
<file path=[Content_Types].xml><?xml version="1.0" encoding="utf-8"?>
<Types xmlns="http://schemas.openxmlformats.org/package/2006/content-types">
  <Default Extension="png" ContentType="image/png"/>
  <Default Extension="emf" ContentType="image/x-emf"/>
  <Default Extension="jpeg" ContentType="image/jpeg"/>
  <Default Extension="rels" ContentType="application/vnd.openxmlformats-package.relationships+xml"/>
  <Default Extension="xml" ContentType="application/xml"/>
  <Default Extension="xlsx" ContentType="application/vnd.openxmlformats-officedocument.spreadsheetml.sheet"/>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sldIdLst>
    <p:sldId id="256" r:id="rId2"/>
    <p:sldId id="293" r:id="rId3"/>
    <p:sldId id="257" r:id="rId4"/>
    <p:sldId id="265" r:id="rId5"/>
    <p:sldId id="285" r:id="rId6"/>
    <p:sldId id="283" r:id="rId7"/>
    <p:sldId id="260" r:id="rId8"/>
    <p:sldId id="261" r:id="rId9"/>
    <p:sldId id="287" r:id="rId10"/>
    <p:sldId id="277" r:id="rId11"/>
    <p:sldId id="278" r:id="rId12"/>
    <p:sldId id="268" r:id="rId13"/>
    <p:sldId id="269" r:id="rId14"/>
    <p:sldId id="288" r:id="rId15"/>
    <p:sldId id="289" r:id="rId16"/>
    <p:sldId id="290" r:id="rId17"/>
    <p:sldId id="291" r:id="rId18"/>
    <p:sldId id="292" r:id="rId19"/>
    <p:sldId id="274" r:id="rId20"/>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9C422"/>
    <a:srgbClr val="FFE874"/>
    <a:srgbClr val="95ABB9"/>
    <a:srgbClr val="FFB03F"/>
    <a:srgbClr val="252D32"/>
    <a:srgbClr val="21D7CD"/>
    <a:srgbClr val="FEFEFE"/>
    <a:srgbClr val="EB2264"/>
    <a:srgbClr val="C4D422"/>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000" autoAdjust="0"/>
    <p:restoredTop sz="94660"/>
  </p:normalViewPr>
  <p:slideViewPr>
    <p:cSldViewPr snapToGrid="0">
      <p:cViewPr>
        <p:scale>
          <a:sx n="66" d="100"/>
          <a:sy n="66" d="100"/>
        </p:scale>
        <p:origin x="90" y="0"/>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3" Type="http://schemas.openxmlformats.org/officeDocument/2006/relationships/slide" Target="slides/slide2.xml"/><Relationship Id="rId21" Type="http://schemas.openxmlformats.org/officeDocument/2006/relationships/presProps" Target="presProps.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tableStyles" Target="tableStyle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theme" Target="theme/theme1.xml"/><Relationship Id="rId10" Type="http://schemas.openxmlformats.org/officeDocument/2006/relationships/slide" Target="slides/slide9.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viewProps" Target="viewProps.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9448620226088186E-3"/>
          <c:y val="9.5939860157231979E-2"/>
          <c:w val="0.99442819016840711"/>
          <c:h val="0.8879237936530141"/>
        </c:manualLayout>
      </c:layout>
      <c:barChart>
        <c:barDir val="col"/>
        <c:grouping val="clustered"/>
        <c:varyColors val="0"/>
        <c:ser>
          <c:idx val="0"/>
          <c:order val="0"/>
          <c:tx>
            <c:strRef>
              <c:f>Sheet1!$B$1</c:f>
              <c:strCache>
                <c:ptCount val="1"/>
                <c:pt idx="0">
                  <c:v>Sales</c:v>
                </c:pt>
              </c:strCache>
            </c:strRef>
          </c:tx>
          <c:spPr>
            <a:gradFill rotWithShape="1">
              <a:gsLst>
                <a:gs pos="0">
                  <a:schemeClr val="accent1">
                    <a:satMod val="103000"/>
                    <a:lumMod val="102000"/>
                    <a:tint val="94000"/>
                  </a:schemeClr>
                </a:gs>
                <a:gs pos="50000">
                  <a:schemeClr val="accent1">
                    <a:satMod val="110000"/>
                    <a:lumMod val="100000"/>
                    <a:shade val="100000"/>
                  </a:schemeClr>
                </a:gs>
                <a:gs pos="100000">
                  <a:schemeClr val="accent1">
                    <a:lumMod val="99000"/>
                    <a:satMod val="120000"/>
                    <a:shade val="78000"/>
                  </a:schemeClr>
                </a:gs>
              </a:gsLst>
              <a:lin ang="5400000" scaled="0"/>
            </a:gradFill>
            <a:ln>
              <a:noFill/>
            </a:ln>
            <a:effectLst>
              <a:outerShdw blurRad="57150" dist="19050" dir="5400000" algn="ctr" rotWithShape="0">
                <a:srgbClr val="000000">
                  <a:alpha val="63000"/>
                </a:srgbClr>
              </a:outerShdw>
            </a:effectLst>
          </c:spPr>
          <c:invertIfNegative val="0"/>
          <c:dPt>
            <c:idx val="0"/>
            <c:invertIfNegative val="0"/>
            <c:bubble3D val="0"/>
            <c:spPr>
              <a:solidFill>
                <a:srgbClr val="0070C0"/>
              </a:solidFill>
              <a:ln>
                <a:noFill/>
              </a:ln>
              <a:effectLst>
                <a:outerShdw blurRad="57150" dist="19050" dir="5400000" algn="ctr" rotWithShape="0">
                  <a:srgbClr val="000000">
                    <a:alpha val="63000"/>
                  </a:srgbClr>
                </a:outerShdw>
              </a:effectLst>
            </c:spPr>
            <c:extLst>
              <c:ext xmlns:c16="http://schemas.microsoft.com/office/drawing/2014/chart" uri="{C3380CC4-5D6E-409C-BE32-E72D297353CC}">
                <c16:uniqueId val="{00000001-BA04-4A29-8E1D-6A958FBCDAF4}"/>
              </c:ext>
            </c:extLst>
          </c:dPt>
          <c:dPt>
            <c:idx val="1"/>
            <c:invertIfNegative val="0"/>
            <c:bubble3D val="0"/>
            <c:spPr>
              <a:solidFill>
                <a:srgbClr val="00B050"/>
              </a:solidFill>
              <a:ln>
                <a:noFill/>
              </a:ln>
              <a:effectLst>
                <a:outerShdw blurRad="57150" dist="19050" dir="5400000" algn="ctr" rotWithShape="0">
                  <a:srgbClr val="000000">
                    <a:alpha val="63000"/>
                  </a:srgbClr>
                </a:outerShdw>
              </a:effectLst>
            </c:spPr>
            <c:extLst>
              <c:ext xmlns:c16="http://schemas.microsoft.com/office/drawing/2014/chart" uri="{C3380CC4-5D6E-409C-BE32-E72D297353CC}">
                <c16:uniqueId val="{00000002-BA04-4A29-8E1D-6A958FBCDAF4}"/>
              </c:ext>
            </c:extLst>
          </c:dPt>
          <c:dPt>
            <c:idx val="2"/>
            <c:invertIfNegative val="0"/>
            <c:bubble3D val="0"/>
            <c:spPr>
              <a:solidFill>
                <a:schemeClr val="tx1">
                  <a:lumMod val="85000"/>
                  <a:lumOff val="15000"/>
                </a:schemeClr>
              </a:solidFill>
              <a:ln>
                <a:noFill/>
              </a:ln>
              <a:effectLst>
                <a:outerShdw blurRad="57150" dist="19050" dir="5400000" algn="ctr" rotWithShape="0">
                  <a:srgbClr val="000000">
                    <a:alpha val="63000"/>
                  </a:srgbClr>
                </a:outerShdw>
              </a:effectLst>
            </c:spPr>
            <c:extLst>
              <c:ext xmlns:c16="http://schemas.microsoft.com/office/drawing/2014/chart" uri="{C3380CC4-5D6E-409C-BE32-E72D297353CC}">
                <c16:uniqueId val="{00000003-BA04-4A29-8E1D-6A958FBCDAF4}"/>
              </c:ext>
            </c:extLst>
          </c:dPt>
          <c:dPt>
            <c:idx val="3"/>
            <c:invertIfNegative val="0"/>
            <c:bubble3D val="0"/>
            <c:spPr>
              <a:solidFill>
                <a:srgbClr val="C00000"/>
              </a:solidFill>
              <a:ln>
                <a:noFill/>
              </a:ln>
              <a:effectLst>
                <a:outerShdw blurRad="57150" dist="19050" dir="5400000" algn="ctr" rotWithShape="0">
                  <a:srgbClr val="000000">
                    <a:alpha val="63000"/>
                  </a:srgbClr>
                </a:outerShdw>
              </a:effectLst>
            </c:spPr>
            <c:extLst>
              <c:ext xmlns:c16="http://schemas.microsoft.com/office/drawing/2014/chart" uri="{C3380CC4-5D6E-409C-BE32-E72D297353CC}">
                <c16:uniqueId val="{00000004-BA04-4A29-8E1D-6A958FBCDAF4}"/>
              </c:ext>
            </c:extLst>
          </c:dPt>
          <c:dLbls>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1">
                        <a:lumMod val="75000"/>
                        <a:lumOff val="25000"/>
                      </a:schemeClr>
                    </a:solidFill>
                    <a:latin typeface="+mn-lt"/>
                    <a:ea typeface="+mn-ea"/>
                    <a:cs typeface="+mn-cs"/>
                  </a:defRPr>
                </a:pPr>
                <a:endParaRPr lang="en-PK"/>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extLst>
            <c:ext xmlns:c16="http://schemas.microsoft.com/office/drawing/2014/chart" uri="{C3380CC4-5D6E-409C-BE32-E72D297353CC}">
              <c16:uniqueId val="{00000000-BA04-4A29-8E1D-6A958FBCDAF4}"/>
            </c:ext>
          </c:extLst>
        </c:ser>
        <c:dLbls>
          <c:dLblPos val="outEnd"/>
          <c:showLegendKey val="0"/>
          <c:showVal val="1"/>
          <c:showCatName val="0"/>
          <c:showSerName val="0"/>
          <c:showPercent val="0"/>
          <c:showBubbleSize val="0"/>
        </c:dLbls>
        <c:gapWidth val="100"/>
        <c:overlap val="-24"/>
        <c:axId val="594356376"/>
        <c:axId val="594349488"/>
      </c:barChart>
      <c:catAx>
        <c:axId val="594356376"/>
        <c:scaling>
          <c:orientation val="minMax"/>
        </c:scaling>
        <c:delete val="1"/>
        <c:axPos val="b"/>
        <c:numFmt formatCode="General" sourceLinked="1"/>
        <c:majorTickMark val="out"/>
        <c:minorTickMark val="none"/>
        <c:tickLblPos val="nextTo"/>
        <c:crossAx val="594349488"/>
        <c:crosses val="autoZero"/>
        <c:auto val="1"/>
        <c:lblAlgn val="ctr"/>
        <c:lblOffset val="100"/>
        <c:noMultiLvlLbl val="0"/>
      </c:catAx>
      <c:valAx>
        <c:axId val="594349488"/>
        <c:scaling>
          <c:orientation val="minMax"/>
        </c:scaling>
        <c:delete val="1"/>
        <c:axPos val="l"/>
        <c:numFmt formatCode="General" sourceLinked="1"/>
        <c:majorTickMark val="out"/>
        <c:minorTickMark val="none"/>
        <c:tickLblPos val="nextTo"/>
        <c:crossAx val="59435637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PK"/>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340">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lt1"/>
    </cs:fontRef>
  </cs:dataPoint>
  <cs:dataPoint3D>
    <cs:lnRef idx="0"/>
    <cs:fillRef idx="3">
      <cs:styleClr val="auto"/>
    </cs:fillRef>
    <cs:effectRef idx="3"/>
    <cs:fontRef idx="minor">
      <a:schemeClr val="lt1"/>
    </cs:fontRef>
  </cs:dataPoint3D>
  <cs:dataPointLine>
    <cs:lnRef idx="0">
      <cs:styleClr val="auto"/>
    </cs:lnRef>
    <cs:fillRef idx="3"/>
    <cs:effectRef idx="3"/>
    <cs:fontRef idx="minor">
      <a:schemeClr val="lt1"/>
    </cs:fontRef>
    <cs:spPr>
      <a:ln w="34925" cap="rnd">
        <a:solidFill>
          <a:schemeClr val="phClr"/>
        </a:solidFill>
        <a:round/>
      </a:ln>
    </cs:spPr>
  </cs:dataPointLine>
  <cs:dataPointMarker>
    <cs:lnRef idx="0">
      <cs:styleClr val="auto"/>
    </cs:lnRef>
    <cs:fillRef idx="3">
      <cs:styleClr val="auto"/>
    </cs:fillRef>
    <cs:effectRef idx="3"/>
    <cs:fontRef idx="minor">
      <a:schemeClr val="lt1"/>
    </cs:fontRef>
    <cs:spPr>
      <a:ln w="9525">
        <a:solidFill>
          <a:schemeClr val="phClr"/>
        </a:solidFill>
        <a:round/>
      </a:ln>
    </cs:spPr>
  </cs:dataPointMarker>
  <cs:dataPointMarkerLayout symbol="circle" size="6"/>
  <cs:dataPointWireframe>
    <cs:lnRef idx="0">
      <cs:styleClr val="auto"/>
    </cs:lnRef>
    <cs:fillRef idx="3"/>
    <cs:effectRef idx="3"/>
    <cs:fontRef idx="minor">
      <a:schemeClr val="lt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diagrams/colors1.xml><?xml version="1.0" encoding="utf-8"?>
<dgm:colorsDef xmlns:dgm="http://schemas.openxmlformats.org/drawingml/2006/diagram" xmlns:a="http://schemas.openxmlformats.org/drawingml/2006/main" uniqueId="urn:microsoft.com/office/officeart/2005/8/colors/accent1_3">
  <dgm:title val=""/>
  <dgm:desc val=""/>
  <dgm:catLst>
    <dgm:cat type="accent1" pri="11300"/>
  </dgm:catLst>
  <dgm:styleLbl name="node0">
    <dgm:fillClrLst meth="repeat">
      <a:schemeClr val="accent1">
        <a:shade val="80000"/>
      </a:schemeClr>
    </dgm:fillClrLst>
    <dgm:linClrLst meth="repeat">
      <a:schemeClr val="lt1"/>
    </dgm:linClrLst>
    <dgm:effectClrLst/>
    <dgm:txLinClrLst/>
    <dgm:txFillClrLst/>
    <dgm:txEffectClrLst/>
  </dgm:styleLbl>
  <dgm:styleLbl name="alignNode1">
    <dgm:fillClrLst>
      <a:schemeClr val="accent1">
        <a:shade val="80000"/>
      </a:schemeClr>
      <a:schemeClr val="accent1">
        <a:tint val="70000"/>
      </a:schemeClr>
    </dgm:fillClrLst>
    <dgm:linClrLst>
      <a:schemeClr val="accent1">
        <a:shade val="80000"/>
      </a:schemeClr>
      <a:schemeClr val="accent1">
        <a:tint val="70000"/>
      </a:schemeClr>
    </dgm:linClrLst>
    <dgm:effectClrLst/>
    <dgm:txLinClrLst/>
    <dgm:txFillClrLst/>
    <dgm:txEffectClrLst/>
  </dgm:styleLbl>
  <dgm:styleLbl name="node1">
    <dgm:fillClrLst>
      <a:schemeClr val="accent1">
        <a:shade val="80000"/>
      </a:schemeClr>
      <a:schemeClr val="accent1">
        <a:tint val="70000"/>
      </a:schemeClr>
    </dgm:fillClrLst>
    <dgm:linClrLst meth="repeat">
      <a:schemeClr val="lt1"/>
    </dgm:linClrLst>
    <dgm:effectClrLst/>
    <dgm:txLinClrLst/>
    <dgm:txFillClrLst/>
    <dgm:txEffectClrLst/>
  </dgm:styleLbl>
  <dgm:styleLbl name="lnNode1">
    <dgm:fillClrLst>
      <a:schemeClr val="accent1">
        <a:shade val="80000"/>
      </a:schemeClr>
      <a:schemeClr val="accent1">
        <a:tint val="70000"/>
      </a:schemeClr>
    </dgm:fillClrLst>
    <dgm:linClrLst meth="repeat">
      <a:schemeClr val="lt1"/>
    </dgm:linClrLst>
    <dgm:effectClrLst/>
    <dgm:txLinClrLst/>
    <dgm:txFillClrLst/>
    <dgm:txEffectClrLst/>
  </dgm:styleLbl>
  <dgm:styleLbl name="vennNode1">
    <dgm:fillClrLst>
      <a:schemeClr val="accent1">
        <a:shade val="80000"/>
        <a:alpha val="50000"/>
      </a:schemeClr>
      <a:schemeClr val="accent1">
        <a:tint val="70000"/>
        <a:alpha val="50000"/>
      </a:schemeClr>
    </dgm:fillClrLst>
    <dgm:linClrLst meth="repeat">
      <a:schemeClr val="lt1"/>
    </dgm:linClrLst>
    <dgm:effectClrLst/>
    <dgm:txLinClrLst/>
    <dgm:txFillClrLst/>
    <dgm:txEffectClrLst/>
  </dgm:styleLbl>
  <dgm:styleLbl name="node2">
    <dgm:fillClrLst>
      <a:schemeClr val="accent1">
        <a:tint val="99000"/>
      </a:schemeClr>
    </dgm:fillClrLst>
    <dgm:linClrLst meth="repeat">
      <a:schemeClr val="lt1"/>
    </dgm:linClrLst>
    <dgm:effectClrLst/>
    <dgm:txLinClrLst/>
    <dgm:txFillClrLst/>
    <dgm:txEffectClrLst/>
  </dgm:styleLbl>
  <dgm:styleLbl name="node3">
    <dgm:fillClrLst>
      <a:schemeClr val="accent1">
        <a:tint val="80000"/>
      </a:schemeClr>
    </dgm:fillClrLst>
    <dgm:linClrLst meth="repeat">
      <a:schemeClr val="lt1"/>
    </dgm:linClrLst>
    <dgm:effectClrLst/>
    <dgm:txLinClrLst/>
    <dgm:txFillClrLst/>
    <dgm:txEffectClrLst/>
  </dgm:styleLbl>
  <dgm:styleLbl name="node4">
    <dgm:fillClrLst>
      <a:schemeClr val="accent1">
        <a:tint val="70000"/>
      </a:schemeClr>
    </dgm:fillClrLst>
    <dgm:linClrLst meth="repeat">
      <a:schemeClr val="lt1"/>
    </dgm:linClrLst>
    <dgm:effectClrLst/>
    <dgm:txLinClrLst/>
    <dgm:txFillClrLst/>
    <dgm:txEffectClrLst/>
  </dgm:styleLbl>
  <dgm:styleLbl name="fg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1">
        <a:shade val="90000"/>
      </a:schemeClr>
      <a:schemeClr val="accent1">
        <a:tint val="70000"/>
      </a:schemeClr>
    </dgm:fillClrLst>
    <dgm:linClrLst>
      <a:schemeClr val="accent1">
        <a:shade val="90000"/>
      </a:schemeClr>
      <a:schemeClr val="accent1">
        <a:tint val="70000"/>
      </a:schemeClr>
    </dgm:linClrLst>
    <dgm:effectClrLst/>
    <dgm:txLinClrLst/>
    <dgm:txFillClrLst/>
    <dgm:txEffectClrLst/>
  </dgm:styleLbl>
  <dgm:styleLbl name="fgSibTrans2D1">
    <dgm:fillClrLst>
      <a:schemeClr val="accent1">
        <a:shade val="90000"/>
      </a:schemeClr>
      <a:schemeClr val="accent1">
        <a:tint val="70000"/>
      </a:schemeClr>
    </dgm:fillClrLst>
    <dgm:linClrLst>
      <a:schemeClr val="accent1">
        <a:shade val="90000"/>
      </a:schemeClr>
      <a:schemeClr val="accent1">
        <a:tint val="70000"/>
      </a:schemeClr>
    </dgm:linClrLst>
    <dgm:effectClrLst/>
    <dgm:txLinClrLst/>
    <dgm:txFillClrLst meth="repeat">
      <a:schemeClr val="lt1"/>
    </dgm:txFillClrLst>
    <dgm:txEffectClrLst/>
  </dgm:styleLbl>
  <dgm:styleLbl name="bgSibTrans2D1">
    <dgm:fillClrLst>
      <a:schemeClr val="accent1">
        <a:shade val="90000"/>
      </a:schemeClr>
      <a:schemeClr val="accent1">
        <a:tint val="70000"/>
      </a:schemeClr>
    </dgm:fillClrLst>
    <dgm:linClrLst>
      <a:schemeClr val="accent1">
        <a:shade val="90000"/>
      </a:schemeClr>
      <a:schemeClr val="accent1">
        <a:tint val="70000"/>
      </a:schemeClr>
    </dgm:linClrLst>
    <dgm:effectClrLst/>
    <dgm:txLinClrLst/>
    <dgm:txFillClrLst meth="repeat">
      <a:schemeClr val="lt1"/>
    </dgm:txFillClrLst>
    <dgm:txEffectClrLst/>
  </dgm:styleLbl>
  <dgm:styleLbl name="sibTrans1D1">
    <dgm:fillClrLst>
      <a:schemeClr val="accent1">
        <a:shade val="90000"/>
      </a:schemeClr>
      <a:schemeClr val="accent1">
        <a:tint val="70000"/>
      </a:schemeClr>
    </dgm:fillClrLst>
    <dgm:linClrLst>
      <a:schemeClr val="accent1">
        <a:shade val="90000"/>
      </a:schemeClr>
      <a:schemeClr val="accent1">
        <a:tint val="70000"/>
      </a:schemeClr>
    </dgm:linClrLst>
    <dgm:effectClrLst/>
    <dgm:txLinClrLst/>
    <dgm:txFillClrLst meth="repeat">
      <a:schemeClr val="tx1"/>
    </dgm:txFillClrLst>
    <dgm:txEffectClrLst/>
  </dgm:styleLbl>
  <dgm:styleLbl name="callout">
    <dgm:fillClrLst meth="repeat">
      <a:schemeClr val="accent1"/>
    </dgm:fillClrLst>
    <dgm:linClrLst meth="repeat">
      <a:schemeClr val="accent1"/>
    </dgm:linClrLst>
    <dgm:effectClrLst/>
    <dgm:txLinClrLst/>
    <dgm:txFillClrLst meth="repeat">
      <a:schemeClr val="tx1"/>
    </dgm:txFillClrLst>
    <dgm:txEffectClrLst/>
  </dgm:styleLbl>
  <dgm:styleLbl name="asst0">
    <dgm:fillClrLst meth="repeat">
      <a:schemeClr val="accent1">
        <a:shade val="80000"/>
      </a:schemeClr>
    </dgm:fillClrLst>
    <dgm:linClrLst meth="repeat">
      <a:schemeClr val="lt1"/>
    </dgm:linClrLst>
    <dgm:effectClrLst/>
    <dgm:txLinClrLst/>
    <dgm:txFillClrLst/>
    <dgm:txEffectClrLst/>
  </dgm:styleLbl>
  <dgm:styleLbl name="asst1">
    <dgm:fillClrLst meth="repeat">
      <a:schemeClr val="accent1">
        <a:shade val="80000"/>
      </a:schemeClr>
    </dgm:fillClrLst>
    <dgm:linClrLst meth="repeat">
      <a:schemeClr val="lt1"/>
    </dgm:linClrLst>
    <dgm:effectClrLst/>
    <dgm:txLinClrLst/>
    <dgm:txFillClrLst/>
    <dgm:txEffectClrLst/>
  </dgm:styleLbl>
  <dgm:styleLbl name="asst2">
    <dgm:fillClrLst>
      <a:schemeClr val="accent1">
        <a:tint val="99000"/>
      </a:schemeClr>
    </dgm:fillClrLst>
    <dgm:linClrLst meth="repeat">
      <a:schemeClr val="lt1"/>
    </dgm:linClrLst>
    <dgm:effectClrLst/>
    <dgm:txLinClrLst/>
    <dgm:txFillClrLst/>
    <dgm:txEffectClrLst/>
  </dgm:styleLbl>
  <dgm:styleLbl name="asst3">
    <dgm:fillClrLst>
      <a:schemeClr val="accent1">
        <a:tint val="80000"/>
      </a:schemeClr>
    </dgm:fillClrLst>
    <dgm:linClrLst meth="repeat">
      <a:schemeClr val="lt1"/>
    </dgm:linClrLst>
    <dgm:effectClrLst/>
    <dgm:txLinClrLst/>
    <dgm:txFillClrLst/>
    <dgm:txEffectClrLst/>
  </dgm:styleLbl>
  <dgm:styleLbl name="asst4">
    <dgm:fillClrLst>
      <a:schemeClr val="accent1">
        <a:tint val="70000"/>
      </a:schemeClr>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a:tint val="90000"/>
      </a:schemeClr>
    </dgm:fillClrLst>
    <dgm:linClrLst meth="repeat">
      <a:schemeClr val="accent1">
        <a:tint val="90000"/>
      </a:schemeClr>
    </dgm:linClrLst>
    <dgm:effectClrLst/>
    <dgm:txLinClrLst/>
    <dgm:txFillClrLst/>
    <dgm:txEffectClrLst/>
  </dgm:styleLbl>
  <dgm:styleLbl name="parChTrans2D3">
    <dgm:fillClrLst meth="repeat">
      <a:schemeClr val="accent1">
        <a:tint val="70000"/>
      </a:schemeClr>
    </dgm:fillClrLst>
    <dgm:linClrLst meth="repeat">
      <a:schemeClr val="accent1">
        <a:tint val="70000"/>
      </a:schemeClr>
    </dgm:linClrLst>
    <dgm:effectClrLst/>
    <dgm:txLinClrLst/>
    <dgm:txFillClrLst/>
    <dgm:txEffectClrLst/>
  </dgm:styleLbl>
  <dgm:styleLbl name="parChTrans2D4">
    <dgm:fillClrLst meth="repeat">
      <a:schemeClr val="accent1">
        <a:tint val="50000"/>
      </a:schemeClr>
    </dgm:fillClrLst>
    <dgm:linClrLst meth="repeat">
      <a:schemeClr val="accent1">
        <a:tint val="50000"/>
      </a:schemeClr>
    </dgm:linClrLst>
    <dgm:effectClrLst/>
    <dgm:txLinClrLst/>
    <dgm:txFillClrLst meth="repeat">
      <a:schemeClr val="lt1"/>
    </dgm:txFillClrLst>
    <dgm:txEffectClrLst/>
  </dgm:styleLbl>
  <dgm:styleLbl name="parChTrans1D1">
    <dgm:fillClrLst meth="repeat">
      <a:schemeClr val="accent1">
        <a:shade val="80000"/>
      </a:schemeClr>
    </dgm:fillClrLst>
    <dgm:linClrLst meth="repeat">
      <a:schemeClr val="accent1">
        <a:shade val="80000"/>
      </a:schemeClr>
    </dgm:linClrLst>
    <dgm:effectClrLst/>
    <dgm:txLinClrLst/>
    <dgm:txFillClrLst meth="repeat">
      <a:schemeClr val="tx1"/>
    </dgm:txFillClrLst>
    <dgm:txEffectClrLst/>
  </dgm:styleLbl>
  <dgm:styleLbl name="parChTrans1D2">
    <dgm:fillClrLst meth="repeat">
      <a:schemeClr val="accent1">
        <a:tint val="99000"/>
      </a:schemeClr>
    </dgm:fillClrLst>
    <dgm:linClrLst meth="repeat">
      <a:schemeClr val="accent1">
        <a:tint val="99000"/>
      </a:schemeClr>
    </dgm:linClrLst>
    <dgm:effectClrLst/>
    <dgm:txLinClrLst/>
    <dgm:txFillClrLst meth="repeat">
      <a:schemeClr val="tx1"/>
    </dgm:txFillClrLst>
    <dgm:txEffectClrLst/>
  </dgm:styleLbl>
  <dgm:styleLbl name="parChTrans1D3">
    <dgm:fillClrLst meth="repeat">
      <a:schemeClr val="accent1">
        <a:tint val="80000"/>
      </a:schemeClr>
    </dgm:fillClrLst>
    <dgm:linClrLst meth="repeat">
      <a:schemeClr val="accent1">
        <a:tint val="80000"/>
      </a:schemeClr>
    </dgm:linClrLst>
    <dgm:effectClrLst/>
    <dgm:txLinClrLst/>
    <dgm:txFillClrLst meth="repeat">
      <a:schemeClr val="tx1"/>
    </dgm:txFillClrLst>
    <dgm:txEffectClrLst/>
  </dgm:styleLbl>
  <dgm:styleLbl name="parChTrans1D4">
    <dgm:fillClrLst meth="repeat">
      <a:schemeClr val="accent1">
        <a:tint val="70000"/>
      </a:schemeClr>
    </dgm:fillClrLst>
    <dgm:linClrLst meth="repeat">
      <a:schemeClr val="accent1">
        <a:tint val="7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1">
        <a:shade val="80000"/>
      </a:schemeClr>
      <a:schemeClr val="accent1">
        <a:tint val="7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1">
        <a:shade val="80000"/>
      </a:schemeClr>
      <a:schemeClr val="accent1">
        <a:tint val="7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1">
        <a:shade val="80000"/>
      </a:schemeClr>
      <a:schemeClr val="accent1">
        <a:tint val="70000"/>
      </a:schemeClr>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a:schemeClr val="accent1">
        <a:shade val="80000"/>
      </a:schemeClr>
      <a:schemeClr val="accent1">
        <a:tint val="70000"/>
      </a:schemeClr>
    </dgm:linClrLst>
    <dgm:effectClrLst/>
    <dgm:txLinClrLst/>
    <dgm:txFillClrLst meth="repeat">
      <a:schemeClr val="dk1"/>
    </dgm:txFillClrLst>
    <dgm:txEffectClrLst/>
  </dgm:styleLbl>
  <dgm:styleLbl name="solidFgAcc1">
    <dgm:fillClrLst meth="repeat">
      <a:schemeClr val="lt1"/>
    </dgm:fillClrLst>
    <dgm:linClrLst>
      <a:schemeClr val="accent1">
        <a:shade val="80000"/>
      </a:schemeClr>
      <a:schemeClr val="accent1">
        <a:tint val="7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a:tint val="99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a:tint val="8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a:tint val="70000"/>
      </a:schemeClr>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1">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68FC957F-24FC-4F24-A8B5-39B039AC0627}" type="doc">
      <dgm:prSet loTypeId="urn:microsoft.com/office/officeart/2011/layout/CircleProcess" loCatId="process" qsTypeId="urn:microsoft.com/office/officeart/2005/8/quickstyle/simple5" qsCatId="simple" csTypeId="urn:microsoft.com/office/officeart/2005/8/colors/accent1_3" csCatId="accent1" phldr="1"/>
      <dgm:spPr/>
      <dgm:t>
        <a:bodyPr/>
        <a:lstStyle/>
        <a:p>
          <a:endParaRPr lang="en-US"/>
        </a:p>
      </dgm:t>
    </dgm:pt>
    <dgm:pt modelId="{93B8BBBA-839A-48A2-BEDD-96CBD596129D}">
      <dgm:prSet phldrT="[Text]"/>
      <dgm:spPr/>
      <dgm:t>
        <a:bodyPr/>
        <a:lstStyle/>
        <a:p>
          <a:r>
            <a:rPr lang="en-US" dirty="0"/>
            <a:t> </a:t>
          </a:r>
        </a:p>
      </dgm:t>
    </dgm:pt>
    <dgm:pt modelId="{A4B39930-B846-45C7-B770-23795AE3C77E}" type="parTrans" cxnId="{9E91ACDB-8480-4290-8B51-F901020FC7D6}">
      <dgm:prSet/>
      <dgm:spPr/>
      <dgm:t>
        <a:bodyPr/>
        <a:lstStyle/>
        <a:p>
          <a:endParaRPr lang="en-US"/>
        </a:p>
      </dgm:t>
    </dgm:pt>
    <dgm:pt modelId="{7F9ADBC5-6191-4489-A1FD-EB9F43A6A890}" type="sibTrans" cxnId="{9E91ACDB-8480-4290-8B51-F901020FC7D6}">
      <dgm:prSet/>
      <dgm:spPr/>
      <dgm:t>
        <a:bodyPr/>
        <a:lstStyle/>
        <a:p>
          <a:endParaRPr lang="en-US"/>
        </a:p>
      </dgm:t>
    </dgm:pt>
    <dgm:pt modelId="{E44CDF4E-CCED-4C59-9767-C29E043EA7F9}">
      <dgm:prSet phldrT="[Text]"/>
      <dgm:spPr/>
      <dgm:t>
        <a:bodyPr/>
        <a:lstStyle/>
        <a:p>
          <a:r>
            <a:rPr lang="en-US" dirty="0"/>
            <a:t> </a:t>
          </a:r>
        </a:p>
      </dgm:t>
    </dgm:pt>
    <dgm:pt modelId="{23F55E66-ACFF-4FF6-A26A-9AD36F305685}" type="parTrans" cxnId="{69C8C6D8-8D4C-4043-8F2C-78CA42DBE5BF}">
      <dgm:prSet/>
      <dgm:spPr/>
      <dgm:t>
        <a:bodyPr/>
        <a:lstStyle/>
        <a:p>
          <a:endParaRPr lang="en-US"/>
        </a:p>
      </dgm:t>
    </dgm:pt>
    <dgm:pt modelId="{437EA4A8-0103-41F9-A0FF-49CBB9AFCDB9}" type="sibTrans" cxnId="{69C8C6D8-8D4C-4043-8F2C-78CA42DBE5BF}">
      <dgm:prSet/>
      <dgm:spPr/>
      <dgm:t>
        <a:bodyPr/>
        <a:lstStyle/>
        <a:p>
          <a:endParaRPr lang="en-US"/>
        </a:p>
      </dgm:t>
    </dgm:pt>
    <dgm:pt modelId="{5E036342-9FAC-4D04-8B8B-8090EF1ED107}">
      <dgm:prSet phldrT="[Text]"/>
      <dgm:spPr/>
      <dgm:t>
        <a:bodyPr/>
        <a:lstStyle/>
        <a:p>
          <a:r>
            <a:rPr lang="en-US" dirty="0"/>
            <a:t> </a:t>
          </a:r>
        </a:p>
      </dgm:t>
    </dgm:pt>
    <dgm:pt modelId="{6EF24677-4199-4457-89DB-C05440C4C07C}" type="parTrans" cxnId="{33445D33-1309-410D-8570-B00C7A4CA3EC}">
      <dgm:prSet/>
      <dgm:spPr/>
      <dgm:t>
        <a:bodyPr/>
        <a:lstStyle/>
        <a:p>
          <a:endParaRPr lang="en-US"/>
        </a:p>
      </dgm:t>
    </dgm:pt>
    <dgm:pt modelId="{AB076A16-4993-446B-844E-3CC3782974B6}" type="sibTrans" cxnId="{33445D33-1309-410D-8570-B00C7A4CA3EC}">
      <dgm:prSet/>
      <dgm:spPr/>
      <dgm:t>
        <a:bodyPr/>
        <a:lstStyle/>
        <a:p>
          <a:endParaRPr lang="en-US"/>
        </a:p>
      </dgm:t>
    </dgm:pt>
    <dgm:pt modelId="{71FC0FCB-730D-4845-8992-8555F7514967}">
      <dgm:prSet/>
      <dgm:spPr/>
      <dgm:t>
        <a:bodyPr/>
        <a:lstStyle/>
        <a:p>
          <a:endParaRPr lang="en-US"/>
        </a:p>
      </dgm:t>
    </dgm:pt>
    <dgm:pt modelId="{3A4F245E-9035-47CA-8436-0AF189ADECF1}" type="parTrans" cxnId="{EE68C738-4329-4717-B60D-F4C50F0C7B91}">
      <dgm:prSet/>
      <dgm:spPr/>
      <dgm:t>
        <a:bodyPr/>
        <a:lstStyle/>
        <a:p>
          <a:endParaRPr lang="en-US"/>
        </a:p>
      </dgm:t>
    </dgm:pt>
    <dgm:pt modelId="{64643476-6552-4A0B-9252-A5461B1B6208}" type="sibTrans" cxnId="{EE68C738-4329-4717-B60D-F4C50F0C7B91}">
      <dgm:prSet/>
      <dgm:spPr/>
      <dgm:t>
        <a:bodyPr/>
        <a:lstStyle/>
        <a:p>
          <a:endParaRPr lang="en-US"/>
        </a:p>
      </dgm:t>
    </dgm:pt>
    <dgm:pt modelId="{8EA09D7E-1544-4011-8E8A-907F0F2D0467}" type="pres">
      <dgm:prSet presAssocID="{68FC957F-24FC-4F24-A8B5-39B039AC0627}" presName="Name0" presStyleCnt="0">
        <dgm:presLayoutVars>
          <dgm:chMax val="11"/>
          <dgm:chPref val="11"/>
          <dgm:dir/>
          <dgm:resizeHandles/>
        </dgm:presLayoutVars>
      </dgm:prSet>
      <dgm:spPr/>
    </dgm:pt>
    <dgm:pt modelId="{AF20F37E-EF17-4FDB-B0DB-07840F27B2A4}" type="pres">
      <dgm:prSet presAssocID="{71FC0FCB-730D-4845-8992-8555F7514967}" presName="Accent4" presStyleCnt="0"/>
      <dgm:spPr/>
    </dgm:pt>
    <dgm:pt modelId="{BBB3BE3C-2772-4E7E-B326-9810AEAEB314}" type="pres">
      <dgm:prSet presAssocID="{71FC0FCB-730D-4845-8992-8555F7514967}" presName="Accent" presStyleLbl="node1" presStyleIdx="0" presStyleCnt="4"/>
      <dgm:spPr/>
    </dgm:pt>
    <dgm:pt modelId="{554547A0-EA41-4D88-9D2D-782F63C8C8A6}" type="pres">
      <dgm:prSet presAssocID="{71FC0FCB-730D-4845-8992-8555F7514967}" presName="ParentBackground4" presStyleCnt="0"/>
      <dgm:spPr/>
    </dgm:pt>
    <dgm:pt modelId="{1089E960-967B-4641-A480-F8ADD30FD502}" type="pres">
      <dgm:prSet presAssocID="{71FC0FCB-730D-4845-8992-8555F7514967}" presName="ParentBackground" presStyleLbl="fgAcc1" presStyleIdx="0" presStyleCnt="4"/>
      <dgm:spPr/>
    </dgm:pt>
    <dgm:pt modelId="{8C922F67-D52A-46F9-8387-F31AF72A52BB}" type="pres">
      <dgm:prSet presAssocID="{71FC0FCB-730D-4845-8992-8555F7514967}" presName="Parent4" presStyleLbl="revTx" presStyleIdx="0" presStyleCnt="0">
        <dgm:presLayoutVars>
          <dgm:chMax val="1"/>
          <dgm:chPref val="1"/>
          <dgm:bulletEnabled val="1"/>
        </dgm:presLayoutVars>
      </dgm:prSet>
      <dgm:spPr/>
    </dgm:pt>
    <dgm:pt modelId="{ED161263-9148-47B8-B4CB-3D387658D6E6}" type="pres">
      <dgm:prSet presAssocID="{5E036342-9FAC-4D04-8B8B-8090EF1ED107}" presName="Accent3" presStyleCnt="0"/>
      <dgm:spPr/>
    </dgm:pt>
    <dgm:pt modelId="{1DCD2F2C-ABD1-4DAE-BA4F-1B9B7E4DCB89}" type="pres">
      <dgm:prSet presAssocID="{5E036342-9FAC-4D04-8B8B-8090EF1ED107}" presName="Accent" presStyleLbl="node1" presStyleIdx="1" presStyleCnt="4"/>
      <dgm:spPr/>
    </dgm:pt>
    <dgm:pt modelId="{9A3DCB4F-3DAF-488F-95EC-883B6A13B032}" type="pres">
      <dgm:prSet presAssocID="{5E036342-9FAC-4D04-8B8B-8090EF1ED107}" presName="ParentBackground3" presStyleCnt="0"/>
      <dgm:spPr/>
    </dgm:pt>
    <dgm:pt modelId="{6E1DFC14-5C3B-466A-AB89-25687DC8FC9A}" type="pres">
      <dgm:prSet presAssocID="{5E036342-9FAC-4D04-8B8B-8090EF1ED107}" presName="ParentBackground" presStyleLbl="fgAcc1" presStyleIdx="1" presStyleCnt="4"/>
      <dgm:spPr/>
    </dgm:pt>
    <dgm:pt modelId="{63AE46E5-BF38-4E65-8BFD-E8773ACD00EA}" type="pres">
      <dgm:prSet presAssocID="{5E036342-9FAC-4D04-8B8B-8090EF1ED107}" presName="Parent3" presStyleLbl="revTx" presStyleIdx="0" presStyleCnt="0">
        <dgm:presLayoutVars>
          <dgm:chMax val="1"/>
          <dgm:chPref val="1"/>
          <dgm:bulletEnabled val="1"/>
        </dgm:presLayoutVars>
      </dgm:prSet>
      <dgm:spPr/>
    </dgm:pt>
    <dgm:pt modelId="{0E9F1600-95B8-4E0B-836A-5915A691FE5D}" type="pres">
      <dgm:prSet presAssocID="{E44CDF4E-CCED-4C59-9767-C29E043EA7F9}" presName="Accent2" presStyleCnt="0"/>
      <dgm:spPr/>
    </dgm:pt>
    <dgm:pt modelId="{5A32ABD5-6549-4052-9FBC-D7B0DBBA4FB0}" type="pres">
      <dgm:prSet presAssocID="{E44CDF4E-CCED-4C59-9767-C29E043EA7F9}" presName="Accent" presStyleLbl="node1" presStyleIdx="2" presStyleCnt="4"/>
      <dgm:spPr/>
    </dgm:pt>
    <dgm:pt modelId="{D17DC259-7B72-4C0C-BBB1-099E575E8946}" type="pres">
      <dgm:prSet presAssocID="{E44CDF4E-CCED-4C59-9767-C29E043EA7F9}" presName="ParentBackground2" presStyleCnt="0"/>
      <dgm:spPr/>
    </dgm:pt>
    <dgm:pt modelId="{D04E09A1-4709-4DEE-A8B6-8ABF6A28492C}" type="pres">
      <dgm:prSet presAssocID="{E44CDF4E-CCED-4C59-9767-C29E043EA7F9}" presName="ParentBackground" presStyleLbl="fgAcc1" presStyleIdx="2" presStyleCnt="4"/>
      <dgm:spPr/>
    </dgm:pt>
    <dgm:pt modelId="{FBF59BD7-0ED9-4446-9C53-49089C1235DF}" type="pres">
      <dgm:prSet presAssocID="{E44CDF4E-CCED-4C59-9767-C29E043EA7F9}" presName="Parent2" presStyleLbl="revTx" presStyleIdx="0" presStyleCnt="0">
        <dgm:presLayoutVars>
          <dgm:chMax val="1"/>
          <dgm:chPref val="1"/>
          <dgm:bulletEnabled val="1"/>
        </dgm:presLayoutVars>
      </dgm:prSet>
      <dgm:spPr/>
    </dgm:pt>
    <dgm:pt modelId="{D71F1765-568A-43F0-B4EA-B1A48EFDAC7E}" type="pres">
      <dgm:prSet presAssocID="{93B8BBBA-839A-48A2-BEDD-96CBD596129D}" presName="Accent1" presStyleCnt="0"/>
      <dgm:spPr/>
    </dgm:pt>
    <dgm:pt modelId="{E74ECBA8-B0C0-4490-9BCD-2F6918BAE965}" type="pres">
      <dgm:prSet presAssocID="{93B8BBBA-839A-48A2-BEDD-96CBD596129D}" presName="Accent" presStyleLbl="node1" presStyleIdx="3" presStyleCnt="4"/>
      <dgm:spPr/>
    </dgm:pt>
    <dgm:pt modelId="{6716E296-5D79-46B3-9FA9-C087CCF94990}" type="pres">
      <dgm:prSet presAssocID="{93B8BBBA-839A-48A2-BEDD-96CBD596129D}" presName="ParentBackground1" presStyleCnt="0"/>
      <dgm:spPr/>
    </dgm:pt>
    <dgm:pt modelId="{51F1EAF6-79FC-41E4-AA05-F05B806A75F6}" type="pres">
      <dgm:prSet presAssocID="{93B8BBBA-839A-48A2-BEDD-96CBD596129D}" presName="ParentBackground" presStyleLbl="fgAcc1" presStyleIdx="3" presStyleCnt="4"/>
      <dgm:spPr/>
    </dgm:pt>
    <dgm:pt modelId="{763BF60D-EF22-48D5-8AD7-4267BE45D9FF}" type="pres">
      <dgm:prSet presAssocID="{93B8BBBA-839A-48A2-BEDD-96CBD596129D}" presName="Parent1" presStyleLbl="revTx" presStyleIdx="0" presStyleCnt="0">
        <dgm:presLayoutVars>
          <dgm:chMax val="1"/>
          <dgm:chPref val="1"/>
          <dgm:bulletEnabled val="1"/>
        </dgm:presLayoutVars>
      </dgm:prSet>
      <dgm:spPr/>
    </dgm:pt>
  </dgm:ptLst>
  <dgm:cxnLst>
    <dgm:cxn modelId="{BA70641C-061A-4E28-9B7D-0958B91ABD74}" type="presOf" srcId="{E44CDF4E-CCED-4C59-9767-C29E043EA7F9}" destId="{D04E09A1-4709-4DEE-A8B6-8ABF6A28492C}" srcOrd="0" destOrd="0" presId="urn:microsoft.com/office/officeart/2011/layout/CircleProcess"/>
    <dgm:cxn modelId="{EFE8D72E-959E-4E31-A3F1-3820476CE675}" type="presOf" srcId="{E44CDF4E-CCED-4C59-9767-C29E043EA7F9}" destId="{FBF59BD7-0ED9-4446-9C53-49089C1235DF}" srcOrd="1" destOrd="0" presId="urn:microsoft.com/office/officeart/2011/layout/CircleProcess"/>
    <dgm:cxn modelId="{33445D33-1309-410D-8570-B00C7A4CA3EC}" srcId="{68FC957F-24FC-4F24-A8B5-39B039AC0627}" destId="{5E036342-9FAC-4D04-8B8B-8090EF1ED107}" srcOrd="2" destOrd="0" parTransId="{6EF24677-4199-4457-89DB-C05440C4C07C}" sibTransId="{AB076A16-4993-446B-844E-3CC3782974B6}"/>
    <dgm:cxn modelId="{EE68C738-4329-4717-B60D-F4C50F0C7B91}" srcId="{68FC957F-24FC-4F24-A8B5-39B039AC0627}" destId="{71FC0FCB-730D-4845-8992-8555F7514967}" srcOrd="3" destOrd="0" parTransId="{3A4F245E-9035-47CA-8436-0AF189ADECF1}" sibTransId="{64643476-6552-4A0B-9252-A5461B1B6208}"/>
    <dgm:cxn modelId="{217BF25D-6E37-4433-A9A8-2765DC4CE95D}" type="presOf" srcId="{71FC0FCB-730D-4845-8992-8555F7514967}" destId="{8C922F67-D52A-46F9-8387-F31AF72A52BB}" srcOrd="1" destOrd="0" presId="urn:microsoft.com/office/officeart/2011/layout/CircleProcess"/>
    <dgm:cxn modelId="{F919E473-32BA-4223-A7C4-3DA1F07E4ED0}" type="presOf" srcId="{68FC957F-24FC-4F24-A8B5-39B039AC0627}" destId="{8EA09D7E-1544-4011-8E8A-907F0F2D0467}" srcOrd="0" destOrd="0" presId="urn:microsoft.com/office/officeart/2011/layout/CircleProcess"/>
    <dgm:cxn modelId="{E8EB059D-F9F0-47F9-A7BB-7B3015A9BF28}" type="presOf" srcId="{5E036342-9FAC-4D04-8B8B-8090EF1ED107}" destId="{63AE46E5-BF38-4E65-8BFD-E8773ACD00EA}" srcOrd="1" destOrd="0" presId="urn:microsoft.com/office/officeart/2011/layout/CircleProcess"/>
    <dgm:cxn modelId="{0A30499D-05A2-475A-8672-C60CF68BD1DC}" type="presOf" srcId="{5E036342-9FAC-4D04-8B8B-8090EF1ED107}" destId="{6E1DFC14-5C3B-466A-AB89-25687DC8FC9A}" srcOrd="0" destOrd="0" presId="urn:microsoft.com/office/officeart/2011/layout/CircleProcess"/>
    <dgm:cxn modelId="{F71495BE-E711-4E82-877C-917B13B2879A}" type="presOf" srcId="{93B8BBBA-839A-48A2-BEDD-96CBD596129D}" destId="{763BF60D-EF22-48D5-8AD7-4267BE45D9FF}" srcOrd="1" destOrd="0" presId="urn:microsoft.com/office/officeart/2011/layout/CircleProcess"/>
    <dgm:cxn modelId="{A3FEA9C0-1774-4FDC-9C5D-92C23790C5E1}" type="presOf" srcId="{93B8BBBA-839A-48A2-BEDD-96CBD596129D}" destId="{51F1EAF6-79FC-41E4-AA05-F05B806A75F6}" srcOrd="0" destOrd="0" presId="urn:microsoft.com/office/officeart/2011/layout/CircleProcess"/>
    <dgm:cxn modelId="{69C8C6D8-8D4C-4043-8F2C-78CA42DBE5BF}" srcId="{68FC957F-24FC-4F24-A8B5-39B039AC0627}" destId="{E44CDF4E-CCED-4C59-9767-C29E043EA7F9}" srcOrd="1" destOrd="0" parTransId="{23F55E66-ACFF-4FF6-A26A-9AD36F305685}" sibTransId="{437EA4A8-0103-41F9-A0FF-49CBB9AFCDB9}"/>
    <dgm:cxn modelId="{9E91ACDB-8480-4290-8B51-F901020FC7D6}" srcId="{68FC957F-24FC-4F24-A8B5-39B039AC0627}" destId="{93B8BBBA-839A-48A2-BEDD-96CBD596129D}" srcOrd="0" destOrd="0" parTransId="{A4B39930-B846-45C7-B770-23795AE3C77E}" sibTransId="{7F9ADBC5-6191-4489-A1FD-EB9F43A6A890}"/>
    <dgm:cxn modelId="{2CF66FE2-A316-476C-ABA8-0D5D7525E1A0}" type="presOf" srcId="{71FC0FCB-730D-4845-8992-8555F7514967}" destId="{1089E960-967B-4641-A480-F8ADD30FD502}" srcOrd="0" destOrd="0" presId="urn:microsoft.com/office/officeart/2011/layout/CircleProcess"/>
    <dgm:cxn modelId="{1655C7ED-EF07-4189-8EDA-DB63D67E23A4}" type="presParOf" srcId="{8EA09D7E-1544-4011-8E8A-907F0F2D0467}" destId="{AF20F37E-EF17-4FDB-B0DB-07840F27B2A4}" srcOrd="0" destOrd="0" presId="urn:microsoft.com/office/officeart/2011/layout/CircleProcess"/>
    <dgm:cxn modelId="{140C82BD-02F2-4F7B-9FC6-FEE5B6249FB6}" type="presParOf" srcId="{AF20F37E-EF17-4FDB-B0DB-07840F27B2A4}" destId="{BBB3BE3C-2772-4E7E-B326-9810AEAEB314}" srcOrd="0" destOrd="0" presId="urn:microsoft.com/office/officeart/2011/layout/CircleProcess"/>
    <dgm:cxn modelId="{EA5D01D7-6552-4591-A669-BBA3B0379ED1}" type="presParOf" srcId="{8EA09D7E-1544-4011-8E8A-907F0F2D0467}" destId="{554547A0-EA41-4D88-9D2D-782F63C8C8A6}" srcOrd="1" destOrd="0" presId="urn:microsoft.com/office/officeart/2011/layout/CircleProcess"/>
    <dgm:cxn modelId="{4651ECF2-9AAB-49B1-B5D3-CEB1AE9E99F4}" type="presParOf" srcId="{554547A0-EA41-4D88-9D2D-782F63C8C8A6}" destId="{1089E960-967B-4641-A480-F8ADD30FD502}" srcOrd="0" destOrd="0" presId="urn:microsoft.com/office/officeart/2011/layout/CircleProcess"/>
    <dgm:cxn modelId="{75248569-6793-4F36-AC96-CE47903211CD}" type="presParOf" srcId="{8EA09D7E-1544-4011-8E8A-907F0F2D0467}" destId="{8C922F67-D52A-46F9-8387-F31AF72A52BB}" srcOrd="2" destOrd="0" presId="urn:microsoft.com/office/officeart/2011/layout/CircleProcess"/>
    <dgm:cxn modelId="{6CF09772-D54A-471D-8AA9-4558C40B6BEC}" type="presParOf" srcId="{8EA09D7E-1544-4011-8E8A-907F0F2D0467}" destId="{ED161263-9148-47B8-B4CB-3D387658D6E6}" srcOrd="3" destOrd="0" presId="urn:microsoft.com/office/officeart/2011/layout/CircleProcess"/>
    <dgm:cxn modelId="{2F3EAC88-823D-465F-A602-DA6D39EEEF47}" type="presParOf" srcId="{ED161263-9148-47B8-B4CB-3D387658D6E6}" destId="{1DCD2F2C-ABD1-4DAE-BA4F-1B9B7E4DCB89}" srcOrd="0" destOrd="0" presId="urn:microsoft.com/office/officeart/2011/layout/CircleProcess"/>
    <dgm:cxn modelId="{79931325-AEBA-48F2-84B9-E12952D16264}" type="presParOf" srcId="{8EA09D7E-1544-4011-8E8A-907F0F2D0467}" destId="{9A3DCB4F-3DAF-488F-95EC-883B6A13B032}" srcOrd="4" destOrd="0" presId="urn:microsoft.com/office/officeart/2011/layout/CircleProcess"/>
    <dgm:cxn modelId="{574B0EE0-ACC7-409A-AC93-549A77B96836}" type="presParOf" srcId="{9A3DCB4F-3DAF-488F-95EC-883B6A13B032}" destId="{6E1DFC14-5C3B-466A-AB89-25687DC8FC9A}" srcOrd="0" destOrd="0" presId="urn:microsoft.com/office/officeart/2011/layout/CircleProcess"/>
    <dgm:cxn modelId="{4254E531-5FDD-42F9-8040-637FBCDFA32A}" type="presParOf" srcId="{8EA09D7E-1544-4011-8E8A-907F0F2D0467}" destId="{63AE46E5-BF38-4E65-8BFD-E8773ACD00EA}" srcOrd="5" destOrd="0" presId="urn:microsoft.com/office/officeart/2011/layout/CircleProcess"/>
    <dgm:cxn modelId="{A8ABBAB7-0D3F-4C25-AF3D-C011EC268D82}" type="presParOf" srcId="{8EA09D7E-1544-4011-8E8A-907F0F2D0467}" destId="{0E9F1600-95B8-4E0B-836A-5915A691FE5D}" srcOrd="6" destOrd="0" presId="urn:microsoft.com/office/officeart/2011/layout/CircleProcess"/>
    <dgm:cxn modelId="{4593E9F7-565C-41EB-8EE8-F74F840C8F38}" type="presParOf" srcId="{0E9F1600-95B8-4E0B-836A-5915A691FE5D}" destId="{5A32ABD5-6549-4052-9FBC-D7B0DBBA4FB0}" srcOrd="0" destOrd="0" presId="urn:microsoft.com/office/officeart/2011/layout/CircleProcess"/>
    <dgm:cxn modelId="{AF5D3C31-2ECA-4715-86CD-3ECFA9368E4E}" type="presParOf" srcId="{8EA09D7E-1544-4011-8E8A-907F0F2D0467}" destId="{D17DC259-7B72-4C0C-BBB1-099E575E8946}" srcOrd="7" destOrd="0" presId="urn:microsoft.com/office/officeart/2011/layout/CircleProcess"/>
    <dgm:cxn modelId="{D95DAABE-269C-4A80-9359-256542DFBA61}" type="presParOf" srcId="{D17DC259-7B72-4C0C-BBB1-099E575E8946}" destId="{D04E09A1-4709-4DEE-A8B6-8ABF6A28492C}" srcOrd="0" destOrd="0" presId="urn:microsoft.com/office/officeart/2011/layout/CircleProcess"/>
    <dgm:cxn modelId="{60B1CB36-72E6-47F4-AA9E-A11278B0AA4F}" type="presParOf" srcId="{8EA09D7E-1544-4011-8E8A-907F0F2D0467}" destId="{FBF59BD7-0ED9-4446-9C53-49089C1235DF}" srcOrd="8" destOrd="0" presId="urn:microsoft.com/office/officeart/2011/layout/CircleProcess"/>
    <dgm:cxn modelId="{79FB683F-F00A-44EA-9796-B9E4BFFA5E5E}" type="presParOf" srcId="{8EA09D7E-1544-4011-8E8A-907F0F2D0467}" destId="{D71F1765-568A-43F0-B4EA-B1A48EFDAC7E}" srcOrd="9" destOrd="0" presId="urn:microsoft.com/office/officeart/2011/layout/CircleProcess"/>
    <dgm:cxn modelId="{CDB008E6-96D3-4F8D-8623-FE475AF5DB12}" type="presParOf" srcId="{D71F1765-568A-43F0-B4EA-B1A48EFDAC7E}" destId="{E74ECBA8-B0C0-4490-9BCD-2F6918BAE965}" srcOrd="0" destOrd="0" presId="urn:microsoft.com/office/officeart/2011/layout/CircleProcess"/>
    <dgm:cxn modelId="{74A49F80-61AF-48F0-95C0-0A904453E91D}" type="presParOf" srcId="{8EA09D7E-1544-4011-8E8A-907F0F2D0467}" destId="{6716E296-5D79-46B3-9FA9-C087CCF94990}" srcOrd="10" destOrd="0" presId="urn:microsoft.com/office/officeart/2011/layout/CircleProcess"/>
    <dgm:cxn modelId="{89DC55B8-7E08-469B-8380-B4A641D2D17E}" type="presParOf" srcId="{6716E296-5D79-46B3-9FA9-C087CCF94990}" destId="{51F1EAF6-79FC-41E4-AA05-F05B806A75F6}" srcOrd="0" destOrd="0" presId="urn:microsoft.com/office/officeart/2011/layout/CircleProcess"/>
    <dgm:cxn modelId="{CC7CC971-FCCD-4FD7-8B79-440A1093F737}" type="presParOf" srcId="{8EA09D7E-1544-4011-8E8A-907F0F2D0467}" destId="{763BF60D-EF22-48D5-8AD7-4267BE45D9FF}" srcOrd="11" destOrd="0" presId="urn:microsoft.com/office/officeart/2011/layout/CircleProces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BB3BE3C-2772-4E7E-B326-9810AEAEB314}">
      <dsp:nvSpPr>
        <dsp:cNvPr id="0" name=""/>
        <dsp:cNvSpPr/>
      </dsp:nvSpPr>
      <dsp:spPr>
        <a:xfrm>
          <a:off x="6933550" y="1988927"/>
          <a:ext cx="2075058" cy="2075164"/>
        </a:xfrm>
        <a:prstGeom prst="ellipse">
          <a:avLst/>
        </a:prstGeom>
        <a:gradFill rotWithShape="0">
          <a:gsLst>
            <a:gs pos="0">
              <a:schemeClr val="accent1">
                <a:shade val="80000"/>
                <a:hueOff val="0"/>
                <a:satOff val="0"/>
                <a:lumOff val="0"/>
                <a:alphaOff val="0"/>
                <a:satMod val="103000"/>
                <a:lumMod val="102000"/>
                <a:tint val="94000"/>
              </a:schemeClr>
            </a:gs>
            <a:gs pos="50000">
              <a:schemeClr val="accent1">
                <a:shade val="80000"/>
                <a:hueOff val="0"/>
                <a:satOff val="0"/>
                <a:lumOff val="0"/>
                <a:alphaOff val="0"/>
                <a:satMod val="110000"/>
                <a:lumMod val="100000"/>
                <a:shade val="100000"/>
              </a:schemeClr>
            </a:gs>
            <a:gs pos="100000">
              <a:schemeClr val="accent1">
                <a:shade val="80000"/>
                <a:hueOff val="0"/>
                <a:satOff val="0"/>
                <a:lumOff val="0"/>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sp>
    <dsp:sp modelId="{1089E960-967B-4641-A480-F8ADD30FD502}">
      <dsp:nvSpPr>
        <dsp:cNvPr id="0" name=""/>
        <dsp:cNvSpPr/>
      </dsp:nvSpPr>
      <dsp:spPr>
        <a:xfrm>
          <a:off x="7002956" y="2058112"/>
          <a:ext cx="1937136" cy="1936796"/>
        </a:xfrm>
        <a:prstGeom prst="ellipse">
          <a:avLst/>
        </a:prstGeom>
        <a:solidFill>
          <a:schemeClr val="lt1">
            <a:alpha val="90000"/>
            <a:hueOff val="0"/>
            <a:satOff val="0"/>
            <a:lumOff val="0"/>
            <a:alphaOff val="0"/>
          </a:schemeClr>
        </a:solidFill>
        <a:ln w="6350" cap="flat" cmpd="sng" algn="ctr">
          <a:solidFill>
            <a:schemeClr val="accent1">
              <a:shade val="80000"/>
              <a:hueOff val="0"/>
              <a:satOff val="0"/>
              <a:lumOff val="0"/>
              <a:alphaOff val="0"/>
            </a:schemeClr>
          </a:solidFill>
          <a:prstDash val="solid"/>
          <a:miter lim="800000"/>
        </a:ln>
        <a:effectLst/>
      </dsp:spPr>
      <dsp:style>
        <a:lnRef idx="1">
          <a:scrgbClr r="0" g="0" b="0"/>
        </a:lnRef>
        <a:fillRef idx="1">
          <a:scrgbClr r="0" g="0" b="0"/>
        </a:fillRef>
        <a:effectRef idx="2">
          <a:scrgbClr r="0" g="0" b="0"/>
        </a:effectRef>
        <a:fontRef idx="minor"/>
      </dsp:style>
      <dsp:txBody>
        <a:bodyPr spcFirstLastPara="0" vert="horz" wrap="square" lIns="82550" tIns="82550" rIns="82550" bIns="82550" numCol="1" spcCol="1270" anchor="ctr" anchorCtr="0">
          <a:noAutofit/>
        </a:bodyPr>
        <a:lstStyle/>
        <a:p>
          <a:pPr marL="0" lvl="0" indent="0" algn="ctr" defTabSz="2889250">
            <a:lnSpc>
              <a:spcPct val="90000"/>
            </a:lnSpc>
            <a:spcBef>
              <a:spcPct val="0"/>
            </a:spcBef>
            <a:spcAft>
              <a:spcPct val="35000"/>
            </a:spcAft>
            <a:buNone/>
          </a:pPr>
          <a:endParaRPr lang="en-US" sz="6500" kern="1200"/>
        </a:p>
      </dsp:txBody>
      <dsp:txXfrm>
        <a:off x="7279689" y="2334849"/>
        <a:ext cx="1383668" cy="1383321"/>
      </dsp:txXfrm>
    </dsp:sp>
    <dsp:sp modelId="{1DCD2F2C-ABD1-4DAE-BA4F-1B9B7E4DCB89}">
      <dsp:nvSpPr>
        <dsp:cNvPr id="0" name=""/>
        <dsp:cNvSpPr/>
      </dsp:nvSpPr>
      <dsp:spPr>
        <a:xfrm rot="2700000">
          <a:off x="4780170" y="1988781"/>
          <a:ext cx="2075092" cy="2075092"/>
        </a:xfrm>
        <a:prstGeom prst="teardrop">
          <a:avLst>
            <a:gd name="adj" fmla="val 100000"/>
          </a:avLst>
        </a:prstGeom>
        <a:gradFill rotWithShape="0">
          <a:gsLst>
            <a:gs pos="0">
              <a:schemeClr val="accent1">
                <a:shade val="80000"/>
                <a:hueOff val="236519"/>
                <a:satOff val="-13281"/>
                <a:lumOff val="11454"/>
                <a:alphaOff val="0"/>
                <a:satMod val="103000"/>
                <a:lumMod val="102000"/>
                <a:tint val="94000"/>
              </a:schemeClr>
            </a:gs>
            <a:gs pos="50000">
              <a:schemeClr val="accent1">
                <a:shade val="80000"/>
                <a:hueOff val="236519"/>
                <a:satOff val="-13281"/>
                <a:lumOff val="11454"/>
                <a:alphaOff val="0"/>
                <a:satMod val="110000"/>
                <a:lumMod val="100000"/>
                <a:shade val="100000"/>
              </a:schemeClr>
            </a:gs>
            <a:gs pos="100000">
              <a:schemeClr val="accent1">
                <a:shade val="80000"/>
                <a:hueOff val="236519"/>
                <a:satOff val="-13281"/>
                <a:lumOff val="11454"/>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sp>
    <dsp:sp modelId="{6E1DFC14-5C3B-466A-AB89-25687DC8FC9A}">
      <dsp:nvSpPr>
        <dsp:cNvPr id="0" name=""/>
        <dsp:cNvSpPr/>
      </dsp:nvSpPr>
      <dsp:spPr>
        <a:xfrm>
          <a:off x="4858491" y="2058112"/>
          <a:ext cx="1937136" cy="1936796"/>
        </a:xfrm>
        <a:prstGeom prst="ellipse">
          <a:avLst/>
        </a:prstGeom>
        <a:solidFill>
          <a:schemeClr val="lt1">
            <a:alpha val="90000"/>
            <a:hueOff val="0"/>
            <a:satOff val="0"/>
            <a:lumOff val="0"/>
            <a:alphaOff val="0"/>
          </a:schemeClr>
        </a:solidFill>
        <a:ln w="6350" cap="flat" cmpd="sng" algn="ctr">
          <a:solidFill>
            <a:schemeClr val="accent1">
              <a:shade val="80000"/>
              <a:hueOff val="236519"/>
              <a:satOff val="-13281"/>
              <a:lumOff val="11454"/>
              <a:alphaOff val="0"/>
            </a:schemeClr>
          </a:solidFill>
          <a:prstDash val="solid"/>
          <a:miter lim="800000"/>
        </a:ln>
        <a:effectLst/>
      </dsp:spPr>
      <dsp:style>
        <a:lnRef idx="1">
          <a:scrgbClr r="0" g="0" b="0"/>
        </a:lnRef>
        <a:fillRef idx="1">
          <a:scrgbClr r="0" g="0" b="0"/>
        </a:fillRef>
        <a:effectRef idx="2">
          <a:scrgbClr r="0" g="0" b="0"/>
        </a:effectRef>
        <a:fontRef idx="minor"/>
      </dsp:style>
      <dsp:txBody>
        <a:bodyPr spcFirstLastPara="0" vert="horz" wrap="square" lIns="82550" tIns="82550" rIns="82550" bIns="82550" numCol="1" spcCol="1270" anchor="ctr" anchorCtr="0">
          <a:noAutofit/>
        </a:bodyPr>
        <a:lstStyle/>
        <a:p>
          <a:pPr marL="0" lvl="0" indent="0" algn="ctr" defTabSz="2889250">
            <a:lnSpc>
              <a:spcPct val="90000"/>
            </a:lnSpc>
            <a:spcBef>
              <a:spcPct val="0"/>
            </a:spcBef>
            <a:spcAft>
              <a:spcPct val="35000"/>
            </a:spcAft>
            <a:buNone/>
          </a:pPr>
          <a:r>
            <a:rPr lang="en-US" sz="6500" kern="1200" dirty="0"/>
            <a:t> </a:t>
          </a:r>
        </a:p>
      </dsp:txBody>
      <dsp:txXfrm>
        <a:off x="5135225" y="2334849"/>
        <a:ext cx="1383668" cy="1383321"/>
      </dsp:txXfrm>
    </dsp:sp>
    <dsp:sp modelId="{5A32ABD5-6549-4052-9FBC-D7B0DBBA4FB0}">
      <dsp:nvSpPr>
        <dsp:cNvPr id="0" name=""/>
        <dsp:cNvSpPr/>
      </dsp:nvSpPr>
      <dsp:spPr>
        <a:xfrm rot="2700000">
          <a:off x="2644604" y="1988781"/>
          <a:ext cx="2075092" cy="2075092"/>
        </a:xfrm>
        <a:prstGeom prst="teardrop">
          <a:avLst>
            <a:gd name="adj" fmla="val 100000"/>
          </a:avLst>
        </a:prstGeom>
        <a:gradFill rotWithShape="0">
          <a:gsLst>
            <a:gs pos="0">
              <a:schemeClr val="accent1">
                <a:shade val="80000"/>
                <a:hueOff val="473038"/>
                <a:satOff val="-26563"/>
                <a:lumOff val="22907"/>
                <a:alphaOff val="0"/>
                <a:satMod val="103000"/>
                <a:lumMod val="102000"/>
                <a:tint val="94000"/>
              </a:schemeClr>
            </a:gs>
            <a:gs pos="50000">
              <a:schemeClr val="accent1">
                <a:shade val="80000"/>
                <a:hueOff val="473038"/>
                <a:satOff val="-26563"/>
                <a:lumOff val="22907"/>
                <a:alphaOff val="0"/>
                <a:satMod val="110000"/>
                <a:lumMod val="100000"/>
                <a:shade val="100000"/>
              </a:schemeClr>
            </a:gs>
            <a:gs pos="100000">
              <a:schemeClr val="accent1">
                <a:shade val="80000"/>
                <a:hueOff val="473038"/>
                <a:satOff val="-26563"/>
                <a:lumOff val="22907"/>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sp>
    <dsp:sp modelId="{D04E09A1-4709-4DEE-A8B6-8ABF6A28492C}">
      <dsp:nvSpPr>
        <dsp:cNvPr id="0" name=""/>
        <dsp:cNvSpPr/>
      </dsp:nvSpPr>
      <dsp:spPr>
        <a:xfrm>
          <a:off x="2714027" y="2058112"/>
          <a:ext cx="1937136" cy="1936796"/>
        </a:xfrm>
        <a:prstGeom prst="ellipse">
          <a:avLst/>
        </a:prstGeom>
        <a:solidFill>
          <a:schemeClr val="lt1">
            <a:alpha val="90000"/>
            <a:hueOff val="0"/>
            <a:satOff val="0"/>
            <a:lumOff val="0"/>
            <a:alphaOff val="0"/>
          </a:schemeClr>
        </a:solidFill>
        <a:ln w="6350" cap="flat" cmpd="sng" algn="ctr">
          <a:solidFill>
            <a:schemeClr val="accent1">
              <a:shade val="80000"/>
              <a:hueOff val="473038"/>
              <a:satOff val="-26563"/>
              <a:lumOff val="22907"/>
              <a:alphaOff val="0"/>
            </a:schemeClr>
          </a:solidFill>
          <a:prstDash val="solid"/>
          <a:miter lim="800000"/>
        </a:ln>
        <a:effectLst/>
      </dsp:spPr>
      <dsp:style>
        <a:lnRef idx="1">
          <a:scrgbClr r="0" g="0" b="0"/>
        </a:lnRef>
        <a:fillRef idx="1">
          <a:scrgbClr r="0" g="0" b="0"/>
        </a:fillRef>
        <a:effectRef idx="2">
          <a:scrgbClr r="0" g="0" b="0"/>
        </a:effectRef>
        <a:fontRef idx="minor"/>
      </dsp:style>
      <dsp:txBody>
        <a:bodyPr spcFirstLastPara="0" vert="horz" wrap="square" lIns="82550" tIns="82550" rIns="82550" bIns="82550" numCol="1" spcCol="1270" anchor="ctr" anchorCtr="0">
          <a:noAutofit/>
        </a:bodyPr>
        <a:lstStyle/>
        <a:p>
          <a:pPr marL="0" lvl="0" indent="0" algn="ctr" defTabSz="2889250">
            <a:lnSpc>
              <a:spcPct val="90000"/>
            </a:lnSpc>
            <a:spcBef>
              <a:spcPct val="0"/>
            </a:spcBef>
            <a:spcAft>
              <a:spcPct val="35000"/>
            </a:spcAft>
            <a:buNone/>
          </a:pPr>
          <a:r>
            <a:rPr lang="en-US" sz="6500" kern="1200" dirty="0"/>
            <a:t> </a:t>
          </a:r>
        </a:p>
      </dsp:txBody>
      <dsp:txXfrm>
        <a:off x="2990761" y="2334849"/>
        <a:ext cx="1383668" cy="1383321"/>
      </dsp:txXfrm>
    </dsp:sp>
    <dsp:sp modelId="{E74ECBA8-B0C0-4490-9BCD-2F6918BAE965}">
      <dsp:nvSpPr>
        <dsp:cNvPr id="0" name=""/>
        <dsp:cNvSpPr/>
      </dsp:nvSpPr>
      <dsp:spPr>
        <a:xfrm rot="2700000">
          <a:off x="500140" y="1988781"/>
          <a:ext cx="2075092" cy="2075092"/>
        </a:xfrm>
        <a:prstGeom prst="teardrop">
          <a:avLst>
            <a:gd name="adj" fmla="val 100000"/>
          </a:avLst>
        </a:prstGeom>
        <a:gradFill rotWithShape="0">
          <a:gsLst>
            <a:gs pos="0">
              <a:schemeClr val="accent1">
                <a:shade val="80000"/>
                <a:hueOff val="709557"/>
                <a:satOff val="-39844"/>
                <a:lumOff val="34361"/>
                <a:alphaOff val="0"/>
                <a:satMod val="103000"/>
                <a:lumMod val="102000"/>
                <a:tint val="94000"/>
              </a:schemeClr>
            </a:gs>
            <a:gs pos="50000">
              <a:schemeClr val="accent1">
                <a:shade val="80000"/>
                <a:hueOff val="709557"/>
                <a:satOff val="-39844"/>
                <a:lumOff val="34361"/>
                <a:alphaOff val="0"/>
                <a:satMod val="110000"/>
                <a:lumMod val="100000"/>
                <a:shade val="100000"/>
              </a:schemeClr>
            </a:gs>
            <a:gs pos="100000">
              <a:schemeClr val="accent1">
                <a:shade val="80000"/>
                <a:hueOff val="709557"/>
                <a:satOff val="-39844"/>
                <a:lumOff val="34361"/>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sp>
    <dsp:sp modelId="{51F1EAF6-79FC-41E4-AA05-F05B806A75F6}">
      <dsp:nvSpPr>
        <dsp:cNvPr id="0" name=""/>
        <dsp:cNvSpPr/>
      </dsp:nvSpPr>
      <dsp:spPr>
        <a:xfrm>
          <a:off x="569562" y="2058112"/>
          <a:ext cx="1937136" cy="1936796"/>
        </a:xfrm>
        <a:prstGeom prst="ellipse">
          <a:avLst/>
        </a:prstGeom>
        <a:solidFill>
          <a:schemeClr val="lt1">
            <a:alpha val="90000"/>
            <a:hueOff val="0"/>
            <a:satOff val="0"/>
            <a:lumOff val="0"/>
            <a:alphaOff val="0"/>
          </a:schemeClr>
        </a:solidFill>
        <a:ln w="6350" cap="flat" cmpd="sng" algn="ctr">
          <a:solidFill>
            <a:schemeClr val="accent1">
              <a:shade val="80000"/>
              <a:hueOff val="709557"/>
              <a:satOff val="-39844"/>
              <a:lumOff val="34361"/>
              <a:alphaOff val="0"/>
            </a:schemeClr>
          </a:solidFill>
          <a:prstDash val="solid"/>
          <a:miter lim="800000"/>
        </a:ln>
        <a:effectLst/>
      </dsp:spPr>
      <dsp:style>
        <a:lnRef idx="1">
          <a:scrgbClr r="0" g="0" b="0"/>
        </a:lnRef>
        <a:fillRef idx="1">
          <a:scrgbClr r="0" g="0" b="0"/>
        </a:fillRef>
        <a:effectRef idx="2">
          <a:scrgbClr r="0" g="0" b="0"/>
        </a:effectRef>
        <a:fontRef idx="minor"/>
      </dsp:style>
      <dsp:txBody>
        <a:bodyPr spcFirstLastPara="0" vert="horz" wrap="square" lIns="82550" tIns="82550" rIns="82550" bIns="82550" numCol="1" spcCol="1270" anchor="ctr" anchorCtr="0">
          <a:noAutofit/>
        </a:bodyPr>
        <a:lstStyle/>
        <a:p>
          <a:pPr marL="0" lvl="0" indent="0" algn="ctr" defTabSz="2889250">
            <a:lnSpc>
              <a:spcPct val="90000"/>
            </a:lnSpc>
            <a:spcBef>
              <a:spcPct val="0"/>
            </a:spcBef>
            <a:spcAft>
              <a:spcPct val="35000"/>
            </a:spcAft>
            <a:buNone/>
          </a:pPr>
          <a:r>
            <a:rPr lang="en-US" sz="6500" kern="1200" dirty="0"/>
            <a:t> </a:t>
          </a:r>
        </a:p>
      </dsp:txBody>
      <dsp:txXfrm>
        <a:off x="846296" y="2334849"/>
        <a:ext cx="1383668" cy="1383321"/>
      </dsp:txXfrm>
    </dsp:sp>
  </dsp:spTree>
</dsp:drawing>
</file>

<file path=ppt/diagrams/layout1.xml><?xml version="1.0" encoding="utf-8"?>
<dgm:layoutDef xmlns:dgm="http://schemas.openxmlformats.org/drawingml/2006/diagram" xmlns:a="http://schemas.openxmlformats.org/drawingml/2006/main" uniqueId="urn:microsoft.com/office/officeart/2011/layout/CircleProcess">
  <dgm:title val="Circle Process"/>
  <dgm:desc val="Use to show sequential steps in a process. Limited to eleven Level 1 shapes with an unlimited number of Level 2 shapes. Works best with small amounts of text. Unused text does not appear, but remains available if you switch layouts."/>
  <dgm:catLst>
    <dgm:cat type="process" pri="8500"/>
    <dgm:cat type="officeonline" pri="85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val="11"/>
      <dgm:chPref val="11"/>
      <dgm:dir/>
      <dgm:resizeHandles/>
    </dgm:varLst>
    <dgm:shape xmlns:r="http://schemas.openxmlformats.org/officeDocument/2006/relationships" r:blip="">
      <dgm:adjLst/>
    </dgm:shape>
    <dgm:choose name="Name1">
      <dgm:if name="Name2" func="var" arg="dir" op="equ" val="norm">
        <dgm:choose name="Name3">
          <dgm:if name="Name4"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5"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Parent2" refType="w" fact="0.6249"/>
              <dgm:constr type="t" for="ch" forName="Parent2" refType="h" fact="0.2022"/>
              <dgm:constr type="w" for="ch" forName="Parent2" refType="w" fact="0.3001"/>
              <dgm:constr type="h" for="ch" forName="Parent2" refType="h" fact="0.3799"/>
              <dgm:constr type="l" for="ch" forName="Parent1" refType="w" fact="0.1597"/>
              <dgm:constr type="t" for="ch" forName="Parent1" refType="h" fact="0.2022"/>
              <dgm:constr type="w" for="ch" forName="Parent1" refType="w" fact="0.3001"/>
              <dgm:constr type="h" for="ch" forName="Parent1" refType="h" fact="0.3799"/>
              <dgm:constr type="l" for="ch" forName="Accent2" refType="w" fact="0.5498"/>
              <dgm:constr type="t" for="ch" forName="Accent2" refType="h" fact="0.1072"/>
              <dgm:constr type="w" for="ch" forName="Accent2" refType="w" fact="0.4502"/>
              <dgm:constr type="h" for="ch" forName="Accent2" refType="h" fact="0.5699"/>
              <dgm:constr type="l" for="ch" forName="ParentBackground2" refType="w" fact="0.5648"/>
              <dgm:constr type="t" for="ch" forName="ParentBackground2" refType="h" fact="0.1262"/>
              <dgm:constr type="w" for="ch" forName="ParentBackground2" refType="w" fact="0.4201"/>
              <dgm:constr type="h" for="ch" forName="ParentBackground2" refType="h" fact="0.5319"/>
              <dgm:constr type="l" for="ch" forName="Child2" refType="w" fact="0.5648"/>
              <dgm:constr type="t" for="ch" forName="Child2" refType="h" fact="0.6876"/>
              <dgm:constr type="w" for="ch" forName="Child2" refType="w" fact="0.4201"/>
              <dgm:constr type="h" for="ch" forName="Child2" refType="h" fact="0.3124"/>
              <dgm:constr type="l" for="ch" forName="Accent1" refType="w" fact="-0.0086"/>
              <dgm:constr type="t" for="ch" forName="Accent1" refType="h" fact="-0.0109"/>
              <dgm:constr type="w" for="ch" forName="Accent1" refType="w" fact="0.6367"/>
              <dgm:constr type="h" for="ch" forName="Accent1" refType="h" fact="0.806"/>
              <dgm:constr type="l" for="ch" forName="ParentBackground1" refType="w" fact="0.0997"/>
              <dgm:constr type="t" for="ch" forName="ParentBackground1" refType="h" fact="0.1262"/>
              <dgm:constr type="w" for="ch" forName="ParentBackground1" refType="w" fact="0.4201"/>
              <dgm:constr type="h" for="ch" forName="ParentBackground1" refType="h" fact="0.5319"/>
              <dgm:constr type="l" for="ch" forName="Child1" refType="w" fact="0.0997"/>
              <dgm:constr type="t" for="ch" forName="Child1" refType="h" fact="0.6876"/>
              <dgm:constr type="w" for="ch" forName="Child1" refType="w" fact="0.4201"/>
              <dgm:constr type="h" for="ch" forName="Child1" refType="h" fact="0.3124"/>
            </dgm:constrLst>
          </dgm:if>
          <dgm:if name="Name6"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Parent3" refType="w" fact="0.744"/>
              <dgm:constr type="t" for="ch" forName="Parent3" refType="h" fact="0.2022"/>
              <dgm:constr type="w" for="ch" forName="Parent3" refType="w" fact="0.2048"/>
              <dgm:constr type="h" for="ch" forName="Parent3" refType="h" fact="0.3799"/>
              <dgm:constr type="l" for="ch" forName="Parent2" refType="w" fact="0.4265"/>
              <dgm:constr type="t" for="ch" forName="Parent2" refType="h" fact="0.2022"/>
              <dgm:constr type="w" for="ch" forName="Parent2" refType="w" fact="0.2048"/>
              <dgm:constr type="h" for="ch" forName="Parent2" refType="h" fact="0.3799"/>
              <dgm:constr type="l" for="ch" forName="Parent1" refType="w" fact="0.109"/>
              <dgm:constr type="t" for="ch" forName="Parent1" refType="h" fact="0.2022"/>
              <dgm:constr type="w" for="ch" forName="Parent1" refType="w" fact="0.2048"/>
              <dgm:constr type="h" for="ch" forName="Parent1" refType="h" fact="0.3799"/>
              <dgm:constr type="l" for="ch" forName="Accent3" refType="w" fact="0.6928"/>
              <dgm:constr type="t" for="ch" forName="Accent3" refType="h" fact="0.1072"/>
              <dgm:constr type="w" for="ch" forName="Accent3" refType="w" fact="0.3072"/>
              <dgm:constr type="h" for="ch" forName="Accent3" refType="h" fact="0.5699"/>
              <dgm:constr type="l" for="ch" forName="ParentBackground3" refType="w" fact="0.703"/>
              <dgm:constr type="t" for="ch" forName="ParentBackground3" refType="h" fact="0.1262"/>
              <dgm:constr type="w" for="ch" forName="ParentBackground3" refType="w" fact="0.2868"/>
              <dgm:constr type="h" for="ch" forName="ParentBackground3" refType="h" fact="0.5319"/>
              <dgm:constr type="l" for="ch" forName="Child3" refType="w" fact="0.703"/>
              <dgm:constr type="t" for="ch" forName="Child3" refType="h" fact="0.6876"/>
              <dgm:constr type="w" for="ch" forName="Child3" refType="w" fact="0.2868"/>
              <dgm:constr type="h" for="ch" forName="Child3" refType="h" fact="0.3124"/>
              <dgm:constr type="l" for="ch" forName="Accent2" refType="w" fact="0.3122"/>
              <dgm:constr type="t" for="ch" forName="Accent2" refType="h" fact="-0.0109"/>
              <dgm:constr type="w" for="ch" forName="Accent2" refType="w" fact="0.4334"/>
              <dgm:constr type="h" for="ch" forName="Accent2" refType="h" fact="0.806"/>
              <dgm:constr type="l" for="ch" forName="ParentBackground2" refType="w" fact="0.3855"/>
              <dgm:constr type="t" for="ch" forName="ParentBackground2" refType="h" fact="0.1262"/>
              <dgm:constr type="w" for="ch" forName="ParentBackground2" refType="w" fact="0.2868"/>
              <dgm:constr type="h" for="ch" forName="ParentBackground2" refType="h" fact="0.5319"/>
              <dgm:constr type="l" for="ch" forName="Child2" refType="w" fact="0.3855"/>
              <dgm:constr type="t" for="ch" forName="Child2" refType="h" fact="0.6876"/>
              <dgm:constr type="w" for="ch" forName="Child2" refType="w" fact="0.2868"/>
              <dgm:constr type="h" for="ch" forName="Child2" refType="h" fact="0.3124"/>
              <dgm:constr type="l" for="ch" forName="Accent1" refType="w" fact="-0.0053"/>
              <dgm:constr type="t" for="ch" forName="Accent1" refType="h" fact="-0.0109"/>
              <dgm:constr type="w" for="ch" forName="Accent1" refType="w" fact="0.4334"/>
              <dgm:constr type="h" for="ch" forName="Accent1" refType="h" fact="0.806"/>
              <dgm:constr type="l" for="ch" forName="ParentBackground1" refType="w" fact="0.068"/>
              <dgm:constr type="t" for="ch" forName="ParentBackground1" refType="h" fact="0.1262"/>
              <dgm:constr type="w" for="ch" forName="ParentBackground1" refType="w" fact="0.2868"/>
              <dgm:constr type="h" for="ch" forName="ParentBackground1" refType="h" fact="0.5319"/>
              <dgm:constr type="l" for="ch" forName="Child1" refType="w" fact="0.068"/>
              <dgm:constr type="t" for="ch" forName="Child1" refType="h" fact="0.6876"/>
              <dgm:constr type="w" for="ch" forName="Child1" refType="w" fact="0.2868"/>
              <dgm:constr type="h" for="ch" forName="Child1" refType="h" fact="0.3124"/>
            </dgm:constrLst>
          </dgm:if>
          <dgm:if name="Name7"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Parent4" refType="w" fact="0.8057"/>
              <dgm:constr type="t" for="ch" forName="Parent4" refType="h" fact="0.2022"/>
              <dgm:constr type="w" for="ch" forName="Parent4" refType="w" fact="0.1555"/>
              <dgm:constr type="h" for="ch" forName="Parent4" refType="h" fact="0.3799"/>
              <dgm:constr type="l" for="ch" forName="Parent3" refType="w" fact="0.5647"/>
              <dgm:constr type="t" for="ch" forName="Parent3" refType="h" fact="0.2022"/>
              <dgm:constr type="w" for="ch" forName="Parent3" refType="w" fact="0.1555"/>
              <dgm:constr type="h" for="ch" forName="Parent3" refType="h" fact="0.3799"/>
              <dgm:constr type="l" for="ch" forName="Parent2" refType="w" fact="0.3237"/>
              <dgm:constr type="t" for="ch" forName="Parent2" refType="h" fact="0.2022"/>
              <dgm:constr type="w" for="ch" forName="Parent2" refType="w" fact="0.1555"/>
              <dgm:constr type="h" for="ch" forName="Parent2" refType="h" fact="0.3799"/>
              <dgm:constr type="l" for="ch" forName="Parent1" refType="w" fact="0.0827"/>
              <dgm:constr type="t" for="ch" forName="Parent1" refType="h" fact="0.2022"/>
              <dgm:constr type="w" for="ch" forName="Parent1" refType="w" fact="0.1555"/>
              <dgm:constr type="h" for="ch" forName="Parent1" refType="h" fact="0.3799"/>
              <dgm:constr type="l" for="ch" forName="Accent4" refType="w" fact="0.7668"/>
              <dgm:constr type="t" for="ch" forName="Accent4" refType="h" fact="0.1072"/>
              <dgm:constr type="w" for="ch" forName="Accent4" refType="w" fact="0.2332"/>
              <dgm:constr type="h" for="ch" forName="Accent4" refType="h" fact="0.5699"/>
              <dgm:constr type="l" for="ch" forName="ParentBackground4" refType="w" fact="0.7746"/>
              <dgm:constr type="t" for="ch" forName="ParentBackground4" refType="h" fact="0.1262"/>
              <dgm:constr type="w" for="ch" forName="ParentBackground4" refType="w" fact="0.2177"/>
              <dgm:constr type="h" for="ch" forName="ParentBackground4" refType="h" fact="0.5319"/>
              <dgm:constr type="l" for="ch" forName="Child4" refType="w" fact="0.7746"/>
              <dgm:constr type="t" for="ch" forName="Child4" refType="h" fact="0.6876"/>
              <dgm:constr type="w" for="ch" forName="Child4" refType="w" fact="0.2177"/>
              <dgm:constr type="h" for="ch" forName="Child4" refType="h" fact="0.3124"/>
              <dgm:constr type="l" for="ch" forName="Accent3" refType="w" fact="0.4765"/>
              <dgm:constr type="t" for="ch" forName="Accent3" refType="h" fact="-0.0109"/>
              <dgm:constr type="w" for="ch" forName="Accent3" refType="w" fact="0.3298"/>
              <dgm:constr type="h" for="ch" forName="Accent3" refType="h" fact="0.806"/>
              <dgm:constr type="l" for="ch" forName="ParentBackground3" refType="w" fact="0.5336"/>
              <dgm:constr type="t" for="ch" forName="ParentBackground3" refType="h" fact="0.1262"/>
              <dgm:constr type="w" for="ch" forName="ParentBackground3" refType="w" fact="0.2177"/>
              <dgm:constr type="h" for="ch" forName="ParentBackground3" refType="h" fact="0.5319"/>
              <dgm:constr type="l" for="ch" forName="Child3" refType="w" fact="0.5336"/>
              <dgm:constr type="t" for="ch" forName="Child3" refType="h" fact="0.6876"/>
              <dgm:constr type="w" for="ch" forName="Child3" refType="w" fact="0.2177"/>
              <dgm:constr type="h" for="ch" forName="Child3" refType="h" fact="0.3124"/>
              <dgm:constr type="l" for="ch" forName="Accent2" refType="w" fact="0.2365"/>
              <dgm:constr type="t" for="ch" forName="Accent2" refType="h" fact="-0.0109"/>
              <dgm:constr type="w" for="ch" forName="Accent2" refType="w" fact="0.3298"/>
              <dgm:constr type="h" for="ch" forName="Accent2" refType="h" fact="0.806"/>
              <dgm:constr type="l" for="ch" forName="ParentBackground2" refType="w" fact="0.2926"/>
              <dgm:constr type="t" for="ch" forName="ParentBackground2" refType="h" fact="0.1262"/>
              <dgm:constr type="w" for="ch" forName="ParentBackground2" refType="w" fact="0.2177"/>
              <dgm:constr type="h" for="ch" forName="ParentBackground2" refType="h" fact="0.5319"/>
              <dgm:constr type="l" for="ch" forName="Child2" refType="w" fact="0.2926"/>
              <dgm:constr type="t" for="ch" forName="Child2" refType="h" fact="0.6876"/>
              <dgm:constr type="w" for="ch" forName="Child2" refType="w" fact="0.2177"/>
              <dgm:constr type="h" for="ch" forName="Child2" refType="h" fact="0.3124"/>
              <dgm:constr type="l" for="ch" forName="Accent1" refType="w" fact="-0.0045"/>
              <dgm:constr type="t" for="ch" forName="Accent1" refType="h" fact="-0.0109"/>
              <dgm:constr type="w" for="ch" forName="Accent1" refType="w" fact="0.3298"/>
              <dgm:constr type="h" for="ch" forName="Accent1" refType="h" fact="0.806"/>
              <dgm:constr type="l" for="ch" forName="ParentBackground1" refType="w" fact="0.0516"/>
              <dgm:constr type="t" for="ch" forName="ParentBackground1" refType="h" fact="0.1262"/>
              <dgm:constr type="w" for="ch" forName="ParentBackground1" refType="w" fact="0.2177"/>
              <dgm:constr type="h" for="ch" forName="ParentBackground1" refType="h" fact="0.5319"/>
              <dgm:constr type="l" for="ch" forName="Child1" refType="w" fact="0.0516"/>
              <dgm:constr type="t" for="ch" forName="Child1" refType="h" fact="0.6876"/>
              <dgm:constr type="w" for="ch" forName="Child1" refType="w" fact="0.2177"/>
              <dgm:constr type="h" for="ch" forName="Child1" refType="h" fact="0.3124"/>
            </dgm:constrLst>
          </dgm:if>
          <dgm:if name="Name8"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Parent5" refType="w" fact="0.8434"/>
              <dgm:constr type="t" for="ch" forName="Parent5" refType="h" fact="0.2022"/>
              <dgm:constr type="w" for="ch" forName="Parent5" refType="w" fact="0.1253"/>
              <dgm:constr type="h" for="ch" forName="Parent5" refType="h" fact="0.3799"/>
              <dgm:constr type="l" for="ch" forName="Parent4" refType="w" fact="0.6492"/>
              <dgm:constr type="t" for="ch" forName="Parent4" refType="h" fact="0.2022"/>
              <dgm:constr type="w" for="ch" forName="Parent4" refType="w" fact="0.1253"/>
              <dgm:constr type="h" for="ch" forName="Parent4" refType="h" fact="0.3799"/>
              <dgm:constr type="l" for="ch" forName="Parent3" refType="w" fact="0.455"/>
              <dgm:constr type="t" for="ch" forName="Parent3" refType="h" fact="0.2022"/>
              <dgm:constr type="w" for="ch" forName="Parent3" refType="w" fact="0.1253"/>
              <dgm:constr type="h" for="ch" forName="Parent3" refType="h" fact="0.3799"/>
              <dgm:constr type="l" for="ch" forName="Parent2" refType="w" fact="0.2609"/>
              <dgm:constr type="t" for="ch" forName="Parent2" refType="h" fact="0.2022"/>
              <dgm:constr type="w" for="ch" forName="Parent2" refType="w" fact="0.1253"/>
              <dgm:constr type="h" for="ch" forName="Parent2" refType="h" fact="0.3799"/>
              <dgm:constr type="l" for="ch" forName="Parent1" refType="w" fact="0.0667"/>
              <dgm:constr type="t" for="ch" forName="Parent1" refType="h" fact="0.2022"/>
              <dgm:constr type="w" for="ch" forName="Parent1" refType="w" fact="0.1253"/>
              <dgm:constr type="h" for="ch" forName="Parent1" refType="h" fact="0.3799"/>
              <dgm:constr type="l" for="ch" forName="Accent5" refType="w" fact="0.8121"/>
              <dgm:constr type="t" for="ch" forName="Accent5" refType="h" fact="0.1072"/>
              <dgm:constr type="w" for="ch" forName="Accent5" refType="w" fact="0.1879"/>
              <dgm:constr type="h" for="ch" forName="Accent5" refType="h" fact="0.5699"/>
              <dgm:constr type="l" for="ch" forName="ParentBackground5" refType="w" fact="0.8183"/>
              <dgm:constr type="t" for="ch" forName="ParentBackground5" refType="h" fact="0.1262"/>
              <dgm:constr type="w" for="ch" forName="ParentBackground5" refType="w" fact="0.1754"/>
              <dgm:constr type="h" for="ch" forName="ParentBackground5" refType="h" fact="0.5319"/>
              <dgm:constr type="l" for="ch" forName="Child5" refType="w" fact="0.8183"/>
              <dgm:constr type="t" for="ch" forName="Child5" refType="h" fact="0.6876"/>
              <dgm:constr type="w" for="ch" forName="Child5" refType="w" fact="0.1754"/>
              <dgm:constr type="h" for="ch" forName="Child5" refType="h" fact="0.3124"/>
              <dgm:constr type="l" for="ch" forName="Accent4" refType="w" fact="0.5789"/>
              <dgm:constr type="t" for="ch" forName="Accent4" refType="h" fact="-0.0109"/>
              <dgm:constr type="w" for="ch" forName="Accent4" refType="w" fact="0.2657"/>
              <dgm:constr type="h" for="ch" forName="Accent4" refType="h" fact="0.806"/>
              <dgm:constr type="l" for="ch" forName="ParentBackground4" refType="w" fact="0.6242"/>
              <dgm:constr type="t" for="ch" forName="ParentBackground4" refType="h" fact="0.1262"/>
              <dgm:constr type="w" for="ch" forName="ParentBackground4" refType="w" fact="0.1754"/>
              <dgm:constr type="h" for="ch" forName="ParentBackground4" refType="h" fact="0.5319"/>
              <dgm:constr type="l" for="ch" forName="Child4" refType="w" fact="0.6242"/>
              <dgm:constr type="t" for="ch" forName="Child4" refType="h" fact="0.6876"/>
              <dgm:constr type="w" for="ch" forName="Child4" refType="w" fact="0.1754"/>
              <dgm:constr type="h" for="ch" forName="Child4" refType="h" fact="0.3124"/>
              <dgm:constr type="l" for="ch" forName="Accent3" refType="w" fact="0.3848"/>
              <dgm:constr type="t" for="ch" forName="Accent3" refType="h" fact="-0.0109"/>
              <dgm:constr type="w" for="ch" forName="Accent3" refType="w" fact="0.2657"/>
              <dgm:constr type="h" for="ch" forName="Accent3" refType="h" fact="0.806"/>
              <dgm:constr type="l" for="ch" forName="ParentBackground3" refType="w" fact="0.43"/>
              <dgm:constr type="t" for="ch" forName="ParentBackground3" refType="h" fact="0.1262"/>
              <dgm:constr type="w" for="ch" forName="ParentBackground3" refType="w" fact="0.1754"/>
              <dgm:constr type="h" for="ch" forName="ParentBackground3" refType="h" fact="0.5319"/>
              <dgm:constr type="l" for="ch" forName="Child3" refType="w" fact="0.43"/>
              <dgm:constr type="t" for="ch" forName="Child3" refType="h" fact="0.6876"/>
              <dgm:constr type="w" for="ch" forName="Child3" refType="w" fact="0.1754"/>
              <dgm:constr type="h" for="ch" forName="Child3" refType="h" fact="0.3124"/>
              <dgm:constr type="l" for="ch" forName="Accent2" refType="w" fact="0.1906"/>
              <dgm:constr type="t" for="ch" forName="Accent2" refType="h" fact="-0.0109"/>
              <dgm:constr type="w" for="ch" forName="Accent2" refType="w" fact="0.2657"/>
              <dgm:constr type="h" for="ch" forName="Accent2" refType="h" fact="0.806"/>
              <dgm:constr type="l" for="ch" forName="ParentBackground2" refType="w" fact="0.2358"/>
              <dgm:constr type="t" for="ch" forName="ParentBackground2" refType="h" fact="0.1262"/>
              <dgm:constr type="w" for="ch" forName="ParentBackground2" refType="w" fact="0.1754"/>
              <dgm:constr type="h" for="ch" forName="ParentBackground2" refType="h" fact="0.5319"/>
              <dgm:constr type="l" for="ch" forName="Child2" refType="w" fact="0.2358"/>
              <dgm:constr type="t" for="ch" forName="Child2" refType="h" fact="0.6876"/>
              <dgm:constr type="w" for="ch" forName="Child2" refType="w" fact="0.1754"/>
              <dgm:constr type="h" for="ch" forName="Child2" refType="h" fact="0.3124"/>
              <dgm:constr type="l" for="ch" forName="Accent1" refType="w" fact="-0.0036"/>
              <dgm:constr type="t" for="ch" forName="Accent1" refType="h" fact="-0.0109"/>
              <dgm:constr type="w" for="ch" forName="Accent1" refType="w" fact="0.2657"/>
              <dgm:constr type="h" for="ch" forName="Accent1" refType="h" fact="0.806"/>
              <dgm:constr type="l" for="ch" forName="ParentBackground1" refType="w" fact="0.0416"/>
              <dgm:constr type="t" for="ch" forName="ParentBackground1" refType="h" fact="0.1262"/>
              <dgm:constr type="w" for="ch" forName="ParentBackground1" refType="w" fact="0.1754"/>
              <dgm:constr type="h" for="ch" forName="ParentBackground1" refType="h" fact="0.5319"/>
              <dgm:constr type="l" for="ch" forName="Child1" refType="w" fact="0.0416"/>
              <dgm:constr type="t" for="ch" forName="Child1" refType="h" fact="0.6876"/>
              <dgm:constr type="w" for="ch" forName="Child1" refType="w" fact="0.1754"/>
              <dgm:constr type="h" for="ch" forName="Child1" refType="h" fact="0.3124"/>
            </dgm:constrLst>
          </dgm:if>
          <dgm:if name="Name9"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Parent6" refType="w" fact="0.8689"/>
              <dgm:constr type="t" for="ch" forName="Parent6" refType="h" fact="0.2022"/>
              <dgm:constr type="w" for="ch" forName="Parent6" refType="w" fact="0.1049"/>
              <dgm:constr type="h" for="ch" forName="Parent6" refType="h" fact="0.3799"/>
              <dgm:constr type="l" for="ch" forName="Parent5" refType="w" fact="0.7063"/>
              <dgm:constr type="t" for="ch" forName="Parent5" refType="h" fact="0.2022"/>
              <dgm:constr type="w" for="ch" forName="Parent5" refType="w" fact="0.1049"/>
              <dgm:constr type="h" for="ch" forName="Parent5" refType="h" fact="0.3799"/>
              <dgm:constr type="l" for="ch" forName="Parent4" refType="w" fact="0.5437"/>
              <dgm:constr type="t" for="ch" forName="Parent4" refType="h" fact="0.2022"/>
              <dgm:constr type="w" for="ch" forName="Parent4" refType="w" fact="0.1049"/>
              <dgm:constr type="h" for="ch" forName="Parent4" refType="h" fact="0.3799"/>
              <dgm:constr type="l" for="ch" forName="Parent3" refType="w" fact="0.381"/>
              <dgm:constr type="t" for="ch" forName="Parent3" refType="h" fact="0.2022"/>
              <dgm:constr type="w" for="ch" forName="Parent3" refType="w" fact="0.1049"/>
              <dgm:constr type="h" for="ch" forName="Parent3" refType="h" fact="0.3799"/>
              <dgm:constr type="l" for="ch" forName="Parent2" refType="w" fact="0.2184"/>
              <dgm:constr type="t" for="ch" forName="Parent2" refType="h" fact="0.2022"/>
              <dgm:constr type="w" for="ch" forName="Parent2" refType="w" fact="0.1049"/>
              <dgm:constr type="h" for="ch" forName="Parent2" refType="h" fact="0.3799"/>
              <dgm:constr type="l" for="ch" forName="Parent1" refType="w" fact="0.0558"/>
              <dgm:constr type="t" for="ch" forName="Parent1" refType="h" fact="0.2022"/>
              <dgm:constr type="w" for="ch" forName="Parent1" refType="w" fact="0.1049"/>
              <dgm:constr type="h" for="ch" forName="Parent1" refType="h" fact="0.3799"/>
              <dgm:constr type="l" for="ch" forName="Accent6" refType="w" fact="0.8426"/>
              <dgm:constr type="t" for="ch" forName="Accent6" refType="h" fact="0.1072"/>
              <dgm:constr type="w" for="ch" forName="Accent6" refType="w" fact="0.1574"/>
              <dgm:constr type="h" for="ch" forName="Accent6" refType="h" fact="0.5699"/>
              <dgm:constr type="l" for="ch" forName="ParentBackground6" refType="w" fact="0.8479"/>
              <dgm:constr type="t" for="ch" forName="ParentBackground6" refType="h" fact="0.1262"/>
              <dgm:constr type="w" for="ch" forName="ParentBackground6" refType="w" fact="0.1469"/>
              <dgm:constr type="h" for="ch" forName="ParentBackground6" refType="h" fact="0.5319"/>
              <dgm:constr type="l" for="ch" forName="Child6" refType="w" fact="0.8479"/>
              <dgm:constr type="t" for="ch" forName="Child6" refType="h" fact="0.6876"/>
              <dgm:constr type="w" for="ch" forName="Child6" refType="w" fact="0.1469"/>
              <dgm:constr type="h" for="ch" forName="Child6" refType="h" fact="0.3124"/>
              <dgm:constr type="l" for="ch" forName="Accent5" refType="w" fact="0.6474"/>
              <dgm:constr type="t" for="ch" forName="Accent5" refType="h" fact="-0.0109"/>
              <dgm:constr type="w" for="ch" forName="Accent5" refType="w" fact="0.2226"/>
              <dgm:constr type="h" for="ch" forName="Accent5" refType="h" fact="0.806"/>
              <dgm:constr type="l" for="ch" forName="ParentBackground5" refType="w" fact="0.6853"/>
              <dgm:constr type="t" for="ch" forName="ParentBackground5" refType="h" fact="0.1262"/>
              <dgm:constr type="w" for="ch" forName="ParentBackground5" refType="w" fact="0.1469"/>
              <dgm:constr type="h" for="ch" forName="ParentBackground5" refType="h" fact="0.5319"/>
              <dgm:constr type="l" for="ch" forName="Child5" refType="w" fact="0.6853"/>
              <dgm:constr type="t" for="ch" forName="Child5" refType="h" fact="0.6876"/>
              <dgm:constr type="w" for="ch" forName="Child5" refType="w" fact="0.1469"/>
              <dgm:constr type="h" for="ch" forName="Child5" refType="h" fact="0.3124"/>
              <dgm:constr type="l" for="ch" forName="Accent4" refType="w" fact="0.4848"/>
              <dgm:constr type="t" for="ch" forName="Accent4" refType="h" fact="-0.0109"/>
              <dgm:constr type="w" for="ch" forName="Accent4" refType="w" fact="0.2226"/>
              <dgm:constr type="h" for="ch" forName="Accent4" refType="h" fact="0.806"/>
              <dgm:constr type="l" for="ch" forName="ParentBackground4" refType="w" fact="0.5227"/>
              <dgm:constr type="t" for="ch" forName="ParentBackground4" refType="h" fact="0.1262"/>
              <dgm:constr type="w" for="ch" forName="ParentBackground4" refType="w" fact="0.1469"/>
              <dgm:constr type="h" for="ch" forName="ParentBackground4" refType="h" fact="0.5319"/>
              <dgm:constr type="l" for="ch" forName="Child4" refType="w" fact="0.5227"/>
              <dgm:constr type="t" for="ch" forName="Child4" refType="h" fact="0.6876"/>
              <dgm:constr type="w" for="ch" forName="Child4" refType="w" fact="0.1469"/>
              <dgm:constr type="h" for="ch" forName="Child4" refType="h" fact="0.3124"/>
              <dgm:constr type="l" for="ch" forName="Accent3" refType="w" fact="0.3222"/>
              <dgm:constr type="t" for="ch" forName="Accent3" refType="h" fact="-0.0109"/>
              <dgm:constr type="w" for="ch" forName="Accent3" refType="w" fact="0.2226"/>
              <dgm:constr type="h" for="ch" forName="Accent3" refType="h" fact="0.806"/>
              <dgm:constr type="l" for="ch" forName="ParentBackground3" refType="w" fact="0.3601"/>
              <dgm:constr type="t" for="ch" forName="ParentBackground3" refType="h" fact="0.1262"/>
              <dgm:constr type="w" for="ch" forName="ParentBackground3" refType="w" fact="0.1469"/>
              <dgm:constr type="h" for="ch" forName="ParentBackground3" refType="h" fact="0.5319"/>
              <dgm:constr type="l" for="ch" forName="Child3" refType="w" fact="0.3601"/>
              <dgm:constr type="t" for="ch" forName="Child3" refType="h" fact="0.6876"/>
              <dgm:constr type="w" for="ch" forName="Child3" refType="w" fact="0.1469"/>
              <dgm:constr type="h" for="ch" forName="Child3" refType="h" fact="0.3124"/>
              <dgm:constr type="l" for="ch" forName="Accent2" refType="w" fact="0.1596"/>
              <dgm:constr type="t" for="ch" forName="Accent2" refType="h" fact="-0.0109"/>
              <dgm:constr type="w" for="ch" forName="Accent2" refType="w" fact="0.2226"/>
              <dgm:constr type="h" for="ch" forName="Accent2" refType="h" fact="0.806"/>
              <dgm:constr type="l" for="ch" forName="ParentBackground2" refType="w" fact="0.1975"/>
              <dgm:constr type="t" for="ch" forName="ParentBackground2" refType="h" fact="0.1262"/>
              <dgm:constr type="w" for="ch" forName="ParentBackground2" refType="w" fact="0.1469"/>
              <dgm:constr type="h" for="ch" forName="ParentBackground2" refType="h" fact="0.5319"/>
              <dgm:constr type="l" for="ch" forName="Child2" refType="w" fact="0.1975"/>
              <dgm:constr type="t" for="ch" forName="Child2" refType="h" fact="0.6876"/>
              <dgm:constr type="w" for="ch" forName="Child2" refType="w" fact="0.1469"/>
              <dgm:constr type="h" for="ch" forName="Child2" refType="h" fact="0.3124"/>
              <dgm:constr type="l" for="ch" forName="Accent1" refType="w" fact="-0.003"/>
              <dgm:constr type="t" for="ch" forName="Accent1" refType="h" fact="-0.0109"/>
              <dgm:constr type="w" for="ch" forName="Accent1" refType="w" fact="0.2226"/>
              <dgm:constr type="h" for="ch" forName="Accent1" refType="h" fact="0.806"/>
              <dgm:constr type="l" for="ch" forName="ParentBackground1" refType="w" fact="0.0348"/>
              <dgm:constr type="t" for="ch" forName="ParentBackground1" refType="h" fact="0.1262"/>
              <dgm:constr type="w" for="ch" forName="ParentBackground1" refType="w" fact="0.1469"/>
              <dgm:constr type="h" for="ch" forName="ParentBackground1" refType="h" fact="0.5319"/>
              <dgm:constr type="l" for="ch" forName="Child1" refType="w" fact="0.0348"/>
              <dgm:constr type="t" for="ch" forName="Child1" refType="h" fact="0.6876"/>
              <dgm:constr type="w" for="ch" forName="Child1" refType="w" fact="0.1469"/>
              <dgm:constr type="h" for="ch" forName="Child1" refType="h" fact="0.3124"/>
            </dgm:constrLst>
          </dgm:if>
          <dgm:if name="Name10"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Parent7" refType="w" fact="0.8872"/>
              <dgm:constr type="t" for="ch" forName="Parent7" refType="h" fact="0.2022"/>
              <dgm:constr type="w" for="ch" forName="Parent7" refType="w" fact="0.0902"/>
              <dgm:constr type="h" for="ch" forName="Parent7" refType="h" fact="0.3799"/>
              <dgm:constr type="l" for="ch" forName="Parent6" refType="w" fact="0.7473"/>
              <dgm:constr type="t" for="ch" forName="Parent6" refType="h" fact="0.2022"/>
              <dgm:constr type="w" for="ch" forName="Parent6" refType="w" fact="0.0902"/>
              <dgm:constr type="h" for="ch" forName="Parent6" refType="h" fact="0.3799"/>
              <dgm:constr type="l" for="ch" forName="Parent5" refType="w" fact="0.6075"/>
              <dgm:constr type="t" for="ch" forName="Parent5" refType="h" fact="0.2022"/>
              <dgm:constr type="w" for="ch" forName="Parent5" refType="w" fact="0.0902"/>
              <dgm:constr type="h" for="ch" forName="Parent5" refType="h" fact="0.3799"/>
              <dgm:constr type="l" for="ch" forName="Parent4" refType="w" fact="0.4676"/>
              <dgm:constr type="t" for="ch" forName="Parent4" refType="h" fact="0.2022"/>
              <dgm:constr type="w" for="ch" forName="Parent4" refType="w" fact="0.0902"/>
              <dgm:constr type="h" for="ch" forName="Parent4" refType="h" fact="0.3799"/>
              <dgm:constr type="l" for="ch" forName="Parent3" refType="w" fact="0.3277"/>
              <dgm:constr type="t" for="ch" forName="Parent3" refType="h" fact="0.2022"/>
              <dgm:constr type="w" for="ch" forName="Parent3" refType="w" fact="0.0902"/>
              <dgm:constr type="h" for="ch" forName="Parent3" refType="h" fact="0.3799"/>
              <dgm:constr type="l" for="ch" forName="Parent2" refType="w" fact="0.1879"/>
              <dgm:constr type="t" for="ch" forName="Parent2" refType="h" fact="0.2022"/>
              <dgm:constr type="w" for="ch" forName="Parent2" refType="w" fact="0.0902"/>
              <dgm:constr type="h" for="ch" forName="Parent2" refType="h" fact="0.3799"/>
              <dgm:constr type="l" for="ch" forName="Parent1" refType="w" fact="0.048"/>
              <dgm:constr type="t" for="ch" forName="Parent1" refType="h" fact="0.2022"/>
              <dgm:constr type="w" for="ch" forName="Parent1" refType="w" fact="0.0902"/>
              <dgm:constr type="h" for="ch" forName="Parent1" refType="h" fact="0.3799"/>
              <dgm:constr type="l" for="ch" forName="Accent7" refType="w" fact="0.8646"/>
              <dgm:constr type="t" for="ch" forName="Accent7" refType="h" fact="0.1072"/>
              <dgm:constr type="w" for="ch" forName="Accent7" refType="w" fact="0.1354"/>
              <dgm:constr type="h" for="ch" forName="Accent7" refType="h" fact="0.5699"/>
              <dgm:constr type="l" for="ch" forName="ParentBackground7" refType="w" fact="0.8692"/>
              <dgm:constr type="t" for="ch" forName="ParentBackground7" refType="h" fact="0.1262"/>
              <dgm:constr type="w" for="ch" forName="ParentBackground7" refType="w" fact="0.1263"/>
              <dgm:constr type="h" for="ch" forName="ParentBackground7" refType="h" fact="0.5319"/>
              <dgm:constr type="l" for="ch" forName="Child7" refType="w" fact="0.8692"/>
              <dgm:constr type="t" for="ch" forName="Child7" refType="h" fact="0.6876"/>
              <dgm:constr type="w" for="ch" forName="Child7" refType="w" fact="0.1263"/>
              <dgm:constr type="h" for="ch" forName="Child7" refType="h" fact="0.3124"/>
              <dgm:constr type="l" for="ch" forName="Accent6" refType="w" fact="0.6967"/>
              <dgm:constr type="t" for="ch" forName="Accent6" refType="h" fact="-0.0109"/>
              <dgm:constr type="w" for="ch" forName="Accent6" refType="w" fact="0.1915"/>
              <dgm:constr type="h" for="ch" forName="Accent6" refType="h" fact="0.806"/>
              <dgm:constr type="l" for="ch" forName="ParentBackground6" refType="w" fact="0.7293"/>
              <dgm:constr type="t" for="ch" forName="ParentBackground6" refType="h" fact="0.1262"/>
              <dgm:constr type="w" for="ch" forName="ParentBackground6" refType="w" fact="0.1263"/>
              <dgm:constr type="h" for="ch" forName="ParentBackground6" refType="h" fact="0.5319"/>
              <dgm:constr type="l" for="ch" forName="Child6" refType="w" fact="0.7293"/>
              <dgm:constr type="t" for="ch" forName="Child6" refType="h" fact="0.6876"/>
              <dgm:constr type="w" for="ch" forName="Child6" refType="w" fact="0.1263"/>
              <dgm:constr type="h" for="ch" forName="Child6" refType="h" fact="0.3124"/>
              <dgm:constr type="l" for="ch" forName="Accent5" refType="w" fact="0.5569"/>
              <dgm:constr type="t" for="ch" forName="Accent5" refType="h" fact="-0.0109"/>
              <dgm:constr type="w" for="ch" forName="Accent5" refType="w" fact="0.1915"/>
              <dgm:constr type="h" for="ch" forName="Accent5" refType="h" fact="0.806"/>
              <dgm:constr type="l" for="ch" forName="ParentBackground5" refType="w" fact="0.5894"/>
              <dgm:constr type="t" for="ch" forName="ParentBackground5" refType="h" fact="0.1262"/>
              <dgm:constr type="w" for="ch" forName="ParentBackground5" refType="w" fact="0.1263"/>
              <dgm:constr type="h" for="ch" forName="ParentBackground5" refType="h" fact="0.5319"/>
              <dgm:constr type="l" for="ch" forName="Child5" refType="w" fact="0.5894"/>
              <dgm:constr type="t" for="ch" forName="Child5" refType="h" fact="0.6876"/>
              <dgm:constr type="w" for="ch" forName="Child5" refType="w" fact="0.1263"/>
              <dgm:constr type="h" for="ch" forName="Child5" refType="h" fact="0.3124"/>
              <dgm:constr type="l" for="ch" forName="Accent4" refType="w" fact="0.417"/>
              <dgm:constr type="t" for="ch" forName="Accent4" refType="h" fact="-0.0109"/>
              <dgm:constr type="w" for="ch" forName="Accent4" refType="w" fact="0.1915"/>
              <dgm:constr type="h" for="ch" forName="Accent4" refType="h" fact="0.806"/>
              <dgm:constr type="l" for="ch" forName="ParentBackground4" refType="w" fact="0.4496"/>
              <dgm:constr type="t" for="ch" forName="ParentBackground4" refType="h" fact="0.1262"/>
              <dgm:constr type="w" for="ch" forName="ParentBackground4" refType="w" fact="0.1263"/>
              <dgm:constr type="h" for="ch" forName="ParentBackground4" refType="h" fact="0.5319"/>
              <dgm:constr type="l" for="ch" forName="Child4" refType="w" fact="0.4496"/>
              <dgm:constr type="t" for="ch" forName="Child4" refType="h" fact="0.6876"/>
              <dgm:constr type="w" for="ch" forName="Child4" refType="w" fact="0.1263"/>
              <dgm:constr type="h" for="ch" forName="Child4" refType="h" fact="0.3124"/>
              <dgm:constr type="l" for="ch" forName="Accent3" refType="w" fact="0.2771"/>
              <dgm:constr type="t" for="ch" forName="Accent3" refType="h" fact="-0.0109"/>
              <dgm:constr type="w" for="ch" forName="Accent3" refType="w" fact="0.1915"/>
              <dgm:constr type="h" for="ch" forName="Accent3" refType="h" fact="0.806"/>
              <dgm:constr type="l" for="ch" forName="ParentBackground3" refType="w" fact="0.3097"/>
              <dgm:constr type="t" for="ch" forName="ParentBackground3" refType="h" fact="0.1262"/>
              <dgm:constr type="w" for="ch" forName="ParentBackground3" refType="w" fact="0.1263"/>
              <dgm:constr type="h" for="ch" forName="ParentBackground3" refType="h" fact="0.5319"/>
              <dgm:constr type="l" for="ch" forName="Child3" refType="w" fact="0.3097"/>
              <dgm:constr type="t" for="ch" forName="Child3" refType="h" fact="0.6876"/>
              <dgm:constr type="w" for="ch" forName="Child3" refType="w" fact="0.1263"/>
              <dgm:constr type="h" for="ch" forName="Child3" refType="h" fact="0.3124"/>
              <dgm:constr type="l" for="ch" forName="Accent2" refType="w" fact="0.1373"/>
              <dgm:constr type="t" for="ch" forName="Accent2" refType="h" fact="-0.0109"/>
              <dgm:constr type="w" for="ch" forName="Accent2" refType="w" fact="0.1915"/>
              <dgm:constr type="h" for="ch" forName="Accent2" refType="h" fact="0.806"/>
              <dgm:constr type="l" for="ch" forName="ParentBackground2" refType="w" fact="0.1698"/>
              <dgm:constr type="t" for="ch" forName="ParentBackground2" refType="h" fact="0.1262"/>
              <dgm:constr type="w" for="ch" forName="ParentBackground2" refType="w" fact="0.1263"/>
              <dgm:constr type="h" for="ch" forName="ParentBackground2" refType="h" fact="0.5319"/>
              <dgm:constr type="l" for="ch" forName="Child2" refType="w" fact="0.1698"/>
              <dgm:constr type="t" for="ch" forName="Child2" refType="h" fact="0.6876"/>
              <dgm:constr type="w" for="ch" forName="Child2" refType="w" fact="0.1263"/>
              <dgm:constr type="h" for="ch" forName="Child2" refType="h" fact="0.3124"/>
              <dgm:constr type="l" for="ch" forName="Accent1" refType="w" fact="-0.0026"/>
              <dgm:constr type="t" for="ch" forName="Accent1" refType="h" fact="-0.0109"/>
              <dgm:constr type="w" for="ch" forName="Accent1" refType="w" fact="0.1915"/>
              <dgm:constr type="h" for="ch" forName="Accent1" refType="h" fact="0.806"/>
              <dgm:constr type="l" for="ch" forName="ParentBackground1" refType="w" fact="0.03"/>
              <dgm:constr type="t" for="ch" forName="ParentBackground1" refType="h" fact="0.1262"/>
              <dgm:constr type="w" for="ch" forName="ParentBackground1" refType="w" fact="0.1263"/>
              <dgm:constr type="h" for="ch" forName="ParentBackground1" refType="h" fact="0.5319"/>
              <dgm:constr type="l" for="ch" forName="Child1" refType="w" fact="0.03"/>
              <dgm:constr type="t" for="ch" forName="Child1" refType="h" fact="0.6876"/>
              <dgm:constr type="w" for="ch" forName="Child1" refType="w" fact="0.1263"/>
              <dgm:constr type="h" for="ch" forName="Child1" refType="h" fact="0.3124"/>
            </dgm:constrLst>
          </dgm:if>
          <dgm:if name="Name11"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l" for="ch" forName="Parent8" refType="w" fact="0.901"/>
              <dgm:constr type="t" for="ch" forName="Parent8" refType="h" fact="0.2022"/>
              <dgm:constr type="w" for="ch" forName="Parent8" refType="w" fact="0.0792"/>
              <dgm:constr type="h" for="ch" forName="Parent8" refType="h" fact="0.3799"/>
              <dgm:constr type="l" for="ch" forName="Parent7" refType="w" fact="0.7783"/>
              <dgm:constr type="t" for="ch" forName="Parent7" refType="h" fact="0.2022"/>
              <dgm:constr type="w" for="ch" forName="Parent7" refType="w" fact="0.0792"/>
              <dgm:constr type="h" for="ch" forName="Parent7" refType="h" fact="0.3799"/>
              <dgm:constr type="l" for="ch" forName="Parent6" refType="w" fact="0.6556"/>
              <dgm:constr type="t" for="ch" forName="Parent6" refType="h" fact="0.2022"/>
              <dgm:constr type="w" for="ch" forName="Parent6" refType="w" fact="0.0792"/>
              <dgm:constr type="h" for="ch" forName="Parent6" refType="h" fact="0.3799"/>
              <dgm:constr type="l" for="ch" forName="Parent5" refType="w" fact="0.5329"/>
              <dgm:constr type="t" for="ch" forName="Parent5" refType="h" fact="0.2022"/>
              <dgm:constr type="w" for="ch" forName="Parent5" refType="w" fact="0.0792"/>
              <dgm:constr type="h" for="ch" forName="Parent5" refType="h" fact="0.3799"/>
              <dgm:constr type="l" for="ch" forName="Parent4" refType="w" fact="0.4102"/>
              <dgm:constr type="t" for="ch" forName="Parent4" refType="h" fact="0.2022"/>
              <dgm:constr type="w" for="ch" forName="Parent4" refType="w" fact="0.0792"/>
              <dgm:constr type="h" for="ch" forName="Parent4" refType="h" fact="0.3799"/>
              <dgm:constr type="l" for="ch" forName="Parent3" refType="w" fact="0.2875"/>
              <dgm:constr type="t" for="ch" forName="Parent3" refType="h" fact="0.2022"/>
              <dgm:constr type="w" for="ch" forName="Parent3" refType="w" fact="0.0792"/>
              <dgm:constr type="h" for="ch" forName="Parent3" refType="h" fact="0.3799"/>
              <dgm:constr type="l" for="ch" forName="Parent2" refType="w" fact="0.1648"/>
              <dgm:constr type="t" for="ch" forName="Parent2" refType="h" fact="0.2022"/>
              <dgm:constr type="w" for="ch" forName="Parent2" refType="w" fact="0.0792"/>
              <dgm:constr type="h" for="ch" forName="Parent2" refType="h" fact="0.3799"/>
              <dgm:constr type="l" for="ch" forName="Parent1" refType="w" fact="0.0421"/>
              <dgm:constr type="t" for="ch" forName="Parent1" refType="h" fact="0.2022"/>
              <dgm:constr type="w" for="ch" forName="Parent1" refType="w" fact="0.0792"/>
              <dgm:constr type="h" for="ch" forName="Parent1" refType="h" fact="0.3799"/>
              <dgm:constr type="l" for="ch" forName="Accent8" refType="w" fact="0.8813"/>
              <dgm:constr type="t" for="ch" forName="Accent8" refType="h" fact="0.1072"/>
              <dgm:constr type="w" for="ch" forName="Accent8" refType="w" fact="0.1187"/>
              <dgm:constr type="h" for="ch" forName="Accent8" refType="h" fact="0.5699"/>
              <dgm:constr type="l" for="ch" forName="ParentBackground8" refType="w" fact="0.8852"/>
              <dgm:constr type="t" for="ch" forName="ParentBackground8" refType="h" fact="0.1262"/>
              <dgm:constr type="w" for="ch" forName="ParentBackground8" refType="w" fact="0.1108"/>
              <dgm:constr type="h" for="ch" forName="ParentBackground8" refType="h" fact="0.5319"/>
              <dgm:constr type="l" for="ch" forName="Child8" refType="w" fact="0.8852"/>
              <dgm:constr type="t" for="ch" forName="Child8" refType="h" fact="0.6876"/>
              <dgm:constr type="w" for="ch" forName="Child8" refType="w" fact="0.1108"/>
              <dgm:constr type="h" for="ch" forName="Child8" refType="h" fact="0.3124"/>
              <dgm:constr type="l" for="ch" forName="Accent7" refType="w" fact="0.7339"/>
              <dgm:constr type="t" for="ch" forName="Accent7" refType="h" fact="-0.0109"/>
              <dgm:constr type="w" for="ch" forName="Accent7" refType="w" fact="0.1679"/>
              <dgm:constr type="h" for="ch" forName="Accent7" refType="h" fact="0.806"/>
              <dgm:constr type="l" for="ch" forName="ParentBackground7" refType="w" fact="0.7625"/>
              <dgm:constr type="t" for="ch" forName="ParentBackground7" refType="h" fact="0.1262"/>
              <dgm:constr type="w" for="ch" forName="ParentBackground7" refType="w" fact="0.1108"/>
              <dgm:constr type="h" for="ch" forName="ParentBackground7" refType="h" fact="0.5319"/>
              <dgm:constr type="l" for="ch" forName="Child7" refType="w" fact="0.7625"/>
              <dgm:constr type="t" for="ch" forName="Child7" refType="h" fact="0.6876"/>
              <dgm:constr type="w" for="ch" forName="Child7" refType="w" fact="0.1108"/>
              <dgm:constr type="h" for="ch" forName="Child7" refType="h" fact="0.3124"/>
              <dgm:constr type="l" for="ch" forName="Accent6" refType="w" fact="0.6112"/>
              <dgm:constr type="t" for="ch" forName="Accent6" refType="h" fact="-0.0109"/>
              <dgm:constr type="w" for="ch" forName="Accent6" refType="w" fact="0.1679"/>
              <dgm:constr type="h" for="ch" forName="Accent6" refType="h" fact="0.806"/>
              <dgm:constr type="l" for="ch" forName="ParentBackground6" refType="w" fact="0.6398"/>
              <dgm:constr type="t" for="ch" forName="ParentBackground6" refType="h" fact="0.1262"/>
              <dgm:constr type="w" for="ch" forName="ParentBackground6" refType="w" fact="0.1108"/>
              <dgm:constr type="h" for="ch" forName="ParentBackground6" refType="h" fact="0.5319"/>
              <dgm:constr type="l" for="ch" forName="Child6" refType="w" fact="0.6398"/>
              <dgm:constr type="t" for="ch" forName="Child6" refType="h" fact="0.6876"/>
              <dgm:constr type="w" for="ch" forName="Child6" refType="w" fact="0.1108"/>
              <dgm:constr type="h" for="ch" forName="Child6" refType="h" fact="0.3124"/>
              <dgm:constr type="l" for="ch" forName="Accent5" refType="w" fact="0.4885"/>
              <dgm:constr type="t" for="ch" forName="Accent5" refType="h" fact="-0.0109"/>
              <dgm:constr type="w" for="ch" forName="Accent5" refType="w" fact="0.1679"/>
              <dgm:constr type="h" for="ch" forName="Accent5" refType="h" fact="0.806"/>
              <dgm:constr type="l" for="ch" forName="ParentBackground5" refType="w" fact="0.5171"/>
              <dgm:constr type="t" for="ch" forName="ParentBackground5" refType="h" fact="0.1262"/>
              <dgm:constr type="w" for="ch" forName="ParentBackground5" refType="w" fact="0.1108"/>
              <dgm:constr type="h" for="ch" forName="ParentBackground5" refType="h" fact="0.5319"/>
              <dgm:constr type="l" for="ch" forName="Child5" refType="w" fact="0.5171"/>
              <dgm:constr type="t" for="ch" forName="Child5" refType="h" fact="0.6876"/>
              <dgm:constr type="w" for="ch" forName="Child5" refType="w" fact="0.1108"/>
              <dgm:constr type="h" for="ch" forName="Child5" refType="h" fact="0.3124"/>
              <dgm:constr type="l" for="ch" forName="Accent4" refType="w" fact="0.3658"/>
              <dgm:constr type="t" for="ch" forName="Accent4" refType="h" fact="-0.0109"/>
              <dgm:constr type="w" for="ch" forName="Accent4" refType="w" fact="0.1679"/>
              <dgm:constr type="h" for="ch" forName="Accent4" refType="h" fact="0.806"/>
              <dgm:constr type="l" for="ch" forName="ParentBackground4" refType="w" fact="0.3944"/>
              <dgm:constr type="t" for="ch" forName="ParentBackground4" refType="h" fact="0.1262"/>
              <dgm:constr type="w" for="ch" forName="ParentBackground4" refType="w" fact="0.1108"/>
              <dgm:constr type="h" for="ch" forName="ParentBackground4" refType="h" fact="0.5319"/>
              <dgm:constr type="l" for="ch" forName="Child4" refType="w" fact="0.3944"/>
              <dgm:constr type="t" for="ch" forName="Child4" refType="h" fact="0.6876"/>
              <dgm:constr type="w" for="ch" forName="Child4" refType="w" fact="0.1108"/>
              <dgm:constr type="h" for="ch" forName="Child4" refType="h" fact="0.3124"/>
              <dgm:constr type="l" for="ch" forName="Accent3" refType="w" fact="0.2431"/>
              <dgm:constr type="t" for="ch" forName="Accent3" refType="h" fact="-0.0109"/>
              <dgm:constr type="w" for="ch" forName="Accent3" refType="w" fact="0.1679"/>
              <dgm:constr type="h" for="ch" forName="Accent3" refType="h" fact="0.806"/>
              <dgm:constr type="l" for="ch" forName="ParentBackground3" refType="w" fact="0.2717"/>
              <dgm:constr type="t" for="ch" forName="ParentBackground3" refType="h" fact="0.1262"/>
              <dgm:constr type="w" for="ch" forName="ParentBackground3" refType="w" fact="0.1108"/>
              <dgm:constr type="h" for="ch" forName="ParentBackground3" refType="h" fact="0.5319"/>
              <dgm:constr type="l" for="ch" forName="Child3" refType="w" fact="0.2717"/>
              <dgm:constr type="t" for="ch" forName="Child3" refType="h" fact="0.6876"/>
              <dgm:constr type="w" for="ch" forName="Child3" refType="w" fact="0.1108"/>
              <dgm:constr type="h" for="ch" forName="Child3" refType="h" fact="0.3124"/>
              <dgm:constr type="l" for="ch" forName="Accent2" refType="w" fact="0.1204"/>
              <dgm:constr type="t" for="ch" forName="Accent2" refType="h" fact="-0.0109"/>
              <dgm:constr type="w" for="ch" forName="Accent2" refType="w" fact="0.1679"/>
              <dgm:constr type="h" for="ch" forName="Accent2" refType="h" fact="0.806"/>
              <dgm:constr type="l" for="ch" forName="ParentBackground2" refType="w" fact="0.149"/>
              <dgm:constr type="t" for="ch" forName="ParentBackground2" refType="h" fact="0.1262"/>
              <dgm:constr type="w" for="ch" forName="ParentBackground2" refType="w" fact="0.1108"/>
              <dgm:constr type="h" for="ch" forName="ParentBackground2" refType="h" fact="0.5319"/>
              <dgm:constr type="l" for="ch" forName="Child2" refType="w" fact="0.149"/>
              <dgm:constr type="t" for="ch" forName="Child2" refType="h" fact="0.6876"/>
              <dgm:constr type="w" for="ch" forName="Child2" refType="w" fact="0.1108"/>
              <dgm:constr type="h" for="ch" forName="Child2" refType="h" fact="0.3124"/>
              <dgm:constr type="l" for="ch" forName="Accent1" refType="w" fact="-0.0023"/>
              <dgm:constr type="t" for="ch" forName="Accent1" refType="h" fact="-0.0109"/>
              <dgm:constr type="w" for="ch" forName="Accent1" refType="w" fact="0.1679"/>
              <dgm:constr type="h" for="ch" forName="Accent1" refType="h" fact="0.806"/>
              <dgm:constr type="l" for="ch" forName="ParentBackground1" refType="w" fact="0.0263"/>
              <dgm:constr type="t" for="ch" forName="ParentBackground1" refType="h" fact="0.1262"/>
              <dgm:constr type="w" for="ch" forName="ParentBackground1" refType="w" fact="0.1108"/>
              <dgm:constr type="h" for="ch" forName="ParentBackground1" refType="h" fact="0.5319"/>
              <dgm:constr type="l" for="ch" forName="Child1" refType="w" fact="0.0263"/>
              <dgm:constr type="t" for="ch" forName="Child1" refType="h" fact="0.6876"/>
              <dgm:constr type="w" for="ch" forName="Child1" refType="w" fact="0.1108"/>
              <dgm:constr type="h" for="ch" forName="Child1" refType="h" fact="0.3124"/>
            </dgm:constrLst>
          </dgm:if>
          <dgm:if name="Name12"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l" for="ch" forName="Parent9" refType="w" fact="0.9119"/>
              <dgm:constr type="t" for="ch" forName="Parent9" refType="h" fact="0.2022"/>
              <dgm:constr type="w" for="ch" forName="Parent9" refType="w" fact="0.0705"/>
              <dgm:constr type="h" for="ch" forName="Parent9" refType="h" fact="0.3799"/>
              <dgm:constr type="l" for="ch" forName="Parent8" refType="w" fact="0.8026"/>
              <dgm:constr type="t" for="ch" forName="Parent8" refType="h" fact="0.2022"/>
              <dgm:constr type="w" for="ch" forName="Parent8" refType="w" fact="0.0705"/>
              <dgm:constr type="h" for="ch" forName="Parent8" refType="h" fact="0.3799"/>
              <dgm:constr type="l" for="ch" forName="Parent7" refType="w" fact="0.6933"/>
              <dgm:constr type="t" for="ch" forName="Parent7" refType="h" fact="0.2022"/>
              <dgm:constr type="w" for="ch" forName="Parent7" refType="w" fact="0.0705"/>
              <dgm:constr type="h" for="ch" forName="Parent7" refType="h" fact="0.3799"/>
              <dgm:constr type="l" for="ch" forName="Parent6" refType="w" fact="0.584"/>
              <dgm:constr type="t" for="ch" forName="Parent6" refType="h" fact="0.2022"/>
              <dgm:constr type="w" for="ch" forName="Parent6" refType="w" fact="0.0705"/>
              <dgm:constr type="h" for="ch" forName="Parent6" refType="h" fact="0.3799"/>
              <dgm:constr type="l" for="ch" forName="Parent5" refType="w" fact="0.4747"/>
              <dgm:constr type="t" for="ch" forName="Parent5" refType="h" fact="0.2022"/>
              <dgm:constr type="w" for="ch" forName="Parent5" refType="w" fact="0.0705"/>
              <dgm:constr type="h" for="ch" forName="Parent5" refType="h" fact="0.3799"/>
              <dgm:constr type="l" for="ch" forName="Parent4" refType="w" fact="0.3654"/>
              <dgm:constr type="t" for="ch" forName="Parent4" refType="h" fact="0.2022"/>
              <dgm:constr type="w" for="ch" forName="Parent4" refType="w" fact="0.0705"/>
              <dgm:constr type="h" for="ch" forName="Parent4" refType="h" fact="0.3799"/>
              <dgm:constr type="l" for="ch" forName="Parent3" refType="w" fact="0.2561"/>
              <dgm:constr type="t" for="ch" forName="Parent3" refType="h" fact="0.2022"/>
              <dgm:constr type="w" for="ch" forName="Parent3" refType="w" fact="0.0705"/>
              <dgm:constr type="h" for="ch" forName="Parent3" refType="h" fact="0.3799"/>
              <dgm:constr type="l" for="ch" forName="Parent2" refType="w" fact="0.1468"/>
              <dgm:constr type="t" for="ch" forName="Parent2" refType="h" fact="0.2022"/>
              <dgm:constr type="w" for="ch" forName="Parent2" refType="w" fact="0.0705"/>
              <dgm:constr type="h" for="ch" forName="Parent2" refType="h" fact="0.3799"/>
              <dgm:constr type="l" for="ch" forName="Parent1" refType="w" fact="0.0375"/>
              <dgm:constr type="t" for="ch" forName="Parent1" refType="h" fact="0.2022"/>
              <dgm:constr type="w" for="ch" forName="Parent1" refType="w" fact="0.0705"/>
              <dgm:constr type="h" for="ch" forName="Parent1" refType="h" fact="0.3799"/>
              <dgm:constr type="l" for="ch" forName="Accent9" refType="w" fact="0.8942"/>
              <dgm:constr type="t" for="ch" forName="Accent9" refType="h" fact="0.1072"/>
              <dgm:constr type="w" for="ch" forName="Accent9" refType="w" fact="0.1058"/>
              <dgm:constr type="h" for="ch" forName="Accent9" refType="h" fact="0.5699"/>
              <dgm:constr type="l" for="ch" forName="ParentBackground9" refType="w" fact="0.8978"/>
              <dgm:constr type="t" for="ch" forName="ParentBackground9" refType="h" fact="0.1262"/>
              <dgm:constr type="w" for="ch" forName="ParentBackground9" refType="w" fact="0.0987"/>
              <dgm:constr type="h" for="ch" forName="ParentBackground9" refType="h" fact="0.5319"/>
              <dgm:constr type="l" for="ch" forName="Child9" refType="w" fact="0.8978"/>
              <dgm:constr type="t" for="ch" forName="Child9" refType="h" fact="0.6876"/>
              <dgm:constr type="w" for="ch" forName="Child9" refType="w" fact="0.0987"/>
              <dgm:constr type="h" for="ch" forName="Child9" refType="h" fact="0.3124"/>
              <dgm:constr type="l" for="ch" forName="Accent8" refType="w" fact="0.763"/>
              <dgm:constr type="t" for="ch" forName="Accent8" refType="h" fact="-0.0109"/>
              <dgm:constr type="w" for="ch" forName="Accent8" refType="w" fact="0.1496"/>
              <dgm:constr type="h" for="ch" forName="Accent8" refType="h" fact="0.806"/>
              <dgm:constr type="l" for="ch" forName="ParentBackground8" refType="w" fact="0.7885"/>
              <dgm:constr type="t" for="ch" forName="ParentBackground8" refType="h" fact="0.1262"/>
              <dgm:constr type="w" for="ch" forName="ParentBackground8" refType="w" fact="0.0987"/>
              <dgm:constr type="h" for="ch" forName="ParentBackground8" refType="h" fact="0.5319"/>
              <dgm:constr type="l" for="ch" forName="Child8" refType="w" fact="0.7885"/>
              <dgm:constr type="t" for="ch" forName="Child8" refType="h" fact="0.6876"/>
              <dgm:constr type="w" for="ch" forName="Child8" refType="w" fact="0.0987"/>
              <dgm:constr type="h" for="ch" forName="Child8" refType="h" fact="0.3124"/>
              <dgm:constr type="l" for="ch" forName="Accent7" refType="w" fact="0.6538"/>
              <dgm:constr type="t" for="ch" forName="Accent7" refType="h" fact="-0.0109"/>
              <dgm:constr type="w" for="ch" forName="Accent7" refType="w" fact="0.1496"/>
              <dgm:constr type="h" for="ch" forName="Accent7" refType="h" fact="0.806"/>
              <dgm:constr type="l" for="ch" forName="ParentBackground7" refType="w" fact="0.6792"/>
              <dgm:constr type="t" for="ch" forName="ParentBackground7" refType="h" fact="0.1262"/>
              <dgm:constr type="w" for="ch" forName="ParentBackground7" refType="w" fact="0.0987"/>
              <dgm:constr type="h" for="ch" forName="ParentBackground7" refType="h" fact="0.5319"/>
              <dgm:constr type="l" for="ch" forName="Child7" refType="w" fact="0.6792"/>
              <dgm:constr type="t" for="ch" forName="Child7" refType="h" fact="0.6876"/>
              <dgm:constr type="w" for="ch" forName="Child7" refType="w" fact="0.0987"/>
              <dgm:constr type="h" for="ch" forName="Child7" refType="h" fact="0.3124"/>
              <dgm:constr type="l" for="ch" forName="Accent6" refType="w" fact="0.5445"/>
              <dgm:constr type="t" for="ch" forName="Accent6" refType="h" fact="-0.0109"/>
              <dgm:constr type="w" for="ch" forName="Accent6" refType="w" fact="0.1496"/>
              <dgm:constr type="h" for="ch" forName="Accent6" refType="h" fact="0.806"/>
              <dgm:constr type="l" for="ch" forName="ParentBackground6" refType="w" fact="0.5699"/>
              <dgm:constr type="t" for="ch" forName="ParentBackground6" refType="h" fact="0.1262"/>
              <dgm:constr type="w" for="ch" forName="ParentBackground6" refType="w" fact="0.0987"/>
              <dgm:constr type="h" for="ch" forName="ParentBackground6" refType="h" fact="0.5319"/>
              <dgm:constr type="l" for="ch" forName="Child6" refType="w" fact="0.5699"/>
              <dgm:constr type="t" for="ch" forName="Child6" refType="h" fact="0.6876"/>
              <dgm:constr type="w" for="ch" forName="Child6" refType="w" fact="0.0987"/>
              <dgm:constr type="h" for="ch" forName="Child6" refType="h" fact="0.3124"/>
              <dgm:constr type="l" for="ch" forName="Accent5" refType="w" fact="0.4352"/>
              <dgm:constr type="t" for="ch" forName="Accent5" refType="h" fact="-0.0109"/>
              <dgm:constr type="w" for="ch" forName="Accent5" refType="w" fact="0.1496"/>
              <dgm:constr type="h" for="ch" forName="Accent5" refType="h" fact="0.806"/>
              <dgm:constr type="l" for="ch" forName="ParentBackground5" refType="w" fact="0.4606"/>
              <dgm:constr type="t" for="ch" forName="ParentBackground5" refType="h" fact="0.1262"/>
              <dgm:constr type="w" for="ch" forName="ParentBackground5" refType="w" fact="0.0987"/>
              <dgm:constr type="h" for="ch" forName="ParentBackground5" refType="h" fact="0.5319"/>
              <dgm:constr type="l" for="ch" forName="Child5" refType="w" fact="0.4606"/>
              <dgm:constr type="t" for="ch" forName="Child5" refType="h" fact="0.6876"/>
              <dgm:constr type="w" for="ch" forName="Child5" refType="w" fact="0.0987"/>
              <dgm:constr type="h" for="ch" forName="Child5" refType="h" fact="0.3124"/>
              <dgm:constr type="l" for="ch" forName="Accent4" refType="w" fact="0.3259"/>
              <dgm:constr type="t" for="ch" forName="Accent4" refType="h" fact="-0.0109"/>
              <dgm:constr type="w" for="ch" forName="Accent4" refType="w" fact="0.1496"/>
              <dgm:constr type="h" for="ch" forName="Accent4" refType="h" fact="0.806"/>
              <dgm:constr type="l" for="ch" forName="ParentBackground4" refType="w" fact="0.3513"/>
              <dgm:constr type="t" for="ch" forName="ParentBackground4" refType="h" fact="0.1262"/>
              <dgm:constr type="w" for="ch" forName="ParentBackground4" refType="w" fact="0.0987"/>
              <dgm:constr type="h" for="ch" forName="ParentBackground4" refType="h" fact="0.5319"/>
              <dgm:constr type="l" for="ch" forName="Child4" refType="w" fact="0.3513"/>
              <dgm:constr type="t" for="ch" forName="Child4" refType="h" fact="0.6876"/>
              <dgm:constr type="w" for="ch" forName="Child4" refType="w" fact="0.0987"/>
              <dgm:constr type="h" for="ch" forName="Child4" refType="h" fact="0.3124"/>
              <dgm:constr type="l" for="ch" forName="Accent3" refType="w" fact="0.2166"/>
              <dgm:constr type="t" for="ch" forName="Accent3" refType="h" fact="-0.0109"/>
              <dgm:constr type="w" for="ch" forName="Accent3" refType="w" fact="0.1496"/>
              <dgm:constr type="h" for="ch" forName="Accent3" refType="h" fact="0.806"/>
              <dgm:constr type="l" for="ch" forName="ParentBackground3" refType="w" fact="0.242"/>
              <dgm:constr type="t" for="ch" forName="ParentBackground3" refType="h" fact="0.1262"/>
              <dgm:constr type="w" for="ch" forName="ParentBackground3" refType="w" fact="0.0987"/>
              <dgm:constr type="h" for="ch" forName="ParentBackground3" refType="h" fact="0.5319"/>
              <dgm:constr type="l" for="ch" forName="Child3" refType="w" fact="0.242"/>
              <dgm:constr type="t" for="ch" forName="Child3" refType="h" fact="0.6876"/>
              <dgm:constr type="w" for="ch" forName="Child3" refType="w" fact="0.0987"/>
              <dgm:constr type="h" for="ch" forName="Child3" refType="h" fact="0.3124"/>
              <dgm:constr type="l" for="ch" forName="Accent2" refType="w" fact="0.1073"/>
              <dgm:constr type="t" for="ch" forName="Accent2" refType="h" fact="-0.0109"/>
              <dgm:constr type="w" for="ch" forName="Accent2" refType="w" fact="0.1496"/>
              <dgm:constr type="h" for="ch" forName="Accent2" refType="h" fact="0.806"/>
              <dgm:constr type="l" for="ch" forName="ParentBackground2" refType="w" fact="0.1327"/>
              <dgm:constr type="t" for="ch" forName="ParentBackground2" refType="h" fact="0.1262"/>
              <dgm:constr type="w" for="ch" forName="ParentBackground2" refType="w" fact="0.0987"/>
              <dgm:constr type="h" for="ch" forName="ParentBackground2" refType="h" fact="0.5319"/>
              <dgm:constr type="l" for="ch" forName="Child2" refType="w" fact="0.1327"/>
              <dgm:constr type="t" for="ch" forName="Child2" refType="h" fact="0.6876"/>
              <dgm:constr type="w" for="ch" forName="Child2" refType="w" fact="0.0987"/>
              <dgm:constr type="h" for="ch" forName="Child2" refType="h" fact="0.3124"/>
              <dgm:constr type="l" for="ch" forName="Accent1" refType="w" fact="-0.002"/>
              <dgm:constr type="t" for="ch" forName="Accent1" refType="h" fact="-0.0109"/>
              <dgm:constr type="w" for="ch" forName="Accent1" refType="w" fact="0.1496"/>
              <dgm:constr type="h" for="ch" forName="Accent1" refType="h" fact="0.806"/>
              <dgm:constr type="l" for="ch" forName="ParentBackground1" refType="w" fact="0.0234"/>
              <dgm:constr type="t" for="ch" forName="ParentBackground1" refType="h" fact="0.1262"/>
              <dgm:constr type="w" for="ch" forName="ParentBackground1" refType="w" fact="0.0987"/>
              <dgm:constr type="h" for="ch" forName="ParentBackground1" refType="h" fact="0.5319"/>
              <dgm:constr type="l" for="ch" forName="Child1" refType="w" fact="0.0234"/>
              <dgm:constr type="t" for="ch" forName="Child1" refType="h" fact="0.6876"/>
              <dgm:constr type="w" for="ch" forName="Child1" refType="w" fact="0.0987"/>
              <dgm:constr type="h" for="ch" forName="Child1" refType="h" fact="0.3124"/>
            </dgm:constrLst>
          </dgm:if>
          <dgm:if name="Name13"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l" for="ch" forName="Parent10" refType="w" fact="0.9205"/>
              <dgm:constr type="t" for="ch" forName="Parent10" refType="h" fact="0.2022"/>
              <dgm:constr type="w" for="ch" forName="Parent10" refType="w" fact="0.0636"/>
              <dgm:constr type="h" for="ch" forName="Parent10" refType="h" fact="0.3799"/>
              <dgm:constr type="l" for="ch" forName="Parent9" refType="w" fact="0.822"/>
              <dgm:constr type="t" for="ch" forName="Parent9" refType="h" fact="0.2022"/>
              <dgm:constr type="w" for="ch" forName="Parent9" refType="w" fact="0.0636"/>
              <dgm:constr type="h" for="ch" forName="Parent9" refType="h" fact="0.3799"/>
              <dgm:constr type="l" for="ch" forName="Parent8" refType="w" fact="0.7235"/>
              <dgm:constr type="t" for="ch" forName="Parent8" refType="h" fact="0.2022"/>
              <dgm:constr type="w" for="ch" forName="Parent8" refType="w" fact="0.0636"/>
              <dgm:constr type="h" for="ch" forName="Parent8" refType="h" fact="0.3799"/>
              <dgm:constr type="l" for="ch" forName="Parent7" refType="w" fact="0.625"/>
              <dgm:constr type="t" for="ch" forName="Parent7" refType="h" fact="0.2022"/>
              <dgm:constr type="w" for="ch" forName="Parent7" refType="w" fact="0.0636"/>
              <dgm:constr type="h" for="ch" forName="Parent7" refType="h" fact="0.3799"/>
              <dgm:constr type="l" for="ch" forName="Parent6" refType="w" fact="0.5264"/>
              <dgm:constr type="t" for="ch" forName="Parent6" refType="h" fact="0.2022"/>
              <dgm:constr type="w" for="ch" forName="Parent6" refType="w" fact="0.0636"/>
              <dgm:constr type="h" for="ch" forName="Parent6" refType="h" fact="0.3799"/>
              <dgm:constr type="l" for="ch" forName="Parent5" refType="w" fact="0.4279"/>
              <dgm:constr type="t" for="ch" forName="Parent5" refType="h" fact="0.2022"/>
              <dgm:constr type="w" for="ch" forName="Parent5" refType="w" fact="0.0636"/>
              <dgm:constr type="h" for="ch" forName="Parent5" refType="h" fact="0.3799"/>
              <dgm:constr type="l" for="ch" forName="Parent4" refType="w" fact="0.3294"/>
              <dgm:constr type="t" for="ch" forName="Parent4" refType="h" fact="0.2022"/>
              <dgm:constr type="w" for="ch" forName="Parent4" refType="w" fact="0.0636"/>
              <dgm:constr type="h" for="ch" forName="Parent4" refType="h" fact="0.3799"/>
              <dgm:constr type="l" for="ch" forName="Parent3" refType="w" fact="0.2309"/>
              <dgm:constr type="t" for="ch" forName="Parent3" refType="h" fact="0.2022"/>
              <dgm:constr type="w" for="ch" forName="Parent3" refType="w" fact="0.0636"/>
              <dgm:constr type="h" for="ch" forName="Parent3" refType="h" fact="0.3799"/>
              <dgm:constr type="l" for="ch" forName="Parent2" refType="w" fact="0.1324"/>
              <dgm:constr type="t" for="ch" forName="Parent2" refType="h" fact="0.2022"/>
              <dgm:constr type="w" for="ch" forName="Parent2" refType="w" fact="0.0636"/>
              <dgm:constr type="h" for="ch" forName="Parent2" refType="h" fact="0.3799"/>
              <dgm:constr type="l" for="ch" forName="Parent1" refType="w" fact="0.0338"/>
              <dgm:constr type="t" for="ch" forName="Parent1" refType="h" fact="0.2022"/>
              <dgm:constr type="w" for="ch" forName="Parent1" refType="w" fact="0.0636"/>
              <dgm:constr type="h" for="ch" forName="Parent1" refType="h" fact="0.3799"/>
              <dgm:constr type="l" for="ch" forName="Accent10" refType="w" fact="0.9047"/>
              <dgm:constr type="t" for="ch" forName="Accent10" refType="h" fact="0.1072"/>
              <dgm:constr type="w" for="ch" forName="Accent10" refType="w" fact="0.0953"/>
              <dgm:constr type="h" for="ch" forName="Accent10" refType="h" fact="0.5699"/>
              <dgm:constr type="l" for="ch" forName="ParentBackground10" refType="w" fact="0.9078"/>
              <dgm:constr type="t" for="ch" forName="ParentBackground10" refType="h" fact="0.1262"/>
              <dgm:constr type="w" for="ch" forName="ParentBackground10" refType="w" fact="0.089"/>
              <dgm:constr type="h" for="ch" forName="ParentBackground10" refType="h" fact="0.5319"/>
              <dgm:constr type="l" for="ch" forName="Child10" refType="w" fact="0.9078"/>
              <dgm:constr type="t" for="ch" forName="Child10" refType="h" fact="0.6876"/>
              <dgm:constr type="w" for="ch" forName="Child10" refType="w" fact="0.089"/>
              <dgm:constr type="h" for="ch" forName="Child10" refType="h" fact="0.3124"/>
              <dgm:constr type="l" for="ch" forName="Accent9" refType="w" fact="0.7864"/>
              <dgm:constr type="t" for="ch" forName="Accent9" refType="h" fact="-0.0109"/>
              <dgm:constr type="w" for="ch" forName="Accent9" refType="w" fact="0.1348"/>
              <dgm:constr type="h" for="ch" forName="Accent9" refType="h" fact="0.806"/>
              <dgm:constr type="l" for="ch" forName="ParentBackground9" refType="w" fact="0.8093"/>
              <dgm:constr type="t" for="ch" forName="ParentBackground9" refType="h" fact="0.1262"/>
              <dgm:constr type="w" for="ch" forName="ParentBackground9" refType="w" fact="0.089"/>
              <dgm:constr type="h" for="ch" forName="ParentBackground9" refType="h" fact="0.5319"/>
              <dgm:constr type="l" for="ch" forName="Child9" refType="w" fact="0.8093"/>
              <dgm:constr type="t" for="ch" forName="Child9" refType="h" fact="0.6876"/>
              <dgm:constr type="w" for="ch" forName="Child9" refType="w" fact="0.089"/>
              <dgm:constr type="h" for="ch" forName="Child9" refType="h" fact="0.3124"/>
              <dgm:constr type="l" for="ch" forName="Accent8" refType="w" fact="0.6879"/>
              <dgm:constr type="t" for="ch" forName="Accent8" refType="h" fact="-0.0109"/>
              <dgm:constr type="w" for="ch" forName="Accent8" refType="w" fact="0.1348"/>
              <dgm:constr type="h" for="ch" forName="Accent8" refType="h" fact="0.806"/>
              <dgm:constr type="l" for="ch" forName="ParentBackground8" refType="w" fact="0.7108"/>
              <dgm:constr type="t" for="ch" forName="ParentBackground8" refType="h" fact="0.1262"/>
              <dgm:constr type="w" for="ch" forName="ParentBackground8" refType="w" fact="0.089"/>
              <dgm:constr type="h" for="ch" forName="ParentBackground8" refType="h" fact="0.5319"/>
              <dgm:constr type="l" for="ch" forName="Child8" refType="w" fact="0.7108"/>
              <dgm:constr type="t" for="ch" forName="Child8" refType="h" fact="0.6876"/>
              <dgm:constr type="w" for="ch" forName="Child8" refType="w" fact="0.089"/>
              <dgm:constr type="h" for="ch" forName="Child8" refType="h" fact="0.3124"/>
              <dgm:constr type="l" for="ch" forName="Accent7" refType="w" fact="0.5893"/>
              <dgm:constr type="t" for="ch" forName="Accent7" refType="h" fact="-0.0109"/>
              <dgm:constr type="w" for="ch" forName="Accent7" refType="w" fact="0.1348"/>
              <dgm:constr type="h" for="ch" forName="Accent7" refType="h" fact="0.806"/>
              <dgm:constr type="l" for="ch" forName="ParentBackground7" refType="w" fact="0.6123"/>
              <dgm:constr type="t" for="ch" forName="ParentBackground7" refType="h" fact="0.1262"/>
              <dgm:constr type="w" for="ch" forName="ParentBackground7" refType="w" fact="0.089"/>
              <dgm:constr type="h" for="ch" forName="ParentBackground7" refType="h" fact="0.5319"/>
              <dgm:constr type="l" for="ch" forName="Child7" refType="w" fact="0.6123"/>
              <dgm:constr type="t" for="ch" forName="Child7" refType="h" fact="0.6876"/>
              <dgm:constr type="w" for="ch" forName="Child7" refType="w" fact="0.089"/>
              <dgm:constr type="h" for="ch" forName="Child7" refType="h" fact="0.3124"/>
              <dgm:constr type="l" for="ch" forName="Accent6" refType="w" fact="0.4908"/>
              <dgm:constr type="t" for="ch" forName="Accent6" refType="h" fact="-0.0109"/>
              <dgm:constr type="w" for="ch" forName="Accent6" refType="w" fact="0.1348"/>
              <dgm:constr type="h" for="ch" forName="Accent6" refType="h" fact="0.806"/>
              <dgm:constr type="l" for="ch" forName="ParentBackground6" refType="w" fact="0.5137"/>
              <dgm:constr type="t" for="ch" forName="ParentBackground6" refType="h" fact="0.1262"/>
              <dgm:constr type="w" for="ch" forName="ParentBackground6" refType="w" fact="0.089"/>
              <dgm:constr type="h" for="ch" forName="ParentBackground6" refType="h" fact="0.5319"/>
              <dgm:constr type="l" for="ch" forName="Child6" refType="w" fact="0.5137"/>
              <dgm:constr type="t" for="ch" forName="Child6" refType="h" fact="0.6876"/>
              <dgm:constr type="w" for="ch" forName="Child6" refType="w" fact="0.089"/>
              <dgm:constr type="h" for="ch" forName="Child6" refType="h" fact="0.3124"/>
              <dgm:constr type="l" for="ch" forName="Accent5" refType="w" fact="0.3923"/>
              <dgm:constr type="t" for="ch" forName="Accent5" refType="h" fact="-0.0109"/>
              <dgm:constr type="w" for="ch" forName="Accent5" refType="w" fact="0.1348"/>
              <dgm:constr type="h" for="ch" forName="Accent5" refType="h" fact="0.806"/>
              <dgm:constr type="l" for="ch" forName="ParentBackground5" refType="w" fact="0.4152"/>
              <dgm:constr type="t" for="ch" forName="ParentBackground5" refType="h" fact="0.1262"/>
              <dgm:constr type="w" for="ch" forName="ParentBackground5" refType="w" fact="0.089"/>
              <dgm:constr type="h" for="ch" forName="ParentBackground5" refType="h" fact="0.5319"/>
              <dgm:constr type="l" for="ch" forName="Child5" refType="w" fact="0.4152"/>
              <dgm:constr type="t" for="ch" forName="Child5" refType="h" fact="0.6876"/>
              <dgm:constr type="w" for="ch" forName="Child5" refType="w" fact="0.089"/>
              <dgm:constr type="h" for="ch" forName="Child5" refType="h" fact="0.3124"/>
              <dgm:constr type="l" for="ch" forName="Accent4" refType="w" fact="0.2938"/>
              <dgm:constr type="t" for="ch" forName="Accent4" refType="h" fact="-0.0109"/>
              <dgm:constr type="w" for="ch" forName="Accent4" refType="w" fact="0.1348"/>
              <dgm:constr type="h" for="ch" forName="Accent4" refType="h" fact="0.806"/>
              <dgm:constr type="l" for="ch" forName="ParentBackground4" refType="w" fact="0.3167"/>
              <dgm:constr type="t" for="ch" forName="ParentBackground4" refType="h" fact="0.1262"/>
              <dgm:constr type="w" for="ch" forName="ParentBackground4" refType="w" fact="0.089"/>
              <dgm:constr type="h" for="ch" forName="ParentBackground4" refType="h" fact="0.5319"/>
              <dgm:constr type="l" for="ch" forName="Child4" refType="w" fact="0.3167"/>
              <dgm:constr type="t" for="ch" forName="Child4" refType="h" fact="0.6876"/>
              <dgm:constr type="w" for="ch" forName="Child4" refType="w" fact="0.089"/>
              <dgm:constr type="h" for="ch" forName="Child4" refType="h" fact="0.3124"/>
              <dgm:constr type="l" for="ch" forName="Accent3" refType="w" fact="0.1952"/>
              <dgm:constr type="t" for="ch" forName="Accent3" refType="h" fact="-0.0109"/>
              <dgm:constr type="w" for="ch" forName="Accent3" refType="w" fact="0.1348"/>
              <dgm:constr type="h" for="ch" forName="Accent3" refType="h" fact="0.806"/>
              <dgm:constr type="l" for="ch" forName="ParentBackground3" refType="w" fact="0.2182"/>
              <dgm:constr type="t" for="ch" forName="ParentBackground3" refType="h" fact="0.1262"/>
              <dgm:constr type="w" for="ch" forName="ParentBackground3" refType="w" fact="0.089"/>
              <dgm:constr type="h" for="ch" forName="ParentBackground3" refType="h" fact="0.5319"/>
              <dgm:constr type="l" for="ch" forName="Child3" refType="w" fact="0.2182"/>
              <dgm:constr type="t" for="ch" forName="Child3" refType="h" fact="0.6876"/>
              <dgm:constr type="w" for="ch" forName="Child3" refType="w" fact="0.089"/>
              <dgm:constr type="h" for="ch" forName="Child3" refType="h" fact="0.3124"/>
              <dgm:constr type="l" for="ch" forName="Accent2" refType="w" fact="0.0967"/>
              <dgm:constr type="t" for="ch" forName="Accent2" refType="h" fact="-0.0109"/>
              <dgm:constr type="w" for="ch" forName="Accent2" refType="w" fact="0.1348"/>
              <dgm:constr type="h" for="ch" forName="Accent2" refType="h" fact="0.806"/>
              <dgm:constr type="l" for="ch" forName="ParentBackground2" refType="w" fact="0.1196"/>
              <dgm:constr type="t" for="ch" forName="ParentBackground2" refType="h" fact="0.1262"/>
              <dgm:constr type="w" for="ch" forName="ParentBackground2" refType="w" fact="0.089"/>
              <dgm:constr type="h" for="ch" forName="ParentBackground2" refType="h" fact="0.5319"/>
              <dgm:constr type="l" for="ch" forName="Child2" refType="w" fact="0.1196"/>
              <dgm:constr type="t" for="ch" forName="Child2" refType="h" fact="0.6876"/>
              <dgm:constr type="w" for="ch" forName="Child2" refType="w" fact="0.089"/>
              <dgm:constr type="h" for="ch" forName="Child2" refType="h" fact="0.3124"/>
              <dgm:constr type="l" for="ch" forName="Accent1" refType="w" fact="-0.0018"/>
              <dgm:constr type="t" for="ch" forName="Accent1" refType="h" fact="-0.0109"/>
              <dgm:constr type="w" for="ch" forName="Accent1" refType="w" fact="0.1348"/>
              <dgm:constr type="h" for="ch" forName="Accent1" refType="h" fact="0.806"/>
              <dgm:constr type="l" for="ch" forName="ParentBackground1" refType="w" fact="0.0211"/>
              <dgm:constr type="t" for="ch" forName="ParentBackground1" refType="h" fact="0.1262"/>
              <dgm:constr type="w" for="ch" forName="ParentBackground1" refType="w" fact="0.089"/>
              <dgm:constr type="h" for="ch" forName="ParentBackground1" refType="h" fact="0.5319"/>
              <dgm:constr type="l" for="ch" forName="Child1" refType="w" fact="0.0211"/>
              <dgm:constr type="t" for="ch" forName="Child1" refType="h" fact="0.6876"/>
              <dgm:constr type="w" for="ch" forName="Child1" refType="w" fact="0.089"/>
              <dgm:constr type="h" for="ch" forName="Child1" refType="h" fact="0.3124"/>
            </dgm:constrLst>
          </dgm:if>
          <dgm:else name="Name14">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l" for="ch" forName="Parent11" refType="w" fact="0.9277"/>
              <dgm:constr type="t" for="ch" forName="Parent11" refType="h" fact="0.2022"/>
              <dgm:constr type="w" for="ch" forName="Parent11" refType="w" fact="0.0579"/>
              <dgm:constr type="h" for="ch" forName="Parent11" refType="h" fact="0.3799"/>
              <dgm:constr type="l" for="ch" forName="Parent10" refType="w" fact="0.838"/>
              <dgm:constr type="t" for="ch" forName="Parent10" refType="h" fact="0.2022"/>
              <dgm:constr type="w" for="ch" forName="Parent10" refType="w" fact="0.0579"/>
              <dgm:constr type="h" for="ch" forName="Parent10" refType="h" fact="0.3799"/>
              <dgm:constr type="l" for="ch" forName="Parent9" refType="w" fact="0.7483"/>
              <dgm:constr type="t" for="ch" forName="Parent9" refType="h" fact="0.2022"/>
              <dgm:constr type="w" for="ch" forName="Parent9" refType="w" fact="0.0579"/>
              <dgm:constr type="h" for="ch" forName="Parent9" refType="h" fact="0.3799"/>
              <dgm:constr type="l" for="ch" forName="Parent8" refType="w" fact="0.6586"/>
              <dgm:constr type="t" for="ch" forName="Parent8" refType="h" fact="0.2022"/>
              <dgm:constr type="w" for="ch" forName="Parent8" refType="w" fact="0.0579"/>
              <dgm:constr type="h" for="ch" forName="Parent8" refType="h" fact="0.3799"/>
              <dgm:constr type="l" for="ch" forName="Parent7" refType="w" fact="0.5689"/>
              <dgm:constr type="t" for="ch" forName="Parent7" refType="h" fact="0.2022"/>
              <dgm:constr type="w" for="ch" forName="Parent7" refType="w" fact="0.0579"/>
              <dgm:constr type="h" for="ch" forName="Parent7" refType="h" fact="0.3799"/>
              <dgm:constr type="l" for="ch" forName="Parent6" refType="w" fact="0.4792"/>
              <dgm:constr type="t" for="ch" forName="Parent6" refType="h" fact="0.2022"/>
              <dgm:constr type="w" for="ch" forName="Parent6" refType="w" fact="0.0579"/>
              <dgm:constr type="h" for="ch" forName="Parent6" refType="h" fact="0.3799"/>
              <dgm:constr type="l" for="ch" forName="Parent5" refType="w" fact="0.3895"/>
              <dgm:constr type="t" for="ch" forName="Parent5" refType="h" fact="0.2022"/>
              <dgm:constr type="w" for="ch" forName="Parent5" refType="w" fact="0.0579"/>
              <dgm:constr type="h" for="ch" forName="Parent5" refType="h" fact="0.3799"/>
              <dgm:constr type="l" for="ch" forName="Parent4" refType="w" fact="0.2999"/>
              <dgm:constr type="t" for="ch" forName="Parent4" refType="h" fact="0.2022"/>
              <dgm:constr type="w" for="ch" forName="Parent4" refType="w" fact="0.0579"/>
              <dgm:constr type="h" for="ch" forName="Parent4" refType="h" fact="0.3799"/>
              <dgm:constr type="l" for="ch" forName="Parent3" refType="w" fact="0.2102"/>
              <dgm:constr type="t" for="ch" forName="Parent3" refType="h" fact="0.2022"/>
              <dgm:constr type="w" for="ch" forName="Parent3" refType="w" fact="0.0579"/>
              <dgm:constr type="h" for="ch" forName="Parent3" refType="h" fact="0.3799"/>
              <dgm:constr type="l" for="ch" forName="Parent2" refType="w" fact="0.1205"/>
              <dgm:constr type="t" for="ch" forName="Parent2" refType="h" fact="0.2022"/>
              <dgm:constr type="w" for="ch" forName="Parent2" refType="w" fact="0.0579"/>
              <dgm:constr type="h" for="ch" forName="Parent2" refType="h" fact="0.3799"/>
              <dgm:constr type="l" for="ch" forName="Parent1" refType="w" fact="0.0308"/>
              <dgm:constr type="t" for="ch" forName="Parent1" refType="h" fact="0.2022"/>
              <dgm:constr type="w" for="ch" forName="Parent1" refType="w" fact="0.0579"/>
              <dgm:constr type="h" for="ch" forName="Parent1" refType="h" fact="0.3799"/>
              <dgm:constr type="l" for="ch" forName="Accent11" refType="w" fact="0.9132"/>
              <dgm:constr type="t" for="ch" forName="Accent11" refType="h" fact="0.1072"/>
              <dgm:constr type="w" for="ch" forName="Accent11" refType="w" fact="0.0868"/>
              <dgm:constr type="h" for="ch" forName="Accent11" refType="h" fact="0.5699"/>
              <dgm:constr type="l" for="ch" forName="ParentBackground11" refType="w" fact="0.9161"/>
              <dgm:constr type="t" for="ch" forName="ParentBackground11" refType="h" fact="0.1262"/>
              <dgm:constr type="w" for="ch" forName="ParentBackground11" refType="w" fact="0.081"/>
              <dgm:constr type="h" for="ch" forName="ParentBackground11" refType="h" fact="0.5319"/>
              <dgm:constr type="l" for="ch" forName="Child11" refType="w" fact="0.9161"/>
              <dgm:constr type="t" for="ch" forName="Child11" refType="h" fact="0.6876"/>
              <dgm:constr type="w" for="ch" forName="Child11" refType="w" fact="0.081"/>
              <dgm:constr type="h" for="ch" forName="Child11" refType="h" fact="0.3124"/>
              <dgm:constr type="l" for="ch" forName="Accent10" refType="w" fact="0.8055"/>
              <dgm:constr type="t" for="ch" forName="Accent10" refType="h" fact="-0.0109"/>
              <dgm:constr type="w" for="ch" forName="Accent10" refType="w" fact="0.1228"/>
              <dgm:constr type="h" for="ch" forName="Accent10" refType="h" fact="0.806"/>
              <dgm:constr type="l" for="ch" forName="ParentBackground10" refType="w" fact="0.8264"/>
              <dgm:constr type="t" for="ch" forName="ParentBackground10" refType="h" fact="0.1262"/>
              <dgm:constr type="w" for="ch" forName="ParentBackground10" refType="w" fact="0.081"/>
              <dgm:constr type="h" for="ch" forName="ParentBackground10" refType="h" fact="0.5319"/>
              <dgm:constr type="l" for="ch" forName="Child10" refType="w" fact="0.8264"/>
              <dgm:constr type="t" for="ch" forName="Child10" refType="h" fact="0.6876"/>
              <dgm:constr type="w" for="ch" forName="Child10" refType="w" fact="0.081"/>
              <dgm:constr type="h" for="ch" forName="Child10" refType="h" fact="0.3124"/>
              <dgm:constr type="l" for="ch" forName="Accent9" refType="w" fact="0.7158"/>
              <dgm:constr type="t" for="ch" forName="Accent9" refType="h" fact="-0.0109"/>
              <dgm:constr type="w" for="ch" forName="Accent9" refType="w" fact="0.1228"/>
              <dgm:constr type="h" for="ch" forName="Accent9" refType="h" fact="0.806"/>
              <dgm:constr type="l" for="ch" forName="ParentBackground9" refType="w" fact="0.7367"/>
              <dgm:constr type="t" for="ch" forName="ParentBackground9" refType="h" fact="0.1262"/>
              <dgm:constr type="w" for="ch" forName="ParentBackground9" refType="w" fact="0.081"/>
              <dgm:constr type="h" for="ch" forName="ParentBackground9" refType="h" fact="0.5319"/>
              <dgm:constr type="l" for="ch" forName="Child9" refType="w" fact="0.7367"/>
              <dgm:constr type="t" for="ch" forName="Child9" refType="h" fact="0.6876"/>
              <dgm:constr type="w" for="ch" forName="Child9" refType="w" fact="0.081"/>
              <dgm:constr type="h" for="ch" forName="Child9" refType="h" fact="0.3124"/>
              <dgm:constr type="l" for="ch" forName="Accent8" refType="w" fact="0.6261"/>
              <dgm:constr type="t" for="ch" forName="Accent8" refType="h" fact="-0.0109"/>
              <dgm:constr type="w" for="ch" forName="Accent8" refType="w" fact="0.1228"/>
              <dgm:constr type="h" for="ch" forName="Accent8" refType="h" fact="0.806"/>
              <dgm:constr type="l" for="ch" forName="ParentBackground8" refType="w" fact="0.647"/>
              <dgm:constr type="t" for="ch" forName="ParentBackground8" refType="h" fact="0.1262"/>
              <dgm:constr type="w" for="ch" forName="ParentBackground8" refType="w" fact="0.081"/>
              <dgm:constr type="h" for="ch" forName="ParentBackground8" refType="h" fact="0.5319"/>
              <dgm:constr type="l" for="ch" forName="Child8" refType="w" fact="0.647"/>
              <dgm:constr type="t" for="ch" forName="Child8" refType="h" fact="0.6876"/>
              <dgm:constr type="w" for="ch" forName="Child8" refType="w" fact="0.081"/>
              <dgm:constr type="h" for="ch" forName="Child8" refType="h" fact="0.3124"/>
              <dgm:constr type="l" for="ch" forName="Accent7" refType="w" fact="0.5364"/>
              <dgm:constr type="t" for="ch" forName="Accent7" refType="h" fact="-0.0109"/>
              <dgm:constr type="w" for="ch" forName="Accent7" refType="w" fact="0.1228"/>
              <dgm:constr type="h" for="ch" forName="Accent7" refType="h" fact="0.806"/>
              <dgm:constr type="l" for="ch" forName="ParentBackground7" refType="w" fact="0.5573"/>
              <dgm:constr type="t" for="ch" forName="ParentBackground7" refType="h" fact="0.1262"/>
              <dgm:constr type="w" for="ch" forName="ParentBackground7" refType="w" fact="0.081"/>
              <dgm:constr type="h" for="ch" forName="ParentBackground7" refType="h" fact="0.5319"/>
              <dgm:constr type="l" for="ch" forName="Child7" refType="w" fact="0.5573"/>
              <dgm:constr type="t" for="ch" forName="Child7" refType="h" fact="0.6876"/>
              <dgm:constr type="w" for="ch" forName="Child7" refType="w" fact="0.081"/>
              <dgm:constr type="h" for="ch" forName="Child7" refType="h" fact="0.3124"/>
              <dgm:constr type="l" for="ch" forName="Accent6" refType="w" fact="0.4467"/>
              <dgm:constr type="t" for="ch" forName="Accent6" refType="h" fact="-0.0109"/>
              <dgm:constr type="w" for="ch" forName="Accent6" refType="w" fact="0.1228"/>
              <dgm:constr type="h" for="ch" forName="Accent6" refType="h" fact="0.806"/>
              <dgm:constr type="l" for="ch" forName="ParentBackground6" refType="w" fact="0.4677"/>
              <dgm:constr type="t" for="ch" forName="ParentBackground6" refType="h" fact="0.1262"/>
              <dgm:constr type="w" for="ch" forName="ParentBackground6" refType="w" fact="0.081"/>
              <dgm:constr type="h" for="ch" forName="ParentBackground6" refType="h" fact="0.5319"/>
              <dgm:constr type="l" for="ch" forName="Child6" refType="w" fact="0.4677"/>
              <dgm:constr type="t" for="ch" forName="Child6" refType="h" fact="0.6876"/>
              <dgm:constr type="w" for="ch" forName="Child6" refType="w" fact="0.081"/>
              <dgm:constr type="h" for="ch" forName="Child6" refType="h" fact="0.3124"/>
              <dgm:constr type="l" for="ch" forName="Accent5" refType="w" fact="0.3571"/>
              <dgm:constr type="t" for="ch" forName="Accent5" refType="h" fact="-0.0109"/>
              <dgm:constr type="w" for="ch" forName="Accent5" refType="w" fact="0.1228"/>
              <dgm:constr type="h" for="ch" forName="Accent5" refType="h" fact="0.806"/>
              <dgm:constr type="l" for="ch" forName="ParentBackground5" refType="w" fact="0.378"/>
              <dgm:constr type="t" for="ch" forName="ParentBackground5" refType="h" fact="0.1262"/>
              <dgm:constr type="w" for="ch" forName="ParentBackground5" refType="w" fact="0.081"/>
              <dgm:constr type="h" for="ch" forName="ParentBackground5" refType="h" fact="0.5319"/>
              <dgm:constr type="l" for="ch" forName="Child5" refType="w" fact="0.378"/>
              <dgm:constr type="t" for="ch" forName="Child5" refType="h" fact="0.6876"/>
              <dgm:constr type="w" for="ch" forName="Child5" refType="w" fact="0.081"/>
              <dgm:constr type="h" for="ch" forName="Child5" refType="h" fact="0.3124"/>
              <dgm:constr type="l" for="ch" forName="Accent4" refType="w" fact="0.2674"/>
              <dgm:constr type="t" for="ch" forName="Accent4" refType="h" fact="-0.0109"/>
              <dgm:constr type="w" for="ch" forName="Accent4" refType="w" fact="0.1228"/>
              <dgm:constr type="h" for="ch" forName="Accent4" refType="h" fact="0.806"/>
              <dgm:constr type="l" for="ch" forName="ParentBackground4" refType="w" fact="0.2883"/>
              <dgm:constr type="t" for="ch" forName="ParentBackground4" refType="h" fact="0.1262"/>
              <dgm:constr type="w" for="ch" forName="ParentBackground4" refType="w" fact="0.081"/>
              <dgm:constr type="h" for="ch" forName="ParentBackground4" refType="h" fact="0.5319"/>
              <dgm:constr type="l" for="ch" forName="Child4" refType="w" fact="0.2883"/>
              <dgm:constr type="t" for="ch" forName="Child4" refType="h" fact="0.6876"/>
              <dgm:constr type="w" for="ch" forName="Child4" refType="w" fact="0.081"/>
              <dgm:constr type="h" for="ch" forName="Child4" refType="h" fact="0.3124"/>
              <dgm:constr type="l" for="ch" forName="Accent3" refType="w" fact="0.1777"/>
              <dgm:constr type="t" for="ch" forName="Accent3" refType="h" fact="-0.0109"/>
              <dgm:constr type="w" for="ch" forName="Accent3" refType="w" fact="0.1228"/>
              <dgm:constr type="h" for="ch" forName="Accent3" refType="h" fact="0.806"/>
              <dgm:constr type="l" for="ch" forName="ParentBackground3" refType="w" fact="0.1986"/>
              <dgm:constr type="t" for="ch" forName="ParentBackground3" refType="h" fact="0.1262"/>
              <dgm:constr type="w" for="ch" forName="ParentBackground3" refType="w" fact="0.081"/>
              <dgm:constr type="h" for="ch" forName="ParentBackground3" refType="h" fact="0.5319"/>
              <dgm:constr type="l" for="ch" forName="Child3" refType="w" fact="0.1986"/>
              <dgm:constr type="t" for="ch" forName="Child3" refType="h" fact="0.6876"/>
              <dgm:constr type="w" for="ch" forName="Child3" refType="w" fact="0.081"/>
              <dgm:constr type="h" for="ch" forName="Child3" refType="h" fact="0.3124"/>
              <dgm:constr type="l" for="ch" forName="Accent2" refType="w" fact="0.088"/>
              <dgm:constr type="t" for="ch" forName="Accent2" refType="h" fact="-0.0109"/>
              <dgm:constr type="w" for="ch" forName="Accent2" refType="w" fact="0.1228"/>
              <dgm:constr type="h" for="ch" forName="Accent2" refType="h" fact="0.806"/>
              <dgm:constr type="l" for="ch" forName="ParentBackground2" refType="w" fact="0.1089"/>
              <dgm:constr type="t" for="ch" forName="ParentBackground2" refType="h" fact="0.1262"/>
              <dgm:constr type="w" for="ch" forName="ParentBackground2" refType="w" fact="0.081"/>
              <dgm:constr type="h" for="ch" forName="ParentBackground2" refType="h" fact="0.5319"/>
              <dgm:constr type="l" for="ch" forName="Child2" refType="w" fact="0.1089"/>
              <dgm:constr type="t" for="ch" forName="Child2" refType="h" fact="0.6876"/>
              <dgm:constr type="w" for="ch" forName="Child2" refType="w" fact="0.081"/>
              <dgm:constr type="h" for="ch" forName="Child2" refType="h" fact="0.3124"/>
              <dgm:constr type="l" for="ch" forName="Accent1" refType="w" fact="-0.0017"/>
              <dgm:constr type="t" for="ch" forName="Accent1" refType="h" fact="-0.0109"/>
              <dgm:constr type="w" for="ch" forName="Accent1" refType="w" fact="0.1228"/>
              <dgm:constr type="h" for="ch" forName="Accent1" refType="h" fact="0.806"/>
              <dgm:constr type="l" for="ch" forName="ParentBackground1" refType="w" fact="0.0192"/>
              <dgm:constr type="t" for="ch" forName="ParentBackground1" refType="h" fact="0.1262"/>
              <dgm:constr type="w" for="ch" forName="ParentBackground1" refType="w" fact="0.081"/>
              <dgm:constr type="h" for="ch" forName="ParentBackground1" refType="h" fact="0.5319"/>
              <dgm:constr type="l" for="ch" forName="Child1" refType="w" fact="0.0192"/>
              <dgm:constr type="t" for="ch" forName="Child1" refType="h" fact="0.6876"/>
              <dgm:constr type="w" for="ch" forName="Child1" refType="w" fact="0.081"/>
              <dgm:constr type="h" for="ch" forName="Child1" refType="h" fact="0.3124"/>
            </dgm:constrLst>
          </dgm:else>
        </dgm:choose>
      </dgm:if>
      <dgm:else name="Name15">
        <dgm:choose name="Name16">
          <dgm:if name="Name17"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18"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r" for="ch" forName="Parent2" refType="w" fact="0.3751"/>
              <dgm:constr type="t" for="ch" forName="Parent2" refType="h" fact="0.2022"/>
              <dgm:constr type="w" for="ch" forName="Parent2" refType="w" fact="0.3001"/>
              <dgm:constr type="h" for="ch" forName="Parent2" refType="h" fact="0.3799"/>
              <dgm:constr type="r" for="ch" forName="Parent1" refType="w" fact="0.8403"/>
              <dgm:constr type="t" for="ch" forName="Parent1" refType="h" fact="0.2022"/>
              <dgm:constr type="w" for="ch" forName="Parent1" refType="w" fact="0.3001"/>
              <dgm:constr type="h" for="ch" forName="Parent1" refType="h" fact="0.3799"/>
              <dgm:constr type="r" for="ch" forName="Accent2" refType="w" fact="0.4502"/>
              <dgm:constr type="t" for="ch" forName="Accent2" refType="h" fact="0.1072"/>
              <dgm:constr type="w" for="ch" forName="Accent2" refType="w" fact="0.4502"/>
              <dgm:constr type="h" for="ch" forName="Accent2" refType="h" fact="0.5699"/>
              <dgm:constr type="r" for="ch" forName="ParentBackground2" refType="w" fact="0.4352"/>
              <dgm:constr type="t" for="ch" forName="ParentBackground2" refType="h" fact="0.1262"/>
              <dgm:constr type="w" for="ch" forName="ParentBackground2" refType="w" fact="0.4201"/>
              <dgm:constr type="h" for="ch" forName="ParentBackground2" refType="h" fact="0.5319"/>
              <dgm:constr type="r" for="ch" forName="Child2" refType="w" fact="0.4352"/>
              <dgm:constr type="t" for="ch" forName="Child2" refType="h" fact="0.6876"/>
              <dgm:constr type="w" for="ch" forName="Child2" refType="w" fact="0.4201"/>
              <dgm:constr type="h" for="ch" forName="Child2" refType="h" fact="0.3124"/>
              <dgm:constr type="r" for="ch" forName="Accent1" refType="w" fact="1.0086"/>
              <dgm:constr type="t" for="ch" forName="Accent1" refType="h" fact="-0.0109"/>
              <dgm:constr type="w" for="ch" forName="Accent1" refType="w" fact="0.6367"/>
              <dgm:constr type="h" for="ch" forName="Accent1" refType="h" fact="0.806"/>
              <dgm:constr type="r" for="ch" forName="ParentBackground1" refType="w" fact="0.9003"/>
              <dgm:constr type="t" for="ch" forName="ParentBackground1" refType="h" fact="0.1262"/>
              <dgm:constr type="w" for="ch" forName="ParentBackground1" refType="w" fact="0.4201"/>
              <dgm:constr type="h" for="ch" forName="ParentBackground1" refType="h" fact="0.5319"/>
              <dgm:constr type="r" for="ch" forName="Child1" refType="w" fact="0.9003"/>
              <dgm:constr type="t" for="ch" forName="Child1" refType="h" fact="0.6876"/>
              <dgm:constr type="w" for="ch" forName="Child1" refType="w" fact="0.4201"/>
              <dgm:constr type="h" for="ch" forName="Child1" refType="h" fact="0.3124"/>
            </dgm:constrLst>
          </dgm:if>
          <dgm:if name="Name19"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r" for="ch" forName="Parent3" refType="w" fact="0.256"/>
              <dgm:constr type="t" for="ch" forName="Parent3" refType="h" fact="0.2022"/>
              <dgm:constr type="w" for="ch" forName="Parent3" refType="w" fact="0.2048"/>
              <dgm:constr type="h" for="ch" forName="Parent3" refType="h" fact="0.3799"/>
              <dgm:constr type="r" for="ch" forName="Parent2" refType="w" fact="0.5735"/>
              <dgm:constr type="t" for="ch" forName="Parent2" refType="h" fact="0.2022"/>
              <dgm:constr type="w" for="ch" forName="Parent2" refType="w" fact="0.2048"/>
              <dgm:constr type="h" for="ch" forName="Parent2" refType="h" fact="0.3799"/>
              <dgm:constr type="r" for="ch" forName="Parent1" refType="w" fact="0.891"/>
              <dgm:constr type="t" for="ch" forName="Parent1" refType="h" fact="0.2022"/>
              <dgm:constr type="w" for="ch" forName="Parent1" refType="w" fact="0.2048"/>
              <dgm:constr type="h" for="ch" forName="Parent1" refType="h" fact="0.3799"/>
              <dgm:constr type="r" for="ch" forName="Accent3" refType="w" fact="0.3072"/>
              <dgm:constr type="t" for="ch" forName="Accent3" refType="h" fact="0.1072"/>
              <dgm:constr type="w" for="ch" forName="Accent3" refType="w" fact="0.3072"/>
              <dgm:constr type="h" for="ch" forName="Accent3" refType="h" fact="0.5699"/>
              <dgm:constr type="r" for="ch" forName="ParentBackground3" refType="w" fact="0.297"/>
              <dgm:constr type="t" for="ch" forName="ParentBackground3" refType="h" fact="0.1262"/>
              <dgm:constr type="w" for="ch" forName="ParentBackground3" refType="w" fact="0.2868"/>
              <dgm:constr type="h" for="ch" forName="ParentBackground3" refType="h" fact="0.5319"/>
              <dgm:constr type="r" for="ch" forName="Child3" refType="w" fact="0.297"/>
              <dgm:constr type="t" for="ch" forName="Child3" refType="h" fact="0.6876"/>
              <dgm:constr type="w" for="ch" forName="Child3" refType="w" fact="0.2868"/>
              <dgm:constr type="h" for="ch" forName="Child3" refType="h" fact="0.3124"/>
              <dgm:constr type="r" for="ch" forName="Accent2" refType="w" fact="0.6878"/>
              <dgm:constr type="t" for="ch" forName="Accent2" refType="h" fact="-0.0109"/>
              <dgm:constr type="w" for="ch" forName="Accent2" refType="w" fact="0.4334"/>
              <dgm:constr type="h" for="ch" forName="Accent2" refType="h" fact="0.806"/>
              <dgm:constr type="r" for="ch" forName="ParentBackground2" refType="w" fact="0.6145"/>
              <dgm:constr type="t" for="ch" forName="ParentBackground2" refType="h" fact="0.1262"/>
              <dgm:constr type="w" for="ch" forName="ParentBackground2" refType="w" fact="0.2868"/>
              <dgm:constr type="h" for="ch" forName="ParentBackground2" refType="h" fact="0.5319"/>
              <dgm:constr type="r" for="ch" forName="Child2" refType="w" fact="0.6145"/>
              <dgm:constr type="t" for="ch" forName="Child2" refType="h" fact="0.6876"/>
              <dgm:constr type="w" for="ch" forName="Child2" refType="w" fact="0.2868"/>
              <dgm:constr type="h" for="ch" forName="Child2" refType="h" fact="0.3124"/>
              <dgm:constr type="r" for="ch" forName="Accent1" refType="w" fact="1.0053"/>
              <dgm:constr type="t" for="ch" forName="Accent1" refType="h" fact="-0.0109"/>
              <dgm:constr type="w" for="ch" forName="Accent1" refType="w" fact="0.4334"/>
              <dgm:constr type="h" for="ch" forName="Accent1" refType="h" fact="0.806"/>
              <dgm:constr type="r" for="ch" forName="ParentBackground1" refType="w" fact="0.932"/>
              <dgm:constr type="t" for="ch" forName="ParentBackground1" refType="h" fact="0.1262"/>
              <dgm:constr type="w" for="ch" forName="ParentBackground1" refType="w" fact="0.2868"/>
              <dgm:constr type="h" for="ch" forName="ParentBackground1" refType="h" fact="0.5319"/>
              <dgm:constr type="r" for="ch" forName="Child1" refType="w" fact="0.932"/>
              <dgm:constr type="t" for="ch" forName="Child1" refType="h" fact="0.6876"/>
              <dgm:constr type="w" for="ch" forName="Child1" refType="w" fact="0.2868"/>
              <dgm:constr type="h" for="ch" forName="Child1" refType="h" fact="0.3124"/>
            </dgm:constrLst>
          </dgm:if>
          <dgm:if name="Name20"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Parent4" refType="w" fact="0.1943"/>
              <dgm:constr type="t" for="ch" forName="Parent4" refType="h" fact="0.2022"/>
              <dgm:constr type="w" for="ch" forName="Parent4" refType="w" fact="0.1555"/>
              <dgm:constr type="h" for="ch" forName="Parent4" refType="h" fact="0.3799"/>
              <dgm:constr type="r" for="ch" forName="Parent3" refType="w" fact="0.4353"/>
              <dgm:constr type="t" for="ch" forName="Parent3" refType="h" fact="0.2022"/>
              <dgm:constr type="w" for="ch" forName="Parent3" refType="w" fact="0.1555"/>
              <dgm:constr type="h" for="ch" forName="Parent3" refType="h" fact="0.3799"/>
              <dgm:constr type="r" for="ch" forName="Parent2" refType="w" fact="0.6763"/>
              <dgm:constr type="t" for="ch" forName="Parent2" refType="h" fact="0.2022"/>
              <dgm:constr type="w" for="ch" forName="Parent2" refType="w" fact="0.1555"/>
              <dgm:constr type="h" for="ch" forName="Parent2" refType="h" fact="0.3799"/>
              <dgm:constr type="r" for="ch" forName="Parent1" refType="w" fact="0.9173"/>
              <dgm:constr type="t" for="ch" forName="Parent1" refType="h" fact="0.2022"/>
              <dgm:constr type="w" for="ch" forName="Parent1" refType="w" fact="0.1555"/>
              <dgm:constr type="h" for="ch" forName="Parent1" refType="h" fact="0.3799"/>
              <dgm:constr type="r" for="ch" forName="Accent4" refType="w" fact="0.2332"/>
              <dgm:constr type="t" for="ch" forName="Accent4" refType="h" fact="0.1072"/>
              <dgm:constr type="w" for="ch" forName="Accent4" refType="w" fact="0.2332"/>
              <dgm:constr type="h" for="ch" forName="Accent4" refType="h" fact="0.5699"/>
              <dgm:constr type="r" for="ch" forName="ParentBackground4" refType="w" fact="0.2254"/>
              <dgm:constr type="t" for="ch" forName="ParentBackground4" refType="h" fact="0.1262"/>
              <dgm:constr type="w" for="ch" forName="ParentBackground4" refType="w" fact="0.2177"/>
              <dgm:constr type="h" for="ch" forName="ParentBackground4" refType="h" fact="0.5319"/>
              <dgm:constr type="r" for="ch" forName="Child4" refType="w" fact="0.2254"/>
              <dgm:constr type="t" for="ch" forName="Child4" refType="h" fact="0.6876"/>
              <dgm:constr type="w" for="ch" forName="Child4" refType="w" fact="0.2177"/>
              <dgm:constr type="h" for="ch" forName="Child4" refType="h" fact="0.3124"/>
              <dgm:constr type="r" for="ch" forName="Accent3" refType="w" fact="0.5235"/>
              <dgm:constr type="t" for="ch" forName="Accent3" refType="h" fact="-0.0109"/>
              <dgm:constr type="w" for="ch" forName="Accent3" refType="w" fact="0.3298"/>
              <dgm:constr type="h" for="ch" forName="Accent3" refType="h" fact="0.806"/>
              <dgm:constr type="r" for="ch" forName="ParentBackground3" refType="w" fact="0.4664"/>
              <dgm:constr type="t" for="ch" forName="ParentBackground3" refType="h" fact="0.1262"/>
              <dgm:constr type="w" for="ch" forName="ParentBackground3" refType="w" fact="0.2177"/>
              <dgm:constr type="h" for="ch" forName="ParentBackground3" refType="h" fact="0.5319"/>
              <dgm:constr type="r" for="ch" forName="Child3" refType="w" fact="0.4664"/>
              <dgm:constr type="t" for="ch" forName="Child3" refType="h" fact="0.6876"/>
              <dgm:constr type="w" for="ch" forName="Child3" refType="w" fact="0.2177"/>
              <dgm:constr type="h" for="ch" forName="Child3" refType="h" fact="0.3124"/>
              <dgm:constr type="r" for="ch" forName="Accent2" refType="w" fact="0.7635"/>
              <dgm:constr type="t" for="ch" forName="Accent2" refType="h" fact="-0.0109"/>
              <dgm:constr type="w" for="ch" forName="Accent2" refType="w" fact="0.3298"/>
              <dgm:constr type="h" for="ch" forName="Accent2" refType="h" fact="0.806"/>
              <dgm:constr type="r" for="ch" forName="ParentBackground2" refType="w" fact="0.7074"/>
              <dgm:constr type="t" for="ch" forName="ParentBackground2" refType="h" fact="0.1262"/>
              <dgm:constr type="w" for="ch" forName="ParentBackground2" refType="w" fact="0.2177"/>
              <dgm:constr type="h" for="ch" forName="ParentBackground2" refType="h" fact="0.5319"/>
              <dgm:constr type="r" for="ch" forName="Child2" refType="w" fact="0.7074"/>
              <dgm:constr type="t" for="ch" forName="Child2" refType="h" fact="0.6876"/>
              <dgm:constr type="w" for="ch" forName="Child2" refType="w" fact="0.2177"/>
              <dgm:constr type="h" for="ch" forName="Child2" refType="h" fact="0.3124"/>
              <dgm:constr type="r" for="ch" forName="Accent1" refType="w" fact="1.0045"/>
              <dgm:constr type="t" for="ch" forName="Accent1" refType="h" fact="-0.0109"/>
              <dgm:constr type="w" for="ch" forName="Accent1" refType="w" fact="0.3298"/>
              <dgm:constr type="h" for="ch" forName="Accent1" refType="h" fact="0.806"/>
              <dgm:constr type="r" for="ch" forName="ParentBackground1" refType="w" fact="0.9484"/>
              <dgm:constr type="t" for="ch" forName="ParentBackground1" refType="h" fact="0.1262"/>
              <dgm:constr type="w" for="ch" forName="ParentBackground1" refType="w" fact="0.2177"/>
              <dgm:constr type="h" for="ch" forName="ParentBackground1" refType="h" fact="0.5319"/>
              <dgm:constr type="r" for="ch" forName="Child1" refType="w" fact="0.9484"/>
              <dgm:constr type="t" for="ch" forName="Child1" refType="h" fact="0.6876"/>
              <dgm:constr type="w" for="ch" forName="Child1" refType="w" fact="0.2177"/>
              <dgm:constr type="h" for="ch" forName="Child1" refType="h" fact="0.3124"/>
            </dgm:constrLst>
          </dgm:if>
          <dgm:if name="Name21"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r" for="ch" forName="Parent5" refType="w" fact="0.1566"/>
              <dgm:constr type="t" for="ch" forName="Parent5" refType="h" fact="0.2022"/>
              <dgm:constr type="w" for="ch" forName="Parent5" refType="w" fact="0.1253"/>
              <dgm:constr type="h" for="ch" forName="Parent5" refType="h" fact="0.3799"/>
              <dgm:constr type="r" for="ch" forName="Parent4" refType="w" fact="0.3508"/>
              <dgm:constr type="t" for="ch" forName="Parent4" refType="h" fact="0.2022"/>
              <dgm:constr type="w" for="ch" forName="Parent4" refType="w" fact="0.1253"/>
              <dgm:constr type="h" for="ch" forName="Parent4" refType="h" fact="0.3799"/>
              <dgm:constr type="r" for="ch" forName="Parent3" refType="w" fact="0.545"/>
              <dgm:constr type="t" for="ch" forName="Parent3" refType="h" fact="0.2022"/>
              <dgm:constr type="w" for="ch" forName="Parent3" refType="w" fact="0.1253"/>
              <dgm:constr type="h" for="ch" forName="Parent3" refType="h" fact="0.3799"/>
              <dgm:constr type="r" for="ch" forName="Parent2" refType="w" fact="0.7391"/>
              <dgm:constr type="t" for="ch" forName="Parent2" refType="h" fact="0.2022"/>
              <dgm:constr type="w" for="ch" forName="Parent2" refType="w" fact="0.1253"/>
              <dgm:constr type="h" for="ch" forName="Parent2" refType="h" fact="0.3799"/>
              <dgm:constr type="r" for="ch" forName="Parent1" refType="w" fact="0.9333"/>
              <dgm:constr type="t" for="ch" forName="Parent1" refType="h" fact="0.2022"/>
              <dgm:constr type="w" for="ch" forName="Parent1" refType="w" fact="0.1253"/>
              <dgm:constr type="h" for="ch" forName="Parent1" refType="h" fact="0.3799"/>
              <dgm:constr type="r" for="ch" forName="Accent5" refType="w" fact="0.1879"/>
              <dgm:constr type="t" for="ch" forName="Accent5" refType="h" fact="0.1072"/>
              <dgm:constr type="w" for="ch" forName="Accent5" refType="w" fact="0.1879"/>
              <dgm:constr type="h" for="ch" forName="Accent5" refType="h" fact="0.5699"/>
              <dgm:constr type="r" for="ch" forName="ParentBackground5" refType="w" fact="0.1817"/>
              <dgm:constr type="t" for="ch" forName="ParentBackground5" refType="h" fact="0.1262"/>
              <dgm:constr type="w" for="ch" forName="ParentBackground5" refType="w" fact="0.1754"/>
              <dgm:constr type="h" for="ch" forName="ParentBackground5" refType="h" fact="0.5319"/>
              <dgm:constr type="r" for="ch" forName="Child5" refType="w" fact="0.1817"/>
              <dgm:constr type="t" for="ch" forName="Child5" refType="h" fact="0.6876"/>
              <dgm:constr type="w" for="ch" forName="Child5" refType="w" fact="0.1754"/>
              <dgm:constr type="h" for="ch" forName="Child5" refType="h" fact="0.3124"/>
              <dgm:constr type="r" for="ch" forName="Accent4" refType="w" fact="0.4211"/>
              <dgm:constr type="t" for="ch" forName="Accent4" refType="h" fact="-0.0109"/>
              <dgm:constr type="w" for="ch" forName="Accent4" refType="w" fact="0.2657"/>
              <dgm:constr type="h" for="ch" forName="Accent4" refType="h" fact="0.806"/>
              <dgm:constr type="r" for="ch" forName="ParentBackground4" refType="w" fact="0.3758"/>
              <dgm:constr type="t" for="ch" forName="ParentBackground4" refType="h" fact="0.1262"/>
              <dgm:constr type="w" for="ch" forName="ParentBackground4" refType="w" fact="0.1754"/>
              <dgm:constr type="h" for="ch" forName="ParentBackground4" refType="h" fact="0.5319"/>
              <dgm:constr type="r" for="ch" forName="Child4" refType="w" fact="0.3758"/>
              <dgm:constr type="t" for="ch" forName="Child4" refType="h" fact="0.6876"/>
              <dgm:constr type="w" for="ch" forName="Child4" refType="w" fact="0.1754"/>
              <dgm:constr type="h" for="ch" forName="Child4" refType="h" fact="0.3124"/>
              <dgm:constr type="r" for="ch" forName="Accent3" refType="w" fact="0.6152"/>
              <dgm:constr type="t" for="ch" forName="Accent3" refType="h" fact="-0.0109"/>
              <dgm:constr type="w" for="ch" forName="Accent3" refType="w" fact="0.2657"/>
              <dgm:constr type="h" for="ch" forName="Accent3" refType="h" fact="0.806"/>
              <dgm:constr type="r" for="ch" forName="ParentBackground3" refType="w" fact="0.57"/>
              <dgm:constr type="t" for="ch" forName="ParentBackground3" refType="h" fact="0.1262"/>
              <dgm:constr type="w" for="ch" forName="ParentBackground3" refType="w" fact="0.1754"/>
              <dgm:constr type="h" for="ch" forName="ParentBackground3" refType="h" fact="0.5319"/>
              <dgm:constr type="r" for="ch" forName="Child3" refType="w" fact="0.57"/>
              <dgm:constr type="t" for="ch" forName="Child3" refType="h" fact="0.6876"/>
              <dgm:constr type="w" for="ch" forName="Child3" refType="w" fact="0.1754"/>
              <dgm:constr type="h" for="ch" forName="Child3" refType="h" fact="0.3124"/>
              <dgm:constr type="r" for="ch" forName="Accent2" refType="w" fact="0.8094"/>
              <dgm:constr type="t" for="ch" forName="Accent2" refType="h" fact="-0.0109"/>
              <dgm:constr type="w" for="ch" forName="Accent2" refType="w" fact="0.2657"/>
              <dgm:constr type="h" for="ch" forName="Accent2" refType="h" fact="0.806"/>
              <dgm:constr type="r" for="ch" forName="ParentBackground2" refType="w" fact="0.7642"/>
              <dgm:constr type="t" for="ch" forName="ParentBackground2" refType="h" fact="0.1262"/>
              <dgm:constr type="w" for="ch" forName="ParentBackground2" refType="w" fact="0.1754"/>
              <dgm:constr type="h" for="ch" forName="ParentBackground2" refType="h" fact="0.5319"/>
              <dgm:constr type="r" for="ch" forName="Child2" refType="w" fact="0.7642"/>
              <dgm:constr type="t" for="ch" forName="Child2" refType="h" fact="0.6876"/>
              <dgm:constr type="w" for="ch" forName="Child2" refType="w" fact="0.1754"/>
              <dgm:constr type="h" for="ch" forName="Child2" refType="h" fact="0.3124"/>
              <dgm:constr type="r" for="ch" forName="Accent1" refType="w" fact="1.0036"/>
              <dgm:constr type="t" for="ch" forName="Accent1" refType="h" fact="-0.0109"/>
              <dgm:constr type="w" for="ch" forName="Accent1" refType="w" fact="0.2657"/>
              <dgm:constr type="h" for="ch" forName="Accent1" refType="h" fact="0.806"/>
              <dgm:constr type="r" for="ch" forName="ParentBackground1" refType="w" fact="0.9584"/>
              <dgm:constr type="t" for="ch" forName="ParentBackground1" refType="h" fact="0.1262"/>
              <dgm:constr type="w" for="ch" forName="ParentBackground1" refType="w" fact="0.1754"/>
              <dgm:constr type="h" for="ch" forName="ParentBackground1" refType="h" fact="0.5319"/>
              <dgm:constr type="r" for="ch" forName="Child1" refType="w" fact="0.9584"/>
              <dgm:constr type="t" for="ch" forName="Child1" refType="h" fact="0.6876"/>
              <dgm:constr type="w" for="ch" forName="Child1" refType="w" fact="0.1754"/>
              <dgm:constr type="h" for="ch" forName="Child1" refType="h" fact="0.3124"/>
            </dgm:constrLst>
          </dgm:if>
          <dgm:if name="Name22"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r" for="ch" forName="Parent6" refType="w" fact="0.1311"/>
              <dgm:constr type="t" for="ch" forName="Parent6" refType="h" fact="0.2022"/>
              <dgm:constr type="w" for="ch" forName="Parent6" refType="w" fact="0.1049"/>
              <dgm:constr type="h" for="ch" forName="Parent6" refType="h" fact="0.3799"/>
              <dgm:constr type="r" for="ch" forName="Parent5" refType="w" fact="0.2937"/>
              <dgm:constr type="t" for="ch" forName="Parent5" refType="h" fact="0.2022"/>
              <dgm:constr type="w" for="ch" forName="Parent5" refType="w" fact="0.1049"/>
              <dgm:constr type="h" for="ch" forName="Parent5" refType="h" fact="0.3799"/>
              <dgm:constr type="r" for="ch" forName="Parent4" refType="w" fact="0.4563"/>
              <dgm:constr type="t" for="ch" forName="Parent4" refType="h" fact="0.2022"/>
              <dgm:constr type="w" for="ch" forName="Parent4" refType="w" fact="0.1049"/>
              <dgm:constr type="h" for="ch" forName="Parent4" refType="h" fact="0.3799"/>
              <dgm:constr type="r" for="ch" forName="Parent3" refType="w" fact="0.619"/>
              <dgm:constr type="t" for="ch" forName="Parent3" refType="h" fact="0.2022"/>
              <dgm:constr type="w" for="ch" forName="Parent3" refType="w" fact="0.1049"/>
              <dgm:constr type="h" for="ch" forName="Parent3" refType="h" fact="0.3799"/>
              <dgm:constr type="r" for="ch" forName="Parent2" refType="w" fact="0.7816"/>
              <dgm:constr type="t" for="ch" forName="Parent2" refType="h" fact="0.2022"/>
              <dgm:constr type="w" for="ch" forName="Parent2" refType="w" fact="0.1049"/>
              <dgm:constr type="h" for="ch" forName="Parent2" refType="h" fact="0.3799"/>
              <dgm:constr type="r" for="ch" forName="Parent1" refType="w" fact="0.9442"/>
              <dgm:constr type="t" for="ch" forName="Parent1" refType="h" fact="0.2022"/>
              <dgm:constr type="w" for="ch" forName="Parent1" refType="w" fact="0.1049"/>
              <dgm:constr type="h" for="ch" forName="Parent1" refType="h" fact="0.3799"/>
              <dgm:constr type="r" for="ch" forName="Accent6" refType="w" fact="0.1574"/>
              <dgm:constr type="t" for="ch" forName="Accent6" refType="h" fact="0.1072"/>
              <dgm:constr type="w" for="ch" forName="Accent6" refType="w" fact="0.1574"/>
              <dgm:constr type="h" for="ch" forName="Accent6" refType="h" fact="0.5699"/>
              <dgm:constr type="r" for="ch" forName="ParentBackground6" refType="w" fact="0.1521"/>
              <dgm:constr type="t" for="ch" forName="ParentBackground6" refType="h" fact="0.1262"/>
              <dgm:constr type="w" for="ch" forName="ParentBackground6" refType="w" fact="0.1469"/>
              <dgm:constr type="h" for="ch" forName="ParentBackground6" refType="h" fact="0.5319"/>
              <dgm:constr type="r" for="ch" forName="Child6" refType="w" fact="0.1521"/>
              <dgm:constr type="t" for="ch" forName="Child6" refType="h" fact="0.6876"/>
              <dgm:constr type="w" for="ch" forName="Child6" refType="w" fact="0.1469"/>
              <dgm:constr type="h" for="ch" forName="Child6" refType="h" fact="0.3124"/>
              <dgm:constr type="r" for="ch" forName="Accent5" refType="w" fact="0.3526"/>
              <dgm:constr type="t" for="ch" forName="Accent5" refType="h" fact="-0.0109"/>
              <dgm:constr type="w" for="ch" forName="Accent5" refType="w" fact="0.2226"/>
              <dgm:constr type="h" for="ch" forName="Accent5" refType="h" fact="0.806"/>
              <dgm:constr type="r" for="ch" forName="ParentBackground5" refType="w" fact="0.3147"/>
              <dgm:constr type="t" for="ch" forName="ParentBackground5" refType="h" fact="0.1262"/>
              <dgm:constr type="w" for="ch" forName="ParentBackground5" refType="w" fact="0.1469"/>
              <dgm:constr type="h" for="ch" forName="ParentBackground5" refType="h" fact="0.5319"/>
              <dgm:constr type="r" for="ch" forName="Child5" refType="w" fact="0.3147"/>
              <dgm:constr type="t" for="ch" forName="Child5" refType="h" fact="0.6876"/>
              <dgm:constr type="w" for="ch" forName="Child5" refType="w" fact="0.1469"/>
              <dgm:constr type="h" for="ch" forName="Child5" refType="h" fact="0.3124"/>
              <dgm:constr type="r" for="ch" forName="Accent4" refType="w" fact="0.5152"/>
              <dgm:constr type="t" for="ch" forName="Accent4" refType="h" fact="-0.0109"/>
              <dgm:constr type="w" for="ch" forName="Accent4" refType="w" fact="0.2226"/>
              <dgm:constr type="h" for="ch" forName="Accent4" refType="h" fact="0.806"/>
              <dgm:constr type="r" for="ch" forName="ParentBackground4" refType="w" fact="0.4773"/>
              <dgm:constr type="t" for="ch" forName="ParentBackground4" refType="h" fact="0.1262"/>
              <dgm:constr type="w" for="ch" forName="ParentBackground4" refType="w" fact="0.1469"/>
              <dgm:constr type="h" for="ch" forName="ParentBackground4" refType="h" fact="0.5319"/>
              <dgm:constr type="r" for="ch" forName="Child4" refType="w" fact="0.4773"/>
              <dgm:constr type="t" for="ch" forName="Child4" refType="h" fact="0.6876"/>
              <dgm:constr type="w" for="ch" forName="Child4" refType="w" fact="0.1469"/>
              <dgm:constr type="h" for="ch" forName="Child4" refType="h" fact="0.3124"/>
              <dgm:constr type="r" for="ch" forName="Accent3" refType="w" fact="0.6778"/>
              <dgm:constr type="t" for="ch" forName="Accent3" refType="h" fact="-0.0109"/>
              <dgm:constr type="w" for="ch" forName="Accent3" refType="w" fact="0.2226"/>
              <dgm:constr type="h" for="ch" forName="Accent3" refType="h" fact="0.806"/>
              <dgm:constr type="r" for="ch" forName="ParentBackground3" refType="w" fact="0.6399"/>
              <dgm:constr type="t" for="ch" forName="ParentBackground3" refType="h" fact="0.1262"/>
              <dgm:constr type="w" for="ch" forName="ParentBackground3" refType="w" fact="0.1469"/>
              <dgm:constr type="h" for="ch" forName="ParentBackground3" refType="h" fact="0.5319"/>
              <dgm:constr type="r" for="ch" forName="Child3" refType="w" fact="0.6399"/>
              <dgm:constr type="t" for="ch" forName="Child3" refType="h" fact="0.6876"/>
              <dgm:constr type="w" for="ch" forName="Child3" refType="w" fact="0.1469"/>
              <dgm:constr type="h" for="ch" forName="Child3" refType="h" fact="0.3124"/>
              <dgm:constr type="r" for="ch" forName="Accent2" refType="w" fact="0.8404"/>
              <dgm:constr type="t" for="ch" forName="Accent2" refType="h" fact="-0.0109"/>
              <dgm:constr type="w" for="ch" forName="Accent2" refType="w" fact="0.2226"/>
              <dgm:constr type="h" for="ch" forName="Accent2" refType="h" fact="0.806"/>
              <dgm:constr type="r" for="ch" forName="ParentBackground2" refType="w" fact="0.8025"/>
              <dgm:constr type="t" for="ch" forName="ParentBackground2" refType="h" fact="0.1262"/>
              <dgm:constr type="w" for="ch" forName="ParentBackground2" refType="w" fact="0.1469"/>
              <dgm:constr type="h" for="ch" forName="ParentBackground2" refType="h" fact="0.5319"/>
              <dgm:constr type="r" for="ch" forName="Child2" refType="w" fact="0.8025"/>
              <dgm:constr type="t" for="ch" forName="Child2" refType="h" fact="0.6876"/>
              <dgm:constr type="w" for="ch" forName="Child2" refType="w" fact="0.1469"/>
              <dgm:constr type="h" for="ch" forName="Child2" refType="h" fact="0.3124"/>
              <dgm:constr type="r" for="ch" forName="Accent1" refType="w" fact="1.003"/>
              <dgm:constr type="t" for="ch" forName="Accent1" refType="h" fact="-0.0109"/>
              <dgm:constr type="w" for="ch" forName="Accent1" refType="w" fact="0.2226"/>
              <dgm:constr type="h" for="ch" forName="Accent1" refType="h" fact="0.806"/>
              <dgm:constr type="r" for="ch" forName="ParentBackground1" refType="w" fact="0.9652"/>
              <dgm:constr type="t" for="ch" forName="ParentBackground1" refType="h" fact="0.1262"/>
              <dgm:constr type="w" for="ch" forName="ParentBackground1" refType="w" fact="0.1469"/>
              <dgm:constr type="h" for="ch" forName="ParentBackground1" refType="h" fact="0.5319"/>
              <dgm:constr type="r" for="ch" forName="Child1" refType="w" fact="0.9652"/>
              <dgm:constr type="t" for="ch" forName="Child1" refType="h" fact="0.6876"/>
              <dgm:constr type="w" for="ch" forName="Child1" refType="w" fact="0.1469"/>
              <dgm:constr type="h" for="ch" forName="Child1" refType="h" fact="0.3124"/>
            </dgm:constrLst>
          </dgm:if>
          <dgm:if name="Name23"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r" for="ch" forName="Parent7" refType="w" fact="0.1128"/>
              <dgm:constr type="t" for="ch" forName="Parent7" refType="h" fact="0.2022"/>
              <dgm:constr type="w" for="ch" forName="Parent7" refType="w" fact="0.0902"/>
              <dgm:constr type="h" for="ch" forName="Parent7" refType="h" fact="0.3799"/>
              <dgm:constr type="r" for="ch" forName="Parent6" refType="w" fact="0.2527"/>
              <dgm:constr type="t" for="ch" forName="Parent6" refType="h" fact="0.2022"/>
              <dgm:constr type="w" for="ch" forName="Parent6" refType="w" fact="0.0902"/>
              <dgm:constr type="h" for="ch" forName="Parent6" refType="h" fact="0.3799"/>
              <dgm:constr type="r" for="ch" forName="Parent5" refType="w" fact="0.3925"/>
              <dgm:constr type="t" for="ch" forName="Parent5" refType="h" fact="0.2022"/>
              <dgm:constr type="w" for="ch" forName="Parent5" refType="w" fact="0.0902"/>
              <dgm:constr type="h" for="ch" forName="Parent5" refType="h" fact="0.3799"/>
              <dgm:constr type="r" for="ch" forName="Parent4" refType="w" fact="0.5324"/>
              <dgm:constr type="t" for="ch" forName="Parent4" refType="h" fact="0.2022"/>
              <dgm:constr type="w" for="ch" forName="Parent4" refType="w" fact="0.0902"/>
              <dgm:constr type="h" for="ch" forName="Parent4" refType="h" fact="0.3799"/>
              <dgm:constr type="r" for="ch" forName="Parent3" refType="w" fact="0.6723"/>
              <dgm:constr type="t" for="ch" forName="Parent3" refType="h" fact="0.2022"/>
              <dgm:constr type="w" for="ch" forName="Parent3" refType="w" fact="0.0902"/>
              <dgm:constr type="h" for="ch" forName="Parent3" refType="h" fact="0.3799"/>
              <dgm:constr type="r" for="ch" forName="Parent2" refType="w" fact="0.8121"/>
              <dgm:constr type="t" for="ch" forName="Parent2" refType="h" fact="0.2022"/>
              <dgm:constr type="w" for="ch" forName="Parent2" refType="w" fact="0.0902"/>
              <dgm:constr type="h" for="ch" forName="Parent2" refType="h" fact="0.3799"/>
              <dgm:constr type="r" for="ch" forName="Parent1" refType="w" fact="0.952"/>
              <dgm:constr type="t" for="ch" forName="Parent1" refType="h" fact="0.2022"/>
              <dgm:constr type="w" for="ch" forName="Parent1" refType="w" fact="0.0902"/>
              <dgm:constr type="h" for="ch" forName="Parent1" refType="h" fact="0.3799"/>
              <dgm:constr type="r" for="ch" forName="Accent7" refType="w" fact="0.1354"/>
              <dgm:constr type="t" for="ch" forName="Accent7" refType="h" fact="0.1072"/>
              <dgm:constr type="w" for="ch" forName="Accent7" refType="w" fact="0.1354"/>
              <dgm:constr type="h" for="ch" forName="Accent7" refType="h" fact="0.5699"/>
              <dgm:constr type="r" for="ch" forName="ParentBackground7" refType="w" fact="0.1308"/>
              <dgm:constr type="t" for="ch" forName="ParentBackground7" refType="h" fact="0.1262"/>
              <dgm:constr type="w" for="ch" forName="ParentBackground7" refType="w" fact="0.1263"/>
              <dgm:constr type="h" for="ch" forName="ParentBackground7" refType="h" fact="0.5319"/>
              <dgm:constr type="r" for="ch" forName="Child7" refType="w" fact="0.1308"/>
              <dgm:constr type="t" for="ch" forName="Child7" refType="h" fact="0.6876"/>
              <dgm:constr type="w" for="ch" forName="Child7" refType="w" fact="0.1263"/>
              <dgm:constr type="h" for="ch" forName="Child7" refType="h" fact="0.3124"/>
              <dgm:constr type="r" for="ch" forName="Accent6" refType="w" fact="0.3033"/>
              <dgm:constr type="t" for="ch" forName="Accent6" refType="h" fact="-0.0109"/>
              <dgm:constr type="w" for="ch" forName="Accent6" refType="w" fact="0.1915"/>
              <dgm:constr type="h" for="ch" forName="Accent6" refType="h" fact="0.806"/>
              <dgm:constr type="r" for="ch" forName="ParentBackground6" refType="w" fact="0.2707"/>
              <dgm:constr type="t" for="ch" forName="ParentBackground6" refType="h" fact="0.1262"/>
              <dgm:constr type="w" for="ch" forName="ParentBackground6" refType="w" fact="0.1263"/>
              <dgm:constr type="h" for="ch" forName="ParentBackground6" refType="h" fact="0.5319"/>
              <dgm:constr type="r" for="ch" forName="Child6" refType="w" fact="0.2707"/>
              <dgm:constr type="t" for="ch" forName="Child6" refType="h" fact="0.6876"/>
              <dgm:constr type="w" for="ch" forName="Child6" refType="w" fact="0.1263"/>
              <dgm:constr type="h" for="ch" forName="Child6" refType="h" fact="0.3124"/>
              <dgm:constr type="r" for="ch" forName="Accent5" refType="w" fact="0.4431"/>
              <dgm:constr type="t" for="ch" forName="Accent5" refType="h" fact="-0.0109"/>
              <dgm:constr type="w" for="ch" forName="Accent5" refType="w" fact="0.1915"/>
              <dgm:constr type="h" for="ch" forName="Accent5" refType="h" fact="0.806"/>
              <dgm:constr type="r" for="ch" forName="ParentBackground5" refType="w" fact="0.4106"/>
              <dgm:constr type="t" for="ch" forName="ParentBackground5" refType="h" fact="0.1262"/>
              <dgm:constr type="w" for="ch" forName="ParentBackground5" refType="w" fact="0.1263"/>
              <dgm:constr type="h" for="ch" forName="ParentBackground5" refType="h" fact="0.5319"/>
              <dgm:constr type="r" for="ch" forName="Child5" refType="w" fact="0.4106"/>
              <dgm:constr type="t" for="ch" forName="Child5" refType="h" fact="0.6876"/>
              <dgm:constr type="w" for="ch" forName="Child5" refType="w" fact="0.1263"/>
              <dgm:constr type="h" for="ch" forName="Child5" refType="h" fact="0.3124"/>
              <dgm:constr type="r" for="ch" forName="Accent4" refType="w" fact="0.583"/>
              <dgm:constr type="t" for="ch" forName="Accent4" refType="h" fact="-0.0109"/>
              <dgm:constr type="w" for="ch" forName="Accent4" refType="w" fact="0.1915"/>
              <dgm:constr type="h" for="ch" forName="Accent4" refType="h" fact="0.806"/>
              <dgm:constr type="r" for="ch" forName="ParentBackground4" refType="w" fact="0.5504"/>
              <dgm:constr type="t" for="ch" forName="ParentBackground4" refType="h" fact="0.1262"/>
              <dgm:constr type="w" for="ch" forName="ParentBackground4" refType="w" fact="0.1263"/>
              <dgm:constr type="h" for="ch" forName="ParentBackground4" refType="h" fact="0.5319"/>
              <dgm:constr type="r" for="ch" forName="Child4" refType="w" fact="0.5504"/>
              <dgm:constr type="t" for="ch" forName="Child4" refType="h" fact="0.6876"/>
              <dgm:constr type="w" for="ch" forName="Child4" refType="w" fact="0.1263"/>
              <dgm:constr type="h" for="ch" forName="Child4" refType="h" fact="0.3124"/>
              <dgm:constr type="r" for="ch" forName="Accent3" refType="w" fact="0.7229"/>
              <dgm:constr type="t" for="ch" forName="Accent3" refType="h" fact="-0.0109"/>
              <dgm:constr type="w" for="ch" forName="Accent3" refType="w" fact="0.1915"/>
              <dgm:constr type="h" for="ch" forName="Accent3" refType="h" fact="0.806"/>
              <dgm:constr type="r" for="ch" forName="ParentBackground3" refType="w" fact="0.6903"/>
              <dgm:constr type="t" for="ch" forName="ParentBackground3" refType="h" fact="0.1262"/>
              <dgm:constr type="w" for="ch" forName="ParentBackground3" refType="w" fact="0.1263"/>
              <dgm:constr type="h" for="ch" forName="ParentBackground3" refType="h" fact="0.5319"/>
              <dgm:constr type="r" for="ch" forName="Child3" refType="w" fact="0.6903"/>
              <dgm:constr type="t" for="ch" forName="Child3" refType="h" fact="0.6876"/>
              <dgm:constr type="w" for="ch" forName="Child3" refType="w" fact="0.1263"/>
              <dgm:constr type="h" for="ch" forName="Child3" refType="h" fact="0.3124"/>
              <dgm:constr type="r" for="ch" forName="Accent2" refType="w" fact="0.8627"/>
              <dgm:constr type="t" for="ch" forName="Accent2" refType="h" fact="-0.0109"/>
              <dgm:constr type="w" for="ch" forName="Accent2" refType="w" fact="0.1915"/>
              <dgm:constr type="h" for="ch" forName="Accent2" refType="h" fact="0.806"/>
              <dgm:constr type="r" for="ch" forName="ParentBackground2" refType="w" fact="0.8302"/>
              <dgm:constr type="t" for="ch" forName="ParentBackground2" refType="h" fact="0.1262"/>
              <dgm:constr type="w" for="ch" forName="ParentBackground2" refType="w" fact="0.1263"/>
              <dgm:constr type="h" for="ch" forName="ParentBackground2" refType="h" fact="0.5319"/>
              <dgm:constr type="r" for="ch" forName="Child2" refType="w" fact="0.8302"/>
              <dgm:constr type="t" for="ch" forName="Child2" refType="h" fact="0.6876"/>
              <dgm:constr type="w" for="ch" forName="Child2" refType="w" fact="0.1263"/>
              <dgm:constr type="h" for="ch" forName="Child2" refType="h" fact="0.3124"/>
              <dgm:constr type="r" for="ch" forName="Accent1" refType="w" fact="1.0026"/>
              <dgm:constr type="t" for="ch" forName="Accent1" refType="h" fact="-0.0109"/>
              <dgm:constr type="w" for="ch" forName="Accent1" refType="w" fact="0.1915"/>
              <dgm:constr type="h" for="ch" forName="Accent1" refType="h" fact="0.806"/>
              <dgm:constr type="r" for="ch" forName="ParentBackground1" refType="w" fact="0.97"/>
              <dgm:constr type="t" for="ch" forName="ParentBackground1" refType="h" fact="0.1262"/>
              <dgm:constr type="w" for="ch" forName="ParentBackground1" refType="w" fact="0.1263"/>
              <dgm:constr type="h" for="ch" forName="ParentBackground1" refType="h" fact="0.5319"/>
              <dgm:constr type="r" for="ch" forName="Child1" refType="w" fact="0.97"/>
              <dgm:constr type="t" for="ch" forName="Child1" refType="h" fact="0.6876"/>
              <dgm:constr type="w" for="ch" forName="Child1" refType="w" fact="0.1263"/>
              <dgm:constr type="h" for="ch" forName="Child1" refType="h" fact="0.3124"/>
            </dgm:constrLst>
          </dgm:if>
          <dgm:if name="Name24"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r" for="ch" forName="Parent8" refType="w" fact="0.099"/>
              <dgm:constr type="t" for="ch" forName="Parent8" refType="h" fact="0.2022"/>
              <dgm:constr type="w" for="ch" forName="Parent8" refType="w" fact="0.0792"/>
              <dgm:constr type="h" for="ch" forName="Parent8" refType="h" fact="0.3799"/>
              <dgm:constr type="r" for="ch" forName="Parent7" refType="w" fact="0.2217"/>
              <dgm:constr type="t" for="ch" forName="Parent7" refType="h" fact="0.2022"/>
              <dgm:constr type="w" for="ch" forName="Parent7" refType="w" fact="0.0792"/>
              <dgm:constr type="h" for="ch" forName="Parent7" refType="h" fact="0.3799"/>
              <dgm:constr type="r" for="ch" forName="Parent6" refType="w" fact="0.3444"/>
              <dgm:constr type="t" for="ch" forName="Parent6" refType="h" fact="0.2022"/>
              <dgm:constr type="w" for="ch" forName="Parent6" refType="w" fact="0.0792"/>
              <dgm:constr type="h" for="ch" forName="Parent6" refType="h" fact="0.3799"/>
              <dgm:constr type="r" for="ch" forName="Parent5" refType="w" fact="0.4671"/>
              <dgm:constr type="t" for="ch" forName="Parent5" refType="h" fact="0.2022"/>
              <dgm:constr type="w" for="ch" forName="Parent5" refType="w" fact="0.0792"/>
              <dgm:constr type="h" for="ch" forName="Parent5" refType="h" fact="0.3799"/>
              <dgm:constr type="r" for="ch" forName="Parent4" refType="w" fact="0.5898"/>
              <dgm:constr type="t" for="ch" forName="Parent4" refType="h" fact="0.2022"/>
              <dgm:constr type="w" for="ch" forName="Parent4" refType="w" fact="0.0792"/>
              <dgm:constr type="h" for="ch" forName="Parent4" refType="h" fact="0.3799"/>
              <dgm:constr type="r" for="ch" forName="Parent3" refType="w" fact="0.7125"/>
              <dgm:constr type="t" for="ch" forName="Parent3" refType="h" fact="0.2022"/>
              <dgm:constr type="w" for="ch" forName="Parent3" refType="w" fact="0.0792"/>
              <dgm:constr type="h" for="ch" forName="Parent3" refType="h" fact="0.3799"/>
              <dgm:constr type="r" for="ch" forName="Parent2" refType="w" fact="0.8352"/>
              <dgm:constr type="t" for="ch" forName="Parent2" refType="h" fact="0.2022"/>
              <dgm:constr type="w" for="ch" forName="Parent2" refType="w" fact="0.0792"/>
              <dgm:constr type="h" for="ch" forName="Parent2" refType="h" fact="0.3799"/>
              <dgm:constr type="r" for="ch" forName="Parent1" refType="w" fact="0.9579"/>
              <dgm:constr type="t" for="ch" forName="Parent1" refType="h" fact="0.2022"/>
              <dgm:constr type="w" for="ch" forName="Parent1" refType="w" fact="0.0792"/>
              <dgm:constr type="h" for="ch" forName="Parent1" refType="h" fact="0.3799"/>
              <dgm:constr type="r" for="ch" forName="Accent8" refType="w" fact="0.1187"/>
              <dgm:constr type="t" for="ch" forName="Accent8" refType="h" fact="0.1072"/>
              <dgm:constr type="w" for="ch" forName="Accent8" refType="w" fact="0.1187"/>
              <dgm:constr type="h" for="ch" forName="Accent8" refType="h" fact="0.5699"/>
              <dgm:constr type="r" for="ch" forName="ParentBackground8" refType="w" fact="0.1148"/>
              <dgm:constr type="t" for="ch" forName="ParentBackground8" refType="h" fact="0.1262"/>
              <dgm:constr type="w" for="ch" forName="ParentBackground8" refType="w" fact="0.1108"/>
              <dgm:constr type="h" for="ch" forName="ParentBackground8" refType="h" fact="0.5319"/>
              <dgm:constr type="r" for="ch" forName="Child8" refType="w" fact="0.1148"/>
              <dgm:constr type="t" for="ch" forName="Child8" refType="h" fact="0.6876"/>
              <dgm:constr type="w" for="ch" forName="Child8" refType="w" fact="0.1108"/>
              <dgm:constr type="h" for="ch" forName="Child8" refType="h" fact="0.3124"/>
              <dgm:constr type="r" for="ch" forName="Accent7" refType="w" fact="0.2661"/>
              <dgm:constr type="t" for="ch" forName="Accent7" refType="h" fact="-0.0109"/>
              <dgm:constr type="w" for="ch" forName="Accent7" refType="w" fact="0.1679"/>
              <dgm:constr type="h" for="ch" forName="Accent7" refType="h" fact="0.806"/>
              <dgm:constr type="r" for="ch" forName="ParentBackground7" refType="w" fact="0.2375"/>
              <dgm:constr type="t" for="ch" forName="ParentBackground7" refType="h" fact="0.1262"/>
              <dgm:constr type="w" for="ch" forName="ParentBackground7" refType="w" fact="0.1108"/>
              <dgm:constr type="h" for="ch" forName="ParentBackground7" refType="h" fact="0.5319"/>
              <dgm:constr type="r" for="ch" forName="Child7" refType="w" fact="0.2375"/>
              <dgm:constr type="t" for="ch" forName="Child7" refType="h" fact="0.6876"/>
              <dgm:constr type="w" for="ch" forName="Child7" refType="w" fact="0.1108"/>
              <dgm:constr type="h" for="ch" forName="Child7" refType="h" fact="0.3124"/>
              <dgm:constr type="r" for="ch" forName="Accent6" refType="w" fact="0.3888"/>
              <dgm:constr type="t" for="ch" forName="Accent6" refType="h" fact="-0.0109"/>
              <dgm:constr type="w" for="ch" forName="Accent6" refType="w" fact="0.1679"/>
              <dgm:constr type="h" for="ch" forName="Accent6" refType="h" fact="0.806"/>
              <dgm:constr type="r" for="ch" forName="ParentBackground6" refType="w" fact="0.3602"/>
              <dgm:constr type="t" for="ch" forName="ParentBackground6" refType="h" fact="0.1262"/>
              <dgm:constr type="w" for="ch" forName="ParentBackground6" refType="w" fact="0.1108"/>
              <dgm:constr type="h" for="ch" forName="ParentBackground6" refType="h" fact="0.5319"/>
              <dgm:constr type="r" for="ch" forName="Child6" refType="w" fact="0.3602"/>
              <dgm:constr type="t" for="ch" forName="Child6" refType="h" fact="0.6876"/>
              <dgm:constr type="w" for="ch" forName="Child6" refType="w" fact="0.1108"/>
              <dgm:constr type="h" for="ch" forName="Child6" refType="h" fact="0.3124"/>
              <dgm:constr type="r" for="ch" forName="Accent5" refType="w" fact="0.5115"/>
              <dgm:constr type="t" for="ch" forName="Accent5" refType="h" fact="-0.0109"/>
              <dgm:constr type="w" for="ch" forName="Accent5" refType="w" fact="0.1679"/>
              <dgm:constr type="h" for="ch" forName="Accent5" refType="h" fact="0.806"/>
              <dgm:constr type="r" for="ch" forName="ParentBackground5" refType="w" fact="0.4829"/>
              <dgm:constr type="t" for="ch" forName="ParentBackground5" refType="h" fact="0.1262"/>
              <dgm:constr type="w" for="ch" forName="ParentBackground5" refType="w" fact="0.1108"/>
              <dgm:constr type="h" for="ch" forName="ParentBackground5" refType="h" fact="0.5319"/>
              <dgm:constr type="r" for="ch" forName="Child5" refType="w" fact="0.4829"/>
              <dgm:constr type="t" for="ch" forName="Child5" refType="h" fact="0.6876"/>
              <dgm:constr type="w" for="ch" forName="Child5" refType="w" fact="0.1108"/>
              <dgm:constr type="h" for="ch" forName="Child5" refType="h" fact="0.3124"/>
              <dgm:constr type="r" for="ch" forName="Accent4" refType="w" fact="0.6342"/>
              <dgm:constr type="t" for="ch" forName="Accent4" refType="h" fact="-0.0109"/>
              <dgm:constr type="w" for="ch" forName="Accent4" refType="w" fact="0.1679"/>
              <dgm:constr type="h" for="ch" forName="Accent4" refType="h" fact="0.806"/>
              <dgm:constr type="r" for="ch" forName="ParentBackground4" refType="w" fact="0.6056"/>
              <dgm:constr type="t" for="ch" forName="ParentBackground4" refType="h" fact="0.1262"/>
              <dgm:constr type="w" for="ch" forName="ParentBackground4" refType="w" fact="0.1108"/>
              <dgm:constr type="h" for="ch" forName="ParentBackground4" refType="h" fact="0.5319"/>
              <dgm:constr type="r" for="ch" forName="Child4" refType="w" fact="0.6056"/>
              <dgm:constr type="t" for="ch" forName="Child4" refType="h" fact="0.6876"/>
              <dgm:constr type="w" for="ch" forName="Child4" refType="w" fact="0.1108"/>
              <dgm:constr type="h" for="ch" forName="Child4" refType="h" fact="0.3124"/>
              <dgm:constr type="r" for="ch" forName="Accent3" refType="w" fact="0.7569"/>
              <dgm:constr type="t" for="ch" forName="Accent3" refType="h" fact="-0.0109"/>
              <dgm:constr type="w" for="ch" forName="Accent3" refType="w" fact="0.1679"/>
              <dgm:constr type="h" for="ch" forName="Accent3" refType="h" fact="0.806"/>
              <dgm:constr type="r" for="ch" forName="ParentBackground3" refType="w" fact="0.7283"/>
              <dgm:constr type="t" for="ch" forName="ParentBackground3" refType="h" fact="0.1262"/>
              <dgm:constr type="w" for="ch" forName="ParentBackground3" refType="w" fact="0.1108"/>
              <dgm:constr type="h" for="ch" forName="ParentBackground3" refType="h" fact="0.5319"/>
              <dgm:constr type="r" for="ch" forName="Child3" refType="w" fact="0.7283"/>
              <dgm:constr type="t" for="ch" forName="Child3" refType="h" fact="0.6876"/>
              <dgm:constr type="w" for="ch" forName="Child3" refType="w" fact="0.1108"/>
              <dgm:constr type="h" for="ch" forName="Child3" refType="h" fact="0.3124"/>
              <dgm:constr type="r" for="ch" forName="Accent2" refType="w" fact="0.8796"/>
              <dgm:constr type="t" for="ch" forName="Accent2" refType="h" fact="-0.0109"/>
              <dgm:constr type="w" for="ch" forName="Accent2" refType="w" fact="0.1679"/>
              <dgm:constr type="h" for="ch" forName="Accent2" refType="h" fact="0.806"/>
              <dgm:constr type="r" for="ch" forName="ParentBackground2" refType="w" fact="0.851"/>
              <dgm:constr type="t" for="ch" forName="ParentBackground2" refType="h" fact="0.1262"/>
              <dgm:constr type="w" for="ch" forName="ParentBackground2" refType="w" fact="0.1108"/>
              <dgm:constr type="h" for="ch" forName="ParentBackground2" refType="h" fact="0.5319"/>
              <dgm:constr type="r" for="ch" forName="Child2" refType="w" fact="0.851"/>
              <dgm:constr type="t" for="ch" forName="Child2" refType="h" fact="0.6876"/>
              <dgm:constr type="w" for="ch" forName="Child2" refType="w" fact="0.1108"/>
              <dgm:constr type="h" for="ch" forName="Child2" refType="h" fact="0.3124"/>
              <dgm:constr type="r" for="ch" forName="Accent1" refType="w" fact="1.0023"/>
              <dgm:constr type="t" for="ch" forName="Accent1" refType="h" fact="-0.0109"/>
              <dgm:constr type="w" for="ch" forName="Accent1" refType="w" fact="0.1679"/>
              <dgm:constr type="h" for="ch" forName="Accent1" refType="h" fact="0.806"/>
              <dgm:constr type="r" for="ch" forName="ParentBackground1" refType="w" fact="0.9737"/>
              <dgm:constr type="t" for="ch" forName="ParentBackground1" refType="h" fact="0.1262"/>
              <dgm:constr type="w" for="ch" forName="ParentBackground1" refType="w" fact="0.1108"/>
              <dgm:constr type="h" for="ch" forName="ParentBackground1" refType="h" fact="0.5319"/>
              <dgm:constr type="r" for="ch" forName="Child1" refType="w" fact="0.9737"/>
              <dgm:constr type="t" for="ch" forName="Child1" refType="h" fact="0.6876"/>
              <dgm:constr type="w" for="ch" forName="Child1" refType="w" fact="0.1108"/>
              <dgm:constr type="h" for="ch" forName="Child1" refType="h" fact="0.3124"/>
            </dgm:constrLst>
          </dgm:if>
          <dgm:if name="Name25"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r" for="ch" forName="Parent9" refType="w" fact="0.0881"/>
              <dgm:constr type="t" for="ch" forName="Parent9" refType="h" fact="0.2022"/>
              <dgm:constr type="w" for="ch" forName="Parent9" refType="w" fact="0.0705"/>
              <dgm:constr type="h" for="ch" forName="Parent9" refType="h" fact="0.3799"/>
              <dgm:constr type="r" for="ch" forName="Parent8" refType="w" fact="0.1974"/>
              <dgm:constr type="t" for="ch" forName="Parent8" refType="h" fact="0.2022"/>
              <dgm:constr type="w" for="ch" forName="Parent8" refType="w" fact="0.0705"/>
              <dgm:constr type="h" for="ch" forName="Parent8" refType="h" fact="0.3799"/>
              <dgm:constr type="r" for="ch" forName="Parent7" refType="w" fact="0.3067"/>
              <dgm:constr type="t" for="ch" forName="Parent7" refType="h" fact="0.2022"/>
              <dgm:constr type="w" for="ch" forName="Parent7" refType="w" fact="0.0705"/>
              <dgm:constr type="h" for="ch" forName="Parent7" refType="h" fact="0.3799"/>
              <dgm:constr type="r" for="ch" forName="Parent6" refType="w" fact="0.416"/>
              <dgm:constr type="t" for="ch" forName="Parent6" refType="h" fact="0.2022"/>
              <dgm:constr type="w" for="ch" forName="Parent6" refType="w" fact="0.0705"/>
              <dgm:constr type="h" for="ch" forName="Parent6" refType="h" fact="0.3799"/>
              <dgm:constr type="r" for="ch" forName="Parent5" refType="w" fact="0.5253"/>
              <dgm:constr type="t" for="ch" forName="Parent5" refType="h" fact="0.2022"/>
              <dgm:constr type="w" for="ch" forName="Parent5" refType="w" fact="0.0705"/>
              <dgm:constr type="h" for="ch" forName="Parent5" refType="h" fact="0.3799"/>
              <dgm:constr type="r" for="ch" forName="Parent4" refType="w" fact="0.6346"/>
              <dgm:constr type="t" for="ch" forName="Parent4" refType="h" fact="0.2022"/>
              <dgm:constr type="w" for="ch" forName="Parent4" refType="w" fact="0.0705"/>
              <dgm:constr type="h" for="ch" forName="Parent4" refType="h" fact="0.3799"/>
              <dgm:constr type="r" for="ch" forName="Parent3" refType="w" fact="0.7439"/>
              <dgm:constr type="t" for="ch" forName="Parent3" refType="h" fact="0.2022"/>
              <dgm:constr type="w" for="ch" forName="Parent3" refType="w" fact="0.0705"/>
              <dgm:constr type="h" for="ch" forName="Parent3" refType="h" fact="0.3799"/>
              <dgm:constr type="r" for="ch" forName="Parent2" refType="w" fact="0.8532"/>
              <dgm:constr type="t" for="ch" forName="Parent2" refType="h" fact="0.2022"/>
              <dgm:constr type="w" for="ch" forName="Parent2" refType="w" fact="0.0705"/>
              <dgm:constr type="h" for="ch" forName="Parent2" refType="h" fact="0.3799"/>
              <dgm:constr type="r" for="ch" forName="Parent1" refType="w" fact="0.9625"/>
              <dgm:constr type="t" for="ch" forName="Parent1" refType="h" fact="0.2022"/>
              <dgm:constr type="w" for="ch" forName="Parent1" refType="w" fact="0.0705"/>
              <dgm:constr type="h" for="ch" forName="Parent1" refType="h" fact="0.3799"/>
              <dgm:constr type="r" for="ch" forName="Accent9" refType="w" fact="0.1058"/>
              <dgm:constr type="t" for="ch" forName="Accent9" refType="h" fact="0.1072"/>
              <dgm:constr type="w" for="ch" forName="Accent9" refType="w" fact="0.1058"/>
              <dgm:constr type="h" for="ch" forName="Accent9" refType="h" fact="0.5699"/>
              <dgm:constr type="r" for="ch" forName="ParentBackground9" refType="w" fact="0.1022"/>
              <dgm:constr type="t" for="ch" forName="ParentBackground9" refType="h" fact="0.1262"/>
              <dgm:constr type="w" for="ch" forName="ParentBackground9" refType="w" fact="0.0987"/>
              <dgm:constr type="h" for="ch" forName="ParentBackground9" refType="h" fact="0.5319"/>
              <dgm:constr type="r" for="ch" forName="Child9" refType="w" fact="0.1022"/>
              <dgm:constr type="t" for="ch" forName="Child9" refType="h" fact="0.6876"/>
              <dgm:constr type="w" for="ch" forName="Child9" refType="w" fact="0.0987"/>
              <dgm:constr type="h" for="ch" forName="Child9" refType="h" fact="0.3124"/>
              <dgm:constr type="r" for="ch" forName="Accent8" refType="w" fact="0.237"/>
              <dgm:constr type="t" for="ch" forName="Accent8" refType="h" fact="-0.0109"/>
              <dgm:constr type="w" for="ch" forName="Accent8" refType="w" fact="0.1496"/>
              <dgm:constr type="h" for="ch" forName="Accent8" refType="h" fact="0.806"/>
              <dgm:constr type="r" for="ch" forName="ParentBackground8" refType="w" fact="0.2115"/>
              <dgm:constr type="t" for="ch" forName="ParentBackground8" refType="h" fact="0.1262"/>
              <dgm:constr type="w" for="ch" forName="ParentBackground8" refType="w" fact="0.0987"/>
              <dgm:constr type="h" for="ch" forName="ParentBackground8" refType="h" fact="0.5319"/>
              <dgm:constr type="r" for="ch" forName="Child8" refType="w" fact="0.2115"/>
              <dgm:constr type="t" for="ch" forName="Child8" refType="h" fact="0.6876"/>
              <dgm:constr type="w" for="ch" forName="Child8" refType="w" fact="0.0987"/>
              <dgm:constr type="h" for="ch" forName="Child8" refType="h" fact="0.3124"/>
              <dgm:constr type="r" for="ch" forName="Accent7" refType="w" fact="0.3462"/>
              <dgm:constr type="t" for="ch" forName="Accent7" refType="h" fact="-0.0109"/>
              <dgm:constr type="w" for="ch" forName="Accent7" refType="w" fact="0.1496"/>
              <dgm:constr type="h" for="ch" forName="Accent7" refType="h" fact="0.806"/>
              <dgm:constr type="r" for="ch" forName="ParentBackground7" refType="w" fact="0.3208"/>
              <dgm:constr type="t" for="ch" forName="ParentBackground7" refType="h" fact="0.1262"/>
              <dgm:constr type="w" for="ch" forName="ParentBackground7" refType="w" fact="0.0987"/>
              <dgm:constr type="h" for="ch" forName="ParentBackground7" refType="h" fact="0.5319"/>
              <dgm:constr type="r" for="ch" forName="Child7" refType="w" fact="0.3208"/>
              <dgm:constr type="t" for="ch" forName="Child7" refType="h" fact="0.6876"/>
              <dgm:constr type="w" for="ch" forName="Child7" refType="w" fact="0.0987"/>
              <dgm:constr type="h" for="ch" forName="Child7" refType="h" fact="0.3124"/>
              <dgm:constr type="r" for="ch" forName="Accent6" refType="w" fact="0.4555"/>
              <dgm:constr type="t" for="ch" forName="Accent6" refType="h" fact="-0.0109"/>
              <dgm:constr type="w" for="ch" forName="Accent6" refType="w" fact="0.1496"/>
              <dgm:constr type="h" for="ch" forName="Accent6" refType="h" fact="0.806"/>
              <dgm:constr type="r" for="ch" forName="ParentBackground6" refType="w" fact="0.4301"/>
              <dgm:constr type="t" for="ch" forName="ParentBackground6" refType="h" fact="0.1262"/>
              <dgm:constr type="w" for="ch" forName="ParentBackground6" refType="w" fact="0.0987"/>
              <dgm:constr type="h" for="ch" forName="ParentBackground6" refType="h" fact="0.5319"/>
              <dgm:constr type="r" for="ch" forName="Child6" refType="w" fact="0.4301"/>
              <dgm:constr type="t" for="ch" forName="Child6" refType="h" fact="0.6876"/>
              <dgm:constr type="w" for="ch" forName="Child6" refType="w" fact="0.0987"/>
              <dgm:constr type="h" for="ch" forName="Child6" refType="h" fact="0.3124"/>
              <dgm:constr type="r" for="ch" forName="Accent5" refType="w" fact="0.5648"/>
              <dgm:constr type="t" for="ch" forName="Accent5" refType="h" fact="-0.0109"/>
              <dgm:constr type="w" for="ch" forName="Accent5" refType="w" fact="0.1496"/>
              <dgm:constr type="h" for="ch" forName="Accent5" refType="h" fact="0.806"/>
              <dgm:constr type="r" for="ch" forName="ParentBackground5" refType="w" fact="0.5394"/>
              <dgm:constr type="t" for="ch" forName="ParentBackground5" refType="h" fact="0.1262"/>
              <dgm:constr type="w" for="ch" forName="ParentBackground5" refType="w" fact="0.0987"/>
              <dgm:constr type="h" for="ch" forName="ParentBackground5" refType="h" fact="0.5319"/>
              <dgm:constr type="r" for="ch" forName="Child5" refType="w" fact="0.5394"/>
              <dgm:constr type="t" for="ch" forName="Child5" refType="h" fact="0.6876"/>
              <dgm:constr type="w" for="ch" forName="Child5" refType="w" fact="0.0987"/>
              <dgm:constr type="h" for="ch" forName="Child5" refType="h" fact="0.3124"/>
              <dgm:constr type="r" for="ch" forName="Accent4" refType="w" fact="0.6741"/>
              <dgm:constr type="t" for="ch" forName="Accent4" refType="h" fact="-0.0109"/>
              <dgm:constr type="w" for="ch" forName="Accent4" refType="w" fact="0.1496"/>
              <dgm:constr type="h" for="ch" forName="Accent4" refType="h" fact="0.806"/>
              <dgm:constr type="r" for="ch" forName="ParentBackground4" refType="w" fact="0.6487"/>
              <dgm:constr type="t" for="ch" forName="ParentBackground4" refType="h" fact="0.1262"/>
              <dgm:constr type="w" for="ch" forName="ParentBackground4" refType="w" fact="0.0987"/>
              <dgm:constr type="h" for="ch" forName="ParentBackground4" refType="h" fact="0.5319"/>
              <dgm:constr type="r" for="ch" forName="Child4" refType="w" fact="0.6487"/>
              <dgm:constr type="t" for="ch" forName="Child4" refType="h" fact="0.6876"/>
              <dgm:constr type="w" for="ch" forName="Child4" refType="w" fact="0.0987"/>
              <dgm:constr type="h" for="ch" forName="Child4" refType="h" fact="0.3124"/>
              <dgm:constr type="r" for="ch" forName="Accent3" refType="w" fact="0.7834"/>
              <dgm:constr type="t" for="ch" forName="Accent3" refType="h" fact="-0.0109"/>
              <dgm:constr type="w" for="ch" forName="Accent3" refType="w" fact="0.1496"/>
              <dgm:constr type="h" for="ch" forName="Accent3" refType="h" fact="0.806"/>
              <dgm:constr type="r" for="ch" forName="ParentBackground3" refType="w" fact="0.758"/>
              <dgm:constr type="t" for="ch" forName="ParentBackground3" refType="h" fact="0.1262"/>
              <dgm:constr type="w" for="ch" forName="ParentBackground3" refType="w" fact="0.0987"/>
              <dgm:constr type="h" for="ch" forName="ParentBackground3" refType="h" fact="0.5319"/>
              <dgm:constr type="r" for="ch" forName="Child3" refType="w" fact="0.758"/>
              <dgm:constr type="t" for="ch" forName="Child3" refType="h" fact="0.6876"/>
              <dgm:constr type="w" for="ch" forName="Child3" refType="w" fact="0.0987"/>
              <dgm:constr type="h" for="ch" forName="Child3" refType="h" fact="0.3124"/>
              <dgm:constr type="r" for="ch" forName="Accent2" refType="w" fact="0.8927"/>
              <dgm:constr type="t" for="ch" forName="Accent2" refType="h" fact="-0.0109"/>
              <dgm:constr type="w" for="ch" forName="Accent2" refType="w" fact="0.1496"/>
              <dgm:constr type="h" for="ch" forName="Accent2" refType="h" fact="0.806"/>
              <dgm:constr type="r" for="ch" forName="ParentBackground2" refType="w" fact="0.8673"/>
              <dgm:constr type="t" for="ch" forName="ParentBackground2" refType="h" fact="0.1262"/>
              <dgm:constr type="w" for="ch" forName="ParentBackground2" refType="w" fact="0.0987"/>
              <dgm:constr type="h" for="ch" forName="ParentBackground2" refType="h" fact="0.5319"/>
              <dgm:constr type="r" for="ch" forName="Child2" refType="w" fact="0.8673"/>
              <dgm:constr type="t" for="ch" forName="Child2" refType="h" fact="0.6876"/>
              <dgm:constr type="w" for="ch" forName="Child2" refType="w" fact="0.0987"/>
              <dgm:constr type="h" for="ch" forName="Child2" refType="h" fact="0.3124"/>
              <dgm:constr type="r" for="ch" forName="Accent1" refType="w" fact="1.002"/>
              <dgm:constr type="t" for="ch" forName="Accent1" refType="h" fact="-0.0109"/>
              <dgm:constr type="w" for="ch" forName="Accent1" refType="w" fact="0.1496"/>
              <dgm:constr type="h" for="ch" forName="Accent1" refType="h" fact="0.806"/>
              <dgm:constr type="r" for="ch" forName="ParentBackground1" refType="w" fact="0.9765"/>
              <dgm:constr type="t" for="ch" forName="ParentBackground1" refType="h" fact="0.1262"/>
              <dgm:constr type="w" for="ch" forName="ParentBackground1" refType="w" fact="0.0987"/>
              <dgm:constr type="h" for="ch" forName="ParentBackground1" refType="h" fact="0.5319"/>
              <dgm:constr type="r" for="ch" forName="Child1" refType="w" fact="0.9765"/>
              <dgm:constr type="t" for="ch" forName="Child1" refType="h" fact="0.6876"/>
              <dgm:constr type="w" for="ch" forName="Child1" refType="w" fact="0.0987"/>
              <dgm:constr type="h" for="ch" forName="Child1" refType="h" fact="0.3124"/>
            </dgm:constrLst>
          </dgm:if>
          <dgm:if name="Name26"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r" for="ch" forName="Parent10" refType="w" fact="0.0795"/>
              <dgm:constr type="t" for="ch" forName="Parent10" refType="h" fact="0.2022"/>
              <dgm:constr type="w" for="ch" forName="Parent10" refType="w" fact="0.0636"/>
              <dgm:constr type="h" for="ch" forName="Parent10" refType="h" fact="0.3799"/>
              <dgm:constr type="r" for="ch" forName="Parent9" refType="w" fact="0.178"/>
              <dgm:constr type="t" for="ch" forName="Parent9" refType="h" fact="0.2022"/>
              <dgm:constr type="w" for="ch" forName="Parent9" refType="w" fact="0.0636"/>
              <dgm:constr type="h" for="ch" forName="Parent9" refType="h" fact="0.3799"/>
              <dgm:constr type="r" for="ch" forName="Parent8" refType="w" fact="0.2765"/>
              <dgm:constr type="t" for="ch" forName="Parent8" refType="h" fact="0.2022"/>
              <dgm:constr type="w" for="ch" forName="Parent8" refType="w" fact="0.0636"/>
              <dgm:constr type="h" for="ch" forName="Parent8" refType="h" fact="0.3799"/>
              <dgm:constr type="r" for="ch" forName="Parent7" refType="w" fact="0.375"/>
              <dgm:constr type="t" for="ch" forName="Parent7" refType="h" fact="0.2022"/>
              <dgm:constr type="w" for="ch" forName="Parent7" refType="w" fact="0.0636"/>
              <dgm:constr type="h" for="ch" forName="Parent7" refType="h" fact="0.3799"/>
              <dgm:constr type="r" for="ch" forName="Parent6" refType="w" fact="0.4736"/>
              <dgm:constr type="t" for="ch" forName="Parent6" refType="h" fact="0.2022"/>
              <dgm:constr type="w" for="ch" forName="Parent6" refType="w" fact="0.0636"/>
              <dgm:constr type="h" for="ch" forName="Parent6" refType="h" fact="0.3799"/>
              <dgm:constr type="r" for="ch" forName="Parent5" refType="w" fact="0.5721"/>
              <dgm:constr type="t" for="ch" forName="Parent5" refType="h" fact="0.2022"/>
              <dgm:constr type="w" for="ch" forName="Parent5" refType="w" fact="0.0636"/>
              <dgm:constr type="h" for="ch" forName="Parent5" refType="h" fact="0.3799"/>
              <dgm:constr type="r" for="ch" forName="Parent4" refType="w" fact="0.6706"/>
              <dgm:constr type="t" for="ch" forName="Parent4" refType="h" fact="0.2022"/>
              <dgm:constr type="w" for="ch" forName="Parent4" refType="w" fact="0.0636"/>
              <dgm:constr type="h" for="ch" forName="Parent4" refType="h" fact="0.3799"/>
              <dgm:constr type="r" for="ch" forName="Parent3" refType="w" fact="0.7691"/>
              <dgm:constr type="t" for="ch" forName="Parent3" refType="h" fact="0.2022"/>
              <dgm:constr type="w" for="ch" forName="Parent3" refType="w" fact="0.0636"/>
              <dgm:constr type="h" for="ch" forName="Parent3" refType="h" fact="0.3799"/>
              <dgm:constr type="r" for="ch" forName="Parent2" refType="w" fact="0.8676"/>
              <dgm:constr type="t" for="ch" forName="Parent2" refType="h" fact="0.2022"/>
              <dgm:constr type="w" for="ch" forName="Parent2" refType="w" fact="0.0636"/>
              <dgm:constr type="h" for="ch" forName="Parent2" refType="h" fact="0.3799"/>
              <dgm:constr type="r" for="ch" forName="Parent1" refType="w" fact="0.9662"/>
              <dgm:constr type="t" for="ch" forName="Parent1" refType="h" fact="0.2022"/>
              <dgm:constr type="w" for="ch" forName="Parent1" refType="w" fact="0.0636"/>
              <dgm:constr type="h" for="ch" forName="Parent1" refType="h" fact="0.3799"/>
              <dgm:constr type="r" for="ch" forName="Accent10" refType="w" fact="0.0953"/>
              <dgm:constr type="t" for="ch" forName="Accent10" refType="h" fact="0.1072"/>
              <dgm:constr type="w" for="ch" forName="Accent10" refType="w" fact="0.0953"/>
              <dgm:constr type="h" for="ch" forName="Accent10" refType="h" fact="0.5699"/>
              <dgm:constr type="r" for="ch" forName="ParentBackground10" refType="w" fact="0.0922"/>
              <dgm:constr type="t" for="ch" forName="ParentBackground10" refType="h" fact="0.1262"/>
              <dgm:constr type="w" for="ch" forName="ParentBackground10" refType="w" fact="0.089"/>
              <dgm:constr type="h" for="ch" forName="ParentBackground10" refType="h" fact="0.5319"/>
              <dgm:constr type="r" for="ch" forName="Child10" refType="w" fact="0.0922"/>
              <dgm:constr type="t" for="ch" forName="Child10" refType="h" fact="0.6876"/>
              <dgm:constr type="w" for="ch" forName="Child10" refType="w" fact="0.089"/>
              <dgm:constr type="h" for="ch" forName="Child10" refType="h" fact="0.3124"/>
              <dgm:constr type="r" for="ch" forName="Accent9" refType="w" fact="0.2136"/>
              <dgm:constr type="t" for="ch" forName="Accent9" refType="h" fact="-0.0109"/>
              <dgm:constr type="w" for="ch" forName="Accent9" refType="w" fact="0.1348"/>
              <dgm:constr type="h" for="ch" forName="Accent9" refType="h" fact="0.806"/>
              <dgm:constr type="r" for="ch" forName="ParentBackground9" refType="w" fact="0.1907"/>
              <dgm:constr type="t" for="ch" forName="ParentBackground9" refType="h" fact="0.1262"/>
              <dgm:constr type="w" for="ch" forName="ParentBackground9" refType="w" fact="0.089"/>
              <dgm:constr type="h" for="ch" forName="ParentBackground9" refType="h" fact="0.5319"/>
              <dgm:constr type="r" for="ch" forName="Child9" refType="w" fact="0.1907"/>
              <dgm:constr type="t" for="ch" forName="Child9" refType="h" fact="0.6876"/>
              <dgm:constr type="w" for="ch" forName="Child9" refType="w" fact="0.089"/>
              <dgm:constr type="h" for="ch" forName="Child9" refType="h" fact="0.3124"/>
              <dgm:constr type="r" for="ch" forName="Accent8" refType="w" fact="0.3121"/>
              <dgm:constr type="t" for="ch" forName="Accent8" refType="h" fact="-0.0109"/>
              <dgm:constr type="w" for="ch" forName="Accent8" refType="w" fact="0.1348"/>
              <dgm:constr type="h" for="ch" forName="Accent8" refType="h" fact="0.806"/>
              <dgm:constr type="r" for="ch" forName="ParentBackground8" refType="w" fact="0.2892"/>
              <dgm:constr type="t" for="ch" forName="ParentBackground8" refType="h" fact="0.1262"/>
              <dgm:constr type="w" for="ch" forName="ParentBackground8" refType="w" fact="0.089"/>
              <dgm:constr type="h" for="ch" forName="ParentBackground8" refType="h" fact="0.5319"/>
              <dgm:constr type="r" for="ch" forName="Child8" refType="w" fact="0.2892"/>
              <dgm:constr type="t" for="ch" forName="Child8" refType="h" fact="0.6876"/>
              <dgm:constr type="w" for="ch" forName="Child8" refType="w" fact="0.089"/>
              <dgm:constr type="h" for="ch" forName="Child8" refType="h" fact="0.3124"/>
              <dgm:constr type="r" for="ch" forName="Accent7" refType="w" fact="0.4107"/>
              <dgm:constr type="t" for="ch" forName="Accent7" refType="h" fact="-0.0109"/>
              <dgm:constr type="w" for="ch" forName="Accent7" refType="w" fact="0.1348"/>
              <dgm:constr type="h" for="ch" forName="Accent7" refType="h" fact="0.806"/>
              <dgm:constr type="r" for="ch" forName="ParentBackground7" refType="w" fact="0.3877"/>
              <dgm:constr type="t" for="ch" forName="ParentBackground7" refType="h" fact="0.1262"/>
              <dgm:constr type="w" for="ch" forName="ParentBackground7" refType="w" fact="0.089"/>
              <dgm:constr type="h" for="ch" forName="ParentBackground7" refType="h" fact="0.5319"/>
              <dgm:constr type="r" for="ch" forName="Child7" refType="w" fact="0.3877"/>
              <dgm:constr type="t" for="ch" forName="Child7" refType="h" fact="0.6876"/>
              <dgm:constr type="w" for="ch" forName="Child7" refType="w" fact="0.089"/>
              <dgm:constr type="h" for="ch" forName="Child7" refType="h" fact="0.3124"/>
              <dgm:constr type="r" for="ch" forName="Accent6" refType="w" fact="0.5092"/>
              <dgm:constr type="t" for="ch" forName="Accent6" refType="h" fact="-0.0109"/>
              <dgm:constr type="w" for="ch" forName="Accent6" refType="w" fact="0.1348"/>
              <dgm:constr type="h" for="ch" forName="Accent6" refType="h" fact="0.806"/>
              <dgm:constr type="r" for="ch" forName="ParentBackground6" refType="w" fact="0.4863"/>
              <dgm:constr type="t" for="ch" forName="ParentBackground6" refType="h" fact="0.1262"/>
              <dgm:constr type="w" for="ch" forName="ParentBackground6" refType="w" fact="0.089"/>
              <dgm:constr type="h" for="ch" forName="ParentBackground6" refType="h" fact="0.5319"/>
              <dgm:constr type="r" for="ch" forName="Child6" refType="w" fact="0.4863"/>
              <dgm:constr type="t" for="ch" forName="Child6" refType="h" fact="0.6876"/>
              <dgm:constr type="w" for="ch" forName="Child6" refType="w" fact="0.089"/>
              <dgm:constr type="h" for="ch" forName="Child6" refType="h" fact="0.3124"/>
              <dgm:constr type="r" for="ch" forName="Accent5" refType="w" fact="0.6077"/>
              <dgm:constr type="t" for="ch" forName="Accent5" refType="h" fact="-0.0109"/>
              <dgm:constr type="w" for="ch" forName="Accent5" refType="w" fact="0.1348"/>
              <dgm:constr type="h" for="ch" forName="Accent5" refType="h" fact="0.806"/>
              <dgm:constr type="r" for="ch" forName="ParentBackground5" refType="w" fact="0.5848"/>
              <dgm:constr type="t" for="ch" forName="ParentBackground5" refType="h" fact="0.1262"/>
              <dgm:constr type="w" for="ch" forName="ParentBackground5" refType="w" fact="0.089"/>
              <dgm:constr type="h" for="ch" forName="ParentBackground5" refType="h" fact="0.5319"/>
              <dgm:constr type="r" for="ch" forName="Child5" refType="w" fact="0.5848"/>
              <dgm:constr type="t" for="ch" forName="Child5" refType="h" fact="0.6876"/>
              <dgm:constr type="w" for="ch" forName="Child5" refType="w" fact="0.089"/>
              <dgm:constr type="h" for="ch" forName="Child5" refType="h" fact="0.3124"/>
              <dgm:constr type="r" for="ch" forName="Accent4" refType="w" fact="0.7062"/>
              <dgm:constr type="t" for="ch" forName="Accent4" refType="h" fact="-0.0109"/>
              <dgm:constr type="w" for="ch" forName="Accent4" refType="w" fact="0.1348"/>
              <dgm:constr type="h" for="ch" forName="Accent4" refType="h" fact="0.806"/>
              <dgm:constr type="r" for="ch" forName="ParentBackground4" refType="w" fact="0.6833"/>
              <dgm:constr type="t" for="ch" forName="ParentBackground4" refType="h" fact="0.1262"/>
              <dgm:constr type="w" for="ch" forName="ParentBackground4" refType="w" fact="0.089"/>
              <dgm:constr type="h" for="ch" forName="ParentBackground4" refType="h" fact="0.5319"/>
              <dgm:constr type="r" for="ch" forName="Child4" refType="w" fact="0.6833"/>
              <dgm:constr type="t" for="ch" forName="Child4" refType="h" fact="0.6876"/>
              <dgm:constr type="w" for="ch" forName="Child4" refType="w" fact="0.089"/>
              <dgm:constr type="h" for="ch" forName="Child4" refType="h" fact="0.3124"/>
              <dgm:constr type="r" for="ch" forName="Accent3" refType="w" fact="0.8048"/>
              <dgm:constr type="t" for="ch" forName="Accent3" refType="h" fact="-0.0109"/>
              <dgm:constr type="w" for="ch" forName="Accent3" refType="w" fact="0.1348"/>
              <dgm:constr type="h" for="ch" forName="Accent3" refType="h" fact="0.806"/>
              <dgm:constr type="r" for="ch" forName="ParentBackground3" refType="w" fact="0.7818"/>
              <dgm:constr type="t" for="ch" forName="ParentBackground3" refType="h" fact="0.1262"/>
              <dgm:constr type="w" for="ch" forName="ParentBackground3" refType="w" fact="0.089"/>
              <dgm:constr type="h" for="ch" forName="ParentBackground3" refType="h" fact="0.5319"/>
              <dgm:constr type="r" for="ch" forName="Child3" refType="w" fact="0.7818"/>
              <dgm:constr type="t" for="ch" forName="Child3" refType="h" fact="0.6876"/>
              <dgm:constr type="w" for="ch" forName="Child3" refType="w" fact="0.089"/>
              <dgm:constr type="h" for="ch" forName="Child3" refType="h" fact="0.3124"/>
              <dgm:constr type="r" for="ch" forName="Accent2" refType="w" fact="0.9033"/>
              <dgm:constr type="t" for="ch" forName="Accent2" refType="h" fact="-0.0109"/>
              <dgm:constr type="w" for="ch" forName="Accent2" refType="w" fact="0.1348"/>
              <dgm:constr type="h" for="ch" forName="Accent2" refType="h" fact="0.806"/>
              <dgm:constr type="r" for="ch" forName="ParentBackground2" refType="w" fact="0.8804"/>
              <dgm:constr type="t" for="ch" forName="ParentBackground2" refType="h" fact="0.1262"/>
              <dgm:constr type="w" for="ch" forName="ParentBackground2" refType="w" fact="0.089"/>
              <dgm:constr type="h" for="ch" forName="ParentBackground2" refType="h" fact="0.5319"/>
              <dgm:constr type="r" for="ch" forName="Child2" refType="w" fact="0.8804"/>
              <dgm:constr type="t" for="ch" forName="Child2" refType="h" fact="0.6876"/>
              <dgm:constr type="w" for="ch" forName="Child2" refType="w" fact="0.089"/>
              <dgm:constr type="h" for="ch" forName="Child2" refType="h" fact="0.3124"/>
              <dgm:constr type="r" for="ch" forName="Accent1" refType="w" fact="1.0018"/>
              <dgm:constr type="t" for="ch" forName="Accent1" refType="h" fact="-0.0109"/>
              <dgm:constr type="w" for="ch" forName="Accent1" refType="w" fact="0.1348"/>
              <dgm:constr type="h" for="ch" forName="Accent1" refType="h" fact="0.806"/>
              <dgm:constr type="r" for="ch" forName="ParentBackground1" refType="w" fact="0.9789"/>
              <dgm:constr type="t" for="ch" forName="ParentBackground1" refType="h" fact="0.1262"/>
              <dgm:constr type="w" for="ch" forName="ParentBackground1" refType="w" fact="0.089"/>
              <dgm:constr type="h" for="ch" forName="ParentBackground1" refType="h" fact="0.5319"/>
              <dgm:constr type="r" for="ch" forName="Child1" refType="w" fact="0.9789"/>
              <dgm:constr type="t" for="ch" forName="Child1" refType="h" fact="0.6876"/>
              <dgm:constr type="w" for="ch" forName="Child1" refType="w" fact="0.089"/>
              <dgm:constr type="h" for="ch" forName="Child1" refType="h" fact="0.3124"/>
            </dgm:constrLst>
          </dgm:if>
          <dgm:else name="Name27">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r" for="ch" forName="Parent11" refType="w" fact="0.0723"/>
              <dgm:constr type="t" for="ch" forName="Parent11" refType="h" fact="0.2022"/>
              <dgm:constr type="w" for="ch" forName="Parent11" refType="w" fact="0.0579"/>
              <dgm:constr type="h" for="ch" forName="Parent11" refType="h" fact="0.3799"/>
              <dgm:constr type="r" for="ch" forName="Parent10" refType="w" fact="0.162"/>
              <dgm:constr type="t" for="ch" forName="Parent10" refType="h" fact="0.2022"/>
              <dgm:constr type="w" for="ch" forName="Parent10" refType="w" fact="0.0579"/>
              <dgm:constr type="h" for="ch" forName="Parent10" refType="h" fact="0.3799"/>
              <dgm:constr type="r" for="ch" forName="Parent9" refType="w" fact="0.2517"/>
              <dgm:constr type="t" for="ch" forName="Parent9" refType="h" fact="0.2022"/>
              <dgm:constr type="w" for="ch" forName="Parent9" refType="w" fact="0.0579"/>
              <dgm:constr type="h" for="ch" forName="Parent9" refType="h" fact="0.3799"/>
              <dgm:constr type="r" for="ch" forName="Parent8" refType="w" fact="0.3414"/>
              <dgm:constr type="t" for="ch" forName="Parent8" refType="h" fact="0.2022"/>
              <dgm:constr type="w" for="ch" forName="Parent8" refType="w" fact="0.0579"/>
              <dgm:constr type="h" for="ch" forName="Parent8" refType="h" fact="0.3799"/>
              <dgm:constr type="r" for="ch" forName="Parent7" refType="w" fact="0.4311"/>
              <dgm:constr type="t" for="ch" forName="Parent7" refType="h" fact="0.2022"/>
              <dgm:constr type="w" for="ch" forName="Parent7" refType="w" fact="0.0579"/>
              <dgm:constr type="h" for="ch" forName="Parent7" refType="h" fact="0.3799"/>
              <dgm:constr type="r" for="ch" forName="Parent6" refType="w" fact="0.5208"/>
              <dgm:constr type="t" for="ch" forName="Parent6" refType="h" fact="0.2022"/>
              <dgm:constr type="w" for="ch" forName="Parent6" refType="w" fact="0.0579"/>
              <dgm:constr type="h" for="ch" forName="Parent6" refType="h" fact="0.3799"/>
              <dgm:constr type="r" for="ch" forName="Parent5" refType="w" fact="0.6105"/>
              <dgm:constr type="t" for="ch" forName="Parent5" refType="h" fact="0.2022"/>
              <dgm:constr type="w" for="ch" forName="Parent5" refType="w" fact="0.0579"/>
              <dgm:constr type="h" for="ch" forName="Parent5" refType="h" fact="0.3799"/>
              <dgm:constr type="r" for="ch" forName="Parent4" refType="w" fact="0.7001"/>
              <dgm:constr type="t" for="ch" forName="Parent4" refType="h" fact="0.2022"/>
              <dgm:constr type="w" for="ch" forName="Parent4" refType="w" fact="0.0579"/>
              <dgm:constr type="h" for="ch" forName="Parent4" refType="h" fact="0.3799"/>
              <dgm:constr type="r" for="ch" forName="Parent3" refType="w" fact="0.7898"/>
              <dgm:constr type="t" for="ch" forName="Parent3" refType="h" fact="0.2022"/>
              <dgm:constr type="w" for="ch" forName="Parent3" refType="w" fact="0.0579"/>
              <dgm:constr type="h" for="ch" forName="Parent3" refType="h" fact="0.3799"/>
              <dgm:constr type="r" for="ch" forName="Parent2" refType="w" fact="0.8795"/>
              <dgm:constr type="t" for="ch" forName="Parent2" refType="h" fact="0.2022"/>
              <dgm:constr type="w" for="ch" forName="Parent2" refType="w" fact="0.0579"/>
              <dgm:constr type="h" for="ch" forName="Parent2" refType="h" fact="0.3799"/>
              <dgm:constr type="r" for="ch" forName="Parent1" refType="w" fact="0.9692"/>
              <dgm:constr type="t" for="ch" forName="Parent1" refType="h" fact="0.2022"/>
              <dgm:constr type="w" for="ch" forName="Parent1" refType="w" fact="0.0579"/>
              <dgm:constr type="h" for="ch" forName="Parent1" refType="h" fact="0.3799"/>
              <dgm:constr type="r" for="ch" forName="Accent11" refType="w" fact="0.0868"/>
              <dgm:constr type="t" for="ch" forName="Accent11" refType="h" fact="0.1072"/>
              <dgm:constr type="w" for="ch" forName="Accent11" refType="w" fact="0.0868"/>
              <dgm:constr type="h" for="ch" forName="Accent11" refType="h" fact="0.5699"/>
              <dgm:constr type="r" for="ch" forName="ParentBackground11" refType="w" fact="0.0839"/>
              <dgm:constr type="t" for="ch" forName="ParentBackground11" refType="h" fact="0.1262"/>
              <dgm:constr type="w" for="ch" forName="ParentBackground11" refType="w" fact="0.081"/>
              <dgm:constr type="h" for="ch" forName="ParentBackground11" refType="h" fact="0.5319"/>
              <dgm:constr type="r" for="ch" forName="Child11" refType="w" fact="0.0839"/>
              <dgm:constr type="t" for="ch" forName="Child11" refType="h" fact="0.6876"/>
              <dgm:constr type="w" for="ch" forName="Child11" refType="w" fact="0.081"/>
              <dgm:constr type="h" for="ch" forName="Child11" refType="h" fact="0.3124"/>
              <dgm:constr type="r" for="ch" forName="Accent10" refType="w" fact="0.1945"/>
              <dgm:constr type="t" for="ch" forName="Accent10" refType="h" fact="-0.0109"/>
              <dgm:constr type="w" for="ch" forName="Accent10" refType="w" fact="0.1228"/>
              <dgm:constr type="h" for="ch" forName="Accent10" refType="h" fact="0.806"/>
              <dgm:constr type="r" for="ch" forName="ParentBackground10" refType="w" fact="0.1736"/>
              <dgm:constr type="t" for="ch" forName="ParentBackground10" refType="h" fact="0.1262"/>
              <dgm:constr type="w" for="ch" forName="ParentBackground10" refType="w" fact="0.081"/>
              <dgm:constr type="h" for="ch" forName="ParentBackground10" refType="h" fact="0.5319"/>
              <dgm:constr type="r" for="ch" forName="Child10" refType="w" fact="0.1736"/>
              <dgm:constr type="t" for="ch" forName="Child10" refType="h" fact="0.6876"/>
              <dgm:constr type="w" for="ch" forName="Child10" refType="w" fact="0.081"/>
              <dgm:constr type="h" for="ch" forName="Child10" refType="h" fact="0.3124"/>
              <dgm:constr type="r" for="ch" forName="Accent9" refType="w" fact="0.2842"/>
              <dgm:constr type="t" for="ch" forName="Accent9" refType="h" fact="-0.0109"/>
              <dgm:constr type="w" for="ch" forName="Accent9" refType="w" fact="0.1228"/>
              <dgm:constr type="h" for="ch" forName="Accent9" refType="h" fact="0.806"/>
              <dgm:constr type="r" for="ch" forName="ParentBackground9" refType="w" fact="0.2633"/>
              <dgm:constr type="t" for="ch" forName="ParentBackground9" refType="h" fact="0.1262"/>
              <dgm:constr type="w" for="ch" forName="ParentBackground9" refType="w" fact="0.081"/>
              <dgm:constr type="h" for="ch" forName="ParentBackground9" refType="h" fact="0.5319"/>
              <dgm:constr type="r" for="ch" forName="Child9" refType="w" fact="0.2633"/>
              <dgm:constr type="t" for="ch" forName="Child9" refType="h" fact="0.6876"/>
              <dgm:constr type="w" for="ch" forName="Child9" refType="w" fact="0.081"/>
              <dgm:constr type="h" for="ch" forName="Child9" refType="h" fact="0.3124"/>
              <dgm:constr type="r" for="ch" forName="Accent8" refType="w" fact="0.3739"/>
              <dgm:constr type="t" for="ch" forName="Accent8" refType="h" fact="-0.0109"/>
              <dgm:constr type="w" for="ch" forName="Accent8" refType="w" fact="0.1228"/>
              <dgm:constr type="h" for="ch" forName="Accent8" refType="h" fact="0.806"/>
              <dgm:constr type="r" for="ch" forName="ParentBackground8" refType="w" fact="0.353"/>
              <dgm:constr type="t" for="ch" forName="ParentBackground8" refType="h" fact="0.1262"/>
              <dgm:constr type="w" for="ch" forName="ParentBackground8" refType="w" fact="0.081"/>
              <dgm:constr type="h" for="ch" forName="ParentBackground8" refType="h" fact="0.5319"/>
              <dgm:constr type="r" for="ch" forName="Child8" refType="w" fact="0.353"/>
              <dgm:constr type="t" for="ch" forName="Child8" refType="h" fact="0.6876"/>
              <dgm:constr type="w" for="ch" forName="Child8" refType="w" fact="0.081"/>
              <dgm:constr type="h" for="ch" forName="Child8" refType="h" fact="0.3124"/>
              <dgm:constr type="r" for="ch" forName="Accent7" refType="w" fact="0.4636"/>
              <dgm:constr type="t" for="ch" forName="Accent7" refType="h" fact="-0.0109"/>
              <dgm:constr type="w" for="ch" forName="Accent7" refType="w" fact="0.1228"/>
              <dgm:constr type="h" for="ch" forName="Accent7" refType="h" fact="0.806"/>
              <dgm:constr type="r" for="ch" forName="ParentBackground7" refType="w" fact="0.4427"/>
              <dgm:constr type="t" for="ch" forName="ParentBackground7" refType="h" fact="0.1262"/>
              <dgm:constr type="w" for="ch" forName="ParentBackground7" refType="w" fact="0.081"/>
              <dgm:constr type="h" for="ch" forName="ParentBackground7" refType="h" fact="0.5319"/>
              <dgm:constr type="r" for="ch" forName="Child7" refType="w" fact="0.4427"/>
              <dgm:constr type="t" for="ch" forName="Child7" refType="h" fact="0.6876"/>
              <dgm:constr type="w" for="ch" forName="Child7" refType="w" fact="0.081"/>
              <dgm:constr type="h" for="ch" forName="Child7" refType="h" fact="0.3124"/>
              <dgm:constr type="r" for="ch" forName="Accent6" refType="w" fact="0.5533"/>
              <dgm:constr type="t" for="ch" forName="Accent6" refType="h" fact="-0.0109"/>
              <dgm:constr type="w" for="ch" forName="Accent6" refType="w" fact="0.1228"/>
              <dgm:constr type="h" for="ch" forName="Accent6" refType="h" fact="0.806"/>
              <dgm:constr type="r" for="ch" forName="ParentBackground6" refType="w" fact="0.5323"/>
              <dgm:constr type="t" for="ch" forName="ParentBackground6" refType="h" fact="0.1262"/>
              <dgm:constr type="w" for="ch" forName="ParentBackground6" refType="w" fact="0.081"/>
              <dgm:constr type="h" for="ch" forName="ParentBackground6" refType="h" fact="0.5319"/>
              <dgm:constr type="r" for="ch" forName="Child6" refType="w" fact="0.5323"/>
              <dgm:constr type="t" for="ch" forName="Child6" refType="h" fact="0.6876"/>
              <dgm:constr type="w" for="ch" forName="Child6" refType="w" fact="0.081"/>
              <dgm:constr type="h" for="ch" forName="Child6" refType="h" fact="0.3124"/>
              <dgm:constr type="r" for="ch" forName="Accent5" refType="w" fact="0.6429"/>
              <dgm:constr type="t" for="ch" forName="Accent5" refType="h" fact="-0.0109"/>
              <dgm:constr type="w" for="ch" forName="Accent5" refType="w" fact="0.1228"/>
              <dgm:constr type="h" for="ch" forName="Accent5" refType="h" fact="0.806"/>
              <dgm:constr type="r" for="ch" forName="ParentBackground5" refType="w" fact="0.622"/>
              <dgm:constr type="t" for="ch" forName="ParentBackground5" refType="h" fact="0.1262"/>
              <dgm:constr type="w" for="ch" forName="ParentBackground5" refType="w" fact="0.081"/>
              <dgm:constr type="h" for="ch" forName="ParentBackground5" refType="h" fact="0.5319"/>
              <dgm:constr type="r" for="ch" forName="Child5" refType="w" fact="0.622"/>
              <dgm:constr type="t" for="ch" forName="Child5" refType="h" fact="0.6876"/>
              <dgm:constr type="w" for="ch" forName="Child5" refType="w" fact="0.081"/>
              <dgm:constr type="h" for="ch" forName="Child5" refType="h" fact="0.3124"/>
              <dgm:constr type="r" for="ch" forName="Accent4" refType="w" fact="0.7326"/>
              <dgm:constr type="t" for="ch" forName="Accent4" refType="h" fact="-0.0109"/>
              <dgm:constr type="w" for="ch" forName="Accent4" refType="w" fact="0.1228"/>
              <dgm:constr type="h" for="ch" forName="Accent4" refType="h" fact="0.806"/>
              <dgm:constr type="r" for="ch" forName="ParentBackground4" refType="w" fact="0.7117"/>
              <dgm:constr type="t" for="ch" forName="ParentBackground4" refType="h" fact="0.1262"/>
              <dgm:constr type="w" for="ch" forName="ParentBackground4" refType="w" fact="0.081"/>
              <dgm:constr type="h" for="ch" forName="ParentBackground4" refType="h" fact="0.5319"/>
              <dgm:constr type="r" for="ch" forName="Child4" refType="w" fact="0.7117"/>
              <dgm:constr type="t" for="ch" forName="Child4" refType="h" fact="0.6876"/>
              <dgm:constr type="w" for="ch" forName="Child4" refType="w" fact="0.081"/>
              <dgm:constr type="h" for="ch" forName="Child4" refType="h" fact="0.3124"/>
              <dgm:constr type="r" for="ch" forName="Accent3" refType="w" fact="0.8223"/>
              <dgm:constr type="t" for="ch" forName="Accent3" refType="h" fact="-0.0109"/>
              <dgm:constr type="w" for="ch" forName="Accent3" refType="w" fact="0.1228"/>
              <dgm:constr type="h" for="ch" forName="Accent3" refType="h" fact="0.806"/>
              <dgm:constr type="r" for="ch" forName="ParentBackground3" refType="w" fact="0.8014"/>
              <dgm:constr type="t" for="ch" forName="ParentBackground3" refType="h" fact="0.1262"/>
              <dgm:constr type="w" for="ch" forName="ParentBackground3" refType="w" fact="0.081"/>
              <dgm:constr type="h" for="ch" forName="ParentBackground3" refType="h" fact="0.5319"/>
              <dgm:constr type="r" for="ch" forName="Child3" refType="w" fact="0.8014"/>
              <dgm:constr type="t" for="ch" forName="Child3" refType="h" fact="0.6876"/>
              <dgm:constr type="w" for="ch" forName="Child3" refType="w" fact="0.081"/>
              <dgm:constr type="h" for="ch" forName="Child3" refType="h" fact="0.3124"/>
              <dgm:constr type="r" for="ch" forName="Accent2" refType="w" fact="0.912"/>
              <dgm:constr type="t" for="ch" forName="Accent2" refType="h" fact="-0.0109"/>
              <dgm:constr type="w" for="ch" forName="Accent2" refType="w" fact="0.1228"/>
              <dgm:constr type="h" for="ch" forName="Accent2" refType="h" fact="0.806"/>
              <dgm:constr type="r" for="ch" forName="ParentBackground2" refType="w" fact="0.8911"/>
              <dgm:constr type="t" for="ch" forName="ParentBackground2" refType="h" fact="0.1262"/>
              <dgm:constr type="w" for="ch" forName="ParentBackground2" refType="w" fact="0.081"/>
              <dgm:constr type="h" for="ch" forName="ParentBackground2" refType="h" fact="0.5319"/>
              <dgm:constr type="r" for="ch" forName="Child2" refType="w" fact="0.8911"/>
              <dgm:constr type="t" for="ch" forName="Child2" refType="h" fact="0.6876"/>
              <dgm:constr type="w" for="ch" forName="Child2" refType="w" fact="0.081"/>
              <dgm:constr type="h" for="ch" forName="Child2" refType="h" fact="0.3124"/>
              <dgm:constr type="r" for="ch" forName="Accent1" refType="w" fact="1.0017"/>
              <dgm:constr type="t" for="ch" forName="Accent1" refType="h" fact="-0.0109"/>
              <dgm:constr type="w" for="ch" forName="Accent1" refType="w" fact="0.1228"/>
              <dgm:constr type="h" for="ch" forName="Accent1" refType="h" fact="0.806"/>
              <dgm:constr type="r" for="ch" forName="ParentBackground1" refType="w" fact="0.9808"/>
              <dgm:constr type="t" for="ch" forName="ParentBackground1" refType="h" fact="0.1262"/>
              <dgm:constr type="w" for="ch" forName="ParentBackground1" refType="w" fact="0.081"/>
              <dgm:constr type="h" for="ch" forName="ParentBackground1" refType="h" fact="0.5319"/>
              <dgm:constr type="r" for="ch" forName="Child1" refType="w" fact="0.9808"/>
              <dgm:constr type="t" for="ch" forName="Child1" refType="h" fact="0.6876"/>
              <dgm:constr type="w" for="ch" forName="Child1" refType="w" fact="0.081"/>
              <dgm:constr type="h" for="ch" forName="Child1" refType="h" fact="0.3124"/>
            </dgm:constrLst>
          </dgm:else>
        </dgm:choose>
      </dgm:else>
    </dgm:choose>
    <dgm:forEach name="wrapper" axis="self" ptType="parTrans">
      <dgm:forEach name="accentRepeat" axis="self">
        <dgm:layoutNode name="Accent" styleLbl="node1">
          <dgm:alg type="sp"/>
          <dgm:choose name="Name28">
            <dgm:if name="Name29" axis="followSib" ptType="node" func="cnt" op="equ" val="0">
              <dgm:shape xmlns:r="http://schemas.openxmlformats.org/officeDocument/2006/relationships" type="ellipse" r:blip="">
                <dgm:adjLst/>
              </dgm:shape>
            </dgm:if>
            <dgm:else name="Name30">
              <dgm:choose name="Name31">
                <dgm:if name="Name32" axis="precedSib" ptType="node" func="cnt" op="equ" val="10">
                  <dgm:shape xmlns:r="http://schemas.openxmlformats.org/officeDocument/2006/relationships" type="ellipse" r:blip="">
                    <dgm:adjLst/>
                  </dgm:shape>
                </dgm:if>
                <dgm:else name="Name33">
                  <dgm:choose name="Name34">
                    <dgm:if name="Name35" func="var" arg="dir" op="equ" val="norm">
                      <dgm:shape xmlns:r="http://schemas.openxmlformats.org/officeDocument/2006/relationships" rot="45" type="teardrop" r:blip="">
                        <dgm:adjLst>
                          <dgm:adj idx="1" val="1"/>
                        </dgm:adjLst>
                      </dgm:shape>
                    </dgm:if>
                    <dgm:else name="Name36">
                      <dgm:shape xmlns:r="http://schemas.openxmlformats.org/officeDocument/2006/relationships" rot="225" type="teardrop" r:blip="">
                        <dgm:adjLst>
                          <dgm:adj idx="1" val="1"/>
                        </dgm:adjLst>
                      </dgm:shape>
                    </dgm:else>
                  </dgm:choose>
                </dgm:else>
              </dgm:choose>
            </dgm:else>
          </dgm:choose>
          <dgm:presOf/>
        </dgm:layoutNode>
      </dgm:forEach>
      <dgm:forEach name="parentBackgroundRepeat" axis="self">
        <dgm:layoutNode name="ParentBackground" styleLbl="fgAcc1">
          <dgm:alg type="sp"/>
          <dgm:shape xmlns:r="http://schemas.openxmlformats.org/officeDocument/2006/relationships" type="ellipse" r:blip="">
            <dgm:adjLst/>
          </dgm:shape>
          <dgm:presOf axis="self" ptType="node"/>
        </dgm:layoutNode>
      </dgm:forEach>
    </dgm:forEach>
    <dgm:forEach name="Name37" axis="ch" ptType="node" st="11" cnt="1">
      <dgm:layoutNode name="Accent11">
        <dgm:alg type="sp"/>
        <dgm:shape xmlns:r="http://schemas.openxmlformats.org/officeDocument/2006/relationships" r:blip="">
          <dgm:adjLst/>
        </dgm:shape>
        <dgm:presOf/>
        <dgm:constrLst/>
        <dgm:forEach name="Name38" ref="accentRepeat"/>
      </dgm:layoutNode>
      <dgm:layoutNode name="ParentBackground11">
        <dgm:alg type="sp"/>
        <dgm:shape xmlns:r="http://schemas.openxmlformats.org/officeDocument/2006/relationships" r:blip="">
          <dgm:adjLst/>
        </dgm:shape>
        <dgm:presOf/>
        <dgm:forEach name="Name39" ref="parentBackgroundRepeat"/>
      </dgm:layoutNode>
      <dgm:choose name="Name40">
        <dgm:if name="Name41" axis="ch" ptType="node" func="cnt" op="gte" val="1">
          <dgm:layoutNode name="Child1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2"/>
      </dgm:choose>
      <dgm:layoutNode name="Parent11" styleLbl="revTx">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3" axis="ch" ptType="node" st="10" cnt="1">
      <dgm:layoutNode name="Accent10">
        <dgm:alg type="sp"/>
        <dgm:shape xmlns:r="http://schemas.openxmlformats.org/officeDocument/2006/relationships" r:blip="">
          <dgm:adjLst/>
        </dgm:shape>
        <dgm:presOf/>
        <dgm:constrLst/>
        <dgm:forEach name="Name44" ref="accentRepeat"/>
      </dgm:layoutNode>
      <dgm:layoutNode name="ParentBackground10">
        <dgm:alg type="sp"/>
        <dgm:shape xmlns:r="http://schemas.openxmlformats.org/officeDocument/2006/relationships" r:blip="">
          <dgm:adjLst/>
        </dgm:shape>
        <dgm:presOf/>
        <dgm:forEach name="Name45" ref="parentBackgroundRepeat"/>
      </dgm:layoutNode>
      <dgm:choose name="Name46">
        <dgm:if name="Name47" axis="ch" ptType="node" func="cnt" op="gte" val="1">
          <dgm:layoutNode name="Child10"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8"/>
      </dgm:choose>
      <dgm:layoutNode name="Parent10" styleLbl="revTx">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9" axis="ch" ptType="node" st="9" cnt="1">
      <dgm:layoutNode name="Accent9">
        <dgm:alg type="sp"/>
        <dgm:shape xmlns:r="http://schemas.openxmlformats.org/officeDocument/2006/relationships" r:blip="">
          <dgm:adjLst/>
        </dgm:shape>
        <dgm:presOf/>
        <dgm:constrLst/>
        <dgm:forEach name="Name50" ref="accentRepeat"/>
      </dgm:layoutNode>
      <dgm:layoutNode name="ParentBackground9">
        <dgm:alg type="sp"/>
        <dgm:shape xmlns:r="http://schemas.openxmlformats.org/officeDocument/2006/relationships" r:blip="">
          <dgm:adjLst/>
        </dgm:shape>
        <dgm:presOf/>
        <dgm:forEach name="Name51" ref="parentBackgroundRepeat"/>
      </dgm:layoutNode>
      <dgm:choose name="Name52">
        <dgm:if name="Name53" axis="ch" ptType="node" func="cnt" op="gte" val="1">
          <dgm:layoutNode name="Child9"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4"/>
      </dgm:choose>
      <dgm:layoutNode name="Parent9" styleLbl="revTx">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55" axis="ch" ptType="node" st="8" cnt="1">
      <dgm:layoutNode name="Accent8">
        <dgm:alg type="sp"/>
        <dgm:shape xmlns:r="http://schemas.openxmlformats.org/officeDocument/2006/relationships" r:blip="">
          <dgm:adjLst/>
        </dgm:shape>
        <dgm:presOf/>
        <dgm:constrLst/>
        <dgm:forEach name="Name56" ref="accentRepeat"/>
      </dgm:layoutNode>
      <dgm:layoutNode name="ParentBackground8">
        <dgm:alg type="sp"/>
        <dgm:shape xmlns:r="http://schemas.openxmlformats.org/officeDocument/2006/relationships" r:blip="">
          <dgm:adjLst/>
        </dgm:shape>
        <dgm:presOf/>
        <dgm:forEach name="Name57" ref="parentBackgroundRepeat"/>
      </dgm:layoutNode>
      <dgm:choose name="Name58">
        <dgm:if name="Name59" axis="ch" ptType="node" func="cnt" op="gte" val="1">
          <dgm:layoutNode name="Child8"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0"/>
      </dgm:choose>
      <dgm:layoutNode name="Parent8" styleLbl="revTx">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1" axis="ch" ptType="node" st="7" cnt="1">
      <dgm:layoutNode name="Accent7">
        <dgm:alg type="sp"/>
        <dgm:shape xmlns:r="http://schemas.openxmlformats.org/officeDocument/2006/relationships" r:blip="">
          <dgm:adjLst/>
        </dgm:shape>
        <dgm:presOf/>
        <dgm:constrLst/>
        <dgm:forEach name="Name62" ref="accentRepeat"/>
      </dgm:layoutNode>
      <dgm:layoutNode name="ParentBackground7">
        <dgm:alg type="sp"/>
        <dgm:shape xmlns:r="http://schemas.openxmlformats.org/officeDocument/2006/relationships" r:blip="">
          <dgm:adjLst/>
        </dgm:shape>
        <dgm:presOf/>
        <dgm:forEach name="Name63" ref="parentBackgroundRepeat"/>
      </dgm:layoutNode>
      <dgm:choose name="Name64">
        <dgm:if name="Name65" axis="ch" ptType="node" func="cnt" op="gte" val="1">
          <dgm:layoutNode name="Child7"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6"/>
      </dgm:choose>
      <dgm:layoutNode name="Parent7" styleLbl="revTx">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7" axis="ch" ptType="node" st="6" cnt="1">
      <dgm:layoutNode name="Accent6">
        <dgm:alg type="sp"/>
        <dgm:shape xmlns:r="http://schemas.openxmlformats.org/officeDocument/2006/relationships" r:blip="">
          <dgm:adjLst/>
        </dgm:shape>
        <dgm:presOf/>
        <dgm:constrLst/>
        <dgm:forEach name="Name68" ref="accentRepeat"/>
      </dgm:layoutNode>
      <dgm:layoutNode name="ParentBackground6">
        <dgm:alg type="sp"/>
        <dgm:shape xmlns:r="http://schemas.openxmlformats.org/officeDocument/2006/relationships" r:blip="">
          <dgm:adjLst/>
        </dgm:shape>
        <dgm:presOf/>
        <dgm:forEach name="Name69" ref="parentBackgroundRepeat"/>
      </dgm:layoutNode>
      <dgm:choose name="Name70">
        <dgm:if name="Name71" axis="ch" ptType="node" func="cnt" op="gte" val="1">
          <dgm:layoutNode name="Child6"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layoutNode name="Parent6" styleLbl="revTx">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3" axis="ch" ptType="node" st="5" cnt="1">
      <dgm:layoutNode name="Accent5">
        <dgm:alg type="sp"/>
        <dgm:shape xmlns:r="http://schemas.openxmlformats.org/officeDocument/2006/relationships" r:blip="">
          <dgm:adjLst/>
        </dgm:shape>
        <dgm:presOf/>
        <dgm:constrLst/>
        <dgm:forEach name="Name74" ref="accentRepeat"/>
      </dgm:layoutNode>
      <dgm:layoutNode name="ParentBackground5">
        <dgm:alg type="sp"/>
        <dgm:shape xmlns:r="http://schemas.openxmlformats.org/officeDocument/2006/relationships" r:blip="">
          <dgm:adjLst/>
        </dgm:shape>
        <dgm:presOf/>
        <dgm:forEach name="Name75" ref="parentBackgroundRepeat"/>
      </dgm:layoutNode>
      <dgm:choose name="Name76">
        <dgm:if name="Name77" axis="ch" ptType="node" func="cnt" op="gte" val="1">
          <dgm:layoutNode name="Child5"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8"/>
      </dgm:choose>
      <dgm:layoutNode name="Parent5" styleLbl="revTx">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9" axis="ch" ptType="node" st="4" cnt="1">
      <dgm:layoutNode name="Accent4">
        <dgm:alg type="sp"/>
        <dgm:shape xmlns:r="http://schemas.openxmlformats.org/officeDocument/2006/relationships" r:blip="">
          <dgm:adjLst/>
        </dgm:shape>
        <dgm:presOf/>
        <dgm:constrLst/>
        <dgm:forEach name="Name80" ref="accentRepeat"/>
      </dgm:layoutNode>
      <dgm:layoutNode name="ParentBackground4">
        <dgm:alg type="sp"/>
        <dgm:shape xmlns:r="http://schemas.openxmlformats.org/officeDocument/2006/relationships" r:blip="">
          <dgm:adjLst/>
        </dgm:shape>
        <dgm:presOf/>
        <dgm:forEach name="Name81" ref="parentBackgroundRepeat"/>
      </dgm:layoutNode>
      <dgm:choose name="Name82">
        <dgm:if name="Name83" axis="ch" ptType="node" func="cnt" op="gte" val="1">
          <dgm:layoutNode name="Child4"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4"/>
      </dgm:choose>
      <dgm:layoutNode name="Parent4" styleLbl="revTx">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85" axis="ch" ptType="node" st="3" cnt="1">
      <dgm:layoutNode name="Accent3">
        <dgm:alg type="sp"/>
        <dgm:shape xmlns:r="http://schemas.openxmlformats.org/officeDocument/2006/relationships" r:blip="">
          <dgm:adjLst/>
        </dgm:shape>
        <dgm:presOf/>
        <dgm:constrLst/>
        <dgm:forEach name="Name86" ref="accentRepeat"/>
      </dgm:layoutNode>
      <dgm:layoutNode name="ParentBackground3">
        <dgm:alg type="sp"/>
        <dgm:shape xmlns:r="http://schemas.openxmlformats.org/officeDocument/2006/relationships" r:blip="">
          <dgm:adjLst/>
        </dgm:shape>
        <dgm:presOf/>
        <dgm:forEach name="Name87" ref="parentBackgroundRepeat"/>
      </dgm:layoutNode>
      <dgm:choose name="Name88">
        <dgm:if name="Name89" axis="ch" ptType="node" func="cnt" op="gte" val="1">
          <dgm:layoutNode name="Child3"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0"/>
      </dgm:choose>
      <dgm:layoutNode name="Parent3" styleLbl="revTx">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1" axis="ch" ptType="node" st="2" cnt="1">
      <dgm:layoutNode name="Accent2">
        <dgm:alg type="sp"/>
        <dgm:shape xmlns:r="http://schemas.openxmlformats.org/officeDocument/2006/relationships" r:blip="">
          <dgm:adjLst/>
        </dgm:shape>
        <dgm:presOf/>
        <dgm:constrLst/>
        <dgm:forEach name="Name92" ref="accentRepeat"/>
      </dgm:layoutNode>
      <dgm:layoutNode name="ParentBackground2" styleLbl="fgAcc1">
        <dgm:alg type="sp"/>
        <dgm:shape xmlns:r="http://schemas.openxmlformats.org/officeDocument/2006/relationships" r:blip="">
          <dgm:adjLst/>
        </dgm:shape>
        <dgm:presOf/>
        <dgm:forEach name="Name93" ref="parentBackgroundRepeat"/>
      </dgm:layoutNode>
      <dgm:choose name="Name94">
        <dgm:if name="Name95" axis="ch" ptType="node" func="cnt" op="gte" val="1">
          <dgm:layoutNode name="Child2"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6"/>
      </dgm:choose>
      <dgm:layoutNode name="Parent2" styleLbl="revTx">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7" axis="ch" ptType="node" cnt="1">
      <dgm:layoutNode name="Accent1">
        <dgm:alg type="sp"/>
        <dgm:shape xmlns:r="http://schemas.openxmlformats.org/officeDocument/2006/relationships" r:blip="">
          <dgm:adjLst/>
        </dgm:shape>
        <dgm:presOf/>
        <dgm:constrLst/>
        <dgm:forEach name="Name98" ref="accentRepeat"/>
      </dgm:layoutNode>
      <dgm:layoutNode name="ParentBackground1">
        <dgm:alg type="sp"/>
        <dgm:shape xmlns:r="http://schemas.openxmlformats.org/officeDocument/2006/relationships" r:blip="">
          <dgm:adjLst/>
        </dgm:shape>
        <dgm:presOf/>
        <dgm:forEach name="Name99" ref="parentBackgroundRepeat"/>
      </dgm:layoutNode>
      <dgm:choose name="Name100">
        <dgm:if name="Name101" axis="ch" ptType="node" func="cnt" op="gte" val="1">
          <dgm:layoutNode name="Child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02"/>
      </dgm:choose>
      <dgm:layoutNode name="Parent1" styleLbl="revTx">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5">
  <dgm:title val=""/>
  <dgm:desc val=""/>
  <dgm:catLst>
    <dgm:cat type="simple" pri="105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ln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3">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3">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0">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3">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slideLayouts/_rels/slideLayout1.xml.rels><?xml version="1.0" encoding="UTF-8" standalone="yes"?>
<Relationships xmlns="http://schemas.openxmlformats.org/package/2006/relationships"><Relationship Id="rId3" Type="http://schemas.openxmlformats.org/officeDocument/2006/relationships/image" Target="../media/image2.emf"/><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5.emf"/><Relationship Id="rId2" Type="http://schemas.openxmlformats.org/officeDocument/2006/relationships/image" Target="../media/image4.emf"/><Relationship Id="rId1" Type="http://schemas.openxmlformats.org/officeDocument/2006/relationships/slideMaster" Target="../slideMasters/slideMaster1.xml"/><Relationship Id="rId4" Type="http://schemas.openxmlformats.org/officeDocument/2006/relationships/image" Target="../media/image6.emf"/></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image" Target="../media/image7.emf"/><Relationship Id="rId1" Type="http://schemas.openxmlformats.org/officeDocument/2006/relationships/slideMaster" Target="../slideMasters/slideMaster1.xml"/><Relationship Id="rId5" Type="http://schemas.openxmlformats.org/officeDocument/2006/relationships/image" Target="../media/image10.emf"/><Relationship Id="rId4" Type="http://schemas.openxmlformats.org/officeDocument/2006/relationships/image" Target="../media/image9.emf"/></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12.emf"/><Relationship Id="rId2" Type="http://schemas.openxmlformats.org/officeDocument/2006/relationships/image" Target="../media/image11.emf"/><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14.emf"/><Relationship Id="rId2" Type="http://schemas.openxmlformats.org/officeDocument/2006/relationships/image" Target="../media/image13.png"/><Relationship Id="rId1" Type="http://schemas.openxmlformats.org/officeDocument/2006/relationships/slideMaster" Target="../slideMasters/slideMaster1.xml"/><Relationship Id="rId4" Type="http://schemas.openxmlformats.org/officeDocument/2006/relationships/image" Target="../media/image5.emf"/></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16.emf"/><Relationship Id="rId2" Type="http://schemas.openxmlformats.org/officeDocument/2006/relationships/image" Target="../media/image15.emf"/><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15.emf"/><Relationship Id="rId2" Type="http://schemas.openxmlformats.org/officeDocument/2006/relationships/image" Target="../media/image17.emf"/><Relationship Id="rId1" Type="http://schemas.openxmlformats.org/officeDocument/2006/relationships/slideMaster" Target="../slideMasters/slideMaster1.xml"/><Relationship Id="rId4" Type="http://schemas.openxmlformats.org/officeDocument/2006/relationships/image" Target="../media/image16.emf"/></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18.emf"/><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rgbClr val="95ABB9"/>
        </a:solidFill>
        <a:effectLst/>
      </p:bgPr>
    </p:bg>
    <p:spTree>
      <p:nvGrpSpPr>
        <p:cNvPr id="1" name=""/>
        <p:cNvGrpSpPr/>
        <p:nvPr/>
      </p:nvGrpSpPr>
      <p:grpSpPr>
        <a:xfrm>
          <a:off x="0" y="0"/>
          <a:ext cx="0" cy="0"/>
          <a:chOff x="0" y="0"/>
          <a:chExt cx="0" cy="0"/>
        </a:xfrm>
      </p:grpSpPr>
      <p:sp>
        <p:nvSpPr>
          <p:cNvPr id="13" name="Oval 12">
            <a:extLst>
              <a:ext uri="{FF2B5EF4-FFF2-40B4-BE49-F238E27FC236}">
                <a16:creationId xmlns:a16="http://schemas.microsoft.com/office/drawing/2014/main" id="{71EA3B56-6147-4115-8019-95261B8A910B}"/>
              </a:ext>
            </a:extLst>
          </p:cNvPr>
          <p:cNvSpPr/>
          <p:nvPr userDrawn="1"/>
        </p:nvSpPr>
        <p:spPr>
          <a:xfrm>
            <a:off x="5924614" y="1064590"/>
            <a:ext cx="4478968" cy="4398022"/>
          </a:xfrm>
          <a:prstGeom prst="ellipse">
            <a:avLst/>
          </a:prstGeom>
          <a:solidFill>
            <a:srgbClr val="FFE874"/>
          </a:solidFill>
          <a:ln>
            <a:noFill/>
          </a:ln>
          <a:effectLst>
            <a:outerShdw blurRad="1397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Oval 9">
            <a:extLst>
              <a:ext uri="{FF2B5EF4-FFF2-40B4-BE49-F238E27FC236}">
                <a16:creationId xmlns:a16="http://schemas.microsoft.com/office/drawing/2014/main" id="{353C24FA-0FFE-4F51-A46F-943E26BBBE9D}"/>
              </a:ext>
            </a:extLst>
          </p:cNvPr>
          <p:cNvSpPr/>
          <p:nvPr userDrawn="1"/>
        </p:nvSpPr>
        <p:spPr>
          <a:xfrm>
            <a:off x="1836248" y="1055972"/>
            <a:ext cx="4478968" cy="4398022"/>
          </a:xfrm>
          <a:prstGeom prst="ellipse">
            <a:avLst/>
          </a:prstGeom>
          <a:solidFill>
            <a:srgbClr val="252D32"/>
          </a:solidFill>
          <a:ln>
            <a:noFill/>
          </a:ln>
          <a:effectLst>
            <a:outerShdw blurRad="762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a:extLst>
              <a:ext uri="{FF2B5EF4-FFF2-40B4-BE49-F238E27FC236}">
                <a16:creationId xmlns:a16="http://schemas.microsoft.com/office/drawing/2014/main" id="{7D243837-650A-4740-BF97-B09412CB83EE}"/>
              </a:ext>
            </a:extLst>
          </p:cNvPr>
          <p:cNvSpPr/>
          <p:nvPr userDrawn="1"/>
        </p:nvSpPr>
        <p:spPr>
          <a:xfrm>
            <a:off x="10340427" y="1031819"/>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a:extLst>
              <a:ext uri="{FF2B5EF4-FFF2-40B4-BE49-F238E27FC236}">
                <a16:creationId xmlns:a16="http://schemas.microsoft.com/office/drawing/2014/main" id="{FAC5188D-E99B-44EB-A6AC-B4A023E05DC3}"/>
              </a:ext>
            </a:extLst>
          </p:cNvPr>
          <p:cNvSpPr/>
          <p:nvPr userDrawn="1"/>
        </p:nvSpPr>
        <p:spPr>
          <a:xfrm>
            <a:off x="11599223" y="259646"/>
            <a:ext cx="276371" cy="27554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a:extLst>
              <a:ext uri="{FF2B5EF4-FFF2-40B4-BE49-F238E27FC236}">
                <a16:creationId xmlns:a16="http://schemas.microsoft.com/office/drawing/2014/main" id="{00E0B532-48A0-412D-AF27-4F366999607F}"/>
              </a:ext>
            </a:extLst>
          </p:cNvPr>
          <p:cNvSpPr/>
          <p:nvPr userDrawn="1"/>
        </p:nvSpPr>
        <p:spPr>
          <a:xfrm>
            <a:off x="11338537" y="2743196"/>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a:extLst>
              <a:ext uri="{FF2B5EF4-FFF2-40B4-BE49-F238E27FC236}">
                <a16:creationId xmlns:a16="http://schemas.microsoft.com/office/drawing/2014/main" id="{EA56DFEF-0F7E-479B-9DEF-4144314C6679}"/>
              </a:ext>
            </a:extLst>
          </p:cNvPr>
          <p:cNvSpPr/>
          <p:nvPr userDrawn="1"/>
        </p:nvSpPr>
        <p:spPr>
          <a:xfrm>
            <a:off x="10572634" y="5706812"/>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a:extLst>
              <a:ext uri="{FF2B5EF4-FFF2-40B4-BE49-F238E27FC236}">
                <a16:creationId xmlns:a16="http://schemas.microsoft.com/office/drawing/2014/main" id="{C7A12D05-0C17-4CDE-A798-A74471A38B29}"/>
              </a:ext>
            </a:extLst>
          </p:cNvPr>
          <p:cNvSpPr/>
          <p:nvPr userDrawn="1"/>
        </p:nvSpPr>
        <p:spPr>
          <a:xfrm>
            <a:off x="11614908" y="6389776"/>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Oval 24">
            <a:extLst>
              <a:ext uri="{FF2B5EF4-FFF2-40B4-BE49-F238E27FC236}">
                <a16:creationId xmlns:a16="http://schemas.microsoft.com/office/drawing/2014/main" id="{1F564931-2C46-4DB7-93AA-B52012AB15F1}"/>
              </a:ext>
            </a:extLst>
          </p:cNvPr>
          <p:cNvSpPr/>
          <p:nvPr userDrawn="1"/>
        </p:nvSpPr>
        <p:spPr>
          <a:xfrm>
            <a:off x="10787785" y="4272193"/>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Oval 25">
            <a:extLst>
              <a:ext uri="{FF2B5EF4-FFF2-40B4-BE49-F238E27FC236}">
                <a16:creationId xmlns:a16="http://schemas.microsoft.com/office/drawing/2014/main" id="{83F78FC8-1D0C-4F5A-ADE9-08AF392F0CFD}"/>
              </a:ext>
            </a:extLst>
          </p:cNvPr>
          <p:cNvSpPr/>
          <p:nvPr userDrawn="1"/>
        </p:nvSpPr>
        <p:spPr>
          <a:xfrm>
            <a:off x="6029424" y="5064733"/>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a:extLst>
              <a:ext uri="{FF2B5EF4-FFF2-40B4-BE49-F238E27FC236}">
                <a16:creationId xmlns:a16="http://schemas.microsoft.com/office/drawing/2014/main" id="{A3B85EF0-A8BD-4BD8-98AC-EFEF2F4563E2}"/>
              </a:ext>
            </a:extLst>
          </p:cNvPr>
          <p:cNvSpPr/>
          <p:nvPr userDrawn="1"/>
        </p:nvSpPr>
        <p:spPr>
          <a:xfrm>
            <a:off x="2242190" y="6167955"/>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Oval 27">
            <a:extLst>
              <a:ext uri="{FF2B5EF4-FFF2-40B4-BE49-F238E27FC236}">
                <a16:creationId xmlns:a16="http://schemas.microsoft.com/office/drawing/2014/main" id="{1C9CFA83-ABBE-4072-A1F9-BAA7CCB9FA7F}"/>
              </a:ext>
            </a:extLst>
          </p:cNvPr>
          <p:cNvSpPr/>
          <p:nvPr userDrawn="1"/>
        </p:nvSpPr>
        <p:spPr>
          <a:xfrm>
            <a:off x="370917" y="5816183"/>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a:extLst>
              <a:ext uri="{FF2B5EF4-FFF2-40B4-BE49-F238E27FC236}">
                <a16:creationId xmlns:a16="http://schemas.microsoft.com/office/drawing/2014/main" id="{6257A4E2-5C73-4857-916D-04142CE6DAEB}"/>
              </a:ext>
            </a:extLst>
          </p:cNvPr>
          <p:cNvSpPr/>
          <p:nvPr userDrawn="1"/>
        </p:nvSpPr>
        <p:spPr>
          <a:xfrm>
            <a:off x="1069927" y="4012290"/>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Oval 29">
            <a:extLst>
              <a:ext uri="{FF2B5EF4-FFF2-40B4-BE49-F238E27FC236}">
                <a16:creationId xmlns:a16="http://schemas.microsoft.com/office/drawing/2014/main" id="{3EE902C1-DEDD-4B56-BEF4-89A197344598}"/>
              </a:ext>
            </a:extLst>
          </p:cNvPr>
          <p:cNvSpPr/>
          <p:nvPr userDrawn="1"/>
        </p:nvSpPr>
        <p:spPr>
          <a:xfrm>
            <a:off x="198007" y="1946146"/>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Oval 30">
            <a:extLst>
              <a:ext uri="{FF2B5EF4-FFF2-40B4-BE49-F238E27FC236}">
                <a16:creationId xmlns:a16="http://schemas.microsoft.com/office/drawing/2014/main" id="{20D83996-7C30-45CD-87A7-02E0B7F770B2}"/>
              </a:ext>
            </a:extLst>
          </p:cNvPr>
          <p:cNvSpPr/>
          <p:nvPr userDrawn="1"/>
        </p:nvSpPr>
        <p:spPr>
          <a:xfrm>
            <a:off x="1489023" y="889372"/>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Oval 31">
            <a:extLst>
              <a:ext uri="{FF2B5EF4-FFF2-40B4-BE49-F238E27FC236}">
                <a16:creationId xmlns:a16="http://schemas.microsoft.com/office/drawing/2014/main" id="{B0752BA4-7C74-4A9D-B598-4106C211D0D5}"/>
              </a:ext>
            </a:extLst>
          </p:cNvPr>
          <p:cNvSpPr/>
          <p:nvPr userDrawn="1"/>
        </p:nvSpPr>
        <p:spPr>
          <a:xfrm>
            <a:off x="339200" y="256287"/>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Oval 32">
            <a:extLst>
              <a:ext uri="{FF2B5EF4-FFF2-40B4-BE49-F238E27FC236}">
                <a16:creationId xmlns:a16="http://schemas.microsoft.com/office/drawing/2014/main" id="{08CCC7DA-98E6-4E33-9F07-E6E9F8FD8242}"/>
              </a:ext>
            </a:extLst>
          </p:cNvPr>
          <p:cNvSpPr/>
          <p:nvPr userDrawn="1"/>
        </p:nvSpPr>
        <p:spPr>
          <a:xfrm>
            <a:off x="5408374" y="488717"/>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Oval 33">
            <a:extLst>
              <a:ext uri="{FF2B5EF4-FFF2-40B4-BE49-F238E27FC236}">
                <a16:creationId xmlns:a16="http://schemas.microsoft.com/office/drawing/2014/main" id="{D93BBBE5-A5F1-41AB-832C-0774580533A4}"/>
              </a:ext>
            </a:extLst>
          </p:cNvPr>
          <p:cNvSpPr/>
          <p:nvPr userDrawn="1"/>
        </p:nvSpPr>
        <p:spPr>
          <a:xfrm>
            <a:off x="7509496" y="200127"/>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Oval 34">
            <a:extLst>
              <a:ext uri="{FF2B5EF4-FFF2-40B4-BE49-F238E27FC236}">
                <a16:creationId xmlns:a16="http://schemas.microsoft.com/office/drawing/2014/main" id="{63A85A67-685C-4839-9E8A-6636A95CB5A4}"/>
              </a:ext>
            </a:extLst>
          </p:cNvPr>
          <p:cNvSpPr/>
          <p:nvPr userDrawn="1"/>
        </p:nvSpPr>
        <p:spPr>
          <a:xfrm>
            <a:off x="9066430" y="518197"/>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Oval 35">
            <a:extLst>
              <a:ext uri="{FF2B5EF4-FFF2-40B4-BE49-F238E27FC236}">
                <a16:creationId xmlns:a16="http://schemas.microsoft.com/office/drawing/2014/main" id="{6B9336EB-1FCB-4145-AF79-01D1065E840B}"/>
              </a:ext>
            </a:extLst>
          </p:cNvPr>
          <p:cNvSpPr/>
          <p:nvPr userDrawn="1"/>
        </p:nvSpPr>
        <p:spPr>
          <a:xfrm>
            <a:off x="10787785" y="235442"/>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Oval 36">
            <a:extLst>
              <a:ext uri="{FF2B5EF4-FFF2-40B4-BE49-F238E27FC236}">
                <a16:creationId xmlns:a16="http://schemas.microsoft.com/office/drawing/2014/main" id="{327DB1BF-B4B4-45FD-A1AF-490A8ED9E438}"/>
              </a:ext>
            </a:extLst>
          </p:cNvPr>
          <p:cNvSpPr/>
          <p:nvPr userDrawn="1"/>
        </p:nvSpPr>
        <p:spPr>
          <a:xfrm>
            <a:off x="11287107" y="1843596"/>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Oval 37">
            <a:extLst>
              <a:ext uri="{FF2B5EF4-FFF2-40B4-BE49-F238E27FC236}">
                <a16:creationId xmlns:a16="http://schemas.microsoft.com/office/drawing/2014/main" id="{452FA647-4E02-428D-BDCD-84727C0667BA}"/>
              </a:ext>
            </a:extLst>
          </p:cNvPr>
          <p:cNvSpPr/>
          <p:nvPr userDrawn="1"/>
        </p:nvSpPr>
        <p:spPr>
          <a:xfrm>
            <a:off x="10931692" y="3596942"/>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Oval 38">
            <a:extLst>
              <a:ext uri="{FF2B5EF4-FFF2-40B4-BE49-F238E27FC236}">
                <a16:creationId xmlns:a16="http://schemas.microsoft.com/office/drawing/2014/main" id="{0745A915-E3D2-43D3-AA95-2F7E9E22B37F}"/>
              </a:ext>
            </a:extLst>
          </p:cNvPr>
          <p:cNvSpPr/>
          <p:nvPr userDrawn="1"/>
        </p:nvSpPr>
        <p:spPr>
          <a:xfrm>
            <a:off x="11452372" y="5324636"/>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Oval 39">
            <a:extLst>
              <a:ext uri="{FF2B5EF4-FFF2-40B4-BE49-F238E27FC236}">
                <a16:creationId xmlns:a16="http://schemas.microsoft.com/office/drawing/2014/main" id="{3B603D2A-C10F-4964-8EAF-2C44353F8FBB}"/>
              </a:ext>
            </a:extLst>
          </p:cNvPr>
          <p:cNvSpPr/>
          <p:nvPr userDrawn="1"/>
        </p:nvSpPr>
        <p:spPr>
          <a:xfrm>
            <a:off x="9788687" y="5647312"/>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Oval 40">
            <a:extLst>
              <a:ext uri="{FF2B5EF4-FFF2-40B4-BE49-F238E27FC236}">
                <a16:creationId xmlns:a16="http://schemas.microsoft.com/office/drawing/2014/main" id="{E2ACE6ED-FD2A-4B1A-96D2-1E90DAD15CDB}"/>
              </a:ext>
            </a:extLst>
          </p:cNvPr>
          <p:cNvSpPr/>
          <p:nvPr userDrawn="1"/>
        </p:nvSpPr>
        <p:spPr>
          <a:xfrm>
            <a:off x="6873845" y="5471072"/>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Oval 41">
            <a:extLst>
              <a:ext uri="{FF2B5EF4-FFF2-40B4-BE49-F238E27FC236}">
                <a16:creationId xmlns:a16="http://schemas.microsoft.com/office/drawing/2014/main" id="{4D89D1A4-6C26-4C65-9857-0B661D546C31}"/>
              </a:ext>
            </a:extLst>
          </p:cNvPr>
          <p:cNvSpPr/>
          <p:nvPr userDrawn="1"/>
        </p:nvSpPr>
        <p:spPr>
          <a:xfrm>
            <a:off x="4327495" y="6636495"/>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Oval 42">
            <a:extLst>
              <a:ext uri="{FF2B5EF4-FFF2-40B4-BE49-F238E27FC236}">
                <a16:creationId xmlns:a16="http://schemas.microsoft.com/office/drawing/2014/main" id="{1C33FA3E-90C0-4D34-81FD-2D3FAF3CC907}"/>
              </a:ext>
            </a:extLst>
          </p:cNvPr>
          <p:cNvSpPr/>
          <p:nvPr userDrawn="1"/>
        </p:nvSpPr>
        <p:spPr>
          <a:xfrm>
            <a:off x="1312691" y="5781612"/>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Oval 43">
            <a:extLst>
              <a:ext uri="{FF2B5EF4-FFF2-40B4-BE49-F238E27FC236}">
                <a16:creationId xmlns:a16="http://schemas.microsoft.com/office/drawing/2014/main" id="{EA4CE026-A83E-4A52-8160-B8B01498542E}"/>
              </a:ext>
            </a:extLst>
          </p:cNvPr>
          <p:cNvSpPr/>
          <p:nvPr userDrawn="1"/>
        </p:nvSpPr>
        <p:spPr>
          <a:xfrm>
            <a:off x="333557" y="4303659"/>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Oval 44">
            <a:extLst>
              <a:ext uri="{FF2B5EF4-FFF2-40B4-BE49-F238E27FC236}">
                <a16:creationId xmlns:a16="http://schemas.microsoft.com/office/drawing/2014/main" id="{7817700A-B7D3-4214-9F87-47D09B6F5E51}"/>
              </a:ext>
            </a:extLst>
          </p:cNvPr>
          <p:cNvSpPr/>
          <p:nvPr userDrawn="1"/>
        </p:nvSpPr>
        <p:spPr>
          <a:xfrm>
            <a:off x="1418698" y="2787843"/>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Oval 45">
            <a:extLst>
              <a:ext uri="{FF2B5EF4-FFF2-40B4-BE49-F238E27FC236}">
                <a16:creationId xmlns:a16="http://schemas.microsoft.com/office/drawing/2014/main" id="{6CFE3F74-4DC8-4928-9250-16979871F6C6}"/>
              </a:ext>
            </a:extLst>
          </p:cNvPr>
          <p:cNvSpPr/>
          <p:nvPr userDrawn="1"/>
        </p:nvSpPr>
        <p:spPr>
          <a:xfrm>
            <a:off x="1030995" y="2075501"/>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Oval 46">
            <a:extLst>
              <a:ext uri="{FF2B5EF4-FFF2-40B4-BE49-F238E27FC236}">
                <a16:creationId xmlns:a16="http://schemas.microsoft.com/office/drawing/2014/main" id="{5BFBAF72-D5BE-4EC0-B9F8-FE5395BC456D}"/>
              </a:ext>
            </a:extLst>
          </p:cNvPr>
          <p:cNvSpPr/>
          <p:nvPr userDrawn="1"/>
        </p:nvSpPr>
        <p:spPr>
          <a:xfrm>
            <a:off x="339200" y="1110495"/>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Oval 47">
            <a:extLst>
              <a:ext uri="{FF2B5EF4-FFF2-40B4-BE49-F238E27FC236}">
                <a16:creationId xmlns:a16="http://schemas.microsoft.com/office/drawing/2014/main" id="{BFE1BAC1-5DA4-4EE8-9E7A-A39D76E4ACCF}"/>
              </a:ext>
            </a:extLst>
          </p:cNvPr>
          <p:cNvSpPr/>
          <p:nvPr userDrawn="1"/>
        </p:nvSpPr>
        <p:spPr>
          <a:xfrm>
            <a:off x="2139331" y="227528"/>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Oval 48">
            <a:extLst>
              <a:ext uri="{FF2B5EF4-FFF2-40B4-BE49-F238E27FC236}">
                <a16:creationId xmlns:a16="http://schemas.microsoft.com/office/drawing/2014/main" id="{86B9C0DD-46C2-4190-AD4A-F02DD85066B2}"/>
              </a:ext>
            </a:extLst>
          </p:cNvPr>
          <p:cNvSpPr/>
          <p:nvPr userDrawn="1"/>
        </p:nvSpPr>
        <p:spPr>
          <a:xfrm>
            <a:off x="3758581" y="466922"/>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Frame 49">
            <a:extLst>
              <a:ext uri="{FF2B5EF4-FFF2-40B4-BE49-F238E27FC236}">
                <a16:creationId xmlns:a16="http://schemas.microsoft.com/office/drawing/2014/main" id="{A359980B-027C-414F-82FA-2DE657A03645}"/>
              </a:ext>
            </a:extLst>
          </p:cNvPr>
          <p:cNvSpPr/>
          <p:nvPr userDrawn="1"/>
        </p:nvSpPr>
        <p:spPr>
          <a:xfrm>
            <a:off x="0" y="0"/>
            <a:ext cx="12192000" cy="6858000"/>
          </a:xfrm>
          <a:prstGeom prst="frame">
            <a:avLst>
              <a:gd name="adj1" fmla="val 1352"/>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nvGrpSpPr>
          <p:cNvPr id="868" name="Group 867">
            <a:extLst>
              <a:ext uri="{FF2B5EF4-FFF2-40B4-BE49-F238E27FC236}">
                <a16:creationId xmlns:a16="http://schemas.microsoft.com/office/drawing/2014/main" id="{DFAEDDA2-8FD5-48A6-941B-D5EDC20260F8}"/>
              </a:ext>
            </a:extLst>
          </p:cNvPr>
          <p:cNvGrpSpPr/>
          <p:nvPr userDrawn="1"/>
        </p:nvGrpSpPr>
        <p:grpSpPr>
          <a:xfrm rot="20769998">
            <a:off x="376374" y="4823323"/>
            <a:ext cx="549129" cy="495490"/>
            <a:chOff x="5248275" y="314325"/>
            <a:chExt cx="2259012" cy="2038351"/>
          </a:xfrm>
          <a:solidFill>
            <a:schemeClr val="bg1"/>
          </a:solidFill>
        </p:grpSpPr>
        <p:grpSp>
          <p:nvGrpSpPr>
            <p:cNvPr id="54" name="Group 205">
              <a:extLst>
                <a:ext uri="{FF2B5EF4-FFF2-40B4-BE49-F238E27FC236}">
                  <a16:creationId xmlns:a16="http://schemas.microsoft.com/office/drawing/2014/main" id="{99FF924C-377A-44A6-838D-D90AE162B523}"/>
                </a:ext>
              </a:extLst>
            </p:cNvPr>
            <p:cNvGrpSpPr>
              <a:grpSpLocks/>
            </p:cNvGrpSpPr>
            <p:nvPr userDrawn="1"/>
          </p:nvGrpSpPr>
          <p:grpSpPr bwMode="auto">
            <a:xfrm>
              <a:off x="5248275" y="393700"/>
              <a:ext cx="1871662" cy="1935163"/>
              <a:chOff x="3306" y="248"/>
              <a:chExt cx="1179" cy="1219"/>
            </a:xfrm>
            <a:grpFill/>
          </p:grpSpPr>
          <p:sp>
            <p:nvSpPr>
              <p:cNvPr id="668" name="Freeform 5">
                <a:extLst>
                  <a:ext uri="{FF2B5EF4-FFF2-40B4-BE49-F238E27FC236}">
                    <a16:creationId xmlns:a16="http://schemas.microsoft.com/office/drawing/2014/main" id="{B3EDF652-FFB7-4265-A937-39E1C9F6FC74}"/>
                  </a:ext>
                </a:extLst>
              </p:cNvPr>
              <p:cNvSpPr>
                <a:spLocks/>
              </p:cNvSpPr>
              <p:nvPr userDrawn="1"/>
            </p:nvSpPr>
            <p:spPr bwMode="auto">
              <a:xfrm>
                <a:off x="4431" y="1152"/>
                <a:ext cx="5" cy="1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9" name="Freeform 6">
                <a:extLst>
                  <a:ext uri="{FF2B5EF4-FFF2-40B4-BE49-F238E27FC236}">
                    <a16:creationId xmlns:a16="http://schemas.microsoft.com/office/drawing/2014/main" id="{33924F84-77C8-4B25-BC8D-0061EFC7BED6}"/>
                  </a:ext>
                </a:extLst>
              </p:cNvPr>
              <p:cNvSpPr>
                <a:spLocks/>
              </p:cNvSpPr>
              <p:nvPr userDrawn="1"/>
            </p:nvSpPr>
            <p:spPr bwMode="auto">
              <a:xfrm>
                <a:off x="4465" y="1207"/>
                <a:ext cx="10" cy="5"/>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0"/>
                      <a:pt x="0" y="0"/>
                    </a:cubicBezTo>
                    <a:cubicBezTo>
                      <a:pt x="0" y="0"/>
                      <a:pt x="2"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0" name="Freeform 7">
                <a:extLst>
                  <a:ext uri="{FF2B5EF4-FFF2-40B4-BE49-F238E27FC236}">
                    <a16:creationId xmlns:a16="http://schemas.microsoft.com/office/drawing/2014/main" id="{D1C5327B-DF84-4ED1-BF1E-E8EBB79B9674}"/>
                  </a:ext>
                </a:extLst>
              </p:cNvPr>
              <p:cNvSpPr>
                <a:spLocks/>
              </p:cNvSpPr>
              <p:nvPr userDrawn="1"/>
            </p:nvSpPr>
            <p:spPr bwMode="auto">
              <a:xfrm>
                <a:off x="4470" y="1227"/>
                <a:ext cx="15" cy="35"/>
              </a:xfrm>
              <a:custGeom>
                <a:avLst/>
                <a:gdLst>
                  <a:gd name="T0" fmla="*/ 1 w 3"/>
                  <a:gd name="T1" fmla="*/ 7 h 7"/>
                  <a:gd name="T2" fmla="*/ 1 w 3"/>
                  <a:gd name="T3" fmla="*/ 1 h 7"/>
                  <a:gd name="T4" fmla="*/ 1 w 3"/>
                  <a:gd name="T5" fmla="*/ 1 h 7"/>
                  <a:gd name="T6" fmla="*/ 0 w 3"/>
                  <a:gd name="T7" fmla="*/ 0 h 7"/>
                  <a:gd name="T8" fmla="*/ 1 w 3"/>
                  <a:gd name="T9" fmla="*/ 4 h 7"/>
                  <a:gd name="T10" fmla="*/ 1 w 3"/>
                  <a:gd name="T11" fmla="*/ 7 h 7"/>
                </a:gdLst>
                <a:ahLst/>
                <a:cxnLst>
                  <a:cxn ang="0">
                    <a:pos x="T0" y="T1"/>
                  </a:cxn>
                  <a:cxn ang="0">
                    <a:pos x="T2" y="T3"/>
                  </a:cxn>
                  <a:cxn ang="0">
                    <a:pos x="T4" y="T5"/>
                  </a:cxn>
                  <a:cxn ang="0">
                    <a:pos x="T6" y="T7"/>
                  </a:cxn>
                  <a:cxn ang="0">
                    <a:pos x="T8" y="T9"/>
                  </a:cxn>
                  <a:cxn ang="0">
                    <a:pos x="T10" y="T11"/>
                  </a:cxn>
                </a:cxnLst>
                <a:rect l="0" t="0" r="r" b="b"/>
                <a:pathLst>
                  <a:path w="3" h="7">
                    <a:moveTo>
                      <a:pt x="1" y="7"/>
                    </a:moveTo>
                    <a:cubicBezTo>
                      <a:pt x="3" y="6"/>
                      <a:pt x="1" y="3"/>
                      <a:pt x="1" y="1"/>
                    </a:cubicBezTo>
                    <a:cubicBezTo>
                      <a:pt x="1" y="1"/>
                      <a:pt x="1" y="1"/>
                      <a:pt x="1" y="1"/>
                    </a:cubicBezTo>
                    <a:cubicBezTo>
                      <a:pt x="0" y="0"/>
                      <a:pt x="0" y="0"/>
                      <a:pt x="0" y="0"/>
                    </a:cubicBezTo>
                    <a:cubicBezTo>
                      <a:pt x="0" y="1"/>
                      <a:pt x="1" y="2"/>
                      <a:pt x="1" y="4"/>
                    </a:cubicBezTo>
                    <a:cubicBezTo>
                      <a:pt x="1" y="5"/>
                      <a:pt x="2" y="6"/>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1" name="Freeform 8">
                <a:extLst>
                  <a:ext uri="{FF2B5EF4-FFF2-40B4-BE49-F238E27FC236}">
                    <a16:creationId xmlns:a16="http://schemas.microsoft.com/office/drawing/2014/main" id="{DD124A7F-7B2C-4C12-872B-BC5722CF8116}"/>
                  </a:ext>
                </a:extLst>
              </p:cNvPr>
              <p:cNvSpPr>
                <a:spLocks/>
              </p:cNvSpPr>
              <p:nvPr userDrawn="1"/>
            </p:nvSpPr>
            <p:spPr bwMode="auto">
              <a:xfrm>
                <a:off x="4460" y="1282"/>
                <a:ext cx="5" cy="15"/>
              </a:xfrm>
              <a:custGeom>
                <a:avLst/>
                <a:gdLst>
                  <a:gd name="T0" fmla="*/ 0 w 1"/>
                  <a:gd name="T1" fmla="*/ 2 h 3"/>
                  <a:gd name="T2" fmla="*/ 0 w 1"/>
                  <a:gd name="T3" fmla="*/ 0 h 3"/>
                  <a:gd name="T4" fmla="*/ 0 w 1"/>
                  <a:gd name="T5" fmla="*/ 1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0" y="3"/>
                      <a:pt x="0" y="0"/>
                    </a:cubicBezTo>
                    <a:cubicBezTo>
                      <a:pt x="0" y="0"/>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2" name="Freeform 9">
                <a:extLst>
                  <a:ext uri="{FF2B5EF4-FFF2-40B4-BE49-F238E27FC236}">
                    <a16:creationId xmlns:a16="http://schemas.microsoft.com/office/drawing/2014/main" id="{3BB77C98-A3A6-468D-83F7-4FA99CC8DF1E}"/>
                  </a:ext>
                </a:extLst>
              </p:cNvPr>
              <p:cNvSpPr>
                <a:spLocks/>
              </p:cNvSpPr>
              <p:nvPr userDrawn="1"/>
            </p:nvSpPr>
            <p:spPr bwMode="auto">
              <a:xfrm>
                <a:off x="4460" y="1282"/>
                <a:ext cx="0" cy="5"/>
              </a:xfrm>
              <a:custGeom>
                <a:avLst/>
                <a:gdLst>
                  <a:gd name="T0" fmla="*/ 1 h 1"/>
                  <a:gd name="T1" fmla="*/ 1 h 1"/>
                </a:gdLst>
                <a:ahLst/>
                <a:cxnLst>
                  <a:cxn ang="0">
                    <a:pos x="0" y="T0"/>
                  </a:cxn>
                  <a:cxn ang="0">
                    <a:pos x="0" y="T1"/>
                  </a:cxn>
                </a:cxnLst>
                <a:rect l="0" t="0" r="r" b="b"/>
                <a:pathLst>
                  <a:path h="1">
                    <a:moveTo>
                      <a:pt x="0" y="1"/>
                    </a:move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3" name="Freeform 10">
                <a:extLst>
                  <a:ext uri="{FF2B5EF4-FFF2-40B4-BE49-F238E27FC236}">
                    <a16:creationId xmlns:a16="http://schemas.microsoft.com/office/drawing/2014/main" id="{2D6B5FC0-712C-4C0F-B23B-361494D6E4CE}"/>
                  </a:ext>
                </a:extLst>
              </p:cNvPr>
              <p:cNvSpPr>
                <a:spLocks/>
              </p:cNvSpPr>
              <p:nvPr userDrawn="1"/>
            </p:nvSpPr>
            <p:spPr bwMode="auto">
              <a:xfrm>
                <a:off x="4451" y="1302"/>
                <a:ext cx="9" cy="10"/>
              </a:xfrm>
              <a:custGeom>
                <a:avLst/>
                <a:gdLst>
                  <a:gd name="T0" fmla="*/ 1 w 2"/>
                  <a:gd name="T1" fmla="*/ 1 h 2"/>
                  <a:gd name="T2" fmla="*/ 1 w 2"/>
                  <a:gd name="T3" fmla="*/ 0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0"/>
                      <a:pt x="1" y="0"/>
                    </a:cubicBezTo>
                    <a:cubicBezTo>
                      <a:pt x="1" y="0"/>
                      <a:pt x="1" y="1"/>
                      <a:pt x="1" y="1"/>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4" name="Freeform 11">
                <a:extLst>
                  <a:ext uri="{FF2B5EF4-FFF2-40B4-BE49-F238E27FC236}">
                    <a16:creationId xmlns:a16="http://schemas.microsoft.com/office/drawing/2014/main" id="{81CF2302-D96E-4D54-B478-4D906B47A2D6}"/>
                  </a:ext>
                </a:extLst>
              </p:cNvPr>
              <p:cNvSpPr>
                <a:spLocks/>
              </p:cNvSpPr>
              <p:nvPr userDrawn="1"/>
            </p:nvSpPr>
            <p:spPr bwMode="auto">
              <a:xfrm>
                <a:off x="4460" y="131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5" name="Freeform 12">
                <a:extLst>
                  <a:ext uri="{FF2B5EF4-FFF2-40B4-BE49-F238E27FC236}">
                    <a16:creationId xmlns:a16="http://schemas.microsoft.com/office/drawing/2014/main" id="{399BFFD6-ED85-45FA-913A-A26C6DBC32C0}"/>
                  </a:ext>
                </a:extLst>
              </p:cNvPr>
              <p:cNvSpPr>
                <a:spLocks/>
              </p:cNvSpPr>
              <p:nvPr userDrawn="1"/>
            </p:nvSpPr>
            <p:spPr bwMode="auto">
              <a:xfrm>
                <a:off x="4460" y="1307"/>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6" name="Freeform 13">
                <a:extLst>
                  <a:ext uri="{FF2B5EF4-FFF2-40B4-BE49-F238E27FC236}">
                    <a16:creationId xmlns:a16="http://schemas.microsoft.com/office/drawing/2014/main" id="{0CA4F8A4-0BDC-433C-B46D-E57B96FBAFBD}"/>
                  </a:ext>
                </a:extLst>
              </p:cNvPr>
              <p:cNvSpPr>
                <a:spLocks/>
              </p:cNvSpPr>
              <p:nvPr userDrawn="1"/>
            </p:nvSpPr>
            <p:spPr bwMode="auto">
              <a:xfrm>
                <a:off x="4465" y="1287"/>
                <a:ext cx="5" cy="15"/>
              </a:xfrm>
              <a:custGeom>
                <a:avLst/>
                <a:gdLst>
                  <a:gd name="T0" fmla="*/ 0 w 1"/>
                  <a:gd name="T1" fmla="*/ 3 h 3"/>
                  <a:gd name="T2" fmla="*/ 0 w 1"/>
                  <a:gd name="T3" fmla="*/ 3 h 3"/>
                  <a:gd name="T4" fmla="*/ 0 w 1"/>
                  <a:gd name="T5" fmla="*/ 3 h 3"/>
                </a:gdLst>
                <a:ahLst/>
                <a:cxnLst>
                  <a:cxn ang="0">
                    <a:pos x="T0" y="T1"/>
                  </a:cxn>
                  <a:cxn ang="0">
                    <a:pos x="T2" y="T3"/>
                  </a:cxn>
                  <a:cxn ang="0">
                    <a:pos x="T4" y="T5"/>
                  </a:cxn>
                </a:cxnLst>
                <a:rect l="0" t="0" r="r" b="b"/>
                <a:pathLst>
                  <a:path w="1" h="3">
                    <a:moveTo>
                      <a:pt x="0" y="3"/>
                    </a:moveTo>
                    <a:cubicBezTo>
                      <a:pt x="0" y="2"/>
                      <a:pt x="0" y="1"/>
                      <a:pt x="0" y="3"/>
                    </a:cubicBezTo>
                    <a:cubicBezTo>
                      <a:pt x="1" y="0"/>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7" name="Freeform 14">
                <a:extLst>
                  <a:ext uri="{FF2B5EF4-FFF2-40B4-BE49-F238E27FC236}">
                    <a16:creationId xmlns:a16="http://schemas.microsoft.com/office/drawing/2014/main" id="{E9E03DD9-0040-4B8D-A1C4-0913697C8E51}"/>
                  </a:ext>
                </a:extLst>
              </p:cNvPr>
              <p:cNvSpPr>
                <a:spLocks/>
              </p:cNvSpPr>
              <p:nvPr userDrawn="1"/>
            </p:nvSpPr>
            <p:spPr bwMode="auto">
              <a:xfrm>
                <a:off x="4480" y="1252"/>
                <a:ext cx="5" cy="15"/>
              </a:xfrm>
              <a:custGeom>
                <a:avLst/>
                <a:gdLst>
                  <a:gd name="T0" fmla="*/ 1 w 1"/>
                  <a:gd name="T1" fmla="*/ 3 h 3"/>
                  <a:gd name="T2" fmla="*/ 1 w 1"/>
                  <a:gd name="T3" fmla="*/ 1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1"/>
                      <a:pt x="1" y="1"/>
                      <a:pt x="1" y="1"/>
                    </a:cubicBezTo>
                    <a:cubicBezTo>
                      <a:pt x="1" y="1"/>
                      <a:pt x="1" y="0"/>
                      <a:pt x="1"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8" name="Freeform 15">
                <a:extLst>
                  <a:ext uri="{FF2B5EF4-FFF2-40B4-BE49-F238E27FC236}">
                    <a16:creationId xmlns:a16="http://schemas.microsoft.com/office/drawing/2014/main" id="{9AB23AF2-BA73-4125-8A9F-0E1C377D05E0}"/>
                  </a:ext>
                </a:extLst>
              </p:cNvPr>
              <p:cNvSpPr>
                <a:spLocks/>
              </p:cNvSpPr>
              <p:nvPr userDrawn="1"/>
            </p:nvSpPr>
            <p:spPr bwMode="auto">
              <a:xfrm>
                <a:off x="4436" y="1342"/>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9" name="Freeform 16">
                <a:extLst>
                  <a:ext uri="{FF2B5EF4-FFF2-40B4-BE49-F238E27FC236}">
                    <a16:creationId xmlns:a16="http://schemas.microsoft.com/office/drawing/2014/main" id="{D2A7803C-1C14-4324-80BB-B6FDF06EA367}"/>
                  </a:ext>
                </a:extLst>
              </p:cNvPr>
              <p:cNvSpPr>
                <a:spLocks/>
              </p:cNvSpPr>
              <p:nvPr userDrawn="1"/>
            </p:nvSpPr>
            <p:spPr bwMode="auto">
              <a:xfrm>
                <a:off x="4436" y="1347"/>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0" name="Freeform 17">
                <a:extLst>
                  <a:ext uri="{FF2B5EF4-FFF2-40B4-BE49-F238E27FC236}">
                    <a16:creationId xmlns:a16="http://schemas.microsoft.com/office/drawing/2014/main" id="{5AE5D6EC-0E56-4F51-8524-03DDBFBAFD52}"/>
                  </a:ext>
                </a:extLst>
              </p:cNvPr>
              <p:cNvSpPr>
                <a:spLocks/>
              </p:cNvSpPr>
              <p:nvPr userDrawn="1"/>
            </p:nvSpPr>
            <p:spPr bwMode="auto">
              <a:xfrm>
                <a:off x="4465" y="1307"/>
                <a:ext cx="0" cy="15"/>
              </a:xfrm>
              <a:custGeom>
                <a:avLst/>
                <a:gdLst>
                  <a:gd name="T0" fmla="*/ 15 h 15"/>
                  <a:gd name="T1" fmla="*/ 0 h 15"/>
                  <a:gd name="T2" fmla="*/ 15 h 15"/>
                  <a:gd name="T3" fmla="*/ 15 h 15"/>
                </a:gdLst>
                <a:ahLst/>
                <a:cxnLst>
                  <a:cxn ang="0">
                    <a:pos x="0" y="T0"/>
                  </a:cxn>
                  <a:cxn ang="0">
                    <a:pos x="0" y="T1"/>
                  </a:cxn>
                  <a:cxn ang="0">
                    <a:pos x="0" y="T2"/>
                  </a:cxn>
                  <a:cxn ang="0">
                    <a:pos x="0" y="T3"/>
                  </a:cxn>
                </a:cxnLst>
                <a:rect l="0" t="0" r="r" b="b"/>
                <a:pathLst>
                  <a:path h="15">
                    <a:moveTo>
                      <a:pt x="0" y="15"/>
                    </a:moveTo>
                    <a:lnTo>
                      <a:pt x="0" y="0"/>
                    </a:lnTo>
                    <a:lnTo>
                      <a:pt x="0"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1" name="Freeform 18">
                <a:extLst>
                  <a:ext uri="{FF2B5EF4-FFF2-40B4-BE49-F238E27FC236}">
                    <a16:creationId xmlns:a16="http://schemas.microsoft.com/office/drawing/2014/main" id="{C58AD244-EDE2-4509-A038-8557225D793D}"/>
                  </a:ext>
                </a:extLst>
              </p:cNvPr>
              <p:cNvSpPr>
                <a:spLocks/>
              </p:cNvSpPr>
              <p:nvPr userDrawn="1"/>
            </p:nvSpPr>
            <p:spPr bwMode="auto">
              <a:xfrm>
                <a:off x="4411" y="1362"/>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2" name="Freeform 19">
                <a:extLst>
                  <a:ext uri="{FF2B5EF4-FFF2-40B4-BE49-F238E27FC236}">
                    <a16:creationId xmlns:a16="http://schemas.microsoft.com/office/drawing/2014/main" id="{425F8941-A615-4FA4-8718-625A90F4F587}"/>
                  </a:ext>
                </a:extLst>
              </p:cNvPr>
              <p:cNvSpPr>
                <a:spLocks/>
              </p:cNvSpPr>
              <p:nvPr userDrawn="1"/>
            </p:nvSpPr>
            <p:spPr bwMode="auto">
              <a:xfrm>
                <a:off x="4386" y="1372"/>
                <a:ext cx="15" cy="10"/>
              </a:xfrm>
              <a:custGeom>
                <a:avLst/>
                <a:gdLst>
                  <a:gd name="T0" fmla="*/ 2 w 3"/>
                  <a:gd name="T1" fmla="*/ 1 h 2"/>
                  <a:gd name="T2" fmla="*/ 2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1" y="1"/>
                      <a:pt x="2" y="0"/>
                    </a:cubicBezTo>
                    <a:cubicBezTo>
                      <a:pt x="1" y="1"/>
                      <a:pt x="0" y="1"/>
                      <a:pt x="0" y="2"/>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3" name="Freeform 20">
                <a:extLst>
                  <a:ext uri="{FF2B5EF4-FFF2-40B4-BE49-F238E27FC236}">
                    <a16:creationId xmlns:a16="http://schemas.microsoft.com/office/drawing/2014/main" id="{77F15EBA-DF89-41AD-B26D-A43FFD80F43C}"/>
                  </a:ext>
                </a:extLst>
              </p:cNvPr>
              <p:cNvSpPr>
                <a:spLocks/>
              </p:cNvSpPr>
              <p:nvPr userDrawn="1"/>
            </p:nvSpPr>
            <p:spPr bwMode="auto">
              <a:xfrm>
                <a:off x="4381" y="13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4" name="Freeform 21">
                <a:extLst>
                  <a:ext uri="{FF2B5EF4-FFF2-40B4-BE49-F238E27FC236}">
                    <a16:creationId xmlns:a16="http://schemas.microsoft.com/office/drawing/2014/main" id="{40947058-2304-44CA-90DC-89E973C63DFB}"/>
                  </a:ext>
                </a:extLst>
              </p:cNvPr>
              <p:cNvSpPr>
                <a:spLocks/>
              </p:cNvSpPr>
              <p:nvPr userDrawn="1"/>
            </p:nvSpPr>
            <p:spPr bwMode="auto">
              <a:xfrm>
                <a:off x="4421" y="1362"/>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5" name="Freeform 22">
                <a:extLst>
                  <a:ext uri="{FF2B5EF4-FFF2-40B4-BE49-F238E27FC236}">
                    <a16:creationId xmlns:a16="http://schemas.microsoft.com/office/drawing/2014/main" id="{DCB7A332-1D74-4282-9E90-71F638A35B2B}"/>
                  </a:ext>
                </a:extLst>
              </p:cNvPr>
              <p:cNvSpPr>
                <a:spLocks/>
              </p:cNvSpPr>
              <p:nvPr userDrawn="1"/>
            </p:nvSpPr>
            <p:spPr bwMode="auto">
              <a:xfrm>
                <a:off x="4421" y="1367"/>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6" name="Freeform 23">
                <a:extLst>
                  <a:ext uri="{FF2B5EF4-FFF2-40B4-BE49-F238E27FC236}">
                    <a16:creationId xmlns:a16="http://schemas.microsoft.com/office/drawing/2014/main" id="{B47ECFFC-C815-43CC-B621-296B67656AB9}"/>
                  </a:ext>
                </a:extLst>
              </p:cNvPr>
              <p:cNvSpPr>
                <a:spLocks/>
              </p:cNvSpPr>
              <p:nvPr userDrawn="1"/>
            </p:nvSpPr>
            <p:spPr bwMode="auto">
              <a:xfrm>
                <a:off x="4426"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7" name="Freeform 24">
                <a:extLst>
                  <a:ext uri="{FF2B5EF4-FFF2-40B4-BE49-F238E27FC236}">
                    <a16:creationId xmlns:a16="http://schemas.microsoft.com/office/drawing/2014/main" id="{CAFC4B14-ECDE-4E44-8BB8-C8FC3C70CE41}"/>
                  </a:ext>
                </a:extLst>
              </p:cNvPr>
              <p:cNvSpPr>
                <a:spLocks/>
              </p:cNvSpPr>
              <p:nvPr userDrawn="1"/>
            </p:nvSpPr>
            <p:spPr bwMode="auto">
              <a:xfrm>
                <a:off x="4451" y="1337"/>
                <a:ext cx="4" cy="20"/>
              </a:xfrm>
              <a:custGeom>
                <a:avLst/>
                <a:gdLst>
                  <a:gd name="T0" fmla="*/ 0 w 1"/>
                  <a:gd name="T1" fmla="*/ 0 h 4"/>
                  <a:gd name="T2" fmla="*/ 1 w 1"/>
                  <a:gd name="T3" fmla="*/ 2 h 4"/>
                  <a:gd name="T4" fmla="*/ 0 w 1"/>
                  <a:gd name="T5" fmla="*/ 0 h 4"/>
                </a:gdLst>
                <a:ahLst/>
                <a:cxnLst>
                  <a:cxn ang="0">
                    <a:pos x="T0" y="T1"/>
                  </a:cxn>
                  <a:cxn ang="0">
                    <a:pos x="T2" y="T3"/>
                  </a:cxn>
                  <a:cxn ang="0">
                    <a:pos x="T4" y="T5"/>
                  </a:cxn>
                </a:cxnLst>
                <a:rect l="0" t="0" r="r" b="b"/>
                <a:pathLst>
                  <a:path w="1" h="4">
                    <a:moveTo>
                      <a:pt x="0" y="0"/>
                    </a:moveTo>
                    <a:cubicBezTo>
                      <a:pt x="0" y="1"/>
                      <a:pt x="0" y="4"/>
                      <a:pt x="1" y="2"/>
                    </a:cubicBezTo>
                    <a:cubicBezTo>
                      <a:pt x="1" y="1"/>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8" name="Freeform 25">
                <a:extLst>
                  <a:ext uri="{FF2B5EF4-FFF2-40B4-BE49-F238E27FC236}">
                    <a16:creationId xmlns:a16="http://schemas.microsoft.com/office/drawing/2014/main" id="{7322421A-ED50-4926-90BD-3FCEDA2C6695}"/>
                  </a:ext>
                </a:extLst>
              </p:cNvPr>
              <p:cNvSpPr>
                <a:spLocks/>
              </p:cNvSpPr>
              <p:nvPr userDrawn="1"/>
            </p:nvSpPr>
            <p:spPr bwMode="auto">
              <a:xfrm>
                <a:off x="4436" y="1352"/>
                <a:ext cx="5" cy="10"/>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1"/>
                      <a:pt x="0" y="1"/>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9" name="Freeform 26">
                <a:extLst>
                  <a:ext uri="{FF2B5EF4-FFF2-40B4-BE49-F238E27FC236}">
                    <a16:creationId xmlns:a16="http://schemas.microsoft.com/office/drawing/2014/main" id="{8FE0A52A-F325-409A-BC7E-DFC8BA0108B0}"/>
                  </a:ext>
                </a:extLst>
              </p:cNvPr>
              <p:cNvSpPr>
                <a:spLocks/>
              </p:cNvSpPr>
              <p:nvPr userDrawn="1"/>
            </p:nvSpPr>
            <p:spPr bwMode="auto">
              <a:xfrm>
                <a:off x="4431" y="1362"/>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0" name="Freeform 27">
                <a:extLst>
                  <a:ext uri="{FF2B5EF4-FFF2-40B4-BE49-F238E27FC236}">
                    <a16:creationId xmlns:a16="http://schemas.microsoft.com/office/drawing/2014/main" id="{1E19B2E7-0446-49EE-A986-4EAB0A251BB0}"/>
                  </a:ext>
                </a:extLst>
              </p:cNvPr>
              <p:cNvSpPr>
                <a:spLocks/>
              </p:cNvSpPr>
              <p:nvPr userDrawn="1"/>
            </p:nvSpPr>
            <p:spPr bwMode="auto">
              <a:xfrm>
                <a:off x="4381" y="1382"/>
                <a:ext cx="15" cy="10"/>
              </a:xfrm>
              <a:custGeom>
                <a:avLst/>
                <a:gdLst>
                  <a:gd name="T0" fmla="*/ 2 w 3"/>
                  <a:gd name="T1" fmla="*/ 1 h 2"/>
                  <a:gd name="T2" fmla="*/ 0 w 3"/>
                  <a:gd name="T3" fmla="*/ 2 h 2"/>
                  <a:gd name="T4" fmla="*/ 3 w 3"/>
                  <a:gd name="T5" fmla="*/ 1 h 2"/>
                  <a:gd name="T6" fmla="*/ 2 w 3"/>
                  <a:gd name="T7" fmla="*/ 1 h 2"/>
                </a:gdLst>
                <a:ahLst/>
                <a:cxnLst>
                  <a:cxn ang="0">
                    <a:pos x="T0" y="T1"/>
                  </a:cxn>
                  <a:cxn ang="0">
                    <a:pos x="T2" y="T3"/>
                  </a:cxn>
                  <a:cxn ang="0">
                    <a:pos x="T4" y="T5"/>
                  </a:cxn>
                  <a:cxn ang="0">
                    <a:pos x="T6" y="T7"/>
                  </a:cxn>
                </a:cxnLst>
                <a:rect l="0" t="0" r="r" b="b"/>
                <a:pathLst>
                  <a:path w="3" h="2">
                    <a:moveTo>
                      <a:pt x="2" y="1"/>
                    </a:moveTo>
                    <a:cubicBezTo>
                      <a:pt x="2" y="1"/>
                      <a:pt x="1" y="2"/>
                      <a:pt x="0" y="2"/>
                    </a:cubicBezTo>
                    <a:cubicBezTo>
                      <a:pt x="1" y="2"/>
                      <a:pt x="2" y="2"/>
                      <a:pt x="3" y="1"/>
                    </a:cubicBezTo>
                    <a:cubicBezTo>
                      <a:pt x="3" y="1"/>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1" name="Freeform 28">
                <a:extLst>
                  <a:ext uri="{FF2B5EF4-FFF2-40B4-BE49-F238E27FC236}">
                    <a16:creationId xmlns:a16="http://schemas.microsoft.com/office/drawing/2014/main" id="{428CD17E-6429-4A1B-AE16-8E3D385114E1}"/>
                  </a:ext>
                </a:extLst>
              </p:cNvPr>
              <p:cNvSpPr>
                <a:spLocks/>
              </p:cNvSpPr>
              <p:nvPr userDrawn="1"/>
            </p:nvSpPr>
            <p:spPr bwMode="auto">
              <a:xfrm>
                <a:off x="4411"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2" name="Freeform 29">
                <a:extLst>
                  <a:ext uri="{FF2B5EF4-FFF2-40B4-BE49-F238E27FC236}">
                    <a16:creationId xmlns:a16="http://schemas.microsoft.com/office/drawing/2014/main" id="{4FAB7203-DE23-4EEB-BCEA-4D252585F79D}"/>
                  </a:ext>
                </a:extLst>
              </p:cNvPr>
              <p:cNvSpPr>
                <a:spLocks/>
              </p:cNvSpPr>
              <p:nvPr userDrawn="1"/>
            </p:nvSpPr>
            <p:spPr bwMode="auto">
              <a:xfrm>
                <a:off x="4336" y="1407"/>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3" name="Freeform 30">
                <a:extLst>
                  <a:ext uri="{FF2B5EF4-FFF2-40B4-BE49-F238E27FC236}">
                    <a16:creationId xmlns:a16="http://schemas.microsoft.com/office/drawing/2014/main" id="{7CCB3DF9-49C1-445F-9458-9CCEC6D82A89}"/>
                  </a:ext>
                </a:extLst>
              </p:cNvPr>
              <p:cNvSpPr>
                <a:spLocks/>
              </p:cNvSpPr>
              <p:nvPr userDrawn="1"/>
            </p:nvSpPr>
            <p:spPr bwMode="auto">
              <a:xfrm>
                <a:off x="4396" y="1382"/>
                <a:ext cx="10" cy="5"/>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0"/>
                      <a:pt x="2" y="0"/>
                    </a:cubicBezTo>
                    <a:cubicBezTo>
                      <a:pt x="1" y="0"/>
                      <a:pt x="1"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4" name="Freeform 31">
                <a:extLst>
                  <a:ext uri="{FF2B5EF4-FFF2-40B4-BE49-F238E27FC236}">
                    <a16:creationId xmlns:a16="http://schemas.microsoft.com/office/drawing/2014/main" id="{6656DC97-B534-40A6-8939-CA785B3734E5}"/>
                  </a:ext>
                </a:extLst>
              </p:cNvPr>
              <p:cNvSpPr>
                <a:spLocks/>
              </p:cNvSpPr>
              <p:nvPr userDrawn="1"/>
            </p:nvSpPr>
            <p:spPr bwMode="auto">
              <a:xfrm>
                <a:off x="4366" y="1392"/>
                <a:ext cx="10" cy="5"/>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2"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5" name="Freeform 32">
                <a:extLst>
                  <a:ext uri="{FF2B5EF4-FFF2-40B4-BE49-F238E27FC236}">
                    <a16:creationId xmlns:a16="http://schemas.microsoft.com/office/drawing/2014/main" id="{F271151D-8830-4910-AA35-E991B5834146}"/>
                  </a:ext>
                </a:extLst>
              </p:cNvPr>
              <p:cNvSpPr>
                <a:spLocks/>
              </p:cNvSpPr>
              <p:nvPr userDrawn="1"/>
            </p:nvSpPr>
            <p:spPr bwMode="auto">
              <a:xfrm>
                <a:off x="4406"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6" name="Freeform 33">
                <a:extLst>
                  <a:ext uri="{FF2B5EF4-FFF2-40B4-BE49-F238E27FC236}">
                    <a16:creationId xmlns:a16="http://schemas.microsoft.com/office/drawing/2014/main" id="{0C15DD78-EB92-4E0E-B15E-6B4DA407571C}"/>
                  </a:ext>
                </a:extLst>
              </p:cNvPr>
              <p:cNvSpPr>
                <a:spLocks/>
              </p:cNvSpPr>
              <p:nvPr userDrawn="1"/>
            </p:nvSpPr>
            <p:spPr bwMode="auto">
              <a:xfrm>
                <a:off x="4406" y="1377"/>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7" name="Freeform 34">
                <a:extLst>
                  <a:ext uri="{FF2B5EF4-FFF2-40B4-BE49-F238E27FC236}">
                    <a16:creationId xmlns:a16="http://schemas.microsoft.com/office/drawing/2014/main" id="{5B88840F-4B97-4F1D-9A8B-939BFFDEED85}"/>
                  </a:ext>
                </a:extLst>
              </p:cNvPr>
              <p:cNvSpPr>
                <a:spLocks/>
              </p:cNvSpPr>
              <p:nvPr userDrawn="1"/>
            </p:nvSpPr>
            <p:spPr bwMode="auto">
              <a:xfrm>
                <a:off x="4316" y="1412"/>
                <a:ext cx="40" cy="25"/>
              </a:xfrm>
              <a:custGeom>
                <a:avLst/>
                <a:gdLst>
                  <a:gd name="T0" fmla="*/ 3 w 8"/>
                  <a:gd name="T1" fmla="*/ 5 h 5"/>
                  <a:gd name="T2" fmla="*/ 7 w 8"/>
                  <a:gd name="T3" fmla="*/ 4 h 5"/>
                  <a:gd name="T4" fmla="*/ 5 w 8"/>
                  <a:gd name="T5" fmla="*/ 0 h 5"/>
                  <a:gd name="T6" fmla="*/ 3 w 8"/>
                  <a:gd name="T7" fmla="*/ 1 h 5"/>
                  <a:gd name="T8" fmla="*/ 6 w 8"/>
                  <a:gd name="T9" fmla="*/ 2 h 5"/>
                  <a:gd name="T10" fmla="*/ 2 w 8"/>
                  <a:gd name="T11" fmla="*/ 2 h 5"/>
                  <a:gd name="T12" fmla="*/ 0 w 8"/>
                  <a:gd name="T13" fmla="*/ 5 h 5"/>
                  <a:gd name="T14" fmla="*/ 3 w 8"/>
                  <a:gd name="T15" fmla="*/ 4 h 5"/>
                  <a:gd name="T16" fmla="*/ 3 w 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3" y="5"/>
                    </a:moveTo>
                    <a:cubicBezTo>
                      <a:pt x="3" y="4"/>
                      <a:pt x="5" y="3"/>
                      <a:pt x="7" y="4"/>
                    </a:cubicBezTo>
                    <a:cubicBezTo>
                      <a:pt x="8" y="2"/>
                      <a:pt x="6" y="1"/>
                      <a:pt x="5" y="0"/>
                    </a:cubicBezTo>
                    <a:cubicBezTo>
                      <a:pt x="5" y="0"/>
                      <a:pt x="5" y="0"/>
                      <a:pt x="3" y="1"/>
                    </a:cubicBezTo>
                    <a:cubicBezTo>
                      <a:pt x="4" y="1"/>
                      <a:pt x="7" y="1"/>
                      <a:pt x="6" y="2"/>
                    </a:cubicBezTo>
                    <a:cubicBezTo>
                      <a:pt x="3" y="3"/>
                      <a:pt x="4" y="2"/>
                      <a:pt x="2" y="2"/>
                    </a:cubicBezTo>
                    <a:cubicBezTo>
                      <a:pt x="4" y="3"/>
                      <a:pt x="0" y="4"/>
                      <a:pt x="0" y="5"/>
                    </a:cubicBezTo>
                    <a:cubicBezTo>
                      <a:pt x="3" y="4"/>
                      <a:pt x="3" y="4"/>
                      <a:pt x="3" y="4"/>
                    </a:cubicBezTo>
                    <a:cubicBezTo>
                      <a:pt x="3" y="4"/>
                      <a:pt x="2"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8" name="Freeform 35">
                <a:extLst>
                  <a:ext uri="{FF2B5EF4-FFF2-40B4-BE49-F238E27FC236}">
                    <a16:creationId xmlns:a16="http://schemas.microsoft.com/office/drawing/2014/main" id="{5BFE1CED-FD43-473D-9413-FC0CEEF0A7C9}"/>
                  </a:ext>
                </a:extLst>
              </p:cNvPr>
              <p:cNvSpPr>
                <a:spLocks/>
              </p:cNvSpPr>
              <p:nvPr userDrawn="1"/>
            </p:nvSpPr>
            <p:spPr bwMode="auto">
              <a:xfrm>
                <a:off x="4341" y="1402"/>
                <a:ext cx="20" cy="5"/>
              </a:xfrm>
              <a:custGeom>
                <a:avLst/>
                <a:gdLst>
                  <a:gd name="T0" fmla="*/ 3 w 4"/>
                  <a:gd name="T1" fmla="*/ 1 h 1"/>
                  <a:gd name="T2" fmla="*/ 4 w 4"/>
                  <a:gd name="T3" fmla="*/ 0 h 1"/>
                  <a:gd name="T4" fmla="*/ 1 w 4"/>
                  <a:gd name="T5" fmla="*/ 0 h 1"/>
                  <a:gd name="T6" fmla="*/ 0 w 4"/>
                  <a:gd name="T7" fmla="*/ 1 h 1"/>
                  <a:gd name="T8" fmla="*/ 1 w 4"/>
                  <a:gd name="T9" fmla="*/ 1 h 1"/>
                  <a:gd name="T10" fmla="*/ 3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0"/>
                      <a:pt x="4" y="0"/>
                      <a:pt x="4" y="0"/>
                    </a:cubicBezTo>
                    <a:cubicBezTo>
                      <a:pt x="3" y="0"/>
                      <a:pt x="2" y="0"/>
                      <a:pt x="1" y="0"/>
                    </a:cubicBezTo>
                    <a:cubicBezTo>
                      <a:pt x="0" y="1"/>
                      <a:pt x="0" y="1"/>
                      <a:pt x="0" y="1"/>
                    </a:cubicBezTo>
                    <a:cubicBezTo>
                      <a:pt x="0" y="1"/>
                      <a:pt x="1" y="1"/>
                      <a:pt x="1" y="1"/>
                    </a:cubicBezTo>
                    <a:cubicBezTo>
                      <a:pt x="2" y="1"/>
                      <a:pt x="3" y="0"/>
                      <a:pt x="3"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9" name="Freeform 36">
                <a:extLst>
                  <a:ext uri="{FF2B5EF4-FFF2-40B4-BE49-F238E27FC236}">
                    <a16:creationId xmlns:a16="http://schemas.microsoft.com/office/drawing/2014/main" id="{6B0714FA-2488-48D7-96B4-0DD3BA329E2F}"/>
                  </a:ext>
                </a:extLst>
              </p:cNvPr>
              <p:cNvSpPr>
                <a:spLocks/>
              </p:cNvSpPr>
              <p:nvPr userDrawn="1"/>
            </p:nvSpPr>
            <p:spPr bwMode="auto">
              <a:xfrm>
                <a:off x="4361" y="1392"/>
                <a:ext cx="25" cy="15"/>
              </a:xfrm>
              <a:custGeom>
                <a:avLst/>
                <a:gdLst>
                  <a:gd name="T0" fmla="*/ 3 w 5"/>
                  <a:gd name="T1" fmla="*/ 1 h 3"/>
                  <a:gd name="T2" fmla="*/ 2 w 5"/>
                  <a:gd name="T3" fmla="*/ 3 h 3"/>
                  <a:gd name="T4" fmla="*/ 5 w 5"/>
                  <a:gd name="T5" fmla="*/ 1 h 3"/>
                  <a:gd name="T6" fmla="*/ 3 w 5"/>
                  <a:gd name="T7" fmla="*/ 1 h 3"/>
                  <a:gd name="T8" fmla="*/ 4 w 5"/>
                  <a:gd name="T9" fmla="*/ 0 h 3"/>
                  <a:gd name="T10" fmla="*/ 3 w 5"/>
                  <a:gd name="T11" fmla="*/ 1 h 3"/>
                  <a:gd name="T12" fmla="*/ 3 w 5"/>
                  <a:gd name="T13" fmla="*/ 1 h 3"/>
                  <a:gd name="T14" fmla="*/ 3 w 5"/>
                  <a:gd name="T15" fmla="*/ 1 h 3"/>
                  <a:gd name="T16" fmla="*/ 3 w 5"/>
                  <a:gd name="T17" fmla="*/ 1 h 3"/>
                  <a:gd name="T18" fmla="*/ 3 w 5"/>
                  <a:gd name="T19" fmla="*/ 1 h 3"/>
                  <a:gd name="T20" fmla="*/ 3 w 5"/>
                  <a:gd name="T21" fmla="*/ 1 h 3"/>
                  <a:gd name="T22" fmla="*/ 3 w 5"/>
                  <a:gd name="T23" fmla="*/ 1 h 3"/>
                  <a:gd name="T24" fmla="*/ 3 w 5"/>
                  <a:gd name="T25" fmla="*/ 1 h 3"/>
                  <a:gd name="T26" fmla="*/ 3 w 5"/>
                  <a:gd name="T27" fmla="*/ 1 h 3"/>
                  <a:gd name="T28" fmla="*/ 3 w 5"/>
                  <a:gd name="T29" fmla="*/ 1 h 3"/>
                  <a:gd name="T30" fmla="*/ 0 w 5"/>
                  <a:gd name="T31" fmla="*/ 2 h 3"/>
                  <a:gd name="T32" fmla="*/ 3 w 5"/>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3">
                    <a:moveTo>
                      <a:pt x="3" y="1"/>
                    </a:moveTo>
                    <a:cubicBezTo>
                      <a:pt x="3" y="2"/>
                      <a:pt x="1" y="3"/>
                      <a:pt x="2" y="3"/>
                    </a:cubicBezTo>
                    <a:cubicBezTo>
                      <a:pt x="4" y="3"/>
                      <a:pt x="4" y="2"/>
                      <a:pt x="5" y="1"/>
                    </a:cubicBezTo>
                    <a:cubicBezTo>
                      <a:pt x="1" y="3"/>
                      <a:pt x="5" y="1"/>
                      <a:pt x="3" y="1"/>
                    </a:cubicBezTo>
                    <a:cubicBezTo>
                      <a:pt x="3" y="1"/>
                      <a:pt x="4" y="1"/>
                      <a:pt x="4" y="0"/>
                    </a:cubicBezTo>
                    <a:cubicBezTo>
                      <a:pt x="4"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3" y="1"/>
                      <a:pt x="3" y="1"/>
                    </a:cubicBezTo>
                    <a:cubicBezTo>
                      <a:pt x="3" y="1"/>
                      <a:pt x="3" y="1"/>
                      <a:pt x="3" y="1"/>
                    </a:cubicBezTo>
                    <a:cubicBezTo>
                      <a:pt x="3" y="1"/>
                      <a:pt x="3" y="1"/>
                      <a:pt x="3" y="1"/>
                    </a:cubicBezTo>
                    <a:cubicBezTo>
                      <a:pt x="0" y="2"/>
                      <a:pt x="0" y="2"/>
                      <a:pt x="0" y="2"/>
                    </a:cubicBezTo>
                    <a:cubicBezTo>
                      <a:pt x="0" y="2"/>
                      <a:pt x="1"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0" name="Freeform 37">
                <a:extLst>
                  <a:ext uri="{FF2B5EF4-FFF2-40B4-BE49-F238E27FC236}">
                    <a16:creationId xmlns:a16="http://schemas.microsoft.com/office/drawing/2014/main" id="{7FBED51E-5955-4527-B167-1EB5481F993E}"/>
                  </a:ext>
                </a:extLst>
              </p:cNvPr>
              <p:cNvSpPr>
                <a:spLocks/>
              </p:cNvSpPr>
              <p:nvPr userDrawn="1"/>
            </p:nvSpPr>
            <p:spPr bwMode="auto">
              <a:xfrm>
                <a:off x="4455"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1" name="Freeform 38">
                <a:extLst>
                  <a:ext uri="{FF2B5EF4-FFF2-40B4-BE49-F238E27FC236}">
                    <a16:creationId xmlns:a16="http://schemas.microsoft.com/office/drawing/2014/main" id="{F507EF58-9C80-4494-8B29-850121C2E677}"/>
                  </a:ext>
                </a:extLst>
              </p:cNvPr>
              <p:cNvSpPr>
                <a:spLocks/>
              </p:cNvSpPr>
              <p:nvPr userDrawn="1"/>
            </p:nvSpPr>
            <p:spPr bwMode="auto">
              <a:xfrm>
                <a:off x="4436" y="1352"/>
                <a:ext cx="24" cy="15"/>
              </a:xfrm>
              <a:custGeom>
                <a:avLst/>
                <a:gdLst>
                  <a:gd name="T0" fmla="*/ 3 w 5"/>
                  <a:gd name="T1" fmla="*/ 3 h 3"/>
                  <a:gd name="T2" fmla="*/ 4 w 5"/>
                  <a:gd name="T3" fmla="*/ 1 h 3"/>
                  <a:gd name="T4" fmla="*/ 4 w 5"/>
                  <a:gd name="T5" fmla="*/ 2 h 3"/>
                  <a:gd name="T6" fmla="*/ 4 w 5"/>
                  <a:gd name="T7" fmla="*/ 1 h 3"/>
                  <a:gd name="T8" fmla="*/ 4 w 5"/>
                  <a:gd name="T9" fmla="*/ 1 h 3"/>
                  <a:gd name="T10" fmla="*/ 1 w 5"/>
                  <a:gd name="T11" fmla="*/ 3 h 3"/>
                  <a:gd name="T12" fmla="*/ 3 w 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3"/>
                    </a:moveTo>
                    <a:cubicBezTo>
                      <a:pt x="3" y="2"/>
                      <a:pt x="3" y="2"/>
                      <a:pt x="4" y="1"/>
                    </a:cubicBezTo>
                    <a:cubicBezTo>
                      <a:pt x="4" y="1"/>
                      <a:pt x="4" y="2"/>
                      <a:pt x="4" y="2"/>
                    </a:cubicBezTo>
                    <a:cubicBezTo>
                      <a:pt x="5" y="1"/>
                      <a:pt x="5" y="0"/>
                      <a:pt x="4" y="1"/>
                    </a:cubicBezTo>
                    <a:cubicBezTo>
                      <a:pt x="4" y="1"/>
                      <a:pt x="4" y="1"/>
                      <a:pt x="4" y="1"/>
                    </a:cubicBezTo>
                    <a:cubicBezTo>
                      <a:pt x="2" y="2"/>
                      <a:pt x="0" y="3"/>
                      <a:pt x="1" y="3"/>
                    </a:cubicBezTo>
                    <a:cubicBezTo>
                      <a:pt x="1"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2" name="Freeform 39">
                <a:extLst>
                  <a:ext uri="{FF2B5EF4-FFF2-40B4-BE49-F238E27FC236}">
                    <a16:creationId xmlns:a16="http://schemas.microsoft.com/office/drawing/2014/main" id="{5F32E310-CB48-4DB0-BCA8-37039B707407}"/>
                  </a:ext>
                </a:extLst>
              </p:cNvPr>
              <p:cNvSpPr>
                <a:spLocks/>
              </p:cNvSpPr>
              <p:nvPr userDrawn="1"/>
            </p:nvSpPr>
            <p:spPr bwMode="auto">
              <a:xfrm>
                <a:off x="4401" y="1387"/>
                <a:ext cx="15" cy="10"/>
              </a:xfrm>
              <a:custGeom>
                <a:avLst/>
                <a:gdLst>
                  <a:gd name="T0" fmla="*/ 3 w 3"/>
                  <a:gd name="T1" fmla="*/ 0 h 2"/>
                  <a:gd name="T2" fmla="*/ 0 w 3"/>
                  <a:gd name="T3" fmla="*/ 2 h 2"/>
                  <a:gd name="T4" fmla="*/ 2 w 3"/>
                  <a:gd name="T5" fmla="*/ 2 h 2"/>
                  <a:gd name="T6" fmla="*/ 2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3" y="0"/>
                      <a:pt x="0" y="2"/>
                      <a:pt x="0" y="2"/>
                    </a:cubicBezTo>
                    <a:cubicBezTo>
                      <a:pt x="2" y="2"/>
                      <a:pt x="2" y="2"/>
                      <a:pt x="2" y="2"/>
                    </a:cubicBezTo>
                    <a:cubicBezTo>
                      <a:pt x="2" y="2"/>
                      <a:pt x="2" y="2"/>
                      <a:pt x="2" y="2"/>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3" name="Freeform 40">
                <a:extLst>
                  <a:ext uri="{FF2B5EF4-FFF2-40B4-BE49-F238E27FC236}">
                    <a16:creationId xmlns:a16="http://schemas.microsoft.com/office/drawing/2014/main" id="{1B2B5C28-0112-4D12-A23A-33CECED7ACC1}"/>
                  </a:ext>
                </a:extLst>
              </p:cNvPr>
              <p:cNvSpPr>
                <a:spLocks/>
              </p:cNvSpPr>
              <p:nvPr userDrawn="1"/>
            </p:nvSpPr>
            <p:spPr bwMode="auto">
              <a:xfrm>
                <a:off x="4331" y="1402"/>
                <a:ext cx="5" cy="10"/>
              </a:xfrm>
              <a:custGeom>
                <a:avLst/>
                <a:gdLst>
                  <a:gd name="T0" fmla="*/ 5 w 5"/>
                  <a:gd name="T1" fmla="*/ 5 h 10"/>
                  <a:gd name="T2" fmla="*/ 5 w 5"/>
                  <a:gd name="T3" fmla="*/ 0 h 10"/>
                  <a:gd name="T4" fmla="*/ 0 w 5"/>
                  <a:gd name="T5" fmla="*/ 10 h 10"/>
                  <a:gd name="T6" fmla="*/ 5 w 5"/>
                  <a:gd name="T7" fmla="*/ 5 h 10"/>
                </a:gdLst>
                <a:ahLst/>
                <a:cxnLst>
                  <a:cxn ang="0">
                    <a:pos x="T0" y="T1"/>
                  </a:cxn>
                  <a:cxn ang="0">
                    <a:pos x="T2" y="T3"/>
                  </a:cxn>
                  <a:cxn ang="0">
                    <a:pos x="T4" y="T5"/>
                  </a:cxn>
                  <a:cxn ang="0">
                    <a:pos x="T6" y="T7"/>
                  </a:cxn>
                </a:cxnLst>
                <a:rect l="0" t="0" r="r" b="b"/>
                <a:pathLst>
                  <a:path w="5" h="10">
                    <a:moveTo>
                      <a:pt x="5" y="5"/>
                    </a:moveTo>
                    <a:lnTo>
                      <a:pt x="5" y="0"/>
                    </a:lnTo>
                    <a:lnTo>
                      <a:pt x="0" y="1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4" name="Freeform 41">
                <a:extLst>
                  <a:ext uri="{FF2B5EF4-FFF2-40B4-BE49-F238E27FC236}">
                    <a16:creationId xmlns:a16="http://schemas.microsoft.com/office/drawing/2014/main" id="{844A2916-400B-45E2-B19C-DE3EC1194E96}"/>
                  </a:ext>
                </a:extLst>
              </p:cNvPr>
              <p:cNvSpPr>
                <a:spLocks/>
              </p:cNvSpPr>
              <p:nvPr userDrawn="1"/>
            </p:nvSpPr>
            <p:spPr bwMode="auto">
              <a:xfrm>
                <a:off x="4311" y="1407"/>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5" name="Freeform 42">
                <a:extLst>
                  <a:ext uri="{FF2B5EF4-FFF2-40B4-BE49-F238E27FC236}">
                    <a16:creationId xmlns:a16="http://schemas.microsoft.com/office/drawing/2014/main" id="{7E99428A-A35E-49E7-8D39-A847FD964603}"/>
                  </a:ext>
                </a:extLst>
              </p:cNvPr>
              <p:cNvSpPr>
                <a:spLocks/>
              </p:cNvSpPr>
              <p:nvPr userDrawn="1"/>
            </p:nvSpPr>
            <p:spPr bwMode="auto">
              <a:xfrm>
                <a:off x="3689" y="10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6" name="Freeform 43">
                <a:extLst>
                  <a:ext uri="{FF2B5EF4-FFF2-40B4-BE49-F238E27FC236}">
                    <a16:creationId xmlns:a16="http://schemas.microsoft.com/office/drawing/2014/main" id="{2308A0FC-4C48-4CF1-8300-49D7D50CF732}"/>
                  </a:ext>
                </a:extLst>
              </p:cNvPr>
              <p:cNvSpPr>
                <a:spLocks/>
              </p:cNvSpPr>
              <p:nvPr userDrawn="1"/>
            </p:nvSpPr>
            <p:spPr bwMode="auto">
              <a:xfrm>
                <a:off x="3659" y="10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7" name="Freeform 44">
                <a:extLst>
                  <a:ext uri="{FF2B5EF4-FFF2-40B4-BE49-F238E27FC236}">
                    <a16:creationId xmlns:a16="http://schemas.microsoft.com/office/drawing/2014/main" id="{6404F1BE-8086-46FB-92CF-925F388CE445}"/>
                  </a:ext>
                </a:extLst>
              </p:cNvPr>
              <p:cNvSpPr>
                <a:spLocks/>
              </p:cNvSpPr>
              <p:nvPr userDrawn="1"/>
            </p:nvSpPr>
            <p:spPr bwMode="auto">
              <a:xfrm>
                <a:off x="3819" y="1412"/>
                <a:ext cx="15" cy="5"/>
              </a:xfrm>
              <a:custGeom>
                <a:avLst/>
                <a:gdLst>
                  <a:gd name="T0" fmla="*/ 3 w 3"/>
                  <a:gd name="T1" fmla="*/ 1 h 1"/>
                  <a:gd name="T2" fmla="*/ 0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1"/>
                      <a:pt x="0" y="0"/>
                      <a:pt x="0" y="0"/>
                    </a:cubicBezTo>
                    <a:cubicBezTo>
                      <a:pt x="0" y="1"/>
                      <a:pt x="0" y="1"/>
                      <a:pt x="0" y="1"/>
                    </a:cubicBezTo>
                    <a:cubicBezTo>
                      <a:pt x="1" y="1"/>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8" name="Freeform 45">
                <a:extLst>
                  <a:ext uri="{FF2B5EF4-FFF2-40B4-BE49-F238E27FC236}">
                    <a16:creationId xmlns:a16="http://schemas.microsoft.com/office/drawing/2014/main" id="{D941A618-54F9-4DA9-B749-EC4B53189292}"/>
                  </a:ext>
                </a:extLst>
              </p:cNvPr>
              <p:cNvSpPr>
                <a:spLocks/>
              </p:cNvSpPr>
              <p:nvPr userDrawn="1"/>
            </p:nvSpPr>
            <p:spPr bwMode="auto">
              <a:xfrm>
                <a:off x="3545" y="1302"/>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9" name="Freeform 46">
                <a:extLst>
                  <a:ext uri="{FF2B5EF4-FFF2-40B4-BE49-F238E27FC236}">
                    <a16:creationId xmlns:a16="http://schemas.microsoft.com/office/drawing/2014/main" id="{32130EC3-2683-4F94-8F91-161C1CF81CD2}"/>
                  </a:ext>
                </a:extLst>
              </p:cNvPr>
              <p:cNvSpPr>
                <a:spLocks/>
              </p:cNvSpPr>
              <p:nvPr userDrawn="1"/>
            </p:nvSpPr>
            <p:spPr bwMode="auto">
              <a:xfrm>
                <a:off x="3530" y="1292"/>
                <a:ext cx="0" cy="10"/>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0" name="Freeform 47">
                <a:extLst>
                  <a:ext uri="{FF2B5EF4-FFF2-40B4-BE49-F238E27FC236}">
                    <a16:creationId xmlns:a16="http://schemas.microsoft.com/office/drawing/2014/main" id="{8E59FA2C-3F60-4048-B59C-C4013A323207}"/>
                  </a:ext>
                </a:extLst>
              </p:cNvPr>
              <p:cNvSpPr>
                <a:spLocks/>
              </p:cNvSpPr>
              <p:nvPr userDrawn="1"/>
            </p:nvSpPr>
            <p:spPr bwMode="auto">
              <a:xfrm>
                <a:off x="3774" y="893"/>
                <a:ext cx="5" cy="10"/>
              </a:xfrm>
              <a:custGeom>
                <a:avLst/>
                <a:gdLst>
                  <a:gd name="T0" fmla="*/ 1 w 1"/>
                  <a:gd name="T1" fmla="*/ 2 h 2"/>
                  <a:gd name="T2" fmla="*/ 1 w 1"/>
                  <a:gd name="T3" fmla="*/ 2 h 2"/>
                  <a:gd name="T4" fmla="*/ 1 w 1"/>
                  <a:gd name="T5" fmla="*/ 0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1"/>
                      <a:pt x="0"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1" name="Freeform 48">
                <a:extLst>
                  <a:ext uri="{FF2B5EF4-FFF2-40B4-BE49-F238E27FC236}">
                    <a16:creationId xmlns:a16="http://schemas.microsoft.com/office/drawing/2014/main" id="{DDD20AF4-08ED-4D47-8D2F-5561F6EAA496}"/>
                  </a:ext>
                </a:extLst>
              </p:cNvPr>
              <p:cNvSpPr>
                <a:spLocks/>
              </p:cNvSpPr>
              <p:nvPr userDrawn="1"/>
            </p:nvSpPr>
            <p:spPr bwMode="auto">
              <a:xfrm>
                <a:off x="4107" y="1397"/>
                <a:ext cx="15" cy="5"/>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0" y="0"/>
                    </a:cubicBezTo>
                    <a:cubicBezTo>
                      <a:pt x="1" y="0"/>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2" name="Freeform 49">
                <a:extLst>
                  <a:ext uri="{FF2B5EF4-FFF2-40B4-BE49-F238E27FC236}">
                    <a16:creationId xmlns:a16="http://schemas.microsoft.com/office/drawing/2014/main" id="{C955B7F8-C829-49F4-B3F2-819BC8BF97B9}"/>
                  </a:ext>
                </a:extLst>
              </p:cNvPr>
              <p:cNvSpPr>
                <a:spLocks/>
              </p:cNvSpPr>
              <p:nvPr userDrawn="1"/>
            </p:nvSpPr>
            <p:spPr bwMode="auto">
              <a:xfrm>
                <a:off x="3694" y="10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3" name="Freeform 50">
                <a:extLst>
                  <a:ext uri="{FF2B5EF4-FFF2-40B4-BE49-F238E27FC236}">
                    <a16:creationId xmlns:a16="http://schemas.microsoft.com/office/drawing/2014/main" id="{A0939A43-F40C-405A-A22E-5ECB90B14010}"/>
                  </a:ext>
                </a:extLst>
              </p:cNvPr>
              <p:cNvSpPr>
                <a:spLocks/>
              </p:cNvSpPr>
              <p:nvPr userDrawn="1"/>
            </p:nvSpPr>
            <p:spPr bwMode="auto">
              <a:xfrm>
                <a:off x="4097" y="1387"/>
                <a:ext cx="10" cy="1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0"/>
                      <a:pt x="0" y="1"/>
                    </a:cubicBezTo>
                    <a:cubicBezTo>
                      <a:pt x="1" y="1"/>
                      <a:pt x="2" y="1"/>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4" name="Freeform 51">
                <a:extLst>
                  <a:ext uri="{FF2B5EF4-FFF2-40B4-BE49-F238E27FC236}">
                    <a16:creationId xmlns:a16="http://schemas.microsoft.com/office/drawing/2014/main" id="{EC75F7F1-A565-46C5-A012-F11FC163EDFB}"/>
                  </a:ext>
                </a:extLst>
              </p:cNvPr>
              <p:cNvSpPr>
                <a:spLocks/>
              </p:cNvSpPr>
              <p:nvPr userDrawn="1"/>
            </p:nvSpPr>
            <p:spPr bwMode="auto">
              <a:xfrm>
                <a:off x="4281" y="9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5" name="Freeform 52">
                <a:extLst>
                  <a:ext uri="{FF2B5EF4-FFF2-40B4-BE49-F238E27FC236}">
                    <a16:creationId xmlns:a16="http://schemas.microsoft.com/office/drawing/2014/main" id="{D5846B41-DEE8-4B21-9F33-9771B71D79F0}"/>
                  </a:ext>
                </a:extLst>
              </p:cNvPr>
              <p:cNvSpPr>
                <a:spLocks/>
              </p:cNvSpPr>
              <p:nvPr userDrawn="1"/>
            </p:nvSpPr>
            <p:spPr bwMode="auto">
              <a:xfrm>
                <a:off x="4396" y="111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6" name="Rectangle 53">
                <a:extLst>
                  <a:ext uri="{FF2B5EF4-FFF2-40B4-BE49-F238E27FC236}">
                    <a16:creationId xmlns:a16="http://schemas.microsoft.com/office/drawing/2014/main" id="{9F663676-6609-4630-BC1D-9A967BFE7701}"/>
                  </a:ext>
                </a:extLst>
              </p:cNvPr>
              <p:cNvSpPr>
                <a:spLocks noChangeArrowheads="1"/>
              </p:cNvSpPr>
              <p:nvPr userDrawn="1"/>
            </p:nvSpPr>
            <p:spPr bwMode="auto">
              <a:xfrm>
                <a:off x="4237" y="1417"/>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7" name="Freeform 54">
                <a:extLst>
                  <a:ext uri="{FF2B5EF4-FFF2-40B4-BE49-F238E27FC236}">
                    <a16:creationId xmlns:a16="http://schemas.microsoft.com/office/drawing/2014/main" id="{D99AE75B-7CAA-477D-867B-1BB84BCBAEBE}"/>
                  </a:ext>
                </a:extLst>
              </p:cNvPr>
              <p:cNvSpPr>
                <a:spLocks/>
              </p:cNvSpPr>
              <p:nvPr userDrawn="1"/>
            </p:nvSpPr>
            <p:spPr bwMode="auto">
              <a:xfrm>
                <a:off x="4256" y="143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8" name="Freeform 55">
                <a:extLst>
                  <a:ext uri="{FF2B5EF4-FFF2-40B4-BE49-F238E27FC236}">
                    <a16:creationId xmlns:a16="http://schemas.microsoft.com/office/drawing/2014/main" id="{D561B774-1C82-483D-9F27-B737A6D73FF5}"/>
                  </a:ext>
                </a:extLst>
              </p:cNvPr>
              <p:cNvSpPr>
                <a:spLocks/>
              </p:cNvSpPr>
              <p:nvPr userDrawn="1"/>
            </p:nvSpPr>
            <p:spPr bwMode="auto">
              <a:xfrm>
                <a:off x="4042" y="13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9" name="Freeform 56">
                <a:extLst>
                  <a:ext uri="{FF2B5EF4-FFF2-40B4-BE49-F238E27FC236}">
                    <a16:creationId xmlns:a16="http://schemas.microsoft.com/office/drawing/2014/main" id="{8D97F312-371A-4492-8992-5D0C4FA68D92}"/>
                  </a:ext>
                </a:extLst>
              </p:cNvPr>
              <p:cNvSpPr>
                <a:spLocks/>
              </p:cNvSpPr>
              <p:nvPr userDrawn="1"/>
            </p:nvSpPr>
            <p:spPr bwMode="auto">
              <a:xfrm>
                <a:off x="4242" y="1417"/>
                <a:ext cx="4"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0" name="Freeform 57">
                <a:extLst>
                  <a:ext uri="{FF2B5EF4-FFF2-40B4-BE49-F238E27FC236}">
                    <a16:creationId xmlns:a16="http://schemas.microsoft.com/office/drawing/2014/main" id="{1189CDE6-9B5F-4741-B43E-4B2430A174F4}"/>
                  </a:ext>
                </a:extLst>
              </p:cNvPr>
              <p:cNvSpPr>
                <a:spLocks/>
              </p:cNvSpPr>
              <p:nvPr userDrawn="1"/>
            </p:nvSpPr>
            <p:spPr bwMode="auto">
              <a:xfrm>
                <a:off x="4242" y="1417"/>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1" name="Freeform 58">
                <a:extLst>
                  <a:ext uri="{FF2B5EF4-FFF2-40B4-BE49-F238E27FC236}">
                    <a16:creationId xmlns:a16="http://schemas.microsoft.com/office/drawing/2014/main" id="{5936C63F-92BB-48BF-AE1C-650F83543AF2}"/>
                  </a:ext>
                </a:extLst>
              </p:cNvPr>
              <p:cNvSpPr>
                <a:spLocks/>
              </p:cNvSpPr>
              <p:nvPr userDrawn="1"/>
            </p:nvSpPr>
            <p:spPr bwMode="auto">
              <a:xfrm>
                <a:off x="4232" y="1417"/>
                <a:ext cx="10"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2" name="Freeform 59">
                <a:extLst>
                  <a:ext uri="{FF2B5EF4-FFF2-40B4-BE49-F238E27FC236}">
                    <a16:creationId xmlns:a16="http://schemas.microsoft.com/office/drawing/2014/main" id="{3A238288-59B4-4896-8FC0-A39FD8D719E3}"/>
                  </a:ext>
                </a:extLst>
              </p:cNvPr>
              <p:cNvSpPr>
                <a:spLocks/>
              </p:cNvSpPr>
              <p:nvPr userDrawn="1"/>
            </p:nvSpPr>
            <p:spPr bwMode="auto">
              <a:xfrm>
                <a:off x="4033" y="71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3" name="Freeform 60">
                <a:extLst>
                  <a:ext uri="{FF2B5EF4-FFF2-40B4-BE49-F238E27FC236}">
                    <a16:creationId xmlns:a16="http://schemas.microsoft.com/office/drawing/2014/main" id="{2A3E5619-DEFB-45DC-902D-1C4B2AEA9E43}"/>
                  </a:ext>
                </a:extLst>
              </p:cNvPr>
              <p:cNvSpPr>
                <a:spLocks/>
              </p:cNvSpPr>
              <p:nvPr userDrawn="1"/>
            </p:nvSpPr>
            <p:spPr bwMode="auto">
              <a:xfrm>
                <a:off x="3714" y="1452"/>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4" name="Freeform 61">
                <a:extLst>
                  <a:ext uri="{FF2B5EF4-FFF2-40B4-BE49-F238E27FC236}">
                    <a16:creationId xmlns:a16="http://schemas.microsoft.com/office/drawing/2014/main" id="{F498F288-4804-4C83-BD84-8A38BC504DD8}"/>
                  </a:ext>
                </a:extLst>
              </p:cNvPr>
              <p:cNvSpPr>
                <a:spLocks/>
              </p:cNvSpPr>
              <p:nvPr userDrawn="1"/>
            </p:nvSpPr>
            <p:spPr bwMode="auto">
              <a:xfrm>
                <a:off x="3699" y="1442"/>
                <a:ext cx="15" cy="10"/>
              </a:xfrm>
              <a:custGeom>
                <a:avLst/>
                <a:gdLst>
                  <a:gd name="T0" fmla="*/ 0 w 3"/>
                  <a:gd name="T1" fmla="*/ 2 h 2"/>
                  <a:gd name="T2" fmla="*/ 3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cubicBezTo>
                      <a:pt x="2" y="2"/>
                      <a:pt x="2" y="2"/>
                      <a:pt x="3" y="2"/>
                    </a:cubicBezTo>
                    <a:cubicBezTo>
                      <a:pt x="3" y="0"/>
                      <a:pt x="3" y="0"/>
                      <a:pt x="3"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5" name="Freeform 62">
                <a:extLst>
                  <a:ext uri="{FF2B5EF4-FFF2-40B4-BE49-F238E27FC236}">
                    <a16:creationId xmlns:a16="http://schemas.microsoft.com/office/drawing/2014/main" id="{93457C79-D035-4FE5-AF13-EC57ED8D6EDB}"/>
                  </a:ext>
                </a:extLst>
              </p:cNvPr>
              <p:cNvSpPr>
                <a:spLocks noEditPoints="1"/>
              </p:cNvSpPr>
              <p:nvPr userDrawn="1"/>
            </p:nvSpPr>
            <p:spPr bwMode="auto">
              <a:xfrm>
                <a:off x="3520" y="703"/>
                <a:ext cx="916" cy="759"/>
              </a:xfrm>
              <a:custGeom>
                <a:avLst/>
                <a:gdLst>
                  <a:gd name="T0" fmla="*/ 38 w 184"/>
                  <a:gd name="T1" fmla="*/ 64 h 152"/>
                  <a:gd name="T2" fmla="*/ 28 w 184"/>
                  <a:gd name="T3" fmla="*/ 71 h 152"/>
                  <a:gd name="T4" fmla="*/ 19 w 184"/>
                  <a:gd name="T5" fmla="*/ 75 h 152"/>
                  <a:gd name="T6" fmla="*/ 11 w 184"/>
                  <a:gd name="T7" fmla="*/ 83 h 152"/>
                  <a:gd name="T8" fmla="*/ 4 w 184"/>
                  <a:gd name="T9" fmla="*/ 100 h 152"/>
                  <a:gd name="T10" fmla="*/ 2 w 184"/>
                  <a:gd name="T11" fmla="*/ 118 h 152"/>
                  <a:gd name="T12" fmla="*/ 5 w 184"/>
                  <a:gd name="T13" fmla="*/ 120 h 152"/>
                  <a:gd name="T14" fmla="*/ 4 w 184"/>
                  <a:gd name="T15" fmla="*/ 128 h 152"/>
                  <a:gd name="T16" fmla="*/ 7 w 184"/>
                  <a:gd name="T17" fmla="*/ 133 h 152"/>
                  <a:gd name="T18" fmla="*/ 21 w 184"/>
                  <a:gd name="T19" fmla="*/ 143 h 152"/>
                  <a:gd name="T20" fmla="*/ 41 w 184"/>
                  <a:gd name="T21" fmla="*/ 146 h 152"/>
                  <a:gd name="T22" fmla="*/ 49 w 184"/>
                  <a:gd name="T23" fmla="*/ 151 h 152"/>
                  <a:gd name="T24" fmla="*/ 66 w 184"/>
                  <a:gd name="T25" fmla="*/ 151 h 152"/>
                  <a:gd name="T26" fmla="*/ 69 w 184"/>
                  <a:gd name="T27" fmla="*/ 152 h 152"/>
                  <a:gd name="T28" fmla="*/ 80 w 184"/>
                  <a:gd name="T29" fmla="*/ 148 h 152"/>
                  <a:gd name="T30" fmla="*/ 90 w 184"/>
                  <a:gd name="T31" fmla="*/ 138 h 152"/>
                  <a:gd name="T32" fmla="*/ 102 w 184"/>
                  <a:gd name="T33" fmla="*/ 138 h 152"/>
                  <a:gd name="T34" fmla="*/ 121 w 184"/>
                  <a:gd name="T35" fmla="*/ 146 h 152"/>
                  <a:gd name="T36" fmla="*/ 132 w 184"/>
                  <a:gd name="T37" fmla="*/ 147 h 152"/>
                  <a:gd name="T38" fmla="*/ 144 w 184"/>
                  <a:gd name="T39" fmla="*/ 147 h 152"/>
                  <a:gd name="T40" fmla="*/ 156 w 184"/>
                  <a:gd name="T41" fmla="*/ 142 h 152"/>
                  <a:gd name="T42" fmla="*/ 146 w 184"/>
                  <a:gd name="T43" fmla="*/ 144 h 152"/>
                  <a:gd name="T44" fmla="*/ 133 w 184"/>
                  <a:gd name="T45" fmla="*/ 142 h 152"/>
                  <a:gd name="T46" fmla="*/ 111 w 184"/>
                  <a:gd name="T47" fmla="*/ 135 h 152"/>
                  <a:gd name="T48" fmla="*/ 95 w 184"/>
                  <a:gd name="T49" fmla="*/ 131 h 152"/>
                  <a:gd name="T50" fmla="*/ 84 w 184"/>
                  <a:gd name="T51" fmla="*/ 138 h 152"/>
                  <a:gd name="T52" fmla="*/ 63 w 184"/>
                  <a:gd name="T53" fmla="*/ 143 h 152"/>
                  <a:gd name="T54" fmla="*/ 55 w 184"/>
                  <a:gd name="T55" fmla="*/ 144 h 152"/>
                  <a:gd name="T56" fmla="*/ 42 w 184"/>
                  <a:gd name="T57" fmla="*/ 143 h 152"/>
                  <a:gd name="T58" fmla="*/ 17 w 184"/>
                  <a:gd name="T59" fmla="*/ 133 h 152"/>
                  <a:gd name="T60" fmla="*/ 12 w 184"/>
                  <a:gd name="T61" fmla="*/ 124 h 152"/>
                  <a:gd name="T62" fmla="*/ 7 w 184"/>
                  <a:gd name="T63" fmla="*/ 105 h 152"/>
                  <a:gd name="T64" fmla="*/ 13 w 184"/>
                  <a:gd name="T65" fmla="*/ 89 h 152"/>
                  <a:gd name="T66" fmla="*/ 29 w 184"/>
                  <a:gd name="T67" fmla="*/ 80 h 152"/>
                  <a:gd name="T68" fmla="*/ 49 w 184"/>
                  <a:gd name="T69" fmla="*/ 64 h 152"/>
                  <a:gd name="T70" fmla="*/ 59 w 184"/>
                  <a:gd name="T71" fmla="*/ 44 h 152"/>
                  <a:gd name="T72" fmla="*/ 71 w 184"/>
                  <a:gd name="T73" fmla="*/ 20 h 152"/>
                  <a:gd name="T74" fmla="*/ 101 w 184"/>
                  <a:gd name="T75" fmla="*/ 8 h 152"/>
                  <a:gd name="T76" fmla="*/ 106 w 184"/>
                  <a:gd name="T77" fmla="*/ 10 h 152"/>
                  <a:gd name="T78" fmla="*/ 115 w 184"/>
                  <a:gd name="T79" fmla="*/ 11 h 152"/>
                  <a:gd name="T80" fmla="*/ 135 w 184"/>
                  <a:gd name="T81" fmla="*/ 35 h 152"/>
                  <a:gd name="T82" fmla="*/ 141 w 184"/>
                  <a:gd name="T83" fmla="*/ 48 h 152"/>
                  <a:gd name="T84" fmla="*/ 159 w 184"/>
                  <a:gd name="T85" fmla="*/ 73 h 152"/>
                  <a:gd name="T86" fmla="*/ 176 w 184"/>
                  <a:gd name="T87" fmla="*/ 81 h 152"/>
                  <a:gd name="T88" fmla="*/ 184 w 184"/>
                  <a:gd name="T89" fmla="*/ 85 h 152"/>
                  <a:gd name="T90" fmla="*/ 169 w 184"/>
                  <a:gd name="T91" fmla="*/ 71 h 152"/>
                  <a:gd name="T92" fmla="*/ 157 w 184"/>
                  <a:gd name="T93" fmla="*/ 62 h 152"/>
                  <a:gd name="T94" fmla="*/ 151 w 184"/>
                  <a:gd name="T95" fmla="*/ 48 h 152"/>
                  <a:gd name="T96" fmla="*/ 142 w 184"/>
                  <a:gd name="T97" fmla="*/ 34 h 152"/>
                  <a:gd name="T98" fmla="*/ 126 w 184"/>
                  <a:gd name="T99" fmla="*/ 16 h 152"/>
                  <a:gd name="T100" fmla="*/ 112 w 184"/>
                  <a:gd name="T101" fmla="*/ 4 h 152"/>
                  <a:gd name="T102" fmla="*/ 100 w 184"/>
                  <a:gd name="T103" fmla="*/ 4 h 152"/>
                  <a:gd name="T104" fmla="*/ 105 w 184"/>
                  <a:gd name="T105" fmla="*/ 2 h 152"/>
                  <a:gd name="T106" fmla="*/ 91 w 184"/>
                  <a:gd name="T107" fmla="*/ 3 h 152"/>
                  <a:gd name="T108" fmla="*/ 71 w 184"/>
                  <a:gd name="T109" fmla="*/ 15 h 152"/>
                  <a:gd name="T110" fmla="*/ 65 w 184"/>
                  <a:gd name="T111" fmla="*/ 21 h 152"/>
                  <a:gd name="T112" fmla="*/ 59 w 184"/>
                  <a:gd name="T113" fmla="*/ 26 h 152"/>
                  <a:gd name="T114" fmla="*/ 52 w 184"/>
                  <a:gd name="T115" fmla="*/ 41 h 152"/>
                  <a:gd name="T116" fmla="*/ 43 w 184"/>
                  <a:gd name="T117" fmla="*/ 58 h 152"/>
                  <a:gd name="T118" fmla="*/ 135 w 184"/>
                  <a:gd name="T119" fmla="*/ 144 h 152"/>
                  <a:gd name="T120" fmla="*/ 110 w 184"/>
                  <a:gd name="T121" fmla="*/ 1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52">
                    <a:moveTo>
                      <a:pt x="43" y="58"/>
                    </a:moveTo>
                    <a:cubicBezTo>
                      <a:pt x="42" y="59"/>
                      <a:pt x="42" y="59"/>
                      <a:pt x="42" y="59"/>
                    </a:cubicBezTo>
                    <a:cubicBezTo>
                      <a:pt x="42" y="56"/>
                      <a:pt x="43" y="55"/>
                      <a:pt x="42" y="56"/>
                    </a:cubicBezTo>
                    <a:cubicBezTo>
                      <a:pt x="42" y="57"/>
                      <a:pt x="41" y="59"/>
                      <a:pt x="40" y="60"/>
                    </a:cubicBezTo>
                    <a:cubicBezTo>
                      <a:pt x="39" y="62"/>
                      <a:pt x="38" y="63"/>
                      <a:pt x="39" y="64"/>
                    </a:cubicBezTo>
                    <a:cubicBezTo>
                      <a:pt x="37" y="65"/>
                      <a:pt x="37" y="65"/>
                      <a:pt x="37" y="65"/>
                    </a:cubicBezTo>
                    <a:cubicBezTo>
                      <a:pt x="38" y="64"/>
                      <a:pt x="38" y="64"/>
                      <a:pt x="38" y="64"/>
                    </a:cubicBezTo>
                    <a:cubicBezTo>
                      <a:pt x="35" y="65"/>
                      <a:pt x="38" y="67"/>
                      <a:pt x="35" y="68"/>
                    </a:cubicBezTo>
                    <a:cubicBezTo>
                      <a:pt x="34" y="69"/>
                      <a:pt x="33" y="69"/>
                      <a:pt x="34" y="68"/>
                    </a:cubicBezTo>
                    <a:cubicBezTo>
                      <a:pt x="34" y="68"/>
                      <a:pt x="33" y="69"/>
                      <a:pt x="33" y="69"/>
                    </a:cubicBezTo>
                    <a:cubicBezTo>
                      <a:pt x="33" y="69"/>
                      <a:pt x="32" y="70"/>
                      <a:pt x="32" y="70"/>
                    </a:cubicBezTo>
                    <a:cubicBezTo>
                      <a:pt x="31" y="70"/>
                      <a:pt x="31" y="70"/>
                      <a:pt x="32" y="69"/>
                    </a:cubicBezTo>
                    <a:cubicBezTo>
                      <a:pt x="32" y="69"/>
                      <a:pt x="31" y="70"/>
                      <a:pt x="30" y="70"/>
                    </a:cubicBezTo>
                    <a:cubicBezTo>
                      <a:pt x="29" y="71"/>
                      <a:pt x="28" y="71"/>
                      <a:pt x="28" y="71"/>
                    </a:cubicBezTo>
                    <a:cubicBezTo>
                      <a:pt x="28" y="71"/>
                      <a:pt x="28" y="71"/>
                      <a:pt x="28" y="71"/>
                    </a:cubicBezTo>
                    <a:cubicBezTo>
                      <a:pt x="27" y="72"/>
                      <a:pt x="26" y="73"/>
                      <a:pt x="26" y="74"/>
                    </a:cubicBezTo>
                    <a:cubicBezTo>
                      <a:pt x="25" y="74"/>
                      <a:pt x="26" y="73"/>
                      <a:pt x="26" y="73"/>
                    </a:cubicBezTo>
                    <a:cubicBezTo>
                      <a:pt x="26" y="73"/>
                      <a:pt x="25" y="73"/>
                      <a:pt x="25" y="74"/>
                    </a:cubicBezTo>
                    <a:cubicBezTo>
                      <a:pt x="24" y="74"/>
                      <a:pt x="24" y="75"/>
                      <a:pt x="24" y="75"/>
                    </a:cubicBezTo>
                    <a:cubicBezTo>
                      <a:pt x="23" y="75"/>
                      <a:pt x="24" y="73"/>
                      <a:pt x="26" y="72"/>
                    </a:cubicBezTo>
                    <a:cubicBezTo>
                      <a:pt x="23" y="71"/>
                      <a:pt x="24" y="74"/>
                      <a:pt x="19" y="75"/>
                    </a:cubicBezTo>
                    <a:cubicBezTo>
                      <a:pt x="19" y="75"/>
                      <a:pt x="21" y="74"/>
                      <a:pt x="21" y="74"/>
                    </a:cubicBezTo>
                    <a:cubicBezTo>
                      <a:pt x="19" y="73"/>
                      <a:pt x="17" y="75"/>
                      <a:pt x="15" y="76"/>
                    </a:cubicBezTo>
                    <a:cubicBezTo>
                      <a:pt x="15" y="76"/>
                      <a:pt x="21" y="74"/>
                      <a:pt x="19" y="76"/>
                    </a:cubicBezTo>
                    <a:cubicBezTo>
                      <a:pt x="18" y="77"/>
                      <a:pt x="17" y="77"/>
                      <a:pt x="16" y="79"/>
                    </a:cubicBezTo>
                    <a:cubicBezTo>
                      <a:pt x="15" y="78"/>
                      <a:pt x="14" y="79"/>
                      <a:pt x="13" y="80"/>
                    </a:cubicBezTo>
                    <a:cubicBezTo>
                      <a:pt x="12" y="79"/>
                      <a:pt x="12" y="79"/>
                      <a:pt x="12" y="79"/>
                    </a:cubicBezTo>
                    <a:cubicBezTo>
                      <a:pt x="11" y="81"/>
                      <a:pt x="11" y="82"/>
                      <a:pt x="11" y="83"/>
                    </a:cubicBezTo>
                    <a:cubicBezTo>
                      <a:pt x="9" y="85"/>
                      <a:pt x="8" y="84"/>
                      <a:pt x="7" y="84"/>
                    </a:cubicBezTo>
                    <a:cubicBezTo>
                      <a:pt x="5" y="88"/>
                      <a:pt x="10" y="83"/>
                      <a:pt x="8" y="87"/>
                    </a:cubicBezTo>
                    <a:cubicBezTo>
                      <a:pt x="6" y="89"/>
                      <a:pt x="5" y="92"/>
                      <a:pt x="4" y="95"/>
                    </a:cubicBezTo>
                    <a:cubicBezTo>
                      <a:pt x="3" y="97"/>
                      <a:pt x="4" y="94"/>
                      <a:pt x="3" y="95"/>
                    </a:cubicBezTo>
                    <a:cubicBezTo>
                      <a:pt x="3" y="97"/>
                      <a:pt x="3" y="97"/>
                      <a:pt x="3" y="97"/>
                    </a:cubicBezTo>
                    <a:cubicBezTo>
                      <a:pt x="3" y="98"/>
                      <a:pt x="3" y="97"/>
                      <a:pt x="3" y="97"/>
                    </a:cubicBezTo>
                    <a:cubicBezTo>
                      <a:pt x="3" y="99"/>
                      <a:pt x="4" y="98"/>
                      <a:pt x="4" y="100"/>
                    </a:cubicBezTo>
                    <a:cubicBezTo>
                      <a:pt x="4" y="101"/>
                      <a:pt x="3" y="102"/>
                      <a:pt x="3" y="103"/>
                    </a:cubicBezTo>
                    <a:cubicBezTo>
                      <a:pt x="2" y="104"/>
                      <a:pt x="2" y="105"/>
                      <a:pt x="2" y="105"/>
                    </a:cubicBezTo>
                    <a:cubicBezTo>
                      <a:pt x="1" y="106"/>
                      <a:pt x="1" y="107"/>
                      <a:pt x="2" y="108"/>
                    </a:cubicBezTo>
                    <a:cubicBezTo>
                      <a:pt x="1" y="109"/>
                      <a:pt x="1" y="107"/>
                      <a:pt x="0" y="108"/>
                    </a:cubicBezTo>
                    <a:cubicBezTo>
                      <a:pt x="1" y="112"/>
                      <a:pt x="1" y="111"/>
                      <a:pt x="2" y="115"/>
                    </a:cubicBezTo>
                    <a:cubicBezTo>
                      <a:pt x="2" y="115"/>
                      <a:pt x="2" y="115"/>
                      <a:pt x="2" y="116"/>
                    </a:cubicBezTo>
                    <a:cubicBezTo>
                      <a:pt x="2" y="117"/>
                      <a:pt x="2" y="118"/>
                      <a:pt x="2" y="118"/>
                    </a:cubicBezTo>
                    <a:cubicBezTo>
                      <a:pt x="2" y="115"/>
                      <a:pt x="4" y="118"/>
                      <a:pt x="5" y="120"/>
                    </a:cubicBezTo>
                    <a:cubicBezTo>
                      <a:pt x="5" y="119"/>
                      <a:pt x="6" y="118"/>
                      <a:pt x="6" y="118"/>
                    </a:cubicBezTo>
                    <a:cubicBezTo>
                      <a:pt x="6" y="118"/>
                      <a:pt x="7" y="121"/>
                      <a:pt x="7" y="121"/>
                    </a:cubicBezTo>
                    <a:cubicBezTo>
                      <a:pt x="7" y="122"/>
                      <a:pt x="6" y="122"/>
                      <a:pt x="6" y="121"/>
                    </a:cubicBezTo>
                    <a:cubicBezTo>
                      <a:pt x="6" y="121"/>
                      <a:pt x="6" y="121"/>
                      <a:pt x="6" y="122"/>
                    </a:cubicBezTo>
                    <a:cubicBezTo>
                      <a:pt x="6" y="123"/>
                      <a:pt x="5" y="123"/>
                      <a:pt x="5" y="122"/>
                    </a:cubicBezTo>
                    <a:cubicBezTo>
                      <a:pt x="5" y="121"/>
                      <a:pt x="5" y="121"/>
                      <a:pt x="5" y="120"/>
                    </a:cubicBezTo>
                    <a:cubicBezTo>
                      <a:pt x="4" y="120"/>
                      <a:pt x="3" y="119"/>
                      <a:pt x="2" y="119"/>
                    </a:cubicBezTo>
                    <a:cubicBezTo>
                      <a:pt x="3" y="119"/>
                      <a:pt x="3" y="120"/>
                      <a:pt x="3" y="120"/>
                    </a:cubicBezTo>
                    <a:cubicBezTo>
                      <a:pt x="3" y="120"/>
                      <a:pt x="3" y="120"/>
                      <a:pt x="3" y="120"/>
                    </a:cubicBezTo>
                    <a:cubicBezTo>
                      <a:pt x="2" y="120"/>
                      <a:pt x="3" y="121"/>
                      <a:pt x="3" y="121"/>
                    </a:cubicBezTo>
                    <a:cubicBezTo>
                      <a:pt x="2" y="122"/>
                      <a:pt x="2" y="122"/>
                      <a:pt x="2" y="122"/>
                    </a:cubicBezTo>
                    <a:cubicBezTo>
                      <a:pt x="3" y="123"/>
                      <a:pt x="3" y="123"/>
                      <a:pt x="3" y="123"/>
                    </a:cubicBezTo>
                    <a:cubicBezTo>
                      <a:pt x="4" y="128"/>
                      <a:pt x="4" y="128"/>
                      <a:pt x="4" y="128"/>
                    </a:cubicBezTo>
                    <a:cubicBezTo>
                      <a:pt x="5" y="129"/>
                      <a:pt x="7" y="130"/>
                      <a:pt x="8" y="131"/>
                    </a:cubicBezTo>
                    <a:cubicBezTo>
                      <a:pt x="10" y="133"/>
                      <a:pt x="12" y="134"/>
                      <a:pt x="14" y="135"/>
                    </a:cubicBezTo>
                    <a:cubicBezTo>
                      <a:pt x="12" y="135"/>
                      <a:pt x="13" y="136"/>
                      <a:pt x="12" y="137"/>
                    </a:cubicBezTo>
                    <a:cubicBezTo>
                      <a:pt x="12" y="136"/>
                      <a:pt x="11" y="135"/>
                      <a:pt x="10" y="135"/>
                    </a:cubicBezTo>
                    <a:cubicBezTo>
                      <a:pt x="9" y="134"/>
                      <a:pt x="7" y="133"/>
                      <a:pt x="7" y="131"/>
                    </a:cubicBezTo>
                    <a:cubicBezTo>
                      <a:pt x="8" y="133"/>
                      <a:pt x="7" y="133"/>
                      <a:pt x="7" y="133"/>
                    </a:cubicBezTo>
                    <a:cubicBezTo>
                      <a:pt x="7" y="133"/>
                      <a:pt x="7" y="133"/>
                      <a:pt x="7" y="133"/>
                    </a:cubicBezTo>
                    <a:cubicBezTo>
                      <a:pt x="8" y="134"/>
                      <a:pt x="8" y="134"/>
                      <a:pt x="9" y="134"/>
                    </a:cubicBezTo>
                    <a:cubicBezTo>
                      <a:pt x="10" y="135"/>
                      <a:pt x="11" y="136"/>
                      <a:pt x="11" y="136"/>
                    </a:cubicBezTo>
                    <a:cubicBezTo>
                      <a:pt x="10" y="137"/>
                      <a:pt x="11" y="138"/>
                      <a:pt x="12" y="139"/>
                    </a:cubicBezTo>
                    <a:cubicBezTo>
                      <a:pt x="12" y="137"/>
                      <a:pt x="16" y="140"/>
                      <a:pt x="18" y="141"/>
                    </a:cubicBezTo>
                    <a:cubicBezTo>
                      <a:pt x="18" y="142"/>
                      <a:pt x="17" y="142"/>
                      <a:pt x="15" y="140"/>
                    </a:cubicBezTo>
                    <a:cubicBezTo>
                      <a:pt x="15" y="142"/>
                      <a:pt x="17" y="142"/>
                      <a:pt x="18" y="142"/>
                    </a:cubicBezTo>
                    <a:cubicBezTo>
                      <a:pt x="19" y="142"/>
                      <a:pt x="20" y="142"/>
                      <a:pt x="21" y="143"/>
                    </a:cubicBezTo>
                    <a:cubicBezTo>
                      <a:pt x="20" y="143"/>
                      <a:pt x="20" y="142"/>
                      <a:pt x="20" y="142"/>
                    </a:cubicBezTo>
                    <a:cubicBezTo>
                      <a:pt x="21" y="143"/>
                      <a:pt x="24" y="145"/>
                      <a:pt x="23" y="145"/>
                    </a:cubicBezTo>
                    <a:cubicBezTo>
                      <a:pt x="23" y="145"/>
                      <a:pt x="23" y="145"/>
                      <a:pt x="23" y="145"/>
                    </a:cubicBezTo>
                    <a:cubicBezTo>
                      <a:pt x="26" y="147"/>
                      <a:pt x="34" y="149"/>
                      <a:pt x="35" y="147"/>
                    </a:cubicBezTo>
                    <a:cubicBezTo>
                      <a:pt x="35" y="147"/>
                      <a:pt x="34" y="149"/>
                      <a:pt x="34" y="149"/>
                    </a:cubicBezTo>
                    <a:cubicBezTo>
                      <a:pt x="34" y="149"/>
                      <a:pt x="36" y="148"/>
                      <a:pt x="38" y="147"/>
                    </a:cubicBezTo>
                    <a:cubicBezTo>
                      <a:pt x="39" y="147"/>
                      <a:pt x="40" y="146"/>
                      <a:pt x="41" y="146"/>
                    </a:cubicBezTo>
                    <a:cubicBezTo>
                      <a:pt x="41" y="146"/>
                      <a:pt x="42" y="145"/>
                      <a:pt x="42" y="145"/>
                    </a:cubicBezTo>
                    <a:cubicBezTo>
                      <a:pt x="41" y="147"/>
                      <a:pt x="43" y="150"/>
                      <a:pt x="40" y="150"/>
                    </a:cubicBezTo>
                    <a:cubicBezTo>
                      <a:pt x="41" y="151"/>
                      <a:pt x="42" y="151"/>
                      <a:pt x="44" y="151"/>
                    </a:cubicBezTo>
                    <a:cubicBezTo>
                      <a:pt x="43" y="151"/>
                      <a:pt x="42" y="149"/>
                      <a:pt x="43" y="149"/>
                    </a:cubicBezTo>
                    <a:cubicBezTo>
                      <a:pt x="46" y="150"/>
                      <a:pt x="45" y="150"/>
                      <a:pt x="48" y="151"/>
                    </a:cubicBezTo>
                    <a:cubicBezTo>
                      <a:pt x="47" y="151"/>
                      <a:pt x="48" y="149"/>
                      <a:pt x="50" y="149"/>
                    </a:cubicBezTo>
                    <a:cubicBezTo>
                      <a:pt x="49" y="149"/>
                      <a:pt x="50" y="151"/>
                      <a:pt x="49" y="151"/>
                    </a:cubicBezTo>
                    <a:cubicBezTo>
                      <a:pt x="49" y="151"/>
                      <a:pt x="50" y="151"/>
                      <a:pt x="51" y="151"/>
                    </a:cubicBezTo>
                    <a:cubicBezTo>
                      <a:pt x="52" y="150"/>
                      <a:pt x="53" y="150"/>
                      <a:pt x="53" y="150"/>
                    </a:cubicBezTo>
                    <a:cubicBezTo>
                      <a:pt x="52" y="150"/>
                      <a:pt x="53" y="151"/>
                      <a:pt x="54" y="152"/>
                    </a:cubicBezTo>
                    <a:cubicBezTo>
                      <a:pt x="53" y="151"/>
                      <a:pt x="57" y="152"/>
                      <a:pt x="58" y="152"/>
                    </a:cubicBezTo>
                    <a:cubicBezTo>
                      <a:pt x="56" y="151"/>
                      <a:pt x="56" y="151"/>
                      <a:pt x="56" y="151"/>
                    </a:cubicBezTo>
                    <a:cubicBezTo>
                      <a:pt x="61" y="151"/>
                      <a:pt x="61" y="148"/>
                      <a:pt x="65" y="148"/>
                    </a:cubicBezTo>
                    <a:cubicBezTo>
                      <a:pt x="64" y="149"/>
                      <a:pt x="64" y="151"/>
                      <a:pt x="66" y="151"/>
                    </a:cubicBezTo>
                    <a:cubicBezTo>
                      <a:pt x="67" y="150"/>
                      <a:pt x="70" y="145"/>
                      <a:pt x="73" y="143"/>
                    </a:cubicBezTo>
                    <a:cubicBezTo>
                      <a:pt x="74" y="144"/>
                      <a:pt x="74" y="144"/>
                      <a:pt x="74" y="144"/>
                    </a:cubicBezTo>
                    <a:cubicBezTo>
                      <a:pt x="74" y="144"/>
                      <a:pt x="74" y="144"/>
                      <a:pt x="75" y="143"/>
                    </a:cubicBezTo>
                    <a:cubicBezTo>
                      <a:pt x="75" y="143"/>
                      <a:pt x="76" y="142"/>
                      <a:pt x="76" y="142"/>
                    </a:cubicBezTo>
                    <a:cubicBezTo>
                      <a:pt x="75" y="145"/>
                      <a:pt x="71" y="149"/>
                      <a:pt x="68" y="151"/>
                    </a:cubicBezTo>
                    <a:cubicBezTo>
                      <a:pt x="70" y="151"/>
                      <a:pt x="69" y="151"/>
                      <a:pt x="71" y="151"/>
                    </a:cubicBezTo>
                    <a:cubicBezTo>
                      <a:pt x="72" y="151"/>
                      <a:pt x="70" y="152"/>
                      <a:pt x="69" y="152"/>
                    </a:cubicBezTo>
                    <a:cubicBezTo>
                      <a:pt x="69" y="152"/>
                      <a:pt x="71" y="152"/>
                      <a:pt x="72" y="152"/>
                    </a:cubicBezTo>
                    <a:cubicBezTo>
                      <a:pt x="74" y="152"/>
                      <a:pt x="75" y="151"/>
                      <a:pt x="75" y="151"/>
                    </a:cubicBezTo>
                    <a:cubicBezTo>
                      <a:pt x="75" y="150"/>
                      <a:pt x="79" y="149"/>
                      <a:pt x="79" y="148"/>
                    </a:cubicBezTo>
                    <a:cubicBezTo>
                      <a:pt x="79" y="148"/>
                      <a:pt x="77" y="149"/>
                      <a:pt x="76" y="149"/>
                    </a:cubicBezTo>
                    <a:cubicBezTo>
                      <a:pt x="74" y="150"/>
                      <a:pt x="73" y="151"/>
                      <a:pt x="73" y="151"/>
                    </a:cubicBezTo>
                    <a:cubicBezTo>
                      <a:pt x="72" y="150"/>
                      <a:pt x="76" y="147"/>
                      <a:pt x="79" y="146"/>
                    </a:cubicBezTo>
                    <a:cubicBezTo>
                      <a:pt x="81" y="146"/>
                      <a:pt x="79" y="148"/>
                      <a:pt x="80" y="148"/>
                    </a:cubicBezTo>
                    <a:cubicBezTo>
                      <a:pt x="80" y="148"/>
                      <a:pt x="83" y="146"/>
                      <a:pt x="83" y="146"/>
                    </a:cubicBezTo>
                    <a:cubicBezTo>
                      <a:pt x="82" y="147"/>
                      <a:pt x="82" y="147"/>
                      <a:pt x="82" y="147"/>
                    </a:cubicBezTo>
                    <a:cubicBezTo>
                      <a:pt x="84" y="147"/>
                      <a:pt x="85" y="145"/>
                      <a:pt x="88" y="144"/>
                    </a:cubicBezTo>
                    <a:cubicBezTo>
                      <a:pt x="88" y="144"/>
                      <a:pt x="89" y="144"/>
                      <a:pt x="90" y="144"/>
                    </a:cubicBezTo>
                    <a:cubicBezTo>
                      <a:pt x="90" y="144"/>
                      <a:pt x="91" y="144"/>
                      <a:pt x="91" y="144"/>
                    </a:cubicBezTo>
                    <a:cubicBezTo>
                      <a:pt x="89" y="143"/>
                      <a:pt x="86" y="140"/>
                      <a:pt x="87" y="138"/>
                    </a:cubicBezTo>
                    <a:cubicBezTo>
                      <a:pt x="87" y="138"/>
                      <a:pt x="88" y="138"/>
                      <a:pt x="90" y="138"/>
                    </a:cubicBezTo>
                    <a:cubicBezTo>
                      <a:pt x="91" y="138"/>
                      <a:pt x="93" y="137"/>
                      <a:pt x="93" y="138"/>
                    </a:cubicBezTo>
                    <a:cubicBezTo>
                      <a:pt x="95" y="138"/>
                      <a:pt x="92" y="141"/>
                      <a:pt x="94" y="141"/>
                    </a:cubicBezTo>
                    <a:cubicBezTo>
                      <a:pt x="93" y="141"/>
                      <a:pt x="94" y="140"/>
                      <a:pt x="94" y="140"/>
                    </a:cubicBezTo>
                    <a:cubicBezTo>
                      <a:pt x="95" y="140"/>
                      <a:pt x="94" y="141"/>
                      <a:pt x="96" y="141"/>
                    </a:cubicBezTo>
                    <a:cubicBezTo>
                      <a:pt x="96" y="139"/>
                      <a:pt x="100" y="140"/>
                      <a:pt x="97" y="139"/>
                    </a:cubicBezTo>
                    <a:cubicBezTo>
                      <a:pt x="99" y="139"/>
                      <a:pt x="98" y="139"/>
                      <a:pt x="100" y="140"/>
                    </a:cubicBezTo>
                    <a:cubicBezTo>
                      <a:pt x="100" y="139"/>
                      <a:pt x="101" y="138"/>
                      <a:pt x="102" y="138"/>
                    </a:cubicBezTo>
                    <a:cubicBezTo>
                      <a:pt x="103" y="137"/>
                      <a:pt x="104" y="137"/>
                      <a:pt x="105" y="137"/>
                    </a:cubicBezTo>
                    <a:cubicBezTo>
                      <a:pt x="105" y="137"/>
                      <a:pt x="105" y="138"/>
                      <a:pt x="105" y="138"/>
                    </a:cubicBezTo>
                    <a:cubicBezTo>
                      <a:pt x="109" y="140"/>
                      <a:pt x="111" y="141"/>
                      <a:pt x="114" y="143"/>
                    </a:cubicBezTo>
                    <a:cubicBezTo>
                      <a:pt x="114" y="143"/>
                      <a:pt x="116" y="144"/>
                      <a:pt x="115" y="145"/>
                    </a:cubicBezTo>
                    <a:cubicBezTo>
                      <a:pt x="116" y="145"/>
                      <a:pt x="116" y="144"/>
                      <a:pt x="118" y="145"/>
                    </a:cubicBezTo>
                    <a:cubicBezTo>
                      <a:pt x="119" y="147"/>
                      <a:pt x="115" y="144"/>
                      <a:pt x="116" y="146"/>
                    </a:cubicBezTo>
                    <a:cubicBezTo>
                      <a:pt x="117" y="145"/>
                      <a:pt x="119" y="146"/>
                      <a:pt x="121" y="146"/>
                    </a:cubicBezTo>
                    <a:cubicBezTo>
                      <a:pt x="121" y="145"/>
                      <a:pt x="118" y="145"/>
                      <a:pt x="116" y="144"/>
                    </a:cubicBezTo>
                    <a:cubicBezTo>
                      <a:pt x="116" y="143"/>
                      <a:pt x="120" y="143"/>
                      <a:pt x="124" y="143"/>
                    </a:cubicBezTo>
                    <a:cubicBezTo>
                      <a:pt x="127" y="144"/>
                      <a:pt x="125" y="145"/>
                      <a:pt x="125" y="144"/>
                    </a:cubicBezTo>
                    <a:cubicBezTo>
                      <a:pt x="131" y="146"/>
                      <a:pt x="131" y="143"/>
                      <a:pt x="135" y="145"/>
                    </a:cubicBezTo>
                    <a:cubicBezTo>
                      <a:pt x="137" y="146"/>
                      <a:pt x="135" y="147"/>
                      <a:pt x="135" y="148"/>
                    </a:cubicBezTo>
                    <a:cubicBezTo>
                      <a:pt x="133" y="148"/>
                      <a:pt x="131" y="146"/>
                      <a:pt x="130" y="146"/>
                    </a:cubicBezTo>
                    <a:cubicBezTo>
                      <a:pt x="132" y="147"/>
                      <a:pt x="132" y="147"/>
                      <a:pt x="132" y="147"/>
                    </a:cubicBezTo>
                    <a:cubicBezTo>
                      <a:pt x="131" y="147"/>
                      <a:pt x="129" y="147"/>
                      <a:pt x="128" y="147"/>
                    </a:cubicBezTo>
                    <a:cubicBezTo>
                      <a:pt x="129" y="147"/>
                      <a:pt x="131" y="148"/>
                      <a:pt x="134" y="148"/>
                    </a:cubicBezTo>
                    <a:cubicBezTo>
                      <a:pt x="136" y="149"/>
                      <a:pt x="137" y="149"/>
                      <a:pt x="139" y="149"/>
                    </a:cubicBezTo>
                    <a:cubicBezTo>
                      <a:pt x="140" y="149"/>
                      <a:pt x="142" y="149"/>
                      <a:pt x="143" y="149"/>
                    </a:cubicBezTo>
                    <a:cubicBezTo>
                      <a:pt x="144" y="149"/>
                      <a:pt x="145" y="148"/>
                      <a:pt x="144" y="148"/>
                    </a:cubicBezTo>
                    <a:cubicBezTo>
                      <a:pt x="143" y="148"/>
                      <a:pt x="143" y="148"/>
                      <a:pt x="143" y="148"/>
                    </a:cubicBezTo>
                    <a:cubicBezTo>
                      <a:pt x="142" y="147"/>
                      <a:pt x="146" y="147"/>
                      <a:pt x="144" y="147"/>
                    </a:cubicBezTo>
                    <a:cubicBezTo>
                      <a:pt x="146" y="146"/>
                      <a:pt x="148" y="145"/>
                      <a:pt x="151" y="145"/>
                    </a:cubicBezTo>
                    <a:cubicBezTo>
                      <a:pt x="151" y="146"/>
                      <a:pt x="151" y="146"/>
                      <a:pt x="151" y="146"/>
                    </a:cubicBezTo>
                    <a:cubicBezTo>
                      <a:pt x="151" y="146"/>
                      <a:pt x="149" y="146"/>
                      <a:pt x="149" y="146"/>
                    </a:cubicBezTo>
                    <a:cubicBezTo>
                      <a:pt x="150" y="146"/>
                      <a:pt x="153" y="147"/>
                      <a:pt x="154" y="146"/>
                    </a:cubicBezTo>
                    <a:cubicBezTo>
                      <a:pt x="152" y="145"/>
                      <a:pt x="152" y="145"/>
                      <a:pt x="152" y="145"/>
                    </a:cubicBezTo>
                    <a:cubicBezTo>
                      <a:pt x="154" y="144"/>
                      <a:pt x="156" y="143"/>
                      <a:pt x="158" y="143"/>
                    </a:cubicBezTo>
                    <a:cubicBezTo>
                      <a:pt x="157" y="142"/>
                      <a:pt x="158" y="143"/>
                      <a:pt x="156" y="142"/>
                    </a:cubicBezTo>
                    <a:cubicBezTo>
                      <a:pt x="158" y="144"/>
                      <a:pt x="150" y="143"/>
                      <a:pt x="153" y="144"/>
                    </a:cubicBezTo>
                    <a:cubicBezTo>
                      <a:pt x="151" y="143"/>
                      <a:pt x="150" y="144"/>
                      <a:pt x="147" y="143"/>
                    </a:cubicBezTo>
                    <a:cubicBezTo>
                      <a:pt x="147" y="143"/>
                      <a:pt x="148" y="143"/>
                      <a:pt x="146" y="143"/>
                    </a:cubicBezTo>
                    <a:cubicBezTo>
                      <a:pt x="146" y="143"/>
                      <a:pt x="146" y="143"/>
                      <a:pt x="146" y="144"/>
                    </a:cubicBezTo>
                    <a:cubicBezTo>
                      <a:pt x="146" y="144"/>
                      <a:pt x="146" y="144"/>
                      <a:pt x="146" y="144"/>
                    </a:cubicBezTo>
                    <a:cubicBezTo>
                      <a:pt x="146" y="144"/>
                      <a:pt x="146" y="144"/>
                      <a:pt x="146" y="144"/>
                    </a:cubicBezTo>
                    <a:cubicBezTo>
                      <a:pt x="146" y="144"/>
                      <a:pt x="146" y="144"/>
                      <a:pt x="146" y="144"/>
                    </a:cubicBezTo>
                    <a:cubicBezTo>
                      <a:pt x="146" y="144"/>
                      <a:pt x="147" y="144"/>
                      <a:pt x="147" y="144"/>
                    </a:cubicBezTo>
                    <a:cubicBezTo>
                      <a:pt x="146" y="145"/>
                      <a:pt x="143" y="145"/>
                      <a:pt x="142" y="145"/>
                    </a:cubicBezTo>
                    <a:cubicBezTo>
                      <a:pt x="140" y="145"/>
                      <a:pt x="142" y="145"/>
                      <a:pt x="141" y="145"/>
                    </a:cubicBezTo>
                    <a:cubicBezTo>
                      <a:pt x="140" y="145"/>
                      <a:pt x="140" y="145"/>
                      <a:pt x="140" y="145"/>
                    </a:cubicBezTo>
                    <a:cubicBezTo>
                      <a:pt x="140" y="144"/>
                      <a:pt x="137" y="144"/>
                      <a:pt x="140" y="143"/>
                    </a:cubicBezTo>
                    <a:cubicBezTo>
                      <a:pt x="137" y="143"/>
                      <a:pt x="137" y="143"/>
                      <a:pt x="137" y="143"/>
                    </a:cubicBezTo>
                    <a:cubicBezTo>
                      <a:pt x="136" y="143"/>
                      <a:pt x="134" y="142"/>
                      <a:pt x="133" y="142"/>
                    </a:cubicBezTo>
                    <a:cubicBezTo>
                      <a:pt x="132" y="142"/>
                      <a:pt x="130" y="143"/>
                      <a:pt x="131" y="142"/>
                    </a:cubicBezTo>
                    <a:cubicBezTo>
                      <a:pt x="131" y="142"/>
                      <a:pt x="130" y="142"/>
                      <a:pt x="129" y="142"/>
                    </a:cubicBezTo>
                    <a:cubicBezTo>
                      <a:pt x="128" y="142"/>
                      <a:pt x="127" y="142"/>
                      <a:pt x="127" y="142"/>
                    </a:cubicBezTo>
                    <a:cubicBezTo>
                      <a:pt x="127" y="142"/>
                      <a:pt x="127" y="142"/>
                      <a:pt x="127" y="142"/>
                    </a:cubicBezTo>
                    <a:cubicBezTo>
                      <a:pt x="124" y="141"/>
                      <a:pt x="119" y="141"/>
                      <a:pt x="116" y="138"/>
                    </a:cubicBezTo>
                    <a:cubicBezTo>
                      <a:pt x="115" y="137"/>
                      <a:pt x="115" y="137"/>
                      <a:pt x="114" y="137"/>
                    </a:cubicBezTo>
                    <a:cubicBezTo>
                      <a:pt x="113" y="137"/>
                      <a:pt x="112" y="136"/>
                      <a:pt x="111" y="135"/>
                    </a:cubicBezTo>
                    <a:cubicBezTo>
                      <a:pt x="111" y="135"/>
                      <a:pt x="111" y="135"/>
                      <a:pt x="111" y="135"/>
                    </a:cubicBezTo>
                    <a:cubicBezTo>
                      <a:pt x="110" y="134"/>
                      <a:pt x="109" y="134"/>
                      <a:pt x="107" y="133"/>
                    </a:cubicBezTo>
                    <a:cubicBezTo>
                      <a:pt x="106" y="133"/>
                      <a:pt x="105" y="132"/>
                      <a:pt x="104" y="133"/>
                    </a:cubicBezTo>
                    <a:cubicBezTo>
                      <a:pt x="104" y="132"/>
                      <a:pt x="103" y="131"/>
                      <a:pt x="102" y="131"/>
                    </a:cubicBezTo>
                    <a:cubicBezTo>
                      <a:pt x="102" y="131"/>
                      <a:pt x="101" y="131"/>
                      <a:pt x="100" y="131"/>
                    </a:cubicBezTo>
                    <a:cubicBezTo>
                      <a:pt x="100" y="131"/>
                      <a:pt x="99" y="131"/>
                      <a:pt x="98" y="131"/>
                    </a:cubicBezTo>
                    <a:cubicBezTo>
                      <a:pt x="97" y="131"/>
                      <a:pt x="96" y="131"/>
                      <a:pt x="95" y="131"/>
                    </a:cubicBezTo>
                    <a:cubicBezTo>
                      <a:pt x="95" y="132"/>
                      <a:pt x="94" y="132"/>
                      <a:pt x="93" y="132"/>
                    </a:cubicBezTo>
                    <a:cubicBezTo>
                      <a:pt x="92" y="132"/>
                      <a:pt x="91" y="133"/>
                      <a:pt x="90" y="133"/>
                    </a:cubicBezTo>
                    <a:cubicBezTo>
                      <a:pt x="90" y="134"/>
                      <a:pt x="90" y="134"/>
                      <a:pt x="90" y="134"/>
                    </a:cubicBezTo>
                    <a:cubicBezTo>
                      <a:pt x="89" y="134"/>
                      <a:pt x="88" y="135"/>
                      <a:pt x="87" y="135"/>
                    </a:cubicBezTo>
                    <a:cubicBezTo>
                      <a:pt x="86" y="136"/>
                      <a:pt x="86" y="136"/>
                      <a:pt x="85" y="136"/>
                    </a:cubicBezTo>
                    <a:cubicBezTo>
                      <a:pt x="85" y="137"/>
                      <a:pt x="84" y="137"/>
                      <a:pt x="84" y="137"/>
                    </a:cubicBezTo>
                    <a:cubicBezTo>
                      <a:pt x="84" y="138"/>
                      <a:pt x="84" y="138"/>
                      <a:pt x="84" y="138"/>
                    </a:cubicBezTo>
                    <a:cubicBezTo>
                      <a:pt x="83" y="140"/>
                      <a:pt x="79" y="140"/>
                      <a:pt x="76" y="141"/>
                    </a:cubicBezTo>
                    <a:cubicBezTo>
                      <a:pt x="76" y="141"/>
                      <a:pt x="77" y="140"/>
                      <a:pt x="78" y="140"/>
                    </a:cubicBezTo>
                    <a:cubicBezTo>
                      <a:pt x="74" y="140"/>
                      <a:pt x="70" y="144"/>
                      <a:pt x="66" y="143"/>
                    </a:cubicBezTo>
                    <a:cubicBezTo>
                      <a:pt x="65" y="144"/>
                      <a:pt x="65" y="144"/>
                      <a:pt x="64" y="144"/>
                    </a:cubicBezTo>
                    <a:cubicBezTo>
                      <a:pt x="64" y="144"/>
                      <a:pt x="64" y="144"/>
                      <a:pt x="64" y="144"/>
                    </a:cubicBezTo>
                    <a:cubicBezTo>
                      <a:pt x="64" y="144"/>
                      <a:pt x="64" y="144"/>
                      <a:pt x="64" y="144"/>
                    </a:cubicBezTo>
                    <a:cubicBezTo>
                      <a:pt x="63" y="144"/>
                      <a:pt x="63" y="143"/>
                      <a:pt x="63" y="143"/>
                    </a:cubicBezTo>
                    <a:cubicBezTo>
                      <a:pt x="63" y="144"/>
                      <a:pt x="63" y="144"/>
                      <a:pt x="64" y="144"/>
                    </a:cubicBezTo>
                    <a:cubicBezTo>
                      <a:pt x="63" y="144"/>
                      <a:pt x="62" y="144"/>
                      <a:pt x="61" y="144"/>
                    </a:cubicBezTo>
                    <a:cubicBezTo>
                      <a:pt x="60" y="143"/>
                      <a:pt x="60" y="143"/>
                      <a:pt x="60" y="143"/>
                    </a:cubicBezTo>
                    <a:cubicBezTo>
                      <a:pt x="60" y="143"/>
                      <a:pt x="60" y="143"/>
                      <a:pt x="60" y="143"/>
                    </a:cubicBezTo>
                    <a:cubicBezTo>
                      <a:pt x="59" y="143"/>
                      <a:pt x="59" y="144"/>
                      <a:pt x="60" y="144"/>
                    </a:cubicBezTo>
                    <a:cubicBezTo>
                      <a:pt x="59" y="144"/>
                      <a:pt x="59" y="145"/>
                      <a:pt x="59" y="145"/>
                    </a:cubicBezTo>
                    <a:cubicBezTo>
                      <a:pt x="58" y="143"/>
                      <a:pt x="56" y="145"/>
                      <a:pt x="55" y="144"/>
                    </a:cubicBezTo>
                    <a:cubicBezTo>
                      <a:pt x="54" y="144"/>
                      <a:pt x="53" y="144"/>
                      <a:pt x="52" y="145"/>
                    </a:cubicBezTo>
                    <a:cubicBezTo>
                      <a:pt x="50" y="145"/>
                      <a:pt x="49" y="145"/>
                      <a:pt x="49" y="146"/>
                    </a:cubicBezTo>
                    <a:cubicBezTo>
                      <a:pt x="49" y="145"/>
                      <a:pt x="48" y="145"/>
                      <a:pt x="49" y="145"/>
                    </a:cubicBezTo>
                    <a:cubicBezTo>
                      <a:pt x="48" y="145"/>
                      <a:pt x="47" y="145"/>
                      <a:pt x="45" y="145"/>
                    </a:cubicBezTo>
                    <a:cubicBezTo>
                      <a:pt x="45" y="144"/>
                      <a:pt x="45" y="144"/>
                      <a:pt x="45" y="144"/>
                    </a:cubicBezTo>
                    <a:cubicBezTo>
                      <a:pt x="42" y="145"/>
                      <a:pt x="42" y="145"/>
                      <a:pt x="42" y="145"/>
                    </a:cubicBezTo>
                    <a:cubicBezTo>
                      <a:pt x="41" y="144"/>
                      <a:pt x="40" y="144"/>
                      <a:pt x="42" y="143"/>
                    </a:cubicBezTo>
                    <a:cubicBezTo>
                      <a:pt x="38" y="144"/>
                      <a:pt x="39" y="143"/>
                      <a:pt x="35" y="144"/>
                    </a:cubicBezTo>
                    <a:cubicBezTo>
                      <a:pt x="36" y="143"/>
                      <a:pt x="36" y="143"/>
                      <a:pt x="36" y="143"/>
                    </a:cubicBezTo>
                    <a:cubicBezTo>
                      <a:pt x="35" y="143"/>
                      <a:pt x="33" y="143"/>
                      <a:pt x="32" y="143"/>
                    </a:cubicBezTo>
                    <a:cubicBezTo>
                      <a:pt x="32" y="142"/>
                      <a:pt x="31" y="141"/>
                      <a:pt x="29" y="141"/>
                    </a:cubicBezTo>
                    <a:cubicBezTo>
                      <a:pt x="28" y="140"/>
                      <a:pt x="26" y="140"/>
                      <a:pt x="25" y="139"/>
                    </a:cubicBezTo>
                    <a:cubicBezTo>
                      <a:pt x="23" y="138"/>
                      <a:pt x="22" y="137"/>
                      <a:pt x="20" y="136"/>
                    </a:cubicBezTo>
                    <a:cubicBezTo>
                      <a:pt x="19" y="135"/>
                      <a:pt x="18" y="134"/>
                      <a:pt x="17" y="133"/>
                    </a:cubicBezTo>
                    <a:cubicBezTo>
                      <a:pt x="16" y="135"/>
                      <a:pt x="16" y="130"/>
                      <a:pt x="14" y="131"/>
                    </a:cubicBezTo>
                    <a:cubicBezTo>
                      <a:pt x="14" y="130"/>
                      <a:pt x="14" y="129"/>
                      <a:pt x="15" y="130"/>
                    </a:cubicBezTo>
                    <a:cubicBezTo>
                      <a:pt x="14" y="129"/>
                      <a:pt x="13" y="128"/>
                      <a:pt x="13" y="127"/>
                    </a:cubicBezTo>
                    <a:cubicBezTo>
                      <a:pt x="12" y="126"/>
                      <a:pt x="12" y="125"/>
                      <a:pt x="11" y="125"/>
                    </a:cubicBezTo>
                    <a:cubicBezTo>
                      <a:pt x="11" y="124"/>
                      <a:pt x="12" y="125"/>
                      <a:pt x="12" y="124"/>
                    </a:cubicBezTo>
                    <a:cubicBezTo>
                      <a:pt x="12" y="124"/>
                      <a:pt x="11" y="124"/>
                      <a:pt x="11" y="123"/>
                    </a:cubicBezTo>
                    <a:cubicBezTo>
                      <a:pt x="11" y="123"/>
                      <a:pt x="12" y="124"/>
                      <a:pt x="12" y="124"/>
                    </a:cubicBezTo>
                    <a:cubicBezTo>
                      <a:pt x="11" y="121"/>
                      <a:pt x="9" y="121"/>
                      <a:pt x="8" y="122"/>
                    </a:cubicBezTo>
                    <a:cubicBezTo>
                      <a:pt x="8" y="120"/>
                      <a:pt x="8" y="119"/>
                      <a:pt x="7" y="118"/>
                    </a:cubicBezTo>
                    <a:cubicBezTo>
                      <a:pt x="7" y="117"/>
                      <a:pt x="7" y="116"/>
                      <a:pt x="8" y="118"/>
                    </a:cubicBezTo>
                    <a:cubicBezTo>
                      <a:pt x="8" y="117"/>
                      <a:pt x="8" y="112"/>
                      <a:pt x="7" y="111"/>
                    </a:cubicBezTo>
                    <a:cubicBezTo>
                      <a:pt x="7" y="111"/>
                      <a:pt x="7" y="110"/>
                      <a:pt x="7" y="109"/>
                    </a:cubicBezTo>
                    <a:cubicBezTo>
                      <a:pt x="7" y="107"/>
                      <a:pt x="7" y="107"/>
                      <a:pt x="8" y="104"/>
                    </a:cubicBezTo>
                    <a:cubicBezTo>
                      <a:pt x="7" y="105"/>
                      <a:pt x="7" y="105"/>
                      <a:pt x="7" y="105"/>
                    </a:cubicBezTo>
                    <a:cubicBezTo>
                      <a:pt x="6" y="104"/>
                      <a:pt x="8" y="103"/>
                      <a:pt x="8" y="101"/>
                    </a:cubicBezTo>
                    <a:cubicBezTo>
                      <a:pt x="8" y="101"/>
                      <a:pt x="8" y="101"/>
                      <a:pt x="8" y="101"/>
                    </a:cubicBezTo>
                    <a:cubicBezTo>
                      <a:pt x="11" y="96"/>
                      <a:pt x="8" y="98"/>
                      <a:pt x="11" y="95"/>
                    </a:cubicBezTo>
                    <a:cubicBezTo>
                      <a:pt x="10" y="94"/>
                      <a:pt x="10" y="94"/>
                      <a:pt x="10" y="94"/>
                    </a:cubicBezTo>
                    <a:cubicBezTo>
                      <a:pt x="10" y="94"/>
                      <a:pt x="10" y="93"/>
                      <a:pt x="11" y="92"/>
                    </a:cubicBezTo>
                    <a:cubicBezTo>
                      <a:pt x="13" y="91"/>
                      <a:pt x="14" y="90"/>
                      <a:pt x="14" y="89"/>
                    </a:cubicBezTo>
                    <a:cubicBezTo>
                      <a:pt x="14" y="89"/>
                      <a:pt x="13" y="89"/>
                      <a:pt x="13" y="89"/>
                    </a:cubicBezTo>
                    <a:cubicBezTo>
                      <a:pt x="13" y="88"/>
                      <a:pt x="15" y="88"/>
                      <a:pt x="16" y="88"/>
                    </a:cubicBezTo>
                    <a:cubicBezTo>
                      <a:pt x="17" y="87"/>
                      <a:pt x="18" y="87"/>
                      <a:pt x="19" y="87"/>
                    </a:cubicBezTo>
                    <a:cubicBezTo>
                      <a:pt x="19" y="87"/>
                      <a:pt x="19" y="87"/>
                      <a:pt x="19" y="88"/>
                    </a:cubicBezTo>
                    <a:cubicBezTo>
                      <a:pt x="22" y="86"/>
                      <a:pt x="18" y="87"/>
                      <a:pt x="20" y="85"/>
                    </a:cubicBezTo>
                    <a:cubicBezTo>
                      <a:pt x="21" y="85"/>
                      <a:pt x="21" y="86"/>
                      <a:pt x="22" y="85"/>
                    </a:cubicBezTo>
                    <a:cubicBezTo>
                      <a:pt x="23" y="85"/>
                      <a:pt x="23" y="84"/>
                      <a:pt x="24" y="83"/>
                    </a:cubicBezTo>
                    <a:cubicBezTo>
                      <a:pt x="26" y="82"/>
                      <a:pt x="27" y="80"/>
                      <a:pt x="29" y="80"/>
                    </a:cubicBezTo>
                    <a:cubicBezTo>
                      <a:pt x="28" y="80"/>
                      <a:pt x="27" y="80"/>
                      <a:pt x="28" y="79"/>
                    </a:cubicBezTo>
                    <a:cubicBezTo>
                      <a:pt x="30" y="78"/>
                      <a:pt x="34" y="78"/>
                      <a:pt x="35" y="76"/>
                    </a:cubicBezTo>
                    <a:cubicBezTo>
                      <a:pt x="36" y="76"/>
                      <a:pt x="36" y="76"/>
                      <a:pt x="36" y="76"/>
                    </a:cubicBezTo>
                    <a:cubicBezTo>
                      <a:pt x="37" y="75"/>
                      <a:pt x="38" y="75"/>
                      <a:pt x="39" y="74"/>
                    </a:cubicBezTo>
                    <a:cubicBezTo>
                      <a:pt x="40" y="73"/>
                      <a:pt x="41" y="72"/>
                      <a:pt x="41" y="71"/>
                    </a:cubicBezTo>
                    <a:cubicBezTo>
                      <a:pt x="43" y="72"/>
                      <a:pt x="45" y="69"/>
                      <a:pt x="46" y="67"/>
                    </a:cubicBezTo>
                    <a:cubicBezTo>
                      <a:pt x="47" y="65"/>
                      <a:pt x="48" y="63"/>
                      <a:pt x="49" y="64"/>
                    </a:cubicBezTo>
                    <a:cubicBezTo>
                      <a:pt x="49" y="64"/>
                      <a:pt x="50" y="62"/>
                      <a:pt x="51" y="61"/>
                    </a:cubicBezTo>
                    <a:cubicBezTo>
                      <a:pt x="52" y="60"/>
                      <a:pt x="52" y="59"/>
                      <a:pt x="52" y="59"/>
                    </a:cubicBezTo>
                    <a:cubicBezTo>
                      <a:pt x="52" y="59"/>
                      <a:pt x="52" y="59"/>
                      <a:pt x="52" y="59"/>
                    </a:cubicBezTo>
                    <a:cubicBezTo>
                      <a:pt x="54" y="56"/>
                      <a:pt x="54" y="55"/>
                      <a:pt x="54" y="54"/>
                    </a:cubicBezTo>
                    <a:cubicBezTo>
                      <a:pt x="55" y="53"/>
                      <a:pt x="55" y="54"/>
                      <a:pt x="55" y="54"/>
                    </a:cubicBezTo>
                    <a:cubicBezTo>
                      <a:pt x="58" y="49"/>
                      <a:pt x="58" y="49"/>
                      <a:pt x="58" y="44"/>
                    </a:cubicBezTo>
                    <a:cubicBezTo>
                      <a:pt x="59" y="44"/>
                      <a:pt x="59" y="44"/>
                      <a:pt x="59" y="44"/>
                    </a:cubicBezTo>
                    <a:cubicBezTo>
                      <a:pt x="59" y="44"/>
                      <a:pt x="59" y="43"/>
                      <a:pt x="59" y="43"/>
                    </a:cubicBezTo>
                    <a:cubicBezTo>
                      <a:pt x="60" y="42"/>
                      <a:pt x="63" y="38"/>
                      <a:pt x="64" y="35"/>
                    </a:cubicBezTo>
                    <a:cubicBezTo>
                      <a:pt x="64" y="35"/>
                      <a:pt x="65" y="35"/>
                      <a:pt x="64" y="35"/>
                    </a:cubicBezTo>
                    <a:cubicBezTo>
                      <a:pt x="66" y="30"/>
                      <a:pt x="73" y="27"/>
                      <a:pt x="72" y="23"/>
                    </a:cubicBezTo>
                    <a:cubicBezTo>
                      <a:pt x="72" y="23"/>
                      <a:pt x="72" y="22"/>
                      <a:pt x="73" y="22"/>
                    </a:cubicBezTo>
                    <a:cubicBezTo>
                      <a:pt x="73" y="21"/>
                      <a:pt x="74" y="20"/>
                      <a:pt x="74" y="20"/>
                    </a:cubicBezTo>
                    <a:cubicBezTo>
                      <a:pt x="70" y="23"/>
                      <a:pt x="73" y="19"/>
                      <a:pt x="71" y="20"/>
                    </a:cubicBezTo>
                    <a:cubicBezTo>
                      <a:pt x="72" y="18"/>
                      <a:pt x="75" y="17"/>
                      <a:pt x="74" y="19"/>
                    </a:cubicBezTo>
                    <a:cubicBezTo>
                      <a:pt x="74" y="19"/>
                      <a:pt x="74" y="19"/>
                      <a:pt x="74" y="19"/>
                    </a:cubicBezTo>
                    <a:cubicBezTo>
                      <a:pt x="74" y="20"/>
                      <a:pt x="75" y="19"/>
                      <a:pt x="76" y="18"/>
                    </a:cubicBezTo>
                    <a:cubicBezTo>
                      <a:pt x="77" y="17"/>
                      <a:pt x="78" y="16"/>
                      <a:pt x="79" y="17"/>
                    </a:cubicBezTo>
                    <a:cubicBezTo>
                      <a:pt x="85" y="11"/>
                      <a:pt x="93" y="9"/>
                      <a:pt x="100" y="9"/>
                    </a:cubicBezTo>
                    <a:cubicBezTo>
                      <a:pt x="100" y="8"/>
                      <a:pt x="100" y="8"/>
                      <a:pt x="100" y="8"/>
                    </a:cubicBezTo>
                    <a:cubicBezTo>
                      <a:pt x="100" y="8"/>
                      <a:pt x="100" y="8"/>
                      <a:pt x="101" y="8"/>
                    </a:cubicBezTo>
                    <a:cubicBezTo>
                      <a:pt x="102" y="8"/>
                      <a:pt x="102" y="8"/>
                      <a:pt x="102" y="8"/>
                    </a:cubicBezTo>
                    <a:cubicBezTo>
                      <a:pt x="103" y="9"/>
                      <a:pt x="103" y="9"/>
                      <a:pt x="101" y="9"/>
                    </a:cubicBezTo>
                    <a:cubicBezTo>
                      <a:pt x="102" y="10"/>
                      <a:pt x="102" y="9"/>
                      <a:pt x="103" y="9"/>
                    </a:cubicBezTo>
                    <a:cubicBezTo>
                      <a:pt x="103" y="9"/>
                      <a:pt x="103" y="9"/>
                      <a:pt x="103" y="9"/>
                    </a:cubicBezTo>
                    <a:cubicBezTo>
                      <a:pt x="104" y="9"/>
                      <a:pt x="105" y="9"/>
                      <a:pt x="105" y="9"/>
                    </a:cubicBezTo>
                    <a:cubicBezTo>
                      <a:pt x="108" y="10"/>
                      <a:pt x="103" y="10"/>
                      <a:pt x="104" y="10"/>
                    </a:cubicBezTo>
                    <a:cubicBezTo>
                      <a:pt x="106" y="10"/>
                      <a:pt x="106" y="10"/>
                      <a:pt x="106" y="10"/>
                    </a:cubicBezTo>
                    <a:cubicBezTo>
                      <a:pt x="105" y="10"/>
                      <a:pt x="105" y="10"/>
                      <a:pt x="105" y="10"/>
                    </a:cubicBezTo>
                    <a:cubicBezTo>
                      <a:pt x="107" y="10"/>
                      <a:pt x="107" y="9"/>
                      <a:pt x="109" y="10"/>
                    </a:cubicBezTo>
                    <a:cubicBezTo>
                      <a:pt x="110" y="11"/>
                      <a:pt x="109" y="11"/>
                      <a:pt x="110" y="11"/>
                    </a:cubicBezTo>
                    <a:cubicBezTo>
                      <a:pt x="110" y="11"/>
                      <a:pt x="110" y="12"/>
                      <a:pt x="111" y="12"/>
                    </a:cubicBezTo>
                    <a:cubicBezTo>
                      <a:pt x="114" y="13"/>
                      <a:pt x="114" y="13"/>
                      <a:pt x="114" y="13"/>
                    </a:cubicBezTo>
                    <a:cubicBezTo>
                      <a:pt x="113" y="12"/>
                      <a:pt x="113" y="12"/>
                      <a:pt x="113" y="12"/>
                    </a:cubicBezTo>
                    <a:cubicBezTo>
                      <a:pt x="114" y="12"/>
                      <a:pt x="116" y="13"/>
                      <a:pt x="115" y="11"/>
                    </a:cubicBezTo>
                    <a:cubicBezTo>
                      <a:pt x="115" y="12"/>
                      <a:pt x="116" y="13"/>
                      <a:pt x="117" y="14"/>
                    </a:cubicBezTo>
                    <a:cubicBezTo>
                      <a:pt x="118" y="15"/>
                      <a:pt x="119" y="15"/>
                      <a:pt x="121" y="16"/>
                    </a:cubicBezTo>
                    <a:cubicBezTo>
                      <a:pt x="123" y="19"/>
                      <a:pt x="125" y="20"/>
                      <a:pt x="125" y="21"/>
                    </a:cubicBezTo>
                    <a:cubicBezTo>
                      <a:pt x="127" y="22"/>
                      <a:pt x="129" y="24"/>
                      <a:pt x="131" y="26"/>
                    </a:cubicBezTo>
                    <a:cubicBezTo>
                      <a:pt x="130" y="26"/>
                      <a:pt x="131" y="24"/>
                      <a:pt x="132" y="27"/>
                    </a:cubicBezTo>
                    <a:cubicBezTo>
                      <a:pt x="130" y="27"/>
                      <a:pt x="134" y="31"/>
                      <a:pt x="133" y="33"/>
                    </a:cubicBezTo>
                    <a:cubicBezTo>
                      <a:pt x="133" y="32"/>
                      <a:pt x="135" y="34"/>
                      <a:pt x="135" y="35"/>
                    </a:cubicBezTo>
                    <a:cubicBezTo>
                      <a:pt x="136" y="36"/>
                      <a:pt x="137" y="37"/>
                      <a:pt x="137" y="36"/>
                    </a:cubicBezTo>
                    <a:cubicBezTo>
                      <a:pt x="138" y="38"/>
                      <a:pt x="136" y="36"/>
                      <a:pt x="137" y="38"/>
                    </a:cubicBezTo>
                    <a:cubicBezTo>
                      <a:pt x="138" y="39"/>
                      <a:pt x="139" y="42"/>
                      <a:pt x="140" y="44"/>
                    </a:cubicBezTo>
                    <a:cubicBezTo>
                      <a:pt x="140" y="44"/>
                      <a:pt x="140" y="44"/>
                      <a:pt x="140" y="44"/>
                    </a:cubicBezTo>
                    <a:cubicBezTo>
                      <a:pt x="140" y="44"/>
                      <a:pt x="140" y="44"/>
                      <a:pt x="140" y="44"/>
                    </a:cubicBezTo>
                    <a:cubicBezTo>
                      <a:pt x="141" y="46"/>
                      <a:pt x="141" y="46"/>
                      <a:pt x="141" y="46"/>
                    </a:cubicBezTo>
                    <a:cubicBezTo>
                      <a:pt x="141" y="46"/>
                      <a:pt x="141" y="47"/>
                      <a:pt x="141" y="48"/>
                    </a:cubicBezTo>
                    <a:cubicBezTo>
                      <a:pt x="142" y="50"/>
                      <a:pt x="142" y="51"/>
                      <a:pt x="143" y="53"/>
                    </a:cubicBezTo>
                    <a:cubicBezTo>
                      <a:pt x="144" y="53"/>
                      <a:pt x="144" y="52"/>
                      <a:pt x="145" y="52"/>
                    </a:cubicBezTo>
                    <a:cubicBezTo>
                      <a:pt x="145" y="52"/>
                      <a:pt x="145" y="53"/>
                      <a:pt x="145" y="54"/>
                    </a:cubicBezTo>
                    <a:cubicBezTo>
                      <a:pt x="145" y="55"/>
                      <a:pt x="145" y="56"/>
                      <a:pt x="145" y="56"/>
                    </a:cubicBezTo>
                    <a:cubicBezTo>
                      <a:pt x="145" y="57"/>
                      <a:pt x="147" y="56"/>
                      <a:pt x="147" y="59"/>
                    </a:cubicBezTo>
                    <a:cubicBezTo>
                      <a:pt x="147" y="58"/>
                      <a:pt x="147" y="58"/>
                      <a:pt x="148" y="58"/>
                    </a:cubicBezTo>
                    <a:cubicBezTo>
                      <a:pt x="150" y="64"/>
                      <a:pt x="154" y="69"/>
                      <a:pt x="159" y="73"/>
                    </a:cubicBezTo>
                    <a:cubicBezTo>
                      <a:pt x="161" y="74"/>
                      <a:pt x="162" y="75"/>
                      <a:pt x="164" y="76"/>
                    </a:cubicBezTo>
                    <a:cubicBezTo>
                      <a:pt x="164" y="76"/>
                      <a:pt x="165" y="76"/>
                      <a:pt x="165" y="76"/>
                    </a:cubicBezTo>
                    <a:cubicBezTo>
                      <a:pt x="166" y="77"/>
                      <a:pt x="166" y="77"/>
                      <a:pt x="166" y="77"/>
                    </a:cubicBezTo>
                    <a:cubicBezTo>
                      <a:pt x="167" y="77"/>
                      <a:pt x="167" y="77"/>
                      <a:pt x="168" y="77"/>
                    </a:cubicBezTo>
                    <a:cubicBezTo>
                      <a:pt x="170" y="79"/>
                      <a:pt x="173" y="81"/>
                      <a:pt x="175" y="83"/>
                    </a:cubicBezTo>
                    <a:cubicBezTo>
                      <a:pt x="174" y="81"/>
                      <a:pt x="175" y="82"/>
                      <a:pt x="176" y="82"/>
                    </a:cubicBezTo>
                    <a:cubicBezTo>
                      <a:pt x="175" y="82"/>
                      <a:pt x="176" y="82"/>
                      <a:pt x="176" y="81"/>
                    </a:cubicBezTo>
                    <a:cubicBezTo>
                      <a:pt x="176" y="81"/>
                      <a:pt x="177" y="82"/>
                      <a:pt x="178" y="83"/>
                    </a:cubicBezTo>
                    <a:cubicBezTo>
                      <a:pt x="178" y="83"/>
                      <a:pt x="178" y="84"/>
                      <a:pt x="179" y="84"/>
                    </a:cubicBezTo>
                    <a:cubicBezTo>
                      <a:pt x="179" y="85"/>
                      <a:pt x="179" y="85"/>
                      <a:pt x="179" y="85"/>
                    </a:cubicBezTo>
                    <a:cubicBezTo>
                      <a:pt x="180" y="85"/>
                      <a:pt x="181" y="85"/>
                      <a:pt x="182" y="86"/>
                    </a:cubicBezTo>
                    <a:cubicBezTo>
                      <a:pt x="183" y="87"/>
                      <a:pt x="183" y="88"/>
                      <a:pt x="184" y="88"/>
                    </a:cubicBezTo>
                    <a:cubicBezTo>
                      <a:pt x="183" y="87"/>
                      <a:pt x="183" y="87"/>
                      <a:pt x="183" y="87"/>
                    </a:cubicBezTo>
                    <a:cubicBezTo>
                      <a:pt x="184" y="87"/>
                      <a:pt x="184" y="86"/>
                      <a:pt x="184" y="85"/>
                    </a:cubicBezTo>
                    <a:cubicBezTo>
                      <a:pt x="184" y="83"/>
                      <a:pt x="183" y="82"/>
                      <a:pt x="184" y="81"/>
                    </a:cubicBezTo>
                    <a:cubicBezTo>
                      <a:pt x="183" y="81"/>
                      <a:pt x="182" y="80"/>
                      <a:pt x="181" y="78"/>
                    </a:cubicBezTo>
                    <a:cubicBezTo>
                      <a:pt x="180" y="77"/>
                      <a:pt x="178" y="75"/>
                      <a:pt x="176" y="75"/>
                    </a:cubicBezTo>
                    <a:cubicBezTo>
                      <a:pt x="175" y="75"/>
                      <a:pt x="177" y="75"/>
                      <a:pt x="176" y="75"/>
                    </a:cubicBezTo>
                    <a:cubicBezTo>
                      <a:pt x="175" y="75"/>
                      <a:pt x="174" y="74"/>
                      <a:pt x="172" y="73"/>
                    </a:cubicBezTo>
                    <a:cubicBezTo>
                      <a:pt x="172" y="73"/>
                      <a:pt x="172" y="73"/>
                      <a:pt x="172" y="73"/>
                    </a:cubicBezTo>
                    <a:cubicBezTo>
                      <a:pt x="171" y="72"/>
                      <a:pt x="170" y="72"/>
                      <a:pt x="169" y="71"/>
                    </a:cubicBezTo>
                    <a:cubicBezTo>
                      <a:pt x="168" y="71"/>
                      <a:pt x="167" y="71"/>
                      <a:pt x="167" y="70"/>
                    </a:cubicBezTo>
                    <a:cubicBezTo>
                      <a:pt x="167" y="70"/>
                      <a:pt x="166" y="70"/>
                      <a:pt x="166" y="70"/>
                    </a:cubicBezTo>
                    <a:cubicBezTo>
                      <a:pt x="164" y="69"/>
                      <a:pt x="163" y="67"/>
                      <a:pt x="161" y="65"/>
                    </a:cubicBezTo>
                    <a:cubicBezTo>
                      <a:pt x="161" y="66"/>
                      <a:pt x="161" y="66"/>
                      <a:pt x="161" y="66"/>
                    </a:cubicBezTo>
                    <a:cubicBezTo>
                      <a:pt x="160" y="65"/>
                      <a:pt x="160" y="64"/>
                      <a:pt x="159" y="64"/>
                    </a:cubicBezTo>
                    <a:cubicBezTo>
                      <a:pt x="157" y="63"/>
                      <a:pt x="162" y="66"/>
                      <a:pt x="160" y="66"/>
                    </a:cubicBezTo>
                    <a:cubicBezTo>
                      <a:pt x="160" y="65"/>
                      <a:pt x="158" y="64"/>
                      <a:pt x="157" y="62"/>
                    </a:cubicBezTo>
                    <a:cubicBezTo>
                      <a:pt x="155" y="60"/>
                      <a:pt x="154" y="58"/>
                      <a:pt x="155" y="57"/>
                    </a:cubicBezTo>
                    <a:cubicBezTo>
                      <a:pt x="154" y="55"/>
                      <a:pt x="154" y="58"/>
                      <a:pt x="153" y="56"/>
                    </a:cubicBezTo>
                    <a:cubicBezTo>
                      <a:pt x="153" y="55"/>
                      <a:pt x="153" y="55"/>
                      <a:pt x="153" y="55"/>
                    </a:cubicBezTo>
                    <a:cubicBezTo>
                      <a:pt x="152" y="55"/>
                      <a:pt x="152" y="55"/>
                      <a:pt x="152" y="55"/>
                    </a:cubicBezTo>
                    <a:cubicBezTo>
                      <a:pt x="152" y="54"/>
                      <a:pt x="152" y="53"/>
                      <a:pt x="152" y="53"/>
                    </a:cubicBezTo>
                    <a:cubicBezTo>
                      <a:pt x="153" y="53"/>
                      <a:pt x="153" y="53"/>
                      <a:pt x="153" y="54"/>
                    </a:cubicBezTo>
                    <a:cubicBezTo>
                      <a:pt x="153" y="52"/>
                      <a:pt x="151" y="49"/>
                      <a:pt x="151" y="48"/>
                    </a:cubicBezTo>
                    <a:cubicBezTo>
                      <a:pt x="151" y="50"/>
                      <a:pt x="151" y="50"/>
                      <a:pt x="151" y="50"/>
                    </a:cubicBezTo>
                    <a:cubicBezTo>
                      <a:pt x="150" y="49"/>
                      <a:pt x="150" y="48"/>
                      <a:pt x="149" y="46"/>
                    </a:cubicBezTo>
                    <a:cubicBezTo>
                      <a:pt x="148" y="45"/>
                      <a:pt x="148" y="44"/>
                      <a:pt x="148" y="43"/>
                    </a:cubicBezTo>
                    <a:cubicBezTo>
                      <a:pt x="147" y="42"/>
                      <a:pt x="147" y="42"/>
                      <a:pt x="147" y="42"/>
                    </a:cubicBezTo>
                    <a:cubicBezTo>
                      <a:pt x="147" y="41"/>
                      <a:pt x="147" y="41"/>
                      <a:pt x="147" y="41"/>
                    </a:cubicBezTo>
                    <a:cubicBezTo>
                      <a:pt x="145" y="38"/>
                      <a:pt x="144" y="35"/>
                      <a:pt x="142" y="33"/>
                    </a:cubicBezTo>
                    <a:cubicBezTo>
                      <a:pt x="142" y="34"/>
                      <a:pt x="142" y="34"/>
                      <a:pt x="142" y="34"/>
                    </a:cubicBezTo>
                    <a:cubicBezTo>
                      <a:pt x="139" y="30"/>
                      <a:pt x="140" y="30"/>
                      <a:pt x="137" y="26"/>
                    </a:cubicBezTo>
                    <a:cubicBezTo>
                      <a:pt x="137" y="26"/>
                      <a:pt x="137" y="26"/>
                      <a:pt x="137" y="26"/>
                    </a:cubicBezTo>
                    <a:cubicBezTo>
                      <a:pt x="136" y="25"/>
                      <a:pt x="135" y="24"/>
                      <a:pt x="135" y="23"/>
                    </a:cubicBezTo>
                    <a:cubicBezTo>
                      <a:pt x="136" y="24"/>
                      <a:pt x="134" y="21"/>
                      <a:pt x="135" y="22"/>
                    </a:cubicBezTo>
                    <a:cubicBezTo>
                      <a:pt x="131" y="18"/>
                      <a:pt x="133" y="20"/>
                      <a:pt x="130" y="19"/>
                    </a:cubicBezTo>
                    <a:cubicBezTo>
                      <a:pt x="130" y="18"/>
                      <a:pt x="130" y="18"/>
                      <a:pt x="130" y="18"/>
                    </a:cubicBezTo>
                    <a:cubicBezTo>
                      <a:pt x="129" y="17"/>
                      <a:pt x="128" y="17"/>
                      <a:pt x="126" y="16"/>
                    </a:cubicBezTo>
                    <a:cubicBezTo>
                      <a:pt x="128" y="17"/>
                      <a:pt x="126" y="14"/>
                      <a:pt x="128" y="15"/>
                    </a:cubicBezTo>
                    <a:cubicBezTo>
                      <a:pt x="126" y="13"/>
                      <a:pt x="125" y="11"/>
                      <a:pt x="123" y="11"/>
                    </a:cubicBezTo>
                    <a:cubicBezTo>
                      <a:pt x="122" y="10"/>
                      <a:pt x="120" y="9"/>
                      <a:pt x="120" y="8"/>
                    </a:cubicBezTo>
                    <a:cubicBezTo>
                      <a:pt x="117" y="8"/>
                      <a:pt x="123" y="11"/>
                      <a:pt x="122" y="11"/>
                    </a:cubicBezTo>
                    <a:cubicBezTo>
                      <a:pt x="122" y="12"/>
                      <a:pt x="119" y="11"/>
                      <a:pt x="118" y="10"/>
                    </a:cubicBezTo>
                    <a:cubicBezTo>
                      <a:pt x="117" y="9"/>
                      <a:pt x="117" y="8"/>
                      <a:pt x="116" y="7"/>
                    </a:cubicBezTo>
                    <a:cubicBezTo>
                      <a:pt x="116" y="6"/>
                      <a:pt x="115" y="5"/>
                      <a:pt x="112" y="4"/>
                    </a:cubicBezTo>
                    <a:cubicBezTo>
                      <a:pt x="113" y="4"/>
                      <a:pt x="113" y="4"/>
                      <a:pt x="113" y="4"/>
                    </a:cubicBezTo>
                    <a:cubicBezTo>
                      <a:pt x="112" y="3"/>
                      <a:pt x="110" y="4"/>
                      <a:pt x="108" y="3"/>
                    </a:cubicBezTo>
                    <a:cubicBezTo>
                      <a:pt x="107" y="3"/>
                      <a:pt x="105" y="2"/>
                      <a:pt x="105" y="3"/>
                    </a:cubicBezTo>
                    <a:cubicBezTo>
                      <a:pt x="105" y="3"/>
                      <a:pt x="109" y="4"/>
                      <a:pt x="109" y="4"/>
                    </a:cubicBezTo>
                    <a:cubicBezTo>
                      <a:pt x="107" y="4"/>
                      <a:pt x="106" y="4"/>
                      <a:pt x="104" y="4"/>
                    </a:cubicBezTo>
                    <a:cubicBezTo>
                      <a:pt x="104" y="4"/>
                      <a:pt x="104" y="4"/>
                      <a:pt x="104" y="4"/>
                    </a:cubicBezTo>
                    <a:cubicBezTo>
                      <a:pt x="103" y="4"/>
                      <a:pt x="102" y="4"/>
                      <a:pt x="100" y="4"/>
                    </a:cubicBezTo>
                    <a:cubicBezTo>
                      <a:pt x="101" y="4"/>
                      <a:pt x="102" y="3"/>
                      <a:pt x="103" y="3"/>
                    </a:cubicBezTo>
                    <a:cubicBezTo>
                      <a:pt x="102" y="3"/>
                      <a:pt x="101" y="3"/>
                      <a:pt x="99" y="3"/>
                    </a:cubicBezTo>
                    <a:cubicBezTo>
                      <a:pt x="100" y="2"/>
                      <a:pt x="102" y="2"/>
                      <a:pt x="104" y="2"/>
                    </a:cubicBezTo>
                    <a:cubicBezTo>
                      <a:pt x="104" y="2"/>
                      <a:pt x="104" y="2"/>
                      <a:pt x="104" y="2"/>
                    </a:cubicBezTo>
                    <a:cubicBezTo>
                      <a:pt x="105" y="2"/>
                      <a:pt x="106" y="2"/>
                      <a:pt x="107" y="2"/>
                    </a:cubicBezTo>
                    <a:cubicBezTo>
                      <a:pt x="107" y="2"/>
                      <a:pt x="105" y="2"/>
                      <a:pt x="104" y="2"/>
                    </a:cubicBezTo>
                    <a:cubicBezTo>
                      <a:pt x="104" y="2"/>
                      <a:pt x="104" y="2"/>
                      <a:pt x="105" y="2"/>
                    </a:cubicBezTo>
                    <a:cubicBezTo>
                      <a:pt x="104" y="2"/>
                      <a:pt x="103" y="2"/>
                      <a:pt x="104" y="1"/>
                    </a:cubicBezTo>
                    <a:cubicBezTo>
                      <a:pt x="102" y="3"/>
                      <a:pt x="99" y="0"/>
                      <a:pt x="96" y="2"/>
                    </a:cubicBezTo>
                    <a:cubicBezTo>
                      <a:pt x="96" y="1"/>
                      <a:pt x="96" y="1"/>
                      <a:pt x="96" y="1"/>
                    </a:cubicBezTo>
                    <a:cubicBezTo>
                      <a:pt x="95" y="1"/>
                      <a:pt x="94" y="2"/>
                      <a:pt x="94" y="2"/>
                    </a:cubicBezTo>
                    <a:cubicBezTo>
                      <a:pt x="95" y="1"/>
                      <a:pt x="95" y="1"/>
                      <a:pt x="95" y="1"/>
                    </a:cubicBezTo>
                    <a:cubicBezTo>
                      <a:pt x="93" y="2"/>
                      <a:pt x="90" y="1"/>
                      <a:pt x="87" y="2"/>
                    </a:cubicBezTo>
                    <a:cubicBezTo>
                      <a:pt x="93" y="1"/>
                      <a:pt x="89" y="3"/>
                      <a:pt x="91" y="3"/>
                    </a:cubicBezTo>
                    <a:cubicBezTo>
                      <a:pt x="86" y="6"/>
                      <a:pt x="87" y="2"/>
                      <a:pt x="80" y="5"/>
                    </a:cubicBezTo>
                    <a:cubicBezTo>
                      <a:pt x="81" y="5"/>
                      <a:pt x="84" y="4"/>
                      <a:pt x="83" y="5"/>
                    </a:cubicBezTo>
                    <a:cubicBezTo>
                      <a:pt x="81" y="6"/>
                      <a:pt x="80" y="6"/>
                      <a:pt x="79" y="6"/>
                    </a:cubicBezTo>
                    <a:cubicBezTo>
                      <a:pt x="75" y="9"/>
                      <a:pt x="80" y="7"/>
                      <a:pt x="79" y="8"/>
                    </a:cubicBezTo>
                    <a:cubicBezTo>
                      <a:pt x="77" y="8"/>
                      <a:pt x="77" y="10"/>
                      <a:pt x="76" y="11"/>
                    </a:cubicBezTo>
                    <a:cubicBezTo>
                      <a:pt x="75" y="11"/>
                      <a:pt x="75" y="11"/>
                      <a:pt x="75" y="11"/>
                    </a:cubicBezTo>
                    <a:cubicBezTo>
                      <a:pt x="71" y="14"/>
                      <a:pt x="75" y="13"/>
                      <a:pt x="71" y="15"/>
                    </a:cubicBezTo>
                    <a:cubicBezTo>
                      <a:pt x="72" y="13"/>
                      <a:pt x="72" y="13"/>
                      <a:pt x="72" y="13"/>
                    </a:cubicBezTo>
                    <a:cubicBezTo>
                      <a:pt x="70" y="15"/>
                      <a:pt x="70" y="15"/>
                      <a:pt x="70" y="15"/>
                    </a:cubicBezTo>
                    <a:cubicBezTo>
                      <a:pt x="70" y="14"/>
                      <a:pt x="70" y="14"/>
                      <a:pt x="70" y="14"/>
                    </a:cubicBezTo>
                    <a:cubicBezTo>
                      <a:pt x="69" y="17"/>
                      <a:pt x="68" y="17"/>
                      <a:pt x="66" y="19"/>
                    </a:cubicBezTo>
                    <a:cubicBezTo>
                      <a:pt x="67" y="19"/>
                      <a:pt x="67" y="20"/>
                      <a:pt x="66" y="22"/>
                    </a:cubicBezTo>
                    <a:cubicBezTo>
                      <a:pt x="64" y="23"/>
                      <a:pt x="65" y="21"/>
                      <a:pt x="64" y="23"/>
                    </a:cubicBezTo>
                    <a:cubicBezTo>
                      <a:pt x="64" y="22"/>
                      <a:pt x="64" y="21"/>
                      <a:pt x="65" y="21"/>
                    </a:cubicBezTo>
                    <a:cubicBezTo>
                      <a:pt x="65" y="20"/>
                      <a:pt x="65" y="20"/>
                      <a:pt x="65" y="19"/>
                    </a:cubicBezTo>
                    <a:cubicBezTo>
                      <a:pt x="63" y="20"/>
                      <a:pt x="62" y="23"/>
                      <a:pt x="62" y="24"/>
                    </a:cubicBezTo>
                    <a:cubicBezTo>
                      <a:pt x="62" y="23"/>
                      <a:pt x="62" y="23"/>
                      <a:pt x="63" y="23"/>
                    </a:cubicBezTo>
                    <a:cubicBezTo>
                      <a:pt x="61" y="27"/>
                      <a:pt x="61" y="27"/>
                      <a:pt x="61" y="27"/>
                    </a:cubicBezTo>
                    <a:cubicBezTo>
                      <a:pt x="60" y="28"/>
                      <a:pt x="60" y="27"/>
                      <a:pt x="60" y="26"/>
                    </a:cubicBezTo>
                    <a:cubicBezTo>
                      <a:pt x="60" y="27"/>
                      <a:pt x="60" y="28"/>
                      <a:pt x="59" y="29"/>
                    </a:cubicBezTo>
                    <a:cubicBezTo>
                      <a:pt x="59" y="28"/>
                      <a:pt x="58" y="28"/>
                      <a:pt x="59" y="26"/>
                    </a:cubicBezTo>
                    <a:cubicBezTo>
                      <a:pt x="57" y="30"/>
                      <a:pt x="57" y="30"/>
                      <a:pt x="57" y="30"/>
                    </a:cubicBezTo>
                    <a:cubicBezTo>
                      <a:pt x="57" y="31"/>
                      <a:pt x="55" y="32"/>
                      <a:pt x="55" y="31"/>
                    </a:cubicBezTo>
                    <a:cubicBezTo>
                      <a:pt x="55" y="32"/>
                      <a:pt x="54" y="34"/>
                      <a:pt x="54" y="35"/>
                    </a:cubicBezTo>
                    <a:cubicBezTo>
                      <a:pt x="54" y="36"/>
                      <a:pt x="53" y="37"/>
                      <a:pt x="53" y="38"/>
                    </a:cubicBezTo>
                    <a:cubicBezTo>
                      <a:pt x="53" y="38"/>
                      <a:pt x="53" y="39"/>
                      <a:pt x="52" y="40"/>
                    </a:cubicBezTo>
                    <a:cubicBezTo>
                      <a:pt x="52" y="40"/>
                      <a:pt x="52" y="40"/>
                      <a:pt x="52" y="40"/>
                    </a:cubicBezTo>
                    <a:cubicBezTo>
                      <a:pt x="52" y="40"/>
                      <a:pt x="52" y="40"/>
                      <a:pt x="52" y="41"/>
                    </a:cubicBezTo>
                    <a:cubicBezTo>
                      <a:pt x="52" y="41"/>
                      <a:pt x="52" y="41"/>
                      <a:pt x="52" y="42"/>
                    </a:cubicBezTo>
                    <a:cubicBezTo>
                      <a:pt x="51" y="44"/>
                      <a:pt x="49" y="46"/>
                      <a:pt x="48" y="49"/>
                    </a:cubicBezTo>
                    <a:cubicBezTo>
                      <a:pt x="46" y="50"/>
                      <a:pt x="46" y="50"/>
                      <a:pt x="46" y="50"/>
                    </a:cubicBezTo>
                    <a:cubicBezTo>
                      <a:pt x="45" y="53"/>
                      <a:pt x="49" y="49"/>
                      <a:pt x="47" y="53"/>
                    </a:cubicBezTo>
                    <a:cubicBezTo>
                      <a:pt x="46" y="56"/>
                      <a:pt x="46" y="53"/>
                      <a:pt x="45" y="54"/>
                    </a:cubicBezTo>
                    <a:cubicBezTo>
                      <a:pt x="45" y="55"/>
                      <a:pt x="45" y="58"/>
                      <a:pt x="42" y="60"/>
                    </a:cubicBezTo>
                    <a:cubicBezTo>
                      <a:pt x="43" y="59"/>
                      <a:pt x="43" y="59"/>
                      <a:pt x="43" y="58"/>
                    </a:cubicBezTo>
                    <a:close/>
                    <a:moveTo>
                      <a:pt x="19" y="76"/>
                    </a:moveTo>
                    <a:cubicBezTo>
                      <a:pt x="19" y="76"/>
                      <a:pt x="20" y="75"/>
                      <a:pt x="21" y="75"/>
                    </a:cubicBezTo>
                    <a:cubicBezTo>
                      <a:pt x="21" y="76"/>
                      <a:pt x="20" y="76"/>
                      <a:pt x="19" y="76"/>
                    </a:cubicBezTo>
                    <a:close/>
                    <a:moveTo>
                      <a:pt x="5" y="125"/>
                    </a:moveTo>
                    <a:cubicBezTo>
                      <a:pt x="5" y="125"/>
                      <a:pt x="4" y="124"/>
                      <a:pt x="4" y="123"/>
                    </a:cubicBezTo>
                    <a:cubicBezTo>
                      <a:pt x="5" y="124"/>
                      <a:pt x="5" y="124"/>
                      <a:pt x="5" y="125"/>
                    </a:cubicBezTo>
                    <a:close/>
                    <a:moveTo>
                      <a:pt x="135" y="144"/>
                    </a:moveTo>
                    <a:cubicBezTo>
                      <a:pt x="135" y="144"/>
                      <a:pt x="135" y="144"/>
                      <a:pt x="135" y="144"/>
                    </a:cubicBezTo>
                    <a:cubicBezTo>
                      <a:pt x="134" y="143"/>
                      <a:pt x="135" y="143"/>
                      <a:pt x="135" y="144"/>
                    </a:cubicBezTo>
                    <a:close/>
                    <a:moveTo>
                      <a:pt x="138" y="144"/>
                    </a:moveTo>
                    <a:cubicBezTo>
                      <a:pt x="138" y="144"/>
                      <a:pt x="138" y="144"/>
                      <a:pt x="138" y="144"/>
                    </a:cubicBezTo>
                    <a:cubicBezTo>
                      <a:pt x="138" y="144"/>
                      <a:pt x="137" y="144"/>
                      <a:pt x="137" y="144"/>
                    </a:cubicBezTo>
                    <a:cubicBezTo>
                      <a:pt x="137" y="144"/>
                      <a:pt x="137" y="144"/>
                      <a:pt x="138" y="144"/>
                    </a:cubicBezTo>
                    <a:close/>
                    <a:moveTo>
                      <a:pt x="110" y="11"/>
                    </a:moveTo>
                    <a:cubicBezTo>
                      <a:pt x="110" y="11"/>
                      <a:pt x="110" y="11"/>
                      <a:pt x="110" y="11"/>
                    </a:cubicBezTo>
                    <a:cubicBezTo>
                      <a:pt x="111" y="11"/>
                      <a:pt x="111" y="11"/>
                      <a:pt x="1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6" name="Freeform 63">
                <a:extLst>
                  <a:ext uri="{FF2B5EF4-FFF2-40B4-BE49-F238E27FC236}">
                    <a16:creationId xmlns:a16="http://schemas.microsoft.com/office/drawing/2014/main" id="{E4E0AC63-F529-4A50-A3AB-9DA3F4E434E7}"/>
                  </a:ext>
                </a:extLst>
              </p:cNvPr>
              <p:cNvSpPr>
                <a:spLocks/>
              </p:cNvSpPr>
              <p:nvPr userDrawn="1"/>
            </p:nvSpPr>
            <p:spPr bwMode="auto">
              <a:xfrm>
                <a:off x="3530" y="1297"/>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7" name="Freeform 64">
                <a:extLst>
                  <a:ext uri="{FF2B5EF4-FFF2-40B4-BE49-F238E27FC236}">
                    <a16:creationId xmlns:a16="http://schemas.microsoft.com/office/drawing/2014/main" id="{E668BAF5-4DEA-4565-80C2-A8BD1648FE51}"/>
                  </a:ext>
                </a:extLst>
              </p:cNvPr>
              <p:cNvSpPr>
                <a:spLocks/>
              </p:cNvSpPr>
              <p:nvPr userDrawn="1"/>
            </p:nvSpPr>
            <p:spPr bwMode="auto">
              <a:xfrm>
                <a:off x="3779" y="9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8" name="Freeform 65">
                <a:extLst>
                  <a:ext uri="{FF2B5EF4-FFF2-40B4-BE49-F238E27FC236}">
                    <a16:creationId xmlns:a16="http://schemas.microsoft.com/office/drawing/2014/main" id="{669CB88C-A488-446F-994C-FCFDC468756B}"/>
                  </a:ext>
                </a:extLst>
              </p:cNvPr>
              <p:cNvSpPr>
                <a:spLocks/>
              </p:cNvSpPr>
              <p:nvPr userDrawn="1"/>
            </p:nvSpPr>
            <p:spPr bwMode="auto">
              <a:xfrm>
                <a:off x="3988" y="1407"/>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9" name="Freeform 66">
                <a:extLst>
                  <a:ext uri="{FF2B5EF4-FFF2-40B4-BE49-F238E27FC236}">
                    <a16:creationId xmlns:a16="http://schemas.microsoft.com/office/drawing/2014/main" id="{346BF814-D7B1-4CED-8C9D-AB5ECDB34C40}"/>
                  </a:ext>
                </a:extLst>
              </p:cNvPr>
              <p:cNvSpPr>
                <a:spLocks/>
              </p:cNvSpPr>
              <p:nvPr userDrawn="1"/>
            </p:nvSpPr>
            <p:spPr bwMode="auto">
              <a:xfrm>
                <a:off x="4271" y="1412"/>
                <a:ext cx="10" cy="5"/>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cubicBezTo>
                      <a:pt x="2"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0" name="Freeform 67">
                <a:extLst>
                  <a:ext uri="{FF2B5EF4-FFF2-40B4-BE49-F238E27FC236}">
                    <a16:creationId xmlns:a16="http://schemas.microsoft.com/office/drawing/2014/main" id="{54B8C1B7-CB46-448A-9154-23662E150F2F}"/>
                  </a:ext>
                </a:extLst>
              </p:cNvPr>
              <p:cNvSpPr>
                <a:spLocks/>
              </p:cNvSpPr>
              <p:nvPr userDrawn="1"/>
            </p:nvSpPr>
            <p:spPr bwMode="auto">
              <a:xfrm>
                <a:off x="4361" y="1422"/>
                <a:ext cx="10" cy="5"/>
              </a:xfrm>
              <a:custGeom>
                <a:avLst/>
                <a:gdLst>
                  <a:gd name="T0" fmla="*/ 1 w 2"/>
                  <a:gd name="T1" fmla="*/ 1 h 1"/>
                  <a:gd name="T2" fmla="*/ 2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1" y="0"/>
                      <a:pt x="2" y="0"/>
                    </a:cubicBezTo>
                    <a:cubicBezTo>
                      <a:pt x="1" y="0"/>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1" name="Freeform 68">
                <a:extLst>
                  <a:ext uri="{FF2B5EF4-FFF2-40B4-BE49-F238E27FC236}">
                    <a16:creationId xmlns:a16="http://schemas.microsoft.com/office/drawing/2014/main" id="{5536520F-F6E9-4E8A-9BA5-FB5884CF43EB}"/>
                  </a:ext>
                </a:extLst>
              </p:cNvPr>
              <p:cNvSpPr>
                <a:spLocks/>
              </p:cNvSpPr>
              <p:nvPr userDrawn="1"/>
            </p:nvSpPr>
            <p:spPr bwMode="auto">
              <a:xfrm>
                <a:off x="4291" y="1422"/>
                <a:ext cx="15" cy="10"/>
              </a:xfrm>
              <a:custGeom>
                <a:avLst/>
                <a:gdLst>
                  <a:gd name="T0" fmla="*/ 0 w 3"/>
                  <a:gd name="T1" fmla="*/ 1 h 2"/>
                  <a:gd name="T2" fmla="*/ 3 w 3"/>
                  <a:gd name="T3" fmla="*/ 1 h 2"/>
                  <a:gd name="T4" fmla="*/ 2 w 3"/>
                  <a:gd name="T5" fmla="*/ 1 h 2"/>
                  <a:gd name="T6" fmla="*/ 0 w 3"/>
                  <a:gd name="T7" fmla="*/ 1 h 2"/>
                </a:gdLst>
                <a:ahLst/>
                <a:cxnLst>
                  <a:cxn ang="0">
                    <a:pos x="T0" y="T1"/>
                  </a:cxn>
                  <a:cxn ang="0">
                    <a:pos x="T2" y="T3"/>
                  </a:cxn>
                  <a:cxn ang="0">
                    <a:pos x="T4" y="T5"/>
                  </a:cxn>
                  <a:cxn ang="0">
                    <a:pos x="T6" y="T7"/>
                  </a:cxn>
                </a:cxnLst>
                <a:rect l="0" t="0" r="r" b="b"/>
                <a:pathLst>
                  <a:path w="3" h="2">
                    <a:moveTo>
                      <a:pt x="0" y="1"/>
                    </a:moveTo>
                    <a:cubicBezTo>
                      <a:pt x="0" y="2"/>
                      <a:pt x="1" y="1"/>
                      <a:pt x="3" y="1"/>
                    </a:cubicBezTo>
                    <a:cubicBezTo>
                      <a:pt x="3" y="1"/>
                      <a:pt x="3" y="1"/>
                      <a:pt x="2"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2" name="Freeform 69">
                <a:extLst>
                  <a:ext uri="{FF2B5EF4-FFF2-40B4-BE49-F238E27FC236}">
                    <a16:creationId xmlns:a16="http://schemas.microsoft.com/office/drawing/2014/main" id="{7675CBF4-1AEC-480C-97B6-3924920D1C8F}"/>
                  </a:ext>
                </a:extLst>
              </p:cNvPr>
              <p:cNvSpPr>
                <a:spLocks/>
              </p:cNvSpPr>
              <p:nvPr userDrawn="1"/>
            </p:nvSpPr>
            <p:spPr bwMode="auto">
              <a:xfrm>
                <a:off x="4306" y="1422"/>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3" name="Freeform 70">
                <a:extLst>
                  <a:ext uri="{FF2B5EF4-FFF2-40B4-BE49-F238E27FC236}">
                    <a16:creationId xmlns:a16="http://schemas.microsoft.com/office/drawing/2014/main" id="{495DB1EB-E2D3-4987-A021-76D94DB6EAA8}"/>
                  </a:ext>
                </a:extLst>
              </p:cNvPr>
              <p:cNvSpPr>
                <a:spLocks/>
              </p:cNvSpPr>
              <p:nvPr userDrawn="1"/>
            </p:nvSpPr>
            <p:spPr bwMode="auto">
              <a:xfrm>
                <a:off x="4207" y="1412"/>
                <a:ext cx="25" cy="10"/>
              </a:xfrm>
              <a:custGeom>
                <a:avLst/>
                <a:gdLst>
                  <a:gd name="T0" fmla="*/ 4 w 5"/>
                  <a:gd name="T1" fmla="*/ 2 h 2"/>
                  <a:gd name="T2" fmla="*/ 4 w 5"/>
                  <a:gd name="T3" fmla="*/ 1 h 2"/>
                  <a:gd name="T4" fmla="*/ 4 w 5"/>
                  <a:gd name="T5" fmla="*/ 2 h 2"/>
                </a:gdLst>
                <a:ahLst/>
                <a:cxnLst>
                  <a:cxn ang="0">
                    <a:pos x="T0" y="T1"/>
                  </a:cxn>
                  <a:cxn ang="0">
                    <a:pos x="T2" y="T3"/>
                  </a:cxn>
                  <a:cxn ang="0">
                    <a:pos x="T4" y="T5"/>
                  </a:cxn>
                </a:cxnLst>
                <a:rect l="0" t="0" r="r" b="b"/>
                <a:pathLst>
                  <a:path w="5" h="2">
                    <a:moveTo>
                      <a:pt x="4" y="2"/>
                    </a:moveTo>
                    <a:cubicBezTo>
                      <a:pt x="4" y="2"/>
                      <a:pt x="4" y="1"/>
                      <a:pt x="4" y="1"/>
                    </a:cubicBezTo>
                    <a:cubicBezTo>
                      <a:pt x="5" y="0"/>
                      <a:pt x="0"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4" name="Freeform 71">
                <a:extLst>
                  <a:ext uri="{FF2B5EF4-FFF2-40B4-BE49-F238E27FC236}">
                    <a16:creationId xmlns:a16="http://schemas.microsoft.com/office/drawing/2014/main" id="{BCC55AB2-15F6-4328-BEB5-8441B3246D0D}"/>
                  </a:ext>
                </a:extLst>
              </p:cNvPr>
              <p:cNvSpPr>
                <a:spLocks/>
              </p:cNvSpPr>
              <p:nvPr userDrawn="1"/>
            </p:nvSpPr>
            <p:spPr bwMode="auto">
              <a:xfrm>
                <a:off x="4291" y="1437"/>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5" name="Freeform 72">
                <a:extLst>
                  <a:ext uri="{FF2B5EF4-FFF2-40B4-BE49-F238E27FC236}">
                    <a16:creationId xmlns:a16="http://schemas.microsoft.com/office/drawing/2014/main" id="{957AE70D-D5F1-4950-93FB-F1103D218E7A}"/>
                  </a:ext>
                </a:extLst>
              </p:cNvPr>
              <p:cNvSpPr>
                <a:spLocks/>
              </p:cNvSpPr>
              <p:nvPr userDrawn="1"/>
            </p:nvSpPr>
            <p:spPr bwMode="auto">
              <a:xfrm>
                <a:off x="4246" y="1437"/>
                <a:ext cx="15" cy="5"/>
              </a:xfrm>
              <a:custGeom>
                <a:avLst/>
                <a:gdLst>
                  <a:gd name="T0" fmla="*/ 0 w 3"/>
                  <a:gd name="T1" fmla="*/ 1 h 1"/>
                  <a:gd name="T2" fmla="*/ 2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2" y="1"/>
                      <a:pt x="2" y="1"/>
                      <a:pt x="2" y="1"/>
                    </a:cubicBezTo>
                    <a:cubicBezTo>
                      <a:pt x="2" y="1"/>
                      <a:pt x="2" y="1"/>
                      <a:pt x="3"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6" name="Freeform 73">
                <a:extLst>
                  <a:ext uri="{FF2B5EF4-FFF2-40B4-BE49-F238E27FC236}">
                    <a16:creationId xmlns:a16="http://schemas.microsoft.com/office/drawing/2014/main" id="{7ECFAC75-12E0-48A0-8925-32BFCF7ECCCA}"/>
                  </a:ext>
                </a:extLst>
              </p:cNvPr>
              <p:cNvSpPr>
                <a:spLocks/>
              </p:cNvSpPr>
              <p:nvPr userDrawn="1"/>
            </p:nvSpPr>
            <p:spPr bwMode="auto">
              <a:xfrm>
                <a:off x="4261" y="143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7" name="Freeform 74">
                <a:extLst>
                  <a:ext uri="{FF2B5EF4-FFF2-40B4-BE49-F238E27FC236}">
                    <a16:creationId xmlns:a16="http://schemas.microsoft.com/office/drawing/2014/main" id="{1D6FDDA0-3BBD-40C4-9FF4-953E5E1B9CC3}"/>
                  </a:ext>
                </a:extLst>
              </p:cNvPr>
              <p:cNvSpPr>
                <a:spLocks/>
              </p:cNvSpPr>
              <p:nvPr userDrawn="1"/>
            </p:nvSpPr>
            <p:spPr bwMode="auto">
              <a:xfrm>
                <a:off x="4271" y="1442"/>
                <a:ext cx="15" cy="0"/>
              </a:xfrm>
              <a:custGeom>
                <a:avLst/>
                <a:gdLst>
                  <a:gd name="T0" fmla="*/ 15 w 15"/>
                  <a:gd name="T1" fmla="*/ 10 w 15"/>
                  <a:gd name="T2" fmla="*/ 0 w 15"/>
                  <a:gd name="T3" fmla="*/ 15 w 15"/>
                </a:gdLst>
                <a:ahLst/>
                <a:cxnLst>
                  <a:cxn ang="0">
                    <a:pos x="T0" y="0"/>
                  </a:cxn>
                  <a:cxn ang="0">
                    <a:pos x="T1" y="0"/>
                  </a:cxn>
                  <a:cxn ang="0">
                    <a:pos x="T2" y="0"/>
                  </a:cxn>
                  <a:cxn ang="0">
                    <a:pos x="T3" y="0"/>
                  </a:cxn>
                </a:cxnLst>
                <a:rect l="0" t="0" r="r" b="b"/>
                <a:pathLst>
                  <a:path w="15">
                    <a:moveTo>
                      <a:pt x="15" y="0"/>
                    </a:moveTo>
                    <a:lnTo>
                      <a:pt x="10" y="0"/>
                    </a:lnTo>
                    <a:lnTo>
                      <a:pt x="0" y="0"/>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8" name="Freeform 75">
                <a:extLst>
                  <a:ext uri="{FF2B5EF4-FFF2-40B4-BE49-F238E27FC236}">
                    <a16:creationId xmlns:a16="http://schemas.microsoft.com/office/drawing/2014/main" id="{663A3974-43FA-4BC9-A2D4-2EF73898512F}"/>
                  </a:ext>
                </a:extLst>
              </p:cNvPr>
              <p:cNvSpPr>
                <a:spLocks/>
              </p:cNvSpPr>
              <p:nvPr userDrawn="1"/>
            </p:nvSpPr>
            <p:spPr bwMode="auto">
              <a:xfrm>
                <a:off x="4122" y="1422"/>
                <a:ext cx="15" cy="5"/>
              </a:xfrm>
              <a:custGeom>
                <a:avLst/>
                <a:gdLst>
                  <a:gd name="T0" fmla="*/ 2 w 3"/>
                  <a:gd name="T1" fmla="*/ 1 h 1"/>
                  <a:gd name="T2" fmla="*/ 0 w 3"/>
                  <a:gd name="T3" fmla="*/ 0 h 1"/>
                  <a:gd name="T4" fmla="*/ 1 w 3"/>
                  <a:gd name="T5" fmla="*/ 1 h 1"/>
                  <a:gd name="T6" fmla="*/ 2 w 3"/>
                  <a:gd name="T7" fmla="*/ 1 h 1"/>
                </a:gdLst>
                <a:ahLst/>
                <a:cxnLst>
                  <a:cxn ang="0">
                    <a:pos x="T0" y="T1"/>
                  </a:cxn>
                  <a:cxn ang="0">
                    <a:pos x="T2" y="T3"/>
                  </a:cxn>
                  <a:cxn ang="0">
                    <a:pos x="T4" y="T5"/>
                  </a:cxn>
                  <a:cxn ang="0">
                    <a:pos x="T6" y="T7"/>
                  </a:cxn>
                </a:cxnLst>
                <a:rect l="0" t="0" r="r" b="b"/>
                <a:pathLst>
                  <a:path w="3" h="1">
                    <a:moveTo>
                      <a:pt x="2" y="1"/>
                    </a:moveTo>
                    <a:cubicBezTo>
                      <a:pt x="0" y="0"/>
                      <a:pt x="0" y="0"/>
                      <a:pt x="0" y="0"/>
                    </a:cubicBezTo>
                    <a:cubicBezTo>
                      <a:pt x="0" y="0"/>
                      <a:pt x="0" y="1"/>
                      <a:pt x="1" y="1"/>
                    </a:cubicBezTo>
                    <a:cubicBezTo>
                      <a:pt x="2"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9" name="Freeform 76">
                <a:extLst>
                  <a:ext uri="{FF2B5EF4-FFF2-40B4-BE49-F238E27FC236}">
                    <a16:creationId xmlns:a16="http://schemas.microsoft.com/office/drawing/2014/main" id="{CFBFA13B-F0C7-4DC2-A323-BA1C3906F3A0}"/>
                  </a:ext>
                </a:extLst>
              </p:cNvPr>
              <p:cNvSpPr>
                <a:spLocks/>
              </p:cNvSpPr>
              <p:nvPr userDrawn="1"/>
            </p:nvSpPr>
            <p:spPr bwMode="auto">
              <a:xfrm>
                <a:off x="4162" y="144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0" name="Freeform 77">
                <a:extLst>
                  <a:ext uri="{FF2B5EF4-FFF2-40B4-BE49-F238E27FC236}">
                    <a16:creationId xmlns:a16="http://schemas.microsoft.com/office/drawing/2014/main" id="{929A233A-803A-45AE-8F15-4639661CE09C}"/>
                  </a:ext>
                </a:extLst>
              </p:cNvPr>
              <p:cNvSpPr>
                <a:spLocks/>
              </p:cNvSpPr>
              <p:nvPr userDrawn="1"/>
            </p:nvSpPr>
            <p:spPr bwMode="auto">
              <a:xfrm>
                <a:off x="4112" y="1437"/>
                <a:ext cx="30" cy="5"/>
              </a:xfrm>
              <a:custGeom>
                <a:avLst/>
                <a:gdLst>
                  <a:gd name="T0" fmla="*/ 4 w 6"/>
                  <a:gd name="T1" fmla="*/ 0 h 1"/>
                  <a:gd name="T2" fmla="*/ 3 w 6"/>
                  <a:gd name="T3" fmla="*/ 1 h 1"/>
                  <a:gd name="T4" fmla="*/ 4 w 6"/>
                  <a:gd name="T5" fmla="*/ 0 h 1"/>
                </a:gdLst>
                <a:ahLst/>
                <a:cxnLst>
                  <a:cxn ang="0">
                    <a:pos x="T0" y="T1"/>
                  </a:cxn>
                  <a:cxn ang="0">
                    <a:pos x="T2" y="T3"/>
                  </a:cxn>
                  <a:cxn ang="0">
                    <a:pos x="T4" y="T5"/>
                  </a:cxn>
                </a:cxnLst>
                <a:rect l="0" t="0" r="r" b="b"/>
                <a:pathLst>
                  <a:path w="6" h="1">
                    <a:moveTo>
                      <a:pt x="4" y="0"/>
                    </a:moveTo>
                    <a:cubicBezTo>
                      <a:pt x="4" y="1"/>
                      <a:pt x="0" y="0"/>
                      <a:pt x="3" y="1"/>
                    </a:cubicBezTo>
                    <a:cubicBezTo>
                      <a:pt x="4" y="1"/>
                      <a:pt x="6"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1" name="Freeform 78">
                <a:extLst>
                  <a:ext uri="{FF2B5EF4-FFF2-40B4-BE49-F238E27FC236}">
                    <a16:creationId xmlns:a16="http://schemas.microsoft.com/office/drawing/2014/main" id="{6414E201-5E65-4652-BC73-8A6C663FD59F}"/>
                  </a:ext>
                </a:extLst>
              </p:cNvPr>
              <p:cNvSpPr>
                <a:spLocks/>
              </p:cNvSpPr>
              <p:nvPr userDrawn="1"/>
            </p:nvSpPr>
            <p:spPr bwMode="auto">
              <a:xfrm>
                <a:off x="3968" y="1392"/>
                <a:ext cx="5" cy="10"/>
              </a:xfrm>
              <a:custGeom>
                <a:avLst/>
                <a:gdLst>
                  <a:gd name="T0" fmla="*/ 0 w 5"/>
                  <a:gd name="T1" fmla="*/ 10 h 10"/>
                  <a:gd name="T2" fmla="*/ 5 w 5"/>
                  <a:gd name="T3" fmla="*/ 5 h 10"/>
                  <a:gd name="T4" fmla="*/ 0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5"/>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2" name="Freeform 79">
                <a:extLst>
                  <a:ext uri="{FF2B5EF4-FFF2-40B4-BE49-F238E27FC236}">
                    <a16:creationId xmlns:a16="http://schemas.microsoft.com/office/drawing/2014/main" id="{A1433FFA-6FAE-4A3F-BE93-A41FFF12ED78}"/>
                  </a:ext>
                </a:extLst>
              </p:cNvPr>
              <p:cNvSpPr>
                <a:spLocks/>
              </p:cNvSpPr>
              <p:nvPr userDrawn="1"/>
            </p:nvSpPr>
            <p:spPr bwMode="auto">
              <a:xfrm>
                <a:off x="3819" y="1462"/>
                <a:ext cx="24" cy="5"/>
              </a:xfrm>
              <a:custGeom>
                <a:avLst/>
                <a:gdLst>
                  <a:gd name="T0" fmla="*/ 1 w 5"/>
                  <a:gd name="T1" fmla="*/ 1 h 1"/>
                  <a:gd name="T2" fmla="*/ 5 w 5"/>
                  <a:gd name="T3" fmla="*/ 0 h 1"/>
                  <a:gd name="T4" fmla="*/ 4 w 5"/>
                  <a:gd name="T5" fmla="*/ 0 h 1"/>
                  <a:gd name="T6" fmla="*/ 3 w 5"/>
                  <a:gd name="T7" fmla="*/ 0 h 1"/>
                  <a:gd name="T8" fmla="*/ 1 w 5"/>
                  <a:gd name="T9" fmla="*/ 1 h 1"/>
                </a:gdLst>
                <a:ahLst/>
                <a:cxnLst>
                  <a:cxn ang="0">
                    <a:pos x="T0" y="T1"/>
                  </a:cxn>
                  <a:cxn ang="0">
                    <a:pos x="T2" y="T3"/>
                  </a:cxn>
                  <a:cxn ang="0">
                    <a:pos x="T4" y="T5"/>
                  </a:cxn>
                  <a:cxn ang="0">
                    <a:pos x="T6" y="T7"/>
                  </a:cxn>
                  <a:cxn ang="0">
                    <a:pos x="T8" y="T9"/>
                  </a:cxn>
                </a:cxnLst>
                <a:rect l="0" t="0" r="r" b="b"/>
                <a:pathLst>
                  <a:path w="5" h="1">
                    <a:moveTo>
                      <a:pt x="1" y="1"/>
                    </a:moveTo>
                    <a:cubicBezTo>
                      <a:pt x="4" y="1"/>
                      <a:pt x="2" y="0"/>
                      <a:pt x="5" y="0"/>
                    </a:cubicBezTo>
                    <a:cubicBezTo>
                      <a:pt x="5" y="0"/>
                      <a:pt x="4" y="0"/>
                      <a:pt x="4" y="0"/>
                    </a:cubicBezTo>
                    <a:cubicBezTo>
                      <a:pt x="3" y="0"/>
                      <a:pt x="3" y="0"/>
                      <a:pt x="3"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3" name="Freeform 80">
                <a:extLst>
                  <a:ext uri="{FF2B5EF4-FFF2-40B4-BE49-F238E27FC236}">
                    <a16:creationId xmlns:a16="http://schemas.microsoft.com/office/drawing/2014/main" id="{739F133C-E852-47A7-9561-CF11DC610313}"/>
                  </a:ext>
                </a:extLst>
              </p:cNvPr>
              <p:cNvSpPr>
                <a:spLocks/>
              </p:cNvSpPr>
              <p:nvPr userDrawn="1"/>
            </p:nvSpPr>
            <p:spPr bwMode="auto">
              <a:xfrm>
                <a:off x="3834" y="1457"/>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4" name="Freeform 81">
                <a:extLst>
                  <a:ext uri="{FF2B5EF4-FFF2-40B4-BE49-F238E27FC236}">
                    <a16:creationId xmlns:a16="http://schemas.microsoft.com/office/drawing/2014/main" id="{B86F7FF8-AB45-470A-A228-BA86A49D179E}"/>
                  </a:ext>
                </a:extLst>
              </p:cNvPr>
              <p:cNvSpPr>
                <a:spLocks/>
              </p:cNvSpPr>
              <p:nvPr userDrawn="1"/>
            </p:nvSpPr>
            <p:spPr bwMode="auto">
              <a:xfrm>
                <a:off x="4421" y="1137"/>
                <a:ext cx="0" cy="10"/>
              </a:xfrm>
              <a:custGeom>
                <a:avLst/>
                <a:gdLst>
                  <a:gd name="T0" fmla="*/ 1 h 2"/>
                  <a:gd name="T1" fmla="*/ 2 h 2"/>
                  <a:gd name="T2" fmla="*/ 1 h 2"/>
                  <a:gd name="T3" fmla="*/ 1 h 2"/>
                </a:gdLst>
                <a:ahLst/>
                <a:cxnLst>
                  <a:cxn ang="0">
                    <a:pos x="0" y="T0"/>
                  </a:cxn>
                  <a:cxn ang="0">
                    <a:pos x="0" y="T1"/>
                  </a:cxn>
                  <a:cxn ang="0">
                    <a:pos x="0" y="T2"/>
                  </a:cxn>
                  <a:cxn ang="0">
                    <a:pos x="0" y="T3"/>
                  </a:cxn>
                </a:cxnLst>
                <a:rect l="0" t="0" r="r" b="b"/>
                <a:pathLst>
                  <a:path h="2">
                    <a:moveTo>
                      <a:pt x="0" y="1"/>
                    </a:moveTo>
                    <a:cubicBezTo>
                      <a:pt x="0" y="0"/>
                      <a:pt x="0" y="2"/>
                      <a:pt x="0" y="2"/>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5" name="Freeform 82">
                <a:extLst>
                  <a:ext uri="{FF2B5EF4-FFF2-40B4-BE49-F238E27FC236}">
                    <a16:creationId xmlns:a16="http://schemas.microsoft.com/office/drawing/2014/main" id="{CBE9FC71-FD32-486F-BD17-E2D1B55C9049}"/>
                  </a:ext>
                </a:extLst>
              </p:cNvPr>
              <p:cNvSpPr>
                <a:spLocks/>
              </p:cNvSpPr>
              <p:nvPr userDrawn="1"/>
            </p:nvSpPr>
            <p:spPr bwMode="auto">
              <a:xfrm>
                <a:off x="4431" y="1147"/>
                <a:ext cx="10" cy="5"/>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6" name="Freeform 83">
                <a:extLst>
                  <a:ext uri="{FF2B5EF4-FFF2-40B4-BE49-F238E27FC236}">
                    <a16:creationId xmlns:a16="http://schemas.microsoft.com/office/drawing/2014/main" id="{63558369-BE7D-4333-BD8C-287FCCC57443}"/>
                  </a:ext>
                </a:extLst>
              </p:cNvPr>
              <p:cNvSpPr>
                <a:spLocks/>
              </p:cNvSpPr>
              <p:nvPr userDrawn="1"/>
            </p:nvSpPr>
            <p:spPr bwMode="auto">
              <a:xfrm>
                <a:off x="3585" y="1087"/>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7" name="Freeform 84">
                <a:extLst>
                  <a:ext uri="{FF2B5EF4-FFF2-40B4-BE49-F238E27FC236}">
                    <a16:creationId xmlns:a16="http://schemas.microsoft.com/office/drawing/2014/main" id="{AC14D242-D8FA-49EF-A106-CD1CD0FDEBB9}"/>
                  </a:ext>
                </a:extLst>
              </p:cNvPr>
              <p:cNvSpPr>
                <a:spLocks/>
              </p:cNvSpPr>
              <p:nvPr userDrawn="1"/>
            </p:nvSpPr>
            <p:spPr bwMode="auto">
              <a:xfrm>
                <a:off x="3689" y="1032"/>
                <a:ext cx="5" cy="5"/>
              </a:xfrm>
              <a:custGeom>
                <a:avLst/>
                <a:gdLst>
                  <a:gd name="T0" fmla="*/ 0 w 5"/>
                  <a:gd name="T1" fmla="*/ 0 h 5"/>
                  <a:gd name="T2" fmla="*/ 0 w 5"/>
                  <a:gd name="T3" fmla="*/ 0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0"/>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8" name="Freeform 85">
                <a:extLst>
                  <a:ext uri="{FF2B5EF4-FFF2-40B4-BE49-F238E27FC236}">
                    <a16:creationId xmlns:a16="http://schemas.microsoft.com/office/drawing/2014/main" id="{6BCDB5EB-A7CC-46E0-A694-E0A0FBEF9949}"/>
                  </a:ext>
                </a:extLst>
              </p:cNvPr>
              <p:cNvSpPr>
                <a:spLocks/>
              </p:cNvSpPr>
              <p:nvPr userDrawn="1"/>
            </p:nvSpPr>
            <p:spPr bwMode="auto">
              <a:xfrm>
                <a:off x="3734" y="962"/>
                <a:ext cx="15" cy="10"/>
              </a:xfrm>
              <a:custGeom>
                <a:avLst/>
                <a:gdLst>
                  <a:gd name="T0" fmla="*/ 1 w 3"/>
                  <a:gd name="T1" fmla="*/ 0 h 2"/>
                  <a:gd name="T2" fmla="*/ 0 w 3"/>
                  <a:gd name="T3" fmla="*/ 2 h 2"/>
                  <a:gd name="T4" fmla="*/ 1 w 3"/>
                  <a:gd name="T5" fmla="*/ 0 h 2"/>
                </a:gdLst>
                <a:ahLst/>
                <a:cxnLst>
                  <a:cxn ang="0">
                    <a:pos x="T0" y="T1"/>
                  </a:cxn>
                  <a:cxn ang="0">
                    <a:pos x="T2" y="T3"/>
                  </a:cxn>
                  <a:cxn ang="0">
                    <a:pos x="T4" y="T5"/>
                  </a:cxn>
                </a:cxnLst>
                <a:rect l="0" t="0" r="r" b="b"/>
                <a:pathLst>
                  <a:path w="3" h="2">
                    <a:moveTo>
                      <a:pt x="1" y="0"/>
                    </a:moveTo>
                    <a:cubicBezTo>
                      <a:pt x="1" y="1"/>
                      <a:pt x="1" y="1"/>
                      <a:pt x="0" y="2"/>
                    </a:cubicBezTo>
                    <a:cubicBezTo>
                      <a:pt x="1" y="1"/>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9" name="Freeform 86">
                <a:extLst>
                  <a:ext uri="{FF2B5EF4-FFF2-40B4-BE49-F238E27FC236}">
                    <a16:creationId xmlns:a16="http://schemas.microsoft.com/office/drawing/2014/main" id="{59FD5435-DF84-4F5D-9641-79F8FB4E6EC9}"/>
                  </a:ext>
                </a:extLst>
              </p:cNvPr>
              <p:cNvSpPr>
                <a:spLocks/>
              </p:cNvSpPr>
              <p:nvPr userDrawn="1"/>
            </p:nvSpPr>
            <p:spPr bwMode="auto">
              <a:xfrm>
                <a:off x="3639" y="68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0" name="Freeform 87">
                <a:extLst>
                  <a:ext uri="{FF2B5EF4-FFF2-40B4-BE49-F238E27FC236}">
                    <a16:creationId xmlns:a16="http://schemas.microsoft.com/office/drawing/2014/main" id="{849B059F-7B9B-4770-92AF-80ABE358B6B1}"/>
                  </a:ext>
                </a:extLst>
              </p:cNvPr>
              <p:cNvSpPr>
                <a:spLocks/>
              </p:cNvSpPr>
              <p:nvPr userDrawn="1"/>
            </p:nvSpPr>
            <p:spPr bwMode="auto">
              <a:xfrm>
                <a:off x="3615" y="6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1" name="Freeform 88">
                <a:extLst>
                  <a:ext uri="{FF2B5EF4-FFF2-40B4-BE49-F238E27FC236}">
                    <a16:creationId xmlns:a16="http://schemas.microsoft.com/office/drawing/2014/main" id="{CE3EDE06-730A-43C1-8655-04FF09E0E59B}"/>
                  </a:ext>
                </a:extLst>
              </p:cNvPr>
              <p:cNvSpPr>
                <a:spLocks/>
              </p:cNvSpPr>
              <p:nvPr userDrawn="1"/>
            </p:nvSpPr>
            <p:spPr bwMode="auto">
              <a:xfrm>
                <a:off x="3600" y="64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2"/>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2" name="Freeform 89">
                <a:extLst>
                  <a:ext uri="{FF2B5EF4-FFF2-40B4-BE49-F238E27FC236}">
                    <a16:creationId xmlns:a16="http://schemas.microsoft.com/office/drawing/2014/main" id="{56149DB7-94D6-4AAE-8A0B-5B59B8DB1E9F}"/>
                  </a:ext>
                </a:extLst>
              </p:cNvPr>
              <p:cNvSpPr>
                <a:spLocks/>
              </p:cNvSpPr>
              <p:nvPr userDrawn="1"/>
            </p:nvSpPr>
            <p:spPr bwMode="auto">
              <a:xfrm>
                <a:off x="3600" y="628"/>
                <a:ext cx="10" cy="5"/>
              </a:xfrm>
              <a:custGeom>
                <a:avLst/>
                <a:gdLst>
                  <a:gd name="T0" fmla="*/ 1 w 2"/>
                  <a:gd name="T1" fmla="*/ 0 h 1"/>
                  <a:gd name="T2" fmla="*/ 2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2"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3" name="Freeform 90">
                <a:extLst>
                  <a:ext uri="{FF2B5EF4-FFF2-40B4-BE49-F238E27FC236}">
                    <a16:creationId xmlns:a16="http://schemas.microsoft.com/office/drawing/2014/main" id="{245561A2-56C0-4E2E-9F35-A58070C69D5D}"/>
                  </a:ext>
                </a:extLst>
              </p:cNvPr>
              <p:cNvSpPr>
                <a:spLocks/>
              </p:cNvSpPr>
              <p:nvPr userDrawn="1"/>
            </p:nvSpPr>
            <p:spPr bwMode="auto">
              <a:xfrm>
                <a:off x="3610" y="628"/>
                <a:ext cx="0" cy="5"/>
              </a:xfrm>
              <a:custGeom>
                <a:avLst/>
                <a:gdLst>
                  <a:gd name="T0" fmla="*/ 1 h 1"/>
                  <a:gd name="T1" fmla="*/ 1 h 1"/>
                </a:gdLst>
                <a:ahLst/>
                <a:cxnLst>
                  <a:cxn ang="0">
                    <a:pos x="0" y="T0"/>
                  </a:cxn>
                  <a:cxn ang="0">
                    <a:pos x="0" y="T1"/>
                  </a:cxn>
                </a:cxnLst>
                <a:rect l="0" t="0" r="r" b="b"/>
                <a:pathLst>
                  <a:path h="1">
                    <a:moveTo>
                      <a:pt x="0" y="1"/>
                    </a:move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4" name="Freeform 91">
                <a:extLst>
                  <a:ext uri="{FF2B5EF4-FFF2-40B4-BE49-F238E27FC236}">
                    <a16:creationId xmlns:a16="http://schemas.microsoft.com/office/drawing/2014/main" id="{43499C61-4F8C-47FA-8B19-1FF969844924}"/>
                  </a:ext>
                </a:extLst>
              </p:cNvPr>
              <p:cNvSpPr>
                <a:spLocks/>
              </p:cNvSpPr>
              <p:nvPr userDrawn="1"/>
            </p:nvSpPr>
            <p:spPr bwMode="auto">
              <a:xfrm>
                <a:off x="3600" y="618"/>
                <a:ext cx="5" cy="5"/>
              </a:xfrm>
              <a:custGeom>
                <a:avLst/>
                <a:gdLst>
                  <a:gd name="T0" fmla="*/ 0 w 1"/>
                  <a:gd name="T1" fmla="*/ 1 h 1"/>
                  <a:gd name="T2" fmla="*/ 0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5" name="Freeform 92">
                <a:extLst>
                  <a:ext uri="{FF2B5EF4-FFF2-40B4-BE49-F238E27FC236}">
                    <a16:creationId xmlns:a16="http://schemas.microsoft.com/office/drawing/2014/main" id="{348C7B08-3765-4AA6-B6F1-67660C038C56}"/>
                  </a:ext>
                </a:extLst>
              </p:cNvPr>
              <p:cNvSpPr>
                <a:spLocks/>
              </p:cNvSpPr>
              <p:nvPr userDrawn="1"/>
            </p:nvSpPr>
            <p:spPr bwMode="auto">
              <a:xfrm>
                <a:off x="3590" y="6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6" name="Freeform 93">
                <a:extLst>
                  <a:ext uri="{FF2B5EF4-FFF2-40B4-BE49-F238E27FC236}">
                    <a16:creationId xmlns:a16="http://schemas.microsoft.com/office/drawing/2014/main" id="{6FC436EE-3E20-44BB-8817-F8DD28478D37}"/>
                  </a:ext>
                </a:extLst>
              </p:cNvPr>
              <p:cNvSpPr>
                <a:spLocks/>
              </p:cNvSpPr>
              <p:nvPr userDrawn="1"/>
            </p:nvSpPr>
            <p:spPr bwMode="auto">
              <a:xfrm>
                <a:off x="3590" y="623"/>
                <a:ext cx="10" cy="5"/>
              </a:xfrm>
              <a:custGeom>
                <a:avLst/>
                <a:gdLst>
                  <a:gd name="T0" fmla="*/ 2 w 2"/>
                  <a:gd name="T1" fmla="*/ 1 h 1"/>
                  <a:gd name="T2" fmla="*/ 1 w 2"/>
                  <a:gd name="T3" fmla="*/ 0 h 1"/>
                  <a:gd name="T4" fmla="*/ 1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1" y="0"/>
                      <a:pt x="0" y="1"/>
                      <a:pt x="1"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7" name="Freeform 94">
                <a:extLst>
                  <a:ext uri="{FF2B5EF4-FFF2-40B4-BE49-F238E27FC236}">
                    <a16:creationId xmlns:a16="http://schemas.microsoft.com/office/drawing/2014/main" id="{B79C49FC-17DB-4BE2-B0C9-8CE06A4DCE23}"/>
                  </a:ext>
                </a:extLst>
              </p:cNvPr>
              <p:cNvSpPr>
                <a:spLocks/>
              </p:cNvSpPr>
              <p:nvPr userDrawn="1"/>
            </p:nvSpPr>
            <p:spPr bwMode="auto">
              <a:xfrm>
                <a:off x="3595" y="628"/>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1"/>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8" name="Freeform 95">
                <a:extLst>
                  <a:ext uri="{FF2B5EF4-FFF2-40B4-BE49-F238E27FC236}">
                    <a16:creationId xmlns:a16="http://schemas.microsoft.com/office/drawing/2014/main" id="{D9054A4E-4E13-4D24-867D-54552A242FDF}"/>
                  </a:ext>
                </a:extLst>
              </p:cNvPr>
              <p:cNvSpPr>
                <a:spLocks/>
              </p:cNvSpPr>
              <p:nvPr userDrawn="1"/>
            </p:nvSpPr>
            <p:spPr bwMode="auto">
              <a:xfrm>
                <a:off x="3600" y="65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9" name="Freeform 96">
                <a:extLst>
                  <a:ext uri="{FF2B5EF4-FFF2-40B4-BE49-F238E27FC236}">
                    <a16:creationId xmlns:a16="http://schemas.microsoft.com/office/drawing/2014/main" id="{644C05F2-59DF-4864-AD07-975A2397CC9D}"/>
                  </a:ext>
                </a:extLst>
              </p:cNvPr>
              <p:cNvSpPr>
                <a:spLocks/>
              </p:cNvSpPr>
              <p:nvPr userDrawn="1"/>
            </p:nvSpPr>
            <p:spPr bwMode="auto">
              <a:xfrm>
                <a:off x="3580" y="6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1" y="1"/>
                      <a:pt x="1" y="1"/>
                      <a:pt x="1" y="1"/>
                    </a:cubicBezTo>
                    <a:cubicBezTo>
                      <a:pt x="1"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0" name="Freeform 97">
                <a:extLst>
                  <a:ext uri="{FF2B5EF4-FFF2-40B4-BE49-F238E27FC236}">
                    <a16:creationId xmlns:a16="http://schemas.microsoft.com/office/drawing/2014/main" id="{1CD76EED-B1DB-4AA8-88AD-B8D4BCABF55F}"/>
                  </a:ext>
                </a:extLst>
              </p:cNvPr>
              <p:cNvSpPr>
                <a:spLocks/>
              </p:cNvSpPr>
              <p:nvPr userDrawn="1"/>
            </p:nvSpPr>
            <p:spPr bwMode="auto">
              <a:xfrm>
                <a:off x="357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1" name="Freeform 98">
                <a:extLst>
                  <a:ext uri="{FF2B5EF4-FFF2-40B4-BE49-F238E27FC236}">
                    <a16:creationId xmlns:a16="http://schemas.microsoft.com/office/drawing/2014/main" id="{790C4B96-598A-49D1-839E-A468E47F6BDC}"/>
                  </a:ext>
                </a:extLst>
              </p:cNvPr>
              <p:cNvSpPr>
                <a:spLocks/>
              </p:cNvSpPr>
              <p:nvPr userDrawn="1"/>
            </p:nvSpPr>
            <p:spPr bwMode="auto">
              <a:xfrm>
                <a:off x="3585" y="628"/>
                <a:ext cx="10" cy="0"/>
              </a:xfrm>
              <a:custGeom>
                <a:avLst/>
                <a:gdLst>
                  <a:gd name="T0" fmla="*/ 0 w 2"/>
                  <a:gd name="T1" fmla="*/ 1 w 2"/>
                  <a:gd name="T2" fmla="*/ 2 w 2"/>
                  <a:gd name="T3" fmla="*/ 1 w 2"/>
                  <a:gd name="T4" fmla="*/ 0 w 2"/>
                </a:gdLst>
                <a:ahLst/>
                <a:cxnLst>
                  <a:cxn ang="0">
                    <a:pos x="T0" y="0"/>
                  </a:cxn>
                  <a:cxn ang="0">
                    <a:pos x="T1" y="0"/>
                  </a:cxn>
                  <a:cxn ang="0">
                    <a:pos x="T2" y="0"/>
                  </a:cxn>
                  <a:cxn ang="0">
                    <a:pos x="T3" y="0"/>
                  </a:cxn>
                  <a:cxn ang="0">
                    <a:pos x="T4" y="0"/>
                  </a:cxn>
                </a:cxnLst>
                <a:rect l="0" t="0" r="r" b="b"/>
                <a:pathLst>
                  <a:path w="2">
                    <a:moveTo>
                      <a:pt x="0" y="0"/>
                    </a:moveTo>
                    <a:cubicBezTo>
                      <a:pt x="0" y="0"/>
                      <a:pt x="1" y="0"/>
                      <a:pt x="1" y="0"/>
                    </a:cubicBezTo>
                    <a:cubicBezTo>
                      <a:pt x="1" y="0"/>
                      <a:pt x="2" y="0"/>
                      <a:pt x="2" y="0"/>
                    </a:cubicBezTo>
                    <a:cubicBezTo>
                      <a:pt x="2"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2" name="Freeform 99">
                <a:extLst>
                  <a:ext uri="{FF2B5EF4-FFF2-40B4-BE49-F238E27FC236}">
                    <a16:creationId xmlns:a16="http://schemas.microsoft.com/office/drawing/2014/main" id="{6918C7CA-6F5E-4BD4-978C-7E5AA7877EFC}"/>
                  </a:ext>
                </a:extLst>
              </p:cNvPr>
              <p:cNvSpPr>
                <a:spLocks/>
              </p:cNvSpPr>
              <p:nvPr userDrawn="1"/>
            </p:nvSpPr>
            <p:spPr bwMode="auto">
              <a:xfrm>
                <a:off x="3570" y="59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3" name="Freeform 100">
                <a:extLst>
                  <a:ext uri="{FF2B5EF4-FFF2-40B4-BE49-F238E27FC236}">
                    <a16:creationId xmlns:a16="http://schemas.microsoft.com/office/drawing/2014/main" id="{7E09BBF8-E93C-4C39-AA77-941E1283A854}"/>
                  </a:ext>
                </a:extLst>
              </p:cNvPr>
              <p:cNvSpPr>
                <a:spLocks/>
              </p:cNvSpPr>
              <p:nvPr userDrawn="1"/>
            </p:nvSpPr>
            <p:spPr bwMode="auto">
              <a:xfrm>
                <a:off x="3555" y="578"/>
                <a:ext cx="10" cy="10"/>
              </a:xfrm>
              <a:custGeom>
                <a:avLst/>
                <a:gdLst>
                  <a:gd name="T0" fmla="*/ 1 w 2"/>
                  <a:gd name="T1" fmla="*/ 2 h 2"/>
                  <a:gd name="T2" fmla="*/ 2 w 2"/>
                  <a:gd name="T3" fmla="*/ 1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1" y="0"/>
                      <a:pt x="1" y="1"/>
                      <a:pt x="0" y="1"/>
                    </a:cubicBezTo>
                    <a:cubicBezTo>
                      <a:pt x="1"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4" name="Freeform 101">
                <a:extLst>
                  <a:ext uri="{FF2B5EF4-FFF2-40B4-BE49-F238E27FC236}">
                    <a16:creationId xmlns:a16="http://schemas.microsoft.com/office/drawing/2014/main" id="{5148DD7A-7C92-4344-8351-E6A8BBA302A5}"/>
                  </a:ext>
                </a:extLst>
              </p:cNvPr>
              <p:cNvSpPr>
                <a:spLocks/>
              </p:cNvSpPr>
              <p:nvPr userDrawn="1"/>
            </p:nvSpPr>
            <p:spPr bwMode="auto">
              <a:xfrm>
                <a:off x="3550"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5" name="Freeform 102">
                <a:extLst>
                  <a:ext uri="{FF2B5EF4-FFF2-40B4-BE49-F238E27FC236}">
                    <a16:creationId xmlns:a16="http://schemas.microsoft.com/office/drawing/2014/main" id="{229144E0-6171-4946-B6D3-8B9C76859F17}"/>
                  </a:ext>
                </a:extLst>
              </p:cNvPr>
              <p:cNvSpPr>
                <a:spLocks/>
              </p:cNvSpPr>
              <p:nvPr userDrawn="1"/>
            </p:nvSpPr>
            <p:spPr bwMode="auto">
              <a:xfrm>
                <a:off x="3570" y="59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6" name="Freeform 103">
                <a:extLst>
                  <a:ext uri="{FF2B5EF4-FFF2-40B4-BE49-F238E27FC236}">
                    <a16:creationId xmlns:a16="http://schemas.microsoft.com/office/drawing/2014/main" id="{29648F84-77EE-4FCC-9FB7-4BF8FEF6D3C9}"/>
                  </a:ext>
                </a:extLst>
              </p:cNvPr>
              <p:cNvSpPr>
                <a:spLocks/>
              </p:cNvSpPr>
              <p:nvPr userDrawn="1"/>
            </p:nvSpPr>
            <p:spPr bwMode="auto">
              <a:xfrm>
                <a:off x="3565" y="5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7" name="Freeform 104">
                <a:extLst>
                  <a:ext uri="{FF2B5EF4-FFF2-40B4-BE49-F238E27FC236}">
                    <a16:creationId xmlns:a16="http://schemas.microsoft.com/office/drawing/2014/main" id="{2D9B1A7C-A6C3-461B-89B3-EC77EC7EDC1F}"/>
                  </a:ext>
                </a:extLst>
              </p:cNvPr>
              <p:cNvSpPr>
                <a:spLocks/>
              </p:cNvSpPr>
              <p:nvPr userDrawn="1"/>
            </p:nvSpPr>
            <p:spPr bwMode="auto">
              <a:xfrm>
                <a:off x="3570"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8" name="Freeform 105">
                <a:extLst>
                  <a:ext uri="{FF2B5EF4-FFF2-40B4-BE49-F238E27FC236}">
                    <a16:creationId xmlns:a16="http://schemas.microsoft.com/office/drawing/2014/main" id="{05D99FD9-9A2F-46EB-84AA-8CA13375EE63}"/>
                  </a:ext>
                </a:extLst>
              </p:cNvPr>
              <p:cNvSpPr>
                <a:spLocks/>
              </p:cNvSpPr>
              <p:nvPr userDrawn="1"/>
            </p:nvSpPr>
            <p:spPr bwMode="auto">
              <a:xfrm>
                <a:off x="3575" y="61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9" name="Freeform 106">
                <a:extLst>
                  <a:ext uri="{FF2B5EF4-FFF2-40B4-BE49-F238E27FC236}">
                    <a16:creationId xmlns:a16="http://schemas.microsoft.com/office/drawing/2014/main" id="{4FAD011E-4440-48F8-ACE6-D75FD3C98147}"/>
                  </a:ext>
                </a:extLst>
              </p:cNvPr>
              <p:cNvSpPr>
                <a:spLocks/>
              </p:cNvSpPr>
              <p:nvPr userDrawn="1"/>
            </p:nvSpPr>
            <p:spPr bwMode="auto">
              <a:xfrm>
                <a:off x="3570" y="60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0" name="Rectangle 107">
                <a:extLst>
                  <a:ext uri="{FF2B5EF4-FFF2-40B4-BE49-F238E27FC236}">
                    <a16:creationId xmlns:a16="http://schemas.microsoft.com/office/drawing/2014/main" id="{9FE5EC3F-EED0-4409-A59E-F1E3A9112297}"/>
                  </a:ext>
                </a:extLst>
              </p:cNvPr>
              <p:cNvSpPr>
                <a:spLocks noChangeArrowheads="1"/>
              </p:cNvSpPr>
              <p:nvPr userDrawn="1"/>
            </p:nvSpPr>
            <p:spPr bwMode="auto">
              <a:xfrm>
                <a:off x="3565" y="6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1" name="Freeform 108">
                <a:extLst>
                  <a:ext uri="{FF2B5EF4-FFF2-40B4-BE49-F238E27FC236}">
                    <a16:creationId xmlns:a16="http://schemas.microsoft.com/office/drawing/2014/main" id="{5ABE3C5E-A96F-414F-AE32-2AD05BFE5B70}"/>
                  </a:ext>
                </a:extLst>
              </p:cNvPr>
              <p:cNvSpPr>
                <a:spLocks/>
              </p:cNvSpPr>
              <p:nvPr userDrawn="1"/>
            </p:nvSpPr>
            <p:spPr bwMode="auto">
              <a:xfrm>
                <a:off x="3550" y="58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2" name="Freeform 109">
                <a:extLst>
                  <a:ext uri="{FF2B5EF4-FFF2-40B4-BE49-F238E27FC236}">
                    <a16:creationId xmlns:a16="http://schemas.microsoft.com/office/drawing/2014/main" id="{BEC3CB2A-4A85-4F58-997B-112006059DA0}"/>
                  </a:ext>
                </a:extLst>
              </p:cNvPr>
              <p:cNvSpPr>
                <a:spLocks/>
              </p:cNvSpPr>
              <p:nvPr userDrawn="1"/>
            </p:nvSpPr>
            <p:spPr bwMode="auto">
              <a:xfrm>
                <a:off x="3560"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3" name="Freeform 110">
                <a:extLst>
                  <a:ext uri="{FF2B5EF4-FFF2-40B4-BE49-F238E27FC236}">
                    <a16:creationId xmlns:a16="http://schemas.microsoft.com/office/drawing/2014/main" id="{179CDB3F-8E5D-4E50-8586-83225FD4172C}"/>
                  </a:ext>
                </a:extLst>
              </p:cNvPr>
              <p:cNvSpPr>
                <a:spLocks/>
              </p:cNvSpPr>
              <p:nvPr userDrawn="1"/>
            </p:nvSpPr>
            <p:spPr bwMode="auto">
              <a:xfrm>
                <a:off x="3525" y="57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4" name="Freeform 111">
                <a:extLst>
                  <a:ext uri="{FF2B5EF4-FFF2-40B4-BE49-F238E27FC236}">
                    <a16:creationId xmlns:a16="http://schemas.microsoft.com/office/drawing/2014/main" id="{DB33BC90-AD21-4C17-9A1B-875378F059C9}"/>
                  </a:ext>
                </a:extLst>
              </p:cNvPr>
              <p:cNvSpPr>
                <a:spLocks/>
              </p:cNvSpPr>
              <p:nvPr userDrawn="1"/>
            </p:nvSpPr>
            <p:spPr bwMode="auto">
              <a:xfrm>
                <a:off x="3555" y="59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5" name="Freeform 112">
                <a:extLst>
                  <a:ext uri="{FF2B5EF4-FFF2-40B4-BE49-F238E27FC236}">
                    <a16:creationId xmlns:a16="http://schemas.microsoft.com/office/drawing/2014/main" id="{3691BF9A-4636-45A8-9C45-FE00824BA5CF}"/>
                  </a:ext>
                </a:extLst>
              </p:cNvPr>
              <p:cNvSpPr>
                <a:spLocks/>
              </p:cNvSpPr>
              <p:nvPr userDrawn="1"/>
            </p:nvSpPr>
            <p:spPr bwMode="auto">
              <a:xfrm>
                <a:off x="3545" y="5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6" name="Freeform 113">
                <a:extLst>
                  <a:ext uri="{FF2B5EF4-FFF2-40B4-BE49-F238E27FC236}">
                    <a16:creationId xmlns:a16="http://schemas.microsoft.com/office/drawing/2014/main" id="{48091B3F-6512-4A38-AF17-35ED6DAF4054}"/>
                  </a:ext>
                </a:extLst>
              </p:cNvPr>
              <p:cNvSpPr>
                <a:spLocks/>
              </p:cNvSpPr>
              <p:nvPr userDrawn="1"/>
            </p:nvSpPr>
            <p:spPr bwMode="auto">
              <a:xfrm>
                <a:off x="3560"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7" name="Freeform 114">
                <a:extLst>
                  <a:ext uri="{FF2B5EF4-FFF2-40B4-BE49-F238E27FC236}">
                    <a16:creationId xmlns:a16="http://schemas.microsoft.com/office/drawing/2014/main" id="{4DC87EBD-F0D2-43DB-A1BC-9031EC0D80BB}"/>
                  </a:ext>
                </a:extLst>
              </p:cNvPr>
              <p:cNvSpPr>
                <a:spLocks/>
              </p:cNvSpPr>
              <p:nvPr userDrawn="1"/>
            </p:nvSpPr>
            <p:spPr bwMode="auto">
              <a:xfrm>
                <a:off x="3560"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8" name="Freeform 115">
                <a:extLst>
                  <a:ext uri="{FF2B5EF4-FFF2-40B4-BE49-F238E27FC236}">
                    <a16:creationId xmlns:a16="http://schemas.microsoft.com/office/drawing/2014/main" id="{3CC77E01-7F73-4627-9653-D9BE2A240FCF}"/>
                  </a:ext>
                </a:extLst>
              </p:cNvPr>
              <p:cNvSpPr>
                <a:spLocks/>
              </p:cNvSpPr>
              <p:nvPr userDrawn="1"/>
            </p:nvSpPr>
            <p:spPr bwMode="auto">
              <a:xfrm>
                <a:off x="3510" y="578"/>
                <a:ext cx="20" cy="20"/>
              </a:xfrm>
              <a:custGeom>
                <a:avLst/>
                <a:gdLst>
                  <a:gd name="T0" fmla="*/ 0 w 4"/>
                  <a:gd name="T1" fmla="*/ 4 h 4"/>
                  <a:gd name="T2" fmla="*/ 2 w 4"/>
                  <a:gd name="T3" fmla="*/ 4 h 4"/>
                  <a:gd name="T4" fmla="*/ 3 w 4"/>
                  <a:gd name="T5" fmla="*/ 0 h 4"/>
                  <a:gd name="T6" fmla="*/ 2 w 4"/>
                  <a:gd name="T7" fmla="*/ 0 h 4"/>
                  <a:gd name="T8" fmla="*/ 3 w 4"/>
                  <a:gd name="T9" fmla="*/ 2 h 4"/>
                  <a:gd name="T10" fmla="*/ 2 w 4"/>
                  <a:gd name="T11" fmla="*/ 1 h 4"/>
                  <a:gd name="T12" fmla="*/ 0 w 4"/>
                  <a:gd name="T13" fmla="*/ 3 h 4"/>
                  <a:gd name="T14" fmla="*/ 1 w 4"/>
                  <a:gd name="T15" fmla="*/ 3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cubicBezTo>
                      <a:pt x="1" y="3"/>
                      <a:pt x="2" y="3"/>
                      <a:pt x="2" y="4"/>
                    </a:cubicBezTo>
                    <a:cubicBezTo>
                      <a:pt x="3" y="4"/>
                      <a:pt x="4" y="1"/>
                      <a:pt x="3" y="0"/>
                    </a:cubicBezTo>
                    <a:cubicBezTo>
                      <a:pt x="3" y="0"/>
                      <a:pt x="3" y="0"/>
                      <a:pt x="2" y="0"/>
                    </a:cubicBezTo>
                    <a:cubicBezTo>
                      <a:pt x="2" y="1"/>
                      <a:pt x="4" y="2"/>
                      <a:pt x="3" y="2"/>
                    </a:cubicBezTo>
                    <a:cubicBezTo>
                      <a:pt x="1" y="2"/>
                      <a:pt x="2" y="2"/>
                      <a:pt x="2" y="1"/>
                    </a:cubicBezTo>
                    <a:cubicBezTo>
                      <a:pt x="2" y="2"/>
                      <a:pt x="0" y="2"/>
                      <a:pt x="0" y="3"/>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9" name="Freeform 116">
                <a:extLst>
                  <a:ext uri="{FF2B5EF4-FFF2-40B4-BE49-F238E27FC236}">
                    <a16:creationId xmlns:a16="http://schemas.microsoft.com/office/drawing/2014/main" id="{B362AA28-8791-43C2-BF9F-F9283EB958B7}"/>
                  </a:ext>
                </a:extLst>
              </p:cNvPr>
              <p:cNvSpPr>
                <a:spLocks/>
              </p:cNvSpPr>
              <p:nvPr userDrawn="1"/>
            </p:nvSpPr>
            <p:spPr bwMode="auto">
              <a:xfrm>
                <a:off x="3530" y="573"/>
                <a:ext cx="5" cy="1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0"/>
                      <a:pt x="0" y="1"/>
                      <a:pt x="0" y="1"/>
                    </a:cubicBezTo>
                    <a:cubicBezTo>
                      <a:pt x="0"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0" name="Freeform 117">
                <a:extLst>
                  <a:ext uri="{FF2B5EF4-FFF2-40B4-BE49-F238E27FC236}">
                    <a16:creationId xmlns:a16="http://schemas.microsoft.com/office/drawing/2014/main" id="{40E2EE64-0C63-442B-843F-62CF62E1BAA8}"/>
                  </a:ext>
                </a:extLst>
              </p:cNvPr>
              <p:cNvSpPr>
                <a:spLocks/>
              </p:cNvSpPr>
              <p:nvPr userDrawn="1"/>
            </p:nvSpPr>
            <p:spPr bwMode="auto">
              <a:xfrm>
                <a:off x="3535" y="583"/>
                <a:ext cx="15" cy="10"/>
              </a:xfrm>
              <a:custGeom>
                <a:avLst/>
                <a:gdLst>
                  <a:gd name="T0" fmla="*/ 2 w 3"/>
                  <a:gd name="T1" fmla="*/ 1 h 2"/>
                  <a:gd name="T2" fmla="*/ 0 w 3"/>
                  <a:gd name="T3" fmla="*/ 2 h 2"/>
                  <a:gd name="T4" fmla="*/ 2 w 3"/>
                  <a:gd name="T5" fmla="*/ 2 h 2"/>
                  <a:gd name="T6" fmla="*/ 2 w 3"/>
                  <a:gd name="T7" fmla="*/ 1 h 2"/>
                  <a:gd name="T8" fmla="*/ 3 w 3"/>
                  <a:gd name="T9" fmla="*/ 1 h 2"/>
                  <a:gd name="T10" fmla="*/ 2 w 3"/>
                  <a:gd name="T11" fmla="*/ 0 h 2"/>
                  <a:gd name="T12" fmla="*/ 2 w 3"/>
                  <a:gd name="T13" fmla="*/ 0 h 2"/>
                  <a:gd name="T14" fmla="*/ 2 w 3"/>
                  <a:gd name="T15" fmla="*/ 0 h 2"/>
                  <a:gd name="T16" fmla="*/ 2 w 3"/>
                  <a:gd name="T17" fmla="*/ 0 h 2"/>
                  <a:gd name="T18" fmla="*/ 2 w 3"/>
                  <a:gd name="T19" fmla="*/ 0 h 2"/>
                  <a:gd name="T20" fmla="*/ 2 w 3"/>
                  <a:gd name="T21" fmla="*/ 0 h 2"/>
                  <a:gd name="T22" fmla="*/ 2 w 3"/>
                  <a:gd name="T23" fmla="*/ 1 h 2"/>
                  <a:gd name="T24" fmla="*/ 2 w 3"/>
                  <a:gd name="T25" fmla="*/ 0 h 2"/>
                  <a:gd name="T26" fmla="*/ 2 w 3"/>
                  <a:gd name="T27" fmla="*/ 0 h 2"/>
                  <a:gd name="T28" fmla="*/ 2 w 3"/>
                  <a:gd name="T29" fmla="*/ 0 h 2"/>
                  <a:gd name="T30" fmla="*/ 0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0" y="1"/>
                      <a:pt x="0" y="2"/>
                    </a:cubicBezTo>
                    <a:cubicBezTo>
                      <a:pt x="1" y="2"/>
                      <a:pt x="1" y="2"/>
                      <a:pt x="2" y="2"/>
                    </a:cubicBezTo>
                    <a:cubicBezTo>
                      <a:pt x="0" y="1"/>
                      <a:pt x="3" y="2"/>
                      <a:pt x="2" y="1"/>
                    </a:cubicBezTo>
                    <a:cubicBezTo>
                      <a:pt x="2" y="1"/>
                      <a:pt x="2" y="1"/>
                      <a:pt x="3" y="1"/>
                    </a:cubicBezTo>
                    <a:cubicBezTo>
                      <a:pt x="2" y="1"/>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1"/>
                    </a:cubicBezTo>
                    <a:cubicBezTo>
                      <a:pt x="1" y="0"/>
                      <a:pt x="2" y="0"/>
                      <a:pt x="2" y="0"/>
                    </a:cubicBezTo>
                    <a:cubicBezTo>
                      <a:pt x="2" y="0"/>
                      <a:pt x="2" y="0"/>
                      <a:pt x="2" y="0"/>
                    </a:cubicBezTo>
                    <a:cubicBezTo>
                      <a:pt x="2" y="0"/>
                      <a:pt x="2" y="0"/>
                      <a:pt x="2" y="0"/>
                    </a:cubicBezTo>
                    <a:cubicBezTo>
                      <a:pt x="0" y="0"/>
                      <a:pt x="0" y="0"/>
                      <a:pt x="0" y="0"/>
                    </a:cubicBezTo>
                    <a:cubicBezTo>
                      <a:pt x="1"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1" name="Freeform 118">
                <a:extLst>
                  <a:ext uri="{FF2B5EF4-FFF2-40B4-BE49-F238E27FC236}">
                    <a16:creationId xmlns:a16="http://schemas.microsoft.com/office/drawing/2014/main" id="{30C40FBD-6E8D-4B37-A956-7B32A1452131}"/>
                  </a:ext>
                </a:extLst>
              </p:cNvPr>
              <p:cNvSpPr>
                <a:spLocks/>
              </p:cNvSpPr>
              <p:nvPr userDrawn="1"/>
            </p:nvSpPr>
            <p:spPr bwMode="auto">
              <a:xfrm>
                <a:off x="3565" y="62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2" name="Freeform 119">
                <a:extLst>
                  <a:ext uri="{FF2B5EF4-FFF2-40B4-BE49-F238E27FC236}">
                    <a16:creationId xmlns:a16="http://schemas.microsoft.com/office/drawing/2014/main" id="{30BCF9E4-1E56-475B-9082-1783FCA85F13}"/>
                  </a:ext>
                </a:extLst>
              </p:cNvPr>
              <p:cNvSpPr>
                <a:spLocks/>
              </p:cNvSpPr>
              <p:nvPr userDrawn="1"/>
            </p:nvSpPr>
            <p:spPr bwMode="auto">
              <a:xfrm>
                <a:off x="3565" y="613"/>
                <a:ext cx="5" cy="10"/>
              </a:xfrm>
              <a:custGeom>
                <a:avLst/>
                <a:gdLst>
                  <a:gd name="T0" fmla="*/ 0 w 1"/>
                  <a:gd name="T1" fmla="*/ 2 h 2"/>
                  <a:gd name="T2" fmla="*/ 0 w 1"/>
                  <a:gd name="T3" fmla="*/ 2 h 2"/>
                  <a:gd name="T4" fmla="*/ 0 w 1"/>
                  <a:gd name="T5" fmla="*/ 2 h 2"/>
                  <a:gd name="T6" fmla="*/ 1 w 1"/>
                  <a:gd name="T7" fmla="*/ 2 h 2"/>
                  <a:gd name="T8" fmla="*/ 1 w 1"/>
                  <a:gd name="T9" fmla="*/ 2 h 2"/>
                  <a:gd name="T10" fmla="*/ 0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1" y="2"/>
                      <a:pt x="0" y="2"/>
                      <a:pt x="0" y="2"/>
                    </a:cubicBezTo>
                    <a:cubicBezTo>
                      <a:pt x="0" y="2"/>
                      <a:pt x="1" y="2"/>
                      <a:pt x="1" y="2"/>
                    </a:cubicBezTo>
                    <a:cubicBezTo>
                      <a:pt x="1" y="2"/>
                      <a:pt x="1" y="2"/>
                      <a:pt x="1" y="2"/>
                    </a:cubicBez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3" name="Freeform 120">
                <a:extLst>
                  <a:ext uri="{FF2B5EF4-FFF2-40B4-BE49-F238E27FC236}">
                    <a16:creationId xmlns:a16="http://schemas.microsoft.com/office/drawing/2014/main" id="{A01BBD5D-F696-4CE1-9BC4-00217E1C6626}"/>
                  </a:ext>
                </a:extLst>
              </p:cNvPr>
              <p:cNvSpPr>
                <a:spLocks/>
              </p:cNvSpPr>
              <p:nvPr userDrawn="1"/>
            </p:nvSpPr>
            <p:spPr bwMode="auto">
              <a:xfrm>
                <a:off x="3550" y="603"/>
                <a:ext cx="5" cy="5"/>
              </a:xfrm>
              <a:custGeom>
                <a:avLst/>
                <a:gdLst>
                  <a:gd name="T0" fmla="*/ 1 w 1"/>
                  <a:gd name="T1" fmla="*/ 0 h 1"/>
                  <a:gd name="T2" fmla="*/ 0 w 1"/>
                  <a:gd name="T3" fmla="*/ 0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0" y="0"/>
                      <a:pt x="0"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4" name="Freeform 121">
                <a:extLst>
                  <a:ext uri="{FF2B5EF4-FFF2-40B4-BE49-F238E27FC236}">
                    <a16:creationId xmlns:a16="http://schemas.microsoft.com/office/drawing/2014/main" id="{92AA297B-D371-48B9-83AD-3AAE6EA40579}"/>
                  </a:ext>
                </a:extLst>
              </p:cNvPr>
              <p:cNvSpPr>
                <a:spLocks/>
              </p:cNvSpPr>
              <p:nvPr userDrawn="1"/>
            </p:nvSpPr>
            <p:spPr bwMode="auto">
              <a:xfrm>
                <a:off x="3525" y="57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5" name="Freeform 122">
                <a:extLst>
                  <a:ext uri="{FF2B5EF4-FFF2-40B4-BE49-F238E27FC236}">
                    <a16:creationId xmlns:a16="http://schemas.microsoft.com/office/drawing/2014/main" id="{54E7179B-AE47-439E-A2F4-6D13DA402943}"/>
                  </a:ext>
                </a:extLst>
              </p:cNvPr>
              <p:cNvSpPr>
                <a:spLocks/>
              </p:cNvSpPr>
              <p:nvPr userDrawn="1"/>
            </p:nvSpPr>
            <p:spPr bwMode="auto">
              <a:xfrm>
                <a:off x="3515" y="5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6" name="Freeform 123">
                <a:extLst>
                  <a:ext uri="{FF2B5EF4-FFF2-40B4-BE49-F238E27FC236}">
                    <a16:creationId xmlns:a16="http://schemas.microsoft.com/office/drawing/2014/main" id="{7FC24809-68F6-4231-9A66-A17820FC6C85}"/>
                  </a:ext>
                </a:extLst>
              </p:cNvPr>
              <p:cNvSpPr>
                <a:spLocks/>
              </p:cNvSpPr>
              <p:nvPr userDrawn="1"/>
            </p:nvSpPr>
            <p:spPr bwMode="auto">
              <a:xfrm>
                <a:off x="3416" y="88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7" name="Freeform 124">
                <a:extLst>
                  <a:ext uri="{FF2B5EF4-FFF2-40B4-BE49-F238E27FC236}">
                    <a16:creationId xmlns:a16="http://schemas.microsoft.com/office/drawing/2014/main" id="{FD10FF77-BD59-4598-9345-B5CB76A1E169}"/>
                  </a:ext>
                </a:extLst>
              </p:cNvPr>
              <p:cNvSpPr>
                <a:spLocks/>
              </p:cNvSpPr>
              <p:nvPr userDrawn="1"/>
            </p:nvSpPr>
            <p:spPr bwMode="auto">
              <a:xfrm>
                <a:off x="3406" y="8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8" name="Freeform 125">
                <a:extLst>
                  <a:ext uri="{FF2B5EF4-FFF2-40B4-BE49-F238E27FC236}">
                    <a16:creationId xmlns:a16="http://schemas.microsoft.com/office/drawing/2014/main" id="{5E9353F4-F216-4643-90F4-DD20CEF0A5EA}"/>
                  </a:ext>
                </a:extLst>
              </p:cNvPr>
              <p:cNvSpPr>
                <a:spLocks/>
              </p:cNvSpPr>
              <p:nvPr userDrawn="1"/>
            </p:nvSpPr>
            <p:spPr bwMode="auto">
              <a:xfrm>
                <a:off x="3311" y="653"/>
                <a:ext cx="10" cy="5"/>
              </a:xfrm>
              <a:custGeom>
                <a:avLst/>
                <a:gdLst>
                  <a:gd name="T0" fmla="*/ 2 w 2"/>
                  <a:gd name="T1" fmla="*/ 0 h 1"/>
                  <a:gd name="T2" fmla="*/ 1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0"/>
                      <a:pt x="1" y="1"/>
                    </a:cubicBezTo>
                    <a:cubicBezTo>
                      <a:pt x="1" y="1"/>
                      <a:pt x="1" y="1"/>
                      <a:pt x="1" y="1"/>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9" name="Freeform 126">
                <a:extLst>
                  <a:ext uri="{FF2B5EF4-FFF2-40B4-BE49-F238E27FC236}">
                    <a16:creationId xmlns:a16="http://schemas.microsoft.com/office/drawing/2014/main" id="{ABDC053F-E9AD-4FAF-BBF1-2192D729911A}"/>
                  </a:ext>
                </a:extLst>
              </p:cNvPr>
              <p:cNvSpPr>
                <a:spLocks/>
              </p:cNvSpPr>
              <p:nvPr userDrawn="1"/>
            </p:nvSpPr>
            <p:spPr bwMode="auto">
              <a:xfrm>
                <a:off x="3336" y="7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0" name="Freeform 127">
                <a:extLst>
                  <a:ext uri="{FF2B5EF4-FFF2-40B4-BE49-F238E27FC236}">
                    <a16:creationId xmlns:a16="http://schemas.microsoft.com/office/drawing/2014/main" id="{4D7B8813-ECE0-445D-AED4-D3F09777F2CF}"/>
                  </a:ext>
                </a:extLst>
              </p:cNvPr>
              <p:cNvSpPr>
                <a:spLocks/>
              </p:cNvSpPr>
              <p:nvPr userDrawn="1"/>
            </p:nvSpPr>
            <p:spPr bwMode="auto">
              <a:xfrm>
                <a:off x="3356" y="7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1" name="Freeform 128">
                <a:extLst>
                  <a:ext uri="{FF2B5EF4-FFF2-40B4-BE49-F238E27FC236}">
                    <a16:creationId xmlns:a16="http://schemas.microsoft.com/office/drawing/2014/main" id="{AF000F36-8642-436F-B3E7-C82C636689D9}"/>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2" name="Freeform 129">
                <a:extLst>
                  <a:ext uri="{FF2B5EF4-FFF2-40B4-BE49-F238E27FC236}">
                    <a16:creationId xmlns:a16="http://schemas.microsoft.com/office/drawing/2014/main" id="{1452282E-9182-4B55-9196-3A6210D77DF3}"/>
                  </a:ext>
                </a:extLst>
              </p:cNvPr>
              <p:cNvSpPr>
                <a:spLocks/>
              </p:cNvSpPr>
              <p:nvPr userDrawn="1"/>
            </p:nvSpPr>
            <p:spPr bwMode="auto">
              <a:xfrm>
                <a:off x="3416" y="563"/>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3" name="Freeform 130">
                <a:extLst>
                  <a:ext uri="{FF2B5EF4-FFF2-40B4-BE49-F238E27FC236}">
                    <a16:creationId xmlns:a16="http://schemas.microsoft.com/office/drawing/2014/main" id="{8FE33533-A8A7-4924-AF48-FD3D8715E472}"/>
                  </a:ext>
                </a:extLst>
              </p:cNvPr>
              <p:cNvSpPr>
                <a:spLocks/>
              </p:cNvSpPr>
              <p:nvPr userDrawn="1"/>
            </p:nvSpPr>
            <p:spPr bwMode="auto">
              <a:xfrm>
                <a:off x="3386"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4" name="Freeform 131">
                <a:extLst>
                  <a:ext uri="{FF2B5EF4-FFF2-40B4-BE49-F238E27FC236}">
                    <a16:creationId xmlns:a16="http://schemas.microsoft.com/office/drawing/2014/main" id="{B6A6AD10-B0C0-43A1-A26B-4A15F9D73F0B}"/>
                  </a:ext>
                </a:extLst>
              </p:cNvPr>
              <p:cNvSpPr>
                <a:spLocks/>
              </p:cNvSpPr>
              <p:nvPr userDrawn="1"/>
            </p:nvSpPr>
            <p:spPr bwMode="auto">
              <a:xfrm>
                <a:off x="3406" y="563"/>
                <a:ext cx="10" cy="5"/>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1" y="1"/>
                      <a:pt x="1" y="1"/>
                    </a:cubicBezTo>
                    <a:cubicBezTo>
                      <a:pt x="1" y="0"/>
                      <a:pt x="1"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5" name="Freeform 132">
                <a:extLst>
                  <a:ext uri="{FF2B5EF4-FFF2-40B4-BE49-F238E27FC236}">
                    <a16:creationId xmlns:a16="http://schemas.microsoft.com/office/drawing/2014/main" id="{BAC81FB0-6E21-4662-999F-595F75DFF45F}"/>
                  </a:ext>
                </a:extLst>
              </p:cNvPr>
              <p:cNvSpPr>
                <a:spLocks/>
              </p:cNvSpPr>
              <p:nvPr userDrawn="1"/>
            </p:nvSpPr>
            <p:spPr bwMode="auto">
              <a:xfrm>
                <a:off x="3620" y="7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6" name="Freeform 133">
                <a:extLst>
                  <a:ext uri="{FF2B5EF4-FFF2-40B4-BE49-F238E27FC236}">
                    <a16:creationId xmlns:a16="http://schemas.microsoft.com/office/drawing/2014/main" id="{DD96F3F0-FF77-4F2A-9549-2486E3C043A7}"/>
                  </a:ext>
                </a:extLst>
              </p:cNvPr>
              <p:cNvSpPr>
                <a:spLocks/>
              </p:cNvSpPr>
              <p:nvPr userDrawn="1"/>
            </p:nvSpPr>
            <p:spPr bwMode="auto">
              <a:xfrm>
                <a:off x="3644"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7" name="Freeform 134">
                <a:extLst>
                  <a:ext uri="{FF2B5EF4-FFF2-40B4-BE49-F238E27FC236}">
                    <a16:creationId xmlns:a16="http://schemas.microsoft.com/office/drawing/2014/main" id="{127FC6C6-DB93-4F4D-91FB-19FC11E5B46E}"/>
                  </a:ext>
                </a:extLst>
              </p:cNvPr>
              <p:cNvSpPr>
                <a:spLocks/>
              </p:cNvSpPr>
              <p:nvPr userDrawn="1"/>
            </p:nvSpPr>
            <p:spPr bwMode="auto">
              <a:xfrm>
                <a:off x="3480" y="558"/>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8" name="Freeform 135">
                <a:extLst>
                  <a:ext uri="{FF2B5EF4-FFF2-40B4-BE49-F238E27FC236}">
                    <a16:creationId xmlns:a16="http://schemas.microsoft.com/office/drawing/2014/main" id="{0C8F9795-26CD-4B50-A35B-E092E86EA48D}"/>
                  </a:ext>
                </a:extLst>
              </p:cNvPr>
              <p:cNvSpPr>
                <a:spLocks/>
              </p:cNvSpPr>
              <p:nvPr userDrawn="1"/>
            </p:nvSpPr>
            <p:spPr bwMode="auto">
              <a:xfrm>
                <a:off x="3485" y="5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9" name="Freeform 136">
                <a:extLst>
                  <a:ext uri="{FF2B5EF4-FFF2-40B4-BE49-F238E27FC236}">
                    <a16:creationId xmlns:a16="http://schemas.microsoft.com/office/drawing/2014/main" id="{580C7C63-5A1D-42E0-AF32-DCD0ABF20222}"/>
                  </a:ext>
                </a:extLst>
              </p:cNvPr>
              <p:cNvSpPr>
                <a:spLocks/>
              </p:cNvSpPr>
              <p:nvPr userDrawn="1"/>
            </p:nvSpPr>
            <p:spPr bwMode="auto">
              <a:xfrm>
                <a:off x="3401"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0" name="Freeform 137">
                <a:extLst>
                  <a:ext uri="{FF2B5EF4-FFF2-40B4-BE49-F238E27FC236}">
                    <a16:creationId xmlns:a16="http://schemas.microsoft.com/office/drawing/2014/main" id="{6D1615A4-9210-46D1-898C-80D6AC070103}"/>
                  </a:ext>
                </a:extLst>
              </p:cNvPr>
              <p:cNvSpPr>
                <a:spLocks/>
              </p:cNvSpPr>
              <p:nvPr userDrawn="1"/>
            </p:nvSpPr>
            <p:spPr bwMode="auto">
              <a:xfrm>
                <a:off x="3480" y="55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1" name="Freeform 138">
                <a:extLst>
                  <a:ext uri="{FF2B5EF4-FFF2-40B4-BE49-F238E27FC236}">
                    <a16:creationId xmlns:a16="http://schemas.microsoft.com/office/drawing/2014/main" id="{F68B288C-3C07-4531-9FC2-5E46DFBF708C}"/>
                  </a:ext>
                </a:extLst>
              </p:cNvPr>
              <p:cNvSpPr>
                <a:spLocks/>
              </p:cNvSpPr>
              <p:nvPr userDrawn="1"/>
            </p:nvSpPr>
            <p:spPr bwMode="auto">
              <a:xfrm>
                <a:off x="3485" y="5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2" name="Freeform 139">
                <a:extLst>
                  <a:ext uri="{FF2B5EF4-FFF2-40B4-BE49-F238E27FC236}">
                    <a16:creationId xmlns:a16="http://schemas.microsoft.com/office/drawing/2014/main" id="{A25FE82C-8836-49D1-A745-EA2E72BD6DC1}"/>
                  </a:ext>
                </a:extLst>
              </p:cNvPr>
              <p:cNvSpPr>
                <a:spLocks/>
              </p:cNvSpPr>
              <p:nvPr userDrawn="1"/>
            </p:nvSpPr>
            <p:spPr bwMode="auto">
              <a:xfrm>
                <a:off x="3480" y="5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3" name="Freeform 140">
                <a:extLst>
                  <a:ext uri="{FF2B5EF4-FFF2-40B4-BE49-F238E27FC236}">
                    <a16:creationId xmlns:a16="http://schemas.microsoft.com/office/drawing/2014/main" id="{538342BE-BF48-4F10-A368-A5C99B0B4708}"/>
                  </a:ext>
                </a:extLst>
              </p:cNvPr>
              <p:cNvSpPr>
                <a:spLocks/>
              </p:cNvSpPr>
              <p:nvPr userDrawn="1"/>
            </p:nvSpPr>
            <p:spPr bwMode="auto">
              <a:xfrm>
                <a:off x="3575" y="9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4" name="Rectangle 141">
                <a:extLst>
                  <a:ext uri="{FF2B5EF4-FFF2-40B4-BE49-F238E27FC236}">
                    <a16:creationId xmlns:a16="http://schemas.microsoft.com/office/drawing/2014/main" id="{8846C49E-8CC7-4CD6-B752-53CF7B92659D}"/>
                  </a:ext>
                </a:extLst>
              </p:cNvPr>
              <p:cNvSpPr>
                <a:spLocks noChangeArrowheads="1"/>
              </p:cNvSpPr>
              <p:nvPr userDrawn="1"/>
            </p:nvSpPr>
            <p:spPr bwMode="auto">
              <a:xfrm>
                <a:off x="3346"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5" name="Freeform 142">
                <a:extLst>
                  <a:ext uri="{FF2B5EF4-FFF2-40B4-BE49-F238E27FC236}">
                    <a16:creationId xmlns:a16="http://schemas.microsoft.com/office/drawing/2014/main" id="{2E7B0DAF-F93B-4C42-9DA1-E670287A17B9}"/>
                  </a:ext>
                </a:extLst>
              </p:cNvPr>
              <p:cNvSpPr>
                <a:spLocks/>
              </p:cNvSpPr>
              <p:nvPr userDrawn="1"/>
            </p:nvSpPr>
            <p:spPr bwMode="auto">
              <a:xfrm>
                <a:off x="3336"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6" name="Freeform 143">
                <a:extLst>
                  <a:ext uri="{FF2B5EF4-FFF2-40B4-BE49-F238E27FC236}">
                    <a16:creationId xmlns:a16="http://schemas.microsoft.com/office/drawing/2014/main" id="{9A6273B9-34E2-46A7-9E30-07BA1D3DB887}"/>
                  </a:ext>
                </a:extLst>
              </p:cNvPr>
              <p:cNvSpPr>
                <a:spLocks noEditPoints="1"/>
              </p:cNvSpPr>
              <p:nvPr userDrawn="1"/>
            </p:nvSpPr>
            <p:spPr bwMode="auto">
              <a:xfrm>
                <a:off x="3306" y="553"/>
                <a:ext cx="353" cy="424"/>
              </a:xfrm>
              <a:custGeom>
                <a:avLst/>
                <a:gdLst>
                  <a:gd name="T0" fmla="*/ 25 w 71"/>
                  <a:gd name="T1" fmla="*/ 68 h 85"/>
                  <a:gd name="T2" fmla="*/ 20 w 71"/>
                  <a:gd name="T3" fmla="*/ 65 h 85"/>
                  <a:gd name="T4" fmla="*/ 20 w 71"/>
                  <a:gd name="T5" fmla="*/ 62 h 85"/>
                  <a:gd name="T6" fmla="*/ 16 w 71"/>
                  <a:gd name="T7" fmla="*/ 60 h 85"/>
                  <a:gd name="T8" fmla="*/ 13 w 71"/>
                  <a:gd name="T9" fmla="*/ 55 h 85"/>
                  <a:gd name="T10" fmla="*/ 6 w 71"/>
                  <a:gd name="T11" fmla="*/ 49 h 85"/>
                  <a:gd name="T12" fmla="*/ 7 w 71"/>
                  <a:gd name="T13" fmla="*/ 49 h 85"/>
                  <a:gd name="T14" fmla="*/ 9 w 71"/>
                  <a:gd name="T15" fmla="*/ 47 h 85"/>
                  <a:gd name="T16" fmla="*/ 8 w 71"/>
                  <a:gd name="T17" fmla="*/ 42 h 85"/>
                  <a:gd name="T18" fmla="*/ 7 w 71"/>
                  <a:gd name="T19" fmla="*/ 37 h 85"/>
                  <a:gd name="T20" fmla="*/ 8 w 71"/>
                  <a:gd name="T21" fmla="*/ 31 h 85"/>
                  <a:gd name="T22" fmla="*/ 8 w 71"/>
                  <a:gd name="T23" fmla="*/ 27 h 85"/>
                  <a:gd name="T24" fmla="*/ 11 w 71"/>
                  <a:gd name="T25" fmla="*/ 22 h 85"/>
                  <a:gd name="T26" fmla="*/ 13 w 71"/>
                  <a:gd name="T27" fmla="*/ 22 h 85"/>
                  <a:gd name="T28" fmla="*/ 14 w 71"/>
                  <a:gd name="T29" fmla="*/ 17 h 85"/>
                  <a:gd name="T30" fmla="*/ 16 w 71"/>
                  <a:gd name="T31" fmla="*/ 14 h 85"/>
                  <a:gd name="T32" fmla="*/ 19 w 71"/>
                  <a:gd name="T33" fmla="*/ 9 h 85"/>
                  <a:gd name="T34" fmla="*/ 24 w 71"/>
                  <a:gd name="T35" fmla="*/ 8 h 85"/>
                  <a:gd name="T36" fmla="*/ 29 w 71"/>
                  <a:gd name="T37" fmla="*/ 5 h 85"/>
                  <a:gd name="T38" fmla="*/ 38 w 71"/>
                  <a:gd name="T39" fmla="*/ 4 h 85"/>
                  <a:gd name="T40" fmla="*/ 41 w 71"/>
                  <a:gd name="T41" fmla="*/ 2 h 85"/>
                  <a:gd name="T42" fmla="*/ 36 w 71"/>
                  <a:gd name="T43" fmla="*/ 2 h 85"/>
                  <a:gd name="T44" fmla="*/ 33 w 71"/>
                  <a:gd name="T45" fmla="*/ 1 h 85"/>
                  <a:gd name="T46" fmla="*/ 21 w 71"/>
                  <a:gd name="T47" fmla="*/ 3 h 85"/>
                  <a:gd name="T48" fmla="*/ 9 w 71"/>
                  <a:gd name="T49" fmla="*/ 11 h 85"/>
                  <a:gd name="T50" fmla="*/ 4 w 71"/>
                  <a:gd name="T51" fmla="*/ 19 h 85"/>
                  <a:gd name="T52" fmla="*/ 2 w 71"/>
                  <a:gd name="T53" fmla="*/ 21 h 85"/>
                  <a:gd name="T54" fmla="*/ 3 w 71"/>
                  <a:gd name="T55" fmla="*/ 26 h 85"/>
                  <a:gd name="T56" fmla="*/ 2 w 71"/>
                  <a:gd name="T57" fmla="*/ 32 h 85"/>
                  <a:gd name="T58" fmla="*/ 2 w 71"/>
                  <a:gd name="T59" fmla="*/ 47 h 85"/>
                  <a:gd name="T60" fmla="*/ 4 w 71"/>
                  <a:gd name="T61" fmla="*/ 50 h 85"/>
                  <a:gd name="T62" fmla="*/ 8 w 71"/>
                  <a:gd name="T63" fmla="*/ 57 h 85"/>
                  <a:gd name="T64" fmla="*/ 9 w 71"/>
                  <a:gd name="T65" fmla="*/ 65 h 85"/>
                  <a:gd name="T66" fmla="*/ 16 w 71"/>
                  <a:gd name="T67" fmla="*/ 72 h 85"/>
                  <a:gd name="T68" fmla="*/ 24 w 71"/>
                  <a:gd name="T69" fmla="*/ 78 h 85"/>
                  <a:gd name="T70" fmla="*/ 35 w 71"/>
                  <a:gd name="T71" fmla="*/ 82 h 85"/>
                  <a:gd name="T72" fmla="*/ 46 w 71"/>
                  <a:gd name="T73" fmla="*/ 82 h 85"/>
                  <a:gd name="T74" fmla="*/ 59 w 71"/>
                  <a:gd name="T75" fmla="*/ 77 h 85"/>
                  <a:gd name="T76" fmla="*/ 62 w 71"/>
                  <a:gd name="T77" fmla="*/ 74 h 85"/>
                  <a:gd name="T78" fmla="*/ 66 w 71"/>
                  <a:gd name="T79" fmla="*/ 63 h 85"/>
                  <a:gd name="T80" fmla="*/ 71 w 71"/>
                  <a:gd name="T81" fmla="*/ 50 h 85"/>
                  <a:gd name="T82" fmla="*/ 67 w 71"/>
                  <a:gd name="T83" fmla="*/ 34 h 85"/>
                  <a:gd name="T84" fmla="*/ 63 w 71"/>
                  <a:gd name="T85" fmla="*/ 37 h 85"/>
                  <a:gd name="T86" fmla="*/ 63 w 71"/>
                  <a:gd name="T87" fmla="*/ 45 h 85"/>
                  <a:gd name="T88" fmla="*/ 63 w 71"/>
                  <a:gd name="T89" fmla="*/ 50 h 85"/>
                  <a:gd name="T90" fmla="*/ 62 w 71"/>
                  <a:gd name="T91" fmla="*/ 61 h 85"/>
                  <a:gd name="T92" fmla="*/ 61 w 71"/>
                  <a:gd name="T93" fmla="*/ 66 h 85"/>
                  <a:gd name="T94" fmla="*/ 56 w 71"/>
                  <a:gd name="T95" fmla="*/ 69 h 85"/>
                  <a:gd name="T96" fmla="*/ 53 w 71"/>
                  <a:gd name="T97" fmla="*/ 73 h 85"/>
                  <a:gd name="T98" fmla="*/ 51 w 71"/>
                  <a:gd name="T99" fmla="*/ 72 h 85"/>
                  <a:gd name="T100" fmla="*/ 46 w 71"/>
                  <a:gd name="T101" fmla="*/ 75 h 85"/>
                  <a:gd name="T102" fmla="*/ 43 w 71"/>
                  <a:gd name="T103" fmla="*/ 74 h 85"/>
                  <a:gd name="T104" fmla="*/ 39 w 71"/>
                  <a:gd name="T105" fmla="*/ 74 h 85"/>
                  <a:gd name="T106" fmla="*/ 37 w 71"/>
                  <a:gd name="T107" fmla="*/ 74 h 85"/>
                  <a:gd name="T108" fmla="*/ 29 w 71"/>
                  <a:gd name="T109" fmla="*/ 72 h 85"/>
                  <a:gd name="T110" fmla="*/ 18 w 71"/>
                  <a:gd name="T111" fmla="*/ 62 h 85"/>
                  <a:gd name="T112" fmla="*/ 31 w 71"/>
                  <a:gd name="T113" fmla="*/ 2 h 85"/>
                  <a:gd name="T114" fmla="*/ 61 w 71"/>
                  <a:gd name="T11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 h="85">
                    <a:moveTo>
                      <a:pt x="27" y="70"/>
                    </a:moveTo>
                    <a:cubicBezTo>
                      <a:pt x="27" y="69"/>
                      <a:pt x="27" y="69"/>
                      <a:pt x="27" y="69"/>
                    </a:cubicBezTo>
                    <a:cubicBezTo>
                      <a:pt x="28" y="68"/>
                      <a:pt x="29" y="69"/>
                      <a:pt x="28" y="68"/>
                    </a:cubicBezTo>
                    <a:cubicBezTo>
                      <a:pt x="27" y="70"/>
                      <a:pt x="26" y="66"/>
                      <a:pt x="24" y="68"/>
                    </a:cubicBezTo>
                    <a:cubicBezTo>
                      <a:pt x="24" y="67"/>
                      <a:pt x="24" y="67"/>
                      <a:pt x="24" y="67"/>
                    </a:cubicBezTo>
                    <a:cubicBezTo>
                      <a:pt x="24" y="68"/>
                      <a:pt x="25" y="67"/>
                      <a:pt x="25" y="68"/>
                    </a:cubicBezTo>
                    <a:cubicBezTo>
                      <a:pt x="25" y="66"/>
                      <a:pt x="23" y="69"/>
                      <a:pt x="22" y="67"/>
                    </a:cubicBezTo>
                    <a:cubicBezTo>
                      <a:pt x="22" y="67"/>
                      <a:pt x="22" y="66"/>
                      <a:pt x="22" y="66"/>
                    </a:cubicBezTo>
                    <a:cubicBezTo>
                      <a:pt x="21" y="66"/>
                      <a:pt x="21" y="66"/>
                      <a:pt x="21" y="66"/>
                    </a:cubicBezTo>
                    <a:cubicBezTo>
                      <a:pt x="21" y="66"/>
                      <a:pt x="21" y="66"/>
                      <a:pt x="22" y="66"/>
                    </a:cubicBezTo>
                    <a:cubicBezTo>
                      <a:pt x="20" y="65"/>
                      <a:pt x="20" y="65"/>
                      <a:pt x="20" y="65"/>
                    </a:cubicBezTo>
                    <a:cubicBezTo>
                      <a:pt x="20" y="65"/>
                      <a:pt x="20" y="65"/>
                      <a:pt x="20" y="65"/>
                    </a:cubicBezTo>
                    <a:cubicBezTo>
                      <a:pt x="20" y="65"/>
                      <a:pt x="19" y="65"/>
                      <a:pt x="19" y="65"/>
                    </a:cubicBezTo>
                    <a:cubicBezTo>
                      <a:pt x="19" y="64"/>
                      <a:pt x="19" y="65"/>
                      <a:pt x="19" y="65"/>
                    </a:cubicBezTo>
                    <a:cubicBezTo>
                      <a:pt x="18" y="64"/>
                      <a:pt x="18" y="64"/>
                      <a:pt x="18" y="64"/>
                    </a:cubicBezTo>
                    <a:cubicBezTo>
                      <a:pt x="18" y="64"/>
                      <a:pt x="19" y="64"/>
                      <a:pt x="20" y="64"/>
                    </a:cubicBezTo>
                    <a:cubicBezTo>
                      <a:pt x="21" y="62"/>
                      <a:pt x="19" y="64"/>
                      <a:pt x="19" y="62"/>
                    </a:cubicBezTo>
                    <a:cubicBezTo>
                      <a:pt x="20" y="62"/>
                      <a:pt x="20" y="62"/>
                      <a:pt x="20" y="62"/>
                    </a:cubicBezTo>
                    <a:cubicBezTo>
                      <a:pt x="20" y="61"/>
                      <a:pt x="19" y="61"/>
                      <a:pt x="20" y="60"/>
                    </a:cubicBezTo>
                    <a:cubicBezTo>
                      <a:pt x="19" y="60"/>
                      <a:pt x="19" y="63"/>
                      <a:pt x="18" y="62"/>
                    </a:cubicBezTo>
                    <a:cubicBezTo>
                      <a:pt x="18" y="62"/>
                      <a:pt x="18" y="62"/>
                      <a:pt x="17" y="61"/>
                    </a:cubicBezTo>
                    <a:cubicBezTo>
                      <a:pt x="18" y="61"/>
                      <a:pt x="17" y="61"/>
                      <a:pt x="17" y="60"/>
                    </a:cubicBezTo>
                    <a:cubicBezTo>
                      <a:pt x="18" y="59"/>
                      <a:pt x="18" y="59"/>
                      <a:pt x="18" y="59"/>
                    </a:cubicBezTo>
                    <a:cubicBezTo>
                      <a:pt x="17" y="59"/>
                      <a:pt x="17" y="60"/>
                      <a:pt x="16" y="60"/>
                    </a:cubicBezTo>
                    <a:cubicBezTo>
                      <a:pt x="16" y="59"/>
                      <a:pt x="16" y="58"/>
                      <a:pt x="17" y="58"/>
                    </a:cubicBezTo>
                    <a:cubicBezTo>
                      <a:pt x="17" y="57"/>
                      <a:pt x="16" y="59"/>
                      <a:pt x="15" y="58"/>
                    </a:cubicBezTo>
                    <a:cubicBezTo>
                      <a:pt x="15" y="57"/>
                      <a:pt x="14" y="57"/>
                      <a:pt x="13" y="56"/>
                    </a:cubicBezTo>
                    <a:cubicBezTo>
                      <a:pt x="13" y="55"/>
                      <a:pt x="14" y="56"/>
                      <a:pt x="14" y="55"/>
                    </a:cubicBezTo>
                    <a:cubicBezTo>
                      <a:pt x="13" y="55"/>
                      <a:pt x="13" y="55"/>
                      <a:pt x="13" y="55"/>
                    </a:cubicBezTo>
                    <a:cubicBezTo>
                      <a:pt x="13" y="55"/>
                      <a:pt x="13" y="55"/>
                      <a:pt x="13" y="55"/>
                    </a:cubicBezTo>
                    <a:cubicBezTo>
                      <a:pt x="13" y="55"/>
                      <a:pt x="12" y="55"/>
                      <a:pt x="12" y="55"/>
                    </a:cubicBezTo>
                    <a:cubicBezTo>
                      <a:pt x="10" y="55"/>
                      <a:pt x="12" y="52"/>
                      <a:pt x="11" y="52"/>
                    </a:cubicBezTo>
                    <a:cubicBezTo>
                      <a:pt x="11" y="52"/>
                      <a:pt x="11" y="52"/>
                      <a:pt x="12" y="52"/>
                    </a:cubicBezTo>
                    <a:cubicBezTo>
                      <a:pt x="10" y="51"/>
                      <a:pt x="11" y="51"/>
                      <a:pt x="9" y="50"/>
                    </a:cubicBezTo>
                    <a:cubicBezTo>
                      <a:pt x="10" y="49"/>
                      <a:pt x="10" y="49"/>
                      <a:pt x="10" y="49"/>
                    </a:cubicBezTo>
                    <a:cubicBezTo>
                      <a:pt x="9" y="50"/>
                      <a:pt x="8" y="49"/>
                      <a:pt x="6" y="49"/>
                    </a:cubicBezTo>
                    <a:cubicBezTo>
                      <a:pt x="6" y="49"/>
                      <a:pt x="6" y="49"/>
                      <a:pt x="6" y="50"/>
                    </a:cubicBezTo>
                    <a:cubicBezTo>
                      <a:pt x="5" y="49"/>
                      <a:pt x="5" y="49"/>
                      <a:pt x="5" y="49"/>
                    </a:cubicBezTo>
                    <a:cubicBezTo>
                      <a:pt x="5" y="48"/>
                      <a:pt x="5" y="48"/>
                      <a:pt x="6" y="48"/>
                    </a:cubicBezTo>
                    <a:cubicBezTo>
                      <a:pt x="6" y="48"/>
                      <a:pt x="6" y="48"/>
                      <a:pt x="5" y="48"/>
                    </a:cubicBezTo>
                    <a:cubicBezTo>
                      <a:pt x="6" y="48"/>
                      <a:pt x="6" y="48"/>
                      <a:pt x="7" y="48"/>
                    </a:cubicBezTo>
                    <a:cubicBezTo>
                      <a:pt x="7" y="48"/>
                      <a:pt x="7" y="48"/>
                      <a:pt x="7" y="49"/>
                    </a:cubicBezTo>
                    <a:cubicBezTo>
                      <a:pt x="7" y="49"/>
                      <a:pt x="8" y="49"/>
                      <a:pt x="9" y="48"/>
                    </a:cubicBezTo>
                    <a:cubicBezTo>
                      <a:pt x="9" y="48"/>
                      <a:pt x="9" y="48"/>
                      <a:pt x="9" y="48"/>
                    </a:cubicBezTo>
                    <a:cubicBezTo>
                      <a:pt x="9" y="48"/>
                      <a:pt x="9" y="48"/>
                      <a:pt x="9" y="48"/>
                    </a:cubicBezTo>
                    <a:cubicBezTo>
                      <a:pt x="9" y="48"/>
                      <a:pt x="9" y="48"/>
                      <a:pt x="8" y="48"/>
                    </a:cubicBezTo>
                    <a:cubicBezTo>
                      <a:pt x="10" y="47"/>
                      <a:pt x="10" y="47"/>
                      <a:pt x="10" y="47"/>
                    </a:cubicBezTo>
                    <a:cubicBezTo>
                      <a:pt x="9" y="47"/>
                      <a:pt x="9" y="47"/>
                      <a:pt x="9" y="47"/>
                    </a:cubicBezTo>
                    <a:cubicBezTo>
                      <a:pt x="10" y="45"/>
                      <a:pt x="10" y="45"/>
                      <a:pt x="10" y="45"/>
                    </a:cubicBezTo>
                    <a:cubicBezTo>
                      <a:pt x="8" y="45"/>
                      <a:pt x="6" y="44"/>
                      <a:pt x="5" y="42"/>
                    </a:cubicBezTo>
                    <a:cubicBezTo>
                      <a:pt x="6" y="42"/>
                      <a:pt x="7" y="42"/>
                      <a:pt x="8" y="42"/>
                    </a:cubicBezTo>
                    <a:cubicBezTo>
                      <a:pt x="7" y="42"/>
                      <a:pt x="8" y="43"/>
                      <a:pt x="8" y="44"/>
                    </a:cubicBezTo>
                    <a:cubicBezTo>
                      <a:pt x="8" y="43"/>
                      <a:pt x="9" y="43"/>
                      <a:pt x="9" y="44"/>
                    </a:cubicBezTo>
                    <a:cubicBezTo>
                      <a:pt x="8" y="42"/>
                      <a:pt x="8" y="42"/>
                      <a:pt x="8" y="42"/>
                    </a:cubicBezTo>
                    <a:cubicBezTo>
                      <a:pt x="9" y="42"/>
                      <a:pt x="8" y="42"/>
                      <a:pt x="9" y="41"/>
                    </a:cubicBezTo>
                    <a:cubicBezTo>
                      <a:pt x="7" y="42"/>
                      <a:pt x="7" y="40"/>
                      <a:pt x="7" y="39"/>
                    </a:cubicBezTo>
                    <a:cubicBezTo>
                      <a:pt x="7" y="39"/>
                      <a:pt x="8" y="39"/>
                      <a:pt x="8" y="40"/>
                    </a:cubicBezTo>
                    <a:cubicBezTo>
                      <a:pt x="9" y="39"/>
                      <a:pt x="6" y="39"/>
                      <a:pt x="7" y="38"/>
                    </a:cubicBezTo>
                    <a:cubicBezTo>
                      <a:pt x="7" y="38"/>
                      <a:pt x="7" y="38"/>
                      <a:pt x="7" y="38"/>
                    </a:cubicBezTo>
                    <a:cubicBezTo>
                      <a:pt x="6" y="38"/>
                      <a:pt x="7" y="37"/>
                      <a:pt x="7" y="37"/>
                    </a:cubicBezTo>
                    <a:cubicBezTo>
                      <a:pt x="7" y="37"/>
                      <a:pt x="7" y="37"/>
                      <a:pt x="7" y="37"/>
                    </a:cubicBezTo>
                    <a:cubicBezTo>
                      <a:pt x="8" y="36"/>
                      <a:pt x="7" y="33"/>
                      <a:pt x="6" y="32"/>
                    </a:cubicBezTo>
                    <a:cubicBezTo>
                      <a:pt x="6" y="32"/>
                      <a:pt x="8" y="33"/>
                      <a:pt x="8" y="33"/>
                    </a:cubicBezTo>
                    <a:cubicBezTo>
                      <a:pt x="8" y="33"/>
                      <a:pt x="7" y="32"/>
                      <a:pt x="6" y="31"/>
                    </a:cubicBezTo>
                    <a:cubicBezTo>
                      <a:pt x="4" y="30"/>
                      <a:pt x="3" y="29"/>
                      <a:pt x="3" y="29"/>
                    </a:cubicBezTo>
                    <a:cubicBezTo>
                      <a:pt x="4" y="30"/>
                      <a:pt x="8" y="30"/>
                      <a:pt x="8" y="31"/>
                    </a:cubicBezTo>
                    <a:cubicBezTo>
                      <a:pt x="9" y="31"/>
                      <a:pt x="9" y="30"/>
                      <a:pt x="9" y="29"/>
                    </a:cubicBezTo>
                    <a:cubicBezTo>
                      <a:pt x="8" y="30"/>
                      <a:pt x="7" y="30"/>
                      <a:pt x="6" y="29"/>
                    </a:cubicBezTo>
                    <a:cubicBezTo>
                      <a:pt x="8" y="29"/>
                      <a:pt x="7" y="29"/>
                      <a:pt x="9" y="28"/>
                    </a:cubicBezTo>
                    <a:cubicBezTo>
                      <a:pt x="8" y="28"/>
                      <a:pt x="6" y="27"/>
                      <a:pt x="7" y="27"/>
                    </a:cubicBezTo>
                    <a:cubicBezTo>
                      <a:pt x="7" y="27"/>
                      <a:pt x="9" y="27"/>
                      <a:pt x="9" y="28"/>
                    </a:cubicBezTo>
                    <a:cubicBezTo>
                      <a:pt x="9" y="28"/>
                      <a:pt x="9" y="27"/>
                      <a:pt x="8" y="27"/>
                    </a:cubicBezTo>
                    <a:cubicBezTo>
                      <a:pt x="8" y="26"/>
                      <a:pt x="7" y="26"/>
                      <a:pt x="7" y="26"/>
                    </a:cubicBezTo>
                    <a:cubicBezTo>
                      <a:pt x="8" y="26"/>
                      <a:pt x="9" y="26"/>
                      <a:pt x="10" y="26"/>
                    </a:cubicBezTo>
                    <a:cubicBezTo>
                      <a:pt x="9" y="26"/>
                      <a:pt x="10" y="25"/>
                      <a:pt x="10" y="25"/>
                    </a:cubicBezTo>
                    <a:cubicBezTo>
                      <a:pt x="9" y="25"/>
                      <a:pt x="9" y="25"/>
                      <a:pt x="9" y="25"/>
                    </a:cubicBezTo>
                    <a:cubicBezTo>
                      <a:pt x="10" y="24"/>
                      <a:pt x="7" y="23"/>
                      <a:pt x="8" y="21"/>
                    </a:cubicBezTo>
                    <a:cubicBezTo>
                      <a:pt x="8" y="21"/>
                      <a:pt x="10" y="23"/>
                      <a:pt x="11" y="22"/>
                    </a:cubicBezTo>
                    <a:cubicBezTo>
                      <a:pt x="10" y="21"/>
                      <a:pt x="7" y="18"/>
                      <a:pt x="7" y="16"/>
                    </a:cubicBezTo>
                    <a:cubicBezTo>
                      <a:pt x="8" y="16"/>
                      <a:pt x="8" y="16"/>
                      <a:pt x="8" y="16"/>
                    </a:cubicBezTo>
                    <a:cubicBezTo>
                      <a:pt x="8" y="15"/>
                      <a:pt x="8" y="15"/>
                      <a:pt x="8" y="15"/>
                    </a:cubicBezTo>
                    <a:cubicBezTo>
                      <a:pt x="8" y="17"/>
                      <a:pt x="10" y="20"/>
                      <a:pt x="11" y="21"/>
                    </a:cubicBezTo>
                    <a:cubicBezTo>
                      <a:pt x="12" y="21"/>
                      <a:pt x="12" y="22"/>
                      <a:pt x="12" y="21"/>
                    </a:cubicBezTo>
                    <a:cubicBezTo>
                      <a:pt x="13" y="21"/>
                      <a:pt x="13" y="22"/>
                      <a:pt x="13" y="22"/>
                    </a:cubicBezTo>
                    <a:cubicBezTo>
                      <a:pt x="13" y="22"/>
                      <a:pt x="14" y="21"/>
                      <a:pt x="14" y="21"/>
                    </a:cubicBezTo>
                    <a:cubicBezTo>
                      <a:pt x="13" y="20"/>
                      <a:pt x="14" y="19"/>
                      <a:pt x="13" y="18"/>
                    </a:cubicBezTo>
                    <a:cubicBezTo>
                      <a:pt x="13" y="21"/>
                      <a:pt x="13" y="21"/>
                      <a:pt x="13" y="21"/>
                    </a:cubicBezTo>
                    <a:cubicBezTo>
                      <a:pt x="12" y="20"/>
                      <a:pt x="10" y="18"/>
                      <a:pt x="11" y="17"/>
                    </a:cubicBezTo>
                    <a:cubicBezTo>
                      <a:pt x="12" y="17"/>
                      <a:pt x="13" y="18"/>
                      <a:pt x="13" y="18"/>
                    </a:cubicBezTo>
                    <a:cubicBezTo>
                      <a:pt x="13" y="18"/>
                      <a:pt x="14" y="17"/>
                      <a:pt x="14" y="17"/>
                    </a:cubicBezTo>
                    <a:cubicBezTo>
                      <a:pt x="14" y="18"/>
                      <a:pt x="14" y="18"/>
                      <a:pt x="14" y="18"/>
                    </a:cubicBezTo>
                    <a:cubicBezTo>
                      <a:pt x="15" y="18"/>
                      <a:pt x="14" y="16"/>
                      <a:pt x="15" y="16"/>
                    </a:cubicBezTo>
                    <a:cubicBezTo>
                      <a:pt x="15" y="16"/>
                      <a:pt x="17" y="16"/>
                      <a:pt x="16" y="16"/>
                    </a:cubicBezTo>
                    <a:cubicBezTo>
                      <a:pt x="15" y="15"/>
                      <a:pt x="12" y="12"/>
                      <a:pt x="11" y="11"/>
                    </a:cubicBezTo>
                    <a:cubicBezTo>
                      <a:pt x="11" y="11"/>
                      <a:pt x="14" y="11"/>
                      <a:pt x="14" y="11"/>
                    </a:cubicBezTo>
                    <a:cubicBezTo>
                      <a:pt x="16" y="11"/>
                      <a:pt x="15" y="14"/>
                      <a:pt x="16" y="14"/>
                    </a:cubicBezTo>
                    <a:cubicBezTo>
                      <a:pt x="16" y="14"/>
                      <a:pt x="16" y="13"/>
                      <a:pt x="16" y="13"/>
                    </a:cubicBezTo>
                    <a:cubicBezTo>
                      <a:pt x="17" y="13"/>
                      <a:pt x="17" y="14"/>
                      <a:pt x="17" y="13"/>
                    </a:cubicBezTo>
                    <a:cubicBezTo>
                      <a:pt x="17" y="12"/>
                      <a:pt x="19" y="13"/>
                      <a:pt x="17" y="12"/>
                    </a:cubicBezTo>
                    <a:cubicBezTo>
                      <a:pt x="17" y="12"/>
                      <a:pt x="18" y="12"/>
                      <a:pt x="18" y="12"/>
                    </a:cubicBezTo>
                    <a:cubicBezTo>
                      <a:pt x="18" y="11"/>
                      <a:pt x="18" y="9"/>
                      <a:pt x="18" y="8"/>
                    </a:cubicBezTo>
                    <a:cubicBezTo>
                      <a:pt x="18" y="8"/>
                      <a:pt x="19" y="9"/>
                      <a:pt x="19" y="9"/>
                    </a:cubicBezTo>
                    <a:cubicBezTo>
                      <a:pt x="20" y="8"/>
                      <a:pt x="21" y="8"/>
                      <a:pt x="23" y="8"/>
                    </a:cubicBezTo>
                    <a:cubicBezTo>
                      <a:pt x="23" y="8"/>
                      <a:pt x="24" y="8"/>
                      <a:pt x="24" y="9"/>
                    </a:cubicBezTo>
                    <a:cubicBezTo>
                      <a:pt x="24" y="9"/>
                      <a:pt x="24" y="8"/>
                      <a:pt x="24" y="8"/>
                    </a:cubicBezTo>
                    <a:cubicBezTo>
                      <a:pt x="25" y="9"/>
                      <a:pt x="23" y="8"/>
                      <a:pt x="24" y="9"/>
                    </a:cubicBezTo>
                    <a:cubicBezTo>
                      <a:pt x="24" y="9"/>
                      <a:pt x="25" y="8"/>
                      <a:pt x="26" y="8"/>
                    </a:cubicBezTo>
                    <a:cubicBezTo>
                      <a:pt x="25" y="7"/>
                      <a:pt x="24" y="8"/>
                      <a:pt x="24" y="8"/>
                    </a:cubicBezTo>
                    <a:cubicBezTo>
                      <a:pt x="23" y="7"/>
                      <a:pt x="24" y="5"/>
                      <a:pt x="26" y="4"/>
                    </a:cubicBezTo>
                    <a:cubicBezTo>
                      <a:pt x="27" y="3"/>
                      <a:pt x="26" y="5"/>
                      <a:pt x="26" y="5"/>
                    </a:cubicBezTo>
                    <a:cubicBezTo>
                      <a:pt x="29" y="5"/>
                      <a:pt x="28" y="2"/>
                      <a:pt x="31" y="3"/>
                    </a:cubicBezTo>
                    <a:cubicBezTo>
                      <a:pt x="32" y="4"/>
                      <a:pt x="31" y="5"/>
                      <a:pt x="31" y="5"/>
                    </a:cubicBezTo>
                    <a:cubicBezTo>
                      <a:pt x="30" y="6"/>
                      <a:pt x="29" y="5"/>
                      <a:pt x="29" y="5"/>
                    </a:cubicBezTo>
                    <a:cubicBezTo>
                      <a:pt x="29" y="5"/>
                      <a:pt x="29" y="5"/>
                      <a:pt x="29" y="5"/>
                    </a:cubicBezTo>
                    <a:cubicBezTo>
                      <a:pt x="29" y="6"/>
                      <a:pt x="28" y="6"/>
                      <a:pt x="28" y="6"/>
                    </a:cubicBezTo>
                    <a:cubicBezTo>
                      <a:pt x="29" y="6"/>
                      <a:pt x="32" y="6"/>
                      <a:pt x="34" y="7"/>
                    </a:cubicBezTo>
                    <a:cubicBezTo>
                      <a:pt x="34" y="7"/>
                      <a:pt x="35" y="6"/>
                      <a:pt x="35" y="6"/>
                    </a:cubicBezTo>
                    <a:cubicBezTo>
                      <a:pt x="34" y="6"/>
                      <a:pt x="34" y="6"/>
                      <a:pt x="34" y="6"/>
                    </a:cubicBezTo>
                    <a:cubicBezTo>
                      <a:pt x="34" y="5"/>
                      <a:pt x="35" y="5"/>
                      <a:pt x="35" y="4"/>
                    </a:cubicBezTo>
                    <a:cubicBezTo>
                      <a:pt x="36" y="4"/>
                      <a:pt x="37" y="3"/>
                      <a:pt x="38" y="4"/>
                    </a:cubicBezTo>
                    <a:cubicBezTo>
                      <a:pt x="38" y="5"/>
                      <a:pt x="38" y="5"/>
                      <a:pt x="38" y="5"/>
                    </a:cubicBezTo>
                    <a:cubicBezTo>
                      <a:pt x="38" y="5"/>
                      <a:pt x="37" y="4"/>
                      <a:pt x="37" y="5"/>
                    </a:cubicBezTo>
                    <a:cubicBezTo>
                      <a:pt x="37" y="4"/>
                      <a:pt x="38" y="7"/>
                      <a:pt x="39" y="5"/>
                    </a:cubicBezTo>
                    <a:cubicBezTo>
                      <a:pt x="38" y="4"/>
                      <a:pt x="38" y="4"/>
                      <a:pt x="38" y="4"/>
                    </a:cubicBezTo>
                    <a:cubicBezTo>
                      <a:pt x="39" y="4"/>
                      <a:pt x="41" y="3"/>
                      <a:pt x="42" y="4"/>
                    </a:cubicBezTo>
                    <a:cubicBezTo>
                      <a:pt x="42" y="3"/>
                      <a:pt x="41" y="4"/>
                      <a:pt x="41" y="2"/>
                    </a:cubicBezTo>
                    <a:cubicBezTo>
                      <a:pt x="41" y="4"/>
                      <a:pt x="38" y="2"/>
                      <a:pt x="39" y="4"/>
                    </a:cubicBezTo>
                    <a:cubicBezTo>
                      <a:pt x="39" y="2"/>
                      <a:pt x="38" y="3"/>
                      <a:pt x="37" y="1"/>
                    </a:cubicBezTo>
                    <a:cubicBezTo>
                      <a:pt x="37" y="1"/>
                      <a:pt x="37" y="2"/>
                      <a:pt x="36" y="1"/>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3"/>
                      <a:pt x="34" y="3"/>
                      <a:pt x="34" y="3"/>
                    </a:cubicBezTo>
                    <a:cubicBezTo>
                      <a:pt x="33" y="3"/>
                      <a:pt x="34" y="3"/>
                      <a:pt x="34" y="2"/>
                    </a:cubicBezTo>
                    <a:cubicBezTo>
                      <a:pt x="33" y="3"/>
                      <a:pt x="33" y="3"/>
                      <a:pt x="33" y="3"/>
                    </a:cubicBezTo>
                    <a:cubicBezTo>
                      <a:pt x="33" y="2"/>
                      <a:pt x="32" y="2"/>
                      <a:pt x="33" y="1"/>
                    </a:cubicBezTo>
                    <a:cubicBezTo>
                      <a:pt x="32" y="1"/>
                      <a:pt x="32" y="1"/>
                      <a:pt x="32" y="1"/>
                    </a:cubicBezTo>
                    <a:cubicBezTo>
                      <a:pt x="31" y="1"/>
                      <a:pt x="30" y="0"/>
                      <a:pt x="29" y="1"/>
                    </a:cubicBezTo>
                    <a:cubicBezTo>
                      <a:pt x="29" y="1"/>
                      <a:pt x="28" y="2"/>
                      <a:pt x="29" y="1"/>
                    </a:cubicBezTo>
                    <a:cubicBezTo>
                      <a:pt x="29" y="1"/>
                      <a:pt x="27" y="2"/>
                      <a:pt x="27" y="2"/>
                    </a:cubicBezTo>
                    <a:cubicBezTo>
                      <a:pt x="27" y="1"/>
                      <a:pt x="27" y="1"/>
                      <a:pt x="27" y="1"/>
                    </a:cubicBezTo>
                    <a:cubicBezTo>
                      <a:pt x="25" y="2"/>
                      <a:pt x="23" y="3"/>
                      <a:pt x="21" y="3"/>
                    </a:cubicBezTo>
                    <a:cubicBezTo>
                      <a:pt x="20" y="3"/>
                      <a:pt x="20" y="4"/>
                      <a:pt x="19" y="4"/>
                    </a:cubicBezTo>
                    <a:cubicBezTo>
                      <a:pt x="18" y="3"/>
                      <a:pt x="18" y="3"/>
                      <a:pt x="18" y="3"/>
                    </a:cubicBezTo>
                    <a:cubicBezTo>
                      <a:pt x="17" y="4"/>
                      <a:pt x="15" y="4"/>
                      <a:pt x="15" y="5"/>
                    </a:cubicBezTo>
                    <a:cubicBezTo>
                      <a:pt x="14" y="3"/>
                      <a:pt x="12" y="6"/>
                      <a:pt x="10" y="7"/>
                    </a:cubicBezTo>
                    <a:cubicBezTo>
                      <a:pt x="11" y="8"/>
                      <a:pt x="11" y="8"/>
                      <a:pt x="11" y="8"/>
                    </a:cubicBezTo>
                    <a:cubicBezTo>
                      <a:pt x="10" y="9"/>
                      <a:pt x="10" y="9"/>
                      <a:pt x="9" y="11"/>
                    </a:cubicBezTo>
                    <a:cubicBezTo>
                      <a:pt x="10" y="11"/>
                      <a:pt x="10" y="11"/>
                      <a:pt x="10" y="11"/>
                    </a:cubicBezTo>
                    <a:cubicBezTo>
                      <a:pt x="10" y="12"/>
                      <a:pt x="8" y="13"/>
                      <a:pt x="7" y="14"/>
                    </a:cubicBezTo>
                    <a:cubicBezTo>
                      <a:pt x="6" y="14"/>
                      <a:pt x="7" y="13"/>
                      <a:pt x="7" y="13"/>
                    </a:cubicBezTo>
                    <a:cubicBezTo>
                      <a:pt x="6" y="14"/>
                      <a:pt x="5" y="15"/>
                      <a:pt x="5" y="16"/>
                    </a:cubicBezTo>
                    <a:cubicBezTo>
                      <a:pt x="5" y="17"/>
                      <a:pt x="5" y="18"/>
                      <a:pt x="4" y="18"/>
                    </a:cubicBezTo>
                    <a:cubicBezTo>
                      <a:pt x="4" y="19"/>
                      <a:pt x="4" y="19"/>
                      <a:pt x="4" y="19"/>
                    </a:cubicBezTo>
                    <a:cubicBezTo>
                      <a:pt x="4" y="19"/>
                      <a:pt x="4" y="19"/>
                      <a:pt x="4" y="19"/>
                    </a:cubicBezTo>
                    <a:cubicBezTo>
                      <a:pt x="4" y="19"/>
                      <a:pt x="4" y="19"/>
                      <a:pt x="4" y="19"/>
                    </a:cubicBezTo>
                    <a:cubicBezTo>
                      <a:pt x="3" y="19"/>
                      <a:pt x="3" y="20"/>
                      <a:pt x="3" y="20"/>
                    </a:cubicBezTo>
                    <a:cubicBezTo>
                      <a:pt x="3" y="20"/>
                      <a:pt x="3" y="20"/>
                      <a:pt x="3" y="19"/>
                    </a:cubicBezTo>
                    <a:cubicBezTo>
                      <a:pt x="3" y="20"/>
                      <a:pt x="3" y="20"/>
                      <a:pt x="3" y="21"/>
                    </a:cubicBezTo>
                    <a:cubicBezTo>
                      <a:pt x="2" y="21"/>
                      <a:pt x="2" y="21"/>
                      <a:pt x="2" y="21"/>
                    </a:cubicBezTo>
                    <a:cubicBezTo>
                      <a:pt x="2" y="21"/>
                      <a:pt x="2" y="21"/>
                      <a:pt x="2" y="21"/>
                    </a:cubicBezTo>
                    <a:cubicBezTo>
                      <a:pt x="2" y="21"/>
                      <a:pt x="3" y="21"/>
                      <a:pt x="3" y="21"/>
                    </a:cubicBezTo>
                    <a:cubicBezTo>
                      <a:pt x="3" y="22"/>
                      <a:pt x="3" y="22"/>
                      <a:pt x="4" y="22"/>
                    </a:cubicBezTo>
                    <a:cubicBezTo>
                      <a:pt x="2" y="22"/>
                      <a:pt x="4" y="23"/>
                      <a:pt x="2" y="23"/>
                    </a:cubicBezTo>
                    <a:cubicBezTo>
                      <a:pt x="3" y="24"/>
                      <a:pt x="2" y="26"/>
                      <a:pt x="3" y="27"/>
                    </a:cubicBezTo>
                    <a:cubicBezTo>
                      <a:pt x="3" y="27"/>
                      <a:pt x="3" y="27"/>
                      <a:pt x="3" y="26"/>
                    </a:cubicBezTo>
                    <a:cubicBezTo>
                      <a:pt x="3" y="27"/>
                      <a:pt x="3" y="27"/>
                      <a:pt x="3" y="28"/>
                    </a:cubicBezTo>
                    <a:cubicBezTo>
                      <a:pt x="2" y="28"/>
                      <a:pt x="2" y="28"/>
                      <a:pt x="2" y="28"/>
                    </a:cubicBezTo>
                    <a:cubicBezTo>
                      <a:pt x="3" y="29"/>
                      <a:pt x="3" y="29"/>
                      <a:pt x="3" y="29"/>
                    </a:cubicBezTo>
                    <a:cubicBezTo>
                      <a:pt x="2" y="30"/>
                      <a:pt x="2" y="30"/>
                      <a:pt x="1" y="29"/>
                    </a:cubicBezTo>
                    <a:cubicBezTo>
                      <a:pt x="2" y="31"/>
                      <a:pt x="1" y="31"/>
                      <a:pt x="3" y="32"/>
                    </a:cubicBezTo>
                    <a:cubicBezTo>
                      <a:pt x="2" y="32"/>
                      <a:pt x="2" y="32"/>
                      <a:pt x="2" y="32"/>
                    </a:cubicBezTo>
                    <a:cubicBezTo>
                      <a:pt x="2" y="33"/>
                      <a:pt x="3" y="33"/>
                      <a:pt x="2" y="34"/>
                    </a:cubicBezTo>
                    <a:cubicBezTo>
                      <a:pt x="1" y="34"/>
                      <a:pt x="1" y="36"/>
                      <a:pt x="1" y="37"/>
                    </a:cubicBezTo>
                    <a:cubicBezTo>
                      <a:pt x="1" y="39"/>
                      <a:pt x="1" y="41"/>
                      <a:pt x="1" y="42"/>
                    </a:cubicBezTo>
                    <a:cubicBezTo>
                      <a:pt x="3" y="41"/>
                      <a:pt x="0" y="44"/>
                      <a:pt x="2" y="44"/>
                    </a:cubicBezTo>
                    <a:cubicBezTo>
                      <a:pt x="1" y="44"/>
                      <a:pt x="1" y="44"/>
                      <a:pt x="1" y="44"/>
                    </a:cubicBezTo>
                    <a:cubicBezTo>
                      <a:pt x="1" y="45"/>
                      <a:pt x="0" y="46"/>
                      <a:pt x="2" y="47"/>
                    </a:cubicBezTo>
                    <a:cubicBezTo>
                      <a:pt x="2" y="47"/>
                      <a:pt x="1" y="47"/>
                      <a:pt x="1" y="47"/>
                    </a:cubicBezTo>
                    <a:cubicBezTo>
                      <a:pt x="1" y="47"/>
                      <a:pt x="1" y="48"/>
                      <a:pt x="1" y="48"/>
                    </a:cubicBezTo>
                    <a:cubicBezTo>
                      <a:pt x="1" y="48"/>
                      <a:pt x="1" y="48"/>
                      <a:pt x="0" y="47"/>
                    </a:cubicBezTo>
                    <a:cubicBezTo>
                      <a:pt x="1" y="49"/>
                      <a:pt x="2" y="49"/>
                      <a:pt x="4" y="48"/>
                    </a:cubicBezTo>
                    <a:cubicBezTo>
                      <a:pt x="3" y="49"/>
                      <a:pt x="4" y="50"/>
                      <a:pt x="5" y="50"/>
                    </a:cubicBezTo>
                    <a:cubicBezTo>
                      <a:pt x="4" y="50"/>
                      <a:pt x="4" y="51"/>
                      <a:pt x="4" y="50"/>
                    </a:cubicBezTo>
                    <a:cubicBezTo>
                      <a:pt x="4" y="51"/>
                      <a:pt x="4" y="53"/>
                      <a:pt x="5" y="53"/>
                    </a:cubicBezTo>
                    <a:cubicBezTo>
                      <a:pt x="5" y="53"/>
                      <a:pt x="5" y="54"/>
                      <a:pt x="6" y="54"/>
                    </a:cubicBezTo>
                    <a:cubicBezTo>
                      <a:pt x="6" y="55"/>
                      <a:pt x="6" y="55"/>
                      <a:pt x="6" y="56"/>
                    </a:cubicBezTo>
                    <a:cubicBezTo>
                      <a:pt x="6" y="56"/>
                      <a:pt x="6" y="56"/>
                      <a:pt x="6" y="56"/>
                    </a:cubicBezTo>
                    <a:cubicBezTo>
                      <a:pt x="8" y="55"/>
                      <a:pt x="7" y="56"/>
                      <a:pt x="8" y="57"/>
                    </a:cubicBezTo>
                    <a:cubicBezTo>
                      <a:pt x="8" y="57"/>
                      <a:pt x="8" y="57"/>
                      <a:pt x="8" y="57"/>
                    </a:cubicBezTo>
                    <a:cubicBezTo>
                      <a:pt x="8" y="59"/>
                      <a:pt x="8" y="58"/>
                      <a:pt x="8" y="60"/>
                    </a:cubicBezTo>
                    <a:cubicBezTo>
                      <a:pt x="9" y="60"/>
                      <a:pt x="9" y="60"/>
                      <a:pt x="9" y="60"/>
                    </a:cubicBezTo>
                    <a:cubicBezTo>
                      <a:pt x="11" y="59"/>
                      <a:pt x="9" y="62"/>
                      <a:pt x="10" y="62"/>
                    </a:cubicBezTo>
                    <a:cubicBezTo>
                      <a:pt x="11" y="62"/>
                      <a:pt x="11" y="62"/>
                      <a:pt x="11" y="62"/>
                    </a:cubicBezTo>
                    <a:cubicBezTo>
                      <a:pt x="11" y="62"/>
                      <a:pt x="9" y="65"/>
                      <a:pt x="10" y="65"/>
                    </a:cubicBezTo>
                    <a:cubicBezTo>
                      <a:pt x="10" y="66"/>
                      <a:pt x="9" y="65"/>
                      <a:pt x="9" y="65"/>
                    </a:cubicBezTo>
                    <a:cubicBezTo>
                      <a:pt x="9" y="67"/>
                      <a:pt x="10" y="65"/>
                      <a:pt x="11" y="66"/>
                    </a:cubicBezTo>
                    <a:cubicBezTo>
                      <a:pt x="11" y="66"/>
                      <a:pt x="10" y="66"/>
                      <a:pt x="10" y="67"/>
                    </a:cubicBezTo>
                    <a:cubicBezTo>
                      <a:pt x="10" y="68"/>
                      <a:pt x="13" y="68"/>
                      <a:pt x="13" y="70"/>
                    </a:cubicBezTo>
                    <a:cubicBezTo>
                      <a:pt x="13" y="69"/>
                      <a:pt x="14" y="69"/>
                      <a:pt x="14" y="69"/>
                    </a:cubicBezTo>
                    <a:cubicBezTo>
                      <a:pt x="15" y="69"/>
                      <a:pt x="15" y="72"/>
                      <a:pt x="16" y="71"/>
                    </a:cubicBezTo>
                    <a:cubicBezTo>
                      <a:pt x="16" y="72"/>
                      <a:pt x="16" y="72"/>
                      <a:pt x="16" y="72"/>
                    </a:cubicBezTo>
                    <a:cubicBezTo>
                      <a:pt x="17" y="72"/>
                      <a:pt x="19" y="73"/>
                      <a:pt x="19" y="73"/>
                    </a:cubicBezTo>
                    <a:cubicBezTo>
                      <a:pt x="19" y="74"/>
                      <a:pt x="20" y="74"/>
                      <a:pt x="21" y="75"/>
                    </a:cubicBezTo>
                    <a:cubicBezTo>
                      <a:pt x="22" y="75"/>
                      <a:pt x="23" y="75"/>
                      <a:pt x="22" y="76"/>
                    </a:cubicBezTo>
                    <a:cubicBezTo>
                      <a:pt x="22" y="76"/>
                      <a:pt x="23" y="77"/>
                      <a:pt x="23" y="77"/>
                    </a:cubicBezTo>
                    <a:cubicBezTo>
                      <a:pt x="24" y="77"/>
                      <a:pt x="24" y="77"/>
                      <a:pt x="24" y="77"/>
                    </a:cubicBezTo>
                    <a:cubicBezTo>
                      <a:pt x="24" y="78"/>
                      <a:pt x="24" y="78"/>
                      <a:pt x="24" y="78"/>
                    </a:cubicBezTo>
                    <a:cubicBezTo>
                      <a:pt x="25" y="78"/>
                      <a:pt x="26" y="78"/>
                      <a:pt x="27" y="78"/>
                    </a:cubicBezTo>
                    <a:cubicBezTo>
                      <a:pt x="27" y="78"/>
                      <a:pt x="27" y="78"/>
                      <a:pt x="26" y="78"/>
                    </a:cubicBezTo>
                    <a:cubicBezTo>
                      <a:pt x="28" y="80"/>
                      <a:pt x="28" y="80"/>
                      <a:pt x="31" y="79"/>
                    </a:cubicBezTo>
                    <a:cubicBezTo>
                      <a:pt x="30" y="80"/>
                      <a:pt x="30" y="80"/>
                      <a:pt x="30" y="80"/>
                    </a:cubicBezTo>
                    <a:cubicBezTo>
                      <a:pt x="31" y="80"/>
                      <a:pt x="33" y="82"/>
                      <a:pt x="35" y="82"/>
                    </a:cubicBezTo>
                    <a:cubicBezTo>
                      <a:pt x="35" y="82"/>
                      <a:pt x="35" y="82"/>
                      <a:pt x="35" y="82"/>
                    </a:cubicBezTo>
                    <a:cubicBezTo>
                      <a:pt x="37" y="82"/>
                      <a:pt x="41" y="85"/>
                      <a:pt x="42" y="82"/>
                    </a:cubicBezTo>
                    <a:cubicBezTo>
                      <a:pt x="43" y="81"/>
                      <a:pt x="43" y="81"/>
                      <a:pt x="43" y="81"/>
                    </a:cubicBezTo>
                    <a:cubicBezTo>
                      <a:pt x="41" y="81"/>
                      <a:pt x="43" y="80"/>
                      <a:pt x="42" y="79"/>
                    </a:cubicBezTo>
                    <a:cubicBezTo>
                      <a:pt x="43" y="79"/>
                      <a:pt x="44" y="80"/>
                      <a:pt x="44" y="80"/>
                    </a:cubicBezTo>
                    <a:cubicBezTo>
                      <a:pt x="43" y="80"/>
                      <a:pt x="43" y="80"/>
                      <a:pt x="43" y="80"/>
                    </a:cubicBezTo>
                    <a:cubicBezTo>
                      <a:pt x="43" y="82"/>
                      <a:pt x="46" y="80"/>
                      <a:pt x="46" y="82"/>
                    </a:cubicBezTo>
                    <a:cubicBezTo>
                      <a:pt x="50" y="81"/>
                      <a:pt x="54" y="80"/>
                      <a:pt x="57" y="78"/>
                    </a:cubicBezTo>
                    <a:cubicBezTo>
                      <a:pt x="56" y="77"/>
                      <a:pt x="56" y="77"/>
                      <a:pt x="56" y="77"/>
                    </a:cubicBezTo>
                    <a:cubicBezTo>
                      <a:pt x="57" y="77"/>
                      <a:pt x="57" y="77"/>
                      <a:pt x="57" y="77"/>
                    </a:cubicBezTo>
                    <a:cubicBezTo>
                      <a:pt x="58" y="77"/>
                      <a:pt x="58" y="77"/>
                      <a:pt x="58" y="78"/>
                    </a:cubicBezTo>
                    <a:cubicBezTo>
                      <a:pt x="58" y="78"/>
                      <a:pt x="58" y="76"/>
                      <a:pt x="58" y="76"/>
                    </a:cubicBezTo>
                    <a:cubicBezTo>
                      <a:pt x="60" y="75"/>
                      <a:pt x="59" y="78"/>
                      <a:pt x="59" y="77"/>
                    </a:cubicBezTo>
                    <a:cubicBezTo>
                      <a:pt x="60" y="77"/>
                      <a:pt x="60" y="77"/>
                      <a:pt x="60" y="77"/>
                    </a:cubicBezTo>
                    <a:cubicBezTo>
                      <a:pt x="59" y="77"/>
                      <a:pt x="59" y="77"/>
                      <a:pt x="59" y="77"/>
                    </a:cubicBezTo>
                    <a:cubicBezTo>
                      <a:pt x="60" y="76"/>
                      <a:pt x="59" y="75"/>
                      <a:pt x="60" y="75"/>
                    </a:cubicBezTo>
                    <a:cubicBezTo>
                      <a:pt x="61" y="74"/>
                      <a:pt x="61" y="75"/>
                      <a:pt x="61" y="75"/>
                    </a:cubicBezTo>
                    <a:cubicBezTo>
                      <a:pt x="61" y="75"/>
                      <a:pt x="61" y="75"/>
                      <a:pt x="62" y="75"/>
                    </a:cubicBezTo>
                    <a:cubicBezTo>
                      <a:pt x="62" y="75"/>
                      <a:pt x="62" y="74"/>
                      <a:pt x="62" y="74"/>
                    </a:cubicBezTo>
                    <a:cubicBezTo>
                      <a:pt x="63" y="74"/>
                      <a:pt x="63" y="74"/>
                      <a:pt x="63" y="74"/>
                    </a:cubicBezTo>
                    <a:cubicBezTo>
                      <a:pt x="62" y="73"/>
                      <a:pt x="62" y="73"/>
                      <a:pt x="62" y="73"/>
                    </a:cubicBezTo>
                    <a:cubicBezTo>
                      <a:pt x="62" y="72"/>
                      <a:pt x="63" y="72"/>
                      <a:pt x="61" y="72"/>
                    </a:cubicBezTo>
                    <a:cubicBezTo>
                      <a:pt x="63" y="72"/>
                      <a:pt x="65" y="68"/>
                      <a:pt x="66" y="67"/>
                    </a:cubicBezTo>
                    <a:cubicBezTo>
                      <a:pt x="66" y="66"/>
                      <a:pt x="66" y="65"/>
                      <a:pt x="67" y="64"/>
                    </a:cubicBezTo>
                    <a:cubicBezTo>
                      <a:pt x="67" y="64"/>
                      <a:pt x="65" y="64"/>
                      <a:pt x="66" y="63"/>
                    </a:cubicBezTo>
                    <a:cubicBezTo>
                      <a:pt x="68" y="64"/>
                      <a:pt x="68" y="62"/>
                      <a:pt x="69" y="61"/>
                    </a:cubicBezTo>
                    <a:cubicBezTo>
                      <a:pt x="68" y="62"/>
                      <a:pt x="70" y="58"/>
                      <a:pt x="68" y="59"/>
                    </a:cubicBezTo>
                    <a:cubicBezTo>
                      <a:pt x="68" y="58"/>
                      <a:pt x="69" y="59"/>
                      <a:pt x="70" y="59"/>
                    </a:cubicBezTo>
                    <a:cubicBezTo>
                      <a:pt x="69" y="57"/>
                      <a:pt x="71" y="54"/>
                      <a:pt x="71" y="52"/>
                    </a:cubicBezTo>
                    <a:cubicBezTo>
                      <a:pt x="71" y="52"/>
                      <a:pt x="70" y="52"/>
                      <a:pt x="70" y="51"/>
                    </a:cubicBezTo>
                    <a:cubicBezTo>
                      <a:pt x="71" y="50"/>
                      <a:pt x="71" y="50"/>
                      <a:pt x="71" y="50"/>
                    </a:cubicBezTo>
                    <a:cubicBezTo>
                      <a:pt x="71" y="50"/>
                      <a:pt x="70" y="50"/>
                      <a:pt x="71" y="49"/>
                    </a:cubicBezTo>
                    <a:cubicBezTo>
                      <a:pt x="70" y="49"/>
                      <a:pt x="70" y="49"/>
                      <a:pt x="70" y="49"/>
                    </a:cubicBezTo>
                    <a:cubicBezTo>
                      <a:pt x="71" y="46"/>
                      <a:pt x="70" y="44"/>
                      <a:pt x="70" y="41"/>
                    </a:cubicBezTo>
                    <a:cubicBezTo>
                      <a:pt x="69" y="39"/>
                      <a:pt x="68" y="36"/>
                      <a:pt x="69" y="33"/>
                    </a:cubicBezTo>
                    <a:cubicBezTo>
                      <a:pt x="69" y="34"/>
                      <a:pt x="68" y="34"/>
                      <a:pt x="68" y="33"/>
                    </a:cubicBezTo>
                    <a:cubicBezTo>
                      <a:pt x="68" y="34"/>
                      <a:pt x="67" y="34"/>
                      <a:pt x="67" y="34"/>
                    </a:cubicBezTo>
                    <a:cubicBezTo>
                      <a:pt x="67" y="34"/>
                      <a:pt x="67" y="33"/>
                      <a:pt x="67" y="33"/>
                    </a:cubicBezTo>
                    <a:cubicBezTo>
                      <a:pt x="67" y="32"/>
                      <a:pt x="68" y="31"/>
                      <a:pt x="68" y="31"/>
                    </a:cubicBezTo>
                    <a:cubicBezTo>
                      <a:pt x="66" y="32"/>
                      <a:pt x="67" y="29"/>
                      <a:pt x="65" y="30"/>
                    </a:cubicBezTo>
                    <a:cubicBezTo>
                      <a:pt x="66" y="30"/>
                      <a:pt x="66" y="30"/>
                      <a:pt x="66" y="30"/>
                    </a:cubicBezTo>
                    <a:cubicBezTo>
                      <a:pt x="64" y="30"/>
                      <a:pt x="63" y="33"/>
                      <a:pt x="62" y="33"/>
                    </a:cubicBezTo>
                    <a:cubicBezTo>
                      <a:pt x="64" y="33"/>
                      <a:pt x="60" y="36"/>
                      <a:pt x="63" y="37"/>
                    </a:cubicBezTo>
                    <a:cubicBezTo>
                      <a:pt x="63" y="37"/>
                      <a:pt x="62" y="37"/>
                      <a:pt x="62" y="37"/>
                    </a:cubicBezTo>
                    <a:cubicBezTo>
                      <a:pt x="63" y="37"/>
                      <a:pt x="63" y="37"/>
                      <a:pt x="63" y="38"/>
                    </a:cubicBezTo>
                    <a:cubicBezTo>
                      <a:pt x="63" y="38"/>
                      <a:pt x="63" y="38"/>
                      <a:pt x="63" y="38"/>
                    </a:cubicBezTo>
                    <a:cubicBezTo>
                      <a:pt x="64" y="40"/>
                      <a:pt x="63" y="41"/>
                      <a:pt x="63" y="44"/>
                    </a:cubicBezTo>
                    <a:cubicBezTo>
                      <a:pt x="64" y="44"/>
                      <a:pt x="64" y="44"/>
                      <a:pt x="64" y="44"/>
                    </a:cubicBezTo>
                    <a:cubicBezTo>
                      <a:pt x="64" y="44"/>
                      <a:pt x="63" y="44"/>
                      <a:pt x="63" y="45"/>
                    </a:cubicBezTo>
                    <a:cubicBezTo>
                      <a:pt x="65" y="45"/>
                      <a:pt x="63" y="43"/>
                      <a:pt x="65" y="44"/>
                    </a:cubicBezTo>
                    <a:cubicBezTo>
                      <a:pt x="63" y="44"/>
                      <a:pt x="65" y="47"/>
                      <a:pt x="63" y="48"/>
                    </a:cubicBezTo>
                    <a:cubicBezTo>
                      <a:pt x="63" y="49"/>
                      <a:pt x="64" y="48"/>
                      <a:pt x="64" y="49"/>
                    </a:cubicBezTo>
                    <a:cubicBezTo>
                      <a:pt x="63" y="49"/>
                      <a:pt x="63" y="49"/>
                      <a:pt x="63" y="49"/>
                    </a:cubicBezTo>
                    <a:cubicBezTo>
                      <a:pt x="64" y="49"/>
                      <a:pt x="64" y="49"/>
                      <a:pt x="64" y="49"/>
                    </a:cubicBezTo>
                    <a:cubicBezTo>
                      <a:pt x="64" y="50"/>
                      <a:pt x="63" y="50"/>
                      <a:pt x="63" y="50"/>
                    </a:cubicBezTo>
                    <a:cubicBezTo>
                      <a:pt x="63" y="50"/>
                      <a:pt x="63" y="49"/>
                      <a:pt x="63" y="49"/>
                    </a:cubicBezTo>
                    <a:cubicBezTo>
                      <a:pt x="62" y="50"/>
                      <a:pt x="63" y="51"/>
                      <a:pt x="63" y="51"/>
                    </a:cubicBezTo>
                    <a:cubicBezTo>
                      <a:pt x="63" y="51"/>
                      <a:pt x="63" y="51"/>
                      <a:pt x="63" y="51"/>
                    </a:cubicBezTo>
                    <a:cubicBezTo>
                      <a:pt x="63" y="53"/>
                      <a:pt x="62" y="55"/>
                      <a:pt x="63" y="58"/>
                    </a:cubicBezTo>
                    <a:cubicBezTo>
                      <a:pt x="63" y="58"/>
                      <a:pt x="63" y="58"/>
                      <a:pt x="63" y="58"/>
                    </a:cubicBezTo>
                    <a:cubicBezTo>
                      <a:pt x="64" y="60"/>
                      <a:pt x="63" y="59"/>
                      <a:pt x="62" y="61"/>
                    </a:cubicBezTo>
                    <a:cubicBezTo>
                      <a:pt x="62" y="61"/>
                      <a:pt x="62" y="61"/>
                      <a:pt x="62" y="61"/>
                    </a:cubicBezTo>
                    <a:cubicBezTo>
                      <a:pt x="62" y="61"/>
                      <a:pt x="62" y="62"/>
                      <a:pt x="62" y="62"/>
                    </a:cubicBezTo>
                    <a:cubicBezTo>
                      <a:pt x="62" y="61"/>
                      <a:pt x="61" y="62"/>
                      <a:pt x="61" y="62"/>
                    </a:cubicBezTo>
                    <a:cubicBezTo>
                      <a:pt x="61" y="64"/>
                      <a:pt x="61" y="63"/>
                      <a:pt x="62" y="64"/>
                    </a:cubicBezTo>
                    <a:cubicBezTo>
                      <a:pt x="61" y="64"/>
                      <a:pt x="61" y="64"/>
                      <a:pt x="61" y="64"/>
                    </a:cubicBezTo>
                    <a:cubicBezTo>
                      <a:pt x="61" y="65"/>
                      <a:pt x="62" y="65"/>
                      <a:pt x="61" y="66"/>
                    </a:cubicBezTo>
                    <a:cubicBezTo>
                      <a:pt x="61" y="65"/>
                      <a:pt x="60" y="66"/>
                      <a:pt x="60" y="65"/>
                    </a:cubicBezTo>
                    <a:cubicBezTo>
                      <a:pt x="58" y="66"/>
                      <a:pt x="60" y="68"/>
                      <a:pt x="57" y="68"/>
                    </a:cubicBezTo>
                    <a:cubicBezTo>
                      <a:pt x="58" y="69"/>
                      <a:pt x="59" y="67"/>
                      <a:pt x="59" y="68"/>
                    </a:cubicBezTo>
                    <a:cubicBezTo>
                      <a:pt x="60" y="68"/>
                      <a:pt x="60" y="69"/>
                      <a:pt x="59" y="69"/>
                    </a:cubicBezTo>
                    <a:cubicBezTo>
                      <a:pt x="59" y="70"/>
                      <a:pt x="57" y="69"/>
                      <a:pt x="56" y="70"/>
                    </a:cubicBezTo>
                    <a:cubicBezTo>
                      <a:pt x="56" y="70"/>
                      <a:pt x="56" y="69"/>
                      <a:pt x="56" y="69"/>
                    </a:cubicBezTo>
                    <a:cubicBezTo>
                      <a:pt x="55" y="69"/>
                      <a:pt x="56" y="71"/>
                      <a:pt x="55" y="70"/>
                    </a:cubicBezTo>
                    <a:cubicBezTo>
                      <a:pt x="55" y="72"/>
                      <a:pt x="54" y="71"/>
                      <a:pt x="55" y="72"/>
                    </a:cubicBezTo>
                    <a:cubicBezTo>
                      <a:pt x="55" y="72"/>
                      <a:pt x="56" y="71"/>
                      <a:pt x="56" y="71"/>
                    </a:cubicBezTo>
                    <a:cubicBezTo>
                      <a:pt x="55" y="72"/>
                      <a:pt x="56" y="74"/>
                      <a:pt x="54" y="74"/>
                    </a:cubicBezTo>
                    <a:cubicBezTo>
                      <a:pt x="54" y="73"/>
                      <a:pt x="54" y="73"/>
                      <a:pt x="54" y="72"/>
                    </a:cubicBezTo>
                    <a:cubicBezTo>
                      <a:pt x="54" y="72"/>
                      <a:pt x="54" y="73"/>
                      <a:pt x="53" y="73"/>
                    </a:cubicBezTo>
                    <a:cubicBezTo>
                      <a:pt x="53" y="72"/>
                      <a:pt x="54" y="72"/>
                      <a:pt x="54" y="70"/>
                    </a:cubicBezTo>
                    <a:cubicBezTo>
                      <a:pt x="54" y="70"/>
                      <a:pt x="54" y="72"/>
                      <a:pt x="53" y="71"/>
                    </a:cubicBezTo>
                    <a:cubicBezTo>
                      <a:pt x="54" y="73"/>
                      <a:pt x="52" y="71"/>
                      <a:pt x="52" y="73"/>
                    </a:cubicBezTo>
                    <a:cubicBezTo>
                      <a:pt x="52" y="72"/>
                      <a:pt x="52" y="72"/>
                      <a:pt x="52" y="72"/>
                    </a:cubicBezTo>
                    <a:cubicBezTo>
                      <a:pt x="52" y="72"/>
                      <a:pt x="51" y="73"/>
                      <a:pt x="51" y="73"/>
                    </a:cubicBezTo>
                    <a:cubicBezTo>
                      <a:pt x="51" y="72"/>
                      <a:pt x="51" y="72"/>
                      <a:pt x="51" y="72"/>
                    </a:cubicBezTo>
                    <a:cubicBezTo>
                      <a:pt x="51" y="73"/>
                      <a:pt x="49" y="72"/>
                      <a:pt x="49" y="72"/>
                    </a:cubicBezTo>
                    <a:cubicBezTo>
                      <a:pt x="50" y="72"/>
                      <a:pt x="50" y="73"/>
                      <a:pt x="51" y="74"/>
                    </a:cubicBezTo>
                    <a:cubicBezTo>
                      <a:pt x="49" y="75"/>
                      <a:pt x="49" y="72"/>
                      <a:pt x="47" y="73"/>
                    </a:cubicBezTo>
                    <a:cubicBezTo>
                      <a:pt x="47" y="73"/>
                      <a:pt x="48" y="73"/>
                      <a:pt x="48" y="74"/>
                    </a:cubicBezTo>
                    <a:cubicBezTo>
                      <a:pt x="47" y="74"/>
                      <a:pt x="47" y="73"/>
                      <a:pt x="46" y="73"/>
                    </a:cubicBezTo>
                    <a:cubicBezTo>
                      <a:pt x="45" y="74"/>
                      <a:pt x="47" y="74"/>
                      <a:pt x="46" y="75"/>
                    </a:cubicBezTo>
                    <a:cubicBezTo>
                      <a:pt x="46" y="74"/>
                      <a:pt x="46" y="75"/>
                      <a:pt x="45" y="76"/>
                    </a:cubicBezTo>
                    <a:cubicBezTo>
                      <a:pt x="45" y="75"/>
                      <a:pt x="45" y="75"/>
                      <a:pt x="45" y="75"/>
                    </a:cubicBezTo>
                    <a:cubicBezTo>
                      <a:pt x="43" y="74"/>
                      <a:pt x="45" y="77"/>
                      <a:pt x="43" y="76"/>
                    </a:cubicBezTo>
                    <a:cubicBezTo>
                      <a:pt x="44" y="75"/>
                      <a:pt x="44" y="75"/>
                      <a:pt x="44" y="75"/>
                    </a:cubicBezTo>
                    <a:cubicBezTo>
                      <a:pt x="43" y="75"/>
                      <a:pt x="43" y="75"/>
                      <a:pt x="43" y="75"/>
                    </a:cubicBezTo>
                    <a:cubicBezTo>
                      <a:pt x="43" y="74"/>
                      <a:pt x="43" y="74"/>
                      <a:pt x="43" y="74"/>
                    </a:cubicBezTo>
                    <a:cubicBezTo>
                      <a:pt x="43" y="75"/>
                      <a:pt x="42" y="75"/>
                      <a:pt x="41" y="75"/>
                    </a:cubicBezTo>
                    <a:cubicBezTo>
                      <a:pt x="42" y="75"/>
                      <a:pt x="41" y="76"/>
                      <a:pt x="41" y="76"/>
                    </a:cubicBezTo>
                    <a:cubicBezTo>
                      <a:pt x="40" y="76"/>
                      <a:pt x="41" y="75"/>
                      <a:pt x="40" y="75"/>
                    </a:cubicBezTo>
                    <a:cubicBezTo>
                      <a:pt x="40" y="75"/>
                      <a:pt x="40" y="74"/>
                      <a:pt x="41" y="75"/>
                    </a:cubicBezTo>
                    <a:cubicBezTo>
                      <a:pt x="41" y="75"/>
                      <a:pt x="41" y="74"/>
                      <a:pt x="41" y="74"/>
                    </a:cubicBezTo>
                    <a:cubicBezTo>
                      <a:pt x="41" y="74"/>
                      <a:pt x="40" y="74"/>
                      <a:pt x="39" y="74"/>
                    </a:cubicBezTo>
                    <a:cubicBezTo>
                      <a:pt x="40" y="74"/>
                      <a:pt x="40" y="74"/>
                      <a:pt x="40" y="74"/>
                    </a:cubicBezTo>
                    <a:cubicBezTo>
                      <a:pt x="38" y="75"/>
                      <a:pt x="38" y="75"/>
                      <a:pt x="38" y="75"/>
                    </a:cubicBezTo>
                    <a:cubicBezTo>
                      <a:pt x="38" y="75"/>
                      <a:pt x="38" y="75"/>
                      <a:pt x="38" y="74"/>
                    </a:cubicBezTo>
                    <a:cubicBezTo>
                      <a:pt x="38" y="74"/>
                      <a:pt x="38" y="75"/>
                      <a:pt x="37" y="75"/>
                    </a:cubicBezTo>
                    <a:cubicBezTo>
                      <a:pt x="38" y="74"/>
                      <a:pt x="38" y="73"/>
                      <a:pt x="38" y="73"/>
                    </a:cubicBezTo>
                    <a:cubicBezTo>
                      <a:pt x="38" y="73"/>
                      <a:pt x="37" y="74"/>
                      <a:pt x="37" y="74"/>
                    </a:cubicBezTo>
                    <a:cubicBezTo>
                      <a:pt x="37" y="73"/>
                      <a:pt x="36" y="73"/>
                      <a:pt x="37" y="72"/>
                    </a:cubicBezTo>
                    <a:cubicBezTo>
                      <a:pt x="36" y="72"/>
                      <a:pt x="34" y="73"/>
                      <a:pt x="34" y="72"/>
                    </a:cubicBezTo>
                    <a:cubicBezTo>
                      <a:pt x="34" y="73"/>
                      <a:pt x="33" y="73"/>
                      <a:pt x="33" y="73"/>
                    </a:cubicBezTo>
                    <a:cubicBezTo>
                      <a:pt x="32" y="72"/>
                      <a:pt x="32" y="71"/>
                      <a:pt x="30" y="71"/>
                    </a:cubicBezTo>
                    <a:cubicBezTo>
                      <a:pt x="30" y="70"/>
                      <a:pt x="30" y="70"/>
                      <a:pt x="30" y="70"/>
                    </a:cubicBezTo>
                    <a:cubicBezTo>
                      <a:pt x="29" y="70"/>
                      <a:pt x="30" y="72"/>
                      <a:pt x="29" y="72"/>
                    </a:cubicBezTo>
                    <a:cubicBezTo>
                      <a:pt x="28" y="71"/>
                      <a:pt x="29" y="70"/>
                      <a:pt x="29" y="70"/>
                    </a:cubicBezTo>
                    <a:cubicBezTo>
                      <a:pt x="28" y="70"/>
                      <a:pt x="26" y="71"/>
                      <a:pt x="26" y="69"/>
                    </a:cubicBezTo>
                    <a:cubicBezTo>
                      <a:pt x="27" y="69"/>
                      <a:pt x="27" y="70"/>
                      <a:pt x="27" y="70"/>
                    </a:cubicBezTo>
                    <a:close/>
                    <a:moveTo>
                      <a:pt x="18" y="62"/>
                    </a:moveTo>
                    <a:cubicBezTo>
                      <a:pt x="18" y="62"/>
                      <a:pt x="19" y="62"/>
                      <a:pt x="19" y="63"/>
                    </a:cubicBezTo>
                    <a:cubicBezTo>
                      <a:pt x="18" y="63"/>
                      <a:pt x="18" y="63"/>
                      <a:pt x="18" y="62"/>
                    </a:cubicBezTo>
                    <a:close/>
                    <a:moveTo>
                      <a:pt x="8" y="46"/>
                    </a:moveTo>
                    <a:cubicBezTo>
                      <a:pt x="8" y="47"/>
                      <a:pt x="8" y="47"/>
                      <a:pt x="8" y="47"/>
                    </a:cubicBezTo>
                    <a:cubicBezTo>
                      <a:pt x="8" y="47"/>
                      <a:pt x="7" y="47"/>
                      <a:pt x="8" y="46"/>
                    </a:cubicBezTo>
                    <a:close/>
                    <a:moveTo>
                      <a:pt x="31" y="2"/>
                    </a:moveTo>
                    <a:cubicBezTo>
                      <a:pt x="31" y="2"/>
                      <a:pt x="31" y="2"/>
                      <a:pt x="31" y="2"/>
                    </a:cubicBezTo>
                    <a:cubicBezTo>
                      <a:pt x="30" y="1"/>
                      <a:pt x="30" y="1"/>
                      <a:pt x="31" y="2"/>
                    </a:cubicBezTo>
                    <a:close/>
                    <a:moveTo>
                      <a:pt x="32" y="2"/>
                    </a:moveTo>
                    <a:cubicBezTo>
                      <a:pt x="32" y="2"/>
                      <a:pt x="32" y="2"/>
                      <a:pt x="32" y="2"/>
                    </a:cubicBezTo>
                    <a:cubicBezTo>
                      <a:pt x="32" y="2"/>
                      <a:pt x="32" y="2"/>
                      <a:pt x="32" y="2"/>
                    </a:cubicBezTo>
                    <a:cubicBezTo>
                      <a:pt x="32" y="2"/>
                      <a:pt x="32" y="2"/>
                      <a:pt x="32" y="2"/>
                    </a:cubicBezTo>
                    <a:close/>
                    <a:moveTo>
                      <a:pt x="61" y="75"/>
                    </a:moveTo>
                    <a:cubicBezTo>
                      <a:pt x="61" y="75"/>
                      <a:pt x="61" y="75"/>
                      <a:pt x="61" y="75"/>
                    </a:cubicBezTo>
                    <a:cubicBezTo>
                      <a:pt x="61" y="74"/>
                      <a:pt x="61" y="74"/>
                      <a:pt x="61"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7" name="Freeform 144">
                <a:extLst>
                  <a:ext uri="{FF2B5EF4-FFF2-40B4-BE49-F238E27FC236}">
                    <a16:creationId xmlns:a16="http://schemas.microsoft.com/office/drawing/2014/main" id="{0DAB7114-BABC-4F8D-BB26-51CCFB064EC4}"/>
                  </a:ext>
                </a:extLst>
              </p:cNvPr>
              <p:cNvSpPr>
                <a:spLocks/>
              </p:cNvSpPr>
              <p:nvPr userDrawn="1"/>
            </p:nvSpPr>
            <p:spPr bwMode="auto">
              <a:xfrm>
                <a:off x="3351" y="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8" name="Freeform 145">
                <a:extLst>
                  <a:ext uri="{FF2B5EF4-FFF2-40B4-BE49-F238E27FC236}">
                    <a16:creationId xmlns:a16="http://schemas.microsoft.com/office/drawing/2014/main" id="{5C6C19B6-31CD-4A03-8629-9DD772407B30}"/>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9" name="Freeform 146">
                <a:extLst>
                  <a:ext uri="{FF2B5EF4-FFF2-40B4-BE49-F238E27FC236}">
                    <a16:creationId xmlns:a16="http://schemas.microsoft.com/office/drawing/2014/main" id="{64DC0BF4-21F5-46FC-9F72-A024302D1B7F}"/>
                  </a:ext>
                </a:extLst>
              </p:cNvPr>
              <p:cNvSpPr>
                <a:spLocks/>
              </p:cNvSpPr>
              <p:nvPr userDrawn="1"/>
            </p:nvSpPr>
            <p:spPr bwMode="auto">
              <a:xfrm>
                <a:off x="3386" y="62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0" name="Freeform 147">
                <a:extLst>
                  <a:ext uri="{FF2B5EF4-FFF2-40B4-BE49-F238E27FC236}">
                    <a16:creationId xmlns:a16="http://schemas.microsoft.com/office/drawing/2014/main" id="{372777FA-64E7-4CE8-B8E1-47930C830F3F}"/>
                  </a:ext>
                </a:extLst>
              </p:cNvPr>
              <p:cNvSpPr>
                <a:spLocks/>
              </p:cNvSpPr>
              <p:nvPr userDrawn="1"/>
            </p:nvSpPr>
            <p:spPr bwMode="auto">
              <a:xfrm>
                <a:off x="3500" y="56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1" name="Freeform 148">
                <a:extLst>
                  <a:ext uri="{FF2B5EF4-FFF2-40B4-BE49-F238E27FC236}">
                    <a16:creationId xmlns:a16="http://schemas.microsoft.com/office/drawing/2014/main" id="{528CDB4A-96C8-4ADB-A52D-AF452B3DE4B0}"/>
                  </a:ext>
                </a:extLst>
              </p:cNvPr>
              <p:cNvSpPr>
                <a:spLocks/>
              </p:cNvSpPr>
              <p:nvPr userDrawn="1"/>
            </p:nvSpPr>
            <p:spPr bwMode="auto">
              <a:xfrm>
                <a:off x="3525" y="598"/>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2" name="Freeform 149">
                <a:extLst>
                  <a:ext uri="{FF2B5EF4-FFF2-40B4-BE49-F238E27FC236}">
                    <a16:creationId xmlns:a16="http://schemas.microsoft.com/office/drawing/2014/main" id="{5EB163E5-4C7C-46AB-95C5-BD176615BF96}"/>
                  </a:ext>
                </a:extLst>
              </p:cNvPr>
              <p:cNvSpPr>
                <a:spLocks/>
              </p:cNvSpPr>
              <p:nvPr userDrawn="1"/>
            </p:nvSpPr>
            <p:spPr bwMode="auto">
              <a:xfrm>
                <a:off x="3500" y="578"/>
                <a:ext cx="10" cy="5"/>
              </a:xfrm>
              <a:custGeom>
                <a:avLst/>
                <a:gdLst>
                  <a:gd name="T0" fmla="*/ 1 w 2"/>
                  <a:gd name="T1" fmla="*/ 0 h 1"/>
                  <a:gd name="T2" fmla="*/ 2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1" y="1"/>
                      <a:pt x="1" y="1"/>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3" name="Freeform 150">
                <a:extLst>
                  <a:ext uri="{FF2B5EF4-FFF2-40B4-BE49-F238E27FC236}">
                    <a16:creationId xmlns:a16="http://schemas.microsoft.com/office/drawing/2014/main" id="{60E6EE0B-9EDD-459C-B42F-298D865B5839}"/>
                  </a:ext>
                </a:extLst>
              </p:cNvPr>
              <p:cNvSpPr>
                <a:spLocks/>
              </p:cNvSpPr>
              <p:nvPr userDrawn="1"/>
            </p:nvSpPr>
            <p:spPr bwMode="auto">
              <a:xfrm>
                <a:off x="3510" y="57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4" name="Freeform 151">
                <a:extLst>
                  <a:ext uri="{FF2B5EF4-FFF2-40B4-BE49-F238E27FC236}">
                    <a16:creationId xmlns:a16="http://schemas.microsoft.com/office/drawing/2014/main" id="{A9942FB3-1B5B-4A21-A534-8A40801EB7BC}"/>
                  </a:ext>
                </a:extLst>
              </p:cNvPr>
              <p:cNvSpPr>
                <a:spLocks/>
              </p:cNvSpPr>
              <p:nvPr userDrawn="1"/>
            </p:nvSpPr>
            <p:spPr bwMode="auto">
              <a:xfrm>
                <a:off x="3465" y="553"/>
                <a:ext cx="15" cy="10"/>
              </a:xfrm>
              <a:custGeom>
                <a:avLst/>
                <a:gdLst>
                  <a:gd name="T0" fmla="*/ 2 w 3"/>
                  <a:gd name="T1" fmla="*/ 2 h 2"/>
                  <a:gd name="T2" fmla="*/ 2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2" y="1"/>
                    </a:cubicBezTo>
                    <a:cubicBezTo>
                      <a:pt x="3"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5" name="Freeform 152">
                <a:extLst>
                  <a:ext uri="{FF2B5EF4-FFF2-40B4-BE49-F238E27FC236}">
                    <a16:creationId xmlns:a16="http://schemas.microsoft.com/office/drawing/2014/main" id="{2A107B46-9E42-49FE-BFB6-2F6200AC2113}"/>
                  </a:ext>
                </a:extLst>
              </p:cNvPr>
              <p:cNvSpPr>
                <a:spLocks/>
              </p:cNvSpPr>
              <p:nvPr userDrawn="1"/>
            </p:nvSpPr>
            <p:spPr bwMode="auto">
              <a:xfrm>
                <a:off x="3500" y="58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6" name="Freeform 153">
                <a:extLst>
                  <a:ext uri="{FF2B5EF4-FFF2-40B4-BE49-F238E27FC236}">
                    <a16:creationId xmlns:a16="http://schemas.microsoft.com/office/drawing/2014/main" id="{59C8BF00-24A1-4297-8BA3-0840CB1AD82C}"/>
                  </a:ext>
                </a:extLst>
              </p:cNvPr>
              <p:cNvSpPr>
                <a:spLocks/>
              </p:cNvSpPr>
              <p:nvPr userDrawn="1"/>
            </p:nvSpPr>
            <p:spPr bwMode="auto">
              <a:xfrm>
                <a:off x="3480" y="57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7" name="Freeform 154">
                <a:extLst>
                  <a:ext uri="{FF2B5EF4-FFF2-40B4-BE49-F238E27FC236}">
                    <a16:creationId xmlns:a16="http://schemas.microsoft.com/office/drawing/2014/main" id="{39EB6DAB-62C6-4701-81DA-A94D3182EF02}"/>
                  </a:ext>
                </a:extLst>
              </p:cNvPr>
              <p:cNvSpPr>
                <a:spLocks/>
              </p:cNvSpPr>
              <p:nvPr userDrawn="1"/>
            </p:nvSpPr>
            <p:spPr bwMode="auto">
              <a:xfrm>
                <a:off x="3485"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8" name="Freeform 155">
                <a:extLst>
                  <a:ext uri="{FF2B5EF4-FFF2-40B4-BE49-F238E27FC236}">
                    <a16:creationId xmlns:a16="http://schemas.microsoft.com/office/drawing/2014/main" id="{7A5DE7D7-5107-460D-B402-FB2FF062D96B}"/>
                  </a:ext>
                </a:extLst>
              </p:cNvPr>
              <p:cNvSpPr>
                <a:spLocks/>
              </p:cNvSpPr>
              <p:nvPr userDrawn="1"/>
            </p:nvSpPr>
            <p:spPr bwMode="auto">
              <a:xfrm>
                <a:off x="3490" y="58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9" name="Freeform 156">
                <a:extLst>
                  <a:ext uri="{FF2B5EF4-FFF2-40B4-BE49-F238E27FC236}">
                    <a16:creationId xmlns:a16="http://schemas.microsoft.com/office/drawing/2014/main" id="{D9A72F97-99BA-4DA7-A330-A3564E772ED8}"/>
                  </a:ext>
                </a:extLst>
              </p:cNvPr>
              <p:cNvSpPr>
                <a:spLocks/>
              </p:cNvSpPr>
              <p:nvPr userDrawn="1"/>
            </p:nvSpPr>
            <p:spPr bwMode="auto">
              <a:xfrm>
                <a:off x="3430" y="57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0" name="Freeform 157">
                <a:extLst>
                  <a:ext uri="{FF2B5EF4-FFF2-40B4-BE49-F238E27FC236}">
                    <a16:creationId xmlns:a16="http://schemas.microsoft.com/office/drawing/2014/main" id="{21A8F290-583B-48F8-8632-53612FB7BD00}"/>
                  </a:ext>
                </a:extLst>
              </p:cNvPr>
              <p:cNvSpPr>
                <a:spLocks/>
              </p:cNvSpPr>
              <p:nvPr userDrawn="1"/>
            </p:nvSpPr>
            <p:spPr bwMode="auto">
              <a:xfrm>
                <a:off x="3445" y="5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1" name="Freeform 158">
                <a:extLst>
                  <a:ext uri="{FF2B5EF4-FFF2-40B4-BE49-F238E27FC236}">
                    <a16:creationId xmlns:a16="http://schemas.microsoft.com/office/drawing/2014/main" id="{7E2B7D0D-9115-4048-A5CA-B2A1CD9E17AD}"/>
                  </a:ext>
                </a:extLst>
              </p:cNvPr>
              <p:cNvSpPr>
                <a:spLocks/>
              </p:cNvSpPr>
              <p:nvPr userDrawn="1"/>
            </p:nvSpPr>
            <p:spPr bwMode="auto">
              <a:xfrm>
                <a:off x="3430" y="593"/>
                <a:ext cx="10" cy="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2" name="Freeform 159">
                <a:extLst>
                  <a:ext uri="{FF2B5EF4-FFF2-40B4-BE49-F238E27FC236}">
                    <a16:creationId xmlns:a16="http://schemas.microsoft.com/office/drawing/2014/main" id="{87DCDBB8-6B6D-48EF-A48F-DB6110BBF3C3}"/>
                  </a:ext>
                </a:extLst>
              </p:cNvPr>
              <p:cNvSpPr>
                <a:spLocks/>
              </p:cNvSpPr>
              <p:nvPr userDrawn="1"/>
            </p:nvSpPr>
            <p:spPr bwMode="auto">
              <a:xfrm>
                <a:off x="3371" y="608"/>
                <a:ext cx="5" cy="10"/>
              </a:xfrm>
              <a:custGeom>
                <a:avLst/>
                <a:gdLst>
                  <a:gd name="T0" fmla="*/ 5 w 5"/>
                  <a:gd name="T1" fmla="*/ 10 h 10"/>
                  <a:gd name="T2" fmla="*/ 5 w 5"/>
                  <a:gd name="T3" fmla="*/ 5 h 10"/>
                  <a:gd name="T4" fmla="*/ 0 w 5"/>
                  <a:gd name="T5" fmla="*/ 0 h 10"/>
                  <a:gd name="T6" fmla="*/ 5 w 5"/>
                  <a:gd name="T7" fmla="*/ 10 h 10"/>
                </a:gdLst>
                <a:ahLst/>
                <a:cxnLst>
                  <a:cxn ang="0">
                    <a:pos x="T0" y="T1"/>
                  </a:cxn>
                  <a:cxn ang="0">
                    <a:pos x="T2" y="T3"/>
                  </a:cxn>
                  <a:cxn ang="0">
                    <a:pos x="T4" y="T5"/>
                  </a:cxn>
                  <a:cxn ang="0">
                    <a:pos x="T6" y="T7"/>
                  </a:cxn>
                </a:cxnLst>
                <a:rect l="0" t="0" r="r" b="b"/>
                <a:pathLst>
                  <a:path w="5" h="10">
                    <a:moveTo>
                      <a:pt x="5" y="10"/>
                    </a:moveTo>
                    <a:lnTo>
                      <a:pt x="5" y="5"/>
                    </a:lnTo>
                    <a:lnTo>
                      <a:pt x="0" y="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3" name="Freeform 160">
                <a:extLst>
                  <a:ext uri="{FF2B5EF4-FFF2-40B4-BE49-F238E27FC236}">
                    <a16:creationId xmlns:a16="http://schemas.microsoft.com/office/drawing/2014/main" id="{C257B625-3BE2-4CC0-91DB-9614A414B261}"/>
                  </a:ext>
                </a:extLst>
              </p:cNvPr>
              <p:cNvSpPr>
                <a:spLocks/>
              </p:cNvSpPr>
              <p:nvPr userDrawn="1"/>
            </p:nvSpPr>
            <p:spPr bwMode="auto">
              <a:xfrm>
                <a:off x="3356" y="668"/>
                <a:ext cx="10" cy="5"/>
              </a:xfrm>
              <a:custGeom>
                <a:avLst/>
                <a:gdLst>
                  <a:gd name="T0" fmla="*/ 2 w 2"/>
                  <a:gd name="T1" fmla="*/ 1 h 1"/>
                  <a:gd name="T2" fmla="*/ 1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1"/>
                      <a:pt x="1" y="1"/>
                      <a:pt x="1" y="0"/>
                    </a:cubicBezTo>
                    <a:cubicBezTo>
                      <a:pt x="1" y="0"/>
                      <a:pt x="1" y="0"/>
                      <a:pt x="0" y="0"/>
                    </a:cubicBezTo>
                    <a:cubicBezTo>
                      <a:pt x="1"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4" name="Freeform 161">
                <a:extLst>
                  <a:ext uri="{FF2B5EF4-FFF2-40B4-BE49-F238E27FC236}">
                    <a16:creationId xmlns:a16="http://schemas.microsoft.com/office/drawing/2014/main" id="{20CF359D-7F73-4144-9277-4BF60213B23B}"/>
                  </a:ext>
                </a:extLst>
              </p:cNvPr>
              <p:cNvSpPr>
                <a:spLocks/>
              </p:cNvSpPr>
              <p:nvPr userDrawn="1"/>
            </p:nvSpPr>
            <p:spPr bwMode="auto">
              <a:xfrm>
                <a:off x="335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5" name="Freeform 162">
                <a:extLst>
                  <a:ext uri="{FF2B5EF4-FFF2-40B4-BE49-F238E27FC236}">
                    <a16:creationId xmlns:a16="http://schemas.microsoft.com/office/drawing/2014/main" id="{182902A3-C5DD-4F62-BF46-02DEDEDFC75A}"/>
                  </a:ext>
                </a:extLst>
              </p:cNvPr>
              <p:cNvSpPr>
                <a:spLocks/>
              </p:cNvSpPr>
              <p:nvPr userDrawn="1"/>
            </p:nvSpPr>
            <p:spPr bwMode="auto">
              <a:xfrm>
                <a:off x="3644" y="698"/>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6" name="Freeform 163">
                <a:extLst>
                  <a:ext uri="{FF2B5EF4-FFF2-40B4-BE49-F238E27FC236}">
                    <a16:creationId xmlns:a16="http://schemas.microsoft.com/office/drawing/2014/main" id="{EDC908AB-79F8-4E8D-8899-54D3107C9BDC}"/>
                  </a:ext>
                </a:extLst>
              </p:cNvPr>
              <p:cNvSpPr>
                <a:spLocks/>
              </p:cNvSpPr>
              <p:nvPr userDrawn="1"/>
            </p:nvSpPr>
            <p:spPr bwMode="auto">
              <a:xfrm>
                <a:off x="3634" y="69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7" name="Freeform 164">
                <a:extLst>
                  <a:ext uri="{FF2B5EF4-FFF2-40B4-BE49-F238E27FC236}">
                    <a16:creationId xmlns:a16="http://schemas.microsoft.com/office/drawing/2014/main" id="{9321F3C1-921B-4D32-B30E-7AD6471510C9}"/>
                  </a:ext>
                </a:extLst>
              </p:cNvPr>
              <p:cNvSpPr>
                <a:spLocks/>
              </p:cNvSpPr>
              <p:nvPr userDrawn="1"/>
            </p:nvSpPr>
            <p:spPr bwMode="auto">
              <a:xfrm>
                <a:off x="3396" y="848"/>
                <a:ext cx="5" cy="5"/>
              </a:xfrm>
              <a:custGeom>
                <a:avLst/>
                <a:gdLst>
                  <a:gd name="T0" fmla="*/ 1 w 1"/>
                  <a:gd name="T1" fmla="*/ 0 h 1"/>
                  <a:gd name="T2" fmla="*/ 1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1"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8" name="Freeform 165">
                <a:extLst>
                  <a:ext uri="{FF2B5EF4-FFF2-40B4-BE49-F238E27FC236}">
                    <a16:creationId xmlns:a16="http://schemas.microsoft.com/office/drawing/2014/main" id="{A61071F3-70BD-448D-9202-6EA8026EBE84}"/>
                  </a:ext>
                </a:extLst>
              </p:cNvPr>
              <p:cNvSpPr>
                <a:spLocks/>
              </p:cNvSpPr>
              <p:nvPr userDrawn="1"/>
            </p:nvSpPr>
            <p:spPr bwMode="auto">
              <a:xfrm>
                <a:off x="3421" y="8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9" name="Freeform 166">
                <a:extLst>
                  <a:ext uri="{FF2B5EF4-FFF2-40B4-BE49-F238E27FC236}">
                    <a16:creationId xmlns:a16="http://schemas.microsoft.com/office/drawing/2014/main" id="{CB4DED70-8DF6-41AF-A986-8685AEA4AD9E}"/>
                  </a:ext>
                </a:extLst>
              </p:cNvPr>
              <p:cNvSpPr>
                <a:spLocks/>
              </p:cNvSpPr>
              <p:nvPr userDrawn="1"/>
            </p:nvSpPr>
            <p:spPr bwMode="auto">
              <a:xfrm>
                <a:off x="3450" y="89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0" name="Freeform 167">
                <a:extLst>
                  <a:ext uri="{FF2B5EF4-FFF2-40B4-BE49-F238E27FC236}">
                    <a16:creationId xmlns:a16="http://schemas.microsoft.com/office/drawing/2014/main" id="{2C5B3EC4-8204-486B-9E78-480D7F9165AC}"/>
                  </a:ext>
                </a:extLst>
              </p:cNvPr>
              <p:cNvSpPr>
                <a:spLocks/>
              </p:cNvSpPr>
              <p:nvPr userDrawn="1"/>
            </p:nvSpPr>
            <p:spPr bwMode="auto">
              <a:xfrm>
                <a:off x="3968" y="408"/>
                <a:ext cx="5" cy="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1" name="Freeform 168">
                <a:extLst>
                  <a:ext uri="{FF2B5EF4-FFF2-40B4-BE49-F238E27FC236}">
                    <a16:creationId xmlns:a16="http://schemas.microsoft.com/office/drawing/2014/main" id="{0F21E81C-12BF-4913-A932-F140A2CB41D1}"/>
                  </a:ext>
                </a:extLst>
              </p:cNvPr>
              <p:cNvSpPr>
                <a:spLocks/>
              </p:cNvSpPr>
              <p:nvPr userDrawn="1"/>
            </p:nvSpPr>
            <p:spPr bwMode="auto">
              <a:xfrm>
                <a:off x="3948" y="37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2" name="Freeform 169">
                <a:extLst>
                  <a:ext uri="{FF2B5EF4-FFF2-40B4-BE49-F238E27FC236}">
                    <a16:creationId xmlns:a16="http://schemas.microsoft.com/office/drawing/2014/main" id="{B3B06414-7110-422E-A9B4-CE9B95F20C66}"/>
                  </a:ext>
                </a:extLst>
              </p:cNvPr>
              <p:cNvSpPr>
                <a:spLocks/>
              </p:cNvSpPr>
              <p:nvPr userDrawn="1"/>
            </p:nvSpPr>
            <p:spPr bwMode="auto">
              <a:xfrm>
                <a:off x="3933" y="35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1"/>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3" name="Freeform 170">
                <a:extLst>
                  <a:ext uri="{FF2B5EF4-FFF2-40B4-BE49-F238E27FC236}">
                    <a16:creationId xmlns:a16="http://schemas.microsoft.com/office/drawing/2014/main" id="{63B80702-B73D-4E80-9BC7-7875250BCD80}"/>
                  </a:ext>
                </a:extLst>
              </p:cNvPr>
              <p:cNvSpPr>
                <a:spLocks/>
              </p:cNvSpPr>
              <p:nvPr userDrawn="1"/>
            </p:nvSpPr>
            <p:spPr bwMode="auto">
              <a:xfrm>
                <a:off x="3938" y="333"/>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4" name="Freeform 171">
                <a:extLst>
                  <a:ext uri="{FF2B5EF4-FFF2-40B4-BE49-F238E27FC236}">
                    <a16:creationId xmlns:a16="http://schemas.microsoft.com/office/drawing/2014/main" id="{F5D0F1F2-3D09-4873-8DC2-FD4F7742FF12}"/>
                  </a:ext>
                </a:extLst>
              </p:cNvPr>
              <p:cNvSpPr>
                <a:spLocks/>
              </p:cNvSpPr>
              <p:nvPr userDrawn="1"/>
            </p:nvSpPr>
            <p:spPr bwMode="auto">
              <a:xfrm>
                <a:off x="3943" y="333"/>
                <a:ext cx="5" cy="10"/>
              </a:xfrm>
              <a:custGeom>
                <a:avLst/>
                <a:gdLst>
                  <a:gd name="T0" fmla="*/ 0 w 1"/>
                  <a:gd name="T1" fmla="*/ 1 h 2"/>
                  <a:gd name="T2" fmla="*/ 0 w 1"/>
                  <a:gd name="T3" fmla="*/ 1 h 2"/>
                </a:gdLst>
                <a:ahLst/>
                <a:cxnLst>
                  <a:cxn ang="0">
                    <a:pos x="T0" y="T1"/>
                  </a:cxn>
                  <a:cxn ang="0">
                    <a:pos x="T2" y="T3"/>
                  </a:cxn>
                </a:cxnLst>
                <a:rect l="0" t="0" r="r" b="b"/>
                <a:pathLst>
                  <a:path w="1" h="2">
                    <a:moveTo>
                      <a:pt x="0" y="1"/>
                    </a:move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5" name="Freeform 172">
                <a:extLst>
                  <a:ext uri="{FF2B5EF4-FFF2-40B4-BE49-F238E27FC236}">
                    <a16:creationId xmlns:a16="http://schemas.microsoft.com/office/drawing/2014/main" id="{6B5F868A-C136-448D-B36B-E220050EDD29}"/>
                  </a:ext>
                </a:extLst>
              </p:cNvPr>
              <p:cNvSpPr>
                <a:spLocks/>
              </p:cNvSpPr>
              <p:nvPr userDrawn="1"/>
            </p:nvSpPr>
            <p:spPr bwMode="auto">
              <a:xfrm>
                <a:off x="3938" y="323"/>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6" name="Freeform 173">
                <a:extLst>
                  <a:ext uri="{FF2B5EF4-FFF2-40B4-BE49-F238E27FC236}">
                    <a16:creationId xmlns:a16="http://schemas.microsoft.com/office/drawing/2014/main" id="{C9760BE0-7F6D-46DB-BBA5-FA25440A6166}"/>
                  </a:ext>
                </a:extLst>
              </p:cNvPr>
              <p:cNvSpPr>
                <a:spLocks/>
              </p:cNvSpPr>
              <p:nvPr userDrawn="1"/>
            </p:nvSpPr>
            <p:spPr bwMode="auto">
              <a:xfrm>
                <a:off x="3928" y="3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7" name="Freeform 174">
                <a:extLst>
                  <a:ext uri="{FF2B5EF4-FFF2-40B4-BE49-F238E27FC236}">
                    <a16:creationId xmlns:a16="http://schemas.microsoft.com/office/drawing/2014/main" id="{4F733100-C007-4993-A2E1-31F7C8282391}"/>
                  </a:ext>
                </a:extLst>
              </p:cNvPr>
              <p:cNvSpPr>
                <a:spLocks/>
              </p:cNvSpPr>
              <p:nvPr userDrawn="1"/>
            </p:nvSpPr>
            <p:spPr bwMode="auto">
              <a:xfrm>
                <a:off x="3928" y="328"/>
                <a:ext cx="10"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1" y="0"/>
                      <a:pt x="0" y="0"/>
                      <a:pt x="1"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8" name="Freeform 175">
                <a:extLst>
                  <a:ext uri="{FF2B5EF4-FFF2-40B4-BE49-F238E27FC236}">
                    <a16:creationId xmlns:a16="http://schemas.microsoft.com/office/drawing/2014/main" id="{877B4F19-3463-466A-AE5E-0F96C9512D2C}"/>
                  </a:ext>
                </a:extLst>
              </p:cNvPr>
              <p:cNvSpPr>
                <a:spLocks/>
              </p:cNvSpPr>
              <p:nvPr userDrawn="1"/>
            </p:nvSpPr>
            <p:spPr bwMode="auto">
              <a:xfrm>
                <a:off x="3933" y="333"/>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9" name="Freeform 176">
                <a:extLst>
                  <a:ext uri="{FF2B5EF4-FFF2-40B4-BE49-F238E27FC236}">
                    <a16:creationId xmlns:a16="http://schemas.microsoft.com/office/drawing/2014/main" id="{693850F6-4B6D-45EB-8029-A34D29A39EFE}"/>
                  </a:ext>
                </a:extLst>
              </p:cNvPr>
              <p:cNvSpPr>
                <a:spLocks/>
              </p:cNvSpPr>
              <p:nvPr userDrawn="1"/>
            </p:nvSpPr>
            <p:spPr bwMode="auto">
              <a:xfrm>
                <a:off x="3933" y="3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0" name="Freeform 177">
                <a:extLst>
                  <a:ext uri="{FF2B5EF4-FFF2-40B4-BE49-F238E27FC236}">
                    <a16:creationId xmlns:a16="http://schemas.microsoft.com/office/drawing/2014/main" id="{0D4A2971-477A-4911-AFD1-E53706416A3A}"/>
                  </a:ext>
                </a:extLst>
              </p:cNvPr>
              <p:cNvSpPr>
                <a:spLocks/>
              </p:cNvSpPr>
              <p:nvPr userDrawn="1"/>
            </p:nvSpPr>
            <p:spPr bwMode="auto">
              <a:xfrm>
                <a:off x="3918" y="3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1" name="Freeform 178">
                <a:extLst>
                  <a:ext uri="{FF2B5EF4-FFF2-40B4-BE49-F238E27FC236}">
                    <a16:creationId xmlns:a16="http://schemas.microsoft.com/office/drawing/2014/main" id="{1D1355E0-D6E4-4036-9D8A-838D3C49D03B}"/>
                  </a:ext>
                </a:extLst>
              </p:cNvPr>
              <p:cNvSpPr>
                <a:spLocks/>
              </p:cNvSpPr>
              <p:nvPr userDrawn="1"/>
            </p:nvSpPr>
            <p:spPr bwMode="auto">
              <a:xfrm>
                <a:off x="3913" y="30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2" name="Freeform 179">
                <a:extLst>
                  <a:ext uri="{FF2B5EF4-FFF2-40B4-BE49-F238E27FC236}">
                    <a16:creationId xmlns:a16="http://schemas.microsoft.com/office/drawing/2014/main" id="{D79B5EF5-93EB-4668-9147-0D45A67B63C1}"/>
                  </a:ext>
                </a:extLst>
              </p:cNvPr>
              <p:cNvSpPr>
                <a:spLocks/>
              </p:cNvSpPr>
              <p:nvPr userDrawn="1"/>
            </p:nvSpPr>
            <p:spPr bwMode="auto">
              <a:xfrm>
                <a:off x="3923" y="328"/>
                <a:ext cx="10" cy="5"/>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3" name="Freeform 180">
                <a:extLst>
                  <a:ext uri="{FF2B5EF4-FFF2-40B4-BE49-F238E27FC236}">
                    <a16:creationId xmlns:a16="http://schemas.microsoft.com/office/drawing/2014/main" id="{3A706BF1-A58C-4192-B83C-CD79597524BD}"/>
                  </a:ext>
                </a:extLst>
              </p:cNvPr>
              <p:cNvSpPr>
                <a:spLocks/>
              </p:cNvSpPr>
              <p:nvPr userDrawn="1"/>
            </p:nvSpPr>
            <p:spPr bwMode="auto">
              <a:xfrm>
                <a:off x="3908" y="288"/>
                <a:ext cx="10" cy="0"/>
              </a:xfrm>
              <a:custGeom>
                <a:avLst/>
                <a:gdLst>
                  <a:gd name="T0" fmla="*/ 5 w 10"/>
                  <a:gd name="T1" fmla="*/ 10 w 10"/>
                  <a:gd name="T2" fmla="*/ 0 w 10"/>
                  <a:gd name="T3" fmla="*/ 5 w 10"/>
                </a:gdLst>
                <a:ahLst/>
                <a:cxnLst>
                  <a:cxn ang="0">
                    <a:pos x="T0" y="0"/>
                  </a:cxn>
                  <a:cxn ang="0">
                    <a:pos x="T1" y="0"/>
                  </a:cxn>
                  <a:cxn ang="0">
                    <a:pos x="T2" y="0"/>
                  </a:cxn>
                  <a:cxn ang="0">
                    <a:pos x="T3" y="0"/>
                  </a:cxn>
                </a:cxnLst>
                <a:rect l="0" t="0" r="r" b="b"/>
                <a:pathLst>
                  <a:path w="10">
                    <a:moveTo>
                      <a:pt x="5" y="0"/>
                    </a:moveTo>
                    <a:lnTo>
                      <a:pt x="10"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4" name="Freeform 181">
                <a:extLst>
                  <a:ext uri="{FF2B5EF4-FFF2-40B4-BE49-F238E27FC236}">
                    <a16:creationId xmlns:a16="http://schemas.microsoft.com/office/drawing/2014/main" id="{6F3F888D-E7F1-48F1-AD18-A644519CB058}"/>
                  </a:ext>
                </a:extLst>
              </p:cNvPr>
              <p:cNvSpPr>
                <a:spLocks/>
              </p:cNvSpPr>
              <p:nvPr userDrawn="1"/>
            </p:nvSpPr>
            <p:spPr bwMode="auto">
              <a:xfrm>
                <a:off x="3898" y="273"/>
                <a:ext cx="10" cy="5"/>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1" y="0"/>
                      <a:pt x="2" y="0"/>
                    </a:cubicBezTo>
                    <a:cubicBezTo>
                      <a:pt x="1" y="0"/>
                      <a:pt x="1"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5" name="Freeform 182">
                <a:extLst>
                  <a:ext uri="{FF2B5EF4-FFF2-40B4-BE49-F238E27FC236}">
                    <a16:creationId xmlns:a16="http://schemas.microsoft.com/office/drawing/2014/main" id="{7A90CBE3-4303-4CBD-8212-4E20DC5A15B9}"/>
                  </a:ext>
                </a:extLst>
              </p:cNvPr>
              <p:cNvSpPr>
                <a:spLocks/>
              </p:cNvSpPr>
              <p:nvPr userDrawn="1"/>
            </p:nvSpPr>
            <p:spPr bwMode="auto">
              <a:xfrm>
                <a:off x="3893" y="27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6" name="Freeform 183">
                <a:extLst>
                  <a:ext uri="{FF2B5EF4-FFF2-40B4-BE49-F238E27FC236}">
                    <a16:creationId xmlns:a16="http://schemas.microsoft.com/office/drawing/2014/main" id="{A27E93D1-AE82-4D23-9294-E732E3E7D241}"/>
                  </a:ext>
                </a:extLst>
              </p:cNvPr>
              <p:cNvSpPr>
                <a:spLocks/>
              </p:cNvSpPr>
              <p:nvPr userDrawn="1"/>
            </p:nvSpPr>
            <p:spPr bwMode="auto">
              <a:xfrm>
                <a:off x="3908" y="29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7" name="Freeform 184">
                <a:extLst>
                  <a:ext uri="{FF2B5EF4-FFF2-40B4-BE49-F238E27FC236}">
                    <a16:creationId xmlns:a16="http://schemas.microsoft.com/office/drawing/2014/main" id="{732A8B43-41F9-4F8F-8F52-6EBA9F9A463F}"/>
                  </a:ext>
                </a:extLst>
              </p:cNvPr>
              <p:cNvSpPr>
                <a:spLocks/>
              </p:cNvSpPr>
              <p:nvPr userDrawn="1"/>
            </p:nvSpPr>
            <p:spPr bwMode="auto">
              <a:xfrm>
                <a:off x="3908" y="29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8" name="Freeform 185">
                <a:extLst>
                  <a:ext uri="{FF2B5EF4-FFF2-40B4-BE49-F238E27FC236}">
                    <a16:creationId xmlns:a16="http://schemas.microsoft.com/office/drawing/2014/main" id="{EB8D0622-1A19-4A35-A46B-BAC1114BD02D}"/>
                  </a:ext>
                </a:extLst>
              </p:cNvPr>
              <p:cNvSpPr>
                <a:spLocks/>
              </p:cNvSpPr>
              <p:nvPr userDrawn="1"/>
            </p:nvSpPr>
            <p:spPr bwMode="auto">
              <a:xfrm>
                <a:off x="3908" y="2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9" name="Freeform 186">
                <a:extLst>
                  <a:ext uri="{FF2B5EF4-FFF2-40B4-BE49-F238E27FC236}">
                    <a16:creationId xmlns:a16="http://schemas.microsoft.com/office/drawing/2014/main" id="{A03D6B77-2C38-4FEA-B97E-BE70045A65C2}"/>
                  </a:ext>
                </a:extLst>
              </p:cNvPr>
              <p:cNvSpPr>
                <a:spLocks/>
              </p:cNvSpPr>
              <p:nvPr userDrawn="1"/>
            </p:nvSpPr>
            <p:spPr bwMode="auto">
              <a:xfrm>
                <a:off x="3913" y="313"/>
                <a:ext cx="5" cy="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0" name="Freeform 187">
                <a:extLst>
                  <a:ext uri="{FF2B5EF4-FFF2-40B4-BE49-F238E27FC236}">
                    <a16:creationId xmlns:a16="http://schemas.microsoft.com/office/drawing/2014/main" id="{A3C0FBBB-5458-4FA5-BAE9-F738FDF8F04F}"/>
                  </a:ext>
                </a:extLst>
              </p:cNvPr>
              <p:cNvSpPr>
                <a:spLocks/>
              </p:cNvSpPr>
              <p:nvPr userDrawn="1"/>
            </p:nvSpPr>
            <p:spPr bwMode="auto">
              <a:xfrm>
                <a:off x="3908" y="30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1" name="Rectangle 188">
                <a:extLst>
                  <a:ext uri="{FF2B5EF4-FFF2-40B4-BE49-F238E27FC236}">
                    <a16:creationId xmlns:a16="http://schemas.microsoft.com/office/drawing/2014/main" id="{7E02B889-0530-42D9-8B51-D23B4A555EB9}"/>
                  </a:ext>
                </a:extLst>
              </p:cNvPr>
              <p:cNvSpPr>
                <a:spLocks noChangeArrowheads="1"/>
              </p:cNvSpPr>
              <p:nvPr userDrawn="1"/>
            </p:nvSpPr>
            <p:spPr bwMode="auto">
              <a:xfrm>
                <a:off x="3908"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2" name="Freeform 189">
                <a:extLst>
                  <a:ext uri="{FF2B5EF4-FFF2-40B4-BE49-F238E27FC236}">
                    <a16:creationId xmlns:a16="http://schemas.microsoft.com/office/drawing/2014/main" id="{E826F2C6-3EAB-40BB-AD0B-757F82F2D4E0}"/>
                  </a:ext>
                </a:extLst>
              </p:cNvPr>
              <p:cNvSpPr>
                <a:spLocks/>
              </p:cNvSpPr>
              <p:nvPr userDrawn="1"/>
            </p:nvSpPr>
            <p:spPr bwMode="auto">
              <a:xfrm>
                <a:off x="3888" y="278"/>
                <a:ext cx="10" cy="5"/>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0" y="0"/>
                    </a:cubicBezTo>
                    <a:cubicBezTo>
                      <a:pt x="1" y="0"/>
                      <a:pt x="1" y="1"/>
                      <a:pt x="1"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3" name="Freeform 190">
                <a:extLst>
                  <a:ext uri="{FF2B5EF4-FFF2-40B4-BE49-F238E27FC236}">
                    <a16:creationId xmlns:a16="http://schemas.microsoft.com/office/drawing/2014/main" id="{E0A90810-F38C-46D6-90BE-7B8EEB468118}"/>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4" name="Rectangle 191">
                <a:extLst>
                  <a:ext uri="{FF2B5EF4-FFF2-40B4-BE49-F238E27FC236}">
                    <a16:creationId xmlns:a16="http://schemas.microsoft.com/office/drawing/2014/main" id="{4F0E089D-08A7-47A4-B416-FBEA31FA804C}"/>
                  </a:ext>
                </a:extLst>
              </p:cNvPr>
              <p:cNvSpPr>
                <a:spLocks noChangeArrowheads="1"/>
              </p:cNvSpPr>
              <p:nvPr userDrawn="1"/>
            </p:nvSpPr>
            <p:spPr bwMode="auto">
              <a:xfrm>
                <a:off x="3868" y="25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5" name="Freeform 192">
                <a:extLst>
                  <a:ext uri="{FF2B5EF4-FFF2-40B4-BE49-F238E27FC236}">
                    <a16:creationId xmlns:a16="http://schemas.microsoft.com/office/drawing/2014/main" id="{C5F0F5C7-CF7E-4AF3-BA2F-B3A3C7F363B5}"/>
                  </a:ext>
                </a:extLst>
              </p:cNvPr>
              <p:cNvSpPr>
                <a:spLocks/>
              </p:cNvSpPr>
              <p:nvPr userDrawn="1"/>
            </p:nvSpPr>
            <p:spPr bwMode="auto">
              <a:xfrm>
                <a:off x="3893" y="28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1" y="1"/>
                      <a:pt x="1" y="1"/>
                    </a:cubicBezTo>
                    <a:cubicBezTo>
                      <a:pt x="1" y="1"/>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6" name="Freeform 193">
                <a:extLst>
                  <a:ext uri="{FF2B5EF4-FFF2-40B4-BE49-F238E27FC236}">
                    <a16:creationId xmlns:a16="http://schemas.microsoft.com/office/drawing/2014/main" id="{F343FB70-7C2B-41BB-908F-00912D915F6E}"/>
                  </a:ext>
                </a:extLst>
              </p:cNvPr>
              <p:cNvSpPr>
                <a:spLocks/>
              </p:cNvSpPr>
              <p:nvPr userDrawn="1"/>
            </p:nvSpPr>
            <p:spPr bwMode="auto">
              <a:xfrm>
                <a:off x="3883" y="26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7" name="Freeform 194">
                <a:extLst>
                  <a:ext uri="{FF2B5EF4-FFF2-40B4-BE49-F238E27FC236}">
                    <a16:creationId xmlns:a16="http://schemas.microsoft.com/office/drawing/2014/main" id="{9DC6D52A-D7D0-4DC4-9CA6-94D079FBDE95}"/>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8" name="Freeform 195">
                <a:extLst>
                  <a:ext uri="{FF2B5EF4-FFF2-40B4-BE49-F238E27FC236}">
                    <a16:creationId xmlns:a16="http://schemas.microsoft.com/office/drawing/2014/main" id="{ED42AD20-62A8-4F34-84F5-D75D9C248A48}"/>
                  </a:ext>
                </a:extLst>
              </p:cNvPr>
              <p:cNvSpPr>
                <a:spLocks/>
              </p:cNvSpPr>
              <p:nvPr userDrawn="1"/>
            </p:nvSpPr>
            <p:spPr bwMode="auto">
              <a:xfrm>
                <a:off x="3898" y="288"/>
                <a:ext cx="5"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9" name="Freeform 196">
                <a:extLst>
                  <a:ext uri="{FF2B5EF4-FFF2-40B4-BE49-F238E27FC236}">
                    <a16:creationId xmlns:a16="http://schemas.microsoft.com/office/drawing/2014/main" id="{AB877B40-9943-433E-A4F1-86637153704C}"/>
                  </a:ext>
                </a:extLst>
              </p:cNvPr>
              <p:cNvSpPr>
                <a:spLocks/>
              </p:cNvSpPr>
              <p:nvPr userDrawn="1"/>
            </p:nvSpPr>
            <p:spPr bwMode="auto">
              <a:xfrm>
                <a:off x="3843" y="263"/>
                <a:ext cx="25" cy="15"/>
              </a:xfrm>
              <a:custGeom>
                <a:avLst/>
                <a:gdLst>
                  <a:gd name="T0" fmla="*/ 1 w 5"/>
                  <a:gd name="T1" fmla="*/ 3 h 3"/>
                  <a:gd name="T2" fmla="*/ 3 w 5"/>
                  <a:gd name="T3" fmla="*/ 3 h 3"/>
                  <a:gd name="T4" fmla="*/ 5 w 5"/>
                  <a:gd name="T5" fmla="*/ 0 h 3"/>
                  <a:gd name="T6" fmla="*/ 4 w 5"/>
                  <a:gd name="T7" fmla="*/ 0 h 3"/>
                  <a:gd name="T8" fmla="*/ 4 w 5"/>
                  <a:gd name="T9" fmla="*/ 2 h 3"/>
                  <a:gd name="T10" fmla="*/ 3 w 5"/>
                  <a:gd name="T11" fmla="*/ 1 h 3"/>
                  <a:gd name="T12" fmla="*/ 0 w 5"/>
                  <a:gd name="T13" fmla="*/ 2 h 3"/>
                  <a:gd name="T14" fmla="*/ 2 w 5"/>
                  <a:gd name="T15" fmla="*/ 2 h 3"/>
                  <a:gd name="T16" fmla="*/ 1 w 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1" y="3"/>
                    </a:moveTo>
                    <a:cubicBezTo>
                      <a:pt x="2" y="2"/>
                      <a:pt x="3" y="2"/>
                      <a:pt x="3" y="3"/>
                    </a:cubicBezTo>
                    <a:cubicBezTo>
                      <a:pt x="4" y="3"/>
                      <a:pt x="5" y="1"/>
                      <a:pt x="5" y="0"/>
                    </a:cubicBezTo>
                    <a:cubicBezTo>
                      <a:pt x="5" y="0"/>
                      <a:pt x="5" y="0"/>
                      <a:pt x="4" y="0"/>
                    </a:cubicBezTo>
                    <a:cubicBezTo>
                      <a:pt x="4" y="0"/>
                      <a:pt x="5" y="2"/>
                      <a:pt x="4" y="2"/>
                    </a:cubicBezTo>
                    <a:cubicBezTo>
                      <a:pt x="3" y="2"/>
                      <a:pt x="3" y="1"/>
                      <a:pt x="3" y="1"/>
                    </a:cubicBezTo>
                    <a:cubicBezTo>
                      <a:pt x="3" y="2"/>
                      <a:pt x="1" y="1"/>
                      <a:pt x="0" y="2"/>
                    </a:cubicBezTo>
                    <a:cubicBezTo>
                      <a:pt x="2" y="2"/>
                      <a:pt x="2" y="2"/>
                      <a:pt x="2" y="2"/>
                    </a:cubicBezTo>
                    <a:cubicBezTo>
                      <a:pt x="1"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0" name="Freeform 197">
                <a:extLst>
                  <a:ext uri="{FF2B5EF4-FFF2-40B4-BE49-F238E27FC236}">
                    <a16:creationId xmlns:a16="http://schemas.microsoft.com/office/drawing/2014/main" id="{D358437E-C4F6-4F84-910E-875511149F71}"/>
                  </a:ext>
                </a:extLst>
              </p:cNvPr>
              <p:cNvSpPr>
                <a:spLocks/>
              </p:cNvSpPr>
              <p:nvPr userDrawn="1"/>
            </p:nvSpPr>
            <p:spPr bwMode="auto">
              <a:xfrm>
                <a:off x="3868" y="258"/>
                <a:ext cx="10" cy="10"/>
              </a:xfrm>
              <a:custGeom>
                <a:avLst/>
                <a:gdLst>
                  <a:gd name="T0" fmla="*/ 2 w 2"/>
                  <a:gd name="T1" fmla="*/ 2 h 2"/>
                  <a:gd name="T2" fmla="*/ 2 w 2"/>
                  <a:gd name="T3" fmla="*/ 2 h 2"/>
                  <a:gd name="T4" fmla="*/ 2 w 2"/>
                  <a:gd name="T5" fmla="*/ 0 h 2"/>
                  <a:gd name="T6" fmla="*/ 0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2" y="2"/>
                      <a:pt x="2" y="2"/>
                      <a:pt x="2" y="2"/>
                    </a:cubicBezTo>
                    <a:cubicBezTo>
                      <a:pt x="2" y="2"/>
                      <a:pt x="2" y="1"/>
                      <a:pt x="2" y="0"/>
                    </a:cubicBezTo>
                    <a:cubicBezTo>
                      <a:pt x="1" y="0"/>
                      <a:pt x="1" y="0"/>
                      <a:pt x="0" y="1"/>
                    </a:cubicBezTo>
                    <a:cubicBezTo>
                      <a:pt x="0" y="1"/>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1" name="Freeform 198">
                <a:extLst>
                  <a:ext uri="{FF2B5EF4-FFF2-40B4-BE49-F238E27FC236}">
                    <a16:creationId xmlns:a16="http://schemas.microsoft.com/office/drawing/2014/main" id="{EBB01642-888D-4817-9D38-953A7E2A9C9F}"/>
                  </a:ext>
                </a:extLst>
              </p:cNvPr>
              <p:cNvSpPr>
                <a:spLocks/>
              </p:cNvSpPr>
              <p:nvPr userDrawn="1"/>
            </p:nvSpPr>
            <p:spPr bwMode="auto">
              <a:xfrm>
                <a:off x="3878" y="268"/>
                <a:ext cx="10" cy="15"/>
              </a:xfrm>
              <a:custGeom>
                <a:avLst/>
                <a:gdLst>
                  <a:gd name="T0" fmla="*/ 1 w 2"/>
                  <a:gd name="T1" fmla="*/ 1 h 3"/>
                  <a:gd name="T2" fmla="*/ 0 w 2"/>
                  <a:gd name="T3" fmla="*/ 2 h 3"/>
                  <a:gd name="T4" fmla="*/ 1 w 2"/>
                  <a:gd name="T5" fmla="*/ 3 h 3"/>
                  <a:gd name="T6" fmla="*/ 1 w 2"/>
                  <a:gd name="T7" fmla="*/ 1 h 3"/>
                  <a:gd name="T8" fmla="*/ 2 w 2"/>
                  <a:gd name="T9" fmla="*/ 2 h 3"/>
                  <a:gd name="T10" fmla="*/ 2 w 2"/>
                  <a:gd name="T11" fmla="*/ 1 h 3"/>
                  <a:gd name="T12" fmla="*/ 2 w 2"/>
                  <a:gd name="T13" fmla="*/ 1 h 3"/>
                  <a:gd name="T14" fmla="*/ 2 w 2"/>
                  <a:gd name="T15" fmla="*/ 1 h 3"/>
                  <a:gd name="T16" fmla="*/ 2 w 2"/>
                  <a:gd name="T17" fmla="*/ 1 h 3"/>
                  <a:gd name="T18" fmla="*/ 2 w 2"/>
                  <a:gd name="T19" fmla="*/ 1 h 3"/>
                  <a:gd name="T20" fmla="*/ 2 w 2"/>
                  <a:gd name="T21" fmla="*/ 1 h 3"/>
                  <a:gd name="T22" fmla="*/ 1 w 2"/>
                  <a:gd name="T23" fmla="*/ 1 h 3"/>
                  <a:gd name="T24" fmla="*/ 2 w 2"/>
                  <a:gd name="T25" fmla="*/ 1 h 3"/>
                  <a:gd name="T26" fmla="*/ 2 w 2"/>
                  <a:gd name="T27" fmla="*/ 1 h 3"/>
                  <a:gd name="T28" fmla="*/ 2 w 2"/>
                  <a:gd name="T29" fmla="*/ 1 h 3"/>
                  <a:gd name="T30" fmla="*/ 0 w 2"/>
                  <a:gd name="T31" fmla="*/ 0 h 3"/>
                  <a:gd name="T32" fmla="*/ 1 w 2"/>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3">
                    <a:moveTo>
                      <a:pt x="1" y="1"/>
                    </a:moveTo>
                    <a:cubicBezTo>
                      <a:pt x="1" y="2"/>
                      <a:pt x="0" y="1"/>
                      <a:pt x="0" y="2"/>
                    </a:cubicBezTo>
                    <a:cubicBezTo>
                      <a:pt x="0" y="3"/>
                      <a:pt x="1" y="2"/>
                      <a:pt x="1" y="3"/>
                    </a:cubicBezTo>
                    <a:cubicBezTo>
                      <a:pt x="0" y="1"/>
                      <a:pt x="2" y="3"/>
                      <a:pt x="1" y="1"/>
                    </a:cubicBezTo>
                    <a:cubicBezTo>
                      <a:pt x="2" y="1"/>
                      <a:pt x="2" y="2"/>
                      <a:pt x="2" y="2"/>
                    </a:cubicBezTo>
                    <a:cubicBezTo>
                      <a:pt x="2" y="2"/>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2" y="1"/>
                    </a:cubicBezTo>
                    <a:cubicBezTo>
                      <a:pt x="2" y="1"/>
                      <a:pt x="2" y="1"/>
                      <a:pt x="2" y="1"/>
                    </a:cubicBezTo>
                    <a:cubicBezTo>
                      <a:pt x="2" y="1"/>
                      <a:pt x="2" y="1"/>
                      <a:pt x="2" y="1"/>
                    </a:cubicBezTo>
                    <a:cubicBezTo>
                      <a:pt x="0"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2" name="Freeform 199">
                <a:extLst>
                  <a:ext uri="{FF2B5EF4-FFF2-40B4-BE49-F238E27FC236}">
                    <a16:creationId xmlns:a16="http://schemas.microsoft.com/office/drawing/2014/main" id="{835AFA9C-0C4A-4088-8370-A6F173FD3F56}"/>
                  </a:ext>
                </a:extLst>
              </p:cNvPr>
              <p:cNvSpPr>
                <a:spLocks/>
              </p:cNvSpPr>
              <p:nvPr userDrawn="1"/>
            </p:nvSpPr>
            <p:spPr bwMode="auto">
              <a:xfrm>
                <a:off x="3903" y="31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3" name="Freeform 200">
                <a:extLst>
                  <a:ext uri="{FF2B5EF4-FFF2-40B4-BE49-F238E27FC236}">
                    <a16:creationId xmlns:a16="http://schemas.microsoft.com/office/drawing/2014/main" id="{D10C5B8A-20C7-4E4D-9C19-F6F8E4FAB92F}"/>
                  </a:ext>
                </a:extLst>
              </p:cNvPr>
              <p:cNvSpPr>
                <a:spLocks/>
              </p:cNvSpPr>
              <p:nvPr userDrawn="1"/>
            </p:nvSpPr>
            <p:spPr bwMode="auto">
              <a:xfrm>
                <a:off x="3903" y="308"/>
                <a:ext cx="5" cy="15"/>
              </a:xfrm>
              <a:custGeom>
                <a:avLst/>
                <a:gdLst>
                  <a:gd name="T0" fmla="*/ 0 w 1"/>
                  <a:gd name="T1" fmla="*/ 2 h 3"/>
                  <a:gd name="T2" fmla="*/ 0 w 1"/>
                  <a:gd name="T3" fmla="*/ 2 h 3"/>
                  <a:gd name="T4" fmla="*/ 0 w 1"/>
                  <a:gd name="T5" fmla="*/ 2 h 3"/>
                  <a:gd name="T6" fmla="*/ 1 w 1"/>
                  <a:gd name="T7" fmla="*/ 2 h 3"/>
                  <a:gd name="T8" fmla="*/ 0 w 1"/>
                  <a:gd name="T9" fmla="*/ 2 h 3"/>
                  <a:gd name="T10" fmla="*/ 1 w 1"/>
                  <a:gd name="T11" fmla="*/ 0 h 3"/>
                  <a:gd name="T12" fmla="*/ 0 w 1"/>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2"/>
                    </a:moveTo>
                    <a:cubicBezTo>
                      <a:pt x="0" y="2"/>
                      <a:pt x="0" y="2"/>
                      <a:pt x="0" y="2"/>
                    </a:cubicBezTo>
                    <a:cubicBezTo>
                      <a:pt x="0" y="3"/>
                      <a:pt x="0" y="2"/>
                      <a:pt x="0" y="2"/>
                    </a:cubicBezTo>
                    <a:cubicBezTo>
                      <a:pt x="0" y="3"/>
                      <a:pt x="1" y="3"/>
                      <a:pt x="1" y="2"/>
                    </a:cubicBezTo>
                    <a:cubicBezTo>
                      <a:pt x="0" y="2"/>
                      <a:pt x="0" y="2"/>
                      <a:pt x="0" y="2"/>
                    </a:cubicBezTo>
                    <a:cubicBezTo>
                      <a:pt x="0" y="1"/>
                      <a:pt x="0" y="0"/>
                      <a:pt x="1"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4" name="Freeform 201">
                <a:extLst>
                  <a:ext uri="{FF2B5EF4-FFF2-40B4-BE49-F238E27FC236}">
                    <a16:creationId xmlns:a16="http://schemas.microsoft.com/office/drawing/2014/main" id="{24E53FDC-896D-4475-8EC4-BC5046662E4F}"/>
                  </a:ext>
                </a:extLst>
              </p:cNvPr>
              <p:cNvSpPr>
                <a:spLocks/>
              </p:cNvSpPr>
              <p:nvPr userDrawn="1"/>
            </p:nvSpPr>
            <p:spPr bwMode="auto">
              <a:xfrm>
                <a:off x="3888" y="293"/>
                <a:ext cx="5" cy="5"/>
              </a:xfrm>
              <a:custGeom>
                <a:avLst/>
                <a:gdLst>
                  <a:gd name="T0" fmla="*/ 1 w 1"/>
                  <a:gd name="T1" fmla="*/ 1 h 1"/>
                  <a:gd name="T2" fmla="*/ 0 w 1"/>
                  <a:gd name="T3" fmla="*/ 0 h 1"/>
                  <a:gd name="T4" fmla="*/ 0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1"/>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5" name="Freeform 202">
                <a:extLst>
                  <a:ext uri="{FF2B5EF4-FFF2-40B4-BE49-F238E27FC236}">
                    <a16:creationId xmlns:a16="http://schemas.microsoft.com/office/drawing/2014/main" id="{336F0BDE-B081-4C0F-9A9B-2A6DA688CAFB}"/>
                  </a:ext>
                </a:extLst>
              </p:cNvPr>
              <p:cNvSpPr>
                <a:spLocks/>
              </p:cNvSpPr>
              <p:nvPr userDrawn="1"/>
            </p:nvSpPr>
            <p:spPr bwMode="auto">
              <a:xfrm>
                <a:off x="3868" y="2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6" name="Freeform 203">
                <a:extLst>
                  <a:ext uri="{FF2B5EF4-FFF2-40B4-BE49-F238E27FC236}">
                    <a16:creationId xmlns:a16="http://schemas.microsoft.com/office/drawing/2014/main" id="{9A29A9B5-6BE4-48FF-A582-D8DA15741FB5}"/>
                  </a:ext>
                </a:extLst>
              </p:cNvPr>
              <p:cNvSpPr>
                <a:spLocks/>
              </p:cNvSpPr>
              <p:nvPr userDrawn="1"/>
            </p:nvSpPr>
            <p:spPr bwMode="auto">
              <a:xfrm>
                <a:off x="3858" y="24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7" name="Freeform 204">
                <a:extLst>
                  <a:ext uri="{FF2B5EF4-FFF2-40B4-BE49-F238E27FC236}">
                    <a16:creationId xmlns:a16="http://schemas.microsoft.com/office/drawing/2014/main" id="{51365290-C76C-48EE-B4F2-5AE029A0B456}"/>
                  </a:ext>
                </a:extLst>
              </p:cNvPr>
              <p:cNvSpPr>
                <a:spLocks/>
              </p:cNvSpPr>
              <p:nvPr userDrawn="1"/>
            </p:nvSpPr>
            <p:spPr bwMode="auto">
              <a:xfrm>
                <a:off x="3694"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5" name="Group 406">
              <a:extLst>
                <a:ext uri="{FF2B5EF4-FFF2-40B4-BE49-F238E27FC236}">
                  <a16:creationId xmlns:a16="http://schemas.microsoft.com/office/drawing/2014/main" id="{6D70FCE8-1E19-4C49-91A5-B6F0A4AB84D6}"/>
                </a:ext>
              </a:extLst>
            </p:cNvPr>
            <p:cNvGrpSpPr>
              <a:grpSpLocks/>
            </p:cNvGrpSpPr>
            <p:nvPr userDrawn="1"/>
          </p:nvGrpSpPr>
          <p:grpSpPr bwMode="auto">
            <a:xfrm>
              <a:off x="5715000" y="314325"/>
              <a:ext cx="1792287" cy="1204913"/>
              <a:chOff x="3600" y="198"/>
              <a:chExt cx="1129" cy="759"/>
            </a:xfrm>
            <a:grpFill/>
          </p:grpSpPr>
          <p:sp>
            <p:nvSpPr>
              <p:cNvPr id="468" name="Freeform 206">
                <a:extLst>
                  <a:ext uri="{FF2B5EF4-FFF2-40B4-BE49-F238E27FC236}">
                    <a16:creationId xmlns:a16="http://schemas.microsoft.com/office/drawing/2014/main" id="{C844170D-25BA-4435-A965-C45062C1B1B1}"/>
                  </a:ext>
                </a:extLst>
              </p:cNvPr>
              <p:cNvSpPr>
                <a:spLocks/>
              </p:cNvSpPr>
              <p:nvPr userDrawn="1"/>
            </p:nvSpPr>
            <p:spPr bwMode="auto">
              <a:xfrm>
                <a:off x="3684" y="57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 name="Freeform 207">
                <a:extLst>
                  <a:ext uri="{FF2B5EF4-FFF2-40B4-BE49-F238E27FC236}">
                    <a16:creationId xmlns:a16="http://schemas.microsoft.com/office/drawing/2014/main" id="{68500420-8D72-475F-936B-6B92A09B9073}"/>
                  </a:ext>
                </a:extLst>
              </p:cNvPr>
              <p:cNvSpPr>
                <a:spLocks/>
              </p:cNvSpPr>
              <p:nvPr userDrawn="1"/>
            </p:nvSpPr>
            <p:spPr bwMode="auto">
              <a:xfrm>
                <a:off x="3620" y="303"/>
                <a:ext cx="10" cy="5"/>
              </a:xfrm>
              <a:custGeom>
                <a:avLst/>
                <a:gdLst>
                  <a:gd name="T0" fmla="*/ 2 w 2"/>
                  <a:gd name="T1" fmla="*/ 0 h 1"/>
                  <a:gd name="T2" fmla="*/ 1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1"/>
                      <a:pt x="1" y="1"/>
                    </a:cubicBezTo>
                    <a:cubicBezTo>
                      <a:pt x="2" y="1"/>
                      <a:pt x="2" y="1"/>
                      <a:pt x="2"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 name="Freeform 208">
                <a:extLst>
                  <a:ext uri="{FF2B5EF4-FFF2-40B4-BE49-F238E27FC236}">
                    <a16:creationId xmlns:a16="http://schemas.microsoft.com/office/drawing/2014/main" id="{B4BCAC6E-B1ED-4562-9C3F-A54641C9752E}"/>
                  </a:ext>
                </a:extLst>
              </p:cNvPr>
              <p:cNvSpPr>
                <a:spLocks/>
              </p:cNvSpPr>
              <p:nvPr userDrawn="1"/>
            </p:nvSpPr>
            <p:spPr bwMode="auto">
              <a:xfrm>
                <a:off x="3625" y="4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 name="Freeform 209">
                <a:extLst>
                  <a:ext uri="{FF2B5EF4-FFF2-40B4-BE49-F238E27FC236}">
                    <a16:creationId xmlns:a16="http://schemas.microsoft.com/office/drawing/2014/main" id="{4CE048CB-3C78-4E72-AA52-6D3D013062B9}"/>
                  </a:ext>
                </a:extLst>
              </p:cNvPr>
              <p:cNvSpPr>
                <a:spLocks/>
              </p:cNvSpPr>
              <p:nvPr userDrawn="1"/>
            </p:nvSpPr>
            <p:spPr bwMode="auto">
              <a:xfrm>
                <a:off x="3639" y="46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 name="Freeform 210">
                <a:extLst>
                  <a:ext uri="{FF2B5EF4-FFF2-40B4-BE49-F238E27FC236}">
                    <a16:creationId xmlns:a16="http://schemas.microsoft.com/office/drawing/2014/main" id="{D6AAA3A0-FC9C-40DF-AAE1-9FFBE3518868}"/>
                  </a:ext>
                </a:extLst>
              </p:cNvPr>
              <p:cNvSpPr>
                <a:spLocks/>
              </p:cNvSpPr>
              <p:nvPr userDrawn="1"/>
            </p:nvSpPr>
            <p:spPr bwMode="auto">
              <a:xfrm>
                <a:off x="3754" y="62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 name="Freeform 211">
                <a:extLst>
                  <a:ext uri="{FF2B5EF4-FFF2-40B4-BE49-F238E27FC236}">
                    <a16:creationId xmlns:a16="http://schemas.microsoft.com/office/drawing/2014/main" id="{86889621-583A-4C8A-889E-9B3C01DA340D}"/>
                  </a:ext>
                </a:extLst>
              </p:cNvPr>
              <p:cNvSpPr>
                <a:spLocks/>
              </p:cNvSpPr>
              <p:nvPr userDrawn="1"/>
            </p:nvSpPr>
            <p:spPr bwMode="auto">
              <a:xfrm>
                <a:off x="3749" y="223"/>
                <a:ext cx="10" cy="5"/>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0" y="0"/>
                      <a:pt x="0" y="0"/>
                    </a:cubicBezTo>
                    <a:cubicBezTo>
                      <a:pt x="1" y="0"/>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 name="Freeform 212">
                <a:extLst>
                  <a:ext uri="{FF2B5EF4-FFF2-40B4-BE49-F238E27FC236}">
                    <a16:creationId xmlns:a16="http://schemas.microsoft.com/office/drawing/2014/main" id="{E0937A23-C484-4D16-8C75-BBEC50D5C76B}"/>
                  </a:ext>
                </a:extLst>
              </p:cNvPr>
              <p:cNvSpPr>
                <a:spLocks/>
              </p:cNvSpPr>
              <p:nvPr userDrawn="1"/>
            </p:nvSpPr>
            <p:spPr bwMode="auto">
              <a:xfrm>
                <a:off x="3659" y="60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 name="Freeform 213">
                <a:extLst>
                  <a:ext uri="{FF2B5EF4-FFF2-40B4-BE49-F238E27FC236}">
                    <a16:creationId xmlns:a16="http://schemas.microsoft.com/office/drawing/2014/main" id="{674A4658-F695-4F03-8F21-782ADA261B21}"/>
                  </a:ext>
                </a:extLst>
              </p:cNvPr>
              <p:cNvSpPr>
                <a:spLocks/>
              </p:cNvSpPr>
              <p:nvPr userDrawn="1"/>
            </p:nvSpPr>
            <p:spPr bwMode="auto">
              <a:xfrm>
                <a:off x="3739" y="218"/>
                <a:ext cx="10" cy="5"/>
              </a:xfrm>
              <a:custGeom>
                <a:avLst/>
                <a:gdLst>
                  <a:gd name="T0" fmla="*/ 0 w 2"/>
                  <a:gd name="T1" fmla="*/ 1 h 1"/>
                  <a:gd name="T2" fmla="*/ 1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1" y="1"/>
                    </a:cubicBezTo>
                    <a:cubicBezTo>
                      <a:pt x="1" y="1"/>
                      <a:pt x="1" y="1"/>
                      <a:pt x="2"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 name="Freeform 214">
                <a:extLst>
                  <a:ext uri="{FF2B5EF4-FFF2-40B4-BE49-F238E27FC236}">
                    <a16:creationId xmlns:a16="http://schemas.microsoft.com/office/drawing/2014/main" id="{1BBDF9B0-D269-467C-A50F-EDE3FB3D8339}"/>
                  </a:ext>
                </a:extLst>
              </p:cNvPr>
              <p:cNvSpPr>
                <a:spLocks/>
              </p:cNvSpPr>
              <p:nvPr userDrawn="1"/>
            </p:nvSpPr>
            <p:spPr bwMode="auto">
              <a:xfrm>
                <a:off x="3933" y="5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 name="Freeform 215">
                <a:extLst>
                  <a:ext uri="{FF2B5EF4-FFF2-40B4-BE49-F238E27FC236}">
                    <a16:creationId xmlns:a16="http://schemas.microsoft.com/office/drawing/2014/main" id="{94569FD8-33E6-41E0-9AF5-75C5C8A08778}"/>
                  </a:ext>
                </a:extLst>
              </p:cNvPr>
              <p:cNvSpPr>
                <a:spLocks/>
              </p:cNvSpPr>
              <p:nvPr userDrawn="1"/>
            </p:nvSpPr>
            <p:spPr bwMode="auto">
              <a:xfrm>
                <a:off x="3968" y="43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 name="Freeform 216">
                <a:extLst>
                  <a:ext uri="{FF2B5EF4-FFF2-40B4-BE49-F238E27FC236}">
                    <a16:creationId xmlns:a16="http://schemas.microsoft.com/office/drawing/2014/main" id="{2B007786-D72E-47D0-B036-D9C8BA92C21C}"/>
                  </a:ext>
                </a:extLst>
              </p:cNvPr>
              <p:cNvSpPr>
                <a:spLocks/>
              </p:cNvSpPr>
              <p:nvPr userDrawn="1"/>
            </p:nvSpPr>
            <p:spPr bwMode="auto">
              <a:xfrm>
                <a:off x="3824" y="2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 name="Freeform 217">
                <a:extLst>
                  <a:ext uri="{FF2B5EF4-FFF2-40B4-BE49-F238E27FC236}">
                    <a16:creationId xmlns:a16="http://schemas.microsoft.com/office/drawing/2014/main" id="{161E2D9D-DC72-4765-8609-37A7545E9E7A}"/>
                  </a:ext>
                </a:extLst>
              </p:cNvPr>
              <p:cNvSpPr>
                <a:spLocks/>
              </p:cNvSpPr>
              <p:nvPr userDrawn="1"/>
            </p:nvSpPr>
            <p:spPr bwMode="auto">
              <a:xfrm>
                <a:off x="3829" y="24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 name="Freeform 218">
                <a:extLst>
                  <a:ext uri="{FF2B5EF4-FFF2-40B4-BE49-F238E27FC236}">
                    <a16:creationId xmlns:a16="http://schemas.microsoft.com/office/drawing/2014/main" id="{9305DA04-03FA-4EA0-A328-72311C0C091A}"/>
                  </a:ext>
                </a:extLst>
              </p:cNvPr>
              <p:cNvSpPr>
                <a:spLocks/>
              </p:cNvSpPr>
              <p:nvPr userDrawn="1"/>
            </p:nvSpPr>
            <p:spPr bwMode="auto">
              <a:xfrm>
                <a:off x="3724" y="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 name="Freeform 219">
                <a:extLst>
                  <a:ext uri="{FF2B5EF4-FFF2-40B4-BE49-F238E27FC236}">
                    <a16:creationId xmlns:a16="http://schemas.microsoft.com/office/drawing/2014/main" id="{D22CCCDA-C939-4F14-B453-E5E2A978598F}"/>
                  </a:ext>
                </a:extLst>
              </p:cNvPr>
              <p:cNvSpPr>
                <a:spLocks/>
              </p:cNvSpPr>
              <p:nvPr userDrawn="1"/>
            </p:nvSpPr>
            <p:spPr bwMode="auto">
              <a:xfrm>
                <a:off x="3824" y="23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 name="Freeform 220">
                <a:extLst>
                  <a:ext uri="{FF2B5EF4-FFF2-40B4-BE49-F238E27FC236}">
                    <a16:creationId xmlns:a16="http://schemas.microsoft.com/office/drawing/2014/main" id="{BF4617C4-374D-4176-B4D6-1E39FA7EBF0D}"/>
                  </a:ext>
                </a:extLst>
              </p:cNvPr>
              <p:cNvSpPr>
                <a:spLocks/>
              </p:cNvSpPr>
              <p:nvPr userDrawn="1"/>
            </p:nvSpPr>
            <p:spPr bwMode="auto">
              <a:xfrm>
                <a:off x="3829" y="2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 name="Freeform 221">
                <a:extLst>
                  <a:ext uri="{FF2B5EF4-FFF2-40B4-BE49-F238E27FC236}">
                    <a16:creationId xmlns:a16="http://schemas.microsoft.com/office/drawing/2014/main" id="{6FCEC705-720C-4130-93DC-AC92FF9AA223}"/>
                  </a:ext>
                </a:extLst>
              </p:cNvPr>
              <p:cNvSpPr>
                <a:spLocks/>
              </p:cNvSpPr>
              <p:nvPr userDrawn="1"/>
            </p:nvSpPr>
            <p:spPr bwMode="auto">
              <a:xfrm>
                <a:off x="3819" y="228"/>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 name="Freeform 222">
                <a:extLst>
                  <a:ext uri="{FF2B5EF4-FFF2-40B4-BE49-F238E27FC236}">
                    <a16:creationId xmlns:a16="http://schemas.microsoft.com/office/drawing/2014/main" id="{2D5B4786-BD0E-4C29-A473-6C0D5793EC90}"/>
                  </a:ext>
                </a:extLst>
              </p:cNvPr>
              <p:cNvSpPr>
                <a:spLocks/>
              </p:cNvSpPr>
              <p:nvPr userDrawn="1"/>
            </p:nvSpPr>
            <p:spPr bwMode="auto">
              <a:xfrm>
                <a:off x="3868" y="64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 name="Rectangle 223">
                <a:extLst>
                  <a:ext uri="{FF2B5EF4-FFF2-40B4-BE49-F238E27FC236}">
                    <a16:creationId xmlns:a16="http://schemas.microsoft.com/office/drawing/2014/main" id="{66BE45E9-E963-4211-808D-053D85E27997}"/>
                  </a:ext>
                </a:extLst>
              </p:cNvPr>
              <p:cNvSpPr>
                <a:spLocks noChangeArrowheads="1"/>
              </p:cNvSpPr>
              <p:nvPr userDrawn="1"/>
            </p:nvSpPr>
            <p:spPr bwMode="auto">
              <a:xfrm>
                <a:off x="3649"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 name="Freeform 224">
                <a:extLst>
                  <a:ext uri="{FF2B5EF4-FFF2-40B4-BE49-F238E27FC236}">
                    <a16:creationId xmlns:a16="http://schemas.microsoft.com/office/drawing/2014/main" id="{4BBB8605-A025-46C4-B9D6-F5B43ECAE3D0}"/>
                  </a:ext>
                </a:extLst>
              </p:cNvPr>
              <p:cNvSpPr>
                <a:spLocks/>
              </p:cNvSpPr>
              <p:nvPr userDrawn="1"/>
            </p:nvSpPr>
            <p:spPr bwMode="auto">
              <a:xfrm>
                <a:off x="3634" y="368"/>
                <a:ext cx="15" cy="5"/>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3"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 name="Freeform 225">
                <a:extLst>
                  <a:ext uri="{FF2B5EF4-FFF2-40B4-BE49-F238E27FC236}">
                    <a16:creationId xmlns:a16="http://schemas.microsoft.com/office/drawing/2014/main" id="{460EDF0C-4F16-42DA-8C55-B8FC0282AC39}"/>
                  </a:ext>
                </a:extLst>
              </p:cNvPr>
              <p:cNvSpPr>
                <a:spLocks noEditPoints="1"/>
              </p:cNvSpPr>
              <p:nvPr userDrawn="1"/>
            </p:nvSpPr>
            <p:spPr bwMode="auto">
              <a:xfrm>
                <a:off x="3600" y="218"/>
                <a:ext cx="373" cy="480"/>
              </a:xfrm>
              <a:custGeom>
                <a:avLst/>
                <a:gdLst>
                  <a:gd name="T0" fmla="*/ 21 w 75"/>
                  <a:gd name="T1" fmla="*/ 75 h 96"/>
                  <a:gd name="T2" fmla="*/ 17 w 75"/>
                  <a:gd name="T3" fmla="*/ 71 h 96"/>
                  <a:gd name="T4" fmla="*/ 17 w 75"/>
                  <a:gd name="T5" fmla="*/ 68 h 96"/>
                  <a:gd name="T6" fmla="*/ 14 w 75"/>
                  <a:gd name="T7" fmla="*/ 64 h 96"/>
                  <a:gd name="T8" fmla="*/ 11 w 75"/>
                  <a:gd name="T9" fmla="*/ 58 h 96"/>
                  <a:gd name="T10" fmla="*/ 5 w 75"/>
                  <a:gd name="T11" fmla="*/ 50 h 96"/>
                  <a:gd name="T12" fmla="*/ 6 w 75"/>
                  <a:gd name="T13" fmla="*/ 50 h 96"/>
                  <a:gd name="T14" fmla="*/ 8 w 75"/>
                  <a:gd name="T15" fmla="*/ 49 h 96"/>
                  <a:gd name="T16" fmla="*/ 7 w 75"/>
                  <a:gd name="T17" fmla="*/ 43 h 96"/>
                  <a:gd name="T18" fmla="*/ 8 w 75"/>
                  <a:gd name="T19" fmla="*/ 37 h 96"/>
                  <a:gd name="T20" fmla="*/ 10 w 75"/>
                  <a:gd name="T21" fmla="*/ 30 h 96"/>
                  <a:gd name="T22" fmla="*/ 10 w 75"/>
                  <a:gd name="T23" fmla="*/ 25 h 96"/>
                  <a:gd name="T24" fmla="*/ 14 w 75"/>
                  <a:gd name="T25" fmla="*/ 20 h 96"/>
                  <a:gd name="T26" fmla="*/ 16 w 75"/>
                  <a:gd name="T27" fmla="*/ 19 h 96"/>
                  <a:gd name="T28" fmla="*/ 16 w 75"/>
                  <a:gd name="T29" fmla="*/ 14 h 96"/>
                  <a:gd name="T30" fmla="*/ 17 w 75"/>
                  <a:gd name="T31" fmla="*/ 9 h 96"/>
                  <a:gd name="T32" fmla="*/ 24 w 75"/>
                  <a:gd name="T33" fmla="*/ 10 h 96"/>
                  <a:gd name="T34" fmla="*/ 31 w 75"/>
                  <a:gd name="T35" fmla="*/ 8 h 96"/>
                  <a:gd name="T36" fmla="*/ 39 w 75"/>
                  <a:gd name="T37" fmla="*/ 6 h 96"/>
                  <a:gd name="T38" fmla="*/ 43 w 75"/>
                  <a:gd name="T39" fmla="*/ 7 h 96"/>
                  <a:gd name="T40" fmla="*/ 48 w 75"/>
                  <a:gd name="T41" fmla="*/ 7 h 96"/>
                  <a:gd name="T42" fmla="*/ 46 w 75"/>
                  <a:gd name="T43" fmla="*/ 3 h 96"/>
                  <a:gd name="T44" fmla="*/ 43 w 75"/>
                  <a:gd name="T45" fmla="*/ 3 h 96"/>
                  <a:gd name="T46" fmla="*/ 35 w 75"/>
                  <a:gd name="T47" fmla="*/ 1 h 96"/>
                  <a:gd name="T48" fmla="*/ 16 w 75"/>
                  <a:gd name="T49" fmla="*/ 4 h 96"/>
                  <a:gd name="T50" fmla="*/ 9 w 75"/>
                  <a:gd name="T51" fmla="*/ 13 h 96"/>
                  <a:gd name="T52" fmla="*/ 7 w 75"/>
                  <a:gd name="T53" fmla="*/ 17 h 96"/>
                  <a:gd name="T54" fmla="*/ 5 w 75"/>
                  <a:gd name="T55" fmla="*/ 21 h 96"/>
                  <a:gd name="T56" fmla="*/ 3 w 75"/>
                  <a:gd name="T57" fmla="*/ 27 h 96"/>
                  <a:gd name="T58" fmla="*/ 0 w 75"/>
                  <a:gd name="T59" fmla="*/ 44 h 96"/>
                  <a:gd name="T60" fmla="*/ 3 w 75"/>
                  <a:gd name="T61" fmla="*/ 51 h 96"/>
                  <a:gd name="T62" fmla="*/ 5 w 75"/>
                  <a:gd name="T63" fmla="*/ 59 h 96"/>
                  <a:gd name="T64" fmla="*/ 6 w 75"/>
                  <a:gd name="T65" fmla="*/ 69 h 96"/>
                  <a:gd name="T66" fmla="*/ 12 w 75"/>
                  <a:gd name="T67" fmla="*/ 77 h 96"/>
                  <a:gd name="T68" fmla="*/ 19 w 75"/>
                  <a:gd name="T69" fmla="*/ 85 h 96"/>
                  <a:gd name="T70" fmla="*/ 30 w 75"/>
                  <a:gd name="T71" fmla="*/ 93 h 96"/>
                  <a:gd name="T72" fmla="*/ 40 w 75"/>
                  <a:gd name="T73" fmla="*/ 93 h 96"/>
                  <a:gd name="T74" fmla="*/ 57 w 75"/>
                  <a:gd name="T75" fmla="*/ 91 h 96"/>
                  <a:gd name="T76" fmla="*/ 61 w 75"/>
                  <a:gd name="T77" fmla="*/ 90 h 96"/>
                  <a:gd name="T78" fmla="*/ 68 w 75"/>
                  <a:gd name="T79" fmla="*/ 78 h 96"/>
                  <a:gd name="T80" fmla="*/ 74 w 75"/>
                  <a:gd name="T81" fmla="*/ 65 h 96"/>
                  <a:gd name="T82" fmla="*/ 75 w 75"/>
                  <a:gd name="T83" fmla="*/ 45 h 96"/>
                  <a:gd name="T84" fmla="*/ 68 w 75"/>
                  <a:gd name="T85" fmla="*/ 43 h 96"/>
                  <a:gd name="T86" fmla="*/ 69 w 75"/>
                  <a:gd name="T87" fmla="*/ 56 h 96"/>
                  <a:gd name="T88" fmla="*/ 68 w 75"/>
                  <a:gd name="T89" fmla="*/ 62 h 96"/>
                  <a:gd name="T90" fmla="*/ 66 w 75"/>
                  <a:gd name="T91" fmla="*/ 72 h 96"/>
                  <a:gd name="T92" fmla="*/ 63 w 75"/>
                  <a:gd name="T93" fmla="*/ 79 h 96"/>
                  <a:gd name="T94" fmla="*/ 60 w 75"/>
                  <a:gd name="T95" fmla="*/ 84 h 96"/>
                  <a:gd name="T96" fmla="*/ 53 w 75"/>
                  <a:gd name="T97" fmla="*/ 88 h 96"/>
                  <a:gd name="T98" fmla="*/ 51 w 75"/>
                  <a:gd name="T99" fmla="*/ 86 h 96"/>
                  <a:gd name="T100" fmla="*/ 46 w 75"/>
                  <a:gd name="T101" fmla="*/ 87 h 96"/>
                  <a:gd name="T102" fmla="*/ 42 w 75"/>
                  <a:gd name="T103" fmla="*/ 88 h 96"/>
                  <a:gd name="T104" fmla="*/ 38 w 75"/>
                  <a:gd name="T105" fmla="*/ 87 h 96"/>
                  <a:gd name="T106" fmla="*/ 34 w 75"/>
                  <a:gd name="T107" fmla="*/ 86 h 96"/>
                  <a:gd name="T108" fmla="*/ 27 w 75"/>
                  <a:gd name="T109" fmla="*/ 81 h 96"/>
                  <a:gd name="T110" fmla="*/ 15 w 75"/>
                  <a:gd name="T111" fmla="*/ 68 h 96"/>
                  <a:gd name="T112" fmla="*/ 40 w 75"/>
                  <a:gd name="T113" fmla="*/ 2 h 96"/>
                  <a:gd name="T114" fmla="*/ 41 w 75"/>
                  <a:gd name="T115"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96">
                    <a:moveTo>
                      <a:pt x="24" y="78"/>
                    </a:moveTo>
                    <a:cubicBezTo>
                      <a:pt x="24" y="77"/>
                      <a:pt x="24" y="77"/>
                      <a:pt x="24" y="77"/>
                    </a:cubicBezTo>
                    <a:cubicBezTo>
                      <a:pt x="25" y="77"/>
                      <a:pt x="25" y="78"/>
                      <a:pt x="26" y="76"/>
                    </a:cubicBezTo>
                    <a:cubicBezTo>
                      <a:pt x="24" y="78"/>
                      <a:pt x="23" y="74"/>
                      <a:pt x="21" y="76"/>
                    </a:cubicBezTo>
                    <a:cubicBezTo>
                      <a:pt x="21" y="75"/>
                      <a:pt x="21" y="75"/>
                      <a:pt x="21" y="75"/>
                    </a:cubicBezTo>
                    <a:cubicBezTo>
                      <a:pt x="21" y="75"/>
                      <a:pt x="21" y="75"/>
                      <a:pt x="21" y="75"/>
                    </a:cubicBezTo>
                    <a:cubicBezTo>
                      <a:pt x="22" y="74"/>
                      <a:pt x="20" y="76"/>
                      <a:pt x="19" y="74"/>
                    </a:cubicBezTo>
                    <a:cubicBezTo>
                      <a:pt x="19" y="74"/>
                      <a:pt x="19" y="73"/>
                      <a:pt x="19" y="73"/>
                    </a:cubicBezTo>
                    <a:cubicBezTo>
                      <a:pt x="18" y="73"/>
                      <a:pt x="18" y="73"/>
                      <a:pt x="18" y="73"/>
                    </a:cubicBezTo>
                    <a:cubicBezTo>
                      <a:pt x="18" y="72"/>
                      <a:pt x="18" y="72"/>
                      <a:pt x="18" y="73"/>
                    </a:cubicBezTo>
                    <a:cubicBezTo>
                      <a:pt x="17" y="71"/>
                      <a:pt x="17" y="71"/>
                      <a:pt x="17" y="71"/>
                    </a:cubicBezTo>
                    <a:cubicBezTo>
                      <a:pt x="17" y="71"/>
                      <a:pt x="17" y="71"/>
                      <a:pt x="17" y="71"/>
                    </a:cubicBezTo>
                    <a:cubicBezTo>
                      <a:pt x="17" y="71"/>
                      <a:pt x="16" y="71"/>
                      <a:pt x="16" y="71"/>
                    </a:cubicBezTo>
                    <a:cubicBezTo>
                      <a:pt x="16" y="70"/>
                      <a:pt x="16" y="71"/>
                      <a:pt x="16" y="71"/>
                    </a:cubicBezTo>
                    <a:cubicBezTo>
                      <a:pt x="15" y="70"/>
                      <a:pt x="15" y="70"/>
                      <a:pt x="15" y="70"/>
                    </a:cubicBezTo>
                    <a:cubicBezTo>
                      <a:pt x="15" y="69"/>
                      <a:pt x="16" y="70"/>
                      <a:pt x="17" y="70"/>
                    </a:cubicBezTo>
                    <a:cubicBezTo>
                      <a:pt x="18" y="68"/>
                      <a:pt x="16" y="70"/>
                      <a:pt x="16" y="68"/>
                    </a:cubicBezTo>
                    <a:cubicBezTo>
                      <a:pt x="17" y="68"/>
                      <a:pt x="17" y="68"/>
                      <a:pt x="17" y="68"/>
                    </a:cubicBezTo>
                    <a:cubicBezTo>
                      <a:pt x="18" y="67"/>
                      <a:pt x="17" y="67"/>
                      <a:pt x="17" y="65"/>
                    </a:cubicBezTo>
                    <a:cubicBezTo>
                      <a:pt x="17" y="66"/>
                      <a:pt x="16" y="68"/>
                      <a:pt x="15" y="68"/>
                    </a:cubicBezTo>
                    <a:cubicBezTo>
                      <a:pt x="15" y="67"/>
                      <a:pt x="15" y="67"/>
                      <a:pt x="14" y="66"/>
                    </a:cubicBezTo>
                    <a:cubicBezTo>
                      <a:pt x="15" y="66"/>
                      <a:pt x="15" y="66"/>
                      <a:pt x="14" y="65"/>
                    </a:cubicBezTo>
                    <a:cubicBezTo>
                      <a:pt x="15" y="65"/>
                      <a:pt x="15" y="65"/>
                      <a:pt x="15" y="65"/>
                    </a:cubicBezTo>
                    <a:cubicBezTo>
                      <a:pt x="15" y="64"/>
                      <a:pt x="14" y="64"/>
                      <a:pt x="14" y="64"/>
                    </a:cubicBezTo>
                    <a:cubicBezTo>
                      <a:pt x="13" y="63"/>
                      <a:pt x="14" y="63"/>
                      <a:pt x="15" y="62"/>
                    </a:cubicBezTo>
                    <a:cubicBezTo>
                      <a:pt x="14" y="61"/>
                      <a:pt x="14" y="64"/>
                      <a:pt x="13" y="62"/>
                    </a:cubicBezTo>
                    <a:cubicBezTo>
                      <a:pt x="13" y="61"/>
                      <a:pt x="12" y="61"/>
                      <a:pt x="11" y="59"/>
                    </a:cubicBezTo>
                    <a:cubicBezTo>
                      <a:pt x="11" y="58"/>
                      <a:pt x="12" y="59"/>
                      <a:pt x="12" y="59"/>
                    </a:cubicBezTo>
                    <a:cubicBezTo>
                      <a:pt x="11" y="59"/>
                      <a:pt x="11" y="59"/>
                      <a:pt x="11" y="59"/>
                    </a:cubicBezTo>
                    <a:cubicBezTo>
                      <a:pt x="11" y="58"/>
                      <a:pt x="11" y="58"/>
                      <a:pt x="11" y="58"/>
                    </a:cubicBezTo>
                    <a:cubicBezTo>
                      <a:pt x="11" y="58"/>
                      <a:pt x="10" y="59"/>
                      <a:pt x="10" y="58"/>
                    </a:cubicBezTo>
                    <a:cubicBezTo>
                      <a:pt x="8" y="58"/>
                      <a:pt x="11" y="55"/>
                      <a:pt x="9" y="55"/>
                    </a:cubicBezTo>
                    <a:cubicBezTo>
                      <a:pt x="9" y="54"/>
                      <a:pt x="10" y="55"/>
                      <a:pt x="10" y="54"/>
                    </a:cubicBezTo>
                    <a:cubicBezTo>
                      <a:pt x="9" y="53"/>
                      <a:pt x="9" y="53"/>
                      <a:pt x="8" y="52"/>
                    </a:cubicBezTo>
                    <a:cubicBezTo>
                      <a:pt x="8" y="51"/>
                      <a:pt x="8" y="51"/>
                      <a:pt x="8" y="51"/>
                    </a:cubicBezTo>
                    <a:cubicBezTo>
                      <a:pt x="8" y="52"/>
                      <a:pt x="6" y="51"/>
                      <a:pt x="5" y="50"/>
                    </a:cubicBezTo>
                    <a:cubicBezTo>
                      <a:pt x="5" y="50"/>
                      <a:pt x="5" y="51"/>
                      <a:pt x="4" y="51"/>
                    </a:cubicBezTo>
                    <a:cubicBezTo>
                      <a:pt x="4" y="49"/>
                      <a:pt x="4" y="49"/>
                      <a:pt x="4" y="49"/>
                    </a:cubicBezTo>
                    <a:cubicBezTo>
                      <a:pt x="4" y="49"/>
                      <a:pt x="4" y="49"/>
                      <a:pt x="5" y="49"/>
                    </a:cubicBezTo>
                    <a:cubicBezTo>
                      <a:pt x="5" y="49"/>
                      <a:pt x="4" y="49"/>
                      <a:pt x="4" y="49"/>
                    </a:cubicBezTo>
                    <a:cubicBezTo>
                      <a:pt x="5" y="49"/>
                      <a:pt x="5" y="49"/>
                      <a:pt x="6" y="49"/>
                    </a:cubicBezTo>
                    <a:cubicBezTo>
                      <a:pt x="6" y="49"/>
                      <a:pt x="6" y="50"/>
                      <a:pt x="6" y="50"/>
                    </a:cubicBezTo>
                    <a:cubicBezTo>
                      <a:pt x="6" y="50"/>
                      <a:pt x="7" y="50"/>
                      <a:pt x="8" y="50"/>
                    </a:cubicBezTo>
                    <a:cubicBezTo>
                      <a:pt x="8" y="50"/>
                      <a:pt x="8" y="50"/>
                      <a:pt x="7" y="50"/>
                    </a:cubicBezTo>
                    <a:cubicBezTo>
                      <a:pt x="8" y="50"/>
                      <a:pt x="8" y="50"/>
                      <a:pt x="8" y="50"/>
                    </a:cubicBezTo>
                    <a:cubicBezTo>
                      <a:pt x="8" y="50"/>
                      <a:pt x="8" y="50"/>
                      <a:pt x="7" y="49"/>
                    </a:cubicBezTo>
                    <a:cubicBezTo>
                      <a:pt x="9" y="49"/>
                      <a:pt x="9" y="49"/>
                      <a:pt x="9" y="49"/>
                    </a:cubicBezTo>
                    <a:cubicBezTo>
                      <a:pt x="8" y="49"/>
                      <a:pt x="8" y="49"/>
                      <a:pt x="8" y="49"/>
                    </a:cubicBezTo>
                    <a:cubicBezTo>
                      <a:pt x="8" y="49"/>
                      <a:pt x="9" y="47"/>
                      <a:pt x="9" y="47"/>
                    </a:cubicBezTo>
                    <a:cubicBezTo>
                      <a:pt x="7" y="45"/>
                      <a:pt x="5" y="44"/>
                      <a:pt x="5" y="42"/>
                    </a:cubicBezTo>
                    <a:cubicBezTo>
                      <a:pt x="6" y="43"/>
                      <a:pt x="6" y="42"/>
                      <a:pt x="7" y="42"/>
                    </a:cubicBezTo>
                    <a:cubicBezTo>
                      <a:pt x="6" y="43"/>
                      <a:pt x="8" y="44"/>
                      <a:pt x="8" y="45"/>
                    </a:cubicBezTo>
                    <a:cubicBezTo>
                      <a:pt x="8" y="44"/>
                      <a:pt x="8" y="44"/>
                      <a:pt x="9" y="45"/>
                    </a:cubicBezTo>
                    <a:cubicBezTo>
                      <a:pt x="9" y="45"/>
                      <a:pt x="7" y="43"/>
                      <a:pt x="7" y="43"/>
                    </a:cubicBezTo>
                    <a:cubicBezTo>
                      <a:pt x="8" y="43"/>
                      <a:pt x="8" y="42"/>
                      <a:pt x="9" y="42"/>
                    </a:cubicBezTo>
                    <a:cubicBezTo>
                      <a:pt x="7" y="42"/>
                      <a:pt x="7" y="40"/>
                      <a:pt x="7" y="39"/>
                    </a:cubicBezTo>
                    <a:cubicBezTo>
                      <a:pt x="7" y="39"/>
                      <a:pt x="8" y="39"/>
                      <a:pt x="8" y="40"/>
                    </a:cubicBezTo>
                    <a:cubicBezTo>
                      <a:pt x="9" y="39"/>
                      <a:pt x="6" y="39"/>
                      <a:pt x="7" y="38"/>
                    </a:cubicBezTo>
                    <a:cubicBezTo>
                      <a:pt x="7" y="38"/>
                      <a:pt x="7" y="38"/>
                      <a:pt x="7" y="38"/>
                    </a:cubicBezTo>
                    <a:cubicBezTo>
                      <a:pt x="7" y="38"/>
                      <a:pt x="7" y="36"/>
                      <a:pt x="8" y="37"/>
                    </a:cubicBezTo>
                    <a:cubicBezTo>
                      <a:pt x="8" y="37"/>
                      <a:pt x="8" y="37"/>
                      <a:pt x="8" y="37"/>
                    </a:cubicBezTo>
                    <a:cubicBezTo>
                      <a:pt x="8" y="35"/>
                      <a:pt x="9" y="32"/>
                      <a:pt x="7" y="31"/>
                    </a:cubicBezTo>
                    <a:cubicBezTo>
                      <a:pt x="7" y="31"/>
                      <a:pt x="9" y="32"/>
                      <a:pt x="9" y="32"/>
                    </a:cubicBezTo>
                    <a:cubicBezTo>
                      <a:pt x="9" y="32"/>
                      <a:pt x="8" y="31"/>
                      <a:pt x="7" y="30"/>
                    </a:cubicBezTo>
                    <a:cubicBezTo>
                      <a:pt x="6" y="29"/>
                      <a:pt x="5" y="28"/>
                      <a:pt x="5" y="28"/>
                    </a:cubicBezTo>
                    <a:cubicBezTo>
                      <a:pt x="6" y="28"/>
                      <a:pt x="9" y="28"/>
                      <a:pt x="10" y="30"/>
                    </a:cubicBezTo>
                    <a:cubicBezTo>
                      <a:pt x="10" y="30"/>
                      <a:pt x="10" y="29"/>
                      <a:pt x="10" y="28"/>
                    </a:cubicBezTo>
                    <a:cubicBezTo>
                      <a:pt x="10" y="29"/>
                      <a:pt x="8" y="28"/>
                      <a:pt x="8" y="28"/>
                    </a:cubicBezTo>
                    <a:cubicBezTo>
                      <a:pt x="10" y="27"/>
                      <a:pt x="9" y="28"/>
                      <a:pt x="11" y="27"/>
                    </a:cubicBezTo>
                    <a:cubicBezTo>
                      <a:pt x="10" y="27"/>
                      <a:pt x="9" y="26"/>
                      <a:pt x="9" y="25"/>
                    </a:cubicBezTo>
                    <a:cubicBezTo>
                      <a:pt x="9" y="26"/>
                      <a:pt x="11" y="26"/>
                      <a:pt x="11" y="26"/>
                    </a:cubicBezTo>
                    <a:cubicBezTo>
                      <a:pt x="11" y="26"/>
                      <a:pt x="11" y="26"/>
                      <a:pt x="10" y="25"/>
                    </a:cubicBezTo>
                    <a:cubicBezTo>
                      <a:pt x="10" y="25"/>
                      <a:pt x="10" y="24"/>
                      <a:pt x="10" y="24"/>
                    </a:cubicBezTo>
                    <a:cubicBezTo>
                      <a:pt x="10" y="25"/>
                      <a:pt x="11" y="25"/>
                      <a:pt x="12" y="25"/>
                    </a:cubicBezTo>
                    <a:cubicBezTo>
                      <a:pt x="11" y="25"/>
                      <a:pt x="12" y="24"/>
                      <a:pt x="12" y="23"/>
                    </a:cubicBezTo>
                    <a:cubicBezTo>
                      <a:pt x="12" y="23"/>
                      <a:pt x="12" y="24"/>
                      <a:pt x="12" y="24"/>
                    </a:cubicBezTo>
                    <a:cubicBezTo>
                      <a:pt x="13" y="22"/>
                      <a:pt x="10" y="21"/>
                      <a:pt x="11" y="19"/>
                    </a:cubicBezTo>
                    <a:cubicBezTo>
                      <a:pt x="11" y="19"/>
                      <a:pt x="13" y="21"/>
                      <a:pt x="14" y="20"/>
                    </a:cubicBezTo>
                    <a:cubicBezTo>
                      <a:pt x="13" y="19"/>
                      <a:pt x="10" y="16"/>
                      <a:pt x="11" y="14"/>
                    </a:cubicBezTo>
                    <a:cubicBezTo>
                      <a:pt x="12" y="14"/>
                      <a:pt x="12" y="14"/>
                      <a:pt x="12" y="14"/>
                    </a:cubicBezTo>
                    <a:cubicBezTo>
                      <a:pt x="12" y="12"/>
                      <a:pt x="12" y="12"/>
                      <a:pt x="12" y="12"/>
                    </a:cubicBezTo>
                    <a:cubicBezTo>
                      <a:pt x="12" y="13"/>
                      <a:pt x="13" y="15"/>
                      <a:pt x="13" y="16"/>
                    </a:cubicBezTo>
                    <a:cubicBezTo>
                      <a:pt x="14" y="18"/>
                      <a:pt x="14" y="19"/>
                      <a:pt x="14" y="20"/>
                    </a:cubicBezTo>
                    <a:cubicBezTo>
                      <a:pt x="15" y="19"/>
                      <a:pt x="15" y="20"/>
                      <a:pt x="16" y="19"/>
                    </a:cubicBezTo>
                    <a:cubicBezTo>
                      <a:pt x="16" y="19"/>
                      <a:pt x="16" y="20"/>
                      <a:pt x="16" y="20"/>
                    </a:cubicBezTo>
                    <a:cubicBezTo>
                      <a:pt x="16" y="20"/>
                      <a:pt x="17" y="19"/>
                      <a:pt x="17" y="19"/>
                    </a:cubicBezTo>
                    <a:cubicBezTo>
                      <a:pt x="16" y="18"/>
                      <a:pt x="17" y="17"/>
                      <a:pt x="17" y="16"/>
                    </a:cubicBezTo>
                    <a:cubicBezTo>
                      <a:pt x="17" y="16"/>
                      <a:pt x="16" y="17"/>
                      <a:pt x="16" y="17"/>
                    </a:cubicBezTo>
                    <a:cubicBezTo>
                      <a:pt x="16" y="18"/>
                      <a:pt x="16" y="19"/>
                      <a:pt x="16" y="19"/>
                    </a:cubicBezTo>
                    <a:cubicBezTo>
                      <a:pt x="15" y="18"/>
                      <a:pt x="14" y="16"/>
                      <a:pt x="16" y="14"/>
                    </a:cubicBezTo>
                    <a:cubicBezTo>
                      <a:pt x="16" y="14"/>
                      <a:pt x="17" y="16"/>
                      <a:pt x="17" y="16"/>
                    </a:cubicBezTo>
                    <a:cubicBezTo>
                      <a:pt x="17" y="16"/>
                      <a:pt x="18" y="15"/>
                      <a:pt x="18" y="15"/>
                    </a:cubicBezTo>
                    <a:cubicBezTo>
                      <a:pt x="18" y="16"/>
                      <a:pt x="18" y="16"/>
                      <a:pt x="18" y="16"/>
                    </a:cubicBezTo>
                    <a:cubicBezTo>
                      <a:pt x="19" y="16"/>
                      <a:pt x="18" y="14"/>
                      <a:pt x="20" y="14"/>
                    </a:cubicBezTo>
                    <a:cubicBezTo>
                      <a:pt x="20" y="14"/>
                      <a:pt x="21" y="15"/>
                      <a:pt x="21" y="14"/>
                    </a:cubicBezTo>
                    <a:cubicBezTo>
                      <a:pt x="20" y="13"/>
                      <a:pt x="17" y="10"/>
                      <a:pt x="17" y="9"/>
                    </a:cubicBezTo>
                    <a:cubicBezTo>
                      <a:pt x="17" y="8"/>
                      <a:pt x="19" y="8"/>
                      <a:pt x="20" y="9"/>
                    </a:cubicBezTo>
                    <a:cubicBezTo>
                      <a:pt x="21" y="9"/>
                      <a:pt x="21" y="11"/>
                      <a:pt x="22" y="12"/>
                    </a:cubicBezTo>
                    <a:cubicBezTo>
                      <a:pt x="21" y="12"/>
                      <a:pt x="21" y="11"/>
                      <a:pt x="21" y="11"/>
                    </a:cubicBezTo>
                    <a:cubicBezTo>
                      <a:pt x="22" y="11"/>
                      <a:pt x="22" y="12"/>
                      <a:pt x="23" y="11"/>
                    </a:cubicBezTo>
                    <a:cubicBezTo>
                      <a:pt x="22" y="10"/>
                      <a:pt x="24" y="11"/>
                      <a:pt x="22" y="10"/>
                    </a:cubicBezTo>
                    <a:cubicBezTo>
                      <a:pt x="23" y="10"/>
                      <a:pt x="23" y="10"/>
                      <a:pt x="24" y="10"/>
                    </a:cubicBezTo>
                    <a:cubicBezTo>
                      <a:pt x="23" y="9"/>
                      <a:pt x="24" y="7"/>
                      <a:pt x="25" y="6"/>
                    </a:cubicBezTo>
                    <a:cubicBezTo>
                      <a:pt x="25" y="6"/>
                      <a:pt x="25" y="7"/>
                      <a:pt x="25" y="7"/>
                    </a:cubicBezTo>
                    <a:cubicBezTo>
                      <a:pt x="27" y="6"/>
                      <a:pt x="28" y="7"/>
                      <a:pt x="30" y="6"/>
                    </a:cubicBezTo>
                    <a:cubicBezTo>
                      <a:pt x="30" y="7"/>
                      <a:pt x="31" y="7"/>
                      <a:pt x="30" y="8"/>
                    </a:cubicBezTo>
                    <a:cubicBezTo>
                      <a:pt x="31" y="7"/>
                      <a:pt x="31" y="7"/>
                      <a:pt x="31" y="7"/>
                    </a:cubicBezTo>
                    <a:cubicBezTo>
                      <a:pt x="32" y="8"/>
                      <a:pt x="30" y="7"/>
                      <a:pt x="31" y="8"/>
                    </a:cubicBezTo>
                    <a:cubicBezTo>
                      <a:pt x="31" y="8"/>
                      <a:pt x="32" y="7"/>
                      <a:pt x="33" y="7"/>
                    </a:cubicBezTo>
                    <a:cubicBezTo>
                      <a:pt x="33" y="6"/>
                      <a:pt x="31" y="7"/>
                      <a:pt x="31" y="7"/>
                    </a:cubicBezTo>
                    <a:cubicBezTo>
                      <a:pt x="30" y="6"/>
                      <a:pt x="32" y="4"/>
                      <a:pt x="34" y="3"/>
                    </a:cubicBezTo>
                    <a:cubicBezTo>
                      <a:pt x="35" y="3"/>
                      <a:pt x="34" y="4"/>
                      <a:pt x="35" y="4"/>
                    </a:cubicBezTo>
                    <a:cubicBezTo>
                      <a:pt x="37" y="4"/>
                      <a:pt x="37" y="1"/>
                      <a:pt x="40" y="3"/>
                    </a:cubicBezTo>
                    <a:cubicBezTo>
                      <a:pt x="40" y="4"/>
                      <a:pt x="39" y="5"/>
                      <a:pt x="39" y="6"/>
                    </a:cubicBezTo>
                    <a:cubicBezTo>
                      <a:pt x="38" y="6"/>
                      <a:pt x="38" y="5"/>
                      <a:pt x="37" y="5"/>
                    </a:cubicBezTo>
                    <a:cubicBezTo>
                      <a:pt x="38" y="5"/>
                      <a:pt x="38" y="5"/>
                      <a:pt x="38" y="5"/>
                    </a:cubicBezTo>
                    <a:cubicBezTo>
                      <a:pt x="37" y="6"/>
                      <a:pt x="37" y="6"/>
                      <a:pt x="36" y="5"/>
                    </a:cubicBezTo>
                    <a:cubicBezTo>
                      <a:pt x="37" y="6"/>
                      <a:pt x="41" y="6"/>
                      <a:pt x="42" y="8"/>
                    </a:cubicBezTo>
                    <a:cubicBezTo>
                      <a:pt x="43" y="8"/>
                      <a:pt x="44" y="8"/>
                      <a:pt x="43" y="7"/>
                    </a:cubicBezTo>
                    <a:cubicBezTo>
                      <a:pt x="43" y="7"/>
                      <a:pt x="43" y="7"/>
                      <a:pt x="43" y="7"/>
                    </a:cubicBezTo>
                    <a:cubicBezTo>
                      <a:pt x="42" y="6"/>
                      <a:pt x="44" y="6"/>
                      <a:pt x="44" y="6"/>
                    </a:cubicBezTo>
                    <a:cubicBezTo>
                      <a:pt x="45" y="6"/>
                      <a:pt x="46" y="5"/>
                      <a:pt x="47" y="6"/>
                    </a:cubicBezTo>
                    <a:cubicBezTo>
                      <a:pt x="47" y="7"/>
                      <a:pt x="47" y="7"/>
                      <a:pt x="47" y="7"/>
                    </a:cubicBezTo>
                    <a:cubicBezTo>
                      <a:pt x="47" y="7"/>
                      <a:pt x="46" y="6"/>
                      <a:pt x="46" y="6"/>
                    </a:cubicBezTo>
                    <a:cubicBezTo>
                      <a:pt x="47" y="6"/>
                      <a:pt x="47" y="9"/>
                      <a:pt x="48" y="8"/>
                    </a:cubicBezTo>
                    <a:cubicBezTo>
                      <a:pt x="48" y="7"/>
                      <a:pt x="48" y="7"/>
                      <a:pt x="48" y="7"/>
                    </a:cubicBezTo>
                    <a:cubicBezTo>
                      <a:pt x="49" y="6"/>
                      <a:pt x="50" y="6"/>
                      <a:pt x="51" y="7"/>
                    </a:cubicBezTo>
                    <a:cubicBezTo>
                      <a:pt x="51" y="6"/>
                      <a:pt x="51" y="7"/>
                      <a:pt x="51" y="5"/>
                    </a:cubicBezTo>
                    <a:cubicBezTo>
                      <a:pt x="51" y="7"/>
                      <a:pt x="48" y="4"/>
                      <a:pt x="48" y="6"/>
                    </a:cubicBezTo>
                    <a:cubicBezTo>
                      <a:pt x="48" y="4"/>
                      <a:pt x="47" y="5"/>
                      <a:pt x="47" y="3"/>
                    </a:cubicBezTo>
                    <a:cubicBezTo>
                      <a:pt x="47" y="3"/>
                      <a:pt x="47" y="4"/>
                      <a:pt x="46" y="3"/>
                    </a:cubicBezTo>
                    <a:cubicBezTo>
                      <a:pt x="46" y="3"/>
                      <a:pt x="46" y="3"/>
                      <a:pt x="46" y="3"/>
                    </a:cubicBezTo>
                    <a:cubicBezTo>
                      <a:pt x="46" y="3"/>
                      <a:pt x="46" y="3"/>
                      <a:pt x="46" y="3"/>
                    </a:cubicBezTo>
                    <a:cubicBezTo>
                      <a:pt x="46" y="3"/>
                      <a:pt x="46" y="3"/>
                      <a:pt x="46" y="3"/>
                    </a:cubicBezTo>
                    <a:cubicBezTo>
                      <a:pt x="46" y="3"/>
                      <a:pt x="46" y="3"/>
                      <a:pt x="46" y="3"/>
                    </a:cubicBezTo>
                    <a:cubicBezTo>
                      <a:pt x="46" y="4"/>
                      <a:pt x="46" y="4"/>
                      <a:pt x="46" y="4"/>
                    </a:cubicBezTo>
                    <a:cubicBezTo>
                      <a:pt x="45" y="5"/>
                      <a:pt x="44" y="4"/>
                      <a:pt x="43" y="4"/>
                    </a:cubicBezTo>
                    <a:cubicBezTo>
                      <a:pt x="42" y="4"/>
                      <a:pt x="43" y="4"/>
                      <a:pt x="43" y="3"/>
                    </a:cubicBezTo>
                    <a:cubicBezTo>
                      <a:pt x="42" y="4"/>
                      <a:pt x="42" y="4"/>
                      <a:pt x="42" y="4"/>
                    </a:cubicBezTo>
                    <a:cubicBezTo>
                      <a:pt x="42" y="3"/>
                      <a:pt x="41" y="2"/>
                      <a:pt x="42" y="2"/>
                    </a:cubicBezTo>
                    <a:cubicBezTo>
                      <a:pt x="41" y="2"/>
                      <a:pt x="41" y="2"/>
                      <a:pt x="41" y="2"/>
                    </a:cubicBezTo>
                    <a:cubicBezTo>
                      <a:pt x="41" y="1"/>
                      <a:pt x="39" y="1"/>
                      <a:pt x="39" y="1"/>
                    </a:cubicBezTo>
                    <a:cubicBezTo>
                      <a:pt x="38" y="0"/>
                      <a:pt x="37" y="1"/>
                      <a:pt x="38" y="1"/>
                    </a:cubicBezTo>
                    <a:cubicBezTo>
                      <a:pt x="38" y="1"/>
                      <a:pt x="35" y="1"/>
                      <a:pt x="35" y="1"/>
                    </a:cubicBezTo>
                    <a:cubicBezTo>
                      <a:pt x="35" y="1"/>
                      <a:pt x="35" y="1"/>
                      <a:pt x="35" y="1"/>
                    </a:cubicBezTo>
                    <a:cubicBezTo>
                      <a:pt x="33" y="1"/>
                      <a:pt x="31" y="2"/>
                      <a:pt x="29" y="1"/>
                    </a:cubicBezTo>
                    <a:cubicBezTo>
                      <a:pt x="28" y="1"/>
                      <a:pt x="27" y="2"/>
                      <a:pt x="26" y="2"/>
                    </a:cubicBezTo>
                    <a:cubicBezTo>
                      <a:pt x="26" y="1"/>
                      <a:pt x="26" y="1"/>
                      <a:pt x="26" y="1"/>
                    </a:cubicBezTo>
                    <a:cubicBezTo>
                      <a:pt x="25" y="2"/>
                      <a:pt x="23" y="1"/>
                      <a:pt x="22" y="2"/>
                    </a:cubicBezTo>
                    <a:cubicBezTo>
                      <a:pt x="21" y="1"/>
                      <a:pt x="18" y="4"/>
                      <a:pt x="16" y="4"/>
                    </a:cubicBezTo>
                    <a:cubicBezTo>
                      <a:pt x="17" y="5"/>
                      <a:pt x="17" y="5"/>
                      <a:pt x="17" y="5"/>
                    </a:cubicBezTo>
                    <a:cubicBezTo>
                      <a:pt x="16" y="6"/>
                      <a:pt x="15" y="7"/>
                      <a:pt x="14" y="8"/>
                    </a:cubicBezTo>
                    <a:cubicBezTo>
                      <a:pt x="15" y="8"/>
                      <a:pt x="15" y="8"/>
                      <a:pt x="15" y="8"/>
                    </a:cubicBezTo>
                    <a:cubicBezTo>
                      <a:pt x="15" y="10"/>
                      <a:pt x="12" y="10"/>
                      <a:pt x="11" y="11"/>
                    </a:cubicBezTo>
                    <a:cubicBezTo>
                      <a:pt x="11" y="11"/>
                      <a:pt x="11" y="11"/>
                      <a:pt x="12" y="11"/>
                    </a:cubicBezTo>
                    <a:cubicBezTo>
                      <a:pt x="10" y="11"/>
                      <a:pt x="10" y="12"/>
                      <a:pt x="9" y="13"/>
                    </a:cubicBezTo>
                    <a:cubicBezTo>
                      <a:pt x="9" y="14"/>
                      <a:pt x="9" y="15"/>
                      <a:pt x="8" y="16"/>
                    </a:cubicBezTo>
                    <a:cubicBezTo>
                      <a:pt x="8" y="16"/>
                      <a:pt x="7" y="17"/>
                      <a:pt x="7" y="17"/>
                    </a:cubicBezTo>
                    <a:cubicBezTo>
                      <a:pt x="7" y="17"/>
                      <a:pt x="7" y="17"/>
                      <a:pt x="7" y="17"/>
                    </a:cubicBezTo>
                    <a:cubicBezTo>
                      <a:pt x="7" y="17"/>
                      <a:pt x="7" y="17"/>
                      <a:pt x="7" y="17"/>
                    </a:cubicBezTo>
                    <a:cubicBezTo>
                      <a:pt x="7" y="17"/>
                      <a:pt x="6" y="17"/>
                      <a:pt x="6" y="17"/>
                    </a:cubicBezTo>
                    <a:cubicBezTo>
                      <a:pt x="7" y="17"/>
                      <a:pt x="7" y="17"/>
                      <a:pt x="7" y="17"/>
                    </a:cubicBezTo>
                    <a:cubicBezTo>
                      <a:pt x="7" y="17"/>
                      <a:pt x="7" y="18"/>
                      <a:pt x="6" y="18"/>
                    </a:cubicBezTo>
                    <a:cubicBezTo>
                      <a:pt x="6" y="18"/>
                      <a:pt x="6" y="18"/>
                      <a:pt x="6" y="18"/>
                    </a:cubicBezTo>
                    <a:cubicBezTo>
                      <a:pt x="6" y="18"/>
                      <a:pt x="6" y="18"/>
                      <a:pt x="6" y="18"/>
                    </a:cubicBezTo>
                    <a:cubicBezTo>
                      <a:pt x="5" y="19"/>
                      <a:pt x="6" y="19"/>
                      <a:pt x="6" y="19"/>
                    </a:cubicBezTo>
                    <a:cubicBezTo>
                      <a:pt x="6" y="19"/>
                      <a:pt x="6" y="19"/>
                      <a:pt x="7" y="20"/>
                    </a:cubicBezTo>
                    <a:cubicBezTo>
                      <a:pt x="5" y="19"/>
                      <a:pt x="6" y="21"/>
                      <a:pt x="5" y="21"/>
                    </a:cubicBezTo>
                    <a:cubicBezTo>
                      <a:pt x="5" y="22"/>
                      <a:pt x="4" y="24"/>
                      <a:pt x="6" y="25"/>
                    </a:cubicBezTo>
                    <a:cubicBezTo>
                      <a:pt x="5" y="25"/>
                      <a:pt x="5" y="25"/>
                      <a:pt x="5" y="24"/>
                    </a:cubicBezTo>
                    <a:cubicBezTo>
                      <a:pt x="5" y="25"/>
                      <a:pt x="5" y="25"/>
                      <a:pt x="5" y="26"/>
                    </a:cubicBezTo>
                    <a:cubicBezTo>
                      <a:pt x="4" y="26"/>
                      <a:pt x="4" y="26"/>
                      <a:pt x="4" y="26"/>
                    </a:cubicBezTo>
                    <a:cubicBezTo>
                      <a:pt x="5" y="28"/>
                      <a:pt x="5" y="28"/>
                      <a:pt x="5" y="28"/>
                    </a:cubicBezTo>
                    <a:cubicBezTo>
                      <a:pt x="4" y="28"/>
                      <a:pt x="3" y="28"/>
                      <a:pt x="3" y="27"/>
                    </a:cubicBezTo>
                    <a:cubicBezTo>
                      <a:pt x="4" y="30"/>
                      <a:pt x="3" y="29"/>
                      <a:pt x="4" y="31"/>
                    </a:cubicBezTo>
                    <a:cubicBezTo>
                      <a:pt x="3" y="31"/>
                      <a:pt x="3" y="31"/>
                      <a:pt x="3" y="31"/>
                    </a:cubicBezTo>
                    <a:cubicBezTo>
                      <a:pt x="3" y="31"/>
                      <a:pt x="4" y="32"/>
                      <a:pt x="3" y="33"/>
                    </a:cubicBezTo>
                    <a:cubicBezTo>
                      <a:pt x="1" y="34"/>
                      <a:pt x="2" y="39"/>
                      <a:pt x="1" y="42"/>
                    </a:cubicBezTo>
                    <a:cubicBezTo>
                      <a:pt x="3" y="41"/>
                      <a:pt x="0" y="43"/>
                      <a:pt x="1" y="44"/>
                    </a:cubicBezTo>
                    <a:cubicBezTo>
                      <a:pt x="1" y="44"/>
                      <a:pt x="1" y="44"/>
                      <a:pt x="0" y="44"/>
                    </a:cubicBezTo>
                    <a:cubicBezTo>
                      <a:pt x="1" y="45"/>
                      <a:pt x="0" y="46"/>
                      <a:pt x="1" y="47"/>
                    </a:cubicBezTo>
                    <a:cubicBezTo>
                      <a:pt x="1" y="48"/>
                      <a:pt x="0" y="47"/>
                      <a:pt x="0" y="47"/>
                    </a:cubicBezTo>
                    <a:cubicBezTo>
                      <a:pt x="0" y="47"/>
                      <a:pt x="0" y="48"/>
                      <a:pt x="0" y="48"/>
                    </a:cubicBezTo>
                    <a:cubicBezTo>
                      <a:pt x="0" y="48"/>
                      <a:pt x="0" y="48"/>
                      <a:pt x="0" y="47"/>
                    </a:cubicBezTo>
                    <a:cubicBezTo>
                      <a:pt x="0" y="49"/>
                      <a:pt x="1" y="49"/>
                      <a:pt x="3" y="49"/>
                    </a:cubicBezTo>
                    <a:cubicBezTo>
                      <a:pt x="2" y="50"/>
                      <a:pt x="2" y="50"/>
                      <a:pt x="3" y="51"/>
                    </a:cubicBezTo>
                    <a:cubicBezTo>
                      <a:pt x="3" y="51"/>
                      <a:pt x="3" y="52"/>
                      <a:pt x="2" y="51"/>
                    </a:cubicBezTo>
                    <a:cubicBezTo>
                      <a:pt x="2" y="51"/>
                      <a:pt x="2" y="55"/>
                      <a:pt x="3" y="54"/>
                    </a:cubicBezTo>
                    <a:cubicBezTo>
                      <a:pt x="3" y="55"/>
                      <a:pt x="3" y="55"/>
                      <a:pt x="4" y="55"/>
                    </a:cubicBezTo>
                    <a:cubicBezTo>
                      <a:pt x="4" y="57"/>
                      <a:pt x="4" y="57"/>
                      <a:pt x="4" y="58"/>
                    </a:cubicBezTo>
                    <a:cubicBezTo>
                      <a:pt x="4" y="58"/>
                      <a:pt x="4" y="58"/>
                      <a:pt x="4" y="58"/>
                    </a:cubicBezTo>
                    <a:cubicBezTo>
                      <a:pt x="6" y="58"/>
                      <a:pt x="5" y="58"/>
                      <a:pt x="5" y="59"/>
                    </a:cubicBezTo>
                    <a:cubicBezTo>
                      <a:pt x="5" y="59"/>
                      <a:pt x="5" y="59"/>
                      <a:pt x="5" y="59"/>
                    </a:cubicBezTo>
                    <a:cubicBezTo>
                      <a:pt x="5" y="62"/>
                      <a:pt x="6" y="60"/>
                      <a:pt x="6" y="63"/>
                    </a:cubicBezTo>
                    <a:cubicBezTo>
                      <a:pt x="6" y="62"/>
                      <a:pt x="6" y="62"/>
                      <a:pt x="6" y="62"/>
                    </a:cubicBezTo>
                    <a:cubicBezTo>
                      <a:pt x="8" y="62"/>
                      <a:pt x="6" y="65"/>
                      <a:pt x="7" y="66"/>
                    </a:cubicBezTo>
                    <a:cubicBezTo>
                      <a:pt x="8" y="65"/>
                      <a:pt x="8" y="65"/>
                      <a:pt x="8" y="65"/>
                    </a:cubicBezTo>
                    <a:cubicBezTo>
                      <a:pt x="8" y="66"/>
                      <a:pt x="6" y="68"/>
                      <a:pt x="6" y="69"/>
                    </a:cubicBezTo>
                    <a:cubicBezTo>
                      <a:pt x="6" y="69"/>
                      <a:pt x="6" y="69"/>
                      <a:pt x="6" y="69"/>
                    </a:cubicBezTo>
                    <a:cubicBezTo>
                      <a:pt x="6" y="71"/>
                      <a:pt x="7" y="68"/>
                      <a:pt x="8" y="70"/>
                    </a:cubicBezTo>
                    <a:cubicBezTo>
                      <a:pt x="7" y="70"/>
                      <a:pt x="6" y="70"/>
                      <a:pt x="6" y="71"/>
                    </a:cubicBezTo>
                    <a:cubicBezTo>
                      <a:pt x="6" y="72"/>
                      <a:pt x="10" y="73"/>
                      <a:pt x="9" y="74"/>
                    </a:cubicBezTo>
                    <a:cubicBezTo>
                      <a:pt x="10" y="74"/>
                      <a:pt x="10" y="73"/>
                      <a:pt x="11" y="74"/>
                    </a:cubicBezTo>
                    <a:cubicBezTo>
                      <a:pt x="11" y="74"/>
                      <a:pt x="11" y="77"/>
                      <a:pt x="12" y="77"/>
                    </a:cubicBezTo>
                    <a:cubicBezTo>
                      <a:pt x="12" y="77"/>
                      <a:pt x="12" y="77"/>
                      <a:pt x="12" y="77"/>
                    </a:cubicBezTo>
                    <a:cubicBezTo>
                      <a:pt x="13" y="78"/>
                      <a:pt x="14" y="79"/>
                      <a:pt x="15" y="79"/>
                    </a:cubicBezTo>
                    <a:cubicBezTo>
                      <a:pt x="14" y="80"/>
                      <a:pt x="15" y="81"/>
                      <a:pt x="16" y="82"/>
                    </a:cubicBezTo>
                    <a:cubicBezTo>
                      <a:pt x="18" y="82"/>
                      <a:pt x="19" y="83"/>
                      <a:pt x="18" y="84"/>
                    </a:cubicBezTo>
                    <a:cubicBezTo>
                      <a:pt x="18" y="84"/>
                      <a:pt x="19" y="85"/>
                      <a:pt x="20" y="85"/>
                    </a:cubicBezTo>
                    <a:cubicBezTo>
                      <a:pt x="19" y="85"/>
                      <a:pt x="19" y="85"/>
                      <a:pt x="19" y="85"/>
                    </a:cubicBezTo>
                    <a:cubicBezTo>
                      <a:pt x="20" y="87"/>
                      <a:pt x="21" y="86"/>
                      <a:pt x="22" y="86"/>
                    </a:cubicBezTo>
                    <a:cubicBezTo>
                      <a:pt x="22" y="87"/>
                      <a:pt x="22" y="87"/>
                      <a:pt x="22" y="87"/>
                    </a:cubicBezTo>
                    <a:cubicBezTo>
                      <a:pt x="23" y="89"/>
                      <a:pt x="24" y="89"/>
                      <a:pt x="26" y="89"/>
                    </a:cubicBezTo>
                    <a:cubicBezTo>
                      <a:pt x="26" y="90"/>
                      <a:pt x="26" y="90"/>
                      <a:pt x="26" y="90"/>
                    </a:cubicBezTo>
                    <a:cubicBezTo>
                      <a:pt x="26" y="89"/>
                      <a:pt x="28" y="93"/>
                      <a:pt x="31" y="93"/>
                    </a:cubicBezTo>
                    <a:cubicBezTo>
                      <a:pt x="31" y="93"/>
                      <a:pt x="31" y="93"/>
                      <a:pt x="30" y="93"/>
                    </a:cubicBezTo>
                    <a:cubicBezTo>
                      <a:pt x="32" y="93"/>
                      <a:pt x="33" y="94"/>
                      <a:pt x="34" y="95"/>
                    </a:cubicBezTo>
                    <a:cubicBezTo>
                      <a:pt x="36" y="96"/>
                      <a:pt x="37" y="96"/>
                      <a:pt x="38" y="94"/>
                    </a:cubicBezTo>
                    <a:cubicBezTo>
                      <a:pt x="39" y="94"/>
                      <a:pt x="39" y="94"/>
                      <a:pt x="39" y="94"/>
                    </a:cubicBezTo>
                    <a:cubicBezTo>
                      <a:pt x="37" y="93"/>
                      <a:pt x="40" y="92"/>
                      <a:pt x="39" y="92"/>
                    </a:cubicBezTo>
                    <a:cubicBezTo>
                      <a:pt x="40" y="92"/>
                      <a:pt x="41" y="93"/>
                      <a:pt x="40" y="93"/>
                    </a:cubicBezTo>
                    <a:cubicBezTo>
                      <a:pt x="40" y="93"/>
                      <a:pt x="40" y="93"/>
                      <a:pt x="40" y="93"/>
                    </a:cubicBezTo>
                    <a:cubicBezTo>
                      <a:pt x="39" y="95"/>
                      <a:pt x="43" y="94"/>
                      <a:pt x="43" y="95"/>
                    </a:cubicBezTo>
                    <a:cubicBezTo>
                      <a:pt x="47" y="95"/>
                      <a:pt x="52" y="95"/>
                      <a:pt x="56" y="93"/>
                    </a:cubicBezTo>
                    <a:cubicBezTo>
                      <a:pt x="55" y="92"/>
                      <a:pt x="55" y="92"/>
                      <a:pt x="55" y="92"/>
                    </a:cubicBezTo>
                    <a:cubicBezTo>
                      <a:pt x="56" y="91"/>
                      <a:pt x="56" y="91"/>
                      <a:pt x="56" y="91"/>
                    </a:cubicBezTo>
                    <a:cubicBezTo>
                      <a:pt x="57" y="92"/>
                      <a:pt x="57" y="92"/>
                      <a:pt x="56" y="93"/>
                    </a:cubicBezTo>
                    <a:cubicBezTo>
                      <a:pt x="57" y="93"/>
                      <a:pt x="57" y="91"/>
                      <a:pt x="57" y="91"/>
                    </a:cubicBezTo>
                    <a:cubicBezTo>
                      <a:pt x="59" y="90"/>
                      <a:pt x="57" y="93"/>
                      <a:pt x="58" y="92"/>
                    </a:cubicBezTo>
                    <a:cubicBezTo>
                      <a:pt x="58" y="92"/>
                      <a:pt x="59" y="92"/>
                      <a:pt x="59" y="92"/>
                    </a:cubicBezTo>
                    <a:cubicBezTo>
                      <a:pt x="58" y="92"/>
                      <a:pt x="58" y="92"/>
                      <a:pt x="58" y="92"/>
                    </a:cubicBezTo>
                    <a:cubicBezTo>
                      <a:pt x="59" y="91"/>
                      <a:pt x="58" y="90"/>
                      <a:pt x="60" y="90"/>
                    </a:cubicBezTo>
                    <a:cubicBezTo>
                      <a:pt x="60" y="90"/>
                      <a:pt x="60" y="90"/>
                      <a:pt x="61" y="90"/>
                    </a:cubicBezTo>
                    <a:cubicBezTo>
                      <a:pt x="61" y="90"/>
                      <a:pt x="61" y="90"/>
                      <a:pt x="61" y="90"/>
                    </a:cubicBezTo>
                    <a:cubicBezTo>
                      <a:pt x="61" y="90"/>
                      <a:pt x="63" y="89"/>
                      <a:pt x="63" y="89"/>
                    </a:cubicBezTo>
                    <a:cubicBezTo>
                      <a:pt x="61" y="88"/>
                      <a:pt x="61" y="88"/>
                      <a:pt x="61" y="88"/>
                    </a:cubicBezTo>
                    <a:cubicBezTo>
                      <a:pt x="62" y="87"/>
                      <a:pt x="63" y="87"/>
                      <a:pt x="61" y="87"/>
                    </a:cubicBezTo>
                    <a:cubicBezTo>
                      <a:pt x="64" y="88"/>
                      <a:pt x="66" y="83"/>
                      <a:pt x="67" y="82"/>
                    </a:cubicBezTo>
                    <a:cubicBezTo>
                      <a:pt x="67" y="81"/>
                      <a:pt x="68" y="80"/>
                      <a:pt x="69" y="79"/>
                    </a:cubicBezTo>
                    <a:cubicBezTo>
                      <a:pt x="68" y="79"/>
                      <a:pt x="67" y="79"/>
                      <a:pt x="68" y="78"/>
                    </a:cubicBezTo>
                    <a:cubicBezTo>
                      <a:pt x="70" y="79"/>
                      <a:pt x="70" y="76"/>
                      <a:pt x="72" y="76"/>
                    </a:cubicBezTo>
                    <a:cubicBezTo>
                      <a:pt x="70" y="76"/>
                      <a:pt x="73" y="73"/>
                      <a:pt x="71" y="74"/>
                    </a:cubicBezTo>
                    <a:cubicBezTo>
                      <a:pt x="71" y="73"/>
                      <a:pt x="72" y="74"/>
                      <a:pt x="72" y="73"/>
                    </a:cubicBezTo>
                    <a:cubicBezTo>
                      <a:pt x="72" y="72"/>
                      <a:pt x="73" y="71"/>
                      <a:pt x="74" y="70"/>
                    </a:cubicBezTo>
                    <a:cubicBezTo>
                      <a:pt x="74" y="68"/>
                      <a:pt x="75" y="67"/>
                      <a:pt x="75" y="66"/>
                    </a:cubicBezTo>
                    <a:cubicBezTo>
                      <a:pt x="75" y="66"/>
                      <a:pt x="74" y="66"/>
                      <a:pt x="74" y="65"/>
                    </a:cubicBezTo>
                    <a:cubicBezTo>
                      <a:pt x="75" y="64"/>
                      <a:pt x="75" y="64"/>
                      <a:pt x="75" y="64"/>
                    </a:cubicBezTo>
                    <a:cubicBezTo>
                      <a:pt x="75" y="63"/>
                      <a:pt x="74" y="63"/>
                      <a:pt x="75" y="62"/>
                    </a:cubicBezTo>
                    <a:cubicBezTo>
                      <a:pt x="75" y="62"/>
                      <a:pt x="74" y="63"/>
                      <a:pt x="74" y="62"/>
                    </a:cubicBezTo>
                    <a:cubicBezTo>
                      <a:pt x="75" y="60"/>
                      <a:pt x="75" y="57"/>
                      <a:pt x="75" y="54"/>
                    </a:cubicBezTo>
                    <a:cubicBezTo>
                      <a:pt x="75" y="51"/>
                      <a:pt x="74" y="48"/>
                      <a:pt x="75" y="45"/>
                    </a:cubicBezTo>
                    <a:cubicBezTo>
                      <a:pt x="75" y="46"/>
                      <a:pt x="75" y="46"/>
                      <a:pt x="75" y="45"/>
                    </a:cubicBezTo>
                    <a:cubicBezTo>
                      <a:pt x="75" y="45"/>
                      <a:pt x="74" y="45"/>
                      <a:pt x="73" y="45"/>
                    </a:cubicBezTo>
                    <a:cubicBezTo>
                      <a:pt x="73" y="45"/>
                      <a:pt x="74" y="45"/>
                      <a:pt x="74" y="44"/>
                    </a:cubicBezTo>
                    <a:cubicBezTo>
                      <a:pt x="74" y="43"/>
                      <a:pt x="74" y="43"/>
                      <a:pt x="74" y="43"/>
                    </a:cubicBezTo>
                    <a:cubicBezTo>
                      <a:pt x="73" y="43"/>
                      <a:pt x="74" y="40"/>
                      <a:pt x="72" y="40"/>
                    </a:cubicBezTo>
                    <a:cubicBezTo>
                      <a:pt x="73" y="41"/>
                      <a:pt x="73" y="41"/>
                      <a:pt x="73" y="41"/>
                    </a:cubicBezTo>
                    <a:cubicBezTo>
                      <a:pt x="71" y="40"/>
                      <a:pt x="70" y="43"/>
                      <a:pt x="68" y="43"/>
                    </a:cubicBezTo>
                    <a:cubicBezTo>
                      <a:pt x="70" y="44"/>
                      <a:pt x="67" y="46"/>
                      <a:pt x="69" y="47"/>
                    </a:cubicBezTo>
                    <a:cubicBezTo>
                      <a:pt x="69" y="48"/>
                      <a:pt x="68" y="47"/>
                      <a:pt x="68" y="48"/>
                    </a:cubicBezTo>
                    <a:cubicBezTo>
                      <a:pt x="69" y="48"/>
                      <a:pt x="69" y="48"/>
                      <a:pt x="69" y="49"/>
                    </a:cubicBezTo>
                    <a:cubicBezTo>
                      <a:pt x="69" y="49"/>
                      <a:pt x="69" y="49"/>
                      <a:pt x="69" y="49"/>
                    </a:cubicBezTo>
                    <a:cubicBezTo>
                      <a:pt x="69" y="52"/>
                      <a:pt x="68" y="53"/>
                      <a:pt x="68" y="56"/>
                    </a:cubicBezTo>
                    <a:cubicBezTo>
                      <a:pt x="69" y="56"/>
                      <a:pt x="69" y="56"/>
                      <a:pt x="69" y="56"/>
                    </a:cubicBezTo>
                    <a:cubicBezTo>
                      <a:pt x="69" y="56"/>
                      <a:pt x="68" y="56"/>
                      <a:pt x="68" y="57"/>
                    </a:cubicBezTo>
                    <a:cubicBezTo>
                      <a:pt x="70" y="57"/>
                      <a:pt x="68" y="55"/>
                      <a:pt x="70" y="56"/>
                    </a:cubicBezTo>
                    <a:cubicBezTo>
                      <a:pt x="68" y="56"/>
                      <a:pt x="69" y="60"/>
                      <a:pt x="67" y="60"/>
                    </a:cubicBezTo>
                    <a:cubicBezTo>
                      <a:pt x="67" y="61"/>
                      <a:pt x="68" y="60"/>
                      <a:pt x="68" y="61"/>
                    </a:cubicBezTo>
                    <a:cubicBezTo>
                      <a:pt x="68" y="61"/>
                      <a:pt x="68" y="61"/>
                      <a:pt x="68" y="61"/>
                    </a:cubicBezTo>
                    <a:cubicBezTo>
                      <a:pt x="68" y="62"/>
                      <a:pt x="68" y="62"/>
                      <a:pt x="68" y="62"/>
                    </a:cubicBezTo>
                    <a:cubicBezTo>
                      <a:pt x="68" y="62"/>
                      <a:pt x="67" y="62"/>
                      <a:pt x="67" y="62"/>
                    </a:cubicBezTo>
                    <a:cubicBezTo>
                      <a:pt x="67" y="62"/>
                      <a:pt x="67" y="62"/>
                      <a:pt x="67" y="62"/>
                    </a:cubicBezTo>
                    <a:cubicBezTo>
                      <a:pt x="66" y="63"/>
                      <a:pt x="67" y="64"/>
                      <a:pt x="67" y="64"/>
                    </a:cubicBezTo>
                    <a:cubicBezTo>
                      <a:pt x="67" y="64"/>
                      <a:pt x="67" y="63"/>
                      <a:pt x="67" y="63"/>
                    </a:cubicBezTo>
                    <a:cubicBezTo>
                      <a:pt x="67" y="65"/>
                      <a:pt x="67" y="66"/>
                      <a:pt x="66" y="68"/>
                    </a:cubicBezTo>
                    <a:cubicBezTo>
                      <a:pt x="66" y="69"/>
                      <a:pt x="66" y="70"/>
                      <a:pt x="66" y="72"/>
                    </a:cubicBezTo>
                    <a:cubicBezTo>
                      <a:pt x="66" y="72"/>
                      <a:pt x="66" y="72"/>
                      <a:pt x="66" y="72"/>
                    </a:cubicBezTo>
                    <a:cubicBezTo>
                      <a:pt x="66" y="74"/>
                      <a:pt x="65" y="73"/>
                      <a:pt x="65" y="75"/>
                    </a:cubicBezTo>
                    <a:cubicBezTo>
                      <a:pt x="64" y="75"/>
                      <a:pt x="64" y="75"/>
                      <a:pt x="64" y="75"/>
                    </a:cubicBezTo>
                    <a:cubicBezTo>
                      <a:pt x="65" y="75"/>
                      <a:pt x="65" y="76"/>
                      <a:pt x="64" y="76"/>
                    </a:cubicBezTo>
                    <a:cubicBezTo>
                      <a:pt x="64" y="76"/>
                      <a:pt x="63" y="77"/>
                      <a:pt x="63" y="76"/>
                    </a:cubicBezTo>
                    <a:cubicBezTo>
                      <a:pt x="63" y="78"/>
                      <a:pt x="63" y="77"/>
                      <a:pt x="63" y="79"/>
                    </a:cubicBezTo>
                    <a:cubicBezTo>
                      <a:pt x="63" y="79"/>
                      <a:pt x="63" y="79"/>
                      <a:pt x="63" y="79"/>
                    </a:cubicBezTo>
                    <a:cubicBezTo>
                      <a:pt x="63" y="80"/>
                      <a:pt x="63" y="80"/>
                      <a:pt x="63" y="81"/>
                    </a:cubicBezTo>
                    <a:cubicBezTo>
                      <a:pt x="63" y="80"/>
                      <a:pt x="61" y="81"/>
                      <a:pt x="61" y="79"/>
                    </a:cubicBezTo>
                    <a:cubicBezTo>
                      <a:pt x="59" y="80"/>
                      <a:pt x="60" y="83"/>
                      <a:pt x="58" y="82"/>
                    </a:cubicBezTo>
                    <a:cubicBezTo>
                      <a:pt x="59" y="84"/>
                      <a:pt x="60" y="81"/>
                      <a:pt x="60" y="82"/>
                    </a:cubicBezTo>
                    <a:cubicBezTo>
                      <a:pt x="61" y="82"/>
                      <a:pt x="61" y="84"/>
                      <a:pt x="60" y="84"/>
                    </a:cubicBezTo>
                    <a:cubicBezTo>
                      <a:pt x="59" y="84"/>
                      <a:pt x="57" y="83"/>
                      <a:pt x="56" y="84"/>
                    </a:cubicBezTo>
                    <a:cubicBezTo>
                      <a:pt x="56" y="84"/>
                      <a:pt x="56" y="84"/>
                      <a:pt x="56" y="84"/>
                    </a:cubicBezTo>
                    <a:cubicBezTo>
                      <a:pt x="56" y="84"/>
                      <a:pt x="56" y="85"/>
                      <a:pt x="55" y="85"/>
                    </a:cubicBezTo>
                    <a:cubicBezTo>
                      <a:pt x="55" y="86"/>
                      <a:pt x="54" y="85"/>
                      <a:pt x="54" y="87"/>
                    </a:cubicBezTo>
                    <a:cubicBezTo>
                      <a:pt x="54" y="87"/>
                      <a:pt x="56" y="85"/>
                      <a:pt x="56" y="85"/>
                    </a:cubicBezTo>
                    <a:cubicBezTo>
                      <a:pt x="55" y="86"/>
                      <a:pt x="55" y="88"/>
                      <a:pt x="53" y="88"/>
                    </a:cubicBezTo>
                    <a:cubicBezTo>
                      <a:pt x="53" y="88"/>
                      <a:pt x="54" y="87"/>
                      <a:pt x="54" y="87"/>
                    </a:cubicBezTo>
                    <a:cubicBezTo>
                      <a:pt x="53" y="87"/>
                      <a:pt x="53" y="88"/>
                      <a:pt x="52" y="87"/>
                    </a:cubicBezTo>
                    <a:cubicBezTo>
                      <a:pt x="52" y="86"/>
                      <a:pt x="54" y="86"/>
                      <a:pt x="54" y="85"/>
                    </a:cubicBezTo>
                    <a:cubicBezTo>
                      <a:pt x="54" y="84"/>
                      <a:pt x="53" y="87"/>
                      <a:pt x="53" y="85"/>
                    </a:cubicBezTo>
                    <a:cubicBezTo>
                      <a:pt x="53" y="87"/>
                      <a:pt x="51" y="85"/>
                      <a:pt x="51" y="87"/>
                    </a:cubicBezTo>
                    <a:cubicBezTo>
                      <a:pt x="51" y="86"/>
                      <a:pt x="51" y="86"/>
                      <a:pt x="51" y="86"/>
                    </a:cubicBezTo>
                    <a:cubicBezTo>
                      <a:pt x="51" y="87"/>
                      <a:pt x="50" y="87"/>
                      <a:pt x="50" y="87"/>
                    </a:cubicBezTo>
                    <a:cubicBezTo>
                      <a:pt x="50" y="86"/>
                      <a:pt x="50" y="86"/>
                      <a:pt x="50" y="86"/>
                    </a:cubicBezTo>
                    <a:cubicBezTo>
                      <a:pt x="50" y="87"/>
                      <a:pt x="49" y="86"/>
                      <a:pt x="48" y="86"/>
                    </a:cubicBezTo>
                    <a:cubicBezTo>
                      <a:pt x="50" y="86"/>
                      <a:pt x="49" y="87"/>
                      <a:pt x="49" y="88"/>
                    </a:cubicBezTo>
                    <a:cubicBezTo>
                      <a:pt x="48" y="89"/>
                      <a:pt x="48" y="86"/>
                      <a:pt x="46" y="86"/>
                    </a:cubicBezTo>
                    <a:cubicBezTo>
                      <a:pt x="46" y="86"/>
                      <a:pt x="47" y="87"/>
                      <a:pt x="46" y="87"/>
                    </a:cubicBezTo>
                    <a:cubicBezTo>
                      <a:pt x="46" y="87"/>
                      <a:pt x="45" y="87"/>
                      <a:pt x="45" y="86"/>
                    </a:cubicBezTo>
                    <a:cubicBezTo>
                      <a:pt x="43" y="87"/>
                      <a:pt x="45" y="87"/>
                      <a:pt x="45" y="88"/>
                    </a:cubicBezTo>
                    <a:cubicBezTo>
                      <a:pt x="44" y="87"/>
                      <a:pt x="44" y="89"/>
                      <a:pt x="43" y="89"/>
                    </a:cubicBezTo>
                    <a:cubicBezTo>
                      <a:pt x="43" y="88"/>
                      <a:pt x="43" y="88"/>
                      <a:pt x="43" y="88"/>
                    </a:cubicBezTo>
                    <a:cubicBezTo>
                      <a:pt x="41" y="87"/>
                      <a:pt x="43" y="90"/>
                      <a:pt x="41" y="89"/>
                    </a:cubicBezTo>
                    <a:cubicBezTo>
                      <a:pt x="42" y="88"/>
                      <a:pt x="42" y="88"/>
                      <a:pt x="42" y="88"/>
                    </a:cubicBezTo>
                    <a:cubicBezTo>
                      <a:pt x="41" y="88"/>
                      <a:pt x="41" y="88"/>
                      <a:pt x="41" y="88"/>
                    </a:cubicBezTo>
                    <a:cubicBezTo>
                      <a:pt x="41" y="87"/>
                      <a:pt x="41" y="87"/>
                      <a:pt x="41" y="87"/>
                    </a:cubicBezTo>
                    <a:cubicBezTo>
                      <a:pt x="40" y="88"/>
                      <a:pt x="40" y="87"/>
                      <a:pt x="39" y="87"/>
                    </a:cubicBezTo>
                    <a:cubicBezTo>
                      <a:pt x="39" y="88"/>
                      <a:pt x="38" y="89"/>
                      <a:pt x="38" y="88"/>
                    </a:cubicBezTo>
                    <a:cubicBezTo>
                      <a:pt x="37" y="88"/>
                      <a:pt x="38" y="88"/>
                      <a:pt x="37" y="87"/>
                    </a:cubicBezTo>
                    <a:cubicBezTo>
                      <a:pt x="37" y="87"/>
                      <a:pt x="38" y="86"/>
                      <a:pt x="38" y="87"/>
                    </a:cubicBezTo>
                    <a:cubicBezTo>
                      <a:pt x="38" y="87"/>
                      <a:pt x="38" y="87"/>
                      <a:pt x="39" y="87"/>
                    </a:cubicBezTo>
                    <a:cubicBezTo>
                      <a:pt x="38" y="86"/>
                      <a:pt x="37" y="86"/>
                      <a:pt x="37" y="86"/>
                    </a:cubicBezTo>
                    <a:cubicBezTo>
                      <a:pt x="37" y="86"/>
                      <a:pt x="37" y="86"/>
                      <a:pt x="37" y="86"/>
                    </a:cubicBezTo>
                    <a:cubicBezTo>
                      <a:pt x="35" y="87"/>
                      <a:pt x="35" y="87"/>
                      <a:pt x="35" y="87"/>
                    </a:cubicBezTo>
                    <a:cubicBezTo>
                      <a:pt x="35" y="86"/>
                      <a:pt x="35" y="86"/>
                      <a:pt x="36" y="86"/>
                    </a:cubicBezTo>
                    <a:cubicBezTo>
                      <a:pt x="35" y="86"/>
                      <a:pt x="35" y="86"/>
                      <a:pt x="34" y="86"/>
                    </a:cubicBezTo>
                    <a:cubicBezTo>
                      <a:pt x="35" y="86"/>
                      <a:pt x="35" y="85"/>
                      <a:pt x="36" y="85"/>
                    </a:cubicBezTo>
                    <a:cubicBezTo>
                      <a:pt x="36" y="85"/>
                      <a:pt x="34" y="85"/>
                      <a:pt x="34" y="85"/>
                    </a:cubicBezTo>
                    <a:cubicBezTo>
                      <a:pt x="34" y="85"/>
                      <a:pt x="34" y="84"/>
                      <a:pt x="34" y="84"/>
                    </a:cubicBezTo>
                    <a:cubicBezTo>
                      <a:pt x="33" y="83"/>
                      <a:pt x="31" y="84"/>
                      <a:pt x="31" y="83"/>
                    </a:cubicBezTo>
                    <a:cubicBezTo>
                      <a:pt x="30" y="83"/>
                      <a:pt x="30" y="83"/>
                      <a:pt x="30" y="83"/>
                    </a:cubicBezTo>
                    <a:cubicBezTo>
                      <a:pt x="29" y="82"/>
                      <a:pt x="29" y="81"/>
                      <a:pt x="27" y="81"/>
                    </a:cubicBezTo>
                    <a:cubicBezTo>
                      <a:pt x="27" y="79"/>
                      <a:pt x="27" y="79"/>
                      <a:pt x="27" y="79"/>
                    </a:cubicBezTo>
                    <a:cubicBezTo>
                      <a:pt x="26" y="79"/>
                      <a:pt x="27" y="81"/>
                      <a:pt x="25" y="81"/>
                    </a:cubicBezTo>
                    <a:cubicBezTo>
                      <a:pt x="24" y="80"/>
                      <a:pt x="26" y="79"/>
                      <a:pt x="26" y="79"/>
                    </a:cubicBezTo>
                    <a:cubicBezTo>
                      <a:pt x="25" y="79"/>
                      <a:pt x="23" y="79"/>
                      <a:pt x="23" y="78"/>
                    </a:cubicBezTo>
                    <a:cubicBezTo>
                      <a:pt x="23" y="78"/>
                      <a:pt x="23" y="78"/>
                      <a:pt x="24" y="78"/>
                    </a:cubicBezTo>
                    <a:close/>
                    <a:moveTo>
                      <a:pt x="15" y="68"/>
                    </a:moveTo>
                    <a:cubicBezTo>
                      <a:pt x="15" y="68"/>
                      <a:pt x="16" y="68"/>
                      <a:pt x="16" y="68"/>
                    </a:cubicBezTo>
                    <a:cubicBezTo>
                      <a:pt x="15" y="69"/>
                      <a:pt x="15" y="68"/>
                      <a:pt x="15" y="68"/>
                    </a:cubicBezTo>
                    <a:close/>
                    <a:moveTo>
                      <a:pt x="7" y="48"/>
                    </a:moveTo>
                    <a:cubicBezTo>
                      <a:pt x="7" y="48"/>
                      <a:pt x="7" y="48"/>
                      <a:pt x="7" y="49"/>
                    </a:cubicBezTo>
                    <a:cubicBezTo>
                      <a:pt x="7" y="48"/>
                      <a:pt x="7" y="48"/>
                      <a:pt x="7" y="48"/>
                    </a:cubicBezTo>
                    <a:close/>
                    <a:moveTo>
                      <a:pt x="40" y="2"/>
                    </a:moveTo>
                    <a:cubicBezTo>
                      <a:pt x="40" y="2"/>
                      <a:pt x="40" y="2"/>
                      <a:pt x="40" y="2"/>
                    </a:cubicBezTo>
                    <a:cubicBezTo>
                      <a:pt x="39" y="1"/>
                      <a:pt x="40" y="2"/>
                      <a:pt x="40" y="2"/>
                    </a:cubicBezTo>
                    <a:close/>
                    <a:moveTo>
                      <a:pt x="41" y="3"/>
                    </a:moveTo>
                    <a:cubicBezTo>
                      <a:pt x="42" y="3"/>
                      <a:pt x="42" y="2"/>
                      <a:pt x="42" y="2"/>
                    </a:cubicBezTo>
                    <a:cubicBezTo>
                      <a:pt x="41" y="2"/>
                      <a:pt x="41" y="2"/>
                      <a:pt x="41" y="2"/>
                    </a:cubicBezTo>
                    <a:cubicBezTo>
                      <a:pt x="41" y="2"/>
                      <a:pt x="41" y="3"/>
                      <a:pt x="41" y="3"/>
                    </a:cubicBezTo>
                    <a:close/>
                    <a:moveTo>
                      <a:pt x="61" y="90"/>
                    </a:moveTo>
                    <a:cubicBezTo>
                      <a:pt x="60" y="90"/>
                      <a:pt x="60" y="90"/>
                      <a:pt x="60" y="90"/>
                    </a:cubicBezTo>
                    <a:cubicBezTo>
                      <a:pt x="61" y="89"/>
                      <a:pt x="61" y="89"/>
                      <a:pt x="61"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 name="Freeform 226">
                <a:extLst>
                  <a:ext uri="{FF2B5EF4-FFF2-40B4-BE49-F238E27FC236}">
                    <a16:creationId xmlns:a16="http://schemas.microsoft.com/office/drawing/2014/main" id="{03FF6889-29D8-414A-B94F-67D05B3FBD7F}"/>
                  </a:ext>
                </a:extLst>
              </p:cNvPr>
              <p:cNvSpPr>
                <a:spLocks/>
              </p:cNvSpPr>
              <p:nvPr userDrawn="1"/>
            </p:nvSpPr>
            <p:spPr bwMode="auto">
              <a:xfrm>
                <a:off x="3639" y="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 name="Freeform 227">
                <a:extLst>
                  <a:ext uri="{FF2B5EF4-FFF2-40B4-BE49-F238E27FC236}">
                    <a16:creationId xmlns:a16="http://schemas.microsoft.com/office/drawing/2014/main" id="{85158983-F344-4E2C-ADEB-95D4956F0B73}"/>
                  </a:ext>
                </a:extLst>
              </p:cNvPr>
              <p:cNvSpPr>
                <a:spLocks/>
              </p:cNvSpPr>
              <p:nvPr userDrawn="1"/>
            </p:nvSpPr>
            <p:spPr bwMode="auto">
              <a:xfrm>
                <a:off x="3749" y="6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 name="Freeform 228">
                <a:extLst>
                  <a:ext uri="{FF2B5EF4-FFF2-40B4-BE49-F238E27FC236}">
                    <a16:creationId xmlns:a16="http://schemas.microsoft.com/office/drawing/2014/main" id="{31510126-BC86-4EAC-BF54-68243E647B3D}"/>
                  </a:ext>
                </a:extLst>
              </p:cNvPr>
              <p:cNvSpPr>
                <a:spLocks/>
              </p:cNvSpPr>
              <p:nvPr userDrawn="1"/>
            </p:nvSpPr>
            <p:spPr bwMode="auto">
              <a:xfrm>
                <a:off x="3709" y="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 name="Freeform 229">
                <a:extLst>
                  <a:ext uri="{FF2B5EF4-FFF2-40B4-BE49-F238E27FC236}">
                    <a16:creationId xmlns:a16="http://schemas.microsoft.com/office/drawing/2014/main" id="{051A79D2-A9F1-4AC7-A16D-B91794FB233A}"/>
                  </a:ext>
                </a:extLst>
              </p:cNvPr>
              <p:cNvSpPr>
                <a:spLocks/>
              </p:cNvSpPr>
              <p:nvPr userDrawn="1"/>
            </p:nvSpPr>
            <p:spPr bwMode="auto">
              <a:xfrm>
                <a:off x="3843" y="2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 name="Freeform 230">
                <a:extLst>
                  <a:ext uri="{FF2B5EF4-FFF2-40B4-BE49-F238E27FC236}">
                    <a16:creationId xmlns:a16="http://schemas.microsoft.com/office/drawing/2014/main" id="{46529855-C4A5-4475-9457-062EE3E71883}"/>
                  </a:ext>
                </a:extLst>
              </p:cNvPr>
              <p:cNvSpPr>
                <a:spLocks/>
              </p:cNvSpPr>
              <p:nvPr userDrawn="1"/>
            </p:nvSpPr>
            <p:spPr bwMode="auto">
              <a:xfrm>
                <a:off x="3863" y="28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1" y="1"/>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3" name="Freeform 231">
                <a:extLst>
                  <a:ext uri="{FF2B5EF4-FFF2-40B4-BE49-F238E27FC236}">
                    <a16:creationId xmlns:a16="http://schemas.microsoft.com/office/drawing/2014/main" id="{69A02173-9D8A-42BB-9E36-9ABB792F552B}"/>
                  </a:ext>
                </a:extLst>
              </p:cNvPr>
              <p:cNvSpPr>
                <a:spLocks/>
              </p:cNvSpPr>
              <p:nvPr userDrawn="1"/>
            </p:nvSpPr>
            <p:spPr bwMode="auto">
              <a:xfrm>
                <a:off x="3843" y="25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4" name="Freeform 232">
                <a:extLst>
                  <a:ext uri="{FF2B5EF4-FFF2-40B4-BE49-F238E27FC236}">
                    <a16:creationId xmlns:a16="http://schemas.microsoft.com/office/drawing/2014/main" id="{2308B127-C06E-4441-8A96-9F6A807437EB}"/>
                  </a:ext>
                </a:extLst>
              </p:cNvPr>
              <p:cNvSpPr>
                <a:spLocks/>
              </p:cNvSpPr>
              <p:nvPr userDrawn="1"/>
            </p:nvSpPr>
            <p:spPr bwMode="auto">
              <a:xfrm>
                <a:off x="3848" y="2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5" name="Freeform 233">
                <a:extLst>
                  <a:ext uri="{FF2B5EF4-FFF2-40B4-BE49-F238E27FC236}">
                    <a16:creationId xmlns:a16="http://schemas.microsoft.com/office/drawing/2014/main" id="{3913065D-0904-408B-AB28-2CA775C6A455}"/>
                  </a:ext>
                </a:extLst>
              </p:cNvPr>
              <p:cNvSpPr>
                <a:spLocks/>
              </p:cNvSpPr>
              <p:nvPr userDrawn="1"/>
            </p:nvSpPr>
            <p:spPr bwMode="auto">
              <a:xfrm>
                <a:off x="3809" y="223"/>
                <a:ext cx="15" cy="10"/>
              </a:xfrm>
              <a:custGeom>
                <a:avLst/>
                <a:gdLst>
                  <a:gd name="T0" fmla="*/ 1 w 3"/>
                  <a:gd name="T1" fmla="*/ 2 h 2"/>
                  <a:gd name="T2" fmla="*/ 2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2" y="1"/>
                    </a:cubicBezTo>
                    <a:cubicBezTo>
                      <a:pt x="3"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6" name="Rectangle 234">
                <a:extLst>
                  <a:ext uri="{FF2B5EF4-FFF2-40B4-BE49-F238E27FC236}">
                    <a16:creationId xmlns:a16="http://schemas.microsoft.com/office/drawing/2014/main" id="{75C48E00-C6AC-4127-A56A-117E3C2FDB98}"/>
                  </a:ext>
                </a:extLst>
              </p:cNvPr>
              <p:cNvSpPr>
                <a:spLocks noChangeArrowheads="1"/>
              </p:cNvSpPr>
              <p:nvPr userDrawn="1"/>
            </p:nvSpPr>
            <p:spPr bwMode="auto">
              <a:xfrm>
                <a:off x="3838" y="2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7" name="Freeform 235">
                <a:extLst>
                  <a:ext uri="{FF2B5EF4-FFF2-40B4-BE49-F238E27FC236}">
                    <a16:creationId xmlns:a16="http://schemas.microsoft.com/office/drawing/2014/main" id="{2F9D8442-0F24-4B19-98BF-E409B683A333}"/>
                  </a:ext>
                </a:extLst>
              </p:cNvPr>
              <p:cNvSpPr>
                <a:spLocks/>
              </p:cNvSpPr>
              <p:nvPr userDrawn="1"/>
            </p:nvSpPr>
            <p:spPr bwMode="auto">
              <a:xfrm>
                <a:off x="3819" y="25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8" name="Freeform 236">
                <a:extLst>
                  <a:ext uri="{FF2B5EF4-FFF2-40B4-BE49-F238E27FC236}">
                    <a16:creationId xmlns:a16="http://schemas.microsoft.com/office/drawing/2014/main" id="{7C1F6653-ACCD-4A89-B7CD-AFA9159D9390}"/>
                  </a:ext>
                </a:extLst>
              </p:cNvPr>
              <p:cNvSpPr>
                <a:spLocks/>
              </p:cNvSpPr>
              <p:nvPr userDrawn="1"/>
            </p:nvSpPr>
            <p:spPr bwMode="auto">
              <a:xfrm>
                <a:off x="3824" y="25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9" name="Freeform 237">
                <a:extLst>
                  <a:ext uri="{FF2B5EF4-FFF2-40B4-BE49-F238E27FC236}">
                    <a16:creationId xmlns:a16="http://schemas.microsoft.com/office/drawing/2014/main" id="{F3728305-B1BE-4AD5-89C2-88853BB210D8}"/>
                  </a:ext>
                </a:extLst>
              </p:cNvPr>
              <p:cNvSpPr>
                <a:spLocks/>
              </p:cNvSpPr>
              <p:nvPr userDrawn="1"/>
            </p:nvSpPr>
            <p:spPr bwMode="auto">
              <a:xfrm>
                <a:off x="3829" y="26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0" name="Freeform 238">
                <a:extLst>
                  <a:ext uri="{FF2B5EF4-FFF2-40B4-BE49-F238E27FC236}">
                    <a16:creationId xmlns:a16="http://schemas.microsoft.com/office/drawing/2014/main" id="{71C6BE3C-686B-4ABE-8AA9-EEA218480FFD}"/>
                  </a:ext>
                </a:extLst>
              </p:cNvPr>
              <p:cNvSpPr>
                <a:spLocks/>
              </p:cNvSpPr>
              <p:nvPr userDrawn="1"/>
            </p:nvSpPr>
            <p:spPr bwMode="auto">
              <a:xfrm>
                <a:off x="3764" y="2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1" name="Freeform 239">
                <a:extLst>
                  <a:ext uri="{FF2B5EF4-FFF2-40B4-BE49-F238E27FC236}">
                    <a16:creationId xmlns:a16="http://schemas.microsoft.com/office/drawing/2014/main" id="{981F5477-734C-496B-9705-FBB0F2413AEA}"/>
                  </a:ext>
                </a:extLst>
              </p:cNvPr>
              <p:cNvSpPr>
                <a:spLocks/>
              </p:cNvSpPr>
              <p:nvPr userDrawn="1"/>
            </p:nvSpPr>
            <p:spPr bwMode="auto">
              <a:xfrm>
                <a:off x="3779" y="25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2" name="Freeform 240">
                <a:extLst>
                  <a:ext uri="{FF2B5EF4-FFF2-40B4-BE49-F238E27FC236}">
                    <a16:creationId xmlns:a16="http://schemas.microsoft.com/office/drawing/2014/main" id="{1AEC66E2-98DA-4394-9F0F-653922A5C795}"/>
                  </a:ext>
                </a:extLst>
              </p:cNvPr>
              <p:cNvSpPr>
                <a:spLocks/>
              </p:cNvSpPr>
              <p:nvPr userDrawn="1"/>
            </p:nvSpPr>
            <p:spPr bwMode="auto">
              <a:xfrm>
                <a:off x="3759" y="253"/>
                <a:ext cx="15" cy="5"/>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2" y="1"/>
                      <a:pt x="0" y="1"/>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3" name="Freeform 241">
                <a:extLst>
                  <a:ext uri="{FF2B5EF4-FFF2-40B4-BE49-F238E27FC236}">
                    <a16:creationId xmlns:a16="http://schemas.microsoft.com/office/drawing/2014/main" id="{67DD25BF-163A-4682-92A6-6D2098F44D8F}"/>
                  </a:ext>
                </a:extLst>
              </p:cNvPr>
              <p:cNvSpPr>
                <a:spLocks/>
              </p:cNvSpPr>
              <p:nvPr userDrawn="1"/>
            </p:nvSpPr>
            <p:spPr bwMode="auto">
              <a:xfrm>
                <a:off x="3689" y="26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4" name="Freeform 242">
                <a:extLst>
                  <a:ext uri="{FF2B5EF4-FFF2-40B4-BE49-F238E27FC236}">
                    <a16:creationId xmlns:a16="http://schemas.microsoft.com/office/drawing/2014/main" id="{91DB6F94-75FE-440A-86BD-5BA16E31A9BC}"/>
                  </a:ext>
                </a:extLst>
              </p:cNvPr>
              <p:cNvSpPr>
                <a:spLocks/>
              </p:cNvSpPr>
              <p:nvPr userDrawn="1"/>
            </p:nvSpPr>
            <p:spPr bwMode="auto">
              <a:xfrm>
                <a:off x="3664" y="323"/>
                <a:ext cx="10" cy="10"/>
              </a:xfrm>
              <a:custGeom>
                <a:avLst/>
                <a:gdLst>
                  <a:gd name="T0" fmla="*/ 1 w 2"/>
                  <a:gd name="T1" fmla="*/ 2 h 2"/>
                  <a:gd name="T2" fmla="*/ 1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1"/>
                      <a:pt x="0" y="1"/>
                      <a:pt x="1" y="0"/>
                    </a:cubicBezTo>
                    <a:cubicBezTo>
                      <a:pt x="1" y="0"/>
                      <a:pt x="0" y="1"/>
                      <a:pt x="0" y="0"/>
                    </a:cubicBezTo>
                    <a:cubicBezTo>
                      <a:pt x="0"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5" name="Freeform 243">
                <a:extLst>
                  <a:ext uri="{FF2B5EF4-FFF2-40B4-BE49-F238E27FC236}">
                    <a16:creationId xmlns:a16="http://schemas.microsoft.com/office/drawing/2014/main" id="{898E5AFF-84F5-430B-B45A-13C6470E2160}"/>
                  </a:ext>
                </a:extLst>
              </p:cNvPr>
              <p:cNvSpPr>
                <a:spLocks/>
              </p:cNvSpPr>
              <p:nvPr userDrawn="1"/>
            </p:nvSpPr>
            <p:spPr bwMode="auto">
              <a:xfrm>
                <a:off x="3664" y="3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6" name="Freeform 244">
                <a:extLst>
                  <a:ext uri="{FF2B5EF4-FFF2-40B4-BE49-F238E27FC236}">
                    <a16:creationId xmlns:a16="http://schemas.microsoft.com/office/drawing/2014/main" id="{18D38768-80D8-4965-A1CF-69BC4FB7FE36}"/>
                  </a:ext>
                </a:extLst>
              </p:cNvPr>
              <p:cNvSpPr>
                <a:spLocks/>
              </p:cNvSpPr>
              <p:nvPr userDrawn="1"/>
            </p:nvSpPr>
            <p:spPr bwMode="auto">
              <a:xfrm>
                <a:off x="3968" y="418"/>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7" name="Freeform 245">
                <a:extLst>
                  <a:ext uri="{FF2B5EF4-FFF2-40B4-BE49-F238E27FC236}">
                    <a16:creationId xmlns:a16="http://schemas.microsoft.com/office/drawing/2014/main" id="{D9020340-4D6D-4D0D-9114-C95E7F79E2D1}"/>
                  </a:ext>
                </a:extLst>
              </p:cNvPr>
              <p:cNvSpPr>
                <a:spLocks/>
              </p:cNvSpPr>
              <p:nvPr userDrawn="1"/>
            </p:nvSpPr>
            <p:spPr bwMode="auto">
              <a:xfrm>
                <a:off x="3963" y="41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8" name="Freeform 246">
                <a:extLst>
                  <a:ext uri="{FF2B5EF4-FFF2-40B4-BE49-F238E27FC236}">
                    <a16:creationId xmlns:a16="http://schemas.microsoft.com/office/drawing/2014/main" id="{ED0CBA67-7EDF-4306-A5A8-B722EAF1D9E3}"/>
                  </a:ext>
                </a:extLst>
              </p:cNvPr>
              <p:cNvSpPr>
                <a:spLocks/>
              </p:cNvSpPr>
              <p:nvPr userDrawn="1"/>
            </p:nvSpPr>
            <p:spPr bwMode="auto">
              <a:xfrm>
                <a:off x="3679" y="5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9" name="Freeform 247">
                <a:extLst>
                  <a:ext uri="{FF2B5EF4-FFF2-40B4-BE49-F238E27FC236}">
                    <a16:creationId xmlns:a16="http://schemas.microsoft.com/office/drawing/2014/main" id="{1DF58E21-5F78-499A-AF69-2E22E066111E}"/>
                  </a:ext>
                </a:extLst>
              </p:cNvPr>
              <p:cNvSpPr>
                <a:spLocks/>
              </p:cNvSpPr>
              <p:nvPr userDrawn="1"/>
            </p:nvSpPr>
            <p:spPr bwMode="auto">
              <a:xfrm>
                <a:off x="3699" y="5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0" name="Freeform 248">
                <a:extLst>
                  <a:ext uri="{FF2B5EF4-FFF2-40B4-BE49-F238E27FC236}">
                    <a16:creationId xmlns:a16="http://schemas.microsoft.com/office/drawing/2014/main" id="{5982DD56-6575-4682-8577-66D03EEE116E}"/>
                  </a:ext>
                </a:extLst>
              </p:cNvPr>
              <p:cNvSpPr>
                <a:spLocks/>
              </p:cNvSpPr>
              <p:nvPr userDrawn="1"/>
            </p:nvSpPr>
            <p:spPr bwMode="auto">
              <a:xfrm>
                <a:off x="3729" y="60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1" name="Freeform 249">
                <a:extLst>
                  <a:ext uri="{FF2B5EF4-FFF2-40B4-BE49-F238E27FC236}">
                    <a16:creationId xmlns:a16="http://schemas.microsoft.com/office/drawing/2014/main" id="{DEEDFD1E-2A0C-4810-9EE4-E91DFF41EACB}"/>
                  </a:ext>
                </a:extLst>
              </p:cNvPr>
              <p:cNvSpPr>
                <a:spLocks/>
              </p:cNvSpPr>
              <p:nvPr userDrawn="1"/>
            </p:nvSpPr>
            <p:spPr bwMode="auto">
              <a:xfrm>
                <a:off x="4421" y="49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2" name="Freeform 250">
                <a:extLst>
                  <a:ext uri="{FF2B5EF4-FFF2-40B4-BE49-F238E27FC236}">
                    <a16:creationId xmlns:a16="http://schemas.microsoft.com/office/drawing/2014/main" id="{C6171DCA-DC73-4F36-8B2A-BF4FD66E9370}"/>
                  </a:ext>
                </a:extLst>
              </p:cNvPr>
              <p:cNvSpPr>
                <a:spLocks/>
              </p:cNvSpPr>
              <p:nvPr userDrawn="1"/>
            </p:nvSpPr>
            <p:spPr bwMode="auto">
              <a:xfrm>
                <a:off x="4416" y="458"/>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3" name="Freeform 251">
                <a:extLst>
                  <a:ext uri="{FF2B5EF4-FFF2-40B4-BE49-F238E27FC236}">
                    <a16:creationId xmlns:a16="http://schemas.microsoft.com/office/drawing/2014/main" id="{14C63CA5-4757-47EC-A92D-366339C5761E}"/>
                  </a:ext>
                </a:extLst>
              </p:cNvPr>
              <p:cNvSpPr>
                <a:spLocks/>
              </p:cNvSpPr>
              <p:nvPr userDrawn="1"/>
            </p:nvSpPr>
            <p:spPr bwMode="auto">
              <a:xfrm>
                <a:off x="4411" y="433"/>
                <a:ext cx="10" cy="15"/>
              </a:xfrm>
              <a:custGeom>
                <a:avLst/>
                <a:gdLst>
                  <a:gd name="T0" fmla="*/ 2 w 2"/>
                  <a:gd name="T1" fmla="*/ 0 h 3"/>
                  <a:gd name="T2" fmla="*/ 1 w 2"/>
                  <a:gd name="T3" fmla="*/ 3 h 3"/>
                  <a:gd name="T4" fmla="*/ 1 w 2"/>
                  <a:gd name="T5" fmla="*/ 3 h 3"/>
                  <a:gd name="T6" fmla="*/ 2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2" y="2"/>
                      <a:pt x="1" y="3"/>
                    </a:cubicBezTo>
                    <a:cubicBezTo>
                      <a:pt x="1" y="3"/>
                      <a:pt x="1" y="3"/>
                      <a:pt x="1" y="3"/>
                    </a:cubicBezTo>
                    <a:cubicBezTo>
                      <a:pt x="2" y="3"/>
                      <a:pt x="2" y="3"/>
                      <a:pt x="2" y="3"/>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4" name="Freeform 252">
                <a:extLst>
                  <a:ext uri="{FF2B5EF4-FFF2-40B4-BE49-F238E27FC236}">
                    <a16:creationId xmlns:a16="http://schemas.microsoft.com/office/drawing/2014/main" id="{D7E504F9-B380-4B1E-909A-A1E1A25A863F}"/>
                  </a:ext>
                </a:extLst>
              </p:cNvPr>
              <p:cNvSpPr>
                <a:spLocks/>
              </p:cNvSpPr>
              <p:nvPr userDrawn="1"/>
            </p:nvSpPr>
            <p:spPr bwMode="auto">
              <a:xfrm>
                <a:off x="4431" y="413"/>
                <a:ext cx="5" cy="5"/>
              </a:xfrm>
              <a:custGeom>
                <a:avLst/>
                <a:gdLst>
                  <a:gd name="T0" fmla="*/ 1 w 1"/>
                  <a:gd name="T1" fmla="*/ 0 h 1"/>
                  <a:gd name="T2" fmla="*/ 1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0"/>
                      <a:pt x="1"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5" name="Freeform 253">
                <a:extLst>
                  <a:ext uri="{FF2B5EF4-FFF2-40B4-BE49-F238E27FC236}">
                    <a16:creationId xmlns:a16="http://schemas.microsoft.com/office/drawing/2014/main" id="{8485E974-7440-4E2A-BF0C-6437103DEB72}"/>
                  </a:ext>
                </a:extLst>
              </p:cNvPr>
              <p:cNvSpPr>
                <a:spLocks/>
              </p:cNvSpPr>
              <p:nvPr userDrawn="1"/>
            </p:nvSpPr>
            <p:spPr bwMode="auto">
              <a:xfrm>
                <a:off x="4436" y="413"/>
                <a:ext cx="0" cy="10"/>
              </a:xfrm>
              <a:custGeom>
                <a:avLst/>
                <a:gdLst>
                  <a:gd name="T0" fmla="*/ 1 h 2"/>
                  <a:gd name="T1" fmla="*/ 1 h 2"/>
                </a:gdLst>
                <a:ahLst/>
                <a:cxnLst>
                  <a:cxn ang="0">
                    <a:pos x="0" y="T0"/>
                  </a:cxn>
                  <a:cxn ang="0">
                    <a:pos x="0" y="T1"/>
                  </a:cxn>
                </a:cxnLst>
                <a:rect l="0" t="0" r="r" b="b"/>
                <a:pathLst>
                  <a:path h="2">
                    <a:moveTo>
                      <a:pt x="0" y="1"/>
                    </a:move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6" name="Freeform 254">
                <a:extLst>
                  <a:ext uri="{FF2B5EF4-FFF2-40B4-BE49-F238E27FC236}">
                    <a16:creationId xmlns:a16="http://schemas.microsoft.com/office/drawing/2014/main" id="{BA8050BA-73D9-4C5D-864B-89412D5B28C0}"/>
                  </a:ext>
                </a:extLst>
              </p:cNvPr>
              <p:cNvSpPr>
                <a:spLocks/>
              </p:cNvSpPr>
              <p:nvPr userDrawn="1"/>
            </p:nvSpPr>
            <p:spPr bwMode="auto">
              <a:xfrm>
                <a:off x="4431" y="398"/>
                <a:ext cx="5" cy="10"/>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1"/>
                      <a:pt x="1"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7" name="Freeform 255">
                <a:extLst>
                  <a:ext uri="{FF2B5EF4-FFF2-40B4-BE49-F238E27FC236}">
                    <a16:creationId xmlns:a16="http://schemas.microsoft.com/office/drawing/2014/main" id="{37AF7E7F-5137-4C99-B2A5-2C567C63E3F4}"/>
                  </a:ext>
                </a:extLst>
              </p:cNvPr>
              <p:cNvSpPr>
                <a:spLocks/>
              </p:cNvSpPr>
              <p:nvPr userDrawn="1"/>
            </p:nvSpPr>
            <p:spPr bwMode="auto">
              <a:xfrm>
                <a:off x="4426" y="39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8" name="Freeform 256">
                <a:extLst>
                  <a:ext uri="{FF2B5EF4-FFF2-40B4-BE49-F238E27FC236}">
                    <a16:creationId xmlns:a16="http://schemas.microsoft.com/office/drawing/2014/main" id="{5F7346F9-55A0-4D31-9349-B33344F203E8}"/>
                  </a:ext>
                </a:extLst>
              </p:cNvPr>
              <p:cNvSpPr>
                <a:spLocks/>
              </p:cNvSpPr>
              <p:nvPr userDrawn="1"/>
            </p:nvSpPr>
            <p:spPr bwMode="auto">
              <a:xfrm>
                <a:off x="4426" y="403"/>
                <a:ext cx="5" cy="5"/>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9" name="Freeform 257">
                <a:extLst>
                  <a:ext uri="{FF2B5EF4-FFF2-40B4-BE49-F238E27FC236}">
                    <a16:creationId xmlns:a16="http://schemas.microsoft.com/office/drawing/2014/main" id="{60F3F4E9-57E7-49DF-9327-3647AA0D4250}"/>
                  </a:ext>
                </a:extLst>
              </p:cNvPr>
              <p:cNvSpPr>
                <a:spLocks/>
              </p:cNvSpPr>
              <p:nvPr userDrawn="1"/>
            </p:nvSpPr>
            <p:spPr bwMode="auto">
              <a:xfrm>
                <a:off x="4426" y="40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0" y="1"/>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0" name="Freeform 258">
                <a:extLst>
                  <a:ext uri="{FF2B5EF4-FFF2-40B4-BE49-F238E27FC236}">
                    <a16:creationId xmlns:a16="http://schemas.microsoft.com/office/drawing/2014/main" id="{A18353AE-16D8-4C57-BB33-8FFB59989B8A}"/>
                  </a:ext>
                </a:extLst>
              </p:cNvPr>
              <p:cNvSpPr>
                <a:spLocks/>
              </p:cNvSpPr>
              <p:nvPr userDrawn="1"/>
            </p:nvSpPr>
            <p:spPr bwMode="auto">
              <a:xfrm>
                <a:off x="4411" y="42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1" name="Freeform 259">
                <a:extLst>
                  <a:ext uri="{FF2B5EF4-FFF2-40B4-BE49-F238E27FC236}">
                    <a16:creationId xmlns:a16="http://schemas.microsoft.com/office/drawing/2014/main" id="{5511AD74-7F96-438E-B80C-048FB4E2D337}"/>
                  </a:ext>
                </a:extLst>
              </p:cNvPr>
              <p:cNvSpPr>
                <a:spLocks/>
              </p:cNvSpPr>
              <p:nvPr userDrawn="1"/>
            </p:nvSpPr>
            <p:spPr bwMode="auto">
              <a:xfrm>
                <a:off x="4426" y="37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2" name="Freeform 260">
                <a:extLst>
                  <a:ext uri="{FF2B5EF4-FFF2-40B4-BE49-F238E27FC236}">
                    <a16:creationId xmlns:a16="http://schemas.microsoft.com/office/drawing/2014/main" id="{E6E9F9CE-7102-4247-B3F8-41ECE24D8040}"/>
                  </a:ext>
                </a:extLst>
              </p:cNvPr>
              <p:cNvSpPr>
                <a:spLocks/>
              </p:cNvSpPr>
              <p:nvPr userDrawn="1"/>
            </p:nvSpPr>
            <p:spPr bwMode="auto">
              <a:xfrm>
                <a:off x="4426" y="3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3" name="Freeform 261">
                <a:extLst>
                  <a:ext uri="{FF2B5EF4-FFF2-40B4-BE49-F238E27FC236}">
                    <a16:creationId xmlns:a16="http://schemas.microsoft.com/office/drawing/2014/main" id="{A357AC2A-29A1-4C71-BC17-DEF05218073E}"/>
                  </a:ext>
                </a:extLst>
              </p:cNvPr>
              <p:cNvSpPr>
                <a:spLocks/>
              </p:cNvSpPr>
              <p:nvPr userDrawn="1"/>
            </p:nvSpPr>
            <p:spPr bwMode="auto">
              <a:xfrm>
                <a:off x="4421" y="398"/>
                <a:ext cx="5" cy="10"/>
              </a:xfrm>
              <a:custGeom>
                <a:avLst/>
                <a:gdLst>
                  <a:gd name="T0" fmla="*/ 0 w 5"/>
                  <a:gd name="T1" fmla="*/ 0 h 10"/>
                  <a:gd name="T2" fmla="*/ 5 w 5"/>
                  <a:gd name="T3" fmla="*/ 10 h 10"/>
                  <a:gd name="T4" fmla="*/ 0 w 5"/>
                  <a:gd name="T5" fmla="*/ 0 h 10"/>
                  <a:gd name="T6" fmla="*/ 0 w 5"/>
                  <a:gd name="T7" fmla="*/ 0 h 10"/>
                </a:gdLst>
                <a:ahLst/>
                <a:cxnLst>
                  <a:cxn ang="0">
                    <a:pos x="T0" y="T1"/>
                  </a:cxn>
                  <a:cxn ang="0">
                    <a:pos x="T2" y="T3"/>
                  </a:cxn>
                  <a:cxn ang="0">
                    <a:pos x="T4" y="T5"/>
                  </a:cxn>
                  <a:cxn ang="0">
                    <a:pos x="T6" y="T7"/>
                  </a:cxn>
                </a:cxnLst>
                <a:rect l="0" t="0" r="r" b="b"/>
                <a:pathLst>
                  <a:path w="5" h="10">
                    <a:moveTo>
                      <a:pt x="0" y="0"/>
                    </a:moveTo>
                    <a:lnTo>
                      <a:pt x="5" y="1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4" name="Freeform 262">
                <a:extLst>
                  <a:ext uri="{FF2B5EF4-FFF2-40B4-BE49-F238E27FC236}">
                    <a16:creationId xmlns:a16="http://schemas.microsoft.com/office/drawing/2014/main" id="{045F7096-E030-4DFA-AC82-6831CE477B26}"/>
                  </a:ext>
                </a:extLst>
              </p:cNvPr>
              <p:cNvSpPr>
                <a:spLocks/>
              </p:cNvSpPr>
              <p:nvPr userDrawn="1"/>
            </p:nvSpPr>
            <p:spPr bwMode="auto">
              <a:xfrm>
                <a:off x="4426" y="3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5" name="Freeform 263">
                <a:extLst>
                  <a:ext uri="{FF2B5EF4-FFF2-40B4-BE49-F238E27FC236}">
                    <a16:creationId xmlns:a16="http://schemas.microsoft.com/office/drawing/2014/main" id="{9FBA41FD-F984-4925-A030-FA52FA0E3B98}"/>
                  </a:ext>
                </a:extLst>
              </p:cNvPr>
              <p:cNvSpPr>
                <a:spLocks/>
              </p:cNvSpPr>
              <p:nvPr userDrawn="1"/>
            </p:nvSpPr>
            <p:spPr bwMode="auto">
              <a:xfrm>
                <a:off x="4421" y="338"/>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2"/>
                      <a:pt x="1" y="1"/>
                      <a:pt x="2" y="1"/>
                    </a:cubicBezTo>
                    <a:cubicBezTo>
                      <a:pt x="2" y="1"/>
                      <a:pt x="1" y="0"/>
                      <a:pt x="0" y="0"/>
                    </a:cubicBezTo>
                    <a:cubicBezTo>
                      <a:pt x="1"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6" name="Freeform 264">
                <a:extLst>
                  <a:ext uri="{FF2B5EF4-FFF2-40B4-BE49-F238E27FC236}">
                    <a16:creationId xmlns:a16="http://schemas.microsoft.com/office/drawing/2014/main" id="{549A9498-E8CB-4588-953F-4DA76D77B193}"/>
                  </a:ext>
                </a:extLst>
              </p:cNvPr>
              <p:cNvSpPr>
                <a:spLocks/>
              </p:cNvSpPr>
              <p:nvPr userDrawn="1"/>
            </p:nvSpPr>
            <p:spPr bwMode="auto">
              <a:xfrm>
                <a:off x="4421" y="3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7" name="Freeform 265">
                <a:extLst>
                  <a:ext uri="{FF2B5EF4-FFF2-40B4-BE49-F238E27FC236}">
                    <a16:creationId xmlns:a16="http://schemas.microsoft.com/office/drawing/2014/main" id="{8847B84E-E8FB-4055-B6B7-3F84624C9D26}"/>
                  </a:ext>
                </a:extLst>
              </p:cNvPr>
              <p:cNvSpPr>
                <a:spLocks/>
              </p:cNvSpPr>
              <p:nvPr userDrawn="1"/>
            </p:nvSpPr>
            <p:spPr bwMode="auto">
              <a:xfrm>
                <a:off x="4421" y="36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8" name="Freeform 266">
                <a:extLst>
                  <a:ext uri="{FF2B5EF4-FFF2-40B4-BE49-F238E27FC236}">
                    <a16:creationId xmlns:a16="http://schemas.microsoft.com/office/drawing/2014/main" id="{76433A8B-0279-416F-A8DC-CDD4AF6B0BED}"/>
                  </a:ext>
                </a:extLst>
              </p:cNvPr>
              <p:cNvSpPr>
                <a:spLocks/>
              </p:cNvSpPr>
              <p:nvPr userDrawn="1"/>
            </p:nvSpPr>
            <p:spPr bwMode="auto">
              <a:xfrm>
                <a:off x="4421" y="3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9" name="Freeform 267">
                <a:extLst>
                  <a:ext uri="{FF2B5EF4-FFF2-40B4-BE49-F238E27FC236}">
                    <a16:creationId xmlns:a16="http://schemas.microsoft.com/office/drawing/2014/main" id="{E4977BDB-1ABF-40DE-95A9-40B63AAA64B1}"/>
                  </a:ext>
                </a:extLst>
              </p:cNvPr>
              <p:cNvSpPr>
                <a:spLocks/>
              </p:cNvSpPr>
              <p:nvPr userDrawn="1"/>
            </p:nvSpPr>
            <p:spPr bwMode="auto">
              <a:xfrm>
                <a:off x="4421" y="3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0" name="Freeform 268">
                <a:extLst>
                  <a:ext uri="{FF2B5EF4-FFF2-40B4-BE49-F238E27FC236}">
                    <a16:creationId xmlns:a16="http://schemas.microsoft.com/office/drawing/2014/main" id="{284C73F2-A949-425F-ACA3-06DF3D18D3AA}"/>
                  </a:ext>
                </a:extLst>
              </p:cNvPr>
              <p:cNvSpPr>
                <a:spLocks/>
              </p:cNvSpPr>
              <p:nvPr userDrawn="1"/>
            </p:nvSpPr>
            <p:spPr bwMode="auto">
              <a:xfrm>
                <a:off x="4411" y="378"/>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1" name="Freeform 269">
                <a:extLst>
                  <a:ext uri="{FF2B5EF4-FFF2-40B4-BE49-F238E27FC236}">
                    <a16:creationId xmlns:a16="http://schemas.microsoft.com/office/drawing/2014/main" id="{55A7F6DE-8DF5-4B67-BC78-78403A38502E}"/>
                  </a:ext>
                </a:extLst>
              </p:cNvPr>
              <p:cNvSpPr>
                <a:spLocks/>
              </p:cNvSpPr>
              <p:nvPr userDrawn="1"/>
            </p:nvSpPr>
            <p:spPr bwMode="auto">
              <a:xfrm>
                <a:off x="4416" y="36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2" name="Rectangle 270">
                <a:extLst>
                  <a:ext uri="{FF2B5EF4-FFF2-40B4-BE49-F238E27FC236}">
                    <a16:creationId xmlns:a16="http://schemas.microsoft.com/office/drawing/2014/main" id="{D1F44C8D-E847-46B3-B4CE-B367D3841090}"/>
                  </a:ext>
                </a:extLst>
              </p:cNvPr>
              <p:cNvSpPr>
                <a:spLocks noChangeArrowheads="1"/>
              </p:cNvSpPr>
              <p:nvPr userDrawn="1"/>
            </p:nvSpPr>
            <p:spPr bwMode="auto">
              <a:xfrm>
                <a:off x="4416"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3" name="Freeform 271">
                <a:extLst>
                  <a:ext uri="{FF2B5EF4-FFF2-40B4-BE49-F238E27FC236}">
                    <a16:creationId xmlns:a16="http://schemas.microsoft.com/office/drawing/2014/main" id="{C8C097DC-51A1-4DED-A2B8-39EAFDC84C9C}"/>
                  </a:ext>
                </a:extLst>
              </p:cNvPr>
              <p:cNvSpPr>
                <a:spLocks/>
              </p:cNvSpPr>
              <p:nvPr userDrawn="1"/>
            </p:nvSpPr>
            <p:spPr bwMode="auto">
              <a:xfrm>
                <a:off x="4416" y="338"/>
                <a:ext cx="5" cy="10"/>
              </a:xfrm>
              <a:custGeom>
                <a:avLst/>
                <a:gdLst>
                  <a:gd name="T0" fmla="*/ 0 w 1"/>
                  <a:gd name="T1" fmla="*/ 1 h 2"/>
                  <a:gd name="T2" fmla="*/ 0 w 1"/>
                  <a:gd name="T3" fmla="*/ 0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0"/>
                      <a:pt x="0" y="0"/>
                    </a:cubicBezTo>
                    <a:cubicBezTo>
                      <a:pt x="0" y="0"/>
                      <a:pt x="0" y="1"/>
                      <a:pt x="0" y="1"/>
                    </a:cubicBezTo>
                    <a:cubicBezTo>
                      <a:pt x="0" y="2"/>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4" name="Freeform 272">
                <a:extLst>
                  <a:ext uri="{FF2B5EF4-FFF2-40B4-BE49-F238E27FC236}">
                    <a16:creationId xmlns:a16="http://schemas.microsoft.com/office/drawing/2014/main" id="{B3F9DBD6-A3CD-4647-9138-85276908355B}"/>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5" name="Rectangle 273">
                <a:extLst>
                  <a:ext uri="{FF2B5EF4-FFF2-40B4-BE49-F238E27FC236}">
                    <a16:creationId xmlns:a16="http://schemas.microsoft.com/office/drawing/2014/main" id="{C8F79D58-44A6-44FE-AC6A-5CB8B81C8E0C}"/>
                  </a:ext>
                </a:extLst>
              </p:cNvPr>
              <p:cNvSpPr>
                <a:spLocks noChangeArrowheads="1"/>
              </p:cNvSpPr>
              <p:nvPr userDrawn="1"/>
            </p:nvSpPr>
            <p:spPr bwMode="auto">
              <a:xfrm>
                <a:off x="4406" y="3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6" name="Freeform 274">
                <a:extLst>
                  <a:ext uri="{FF2B5EF4-FFF2-40B4-BE49-F238E27FC236}">
                    <a16:creationId xmlns:a16="http://schemas.microsoft.com/office/drawing/2014/main" id="{6778DBA2-DA4B-4EB9-B200-826A41E6334C}"/>
                  </a:ext>
                </a:extLst>
              </p:cNvPr>
              <p:cNvSpPr>
                <a:spLocks/>
              </p:cNvSpPr>
              <p:nvPr userDrawn="1"/>
            </p:nvSpPr>
            <p:spPr bwMode="auto">
              <a:xfrm>
                <a:off x="4416" y="34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7" name="Freeform 275">
                <a:extLst>
                  <a:ext uri="{FF2B5EF4-FFF2-40B4-BE49-F238E27FC236}">
                    <a16:creationId xmlns:a16="http://schemas.microsoft.com/office/drawing/2014/main" id="{F3965D64-2DF2-4EB4-A269-77139ED367E2}"/>
                  </a:ext>
                </a:extLst>
              </p:cNvPr>
              <p:cNvSpPr>
                <a:spLocks/>
              </p:cNvSpPr>
              <p:nvPr userDrawn="1"/>
            </p:nvSpPr>
            <p:spPr bwMode="auto">
              <a:xfrm>
                <a:off x="4416" y="32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8" name="Freeform 276">
                <a:extLst>
                  <a:ext uri="{FF2B5EF4-FFF2-40B4-BE49-F238E27FC236}">
                    <a16:creationId xmlns:a16="http://schemas.microsoft.com/office/drawing/2014/main" id="{062C1B1C-8F7F-4077-B147-B5AE09C7F857}"/>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9" name="Freeform 277">
                <a:extLst>
                  <a:ext uri="{FF2B5EF4-FFF2-40B4-BE49-F238E27FC236}">
                    <a16:creationId xmlns:a16="http://schemas.microsoft.com/office/drawing/2014/main" id="{5D5491D4-7E6D-472C-B4BF-70DD04F3BBE5}"/>
                  </a:ext>
                </a:extLst>
              </p:cNvPr>
              <p:cNvSpPr>
                <a:spLocks/>
              </p:cNvSpPr>
              <p:nvPr userDrawn="1"/>
            </p:nvSpPr>
            <p:spPr bwMode="auto">
              <a:xfrm>
                <a:off x="4416" y="348"/>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0" y="0"/>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0" name="Freeform 278">
                <a:extLst>
                  <a:ext uri="{FF2B5EF4-FFF2-40B4-BE49-F238E27FC236}">
                    <a16:creationId xmlns:a16="http://schemas.microsoft.com/office/drawing/2014/main" id="{B691757D-2364-4DCB-9620-1F177140158E}"/>
                  </a:ext>
                </a:extLst>
              </p:cNvPr>
              <p:cNvSpPr>
                <a:spLocks/>
              </p:cNvSpPr>
              <p:nvPr userDrawn="1"/>
            </p:nvSpPr>
            <p:spPr bwMode="auto">
              <a:xfrm>
                <a:off x="4376" y="308"/>
                <a:ext cx="30" cy="20"/>
              </a:xfrm>
              <a:custGeom>
                <a:avLst/>
                <a:gdLst>
                  <a:gd name="T0" fmla="*/ 0 w 6"/>
                  <a:gd name="T1" fmla="*/ 2 h 4"/>
                  <a:gd name="T2" fmla="*/ 2 w 6"/>
                  <a:gd name="T3" fmla="*/ 3 h 4"/>
                  <a:gd name="T4" fmla="*/ 6 w 6"/>
                  <a:gd name="T5" fmla="*/ 1 h 4"/>
                  <a:gd name="T6" fmla="*/ 4 w 6"/>
                  <a:gd name="T7" fmla="*/ 1 h 4"/>
                  <a:gd name="T8" fmla="*/ 3 w 6"/>
                  <a:gd name="T9" fmla="*/ 2 h 4"/>
                  <a:gd name="T10" fmla="*/ 3 w 6"/>
                  <a:gd name="T11" fmla="*/ 1 h 4"/>
                  <a:gd name="T12" fmla="*/ 0 w 6"/>
                  <a:gd name="T13" fmla="*/ 1 h 4"/>
                  <a:gd name="T14" fmla="*/ 1 w 6"/>
                  <a:gd name="T15" fmla="*/ 2 h 4"/>
                  <a:gd name="T16" fmla="*/ 0 w 6"/>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0" y="2"/>
                    </a:moveTo>
                    <a:cubicBezTo>
                      <a:pt x="1" y="2"/>
                      <a:pt x="2" y="2"/>
                      <a:pt x="2" y="3"/>
                    </a:cubicBezTo>
                    <a:cubicBezTo>
                      <a:pt x="3" y="4"/>
                      <a:pt x="5" y="2"/>
                      <a:pt x="6" y="1"/>
                    </a:cubicBezTo>
                    <a:cubicBezTo>
                      <a:pt x="5" y="1"/>
                      <a:pt x="5" y="1"/>
                      <a:pt x="4" y="1"/>
                    </a:cubicBezTo>
                    <a:cubicBezTo>
                      <a:pt x="4" y="1"/>
                      <a:pt x="4" y="3"/>
                      <a:pt x="3" y="2"/>
                    </a:cubicBezTo>
                    <a:cubicBezTo>
                      <a:pt x="2" y="1"/>
                      <a:pt x="3" y="1"/>
                      <a:pt x="3" y="1"/>
                    </a:cubicBezTo>
                    <a:cubicBezTo>
                      <a:pt x="3" y="2"/>
                      <a:pt x="1" y="0"/>
                      <a:pt x="0" y="1"/>
                    </a:cubicBezTo>
                    <a:cubicBezTo>
                      <a:pt x="1" y="2"/>
                      <a:pt x="1" y="2"/>
                      <a:pt x="1" y="2"/>
                    </a:cubicBezTo>
                    <a:cubicBezTo>
                      <a:pt x="1" y="2"/>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1" name="Freeform 279">
                <a:extLst>
                  <a:ext uri="{FF2B5EF4-FFF2-40B4-BE49-F238E27FC236}">
                    <a16:creationId xmlns:a16="http://schemas.microsoft.com/office/drawing/2014/main" id="{082DA0CA-2EA4-433D-AD95-2F85D67A1276}"/>
                  </a:ext>
                </a:extLst>
              </p:cNvPr>
              <p:cNvSpPr>
                <a:spLocks/>
              </p:cNvSpPr>
              <p:nvPr userDrawn="1"/>
            </p:nvSpPr>
            <p:spPr bwMode="auto">
              <a:xfrm>
                <a:off x="4406" y="313"/>
                <a:ext cx="5" cy="10"/>
              </a:xfrm>
              <a:custGeom>
                <a:avLst/>
                <a:gdLst>
                  <a:gd name="T0" fmla="*/ 0 w 1"/>
                  <a:gd name="T1" fmla="*/ 2 h 2"/>
                  <a:gd name="T2" fmla="*/ 0 w 1"/>
                  <a:gd name="T3" fmla="*/ 2 h 2"/>
                  <a:gd name="T4" fmla="*/ 1 w 1"/>
                  <a:gd name="T5" fmla="*/ 0 h 2"/>
                  <a:gd name="T6" fmla="*/ 0 w 1"/>
                  <a:gd name="T7" fmla="*/ 0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0" y="2"/>
                      <a:pt x="1" y="1"/>
                      <a:pt x="1" y="0"/>
                    </a:cubicBezTo>
                    <a:cubicBezTo>
                      <a:pt x="0" y="0"/>
                      <a:pt x="0" y="0"/>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2" name="Freeform 280">
                <a:extLst>
                  <a:ext uri="{FF2B5EF4-FFF2-40B4-BE49-F238E27FC236}">
                    <a16:creationId xmlns:a16="http://schemas.microsoft.com/office/drawing/2014/main" id="{FE2B8810-2542-4865-A5FB-1E806B57A8E9}"/>
                  </a:ext>
                </a:extLst>
              </p:cNvPr>
              <p:cNvSpPr>
                <a:spLocks/>
              </p:cNvSpPr>
              <p:nvPr userDrawn="1"/>
            </p:nvSpPr>
            <p:spPr bwMode="auto">
              <a:xfrm>
                <a:off x="4401" y="323"/>
                <a:ext cx="15" cy="15"/>
              </a:xfrm>
              <a:custGeom>
                <a:avLst/>
                <a:gdLst>
                  <a:gd name="T0" fmla="*/ 2 w 3"/>
                  <a:gd name="T1" fmla="*/ 2 h 3"/>
                  <a:gd name="T2" fmla="*/ 0 w 3"/>
                  <a:gd name="T3" fmla="*/ 2 h 3"/>
                  <a:gd name="T4" fmla="*/ 1 w 3"/>
                  <a:gd name="T5" fmla="*/ 3 h 3"/>
                  <a:gd name="T6" fmla="*/ 2 w 3"/>
                  <a:gd name="T7" fmla="*/ 2 h 3"/>
                  <a:gd name="T8" fmla="*/ 3 w 3"/>
                  <a:gd name="T9" fmla="*/ 3 h 3"/>
                  <a:gd name="T10" fmla="*/ 3 w 3"/>
                  <a:gd name="T11" fmla="*/ 2 h 3"/>
                  <a:gd name="T12" fmla="*/ 3 w 3"/>
                  <a:gd name="T13" fmla="*/ 2 h 3"/>
                  <a:gd name="T14" fmla="*/ 3 w 3"/>
                  <a:gd name="T15" fmla="*/ 2 h 3"/>
                  <a:gd name="T16" fmla="*/ 3 w 3"/>
                  <a:gd name="T17" fmla="*/ 2 h 3"/>
                  <a:gd name="T18" fmla="*/ 2 w 3"/>
                  <a:gd name="T19" fmla="*/ 2 h 3"/>
                  <a:gd name="T20" fmla="*/ 2 w 3"/>
                  <a:gd name="T21" fmla="*/ 2 h 3"/>
                  <a:gd name="T22" fmla="*/ 2 w 3"/>
                  <a:gd name="T23" fmla="*/ 2 h 3"/>
                  <a:gd name="T24" fmla="*/ 2 w 3"/>
                  <a:gd name="T25" fmla="*/ 2 h 3"/>
                  <a:gd name="T26" fmla="*/ 3 w 3"/>
                  <a:gd name="T27" fmla="*/ 2 h 3"/>
                  <a:gd name="T28" fmla="*/ 3 w 3"/>
                  <a:gd name="T29" fmla="*/ 2 h 3"/>
                  <a:gd name="T30" fmla="*/ 1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2"/>
                      <a:pt x="1" y="1"/>
                      <a:pt x="0" y="2"/>
                    </a:cubicBezTo>
                    <a:cubicBezTo>
                      <a:pt x="0" y="3"/>
                      <a:pt x="1" y="2"/>
                      <a:pt x="1" y="3"/>
                    </a:cubicBezTo>
                    <a:cubicBezTo>
                      <a:pt x="1" y="1"/>
                      <a:pt x="2" y="3"/>
                      <a:pt x="2" y="2"/>
                    </a:cubicBezTo>
                    <a:cubicBezTo>
                      <a:pt x="2" y="2"/>
                      <a:pt x="2" y="2"/>
                      <a:pt x="3" y="3"/>
                    </a:cubicBezTo>
                    <a:cubicBezTo>
                      <a:pt x="3" y="2"/>
                      <a:pt x="3" y="2"/>
                      <a:pt x="3" y="2"/>
                    </a:cubicBezTo>
                    <a:cubicBezTo>
                      <a:pt x="3" y="2"/>
                      <a:pt x="3" y="2"/>
                      <a:pt x="3" y="2"/>
                    </a:cubicBezTo>
                    <a:cubicBezTo>
                      <a:pt x="3" y="2"/>
                      <a:pt x="3" y="2"/>
                      <a:pt x="3" y="2"/>
                    </a:cubicBezTo>
                    <a:cubicBezTo>
                      <a:pt x="3" y="2"/>
                      <a:pt x="3" y="2"/>
                      <a:pt x="3" y="2"/>
                    </a:cubicBezTo>
                    <a:cubicBezTo>
                      <a:pt x="3" y="2"/>
                      <a:pt x="2" y="2"/>
                      <a:pt x="2" y="2"/>
                    </a:cubicBezTo>
                    <a:cubicBezTo>
                      <a:pt x="2" y="2"/>
                      <a:pt x="2" y="2"/>
                      <a:pt x="2" y="2"/>
                    </a:cubicBezTo>
                    <a:cubicBezTo>
                      <a:pt x="2" y="2"/>
                      <a:pt x="2" y="2"/>
                      <a:pt x="2" y="2"/>
                    </a:cubicBezTo>
                    <a:cubicBezTo>
                      <a:pt x="2" y="1"/>
                      <a:pt x="2" y="2"/>
                      <a:pt x="2" y="2"/>
                    </a:cubicBezTo>
                    <a:cubicBezTo>
                      <a:pt x="3" y="2"/>
                      <a:pt x="3" y="2"/>
                      <a:pt x="3" y="2"/>
                    </a:cubicBezTo>
                    <a:cubicBezTo>
                      <a:pt x="3" y="2"/>
                      <a:pt x="3" y="2"/>
                      <a:pt x="3" y="2"/>
                    </a:cubicBezTo>
                    <a:cubicBezTo>
                      <a:pt x="1" y="0"/>
                      <a:pt x="1" y="0"/>
                      <a:pt x="1" y="0"/>
                    </a:cubicBezTo>
                    <a:cubicBezTo>
                      <a:pt x="1"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3" name="Freeform 281">
                <a:extLst>
                  <a:ext uri="{FF2B5EF4-FFF2-40B4-BE49-F238E27FC236}">
                    <a16:creationId xmlns:a16="http://schemas.microsoft.com/office/drawing/2014/main" id="{35AD31EC-A004-4080-BEF3-B84D339492B5}"/>
                  </a:ext>
                </a:extLst>
              </p:cNvPr>
              <p:cNvSpPr>
                <a:spLocks/>
              </p:cNvSpPr>
              <p:nvPr userDrawn="1"/>
            </p:nvSpPr>
            <p:spPr bwMode="auto">
              <a:xfrm>
                <a:off x="4406"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4" name="Freeform 282">
                <a:extLst>
                  <a:ext uri="{FF2B5EF4-FFF2-40B4-BE49-F238E27FC236}">
                    <a16:creationId xmlns:a16="http://schemas.microsoft.com/office/drawing/2014/main" id="{D66BC46E-98D2-4869-A7D0-AA9A82CBA10C}"/>
                  </a:ext>
                </a:extLst>
              </p:cNvPr>
              <p:cNvSpPr>
                <a:spLocks/>
              </p:cNvSpPr>
              <p:nvPr userDrawn="1"/>
            </p:nvSpPr>
            <p:spPr bwMode="auto">
              <a:xfrm>
                <a:off x="4406" y="373"/>
                <a:ext cx="10" cy="10"/>
              </a:xfrm>
              <a:custGeom>
                <a:avLst/>
                <a:gdLst>
                  <a:gd name="T0" fmla="*/ 0 w 2"/>
                  <a:gd name="T1" fmla="*/ 1 h 2"/>
                  <a:gd name="T2" fmla="*/ 0 w 2"/>
                  <a:gd name="T3" fmla="*/ 2 h 2"/>
                  <a:gd name="T4" fmla="*/ 0 w 2"/>
                  <a:gd name="T5" fmla="*/ 2 h 2"/>
                  <a:gd name="T6" fmla="*/ 1 w 2"/>
                  <a:gd name="T7" fmla="*/ 2 h 2"/>
                  <a:gd name="T8" fmla="*/ 1 w 2"/>
                  <a:gd name="T9" fmla="*/ 2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2"/>
                    </a:cubicBezTo>
                    <a:cubicBezTo>
                      <a:pt x="0" y="2"/>
                      <a:pt x="0" y="2"/>
                      <a:pt x="0" y="2"/>
                    </a:cubicBezTo>
                    <a:cubicBezTo>
                      <a:pt x="0" y="2"/>
                      <a:pt x="0" y="2"/>
                      <a:pt x="1" y="2"/>
                    </a:cubicBezTo>
                    <a:cubicBezTo>
                      <a:pt x="1" y="2"/>
                      <a:pt x="1" y="2"/>
                      <a:pt x="1" y="2"/>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5" name="Freeform 283">
                <a:extLst>
                  <a:ext uri="{FF2B5EF4-FFF2-40B4-BE49-F238E27FC236}">
                    <a16:creationId xmlns:a16="http://schemas.microsoft.com/office/drawing/2014/main" id="{75864754-9126-4F2B-9ACA-5673D53871E4}"/>
                  </a:ext>
                </a:extLst>
              </p:cNvPr>
              <p:cNvSpPr>
                <a:spLocks/>
              </p:cNvSpPr>
              <p:nvPr userDrawn="1"/>
            </p:nvSpPr>
            <p:spPr bwMode="auto">
              <a:xfrm>
                <a:off x="4401" y="348"/>
                <a:ext cx="10" cy="10"/>
              </a:xfrm>
              <a:custGeom>
                <a:avLst/>
                <a:gdLst>
                  <a:gd name="T0" fmla="*/ 2 w 2"/>
                  <a:gd name="T1" fmla="*/ 2 h 2"/>
                  <a:gd name="T2" fmla="*/ 1 w 2"/>
                  <a:gd name="T3" fmla="*/ 0 h 2"/>
                  <a:gd name="T4" fmla="*/ 0 w 2"/>
                  <a:gd name="T5" fmla="*/ 1 h 2"/>
                  <a:gd name="T6" fmla="*/ 1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1" y="0"/>
                      <a:pt x="1" y="0"/>
                      <a:pt x="1" y="0"/>
                    </a:cubicBezTo>
                    <a:cubicBezTo>
                      <a:pt x="0" y="1"/>
                      <a:pt x="0" y="1"/>
                      <a:pt x="0" y="1"/>
                    </a:cubicBezTo>
                    <a:cubicBezTo>
                      <a:pt x="1" y="1"/>
                      <a:pt x="1" y="1"/>
                      <a:pt x="1"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6" name="Freeform 284">
                <a:extLst>
                  <a:ext uri="{FF2B5EF4-FFF2-40B4-BE49-F238E27FC236}">
                    <a16:creationId xmlns:a16="http://schemas.microsoft.com/office/drawing/2014/main" id="{F41B13ED-CB2C-4F72-81CD-20ABF8251568}"/>
                  </a:ext>
                </a:extLst>
              </p:cNvPr>
              <p:cNvSpPr>
                <a:spLocks/>
              </p:cNvSpPr>
              <p:nvPr userDrawn="1"/>
            </p:nvSpPr>
            <p:spPr bwMode="auto">
              <a:xfrm>
                <a:off x="4401" y="308"/>
                <a:ext cx="10" cy="5"/>
              </a:xfrm>
              <a:custGeom>
                <a:avLst/>
                <a:gdLst>
                  <a:gd name="T0" fmla="*/ 5 w 10"/>
                  <a:gd name="T1" fmla="*/ 5 h 5"/>
                  <a:gd name="T2" fmla="*/ 10 w 10"/>
                  <a:gd name="T3" fmla="*/ 0 h 5"/>
                  <a:gd name="T4" fmla="*/ 0 w 10"/>
                  <a:gd name="T5" fmla="*/ 0 h 5"/>
                  <a:gd name="T6" fmla="*/ 5 w 10"/>
                  <a:gd name="T7" fmla="*/ 5 h 5"/>
                </a:gdLst>
                <a:ahLst/>
                <a:cxnLst>
                  <a:cxn ang="0">
                    <a:pos x="T0" y="T1"/>
                  </a:cxn>
                  <a:cxn ang="0">
                    <a:pos x="T2" y="T3"/>
                  </a:cxn>
                  <a:cxn ang="0">
                    <a:pos x="T4" y="T5"/>
                  </a:cxn>
                  <a:cxn ang="0">
                    <a:pos x="T6" y="T7"/>
                  </a:cxn>
                </a:cxnLst>
                <a:rect l="0" t="0" r="r" b="b"/>
                <a:pathLst>
                  <a:path w="10" h="5">
                    <a:moveTo>
                      <a:pt x="5" y="5"/>
                    </a:moveTo>
                    <a:lnTo>
                      <a:pt x="10"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7" name="Freeform 285">
                <a:extLst>
                  <a:ext uri="{FF2B5EF4-FFF2-40B4-BE49-F238E27FC236}">
                    <a16:creationId xmlns:a16="http://schemas.microsoft.com/office/drawing/2014/main" id="{1A55A6B4-03E6-4862-B95D-16C9F1060B1E}"/>
                  </a:ext>
                </a:extLst>
              </p:cNvPr>
              <p:cNvSpPr>
                <a:spLocks/>
              </p:cNvSpPr>
              <p:nvPr userDrawn="1"/>
            </p:nvSpPr>
            <p:spPr bwMode="auto">
              <a:xfrm>
                <a:off x="4401" y="298"/>
                <a:ext cx="5" cy="5"/>
              </a:xfrm>
              <a:custGeom>
                <a:avLst/>
                <a:gdLst>
                  <a:gd name="T0" fmla="*/ 0 w 5"/>
                  <a:gd name="T1" fmla="*/ 5 h 5"/>
                  <a:gd name="T2" fmla="*/ 5 w 5"/>
                  <a:gd name="T3" fmla="*/ 0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8" name="Freeform 286">
                <a:extLst>
                  <a:ext uri="{FF2B5EF4-FFF2-40B4-BE49-F238E27FC236}">
                    <a16:creationId xmlns:a16="http://schemas.microsoft.com/office/drawing/2014/main" id="{9F1AFA0F-C38C-44BC-98D7-FFBD4E4827E9}"/>
                  </a:ext>
                </a:extLst>
              </p:cNvPr>
              <p:cNvSpPr>
                <a:spLocks/>
              </p:cNvSpPr>
              <p:nvPr userDrawn="1"/>
            </p:nvSpPr>
            <p:spPr bwMode="auto">
              <a:xfrm>
                <a:off x="4097"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9" name="Freeform 287">
                <a:extLst>
                  <a:ext uri="{FF2B5EF4-FFF2-40B4-BE49-F238E27FC236}">
                    <a16:creationId xmlns:a16="http://schemas.microsoft.com/office/drawing/2014/main" id="{02EDF8FA-22EF-4CB0-9161-320DC9A5B21F}"/>
                  </a:ext>
                </a:extLst>
              </p:cNvPr>
              <p:cNvSpPr>
                <a:spLocks/>
              </p:cNvSpPr>
              <p:nvPr userDrawn="1"/>
            </p:nvSpPr>
            <p:spPr bwMode="auto">
              <a:xfrm>
                <a:off x="4097" y="5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0" name="Freeform 288">
                <a:extLst>
                  <a:ext uri="{FF2B5EF4-FFF2-40B4-BE49-F238E27FC236}">
                    <a16:creationId xmlns:a16="http://schemas.microsoft.com/office/drawing/2014/main" id="{15201DE4-058E-487D-A107-F375C279069F}"/>
                  </a:ext>
                </a:extLst>
              </p:cNvPr>
              <p:cNvSpPr>
                <a:spLocks/>
              </p:cNvSpPr>
              <p:nvPr userDrawn="1"/>
            </p:nvSpPr>
            <p:spPr bwMode="auto">
              <a:xfrm>
                <a:off x="4157" y="238"/>
                <a:ext cx="15" cy="5"/>
              </a:xfrm>
              <a:custGeom>
                <a:avLst/>
                <a:gdLst>
                  <a:gd name="T0" fmla="*/ 3 w 3"/>
                  <a:gd name="T1" fmla="*/ 0 h 1"/>
                  <a:gd name="T2" fmla="*/ 1 w 3"/>
                  <a:gd name="T3" fmla="*/ 0 h 1"/>
                  <a:gd name="T4" fmla="*/ 2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2" y="0"/>
                      <a:pt x="0" y="0"/>
                      <a:pt x="1" y="0"/>
                    </a:cubicBezTo>
                    <a:cubicBezTo>
                      <a:pt x="2" y="1"/>
                      <a:pt x="2" y="1"/>
                      <a:pt x="2" y="1"/>
                    </a:cubicBezTo>
                    <a:cubicBezTo>
                      <a:pt x="2"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1" name="Freeform 289">
                <a:extLst>
                  <a:ext uri="{FF2B5EF4-FFF2-40B4-BE49-F238E27FC236}">
                    <a16:creationId xmlns:a16="http://schemas.microsoft.com/office/drawing/2014/main" id="{7719F04F-C78E-4E2D-B81E-48C33ED690C2}"/>
                  </a:ext>
                </a:extLst>
              </p:cNvPr>
              <p:cNvSpPr>
                <a:spLocks/>
              </p:cNvSpPr>
              <p:nvPr userDrawn="1"/>
            </p:nvSpPr>
            <p:spPr bwMode="auto">
              <a:xfrm>
                <a:off x="4092" y="38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2" name="Freeform 290">
                <a:extLst>
                  <a:ext uri="{FF2B5EF4-FFF2-40B4-BE49-F238E27FC236}">
                    <a16:creationId xmlns:a16="http://schemas.microsoft.com/office/drawing/2014/main" id="{E5E3DCFC-A091-4CC4-8655-655B0122802E}"/>
                  </a:ext>
                </a:extLst>
              </p:cNvPr>
              <p:cNvSpPr>
                <a:spLocks/>
              </p:cNvSpPr>
              <p:nvPr userDrawn="1"/>
            </p:nvSpPr>
            <p:spPr bwMode="auto">
              <a:xfrm>
                <a:off x="4102" y="3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3" name="Freeform 291">
                <a:extLst>
                  <a:ext uri="{FF2B5EF4-FFF2-40B4-BE49-F238E27FC236}">
                    <a16:creationId xmlns:a16="http://schemas.microsoft.com/office/drawing/2014/main" id="{9094C5EC-D7E7-47A6-B8C3-84E33644CD96}"/>
                  </a:ext>
                </a:extLst>
              </p:cNvPr>
              <p:cNvSpPr>
                <a:spLocks/>
              </p:cNvSpPr>
              <p:nvPr userDrawn="1"/>
            </p:nvSpPr>
            <p:spPr bwMode="auto">
              <a:xfrm>
                <a:off x="4127" y="588"/>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4" name="Freeform 292">
                <a:extLst>
                  <a:ext uri="{FF2B5EF4-FFF2-40B4-BE49-F238E27FC236}">
                    <a16:creationId xmlns:a16="http://schemas.microsoft.com/office/drawing/2014/main" id="{89D14D61-F0DD-4DF9-B4C0-06E1B4A4005E}"/>
                  </a:ext>
                </a:extLst>
              </p:cNvPr>
              <p:cNvSpPr>
                <a:spLocks/>
              </p:cNvSpPr>
              <p:nvPr userDrawn="1"/>
            </p:nvSpPr>
            <p:spPr bwMode="auto">
              <a:xfrm>
                <a:off x="4316" y="218"/>
                <a:ext cx="5"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5" name="Freeform 293">
                <a:extLst>
                  <a:ext uri="{FF2B5EF4-FFF2-40B4-BE49-F238E27FC236}">
                    <a16:creationId xmlns:a16="http://schemas.microsoft.com/office/drawing/2014/main" id="{ABC3980D-8B15-43EB-B1DE-01963CC6848A}"/>
                  </a:ext>
                </a:extLst>
              </p:cNvPr>
              <p:cNvSpPr>
                <a:spLocks/>
              </p:cNvSpPr>
              <p:nvPr userDrawn="1"/>
            </p:nvSpPr>
            <p:spPr bwMode="auto">
              <a:xfrm>
                <a:off x="4057" y="5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6" name="Freeform 294">
                <a:extLst>
                  <a:ext uri="{FF2B5EF4-FFF2-40B4-BE49-F238E27FC236}">
                    <a16:creationId xmlns:a16="http://schemas.microsoft.com/office/drawing/2014/main" id="{51158BB7-C4B3-4FD3-AD37-25C58944D100}"/>
                  </a:ext>
                </a:extLst>
              </p:cNvPr>
              <p:cNvSpPr>
                <a:spLocks/>
              </p:cNvSpPr>
              <p:nvPr userDrawn="1"/>
            </p:nvSpPr>
            <p:spPr bwMode="auto">
              <a:xfrm>
                <a:off x="4306" y="213"/>
                <a:ext cx="10" cy="5"/>
              </a:xfrm>
              <a:custGeom>
                <a:avLst/>
                <a:gdLst>
                  <a:gd name="T0" fmla="*/ 0 w 2"/>
                  <a:gd name="T1" fmla="*/ 1 h 1"/>
                  <a:gd name="T2" fmla="*/ 0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7" name="Freeform 295">
                <a:extLst>
                  <a:ext uri="{FF2B5EF4-FFF2-40B4-BE49-F238E27FC236}">
                    <a16:creationId xmlns:a16="http://schemas.microsoft.com/office/drawing/2014/main" id="{E7EA4A97-C5E4-455F-AF95-EAB25FE0A808}"/>
                  </a:ext>
                </a:extLst>
              </p:cNvPr>
              <p:cNvSpPr>
                <a:spLocks/>
              </p:cNvSpPr>
              <p:nvPr userDrawn="1"/>
            </p:nvSpPr>
            <p:spPr bwMode="auto">
              <a:xfrm>
                <a:off x="4336" y="5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8" name="Freeform 296">
                <a:extLst>
                  <a:ext uri="{FF2B5EF4-FFF2-40B4-BE49-F238E27FC236}">
                    <a16:creationId xmlns:a16="http://schemas.microsoft.com/office/drawing/2014/main" id="{661B540D-33DA-4474-966E-7647AC77FB50}"/>
                  </a:ext>
                </a:extLst>
              </p:cNvPr>
              <p:cNvSpPr>
                <a:spLocks/>
              </p:cNvSpPr>
              <p:nvPr userDrawn="1"/>
            </p:nvSpPr>
            <p:spPr bwMode="auto">
              <a:xfrm>
                <a:off x="4411" y="5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9" name="Freeform 297">
                <a:extLst>
                  <a:ext uri="{FF2B5EF4-FFF2-40B4-BE49-F238E27FC236}">
                    <a16:creationId xmlns:a16="http://schemas.microsoft.com/office/drawing/2014/main" id="{A0033C5B-D913-43C5-9901-DA45A6D92BF4}"/>
                  </a:ext>
                </a:extLst>
              </p:cNvPr>
              <p:cNvSpPr>
                <a:spLocks/>
              </p:cNvSpPr>
              <p:nvPr userDrawn="1"/>
            </p:nvSpPr>
            <p:spPr bwMode="auto">
              <a:xfrm>
                <a:off x="4376" y="263"/>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0" name="Freeform 298">
                <a:extLst>
                  <a:ext uri="{FF2B5EF4-FFF2-40B4-BE49-F238E27FC236}">
                    <a16:creationId xmlns:a16="http://schemas.microsoft.com/office/drawing/2014/main" id="{B9FFA754-D5FE-4131-B23F-51F46B993BF4}"/>
                  </a:ext>
                </a:extLst>
              </p:cNvPr>
              <p:cNvSpPr>
                <a:spLocks/>
              </p:cNvSpPr>
              <p:nvPr userDrawn="1"/>
            </p:nvSpPr>
            <p:spPr bwMode="auto">
              <a:xfrm>
                <a:off x="4371"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1" name="Freeform 299">
                <a:extLst>
                  <a:ext uri="{FF2B5EF4-FFF2-40B4-BE49-F238E27FC236}">
                    <a16:creationId xmlns:a16="http://schemas.microsoft.com/office/drawing/2014/main" id="{0AD0193C-4533-47B3-886C-77857E5CD96A}"/>
                  </a:ext>
                </a:extLst>
              </p:cNvPr>
              <p:cNvSpPr>
                <a:spLocks/>
              </p:cNvSpPr>
              <p:nvPr userDrawn="1"/>
            </p:nvSpPr>
            <p:spPr bwMode="auto">
              <a:xfrm>
                <a:off x="4276" y="23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2" name="Freeform 300">
                <a:extLst>
                  <a:ext uri="{FF2B5EF4-FFF2-40B4-BE49-F238E27FC236}">
                    <a16:creationId xmlns:a16="http://schemas.microsoft.com/office/drawing/2014/main" id="{0B26EADA-7E30-49F5-9193-DBB0F684B1A2}"/>
                  </a:ext>
                </a:extLst>
              </p:cNvPr>
              <p:cNvSpPr>
                <a:spLocks/>
              </p:cNvSpPr>
              <p:nvPr userDrawn="1"/>
            </p:nvSpPr>
            <p:spPr bwMode="auto">
              <a:xfrm>
                <a:off x="4376" y="26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3" name="Freeform 301">
                <a:extLst>
                  <a:ext uri="{FF2B5EF4-FFF2-40B4-BE49-F238E27FC236}">
                    <a16:creationId xmlns:a16="http://schemas.microsoft.com/office/drawing/2014/main" id="{69F8F4CC-265E-424E-98EB-503E072C3683}"/>
                  </a:ext>
                </a:extLst>
              </p:cNvPr>
              <p:cNvSpPr>
                <a:spLocks/>
              </p:cNvSpPr>
              <p:nvPr userDrawn="1"/>
            </p:nvSpPr>
            <p:spPr bwMode="auto">
              <a:xfrm>
                <a:off x="4381" y="2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4" name="Freeform 302">
                <a:extLst>
                  <a:ext uri="{FF2B5EF4-FFF2-40B4-BE49-F238E27FC236}">
                    <a16:creationId xmlns:a16="http://schemas.microsoft.com/office/drawing/2014/main" id="{A4175179-BD5A-4E77-8332-A38171780447}"/>
                  </a:ext>
                </a:extLst>
              </p:cNvPr>
              <p:cNvSpPr>
                <a:spLocks/>
              </p:cNvSpPr>
              <p:nvPr userDrawn="1"/>
            </p:nvSpPr>
            <p:spPr bwMode="auto">
              <a:xfrm>
                <a:off x="4376" y="2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5" name="Freeform 303">
                <a:extLst>
                  <a:ext uri="{FF2B5EF4-FFF2-40B4-BE49-F238E27FC236}">
                    <a16:creationId xmlns:a16="http://schemas.microsoft.com/office/drawing/2014/main" id="{54BD6D20-310C-4FC6-BA22-F9F7823A8041}"/>
                  </a:ext>
                </a:extLst>
              </p:cNvPr>
              <p:cNvSpPr>
                <a:spLocks/>
              </p:cNvSpPr>
              <p:nvPr userDrawn="1"/>
            </p:nvSpPr>
            <p:spPr bwMode="auto">
              <a:xfrm>
                <a:off x="4222" y="66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6" name="Rectangle 304">
                <a:extLst>
                  <a:ext uri="{FF2B5EF4-FFF2-40B4-BE49-F238E27FC236}">
                    <a16:creationId xmlns:a16="http://schemas.microsoft.com/office/drawing/2014/main" id="{5CF5DA0C-47CA-419C-A376-74983A59A8C3}"/>
                  </a:ext>
                </a:extLst>
              </p:cNvPr>
              <p:cNvSpPr>
                <a:spLocks noChangeArrowheads="1"/>
              </p:cNvSpPr>
              <p:nvPr userDrawn="1"/>
            </p:nvSpPr>
            <p:spPr bwMode="auto">
              <a:xfrm>
                <a:off x="4157" y="3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7" name="Freeform 305">
                <a:extLst>
                  <a:ext uri="{FF2B5EF4-FFF2-40B4-BE49-F238E27FC236}">
                    <a16:creationId xmlns:a16="http://schemas.microsoft.com/office/drawing/2014/main" id="{7AD5D846-3A34-47A3-970E-11D512BF6C53}"/>
                  </a:ext>
                </a:extLst>
              </p:cNvPr>
              <p:cNvSpPr>
                <a:spLocks/>
              </p:cNvSpPr>
              <p:nvPr userDrawn="1"/>
            </p:nvSpPr>
            <p:spPr bwMode="auto">
              <a:xfrm>
                <a:off x="4147" y="298"/>
                <a:ext cx="10" cy="15"/>
              </a:xfrm>
              <a:custGeom>
                <a:avLst/>
                <a:gdLst>
                  <a:gd name="T0" fmla="*/ 2 w 2"/>
                  <a:gd name="T1" fmla="*/ 3 h 3"/>
                  <a:gd name="T2" fmla="*/ 2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2" y="2"/>
                      <a:pt x="2" y="1"/>
                    </a:cubicBezTo>
                    <a:cubicBezTo>
                      <a:pt x="0" y="0"/>
                      <a:pt x="0" y="0"/>
                      <a:pt x="0" y="0"/>
                    </a:cubicBez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8" name="Freeform 306">
                <a:extLst>
                  <a:ext uri="{FF2B5EF4-FFF2-40B4-BE49-F238E27FC236}">
                    <a16:creationId xmlns:a16="http://schemas.microsoft.com/office/drawing/2014/main" id="{C0502349-15BB-4738-95FA-8CEC2D1E38E4}"/>
                  </a:ext>
                </a:extLst>
              </p:cNvPr>
              <p:cNvSpPr>
                <a:spLocks noEditPoints="1"/>
              </p:cNvSpPr>
              <p:nvPr userDrawn="1"/>
            </p:nvSpPr>
            <p:spPr bwMode="auto">
              <a:xfrm>
                <a:off x="4042" y="198"/>
                <a:ext cx="374" cy="505"/>
              </a:xfrm>
              <a:custGeom>
                <a:avLst/>
                <a:gdLst>
                  <a:gd name="T0" fmla="*/ 12 w 75"/>
                  <a:gd name="T1" fmla="*/ 68 h 101"/>
                  <a:gd name="T2" fmla="*/ 11 w 75"/>
                  <a:gd name="T3" fmla="*/ 62 h 101"/>
                  <a:gd name="T4" fmla="*/ 12 w 75"/>
                  <a:gd name="T5" fmla="*/ 59 h 101"/>
                  <a:gd name="T6" fmla="*/ 11 w 75"/>
                  <a:gd name="T7" fmla="*/ 54 h 101"/>
                  <a:gd name="T8" fmla="*/ 11 w 75"/>
                  <a:gd name="T9" fmla="*/ 48 h 101"/>
                  <a:gd name="T10" fmla="*/ 10 w 75"/>
                  <a:gd name="T11" fmla="*/ 38 h 101"/>
                  <a:gd name="T12" fmla="*/ 10 w 75"/>
                  <a:gd name="T13" fmla="*/ 38 h 101"/>
                  <a:gd name="T14" fmla="*/ 13 w 75"/>
                  <a:gd name="T15" fmla="*/ 38 h 101"/>
                  <a:gd name="T16" fmla="*/ 15 w 75"/>
                  <a:gd name="T17" fmla="*/ 32 h 101"/>
                  <a:gd name="T18" fmla="*/ 18 w 75"/>
                  <a:gd name="T19" fmla="*/ 27 h 101"/>
                  <a:gd name="T20" fmla="*/ 23 w 75"/>
                  <a:gd name="T21" fmla="*/ 21 h 101"/>
                  <a:gd name="T22" fmla="*/ 26 w 75"/>
                  <a:gd name="T23" fmla="*/ 17 h 101"/>
                  <a:gd name="T24" fmla="*/ 31 w 75"/>
                  <a:gd name="T25" fmla="*/ 14 h 101"/>
                  <a:gd name="T26" fmla="*/ 33 w 75"/>
                  <a:gd name="T27" fmla="*/ 15 h 101"/>
                  <a:gd name="T28" fmla="*/ 37 w 75"/>
                  <a:gd name="T29" fmla="*/ 11 h 101"/>
                  <a:gd name="T30" fmla="*/ 42 w 75"/>
                  <a:gd name="T31" fmla="*/ 10 h 101"/>
                  <a:gd name="T32" fmla="*/ 47 w 75"/>
                  <a:gd name="T33" fmla="*/ 8 h 101"/>
                  <a:gd name="T34" fmla="*/ 52 w 75"/>
                  <a:gd name="T35" fmla="*/ 10 h 101"/>
                  <a:gd name="T36" fmla="*/ 59 w 75"/>
                  <a:gd name="T37" fmla="*/ 12 h 101"/>
                  <a:gd name="T38" fmla="*/ 65 w 75"/>
                  <a:gd name="T39" fmla="*/ 15 h 101"/>
                  <a:gd name="T40" fmla="*/ 71 w 75"/>
                  <a:gd name="T41" fmla="*/ 20 h 101"/>
                  <a:gd name="T42" fmla="*/ 67 w 75"/>
                  <a:gd name="T43" fmla="*/ 14 h 101"/>
                  <a:gd name="T44" fmla="*/ 64 w 75"/>
                  <a:gd name="T45" fmla="*/ 13 h 101"/>
                  <a:gd name="T46" fmla="*/ 59 w 75"/>
                  <a:gd name="T47" fmla="*/ 7 h 101"/>
                  <a:gd name="T48" fmla="*/ 41 w 75"/>
                  <a:gd name="T49" fmla="*/ 1 h 101"/>
                  <a:gd name="T50" fmla="*/ 30 w 75"/>
                  <a:gd name="T51" fmla="*/ 6 h 101"/>
                  <a:gd name="T52" fmla="*/ 26 w 75"/>
                  <a:gd name="T53" fmla="*/ 8 h 101"/>
                  <a:gd name="T54" fmla="*/ 23 w 75"/>
                  <a:gd name="T55" fmla="*/ 11 h 101"/>
                  <a:gd name="T56" fmla="*/ 18 w 75"/>
                  <a:gd name="T57" fmla="*/ 16 h 101"/>
                  <a:gd name="T58" fmla="*/ 8 w 75"/>
                  <a:gd name="T59" fmla="*/ 30 h 101"/>
                  <a:gd name="T60" fmla="*/ 8 w 75"/>
                  <a:gd name="T61" fmla="*/ 38 h 101"/>
                  <a:gd name="T62" fmla="*/ 6 w 75"/>
                  <a:gd name="T63" fmla="*/ 46 h 101"/>
                  <a:gd name="T64" fmla="*/ 2 w 75"/>
                  <a:gd name="T65" fmla="*/ 55 h 101"/>
                  <a:gd name="T66" fmla="*/ 4 w 75"/>
                  <a:gd name="T67" fmla="*/ 65 h 101"/>
                  <a:gd name="T68" fmla="*/ 6 w 75"/>
                  <a:gd name="T69" fmla="*/ 76 h 101"/>
                  <a:gd name="T70" fmla="*/ 12 w 75"/>
                  <a:gd name="T71" fmla="*/ 88 h 101"/>
                  <a:gd name="T72" fmla="*/ 21 w 75"/>
                  <a:gd name="T73" fmla="*/ 93 h 101"/>
                  <a:gd name="T74" fmla="*/ 35 w 75"/>
                  <a:gd name="T75" fmla="*/ 100 h 101"/>
                  <a:gd name="T76" fmla="*/ 40 w 75"/>
                  <a:gd name="T77" fmla="*/ 100 h 101"/>
                  <a:gd name="T78" fmla="*/ 53 w 75"/>
                  <a:gd name="T79" fmla="*/ 93 h 101"/>
                  <a:gd name="T80" fmla="*/ 64 w 75"/>
                  <a:gd name="T81" fmla="*/ 84 h 101"/>
                  <a:gd name="T82" fmla="*/ 74 w 75"/>
                  <a:gd name="T83" fmla="*/ 66 h 101"/>
                  <a:gd name="T84" fmla="*/ 74 w 75"/>
                  <a:gd name="T85" fmla="*/ 61 h 101"/>
                  <a:gd name="T86" fmla="*/ 63 w 75"/>
                  <a:gd name="T87" fmla="*/ 72 h 101"/>
                  <a:gd name="T88" fmla="*/ 60 w 75"/>
                  <a:gd name="T89" fmla="*/ 77 h 101"/>
                  <a:gd name="T90" fmla="*/ 54 w 75"/>
                  <a:gd name="T91" fmla="*/ 85 h 101"/>
                  <a:gd name="T92" fmla="*/ 48 w 75"/>
                  <a:gd name="T93" fmla="*/ 91 h 101"/>
                  <a:gd name="T94" fmla="*/ 43 w 75"/>
                  <a:gd name="T95" fmla="*/ 94 h 101"/>
                  <a:gd name="T96" fmla="*/ 38 w 75"/>
                  <a:gd name="T97" fmla="*/ 93 h 101"/>
                  <a:gd name="T98" fmla="*/ 33 w 75"/>
                  <a:gd name="T99" fmla="*/ 93 h 101"/>
                  <a:gd name="T100" fmla="*/ 29 w 75"/>
                  <a:gd name="T101" fmla="*/ 90 h 101"/>
                  <a:gd name="T102" fmla="*/ 23 w 75"/>
                  <a:gd name="T103" fmla="*/ 89 h 101"/>
                  <a:gd name="T104" fmla="*/ 20 w 75"/>
                  <a:gd name="T105" fmla="*/ 86 h 101"/>
                  <a:gd name="T106" fmla="*/ 20 w 75"/>
                  <a:gd name="T107" fmla="*/ 84 h 101"/>
                  <a:gd name="T108" fmla="*/ 16 w 75"/>
                  <a:gd name="T109" fmla="*/ 79 h 101"/>
                  <a:gd name="T110" fmla="*/ 13 w 75"/>
                  <a:gd name="T111" fmla="*/ 72 h 101"/>
                  <a:gd name="T112" fmla="*/ 12 w 75"/>
                  <a:gd name="T113" fmla="*/ 36 h 101"/>
                  <a:gd name="T114" fmla="*/ 64 w 75"/>
                  <a:gd name="T115"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01">
                    <a:moveTo>
                      <a:pt x="13" y="72"/>
                    </a:moveTo>
                    <a:cubicBezTo>
                      <a:pt x="14" y="71"/>
                      <a:pt x="14" y="71"/>
                      <a:pt x="14" y="71"/>
                    </a:cubicBezTo>
                    <a:cubicBezTo>
                      <a:pt x="15" y="71"/>
                      <a:pt x="15" y="72"/>
                      <a:pt x="16" y="71"/>
                    </a:cubicBezTo>
                    <a:cubicBezTo>
                      <a:pt x="13" y="72"/>
                      <a:pt x="14" y="68"/>
                      <a:pt x="12" y="68"/>
                    </a:cubicBezTo>
                    <a:cubicBezTo>
                      <a:pt x="12" y="68"/>
                      <a:pt x="12" y="68"/>
                      <a:pt x="12" y="68"/>
                    </a:cubicBezTo>
                    <a:cubicBezTo>
                      <a:pt x="12" y="68"/>
                      <a:pt x="12" y="68"/>
                      <a:pt x="12" y="68"/>
                    </a:cubicBezTo>
                    <a:cubicBezTo>
                      <a:pt x="13" y="66"/>
                      <a:pt x="10" y="67"/>
                      <a:pt x="11" y="66"/>
                    </a:cubicBezTo>
                    <a:cubicBezTo>
                      <a:pt x="11" y="65"/>
                      <a:pt x="11" y="65"/>
                      <a:pt x="11" y="65"/>
                    </a:cubicBezTo>
                    <a:cubicBezTo>
                      <a:pt x="11" y="64"/>
                      <a:pt x="11" y="64"/>
                      <a:pt x="11" y="64"/>
                    </a:cubicBezTo>
                    <a:cubicBezTo>
                      <a:pt x="11" y="64"/>
                      <a:pt x="11" y="64"/>
                      <a:pt x="11" y="64"/>
                    </a:cubicBezTo>
                    <a:cubicBezTo>
                      <a:pt x="11" y="62"/>
                      <a:pt x="11" y="62"/>
                      <a:pt x="11" y="62"/>
                    </a:cubicBezTo>
                    <a:cubicBezTo>
                      <a:pt x="11" y="62"/>
                      <a:pt x="11" y="62"/>
                      <a:pt x="11" y="62"/>
                    </a:cubicBezTo>
                    <a:cubicBezTo>
                      <a:pt x="10" y="62"/>
                      <a:pt x="10" y="61"/>
                      <a:pt x="9" y="61"/>
                    </a:cubicBezTo>
                    <a:cubicBezTo>
                      <a:pt x="10" y="61"/>
                      <a:pt x="10" y="61"/>
                      <a:pt x="10" y="61"/>
                    </a:cubicBezTo>
                    <a:cubicBezTo>
                      <a:pt x="9" y="60"/>
                      <a:pt x="9" y="60"/>
                      <a:pt x="9" y="60"/>
                    </a:cubicBezTo>
                    <a:cubicBezTo>
                      <a:pt x="10" y="60"/>
                      <a:pt x="11" y="61"/>
                      <a:pt x="10" y="61"/>
                    </a:cubicBezTo>
                    <a:cubicBezTo>
                      <a:pt x="13" y="60"/>
                      <a:pt x="10" y="60"/>
                      <a:pt x="11" y="58"/>
                    </a:cubicBezTo>
                    <a:cubicBezTo>
                      <a:pt x="12" y="59"/>
                      <a:pt x="12" y="59"/>
                      <a:pt x="12" y="59"/>
                    </a:cubicBezTo>
                    <a:cubicBezTo>
                      <a:pt x="13" y="59"/>
                      <a:pt x="12" y="58"/>
                      <a:pt x="13" y="57"/>
                    </a:cubicBezTo>
                    <a:cubicBezTo>
                      <a:pt x="13" y="57"/>
                      <a:pt x="11" y="59"/>
                      <a:pt x="10" y="58"/>
                    </a:cubicBezTo>
                    <a:cubicBezTo>
                      <a:pt x="11" y="58"/>
                      <a:pt x="11" y="57"/>
                      <a:pt x="10" y="57"/>
                    </a:cubicBezTo>
                    <a:cubicBezTo>
                      <a:pt x="11" y="57"/>
                      <a:pt x="11" y="56"/>
                      <a:pt x="11" y="55"/>
                    </a:cubicBezTo>
                    <a:cubicBezTo>
                      <a:pt x="12" y="55"/>
                      <a:pt x="12" y="55"/>
                      <a:pt x="12" y="55"/>
                    </a:cubicBezTo>
                    <a:cubicBezTo>
                      <a:pt x="12" y="55"/>
                      <a:pt x="11" y="55"/>
                      <a:pt x="11" y="54"/>
                    </a:cubicBezTo>
                    <a:cubicBezTo>
                      <a:pt x="11" y="53"/>
                      <a:pt x="12" y="53"/>
                      <a:pt x="13" y="53"/>
                    </a:cubicBezTo>
                    <a:cubicBezTo>
                      <a:pt x="13" y="52"/>
                      <a:pt x="11" y="54"/>
                      <a:pt x="11" y="52"/>
                    </a:cubicBezTo>
                    <a:cubicBezTo>
                      <a:pt x="11" y="51"/>
                      <a:pt x="11" y="50"/>
                      <a:pt x="11" y="49"/>
                    </a:cubicBezTo>
                    <a:cubicBezTo>
                      <a:pt x="11" y="48"/>
                      <a:pt x="11" y="49"/>
                      <a:pt x="12" y="49"/>
                    </a:cubicBezTo>
                    <a:cubicBezTo>
                      <a:pt x="11" y="48"/>
                      <a:pt x="11" y="48"/>
                      <a:pt x="11" y="48"/>
                    </a:cubicBezTo>
                    <a:cubicBezTo>
                      <a:pt x="11" y="48"/>
                      <a:pt x="11" y="48"/>
                      <a:pt x="11" y="48"/>
                    </a:cubicBezTo>
                    <a:cubicBezTo>
                      <a:pt x="11" y="47"/>
                      <a:pt x="10" y="48"/>
                      <a:pt x="10" y="47"/>
                    </a:cubicBezTo>
                    <a:cubicBezTo>
                      <a:pt x="9" y="46"/>
                      <a:pt x="12" y="45"/>
                      <a:pt x="11" y="43"/>
                    </a:cubicBezTo>
                    <a:cubicBezTo>
                      <a:pt x="12" y="43"/>
                      <a:pt x="12" y="44"/>
                      <a:pt x="12" y="44"/>
                    </a:cubicBezTo>
                    <a:cubicBezTo>
                      <a:pt x="12" y="42"/>
                      <a:pt x="12" y="42"/>
                      <a:pt x="11" y="41"/>
                    </a:cubicBezTo>
                    <a:cubicBezTo>
                      <a:pt x="12" y="40"/>
                      <a:pt x="12" y="40"/>
                      <a:pt x="12" y="40"/>
                    </a:cubicBezTo>
                    <a:cubicBezTo>
                      <a:pt x="11" y="40"/>
                      <a:pt x="10" y="39"/>
                      <a:pt x="10" y="38"/>
                    </a:cubicBezTo>
                    <a:cubicBezTo>
                      <a:pt x="9" y="38"/>
                      <a:pt x="9" y="38"/>
                      <a:pt x="9" y="38"/>
                    </a:cubicBezTo>
                    <a:cubicBezTo>
                      <a:pt x="9" y="36"/>
                      <a:pt x="9" y="36"/>
                      <a:pt x="9" y="36"/>
                    </a:cubicBezTo>
                    <a:cubicBezTo>
                      <a:pt x="9" y="36"/>
                      <a:pt x="9" y="36"/>
                      <a:pt x="10" y="37"/>
                    </a:cubicBezTo>
                    <a:cubicBezTo>
                      <a:pt x="9" y="37"/>
                      <a:pt x="9" y="37"/>
                      <a:pt x="9" y="36"/>
                    </a:cubicBezTo>
                    <a:cubicBezTo>
                      <a:pt x="10" y="36"/>
                      <a:pt x="10" y="37"/>
                      <a:pt x="11" y="37"/>
                    </a:cubicBezTo>
                    <a:cubicBezTo>
                      <a:pt x="11" y="37"/>
                      <a:pt x="10" y="37"/>
                      <a:pt x="10" y="38"/>
                    </a:cubicBezTo>
                    <a:cubicBezTo>
                      <a:pt x="11" y="38"/>
                      <a:pt x="11" y="39"/>
                      <a:pt x="12" y="39"/>
                    </a:cubicBezTo>
                    <a:cubicBezTo>
                      <a:pt x="12" y="39"/>
                      <a:pt x="12" y="38"/>
                      <a:pt x="12" y="38"/>
                    </a:cubicBezTo>
                    <a:cubicBezTo>
                      <a:pt x="12" y="38"/>
                      <a:pt x="12" y="39"/>
                      <a:pt x="12" y="39"/>
                    </a:cubicBezTo>
                    <a:cubicBezTo>
                      <a:pt x="12" y="39"/>
                      <a:pt x="12" y="38"/>
                      <a:pt x="12" y="38"/>
                    </a:cubicBezTo>
                    <a:cubicBezTo>
                      <a:pt x="13" y="38"/>
                      <a:pt x="13" y="38"/>
                      <a:pt x="13" y="38"/>
                    </a:cubicBezTo>
                    <a:cubicBezTo>
                      <a:pt x="13" y="38"/>
                      <a:pt x="13" y="38"/>
                      <a:pt x="13" y="38"/>
                    </a:cubicBezTo>
                    <a:cubicBezTo>
                      <a:pt x="13" y="38"/>
                      <a:pt x="14" y="36"/>
                      <a:pt x="14" y="36"/>
                    </a:cubicBezTo>
                    <a:cubicBezTo>
                      <a:pt x="14" y="34"/>
                      <a:pt x="12" y="32"/>
                      <a:pt x="13" y="30"/>
                    </a:cubicBezTo>
                    <a:cubicBezTo>
                      <a:pt x="14" y="31"/>
                      <a:pt x="14" y="31"/>
                      <a:pt x="15" y="31"/>
                    </a:cubicBezTo>
                    <a:cubicBezTo>
                      <a:pt x="14" y="31"/>
                      <a:pt x="15" y="33"/>
                      <a:pt x="14" y="34"/>
                    </a:cubicBezTo>
                    <a:cubicBezTo>
                      <a:pt x="15" y="34"/>
                      <a:pt x="15" y="34"/>
                      <a:pt x="15" y="34"/>
                    </a:cubicBezTo>
                    <a:cubicBezTo>
                      <a:pt x="15" y="34"/>
                      <a:pt x="15" y="32"/>
                      <a:pt x="15" y="32"/>
                    </a:cubicBezTo>
                    <a:cubicBezTo>
                      <a:pt x="16" y="32"/>
                      <a:pt x="16" y="32"/>
                      <a:pt x="17" y="32"/>
                    </a:cubicBezTo>
                    <a:cubicBezTo>
                      <a:pt x="15" y="31"/>
                      <a:pt x="16" y="30"/>
                      <a:pt x="16" y="29"/>
                    </a:cubicBezTo>
                    <a:cubicBezTo>
                      <a:pt x="17" y="29"/>
                      <a:pt x="17" y="29"/>
                      <a:pt x="17" y="30"/>
                    </a:cubicBezTo>
                    <a:cubicBezTo>
                      <a:pt x="18" y="30"/>
                      <a:pt x="15" y="28"/>
                      <a:pt x="17" y="27"/>
                    </a:cubicBezTo>
                    <a:cubicBezTo>
                      <a:pt x="17" y="28"/>
                      <a:pt x="17" y="28"/>
                      <a:pt x="17" y="28"/>
                    </a:cubicBezTo>
                    <a:cubicBezTo>
                      <a:pt x="17" y="27"/>
                      <a:pt x="18" y="26"/>
                      <a:pt x="18" y="27"/>
                    </a:cubicBezTo>
                    <a:cubicBezTo>
                      <a:pt x="18" y="27"/>
                      <a:pt x="18" y="27"/>
                      <a:pt x="18" y="27"/>
                    </a:cubicBezTo>
                    <a:cubicBezTo>
                      <a:pt x="19" y="26"/>
                      <a:pt x="21" y="23"/>
                      <a:pt x="20" y="22"/>
                    </a:cubicBezTo>
                    <a:cubicBezTo>
                      <a:pt x="20" y="22"/>
                      <a:pt x="21" y="23"/>
                      <a:pt x="22" y="23"/>
                    </a:cubicBezTo>
                    <a:cubicBezTo>
                      <a:pt x="22" y="23"/>
                      <a:pt x="21" y="22"/>
                      <a:pt x="21" y="20"/>
                    </a:cubicBezTo>
                    <a:cubicBezTo>
                      <a:pt x="20" y="19"/>
                      <a:pt x="20" y="17"/>
                      <a:pt x="20" y="17"/>
                    </a:cubicBezTo>
                    <a:cubicBezTo>
                      <a:pt x="20" y="18"/>
                      <a:pt x="23" y="20"/>
                      <a:pt x="23" y="21"/>
                    </a:cubicBezTo>
                    <a:cubicBezTo>
                      <a:pt x="23" y="21"/>
                      <a:pt x="24" y="21"/>
                      <a:pt x="24" y="20"/>
                    </a:cubicBezTo>
                    <a:cubicBezTo>
                      <a:pt x="24" y="20"/>
                      <a:pt x="22" y="19"/>
                      <a:pt x="23" y="19"/>
                    </a:cubicBezTo>
                    <a:cubicBezTo>
                      <a:pt x="24" y="19"/>
                      <a:pt x="24" y="19"/>
                      <a:pt x="25" y="19"/>
                    </a:cubicBezTo>
                    <a:cubicBezTo>
                      <a:pt x="25" y="19"/>
                      <a:pt x="24" y="17"/>
                      <a:pt x="24" y="17"/>
                    </a:cubicBezTo>
                    <a:cubicBezTo>
                      <a:pt x="24" y="17"/>
                      <a:pt x="26" y="18"/>
                      <a:pt x="26" y="19"/>
                    </a:cubicBezTo>
                    <a:cubicBezTo>
                      <a:pt x="26" y="19"/>
                      <a:pt x="26" y="18"/>
                      <a:pt x="26" y="17"/>
                    </a:cubicBezTo>
                    <a:cubicBezTo>
                      <a:pt x="26" y="17"/>
                      <a:pt x="26" y="16"/>
                      <a:pt x="26" y="16"/>
                    </a:cubicBezTo>
                    <a:cubicBezTo>
                      <a:pt x="25" y="17"/>
                      <a:pt x="27" y="17"/>
                      <a:pt x="27" y="18"/>
                    </a:cubicBezTo>
                    <a:cubicBezTo>
                      <a:pt x="27" y="17"/>
                      <a:pt x="28" y="17"/>
                      <a:pt x="29" y="16"/>
                    </a:cubicBezTo>
                    <a:cubicBezTo>
                      <a:pt x="28" y="16"/>
                      <a:pt x="28" y="16"/>
                      <a:pt x="28" y="16"/>
                    </a:cubicBezTo>
                    <a:cubicBezTo>
                      <a:pt x="29" y="16"/>
                      <a:pt x="27" y="13"/>
                      <a:pt x="29" y="12"/>
                    </a:cubicBezTo>
                    <a:cubicBezTo>
                      <a:pt x="29" y="13"/>
                      <a:pt x="30" y="15"/>
                      <a:pt x="31" y="14"/>
                    </a:cubicBezTo>
                    <a:cubicBezTo>
                      <a:pt x="31" y="13"/>
                      <a:pt x="30" y="9"/>
                      <a:pt x="31" y="7"/>
                    </a:cubicBezTo>
                    <a:cubicBezTo>
                      <a:pt x="32" y="8"/>
                      <a:pt x="32" y="8"/>
                      <a:pt x="32" y="8"/>
                    </a:cubicBezTo>
                    <a:cubicBezTo>
                      <a:pt x="33" y="7"/>
                      <a:pt x="33" y="7"/>
                      <a:pt x="33" y="7"/>
                    </a:cubicBezTo>
                    <a:cubicBezTo>
                      <a:pt x="33" y="8"/>
                      <a:pt x="32" y="12"/>
                      <a:pt x="32" y="14"/>
                    </a:cubicBezTo>
                    <a:cubicBezTo>
                      <a:pt x="33" y="14"/>
                      <a:pt x="32" y="15"/>
                      <a:pt x="33" y="14"/>
                    </a:cubicBezTo>
                    <a:cubicBezTo>
                      <a:pt x="34" y="15"/>
                      <a:pt x="33" y="15"/>
                      <a:pt x="33" y="15"/>
                    </a:cubicBezTo>
                    <a:cubicBezTo>
                      <a:pt x="33" y="15"/>
                      <a:pt x="35" y="15"/>
                      <a:pt x="35" y="15"/>
                    </a:cubicBezTo>
                    <a:cubicBezTo>
                      <a:pt x="34" y="14"/>
                      <a:pt x="36" y="13"/>
                      <a:pt x="36" y="12"/>
                    </a:cubicBezTo>
                    <a:cubicBezTo>
                      <a:pt x="36" y="12"/>
                      <a:pt x="34" y="14"/>
                      <a:pt x="34" y="14"/>
                    </a:cubicBezTo>
                    <a:cubicBezTo>
                      <a:pt x="33" y="13"/>
                      <a:pt x="34" y="10"/>
                      <a:pt x="35" y="10"/>
                    </a:cubicBezTo>
                    <a:cubicBezTo>
                      <a:pt x="36" y="10"/>
                      <a:pt x="36" y="12"/>
                      <a:pt x="36" y="13"/>
                    </a:cubicBezTo>
                    <a:cubicBezTo>
                      <a:pt x="36" y="12"/>
                      <a:pt x="37" y="11"/>
                      <a:pt x="37" y="11"/>
                    </a:cubicBezTo>
                    <a:cubicBezTo>
                      <a:pt x="37" y="12"/>
                      <a:pt x="37" y="12"/>
                      <a:pt x="37" y="12"/>
                    </a:cubicBezTo>
                    <a:cubicBezTo>
                      <a:pt x="38" y="13"/>
                      <a:pt x="38" y="10"/>
                      <a:pt x="39" y="11"/>
                    </a:cubicBezTo>
                    <a:cubicBezTo>
                      <a:pt x="40" y="11"/>
                      <a:pt x="41" y="13"/>
                      <a:pt x="40" y="12"/>
                    </a:cubicBezTo>
                    <a:cubicBezTo>
                      <a:pt x="40" y="11"/>
                      <a:pt x="39" y="6"/>
                      <a:pt x="39" y="5"/>
                    </a:cubicBezTo>
                    <a:cubicBezTo>
                      <a:pt x="39" y="5"/>
                      <a:pt x="41" y="6"/>
                      <a:pt x="42" y="7"/>
                    </a:cubicBezTo>
                    <a:cubicBezTo>
                      <a:pt x="43" y="8"/>
                      <a:pt x="41" y="10"/>
                      <a:pt x="42" y="10"/>
                    </a:cubicBezTo>
                    <a:cubicBezTo>
                      <a:pt x="42" y="10"/>
                      <a:pt x="42" y="10"/>
                      <a:pt x="42" y="10"/>
                    </a:cubicBezTo>
                    <a:cubicBezTo>
                      <a:pt x="43" y="10"/>
                      <a:pt x="42" y="11"/>
                      <a:pt x="43" y="10"/>
                    </a:cubicBezTo>
                    <a:cubicBezTo>
                      <a:pt x="43" y="9"/>
                      <a:pt x="45" y="11"/>
                      <a:pt x="43" y="9"/>
                    </a:cubicBezTo>
                    <a:cubicBezTo>
                      <a:pt x="44" y="9"/>
                      <a:pt x="44" y="10"/>
                      <a:pt x="45" y="10"/>
                    </a:cubicBezTo>
                    <a:cubicBezTo>
                      <a:pt x="45" y="9"/>
                      <a:pt x="46" y="7"/>
                      <a:pt x="47" y="7"/>
                    </a:cubicBezTo>
                    <a:cubicBezTo>
                      <a:pt x="47" y="7"/>
                      <a:pt x="47" y="7"/>
                      <a:pt x="47" y="8"/>
                    </a:cubicBezTo>
                    <a:cubicBezTo>
                      <a:pt x="49" y="8"/>
                      <a:pt x="50" y="9"/>
                      <a:pt x="52" y="9"/>
                    </a:cubicBezTo>
                    <a:cubicBezTo>
                      <a:pt x="52" y="10"/>
                      <a:pt x="52" y="10"/>
                      <a:pt x="52" y="11"/>
                    </a:cubicBezTo>
                    <a:cubicBezTo>
                      <a:pt x="52" y="11"/>
                      <a:pt x="53" y="10"/>
                      <a:pt x="53" y="10"/>
                    </a:cubicBezTo>
                    <a:cubicBezTo>
                      <a:pt x="53" y="12"/>
                      <a:pt x="52" y="10"/>
                      <a:pt x="52" y="12"/>
                    </a:cubicBezTo>
                    <a:cubicBezTo>
                      <a:pt x="52" y="11"/>
                      <a:pt x="54" y="11"/>
                      <a:pt x="55" y="11"/>
                    </a:cubicBezTo>
                    <a:cubicBezTo>
                      <a:pt x="55" y="10"/>
                      <a:pt x="53" y="10"/>
                      <a:pt x="52" y="10"/>
                    </a:cubicBezTo>
                    <a:cubicBezTo>
                      <a:pt x="53" y="9"/>
                      <a:pt x="55" y="8"/>
                      <a:pt x="57" y="8"/>
                    </a:cubicBezTo>
                    <a:cubicBezTo>
                      <a:pt x="58" y="9"/>
                      <a:pt x="57" y="9"/>
                      <a:pt x="57" y="9"/>
                    </a:cubicBezTo>
                    <a:cubicBezTo>
                      <a:pt x="60" y="11"/>
                      <a:pt x="61" y="9"/>
                      <a:pt x="62" y="11"/>
                    </a:cubicBezTo>
                    <a:cubicBezTo>
                      <a:pt x="62" y="12"/>
                      <a:pt x="61" y="13"/>
                      <a:pt x="61" y="13"/>
                    </a:cubicBezTo>
                    <a:cubicBezTo>
                      <a:pt x="60" y="13"/>
                      <a:pt x="60" y="12"/>
                      <a:pt x="59" y="11"/>
                    </a:cubicBezTo>
                    <a:cubicBezTo>
                      <a:pt x="59" y="12"/>
                      <a:pt x="59" y="12"/>
                      <a:pt x="59" y="12"/>
                    </a:cubicBezTo>
                    <a:cubicBezTo>
                      <a:pt x="59" y="12"/>
                      <a:pt x="58" y="12"/>
                      <a:pt x="58" y="11"/>
                    </a:cubicBezTo>
                    <a:cubicBezTo>
                      <a:pt x="58" y="12"/>
                      <a:pt x="59" y="13"/>
                      <a:pt x="60" y="14"/>
                    </a:cubicBezTo>
                    <a:cubicBezTo>
                      <a:pt x="61" y="14"/>
                      <a:pt x="62" y="16"/>
                      <a:pt x="62" y="17"/>
                    </a:cubicBezTo>
                    <a:cubicBezTo>
                      <a:pt x="63" y="17"/>
                      <a:pt x="64" y="17"/>
                      <a:pt x="64" y="16"/>
                    </a:cubicBezTo>
                    <a:cubicBezTo>
                      <a:pt x="63" y="16"/>
                      <a:pt x="63" y="16"/>
                      <a:pt x="63" y="16"/>
                    </a:cubicBezTo>
                    <a:cubicBezTo>
                      <a:pt x="63" y="15"/>
                      <a:pt x="65" y="16"/>
                      <a:pt x="65" y="15"/>
                    </a:cubicBezTo>
                    <a:cubicBezTo>
                      <a:pt x="66" y="16"/>
                      <a:pt x="67" y="16"/>
                      <a:pt x="67" y="17"/>
                    </a:cubicBezTo>
                    <a:cubicBezTo>
                      <a:pt x="67" y="18"/>
                      <a:pt x="67" y="18"/>
                      <a:pt x="67" y="18"/>
                    </a:cubicBezTo>
                    <a:cubicBezTo>
                      <a:pt x="67" y="18"/>
                      <a:pt x="67" y="17"/>
                      <a:pt x="66" y="17"/>
                    </a:cubicBezTo>
                    <a:cubicBezTo>
                      <a:pt x="67" y="17"/>
                      <a:pt x="66" y="20"/>
                      <a:pt x="68" y="19"/>
                    </a:cubicBezTo>
                    <a:cubicBezTo>
                      <a:pt x="68" y="18"/>
                      <a:pt x="68" y="18"/>
                      <a:pt x="68" y="18"/>
                    </a:cubicBezTo>
                    <a:cubicBezTo>
                      <a:pt x="69" y="18"/>
                      <a:pt x="70" y="19"/>
                      <a:pt x="71" y="20"/>
                    </a:cubicBezTo>
                    <a:cubicBezTo>
                      <a:pt x="72" y="19"/>
                      <a:pt x="71" y="20"/>
                      <a:pt x="71" y="19"/>
                    </a:cubicBezTo>
                    <a:cubicBezTo>
                      <a:pt x="70" y="20"/>
                      <a:pt x="70" y="16"/>
                      <a:pt x="69" y="18"/>
                    </a:cubicBezTo>
                    <a:cubicBezTo>
                      <a:pt x="70" y="16"/>
                      <a:pt x="68" y="16"/>
                      <a:pt x="69" y="14"/>
                    </a:cubicBezTo>
                    <a:cubicBezTo>
                      <a:pt x="68" y="15"/>
                      <a:pt x="68" y="15"/>
                      <a:pt x="68" y="14"/>
                    </a:cubicBezTo>
                    <a:cubicBezTo>
                      <a:pt x="68" y="14"/>
                      <a:pt x="68" y="14"/>
                      <a:pt x="67" y="14"/>
                    </a:cubicBezTo>
                    <a:cubicBezTo>
                      <a:pt x="67" y="14"/>
                      <a:pt x="67" y="14"/>
                      <a:pt x="67" y="14"/>
                    </a:cubicBezTo>
                    <a:cubicBezTo>
                      <a:pt x="67" y="14"/>
                      <a:pt x="67" y="14"/>
                      <a:pt x="67" y="14"/>
                    </a:cubicBezTo>
                    <a:cubicBezTo>
                      <a:pt x="67" y="14"/>
                      <a:pt x="67" y="14"/>
                      <a:pt x="67" y="14"/>
                    </a:cubicBezTo>
                    <a:cubicBezTo>
                      <a:pt x="67" y="14"/>
                      <a:pt x="67" y="15"/>
                      <a:pt x="67" y="15"/>
                    </a:cubicBezTo>
                    <a:cubicBezTo>
                      <a:pt x="66" y="15"/>
                      <a:pt x="65" y="14"/>
                      <a:pt x="65" y="14"/>
                    </a:cubicBezTo>
                    <a:cubicBezTo>
                      <a:pt x="64" y="13"/>
                      <a:pt x="65" y="14"/>
                      <a:pt x="65" y="13"/>
                    </a:cubicBezTo>
                    <a:cubicBezTo>
                      <a:pt x="64" y="13"/>
                      <a:pt x="64" y="13"/>
                      <a:pt x="64" y="13"/>
                    </a:cubicBezTo>
                    <a:cubicBezTo>
                      <a:pt x="65" y="12"/>
                      <a:pt x="64" y="11"/>
                      <a:pt x="65" y="12"/>
                    </a:cubicBezTo>
                    <a:cubicBezTo>
                      <a:pt x="64" y="10"/>
                      <a:pt x="64" y="10"/>
                      <a:pt x="64" y="10"/>
                    </a:cubicBezTo>
                    <a:cubicBezTo>
                      <a:pt x="64" y="10"/>
                      <a:pt x="63" y="9"/>
                      <a:pt x="62" y="9"/>
                    </a:cubicBezTo>
                    <a:cubicBezTo>
                      <a:pt x="62" y="8"/>
                      <a:pt x="61" y="8"/>
                      <a:pt x="61" y="8"/>
                    </a:cubicBezTo>
                    <a:cubicBezTo>
                      <a:pt x="61" y="8"/>
                      <a:pt x="61" y="8"/>
                      <a:pt x="60" y="8"/>
                    </a:cubicBezTo>
                    <a:cubicBezTo>
                      <a:pt x="60" y="7"/>
                      <a:pt x="59" y="7"/>
                      <a:pt x="59" y="7"/>
                    </a:cubicBezTo>
                    <a:cubicBezTo>
                      <a:pt x="59" y="7"/>
                      <a:pt x="59" y="7"/>
                      <a:pt x="59" y="7"/>
                    </a:cubicBezTo>
                    <a:cubicBezTo>
                      <a:pt x="58" y="6"/>
                      <a:pt x="55" y="6"/>
                      <a:pt x="53" y="4"/>
                    </a:cubicBezTo>
                    <a:cubicBezTo>
                      <a:pt x="52" y="4"/>
                      <a:pt x="52" y="4"/>
                      <a:pt x="51" y="3"/>
                    </a:cubicBezTo>
                    <a:cubicBezTo>
                      <a:pt x="50" y="3"/>
                      <a:pt x="50" y="3"/>
                      <a:pt x="50" y="3"/>
                    </a:cubicBezTo>
                    <a:cubicBezTo>
                      <a:pt x="49" y="3"/>
                      <a:pt x="48" y="2"/>
                      <a:pt x="47" y="2"/>
                    </a:cubicBezTo>
                    <a:cubicBezTo>
                      <a:pt x="46" y="0"/>
                      <a:pt x="42" y="2"/>
                      <a:pt x="41" y="1"/>
                    </a:cubicBezTo>
                    <a:cubicBezTo>
                      <a:pt x="41" y="2"/>
                      <a:pt x="41" y="2"/>
                      <a:pt x="41" y="2"/>
                    </a:cubicBezTo>
                    <a:cubicBezTo>
                      <a:pt x="40" y="2"/>
                      <a:pt x="39" y="3"/>
                      <a:pt x="37" y="4"/>
                    </a:cubicBezTo>
                    <a:cubicBezTo>
                      <a:pt x="38" y="4"/>
                      <a:pt x="38" y="4"/>
                      <a:pt x="38" y="4"/>
                    </a:cubicBezTo>
                    <a:cubicBezTo>
                      <a:pt x="37" y="5"/>
                      <a:pt x="34" y="4"/>
                      <a:pt x="33" y="5"/>
                    </a:cubicBezTo>
                    <a:cubicBezTo>
                      <a:pt x="33" y="5"/>
                      <a:pt x="33" y="5"/>
                      <a:pt x="34" y="5"/>
                    </a:cubicBezTo>
                    <a:cubicBezTo>
                      <a:pt x="32" y="4"/>
                      <a:pt x="31" y="5"/>
                      <a:pt x="30" y="6"/>
                    </a:cubicBezTo>
                    <a:cubicBezTo>
                      <a:pt x="30" y="7"/>
                      <a:pt x="29" y="8"/>
                      <a:pt x="28" y="8"/>
                    </a:cubicBezTo>
                    <a:cubicBezTo>
                      <a:pt x="27" y="8"/>
                      <a:pt x="27" y="8"/>
                      <a:pt x="27" y="8"/>
                    </a:cubicBezTo>
                    <a:cubicBezTo>
                      <a:pt x="27" y="8"/>
                      <a:pt x="27" y="8"/>
                      <a:pt x="27" y="8"/>
                    </a:cubicBezTo>
                    <a:cubicBezTo>
                      <a:pt x="27" y="8"/>
                      <a:pt x="27" y="8"/>
                      <a:pt x="27" y="8"/>
                    </a:cubicBezTo>
                    <a:cubicBezTo>
                      <a:pt x="26" y="8"/>
                      <a:pt x="26" y="8"/>
                      <a:pt x="26" y="8"/>
                    </a:cubicBezTo>
                    <a:cubicBezTo>
                      <a:pt x="26" y="8"/>
                      <a:pt x="26" y="8"/>
                      <a:pt x="26" y="8"/>
                    </a:cubicBezTo>
                    <a:cubicBezTo>
                      <a:pt x="26" y="9"/>
                      <a:pt x="26" y="9"/>
                      <a:pt x="25" y="9"/>
                    </a:cubicBezTo>
                    <a:cubicBezTo>
                      <a:pt x="25" y="9"/>
                      <a:pt x="25" y="9"/>
                      <a:pt x="25" y="9"/>
                    </a:cubicBezTo>
                    <a:cubicBezTo>
                      <a:pt x="25" y="9"/>
                      <a:pt x="25" y="9"/>
                      <a:pt x="25" y="9"/>
                    </a:cubicBezTo>
                    <a:cubicBezTo>
                      <a:pt x="24" y="9"/>
                      <a:pt x="24" y="10"/>
                      <a:pt x="25" y="10"/>
                    </a:cubicBezTo>
                    <a:cubicBezTo>
                      <a:pt x="25" y="10"/>
                      <a:pt x="25" y="11"/>
                      <a:pt x="25" y="11"/>
                    </a:cubicBezTo>
                    <a:cubicBezTo>
                      <a:pt x="24" y="10"/>
                      <a:pt x="24" y="12"/>
                      <a:pt x="23" y="11"/>
                    </a:cubicBezTo>
                    <a:cubicBezTo>
                      <a:pt x="23" y="12"/>
                      <a:pt x="21" y="13"/>
                      <a:pt x="22" y="15"/>
                    </a:cubicBezTo>
                    <a:cubicBezTo>
                      <a:pt x="21" y="15"/>
                      <a:pt x="21" y="15"/>
                      <a:pt x="22" y="15"/>
                    </a:cubicBezTo>
                    <a:cubicBezTo>
                      <a:pt x="21" y="15"/>
                      <a:pt x="20" y="15"/>
                      <a:pt x="20" y="16"/>
                    </a:cubicBezTo>
                    <a:cubicBezTo>
                      <a:pt x="19" y="15"/>
                      <a:pt x="19" y="15"/>
                      <a:pt x="19" y="15"/>
                    </a:cubicBezTo>
                    <a:cubicBezTo>
                      <a:pt x="20" y="17"/>
                      <a:pt x="20" y="17"/>
                      <a:pt x="20" y="17"/>
                    </a:cubicBezTo>
                    <a:cubicBezTo>
                      <a:pt x="19" y="17"/>
                      <a:pt x="18" y="17"/>
                      <a:pt x="18" y="16"/>
                    </a:cubicBezTo>
                    <a:cubicBezTo>
                      <a:pt x="18" y="18"/>
                      <a:pt x="17" y="18"/>
                      <a:pt x="17" y="20"/>
                    </a:cubicBezTo>
                    <a:cubicBezTo>
                      <a:pt x="17" y="19"/>
                      <a:pt x="17" y="19"/>
                      <a:pt x="17" y="19"/>
                    </a:cubicBezTo>
                    <a:cubicBezTo>
                      <a:pt x="16" y="20"/>
                      <a:pt x="17" y="21"/>
                      <a:pt x="16" y="21"/>
                    </a:cubicBezTo>
                    <a:cubicBezTo>
                      <a:pt x="14" y="21"/>
                      <a:pt x="12" y="26"/>
                      <a:pt x="10" y="28"/>
                    </a:cubicBezTo>
                    <a:cubicBezTo>
                      <a:pt x="12" y="29"/>
                      <a:pt x="8" y="29"/>
                      <a:pt x="9" y="30"/>
                    </a:cubicBezTo>
                    <a:cubicBezTo>
                      <a:pt x="9" y="30"/>
                      <a:pt x="8" y="30"/>
                      <a:pt x="8" y="30"/>
                    </a:cubicBezTo>
                    <a:cubicBezTo>
                      <a:pt x="8" y="31"/>
                      <a:pt x="6" y="32"/>
                      <a:pt x="7" y="33"/>
                    </a:cubicBezTo>
                    <a:cubicBezTo>
                      <a:pt x="7" y="33"/>
                      <a:pt x="7" y="33"/>
                      <a:pt x="6" y="33"/>
                    </a:cubicBezTo>
                    <a:cubicBezTo>
                      <a:pt x="6" y="33"/>
                      <a:pt x="7" y="33"/>
                      <a:pt x="6" y="33"/>
                    </a:cubicBezTo>
                    <a:cubicBezTo>
                      <a:pt x="6" y="33"/>
                      <a:pt x="6" y="33"/>
                      <a:pt x="6" y="33"/>
                    </a:cubicBezTo>
                    <a:cubicBezTo>
                      <a:pt x="5" y="34"/>
                      <a:pt x="7" y="35"/>
                      <a:pt x="8" y="36"/>
                    </a:cubicBezTo>
                    <a:cubicBezTo>
                      <a:pt x="7" y="36"/>
                      <a:pt x="7" y="37"/>
                      <a:pt x="8" y="38"/>
                    </a:cubicBezTo>
                    <a:cubicBezTo>
                      <a:pt x="7" y="38"/>
                      <a:pt x="7" y="38"/>
                      <a:pt x="7" y="37"/>
                    </a:cubicBezTo>
                    <a:cubicBezTo>
                      <a:pt x="6" y="38"/>
                      <a:pt x="5" y="40"/>
                      <a:pt x="6" y="41"/>
                    </a:cubicBezTo>
                    <a:cubicBezTo>
                      <a:pt x="6" y="41"/>
                      <a:pt x="6" y="41"/>
                      <a:pt x="6" y="42"/>
                    </a:cubicBezTo>
                    <a:cubicBezTo>
                      <a:pt x="6" y="43"/>
                      <a:pt x="5" y="43"/>
                      <a:pt x="5" y="44"/>
                    </a:cubicBezTo>
                    <a:cubicBezTo>
                      <a:pt x="5" y="44"/>
                      <a:pt x="5" y="44"/>
                      <a:pt x="5" y="44"/>
                    </a:cubicBezTo>
                    <a:cubicBezTo>
                      <a:pt x="7" y="45"/>
                      <a:pt x="6" y="45"/>
                      <a:pt x="6" y="46"/>
                    </a:cubicBezTo>
                    <a:cubicBezTo>
                      <a:pt x="5" y="46"/>
                      <a:pt x="5" y="46"/>
                      <a:pt x="5" y="46"/>
                    </a:cubicBezTo>
                    <a:cubicBezTo>
                      <a:pt x="4" y="48"/>
                      <a:pt x="6" y="47"/>
                      <a:pt x="4" y="49"/>
                    </a:cubicBezTo>
                    <a:cubicBezTo>
                      <a:pt x="5" y="49"/>
                      <a:pt x="5" y="49"/>
                      <a:pt x="5" y="49"/>
                    </a:cubicBezTo>
                    <a:cubicBezTo>
                      <a:pt x="7" y="50"/>
                      <a:pt x="4" y="51"/>
                      <a:pt x="4" y="53"/>
                    </a:cubicBezTo>
                    <a:cubicBezTo>
                      <a:pt x="5" y="52"/>
                      <a:pt x="5" y="52"/>
                      <a:pt x="5" y="52"/>
                    </a:cubicBezTo>
                    <a:cubicBezTo>
                      <a:pt x="6" y="53"/>
                      <a:pt x="2" y="54"/>
                      <a:pt x="2" y="55"/>
                    </a:cubicBezTo>
                    <a:cubicBezTo>
                      <a:pt x="2" y="55"/>
                      <a:pt x="2" y="55"/>
                      <a:pt x="2" y="54"/>
                    </a:cubicBezTo>
                    <a:cubicBezTo>
                      <a:pt x="0" y="56"/>
                      <a:pt x="3" y="55"/>
                      <a:pt x="3" y="56"/>
                    </a:cubicBezTo>
                    <a:cubicBezTo>
                      <a:pt x="2" y="57"/>
                      <a:pt x="1" y="56"/>
                      <a:pt x="1" y="57"/>
                    </a:cubicBezTo>
                    <a:cubicBezTo>
                      <a:pt x="1" y="57"/>
                      <a:pt x="3" y="60"/>
                      <a:pt x="2" y="61"/>
                    </a:cubicBezTo>
                    <a:cubicBezTo>
                      <a:pt x="3" y="61"/>
                      <a:pt x="3" y="61"/>
                      <a:pt x="4" y="61"/>
                    </a:cubicBezTo>
                    <a:cubicBezTo>
                      <a:pt x="4" y="62"/>
                      <a:pt x="2" y="64"/>
                      <a:pt x="4" y="65"/>
                    </a:cubicBezTo>
                    <a:cubicBezTo>
                      <a:pt x="3" y="65"/>
                      <a:pt x="3" y="65"/>
                      <a:pt x="3" y="65"/>
                    </a:cubicBezTo>
                    <a:cubicBezTo>
                      <a:pt x="4" y="66"/>
                      <a:pt x="4" y="68"/>
                      <a:pt x="5" y="68"/>
                    </a:cubicBezTo>
                    <a:cubicBezTo>
                      <a:pt x="4" y="69"/>
                      <a:pt x="4" y="70"/>
                      <a:pt x="5" y="71"/>
                    </a:cubicBezTo>
                    <a:cubicBezTo>
                      <a:pt x="6" y="72"/>
                      <a:pt x="7" y="73"/>
                      <a:pt x="5" y="74"/>
                    </a:cubicBezTo>
                    <a:cubicBezTo>
                      <a:pt x="5" y="74"/>
                      <a:pt x="5" y="74"/>
                      <a:pt x="6" y="75"/>
                    </a:cubicBezTo>
                    <a:cubicBezTo>
                      <a:pt x="6" y="75"/>
                      <a:pt x="6" y="76"/>
                      <a:pt x="6" y="76"/>
                    </a:cubicBezTo>
                    <a:cubicBezTo>
                      <a:pt x="6" y="76"/>
                      <a:pt x="6" y="76"/>
                      <a:pt x="6" y="76"/>
                    </a:cubicBezTo>
                    <a:cubicBezTo>
                      <a:pt x="6" y="78"/>
                      <a:pt x="7" y="78"/>
                      <a:pt x="8" y="78"/>
                    </a:cubicBezTo>
                    <a:cubicBezTo>
                      <a:pt x="8" y="78"/>
                      <a:pt x="8" y="78"/>
                      <a:pt x="7" y="78"/>
                    </a:cubicBezTo>
                    <a:cubicBezTo>
                      <a:pt x="8" y="81"/>
                      <a:pt x="8" y="81"/>
                      <a:pt x="10" y="82"/>
                    </a:cubicBezTo>
                    <a:cubicBezTo>
                      <a:pt x="10" y="83"/>
                      <a:pt x="10" y="83"/>
                      <a:pt x="10" y="83"/>
                    </a:cubicBezTo>
                    <a:cubicBezTo>
                      <a:pt x="10" y="83"/>
                      <a:pt x="10" y="87"/>
                      <a:pt x="12" y="88"/>
                    </a:cubicBezTo>
                    <a:cubicBezTo>
                      <a:pt x="12" y="88"/>
                      <a:pt x="12" y="88"/>
                      <a:pt x="12" y="88"/>
                    </a:cubicBezTo>
                    <a:cubicBezTo>
                      <a:pt x="13" y="89"/>
                      <a:pt x="14" y="90"/>
                      <a:pt x="15" y="91"/>
                    </a:cubicBezTo>
                    <a:cubicBezTo>
                      <a:pt x="15" y="93"/>
                      <a:pt x="16" y="94"/>
                      <a:pt x="18" y="93"/>
                    </a:cubicBezTo>
                    <a:cubicBezTo>
                      <a:pt x="20" y="93"/>
                      <a:pt x="20" y="93"/>
                      <a:pt x="20" y="93"/>
                    </a:cubicBezTo>
                    <a:cubicBezTo>
                      <a:pt x="18" y="92"/>
                      <a:pt x="21" y="92"/>
                      <a:pt x="20" y="91"/>
                    </a:cubicBezTo>
                    <a:cubicBezTo>
                      <a:pt x="21" y="92"/>
                      <a:pt x="22" y="93"/>
                      <a:pt x="21" y="93"/>
                    </a:cubicBezTo>
                    <a:cubicBezTo>
                      <a:pt x="21" y="93"/>
                      <a:pt x="21" y="93"/>
                      <a:pt x="21" y="93"/>
                    </a:cubicBezTo>
                    <a:cubicBezTo>
                      <a:pt x="19" y="94"/>
                      <a:pt x="23" y="95"/>
                      <a:pt x="22" y="96"/>
                    </a:cubicBezTo>
                    <a:cubicBezTo>
                      <a:pt x="26" y="98"/>
                      <a:pt x="30" y="100"/>
                      <a:pt x="35" y="100"/>
                    </a:cubicBezTo>
                    <a:cubicBezTo>
                      <a:pt x="34" y="99"/>
                      <a:pt x="34" y="99"/>
                      <a:pt x="34" y="99"/>
                    </a:cubicBezTo>
                    <a:cubicBezTo>
                      <a:pt x="36" y="99"/>
                      <a:pt x="36" y="99"/>
                      <a:pt x="36" y="99"/>
                    </a:cubicBezTo>
                    <a:cubicBezTo>
                      <a:pt x="36" y="99"/>
                      <a:pt x="36" y="100"/>
                      <a:pt x="35" y="100"/>
                    </a:cubicBezTo>
                    <a:cubicBezTo>
                      <a:pt x="36" y="101"/>
                      <a:pt x="37" y="99"/>
                      <a:pt x="37" y="99"/>
                    </a:cubicBezTo>
                    <a:cubicBezTo>
                      <a:pt x="39" y="99"/>
                      <a:pt x="36" y="100"/>
                      <a:pt x="37" y="100"/>
                    </a:cubicBezTo>
                    <a:cubicBezTo>
                      <a:pt x="37" y="100"/>
                      <a:pt x="38" y="100"/>
                      <a:pt x="38" y="100"/>
                    </a:cubicBezTo>
                    <a:cubicBezTo>
                      <a:pt x="38" y="100"/>
                      <a:pt x="38" y="100"/>
                      <a:pt x="38" y="100"/>
                    </a:cubicBezTo>
                    <a:cubicBezTo>
                      <a:pt x="38" y="100"/>
                      <a:pt x="38" y="99"/>
                      <a:pt x="40" y="99"/>
                    </a:cubicBezTo>
                    <a:cubicBezTo>
                      <a:pt x="40" y="99"/>
                      <a:pt x="40" y="100"/>
                      <a:pt x="40" y="100"/>
                    </a:cubicBezTo>
                    <a:cubicBezTo>
                      <a:pt x="41" y="100"/>
                      <a:pt x="41" y="100"/>
                      <a:pt x="41" y="100"/>
                    </a:cubicBezTo>
                    <a:cubicBezTo>
                      <a:pt x="41" y="100"/>
                      <a:pt x="43" y="99"/>
                      <a:pt x="43" y="99"/>
                    </a:cubicBezTo>
                    <a:cubicBezTo>
                      <a:pt x="42" y="98"/>
                      <a:pt x="42" y="98"/>
                      <a:pt x="42" y="98"/>
                    </a:cubicBezTo>
                    <a:cubicBezTo>
                      <a:pt x="43" y="98"/>
                      <a:pt x="44" y="98"/>
                      <a:pt x="43" y="97"/>
                    </a:cubicBezTo>
                    <a:cubicBezTo>
                      <a:pt x="44" y="99"/>
                      <a:pt x="49" y="95"/>
                      <a:pt x="50" y="95"/>
                    </a:cubicBezTo>
                    <a:cubicBezTo>
                      <a:pt x="51" y="94"/>
                      <a:pt x="52" y="94"/>
                      <a:pt x="53" y="93"/>
                    </a:cubicBezTo>
                    <a:cubicBezTo>
                      <a:pt x="52" y="93"/>
                      <a:pt x="52" y="92"/>
                      <a:pt x="53" y="92"/>
                    </a:cubicBezTo>
                    <a:cubicBezTo>
                      <a:pt x="54" y="94"/>
                      <a:pt x="55" y="91"/>
                      <a:pt x="57" y="92"/>
                    </a:cubicBezTo>
                    <a:cubicBezTo>
                      <a:pt x="55" y="92"/>
                      <a:pt x="59" y="90"/>
                      <a:pt x="57" y="89"/>
                    </a:cubicBezTo>
                    <a:cubicBezTo>
                      <a:pt x="58" y="89"/>
                      <a:pt x="58" y="90"/>
                      <a:pt x="59" y="90"/>
                    </a:cubicBezTo>
                    <a:cubicBezTo>
                      <a:pt x="59" y="89"/>
                      <a:pt x="60" y="88"/>
                      <a:pt x="61" y="87"/>
                    </a:cubicBezTo>
                    <a:cubicBezTo>
                      <a:pt x="62" y="86"/>
                      <a:pt x="64" y="85"/>
                      <a:pt x="64" y="84"/>
                    </a:cubicBezTo>
                    <a:cubicBezTo>
                      <a:pt x="64" y="84"/>
                      <a:pt x="64" y="84"/>
                      <a:pt x="64" y="83"/>
                    </a:cubicBezTo>
                    <a:cubicBezTo>
                      <a:pt x="66" y="83"/>
                      <a:pt x="66" y="83"/>
                      <a:pt x="66" y="83"/>
                    </a:cubicBezTo>
                    <a:cubicBezTo>
                      <a:pt x="66" y="82"/>
                      <a:pt x="64" y="81"/>
                      <a:pt x="66" y="81"/>
                    </a:cubicBezTo>
                    <a:cubicBezTo>
                      <a:pt x="66" y="81"/>
                      <a:pt x="65" y="81"/>
                      <a:pt x="65" y="81"/>
                    </a:cubicBezTo>
                    <a:cubicBezTo>
                      <a:pt x="68" y="79"/>
                      <a:pt x="69" y="76"/>
                      <a:pt x="70" y="73"/>
                    </a:cubicBezTo>
                    <a:cubicBezTo>
                      <a:pt x="71" y="71"/>
                      <a:pt x="72" y="68"/>
                      <a:pt x="74" y="66"/>
                    </a:cubicBezTo>
                    <a:cubicBezTo>
                      <a:pt x="73" y="66"/>
                      <a:pt x="74" y="66"/>
                      <a:pt x="74" y="65"/>
                    </a:cubicBezTo>
                    <a:cubicBezTo>
                      <a:pt x="73" y="65"/>
                      <a:pt x="73" y="65"/>
                      <a:pt x="73" y="65"/>
                    </a:cubicBezTo>
                    <a:cubicBezTo>
                      <a:pt x="73" y="65"/>
                      <a:pt x="73" y="64"/>
                      <a:pt x="73" y="64"/>
                    </a:cubicBezTo>
                    <a:cubicBezTo>
                      <a:pt x="74" y="63"/>
                      <a:pt x="74" y="63"/>
                      <a:pt x="74" y="63"/>
                    </a:cubicBezTo>
                    <a:cubicBezTo>
                      <a:pt x="73" y="62"/>
                      <a:pt x="75" y="60"/>
                      <a:pt x="74" y="60"/>
                    </a:cubicBezTo>
                    <a:cubicBezTo>
                      <a:pt x="74" y="61"/>
                      <a:pt x="74" y="61"/>
                      <a:pt x="74" y="61"/>
                    </a:cubicBezTo>
                    <a:cubicBezTo>
                      <a:pt x="73" y="59"/>
                      <a:pt x="71" y="61"/>
                      <a:pt x="69" y="61"/>
                    </a:cubicBezTo>
                    <a:cubicBezTo>
                      <a:pt x="70" y="62"/>
                      <a:pt x="66" y="63"/>
                      <a:pt x="68" y="65"/>
                    </a:cubicBezTo>
                    <a:cubicBezTo>
                      <a:pt x="67" y="65"/>
                      <a:pt x="67" y="64"/>
                      <a:pt x="67" y="64"/>
                    </a:cubicBezTo>
                    <a:cubicBezTo>
                      <a:pt x="67" y="65"/>
                      <a:pt x="67" y="66"/>
                      <a:pt x="67" y="66"/>
                    </a:cubicBezTo>
                    <a:cubicBezTo>
                      <a:pt x="66" y="66"/>
                      <a:pt x="66" y="66"/>
                      <a:pt x="66" y="66"/>
                    </a:cubicBezTo>
                    <a:cubicBezTo>
                      <a:pt x="66" y="69"/>
                      <a:pt x="65" y="70"/>
                      <a:pt x="63" y="72"/>
                    </a:cubicBezTo>
                    <a:cubicBezTo>
                      <a:pt x="64" y="72"/>
                      <a:pt x="64" y="72"/>
                      <a:pt x="64" y="72"/>
                    </a:cubicBezTo>
                    <a:cubicBezTo>
                      <a:pt x="63" y="73"/>
                      <a:pt x="63" y="73"/>
                      <a:pt x="63" y="73"/>
                    </a:cubicBezTo>
                    <a:cubicBezTo>
                      <a:pt x="63" y="74"/>
                      <a:pt x="63" y="71"/>
                      <a:pt x="64" y="72"/>
                    </a:cubicBezTo>
                    <a:cubicBezTo>
                      <a:pt x="63" y="72"/>
                      <a:pt x="62" y="76"/>
                      <a:pt x="60" y="76"/>
                    </a:cubicBezTo>
                    <a:cubicBezTo>
                      <a:pt x="60" y="77"/>
                      <a:pt x="61" y="76"/>
                      <a:pt x="61" y="77"/>
                    </a:cubicBezTo>
                    <a:cubicBezTo>
                      <a:pt x="60" y="77"/>
                      <a:pt x="60" y="77"/>
                      <a:pt x="60" y="77"/>
                    </a:cubicBezTo>
                    <a:cubicBezTo>
                      <a:pt x="60" y="77"/>
                      <a:pt x="60" y="77"/>
                      <a:pt x="60" y="77"/>
                    </a:cubicBezTo>
                    <a:cubicBezTo>
                      <a:pt x="60" y="78"/>
                      <a:pt x="59" y="78"/>
                      <a:pt x="59" y="77"/>
                    </a:cubicBezTo>
                    <a:cubicBezTo>
                      <a:pt x="59" y="77"/>
                      <a:pt x="59" y="77"/>
                      <a:pt x="59" y="77"/>
                    </a:cubicBezTo>
                    <a:cubicBezTo>
                      <a:pt x="58" y="77"/>
                      <a:pt x="58" y="79"/>
                      <a:pt x="58" y="79"/>
                    </a:cubicBezTo>
                    <a:cubicBezTo>
                      <a:pt x="58" y="78"/>
                      <a:pt x="58" y="78"/>
                      <a:pt x="58" y="78"/>
                    </a:cubicBezTo>
                    <a:cubicBezTo>
                      <a:pt x="57" y="81"/>
                      <a:pt x="55" y="83"/>
                      <a:pt x="54" y="85"/>
                    </a:cubicBezTo>
                    <a:cubicBezTo>
                      <a:pt x="54" y="85"/>
                      <a:pt x="54" y="85"/>
                      <a:pt x="54" y="85"/>
                    </a:cubicBezTo>
                    <a:cubicBezTo>
                      <a:pt x="53" y="87"/>
                      <a:pt x="52" y="86"/>
                      <a:pt x="51" y="88"/>
                    </a:cubicBezTo>
                    <a:cubicBezTo>
                      <a:pt x="51" y="87"/>
                      <a:pt x="51" y="87"/>
                      <a:pt x="51" y="87"/>
                    </a:cubicBezTo>
                    <a:cubicBezTo>
                      <a:pt x="51" y="88"/>
                      <a:pt x="51" y="89"/>
                      <a:pt x="50" y="89"/>
                    </a:cubicBezTo>
                    <a:cubicBezTo>
                      <a:pt x="50" y="88"/>
                      <a:pt x="49" y="89"/>
                      <a:pt x="49" y="88"/>
                    </a:cubicBezTo>
                    <a:cubicBezTo>
                      <a:pt x="48" y="90"/>
                      <a:pt x="49" y="89"/>
                      <a:pt x="48" y="91"/>
                    </a:cubicBezTo>
                    <a:cubicBezTo>
                      <a:pt x="47" y="90"/>
                      <a:pt x="47" y="90"/>
                      <a:pt x="47" y="90"/>
                    </a:cubicBezTo>
                    <a:cubicBezTo>
                      <a:pt x="47" y="91"/>
                      <a:pt x="47" y="91"/>
                      <a:pt x="47" y="92"/>
                    </a:cubicBezTo>
                    <a:cubicBezTo>
                      <a:pt x="47" y="91"/>
                      <a:pt x="46" y="92"/>
                      <a:pt x="46" y="90"/>
                    </a:cubicBezTo>
                    <a:cubicBezTo>
                      <a:pt x="44" y="90"/>
                      <a:pt x="44" y="93"/>
                      <a:pt x="42" y="91"/>
                    </a:cubicBezTo>
                    <a:cubicBezTo>
                      <a:pt x="42" y="93"/>
                      <a:pt x="44" y="92"/>
                      <a:pt x="44" y="92"/>
                    </a:cubicBezTo>
                    <a:cubicBezTo>
                      <a:pt x="44" y="93"/>
                      <a:pt x="43" y="94"/>
                      <a:pt x="43" y="94"/>
                    </a:cubicBezTo>
                    <a:cubicBezTo>
                      <a:pt x="42" y="94"/>
                      <a:pt x="41" y="92"/>
                      <a:pt x="39" y="92"/>
                    </a:cubicBezTo>
                    <a:cubicBezTo>
                      <a:pt x="39" y="92"/>
                      <a:pt x="39" y="92"/>
                      <a:pt x="39" y="92"/>
                    </a:cubicBezTo>
                    <a:cubicBezTo>
                      <a:pt x="39" y="92"/>
                      <a:pt x="38" y="93"/>
                      <a:pt x="37" y="92"/>
                    </a:cubicBezTo>
                    <a:cubicBezTo>
                      <a:pt x="37" y="93"/>
                      <a:pt x="37" y="92"/>
                      <a:pt x="36" y="94"/>
                    </a:cubicBezTo>
                    <a:cubicBezTo>
                      <a:pt x="36" y="94"/>
                      <a:pt x="37" y="94"/>
                      <a:pt x="37" y="93"/>
                    </a:cubicBezTo>
                    <a:cubicBezTo>
                      <a:pt x="38" y="93"/>
                      <a:pt x="38" y="93"/>
                      <a:pt x="38" y="93"/>
                    </a:cubicBezTo>
                    <a:cubicBezTo>
                      <a:pt x="37" y="94"/>
                      <a:pt x="36" y="95"/>
                      <a:pt x="35" y="95"/>
                    </a:cubicBezTo>
                    <a:cubicBezTo>
                      <a:pt x="35" y="94"/>
                      <a:pt x="35" y="94"/>
                      <a:pt x="36" y="94"/>
                    </a:cubicBezTo>
                    <a:cubicBezTo>
                      <a:pt x="35" y="93"/>
                      <a:pt x="35" y="94"/>
                      <a:pt x="34" y="94"/>
                    </a:cubicBezTo>
                    <a:cubicBezTo>
                      <a:pt x="35" y="92"/>
                      <a:pt x="36" y="93"/>
                      <a:pt x="37" y="92"/>
                    </a:cubicBezTo>
                    <a:cubicBezTo>
                      <a:pt x="37" y="91"/>
                      <a:pt x="35" y="93"/>
                      <a:pt x="36" y="92"/>
                    </a:cubicBezTo>
                    <a:cubicBezTo>
                      <a:pt x="35" y="94"/>
                      <a:pt x="34" y="91"/>
                      <a:pt x="33" y="93"/>
                    </a:cubicBezTo>
                    <a:cubicBezTo>
                      <a:pt x="33" y="92"/>
                      <a:pt x="33" y="92"/>
                      <a:pt x="33" y="92"/>
                    </a:cubicBezTo>
                    <a:cubicBezTo>
                      <a:pt x="33" y="92"/>
                      <a:pt x="33" y="92"/>
                      <a:pt x="32" y="92"/>
                    </a:cubicBezTo>
                    <a:cubicBezTo>
                      <a:pt x="33" y="91"/>
                      <a:pt x="33" y="91"/>
                      <a:pt x="33" y="91"/>
                    </a:cubicBezTo>
                    <a:cubicBezTo>
                      <a:pt x="32" y="92"/>
                      <a:pt x="32" y="90"/>
                      <a:pt x="31" y="90"/>
                    </a:cubicBezTo>
                    <a:cubicBezTo>
                      <a:pt x="32" y="91"/>
                      <a:pt x="31" y="92"/>
                      <a:pt x="32" y="92"/>
                    </a:cubicBezTo>
                    <a:cubicBezTo>
                      <a:pt x="29" y="93"/>
                      <a:pt x="31" y="90"/>
                      <a:pt x="29" y="90"/>
                    </a:cubicBezTo>
                    <a:cubicBezTo>
                      <a:pt x="29" y="90"/>
                      <a:pt x="29" y="90"/>
                      <a:pt x="29" y="91"/>
                    </a:cubicBezTo>
                    <a:cubicBezTo>
                      <a:pt x="29" y="90"/>
                      <a:pt x="28" y="90"/>
                      <a:pt x="28" y="89"/>
                    </a:cubicBezTo>
                    <a:cubicBezTo>
                      <a:pt x="27" y="89"/>
                      <a:pt x="28" y="90"/>
                      <a:pt x="27" y="90"/>
                    </a:cubicBezTo>
                    <a:cubicBezTo>
                      <a:pt x="27" y="89"/>
                      <a:pt x="26" y="91"/>
                      <a:pt x="25" y="90"/>
                    </a:cubicBezTo>
                    <a:cubicBezTo>
                      <a:pt x="26" y="90"/>
                      <a:pt x="26" y="90"/>
                      <a:pt x="26" y="90"/>
                    </a:cubicBezTo>
                    <a:cubicBezTo>
                      <a:pt x="24" y="88"/>
                      <a:pt x="24" y="91"/>
                      <a:pt x="23" y="89"/>
                    </a:cubicBezTo>
                    <a:cubicBezTo>
                      <a:pt x="25" y="89"/>
                      <a:pt x="25" y="89"/>
                      <a:pt x="25" y="89"/>
                    </a:cubicBezTo>
                    <a:cubicBezTo>
                      <a:pt x="24" y="89"/>
                      <a:pt x="24" y="89"/>
                      <a:pt x="24" y="89"/>
                    </a:cubicBezTo>
                    <a:cubicBezTo>
                      <a:pt x="24" y="88"/>
                      <a:pt x="24" y="88"/>
                      <a:pt x="24" y="88"/>
                    </a:cubicBezTo>
                    <a:cubicBezTo>
                      <a:pt x="23" y="88"/>
                      <a:pt x="23" y="88"/>
                      <a:pt x="22" y="87"/>
                    </a:cubicBezTo>
                    <a:cubicBezTo>
                      <a:pt x="22" y="87"/>
                      <a:pt x="21" y="88"/>
                      <a:pt x="21" y="87"/>
                    </a:cubicBezTo>
                    <a:cubicBezTo>
                      <a:pt x="21" y="87"/>
                      <a:pt x="21" y="87"/>
                      <a:pt x="20" y="86"/>
                    </a:cubicBezTo>
                    <a:cubicBezTo>
                      <a:pt x="21" y="86"/>
                      <a:pt x="22" y="86"/>
                      <a:pt x="22" y="87"/>
                    </a:cubicBezTo>
                    <a:cubicBezTo>
                      <a:pt x="22" y="86"/>
                      <a:pt x="22" y="86"/>
                      <a:pt x="22" y="86"/>
                    </a:cubicBezTo>
                    <a:cubicBezTo>
                      <a:pt x="22" y="85"/>
                      <a:pt x="21" y="85"/>
                      <a:pt x="21" y="85"/>
                    </a:cubicBezTo>
                    <a:cubicBezTo>
                      <a:pt x="21" y="85"/>
                      <a:pt x="21" y="85"/>
                      <a:pt x="21" y="85"/>
                    </a:cubicBezTo>
                    <a:cubicBezTo>
                      <a:pt x="19" y="85"/>
                      <a:pt x="19" y="85"/>
                      <a:pt x="19" y="85"/>
                    </a:cubicBezTo>
                    <a:cubicBezTo>
                      <a:pt x="19" y="84"/>
                      <a:pt x="19" y="84"/>
                      <a:pt x="20" y="84"/>
                    </a:cubicBezTo>
                    <a:cubicBezTo>
                      <a:pt x="20" y="84"/>
                      <a:pt x="19" y="84"/>
                      <a:pt x="19" y="84"/>
                    </a:cubicBezTo>
                    <a:cubicBezTo>
                      <a:pt x="19" y="84"/>
                      <a:pt x="20" y="83"/>
                      <a:pt x="21" y="83"/>
                    </a:cubicBezTo>
                    <a:cubicBezTo>
                      <a:pt x="19" y="83"/>
                      <a:pt x="19" y="83"/>
                      <a:pt x="19" y="83"/>
                    </a:cubicBezTo>
                    <a:cubicBezTo>
                      <a:pt x="19" y="82"/>
                      <a:pt x="19" y="81"/>
                      <a:pt x="19" y="81"/>
                    </a:cubicBezTo>
                    <a:cubicBezTo>
                      <a:pt x="19" y="81"/>
                      <a:pt x="17" y="80"/>
                      <a:pt x="17" y="79"/>
                    </a:cubicBezTo>
                    <a:cubicBezTo>
                      <a:pt x="17" y="79"/>
                      <a:pt x="17" y="79"/>
                      <a:pt x="16" y="79"/>
                    </a:cubicBezTo>
                    <a:cubicBezTo>
                      <a:pt x="16" y="78"/>
                      <a:pt x="16" y="77"/>
                      <a:pt x="15" y="76"/>
                    </a:cubicBezTo>
                    <a:cubicBezTo>
                      <a:pt x="16" y="74"/>
                      <a:pt x="16" y="74"/>
                      <a:pt x="16" y="74"/>
                    </a:cubicBezTo>
                    <a:cubicBezTo>
                      <a:pt x="15" y="74"/>
                      <a:pt x="15" y="76"/>
                      <a:pt x="13" y="75"/>
                    </a:cubicBezTo>
                    <a:cubicBezTo>
                      <a:pt x="13" y="73"/>
                      <a:pt x="14" y="74"/>
                      <a:pt x="14" y="73"/>
                    </a:cubicBezTo>
                    <a:cubicBezTo>
                      <a:pt x="14" y="73"/>
                      <a:pt x="12" y="72"/>
                      <a:pt x="13" y="71"/>
                    </a:cubicBezTo>
                    <a:cubicBezTo>
                      <a:pt x="13" y="71"/>
                      <a:pt x="13" y="71"/>
                      <a:pt x="13" y="72"/>
                    </a:cubicBezTo>
                    <a:close/>
                    <a:moveTo>
                      <a:pt x="10" y="58"/>
                    </a:moveTo>
                    <a:cubicBezTo>
                      <a:pt x="11" y="58"/>
                      <a:pt x="11" y="59"/>
                      <a:pt x="11" y="59"/>
                    </a:cubicBezTo>
                    <a:cubicBezTo>
                      <a:pt x="10" y="59"/>
                      <a:pt x="10" y="58"/>
                      <a:pt x="10" y="58"/>
                    </a:cubicBezTo>
                    <a:close/>
                    <a:moveTo>
                      <a:pt x="12" y="36"/>
                    </a:moveTo>
                    <a:cubicBezTo>
                      <a:pt x="12" y="36"/>
                      <a:pt x="12" y="37"/>
                      <a:pt x="12" y="37"/>
                    </a:cubicBezTo>
                    <a:cubicBezTo>
                      <a:pt x="12" y="37"/>
                      <a:pt x="12" y="36"/>
                      <a:pt x="12" y="36"/>
                    </a:cubicBezTo>
                    <a:close/>
                    <a:moveTo>
                      <a:pt x="63" y="10"/>
                    </a:moveTo>
                    <a:cubicBezTo>
                      <a:pt x="63" y="10"/>
                      <a:pt x="63" y="10"/>
                      <a:pt x="63" y="10"/>
                    </a:cubicBezTo>
                    <a:cubicBezTo>
                      <a:pt x="63" y="9"/>
                      <a:pt x="63" y="10"/>
                      <a:pt x="63" y="10"/>
                    </a:cubicBezTo>
                    <a:close/>
                    <a:moveTo>
                      <a:pt x="64" y="12"/>
                    </a:moveTo>
                    <a:cubicBezTo>
                      <a:pt x="64" y="12"/>
                      <a:pt x="64" y="11"/>
                      <a:pt x="64" y="11"/>
                    </a:cubicBezTo>
                    <a:cubicBezTo>
                      <a:pt x="64" y="11"/>
                      <a:pt x="64" y="11"/>
                      <a:pt x="64" y="11"/>
                    </a:cubicBezTo>
                    <a:cubicBezTo>
                      <a:pt x="64" y="11"/>
                      <a:pt x="64" y="11"/>
                      <a:pt x="64" y="12"/>
                    </a:cubicBezTo>
                    <a:close/>
                    <a:moveTo>
                      <a:pt x="41" y="99"/>
                    </a:moveTo>
                    <a:cubicBezTo>
                      <a:pt x="40" y="99"/>
                      <a:pt x="40" y="99"/>
                      <a:pt x="40" y="99"/>
                    </a:cubicBezTo>
                    <a:cubicBezTo>
                      <a:pt x="41" y="99"/>
                      <a:pt x="41" y="99"/>
                      <a:pt x="4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9" name="Freeform 307">
                <a:extLst>
                  <a:ext uri="{FF2B5EF4-FFF2-40B4-BE49-F238E27FC236}">
                    <a16:creationId xmlns:a16="http://schemas.microsoft.com/office/drawing/2014/main" id="{4591828A-FA0C-403B-BE10-5153DA1199A6}"/>
                  </a:ext>
                </a:extLst>
              </p:cNvPr>
              <p:cNvSpPr>
                <a:spLocks/>
              </p:cNvSpPr>
              <p:nvPr userDrawn="1"/>
            </p:nvSpPr>
            <p:spPr bwMode="auto">
              <a:xfrm>
                <a:off x="4102" y="39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0" name="Freeform 308">
                <a:extLst>
                  <a:ext uri="{FF2B5EF4-FFF2-40B4-BE49-F238E27FC236}">
                    <a16:creationId xmlns:a16="http://schemas.microsoft.com/office/drawing/2014/main" id="{E3BAFBE3-7998-498C-AA9C-B89969D9A2A3}"/>
                  </a:ext>
                </a:extLst>
              </p:cNvPr>
              <p:cNvSpPr>
                <a:spLocks/>
              </p:cNvSpPr>
              <p:nvPr userDrawn="1"/>
            </p:nvSpPr>
            <p:spPr bwMode="auto">
              <a:xfrm>
                <a:off x="4127"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1" name="Freeform 309">
                <a:extLst>
                  <a:ext uri="{FF2B5EF4-FFF2-40B4-BE49-F238E27FC236}">
                    <a16:creationId xmlns:a16="http://schemas.microsoft.com/office/drawing/2014/main" id="{E4F55805-14C9-4CD6-B8D0-84179CAD286D}"/>
                  </a:ext>
                </a:extLst>
              </p:cNvPr>
              <p:cNvSpPr>
                <a:spLocks/>
              </p:cNvSpPr>
              <p:nvPr userDrawn="1"/>
            </p:nvSpPr>
            <p:spPr bwMode="auto">
              <a:xfrm>
                <a:off x="4251" y="24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2" name="Freeform 310">
                <a:extLst>
                  <a:ext uri="{FF2B5EF4-FFF2-40B4-BE49-F238E27FC236}">
                    <a16:creationId xmlns:a16="http://schemas.microsoft.com/office/drawing/2014/main" id="{7C21F1ED-091A-4D37-B11E-F59F551585F9}"/>
                  </a:ext>
                </a:extLst>
              </p:cNvPr>
              <p:cNvSpPr>
                <a:spLocks/>
              </p:cNvSpPr>
              <p:nvPr userDrawn="1"/>
            </p:nvSpPr>
            <p:spPr bwMode="auto">
              <a:xfrm>
                <a:off x="4391" y="27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3" name="Freeform 311">
                <a:extLst>
                  <a:ext uri="{FF2B5EF4-FFF2-40B4-BE49-F238E27FC236}">
                    <a16:creationId xmlns:a16="http://schemas.microsoft.com/office/drawing/2014/main" id="{1817C492-C74D-44A5-A842-0C83BDE4EEE9}"/>
                  </a:ext>
                </a:extLst>
              </p:cNvPr>
              <p:cNvSpPr>
                <a:spLocks/>
              </p:cNvSpPr>
              <p:nvPr userDrawn="1"/>
            </p:nvSpPr>
            <p:spPr bwMode="auto">
              <a:xfrm>
                <a:off x="4386" y="32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0" y="1"/>
                      <a:pt x="1" y="1"/>
                    </a:cubicBezTo>
                    <a:cubicBezTo>
                      <a:pt x="1" y="1"/>
                      <a:pt x="1" y="1"/>
                      <a:pt x="1"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4" name="Freeform 312">
                <a:extLst>
                  <a:ext uri="{FF2B5EF4-FFF2-40B4-BE49-F238E27FC236}">
                    <a16:creationId xmlns:a16="http://schemas.microsoft.com/office/drawing/2014/main" id="{5682FB87-F303-4A96-85CC-30B38D0375E8}"/>
                  </a:ext>
                </a:extLst>
              </p:cNvPr>
              <p:cNvSpPr>
                <a:spLocks/>
              </p:cNvSpPr>
              <p:nvPr userDrawn="1"/>
            </p:nvSpPr>
            <p:spPr bwMode="auto">
              <a:xfrm>
                <a:off x="4381" y="293"/>
                <a:ext cx="10" cy="10"/>
              </a:xfrm>
              <a:custGeom>
                <a:avLst/>
                <a:gdLst>
                  <a:gd name="T0" fmla="*/ 0 w 2"/>
                  <a:gd name="T1" fmla="*/ 0 h 2"/>
                  <a:gd name="T2" fmla="*/ 1 w 2"/>
                  <a:gd name="T3" fmla="*/ 2 h 2"/>
                  <a:gd name="T4" fmla="*/ 1 w 2"/>
                  <a:gd name="T5" fmla="*/ 1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1" y="2"/>
                    </a:cubicBezTo>
                    <a:cubicBezTo>
                      <a:pt x="1" y="2"/>
                      <a:pt x="1" y="2"/>
                      <a:pt x="1" y="1"/>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5" name="Freeform 313">
                <a:extLst>
                  <a:ext uri="{FF2B5EF4-FFF2-40B4-BE49-F238E27FC236}">
                    <a16:creationId xmlns:a16="http://schemas.microsoft.com/office/drawing/2014/main" id="{C350842A-AD77-4180-9100-51FF8E8B949D}"/>
                  </a:ext>
                </a:extLst>
              </p:cNvPr>
              <p:cNvSpPr>
                <a:spLocks/>
              </p:cNvSpPr>
              <p:nvPr userDrawn="1"/>
            </p:nvSpPr>
            <p:spPr bwMode="auto">
              <a:xfrm>
                <a:off x="4386" y="30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6" name="Freeform 314">
                <a:extLst>
                  <a:ext uri="{FF2B5EF4-FFF2-40B4-BE49-F238E27FC236}">
                    <a16:creationId xmlns:a16="http://schemas.microsoft.com/office/drawing/2014/main" id="{94188D20-7016-4EEF-A126-4DAB56532F8B}"/>
                  </a:ext>
                </a:extLst>
              </p:cNvPr>
              <p:cNvSpPr>
                <a:spLocks/>
              </p:cNvSpPr>
              <p:nvPr userDrawn="1"/>
            </p:nvSpPr>
            <p:spPr bwMode="auto">
              <a:xfrm>
                <a:off x="4361" y="258"/>
                <a:ext cx="15" cy="5"/>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3" y="0"/>
                      <a:pt x="3" y="0"/>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7" name="Freeform 315">
                <a:extLst>
                  <a:ext uri="{FF2B5EF4-FFF2-40B4-BE49-F238E27FC236}">
                    <a16:creationId xmlns:a16="http://schemas.microsoft.com/office/drawing/2014/main" id="{6A081A43-A40A-44C4-B006-CFFCFA82DDB9}"/>
                  </a:ext>
                </a:extLst>
              </p:cNvPr>
              <p:cNvSpPr>
                <a:spLocks/>
              </p:cNvSpPr>
              <p:nvPr userDrawn="1"/>
            </p:nvSpPr>
            <p:spPr bwMode="auto">
              <a:xfrm>
                <a:off x="4371" y="29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8" name="Freeform 316">
                <a:extLst>
                  <a:ext uri="{FF2B5EF4-FFF2-40B4-BE49-F238E27FC236}">
                    <a16:creationId xmlns:a16="http://schemas.microsoft.com/office/drawing/2014/main" id="{A668935B-903D-4696-9D97-69D51509C730}"/>
                  </a:ext>
                </a:extLst>
              </p:cNvPr>
              <p:cNvSpPr>
                <a:spLocks/>
              </p:cNvSpPr>
              <p:nvPr userDrawn="1"/>
            </p:nvSpPr>
            <p:spPr bwMode="auto">
              <a:xfrm>
                <a:off x="4361" y="278"/>
                <a:ext cx="5" cy="10"/>
              </a:xfrm>
              <a:custGeom>
                <a:avLst/>
                <a:gdLst>
                  <a:gd name="T0" fmla="*/ 0 w 1"/>
                  <a:gd name="T1" fmla="*/ 1 h 2"/>
                  <a:gd name="T2" fmla="*/ 1 w 1"/>
                  <a:gd name="T3" fmla="*/ 2 h 2"/>
                  <a:gd name="T4" fmla="*/ 1 w 1"/>
                  <a:gd name="T5" fmla="*/ 2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9" name="Freeform 317">
                <a:extLst>
                  <a:ext uri="{FF2B5EF4-FFF2-40B4-BE49-F238E27FC236}">
                    <a16:creationId xmlns:a16="http://schemas.microsoft.com/office/drawing/2014/main" id="{291584B8-B6DA-4F9F-8A4A-DE7F99998209}"/>
                  </a:ext>
                </a:extLst>
              </p:cNvPr>
              <p:cNvSpPr>
                <a:spLocks/>
              </p:cNvSpPr>
              <p:nvPr userDrawn="1"/>
            </p:nvSpPr>
            <p:spPr bwMode="auto">
              <a:xfrm>
                <a:off x="4366" y="28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0" name="Freeform 318">
                <a:extLst>
                  <a:ext uri="{FF2B5EF4-FFF2-40B4-BE49-F238E27FC236}">
                    <a16:creationId xmlns:a16="http://schemas.microsoft.com/office/drawing/2014/main" id="{F3210073-C5AB-4933-9FE3-8039A2AB0C73}"/>
                  </a:ext>
                </a:extLst>
              </p:cNvPr>
              <p:cNvSpPr>
                <a:spLocks/>
              </p:cNvSpPr>
              <p:nvPr userDrawn="1"/>
            </p:nvSpPr>
            <p:spPr bwMode="auto">
              <a:xfrm>
                <a:off x="4366" y="2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1" name="Freeform 319">
                <a:extLst>
                  <a:ext uri="{FF2B5EF4-FFF2-40B4-BE49-F238E27FC236}">
                    <a16:creationId xmlns:a16="http://schemas.microsoft.com/office/drawing/2014/main" id="{FDCCF679-775E-4F2B-8593-801ED1855D28}"/>
                  </a:ext>
                </a:extLst>
              </p:cNvPr>
              <p:cNvSpPr>
                <a:spLocks/>
              </p:cNvSpPr>
              <p:nvPr userDrawn="1"/>
            </p:nvSpPr>
            <p:spPr bwMode="auto">
              <a:xfrm>
                <a:off x="4316" y="24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2" name="Freeform 320">
                <a:extLst>
                  <a:ext uri="{FF2B5EF4-FFF2-40B4-BE49-F238E27FC236}">
                    <a16:creationId xmlns:a16="http://schemas.microsoft.com/office/drawing/2014/main" id="{895A74E6-2A7A-40A8-880C-90A451803749}"/>
                  </a:ext>
                </a:extLst>
              </p:cNvPr>
              <p:cNvSpPr>
                <a:spLocks/>
              </p:cNvSpPr>
              <p:nvPr userDrawn="1"/>
            </p:nvSpPr>
            <p:spPr bwMode="auto">
              <a:xfrm>
                <a:off x="4326" y="2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0"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3" name="Freeform 321">
                <a:extLst>
                  <a:ext uri="{FF2B5EF4-FFF2-40B4-BE49-F238E27FC236}">
                    <a16:creationId xmlns:a16="http://schemas.microsoft.com/office/drawing/2014/main" id="{0DE6BCEA-8EBB-42A3-84F0-B2E15DF528AF}"/>
                  </a:ext>
                </a:extLst>
              </p:cNvPr>
              <p:cNvSpPr>
                <a:spLocks/>
              </p:cNvSpPr>
              <p:nvPr userDrawn="1"/>
            </p:nvSpPr>
            <p:spPr bwMode="auto">
              <a:xfrm>
                <a:off x="4306" y="258"/>
                <a:ext cx="15" cy="5"/>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0"/>
                      <a:pt x="1" y="1"/>
                    </a:cubicBezTo>
                    <a:cubicBezTo>
                      <a:pt x="2" y="0"/>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4" name="Freeform 322">
                <a:extLst>
                  <a:ext uri="{FF2B5EF4-FFF2-40B4-BE49-F238E27FC236}">
                    <a16:creationId xmlns:a16="http://schemas.microsoft.com/office/drawing/2014/main" id="{930ED81F-7507-40D7-A32E-6C5AAD61374E}"/>
                  </a:ext>
                </a:extLst>
              </p:cNvPr>
              <p:cNvSpPr>
                <a:spLocks/>
              </p:cNvSpPr>
              <p:nvPr userDrawn="1"/>
            </p:nvSpPr>
            <p:spPr bwMode="auto">
              <a:xfrm>
                <a:off x="4242" y="228"/>
                <a:ext cx="4" cy="10"/>
              </a:xfrm>
              <a:custGeom>
                <a:avLst/>
                <a:gdLst>
                  <a:gd name="T0" fmla="*/ 4 w 4"/>
                  <a:gd name="T1" fmla="*/ 10 h 10"/>
                  <a:gd name="T2" fmla="*/ 4 w 4"/>
                  <a:gd name="T3" fmla="*/ 10 h 10"/>
                  <a:gd name="T4" fmla="*/ 0 w 4"/>
                  <a:gd name="T5" fmla="*/ 0 h 10"/>
                  <a:gd name="T6" fmla="*/ 4 w 4"/>
                  <a:gd name="T7" fmla="*/ 10 h 10"/>
                </a:gdLst>
                <a:ahLst/>
                <a:cxnLst>
                  <a:cxn ang="0">
                    <a:pos x="T0" y="T1"/>
                  </a:cxn>
                  <a:cxn ang="0">
                    <a:pos x="T2" y="T3"/>
                  </a:cxn>
                  <a:cxn ang="0">
                    <a:pos x="T4" y="T5"/>
                  </a:cxn>
                  <a:cxn ang="0">
                    <a:pos x="T6" y="T7"/>
                  </a:cxn>
                </a:cxnLst>
                <a:rect l="0" t="0" r="r" b="b"/>
                <a:pathLst>
                  <a:path w="4" h="10">
                    <a:moveTo>
                      <a:pt x="4" y="10"/>
                    </a:moveTo>
                    <a:lnTo>
                      <a:pt x="4" y="10"/>
                    </a:lnTo>
                    <a:lnTo>
                      <a:pt x="0" y="0"/>
                    </a:lnTo>
                    <a:lnTo>
                      <a:pt x="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5" name="Freeform 323">
                <a:extLst>
                  <a:ext uri="{FF2B5EF4-FFF2-40B4-BE49-F238E27FC236}">
                    <a16:creationId xmlns:a16="http://schemas.microsoft.com/office/drawing/2014/main" id="{C0E05D99-637F-470B-ABCF-5365C7895962}"/>
                  </a:ext>
                </a:extLst>
              </p:cNvPr>
              <p:cNvSpPr>
                <a:spLocks/>
              </p:cNvSpPr>
              <p:nvPr userDrawn="1"/>
            </p:nvSpPr>
            <p:spPr bwMode="auto">
              <a:xfrm>
                <a:off x="4187" y="273"/>
                <a:ext cx="10" cy="10"/>
              </a:xfrm>
              <a:custGeom>
                <a:avLst/>
                <a:gdLst>
                  <a:gd name="T0" fmla="*/ 1 w 2"/>
                  <a:gd name="T1" fmla="*/ 2 h 2"/>
                  <a:gd name="T2" fmla="*/ 2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0"/>
                      <a:pt x="1" y="1"/>
                      <a:pt x="1" y="0"/>
                    </a:cubicBezTo>
                    <a:cubicBezTo>
                      <a:pt x="1"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6" name="Freeform 324">
                <a:extLst>
                  <a:ext uri="{FF2B5EF4-FFF2-40B4-BE49-F238E27FC236}">
                    <a16:creationId xmlns:a16="http://schemas.microsoft.com/office/drawing/2014/main" id="{8FEAFFDE-CE6A-4F19-B67D-45FD7980A5DA}"/>
                  </a:ext>
                </a:extLst>
              </p:cNvPr>
              <p:cNvSpPr>
                <a:spLocks/>
              </p:cNvSpPr>
              <p:nvPr userDrawn="1"/>
            </p:nvSpPr>
            <p:spPr bwMode="auto">
              <a:xfrm>
                <a:off x="4192" y="2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7" name="Rectangle 325">
                <a:extLst>
                  <a:ext uri="{FF2B5EF4-FFF2-40B4-BE49-F238E27FC236}">
                    <a16:creationId xmlns:a16="http://schemas.microsoft.com/office/drawing/2014/main" id="{8A534010-8F7F-4CF8-B751-2056DE5D116E}"/>
                  </a:ext>
                </a:extLst>
              </p:cNvPr>
              <p:cNvSpPr>
                <a:spLocks noChangeArrowheads="1"/>
              </p:cNvSpPr>
              <p:nvPr userDrawn="1"/>
            </p:nvSpPr>
            <p:spPr bwMode="auto">
              <a:xfrm>
                <a:off x="4421" y="5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8" name="Freeform 326">
                <a:extLst>
                  <a:ext uri="{FF2B5EF4-FFF2-40B4-BE49-F238E27FC236}">
                    <a16:creationId xmlns:a16="http://schemas.microsoft.com/office/drawing/2014/main" id="{6D631D20-6555-4C1E-85D7-C8CEA8F110D6}"/>
                  </a:ext>
                </a:extLst>
              </p:cNvPr>
              <p:cNvSpPr>
                <a:spLocks/>
              </p:cNvSpPr>
              <p:nvPr userDrawn="1"/>
            </p:nvSpPr>
            <p:spPr bwMode="auto">
              <a:xfrm>
                <a:off x="4416" y="4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9" name="Freeform 327">
                <a:extLst>
                  <a:ext uri="{FF2B5EF4-FFF2-40B4-BE49-F238E27FC236}">
                    <a16:creationId xmlns:a16="http://schemas.microsoft.com/office/drawing/2014/main" id="{2A056287-93A8-4DD9-AFFB-8F70802B803A}"/>
                  </a:ext>
                </a:extLst>
              </p:cNvPr>
              <p:cNvSpPr>
                <a:spLocks/>
              </p:cNvSpPr>
              <p:nvPr userDrawn="1"/>
            </p:nvSpPr>
            <p:spPr bwMode="auto">
              <a:xfrm>
                <a:off x="4102" y="47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0" name="Freeform 328">
                <a:extLst>
                  <a:ext uri="{FF2B5EF4-FFF2-40B4-BE49-F238E27FC236}">
                    <a16:creationId xmlns:a16="http://schemas.microsoft.com/office/drawing/2014/main" id="{259D2546-FCC7-42C8-B940-0B82DF48B8AC}"/>
                  </a:ext>
                </a:extLst>
              </p:cNvPr>
              <p:cNvSpPr>
                <a:spLocks/>
              </p:cNvSpPr>
              <p:nvPr userDrawn="1"/>
            </p:nvSpPr>
            <p:spPr bwMode="auto">
              <a:xfrm>
                <a:off x="4102" y="52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1" name="Freeform 329">
                <a:extLst>
                  <a:ext uri="{FF2B5EF4-FFF2-40B4-BE49-F238E27FC236}">
                    <a16:creationId xmlns:a16="http://schemas.microsoft.com/office/drawing/2014/main" id="{C390778D-9E8C-4BCC-82E6-F151C15BF70E}"/>
                  </a:ext>
                </a:extLst>
              </p:cNvPr>
              <p:cNvSpPr>
                <a:spLocks/>
              </p:cNvSpPr>
              <p:nvPr userDrawn="1"/>
            </p:nvSpPr>
            <p:spPr bwMode="auto">
              <a:xfrm>
                <a:off x="4117" y="558"/>
                <a:ext cx="5" cy="1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2" name="Freeform 330">
                <a:extLst>
                  <a:ext uri="{FF2B5EF4-FFF2-40B4-BE49-F238E27FC236}">
                    <a16:creationId xmlns:a16="http://schemas.microsoft.com/office/drawing/2014/main" id="{387A5289-7143-4EA5-B0F0-3693DF530B00}"/>
                  </a:ext>
                </a:extLst>
              </p:cNvPr>
              <p:cNvSpPr>
                <a:spLocks/>
              </p:cNvSpPr>
              <p:nvPr userDrawn="1"/>
            </p:nvSpPr>
            <p:spPr bwMode="auto">
              <a:xfrm>
                <a:off x="4689" y="83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3" name="Freeform 331">
                <a:extLst>
                  <a:ext uri="{FF2B5EF4-FFF2-40B4-BE49-F238E27FC236}">
                    <a16:creationId xmlns:a16="http://schemas.microsoft.com/office/drawing/2014/main" id="{DF1FD243-C5BA-4ADC-B104-73B3B3962095}"/>
                  </a:ext>
                </a:extLst>
              </p:cNvPr>
              <p:cNvSpPr>
                <a:spLocks/>
              </p:cNvSpPr>
              <p:nvPr userDrawn="1"/>
            </p:nvSpPr>
            <p:spPr bwMode="auto">
              <a:xfrm>
                <a:off x="4689" y="80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4" name="Freeform 332">
                <a:extLst>
                  <a:ext uri="{FF2B5EF4-FFF2-40B4-BE49-F238E27FC236}">
                    <a16:creationId xmlns:a16="http://schemas.microsoft.com/office/drawing/2014/main" id="{C946B7AA-5002-4B06-9DB9-7FE09C020D53}"/>
                  </a:ext>
                </a:extLst>
              </p:cNvPr>
              <p:cNvSpPr>
                <a:spLocks/>
              </p:cNvSpPr>
              <p:nvPr userDrawn="1"/>
            </p:nvSpPr>
            <p:spPr bwMode="auto">
              <a:xfrm>
                <a:off x="4694" y="783"/>
                <a:ext cx="5" cy="20"/>
              </a:xfrm>
              <a:custGeom>
                <a:avLst/>
                <a:gdLst>
                  <a:gd name="T0" fmla="*/ 1 w 1"/>
                  <a:gd name="T1" fmla="*/ 0 h 4"/>
                  <a:gd name="T2" fmla="*/ 0 w 1"/>
                  <a:gd name="T3" fmla="*/ 3 h 4"/>
                  <a:gd name="T4" fmla="*/ 0 w 1"/>
                  <a:gd name="T5" fmla="*/ 3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1" y="2"/>
                      <a:pt x="0" y="3"/>
                    </a:cubicBezTo>
                    <a:cubicBezTo>
                      <a:pt x="0" y="3"/>
                      <a:pt x="0" y="3"/>
                      <a:pt x="0" y="3"/>
                    </a:cubicBezTo>
                    <a:cubicBezTo>
                      <a:pt x="1" y="4"/>
                      <a:pt x="1" y="4"/>
                      <a:pt x="1"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5" name="Freeform 333">
                <a:extLst>
                  <a:ext uri="{FF2B5EF4-FFF2-40B4-BE49-F238E27FC236}">
                    <a16:creationId xmlns:a16="http://schemas.microsoft.com/office/drawing/2014/main" id="{97F1EA7A-273C-4ABF-8035-380C744ABA29}"/>
                  </a:ext>
                </a:extLst>
              </p:cNvPr>
              <p:cNvSpPr>
                <a:spLocks/>
              </p:cNvSpPr>
              <p:nvPr userDrawn="1"/>
            </p:nvSpPr>
            <p:spPr bwMode="auto">
              <a:xfrm>
                <a:off x="4714" y="77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6" name="Rectangle 334">
                <a:extLst>
                  <a:ext uri="{FF2B5EF4-FFF2-40B4-BE49-F238E27FC236}">
                    <a16:creationId xmlns:a16="http://schemas.microsoft.com/office/drawing/2014/main" id="{37B7265F-07B3-4A45-BEED-4AC142AAF80C}"/>
                  </a:ext>
                </a:extLst>
              </p:cNvPr>
              <p:cNvSpPr>
                <a:spLocks noChangeArrowheads="1"/>
              </p:cNvSpPr>
              <p:nvPr userDrawn="1"/>
            </p:nvSpPr>
            <p:spPr bwMode="auto">
              <a:xfrm>
                <a:off x="4719" y="7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7" name="Freeform 335">
                <a:extLst>
                  <a:ext uri="{FF2B5EF4-FFF2-40B4-BE49-F238E27FC236}">
                    <a16:creationId xmlns:a16="http://schemas.microsoft.com/office/drawing/2014/main" id="{785D5FEA-B198-4441-8945-1DB39A099079}"/>
                  </a:ext>
                </a:extLst>
              </p:cNvPr>
              <p:cNvSpPr>
                <a:spLocks/>
              </p:cNvSpPr>
              <p:nvPr userDrawn="1"/>
            </p:nvSpPr>
            <p:spPr bwMode="auto">
              <a:xfrm>
                <a:off x="4719" y="7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8" name="Freeform 336">
                <a:extLst>
                  <a:ext uri="{FF2B5EF4-FFF2-40B4-BE49-F238E27FC236}">
                    <a16:creationId xmlns:a16="http://schemas.microsoft.com/office/drawing/2014/main" id="{C68BE330-CFEA-44BE-8380-7A550B147AB9}"/>
                  </a:ext>
                </a:extLst>
              </p:cNvPr>
              <p:cNvSpPr>
                <a:spLocks/>
              </p:cNvSpPr>
              <p:nvPr userDrawn="1"/>
            </p:nvSpPr>
            <p:spPr bwMode="auto">
              <a:xfrm>
                <a:off x="4714" y="7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9" name="Freeform 337">
                <a:extLst>
                  <a:ext uri="{FF2B5EF4-FFF2-40B4-BE49-F238E27FC236}">
                    <a16:creationId xmlns:a16="http://schemas.microsoft.com/office/drawing/2014/main" id="{8148585C-B002-4A90-A47A-B9C700374176}"/>
                  </a:ext>
                </a:extLst>
              </p:cNvPr>
              <p:cNvSpPr>
                <a:spLocks/>
              </p:cNvSpPr>
              <p:nvPr userDrawn="1"/>
            </p:nvSpPr>
            <p:spPr bwMode="auto">
              <a:xfrm>
                <a:off x="4714" y="763"/>
                <a:ext cx="0" cy="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0" name="Freeform 338">
                <a:extLst>
                  <a:ext uri="{FF2B5EF4-FFF2-40B4-BE49-F238E27FC236}">
                    <a16:creationId xmlns:a16="http://schemas.microsoft.com/office/drawing/2014/main" id="{D6774F04-06BA-4571-8D9D-D750CD9CB914}"/>
                  </a:ext>
                </a:extLst>
              </p:cNvPr>
              <p:cNvSpPr>
                <a:spLocks/>
              </p:cNvSpPr>
              <p:nvPr userDrawn="1"/>
            </p:nvSpPr>
            <p:spPr bwMode="auto">
              <a:xfrm>
                <a:off x="4709" y="76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1" y="0"/>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1" name="Freeform 339">
                <a:extLst>
                  <a:ext uri="{FF2B5EF4-FFF2-40B4-BE49-F238E27FC236}">
                    <a16:creationId xmlns:a16="http://schemas.microsoft.com/office/drawing/2014/main" id="{9A50ECE8-4F61-442E-BAEF-9F4D7C9D4DD5}"/>
                  </a:ext>
                </a:extLst>
              </p:cNvPr>
              <p:cNvSpPr>
                <a:spLocks/>
              </p:cNvSpPr>
              <p:nvPr userDrawn="1"/>
            </p:nvSpPr>
            <p:spPr bwMode="auto">
              <a:xfrm>
                <a:off x="4694" y="78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2" name="Freeform 340">
                <a:extLst>
                  <a:ext uri="{FF2B5EF4-FFF2-40B4-BE49-F238E27FC236}">
                    <a16:creationId xmlns:a16="http://schemas.microsoft.com/office/drawing/2014/main" id="{B4EEB34C-8669-4EE5-ABE2-27DD7766C340}"/>
                  </a:ext>
                </a:extLst>
              </p:cNvPr>
              <p:cNvSpPr>
                <a:spLocks/>
              </p:cNvSpPr>
              <p:nvPr userDrawn="1"/>
            </p:nvSpPr>
            <p:spPr bwMode="auto">
              <a:xfrm>
                <a:off x="4719"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3" name="Freeform 341">
                <a:extLst>
                  <a:ext uri="{FF2B5EF4-FFF2-40B4-BE49-F238E27FC236}">
                    <a16:creationId xmlns:a16="http://schemas.microsoft.com/office/drawing/2014/main" id="{BBB7281A-3B20-4727-A410-DDAE4A68206C}"/>
                  </a:ext>
                </a:extLst>
              </p:cNvPr>
              <p:cNvSpPr>
                <a:spLocks/>
              </p:cNvSpPr>
              <p:nvPr userDrawn="1"/>
            </p:nvSpPr>
            <p:spPr bwMode="auto">
              <a:xfrm>
                <a:off x="4719" y="7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4" name="Oval 342">
                <a:extLst>
                  <a:ext uri="{FF2B5EF4-FFF2-40B4-BE49-F238E27FC236}">
                    <a16:creationId xmlns:a16="http://schemas.microsoft.com/office/drawing/2014/main" id="{5392F120-1AA6-4885-9ED9-22504F4488C9}"/>
                  </a:ext>
                </a:extLst>
              </p:cNvPr>
              <p:cNvSpPr>
                <a:spLocks noChangeArrowheads="1"/>
              </p:cNvSpPr>
              <p:nvPr userDrawn="1"/>
            </p:nvSpPr>
            <p:spPr bwMode="auto">
              <a:xfrm>
                <a:off x="4709" y="758"/>
                <a:ext cx="1" cy="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5" name="Freeform 343">
                <a:extLst>
                  <a:ext uri="{FF2B5EF4-FFF2-40B4-BE49-F238E27FC236}">
                    <a16:creationId xmlns:a16="http://schemas.microsoft.com/office/drawing/2014/main" id="{2B55EC40-8573-4D4E-B84F-13F1E07CBB6F}"/>
                  </a:ext>
                </a:extLst>
              </p:cNvPr>
              <p:cNvSpPr>
                <a:spLocks/>
              </p:cNvSpPr>
              <p:nvPr userDrawn="1"/>
            </p:nvSpPr>
            <p:spPr bwMode="auto">
              <a:xfrm>
                <a:off x="4724" y="72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6" name="Freeform 344">
                <a:extLst>
                  <a:ext uri="{FF2B5EF4-FFF2-40B4-BE49-F238E27FC236}">
                    <a16:creationId xmlns:a16="http://schemas.microsoft.com/office/drawing/2014/main" id="{DDC7E5D8-34F8-4813-901C-A82CF8565E85}"/>
                  </a:ext>
                </a:extLst>
              </p:cNvPr>
              <p:cNvSpPr>
                <a:spLocks/>
              </p:cNvSpPr>
              <p:nvPr userDrawn="1"/>
            </p:nvSpPr>
            <p:spPr bwMode="auto">
              <a:xfrm>
                <a:off x="4724" y="703"/>
                <a:ext cx="5" cy="15"/>
              </a:xfrm>
              <a:custGeom>
                <a:avLst/>
                <a:gdLst>
                  <a:gd name="T0" fmla="*/ 0 w 1"/>
                  <a:gd name="T1" fmla="*/ 2 h 3"/>
                  <a:gd name="T2" fmla="*/ 1 w 1"/>
                  <a:gd name="T3" fmla="*/ 2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3"/>
                      <a:pt x="1" y="2"/>
                      <a:pt x="1" y="2"/>
                    </a:cubicBezTo>
                    <a:cubicBezTo>
                      <a:pt x="1" y="1"/>
                      <a:pt x="1" y="1"/>
                      <a:pt x="0" y="0"/>
                    </a:cubicBezTo>
                    <a:cubicBezTo>
                      <a:pt x="1" y="1"/>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7" name="Freeform 345">
                <a:extLst>
                  <a:ext uri="{FF2B5EF4-FFF2-40B4-BE49-F238E27FC236}">
                    <a16:creationId xmlns:a16="http://schemas.microsoft.com/office/drawing/2014/main" id="{883C6802-1792-40FA-9E2D-D86BD77B5FC4}"/>
                  </a:ext>
                </a:extLst>
              </p:cNvPr>
              <p:cNvSpPr>
                <a:spLocks/>
              </p:cNvSpPr>
              <p:nvPr userDrawn="1"/>
            </p:nvSpPr>
            <p:spPr bwMode="auto">
              <a:xfrm>
                <a:off x="4724" y="7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8" name="Freeform 346">
                <a:extLst>
                  <a:ext uri="{FF2B5EF4-FFF2-40B4-BE49-F238E27FC236}">
                    <a16:creationId xmlns:a16="http://schemas.microsoft.com/office/drawing/2014/main" id="{5E1E8021-9610-4D87-A3FB-6A0EE4A00727}"/>
                  </a:ext>
                </a:extLst>
              </p:cNvPr>
              <p:cNvSpPr>
                <a:spLocks/>
              </p:cNvSpPr>
              <p:nvPr userDrawn="1"/>
            </p:nvSpPr>
            <p:spPr bwMode="auto">
              <a:xfrm>
                <a:off x="4719" y="72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9" name="Freeform 347">
                <a:extLst>
                  <a:ext uri="{FF2B5EF4-FFF2-40B4-BE49-F238E27FC236}">
                    <a16:creationId xmlns:a16="http://schemas.microsoft.com/office/drawing/2014/main" id="{20B6F04D-CD3A-4845-8FF7-0CCDBB99DDC7}"/>
                  </a:ext>
                </a:extLst>
              </p:cNvPr>
              <p:cNvSpPr>
                <a:spLocks/>
              </p:cNvSpPr>
              <p:nvPr userDrawn="1"/>
            </p:nvSpPr>
            <p:spPr bwMode="auto">
              <a:xfrm>
                <a:off x="4719" y="7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0" name="Freeform 348">
                <a:extLst>
                  <a:ext uri="{FF2B5EF4-FFF2-40B4-BE49-F238E27FC236}">
                    <a16:creationId xmlns:a16="http://schemas.microsoft.com/office/drawing/2014/main" id="{6CDA1BDF-0340-45CF-84D0-0CA61A5C69DC}"/>
                  </a:ext>
                </a:extLst>
              </p:cNvPr>
              <p:cNvSpPr>
                <a:spLocks/>
              </p:cNvSpPr>
              <p:nvPr userDrawn="1"/>
            </p:nvSpPr>
            <p:spPr bwMode="auto">
              <a:xfrm>
                <a:off x="4719"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1" name="Freeform 349">
                <a:extLst>
                  <a:ext uri="{FF2B5EF4-FFF2-40B4-BE49-F238E27FC236}">
                    <a16:creationId xmlns:a16="http://schemas.microsoft.com/office/drawing/2014/main" id="{8CFECE0E-D653-4FE6-83D8-BBAB4AAFD840}"/>
                  </a:ext>
                </a:extLst>
              </p:cNvPr>
              <p:cNvSpPr>
                <a:spLocks/>
              </p:cNvSpPr>
              <p:nvPr userDrawn="1"/>
            </p:nvSpPr>
            <p:spPr bwMode="auto">
              <a:xfrm>
                <a:off x="4704" y="743"/>
                <a:ext cx="10"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2" name="Freeform 350">
                <a:extLst>
                  <a:ext uri="{FF2B5EF4-FFF2-40B4-BE49-F238E27FC236}">
                    <a16:creationId xmlns:a16="http://schemas.microsoft.com/office/drawing/2014/main" id="{9323548E-8CE9-441E-8C88-1C763FBE6806}"/>
                  </a:ext>
                </a:extLst>
              </p:cNvPr>
              <p:cNvSpPr>
                <a:spLocks/>
              </p:cNvSpPr>
              <p:nvPr userDrawn="1"/>
            </p:nvSpPr>
            <p:spPr bwMode="auto">
              <a:xfrm>
                <a:off x="4714" y="73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3" name="Rectangle 351">
                <a:extLst>
                  <a:ext uri="{FF2B5EF4-FFF2-40B4-BE49-F238E27FC236}">
                    <a16:creationId xmlns:a16="http://schemas.microsoft.com/office/drawing/2014/main" id="{06C6E503-907C-42CA-A5C6-4B1CC24AE0AD}"/>
                  </a:ext>
                </a:extLst>
              </p:cNvPr>
              <p:cNvSpPr>
                <a:spLocks noChangeArrowheads="1"/>
              </p:cNvSpPr>
              <p:nvPr userDrawn="1"/>
            </p:nvSpPr>
            <p:spPr bwMode="auto">
              <a:xfrm>
                <a:off x="4714" y="73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4" name="Freeform 352">
                <a:extLst>
                  <a:ext uri="{FF2B5EF4-FFF2-40B4-BE49-F238E27FC236}">
                    <a16:creationId xmlns:a16="http://schemas.microsoft.com/office/drawing/2014/main" id="{333A136D-851E-4A13-BF7C-C4F274E617F3}"/>
                  </a:ext>
                </a:extLst>
              </p:cNvPr>
              <p:cNvSpPr>
                <a:spLocks/>
              </p:cNvSpPr>
              <p:nvPr userDrawn="1"/>
            </p:nvSpPr>
            <p:spPr bwMode="auto">
              <a:xfrm>
                <a:off x="4714" y="703"/>
                <a:ext cx="5" cy="10"/>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1"/>
                      <a:pt x="0" y="1"/>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5" name="Freeform 353">
                <a:extLst>
                  <a:ext uri="{FF2B5EF4-FFF2-40B4-BE49-F238E27FC236}">
                    <a16:creationId xmlns:a16="http://schemas.microsoft.com/office/drawing/2014/main" id="{E565313D-1833-47A0-B25D-D185A8F63F69}"/>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6" name="Rectangle 354">
                <a:extLst>
                  <a:ext uri="{FF2B5EF4-FFF2-40B4-BE49-F238E27FC236}">
                    <a16:creationId xmlns:a16="http://schemas.microsoft.com/office/drawing/2014/main" id="{0D78E26F-7F05-438D-8DE0-CB227FC36A89}"/>
                  </a:ext>
                </a:extLst>
              </p:cNvPr>
              <p:cNvSpPr>
                <a:spLocks noChangeArrowheads="1"/>
              </p:cNvSpPr>
              <p:nvPr userDrawn="1"/>
            </p:nvSpPr>
            <p:spPr bwMode="auto">
              <a:xfrm>
                <a:off x="4714" y="67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7" name="Freeform 355">
                <a:extLst>
                  <a:ext uri="{FF2B5EF4-FFF2-40B4-BE49-F238E27FC236}">
                    <a16:creationId xmlns:a16="http://schemas.microsoft.com/office/drawing/2014/main" id="{E28280A4-D92F-4F2F-A67E-0EDB8262A898}"/>
                  </a:ext>
                </a:extLst>
              </p:cNvPr>
              <p:cNvSpPr>
                <a:spLocks/>
              </p:cNvSpPr>
              <p:nvPr userDrawn="1"/>
            </p:nvSpPr>
            <p:spPr bwMode="auto">
              <a:xfrm>
                <a:off x="4714" y="71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8" name="Freeform 356">
                <a:extLst>
                  <a:ext uri="{FF2B5EF4-FFF2-40B4-BE49-F238E27FC236}">
                    <a16:creationId xmlns:a16="http://schemas.microsoft.com/office/drawing/2014/main" id="{00D3E95D-67BF-41DB-85C8-E2348C2AE622}"/>
                  </a:ext>
                </a:extLst>
              </p:cNvPr>
              <p:cNvSpPr>
                <a:spLocks/>
              </p:cNvSpPr>
              <p:nvPr userDrawn="1"/>
            </p:nvSpPr>
            <p:spPr bwMode="auto">
              <a:xfrm>
                <a:off x="4719" y="6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9" name="Freeform 357">
                <a:extLst>
                  <a:ext uri="{FF2B5EF4-FFF2-40B4-BE49-F238E27FC236}">
                    <a16:creationId xmlns:a16="http://schemas.microsoft.com/office/drawing/2014/main" id="{CF386EF0-1133-4B7D-857E-8475A9AA7E33}"/>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0" name="Freeform 358">
                <a:extLst>
                  <a:ext uri="{FF2B5EF4-FFF2-40B4-BE49-F238E27FC236}">
                    <a16:creationId xmlns:a16="http://schemas.microsoft.com/office/drawing/2014/main" id="{58645E57-1E77-46E5-87FB-46398DCDAFC2}"/>
                  </a:ext>
                </a:extLst>
              </p:cNvPr>
              <p:cNvSpPr>
                <a:spLocks/>
              </p:cNvSpPr>
              <p:nvPr userDrawn="1"/>
            </p:nvSpPr>
            <p:spPr bwMode="auto">
              <a:xfrm>
                <a:off x="4719" y="7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1" name="Freeform 359">
                <a:extLst>
                  <a:ext uri="{FF2B5EF4-FFF2-40B4-BE49-F238E27FC236}">
                    <a16:creationId xmlns:a16="http://schemas.microsoft.com/office/drawing/2014/main" id="{A49D2538-696E-4CAF-9760-CEA99CA4352F}"/>
                  </a:ext>
                </a:extLst>
              </p:cNvPr>
              <p:cNvSpPr>
                <a:spLocks/>
              </p:cNvSpPr>
              <p:nvPr userDrawn="1"/>
            </p:nvSpPr>
            <p:spPr bwMode="auto">
              <a:xfrm>
                <a:off x="4689" y="673"/>
                <a:ext cx="25" cy="15"/>
              </a:xfrm>
              <a:custGeom>
                <a:avLst/>
                <a:gdLst>
                  <a:gd name="T0" fmla="*/ 0 w 5"/>
                  <a:gd name="T1" fmla="*/ 1 h 3"/>
                  <a:gd name="T2" fmla="*/ 1 w 5"/>
                  <a:gd name="T3" fmla="*/ 3 h 3"/>
                  <a:gd name="T4" fmla="*/ 5 w 5"/>
                  <a:gd name="T5" fmla="*/ 2 h 3"/>
                  <a:gd name="T6" fmla="*/ 4 w 5"/>
                  <a:gd name="T7" fmla="*/ 1 h 3"/>
                  <a:gd name="T8" fmla="*/ 2 w 5"/>
                  <a:gd name="T9" fmla="*/ 2 h 3"/>
                  <a:gd name="T10" fmla="*/ 3 w 5"/>
                  <a:gd name="T11" fmla="*/ 1 h 3"/>
                  <a:gd name="T12" fmla="*/ 0 w 5"/>
                  <a:gd name="T13" fmla="*/ 0 h 3"/>
                  <a:gd name="T14" fmla="*/ 0 w 5"/>
                  <a:gd name="T15" fmla="*/ 1 h 3"/>
                  <a:gd name="T16" fmla="*/ 0 w 5"/>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1"/>
                    </a:moveTo>
                    <a:cubicBezTo>
                      <a:pt x="0" y="1"/>
                      <a:pt x="1" y="2"/>
                      <a:pt x="1" y="3"/>
                    </a:cubicBezTo>
                    <a:cubicBezTo>
                      <a:pt x="1" y="3"/>
                      <a:pt x="4" y="3"/>
                      <a:pt x="5" y="2"/>
                    </a:cubicBezTo>
                    <a:cubicBezTo>
                      <a:pt x="4" y="2"/>
                      <a:pt x="4" y="2"/>
                      <a:pt x="4" y="1"/>
                    </a:cubicBezTo>
                    <a:cubicBezTo>
                      <a:pt x="3" y="1"/>
                      <a:pt x="3" y="3"/>
                      <a:pt x="2" y="2"/>
                    </a:cubicBezTo>
                    <a:cubicBezTo>
                      <a:pt x="2" y="1"/>
                      <a:pt x="2" y="1"/>
                      <a:pt x="3" y="1"/>
                    </a:cubicBezTo>
                    <a:cubicBezTo>
                      <a:pt x="2" y="2"/>
                      <a:pt x="1"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2" name="Freeform 360">
                <a:extLst>
                  <a:ext uri="{FF2B5EF4-FFF2-40B4-BE49-F238E27FC236}">
                    <a16:creationId xmlns:a16="http://schemas.microsoft.com/office/drawing/2014/main" id="{36827B27-382A-42C8-8EDC-357D1F18D521}"/>
                  </a:ext>
                </a:extLst>
              </p:cNvPr>
              <p:cNvSpPr>
                <a:spLocks/>
              </p:cNvSpPr>
              <p:nvPr userDrawn="1"/>
            </p:nvSpPr>
            <p:spPr bwMode="auto">
              <a:xfrm>
                <a:off x="4714" y="683"/>
                <a:ext cx="5" cy="10"/>
              </a:xfrm>
              <a:custGeom>
                <a:avLst/>
                <a:gdLst>
                  <a:gd name="T0" fmla="*/ 0 w 1"/>
                  <a:gd name="T1" fmla="*/ 1 h 2"/>
                  <a:gd name="T2" fmla="*/ 0 w 1"/>
                  <a:gd name="T3" fmla="*/ 2 h 2"/>
                  <a:gd name="T4" fmla="*/ 1 w 1"/>
                  <a:gd name="T5" fmla="*/ 0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0" y="2"/>
                      <a:pt x="0" y="2"/>
                    </a:cubicBezTo>
                    <a:cubicBezTo>
                      <a:pt x="0" y="1"/>
                      <a:pt x="0" y="1"/>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3" name="Freeform 361">
                <a:extLst>
                  <a:ext uri="{FF2B5EF4-FFF2-40B4-BE49-F238E27FC236}">
                    <a16:creationId xmlns:a16="http://schemas.microsoft.com/office/drawing/2014/main" id="{5C858307-406A-463E-AD79-305EFB2CADA3}"/>
                  </a:ext>
                </a:extLst>
              </p:cNvPr>
              <p:cNvSpPr>
                <a:spLocks/>
              </p:cNvSpPr>
              <p:nvPr userDrawn="1"/>
            </p:nvSpPr>
            <p:spPr bwMode="auto">
              <a:xfrm>
                <a:off x="4704" y="693"/>
                <a:ext cx="15" cy="10"/>
              </a:xfrm>
              <a:custGeom>
                <a:avLst/>
                <a:gdLst>
                  <a:gd name="T0" fmla="*/ 2 w 3"/>
                  <a:gd name="T1" fmla="*/ 1 h 2"/>
                  <a:gd name="T2" fmla="*/ 0 w 3"/>
                  <a:gd name="T3" fmla="*/ 1 h 2"/>
                  <a:gd name="T4" fmla="*/ 1 w 3"/>
                  <a:gd name="T5" fmla="*/ 2 h 2"/>
                  <a:gd name="T6" fmla="*/ 2 w 3"/>
                  <a:gd name="T7" fmla="*/ 1 h 2"/>
                  <a:gd name="T8" fmla="*/ 3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2" y="1"/>
                      <a:pt x="1" y="0"/>
                      <a:pt x="0" y="1"/>
                    </a:cubicBezTo>
                    <a:cubicBezTo>
                      <a:pt x="0" y="2"/>
                      <a:pt x="1" y="1"/>
                      <a:pt x="1" y="2"/>
                    </a:cubicBezTo>
                    <a:cubicBezTo>
                      <a:pt x="1" y="0"/>
                      <a:pt x="2" y="2"/>
                      <a:pt x="2" y="1"/>
                    </a:cubicBezTo>
                    <a:cubicBezTo>
                      <a:pt x="2" y="2"/>
                      <a:pt x="3" y="2"/>
                      <a:pt x="3" y="2"/>
                    </a:cubicBezTo>
                    <a:cubicBezTo>
                      <a:pt x="3"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3"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4" name="Freeform 362">
                <a:extLst>
                  <a:ext uri="{FF2B5EF4-FFF2-40B4-BE49-F238E27FC236}">
                    <a16:creationId xmlns:a16="http://schemas.microsoft.com/office/drawing/2014/main" id="{05A39ECA-7A30-4F6C-96DD-0655032D475F}"/>
                  </a:ext>
                </a:extLst>
              </p:cNvPr>
              <p:cNvSpPr>
                <a:spLocks/>
              </p:cNvSpPr>
              <p:nvPr userDrawn="1"/>
            </p:nvSpPr>
            <p:spPr bwMode="auto">
              <a:xfrm>
                <a:off x="4694" y="7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5" name="Freeform 363">
                <a:extLst>
                  <a:ext uri="{FF2B5EF4-FFF2-40B4-BE49-F238E27FC236}">
                    <a16:creationId xmlns:a16="http://schemas.microsoft.com/office/drawing/2014/main" id="{2003EE29-DB7B-4141-A172-9C9B712B19C3}"/>
                  </a:ext>
                </a:extLst>
              </p:cNvPr>
              <p:cNvSpPr>
                <a:spLocks/>
              </p:cNvSpPr>
              <p:nvPr userDrawn="1"/>
            </p:nvSpPr>
            <p:spPr bwMode="auto">
              <a:xfrm>
                <a:off x="4699" y="733"/>
                <a:ext cx="10" cy="10"/>
              </a:xfrm>
              <a:custGeom>
                <a:avLst/>
                <a:gdLst>
                  <a:gd name="T0" fmla="*/ 0 w 2"/>
                  <a:gd name="T1" fmla="*/ 1 h 2"/>
                  <a:gd name="T2" fmla="*/ 0 w 2"/>
                  <a:gd name="T3" fmla="*/ 1 h 2"/>
                  <a:gd name="T4" fmla="*/ 0 w 2"/>
                  <a:gd name="T5" fmla="*/ 1 h 2"/>
                  <a:gd name="T6" fmla="*/ 1 w 2"/>
                  <a:gd name="T7" fmla="*/ 1 h 2"/>
                  <a:gd name="T8" fmla="*/ 0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1"/>
                    </a:cubicBezTo>
                    <a:cubicBezTo>
                      <a:pt x="0" y="2"/>
                      <a:pt x="0" y="1"/>
                      <a:pt x="0" y="1"/>
                    </a:cubicBezTo>
                    <a:cubicBezTo>
                      <a:pt x="0" y="2"/>
                      <a:pt x="0" y="2"/>
                      <a:pt x="1" y="1"/>
                    </a:cubicBezTo>
                    <a:cubicBezTo>
                      <a:pt x="0" y="1"/>
                      <a:pt x="0" y="1"/>
                      <a:pt x="0" y="1"/>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6" name="Freeform 364">
                <a:extLst>
                  <a:ext uri="{FF2B5EF4-FFF2-40B4-BE49-F238E27FC236}">
                    <a16:creationId xmlns:a16="http://schemas.microsoft.com/office/drawing/2014/main" id="{C75F5ACC-3B86-45E3-86AA-F09C59E20B79}"/>
                  </a:ext>
                </a:extLst>
              </p:cNvPr>
              <p:cNvSpPr>
                <a:spLocks/>
              </p:cNvSpPr>
              <p:nvPr userDrawn="1"/>
            </p:nvSpPr>
            <p:spPr bwMode="auto">
              <a:xfrm>
                <a:off x="4704" y="713"/>
                <a:ext cx="5" cy="5"/>
              </a:xfrm>
              <a:custGeom>
                <a:avLst/>
                <a:gdLst>
                  <a:gd name="T0" fmla="*/ 1 w 1"/>
                  <a:gd name="T1" fmla="*/ 1 h 1"/>
                  <a:gd name="T2" fmla="*/ 0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0"/>
                      <a:pt x="0" y="0"/>
                      <a:pt x="0" y="0"/>
                    </a:cubicBez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7" name="Freeform 365">
                <a:extLst>
                  <a:ext uri="{FF2B5EF4-FFF2-40B4-BE49-F238E27FC236}">
                    <a16:creationId xmlns:a16="http://schemas.microsoft.com/office/drawing/2014/main" id="{08752B15-3A57-45E7-BD35-4627C45084D5}"/>
                  </a:ext>
                </a:extLst>
              </p:cNvPr>
              <p:cNvSpPr>
                <a:spLocks/>
              </p:cNvSpPr>
              <p:nvPr userDrawn="1"/>
            </p:nvSpPr>
            <p:spPr bwMode="auto">
              <a:xfrm>
                <a:off x="4714" y="67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8" name="Rectangle 366">
                <a:extLst>
                  <a:ext uri="{FF2B5EF4-FFF2-40B4-BE49-F238E27FC236}">
                    <a16:creationId xmlns:a16="http://schemas.microsoft.com/office/drawing/2014/main" id="{2D956189-C2FE-4C90-855A-BC72CE852460}"/>
                  </a:ext>
                </a:extLst>
              </p:cNvPr>
              <p:cNvSpPr>
                <a:spLocks noChangeArrowheads="1"/>
              </p:cNvSpPr>
              <p:nvPr userDrawn="1"/>
            </p:nvSpPr>
            <p:spPr bwMode="auto">
              <a:xfrm>
                <a:off x="4714" y="6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9" name="Freeform 367">
                <a:extLst>
                  <a:ext uri="{FF2B5EF4-FFF2-40B4-BE49-F238E27FC236}">
                    <a16:creationId xmlns:a16="http://schemas.microsoft.com/office/drawing/2014/main" id="{C63F46A8-5437-42D0-84FE-00C303FB80F5}"/>
                  </a:ext>
                </a:extLst>
              </p:cNvPr>
              <p:cNvSpPr>
                <a:spLocks/>
              </p:cNvSpPr>
              <p:nvPr userDrawn="1"/>
            </p:nvSpPr>
            <p:spPr bwMode="auto">
              <a:xfrm>
                <a:off x="4401"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0" name="Freeform 368">
                <a:extLst>
                  <a:ext uri="{FF2B5EF4-FFF2-40B4-BE49-F238E27FC236}">
                    <a16:creationId xmlns:a16="http://schemas.microsoft.com/office/drawing/2014/main" id="{F49FA55E-460E-4EC0-8695-60FC2B08D266}"/>
                  </a:ext>
                </a:extLst>
              </p:cNvPr>
              <p:cNvSpPr>
                <a:spLocks/>
              </p:cNvSpPr>
              <p:nvPr userDrawn="1"/>
            </p:nvSpPr>
            <p:spPr bwMode="auto">
              <a:xfrm>
                <a:off x="4401" y="7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1" name="Freeform 369">
                <a:extLst>
                  <a:ext uri="{FF2B5EF4-FFF2-40B4-BE49-F238E27FC236}">
                    <a16:creationId xmlns:a16="http://schemas.microsoft.com/office/drawing/2014/main" id="{7B07094B-E3F5-4414-A4FE-B7A41F36E4AC}"/>
                  </a:ext>
                </a:extLst>
              </p:cNvPr>
              <p:cNvSpPr>
                <a:spLocks/>
              </p:cNvSpPr>
              <p:nvPr userDrawn="1"/>
            </p:nvSpPr>
            <p:spPr bwMode="auto">
              <a:xfrm>
                <a:off x="4520" y="553"/>
                <a:ext cx="10" cy="5"/>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0" y="0"/>
                      <a:pt x="1" y="0"/>
                    </a:cubicBezTo>
                    <a:cubicBezTo>
                      <a:pt x="1" y="1"/>
                      <a:pt x="1" y="1"/>
                      <a:pt x="1" y="1"/>
                    </a:cubicBezTo>
                    <a:cubicBezTo>
                      <a:pt x="1"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2" name="Freeform 370">
                <a:extLst>
                  <a:ext uri="{FF2B5EF4-FFF2-40B4-BE49-F238E27FC236}">
                    <a16:creationId xmlns:a16="http://schemas.microsoft.com/office/drawing/2014/main" id="{DC6CAF87-17D4-48AA-B6A8-9512D97E3F8D}"/>
                  </a:ext>
                </a:extLst>
              </p:cNvPr>
              <p:cNvSpPr>
                <a:spLocks/>
              </p:cNvSpPr>
              <p:nvPr userDrawn="1"/>
            </p:nvSpPr>
            <p:spPr bwMode="auto">
              <a:xfrm>
                <a:off x="4426" y="65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3" name="Freeform 371">
                <a:extLst>
                  <a:ext uri="{FF2B5EF4-FFF2-40B4-BE49-F238E27FC236}">
                    <a16:creationId xmlns:a16="http://schemas.microsoft.com/office/drawing/2014/main" id="{BC2613E4-7144-4A77-BBCF-E64080D1F04C}"/>
                  </a:ext>
                </a:extLst>
              </p:cNvPr>
              <p:cNvSpPr>
                <a:spLocks/>
              </p:cNvSpPr>
              <p:nvPr userDrawn="1"/>
            </p:nvSpPr>
            <p:spPr bwMode="auto">
              <a:xfrm>
                <a:off x="4436" y="66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4" name="Freeform 372">
                <a:extLst>
                  <a:ext uri="{FF2B5EF4-FFF2-40B4-BE49-F238E27FC236}">
                    <a16:creationId xmlns:a16="http://schemas.microsoft.com/office/drawing/2014/main" id="{30B2F656-2F6B-4052-B3FB-8724F14F1166}"/>
                  </a:ext>
                </a:extLst>
              </p:cNvPr>
              <p:cNvSpPr>
                <a:spLocks/>
              </p:cNvSpPr>
              <p:nvPr userDrawn="1"/>
            </p:nvSpPr>
            <p:spPr bwMode="auto">
              <a:xfrm>
                <a:off x="4411" y="8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5" name="Freeform 373">
                <a:extLst>
                  <a:ext uri="{FF2B5EF4-FFF2-40B4-BE49-F238E27FC236}">
                    <a16:creationId xmlns:a16="http://schemas.microsoft.com/office/drawing/2014/main" id="{A06AE045-C82A-4AF1-98F4-BB5B4132CB78}"/>
                  </a:ext>
                </a:extLst>
              </p:cNvPr>
              <p:cNvSpPr>
                <a:spLocks/>
              </p:cNvSpPr>
              <p:nvPr userDrawn="1"/>
            </p:nvSpPr>
            <p:spPr bwMode="auto">
              <a:xfrm>
                <a:off x="4659" y="58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6" name="Freeform 374">
                <a:extLst>
                  <a:ext uri="{FF2B5EF4-FFF2-40B4-BE49-F238E27FC236}">
                    <a16:creationId xmlns:a16="http://schemas.microsoft.com/office/drawing/2014/main" id="{FEB47BC2-A8D5-4839-A873-FE2AA3107EDF}"/>
                  </a:ext>
                </a:extLst>
              </p:cNvPr>
              <p:cNvSpPr>
                <a:spLocks/>
              </p:cNvSpPr>
              <p:nvPr userDrawn="1"/>
            </p:nvSpPr>
            <p:spPr bwMode="auto">
              <a:xfrm>
                <a:off x="4361" y="76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7" name="Freeform 375">
                <a:extLst>
                  <a:ext uri="{FF2B5EF4-FFF2-40B4-BE49-F238E27FC236}">
                    <a16:creationId xmlns:a16="http://schemas.microsoft.com/office/drawing/2014/main" id="{19C2033B-FD62-40BA-86A2-A4F8C464038D}"/>
                  </a:ext>
                </a:extLst>
              </p:cNvPr>
              <p:cNvSpPr>
                <a:spLocks/>
              </p:cNvSpPr>
              <p:nvPr userDrawn="1"/>
            </p:nvSpPr>
            <p:spPr bwMode="auto">
              <a:xfrm>
                <a:off x="4650" y="578"/>
                <a:ext cx="9"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0"/>
                      <a:pt x="2"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8" name="Freeform 376">
                <a:extLst>
                  <a:ext uri="{FF2B5EF4-FFF2-40B4-BE49-F238E27FC236}">
                    <a16:creationId xmlns:a16="http://schemas.microsoft.com/office/drawing/2014/main" id="{AC4ABDAC-8EAA-46B8-910D-424433D23C6C}"/>
                  </a:ext>
                </a:extLst>
              </p:cNvPr>
              <p:cNvSpPr>
                <a:spLocks/>
              </p:cNvSpPr>
              <p:nvPr userDrawn="1"/>
            </p:nvSpPr>
            <p:spPr bwMode="auto">
              <a:xfrm>
                <a:off x="4590"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9" name="Freeform 377">
                <a:extLst>
                  <a:ext uri="{FF2B5EF4-FFF2-40B4-BE49-F238E27FC236}">
                    <a16:creationId xmlns:a16="http://schemas.microsoft.com/office/drawing/2014/main" id="{E6106B52-9DB5-46B3-BEDA-50643EF8081D}"/>
                  </a:ext>
                </a:extLst>
              </p:cNvPr>
              <p:cNvSpPr>
                <a:spLocks/>
              </p:cNvSpPr>
              <p:nvPr userDrawn="1"/>
            </p:nvSpPr>
            <p:spPr bwMode="auto">
              <a:xfrm>
                <a:off x="4669" y="8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0" name="Freeform 378">
                <a:extLst>
                  <a:ext uri="{FF2B5EF4-FFF2-40B4-BE49-F238E27FC236}">
                    <a16:creationId xmlns:a16="http://schemas.microsoft.com/office/drawing/2014/main" id="{A7C8BFDF-FD80-4D83-855F-F91221A22930}"/>
                  </a:ext>
                </a:extLst>
              </p:cNvPr>
              <p:cNvSpPr>
                <a:spLocks/>
              </p:cNvSpPr>
              <p:nvPr userDrawn="1"/>
            </p:nvSpPr>
            <p:spPr bwMode="auto">
              <a:xfrm>
                <a:off x="4699" y="6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1" name="Freeform 379">
                <a:extLst>
                  <a:ext uri="{FF2B5EF4-FFF2-40B4-BE49-F238E27FC236}">
                    <a16:creationId xmlns:a16="http://schemas.microsoft.com/office/drawing/2014/main" id="{6B4D50D8-9EF4-4235-A569-292A9F16D786}"/>
                  </a:ext>
                </a:extLst>
              </p:cNvPr>
              <p:cNvSpPr>
                <a:spLocks/>
              </p:cNvSpPr>
              <p:nvPr userDrawn="1"/>
            </p:nvSpPr>
            <p:spPr bwMode="auto">
              <a:xfrm>
                <a:off x="4689" y="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2" name="Freeform 380">
                <a:extLst>
                  <a:ext uri="{FF2B5EF4-FFF2-40B4-BE49-F238E27FC236}">
                    <a16:creationId xmlns:a16="http://schemas.microsoft.com/office/drawing/2014/main" id="{CFE805DD-438A-4FA9-824B-31CFB99B3D61}"/>
                  </a:ext>
                </a:extLst>
              </p:cNvPr>
              <p:cNvSpPr>
                <a:spLocks/>
              </p:cNvSpPr>
              <p:nvPr userDrawn="1"/>
            </p:nvSpPr>
            <p:spPr bwMode="auto">
              <a:xfrm>
                <a:off x="4620" y="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3" name="Freeform 381">
                <a:extLst>
                  <a:ext uri="{FF2B5EF4-FFF2-40B4-BE49-F238E27FC236}">
                    <a16:creationId xmlns:a16="http://schemas.microsoft.com/office/drawing/2014/main" id="{EA43656D-BCB1-48AB-B232-29B58958E8C4}"/>
                  </a:ext>
                </a:extLst>
              </p:cNvPr>
              <p:cNvSpPr>
                <a:spLocks/>
              </p:cNvSpPr>
              <p:nvPr userDrawn="1"/>
            </p:nvSpPr>
            <p:spPr bwMode="auto">
              <a:xfrm>
                <a:off x="4699" y="63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4" name="Freeform 382">
                <a:extLst>
                  <a:ext uri="{FF2B5EF4-FFF2-40B4-BE49-F238E27FC236}">
                    <a16:creationId xmlns:a16="http://schemas.microsoft.com/office/drawing/2014/main" id="{D70C8760-12B7-4373-A6A3-02C1EB530459}"/>
                  </a:ext>
                </a:extLst>
              </p:cNvPr>
              <p:cNvSpPr>
                <a:spLocks/>
              </p:cNvSpPr>
              <p:nvPr userDrawn="1"/>
            </p:nvSpPr>
            <p:spPr bwMode="auto">
              <a:xfrm>
                <a:off x="4704"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5" name="Freeform 383">
                <a:extLst>
                  <a:ext uri="{FF2B5EF4-FFF2-40B4-BE49-F238E27FC236}">
                    <a16:creationId xmlns:a16="http://schemas.microsoft.com/office/drawing/2014/main" id="{669646E7-9EFC-41F5-971E-D342B280EAA7}"/>
                  </a:ext>
                </a:extLst>
              </p:cNvPr>
              <p:cNvSpPr>
                <a:spLocks/>
              </p:cNvSpPr>
              <p:nvPr userDrawn="1"/>
            </p:nvSpPr>
            <p:spPr bwMode="auto">
              <a:xfrm>
                <a:off x="4699" y="6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6" name="Freeform 384">
                <a:extLst>
                  <a:ext uri="{FF2B5EF4-FFF2-40B4-BE49-F238E27FC236}">
                    <a16:creationId xmlns:a16="http://schemas.microsoft.com/office/drawing/2014/main" id="{FEBCECC5-1AAE-451B-B7A4-4C6BBC0416C9}"/>
                  </a:ext>
                </a:extLst>
              </p:cNvPr>
              <p:cNvSpPr>
                <a:spLocks/>
              </p:cNvSpPr>
              <p:nvPr userDrawn="1"/>
            </p:nvSpPr>
            <p:spPr bwMode="auto">
              <a:xfrm>
                <a:off x="4470" y="92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7" name="Rectangle 385">
                <a:extLst>
                  <a:ext uri="{FF2B5EF4-FFF2-40B4-BE49-F238E27FC236}">
                    <a16:creationId xmlns:a16="http://schemas.microsoft.com/office/drawing/2014/main" id="{950E676B-94FA-4A12-BDB7-D1CFDD05800C}"/>
                  </a:ext>
                </a:extLst>
              </p:cNvPr>
              <p:cNvSpPr>
                <a:spLocks noChangeArrowheads="1"/>
              </p:cNvSpPr>
              <p:nvPr userDrawn="1"/>
            </p:nvSpPr>
            <p:spPr bwMode="auto">
              <a:xfrm>
                <a:off x="4500" y="6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8" name="Freeform 386">
                <a:extLst>
                  <a:ext uri="{FF2B5EF4-FFF2-40B4-BE49-F238E27FC236}">
                    <a16:creationId xmlns:a16="http://schemas.microsoft.com/office/drawing/2014/main" id="{7C917C1F-A459-4C13-8552-5FC4B4708CD7}"/>
                  </a:ext>
                </a:extLst>
              </p:cNvPr>
              <p:cNvSpPr>
                <a:spLocks/>
              </p:cNvSpPr>
              <p:nvPr userDrawn="1"/>
            </p:nvSpPr>
            <p:spPr bwMode="auto">
              <a:xfrm>
                <a:off x="4495" y="603"/>
                <a:ext cx="5" cy="15"/>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1" y="2"/>
                      <a:pt x="1" y="2"/>
                    </a:cubicBezTo>
                    <a:cubicBezTo>
                      <a:pt x="0" y="0"/>
                      <a:pt x="0" y="0"/>
                      <a:pt x="0" y="0"/>
                    </a:cubicBez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9" name="Freeform 387">
                <a:extLst>
                  <a:ext uri="{FF2B5EF4-FFF2-40B4-BE49-F238E27FC236}">
                    <a16:creationId xmlns:a16="http://schemas.microsoft.com/office/drawing/2014/main" id="{7ABADE1F-8427-44E3-AE28-2FF97F73067B}"/>
                  </a:ext>
                </a:extLst>
              </p:cNvPr>
              <p:cNvSpPr>
                <a:spLocks noEditPoints="1"/>
              </p:cNvSpPr>
              <p:nvPr userDrawn="1"/>
            </p:nvSpPr>
            <p:spPr bwMode="auto">
              <a:xfrm>
                <a:off x="4356" y="553"/>
                <a:ext cx="358" cy="404"/>
              </a:xfrm>
              <a:custGeom>
                <a:avLst/>
                <a:gdLst>
                  <a:gd name="T0" fmla="*/ 10 w 72"/>
                  <a:gd name="T1" fmla="*/ 47 h 81"/>
                  <a:gd name="T2" fmla="*/ 9 w 72"/>
                  <a:gd name="T3" fmla="*/ 42 h 81"/>
                  <a:gd name="T4" fmla="*/ 11 w 72"/>
                  <a:gd name="T5" fmla="*/ 40 h 81"/>
                  <a:gd name="T6" fmla="*/ 11 w 72"/>
                  <a:gd name="T7" fmla="*/ 35 h 81"/>
                  <a:gd name="T8" fmla="*/ 13 w 72"/>
                  <a:gd name="T9" fmla="*/ 30 h 81"/>
                  <a:gd name="T10" fmla="*/ 14 w 72"/>
                  <a:gd name="T11" fmla="*/ 21 h 81"/>
                  <a:gd name="T12" fmla="*/ 14 w 72"/>
                  <a:gd name="T13" fmla="*/ 21 h 81"/>
                  <a:gd name="T14" fmla="*/ 17 w 72"/>
                  <a:gd name="T15" fmla="*/ 22 h 81"/>
                  <a:gd name="T16" fmla="*/ 20 w 72"/>
                  <a:gd name="T17" fmla="*/ 18 h 81"/>
                  <a:gd name="T18" fmla="*/ 24 w 72"/>
                  <a:gd name="T19" fmla="*/ 15 h 81"/>
                  <a:gd name="T20" fmla="*/ 29 w 72"/>
                  <a:gd name="T21" fmla="*/ 12 h 81"/>
                  <a:gd name="T22" fmla="*/ 33 w 72"/>
                  <a:gd name="T23" fmla="*/ 9 h 81"/>
                  <a:gd name="T24" fmla="*/ 38 w 72"/>
                  <a:gd name="T25" fmla="*/ 9 h 81"/>
                  <a:gd name="T26" fmla="*/ 39 w 72"/>
                  <a:gd name="T27" fmla="*/ 10 h 81"/>
                  <a:gd name="T28" fmla="*/ 44 w 72"/>
                  <a:gd name="T29" fmla="*/ 8 h 81"/>
                  <a:gd name="T30" fmla="*/ 48 w 72"/>
                  <a:gd name="T31" fmla="*/ 8 h 81"/>
                  <a:gd name="T32" fmla="*/ 53 w 72"/>
                  <a:gd name="T33" fmla="*/ 7 h 81"/>
                  <a:gd name="T34" fmla="*/ 57 w 72"/>
                  <a:gd name="T35" fmla="*/ 11 h 81"/>
                  <a:gd name="T36" fmla="*/ 62 w 72"/>
                  <a:gd name="T37" fmla="*/ 14 h 81"/>
                  <a:gd name="T38" fmla="*/ 68 w 72"/>
                  <a:gd name="T39" fmla="*/ 20 h 81"/>
                  <a:gd name="T40" fmla="*/ 72 w 72"/>
                  <a:gd name="T41" fmla="*/ 21 h 81"/>
                  <a:gd name="T42" fmla="*/ 69 w 72"/>
                  <a:gd name="T43" fmla="*/ 17 h 81"/>
                  <a:gd name="T44" fmla="*/ 68 w 72"/>
                  <a:gd name="T45" fmla="*/ 14 h 81"/>
                  <a:gd name="T46" fmla="*/ 59 w 72"/>
                  <a:gd name="T47" fmla="*/ 5 h 81"/>
                  <a:gd name="T48" fmla="*/ 46 w 72"/>
                  <a:gd name="T49" fmla="*/ 0 h 81"/>
                  <a:gd name="T50" fmla="*/ 36 w 72"/>
                  <a:gd name="T51" fmla="*/ 1 h 81"/>
                  <a:gd name="T52" fmla="*/ 34 w 72"/>
                  <a:gd name="T53" fmla="*/ 1 h 81"/>
                  <a:gd name="T54" fmla="*/ 30 w 72"/>
                  <a:gd name="T55" fmla="*/ 5 h 81"/>
                  <a:gd name="T56" fmla="*/ 24 w 72"/>
                  <a:gd name="T57" fmla="*/ 7 h 81"/>
                  <a:gd name="T58" fmla="*/ 13 w 72"/>
                  <a:gd name="T59" fmla="*/ 17 h 81"/>
                  <a:gd name="T60" fmla="*/ 11 w 72"/>
                  <a:gd name="T61" fmla="*/ 20 h 81"/>
                  <a:gd name="T62" fmla="*/ 8 w 72"/>
                  <a:gd name="T63" fmla="*/ 27 h 81"/>
                  <a:gd name="T64" fmla="*/ 2 w 72"/>
                  <a:gd name="T65" fmla="*/ 33 h 81"/>
                  <a:gd name="T66" fmla="*/ 1 w 72"/>
                  <a:gd name="T67" fmla="*/ 43 h 81"/>
                  <a:gd name="T68" fmla="*/ 1 w 72"/>
                  <a:gd name="T69" fmla="*/ 52 h 81"/>
                  <a:gd name="T70" fmla="*/ 4 w 72"/>
                  <a:gd name="T71" fmla="*/ 64 h 81"/>
                  <a:gd name="T72" fmla="*/ 11 w 72"/>
                  <a:gd name="T73" fmla="*/ 72 h 81"/>
                  <a:gd name="T74" fmla="*/ 22 w 72"/>
                  <a:gd name="T75" fmla="*/ 80 h 81"/>
                  <a:gd name="T76" fmla="*/ 27 w 72"/>
                  <a:gd name="T77" fmla="*/ 81 h 81"/>
                  <a:gd name="T78" fmla="*/ 38 w 72"/>
                  <a:gd name="T79" fmla="*/ 77 h 81"/>
                  <a:gd name="T80" fmla="*/ 51 w 72"/>
                  <a:gd name="T81" fmla="*/ 74 h 81"/>
                  <a:gd name="T82" fmla="*/ 62 w 72"/>
                  <a:gd name="T83" fmla="*/ 61 h 81"/>
                  <a:gd name="T84" fmla="*/ 57 w 72"/>
                  <a:gd name="T85" fmla="*/ 59 h 81"/>
                  <a:gd name="T86" fmla="*/ 51 w 72"/>
                  <a:gd name="T87" fmla="*/ 64 h 81"/>
                  <a:gd name="T88" fmla="*/ 47 w 72"/>
                  <a:gd name="T89" fmla="*/ 67 h 81"/>
                  <a:gd name="T90" fmla="*/ 37 w 72"/>
                  <a:gd name="T91" fmla="*/ 73 h 81"/>
                  <a:gd name="T92" fmla="*/ 33 w 72"/>
                  <a:gd name="T93" fmla="*/ 76 h 81"/>
                  <a:gd name="T94" fmla="*/ 27 w 72"/>
                  <a:gd name="T95" fmla="*/ 73 h 81"/>
                  <a:gd name="T96" fmla="*/ 22 w 72"/>
                  <a:gd name="T97" fmla="*/ 73 h 81"/>
                  <a:gd name="T98" fmla="*/ 22 w 72"/>
                  <a:gd name="T99" fmla="*/ 71 h 81"/>
                  <a:gd name="T100" fmla="*/ 17 w 72"/>
                  <a:gd name="T101" fmla="*/ 69 h 81"/>
                  <a:gd name="T102" fmla="*/ 15 w 72"/>
                  <a:gd name="T103" fmla="*/ 66 h 81"/>
                  <a:gd name="T104" fmla="*/ 13 w 72"/>
                  <a:gd name="T105" fmla="*/ 63 h 81"/>
                  <a:gd name="T106" fmla="*/ 12 w 72"/>
                  <a:gd name="T107" fmla="*/ 60 h 81"/>
                  <a:gd name="T108" fmla="*/ 9 w 72"/>
                  <a:gd name="T109" fmla="*/ 53 h 81"/>
                  <a:gd name="T110" fmla="*/ 10 w 72"/>
                  <a:gd name="T111" fmla="*/ 38 h 81"/>
                  <a:gd name="T112" fmla="*/ 66 w 72"/>
                  <a:gd name="T113" fmla="*/ 13 h 81"/>
                  <a:gd name="T114" fmla="*/ 25 w 72"/>
                  <a:gd name="T115"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81">
                    <a:moveTo>
                      <a:pt x="9" y="50"/>
                    </a:moveTo>
                    <a:cubicBezTo>
                      <a:pt x="10" y="49"/>
                      <a:pt x="10" y="49"/>
                      <a:pt x="10" y="49"/>
                    </a:cubicBezTo>
                    <a:cubicBezTo>
                      <a:pt x="11" y="50"/>
                      <a:pt x="11" y="51"/>
                      <a:pt x="12" y="50"/>
                    </a:cubicBezTo>
                    <a:cubicBezTo>
                      <a:pt x="9" y="50"/>
                      <a:pt x="11" y="47"/>
                      <a:pt x="9" y="47"/>
                    </a:cubicBezTo>
                    <a:cubicBezTo>
                      <a:pt x="9" y="47"/>
                      <a:pt x="9" y="47"/>
                      <a:pt x="9" y="47"/>
                    </a:cubicBezTo>
                    <a:cubicBezTo>
                      <a:pt x="9" y="47"/>
                      <a:pt x="10" y="47"/>
                      <a:pt x="10" y="47"/>
                    </a:cubicBezTo>
                    <a:cubicBezTo>
                      <a:pt x="11" y="46"/>
                      <a:pt x="8" y="46"/>
                      <a:pt x="8" y="45"/>
                    </a:cubicBezTo>
                    <a:cubicBezTo>
                      <a:pt x="8" y="44"/>
                      <a:pt x="9" y="44"/>
                      <a:pt x="9" y="44"/>
                    </a:cubicBezTo>
                    <a:cubicBezTo>
                      <a:pt x="9" y="43"/>
                      <a:pt x="9" y="43"/>
                      <a:pt x="9" y="43"/>
                    </a:cubicBezTo>
                    <a:cubicBezTo>
                      <a:pt x="9" y="43"/>
                      <a:pt x="9" y="43"/>
                      <a:pt x="9" y="43"/>
                    </a:cubicBezTo>
                    <a:cubicBezTo>
                      <a:pt x="9" y="42"/>
                      <a:pt x="9" y="42"/>
                      <a:pt x="9" y="42"/>
                    </a:cubicBezTo>
                    <a:cubicBezTo>
                      <a:pt x="9" y="42"/>
                      <a:pt x="9" y="42"/>
                      <a:pt x="9" y="42"/>
                    </a:cubicBezTo>
                    <a:cubicBezTo>
                      <a:pt x="9" y="42"/>
                      <a:pt x="8" y="41"/>
                      <a:pt x="8" y="41"/>
                    </a:cubicBezTo>
                    <a:cubicBezTo>
                      <a:pt x="9" y="40"/>
                      <a:pt x="8" y="41"/>
                      <a:pt x="9" y="41"/>
                    </a:cubicBezTo>
                    <a:cubicBezTo>
                      <a:pt x="8" y="40"/>
                      <a:pt x="8" y="40"/>
                      <a:pt x="8" y="40"/>
                    </a:cubicBezTo>
                    <a:cubicBezTo>
                      <a:pt x="9" y="40"/>
                      <a:pt x="9" y="41"/>
                      <a:pt x="9" y="41"/>
                    </a:cubicBezTo>
                    <a:cubicBezTo>
                      <a:pt x="12" y="41"/>
                      <a:pt x="9" y="40"/>
                      <a:pt x="11" y="39"/>
                    </a:cubicBezTo>
                    <a:cubicBezTo>
                      <a:pt x="11" y="40"/>
                      <a:pt x="11" y="40"/>
                      <a:pt x="11" y="40"/>
                    </a:cubicBezTo>
                    <a:cubicBezTo>
                      <a:pt x="12" y="40"/>
                      <a:pt x="12" y="39"/>
                      <a:pt x="13" y="38"/>
                    </a:cubicBezTo>
                    <a:cubicBezTo>
                      <a:pt x="12" y="38"/>
                      <a:pt x="10" y="39"/>
                      <a:pt x="10" y="38"/>
                    </a:cubicBezTo>
                    <a:cubicBezTo>
                      <a:pt x="10" y="38"/>
                      <a:pt x="10" y="38"/>
                      <a:pt x="10" y="37"/>
                    </a:cubicBezTo>
                    <a:cubicBezTo>
                      <a:pt x="11" y="37"/>
                      <a:pt x="11" y="37"/>
                      <a:pt x="11" y="36"/>
                    </a:cubicBezTo>
                    <a:cubicBezTo>
                      <a:pt x="12" y="37"/>
                      <a:pt x="12" y="37"/>
                      <a:pt x="12" y="37"/>
                    </a:cubicBezTo>
                    <a:cubicBezTo>
                      <a:pt x="12" y="36"/>
                      <a:pt x="11" y="36"/>
                      <a:pt x="11" y="35"/>
                    </a:cubicBezTo>
                    <a:cubicBezTo>
                      <a:pt x="11" y="35"/>
                      <a:pt x="12" y="35"/>
                      <a:pt x="13" y="35"/>
                    </a:cubicBezTo>
                    <a:cubicBezTo>
                      <a:pt x="14" y="34"/>
                      <a:pt x="11" y="35"/>
                      <a:pt x="12" y="34"/>
                    </a:cubicBezTo>
                    <a:cubicBezTo>
                      <a:pt x="12" y="33"/>
                      <a:pt x="12" y="32"/>
                      <a:pt x="12" y="31"/>
                    </a:cubicBezTo>
                    <a:cubicBezTo>
                      <a:pt x="13" y="30"/>
                      <a:pt x="13" y="31"/>
                      <a:pt x="13" y="31"/>
                    </a:cubicBezTo>
                    <a:cubicBezTo>
                      <a:pt x="13" y="30"/>
                      <a:pt x="13" y="30"/>
                      <a:pt x="13" y="30"/>
                    </a:cubicBezTo>
                    <a:cubicBezTo>
                      <a:pt x="13" y="30"/>
                      <a:pt x="13" y="30"/>
                      <a:pt x="13" y="30"/>
                    </a:cubicBezTo>
                    <a:cubicBezTo>
                      <a:pt x="13" y="30"/>
                      <a:pt x="12" y="30"/>
                      <a:pt x="12" y="29"/>
                    </a:cubicBezTo>
                    <a:cubicBezTo>
                      <a:pt x="11" y="28"/>
                      <a:pt x="15" y="28"/>
                      <a:pt x="14" y="27"/>
                    </a:cubicBezTo>
                    <a:cubicBezTo>
                      <a:pt x="14" y="26"/>
                      <a:pt x="14" y="27"/>
                      <a:pt x="15" y="27"/>
                    </a:cubicBezTo>
                    <a:cubicBezTo>
                      <a:pt x="15" y="25"/>
                      <a:pt x="15" y="26"/>
                      <a:pt x="14" y="24"/>
                    </a:cubicBezTo>
                    <a:cubicBezTo>
                      <a:pt x="16" y="24"/>
                      <a:pt x="16" y="24"/>
                      <a:pt x="16" y="24"/>
                    </a:cubicBezTo>
                    <a:cubicBezTo>
                      <a:pt x="14" y="24"/>
                      <a:pt x="14" y="22"/>
                      <a:pt x="14" y="21"/>
                    </a:cubicBezTo>
                    <a:cubicBezTo>
                      <a:pt x="13" y="21"/>
                      <a:pt x="13" y="21"/>
                      <a:pt x="13" y="21"/>
                    </a:cubicBezTo>
                    <a:cubicBezTo>
                      <a:pt x="13" y="20"/>
                      <a:pt x="13" y="20"/>
                      <a:pt x="13" y="20"/>
                    </a:cubicBezTo>
                    <a:cubicBezTo>
                      <a:pt x="13" y="20"/>
                      <a:pt x="14" y="20"/>
                      <a:pt x="14" y="20"/>
                    </a:cubicBezTo>
                    <a:cubicBezTo>
                      <a:pt x="14" y="20"/>
                      <a:pt x="14" y="20"/>
                      <a:pt x="14" y="20"/>
                    </a:cubicBezTo>
                    <a:cubicBezTo>
                      <a:pt x="14" y="20"/>
                      <a:pt x="15" y="21"/>
                      <a:pt x="15" y="21"/>
                    </a:cubicBezTo>
                    <a:cubicBezTo>
                      <a:pt x="15" y="21"/>
                      <a:pt x="14" y="21"/>
                      <a:pt x="14" y="21"/>
                    </a:cubicBezTo>
                    <a:cubicBezTo>
                      <a:pt x="15" y="22"/>
                      <a:pt x="15" y="23"/>
                      <a:pt x="16" y="23"/>
                    </a:cubicBezTo>
                    <a:cubicBezTo>
                      <a:pt x="16" y="23"/>
                      <a:pt x="16" y="23"/>
                      <a:pt x="16" y="22"/>
                    </a:cubicBezTo>
                    <a:cubicBezTo>
                      <a:pt x="16" y="23"/>
                      <a:pt x="16" y="23"/>
                      <a:pt x="16" y="23"/>
                    </a:cubicBezTo>
                    <a:cubicBezTo>
                      <a:pt x="16" y="23"/>
                      <a:pt x="16" y="23"/>
                      <a:pt x="16" y="22"/>
                    </a:cubicBezTo>
                    <a:cubicBezTo>
                      <a:pt x="17" y="23"/>
                      <a:pt x="17" y="23"/>
                      <a:pt x="17" y="23"/>
                    </a:cubicBezTo>
                    <a:cubicBezTo>
                      <a:pt x="17" y="22"/>
                      <a:pt x="17" y="22"/>
                      <a:pt x="17" y="22"/>
                    </a:cubicBezTo>
                    <a:cubicBezTo>
                      <a:pt x="18" y="22"/>
                      <a:pt x="18" y="22"/>
                      <a:pt x="18" y="22"/>
                    </a:cubicBezTo>
                    <a:cubicBezTo>
                      <a:pt x="18" y="20"/>
                      <a:pt x="17" y="18"/>
                      <a:pt x="19" y="16"/>
                    </a:cubicBezTo>
                    <a:cubicBezTo>
                      <a:pt x="19" y="17"/>
                      <a:pt x="20" y="17"/>
                      <a:pt x="20" y="18"/>
                    </a:cubicBezTo>
                    <a:cubicBezTo>
                      <a:pt x="19" y="17"/>
                      <a:pt x="20" y="19"/>
                      <a:pt x="19" y="20"/>
                    </a:cubicBezTo>
                    <a:cubicBezTo>
                      <a:pt x="19" y="19"/>
                      <a:pt x="20" y="20"/>
                      <a:pt x="20" y="20"/>
                    </a:cubicBezTo>
                    <a:cubicBezTo>
                      <a:pt x="20" y="18"/>
                      <a:pt x="20" y="18"/>
                      <a:pt x="20" y="18"/>
                    </a:cubicBezTo>
                    <a:cubicBezTo>
                      <a:pt x="21" y="19"/>
                      <a:pt x="21" y="18"/>
                      <a:pt x="21" y="18"/>
                    </a:cubicBezTo>
                    <a:cubicBezTo>
                      <a:pt x="20" y="17"/>
                      <a:pt x="22" y="16"/>
                      <a:pt x="22" y="16"/>
                    </a:cubicBezTo>
                    <a:cubicBezTo>
                      <a:pt x="22" y="16"/>
                      <a:pt x="22" y="17"/>
                      <a:pt x="22" y="17"/>
                    </a:cubicBezTo>
                    <a:cubicBezTo>
                      <a:pt x="23" y="18"/>
                      <a:pt x="21" y="15"/>
                      <a:pt x="23" y="15"/>
                    </a:cubicBezTo>
                    <a:cubicBezTo>
                      <a:pt x="23" y="15"/>
                      <a:pt x="22" y="15"/>
                      <a:pt x="23" y="15"/>
                    </a:cubicBezTo>
                    <a:cubicBezTo>
                      <a:pt x="23" y="15"/>
                      <a:pt x="24" y="14"/>
                      <a:pt x="24" y="15"/>
                    </a:cubicBezTo>
                    <a:cubicBezTo>
                      <a:pt x="24" y="15"/>
                      <a:pt x="24" y="15"/>
                      <a:pt x="24" y="15"/>
                    </a:cubicBezTo>
                    <a:cubicBezTo>
                      <a:pt x="25" y="14"/>
                      <a:pt x="27" y="12"/>
                      <a:pt x="27" y="11"/>
                    </a:cubicBezTo>
                    <a:cubicBezTo>
                      <a:pt x="27" y="11"/>
                      <a:pt x="28" y="13"/>
                      <a:pt x="28" y="13"/>
                    </a:cubicBezTo>
                    <a:cubicBezTo>
                      <a:pt x="28" y="13"/>
                      <a:pt x="28" y="12"/>
                      <a:pt x="27" y="10"/>
                    </a:cubicBezTo>
                    <a:cubicBezTo>
                      <a:pt x="27" y="8"/>
                      <a:pt x="27" y="7"/>
                      <a:pt x="27" y="7"/>
                    </a:cubicBezTo>
                    <a:cubicBezTo>
                      <a:pt x="28" y="8"/>
                      <a:pt x="30" y="11"/>
                      <a:pt x="29" y="12"/>
                    </a:cubicBezTo>
                    <a:cubicBezTo>
                      <a:pt x="30" y="12"/>
                      <a:pt x="30" y="12"/>
                      <a:pt x="31" y="11"/>
                    </a:cubicBezTo>
                    <a:cubicBezTo>
                      <a:pt x="30" y="11"/>
                      <a:pt x="29" y="10"/>
                      <a:pt x="30" y="10"/>
                    </a:cubicBezTo>
                    <a:cubicBezTo>
                      <a:pt x="31" y="11"/>
                      <a:pt x="30" y="10"/>
                      <a:pt x="32" y="11"/>
                    </a:cubicBezTo>
                    <a:cubicBezTo>
                      <a:pt x="32" y="11"/>
                      <a:pt x="31" y="8"/>
                      <a:pt x="32" y="8"/>
                    </a:cubicBezTo>
                    <a:cubicBezTo>
                      <a:pt x="32" y="9"/>
                      <a:pt x="32" y="10"/>
                      <a:pt x="32" y="11"/>
                    </a:cubicBezTo>
                    <a:cubicBezTo>
                      <a:pt x="32" y="11"/>
                      <a:pt x="32" y="10"/>
                      <a:pt x="33" y="9"/>
                    </a:cubicBezTo>
                    <a:cubicBezTo>
                      <a:pt x="33" y="9"/>
                      <a:pt x="33" y="8"/>
                      <a:pt x="33" y="8"/>
                    </a:cubicBezTo>
                    <a:cubicBezTo>
                      <a:pt x="33" y="9"/>
                      <a:pt x="33" y="10"/>
                      <a:pt x="34" y="10"/>
                    </a:cubicBezTo>
                    <a:cubicBezTo>
                      <a:pt x="34" y="10"/>
                      <a:pt x="35" y="10"/>
                      <a:pt x="35" y="10"/>
                    </a:cubicBezTo>
                    <a:cubicBezTo>
                      <a:pt x="35" y="9"/>
                      <a:pt x="35" y="9"/>
                      <a:pt x="35" y="9"/>
                    </a:cubicBezTo>
                    <a:cubicBezTo>
                      <a:pt x="36" y="9"/>
                      <a:pt x="35" y="6"/>
                      <a:pt x="37" y="6"/>
                    </a:cubicBezTo>
                    <a:cubicBezTo>
                      <a:pt x="37" y="6"/>
                      <a:pt x="37" y="8"/>
                      <a:pt x="38" y="9"/>
                    </a:cubicBezTo>
                    <a:cubicBezTo>
                      <a:pt x="38" y="7"/>
                      <a:pt x="39" y="3"/>
                      <a:pt x="40" y="2"/>
                    </a:cubicBezTo>
                    <a:cubicBezTo>
                      <a:pt x="40" y="3"/>
                      <a:pt x="40" y="3"/>
                      <a:pt x="40" y="3"/>
                    </a:cubicBezTo>
                    <a:cubicBezTo>
                      <a:pt x="42" y="2"/>
                      <a:pt x="42" y="2"/>
                      <a:pt x="42" y="2"/>
                    </a:cubicBezTo>
                    <a:cubicBezTo>
                      <a:pt x="41" y="4"/>
                      <a:pt x="39" y="7"/>
                      <a:pt x="39" y="9"/>
                    </a:cubicBezTo>
                    <a:cubicBezTo>
                      <a:pt x="39" y="9"/>
                      <a:pt x="39" y="9"/>
                      <a:pt x="40" y="9"/>
                    </a:cubicBezTo>
                    <a:cubicBezTo>
                      <a:pt x="40" y="10"/>
                      <a:pt x="39" y="10"/>
                      <a:pt x="39" y="10"/>
                    </a:cubicBezTo>
                    <a:cubicBezTo>
                      <a:pt x="39" y="10"/>
                      <a:pt x="41" y="10"/>
                      <a:pt x="41" y="10"/>
                    </a:cubicBezTo>
                    <a:cubicBezTo>
                      <a:pt x="41" y="9"/>
                      <a:pt x="42" y="9"/>
                      <a:pt x="42" y="8"/>
                    </a:cubicBezTo>
                    <a:cubicBezTo>
                      <a:pt x="40" y="9"/>
                      <a:pt x="40" y="9"/>
                      <a:pt x="40" y="9"/>
                    </a:cubicBezTo>
                    <a:cubicBezTo>
                      <a:pt x="40" y="8"/>
                      <a:pt x="41" y="6"/>
                      <a:pt x="43" y="6"/>
                    </a:cubicBezTo>
                    <a:cubicBezTo>
                      <a:pt x="43" y="6"/>
                      <a:pt x="42" y="8"/>
                      <a:pt x="42" y="9"/>
                    </a:cubicBezTo>
                    <a:cubicBezTo>
                      <a:pt x="43" y="8"/>
                      <a:pt x="44" y="8"/>
                      <a:pt x="44" y="8"/>
                    </a:cubicBezTo>
                    <a:cubicBezTo>
                      <a:pt x="43" y="9"/>
                      <a:pt x="43" y="9"/>
                      <a:pt x="43" y="9"/>
                    </a:cubicBezTo>
                    <a:cubicBezTo>
                      <a:pt x="44" y="9"/>
                      <a:pt x="45" y="7"/>
                      <a:pt x="45" y="8"/>
                    </a:cubicBezTo>
                    <a:cubicBezTo>
                      <a:pt x="46" y="9"/>
                      <a:pt x="46" y="10"/>
                      <a:pt x="46" y="9"/>
                    </a:cubicBezTo>
                    <a:cubicBezTo>
                      <a:pt x="46" y="8"/>
                      <a:pt x="46" y="4"/>
                      <a:pt x="47" y="3"/>
                    </a:cubicBezTo>
                    <a:cubicBezTo>
                      <a:pt x="47" y="3"/>
                      <a:pt x="49" y="4"/>
                      <a:pt x="49" y="5"/>
                    </a:cubicBezTo>
                    <a:cubicBezTo>
                      <a:pt x="49" y="6"/>
                      <a:pt x="48" y="7"/>
                      <a:pt x="48" y="8"/>
                    </a:cubicBezTo>
                    <a:cubicBezTo>
                      <a:pt x="48" y="8"/>
                      <a:pt x="48" y="8"/>
                      <a:pt x="48" y="8"/>
                    </a:cubicBezTo>
                    <a:cubicBezTo>
                      <a:pt x="49" y="8"/>
                      <a:pt x="48" y="9"/>
                      <a:pt x="49" y="9"/>
                    </a:cubicBezTo>
                    <a:cubicBezTo>
                      <a:pt x="49" y="8"/>
                      <a:pt x="50" y="9"/>
                      <a:pt x="49" y="8"/>
                    </a:cubicBezTo>
                    <a:cubicBezTo>
                      <a:pt x="50" y="8"/>
                      <a:pt x="50" y="8"/>
                      <a:pt x="51" y="9"/>
                    </a:cubicBezTo>
                    <a:cubicBezTo>
                      <a:pt x="51" y="8"/>
                      <a:pt x="53" y="6"/>
                      <a:pt x="54" y="6"/>
                    </a:cubicBezTo>
                    <a:cubicBezTo>
                      <a:pt x="53" y="7"/>
                      <a:pt x="53" y="7"/>
                      <a:pt x="53" y="7"/>
                    </a:cubicBezTo>
                    <a:cubicBezTo>
                      <a:pt x="55" y="8"/>
                      <a:pt x="55" y="9"/>
                      <a:pt x="56" y="10"/>
                    </a:cubicBezTo>
                    <a:cubicBezTo>
                      <a:pt x="56" y="10"/>
                      <a:pt x="57" y="11"/>
                      <a:pt x="56" y="11"/>
                    </a:cubicBezTo>
                    <a:cubicBezTo>
                      <a:pt x="56" y="11"/>
                      <a:pt x="57" y="11"/>
                      <a:pt x="57" y="11"/>
                    </a:cubicBezTo>
                    <a:cubicBezTo>
                      <a:pt x="57" y="13"/>
                      <a:pt x="56" y="11"/>
                      <a:pt x="56" y="12"/>
                    </a:cubicBezTo>
                    <a:cubicBezTo>
                      <a:pt x="57" y="12"/>
                      <a:pt x="58" y="12"/>
                      <a:pt x="58" y="12"/>
                    </a:cubicBezTo>
                    <a:cubicBezTo>
                      <a:pt x="59" y="11"/>
                      <a:pt x="57" y="11"/>
                      <a:pt x="57" y="11"/>
                    </a:cubicBezTo>
                    <a:cubicBezTo>
                      <a:pt x="57" y="10"/>
                      <a:pt x="59" y="9"/>
                      <a:pt x="61" y="10"/>
                    </a:cubicBezTo>
                    <a:cubicBezTo>
                      <a:pt x="62" y="10"/>
                      <a:pt x="61" y="11"/>
                      <a:pt x="61" y="11"/>
                    </a:cubicBezTo>
                    <a:cubicBezTo>
                      <a:pt x="63" y="13"/>
                      <a:pt x="65" y="11"/>
                      <a:pt x="65" y="13"/>
                    </a:cubicBezTo>
                    <a:cubicBezTo>
                      <a:pt x="65" y="15"/>
                      <a:pt x="64" y="14"/>
                      <a:pt x="63" y="15"/>
                    </a:cubicBezTo>
                    <a:cubicBezTo>
                      <a:pt x="62" y="14"/>
                      <a:pt x="63" y="13"/>
                      <a:pt x="62" y="13"/>
                    </a:cubicBezTo>
                    <a:cubicBezTo>
                      <a:pt x="62" y="14"/>
                      <a:pt x="62" y="14"/>
                      <a:pt x="62" y="14"/>
                    </a:cubicBezTo>
                    <a:cubicBezTo>
                      <a:pt x="62" y="14"/>
                      <a:pt x="61" y="13"/>
                      <a:pt x="61" y="13"/>
                    </a:cubicBezTo>
                    <a:cubicBezTo>
                      <a:pt x="61" y="14"/>
                      <a:pt x="64" y="16"/>
                      <a:pt x="64" y="18"/>
                    </a:cubicBezTo>
                    <a:cubicBezTo>
                      <a:pt x="64" y="18"/>
                      <a:pt x="65" y="19"/>
                      <a:pt x="65" y="18"/>
                    </a:cubicBezTo>
                    <a:cubicBezTo>
                      <a:pt x="65" y="18"/>
                      <a:pt x="65" y="18"/>
                      <a:pt x="65" y="18"/>
                    </a:cubicBezTo>
                    <a:cubicBezTo>
                      <a:pt x="65" y="17"/>
                      <a:pt x="66" y="18"/>
                      <a:pt x="66" y="17"/>
                    </a:cubicBezTo>
                    <a:cubicBezTo>
                      <a:pt x="67" y="18"/>
                      <a:pt x="68" y="18"/>
                      <a:pt x="68" y="20"/>
                    </a:cubicBezTo>
                    <a:cubicBezTo>
                      <a:pt x="67" y="20"/>
                      <a:pt x="67" y="20"/>
                      <a:pt x="67" y="20"/>
                    </a:cubicBezTo>
                    <a:cubicBezTo>
                      <a:pt x="68" y="20"/>
                      <a:pt x="68" y="19"/>
                      <a:pt x="67" y="19"/>
                    </a:cubicBezTo>
                    <a:cubicBezTo>
                      <a:pt x="68" y="19"/>
                      <a:pt x="67" y="21"/>
                      <a:pt x="68" y="21"/>
                    </a:cubicBezTo>
                    <a:cubicBezTo>
                      <a:pt x="69" y="20"/>
                      <a:pt x="69" y="20"/>
                      <a:pt x="69" y="20"/>
                    </a:cubicBezTo>
                    <a:cubicBezTo>
                      <a:pt x="69" y="21"/>
                      <a:pt x="71" y="22"/>
                      <a:pt x="71" y="23"/>
                    </a:cubicBezTo>
                    <a:cubicBezTo>
                      <a:pt x="72" y="22"/>
                      <a:pt x="71" y="23"/>
                      <a:pt x="72" y="21"/>
                    </a:cubicBezTo>
                    <a:cubicBezTo>
                      <a:pt x="70" y="23"/>
                      <a:pt x="71" y="19"/>
                      <a:pt x="70" y="20"/>
                    </a:cubicBezTo>
                    <a:cubicBezTo>
                      <a:pt x="71" y="19"/>
                      <a:pt x="70" y="19"/>
                      <a:pt x="70" y="17"/>
                    </a:cubicBezTo>
                    <a:cubicBezTo>
                      <a:pt x="70" y="17"/>
                      <a:pt x="70" y="18"/>
                      <a:pt x="70" y="17"/>
                    </a:cubicBezTo>
                    <a:cubicBezTo>
                      <a:pt x="70" y="17"/>
                      <a:pt x="69" y="17"/>
                      <a:pt x="69" y="17"/>
                    </a:cubicBezTo>
                    <a:cubicBezTo>
                      <a:pt x="69" y="17"/>
                      <a:pt x="69" y="17"/>
                      <a:pt x="69" y="17"/>
                    </a:cubicBezTo>
                    <a:cubicBezTo>
                      <a:pt x="69" y="17"/>
                      <a:pt x="69" y="17"/>
                      <a:pt x="69" y="17"/>
                    </a:cubicBezTo>
                    <a:cubicBezTo>
                      <a:pt x="69" y="17"/>
                      <a:pt x="69" y="17"/>
                      <a:pt x="69" y="17"/>
                    </a:cubicBezTo>
                    <a:cubicBezTo>
                      <a:pt x="69" y="17"/>
                      <a:pt x="69" y="17"/>
                      <a:pt x="69" y="18"/>
                    </a:cubicBezTo>
                    <a:cubicBezTo>
                      <a:pt x="68" y="18"/>
                      <a:pt x="67" y="16"/>
                      <a:pt x="67" y="16"/>
                    </a:cubicBezTo>
                    <a:cubicBezTo>
                      <a:pt x="67" y="15"/>
                      <a:pt x="67" y="16"/>
                      <a:pt x="67" y="16"/>
                    </a:cubicBezTo>
                    <a:cubicBezTo>
                      <a:pt x="66" y="15"/>
                      <a:pt x="66" y="15"/>
                      <a:pt x="66" y="15"/>
                    </a:cubicBezTo>
                    <a:cubicBezTo>
                      <a:pt x="67" y="15"/>
                      <a:pt x="67" y="13"/>
                      <a:pt x="68" y="14"/>
                    </a:cubicBezTo>
                    <a:cubicBezTo>
                      <a:pt x="67" y="13"/>
                      <a:pt x="67" y="13"/>
                      <a:pt x="67" y="13"/>
                    </a:cubicBezTo>
                    <a:cubicBezTo>
                      <a:pt x="67" y="12"/>
                      <a:pt x="67" y="11"/>
                      <a:pt x="66" y="11"/>
                    </a:cubicBezTo>
                    <a:cubicBezTo>
                      <a:pt x="66" y="10"/>
                      <a:pt x="65" y="10"/>
                      <a:pt x="65" y="10"/>
                    </a:cubicBezTo>
                    <a:cubicBezTo>
                      <a:pt x="65" y="10"/>
                      <a:pt x="64" y="9"/>
                      <a:pt x="64" y="9"/>
                    </a:cubicBezTo>
                    <a:cubicBezTo>
                      <a:pt x="64" y="9"/>
                      <a:pt x="64" y="9"/>
                      <a:pt x="64" y="9"/>
                    </a:cubicBezTo>
                    <a:cubicBezTo>
                      <a:pt x="63" y="8"/>
                      <a:pt x="60" y="8"/>
                      <a:pt x="59" y="5"/>
                    </a:cubicBezTo>
                    <a:cubicBezTo>
                      <a:pt x="59" y="5"/>
                      <a:pt x="58" y="5"/>
                      <a:pt x="57" y="4"/>
                    </a:cubicBezTo>
                    <a:cubicBezTo>
                      <a:pt x="57" y="3"/>
                      <a:pt x="57" y="3"/>
                      <a:pt x="57" y="3"/>
                    </a:cubicBezTo>
                    <a:cubicBezTo>
                      <a:pt x="57" y="3"/>
                      <a:pt x="55" y="2"/>
                      <a:pt x="55" y="2"/>
                    </a:cubicBezTo>
                    <a:cubicBezTo>
                      <a:pt x="55" y="0"/>
                      <a:pt x="51" y="0"/>
                      <a:pt x="50" y="0"/>
                    </a:cubicBezTo>
                    <a:cubicBezTo>
                      <a:pt x="49" y="0"/>
                      <a:pt x="49" y="0"/>
                      <a:pt x="49" y="0"/>
                    </a:cubicBezTo>
                    <a:cubicBezTo>
                      <a:pt x="48" y="0"/>
                      <a:pt x="47" y="0"/>
                      <a:pt x="46" y="0"/>
                    </a:cubicBezTo>
                    <a:cubicBezTo>
                      <a:pt x="46" y="1"/>
                      <a:pt x="46" y="1"/>
                      <a:pt x="46" y="1"/>
                    </a:cubicBezTo>
                    <a:cubicBezTo>
                      <a:pt x="45" y="2"/>
                      <a:pt x="44" y="0"/>
                      <a:pt x="42" y="1"/>
                    </a:cubicBezTo>
                    <a:cubicBezTo>
                      <a:pt x="42" y="0"/>
                      <a:pt x="42" y="0"/>
                      <a:pt x="43" y="1"/>
                    </a:cubicBezTo>
                    <a:cubicBezTo>
                      <a:pt x="42" y="0"/>
                      <a:pt x="41" y="0"/>
                      <a:pt x="40" y="1"/>
                    </a:cubicBezTo>
                    <a:cubicBezTo>
                      <a:pt x="39" y="1"/>
                      <a:pt x="38" y="2"/>
                      <a:pt x="37" y="1"/>
                    </a:cubicBezTo>
                    <a:cubicBezTo>
                      <a:pt x="37" y="2"/>
                      <a:pt x="36" y="1"/>
                      <a:pt x="36" y="1"/>
                    </a:cubicBezTo>
                    <a:cubicBezTo>
                      <a:pt x="36" y="1"/>
                      <a:pt x="36" y="1"/>
                      <a:pt x="36" y="1"/>
                    </a:cubicBezTo>
                    <a:cubicBezTo>
                      <a:pt x="36" y="1"/>
                      <a:pt x="36" y="1"/>
                      <a:pt x="36" y="1"/>
                    </a:cubicBezTo>
                    <a:cubicBezTo>
                      <a:pt x="36" y="1"/>
                      <a:pt x="35" y="1"/>
                      <a:pt x="35" y="1"/>
                    </a:cubicBezTo>
                    <a:cubicBezTo>
                      <a:pt x="35" y="1"/>
                      <a:pt x="36" y="1"/>
                      <a:pt x="36" y="1"/>
                    </a:cubicBezTo>
                    <a:cubicBezTo>
                      <a:pt x="35" y="1"/>
                      <a:pt x="35" y="2"/>
                      <a:pt x="34" y="2"/>
                    </a:cubicBezTo>
                    <a:cubicBezTo>
                      <a:pt x="34" y="1"/>
                      <a:pt x="34" y="1"/>
                      <a:pt x="34" y="1"/>
                    </a:cubicBezTo>
                    <a:cubicBezTo>
                      <a:pt x="34" y="1"/>
                      <a:pt x="34" y="1"/>
                      <a:pt x="34" y="1"/>
                    </a:cubicBezTo>
                    <a:cubicBezTo>
                      <a:pt x="33" y="1"/>
                      <a:pt x="34" y="2"/>
                      <a:pt x="34" y="2"/>
                    </a:cubicBezTo>
                    <a:cubicBezTo>
                      <a:pt x="34" y="2"/>
                      <a:pt x="34" y="3"/>
                      <a:pt x="34" y="3"/>
                    </a:cubicBezTo>
                    <a:cubicBezTo>
                      <a:pt x="33" y="2"/>
                      <a:pt x="33" y="4"/>
                      <a:pt x="32" y="3"/>
                    </a:cubicBezTo>
                    <a:cubicBezTo>
                      <a:pt x="32" y="3"/>
                      <a:pt x="29" y="4"/>
                      <a:pt x="30" y="5"/>
                    </a:cubicBezTo>
                    <a:cubicBezTo>
                      <a:pt x="30" y="5"/>
                      <a:pt x="30" y="5"/>
                      <a:pt x="30" y="5"/>
                    </a:cubicBezTo>
                    <a:cubicBezTo>
                      <a:pt x="29" y="5"/>
                      <a:pt x="29" y="5"/>
                      <a:pt x="29" y="6"/>
                    </a:cubicBezTo>
                    <a:cubicBezTo>
                      <a:pt x="28" y="5"/>
                      <a:pt x="28" y="5"/>
                      <a:pt x="28" y="5"/>
                    </a:cubicBezTo>
                    <a:cubicBezTo>
                      <a:pt x="27" y="7"/>
                      <a:pt x="27" y="7"/>
                      <a:pt x="27" y="7"/>
                    </a:cubicBezTo>
                    <a:cubicBezTo>
                      <a:pt x="27" y="6"/>
                      <a:pt x="26" y="6"/>
                      <a:pt x="26" y="5"/>
                    </a:cubicBezTo>
                    <a:cubicBezTo>
                      <a:pt x="25" y="7"/>
                      <a:pt x="25" y="6"/>
                      <a:pt x="25" y="8"/>
                    </a:cubicBezTo>
                    <a:cubicBezTo>
                      <a:pt x="24" y="7"/>
                      <a:pt x="24" y="7"/>
                      <a:pt x="24" y="7"/>
                    </a:cubicBezTo>
                    <a:cubicBezTo>
                      <a:pt x="24" y="8"/>
                      <a:pt x="24" y="9"/>
                      <a:pt x="23" y="9"/>
                    </a:cubicBezTo>
                    <a:cubicBezTo>
                      <a:pt x="22" y="8"/>
                      <a:pt x="21" y="9"/>
                      <a:pt x="20" y="10"/>
                    </a:cubicBezTo>
                    <a:cubicBezTo>
                      <a:pt x="19" y="11"/>
                      <a:pt x="17" y="12"/>
                      <a:pt x="16" y="13"/>
                    </a:cubicBezTo>
                    <a:cubicBezTo>
                      <a:pt x="18" y="14"/>
                      <a:pt x="14" y="13"/>
                      <a:pt x="15" y="14"/>
                    </a:cubicBezTo>
                    <a:cubicBezTo>
                      <a:pt x="15" y="14"/>
                      <a:pt x="14" y="14"/>
                      <a:pt x="14" y="14"/>
                    </a:cubicBezTo>
                    <a:cubicBezTo>
                      <a:pt x="14" y="15"/>
                      <a:pt x="12" y="15"/>
                      <a:pt x="13" y="17"/>
                    </a:cubicBezTo>
                    <a:cubicBezTo>
                      <a:pt x="12" y="16"/>
                      <a:pt x="12" y="16"/>
                      <a:pt x="12" y="16"/>
                    </a:cubicBezTo>
                    <a:cubicBezTo>
                      <a:pt x="12" y="16"/>
                      <a:pt x="12" y="16"/>
                      <a:pt x="12" y="16"/>
                    </a:cubicBezTo>
                    <a:cubicBezTo>
                      <a:pt x="11" y="16"/>
                      <a:pt x="11" y="16"/>
                      <a:pt x="11" y="16"/>
                    </a:cubicBezTo>
                    <a:cubicBezTo>
                      <a:pt x="10" y="17"/>
                      <a:pt x="12" y="18"/>
                      <a:pt x="13" y="19"/>
                    </a:cubicBezTo>
                    <a:cubicBezTo>
                      <a:pt x="12" y="19"/>
                      <a:pt x="11" y="19"/>
                      <a:pt x="12" y="20"/>
                    </a:cubicBezTo>
                    <a:cubicBezTo>
                      <a:pt x="11" y="20"/>
                      <a:pt x="11" y="20"/>
                      <a:pt x="11" y="20"/>
                    </a:cubicBezTo>
                    <a:cubicBezTo>
                      <a:pt x="11" y="20"/>
                      <a:pt x="9" y="22"/>
                      <a:pt x="10" y="23"/>
                    </a:cubicBezTo>
                    <a:cubicBezTo>
                      <a:pt x="9" y="23"/>
                      <a:pt x="9" y="23"/>
                      <a:pt x="9" y="23"/>
                    </a:cubicBezTo>
                    <a:cubicBezTo>
                      <a:pt x="9" y="24"/>
                      <a:pt x="9" y="24"/>
                      <a:pt x="8" y="25"/>
                    </a:cubicBezTo>
                    <a:cubicBezTo>
                      <a:pt x="8" y="25"/>
                      <a:pt x="8" y="25"/>
                      <a:pt x="8" y="25"/>
                    </a:cubicBezTo>
                    <a:cubicBezTo>
                      <a:pt x="9" y="26"/>
                      <a:pt x="8" y="26"/>
                      <a:pt x="8" y="27"/>
                    </a:cubicBezTo>
                    <a:cubicBezTo>
                      <a:pt x="8" y="27"/>
                      <a:pt x="8" y="27"/>
                      <a:pt x="8" y="27"/>
                    </a:cubicBezTo>
                    <a:cubicBezTo>
                      <a:pt x="6" y="28"/>
                      <a:pt x="8" y="28"/>
                      <a:pt x="6" y="29"/>
                    </a:cubicBezTo>
                    <a:cubicBezTo>
                      <a:pt x="7" y="30"/>
                      <a:pt x="7" y="30"/>
                      <a:pt x="7" y="30"/>
                    </a:cubicBezTo>
                    <a:cubicBezTo>
                      <a:pt x="8" y="31"/>
                      <a:pt x="5" y="31"/>
                      <a:pt x="5" y="32"/>
                    </a:cubicBezTo>
                    <a:cubicBezTo>
                      <a:pt x="6" y="32"/>
                      <a:pt x="6" y="32"/>
                      <a:pt x="6" y="32"/>
                    </a:cubicBezTo>
                    <a:cubicBezTo>
                      <a:pt x="6" y="33"/>
                      <a:pt x="3" y="33"/>
                      <a:pt x="2" y="34"/>
                    </a:cubicBezTo>
                    <a:cubicBezTo>
                      <a:pt x="2" y="34"/>
                      <a:pt x="2" y="33"/>
                      <a:pt x="2" y="33"/>
                    </a:cubicBezTo>
                    <a:cubicBezTo>
                      <a:pt x="1" y="34"/>
                      <a:pt x="3" y="34"/>
                      <a:pt x="3" y="35"/>
                    </a:cubicBezTo>
                    <a:cubicBezTo>
                      <a:pt x="2" y="35"/>
                      <a:pt x="2" y="34"/>
                      <a:pt x="1" y="35"/>
                    </a:cubicBezTo>
                    <a:cubicBezTo>
                      <a:pt x="1" y="35"/>
                      <a:pt x="3" y="38"/>
                      <a:pt x="1" y="39"/>
                    </a:cubicBezTo>
                    <a:cubicBezTo>
                      <a:pt x="2" y="39"/>
                      <a:pt x="2" y="39"/>
                      <a:pt x="2" y="39"/>
                    </a:cubicBezTo>
                    <a:cubicBezTo>
                      <a:pt x="2" y="40"/>
                      <a:pt x="0" y="42"/>
                      <a:pt x="2" y="43"/>
                    </a:cubicBezTo>
                    <a:cubicBezTo>
                      <a:pt x="1" y="43"/>
                      <a:pt x="1" y="43"/>
                      <a:pt x="1" y="43"/>
                    </a:cubicBezTo>
                    <a:cubicBezTo>
                      <a:pt x="1" y="44"/>
                      <a:pt x="2" y="45"/>
                      <a:pt x="2" y="46"/>
                    </a:cubicBezTo>
                    <a:cubicBezTo>
                      <a:pt x="1" y="46"/>
                      <a:pt x="1" y="47"/>
                      <a:pt x="2" y="48"/>
                    </a:cubicBezTo>
                    <a:cubicBezTo>
                      <a:pt x="2" y="49"/>
                      <a:pt x="2" y="50"/>
                      <a:pt x="1" y="50"/>
                    </a:cubicBezTo>
                    <a:cubicBezTo>
                      <a:pt x="1" y="50"/>
                      <a:pt x="1" y="51"/>
                      <a:pt x="1" y="51"/>
                    </a:cubicBezTo>
                    <a:cubicBezTo>
                      <a:pt x="1" y="52"/>
                      <a:pt x="1" y="52"/>
                      <a:pt x="1" y="52"/>
                    </a:cubicBezTo>
                    <a:cubicBezTo>
                      <a:pt x="1" y="52"/>
                      <a:pt x="1" y="52"/>
                      <a:pt x="1" y="52"/>
                    </a:cubicBezTo>
                    <a:cubicBezTo>
                      <a:pt x="1" y="54"/>
                      <a:pt x="2" y="54"/>
                      <a:pt x="3" y="55"/>
                    </a:cubicBezTo>
                    <a:cubicBezTo>
                      <a:pt x="2" y="55"/>
                      <a:pt x="2" y="55"/>
                      <a:pt x="2" y="55"/>
                    </a:cubicBezTo>
                    <a:cubicBezTo>
                      <a:pt x="2" y="57"/>
                      <a:pt x="2" y="57"/>
                      <a:pt x="4" y="58"/>
                    </a:cubicBezTo>
                    <a:cubicBezTo>
                      <a:pt x="3" y="59"/>
                      <a:pt x="3" y="59"/>
                      <a:pt x="3" y="59"/>
                    </a:cubicBezTo>
                    <a:cubicBezTo>
                      <a:pt x="4" y="59"/>
                      <a:pt x="2" y="62"/>
                      <a:pt x="4" y="64"/>
                    </a:cubicBezTo>
                    <a:cubicBezTo>
                      <a:pt x="4" y="64"/>
                      <a:pt x="4" y="64"/>
                      <a:pt x="4" y="64"/>
                    </a:cubicBezTo>
                    <a:cubicBezTo>
                      <a:pt x="6" y="65"/>
                      <a:pt x="5" y="70"/>
                      <a:pt x="8" y="69"/>
                    </a:cubicBezTo>
                    <a:cubicBezTo>
                      <a:pt x="10" y="70"/>
                      <a:pt x="10" y="70"/>
                      <a:pt x="10" y="70"/>
                    </a:cubicBezTo>
                    <a:cubicBezTo>
                      <a:pt x="9" y="68"/>
                      <a:pt x="11" y="69"/>
                      <a:pt x="11" y="68"/>
                    </a:cubicBezTo>
                    <a:cubicBezTo>
                      <a:pt x="11" y="69"/>
                      <a:pt x="11" y="70"/>
                      <a:pt x="11" y="70"/>
                    </a:cubicBezTo>
                    <a:cubicBezTo>
                      <a:pt x="11" y="70"/>
                      <a:pt x="11" y="70"/>
                      <a:pt x="11" y="70"/>
                    </a:cubicBezTo>
                    <a:cubicBezTo>
                      <a:pt x="9" y="70"/>
                      <a:pt x="12" y="72"/>
                      <a:pt x="11" y="72"/>
                    </a:cubicBezTo>
                    <a:cubicBezTo>
                      <a:pt x="14" y="75"/>
                      <a:pt x="17" y="78"/>
                      <a:pt x="20" y="80"/>
                    </a:cubicBezTo>
                    <a:cubicBezTo>
                      <a:pt x="21" y="78"/>
                      <a:pt x="21" y="78"/>
                      <a:pt x="21" y="78"/>
                    </a:cubicBezTo>
                    <a:cubicBezTo>
                      <a:pt x="22" y="79"/>
                      <a:pt x="22" y="79"/>
                      <a:pt x="22" y="79"/>
                    </a:cubicBezTo>
                    <a:cubicBezTo>
                      <a:pt x="22" y="79"/>
                      <a:pt x="22" y="80"/>
                      <a:pt x="21" y="79"/>
                    </a:cubicBezTo>
                    <a:cubicBezTo>
                      <a:pt x="21" y="80"/>
                      <a:pt x="23" y="79"/>
                      <a:pt x="23" y="79"/>
                    </a:cubicBezTo>
                    <a:cubicBezTo>
                      <a:pt x="24" y="80"/>
                      <a:pt x="22" y="80"/>
                      <a:pt x="22" y="80"/>
                    </a:cubicBezTo>
                    <a:cubicBezTo>
                      <a:pt x="23" y="81"/>
                      <a:pt x="23" y="81"/>
                      <a:pt x="23" y="81"/>
                    </a:cubicBezTo>
                    <a:cubicBezTo>
                      <a:pt x="23" y="80"/>
                      <a:pt x="23" y="80"/>
                      <a:pt x="23" y="80"/>
                    </a:cubicBezTo>
                    <a:cubicBezTo>
                      <a:pt x="24" y="80"/>
                      <a:pt x="24" y="79"/>
                      <a:pt x="25" y="80"/>
                    </a:cubicBezTo>
                    <a:cubicBezTo>
                      <a:pt x="26" y="80"/>
                      <a:pt x="25" y="81"/>
                      <a:pt x="25" y="81"/>
                    </a:cubicBezTo>
                    <a:cubicBezTo>
                      <a:pt x="25" y="81"/>
                      <a:pt x="25" y="81"/>
                      <a:pt x="26" y="81"/>
                    </a:cubicBezTo>
                    <a:cubicBezTo>
                      <a:pt x="26" y="81"/>
                      <a:pt x="26" y="81"/>
                      <a:pt x="27" y="81"/>
                    </a:cubicBezTo>
                    <a:cubicBezTo>
                      <a:pt x="27" y="81"/>
                      <a:pt x="27" y="81"/>
                      <a:pt x="27" y="81"/>
                    </a:cubicBezTo>
                    <a:cubicBezTo>
                      <a:pt x="27" y="80"/>
                      <a:pt x="27" y="80"/>
                      <a:pt x="27" y="80"/>
                    </a:cubicBezTo>
                    <a:cubicBezTo>
                      <a:pt x="28" y="80"/>
                      <a:pt x="28" y="80"/>
                      <a:pt x="28" y="79"/>
                    </a:cubicBezTo>
                    <a:cubicBezTo>
                      <a:pt x="29" y="81"/>
                      <a:pt x="34" y="80"/>
                      <a:pt x="34" y="80"/>
                    </a:cubicBezTo>
                    <a:cubicBezTo>
                      <a:pt x="35" y="79"/>
                      <a:pt x="36" y="79"/>
                      <a:pt x="38" y="79"/>
                    </a:cubicBezTo>
                    <a:cubicBezTo>
                      <a:pt x="37" y="79"/>
                      <a:pt x="37" y="77"/>
                      <a:pt x="38" y="77"/>
                    </a:cubicBezTo>
                    <a:cubicBezTo>
                      <a:pt x="38" y="80"/>
                      <a:pt x="40" y="78"/>
                      <a:pt x="41" y="79"/>
                    </a:cubicBezTo>
                    <a:cubicBezTo>
                      <a:pt x="40" y="78"/>
                      <a:pt x="44" y="78"/>
                      <a:pt x="42" y="77"/>
                    </a:cubicBezTo>
                    <a:cubicBezTo>
                      <a:pt x="43" y="77"/>
                      <a:pt x="43" y="78"/>
                      <a:pt x="43" y="78"/>
                    </a:cubicBezTo>
                    <a:cubicBezTo>
                      <a:pt x="45" y="76"/>
                      <a:pt x="48" y="77"/>
                      <a:pt x="50" y="75"/>
                    </a:cubicBezTo>
                    <a:cubicBezTo>
                      <a:pt x="50" y="75"/>
                      <a:pt x="49" y="74"/>
                      <a:pt x="49" y="74"/>
                    </a:cubicBezTo>
                    <a:cubicBezTo>
                      <a:pt x="51" y="74"/>
                      <a:pt x="51" y="74"/>
                      <a:pt x="51" y="74"/>
                    </a:cubicBezTo>
                    <a:cubicBezTo>
                      <a:pt x="52" y="74"/>
                      <a:pt x="51" y="72"/>
                      <a:pt x="52" y="73"/>
                    </a:cubicBezTo>
                    <a:cubicBezTo>
                      <a:pt x="52" y="73"/>
                      <a:pt x="51" y="72"/>
                      <a:pt x="52" y="72"/>
                    </a:cubicBezTo>
                    <a:cubicBezTo>
                      <a:pt x="54" y="71"/>
                      <a:pt x="56" y="69"/>
                      <a:pt x="57" y="67"/>
                    </a:cubicBezTo>
                    <a:cubicBezTo>
                      <a:pt x="59" y="65"/>
                      <a:pt x="61" y="64"/>
                      <a:pt x="63" y="62"/>
                    </a:cubicBezTo>
                    <a:cubicBezTo>
                      <a:pt x="62" y="63"/>
                      <a:pt x="63" y="62"/>
                      <a:pt x="63" y="62"/>
                    </a:cubicBezTo>
                    <a:cubicBezTo>
                      <a:pt x="63" y="62"/>
                      <a:pt x="62" y="61"/>
                      <a:pt x="62" y="61"/>
                    </a:cubicBezTo>
                    <a:cubicBezTo>
                      <a:pt x="62" y="61"/>
                      <a:pt x="62" y="61"/>
                      <a:pt x="63" y="60"/>
                    </a:cubicBezTo>
                    <a:cubicBezTo>
                      <a:pt x="64" y="60"/>
                      <a:pt x="64" y="60"/>
                      <a:pt x="64" y="60"/>
                    </a:cubicBezTo>
                    <a:cubicBezTo>
                      <a:pt x="63" y="59"/>
                      <a:pt x="65" y="58"/>
                      <a:pt x="64" y="57"/>
                    </a:cubicBezTo>
                    <a:cubicBezTo>
                      <a:pt x="64" y="58"/>
                      <a:pt x="64" y="58"/>
                      <a:pt x="64" y="58"/>
                    </a:cubicBezTo>
                    <a:cubicBezTo>
                      <a:pt x="63" y="56"/>
                      <a:pt x="61" y="57"/>
                      <a:pt x="59" y="56"/>
                    </a:cubicBezTo>
                    <a:cubicBezTo>
                      <a:pt x="60" y="58"/>
                      <a:pt x="56" y="57"/>
                      <a:pt x="57" y="59"/>
                    </a:cubicBezTo>
                    <a:cubicBezTo>
                      <a:pt x="57" y="59"/>
                      <a:pt x="57" y="59"/>
                      <a:pt x="57" y="59"/>
                    </a:cubicBezTo>
                    <a:cubicBezTo>
                      <a:pt x="57" y="59"/>
                      <a:pt x="57" y="60"/>
                      <a:pt x="56" y="60"/>
                    </a:cubicBezTo>
                    <a:cubicBezTo>
                      <a:pt x="56" y="60"/>
                      <a:pt x="56" y="60"/>
                      <a:pt x="56" y="60"/>
                    </a:cubicBezTo>
                    <a:cubicBezTo>
                      <a:pt x="55" y="62"/>
                      <a:pt x="53" y="62"/>
                      <a:pt x="51" y="64"/>
                    </a:cubicBezTo>
                    <a:cubicBezTo>
                      <a:pt x="52" y="64"/>
                      <a:pt x="52" y="64"/>
                      <a:pt x="52" y="64"/>
                    </a:cubicBezTo>
                    <a:cubicBezTo>
                      <a:pt x="52" y="64"/>
                      <a:pt x="51" y="64"/>
                      <a:pt x="51" y="64"/>
                    </a:cubicBezTo>
                    <a:cubicBezTo>
                      <a:pt x="51" y="66"/>
                      <a:pt x="52" y="63"/>
                      <a:pt x="53" y="65"/>
                    </a:cubicBezTo>
                    <a:cubicBezTo>
                      <a:pt x="51" y="64"/>
                      <a:pt x="50" y="67"/>
                      <a:pt x="48" y="66"/>
                    </a:cubicBezTo>
                    <a:cubicBezTo>
                      <a:pt x="47" y="67"/>
                      <a:pt x="49" y="67"/>
                      <a:pt x="48" y="67"/>
                    </a:cubicBezTo>
                    <a:cubicBezTo>
                      <a:pt x="48" y="67"/>
                      <a:pt x="48" y="67"/>
                      <a:pt x="48" y="67"/>
                    </a:cubicBezTo>
                    <a:cubicBezTo>
                      <a:pt x="48" y="68"/>
                      <a:pt x="48" y="68"/>
                      <a:pt x="48" y="68"/>
                    </a:cubicBezTo>
                    <a:cubicBezTo>
                      <a:pt x="48" y="68"/>
                      <a:pt x="47" y="67"/>
                      <a:pt x="47" y="67"/>
                    </a:cubicBezTo>
                    <a:cubicBezTo>
                      <a:pt x="47" y="67"/>
                      <a:pt x="47" y="67"/>
                      <a:pt x="47" y="67"/>
                    </a:cubicBezTo>
                    <a:cubicBezTo>
                      <a:pt x="46" y="66"/>
                      <a:pt x="45" y="68"/>
                      <a:pt x="45" y="68"/>
                    </a:cubicBezTo>
                    <a:cubicBezTo>
                      <a:pt x="45" y="68"/>
                      <a:pt x="46" y="68"/>
                      <a:pt x="46" y="68"/>
                    </a:cubicBezTo>
                    <a:cubicBezTo>
                      <a:pt x="44" y="69"/>
                      <a:pt x="42" y="70"/>
                      <a:pt x="40" y="72"/>
                    </a:cubicBezTo>
                    <a:cubicBezTo>
                      <a:pt x="40" y="72"/>
                      <a:pt x="40" y="72"/>
                      <a:pt x="40" y="72"/>
                    </a:cubicBezTo>
                    <a:cubicBezTo>
                      <a:pt x="39" y="73"/>
                      <a:pt x="39" y="72"/>
                      <a:pt x="37" y="73"/>
                    </a:cubicBezTo>
                    <a:cubicBezTo>
                      <a:pt x="38" y="73"/>
                      <a:pt x="38" y="73"/>
                      <a:pt x="38" y="73"/>
                    </a:cubicBezTo>
                    <a:cubicBezTo>
                      <a:pt x="37" y="73"/>
                      <a:pt x="37" y="74"/>
                      <a:pt x="36" y="74"/>
                    </a:cubicBezTo>
                    <a:cubicBezTo>
                      <a:pt x="37" y="73"/>
                      <a:pt x="35" y="73"/>
                      <a:pt x="36" y="73"/>
                    </a:cubicBezTo>
                    <a:cubicBezTo>
                      <a:pt x="34" y="74"/>
                      <a:pt x="35" y="73"/>
                      <a:pt x="34" y="75"/>
                    </a:cubicBezTo>
                    <a:cubicBezTo>
                      <a:pt x="34" y="74"/>
                      <a:pt x="34" y="74"/>
                      <a:pt x="34" y="74"/>
                    </a:cubicBezTo>
                    <a:cubicBezTo>
                      <a:pt x="33" y="75"/>
                      <a:pt x="33" y="75"/>
                      <a:pt x="33" y="76"/>
                    </a:cubicBezTo>
                    <a:cubicBezTo>
                      <a:pt x="33" y="75"/>
                      <a:pt x="32" y="75"/>
                      <a:pt x="33" y="74"/>
                    </a:cubicBezTo>
                    <a:cubicBezTo>
                      <a:pt x="31" y="72"/>
                      <a:pt x="30" y="76"/>
                      <a:pt x="29" y="73"/>
                    </a:cubicBezTo>
                    <a:cubicBezTo>
                      <a:pt x="28" y="75"/>
                      <a:pt x="31" y="74"/>
                      <a:pt x="30" y="75"/>
                    </a:cubicBezTo>
                    <a:cubicBezTo>
                      <a:pt x="31" y="75"/>
                      <a:pt x="29" y="76"/>
                      <a:pt x="29" y="76"/>
                    </a:cubicBezTo>
                    <a:cubicBezTo>
                      <a:pt x="28" y="76"/>
                      <a:pt x="28" y="74"/>
                      <a:pt x="27" y="73"/>
                    </a:cubicBezTo>
                    <a:cubicBezTo>
                      <a:pt x="27" y="73"/>
                      <a:pt x="27" y="73"/>
                      <a:pt x="27" y="73"/>
                    </a:cubicBezTo>
                    <a:cubicBezTo>
                      <a:pt x="26" y="73"/>
                      <a:pt x="26" y="74"/>
                      <a:pt x="25" y="73"/>
                    </a:cubicBezTo>
                    <a:cubicBezTo>
                      <a:pt x="25" y="74"/>
                      <a:pt x="24" y="72"/>
                      <a:pt x="24" y="74"/>
                    </a:cubicBezTo>
                    <a:cubicBezTo>
                      <a:pt x="24" y="74"/>
                      <a:pt x="25" y="74"/>
                      <a:pt x="25" y="74"/>
                    </a:cubicBezTo>
                    <a:cubicBezTo>
                      <a:pt x="24" y="74"/>
                      <a:pt x="23" y="75"/>
                      <a:pt x="22" y="74"/>
                    </a:cubicBezTo>
                    <a:cubicBezTo>
                      <a:pt x="22" y="74"/>
                      <a:pt x="23" y="74"/>
                      <a:pt x="23" y="74"/>
                    </a:cubicBezTo>
                    <a:cubicBezTo>
                      <a:pt x="23" y="73"/>
                      <a:pt x="22" y="74"/>
                      <a:pt x="22" y="73"/>
                    </a:cubicBezTo>
                    <a:cubicBezTo>
                      <a:pt x="23" y="72"/>
                      <a:pt x="24" y="73"/>
                      <a:pt x="25" y="73"/>
                    </a:cubicBezTo>
                    <a:cubicBezTo>
                      <a:pt x="25" y="72"/>
                      <a:pt x="23" y="73"/>
                      <a:pt x="24" y="72"/>
                    </a:cubicBezTo>
                    <a:cubicBezTo>
                      <a:pt x="23" y="73"/>
                      <a:pt x="23" y="71"/>
                      <a:pt x="21" y="72"/>
                    </a:cubicBezTo>
                    <a:cubicBezTo>
                      <a:pt x="22" y="71"/>
                      <a:pt x="22" y="71"/>
                      <a:pt x="22" y="71"/>
                    </a:cubicBezTo>
                    <a:cubicBezTo>
                      <a:pt x="22" y="71"/>
                      <a:pt x="21" y="72"/>
                      <a:pt x="21" y="72"/>
                    </a:cubicBezTo>
                    <a:cubicBezTo>
                      <a:pt x="22" y="71"/>
                      <a:pt x="22" y="71"/>
                      <a:pt x="22" y="71"/>
                    </a:cubicBezTo>
                    <a:cubicBezTo>
                      <a:pt x="21" y="71"/>
                      <a:pt x="21" y="69"/>
                      <a:pt x="20" y="69"/>
                    </a:cubicBezTo>
                    <a:cubicBezTo>
                      <a:pt x="21" y="70"/>
                      <a:pt x="20" y="71"/>
                      <a:pt x="20" y="71"/>
                    </a:cubicBezTo>
                    <a:cubicBezTo>
                      <a:pt x="18" y="71"/>
                      <a:pt x="20" y="69"/>
                      <a:pt x="19" y="68"/>
                    </a:cubicBezTo>
                    <a:cubicBezTo>
                      <a:pt x="19" y="68"/>
                      <a:pt x="19" y="69"/>
                      <a:pt x="18" y="69"/>
                    </a:cubicBezTo>
                    <a:cubicBezTo>
                      <a:pt x="18" y="69"/>
                      <a:pt x="18" y="68"/>
                      <a:pt x="18" y="68"/>
                    </a:cubicBezTo>
                    <a:cubicBezTo>
                      <a:pt x="17" y="67"/>
                      <a:pt x="18" y="69"/>
                      <a:pt x="17" y="69"/>
                    </a:cubicBezTo>
                    <a:cubicBezTo>
                      <a:pt x="17" y="68"/>
                      <a:pt x="16" y="69"/>
                      <a:pt x="15" y="68"/>
                    </a:cubicBezTo>
                    <a:cubicBezTo>
                      <a:pt x="16" y="68"/>
                      <a:pt x="16" y="68"/>
                      <a:pt x="16" y="68"/>
                    </a:cubicBezTo>
                    <a:cubicBezTo>
                      <a:pt x="15" y="66"/>
                      <a:pt x="14" y="69"/>
                      <a:pt x="14" y="67"/>
                    </a:cubicBezTo>
                    <a:cubicBezTo>
                      <a:pt x="15" y="67"/>
                      <a:pt x="15" y="67"/>
                      <a:pt x="15" y="67"/>
                    </a:cubicBezTo>
                    <a:cubicBezTo>
                      <a:pt x="14" y="66"/>
                      <a:pt x="14" y="66"/>
                      <a:pt x="14" y="66"/>
                    </a:cubicBezTo>
                    <a:cubicBezTo>
                      <a:pt x="15" y="66"/>
                      <a:pt x="15" y="66"/>
                      <a:pt x="15" y="66"/>
                    </a:cubicBezTo>
                    <a:cubicBezTo>
                      <a:pt x="14" y="66"/>
                      <a:pt x="14" y="65"/>
                      <a:pt x="14" y="65"/>
                    </a:cubicBezTo>
                    <a:cubicBezTo>
                      <a:pt x="14" y="65"/>
                      <a:pt x="13" y="65"/>
                      <a:pt x="12" y="65"/>
                    </a:cubicBezTo>
                    <a:cubicBezTo>
                      <a:pt x="12" y="64"/>
                      <a:pt x="13" y="65"/>
                      <a:pt x="12" y="64"/>
                    </a:cubicBezTo>
                    <a:cubicBezTo>
                      <a:pt x="13" y="64"/>
                      <a:pt x="14" y="64"/>
                      <a:pt x="13" y="64"/>
                    </a:cubicBezTo>
                    <a:cubicBezTo>
                      <a:pt x="13" y="64"/>
                      <a:pt x="14" y="64"/>
                      <a:pt x="14" y="64"/>
                    </a:cubicBezTo>
                    <a:cubicBezTo>
                      <a:pt x="14" y="63"/>
                      <a:pt x="13" y="63"/>
                      <a:pt x="13" y="63"/>
                    </a:cubicBezTo>
                    <a:cubicBezTo>
                      <a:pt x="13" y="63"/>
                      <a:pt x="13" y="63"/>
                      <a:pt x="13" y="63"/>
                    </a:cubicBezTo>
                    <a:cubicBezTo>
                      <a:pt x="11" y="62"/>
                      <a:pt x="11" y="62"/>
                      <a:pt x="11" y="62"/>
                    </a:cubicBezTo>
                    <a:cubicBezTo>
                      <a:pt x="12" y="62"/>
                      <a:pt x="12" y="62"/>
                      <a:pt x="12" y="62"/>
                    </a:cubicBezTo>
                    <a:cubicBezTo>
                      <a:pt x="12" y="62"/>
                      <a:pt x="12" y="62"/>
                      <a:pt x="11" y="62"/>
                    </a:cubicBezTo>
                    <a:cubicBezTo>
                      <a:pt x="12" y="61"/>
                      <a:pt x="13" y="61"/>
                      <a:pt x="13" y="61"/>
                    </a:cubicBezTo>
                    <a:cubicBezTo>
                      <a:pt x="13" y="61"/>
                      <a:pt x="12" y="60"/>
                      <a:pt x="12" y="60"/>
                    </a:cubicBezTo>
                    <a:cubicBezTo>
                      <a:pt x="12" y="60"/>
                      <a:pt x="12" y="59"/>
                      <a:pt x="13" y="59"/>
                    </a:cubicBezTo>
                    <a:cubicBezTo>
                      <a:pt x="13" y="59"/>
                      <a:pt x="11" y="58"/>
                      <a:pt x="11" y="57"/>
                    </a:cubicBezTo>
                    <a:cubicBezTo>
                      <a:pt x="11" y="57"/>
                      <a:pt x="11" y="57"/>
                      <a:pt x="10" y="57"/>
                    </a:cubicBezTo>
                    <a:cubicBezTo>
                      <a:pt x="10" y="56"/>
                      <a:pt x="11" y="55"/>
                      <a:pt x="10" y="54"/>
                    </a:cubicBezTo>
                    <a:cubicBezTo>
                      <a:pt x="11" y="53"/>
                      <a:pt x="11" y="53"/>
                      <a:pt x="11" y="53"/>
                    </a:cubicBezTo>
                    <a:cubicBezTo>
                      <a:pt x="11" y="52"/>
                      <a:pt x="9" y="54"/>
                      <a:pt x="9" y="53"/>
                    </a:cubicBezTo>
                    <a:cubicBezTo>
                      <a:pt x="8" y="52"/>
                      <a:pt x="10" y="52"/>
                      <a:pt x="10" y="52"/>
                    </a:cubicBezTo>
                    <a:cubicBezTo>
                      <a:pt x="9" y="51"/>
                      <a:pt x="8" y="50"/>
                      <a:pt x="9" y="49"/>
                    </a:cubicBezTo>
                    <a:cubicBezTo>
                      <a:pt x="9" y="50"/>
                      <a:pt x="9" y="50"/>
                      <a:pt x="9" y="50"/>
                    </a:cubicBezTo>
                    <a:close/>
                    <a:moveTo>
                      <a:pt x="10" y="38"/>
                    </a:moveTo>
                    <a:cubicBezTo>
                      <a:pt x="10" y="39"/>
                      <a:pt x="10" y="39"/>
                      <a:pt x="10" y="39"/>
                    </a:cubicBezTo>
                    <a:cubicBezTo>
                      <a:pt x="9" y="39"/>
                      <a:pt x="9" y="39"/>
                      <a:pt x="10" y="38"/>
                    </a:cubicBezTo>
                    <a:close/>
                    <a:moveTo>
                      <a:pt x="16" y="21"/>
                    </a:moveTo>
                    <a:cubicBezTo>
                      <a:pt x="17" y="21"/>
                      <a:pt x="16" y="21"/>
                      <a:pt x="16" y="21"/>
                    </a:cubicBezTo>
                    <a:cubicBezTo>
                      <a:pt x="16" y="21"/>
                      <a:pt x="16" y="21"/>
                      <a:pt x="16" y="21"/>
                    </a:cubicBezTo>
                    <a:close/>
                    <a:moveTo>
                      <a:pt x="66" y="13"/>
                    </a:moveTo>
                    <a:cubicBezTo>
                      <a:pt x="66" y="13"/>
                      <a:pt x="66" y="13"/>
                      <a:pt x="66" y="13"/>
                    </a:cubicBezTo>
                    <a:cubicBezTo>
                      <a:pt x="66" y="12"/>
                      <a:pt x="66" y="12"/>
                      <a:pt x="66" y="13"/>
                    </a:cubicBezTo>
                    <a:close/>
                    <a:moveTo>
                      <a:pt x="67" y="14"/>
                    </a:moveTo>
                    <a:cubicBezTo>
                      <a:pt x="67" y="14"/>
                      <a:pt x="67" y="14"/>
                      <a:pt x="67" y="14"/>
                    </a:cubicBezTo>
                    <a:cubicBezTo>
                      <a:pt x="67" y="14"/>
                      <a:pt x="67" y="14"/>
                      <a:pt x="67" y="13"/>
                    </a:cubicBezTo>
                    <a:cubicBezTo>
                      <a:pt x="66" y="14"/>
                      <a:pt x="66" y="14"/>
                      <a:pt x="67" y="14"/>
                    </a:cubicBezTo>
                    <a:close/>
                    <a:moveTo>
                      <a:pt x="26" y="80"/>
                    </a:moveTo>
                    <a:cubicBezTo>
                      <a:pt x="25" y="80"/>
                      <a:pt x="25" y="80"/>
                      <a:pt x="25" y="80"/>
                    </a:cubicBezTo>
                    <a:cubicBezTo>
                      <a:pt x="26" y="80"/>
                      <a:pt x="26" y="80"/>
                      <a:pt x="2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0" name="Freeform 388">
                <a:extLst>
                  <a:ext uri="{FF2B5EF4-FFF2-40B4-BE49-F238E27FC236}">
                    <a16:creationId xmlns:a16="http://schemas.microsoft.com/office/drawing/2014/main" id="{CE0E4771-C8E2-45FE-A686-D5794595B37C}"/>
                  </a:ext>
                </a:extLst>
              </p:cNvPr>
              <p:cNvSpPr>
                <a:spLocks/>
              </p:cNvSpPr>
              <p:nvPr userDrawn="1"/>
            </p:nvSpPr>
            <p:spPr bwMode="auto">
              <a:xfrm>
                <a:off x="443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1" name="Freeform 389">
                <a:extLst>
                  <a:ext uri="{FF2B5EF4-FFF2-40B4-BE49-F238E27FC236}">
                    <a16:creationId xmlns:a16="http://schemas.microsoft.com/office/drawing/2014/main" id="{91A414AB-C948-483F-90FF-2D1583FBC51D}"/>
                  </a:ext>
                </a:extLst>
              </p:cNvPr>
              <p:cNvSpPr>
                <a:spLocks/>
              </p:cNvSpPr>
              <p:nvPr userDrawn="1"/>
            </p:nvSpPr>
            <p:spPr bwMode="auto">
              <a:xfrm>
                <a:off x="4411" y="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2" name="Freeform 390">
                <a:extLst>
                  <a:ext uri="{FF2B5EF4-FFF2-40B4-BE49-F238E27FC236}">
                    <a16:creationId xmlns:a16="http://schemas.microsoft.com/office/drawing/2014/main" id="{FDC42FD4-7F3E-452E-8793-25F8495AC5DE}"/>
                  </a:ext>
                </a:extLst>
              </p:cNvPr>
              <p:cNvSpPr>
                <a:spLocks/>
              </p:cNvSpPr>
              <p:nvPr userDrawn="1"/>
            </p:nvSpPr>
            <p:spPr bwMode="auto">
              <a:xfrm>
                <a:off x="4595"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3" name="Freeform 391">
                <a:extLst>
                  <a:ext uri="{FF2B5EF4-FFF2-40B4-BE49-F238E27FC236}">
                    <a16:creationId xmlns:a16="http://schemas.microsoft.com/office/drawing/2014/main" id="{13B1B398-BF25-43C2-BE7D-B4106716812C}"/>
                  </a:ext>
                </a:extLst>
              </p:cNvPr>
              <p:cNvSpPr>
                <a:spLocks/>
              </p:cNvSpPr>
              <p:nvPr userDrawn="1"/>
            </p:nvSpPr>
            <p:spPr bwMode="auto">
              <a:xfrm>
                <a:off x="4709" y="64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4" name="Freeform 392">
                <a:extLst>
                  <a:ext uri="{FF2B5EF4-FFF2-40B4-BE49-F238E27FC236}">
                    <a16:creationId xmlns:a16="http://schemas.microsoft.com/office/drawing/2014/main" id="{517462B0-99DE-458D-A016-EFE00158624B}"/>
                  </a:ext>
                </a:extLst>
              </p:cNvPr>
              <p:cNvSpPr>
                <a:spLocks/>
              </p:cNvSpPr>
              <p:nvPr userDrawn="1"/>
            </p:nvSpPr>
            <p:spPr bwMode="auto">
              <a:xfrm>
                <a:off x="4694" y="6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5" name="Freeform 393">
                <a:extLst>
                  <a:ext uri="{FF2B5EF4-FFF2-40B4-BE49-F238E27FC236}">
                    <a16:creationId xmlns:a16="http://schemas.microsoft.com/office/drawing/2014/main" id="{6181331A-FF1B-44DB-93E0-9AFB25D44DA0}"/>
                  </a:ext>
                </a:extLst>
              </p:cNvPr>
              <p:cNvSpPr>
                <a:spLocks/>
              </p:cNvSpPr>
              <p:nvPr userDrawn="1"/>
            </p:nvSpPr>
            <p:spPr bwMode="auto">
              <a:xfrm>
                <a:off x="4694" y="663"/>
                <a:ext cx="10" cy="5"/>
              </a:xfrm>
              <a:custGeom>
                <a:avLst/>
                <a:gdLst>
                  <a:gd name="T0" fmla="*/ 1 w 2"/>
                  <a:gd name="T1" fmla="*/ 0 h 1"/>
                  <a:gd name="T2" fmla="*/ 1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1" y="0"/>
                      <a:pt x="1" y="1"/>
                    </a:cubicBezTo>
                    <a:cubicBezTo>
                      <a:pt x="1" y="1"/>
                      <a:pt x="1"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6" name="Freeform 394">
                <a:extLst>
                  <a:ext uri="{FF2B5EF4-FFF2-40B4-BE49-F238E27FC236}">
                    <a16:creationId xmlns:a16="http://schemas.microsoft.com/office/drawing/2014/main" id="{9E8BF3D4-9312-4B0E-B926-027BCCF17AB4}"/>
                  </a:ext>
                </a:extLst>
              </p:cNvPr>
              <p:cNvSpPr>
                <a:spLocks/>
              </p:cNvSpPr>
              <p:nvPr userDrawn="1"/>
            </p:nvSpPr>
            <p:spPr bwMode="auto">
              <a:xfrm>
                <a:off x="4699" y="6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7" name="Freeform 395">
                <a:extLst>
                  <a:ext uri="{FF2B5EF4-FFF2-40B4-BE49-F238E27FC236}">
                    <a16:creationId xmlns:a16="http://schemas.microsoft.com/office/drawing/2014/main" id="{D4EFD96C-BEBC-49FD-AA50-7DCDCBD9C095}"/>
                  </a:ext>
                </a:extLst>
              </p:cNvPr>
              <p:cNvSpPr>
                <a:spLocks/>
              </p:cNvSpPr>
              <p:nvPr userDrawn="1"/>
            </p:nvSpPr>
            <p:spPr bwMode="auto">
              <a:xfrm>
                <a:off x="4689" y="623"/>
                <a:ext cx="15" cy="10"/>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1" y="2"/>
                      <a:pt x="2" y="1"/>
                      <a:pt x="2" y="1"/>
                    </a:cubicBezTo>
                    <a:cubicBezTo>
                      <a:pt x="3"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8" name="Rectangle 396">
                <a:extLst>
                  <a:ext uri="{FF2B5EF4-FFF2-40B4-BE49-F238E27FC236}">
                    <a16:creationId xmlns:a16="http://schemas.microsoft.com/office/drawing/2014/main" id="{24B57FB8-8F84-4465-9C6F-14CE0FF2B641}"/>
                  </a:ext>
                </a:extLst>
              </p:cNvPr>
              <p:cNvSpPr>
                <a:spLocks noChangeArrowheads="1"/>
              </p:cNvSpPr>
              <p:nvPr userDrawn="1"/>
            </p:nvSpPr>
            <p:spPr bwMode="auto">
              <a:xfrm>
                <a:off x="4689" y="6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9" name="Freeform 397">
                <a:extLst>
                  <a:ext uri="{FF2B5EF4-FFF2-40B4-BE49-F238E27FC236}">
                    <a16:creationId xmlns:a16="http://schemas.microsoft.com/office/drawing/2014/main" id="{A2FB5862-2D20-468D-9E09-C109BD96F5BA}"/>
                  </a:ext>
                </a:extLst>
              </p:cNvPr>
              <p:cNvSpPr>
                <a:spLocks/>
              </p:cNvSpPr>
              <p:nvPr userDrawn="1"/>
            </p:nvSpPr>
            <p:spPr bwMode="auto">
              <a:xfrm>
                <a:off x="4684" y="643"/>
                <a:ext cx="0" cy="10"/>
              </a:xfrm>
              <a:custGeom>
                <a:avLst/>
                <a:gdLst>
                  <a:gd name="T0" fmla="*/ 1 h 2"/>
                  <a:gd name="T1" fmla="*/ 2 h 2"/>
                  <a:gd name="T2" fmla="*/ 2 h 2"/>
                  <a:gd name="T3" fmla="*/ 1 h 2"/>
                </a:gdLst>
                <a:ahLst/>
                <a:cxnLst>
                  <a:cxn ang="0">
                    <a:pos x="0" y="T0"/>
                  </a:cxn>
                  <a:cxn ang="0">
                    <a:pos x="0" y="T1"/>
                  </a:cxn>
                  <a:cxn ang="0">
                    <a:pos x="0" y="T2"/>
                  </a:cxn>
                  <a:cxn ang="0">
                    <a:pos x="0" y="T3"/>
                  </a:cxn>
                </a:cxnLst>
                <a:rect l="0" t="0" r="r" b="b"/>
                <a:pathLst>
                  <a:path h="2">
                    <a:moveTo>
                      <a:pt x="0" y="1"/>
                    </a:moveTo>
                    <a:cubicBezTo>
                      <a:pt x="0" y="2"/>
                      <a:pt x="0" y="2"/>
                      <a:pt x="0" y="2"/>
                    </a:cubicBezTo>
                    <a:cubicBezTo>
                      <a:pt x="0" y="1"/>
                      <a:pt x="0" y="1"/>
                      <a:pt x="0"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0" name="Freeform 398">
                <a:extLst>
                  <a:ext uri="{FF2B5EF4-FFF2-40B4-BE49-F238E27FC236}">
                    <a16:creationId xmlns:a16="http://schemas.microsoft.com/office/drawing/2014/main" id="{5CE5325A-BD8B-4BE6-84A8-237270910A05}"/>
                  </a:ext>
                </a:extLst>
              </p:cNvPr>
              <p:cNvSpPr>
                <a:spLocks/>
              </p:cNvSpPr>
              <p:nvPr userDrawn="1"/>
            </p:nvSpPr>
            <p:spPr bwMode="auto">
              <a:xfrm>
                <a:off x="4684" y="6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1" name="Freeform 399">
                <a:extLst>
                  <a:ext uri="{FF2B5EF4-FFF2-40B4-BE49-F238E27FC236}">
                    <a16:creationId xmlns:a16="http://schemas.microsoft.com/office/drawing/2014/main" id="{74DF9A2E-7490-4E67-A514-2661C9383EAD}"/>
                  </a:ext>
                </a:extLst>
              </p:cNvPr>
              <p:cNvSpPr>
                <a:spLocks/>
              </p:cNvSpPr>
              <p:nvPr userDrawn="1"/>
            </p:nvSpPr>
            <p:spPr bwMode="auto">
              <a:xfrm>
                <a:off x="4684" y="65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2" name="Freeform 400">
                <a:extLst>
                  <a:ext uri="{FF2B5EF4-FFF2-40B4-BE49-F238E27FC236}">
                    <a16:creationId xmlns:a16="http://schemas.microsoft.com/office/drawing/2014/main" id="{F4A9D2B2-2554-4FDC-8F25-A47A6A3FC303}"/>
                  </a:ext>
                </a:extLst>
              </p:cNvPr>
              <p:cNvSpPr>
                <a:spLocks/>
              </p:cNvSpPr>
              <p:nvPr userDrawn="1"/>
            </p:nvSpPr>
            <p:spPr bwMode="auto">
              <a:xfrm>
                <a:off x="4650" y="60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3" name="Freeform 401">
                <a:extLst>
                  <a:ext uri="{FF2B5EF4-FFF2-40B4-BE49-F238E27FC236}">
                    <a16:creationId xmlns:a16="http://schemas.microsoft.com/office/drawing/2014/main" id="{45135681-AFAF-4379-8179-7F2D1DAE59F5}"/>
                  </a:ext>
                </a:extLst>
              </p:cNvPr>
              <p:cNvSpPr>
                <a:spLocks/>
              </p:cNvSpPr>
              <p:nvPr userDrawn="1"/>
            </p:nvSpPr>
            <p:spPr bwMode="auto">
              <a:xfrm>
                <a:off x="4655" y="623"/>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4" name="Freeform 402">
                <a:extLst>
                  <a:ext uri="{FF2B5EF4-FFF2-40B4-BE49-F238E27FC236}">
                    <a16:creationId xmlns:a16="http://schemas.microsoft.com/office/drawing/2014/main" id="{D5D915D7-BEE3-4759-A763-442B3429B43C}"/>
                  </a:ext>
                </a:extLst>
              </p:cNvPr>
              <p:cNvSpPr>
                <a:spLocks/>
              </p:cNvSpPr>
              <p:nvPr userDrawn="1"/>
            </p:nvSpPr>
            <p:spPr bwMode="auto">
              <a:xfrm>
                <a:off x="4640" y="618"/>
                <a:ext cx="10" cy="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1" y="0"/>
                    </a:cubicBezTo>
                    <a:cubicBezTo>
                      <a:pt x="1" y="0"/>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5" name="Freeform 403">
                <a:extLst>
                  <a:ext uri="{FF2B5EF4-FFF2-40B4-BE49-F238E27FC236}">
                    <a16:creationId xmlns:a16="http://schemas.microsoft.com/office/drawing/2014/main" id="{E6DD0576-9353-4C7B-BB85-02337FA6C915}"/>
                  </a:ext>
                </a:extLst>
              </p:cNvPr>
              <p:cNvSpPr>
                <a:spLocks/>
              </p:cNvSpPr>
              <p:nvPr userDrawn="1"/>
            </p:nvSpPr>
            <p:spPr bwMode="auto">
              <a:xfrm>
                <a:off x="4590" y="573"/>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6" name="Freeform 404">
                <a:extLst>
                  <a:ext uri="{FF2B5EF4-FFF2-40B4-BE49-F238E27FC236}">
                    <a16:creationId xmlns:a16="http://schemas.microsoft.com/office/drawing/2014/main" id="{AE9C2925-6669-45A1-BD84-7230DFAEEF26}"/>
                  </a:ext>
                </a:extLst>
              </p:cNvPr>
              <p:cNvSpPr>
                <a:spLocks/>
              </p:cNvSpPr>
              <p:nvPr userDrawn="1"/>
            </p:nvSpPr>
            <p:spPr bwMode="auto">
              <a:xfrm>
                <a:off x="4535" y="598"/>
                <a:ext cx="10" cy="10"/>
              </a:xfrm>
              <a:custGeom>
                <a:avLst/>
                <a:gdLst>
                  <a:gd name="T0" fmla="*/ 1 w 2"/>
                  <a:gd name="T1" fmla="*/ 2 h 2"/>
                  <a:gd name="T2" fmla="*/ 1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1"/>
                    </a:cubicBezTo>
                    <a:cubicBezTo>
                      <a:pt x="2" y="0"/>
                      <a:pt x="1" y="0"/>
                      <a:pt x="1" y="0"/>
                    </a:cubicBezTo>
                    <a:cubicBezTo>
                      <a:pt x="0"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7" name="Freeform 405">
                <a:extLst>
                  <a:ext uri="{FF2B5EF4-FFF2-40B4-BE49-F238E27FC236}">
                    <a16:creationId xmlns:a16="http://schemas.microsoft.com/office/drawing/2014/main" id="{357A9528-2D14-405D-BCE8-EF803CD8C0E9}"/>
                  </a:ext>
                </a:extLst>
              </p:cNvPr>
              <p:cNvSpPr>
                <a:spLocks/>
              </p:cNvSpPr>
              <p:nvPr userDrawn="1"/>
            </p:nvSpPr>
            <p:spPr bwMode="auto">
              <a:xfrm>
                <a:off x="454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6" name="Group 607">
              <a:extLst>
                <a:ext uri="{FF2B5EF4-FFF2-40B4-BE49-F238E27FC236}">
                  <a16:creationId xmlns:a16="http://schemas.microsoft.com/office/drawing/2014/main" id="{E0EC1720-90FD-44B3-877F-59E481C43A76}"/>
                </a:ext>
              </a:extLst>
            </p:cNvPr>
            <p:cNvGrpSpPr>
              <a:grpSpLocks/>
            </p:cNvGrpSpPr>
            <p:nvPr userDrawn="1"/>
          </p:nvGrpSpPr>
          <p:grpSpPr bwMode="auto">
            <a:xfrm>
              <a:off x="5556250" y="433388"/>
              <a:ext cx="1927225" cy="1919288"/>
              <a:chOff x="3500" y="273"/>
              <a:chExt cx="1214" cy="1209"/>
            </a:xfrm>
            <a:grpFill/>
          </p:grpSpPr>
          <p:sp>
            <p:nvSpPr>
              <p:cNvPr id="268" name="Rectangle 407">
                <a:extLst>
                  <a:ext uri="{FF2B5EF4-FFF2-40B4-BE49-F238E27FC236}">
                    <a16:creationId xmlns:a16="http://schemas.microsoft.com/office/drawing/2014/main" id="{CEE72221-901A-471D-9E8D-1FC87987843A}"/>
                  </a:ext>
                </a:extLst>
              </p:cNvPr>
              <p:cNvSpPr>
                <a:spLocks noChangeArrowheads="1"/>
              </p:cNvSpPr>
              <p:nvPr userDrawn="1"/>
            </p:nvSpPr>
            <p:spPr bwMode="auto">
              <a:xfrm>
                <a:off x="4684" y="8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 name="Freeform 408">
                <a:extLst>
                  <a:ext uri="{FF2B5EF4-FFF2-40B4-BE49-F238E27FC236}">
                    <a16:creationId xmlns:a16="http://schemas.microsoft.com/office/drawing/2014/main" id="{2E70C762-855A-4155-82E2-727D9C4FCCD2}"/>
                  </a:ext>
                </a:extLst>
              </p:cNvPr>
              <p:cNvSpPr>
                <a:spLocks/>
              </p:cNvSpPr>
              <p:nvPr userDrawn="1"/>
            </p:nvSpPr>
            <p:spPr bwMode="auto">
              <a:xfrm>
                <a:off x="4679" y="838"/>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 name="Freeform 409">
                <a:extLst>
                  <a:ext uri="{FF2B5EF4-FFF2-40B4-BE49-F238E27FC236}">
                    <a16:creationId xmlns:a16="http://schemas.microsoft.com/office/drawing/2014/main" id="{523708C3-B505-4BC9-9906-60348D5C3ACA}"/>
                  </a:ext>
                </a:extLst>
              </p:cNvPr>
              <p:cNvSpPr>
                <a:spLocks/>
              </p:cNvSpPr>
              <p:nvPr userDrawn="1"/>
            </p:nvSpPr>
            <p:spPr bwMode="auto">
              <a:xfrm>
                <a:off x="4416" y="7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 name="Freeform 410">
                <a:extLst>
                  <a:ext uri="{FF2B5EF4-FFF2-40B4-BE49-F238E27FC236}">
                    <a16:creationId xmlns:a16="http://schemas.microsoft.com/office/drawing/2014/main" id="{DD43D6C1-4616-4795-98D9-7F2CA8C067CD}"/>
                  </a:ext>
                </a:extLst>
              </p:cNvPr>
              <p:cNvSpPr>
                <a:spLocks/>
              </p:cNvSpPr>
              <p:nvPr userDrawn="1"/>
            </p:nvSpPr>
            <p:spPr bwMode="auto">
              <a:xfrm>
                <a:off x="4401" y="77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Freeform 411">
                <a:extLst>
                  <a:ext uri="{FF2B5EF4-FFF2-40B4-BE49-F238E27FC236}">
                    <a16:creationId xmlns:a16="http://schemas.microsoft.com/office/drawing/2014/main" id="{EB01CF5D-8616-40CF-A99C-475ED4BB573F}"/>
                  </a:ext>
                </a:extLst>
              </p:cNvPr>
              <p:cNvSpPr>
                <a:spLocks/>
              </p:cNvSpPr>
              <p:nvPr userDrawn="1"/>
            </p:nvSpPr>
            <p:spPr bwMode="auto">
              <a:xfrm>
                <a:off x="4406" y="808"/>
                <a:ext cx="10" cy="5"/>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1"/>
                      <a:pt x="2" y="0"/>
                      <a:pt x="2" y="0"/>
                    </a:cubicBezTo>
                    <a:cubicBezTo>
                      <a:pt x="2"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 name="Freeform 412">
                <a:extLst>
                  <a:ext uri="{FF2B5EF4-FFF2-40B4-BE49-F238E27FC236}">
                    <a16:creationId xmlns:a16="http://schemas.microsoft.com/office/drawing/2014/main" id="{01EA2CA5-F55F-420D-B919-AE767B4ECA02}"/>
                  </a:ext>
                </a:extLst>
              </p:cNvPr>
              <p:cNvSpPr>
                <a:spLocks/>
              </p:cNvSpPr>
              <p:nvPr userDrawn="1"/>
            </p:nvSpPr>
            <p:spPr bwMode="auto">
              <a:xfrm>
                <a:off x="3540" y="1127"/>
                <a:ext cx="10" cy="10"/>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2" y="1"/>
                      <a:pt x="1" y="1"/>
                      <a:pt x="1" y="0"/>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 name="Freeform 413">
                <a:extLst>
                  <a:ext uri="{FF2B5EF4-FFF2-40B4-BE49-F238E27FC236}">
                    <a16:creationId xmlns:a16="http://schemas.microsoft.com/office/drawing/2014/main" id="{5BA34FAA-B827-41A2-AD72-CBFB5D79C14F}"/>
                  </a:ext>
                </a:extLst>
              </p:cNvPr>
              <p:cNvSpPr>
                <a:spLocks/>
              </p:cNvSpPr>
              <p:nvPr userDrawn="1"/>
            </p:nvSpPr>
            <p:spPr bwMode="auto">
              <a:xfrm>
                <a:off x="3520" y="1202"/>
                <a:ext cx="5" cy="10"/>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0"/>
                      <a:pt x="1" y="2"/>
                      <a:pt x="1" y="2"/>
                    </a:cubicBezTo>
                    <a:cubicBezTo>
                      <a:pt x="1" y="2"/>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Freeform 414">
                <a:extLst>
                  <a:ext uri="{FF2B5EF4-FFF2-40B4-BE49-F238E27FC236}">
                    <a16:creationId xmlns:a16="http://schemas.microsoft.com/office/drawing/2014/main" id="{E465D6E2-7104-401E-A7F8-C590CF1461EC}"/>
                  </a:ext>
                </a:extLst>
              </p:cNvPr>
              <p:cNvSpPr>
                <a:spLocks/>
              </p:cNvSpPr>
              <p:nvPr userDrawn="1"/>
            </p:nvSpPr>
            <p:spPr bwMode="auto">
              <a:xfrm>
                <a:off x="3515" y="1222"/>
                <a:ext cx="5" cy="45"/>
              </a:xfrm>
              <a:custGeom>
                <a:avLst/>
                <a:gdLst>
                  <a:gd name="T0" fmla="*/ 0 w 1"/>
                  <a:gd name="T1" fmla="*/ 9 h 9"/>
                  <a:gd name="T2" fmla="*/ 1 w 1"/>
                  <a:gd name="T3" fmla="*/ 2 h 9"/>
                  <a:gd name="T4" fmla="*/ 1 w 1"/>
                  <a:gd name="T5" fmla="*/ 2 h 9"/>
                  <a:gd name="T6" fmla="*/ 0 w 1"/>
                  <a:gd name="T7" fmla="*/ 0 h 9"/>
                  <a:gd name="T8" fmla="*/ 0 w 1"/>
                  <a:gd name="T9" fmla="*/ 5 h 9"/>
                  <a:gd name="T10" fmla="*/ 0 w 1"/>
                  <a:gd name="T11" fmla="*/ 9 h 9"/>
                </a:gdLst>
                <a:ahLst/>
                <a:cxnLst>
                  <a:cxn ang="0">
                    <a:pos x="T0" y="T1"/>
                  </a:cxn>
                  <a:cxn ang="0">
                    <a:pos x="T2" y="T3"/>
                  </a:cxn>
                  <a:cxn ang="0">
                    <a:pos x="T4" y="T5"/>
                  </a:cxn>
                  <a:cxn ang="0">
                    <a:pos x="T6" y="T7"/>
                  </a:cxn>
                  <a:cxn ang="0">
                    <a:pos x="T8" y="T9"/>
                  </a:cxn>
                  <a:cxn ang="0">
                    <a:pos x="T10" y="T11"/>
                  </a:cxn>
                </a:cxnLst>
                <a:rect l="0" t="0" r="r" b="b"/>
                <a:pathLst>
                  <a:path w="1" h="9">
                    <a:moveTo>
                      <a:pt x="0" y="9"/>
                    </a:moveTo>
                    <a:cubicBezTo>
                      <a:pt x="1" y="8"/>
                      <a:pt x="0" y="4"/>
                      <a:pt x="1" y="2"/>
                    </a:cubicBezTo>
                    <a:cubicBezTo>
                      <a:pt x="1" y="2"/>
                      <a:pt x="1" y="2"/>
                      <a:pt x="1" y="2"/>
                    </a:cubicBezTo>
                    <a:cubicBezTo>
                      <a:pt x="0" y="0"/>
                      <a:pt x="0" y="0"/>
                      <a:pt x="0" y="0"/>
                    </a:cubicBezTo>
                    <a:cubicBezTo>
                      <a:pt x="0" y="2"/>
                      <a:pt x="0" y="3"/>
                      <a:pt x="0" y="5"/>
                    </a:cubicBezTo>
                    <a:cubicBezTo>
                      <a:pt x="0" y="7"/>
                      <a:pt x="0" y="8"/>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 name="Freeform 415">
                <a:extLst>
                  <a:ext uri="{FF2B5EF4-FFF2-40B4-BE49-F238E27FC236}">
                    <a16:creationId xmlns:a16="http://schemas.microsoft.com/office/drawing/2014/main" id="{F8F48C55-4EBF-48C4-AF05-A6BC5558CDA4}"/>
                  </a:ext>
                </a:extLst>
              </p:cNvPr>
              <p:cNvSpPr>
                <a:spLocks/>
              </p:cNvSpPr>
              <p:nvPr userDrawn="1"/>
            </p:nvSpPr>
            <p:spPr bwMode="auto">
              <a:xfrm>
                <a:off x="3500" y="1297"/>
                <a:ext cx="5" cy="15"/>
              </a:xfrm>
              <a:custGeom>
                <a:avLst/>
                <a:gdLst>
                  <a:gd name="T0" fmla="*/ 0 w 1"/>
                  <a:gd name="T1" fmla="*/ 2 h 3"/>
                  <a:gd name="T2" fmla="*/ 0 w 1"/>
                  <a:gd name="T3" fmla="*/ 0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1" y="3"/>
                      <a:pt x="0" y="0"/>
                    </a:cubicBez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 name="Freeform 416">
                <a:extLst>
                  <a:ext uri="{FF2B5EF4-FFF2-40B4-BE49-F238E27FC236}">
                    <a16:creationId xmlns:a16="http://schemas.microsoft.com/office/drawing/2014/main" id="{78485FCF-BB54-45AB-992F-4DADD0048528}"/>
                  </a:ext>
                </a:extLst>
              </p:cNvPr>
              <p:cNvSpPr>
                <a:spLocks/>
              </p:cNvSpPr>
              <p:nvPr userDrawn="1"/>
            </p:nvSpPr>
            <p:spPr bwMode="auto">
              <a:xfrm>
                <a:off x="3500" y="1292"/>
                <a:ext cx="0" cy="10"/>
              </a:xfrm>
              <a:custGeom>
                <a:avLst/>
                <a:gdLst>
                  <a:gd name="T0" fmla="*/ 1 h 2"/>
                  <a:gd name="T1" fmla="*/ 1 h 2"/>
                </a:gdLst>
                <a:ahLst/>
                <a:cxnLst>
                  <a:cxn ang="0">
                    <a:pos x="0" y="T0"/>
                  </a:cxn>
                  <a:cxn ang="0">
                    <a:pos x="0" y="T1"/>
                  </a:cxn>
                </a:cxnLst>
                <a:rect l="0" t="0" r="r" b="b"/>
                <a:pathLst>
                  <a:path h="2">
                    <a:moveTo>
                      <a:pt x="0" y="1"/>
                    </a:moveTo>
                    <a:cubicBezTo>
                      <a:pt x="0" y="0"/>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 name="Freeform 417">
                <a:extLst>
                  <a:ext uri="{FF2B5EF4-FFF2-40B4-BE49-F238E27FC236}">
                    <a16:creationId xmlns:a16="http://schemas.microsoft.com/office/drawing/2014/main" id="{C603D7C3-DD20-4AF1-A11F-40C33A02DB5A}"/>
                  </a:ext>
                </a:extLst>
              </p:cNvPr>
              <p:cNvSpPr>
                <a:spLocks/>
              </p:cNvSpPr>
              <p:nvPr userDrawn="1"/>
            </p:nvSpPr>
            <p:spPr bwMode="auto">
              <a:xfrm>
                <a:off x="3500" y="1322"/>
                <a:ext cx="10" cy="20"/>
              </a:xfrm>
              <a:custGeom>
                <a:avLst/>
                <a:gdLst>
                  <a:gd name="T0" fmla="*/ 2 w 2"/>
                  <a:gd name="T1" fmla="*/ 2 h 4"/>
                  <a:gd name="T2" fmla="*/ 1 w 2"/>
                  <a:gd name="T3" fmla="*/ 0 h 4"/>
                  <a:gd name="T4" fmla="*/ 1 w 2"/>
                  <a:gd name="T5" fmla="*/ 2 h 4"/>
                  <a:gd name="T6" fmla="*/ 2 w 2"/>
                  <a:gd name="T7" fmla="*/ 2 h 4"/>
                </a:gdLst>
                <a:ahLst/>
                <a:cxnLst>
                  <a:cxn ang="0">
                    <a:pos x="T0" y="T1"/>
                  </a:cxn>
                  <a:cxn ang="0">
                    <a:pos x="T2" y="T3"/>
                  </a:cxn>
                  <a:cxn ang="0">
                    <a:pos x="T4" y="T5"/>
                  </a:cxn>
                  <a:cxn ang="0">
                    <a:pos x="T6" y="T7"/>
                  </a:cxn>
                </a:cxnLst>
                <a:rect l="0" t="0" r="r" b="b"/>
                <a:pathLst>
                  <a:path w="2" h="4">
                    <a:moveTo>
                      <a:pt x="2" y="2"/>
                    </a:moveTo>
                    <a:cubicBezTo>
                      <a:pt x="2" y="2"/>
                      <a:pt x="1" y="0"/>
                      <a:pt x="1" y="0"/>
                    </a:cubicBezTo>
                    <a:cubicBezTo>
                      <a:pt x="0" y="1"/>
                      <a:pt x="1" y="2"/>
                      <a:pt x="1" y="2"/>
                    </a:cubicBezTo>
                    <a:cubicBezTo>
                      <a:pt x="2" y="4"/>
                      <a:pt x="2"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Freeform 418">
                <a:extLst>
                  <a:ext uri="{FF2B5EF4-FFF2-40B4-BE49-F238E27FC236}">
                    <a16:creationId xmlns:a16="http://schemas.microsoft.com/office/drawing/2014/main" id="{8A358F16-9BD5-47AF-B0A1-C8FC1490041F}"/>
                  </a:ext>
                </a:extLst>
              </p:cNvPr>
              <p:cNvSpPr>
                <a:spLocks/>
              </p:cNvSpPr>
              <p:nvPr userDrawn="1"/>
            </p:nvSpPr>
            <p:spPr bwMode="auto">
              <a:xfrm>
                <a:off x="3515" y="133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 name="Freeform 419">
                <a:extLst>
                  <a:ext uri="{FF2B5EF4-FFF2-40B4-BE49-F238E27FC236}">
                    <a16:creationId xmlns:a16="http://schemas.microsoft.com/office/drawing/2014/main" id="{098A1E56-28CA-4565-81B0-55391922AC1B}"/>
                  </a:ext>
                </a:extLst>
              </p:cNvPr>
              <p:cNvSpPr>
                <a:spLocks/>
              </p:cNvSpPr>
              <p:nvPr userDrawn="1"/>
            </p:nvSpPr>
            <p:spPr bwMode="auto">
              <a:xfrm>
                <a:off x="3510" y="132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2"/>
                      <a:pt x="1" y="2"/>
                      <a:pt x="0" y="1"/>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 name="Freeform 420">
                <a:extLst>
                  <a:ext uri="{FF2B5EF4-FFF2-40B4-BE49-F238E27FC236}">
                    <a16:creationId xmlns:a16="http://schemas.microsoft.com/office/drawing/2014/main" id="{AA86DC26-4AEC-4A69-B82F-4144EE4CC75D}"/>
                  </a:ext>
                </a:extLst>
              </p:cNvPr>
              <p:cNvSpPr>
                <a:spLocks/>
              </p:cNvSpPr>
              <p:nvPr userDrawn="1"/>
            </p:nvSpPr>
            <p:spPr bwMode="auto">
              <a:xfrm>
                <a:off x="3505" y="1297"/>
                <a:ext cx="10" cy="20"/>
              </a:xfrm>
              <a:custGeom>
                <a:avLst/>
                <a:gdLst>
                  <a:gd name="T0" fmla="*/ 1 w 2"/>
                  <a:gd name="T1" fmla="*/ 4 h 4"/>
                  <a:gd name="T2" fmla="*/ 2 w 2"/>
                  <a:gd name="T3" fmla="*/ 3 h 4"/>
                  <a:gd name="T4" fmla="*/ 1 w 2"/>
                  <a:gd name="T5" fmla="*/ 4 h 4"/>
                </a:gdLst>
                <a:ahLst/>
                <a:cxnLst>
                  <a:cxn ang="0">
                    <a:pos x="T0" y="T1"/>
                  </a:cxn>
                  <a:cxn ang="0">
                    <a:pos x="T2" y="T3"/>
                  </a:cxn>
                  <a:cxn ang="0">
                    <a:pos x="T4" y="T5"/>
                  </a:cxn>
                </a:cxnLst>
                <a:rect l="0" t="0" r="r" b="b"/>
                <a:pathLst>
                  <a:path w="2" h="4">
                    <a:moveTo>
                      <a:pt x="1" y="4"/>
                    </a:moveTo>
                    <a:cubicBezTo>
                      <a:pt x="1" y="3"/>
                      <a:pt x="1" y="2"/>
                      <a:pt x="2" y="3"/>
                    </a:cubicBezTo>
                    <a:cubicBezTo>
                      <a:pt x="1" y="0"/>
                      <a:pt x="0"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 name="Freeform 421">
                <a:extLst>
                  <a:ext uri="{FF2B5EF4-FFF2-40B4-BE49-F238E27FC236}">
                    <a16:creationId xmlns:a16="http://schemas.microsoft.com/office/drawing/2014/main" id="{180869CC-C458-4D2B-A369-60ED6D7A9A11}"/>
                  </a:ext>
                </a:extLst>
              </p:cNvPr>
              <p:cNvSpPr>
                <a:spLocks/>
              </p:cNvSpPr>
              <p:nvPr userDrawn="1"/>
            </p:nvSpPr>
            <p:spPr bwMode="auto">
              <a:xfrm>
                <a:off x="3520" y="1257"/>
                <a:ext cx="0" cy="15"/>
              </a:xfrm>
              <a:custGeom>
                <a:avLst/>
                <a:gdLst>
                  <a:gd name="T0" fmla="*/ 3 h 3"/>
                  <a:gd name="T1" fmla="*/ 1 h 3"/>
                  <a:gd name="T2" fmla="*/ 0 h 3"/>
                  <a:gd name="T3" fmla="*/ 3 h 3"/>
                </a:gdLst>
                <a:ahLst/>
                <a:cxnLst>
                  <a:cxn ang="0">
                    <a:pos x="0" y="T0"/>
                  </a:cxn>
                  <a:cxn ang="0">
                    <a:pos x="0" y="T1"/>
                  </a:cxn>
                  <a:cxn ang="0">
                    <a:pos x="0" y="T2"/>
                  </a:cxn>
                  <a:cxn ang="0">
                    <a:pos x="0" y="T3"/>
                  </a:cxn>
                </a:cxnLst>
                <a:rect l="0" t="0" r="r" b="b"/>
                <a:pathLst>
                  <a:path h="3">
                    <a:moveTo>
                      <a:pt x="0" y="3"/>
                    </a:moveTo>
                    <a:cubicBezTo>
                      <a:pt x="0" y="1"/>
                      <a:pt x="0" y="1"/>
                      <a:pt x="0" y="1"/>
                    </a:cubicBezTo>
                    <a:cubicBezTo>
                      <a:pt x="0" y="1"/>
                      <a:pt x="0" y="0"/>
                      <a:pt x="0" y="0"/>
                    </a:cubicBezTo>
                    <a:cubicBezTo>
                      <a:pt x="0" y="1"/>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Freeform 422">
                <a:extLst>
                  <a:ext uri="{FF2B5EF4-FFF2-40B4-BE49-F238E27FC236}">
                    <a16:creationId xmlns:a16="http://schemas.microsoft.com/office/drawing/2014/main" id="{4B33437E-53CE-45E3-AD32-671AD5F5610A}"/>
                  </a:ext>
                </a:extLst>
              </p:cNvPr>
              <p:cNvSpPr>
                <a:spLocks/>
              </p:cNvSpPr>
              <p:nvPr userDrawn="1"/>
            </p:nvSpPr>
            <p:spPr bwMode="auto">
              <a:xfrm>
                <a:off x="3530" y="1377"/>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1"/>
                      <a:pt x="0" y="0"/>
                      <a:pt x="0" y="0"/>
                    </a:cubicBezTo>
                    <a:cubicBezTo>
                      <a:pt x="1" y="1"/>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 name="Freeform 423">
                <a:extLst>
                  <a:ext uri="{FF2B5EF4-FFF2-40B4-BE49-F238E27FC236}">
                    <a16:creationId xmlns:a16="http://schemas.microsoft.com/office/drawing/2014/main" id="{DA8C7A61-D6FA-42D4-9238-B7FE205B0251}"/>
                  </a:ext>
                </a:extLst>
              </p:cNvPr>
              <p:cNvSpPr>
                <a:spLocks/>
              </p:cNvSpPr>
              <p:nvPr userDrawn="1"/>
            </p:nvSpPr>
            <p:spPr bwMode="auto">
              <a:xfrm>
                <a:off x="3540" y="1382"/>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 name="Freeform 424">
                <a:extLst>
                  <a:ext uri="{FF2B5EF4-FFF2-40B4-BE49-F238E27FC236}">
                    <a16:creationId xmlns:a16="http://schemas.microsoft.com/office/drawing/2014/main" id="{93A0E6A8-E5C2-452C-8328-D79C08B8AEB6}"/>
                  </a:ext>
                </a:extLst>
              </p:cNvPr>
              <p:cNvSpPr>
                <a:spLocks/>
              </p:cNvSpPr>
              <p:nvPr userDrawn="1"/>
            </p:nvSpPr>
            <p:spPr bwMode="auto">
              <a:xfrm>
                <a:off x="3515" y="1322"/>
                <a:ext cx="10" cy="20"/>
              </a:xfrm>
              <a:custGeom>
                <a:avLst/>
                <a:gdLst>
                  <a:gd name="T0" fmla="*/ 10 w 10"/>
                  <a:gd name="T1" fmla="*/ 15 h 20"/>
                  <a:gd name="T2" fmla="*/ 0 w 10"/>
                  <a:gd name="T3" fmla="*/ 0 h 20"/>
                  <a:gd name="T4" fmla="*/ 10 w 10"/>
                  <a:gd name="T5" fmla="*/ 20 h 20"/>
                  <a:gd name="T6" fmla="*/ 10 w 10"/>
                  <a:gd name="T7" fmla="*/ 15 h 20"/>
                </a:gdLst>
                <a:ahLst/>
                <a:cxnLst>
                  <a:cxn ang="0">
                    <a:pos x="T0" y="T1"/>
                  </a:cxn>
                  <a:cxn ang="0">
                    <a:pos x="T2" y="T3"/>
                  </a:cxn>
                  <a:cxn ang="0">
                    <a:pos x="T4" y="T5"/>
                  </a:cxn>
                  <a:cxn ang="0">
                    <a:pos x="T6" y="T7"/>
                  </a:cxn>
                </a:cxnLst>
                <a:rect l="0" t="0" r="r" b="b"/>
                <a:pathLst>
                  <a:path w="10" h="20">
                    <a:moveTo>
                      <a:pt x="10" y="15"/>
                    </a:moveTo>
                    <a:lnTo>
                      <a:pt x="0" y="0"/>
                    </a:lnTo>
                    <a:lnTo>
                      <a:pt x="10" y="20"/>
                    </a:lnTo>
                    <a:lnTo>
                      <a:pt x="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 name="Freeform 425">
                <a:extLst>
                  <a:ext uri="{FF2B5EF4-FFF2-40B4-BE49-F238E27FC236}">
                    <a16:creationId xmlns:a16="http://schemas.microsoft.com/office/drawing/2014/main" id="{24ED1ADD-ED67-4D2E-8A43-AC6513AAF8A1}"/>
                  </a:ext>
                </a:extLst>
              </p:cNvPr>
              <p:cNvSpPr>
                <a:spLocks/>
              </p:cNvSpPr>
              <p:nvPr userDrawn="1"/>
            </p:nvSpPr>
            <p:spPr bwMode="auto">
              <a:xfrm>
                <a:off x="3560" y="1417"/>
                <a:ext cx="10" cy="5"/>
              </a:xfrm>
              <a:custGeom>
                <a:avLst/>
                <a:gdLst>
                  <a:gd name="T0" fmla="*/ 5 w 10"/>
                  <a:gd name="T1" fmla="*/ 0 h 5"/>
                  <a:gd name="T2" fmla="*/ 0 w 10"/>
                  <a:gd name="T3" fmla="*/ 0 h 5"/>
                  <a:gd name="T4" fmla="*/ 10 w 10"/>
                  <a:gd name="T5" fmla="*/ 5 h 5"/>
                  <a:gd name="T6" fmla="*/ 5 w 10"/>
                  <a:gd name="T7" fmla="*/ 0 h 5"/>
                </a:gdLst>
                <a:ahLst/>
                <a:cxnLst>
                  <a:cxn ang="0">
                    <a:pos x="T0" y="T1"/>
                  </a:cxn>
                  <a:cxn ang="0">
                    <a:pos x="T2" y="T3"/>
                  </a:cxn>
                  <a:cxn ang="0">
                    <a:pos x="T4" y="T5"/>
                  </a:cxn>
                  <a:cxn ang="0">
                    <a:pos x="T6" y="T7"/>
                  </a:cxn>
                </a:cxnLst>
                <a:rect l="0" t="0" r="r" b="b"/>
                <a:pathLst>
                  <a:path w="10" h="5">
                    <a:moveTo>
                      <a:pt x="5" y="0"/>
                    </a:moveTo>
                    <a:lnTo>
                      <a:pt x="0" y="0"/>
                    </a:lnTo>
                    <a:lnTo>
                      <a:pt x="1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Freeform 426">
                <a:extLst>
                  <a:ext uri="{FF2B5EF4-FFF2-40B4-BE49-F238E27FC236}">
                    <a16:creationId xmlns:a16="http://schemas.microsoft.com/office/drawing/2014/main" id="{BFB2ACFB-7654-4E14-9122-B31BDAF96DCB}"/>
                  </a:ext>
                </a:extLst>
              </p:cNvPr>
              <p:cNvSpPr>
                <a:spLocks/>
              </p:cNvSpPr>
              <p:nvPr userDrawn="1"/>
            </p:nvSpPr>
            <p:spPr bwMode="auto">
              <a:xfrm>
                <a:off x="3585" y="1432"/>
                <a:ext cx="20" cy="15"/>
              </a:xfrm>
              <a:custGeom>
                <a:avLst/>
                <a:gdLst>
                  <a:gd name="T0" fmla="*/ 1 w 4"/>
                  <a:gd name="T1" fmla="*/ 0 h 3"/>
                  <a:gd name="T2" fmla="*/ 0 w 4"/>
                  <a:gd name="T3" fmla="*/ 2 h 3"/>
                  <a:gd name="T4" fmla="*/ 4 w 4"/>
                  <a:gd name="T5" fmla="*/ 3 h 3"/>
                  <a:gd name="T6" fmla="*/ 1 w 4"/>
                  <a:gd name="T7" fmla="*/ 0 h 3"/>
                </a:gdLst>
                <a:ahLst/>
                <a:cxnLst>
                  <a:cxn ang="0">
                    <a:pos x="T0" y="T1"/>
                  </a:cxn>
                  <a:cxn ang="0">
                    <a:pos x="T2" y="T3"/>
                  </a:cxn>
                  <a:cxn ang="0">
                    <a:pos x="T4" y="T5"/>
                  </a:cxn>
                  <a:cxn ang="0">
                    <a:pos x="T6" y="T7"/>
                  </a:cxn>
                </a:cxnLst>
                <a:rect l="0" t="0" r="r" b="b"/>
                <a:pathLst>
                  <a:path w="4" h="3">
                    <a:moveTo>
                      <a:pt x="1" y="0"/>
                    </a:moveTo>
                    <a:cubicBezTo>
                      <a:pt x="0" y="0"/>
                      <a:pt x="1" y="2"/>
                      <a:pt x="0" y="2"/>
                    </a:cubicBezTo>
                    <a:cubicBezTo>
                      <a:pt x="2" y="2"/>
                      <a:pt x="3" y="2"/>
                      <a:pt x="4" y="3"/>
                    </a:cubicBezTo>
                    <a:cubicBezTo>
                      <a:pt x="3" y="2"/>
                      <a:pt x="2"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 name="Freeform 427">
                <a:extLst>
                  <a:ext uri="{FF2B5EF4-FFF2-40B4-BE49-F238E27FC236}">
                    <a16:creationId xmlns:a16="http://schemas.microsoft.com/office/drawing/2014/main" id="{BC2DBD75-54FF-4CD2-B730-ED662E2E082C}"/>
                  </a:ext>
                </a:extLst>
              </p:cNvPr>
              <p:cNvSpPr>
                <a:spLocks/>
              </p:cNvSpPr>
              <p:nvPr userDrawn="1"/>
            </p:nvSpPr>
            <p:spPr bwMode="auto">
              <a:xfrm>
                <a:off x="3605" y="1447"/>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 name="Freeform 428">
                <a:extLst>
                  <a:ext uri="{FF2B5EF4-FFF2-40B4-BE49-F238E27FC236}">
                    <a16:creationId xmlns:a16="http://schemas.microsoft.com/office/drawing/2014/main" id="{3BD6A8F7-04DB-4919-8A96-12862AC2CFB0}"/>
                  </a:ext>
                </a:extLst>
              </p:cNvPr>
              <p:cNvSpPr>
                <a:spLocks/>
              </p:cNvSpPr>
              <p:nvPr userDrawn="1"/>
            </p:nvSpPr>
            <p:spPr bwMode="auto">
              <a:xfrm>
                <a:off x="3560" y="140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1" y="2"/>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Freeform 429">
                <a:extLst>
                  <a:ext uri="{FF2B5EF4-FFF2-40B4-BE49-F238E27FC236}">
                    <a16:creationId xmlns:a16="http://schemas.microsoft.com/office/drawing/2014/main" id="{5E3B9A2E-780E-4AF7-A2EC-134B28189122}"/>
                  </a:ext>
                </a:extLst>
              </p:cNvPr>
              <p:cNvSpPr>
                <a:spLocks/>
              </p:cNvSpPr>
              <p:nvPr userDrawn="1"/>
            </p:nvSpPr>
            <p:spPr bwMode="auto">
              <a:xfrm>
                <a:off x="3560" y="1407"/>
                <a:ext cx="10"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2" y="1"/>
                      <a:pt x="2"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 name="Freeform 430">
                <a:extLst>
                  <a:ext uri="{FF2B5EF4-FFF2-40B4-BE49-F238E27FC236}">
                    <a16:creationId xmlns:a16="http://schemas.microsoft.com/office/drawing/2014/main" id="{CAC76348-3358-4C3D-8B7A-9D2B34C0E84B}"/>
                  </a:ext>
                </a:extLst>
              </p:cNvPr>
              <p:cNvSpPr>
                <a:spLocks/>
              </p:cNvSpPr>
              <p:nvPr userDrawn="1"/>
            </p:nvSpPr>
            <p:spPr bwMode="auto">
              <a:xfrm>
                <a:off x="3560" y="14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 name="Freeform 431">
                <a:extLst>
                  <a:ext uri="{FF2B5EF4-FFF2-40B4-BE49-F238E27FC236}">
                    <a16:creationId xmlns:a16="http://schemas.microsoft.com/office/drawing/2014/main" id="{A1C6A3FB-321A-4EE0-8659-739E440960E8}"/>
                  </a:ext>
                </a:extLst>
              </p:cNvPr>
              <p:cNvSpPr>
                <a:spLocks/>
              </p:cNvSpPr>
              <p:nvPr userDrawn="1"/>
            </p:nvSpPr>
            <p:spPr bwMode="auto">
              <a:xfrm>
                <a:off x="3535" y="1362"/>
                <a:ext cx="15" cy="15"/>
              </a:xfrm>
              <a:custGeom>
                <a:avLst/>
                <a:gdLst>
                  <a:gd name="T0" fmla="*/ 0 w 3"/>
                  <a:gd name="T1" fmla="*/ 0 h 3"/>
                  <a:gd name="T2" fmla="*/ 2 w 3"/>
                  <a:gd name="T3" fmla="*/ 0 h 3"/>
                  <a:gd name="T4" fmla="*/ 0 w 3"/>
                  <a:gd name="T5" fmla="*/ 0 h 3"/>
                </a:gdLst>
                <a:ahLst/>
                <a:cxnLst>
                  <a:cxn ang="0">
                    <a:pos x="T0" y="T1"/>
                  </a:cxn>
                  <a:cxn ang="0">
                    <a:pos x="T2" y="T3"/>
                  </a:cxn>
                  <a:cxn ang="0">
                    <a:pos x="T4" y="T5"/>
                  </a:cxn>
                </a:cxnLst>
                <a:rect l="0" t="0" r="r" b="b"/>
                <a:pathLst>
                  <a:path w="3" h="3">
                    <a:moveTo>
                      <a:pt x="0" y="0"/>
                    </a:moveTo>
                    <a:cubicBezTo>
                      <a:pt x="1" y="1"/>
                      <a:pt x="3" y="3"/>
                      <a:pt x="2" y="0"/>
                    </a:cubicBezTo>
                    <a:cubicBezTo>
                      <a:pt x="1"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 name="Freeform 432">
                <a:extLst>
                  <a:ext uri="{FF2B5EF4-FFF2-40B4-BE49-F238E27FC236}">
                    <a16:creationId xmlns:a16="http://schemas.microsoft.com/office/drawing/2014/main" id="{22E02CDA-ADA1-411C-9BD0-E13C1FEECA42}"/>
                  </a:ext>
                </a:extLst>
              </p:cNvPr>
              <p:cNvSpPr>
                <a:spLocks/>
              </p:cNvSpPr>
              <p:nvPr userDrawn="1"/>
            </p:nvSpPr>
            <p:spPr bwMode="auto">
              <a:xfrm>
                <a:off x="3550" y="1387"/>
                <a:ext cx="10" cy="5"/>
              </a:xfrm>
              <a:custGeom>
                <a:avLst/>
                <a:gdLst>
                  <a:gd name="T0" fmla="*/ 2 w 2"/>
                  <a:gd name="T1" fmla="*/ 1 h 1"/>
                  <a:gd name="T2" fmla="*/ 0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0" y="0"/>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Freeform 433">
                <a:extLst>
                  <a:ext uri="{FF2B5EF4-FFF2-40B4-BE49-F238E27FC236}">
                    <a16:creationId xmlns:a16="http://schemas.microsoft.com/office/drawing/2014/main" id="{F6C575B7-B23F-48DE-8988-117C21575D58}"/>
                  </a:ext>
                </a:extLst>
              </p:cNvPr>
              <p:cNvSpPr>
                <a:spLocks/>
              </p:cNvSpPr>
              <p:nvPr userDrawn="1"/>
            </p:nvSpPr>
            <p:spPr bwMode="auto">
              <a:xfrm>
                <a:off x="3560" y="1392"/>
                <a:ext cx="5" cy="5"/>
              </a:xfrm>
              <a:custGeom>
                <a:avLst/>
                <a:gdLst>
                  <a:gd name="T0" fmla="*/ 5 w 5"/>
                  <a:gd name="T1" fmla="*/ 5 h 5"/>
                  <a:gd name="T2" fmla="*/ 0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 name="Freeform 434">
                <a:extLst>
                  <a:ext uri="{FF2B5EF4-FFF2-40B4-BE49-F238E27FC236}">
                    <a16:creationId xmlns:a16="http://schemas.microsoft.com/office/drawing/2014/main" id="{E50C23C2-2EF2-44B4-BEB0-CB881F811577}"/>
                  </a:ext>
                </a:extLst>
              </p:cNvPr>
              <p:cNvSpPr>
                <a:spLocks/>
              </p:cNvSpPr>
              <p:nvPr userDrawn="1"/>
            </p:nvSpPr>
            <p:spPr bwMode="auto">
              <a:xfrm>
                <a:off x="3595" y="1427"/>
                <a:ext cx="20" cy="10"/>
              </a:xfrm>
              <a:custGeom>
                <a:avLst/>
                <a:gdLst>
                  <a:gd name="T0" fmla="*/ 1 w 4"/>
                  <a:gd name="T1" fmla="*/ 1 h 2"/>
                  <a:gd name="T2" fmla="*/ 4 w 4"/>
                  <a:gd name="T3" fmla="*/ 2 h 2"/>
                  <a:gd name="T4" fmla="*/ 1 w 4"/>
                  <a:gd name="T5" fmla="*/ 0 h 2"/>
                  <a:gd name="T6" fmla="*/ 1 w 4"/>
                  <a:gd name="T7" fmla="*/ 1 h 2"/>
                </a:gdLst>
                <a:ahLst/>
                <a:cxnLst>
                  <a:cxn ang="0">
                    <a:pos x="T0" y="T1"/>
                  </a:cxn>
                  <a:cxn ang="0">
                    <a:pos x="T2" y="T3"/>
                  </a:cxn>
                  <a:cxn ang="0">
                    <a:pos x="T4" y="T5"/>
                  </a:cxn>
                  <a:cxn ang="0">
                    <a:pos x="T6" y="T7"/>
                  </a:cxn>
                </a:cxnLst>
                <a:rect l="0" t="0" r="r" b="b"/>
                <a:pathLst>
                  <a:path w="4" h="2">
                    <a:moveTo>
                      <a:pt x="1" y="1"/>
                    </a:moveTo>
                    <a:cubicBezTo>
                      <a:pt x="2" y="2"/>
                      <a:pt x="3" y="2"/>
                      <a:pt x="4" y="2"/>
                    </a:cubicBezTo>
                    <a:cubicBezTo>
                      <a:pt x="3" y="2"/>
                      <a:pt x="2" y="1"/>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 name="Freeform 435">
                <a:extLst>
                  <a:ext uri="{FF2B5EF4-FFF2-40B4-BE49-F238E27FC236}">
                    <a16:creationId xmlns:a16="http://schemas.microsoft.com/office/drawing/2014/main" id="{A00FEB27-E440-4C4C-8D0B-E1C7FE52EE87}"/>
                  </a:ext>
                </a:extLst>
              </p:cNvPr>
              <p:cNvSpPr>
                <a:spLocks/>
              </p:cNvSpPr>
              <p:nvPr userDrawn="1"/>
            </p:nvSpPr>
            <p:spPr bwMode="auto">
              <a:xfrm>
                <a:off x="3580" y="142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 name="Rectangle 436">
                <a:extLst>
                  <a:ext uri="{FF2B5EF4-FFF2-40B4-BE49-F238E27FC236}">
                    <a16:creationId xmlns:a16="http://schemas.microsoft.com/office/drawing/2014/main" id="{DCF84479-0D7A-4706-85CD-318BB4EFDD49}"/>
                  </a:ext>
                </a:extLst>
              </p:cNvPr>
              <p:cNvSpPr>
                <a:spLocks noChangeArrowheads="1"/>
              </p:cNvSpPr>
              <p:nvPr userDrawn="1"/>
            </p:nvSpPr>
            <p:spPr bwMode="auto">
              <a:xfrm>
                <a:off x="3669" y="145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Freeform 437">
                <a:extLst>
                  <a:ext uri="{FF2B5EF4-FFF2-40B4-BE49-F238E27FC236}">
                    <a16:creationId xmlns:a16="http://schemas.microsoft.com/office/drawing/2014/main" id="{A3F2398E-EBED-4BC7-AAEB-B30570FFCB66}"/>
                  </a:ext>
                </a:extLst>
              </p:cNvPr>
              <p:cNvSpPr>
                <a:spLocks/>
              </p:cNvSpPr>
              <p:nvPr userDrawn="1"/>
            </p:nvSpPr>
            <p:spPr bwMode="auto">
              <a:xfrm>
                <a:off x="3590" y="1427"/>
                <a:ext cx="10"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1" y="0"/>
                      <a:pt x="1"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 name="Freeform 438">
                <a:extLst>
                  <a:ext uri="{FF2B5EF4-FFF2-40B4-BE49-F238E27FC236}">
                    <a16:creationId xmlns:a16="http://schemas.microsoft.com/office/drawing/2014/main" id="{EEC6EFBF-F7B3-4C67-99DD-EBA4525904AD}"/>
                  </a:ext>
                </a:extLst>
              </p:cNvPr>
              <p:cNvSpPr>
                <a:spLocks/>
              </p:cNvSpPr>
              <p:nvPr userDrawn="1"/>
            </p:nvSpPr>
            <p:spPr bwMode="auto">
              <a:xfrm>
                <a:off x="3625" y="1447"/>
                <a:ext cx="9"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 name="Freeform 439">
                <a:extLst>
                  <a:ext uri="{FF2B5EF4-FFF2-40B4-BE49-F238E27FC236}">
                    <a16:creationId xmlns:a16="http://schemas.microsoft.com/office/drawing/2014/main" id="{50F00031-1A6C-43D9-ABE4-9E8182931876}"/>
                  </a:ext>
                </a:extLst>
              </p:cNvPr>
              <p:cNvSpPr>
                <a:spLocks/>
              </p:cNvSpPr>
              <p:nvPr userDrawn="1"/>
            </p:nvSpPr>
            <p:spPr bwMode="auto">
              <a:xfrm>
                <a:off x="3585" y="1422"/>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 name="Freeform 440">
                <a:extLst>
                  <a:ext uri="{FF2B5EF4-FFF2-40B4-BE49-F238E27FC236}">
                    <a16:creationId xmlns:a16="http://schemas.microsoft.com/office/drawing/2014/main" id="{1712E0F7-3AF0-4A6D-A0A4-1D85A78F72FC}"/>
                  </a:ext>
                </a:extLst>
              </p:cNvPr>
              <p:cNvSpPr>
                <a:spLocks/>
              </p:cNvSpPr>
              <p:nvPr userDrawn="1"/>
            </p:nvSpPr>
            <p:spPr bwMode="auto">
              <a:xfrm>
                <a:off x="3585" y="1422"/>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Freeform 441">
                <a:extLst>
                  <a:ext uri="{FF2B5EF4-FFF2-40B4-BE49-F238E27FC236}">
                    <a16:creationId xmlns:a16="http://schemas.microsoft.com/office/drawing/2014/main" id="{DBC260A1-F192-45F3-A5B1-BF0B948DF7BE}"/>
                  </a:ext>
                </a:extLst>
              </p:cNvPr>
              <p:cNvSpPr>
                <a:spLocks/>
              </p:cNvSpPr>
              <p:nvPr userDrawn="1"/>
            </p:nvSpPr>
            <p:spPr bwMode="auto">
              <a:xfrm>
                <a:off x="3659" y="1432"/>
                <a:ext cx="45" cy="25"/>
              </a:xfrm>
              <a:custGeom>
                <a:avLst/>
                <a:gdLst>
                  <a:gd name="T0" fmla="*/ 7 w 9"/>
                  <a:gd name="T1" fmla="*/ 1 h 5"/>
                  <a:gd name="T2" fmla="*/ 2 w 9"/>
                  <a:gd name="T3" fmla="*/ 0 h 5"/>
                  <a:gd name="T4" fmla="*/ 2 w 9"/>
                  <a:gd name="T5" fmla="*/ 5 h 5"/>
                  <a:gd name="T6" fmla="*/ 4 w 9"/>
                  <a:gd name="T7" fmla="*/ 4 h 5"/>
                  <a:gd name="T8" fmla="*/ 2 w 9"/>
                  <a:gd name="T9" fmla="*/ 2 h 5"/>
                  <a:gd name="T10" fmla="*/ 5 w 9"/>
                  <a:gd name="T11" fmla="*/ 4 h 5"/>
                  <a:gd name="T12" fmla="*/ 9 w 9"/>
                  <a:gd name="T13" fmla="*/ 1 h 5"/>
                  <a:gd name="T14" fmla="*/ 6 w 9"/>
                  <a:gd name="T15" fmla="*/ 1 h 5"/>
                  <a:gd name="T16" fmla="*/ 7 w 9"/>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
                    <a:moveTo>
                      <a:pt x="7" y="1"/>
                    </a:moveTo>
                    <a:cubicBezTo>
                      <a:pt x="6" y="1"/>
                      <a:pt x="4" y="2"/>
                      <a:pt x="2" y="0"/>
                    </a:cubicBezTo>
                    <a:cubicBezTo>
                      <a:pt x="0" y="0"/>
                      <a:pt x="1" y="3"/>
                      <a:pt x="2" y="5"/>
                    </a:cubicBezTo>
                    <a:cubicBezTo>
                      <a:pt x="2" y="5"/>
                      <a:pt x="2" y="4"/>
                      <a:pt x="4" y="4"/>
                    </a:cubicBezTo>
                    <a:cubicBezTo>
                      <a:pt x="4" y="4"/>
                      <a:pt x="0" y="2"/>
                      <a:pt x="2" y="2"/>
                    </a:cubicBezTo>
                    <a:cubicBezTo>
                      <a:pt x="5" y="2"/>
                      <a:pt x="4" y="3"/>
                      <a:pt x="5" y="4"/>
                    </a:cubicBezTo>
                    <a:cubicBezTo>
                      <a:pt x="4" y="2"/>
                      <a:pt x="9" y="3"/>
                      <a:pt x="9" y="1"/>
                    </a:cubicBezTo>
                    <a:cubicBezTo>
                      <a:pt x="6" y="1"/>
                      <a:pt x="6" y="1"/>
                      <a:pt x="6" y="1"/>
                    </a:cubicBezTo>
                    <a:cubicBezTo>
                      <a:pt x="6" y="1"/>
                      <a:pt x="7"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442">
                <a:extLst>
                  <a:ext uri="{FF2B5EF4-FFF2-40B4-BE49-F238E27FC236}">
                    <a16:creationId xmlns:a16="http://schemas.microsoft.com/office/drawing/2014/main" id="{C142BAF9-0B1B-44D6-8A3E-F790D691D41F}"/>
                  </a:ext>
                </a:extLst>
              </p:cNvPr>
              <p:cNvSpPr>
                <a:spLocks/>
              </p:cNvSpPr>
              <p:nvPr userDrawn="1"/>
            </p:nvSpPr>
            <p:spPr bwMode="auto">
              <a:xfrm>
                <a:off x="3644" y="1452"/>
                <a:ext cx="25" cy="10"/>
              </a:xfrm>
              <a:custGeom>
                <a:avLst/>
                <a:gdLst>
                  <a:gd name="T0" fmla="*/ 1 w 5"/>
                  <a:gd name="T1" fmla="*/ 0 h 2"/>
                  <a:gd name="T2" fmla="*/ 0 w 5"/>
                  <a:gd name="T3" fmla="*/ 0 h 2"/>
                  <a:gd name="T4" fmla="*/ 3 w 5"/>
                  <a:gd name="T5" fmla="*/ 2 h 2"/>
                  <a:gd name="T6" fmla="*/ 5 w 5"/>
                  <a:gd name="T7" fmla="*/ 1 h 2"/>
                  <a:gd name="T8" fmla="*/ 4 w 5"/>
                  <a:gd name="T9" fmla="*/ 1 h 2"/>
                  <a:gd name="T10" fmla="*/ 3 w 5"/>
                  <a:gd name="T11" fmla="*/ 1 h 2"/>
                  <a:gd name="T12" fmla="*/ 1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1" y="0"/>
                    </a:moveTo>
                    <a:cubicBezTo>
                      <a:pt x="0" y="0"/>
                      <a:pt x="0" y="0"/>
                      <a:pt x="0" y="0"/>
                    </a:cubicBezTo>
                    <a:cubicBezTo>
                      <a:pt x="1" y="0"/>
                      <a:pt x="2" y="1"/>
                      <a:pt x="3" y="2"/>
                    </a:cubicBezTo>
                    <a:cubicBezTo>
                      <a:pt x="4" y="2"/>
                      <a:pt x="5" y="1"/>
                      <a:pt x="5" y="1"/>
                    </a:cubicBezTo>
                    <a:cubicBezTo>
                      <a:pt x="5" y="1"/>
                      <a:pt x="5" y="1"/>
                      <a:pt x="4" y="1"/>
                    </a:cubicBezTo>
                    <a:cubicBezTo>
                      <a:pt x="4" y="1"/>
                      <a:pt x="3" y="1"/>
                      <a:pt x="3"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 name="Freeform 443">
                <a:extLst>
                  <a:ext uri="{FF2B5EF4-FFF2-40B4-BE49-F238E27FC236}">
                    <a16:creationId xmlns:a16="http://schemas.microsoft.com/office/drawing/2014/main" id="{EB6638E2-CCA7-4A20-8861-FF9406D4AA5D}"/>
                  </a:ext>
                </a:extLst>
              </p:cNvPr>
              <p:cNvSpPr>
                <a:spLocks/>
              </p:cNvSpPr>
              <p:nvPr userDrawn="1"/>
            </p:nvSpPr>
            <p:spPr bwMode="auto">
              <a:xfrm>
                <a:off x="3615" y="1432"/>
                <a:ext cx="29" cy="20"/>
              </a:xfrm>
              <a:custGeom>
                <a:avLst/>
                <a:gdLst>
                  <a:gd name="T0" fmla="*/ 3 w 6"/>
                  <a:gd name="T1" fmla="*/ 2 h 4"/>
                  <a:gd name="T2" fmla="*/ 5 w 6"/>
                  <a:gd name="T3" fmla="*/ 1 h 4"/>
                  <a:gd name="T4" fmla="*/ 1 w 6"/>
                  <a:gd name="T5" fmla="*/ 1 h 4"/>
                  <a:gd name="T6" fmla="*/ 3 w 6"/>
                  <a:gd name="T7" fmla="*/ 2 h 4"/>
                  <a:gd name="T8" fmla="*/ 0 w 6"/>
                  <a:gd name="T9" fmla="*/ 1 h 4"/>
                  <a:gd name="T10" fmla="*/ 2 w 6"/>
                  <a:gd name="T11" fmla="*/ 3 h 4"/>
                  <a:gd name="T12" fmla="*/ 2 w 6"/>
                  <a:gd name="T13" fmla="*/ 3 h 4"/>
                  <a:gd name="T14" fmla="*/ 2 w 6"/>
                  <a:gd name="T15" fmla="*/ 3 h 4"/>
                  <a:gd name="T16" fmla="*/ 2 w 6"/>
                  <a:gd name="T17" fmla="*/ 3 h 4"/>
                  <a:gd name="T18" fmla="*/ 2 w 6"/>
                  <a:gd name="T19" fmla="*/ 3 h 4"/>
                  <a:gd name="T20" fmla="*/ 2 w 6"/>
                  <a:gd name="T21" fmla="*/ 3 h 4"/>
                  <a:gd name="T22" fmla="*/ 3 w 6"/>
                  <a:gd name="T23" fmla="*/ 2 h 4"/>
                  <a:gd name="T24" fmla="*/ 2 w 6"/>
                  <a:gd name="T25" fmla="*/ 3 h 4"/>
                  <a:gd name="T26" fmla="*/ 2 w 6"/>
                  <a:gd name="T27" fmla="*/ 3 h 4"/>
                  <a:gd name="T28" fmla="*/ 2 w 6"/>
                  <a:gd name="T29" fmla="*/ 3 h 4"/>
                  <a:gd name="T30" fmla="*/ 6 w 6"/>
                  <a:gd name="T31" fmla="*/ 4 h 4"/>
                  <a:gd name="T32" fmla="*/ 3 w 6"/>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3" y="2"/>
                    </a:moveTo>
                    <a:cubicBezTo>
                      <a:pt x="4" y="2"/>
                      <a:pt x="6" y="2"/>
                      <a:pt x="5" y="1"/>
                    </a:cubicBezTo>
                    <a:cubicBezTo>
                      <a:pt x="2" y="0"/>
                      <a:pt x="3" y="1"/>
                      <a:pt x="1" y="1"/>
                    </a:cubicBezTo>
                    <a:cubicBezTo>
                      <a:pt x="5" y="2"/>
                      <a:pt x="0" y="1"/>
                      <a:pt x="3" y="2"/>
                    </a:cubicBezTo>
                    <a:cubicBezTo>
                      <a:pt x="2" y="2"/>
                      <a:pt x="1" y="2"/>
                      <a:pt x="0" y="1"/>
                    </a:cubicBezTo>
                    <a:cubicBezTo>
                      <a:pt x="1" y="2"/>
                      <a:pt x="2" y="2"/>
                      <a:pt x="2" y="3"/>
                    </a:cubicBezTo>
                    <a:cubicBezTo>
                      <a:pt x="2" y="3"/>
                      <a:pt x="2" y="3"/>
                      <a:pt x="2" y="3"/>
                    </a:cubicBezTo>
                    <a:cubicBezTo>
                      <a:pt x="2" y="3"/>
                      <a:pt x="2" y="3"/>
                      <a:pt x="2" y="3"/>
                    </a:cubicBezTo>
                    <a:cubicBezTo>
                      <a:pt x="2" y="3"/>
                      <a:pt x="2" y="3"/>
                      <a:pt x="2" y="3"/>
                    </a:cubicBezTo>
                    <a:cubicBezTo>
                      <a:pt x="2" y="2"/>
                      <a:pt x="2" y="2"/>
                      <a:pt x="2" y="3"/>
                    </a:cubicBezTo>
                    <a:cubicBezTo>
                      <a:pt x="2" y="3"/>
                      <a:pt x="2" y="3"/>
                      <a:pt x="2" y="3"/>
                    </a:cubicBezTo>
                    <a:cubicBezTo>
                      <a:pt x="2" y="2"/>
                      <a:pt x="2" y="2"/>
                      <a:pt x="3" y="2"/>
                    </a:cubicBezTo>
                    <a:cubicBezTo>
                      <a:pt x="4" y="3"/>
                      <a:pt x="3" y="3"/>
                      <a:pt x="2" y="3"/>
                    </a:cubicBezTo>
                    <a:cubicBezTo>
                      <a:pt x="2" y="3"/>
                      <a:pt x="2" y="3"/>
                      <a:pt x="2" y="3"/>
                    </a:cubicBezTo>
                    <a:cubicBezTo>
                      <a:pt x="2" y="3"/>
                      <a:pt x="2" y="3"/>
                      <a:pt x="2" y="3"/>
                    </a:cubicBezTo>
                    <a:cubicBezTo>
                      <a:pt x="6" y="4"/>
                      <a:pt x="6" y="4"/>
                      <a:pt x="6" y="4"/>
                    </a:cubicBezTo>
                    <a:cubicBezTo>
                      <a:pt x="5" y="3"/>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Freeform 444">
                <a:extLst>
                  <a:ext uri="{FF2B5EF4-FFF2-40B4-BE49-F238E27FC236}">
                    <a16:creationId xmlns:a16="http://schemas.microsoft.com/office/drawing/2014/main" id="{F0F8927F-279B-4806-8055-F2A2C09D39A6}"/>
                  </a:ext>
                </a:extLst>
              </p:cNvPr>
              <p:cNvSpPr>
                <a:spLocks/>
              </p:cNvSpPr>
              <p:nvPr userDrawn="1"/>
            </p:nvSpPr>
            <p:spPr bwMode="auto">
              <a:xfrm>
                <a:off x="3560" y="13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 name="Freeform 445">
                <a:extLst>
                  <a:ext uri="{FF2B5EF4-FFF2-40B4-BE49-F238E27FC236}">
                    <a16:creationId xmlns:a16="http://schemas.microsoft.com/office/drawing/2014/main" id="{7763442B-553E-45F9-B60B-B2DBA6E2EC11}"/>
                  </a:ext>
                </a:extLst>
              </p:cNvPr>
              <p:cNvSpPr>
                <a:spLocks/>
              </p:cNvSpPr>
              <p:nvPr userDrawn="1"/>
            </p:nvSpPr>
            <p:spPr bwMode="auto">
              <a:xfrm>
                <a:off x="3550" y="1362"/>
                <a:ext cx="15" cy="30"/>
              </a:xfrm>
              <a:custGeom>
                <a:avLst/>
                <a:gdLst>
                  <a:gd name="T0" fmla="*/ 2 w 3"/>
                  <a:gd name="T1" fmla="*/ 3 h 6"/>
                  <a:gd name="T2" fmla="*/ 1 w 3"/>
                  <a:gd name="T3" fmla="*/ 2 h 6"/>
                  <a:gd name="T4" fmla="*/ 2 w 3"/>
                  <a:gd name="T5" fmla="*/ 1 h 6"/>
                  <a:gd name="T6" fmla="*/ 1 w 3"/>
                  <a:gd name="T7" fmla="*/ 2 h 6"/>
                  <a:gd name="T8" fmla="*/ 1 w 3"/>
                  <a:gd name="T9" fmla="*/ 2 h 6"/>
                  <a:gd name="T10" fmla="*/ 2 w 3"/>
                  <a:gd name="T11" fmla="*/ 5 h 6"/>
                  <a:gd name="T12" fmla="*/ 2 w 3"/>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3"/>
                    </a:moveTo>
                    <a:cubicBezTo>
                      <a:pt x="2" y="2"/>
                      <a:pt x="2" y="2"/>
                      <a:pt x="1" y="2"/>
                    </a:cubicBezTo>
                    <a:cubicBezTo>
                      <a:pt x="1" y="1"/>
                      <a:pt x="1" y="1"/>
                      <a:pt x="2" y="1"/>
                    </a:cubicBezTo>
                    <a:cubicBezTo>
                      <a:pt x="1" y="1"/>
                      <a:pt x="0" y="0"/>
                      <a:pt x="1" y="2"/>
                    </a:cubicBezTo>
                    <a:cubicBezTo>
                      <a:pt x="1" y="2"/>
                      <a:pt x="1" y="2"/>
                      <a:pt x="1" y="2"/>
                    </a:cubicBezTo>
                    <a:cubicBezTo>
                      <a:pt x="2" y="3"/>
                      <a:pt x="2" y="6"/>
                      <a:pt x="2" y="5"/>
                    </a:cubicBezTo>
                    <a:cubicBezTo>
                      <a:pt x="2" y="5"/>
                      <a:pt x="3"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 name="Freeform 446">
                <a:extLst>
                  <a:ext uri="{FF2B5EF4-FFF2-40B4-BE49-F238E27FC236}">
                    <a16:creationId xmlns:a16="http://schemas.microsoft.com/office/drawing/2014/main" id="{CC7D5384-A179-4CF8-B2A5-00F9DB2EA6ED}"/>
                  </a:ext>
                </a:extLst>
              </p:cNvPr>
              <p:cNvSpPr>
                <a:spLocks/>
              </p:cNvSpPr>
              <p:nvPr userDrawn="1"/>
            </p:nvSpPr>
            <p:spPr bwMode="auto">
              <a:xfrm>
                <a:off x="3590" y="1407"/>
                <a:ext cx="15" cy="10"/>
              </a:xfrm>
              <a:custGeom>
                <a:avLst/>
                <a:gdLst>
                  <a:gd name="T0" fmla="*/ 0 w 3"/>
                  <a:gd name="T1" fmla="*/ 1 h 2"/>
                  <a:gd name="T2" fmla="*/ 3 w 3"/>
                  <a:gd name="T3" fmla="*/ 2 h 2"/>
                  <a:gd name="T4" fmla="*/ 2 w 3"/>
                  <a:gd name="T5" fmla="*/ 1 h 2"/>
                  <a:gd name="T6" fmla="*/ 2 w 3"/>
                  <a:gd name="T7" fmla="*/ 1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0" y="1"/>
                      <a:pt x="3" y="2"/>
                      <a:pt x="3" y="2"/>
                    </a:cubicBezTo>
                    <a:cubicBezTo>
                      <a:pt x="2" y="1"/>
                      <a:pt x="2" y="1"/>
                      <a:pt x="2" y="1"/>
                    </a:cubicBezTo>
                    <a:cubicBezTo>
                      <a:pt x="2" y="1"/>
                      <a:pt x="2" y="1"/>
                      <a:pt x="2"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Freeform 447">
                <a:extLst>
                  <a:ext uri="{FF2B5EF4-FFF2-40B4-BE49-F238E27FC236}">
                    <a16:creationId xmlns:a16="http://schemas.microsoft.com/office/drawing/2014/main" id="{7C34BE2F-6F58-4C82-A0F7-86C1B8A1C1CC}"/>
                  </a:ext>
                </a:extLst>
              </p:cNvPr>
              <p:cNvSpPr>
                <a:spLocks/>
              </p:cNvSpPr>
              <p:nvPr userDrawn="1"/>
            </p:nvSpPr>
            <p:spPr bwMode="auto">
              <a:xfrm>
                <a:off x="3669" y="1462"/>
                <a:ext cx="10" cy="5"/>
              </a:xfrm>
              <a:custGeom>
                <a:avLst/>
                <a:gdLst>
                  <a:gd name="T0" fmla="*/ 0 w 10"/>
                  <a:gd name="T1" fmla="*/ 0 h 5"/>
                  <a:gd name="T2" fmla="*/ 0 w 10"/>
                  <a:gd name="T3" fmla="*/ 5 h 5"/>
                  <a:gd name="T4" fmla="*/ 10 w 10"/>
                  <a:gd name="T5" fmla="*/ 0 h 5"/>
                  <a:gd name="T6" fmla="*/ 0 w 10"/>
                  <a:gd name="T7" fmla="*/ 0 h 5"/>
                </a:gdLst>
                <a:ahLst/>
                <a:cxnLst>
                  <a:cxn ang="0">
                    <a:pos x="T0" y="T1"/>
                  </a:cxn>
                  <a:cxn ang="0">
                    <a:pos x="T2" y="T3"/>
                  </a:cxn>
                  <a:cxn ang="0">
                    <a:pos x="T4" y="T5"/>
                  </a:cxn>
                  <a:cxn ang="0">
                    <a:pos x="T6" y="T7"/>
                  </a:cxn>
                </a:cxnLst>
                <a:rect l="0" t="0" r="r" b="b"/>
                <a:pathLst>
                  <a:path w="10" h="5">
                    <a:moveTo>
                      <a:pt x="0" y="0"/>
                    </a:moveTo>
                    <a:lnTo>
                      <a:pt x="0" y="5"/>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 name="Freeform 448">
                <a:extLst>
                  <a:ext uri="{FF2B5EF4-FFF2-40B4-BE49-F238E27FC236}">
                    <a16:creationId xmlns:a16="http://schemas.microsoft.com/office/drawing/2014/main" id="{2863C243-4C4A-4191-8FB8-B5926F0C066E}"/>
                  </a:ext>
                </a:extLst>
              </p:cNvPr>
              <p:cNvSpPr>
                <a:spLocks/>
              </p:cNvSpPr>
              <p:nvPr userDrawn="1"/>
            </p:nvSpPr>
            <p:spPr bwMode="auto">
              <a:xfrm>
                <a:off x="3689" y="1467"/>
                <a:ext cx="10" cy="0"/>
              </a:xfrm>
              <a:custGeom>
                <a:avLst/>
                <a:gdLst>
                  <a:gd name="T0" fmla="*/ 5 w 10"/>
                  <a:gd name="T1" fmla="*/ 0 w 10"/>
                  <a:gd name="T2" fmla="*/ 10 w 10"/>
                  <a:gd name="T3" fmla="*/ 5 w 10"/>
                </a:gdLst>
                <a:ahLst/>
                <a:cxnLst>
                  <a:cxn ang="0">
                    <a:pos x="T0" y="0"/>
                  </a:cxn>
                  <a:cxn ang="0">
                    <a:pos x="T1" y="0"/>
                  </a:cxn>
                  <a:cxn ang="0">
                    <a:pos x="T2" y="0"/>
                  </a:cxn>
                  <a:cxn ang="0">
                    <a:pos x="T3" y="0"/>
                  </a:cxn>
                </a:cxnLst>
                <a:rect l="0" t="0" r="r" b="b"/>
                <a:pathLst>
                  <a:path w="10">
                    <a:moveTo>
                      <a:pt x="5" y="0"/>
                    </a:moveTo>
                    <a:lnTo>
                      <a:pt x="0" y="0"/>
                    </a:lnTo>
                    <a:lnTo>
                      <a:pt x="1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 name="Freeform 449">
                <a:extLst>
                  <a:ext uri="{FF2B5EF4-FFF2-40B4-BE49-F238E27FC236}">
                    <a16:creationId xmlns:a16="http://schemas.microsoft.com/office/drawing/2014/main" id="{200379CF-C25C-4011-BBB1-0546C531EB5D}"/>
                  </a:ext>
                </a:extLst>
              </p:cNvPr>
              <p:cNvSpPr>
                <a:spLocks/>
              </p:cNvSpPr>
              <p:nvPr userDrawn="1"/>
            </p:nvSpPr>
            <p:spPr bwMode="auto">
              <a:xfrm>
                <a:off x="4301" y="1087"/>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Freeform 450">
                <a:extLst>
                  <a:ext uri="{FF2B5EF4-FFF2-40B4-BE49-F238E27FC236}">
                    <a16:creationId xmlns:a16="http://schemas.microsoft.com/office/drawing/2014/main" id="{01AD9967-82B9-4476-893B-DA36F2007B59}"/>
                  </a:ext>
                </a:extLst>
              </p:cNvPr>
              <p:cNvSpPr>
                <a:spLocks/>
              </p:cNvSpPr>
              <p:nvPr userDrawn="1"/>
            </p:nvSpPr>
            <p:spPr bwMode="auto">
              <a:xfrm>
                <a:off x="4341" y="1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 name="Freeform 451">
                <a:extLst>
                  <a:ext uri="{FF2B5EF4-FFF2-40B4-BE49-F238E27FC236}">
                    <a16:creationId xmlns:a16="http://schemas.microsoft.com/office/drawing/2014/main" id="{632D8784-CD22-4490-B2D0-927ECF5AB99F}"/>
                  </a:ext>
                </a:extLst>
              </p:cNvPr>
              <p:cNvSpPr>
                <a:spLocks/>
              </p:cNvSpPr>
              <p:nvPr userDrawn="1"/>
            </p:nvSpPr>
            <p:spPr bwMode="auto">
              <a:xfrm>
                <a:off x="4182" y="1472"/>
                <a:ext cx="15" cy="10"/>
              </a:xfrm>
              <a:custGeom>
                <a:avLst/>
                <a:gdLst>
                  <a:gd name="T0" fmla="*/ 0 w 3"/>
                  <a:gd name="T1" fmla="*/ 0 h 2"/>
                  <a:gd name="T2" fmla="*/ 3 w 3"/>
                  <a:gd name="T3" fmla="*/ 1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3" y="2"/>
                      <a:pt x="3" y="1"/>
                    </a:cubicBezTo>
                    <a:cubicBezTo>
                      <a:pt x="3" y="0"/>
                      <a:pt x="3"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 name="Freeform 452">
                <a:extLst>
                  <a:ext uri="{FF2B5EF4-FFF2-40B4-BE49-F238E27FC236}">
                    <a16:creationId xmlns:a16="http://schemas.microsoft.com/office/drawing/2014/main" id="{B92E4D70-1D11-4B89-BCE9-41193885B30B}"/>
                  </a:ext>
                </a:extLst>
              </p:cNvPr>
              <p:cNvSpPr>
                <a:spLocks/>
              </p:cNvSpPr>
              <p:nvPr userDrawn="1"/>
            </p:nvSpPr>
            <p:spPr bwMode="auto">
              <a:xfrm>
                <a:off x="4470" y="1307"/>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 name="Freeform 453">
                <a:extLst>
                  <a:ext uri="{FF2B5EF4-FFF2-40B4-BE49-F238E27FC236}">
                    <a16:creationId xmlns:a16="http://schemas.microsoft.com/office/drawing/2014/main" id="{5D105DB9-B5C7-4C67-979C-49E70D331722}"/>
                  </a:ext>
                </a:extLst>
              </p:cNvPr>
              <p:cNvSpPr>
                <a:spLocks/>
              </p:cNvSpPr>
              <p:nvPr userDrawn="1"/>
            </p:nvSpPr>
            <p:spPr bwMode="auto">
              <a:xfrm>
                <a:off x="4455" y="129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Freeform 454">
                <a:extLst>
                  <a:ext uri="{FF2B5EF4-FFF2-40B4-BE49-F238E27FC236}">
                    <a16:creationId xmlns:a16="http://schemas.microsoft.com/office/drawing/2014/main" id="{2B9C1903-7CDE-4250-A6EF-AC56BD925E11}"/>
                  </a:ext>
                </a:extLst>
              </p:cNvPr>
              <p:cNvSpPr>
                <a:spLocks/>
              </p:cNvSpPr>
              <p:nvPr userDrawn="1"/>
            </p:nvSpPr>
            <p:spPr bwMode="auto">
              <a:xfrm>
                <a:off x="4187" y="928"/>
                <a:ext cx="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 name="Freeform 455">
                <a:extLst>
                  <a:ext uri="{FF2B5EF4-FFF2-40B4-BE49-F238E27FC236}">
                    <a16:creationId xmlns:a16="http://schemas.microsoft.com/office/drawing/2014/main" id="{26971090-A4D2-4EE2-AA30-4E0A94B38819}"/>
                  </a:ext>
                </a:extLst>
              </p:cNvPr>
              <p:cNvSpPr>
                <a:spLocks/>
              </p:cNvSpPr>
              <p:nvPr userDrawn="1"/>
            </p:nvSpPr>
            <p:spPr bwMode="auto">
              <a:xfrm>
                <a:off x="3913" y="1447"/>
                <a:ext cx="15"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2" y="0"/>
                      <a:pt x="3" y="0"/>
                      <a:pt x="3"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 name="Freeform 456">
                <a:extLst>
                  <a:ext uri="{FF2B5EF4-FFF2-40B4-BE49-F238E27FC236}">
                    <a16:creationId xmlns:a16="http://schemas.microsoft.com/office/drawing/2014/main" id="{34F2B35A-5940-48FC-A0CB-577721D185CF}"/>
                  </a:ext>
                </a:extLst>
              </p:cNvPr>
              <p:cNvSpPr>
                <a:spLocks/>
              </p:cNvSpPr>
              <p:nvPr userDrawn="1"/>
            </p:nvSpPr>
            <p:spPr bwMode="auto">
              <a:xfrm>
                <a:off x="4336" y="105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 name="Freeform 457">
                <a:extLst>
                  <a:ext uri="{FF2B5EF4-FFF2-40B4-BE49-F238E27FC236}">
                    <a16:creationId xmlns:a16="http://schemas.microsoft.com/office/drawing/2014/main" id="{5BA8E8C7-9955-4026-963A-84D9BE420E16}"/>
                  </a:ext>
                </a:extLst>
              </p:cNvPr>
              <p:cNvSpPr>
                <a:spLocks/>
              </p:cNvSpPr>
              <p:nvPr userDrawn="1"/>
            </p:nvSpPr>
            <p:spPr bwMode="auto">
              <a:xfrm>
                <a:off x="3928" y="1437"/>
                <a:ext cx="20" cy="10"/>
              </a:xfrm>
              <a:custGeom>
                <a:avLst/>
                <a:gdLst>
                  <a:gd name="T0" fmla="*/ 4 w 4"/>
                  <a:gd name="T1" fmla="*/ 0 h 2"/>
                  <a:gd name="T2" fmla="*/ 3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4" y="0"/>
                      <a:pt x="3" y="0"/>
                      <a:pt x="3" y="0"/>
                    </a:cubicBezTo>
                    <a:cubicBezTo>
                      <a:pt x="2" y="1"/>
                      <a:pt x="1" y="1"/>
                      <a:pt x="0" y="2"/>
                    </a:cubicBezTo>
                    <a:cubicBezTo>
                      <a:pt x="2" y="2"/>
                      <a:pt x="3"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Freeform 458">
                <a:extLst>
                  <a:ext uri="{FF2B5EF4-FFF2-40B4-BE49-F238E27FC236}">
                    <a16:creationId xmlns:a16="http://schemas.microsoft.com/office/drawing/2014/main" id="{B63712AD-BFA3-4371-B332-19142D148AAC}"/>
                  </a:ext>
                </a:extLst>
              </p:cNvPr>
              <p:cNvSpPr>
                <a:spLocks/>
              </p:cNvSpPr>
              <p:nvPr userDrawn="1"/>
            </p:nvSpPr>
            <p:spPr bwMode="auto">
              <a:xfrm>
                <a:off x="3779" y="997"/>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 name="Freeform 459">
                <a:extLst>
                  <a:ext uri="{FF2B5EF4-FFF2-40B4-BE49-F238E27FC236}">
                    <a16:creationId xmlns:a16="http://schemas.microsoft.com/office/drawing/2014/main" id="{DDC9EB25-9F0E-46CE-A813-1CFCEE467541}"/>
                  </a:ext>
                </a:extLst>
              </p:cNvPr>
              <p:cNvSpPr>
                <a:spLocks/>
              </p:cNvSpPr>
              <p:nvPr userDrawn="1"/>
            </p:nvSpPr>
            <p:spPr bwMode="auto">
              <a:xfrm>
                <a:off x="3600" y="1087"/>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 name="Freeform 460">
                <a:extLst>
                  <a:ext uri="{FF2B5EF4-FFF2-40B4-BE49-F238E27FC236}">
                    <a16:creationId xmlns:a16="http://schemas.microsoft.com/office/drawing/2014/main" id="{D20FDDBB-91C1-4B3E-B42C-A894F86795D0}"/>
                  </a:ext>
                </a:extLst>
              </p:cNvPr>
              <p:cNvSpPr>
                <a:spLocks/>
              </p:cNvSpPr>
              <p:nvPr userDrawn="1"/>
            </p:nvSpPr>
            <p:spPr bwMode="auto">
              <a:xfrm>
                <a:off x="3774" y="1477"/>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Freeform 461">
                <a:extLst>
                  <a:ext uri="{FF2B5EF4-FFF2-40B4-BE49-F238E27FC236}">
                    <a16:creationId xmlns:a16="http://schemas.microsoft.com/office/drawing/2014/main" id="{2E69E1B8-EA62-4C11-BFDB-D22B5E4B0A9E}"/>
                  </a:ext>
                </a:extLst>
              </p:cNvPr>
              <p:cNvSpPr>
                <a:spLocks/>
              </p:cNvSpPr>
              <p:nvPr userDrawn="1"/>
            </p:nvSpPr>
            <p:spPr bwMode="auto">
              <a:xfrm>
                <a:off x="3759" y="14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 name="Freeform 462">
                <a:extLst>
                  <a:ext uri="{FF2B5EF4-FFF2-40B4-BE49-F238E27FC236}">
                    <a16:creationId xmlns:a16="http://schemas.microsoft.com/office/drawing/2014/main" id="{B42BF310-3239-4CF5-A89F-ED2DB641F5C1}"/>
                  </a:ext>
                </a:extLst>
              </p:cNvPr>
              <p:cNvSpPr>
                <a:spLocks/>
              </p:cNvSpPr>
              <p:nvPr userDrawn="1"/>
            </p:nvSpPr>
            <p:spPr bwMode="auto">
              <a:xfrm>
                <a:off x="3973" y="13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 name="Freeform 463">
                <a:extLst>
                  <a:ext uri="{FF2B5EF4-FFF2-40B4-BE49-F238E27FC236}">
                    <a16:creationId xmlns:a16="http://schemas.microsoft.com/office/drawing/2014/main" id="{0BBA634F-A9CD-48A7-9A7F-77A14BB54FE3}"/>
                  </a:ext>
                </a:extLst>
              </p:cNvPr>
              <p:cNvSpPr>
                <a:spLocks/>
              </p:cNvSpPr>
              <p:nvPr userDrawn="1"/>
            </p:nvSpPr>
            <p:spPr bwMode="auto">
              <a:xfrm>
                <a:off x="3774" y="147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 name="Freeform 464">
                <a:extLst>
                  <a:ext uri="{FF2B5EF4-FFF2-40B4-BE49-F238E27FC236}">
                    <a16:creationId xmlns:a16="http://schemas.microsoft.com/office/drawing/2014/main" id="{50116D7A-8A99-4A33-8F89-814B8C9ACE80}"/>
                  </a:ext>
                </a:extLst>
              </p:cNvPr>
              <p:cNvSpPr>
                <a:spLocks/>
              </p:cNvSpPr>
              <p:nvPr userDrawn="1"/>
            </p:nvSpPr>
            <p:spPr bwMode="auto">
              <a:xfrm>
                <a:off x="3769" y="147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 name="Freeform 465">
                <a:extLst>
                  <a:ext uri="{FF2B5EF4-FFF2-40B4-BE49-F238E27FC236}">
                    <a16:creationId xmlns:a16="http://schemas.microsoft.com/office/drawing/2014/main" id="{CEC6A400-928B-4613-BE5D-71B2D48DC795}"/>
                  </a:ext>
                </a:extLst>
              </p:cNvPr>
              <p:cNvSpPr>
                <a:spLocks/>
              </p:cNvSpPr>
              <p:nvPr userDrawn="1"/>
            </p:nvSpPr>
            <p:spPr bwMode="auto">
              <a:xfrm>
                <a:off x="3779" y="147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 name="Freeform 466">
                <a:extLst>
                  <a:ext uri="{FF2B5EF4-FFF2-40B4-BE49-F238E27FC236}">
                    <a16:creationId xmlns:a16="http://schemas.microsoft.com/office/drawing/2014/main" id="{67398DC6-3D7A-46F2-AF88-709C428C356B}"/>
                  </a:ext>
                </a:extLst>
              </p:cNvPr>
              <p:cNvSpPr>
                <a:spLocks/>
              </p:cNvSpPr>
              <p:nvPr userDrawn="1"/>
            </p:nvSpPr>
            <p:spPr bwMode="auto">
              <a:xfrm>
                <a:off x="3988" y="7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 name="Rectangle 467">
                <a:extLst>
                  <a:ext uri="{FF2B5EF4-FFF2-40B4-BE49-F238E27FC236}">
                    <a16:creationId xmlns:a16="http://schemas.microsoft.com/office/drawing/2014/main" id="{D20A05C7-966A-4D8D-A9DB-098CC826EB5D}"/>
                  </a:ext>
                </a:extLst>
              </p:cNvPr>
              <p:cNvSpPr>
                <a:spLocks noChangeArrowheads="1"/>
              </p:cNvSpPr>
              <p:nvPr userDrawn="1"/>
            </p:nvSpPr>
            <p:spPr bwMode="auto">
              <a:xfrm>
                <a:off x="4296" y="142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 name="Freeform 468">
                <a:extLst>
                  <a:ext uri="{FF2B5EF4-FFF2-40B4-BE49-F238E27FC236}">
                    <a16:creationId xmlns:a16="http://schemas.microsoft.com/office/drawing/2014/main" id="{01B3AE14-0A9D-4CE9-BA09-BEB96E251D9C}"/>
                  </a:ext>
                </a:extLst>
              </p:cNvPr>
              <p:cNvSpPr>
                <a:spLocks/>
              </p:cNvSpPr>
              <p:nvPr userDrawn="1"/>
            </p:nvSpPr>
            <p:spPr bwMode="auto">
              <a:xfrm>
                <a:off x="4296" y="1412"/>
                <a:ext cx="15" cy="20"/>
              </a:xfrm>
              <a:custGeom>
                <a:avLst/>
                <a:gdLst>
                  <a:gd name="T0" fmla="*/ 3 w 3"/>
                  <a:gd name="T1" fmla="*/ 0 h 4"/>
                  <a:gd name="T2" fmla="*/ 0 w 3"/>
                  <a:gd name="T3" fmla="*/ 2 h 4"/>
                  <a:gd name="T4" fmla="*/ 1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2" y="2"/>
                      <a:pt x="1" y="2"/>
                      <a:pt x="0" y="2"/>
                    </a:cubicBezTo>
                    <a:cubicBezTo>
                      <a:pt x="1" y="4"/>
                      <a:pt x="1" y="4"/>
                      <a:pt x="1" y="4"/>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 name="Freeform 469">
                <a:extLst>
                  <a:ext uri="{FF2B5EF4-FFF2-40B4-BE49-F238E27FC236}">
                    <a16:creationId xmlns:a16="http://schemas.microsoft.com/office/drawing/2014/main" id="{7F32F483-91C9-44C6-B638-B3DAEFE87EBF}"/>
                  </a:ext>
                </a:extLst>
              </p:cNvPr>
              <p:cNvSpPr>
                <a:spLocks noEditPoints="1"/>
              </p:cNvSpPr>
              <p:nvPr userDrawn="1"/>
            </p:nvSpPr>
            <p:spPr bwMode="auto">
              <a:xfrm>
                <a:off x="3565" y="713"/>
                <a:ext cx="930" cy="764"/>
              </a:xfrm>
              <a:custGeom>
                <a:avLst/>
                <a:gdLst>
                  <a:gd name="T0" fmla="*/ 143 w 187"/>
                  <a:gd name="T1" fmla="*/ 70 h 153"/>
                  <a:gd name="T2" fmla="*/ 154 w 187"/>
                  <a:gd name="T3" fmla="*/ 77 h 153"/>
                  <a:gd name="T4" fmla="*/ 158 w 187"/>
                  <a:gd name="T5" fmla="*/ 79 h 153"/>
                  <a:gd name="T6" fmla="*/ 167 w 187"/>
                  <a:gd name="T7" fmla="*/ 87 h 153"/>
                  <a:gd name="T8" fmla="*/ 177 w 187"/>
                  <a:gd name="T9" fmla="*/ 99 h 153"/>
                  <a:gd name="T10" fmla="*/ 180 w 187"/>
                  <a:gd name="T11" fmla="*/ 114 h 153"/>
                  <a:gd name="T12" fmla="*/ 181 w 187"/>
                  <a:gd name="T13" fmla="*/ 120 h 153"/>
                  <a:gd name="T14" fmla="*/ 179 w 187"/>
                  <a:gd name="T15" fmla="*/ 120 h 153"/>
                  <a:gd name="T16" fmla="*/ 174 w 187"/>
                  <a:gd name="T17" fmla="*/ 127 h 153"/>
                  <a:gd name="T18" fmla="*/ 165 w 187"/>
                  <a:gd name="T19" fmla="*/ 137 h 153"/>
                  <a:gd name="T20" fmla="*/ 147 w 187"/>
                  <a:gd name="T21" fmla="*/ 147 h 153"/>
                  <a:gd name="T22" fmla="*/ 138 w 187"/>
                  <a:gd name="T23" fmla="*/ 143 h 153"/>
                  <a:gd name="T24" fmla="*/ 123 w 187"/>
                  <a:gd name="T25" fmla="*/ 143 h 153"/>
                  <a:gd name="T26" fmla="*/ 120 w 187"/>
                  <a:gd name="T27" fmla="*/ 141 h 153"/>
                  <a:gd name="T28" fmla="*/ 111 w 187"/>
                  <a:gd name="T29" fmla="*/ 140 h 153"/>
                  <a:gd name="T30" fmla="*/ 97 w 187"/>
                  <a:gd name="T31" fmla="*/ 140 h 153"/>
                  <a:gd name="T32" fmla="*/ 87 w 187"/>
                  <a:gd name="T33" fmla="*/ 134 h 153"/>
                  <a:gd name="T34" fmla="*/ 69 w 187"/>
                  <a:gd name="T35" fmla="*/ 139 h 153"/>
                  <a:gd name="T36" fmla="*/ 58 w 187"/>
                  <a:gd name="T37" fmla="*/ 147 h 153"/>
                  <a:gd name="T38" fmla="*/ 45 w 187"/>
                  <a:gd name="T39" fmla="*/ 147 h 153"/>
                  <a:gd name="T40" fmla="*/ 28 w 187"/>
                  <a:gd name="T41" fmla="*/ 150 h 153"/>
                  <a:gd name="T42" fmla="*/ 42 w 187"/>
                  <a:gd name="T43" fmla="*/ 152 h 153"/>
                  <a:gd name="T44" fmla="*/ 51 w 187"/>
                  <a:gd name="T45" fmla="*/ 152 h 153"/>
                  <a:gd name="T46" fmla="*/ 78 w 187"/>
                  <a:gd name="T47" fmla="*/ 144 h 153"/>
                  <a:gd name="T48" fmla="*/ 89 w 187"/>
                  <a:gd name="T49" fmla="*/ 143 h 153"/>
                  <a:gd name="T50" fmla="*/ 98 w 187"/>
                  <a:gd name="T51" fmla="*/ 144 h 153"/>
                  <a:gd name="T52" fmla="*/ 122 w 187"/>
                  <a:gd name="T53" fmla="*/ 151 h 153"/>
                  <a:gd name="T54" fmla="*/ 127 w 187"/>
                  <a:gd name="T55" fmla="*/ 151 h 153"/>
                  <a:gd name="T56" fmla="*/ 143 w 187"/>
                  <a:gd name="T57" fmla="*/ 150 h 153"/>
                  <a:gd name="T58" fmla="*/ 166 w 187"/>
                  <a:gd name="T59" fmla="*/ 144 h 153"/>
                  <a:gd name="T60" fmla="*/ 185 w 187"/>
                  <a:gd name="T61" fmla="*/ 128 h 153"/>
                  <a:gd name="T62" fmla="*/ 186 w 187"/>
                  <a:gd name="T63" fmla="*/ 110 h 153"/>
                  <a:gd name="T64" fmla="*/ 180 w 187"/>
                  <a:gd name="T65" fmla="*/ 92 h 153"/>
                  <a:gd name="T66" fmla="*/ 172 w 187"/>
                  <a:gd name="T67" fmla="*/ 78 h 153"/>
                  <a:gd name="T68" fmla="*/ 152 w 187"/>
                  <a:gd name="T69" fmla="*/ 67 h 153"/>
                  <a:gd name="T70" fmla="*/ 138 w 187"/>
                  <a:gd name="T71" fmla="*/ 50 h 153"/>
                  <a:gd name="T72" fmla="*/ 130 w 187"/>
                  <a:gd name="T73" fmla="*/ 30 h 153"/>
                  <a:gd name="T74" fmla="*/ 115 w 187"/>
                  <a:gd name="T75" fmla="*/ 13 h 153"/>
                  <a:gd name="T76" fmla="*/ 86 w 187"/>
                  <a:gd name="T77" fmla="*/ 0 h 153"/>
                  <a:gd name="T78" fmla="*/ 77 w 187"/>
                  <a:gd name="T79" fmla="*/ 3 h 153"/>
                  <a:gd name="T80" fmla="*/ 63 w 187"/>
                  <a:gd name="T81" fmla="*/ 11 h 153"/>
                  <a:gd name="T82" fmla="*/ 45 w 187"/>
                  <a:gd name="T83" fmla="*/ 33 h 153"/>
                  <a:gd name="T84" fmla="*/ 38 w 187"/>
                  <a:gd name="T85" fmla="*/ 49 h 153"/>
                  <a:gd name="T86" fmla="*/ 21 w 187"/>
                  <a:gd name="T87" fmla="*/ 69 h 153"/>
                  <a:gd name="T88" fmla="*/ 5 w 187"/>
                  <a:gd name="T89" fmla="*/ 78 h 153"/>
                  <a:gd name="T90" fmla="*/ 10 w 187"/>
                  <a:gd name="T91" fmla="*/ 82 h 153"/>
                  <a:gd name="T92" fmla="*/ 25 w 187"/>
                  <a:gd name="T93" fmla="*/ 75 h 153"/>
                  <a:gd name="T94" fmla="*/ 41 w 187"/>
                  <a:gd name="T95" fmla="*/ 58 h 153"/>
                  <a:gd name="T96" fmla="*/ 47 w 187"/>
                  <a:gd name="T97" fmla="*/ 48 h 153"/>
                  <a:gd name="T98" fmla="*/ 56 w 187"/>
                  <a:gd name="T99" fmla="*/ 29 h 153"/>
                  <a:gd name="T100" fmla="*/ 69 w 187"/>
                  <a:gd name="T101" fmla="*/ 15 h 153"/>
                  <a:gd name="T102" fmla="*/ 84 w 187"/>
                  <a:gd name="T103" fmla="*/ 7 h 153"/>
                  <a:gd name="T104" fmla="*/ 85 w 187"/>
                  <a:gd name="T105" fmla="*/ 8 h 153"/>
                  <a:gd name="T106" fmla="*/ 91 w 187"/>
                  <a:gd name="T107" fmla="*/ 9 h 153"/>
                  <a:gd name="T108" fmla="*/ 103 w 187"/>
                  <a:gd name="T109" fmla="*/ 14 h 153"/>
                  <a:gd name="T110" fmla="*/ 111 w 187"/>
                  <a:gd name="T111" fmla="*/ 20 h 153"/>
                  <a:gd name="T112" fmla="*/ 117 w 187"/>
                  <a:gd name="T113" fmla="*/ 27 h 153"/>
                  <a:gd name="T114" fmla="*/ 124 w 187"/>
                  <a:gd name="T115" fmla="*/ 40 h 153"/>
                  <a:gd name="T116" fmla="*/ 130 w 187"/>
                  <a:gd name="T117" fmla="*/ 55 h 153"/>
                  <a:gd name="T118" fmla="*/ 164 w 187"/>
                  <a:gd name="T119" fmla="*/ 82 h 153"/>
                  <a:gd name="T120" fmla="*/ 50 w 187"/>
                  <a:gd name="T121" fmla="*/ 1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 h="153">
                    <a:moveTo>
                      <a:pt x="136" y="62"/>
                    </a:moveTo>
                    <a:cubicBezTo>
                      <a:pt x="137" y="65"/>
                      <a:pt x="137" y="65"/>
                      <a:pt x="137" y="65"/>
                    </a:cubicBezTo>
                    <a:cubicBezTo>
                      <a:pt x="134" y="63"/>
                      <a:pt x="133" y="61"/>
                      <a:pt x="134" y="64"/>
                    </a:cubicBezTo>
                    <a:cubicBezTo>
                      <a:pt x="135" y="63"/>
                      <a:pt x="136" y="65"/>
                      <a:pt x="138" y="67"/>
                    </a:cubicBezTo>
                    <a:cubicBezTo>
                      <a:pt x="140" y="69"/>
                      <a:pt x="141" y="70"/>
                      <a:pt x="143" y="69"/>
                    </a:cubicBezTo>
                    <a:cubicBezTo>
                      <a:pt x="143" y="71"/>
                      <a:pt x="143" y="71"/>
                      <a:pt x="143" y="71"/>
                    </a:cubicBezTo>
                    <a:cubicBezTo>
                      <a:pt x="143" y="71"/>
                      <a:pt x="143" y="71"/>
                      <a:pt x="143" y="70"/>
                    </a:cubicBezTo>
                    <a:cubicBezTo>
                      <a:pt x="144" y="74"/>
                      <a:pt x="146" y="71"/>
                      <a:pt x="149" y="73"/>
                    </a:cubicBezTo>
                    <a:cubicBezTo>
                      <a:pt x="150" y="74"/>
                      <a:pt x="150" y="75"/>
                      <a:pt x="149" y="75"/>
                    </a:cubicBezTo>
                    <a:cubicBezTo>
                      <a:pt x="149" y="75"/>
                      <a:pt x="150" y="75"/>
                      <a:pt x="151" y="76"/>
                    </a:cubicBezTo>
                    <a:cubicBezTo>
                      <a:pt x="151" y="76"/>
                      <a:pt x="152" y="76"/>
                      <a:pt x="152" y="76"/>
                    </a:cubicBezTo>
                    <a:cubicBezTo>
                      <a:pt x="153" y="76"/>
                      <a:pt x="153" y="76"/>
                      <a:pt x="153" y="76"/>
                    </a:cubicBezTo>
                    <a:cubicBezTo>
                      <a:pt x="154" y="76"/>
                      <a:pt x="153" y="77"/>
                      <a:pt x="153" y="76"/>
                    </a:cubicBezTo>
                    <a:cubicBezTo>
                      <a:pt x="153" y="76"/>
                      <a:pt x="154" y="77"/>
                      <a:pt x="154" y="77"/>
                    </a:cubicBezTo>
                    <a:cubicBezTo>
                      <a:pt x="155" y="77"/>
                      <a:pt x="156" y="78"/>
                      <a:pt x="156" y="78"/>
                    </a:cubicBezTo>
                    <a:cubicBezTo>
                      <a:pt x="156" y="78"/>
                      <a:pt x="156" y="78"/>
                      <a:pt x="156" y="78"/>
                    </a:cubicBezTo>
                    <a:cubicBezTo>
                      <a:pt x="157" y="78"/>
                      <a:pt x="158" y="78"/>
                      <a:pt x="159" y="78"/>
                    </a:cubicBezTo>
                    <a:cubicBezTo>
                      <a:pt x="160" y="79"/>
                      <a:pt x="159" y="78"/>
                      <a:pt x="159" y="78"/>
                    </a:cubicBezTo>
                    <a:cubicBezTo>
                      <a:pt x="159" y="78"/>
                      <a:pt x="159" y="78"/>
                      <a:pt x="160" y="78"/>
                    </a:cubicBezTo>
                    <a:cubicBezTo>
                      <a:pt x="160" y="79"/>
                      <a:pt x="161" y="79"/>
                      <a:pt x="161" y="79"/>
                    </a:cubicBezTo>
                    <a:cubicBezTo>
                      <a:pt x="161" y="80"/>
                      <a:pt x="160" y="79"/>
                      <a:pt x="158" y="79"/>
                    </a:cubicBezTo>
                    <a:cubicBezTo>
                      <a:pt x="159" y="82"/>
                      <a:pt x="160" y="79"/>
                      <a:pt x="163" y="83"/>
                    </a:cubicBezTo>
                    <a:cubicBezTo>
                      <a:pt x="163" y="83"/>
                      <a:pt x="161" y="82"/>
                      <a:pt x="161" y="82"/>
                    </a:cubicBezTo>
                    <a:cubicBezTo>
                      <a:pt x="162" y="84"/>
                      <a:pt x="163" y="84"/>
                      <a:pt x="164" y="86"/>
                    </a:cubicBezTo>
                    <a:cubicBezTo>
                      <a:pt x="164" y="86"/>
                      <a:pt x="162" y="82"/>
                      <a:pt x="164" y="82"/>
                    </a:cubicBezTo>
                    <a:cubicBezTo>
                      <a:pt x="165" y="83"/>
                      <a:pt x="165" y="83"/>
                      <a:pt x="167" y="84"/>
                    </a:cubicBezTo>
                    <a:cubicBezTo>
                      <a:pt x="166" y="85"/>
                      <a:pt x="167" y="85"/>
                      <a:pt x="168" y="86"/>
                    </a:cubicBezTo>
                    <a:cubicBezTo>
                      <a:pt x="167" y="87"/>
                      <a:pt x="167" y="87"/>
                      <a:pt x="167" y="87"/>
                    </a:cubicBezTo>
                    <a:cubicBezTo>
                      <a:pt x="169" y="88"/>
                      <a:pt x="169" y="87"/>
                      <a:pt x="170" y="88"/>
                    </a:cubicBezTo>
                    <a:cubicBezTo>
                      <a:pt x="171" y="89"/>
                      <a:pt x="171" y="90"/>
                      <a:pt x="170" y="91"/>
                    </a:cubicBezTo>
                    <a:cubicBezTo>
                      <a:pt x="172" y="93"/>
                      <a:pt x="170" y="88"/>
                      <a:pt x="172" y="91"/>
                    </a:cubicBezTo>
                    <a:cubicBezTo>
                      <a:pt x="173" y="93"/>
                      <a:pt x="175" y="94"/>
                      <a:pt x="177" y="97"/>
                    </a:cubicBezTo>
                    <a:cubicBezTo>
                      <a:pt x="177" y="99"/>
                      <a:pt x="176" y="97"/>
                      <a:pt x="176" y="97"/>
                    </a:cubicBezTo>
                    <a:cubicBezTo>
                      <a:pt x="177" y="99"/>
                      <a:pt x="177" y="99"/>
                      <a:pt x="177" y="99"/>
                    </a:cubicBezTo>
                    <a:cubicBezTo>
                      <a:pt x="177" y="99"/>
                      <a:pt x="177" y="99"/>
                      <a:pt x="177" y="99"/>
                    </a:cubicBezTo>
                    <a:cubicBezTo>
                      <a:pt x="177" y="100"/>
                      <a:pt x="178" y="99"/>
                      <a:pt x="179" y="101"/>
                    </a:cubicBezTo>
                    <a:cubicBezTo>
                      <a:pt x="180" y="101"/>
                      <a:pt x="179" y="102"/>
                      <a:pt x="179" y="103"/>
                    </a:cubicBezTo>
                    <a:cubicBezTo>
                      <a:pt x="179" y="104"/>
                      <a:pt x="179" y="105"/>
                      <a:pt x="179" y="105"/>
                    </a:cubicBezTo>
                    <a:cubicBezTo>
                      <a:pt x="179" y="106"/>
                      <a:pt x="179" y="107"/>
                      <a:pt x="180" y="107"/>
                    </a:cubicBezTo>
                    <a:cubicBezTo>
                      <a:pt x="179" y="108"/>
                      <a:pt x="179" y="107"/>
                      <a:pt x="178" y="107"/>
                    </a:cubicBezTo>
                    <a:cubicBezTo>
                      <a:pt x="180" y="111"/>
                      <a:pt x="179" y="110"/>
                      <a:pt x="181" y="113"/>
                    </a:cubicBezTo>
                    <a:cubicBezTo>
                      <a:pt x="181" y="113"/>
                      <a:pt x="181" y="114"/>
                      <a:pt x="180" y="114"/>
                    </a:cubicBezTo>
                    <a:cubicBezTo>
                      <a:pt x="180" y="115"/>
                      <a:pt x="180" y="116"/>
                      <a:pt x="180" y="116"/>
                    </a:cubicBezTo>
                    <a:cubicBezTo>
                      <a:pt x="181" y="114"/>
                      <a:pt x="182" y="116"/>
                      <a:pt x="182" y="119"/>
                    </a:cubicBezTo>
                    <a:cubicBezTo>
                      <a:pt x="183" y="118"/>
                      <a:pt x="183" y="118"/>
                      <a:pt x="184" y="117"/>
                    </a:cubicBezTo>
                    <a:cubicBezTo>
                      <a:pt x="184" y="117"/>
                      <a:pt x="184" y="121"/>
                      <a:pt x="184" y="121"/>
                    </a:cubicBezTo>
                    <a:cubicBezTo>
                      <a:pt x="183" y="121"/>
                      <a:pt x="183" y="121"/>
                      <a:pt x="183" y="120"/>
                    </a:cubicBezTo>
                    <a:cubicBezTo>
                      <a:pt x="183" y="120"/>
                      <a:pt x="183" y="121"/>
                      <a:pt x="183" y="121"/>
                    </a:cubicBezTo>
                    <a:cubicBezTo>
                      <a:pt x="182" y="122"/>
                      <a:pt x="181" y="121"/>
                      <a:pt x="181" y="120"/>
                    </a:cubicBezTo>
                    <a:cubicBezTo>
                      <a:pt x="182" y="119"/>
                      <a:pt x="182" y="119"/>
                      <a:pt x="182" y="119"/>
                    </a:cubicBezTo>
                    <a:cubicBezTo>
                      <a:pt x="181" y="118"/>
                      <a:pt x="181" y="117"/>
                      <a:pt x="180" y="117"/>
                    </a:cubicBezTo>
                    <a:cubicBezTo>
                      <a:pt x="180" y="117"/>
                      <a:pt x="180" y="118"/>
                      <a:pt x="180" y="118"/>
                    </a:cubicBezTo>
                    <a:cubicBezTo>
                      <a:pt x="180" y="118"/>
                      <a:pt x="180" y="118"/>
                      <a:pt x="180" y="118"/>
                    </a:cubicBezTo>
                    <a:cubicBezTo>
                      <a:pt x="179" y="118"/>
                      <a:pt x="180" y="118"/>
                      <a:pt x="180" y="119"/>
                    </a:cubicBezTo>
                    <a:cubicBezTo>
                      <a:pt x="178" y="119"/>
                      <a:pt x="178" y="119"/>
                      <a:pt x="178" y="119"/>
                    </a:cubicBezTo>
                    <a:cubicBezTo>
                      <a:pt x="179" y="120"/>
                      <a:pt x="179" y="120"/>
                      <a:pt x="179" y="120"/>
                    </a:cubicBezTo>
                    <a:cubicBezTo>
                      <a:pt x="176" y="123"/>
                      <a:pt x="176" y="123"/>
                      <a:pt x="176" y="123"/>
                    </a:cubicBezTo>
                    <a:cubicBezTo>
                      <a:pt x="177" y="125"/>
                      <a:pt x="176" y="126"/>
                      <a:pt x="176" y="128"/>
                    </a:cubicBezTo>
                    <a:cubicBezTo>
                      <a:pt x="176" y="130"/>
                      <a:pt x="175" y="132"/>
                      <a:pt x="174" y="134"/>
                    </a:cubicBezTo>
                    <a:cubicBezTo>
                      <a:pt x="174" y="132"/>
                      <a:pt x="173" y="133"/>
                      <a:pt x="172" y="132"/>
                    </a:cubicBezTo>
                    <a:cubicBezTo>
                      <a:pt x="173" y="132"/>
                      <a:pt x="173" y="131"/>
                      <a:pt x="174" y="130"/>
                    </a:cubicBezTo>
                    <a:cubicBezTo>
                      <a:pt x="174" y="129"/>
                      <a:pt x="175" y="128"/>
                      <a:pt x="175" y="127"/>
                    </a:cubicBezTo>
                    <a:cubicBezTo>
                      <a:pt x="175" y="128"/>
                      <a:pt x="174" y="127"/>
                      <a:pt x="174" y="127"/>
                    </a:cubicBezTo>
                    <a:cubicBezTo>
                      <a:pt x="174" y="127"/>
                      <a:pt x="174" y="128"/>
                      <a:pt x="173" y="129"/>
                    </a:cubicBezTo>
                    <a:cubicBezTo>
                      <a:pt x="173" y="130"/>
                      <a:pt x="172" y="131"/>
                      <a:pt x="172" y="131"/>
                    </a:cubicBezTo>
                    <a:cubicBezTo>
                      <a:pt x="172" y="130"/>
                      <a:pt x="171" y="131"/>
                      <a:pt x="170" y="131"/>
                    </a:cubicBezTo>
                    <a:cubicBezTo>
                      <a:pt x="172" y="132"/>
                      <a:pt x="169" y="134"/>
                      <a:pt x="167" y="136"/>
                    </a:cubicBezTo>
                    <a:cubicBezTo>
                      <a:pt x="167" y="136"/>
                      <a:pt x="167" y="135"/>
                      <a:pt x="169" y="134"/>
                    </a:cubicBezTo>
                    <a:cubicBezTo>
                      <a:pt x="167" y="134"/>
                      <a:pt x="167" y="135"/>
                      <a:pt x="167" y="136"/>
                    </a:cubicBezTo>
                    <a:cubicBezTo>
                      <a:pt x="166" y="136"/>
                      <a:pt x="166" y="137"/>
                      <a:pt x="165" y="137"/>
                    </a:cubicBezTo>
                    <a:cubicBezTo>
                      <a:pt x="165" y="137"/>
                      <a:pt x="165" y="137"/>
                      <a:pt x="165" y="137"/>
                    </a:cubicBezTo>
                    <a:cubicBezTo>
                      <a:pt x="165" y="138"/>
                      <a:pt x="162" y="139"/>
                      <a:pt x="162" y="138"/>
                    </a:cubicBezTo>
                    <a:cubicBezTo>
                      <a:pt x="162" y="138"/>
                      <a:pt x="162" y="138"/>
                      <a:pt x="162" y="138"/>
                    </a:cubicBezTo>
                    <a:cubicBezTo>
                      <a:pt x="159" y="139"/>
                      <a:pt x="152" y="142"/>
                      <a:pt x="152" y="143"/>
                    </a:cubicBezTo>
                    <a:cubicBezTo>
                      <a:pt x="152" y="143"/>
                      <a:pt x="152" y="141"/>
                      <a:pt x="152" y="141"/>
                    </a:cubicBezTo>
                    <a:cubicBezTo>
                      <a:pt x="152" y="141"/>
                      <a:pt x="151" y="142"/>
                      <a:pt x="149" y="144"/>
                    </a:cubicBezTo>
                    <a:cubicBezTo>
                      <a:pt x="149" y="145"/>
                      <a:pt x="148" y="146"/>
                      <a:pt x="147" y="147"/>
                    </a:cubicBezTo>
                    <a:cubicBezTo>
                      <a:pt x="147" y="147"/>
                      <a:pt x="146" y="148"/>
                      <a:pt x="146" y="148"/>
                    </a:cubicBezTo>
                    <a:cubicBezTo>
                      <a:pt x="147" y="146"/>
                      <a:pt x="144" y="143"/>
                      <a:pt x="147" y="142"/>
                    </a:cubicBezTo>
                    <a:cubicBezTo>
                      <a:pt x="146" y="142"/>
                      <a:pt x="145" y="142"/>
                      <a:pt x="143" y="142"/>
                    </a:cubicBezTo>
                    <a:cubicBezTo>
                      <a:pt x="144" y="142"/>
                      <a:pt x="145" y="144"/>
                      <a:pt x="144" y="144"/>
                    </a:cubicBezTo>
                    <a:cubicBezTo>
                      <a:pt x="141" y="143"/>
                      <a:pt x="142" y="144"/>
                      <a:pt x="139" y="143"/>
                    </a:cubicBezTo>
                    <a:cubicBezTo>
                      <a:pt x="140" y="143"/>
                      <a:pt x="139" y="145"/>
                      <a:pt x="138" y="145"/>
                    </a:cubicBezTo>
                    <a:cubicBezTo>
                      <a:pt x="138" y="145"/>
                      <a:pt x="138" y="143"/>
                      <a:pt x="138" y="143"/>
                    </a:cubicBezTo>
                    <a:cubicBezTo>
                      <a:pt x="138" y="143"/>
                      <a:pt x="137" y="143"/>
                      <a:pt x="136" y="144"/>
                    </a:cubicBezTo>
                    <a:cubicBezTo>
                      <a:pt x="136" y="145"/>
                      <a:pt x="135" y="145"/>
                      <a:pt x="135" y="145"/>
                    </a:cubicBezTo>
                    <a:cubicBezTo>
                      <a:pt x="136" y="145"/>
                      <a:pt x="135" y="143"/>
                      <a:pt x="134" y="143"/>
                    </a:cubicBezTo>
                    <a:cubicBezTo>
                      <a:pt x="134" y="143"/>
                      <a:pt x="131" y="143"/>
                      <a:pt x="130" y="143"/>
                    </a:cubicBezTo>
                    <a:cubicBezTo>
                      <a:pt x="131" y="143"/>
                      <a:pt x="131" y="143"/>
                      <a:pt x="131" y="143"/>
                    </a:cubicBezTo>
                    <a:cubicBezTo>
                      <a:pt x="127" y="143"/>
                      <a:pt x="127" y="147"/>
                      <a:pt x="123" y="146"/>
                    </a:cubicBezTo>
                    <a:cubicBezTo>
                      <a:pt x="124" y="146"/>
                      <a:pt x="125" y="144"/>
                      <a:pt x="123" y="143"/>
                    </a:cubicBezTo>
                    <a:cubicBezTo>
                      <a:pt x="122" y="144"/>
                      <a:pt x="118" y="148"/>
                      <a:pt x="114" y="148"/>
                    </a:cubicBezTo>
                    <a:cubicBezTo>
                      <a:pt x="113" y="147"/>
                      <a:pt x="113" y="147"/>
                      <a:pt x="113" y="147"/>
                    </a:cubicBezTo>
                    <a:cubicBezTo>
                      <a:pt x="113" y="147"/>
                      <a:pt x="112" y="147"/>
                      <a:pt x="112" y="147"/>
                    </a:cubicBezTo>
                    <a:cubicBezTo>
                      <a:pt x="111" y="147"/>
                      <a:pt x="110" y="147"/>
                      <a:pt x="110" y="147"/>
                    </a:cubicBezTo>
                    <a:cubicBezTo>
                      <a:pt x="112" y="146"/>
                      <a:pt x="118" y="143"/>
                      <a:pt x="121" y="142"/>
                    </a:cubicBezTo>
                    <a:cubicBezTo>
                      <a:pt x="119" y="142"/>
                      <a:pt x="120" y="142"/>
                      <a:pt x="118" y="141"/>
                    </a:cubicBezTo>
                    <a:cubicBezTo>
                      <a:pt x="118" y="140"/>
                      <a:pt x="120" y="141"/>
                      <a:pt x="120" y="141"/>
                    </a:cubicBezTo>
                    <a:cubicBezTo>
                      <a:pt x="120" y="141"/>
                      <a:pt x="119" y="140"/>
                      <a:pt x="118" y="140"/>
                    </a:cubicBezTo>
                    <a:cubicBezTo>
                      <a:pt x="117" y="139"/>
                      <a:pt x="115" y="139"/>
                      <a:pt x="115" y="139"/>
                    </a:cubicBezTo>
                    <a:cubicBezTo>
                      <a:pt x="115" y="141"/>
                      <a:pt x="111" y="139"/>
                      <a:pt x="111" y="140"/>
                    </a:cubicBezTo>
                    <a:cubicBezTo>
                      <a:pt x="111" y="140"/>
                      <a:pt x="113" y="140"/>
                      <a:pt x="114" y="141"/>
                    </a:cubicBezTo>
                    <a:cubicBezTo>
                      <a:pt x="115" y="141"/>
                      <a:pt x="117" y="141"/>
                      <a:pt x="117" y="141"/>
                    </a:cubicBezTo>
                    <a:cubicBezTo>
                      <a:pt x="117" y="142"/>
                      <a:pt x="113" y="144"/>
                      <a:pt x="109" y="142"/>
                    </a:cubicBezTo>
                    <a:cubicBezTo>
                      <a:pt x="108" y="141"/>
                      <a:pt x="111" y="140"/>
                      <a:pt x="111" y="140"/>
                    </a:cubicBezTo>
                    <a:cubicBezTo>
                      <a:pt x="110" y="140"/>
                      <a:pt x="107" y="139"/>
                      <a:pt x="107" y="139"/>
                    </a:cubicBezTo>
                    <a:cubicBezTo>
                      <a:pt x="109" y="139"/>
                      <a:pt x="109" y="139"/>
                      <a:pt x="109" y="139"/>
                    </a:cubicBezTo>
                    <a:cubicBezTo>
                      <a:pt x="107" y="137"/>
                      <a:pt x="105" y="139"/>
                      <a:pt x="103" y="137"/>
                    </a:cubicBezTo>
                    <a:cubicBezTo>
                      <a:pt x="103" y="137"/>
                      <a:pt x="103" y="136"/>
                      <a:pt x="102" y="135"/>
                    </a:cubicBezTo>
                    <a:cubicBezTo>
                      <a:pt x="102" y="135"/>
                      <a:pt x="101" y="134"/>
                      <a:pt x="101" y="135"/>
                    </a:cubicBezTo>
                    <a:cubicBezTo>
                      <a:pt x="102" y="137"/>
                      <a:pt x="100" y="141"/>
                      <a:pt x="98" y="142"/>
                    </a:cubicBezTo>
                    <a:cubicBezTo>
                      <a:pt x="98" y="141"/>
                      <a:pt x="97" y="141"/>
                      <a:pt x="97" y="140"/>
                    </a:cubicBezTo>
                    <a:cubicBezTo>
                      <a:pt x="96" y="139"/>
                      <a:pt x="95" y="138"/>
                      <a:pt x="94" y="137"/>
                    </a:cubicBezTo>
                    <a:cubicBezTo>
                      <a:pt x="93" y="136"/>
                      <a:pt x="97" y="135"/>
                      <a:pt x="96" y="134"/>
                    </a:cubicBezTo>
                    <a:cubicBezTo>
                      <a:pt x="96" y="134"/>
                      <a:pt x="95" y="135"/>
                      <a:pt x="95" y="135"/>
                    </a:cubicBezTo>
                    <a:cubicBezTo>
                      <a:pt x="94" y="134"/>
                      <a:pt x="95" y="134"/>
                      <a:pt x="93" y="133"/>
                    </a:cubicBezTo>
                    <a:cubicBezTo>
                      <a:pt x="93" y="134"/>
                      <a:pt x="89" y="132"/>
                      <a:pt x="92" y="134"/>
                    </a:cubicBezTo>
                    <a:cubicBezTo>
                      <a:pt x="91" y="134"/>
                      <a:pt x="90" y="134"/>
                      <a:pt x="90" y="134"/>
                    </a:cubicBezTo>
                    <a:cubicBezTo>
                      <a:pt x="89" y="134"/>
                      <a:pt x="88" y="134"/>
                      <a:pt x="87" y="134"/>
                    </a:cubicBezTo>
                    <a:cubicBezTo>
                      <a:pt x="87" y="134"/>
                      <a:pt x="87" y="135"/>
                      <a:pt x="86" y="136"/>
                    </a:cubicBezTo>
                    <a:cubicBezTo>
                      <a:pt x="85" y="136"/>
                      <a:pt x="84" y="137"/>
                      <a:pt x="83" y="138"/>
                    </a:cubicBezTo>
                    <a:cubicBezTo>
                      <a:pt x="83" y="137"/>
                      <a:pt x="83" y="137"/>
                      <a:pt x="82" y="137"/>
                    </a:cubicBezTo>
                    <a:cubicBezTo>
                      <a:pt x="78" y="138"/>
                      <a:pt x="76" y="139"/>
                      <a:pt x="73" y="140"/>
                    </a:cubicBezTo>
                    <a:cubicBezTo>
                      <a:pt x="72" y="140"/>
                      <a:pt x="70" y="141"/>
                      <a:pt x="71" y="140"/>
                    </a:cubicBezTo>
                    <a:cubicBezTo>
                      <a:pt x="71" y="140"/>
                      <a:pt x="70" y="141"/>
                      <a:pt x="69" y="141"/>
                    </a:cubicBezTo>
                    <a:cubicBezTo>
                      <a:pt x="67" y="141"/>
                      <a:pt x="71" y="140"/>
                      <a:pt x="69" y="139"/>
                    </a:cubicBezTo>
                    <a:cubicBezTo>
                      <a:pt x="70" y="140"/>
                      <a:pt x="67" y="142"/>
                      <a:pt x="66" y="142"/>
                    </a:cubicBezTo>
                    <a:cubicBezTo>
                      <a:pt x="67" y="144"/>
                      <a:pt x="69" y="141"/>
                      <a:pt x="71" y="140"/>
                    </a:cubicBezTo>
                    <a:cubicBezTo>
                      <a:pt x="71" y="142"/>
                      <a:pt x="69" y="145"/>
                      <a:pt x="66" y="147"/>
                    </a:cubicBezTo>
                    <a:cubicBezTo>
                      <a:pt x="62" y="148"/>
                      <a:pt x="64" y="146"/>
                      <a:pt x="63" y="146"/>
                    </a:cubicBezTo>
                    <a:cubicBezTo>
                      <a:pt x="57" y="148"/>
                      <a:pt x="59" y="151"/>
                      <a:pt x="54" y="150"/>
                    </a:cubicBezTo>
                    <a:cubicBezTo>
                      <a:pt x="51" y="149"/>
                      <a:pt x="53" y="148"/>
                      <a:pt x="53" y="147"/>
                    </a:cubicBezTo>
                    <a:cubicBezTo>
                      <a:pt x="55" y="147"/>
                      <a:pt x="57" y="147"/>
                      <a:pt x="58" y="147"/>
                    </a:cubicBezTo>
                    <a:cubicBezTo>
                      <a:pt x="56" y="147"/>
                      <a:pt x="56" y="147"/>
                      <a:pt x="56" y="147"/>
                    </a:cubicBezTo>
                    <a:cubicBezTo>
                      <a:pt x="57" y="146"/>
                      <a:pt x="59" y="146"/>
                      <a:pt x="60" y="146"/>
                    </a:cubicBezTo>
                    <a:cubicBezTo>
                      <a:pt x="59" y="146"/>
                      <a:pt x="56" y="146"/>
                      <a:pt x="53" y="147"/>
                    </a:cubicBezTo>
                    <a:cubicBezTo>
                      <a:pt x="52" y="147"/>
                      <a:pt x="50" y="147"/>
                      <a:pt x="49" y="147"/>
                    </a:cubicBezTo>
                    <a:cubicBezTo>
                      <a:pt x="47" y="147"/>
                      <a:pt x="46" y="147"/>
                      <a:pt x="45" y="146"/>
                    </a:cubicBezTo>
                    <a:cubicBezTo>
                      <a:pt x="44" y="147"/>
                      <a:pt x="43" y="147"/>
                      <a:pt x="43" y="147"/>
                    </a:cubicBezTo>
                    <a:cubicBezTo>
                      <a:pt x="45" y="147"/>
                      <a:pt x="45" y="147"/>
                      <a:pt x="45" y="147"/>
                    </a:cubicBezTo>
                    <a:cubicBezTo>
                      <a:pt x="46" y="148"/>
                      <a:pt x="42" y="149"/>
                      <a:pt x="44" y="149"/>
                    </a:cubicBezTo>
                    <a:cubicBezTo>
                      <a:pt x="42" y="150"/>
                      <a:pt x="40" y="151"/>
                      <a:pt x="37" y="150"/>
                    </a:cubicBezTo>
                    <a:cubicBezTo>
                      <a:pt x="36" y="148"/>
                      <a:pt x="36" y="148"/>
                      <a:pt x="36" y="148"/>
                    </a:cubicBezTo>
                    <a:cubicBezTo>
                      <a:pt x="36" y="149"/>
                      <a:pt x="38" y="149"/>
                      <a:pt x="39" y="149"/>
                    </a:cubicBezTo>
                    <a:cubicBezTo>
                      <a:pt x="38" y="150"/>
                      <a:pt x="35" y="147"/>
                      <a:pt x="33" y="148"/>
                    </a:cubicBezTo>
                    <a:cubicBezTo>
                      <a:pt x="35" y="150"/>
                      <a:pt x="35" y="150"/>
                      <a:pt x="35" y="150"/>
                    </a:cubicBezTo>
                    <a:cubicBezTo>
                      <a:pt x="33" y="150"/>
                      <a:pt x="30" y="151"/>
                      <a:pt x="28" y="150"/>
                    </a:cubicBezTo>
                    <a:cubicBezTo>
                      <a:pt x="29" y="152"/>
                      <a:pt x="28" y="150"/>
                      <a:pt x="30" y="152"/>
                    </a:cubicBezTo>
                    <a:cubicBezTo>
                      <a:pt x="29" y="150"/>
                      <a:pt x="37" y="153"/>
                      <a:pt x="34" y="150"/>
                    </a:cubicBezTo>
                    <a:cubicBezTo>
                      <a:pt x="36" y="152"/>
                      <a:pt x="37" y="152"/>
                      <a:pt x="40" y="153"/>
                    </a:cubicBezTo>
                    <a:cubicBezTo>
                      <a:pt x="40" y="153"/>
                      <a:pt x="39" y="152"/>
                      <a:pt x="41" y="152"/>
                    </a:cubicBezTo>
                    <a:cubicBezTo>
                      <a:pt x="41" y="152"/>
                      <a:pt x="42" y="152"/>
                      <a:pt x="42" y="152"/>
                    </a:cubicBezTo>
                    <a:cubicBezTo>
                      <a:pt x="42" y="152"/>
                      <a:pt x="42" y="152"/>
                      <a:pt x="42" y="152"/>
                    </a:cubicBezTo>
                    <a:cubicBezTo>
                      <a:pt x="42" y="152"/>
                      <a:pt x="42" y="152"/>
                      <a:pt x="42" y="152"/>
                    </a:cubicBezTo>
                    <a:cubicBezTo>
                      <a:pt x="42" y="152"/>
                      <a:pt x="42" y="152"/>
                      <a:pt x="42" y="152"/>
                    </a:cubicBezTo>
                    <a:cubicBezTo>
                      <a:pt x="41" y="152"/>
                      <a:pt x="41" y="152"/>
                      <a:pt x="41" y="151"/>
                    </a:cubicBezTo>
                    <a:cubicBezTo>
                      <a:pt x="42" y="151"/>
                      <a:pt x="45" y="151"/>
                      <a:pt x="46" y="150"/>
                    </a:cubicBezTo>
                    <a:cubicBezTo>
                      <a:pt x="47" y="150"/>
                      <a:pt x="46" y="151"/>
                      <a:pt x="46" y="151"/>
                    </a:cubicBezTo>
                    <a:cubicBezTo>
                      <a:pt x="48" y="150"/>
                      <a:pt x="48" y="150"/>
                      <a:pt x="48" y="150"/>
                    </a:cubicBezTo>
                    <a:cubicBezTo>
                      <a:pt x="48" y="151"/>
                      <a:pt x="52" y="152"/>
                      <a:pt x="49" y="152"/>
                    </a:cubicBezTo>
                    <a:cubicBezTo>
                      <a:pt x="51" y="152"/>
                      <a:pt x="51" y="152"/>
                      <a:pt x="51" y="152"/>
                    </a:cubicBezTo>
                    <a:cubicBezTo>
                      <a:pt x="53" y="153"/>
                      <a:pt x="55" y="153"/>
                      <a:pt x="57" y="152"/>
                    </a:cubicBezTo>
                    <a:cubicBezTo>
                      <a:pt x="58" y="152"/>
                      <a:pt x="60" y="150"/>
                      <a:pt x="59" y="151"/>
                    </a:cubicBezTo>
                    <a:cubicBezTo>
                      <a:pt x="59" y="151"/>
                      <a:pt x="60" y="151"/>
                      <a:pt x="61" y="151"/>
                    </a:cubicBezTo>
                    <a:cubicBezTo>
                      <a:pt x="62" y="150"/>
                      <a:pt x="63" y="150"/>
                      <a:pt x="63" y="150"/>
                    </a:cubicBezTo>
                    <a:cubicBezTo>
                      <a:pt x="63" y="150"/>
                      <a:pt x="63" y="150"/>
                      <a:pt x="63" y="150"/>
                    </a:cubicBezTo>
                    <a:cubicBezTo>
                      <a:pt x="67" y="149"/>
                      <a:pt x="71" y="146"/>
                      <a:pt x="76" y="145"/>
                    </a:cubicBezTo>
                    <a:cubicBezTo>
                      <a:pt x="77" y="145"/>
                      <a:pt x="77" y="144"/>
                      <a:pt x="78" y="144"/>
                    </a:cubicBezTo>
                    <a:cubicBezTo>
                      <a:pt x="79" y="144"/>
                      <a:pt x="79" y="143"/>
                      <a:pt x="80" y="143"/>
                    </a:cubicBezTo>
                    <a:cubicBezTo>
                      <a:pt x="81" y="143"/>
                      <a:pt x="81" y="143"/>
                      <a:pt x="81" y="143"/>
                    </a:cubicBezTo>
                    <a:cubicBezTo>
                      <a:pt x="81" y="143"/>
                      <a:pt x="83" y="143"/>
                      <a:pt x="83" y="143"/>
                    </a:cubicBezTo>
                    <a:cubicBezTo>
                      <a:pt x="84" y="143"/>
                      <a:pt x="85" y="143"/>
                      <a:pt x="85" y="142"/>
                    </a:cubicBezTo>
                    <a:cubicBezTo>
                      <a:pt x="86" y="142"/>
                      <a:pt x="87" y="143"/>
                      <a:pt x="87" y="143"/>
                    </a:cubicBezTo>
                    <a:cubicBezTo>
                      <a:pt x="88" y="143"/>
                      <a:pt x="88" y="143"/>
                      <a:pt x="89" y="143"/>
                    </a:cubicBezTo>
                    <a:cubicBezTo>
                      <a:pt x="89" y="143"/>
                      <a:pt x="89" y="143"/>
                      <a:pt x="89" y="143"/>
                    </a:cubicBezTo>
                    <a:cubicBezTo>
                      <a:pt x="89" y="143"/>
                      <a:pt x="89" y="143"/>
                      <a:pt x="89" y="143"/>
                    </a:cubicBezTo>
                    <a:cubicBezTo>
                      <a:pt x="90" y="143"/>
                      <a:pt x="90" y="143"/>
                      <a:pt x="90" y="143"/>
                    </a:cubicBezTo>
                    <a:cubicBezTo>
                      <a:pt x="90" y="143"/>
                      <a:pt x="91" y="143"/>
                      <a:pt x="91" y="143"/>
                    </a:cubicBezTo>
                    <a:cubicBezTo>
                      <a:pt x="92" y="143"/>
                      <a:pt x="93" y="143"/>
                      <a:pt x="93" y="143"/>
                    </a:cubicBezTo>
                    <a:cubicBezTo>
                      <a:pt x="94" y="143"/>
                      <a:pt x="94" y="143"/>
                      <a:pt x="94" y="143"/>
                    </a:cubicBezTo>
                    <a:cubicBezTo>
                      <a:pt x="95" y="143"/>
                      <a:pt x="96" y="143"/>
                      <a:pt x="96" y="143"/>
                    </a:cubicBezTo>
                    <a:cubicBezTo>
                      <a:pt x="97" y="144"/>
                      <a:pt x="97" y="144"/>
                      <a:pt x="98" y="144"/>
                    </a:cubicBezTo>
                    <a:cubicBezTo>
                      <a:pt x="98" y="144"/>
                      <a:pt x="99" y="144"/>
                      <a:pt x="100" y="144"/>
                    </a:cubicBezTo>
                    <a:cubicBezTo>
                      <a:pt x="100" y="144"/>
                      <a:pt x="100" y="144"/>
                      <a:pt x="100" y="144"/>
                    </a:cubicBezTo>
                    <a:cubicBezTo>
                      <a:pt x="102" y="144"/>
                      <a:pt x="105" y="147"/>
                      <a:pt x="109" y="148"/>
                    </a:cubicBezTo>
                    <a:cubicBezTo>
                      <a:pt x="109" y="148"/>
                      <a:pt x="108" y="148"/>
                      <a:pt x="107" y="147"/>
                    </a:cubicBezTo>
                    <a:cubicBezTo>
                      <a:pt x="111" y="151"/>
                      <a:pt x="117" y="149"/>
                      <a:pt x="120" y="151"/>
                    </a:cubicBezTo>
                    <a:cubicBezTo>
                      <a:pt x="121" y="151"/>
                      <a:pt x="122" y="151"/>
                      <a:pt x="123" y="151"/>
                    </a:cubicBezTo>
                    <a:cubicBezTo>
                      <a:pt x="123" y="151"/>
                      <a:pt x="123" y="151"/>
                      <a:pt x="122" y="151"/>
                    </a:cubicBezTo>
                    <a:cubicBezTo>
                      <a:pt x="123" y="151"/>
                      <a:pt x="123" y="151"/>
                      <a:pt x="123" y="151"/>
                    </a:cubicBezTo>
                    <a:cubicBezTo>
                      <a:pt x="123" y="151"/>
                      <a:pt x="124" y="152"/>
                      <a:pt x="124" y="152"/>
                    </a:cubicBezTo>
                    <a:cubicBezTo>
                      <a:pt x="124" y="152"/>
                      <a:pt x="123" y="151"/>
                      <a:pt x="123" y="151"/>
                    </a:cubicBezTo>
                    <a:cubicBezTo>
                      <a:pt x="124" y="151"/>
                      <a:pt x="125" y="151"/>
                      <a:pt x="126" y="151"/>
                    </a:cubicBezTo>
                    <a:cubicBezTo>
                      <a:pt x="127" y="152"/>
                      <a:pt x="127" y="152"/>
                      <a:pt x="127" y="152"/>
                    </a:cubicBezTo>
                    <a:cubicBezTo>
                      <a:pt x="127" y="152"/>
                      <a:pt x="127" y="152"/>
                      <a:pt x="127" y="152"/>
                    </a:cubicBezTo>
                    <a:cubicBezTo>
                      <a:pt x="128" y="152"/>
                      <a:pt x="128" y="151"/>
                      <a:pt x="127" y="151"/>
                    </a:cubicBezTo>
                    <a:cubicBezTo>
                      <a:pt x="128" y="151"/>
                      <a:pt x="129" y="150"/>
                      <a:pt x="129" y="150"/>
                    </a:cubicBezTo>
                    <a:cubicBezTo>
                      <a:pt x="130" y="152"/>
                      <a:pt x="132" y="150"/>
                      <a:pt x="133" y="151"/>
                    </a:cubicBezTo>
                    <a:cubicBezTo>
                      <a:pt x="134" y="151"/>
                      <a:pt x="135" y="151"/>
                      <a:pt x="136" y="151"/>
                    </a:cubicBezTo>
                    <a:cubicBezTo>
                      <a:pt x="138" y="150"/>
                      <a:pt x="139" y="150"/>
                      <a:pt x="139" y="149"/>
                    </a:cubicBezTo>
                    <a:cubicBezTo>
                      <a:pt x="139" y="149"/>
                      <a:pt x="140" y="149"/>
                      <a:pt x="139" y="149"/>
                    </a:cubicBezTo>
                    <a:cubicBezTo>
                      <a:pt x="140" y="149"/>
                      <a:pt x="142" y="149"/>
                      <a:pt x="143" y="149"/>
                    </a:cubicBezTo>
                    <a:cubicBezTo>
                      <a:pt x="143" y="150"/>
                      <a:pt x="143" y="150"/>
                      <a:pt x="143" y="150"/>
                    </a:cubicBezTo>
                    <a:cubicBezTo>
                      <a:pt x="146" y="148"/>
                      <a:pt x="146" y="148"/>
                      <a:pt x="146" y="148"/>
                    </a:cubicBezTo>
                    <a:cubicBezTo>
                      <a:pt x="148" y="148"/>
                      <a:pt x="149" y="149"/>
                      <a:pt x="147" y="150"/>
                    </a:cubicBezTo>
                    <a:cubicBezTo>
                      <a:pt x="151" y="148"/>
                      <a:pt x="150" y="149"/>
                      <a:pt x="153" y="147"/>
                    </a:cubicBezTo>
                    <a:cubicBezTo>
                      <a:pt x="153" y="147"/>
                      <a:pt x="153" y="147"/>
                      <a:pt x="153" y="147"/>
                    </a:cubicBezTo>
                    <a:cubicBezTo>
                      <a:pt x="154" y="147"/>
                      <a:pt x="156" y="146"/>
                      <a:pt x="157" y="146"/>
                    </a:cubicBezTo>
                    <a:cubicBezTo>
                      <a:pt x="158" y="146"/>
                      <a:pt x="159" y="146"/>
                      <a:pt x="160" y="146"/>
                    </a:cubicBezTo>
                    <a:cubicBezTo>
                      <a:pt x="162" y="145"/>
                      <a:pt x="164" y="145"/>
                      <a:pt x="166" y="144"/>
                    </a:cubicBezTo>
                    <a:cubicBezTo>
                      <a:pt x="167" y="143"/>
                      <a:pt x="169" y="142"/>
                      <a:pt x="171" y="141"/>
                    </a:cubicBezTo>
                    <a:cubicBezTo>
                      <a:pt x="173" y="139"/>
                      <a:pt x="175" y="138"/>
                      <a:pt x="176" y="137"/>
                    </a:cubicBezTo>
                    <a:cubicBezTo>
                      <a:pt x="174" y="137"/>
                      <a:pt x="180" y="135"/>
                      <a:pt x="178" y="134"/>
                    </a:cubicBezTo>
                    <a:cubicBezTo>
                      <a:pt x="179" y="134"/>
                      <a:pt x="180" y="133"/>
                      <a:pt x="180" y="134"/>
                    </a:cubicBezTo>
                    <a:cubicBezTo>
                      <a:pt x="181" y="133"/>
                      <a:pt x="182" y="132"/>
                      <a:pt x="183" y="131"/>
                    </a:cubicBezTo>
                    <a:cubicBezTo>
                      <a:pt x="183" y="129"/>
                      <a:pt x="184" y="128"/>
                      <a:pt x="184" y="127"/>
                    </a:cubicBezTo>
                    <a:cubicBezTo>
                      <a:pt x="185" y="127"/>
                      <a:pt x="184" y="128"/>
                      <a:pt x="185" y="128"/>
                    </a:cubicBezTo>
                    <a:cubicBezTo>
                      <a:pt x="185" y="127"/>
                      <a:pt x="185" y="126"/>
                      <a:pt x="185" y="126"/>
                    </a:cubicBezTo>
                    <a:cubicBezTo>
                      <a:pt x="186" y="126"/>
                      <a:pt x="185" y="127"/>
                      <a:pt x="185" y="128"/>
                    </a:cubicBezTo>
                    <a:cubicBezTo>
                      <a:pt x="187" y="124"/>
                      <a:pt x="185" y="123"/>
                      <a:pt x="184" y="122"/>
                    </a:cubicBezTo>
                    <a:cubicBezTo>
                      <a:pt x="185" y="120"/>
                      <a:pt x="185" y="119"/>
                      <a:pt x="185" y="118"/>
                    </a:cubicBezTo>
                    <a:cubicBezTo>
                      <a:pt x="185" y="117"/>
                      <a:pt x="186" y="116"/>
                      <a:pt x="186" y="119"/>
                    </a:cubicBezTo>
                    <a:cubicBezTo>
                      <a:pt x="186" y="118"/>
                      <a:pt x="187" y="116"/>
                      <a:pt x="187" y="114"/>
                    </a:cubicBezTo>
                    <a:cubicBezTo>
                      <a:pt x="187" y="112"/>
                      <a:pt x="187" y="110"/>
                      <a:pt x="186" y="110"/>
                    </a:cubicBezTo>
                    <a:cubicBezTo>
                      <a:pt x="186" y="110"/>
                      <a:pt x="186" y="108"/>
                      <a:pt x="186" y="108"/>
                    </a:cubicBezTo>
                    <a:cubicBezTo>
                      <a:pt x="186" y="105"/>
                      <a:pt x="186" y="105"/>
                      <a:pt x="185" y="102"/>
                    </a:cubicBezTo>
                    <a:cubicBezTo>
                      <a:pt x="185" y="103"/>
                      <a:pt x="185" y="103"/>
                      <a:pt x="185" y="103"/>
                    </a:cubicBezTo>
                    <a:cubicBezTo>
                      <a:pt x="183" y="102"/>
                      <a:pt x="184" y="100"/>
                      <a:pt x="183" y="98"/>
                    </a:cubicBezTo>
                    <a:cubicBezTo>
                      <a:pt x="183" y="98"/>
                      <a:pt x="183" y="98"/>
                      <a:pt x="183" y="98"/>
                    </a:cubicBezTo>
                    <a:cubicBezTo>
                      <a:pt x="183" y="93"/>
                      <a:pt x="182" y="96"/>
                      <a:pt x="181" y="91"/>
                    </a:cubicBezTo>
                    <a:cubicBezTo>
                      <a:pt x="180" y="92"/>
                      <a:pt x="180" y="92"/>
                      <a:pt x="180" y="92"/>
                    </a:cubicBezTo>
                    <a:cubicBezTo>
                      <a:pt x="179" y="92"/>
                      <a:pt x="179" y="91"/>
                      <a:pt x="179" y="89"/>
                    </a:cubicBezTo>
                    <a:cubicBezTo>
                      <a:pt x="179" y="88"/>
                      <a:pt x="178" y="86"/>
                      <a:pt x="177" y="85"/>
                    </a:cubicBezTo>
                    <a:cubicBezTo>
                      <a:pt x="177" y="85"/>
                      <a:pt x="177" y="86"/>
                      <a:pt x="177" y="86"/>
                    </a:cubicBezTo>
                    <a:cubicBezTo>
                      <a:pt x="176" y="86"/>
                      <a:pt x="176" y="84"/>
                      <a:pt x="176" y="83"/>
                    </a:cubicBezTo>
                    <a:cubicBezTo>
                      <a:pt x="176" y="82"/>
                      <a:pt x="176" y="80"/>
                      <a:pt x="175" y="79"/>
                    </a:cubicBezTo>
                    <a:cubicBezTo>
                      <a:pt x="175" y="79"/>
                      <a:pt x="176" y="79"/>
                      <a:pt x="176" y="80"/>
                    </a:cubicBezTo>
                    <a:cubicBezTo>
                      <a:pt x="173" y="76"/>
                      <a:pt x="175" y="80"/>
                      <a:pt x="172" y="78"/>
                    </a:cubicBezTo>
                    <a:cubicBezTo>
                      <a:pt x="172" y="77"/>
                      <a:pt x="174" y="77"/>
                      <a:pt x="172" y="76"/>
                    </a:cubicBezTo>
                    <a:cubicBezTo>
                      <a:pt x="172" y="75"/>
                      <a:pt x="170" y="75"/>
                      <a:pt x="168" y="74"/>
                    </a:cubicBezTo>
                    <a:cubicBezTo>
                      <a:pt x="166" y="73"/>
                      <a:pt x="164" y="73"/>
                      <a:pt x="163" y="71"/>
                    </a:cubicBezTo>
                    <a:cubicBezTo>
                      <a:pt x="164" y="72"/>
                      <a:pt x="164" y="73"/>
                      <a:pt x="163" y="72"/>
                    </a:cubicBezTo>
                    <a:cubicBezTo>
                      <a:pt x="161" y="72"/>
                      <a:pt x="158" y="68"/>
                      <a:pt x="155" y="69"/>
                    </a:cubicBezTo>
                    <a:cubicBezTo>
                      <a:pt x="155" y="69"/>
                      <a:pt x="155" y="68"/>
                      <a:pt x="155" y="68"/>
                    </a:cubicBezTo>
                    <a:cubicBezTo>
                      <a:pt x="155" y="68"/>
                      <a:pt x="153" y="68"/>
                      <a:pt x="152" y="67"/>
                    </a:cubicBezTo>
                    <a:cubicBezTo>
                      <a:pt x="151" y="67"/>
                      <a:pt x="150" y="66"/>
                      <a:pt x="150" y="66"/>
                    </a:cubicBezTo>
                    <a:cubicBezTo>
                      <a:pt x="150" y="65"/>
                      <a:pt x="148" y="63"/>
                      <a:pt x="146" y="62"/>
                    </a:cubicBezTo>
                    <a:cubicBezTo>
                      <a:pt x="145" y="61"/>
                      <a:pt x="143" y="59"/>
                      <a:pt x="144" y="58"/>
                    </a:cubicBezTo>
                    <a:cubicBezTo>
                      <a:pt x="144" y="58"/>
                      <a:pt x="143" y="57"/>
                      <a:pt x="143" y="56"/>
                    </a:cubicBezTo>
                    <a:cubicBezTo>
                      <a:pt x="142" y="55"/>
                      <a:pt x="141" y="54"/>
                      <a:pt x="141" y="54"/>
                    </a:cubicBezTo>
                    <a:cubicBezTo>
                      <a:pt x="142" y="54"/>
                      <a:pt x="142" y="54"/>
                      <a:pt x="142" y="54"/>
                    </a:cubicBezTo>
                    <a:cubicBezTo>
                      <a:pt x="140" y="51"/>
                      <a:pt x="139" y="51"/>
                      <a:pt x="138" y="50"/>
                    </a:cubicBezTo>
                    <a:cubicBezTo>
                      <a:pt x="138" y="49"/>
                      <a:pt x="138" y="50"/>
                      <a:pt x="139" y="50"/>
                    </a:cubicBezTo>
                    <a:cubicBezTo>
                      <a:pt x="137" y="45"/>
                      <a:pt x="137" y="45"/>
                      <a:pt x="134" y="42"/>
                    </a:cubicBezTo>
                    <a:cubicBezTo>
                      <a:pt x="135" y="41"/>
                      <a:pt x="135" y="41"/>
                      <a:pt x="135" y="41"/>
                    </a:cubicBezTo>
                    <a:cubicBezTo>
                      <a:pt x="135" y="41"/>
                      <a:pt x="134" y="41"/>
                      <a:pt x="134" y="40"/>
                    </a:cubicBezTo>
                    <a:cubicBezTo>
                      <a:pt x="134" y="38"/>
                      <a:pt x="133" y="37"/>
                      <a:pt x="132" y="35"/>
                    </a:cubicBezTo>
                    <a:cubicBezTo>
                      <a:pt x="132" y="33"/>
                      <a:pt x="131" y="31"/>
                      <a:pt x="129" y="30"/>
                    </a:cubicBezTo>
                    <a:cubicBezTo>
                      <a:pt x="130" y="30"/>
                      <a:pt x="130" y="30"/>
                      <a:pt x="130" y="30"/>
                    </a:cubicBezTo>
                    <a:cubicBezTo>
                      <a:pt x="126" y="26"/>
                      <a:pt x="125" y="17"/>
                      <a:pt x="120" y="18"/>
                    </a:cubicBezTo>
                    <a:cubicBezTo>
                      <a:pt x="120" y="18"/>
                      <a:pt x="120" y="18"/>
                      <a:pt x="119" y="17"/>
                    </a:cubicBezTo>
                    <a:cubicBezTo>
                      <a:pt x="118" y="16"/>
                      <a:pt x="117" y="16"/>
                      <a:pt x="117" y="16"/>
                    </a:cubicBezTo>
                    <a:cubicBezTo>
                      <a:pt x="120" y="20"/>
                      <a:pt x="116" y="17"/>
                      <a:pt x="117" y="18"/>
                    </a:cubicBezTo>
                    <a:cubicBezTo>
                      <a:pt x="115" y="17"/>
                      <a:pt x="114" y="14"/>
                      <a:pt x="116" y="16"/>
                    </a:cubicBezTo>
                    <a:cubicBezTo>
                      <a:pt x="116" y="16"/>
                      <a:pt x="116" y="16"/>
                      <a:pt x="116" y="16"/>
                    </a:cubicBezTo>
                    <a:cubicBezTo>
                      <a:pt x="117" y="16"/>
                      <a:pt x="116" y="15"/>
                      <a:pt x="115" y="13"/>
                    </a:cubicBezTo>
                    <a:cubicBezTo>
                      <a:pt x="114" y="12"/>
                      <a:pt x="113" y="11"/>
                      <a:pt x="113" y="11"/>
                    </a:cubicBezTo>
                    <a:cubicBezTo>
                      <a:pt x="109" y="8"/>
                      <a:pt x="105" y="5"/>
                      <a:pt x="101" y="3"/>
                    </a:cubicBezTo>
                    <a:cubicBezTo>
                      <a:pt x="97" y="1"/>
                      <a:pt x="92" y="0"/>
                      <a:pt x="87" y="0"/>
                    </a:cubicBezTo>
                    <a:cubicBezTo>
                      <a:pt x="88" y="1"/>
                      <a:pt x="88" y="1"/>
                      <a:pt x="88" y="1"/>
                    </a:cubicBezTo>
                    <a:cubicBezTo>
                      <a:pt x="88" y="1"/>
                      <a:pt x="87" y="1"/>
                      <a:pt x="86" y="1"/>
                    </a:cubicBezTo>
                    <a:cubicBezTo>
                      <a:pt x="86" y="2"/>
                      <a:pt x="85" y="2"/>
                      <a:pt x="85" y="2"/>
                    </a:cubicBezTo>
                    <a:cubicBezTo>
                      <a:pt x="84" y="1"/>
                      <a:pt x="83" y="1"/>
                      <a:pt x="86" y="0"/>
                    </a:cubicBezTo>
                    <a:cubicBezTo>
                      <a:pt x="85" y="0"/>
                      <a:pt x="84" y="0"/>
                      <a:pt x="83" y="1"/>
                    </a:cubicBezTo>
                    <a:cubicBezTo>
                      <a:pt x="83" y="1"/>
                      <a:pt x="83" y="1"/>
                      <a:pt x="83" y="1"/>
                    </a:cubicBezTo>
                    <a:cubicBezTo>
                      <a:pt x="83" y="1"/>
                      <a:pt x="82" y="2"/>
                      <a:pt x="82" y="2"/>
                    </a:cubicBezTo>
                    <a:cubicBezTo>
                      <a:pt x="78" y="2"/>
                      <a:pt x="84" y="0"/>
                      <a:pt x="82" y="0"/>
                    </a:cubicBezTo>
                    <a:cubicBezTo>
                      <a:pt x="80" y="1"/>
                      <a:pt x="80" y="1"/>
                      <a:pt x="80" y="1"/>
                    </a:cubicBezTo>
                    <a:cubicBezTo>
                      <a:pt x="81" y="1"/>
                      <a:pt x="81" y="1"/>
                      <a:pt x="81" y="1"/>
                    </a:cubicBezTo>
                    <a:cubicBezTo>
                      <a:pt x="79" y="2"/>
                      <a:pt x="79" y="2"/>
                      <a:pt x="77" y="3"/>
                    </a:cubicBezTo>
                    <a:cubicBezTo>
                      <a:pt x="75" y="3"/>
                      <a:pt x="76" y="2"/>
                      <a:pt x="75" y="3"/>
                    </a:cubicBezTo>
                    <a:cubicBezTo>
                      <a:pt x="75" y="3"/>
                      <a:pt x="75" y="3"/>
                      <a:pt x="74" y="3"/>
                    </a:cubicBezTo>
                    <a:cubicBezTo>
                      <a:pt x="70" y="5"/>
                      <a:pt x="70" y="5"/>
                      <a:pt x="70" y="5"/>
                    </a:cubicBezTo>
                    <a:cubicBezTo>
                      <a:pt x="72" y="5"/>
                      <a:pt x="72" y="5"/>
                      <a:pt x="72" y="5"/>
                    </a:cubicBezTo>
                    <a:cubicBezTo>
                      <a:pt x="71" y="6"/>
                      <a:pt x="69" y="7"/>
                      <a:pt x="71" y="7"/>
                    </a:cubicBezTo>
                    <a:cubicBezTo>
                      <a:pt x="70" y="7"/>
                      <a:pt x="69" y="7"/>
                      <a:pt x="68" y="8"/>
                    </a:cubicBezTo>
                    <a:cubicBezTo>
                      <a:pt x="66" y="9"/>
                      <a:pt x="65" y="9"/>
                      <a:pt x="63" y="11"/>
                    </a:cubicBezTo>
                    <a:cubicBezTo>
                      <a:pt x="61" y="13"/>
                      <a:pt x="58" y="15"/>
                      <a:pt x="58" y="16"/>
                    </a:cubicBezTo>
                    <a:cubicBezTo>
                      <a:pt x="57" y="18"/>
                      <a:pt x="55" y="20"/>
                      <a:pt x="53" y="22"/>
                    </a:cubicBezTo>
                    <a:cubicBezTo>
                      <a:pt x="54" y="22"/>
                      <a:pt x="55" y="22"/>
                      <a:pt x="53" y="24"/>
                    </a:cubicBezTo>
                    <a:cubicBezTo>
                      <a:pt x="52" y="22"/>
                      <a:pt x="50" y="27"/>
                      <a:pt x="47" y="28"/>
                    </a:cubicBezTo>
                    <a:cubicBezTo>
                      <a:pt x="48" y="27"/>
                      <a:pt x="47" y="29"/>
                      <a:pt x="47" y="30"/>
                    </a:cubicBezTo>
                    <a:cubicBezTo>
                      <a:pt x="46" y="32"/>
                      <a:pt x="45" y="33"/>
                      <a:pt x="47" y="32"/>
                    </a:cubicBezTo>
                    <a:cubicBezTo>
                      <a:pt x="46" y="34"/>
                      <a:pt x="46" y="32"/>
                      <a:pt x="45" y="33"/>
                    </a:cubicBezTo>
                    <a:cubicBezTo>
                      <a:pt x="44" y="35"/>
                      <a:pt x="43" y="37"/>
                      <a:pt x="41" y="40"/>
                    </a:cubicBezTo>
                    <a:cubicBezTo>
                      <a:pt x="41" y="40"/>
                      <a:pt x="41" y="40"/>
                      <a:pt x="41" y="40"/>
                    </a:cubicBezTo>
                    <a:cubicBezTo>
                      <a:pt x="41" y="41"/>
                      <a:pt x="41" y="41"/>
                      <a:pt x="41" y="41"/>
                    </a:cubicBezTo>
                    <a:cubicBezTo>
                      <a:pt x="40" y="42"/>
                      <a:pt x="40" y="42"/>
                      <a:pt x="40" y="42"/>
                    </a:cubicBezTo>
                    <a:cubicBezTo>
                      <a:pt x="39" y="44"/>
                      <a:pt x="39" y="44"/>
                      <a:pt x="39" y="44"/>
                    </a:cubicBezTo>
                    <a:cubicBezTo>
                      <a:pt x="39" y="45"/>
                      <a:pt x="38" y="47"/>
                      <a:pt x="37" y="48"/>
                    </a:cubicBezTo>
                    <a:cubicBezTo>
                      <a:pt x="38" y="48"/>
                      <a:pt x="38" y="48"/>
                      <a:pt x="38" y="49"/>
                    </a:cubicBezTo>
                    <a:cubicBezTo>
                      <a:pt x="38" y="49"/>
                      <a:pt x="38" y="50"/>
                      <a:pt x="37" y="50"/>
                    </a:cubicBezTo>
                    <a:cubicBezTo>
                      <a:pt x="36" y="51"/>
                      <a:pt x="35" y="51"/>
                      <a:pt x="35" y="51"/>
                    </a:cubicBezTo>
                    <a:cubicBezTo>
                      <a:pt x="35" y="52"/>
                      <a:pt x="37" y="53"/>
                      <a:pt x="35" y="54"/>
                    </a:cubicBezTo>
                    <a:cubicBezTo>
                      <a:pt x="35" y="54"/>
                      <a:pt x="36" y="54"/>
                      <a:pt x="35" y="54"/>
                    </a:cubicBezTo>
                    <a:cubicBezTo>
                      <a:pt x="32" y="59"/>
                      <a:pt x="29" y="64"/>
                      <a:pt x="25" y="67"/>
                    </a:cubicBezTo>
                    <a:cubicBezTo>
                      <a:pt x="24" y="68"/>
                      <a:pt x="22" y="69"/>
                      <a:pt x="21" y="69"/>
                    </a:cubicBezTo>
                    <a:cubicBezTo>
                      <a:pt x="21" y="69"/>
                      <a:pt x="21" y="69"/>
                      <a:pt x="21" y="69"/>
                    </a:cubicBezTo>
                    <a:cubicBezTo>
                      <a:pt x="20" y="70"/>
                      <a:pt x="20" y="70"/>
                      <a:pt x="20" y="70"/>
                    </a:cubicBezTo>
                    <a:cubicBezTo>
                      <a:pt x="17" y="71"/>
                      <a:pt x="17" y="71"/>
                      <a:pt x="17" y="71"/>
                    </a:cubicBezTo>
                    <a:cubicBezTo>
                      <a:pt x="14" y="72"/>
                      <a:pt x="12" y="73"/>
                      <a:pt x="8" y="74"/>
                    </a:cubicBezTo>
                    <a:cubicBezTo>
                      <a:pt x="10" y="74"/>
                      <a:pt x="9" y="74"/>
                      <a:pt x="8" y="75"/>
                    </a:cubicBezTo>
                    <a:cubicBezTo>
                      <a:pt x="9" y="75"/>
                      <a:pt x="9" y="76"/>
                      <a:pt x="9" y="76"/>
                    </a:cubicBezTo>
                    <a:cubicBezTo>
                      <a:pt x="9" y="76"/>
                      <a:pt x="8" y="76"/>
                      <a:pt x="6" y="77"/>
                    </a:cubicBezTo>
                    <a:cubicBezTo>
                      <a:pt x="6" y="77"/>
                      <a:pt x="5" y="77"/>
                      <a:pt x="5" y="78"/>
                    </a:cubicBezTo>
                    <a:cubicBezTo>
                      <a:pt x="4" y="78"/>
                      <a:pt x="4" y="78"/>
                      <a:pt x="4" y="78"/>
                    </a:cubicBezTo>
                    <a:cubicBezTo>
                      <a:pt x="4" y="79"/>
                      <a:pt x="3" y="80"/>
                      <a:pt x="2" y="81"/>
                    </a:cubicBezTo>
                    <a:cubicBezTo>
                      <a:pt x="1" y="82"/>
                      <a:pt x="0" y="83"/>
                      <a:pt x="0" y="83"/>
                    </a:cubicBezTo>
                    <a:cubicBezTo>
                      <a:pt x="1" y="82"/>
                      <a:pt x="1" y="82"/>
                      <a:pt x="1" y="82"/>
                    </a:cubicBezTo>
                    <a:cubicBezTo>
                      <a:pt x="1" y="83"/>
                      <a:pt x="2" y="83"/>
                      <a:pt x="3" y="83"/>
                    </a:cubicBezTo>
                    <a:cubicBezTo>
                      <a:pt x="5" y="83"/>
                      <a:pt x="6" y="83"/>
                      <a:pt x="7" y="84"/>
                    </a:cubicBezTo>
                    <a:cubicBezTo>
                      <a:pt x="7" y="83"/>
                      <a:pt x="9" y="82"/>
                      <a:pt x="10" y="82"/>
                    </a:cubicBezTo>
                    <a:cubicBezTo>
                      <a:pt x="12" y="81"/>
                      <a:pt x="14" y="81"/>
                      <a:pt x="15" y="79"/>
                    </a:cubicBezTo>
                    <a:cubicBezTo>
                      <a:pt x="15" y="79"/>
                      <a:pt x="14" y="80"/>
                      <a:pt x="15" y="80"/>
                    </a:cubicBezTo>
                    <a:cubicBezTo>
                      <a:pt x="15" y="78"/>
                      <a:pt x="16" y="78"/>
                      <a:pt x="18" y="77"/>
                    </a:cubicBezTo>
                    <a:cubicBezTo>
                      <a:pt x="18" y="78"/>
                      <a:pt x="18" y="78"/>
                      <a:pt x="18" y="78"/>
                    </a:cubicBezTo>
                    <a:cubicBezTo>
                      <a:pt x="19" y="77"/>
                      <a:pt x="20" y="76"/>
                      <a:pt x="22" y="76"/>
                    </a:cubicBezTo>
                    <a:cubicBezTo>
                      <a:pt x="22" y="76"/>
                      <a:pt x="23" y="76"/>
                      <a:pt x="23" y="75"/>
                    </a:cubicBezTo>
                    <a:cubicBezTo>
                      <a:pt x="24" y="75"/>
                      <a:pt x="25" y="75"/>
                      <a:pt x="25" y="75"/>
                    </a:cubicBezTo>
                    <a:cubicBezTo>
                      <a:pt x="28" y="74"/>
                      <a:pt x="30" y="72"/>
                      <a:pt x="33" y="70"/>
                    </a:cubicBezTo>
                    <a:cubicBezTo>
                      <a:pt x="32" y="69"/>
                      <a:pt x="32" y="69"/>
                      <a:pt x="32" y="69"/>
                    </a:cubicBezTo>
                    <a:cubicBezTo>
                      <a:pt x="33" y="68"/>
                      <a:pt x="33" y="68"/>
                      <a:pt x="34" y="68"/>
                    </a:cubicBezTo>
                    <a:cubicBezTo>
                      <a:pt x="34" y="66"/>
                      <a:pt x="31" y="71"/>
                      <a:pt x="31" y="69"/>
                    </a:cubicBezTo>
                    <a:cubicBezTo>
                      <a:pt x="32" y="69"/>
                      <a:pt x="34" y="67"/>
                      <a:pt x="36" y="65"/>
                    </a:cubicBezTo>
                    <a:cubicBezTo>
                      <a:pt x="38" y="63"/>
                      <a:pt x="39" y="60"/>
                      <a:pt x="41" y="60"/>
                    </a:cubicBezTo>
                    <a:cubicBezTo>
                      <a:pt x="42" y="58"/>
                      <a:pt x="39" y="60"/>
                      <a:pt x="41" y="58"/>
                    </a:cubicBezTo>
                    <a:cubicBezTo>
                      <a:pt x="41" y="58"/>
                      <a:pt x="41" y="58"/>
                      <a:pt x="41" y="58"/>
                    </a:cubicBezTo>
                    <a:cubicBezTo>
                      <a:pt x="41" y="57"/>
                      <a:pt x="41" y="57"/>
                      <a:pt x="41" y="57"/>
                    </a:cubicBezTo>
                    <a:cubicBezTo>
                      <a:pt x="42" y="56"/>
                      <a:pt x="43" y="56"/>
                      <a:pt x="43" y="56"/>
                    </a:cubicBezTo>
                    <a:cubicBezTo>
                      <a:pt x="43" y="56"/>
                      <a:pt x="43" y="57"/>
                      <a:pt x="43" y="57"/>
                    </a:cubicBezTo>
                    <a:cubicBezTo>
                      <a:pt x="44" y="56"/>
                      <a:pt x="45" y="52"/>
                      <a:pt x="46" y="51"/>
                    </a:cubicBezTo>
                    <a:cubicBezTo>
                      <a:pt x="44" y="53"/>
                      <a:pt x="44" y="53"/>
                      <a:pt x="44" y="53"/>
                    </a:cubicBezTo>
                    <a:cubicBezTo>
                      <a:pt x="45" y="52"/>
                      <a:pt x="46" y="50"/>
                      <a:pt x="47" y="48"/>
                    </a:cubicBezTo>
                    <a:cubicBezTo>
                      <a:pt x="47" y="47"/>
                      <a:pt x="47" y="46"/>
                      <a:pt x="48" y="45"/>
                    </a:cubicBezTo>
                    <a:cubicBezTo>
                      <a:pt x="48" y="44"/>
                      <a:pt x="48" y="44"/>
                      <a:pt x="48" y="44"/>
                    </a:cubicBezTo>
                    <a:cubicBezTo>
                      <a:pt x="49" y="43"/>
                      <a:pt x="49" y="43"/>
                      <a:pt x="49" y="43"/>
                    </a:cubicBezTo>
                    <a:cubicBezTo>
                      <a:pt x="50" y="41"/>
                      <a:pt x="51" y="38"/>
                      <a:pt x="52" y="35"/>
                    </a:cubicBezTo>
                    <a:cubicBezTo>
                      <a:pt x="51" y="36"/>
                      <a:pt x="51" y="36"/>
                      <a:pt x="51" y="36"/>
                    </a:cubicBezTo>
                    <a:cubicBezTo>
                      <a:pt x="53" y="31"/>
                      <a:pt x="54" y="33"/>
                      <a:pt x="56" y="29"/>
                    </a:cubicBezTo>
                    <a:cubicBezTo>
                      <a:pt x="56" y="29"/>
                      <a:pt x="56" y="29"/>
                      <a:pt x="56" y="29"/>
                    </a:cubicBezTo>
                    <a:cubicBezTo>
                      <a:pt x="56" y="28"/>
                      <a:pt x="57" y="26"/>
                      <a:pt x="57" y="25"/>
                    </a:cubicBezTo>
                    <a:cubicBezTo>
                      <a:pt x="57" y="27"/>
                      <a:pt x="60" y="24"/>
                      <a:pt x="59" y="26"/>
                    </a:cubicBezTo>
                    <a:cubicBezTo>
                      <a:pt x="61" y="22"/>
                      <a:pt x="60" y="24"/>
                      <a:pt x="61" y="20"/>
                    </a:cubicBezTo>
                    <a:cubicBezTo>
                      <a:pt x="62" y="20"/>
                      <a:pt x="62" y="20"/>
                      <a:pt x="62" y="20"/>
                    </a:cubicBezTo>
                    <a:cubicBezTo>
                      <a:pt x="62" y="19"/>
                      <a:pt x="62" y="19"/>
                      <a:pt x="63" y="17"/>
                    </a:cubicBezTo>
                    <a:cubicBezTo>
                      <a:pt x="62" y="19"/>
                      <a:pt x="65" y="17"/>
                      <a:pt x="64" y="19"/>
                    </a:cubicBezTo>
                    <a:cubicBezTo>
                      <a:pt x="67" y="18"/>
                      <a:pt x="68" y="16"/>
                      <a:pt x="69" y="15"/>
                    </a:cubicBezTo>
                    <a:cubicBezTo>
                      <a:pt x="70" y="14"/>
                      <a:pt x="71" y="13"/>
                      <a:pt x="72" y="13"/>
                    </a:cubicBezTo>
                    <a:cubicBezTo>
                      <a:pt x="73" y="10"/>
                      <a:pt x="68" y="15"/>
                      <a:pt x="69" y="14"/>
                    </a:cubicBezTo>
                    <a:cubicBezTo>
                      <a:pt x="68" y="14"/>
                      <a:pt x="70" y="11"/>
                      <a:pt x="71" y="11"/>
                    </a:cubicBezTo>
                    <a:cubicBezTo>
                      <a:pt x="72" y="10"/>
                      <a:pt x="75" y="12"/>
                      <a:pt x="78" y="10"/>
                    </a:cubicBezTo>
                    <a:cubicBezTo>
                      <a:pt x="78" y="10"/>
                      <a:pt x="78" y="10"/>
                      <a:pt x="77" y="11"/>
                    </a:cubicBezTo>
                    <a:cubicBezTo>
                      <a:pt x="79" y="11"/>
                      <a:pt x="80" y="9"/>
                      <a:pt x="82" y="9"/>
                    </a:cubicBezTo>
                    <a:cubicBezTo>
                      <a:pt x="82" y="8"/>
                      <a:pt x="84" y="9"/>
                      <a:pt x="84" y="7"/>
                    </a:cubicBezTo>
                    <a:cubicBezTo>
                      <a:pt x="84" y="7"/>
                      <a:pt x="80" y="8"/>
                      <a:pt x="80" y="8"/>
                    </a:cubicBezTo>
                    <a:cubicBezTo>
                      <a:pt x="82" y="8"/>
                      <a:pt x="83" y="7"/>
                      <a:pt x="84" y="6"/>
                    </a:cubicBezTo>
                    <a:cubicBezTo>
                      <a:pt x="84" y="6"/>
                      <a:pt x="84" y="6"/>
                      <a:pt x="84" y="6"/>
                    </a:cubicBezTo>
                    <a:cubicBezTo>
                      <a:pt x="85" y="6"/>
                      <a:pt x="86" y="6"/>
                      <a:pt x="87" y="6"/>
                    </a:cubicBezTo>
                    <a:cubicBezTo>
                      <a:pt x="87" y="6"/>
                      <a:pt x="86" y="7"/>
                      <a:pt x="86" y="7"/>
                    </a:cubicBezTo>
                    <a:cubicBezTo>
                      <a:pt x="87" y="7"/>
                      <a:pt x="87" y="7"/>
                      <a:pt x="88" y="7"/>
                    </a:cubicBezTo>
                    <a:cubicBezTo>
                      <a:pt x="88" y="8"/>
                      <a:pt x="86" y="8"/>
                      <a:pt x="85" y="8"/>
                    </a:cubicBezTo>
                    <a:cubicBezTo>
                      <a:pt x="84" y="8"/>
                      <a:pt x="84" y="8"/>
                      <a:pt x="84" y="8"/>
                    </a:cubicBezTo>
                    <a:cubicBezTo>
                      <a:pt x="84" y="9"/>
                      <a:pt x="83" y="9"/>
                      <a:pt x="82" y="9"/>
                    </a:cubicBezTo>
                    <a:cubicBezTo>
                      <a:pt x="83" y="10"/>
                      <a:pt x="84" y="9"/>
                      <a:pt x="84" y="9"/>
                    </a:cubicBezTo>
                    <a:cubicBezTo>
                      <a:pt x="85" y="9"/>
                      <a:pt x="85" y="9"/>
                      <a:pt x="85" y="9"/>
                    </a:cubicBezTo>
                    <a:cubicBezTo>
                      <a:pt x="85" y="9"/>
                      <a:pt x="86" y="9"/>
                      <a:pt x="85" y="9"/>
                    </a:cubicBezTo>
                    <a:cubicBezTo>
                      <a:pt x="87" y="7"/>
                      <a:pt x="89" y="9"/>
                      <a:pt x="91" y="8"/>
                    </a:cubicBezTo>
                    <a:cubicBezTo>
                      <a:pt x="91" y="9"/>
                      <a:pt x="91" y="9"/>
                      <a:pt x="91" y="9"/>
                    </a:cubicBezTo>
                    <a:cubicBezTo>
                      <a:pt x="91" y="9"/>
                      <a:pt x="92" y="8"/>
                      <a:pt x="93" y="9"/>
                    </a:cubicBezTo>
                    <a:cubicBezTo>
                      <a:pt x="91" y="10"/>
                      <a:pt x="91" y="10"/>
                      <a:pt x="91" y="10"/>
                    </a:cubicBezTo>
                    <a:cubicBezTo>
                      <a:pt x="94" y="9"/>
                      <a:pt x="95" y="11"/>
                      <a:pt x="97" y="11"/>
                    </a:cubicBezTo>
                    <a:cubicBezTo>
                      <a:pt x="93" y="10"/>
                      <a:pt x="96" y="10"/>
                      <a:pt x="95" y="9"/>
                    </a:cubicBezTo>
                    <a:cubicBezTo>
                      <a:pt x="100" y="9"/>
                      <a:pt x="97" y="12"/>
                      <a:pt x="102" y="14"/>
                    </a:cubicBezTo>
                    <a:cubicBezTo>
                      <a:pt x="101" y="13"/>
                      <a:pt x="100" y="12"/>
                      <a:pt x="101" y="12"/>
                    </a:cubicBezTo>
                    <a:cubicBezTo>
                      <a:pt x="102" y="13"/>
                      <a:pt x="103" y="14"/>
                      <a:pt x="103" y="14"/>
                    </a:cubicBezTo>
                    <a:cubicBezTo>
                      <a:pt x="106" y="16"/>
                      <a:pt x="103" y="13"/>
                      <a:pt x="105" y="14"/>
                    </a:cubicBezTo>
                    <a:cubicBezTo>
                      <a:pt x="105" y="15"/>
                      <a:pt x="107" y="14"/>
                      <a:pt x="108" y="15"/>
                    </a:cubicBezTo>
                    <a:cubicBezTo>
                      <a:pt x="108" y="16"/>
                      <a:pt x="108" y="16"/>
                      <a:pt x="108" y="16"/>
                    </a:cubicBezTo>
                    <a:cubicBezTo>
                      <a:pt x="111" y="19"/>
                      <a:pt x="110" y="15"/>
                      <a:pt x="112" y="19"/>
                    </a:cubicBezTo>
                    <a:cubicBezTo>
                      <a:pt x="112" y="19"/>
                      <a:pt x="110" y="18"/>
                      <a:pt x="110" y="18"/>
                    </a:cubicBezTo>
                    <a:cubicBezTo>
                      <a:pt x="112" y="20"/>
                      <a:pt x="112" y="20"/>
                      <a:pt x="112" y="20"/>
                    </a:cubicBezTo>
                    <a:cubicBezTo>
                      <a:pt x="111" y="20"/>
                      <a:pt x="111" y="20"/>
                      <a:pt x="111" y="20"/>
                    </a:cubicBezTo>
                    <a:cubicBezTo>
                      <a:pt x="113" y="21"/>
                      <a:pt x="113" y="22"/>
                      <a:pt x="115" y="24"/>
                    </a:cubicBezTo>
                    <a:cubicBezTo>
                      <a:pt x="115" y="23"/>
                      <a:pt x="116" y="23"/>
                      <a:pt x="117" y="24"/>
                    </a:cubicBezTo>
                    <a:cubicBezTo>
                      <a:pt x="118" y="26"/>
                      <a:pt x="116" y="24"/>
                      <a:pt x="118" y="26"/>
                    </a:cubicBezTo>
                    <a:cubicBezTo>
                      <a:pt x="117" y="26"/>
                      <a:pt x="116" y="26"/>
                      <a:pt x="116" y="25"/>
                    </a:cubicBezTo>
                    <a:cubicBezTo>
                      <a:pt x="116" y="25"/>
                      <a:pt x="115" y="25"/>
                      <a:pt x="115" y="25"/>
                    </a:cubicBezTo>
                    <a:cubicBezTo>
                      <a:pt x="115" y="26"/>
                      <a:pt x="117" y="28"/>
                      <a:pt x="118" y="29"/>
                    </a:cubicBezTo>
                    <a:cubicBezTo>
                      <a:pt x="118" y="28"/>
                      <a:pt x="117" y="28"/>
                      <a:pt x="117" y="27"/>
                    </a:cubicBezTo>
                    <a:cubicBezTo>
                      <a:pt x="121" y="30"/>
                      <a:pt x="121" y="30"/>
                      <a:pt x="121" y="30"/>
                    </a:cubicBezTo>
                    <a:cubicBezTo>
                      <a:pt x="121" y="31"/>
                      <a:pt x="120" y="31"/>
                      <a:pt x="120" y="30"/>
                    </a:cubicBezTo>
                    <a:cubicBezTo>
                      <a:pt x="120" y="31"/>
                      <a:pt x="121" y="31"/>
                      <a:pt x="122" y="32"/>
                    </a:cubicBezTo>
                    <a:cubicBezTo>
                      <a:pt x="121" y="32"/>
                      <a:pt x="120" y="33"/>
                      <a:pt x="119" y="32"/>
                    </a:cubicBezTo>
                    <a:cubicBezTo>
                      <a:pt x="122" y="35"/>
                      <a:pt x="122" y="35"/>
                      <a:pt x="122" y="35"/>
                    </a:cubicBezTo>
                    <a:cubicBezTo>
                      <a:pt x="122" y="35"/>
                      <a:pt x="122" y="37"/>
                      <a:pt x="122" y="36"/>
                    </a:cubicBezTo>
                    <a:cubicBezTo>
                      <a:pt x="122" y="37"/>
                      <a:pt x="123" y="38"/>
                      <a:pt x="124" y="40"/>
                    </a:cubicBezTo>
                    <a:cubicBezTo>
                      <a:pt x="124" y="40"/>
                      <a:pt x="125" y="41"/>
                      <a:pt x="125" y="41"/>
                    </a:cubicBezTo>
                    <a:cubicBezTo>
                      <a:pt x="126" y="42"/>
                      <a:pt x="126" y="43"/>
                      <a:pt x="126" y="43"/>
                    </a:cubicBezTo>
                    <a:cubicBezTo>
                      <a:pt x="126" y="43"/>
                      <a:pt x="126" y="43"/>
                      <a:pt x="126" y="43"/>
                    </a:cubicBezTo>
                    <a:cubicBezTo>
                      <a:pt x="126" y="43"/>
                      <a:pt x="126" y="43"/>
                      <a:pt x="126" y="43"/>
                    </a:cubicBezTo>
                    <a:cubicBezTo>
                      <a:pt x="127" y="43"/>
                      <a:pt x="127" y="43"/>
                      <a:pt x="127" y="44"/>
                    </a:cubicBezTo>
                    <a:cubicBezTo>
                      <a:pt x="128" y="47"/>
                      <a:pt x="128" y="50"/>
                      <a:pt x="130" y="52"/>
                    </a:cubicBezTo>
                    <a:cubicBezTo>
                      <a:pt x="130" y="55"/>
                      <a:pt x="130" y="55"/>
                      <a:pt x="130" y="55"/>
                    </a:cubicBezTo>
                    <a:cubicBezTo>
                      <a:pt x="132" y="57"/>
                      <a:pt x="130" y="52"/>
                      <a:pt x="133" y="56"/>
                    </a:cubicBezTo>
                    <a:cubicBezTo>
                      <a:pt x="135" y="58"/>
                      <a:pt x="133" y="57"/>
                      <a:pt x="133" y="59"/>
                    </a:cubicBezTo>
                    <a:cubicBezTo>
                      <a:pt x="134" y="60"/>
                      <a:pt x="137" y="61"/>
                      <a:pt x="138" y="65"/>
                    </a:cubicBezTo>
                    <a:cubicBezTo>
                      <a:pt x="137" y="64"/>
                      <a:pt x="137" y="63"/>
                      <a:pt x="136" y="62"/>
                    </a:cubicBezTo>
                    <a:close/>
                    <a:moveTo>
                      <a:pt x="164" y="82"/>
                    </a:moveTo>
                    <a:cubicBezTo>
                      <a:pt x="164" y="82"/>
                      <a:pt x="162" y="82"/>
                      <a:pt x="162" y="81"/>
                    </a:cubicBezTo>
                    <a:cubicBezTo>
                      <a:pt x="164" y="81"/>
                      <a:pt x="164" y="82"/>
                      <a:pt x="164" y="82"/>
                    </a:cubicBezTo>
                    <a:close/>
                    <a:moveTo>
                      <a:pt x="179" y="123"/>
                    </a:moveTo>
                    <a:cubicBezTo>
                      <a:pt x="179" y="122"/>
                      <a:pt x="179" y="122"/>
                      <a:pt x="180" y="121"/>
                    </a:cubicBezTo>
                    <a:cubicBezTo>
                      <a:pt x="180" y="121"/>
                      <a:pt x="180" y="122"/>
                      <a:pt x="179" y="123"/>
                    </a:cubicBezTo>
                    <a:close/>
                    <a:moveTo>
                      <a:pt x="54" y="152"/>
                    </a:moveTo>
                    <a:cubicBezTo>
                      <a:pt x="54" y="151"/>
                      <a:pt x="54" y="151"/>
                      <a:pt x="54" y="151"/>
                    </a:cubicBezTo>
                    <a:cubicBezTo>
                      <a:pt x="55" y="152"/>
                      <a:pt x="55" y="152"/>
                      <a:pt x="54" y="152"/>
                    </a:cubicBezTo>
                    <a:close/>
                    <a:moveTo>
                      <a:pt x="50" y="151"/>
                    </a:moveTo>
                    <a:cubicBezTo>
                      <a:pt x="50" y="151"/>
                      <a:pt x="50" y="152"/>
                      <a:pt x="50" y="152"/>
                    </a:cubicBezTo>
                    <a:cubicBezTo>
                      <a:pt x="50" y="152"/>
                      <a:pt x="51" y="152"/>
                      <a:pt x="52" y="152"/>
                    </a:cubicBezTo>
                    <a:cubicBezTo>
                      <a:pt x="51" y="151"/>
                      <a:pt x="51" y="151"/>
                      <a:pt x="50" y="151"/>
                    </a:cubicBezTo>
                    <a:close/>
                    <a:moveTo>
                      <a:pt x="75" y="3"/>
                    </a:moveTo>
                    <a:cubicBezTo>
                      <a:pt x="75" y="3"/>
                      <a:pt x="75" y="3"/>
                      <a:pt x="75" y="3"/>
                    </a:cubicBezTo>
                    <a:cubicBezTo>
                      <a:pt x="74" y="4"/>
                      <a:pt x="74" y="3"/>
                      <a:pt x="7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 name="Freeform 470">
                <a:extLst>
                  <a:ext uri="{FF2B5EF4-FFF2-40B4-BE49-F238E27FC236}">
                    <a16:creationId xmlns:a16="http://schemas.microsoft.com/office/drawing/2014/main" id="{59541C55-4B1D-44E0-B748-19CAE12A2D87}"/>
                  </a:ext>
                </a:extLst>
              </p:cNvPr>
              <p:cNvSpPr>
                <a:spLocks/>
              </p:cNvSpPr>
              <p:nvPr userDrawn="1"/>
            </p:nvSpPr>
            <p:spPr bwMode="auto">
              <a:xfrm>
                <a:off x="4455" y="129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 name="Freeform 471">
                <a:extLst>
                  <a:ext uri="{FF2B5EF4-FFF2-40B4-BE49-F238E27FC236}">
                    <a16:creationId xmlns:a16="http://schemas.microsoft.com/office/drawing/2014/main" id="{7FCA4595-E93B-4044-9CFA-52B08F0CA9E7}"/>
                  </a:ext>
                </a:extLst>
              </p:cNvPr>
              <p:cNvSpPr>
                <a:spLocks/>
              </p:cNvSpPr>
              <p:nvPr userDrawn="1"/>
            </p:nvSpPr>
            <p:spPr bwMode="auto">
              <a:xfrm>
                <a:off x="4192"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 name="Freeform 472">
                <a:extLst>
                  <a:ext uri="{FF2B5EF4-FFF2-40B4-BE49-F238E27FC236}">
                    <a16:creationId xmlns:a16="http://schemas.microsoft.com/office/drawing/2014/main" id="{EEB153C8-0693-4490-8910-025DAE4AD8E3}"/>
                  </a:ext>
                </a:extLst>
              </p:cNvPr>
              <p:cNvSpPr>
                <a:spLocks/>
              </p:cNvSpPr>
              <p:nvPr userDrawn="1"/>
            </p:nvSpPr>
            <p:spPr bwMode="auto">
              <a:xfrm>
                <a:off x="4038" y="1377"/>
                <a:ext cx="4"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 name="Freeform 473">
                <a:extLst>
                  <a:ext uri="{FF2B5EF4-FFF2-40B4-BE49-F238E27FC236}">
                    <a16:creationId xmlns:a16="http://schemas.microsoft.com/office/drawing/2014/main" id="{537A213A-5799-41B2-8C76-8ACC1A33AE58}"/>
                  </a:ext>
                </a:extLst>
              </p:cNvPr>
              <p:cNvSpPr>
                <a:spLocks/>
              </p:cNvSpPr>
              <p:nvPr userDrawn="1"/>
            </p:nvSpPr>
            <p:spPr bwMode="auto">
              <a:xfrm>
                <a:off x="3734" y="1472"/>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 name="Freeform 474">
                <a:extLst>
                  <a:ext uri="{FF2B5EF4-FFF2-40B4-BE49-F238E27FC236}">
                    <a16:creationId xmlns:a16="http://schemas.microsoft.com/office/drawing/2014/main" id="{E2EDC092-1F63-46F4-A94C-F92B69C9A37E}"/>
                  </a:ext>
                </a:extLst>
              </p:cNvPr>
              <p:cNvSpPr>
                <a:spLocks/>
              </p:cNvSpPr>
              <p:nvPr userDrawn="1"/>
            </p:nvSpPr>
            <p:spPr bwMode="auto">
              <a:xfrm>
                <a:off x="3649" y="1427"/>
                <a:ext cx="10" cy="5"/>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 name="Freeform 475">
                <a:extLst>
                  <a:ext uri="{FF2B5EF4-FFF2-40B4-BE49-F238E27FC236}">
                    <a16:creationId xmlns:a16="http://schemas.microsoft.com/office/drawing/2014/main" id="{E9BD6D21-60F9-4783-AFDE-BB657EEAB5B2}"/>
                  </a:ext>
                </a:extLst>
              </p:cNvPr>
              <p:cNvSpPr>
                <a:spLocks/>
              </p:cNvSpPr>
              <p:nvPr userDrawn="1"/>
            </p:nvSpPr>
            <p:spPr bwMode="auto">
              <a:xfrm>
                <a:off x="3709" y="1452"/>
                <a:ext cx="15" cy="10"/>
              </a:xfrm>
              <a:custGeom>
                <a:avLst/>
                <a:gdLst>
                  <a:gd name="T0" fmla="*/ 3 w 3"/>
                  <a:gd name="T1" fmla="*/ 1 h 2"/>
                  <a:gd name="T2" fmla="*/ 0 w 3"/>
                  <a:gd name="T3" fmla="*/ 0 h 2"/>
                  <a:gd name="T4" fmla="*/ 1 w 3"/>
                  <a:gd name="T5" fmla="*/ 0 h 2"/>
                  <a:gd name="T6" fmla="*/ 3 w 3"/>
                  <a:gd name="T7" fmla="*/ 1 h 2"/>
                </a:gdLst>
                <a:ahLst/>
                <a:cxnLst>
                  <a:cxn ang="0">
                    <a:pos x="T0" y="T1"/>
                  </a:cxn>
                  <a:cxn ang="0">
                    <a:pos x="T2" y="T3"/>
                  </a:cxn>
                  <a:cxn ang="0">
                    <a:pos x="T4" y="T5"/>
                  </a:cxn>
                  <a:cxn ang="0">
                    <a:pos x="T6" y="T7"/>
                  </a:cxn>
                </a:cxnLst>
                <a:rect l="0" t="0" r="r" b="b"/>
                <a:pathLst>
                  <a:path w="3" h="2">
                    <a:moveTo>
                      <a:pt x="3" y="1"/>
                    </a:moveTo>
                    <a:cubicBezTo>
                      <a:pt x="3" y="0"/>
                      <a:pt x="2" y="0"/>
                      <a:pt x="0" y="0"/>
                    </a:cubicBezTo>
                    <a:cubicBezTo>
                      <a:pt x="0" y="0"/>
                      <a:pt x="1" y="0"/>
                      <a:pt x="1" y="0"/>
                    </a:cubicBezTo>
                    <a:cubicBezTo>
                      <a:pt x="0"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 name="Freeform 476">
                <a:extLst>
                  <a:ext uri="{FF2B5EF4-FFF2-40B4-BE49-F238E27FC236}">
                    <a16:creationId xmlns:a16="http://schemas.microsoft.com/office/drawing/2014/main" id="{9E249EA4-51F3-4E45-8248-9D0486B34A41}"/>
                  </a:ext>
                </a:extLst>
              </p:cNvPr>
              <p:cNvSpPr>
                <a:spLocks/>
              </p:cNvSpPr>
              <p:nvPr userDrawn="1"/>
            </p:nvSpPr>
            <p:spPr bwMode="auto">
              <a:xfrm>
                <a:off x="3704" y="1452"/>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 name="Freeform 477">
                <a:extLst>
                  <a:ext uri="{FF2B5EF4-FFF2-40B4-BE49-F238E27FC236}">
                    <a16:creationId xmlns:a16="http://schemas.microsoft.com/office/drawing/2014/main" id="{391EA492-4AC3-4246-957A-D7FBB0705560}"/>
                  </a:ext>
                </a:extLst>
              </p:cNvPr>
              <p:cNvSpPr>
                <a:spLocks/>
              </p:cNvSpPr>
              <p:nvPr userDrawn="1"/>
            </p:nvSpPr>
            <p:spPr bwMode="auto">
              <a:xfrm>
                <a:off x="3789" y="1467"/>
                <a:ext cx="25" cy="15"/>
              </a:xfrm>
              <a:custGeom>
                <a:avLst/>
                <a:gdLst>
                  <a:gd name="T0" fmla="*/ 1 w 5"/>
                  <a:gd name="T1" fmla="*/ 1 h 3"/>
                  <a:gd name="T2" fmla="*/ 0 w 5"/>
                  <a:gd name="T3" fmla="*/ 2 h 3"/>
                  <a:gd name="T4" fmla="*/ 1 w 5"/>
                  <a:gd name="T5" fmla="*/ 1 h 3"/>
                </a:gdLst>
                <a:ahLst/>
                <a:cxnLst>
                  <a:cxn ang="0">
                    <a:pos x="T0" y="T1"/>
                  </a:cxn>
                  <a:cxn ang="0">
                    <a:pos x="T2" y="T3"/>
                  </a:cxn>
                  <a:cxn ang="0">
                    <a:pos x="T4" y="T5"/>
                  </a:cxn>
                </a:cxnLst>
                <a:rect l="0" t="0" r="r" b="b"/>
                <a:pathLst>
                  <a:path w="5" h="3">
                    <a:moveTo>
                      <a:pt x="1" y="1"/>
                    </a:moveTo>
                    <a:cubicBezTo>
                      <a:pt x="1" y="1"/>
                      <a:pt x="1" y="2"/>
                      <a:pt x="0" y="2"/>
                    </a:cubicBezTo>
                    <a:cubicBezTo>
                      <a:pt x="0" y="3"/>
                      <a:pt x="5"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 name="Freeform 478">
                <a:extLst>
                  <a:ext uri="{FF2B5EF4-FFF2-40B4-BE49-F238E27FC236}">
                    <a16:creationId xmlns:a16="http://schemas.microsoft.com/office/drawing/2014/main" id="{1F63943D-3D7B-4E3B-AE2A-BB409D8C9934}"/>
                  </a:ext>
                </a:extLst>
              </p:cNvPr>
              <p:cNvSpPr>
                <a:spLocks/>
              </p:cNvSpPr>
              <p:nvPr userDrawn="1"/>
            </p:nvSpPr>
            <p:spPr bwMode="auto">
              <a:xfrm>
                <a:off x="3719"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 name="Freeform 479">
                <a:extLst>
                  <a:ext uri="{FF2B5EF4-FFF2-40B4-BE49-F238E27FC236}">
                    <a16:creationId xmlns:a16="http://schemas.microsoft.com/office/drawing/2014/main" id="{6D570A5A-A13B-4703-99DD-6C47CBF37549}"/>
                  </a:ext>
                </a:extLst>
              </p:cNvPr>
              <p:cNvSpPr>
                <a:spLocks/>
              </p:cNvSpPr>
              <p:nvPr userDrawn="1"/>
            </p:nvSpPr>
            <p:spPr bwMode="auto">
              <a:xfrm>
                <a:off x="3759" y="1452"/>
                <a:ext cx="15" cy="0"/>
              </a:xfrm>
              <a:custGeom>
                <a:avLst/>
                <a:gdLst>
                  <a:gd name="T0" fmla="*/ 3 w 3"/>
                  <a:gd name="T1" fmla="*/ 1 w 3"/>
                  <a:gd name="T2" fmla="*/ 0 w 3"/>
                  <a:gd name="T3" fmla="*/ 3 w 3"/>
                </a:gdLst>
                <a:ahLst/>
                <a:cxnLst>
                  <a:cxn ang="0">
                    <a:pos x="T0" y="0"/>
                  </a:cxn>
                  <a:cxn ang="0">
                    <a:pos x="T1" y="0"/>
                  </a:cxn>
                  <a:cxn ang="0">
                    <a:pos x="T2" y="0"/>
                  </a:cxn>
                  <a:cxn ang="0">
                    <a:pos x="T3" y="0"/>
                  </a:cxn>
                </a:cxnLst>
                <a:rect l="0" t="0" r="r" b="b"/>
                <a:pathLst>
                  <a:path w="3">
                    <a:moveTo>
                      <a:pt x="3" y="0"/>
                    </a:moveTo>
                    <a:cubicBezTo>
                      <a:pt x="1" y="0"/>
                      <a:pt x="1" y="0"/>
                      <a:pt x="1" y="0"/>
                    </a:cubicBezTo>
                    <a:cubicBezTo>
                      <a:pt x="1" y="0"/>
                      <a:pt x="0" y="0"/>
                      <a:pt x="0" y="0"/>
                    </a:cubicBezTo>
                    <a:cubicBezTo>
                      <a:pt x="1" y="0"/>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 name="Freeform 480">
                <a:extLst>
                  <a:ext uri="{FF2B5EF4-FFF2-40B4-BE49-F238E27FC236}">
                    <a16:creationId xmlns:a16="http://schemas.microsoft.com/office/drawing/2014/main" id="{D0B6CB84-1712-45E3-94B5-04675BBF5DEE}"/>
                  </a:ext>
                </a:extLst>
              </p:cNvPr>
              <p:cNvSpPr>
                <a:spLocks/>
              </p:cNvSpPr>
              <p:nvPr userDrawn="1"/>
            </p:nvSpPr>
            <p:spPr bwMode="auto">
              <a:xfrm>
                <a:off x="3749" y="1452"/>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 name="Freeform 481">
                <a:extLst>
                  <a:ext uri="{FF2B5EF4-FFF2-40B4-BE49-F238E27FC236}">
                    <a16:creationId xmlns:a16="http://schemas.microsoft.com/office/drawing/2014/main" id="{60C8F667-0367-4B27-8863-24997433B3E5}"/>
                  </a:ext>
                </a:extLst>
              </p:cNvPr>
              <p:cNvSpPr>
                <a:spLocks/>
              </p:cNvSpPr>
              <p:nvPr userDrawn="1"/>
            </p:nvSpPr>
            <p:spPr bwMode="auto">
              <a:xfrm>
                <a:off x="3734"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 name="Freeform 482">
                <a:extLst>
                  <a:ext uri="{FF2B5EF4-FFF2-40B4-BE49-F238E27FC236}">
                    <a16:creationId xmlns:a16="http://schemas.microsoft.com/office/drawing/2014/main" id="{600082BB-650C-49A7-A851-77123BA8B38D}"/>
                  </a:ext>
                </a:extLst>
              </p:cNvPr>
              <p:cNvSpPr>
                <a:spLocks/>
              </p:cNvSpPr>
              <p:nvPr userDrawn="1"/>
            </p:nvSpPr>
            <p:spPr bwMode="auto">
              <a:xfrm>
                <a:off x="3883" y="1432"/>
                <a:ext cx="15" cy="5"/>
              </a:xfrm>
              <a:custGeom>
                <a:avLst/>
                <a:gdLst>
                  <a:gd name="T0" fmla="*/ 1 w 3"/>
                  <a:gd name="T1" fmla="*/ 1 h 1"/>
                  <a:gd name="T2" fmla="*/ 3 w 3"/>
                  <a:gd name="T3" fmla="*/ 0 h 1"/>
                  <a:gd name="T4" fmla="*/ 2 w 3"/>
                  <a:gd name="T5" fmla="*/ 0 h 1"/>
                  <a:gd name="T6" fmla="*/ 1 w 3"/>
                  <a:gd name="T7" fmla="*/ 1 h 1"/>
                </a:gdLst>
                <a:ahLst/>
                <a:cxnLst>
                  <a:cxn ang="0">
                    <a:pos x="T0" y="T1"/>
                  </a:cxn>
                  <a:cxn ang="0">
                    <a:pos x="T2" y="T3"/>
                  </a:cxn>
                  <a:cxn ang="0">
                    <a:pos x="T4" y="T5"/>
                  </a:cxn>
                  <a:cxn ang="0">
                    <a:pos x="T6" y="T7"/>
                  </a:cxn>
                </a:cxnLst>
                <a:rect l="0" t="0" r="r" b="b"/>
                <a:pathLst>
                  <a:path w="3" h="1">
                    <a:moveTo>
                      <a:pt x="1" y="1"/>
                    </a:moveTo>
                    <a:cubicBezTo>
                      <a:pt x="3" y="0"/>
                      <a:pt x="3" y="0"/>
                      <a:pt x="3" y="0"/>
                    </a:cubicBezTo>
                    <a:cubicBezTo>
                      <a:pt x="3" y="0"/>
                      <a:pt x="2"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 name="Freeform 483">
                <a:extLst>
                  <a:ext uri="{FF2B5EF4-FFF2-40B4-BE49-F238E27FC236}">
                    <a16:creationId xmlns:a16="http://schemas.microsoft.com/office/drawing/2014/main" id="{4C38634B-7D83-4CBF-9D3E-2E5B093A2B70}"/>
                  </a:ext>
                </a:extLst>
              </p:cNvPr>
              <p:cNvSpPr>
                <a:spLocks/>
              </p:cNvSpPr>
              <p:nvPr userDrawn="1"/>
            </p:nvSpPr>
            <p:spPr bwMode="auto">
              <a:xfrm>
                <a:off x="3848" y="1432"/>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 name="Freeform 484">
                <a:extLst>
                  <a:ext uri="{FF2B5EF4-FFF2-40B4-BE49-F238E27FC236}">
                    <a16:creationId xmlns:a16="http://schemas.microsoft.com/office/drawing/2014/main" id="{02B09425-CF3C-4B05-AA74-E1CA36E1DAAD}"/>
                  </a:ext>
                </a:extLst>
              </p:cNvPr>
              <p:cNvSpPr>
                <a:spLocks/>
              </p:cNvSpPr>
              <p:nvPr userDrawn="1"/>
            </p:nvSpPr>
            <p:spPr bwMode="auto">
              <a:xfrm>
                <a:off x="3873" y="1417"/>
                <a:ext cx="20" cy="10"/>
              </a:xfrm>
              <a:custGeom>
                <a:avLst/>
                <a:gdLst>
                  <a:gd name="T0" fmla="*/ 2 w 4"/>
                  <a:gd name="T1" fmla="*/ 1 h 2"/>
                  <a:gd name="T2" fmla="*/ 2 w 4"/>
                  <a:gd name="T3" fmla="*/ 0 h 2"/>
                  <a:gd name="T4" fmla="*/ 2 w 4"/>
                  <a:gd name="T5" fmla="*/ 1 h 2"/>
                </a:gdLst>
                <a:ahLst/>
                <a:cxnLst>
                  <a:cxn ang="0">
                    <a:pos x="T0" y="T1"/>
                  </a:cxn>
                  <a:cxn ang="0">
                    <a:pos x="T2" y="T3"/>
                  </a:cxn>
                  <a:cxn ang="0">
                    <a:pos x="T4" y="T5"/>
                  </a:cxn>
                </a:cxnLst>
                <a:rect l="0" t="0" r="r" b="b"/>
                <a:pathLst>
                  <a:path w="4" h="2">
                    <a:moveTo>
                      <a:pt x="2" y="1"/>
                    </a:moveTo>
                    <a:cubicBezTo>
                      <a:pt x="2" y="1"/>
                      <a:pt x="4" y="0"/>
                      <a:pt x="2" y="0"/>
                    </a:cubicBezTo>
                    <a:cubicBezTo>
                      <a:pt x="2" y="1"/>
                      <a:pt x="0"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 name="Freeform 485">
                <a:extLst>
                  <a:ext uri="{FF2B5EF4-FFF2-40B4-BE49-F238E27FC236}">
                    <a16:creationId xmlns:a16="http://schemas.microsoft.com/office/drawing/2014/main" id="{D3F062AC-7D9D-41F3-AA71-674FEF7BB4A7}"/>
                  </a:ext>
                </a:extLst>
              </p:cNvPr>
              <p:cNvSpPr>
                <a:spLocks/>
              </p:cNvSpPr>
              <p:nvPr userDrawn="1"/>
            </p:nvSpPr>
            <p:spPr bwMode="auto">
              <a:xfrm>
                <a:off x="4042" y="1397"/>
                <a:ext cx="10" cy="10"/>
              </a:xfrm>
              <a:custGeom>
                <a:avLst/>
                <a:gdLst>
                  <a:gd name="T0" fmla="*/ 10 w 10"/>
                  <a:gd name="T1" fmla="*/ 5 h 10"/>
                  <a:gd name="T2" fmla="*/ 5 w 10"/>
                  <a:gd name="T3" fmla="*/ 0 h 10"/>
                  <a:gd name="T4" fmla="*/ 0 w 10"/>
                  <a:gd name="T5" fmla="*/ 10 h 10"/>
                  <a:gd name="T6" fmla="*/ 10 w 10"/>
                  <a:gd name="T7" fmla="*/ 5 h 10"/>
                </a:gdLst>
                <a:ahLst/>
                <a:cxnLst>
                  <a:cxn ang="0">
                    <a:pos x="T0" y="T1"/>
                  </a:cxn>
                  <a:cxn ang="0">
                    <a:pos x="T2" y="T3"/>
                  </a:cxn>
                  <a:cxn ang="0">
                    <a:pos x="T4" y="T5"/>
                  </a:cxn>
                  <a:cxn ang="0">
                    <a:pos x="T6" y="T7"/>
                  </a:cxn>
                </a:cxnLst>
                <a:rect l="0" t="0" r="r" b="b"/>
                <a:pathLst>
                  <a:path w="10" h="10">
                    <a:moveTo>
                      <a:pt x="10" y="5"/>
                    </a:moveTo>
                    <a:lnTo>
                      <a:pt x="5" y="0"/>
                    </a:lnTo>
                    <a:lnTo>
                      <a:pt x="0" y="10"/>
                    </a:lnTo>
                    <a:lnTo>
                      <a:pt x="1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 name="Freeform 486">
                <a:extLst>
                  <a:ext uri="{FF2B5EF4-FFF2-40B4-BE49-F238E27FC236}">
                    <a16:creationId xmlns:a16="http://schemas.microsoft.com/office/drawing/2014/main" id="{4D098ECE-65E0-4751-A868-2095545B864A}"/>
                  </a:ext>
                </a:extLst>
              </p:cNvPr>
              <p:cNvSpPr>
                <a:spLocks/>
              </p:cNvSpPr>
              <p:nvPr userDrawn="1"/>
            </p:nvSpPr>
            <p:spPr bwMode="auto">
              <a:xfrm>
                <a:off x="4182" y="1417"/>
                <a:ext cx="20" cy="10"/>
              </a:xfrm>
              <a:custGeom>
                <a:avLst/>
                <a:gdLst>
                  <a:gd name="T0" fmla="*/ 3 w 4"/>
                  <a:gd name="T1" fmla="*/ 0 h 2"/>
                  <a:gd name="T2" fmla="*/ 0 w 4"/>
                  <a:gd name="T3" fmla="*/ 1 h 2"/>
                  <a:gd name="T4" fmla="*/ 1 w 4"/>
                  <a:gd name="T5" fmla="*/ 2 h 2"/>
                  <a:gd name="T6" fmla="*/ 1 w 4"/>
                  <a:gd name="T7" fmla="*/ 2 h 2"/>
                  <a:gd name="T8" fmla="*/ 3 w 4"/>
                  <a:gd name="T9" fmla="*/ 0 h 2"/>
                </a:gdLst>
                <a:ahLst/>
                <a:cxnLst>
                  <a:cxn ang="0">
                    <a:pos x="T0" y="T1"/>
                  </a:cxn>
                  <a:cxn ang="0">
                    <a:pos x="T2" y="T3"/>
                  </a:cxn>
                  <a:cxn ang="0">
                    <a:pos x="T4" y="T5"/>
                  </a:cxn>
                  <a:cxn ang="0">
                    <a:pos x="T6" y="T7"/>
                  </a:cxn>
                  <a:cxn ang="0">
                    <a:pos x="T8" y="T9"/>
                  </a:cxn>
                </a:cxnLst>
                <a:rect l="0" t="0" r="r" b="b"/>
                <a:pathLst>
                  <a:path w="4" h="2">
                    <a:moveTo>
                      <a:pt x="3" y="0"/>
                    </a:moveTo>
                    <a:cubicBezTo>
                      <a:pt x="1" y="0"/>
                      <a:pt x="2" y="2"/>
                      <a:pt x="0" y="1"/>
                    </a:cubicBezTo>
                    <a:cubicBezTo>
                      <a:pt x="0" y="1"/>
                      <a:pt x="0" y="1"/>
                      <a:pt x="1" y="2"/>
                    </a:cubicBezTo>
                    <a:cubicBezTo>
                      <a:pt x="1" y="2"/>
                      <a:pt x="2" y="2"/>
                      <a:pt x="1" y="2"/>
                    </a:cubicBezTo>
                    <a:cubicBezTo>
                      <a:pt x="3" y="2"/>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 name="Freeform 487">
                <a:extLst>
                  <a:ext uri="{FF2B5EF4-FFF2-40B4-BE49-F238E27FC236}">
                    <a16:creationId xmlns:a16="http://schemas.microsoft.com/office/drawing/2014/main" id="{03157FDF-4C52-4014-9996-4C46800FB1FF}"/>
                  </a:ext>
                </a:extLst>
              </p:cNvPr>
              <p:cNvSpPr>
                <a:spLocks/>
              </p:cNvSpPr>
              <p:nvPr userDrawn="1"/>
            </p:nvSpPr>
            <p:spPr bwMode="auto">
              <a:xfrm>
                <a:off x="4187" y="14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 name="Freeform 488">
                <a:extLst>
                  <a:ext uri="{FF2B5EF4-FFF2-40B4-BE49-F238E27FC236}">
                    <a16:creationId xmlns:a16="http://schemas.microsoft.com/office/drawing/2014/main" id="{51A6DF0E-A5F6-4F4C-87F4-870F74AAB87B}"/>
                  </a:ext>
                </a:extLst>
              </p:cNvPr>
              <p:cNvSpPr>
                <a:spLocks/>
              </p:cNvSpPr>
              <p:nvPr userDrawn="1"/>
            </p:nvSpPr>
            <p:spPr bwMode="auto">
              <a:xfrm>
                <a:off x="3560" y="1112"/>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 name="Freeform 489">
                <a:extLst>
                  <a:ext uri="{FF2B5EF4-FFF2-40B4-BE49-F238E27FC236}">
                    <a16:creationId xmlns:a16="http://schemas.microsoft.com/office/drawing/2014/main" id="{3A118713-BF24-4DC0-A460-BFB27084BB70}"/>
                  </a:ext>
                </a:extLst>
              </p:cNvPr>
              <p:cNvSpPr>
                <a:spLocks/>
              </p:cNvSpPr>
              <p:nvPr userDrawn="1"/>
            </p:nvSpPr>
            <p:spPr bwMode="auto">
              <a:xfrm>
                <a:off x="3555" y="1127"/>
                <a:ext cx="5" cy="10"/>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2"/>
                      <a:pt x="0" y="2"/>
                      <a:pt x="0" y="2"/>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 name="Freeform 490">
                <a:extLst>
                  <a:ext uri="{FF2B5EF4-FFF2-40B4-BE49-F238E27FC236}">
                    <a16:creationId xmlns:a16="http://schemas.microsoft.com/office/drawing/2014/main" id="{FBBDC4B8-E756-4EF8-9F3F-07460F8E4CF3}"/>
                  </a:ext>
                </a:extLst>
              </p:cNvPr>
              <p:cNvSpPr>
                <a:spLocks/>
              </p:cNvSpPr>
              <p:nvPr userDrawn="1"/>
            </p:nvSpPr>
            <p:spPr bwMode="auto">
              <a:xfrm>
                <a:off x="4391" y="1142"/>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 name="Freeform 491">
                <a:extLst>
                  <a:ext uri="{FF2B5EF4-FFF2-40B4-BE49-F238E27FC236}">
                    <a16:creationId xmlns:a16="http://schemas.microsoft.com/office/drawing/2014/main" id="{F0725814-FEE3-49D6-84AA-389FA8F12BA5}"/>
                  </a:ext>
                </a:extLst>
              </p:cNvPr>
              <p:cNvSpPr>
                <a:spLocks/>
              </p:cNvSpPr>
              <p:nvPr userDrawn="1"/>
            </p:nvSpPr>
            <p:spPr bwMode="auto">
              <a:xfrm>
                <a:off x="4291" y="1077"/>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 name="Freeform 492">
                <a:extLst>
                  <a:ext uri="{FF2B5EF4-FFF2-40B4-BE49-F238E27FC236}">
                    <a16:creationId xmlns:a16="http://schemas.microsoft.com/office/drawing/2014/main" id="{7BDC6FB7-01D6-42FD-9123-16CA61395A17}"/>
                  </a:ext>
                </a:extLst>
              </p:cNvPr>
              <p:cNvSpPr>
                <a:spLocks/>
              </p:cNvSpPr>
              <p:nvPr userDrawn="1"/>
            </p:nvSpPr>
            <p:spPr bwMode="auto">
              <a:xfrm>
                <a:off x="4217" y="997"/>
                <a:ext cx="5" cy="1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1" y="3"/>
                      <a:pt x="1" y="3"/>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 name="Freeform 493">
                <a:extLst>
                  <a:ext uri="{FF2B5EF4-FFF2-40B4-BE49-F238E27FC236}">
                    <a16:creationId xmlns:a16="http://schemas.microsoft.com/office/drawing/2014/main" id="{2F33AE7F-1201-45C9-97DC-750CFEE9A2CF}"/>
                  </a:ext>
                </a:extLst>
              </p:cNvPr>
              <p:cNvSpPr>
                <a:spLocks/>
              </p:cNvSpPr>
              <p:nvPr userDrawn="1"/>
            </p:nvSpPr>
            <p:spPr bwMode="auto">
              <a:xfrm>
                <a:off x="4421" y="71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 name="Freeform 494">
                <a:extLst>
                  <a:ext uri="{FF2B5EF4-FFF2-40B4-BE49-F238E27FC236}">
                    <a16:creationId xmlns:a16="http://schemas.microsoft.com/office/drawing/2014/main" id="{69FC1AFF-A44A-4EDE-8E53-01EAEE2C807F}"/>
                  </a:ext>
                </a:extLst>
              </p:cNvPr>
              <p:cNvSpPr>
                <a:spLocks/>
              </p:cNvSpPr>
              <p:nvPr userDrawn="1"/>
            </p:nvSpPr>
            <p:spPr bwMode="auto">
              <a:xfrm>
                <a:off x="4426" y="68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 name="Freeform 495">
                <a:extLst>
                  <a:ext uri="{FF2B5EF4-FFF2-40B4-BE49-F238E27FC236}">
                    <a16:creationId xmlns:a16="http://schemas.microsoft.com/office/drawing/2014/main" id="{D79E259F-6155-4B00-B94B-2A3E7C6297B2}"/>
                  </a:ext>
                </a:extLst>
              </p:cNvPr>
              <p:cNvSpPr>
                <a:spLocks/>
              </p:cNvSpPr>
              <p:nvPr userDrawn="1"/>
            </p:nvSpPr>
            <p:spPr bwMode="auto">
              <a:xfrm>
                <a:off x="4426" y="668"/>
                <a:ext cx="15" cy="15"/>
              </a:xfrm>
              <a:custGeom>
                <a:avLst/>
                <a:gdLst>
                  <a:gd name="T0" fmla="*/ 3 w 3"/>
                  <a:gd name="T1" fmla="*/ 1 h 3"/>
                  <a:gd name="T2" fmla="*/ 1 w 3"/>
                  <a:gd name="T3" fmla="*/ 3 h 3"/>
                  <a:gd name="T4" fmla="*/ 0 w 3"/>
                  <a:gd name="T5" fmla="*/ 2 h 3"/>
                  <a:gd name="T6" fmla="*/ 1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0"/>
                      <a:pt x="2" y="2"/>
                      <a:pt x="1" y="3"/>
                    </a:cubicBezTo>
                    <a:cubicBezTo>
                      <a:pt x="0" y="2"/>
                      <a:pt x="0" y="2"/>
                      <a:pt x="0" y="2"/>
                    </a:cubicBezTo>
                    <a:cubicBezTo>
                      <a:pt x="1" y="3"/>
                      <a:pt x="1" y="3"/>
                      <a:pt x="1"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 name="Freeform 496">
                <a:extLst>
                  <a:ext uri="{FF2B5EF4-FFF2-40B4-BE49-F238E27FC236}">
                    <a16:creationId xmlns:a16="http://schemas.microsoft.com/office/drawing/2014/main" id="{4039890E-CFE9-45CB-912C-77C0134D7CE7}"/>
                  </a:ext>
                </a:extLst>
              </p:cNvPr>
              <p:cNvSpPr>
                <a:spLocks/>
              </p:cNvSpPr>
              <p:nvPr userDrawn="1"/>
            </p:nvSpPr>
            <p:spPr bwMode="auto">
              <a:xfrm>
                <a:off x="4455" y="668"/>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 name="Freeform 497">
                <a:extLst>
                  <a:ext uri="{FF2B5EF4-FFF2-40B4-BE49-F238E27FC236}">
                    <a16:creationId xmlns:a16="http://schemas.microsoft.com/office/drawing/2014/main" id="{528F9255-CA8E-404C-9101-13BD6E462EB4}"/>
                  </a:ext>
                </a:extLst>
              </p:cNvPr>
              <p:cNvSpPr>
                <a:spLocks/>
              </p:cNvSpPr>
              <p:nvPr userDrawn="1"/>
            </p:nvSpPr>
            <p:spPr bwMode="auto">
              <a:xfrm>
                <a:off x="4455" y="673"/>
                <a:ext cx="5" cy="0"/>
              </a:xfrm>
              <a:custGeom>
                <a:avLst/>
                <a:gdLst>
                  <a:gd name="T0" fmla="*/ 0 w 1"/>
                  <a:gd name="T1" fmla="*/ 0 w 1"/>
                </a:gdLst>
                <a:ahLst/>
                <a:cxnLst>
                  <a:cxn ang="0">
                    <a:pos x="T0" y="0"/>
                  </a:cxn>
                  <a:cxn ang="0">
                    <a:pos x="T1" y="0"/>
                  </a:cxn>
                </a:cxnLst>
                <a:rect l="0" t="0" r="r" b="b"/>
                <a:pathLst>
                  <a:path w="1">
                    <a:moveTo>
                      <a:pt x="0" y="0"/>
                    </a:move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 name="Freeform 498">
                <a:extLst>
                  <a:ext uri="{FF2B5EF4-FFF2-40B4-BE49-F238E27FC236}">
                    <a16:creationId xmlns:a16="http://schemas.microsoft.com/office/drawing/2014/main" id="{145ACA5F-5DFF-4312-83FA-06D296948D6A}"/>
                  </a:ext>
                </a:extLst>
              </p:cNvPr>
              <p:cNvSpPr>
                <a:spLocks/>
              </p:cNvSpPr>
              <p:nvPr userDrawn="1"/>
            </p:nvSpPr>
            <p:spPr bwMode="auto">
              <a:xfrm>
                <a:off x="4460" y="6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 name="Freeform 499">
                <a:extLst>
                  <a:ext uri="{FF2B5EF4-FFF2-40B4-BE49-F238E27FC236}">
                    <a16:creationId xmlns:a16="http://schemas.microsoft.com/office/drawing/2014/main" id="{CB3347CA-B7FC-4F69-880E-65C465B7566B}"/>
                  </a:ext>
                </a:extLst>
              </p:cNvPr>
              <p:cNvSpPr>
                <a:spLocks/>
              </p:cNvSpPr>
              <p:nvPr userDrawn="1"/>
            </p:nvSpPr>
            <p:spPr bwMode="auto">
              <a:xfrm>
                <a:off x="4460"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 name="Freeform 500">
                <a:extLst>
                  <a:ext uri="{FF2B5EF4-FFF2-40B4-BE49-F238E27FC236}">
                    <a16:creationId xmlns:a16="http://schemas.microsoft.com/office/drawing/2014/main" id="{3D4079BA-C0AF-4CE3-9225-1068EA092692}"/>
                  </a:ext>
                </a:extLst>
              </p:cNvPr>
              <p:cNvSpPr>
                <a:spLocks/>
              </p:cNvSpPr>
              <p:nvPr userDrawn="1"/>
            </p:nvSpPr>
            <p:spPr bwMode="auto">
              <a:xfrm>
                <a:off x="4455" y="65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 name="Freeform 501">
                <a:extLst>
                  <a:ext uri="{FF2B5EF4-FFF2-40B4-BE49-F238E27FC236}">
                    <a16:creationId xmlns:a16="http://schemas.microsoft.com/office/drawing/2014/main" id="{EA798F8C-0C9B-487E-984A-2AF42A889581}"/>
                  </a:ext>
                </a:extLst>
              </p:cNvPr>
              <p:cNvSpPr>
                <a:spLocks/>
              </p:cNvSpPr>
              <p:nvPr userDrawn="1"/>
            </p:nvSpPr>
            <p:spPr bwMode="auto">
              <a:xfrm>
                <a:off x="4451" y="663"/>
                <a:ext cx="4"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 name="Freeform 502">
                <a:extLst>
                  <a:ext uri="{FF2B5EF4-FFF2-40B4-BE49-F238E27FC236}">
                    <a16:creationId xmlns:a16="http://schemas.microsoft.com/office/drawing/2014/main" id="{19734108-4FBF-48D0-9F78-8A2CA4800CA2}"/>
                  </a:ext>
                </a:extLst>
              </p:cNvPr>
              <p:cNvSpPr>
                <a:spLocks/>
              </p:cNvSpPr>
              <p:nvPr userDrawn="1"/>
            </p:nvSpPr>
            <p:spPr bwMode="auto">
              <a:xfrm>
                <a:off x="4431" y="668"/>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 name="Freeform 503">
                <a:extLst>
                  <a:ext uri="{FF2B5EF4-FFF2-40B4-BE49-F238E27FC236}">
                    <a16:creationId xmlns:a16="http://schemas.microsoft.com/office/drawing/2014/main" id="{83589C94-6A34-4CB3-B83C-9E5C2BF122AC}"/>
                  </a:ext>
                </a:extLst>
              </p:cNvPr>
              <p:cNvSpPr>
                <a:spLocks/>
              </p:cNvSpPr>
              <p:nvPr userDrawn="1"/>
            </p:nvSpPr>
            <p:spPr bwMode="auto">
              <a:xfrm>
                <a:off x="4470" y="65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 name="Freeform 504">
                <a:extLst>
                  <a:ext uri="{FF2B5EF4-FFF2-40B4-BE49-F238E27FC236}">
                    <a16:creationId xmlns:a16="http://schemas.microsoft.com/office/drawing/2014/main" id="{E9ACBDDF-5AAB-4DB8-B6D5-C41D49F5FBBC}"/>
                  </a:ext>
                </a:extLst>
              </p:cNvPr>
              <p:cNvSpPr>
                <a:spLocks/>
              </p:cNvSpPr>
              <p:nvPr userDrawn="1"/>
            </p:nvSpPr>
            <p:spPr bwMode="auto">
              <a:xfrm>
                <a:off x="4470" y="64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 name="Oval 505">
                <a:extLst>
                  <a:ext uri="{FF2B5EF4-FFF2-40B4-BE49-F238E27FC236}">
                    <a16:creationId xmlns:a16="http://schemas.microsoft.com/office/drawing/2014/main" id="{99BD4621-55A6-4B07-90D8-616FC2B065F6}"/>
                  </a:ext>
                </a:extLst>
              </p:cNvPr>
              <p:cNvSpPr>
                <a:spLocks noChangeArrowheads="1"/>
              </p:cNvSpPr>
              <p:nvPr userDrawn="1"/>
            </p:nvSpPr>
            <p:spPr bwMode="auto">
              <a:xfrm>
                <a:off x="4455" y="653"/>
                <a:ext cx="1" cy="1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 name="Freeform 506">
                <a:extLst>
                  <a:ext uri="{FF2B5EF4-FFF2-40B4-BE49-F238E27FC236}">
                    <a16:creationId xmlns:a16="http://schemas.microsoft.com/office/drawing/2014/main" id="{855B7AFF-B573-4431-8BCB-4473F6686A78}"/>
                  </a:ext>
                </a:extLst>
              </p:cNvPr>
              <p:cNvSpPr>
                <a:spLocks/>
              </p:cNvSpPr>
              <p:nvPr userDrawn="1"/>
            </p:nvSpPr>
            <p:spPr bwMode="auto">
              <a:xfrm>
                <a:off x="4485" y="643"/>
                <a:ext cx="0" cy="10"/>
              </a:xfrm>
              <a:custGeom>
                <a:avLst/>
                <a:gdLst>
                  <a:gd name="T0" fmla="*/ 5 h 10"/>
                  <a:gd name="T1" fmla="*/ 10 h 10"/>
                  <a:gd name="T2" fmla="*/ 0 h 10"/>
                  <a:gd name="T3" fmla="*/ 5 h 10"/>
                </a:gdLst>
                <a:ahLst/>
                <a:cxnLst>
                  <a:cxn ang="0">
                    <a:pos x="0" y="T0"/>
                  </a:cxn>
                  <a:cxn ang="0">
                    <a:pos x="0" y="T1"/>
                  </a:cxn>
                  <a:cxn ang="0">
                    <a:pos x="0" y="T2"/>
                  </a:cxn>
                  <a:cxn ang="0">
                    <a:pos x="0" y="T3"/>
                  </a:cxn>
                </a:cxnLst>
                <a:rect l="0" t="0" r="r" b="b"/>
                <a:pathLst>
                  <a:path h="10">
                    <a:moveTo>
                      <a:pt x="0" y="5"/>
                    </a:moveTo>
                    <a:lnTo>
                      <a:pt x="0"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 name="Freeform 507">
                <a:extLst>
                  <a:ext uri="{FF2B5EF4-FFF2-40B4-BE49-F238E27FC236}">
                    <a16:creationId xmlns:a16="http://schemas.microsoft.com/office/drawing/2014/main" id="{E2828371-B8BB-4649-A91C-8EE90346D388}"/>
                  </a:ext>
                </a:extLst>
              </p:cNvPr>
              <p:cNvSpPr>
                <a:spLocks/>
              </p:cNvSpPr>
              <p:nvPr userDrawn="1"/>
            </p:nvSpPr>
            <p:spPr bwMode="auto">
              <a:xfrm>
                <a:off x="4490" y="638"/>
                <a:ext cx="10" cy="10"/>
              </a:xfrm>
              <a:custGeom>
                <a:avLst/>
                <a:gdLst>
                  <a:gd name="T0" fmla="*/ 0 w 2"/>
                  <a:gd name="T1" fmla="*/ 1 h 2"/>
                  <a:gd name="T2" fmla="*/ 1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1" y="2"/>
                    </a:cubicBezTo>
                    <a:cubicBezTo>
                      <a:pt x="2" y="2"/>
                      <a:pt x="2" y="1"/>
                      <a:pt x="2"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 name="Freeform 508">
                <a:extLst>
                  <a:ext uri="{FF2B5EF4-FFF2-40B4-BE49-F238E27FC236}">
                    <a16:creationId xmlns:a16="http://schemas.microsoft.com/office/drawing/2014/main" id="{134654ED-2C24-4496-8FB6-6F0C13EBE7EE}"/>
                  </a:ext>
                </a:extLst>
              </p:cNvPr>
              <p:cNvSpPr>
                <a:spLocks/>
              </p:cNvSpPr>
              <p:nvPr userDrawn="1"/>
            </p:nvSpPr>
            <p:spPr bwMode="auto">
              <a:xfrm>
                <a:off x="4500"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 name="Freeform 509">
                <a:extLst>
                  <a:ext uri="{FF2B5EF4-FFF2-40B4-BE49-F238E27FC236}">
                    <a16:creationId xmlns:a16="http://schemas.microsoft.com/office/drawing/2014/main" id="{832ED500-FC3A-4621-BF75-6DB9586C178D}"/>
                  </a:ext>
                </a:extLst>
              </p:cNvPr>
              <p:cNvSpPr>
                <a:spLocks/>
              </p:cNvSpPr>
              <p:nvPr userDrawn="1"/>
            </p:nvSpPr>
            <p:spPr bwMode="auto">
              <a:xfrm>
                <a:off x="4475" y="64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 name="Freeform 510">
                <a:extLst>
                  <a:ext uri="{FF2B5EF4-FFF2-40B4-BE49-F238E27FC236}">
                    <a16:creationId xmlns:a16="http://schemas.microsoft.com/office/drawing/2014/main" id="{FC0B9583-764F-42CC-8233-7A9835B5B6FA}"/>
                  </a:ext>
                </a:extLst>
              </p:cNvPr>
              <p:cNvSpPr>
                <a:spLocks/>
              </p:cNvSpPr>
              <p:nvPr userDrawn="1"/>
            </p:nvSpPr>
            <p:spPr bwMode="auto">
              <a:xfrm>
                <a:off x="4480" y="6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 name="Freeform 511">
                <a:extLst>
                  <a:ext uri="{FF2B5EF4-FFF2-40B4-BE49-F238E27FC236}">
                    <a16:creationId xmlns:a16="http://schemas.microsoft.com/office/drawing/2014/main" id="{F0680386-69B3-4164-B4F3-2C7A8234BED8}"/>
                  </a:ext>
                </a:extLst>
              </p:cNvPr>
              <p:cNvSpPr>
                <a:spLocks/>
              </p:cNvSpPr>
              <p:nvPr userDrawn="1"/>
            </p:nvSpPr>
            <p:spPr bwMode="auto">
              <a:xfrm>
                <a:off x="4475" y="6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 name="Freeform 512">
                <a:extLst>
                  <a:ext uri="{FF2B5EF4-FFF2-40B4-BE49-F238E27FC236}">
                    <a16:creationId xmlns:a16="http://schemas.microsoft.com/office/drawing/2014/main" id="{50EA7051-3E3B-4E1E-BA7C-BCCC548D81CC}"/>
                  </a:ext>
                </a:extLst>
              </p:cNvPr>
              <p:cNvSpPr>
                <a:spLocks/>
              </p:cNvSpPr>
              <p:nvPr userDrawn="1"/>
            </p:nvSpPr>
            <p:spPr bwMode="auto">
              <a:xfrm>
                <a:off x="4460" y="64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 name="Freeform 513">
                <a:extLst>
                  <a:ext uri="{FF2B5EF4-FFF2-40B4-BE49-F238E27FC236}">
                    <a16:creationId xmlns:a16="http://schemas.microsoft.com/office/drawing/2014/main" id="{D5774EA8-E317-49FE-8380-F3A5F8CE1C2D}"/>
                  </a:ext>
                </a:extLst>
              </p:cNvPr>
              <p:cNvSpPr>
                <a:spLocks/>
              </p:cNvSpPr>
              <p:nvPr userDrawn="1"/>
            </p:nvSpPr>
            <p:spPr bwMode="auto">
              <a:xfrm>
                <a:off x="4470" y="64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 name="Rectangle 514">
                <a:extLst>
                  <a:ext uri="{FF2B5EF4-FFF2-40B4-BE49-F238E27FC236}">
                    <a16:creationId xmlns:a16="http://schemas.microsoft.com/office/drawing/2014/main" id="{CBB82410-C2BB-46D8-B4A8-9B6726BA2E13}"/>
                  </a:ext>
                </a:extLst>
              </p:cNvPr>
              <p:cNvSpPr>
                <a:spLocks noChangeArrowheads="1"/>
              </p:cNvSpPr>
              <p:nvPr userDrawn="1"/>
            </p:nvSpPr>
            <p:spPr bwMode="auto">
              <a:xfrm>
                <a:off x="4475" y="63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 name="Freeform 515">
                <a:extLst>
                  <a:ext uri="{FF2B5EF4-FFF2-40B4-BE49-F238E27FC236}">
                    <a16:creationId xmlns:a16="http://schemas.microsoft.com/office/drawing/2014/main" id="{A0C6EC32-1ECC-4FF6-8A0F-0A499C77A02A}"/>
                  </a:ext>
                </a:extLst>
              </p:cNvPr>
              <p:cNvSpPr>
                <a:spLocks/>
              </p:cNvSpPr>
              <p:nvPr userDrawn="1"/>
            </p:nvSpPr>
            <p:spPr bwMode="auto">
              <a:xfrm>
                <a:off x="4490" y="63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 name="Freeform 516">
                <a:extLst>
                  <a:ext uri="{FF2B5EF4-FFF2-40B4-BE49-F238E27FC236}">
                    <a16:creationId xmlns:a16="http://schemas.microsoft.com/office/drawing/2014/main" id="{492B2D4C-0A65-4C77-B175-529C37BE31A7}"/>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 name="Rectangle 517">
                <a:extLst>
                  <a:ext uri="{FF2B5EF4-FFF2-40B4-BE49-F238E27FC236}">
                    <a16:creationId xmlns:a16="http://schemas.microsoft.com/office/drawing/2014/main" id="{7BA12691-E65A-4172-8169-872F94A8B5B2}"/>
                  </a:ext>
                </a:extLst>
              </p:cNvPr>
              <p:cNvSpPr>
                <a:spLocks noChangeArrowheads="1"/>
              </p:cNvSpPr>
              <p:nvPr userDrawn="1"/>
            </p:nvSpPr>
            <p:spPr bwMode="auto">
              <a:xfrm>
                <a:off x="451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 name="Freeform 518">
                <a:extLst>
                  <a:ext uri="{FF2B5EF4-FFF2-40B4-BE49-F238E27FC236}">
                    <a16:creationId xmlns:a16="http://schemas.microsoft.com/office/drawing/2014/main" id="{C2BF706A-201C-411C-8137-D0CFBA39393D}"/>
                  </a:ext>
                </a:extLst>
              </p:cNvPr>
              <p:cNvSpPr>
                <a:spLocks/>
              </p:cNvSpPr>
              <p:nvPr userDrawn="1"/>
            </p:nvSpPr>
            <p:spPr bwMode="auto">
              <a:xfrm>
                <a:off x="4485" y="633"/>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 name="Freeform 519">
                <a:extLst>
                  <a:ext uri="{FF2B5EF4-FFF2-40B4-BE49-F238E27FC236}">
                    <a16:creationId xmlns:a16="http://schemas.microsoft.com/office/drawing/2014/main" id="{9FC0A917-34B1-47C2-B331-3BDD19572443}"/>
                  </a:ext>
                </a:extLst>
              </p:cNvPr>
              <p:cNvSpPr>
                <a:spLocks/>
              </p:cNvSpPr>
              <p:nvPr userDrawn="1"/>
            </p:nvSpPr>
            <p:spPr bwMode="auto">
              <a:xfrm>
                <a:off x="4500"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 name="Freeform 520">
                <a:extLst>
                  <a:ext uri="{FF2B5EF4-FFF2-40B4-BE49-F238E27FC236}">
                    <a16:creationId xmlns:a16="http://schemas.microsoft.com/office/drawing/2014/main" id="{FE62162C-9605-43C8-B8F2-24FFD139FDE2}"/>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 name="Freeform 521">
                <a:extLst>
                  <a:ext uri="{FF2B5EF4-FFF2-40B4-BE49-F238E27FC236}">
                    <a16:creationId xmlns:a16="http://schemas.microsoft.com/office/drawing/2014/main" id="{81DC0BFF-F9D6-46F9-B403-EC113ED66821}"/>
                  </a:ext>
                </a:extLst>
              </p:cNvPr>
              <p:cNvSpPr>
                <a:spLocks/>
              </p:cNvSpPr>
              <p:nvPr userDrawn="1"/>
            </p:nvSpPr>
            <p:spPr bwMode="auto">
              <a:xfrm>
                <a:off x="4485" y="6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 name="Freeform 522">
                <a:extLst>
                  <a:ext uri="{FF2B5EF4-FFF2-40B4-BE49-F238E27FC236}">
                    <a16:creationId xmlns:a16="http://schemas.microsoft.com/office/drawing/2014/main" id="{A289AAC3-0B82-41E4-AF08-9BF17C93CC06}"/>
                  </a:ext>
                </a:extLst>
              </p:cNvPr>
              <p:cNvSpPr>
                <a:spLocks/>
              </p:cNvSpPr>
              <p:nvPr userDrawn="1"/>
            </p:nvSpPr>
            <p:spPr bwMode="auto">
              <a:xfrm>
                <a:off x="4495" y="593"/>
                <a:ext cx="20" cy="30"/>
              </a:xfrm>
              <a:custGeom>
                <a:avLst/>
                <a:gdLst>
                  <a:gd name="T0" fmla="*/ 2 w 4"/>
                  <a:gd name="T1" fmla="*/ 0 h 6"/>
                  <a:gd name="T2" fmla="*/ 1 w 4"/>
                  <a:gd name="T3" fmla="*/ 2 h 6"/>
                  <a:gd name="T4" fmla="*/ 3 w 4"/>
                  <a:gd name="T5" fmla="*/ 6 h 6"/>
                  <a:gd name="T6" fmla="*/ 3 w 4"/>
                  <a:gd name="T7" fmla="*/ 5 h 6"/>
                  <a:gd name="T8" fmla="*/ 2 w 4"/>
                  <a:gd name="T9" fmla="*/ 3 h 6"/>
                  <a:gd name="T10" fmla="*/ 3 w 4"/>
                  <a:gd name="T11" fmla="*/ 3 h 6"/>
                  <a:gd name="T12" fmla="*/ 3 w 4"/>
                  <a:gd name="T13" fmla="*/ 0 h 6"/>
                  <a:gd name="T14" fmla="*/ 2 w 4"/>
                  <a:gd name="T15" fmla="*/ 1 h 6"/>
                  <a:gd name="T16" fmla="*/ 2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0"/>
                    </a:moveTo>
                    <a:cubicBezTo>
                      <a:pt x="2" y="1"/>
                      <a:pt x="2" y="2"/>
                      <a:pt x="1" y="2"/>
                    </a:cubicBezTo>
                    <a:cubicBezTo>
                      <a:pt x="0" y="3"/>
                      <a:pt x="2" y="5"/>
                      <a:pt x="3" y="6"/>
                    </a:cubicBezTo>
                    <a:cubicBezTo>
                      <a:pt x="3" y="6"/>
                      <a:pt x="3" y="5"/>
                      <a:pt x="3" y="5"/>
                    </a:cubicBezTo>
                    <a:cubicBezTo>
                      <a:pt x="3" y="4"/>
                      <a:pt x="1" y="4"/>
                      <a:pt x="2" y="3"/>
                    </a:cubicBezTo>
                    <a:cubicBezTo>
                      <a:pt x="2" y="3"/>
                      <a:pt x="2" y="3"/>
                      <a:pt x="3" y="3"/>
                    </a:cubicBezTo>
                    <a:cubicBezTo>
                      <a:pt x="2" y="3"/>
                      <a:pt x="4" y="2"/>
                      <a:pt x="3" y="0"/>
                    </a:cubicBezTo>
                    <a:cubicBezTo>
                      <a:pt x="2" y="1"/>
                      <a:pt x="2" y="1"/>
                      <a:pt x="2"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 name="Freeform 523">
                <a:extLst>
                  <a:ext uri="{FF2B5EF4-FFF2-40B4-BE49-F238E27FC236}">
                    <a16:creationId xmlns:a16="http://schemas.microsoft.com/office/drawing/2014/main" id="{D4E8B6D5-C058-43DB-90D2-FA51FBDBFC4F}"/>
                  </a:ext>
                </a:extLst>
              </p:cNvPr>
              <p:cNvSpPr>
                <a:spLocks/>
              </p:cNvSpPr>
              <p:nvPr userDrawn="1"/>
            </p:nvSpPr>
            <p:spPr bwMode="auto">
              <a:xfrm>
                <a:off x="4505" y="623"/>
                <a:ext cx="5" cy="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1" y="1"/>
                    </a:cubicBezTo>
                    <a:cubicBezTo>
                      <a:pt x="1"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 name="Freeform 524">
                <a:extLst>
                  <a:ext uri="{FF2B5EF4-FFF2-40B4-BE49-F238E27FC236}">
                    <a16:creationId xmlns:a16="http://schemas.microsoft.com/office/drawing/2014/main" id="{B91504E7-05F3-4840-B31D-244683911C6C}"/>
                  </a:ext>
                </a:extLst>
              </p:cNvPr>
              <p:cNvSpPr>
                <a:spLocks/>
              </p:cNvSpPr>
              <p:nvPr userDrawn="1"/>
            </p:nvSpPr>
            <p:spPr bwMode="auto">
              <a:xfrm>
                <a:off x="4490" y="618"/>
                <a:ext cx="15" cy="15"/>
              </a:xfrm>
              <a:custGeom>
                <a:avLst/>
                <a:gdLst>
                  <a:gd name="T0" fmla="*/ 1 w 3"/>
                  <a:gd name="T1" fmla="*/ 2 h 3"/>
                  <a:gd name="T2" fmla="*/ 1 w 3"/>
                  <a:gd name="T3" fmla="*/ 0 h 3"/>
                  <a:gd name="T4" fmla="*/ 0 w 3"/>
                  <a:gd name="T5" fmla="*/ 2 h 3"/>
                  <a:gd name="T6" fmla="*/ 1 w 3"/>
                  <a:gd name="T7" fmla="*/ 2 h 3"/>
                  <a:gd name="T8" fmla="*/ 1 w 3"/>
                  <a:gd name="T9" fmla="*/ 3 h 3"/>
                  <a:gd name="T10" fmla="*/ 2 w 3"/>
                  <a:gd name="T11" fmla="*/ 3 h 3"/>
                  <a:gd name="T12" fmla="*/ 2 w 3"/>
                  <a:gd name="T13" fmla="*/ 3 h 3"/>
                  <a:gd name="T14" fmla="*/ 2 w 3"/>
                  <a:gd name="T15" fmla="*/ 3 h 3"/>
                  <a:gd name="T16" fmla="*/ 2 w 3"/>
                  <a:gd name="T17" fmla="*/ 3 h 3"/>
                  <a:gd name="T18" fmla="*/ 2 w 3"/>
                  <a:gd name="T19" fmla="*/ 3 h 3"/>
                  <a:gd name="T20" fmla="*/ 2 w 3"/>
                  <a:gd name="T21" fmla="*/ 2 h 3"/>
                  <a:gd name="T22" fmla="*/ 1 w 3"/>
                  <a:gd name="T23" fmla="*/ 2 h 3"/>
                  <a:gd name="T24" fmla="*/ 2 w 3"/>
                  <a:gd name="T25" fmla="*/ 2 h 3"/>
                  <a:gd name="T26" fmla="*/ 2 w 3"/>
                  <a:gd name="T27" fmla="*/ 3 h 3"/>
                  <a:gd name="T28" fmla="*/ 2 w 3"/>
                  <a:gd name="T29" fmla="*/ 3 h 3"/>
                  <a:gd name="T30" fmla="*/ 3 w 3"/>
                  <a:gd name="T31" fmla="*/ 2 h 3"/>
                  <a:gd name="T32" fmla="*/ 1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1" y="2"/>
                    </a:moveTo>
                    <a:cubicBezTo>
                      <a:pt x="1" y="1"/>
                      <a:pt x="2" y="1"/>
                      <a:pt x="1" y="0"/>
                    </a:cubicBezTo>
                    <a:cubicBezTo>
                      <a:pt x="0" y="1"/>
                      <a:pt x="1" y="1"/>
                      <a:pt x="0" y="2"/>
                    </a:cubicBezTo>
                    <a:cubicBezTo>
                      <a:pt x="1" y="1"/>
                      <a:pt x="0" y="2"/>
                      <a:pt x="1" y="2"/>
                    </a:cubicBezTo>
                    <a:cubicBezTo>
                      <a:pt x="1" y="2"/>
                      <a:pt x="1" y="3"/>
                      <a:pt x="1" y="3"/>
                    </a:cubicBezTo>
                    <a:cubicBezTo>
                      <a:pt x="1" y="3"/>
                      <a:pt x="1" y="3"/>
                      <a:pt x="2" y="3"/>
                    </a:cubicBezTo>
                    <a:cubicBezTo>
                      <a:pt x="2" y="3"/>
                      <a:pt x="2" y="3"/>
                      <a:pt x="2" y="3"/>
                    </a:cubicBezTo>
                    <a:cubicBezTo>
                      <a:pt x="2" y="3"/>
                      <a:pt x="2" y="3"/>
                      <a:pt x="2" y="3"/>
                    </a:cubicBezTo>
                    <a:cubicBezTo>
                      <a:pt x="2" y="3"/>
                      <a:pt x="2" y="3"/>
                      <a:pt x="2" y="3"/>
                    </a:cubicBezTo>
                    <a:cubicBezTo>
                      <a:pt x="2" y="3"/>
                      <a:pt x="1" y="2"/>
                      <a:pt x="2" y="3"/>
                    </a:cubicBezTo>
                    <a:cubicBezTo>
                      <a:pt x="2" y="2"/>
                      <a:pt x="2" y="2"/>
                      <a:pt x="2" y="2"/>
                    </a:cubicBezTo>
                    <a:cubicBezTo>
                      <a:pt x="2" y="2"/>
                      <a:pt x="1" y="2"/>
                      <a:pt x="1" y="2"/>
                    </a:cubicBezTo>
                    <a:cubicBezTo>
                      <a:pt x="2" y="2"/>
                      <a:pt x="2" y="2"/>
                      <a:pt x="2" y="2"/>
                    </a:cubicBezTo>
                    <a:cubicBezTo>
                      <a:pt x="2" y="3"/>
                      <a:pt x="2" y="3"/>
                      <a:pt x="2" y="3"/>
                    </a:cubicBezTo>
                    <a:cubicBezTo>
                      <a:pt x="2" y="3"/>
                      <a:pt x="2" y="3"/>
                      <a:pt x="2" y="3"/>
                    </a:cubicBezTo>
                    <a:cubicBezTo>
                      <a:pt x="3" y="2"/>
                      <a:pt x="3" y="2"/>
                      <a:pt x="3" y="2"/>
                    </a:cubicBezTo>
                    <a:cubicBezTo>
                      <a:pt x="2" y="2"/>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 name="Freeform 525">
                <a:extLst>
                  <a:ext uri="{FF2B5EF4-FFF2-40B4-BE49-F238E27FC236}">
                    <a16:creationId xmlns:a16="http://schemas.microsoft.com/office/drawing/2014/main" id="{1EB4E1B1-4C57-45B7-8BBC-98A9FCE5140A}"/>
                  </a:ext>
                </a:extLst>
              </p:cNvPr>
              <p:cNvSpPr>
                <a:spLocks/>
              </p:cNvSpPr>
              <p:nvPr userDrawn="1"/>
            </p:nvSpPr>
            <p:spPr bwMode="auto">
              <a:xfrm>
                <a:off x="4455"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 name="Freeform 526">
                <a:extLst>
                  <a:ext uri="{FF2B5EF4-FFF2-40B4-BE49-F238E27FC236}">
                    <a16:creationId xmlns:a16="http://schemas.microsoft.com/office/drawing/2014/main" id="{6AF669E3-0F13-4983-ADBD-2BCFA12C6E05}"/>
                  </a:ext>
                </a:extLst>
              </p:cNvPr>
              <p:cNvSpPr>
                <a:spLocks/>
              </p:cNvSpPr>
              <p:nvPr userDrawn="1"/>
            </p:nvSpPr>
            <p:spPr bwMode="auto">
              <a:xfrm>
                <a:off x="4455" y="633"/>
                <a:ext cx="15" cy="5"/>
              </a:xfrm>
              <a:custGeom>
                <a:avLst/>
                <a:gdLst>
                  <a:gd name="T0" fmla="*/ 1 w 3"/>
                  <a:gd name="T1" fmla="*/ 0 h 1"/>
                  <a:gd name="T2" fmla="*/ 1 w 3"/>
                  <a:gd name="T3" fmla="*/ 1 h 1"/>
                  <a:gd name="T4" fmla="*/ 0 w 3"/>
                  <a:gd name="T5" fmla="*/ 0 h 1"/>
                  <a:gd name="T6" fmla="*/ 1 w 3"/>
                  <a:gd name="T7" fmla="*/ 1 h 1"/>
                  <a:gd name="T8" fmla="*/ 1 w 3"/>
                  <a:gd name="T9" fmla="*/ 1 h 1"/>
                  <a:gd name="T10" fmla="*/ 3 w 3"/>
                  <a:gd name="T11" fmla="*/ 1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1"/>
                    </a:cubicBezTo>
                    <a:cubicBezTo>
                      <a:pt x="0" y="1"/>
                      <a:pt x="0" y="0"/>
                      <a:pt x="0" y="0"/>
                    </a:cubicBezTo>
                    <a:cubicBezTo>
                      <a:pt x="0" y="0"/>
                      <a:pt x="0" y="1"/>
                      <a:pt x="1" y="1"/>
                    </a:cubicBezTo>
                    <a:cubicBezTo>
                      <a:pt x="1" y="1"/>
                      <a:pt x="1" y="1"/>
                      <a:pt x="1" y="1"/>
                    </a:cubicBezTo>
                    <a:cubicBezTo>
                      <a:pt x="2" y="1"/>
                      <a:pt x="3" y="1"/>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 name="Freeform 527">
                <a:extLst>
                  <a:ext uri="{FF2B5EF4-FFF2-40B4-BE49-F238E27FC236}">
                    <a16:creationId xmlns:a16="http://schemas.microsoft.com/office/drawing/2014/main" id="{2ECB866C-93E2-4E69-B755-F29EB1F821E2}"/>
                  </a:ext>
                </a:extLst>
              </p:cNvPr>
              <p:cNvSpPr>
                <a:spLocks/>
              </p:cNvSpPr>
              <p:nvPr userDrawn="1"/>
            </p:nvSpPr>
            <p:spPr bwMode="auto">
              <a:xfrm>
                <a:off x="4475" y="623"/>
                <a:ext cx="5" cy="5"/>
              </a:xfrm>
              <a:custGeom>
                <a:avLst/>
                <a:gdLst>
                  <a:gd name="T0" fmla="*/ 1 w 1"/>
                  <a:gd name="T1" fmla="*/ 1 h 1"/>
                  <a:gd name="T2" fmla="*/ 1 w 1"/>
                  <a:gd name="T3" fmla="*/ 0 h 1"/>
                  <a:gd name="T4" fmla="*/ 0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 name="Freeform 528">
                <a:extLst>
                  <a:ext uri="{FF2B5EF4-FFF2-40B4-BE49-F238E27FC236}">
                    <a16:creationId xmlns:a16="http://schemas.microsoft.com/office/drawing/2014/main" id="{791D19C1-0021-4161-9CE9-985759516687}"/>
                  </a:ext>
                </a:extLst>
              </p:cNvPr>
              <p:cNvSpPr>
                <a:spLocks/>
              </p:cNvSpPr>
              <p:nvPr userDrawn="1"/>
            </p:nvSpPr>
            <p:spPr bwMode="auto">
              <a:xfrm>
                <a:off x="4510" y="623"/>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 name="Rectangle 529">
                <a:extLst>
                  <a:ext uri="{FF2B5EF4-FFF2-40B4-BE49-F238E27FC236}">
                    <a16:creationId xmlns:a16="http://schemas.microsoft.com/office/drawing/2014/main" id="{9E91DC4C-A036-40C5-911E-FD8D8CB6967F}"/>
                  </a:ext>
                </a:extLst>
              </p:cNvPr>
              <p:cNvSpPr>
                <a:spLocks noChangeArrowheads="1"/>
              </p:cNvSpPr>
              <p:nvPr userDrawn="1"/>
            </p:nvSpPr>
            <p:spPr bwMode="auto">
              <a:xfrm>
                <a:off x="452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 name="Freeform 530">
                <a:extLst>
                  <a:ext uri="{FF2B5EF4-FFF2-40B4-BE49-F238E27FC236}">
                    <a16:creationId xmlns:a16="http://schemas.microsoft.com/office/drawing/2014/main" id="{9EB4DC51-D95B-4BEA-AB54-FF94038337C8}"/>
                  </a:ext>
                </a:extLst>
              </p:cNvPr>
              <p:cNvSpPr>
                <a:spLocks/>
              </p:cNvSpPr>
              <p:nvPr userDrawn="1"/>
            </p:nvSpPr>
            <p:spPr bwMode="auto">
              <a:xfrm>
                <a:off x="4630" y="92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 name="Freeform 531">
                <a:extLst>
                  <a:ext uri="{FF2B5EF4-FFF2-40B4-BE49-F238E27FC236}">
                    <a16:creationId xmlns:a16="http://schemas.microsoft.com/office/drawing/2014/main" id="{1E7D4B12-7AC1-4ED5-82D4-E9F7254D7E8D}"/>
                  </a:ext>
                </a:extLst>
              </p:cNvPr>
              <p:cNvSpPr>
                <a:spLocks/>
              </p:cNvSpPr>
              <p:nvPr userDrawn="1"/>
            </p:nvSpPr>
            <p:spPr bwMode="auto">
              <a:xfrm>
                <a:off x="464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 name="Freeform 532">
                <a:extLst>
                  <a:ext uri="{FF2B5EF4-FFF2-40B4-BE49-F238E27FC236}">
                    <a16:creationId xmlns:a16="http://schemas.microsoft.com/office/drawing/2014/main" id="{90A44A60-D5CA-41D8-BB7B-704A18043E8E}"/>
                  </a:ext>
                </a:extLst>
              </p:cNvPr>
              <p:cNvSpPr>
                <a:spLocks/>
              </p:cNvSpPr>
              <p:nvPr userDrawn="1"/>
            </p:nvSpPr>
            <p:spPr bwMode="auto">
              <a:xfrm>
                <a:off x="4650" y="673"/>
                <a:ext cx="5" cy="10"/>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2"/>
                      <a:pt x="0"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 name="Freeform 533">
                <a:extLst>
                  <a:ext uri="{FF2B5EF4-FFF2-40B4-BE49-F238E27FC236}">
                    <a16:creationId xmlns:a16="http://schemas.microsoft.com/office/drawing/2014/main" id="{674B1E4B-91FB-4BFB-A990-624D943A8F33}"/>
                  </a:ext>
                </a:extLst>
              </p:cNvPr>
              <p:cNvSpPr>
                <a:spLocks/>
              </p:cNvSpPr>
              <p:nvPr userDrawn="1"/>
            </p:nvSpPr>
            <p:spPr bwMode="auto">
              <a:xfrm>
                <a:off x="4679" y="7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 name="Freeform 534">
                <a:extLst>
                  <a:ext uri="{FF2B5EF4-FFF2-40B4-BE49-F238E27FC236}">
                    <a16:creationId xmlns:a16="http://schemas.microsoft.com/office/drawing/2014/main" id="{3DA7F186-E9E0-439A-B871-051CCD3F273D}"/>
                  </a:ext>
                </a:extLst>
              </p:cNvPr>
              <p:cNvSpPr>
                <a:spLocks/>
              </p:cNvSpPr>
              <p:nvPr userDrawn="1"/>
            </p:nvSpPr>
            <p:spPr bwMode="auto">
              <a:xfrm>
                <a:off x="4694" y="80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 name="Freeform 535">
                <a:extLst>
                  <a:ext uri="{FF2B5EF4-FFF2-40B4-BE49-F238E27FC236}">
                    <a16:creationId xmlns:a16="http://schemas.microsoft.com/office/drawing/2014/main" id="{58DB1F14-3271-41B4-A600-637EF7D99092}"/>
                  </a:ext>
                </a:extLst>
              </p:cNvPr>
              <p:cNvSpPr>
                <a:spLocks/>
              </p:cNvSpPr>
              <p:nvPr userDrawn="1"/>
            </p:nvSpPr>
            <p:spPr bwMode="auto">
              <a:xfrm>
                <a:off x="4560" y="97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 name="Freeform 536">
                <a:extLst>
                  <a:ext uri="{FF2B5EF4-FFF2-40B4-BE49-F238E27FC236}">
                    <a16:creationId xmlns:a16="http://schemas.microsoft.com/office/drawing/2014/main" id="{1D715C16-4E4C-4C9E-8A32-F1B166321C66}"/>
                  </a:ext>
                </a:extLst>
              </p:cNvPr>
              <p:cNvSpPr>
                <a:spLocks/>
              </p:cNvSpPr>
              <p:nvPr userDrawn="1"/>
            </p:nvSpPr>
            <p:spPr bwMode="auto">
              <a:xfrm>
                <a:off x="4585" y="60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 name="Freeform 537">
                <a:extLst>
                  <a:ext uri="{FF2B5EF4-FFF2-40B4-BE49-F238E27FC236}">
                    <a16:creationId xmlns:a16="http://schemas.microsoft.com/office/drawing/2014/main" id="{8DD086CC-A3BE-4DA5-8519-C1F6BD6A732C}"/>
                  </a:ext>
                </a:extLst>
              </p:cNvPr>
              <p:cNvSpPr>
                <a:spLocks/>
              </p:cNvSpPr>
              <p:nvPr userDrawn="1"/>
            </p:nvSpPr>
            <p:spPr bwMode="auto">
              <a:xfrm>
                <a:off x="4605"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 name="Freeform 538">
                <a:extLst>
                  <a:ext uri="{FF2B5EF4-FFF2-40B4-BE49-F238E27FC236}">
                    <a16:creationId xmlns:a16="http://schemas.microsoft.com/office/drawing/2014/main" id="{D2CF8DD1-61AB-4837-AE41-AF9BD69E884D}"/>
                  </a:ext>
                </a:extLst>
              </p:cNvPr>
              <p:cNvSpPr>
                <a:spLocks/>
              </p:cNvSpPr>
              <p:nvPr userDrawn="1"/>
            </p:nvSpPr>
            <p:spPr bwMode="auto">
              <a:xfrm>
                <a:off x="4590" y="618"/>
                <a:ext cx="5" cy="5"/>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0" y="0"/>
                      <a:pt x="0" y="0"/>
                    </a:cubicBezTo>
                    <a:cubicBezTo>
                      <a:pt x="0"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 name="Freeform 539">
                <a:extLst>
                  <a:ext uri="{FF2B5EF4-FFF2-40B4-BE49-F238E27FC236}">
                    <a16:creationId xmlns:a16="http://schemas.microsoft.com/office/drawing/2014/main" id="{606589F4-DDBE-4DB9-A226-74CCCE232453}"/>
                  </a:ext>
                </a:extLst>
              </p:cNvPr>
              <p:cNvSpPr>
                <a:spLocks/>
              </p:cNvSpPr>
              <p:nvPr userDrawn="1"/>
            </p:nvSpPr>
            <p:spPr bwMode="auto">
              <a:xfrm>
                <a:off x="4351" y="80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 name="Freeform 540">
                <a:extLst>
                  <a:ext uri="{FF2B5EF4-FFF2-40B4-BE49-F238E27FC236}">
                    <a16:creationId xmlns:a16="http://schemas.microsoft.com/office/drawing/2014/main" id="{34D5447D-CE5F-4C4B-9E97-66682EC9519C}"/>
                  </a:ext>
                </a:extLst>
              </p:cNvPr>
              <p:cNvSpPr>
                <a:spLocks/>
              </p:cNvSpPr>
              <p:nvPr userDrawn="1"/>
            </p:nvSpPr>
            <p:spPr bwMode="auto">
              <a:xfrm>
                <a:off x="4411" y="7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 name="Rectangle 541">
                <a:extLst>
                  <a:ext uri="{FF2B5EF4-FFF2-40B4-BE49-F238E27FC236}">
                    <a16:creationId xmlns:a16="http://schemas.microsoft.com/office/drawing/2014/main" id="{D445519B-2AED-4FA9-8E27-642ED7985BFE}"/>
                  </a:ext>
                </a:extLst>
              </p:cNvPr>
              <p:cNvSpPr>
                <a:spLocks noChangeArrowheads="1"/>
              </p:cNvSpPr>
              <p:nvPr userDrawn="1"/>
            </p:nvSpPr>
            <p:spPr bwMode="auto">
              <a:xfrm>
                <a:off x="4545" y="61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 name="Freeform 542">
                <a:extLst>
                  <a:ext uri="{FF2B5EF4-FFF2-40B4-BE49-F238E27FC236}">
                    <a16:creationId xmlns:a16="http://schemas.microsoft.com/office/drawing/2014/main" id="{AFB025A7-F3C3-47FA-8B37-4B6EC0B58D7D}"/>
                  </a:ext>
                </a:extLst>
              </p:cNvPr>
              <p:cNvSpPr>
                <a:spLocks/>
              </p:cNvSpPr>
              <p:nvPr userDrawn="1"/>
            </p:nvSpPr>
            <p:spPr bwMode="auto">
              <a:xfrm>
                <a:off x="4535"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 name="Freeform 543">
                <a:extLst>
                  <a:ext uri="{FF2B5EF4-FFF2-40B4-BE49-F238E27FC236}">
                    <a16:creationId xmlns:a16="http://schemas.microsoft.com/office/drawing/2014/main" id="{863656AC-4567-4E7E-A888-B9BADFB9F71D}"/>
                  </a:ext>
                </a:extLst>
              </p:cNvPr>
              <p:cNvSpPr>
                <a:spLocks/>
              </p:cNvSpPr>
              <p:nvPr userDrawn="1"/>
            </p:nvSpPr>
            <p:spPr bwMode="auto">
              <a:xfrm>
                <a:off x="462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 name="Freeform 544">
                <a:extLst>
                  <a:ext uri="{FF2B5EF4-FFF2-40B4-BE49-F238E27FC236}">
                    <a16:creationId xmlns:a16="http://schemas.microsoft.com/office/drawing/2014/main" id="{B54067C9-C112-40F9-BF35-AA558BF5089B}"/>
                  </a:ext>
                </a:extLst>
              </p:cNvPr>
              <p:cNvSpPr>
                <a:spLocks/>
              </p:cNvSpPr>
              <p:nvPr userDrawn="1"/>
            </p:nvSpPr>
            <p:spPr bwMode="auto">
              <a:xfrm>
                <a:off x="4545"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 name="Freeform 545">
                <a:extLst>
                  <a:ext uri="{FF2B5EF4-FFF2-40B4-BE49-F238E27FC236}">
                    <a16:creationId xmlns:a16="http://schemas.microsoft.com/office/drawing/2014/main" id="{701014BC-AB34-4815-9A50-D5915DD20ADC}"/>
                  </a:ext>
                </a:extLst>
              </p:cNvPr>
              <p:cNvSpPr>
                <a:spLocks/>
              </p:cNvSpPr>
              <p:nvPr userDrawn="1"/>
            </p:nvSpPr>
            <p:spPr bwMode="auto">
              <a:xfrm>
                <a:off x="4540" y="61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 name="Freeform 546">
                <a:extLst>
                  <a:ext uri="{FF2B5EF4-FFF2-40B4-BE49-F238E27FC236}">
                    <a16:creationId xmlns:a16="http://schemas.microsoft.com/office/drawing/2014/main" id="{2F81AEFE-D401-4FC3-A85A-E59FA17A5E08}"/>
                  </a:ext>
                </a:extLst>
              </p:cNvPr>
              <p:cNvSpPr>
                <a:spLocks/>
              </p:cNvSpPr>
              <p:nvPr userDrawn="1"/>
            </p:nvSpPr>
            <p:spPr bwMode="auto">
              <a:xfrm>
                <a:off x="4545" y="6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 name="Freeform 547">
                <a:extLst>
                  <a:ext uri="{FF2B5EF4-FFF2-40B4-BE49-F238E27FC236}">
                    <a16:creationId xmlns:a16="http://schemas.microsoft.com/office/drawing/2014/main" id="{9C3AB77E-705F-4561-81D7-8109AE916516}"/>
                  </a:ext>
                </a:extLst>
              </p:cNvPr>
              <p:cNvSpPr>
                <a:spLocks/>
              </p:cNvSpPr>
              <p:nvPr userDrawn="1"/>
            </p:nvSpPr>
            <p:spPr bwMode="auto">
              <a:xfrm>
                <a:off x="4426" y="9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 name="Rectangle 548">
                <a:extLst>
                  <a:ext uri="{FF2B5EF4-FFF2-40B4-BE49-F238E27FC236}">
                    <a16:creationId xmlns:a16="http://schemas.microsoft.com/office/drawing/2014/main" id="{0B840ACB-DB3F-44DB-AC9B-B88D427784E5}"/>
                  </a:ext>
                </a:extLst>
              </p:cNvPr>
              <p:cNvSpPr>
                <a:spLocks noChangeArrowheads="1"/>
              </p:cNvSpPr>
              <p:nvPr userDrawn="1"/>
            </p:nvSpPr>
            <p:spPr bwMode="auto">
              <a:xfrm>
                <a:off x="4709"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 name="Freeform 549">
                <a:extLst>
                  <a:ext uri="{FF2B5EF4-FFF2-40B4-BE49-F238E27FC236}">
                    <a16:creationId xmlns:a16="http://schemas.microsoft.com/office/drawing/2014/main" id="{0AA69EC1-D1F5-4055-87BA-F46E24ED672A}"/>
                  </a:ext>
                </a:extLst>
              </p:cNvPr>
              <p:cNvSpPr>
                <a:spLocks/>
              </p:cNvSpPr>
              <p:nvPr userDrawn="1"/>
            </p:nvSpPr>
            <p:spPr bwMode="auto">
              <a:xfrm>
                <a:off x="4699"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 name="Freeform 550">
                <a:extLst>
                  <a:ext uri="{FF2B5EF4-FFF2-40B4-BE49-F238E27FC236}">
                    <a16:creationId xmlns:a16="http://schemas.microsoft.com/office/drawing/2014/main" id="{95B90E6A-C3D5-4F25-9AD7-2EA57C7FFEA1}"/>
                  </a:ext>
                </a:extLst>
              </p:cNvPr>
              <p:cNvSpPr>
                <a:spLocks noEditPoints="1"/>
              </p:cNvSpPr>
              <p:nvPr userDrawn="1"/>
            </p:nvSpPr>
            <p:spPr bwMode="auto">
              <a:xfrm>
                <a:off x="4351" y="578"/>
                <a:ext cx="363" cy="404"/>
              </a:xfrm>
              <a:custGeom>
                <a:avLst/>
                <a:gdLst>
                  <a:gd name="T0" fmla="*/ 55 w 73"/>
                  <a:gd name="T1" fmla="*/ 72 h 81"/>
                  <a:gd name="T2" fmla="*/ 59 w 73"/>
                  <a:gd name="T3" fmla="*/ 67 h 81"/>
                  <a:gd name="T4" fmla="*/ 61 w 73"/>
                  <a:gd name="T5" fmla="*/ 65 h 81"/>
                  <a:gd name="T6" fmla="*/ 64 w 73"/>
                  <a:gd name="T7" fmla="*/ 60 h 81"/>
                  <a:gd name="T8" fmla="*/ 67 w 73"/>
                  <a:gd name="T9" fmla="*/ 55 h 81"/>
                  <a:gd name="T10" fmla="*/ 67 w 73"/>
                  <a:gd name="T11" fmla="*/ 45 h 81"/>
                  <a:gd name="T12" fmla="*/ 67 w 73"/>
                  <a:gd name="T13" fmla="*/ 45 h 81"/>
                  <a:gd name="T14" fmla="*/ 70 w 73"/>
                  <a:gd name="T15" fmla="*/ 45 h 81"/>
                  <a:gd name="T16" fmla="*/ 71 w 73"/>
                  <a:gd name="T17" fmla="*/ 39 h 81"/>
                  <a:gd name="T18" fmla="*/ 72 w 73"/>
                  <a:gd name="T19" fmla="*/ 33 h 81"/>
                  <a:gd name="T20" fmla="*/ 72 w 73"/>
                  <a:gd name="T21" fmla="*/ 26 h 81"/>
                  <a:gd name="T22" fmla="*/ 70 w 73"/>
                  <a:gd name="T23" fmla="*/ 21 h 81"/>
                  <a:gd name="T24" fmla="*/ 68 w 73"/>
                  <a:gd name="T25" fmla="*/ 15 h 81"/>
                  <a:gd name="T26" fmla="*/ 70 w 73"/>
                  <a:gd name="T27" fmla="*/ 13 h 81"/>
                  <a:gd name="T28" fmla="*/ 63 w 73"/>
                  <a:gd name="T29" fmla="*/ 11 h 81"/>
                  <a:gd name="T30" fmla="*/ 58 w 73"/>
                  <a:gd name="T31" fmla="*/ 11 h 81"/>
                  <a:gd name="T32" fmla="*/ 57 w 73"/>
                  <a:gd name="T33" fmla="*/ 3 h 81"/>
                  <a:gd name="T34" fmla="*/ 50 w 73"/>
                  <a:gd name="T35" fmla="*/ 0 h 81"/>
                  <a:gd name="T36" fmla="*/ 42 w 73"/>
                  <a:gd name="T37" fmla="*/ 2 h 81"/>
                  <a:gd name="T38" fmla="*/ 39 w 73"/>
                  <a:gd name="T39" fmla="*/ 2 h 81"/>
                  <a:gd name="T40" fmla="*/ 36 w 73"/>
                  <a:gd name="T41" fmla="*/ 5 h 81"/>
                  <a:gd name="T42" fmla="*/ 38 w 73"/>
                  <a:gd name="T43" fmla="*/ 7 h 81"/>
                  <a:gd name="T44" fmla="*/ 40 w 73"/>
                  <a:gd name="T45" fmla="*/ 6 h 81"/>
                  <a:gd name="T46" fmla="*/ 45 w 73"/>
                  <a:gd name="T47" fmla="*/ 7 h 81"/>
                  <a:gd name="T48" fmla="*/ 54 w 73"/>
                  <a:gd name="T49" fmla="*/ 12 h 81"/>
                  <a:gd name="T50" fmla="*/ 60 w 73"/>
                  <a:gd name="T51" fmla="*/ 16 h 81"/>
                  <a:gd name="T52" fmla="*/ 61 w 73"/>
                  <a:gd name="T53" fmla="*/ 19 h 81"/>
                  <a:gd name="T54" fmla="*/ 62 w 73"/>
                  <a:gd name="T55" fmla="*/ 22 h 81"/>
                  <a:gd name="T56" fmla="*/ 64 w 73"/>
                  <a:gd name="T57" fmla="*/ 26 h 81"/>
                  <a:gd name="T58" fmla="*/ 64 w 73"/>
                  <a:gd name="T59" fmla="*/ 38 h 81"/>
                  <a:gd name="T60" fmla="*/ 65 w 73"/>
                  <a:gd name="T61" fmla="*/ 43 h 81"/>
                  <a:gd name="T62" fmla="*/ 62 w 73"/>
                  <a:gd name="T63" fmla="*/ 50 h 81"/>
                  <a:gd name="T64" fmla="*/ 59 w 73"/>
                  <a:gd name="T65" fmla="*/ 56 h 81"/>
                  <a:gd name="T66" fmla="*/ 54 w 73"/>
                  <a:gd name="T67" fmla="*/ 61 h 81"/>
                  <a:gd name="T68" fmla="*/ 46 w 73"/>
                  <a:gd name="T69" fmla="*/ 67 h 81"/>
                  <a:gd name="T70" fmla="*/ 40 w 73"/>
                  <a:gd name="T71" fmla="*/ 70 h 81"/>
                  <a:gd name="T72" fmla="*/ 30 w 73"/>
                  <a:gd name="T73" fmla="*/ 75 h 81"/>
                  <a:gd name="T74" fmla="*/ 19 w 73"/>
                  <a:gd name="T75" fmla="*/ 68 h 81"/>
                  <a:gd name="T76" fmla="*/ 17 w 73"/>
                  <a:gd name="T77" fmla="*/ 66 h 81"/>
                  <a:gd name="T78" fmla="*/ 12 w 73"/>
                  <a:gd name="T79" fmla="*/ 60 h 81"/>
                  <a:gd name="T80" fmla="*/ 10 w 73"/>
                  <a:gd name="T81" fmla="*/ 47 h 81"/>
                  <a:gd name="T82" fmla="*/ 12 w 73"/>
                  <a:gd name="T83" fmla="*/ 32 h 81"/>
                  <a:gd name="T84" fmla="*/ 6 w 73"/>
                  <a:gd name="T85" fmla="*/ 27 h 81"/>
                  <a:gd name="T86" fmla="*/ 2 w 73"/>
                  <a:gd name="T87" fmla="*/ 39 h 81"/>
                  <a:gd name="T88" fmla="*/ 2 w 73"/>
                  <a:gd name="T89" fmla="*/ 45 h 81"/>
                  <a:gd name="T90" fmla="*/ 4 w 73"/>
                  <a:gd name="T91" fmla="*/ 55 h 81"/>
                  <a:gd name="T92" fmla="*/ 7 w 73"/>
                  <a:gd name="T93" fmla="*/ 63 h 81"/>
                  <a:gd name="T94" fmla="*/ 12 w 73"/>
                  <a:gd name="T95" fmla="*/ 71 h 81"/>
                  <a:gd name="T96" fmla="*/ 15 w 73"/>
                  <a:gd name="T97" fmla="*/ 73 h 81"/>
                  <a:gd name="T98" fmla="*/ 18 w 73"/>
                  <a:gd name="T99" fmla="*/ 76 h 81"/>
                  <a:gd name="T100" fmla="*/ 23 w 73"/>
                  <a:gd name="T101" fmla="*/ 80 h 81"/>
                  <a:gd name="T102" fmla="*/ 29 w 73"/>
                  <a:gd name="T103" fmla="*/ 79 h 81"/>
                  <a:gd name="T104" fmla="*/ 32 w 73"/>
                  <a:gd name="T105" fmla="*/ 80 h 81"/>
                  <a:gd name="T106" fmla="*/ 36 w 73"/>
                  <a:gd name="T107" fmla="*/ 81 h 81"/>
                  <a:gd name="T108" fmla="*/ 48 w 73"/>
                  <a:gd name="T109" fmla="*/ 77 h 81"/>
                  <a:gd name="T110" fmla="*/ 61 w 73"/>
                  <a:gd name="T111" fmla="*/ 64 h 81"/>
                  <a:gd name="T112" fmla="*/ 42 w 73"/>
                  <a:gd name="T113" fmla="*/ 6 h 81"/>
                  <a:gd name="T114" fmla="*/ 17 w 73"/>
                  <a:gd name="T11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81">
                    <a:moveTo>
                      <a:pt x="51" y="74"/>
                    </a:moveTo>
                    <a:cubicBezTo>
                      <a:pt x="52" y="74"/>
                      <a:pt x="52" y="74"/>
                      <a:pt x="52" y="74"/>
                    </a:cubicBezTo>
                    <a:cubicBezTo>
                      <a:pt x="52" y="76"/>
                      <a:pt x="51" y="76"/>
                      <a:pt x="52" y="76"/>
                    </a:cubicBezTo>
                    <a:cubicBezTo>
                      <a:pt x="51" y="74"/>
                      <a:pt x="56" y="74"/>
                      <a:pt x="54" y="71"/>
                    </a:cubicBezTo>
                    <a:cubicBezTo>
                      <a:pt x="55" y="71"/>
                      <a:pt x="55" y="71"/>
                      <a:pt x="55" y="71"/>
                    </a:cubicBezTo>
                    <a:cubicBezTo>
                      <a:pt x="55" y="71"/>
                      <a:pt x="55" y="72"/>
                      <a:pt x="55" y="72"/>
                    </a:cubicBezTo>
                    <a:cubicBezTo>
                      <a:pt x="56" y="72"/>
                      <a:pt x="54" y="70"/>
                      <a:pt x="56" y="69"/>
                    </a:cubicBezTo>
                    <a:cubicBezTo>
                      <a:pt x="56" y="69"/>
                      <a:pt x="57" y="69"/>
                      <a:pt x="57" y="69"/>
                    </a:cubicBezTo>
                    <a:cubicBezTo>
                      <a:pt x="57" y="68"/>
                      <a:pt x="57" y="68"/>
                      <a:pt x="57" y="68"/>
                    </a:cubicBezTo>
                    <a:cubicBezTo>
                      <a:pt x="57" y="68"/>
                      <a:pt x="58" y="68"/>
                      <a:pt x="57" y="68"/>
                    </a:cubicBezTo>
                    <a:cubicBezTo>
                      <a:pt x="58" y="67"/>
                      <a:pt x="58" y="67"/>
                      <a:pt x="58" y="67"/>
                    </a:cubicBezTo>
                    <a:cubicBezTo>
                      <a:pt x="59" y="67"/>
                      <a:pt x="59" y="67"/>
                      <a:pt x="59" y="67"/>
                    </a:cubicBezTo>
                    <a:cubicBezTo>
                      <a:pt x="58" y="66"/>
                      <a:pt x="58" y="65"/>
                      <a:pt x="58" y="65"/>
                    </a:cubicBezTo>
                    <a:cubicBezTo>
                      <a:pt x="59" y="65"/>
                      <a:pt x="58" y="65"/>
                      <a:pt x="59" y="65"/>
                    </a:cubicBezTo>
                    <a:cubicBezTo>
                      <a:pt x="59" y="64"/>
                      <a:pt x="59" y="64"/>
                      <a:pt x="59" y="64"/>
                    </a:cubicBezTo>
                    <a:cubicBezTo>
                      <a:pt x="60" y="64"/>
                      <a:pt x="60" y="65"/>
                      <a:pt x="59" y="66"/>
                    </a:cubicBezTo>
                    <a:cubicBezTo>
                      <a:pt x="62" y="67"/>
                      <a:pt x="59" y="65"/>
                      <a:pt x="62" y="64"/>
                    </a:cubicBezTo>
                    <a:cubicBezTo>
                      <a:pt x="61" y="65"/>
                      <a:pt x="61" y="65"/>
                      <a:pt x="61" y="65"/>
                    </a:cubicBezTo>
                    <a:cubicBezTo>
                      <a:pt x="63" y="66"/>
                      <a:pt x="63" y="65"/>
                      <a:pt x="65" y="64"/>
                    </a:cubicBezTo>
                    <a:cubicBezTo>
                      <a:pt x="64" y="64"/>
                      <a:pt x="61" y="65"/>
                      <a:pt x="61" y="63"/>
                    </a:cubicBezTo>
                    <a:cubicBezTo>
                      <a:pt x="62" y="63"/>
                      <a:pt x="62" y="63"/>
                      <a:pt x="62" y="62"/>
                    </a:cubicBezTo>
                    <a:cubicBezTo>
                      <a:pt x="63" y="63"/>
                      <a:pt x="63" y="62"/>
                      <a:pt x="63" y="62"/>
                    </a:cubicBezTo>
                    <a:cubicBezTo>
                      <a:pt x="64" y="62"/>
                      <a:pt x="64" y="62"/>
                      <a:pt x="64" y="62"/>
                    </a:cubicBezTo>
                    <a:cubicBezTo>
                      <a:pt x="65" y="61"/>
                      <a:pt x="64" y="61"/>
                      <a:pt x="64" y="60"/>
                    </a:cubicBezTo>
                    <a:cubicBezTo>
                      <a:pt x="64" y="60"/>
                      <a:pt x="65" y="60"/>
                      <a:pt x="66" y="60"/>
                    </a:cubicBezTo>
                    <a:cubicBezTo>
                      <a:pt x="67" y="59"/>
                      <a:pt x="64" y="60"/>
                      <a:pt x="65" y="59"/>
                    </a:cubicBezTo>
                    <a:cubicBezTo>
                      <a:pt x="66" y="58"/>
                      <a:pt x="66" y="57"/>
                      <a:pt x="66" y="55"/>
                    </a:cubicBezTo>
                    <a:cubicBezTo>
                      <a:pt x="67" y="55"/>
                      <a:pt x="67" y="56"/>
                      <a:pt x="67" y="56"/>
                    </a:cubicBezTo>
                    <a:cubicBezTo>
                      <a:pt x="67" y="55"/>
                      <a:pt x="67" y="55"/>
                      <a:pt x="67" y="55"/>
                    </a:cubicBezTo>
                    <a:cubicBezTo>
                      <a:pt x="67" y="54"/>
                      <a:pt x="67" y="55"/>
                      <a:pt x="67" y="55"/>
                    </a:cubicBezTo>
                    <a:cubicBezTo>
                      <a:pt x="67" y="54"/>
                      <a:pt x="66" y="54"/>
                      <a:pt x="66" y="53"/>
                    </a:cubicBezTo>
                    <a:cubicBezTo>
                      <a:pt x="65" y="52"/>
                      <a:pt x="69" y="52"/>
                      <a:pt x="68" y="50"/>
                    </a:cubicBezTo>
                    <a:cubicBezTo>
                      <a:pt x="68" y="50"/>
                      <a:pt x="69" y="51"/>
                      <a:pt x="69" y="51"/>
                    </a:cubicBezTo>
                    <a:cubicBezTo>
                      <a:pt x="69" y="49"/>
                      <a:pt x="69" y="49"/>
                      <a:pt x="68" y="48"/>
                    </a:cubicBezTo>
                    <a:cubicBezTo>
                      <a:pt x="69" y="47"/>
                      <a:pt x="69" y="47"/>
                      <a:pt x="69" y="47"/>
                    </a:cubicBezTo>
                    <a:cubicBezTo>
                      <a:pt x="68" y="47"/>
                      <a:pt x="67" y="46"/>
                      <a:pt x="67" y="45"/>
                    </a:cubicBezTo>
                    <a:cubicBezTo>
                      <a:pt x="66" y="45"/>
                      <a:pt x="66" y="45"/>
                      <a:pt x="65" y="45"/>
                    </a:cubicBezTo>
                    <a:cubicBezTo>
                      <a:pt x="65" y="44"/>
                      <a:pt x="65" y="44"/>
                      <a:pt x="65" y="44"/>
                    </a:cubicBezTo>
                    <a:cubicBezTo>
                      <a:pt x="65" y="44"/>
                      <a:pt x="66" y="44"/>
                      <a:pt x="66" y="44"/>
                    </a:cubicBezTo>
                    <a:cubicBezTo>
                      <a:pt x="66" y="44"/>
                      <a:pt x="66" y="44"/>
                      <a:pt x="66" y="44"/>
                    </a:cubicBezTo>
                    <a:cubicBezTo>
                      <a:pt x="67" y="43"/>
                      <a:pt x="67" y="44"/>
                      <a:pt x="68" y="44"/>
                    </a:cubicBezTo>
                    <a:cubicBezTo>
                      <a:pt x="68" y="45"/>
                      <a:pt x="67" y="45"/>
                      <a:pt x="67" y="45"/>
                    </a:cubicBezTo>
                    <a:cubicBezTo>
                      <a:pt x="68" y="45"/>
                      <a:pt x="68" y="46"/>
                      <a:pt x="69" y="46"/>
                    </a:cubicBezTo>
                    <a:cubicBezTo>
                      <a:pt x="69" y="46"/>
                      <a:pt x="69" y="46"/>
                      <a:pt x="69" y="45"/>
                    </a:cubicBezTo>
                    <a:cubicBezTo>
                      <a:pt x="69" y="46"/>
                      <a:pt x="69" y="46"/>
                      <a:pt x="69" y="46"/>
                    </a:cubicBezTo>
                    <a:cubicBezTo>
                      <a:pt x="69" y="46"/>
                      <a:pt x="69" y="45"/>
                      <a:pt x="69" y="45"/>
                    </a:cubicBezTo>
                    <a:cubicBezTo>
                      <a:pt x="70" y="45"/>
                      <a:pt x="70" y="45"/>
                      <a:pt x="70" y="45"/>
                    </a:cubicBezTo>
                    <a:cubicBezTo>
                      <a:pt x="70" y="45"/>
                      <a:pt x="70" y="45"/>
                      <a:pt x="70" y="45"/>
                    </a:cubicBezTo>
                    <a:cubicBezTo>
                      <a:pt x="71" y="43"/>
                      <a:pt x="71" y="43"/>
                      <a:pt x="71" y="43"/>
                    </a:cubicBezTo>
                    <a:cubicBezTo>
                      <a:pt x="70" y="42"/>
                      <a:pt x="68" y="40"/>
                      <a:pt x="68" y="38"/>
                    </a:cubicBezTo>
                    <a:cubicBezTo>
                      <a:pt x="69" y="38"/>
                      <a:pt x="70" y="38"/>
                      <a:pt x="71" y="38"/>
                    </a:cubicBezTo>
                    <a:cubicBezTo>
                      <a:pt x="70" y="39"/>
                      <a:pt x="71" y="40"/>
                      <a:pt x="71" y="41"/>
                    </a:cubicBezTo>
                    <a:cubicBezTo>
                      <a:pt x="71" y="41"/>
                      <a:pt x="72" y="41"/>
                      <a:pt x="72" y="41"/>
                    </a:cubicBezTo>
                    <a:cubicBezTo>
                      <a:pt x="71" y="39"/>
                      <a:pt x="71" y="39"/>
                      <a:pt x="71" y="39"/>
                    </a:cubicBezTo>
                    <a:cubicBezTo>
                      <a:pt x="72" y="39"/>
                      <a:pt x="72" y="39"/>
                      <a:pt x="72" y="38"/>
                    </a:cubicBezTo>
                    <a:cubicBezTo>
                      <a:pt x="70" y="38"/>
                      <a:pt x="71" y="36"/>
                      <a:pt x="71" y="35"/>
                    </a:cubicBezTo>
                    <a:cubicBezTo>
                      <a:pt x="71" y="35"/>
                      <a:pt x="72" y="36"/>
                      <a:pt x="72" y="37"/>
                    </a:cubicBezTo>
                    <a:cubicBezTo>
                      <a:pt x="73" y="36"/>
                      <a:pt x="69" y="35"/>
                      <a:pt x="71" y="34"/>
                    </a:cubicBezTo>
                    <a:cubicBezTo>
                      <a:pt x="71" y="34"/>
                      <a:pt x="71" y="34"/>
                      <a:pt x="71" y="35"/>
                    </a:cubicBezTo>
                    <a:cubicBezTo>
                      <a:pt x="71" y="34"/>
                      <a:pt x="71" y="33"/>
                      <a:pt x="72" y="33"/>
                    </a:cubicBezTo>
                    <a:cubicBezTo>
                      <a:pt x="72" y="33"/>
                      <a:pt x="72" y="33"/>
                      <a:pt x="72" y="33"/>
                    </a:cubicBezTo>
                    <a:cubicBezTo>
                      <a:pt x="72" y="31"/>
                      <a:pt x="72" y="28"/>
                      <a:pt x="70" y="28"/>
                    </a:cubicBezTo>
                    <a:cubicBezTo>
                      <a:pt x="70" y="28"/>
                      <a:pt x="72" y="28"/>
                      <a:pt x="72" y="28"/>
                    </a:cubicBezTo>
                    <a:cubicBezTo>
                      <a:pt x="72" y="28"/>
                      <a:pt x="71" y="27"/>
                      <a:pt x="69" y="27"/>
                    </a:cubicBezTo>
                    <a:cubicBezTo>
                      <a:pt x="68" y="26"/>
                      <a:pt x="66" y="26"/>
                      <a:pt x="66" y="26"/>
                    </a:cubicBezTo>
                    <a:cubicBezTo>
                      <a:pt x="68" y="26"/>
                      <a:pt x="71" y="24"/>
                      <a:pt x="72" y="26"/>
                    </a:cubicBezTo>
                    <a:cubicBezTo>
                      <a:pt x="72" y="25"/>
                      <a:pt x="72" y="25"/>
                      <a:pt x="72" y="24"/>
                    </a:cubicBezTo>
                    <a:cubicBezTo>
                      <a:pt x="71" y="24"/>
                      <a:pt x="70" y="25"/>
                      <a:pt x="69" y="25"/>
                    </a:cubicBezTo>
                    <a:cubicBezTo>
                      <a:pt x="71" y="23"/>
                      <a:pt x="70" y="24"/>
                      <a:pt x="71" y="22"/>
                    </a:cubicBezTo>
                    <a:cubicBezTo>
                      <a:pt x="71" y="23"/>
                      <a:pt x="69" y="23"/>
                      <a:pt x="69" y="22"/>
                    </a:cubicBezTo>
                    <a:cubicBezTo>
                      <a:pt x="69" y="22"/>
                      <a:pt x="71" y="22"/>
                      <a:pt x="71" y="22"/>
                    </a:cubicBezTo>
                    <a:cubicBezTo>
                      <a:pt x="71" y="22"/>
                      <a:pt x="70" y="21"/>
                      <a:pt x="70" y="21"/>
                    </a:cubicBezTo>
                    <a:cubicBezTo>
                      <a:pt x="69" y="21"/>
                      <a:pt x="68" y="21"/>
                      <a:pt x="68" y="21"/>
                    </a:cubicBezTo>
                    <a:cubicBezTo>
                      <a:pt x="69" y="21"/>
                      <a:pt x="70" y="20"/>
                      <a:pt x="71" y="20"/>
                    </a:cubicBezTo>
                    <a:cubicBezTo>
                      <a:pt x="70" y="20"/>
                      <a:pt x="71" y="18"/>
                      <a:pt x="70" y="18"/>
                    </a:cubicBezTo>
                    <a:cubicBezTo>
                      <a:pt x="70" y="19"/>
                      <a:pt x="70" y="19"/>
                      <a:pt x="70" y="19"/>
                    </a:cubicBezTo>
                    <a:cubicBezTo>
                      <a:pt x="69" y="17"/>
                      <a:pt x="66" y="18"/>
                      <a:pt x="66" y="17"/>
                    </a:cubicBezTo>
                    <a:cubicBezTo>
                      <a:pt x="66" y="17"/>
                      <a:pt x="69" y="16"/>
                      <a:pt x="68" y="15"/>
                    </a:cubicBezTo>
                    <a:cubicBezTo>
                      <a:pt x="67" y="15"/>
                      <a:pt x="63" y="16"/>
                      <a:pt x="61" y="15"/>
                    </a:cubicBezTo>
                    <a:cubicBezTo>
                      <a:pt x="62" y="15"/>
                      <a:pt x="62" y="15"/>
                      <a:pt x="62" y="15"/>
                    </a:cubicBezTo>
                    <a:cubicBezTo>
                      <a:pt x="60" y="14"/>
                      <a:pt x="60" y="14"/>
                      <a:pt x="60" y="14"/>
                    </a:cubicBezTo>
                    <a:cubicBezTo>
                      <a:pt x="62" y="14"/>
                      <a:pt x="66" y="13"/>
                      <a:pt x="68" y="14"/>
                    </a:cubicBezTo>
                    <a:cubicBezTo>
                      <a:pt x="68" y="13"/>
                      <a:pt x="69" y="13"/>
                      <a:pt x="68" y="13"/>
                    </a:cubicBezTo>
                    <a:cubicBezTo>
                      <a:pt x="69" y="12"/>
                      <a:pt x="69" y="13"/>
                      <a:pt x="70" y="13"/>
                    </a:cubicBezTo>
                    <a:cubicBezTo>
                      <a:pt x="70" y="13"/>
                      <a:pt x="69" y="12"/>
                      <a:pt x="69" y="12"/>
                    </a:cubicBezTo>
                    <a:cubicBezTo>
                      <a:pt x="69" y="11"/>
                      <a:pt x="69" y="10"/>
                      <a:pt x="69" y="10"/>
                    </a:cubicBezTo>
                    <a:cubicBezTo>
                      <a:pt x="67" y="11"/>
                      <a:pt x="66" y="9"/>
                      <a:pt x="65" y="10"/>
                    </a:cubicBezTo>
                    <a:cubicBezTo>
                      <a:pt x="65" y="10"/>
                      <a:pt x="66" y="11"/>
                      <a:pt x="67" y="11"/>
                    </a:cubicBezTo>
                    <a:cubicBezTo>
                      <a:pt x="67" y="11"/>
                      <a:pt x="68" y="12"/>
                      <a:pt x="68" y="12"/>
                    </a:cubicBezTo>
                    <a:cubicBezTo>
                      <a:pt x="67" y="12"/>
                      <a:pt x="64" y="12"/>
                      <a:pt x="63" y="11"/>
                    </a:cubicBezTo>
                    <a:cubicBezTo>
                      <a:pt x="64" y="10"/>
                      <a:pt x="65" y="10"/>
                      <a:pt x="66" y="10"/>
                    </a:cubicBezTo>
                    <a:cubicBezTo>
                      <a:pt x="65" y="10"/>
                      <a:pt x="64" y="9"/>
                      <a:pt x="64" y="8"/>
                    </a:cubicBezTo>
                    <a:cubicBezTo>
                      <a:pt x="65" y="9"/>
                      <a:pt x="65" y="9"/>
                      <a:pt x="65" y="9"/>
                    </a:cubicBezTo>
                    <a:cubicBezTo>
                      <a:pt x="65" y="7"/>
                      <a:pt x="63" y="8"/>
                      <a:pt x="63" y="7"/>
                    </a:cubicBezTo>
                    <a:cubicBezTo>
                      <a:pt x="63" y="6"/>
                      <a:pt x="63" y="5"/>
                      <a:pt x="63" y="5"/>
                    </a:cubicBezTo>
                    <a:cubicBezTo>
                      <a:pt x="62" y="7"/>
                      <a:pt x="59" y="10"/>
                      <a:pt x="58" y="11"/>
                    </a:cubicBezTo>
                    <a:cubicBezTo>
                      <a:pt x="58" y="11"/>
                      <a:pt x="58" y="8"/>
                      <a:pt x="58" y="8"/>
                    </a:cubicBezTo>
                    <a:cubicBezTo>
                      <a:pt x="58" y="6"/>
                      <a:pt x="60" y="6"/>
                      <a:pt x="61" y="5"/>
                    </a:cubicBezTo>
                    <a:cubicBezTo>
                      <a:pt x="60" y="5"/>
                      <a:pt x="60" y="5"/>
                      <a:pt x="60" y="5"/>
                    </a:cubicBezTo>
                    <a:cubicBezTo>
                      <a:pt x="59" y="5"/>
                      <a:pt x="60" y="4"/>
                      <a:pt x="60" y="4"/>
                    </a:cubicBezTo>
                    <a:cubicBezTo>
                      <a:pt x="59" y="5"/>
                      <a:pt x="58" y="3"/>
                      <a:pt x="58" y="5"/>
                    </a:cubicBezTo>
                    <a:cubicBezTo>
                      <a:pt x="58" y="4"/>
                      <a:pt x="58" y="4"/>
                      <a:pt x="57" y="3"/>
                    </a:cubicBezTo>
                    <a:cubicBezTo>
                      <a:pt x="57" y="4"/>
                      <a:pt x="55" y="5"/>
                      <a:pt x="54" y="5"/>
                    </a:cubicBezTo>
                    <a:cubicBezTo>
                      <a:pt x="54" y="5"/>
                      <a:pt x="54" y="5"/>
                      <a:pt x="54" y="4"/>
                    </a:cubicBezTo>
                    <a:cubicBezTo>
                      <a:pt x="53" y="3"/>
                      <a:pt x="52" y="3"/>
                      <a:pt x="51" y="2"/>
                    </a:cubicBezTo>
                    <a:cubicBezTo>
                      <a:pt x="51" y="2"/>
                      <a:pt x="50" y="1"/>
                      <a:pt x="50" y="1"/>
                    </a:cubicBezTo>
                    <a:cubicBezTo>
                      <a:pt x="50" y="1"/>
                      <a:pt x="50" y="1"/>
                      <a:pt x="49" y="1"/>
                    </a:cubicBezTo>
                    <a:cubicBezTo>
                      <a:pt x="49" y="0"/>
                      <a:pt x="50" y="1"/>
                      <a:pt x="50" y="0"/>
                    </a:cubicBezTo>
                    <a:cubicBezTo>
                      <a:pt x="50" y="0"/>
                      <a:pt x="48" y="0"/>
                      <a:pt x="48" y="1"/>
                    </a:cubicBezTo>
                    <a:cubicBezTo>
                      <a:pt x="48" y="2"/>
                      <a:pt x="49" y="1"/>
                      <a:pt x="50" y="1"/>
                    </a:cubicBezTo>
                    <a:cubicBezTo>
                      <a:pt x="50" y="3"/>
                      <a:pt x="48" y="4"/>
                      <a:pt x="46" y="5"/>
                    </a:cubicBezTo>
                    <a:cubicBezTo>
                      <a:pt x="45" y="5"/>
                      <a:pt x="46" y="3"/>
                      <a:pt x="46" y="4"/>
                    </a:cubicBezTo>
                    <a:cubicBezTo>
                      <a:pt x="44" y="3"/>
                      <a:pt x="44" y="6"/>
                      <a:pt x="42" y="5"/>
                    </a:cubicBezTo>
                    <a:cubicBezTo>
                      <a:pt x="41" y="4"/>
                      <a:pt x="42" y="3"/>
                      <a:pt x="42" y="2"/>
                    </a:cubicBezTo>
                    <a:cubicBezTo>
                      <a:pt x="43" y="2"/>
                      <a:pt x="43" y="3"/>
                      <a:pt x="44" y="3"/>
                    </a:cubicBezTo>
                    <a:cubicBezTo>
                      <a:pt x="43" y="2"/>
                      <a:pt x="43" y="2"/>
                      <a:pt x="43" y="2"/>
                    </a:cubicBezTo>
                    <a:cubicBezTo>
                      <a:pt x="44" y="2"/>
                      <a:pt x="44" y="2"/>
                      <a:pt x="45" y="2"/>
                    </a:cubicBezTo>
                    <a:cubicBezTo>
                      <a:pt x="44" y="1"/>
                      <a:pt x="41" y="2"/>
                      <a:pt x="39" y="1"/>
                    </a:cubicBezTo>
                    <a:cubicBezTo>
                      <a:pt x="38" y="2"/>
                      <a:pt x="38" y="2"/>
                      <a:pt x="38" y="2"/>
                    </a:cubicBezTo>
                    <a:cubicBezTo>
                      <a:pt x="39" y="2"/>
                      <a:pt x="39" y="2"/>
                      <a:pt x="39" y="2"/>
                    </a:cubicBezTo>
                    <a:cubicBezTo>
                      <a:pt x="39" y="3"/>
                      <a:pt x="38" y="4"/>
                      <a:pt x="39" y="4"/>
                    </a:cubicBezTo>
                    <a:cubicBezTo>
                      <a:pt x="38" y="5"/>
                      <a:pt x="37" y="6"/>
                      <a:pt x="36" y="5"/>
                    </a:cubicBezTo>
                    <a:cubicBezTo>
                      <a:pt x="36" y="4"/>
                      <a:pt x="36" y="4"/>
                      <a:pt x="36" y="4"/>
                    </a:cubicBezTo>
                    <a:cubicBezTo>
                      <a:pt x="36" y="5"/>
                      <a:pt x="37" y="5"/>
                      <a:pt x="37" y="4"/>
                    </a:cubicBezTo>
                    <a:cubicBezTo>
                      <a:pt x="37" y="5"/>
                      <a:pt x="35" y="3"/>
                      <a:pt x="35" y="5"/>
                    </a:cubicBezTo>
                    <a:cubicBezTo>
                      <a:pt x="36" y="5"/>
                      <a:pt x="36" y="5"/>
                      <a:pt x="36" y="5"/>
                    </a:cubicBezTo>
                    <a:cubicBezTo>
                      <a:pt x="35" y="6"/>
                      <a:pt x="35" y="8"/>
                      <a:pt x="34" y="8"/>
                    </a:cubicBezTo>
                    <a:cubicBezTo>
                      <a:pt x="35" y="9"/>
                      <a:pt x="34" y="8"/>
                      <a:pt x="35" y="9"/>
                    </a:cubicBezTo>
                    <a:cubicBezTo>
                      <a:pt x="34" y="7"/>
                      <a:pt x="37" y="8"/>
                      <a:pt x="36" y="7"/>
                    </a:cubicBezTo>
                    <a:cubicBezTo>
                      <a:pt x="37" y="8"/>
                      <a:pt x="37" y="7"/>
                      <a:pt x="38" y="8"/>
                    </a:cubicBezTo>
                    <a:cubicBezTo>
                      <a:pt x="38" y="8"/>
                      <a:pt x="38" y="7"/>
                      <a:pt x="38" y="8"/>
                    </a:cubicBezTo>
                    <a:cubicBezTo>
                      <a:pt x="38" y="7"/>
                      <a:pt x="38" y="7"/>
                      <a:pt x="38" y="7"/>
                    </a:cubicBezTo>
                    <a:cubicBezTo>
                      <a:pt x="39" y="7"/>
                      <a:pt x="39" y="7"/>
                      <a:pt x="39" y="7"/>
                    </a:cubicBezTo>
                    <a:cubicBezTo>
                      <a:pt x="38" y="7"/>
                      <a:pt x="38" y="7"/>
                      <a:pt x="38" y="7"/>
                    </a:cubicBezTo>
                    <a:cubicBezTo>
                      <a:pt x="39" y="7"/>
                      <a:pt x="39" y="7"/>
                      <a:pt x="38" y="7"/>
                    </a:cubicBezTo>
                    <a:cubicBezTo>
                      <a:pt x="38" y="7"/>
                      <a:pt x="38" y="7"/>
                      <a:pt x="38" y="7"/>
                    </a:cubicBezTo>
                    <a:cubicBezTo>
                      <a:pt x="38" y="6"/>
                      <a:pt x="39" y="5"/>
                      <a:pt x="40" y="5"/>
                    </a:cubicBezTo>
                    <a:cubicBezTo>
                      <a:pt x="40" y="5"/>
                      <a:pt x="40" y="5"/>
                      <a:pt x="40" y="6"/>
                    </a:cubicBezTo>
                    <a:cubicBezTo>
                      <a:pt x="40" y="5"/>
                      <a:pt x="40" y="5"/>
                      <a:pt x="40" y="5"/>
                    </a:cubicBezTo>
                    <a:cubicBezTo>
                      <a:pt x="40" y="6"/>
                      <a:pt x="42" y="6"/>
                      <a:pt x="41" y="7"/>
                    </a:cubicBezTo>
                    <a:cubicBezTo>
                      <a:pt x="41" y="7"/>
                      <a:pt x="41" y="7"/>
                      <a:pt x="41" y="7"/>
                    </a:cubicBezTo>
                    <a:cubicBezTo>
                      <a:pt x="42" y="7"/>
                      <a:pt x="43" y="8"/>
                      <a:pt x="43" y="7"/>
                    </a:cubicBezTo>
                    <a:cubicBezTo>
                      <a:pt x="43" y="8"/>
                      <a:pt x="44" y="6"/>
                      <a:pt x="44" y="7"/>
                    </a:cubicBezTo>
                    <a:cubicBezTo>
                      <a:pt x="44" y="7"/>
                      <a:pt x="45" y="7"/>
                      <a:pt x="45" y="7"/>
                    </a:cubicBezTo>
                    <a:cubicBezTo>
                      <a:pt x="45" y="7"/>
                      <a:pt x="45" y="7"/>
                      <a:pt x="45" y="7"/>
                    </a:cubicBezTo>
                    <a:cubicBezTo>
                      <a:pt x="46" y="7"/>
                      <a:pt x="48" y="6"/>
                      <a:pt x="49" y="8"/>
                    </a:cubicBezTo>
                    <a:cubicBezTo>
                      <a:pt x="49" y="8"/>
                      <a:pt x="50" y="8"/>
                      <a:pt x="50" y="8"/>
                    </a:cubicBezTo>
                    <a:cubicBezTo>
                      <a:pt x="50" y="9"/>
                      <a:pt x="50" y="9"/>
                      <a:pt x="50" y="9"/>
                    </a:cubicBezTo>
                    <a:cubicBezTo>
                      <a:pt x="51" y="9"/>
                      <a:pt x="51" y="10"/>
                      <a:pt x="52" y="10"/>
                    </a:cubicBezTo>
                    <a:cubicBezTo>
                      <a:pt x="51" y="12"/>
                      <a:pt x="54" y="12"/>
                      <a:pt x="54" y="12"/>
                    </a:cubicBezTo>
                    <a:cubicBezTo>
                      <a:pt x="55" y="12"/>
                      <a:pt x="55" y="12"/>
                      <a:pt x="55" y="12"/>
                    </a:cubicBezTo>
                    <a:cubicBezTo>
                      <a:pt x="55" y="12"/>
                      <a:pt x="56" y="12"/>
                      <a:pt x="57" y="13"/>
                    </a:cubicBezTo>
                    <a:cubicBezTo>
                      <a:pt x="58" y="12"/>
                      <a:pt x="58" y="12"/>
                      <a:pt x="58" y="12"/>
                    </a:cubicBezTo>
                    <a:cubicBezTo>
                      <a:pt x="59" y="12"/>
                      <a:pt x="58" y="14"/>
                      <a:pt x="59" y="15"/>
                    </a:cubicBezTo>
                    <a:cubicBezTo>
                      <a:pt x="59" y="15"/>
                      <a:pt x="59" y="15"/>
                      <a:pt x="59" y="14"/>
                    </a:cubicBezTo>
                    <a:cubicBezTo>
                      <a:pt x="58" y="16"/>
                      <a:pt x="59" y="16"/>
                      <a:pt x="60" y="16"/>
                    </a:cubicBezTo>
                    <a:cubicBezTo>
                      <a:pt x="61" y="17"/>
                      <a:pt x="61" y="17"/>
                      <a:pt x="61" y="18"/>
                    </a:cubicBezTo>
                    <a:cubicBezTo>
                      <a:pt x="61" y="18"/>
                      <a:pt x="61" y="18"/>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2" y="19"/>
                      <a:pt x="62" y="20"/>
                    </a:cubicBezTo>
                    <a:cubicBezTo>
                      <a:pt x="61" y="20"/>
                      <a:pt x="61" y="20"/>
                      <a:pt x="61" y="20"/>
                    </a:cubicBezTo>
                    <a:cubicBezTo>
                      <a:pt x="61" y="20"/>
                      <a:pt x="61" y="20"/>
                      <a:pt x="61" y="20"/>
                    </a:cubicBezTo>
                    <a:cubicBezTo>
                      <a:pt x="61" y="21"/>
                      <a:pt x="62" y="20"/>
                      <a:pt x="62" y="20"/>
                    </a:cubicBezTo>
                    <a:cubicBezTo>
                      <a:pt x="63" y="20"/>
                      <a:pt x="63" y="20"/>
                      <a:pt x="63" y="20"/>
                    </a:cubicBezTo>
                    <a:cubicBezTo>
                      <a:pt x="62" y="21"/>
                      <a:pt x="64" y="21"/>
                      <a:pt x="62" y="22"/>
                    </a:cubicBezTo>
                    <a:cubicBezTo>
                      <a:pt x="63" y="22"/>
                      <a:pt x="64" y="24"/>
                      <a:pt x="65" y="23"/>
                    </a:cubicBezTo>
                    <a:cubicBezTo>
                      <a:pt x="65" y="23"/>
                      <a:pt x="65" y="24"/>
                      <a:pt x="65" y="23"/>
                    </a:cubicBezTo>
                    <a:cubicBezTo>
                      <a:pt x="65" y="24"/>
                      <a:pt x="65" y="24"/>
                      <a:pt x="65" y="25"/>
                    </a:cubicBezTo>
                    <a:cubicBezTo>
                      <a:pt x="64" y="25"/>
                      <a:pt x="64" y="25"/>
                      <a:pt x="64" y="25"/>
                    </a:cubicBezTo>
                    <a:cubicBezTo>
                      <a:pt x="66" y="26"/>
                      <a:pt x="66" y="26"/>
                      <a:pt x="66" y="26"/>
                    </a:cubicBezTo>
                    <a:cubicBezTo>
                      <a:pt x="65" y="27"/>
                      <a:pt x="65" y="27"/>
                      <a:pt x="64" y="26"/>
                    </a:cubicBezTo>
                    <a:cubicBezTo>
                      <a:pt x="66" y="28"/>
                      <a:pt x="65" y="27"/>
                      <a:pt x="66" y="29"/>
                    </a:cubicBezTo>
                    <a:cubicBezTo>
                      <a:pt x="65" y="29"/>
                      <a:pt x="65" y="29"/>
                      <a:pt x="65" y="29"/>
                    </a:cubicBezTo>
                    <a:cubicBezTo>
                      <a:pt x="65" y="29"/>
                      <a:pt x="67" y="30"/>
                      <a:pt x="66" y="30"/>
                    </a:cubicBezTo>
                    <a:cubicBezTo>
                      <a:pt x="65" y="30"/>
                      <a:pt x="65" y="32"/>
                      <a:pt x="65" y="33"/>
                    </a:cubicBezTo>
                    <a:cubicBezTo>
                      <a:pt x="65" y="34"/>
                      <a:pt x="65" y="36"/>
                      <a:pt x="64" y="37"/>
                    </a:cubicBezTo>
                    <a:cubicBezTo>
                      <a:pt x="66" y="37"/>
                      <a:pt x="63" y="38"/>
                      <a:pt x="64" y="38"/>
                    </a:cubicBezTo>
                    <a:cubicBezTo>
                      <a:pt x="64" y="39"/>
                      <a:pt x="64" y="39"/>
                      <a:pt x="63" y="38"/>
                    </a:cubicBezTo>
                    <a:cubicBezTo>
                      <a:pt x="64" y="40"/>
                      <a:pt x="62" y="40"/>
                      <a:pt x="63" y="41"/>
                    </a:cubicBezTo>
                    <a:cubicBezTo>
                      <a:pt x="63" y="41"/>
                      <a:pt x="63" y="41"/>
                      <a:pt x="62" y="41"/>
                    </a:cubicBezTo>
                    <a:cubicBezTo>
                      <a:pt x="62" y="41"/>
                      <a:pt x="63" y="41"/>
                      <a:pt x="62" y="41"/>
                    </a:cubicBezTo>
                    <a:cubicBezTo>
                      <a:pt x="62" y="41"/>
                      <a:pt x="62" y="41"/>
                      <a:pt x="62" y="41"/>
                    </a:cubicBezTo>
                    <a:cubicBezTo>
                      <a:pt x="61" y="42"/>
                      <a:pt x="63" y="43"/>
                      <a:pt x="65" y="43"/>
                    </a:cubicBezTo>
                    <a:cubicBezTo>
                      <a:pt x="64" y="44"/>
                      <a:pt x="64" y="44"/>
                      <a:pt x="64" y="45"/>
                    </a:cubicBezTo>
                    <a:cubicBezTo>
                      <a:pt x="64" y="45"/>
                      <a:pt x="63" y="45"/>
                      <a:pt x="63" y="44"/>
                    </a:cubicBezTo>
                    <a:cubicBezTo>
                      <a:pt x="63" y="45"/>
                      <a:pt x="62" y="47"/>
                      <a:pt x="63" y="47"/>
                    </a:cubicBezTo>
                    <a:cubicBezTo>
                      <a:pt x="62" y="47"/>
                      <a:pt x="62" y="48"/>
                      <a:pt x="63" y="48"/>
                    </a:cubicBezTo>
                    <a:cubicBezTo>
                      <a:pt x="62" y="49"/>
                      <a:pt x="62" y="49"/>
                      <a:pt x="62" y="50"/>
                    </a:cubicBezTo>
                    <a:cubicBezTo>
                      <a:pt x="62" y="50"/>
                      <a:pt x="62" y="50"/>
                      <a:pt x="62" y="50"/>
                    </a:cubicBezTo>
                    <a:cubicBezTo>
                      <a:pt x="63" y="51"/>
                      <a:pt x="62" y="50"/>
                      <a:pt x="62" y="51"/>
                    </a:cubicBezTo>
                    <a:cubicBezTo>
                      <a:pt x="62" y="51"/>
                      <a:pt x="62" y="51"/>
                      <a:pt x="62" y="51"/>
                    </a:cubicBezTo>
                    <a:cubicBezTo>
                      <a:pt x="60" y="52"/>
                      <a:pt x="62" y="52"/>
                      <a:pt x="60" y="53"/>
                    </a:cubicBezTo>
                    <a:cubicBezTo>
                      <a:pt x="61" y="54"/>
                      <a:pt x="61" y="54"/>
                      <a:pt x="61" y="54"/>
                    </a:cubicBezTo>
                    <a:cubicBezTo>
                      <a:pt x="62" y="55"/>
                      <a:pt x="59" y="54"/>
                      <a:pt x="59" y="56"/>
                    </a:cubicBezTo>
                    <a:cubicBezTo>
                      <a:pt x="59" y="56"/>
                      <a:pt x="59" y="56"/>
                      <a:pt x="59" y="56"/>
                    </a:cubicBezTo>
                    <a:cubicBezTo>
                      <a:pt x="60" y="57"/>
                      <a:pt x="56" y="56"/>
                      <a:pt x="56" y="56"/>
                    </a:cubicBezTo>
                    <a:cubicBezTo>
                      <a:pt x="55" y="56"/>
                      <a:pt x="55" y="56"/>
                      <a:pt x="55" y="55"/>
                    </a:cubicBezTo>
                    <a:cubicBezTo>
                      <a:pt x="54" y="56"/>
                      <a:pt x="56" y="56"/>
                      <a:pt x="56" y="57"/>
                    </a:cubicBezTo>
                    <a:cubicBezTo>
                      <a:pt x="55" y="57"/>
                      <a:pt x="55" y="56"/>
                      <a:pt x="54" y="57"/>
                    </a:cubicBezTo>
                    <a:cubicBezTo>
                      <a:pt x="54" y="57"/>
                      <a:pt x="55" y="60"/>
                      <a:pt x="53" y="60"/>
                    </a:cubicBezTo>
                    <a:cubicBezTo>
                      <a:pt x="53" y="60"/>
                      <a:pt x="54" y="60"/>
                      <a:pt x="54" y="61"/>
                    </a:cubicBezTo>
                    <a:cubicBezTo>
                      <a:pt x="53" y="61"/>
                      <a:pt x="51" y="61"/>
                      <a:pt x="52" y="62"/>
                    </a:cubicBezTo>
                    <a:cubicBezTo>
                      <a:pt x="51" y="62"/>
                      <a:pt x="51" y="62"/>
                      <a:pt x="51" y="62"/>
                    </a:cubicBezTo>
                    <a:cubicBezTo>
                      <a:pt x="51" y="63"/>
                      <a:pt x="50" y="64"/>
                      <a:pt x="50" y="65"/>
                    </a:cubicBezTo>
                    <a:cubicBezTo>
                      <a:pt x="49" y="64"/>
                      <a:pt x="49" y="65"/>
                      <a:pt x="48" y="66"/>
                    </a:cubicBezTo>
                    <a:cubicBezTo>
                      <a:pt x="48" y="67"/>
                      <a:pt x="47" y="67"/>
                      <a:pt x="47" y="66"/>
                    </a:cubicBezTo>
                    <a:cubicBezTo>
                      <a:pt x="47" y="66"/>
                      <a:pt x="46" y="66"/>
                      <a:pt x="46" y="67"/>
                    </a:cubicBezTo>
                    <a:cubicBezTo>
                      <a:pt x="45" y="67"/>
                      <a:pt x="45" y="67"/>
                      <a:pt x="45" y="67"/>
                    </a:cubicBezTo>
                    <a:cubicBezTo>
                      <a:pt x="45" y="67"/>
                      <a:pt x="45" y="67"/>
                      <a:pt x="45" y="67"/>
                    </a:cubicBezTo>
                    <a:cubicBezTo>
                      <a:pt x="44" y="67"/>
                      <a:pt x="44" y="68"/>
                      <a:pt x="44" y="69"/>
                    </a:cubicBezTo>
                    <a:cubicBezTo>
                      <a:pt x="43" y="69"/>
                      <a:pt x="43" y="69"/>
                      <a:pt x="43" y="69"/>
                    </a:cubicBezTo>
                    <a:cubicBezTo>
                      <a:pt x="42" y="69"/>
                      <a:pt x="42" y="69"/>
                      <a:pt x="41" y="71"/>
                    </a:cubicBezTo>
                    <a:cubicBezTo>
                      <a:pt x="40" y="70"/>
                      <a:pt x="40" y="70"/>
                      <a:pt x="40" y="70"/>
                    </a:cubicBezTo>
                    <a:cubicBezTo>
                      <a:pt x="40" y="71"/>
                      <a:pt x="37" y="69"/>
                      <a:pt x="36" y="71"/>
                    </a:cubicBezTo>
                    <a:cubicBezTo>
                      <a:pt x="36" y="71"/>
                      <a:pt x="36" y="70"/>
                      <a:pt x="36" y="70"/>
                    </a:cubicBezTo>
                    <a:cubicBezTo>
                      <a:pt x="35" y="71"/>
                      <a:pt x="34" y="71"/>
                      <a:pt x="33" y="70"/>
                    </a:cubicBezTo>
                    <a:cubicBezTo>
                      <a:pt x="32" y="70"/>
                      <a:pt x="32" y="70"/>
                      <a:pt x="31" y="72"/>
                    </a:cubicBezTo>
                    <a:cubicBezTo>
                      <a:pt x="30" y="73"/>
                      <a:pt x="30" y="73"/>
                      <a:pt x="30" y="73"/>
                    </a:cubicBezTo>
                    <a:cubicBezTo>
                      <a:pt x="32" y="73"/>
                      <a:pt x="30" y="74"/>
                      <a:pt x="30" y="75"/>
                    </a:cubicBezTo>
                    <a:cubicBezTo>
                      <a:pt x="30" y="75"/>
                      <a:pt x="29" y="73"/>
                      <a:pt x="29" y="73"/>
                    </a:cubicBezTo>
                    <a:cubicBezTo>
                      <a:pt x="30" y="74"/>
                      <a:pt x="30" y="74"/>
                      <a:pt x="30" y="74"/>
                    </a:cubicBezTo>
                    <a:cubicBezTo>
                      <a:pt x="30" y="72"/>
                      <a:pt x="28" y="73"/>
                      <a:pt x="28" y="71"/>
                    </a:cubicBezTo>
                    <a:cubicBezTo>
                      <a:pt x="25" y="71"/>
                      <a:pt x="22" y="69"/>
                      <a:pt x="20" y="67"/>
                    </a:cubicBezTo>
                    <a:cubicBezTo>
                      <a:pt x="19" y="69"/>
                      <a:pt x="19" y="69"/>
                      <a:pt x="19" y="69"/>
                    </a:cubicBezTo>
                    <a:cubicBezTo>
                      <a:pt x="19" y="68"/>
                      <a:pt x="19" y="68"/>
                      <a:pt x="19" y="68"/>
                    </a:cubicBezTo>
                    <a:cubicBezTo>
                      <a:pt x="19" y="68"/>
                      <a:pt x="19" y="67"/>
                      <a:pt x="20" y="67"/>
                    </a:cubicBezTo>
                    <a:cubicBezTo>
                      <a:pt x="20" y="66"/>
                      <a:pt x="18" y="67"/>
                      <a:pt x="18" y="67"/>
                    </a:cubicBezTo>
                    <a:cubicBezTo>
                      <a:pt x="17" y="66"/>
                      <a:pt x="20" y="66"/>
                      <a:pt x="19" y="66"/>
                    </a:cubicBezTo>
                    <a:cubicBezTo>
                      <a:pt x="19" y="66"/>
                      <a:pt x="19" y="66"/>
                      <a:pt x="19" y="66"/>
                    </a:cubicBezTo>
                    <a:cubicBezTo>
                      <a:pt x="19" y="66"/>
                      <a:pt x="19" y="66"/>
                      <a:pt x="19" y="66"/>
                    </a:cubicBezTo>
                    <a:cubicBezTo>
                      <a:pt x="18" y="66"/>
                      <a:pt x="17" y="67"/>
                      <a:pt x="17" y="66"/>
                    </a:cubicBezTo>
                    <a:cubicBezTo>
                      <a:pt x="17" y="65"/>
                      <a:pt x="17" y="65"/>
                      <a:pt x="17" y="65"/>
                    </a:cubicBezTo>
                    <a:cubicBezTo>
                      <a:pt x="17" y="65"/>
                      <a:pt x="17" y="65"/>
                      <a:pt x="17" y="65"/>
                    </a:cubicBezTo>
                    <a:cubicBezTo>
                      <a:pt x="17" y="65"/>
                      <a:pt x="16" y="64"/>
                      <a:pt x="16" y="64"/>
                    </a:cubicBezTo>
                    <a:cubicBezTo>
                      <a:pt x="16" y="65"/>
                      <a:pt x="16" y="65"/>
                      <a:pt x="16" y="65"/>
                    </a:cubicBezTo>
                    <a:cubicBezTo>
                      <a:pt x="15" y="65"/>
                      <a:pt x="15" y="64"/>
                      <a:pt x="14" y="65"/>
                    </a:cubicBezTo>
                    <a:cubicBezTo>
                      <a:pt x="15" y="63"/>
                      <a:pt x="12" y="61"/>
                      <a:pt x="12" y="60"/>
                    </a:cubicBezTo>
                    <a:cubicBezTo>
                      <a:pt x="11" y="60"/>
                      <a:pt x="11" y="59"/>
                      <a:pt x="11" y="58"/>
                    </a:cubicBezTo>
                    <a:cubicBezTo>
                      <a:pt x="10" y="58"/>
                      <a:pt x="9" y="59"/>
                      <a:pt x="9" y="58"/>
                    </a:cubicBezTo>
                    <a:cubicBezTo>
                      <a:pt x="12" y="57"/>
                      <a:pt x="10" y="56"/>
                      <a:pt x="11" y="55"/>
                    </a:cubicBezTo>
                    <a:cubicBezTo>
                      <a:pt x="10" y="56"/>
                      <a:pt x="10" y="53"/>
                      <a:pt x="9" y="54"/>
                    </a:cubicBezTo>
                    <a:cubicBezTo>
                      <a:pt x="9" y="53"/>
                      <a:pt x="10" y="54"/>
                      <a:pt x="10" y="53"/>
                    </a:cubicBezTo>
                    <a:cubicBezTo>
                      <a:pt x="9" y="52"/>
                      <a:pt x="10" y="49"/>
                      <a:pt x="10" y="47"/>
                    </a:cubicBezTo>
                    <a:cubicBezTo>
                      <a:pt x="9" y="47"/>
                      <a:pt x="9" y="48"/>
                      <a:pt x="8" y="47"/>
                    </a:cubicBezTo>
                    <a:cubicBezTo>
                      <a:pt x="10" y="46"/>
                      <a:pt x="10" y="46"/>
                      <a:pt x="10" y="46"/>
                    </a:cubicBezTo>
                    <a:cubicBezTo>
                      <a:pt x="10" y="45"/>
                      <a:pt x="8" y="45"/>
                      <a:pt x="9" y="45"/>
                    </a:cubicBezTo>
                    <a:cubicBezTo>
                      <a:pt x="9" y="45"/>
                      <a:pt x="8" y="45"/>
                      <a:pt x="8" y="45"/>
                    </a:cubicBezTo>
                    <a:cubicBezTo>
                      <a:pt x="9" y="43"/>
                      <a:pt x="9" y="40"/>
                      <a:pt x="9" y="38"/>
                    </a:cubicBezTo>
                    <a:cubicBezTo>
                      <a:pt x="9" y="36"/>
                      <a:pt x="10" y="34"/>
                      <a:pt x="12" y="32"/>
                    </a:cubicBezTo>
                    <a:cubicBezTo>
                      <a:pt x="11" y="33"/>
                      <a:pt x="11" y="32"/>
                      <a:pt x="12" y="32"/>
                    </a:cubicBezTo>
                    <a:cubicBezTo>
                      <a:pt x="11" y="32"/>
                      <a:pt x="11" y="31"/>
                      <a:pt x="10" y="31"/>
                    </a:cubicBezTo>
                    <a:cubicBezTo>
                      <a:pt x="10" y="31"/>
                      <a:pt x="12" y="30"/>
                      <a:pt x="12" y="30"/>
                    </a:cubicBezTo>
                    <a:cubicBezTo>
                      <a:pt x="11" y="29"/>
                      <a:pt x="13" y="28"/>
                      <a:pt x="12" y="28"/>
                    </a:cubicBezTo>
                    <a:cubicBezTo>
                      <a:pt x="12" y="28"/>
                      <a:pt x="12" y="28"/>
                      <a:pt x="12" y="28"/>
                    </a:cubicBezTo>
                    <a:cubicBezTo>
                      <a:pt x="11" y="27"/>
                      <a:pt x="8" y="28"/>
                      <a:pt x="6" y="27"/>
                    </a:cubicBezTo>
                    <a:cubicBezTo>
                      <a:pt x="8" y="29"/>
                      <a:pt x="3" y="29"/>
                      <a:pt x="5" y="31"/>
                    </a:cubicBezTo>
                    <a:cubicBezTo>
                      <a:pt x="4" y="31"/>
                      <a:pt x="4" y="31"/>
                      <a:pt x="4" y="31"/>
                    </a:cubicBezTo>
                    <a:cubicBezTo>
                      <a:pt x="5" y="31"/>
                      <a:pt x="5" y="32"/>
                      <a:pt x="4" y="33"/>
                    </a:cubicBezTo>
                    <a:cubicBezTo>
                      <a:pt x="4" y="32"/>
                      <a:pt x="4" y="32"/>
                      <a:pt x="4" y="32"/>
                    </a:cubicBezTo>
                    <a:cubicBezTo>
                      <a:pt x="3" y="35"/>
                      <a:pt x="2" y="36"/>
                      <a:pt x="1" y="39"/>
                    </a:cubicBezTo>
                    <a:cubicBezTo>
                      <a:pt x="2" y="39"/>
                      <a:pt x="2" y="39"/>
                      <a:pt x="2" y="39"/>
                    </a:cubicBezTo>
                    <a:cubicBezTo>
                      <a:pt x="2" y="39"/>
                      <a:pt x="2" y="39"/>
                      <a:pt x="2" y="40"/>
                    </a:cubicBezTo>
                    <a:cubicBezTo>
                      <a:pt x="3" y="41"/>
                      <a:pt x="2" y="38"/>
                      <a:pt x="3" y="39"/>
                    </a:cubicBezTo>
                    <a:cubicBezTo>
                      <a:pt x="1" y="39"/>
                      <a:pt x="3" y="43"/>
                      <a:pt x="1" y="44"/>
                    </a:cubicBezTo>
                    <a:cubicBezTo>
                      <a:pt x="1" y="45"/>
                      <a:pt x="2" y="43"/>
                      <a:pt x="2" y="44"/>
                    </a:cubicBezTo>
                    <a:cubicBezTo>
                      <a:pt x="1" y="45"/>
                      <a:pt x="1" y="45"/>
                      <a:pt x="1" y="45"/>
                    </a:cubicBezTo>
                    <a:cubicBezTo>
                      <a:pt x="2" y="45"/>
                      <a:pt x="2" y="45"/>
                      <a:pt x="2" y="45"/>
                    </a:cubicBezTo>
                    <a:cubicBezTo>
                      <a:pt x="2" y="45"/>
                      <a:pt x="1" y="46"/>
                      <a:pt x="1" y="46"/>
                    </a:cubicBezTo>
                    <a:cubicBezTo>
                      <a:pt x="1" y="46"/>
                      <a:pt x="1" y="45"/>
                      <a:pt x="0" y="45"/>
                    </a:cubicBezTo>
                    <a:cubicBezTo>
                      <a:pt x="0" y="46"/>
                      <a:pt x="1" y="48"/>
                      <a:pt x="1" y="48"/>
                    </a:cubicBezTo>
                    <a:cubicBezTo>
                      <a:pt x="1" y="48"/>
                      <a:pt x="1" y="47"/>
                      <a:pt x="1" y="47"/>
                    </a:cubicBezTo>
                    <a:cubicBezTo>
                      <a:pt x="2" y="50"/>
                      <a:pt x="1" y="53"/>
                      <a:pt x="3" y="55"/>
                    </a:cubicBezTo>
                    <a:cubicBezTo>
                      <a:pt x="4" y="55"/>
                      <a:pt x="4" y="55"/>
                      <a:pt x="4" y="55"/>
                    </a:cubicBezTo>
                    <a:cubicBezTo>
                      <a:pt x="5" y="57"/>
                      <a:pt x="3" y="57"/>
                      <a:pt x="5" y="59"/>
                    </a:cubicBezTo>
                    <a:cubicBezTo>
                      <a:pt x="4" y="59"/>
                      <a:pt x="4" y="59"/>
                      <a:pt x="4" y="59"/>
                    </a:cubicBezTo>
                    <a:cubicBezTo>
                      <a:pt x="5" y="59"/>
                      <a:pt x="5" y="59"/>
                      <a:pt x="6" y="60"/>
                    </a:cubicBezTo>
                    <a:cubicBezTo>
                      <a:pt x="5" y="60"/>
                      <a:pt x="5" y="61"/>
                      <a:pt x="4" y="61"/>
                    </a:cubicBezTo>
                    <a:cubicBezTo>
                      <a:pt x="6" y="63"/>
                      <a:pt x="5" y="62"/>
                      <a:pt x="7" y="62"/>
                    </a:cubicBezTo>
                    <a:cubicBezTo>
                      <a:pt x="7" y="63"/>
                      <a:pt x="7" y="63"/>
                      <a:pt x="7" y="63"/>
                    </a:cubicBezTo>
                    <a:cubicBezTo>
                      <a:pt x="8" y="63"/>
                      <a:pt x="8" y="63"/>
                      <a:pt x="9" y="64"/>
                    </a:cubicBezTo>
                    <a:cubicBezTo>
                      <a:pt x="8" y="63"/>
                      <a:pt x="8" y="65"/>
                      <a:pt x="7" y="64"/>
                    </a:cubicBezTo>
                    <a:cubicBezTo>
                      <a:pt x="7" y="67"/>
                      <a:pt x="10" y="66"/>
                      <a:pt x="9" y="69"/>
                    </a:cubicBezTo>
                    <a:cubicBezTo>
                      <a:pt x="11" y="68"/>
                      <a:pt x="9" y="66"/>
                      <a:pt x="9" y="66"/>
                    </a:cubicBezTo>
                    <a:cubicBezTo>
                      <a:pt x="10" y="66"/>
                      <a:pt x="11" y="66"/>
                      <a:pt x="11" y="67"/>
                    </a:cubicBezTo>
                    <a:cubicBezTo>
                      <a:pt x="12" y="67"/>
                      <a:pt x="10" y="70"/>
                      <a:pt x="12" y="71"/>
                    </a:cubicBezTo>
                    <a:cubicBezTo>
                      <a:pt x="11" y="71"/>
                      <a:pt x="11" y="71"/>
                      <a:pt x="11" y="71"/>
                    </a:cubicBezTo>
                    <a:cubicBezTo>
                      <a:pt x="11" y="72"/>
                      <a:pt x="13" y="71"/>
                      <a:pt x="13" y="72"/>
                    </a:cubicBezTo>
                    <a:cubicBezTo>
                      <a:pt x="14" y="72"/>
                      <a:pt x="14" y="73"/>
                      <a:pt x="15" y="72"/>
                    </a:cubicBezTo>
                    <a:cubicBezTo>
                      <a:pt x="15" y="72"/>
                      <a:pt x="13" y="71"/>
                      <a:pt x="13" y="71"/>
                    </a:cubicBezTo>
                    <a:cubicBezTo>
                      <a:pt x="14" y="72"/>
                      <a:pt x="16" y="71"/>
                      <a:pt x="17" y="72"/>
                    </a:cubicBezTo>
                    <a:cubicBezTo>
                      <a:pt x="17" y="72"/>
                      <a:pt x="16" y="73"/>
                      <a:pt x="15" y="73"/>
                    </a:cubicBezTo>
                    <a:cubicBezTo>
                      <a:pt x="16" y="73"/>
                      <a:pt x="16" y="73"/>
                      <a:pt x="17" y="73"/>
                    </a:cubicBezTo>
                    <a:cubicBezTo>
                      <a:pt x="16" y="75"/>
                      <a:pt x="15" y="73"/>
                      <a:pt x="13" y="73"/>
                    </a:cubicBezTo>
                    <a:cubicBezTo>
                      <a:pt x="13" y="74"/>
                      <a:pt x="15" y="73"/>
                      <a:pt x="14" y="74"/>
                    </a:cubicBezTo>
                    <a:cubicBezTo>
                      <a:pt x="16" y="73"/>
                      <a:pt x="15" y="76"/>
                      <a:pt x="17" y="75"/>
                    </a:cubicBezTo>
                    <a:cubicBezTo>
                      <a:pt x="17" y="76"/>
                      <a:pt x="17" y="76"/>
                      <a:pt x="17" y="76"/>
                    </a:cubicBezTo>
                    <a:cubicBezTo>
                      <a:pt x="17" y="76"/>
                      <a:pt x="18" y="75"/>
                      <a:pt x="18" y="76"/>
                    </a:cubicBezTo>
                    <a:cubicBezTo>
                      <a:pt x="17" y="76"/>
                      <a:pt x="17" y="76"/>
                      <a:pt x="17" y="76"/>
                    </a:cubicBezTo>
                    <a:cubicBezTo>
                      <a:pt x="18" y="76"/>
                      <a:pt x="18" y="78"/>
                      <a:pt x="20" y="78"/>
                    </a:cubicBezTo>
                    <a:cubicBezTo>
                      <a:pt x="17" y="77"/>
                      <a:pt x="20" y="77"/>
                      <a:pt x="19" y="76"/>
                    </a:cubicBezTo>
                    <a:cubicBezTo>
                      <a:pt x="22" y="76"/>
                      <a:pt x="19" y="79"/>
                      <a:pt x="23" y="79"/>
                    </a:cubicBezTo>
                    <a:cubicBezTo>
                      <a:pt x="22" y="79"/>
                      <a:pt x="21" y="78"/>
                      <a:pt x="22" y="78"/>
                    </a:cubicBezTo>
                    <a:cubicBezTo>
                      <a:pt x="23" y="79"/>
                      <a:pt x="23" y="79"/>
                      <a:pt x="23" y="80"/>
                    </a:cubicBezTo>
                    <a:cubicBezTo>
                      <a:pt x="25" y="80"/>
                      <a:pt x="23" y="79"/>
                      <a:pt x="24" y="78"/>
                    </a:cubicBezTo>
                    <a:cubicBezTo>
                      <a:pt x="25" y="80"/>
                      <a:pt x="25" y="78"/>
                      <a:pt x="26" y="78"/>
                    </a:cubicBezTo>
                    <a:cubicBezTo>
                      <a:pt x="26" y="79"/>
                      <a:pt x="26" y="79"/>
                      <a:pt x="26" y="79"/>
                    </a:cubicBezTo>
                    <a:cubicBezTo>
                      <a:pt x="28" y="80"/>
                      <a:pt x="27" y="77"/>
                      <a:pt x="29" y="78"/>
                    </a:cubicBezTo>
                    <a:cubicBezTo>
                      <a:pt x="28" y="79"/>
                      <a:pt x="28" y="79"/>
                      <a:pt x="28" y="79"/>
                    </a:cubicBezTo>
                    <a:cubicBezTo>
                      <a:pt x="29" y="79"/>
                      <a:pt x="29" y="79"/>
                      <a:pt x="29" y="79"/>
                    </a:cubicBezTo>
                    <a:cubicBezTo>
                      <a:pt x="29" y="80"/>
                      <a:pt x="29" y="80"/>
                      <a:pt x="29" y="80"/>
                    </a:cubicBezTo>
                    <a:cubicBezTo>
                      <a:pt x="30" y="79"/>
                      <a:pt x="30" y="79"/>
                      <a:pt x="31" y="80"/>
                    </a:cubicBezTo>
                    <a:cubicBezTo>
                      <a:pt x="31" y="79"/>
                      <a:pt x="31" y="78"/>
                      <a:pt x="32" y="78"/>
                    </a:cubicBezTo>
                    <a:cubicBezTo>
                      <a:pt x="33" y="78"/>
                      <a:pt x="32" y="79"/>
                      <a:pt x="33" y="79"/>
                    </a:cubicBezTo>
                    <a:cubicBezTo>
                      <a:pt x="33" y="79"/>
                      <a:pt x="33" y="80"/>
                      <a:pt x="32" y="79"/>
                    </a:cubicBezTo>
                    <a:cubicBezTo>
                      <a:pt x="32" y="80"/>
                      <a:pt x="32" y="80"/>
                      <a:pt x="32" y="80"/>
                    </a:cubicBezTo>
                    <a:cubicBezTo>
                      <a:pt x="33" y="81"/>
                      <a:pt x="34" y="80"/>
                      <a:pt x="34" y="80"/>
                    </a:cubicBezTo>
                    <a:cubicBezTo>
                      <a:pt x="34" y="80"/>
                      <a:pt x="34" y="80"/>
                      <a:pt x="34" y="80"/>
                    </a:cubicBezTo>
                    <a:cubicBezTo>
                      <a:pt x="36" y="78"/>
                      <a:pt x="36" y="78"/>
                      <a:pt x="36" y="78"/>
                    </a:cubicBezTo>
                    <a:cubicBezTo>
                      <a:pt x="36" y="79"/>
                      <a:pt x="36" y="79"/>
                      <a:pt x="36" y="79"/>
                    </a:cubicBezTo>
                    <a:cubicBezTo>
                      <a:pt x="36" y="79"/>
                      <a:pt x="36" y="79"/>
                      <a:pt x="37" y="79"/>
                    </a:cubicBezTo>
                    <a:cubicBezTo>
                      <a:pt x="37" y="79"/>
                      <a:pt x="37" y="80"/>
                      <a:pt x="36" y="81"/>
                    </a:cubicBezTo>
                    <a:cubicBezTo>
                      <a:pt x="36" y="81"/>
                      <a:pt x="38" y="79"/>
                      <a:pt x="38" y="79"/>
                    </a:cubicBezTo>
                    <a:cubicBezTo>
                      <a:pt x="38" y="80"/>
                      <a:pt x="39" y="80"/>
                      <a:pt x="39" y="80"/>
                    </a:cubicBezTo>
                    <a:cubicBezTo>
                      <a:pt x="40" y="81"/>
                      <a:pt x="41" y="78"/>
                      <a:pt x="43" y="78"/>
                    </a:cubicBezTo>
                    <a:cubicBezTo>
                      <a:pt x="43" y="78"/>
                      <a:pt x="43" y="78"/>
                      <a:pt x="43" y="78"/>
                    </a:cubicBezTo>
                    <a:cubicBezTo>
                      <a:pt x="44" y="78"/>
                      <a:pt x="46" y="78"/>
                      <a:pt x="47" y="76"/>
                    </a:cubicBezTo>
                    <a:cubicBezTo>
                      <a:pt x="48" y="77"/>
                      <a:pt x="48" y="77"/>
                      <a:pt x="48" y="77"/>
                    </a:cubicBezTo>
                    <a:cubicBezTo>
                      <a:pt x="49" y="76"/>
                      <a:pt x="46" y="76"/>
                      <a:pt x="48" y="75"/>
                    </a:cubicBezTo>
                    <a:cubicBezTo>
                      <a:pt x="49" y="74"/>
                      <a:pt x="49" y="75"/>
                      <a:pt x="50" y="76"/>
                    </a:cubicBezTo>
                    <a:cubicBezTo>
                      <a:pt x="50" y="75"/>
                      <a:pt x="50" y="73"/>
                      <a:pt x="52" y="73"/>
                    </a:cubicBezTo>
                    <a:cubicBezTo>
                      <a:pt x="52" y="73"/>
                      <a:pt x="51" y="73"/>
                      <a:pt x="51" y="74"/>
                    </a:cubicBezTo>
                    <a:close/>
                    <a:moveTo>
                      <a:pt x="61" y="63"/>
                    </a:moveTo>
                    <a:cubicBezTo>
                      <a:pt x="61" y="64"/>
                      <a:pt x="61" y="65"/>
                      <a:pt x="61" y="64"/>
                    </a:cubicBezTo>
                    <a:cubicBezTo>
                      <a:pt x="60" y="63"/>
                      <a:pt x="61" y="64"/>
                      <a:pt x="61" y="63"/>
                    </a:cubicBezTo>
                    <a:close/>
                    <a:moveTo>
                      <a:pt x="69" y="43"/>
                    </a:moveTo>
                    <a:cubicBezTo>
                      <a:pt x="69" y="44"/>
                      <a:pt x="69" y="44"/>
                      <a:pt x="69" y="44"/>
                    </a:cubicBezTo>
                    <a:cubicBezTo>
                      <a:pt x="69" y="44"/>
                      <a:pt x="69" y="44"/>
                      <a:pt x="69" y="43"/>
                    </a:cubicBezTo>
                    <a:close/>
                    <a:moveTo>
                      <a:pt x="42" y="6"/>
                    </a:moveTo>
                    <a:cubicBezTo>
                      <a:pt x="42" y="6"/>
                      <a:pt x="42" y="6"/>
                      <a:pt x="42" y="6"/>
                    </a:cubicBezTo>
                    <a:cubicBezTo>
                      <a:pt x="43" y="7"/>
                      <a:pt x="42" y="7"/>
                      <a:pt x="42" y="6"/>
                    </a:cubicBezTo>
                    <a:close/>
                    <a:moveTo>
                      <a:pt x="41" y="6"/>
                    </a:moveTo>
                    <a:cubicBezTo>
                      <a:pt x="41" y="6"/>
                      <a:pt x="41" y="6"/>
                      <a:pt x="41" y="6"/>
                    </a:cubicBezTo>
                    <a:cubicBezTo>
                      <a:pt x="41" y="6"/>
                      <a:pt x="41" y="6"/>
                      <a:pt x="42" y="6"/>
                    </a:cubicBezTo>
                    <a:cubicBezTo>
                      <a:pt x="42" y="6"/>
                      <a:pt x="41" y="6"/>
                      <a:pt x="41" y="6"/>
                    </a:cubicBezTo>
                    <a:close/>
                    <a:moveTo>
                      <a:pt x="17" y="65"/>
                    </a:moveTo>
                    <a:cubicBezTo>
                      <a:pt x="17" y="66"/>
                      <a:pt x="17" y="66"/>
                      <a:pt x="17" y="66"/>
                    </a:cubicBezTo>
                    <a:cubicBezTo>
                      <a:pt x="16" y="65"/>
                      <a:pt x="17" y="65"/>
                      <a:pt x="1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 name="Freeform 551">
                <a:extLst>
                  <a:ext uri="{FF2B5EF4-FFF2-40B4-BE49-F238E27FC236}">
                    <a16:creationId xmlns:a16="http://schemas.microsoft.com/office/drawing/2014/main" id="{77F611E5-1672-43C5-BD20-717239199A4D}"/>
                  </a:ext>
                </a:extLst>
              </p:cNvPr>
              <p:cNvSpPr>
                <a:spLocks/>
              </p:cNvSpPr>
              <p:nvPr userDrawn="1"/>
            </p:nvSpPr>
            <p:spPr bwMode="auto">
              <a:xfrm>
                <a:off x="4694" y="8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 name="Freeform 552">
                <a:extLst>
                  <a:ext uri="{FF2B5EF4-FFF2-40B4-BE49-F238E27FC236}">
                    <a16:creationId xmlns:a16="http://schemas.microsoft.com/office/drawing/2014/main" id="{16B8FD96-05DE-4CEE-9F2E-2EFBCA779736}"/>
                  </a:ext>
                </a:extLst>
              </p:cNvPr>
              <p:cNvSpPr>
                <a:spLocks/>
              </p:cNvSpPr>
              <p:nvPr userDrawn="1"/>
            </p:nvSpPr>
            <p:spPr bwMode="auto">
              <a:xfrm>
                <a:off x="4565" y="967"/>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 name="Freeform 553">
                <a:extLst>
                  <a:ext uri="{FF2B5EF4-FFF2-40B4-BE49-F238E27FC236}">
                    <a16:creationId xmlns:a16="http://schemas.microsoft.com/office/drawing/2014/main" id="{F846413C-3F39-45CC-8373-A35786EEA445}"/>
                  </a:ext>
                </a:extLst>
              </p:cNvPr>
              <p:cNvSpPr>
                <a:spLocks/>
              </p:cNvSpPr>
              <p:nvPr userDrawn="1"/>
            </p:nvSpPr>
            <p:spPr bwMode="auto">
              <a:xfrm>
                <a:off x="4650" y="59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 name="Freeform 554">
                <a:extLst>
                  <a:ext uri="{FF2B5EF4-FFF2-40B4-BE49-F238E27FC236}">
                    <a16:creationId xmlns:a16="http://schemas.microsoft.com/office/drawing/2014/main" id="{5A4C5ABD-D75C-407C-99A2-19190B6128A0}"/>
                  </a:ext>
                </a:extLst>
              </p:cNvPr>
              <p:cNvSpPr>
                <a:spLocks/>
              </p:cNvSpPr>
              <p:nvPr userDrawn="1"/>
            </p:nvSpPr>
            <p:spPr bwMode="auto">
              <a:xfrm>
                <a:off x="4530" y="61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 name="Freeform 555">
                <a:extLst>
                  <a:ext uri="{FF2B5EF4-FFF2-40B4-BE49-F238E27FC236}">
                    <a16:creationId xmlns:a16="http://schemas.microsoft.com/office/drawing/2014/main" id="{27E0A4BE-423E-4C1F-BC9C-4492D7A07067}"/>
                  </a:ext>
                </a:extLst>
              </p:cNvPr>
              <p:cNvSpPr>
                <a:spLocks/>
              </p:cNvSpPr>
              <p:nvPr userDrawn="1"/>
            </p:nvSpPr>
            <p:spPr bwMode="auto">
              <a:xfrm>
                <a:off x="4490" y="60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0"/>
                      <a:pt x="0" y="1"/>
                    </a:cubicBez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 name="Freeform 556">
                <a:extLst>
                  <a:ext uri="{FF2B5EF4-FFF2-40B4-BE49-F238E27FC236}">
                    <a16:creationId xmlns:a16="http://schemas.microsoft.com/office/drawing/2014/main" id="{B23A6F8B-E06C-4561-AB6D-97C46AC2330C}"/>
                  </a:ext>
                </a:extLst>
              </p:cNvPr>
              <p:cNvSpPr>
                <a:spLocks/>
              </p:cNvSpPr>
              <p:nvPr userDrawn="1"/>
            </p:nvSpPr>
            <p:spPr bwMode="auto">
              <a:xfrm>
                <a:off x="4520" y="603"/>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1"/>
                    </a:cubicBezTo>
                    <a:cubicBezTo>
                      <a:pt x="0" y="1"/>
                      <a:pt x="0" y="1"/>
                      <a:pt x="0" y="1"/>
                    </a:cubicBezTo>
                    <a:cubicBezTo>
                      <a:pt x="0" y="2"/>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 name="Freeform 557">
                <a:extLst>
                  <a:ext uri="{FF2B5EF4-FFF2-40B4-BE49-F238E27FC236}">
                    <a16:creationId xmlns:a16="http://schemas.microsoft.com/office/drawing/2014/main" id="{36B9F169-73FC-40E2-9B1D-E6DB5C6AACAA}"/>
                  </a:ext>
                </a:extLst>
              </p:cNvPr>
              <p:cNvSpPr>
                <a:spLocks/>
              </p:cNvSpPr>
              <p:nvPr userDrawn="1"/>
            </p:nvSpPr>
            <p:spPr bwMode="auto">
              <a:xfrm>
                <a:off x="451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 name="Freeform 558">
                <a:extLst>
                  <a:ext uri="{FF2B5EF4-FFF2-40B4-BE49-F238E27FC236}">
                    <a16:creationId xmlns:a16="http://schemas.microsoft.com/office/drawing/2014/main" id="{C706D066-A532-4F21-90F8-EF730C5A4B09}"/>
                  </a:ext>
                </a:extLst>
              </p:cNvPr>
              <p:cNvSpPr>
                <a:spLocks/>
              </p:cNvSpPr>
              <p:nvPr userDrawn="1"/>
            </p:nvSpPr>
            <p:spPr bwMode="auto">
              <a:xfrm>
                <a:off x="4550" y="608"/>
                <a:ext cx="5" cy="1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 name="Freeform 559">
                <a:extLst>
                  <a:ext uri="{FF2B5EF4-FFF2-40B4-BE49-F238E27FC236}">
                    <a16:creationId xmlns:a16="http://schemas.microsoft.com/office/drawing/2014/main" id="{C119967A-484F-48B4-9423-2C34CB51648F}"/>
                  </a:ext>
                </a:extLst>
              </p:cNvPr>
              <p:cNvSpPr>
                <a:spLocks/>
              </p:cNvSpPr>
              <p:nvPr userDrawn="1"/>
            </p:nvSpPr>
            <p:spPr bwMode="auto">
              <a:xfrm>
                <a:off x="4520" y="59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 name="Freeform 560">
                <a:extLst>
                  <a:ext uri="{FF2B5EF4-FFF2-40B4-BE49-F238E27FC236}">
                    <a16:creationId xmlns:a16="http://schemas.microsoft.com/office/drawing/2014/main" id="{3448D61E-785D-4E1C-B6C7-AF7FC35C6676}"/>
                  </a:ext>
                </a:extLst>
              </p:cNvPr>
              <p:cNvSpPr>
                <a:spLocks/>
              </p:cNvSpPr>
              <p:nvPr userDrawn="1"/>
            </p:nvSpPr>
            <p:spPr bwMode="auto">
              <a:xfrm>
                <a:off x="4535" y="5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 name="Freeform 561">
                <a:extLst>
                  <a:ext uri="{FF2B5EF4-FFF2-40B4-BE49-F238E27FC236}">
                    <a16:creationId xmlns:a16="http://schemas.microsoft.com/office/drawing/2014/main" id="{D50A8A3E-A64D-41B3-A41E-4C6B49DBE951}"/>
                  </a:ext>
                </a:extLst>
              </p:cNvPr>
              <p:cNvSpPr>
                <a:spLocks/>
              </p:cNvSpPr>
              <p:nvPr userDrawn="1"/>
            </p:nvSpPr>
            <p:spPr bwMode="auto">
              <a:xfrm>
                <a:off x="4530" y="5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 name="Freeform 562">
                <a:extLst>
                  <a:ext uri="{FF2B5EF4-FFF2-40B4-BE49-F238E27FC236}">
                    <a16:creationId xmlns:a16="http://schemas.microsoft.com/office/drawing/2014/main" id="{1922888C-C6E3-4A03-A4A2-0A75F44A9F83}"/>
                  </a:ext>
                </a:extLst>
              </p:cNvPr>
              <p:cNvSpPr>
                <a:spLocks/>
              </p:cNvSpPr>
              <p:nvPr userDrawn="1"/>
            </p:nvSpPr>
            <p:spPr bwMode="auto">
              <a:xfrm>
                <a:off x="4525"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 name="Freeform 563">
                <a:extLst>
                  <a:ext uri="{FF2B5EF4-FFF2-40B4-BE49-F238E27FC236}">
                    <a16:creationId xmlns:a16="http://schemas.microsoft.com/office/drawing/2014/main" id="{EC0B1C5B-A597-4D4C-888A-10B8F34633F9}"/>
                  </a:ext>
                </a:extLst>
              </p:cNvPr>
              <p:cNvSpPr>
                <a:spLocks/>
              </p:cNvSpPr>
              <p:nvPr userDrawn="1"/>
            </p:nvSpPr>
            <p:spPr bwMode="auto">
              <a:xfrm>
                <a:off x="4580" y="588"/>
                <a:ext cx="10" cy="5"/>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1" y="1"/>
                    </a:cubicBezTo>
                    <a:cubicBezTo>
                      <a:pt x="2" y="1"/>
                      <a:pt x="1"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 name="Freeform 564">
                <a:extLst>
                  <a:ext uri="{FF2B5EF4-FFF2-40B4-BE49-F238E27FC236}">
                    <a16:creationId xmlns:a16="http://schemas.microsoft.com/office/drawing/2014/main" id="{C3AD7AA7-E29F-4D0F-A2AD-5AA970E6E155}"/>
                  </a:ext>
                </a:extLst>
              </p:cNvPr>
              <p:cNvSpPr>
                <a:spLocks/>
              </p:cNvSpPr>
              <p:nvPr userDrawn="1"/>
            </p:nvSpPr>
            <p:spPr bwMode="auto">
              <a:xfrm>
                <a:off x="4570" y="57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 name="Freeform 565">
                <a:extLst>
                  <a:ext uri="{FF2B5EF4-FFF2-40B4-BE49-F238E27FC236}">
                    <a16:creationId xmlns:a16="http://schemas.microsoft.com/office/drawing/2014/main" id="{11BF78C1-5678-4EAE-ADD8-944F4A203708}"/>
                  </a:ext>
                </a:extLst>
              </p:cNvPr>
              <p:cNvSpPr>
                <a:spLocks/>
              </p:cNvSpPr>
              <p:nvPr userDrawn="1"/>
            </p:nvSpPr>
            <p:spPr bwMode="auto">
              <a:xfrm>
                <a:off x="4580" y="573"/>
                <a:ext cx="15" cy="5"/>
              </a:xfrm>
              <a:custGeom>
                <a:avLst/>
                <a:gdLst>
                  <a:gd name="T0" fmla="*/ 1 w 3"/>
                  <a:gd name="T1" fmla="*/ 1 h 1"/>
                  <a:gd name="T2" fmla="*/ 1 w 3"/>
                  <a:gd name="T3" fmla="*/ 0 h 1"/>
                  <a:gd name="T4" fmla="*/ 1 w 3"/>
                  <a:gd name="T5" fmla="*/ 1 h 1"/>
                </a:gdLst>
                <a:ahLst/>
                <a:cxnLst>
                  <a:cxn ang="0">
                    <a:pos x="T0" y="T1"/>
                  </a:cxn>
                  <a:cxn ang="0">
                    <a:pos x="T2" y="T3"/>
                  </a:cxn>
                  <a:cxn ang="0">
                    <a:pos x="T4" y="T5"/>
                  </a:cxn>
                </a:cxnLst>
                <a:rect l="0" t="0" r="r" b="b"/>
                <a:pathLst>
                  <a:path w="3" h="1">
                    <a:moveTo>
                      <a:pt x="1" y="1"/>
                    </a:moveTo>
                    <a:cubicBezTo>
                      <a:pt x="1" y="1"/>
                      <a:pt x="3"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 name="Freeform 566">
                <a:extLst>
                  <a:ext uri="{FF2B5EF4-FFF2-40B4-BE49-F238E27FC236}">
                    <a16:creationId xmlns:a16="http://schemas.microsoft.com/office/drawing/2014/main" id="{49A0D1F0-F690-46DA-88B9-E93619B3B825}"/>
                  </a:ext>
                </a:extLst>
              </p:cNvPr>
              <p:cNvSpPr>
                <a:spLocks/>
              </p:cNvSpPr>
              <p:nvPr userDrawn="1"/>
            </p:nvSpPr>
            <p:spPr bwMode="auto">
              <a:xfrm>
                <a:off x="4640" y="618"/>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 name="Freeform 567">
                <a:extLst>
                  <a:ext uri="{FF2B5EF4-FFF2-40B4-BE49-F238E27FC236}">
                    <a16:creationId xmlns:a16="http://schemas.microsoft.com/office/drawing/2014/main" id="{C67B1CBB-5F97-480B-B921-C12F0B380333}"/>
                  </a:ext>
                </a:extLst>
              </p:cNvPr>
              <p:cNvSpPr>
                <a:spLocks/>
              </p:cNvSpPr>
              <p:nvPr userDrawn="1"/>
            </p:nvSpPr>
            <p:spPr bwMode="auto">
              <a:xfrm>
                <a:off x="4694" y="653"/>
                <a:ext cx="10" cy="10"/>
              </a:xfrm>
              <a:custGeom>
                <a:avLst/>
                <a:gdLst>
                  <a:gd name="T0" fmla="*/ 2 w 2"/>
                  <a:gd name="T1" fmla="*/ 1 h 2"/>
                  <a:gd name="T2" fmla="*/ 1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1"/>
                      <a:pt x="1" y="0"/>
                    </a:cubicBezTo>
                    <a:cubicBezTo>
                      <a:pt x="0" y="0"/>
                      <a:pt x="1" y="1"/>
                      <a:pt x="0" y="1"/>
                    </a:cubicBezTo>
                    <a:cubicBezTo>
                      <a:pt x="1" y="2"/>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 name="Freeform 568">
                <a:extLst>
                  <a:ext uri="{FF2B5EF4-FFF2-40B4-BE49-F238E27FC236}">
                    <a16:creationId xmlns:a16="http://schemas.microsoft.com/office/drawing/2014/main" id="{91DBFC97-7801-4B27-A0EA-74B29CB24A8D}"/>
                  </a:ext>
                </a:extLst>
              </p:cNvPr>
              <p:cNvSpPr>
                <a:spLocks/>
              </p:cNvSpPr>
              <p:nvPr userDrawn="1"/>
            </p:nvSpPr>
            <p:spPr bwMode="auto">
              <a:xfrm>
                <a:off x="4694" y="6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 name="Freeform 569">
                <a:extLst>
                  <a:ext uri="{FF2B5EF4-FFF2-40B4-BE49-F238E27FC236}">
                    <a16:creationId xmlns:a16="http://schemas.microsoft.com/office/drawing/2014/main" id="{770A75FC-8086-422A-8DA0-DEF8AA1A4FCF}"/>
                  </a:ext>
                </a:extLst>
              </p:cNvPr>
              <p:cNvSpPr>
                <a:spLocks/>
              </p:cNvSpPr>
              <p:nvPr userDrawn="1"/>
            </p:nvSpPr>
            <p:spPr bwMode="auto">
              <a:xfrm>
                <a:off x="4416" y="7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 name="Freeform 570">
                <a:extLst>
                  <a:ext uri="{FF2B5EF4-FFF2-40B4-BE49-F238E27FC236}">
                    <a16:creationId xmlns:a16="http://schemas.microsoft.com/office/drawing/2014/main" id="{741A4BD9-3308-4426-9911-EC7D4CB006B9}"/>
                  </a:ext>
                </a:extLst>
              </p:cNvPr>
              <p:cNvSpPr>
                <a:spLocks/>
              </p:cNvSpPr>
              <p:nvPr userDrawn="1"/>
            </p:nvSpPr>
            <p:spPr bwMode="auto">
              <a:xfrm>
                <a:off x="4416" y="71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 name="Freeform 571">
                <a:extLst>
                  <a:ext uri="{FF2B5EF4-FFF2-40B4-BE49-F238E27FC236}">
                    <a16:creationId xmlns:a16="http://schemas.microsoft.com/office/drawing/2014/main" id="{13F10F01-5529-4252-997C-3B4C732B8870}"/>
                  </a:ext>
                </a:extLst>
              </p:cNvPr>
              <p:cNvSpPr>
                <a:spLocks/>
              </p:cNvSpPr>
              <p:nvPr userDrawn="1"/>
            </p:nvSpPr>
            <p:spPr bwMode="auto">
              <a:xfrm>
                <a:off x="4669" y="8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 name="Freeform 572">
                <a:extLst>
                  <a:ext uri="{FF2B5EF4-FFF2-40B4-BE49-F238E27FC236}">
                    <a16:creationId xmlns:a16="http://schemas.microsoft.com/office/drawing/2014/main" id="{97540FCA-D021-42AF-9D9B-98041299377C}"/>
                  </a:ext>
                </a:extLst>
              </p:cNvPr>
              <p:cNvSpPr>
                <a:spLocks/>
              </p:cNvSpPr>
              <p:nvPr userDrawn="1"/>
            </p:nvSpPr>
            <p:spPr bwMode="auto">
              <a:xfrm>
                <a:off x="4630" y="92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 name="Freeform 573">
                <a:extLst>
                  <a:ext uri="{FF2B5EF4-FFF2-40B4-BE49-F238E27FC236}">
                    <a16:creationId xmlns:a16="http://schemas.microsoft.com/office/drawing/2014/main" id="{3C81A683-9C5C-4BB2-840D-A90D3088EF25}"/>
                  </a:ext>
                </a:extLst>
              </p:cNvPr>
              <p:cNvSpPr>
                <a:spLocks/>
              </p:cNvSpPr>
              <p:nvPr userDrawn="1"/>
            </p:nvSpPr>
            <p:spPr bwMode="auto">
              <a:xfrm>
                <a:off x="4595" y="957"/>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1" y="1"/>
                      <a:pt x="2" y="1"/>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 name="Freeform 574">
                <a:extLst>
                  <a:ext uri="{FF2B5EF4-FFF2-40B4-BE49-F238E27FC236}">
                    <a16:creationId xmlns:a16="http://schemas.microsoft.com/office/drawing/2014/main" id="{76CAD441-D71A-4491-9D67-FA61BD7D0928}"/>
                  </a:ext>
                </a:extLst>
              </p:cNvPr>
              <p:cNvSpPr>
                <a:spLocks/>
              </p:cNvSpPr>
              <p:nvPr userDrawn="1"/>
            </p:nvSpPr>
            <p:spPr bwMode="auto">
              <a:xfrm>
                <a:off x="4092" y="42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 name="Freeform 575">
                <a:extLst>
                  <a:ext uri="{FF2B5EF4-FFF2-40B4-BE49-F238E27FC236}">
                    <a16:creationId xmlns:a16="http://schemas.microsoft.com/office/drawing/2014/main" id="{6999D983-9806-4EA2-944E-20A60A50F1D5}"/>
                  </a:ext>
                </a:extLst>
              </p:cNvPr>
              <p:cNvSpPr>
                <a:spLocks/>
              </p:cNvSpPr>
              <p:nvPr userDrawn="1"/>
            </p:nvSpPr>
            <p:spPr bwMode="auto">
              <a:xfrm>
                <a:off x="4092" y="3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 name="Freeform 576">
                <a:extLst>
                  <a:ext uri="{FF2B5EF4-FFF2-40B4-BE49-F238E27FC236}">
                    <a16:creationId xmlns:a16="http://schemas.microsoft.com/office/drawing/2014/main" id="{ED2E0136-A955-4098-89A8-19238A1CDF05}"/>
                  </a:ext>
                </a:extLst>
              </p:cNvPr>
              <p:cNvSpPr>
                <a:spLocks/>
              </p:cNvSpPr>
              <p:nvPr userDrawn="1"/>
            </p:nvSpPr>
            <p:spPr bwMode="auto">
              <a:xfrm>
                <a:off x="4097" y="373"/>
                <a:ext cx="10" cy="15"/>
              </a:xfrm>
              <a:custGeom>
                <a:avLst/>
                <a:gdLst>
                  <a:gd name="T0" fmla="*/ 2 w 2"/>
                  <a:gd name="T1" fmla="*/ 0 h 3"/>
                  <a:gd name="T2" fmla="*/ 0 w 2"/>
                  <a:gd name="T3" fmla="*/ 3 h 3"/>
                  <a:gd name="T4" fmla="*/ 0 w 2"/>
                  <a:gd name="T5" fmla="*/ 3 h 3"/>
                  <a:gd name="T6" fmla="*/ 1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1" y="2"/>
                      <a:pt x="0" y="3"/>
                    </a:cubicBezTo>
                    <a:cubicBezTo>
                      <a:pt x="0" y="3"/>
                      <a:pt x="0" y="3"/>
                      <a:pt x="0" y="3"/>
                    </a:cubicBezTo>
                    <a:cubicBezTo>
                      <a:pt x="1" y="3"/>
                      <a:pt x="1" y="3"/>
                      <a:pt x="1" y="3"/>
                    </a:cubicBezTo>
                    <a:cubicBezTo>
                      <a:pt x="1" y="2"/>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 name="Freeform 577">
                <a:extLst>
                  <a:ext uri="{FF2B5EF4-FFF2-40B4-BE49-F238E27FC236}">
                    <a16:creationId xmlns:a16="http://schemas.microsoft.com/office/drawing/2014/main" id="{ACE108CD-550E-42D4-9EB0-C3592565111B}"/>
                  </a:ext>
                </a:extLst>
              </p:cNvPr>
              <p:cNvSpPr>
                <a:spLocks/>
              </p:cNvSpPr>
              <p:nvPr userDrawn="1"/>
            </p:nvSpPr>
            <p:spPr bwMode="auto">
              <a:xfrm>
                <a:off x="4122" y="36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1" y="0"/>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 name="Freeform 578">
                <a:extLst>
                  <a:ext uri="{FF2B5EF4-FFF2-40B4-BE49-F238E27FC236}">
                    <a16:creationId xmlns:a16="http://schemas.microsoft.com/office/drawing/2014/main" id="{693FBAC5-07DD-4384-A88D-2FE5CB18B5F7}"/>
                  </a:ext>
                </a:extLst>
              </p:cNvPr>
              <p:cNvSpPr>
                <a:spLocks/>
              </p:cNvSpPr>
              <p:nvPr userDrawn="1"/>
            </p:nvSpPr>
            <p:spPr bwMode="auto">
              <a:xfrm>
                <a:off x="4122" y="373"/>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 name="Freeform 579">
                <a:extLst>
                  <a:ext uri="{FF2B5EF4-FFF2-40B4-BE49-F238E27FC236}">
                    <a16:creationId xmlns:a16="http://schemas.microsoft.com/office/drawing/2014/main" id="{49CECC31-3906-4925-8C6F-34416FBEAD92}"/>
                  </a:ext>
                </a:extLst>
              </p:cNvPr>
              <p:cNvSpPr>
                <a:spLocks/>
              </p:cNvSpPr>
              <p:nvPr userDrawn="1"/>
            </p:nvSpPr>
            <p:spPr bwMode="auto">
              <a:xfrm>
                <a:off x="4132" y="358"/>
                <a:ext cx="5" cy="5"/>
              </a:xfrm>
              <a:custGeom>
                <a:avLst/>
                <a:gdLst>
                  <a:gd name="T0" fmla="*/ 0 w 1"/>
                  <a:gd name="T1" fmla="*/ 1 h 1"/>
                  <a:gd name="T2" fmla="*/ 0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0"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 name="Freeform 580">
                <a:extLst>
                  <a:ext uri="{FF2B5EF4-FFF2-40B4-BE49-F238E27FC236}">
                    <a16:creationId xmlns:a16="http://schemas.microsoft.com/office/drawing/2014/main" id="{8277DD02-218D-4BB9-865C-8737AAA7C4AC}"/>
                  </a:ext>
                </a:extLst>
              </p:cNvPr>
              <p:cNvSpPr>
                <a:spLocks/>
              </p:cNvSpPr>
              <p:nvPr userDrawn="1"/>
            </p:nvSpPr>
            <p:spPr bwMode="auto">
              <a:xfrm>
                <a:off x="4127" y="3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 name="Freeform 581">
                <a:extLst>
                  <a:ext uri="{FF2B5EF4-FFF2-40B4-BE49-F238E27FC236}">
                    <a16:creationId xmlns:a16="http://schemas.microsoft.com/office/drawing/2014/main" id="{DCF9125D-5109-41C3-99ED-CE39114F2FF9}"/>
                  </a:ext>
                </a:extLst>
              </p:cNvPr>
              <p:cNvSpPr>
                <a:spLocks/>
              </p:cNvSpPr>
              <p:nvPr userDrawn="1"/>
            </p:nvSpPr>
            <p:spPr bwMode="auto">
              <a:xfrm>
                <a:off x="4122" y="3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 name="Freeform 582">
                <a:extLst>
                  <a:ext uri="{FF2B5EF4-FFF2-40B4-BE49-F238E27FC236}">
                    <a16:creationId xmlns:a16="http://schemas.microsoft.com/office/drawing/2014/main" id="{6B6FA254-1BD3-47EA-B3A2-515C5277AACE}"/>
                  </a:ext>
                </a:extLst>
              </p:cNvPr>
              <p:cNvSpPr>
                <a:spLocks/>
              </p:cNvSpPr>
              <p:nvPr userDrawn="1"/>
            </p:nvSpPr>
            <p:spPr bwMode="auto">
              <a:xfrm>
                <a:off x="4117" y="363"/>
                <a:ext cx="10" cy="5"/>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 name="Freeform 583">
                <a:extLst>
                  <a:ext uri="{FF2B5EF4-FFF2-40B4-BE49-F238E27FC236}">
                    <a16:creationId xmlns:a16="http://schemas.microsoft.com/office/drawing/2014/main" id="{2BF6DADD-2F3C-47AF-9CF8-ED28783779AB}"/>
                  </a:ext>
                </a:extLst>
              </p:cNvPr>
              <p:cNvSpPr>
                <a:spLocks/>
              </p:cNvSpPr>
              <p:nvPr userDrawn="1"/>
            </p:nvSpPr>
            <p:spPr bwMode="auto">
              <a:xfrm>
                <a:off x="4097" y="368"/>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 name="Freeform 584">
                <a:extLst>
                  <a:ext uri="{FF2B5EF4-FFF2-40B4-BE49-F238E27FC236}">
                    <a16:creationId xmlns:a16="http://schemas.microsoft.com/office/drawing/2014/main" id="{4AAF373C-09AC-4281-91EC-0802D04CA670}"/>
                  </a:ext>
                </a:extLst>
              </p:cNvPr>
              <p:cNvSpPr>
                <a:spLocks/>
              </p:cNvSpPr>
              <p:nvPr userDrawn="1"/>
            </p:nvSpPr>
            <p:spPr bwMode="auto">
              <a:xfrm>
                <a:off x="4137" y="343"/>
                <a:ext cx="10" cy="5"/>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0" y="0"/>
                    </a:cubicBezTo>
                    <a:cubicBezTo>
                      <a:pt x="0" y="1"/>
                      <a:pt x="0" y="1"/>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 name="Freeform 585">
                <a:extLst>
                  <a:ext uri="{FF2B5EF4-FFF2-40B4-BE49-F238E27FC236}">
                    <a16:creationId xmlns:a16="http://schemas.microsoft.com/office/drawing/2014/main" id="{F2D2EA82-E953-470E-9028-AF7BBF55299F}"/>
                  </a:ext>
                </a:extLst>
              </p:cNvPr>
              <p:cNvSpPr>
                <a:spLocks/>
              </p:cNvSpPr>
              <p:nvPr userDrawn="1"/>
            </p:nvSpPr>
            <p:spPr bwMode="auto">
              <a:xfrm>
                <a:off x="4137" y="3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 name="Freeform 586">
                <a:extLst>
                  <a:ext uri="{FF2B5EF4-FFF2-40B4-BE49-F238E27FC236}">
                    <a16:creationId xmlns:a16="http://schemas.microsoft.com/office/drawing/2014/main" id="{DCFFA496-6FC3-492A-A7B0-1DD717CABC38}"/>
                  </a:ext>
                </a:extLst>
              </p:cNvPr>
              <p:cNvSpPr>
                <a:spLocks/>
              </p:cNvSpPr>
              <p:nvPr userDrawn="1"/>
            </p:nvSpPr>
            <p:spPr bwMode="auto">
              <a:xfrm>
                <a:off x="4122" y="348"/>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 name="Freeform 587">
                <a:extLst>
                  <a:ext uri="{FF2B5EF4-FFF2-40B4-BE49-F238E27FC236}">
                    <a16:creationId xmlns:a16="http://schemas.microsoft.com/office/drawing/2014/main" id="{18103409-3BC9-4639-A63F-5085DA452248}"/>
                  </a:ext>
                </a:extLst>
              </p:cNvPr>
              <p:cNvSpPr>
                <a:spLocks/>
              </p:cNvSpPr>
              <p:nvPr userDrawn="1"/>
            </p:nvSpPr>
            <p:spPr bwMode="auto">
              <a:xfrm>
                <a:off x="4152" y="33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 name="Freeform 588">
                <a:extLst>
                  <a:ext uri="{FF2B5EF4-FFF2-40B4-BE49-F238E27FC236}">
                    <a16:creationId xmlns:a16="http://schemas.microsoft.com/office/drawing/2014/main" id="{CB176D4B-7633-4470-9E42-DBB2ADF727F1}"/>
                  </a:ext>
                </a:extLst>
              </p:cNvPr>
              <p:cNvSpPr>
                <a:spLocks/>
              </p:cNvSpPr>
              <p:nvPr userDrawn="1"/>
            </p:nvSpPr>
            <p:spPr bwMode="auto">
              <a:xfrm>
                <a:off x="4162" y="323"/>
                <a:ext cx="5" cy="10"/>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2"/>
                    </a:cubicBezTo>
                    <a:cubicBezTo>
                      <a:pt x="1"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 name="Freeform 589">
                <a:extLst>
                  <a:ext uri="{FF2B5EF4-FFF2-40B4-BE49-F238E27FC236}">
                    <a16:creationId xmlns:a16="http://schemas.microsoft.com/office/drawing/2014/main" id="{9321A8E2-A319-4074-B70C-7AAEFC48CD6D}"/>
                  </a:ext>
                </a:extLst>
              </p:cNvPr>
              <p:cNvSpPr>
                <a:spLocks/>
              </p:cNvSpPr>
              <p:nvPr userDrawn="1"/>
            </p:nvSpPr>
            <p:spPr bwMode="auto">
              <a:xfrm>
                <a:off x="4167" y="3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 name="Freeform 590">
                <a:extLst>
                  <a:ext uri="{FF2B5EF4-FFF2-40B4-BE49-F238E27FC236}">
                    <a16:creationId xmlns:a16="http://schemas.microsoft.com/office/drawing/2014/main" id="{B742DE13-A41D-40CA-8843-8A71DE565F4A}"/>
                  </a:ext>
                </a:extLst>
              </p:cNvPr>
              <p:cNvSpPr>
                <a:spLocks/>
              </p:cNvSpPr>
              <p:nvPr userDrawn="1"/>
            </p:nvSpPr>
            <p:spPr bwMode="auto">
              <a:xfrm>
                <a:off x="4142" y="3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 name="Freeform 591">
                <a:extLst>
                  <a:ext uri="{FF2B5EF4-FFF2-40B4-BE49-F238E27FC236}">
                    <a16:creationId xmlns:a16="http://schemas.microsoft.com/office/drawing/2014/main" id="{F1A6A5FB-5892-4CDD-89F6-1A392ED6A40F}"/>
                  </a:ext>
                </a:extLst>
              </p:cNvPr>
              <p:cNvSpPr>
                <a:spLocks/>
              </p:cNvSpPr>
              <p:nvPr userDrawn="1"/>
            </p:nvSpPr>
            <p:spPr bwMode="auto">
              <a:xfrm>
                <a:off x="4147" y="3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 name="Freeform 592">
                <a:extLst>
                  <a:ext uri="{FF2B5EF4-FFF2-40B4-BE49-F238E27FC236}">
                    <a16:creationId xmlns:a16="http://schemas.microsoft.com/office/drawing/2014/main" id="{96A78283-1BB0-457C-B28E-86CF2546A712}"/>
                  </a:ext>
                </a:extLst>
              </p:cNvPr>
              <p:cNvSpPr>
                <a:spLocks/>
              </p:cNvSpPr>
              <p:nvPr userDrawn="1"/>
            </p:nvSpPr>
            <p:spPr bwMode="auto">
              <a:xfrm>
                <a:off x="4142" y="3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 name="Freeform 593">
                <a:extLst>
                  <a:ext uri="{FF2B5EF4-FFF2-40B4-BE49-F238E27FC236}">
                    <a16:creationId xmlns:a16="http://schemas.microsoft.com/office/drawing/2014/main" id="{AC08FDFA-028B-4F7F-BEBA-1D07A380C812}"/>
                  </a:ext>
                </a:extLst>
              </p:cNvPr>
              <p:cNvSpPr>
                <a:spLocks/>
              </p:cNvSpPr>
              <p:nvPr userDrawn="1"/>
            </p:nvSpPr>
            <p:spPr bwMode="auto">
              <a:xfrm>
                <a:off x="4122" y="333"/>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1" y="2"/>
                      <a:pt x="2"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 name="Freeform 594">
                <a:extLst>
                  <a:ext uri="{FF2B5EF4-FFF2-40B4-BE49-F238E27FC236}">
                    <a16:creationId xmlns:a16="http://schemas.microsoft.com/office/drawing/2014/main" id="{9C4459C9-9743-4CF4-84AB-AD09D5F6D64D}"/>
                  </a:ext>
                </a:extLst>
              </p:cNvPr>
              <p:cNvSpPr>
                <a:spLocks/>
              </p:cNvSpPr>
              <p:nvPr userDrawn="1"/>
            </p:nvSpPr>
            <p:spPr bwMode="auto">
              <a:xfrm>
                <a:off x="4137" y="33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 name="Freeform 595">
                <a:extLst>
                  <a:ext uri="{FF2B5EF4-FFF2-40B4-BE49-F238E27FC236}">
                    <a16:creationId xmlns:a16="http://schemas.microsoft.com/office/drawing/2014/main" id="{6E6A4F30-DE32-4598-8322-0DFF711174E3}"/>
                  </a:ext>
                </a:extLst>
              </p:cNvPr>
              <p:cNvSpPr>
                <a:spLocks/>
              </p:cNvSpPr>
              <p:nvPr userDrawn="1"/>
            </p:nvSpPr>
            <p:spPr bwMode="auto">
              <a:xfrm>
                <a:off x="4137" y="32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 name="Freeform 596">
                <a:extLst>
                  <a:ext uri="{FF2B5EF4-FFF2-40B4-BE49-F238E27FC236}">
                    <a16:creationId xmlns:a16="http://schemas.microsoft.com/office/drawing/2014/main" id="{728DA28B-8FDC-4EEB-AFC3-7050ABE3376E}"/>
                  </a:ext>
                </a:extLst>
              </p:cNvPr>
              <p:cNvSpPr>
                <a:spLocks/>
              </p:cNvSpPr>
              <p:nvPr userDrawn="1"/>
            </p:nvSpPr>
            <p:spPr bwMode="auto">
              <a:xfrm>
                <a:off x="4157" y="313"/>
                <a:ext cx="5" cy="10"/>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1" y="0"/>
                    </a:cubicBezTo>
                    <a:cubicBezTo>
                      <a:pt x="0"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 name="Freeform 597">
                <a:extLst>
                  <a:ext uri="{FF2B5EF4-FFF2-40B4-BE49-F238E27FC236}">
                    <a16:creationId xmlns:a16="http://schemas.microsoft.com/office/drawing/2014/main" id="{7DFAA51A-E1E2-4726-8E5B-FB7A5F9A1D70}"/>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 name="Rectangle 598">
                <a:extLst>
                  <a:ext uri="{FF2B5EF4-FFF2-40B4-BE49-F238E27FC236}">
                    <a16:creationId xmlns:a16="http://schemas.microsoft.com/office/drawing/2014/main" id="{E31DF183-FB87-42DC-8A26-8CD9E86EA091}"/>
                  </a:ext>
                </a:extLst>
              </p:cNvPr>
              <p:cNvSpPr>
                <a:spLocks noChangeArrowheads="1"/>
              </p:cNvSpPr>
              <p:nvPr userDrawn="1"/>
            </p:nvSpPr>
            <p:spPr bwMode="auto">
              <a:xfrm>
                <a:off x="4177"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 name="Freeform 599">
                <a:extLst>
                  <a:ext uri="{FF2B5EF4-FFF2-40B4-BE49-F238E27FC236}">
                    <a16:creationId xmlns:a16="http://schemas.microsoft.com/office/drawing/2014/main" id="{E8A61859-B200-44F6-895D-D536314960CE}"/>
                  </a:ext>
                </a:extLst>
              </p:cNvPr>
              <p:cNvSpPr>
                <a:spLocks/>
              </p:cNvSpPr>
              <p:nvPr userDrawn="1"/>
            </p:nvSpPr>
            <p:spPr bwMode="auto">
              <a:xfrm>
                <a:off x="4152" y="31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 name="Freeform 600">
                <a:extLst>
                  <a:ext uri="{FF2B5EF4-FFF2-40B4-BE49-F238E27FC236}">
                    <a16:creationId xmlns:a16="http://schemas.microsoft.com/office/drawing/2014/main" id="{5350D926-A72A-4BE8-8E2D-C3AE8BF28E0A}"/>
                  </a:ext>
                </a:extLst>
              </p:cNvPr>
              <p:cNvSpPr>
                <a:spLocks/>
              </p:cNvSpPr>
              <p:nvPr userDrawn="1"/>
            </p:nvSpPr>
            <p:spPr bwMode="auto">
              <a:xfrm>
                <a:off x="4167" y="3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 name="Freeform 601">
                <a:extLst>
                  <a:ext uri="{FF2B5EF4-FFF2-40B4-BE49-F238E27FC236}">
                    <a16:creationId xmlns:a16="http://schemas.microsoft.com/office/drawing/2014/main" id="{8440A68E-7DDF-4BDC-B99E-16F606F2455E}"/>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 name="Freeform 602">
                <a:extLst>
                  <a:ext uri="{FF2B5EF4-FFF2-40B4-BE49-F238E27FC236}">
                    <a16:creationId xmlns:a16="http://schemas.microsoft.com/office/drawing/2014/main" id="{249F78CF-67D3-4EB3-9179-279F7F4F0CF9}"/>
                  </a:ext>
                </a:extLst>
              </p:cNvPr>
              <p:cNvSpPr>
                <a:spLocks/>
              </p:cNvSpPr>
              <p:nvPr userDrawn="1"/>
            </p:nvSpPr>
            <p:spPr bwMode="auto">
              <a:xfrm>
                <a:off x="4152" y="323"/>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 name="Freeform 603">
                <a:extLst>
                  <a:ext uri="{FF2B5EF4-FFF2-40B4-BE49-F238E27FC236}">
                    <a16:creationId xmlns:a16="http://schemas.microsoft.com/office/drawing/2014/main" id="{C755B665-FE0A-43E7-933E-628EBF3EAC17}"/>
                  </a:ext>
                </a:extLst>
              </p:cNvPr>
              <p:cNvSpPr>
                <a:spLocks/>
              </p:cNvSpPr>
              <p:nvPr userDrawn="1"/>
            </p:nvSpPr>
            <p:spPr bwMode="auto">
              <a:xfrm>
                <a:off x="4157" y="273"/>
                <a:ext cx="20" cy="30"/>
              </a:xfrm>
              <a:custGeom>
                <a:avLst/>
                <a:gdLst>
                  <a:gd name="T0" fmla="*/ 2 w 4"/>
                  <a:gd name="T1" fmla="*/ 1 h 6"/>
                  <a:gd name="T2" fmla="*/ 1 w 4"/>
                  <a:gd name="T3" fmla="*/ 2 h 6"/>
                  <a:gd name="T4" fmla="*/ 4 w 4"/>
                  <a:gd name="T5" fmla="*/ 6 h 6"/>
                  <a:gd name="T6" fmla="*/ 4 w 4"/>
                  <a:gd name="T7" fmla="*/ 4 h 6"/>
                  <a:gd name="T8" fmla="*/ 2 w 4"/>
                  <a:gd name="T9" fmla="*/ 4 h 6"/>
                  <a:gd name="T10" fmla="*/ 3 w 4"/>
                  <a:gd name="T11" fmla="*/ 3 h 6"/>
                  <a:gd name="T12" fmla="*/ 3 w 4"/>
                  <a:gd name="T13" fmla="*/ 0 h 6"/>
                  <a:gd name="T14" fmla="*/ 2 w 4"/>
                  <a:gd name="T15" fmla="*/ 1 h 6"/>
                  <a:gd name="T16" fmla="*/ 2 w 4"/>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1"/>
                    </a:moveTo>
                    <a:cubicBezTo>
                      <a:pt x="2" y="1"/>
                      <a:pt x="2" y="2"/>
                      <a:pt x="1" y="2"/>
                    </a:cubicBezTo>
                    <a:cubicBezTo>
                      <a:pt x="0" y="3"/>
                      <a:pt x="2" y="5"/>
                      <a:pt x="4" y="6"/>
                    </a:cubicBezTo>
                    <a:cubicBezTo>
                      <a:pt x="4" y="5"/>
                      <a:pt x="3" y="5"/>
                      <a:pt x="4" y="4"/>
                    </a:cubicBezTo>
                    <a:cubicBezTo>
                      <a:pt x="3" y="4"/>
                      <a:pt x="2" y="5"/>
                      <a:pt x="2" y="4"/>
                    </a:cubicBezTo>
                    <a:cubicBezTo>
                      <a:pt x="3" y="3"/>
                      <a:pt x="3" y="3"/>
                      <a:pt x="3" y="3"/>
                    </a:cubicBezTo>
                    <a:cubicBezTo>
                      <a:pt x="2" y="3"/>
                      <a:pt x="4" y="1"/>
                      <a:pt x="3" y="0"/>
                    </a:cubicBezTo>
                    <a:cubicBezTo>
                      <a:pt x="2" y="1"/>
                      <a:pt x="2" y="1"/>
                      <a:pt x="2"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 name="Freeform 604">
                <a:extLst>
                  <a:ext uri="{FF2B5EF4-FFF2-40B4-BE49-F238E27FC236}">
                    <a16:creationId xmlns:a16="http://schemas.microsoft.com/office/drawing/2014/main" id="{3B961FDB-6966-43F5-AD0B-3BEA69A6208A}"/>
                  </a:ext>
                </a:extLst>
              </p:cNvPr>
              <p:cNvSpPr>
                <a:spLocks/>
              </p:cNvSpPr>
              <p:nvPr userDrawn="1"/>
            </p:nvSpPr>
            <p:spPr bwMode="auto">
              <a:xfrm>
                <a:off x="4167" y="303"/>
                <a:ext cx="10" cy="5"/>
              </a:xfrm>
              <a:custGeom>
                <a:avLst/>
                <a:gdLst>
                  <a:gd name="T0" fmla="*/ 1 w 2"/>
                  <a:gd name="T1" fmla="*/ 1 h 1"/>
                  <a:gd name="T2" fmla="*/ 0 w 2"/>
                  <a:gd name="T3" fmla="*/ 1 h 1"/>
                  <a:gd name="T4" fmla="*/ 2 w 2"/>
                  <a:gd name="T5" fmla="*/ 1 h 1"/>
                  <a:gd name="T6" fmla="*/ 2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0" y="1"/>
                      <a:pt x="0" y="1"/>
                      <a:pt x="0" y="1"/>
                    </a:cubicBezTo>
                    <a:cubicBezTo>
                      <a:pt x="1" y="1"/>
                      <a:pt x="1" y="1"/>
                      <a:pt x="2" y="1"/>
                    </a:cubicBezTo>
                    <a:cubicBezTo>
                      <a:pt x="2" y="0"/>
                      <a:pt x="2" y="0"/>
                      <a:pt x="2" y="0"/>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 name="Freeform 605">
                <a:extLst>
                  <a:ext uri="{FF2B5EF4-FFF2-40B4-BE49-F238E27FC236}">
                    <a16:creationId xmlns:a16="http://schemas.microsoft.com/office/drawing/2014/main" id="{0072616A-C11D-48C6-88CA-F7337954AD1B}"/>
                  </a:ext>
                </a:extLst>
              </p:cNvPr>
              <p:cNvSpPr>
                <a:spLocks/>
              </p:cNvSpPr>
              <p:nvPr userDrawn="1"/>
            </p:nvSpPr>
            <p:spPr bwMode="auto">
              <a:xfrm>
                <a:off x="4157" y="303"/>
                <a:ext cx="10" cy="10"/>
              </a:xfrm>
              <a:custGeom>
                <a:avLst/>
                <a:gdLst>
                  <a:gd name="T0" fmla="*/ 1 w 2"/>
                  <a:gd name="T1" fmla="*/ 2 h 2"/>
                  <a:gd name="T2" fmla="*/ 0 w 2"/>
                  <a:gd name="T3" fmla="*/ 0 h 2"/>
                  <a:gd name="T4" fmla="*/ 0 w 2"/>
                  <a:gd name="T5" fmla="*/ 1 h 2"/>
                  <a:gd name="T6" fmla="*/ 1 w 2"/>
                  <a:gd name="T7" fmla="*/ 2 h 2"/>
                  <a:gd name="T8" fmla="*/ 1 w 2"/>
                  <a:gd name="T9" fmla="*/ 2 h 2"/>
                  <a:gd name="T10" fmla="*/ 2 w 2"/>
                  <a:gd name="T11" fmla="*/ 2 h 2"/>
                  <a:gd name="T12" fmla="*/ 2 w 2"/>
                  <a:gd name="T13" fmla="*/ 2 h 2"/>
                  <a:gd name="T14" fmla="*/ 2 w 2"/>
                  <a:gd name="T15" fmla="*/ 2 h 2"/>
                  <a:gd name="T16" fmla="*/ 2 w 2"/>
                  <a:gd name="T17" fmla="*/ 2 h 2"/>
                  <a:gd name="T18" fmla="*/ 1 w 2"/>
                  <a:gd name="T19" fmla="*/ 2 h 2"/>
                  <a:gd name="T20" fmla="*/ 1 w 2"/>
                  <a:gd name="T21" fmla="*/ 2 h 2"/>
                  <a:gd name="T22" fmla="*/ 1 w 2"/>
                  <a:gd name="T23" fmla="*/ 2 h 2"/>
                  <a:gd name="T24" fmla="*/ 1 w 2"/>
                  <a:gd name="T25" fmla="*/ 2 h 2"/>
                  <a:gd name="T26" fmla="*/ 2 w 2"/>
                  <a:gd name="T27" fmla="*/ 2 h 2"/>
                  <a:gd name="T28" fmla="*/ 2 w 2"/>
                  <a:gd name="T29" fmla="*/ 2 h 2"/>
                  <a:gd name="T30" fmla="*/ 2 w 2"/>
                  <a:gd name="T31" fmla="*/ 1 h 2"/>
                  <a:gd name="T32" fmla="*/ 1 w 2"/>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1" y="2"/>
                    </a:moveTo>
                    <a:cubicBezTo>
                      <a:pt x="1" y="1"/>
                      <a:pt x="1" y="0"/>
                      <a:pt x="0" y="0"/>
                    </a:cubicBezTo>
                    <a:cubicBezTo>
                      <a:pt x="0" y="0"/>
                      <a:pt x="0" y="1"/>
                      <a:pt x="0" y="1"/>
                    </a:cubicBezTo>
                    <a:cubicBezTo>
                      <a:pt x="1" y="0"/>
                      <a:pt x="0"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2" y="2"/>
                      <a:pt x="1" y="2"/>
                      <a:pt x="1" y="2"/>
                    </a:cubicBezTo>
                    <a:cubicBezTo>
                      <a:pt x="2" y="2"/>
                      <a:pt x="2" y="2"/>
                      <a:pt x="2" y="2"/>
                    </a:cubicBezTo>
                    <a:cubicBezTo>
                      <a:pt x="2" y="2"/>
                      <a:pt x="2" y="2"/>
                      <a:pt x="2" y="2"/>
                    </a:cubicBezTo>
                    <a:cubicBezTo>
                      <a:pt x="2" y="1"/>
                      <a:pt x="2" y="1"/>
                      <a:pt x="2" y="1"/>
                    </a:cubicBezTo>
                    <a:cubicBezTo>
                      <a:pt x="2" y="1"/>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 name="Freeform 606">
                <a:extLst>
                  <a:ext uri="{FF2B5EF4-FFF2-40B4-BE49-F238E27FC236}">
                    <a16:creationId xmlns:a16="http://schemas.microsoft.com/office/drawing/2014/main" id="{91F73E9F-3F59-45DC-8C57-C7DE3FD482CD}"/>
                  </a:ext>
                </a:extLst>
              </p:cNvPr>
              <p:cNvSpPr>
                <a:spLocks/>
              </p:cNvSpPr>
              <p:nvPr userDrawn="1"/>
            </p:nvSpPr>
            <p:spPr bwMode="auto">
              <a:xfrm>
                <a:off x="412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7" name="Group 808">
              <a:extLst>
                <a:ext uri="{FF2B5EF4-FFF2-40B4-BE49-F238E27FC236}">
                  <a16:creationId xmlns:a16="http://schemas.microsoft.com/office/drawing/2014/main" id="{5839BB21-A5F2-436D-9F2F-04E16BB432A9}"/>
                </a:ext>
              </a:extLst>
            </p:cNvPr>
            <p:cNvGrpSpPr>
              <a:grpSpLocks/>
            </p:cNvGrpSpPr>
            <p:nvPr userDrawn="1"/>
          </p:nvGrpSpPr>
          <p:grpSpPr bwMode="auto">
            <a:xfrm>
              <a:off x="5280025" y="338138"/>
              <a:ext cx="1738312" cy="1196975"/>
              <a:chOff x="3326" y="213"/>
              <a:chExt cx="1095" cy="754"/>
            </a:xfrm>
            <a:grpFill/>
          </p:grpSpPr>
          <p:sp>
            <p:nvSpPr>
              <p:cNvPr id="68" name="Freeform 608">
                <a:extLst>
                  <a:ext uri="{FF2B5EF4-FFF2-40B4-BE49-F238E27FC236}">
                    <a16:creationId xmlns:a16="http://schemas.microsoft.com/office/drawing/2014/main" id="{B2A8B3F1-2489-456C-A570-396223F26FBD}"/>
                  </a:ext>
                </a:extLst>
              </p:cNvPr>
              <p:cNvSpPr>
                <a:spLocks/>
              </p:cNvSpPr>
              <p:nvPr userDrawn="1"/>
            </p:nvSpPr>
            <p:spPr bwMode="auto">
              <a:xfrm>
                <a:off x="4122" y="328"/>
                <a:ext cx="15" cy="5"/>
              </a:xfrm>
              <a:custGeom>
                <a:avLst/>
                <a:gdLst>
                  <a:gd name="T0" fmla="*/ 0 w 3"/>
                  <a:gd name="T1" fmla="*/ 0 h 1"/>
                  <a:gd name="T2" fmla="*/ 0 w 3"/>
                  <a:gd name="T3" fmla="*/ 0 h 1"/>
                  <a:gd name="T4" fmla="*/ 0 w 3"/>
                  <a:gd name="T5" fmla="*/ 0 h 1"/>
                  <a:gd name="T6" fmla="*/ 0 w 3"/>
                  <a:gd name="T7" fmla="*/ 1 h 1"/>
                  <a:gd name="T8" fmla="*/ 0 w 3"/>
                  <a:gd name="T9" fmla="*/ 1 h 1"/>
                  <a:gd name="T10" fmla="*/ 3 w 3"/>
                  <a:gd name="T11" fmla="*/ 0 h 1"/>
                  <a:gd name="T12" fmla="*/ 0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0"/>
                    </a:moveTo>
                    <a:cubicBezTo>
                      <a:pt x="0" y="0"/>
                      <a:pt x="1" y="0"/>
                      <a:pt x="0" y="0"/>
                    </a:cubicBezTo>
                    <a:cubicBezTo>
                      <a:pt x="0" y="1"/>
                      <a:pt x="0" y="0"/>
                      <a:pt x="0" y="0"/>
                    </a:cubicBezTo>
                    <a:cubicBezTo>
                      <a:pt x="0" y="0"/>
                      <a:pt x="0" y="1"/>
                      <a:pt x="0" y="1"/>
                    </a:cubicBezTo>
                    <a:cubicBezTo>
                      <a:pt x="0" y="1"/>
                      <a:pt x="0" y="1"/>
                      <a:pt x="0"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609">
                <a:extLst>
                  <a:ext uri="{FF2B5EF4-FFF2-40B4-BE49-F238E27FC236}">
                    <a16:creationId xmlns:a16="http://schemas.microsoft.com/office/drawing/2014/main" id="{B171DFA2-70EB-442E-AD78-A8FBA04FC0C1}"/>
                  </a:ext>
                </a:extLst>
              </p:cNvPr>
              <p:cNvSpPr>
                <a:spLocks/>
              </p:cNvSpPr>
              <p:nvPr userDrawn="1"/>
            </p:nvSpPr>
            <p:spPr bwMode="auto">
              <a:xfrm>
                <a:off x="4137" y="313"/>
                <a:ext cx="10" cy="5"/>
              </a:xfrm>
              <a:custGeom>
                <a:avLst/>
                <a:gdLst>
                  <a:gd name="T0" fmla="*/ 1 w 2"/>
                  <a:gd name="T1" fmla="*/ 1 h 1"/>
                  <a:gd name="T2" fmla="*/ 2 w 2"/>
                  <a:gd name="T3" fmla="*/ 0 h 1"/>
                  <a:gd name="T4" fmla="*/ 1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1" y="0"/>
                      <a:pt x="1" y="0"/>
                      <a:pt x="1"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610">
                <a:extLst>
                  <a:ext uri="{FF2B5EF4-FFF2-40B4-BE49-F238E27FC236}">
                    <a16:creationId xmlns:a16="http://schemas.microsoft.com/office/drawing/2014/main" id="{F31ADD4B-4E8D-45D4-9E2A-72678D094DB0}"/>
                  </a:ext>
                </a:extLst>
              </p:cNvPr>
              <p:cNvSpPr>
                <a:spLocks/>
              </p:cNvSpPr>
              <p:nvPr userDrawn="1"/>
            </p:nvSpPr>
            <p:spPr bwMode="auto">
              <a:xfrm>
                <a:off x="4177" y="298"/>
                <a:ext cx="5" cy="10"/>
              </a:xfrm>
              <a:custGeom>
                <a:avLst/>
                <a:gdLst>
                  <a:gd name="T0" fmla="*/ 0 w 5"/>
                  <a:gd name="T1" fmla="*/ 5 h 10"/>
                  <a:gd name="T2" fmla="*/ 5 w 5"/>
                  <a:gd name="T3" fmla="*/ 10 h 10"/>
                  <a:gd name="T4" fmla="*/ 5 w 5"/>
                  <a:gd name="T5" fmla="*/ 0 h 10"/>
                  <a:gd name="T6" fmla="*/ 0 w 5"/>
                  <a:gd name="T7" fmla="*/ 5 h 10"/>
                </a:gdLst>
                <a:ahLst/>
                <a:cxnLst>
                  <a:cxn ang="0">
                    <a:pos x="T0" y="T1"/>
                  </a:cxn>
                  <a:cxn ang="0">
                    <a:pos x="T2" y="T3"/>
                  </a:cxn>
                  <a:cxn ang="0">
                    <a:pos x="T4" y="T5"/>
                  </a:cxn>
                  <a:cxn ang="0">
                    <a:pos x="T6" y="T7"/>
                  </a:cxn>
                </a:cxnLst>
                <a:rect l="0" t="0" r="r" b="b"/>
                <a:pathLst>
                  <a:path w="5" h="10">
                    <a:moveTo>
                      <a:pt x="0" y="5"/>
                    </a:moveTo>
                    <a:lnTo>
                      <a:pt x="5" y="10"/>
                    </a:lnTo>
                    <a:lnTo>
                      <a:pt x="5"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611">
                <a:extLst>
                  <a:ext uri="{FF2B5EF4-FFF2-40B4-BE49-F238E27FC236}">
                    <a16:creationId xmlns:a16="http://schemas.microsoft.com/office/drawing/2014/main" id="{A770023F-1C49-4147-BF35-8A30A7CA79DF}"/>
                  </a:ext>
                </a:extLst>
              </p:cNvPr>
              <p:cNvSpPr>
                <a:spLocks/>
              </p:cNvSpPr>
              <p:nvPr userDrawn="1"/>
            </p:nvSpPr>
            <p:spPr bwMode="auto">
              <a:xfrm>
                <a:off x="4187" y="29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612">
                <a:extLst>
                  <a:ext uri="{FF2B5EF4-FFF2-40B4-BE49-F238E27FC236}">
                    <a16:creationId xmlns:a16="http://schemas.microsoft.com/office/drawing/2014/main" id="{90293187-88F7-41E4-BCBF-42052BE956F9}"/>
                  </a:ext>
                </a:extLst>
              </p:cNvPr>
              <p:cNvSpPr>
                <a:spLocks/>
              </p:cNvSpPr>
              <p:nvPr userDrawn="1"/>
            </p:nvSpPr>
            <p:spPr bwMode="auto">
              <a:xfrm>
                <a:off x="4361" y="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613">
                <a:extLst>
                  <a:ext uri="{FF2B5EF4-FFF2-40B4-BE49-F238E27FC236}">
                    <a16:creationId xmlns:a16="http://schemas.microsoft.com/office/drawing/2014/main" id="{DE8CD7AA-0C0A-4FE9-BB79-0A9BFFB7BA86}"/>
                  </a:ext>
                </a:extLst>
              </p:cNvPr>
              <p:cNvSpPr>
                <a:spLocks/>
              </p:cNvSpPr>
              <p:nvPr userDrawn="1"/>
            </p:nvSpPr>
            <p:spPr bwMode="auto">
              <a:xfrm>
                <a:off x="4371"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614">
                <a:extLst>
                  <a:ext uri="{FF2B5EF4-FFF2-40B4-BE49-F238E27FC236}">
                    <a16:creationId xmlns:a16="http://schemas.microsoft.com/office/drawing/2014/main" id="{3DB9E696-6C3C-4055-B763-E82A10A55B45}"/>
                  </a:ext>
                </a:extLst>
              </p:cNvPr>
              <p:cNvSpPr>
                <a:spLocks/>
              </p:cNvSpPr>
              <p:nvPr userDrawn="1"/>
            </p:nvSpPr>
            <p:spPr bwMode="auto">
              <a:xfrm>
                <a:off x="4341" y="333"/>
                <a:ext cx="10" cy="10"/>
              </a:xfrm>
              <a:custGeom>
                <a:avLst/>
                <a:gdLst>
                  <a:gd name="T0" fmla="*/ 1 w 2"/>
                  <a:gd name="T1" fmla="*/ 0 h 2"/>
                  <a:gd name="T2" fmla="*/ 1 w 2"/>
                  <a:gd name="T3" fmla="*/ 1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2"/>
                      <a:pt x="1" y="1"/>
                    </a:cubicBezTo>
                    <a:cubicBezTo>
                      <a:pt x="2" y="1"/>
                      <a:pt x="2" y="1"/>
                      <a:pt x="2"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615">
                <a:extLst>
                  <a:ext uri="{FF2B5EF4-FFF2-40B4-BE49-F238E27FC236}">
                    <a16:creationId xmlns:a16="http://schemas.microsoft.com/office/drawing/2014/main" id="{2A661F07-9867-42E6-9E13-2F10B24BC1BE}"/>
                  </a:ext>
                </a:extLst>
              </p:cNvPr>
              <p:cNvSpPr>
                <a:spLocks/>
              </p:cNvSpPr>
              <p:nvPr userDrawn="1"/>
            </p:nvSpPr>
            <p:spPr bwMode="auto">
              <a:xfrm>
                <a:off x="4391" y="46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616">
                <a:extLst>
                  <a:ext uri="{FF2B5EF4-FFF2-40B4-BE49-F238E27FC236}">
                    <a16:creationId xmlns:a16="http://schemas.microsoft.com/office/drawing/2014/main" id="{199B550B-B06B-4F55-8A1C-330B84FBD030}"/>
                  </a:ext>
                </a:extLst>
              </p:cNvPr>
              <p:cNvSpPr>
                <a:spLocks/>
              </p:cNvSpPr>
              <p:nvPr userDrawn="1"/>
            </p:nvSpPr>
            <p:spPr bwMode="auto">
              <a:xfrm>
                <a:off x="4411" y="4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617">
                <a:extLst>
                  <a:ext uri="{FF2B5EF4-FFF2-40B4-BE49-F238E27FC236}">
                    <a16:creationId xmlns:a16="http://schemas.microsoft.com/office/drawing/2014/main" id="{914BDDB4-1950-47A3-A71A-E71BA8E3F7EE}"/>
                  </a:ext>
                </a:extLst>
              </p:cNvPr>
              <p:cNvSpPr>
                <a:spLocks/>
              </p:cNvSpPr>
              <p:nvPr userDrawn="1"/>
            </p:nvSpPr>
            <p:spPr bwMode="auto">
              <a:xfrm>
                <a:off x="4296" y="683"/>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618">
                <a:extLst>
                  <a:ext uri="{FF2B5EF4-FFF2-40B4-BE49-F238E27FC236}">
                    <a16:creationId xmlns:a16="http://schemas.microsoft.com/office/drawing/2014/main" id="{46E2EE89-BD11-4127-BB9D-4E4387643531}"/>
                  </a:ext>
                </a:extLst>
              </p:cNvPr>
              <p:cNvSpPr>
                <a:spLocks/>
              </p:cNvSpPr>
              <p:nvPr userDrawn="1"/>
            </p:nvSpPr>
            <p:spPr bwMode="auto">
              <a:xfrm>
                <a:off x="4261" y="26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2"/>
                      <a:pt x="0" y="2"/>
                      <a:pt x="1"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619">
                <a:extLst>
                  <a:ext uri="{FF2B5EF4-FFF2-40B4-BE49-F238E27FC236}">
                    <a16:creationId xmlns:a16="http://schemas.microsoft.com/office/drawing/2014/main" id="{3F4203EA-ACBD-4CFC-92E5-D25127F6E87F}"/>
                  </a:ext>
                </a:extLst>
              </p:cNvPr>
              <p:cNvSpPr>
                <a:spLocks/>
              </p:cNvSpPr>
              <p:nvPr userDrawn="1"/>
            </p:nvSpPr>
            <p:spPr bwMode="auto">
              <a:xfrm>
                <a:off x="4326" y="58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620">
                <a:extLst>
                  <a:ext uri="{FF2B5EF4-FFF2-40B4-BE49-F238E27FC236}">
                    <a16:creationId xmlns:a16="http://schemas.microsoft.com/office/drawing/2014/main" id="{BF595526-7A52-4601-8DBC-33E5A576D1A8}"/>
                  </a:ext>
                </a:extLst>
              </p:cNvPr>
              <p:cNvSpPr>
                <a:spLocks/>
              </p:cNvSpPr>
              <p:nvPr userDrawn="1"/>
            </p:nvSpPr>
            <p:spPr bwMode="auto">
              <a:xfrm>
                <a:off x="4266" y="27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621">
                <a:extLst>
                  <a:ext uri="{FF2B5EF4-FFF2-40B4-BE49-F238E27FC236}">
                    <a16:creationId xmlns:a16="http://schemas.microsoft.com/office/drawing/2014/main" id="{2712780F-4FA0-4129-90FB-DA03C63C53FD}"/>
                  </a:ext>
                </a:extLst>
              </p:cNvPr>
              <p:cNvSpPr>
                <a:spLocks/>
              </p:cNvSpPr>
              <p:nvPr userDrawn="1"/>
            </p:nvSpPr>
            <p:spPr bwMode="auto">
              <a:xfrm>
                <a:off x="4038" y="5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622">
                <a:extLst>
                  <a:ext uri="{FF2B5EF4-FFF2-40B4-BE49-F238E27FC236}">
                    <a16:creationId xmlns:a16="http://schemas.microsoft.com/office/drawing/2014/main" id="{57483608-D107-41D3-B24F-FF434EB15C84}"/>
                  </a:ext>
                </a:extLst>
              </p:cNvPr>
              <p:cNvSpPr>
                <a:spLocks/>
              </p:cNvSpPr>
              <p:nvPr userDrawn="1"/>
            </p:nvSpPr>
            <p:spPr bwMode="auto">
              <a:xfrm>
                <a:off x="4082" y="44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623">
                <a:extLst>
                  <a:ext uri="{FF2B5EF4-FFF2-40B4-BE49-F238E27FC236}">
                    <a16:creationId xmlns:a16="http://schemas.microsoft.com/office/drawing/2014/main" id="{EDBAB239-FB37-4ACF-AE27-7331379CD9DE}"/>
                  </a:ext>
                </a:extLst>
              </p:cNvPr>
              <p:cNvSpPr>
                <a:spLocks/>
              </p:cNvSpPr>
              <p:nvPr userDrawn="1"/>
            </p:nvSpPr>
            <p:spPr bwMode="auto">
              <a:xfrm>
                <a:off x="4212" y="28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624">
                <a:extLst>
                  <a:ext uri="{FF2B5EF4-FFF2-40B4-BE49-F238E27FC236}">
                    <a16:creationId xmlns:a16="http://schemas.microsoft.com/office/drawing/2014/main" id="{2E2F136C-35ED-45C1-8E44-545B3CC3C685}"/>
                  </a:ext>
                </a:extLst>
              </p:cNvPr>
              <p:cNvSpPr>
                <a:spLocks/>
              </p:cNvSpPr>
              <p:nvPr userDrawn="1"/>
            </p:nvSpPr>
            <p:spPr bwMode="auto">
              <a:xfrm>
                <a:off x="4197" y="26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625">
                <a:extLst>
                  <a:ext uri="{FF2B5EF4-FFF2-40B4-BE49-F238E27FC236}">
                    <a16:creationId xmlns:a16="http://schemas.microsoft.com/office/drawing/2014/main" id="{42BDA2E0-D8B0-4B56-8AA8-B69E5EFE2C20}"/>
                  </a:ext>
                </a:extLst>
              </p:cNvPr>
              <p:cNvSpPr>
                <a:spLocks/>
              </p:cNvSpPr>
              <p:nvPr userDrawn="1"/>
            </p:nvSpPr>
            <p:spPr bwMode="auto">
              <a:xfrm>
                <a:off x="4296" y="25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626">
                <a:extLst>
                  <a:ext uri="{FF2B5EF4-FFF2-40B4-BE49-F238E27FC236}">
                    <a16:creationId xmlns:a16="http://schemas.microsoft.com/office/drawing/2014/main" id="{DD74314B-F539-4226-8824-0F8DA70D251F}"/>
                  </a:ext>
                </a:extLst>
              </p:cNvPr>
              <p:cNvSpPr>
                <a:spLocks/>
              </p:cNvSpPr>
              <p:nvPr userDrawn="1"/>
            </p:nvSpPr>
            <p:spPr bwMode="auto">
              <a:xfrm>
                <a:off x="4212"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627">
                <a:extLst>
                  <a:ext uri="{FF2B5EF4-FFF2-40B4-BE49-F238E27FC236}">
                    <a16:creationId xmlns:a16="http://schemas.microsoft.com/office/drawing/2014/main" id="{0F88A2A3-034E-4398-9FC5-427009810E63}"/>
                  </a:ext>
                </a:extLst>
              </p:cNvPr>
              <p:cNvSpPr>
                <a:spLocks/>
              </p:cNvSpPr>
              <p:nvPr userDrawn="1"/>
            </p:nvSpPr>
            <p:spPr bwMode="auto">
              <a:xfrm>
                <a:off x="4212"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628">
                <a:extLst>
                  <a:ext uri="{FF2B5EF4-FFF2-40B4-BE49-F238E27FC236}">
                    <a16:creationId xmlns:a16="http://schemas.microsoft.com/office/drawing/2014/main" id="{C2318736-B421-402F-83F7-85CE867EDA7B}"/>
                  </a:ext>
                </a:extLst>
              </p:cNvPr>
              <p:cNvSpPr>
                <a:spLocks/>
              </p:cNvSpPr>
              <p:nvPr userDrawn="1"/>
            </p:nvSpPr>
            <p:spPr bwMode="auto">
              <a:xfrm>
                <a:off x="4212" y="28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629">
                <a:extLst>
                  <a:ext uri="{FF2B5EF4-FFF2-40B4-BE49-F238E27FC236}">
                    <a16:creationId xmlns:a16="http://schemas.microsoft.com/office/drawing/2014/main" id="{B17843AF-8A8A-4DC4-A092-983978B3E34C}"/>
                  </a:ext>
                </a:extLst>
              </p:cNvPr>
              <p:cNvSpPr>
                <a:spLocks/>
              </p:cNvSpPr>
              <p:nvPr userDrawn="1"/>
            </p:nvSpPr>
            <p:spPr bwMode="auto">
              <a:xfrm>
                <a:off x="4137" y="67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Rectangle 630">
                <a:extLst>
                  <a:ext uri="{FF2B5EF4-FFF2-40B4-BE49-F238E27FC236}">
                    <a16:creationId xmlns:a16="http://schemas.microsoft.com/office/drawing/2014/main" id="{026367DF-277A-4B35-969F-F0CB224EC9A8}"/>
                  </a:ext>
                </a:extLst>
              </p:cNvPr>
              <p:cNvSpPr>
                <a:spLocks noChangeArrowheads="1"/>
              </p:cNvSpPr>
              <p:nvPr userDrawn="1"/>
            </p:nvSpPr>
            <p:spPr bwMode="auto">
              <a:xfrm>
                <a:off x="4406" y="3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631">
                <a:extLst>
                  <a:ext uri="{FF2B5EF4-FFF2-40B4-BE49-F238E27FC236}">
                    <a16:creationId xmlns:a16="http://schemas.microsoft.com/office/drawing/2014/main" id="{230090FC-04F8-423E-95B5-776EE5FA857E}"/>
                  </a:ext>
                </a:extLst>
              </p:cNvPr>
              <p:cNvSpPr>
                <a:spLocks/>
              </p:cNvSpPr>
              <p:nvPr userDrawn="1"/>
            </p:nvSpPr>
            <p:spPr bwMode="auto">
              <a:xfrm>
                <a:off x="4396" y="363"/>
                <a:ext cx="15" cy="5"/>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2" y="0"/>
                    </a:cubicBezTo>
                    <a:cubicBezTo>
                      <a:pt x="0" y="1"/>
                      <a:pt x="0" y="1"/>
                      <a:pt x="0" y="1"/>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632">
                <a:extLst>
                  <a:ext uri="{FF2B5EF4-FFF2-40B4-BE49-F238E27FC236}">
                    <a16:creationId xmlns:a16="http://schemas.microsoft.com/office/drawing/2014/main" id="{9D9D82B8-A130-4FA4-A0C0-CC24C286831B}"/>
                  </a:ext>
                </a:extLst>
              </p:cNvPr>
              <p:cNvSpPr>
                <a:spLocks noEditPoints="1"/>
              </p:cNvSpPr>
              <p:nvPr userDrawn="1"/>
            </p:nvSpPr>
            <p:spPr bwMode="auto">
              <a:xfrm>
                <a:off x="4038" y="233"/>
                <a:ext cx="383" cy="475"/>
              </a:xfrm>
              <a:custGeom>
                <a:avLst/>
                <a:gdLst>
                  <a:gd name="T0" fmla="*/ 63 w 77"/>
                  <a:gd name="T1" fmla="*/ 80 h 95"/>
                  <a:gd name="T2" fmla="*/ 67 w 77"/>
                  <a:gd name="T3" fmla="*/ 74 h 95"/>
                  <a:gd name="T4" fmla="*/ 69 w 77"/>
                  <a:gd name="T5" fmla="*/ 71 h 95"/>
                  <a:gd name="T6" fmla="*/ 71 w 77"/>
                  <a:gd name="T7" fmla="*/ 66 h 95"/>
                  <a:gd name="T8" fmla="*/ 74 w 77"/>
                  <a:gd name="T9" fmla="*/ 59 h 95"/>
                  <a:gd name="T10" fmla="*/ 72 w 77"/>
                  <a:gd name="T11" fmla="*/ 48 h 95"/>
                  <a:gd name="T12" fmla="*/ 72 w 77"/>
                  <a:gd name="T13" fmla="*/ 48 h 95"/>
                  <a:gd name="T14" fmla="*/ 75 w 77"/>
                  <a:gd name="T15" fmla="*/ 48 h 95"/>
                  <a:gd name="T16" fmla="*/ 76 w 77"/>
                  <a:gd name="T17" fmla="*/ 42 h 95"/>
                  <a:gd name="T18" fmla="*/ 75 w 77"/>
                  <a:gd name="T19" fmla="*/ 36 h 95"/>
                  <a:gd name="T20" fmla="*/ 69 w 77"/>
                  <a:gd name="T21" fmla="*/ 27 h 95"/>
                  <a:gd name="T22" fmla="*/ 73 w 77"/>
                  <a:gd name="T23" fmla="*/ 22 h 95"/>
                  <a:gd name="T24" fmla="*/ 67 w 77"/>
                  <a:gd name="T25" fmla="*/ 16 h 95"/>
                  <a:gd name="T26" fmla="*/ 69 w 77"/>
                  <a:gd name="T27" fmla="*/ 13 h 95"/>
                  <a:gd name="T28" fmla="*/ 68 w 77"/>
                  <a:gd name="T29" fmla="*/ 11 h 95"/>
                  <a:gd name="T30" fmla="*/ 61 w 77"/>
                  <a:gd name="T31" fmla="*/ 4 h 95"/>
                  <a:gd name="T32" fmla="*/ 56 w 77"/>
                  <a:gd name="T33" fmla="*/ 4 h 95"/>
                  <a:gd name="T34" fmla="*/ 46 w 77"/>
                  <a:gd name="T35" fmla="*/ 2 h 95"/>
                  <a:gd name="T36" fmla="*/ 38 w 77"/>
                  <a:gd name="T37" fmla="*/ 7 h 95"/>
                  <a:gd name="T38" fmla="*/ 34 w 77"/>
                  <a:gd name="T39" fmla="*/ 6 h 95"/>
                  <a:gd name="T40" fmla="*/ 30 w 77"/>
                  <a:gd name="T41" fmla="*/ 9 h 95"/>
                  <a:gd name="T42" fmla="*/ 35 w 77"/>
                  <a:gd name="T43" fmla="*/ 11 h 95"/>
                  <a:gd name="T44" fmla="*/ 36 w 77"/>
                  <a:gd name="T45" fmla="*/ 8 h 95"/>
                  <a:gd name="T46" fmla="*/ 41 w 77"/>
                  <a:gd name="T47" fmla="*/ 9 h 95"/>
                  <a:gd name="T48" fmla="*/ 50 w 77"/>
                  <a:gd name="T49" fmla="*/ 10 h 95"/>
                  <a:gd name="T50" fmla="*/ 59 w 77"/>
                  <a:gd name="T51" fmla="*/ 14 h 95"/>
                  <a:gd name="T52" fmla="*/ 62 w 77"/>
                  <a:gd name="T53" fmla="*/ 20 h 95"/>
                  <a:gd name="T54" fmla="*/ 65 w 77"/>
                  <a:gd name="T55" fmla="*/ 21 h 95"/>
                  <a:gd name="T56" fmla="*/ 68 w 77"/>
                  <a:gd name="T57" fmla="*/ 27 h 95"/>
                  <a:gd name="T58" fmla="*/ 69 w 77"/>
                  <a:gd name="T59" fmla="*/ 41 h 95"/>
                  <a:gd name="T60" fmla="*/ 69 w 77"/>
                  <a:gd name="T61" fmla="*/ 47 h 95"/>
                  <a:gd name="T62" fmla="*/ 68 w 77"/>
                  <a:gd name="T63" fmla="*/ 54 h 95"/>
                  <a:gd name="T64" fmla="*/ 66 w 77"/>
                  <a:gd name="T65" fmla="*/ 62 h 95"/>
                  <a:gd name="T66" fmla="*/ 61 w 77"/>
                  <a:gd name="T67" fmla="*/ 68 h 95"/>
                  <a:gd name="T68" fmla="*/ 53 w 77"/>
                  <a:gd name="T69" fmla="*/ 78 h 95"/>
                  <a:gd name="T70" fmla="*/ 43 w 77"/>
                  <a:gd name="T71" fmla="*/ 84 h 95"/>
                  <a:gd name="T72" fmla="*/ 36 w 77"/>
                  <a:gd name="T73" fmla="*/ 88 h 95"/>
                  <a:gd name="T74" fmla="*/ 24 w 77"/>
                  <a:gd name="T75" fmla="*/ 84 h 95"/>
                  <a:gd name="T76" fmla="*/ 21 w 77"/>
                  <a:gd name="T77" fmla="*/ 81 h 95"/>
                  <a:gd name="T78" fmla="*/ 13 w 77"/>
                  <a:gd name="T79" fmla="*/ 74 h 95"/>
                  <a:gd name="T80" fmla="*/ 10 w 77"/>
                  <a:gd name="T81" fmla="*/ 62 h 95"/>
                  <a:gd name="T82" fmla="*/ 10 w 77"/>
                  <a:gd name="T83" fmla="*/ 45 h 95"/>
                  <a:gd name="T84" fmla="*/ 9 w 77"/>
                  <a:gd name="T85" fmla="*/ 40 h 95"/>
                  <a:gd name="T86" fmla="*/ 0 w 77"/>
                  <a:gd name="T87" fmla="*/ 54 h 95"/>
                  <a:gd name="T88" fmla="*/ 1 w 77"/>
                  <a:gd name="T89" fmla="*/ 60 h 95"/>
                  <a:gd name="T90" fmla="*/ 2 w 77"/>
                  <a:gd name="T91" fmla="*/ 68 h 95"/>
                  <a:gd name="T92" fmla="*/ 7 w 77"/>
                  <a:gd name="T93" fmla="*/ 78 h 95"/>
                  <a:gd name="T94" fmla="*/ 13 w 77"/>
                  <a:gd name="T95" fmla="*/ 84 h 95"/>
                  <a:gd name="T96" fmla="*/ 18 w 77"/>
                  <a:gd name="T97" fmla="*/ 88 h 95"/>
                  <a:gd name="T98" fmla="*/ 23 w 77"/>
                  <a:gd name="T99" fmla="*/ 91 h 95"/>
                  <a:gd name="T100" fmla="*/ 30 w 77"/>
                  <a:gd name="T101" fmla="*/ 95 h 95"/>
                  <a:gd name="T102" fmla="*/ 37 w 77"/>
                  <a:gd name="T103" fmla="*/ 93 h 95"/>
                  <a:gd name="T104" fmla="*/ 42 w 77"/>
                  <a:gd name="T105" fmla="*/ 92 h 95"/>
                  <a:gd name="T106" fmla="*/ 44 w 77"/>
                  <a:gd name="T107" fmla="*/ 93 h 95"/>
                  <a:gd name="T108" fmla="*/ 52 w 77"/>
                  <a:gd name="T109" fmla="*/ 89 h 95"/>
                  <a:gd name="T110" fmla="*/ 60 w 77"/>
                  <a:gd name="T111" fmla="*/ 83 h 95"/>
                  <a:gd name="T112" fmla="*/ 74 w 77"/>
                  <a:gd name="T113" fmla="*/ 46 h 95"/>
                  <a:gd name="T114" fmla="*/ 38 w 77"/>
                  <a:gd name="T115" fmla="*/ 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95">
                    <a:moveTo>
                      <a:pt x="60" y="83"/>
                    </a:moveTo>
                    <a:cubicBezTo>
                      <a:pt x="61" y="83"/>
                      <a:pt x="61" y="83"/>
                      <a:pt x="61" y="83"/>
                    </a:cubicBezTo>
                    <a:cubicBezTo>
                      <a:pt x="61" y="85"/>
                      <a:pt x="60" y="85"/>
                      <a:pt x="62" y="85"/>
                    </a:cubicBezTo>
                    <a:cubicBezTo>
                      <a:pt x="60" y="83"/>
                      <a:pt x="64" y="82"/>
                      <a:pt x="62" y="80"/>
                    </a:cubicBezTo>
                    <a:cubicBezTo>
                      <a:pt x="63" y="79"/>
                      <a:pt x="63" y="79"/>
                      <a:pt x="63" y="79"/>
                    </a:cubicBezTo>
                    <a:cubicBezTo>
                      <a:pt x="63" y="80"/>
                      <a:pt x="63" y="80"/>
                      <a:pt x="63" y="80"/>
                    </a:cubicBezTo>
                    <a:cubicBezTo>
                      <a:pt x="65" y="80"/>
                      <a:pt x="62" y="78"/>
                      <a:pt x="64" y="77"/>
                    </a:cubicBezTo>
                    <a:cubicBezTo>
                      <a:pt x="64" y="76"/>
                      <a:pt x="65" y="76"/>
                      <a:pt x="65" y="77"/>
                    </a:cubicBezTo>
                    <a:cubicBezTo>
                      <a:pt x="65" y="75"/>
                      <a:pt x="65" y="75"/>
                      <a:pt x="65" y="75"/>
                    </a:cubicBezTo>
                    <a:cubicBezTo>
                      <a:pt x="65" y="75"/>
                      <a:pt x="66" y="75"/>
                      <a:pt x="65" y="76"/>
                    </a:cubicBezTo>
                    <a:cubicBezTo>
                      <a:pt x="67" y="74"/>
                      <a:pt x="67" y="74"/>
                      <a:pt x="67" y="74"/>
                    </a:cubicBezTo>
                    <a:cubicBezTo>
                      <a:pt x="67" y="74"/>
                      <a:pt x="67" y="74"/>
                      <a:pt x="67" y="74"/>
                    </a:cubicBezTo>
                    <a:cubicBezTo>
                      <a:pt x="66" y="73"/>
                      <a:pt x="66" y="72"/>
                      <a:pt x="66" y="72"/>
                    </a:cubicBezTo>
                    <a:cubicBezTo>
                      <a:pt x="67" y="72"/>
                      <a:pt x="66" y="72"/>
                      <a:pt x="67" y="72"/>
                    </a:cubicBezTo>
                    <a:cubicBezTo>
                      <a:pt x="67" y="71"/>
                      <a:pt x="67" y="71"/>
                      <a:pt x="67" y="71"/>
                    </a:cubicBezTo>
                    <a:cubicBezTo>
                      <a:pt x="67" y="71"/>
                      <a:pt x="68" y="72"/>
                      <a:pt x="67" y="73"/>
                    </a:cubicBezTo>
                    <a:cubicBezTo>
                      <a:pt x="70" y="73"/>
                      <a:pt x="67" y="72"/>
                      <a:pt x="70" y="70"/>
                    </a:cubicBezTo>
                    <a:cubicBezTo>
                      <a:pt x="69" y="71"/>
                      <a:pt x="69" y="71"/>
                      <a:pt x="69" y="71"/>
                    </a:cubicBezTo>
                    <a:cubicBezTo>
                      <a:pt x="71" y="72"/>
                      <a:pt x="71" y="71"/>
                      <a:pt x="72" y="70"/>
                    </a:cubicBezTo>
                    <a:cubicBezTo>
                      <a:pt x="72" y="70"/>
                      <a:pt x="69" y="71"/>
                      <a:pt x="69" y="69"/>
                    </a:cubicBezTo>
                    <a:cubicBezTo>
                      <a:pt x="69" y="69"/>
                      <a:pt x="70" y="69"/>
                      <a:pt x="70" y="68"/>
                    </a:cubicBezTo>
                    <a:cubicBezTo>
                      <a:pt x="70" y="68"/>
                      <a:pt x="70" y="68"/>
                      <a:pt x="71" y="67"/>
                    </a:cubicBezTo>
                    <a:cubicBezTo>
                      <a:pt x="72" y="68"/>
                      <a:pt x="72" y="68"/>
                      <a:pt x="72" y="68"/>
                    </a:cubicBezTo>
                    <a:cubicBezTo>
                      <a:pt x="72" y="67"/>
                      <a:pt x="71" y="66"/>
                      <a:pt x="71" y="66"/>
                    </a:cubicBezTo>
                    <a:cubicBezTo>
                      <a:pt x="72" y="65"/>
                      <a:pt x="73" y="65"/>
                      <a:pt x="73" y="65"/>
                    </a:cubicBezTo>
                    <a:cubicBezTo>
                      <a:pt x="74" y="64"/>
                      <a:pt x="72" y="65"/>
                      <a:pt x="72" y="64"/>
                    </a:cubicBezTo>
                    <a:cubicBezTo>
                      <a:pt x="73" y="63"/>
                      <a:pt x="73" y="61"/>
                      <a:pt x="73" y="60"/>
                    </a:cubicBezTo>
                    <a:cubicBezTo>
                      <a:pt x="73" y="59"/>
                      <a:pt x="73" y="60"/>
                      <a:pt x="74" y="60"/>
                    </a:cubicBezTo>
                    <a:cubicBezTo>
                      <a:pt x="73" y="59"/>
                      <a:pt x="73" y="59"/>
                      <a:pt x="73" y="59"/>
                    </a:cubicBezTo>
                    <a:cubicBezTo>
                      <a:pt x="73" y="59"/>
                      <a:pt x="73" y="59"/>
                      <a:pt x="74" y="59"/>
                    </a:cubicBezTo>
                    <a:cubicBezTo>
                      <a:pt x="73" y="58"/>
                      <a:pt x="72" y="58"/>
                      <a:pt x="72" y="57"/>
                    </a:cubicBezTo>
                    <a:cubicBezTo>
                      <a:pt x="71" y="57"/>
                      <a:pt x="75" y="56"/>
                      <a:pt x="74" y="54"/>
                    </a:cubicBezTo>
                    <a:cubicBezTo>
                      <a:pt x="74" y="54"/>
                      <a:pt x="75" y="54"/>
                      <a:pt x="75" y="54"/>
                    </a:cubicBezTo>
                    <a:cubicBezTo>
                      <a:pt x="74" y="52"/>
                      <a:pt x="75" y="53"/>
                      <a:pt x="74" y="51"/>
                    </a:cubicBezTo>
                    <a:cubicBezTo>
                      <a:pt x="75" y="50"/>
                      <a:pt x="75" y="50"/>
                      <a:pt x="75" y="50"/>
                    </a:cubicBezTo>
                    <a:cubicBezTo>
                      <a:pt x="73" y="50"/>
                      <a:pt x="73" y="49"/>
                      <a:pt x="72" y="48"/>
                    </a:cubicBezTo>
                    <a:cubicBezTo>
                      <a:pt x="71" y="48"/>
                      <a:pt x="71" y="48"/>
                      <a:pt x="71" y="49"/>
                    </a:cubicBezTo>
                    <a:cubicBezTo>
                      <a:pt x="70" y="47"/>
                      <a:pt x="70" y="47"/>
                      <a:pt x="70" y="47"/>
                    </a:cubicBezTo>
                    <a:cubicBezTo>
                      <a:pt x="70" y="47"/>
                      <a:pt x="71" y="47"/>
                      <a:pt x="71" y="47"/>
                    </a:cubicBezTo>
                    <a:cubicBezTo>
                      <a:pt x="71" y="47"/>
                      <a:pt x="71" y="47"/>
                      <a:pt x="71" y="47"/>
                    </a:cubicBezTo>
                    <a:cubicBezTo>
                      <a:pt x="72" y="46"/>
                      <a:pt x="72" y="47"/>
                      <a:pt x="73" y="47"/>
                    </a:cubicBezTo>
                    <a:cubicBezTo>
                      <a:pt x="73" y="48"/>
                      <a:pt x="72" y="48"/>
                      <a:pt x="72" y="48"/>
                    </a:cubicBezTo>
                    <a:cubicBezTo>
                      <a:pt x="73" y="48"/>
                      <a:pt x="74" y="49"/>
                      <a:pt x="74" y="49"/>
                    </a:cubicBezTo>
                    <a:cubicBezTo>
                      <a:pt x="74" y="49"/>
                      <a:pt x="74" y="49"/>
                      <a:pt x="74" y="48"/>
                    </a:cubicBezTo>
                    <a:cubicBezTo>
                      <a:pt x="74" y="48"/>
                      <a:pt x="74" y="49"/>
                      <a:pt x="75" y="48"/>
                    </a:cubicBezTo>
                    <a:cubicBezTo>
                      <a:pt x="75" y="48"/>
                      <a:pt x="74" y="48"/>
                      <a:pt x="74" y="48"/>
                    </a:cubicBezTo>
                    <a:cubicBezTo>
                      <a:pt x="76" y="48"/>
                      <a:pt x="76" y="48"/>
                      <a:pt x="76" y="48"/>
                    </a:cubicBezTo>
                    <a:cubicBezTo>
                      <a:pt x="75" y="48"/>
                      <a:pt x="75" y="48"/>
                      <a:pt x="75" y="48"/>
                    </a:cubicBezTo>
                    <a:cubicBezTo>
                      <a:pt x="75" y="48"/>
                      <a:pt x="76" y="45"/>
                      <a:pt x="76" y="45"/>
                    </a:cubicBezTo>
                    <a:cubicBezTo>
                      <a:pt x="75" y="44"/>
                      <a:pt x="73" y="42"/>
                      <a:pt x="72" y="40"/>
                    </a:cubicBezTo>
                    <a:cubicBezTo>
                      <a:pt x="73" y="40"/>
                      <a:pt x="74" y="40"/>
                      <a:pt x="75" y="40"/>
                    </a:cubicBezTo>
                    <a:cubicBezTo>
                      <a:pt x="74" y="41"/>
                      <a:pt x="76" y="42"/>
                      <a:pt x="76" y="43"/>
                    </a:cubicBezTo>
                    <a:cubicBezTo>
                      <a:pt x="76" y="43"/>
                      <a:pt x="76" y="43"/>
                      <a:pt x="76" y="43"/>
                    </a:cubicBezTo>
                    <a:cubicBezTo>
                      <a:pt x="76" y="43"/>
                      <a:pt x="76" y="42"/>
                      <a:pt x="76" y="42"/>
                    </a:cubicBezTo>
                    <a:cubicBezTo>
                      <a:pt x="76" y="41"/>
                      <a:pt x="75" y="41"/>
                      <a:pt x="75" y="41"/>
                    </a:cubicBezTo>
                    <a:cubicBezTo>
                      <a:pt x="76" y="41"/>
                      <a:pt x="76" y="40"/>
                      <a:pt x="77" y="39"/>
                    </a:cubicBezTo>
                    <a:cubicBezTo>
                      <a:pt x="75" y="40"/>
                      <a:pt x="75" y="38"/>
                      <a:pt x="74" y="37"/>
                    </a:cubicBezTo>
                    <a:cubicBezTo>
                      <a:pt x="75" y="37"/>
                      <a:pt x="76" y="37"/>
                      <a:pt x="76" y="38"/>
                    </a:cubicBezTo>
                    <a:cubicBezTo>
                      <a:pt x="77" y="37"/>
                      <a:pt x="73" y="37"/>
                      <a:pt x="74" y="35"/>
                    </a:cubicBezTo>
                    <a:cubicBezTo>
                      <a:pt x="75" y="36"/>
                      <a:pt x="74" y="36"/>
                      <a:pt x="75" y="36"/>
                    </a:cubicBezTo>
                    <a:cubicBezTo>
                      <a:pt x="74" y="35"/>
                      <a:pt x="74" y="34"/>
                      <a:pt x="75" y="34"/>
                    </a:cubicBezTo>
                    <a:cubicBezTo>
                      <a:pt x="75" y="34"/>
                      <a:pt x="75" y="34"/>
                      <a:pt x="75" y="34"/>
                    </a:cubicBezTo>
                    <a:cubicBezTo>
                      <a:pt x="75" y="32"/>
                      <a:pt x="74" y="28"/>
                      <a:pt x="72" y="29"/>
                    </a:cubicBezTo>
                    <a:cubicBezTo>
                      <a:pt x="73" y="29"/>
                      <a:pt x="75" y="28"/>
                      <a:pt x="75" y="28"/>
                    </a:cubicBezTo>
                    <a:cubicBezTo>
                      <a:pt x="75" y="28"/>
                      <a:pt x="73" y="28"/>
                      <a:pt x="72" y="27"/>
                    </a:cubicBezTo>
                    <a:cubicBezTo>
                      <a:pt x="70" y="27"/>
                      <a:pt x="69" y="27"/>
                      <a:pt x="69" y="27"/>
                    </a:cubicBezTo>
                    <a:cubicBezTo>
                      <a:pt x="70" y="27"/>
                      <a:pt x="73" y="24"/>
                      <a:pt x="74" y="26"/>
                    </a:cubicBezTo>
                    <a:cubicBezTo>
                      <a:pt x="74" y="25"/>
                      <a:pt x="74" y="25"/>
                      <a:pt x="74" y="24"/>
                    </a:cubicBezTo>
                    <a:cubicBezTo>
                      <a:pt x="74" y="24"/>
                      <a:pt x="72" y="25"/>
                      <a:pt x="72" y="25"/>
                    </a:cubicBezTo>
                    <a:cubicBezTo>
                      <a:pt x="73" y="23"/>
                      <a:pt x="72" y="24"/>
                      <a:pt x="73" y="22"/>
                    </a:cubicBezTo>
                    <a:cubicBezTo>
                      <a:pt x="73" y="23"/>
                      <a:pt x="71" y="23"/>
                      <a:pt x="70" y="22"/>
                    </a:cubicBezTo>
                    <a:cubicBezTo>
                      <a:pt x="71" y="22"/>
                      <a:pt x="73" y="21"/>
                      <a:pt x="73" y="22"/>
                    </a:cubicBezTo>
                    <a:cubicBezTo>
                      <a:pt x="73" y="22"/>
                      <a:pt x="72" y="21"/>
                      <a:pt x="71" y="21"/>
                    </a:cubicBezTo>
                    <a:cubicBezTo>
                      <a:pt x="71" y="21"/>
                      <a:pt x="70" y="21"/>
                      <a:pt x="70" y="21"/>
                    </a:cubicBezTo>
                    <a:cubicBezTo>
                      <a:pt x="71" y="21"/>
                      <a:pt x="72" y="20"/>
                      <a:pt x="72" y="19"/>
                    </a:cubicBezTo>
                    <a:cubicBezTo>
                      <a:pt x="72" y="20"/>
                      <a:pt x="72" y="18"/>
                      <a:pt x="71" y="18"/>
                    </a:cubicBezTo>
                    <a:cubicBezTo>
                      <a:pt x="71" y="18"/>
                      <a:pt x="71" y="18"/>
                      <a:pt x="71" y="18"/>
                    </a:cubicBezTo>
                    <a:cubicBezTo>
                      <a:pt x="70" y="16"/>
                      <a:pt x="67" y="18"/>
                      <a:pt x="67" y="16"/>
                    </a:cubicBezTo>
                    <a:cubicBezTo>
                      <a:pt x="67" y="16"/>
                      <a:pt x="69" y="15"/>
                      <a:pt x="69" y="14"/>
                    </a:cubicBezTo>
                    <a:cubicBezTo>
                      <a:pt x="68" y="15"/>
                      <a:pt x="63" y="16"/>
                      <a:pt x="62" y="15"/>
                    </a:cubicBezTo>
                    <a:cubicBezTo>
                      <a:pt x="62" y="15"/>
                      <a:pt x="62" y="15"/>
                      <a:pt x="62" y="15"/>
                    </a:cubicBezTo>
                    <a:cubicBezTo>
                      <a:pt x="61" y="14"/>
                      <a:pt x="61" y="14"/>
                      <a:pt x="61" y="14"/>
                    </a:cubicBezTo>
                    <a:cubicBezTo>
                      <a:pt x="61" y="14"/>
                      <a:pt x="63" y="13"/>
                      <a:pt x="65" y="13"/>
                    </a:cubicBezTo>
                    <a:cubicBezTo>
                      <a:pt x="66" y="13"/>
                      <a:pt x="68" y="13"/>
                      <a:pt x="69" y="13"/>
                    </a:cubicBezTo>
                    <a:cubicBezTo>
                      <a:pt x="69" y="12"/>
                      <a:pt x="69" y="13"/>
                      <a:pt x="68" y="12"/>
                    </a:cubicBezTo>
                    <a:cubicBezTo>
                      <a:pt x="69" y="11"/>
                      <a:pt x="69" y="12"/>
                      <a:pt x="70" y="12"/>
                    </a:cubicBezTo>
                    <a:cubicBezTo>
                      <a:pt x="70" y="12"/>
                      <a:pt x="68" y="9"/>
                      <a:pt x="68" y="9"/>
                    </a:cubicBezTo>
                    <a:cubicBezTo>
                      <a:pt x="67" y="10"/>
                      <a:pt x="66" y="9"/>
                      <a:pt x="65" y="10"/>
                    </a:cubicBezTo>
                    <a:cubicBezTo>
                      <a:pt x="65" y="10"/>
                      <a:pt x="66" y="10"/>
                      <a:pt x="67" y="10"/>
                    </a:cubicBezTo>
                    <a:cubicBezTo>
                      <a:pt x="67" y="11"/>
                      <a:pt x="68" y="11"/>
                      <a:pt x="68" y="11"/>
                    </a:cubicBezTo>
                    <a:cubicBezTo>
                      <a:pt x="67" y="12"/>
                      <a:pt x="64" y="12"/>
                      <a:pt x="63" y="11"/>
                    </a:cubicBezTo>
                    <a:cubicBezTo>
                      <a:pt x="63" y="10"/>
                      <a:pt x="65" y="9"/>
                      <a:pt x="65" y="9"/>
                    </a:cubicBezTo>
                    <a:cubicBezTo>
                      <a:pt x="65" y="9"/>
                      <a:pt x="63" y="8"/>
                      <a:pt x="63" y="8"/>
                    </a:cubicBezTo>
                    <a:cubicBezTo>
                      <a:pt x="65" y="8"/>
                      <a:pt x="65" y="8"/>
                      <a:pt x="65" y="8"/>
                    </a:cubicBezTo>
                    <a:cubicBezTo>
                      <a:pt x="64" y="7"/>
                      <a:pt x="62" y="8"/>
                      <a:pt x="62" y="6"/>
                    </a:cubicBezTo>
                    <a:cubicBezTo>
                      <a:pt x="62" y="6"/>
                      <a:pt x="62" y="4"/>
                      <a:pt x="61" y="4"/>
                    </a:cubicBezTo>
                    <a:cubicBezTo>
                      <a:pt x="61" y="6"/>
                      <a:pt x="58" y="10"/>
                      <a:pt x="57" y="11"/>
                    </a:cubicBezTo>
                    <a:cubicBezTo>
                      <a:pt x="57" y="10"/>
                      <a:pt x="56" y="8"/>
                      <a:pt x="56" y="7"/>
                    </a:cubicBezTo>
                    <a:cubicBezTo>
                      <a:pt x="56" y="6"/>
                      <a:pt x="59" y="5"/>
                      <a:pt x="59" y="4"/>
                    </a:cubicBezTo>
                    <a:cubicBezTo>
                      <a:pt x="59" y="5"/>
                      <a:pt x="58" y="5"/>
                      <a:pt x="58" y="5"/>
                    </a:cubicBezTo>
                    <a:cubicBezTo>
                      <a:pt x="57" y="4"/>
                      <a:pt x="58" y="4"/>
                      <a:pt x="57" y="4"/>
                    </a:cubicBezTo>
                    <a:cubicBezTo>
                      <a:pt x="57" y="5"/>
                      <a:pt x="56" y="2"/>
                      <a:pt x="56" y="4"/>
                    </a:cubicBezTo>
                    <a:cubicBezTo>
                      <a:pt x="55" y="4"/>
                      <a:pt x="56" y="4"/>
                      <a:pt x="55" y="3"/>
                    </a:cubicBezTo>
                    <a:cubicBezTo>
                      <a:pt x="55" y="4"/>
                      <a:pt x="52" y="5"/>
                      <a:pt x="52" y="6"/>
                    </a:cubicBezTo>
                    <a:cubicBezTo>
                      <a:pt x="52" y="5"/>
                      <a:pt x="52" y="5"/>
                      <a:pt x="52" y="5"/>
                    </a:cubicBezTo>
                    <a:cubicBezTo>
                      <a:pt x="50" y="4"/>
                      <a:pt x="49" y="3"/>
                      <a:pt x="47" y="3"/>
                    </a:cubicBezTo>
                    <a:cubicBezTo>
                      <a:pt x="47" y="2"/>
                      <a:pt x="46" y="2"/>
                      <a:pt x="47" y="1"/>
                    </a:cubicBezTo>
                    <a:cubicBezTo>
                      <a:pt x="46" y="2"/>
                      <a:pt x="46" y="2"/>
                      <a:pt x="46" y="2"/>
                    </a:cubicBezTo>
                    <a:cubicBezTo>
                      <a:pt x="45" y="1"/>
                      <a:pt x="47" y="2"/>
                      <a:pt x="46" y="0"/>
                    </a:cubicBezTo>
                    <a:cubicBezTo>
                      <a:pt x="46" y="1"/>
                      <a:pt x="45" y="1"/>
                      <a:pt x="44" y="2"/>
                    </a:cubicBezTo>
                    <a:cubicBezTo>
                      <a:pt x="44" y="3"/>
                      <a:pt x="46" y="2"/>
                      <a:pt x="46" y="2"/>
                    </a:cubicBezTo>
                    <a:cubicBezTo>
                      <a:pt x="46" y="3"/>
                      <a:pt x="45" y="5"/>
                      <a:pt x="43" y="6"/>
                    </a:cubicBezTo>
                    <a:cubicBezTo>
                      <a:pt x="42" y="6"/>
                      <a:pt x="43" y="5"/>
                      <a:pt x="42" y="5"/>
                    </a:cubicBezTo>
                    <a:cubicBezTo>
                      <a:pt x="40" y="5"/>
                      <a:pt x="41" y="8"/>
                      <a:pt x="38" y="7"/>
                    </a:cubicBezTo>
                    <a:cubicBezTo>
                      <a:pt x="37" y="6"/>
                      <a:pt x="38" y="5"/>
                      <a:pt x="38" y="4"/>
                    </a:cubicBezTo>
                    <a:cubicBezTo>
                      <a:pt x="39" y="4"/>
                      <a:pt x="39" y="5"/>
                      <a:pt x="40" y="5"/>
                    </a:cubicBezTo>
                    <a:cubicBezTo>
                      <a:pt x="39" y="4"/>
                      <a:pt x="39" y="4"/>
                      <a:pt x="39" y="4"/>
                    </a:cubicBezTo>
                    <a:cubicBezTo>
                      <a:pt x="39" y="4"/>
                      <a:pt x="40" y="3"/>
                      <a:pt x="41" y="4"/>
                    </a:cubicBezTo>
                    <a:cubicBezTo>
                      <a:pt x="40" y="3"/>
                      <a:pt x="36" y="4"/>
                      <a:pt x="34" y="4"/>
                    </a:cubicBezTo>
                    <a:cubicBezTo>
                      <a:pt x="34" y="5"/>
                      <a:pt x="33" y="5"/>
                      <a:pt x="34" y="6"/>
                    </a:cubicBezTo>
                    <a:cubicBezTo>
                      <a:pt x="34" y="5"/>
                      <a:pt x="34" y="5"/>
                      <a:pt x="34" y="5"/>
                    </a:cubicBezTo>
                    <a:cubicBezTo>
                      <a:pt x="35" y="6"/>
                      <a:pt x="33" y="7"/>
                      <a:pt x="34" y="7"/>
                    </a:cubicBezTo>
                    <a:cubicBezTo>
                      <a:pt x="34" y="8"/>
                      <a:pt x="33" y="9"/>
                      <a:pt x="32" y="9"/>
                    </a:cubicBezTo>
                    <a:cubicBezTo>
                      <a:pt x="31" y="8"/>
                      <a:pt x="31" y="8"/>
                      <a:pt x="31" y="8"/>
                    </a:cubicBezTo>
                    <a:cubicBezTo>
                      <a:pt x="32" y="8"/>
                      <a:pt x="32" y="8"/>
                      <a:pt x="33" y="8"/>
                    </a:cubicBezTo>
                    <a:cubicBezTo>
                      <a:pt x="32" y="9"/>
                      <a:pt x="30" y="7"/>
                      <a:pt x="30" y="9"/>
                    </a:cubicBezTo>
                    <a:cubicBezTo>
                      <a:pt x="32" y="9"/>
                      <a:pt x="32" y="9"/>
                      <a:pt x="32" y="9"/>
                    </a:cubicBezTo>
                    <a:cubicBezTo>
                      <a:pt x="31" y="10"/>
                      <a:pt x="31" y="12"/>
                      <a:pt x="30" y="12"/>
                    </a:cubicBezTo>
                    <a:cubicBezTo>
                      <a:pt x="31" y="13"/>
                      <a:pt x="30" y="12"/>
                      <a:pt x="31" y="13"/>
                    </a:cubicBezTo>
                    <a:cubicBezTo>
                      <a:pt x="30" y="11"/>
                      <a:pt x="33" y="11"/>
                      <a:pt x="32" y="10"/>
                    </a:cubicBezTo>
                    <a:cubicBezTo>
                      <a:pt x="33" y="11"/>
                      <a:pt x="33" y="10"/>
                      <a:pt x="35" y="11"/>
                    </a:cubicBezTo>
                    <a:cubicBezTo>
                      <a:pt x="34" y="11"/>
                      <a:pt x="34" y="11"/>
                      <a:pt x="35" y="11"/>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4" y="10"/>
                      <a:pt x="34" y="10"/>
                    </a:cubicBezTo>
                    <a:cubicBezTo>
                      <a:pt x="34" y="9"/>
                      <a:pt x="35" y="8"/>
                      <a:pt x="36" y="8"/>
                    </a:cubicBezTo>
                    <a:cubicBezTo>
                      <a:pt x="36" y="8"/>
                      <a:pt x="36" y="8"/>
                      <a:pt x="36" y="9"/>
                    </a:cubicBezTo>
                    <a:cubicBezTo>
                      <a:pt x="36" y="8"/>
                      <a:pt x="36" y="8"/>
                      <a:pt x="36" y="8"/>
                    </a:cubicBezTo>
                    <a:cubicBezTo>
                      <a:pt x="37" y="8"/>
                      <a:pt x="38" y="9"/>
                      <a:pt x="37" y="10"/>
                    </a:cubicBezTo>
                    <a:cubicBezTo>
                      <a:pt x="38" y="9"/>
                      <a:pt x="38" y="9"/>
                      <a:pt x="38" y="9"/>
                    </a:cubicBezTo>
                    <a:cubicBezTo>
                      <a:pt x="39" y="10"/>
                      <a:pt x="40" y="10"/>
                      <a:pt x="40" y="9"/>
                    </a:cubicBezTo>
                    <a:cubicBezTo>
                      <a:pt x="40" y="9"/>
                      <a:pt x="41" y="8"/>
                      <a:pt x="41" y="9"/>
                    </a:cubicBezTo>
                    <a:cubicBezTo>
                      <a:pt x="41" y="9"/>
                      <a:pt x="42" y="8"/>
                      <a:pt x="42" y="8"/>
                    </a:cubicBezTo>
                    <a:cubicBezTo>
                      <a:pt x="42" y="8"/>
                      <a:pt x="42" y="8"/>
                      <a:pt x="42" y="8"/>
                    </a:cubicBezTo>
                    <a:cubicBezTo>
                      <a:pt x="43" y="8"/>
                      <a:pt x="45" y="7"/>
                      <a:pt x="47" y="9"/>
                    </a:cubicBezTo>
                    <a:cubicBezTo>
                      <a:pt x="47" y="9"/>
                      <a:pt x="48" y="8"/>
                      <a:pt x="49" y="9"/>
                    </a:cubicBezTo>
                    <a:cubicBezTo>
                      <a:pt x="48" y="10"/>
                      <a:pt x="48" y="10"/>
                      <a:pt x="48" y="10"/>
                    </a:cubicBezTo>
                    <a:cubicBezTo>
                      <a:pt x="49" y="9"/>
                      <a:pt x="50" y="11"/>
                      <a:pt x="50" y="10"/>
                    </a:cubicBezTo>
                    <a:cubicBezTo>
                      <a:pt x="50" y="12"/>
                      <a:pt x="53" y="12"/>
                      <a:pt x="54" y="13"/>
                    </a:cubicBezTo>
                    <a:cubicBezTo>
                      <a:pt x="54" y="12"/>
                      <a:pt x="54" y="12"/>
                      <a:pt x="54" y="12"/>
                    </a:cubicBezTo>
                    <a:cubicBezTo>
                      <a:pt x="55" y="12"/>
                      <a:pt x="56" y="12"/>
                      <a:pt x="57" y="13"/>
                    </a:cubicBezTo>
                    <a:cubicBezTo>
                      <a:pt x="57" y="12"/>
                      <a:pt x="57" y="12"/>
                      <a:pt x="57" y="12"/>
                    </a:cubicBezTo>
                    <a:cubicBezTo>
                      <a:pt x="58" y="12"/>
                      <a:pt x="58" y="14"/>
                      <a:pt x="59" y="15"/>
                    </a:cubicBezTo>
                    <a:cubicBezTo>
                      <a:pt x="59" y="15"/>
                      <a:pt x="59" y="15"/>
                      <a:pt x="59" y="14"/>
                    </a:cubicBezTo>
                    <a:cubicBezTo>
                      <a:pt x="59" y="16"/>
                      <a:pt x="59" y="16"/>
                      <a:pt x="60" y="16"/>
                    </a:cubicBezTo>
                    <a:cubicBezTo>
                      <a:pt x="61" y="17"/>
                      <a:pt x="62" y="17"/>
                      <a:pt x="62" y="18"/>
                    </a:cubicBezTo>
                    <a:cubicBezTo>
                      <a:pt x="62" y="18"/>
                      <a:pt x="62" y="19"/>
                      <a:pt x="62" y="19"/>
                    </a:cubicBezTo>
                    <a:cubicBezTo>
                      <a:pt x="62" y="19"/>
                      <a:pt x="62" y="19"/>
                      <a:pt x="62" y="19"/>
                    </a:cubicBezTo>
                    <a:cubicBezTo>
                      <a:pt x="62" y="19"/>
                      <a:pt x="62" y="19"/>
                      <a:pt x="62" y="19"/>
                    </a:cubicBezTo>
                    <a:cubicBezTo>
                      <a:pt x="62" y="19"/>
                      <a:pt x="62" y="20"/>
                      <a:pt x="62" y="20"/>
                    </a:cubicBezTo>
                    <a:cubicBezTo>
                      <a:pt x="62" y="20"/>
                      <a:pt x="62" y="19"/>
                      <a:pt x="62" y="19"/>
                    </a:cubicBezTo>
                    <a:cubicBezTo>
                      <a:pt x="63" y="20"/>
                      <a:pt x="63" y="20"/>
                      <a:pt x="63" y="20"/>
                    </a:cubicBezTo>
                    <a:cubicBezTo>
                      <a:pt x="63" y="21"/>
                      <a:pt x="63" y="21"/>
                      <a:pt x="63" y="21"/>
                    </a:cubicBezTo>
                    <a:cubicBezTo>
                      <a:pt x="63" y="21"/>
                      <a:pt x="63" y="21"/>
                      <a:pt x="63" y="21"/>
                    </a:cubicBezTo>
                    <a:cubicBezTo>
                      <a:pt x="62" y="21"/>
                      <a:pt x="63" y="21"/>
                      <a:pt x="64" y="20"/>
                    </a:cubicBezTo>
                    <a:cubicBezTo>
                      <a:pt x="64" y="20"/>
                      <a:pt x="64" y="21"/>
                      <a:pt x="65" y="21"/>
                    </a:cubicBezTo>
                    <a:cubicBezTo>
                      <a:pt x="63" y="22"/>
                      <a:pt x="65" y="21"/>
                      <a:pt x="64" y="23"/>
                    </a:cubicBezTo>
                    <a:cubicBezTo>
                      <a:pt x="65" y="23"/>
                      <a:pt x="66" y="24"/>
                      <a:pt x="67" y="24"/>
                    </a:cubicBezTo>
                    <a:cubicBezTo>
                      <a:pt x="67" y="24"/>
                      <a:pt x="67" y="24"/>
                      <a:pt x="67" y="24"/>
                    </a:cubicBezTo>
                    <a:cubicBezTo>
                      <a:pt x="67" y="25"/>
                      <a:pt x="67" y="25"/>
                      <a:pt x="68" y="25"/>
                    </a:cubicBezTo>
                    <a:cubicBezTo>
                      <a:pt x="66" y="26"/>
                      <a:pt x="66" y="26"/>
                      <a:pt x="66" y="26"/>
                    </a:cubicBezTo>
                    <a:cubicBezTo>
                      <a:pt x="68" y="27"/>
                      <a:pt x="68" y="27"/>
                      <a:pt x="68" y="27"/>
                    </a:cubicBezTo>
                    <a:cubicBezTo>
                      <a:pt x="68" y="28"/>
                      <a:pt x="67" y="28"/>
                      <a:pt x="66" y="28"/>
                    </a:cubicBezTo>
                    <a:cubicBezTo>
                      <a:pt x="68" y="29"/>
                      <a:pt x="67" y="29"/>
                      <a:pt x="69" y="30"/>
                    </a:cubicBezTo>
                    <a:cubicBezTo>
                      <a:pt x="68" y="30"/>
                      <a:pt x="68" y="30"/>
                      <a:pt x="68" y="30"/>
                    </a:cubicBezTo>
                    <a:cubicBezTo>
                      <a:pt x="68" y="30"/>
                      <a:pt x="70" y="31"/>
                      <a:pt x="69" y="31"/>
                    </a:cubicBezTo>
                    <a:cubicBezTo>
                      <a:pt x="68" y="33"/>
                      <a:pt x="70" y="37"/>
                      <a:pt x="68" y="40"/>
                    </a:cubicBezTo>
                    <a:cubicBezTo>
                      <a:pt x="70" y="39"/>
                      <a:pt x="67" y="41"/>
                      <a:pt x="69" y="41"/>
                    </a:cubicBezTo>
                    <a:cubicBezTo>
                      <a:pt x="68" y="41"/>
                      <a:pt x="68" y="42"/>
                      <a:pt x="68" y="41"/>
                    </a:cubicBezTo>
                    <a:cubicBezTo>
                      <a:pt x="68" y="43"/>
                      <a:pt x="66" y="43"/>
                      <a:pt x="68" y="45"/>
                    </a:cubicBezTo>
                    <a:cubicBezTo>
                      <a:pt x="67" y="45"/>
                      <a:pt x="67" y="44"/>
                      <a:pt x="67" y="44"/>
                    </a:cubicBezTo>
                    <a:cubicBezTo>
                      <a:pt x="67" y="44"/>
                      <a:pt x="67" y="45"/>
                      <a:pt x="67" y="45"/>
                    </a:cubicBezTo>
                    <a:cubicBezTo>
                      <a:pt x="67" y="45"/>
                      <a:pt x="67" y="45"/>
                      <a:pt x="66" y="44"/>
                    </a:cubicBezTo>
                    <a:cubicBezTo>
                      <a:pt x="66" y="46"/>
                      <a:pt x="68" y="46"/>
                      <a:pt x="69" y="47"/>
                    </a:cubicBezTo>
                    <a:cubicBezTo>
                      <a:pt x="69" y="47"/>
                      <a:pt x="69" y="48"/>
                      <a:pt x="70" y="48"/>
                    </a:cubicBezTo>
                    <a:cubicBezTo>
                      <a:pt x="69" y="48"/>
                      <a:pt x="68" y="49"/>
                      <a:pt x="68" y="48"/>
                    </a:cubicBezTo>
                    <a:cubicBezTo>
                      <a:pt x="68" y="48"/>
                      <a:pt x="67" y="51"/>
                      <a:pt x="68" y="51"/>
                    </a:cubicBezTo>
                    <a:cubicBezTo>
                      <a:pt x="68" y="51"/>
                      <a:pt x="68" y="52"/>
                      <a:pt x="68" y="52"/>
                    </a:cubicBezTo>
                    <a:cubicBezTo>
                      <a:pt x="68" y="53"/>
                      <a:pt x="68" y="53"/>
                      <a:pt x="68" y="54"/>
                    </a:cubicBezTo>
                    <a:cubicBezTo>
                      <a:pt x="68" y="54"/>
                      <a:pt x="68" y="54"/>
                      <a:pt x="68" y="54"/>
                    </a:cubicBezTo>
                    <a:cubicBezTo>
                      <a:pt x="69" y="55"/>
                      <a:pt x="68" y="55"/>
                      <a:pt x="68" y="56"/>
                    </a:cubicBezTo>
                    <a:cubicBezTo>
                      <a:pt x="68" y="56"/>
                      <a:pt x="68" y="56"/>
                      <a:pt x="68" y="56"/>
                    </a:cubicBezTo>
                    <a:cubicBezTo>
                      <a:pt x="66" y="58"/>
                      <a:pt x="68" y="57"/>
                      <a:pt x="66" y="59"/>
                    </a:cubicBezTo>
                    <a:cubicBezTo>
                      <a:pt x="67" y="59"/>
                      <a:pt x="67" y="59"/>
                      <a:pt x="67" y="59"/>
                    </a:cubicBezTo>
                    <a:cubicBezTo>
                      <a:pt x="69" y="60"/>
                      <a:pt x="65" y="60"/>
                      <a:pt x="65" y="62"/>
                    </a:cubicBezTo>
                    <a:cubicBezTo>
                      <a:pt x="66" y="62"/>
                      <a:pt x="66" y="62"/>
                      <a:pt x="66" y="62"/>
                    </a:cubicBezTo>
                    <a:cubicBezTo>
                      <a:pt x="66" y="63"/>
                      <a:pt x="63" y="62"/>
                      <a:pt x="62" y="63"/>
                    </a:cubicBezTo>
                    <a:cubicBezTo>
                      <a:pt x="62" y="63"/>
                      <a:pt x="62" y="62"/>
                      <a:pt x="62" y="62"/>
                    </a:cubicBezTo>
                    <a:cubicBezTo>
                      <a:pt x="60" y="63"/>
                      <a:pt x="63" y="63"/>
                      <a:pt x="63" y="64"/>
                    </a:cubicBezTo>
                    <a:cubicBezTo>
                      <a:pt x="62" y="64"/>
                      <a:pt x="61" y="63"/>
                      <a:pt x="61" y="64"/>
                    </a:cubicBezTo>
                    <a:cubicBezTo>
                      <a:pt x="60" y="64"/>
                      <a:pt x="62" y="67"/>
                      <a:pt x="60" y="68"/>
                    </a:cubicBezTo>
                    <a:cubicBezTo>
                      <a:pt x="60" y="68"/>
                      <a:pt x="61" y="68"/>
                      <a:pt x="61" y="68"/>
                    </a:cubicBezTo>
                    <a:cubicBezTo>
                      <a:pt x="61" y="69"/>
                      <a:pt x="58" y="69"/>
                      <a:pt x="59" y="71"/>
                    </a:cubicBezTo>
                    <a:cubicBezTo>
                      <a:pt x="59" y="71"/>
                      <a:pt x="58" y="71"/>
                      <a:pt x="58" y="71"/>
                    </a:cubicBezTo>
                    <a:cubicBezTo>
                      <a:pt x="58" y="72"/>
                      <a:pt x="58" y="73"/>
                      <a:pt x="58" y="74"/>
                    </a:cubicBezTo>
                    <a:cubicBezTo>
                      <a:pt x="56" y="73"/>
                      <a:pt x="56" y="74"/>
                      <a:pt x="56" y="75"/>
                    </a:cubicBezTo>
                    <a:cubicBezTo>
                      <a:pt x="55" y="76"/>
                      <a:pt x="55" y="77"/>
                      <a:pt x="54" y="76"/>
                    </a:cubicBezTo>
                    <a:cubicBezTo>
                      <a:pt x="54" y="76"/>
                      <a:pt x="53" y="78"/>
                      <a:pt x="53" y="78"/>
                    </a:cubicBezTo>
                    <a:cubicBezTo>
                      <a:pt x="52" y="78"/>
                      <a:pt x="52" y="78"/>
                      <a:pt x="52" y="78"/>
                    </a:cubicBezTo>
                    <a:cubicBezTo>
                      <a:pt x="51" y="78"/>
                      <a:pt x="51" y="79"/>
                      <a:pt x="51" y="80"/>
                    </a:cubicBezTo>
                    <a:cubicBezTo>
                      <a:pt x="51" y="80"/>
                      <a:pt x="51" y="80"/>
                      <a:pt x="51" y="80"/>
                    </a:cubicBezTo>
                    <a:cubicBezTo>
                      <a:pt x="49" y="80"/>
                      <a:pt x="49" y="81"/>
                      <a:pt x="48" y="83"/>
                    </a:cubicBezTo>
                    <a:cubicBezTo>
                      <a:pt x="48" y="82"/>
                      <a:pt x="48" y="82"/>
                      <a:pt x="48" y="82"/>
                    </a:cubicBezTo>
                    <a:cubicBezTo>
                      <a:pt x="47" y="83"/>
                      <a:pt x="44" y="82"/>
                      <a:pt x="43" y="84"/>
                    </a:cubicBezTo>
                    <a:cubicBezTo>
                      <a:pt x="43" y="84"/>
                      <a:pt x="43" y="84"/>
                      <a:pt x="43" y="83"/>
                    </a:cubicBezTo>
                    <a:cubicBezTo>
                      <a:pt x="43" y="84"/>
                      <a:pt x="41" y="84"/>
                      <a:pt x="40" y="84"/>
                    </a:cubicBezTo>
                    <a:cubicBezTo>
                      <a:pt x="39" y="84"/>
                      <a:pt x="38" y="84"/>
                      <a:pt x="38" y="86"/>
                    </a:cubicBezTo>
                    <a:cubicBezTo>
                      <a:pt x="37" y="87"/>
                      <a:pt x="37" y="87"/>
                      <a:pt x="37" y="87"/>
                    </a:cubicBezTo>
                    <a:cubicBezTo>
                      <a:pt x="39" y="87"/>
                      <a:pt x="37" y="89"/>
                      <a:pt x="38" y="89"/>
                    </a:cubicBezTo>
                    <a:cubicBezTo>
                      <a:pt x="37" y="90"/>
                      <a:pt x="35" y="88"/>
                      <a:pt x="36" y="88"/>
                    </a:cubicBezTo>
                    <a:cubicBezTo>
                      <a:pt x="36" y="88"/>
                      <a:pt x="36" y="88"/>
                      <a:pt x="36" y="88"/>
                    </a:cubicBezTo>
                    <a:cubicBezTo>
                      <a:pt x="37" y="86"/>
                      <a:pt x="34" y="88"/>
                      <a:pt x="34" y="87"/>
                    </a:cubicBezTo>
                    <a:cubicBezTo>
                      <a:pt x="30" y="87"/>
                      <a:pt x="27" y="85"/>
                      <a:pt x="24" y="84"/>
                    </a:cubicBezTo>
                    <a:cubicBezTo>
                      <a:pt x="24" y="85"/>
                      <a:pt x="24" y="85"/>
                      <a:pt x="24" y="85"/>
                    </a:cubicBezTo>
                    <a:cubicBezTo>
                      <a:pt x="23" y="84"/>
                      <a:pt x="23" y="84"/>
                      <a:pt x="23" y="84"/>
                    </a:cubicBezTo>
                    <a:cubicBezTo>
                      <a:pt x="23" y="84"/>
                      <a:pt x="23" y="83"/>
                      <a:pt x="24" y="84"/>
                    </a:cubicBezTo>
                    <a:cubicBezTo>
                      <a:pt x="24" y="83"/>
                      <a:pt x="23" y="84"/>
                      <a:pt x="22" y="84"/>
                    </a:cubicBezTo>
                    <a:cubicBezTo>
                      <a:pt x="21" y="83"/>
                      <a:pt x="24" y="83"/>
                      <a:pt x="23" y="82"/>
                    </a:cubicBezTo>
                    <a:cubicBezTo>
                      <a:pt x="23" y="82"/>
                      <a:pt x="23" y="82"/>
                      <a:pt x="23" y="82"/>
                    </a:cubicBezTo>
                    <a:cubicBezTo>
                      <a:pt x="23" y="82"/>
                      <a:pt x="23" y="82"/>
                      <a:pt x="23" y="82"/>
                    </a:cubicBezTo>
                    <a:cubicBezTo>
                      <a:pt x="22" y="83"/>
                      <a:pt x="22" y="83"/>
                      <a:pt x="21" y="83"/>
                    </a:cubicBezTo>
                    <a:cubicBezTo>
                      <a:pt x="20" y="82"/>
                      <a:pt x="21" y="82"/>
                      <a:pt x="21" y="81"/>
                    </a:cubicBezTo>
                    <a:cubicBezTo>
                      <a:pt x="21" y="81"/>
                      <a:pt x="21" y="81"/>
                      <a:pt x="21" y="81"/>
                    </a:cubicBezTo>
                    <a:cubicBezTo>
                      <a:pt x="21" y="81"/>
                      <a:pt x="20" y="80"/>
                      <a:pt x="20" y="80"/>
                    </a:cubicBezTo>
                    <a:cubicBezTo>
                      <a:pt x="19" y="81"/>
                      <a:pt x="19" y="81"/>
                      <a:pt x="19" y="81"/>
                    </a:cubicBezTo>
                    <a:cubicBezTo>
                      <a:pt x="19" y="81"/>
                      <a:pt x="18" y="80"/>
                      <a:pt x="18" y="82"/>
                    </a:cubicBezTo>
                    <a:cubicBezTo>
                      <a:pt x="18" y="80"/>
                      <a:pt x="15" y="77"/>
                      <a:pt x="15" y="76"/>
                    </a:cubicBezTo>
                    <a:cubicBezTo>
                      <a:pt x="14" y="76"/>
                      <a:pt x="13" y="75"/>
                      <a:pt x="13" y="74"/>
                    </a:cubicBezTo>
                    <a:cubicBezTo>
                      <a:pt x="12" y="75"/>
                      <a:pt x="11" y="75"/>
                      <a:pt x="11" y="74"/>
                    </a:cubicBezTo>
                    <a:cubicBezTo>
                      <a:pt x="14" y="73"/>
                      <a:pt x="11" y="72"/>
                      <a:pt x="13" y="71"/>
                    </a:cubicBezTo>
                    <a:cubicBezTo>
                      <a:pt x="12" y="72"/>
                      <a:pt x="11" y="68"/>
                      <a:pt x="10" y="70"/>
                    </a:cubicBezTo>
                    <a:cubicBezTo>
                      <a:pt x="10" y="69"/>
                      <a:pt x="11" y="69"/>
                      <a:pt x="11" y="69"/>
                    </a:cubicBezTo>
                    <a:cubicBezTo>
                      <a:pt x="10" y="68"/>
                      <a:pt x="10" y="67"/>
                      <a:pt x="10" y="66"/>
                    </a:cubicBezTo>
                    <a:cubicBezTo>
                      <a:pt x="10" y="64"/>
                      <a:pt x="10" y="63"/>
                      <a:pt x="10" y="62"/>
                    </a:cubicBezTo>
                    <a:cubicBezTo>
                      <a:pt x="9" y="62"/>
                      <a:pt x="9" y="63"/>
                      <a:pt x="8" y="62"/>
                    </a:cubicBezTo>
                    <a:cubicBezTo>
                      <a:pt x="10" y="61"/>
                      <a:pt x="10" y="61"/>
                      <a:pt x="10" y="61"/>
                    </a:cubicBezTo>
                    <a:cubicBezTo>
                      <a:pt x="10" y="60"/>
                      <a:pt x="8" y="60"/>
                      <a:pt x="9" y="59"/>
                    </a:cubicBezTo>
                    <a:cubicBezTo>
                      <a:pt x="9" y="60"/>
                      <a:pt x="8" y="60"/>
                      <a:pt x="8" y="59"/>
                    </a:cubicBezTo>
                    <a:cubicBezTo>
                      <a:pt x="9" y="57"/>
                      <a:pt x="8" y="54"/>
                      <a:pt x="8" y="52"/>
                    </a:cubicBezTo>
                    <a:cubicBezTo>
                      <a:pt x="8" y="49"/>
                      <a:pt x="8" y="47"/>
                      <a:pt x="10" y="45"/>
                    </a:cubicBezTo>
                    <a:cubicBezTo>
                      <a:pt x="9" y="45"/>
                      <a:pt x="9" y="45"/>
                      <a:pt x="9" y="44"/>
                    </a:cubicBezTo>
                    <a:cubicBezTo>
                      <a:pt x="9" y="44"/>
                      <a:pt x="9" y="44"/>
                      <a:pt x="8" y="44"/>
                    </a:cubicBezTo>
                    <a:cubicBezTo>
                      <a:pt x="8" y="44"/>
                      <a:pt x="9" y="43"/>
                      <a:pt x="9" y="43"/>
                    </a:cubicBezTo>
                    <a:cubicBezTo>
                      <a:pt x="9" y="43"/>
                      <a:pt x="10" y="42"/>
                      <a:pt x="10" y="42"/>
                    </a:cubicBezTo>
                    <a:cubicBezTo>
                      <a:pt x="9" y="41"/>
                      <a:pt x="10" y="40"/>
                      <a:pt x="9" y="39"/>
                    </a:cubicBezTo>
                    <a:cubicBezTo>
                      <a:pt x="9" y="40"/>
                      <a:pt x="9" y="40"/>
                      <a:pt x="9" y="40"/>
                    </a:cubicBezTo>
                    <a:cubicBezTo>
                      <a:pt x="8" y="39"/>
                      <a:pt x="6" y="41"/>
                      <a:pt x="4" y="40"/>
                    </a:cubicBezTo>
                    <a:cubicBezTo>
                      <a:pt x="5" y="41"/>
                      <a:pt x="1" y="42"/>
                      <a:pt x="3" y="45"/>
                    </a:cubicBezTo>
                    <a:cubicBezTo>
                      <a:pt x="2" y="45"/>
                      <a:pt x="2" y="44"/>
                      <a:pt x="2" y="44"/>
                    </a:cubicBezTo>
                    <a:cubicBezTo>
                      <a:pt x="3" y="45"/>
                      <a:pt x="3" y="46"/>
                      <a:pt x="2" y="47"/>
                    </a:cubicBezTo>
                    <a:cubicBezTo>
                      <a:pt x="2" y="46"/>
                      <a:pt x="2" y="46"/>
                      <a:pt x="2" y="46"/>
                    </a:cubicBezTo>
                    <a:cubicBezTo>
                      <a:pt x="2" y="49"/>
                      <a:pt x="1" y="50"/>
                      <a:pt x="0" y="54"/>
                    </a:cubicBezTo>
                    <a:cubicBezTo>
                      <a:pt x="1" y="54"/>
                      <a:pt x="1" y="54"/>
                      <a:pt x="1" y="54"/>
                    </a:cubicBezTo>
                    <a:cubicBezTo>
                      <a:pt x="1" y="54"/>
                      <a:pt x="1" y="54"/>
                      <a:pt x="1" y="55"/>
                    </a:cubicBezTo>
                    <a:cubicBezTo>
                      <a:pt x="2" y="56"/>
                      <a:pt x="1" y="53"/>
                      <a:pt x="2" y="53"/>
                    </a:cubicBezTo>
                    <a:cubicBezTo>
                      <a:pt x="0" y="54"/>
                      <a:pt x="3" y="58"/>
                      <a:pt x="0" y="59"/>
                    </a:cubicBezTo>
                    <a:cubicBezTo>
                      <a:pt x="1" y="60"/>
                      <a:pt x="1" y="59"/>
                      <a:pt x="2" y="60"/>
                    </a:cubicBezTo>
                    <a:cubicBezTo>
                      <a:pt x="1" y="60"/>
                      <a:pt x="1" y="60"/>
                      <a:pt x="1" y="60"/>
                    </a:cubicBezTo>
                    <a:cubicBezTo>
                      <a:pt x="2" y="60"/>
                      <a:pt x="2" y="60"/>
                      <a:pt x="2" y="60"/>
                    </a:cubicBezTo>
                    <a:cubicBezTo>
                      <a:pt x="2" y="61"/>
                      <a:pt x="1" y="62"/>
                      <a:pt x="1" y="62"/>
                    </a:cubicBezTo>
                    <a:cubicBezTo>
                      <a:pt x="1" y="62"/>
                      <a:pt x="0" y="61"/>
                      <a:pt x="0" y="61"/>
                    </a:cubicBezTo>
                    <a:cubicBezTo>
                      <a:pt x="0" y="62"/>
                      <a:pt x="1" y="64"/>
                      <a:pt x="1" y="64"/>
                    </a:cubicBezTo>
                    <a:cubicBezTo>
                      <a:pt x="1" y="64"/>
                      <a:pt x="1" y="63"/>
                      <a:pt x="1" y="63"/>
                    </a:cubicBezTo>
                    <a:cubicBezTo>
                      <a:pt x="2" y="64"/>
                      <a:pt x="2" y="66"/>
                      <a:pt x="2" y="68"/>
                    </a:cubicBezTo>
                    <a:cubicBezTo>
                      <a:pt x="3" y="69"/>
                      <a:pt x="3" y="71"/>
                      <a:pt x="5" y="72"/>
                    </a:cubicBezTo>
                    <a:cubicBezTo>
                      <a:pt x="5" y="72"/>
                      <a:pt x="5" y="72"/>
                      <a:pt x="5" y="72"/>
                    </a:cubicBezTo>
                    <a:cubicBezTo>
                      <a:pt x="7" y="73"/>
                      <a:pt x="5" y="74"/>
                      <a:pt x="7" y="76"/>
                    </a:cubicBezTo>
                    <a:cubicBezTo>
                      <a:pt x="6" y="76"/>
                      <a:pt x="6" y="76"/>
                      <a:pt x="6" y="76"/>
                    </a:cubicBezTo>
                    <a:cubicBezTo>
                      <a:pt x="7" y="76"/>
                      <a:pt x="8" y="76"/>
                      <a:pt x="8" y="77"/>
                    </a:cubicBezTo>
                    <a:cubicBezTo>
                      <a:pt x="7" y="77"/>
                      <a:pt x="8" y="78"/>
                      <a:pt x="7" y="78"/>
                    </a:cubicBezTo>
                    <a:cubicBezTo>
                      <a:pt x="9" y="80"/>
                      <a:pt x="8" y="79"/>
                      <a:pt x="10" y="79"/>
                    </a:cubicBezTo>
                    <a:cubicBezTo>
                      <a:pt x="10" y="80"/>
                      <a:pt x="10" y="80"/>
                      <a:pt x="10" y="80"/>
                    </a:cubicBezTo>
                    <a:cubicBezTo>
                      <a:pt x="11" y="80"/>
                      <a:pt x="11" y="80"/>
                      <a:pt x="12" y="81"/>
                    </a:cubicBezTo>
                    <a:cubicBezTo>
                      <a:pt x="11" y="80"/>
                      <a:pt x="11" y="82"/>
                      <a:pt x="10" y="81"/>
                    </a:cubicBezTo>
                    <a:cubicBezTo>
                      <a:pt x="11" y="85"/>
                      <a:pt x="14" y="83"/>
                      <a:pt x="13" y="86"/>
                    </a:cubicBezTo>
                    <a:cubicBezTo>
                      <a:pt x="15" y="85"/>
                      <a:pt x="12" y="83"/>
                      <a:pt x="13" y="84"/>
                    </a:cubicBezTo>
                    <a:cubicBezTo>
                      <a:pt x="13" y="83"/>
                      <a:pt x="15" y="83"/>
                      <a:pt x="15" y="84"/>
                    </a:cubicBezTo>
                    <a:cubicBezTo>
                      <a:pt x="16" y="84"/>
                      <a:pt x="14" y="87"/>
                      <a:pt x="16" y="88"/>
                    </a:cubicBezTo>
                    <a:cubicBezTo>
                      <a:pt x="16" y="88"/>
                      <a:pt x="16" y="88"/>
                      <a:pt x="16" y="88"/>
                    </a:cubicBezTo>
                    <a:cubicBezTo>
                      <a:pt x="16" y="89"/>
                      <a:pt x="17" y="88"/>
                      <a:pt x="18" y="89"/>
                    </a:cubicBezTo>
                    <a:cubicBezTo>
                      <a:pt x="19" y="89"/>
                      <a:pt x="19" y="90"/>
                      <a:pt x="20" y="89"/>
                    </a:cubicBezTo>
                    <a:cubicBezTo>
                      <a:pt x="20" y="89"/>
                      <a:pt x="18" y="88"/>
                      <a:pt x="18" y="88"/>
                    </a:cubicBezTo>
                    <a:cubicBezTo>
                      <a:pt x="19" y="89"/>
                      <a:pt x="21" y="87"/>
                      <a:pt x="22" y="89"/>
                    </a:cubicBezTo>
                    <a:cubicBezTo>
                      <a:pt x="22" y="89"/>
                      <a:pt x="21" y="89"/>
                      <a:pt x="21" y="89"/>
                    </a:cubicBezTo>
                    <a:cubicBezTo>
                      <a:pt x="21" y="90"/>
                      <a:pt x="22" y="90"/>
                      <a:pt x="22" y="90"/>
                    </a:cubicBezTo>
                    <a:cubicBezTo>
                      <a:pt x="21" y="92"/>
                      <a:pt x="20" y="89"/>
                      <a:pt x="18" y="90"/>
                    </a:cubicBezTo>
                    <a:cubicBezTo>
                      <a:pt x="18" y="91"/>
                      <a:pt x="21" y="90"/>
                      <a:pt x="19" y="91"/>
                    </a:cubicBezTo>
                    <a:cubicBezTo>
                      <a:pt x="21" y="90"/>
                      <a:pt x="21" y="93"/>
                      <a:pt x="23" y="91"/>
                    </a:cubicBezTo>
                    <a:cubicBezTo>
                      <a:pt x="23" y="92"/>
                      <a:pt x="23" y="92"/>
                      <a:pt x="23" y="92"/>
                    </a:cubicBezTo>
                    <a:cubicBezTo>
                      <a:pt x="23" y="92"/>
                      <a:pt x="24" y="92"/>
                      <a:pt x="24" y="92"/>
                    </a:cubicBezTo>
                    <a:cubicBezTo>
                      <a:pt x="23" y="93"/>
                      <a:pt x="23" y="93"/>
                      <a:pt x="23" y="93"/>
                    </a:cubicBezTo>
                    <a:cubicBezTo>
                      <a:pt x="24" y="92"/>
                      <a:pt x="25" y="95"/>
                      <a:pt x="26" y="94"/>
                    </a:cubicBezTo>
                    <a:cubicBezTo>
                      <a:pt x="24" y="94"/>
                      <a:pt x="26" y="93"/>
                      <a:pt x="25" y="92"/>
                    </a:cubicBezTo>
                    <a:cubicBezTo>
                      <a:pt x="28" y="92"/>
                      <a:pt x="26" y="95"/>
                      <a:pt x="30" y="95"/>
                    </a:cubicBezTo>
                    <a:cubicBezTo>
                      <a:pt x="29" y="95"/>
                      <a:pt x="28" y="94"/>
                      <a:pt x="29" y="94"/>
                    </a:cubicBezTo>
                    <a:cubicBezTo>
                      <a:pt x="30" y="94"/>
                      <a:pt x="31" y="95"/>
                      <a:pt x="31" y="95"/>
                    </a:cubicBezTo>
                    <a:cubicBezTo>
                      <a:pt x="33" y="95"/>
                      <a:pt x="31" y="94"/>
                      <a:pt x="32" y="94"/>
                    </a:cubicBezTo>
                    <a:cubicBezTo>
                      <a:pt x="32" y="95"/>
                      <a:pt x="33" y="94"/>
                      <a:pt x="34" y="93"/>
                    </a:cubicBezTo>
                    <a:cubicBezTo>
                      <a:pt x="34" y="94"/>
                      <a:pt x="34" y="94"/>
                      <a:pt x="34" y="94"/>
                    </a:cubicBezTo>
                    <a:cubicBezTo>
                      <a:pt x="36" y="95"/>
                      <a:pt x="34" y="92"/>
                      <a:pt x="37" y="93"/>
                    </a:cubicBezTo>
                    <a:cubicBezTo>
                      <a:pt x="36" y="94"/>
                      <a:pt x="36" y="94"/>
                      <a:pt x="36" y="94"/>
                    </a:cubicBezTo>
                    <a:cubicBezTo>
                      <a:pt x="37" y="94"/>
                      <a:pt x="37" y="94"/>
                      <a:pt x="37" y="94"/>
                    </a:cubicBezTo>
                    <a:cubicBezTo>
                      <a:pt x="37" y="95"/>
                      <a:pt x="37" y="95"/>
                      <a:pt x="37" y="95"/>
                    </a:cubicBezTo>
                    <a:cubicBezTo>
                      <a:pt x="38" y="94"/>
                      <a:pt x="38" y="94"/>
                      <a:pt x="40" y="94"/>
                    </a:cubicBezTo>
                    <a:cubicBezTo>
                      <a:pt x="39" y="93"/>
                      <a:pt x="40" y="92"/>
                      <a:pt x="41" y="92"/>
                    </a:cubicBezTo>
                    <a:cubicBezTo>
                      <a:pt x="41" y="92"/>
                      <a:pt x="40" y="93"/>
                      <a:pt x="42" y="92"/>
                    </a:cubicBezTo>
                    <a:cubicBezTo>
                      <a:pt x="42" y="93"/>
                      <a:pt x="41" y="94"/>
                      <a:pt x="41" y="93"/>
                    </a:cubicBezTo>
                    <a:cubicBezTo>
                      <a:pt x="41" y="94"/>
                      <a:pt x="40" y="94"/>
                      <a:pt x="40" y="94"/>
                    </a:cubicBezTo>
                    <a:cubicBezTo>
                      <a:pt x="41" y="95"/>
                      <a:pt x="42" y="94"/>
                      <a:pt x="43" y="94"/>
                    </a:cubicBezTo>
                    <a:cubicBezTo>
                      <a:pt x="43" y="94"/>
                      <a:pt x="43" y="94"/>
                      <a:pt x="42" y="94"/>
                    </a:cubicBezTo>
                    <a:cubicBezTo>
                      <a:pt x="44" y="92"/>
                      <a:pt x="44" y="92"/>
                      <a:pt x="44" y="92"/>
                    </a:cubicBezTo>
                    <a:cubicBezTo>
                      <a:pt x="45" y="92"/>
                      <a:pt x="44" y="92"/>
                      <a:pt x="44" y="93"/>
                    </a:cubicBezTo>
                    <a:cubicBezTo>
                      <a:pt x="45" y="92"/>
                      <a:pt x="45" y="92"/>
                      <a:pt x="45" y="91"/>
                    </a:cubicBezTo>
                    <a:cubicBezTo>
                      <a:pt x="45" y="92"/>
                      <a:pt x="46" y="93"/>
                      <a:pt x="45" y="94"/>
                    </a:cubicBezTo>
                    <a:cubicBezTo>
                      <a:pt x="47" y="92"/>
                      <a:pt x="47" y="92"/>
                      <a:pt x="47" y="92"/>
                    </a:cubicBezTo>
                    <a:cubicBezTo>
                      <a:pt x="47" y="92"/>
                      <a:pt x="48" y="92"/>
                      <a:pt x="48" y="93"/>
                    </a:cubicBezTo>
                    <a:cubicBezTo>
                      <a:pt x="49" y="93"/>
                      <a:pt x="50" y="90"/>
                      <a:pt x="52" y="90"/>
                    </a:cubicBezTo>
                    <a:cubicBezTo>
                      <a:pt x="52" y="90"/>
                      <a:pt x="52" y="89"/>
                      <a:pt x="52" y="89"/>
                    </a:cubicBezTo>
                    <a:cubicBezTo>
                      <a:pt x="53" y="89"/>
                      <a:pt x="55" y="89"/>
                      <a:pt x="56" y="87"/>
                    </a:cubicBezTo>
                    <a:cubicBezTo>
                      <a:pt x="57" y="87"/>
                      <a:pt x="57" y="87"/>
                      <a:pt x="57" y="87"/>
                    </a:cubicBezTo>
                    <a:cubicBezTo>
                      <a:pt x="58" y="86"/>
                      <a:pt x="55" y="87"/>
                      <a:pt x="57" y="85"/>
                    </a:cubicBezTo>
                    <a:cubicBezTo>
                      <a:pt x="58" y="83"/>
                      <a:pt x="58" y="85"/>
                      <a:pt x="59" y="85"/>
                    </a:cubicBezTo>
                    <a:cubicBezTo>
                      <a:pt x="59" y="84"/>
                      <a:pt x="59" y="82"/>
                      <a:pt x="61" y="82"/>
                    </a:cubicBezTo>
                    <a:cubicBezTo>
                      <a:pt x="60" y="82"/>
                      <a:pt x="60" y="83"/>
                      <a:pt x="60" y="83"/>
                    </a:cubicBezTo>
                    <a:close/>
                    <a:moveTo>
                      <a:pt x="69" y="70"/>
                    </a:moveTo>
                    <a:cubicBezTo>
                      <a:pt x="69" y="70"/>
                      <a:pt x="69" y="71"/>
                      <a:pt x="69" y="71"/>
                    </a:cubicBezTo>
                    <a:cubicBezTo>
                      <a:pt x="68" y="70"/>
                      <a:pt x="69" y="70"/>
                      <a:pt x="69" y="70"/>
                    </a:cubicBezTo>
                    <a:close/>
                    <a:moveTo>
                      <a:pt x="74" y="46"/>
                    </a:moveTo>
                    <a:cubicBezTo>
                      <a:pt x="74" y="46"/>
                      <a:pt x="74" y="47"/>
                      <a:pt x="74" y="47"/>
                    </a:cubicBezTo>
                    <a:cubicBezTo>
                      <a:pt x="74" y="47"/>
                      <a:pt x="74" y="46"/>
                      <a:pt x="74" y="46"/>
                    </a:cubicBezTo>
                    <a:close/>
                    <a:moveTo>
                      <a:pt x="39" y="9"/>
                    </a:moveTo>
                    <a:cubicBezTo>
                      <a:pt x="39" y="9"/>
                      <a:pt x="39" y="9"/>
                      <a:pt x="39" y="9"/>
                    </a:cubicBezTo>
                    <a:cubicBezTo>
                      <a:pt x="39" y="9"/>
                      <a:pt x="39" y="9"/>
                      <a:pt x="39" y="9"/>
                    </a:cubicBezTo>
                    <a:close/>
                    <a:moveTo>
                      <a:pt x="37" y="8"/>
                    </a:moveTo>
                    <a:cubicBezTo>
                      <a:pt x="37" y="9"/>
                      <a:pt x="37" y="9"/>
                      <a:pt x="38" y="9"/>
                    </a:cubicBezTo>
                    <a:cubicBezTo>
                      <a:pt x="38" y="9"/>
                      <a:pt x="38" y="8"/>
                      <a:pt x="38" y="8"/>
                    </a:cubicBezTo>
                    <a:cubicBezTo>
                      <a:pt x="38" y="8"/>
                      <a:pt x="38" y="8"/>
                      <a:pt x="37" y="8"/>
                    </a:cubicBezTo>
                    <a:close/>
                    <a:moveTo>
                      <a:pt x="21" y="82"/>
                    </a:moveTo>
                    <a:cubicBezTo>
                      <a:pt x="21" y="82"/>
                      <a:pt x="21" y="82"/>
                      <a:pt x="21" y="82"/>
                    </a:cubicBezTo>
                    <a:cubicBezTo>
                      <a:pt x="20" y="82"/>
                      <a:pt x="20" y="82"/>
                      <a:pt x="21"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633">
                <a:extLst>
                  <a:ext uri="{FF2B5EF4-FFF2-40B4-BE49-F238E27FC236}">
                    <a16:creationId xmlns:a16="http://schemas.microsoft.com/office/drawing/2014/main" id="{81EA9D9D-F015-465D-989F-0D34473852F5}"/>
                  </a:ext>
                </a:extLst>
              </p:cNvPr>
              <p:cNvSpPr>
                <a:spLocks/>
              </p:cNvSpPr>
              <p:nvPr userDrawn="1"/>
            </p:nvSpPr>
            <p:spPr bwMode="auto">
              <a:xfrm>
                <a:off x="4406" y="4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634">
                <a:extLst>
                  <a:ext uri="{FF2B5EF4-FFF2-40B4-BE49-F238E27FC236}">
                    <a16:creationId xmlns:a16="http://schemas.microsoft.com/office/drawing/2014/main" id="{5D849B3E-2FE7-4C27-B0D9-902AFA9712B7}"/>
                  </a:ext>
                </a:extLst>
              </p:cNvPr>
              <p:cNvSpPr>
                <a:spLocks/>
              </p:cNvSpPr>
              <p:nvPr userDrawn="1"/>
            </p:nvSpPr>
            <p:spPr bwMode="auto">
              <a:xfrm>
                <a:off x="4296" y="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635">
                <a:extLst>
                  <a:ext uri="{FF2B5EF4-FFF2-40B4-BE49-F238E27FC236}">
                    <a16:creationId xmlns:a16="http://schemas.microsoft.com/office/drawing/2014/main" id="{72A3582D-F84F-4D3D-8DBE-9524EEC5EC2D}"/>
                  </a:ext>
                </a:extLst>
              </p:cNvPr>
              <p:cNvSpPr>
                <a:spLocks/>
              </p:cNvSpPr>
              <p:nvPr userDrawn="1"/>
            </p:nvSpPr>
            <p:spPr bwMode="auto">
              <a:xfrm>
                <a:off x="4326" y="2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636">
                <a:extLst>
                  <a:ext uri="{FF2B5EF4-FFF2-40B4-BE49-F238E27FC236}">
                    <a16:creationId xmlns:a16="http://schemas.microsoft.com/office/drawing/2014/main" id="{EFA09836-FB1F-4002-B983-A8E333DE6F9B}"/>
                  </a:ext>
                </a:extLst>
              </p:cNvPr>
              <p:cNvSpPr>
                <a:spLocks/>
              </p:cNvSpPr>
              <p:nvPr userDrawn="1"/>
            </p:nvSpPr>
            <p:spPr bwMode="auto">
              <a:xfrm>
                <a:off x="4197" y="2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637">
                <a:extLst>
                  <a:ext uri="{FF2B5EF4-FFF2-40B4-BE49-F238E27FC236}">
                    <a16:creationId xmlns:a16="http://schemas.microsoft.com/office/drawing/2014/main" id="{A15D852E-92EC-426B-8873-33B75D6FF737}"/>
                  </a:ext>
                </a:extLst>
              </p:cNvPr>
              <p:cNvSpPr>
                <a:spLocks/>
              </p:cNvSpPr>
              <p:nvPr userDrawn="1"/>
            </p:nvSpPr>
            <p:spPr bwMode="auto">
              <a:xfrm>
                <a:off x="4152" y="288"/>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638">
                <a:extLst>
                  <a:ext uri="{FF2B5EF4-FFF2-40B4-BE49-F238E27FC236}">
                    <a16:creationId xmlns:a16="http://schemas.microsoft.com/office/drawing/2014/main" id="{955A1E1E-84EF-4450-9866-A11A859731D0}"/>
                  </a:ext>
                </a:extLst>
              </p:cNvPr>
              <p:cNvSpPr>
                <a:spLocks/>
              </p:cNvSpPr>
              <p:nvPr userDrawn="1"/>
            </p:nvSpPr>
            <p:spPr bwMode="auto">
              <a:xfrm>
                <a:off x="4182" y="278"/>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1"/>
                      <a:pt x="0" y="1"/>
                    </a:cubicBezTo>
                    <a:cubicBezTo>
                      <a:pt x="0" y="1"/>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639">
                <a:extLst>
                  <a:ext uri="{FF2B5EF4-FFF2-40B4-BE49-F238E27FC236}">
                    <a16:creationId xmlns:a16="http://schemas.microsoft.com/office/drawing/2014/main" id="{0B2B21FF-41B3-415B-AC81-E86B1786FE79}"/>
                  </a:ext>
                </a:extLst>
              </p:cNvPr>
              <p:cNvSpPr>
                <a:spLocks/>
              </p:cNvSpPr>
              <p:nvPr userDrawn="1"/>
            </p:nvSpPr>
            <p:spPr bwMode="auto">
              <a:xfrm>
                <a:off x="4182" y="28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640">
                <a:extLst>
                  <a:ext uri="{FF2B5EF4-FFF2-40B4-BE49-F238E27FC236}">
                    <a16:creationId xmlns:a16="http://schemas.microsoft.com/office/drawing/2014/main" id="{0CF9A52B-60A2-48B4-9775-962AC295D589}"/>
                  </a:ext>
                </a:extLst>
              </p:cNvPr>
              <p:cNvSpPr>
                <a:spLocks/>
              </p:cNvSpPr>
              <p:nvPr userDrawn="1"/>
            </p:nvSpPr>
            <p:spPr bwMode="auto">
              <a:xfrm>
                <a:off x="4217" y="273"/>
                <a:ext cx="5" cy="15"/>
              </a:xfrm>
              <a:custGeom>
                <a:avLst/>
                <a:gdLst>
                  <a:gd name="T0" fmla="*/ 0 w 1"/>
                  <a:gd name="T1" fmla="*/ 1 h 3"/>
                  <a:gd name="T2" fmla="*/ 0 w 1"/>
                  <a:gd name="T3" fmla="*/ 2 h 3"/>
                  <a:gd name="T4" fmla="*/ 0 w 1"/>
                  <a:gd name="T5" fmla="*/ 1 h 3"/>
                </a:gdLst>
                <a:ahLst/>
                <a:cxnLst>
                  <a:cxn ang="0">
                    <a:pos x="T0" y="T1"/>
                  </a:cxn>
                  <a:cxn ang="0">
                    <a:pos x="T2" y="T3"/>
                  </a:cxn>
                  <a:cxn ang="0">
                    <a:pos x="T4" y="T5"/>
                  </a:cxn>
                </a:cxnLst>
                <a:rect l="0" t="0" r="r" b="b"/>
                <a:pathLst>
                  <a:path w="1" h="3">
                    <a:moveTo>
                      <a:pt x="0" y="1"/>
                    </a:moveTo>
                    <a:cubicBezTo>
                      <a:pt x="0" y="1"/>
                      <a:pt x="0" y="2"/>
                      <a:pt x="0" y="2"/>
                    </a:cubicBezTo>
                    <a:cubicBezTo>
                      <a:pt x="0"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Rectangle 641">
                <a:extLst>
                  <a:ext uri="{FF2B5EF4-FFF2-40B4-BE49-F238E27FC236}">
                    <a16:creationId xmlns:a16="http://schemas.microsoft.com/office/drawing/2014/main" id="{0523C67E-F422-4B95-91C7-8E956081DF40}"/>
                  </a:ext>
                </a:extLst>
              </p:cNvPr>
              <p:cNvSpPr>
                <a:spLocks noChangeArrowheads="1"/>
              </p:cNvSpPr>
              <p:nvPr userDrawn="1"/>
            </p:nvSpPr>
            <p:spPr bwMode="auto">
              <a:xfrm>
                <a:off x="4182" y="27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642">
                <a:extLst>
                  <a:ext uri="{FF2B5EF4-FFF2-40B4-BE49-F238E27FC236}">
                    <a16:creationId xmlns:a16="http://schemas.microsoft.com/office/drawing/2014/main" id="{5A9C725D-0E84-4882-9916-76BF593C0514}"/>
                  </a:ext>
                </a:extLst>
              </p:cNvPr>
              <p:cNvSpPr>
                <a:spLocks/>
              </p:cNvSpPr>
              <p:nvPr userDrawn="1"/>
            </p:nvSpPr>
            <p:spPr bwMode="auto">
              <a:xfrm>
                <a:off x="4197" y="26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643">
                <a:extLst>
                  <a:ext uri="{FF2B5EF4-FFF2-40B4-BE49-F238E27FC236}">
                    <a16:creationId xmlns:a16="http://schemas.microsoft.com/office/drawing/2014/main" id="{9074EFD9-1A66-4FD8-A004-1224E8FAB531}"/>
                  </a:ext>
                </a:extLst>
              </p:cNvPr>
              <p:cNvSpPr>
                <a:spLocks/>
              </p:cNvSpPr>
              <p:nvPr userDrawn="1"/>
            </p:nvSpPr>
            <p:spPr bwMode="auto">
              <a:xfrm>
                <a:off x="4192" y="26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644">
                <a:extLst>
                  <a:ext uri="{FF2B5EF4-FFF2-40B4-BE49-F238E27FC236}">
                    <a16:creationId xmlns:a16="http://schemas.microsoft.com/office/drawing/2014/main" id="{0871919B-67E0-4C2F-859B-481F75893EC3}"/>
                  </a:ext>
                </a:extLst>
              </p:cNvPr>
              <p:cNvSpPr>
                <a:spLocks/>
              </p:cNvSpPr>
              <p:nvPr userDrawn="1"/>
            </p:nvSpPr>
            <p:spPr bwMode="auto">
              <a:xfrm>
                <a:off x="4187" y="26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645">
                <a:extLst>
                  <a:ext uri="{FF2B5EF4-FFF2-40B4-BE49-F238E27FC236}">
                    <a16:creationId xmlns:a16="http://schemas.microsoft.com/office/drawing/2014/main" id="{33EECB29-D073-4797-8A8A-9894B7246BF3}"/>
                  </a:ext>
                </a:extLst>
              </p:cNvPr>
              <p:cNvSpPr>
                <a:spLocks/>
              </p:cNvSpPr>
              <p:nvPr userDrawn="1"/>
            </p:nvSpPr>
            <p:spPr bwMode="auto">
              <a:xfrm>
                <a:off x="4251" y="248"/>
                <a:ext cx="5" cy="5"/>
              </a:xfrm>
              <a:custGeom>
                <a:avLst/>
                <a:gdLst>
                  <a:gd name="T0" fmla="*/ 0 w 1"/>
                  <a:gd name="T1" fmla="*/ 1 h 1"/>
                  <a:gd name="T2" fmla="*/ 1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646">
                <a:extLst>
                  <a:ext uri="{FF2B5EF4-FFF2-40B4-BE49-F238E27FC236}">
                    <a16:creationId xmlns:a16="http://schemas.microsoft.com/office/drawing/2014/main" id="{7EBE2033-4FE6-47A8-9F9C-B9052B83EEE6}"/>
                  </a:ext>
                </a:extLst>
              </p:cNvPr>
              <p:cNvSpPr>
                <a:spLocks/>
              </p:cNvSpPr>
              <p:nvPr userDrawn="1"/>
            </p:nvSpPr>
            <p:spPr bwMode="auto">
              <a:xfrm>
                <a:off x="4237" y="23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647">
                <a:extLst>
                  <a:ext uri="{FF2B5EF4-FFF2-40B4-BE49-F238E27FC236}">
                    <a16:creationId xmlns:a16="http://schemas.microsoft.com/office/drawing/2014/main" id="{D5201277-04E9-4A05-9327-360D09893B7B}"/>
                  </a:ext>
                </a:extLst>
              </p:cNvPr>
              <p:cNvSpPr>
                <a:spLocks/>
              </p:cNvSpPr>
              <p:nvPr userDrawn="1"/>
            </p:nvSpPr>
            <p:spPr bwMode="auto">
              <a:xfrm>
                <a:off x="4246" y="233"/>
                <a:ext cx="10" cy="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648">
                <a:extLst>
                  <a:ext uri="{FF2B5EF4-FFF2-40B4-BE49-F238E27FC236}">
                    <a16:creationId xmlns:a16="http://schemas.microsoft.com/office/drawing/2014/main" id="{A4DAFEAC-0BC4-46AD-97A2-687A7FF63991}"/>
                  </a:ext>
                </a:extLst>
              </p:cNvPr>
              <p:cNvSpPr>
                <a:spLocks/>
              </p:cNvSpPr>
              <p:nvPr userDrawn="1"/>
            </p:nvSpPr>
            <p:spPr bwMode="auto">
              <a:xfrm>
                <a:off x="4321" y="268"/>
                <a:ext cx="5" cy="10"/>
              </a:xfrm>
              <a:custGeom>
                <a:avLst/>
                <a:gdLst>
                  <a:gd name="T0" fmla="*/ 5 w 5"/>
                  <a:gd name="T1" fmla="*/ 0 h 10"/>
                  <a:gd name="T2" fmla="*/ 5 w 5"/>
                  <a:gd name="T3" fmla="*/ 0 h 10"/>
                  <a:gd name="T4" fmla="*/ 0 w 5"/>
                  <a:gd name="T5" fmla="*/ 10 h 10"/>
                  <a:gd name="T6" fmla="*/ 5 w 5"/>
                  <a:gd name="T7" fmla="*/ 0 h 10"/>
                </a:gdLst>
                <a:ahLst/>
                <a:cxnLst>
                  <a:cxn ang="0">
                    <a:pos x="T0" y="T1"/>
                  </a:cxn>
                  <a:cxn ang="0">
                    <a:pos x="T2" y="T3"/>
                  </a:cxn>
                  <a:cxn ang="0">
                    <a:pos x="T4" y="T5"/>
                  </a:cxn>
                  <a:cxn ang="0">
                    <a:pos x="T6" y="T7"/>
                  </a:cxn>
                </a:cxnLst>
                <a:rect l="0" t="0" r="r" b="b"/>
                <a:pathLst>
                  <a:path w="5" h="10">
                    <a:moveTo>
                      <a:pt x="5" y="0"/>
                    </a:moveTo>
                    <a:lnTo>
                      <a:pt x="5" y="0"/>
                    </a:lnTo>
                    <a:lnTo>
                      <a:pt x="0" y="1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649">
                <a:extLst>
                  <a:ext uri="{FF2B5EF4-FFF2-40B4-BE49-F238E27FC236}">
                    <a16:creationId xmlns:a16="http://schemas.microsoft.com/office/drawing/2014/main" id="{445CEC1A-9281-4170-8988-B555B5C5DA32}"/>
                  </a:ext>
                </a:extLst>
              </p:cNvPr>
              <p:cNvSpPr>
                <a:spLocks/>
              </p:cNvSpPr>
              <p:nvPr userDrawn="1"/>
            </p:nvSpPr>
            <p:spPr bwMode="auto">
              <a:xfrm>
                <a:off x="4386" y="303"/>
                <a:ext cx="10" cy="15"/>
              </a:xfrm>
              <a:custGeom>
                <a:avLst/>
                <a:gdLst>
                  <a:gd name="T0" fmla="*/ 2 w 2"/>
                  <a:gd name="T1" fmla="*/ 2 h 3"/>
                  <a:gd name="T2" fmla="*/ 0 w 2"/>
                  <a:gd name="T3" fmla="*/ 0 h 3"/>
                  <a:gd name="T4" fmla="*/ 0 w 2"/>
                  <a:gd name="T5" fmla="*/ 2 h 3"/>
                  <a:gd name="T6" fmla="*/ 2 w 2"/>
                  <a:gd name="T7" fmla="*/ 2 h 3"/>
                </a:gdLst>
                <a:ahLst/>
                <a:cxnLst>
                  <a:cxn ang="0">
                    <a:pos x="T0" y="T1"/>
                  </a:cxn>
                  <a:cxn ang="0">
                    <a:pos x="T2" y="T3"/>
                  </a:cxn>
                  <a:cxn ang="0">
                    <a:pos x="T4" y="T5"/>
                  </a:cxn>
                  <a:cxn ang="0">
                    <a:pos x="T6" y="T7"/>
                  </a:cxn>
                </a:cxnLst>
                <a:rect l="0" t="0" r="r" b="b"/>
                <a:pathLst>
                  <a:path w="2" h="3">
                    <a:moveTo>
                      <a:pt x="2" y="2"/>
                    </a:moveTo>
                    <a:cubicBezTo>
                      <a:pt x="1" y="0"/>
                      <a:pt x="0" y="2"/>
                      <a:pt x="0" y="0"/>
                    </a:cubicBezTo>
                    <a:cubicBezTo>
                      <a:pt x="0" y="0"/>
                      <a:pt x="0" y="2"/>
                      <a:pt x="0" y="2"/>
                    </a:cubicBezTo>
                    <a:cubicBezTo>
                      <a:pt x="1" y="2"/>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650">
                <a:extLst>
                  <a:ext uri="{FF2B5EF4-FFF2-40B4-BE49-F238E27FC236}">
                    <a16:creationId xmlns:a16="http://schemas.microsoft.com/office/drawing/2014/main" id="{C05D204D-859B-4BA4-933E-01A0C454864E}"/>
                  </a:ext>
                </a:extLst>
              </p:cNvPr>
              <p:cNvSpPr>
                <a:spLocks/>
              </p:cNvSpPr>
              <p:nvPr userDrawn="1"/>
            </p:nvSpPr>
            <p:spPr bwMode="auto">
              <a:xfrm>
                <a:off x="4381" y="30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651">
                <a:extLst>
                  <a:ext uri="{FF2B5EF4-FFF2-40B4-BE49-F238E27FC236}">
                    <a16:creationId xmlns:a16="http://schemas.microsoft.com/office/drawing/2014/main" id="{8CE496A7-B70A-45EE-8573-8D5858D7861B}"/>
                  </a:ext>
                </a:extLst>
              </p:cNvPr>
              <p:cNvSpPr>
                <a:spLocks/>
              </p:cNvSpPr>
              <p:nvPr userDrawn="1"/>
            </p:nvSpPr>
            <p:spPr bwMode="auto">
              <a:xfrm>
                <a:off x="4092" y="433"/>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652">
                <a:extLst>
                  <a:ext uri="{FF2B5EF4-FFF2-40B4-BE49-F238E27FC236}">
                    <a16:creationId xmlns:a16="http://schemas.microsoft.com/office/drawing/2014/main" id="{94A02FAE-F324-4141-8A1F-BA8903AE6568}"/>
                  </a:ext>
                </a:extLst>
              </p:cNvPr>
              <p:cNvSpPr>
                <a:spLocks/>
              </p:cNvSpPr>
              <p:nvPr userDrawn="1"/>
            </p:nvSpPr>
            <p:spPr bwMode="auto">
              <a:xfrm>
                <a:off x="4087" y="428"/>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653">
                <a:extLst>
                  <a:ext uri="{FF2B5EF4-FFF2-40B4-BE49-F238E27FC236}">
                    <a16:creationId xmlns:a16="http://schemas.microsoft.com/office/drawing/2014/main" id="{83308BA2-4B81-4FCC-9434-99AC8C1581D8}"/>
                  </a:ext>
                </a:extLst>
              </p:cNvPr>
              <p:cNvSpPr>
                <a:spLocks/>
              </p:cNvSpPr>
              <p:nvPr userDrawn="1"/>
            </p:nvSpPr>
            <p:spPr bwMode="auto">
              <a:xfrm>
                <a:off x="4396" y="5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654">
                <a:extLst>
                  <a:ext uri="{FF2B5EF4-FFF2-40B4-BE49-F238E27FC236}">
                    <a16:creationId xmlns:a16="http://schemas.microsoft.com/office/drawing/2014/main" id="{004AC69D-D42D-4F53-A8BA-82261F65895A}"/>
                  </a:ext>
                </a:extLst>
              </p:cNvPr>
              <p:cNvSpPr>
                <a:spLocks/>
              </p:cNvSpPr>
              <p:nvPr userDrawn="1"/>
            </p:nvSpPr>
            <p:spPr bwMode="auto">
              <a:xfrm>
                <a:off x="4356" y="6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655">
                <a:extLst>
                  <a:ext uri="{FF2B5EF4-FFF2-40B4-BE49-F238E27FC236}">
                    <a16:creationId xmlns:a16="http://schemas.microsoft.com/office/drawing/2014/main" id="{E7C263AE-39DB-4A90-B4A5-4858A04B7699}"/>
                  </a:ext>
                </a:extLst>
              </p:cNvPr>
              <p:cNvSpPr>
                <a:spLocks/>
              </p:cNvSpPr>
              <p:nvPr userDrawn="1"/>
            </p:nvSpPr>
            <p:spPr bwMode="auto">
              <a:xfrm>
                <a:off x="4326" y="663"/>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2" y="0"/>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656">
                <a:extLst>
                  <a:ext uri="{FF2B5EF4-FFF2-40B4-BE49-F238E27FC236}">
                    <a16:creationId xmlns:a16="http://schemas.microsoft.com/office/drawing/2014/main" id="{1031DBB0-4869-4B81-B7B3-4C38A6007192}"/>
                  </a:ext>
                </a:extLst>
              </p:cNvPr>
              <p:cNvSpPr>
                <a:spLocks/>
              </p:cNvSpPr>
              <p:nvPr userDrawn="1"/>
            </p:nvSpPr>
            <p:spPr bwMode="auto">
              <a:xfrm>
                <a:off x="3639" y="488"/>
                <a:ext cx="10"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1" y="0"/>
                      <a:pt x="1" y="0"/>
                      <a:pt x="2"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657">
                <a:extLst>
                  <a:ext uri="{FF2B5EF4-FFF2-40B4-BE49-F238E27FC236}">
                    <a16:creationId xmlns:a16="http://schemas.microsoft.com/office/drawing/2014/main" id="{6FC919DC-8333-456F-AB24-3B3580EEEB60}"/>
                  </a:ext>
                </a:extLst>
              </p:cNvPr>
              <p:cNvSpPr>
                <a:spLocks/>
              </p:cNvSpPr>
              <p:nvPr userDrawn="1"/>
            </p:nvSpPr>
            <p:spPr bwMode="auto">
              <a:xfrm>
                <a:off x="3625" y="45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658">
                <a:extLst>
                  <a:ext uri="{FF2B5EF4-FFF2-40B4-BE49-F238E27FC236}">
                    <a16:creationId xmlns:a16="http://schemas.microsoft.com/office/drawing/2014/main" id="{0ABDA1F6-BE8B-45F0-A4D6-E7F232CF6D23}"/>
                  </a:ext>
                </a:extLst>
              </p:cNvPr>
              <p:cNvSpPr>
                <a:spLocks/>
              </p:cNvSpPr>
              <p:nvPr userDrawn="1"/>
            </p:nvSpPr>
            <p:spPr bwMode="auto">
              <a:xfrm>
                <a:off x="3620" y="433"/>
                <a:ext cx="10" cy="20"/>
              </a:xfrm>
              <a:custGeom>
                <a:avLst/>
                <a:gdLst>
                  <a:gd name="T0" fmla="*/ 2 w 2"/>
                  <a:gd name="T1" fmla="*/ 0 h 4"/>
                  <a:gd name="T2" fmla="*/ 1 w 2"/>
                  <a:gd name="T3" fmla="*/ 3 h 4"/>
                  <a:gd name="T4" fmla="*/ 1 w 2"/>
                  <a:gd name="T5" fmla="*/ 3 h 4"/>
                  <a:gd name="T6" fmla="*/ 2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0" y="1"/>
                      <a:pt x="2" y="2"/>
                      <a:pt x="1" y="3"/>
                    </a:cubicBezTo>
                    <a:cubicBezTo>
                      <a:pt x="1" y="3"/>
                      <a:pt x="1" y="3"/>
                      <a:pt x="1" y="3"/>
                    </a:cubicBezTo>
                    <a:cubicBezTo>
                      <a:pt x="2" y="4"/>
                      <a:pt x="2" y="4"/>
                      <a:pt x="2" y="4"/>
                    </a:cubicBezTo>
                    <a:cubicBezTo>
                      <a:pt x="2" y="3"/>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Freeform 659">
                <a:extLst>
                  <a:ext uri="{FF2B5EF4-FFF2-40B4-BE49-F238E27FC236}">
                    <a16:creationId xmlns:a16="http://schemas.microsoft.com/office/drawing/2014/main" id="{954852AD-F71E-4BA1-BF92-4AD3B782AE44}"/>
                  </a:ext>
                </a:extLst>
              </p:cNvPr>
              <p:cNvSpPr>
                <a:spLocks/>
              </p:cNvSpPr>
              <p:nvPr userDrawn="1"/>
            </p:nvSpPr>
            <p:spPr bwMode="auto">
              <a:xfrm>
                <a:off x="3639" y="41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Freeform 660">
                <a:extLst>
                  <a:ext uri="{FF2B5EF4-FFF2-40B4-BE49-F238E27FC236}">
                    <a16:creationId xmlns:a16="http://schemas.microsoft.com/office/drawing/2014/main" id="{F15D70C7-B6F9-4479-9217-1984C4DAD7BC}"/>
                  </a:ext>
                </a:extLst>
              </p:cNvPr>
              <p:cNvSpPr>
                <a:spLocks/>
              </p:cNvSpPr>
              <p:nvPr userDrawn="1"/>
            </p:nvSpPr>
            <p:spPr bwMode="auto">
              <a:xfrm>
                <a:off x="3644" y="42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Freeform 661">
                <a:extLst>
                  <a:ext uri="{FF2B5EF4-FFF2-40B4-BE49-F238E27FC236}">
                    <a16:creationId xmlns:a16="http://schemas.microsoft.com/office/drawing/2014/main" id="{28158325-2D7C-4AED-8CDF-473E87B80A20}"/>
                  </a:ext>
                </a:extLst>
              </p:cNvPr>
              <p:cNvSpPr>
                <a:spLocks/>
              </p:cNvSpPr>
              <p:nvPr userDrawn="1"/>
            </p:nvSpPr>
            <p:spPr bwMode="auto">
              <a:xfrm>
                <a:off x="3644" y="408"/>
                <a:ext cx="5"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1"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Freeform 662">
                <a:extLst>
                  <a:ext uri="{FF2B5EF4-FFF2-40B4-BE49-F238E27FC236}">
                    <a16:creationId xmlns:a16="http://schemas.microsoft.com/office/drawing/2014/main" id="{27BF81DA-6626-4E41-9806-2D8A4E908EC5}"/>
                  </a:ext>
                </a:extLst>
              </p:cNvPr>
              <p:cNvSpPr>
                <a:spLocks/>
              </p:cNvSpPr>
              <p:nvPr userDrawn="1"/>
            </p:nvSpPr>
            <p:spPr bwMode="auto">
              <a:xfrm>
                <a:off x="3639" y="4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663">
                <a:extLst>
                  <a:ext uri="{FF2B5EF4-FFF2-40B4-BE49-F238E27FC236}">
                    <a16:creationId xmlns:a16="http://schemas.microsoft.com/office/drawing/2014/main" id="{913DB676-CACB-48A4-8631-B3DE0A5401FC}"/>
                  </a:ext>
                </a:extLst>
              </p:cNvPr>
              <p:cNvSpPr>
                <a:spLocks/>
              </p:cNvSpPr>
              <p:nvPr userDrawn="1"/>
            </p:nvSpPr>
            <p:spPr bwMode="auto">
              <a:xfrm>
                <a:off x="3634" y="408"/>
                <a:ext cx="5" cy="5"/>
              </a:xfrm>
              <a:custGeom>
                <a:avLst/>
                <a:gdLst>
                  <a:gd name="T0" fmla="*/ 1 w 1"/>
                  <a:gd name="T1" fmla="*/ 1 h 1"/>
                  <a:gd name="T2" fmla="*/ 1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Freeform 664">
                <a:extLst>
                  <a:ext uri="{FF2B5EF4-FFF2-40B4-BE49-F238E27FC236}">
                    <a16:creationId xmlns:a16="http://schemas.microsoft.com/office/drawing/2014/main" id="{CD7EF063-39AF-47A1-A78D-4B052A67BA83}"/>
                  </a:ext>
                </a:extLst>
              </p:cNvPr>
              <p:cNvSpPr>
                <a:spLocks/>
              </p:cNvSpPr>
              <p:nvPr userDrawn="1"/>
            </p:nvSpPr>
            <p:spPr bwMode="auto">
              <a:xfrm>
                <a:off x="3634" y="4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1"/>
                      <a:pt x="0" y="0"/>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665">
                <a:extLst>
                  <a:ext uri="{FF2B5EF4-FFF2-40B4-BE49-F238E27FC236}">
                    <a16:creationId xmlns:a16="http://schemas.microsoft.com/office/drawing/2014/main" id="{79ADE4CF-F250-467D-B38C-FF4B78319136}"/>
                  </a:ext>
                </a:extLst>
              </p:cNvPr>
              <p:cNvSpPr>
                <a:spLocks/>
              </p:cNvSpPr>
              <p:nvPr userDrawn="1"/>
            </p:nvSpPr>
            <p:spPr bwMode="auto">
              <a:xfrm>
                <a:off x="3620" y="43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666">
                <a:extLst>
                  <a:ext uri="{FF2B5EF4-FFF2-40B4-BE49-F238E27FC236}">
                    <a16:creationId xmlns:a16="http://schemas.microsoft.com/office/drawing/2014/main" id="{E4A061A7-CFEC-43B5-A79E-227D96571AC8}"/>
                  </a:ext>
                </a:extLst>
              </p:cNvPr>
              <p:cNvSpPr>
                <a:spLocks/>
              </p:cNvSpPr>
              <p:nvPr userDrawn="1"/>
            </p:nvSpPr>
            <p:spPr bwMode="auto">
              <a:xfrm>
                <a:off x="3644" y="3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Freeform 667">
                <a:extLst>
                  <a:ext uri="{FF2B5EF4-FFF2-40B4-BE49-F238E27FC236}">
                    <a16:creationId xmlns:a16="http://schemas.microsoft.com/office/drawing/2014/main" id="{8DBE6876-26A8-4199-A4A4-462CE15DD127}"/>
                  </a:ext>
                </a:extLst>
              </p:cNvPr>
              <p:cNvSpPr>
                <a:spLocks/>
              </p:cNvSpPr>
              <p:nvPr userDrawn="1"/>
            </p:nvSpPr>
            <p:spPr bwMode="auto">
              <a:xfrm>
                <a:off x="3639" y="3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668">
                <a:extLst>
                  <a:ext uri="{FF2B5EF4-FFF2-40B4-BE49-F238E27FC236}">
                    <a16:creationId xmlns:a16="http://schemas.microsoft.com/office/drawing/2014/main" id="{A2E30176-8F8C-40EE-BE42-4AE83BFBD755}"/>
                  </a:ext>
                </a:extLst>
              </p:cNvPr>
              <p:cNvSpPr>
                <a:spLocks/>
              </p:cNvSpPr>
              <p:nvPr userDrawn="1"/>
            </p:nvSpPr>
            <p:spPr bwMode="auto">
              <a:xfrm>
                <a:off x="3630" y="403"/>
                <a:ext cx="4" cy="10"/>
              </a:xfrm>
              <a:custGeom>
                <a:avLst/>
                <a:gdLst>
                  <a:gd name="T0" fmla="*/ 0 w 4"/>
                  <a:gd name="T1" fmla="*/ 5 h 10"/>
                  <a:gd name="T2" fmla="*/ 4 w 4"/>
                  <a:gd name="T3" fmla="*/ 10 h 10"/>
                  <a:gd name="T4" fmla="*/ 0 w 4"/>
                  <a:gd name="T5" fmla="*/ 0 h 10"/>
                  <a:gd name="T6" fmla="*/ 0 w 4"/>
                  <a:gd name="T7" fmla="*/ 5 h 10"/>
                </a:gdLst>
                <a:ahLst/>
                <a:cxnLst>
                  <a:cxn ang="0">
                    <a:pos x="T0" y="T1"/>
                  </a:cxn>
                  <a:cxn ang="0">
                    <a:pos x="T2" y="T3"/>
                  </a:cxn>
                  <a:cxn ang="0">
                    <a:pos x="T4" y="T5"/>
                  </a:cxn>
                  <a:cxn ang="0">
                    <a:pos x="T6" y="T7"/>
                  </a:cxn>
                </a:cxnLst>
                <a:rect l="0" t="0" r="r" b="b"/>
                <a:pathLst>
                  <a:path w="4" h="10">
                    <a:moveTo>
                      <a:pt x="0" y="5"/>
                    </a:moveTo>
                    <a:lnTo>
                      <a:pt x="4"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669">
                <a:extLst>
                  <a:ext uri="{FF2B5EF4-FFF2-40B4-BE49-F238E27FC236}">
                    <a16:creationId xmlns:a16="http://schemas.microsoft.com/office/drawing/2014/main" id="{B30F2D79-D9E3-49AF-BDEE-BE1D416A1B9F}"/>
                  </a:ext>
                </a:extLst>
              </p:cNvPr>
              <p:cNvSpPr>
                <a:spLocks/>
              </p:cNvSpPr>
              <p:nvPr userDrawn="1"/>
            </p:nvSpPr>
            <p:spPr bwMode="auto">
              <a:xfrm>
                <a:off x="3649" y="37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670">
                <a:extLst>
                  <a:ext uri="{FF2B5EF4-FFF2-40B4-BE49-F238E27FC236}">
                    <a16:creationId xmlns:a16="http://schemas.microsoft.com/office/drawing/2014/main" id="{FB01AF03-2330-43C1-A6B5-648E5B18908C}"/>
                  </a:ext>
                </a:extLst>
              </p:cNvPr>
              <p:cNvSpPr>
                <a:spLocks/>
              </p:cNvSpPr>
              <p:nvPr userDrawn="1"/>
            </p:nvSpPr>
            <p:spPr bwMode="auto">
              <a:xfrm>
                <a:off x="3654" y="3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671">
                <a:extLst>
                  <a:ext uri="{FF2B5EF4-FFF2-40B4-BE49-F238E27FC236}">
                    <a16:creationId xmlns:a16="http://schemas.microsoft.com/office/drawing/2014/main" id="{7F51C6CE-CBB8-45D8-90D2-15BF48C0F211}"/>
                  </a:ext>
                </a:extLst>
              </p:cNvPr>
              <p:cNvSpPr>
                <a:spLocks/>
              </p:cNvSpPr>
              <p:nvPr userDrawn="1"/>
            </p:nvSpPr>
            <p:spPr bwMode="auto">
              <a:xfrm>
                <a:off x="3654" y="3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672">
                <a:extLst>
                  <a:ext uri="{FF2B5EF4-FFF2-40B4-BE49-F238E27FC236}">
                    <a16:creationId xmlns:a16="http://schemas.microsoft.com/office/drawing/2014/main" id="{3C5AE689-BB15-4D0A-8FE5-83D47E8A9301}"/>
                  </a:ext>
                </a:extLst>
              </p:cNvPr>
              <p:cNvSpPr>
                <a:spLocks/>
              </p:cNvSpPr>
              <p:nvPr userDrawn="1"/>
            </p:nvSpPr>
            <p:spPr bwMode="auto">
              <a:xfrm>
                <a:off x="3644" y="37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Freeform 673">
                <a:extLst>
                  <a:ext uri="{FF2B5EF4-FFF2-40B4-BE49-F238E27FC236}">
                    <a16:creationId xmlns:a16="http://schemas.microsoft.com/office/drawing/2014/main" id="{D8DFADD0-052B-4AAD-B2E1-F3CAD11F693D}"/>
                  </a:ext>
                </a:extLst>
              </p:cNvPr>
              <p:cNvSpPr>
                <a:spLocks/>
              </p:cNvSpPr>
              <p:nvPr userDrawn="1"/>
            </p:nvSpPr>
            <p:spPr bwMode="auto">
              <a:xfrm>
                <a:off x="3644" y="3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Freeform 674">
                <a:extLst>
                  <a:ext uri="{FF2B5EF4-FFF2-40B4-BE49-F238E27FC236}">
                    <a16:creationId xmlns:a16="http://schemas.microsoft.com/office/drawing/2014/main" id="{AB1BB7BB-5B5E-4027-8A8D-C07EF92FCE62}"/>
                  </a:ext>
                </a:extLst>
              </p:cNvPr>
              <p:cNvSpPr>
                <a:spLocks/>
              </p:cNvSpPr>
              <p:nvPr userDrawn="1"/>
            </p:nvSpPr>
            <p:spPr bwMode="auto">
              <a:xfrm>
                <a:off x="3644"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Freeform 675">
                <a:extLst>
                  <a:ext uri="{FF2B5EF4-FFF2-40B4-BE49-F238E27FC236}">
                    <a16:creationId xmlns:a16="http://schemas.microsoft.com/office/drawing/2014/main" id="{FD8F3BAE-DDA4-4A3E-B226-F91EA4EC632B}"/>
                  </a:ext>
                </a:extLst>
              </p:cNvPr>
              <p:cNvSpPr>
                <a:spLocks/>
              </p:cNvSpPr>
              <p:nvPr userDrawn="1"/>
            </p:nvSpPr>
            <p:spPr bwMode="auto">
              <a:xfrm>
                <a:off x="3625" y="388"/>
                <a:ext cx="9"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676">
                <a:extLst>
                  <a:ext uri="{FF2B5EF4-FFF2-40B4-BE49-F238E27FC236}">
                    <a16:creationId xmlns:a16="http://schemas.microsoft.com/office/drawing/2014/main" id="{0F9FD38E-80A7-4783-8F4A-4AA959D20F34}"/>
                  </a:ext>
                </a:extLst>
              </p:cNvPr>
              <p:cNvSpPr>
                <a:spLocks/>
              </p:cNvSpPr>
              <p:nvPr userDrawn="1"/>
            </p:nvSpPr>
            <p:spPr bwMode="auto">
              <a:xfrm>
                <a:off x="3634" y="3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677">
                <a:extLst>
                  <a:ext uri="{FF2B5EF4-FFF2-40B4-BE49-F238E27FC236}">
                    <a16:creationId xmlns:a16="http://schemas.microsoft.com/office/drawing/2014/main" id="{B356C9C5-56AE-4340-8B18-EE80B7430F9A}"/>
                  </a:ext>
                </a:extLst>
              </p:cNvPr>
              <p:cNvSpPr>
                <a:spLocks/>
              </p:cNvSpPr>
              <p:nvPr userDrawn="1"/>
            </p:nvSpPr>
            <p:spPr bwMode="auto">
              <a:xfrm>
                <a:off x="3634" y="37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678">
                <a:extLst>
                  <a:ext uri="{FF2B5EF4-FFF2-40B4-BE49-F238E27FC236}">
                    <a16:creationId xmlns:a16="http://schemas.microsoft.com/office/drawing/2014/main" id="{4BB64E5F-20A3-4C1D-AF49-163C6826794F}"/>
                  </a:ext>
                </a:extLst>
              </p:cNvPr>
              <p:cNvSpPr>
                <a:spLocks/>
              </p:cNvSpPr>
              <p:nvPr userDrawn="1"/>
            </p:nvSpPr>
            <p:spPr bwMode="auto">
              <a:xfrm>
                <a:off x="3644" y="358"/>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679">
                <a:extLst>
                  <a:ext uri="{FF2B5EF4-FFF2-40B4-BE49-F238E27FC236}">
                    <a16:creationId xmlns:a16="http://schemas.microsoft.com/office/drawing/2014/main" id="{0A5908A2-6697-4F07-9AA8-622A1704B527}"/>
                  </a:ext>
                </a:extLst>
              </p:cNvPr>
              <p:cNvSpPr>
                <a:spLocks/>
              </p:cNvSpPr>
              <p:nvPr userDrawn="1"/>
            </p:nvSpPr>
            <p:spPr bwMode="auto">
              <a:xfrm>
                <a:off x="3644" y="36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Rectangle 680">
                <a:extLst>
                  <a:ext uri="{FF2B5EF4-FFF2-40B4-BE49-F238E27FC236}">
                    <a16:creationId xmlns:a16="http://schemas.microsoft.com/office/drawing/2014/main" id="{15EC2519-00CF-4815-B651-6A02716030BB}"/>
                  </a:ext>
                </a:extLst>
              </p:cNvPr>
              <p:cNvSpPr>
                <a:spLocks noChangeArrowheads="1"/>
              </p:cNvSpPr>
              <p:nvPr userDrawn="1"/>
            </p:nvSpPr>
            <p:spPr bwMode="auto">
              <a:xfrm>
                <a:off x="3654" y="33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681">
                <a:extLst>
                  <a:ext uri="{FF2B5EF4-FFF2-40B4-BE49-F238E27FC236}">
                    <a16:creationId xmlns:a16="http://schemas.microsoft.com/office/drawing/2014/main" id="{CC62DDDE-CDBF-4AFD-A96F-B2A8AEA88777}"/>
                  </a:ext>
                </a:extLst>
              </p:cNvPr>
              <p:cNvSpPr>
                <a:spLocks/>
              </p:cNvSpPr>
              <p:nvPr userDrawn="1"/>
            </p:nvSpPr>
            <p:spPr bwMode="auto">
              <a:xfrm>
                <a:off x="3644" y="363"/>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682">
                <a:extLst>
                  <a:ext uri="{FF2B5EF4-FFF2-40B4-BE49-F238E27FC236}">
                    <a16:creationId xmlns:a16="http://schemas.microsoft.com/office/drawing/2014/main" id="{385615C4-F656-4017-83E9-5AFA3C0E57BF}"/>
                  </a:ext>
                </a:extLst>
              </p:cNvPr>
              <p:cNvSpPr>
                <a:spLocks/>
              </p:cNvSpPr>
              <p:nvPr userDrawn="1"/>
            </p:nvSpPr>
            <p:spPr bwMode="auto">
              <a:xfrm>
                <a:off x="3649" y="35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683">
                <a:extLst>
                  <a:ext uri="{FF2B5EF4-FFF2-40B4-BE49-F238E27FC236}">
                    <a16:creationId xmlns:a16="http://schemas.microsoft.com/office/drawing/2014/main" id="{07F28603-8FFD-47AA-8B2A-862805773075}"/>
                  </a:ext>
                </a:extLst>
              </p:cNvPr>
              <p:cNvSpPr>
                <a:spLocks/>
              </p:cNvSpPr>
              <p:nvPr userDrawn="1"/>
            </p:nvSpPr>
            <p:spPr bwMode="auto">
              <a:xfrm>
                <a:off x="3644" y="3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684">
                <a:extLst>
                  <a:ext uri="{FF2B5EF4-FFF2-40B4-BE49-F238E27FC236}">
                    <a16:creationId xmlns:a16="http://schemas.microsoft.com/office/drawing/2014/main" id="{E3800FF2-A4B4-4339-8020-89172EBCB13A}"/>
                  </a:ext>
                </a:extLst>
              </p:cNvPr>
              <p:cNvSpPr>
                <a:spLocks/>
              </p:cNvSpPr>
              <p:nvPr userDrawn="1"/>
            </p:nvSpPr>
            <p:spPr bwMode="auto">
              <a:xfrm>
                <a:off x="3644" y="3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685">
                <a:extLst>
                  <a:ext uri="{FF2B5EF4-FFF2-40B4-BE49-F238E27FC236}">
                    <a16:creationId xmlns:a16="http://schemas.microsoft.com/office/drawing/2014/main" id="{D8AFD21C-C1C8-4393-B098-55C1495BD4FD}"/>
                  </a:ext>
                </a:extLst>
              </p:cNvPr>
              <p:cNvSpPr>
                <a:spLocks/>
              </p:cNvSpPr>
              <p:nvPr userDrawn="1"/>
            </p:nvSpPr>
            <p:spPr bwMode="auto">
              <a:xfrm>
                <a:off x="3634" y="313"/>
                <a:ext cx="20" cy="25"/>
              </a:xfrm>
              <a:custGeom>
                <a:avLst/>
                <a:gdLst>
                  <a:gd name="T0" fmla="*/ 0 w 4"/>
                  <a:gd name="T1" fmla="*/ 1 h 5"/>
                  <a:gd name="T2" fmla="*/ 0 w 4"/>
                  <a:gd name="T3" fmla="*/ 3 h 5"/>
                  <a:gd name="T4" fmla="*/ 4 w 4"/>
                  <a:gd name="T5" fmla="*/ 5 h 5"/>
                  <a:gd name="T6" fmla="*/ 4 w 4"/>
                  <a:gd name="T7" fmla="*/ 3 h 5"/>
                  <a:gd name="T8" fmla="*/ 2 w 4"/>
                  <a:gd name="T9" fmla="*/ 4 h 5"/>
                  <a:gd name="T10" fmla="*/ 3 w 4"/>
                  <a:gd name="T11" fmla="*/ 3 h 5"/>
                  <a:gd name="T12" fmla="*/ 1 w 4"/>
                  <a:gd name="T13" fmla="*/ 0 h 5"/>
                  <a:gd name="T14" fmla="*/ 1 w 4"/>
                  <a:gd name="T15" fmla="*/ 1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1" y="1"/>
                      <a:pt x="1" y="3"/>
                      <a:pt x="0" y="3"/>
                    </a:cubicBezTo>
                    <a:cubicBezTo>
                      <a:pt x="0" y="4"/>
                      <a:pt x="3" y="5"/>
                      <a:pt x="4" y="5"/>
                    </a:cubicBezTo>
                    <a:cubicBezTo>
                      <a:pt x="4" y="5"/>
                      <a:pt x="4" y="4"/>
                      <a:pt x="4" y="3"/>
                    </a:cubicBezTo>
                    <a:cubicBezTo>
                      <a:pt x="3" y="4"/>
                      <a:pt x="2" y="5"/>
                      <a:pt x="2" y="4"/>
                    </a:cubicBezTo>
                    <a:cubicBezTo>
                      <a:pt x="2" y="3"/>
                      <a:pt x="2" y="3"/>
                      <a:pt x="3" y="3"/>
                    </a:cubicBezTo>
                    <a:cubicBezTo>
                      <a:pt x="2" y="3"/>
                      <a:pt x="2" y="1"/>
                      <a:pt x="1"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686">
                <a:extLst>
                  <a:ext uri="{FF2B5EF4-FFF2-40B4-BE49-F238E27FC236}">
                    <a16:creationId xmlns:a16="http://schemas.microsoft.com/office/drawing/2014/main" id="{D22F4B92-E399-4020-B3AE-99B28ABF7B82}"/>
                  </a:ext>
                </a:extLst>
              </p:cNvPr>
              <p:cNvSpPr>
                <a:spLocks/>
              </p:cNvSpPr>
              <p:nvPr userDrawn="1"/>
            </p:nvSpPr>
            <p:spPr bwMode="auto">
              <a:xfrm>
                <a:off x="3654" y="338"/>
                <a:ext cx="5" cy="5"/>
              </a:xfrm>
              <a:custGeom>
                <a:avLst/>
                <a:gdLst>
                  <a:gd name="T0" fmla="*/ 0 w 1"/>
                  <a:gd name="T1" fmla="*/ 1 h 1"/>
                  <a:gd name="T2" fmla="*/ 0 w 1"/>
                  <a:gd name="T3" fmla="*/ 1 h 1"/>
                  <a:gd name="T4" fmla="*/ 1 w 1"/>
                  <a:gd name="T5" fmla="*/ 1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1"/>
                      <a:pt x="0" y="1"/>
                      <a:pt x="1" y="1"/>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687">
                <a:extLst>
                  <a:ext uri="{FF2B5EF4-FFF2-40B4-BE49-F238E27FC236}">
                    <a16:creationId xmlns:a16="http://schemas.microsoft.com/office/drawing/2014/main" id="{B6276A8D-DFF3-42F4-9115-DADABB32C330}"/>
                  </a:ext>
                </a:extLst>
              </p:cNvPr>
              <p:cNvSpPr>
                <a:spLocks/>
              </p:cNvSpPr>
              <p:nvPr userDrawn="1"/>
            </p:nvSpPr>
            <p:spPr bwMode="auto">
              <a:xfrm>
                <a:off x="3639" y="343"/>
                <a:ext cx="15" cy="15"/>
              </a:xfrm>
              <a:custGeom>
                <a:avLst/>
                <a:gdLst>
                  <a:gd name="T0" fmla="*/ 2 w 3"/>
                  <a:gd name="T1" fmla="*/ 2 h 3"/>
                  <a:gd name="T2" fmla="*/ 0 w 3"/>
                  <a:gd name="T3" fmla="*/ 0 h 3"/>
                  <a:gd name="T4" fmla="*/ 1 w 3"/>
                  <a:gd name="T5" fmla="*/ 2 h 3"/>
                  <a:gd name="T6" fmla="*/ 2 w 3"/>
                  <a:gd name="T7" fmla="*/ 2 h 3"/>
                  <a:gd name="T8" fmla="*/ 2 w 3"/>
                  <a:gd name="T9" fmla="*/ 3 h 3"/>
                  <a:gd name="T10" fmla="*/ 2 w 3"/>
                  <a:gd name="T11" fmla="*/ 2 h 3"/>
                  <a:gd name="T12" fmla="*/ 2 w 3"/>
                  <a:gd name="T13" fmla="*/ 2 h 3"/>
                  <a:gd name="T14" fmla="*/ 2 w 3"/>
                  <a:gd name="T15" fmla="*/ 2 h 3"/>
                  <a:gd name="T16" fmla="*/ 2 w 3"/>
                  <a:gd name="T17" fmla="*/ 2 h 3"/>
                  <a:gd name="T18" fmla="*/ 2 w 3"/>
                  <a:gd name="T19" fmla="*/ 2 h 3"/>
                  <a:gd name="T20" fmla="*/ 2 w 3"/>
                  <a:gd name="T21" fmla="*/ 2 h 3"/>
                  <a:gd name="T22" fmla="*/ 2 w 3"/>
                  <a:gd name="T23" fmla="*/ 2 h 3"/>
                  <a:gd name="T24" fmla="*/ 2 w 3"/>
                  <a:gd name="T25" fmla="*/ 2 h 3"/>
                  <a:gd name="T26" fmla="*/ 2 w 3"/>
                  <a:gd name="T27" fmla="*/ 2 h 3"/>
                  <a:gd name="T28" fmla="*/ 2 w 3"/>
                  <a:gd name="T29" fmla="*/ 2 h 3"/>
                  <a:gd name="T30" fmla="*/ 3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1"/>
                      <a:pt x="1" y="0"/>
                      <a:pt x="0" y="0"/>
                    </a:cubicBezTo>
                    <a:cubicBezTo>
                      <a:pt x="0" y="1"/>
                      <a:pt x="1" y="1"/>
                      <a:pt x="1" y="2"/>
                    </a:cubicBezTo>
                    <a:cubicBezTo>
                      <a:pt x="1" y="1"/>
                      <a:pt x="1" y="3"/>
                      <a:pt x="2" y="2"/>
                    </a:cubicBezTo>
                    <a:cubicBezTo>
                      <a:pt x="2" y="2"/>
                      <a:pt x="2" y="2"/>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2"/>
                      <a:pt x="2" y="2"/>
                    </a:cubicBezTo>
                    <a:cubicBezTo>
                      <a:pt x="2" y="2"/>
                      <a:pt x="2" y="2"/>
                      <a:pt x="2" y="2"/>
                    </a:cubicBezTo>
                    <a:cubicBezTo>
                      <a:pt x="2" y="2"/>
                      <a:pt x="2" y="2"/>
                      <a:pt x="2" y="2"/>
                    </a:cubicBezTo>
                    <a:cubicBezTo>
                      <a:pt x="3" y="0"/>
                      <a:pt x="3" y="0"/>
                      <a:pt x="3" y="0"/>
                    </a:cubicBezTo>
                    <a:cubicBezTo>
                      <a:pt x="2"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Freeform 688">
                <a:extLst>
                  <a:ext uri="{FF2B5EF4-FFF2-40B4-BE49-F238E27FC236}">
                    <a16:creationId xmlns:a16="http://schemas.microsoft.com/office/drawing/2014/main" id="{4A7F142E-41D7-4B4D-ABFA-D08D4C5F06E6}"/>
                  </a:ext>
                </a:extLst>
              </p:cNvPr>
              <p:cNvSpPr>
                <a:spLocks/>
              </p:cNvSpPr>
              <p:nvPr userDrawn="1"/>
            </p:nvSpPr>
            <p:spPr bwMode="auto">
              <a:xfrm>
                <a:off x="3620"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689">
                <a:extLst>
                  <a:ext uri="{FF2B5EF4-FFF2-40B4-BE49-F238E27FC236}">
                    <a16:creationId xmlns:a16="http://schemas.microsoft.com/office/drawing/2014/main" id="{94912D98-C612-48C6-992F-AD597B4B8BCC}"/>
                  </a:ext>
                </a:extLst>
              </p:cNvPr>
              <p:cNvSpPr>
                <a:spLocks/>
              </p:cNvSpPr>
              <p:nvPr userDrawn="1"/>
            </p:nvSpPr>
            <p:spPr bwMode="auto">
              <a:xfrm>
                <a:off x="3620" y="383"/>
                <a:ext cx="14" cy="10"/>
              </a:xfrm>
              <a:custGeom>
                <a:avLst/>
                <a:gdLst>
                  <a:gd name="T0" fmla="*/ 0 w 3"/>
                  <a:gd name="T1" fmla="*/ 0 h 2"/>
                  <a:gd name="T2" fmla="*/ 1 w 3"/>
                  <a:gd name="T3" fmla="*/ 1 h 2"/>
                  <a:gd name="T4" fmla="*/ 0 w 3"/>
                  <a:gd name="T5" fmla="*/ 1 h 2"/>
                  <a:gd name="T6" fmla="*/ 1 w 3"/>
                  <a:gd name="T7" fmla="*/ 1 h 2"/>
                  <a:gd name="T8" fmla="*/ 1 w 3"/>
                  <a:gd name="T9" fmla="*/ 1 h 2"/>
                  <a:gd name="T10" fmla="*/ 3 w 3"/>
                  <a:gd name="T11" fmla="*/ 0 h 2"/>
                  <a:gd name="T12" fmla="*/ 0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0"/>
                    </a:moveTo>
                    <a:cubicBezTo>
                      <a:pt x="0" y="0"/>
                      <a:pt x="1" y="0"/>
                      <a:pt x="1" y="1"/>
                    </a:cubicBezTo>
                    <a:cubicBezTo>
                      <a:pt x="0" y="1"/>
                      <a:pt x="0" y="1"/>
                      <a:pt x="0" y="1"/>
                    </a:cubicBezTo>
                    <a:cubicBezTo>
                      <a:pt x="0" y="1"/>
                      <a:pt x="0" y="2"/>
                      <a:pt x="1" y="1"/>
                    </a:cubicBezTo>
                    <a:cubicBezTo>
                      <a:pt x="1" y="1"/>
                      <a:pt x="1" y="1"/>
                      <a:pt x="1"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690">
                <a:extLst>
                  <a:ext uri="{FF2B5EF4-FFF2-40B4-BE49-F238E27FC236}">
                    <a16:creationId xmlns:a16="http://schemas.microsoft.com/office/drawing/2014/main" id="{054D48A0-70B8-47BC-A814-F1AA02615EEB}"/>
                  </a:ext>
                </a:extLst>
              </p:cNvPr>
              <p:cNvSpPr>
                <a:spLocks/>
              </p:cNvSpPr>
              <p:nvPr userDrawn="1"/>
            </p:nvSpPr>
            <p:spPr bwMode="auto">
              <a:xfrm>
                <a:off x="3630" y="358"/>
                <a:ext cx="4" cy="10"/>
              </a:xfrm>
              <a:custGeom>
                <a:avLst/>
                <a:gdLst>
                  <a:gd name="T0" fmla="*/ 1 w 1"/>
                  <a:gd name="T1" fmla="*/ 2 h 2"/>
                  <a:gd name="T2" fmla="*/ 1 w 1"/>
                  <a:gd name="T3" fmla="*/ 0 h 2"/>
                  <a:gd name="T4" fmla="*/ 0 w 1"/>
                  <a:gd name="T5" fmla="*/ 1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0"/>
                      <a:pt x="1" y="0"/>
                      <a:pt x="1" y="0"/>
                    </a:cubicBezTo>
                    <a:cubicBezTo>
                      <a:pt x="0" y="1"/>
                      <a:pt x="0" y="1"/>
                      <a:pt x="0" y="1"/>
                    </a:cubicBezTo>
                    <a:cubicBezTo>
                      <a:pt x="0" y="1"/>
                      <a:pt x="0" y="1"/>
                      <a:pt x="0" y="1"/>
                    </a:cubicBezTo>
                    <a:cubicBezTo>
                      <a:pt x="0" y="2"/>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Freeform 691">
                <a:extLst>
                  <a:ext uri="{FF2B5EF4-FFF2-40B4-BE49-F238E27FC236}">
                    <a16:creationId xmlns:a16="http://schemas.microsoft.com/office/drawing/2014/main" id="{33C0E0DF-E7D9-43C9-B0BF-EBC1DAC6E45A}"/>
                  </a:ext>
                </a:extLst>
              </p:cNvPr>
              <p:cNvSpPr>
                <a:spLocks/>
              </p:cNvSpPr>
              <p:nvPr userDrawn="1"/>
            </p:nvSpPr>
            <p:spPr bwMode="auto">
              <a:xfrm>
                <a:off x="3659" y="33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692">
                <a:extLst>
                  <a:ext uri="{FF2B5EF4-FFF2-40B4-BE49-F238E27FC236}">
                    <a16:creationId xmlns:a16="http://schemas.microsoft.com/office/drawing/2014/main" id="{9CDE97B6-14FF-48EC-9164-2CEF0E6B7B5F}"/>
                  </a:ext>
                </a:extLst>
              </p:cNvPr>
              <p:cNvSpPr>
                <a:spLocks/>
              </p:cNvSpPr>
              <p:nvPr userDrawn="1"/>
            </p:nvSpPr>
            <p:spPr bwMode="auto">
              <a:xfrm>
                <a:off x="3664" y="32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693">
                <a:extLst>
                  <a:ext uri="{FF2B5EF4-FFF2-40B4-BE49-F238E27FC236}">
                    <a16:creationId xmlns:a16="http://schemas.microsoft.com/office/drawing/2014/main" id="{D0CF0A6D-A1A8-4A37-A7EE-0ACCBD578F77}"/>
                  </a:ext>
                </a:extLst>
              </p:cNvPr>
              <p:cNvSpPr>
                <a:spLocks/>
              </p:cNvSpPr>
              <p:nvPr userDrawn="1"/>
            </p:nvSpPr>
            <p:spPr bwMode="auto">
              <a:xfrm>
                <a:off x="3963" y="53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Freeform 694">
                <a:extLst>
                  <a:ext uri="{FF2B5EF4-FFF2-40B4-BE49-F238E27FC236}">
                    <a16:creationId xmlns:a16="http://schemas.microsoft.com/office/drawing/2014/main" id="{42C17815-7396-4312-AC5A-AE21201BCF6E}"/>
                  </a:ext>
                </a:extLst>
              </p:cNvPr>
              <p:cNvSpPr>
                <a:spLocks/>
              </p:cNvSpPr>
              <p:nvPr userDrawn="1"/>
            </p:nvSpPr>
            <p:spPr bwMode="auto">
              <a:xfrm>
                <a:off x="3968" y="5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Freeform 695">
                <a:extLst>
                  <a:ext uri="{FF2B5EF4-FFF2-40B4-BE49-F238E27FC236}">
                    <a16:creationId xmlns:a16="http://schemas.microsoft.com/office/drawing/2014/main" id="{09563BBC-DBB9-430A-9984-86DC180740C6}"/>
                  </a:ext>
                </a:extLst>
              </p:cNvPr>
              <p:cNvSpPr>
                <a:spLocks/>
              </p:cNvSpPr>
              <p:nvPr userDrawn="1"/>
            </p:nvSpPr>
            <p:spPr bwMode="auto">
              <a:xfrm>
                <a:off x="3824" y="283"/>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Freeform 696">
                <a:extLst>
                  <a:ext uri="{FF2B5EF4-FFF2-40B4-BE49-F238E27FC236}">
                    <a16:creationId xmlns:a16="http://schemas.microsoft.com/office/drawing/2014/main" id="{615D9B45-61F9-4317-90DE-32E07ACD57EE}"/>
                  </a:ext>
                </a:extLst>
              </p:cNvPr>
              <p:cNvSpPr>
                <a:spLocks/>
              </p:cNvSpPr>
              <p:nvPr userDrawn="1"/>
            </p:nvSpPr>
            <p:spPr bwMode="auto">
              <a:xfrm>
                <a:off x="3928" y="3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697">
                <a:extLst>
                  <a:ext uri="{FF2B5EF4-FFF2-40B4-BE49-F238E27FC236}">
                    <a16:creationId xmlns:a16="http://schemas.microsoft.com/office/drawing/2014/main" id="{36BD4AC7-730F-4B13-AF4A-D44B1AE2C5EE}"/>
                  </a:ext>
                </a:extLst>
              </p:cNvPr>
              <p:cNvSpPr>
                <a:spLocks/>
              </p:cNvSpPr>
              <p:nvPr userDrawn="1"/>
            </p:nvSpPr>
            <p:spPr bwMode="auto">
              <a:xfrm>
                <a:off x="3948" y="38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698">
                <a:extLst>
                  <a:ext uri="{FF2B5EF4-FFF2-40B4-BE49-F238E27FC236}">
                    <a16:creationId xmlns:a16="http://schemas.microsoft.com/office/drawing/2014/main" id="{7BD94E78-F1B6-422A-894E-FEB13237E4C1}"/>
                  </a:ext>
                </a:extLst>
              </p:cNvPr>
              <p:cNvSpPr>
                <a:spLocks/>
              </p:cNvSpPr>
              <p:nvPr userDrawn="1"/>
            </p:nvSpPr>
            <p:spPr bwMode="auto">
              <a:xfrm>
                <a:off x="3938" y="6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699">
                <a:extLst>
                  <a:ext uri="{FF2B5EF4-FFF2-40B4-BE49-F238E27FC236}">
                    <a16:creationId xmlns:a16="http://schemas.microsoft.com/office/drawing/2014/main" id="{BFBA3439-346B-475C-BA5E-649860DEE8EC}"/>
                  </a:ext>
                </a:extLst>
              </p:cNvPr>
              <p:cNvSpPr>
                <a:spLocks/>
              </p:cNvSpPr>
              <p:nvPr userDrawn="1"/>
            </p:nvSpPr>
            <p:spPr bwMode="auto">
              <a:xfrm>
                <a:off x="3714" y="268"/>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2" y="1"/>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700">
                <a:extLst>
                  <a:ext uri="{FF2B5EF4-FFF2-40B4-BE49-F238E27FC236}">
                    <a16:creationId xmlns:a16="http://schemas.microsoft.com/office/drawing/2014/main" id="{94394E50-3353-4046-8F3D-1FF177855C49}"/>
                  </a:ext>
                </a:extLst>
              </p:cNvPr>
              <p:cNvSpPr>
                <a:spLocks/>
              </p:cNvSpPr>
              <p:nvPr userDrawn="1"/>
            </p:nvSpPr>
            <p:spPr bwMode="auto">
              <a:xfrm>
                <a:off x="3918"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701">
                <a:extLst>
                  <a:ext uri="{FF2B5EF4-FFF2-40B4-BE49-F238E27FC236}">
                    <a16:creationId xmlns:a16="http://schemas.microsoft.com/office/drawing/2014/main" id="{A29BFFA0-E2D2-41C5-B437-1D8539B2AEA9}"/>
                  </a:ext>
                </a:extLst>
              </p:cNvPr>
              <p:cNvSpPr>
                <a:spLocks/>
              </p:cNvSpPr>
              <p:nvPr userDrawn="1"/>
            </p:nvSpPr>
            <p:spPr bwMode="auto">
              <a:xfrm>
                <a:off x="3724" y="26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702">
                <a:extLst>
                  <a:ext uri="{FF2B5EF4-FFF2-40B4-BE49-F238E27FC236}">
                    <a16:creationId xmlns:a16="http://schemas.microsoft.com/office/drawing/2014/main" id="{E3D95C83-5BDF-4326-A03E-563BF21F3C9E}"/>
                  </a:ext>
                </a:extLst>
              </p:cNvPr>
              <p:cNvSpPr>
                <a:spLocks/>
              </p:cNvSpPr>
              <p:nvPr userDrawn="1"/>
            </p:nvSpPr>
            <p:spPr bwMode="auto">
              <a:xfrm>
                <a:off x="3644"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703">
                <a:extLst>
                  <a:ext uri="{FF2B5EF4-FFF2-40B4-BE49-F238E27FC236}">
                    <a16:creationId xmlns:a16="http://schemas.microsoft.com/office/drawing/2014/main" id="{036852DE-8EB0-4518-A78C-4A65CAED444D}"/>
                  </a:ext>
                </a:extLst>
              </p:cNvPr>
              <p:cNvSpPr>
                <a:spLocks/>
              </p:cNvSpPr>
              <p:nvPr userDrawn="1"/>
            </p:nvSpPr>
            <p:spPr bwMode="auto">
              <a:xfrm>
                <a:off x="3644" y="5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Rectangle 704">
                <a:extLst>
                  <a:ext uri="{FF2B5EF4-FFF2-40B4-BE49-F238E27FC236}">
                    <a16:creationId xmlns:a16="http://schemas.microsoft.com/office/drawing/2014/main" id="{77DB3837-1F94-4C35-A194-76FA2D4229B1}"/>
                  </a:ext>
                </a:extLst>
              </p:cNvPr>
              <p:cNvSpPr>
                <a:spLocks noChangeArrowheads="1"/>
              </p:cNvSpPr>
              <p:nvPr userDrawn="1"/>
            </p:nvSpPr>
            <p:spPr bwMode="auto">
              <a:xfrm>
                <a:off x="3679"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Freeform 705">
                <a:extLst>
                  <a:ext uri="{FF2B5EF4-FFF2-40B4-BE49-F238E27FC236}">
                    <a16:creationId xmlns:a16="http://schemas.microsoft.com/office/drawing/2014/main" id="{CC1FB53B-DD3F-4B5F-ACCB-A144792EF06F}"/>
                  </a:ext>
                </a:extLst>
              </p:cNvPr>
              <p:cNvSpPr>
                <a:spLocks/>
              </p:cNvSpPr>
              <p:nvPr userDrawn="1"/>
            </p:nvSpPr>
            <p:spPr bwMode="auto">
              <a:xfrm>
                <a:off x="3659" y="29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Freeform 706">
                <a:extLst>
                  <a:ext uri="{FF2B5EF4-FFF2-40B4-BE49-F238E27FC236}">
                    <a16:creationId xmlns:a16="http://schemas.microsoft.com/office/drawing/2014/main" id="{7A6027A9-7C92-4CE5-B581-C346B9A67905}"/>
                  </a:ext>
                </a:extLst>
              </p:cNvPr>
              <p:cNvSpPr>
                <a:spLocks/>
              </p:cNvSpPr>
              <p:nvPr userDrawn="1"/>
            </p:nvSpPr>
            <p:spPr bwMode="auto">
              <a:xfrm>
                <a:off x="3739" y="2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Freeform 707">
                <a:extLst>
                  <a:ext uri="{FF2B5EF4-FFF2-40B4-BE49-F238E27FC236}">
                    <a16:creationId xmlns:a16="http://schemas.microsoft.com/office/drawing/2014/main" id="{1E0FB718-BF57-4BEC-A0AE-5DFC31C6D053}"/>
                  </a:ext>
                </a:extLst>
              </p:cNvPr>
              <p:cNvSpPr>
                <a:spLocks/>
              </p:cNvSpPr>
              <p:nvPr userDrawn="1"/>
            </p:nvSpPr>
            <p:spPr bwMode="auto">
              <a:xfrm>
                <a:off x="3679" y="3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Freeform 708">
                <a:extLst>
                  <a:ext uri="{FF2B5EF4-FFF2-40B4-BE49-F238E27FC236}">
                    <a16:creationId xmlns:a16="http://schemas.microsoft.com/office/drawing/2014/main" id="{12001BCA-ABB5-471A-8E56-954B30FB9331}"/>
                  </a:ext>
                </a:extLst>
              </p:cNvPr>
              <p:cNvSpPr>
                <a:spLocks/>
              </p:cNvSpPr>
              <p:nvPr userDrawn="1"/>
            </p:nvSpPr>
            <p:spPr bwMode="auto">
              <a:xfrm>
                <a:off x="3679" y="30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 name="Freeform 709">
                <a:extLst>
                  <a:ext uri="{FF2B5EF4-FFF2-40B4-BE49-F238E27FC236}">
                    <a16:creationId xmlns:a16="http://schemas.microsoft.com/office/drawing/2014/main" id="{EA8EC7C5-174A-401C-8A1F-01157490EEE9}"/>
                  </a:ext>
                </a:extLst>
              </p:cNvPr>
              <p:cNvSpPr>
                <a:spLocks/>
              </p:cNvSpPr>
              <p:nvPr userDrawn="1"/>
            </p:nvSpPr>
            <p:spPr bwMode="auto">
              <a:xfrm>
                <a:off x="3679" y="30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 name="Freeform 710">
                <a:extLst>
                  <a:ext uri="{FF2B5EF4-FFF2-40B4-BE49-F238E27FC236}">
                    <a16:creationId xmlns:a16="http://schemas.microsoft.com/office/drawing/2014/main" id="{ACC1BCB3-7A79-45F5-A333-5426689C7D09}"/>
                  </a:ext>
                </a:extLst>
              </p:cNvPr>
              <p:cNvSpPr>
                <a:spLocks/>
              </p:cNvSpPr>
              <p:nvPr userDrawn="1"/>
            </p:nvSpPr>
            <p:spPr bwMode="auto">
              <a:xfrm>
                <a:off x="3794" y="6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 name="Rectangle 711">
                <a:extLst>
                  <a:ext uri="{FF2B5EF4-FFF2-40B4-BE49-F238E27FC236}">
                    <a16:creationId xmlns:a16="http://schemas.microsoft.com/office/drawing/2014/main" id="{F92E657F-DD2C-45AD-8A9C-B9B57F94CCB6}"/>
                  </a:ext>
                </a:extLst>
              </p:cNvPr>
              <p:cNvSpPr>
                <a:spLocks noChangeArrowheads="1"/>
              </p:cNvSpPr>
              <p:nvPr userDrawn="1"/>
            </p:nvSpPr>
            <p:spPr bwMode="auto">
              <a:xfrm>
                <a:off x="3888" y="2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Freeform 712">
                <a:extLst>
                  <a:ext uri="{FF2B5EF4-FFF2-40B4-BE49-F238E27FC236}">
                    <a16:creationId xmlns:a16="http://schemas.microsoft.com/office/drawing/2014/main" id="{A02BC6D6-DEC2-4B95-B199-B57AC4C4BD6F}"/>
                  </a:ext>
                </a:extLst>
              </p:cNvPr>
              <p:cNvSpPr>
                <a:spLocks/>
              </p:cNvSpPr>
              <p:nvPr userDrawn="1"/>
            </p:nvSpPr>
            <p:spPr bwMode="auto">
              <a:xfrm>
                <a:off x="3883" y="283"/>
                <a:ext cx="15" cy="10"/>
              </a:xfrm>
              <a:custGeom>
                <a:avLst/>
                <a:gdLst>
                  <a:gd name="T0" fmla="*/ 3 w 3"/>
                  <a:gd name="T1" fmla="*/ 1 h 2"/>
                  <a:gd name="T2" fmla="*/ 1 w 3"/>
                  <a:gd name="T3" fmla="*/ 0 h 2"/>
                  <a:gd name="T4" fmla="*/ 0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1"/>
                      <a:pt x="1" y="0"/>
                    </a:cubicBezTo>
                    <a:cubicBezTo>
                      <a:pt x="0" y="2"/>
                      <a:pt x="0" y="2"/>
                      <a:pt x="0" y="2"/>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 name="Freeform 713">
                <a:extLst>
                  <a:ext uri="{FF2B5EF4-FFF2-40B4-BE49-F238E27FC236}">
                    <a16:creationId xmlns:a16="http://schemas.microsoft.com/office/drawing/2014/main" id="{7124ABC1-1116-41C2-B2D0-84171D8B91A5}"/>
                  </a:ext>
                </a:extLst>
              </p:cNvPr>
              <p:cNvSpPr>
                <a:spLocks noEditPoints="1"/>
              </p:cNvSpPr>
              <p:nvPr userDrawn="1"/>
            </p:nvSpPr>
            <p:spPr bwMode="auto">
              <a:xfrm>
                <a:off x="3605" y="213"/>
                <a:ext cx="378" cy="500"/>
              </a:xfrm>
              <a:custGeom>
                <a:avLst/>
                <a:gdLst>
                  <a:gd name="T0" fmla="*/ 72 w 76"/>
                  <a:gd name="T1" fmla="*/ 68 h 100"/>
                  <a:gd name="T2" fmla="*/ 73 w 76"/>
                  <a:gd name="T3" fmla="*/ 61 h 100"/>
                  <a:gd name="T4" fmla="*/ 74 w 76"/>
                  <a:gd name="T5" fmla="*/ 58 h 100"/>
                  <a:gd name="T6" fmla="*/ 73 w 76"/>
                  <a:gd name="T7" fmla="*/ 52 h 100"/>
                  <a:gd name="T8" fmla="*/ 72 w 76"/>
                  <a:gd name="T9" fmla="*/ 44 h 100"/>
                  <a:gd name="T10" fmla="*/ 65 w 76"/>
                  <a:gd name="T11" fmla="*/ 35 h 100"/>
                  <a:gd name="T12" fmla="*/ 65 w 76"/>
                  <a:gd name="T13" fmla="*/ 35 h 100"/>
                  <a:gd name="T14" fmla="*/ 68 w 76"/>
                  <a:gd name="T15" fmla="*/ 33 h 100"/>
                  <a:gd name="T16" fmla="*/ 66 w 76"/>
                  <a:gd name="T17" fmla="*/ 28 h 100"/>
                  <a:gd name="T18" fmla="*/ 62 w 76"/>
                  <a:gd name="T19" fmla="*/ 23 h 100"/>
                  <a:gd name="T20" fmla="*/ 53 w 76"/>
                  <a:gd name="T21" fmla="*/ 18 h 100"/>
                  <a:gd name="T22" fmla="*/ 54 w 76"/>
                  <a:gd name="T23" fmla="*/ 11 h 100"/>
                  <a:gd name="T24" fmla="*/ 46 w 76"/>
                  <a:gd name="T25" fmla="*/ 9 h 100"/>
                  <a:gd name="T26" fmla="*/ 46 w 76"/>
                  <a:gd name="T27" fmla="*/ 4 h 100"/>
                  <a:gd name="T28" fmla="*/ 42 w 76"/>
                  <a:gd name="T29" fmla="*/ 3 h 100"/>
                  <a:gd name="T30" fmla="*/ 33 w 76"/>
                  <a:gd name="T31" fmla="*/ 6 h 100"/>
                  <a:gd name="T32" fmla="*/ 28 w 76"/>
                  <a:gd name="T33" fmla="*/ 6 h 100"/>
                  <a:gd name="T34" fmla="*/ 19 w 76"/>
                  <a:gd name="T35" fmla="*/ 7 h 100"/>
                  <a:gd name="T36" fmla="*/ 17 w 76"/>
                  <a:gd name="T37" fmla="*/ 11 h 100"/>
                  <a:gd name="T38" fmla="*/ 12 w 76"/>
                  <a:gd name="T39" fmla="*/ 14 h 100"/>
                  <a:gd name="T40" fmla="*/ 11 w 76"/>
                  <a:gd name="T41" fmla="*/ 19 h 100"/>
                  <a:gd name="T42" fmla="*/ 15 w 76"/>
                  <a:gd name="T43" fmla="*/ 18 h 100"/>
                  <a:gd name="T44" fmla="*/ 15 w 76"/>
                  <a:gd name="T45" fmla="*/ 16 h 100"/>
                  <a:gd name="T46" fmla="*/ 20 w 76"/>
                  <a:gd name="T47" fmla="*/ 14 h 100"/>
                  <a:gd name="T48" fmla="*/ 29 w 76"/>
                  <a:gd name="T49" fmla="*/ 11 h 100"/>
                  <a:gd name="T50" fmla="*/ 39 w 76"/>
                  <a:gd name="T51" fmla="*/ 11 h 100"/>
                  <a:gd name="T52" fmla="*/ 44 w 76"/>
                  <a:gd name="T53" fmla="*/ 14 h 100"/>
                  <a:gd name="T54" fmla="*/ 45 w 76"/>
                  <a:gd name="T55" fmla="*/ 14 h 100"/>
                  <a:gd name="T56" fmla="*/ 50 w 76"/>
                  <a:gd name="T57" fmla="*/ 18 h 100"/>
                  <a:gd name="T58" fmla="*/ 58 w 76"/>
                  <a:gd name="T59" fmla="*/ 30 h 100"/>
                  <a:gd name="T60" fmla="*/ 59 w 76"/>
                  <a:gd name="T61" fmla="*/ 35 h 100"/>
                  <a:gd name="T62" fmla="*/ 64 w 76"/>
                  <a:gd name="T63" fmla="*/ 43 h 100"/>
                  <a:gd name="T64" fmla="*/ 66 w 76"/>
                  <a:gd name="T65" fmla="*/ 51 h 100"/>
                  <a:gd name="T66" fmla="*/ 64 w 76"/>
                  <a:gd name="T67" fmla="*/ 59 h 100"/>
                  <a:gd name="T68" fmla="*/ 63 w 76"/>
                  <a:gd name="T69" fmla="*/ 69 h 100"/>
                  <a:gd name="T70" fmla="*/ 60 w 76"/>
                  <a:gd name="T71" fmla="*/ 78 h 100"/>
                  <a:gd name="T72" fmla="*/ 54 w 76"/>
                  <a:gd name="T73" fmla="*/ 89 h 100"/>
                  <a:gd name="T74" fmla="*/ 39 w 76"/>
                  <a:gd name="T75" fmla="*/ 91 h 100"/>
                  <a:gd name="T76" fmla="*/ 36 w 76"/>
                  <a:gd name="T77" fmla="*/ 91 h 100"/>
                  <a:gd name="T78" fmla="*/ 28 w 76"/>
                  <a:gd name="T79" fmla="*/ 88 h 100"/>
                  <a:gd name="T80" fmla="*/ 19 w 76"/>
                  <a:gd name="T81" fmla="*/ 80 h 100"/>
                  <a:gd name="T82" fmla="*/ 10 w 76"/>
                  <a:gd name="T83" fmla="*/ 69 h 100"/>
                  <a:gd name="T84" fmla="*/ 6 w 76"/>
                  <a:gd name="T85" fmla="*/ 57 h 100"/>
                  <a:gd name="T86" fmla="*/ 2 w 76"/>
                  <a:gd name="T87" fmla="*/ 66 h 100"/>
                  <a:gd name="T88" fmla="*/ 8 w 76"/>
                  <a:gd name="T89" fmla="*/ 79 h 100"/>
                  <a:gd name="T90" fmla="*/ 9 w 76"/>
                  <a:gd name="T91" fmla="*/ 82 h 100"/>
                  <a:gd name="T92" fmla="*/ 21 w 76"/>
                  <a:gd name="T93" fmla="*/ 93 h 100"/>
                  <a:gd name="T94" fmla="*/ 29 w 76"/>
                  <a:gd name="T95" fmla="*/ 95 h 100"/>
                  <a:gd name="T96" fmla="*/ 37 w 76"/>
                  <a:gd name="T97" fmla="*/ 97 h 100"/>
                  <a:gd name="T98" fmla="*/ 39 w 76"/>
                  <a:gd name="T99" fmla="*/ 99 h 100"/>
                  <a:gd name="T100" fmla="*/ 45 w 76"/>
                  <a:gd name="T101" fmla="*/ 97 h 100"/>
                  <a:gd name="T102" fmla="*/ 53 w 76"/>
                  <a:gd name="T103" fmla="*/ 95 h 100"/>
                  <a:gd name="T104" fmla="*/ 58 w 76"/>
                  <a:gd name="T105" fmla="*/ 90 h 100"/>
                  <a:gd name="T106" fmla="*/ 61 w 76"/>
                  <a:gd name="T107" fmla="*/ 88 h 100"/>
                  <a:gd name="T108" fmla="*/ 67 w 76"/>
                  <a:gd name="T109" fmla="*/ 82 h 100"/>
                  <a:gd name="T110" fmla="*/ 71 w 76"/>
                  <a:gd name="T111" fmla="*/ 71 h 100"/>
                  <a:gd name="T112" fmla="*/ 66 w 76"/>
                  <a:gd name="T113" fmla="*/ 34 h 100"/>
                  <a:gd name="T114" fmla="*/ 17 w 76"/>
                  <a:gd name="T115"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00">
                    <a:moveTo>
                      <a:pt x="71" y="72"/>
                    </a:moveTo>
                    <a:cubicBezTo>
                      <a:pt x="72" y="72"/>
                      <a:pt x="72" y="72"/>
                      <a:pt x="72" y="72"/>
                    </a:cubicBezTo>
                    <a:cubicBezTo>
                      <a:pt x="73" y="73"/>
                      <a:pt x="72" y="74"/>
                      <a:pt x="73" y="73"/>
                    </a:cubicBezTo>
                    <a:cubicBezTo>
                      <a:pt x="71" y="72"/>
                      <a:pt x="74" y="69"/>
                      <a:pt x="72" y="68"/>
                    </a:cubicBezTo>
                    <a:cubicBezTo>
                      <a:pt x="72" y="68"/>
                      <a:pt x="72" y="68"/>
                      <a:pt x="72" y="68"/>
                    </a:cubicBezTo>
                    <a:cubicBezTo>
                      <a:pt x="72" y="68"/>
                      <a:pt x="72" y="68"/>
                      <a:pt x="72" y="68"/>
                    </a:cubicBezTo>
                    <a:cubicBezTo>
                      <a:pt x="74" y="67"/>
                      <a:pt x="71" y="67"/>
                      <a:pt x="71" y="65"/>
                    </a:cubicBezTo>
                    <a:cubicBezTo>
                      <a:pt x="72" y="64"/>
                      <a:pt x="72" y="64"/>
                      <a:pt x="72" y="64"/>
                    </a:cubicBezTo>
                    <a:cubicBezTo>
                      <a:pt x="72" y="63"/>
                      <a:pt x="72" y="63"/>
                      <a:pt x="72" y="63"/>
                    </a:cubicBezTo>
                    <a:cubicBezTo>
                      <a:pt x="72" y="63"/>
                      <a:pt x="73" y="63"/>
                      <a:pt x="72" y="63"/>
                    </a:cubicBezTo>
                    <a:cubicBezTo>
                      <a:pt x="72" y="61"/>
                      <a:pt x="72" y="61"/>
                      <a:pt x="72" y="61"/>
                    </a:cubicBezTo>
                    <a:cubicBezTo>
                      <a:pt x="73" y="61"/>
                      <a:pt x="73" y="61"/>
                      <a:pt x="73" y="61"/>
                    </a:cubicBezTo>
                    <a:cubicBezTo>
                      <a:pt x="72" y="61"/>
                      <a:pt x="72" y="60"/>
                      <a:pt x="71" y="59"/>
                    </a:cubicBezTo>
                    <a:cubicBezTo>
                      <a:pt x="72" y="59"/>
                      <a:pt x="72" y="60"/>
                      <a:pt x="72" y="60"/>
                    </a:cubicBezTo>
                    <a:cubicBezTo>
                      <a:pt x="71" y="58"/>
                      <a:pt x="71" y="58"/>
                      <a:pt x="71" y="58"/>
                    </a:cubicBezTo>
                    <a:cubicBezTo>
                      <a:pt x="72" y="58"/>
                      <a:pt x="73" y="59"/>
                      <a:pt x="73" y="60"/>
                    </a:cubicBezTo>
                    <a:cubicBezTo>
                      <a:pt x="75" y="59"/>
                      <a:pt x="72" y="59"/>
                      <a:pt x="74" y="56"/>
                    </a:cubicBezTo>
                    <a:cubicBezTo>
                      <a:pt x="74" y="58"/>
                      <a:pt x="74" y="58"/>
                      <a:pt x="74" y="58"/>
                    </a:cubicBezTo>
                    <a:cubicBezTo>
                      <a:pt x="75" y="57"/>
                      <a:pt x="75" y="56"/>
                      <a:pt x="76" y="55"/>
                    </a:cubicBezTo>
                    <a:cubicBezTo>
                      <a:pt x="75" y="55"/>
                      <a:pt x="73" y="57"/>
                      <a:pt x="73" y="56"/>
                    </a:cubicBezTo>
                    <a:cubicBezTo>
                      <a:pt x="73" y="56"/>
                      <a:pt x="73" y="55"/>
                      <a:pt x="73" y="54"/>
                    </a:cubicBezTo>
                    <a:cubicBezTo>
                      <a:pt x="73" y="54"/>
                      <a:pt x="73" y="54"/>
                      <a:pt x="73" y="53"/>
                    </a:cubicBezTo>
                    <a:cubicBezTo>
                      <a:pt x="74" y="53"/>
                      <a:pt x="74" y="53"/>
                      <a:pt x="74" y="53"/>
                    </a:cubicBezTo>
                    <a:cubicBezTo>
                      <a:pt x="74" y="52"/>
                      <a:pt x="73" y="52"/>
                      <a:pt x="73" y="52"/>
                    </a:cubicBezTo>
                    <a:cubicBezTo>
                      <a:pt x="73" y="51"/>
                      <a:pt x="74" y="50"/>
                      <a:pt x="75" y="50"/>
                    </a:cubicBezTo>
                    <a:cubicBezTo>
                      <a:pt x="75" y="48"/>
                      <a:pt x="73" y="51"/>
                      <a:pt x="73" y="49"/>
                    </a:cubicBezTo>
                    <a:cubicBezTo>
                      <a:pt x="73" y="48"/>
                      <a:pt x="73" y="47"/>
                      <a:pt x="71" y="46"/>
                    </a:cubicBezTo>
                    <a:cubicBezTo>
                      <a:pt x="72" y="45"/>
                      <a:pt x="72" y="46"/>
                      <a:pt x="73" y="45"/>
                    </a:cubicBezTo>
                    <a:cubicBezTo>
                      <a:pt x="71" y="44"/>
                      <a:pt x="71" y="44"/>
                      <a:pt x="71" y="44"/>
                    </a:cubicBezTo>
                    <a:cubicBezTo>
                      <a:pt x="71" y="44"/>
                      <a:pt x="72" y="44"/>
                      <a:pt x="72" y="44"/>
                    </a:cubicBezTo>
                    <a:cubicBezTo>
                      <a:pt x="71" y="44"/>
                      <a:pt x="71" y="44"/>
                      <a:pt x="70" y="43"/>
                    </a:cubicBezTo>
                    <a:cubicBezTo>
                      <a:pt x="69" y="43"/>
                      <a:pt x="72" y="41"/>
                      <a:pt x="70" y="40"/>
                    </a:cubicBezTo>
                    <a:cubicBezTo>
                      <a:pt x="70" y="39"/>
                      <a:pt x="71" y="40"/>
                      <a:pt x="71" y="40"/>
                    </a:cubicBezTo>
                    <a:cubicBezTo>
                      <a:pt x="70" y="38"/>
                      <a:pt x="70" y="38"/>
                      <a:pt x="68" y="37"/>
                    </a:cubicBezTo>
                    <a:cubicBezTo>
                      <a:pt x="69" y="36"/>
                      <a:pt x="69" y="36"/>
                      <a:pt x="69" y="36"/>
                    </a:cubicBezTo>
                    <a:cubicBezTo>
                      <a:pt x="68" y="37"/>
                      <a:pt x="66" y="36"/>
                      <a:pt x="65" y="35"/>
                    </a:cubicBezTo>
                    <a:cubicBezTo>
                      <a:pt x="65" y="36"/>
                      <a:pt x="65" y="36"/>
                      <a:pt x="64" y="36"/>
                    </a:cubicBezTo>
                    <a:cubicBezTo>
                      <a:pt x="63" y="35"/>
                      <a:pt x="63" y="35"/>
                      <a:pt x="63" y="35"/>
                    </a:cubicBezTo>
                    <a:cubicBezTo>
                      <a:pt x="63" y="35"/>
                      <a:pt x="64" y="35"/>
                      <a:pt x="65" y="35"/>
                    </a:cubicBezTo>
                    <a:cubicBezTo>
                      <a:pt x="64" y="35"/>
                      <a:pt x="64" y="35"/>
                      <a:pt x="64" y="35"/>
                    </a:cubicBezTo>
                    <a:cubicBezTo>
                      <a:pt x="64" y="34"/>
                      <a:pt x="65" y="34"/>
                      <a:pt x="66" y="34"/>
                    </a:cubicBezTo>
                    <a:cubicBezTo>
                      <a:pt x="66" y="35"/>
                      <a:pt x="66" y="35"/>
                      <a:pt x="65" y="35"/>
                    </a:cubicBezTo>
                    <a:cubicBezTo>
                      <a:pt x="66" y="35"/>
                      <a:pt x="67" y="35"/>
                      <a:pt x="68" y="35"/>
                    </a:cubicBezTo>
                    <a:cubicBezTo>
                      <a:pt x="68" y="35"/>
                      <a:pt x="68" y="35"/>
                      <a:pt x="67" y="35"/>
                    </a:cubicBezTo>
                    <a:cubicBezTo>
                      <a:pt x="68" y="35"/>
                      <a:pt x="68" y="35"/>
                      <a:pt x="68" y="35"/>
                    </a:cubicBezTo>
                    <a:cubicBezTo>
                      <a:pt x="68" y="34"/>
                      <a:pt x="68" y="34"/>
                      <a:pt x="67" y="34"/>
                    </a:cubicBezTo>
                    <a:cubicBezTo>
                      <a:pt x="69" y="33"/>
                      <a:pt x="69" y="33"/>
                      <a:pt x="69" y="33"/>
                    </a:cubicBezTo>
                    <a:cubicBezTo>
                      <a:pt x="68" y="33"/>
                      <a:pt x="68" y="33"/>
                      <a:pt x="68" y="33"/>
                    </a:cubicBezTo>
                    <a:cubicBezTo>
                      <a:pt x="68" y="33"/>
                      <a:pt x="68" y="31"/>
                      <a:pt x="68" y="31"/>
                    </a:cubicBezTo>
                    <a:cubicBezTo>
                      <a:pt x="66" y="30"/>
                      <a:pt x="64" y="30"/>
                      <a:pt x="62" y="28"/>
                    </a:cubicBezTo>
                    <a:cubicBezTo>
                      <a:pt x="63" y="28"/>
                      <a:pt x="64" y="27"/>
                      <a:pt x="65" y="27"/>
                    </a:cubicBezTo>
                    <a:cubicBezTo>
                      <a:pt x="64" y="28"/>
                      <a:pt x="66" y="28"/>
                      <a:pt x="66" y="29"/>
                    </a:cubicBezTo>
                    <a:cubicBezTo>
                      <a:pt x="66" y="29"/>
                      <a:pt x="67" y="29"/>
                      <a:pt x="67" y="29"/>
                    </a:cubicBezTo>
                    <a:cubicBezTo>
                      <a:pt x="67" y="29"/>
                      <a:pt x="67" y="28"/>
                      <a:pt x="66" y="28"/>
                    </a:cubicBezTo>
                    <a:cubicBezTo>
                      <a:pt x="66" y="28"/>
                      <a:pt x="65" y="27"/>
                      <a:pt x="65" y="27"/>
                    </a:cubicBezTo>
                    <a:cubicBezTo>
                      <a:pt x="66" y="27"/>
                      <a:pt x="65" y="26"/>
                      <a:pt x="66" y="26"/>
                    </a:cubicBezTo>
                    <a:cubicBezTo>
                      <a:pt x="64" y="27"/>
                      <a:pt x="64" y="25"/>
                      <a:pt x="63" y="24"/>
                    </a:cubicBezTo>
                    <a:cubicBezTo>
                      <a:pt x="63" y="24"/>
                      <a:pt x="64" y="24"/>
                      <a:pt x="64" y="25"/>
                    </a:cubicBezTo>
                    <a:cubicBezTo>
                      <a:pt x="65" y="23"/>
                      <a:pt x="61" y="24"/>
                      <a:pt x="62" y="23"/>
                    </a:cubicBezTo>
                    <a:cubicBezTo>
                      <a:pt x="62" y="23"/>
                      <a:pt x="62" y="23"/>
                      <a:pt x="62" y="23"/>
                    </a:cubicBezTo>
                    <a:cubicBezTo>
                      <a:pt x="61" y="23"/>
                      <a:pt x="61" y="21"/>
                      <a:pt x="62" y="21"/>
                    </a:cubicBezTo>
                    <a:cubicBezTo>
                      <a:pt x="62" y="21"/>
                      <a:pt x="62" y="21"/>
                      <a:pt x="62" y="21"/>
                    </a:cubicBezTo>
                    <a:cubicBezTo>
                      <a:pt x="61" y="20"/>
                      <a:pt x="59" y="17"/>
                      <a:pt x="57" y="18"/>
                    </a:cubicBezTo>
                    <a:cubicBezTo>
                      <a:pt x="57" y="17"/>
                      <a:pt x="59" y="16"/>
                      <a:pt x="59" y="16"/>
                    </a:cubicBezTo>
                    <a:cubicBezTo>
                      <a:pt x="59" y="16"/>
                      <a:pt x="57" y="17"/>
                      <a:pt x="56" y="17"/>
                    </a:cubicBezTo>
                    <a:cubicBezTo>
                      <a:pt x="54" y="17"/>
                      <a:pt x="53" y="18"/>
                      <a:pt x="53" y="18"/>
                    </a:cubicBezTo>
                    <a:cubicBezTo>
                      <a:pt x="54" y="17"/>
                      <a:pt x="56" y="14"/>
                      <a:pt x="57" y="14"/>
                    </a:cubicBezTo>
                    <a:cubicBezTo>
                      <a:pt x="57" y="14"/>
                      <a:pt x="57" y="13"/>
                      <a:pt x="56" y="13"/>
                    </a:cubicBezTo>
                    <a:cubicBezTo>
                      <a:pt x="56" y="13"/>
                      <a:pt x="55" y="15"/>
                      <a:pt x="55" y="15"/>
                    </a:cubicBezTo>
                    <a:cubicBezTo>
                      <a:pt x="55" y="13"/>
                      <a:pt x="55" y="13"/>
                      <a:pt x="55" y="11"/>
                    </a:cubicBezTo>
                    <a:cubicBezTo>
                      <a:pt x="55" y="12"/>
                      <a:pt x="53" y="13"/>
                      <a:pt x="52" y="13"/>
                    </a:cubicBezTo>
                    <a:cubicBezTo>
                      <a:pt x="53" y="13"/>
                      <a:pt x="54" y="11"/>
                      <a:pt x="54" y="11"/>
                    </a:cubicBezTo>
                    <a:cubicBezTo>
                      <a:pt x="54" y="11"/>
                      <a:pt x="53" y="11"/>
                      <a:pt x="53" y="11"/>
                    </a:cubicBezTo>
                    <a:cubicBezTo>
                      <a:pt x="52" y="11"/>
                      <a:pt x="51" y="12"/>
                      <a:pt x="51" y="12"/>
                    </a:cubicBezTo>
                    <a:cubicBezTo>
                      <a:pt x="52" y="12"/>
                      <a:pt x="53" y="10"/>
                      <a:pt x="53" y="9"/>
                    </a:cubicBezTo>
                    <a:cubicBezTo>
                      <a:pt x="52" y="10"/>
                      <a:pt x="51" y="8"/>
                      <a:pt x="51" y="8"/>
                    </a:cubicBezTo>
                    <a:cubicBezTo>
                      <a:pt x="51" y="9"/>
                      <a:pt x="51" y="9"/>
                      <a:pt x="51" y="9"/>
                    </a:cubicBezTo>
                    <a:cubicBezTo>
                      <a:pt x="50" y="7"/>
                      <a:pt x="48" y="10"/>
                      <a:pt x="46" y="9"/>
                    </a:cubicBezTo>
                    <a:cubicBezTo>
                      <a:pt x="47" y="9"/>
                      <a:pt x="48" y="7"/>
                      <a:pt x="47" y="6"/>
                    </a:cubicBezTo>
                    <a:cubicBezTo>
                      <a:pt x="46" y="7"/>
                      <a:pt x="43" y="10"/>
                      <a:pt x="41" y="10"/>
                    </a:cubicBezTo>
                    <a:cubicBezTo>
                      <a:pt x="41" y="10"/>
                      <a:pt x="41" y="10"/>
                      <a:pt x="41" y="10"/>
                    </a:cubicBezTo>
                    <a:cubicBezTo>
                      <a:pt x="40" y="10"/>
                      <a:pt x="40" y="10"/>
                      <a:pt x="40" y="10"/>
                    </a:cubicBezTo>
                    <a:cubicBezTo>
                      <a:pt x="41" y="8"/>
                      <a:pt x="45" y="6"/>
                      <a:pt x="47" y="6"/>
                    </a:cubicBezTo>
                    <a:cubicBezTo>
                      <a:pt x="46" y="5"/>
                      <a:pt x="47" y="5"/>
                      <a:pt x="46" y="4"/>
                    </a:cubicBezTo>
                    <a:cubicBezTo>
                      <a:pt x="46" y="4"/>
                      <a:pt x="47" y="4"/>
                      <a:pt x="47" y="4"/>
                    </a:cubicBezTo>
                    <a:cubicBezTo>
                      <a:pt x="47" y="4"/>
                      <a:pt x="45" y="2"/>
                      <a:pt x="45" y="2"/>
                    </a:cubicBezTo>
                    <a:cubicBezTo>
                      <a:pt x="44" y="3"/>
                      <a:pt x="42" y="3"/>
                      <a:pt x="42" y="4"/>
                    </a:cubicBezTo>
                    <a:cubicBezTo>
                      <a:pt x="42" y="4"/>
                      <a:pt x="45" y="4"/>
                      <a:pt x="45" y="4"/>
                    </a:cubicBezTo>
                    <a:cubicBezTo>
                      <a:pt x="45" y="5"/>
                      <a:pt x="42" y="6"/>
                      <a:pt x="40" y="5"/>
                    </a:cubicBezTo>
                    <a:cubicBezTo>
                      <a:pt x="40" y="5"/>
                      <a:pt x="41" y="3"/>
                      <a:pt x="42" y="3"/>
                    </a:cubicBezTo>
                    <a:cubicBezTo>
                      <a:pt x="41" y="3"/>
                      <a:pt x="39" y="3"/>
                      <a:pt x="39" y="3"/>
                    </a:cubicBezTo>
                    <a:cubicBezTo>
                      <a:pt x="40" y="2"/>
                      <a:pt x="40" y="2"/>
                      <a:pt x="40" y="2"/>
                    </a:cubicBezTo>
                    <a:cubicBezTo>
                      <a:pt x="39" y="2"/>
                      <a:pt x="38" y="4"/>
                      <a:pt x="37" y="2"/>
                    </a:cubicBezTo>
                    <a:cubicBezTo>
                      <a:pt x="37" y="2"/>
                      <a:pt x="36" y="0"/>
                      <a:pt x="36" y="1"/>
                    </a:cubicBezTo>
                    <a:cubicBezTo>
                      <a:pt x="36" y="2"/>
                      <a:pt x="35" y="7"/>
                      <a:pt x="35" y="8"/>
                    </a:cubicBezTo>
                    <a:cubicBezTo>
                      <a:pt x="35" y="8"/>
                      <a:pt x="33" y="6"/>
                      <a:pt x="33" y="6"/>
                    </a:cubicBezTo>
                    <a:cubicBezTo>
                      <a:pt x="32" y="4"/>
                      <a:pt x="34" y="3"/>
                      <a:pt x="34" y="2"/>
                    </a:cubicBezTo>
                    <a:cubicBezTo>
                      <a:pt x="33" y="2"/>
                      <a:pt x="33" y="3"/>
                      <a:pt x="33" y="3"/>
                    </a:cubicBezTo>
                    <a:cubicBezTo>
                      <a:pt x="32" y="2"/>
                      <a:pt x="33" y="2"/>
                      <a:pt x="32" y="2"/>
                    </a:cubicBezTo>
                    <a:cubicBezTo>
                      <a:pt x="32" y="3"/>
                      <a:pt x="30" y="2"/>
                      <a:pt x="31" y="3"/>
                    </a:cubicBezTo>
                    <a:cubicBezTo>
                      <a:pt x="30" y="3"/>
                      <a:pt x="30" y="3"/>
                      <a:pt x="29" y="3"/>
                    </a:cubicBezTo>
                    <a:cubicBezTo>
                      <a:pt x="30" y="3"/>
                      <a:pt x="28" y="6"/>
                      <a:pt x="28" y="6"/>
                    </a:cubicBezTo>
                    <a:cubicBezTo>
                      <a:pt x="28" y="6"/>
                      <a:pt x="27" y="5"/>
                      <a:pt x="27" y="5"/>
                    </a:cubicBezTo>
                    <a:cubicBezTo>
                      <a:pt x="25" y="5"/>
                      <a:pt x="24" y="5"/>
                      <a:pt x="22" y="6"/>
                    </a:cubicBezTo>
                    <a:cubicBezTo>
                      <a:pt x="22" y="5"/>
                      <a:pt x="21" y="5"/>
                      <a:pt x="21" y="5"/>
                    </a:cubicBezTo>
                    <a:cubicBezTo>
                      <a:pt x="21" y="5"/>
                      <a:pt x="21" y="6"/>
                      <a:pt x="21" y="6"/>
                    </a:cubicBezTo>
                    <a:cubicBezTo>
                      <a:pt x="19" y="5"/>
                      <a:pt x="22" y="5"/>
                      <a:pt x="20" y="4"/>
                    </a:cubicBezTo>
                    <a:cubicBezTo>
                      <a:pt x="21" y="5"/>
                      <a:pt x="19" y="6"/>
                      <a:pt x="19" y="7"/>
                    </a:cubicBezTo>
                    <a:cubicBezTo>
                      <a:pt x="20" y="7"/>
                      <a:pt x="21" y="6"/>
                      <a:pt x="21" y="5"/>
                    </a:cubicBezTo>
                    <a:cubicBezTo>
                      <a:pt x="22" y="7"/>
                      <a:pt x="21" y="9"/>
                      <a:pt x="20" y="10"/>
                    </a:cubicBezTo>
                    <a:cubicBezTo>
                      <a:pt x="19" y="11"/>
                      <a:pt x="19" y="10"/>
                      <a:pt x="19" y="10"/>
                    </a:cubicBezTo>
                    <a:cubicBezTo>
                      <a:pt x="17" y="11"/>
                      <a:pt x="19" y="14"/>
                      <a:pt x="17" y="14"/>
                    </a:cubicBezTo>
                    <a:cubicBezTo>
                      <a:pt x="15" y="14"/>
                      <a:pt x="15" y="12"/>
                      <a:pt x="15" y="12"/>
                    </a:cubicBezTo>
                    <a:cubicBezTo>
                      <a:pt x="15" y="11"/>
                      <a:pt x="16" y="11"/>
                      <a:pt x="17" y="11"/>
                    </a:cubicBezTo>
                    <a:cubicBezTo>
                      <a:pt x="16" y="11"/>
                      <a:pt x="16" y="11"/>
                      <a:pt x="16" y="11"/>
                    </a:cubicBezTo>
                    <a:cubicBezTo>
                      <a:pt x="16" y="10"/>
                      <a:pt x="16" y="10"/>
                      <a:pt x="17" y="10"/>
                    </a:cubicBezTo>
                    <a:cubicBezTo>
                      <a:pt x="16" y="10"/>
                      <a:pt x="15" y="10"/>
                      <a:pt x="14" y="11"/>
                    </a:cubicBezTo>
                    <a:cubicBezTo>
                      <a:pt x="13" y="12"/>
                      <a:pt x="12" y="13"/>
                      <a:pt x="11" y="13"/>
                    </a:cubicBezTo>
                    <a:cubicBezTo>
                      <a:pt x="11" y="14"/>
                      <a:pt x="11" y="15"/>
                      <a:pt x="12" y="15"/>
                    </a:cubicBezTo>
                    <a:cubicBezTo>
                      <a:pt x="12" y="14"/>
                      <a:pt x="12" y="14"/>
                      <a:pt x="12" y="14"/>
                    </a:cubicBezTo>
                    <a:cubicBezTo>
                      <a:pt x="13" y="14"/>
                      <a:pt x="12" y="16"/>
                      <a:pt x="13" y="15"/>
                    </a:cubicBezTo>
                    <a:cubicBezTo>
                      <a:pt x="13" y="17"/>
                      <a:pt x="13" y="18"/>
                      <a:pt x="12" y="18"/>
                    </a:cubicBezTo>
                    <a:cubicBezTo>
                      <a:pt x="11" y="18"/>
                      <a:pt x="11" y="18"/>
                      <a:pt x="11" y="18"/>
                    </a:cubicBezTo>
                    <a:cubicBezTo>
                      <a:pt x="11" y="18"/>
                      <a:pt x="12" y="18"/>
                      <a:pt x="12" y="17"/>
                    </a:cubicBezTo>
                    <a:cubicBezTo>
                      <a:pt x="12" y="18"/>
                      <a:pt x="9" y="18"/>
                      <a:pt x="10" y="19"/>
                    </a:cubicBezTo>
                    <a:cubicBezTo>
                      <a:pt x="11" y="19"/>
                      <a:pt x="11" y="19"/>
                      <a:pt x="11" y="19"/>
                    </a:cubicBezTo>
                    <a:cubicBezTo>
                      <a:pt x="12" y="20"/>
                      <a:pt x="12" y="22"/>
                      <a:pt x="11" y="22"/>
                    </a:cubicBezTo>
                    <a:cubicBezTo>
                      <a:pt x="13" y="22"/>
                      <a:pt x="11" y="22"/>
                      <a:pt x="13" y="22"/>
                    </a:cubicBezTo>
                    <a:cubicBezTo>
                      <a:pt x="11" y="22"/>
                      <a:pt x="14" y="20"/>
                      <a:pt x="12" y="20"/>
                    </a:cubicBezTo>
                    <a:cubicBezTo>
                      <a:pt x="14" y="20"/>
                      <a:pt x="13" y="19"/>
                      <a:pt x="15" y="19"/>
                    </a:cubicBezTo>
                    <a:cubicBezTo>
                      <a:pt x="15" y="19"/>
                      <a:pt x="14" y="19"/>
                      <a:pt x="15" y="19"/>
                    </a:cubicBezTo>
                    <a:cubicBezTo>
                      <a:pt x="15" y="18"/>
                      <a:pt x="15" y="18"/>
                      <a:pt x="15" y="18"/>
                    </a:cubicBezTo>
                    <a:cubicBezTo>
                      <a:pt x="15" y="18"/>
                      <a:pt x="15" y="18"/>
                      <a:pt x="15" y="18"/>
                    </a:cubicBezTo>
                    <a:cubicBezTo>
                      <a:pt x="15" y="18"/>
                      <a:pt x="15" y="18"/>
                      <a:pt x="15" y="18"/>
                    </a:cubicBezTo>
                    <a:cubicBezTo>
                      <a:pt x="15" y="18"/>
                      <a:pt x="15" y="18"/>
                      <a:pt x="15" y="18"/>
                    </a:cubicBezTo>
                    <a:cubicBezTo>
                      <a:pt x="14" y="18"/>
                      <a:pt x="14" y="18"/>
                      <a:pt x="14" y="18"/>
                    </a:cubicBezTo>
                    <a:cubicBezTo>
                      <a:pt x="14" y="17"/>
                      <a:pt x="14" y="16"/>
                      <a:pt x="14" y="16"/>
                    </a:cubicBezTo>
                    <a:cubicBezTo>
                      <a:pt x="15" y="15"/>
                      <a:pt x="15" y="16"/>
                      <a:pt x="15" y="16"/>
                    </a:cubicBezTo>
                    <a:cubicBezTo>
                      <a:pt x="15" y="15"/>
                      <a:pt x="15" y="15"/>
                      <a:pt x="15" y="15"/>
                    </a:cubicBezTo>
                    <a:cubicBezTo>
                      <a:pt x="16" y="16"/>
                      <a:pt x="17" y="15"/>
                      <a:pt x="17" y="16"/>
                    </a:cubicBezTo>
                    <a:cubicBezTo>
                      <a:pt x="17" y="16"/>
                      <a:pt x="17" y="16"/>
                      <a:pt x="17" y="16"/>
                    </a:cubicBezTo>
                    <a:cubicBezTo>
                      <a:pt x="18" y="16"/>
                      <a:pt x="19" y="16"/>
                      <a:pt x="19" y="15"/>
                    </a:cubicBezTo>
                    <a:cubicBezTo>
                      <a:pt x="19" y="15"/>
                      <a:pt x="19" y="13"/>
                      <a:pt x="19" y="14"/>
                    </a:cubicBezTo>
                    <a:cubicBezTo>
                      <a:pt x="19" y="14"/>
                      <a:pt x="20" y="14"/>
                      <a:pt x="20" y="14"/>
                    </a:cubicBezTo>
                    <a:cubicBezTo>
                      <a:pt x="20" y="13"/>
                      <a:pt x="20" y="13"/>
                      <a:pt x="20" y="13"/>
                    </a:cubicBezTo>
                    <a:cubicBezTo>
                      <a:pt x="20" y="13"/>
                      <a:pt x="20" y="13"/>
                      <a:pt x="20" y="13"/>
                    </a:cubicBezTo>
                    <a:cubicBezTo>
                      <a:pt x="22" y="12"/>
                      <a:pt x="23" y="10"/>
                      <a:pt x="25" y="11"/>
                    </a:cubicBezTo>
                    <a:cubicBezTo>
                      <a:pt x="25" y="11"/>
                      <a:pt x="25" y="10"/>
                      <a:pt x="26" y="10"/>
                    </a:cubicBezTo>
                    <a:cubicBezTo>
                      <a:pt x="27" y="11"/>
                      <a:pt x="27" y="11"/>
                      <a:pt x="27" y="11"/>
                    </a:cubicBezTo>
                    <a:cubicBezTo>
                      <a:pt x="27" y="11"/>
                      <a:pt x="29" y="12"/>
                      <a:pt x="29" y="11"/>
                    </a:cubicBezTo>
                    <a:cubicBezTo>
                      <a:pt x="29" y="12"/>
                      <a:pt x="30" y="12"/>
                      <a:pt x="31" y="12"/>
                    </a:cubicBezTo>
                    <a:cubicBezTo>
                      <a:pt x="31" y="12"/>
                      <a:pt x="32" y="11"/>
                      <a:pt x="33" y="12"/>
                    </a:cubicBezTo>
                    <a:cubicBezTo>
                      <a:pt x="33" y="11"/>
                      <a:pt x="33" y="11"/>
                      <a:pt x="33" y="11"/>
                    </a:cubicBezTo>
                    <a:cubicBezTo>
                      <a:pt x="34" y="11"/>
                      <a:pt x="34" y="10"/>
                      <a:pt x="35" y="10"/>
                    </a:cubicBezTo>
                    <a:cubicBezTo>
                      <a:pt x="36" y="9"/>
                      <a:pt x="36" y="9"/>
                      <a:pt x="36" y="9"/>
                    </a:cubicBezTo>
                    <a:cubicBezTo>
                      <a:pt x="37" y="9"/>
                      <a:pt x="38" y="11"/>
                      <a:pt x="39" y="11"/>
                    </a:cubicBezTo>
                    <a:cubicBezTo>
                      <a:pt x="39" y="11"/>
                      <a:pt x="38" y="11"/>
                      <a:pt x="38" y="11"/>
                    </a:cubicBezTo>
                    <a:cubicBezTo>
                      <a:pt x="39" y="12"/>
                      <a:pt x="40" y="12"/>
                      <a:pt x="41" y="12"/>
                    </a:cubicBezTo>
                    <a:cubicBezTo>
                      <a:pt x="41" y="12"/>
                      <a:pt x="42" y="12"/>
                      <a:pt x="43" y="13"/>
                    </a:cubicBezTo>
                    <a:cubicBezTo>
                      <a:pt x="43" y="13"/>
                      <a:pt x="43" y="13"/>
                      <a:pt x="44" y="13"/>
                    </a:cubicBezTo>
                    <a:cubicBezTo>
                      <a:pt x="44" y="13"/>
                      <a:pt x="44" y="13"/>
                      <a:pt x="43" y="13"/>
                    </a:cubicBezTo>
                    <a:cubicBezTo>
                      <a:pt x="43" y="13"/>
                      <a:pt x="44" y="14"/>
                      <a:pt x="44" y="14"/>
                    </a:cubicBezTo>
                    <a:cubicBezTo>
                      <a:pt x="44" y="14"/>
                      <a:pt x="44" y="14"/>
                      <a:pt x="44" y="14"/>
                    </a:cubicBezTo>
                    <a:cubicBezTo>
                      <a:pt x="44" y="14"/>
                      <a:pt x="44" y="14"/>
                      <a:pt x="44" y="14"/>
                    </a:cubicBezTo>
                    <a:cubicBezTo>
                      <a:pt x="44" y="14"/>
                      <a:pt x="44" y="14"/>
                      <a:pt x="45" y="14"/>
                    </a:cubicBezTo>
                    <a:cubicBezTo>
                      <a:pt x="44" y="15"/>
                      <a:pt x="44" y="15"/>
                      <a:pt x="44" y="15"/>
                    </a:cubicBezTo>
                    <a:cubicBezTo>
                      <a:pt x="44" y="15"/>
                      <a:pt x="45" y="15"/>
                      <a:pt x="45" y="15"/>
                    </a:cubicBezTo>
                    <a:cubicBezTo>
                      <a:pt x="45" y="15"/>
                      <a:pt x="45" y="15"/>
                      <a:pt x="45" y="14"/>
                    </a:cubicBezTo>
                    <a:cubicBezTo>
                      <a:pt x="46" y="14"/>
                      <a:pt x="46" y="14"/>
                      <a:pt x="46" y="14"/>
                    </a:cubicBezTo>
                    <a:cubicBezTo>
                      <a:pt x="46" y="15"/>
                      <a:pt x="47" y="14"/>
                      <a:pt x="47" y="16"/>
                    </a:cubicBezTo>
                    <a:cubicBezTo>
                      <a:pt x="48" y="15"/>
                      <a:pt x="49" y="17"/>
                      <a:pt x="50" y="16"/>
                    </a:cubicBezTo>
                    <a:cubicBezTo>
                      <a:pt x="50" y="16"/>
                      <a:pt x="50" y="16"/>
                      <a:pt x="50" y="16"/>
                    </a:cubicBezTo>
                    <a:cubicBezTo>
                      <a:pt x="50" y="16"/>
                      <a:pt x="50" y="17"/>
                      <a:pt x="51" y="17"/>
                    </a:cubicBezTo>
                    <a:cubicBezTo>
                      <a:pt x="50" y="18"/>
                      <a:pt x="50" y="18"/>
                      <a:pt x="50" y="18"/>
                    </a:cubicBezTo>
                    <a:cubicBezTo>
                      <a:pt x="52" y="18"/>
                      <a:pt x="52" y="18"/>
                      <a:pt x="52" y="18"/>
                    </a:cubicBezTo>
                    <a:cubicBezTo>
                      <a:pt x="52" y="19"/>
                      <a:pt x="52" y="19"/>
                      <a:pt x="51" y="19"/>
                    </a:cubicBezTo>
                    <a:cubicBezTo>
                      <a:pt x="53" y="20"/>
                      <a:pt x="52" y="20"/>
                      <a:pt x="54" y="20"/>
                    </a:cubicBezTo>
                    <a:cubicBezTo>
                      <a:pt x="54" y="21"/>
                      <a:pt x="54" y="21"/>
                      <a:pt x="54" y="21"/>
                    </a:cubicBezTo>
                    <a:cubicBezTo>
                      <a:pt x="54" y="21"/>
                      <a:pt x="55" y="21"/>
                      <a:pt x="55" y="22"/>
                    </a:cubicBezTo>
                    <a:cubicBezTo>
                      <a:pt x="55" y="23"/>
                      <a:pt x="58" y="26"/>
                      <a:pt x="58" y="30"/>
                    </a:cubicBezTo>
                    <a:cubicBezTo>
                      <a:pt x="60" y="28"/>
                      <a:pt x="58" y="31"/>
                      <a:pt x="60" y="31"/>
                    </a:cubicBezTo>
                    <a:cubicBezTo>
                      <a:pt x="59" y="31"/>
                      <a:pt x="59" y="32"/>
                      <a:pt x="58" y="31"/>
                    </a:cubicBezTo>
                    <a:cubicBezTo>
                      <a:pt x="60" y="32"/>
                      <a:pt x="58" y="34"/>
                      <a:pt x="60" y="34"/>
                    </a:cubicBezTo>
                    <a:cubicBezTo>
                      <a:pt x="60" y="34"/>
                      <a:pt x="59" y="34"/>
                      <a:pt x="59" y="34"/>
                    </a:cubicBezTo>
                    <a:cubicBezTo>
                      <a:pt x="59" y="34"/>
                      <a:pt x="60" y="35"/>
                      <a:pt x="60" y="35"/>
                    </a:cubicBezTo>
                    <a:cubicBezTo>
                      <a:pt x="59" y="35"/>
                      <a:pt x="59" y="35"/>
                      <a:pt x="59" y="35"/>
                    </a:cubicBezTo>
                    <a:cubicBezTo>
                      <a:pt x="59" y="36"/>
                      <a:pt x="61" y="36"/>
                      <a:pt x="63" y="35"/>
                    </a:cubicBezTo>
                    <a:cubicBezTo>
                      <a:pt x="62" y="36"/>
                      <a:pt x="62" y="36"/>
                      <a:pt x="63" y="37"/>
                    </a:cubicBezTo>
                    <a:cubicBezTo>
                      <a:pt x="63" y="37"/>
                      <a:pt x="63" y="38"/>
                      <a:pt x="62" y="37"/>
                    </a:cubicBezTo>
                    <a:cubicBezTo>
                      <a:pt x="62" y="37"/>
                      <a:pt x="62" y="40"/>
                      <a:pt x="64" y="40"/>
                    </a:cubicBezTo>
                    <a:cubicBezTo>
                      <a:pt x="63" y="40"/>
                      <a:pt x="64" y="41"/>
                      <a:pt x="64" y="41"/>
                    </a:cubicBezTo>
                    <a:cubicBezTo>
                      <a:pt x="64" y="42"/>
                      <a:pt x="64" y="42"/>
                      <a:pt x="64" y="43"/>
                    </a:cubicBezTo>
                    <a:cubicBezTo>
                      <a:pt x="65" y="43"/>
                      <a:pt x="65" y="43"/>
                      <a:pt x="65" y="43"/>
                    </a:cubicBezTo>
                    <a:cubicBezTo>
                      <a:pt x="66" y="43"/>
                      <a:pt x="65" y="44"/>
                      <a:pt x="65" y="45"/>
                    </a:cubicBezTo>
                    <a:cubicBezTo>
                      <a:pt x="65" y="45"/>
                      <a:pt x="65" y="45"/>
                      <a:pt x="65" y="45"/>
                    </a:cubicBezTo>
                    <a:cubicBezTo>
                      <a:pt x="65" y="47"/>
                      <a:pt x="66" y="46"/>
                      <a:pt x="65" y="48"/>
                    </a:cubicBezTo>
                    <a:cubicBezTo>
                      <a:pt x="66" y="48"/>
                      <a:pt x="66" y="48"/>
                      <a:pt x="66" y="48"/>
                    </a:cubicBezTo>
                    <a:cubicBezTo>
                      <a:pt x="68" y="48"/>
                      <a:pt x="65" y="50"/>
                      <a:pt x="66" y="51"/>
                    </a:cubicBezTo>
                    <a:cubicBezTo>
                      <a:pt x="66" y="50"/>
                      <a:pt x="66" y="50"/>
                      <a:pt x="66" y="50"/>
                    </a:cubicBezTo>
                    <a:cubicBezTo>
                      <a:pt x="67" y="51"/>
                      <a:pt x="64" y="53"/>
                      <a:pt x="64" y="53"/>
                    </a:cubicBezTo>
                    <a:cubicBezTo>
                      <a:pt x="63" y="53"/>
                      <a:pt x="63" y="53"/>
                      <a:pt x="63" y="53"/>
                    </a:cubicBezTo>
                    <a:cubicBezTo>
                      <a:pt x="62" y="55"/>
                      <a:pt x="64" y="53"/>
                      <a:pt x="65" y="54"/>
                    </a:cubicBezTo>
                    <a:cubicBezTo>
                      <a:pt x="64" y="55"/>
                      <a:pt x="63" y="54"/>
                      <a:pt x="63" y="55"/>
                    </a:cubicBezTo>
                    <a:cubicBezTo>
                      <a:pt x="62" y="55"/>
                      <a:pt x="65" y="57"/>
                      <a:pt x="64" y="59"/>
                    </a:cubicBezTo>
                    <a:cubicBezTo>
                      <a:pt x="64" y="58"/>
                      <a:pt x="65" y="58"/>
                      <a:pt x="65" y="59"/>
                    </a:cubicBezTo>
                    <a:cubicBezTo>
                      <a:pt x="65" y="60"/>
                      <a:pt x="63" y="61"/>
                      <a:pt x="64" y="62"/>
                    </a:cubicBezTo>
                    <a:cubicBezTo>
                      <a:pt x="64" y="62"/>
                      <a:pt x="64" y="62"/>
                      <a:pt x="64" y="62"/>
                    </a:cubicBezTo>
                    <a:cubicBezTo>
                      <a:pt x="64" y="63"/>
                      <a:pt x="64" y="65"/>
                      <a:pt x="65" y="65"/>
                    </a:cubicBezTo>
                    <a:cubicBezTo>
                      <a:pt x="63" y="65"/>
                      <a:pt x="64" y="66"/>
                      <a:pt x="64" y="68"/>
                    </a:cubicBezTo>
                    <a:cubicBezTo>
                      <a:pt x="64" y="69"/>
                      <a:pt x="64" y="70"/>
                      <a:pt x="63" y="69"/>
                    </a:cubicBezTo>
                    <a:cubicBezTo>
                      <a:pt x="63" y="69"/>
                      <a:pt x="62" y="71"/>
                      <a:pt x="62" y="71"/>
                    </a:cubicBezTo>
                    <a:cubicBezTo>
                      <a:pt x="62" y="71"/>
                      <a:pt x="62" y="71"/>
                      <a:pt x="62" y="71"/>
                    </a:cubicBezTo>
                    <a:cubicBezTo>
                      <a:pt x="61" y="72"/>
                      <a:pt x="62" y="73"/>
                      <a:pt x="62" y="74"/>
                    </a:cubicBezTo>
                    <a:cubicBezTo>
                      <a:pt x="62" y="74"/>
                      <a:pt x="62" y="74"/>
                      <a:pt x="61" y="74"/>
                    </a:cubicBezTo>
                    <a:cubicBezTo>
                      <a:pt x="60" y="75"/>
                      <a:pt x="60" y="76"/>
                      <a:pt x="61" y="78"/>
                    </a:cubicBezTo>
                    <a:cubicBezTo>
                      <a:pt x="60" y="78"/>
                      <a:pt x="60" y="78"/>
                      <a:pt x="60" y="78"/>
                    </a:cubicBezTo>
                    <a:cubicBezTo>
                      <a:pt x="60" y="78"/>
                      <a:pt x="57" y="79"/>
                      <a:pt x="57" y="81"/>
                    </a:cubicBezTo>
                    <a:cubicBezTo>
                      <a:pt x="57" y="81"/>
                      <a:pt x="56" y="81"/>
                      <a:pt x="56" y="81"/>
                    </a:cubicBezTo>
                    <a:cubicBezTo>
                      <a:pt x="56" y="82"/>
                      <a:pt x="55" y="83"/>
                      <a:pt x="54" y="83"/>
                    </a:cubicBezTo>
                    <a:cubicBezTo>
                      <a:pt x="53" y="84"/>
                      <a:pt x="52" y="84"/>
                      <a:pt x="53" y="86"/>
                    </a:cubicBezTo>
                    <a:cubicBezTo>
                      <a:pt x="52" y="87"/>
                      <a:pt x="52" y="87"/>
                      <a:pt x="52" y="87"/>
                    </a:cubicBezTo>
                    <a:cubicBezTo>
                      <a:pt x="54" y="86"/>
                      <a:pt x="53" y="89"/>
                      <a:pt x="54" y="89"/>
                    </a:cubicBezTo>
                    <a:cubicBezTo>
                      <a:pt x="54" y="89"/>
                      <a:pt x="52" y="89"/>
                      <a:pt x="52" y="88"/>
                    </a:cubicBezTo>
                    <a:cubicBezTo>
                      <a:pt x="53" y="88"/>
                      <a:pt x="53" y="88"/>
                      <a:pt x="53" y="88"/>
                    </a:cubicBezTo>
                    <a:cubicBezTo>
                      <a:pt x="52" y="87"/>
                      <a:pt x="50" y="89"/>
                      <a:pt x="50" y="88"/>
                    </a:cubicBezTo>
                    <a:cubicBezTo>
                      <a:pt x="47" y="90"/>
                      <a:pt x="43" y="90"/>
                      <a:pt x="40" y="90"/>
                    </a:cubicBezTo>
                    <a:cubicBezTo>
                      <a:pt x="40" y="91"/>
                      <a:pt x="40" y="91"/>
                      <a:pt x="40" y="91"/>
                    </a:cubicBezTo>
                    <a:cubicBezTo>
                      <a:pt x="39" y="91"/>
                      <a:pt x="39" y="91"/>
                      <a:pt x="39" y="91"/>
                    </a:cubicBezTo>
                    <a:cubicBezTo>
                      <a:pt x="39" y="91"/>
                      <a:pt x="39" y="90"/>
                      <a:pt x="39" y="90"/>
                    </a:cubicBezTo>
                    <a:cubicBezTo>
                      <a:pt x="39" y="89"/>
                      <a:pt x="38" y="91"/>
                      <a:pt x="38" y="91"/>
                    </a:cubicBezTo>
                    <a:cubicBezTo>
                      <a:pt x="36" y="90"/>
                      <a:pt x="39" y="89"/>
                      <a:pt x="38" y="89"/>
                    </a:cubicBezTo>
                    <a:cubicBezTo>
                      <a:pt x="38" y="89"/>
                      <a:pt x="38" y="89"/>
                      <a:pt x="38" y="89"/>
                    </a:cubicBezTo>
                    <a:cubicBezTo>
                      <a:pt x="38" y="90"/>
                      <a:pt x="38" y="90"/>
                      <a:pt x="38" y="90"/>
                    </a:cubicBezTo>
                    <a:cubicBezTo>
                      <a:pt x="37" y="90"/>
                      <a:pt x="37" y="91"/>
                      <a:pt x="36" y="91"/>
                    </a:cubicBezTo>
                    <a:cubicBezTo>
                      <a:pt x="35" y="90"/>
                      <a:pt x="36" y="90"/>
                      <a:pt x="36" y="90"/>
                    </a:cubicBezTo>
                    <a:cubicBezTo>
                      <a:pt x="36" y="89"/>
                      <a:pt x="36" y="89"/>
                      <a:pt x="35" y="89"/>
                    </a:cubicBezTo>
                    <a:cubicBezTo>
                      <a:pt x="35" y="89"/>
                      <a:pt x="34" y="89"/>
                      <a:pt x="34" y="89"/>
                    </a:cubicBezTo>
                    <a:cubicBezTo>
                      <a:pt x="34" y="90"/>
                      <a:pt x="34" y="90"/>
                      <a:pt x="34" y="90"/>
                    </a:cubicBezTo>
                    <a:cubicBezTo>
                      <a:pt x="33" y="91"/>
                      <a:pt x="33" y="90"/>
                      <a:pt x="33" y="91"/>
                    </a:cubicBezTo>
                    <a:cubicBezTo>
                      <a:pt x="33" y="89"/>
                      <a:pt x="28" y="89"/>
                      <a:pt x="28" y="88"/>
                    </a:cubicBezTo>
                    <a:cubicBezTo>
                      <a:pt x="26" y="88"/>
                      <a:pt x="26" y="87"/>
                      <a:pt x="25" y="87"/>
                    </a:cubicBezTo>
                    <a:cubicBezTo>
                      <a:pt x="25" y="87"/>
                      <a:pt x="24" y="88"/>
                      <a:pt x="23" y="88"/>
                    </a:cubicBezTo>
                    <a:cubicBezTo>
                      <a:pt x="25" y="86"/>
                      <a:pt x="23" y="86"/>
                      <a:pt x="23" y="83"/>
                    </a:cubicBezTo>
                    <a:cubicBezTo>
                      <a:pt x="23" y="85"/>
                      <a:pt x="21" y="82"/>
                      <a:pt x="20" y="84"/>
                    </a:cubicBezTo>
                    <a:cubicBezTo>
                      <a:pt x="20" y="83"/>
                      <a:pt x="21" y="83"/>
                      <a:pt x="21" y="82"/>
                    </a:cubicBezTo>
                    <a:cubicBezTo>
                      <a:pt x="20" y="82"/>
                      <a:pt x="19" y="81"/>
                      <a:pt x="19" y="80"/>
                    </a:cubicBezTo>
                    <a:cubicBezTo>
                      <a:pt x="18" y="79"/>
                      <a:pt x="18" y="78"/>
                      <a:pt x="17" y="77"/>
                    </a:cubicBezTo>
                    <a:cubicBezTo>
                      <a:pt x="16" y="77"/>
                      <a:pt x="16" y="78"/>
                      <a:pt x="15" y="78"/>
                    </a:cubicBezTo>
                    <a:cubicBezTo>
                      <a:pt x="16" y="76"/>
                      <a:pt x="16" y="76"/>
                      <a:pt x="16" y="76"/>
                    </a:cubicBezTo>
                    <a:cubicBezTo>
                      <a:pt x="16" y="75"/>
                      <a:pt x="14" y="76"/>
                      <a:pt x="15" y="75"/>
                    </a:cubicBezTo>
                    <a:cubicBezTo>
                      <a:pt x="14" y="75"/>
                      <a:pt x="14" y="76"/>
                      <a:pt x="14" y="75"/>
                    </a:cubicBezTo>
                    <a:cubicBezTo>
                      <a:pt x="13" y="73"/>
                      <a:pt x="12" y="71"/>
                      <a:pt x="10" y="69"/>
                    </a:cubicBezTo>
                    <a:cubicBezTo>
                      <a:pt x="9" y="66"/>
                      <a:pt x="8" y="64"/>
                      <a:pt x="9" y="61"/>
                    </a:cubicBezTo>
                    <a:cubicBezTo>
                      <a:pt x="9" y="62"/>
                      <a:pt x="8" y="61"/>
                      <a:pt x="8" y="61"/>
                    </a:cubicBezTo>
                    <a:cubicBezTo>
                      <a:pt x="8" y="61"/>
                      <a:pt x="7" y="61"/>
                      <a:pt x="7" y="61"/>
                    </a:cubicBezTo>
                    <a:cubicBezTo>
                      <a:pt x="7" y="61"/>
                      <a:pt x="7" y="61"/>
                      <a:pt x="7" y="60"/>
                    </a:cubicBezTo>
                    <a:cubicBezTo>
                      <a:pt x="7" y="59"/>
                      <a:pt x="8" y="59"/>
                      <a:pt x="8" y="59"/>
                    </a:cubicBezTo>
                    <a:cubicBezTo>
                      <a:pt x="6" y="59"/>
                      <a:pt x="7" y="57"/>
                      <a:pt x="6" y="57"/>
                    </a:cubicBezTo>
                    <a:cubicBezTo>
                      <a:pt x="6" y="57"/>
                      <a:pt x="6" y="57"/>
                      <a:pt x="6" y="57"/>
                    </a:cubicBezTo>
                    <a:cubicBezTo>
                      <a:pt x="4" y="57"/>
                      <a:pt x="3" y="59"/>
                      <a:pt x="1" y="60"/>
                    </a:cubicBezTo>
                    <a:cubicBezTo>
                      <a:pt x="3" y="60"/>
                      <a:pt x="0" y="63"/>
                      <a:pt x="2" y="64"/>
                    </a:cubicBezTo>
                    <a:cubicBezTo>
                      <a:pt x="2" y="65"/>
                      <a:pt x="2" y="64"/>
                      <a:pt x="1" y="65"/>
                    </a:cubicBezTo>
                    <a:cubicBezTo>
                      <a:pt x="2" y="65"/>
                      <a:pt x="3" y="65"/>
                      <a:pt x="3" y="66"/>
                    </a:cubicBezTo>
                    <a:cubicBezTo>
                      <a:pt x="2" y="66"/>
                      <a:pt x="2" y="66"/>
                      <a:pt x="2" y="66"/>
                    </a:cubicBezTo>
                    <a:cubicBezTo>
                      <a:pt x="4" y="69"/>
                      <a:pt x="3" y="70"/>
                      <a:pt x="5" y="74"/>
                    </a:cubicBezTo>
                    <a:cubicBezTo>
                      <a:pt x="5" y="73"/>
                      <a:pt x="5" y="73"/>
                      <a:pt x="5" y="73"/>
                    </a:cubicBezTo>
                    <a:cubicBezTo>
                      <a:pt x="5" y="74"/>
                      <a:pt x="5" y="74"/>
                      <a:pt x="5" y="74"/>
                    </a:cubicBezTo>
                    <a:cubicBezTo>
                      <a:pt x="7" y="74"/>
                      <a:pt x="4" y="73"/>
                      <a:pt x="6" y="73"/>
                    </a:cubicBezTo>
                    <a:cubicBezTo>
                      <a:pt x="5" y="74"/>
                      <a:pt x="9" y="77"/>
                      <a:pt x="7" y="79"/>
                    </a:cubicBezTo>
                    <a:cubicBezTo>
                      <a:pt x="8" y="80"/>
                      <a:pt x="8" y="78"/>
                      <a:pt x="8" y="79"/>
                    </a:cubicBezTo>
                    <a:cubicBezTo>
                      <a:pt x="8" y="79"/>
                      <a:pt x="8" y="79"/>
                      <a:pt x="8" y="79"/>
                    </a:cubicBezTo>
                    <a:cubicBezTo>
                      <a:pt x="9" y="79"/>
                      <a:pt x="9" y="79"/>
                      <a:pt x="9" y="79"/>
                    </a:cubicBezTo>
                    <a:cubicBezTo>
                      <a:pt x="9" y="80"/>
                      <a:pt x="9" y="80"/>
                      <a:pt x="8" y="81"/>
                    </a:cubicBezTo>
                    <a:cubicBezTo>
                      <a:pt x="8" y="81"/>
                      <a:pt x="8" y="80"/>
                      <a:pt x="8" y="80"/>
                    </a:cubicBezTo>
                    <a:cubicBezTo>
                      <a:pt x="8" y="81"/>
                      <a:pt x="10" y="82"/>
                      <a:pt x="10" y="83"/>
                    </a:cubicBezTo>
                    <a:cubicBezTo>
                      <a:pt x="9" y="82"/>
                      <a:pt x="9" y="82"/>
                      <a:pt x="9" y="82"/>
                    </a:cubicBezTo>
                    <a:cubicBezTo>
                      <a:pt x="12" y="84"/>
                      <a:pt x="14" y="87"/>
                      <a:pt x="17" y="88"/>
                    </a:cubicBezTo>
                    <a:cubicBezTo>
                      <a:pt x="17" y="88"/>
                      <a:pt x="17" y="88"/>
                      <a:pt x="17" y="88"/>
                    </a:cubicBezTo>
                    <a:cubicBezTo>
                      <a:pt x="19" y="89"/>
                      <a:pt x="18" y="89"/>
                      <a:pt x="20" y="91"/>
                    </a:cubicBezTo>
                    <a:cubicBezTo>
                      <a:pt x="20" y="91"/>
                      <a:pt x="20" y="91"/>
                      <a:pt x="20" y="91"/>
                    </a:cubicBezTo>
                    <a:cubicBezTo>
                      <a:pt x="21" y="91"/>
                      <a:pt x="21" y="91"/>
                      <a:pt x="22" y="91"/>
                    </a:cubicBezTo>
                    <a:cubicBezTo>
                      <a:pt x="21" y="91"/>
                      <a:pt x="22" y="93"/>
                      <a:pt x="21" y="93"/>
                    </a:cubicBezTo>
                    <a:cubicBezTo>
                      <a:pt x="24" y="93"/>
                      <a:pt x="23" y="93"/>
                      <a:pt x="25" y="92"/>
                    </a:cubicBezTo>
                    <a:cubicBezTo>
                      <a:pt x="25" y="93"/>
                      <a:pt x="25" y="93"/>
                      <a:pt x="25" y="93"/>
                    </a:cubicBezTo>
                    <a:cubicBezTo>
                      <a:pt x="26" y="93"/>
                      <a:pt x="26" y="92"/>
                      <a:pt x="27" y="93"/>
                    </a:cubicBezTo>
                    <a:cubicBezTo>
                      <a:pt x="26" y="93"/>
                      <a:pt x="27" y="94"/>
                      <a:pt x="26" y="94"/>
                    </a:cubicBezTo>
                    <a:cubicBezTo>
                      <a:pt x="28" y="97"/>
                      <a:pt x="30" y="94"/>
                      <a:pt x="30" y="97"/>
                    </a:cubicBezTo>
                    <a:cubicBezTo>
                      <a:pt x="32" y="95"/>
                      <a:pt x="29" y="95"/>
                      <a:pt x="29" y="95"/>
                    </a:cubicBezTo>
                    <a:cubicBezTo>
                      <a:pt x="29" y="94"/>
                      <a:pt x="31" y="94"/>
                      <a:pt x="31" y="94"/>
                    </a:cubicBezTo>
                    <a:cubicBezTo>
                      <a:pt x="32" y="94"/>
                      <a:pt x="32" y="97"/>
                      <a:pt x="34" y="98"/>
                    </a:cubicBezTo>
                    <a:cubicBezTo>
                      <a:pt x="34" y="97"/>
                      <a:pt x="34" y="98"/>
                      <a:pt x="34" y="98"/>
                    </a:cubicBezTo>
                    <a:cubicBezTo>
                      <a:pt x="35" y="98"/>
                      <a:pt x="36" y="97"/>
                      <a:pt x="36" y="98"/>
                    </a:cubicBezTo>
                    <a:cubicBezTo>
                      <a:pt x="37" y="97"/>
                      <a:pt x="38" y="98"/>
                      <a:pt x="38" y="97"/>
                    </a:cubicBezTo>
                    <a:cubicBezTo>
                      <a:pt x="38" y="97"/>
                      <a:pt x="38" y="97"/>
                      <a:pt x="37" y="97"/>
                    </a:cubicBezTo>
                    <a:cubicBezTo>
                      <a:pt x="37" y="97"/>
                      <a:pt x="36" y="97"/>
                      <a:pt x="36" y="97"/>
                    </a:cubicBezTo>
                    <a:cubicBezTo>
                      <a:pt x="37" y="97"/>
                      <a:pt x="38" y="95"/>
                      <a:pt x="40" y="96"/>
                    </a:cubicBezTo>
                    <a:cubicBezTo>
                      <a:pt x="40" y="96"/>
                      <a:pt x="39" y="96"/>
                      <a:pt x="39" y="97"/>
                    </a:cubicBezTo>
                    <a:cubicBezTo>
                      <a:pt x="40" y="97"/>
                      <a:pt x="40" y="96"/>
                      <a:pt x="41" y="97"/>
                    </a:cubicBezTo>
                    <a:cubicBezTo>
                      <a:pt x="41" y="98"/>
                      <a:pt x="38" y="97"/>
                      <a:pt x="37" y="98"/>
                    </a:cubicBezTo>
                    <a:cubicBezTo>
                      <a:pt x="37" y="99"/>
                      <a:pt x="39" y="97"/>
                      <a:pt x="39" y="99"/>
                    </a:cubicBezTo>
                    <a:cubicBezTo>
                      <a:pt x="40" y="97"/>
                      <a:pt x="41" y="99"/>
                      <a:pt x="42" y="97"/>
                    </a:cubicBezTo>
                    <a:cubicBezTo>
                      <a:pt x="42" y="98"/>
                      <a:pt x="42" y="98"/>
                      <a:pt x="42" y="98"/>
                    </a:cubicBezTo>
                    <a:cubicBezTo>
                      <a:pt x="43" y="98"/>
                      <a:pt x="43" y="98"/>
                      <a:pt x="43" y="98"/>
                    </a:cubicBezTo>
                    <a:cubicBezTo>
                      <a:pt x="43" y="99"/>
                      <a:pt x="43" y="99"/>
                      <a:pt x="43" y="99"/>
                    </a:cubicBezTo>
                    <a:cubicBezTo>
                      <a:pt x="44" y="98"/>
                      <a:pt x="45" y="100"/>
                      <a:pt x="47" y="99"/>
                    </a:cubicBezTo>
                    <a:cubicBezTo>
                      <a:pt x="44" y="99"/>
                      <a:pt x="46" y="98"/>
                      <a:pt x="45" y="97"/>
                    </a:cubicBezTo>
                    <a:cubicBezTo>
                      <a:pt x="47" y="95"/>
                      <a:pt x="47" y="99"/>
                      <a:pt x="50" y="98"/>
                    </a:cubicBezTo>
                    <a:cubicBezTo>
                      <a:pt x="50" y="98"/>
                      <a:pt x="48" y="98"/>
                      <a:pt x="49" y="97"/>
                    </a:cubicBezTo>
                    <a:cubicBezTo>
                      <a:pt x="50" y="97"/>
                      <a:pt x="50" y="97"/>
                      <a:pt x="51" y="97"/>
                    </a:cubicBezTo>
                    <a:cubicBezTo>
                      <a:pt x="53" y="96"/>
                      <a:pt x="50" y="97"/>
                      <a:pt x="51" y="96"/>
                    </a:cubicBezTo>
                    <a:cubicBezTo>
                      <a:pt x="52" y="96"/>
                      <a:pt x="52" y="95"/>
                      <a:pt x="53" y="94"/>
                    </a:cubicBezTo>
                    <a:cubicBezTo>
                      <a:pt x="53" y="95"/>
                      <a:pt x="53" y="95"/>
                      <a:pt x="53" y="95"/>
                    </a:cubicBezTo>
                    <a:cubicBezTo>
                      <a:pt x="56" y="94"/>
                      <a:pt x="53" y="93"/>
                      <a:pt x="55" y="92"/>
                    </a:cubicBezTo>
                    <a:cubicBezTo>
                      <a:pt x="55" y="94"/>
                      <a:pt x="55" y="94"/>
                      <a:pt x="55" y="94"/>
                    </a:cubicBezTo>
                    <a:cubicBezTo>
                      <a:pt x="56" y="93"/>
                      <a:pt x="56" y="93"/>
                      <a:pt x="56" y="93"/>
                    </a:cubicBezTo>
                    <a:cubicBezTo>
                      <a:pt x="56" y="94"/>
                      <a:pt x="56" y="94"/>
                      <a:pt x="56" y="94"/>
                    </a:cubicBezTo>
                    <a:cubicBezTo>
                      <a:pt x="57" y="92"/>
                      <a:pt x="57" y="92"/>
                      <a:pt x="58" y="92"/>
                    </a:cubicBezTo>
                    <a:cubicBezTo>
                      <a:pt x="58" y="91"/>
                      <a:pt x="57" y="90"/>
                      <a:pt x="58" y="90"/>
                    </a:cubicBezTo>
                    <a:cubicBezTo>
                      <a:pt x="59" y="90"/>
                      <a:pt x="58" y="91"/>
                      <a:pt x="59" y="89"/>
                    </a:cubicBezTo>
                    <a:cubicBezTo>
                      <a:pt x="60" y="90"/>
                      <a:pt x="60" y="91"/>
                      <a:pt x="59" y="91"/>
                    </a:cubicBezTo>
                    <a:cubicBezTo>
                      <a:pt x="59" y="91"/>
                      <a:pt x="59" y="91"/>
                      <a:pt x="59" y="92"/>
                    </a:cubicBezTo>
                    <a:cubicBezTo>
                      <a:pt x="60" y="92"/>
                      <a:pt x="61" y="90"/>
                      <a:pt x="61" y="90"/>
                    </a:cubicBezTo>
                    <a:cubicBezTo>
                      <a:pt x="61" y="90"/>
                      <a:pt x="61" y="90"/>
                      <a:pt x="60" y="90"/>
                    </a:cubicBezTo>
                    <a:cubicBezTo>
                      <a:pt x="61" y="88"/>
                      <a:pt x="61" y="88"/>
                      <a:pt x="61" y="88"/>
                    </a:cubicBezTo>
                    <a:cubicBezTo>
                      <a:pt x="62" y="88"/>
                      <a:pt x="62" y="88"/>
                      <a:pt x="62" y="88"/>
                    </a:cubicBezTo>
                    <a:cubicBezTo>
                      <a:pt x="62" y="88"/>
                      <a:pt x="62" y="87"/>
                      <a:pt x="62" y="87"/>
                    </a:cubicBezTo>
                    <a:cubicBezTo>
                      <a:pt x="63" y="88"/>
                      <a:pt x="63" y="88"/>
                      <a:pt x="63" y="89"/>
                    </a:cubicBezTo>
                    <a:cubicBezTo>
                      <a:pt x="64" y="87"/>
                      <a:pt x="64" y="87"/>
                      <a:pt x="64" y="87"/>
                    </a:cubicBezTo>
                    <a:cubicBezTo>
                      <a:pt x="64" y="87"/>
                      <a:pt x="65" y="86"/>
                      <a:pt x="65" y="87"/>
                    </a:cubicBezTo>
                    <a:cubicBezTo>
                      <a:pt x="66" y="86"/>
                      <a:pt x="66" y="83"/>
                      <a:pt x="67" y="82"/>
                    </a:cubicBezTo>
                    <a:cubicBezTo>
                      <a:pt x="67" y="82"/>
                      <a:pt x="67" y="82"/>
                      <a:pt x="67" y="82"/>
                    </a:cubicBezTo>
                    <a:cubicBezTo>
                      <a:pt x="68" y="80"/>
                      <a:pt x="69" y="80"/>
                      <a:pt x="69" y="78"/>
                    </a:cubicBezTo>
                    <a:cubicBezTo>
                      <a:pt x="71" y="77"/>
                      <a:pt x="71" y="77"/>
                      <a:pt x="71" y="77"/>
                    </a:cubicBezTo>
                    <a:cubicBezTo>
                      <a:pt x="71" y="76"/>
                      <a:pt x="69" y="78"/>
                      <a:pt x="69" y="75"/>
                    </a:cubicBezTo>
                    <a:cubicBezTo>
                      <a:pt x="69" y="74"/>
                      <a:pt x="70" y="75"/>
                      <a:pt x="71" y="75"/>
                    </a:cubicBezTo>
                    <a:cubicBezTo>
                      <a:pt x="71" y="74"/>
                      <a:pt x="70" y="72"/>
                      <a:pt x="71" y="71"/>
                    </a:cubicBezTo>
                    <a:cubicBezTo>
                      <a:pt x="71" y="72"/>
                      <a:pt x="71" y="72"/>
                      <a:pt x="71" y="72"/>
                    </a:cubicBezTo>
                    <a:close/>
                    <a:moveTo>
                      <a:pt x="73" y="56"/>
                    </a:moveTo>
                    <a:cubicBezTo>
                      <a:pt x="73" y="56"/>
                      <a:pt x="74" y="57"/>
                      <a:pt x="73" y="57"/>
                    </a:cubicBezTo>
                    <a:cubicBezTo>
                      <a:pt x="72" y="57"/>
                      <a:pt x="72" y="57"/>
                      <a:pt x="73" y="56"/>
                    </a:cubicBezTo>
                    <a:close/>
                    <a:moveTo>
                      <a:pt x="66" y="33"/>
                    </a:moveTo>
                    <a:cubicBezTo>
                      <a:pt x="67" y="33"/>
                      <a:pt x="67" y="33"/>
                      <a:pt x="66" y="34"/>
                    </a:cubicBezTo>
                    <a:cubicBezTo>
                      <a:pt x="66" y="33"/>
                      <a:pt x="66" y="33"/>
                      <a:pt x="66" y="33"/>
                    </a:cubicBezTo>
                    <a:close/>
                    <a:moveTo>
                      <a:pt x="17" y="15"/>
                    </a:moveTo>
                    <a:cubicBezTo>
                      <a:pt x="17" y="15"/>
                      <a:pt x="17" y="15"/>
                      <a:pt x="17" y="15"/>
                    </a:cubicBezTo>
                    <a:cubicBezTo>
                      <a:pt x="18" y="15"/>
                      <a:pt x="18" y="15"/>
                      <a:pt x="17" y="15"/>
                    </a:cubicBezTo>
                    <a:close/>
                    <a:moveTo>
                      <a:pt x="16" y="15"/>
                    </a:moveTo>
                    <a:cubicBezTo>
                      <a:pt x="16" y="16"/>
                      <a:pt x="16" y="16"/>
                      <a:pt x="17" y="16"/>
                    </a:cubicBezTo>
                    <a:cubicBezTo>
                      <a:pt x="16" y="15"/>
                      <a:pt x="17" y="15"/>
                      <a:pt x="17" y="15"/>
                    </a:cubicBezTo>
                    <a:cubicBezTo>
                      <a:pt x="17" y="15"/>
                      <a:pt x="16" y="15"/>
                      <a:pt x="16" y="15"/>
                    </a:cubicBezTo>
                    <a:close/>
                    <a:moveTo>
                      <a:pt x="35" y="90"/>
                    </a:moveTo>
                    <a:cubicBezTo>
                      <a:pt x="36" y="90"/>
                      <a:pt x="36" y="90"/>
                      <a:pt x="36" y="90"/>
                    </a:cubicBezTo>
                    <a:cubicBezTo>
                      <a:pt x="35" y="90"/>
                      <a:pt x="35" y="90"/>
                      <a:pt x="35"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Freeform 714">
                <a:extLst>
                  <a:ext uri="{FF2B5EF4-FFF2-40B4-BE49-F238E27FC236}">
                    <a16:creationId xmlns:a16="http://schemas.microsoft.com/office/drawing/2014/main" id="{C033FA38-D978-4EF4-826E-559874BC63BC}"/>
                  </a:ext>
                </a:extLst>
              </p:cNvPr>
              <p:cNvSpPr>
                <a:spLocks/>
              </p:cNvSpPr>
              <p:nvPr userDrawn="1"/>
            </p:nvSpPr>
            <p:spPr bwMode="auto">
              <a:xfrm>
                <a:off x="3943"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 name="Freeform 715">
                <a:extLst>
                  <a:ext uri="{FF2B5EF4-FFF2-40B4-BE49-F238E27FC236}">
                    <a16:creationId xmlns:a16="http://schemas.microsoft.com/office/drawing/2014/main" id="{55153466-4B32-4A8C-B040-01B318E190D8}"/>
                  </a:ext>
                </a:extLst>
              </p:cNvPr>
              <p:cNvSpPr>
                <a:spLocks/>
              </p:cNvSpPr>
              <p:nvPr userDrawn="1"/>
            </p:nvSpPr>
            <p:spPr bwMode="auto">
              <a:xfrm>
                <a:off x="3938" y="62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Freeform 716">
                <a:extLst>
                  <a:ext uri="{FF2B5EF4-FFF2-40B4-BE49-F238E27FC236}">
                    <a16:creationId xmlns:a16="http://schemas.microsoft.com/office/drawing/2014/main" id="{8ECF1039-A225-42C7-96DD-E0683159DBB8}"/>
                  </a:ext>
                </a:extLst>
              </p:cNvPr>
              <p:cNvSpPr>
                <a:spLocks/>
              </p:cNvSpPr>
              <p:nvPr userDrawn="1"/>
            </p:nvSpPr>
            <p:spPr bwMode="auto">
              <a:xfrm>
                <a:off x="3769" y="21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 name="Freeform 717">
                <a:extLst>
                  <a:ext uri="{FF2B5EF4-FFF2-40B4-BE49-F238E27FC236}">
                    <a16:creationId xmlns:a16="http://schemas.microsoft.com/office/drawing/2014/main" id="{A909E481-F833-4430-98BB-A4FDF3BC00AF}"/>
                  </a:ext>
                </a:extLst>
              </p:cNvPr>
              <p:cNvSpPr>
                <a:spLocks/>
              </p:cNvSpPr>
              <p:nvPr userDrawn="1"/>
            </p:nvSpPr>
            <p:spPr bwMode="auto">
              <a:xfrm>
                <a:off x="3669" y="31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1"/>
                      <a:pt x="1"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Freeform 718">
                <a:extLst>
                  <a:ext uri="{FF2B5EF4-FFF2-40B4-BE49-F238E27FC236}">
                    <a16:creationId xmlns:a16="http://schemas.microsoft.com/office/drawing/2014/main" id="{5A6D1861-2530-453C-AB55-5D3E220E2B55}"/>
                  </a:ext>
                </a:extLst>
              </p:cNvPr>
              <p:cNvSpPr>
                <a:spLocks/>
              </p:cNvSpPr>
              <p:nvPr userDrawn="1"/>
            </p:nvSpPr>
            <p:spPr bwMode="auto">
              <a:xfrm>
                <a:off x="3630" y="333"/>
                <a:ext cx="4"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Freeform 719">
                <a:extLst>
                  <a:ext uri="{FF2B5EF4-FFF2-40B4-BE49-F238E27FC236}">
                    <a16:creationId xmlns:a16="http://schemas.microsoft.com/office/drawing/2014/main" id="{207B2E8A-DA79-4A8A-B03B-EEE9EDD64FAC}"/>
                  </a:ext>
                </a:extLst>
              </p:cNvPr>
              <p:cNvSpPr>
                <a:spLocks/>
              </p:cNvSpPr>
              <p:nvPr userDrawn="1"/>
            </p:nvSpPr>
            <p:spPr bwMode="auto">
              <a:xfrm>
                <a:off x="3654" y="31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 name="Freeform 720">
                <a:extLst>
                  <a:ext uri="{FF2B5EF4-FFF2-40B4-BE49-F238E27FC236}">
                    <a16:creationId xmlns:a16="http://schemas.microsoft.com/office/drawing/2014/main" id="{1A9133E6-A1A1-4BE3-891A-32F72D913DA1}"/>
                  </a:ext>
                </a:extLst>
              </p:cNvPr>
              <p:cNvSpPr>
                <a:spLocks/>
              </p:cNvSpPr>
              <p:nvPr userDrawn="1"/>
            </p:nvSpPr>
            <p:spPr bwMode="auto">
              <a:xfrm>
                <a:off x="3649" y="3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Freeform 721">
                <a:extLst>
                  <a:ext uri="{FF2B5EF4-FFF2-40B4-BE49-F238E27FC236}">
                    <a16:creationId xmlns:a16="http://schemas.microsoft.com/office/drawing/2014/main" id="{4F865BF1-BE8C-4CCA-BF23-69D3CB09BA66}"/>
                  </a:ext>
                </a:extLst>
              </p:cNvPr>
              <p:cNvSpPr>
                <a:spLocks/>
              </p:cNvSpPr>
              <p:nvPr userDrawn="1"/>
            </p:nvSpPr>
            <p:spPr bwMode="auto">
              <a:xfrm>
                <a:off x="3679" y="28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3"/>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 name="Rectangle 722">
                <a:extLst>
                  <a:ext uri="{FF2B5EF4-FFF2-40B4-BE49-F238E27FC236}">
                    <a16:creationId xmlns:a16="http://schemas.microsoft.com/office/drawing/2014/main" id="{78342BAA-61E2-4B9C-BA58-AFBC4003BFC9}"/>
                  </a:ext>
                </a:extLst>
              </p:cNvPr>
              <p:cNvSpPr>
                <a:spLocks noChangeArrowheads="1"/>
              </p:cNvSpPr>
              <p:nvPr userDrawn="1"/>
            </p:nvSpPr>
            <p:spPr bwMode="auto">
              <a:xfrm>
                <a:off x="3644" y="3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Freeform 723">
                <a:extLst>
                  <a:ext uri="{FF2B5EF4-FFF2-40B4-BE49-F238E27FC236}">
                    <a16:creationId xmlns:a16="http://schemas.microsoft.com/office/drawing/2014/main" id="{C5204D70-6156-4DBE-B9DE-9710C10629E6}"/>
                  </a:ext>
                </a:extLst>
              </p:cNvPr>
              <p:cNvSpPr>
                <a:spLocks/>
              </p:cNvSpPr>
              <p:nvPr userDrawn="1"/>
            </p:nvSpPr>
            <p:spPr bwMode="auto">
              <a:xfrm>
                <a:off x="3659" y="288"/>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 name="Freeform 724">
                <a:extLst>
                  <a:ext uri="{FF2B5EF4-FFF2-40B4-BE49-F238E27FC236}">
                    <a16:creationId xmlns:a16="http://schemas.microsoft.com/office/drawing/2014/main" id="{B99C6E85-4A60-493A-94E0-AB71F80932D1}"/>
                  </a:ext>
                </a:extLst>
              </p:cNvPr>
              <p:cNvSpPr>
                <a:spLocks/>
              </p:cNvSpPr>
              <p:nvPr userDrawn="1"/>
            </p:nvSpPr>
            <p:spPr bwMode="auto">
              <a:xfrm>
                <a:off x="3654" y="2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Freeform 725">
                <a:extLst>
                  <a:ext uri="{FF2B5EF4-FFF2-40B4-BE49-F238E27FC236}">
                    <a16:creationId xmlns:a16="http://schemas.microsoft.com/office/drawing/2014/main" id="{82BD4565-5E6E-47F4-8F4F-36F785F76F3D}"/>
                  </a:ext>
                </a:extLst>
              </p:cNvPr>
              <p:cNvSpPr>
                <a:spLocks/>
              </p:cNvSpPr>
              <p:nvPr userDrawn="1"/>
            </p:nvSpPr>
            <p:spPr bwMode="auto">
              <a:xfrm>
                <a:off x="3649" y="298"/>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Freeform 726">
                <a:extLst>
                  <a:ext uri="{FF2B5EF4-FFF2-40B4-BE49-F238E27FC236}">
                    <a16:creationId xmlns:a16="http://schemas.microsoft.com/office/drawing/2014/main" id="{5F358E09-BB02-42AB-A00E-08430C129085}"/>
                  </a:ext>
                </a:extLst>
              </p:cNvPr>
              <p:cNvSpPr>
                <a:spLocks/>
              </p:cNvSpPr>
              <p:nvPr userDrawn="1"/>
            </p:nvSpPr>
            <p:spPr bwMode="auto">
              <a:xfrm>
                <a:off x="3699" y="25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Freeform 727">
                <a:extLst>
                  <a:ext uri="{FF2B5EF4-FFF2-40B4-BE49-F238E27FC236}">
                    <a16:creationId xmlns:a16="http://schemas.microsoft.com/office/drawing/2014/main" id="{2CE2356D-55DC-4F52-B15E-94A9BDEADE3E}"/>
                  </a:ext>
                </a:extLst>
              </p:cNvPr>
              <p:cNvSpPr>
                <a:spLocks/>
              </p:cNvSpPr>
              <p:nvPr userDrawn="1"/>
            </p:nvSpPr>
            <p:spPr bwMode="auto">
              <a:xfrm>
                <a:off x="3679" y="25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Freeform 728">
                <a:extLst>
                  <a:ext uri="{FF2B5EF4-FFF2-40B4-BE49-F238E27FC236}">
                    <a16:creationId xmlns:a16="http://schemas.microsoft.com/office/drawing/2014/main" id="{52E7229A-444F-4E83-9A3B-3817869FD637}"/>
                  </a:ext>
                </a:extLst>
              </p:cNvPr>
              <p:cNvSpPr>
                <a:spLocks/>
              </p:cNvSpPr>
              <p:nvPr userDrawn="1"/>
            </p:nvSpPr>
            <p:spPr bwMode="auto">
              <a:xfrm>
                <a:off x="3689" y="238"/>
                <a:ext cx="10" cy="1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0" y="1"/>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Freeform 729">
                <a:extLst>
                  <a:ext uri="{FF2B5EF4-FFF2-40B4-BE49-F238E27FC236}">
                    <a16:creationId xmlns:a16="http://schemas.microsoft.com/office/drawing/2014/main" id="{FC708541-5609-4843-8B0A-7D1BB246A718}"/>
                  </a:ext>
                </a:extLst>
              </p:cNvPr>
              <p:cNvSpPr>
                <a:spLocks/>
              </p:cNvSpPr>
              <p:nvPr userDrawn="1"/>
            </p:nvSpPr>
            <p:spPr bwMode="auto">
              <a:xfrm>
                <a:off x="3774" y="238"/>
                <a:ext cx="0" cy="10"/>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Freeform 730">
                <a:extLst>
                  <a:ext uri="{FF2B5EF4-FFF2-40B4-BE49-F238E27FC236}">
                    <a16:creationId xmlns:a16="http://schemas.microsoft.com/office/drawing/2014/main" id="{66DAD0AE-6329-4645-A1F9-A9853ED3F829}"/>
                  </a:ext>
                </a:extLst>
              </p:cNvPr>
              <p:cNvSpPr>
                <a:spLocks/>
              </p:cNvSpPr>
              <p:nvPr userDrawn="1"/>
            </p:nvSpPr>
            <p:spPr bwMode="auto">
              <a:xfrm>
                <a:off x="3843" y="238"/>
                <a:ext cx="10" cy="15"/>
              </a:xfrm>
              <a:custGeom>
                <a:avLst/>
                <a:gdLst>
                  <a:gd name="T0" fmla="*/ 2 w 2"/>
                  <a:gd name="T1" fmla="*/ 1 h 3"/>
                  <a:gd name="T2" fmla="*/ 1 w 2"/>
                  <a:gd name="T3" fmla="*/ 1 h 3"/>
                  <a:gd name="T4" fmla="*/ 1 w 2"/>
                  <a:gd name="T5" fmla="*/ 2 h 3"/>
                  <a:gd name="T6" fmla="*/ 2 w 2"/>
                  <a:gd name="T7" fmla="*/ 1 h 3"/>
                </a:gdLst>
                <a:ahLst/>
                <a:cxnLst>
                  <a:cxn ang="0">
                    <a:pos x="T0" y="T1"/>
                  </a:cxn>
                  <a:cxn ang="0">
                    <a:pos x="T2" y="T3"/>
                  </a:cxn>
                  <a:cxn ang="0">
                    <a:pos x="T4" y="T5"/>
                  </a:cxn>
                  <a:cxn ang="0">
                    <a:pos x="T6" y="T7"/>
                  </a:cxn>
                </a:cxnLst>
                <a:rect l="0" t="0" r="r" b="b"/>
                <a:pathLst>
                  <a:path w="2" h="3">
                    <a:moveTo>
                      <a:pt x="2" y="1"/>
                    </a:moveTo>
                    <a:cubicBezTo>
                      <a:pt x="1" y="0"/>
                      <a:pt x="1" y="2"/>
                      <a:pt x="1" y="1"/>
                    </a:cubicBezTo>
                    <a:cubicBezTo>
                      <a:pt x="0" y="1"/>
                      <a:pt x="1" y="2"/>
                      <a:pt x="1" y="2"/>
                    </a:cubicBezTo>
                    <a:cubicBezTo>
                      <a:pt x="2" y="2"/>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Freeform 731">
                <a:extLst>
                  <a:ext uri="{FF2B5EF4-FFF2-40B4-BE49-F238E27FC236}">
                    <a16:creationId xmlns:a16="http://schemas.microsoft.com/office/drawing/2014/main" id="{8A522B23-F6F5-4B2B-8D04-413159C313E9}"/>
                  </a:ext>
                </a:extLst>
              </p:cNvPr>
              <p:cNvSpPr>
                <a:spLocks/>
              </p:cNvSpPr>
              <p:nvPr userDrawn="1"/>
            </p:nvSpPr>
            <p:spPr bwMode="auto">
              <a:xfrm>
                <a:off x="3843" y="2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Freeform 732">
                <a:extLst>
                  <a:ext uri="{FF2B5EF4-FFF2-40B4-BE49-F238E27FC236}">
                    <a16:creationId xmlns:a16="http://schemas.microsoft.com/office/drawing/2014/main" id="{1893D302-8A68-4A1B-B9EB-A5E2DF7BEC78}"/>
                  </a:ext>
                </a:extLst>
              </p:cNvPr>
              <p:cNvSpPr>
                <a:spLocks/>
              </p:cNvSpPr>
              <p:nvPr userDrawn="1"/>
            </p:nvSpPr>
            <p:spPr bwMode="auto">
              <a:xfrm>
                <a:off x="3644" y="49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Freeform 733">
                <a:extLst>
                  <a:ext uri="{FF2B5EF4-FFF2-40B4-BE49-F238E27FC236}">
                    <a16:creationId xmlns:a16="http://schemas.microsoft.com/office/drawing/2014/main" id="{D70F6CBA-7B21-4100-93E7-C37B46A5D9C7}"/>
                  </a:ext>
                </a:extLst>
              </p:cNvPr>
              <p:cNvSpPr>
                <a:spLocks/>
              </p:cNvSpPr>
              <p:nvPr userDrawn="1"/>
            </p:nvSpPr>
            <p:spPr bwMode="auto">
              <a:xfrm>
                <a:off x="3634" y="493"/>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 name="Freeform 734">
                <a:extLst>
                  <a:ext uri="{FF2B5EF4-FFF2-40B4-BE49-F238E27FC236}">
                    <a16:creationId xmlns:a16="http://schemas.microsoft.com/office/drawing/2014/main" id="{8EEEB5A1-0ADC-427D-AFC6-7011B5DD44FE}"/>
                  </a:ext>
                </a:extLst>
              </p:cNvPr>
              <p:cNvSpPr>
                <a:spLocks/>
              </p:cNvSpPr>
              <p:nvPr userDrawn="1"/>
            </p:nvSpPr>
            <p:spPr bwMode="auto">
              <a:xfrm>
                <a:off x="3978" y="47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 name="Freeform 735">
                <a:extLst>
                  <a:ext uri="{FF2B5EF4-FFF2-40B4-BE49-F238E27FC236}">
                    <a16:creationId xmlns:a16="http://schemas.microsoft.com/office/drawing/2014/main" id="{48A1F690-9945-4A5D-9E98-90DF915D7677}"/>
                  </a:ext>
                </a:extLst>
              </p:cNvPr>
              <p:cNvSpPr>
                <a:spLocks/>
              </p:cNvSpPr>
              <p:nvPr userDrawn="1"/>
            </p:nvSpPr>
            <p:spPr bwMode="auto">
              <a:xfrm>
                <a:off x="3963" y="543"/>
                <a:ext cx="10"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 name="Freeform 736">
                <a:extLst>
                  <a:ext uri="{FF2B5EF4-FFF2-40B4-BE49-F238E27FC236}">
                    <a16:creationId xmlns:a16="http://schemas.microsoft.com/office/drawing/2014/main" id="{4C53829E-222F-47A4-9E7E-DE041BAA6590}"/>
                  </a:ext>
                </a:extLst>
              </p:cNvPr>
              <p:cNvSpPr>
                <a:spLocks/>
              </p:cNvSpPr>
              <p:nvPr userDrawn="1"/>
            </p:nvSpPr>
            <p:spPr bwMode="auto">
              <a:xfrm>
                <a:off x="3958" y="588"/>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1"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 name="Freeform 737">
                <a:extLst>
                  <a:ext uri="{FF2B5EF4-FFF2-40B4-BE49-F238E27FC236}">
                    <a16:creationId xmlns:a16="http://schemas.microsoft.com/office/drawing/2014/main" id="{30477255-4B88-4D32-B93C-94AB5A7F2BA4}"/>
                  </a:ext>
                </a:extLst>
              </p:cNvPr>
              <p:cNvSpPr>
                <a:spLocks/>
              </p:cNvSpPr>
              <p:nvPr userDrawn="1"/>
            </p:nvSpPr>
            <p:spPr bwMode="auto">
              <a:xfrm>
                <a:off x="3371" y="81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 name="Freeform 738">
                <a:extLst>
                  <a:ext uri="{FF2B5EF4-FFF2-40B4-BE49-F238E27FC236}">
                    <a16:creationId xmlns:a16="http://schemas.microsoft.com/office/drawing/2014/main" id="{384BD4BF-F079-4F81-86D4-8B2C600ECCF3}"/>
                  </a:ext>
                </a:extLst>
              </p:cNvPr>
              <p:cNvSpPr>
                <a:spLocks/>
              </p:cNvSpPr>
              <p:nvPr userDrawn="1"/>
            </p:nvSpPr>
            <p:spPr bwMode="auto">
              <a:xfrm>
                <a:off x="3351" y="80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 name="Freeform 739">
                <a:extLst>
                  <a:ext uri="{FF2B5EF4-FFF2-40B4-BE49-F238E27FC236}">
                    <a16:creationId xmlns:a16="http://schemas.microsoft.com/office/drawing/2014/main" id="{D6534F6B-1432-4743-BFB6-28F4139C1CEA}"/>
                  </a:ext>
                </a:extLst>
              </p:cNvPr>
              <p:cNvSpPr>
                <a:spLocks/>
              </p:cNvSpPr>
              <p:nvPr userDrawn="1"/>
            </p:nvSpPr>
            <p:spPr bwMode="auto">
              <a:xfrm>
                <a:off x="3341" y="783"/>
                <a:ext cx="10" cy="10"/>
              </a:xfrm>
              <a:custGeom>
                <a:avLst/>
                <a:gdLst>
                  <a:gd name="T0" fmla="*/ 1 w 2"/>
                  <a:gd name="T1" fmla="*/ 0 h 2"/>
                  <a:gd name="T2" fmla="*/ 1 w 2"/>
                  <a:gd name="T3" fmla="*/ 2 h 2"/>
                  <a:gd name="T4" fmla="*/ 1 w 2"/>
                  <a:gd name="T5" fmla="*/ 2 h 2"/>
                  <a:gd name="T6" fmla="*/ 2 w 2"/>
                  <a:gd name="T7" fmla="*/ 2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1"/>
                      <a:pt x="2" y="1"/>
                      <a:pt x="1" y="2"/>
                    </a:cubicBezTo>
                    <a:cubicBezTo>
                      <a:pt x="1" y="2"/>
                      <a:pt x="1" y="2"/>
                      <a:pt x="1" y="2"/>
                    </a:cubicBezTo>
                    <a:cubicBezTo>
                      <a:pt x="2" y="2"/>
                      <a:pt x="2" y="2"/>
                      <a:pt x="2" y="2"/>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 name="Freeform 740">
                <a:extLst>
                  <a:ext uri="{FF2B5EF4-FFF2-40B4-BE49-F238E27FC236}">
                    <a16:creationId xmlns:a16="http://schemas.microsoft.com/office/drawing/2014/main" id="{1F8743C6-4A9C-4AC2-BA19-2E421443DB4E}"/>
                  </a:ext>
                </a:extLst>
              </p:cNvPr>
              <p:cNvSpPr>
                <a:spLocks/>
              </p:cNvSpPr>
              <p:nvPr userDrawn="1"/>
            </p:nvSpPr>
            <p:spPr bwMode="auto">
              <a:xfrm>
                <a:off x="3356" y="763"/>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 name="Freeform 741">
                <a:extLst>
                  <a:ext uri="{FF2B5EF4-FFF2-40B4-BE49-F238E27FC236}">
                    <a16:creationId xmlns:a16="http://schemas.microsoft.com/office/drawing/2014/main" id="{0D0C5331-6C25-4041-BF2E-470B29858257}"/>
                  </a:ext>
                </a:extLst>
              </p:cNvPr>
              <p:cNvSpPr>
                <a:spLocks/>
              </p:cNvSpPr>
              <p:nvPr userDrawn="1"/>
            </p:nvSpPr>
            <p:spPr bwMode="auto">
              <a:xfrm>
                <a:off x="3356" y="768"/>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 name="Freeform 742">
                <a:extLst>
                  <a:ext uri="{FF2B5EF4-FFF2-40B4-BE49-F238E27FC236}">
                    <a16:creationId xmlns:a16="http://schemas.microsoft.com/office/drawing/2014/main" id="{4E28C6A2-90FD-40A1-8103-B3810C81CA0C}"/>
                  </a:ext>
                </a:extLst>
              </p:cNvPr>
              <p:cNvSpPr>
                <a:spLocks/>
              </p:cNvSpPr>
              <p:nvPr userDrawn="1"/>
            </p:nvSpPr>
            <p:spPr bwMode="auto">
              <a:xfrm>
                <a:off x="3356" y="75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 name="Freeform 743">
                <a:extLst>
                  <a:ext uri="{FF2B5EF4-FFF2-40B4-BE49-F238E27FC236}">
                    <a16:creationId xmlns:a16="http://schemas.microsoft.com/office/drawing/2014/main" id="{D1688436-66F9-4258-A496-D8EE6A11FC48}"/>
                  </a:ext>
                </a:extLst>
              </p:cNvPr>
              <p:cNvSpPr>
                <a:spLocks/>
              </p:cNvSpPr>
              <p:nvPr userDrawn="1"/>
            </p:nvSpPr>
            <p:spPr bwMode="auto">
              <a:xfrm>
                <a:off x="3351" y="7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 name="Freeform 744">
                <a:extLst>
                  <a:ext uri="{FF2B5EF4-FFF2-40B4-BE49-F238E27FC236}">
                    <a16:creationId xmlns:a16="http://schemas.microsoft.com/office/drawing/2014/main" id="{489A95AF-5F06-4F8D-850B-B306EF5024FF}"/>
                  </a:ext>
                </a:extLst>
              </p:cNvPr>
              <p:cNvSpPr>
                <a:spLocks/>
              </p:cNvSpPr>
              <p:nvPr userDrawn="1"/>
            </p:nvSpPr>
            <p:spPr bwMode="auto">
              <a:xfrm>
                <a:off x="3346" y="7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 name="Freeform 745">
                <a:extLst>
                  <a:ext uri="{FF2B5EF4-FFF2-40B4-BE49-F238E27FC236}">
                    <a16:creationId xmlns:a16="http://schemas.microsoft.com/office/drawing/2014/main" id="{EB32BA94-77BF-428A-921B-85721B1C71CE}"/>
                  </a:ext>
                </a:extLst>
              </p:cNvPr>
              <p:cNvSpPr>
                <a:spLocks/>
              </p:cNvSpPr>
              <p:nvPr userDrawn="1"/>
            </p:nvSpPr>
            <p:spPr bwMode="auto">
              <a:xfrm>
                <a:off x="3346" y="763"/>
                <a:ext cx="10" cy="10"/>
              </a:xfrm>
              <a:custGeom>
                <a:avLst/>
                <a:gdLst>
                  <a:gd name="T0" fmla="*/ 1 w 2"/>
                  <a:gd name="T1" fmla="*/ 0 h 2"/>
                  <a:gd name="T2" fmla="*/ 0 w 2"/>
                  <a:gd name="T3" fmla="*/ 0 h 2"/>
                  <a:gd name="T4" fmla="*/ 1 w 2"/>
                  <a:gd name="T5" fmla="*/ 0 h 2"/>
                </a:gdLst>
                <a:ahLst/>
                <a:cxnLst>
                  <a:cxn ang="0">
                    <a:pos x="T0" y="T1"/>
                  </a:cxn>
                  <a:cxn ang="0">
                    <a:pos x="T2" y="T3"/>
                  </a:cxn>
                  <a:cxn ang="0">
                    <a:pos x="T4" y="T5"/>
                  </a:cxn>
                </a:cxnLst>
                <a:rect l="0" t="0" r="r" b="b"/>
                <a:pathLst>
                  <a:path w="2" h="2">
                    <a:moveTo>
                      <a:pt x="1" y="0"/>
                    </a:moveTo>
                    <a:cubicBezTo>
                      <a:pt x="1" y="0"/>
                      <a:pt x="1" y="1"/>
                      <a:pt x="0" y="0"/>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 name="Freeform 746">
                <a:extLst>
                  <a:ext uri="{FF2B5EF4-FFF2-40B4-BE49-F238E27FC236}">
                    <a16:creationId xmlns:a16="http://schemas.microsoft.com/office/drawing/2014/main" id="{B9695C25-75AC-45FE-B955-CD95BAE23344}"/>
                  </a:ext>
                </a:extLst>
              </p:cNvPr>
              <p:cNvSpPr>
                <a:spLocks/>
              </p:cNvSpPr>
              <p:nvPr userDrawn="1"/>
            </p:nvSpPr>
            <p:spPr bwMode="auto">
              <a:xfrm>
                <a:off x="3336" y="7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 name="Freeform 747">
                <a:extLst>
                  <a:ext uri="{FF2B5EF4-FFF2-40B4-BE49-F238E27FC236}">
                    <a16:creationId xmlns:a16="http://schemas.microsoft.com/office/drawing/2014/main" id="{A0ABBB30-730E-44E8-8B75-296BD73317BE}"/>
                  </a:ext>
                </a:extLst>
              </p:cNvPr>
              <p:cNvSpPr>
                <a:spLocks/>
              </p:cNvSpPr>
              <p:nvPr userDrawn="1"/>
            </p:nvSpPr>
            <p:spPr bwMode="auto">
              <a:xfrm>
                <a:off x="3351"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 name="Freeform 748">
                <a:extLst>
                  <a:ext uri="{FF2B5EF4-FFF2-40B4-BE49-F238E27FC236}">
                    <a16:creationId xmlns:a16="http://schemas.microsoft.com/office/drawing/2014/main" id="{C4AA153E-5C80-4870-A2CB-C983BEE967EB}"/>
                  </a:ext>
                </a:extLst>
              </p:cNvPr>
              <p:cNvSpPr>
                <a:spLocks/>
              </p:cNvSpPr>
              <p:nvPr userDrawn="1"/>
            </p:nvSpPr>
            <p:spPr bwMode="auto">
              <a:xfrm>
                <a:off x="3346" y="73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 name="Freeform 749">
                <a:extLst>
                  <a:ext uri="{FF2B5EF4-FFF2-40B4-BE49-F238E27FC236}">
                    <a16:creationId xmlns:a16="http://schemas.microsoft.com/office/drawing/2014/main" id="{79AA4BE5-73B0-43EB-8642-4FD7F72E22F5}"/>
                  </a:ext>
                </a:extLst>
              </p:cNvPr>
              <p:cNvSpPr>
                <a:spLocks/>
              </p:cNvSpPr>
              <p:nvPr userDrawn="1"/>
            </p:nvSpPr>
            <p:spPr bwMode="auto">
              <a:xfrm>
                <a:off x="3341" y="758"/>
                <a:ext cx="5" cy="5"/>
              </a:xfrm>
              <a:custGeom>
                <a:avLst/>
                <a:gdLst>
                  <a:gd name="T0" fmla="*/ 0 w 1"/>
                  <a:gd name="T1" fmla="*/ 0 h 1"/>
                  <a:gd name="T2" fmla="*/ 1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1" y="1"/>
                      <a:pt x="1" y="1"/>
                      <a:pt x="1" y="1"/>
                    </a:cubicBezTo>
                    <a:cubicBezTo>
                      <a:pt x="1"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 name="Freeform 750">
                <a:extLst>
                  <a:ext uri="{FF2B5EF4-FFF2-40B4-BE49-F238E27FC236}">
                    <a16:creationId xmlns:a16="http://schemas.microsoft.com/office/drawing/2014/main" id="{1E89EC85-7110-4256-AB89-7A5F120A2A5C}"/>
                  </a:ext>
                </a:extLst>
              </p:cNvPr>
              <p:cNvSpPr>
                <a:spLocks/>
              </p:cNvSpPr>
              <p:nvPr userDrawn="1"/>
            </p:nvSpPr>
            <p:spPr bwMode="auto">
              <a:xfrm>
                <a:off x="3356" y="72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 name="Freeform 751">
                <a:extLst>
                  <a:ext uri="{FF2B5EF4-FFF2-40B4-BE49-F238E27FC236}">
                    <a16:creationId xmlns:a16="http://schemas.microsoft.com/office/drawing/2014/main" id="{607A5A12-8721-41F2-96D2-607C0AE0D737}"/>
                  </a:ext>
                </a:extLst>
              </p:cNvPr>
              <p:cNvSpPr>
                <a:spLocks/>
              </p:cNvSpPr>
              <p:nvPr userDrawn="1"/>
            </p:nvSpPr>
            <p:spPr bwMode="auto">
              <a:xfrm>
                <a:off x="3356" y="713"/>
                <a:ext cx="5" cy="10"/>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1" y="1"/>
                      <a:pt x="1" y="2"/>
                    </a:cubicBezTo>
                    <a:cubicBezTo>
                      <a:pt x="1" y="1"/>
                      <a:pt x="1"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 name="Freeform 752">
                <a:extLst>
                  <a:ext uri="{FF2B5EF4-FFF2-40B4-BE49-F238E27FC236}">
                    <a16:creationId xmlns:a16="http://schemas.microsoft.com/office/drawing/2014/main" id="{606C20E2-BB33-45ED-95AB-CFBB36A03CAF}"/>
                  </a:ext>
                </a:extLst>
              </p:cNvPr>
              <p:cNvSpPr>
                <a:spLocks/>
              </p:cNvSpPr>
              <p:nvPr userDrawn="1"/>
            </p:nvSpPr>
            <p:spPr bwMode="auto">
              <a:xfrm>
                <a:off x="3356" y="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 name="Freeform 753">
                <a:extLst>
                  <a:ext uri="{FF2B5EF4-FFF2-40B4-BE49-F238E27FC236}">
                    <a16:creationId xmlns:a16="http://schemas.microsoft.com/office/drawing/2014/main" id="{D5AE404F-3DCF-460E-B464-AC4A065947C7}"/>
                  </a:ext>
                </a:extLst>
              </p:cNvPr>
              <p:cNvSpPr>
                <a:spLocks/>
              </p:cNvSpPr>
              <p:nvPr userDrawn="1"/>
            </p:nvSpPr>
            <p:spPr bwMode="auto">
              <a:xfrm>
                <a:off x="3346" y="73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 name="Freeform 754">
                <a:extLst>
                  <a:ext uri="{FF2B5EF4-FFF2-40B4-BE49-F238E27FC236}">
                    <a16:creationId xmlns:a16="http://schemas.microsoft.com/office/drawing/2014/main" id="{7FA20142-C432-4E00-A723-BEF3AC412BCD}"/>
                  </a:ext>
                </a:extLst>
              </p:cNvPr>
              <p:cNvSpPr>
                <a:spLocks/>
              </p:cNvSpPr>
              <p:nvPr userDrawn="1"/>
            </p:nvSpPr>
            <p:spPr bwMode="auto">
              <a:xfrm>
                <a:off x="3346" y="7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 name="Freeform 755">
                <a:extLst>
                  <a:ext uri="{FF2B5EF4-FFF2-40B4-BE49-F238E27FC236}">
                    <a16:creationId xmlns:a16="http://schemas.microsoft.com/office/drawing/2014/main" id="{5D6A1A9E-7E80-4730-B3B2-809FEE1D4E5C}"/>
                  </a:ext>
                </a:extLst>
              </p:cNvPr>
              <p:cNvSpPr>
                <a:spLocks/>
              </p:cNvSpPr>
              <p:nvPr userDrawn="1"/>
            </p:nvSpPr>
            <p:spPr bwMode="auto">
              <a:xfrm>
                <a:off x="3346"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 name="Freeform 756">
                <a:extLst>
                  <a:ext uri="{FF2B5EF4-FFF2-40B4-BE49-F238E27FC236}">
                    <a16:creationId xmlns:a16="http://schemas.microsoft.com/office/drawing/2014/main" id="{27DB1BB5-9313-49F9-B604-B1622390E12C}"/>
                  </a:ext>
                </a:extLst>
              </p:cNvPr>
              <p:cNvSpPr>
                <a:spLocks/>
              </p:cNvSpPr>
              <p:nvPr userDrawn="1"/>
            </p:nvSpPr>
            <p:spPr bwMode="auto">
              <a:xfrm>
                <a:off x="3336" y="743"/>
                <a:ext cx="10" cy="5"/>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1"/>
                      <a:pt x="0" y="0"/>
                      <a:pt x="0" y="1"/>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 name="Freeform 757">
                <a:extLst>
                  <a:ext uri="{FF2B5EF4-FFF2-40B4-BE49-F238E27FC236}">
                    <a16:creationId xmlns:a16="http://schemas.microsoft.com/office/drawing/2014/main" id="{6204CA0B-5702-4C71-99B2-6423E7DC5922}"/>
                  </a:ext>
                </a:extLst>
              </p:cNvPr>
              <p:cNvSpPr>
                <a:spLocks/>
              </p:cNvSpPr>
              <p:nvPr userDrawn="1"/>
            </p:nvSpPr>
            <p:spPr bwMode="auto">
              <a:xfrm>
                <a:off x="3341" y="738"/>
                <a:ext cx="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 name="Freeform 758">
                <a:extLst>
                  <a:ext uri="{FF2B5EF4-FFF2-40B4-BE49-F238E27FC236}">
                    <a16:creationId xmlns:a16="http://schemas.microsoft.com/office/drawing/2014/main" id="{F6C8D871-012D-4D50-B01D-7BCAA6FF5CD9}"/>
                  </a:ext>
                </a:extLst>
              </p:cNvPr>
              <p:cNvSpPr>
                <a:spLocks/>
              </p:cNvSpPr>
              <p:nvPr userDrawn="1"/>
            </p:nvSpPr>
            <p:spPr bwMode="auto">
              <a:xfrm>
                <a:off x="3341" y="73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Freeform 759">
                <a:extLst>
                  <a:ext uri="{FF2B5EF4-FFF2-40B4-BE49-F238E27FC236}">
                    <a16:creationId xmlns:a16="http://schemas.microsoft.com/office/drawing/2014/main" id="{4BB4405B-285F-4AD5-B8DB-4830DA9EE768}"/>
                  </a:ext>
                </a:extLst>
              </p:cNvPr>
              <p:cNvSpPr>
                <a:spLocks/>
              </p:cNvSpPr>
              <p:nvPr userDrawn="1"/>
            </p:nvSpPr>
            <p:spPr bwMode="auto">
              <a:xfrm>
                <a:off x="3346" y="713"/>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Freeform 760">
                <a:extLst>
                  <a:ext uri="{FF2B5EF4-FFF2-40B4-BE49-F238E27FC236}">
                    <a16:creationId xmlns:a16="http://schemas.microsoft.com/office/drawing/2014/main" id="{3269A7E1-69C0-48D8-A369-1DB92DF18494}"/>
                  </a:ext>
                </a:extLst>
              </p:cNvPr>
              <p:cNvSpPr>
                <a:spLocks/>
              </p:cNvSpPr>
              <p:nvPr userDrawn="1"/>
            </p:nvSpPr>
            <p:spPr bwMode="auto">
              <a:xfrm>
                <a:off x="3346"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 name="Rectangle 761">
                <a:extLst>
                  <a:ext uri="{FF2B5EF4-FFF2-40B4-BE49-F238E27FC236}">
                    <a16:creationId xmlns:a16="http://schemas.microsoft.com/office/drawing/2014/main" id="{F97F8141-0587-43DF-A2AF-F61E9B11CEBC}"/>
                  </a:ext>
                </a:extLst>
              </p:cNvPr>
              <p:cNvSpPr>
                <a:spLocks noChangeArrowheads="1"/>
              </p:cNvSpPr>
              <p:nvPr userDrawn="1"/>
            </p:nvSpPr>
            <p:spPr bwMode="auto">
              <a:xfrm>
                <a:off x="3351" y="69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 name="Freeform 762">
                <a:extLst>
                  <a:ext uri="{FF2B5EF4-FFF2-40B4-BE49-F238E27FC236}">
                    <a16:creationId xmlns:a16="http://schemas.microsoft.com/office/drawing/2014/main" id="{0D7D389B-2B75-4191-AE1C-EDB8A3FB632F}"/>
                  </a:ext>
                </a:extLst>
              </p:cNvPr>
              <p:cNvSpPr>
                <a:spLocks/>
              </p:cNvSpPr>
              <p:nvPr userDrawn="1"/>
            </p:nvSpPr>
            <p:spPr bwMode="auto">
              <a:xfrm>
                <a:off x="3346" y="718"/>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 name="Freeform 763">
                <a:extLst>
                  <a:ext uri="{FF2B5EF4-FFF2-40B4-BE49-F238E27FC236}">
                    <a16:creationId xmlns:a16="http://schemas.microsoft.com/office/drawing/2014/main" id="{FC676AA0-B503-43A2-B23E-DC6A54D4F863}"/>
                  </a:ext>
                </a:extLst>
              </p:cNvPr>
              <p:cNvSpPr>
                <a:spLocks/>
              </p:cNvSpPr>
              <p:nvPr userDrawn="1"/>
            </p:nvSpPr>
            <p:spPr bwMode="auto">
              <a:xfrm>
                <a:off x="3351" y="70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 name="Freeform 764">
                <a:extLst>
                  <a:ext uri="{FF2B5EF4-FFF2-40B4-BE49-F238E27FC236}">
                    <a16:creationId xmlns:a16="http://schemas.microsoft.com/office/drawing/2014/main" id="{94637099-183A-4BA7-BF27-6A91A5DDA877}"/>
                  </a:ext>
                </a:extLst>
              </p:cNvPr>
              <p:cNvSpPr>
                <a:spLocks/>
              </p:cNvSpPr>
              <p:nvPr userDrawn="1"/>
            </p:nvSpPr>
            <p:spPr bwMode="auto">
              <a:xfrm>
                <a:off x="3351"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 name="Freeform 765">
                <a:extLst>
                  <a:ext uri="{FF2B5EF4-FFF2-40B4-BE49-F238E27FC236}">
                    <a16:creationId xmlns:a16="http://schemas.microsoft.com/office/drawing/2014/main" id="{589797EB-4EBE-4829-BAED-56D7D40DB545}"/>
                  </a:ext>
                </a:extLst>
              </p:cNvPr>
              <p:cNvSpPr>
                <a:spLocks/>
              </p:cNvSpPr>
              <p:nvPr userDrawn="1"/>
            </p:nvSpPr>
            <p:spPr bwMode="auto">
              <a:xfrm>
                <a:off x="3346" y="72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 name="Freeform 766">
                <a:extLst>
                  <a:ext uri="{FF2B5EF4-FFF2-40B4-BE49-F238E27FC236}">
                    <a16:creationId xmlns:a16="http://schemas.microsoft.com/office/drawing/2014/main" id="{12B136C7-0D07-4BDC-8299-CCBE99140716}"/>
                  </a:ext>
                </a:extLst>
              </p:cNvPr>
              <p:cNvSpPr>
                <a:spLocks/>
              </p:cNvSpPr>
              <p:nvPr userDrawn="1"/>
            </p:nvSpPr>
            <p:spPr bwMode="auto">
              <a:xfrm>
                <a:off x="3326" y="678"/>
                <a:ext cx="25" cy="20"/>
              </a:xfrm>
              <a:custGeom>
                <a:avLst/>
                <a:gdLst>
                  <a:gd name="T0" fmla="*/ 0 w 5"/>
                  <a:gd name="T1" fmla="*/ 1 h 4"/>
                  <a:gd name="T2" fmla="*/ 0 w 5"/>
                  <a:gd name="T3" fmla="*/ 3 h 4"/>
                  <a:gd name="T4" fmla="*/ 5 w 5"/>
                  <a:gd name="T5" fmla="*/ 3 h 4"/>
                  <a:gd name="T6" fmla="*/ 4 w 5"/>
                  <a:gd name="T7" fmla="*/ 2 h 4"/>
                  <a:gd name="T8" fmla="*/ 2 w 5"/>
                  <a:gd name="T9" fmla="*/ 3 h 4"/>
                  <a:gd name="T10" fmla="*/ 3 w 5"/>
                  <a:gd name="T11" fmla="*/ 2 h 4"/>
                  <a:gd name="T12" fmla="*/ 0 w 5"/>
                  <a:gd name="T13" fmla="*/ 0 h 4"/>
                  <a:gd name="T14" fmla="*/ 0 w 5"/>
                  <a:gd name="T15" fmla="*/ 1 h 4"/>
                  <a:gd name="T16" fmla="*/ 0 w 5"/>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1"/>
                    </a:moveTo>
                    <a:cubicBezTo>
                      <a:pt x="0" y="1"/>
                      <a:pt x="1" y="2"/>
                      <a:pt x="0" y="3"/>
                    </a:cubicBezTo>
                    <a:cubicBezTo>
                      <a:pt x="0" y="4"/>
                      <a:pt x="3" y="4"/>
                      <a:pt x="5" y="3"/>
                    </a:cubicBezTo>
                    <a:cubicBezTo>
                      <a:pt x="4" y="3"/>
                      <a:pt x="4" y="3"/>
                      <a:pt x="4" y="2"/>
                    </a:cubicBezTo>
                    <a:cubicBezTo>
                      <a:pt x="3" y="2"/>
                      <a:pt x="2" y="4"/>
                      <a:pt x="2" y="3"/>
                    </a:cubicBezTo>
                    <a:cubicBezTo>
                      <a:pt x="2" y="2"/>
                      <a:pt x="2" y="2"/>
                      <a:pt x="3" y="2"/>
                    </a:cubicBezTo>
                    <a:cubicBezTo>
                      <a:pt x="2" y="2"/>
                      <a:pt x="2"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 name="Freeform 767">
                <a:extLst>
                  <a:ext uri="{FF2B5EF4-FFF2-40B4-BE49-F238E27FC236}">
                    <a16:creationId xmlns:a16="http://schemas.microsoft.com/office/drawing/2014/main" id="{2AEEE964-9827-40B6-9A7E-4F70EB79EE37}"/>
                  </a:ext>
                </a:extLst>
              </p:cNvPr>
              <p:cNvSpPr>
                <a:spLocks/>
              </p:cNvSpPr>
              <p:nvPr userDrawn="1"/>
            </p:nvSpPr>
            <p:spPr bwMode="auto">
              <a:xfrm>
                <a:off x="3346" y="693"/>
                <a:ext cx="10" cy="10"/>
              </a:xfrm>
              <a:custGeom>
                <a:avLst/>
                <a:gdLst>
                  <a:gd name="T0" fmla="*/ 0 w 2"/>
                  <a:gd name="T1" fmla="*/ 2 h 2"/>
                  <a:gd name="T2" fmla="*/ 0 w 2"/>
                  <a:gd name="T3" fmla="*/ 2 h 2"/>
                  <a:gd name="T4" fmla="*/ 2 w 2"/>
                  <a:gd name="T5" fmla="*/ 1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0" y="2"/>
                      <a:pt x="0" y="2"/>
                      <a:pt x="0" y="2"/>
                    </a:cubicBezTo>
                    <a:cubicBezTo>
                      <a:pt x="1" y="2"/>
                      <a:pt x="1" y="1"/>
                      <a:pt x="2" y="1"/>
                    </a:cubicBezTo>
                    <a:cubicBezTo>
                      <a:pt x="1" y="1"/>
                      <a:pt x="1" y="0"/>
                      <a:pt x="1" y="0"/>
                    </a:cubicBezTo>
                    <a:cubicBezTo>
                      <a:pt x="1"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 name="Freeform 768">
                <a:extLst>
                  <a:ext uri="{FF2B5EF4-FFF2-40B4-BE49-F238E27FC236}">
                    <a16:creationId xmlns:a16="http://schemas.microsoft.com/office/drawing/2014/main" id="{B4E9C9CA-8B8C-4A6A-A149-0A45BAC62EA9}"/>
                  </a:ext>
                </a:extLst>
              </p:cNvPr>
              <p:cNvSpPr>
                <a:spLocks/>
              </p:cNvSpPr>
              <p:nvPr userDrawn="1"/>
            </p:nvSpPr>
            <p:spPr bwMode="auto">
              <a:xfrm>
                <a:off x="3336" y="703"/>
                <a:ext cx="15" cy="10"/>
              </a:xfrm>
              <a:custGeom>
                <a:avLst/>
                <a:gdLst>
                  <a:gd name="T0" fmla="*/ 2 w 3"/>
                  <a:gd name="T1" fmla="*/ 1 h 2"/>
                  <a:gd name="T2" fmla="*/ 0 w 3"/>
                  <a:gd name="T3" fmla="*/ 0 h 2"/>
                  <a:gd name="T4" fmla="*/ 1 w 3"/>
                  <a:gd name="T5" fmla="*/ 2 h 2"/>
                  <a:gd name="T6" fmla="*/ 2 w 3"/>
                  <a:gd name="T7" fmla="*/ 1 h 2"/>
                  <a:gd name="T8" fmla="*/ 2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1" y="0"/>
                      <a:pt x="0" y="0"/>
                    </a:cubicBezTo>
                    <a:cubicBezTo>
                      <a:pt x="0" y="1"/>
                      <a:pt x="1" y="1"/>
                      <a:pt x="1" y="2"/>
                    </a:cubicBezTo>
                    <a:cubicBezTo>
                      <a:pt x="1" y="0"/>
                      <a:pt x="2" y="2"/>
                      <a:pt x="2" y="1"/>
                    </a:cubicBezTo>
                    <a:cubicBezTo>
                      <a:pt x="2" y="1"/>
                      <a:pt x="2" y="2"/>
                      <a:pt x="2" y="2"/>
                    </a:cubicBezTo>
                    <a:cubicBezTo>
                      <a:pt x="2"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 name="Freeform 769">
                <a:extLst>
                  <a:ext uri="{FF2B5EF4-FFF2-40B4-BE49-F238E27FC236}">
                    <a16:creationId xmlns:a16="http://schemas.microsoft.com/office/drawing/2014/main" id="{09040B43-61A8-4327-9433-878683DE139C}"/>
                  </a:ext>
                </a:extLst>
              </p:cNvPr>
              <p:cNvSpPr>
                <a:spLocks/>
              </p:cNvSpPr>
              <p:nvPr userDrawn="1"/>
            </p:nvSpPr>
            <p:spPr bwMode="auto">
              <a:xfrm>
                <a:off x="3326" y="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 name="Freeform 770">
                <a:extLst>
                  <a:ext uri="{FF2B5EF4-FFF2-40B4-BE49-F238E27FC236}">
                    <a16:creationId xmlns:a16="http://schemas.microsoft.com/office/drawing/2014/main" id="{48CA6209-B22C-4BD8-BB07-CEFA5F691E78}"/>
                  </a:ext>
                </a:extLst>
              </p:cNvPr>
              <p:cNvSpPr>
                <a:spLocks/>
              </p:cNvSpPr>
              <p:nvPr userDrawn="1"/>
            </p:nvSpPr>
            <p:spPr bwMode="auto">
              <a:xfrm>
                <a:off x="3326" y="738"/>
                <a:ext cx="10" cy="10"/>
              </a:xfrm>
              <a:custGeom>
                <a:avLst/>
                <a:gdLst>
                  <a:gd name="T0" fmla="*/ 0 w 2"/>
                  <a:gd name="T1" fmla="*/ 1 h 2"/>
                  <a:gd name="T2" fmla="*/ 1 w 2"/>
                  <a:gd name="T3" fmla="*/ 1 h 2"/>
                  <a:gd name="T4" fmla="*/ 0 w 2"/>
                  <a:gd name="T5" fmla="*/ 1 h 2"/>
                  <a:gd name="T6" fmla="*/ 1 w 2"/>
                  <a:gd name="T7" fmla="*/ 1 h 2"/>
                  <a:gd name="T8" fmla="*/ 1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1" y="1"/>
                      <a:pt x="1" y="1"/>
                    </a:cubicBezTo>
                    <a:cubicBezTo>
                      <a:pt x="0" y="1"/>
                      <a:pt x="0" y="1"/>
                      <a:pt x="0" y="1"/>
                    </a:cubicBezTo>
                    <a:cubicBezTo>
                      <a:pt x="0" y="1"/>
                      <a:pt x="1" y="2"/>
                      <a:pt x="1" y="1"/>
                    </a:cubicBezTo>
                    <a:cubicBezTo>
                      <a:pt x="1" y="1"/>
                      <a:pt x="1" y="1"/>
                      <a:pt x="1" y="1"/>
                    </a:cubicBezTo>
                    <a:cubicBezTo>
                      <a:pt x="1" y="0"/>
                      <a:pt x="2" y="0"/>
                      <a:pt x="2"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 name="Freeform 771">
                <a:extLst>
                  <a:ext uri="{FF2B5EF4-FFF2-40B4-BE49-F238E27FC236}">
                    <a16:creationId xmlns:a16="http://schemas.microsoft.com/office/drawing/2014/main" id="{D01F7067-BA7C-46A2-9EEF-6B07A33668E9}"/>
                  </a:ext>
                </a:extLst>
              </p:cNvPr>
              <p:cNvSpPr>
                <a:spLocks/>
              </p:cNvSpPr>
              <p:nvPr userDrawn="1"/>
            </p:nvSpPr>
            <p:spPr bwMode="auto">
              <a:xfrm>
                <a:off x="3331" y="718"/>
                <a:ext cx="5" cy="5"/>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0"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 name="Freeform 772">
                <a:extLst>
                  <a:ext uri="{FF2B5EF4-FFF2-40B4-BE49-F238E27FC236}">
                    <a16:creationId xmlns:a16="http://schemas.microsoft.com/office/drawing/2014/main" id="{71E9E7C0-651E-496D-993D-0175C16FB72D}"/>
                  </a:ext>
                </a:extLst>
              </p:cNvPr>
              <p:cNvSpPr>
                <a:spLocks/>
              </p:cNvSpPr>
              <p:nvPr userDrawn="1"/>
            </p:nvSpPr>
            <p:spPr bwMode="auto">
              <a:xfrm>
                <a:off x="3351" y="69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 name="Rectangle 773">
                <a:extLst>
                  <a:ext uri="{FF2B5EF4-FFF2-40B4-BE49-F238E27FC236}">
                    <a16:creationId xmlns:a16="http://schemas.microsoft.com/office/drawing/2014/main" id="{F4BB6F00-3C9A-4867-87D1-2AC2954DA8C4}"/>
                  </a:ext>
                </a:extLst>
              </p:cNvPr>
              <p:cNvSpPr>
                <a:spLocks noChangeArrowheads="1"/>
              </p:cNvSpPr>
              <p:nvPr userDrawn="1"/>
            </p:nvSpPr>
            <p:spPr bwMode="auto">
              <a:xfrm>
                <a:off x="3351" y="68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 name="Freeform 774">
                <a:extLst>
                  <a:ext uri="{FF2B5EF4-FFF2-40B4-BE49-F238E27FC236}">
                    <a16:creationId xmlns:a16="http://schemas.microsoft.com/office/drawing/2014/main" id="{0A00481C-B436-4285-9766-04A22CB58CC1}"/>
                  </a:ext>
                </a:extLst>
              </p:cNvPr>
              <p:cNvSpPr>
                <a:spLocks/>
              </p:cNvSpPr>
              <p:nvPr userDrawn="1"/>
            </p:nvSpPr>
            <p:spPr bwMode="auto">
              <a:xfrm>
                <a:off x="3664"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 name="Freeform 775">
                <a:extLst>
                  <a:ext uri="{FF2B5EF4-FFF2-40B4-BE49-F238E27FC236}">
                    <a16:creationId xmlns:a16="http://schemas.microsoft.com/office/drawing/2014/main" id="{97C27542-BFDB-4A1C-9746-C687CB986B8C}"/>
                  </a:ext>
                </a:extLst>
              </p:cNvPr>
              <p:cNvSpPr>
                <a:spLocks/>
              </p:cNvSpPr>
              <p:nvPr userDrawn="1"/>
            </p:nvSpPr>
            <p:spPr bwMode="auto">
              <a:xfrm>
                <a:off x="3659" y="75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 name="Freeform 776">
                <a:extLst>
                  <a:ext uri="{FF2B5EF4-FFF2-40B4-BE49-F238E27FC236}">
                    <a16:creationId xmlns:a16="http://schemas.microsoft.com/office/drawing/2014/main" id="{B88F70E3-DBA9-427D-B699-6D4F443C5B91}"/>
                  </a:ext>
                </a:extLst>
              </p:cNvPr>
              <p:cNvSpPr>
                <a:spLocks/>
              </p:cNvSpPr>
              <p:nvPr userDrawn="1"/>
            </p:nvSpPr>
            <p:spPr bwMode="auto">
              <a:xfrm>
                <a:off x="3475" y="608"/>
                <a:ext cx="5" cy="10"/>
              </a:xfrm>
              <a:custGeom>
                <a:avLst/>
                <a:gdLst>
                  <a:gd name="T0" fmla="*/ 0 w 1"/>
                  <a:gd name="T1" fmla="*/ 0 h 2"/>
                  <a:gd name="T2" fmla="*/ 1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 name="Freeform 777">
                <a:extLst>
                  <a:ext uri="{FF2B5EF4-FFF2-40B4-BE49-F238E27FC236}">
                    <a16:creationId xmlns:a16="http://schemas.microsoft.com/office/drawing/2014/main" id="{A4EFD0E1-FBEB-4A22-A539-C71EA52B5278}"/>
                  </a:ext>
                </a:extLst>
              </p:cNvPr>
              <p:cNvSpPr>
                <a:spLocks/>
              </p:cNvSpPr>
              <p:nvPr userDrawn="1"/>
            </p:nvSpPr>
            <p:spPr bwMode="auto">
              <a:xfrm>
                <a:off x="3590" y="6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 name="Freeform 778">
                <a:extLst>
                  <a:ext uri="{FF2B5EF4-FFF2-40B4-BE49-F238E27FC236}">
                    <a16:creationId xmlns:a16="http://schemas.microsoft.com/office/drawing/2014/main" id="{18E4B755-F70A-43CF-BC9D-F42697291CE0}"/>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 name="Freeform 779">
                <a:extLst>
                  <a:ext uri="{FF2B5EF4-FFF2-40B4-BE49-F238E27FC236}">
                    <a16:creationId xmlns:a16="http://schemas.microsoft.com/office/drawing/2014/main" id="{9E75D8B2-3756-4E41-AFC6-4E76D8FD9728}"/>
                  </a:ext>
                </a:extLst>
              </p:cNvPr>
              <p:cNvSpPr>
                <a:spLocks/>
              </p:cNvSpPr>
              <p:nvPr userDrawn="1"/>
            </p:nvSpPr>
            <p:spPr bwMode="auto">
              <a:xfrm>
                <a:off x="3659" y="8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 name="Freeform 780">
                <a:extLst>
                  <a:ext uri="{FF2B5EF4-FFF2-40B4-BE49-F238E27FC236}">
                    <a16:creationId xmlns:a16="http://schemas.microsoft.com/office/drawing/2014/main" id="{D4C54DF3-32D5-438C-9520-155D55BB58BB}"/>
                  </a:ext>
                </a:extLst>
              </p:cNvPr>
              <p:cNvSpPr>
                <a:spLocks/>
              </p:cNvSpPr>
              <p:nvPr userDrawn="1"/>
            </p:nvSpPr>
            <p:spPr bwMode="auto">
              <a:xfrm>
                <a:off x="3386" y="62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 name="Freeform 781">
                <a:extLst>
                  <a:ext uri="{FF2B5EF4-FFF2-40B4-BE49-F238E27FC236}">
                    <a16:creationId xmlns:a16="http://schemas.microsoft.com/office/drawing/2014/main" id="{0A0AFAED-72C1-4215-9301-3E61D66D58DA}"/>
                  </a:ext>
                </a:extLst>
              </p:cNvPr>
              <p:cNvSpPr>
                <a:spLocks/>
              </p:cNvSpPr>
              <p:nvPr userDrawn="1"/>
            </p:nvSpPr>
            <p:spPr bwMode="auto">
              <a:xfrm>
                <a:off x="3615" y="77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 name="Freeform 782">
                <a:extLst>
                  <a:ext uri="{FF2B5EF4-FFF2-40B4-BE49-F238E27FC236}">
                    <a16:creationId xmlns:a16="http://schemas.microsoft.com/office/drawing/2014/main" id="{E7B2B455-CED1-4838-A3BB-CB5965C37909}"/>
                  </a:ext>
                </a:extLst>
              </p:cNvPr>
              <p:cNvSpPr>
                <a:spLocks/>
              </p:cNvSpPr>
              <p:nvPr userDrawn="1"/>
            </p:nvSpPr>
            <p:spPr bwMode="auto">
              <a:xfrm>
                <a:off x="3391" y="623"/>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 name="Freeform 783">
                <a:extLst>
                  <a:ext uri="{FF2B5EF4-FFF2-40B4-BE49-F238E27FC236}">
                    <a16:creationId xmlns:a16="http://schemas.microsoft.com/office/drawing/2014/main" id="{433A60DB-FE6C-405B-9D00-B35201EDB34C}"/>
                  </a:ext>
                </a:extLst>
              </p:cNvPr>
              <p:cNvSpPr>
                <a:spLocks/>
              </p:cNvSpPr>
              <p:nvPr userDrawn="1"/>
            </p:nvSpPr>
            <p:spPr bwMode="auto">
              <a:xfrm>
                <a:off x="3401"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 name="Freeform 784">
                <a:extLst>
                  <a:ext uri="{FF2B5EF4-FFF2-40B4-BE49-F238E27FC236}">
                    <a16:creationId xmlns:a16="http://schemas.microsoft.com/office/drawing/2014/main" id="{C6BC788B-2312-4AEF-940D-1AD0E29220B8}"/>
                  </a:ext>
                </a:extLst>
              </p:cNvPr>
              <p:cNvSpPr>
                <a:spLocks/>
              </p:cNvSpPr>
              <p:nvPr userDrawn="1"/>
            </p:nvSpPr>
            <p:spPr bwMode="auto">
              <a:xfrm>
                <a:off x="3381" y="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 name="Rectangle 785">
                <a:extLst>
                  <a:ext uri="{FF2B5EF4-FFF2-40B4-BE49-F238E27FC236}">
                    <a16:creationId xmlns:a16="http://schemas.microsoft.com/office/drawing/2014/main" id="{1C5C02B7-E4C3-4970-8E8C-E583C2953291}"/>
                  </a:ext>
                </a:extLst>
              </p:cNvPr>
              <p:cNvSpPr>
                <a:spLocks noChangeArrowheads="1"/>
              </p:cNvSpPr>
              <p:nvPr userDrawn="1"/>
            </p:nvSpPr>
            <p:spPr bwMode="auto">
              <a:xfrm>
                <a:off x="3366" y="6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 name="Freeform 786">
                <a:extLst>
                  <a:ext uri="{FF2B5EF4-FFF2-40B4-BE49-F238E27FC236}">
                    <a16:creationId xmlns:a16="http://schemas.microsoft.com/office/drawing/2014/main" id="{417D6E5E-A3C1-4BB6-8622-B25EF5E76B71}"/>
                  </a:ext>
                </a:extLst>
              </p:cNvPr>
              <p:cNvSpPr>
                <a:spLocks/>
              </p:cNvSpPr>
              <p:nvPr userDrawn="1"/>
            </p:nvSpPr>
            <p:spPr bwMode="auto">
              <a:xfrm>
                <a:off x="3346" y="65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 name="Freeform 787">
                <a:extLst>
                  <a:ext uri="{FF2B5EF4-FFF2-40B4-BE49-F238E27FC236}">
                    <a16:creationId xmlns:a16="http://schemas.microsoft.com/office/drawing/2014/main" id="{859A2FFB-0AC9-4339-9A5A-379D037352D9}"/>
                  </a:ext>
                </a:extLst>
              </p:cNvPr>
              <p:cNvSpPr>
                <a:spLocks/>
              </p:cNvSpPr>
              <p:nvPr userDrawn="1"/>
            </p:nvSpPr>
            <p:spPr bwMode="auto">
              <a:xfrm>
                <a:off x="3396"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 name="Freeform 788">
                <a:extLst>
                  <a:ext uri="{FF2B5EF4-FFF2-40B4-BE49-F238E27FC236}">
                    <a16:creationId xmlns:a16="http://schemas.microsoft.com/office/drawing/2014/main" id="{629F3118-E399-442E-9062-2E74AA1255DF}"/>
                  </a:ext>
                </a:extLst>
              </p:cNvPr>
              <p:cNvSpPr>
                <a:spLocks/>
              </p:cNvSpPr>
              <p:nvPr userDrawn="1"/>
            </p:nvSpPr>
            <p:spPr bwMode="auto">
              <a:xfrm>
                <a:off x="3361" y="66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 name="Freeform 789">
                <a:extLst>
                  <a:ext uri="{FF2B5EF4-FFF2-40B4-BE49-F238E27FC236}">
                    <a16:creationId xmlns:a16="http://schemas.microsoft.com/office/drawing/2014/main" id="{A43D238A-CF7C-4632-BE52-74D1A1BC386F}"/>
                  </a:ext>
                </a:extLst>
              </p:cNvPr>
              <p:cNvSpPr>
                <a:spLocks/>
              </p:cNvSpPr>
              <p:nvPr userDrawn="1"/>
            </p:nvSpPr>
            <p:spPr bwMode="auto">
              <a:xfrm>
                <a:off x="3361" y="66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 name="Freeform 790">
                <a:extLst>
                  <a:ext uri="{FF2B5EF4-FFF2-40B4-BE49-F238E27FC236}">
                    <a16:creationId xmlns:a16="http://schemas.microsoft.com/office/drawing/2014/main" id="{70D1F7BB-B85D-47B2-A682-402E5E16C465}"/>
                  </a:ext>
                </a:extLst>
              </p:cNvPr>
              <p:cNvSpPr>
                <a:spLocks/>
              </p:cNvSpPr>
              <p:nvPr userDrawn="1"/>
            </p:nvSpPr>
            <p:spPr bwMode="auto">
              <a:xfrm>
                <a:off x="3366" y="6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 name="Freeform 791">
                <a:extLst>
                  <a:ext uri="{FF2B5EF4-FFF2-40B4-BE49-F238E27FC236}">
                    <a16:creationId xmlns:a16="http://schemas.microsoft.com/office/drawing/2014/main" id="{0A240492-C005-4B0E-90BF-56253DDC2EE2}"/>
                  </a:ext>
                </a:extLst>
              </p:cNvPr>
              <p:cNvSpPr>
                <a:spLocks/>
              </p:cNvSpPr>
              <p:nvPr userDrawn="1"/>
            </p:nvSpPr>
            <p:spPr bwMode="auto">
              <a:xfrm>
                <a:off x="3555" y="94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 name="Rectangle 792">
                <a:extLst>
                  <a:ext uri="{FF2B5EF4-FFF2-40B4-BE49-F238E27FC236}">
                    <a16:creationId xmlns:a16="http://schemas.microsoft.com/office/drawing/2014/main" id="{6D310D5C-257C-4C50-B398-DD8FBBCC40AA}"/>
                  </a:ext>
                </a:extLst>
              </p:cNvPr>
              <p:cNvSpPr>
                <a:spLocks noChangeArrowheads="1"/>
              </p:cNvSpPr>
              <p:nvPr userDrawn="1"/>
            </p:nvSpPr>
            <p:spPr bwMode="auto">
              <a:xfrm>
                <a:off x="3535" y="5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 name="Freeform 793">
                <a:extLst>
                  <a:ext uri="{FF2B5EF4-FFF2-40B4-BE49-F238E27FC236}">
                    <a16:creationId xmlns:a16="http://schemas.microsoft.com/office/drawing/2014/main" id="{3CCC4186-FDF6-499B-B929-D7EDB9AF1207}"/>
                  </a:ext>
                </a:extLst>
              </p:cNvPr>
              <p:cNvSpPr>
                <a:spLocks/>
              </p:cNvSpPr>
              <p:nvPr userDrawn="1"/>
            </p:nvSpPr>
            <p:spPr bwMode="auto">
              <a:xfrm>
                <a:off x="3530" y="583"/>
                <a:ext cx="15" cy="15"/>
              </a:xfrm>
              <a:custGeom>
                <a:avLst/>
                <a:gdLst>
                  <a:gd name="T0" fmla="*/ 3 w 3"/>
                  <a:gd name="T1" fmla="*/ 0 h 3"/>
                  <a:gd name="T2" fmla="*/ 1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1" y="1"/>
                      <a:pt x="1" y="1"/>
                      <a:pt x="1" y="0"/>
                    </a:cubicBezTo>
                    <a:cubicBezTo>
                      <a:pt x="0" y="3"/>
                      <a:pt x="0" y="3"/>
                      <a:pt x="0" y="3"/>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 name="Freeform 794">
                <a:extLst>
                  <a:ext uri="{FF2B5EF4-FFF2-40B4-BE49-F238E27FC236}">
                    <a16:creationId xmlns:a16="http://schemas.microsoft.com/office/drawing/2014/main" id="{7C1C9046-ADD0-4F6F-B448-A51D8D8BE84A}"/>
                  </a:ext>
                </a:extLst>
              </p:cNvPr>
              <p:cNvSpPr>
                <a:spLocks noEditPoints="1"/>
              </p:cNvSpPr>
              <p:nvPr userDrawn="1"/>
            </p:nvSpPr>
            <p:spPr bwMode="auto">
              <a:xfrm>
                <a:off x="3336" y="553"/>
                <a:ext cx="343" cy="414"/>
              </a:xfrm>
              <a:custGeom>
                <a:avLst/>
                <a:gdLst>
                  <a:gd name="T0" fmla="*/ 67 w 69"/>
                  <a:gd name="T1" fmla="*/ 48 h 83"/>
                  <a:gd name="T2" fmla="*/ 65 w 69"/>
                  <a:gd name="T3" fmla="*/ 41 h 83"/>
                  <a:gd name="T4" fmla="*/ 66 w 69"/>
                  <a:gd name="T5" fmla="*/ 38 h 83"/>
                  <a:gd name="T6" fmla="*/ 63 w 69"/>
                  <a:gd name="T7" fmla="*/ 33 h 83"/>
                  <a:gd name="T8" fmla="*/ 60 w 69"/>
                  <a:gd name="T9" fmla="*/ 27 h 83"/>
                  <a:gd name="T10" fmla="*/ 52 w 69"/>
                  <a:gd name="T11" fmla="*/ 22 h 83"/>
                  <a:gd name="T12" fmla="*/ 52 w 69"/>
                  <a:gd name="T13" fmla="*/ 22 h 83"/>
                  <a:gd name="T14" fmla="*/ 54 w 69"/>
                  <a:gd name="T15" fmla="*/ 19 h 83"/>
                  <a:gd name="T16" fmla="*/ 50 w 69"/>
                  <a:gd name="T17" fmla="*/ 15 h 83"/>
                  <a:gd name="T18" fmla="*/ 46 w 69"/>
                  <a:gd name="T19" fmla="*/ 11 h 83"/>
                  <a:gd name="T20" fmla="*/ 40 w 69"/>
                  <a:gd name="T21" fmla="*/ 6 h 83"/>
                  <a:gd name="T22" fmla="*/ 35 w 69"/>
                  <a:gd name="T23" fmla="*/ 5 h 83"/>
                  <a:gd name="T24" fmla="*/ 29 w 69"/>
                  <a:gd name="T25" fmla="*/ 3 h 83"/>
                  <a:gd name="T26" fmla="*/ 28 w 69"/>
                  <a:gd name="T27" fmla="*/ 0 h 83"/>
                  <a:gd name="T28" fmla="*/ 23 w 69"/>
                  <a:gd name="T29" fmla="*/ 4 h 83"/>
                  <a:gd name="T30" fmla="*/ 20 w 69"/>
                  <a:gd name="T31" fmla="*/ 9 h 83"/>
                  <a:gd name="T32" fmla="*/ 13 w 69"/>
                  <a:gd name="T33" fmla="*/ 5 h 83"/>
                  <a:gd name="T34" fmla="*/ 6 w 69"/>
                  <a:gd name="T35" fmla="*/ 8 h 83"/>
                  <a:gd name="T36" fmla="*/ 3 w 69"/>
                  <a:gd name="T37" fmla="*/ 16 h 83"/>
                  <a:gd name="T38" fmla="*/ 1 w 69"/>
                  <a:gd name="T39" fmla="*/ 19 h 83"/>
                  <a:gd name="T40" fmla="*/ 2 w 69"/>
                  <a:gd name="T41" fmla="*/ 23 h 83"/>
                  <a:gd name="T42" fmla="*/ 5 w 69"/>
                  <a:gd name="T43" fmla="*/ 22 h 83"/>
                  <a:gd name="T44" fmla="*/ 5 w 69"/>
                  <a:gd name="T45" fmla="*/ 20 h 83"/>
                  <a:gd name="T46" fmla="*/ 9 w 69"/>
                  <a:gd name="T47" fmla="*/ 16 h 83"/>
                  <a:gd name="T48" fmla="*/ 19 w 69"/>
                  <a:gd name="T49" fmla="*/ 12 h 83"/>
                  <a:gd name="T50" fmla="*/ 25 w 69"/>
                  <a:gd name="T51" fmla="*/ 10 h 83"/>
                  <a:gd name="T52" fmla="*/ 28 w 69"/>
                  <a:gd name="T53" fmla="*/ 11 h 83"/>
                  <a:gd name="T54" fmla="*/ 31 w 69"/>
                  <a:gd name="T55" fmla="*/ 12 h 83"/>
                  <a:gd name="T56" fmla="*/ 36 w 69"/>
                  <a:gd name="T57" fmla="*/ 13 h 83"/>
                  <a:gd name="T58" fmla="*/ 46 w 69"/>
                  <a:gd name="T59" fmla="*/ 20 h 83"/>
                  <a:gd name="T60" fmla="*/ 50 w 69"/>
                  <a:gd name="T61" fmla="*/ 23 h 83"/>
                  <a:gd name="T62" fmla="*/ 53 w 69"/>
                  <a:gd name="T63" fmla="*/ 28 h 83"/>
                  <a:gd name="T64" fmla="*/ 57 w 69"/>
                  <a:gd name="T65" fmla="*/ 34 h 83"/>
                  <a:gd name="T66" fmla="*/ 57 w 69"/>
                  <a:gd name="T67" fmla="*/ 41 h 83"/>
                  <a:gd name="T68" fmla="*/ 57 w 69"/>
                  <a:gd name="T69" fmla="*/ 52 h 83"/>
                  <a:gd name="T70" fmla="*/ 57 w 69"/>
                  <a:gd name="T71" fmla="*/ 58 h 83"/>
                  <a:gd name="T72" fmla="*/ 55 w 69"/>
                  <a:gd name="T73" fmla="*/ 69 h 83"/>
                  <a:gd name="T74" fmla="*/ 42 w 69"/>
                  <a:gd name="T75" fmla="*/ 74 h 83"/>
                  <a:gd name="T76" fmla="*/ 40 w 69"/>
                  <a:gd name="T77" fmla="*/ 74 h 83"/>
                  <a:gd name="T78" fmla="*/ 32 w 69"/>
                  <a:gd name="T79" fmla="*/ 75 h 83"/>
                  <a:gd name="T80" fmla="*/ 20 w 69"/>
                  <a:gd name="T81" fmla="*/ 69 h 83"/>
                  <a:gd name="T82" fmla="*/ 10 w 69"/>
                  <a:gd name="T83" fmla="*/ 58 h 83"/>
                  <a:gd name="T84" fmla="*/ 2 w 69"/>
                  <a:gd name="T85" fmla="*/ 60 h 83"/>
                  <a:gd name="T86" fmla="*/ 9 w 69"/>
                  <a:gd name="T87" fmla="*/ 70 h 83"/>
                  <a:gd name="T88" fmla="*/ 14 w 69"/>
                  <a:gd name="T89" fmla="*/ 74 h 83"/>
                  <a:gd name="T90" fmla="*/ 23 w 69"/>
                  <a:gd name="T91" fmla="*/ 79 h 83"/>
                  <a:gd name="T92" fmla="*/ 31 w 69"/>
                  <a:gd name="T93" fmla="*/ 80 h 83"/>
                  <a:gd name="T94" fmla="*/ 40 w 69"/>
                  <a:gd name="T95" fmla="*/ 82 h 83"/>
                  <a:gd name="T96" fmla="*/ 44 w 69"/>
                  <a:gd name="T97" fmla="*/ 79 h 83"/>
                  <a:gd name="T98" fmla="*/ 48 w 69"/>
                  <a:gd name="T99" fmla="*/ 79 h 83"/>
                  <a:gd name="T100" fmla="*/ 54 w 69"/>
                  <a:gd name="T101" fmla="*/ 77 h 83"/>
                  <a:gd name="T102" fmla="*/ 57 w 69"/>
                  <a:gd name="T103" fmla="*/ 72 h 83"/>
                  <a:gd name="T104" fmla="*/ 60 w 69"/>
                  <a:gd name="T105" fmla="*/ 71 h 83"/>
                  <a:gd name="T106" fmla="*/ 63 w 69"/>
                  <a:gd name="T107" fmla="*/ 68 h 83"/>
                  <a:gd name="T108" fmla="*/ 67 w 69"/>
                  <a:gd name="T109" fmla="*/ 56 h 83"/>
                  <a:gd name="T110" fmla="*/ 65 w 69"/>
                  <a:gd name="T111" fmla="*/ 38 h 83"/>
                  <a:gd name="T112" fmla="*/ 7 w 69"/>
                  <a:gd name="T113" fmla="*/ 19 h 83"/>
                  <a:gd name="T114" fmla="*/ 39 w 69"/>
                  <a:gd name="T11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 h="83">
                    <a:moveTo>
                      <a:pt x="66" y="52"/>
                    </a:moveTo>
                    <a:cubicBezTo>
                      <a:pt x="67" y="51"/>
                      <a:pt x="67" y="51"/>
                      <a:pt x="67" y="51"/>
                    </a:cubicBezTo>
                    <a:cubicBezTo>
                      <a:pt x="68" y="52"/>
                      <a:pt x="68" y="53"/>
                      <a:pt x="69" y="52"/>
                    </a:cubicBezTo>
                    <a:cubicBezTo>
                      <a:pt x="66" y="52"/>
                      <a:pt x="69" y="48"/>
                      <a:pt x="66" y="48"/>
                    </a:cubicBezTo>
                    <a:cubicBezTo>
                      <a:pt x="66" y="47"/>
                      <a:pt x="66" y="47"/>
                      <a:pt x="66" y="47"/>
                    </a:cubicBezTo>
                    <a:cubicBezTo>
                      <a:pt x="66" y="47"/>
                      <a:pt x="67" y="47"/>
                      <a:pt x="67" y="48"/>
                    </a:cubicBezTo>
                    <a:cubicBezTo>
                      <a:pt x="68" y="46"/>
                      <a:pt x="65" y="47"/>
                      <a:pt x="65" y="45"/>
                    </a:cubicBezTo>
                    <a:cubicBezTo>
                      <a:pt x="65" y="44"/>
                      <a:pt x="65" y="44"/>
                      <a:pt x="66" y="44"/>
                    </a:cubicBezTo>
                    <a:cubicBezTo>
                      <a:pt x="65" y="43"/>
                      <a:pt x="65" y="43"/>
                      <a:pt x="65" y="43"/>
                    </a:cubicBezTo>
                    <a:cubicBezTo>
                      <a:pt x="65" y="43"/>
                      <a:pt x="65" y="43"/>
                      <a:pt x="65" y="43"/>
                    </a:cubicBezTo>
                    <a:cubicBezTo>
                      <a:pt x="65" y="41"/>
                      <a:pt x="65" y="41"/>
                      <a:pt x="65" y="41"/>
                    </a:cubicBezTo>
                    <a:cubicBezTo>
                      <a:pt x="65" y="41"/>
                      <a:pt x="65" y="41"/>
                      <a:pt x="65" y="41"/>
                    </a:cubicBezTo>
                    <a:cubicBezTo>
                      <a:pt x="65" y="41"/>
                      <a:pt x="64" y="41"/>
                      <a:pt x="63" y="40"/>
                    </a:cubicBezTo>
                    <a:cubicBezTo>
                      <a:pt x="64" y="40"/>
                      <a:pt x="64" y="41"/>
                      <a:pt x="64" y="40"/>
                    </a:cubicBezTo>
                    <a:cubicBezTo>
                      <a:pt x="63" y="40"/>
                      <a:pt x="63" y="40"/>
                      <a:pt x="63" y="40"/>
                    </a:cubicBezTo>
                    <a:cubicBezTo>
                      <a:pt x="64" y="39"/>
                      <a:pt x="65" y="40"/>
                      <a:pt x="65" y="40"/>
                    </a:cubicBezTo>
                    <a:cubicBezTo>
                      <a:pt x="67" y="39"/>
                      <a:pt x="64" y="40"/>
                      <a:pt x="65" y="37"/>
                    </a:cubicBezTo>
                    <a:cubicBezTo>
                      <a:pt x="66" y="38"/>
                      <a:pt x="66" y="38"/>
                      <a:pt x="66" y="38"/>
                    </a:cubicBezTo>
                    <a:cubicBezTo>
                      <a:pt x="67" y="37"/>
                      <a:pt x="66" y="37"/>
                      <a:pt x="67" y="35"/>
                    </a:cubicBezTo>
                    <a:cubicBezTo>
                      <a:pt x="66" y="36"/>
                      <a:pt x="65" y="38"/>
                      <a:pt x="64" y="37"/>
                    </a:cubicBezTo>
                    <a:cubicBezTo>
                      <a:pt x="64" y="37"/>
                      <a:pt x="64" y="36"/>
                      <a:pt x="63" y="36"/>
                    </a:cubicBezTo>
                    <a:cubicBezTo>
                      <a:pt x="64" y="36"/>
                      <a:pt x="64" y="35"/>
                      <a:pt x="64" y="34"/>
                    </a:cubicBezTo>
                    <a:cubicBezTo>
                      <a:pt x="65" y="34"/>
                      <a:pt x="65" y="34"/>
                      <a:pt x="65" y="34"/>
                    </a:cubicBezTo>
                    <a:cubicBezTo>
                      <a:pt x="64" y="33"/>
                      <a:pt x="64" y="34"/>
                      <a:pt x="63" y="33"/>
                    </a:cubicBezTo>
                    <a:cubicBezTo>
                      <a:pt x="63" y="32"/>
                      <a:pt x="64" y="32"/>
                      <a:pt x="64" y="31"/>
                    </a:cubicBezTo>
                    <a:cubicBezTo>
                      <a:pt x="64" y="30"/>
                      <a:pt x="63" y="33"/>
                      <a:pt x="62" y="31"/>
                    </a:cubicBezTo>
                    <a:cubicBezTo>
                      <a:pt x="62" y="30"/>
                      <a:pt x="62" y="29"/>
                      <a:pt x="60" y="29"/>
                    </a:cubicBezTo>
                    <a:cubicBezTo>
                      <a:pt x="60" y="28"/>
                      <a:pt x="61" y="28"/>
                      <a:pt x="61" y="28"/>
                    </a:cubicBezTo>
                    <a:cubicBezTo>
                      <a:pt x="60" y="28"/>
                      <a:pt x="60" y="28"/>
                      <a:pt x="60" y="28"/>
                    </a:cubicBezTo>
                    <a:cubicBezTo>
                      <a:pt x="60" y="27"/>
                      <a:pt x="60" y="27"/>
                      <a:pt x="60" y="27"/>
                    </a:cubicBezTo>
                    <a:cubicBezTo>
                      <a:pt x="60" y="27"/>
                      <a:pt x="59" y="28"/>
                      <a:pt x="59" y="27"/>
                    </a:cubicBezTo>
                    <a:cubicBezTo>
                      <a:pt x="57" y="28"/>
                      <a:pt x="59" y="24"/>
                      <a:pt x="57" y="24"/>
                    </a:cubicBezTo>
                    <a:cubicBezTo>
                      <a:pt x="58" y="24"/>
                      <a:pt x="58" y="24"/>
                      <a:pt x="59" y="24"/>
                    </a:cubicBezTo>
                    <a:cubicBezTo>
                      <a:pt x="57" y="23"/>
                      <a:pt x="57" y="23"/>
                      <a:pt x="55" y="22"/>
                    </a:cubicBezTo>
                    <a:cubicBezTo>
                      <a:pt x="55" y="21"/>
                      <a:pt x="55" y="21"/>
                      <a:pt x="55" y="21"/>
                    </a:cubicBezTo>
                    <a:cubicBezTo>
                      <a:pt x="55" y="22"/>
                      <a:pt x="53" y="22"/>
                      <a:pt x="52" y="22"/>
                    </a:cubicBezTo>
                    <a:cubicBezTo>
                      <a:pt x="52" y="22"/>
                      <a:pt x="52" y="23"/>
                      <a:pt x="52" y="23"/>
                    </a:cubicBezTo>
                    <a:cubicBezTo>
                      <a:pt x="50" y="22"/>
                      <a:pt x="50" y="22"/>
                      <a:pt x="50" y="22"/>
                    </a:cubicBezTo>
                    <a:cubicBezTo>
                      <a:pt x="50" y="22"/>
                      <a:pt x="51" y="22"/>
                      <a:pt x="51" y="22"/>
                    </a:cubicBezTo>
                    <a:cubicBezTo>
                      <a:pt x="51" y="22"/>
                      <a:pt x="51" y="22"/>
                      <a:pt x="51" y="22"/>
                    </a:cubicBezTo>
                    <a:cubicBezTo>
                      <a:pt x="51" y="21"/>
                      <a:pt x="52" y="21"/>
                      <a:pt x="53" y="21"/>
                    </a:cubicBezTo>
                    <a:cubicBezTo>
                      <a:pt x="53" y="21"/>
                      <a:pt x="52" y="21"/>
                      <a:pt x="52" y="22"/>
                    </a:cubicBezTo>
                    <a:cubicBezTo>
                      <a:pt x="53" y="21"/>
                      <a:pt x="54" y="21"/>
                      <a:pt x="55" y="21"/>
                    </a:cubicBezTo>
                    <a:cubicBezTo>
                      <a:pt x="54" y="21"/>
                      <a:pt x="54" y="21"/>
                      <a:pt x="54" y="20"/>
                    </a:cubicBezTo>
                    <a:cubicBezTo>
                      <a:pt x="54" y="20"/>
                      <a:pt x="54" y="20"/>
                      <a:pt x="54" y="20"/>
                    </a:cubicBezTo>
                    <a:cubicBezTo>
                      <a:pt x="55" y="20"/>
                      <a:pt x="54" y="20"/>
                      <a:pt x="54" y="20"/>
                    </a:cubicBezTo>
                    <a:cubicBezTo>
                      <a:pt x="55" y="19"/>
                      <a:pt x="55" y="19"/>
                      <a:pt x="55" y="19"/>
                    </a:cubicBezTo>
                    <a:cubicBezTo>
                      <a:pt x="54" y="19"/>
                      <a:pt x="54" y="19"/>
                      <a:pt x="54" y="19"/>
                    </a:cubicBezTo>
                    <a:cubicBezTo>
                      <a:pt x="54" y="17"/>
                      <a:pt x="54" y="17"/>
                      <a:pt x="54" y="17"/>
                    </a:cubicBezTo>
                    <a:cubicBezTo>
                      <a:pt x="52" y="17"/>
                      <a:pt x="49" y="17"/>
                      <a:pt x="47" y="16"/>
                    </a:cubicBezTo>
                    <a:cubicBezTo>
                      <a:pt x="49" y="16"/>
                      <a:pt x="49" y="15"/>
                      <a:pt x="50" y="14"/>
                    </a:cubicBezTo>
                    <a:cubicBezTo>
                      <a:pt x="49" y="16"/>
                      <a:pt x="51" y="15"/>
                      <a:pt x="52" y="16"/>
                    </a:cubicBezTo>
                    <a:cubicBezTo>
                      <a:pt x="52" y="16"/>
                      <a:pt x="52" y="15"/>
                      <a:pt x="52" y="15"/>
                    </a:cubicBezTo>
                    <a:cubicBezTo>
                      <a:pt x="50" y="15"/>
                      <a:pt x="50" y="15"/>
                      <a:pt x="50" y="15"/>
                    </a:cubicBezTo>
                    <a:cubicBezTo>
                      <a:pt x="51" y="14"/>
                      <a:pt x="50" y="14"/>
                      <a:pt x="50" y="13"/>
                    </a:cubicBezTo>
                    <a:cubicBezTo>
                      <a:pt x="49" y="15"/>
                      <a:pt x="48" y="13"/>
                      <a:pt x="47" y="13"/>
                    </a:cubicBezTo>
                    <a:cubicBezTo>
                      <a:pt x="47" y="13"/>
                      <a:pt x="48" y="12"/>
                      <a:pt x="49" y="13"/>
                    </a:cubicBezTo>
                    <a:cubicBezTo>
                      <a:pt x="49" y="11"/>
                      <a:pt x="46" y="14"/>
                      <a:pt x="46" y="12"/>
                    </a:cubicBezTo>
                    <a:cubicBezTo>
                      <a:pt x="46" y="12"/>
                      <a:pt x="46" y="12"/>
                      <a:pt x="47" y="12"/>
                    </a:cubicBezTo>
                    <a:cubicBezTo>
                      <a:pt x="46" y="12"/>
                      <a:pt x="45" y="11"/>
                      <a:pt x="46" y="11"/>
                    </a:cubicBezTo>
                    <a:cubicBezTo>
                      <a:pt x="46" y="11"/>
                      <a:pt x="46" y="11"/>
                      <a:pt x="46" y="11"/>
                    </a:cubicBezTo>
                    <a:cubicBezTo>
                      <a:pt x="45" y="10"/>
                      <a:pt x="42" y="8"/>
                      <a:pt x="40" y="9"/>
                    </a:cubicBezTo>
                    <a:cubicBezTo>
                      <a:pt x="41" y="9"/>
                      <a:pt x="42" y="8"/>
                      <a:pt x="42" y="7"/>
                    </a:cubicBezTo>
                    <a:cubicBezTo>
                      <a:pt x="42" y="7"/>
                      <a:pt x="41" y="8"/>
                      <a:pt x="39" y="9"/>
                    </a:cubicBezTo>
                    <a:cubicBezTo>
                      <a:pt x="38" y="10"/>
                      <a:pt x="37" y="11"/>
                      <a:pt x="37" y="11"/>
                    </a:cubicBezTo>
                    <a:cubicBezTo>
                      <a:pt x="38" y="10"/>
                      <a:pt x="38" y="6"/>
                      <a:pt x="40" y="6"/>
                    </a:cubicBezTo>
                    <a:cubicBezTo>
                      <a:pt x="40" y="6"/>
                      <a:pt x="39" y="5"/>
                      <a:pt x="38" y="5"/>
                    </a:cubicBezTo>
                    <a:cubicBezTo>
                      <a:pt x="38" y="6"/>
                      <a:pt x="38" y="8"/>
                      <a:pt x="38" y="8"/>
                    </a:cubicBezTo>
                    <a:cubicBezTo>
                      <a:pt x="37" y="6"/>
                      <a:pt x="37" y="6"/>
                      <a:pt x="37" y="5"/>
                    </a:cubicBezTo>
                    <a:cubicBezTo>
                      <a:pt x="37" y="5"/>
                      <a:pt x="36" y="7"/>
                      <a:pt x="35" y="7"/>
                    </a:cubicBezTo>
                    <a:cubicBezTo>
                      <a:pt x="35" y="6"/>
                      <a:pt x="36" y="5"/>
                      <a:pt x="36" y="4"/>
                    </a:cubicBezTo>
                    <a:cubicBezTo>
                      <a:pt x="36" y="4"/>
                      <a:pt x="36" y="5"/>
                      <a:pt x="35" y="5"/>
                    </a:cubicBezTo>
                    <a:cubicBezTo>
                      <a:pt x="35" y="6"/>
                      <a:pt x="34" y="6"/>
                      <a:pt x="34" y="6"/>
                    </a:cubicBezTo>
                    <a:cubicBezTo>
                      <a:pt x="34" y="6"/>
                      <a:pt x="35" y="4"/>
                      <a:pt x="35" y="4"/>
                    </a:cubicBezTo>
                    <a:cubicBezTo>
                      <a:pt x="35" y="4"/>
                      <a:pt x="33" y="3"/>
                      <a:pt x="33" y="3"/>
                    </a:cubicBezTo>
                    <a:cubicBezTo>
                      <a:pt x="33" y="4"/>
                      <a:pt x="33" y="4"/>
                      <a:pt x="33" y="4"/>
                    </a:cubicBezTo>
                    <a:cubicBezTo>
                      <a:pt x="31" y="3"/>
                      <a:pt x="31" y="6"/>
                      <a:pt x="29" y="6"/>
                    </a:cubicBezTo>
                    <a:cubicBezTo>
                      <a:pt x="29" y="5"/>
                      <a:pt x="30" y="3"/>
                      <a:pt x="29" y="3"/>
                    </a:cubicBezTo>
                    <a:cubicBezTo>
                      <a:pt x="29" y="4"/>
                      <a:pt x="26" y="8"/>
                      <a:pt x="25" y="9"/>
                    </a:cubicBezTo>
                    <a:cubicBezTo>
                      <a:pt x="25" y="8"/>
                      <a:pt x="25" y="8"/>
                      <a:pt x="25" y="8"/>
                    </a:cubicBezTo>
                    <a:cubicBezTo>
                      <a:pt x="24" y="9"/>
                      <a:pt x="24" y="9"/>
                      <a:pt x="24" y="9"/>
                    </a:cubicBezTo>
                    <a:cubicBezTo>
                      <a:pt x="24" y="7"/>
                      <a:pt x="27" y="3"/>
                      <a:pt x="28" y="2"/>
                    </a:cubicBezTo>
                    <a:cubicBezTo>
                      <a:pt x="28" y="2"/>
                      <a:pt x="28" y="1"/>
                      <a:pt x="27" y="1"/>
                    </a:cubicBezTo>
                    <a:cubicBezTo>
                      <a:pt x="27" y="1"/>
                      <a:pt x="28" y="0"/>
                      <a:pt x="28" y="0"/>
                    </a:cubicBezTo>
                    <a:cubicBezTo>
                      <a:pt x="28" y="0"/>
                      <a:pt x="28" y="0"/>
                      <a:pt x="27" y="0"/>
                    </a:cubicBezTo>
                    <a:cubicBezTo>
                      <a:pt x="26" y="0"/>
                      <a:pt x="26" y="0"/>
                      <a:pt x="26" y="0"/>
                    </a:cubicBezTo>
                    <a:cubicBezTo>
                      <a:pt x="26" y="1"/>
                      <a:pt x="24" y="1"/>
                      <a:pt x="24" y="2"/>
                    </a:cubicBezTo>
                    <a:cubicBezTo>
                      <a:pt x="24" y="2"/>
                      <a:pt x="24" y="2"/>
                      <a:pt x="25" y="2"/>
                    </a:cubicBezTo>
                    <a:cubicBezTo>
                      <a:pt x="26" y="1"/>
                      <a:pt x="27" y="1"/>
                      <a:pt x="27" y="1"/>
                    </a:cubicBezTo>
                    <a:cubicBezTo>
                      <a:pt x="26" y="2"/>
                      <a:pt x="25" y="5"/>
                      <a:pt x="23" y="4"/>
                    </a:cubicBezTo>
                    <a:cubicBezTo>
                      <a:pt x="23" y="4"/>
                      <a:pt x="23" y="2"/>
                      <a:pt x="23" y="1"/>
                    </a:cubicBezTo>
                    <a:cubicBezTo>
                      <a:pt x="23" y="2"/>
                      <a:pt x="22" y="2"/>
                      <a:pt x="22" y="2"/>
                    </a:cubicBezTo>
                    <a:cubicBezTo>
                      <a:pt x="22" y="1"/>
                      <a:pt x="22" y="1"/>
                      <a:pt x="22" y="1"/>
                    </a:cubicBezTo>
                    <a:cubicBezTo>
                      <a:pt x="21" y="1"/>
                      <a:pt x="21" y="3"/>
                      <a:pt x="19" y="2"/>
                    </a:cubicBezTo>
                    <a:cubicBezTo>
                      <a:pt x="19" y="2"/>
                      <a:pt x="18" y="1"/>
                      <a:pt x="18" y="1"/>
                    </a:cubicBezTo>
                    <a:cubicBezTo>
                      <a:pt x="19" y="3"/>
                      <a:pt x="20" y="7"/>
                      <a:pt x="20" y="9"/>
                    </a:cubicBezTo>
                    <a:cubicBezTo>
                      <a:pt x="19" y="9"/>
                      <a:pt x="18" y="7"/>
                      <a:pt x="17" y="7"/>
                    </a:cubicBezTo>
                    <a:cubicBezTo>
                      <a:pt x="16" y="6"/>
                      <a:pt x="17" y="4"/>
                      <a:pt x="16" y="3"/>
                    </a:cubicBezTo>
                    <a:cubicBezTo>
                      <a:pt x="16" y="3"/>
                      <a:pt x="16" y="4"/>
                      <a:pt x="16" y="4"/>
                    </a:cubicBezTo>
                    <a:cubicBezTo>
                      <a:pt x="16" y="4"/>
                      <a:pt x="16" y="3"/>
                      <a:pt x="15" y="3"/>
                    </a:cubicBezTo>
                    <a:cubicBezTo>
                      <a:pt x="15" y="5"/>
                      <a:pt x="13" y="4"/>
                      <a:pt x="15" y="5"/>
                    </a:cubicBezTo>
                    <a:cubicBezTo>
                      <a:pt x="14" y="5"/>
                      <a:pt x="14" y="5"/>
                      <a:pt x="13" y="5"/>
                    </a:cubicBezTo>
                    <a:cubicBezTo>
                      <a:pt x="14" y="6"/>
                      <a:pt x="13" y="8"/>
                      <a:pt x="13" y="9"/>
                    </a:cubicBezTo>
                    <a:cubicBezTo>
                      <a:pt x="13" y="8"/>
                      <a:pt x="12" y="8"/>
                      <a:pt x="12" y="8"/>
                    </a:cubicBezTo>
                    <a:cubicBezTo>
                      <a:pt x="11" y="8"/>
                      <a:pt x="10" y="9"/>
                      <a:pt x="8" y="9"/>
                    </a:cubicBezTo>
                    <a:cubicBezTo>
                      <a:pt x="8" y="9"/>
                      <a:pt x="7" y="9"/>
                      <a:pt x="7" y="9"/>
                    </a:cubicBezTo>
                    <a:cubicBezTo>
                      <a:pt x="7" y="9"/>
                      <a:pt x="7" y="10"/>
                      <a:pt x="7" y="10"/>
                    </a:cubicBezTo>
                    <a:cubicBezTo>
                      <a:pt x="5" y="10"/>
                      <a:pt x="8" y="9"/>
                      <a:pt x="6" y="8"/>
                    </a:cubicBezTo>
                    <a:cubicBezTo>
                      <a:pt x="6" y="9"/>
                      <a:pt x="6" y="10"/>
                      <a:pt x="5" y="11"/>
                    </a:cubicBezTo>
                    <a:cubicBezTo>
                      <a:pt x="6" y="12"/>
                      <a:pt x="7" y="10"/>
                      <a:pt x="7" y="9"/>
                    </a:cubicBezTo>
                    <a:cubicBezTo>
                      <a:pt x="8" y="11"/>
                      <a:pt x="8" y="13"/>
                      <a:pt x="8" y="14"/>
                    </a:cubicBezTo>
                    <a:cubicBezTo>
                      <a:pt x="7" y="15"/>
                      <a:pt x="7" y="14"/>
                      <a:pt x="7" y="14"/>
                    </a:cubicBezTo>
                    <a:cubicBezTo>
                      <a:pt x="5" y="16"/>
                      <a:pt x="8" y="17"/>
                      <a:pt x="6" y="18"/>
                    </a:cubicBezTo>
                    <a:cubicBezTo>
                      <a:pt x="4" y="18"/>
                      <a:pt x="4" y="17"/>
                      <a:pt x="3" y="16"/>
                    </a:cubicBezTo>
                    <a:cubicBezTo>
                      <a:pt x="4" y="15"/>
                      <a:pt x="5" y="16"/>
                      <a:pt x="5" y="15"/>
                    </a:cubicBezTo>
                    <a:cubicBezTo>
                      <a:pt x="4" y="15"/>
                      <a:pt x="4" y="15"/>
                      <a:pt x="4" y="15"/>
                    </a:cubicBezTo>
                    <a:cubicBezTo>
                      <a:pt x="4" y="15"/>
                      <a:pt x="4" y="14"/>
                      <a:pt x="5" y="14"/>
                    </a:cubicBezTo>
                    <a:cubicBezTo>
                      <a:pt x="4" y="14"/>
                      <a:pt x="2" y="17"/>
                      <a:pt x="1" y="18"/>
                    </a:cubicBezTo>
                    <a:cubicBezTo>
                      <a:pt x="1" y="19"/>
                      <a:pt x="1" y="20"/>
                      <a:pt x="1" y="19"/>
                    </a:cubicBezTo>
                    <a:cubicBezTo>
                      <a:pt x="1" y="19"/>
                      <a:pt x="1" y="19"/>
                      <a:pt x="1" y="19"/>
                    </a:cubicBezTo>
                    <a:cubicBezTo>
                      <a:pt x="2" y="19"/>
                      <a:pt x="2" y="20"/>
                      <a:pt x="3" y="20"/>
                    </a:cubicBezTo>
                    <a:cubicBezTo>
                      <a:pt x="3" y="21"/>
                      <a:pt x="3" y="22"/>
                      <a:pt x="3" y="23"/>
                    </a:cubicBezTo>
                    <a:cubicBezTo>
                      <a:pt x="1" y="22"/>
                      <a:pt x="1" y="22"/>
                      <a:pt x="1" y="22"/>
                    </a:cubicBezTo>
                    <a:cubicBezTo>
                      <a:pt x="2" y="23"/>
                      <a:pt x="2" y="22"/>
                      <a:pt x="2" y="22"/>
                    </a:cubicBezTo>
                    <a:cubicBezTo>
                      <a:pt x="2" y="22"/>
                      <a:pt x="0" y="23"/>
                      <a:pt x="1" y="24"/>
                    </a:cubicBezTo>
                    <a:cubicBezTo>
                      <a:pt x="2" y="23"/>
                      <a:pt x="2" y="23"/>
                      <a:pt x="2" y="23"/>
                    </a:cubicBezTo>
                    <a:cubicBezTo>
                      <a:pt x="3" y="24"/>
                      <a:pt x="4" y="25"/>
                      <a:pt x="3" y="26"/>
                    </a:cubicBezTo>
                    <a:cubicBezTo>
                      <a:pt x="4" y="26"/>
                      <a:pt x="3" y="26"/>
                      <a:pt x="4" y="26"/>
                    </a:cubicBezTo>
                    <a:cubicBezTo>
                      <a:pt x="3" y="26"/>
                      <a:pt x="5" y="24"/>
                      <a:pt x="3" y="24"/>
                    </a:cubicBezTo>
                    <a:cubicBezTo>
                      <a:pt x="5" y="24"/>
                      <a:pt x="4" y="23"/>
                      <a:pt x="6" y="23"/>
                    </a:cubicBezTo>
                    <a:cubicBezTo>
                      <a:pt x="5" y="23"/>
                      <a:pt x="5" y="23"/>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4" y="22"/>
                    </a:cubicBezTo>
                    <a:cubicBezTo>
                      <a:pt x="4" y="21"/>
                      <a:pt x="4" y="20"/>
                      <a:pt x="4" y="20"/>
                    </a:cubicBezTo>
                    <a:cubicBezTo>
                      <a:pt x="4" y="20"/>
                      <a:pt x="4" y="20"/>
                      <a:pt x="5" y="20"/>
                    </a:cubicBezTo>
                    <a:cubicBezTo>
                      <a:pt x="5" y="19"/>
                      <a:pt x="5" y="19"/>
                      <a:pt x="5" y="19"/>
                    </a:cubicBezTo>
                    <a:cubicBezTo>
                      <a:pt x="5" y="20"/>
                      <a:pt x="6" y="19"/>
                      <a:pt x="6" y="20"/>
                    </a:cubicBezTo>
                    <a:cubicBezTo>
                      <a:pt x="7" y="20"/>
                      <a:pt x="7" y="20"/>
                      <a:pt x="7" y="20"/>
                    </a:cubicBezTo>
                    <a:cubicBezTo>
                      <a:pt x="8" y="19"/>
                      <a:pt x="8" y="19"/>
                      <a:pt x="8" y="19"/>
                    </a:cubicBezTo>
                    <a:cubicBezTo>
                      <a:pt x="8" y="18"/>
                      <a:pt x="8" y="17"/>
                      <a:pt x="8" y="18"/>
                    </a:cubicBezTo>
                    <a:cubicBezTo>
                      <a:pt x="8" y="18"/>
                      <a:pt x="9" y="16"/>
                      <a:pt x="9" y="16"/>
                    </a:cubicBezTo>
                    <a:cubicBezTo>
                      <a:pt x="9" y="17"/>
                      <a:pt x="9" y="17"/>
                      <a:pt x="9" y="17"/>
                    </a:cubicBezTo>
                    <a:cubicBezTo>
                      <a:pt x="10" y="16"/>
                      <a:pt x="10" y="14"/>
                      <a:pt x="12" y="14"/>
                    </a:cubicBezTo>
                    <a:cubicBezTo>
                      <a:pt x="12" y="14"/>
                      <a:pt x="12" y="13"/>
                      <a:pt x="13" y="13"/>
                    </a:cubicBezTo>
                    <a:cubicBezTo>
                      <a:pt x="14" y="14"/>
                      <a:pt x="14" y="14"/>
                      <a:pt x="14" y="14"/>
                    </a:cubicBezTo>
                    <a:cubicBezTo>
                      <a:pt x="14" y="13"/>
                      <a:pt x="15" y="14"/>
                      <a:pt x="15" y="13"/>
                    </a:cubicBezTo>
                    <a:cubicBezTo>
                      <a:pt x="17" y="14"/>
                      <a:pt x="18" y="12"/>
                      <a:pt x="19" y="12"/>
                    </a:cubicBezTo>
                    <a:cubicBezTo>
                      <a:pt x="19" y="11"/>
                      <a:pt x="19" y="11"/>
                      <a:pt x="19" y="11"/>
                    </a:cubicBezTo>
                    <a:cubicBezTo>
                      <a:pt x="19" y="11"/>
                      <a:pt x="20" y="11"/>
                      <a:pt x="21" y="10"/>
                    </a:cubicBezTo>
                    <a:cubicBezTo>
                      <a:pt x="20" y="10"/>
                      <a:pt x="20" y="10"/>
                      <a:pt x="20" y="10"/>
                    </a:cubicBezTo>
                    <a:cubicBezTo>
                      <a:pt x="21" y="9"/>
                      <a:pt x="22" y="10"/>
                      <a:pt x="24" y="10"/>
                    </a:cubicBezTo>
                    <a:cubicBezTo>
                      <a:pt x="24" y="10"/>
                      <a:pt x="23" y="10"/>
                      <a:pt x="23" y="10"/>
                    </a:cubicBezTo>
                    <a:cubicBezTo>
                      <a:pt x="24" y="11"/>
                      <a:pt x="24" y="11"/>
                      <a:pt x="25" y="10"/>
                    </a:cubicBezTo>
                    <a:cubicBezTo>
                      <a:pt x="26" y="10"/>
                      <a:pt x="27" y="10"/>
                      <a:pt x="27" y="10"/>
                    </a:cubicBezTo>
                    <a:cubicBezTo>
                      <a:pt x="28" y="10"/>
                      <a:pt x="28" y="10"/>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9" y="11"/>
                      <a:pt x="29" y="11"/>
                    </a:cubicBezTo>
                    <a:cubicBezTo>
                      <a:pt x="29" y="12"/>
                      <a:pt x="29" y="12"/>
                      <a:pt x="29" y="12"/>
                    </a:cubicBezTo>
                    <a:cubicBezTo>
                      <a:pt x="29" y="12"/>
                      <a:pt x="29" y="12"/>
                      <a:pt x="29" y="12"/>
                    </a:cubicBezTo>
                    <a:cubicBezTo>
                      <a:pt x="30" y="12"/>
                      <a:pt x="30" y="11"/>
                      <a:pt x="30" y="10"/>
                    </a:cubicBezTo>
                    <a:cubicBezTo>
                      <a:pt x="30" y="10"/>
                      <a:pt x="30" y="10"/>
                      <a:pt x="30" y="10"/>
                    </a:cubicBezTo>
                    <a:cubicBezTo>
                      <a:pt x="30" y="12"/>
                      <a:pt x="31" y="10"/>
                      <a:pt x="31" y="12"/>
                    </a:cubicBezTo>
                    <a:cubicBezTo>
                      <a:pt x="32" y="11"/>
                      <a:pt x="33" y="12"/>
                      <a:pt x="34" y="10"/>
                    </a:cubicBezTo>
                    <a:cubicBezTo>
                      <a:pt x="34" y="10"/>
                      <a:pt x="34" y="11"/>
                      <a:pt x="34" y="10"/>
                    </a:cubicBezTo>
                    <a:cubicBezTo>
                      <a:pt x="34" y="11"/>
                      <a:pt x="35" y="11"/>
                      <a:pt x="35" y="11"/>
                    </a:cubicBezTo>
                    <a:cubicBezTo>
                      <a:pt x="35" y="12"/>
                      <a:pt x="35" y="12"/>
                      <a:pt x="35" y="12"/>
                    </a:cubicBezTo>
                    <a:cubicBezTo>
                      <a:pt x="37" y="11"/>
                      <a:pt x="37" y="11"/>
                      <a:pt x="37" y="11"/>
                    </a:cubicBezTo>
                    <a:cubicBezTo>
                      <a:pt x="37" y="12"/>
                      <a:pt x="37" y="12"/>
                      <a:pt x="36" y="13"/>
                    </a:cubicBezTo>
                    <a:cubicBezTo>
                      <a:pt x="38" y="12"/>
                      <a:pt x="37" y="13"/>
                      <a:pt x="39" y="13"/>
                    </a:cubicBezTo>
                    <a:cubicBezTo>
                      <a:pt x="38" y="13"/>
                      <a:pt x="38" y="13"/>
                      <a:pt x="38" y="13"/>
                    </a:cubicBezTo>
                    <a:cubicBezTo>
                      <a:pt x="39" y="13"/>
                      <a:pt x="40" y="13"/>
                      <a:pt x="40" y="14"/>
                    </a:cubicBezTo>
                    <a:cubicBezTo>
                      <a:pt x="40" y="14"/>
                      <a:pt x="41" y="15"/>
                      <a:pt x="42" y="16"/>
                    </a:cubicBezTo>
                    <a:cubicBezTo>
                      <a:pt x="43" y="17"/>
                      <a:pt x="44" y="18"/>
                      <a:pt x="44" y="19"/>
                    </a:cubicBezTo>
                    <a:cubicBezTo>
                      <a:pt x="46" y="17"/>
                      <a:pt x="44" y="21"/>
                      <a:pt x="46" y="20"/>
                    </a:cubicBezTo>
                    <a:cubicBezTo>
                      <a:pt x="46" y="20"/>
                      <a:pt x="46" y="21"/>
                      <a:pt x="45" y="21"/>
                    </a:cubicBezTo>
                    <a:cubicBezTo>
                      <a:pt x="46" y="21"/>
                      <a:pt x="46" y="23"/>
                      <a:pt x="47" y="22"/>
                    </a:cubicBezTo>
                    <a:cubicBezTo>
                      <a:pt x="47" y="23"/>
                      <a:pt x="46" y="23"/>
                      <a:pt x="46" y="23"/>
                    </a:cubicBezTo>
                    <a:cubicBezTo>
                      <a:pt x="46" y="23"/>
                      <a:pt x="47" y="23"/>
                      <a:pt x="47" y="23"/>
                    </a:cubicBezTo>
                    <a:cubicBezTo>
                      <a:pt x="47" y="24"/>
                      <a:pt x="46" y="23"/>
                      <a:pt x="46" y="23"/>
                    </a:cubicBezTo>
                    <a:cubicBezTo>
                      <a:pt x="47" y="24"/>
                      <a:pt x="48" y="23"/>
                      <a:pt x="50" y="23"/>
                    </a:cubicBezTo>
                    <a:cubicBezTo>
                      <a:pt x="49" y="24"/>
                      <a:pt x="50" y="24"/>
                      <a:pt x="51" y="24"/>
                    </a:cubicBezTo>
                    <a:cubicBezTo>
                      <a:pt x="50" y="24"/>
                      <a:pt x="50" y="25"/>
                      <a:pt x="50" y="24"/>
                    </a:cubicBezTo>
                    <a:cubicBezTo>
                      <a:pt x="50" y="25"/>
                      <a:pt x="51" y="27"/>
                      <a:pt x="52" y="26"/>
                    </a:cubicBezTo>
                    <a:cubicBezTo>
                      <a:pt x="52" y="26"/>
                      <a:pt x="52" y="27"/>
                      <a:pt x="52" y="27"/>
                    </a:cubicBezTo>
                    <a:cubicBezTo>
                      <a:pt x="53" y="28"/>
                      <a:pt x="53" y="28"/>
                      <a:pt x="53" y="29"/>
                    </a:cubicBezTo>
                    <a:cubicBezTo>
                      <a:pt x="53" y="28"/>
                      <a:pt x="53" y="28"/>
                      <a:pt x="53" y="28"/>
                    </a:cubicBezTo>
                    <a:cubicBezTo>
                      <a:pt x="55" y="28"/>
                      <a:pt x="54" y="29"/>
                      <a:pt x="54" y="30"/>
                    </a:cubicBezTo>
                    <a:cubicBezTo>
                      <a:pt x="54" y="30"/>
                      <a:pt x="54" y="30"/>
                      <a:pt x="54" y="30"/>
                    </a:cubicBezTo>
                    <a:cubicBezTo>
                      <a:pt x="54" y="32"/>
                      <a:pt x="55" y="30"/>
                      <a:pt x="55" y="32"/>
                    </a:cubicBezTo>
                    <a:cubicBezTo>
                      <a:pt x="56" y="32"/>
                      <a:pt x="56" y="32"/>
                      <a:pt x="56" y="32"/>
                    </a:cubicBezTo>
                    <a:cubicBezTo>
                      <a:pt x="58" y="31"/>
                      <a:pt x="55" y="34"/>
                      <a:pt x="56" y="35"/>
                    </a:cubicBezTo>
                    <a:cubicBezTo>
                      <a:pt x="57" y="34"/>
                      <a:pt x="57" y="34"/>
                      <a:pt x="57" y="34"/>
                    </a:cubicBezTo>
                    <a:cubicBezTo>
                      <a:pt x="58" y="35"/>
                      <a:pt x="55" y="37"/>
                      <a:pt x="55" y="37"/>
                    </a:cubicBezTo>
                    <a:cubicBezTo>
                      <a:pt x="54" y="37"/>
                      <a:pt x="54" y="37"/>
                      <a:pt x="54" y="37"/>
                    </a:cubicBezTo>
                    <a:cubicBezTo>
                      <a:pt x="53" y="39"/>
                      <a:pt x="55" y="37"/>
                      <a:pt x="56" y="38"/>
                    </a:cubicBezTo>
                    <a:cubicBezTo>
                      <a:pt x="55" y="38"/>
                      <a:pt x="54" y="38"/>
                      <a:pt x="54" y="39"/>
                    </a:cubicBezTo>
                    <a:cubicBezTo>
                      <a:pt x="54" y="39"/>
                      <a:pt x="57" y="40"/>
                      <a:pt x="56" y="42"/>
                    </a:cubicBezTo>
                    <a:cubicBezTo>
                      <a:pt x="56" y="41"/>
                      <a:pt x="57" y="41"/>
                      <a:pt x="57" y="41"/>
                    </a:cubicBezTo>
                    <a:cubicBezTo>
                      <a:pt x="58" y="42"/>
                      <a:pt x="56" y="44"/>
                      <a:pt x="57" y="44"/>
                    </a:cubicBezTo>
                    <a:cubicBezTo>
                      <a:pt x="57" y="45"/>
                      <a:pt x="57" y="45"/>
                      <a:pt x="57" y="45"/>
                    </a:cubicBezTo>
                    <a:cubicBezTo>
                      <a:pt x="58" y="45"/>
                      <a:pt x="58" y="47"/>
                      <a:pt x="59" y="47"/>
                    </a:cubicBezTo>
                    <a:cubicBezTo>
                      <a:pt x="57" y="47"/>
                      <a:pt x="58" y="48"/>
                      <a:pt x="58" y="49"/>
                    </a:cubicBezTo>
                    <a:cubicBezTo>
                      <a:pt x="58" y="50"/>
                      <a:pt x="59" y="51"/>
                      <a:pt x="57" y="51"/>
                    </a:cubicBezTo>
                    <a:cubicBezTo>
                      <a:pt x="57" y="51"/>
                      <a:pt x="57" y="51"/>
                      <a:pt x="57" y="52"/>
                    </a:cubicBezTo>
                    <a:cubicBezTo>
                      <a:pt x="57" y="52"/>
                      <a:pt x="57" y="53"/>
                      <a:pt x="57" y="53"/>
                    </a:cubicBezTo>
                    <a:cubicBezTo>
                      <a:pt x="57" y="52"/>
                      <a:pt x="57" y="52"/>
                      <a:pt x="57" y="52"/>
                    </a:cubicBezTo>
                    <a:cubicBezTo>
                      <a:pt x="57" y="54"/>
                      <a:pt x="57" y="54"/>
                      <a:pt x="58" y="55"/>
                    </a:cubicBezTo>
                    <a:cubicBezTo>
                      <a:pt x="58" y="55"/>
                      <a:pt x="58" y="55"/>
                      <a:pt x="57" y="55"/>
                    </a:cubicBezTo>
                    <a:cubicBezTo>
                      <a:pt x="56" y="56"/>
                      <a:pt x="57" y="56"/>
                      <a:pt x="58" y="58"/>
                    </a:cubicBezTo>
                    <a:cubicBezTo>
                      <a:pt x="57" y="58"/>
                      <a:pt x="57" y="58"/>
                      <a:pt x="57" y="58"/>
                    </a:cubicBezTo>
                    <a:cubicBezTo>
                      <a:pt x="57" y="59"/>
                      <a:pt x="55" y="60"/>
                      <a:pt x="55" y="62"/>
                    </a:cubicBezTo>
                    <a:cubicBezTo>
                      <a:pt x="55" y="62"/>
                      <a:pt x="55" y="62"/>
                      <a:pt x="55" y="61"/>
                    </a:cubicBezTo>
                    <a:cubicBezTo>
                      <a:pt x="55" y="63"/>
                      <a:pt x="54" y="63"/>
                      <a:pt x="53" y="64"/>
                    </a:cubicBezTo>
                    <a:cubicBezTo>
                      <a:pt x="52" y="64"/>
                      <a:pt x="51" y="65"/>
                      <a:pt x="53" y="66"/>
                    </a:cubicBezTo>
                    <a:cubicBezTo>
                      <a:pt x="53" y="68"/>
                      <a:pt x="53" y="68"/>
                      <a:pt x="53" y="68"/>
                    </a:cubicBezTo>
                    <a:cubicBezTo>
                      <a:pt x="54" y="67"/>
                      <a:pt x="54" y="69"/>
                      <a:pt x="55" y="69"/>
                    </a:cubicBezTo>
                    <a:cubicBezTo>
                      <a:pt x="54" y="70"/>
                      <a:pt x="53" y="69"/>
                      <a:pt x="53" y="69"/>
                    </a:cubicBezTo>
                    <a:cubicBezTo>
                      <a:pt x="53" y="69"/>
                      <a:pt x="53" y="69"/>
                      <a:pt x="53" y="69"/>
                    </a:cubicBezTo>
                    <a:cubicBezTo>
                      <a:pt x="52" y="67"/>
                      <a:pt x="51" y="70"/>
                      <a:pt x="50" y="69"/>
                    </a:cubicBezTo>
                    <a:cubicBezTo>
                      <a:pt x="48" y="71"/>
                      <a:pt x="45" y="72"/>
                      <a:pt x="43" y="73"/>
                    </a:cubicBezTo>
                    <a:cubicBezTo>
                      <a:pt x="43" y="74"/>
                      <a:pt x="43" y="74"/>
                      <a:pt x="43" y="74"/>
                    </a:cubicBezTo>
                    <a:cubicBezTo>
                      <a:pt x="42" y="74"/>
                      <a:pt x="42" y="74"/>
                      <a:pt x="42" y="74"/>
                    </a:cubicBezTo>
                    <a:cubicBezTo>
                      <a:pt x="42" y="74"/>
                      <a:pt x="42" y="73"/>
                      <a:pt x="42" y="73"/>
                    </a:cubicBezTo>
                    <a:cubicBezTo>
                      <a:pt x="42" y="72"/>
                      <a:pt x="41" y="74"/>
                      <a:pt x="41" y="74"/>
                    </a:cubicBezTo>
                    <a:cubicBezTo>
                      <a:pt x="40" y="74"/>
                      <a:pt x="42" y="73"/>
                      <a:pt x="41" y="73"/>
                    </a:cubicBezTo>
                    <a:cubicBezTo>
                      <a:pt x="41" y="73"/>
                      <a:pt x="41" y="73"/>
                      <a:pt x="41" y="73"/>
                    </a:cubicBezTo>
                    <a:cubicBezTo>
                      <a:pt x="41" y="73"/>
                      <a:pt x="41" y="73"/>
                      <a:pt x="41" y="73"/>
                    </a:cubicBezTo>
                    <a:cubicBezTo>
                      <a:pt x="40" y="74"/>
                      <a:pt x="41" y="74"/>
                      <a:pt x="40" y="74"/>
                    </a:cubicBezTo>
                    <a:cubicBezTo>
                      <a:pt x="39" y="74"/>
                      <a:pt x="39" y="74"/>
                      <a:pt x="39" y="74"/>
                    </a:cubicBezTo>
                    <a:cubicBezTo>
                      <a:pt x="39" y="73"/>
                      <a:pt x="39" y="73"/>
                      <a:pt x="39" y="74"/>
                    </a:cubicBezTo>
                    <a:cubicBezTo>
                      <a:pt x="39" y="74"/>
                      <a:pt x="37" y="74"/>
                      <a:pt x="37" y="74"/>
                    </a:cubicBezTo>
                    <a:cubicBezTo>
                      <a:pt x="38" y="75"/>
                      <a:pt x="38" y="75"/>
                      <a:pt x="38" y="75"/>
                    </a:cubicBezTo>
                    <a:cubicBezTo>
                      <a:pt x="38" y="75"/>
                      <a:pt x="37" y="75"/>
                      <a:pt x="38" y="76"/>
                    </a:cubicBezTo>
                    <a:cubicBezTo>
                      <a:pt x="37" y="74"/>
                      <a:pt x="33" y="75"/>
                      <a:pt x="32" y="75"/>
                    </a:cubicBezTo>
                    <a:cubicBezTo>
                      <a:pt x="31" y="75"/>
                      <a:pt x="30" y="75"/>
                      <a:pt x="29" y="75"/>
                    </a:cubicBezTo>
                    <a:cubicBezTo>
                      <a:pt x="30" y="75"/>
                      <a:pt x="29" y="76"/>
                      <a:pt x="29" y="76"/>
                    </a:cubicBezTo>
                    <a:cubicBezTo>
                      <a:pt x="30" y="73"/>
                      <a:pt x="27" y="74"/>
                      <a:pt x="27" y="72"/>
                    </a:cubicBezTo>
                    <a:cubicBezTo>
                      <a:pt x="27" y="74"/>
                      <a:pt x="25" y="72"/>
                      <a:pt x="25" y="74"/>
                    </a:cubicBezTo>
                    <a:cubicBezTo>
                      <a:pt x="24" y="73"/>
                      <a:pt x="25" y="73"/>
                      <a:pt x="25" y="72"/>
                    </a:cubicBezTo>
                    <a:cubicBezTo>
                      <a:pt x="23" y="72"/>
                      <a:pt x="22" y="70"/>
                      <a:pt x="20" y="69"/>
                    </a:cubicBezTo>
                    <a:cubicBezTo>
                      <a:pt x="20" y="69"/>
                      <a:pt x="20" y="70"/>
                      <a:pt x="19" y="70"/>
                    </a:cubicBezTo>
                    <a:cubicBezTo>
                      <a:pt x="19" y="68"/>
                      <a:pt x="19" y="68"/>
                      <a:pt x="19" y="68"/>
                    </a:cubicBezTo>
                    <a:cubicBezTo>
                      <a:pt x="19" y="68"/>
                      <a:pt x="18" y="69"/>
                      <a:pt x="18" y="68"/>
                    </a:cubicBezTo>
                    <a:cubicBezTo>
                      <a:pt x="18" y="68"/>
                      <a:pt x="18" y="69"/>
                      <a:pt x="17" y="69"/>
                    </a:cubicBezTo>
                    <a:cubicBezTo>
                      <a:pt x="16" y="67"/>
                      <a:pt x="14" y="66"/>
                      <a:pt x="13" y="64"/>
                    </a:cubicBezTo>
                    <a:cubicBezTo>
                      <a:pt x="11" y="63"/>
                      <a:pt x="10" y="61"/>
                      <a:pt x="10" y="58"/>
                    </a:cubicBezTo>
                    <a:cubicBezTo>
                      <a:pt x="9" y="59"/>
                      <a:pt x="9" y="59"/>
                      <a:pt x="9" y="58"/>
                    </a:cubicBezTo>
                    <a:cubicBezTo>
                      <a:pt x="9" y="59"/>
                      <a:pt x="8" y="59"/>
                      <a:pt x="8" y="59"/>
                    </a:cubicBezTo>
                    <a:cubicBezTo>
                      <a:pt x="8" y="59"/>
                      <a:pt x="8" y="57"/>
                      <a:pt x="8" y="57"/>
                    </a:cubicBezTo>
                    <a:cubicBezTo>
                      <a:pt x="7" y="57"/>
                      <a:pt x="7" y="55"/>
                      <a:pt x="6" y="56"/>
                    </a:cubicBezTo>
                    <a:cubicBezTo>
                      <a:pt x="6" y="56"/>
                      <a:pt x="6" y="56"/>
                      <a:pt x="6" y="56"/>
                    </a:cubicBezTo>
                    <a:cubicBezTo>
                      <a:pt x="4" y="56"/>
                      <a:pt x="4" y="59"/>
                      <a:pt x="2" y="60"/>
                    </a:cubicBezTo>
                    <a:cubicBezTo>
                      <a:pt x="4" y="60"/>
                      <a:pt x="2" y="63"/>
                      <a:pt x="4" y="63"/>
                    </a:cubicBezTo>
                    <a:cubicBezTo>
                      <a:pt x="4" y="64"/>
                      <a:pt x="4" y="63"/>
                      <a:pt x="4" y="64"/>
                    </a:cubicBezTo>
                    <a:cubicBezTo>
                      <a:pt x="4" y="64"/>
                      <a:pt x="5" y="64"/>
                      <a:pt x="5" y="65"/>
                    </a:cubicBezTo>
                    <a:cubicBezTo>
                      <a:pt x="5" y="65"/>
                      <a:pt x="5" y="65"/>
                      <a:pt x="5" y="65"/>
                    </a:cubicBezTo>
                    <a:cubicBezTo>
                      <a:pt x="7" y="67"/>
                      <a:pt x="7" y="68"/>
                      <a:pt x="9" y="71"/>
                    </a:cubicBezTo>
                    <a:cubicBezTo>
                      <a:pt x="9" y="70"/>
                      <a:pt x="9" y="70"/>
                      <a:pt x="9" y="70"/>
                    </a:cubicBezTo>
                    <a:cubicBezTo>
                      <a:pt x="9" y="70"/>
                      <a:pt x="9" y="71"/>
                      <a:pt x="9" y="71"/>
                    </a:cubicBezTo>
                    <a:cubicBezTo>
                      <a:pt x="11" y="71"/>
                      <a:pt x="8" y="70"/>
                      <a:pt x="10" y="69"/>
                    </a:cubicBezTo>
                    <a:cubicBezTo>
                      <a:pt x="9" y="71"/>
                      <a:pt x="13" y="72"/>
                      <a:pt x="12" y="74"/>
                    </a:cubicBezTo>
                    <a:cubicBezTo>
                      <a:pt x="13" y="75"/>
                      <a:pt x="12" y="73"/>
                      <a:pt x="13" y="74"/>
                    </a:cubicBezTo>
                    <a:cubicBezTo>
                      <a:pt x="13" y="74"/>
                      <a:pt x="13" y="74"/>
                      <a:pt x="13" y="74"/>
                    </a:cubicBezTo>
                    <a:cubicBezTo>
                      <a:pt x="14" y="74"/>
                      <a:pt x="14" y="74"/>
                      <a:pt x="14" y="74"/>
                    </a:cubicBezTo>
                    <a:cubicBezTo>
                      <a:pt x="14" y="74"/>
                      <a:pt x="14" y="75"/>
                      <a:pt x="14" y="75"/>
                    </a:cubicBezTo>
                    <a:cubicBezTo>
                      <a:pt x="14" y="75"/>
                      <a:pt x="13" y="75"/>
                      <a:pt x="13" y="75"/>
                    </a:cubicBezTo>
                    <a:cubicBezTo>
                      <a:pt x="13" y="76"/>
                      <a:pt x="15" y="76"/>
                      <a:pt x="15" y="77"/>
                    </a:cubicBezTo>
                    <a:cubicBezTo>
                      <a:pt x="15" y="77"/>
                      <a:pt x="15" y="76"/>
                      <a:pt x="15" y="76"/>
                    </a:cubicBezTo>
                    <a:cubicBezTo>
                      <a:pt x="17" y="77"/>
                      <a:pt x="20" y="79"/>
                      <a:pt x="23" y="79"/>
                    </a:cubicBezTo>
                    <a:cubicBezTo>
                      <a:pt x="23" y="79"/>
                      <a:pt x="23" y="79"/>
                      <a:pt x="23" y="79"/>
                    </a:cubicBezTo>
                    <a:cubicBezTo>
                      <a:pt x="25" y="79"/>
                      <a:pt x="24" y="80"/>
                      <a:pt x="26" y="80"/>
                    </a:cubicBezTo>
                    <a:cubicBezTo>
                      <a:pt x="26" y="80"/>
                      <a:pt x="26" y="80"/>
                      <a:pt x="26" y="80"/>
                    </a:cubicBezTo>
                    <a:cubicBezTo>
                      <a:pt x="27" y="80"/>
                      <a:pt x="28" y="80"/>
                      <a:pt x="28" y="80"/>
                    </a:cubicBezTo>
                    <a:cubicBezTo>
                      <a:pt x="27" y="80"/>
                      <a:pt x="29" y="81"/>
                      <a:pt x="28" y="82"/>
                    </a:cubicBezTo>
                    <a:cubicBezTo>
                      <a:pt x="30" y="81"/>
                      <a:pt x="29" y="81"/>
                      <a:pt x="31" y="80"/>
                    </a:cubicBezTo>
                    <a:cubicBezTo>
                      <a:pt x="31" y="80"/>
                      <a:pt x="31" y="80"/>
                      <a:pt x="31" y="80"/>
                    </a:cubicBezTo>
                    <a:cubicBezTo>
                      <a:pt x="32" y="80"/>
                      <a:pt x="32" y="80"/>
                      <a:pt x="33" y="79"/>
                    </a:cubicBezTo>
                    <a:cubicBezTo>
                      <a:pt x="32" y="80"/>
                      <a:pt x="33" y="81"/>
                      <a:pt x="32" y="81"/>
                    </a:cubicBezTo>
                    <a:cubicBezTo>
                      <a:pt x="35" y="83"/>
                      <a:pt x="36" y="80"/>
                      <a:pt x="37" y="82"/>
                    </a:cubicBezTo>
                    <a:cubicBezTo>
                      <a:pt x="38" y="80"/>
                      <a:pt x="35" y="81"/>
                      <a:pt x="36" y="81"/>
                    </a:cubicBezTo>
                    <a:cubicBezTo>
                      <a:pt x="35" y="80"/>
                      <a:pt x="36" y="79"/>
                      <a:pt x="37" y="79"/>
                    </a:cubicBezTo>
                    <a:cubicBezTo>
                      <a:pt x="38" y="79"/>
                      <a:pt x="38" y="82"/>
                      <a:pt x="40" y="82"/>
                    </a:cubicBezTo>
                    <a:cubicBezTo>
                      <a:pt x="40" y="82"/>
                      <a:pt x="40" y="82"/>
                      <a:pt x="40" y="82"/>
                    </a:cubicBezTo>
                    <a:cubicBezTo>
                      <a:pt x="41" y="82"/>
                      <a:pt x="41" y="81"/>
                      <a:pt x="42" y="82"/>
                    </a:cubicBezTo>
                    <a:cubicBezTo>
                      <a:pt x="43" y="80"/>
                      <a:pt x="44" y="81"/>
                      <a:pt x="43" y="80"/>
                    </a:cubicBezTo>
                    <a:cubicBezTo>
                      <a:pt x="43" y="80"/>
                      <a:pt x="42" y="81"/>
                      <a:pt x="42" y="80"/>
                    </a:cubicBezTo>
                    <a:cubicBezTo>
                      <a:pt x="43" y="80"/>
                      <a:pt x="43" y="78"/>
                      <a:pt x="45" y="78"/>
                    </a:cubicBezTo>
                    <a:cubicBezTo>
                      <a:pt x="45" y="79"/>
                      <a:pt x="44" y="79"/>
                      <a:pt x="44" y="79"/>
                    </a:cubicBezTo>
                    <a:cubicBezTo>
                      <a:pt x="45" y="80"/>
                      <a:pt x="45" y="79"/>
                      <a:pt x="45" y="79"/>
                    </a:cubicBezTo>
                    <a:cubicBezTo>
                      <a:pt x="46" y="81"/>
                      <a:pt x="44" y="80"/>
                      <a:pt x="43" y="82"/>
                    </a:cubicBezTo>
                    <a:cubicBezTo>
                      <a:pt x="43" y="82"/>
                      <a:pt x="44" y="80"/>
                      <a:pt x="44" y="82"/>
                    </a:cubicBezTo>
                    <a:cubicBezTo>
                      <a:pt x="44" y="79"/>
                      <a:pt x="46" y="81"/>
                      <a:pt x="47" y="79"/>
                    </a:cubicBezTo>
                    <a:cubicBezTo>
                      <a:pt x="47" y="80"/>
                      <a:pt x="47" y="80"/>
                      <a:pt x="47" y="80"/>
                    </a:cubicBezTo>
                    <a:cubicBezTo>
                      <a:pt x="47" y="80"/>
                      <a:pt x="48" y="79"/>
                      <a:pt x="48" y="79"/>
                    </a:cubicBezTo>
                    <a:cubicBezTo>
                      <a:pt x="48" y="81"/>
                      <a:pt x="48" y="81"/>
                      <a:pt x="48" y="81"/>
                    </a:cubicBezTo>
                    <a:cubicBezTo>
                      <a:pt x="48" y="79"/>
                      <a:pt x="50" y="81"/>
                      <a:pt x="51" y="79"/>
                    </a:cubicBezTo>
                    <a:cubicBezTo>
                      <a:pt x="49" y="81"/>
                      <a:pt x="50" y="79"/>
                      <a:pt x="49" y="79"/>
                    </a:cubicBezTo>
                    <a:cubicBezTo>
                      <a:pt x="50" y="76"/>
                      <a:pt x="51" y="80"/>
                      <a:pt x="54" y="78"/>
                    </a:cubicBezTo>
                    <a:cubicBezTo>
                      <a:pt x="54" y="78"/>
                      <a:pt x="52" y="78"/>
                      <a:pt x="52" y="78"/>
                    </a:cubicBezTo>
                    <a:cubicBezTo>
                      <a:pt x="53" y="77"/>
                      <a:pt x="54" y="77"/>
                      <a:pt x="54" y="77"/>
                    </a:cubicBezTo>
                    <a:cubicBezTo>
                      <a:pt x="56" y="76"/>
                      <a:pt x="54" y="77"/>
                      <a:pt x="54" y="76"/>
                    </a:cubicBezTo>
                    <a:cubicBezTo>
                      <a:pt x="55" y="76"/>
                      <a:pt x="54" y="75"/>
                      <a:pt x="55" y="74"/>
                    </a:cubicBezTo>
                    <a:cubicBezTo>
                      <a:pt x="55" y="75"/>
                      <a:pt x="55" y="75"/>
                      <a:pt x="55" y="75"/>
                    </a:cubicBezTo>
                    <a:cubicBezTo>
                      <a:pt x="57" y="73"/>
                      <a:pt x="54" y="73"/>
                      <a:pt x="56" y="72"/>
                    </a:cubicBezTo>
                    <a:cubicBezTo>
                      <a:pt x="57" y="73"/>
                      <a:pt x="57" y="73"/>
                      <a:pt x="57" y="73"/>
                    </a:cubicBezTo>
                    <a:cubicBezTo>
                      <a:pt x="57" y="72"/>
                      <a:pt x="57" y="72"/>
                      <a:pt x="57" y="72"/>
                    </a:cubicBezTo>
                    <a:cubicBezTo>
                      <a:pt x="58" y="73"/>
                      <a:pt x="58" y="73"/>
                      <a:pt x="58" y="73"/>
                    </a:cubicBezTo>
                    <a:cubicBezTo>
                      <a:pt x="58" y="72"/>
                      <a:pt x="58" y="72"/>
                      <a:pt x="59" y="71"/>
                    </a:cubicBezTo>
                    <a:cubicBezTo>
                      <a:pt x="59" y="71"/>
                      <a:pt x="58" y="70"/>
                      <a:pt x="58" y="69"/>
                    </a:cubicBezTo>
                    <a:cubicBezTo>
                      <a:pt x="59" y="69"/>
                      <a:pt x="59" y="70"/>
                      <a:pt x="60" y="69"/>
                    </a:cubicBezTo>
                    <a:cubicBezTo>
                      <a:pt x="60" y="69"/>
                      <a:pt x="60" y="70"/>
                      <a:pt x="59" y="70"/>
                    </a:cubicBezTo>
                    <a:cubicBezTo>
                      <a:pt x="60" y="70"/>
                      <a:pt x="60" y="71"/>
                      <a:pt x="60" y="71"/>
                    </a:cubicBezTo>
                    <a:cubicBezTo>
                      <a:pt x="61" y="71"/>
                      <a:pt x="61" y="69"/>
                      <a:pt x="61" y="69"/>
                    </a:cubicBezTo>
                    <a:cubicBezTo>
                      <a:pt x="61" y="69"/>
                      <a:pt x="61" y="69"/>
                      <a:pt x="61" y="69"/>
                    </a:cubicBezTo>
                    <a:cubicBezTo>
                      <a:pt x="61" y="67"/>
                      <a:pt x="61" y="67"/>
                      <a:pt x="61" y="67"/>
                    </a:cubicBezTo>
                    <a:cubicBezTo>
                      <a:pt x="61" y="67"/>
                      <a:pt x="61" y="67"/>
                      <a:pt x="61" y="67"/>
                    </a:cubicBezTo>
                    <a:cubicBezTo>
                      <a:pt x="62" y="67"/>
                      <a:pt x="61" y="67"/>
                      <a:pt x="62" y="66"/>
                    </a:cubicBezTo>
                    <a:cubicBezTo>
                      <a:pt x="62" y="66"/>
                      <a:pt x="63" y="67"/>
                      <a:pt x="63" y="68"/>
                    </a:cubicBezTo>
                    <a:cubicBezTo>
                      <a:pt x="63" y="68"/>
                      <a:pt x="63" y="66"/>
                      <a:pt x="63" y="66"/>
                    </a:cubicBezTo>
                    <a:cubicBezTo>
                      <a:pt x="63" y="66"/>
                      <a:pt x="64" y="65"/>
                      <a:pt x="64" y="65"/>
                    </a:cubicBezTo>
                    <a:cubicBezTo>
                      <a:pt x="65" y="64"/>
                      <a:pt x="64" y="62"/>
                      <a:pt x="65" y="61"/>
                    </a:cubicBezTo>
                    <a:cubicBezTo>
                      <a:pt x="65" y="61"/>
                      <a:pt x="65" y="61"/>
                      <a:pt x="65" y="60"/>
                    </a:cubicBezTo>
                    <a:cubicBezTo>
                      <a:pt x="65" y="59"/>
                      <a:pt x="66" y="58"/>
                      <a:pt x="66" y="57"/>
                    </a:cubicBezTo>
                    <a:cubicBezTo>
                      <a:pt x="67" y="56"/>
                      <a:pt x="67" y="56"/>
                      <a:pt x="67" y="56"/>
                    </a:cubicBezTo>
                    <a:cubicBezTo>
                      <a:pt x="67" y="55"/>
                      <a:pt x="65" y="57"/>
                      <a:pt x="65" y="55"/>
                    </a:cubicBezTo>
                    <a:cubicBezTo>
                      <a:pt x="65" y="53"/>
                      <a:pt x="66" y="54"/>
                      <a:pt x="67" y="54"/>
                    </a:cubicBezTo>
                    <a:cubicBezTo>
                      <a:pt x="66" y="53"/>
                      <a:pt x="65" y="52"/>
                      <a:pt x="66" y="50"/>
                    </a:cubicBezTo>
                    <a:cubicBezTo>
                      <a:pt x="66" y="51"/>
                      <a:pt x="66" y="51"/>
                      <a:pt x="66" y="52"/>
                    </a:cubicBezTo>
                    <a:close/>
                    <a:moveTo>
                      <a:pt x="64" y="37"/>
                    </a:moveTo>
                    <a:cubicBezTo>
                      <a:pt x="64" y="37"/>
                      <a:pt x="65" y="38"/>
                      <a:pt x="65" y="38"/>
                    </a:cubicBezTo>
                    <a:cubicBezTo>
                      <a:pt x="63" y="38"/>
                      <a:pt x="64" y="38"/>
                      <a:pt x="64" y="37"/>
                    </a:cubicBezTo>
                    <a:close/>
                    <a:moveTo>
                      <a:pt x="52" y="19"/>
                    </a:moveTo>
                    <a:cubicBezTo>
                      <a:pt x="53" y="19"/>
                      <a:pt x="53" y="19"/>
                      <a:pt x="53" y="20"/>
                    </a:cubicBezTo>
                    <a:cubicBezTo>
                      <a:pt x="53" y="20"/>
                      <a:pt x="52" y="20"/>
                      <a:pt x="52" y="19"/>
                    </a:cubicBezTo>
                    <a:close/>
                    <a:moveTo>
                      <a:pt x="7" y="19"/>
                    </a:moveTo>
                    <a:cubicBezTo>
                      <a:pt x="7" y="19"/>
                      <a:pt x="7" y="19"/>
                      <a:pt x="7" y="19"/>
                    </a:cubicBezTo>
                    <a:cubicBezTo>
                      <a:pt x="7" y="19"/>
                      <a:pt x="7" y="19"/>
                      <a:pt x="7" y="19"/>
                    </a:cubicBezTo>
                    <a:close/>
                    <a:moveTo>
                      <a:pt x="6" y="19"/>
                    </a:moveTo>
                    <a:cubicBezTo>
                      <a:pt x="6" y="19"/>
                      <a:pt x="6" y="20"/>
                      <a:pt x="6" y="20"/>
                    </a:cubicBezTo>
                    <a:cubicBezTo>
                      <a:pt x="6" y="19"/>
                      <a:pt x="6" y="19"/>
                      <a:pt x="6" y="19"/>
                    </a:cubicBezTo>
                    <a:cubicBezTo>
                      <a:pt x="6" y="19"/>
                      <a:pt x="6" y="19"/>
                      <a:pt x="6" y="19"/>
                    </a:cubicBezTo>
                    <a:close/>
                    <a:moveTo>
                      <a:pt x="39" y="74"/>
                    </a:moveTo>
                    <a:cubicBezTo>
                      <a:pt x="39" y="74"/>
                      <a:pt x="39" y="74"/>
                      <a:pt x="39" y="74"/>
                    </a:cubicBezTo>
                    <a:cubicBezTo>
                      <a:pt x="39" y="75"/>
                      <a:pt x="39" y="74"/>
                      <a:pt x="3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 name="Freeform 795">
                <a:extLst>
                  <a:ext uri="{FF2B5EF4-FFF2-40B4-BE49-F238E27FC236}">
                    <a16:creationId xmlns:a16="http://schemas.microsoft.com/office/drawing/2014/main" id="{5CB84473-220C-4916-9DCC-FF7BC73A1746}"/>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 name="Freeform 796">
                <a:extLst>
                  <a:ext uri="{FF2B5EF4-FFF2-40B4-BE49-F238E27FC236}">
                    <a16:creationId xmlns:a16="http://schemas.microsoft.com/office/drawing/2014/main" id="{4F8F3FD5-F167-4494-8154-F53D1B9B9B80}"/>
                  </a:ext>
                </a:extLst>
              </p:cNvPr>
              <p:cNvSpPr>
                <a:spLocks/>
              </p:cNvSpPr>
              <p:nvPr userDrawn="1"/>
            </p:nvSpPr>
            <p:spPr bwMode="auto">
              <a:xfrm>
                <a:off x="3659" y="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 name="Freeform 797">
                <a:extLst>
                  <a:ext uri="{FF2B5EF4-FFF2-40B4-BE49-F238E27FC236}">
                    <a16:creationId xmlns:a16="http://schemas.microsoft.com/office/drawing/2014/main" id="{003E4D6B-F060-47D6-A9E6-0288448181DD}"/>
                  </a:ext>
                </a:extLst>
              </p:cNvPr>
              <p:cNvSpPr>
                <a:spLocks/>
              </p:cNvSpPr>
              <p:nvPr userDrawn="1"/>
            </p:nvSpPr>
            <p:spPr bwMode="auto">
              <a:xfrm>
                <a:off x="3416" y="5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 name="Freeform 798">
                <a:extLst>
                  <a:ext uri="{FF2B5EF4-FFF2-40B4-BE49-F238E27FC236}">
                    <a16:creationId xmlns:a16="http://schemas.microsoft.com/office/drawing/2014/main" id="{C368106F-A827-4FEE-A5D4-06FE14F71B09}"/>
                  </a:ext>
                </a:extLst>
              </p:cNvPr>
              <p:cNvSpPr>
                <a:spLocks/>
              </p:cNvSpPr>
              <p:nvPr userDrawn="1"/>
            </p:nvSpPr>
            <p:spPr bwMode="auto">
              <a:xfrm>
                <a:off x="3356" y="67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 name="Freeform 799">
                <a:extLst>
                  <a:ext uri="{FF2B5EF4-FFF2-40B4-BE49-F238E27FC236}">
                    <a16:creationId xmlns:a16="http://schemas.microsoft.com/office/drawing/2014/main" id="{90538DBC-ACEE-46D8-859C-082F21EE5201}"/>
                  </a:ext>
                </a:extLst>
              </p:cNvPr>
              <p:cNvSpPr>
                <a:spLocks/>
              </p:cNvSpPr>
              <p:nvPr userDrawn="1"/>
            </p:nvSpPr>
            <p:spPr bwMode="auto">
              <a:xfrm>
                <a:off x="3326" y="69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Freeform 800">
                <a:extLst>
                  <a:ext uri="{FF2B5EF4-FFF2-40B4-BE49-F238E27FC236}">
                    <a16:creationId xmlns:a16="http://schemas.microsoft.com/office/drawing/2014/main" id="{229C8B5C-CB51-464B-87E8-95B64D3317DD}"/>
                  </a:ext>
                </a:extLst>
              </p:cNvPr>
              <p:cNvSpPr>
                <a:spLocks/>
              </p:cNvSpPr>
              <p:nvPr userDrawn="1"/>
            </p:nvSpPr>
            <p:spPr bwMode="auto">
              <a:xfrm>
                <a:off x="3341" y="67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Freeform 801">
                <a:extLst>
                  <a:ext uri="{FF2B5EF4-FFF2-40B4-BE49-F238E27FC236}">
                    <a16:creationId xmlns:a16="http://schemas.microsoft.com/office/drawing/2014/main" id="{0EAE3379-E4C3-4A8F-BFCD-C2BBA321801A}"/>
                  </a:ext>
                </a:extLst>
              </p:cNvPr>
              <p:cNvSpPr>
                <a:spLocks/>
              </p:cNvSpPr>
              <p:nvPr userDrawn="1"/>
            </p:nvSpPr>
            <p:spPr bwMode="auto">
              <a:xfrm>
                <a:off x="3341" y="6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 name="Freeform 802">
                <a:extLst>
                  <a:ext uri="{FF2B5EF4-FFF2-40B4-BE49-F238E27FC236}">
                    <a16:creationId xmlns:a16="http://schemas.microsoft.com/office/drawing/2014/main" id="{32AE2186-F185-433E-91AD-6CEC2E562BAC}"/>
                  </a:ext>
                </a:extLst>
              </p:cNvPr>
              <p:cNvSpPr>
                <a:spLocks/>
              </p:cNvSpPr>
              <p:nvPr userDrawn="1"/>
            </p:nvSpPr>
            <p:spPr bwMode="auto">
              <a:xfrm>
                <a:off x="3361" y="64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2"/>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 name="Freeform 803">
                <a:extLst>
                  <a:ext uri="{FF2B5EF4-FFF2-40B4-BE49-F238E27FC236}">
                    <a16:creationId xmlns:a16="http://schemas.microsoft.com/office/drawing/2014/main" id="{8C8418FB-A7EA-438A-B1E0-ED886C5570C2}"/>
                  </a:ext>
                </a:extLst>
              </p:cNvPr>
              <p:cNvSpPr>
                <a:spLocks/>
              </p:cNvSpPr>
              <p:nvPr userDrawn="1"/>
            </p:nvSpPr>
            <p:spPr bwMode="auto">
              <a:xfrm>
                <a:off x="3331" y="66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Freeform 804">
                <a:extLst>
                  <a:ext uri="{FF2B5EF4-FFF2-40B4-BE49-F238E27FC236}">
                    <a16:creationId xmlns:a16="http://schemas.microsoft.com/office/drawing/2014/main" id="{01081ED2-4CE3-4A66-A2EA-62EDF941FCAA}"/>
                  </a:ext>
                </a:extLst>
              </p:cNvPr>
              <p:cNvSpPr>
                <a:spLocks/>
              </p:cNvSpPr>
              <p:nvPr userDrawn="1"/>
            </p:nvSpPr>
            <p:spPr bwMode="auto">
              <a:xfrm>
                <a:off x="3341" y="65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 name="Freeform 805">
                <a:extLst>
                  <a:ext uri="{FF2B5EF4-FFF2-40B4-BE49-F238E27FC236}">
                    <a16:creationId xmlns:a16="http://schemas.microsoft.com/office/drawing/2014/main" id="{BEF47354-39E0-4345-8C7D-9A5549CD1B09}"/>
                  </a:ext>
                </a:extLst>
              </p:cNvPr>
              <p:cNvSpPr>
                <a:spLocks/>
              </p:cNvSpPr>
              <p:nvPr userDrawn="1"/>
            </p:nvSpPr>
            <p:spPr bwMode="auto">
              <a:xfrm>
                <a:off x="3341"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 name="Freeform 806">
                <a:extLst>
                  <a:ext uri="{FF2B5EF4-FFF2-40B4-BE49-F238E27FC236}">
                    <a16:creationId xmlns:a16="http://schemas.microsoft.com/office/drawing/2014/main" id="{FD4B71EA-4446-4684-9868-4AFD06ABBB97}"/>
                  </a:ext>
                </a:extLst>
              </p:cNvPr>
              <p:cNvSpPr>
                <a:spLocks/>
              </p:cNvSpPr>
              <p:nvPr userDrawn="1"/>
            </p:nvSpPr>
            <p:spPr bwMode="auto">
              <a:xfrm>
                <a:off x="3331" y="663"/>
                <a:ext cx="5" cy="5"/>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1" y="0"/>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 name="Freeform 807">
                <a:extLst>
                  <a:ext uri="{FF2B5EF4-FFF2-40B4-BE49-F238E27FC236}">
                    <a16:creationId xmlns:a16="http://schemas.microsoft.com/office/drawing/2014/main" id="{F3F17A41-2C8C-4782-B392-BDACB0782342}"/>
                  </a:ext>
                </a:extLst>
              </p:cNvPr>
              <p:cNvSpPr>
                <a:spLocks/>
              </p:cNvSpPr>
              <p:nvPr userDrawn="1"/>
            </p:nvSpPr>
            <p:spPr bwMode="auto">
              <a:xfrm>
                <a:off x="3366" y="61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58" name="Freeform 809">
              <a:extLst>
                <a:ext uri="{FF2B5EF4-FFF2-40B4-BE49-F238E27FC236}">
                  <a16:creationId xmlns:a16="http://schemas.microsoft.com/office/drawing/2014/main" id="{5C6965D3-907A-41B1-BD94-D07C649C9A4F}"/>
                </a:ext>
              </a:extLst>
            </p:cNvPr>
            <p:cNvSpPr>
              <a:spLocks/>
            </p:cNvSpPr>
            <p:nvPr userDrawn="1"/>
          </p:nvSpPr>
          <p:spPr bwMode="auto">
            <a:xfrm>
              <a:off x="5319712" y="981075"/>
              <a:ext cx="7937"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810">
              <a:extLst>
                <a:ext uri="{FF2B5EF4-FFF2-40B4-BE49-F238E27FC236}">
                  <a16:creationId xmlns:a16="http://schemas.microsoft.com/office/drawing/2014/main" id="{76A3B7CA-AAF2-4536-B973-74249808070E}"/>
                </a:ext>
              </a:extLst>
            </p:cNvPr>
            <p:cNvSpPr>
              <a:spLocks/>
            </p:cNvSpPr>
            <p:nvPr userDrawn="1"/>
          </p:nvSpPr>
          <p:spPr bwMode="auto">
            <a:xfrm>
              <a:off x="5327650" y="949325"/>
              <a:ext cx="7937" cy="15875"/>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811">
              <a:extLst>
                <a:ext uri="{FF2B5EF4-FFF2-40B4-BE49-F238E27FC236}">
                  <a16:creationId xmlns:a16="http://schemas.microsoft.com/office/drawing/2014/main" id="{17ED0999-0966-4DF0-9727-B03A445E9F1A}"/>
                </a:ext>
              </a:extLst>
            </p:cNvPr>
            <p:cNvSpPr>
              <a:spLocks/>
            </p:cNvSpPr>
            <p:nvPr userDrawn="1"/>
          </p:nvSpPr>
          <p:spPr bwMode="auto">
            <a:xfrm>
              <a:off x="5438775" y="925513"/>
              <a:ext cx="0" cy="15875"/>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812">
              <a:extLst>
                <a:ext uri="{FF2B5EF4-FFF2-40B4-BE49-F238E27FC236}">
                  <a16:creationId xmlns:a16="http://schemas.microsoft.com/office/drawing/2014/main" id="{6484E719-FC44-4695-B011-E6269511D2B5}"/>
                </a:ext>
              </a:extLst>
            </p:cNvPr>
            <p:cNvSpPr>
              <a:spLocks/>
            </p:cNvSpPr>
            <p:nvPr userDrawn="1"/>
          </p:nvSpPr>
          <p:spPr bwMode="auto">
            <a:xfrm>
              <a:off x="5532437" y="885825"/>
              <a:ext cx="15875" cy="15875"/>
            </a:xfrm>
            <a:custGeom>
              <a:avLst/>
              <a:gdLst>
                <a:gd name="T0" fmla="*/ 2 w 2"/>
                <a:gd name="T1" fmla="*/ 0 h 2"/>
                <a:gd name="T2" fmla="*/ 0 w 2"/>
                <a:gd name="T3" fmla="*/ 1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2"/>
                    <a:pt x="0" y="1"/>
                  </a:cubicBezTo>
                  <a:cubicBezTo>
                    <a:pt x="0" y="1"/>
                    <a:pt x="1" y="1"/>
                    <a:pt x="1" y="2"/>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813">
              <a:extLst>
                <a:ext uri="{FF2B5EF4-FFF2-40B4-BE49-F238E27FC236}">
                  <a16:creationId xmlns:a16="http://schemas.microsoft.com/office/drawing/2014/main" id="{157F49C1-CF01-4920-B4E5-EA295E933308}"/>
                </a:ext>
              </a:extLst>
            </p:cNvPr>
            <p:cNvSpPr>
              <a:spLocks/>
            </p:cNvSpPr>
            <p:nvPr userDrawn="1"/>
          </p:nvSpPr>
          <p:spPr bwMode="auto">
            <a:xfrm>
              <a:off x="5532437" y="901700"/>
              <a:ext cx="7937"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Rectangle 814">
              <a:extLst>
                <a:ext uri="{FF2B5EF4-FFF2-40B4-BE49-F238E27FC236}">
                  <a16:creationId xmlns:a16="http://schemas.microsoft.com/office/drawing/2014/main" id="{703EF773-CDB0-450D-A6AE-A95E42BF1234}"/>
                </a:ext>
              </a:extLst>
            </p:cNvPr>
            <p:cNvSpPr>
              <a:spLocks noChangeArrowheads="1"/>
            </p:cNvSpPr>
            <p:nvPr userDrawn="1"/>
          </p:nvSpPr>
          <p:spPr bwMode="auto">
            <a:xfrm>
              <a:off x="5359400" y="1314450"/>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815">
              <a:extLst>
                <a:ext uri="{FF2B5EF4-FFF2-40B4-BE49-F238E27FC236}">
                  <a16:creationId xmlns:a16="http://schemas.microsoft.com/office/drawing/2014/main" id="{52664C9F-A0E5-41CD-8B3E-8282C581676C}"/>
                </a:ext>
              </a:extLst>
            </p:cNvPr>
            <p:cNvSpPr>
              <a:spLocks/>
            </p:cNvSpPr>
            <p:nvPr userDrawn="1"/>
          </p:nvSpPr>
          <p:spPr bwMode="auto">
            <a:xfrm>
              <a:off x="5343525" y="1306513"/>
              <a:ext cx="7937" cy="7938"/>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816">
              <a:extLst>
                <a:ext uri="{FF2B5EF4-FFF2-40B4-BE49-F238E27FC236}">
                  <a16:creationId xmlns:a16="http://schemas.microsoft.com/office/drawing/2014/main" id="{0A3C271F-81B4-42C6-B951-BD05EF730C13}"/>
                </a:ext>
              </a:extLst>
            </p:cNvPr>
            <p:cNvSpPr>
              <a:spLocks/>
            </p:cNvSpPr>
            <p:nvPr userDrawn="1"/>
          </p:nvSpPr>
          <p:spPr bwMode="auto">
            <a:xfrm>
              <a:off x="5808662" y="1147763"/>
              <a:ext cx="7937" cy="7938"/>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817">
              <a:extLst>
                <a:ext uri="{FF2B5EF4-FFF2-40B4-BE49-F238E27FC236}">
                  <a16:creationId xmlns:a16="http://schemas.microsoft.com/office/drawing/2014/main" id="{F1475CE3-9285-49EE-A41F-03611B3C59E5}"/>
                </a:ext>
              </a:extLst>
            </p:cNvPr>
            <p:cNvSpPr>
              <a:spLocks/>
            </p:cNvSpPr>
            <p:nvPr userDrawn="1"/>
          </p:nvSpPr>
          <p:spPr bwMode="auto">
            <a:xfrm>
              <a:off x="5816600" y="1235075"/>
              <a:ext cx="7937" cy="7938"/>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818">
              <a:extLst>
                <a:ext uri="{FF2B5EF4-FFF2-40B4-BE49-F238E27FC236}">
                  <a16:creationId xmlns:a16="http://schemas.microsoft.com/office/drawing/2014/main" id="{F6CD662C-8CE8-4D63-B45D-6AF35FD2A231}"/>
                </a:ext>
              </a:extLst>
            </p:cNvPr>
            <p:cNvSpPr>
              <a:spLocks/>
            </p:cNvSpPr>
            <p:nvPr userDrawn="1"/>
          </p:nvSpPr>
          <p:spPr bwMode="auto">
            <a:xfrm>
              <a:off x="5824537" y="1306513"/>
              <a:ext cx="7937" cy="793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69" name="Group 868">
            <a:extLst>
              <a:ext uri="{FF2B5EF4-FFF2-40B4-BE49-F238E27FC236}">
                <a16:creationId xmlns:a16="http://schemas.microsoft.com/office/drawing/2014/main" id="{3A71FC1E-2441-4734-9CD1-FF77FF276155}"/>
              </a:ext>
            </a:extLst>
          </p:cNvPr>
          <p:cNvGrpSpPr/>
          <p:nvPr userDrawn="1"/>
        </p:nvGrpSpPr>
        <p:grpSpPr>
          <a:xfrm rot="20769998">
            <a:off x="5954959" y="484480"/>
            <a:ext cx="549129" cy="495490"/>
            <a:chOff x="5248275" y="314325"/>
            <a:chExt cx="2259012" cy="2038351"/>
          </a:xfrm>
          <a:solidFill>
            <a:schemeClr val="bg1"/>
          </a:solidFill>
        </p:grpSpPr>
        <p:grpSp>
          <p:nvGrpSpPr>
            <p:cNvPr id="870" name="Group 205">
              <a:extLst>
                <a:ext uri="{FF2B5EF4-FFF2-40B4-BE49-F238E27FC236}">
                  <a16:creationId xmlns:a16="http://schemas.microsoft.com/office/drawing/2014/main" id="{06C9E931-3421-41A6-9C03-8195F2460BBF}"/>
                </a:ext>
              </a:extLst>
            </p:cNvPr>
            <p:cNvGrpSpPr>
              <a:grpSpLocks/>
            </p:cNvGrpSpPr>
            <p:nvPr userDrawn="1"/>
          </p:nvGrpSpPr>
          <p:grpSpPr bwMode="auto">
            <a:xfrm>
              <a:off x="5248275" y="393700"/>
              <a:ext cx="1871662" cy="1935163"/>
              <a:chOff x="3306" y="248"/>
              <a:chExt cx="1179" cy="1219"/>
            </a:xfrm>
            <a:grpFill/>
          </p:grpSpPr>
          <p:sp>
            <p:nvSpPr>
              <p:cNvPr id="1484" name="Freeform 5">
                <a:extLst>
                  <a:ext uri="{FF2B5EF4-FFF2-40B4-BE49-F238E27FC236}">
                    <a16:creationId xmlns:a16="http://schemas.microsoft.com/office/drawing/2014/main" id="{B5426FCD-9B11-4BFF-8219-F380FE6E7B9D}"/>
                  </a:ext>
                </a:extLst>
              </p:cNvPr>
              <p:cNvSpPr>
                <a:spLocks/>
              </p:cNvSpPr>
              <p:nvPr userDrawn="1"/>
            </p:nvSpPr>
            <p:spPr bwMode="auto">
              <a:xfrm>
                <a:off x="4431" y="1152"/>
                <a:ext cx="5" cy="1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5" name="Freeform 6">
                <a:extLst>
                  <a:ext uri="{FF2B5EF4-FFF2-40B4-BE49-F238E27FC236}">
                    <a16:creationId xmlns:a16="http://schemas.microsoft.com/office/drawing/2014/main" id="{DFD68150-AFD5-4BC0-8112-9EDAAE207E42}"/>
                  </a:ext>
                </a:extLst>
              </p:cNvPr>
              <p:cNvSpPr>
                <a:spLocks/>
              </p:cNvSpPr>
              <p:nvPr userDrawn="1"/>
            </p:nvSpPr>
            <p:spPr bwMode="auto">
              <a:xfrm>
                <a:off x="4465" y="1207"/>
                <a:ext cx="10" cy="5"/>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0"/>
                      <a:pt x="0" y="0"/>
                    </a:cubicBezTo>
                    <a:cubicBezTo>
                      <a:pt x="0" y="0"/>
                      <a:pt x="2"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6" name="Freeform 7">
                <a:extLst>
                  <a:ext uri="{FF2B5EF4-FFF2-40B4-BE49-F238E27FC236}">
                    <a16:creationId xmlns:a16="http://schemas.microsoft.com/office/drawing/2014/main" id="{F5390C5A-F582-4A76-A0D3-63D9FEE91C50}"/>
                  </a:ext>
                </a:extLst>
              </p:cNvPr>
              <p:cNvSpPr>
                <a:spLocks/>
              </p:cNvSpPr>
              <p:nvPr userDrawn="1"/>
            </p:nvSpPr>
            <p:spPr bwMode="auto">
              <a:xfrm>
                <a:off x="4470" y="1227"/>
                <a:ext cx="15" cy="35"/>
              </a:xfrm>
              <a:custGeom>
                <a:avLst/>
                <a:gdLst>
                  <a:gd name="T0" fmla="*/ 1 w 3"/>
                  <a:gd name="T1" fmla="*/ 7 h 7"/>
                  <a:gd name="T2" fmla="*/ 1 w 3"/>
                  <a:gd name="T3" fmla="*/ 1 h 7"/>
                  <a:gd name="T4" fmla="*/ 1 w 3"/>
                  <a:gd name="T5" fmla="*/ 1 h 7"/>
                  <a:gd name="T6" fmla="*/ 0 w 3"/>
                  <a:gd name="T7" fmla="*/ 0 h 7"/>
                  <a:gd name="T8" fmla="*/ 1 w 3"/>
                  <a:gd name="T9" fmla="*/ 4 h 7"/>
                  <a:gd name="T10" fmla="*/ 1 w 3"/>
                  <a:gd name="T11" fmla="*/ 7 h 7"/>
                </a:gdLst>
                <a:ahLst/>
                <a:cxnLst>
                  <a:cxn ang="0">
                    <a:pos x="T0" y="T1"/>
                  </a:cxn>
                  <a:cxn ang="0">
                    <a:pos x="T2" y="T3"/>
                  </a:cxn>
                  <a:cxn ang="0">
                    <a:pos x="T4" y="T5"/>
                  </a:cxn>
                  <a:cxn ang="0">
                    <a:pos x="T6" y="T7"/>
                  </a:cxn>
                  <a:cxn ang="0">
                    <a:pos x="T8" y="T9"/>
                  </a:cxn>
                  <a:cxn ang="0">
                    <a:pos x="T10" y="T11"/>
                  </a:cxn>
                </a:cxnLst>
                <a:rect l="0" t="0" r="r" b="b"/>
                <a:pathLst>
                  <a:path w="3" h="7">
                    <a:moveTo>
                      <a:pt x="1" y="7"/>
                    </a:moveTo>
                    <a:cubicBezTo>
                      <a:pt x="3" y="6"/>
                      <a:pt x="1" y="3"/>
                      <a:pt x="1" y="1"/>
                    </a:cubicBezTo>
                    <a:cubicBezTo>
                      <a:pt x="1" y="1"/>
                      <a:pt x="1" y="1"/>
                      <a:pt x="1" y="1"/>
                    </a:cubicBezTo>
                    <a:cubicBezTo>
                      <a:pt x="0" y="0"/>
                      <a:pt x="0" y="0"/>
                      <a:pt x="0" y="0"/>
                    </a:cubicBezTo>
                    <a:cubicBezTo>
                      <a:pt x="0" y="1"/>
                      <a:pt x="1" y="2"/>
                      <a:pt x="1" y="4"/>
                    </a:cubicBezTo>
                    <a:cubicBezTo>
                      <a:pt x="1" y="5"/>
                      <a:pt x="2" y="6"/>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7" name="Freeform 8">
                <a:extLst>
                  <a:ext uri="{FF2B5EF4-FFF2-40B4-BE49-F238E27FC236}">
                    <a16:creationId xmlns:a16="http://schemas.microsoft.com/office/drawing/2014/main" id="{ED79F310-6E7C-4747-8A8E-B86C05A4342C}"/>
                  </a:ext>
                </a:extLst>
              </p:cNvPr>
              <p:cNvSpPr>
                <a:spLocks/>
              </p:cNvSpPr>
              <p:nvPr userDrawn="1"/>
            </p:nvSpPr>
            <p:spPr bwMode="auto">
              <a:xfrm>
                <a:off x="4460" y="1282"/>
                <a:ext cx="5" cy="15"/>
              </a:xfrm>
              <a:custGeom>
                <a:avLst/>
                <a:gdLst>
                  <a:gd name="T0" fmla="*/ 0 w 1"/>
                  <a:gd name="T1" fmla="*/ 2 h 3"/>
                  <a:gd name="T2" fmla="*/ 0 w 1"/>
                  <a:gd name="T3" fmla="*/ 0 h 3"/>
                  <a:gd name="T4" fmla="*/ 0 w 1"/>
                  <a:gd name="T5" fmla="*/ 1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0" y="3"/>
                      <a:pt x="0" y="0"/>
                    </a:cubicBezTo>
                    <a:cubicBezTo>
                      <a:pt x="0" y="0"/>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8" name="Freeform 9">
                <a:extLst>
                  <a:ext uri="{FF2B5EF4-FFF2-40B4-BE49-F238E27FC236}">
                    <a16:creationId xmlns:a16="http://schemas.microsoft.com/office/drawing/2014/main" id="{5DE55620-C351-41A2-B451-9B2A8B3C2257}"/>
                  </a:ext>
                </a:extLst>
              </p:cNvPr>
              <p:cNvSpPr>
                <a:spLocks/>
              </p:cNvSpPr>
              <p:nvPr userDrawn="1"/>
            </p:nvSpPr>
            <p:spPr bwMode="auto">
              <a:xfrm>
                <a:off x="4460" y="1282"/>
                <a:ext cx="0" cy="5"/>
              </a:xfrm>
              <a:custGeom>
                <a:avLst/>
                <a:gdLst>
                  <a:gd name="T0" fmla="*/ 1 h 1"/>
                  <a:gd name="T1" fmla="*/ 1 h 1"/>
                </a:gdLst>
                <a:ahLst/>
                <a:cxnLst>
                  <a:cxn ang="0">
                    <a:pos x="0" y="T0"/>
                  </a:cxn>
                  <a:cxn ang="0">
                    <a:pos x="0" y="T1"/>
                  </a:cxn>
                </a:cxnLst>
                <a:rect l="0" t="0" r="r" b="b"/>
                <a:pathLst>
                  <a:path h="1">
                    <a:moveTo>
                      <a:pt x="0" y="1"/>
                    </a:move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9" name="Freeform 10">
                <a:extLst>
                  <a:ext uri="{FF2B5EF4-FFF2-40B4-BE49-F238E27FC236}">
                    <a16:creationId xmlns:a16="http://schemas.microsoft.com/office/drawing/2014/main" id="{9D89FF2C-5264-4C83-B673-4151367A24D9}"/>
                  </a:ext>
                </a:extLst>
              </p:cNvPr>
              <p:cNvSpPr>
                <a:spLocks/>
              </p:cNvSpPr>
              <p:nvPr userDrawn="1"/>
            </p:nvSpPr>
            <p:spPr bwMode="auto">
              <a:xfrm>
                <a:off x="4451" y="1302"/>
                <a:ext cx="9" cy="10"/>
              </a:xfrm>
              <a:custGeom>
                <a:avLst/>
                <a:gdLst>
                  <a:gd name="T0" fmla="*/ 1 w 2"/>
                  <a:gd name="T1" fmla="*/ 1 h 2"/>
                  <a:gd name="T2" fmla="*/ 1 w 2"/>
                  <a:gd name="T3" fmla="*/ 0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0"/>
                      <a:pt x="1" y="0"/>
                    </a:cubicBezTo>
                    <a:cubicBezTo>
                      <a:pt x="1" y="0"/>
                      <a:pt x="1" y="1"/>
                      <a:pt x="1" y="1"/>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0" name="Freeform 11">
                <a:extLst>
                  <a:ext uri="{FF2B5EF4-FFF2-40B4-BE49-F238E27FC236}">
                    <a16:creationId xmlns:a16="http://schemas.microsoft.com/office/drawing/2014/main" id="{4CEFBE76-D3CF-4710-B0B5-F43328FC7F94}"/>
                  </a:ext>
                </a:extLst>
              </p:cNvPr>
              <p:cNvSpPr>
                <a:spLocks/>
              </p:cNvSpPr>
              <p:nvPr userDrawn="1"/>
            </p:nvSpPr>
            <p:spPr bwMode="auto">
              <a:xfrm>
                <a:off x="4460" y="131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1" name="Freeform 12">
                <a:extLst>
                  <a:ext uri="{FF2B5EF4-FFF2-40B4-BE49-F238E27FC236}">
                    <a16:creationId xmlns:a16="http://schemas.microsoft.com/office/drawing/2014/main" id="{4235238C-9645-4337-ACC4-45E03F9BA9AF}"/>
                  </a:ext>
                </a:extLst>
              </p:cNvPr>
              <p:cNvSpPr>
                <a:spLocks/>
              </p:cNvSpPr>
              <p:nvPr userDrawn="1"/>
            </p:nvSpPr>
            <p:spPr bwMode="auto">
              <a:xfrm>
                <a:off x="4460" y="1307"/>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2" name="Freeform 13">
                <a:extLst>
                  <a:ext uri="{FF2B5EF4-FFF2-40B4-BE49-F238E27FC236}">
                    <a16:creationId xmlns:a16="http://schemas.microsoft.com/office/drawing/2014/main" id="{61BC342F-1EE5-4AE8-B050-714F4C606F08}"/>
                  </a:ext>
                </a:extLst>
              </p:cNvPr>
              <p:cNvSpPr>
                <a:spLocks/>
              </p:cNvSpPr>
              <p:nvPr userDrawn="1"/>
            </p:nvSpPr>
            <p:spPr bwMode="auto">
              <a:xfrm>
                <a:off x="4465" y="1287"/>
                <a:ext cx="5" cy="15"/>
              </a:xfrm>
              <a:custGeom>
                <a:avLst/>
                <a:gdLst>
                  <a:gd name="T0" fmla="*/ 0 w 1"/>
                  <a:gd name="T1" fmla="*/ 3 h 3"/>
                  <a:gd name="T2" fmla="*/ 0 w 1"/>
                  <a:gd name="T3" fmla="*/ 3 h 3"/>
                  <a:gd name="T4" fmla="*/ 0 w 1"/>
                  <a:gd name="T5" fmla="*/ 3 h 3"/>
                </a:gdLst>
                <a:ahLst/>
                <a:cxnLst>
                  <a:cxn ang="0">
                    <a:pos x="T0" y="T1"/>
                  </a:cxn>
                  <a:cxn ang="0">
                    <a:pos x="T2" y="T3"/>
                  </a:cxn>
                  <a:cxn ang="0">
                    <a:pos x="T4" y="T5"/>
                  </a:cxn>
                </a:cxnLst>
                <a:rect l="0" t="0" r="r" b="b"/>
                <a:pathLst>
                  <a:path w="1" h="3">
                    <a:moveTo>
                      <a:pt x="0" y="3"/>
                    </a:moveTo>
                    <a:cubicBezTo>
                      <a:pt x="0" y="2"/>
                      <a:pt x="0" y="1"/>
                      <a:pt x="0" y="3"/>
                    </a:cubicBezTo>
                    <a:cubicBezTo>
                      <a:pt x="1" y="0"/>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3" name="Freeform 14">
                <a:extLst>
                  <a:ext uri="{FF2B5EF4-FFF2-40B4-BE49-F238E27FC236}">
                    <a16:creationId xmlns:a16="http://schemas.microsoft.com/office/drawing/2014/main" id="{24CBEDF6-EB36-4651-A94A-264EE69BDFD2}"/>
                  </a:ext>
                </a:extLst>
              </p:cNvPr>
              <p:cNvSpPr>
                <a:spLocks/>
              </p:cNvSpPr>
              <p:nvPr userDrawn="1"/>
            </p:nvSpPr>
            <p:spPr bwMode="auto">
              <a:xfrm>
                <a:off x="4480" y="1252"/>
                <a:ext cx="5" cy="15"/>
              </a:xfrm>
              <a:custGeom>
                <a:avLst/>
                <a:gdLst>
                  <a:gd name="T0" fmla="*/ 1 w 1"/>
                  <a:gd name="T1" fmla="*/ 3 h 3"/>
                  <a:gd name="T2" fmla="*/ 1 w 1"/>
                  <a:gd name="T3" fmla="*/ 1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1"/>
                      <a:pt x="1" y="1"/>
                      <a:pt x="1" y="1"/>
                    </a:cubicBezTo>
                    <a:cubicBezTo>
                      <a:pt x="1" y="1"/>
                      <a:pt x="1" y="0"/>
                      <a:pt x="1"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4" name="Freeform 15">
                <a:extLst>
                  <a:ext uri="{FF2B5EF4-FFF2-40B4-BE49-F238E27FC236}">
                    <a16:creationId xmlns:a16="http://schemas.microsoft.com/office/drawing/2014/main" id="{54814D36-2DD3-4DFD-8484-26C85FEC13A8}"/>
                  </a:ext>
                </a:extLst>
              </p:cNvPr>
              <p:cNvSpPr>
                <a:spLocks/>
              </p:cNvSpPr>
              <p:nvPr userDrawn="1"/>
            </p:nvSpPr>
            <p:spPr bwMode="auto">
              <a:xfrm>
                <a:off x="4436" y="1342"/>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5" name="Freeform 16">
                <a:extLst>
                  <a:ext uri="{FF2B5EF4-FFF2-40B4-BE49-F238E27FC236}">
                    <a16:creationId xmlns:a16="http://schemas.microsoft.com/office/drawing/2014/main" id="{627EF2EB-70BD-4C61-9B03-7C68F2552D59}"/>
                  </a:ext>
                </a:extLst>
              </p:cNvPr>
              <p:cNvSpPr>
                <a:spLocks/>
              </p:cNvSpPr>
              <p:nvPr userDrawn="1"/>
            </p:nvSpPr>
            <p:spPr bwMode="auto">
              <a:xfrm>
                <a:off x="4436" y="1347"/>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6" name="Freeform 17">
                <a:extLst>
                  <a:ext uri="{FF2B5EF4-FFF2-40B4-BE49-F238E27FC236}">
                    <a16:creationId xmlns:a16="http://schemas.microsoft.com/office/drawing/2014/main" id="{07211E70-D324-41C2-84A3-41857A953419}"/>
                  </a:ext>
                </a:extLst>
              </p:cNvPr>
              <p:cNvSpPr>
                <a:spLocks/>
              </p:cNvSpPr>
              <p:nvPr userDrawn="1"/>
            </p:nvSpPr>
            <p:spPr bwMode="auto">
              <a:xfrm>
                <a:off x="4465" y="1307"/>
                <a:ext cx="0" cy="15"/>
              </a:xfrm>
              <a:custGeom>
                <a:avLst/>
                <a:gdLst>
                  <a:gd name="T0" fmla="*/ 15 h 15"/>
                  <a:gd name="T1" fmla="*/ 0 h 15"/>
                  <a:gd name="T2" fmla="*/ 15 h 15"/>
                  <a:gd name="T3" fmla="*/ 15 h 15"/>
                </a:gdLst>
                <a:ahLst/>
                <a:cxnLst>
                  <a:cxn ang="0">
                    <a:pos x="0" y="T0"/>
                  </a:cxn>
                  <a:cxn ang="0">
                    <a:pos x="0" y="T1"/>
                  </a:cxn>
                  <a:cxn ang="0">
                    <a:pos x="0" y="T2"/>
                  </a:cxn>
                  <a:cxn ang="0">
                    <a:pos x="0" y="T3"/>
                  </a:cxn>
                </a:cxnLst>
                <a:rect l="0" t="0" r="r" b="b"/>
                <a:pathLst>
                  <a:path h="15">
                    <a:moveTo>
                      <a:pt x="0" y="15"/>
                    </a:moveTo>
                    <a:lnTo>
                      <a:pt x="0" y="0"/>
                    </a:lnTo>
                    <a:lnTo>
                      <a:pt x="0"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7" name="Freeform 18">
                <a:extLst>
                  <a:ext uri="{FF2B5EF4-FFF2-40B4-BE49-F238E27FC236}">
                    <a16:creationId xmlns:a16="http://schemas.microsoft.com/office/drawing/2014/main" id="{5EA581B6-1B7C-45F5-A047-582B890CBFAB}"/>
                  </a:ext>
                </a:extLst>
              </p:cNvPr>
              <p:cNvSpPr>
                <a:spLocks/>
              </p:cNvSpPr>
              <p:nvPr userDrawn="1"/>
            </p:nvSpPr>
            <p:spPr bwMode="auto">
              <a:xfrm>
                <a:off x="4411" y="1362"/>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8" name="Freeform 19">
                <a:extLst>
                  <a:ext uri="{FF2B5EF4-FFF2-40B4-BE49-F238E27FC236}">
                    <a16:creationId xmlns:a16="http://schemas.microsoft.com/office/drawing/2014/main" id="{98BF5D39-2562-4AE6-894D-96309B79998F}"/>
                  </a:ext>
                </a:extLst>
              </p:cNvPr>
              <p:cNvSpPr>
                <a:spLocks/>
              </p:cNvSpPr>
              <p:nvPr userDrawn="1"/>
            </p:nvSpPr>
            <p:spPr bwMode="auto">
              <a:xfrm>
                <a:off x="4386" y="1372"/>
                <a:ext cx="15" cy="10"/>
              </a:xfrm>
              <a:custGeom>
                <a:avLst/>
                <a:gdLst>
                  <a:gd name="T0" fmla="*/ 2 w 3"/>
                  <a:gd name="T1" fmla="*/ 1 h 2"/>
                  <a:gd name="T2" fmla="*/ 2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1" y="1"/>
                      <a:pt x="2" y="0"/>
                    </a:cubicBezTo>
                    <a:cubicBezTo>
                      <a:pt x="1" y="1"/>
                      <a:pt x="0" y="1"/>
                      <a:pt x="0" y="2"/>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9" name="Freeform 20">
                <a:extLst>
                  <a:ext uri="{FF2B5EF4-FFF2-40B4-BE49-F238E27FC236}">
                    <a16:creationId xmlns:a16="http://schemas.microsoft.com/office/drawing/2014/main" id="{9CC86837-CE6E-41CD-8B96-C7E54CCA1DD5}"/>
                  </a:ext>
                </a:extLst>
              </p:cNvPr>
              <p:cNvSpPr>
                <a:spLocks/>
              </p:cNvSpPr>
              <p:nvPr userDrawn="1"/>
            </p:nvSpPr>
            <p:spPr bwMode="auto">
              <a:xfrm>
                <a:off x="4381" y="13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0" name="Freeform 21">
                <a:extLst>
                  <a:ext uri="{FF2B5EF4-FFF2-40B4-BE49-F238E27FC236}">
                    <a16:creationId xmlns:a16="http://schemas.microsoft.com/office/drawing/2014/main" id="{547B887B-355D-4411-841B-52E3C45DB40D}"/>
                  </a:ext>
                </a:extLst>
              </p:cNvPr>
              <p:cNvSpPr>
                <a:spLocks/>
              </p:cNvSpPr>
              <p:nvPr userDrawn="1"/>
            </p:nvSpPr>
            <p:spPr bwMode="auto">
              <a:xfrm>
                <a:off x="4421" y="1362"/>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1" name="Freeform 22">
                <a:extLst>
                  <a:ext uri="{FF2B5EF4-FFF2-40B4-BE49-F238E27FC236}">
                    <a16:creationId xmlns:a16="http://schemas.microsoft.com/office/drawing/2014/main" id="{51746B19-815B-41C9-A14F-8C6F3FB96968}"/>
                  </a:ext>
                </a:extLst>
              </p:cNvPr>
              <p:cNvSpPr>
                <a:spLocks/>
              </p:cNvSpPr>
              <p:nvPr userDrawn="1"/>
            </p:nvSpPr>
            <p:spPr bwMode="auto">
              <a:xfrm>
                <a:off x="4421" y="1367"/>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2" name="Freeform 23">
                <a:extLst>
                  <a:ext uri="{FF2B5EF4-FFF2-40B4-BE49-F238E27FC236}">
                    <a16:creationId xmlns:a16="http://schemas.microsoft.com/office/drawing/2014/main" id="{1519CCED-2874-4174-A0FF-C74E5FD55B77}"/>
                  </a:ext>
                </a:extLst>
              </p:cNvPr>
              <p:cNvSpPr>
                <a:spLocks/>
              </p:cNvSpPr>
              <p:nvPr userDrawn="1"/>
            </p:nvSpPr>
            <p:spPr bwMode="auto">
              <a:xfrm>
                <a:off x="4426"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3" name="Freeform 24">
                <a:extLst>
                  <a:ext uri="{FF2B5EF4-FFF2-40B4-BE49-F238E27FC236}">
                    <a16:creationId xmlns:a16="http://schemas.microsoft.com/office/drawing/2014/main" id="{DCA02CC1-36D1-4D65-97A1-50A685523DB4}"/>
                  </a:ext>
                </a:extLst>
              </p:cNvPr>
              <p:cNvSpPr>
                <a:spLocks/>
              </p:cNvSpPr>
              <p:nvPr userDrawn="1"/>
            </p:nvSpPr>
            <p:spPr bwMode="auto">
              <a:xfrm>
                <a:off x="4451" y="1337"/>
                <a:ext cx="4" cy="20"/>
              </a:xfrm>
              <a:custGeom>
                <a:avLst/>
                <a:gdLst>
                  <a:gd name="T0" fmla="*/ 0 w 1"/>
                  <a:gd name="T1" fmla="*/ 0 h 4"/>
                  <a:gd name="T2" fmla="*/ 1 w 1"/>
                  <a:gd name="T3" fmla="*/ 2 h 4"/>
                  <a:gd name="T4" fmla="*/ 0 w 1"/>
                  <a:gd name="T5" fmla="*/ 0 h 4"/>
                </a:gdLst>
                <a:ahLst/>
                <a:cxnLst>
                  <a:cxn ang="0">
                    <a:pos x="T0" y="T1"/>
                  </a:cxn>
                  <a:cxn ang="0">
                    <a:pos x="T2" y="T3"/>
                  </a:cxn>
                  <a:cxn ang="0">
                    <a:pos x="T4" y="T5"/>
                  </a:cxn>
                </a:cxnLst>
                <a:rect l="0" t="0" r="r" b="b"/>
                <a:pathLst>
                  <a:path w="1" h="4">
                    <a:moveTo>
                      <a:pt x="0" y="0"/>
                    </a:moveTo>
                    <a:cubicBezTo>
                      <a:pt x="0" y="1"/>
                      <a:pt x="0" y="4"/>
                      <a:pt x="1" y="2"/>
                    </a:cubicBezTo>
                    <a:cubicBezTo>
                      <a:pt x="1" y="1"/>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4" name="Freeform 25">
                <a:extLst>
                  <a:ext uri="{FF2B5EF4-FFF2-40B4-BE49-F238E27FC236}">
                    <a16:creationId xmlns:a16="http://schemas.microsoft.com/office/drawing/2014/main" id="{33A1BCEC-37FE-441F-9A49-54D65E739171}"/>
                  </a:ext>
                </a:extLst>
              </p:cNvPr>
              <p:cNvSpPr>
                <a:spLocks/>
              </p:cNvSpPr>
              <p:nvPr userDrawn="1"/>
            </p:nvSpPr>
            <p:spPr bwMode="auto">
              <a:xfrm>
                <a:off x="4436" y="1352"/>
                <a:ext cx="5" cy="10"/>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1"/>
                      <a:pt x="0" y="1"/>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5" name="Freeform 26">
                <a:extLst>
                  <a:ext uri="{FF2B5EF4-FFF2-40B4-BE49-F238E27FC236}">
                    <a16:creationId xmlns:a16="http://schemas.microsoft.com/office/drawing/2014/main" id="{6BDB3D94-BBC5-470F-97C6-E650CE0A32F4}"/>
                  </a:ext>
                </a:extLst>
              </p:cNvPr>
              <p:cNvSpPr>
                <a:spLocks/>
              </p:cNvSpPr>
              <p:nvPr userDrawn="1"/>
            </p:nvSpPr>
            <p:spPr bwMode="auto">
              <a:xfrm>
                <a:off x="4431" y="1362"/>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6" name="Freeform 27">
                <a:extLst>
                  <a:ext uri="{FF2B5EF4-FFF2-40B4-BE49-F238E27FC236}">
                    <a16:creationId xmlns:a16="http://schemas.microsoft.com/office/drawing/2014/main" id="{1358E93B-2F5C-4603-BC29-4EE5FDAB1751}"/>
                  </a:ext>
                </a:extLst>
              </p:cNvPr>
              <p:cNvSpPr>
                <a:spLocks/>
              </p:cNvSpPr>
              <p:nvPr userDrawn="1"/>
            </p:nvSpPr>
            <p:spPr bwMode="auto">
              <a:xfrm>
                <a:off x="4381" y="1382"/>
                <a:ext cx="15" cy="10"/>
              </a:xfrm>
              <a:custGeom>
                <a:avLst/>
                <a:gdLst>
                  <a:gd name="T0" fmla="*/ 2 w 3"/>
                  <a:gd name="T1" fmla="*/ 1 h 2"/>
                  <a:gd name="T2" fmla="*/ 0 w 3"/>
                  <a:gd name="T3" fmla="*/ 2 h 2"/>
                  <a:gd name="T4" fmla="*/ 3 w 3"/>
                  <a:gd name="T5" fmla="*/ 1 h 2"/>
                  <a:gd name="T6" fmla="*/ 2 w 3"/>
                  <a:gd name="T7" fmla="*/ 1 h 2"/>
                </a:gdLst>
                <a:ahLst/>
                <a:cxnLst>
                  <a:cxn ang="0">
                    <a:pos x="T0" y="T1"/>
                  </a:cxn>
                  <a:cxn ang="0">
                    <a:pos x="T2" y="T3"/>
                  </a:cxn>
                  <a:cxn ang="0">
                    <a:pos x="T4" y="T5"/>
                  </a:cxn>
                  <a:cxn ang="0">
                    <a:pos x="T6" y="T7"/>
                  </a:cxn>
                </a:cxnLst>
                <a:rect l="0" t="0" r="r" b="b"/>
                <a:pathLst>
                  <a:path w="3" h="2">
                    <a:moveTo>
                      <a:pt x="2" y="1"/>
                    </a:moveTo>
                    <a:cubicBezTo>
                      <a:pt x="2" y="1"/>
                      <a:pt x="1" y="2"/>
                      <a:pt x="0" y="2"/>
                    </a:cubicBezTo>
                    <a:cubicBezTo>
                      <a:pt x="1" y="2"/>
                      <a:pt x="2" y="2"/>
                      <a:pt x="3" y="1"/>
                    </a:cubicBezTo>
                    <a:cubicBezTo>
                      <a:pt x="3" y="1"/>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7" name="Freeform 28">
                <a:extLst>
                  <a:ext uri="{FF2B5EF4-FFF2-40B4-BE49-F238E27FC236}">
                    <a16:creationId xmlns:a16="http://schemas.microsoft.com/office/drawing/2014/main" id="{202C06B4-84DB-4B23-81FB-E1AE2BF11A08}"/>
                  </a:ext>
                </a:extLst>
              </p:cNvPr>
              <p:cNvSpPr>
                <a:spLocks/>
              </p:cNvSpPr>
              <p:nvPr userDrawn="1"/>
            </p:nvSpPr>
            <p:spPr bwMode="auto">
              <a:xfrm>
                <a:off x="4411"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8" name="Freeform 29">
                <a:extLst>
                  <a:ext uri="{FF2B5EF4-FFF2-40B4-BE49-F238E27FC236}">
                    <a16:creationId xmlns:a16="http://schemas.microsoft.com/office/drawing/2014/main" id="{E6BD0576-B03B-444B-873E-01B1E2E359AA}"/>
                  </a:ext>
                </a:extLst>
              </p:cNvPr>
              <p:cNvSpPr>
                <a:spLocks/>
              </p:cNvSpPr>
              <p:nvPr userDrawn="1"/>
            </p:nvSpPr>
            <p:spPr bwMode="auto">
              <a:xfrm>
                <a:off x="4336" y="1407"/>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9" name="Freeform 30">
                <a:extLst>
                  <a:ext uri="{FF2B5EF4-FFF2-40B4-BE49-F238E27FC236}">
                    <a16:creationId xmlns:a16="http://schemas.microsoft.com/office/drawing/2014/main" id="{5C2F51A2-567E-489A-AB18-F1FEE21B24CC}"/>
                  </a:ext>
                </a:extLst>
              </p:cNvPr>
              <p:cNvSpPr>
                <a:spLocks/>
              </p:cNvSpPr>
              <p:nvPr userDrawn="1"/>
            </p:nvSpPr>
            <p:spPr bwMode="auto">
              <a:xfrm>
                <a:off x="4396" y="1382"/>
                <a:ext cx="10" cy="5"/>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0"/>
                      <a:pt x="2" y="0"/>
                    </a:cubicBezTo>
                    <a:cubicBezTo>
                      <a:pt x="1" y="0"/>
                      <a:pt x="1"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0" name="Freeform 31">
                <a:extLst>
                  <a:ext uri="{FF2B5EF4-FFF2-40B4-BE49-F238E27FC236}">
                    <a16:creationId xmlns:a16="http://schemas.microsoft.com/office/drawing/2014/main" id="{90FD2CAE-9405-40A7-8405-26CF2AF76CBE}"/>
                  </a:ext>
                </a:extLst>
              </p:cNvPr>
              <p:cNvSpPr>
                <a:spLocks/>
              </p:cNvSpPr>
              <p:nvPr userDrawn="1"/>
            </p:nvSpPr>
            <p:spPr bwMode="auto">
              <a:xfrm>
                <a:off x="4366" y="1392"/>
                <a:ext cx="10" cy="5"/>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2"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1" name="Freeform 32">
                <a:extLst>
                  <a:ext uri="{FF2B5EF4-FFF2-40B4-BE49-F238E27FC236}">
                    <a16:creationId xmlns:a16="http://schemas.microsoft.com/office/drawing/2014/main" id="{CA84E021-8D32-4EAA-B728-94D3D3050A2F}"/>
                  </a:ext>
                </a:extLst>
              </p:cNvPr>
              <p:cNvSpPr>
                <a:spLocks/>
              </p:cNvSpPr>
              <p:nvPr userDrawn="1"/>
            </p:nvSpPr>
            <p:spPr bwMode="auto">
              <a:xfrm>
                <a:off x="4406"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2" name="Freeform 33">
                <a:extLst>
                  <a:ext uri="{FF2B5EF4-FFF2-40B4-BE49-F238E27FC236}">
                    <a16:creationId xmlns:a16="http://schemas.microsoft.com/office/drawing/2014/main" id="{A82248B4-3721-4E06-AA4F-355F9196A3FE}"/>
                  </a:ext>
                </a:extLst>
              </p:cNvPr>
              <p:cNvSpPr>
                <a:spLocks/>
              </p:cNvSpPr>
              <p:nvPr userDrawn="1"/>
            </p:nvSpPr>
            <p:spPr bwMode="auto">
              <a:xfrm>
                <a:off x="4406" y="1377"/>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3" name="Freeform 34">
                <a:extLst>
                  <a:ext uri="{FF2B5EF4-FFF2-40B4-BE49-F238E27FC236}">
                    <a16:creationId xmlns:a16="http://schemas.microsoft.com/office/drawing/2014/main" id="{3846DBC0-1E7A-4239-99C7-59F5B0FF4EE2}"/>
                  </a:ext>
                </a:extLst>
              </p:cNvPr>
              <p:cNvSpPr>
                <a:spLocks/>
              </p:cNvSpPr>
              <p:nvPr userDrawn="1"/>
            </p:nvSpPr>
            <p:spPr bwMode="auto">
              <a:xfrm>
                <a:off x="4316" y="1412"/>
                <a:ext cx="40" cy="25"/>
              </a:xfrm>
              <a:custGeom>
                <a:avLst/>
                <a:gdLst>
                  <a:gd name="T0" fmla="*/ 3 w 8"/>
                  <a:gd name="T1" fmla="*/ 5 h 5"/>
                  <a:gd name="T2" fmla="*/ 7 w 8"/>
                  <a:gd name="T3" fmla="*/ 4 h 5"/>
                  <a:gd name="T4" fmla="*/ 5 w 8"/>
                  <a:gd name="T5" fmla="*/ 0 h 5"/>
                  <a:gd name="T6" fmla="*/ 3 w 8"/>
                  <a:gd name="T7" fmla="*/ 1 h 5"/>
                  <a:gd name="T8" fmla="*/ 6 w 8"/>
                  <a:gd name="T9" fmla="*/ 2 h 5"/>
                  <a:gd name="T10" fmla="*/ 2 w 8"/>
                  <a:gd name="T11" fmla="*/ 2 h 5"/>
                  <a:gd name="T12" fmla="*/ 0 w 8"/>
                  <a:gd name="T13" fmla="*/ 5 h 5"/>
                  <a:gd name="T14" fmla="*/ 3 w 8"/>
                  <a:gd name="T15" fmla="*/ 4 h 5"/>
                  <a:gd name="T16" fmla="*/ 3 w 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3" y="5"/>
                    </a:moveTo>
                    <a:cubicBezTo>
                      <a:pt x="3" y="4"/>
                      <a:pt x="5" y="3"/>
                      <a:pt x="7" y="4"/>
                    </a:cubicBezTo>
                    <a:cubicBezTo>
                      <a:pt x="8" y="2"/>
                      <a:pt x="6" y="1"/>
                      <a:pt x="5" y="0"/>
                    </a:cubicBezTo>
                    <a:cubicBezTo>
                      <a:pt x="5" y="0"/>
                      <a:pt x="5" y="0"/>
                      <a:pt x="3" y="1"/>
                    </a:cubicBezTo>
                    <a:cubicBezTo>
                      <a:pt x="4" y="1"/>
                      <a:pt x="7" y="1"/>
                      <a:pt x="6" y="2"/>
                    </a:cubicBezTo>
                    <a:cubicBezTo>
                      <a:pt x="3" y="3"/>
                      <a:pt x="4" y="2"/>
                      <a:pt x="2" y="2"/>
                    </a:cubicBezTo>
                    <a:cubicBezTo>
                      <a:pt x="4" y="3"/>
                      <a:pt x="0" y="4"/>
                      <a:pt x="0" y="5"/>
                    </a:cubicBezTo>
                    <a:cubicBezTo>
                      <a:pt x="3" y="4"/>
                      <a:pt x="3" y="4"/>
                      <a:pt x="3" y="4"/>
                    </a:cubicBezTo>
                    <a:cubicBezTo>
                      <a:pt x="3" y="4"/>
                      <a:pt x="2"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4" name="Freeform 35">
                <a:extLst>
                  <a:ext uri="{FF2B5EF4-FFF2-40B4-BE49-F238E27FC236}">
                    <a16:creationId xmlns:a16="http://schemas.microsoft.com/office/drawing/2014/main" id="{8AAC09F5-9C38-400F-AD89-9D6BF4317D0F}"/>
                  </a:ext>
                </a:extLst>
              </p:cNvPr>
              <p:cNvSpPr>
                <a:spLocks/>
              </p:cNvSpPr>
              <p:nvPr userDrawn="1"/>
            </p:nvSpPr>
            <p:spPr bwMode="auto">
              <a:xfrm>
                <a:off x="4341" y="1402"/>
                <a:ext cx="20" cy="5"/>
              </a:xfrm>
              <a:custGeom>
                <a:avLst/>
                <a:gdLst>
                  <a:gd name="T0" fmla="*/ 3 w 4"/>
                  <a:gd name="T1" fmla="*/ 1 h 1"/>
                  <a:gd name="T2" fmla="*/ 4 w 4"/>
                  <a:gd name="T3" fmla="*/ 0 h 1"/>
                  <a:gd name="T4" fmla="*/ 1 w 4"/>
                  <a:gd name="T5" fmla="*/ 0 h 1"/>
                  <a:gd name="T6" fmla="*/ 0 w 4"/>
                  <a:gd name="T7" fmla="*/ 1 h 1"/>
                  <a:gd name="T8" fmla="*/ 1 w 4"/>
                  <a:gd name="T9" fmla="*/ 1 h 1"/>
                  <a:gd name="T10" fmla="*/ 3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0"/>
                      <a:pt x="4" y="0"/>
                      <a:pt x="4" y="0"/>
                    </a:cubicBezTo>
                    <a:cubicBezTo>
                      <a:pt x="3" y="0"/>
                      <a:pt x="2" y="0"/>
                      <a:pt x="1" y="0"/>
                    </a:cubicBezTo>
                    <a:cubicBezTo>
                      <a:pt x="0" y="1"/>
                      <a:pt x="0" y="1"/>
                      <a:pt x="0" y="1"/>
                    </a:cubicBezTo>
                    <a:cubicBezTo>
                      <a:pt x="0" y="1"/>
                      <a:pt x="1" y="1"/>
                      <a:pt x="1" y="1"/>
                    </a:cubicBezTo>
                    <a:cubicBezTo>
                      <a:pt x="2" y="1"/>
                      <a:pt x="3" y="0"/>
                      <a:pt x="3"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5" name="Freeform 36">
                <a:extLst>
                  <a:ext uri="{FF2B5EF4-FFF2-40B4-BE49-F238E27FC236}">
                    <a16:creationId xmlns:a16="http://schemas.microsoft.com/office/drawing/2014/main" id="{F2457509-4F2A-4205-9254-1C793F165DA7}"/>
                  </a:ext>
                </a:extLst>
              </p:cNvPr>
              <p:cNvSpPr>
                <a:spLocks/>
              </p:cNvSpPr>
              <p:nvPr userDrawn="1"/>
            </p:nvSpPr>
            <p:spPr bwMode="auto">
              <a:xfrm>
                <a:off x="4361" y="1392"/>
                <a:ext cx="25" cy="15"/>
              </a:xfrm>
              <a:custGeom>
                <a:avLst/>
                <a:gdLst>
                  <a:gd name="T0" fmla="*/ 3 w 5"/>
                  <a:gd name="T1" fmla="*/ 1 h 3"/>
                  <a:gd name="T2" fmla="*/ 2 w 5"/>
                  <a:gd name="T3" fmla="*/ 3 h 3"/>
                  <a:gd name="T4" fmla="*/ 5 w 5"/>
                  <a:gd name="T5" fmla="*/ 1 h 3"/>
                  <a:gd name="T6" fmla="*/ 3 w 5"/>
                  <a:gd name="T7" fmla="*/ 1 h 3"/>
                  <a:gd name="T8" fmla="*/ 4 w 5"/>
                  <a:gd name="T9" fmla="*/ 0 h 3"/>
                  <a:gd name="T10" fmla="*/ 3 w 5"/>
                  <a:gd name="T11" fmla="*/ 1 h 3"/>
                  <a:gd name="T12" fmla="*/ 3 w 5"/>
                  <a:gd name="T13" fmla="*/ 1 h 3"/>
                  <a:gd name="T14" fmla="*/ 3 w 5"/>
                  <a:gd name="T15" fmla="*/ 1 h 3"/>
                  <a:gd name="T16" fmla="*/ 3 w 5"/>
                  <a:gd name="T17" fmla="*/ 1 h 3"/>
                  <a:gd name="T18" fmla="*/ 3 w 5"/>
                  <a:gd name="T19" fmla="*/ 1 h 3"/>
                  <a:gd name="T20" fmla="*/ 3 w 5"/>
                  <a:gd name="T21" fmla="*/ 1 h 3"/>
                  <a:gd name="T22" fmla="*/ 3 w 5"/>
                  <a:gd name="T23" fmla="*/ 1 h 3"/>
                  <a:gd name="T24" fmla="*/ 3 w 5"/>
                  <a:gd name="T25" fmla="*/ 1 h 3"/>
                  <a:gd name="T26" fmla="*/ 3 w 5"/>
                  <a:gd name="T27" fmla="*/ 1 h 3"/>
                  <a:gd name="T28" fmla="*/ 3 w 5"/>
                  <a:gd name="T29" fmla="*/ 1 h 3"/>
                  <a:gd name="T30" fmla="*/ 0 w 5"/>
                  <a:gd name="T31" fmla="*/ 2 h 3"/>
                  <a:gd name="T32" fmla="*/ 3 w 5"/>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3">
                    <a:moveTo>
                      <a:pt x="3" y="1"/>
                    </a:moveTo>
                    <a:cubicBezTo>
                      <a:pt x="3" y="2"/>
                      <a:pt x="1" y="3"/>
                      <a:pt x="2" y="3"/>
                    </a:cubicBezTo>
                    <a:cubicBezTo>
                      <a:pt x="4" y="3"/>
                      <a:pt x="4" y="2"/>
                      <a:pt x="5" y="1"/>
                    </a:cubicBezTo>
                    <a:cubicBezTo>
                      <a:pt x="1" y="3"/>
                      <a:pt x="5" y="1"/>
                      <a:pt x="3" y="1"/>
                    </a:cubicBezTo>
                    <a:cubicBezTo>
                      <a:pt x="3" y="1"/>
                      <a:pt x="4" y="1"/>
                      <a:pt x="4" y="0"/>
                    </a:cubicBezTo>
                    <a:cubicBezTo>
                      <a:pt x="4"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3" y="1"/>
                      <a:pt x="3" y="1"/>
                    </a:cubicBezTo>
                    <a:cubicBezTo>
                      <a:pt x="3" y="1"/>
                      <a:pt x="3" y="1"/>
                      <a:pt x="3" y="1"/>
                    </a:cubicBezTo>
                    <a:cubicBezTo>
                      <a:pt x="3" y="1"/>
                      <a:pt x="3" y="1"/>
                      <a:pt x="3" y="1"/>
                    </a:cubicBezTo>
                    <a:cubicBezTo>
                      <a:pt x="0" y="2"/>
                      <a:pt x="0" y="2"/>
                      <a:pt x="0" y="2"/>
                    </a:cubicBezTo>
                    <a:cubicBezTo>
                      <a:pt x="0" y="2"/>
                      <a:pt x="1"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6" name="Freeform 37">
                <a:extLst>
                  <a:ext uri="{FF2B5EF4-FFF2-40B4-BE49-F238E27FC236}">
                    <a16:creationId xmlns:a16="http://schemas.microsoft.com/office/drawing/2014/main" id="{B35E8F74-720F-4C25-9468-282EFAE584C5}"/>
                  </a:ext>
                </a:extLst>
              </p:cNvPr>
              <p:cNvSpPr>
                <a:spLocks/>
              </p:cNvSpPr>
              <p:nvPr userDrawn="1"/>
            </p:nvSpPr>
            <p:spPr bwMode="auto">
              <a:xfrm>
                <a:off x="4455"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7" name="Freeform 38">
                <a:extLst>
                  <a:ext uri="{FF2B5EF4-FFF2-40B4-BE49-F238E27FC236}">
                    <a16:creationId xmlns:a16="http://schemas.microsoft.com/office/drawing/2014/main" id="{879E8F3D-9A17-4B16-B56B-96328FB62F1A}"/>
                  </a:ext>
                </a:extLst>
              </p:cNvPr>
              <p:cNvSpPr>
                <a:spLocks/>
              </p:cNvSpPr>
              <p:nvPr userDrawn="1"/>
            </p:nvSpPr>
            <p:spPr bwMode="auto">
              <a:xfrm>
                <a:off x="4436" y="1352"/>
                <a:ext cx="24" cy="15"/>
              </a:xfrm>
              <a:custGeom>
                <a:avLst/>
                <a:gdLst>
                  <a:gd name="T0" fmla="*/ 3 w 5"/>
                  <a:gd name="T1" fmla="*/ 3 h 3"/>
                  <a:gd name="T2" fmla="*/ 4 w 5"/>
                  <a:gd name="T3" fmla="*/ 1 h 3"/>
                  <a:gd name="T4" fmla="*/ 4 w 5"/>
                  <a:gd name="T5" fmla="*/ 2 h 3"/>
                  <a:gd name="T6" fmla="*/ 4 w 5"/>
                  <a:gd name="T7" fmla="*/ 1 h 3"/>
                  <a:gd name="T8" fmla="*/ 4 w 5"/>
                  <a:gd name="T9" fmla="*/ 1 h 3"/>
                  <a:gd name="T10" fmla="*/ 1 w 5"/>
                  <a:gd name="T11" fmla="*/ 3 h 3"/>
                  <a:gd name="T12" fmla="*/ 3 w 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3"/>
                    </a:moveTo>
                    <a:cubicBezTo>
                      <a:pt x="3" y="2"/>
                      <a:pt x="3" y="2"/>
                      <a:pt x="4" y="1"/>
                    </a:cubicBezTo>
                    <a:cubicBezTo>
                      <a:pt x="4" y="1"/>
                      <a:pt x="4" y="2"/>
                      <a:pt x="4" y="2"/>
                    </a:cubicBezTo>
                    <a:cubicBezTo>
                      <a:pt x="5" y="1"/>
                      <a:pt x="5" y="0"/>
                      <a:pt x="4" y="1"/>
                    </a:cubicBezTo>
                    <a:cubicBezTo>
                      <a:pt x="4" y="1"/>
                      <a:pt x="4" y="1"/>
                      <a:pt x="4" y="1"/>
                    </a:cubicBezTo>
                    <a:cubicBezTo>
                      <a:pt x="2" y="2"/>
                      <a:pt x="0" y="3"/>
                      <a:pt x="1" y="3"/>
                    </a:cubicBezTo>
                    <a:cubicBezTo>
                      <a:pt x="1"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8" name="Freeform 39">
                <a:extLst>
                  <a:ext uri="{FF2B5EF4-FFF2-40B4-BE49-F238E27FC236}">
                    <a16:creationId xmlns:a16="http://schemas.microsoft.com/office/drawing/2014/main" id="{BB0E56DB-2E65-4E48-939F-3373DD698140}"/>
                  </a:ext>
                </a:extLst>
              </p:cNvPr>
              <p:cNvSpPr>
                <a:spLocks/>
              </p:cNvSpPr>
              <p:nvPr userDrawn="1"/>
            </p:nvSpPr>
            <p:spPr bwMode="auto">
              <a:xfrm>
                <a:off x="4401" y="1387"/>
                <a:ext cx="15" cy="10"/>
              </a:xfrm>
              <a:custGeom>
                <a:avLst/>
                <a:gdLst>
                  <a:gd name="T0" fmla="*/ 3 w 3"/>
                  <a:gd name="T1" fmla="*/ 0 h 2"/>
                  <a:gd name="T2" fmla="*/ 0 w 3"/>
                  <a:gd name="T3" fmla="*/ 2 h 2"/>
                  <a:gd name="T4" fmla="*/ 2 w 3"/>
                  <a:gd name="T5" fmla="*/ 2 h 2"/>
                  <a:gd name="T6" fmla="*/ 2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3" y="0"/>
                      <a:pt x="0" y="2"/>
                      <a:pt x="0" y="2"/>
                    </a:cubicBezTo>
                    <a:cubicBezTo>
                      <a:pt x="2" y="2"/>
                      <a:pt x="2" y="2"/>
                      <a:pt x="2" y="2"/>
                    </a:cubicBezTo>
                    <a:cubicBezTo>
                      <a:pt x="2" y="2"/>
                      <a:pt x="2" y="2"/>
                      <a:pt x="2" y="2"/>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9" name="Freeform 40">
                <a:extLst>
                  <a:ext uri="{FF2B5EF4-FFF2-40B4-BE49-F238E27FC236}">
                    <a16:creationId xmlns:a16="http://schemas.microsoft.com/office/drawing/2014/main" id="{A00CCCC4-A09D-4ADE-9B00-61C3C66718DE}"/>
                  </a:ext>
                </a:extLst>
              </p:cNvPr>
              <p:cNvSpPr>
                <a:spLocks/>
              </p:cNvSpPr>
              <p:nvPr userDrawn="1"/>
            </p:nvSpPr>
            <p:spPr bwMode="auto">
              <a:xfrm>
                <a:off x="4331" y="1402"/>
                <a:ext cx="5" cy="10"/>
              </a:xfrm>
              <a:custGeom>
                <a:avLst/>
                <a:gdLst>
                  <a:gd name="T0" fmla="*/ 5 w 5"/>
                  <a:gd name="T1" fmla="*/ 5 h 10"/>
                  <a:gd name="T2" fmla="*/ 5 w 5"/>
                  <a:gd name="T3" fmla="*/ 0 h 10"/>
                  <a:gd name="T4" fmla="*/ 0 w 5"/>
                  <a:gd name="T5" fmla="*/ 10 h 10"/>
                  <a:gd name="T6" fmla="*/ 5 w 5"/>
                  <a:gd name="T7" fmla="*/ 5 h 10"/>
                </a:gdLst>
                <a:ahLst/>
                <a:cxnLst>
                  <a:cxn ang="0">
                    <a:pos x="T0" y="T1"/>
                  </a:cxn>
                  <a:cxn ang="0">
                    <a:pos x="T2" y="T3"/>
                  </a:cxn>
                  <a:cxn ang="0">
                    <a:pos x="T4" y="T5"/>
                  </a:cxn>
                  <a:cxn ang="0">
                    <a:pos x="T6" y="T7"/>
                  </a:cxn>
                </a:cxnLst>
                <a:rect l="0" t="0" r="r" b="b"/>
                <a:pathLst>
                  <a:path w="5" h="10">
                    <a:moveTo>
                      <a:pt x="5" y="5"/>
                    </a:moveTo>
                    <a:lnTo>
                      <a:pt x="5" y="0"/>
                    </a:lnTo>
                    <a:lnTo>
                      <a:pt x="0" y="1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0" name="Freeform 41">
                <a:extLst>
                  <a:ext uri="{FF2B5EF4-FFF2-40B4-BE49-F238E27FC236}">
                    <a16:creationId xmlns:a16="http://schemas.microsoft.com/office/drawing/2014/main" id="{B69D1AFD-937E-49D1-ADCF-71185CE855D3}"/>
                  </a:ext>
                </a:extLst>
              </p:cNvPr>
              <p:cNvSpPr>
                <a:spLocks/>
              </p:cNvSpPr>
              <p:nvPr userDrawn="1"/>
            </p:nvSpPr>
            <p:spPr bwMode="auto">
              <a:xfrm>
                <a:off x="4311" y="1407"/>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1" name="Freeform 42">
                <a:extLst>
                  <a:ext uri="{FF2B5EF4-FFF2-40B4-BE49-F238E27FC236}">
                    <a16:creationId xmlns:a16="http://schemas.microsoft.com/office/drawing/2014/main" id="{93AEF9EF-F045-435D-8215-19DE81C4CC0D}"/>
                  </a:ext>
                </a:extLst>
              </p:cNvPr>
              <p:cNvSpPr>
                <a:spLocks/>
              </p:cNvSpPr>
              <p:nvPr userDrawn="1"/>
            </p:nvSpPr>
            <p:spPr bwMode="auto">
              <a:xfrm>
                <a:off x="3689" y="10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2" name="Freeform 43">
                <a:extLst>
                  <a:ext uri="{FF2B5EF4-FFF2-40B4-BE49-F238E27FC236}">
                    <a16:creationId xmlns:a16="http://schemas.microsoft.com/office/drawing/2014/main" id="{501480F4-CB51-4A87-A522-C31F6511DA6A}"/>
                  </a:ext>
                </a:extLst>
              </p:cNvPr>
              <p:cNvSpPr>
                <a:spLocks/>
              </p:cNvSpPr>
              <p:nvPr userDrawn="1"/>
            </p:nvSpPr>
            <p:spPr bwMode="auto">
              <a:xfrm>
                <a:off x="3659" y="10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3" name="Freeform 44">
                <a:extLst>
                  <a:ext uri="{FF2B5EF4-FFF2-40B4-BE49-F238E27FC236}">
                    <a16:creationId xmlns:a16="http://schemas.microsoft.com/office/drawing/2014/main" id="{C22DBA7F-A4FC-4CEC-A7A3-F0246329A68E}"/>
                  </a:ext>
                </a:extLst>
              </p:cNvPr>
              <p:cNvSpPr>
                <a:spLocks/>
              </p:cNvSpPr>
              <p:nvPr userDrawn="1"/>
            </p:nvSpPr>
            <p:spPr bwMode="auto">
              <a:xfrm>
                <a:off x="3819" y="1412"/>
                <a:ext cx="15" cy="5"/>
              </a:xfrm>
              <a:custGeom>
                <a:avLst/>
                <a:gdLst>
                  <a:gd name="T0" fmla="*/ 3 w 3"/>
                  <a:gd name="T1" fmla="*/ 1 h 1"/>
                  <a:gd name="T2" fmla="*/ 0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1"/>
                      <a:pt x="0" y="0"/>
                      <a:pt x="0" y="0"/>
                    </a:cubicBezTo>
                    <a:cubicBezTo>
                      <a:pt x="0" y="1"/>
                      <a:pt x="0" y="1"/>
                      <a:pt x="0" y="1"/>
                    </a:cubicBezTo>
                    <a:cubicBezTo>
                      <a:pt x="1" y="1"/>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4" name="Freeform 45">
                <a:extLst>
                  <a:ext uri="{FF2B5EF4-FFF2-40B4-BE49-F238E27FC236}">
                    <a16:creationId xmlns:a16="http://schemas.microsoft.com/office/drawing/2014/main" id="{F495871A-87FD-484B-8A6F-2137CED6D1A5}"/>
                  </a:ext>
                </a:extLst>
              </p:cNvPr>
              <p:cNvSpPr>
                <a:spLocks/>
              </p:cNvSpPr>
              <p:nvPr userDrawn="1"/>
            </p:nvSpPr>
            <p:spPr bwMode="auto">
              <a:xfrm>
                <a:off x="3545" y="1302"/>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5" name="Freeform 46">
                <a:extLst>
                  <a:ext uri="{FF2B5EF4-FFF2-40B4-BE49-F238E27FC236}">
                    <a16:creationId xmlns:a16="http://schemas.microsoft.com/office/drawing/2014/main" id="{37F48FEF-3011-40EB-A589-4C0DE9D6EF70}"/>
                  </a:ext>
                </a:extLst>
              </p:cNvPr>
              <p:cNvSpPr>
                <a:spLocks/>
              </p:cNvSpPr>
              <p:nvPr userDrawn="1"/>
            </p:nvSpPr>
            <p:spPr bwMode="auto">
              <a:xfrm>
                <a:off x="3530" y="1292"/>
                <a:ext cx="0" cy="10"/>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6" name="Freeform 47">
                <a:extLst>
                  <a:ext uri="{FF2B5EF4-FFF2-40B4-BE49-F238E27FC236}">
                    <a16:creationId xmlns:a16="http://schemas.microsoft.com/office/drawing/2014/main" id="{A2D9141C-78B1-4091-BDD0-AFF85FC4F2C0}"/>
                  </a:ext>
                </a:extLst>
              </p:cNvPr>
              <p:cNvSpPr>
                <a:spLocks/>
              </p:cNvSpPr>
              <p:nvPr userDrawn="1"/>
            </p:nvSpPr>
            <p:spPr bwMode="auto">
              <a:xfrm>
                <a:off x="3774" y="893"/>
                <a:ext cx="5" cy="10"/>
              </a:xfrm>
              <a:custGeom>
                <a:avLst/>
                <a:gdLst>
                  <a:gd name="T0" fmla="*/ 1 w 1"/>
                  <a:gd name="T1" fmla="*/ 2 h 2"/>
                  <a:gd name="T2" fmla="*/ 1 w 1"/>
                  <a:gd name="T3" fmla="*/ 2 h 2"/>
                  <a:gd name="T4" fmla="*/ 1 w 1"/>
                  <a:gd name="T5" fmla="*/ 0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1"/>
                      <a:pt x="0"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7" name="Freeform 48">
                <a:extLst>
                  <a:ext uri="{FF2B5EF4-FFF2-40B4-BE49-F238E27FC236}">
                    <a16:creationId xmlns:a16="http://schemas.microsoft.com/office/drawing/2014/main" id="{11C46CD6-AB50-41D0-AC2A-F328F3947157}"/>
                  </a:ext>
                </a:extLst>
              </p:cNvPr>
              <p:cNvSpPr>
                <a:spLocks/>
              </p:cNvSpPr>
              <p:nvPr userDrawn="1"/>
            </p:nvSpPr>
            <p:spPr bwMode="auto">
              <a:xfrm>
                <a:off x="4107" y="1397"/>
                <a:ext cx="15" cy="5"/>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0" y="0"/>
                    </a:cubicBezTo>
                    <a:cubicBezTo>
                      <a:pt x="1" y="0"/>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8" name="Freeform 49">
                <a:extLst>
                  <a:ext uri="{FF2B5EF4-FFF2-40B4-BE49-F238E27FC236}">
                    <a16:creationId xmlns:a16="http://schemas.microsoft.com/office/drawing/2014/main" id="{3FF64D48-300B-4C18-B585-BA307972944A}"/>
                  </a:ext>
                </a:extLst>
              </p:cNvPr>
              <p:cNvSpPr>
                <a:spLocks/>
              </p:cNvSpPr>
              <p:nvPr userDrawn="1"/>
            </p:nvSpPr>
            <p:spPr bwMode="auto">
              <a:xfrm>
                <a:off x="3694" y="10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9" name="Freeform 50">
                <a:extLst>
                  <a:ext uri="{FF2B5EF4-FFF2-40B4-BE49-F238E27FC236}">
                    <a16:creationId xmlns:a16="http://schemas.microsoft.com/office/drawing/2014/main" id="{996D8AB9-EA70-4ADA-A8DB-7C3C6F1A3F41}"/>
                  </a:ext>
                </a:extLst>
              </p:cNvPr>
              <p:cNvSpPr>
                <a:spLocks/>
              </p:cNvSpPr>
              <p:nvPr userDrawn="1"/>
            </p:nvSpPr>
            <p:spPr bwMode="auto">
              <a:xfrm>
                <a:off x="4097" y="1387"/>
                <a:ext cx="10" cy="1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0"/>
                      <a:pt x="0" y="1"/>
                    </a:cubicBezTo>
                    <a:cubicBezTo>
                      <a:pt x="1" y="1"/>
                      <a:pt x="2" y="1"/>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0" name="Freeform 51">
                <a:extLst>
                  <a:ext uri="{FF2B5EF4-FFF2-40B4-BE49-F238E27FC236}">
                    <a16:creationId xmlns:a16="http://schemas.microsoft.com/office/drawing/2014/main" id="{0115719D-A40B-4F43-8486-687DE9EA2B39}"/>
                  </a:ext>
                </a:extLst>
              </p:cNvPr>
              <p:cNvSpPr>
                <a:spLocks/>
              </p:cNvSpPr>
              <p:nvPr userDrawn="1"/>
            </p:nvSpPr>
            <p:spPr bwMode="auto">
              <a:xfrm>
                <a:off x="4281" y="9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1" name="Freeform 52">
                <a:extLst>
                  <a:ext uri="{FF2B5EF4-FFF2-40B4-BE49-F238E27FC236}">
                    <a16:creationId xmlns:a16="http://schemas.microsoft.com/office/drawing/2014/main" id="{930E63BA-EEC4-4FA9-96AA-809778D198DB}"/>
                  </a:ext>
                </a:extLst>
              </p:cNvPr>
              <p:cNvSpPr>
                <a:spLocks/>
              </p:cNvSpPr>
              <p:nvPr userDrawn="1"/>
            </p:nvSpPr>
            <p:spPr bwMode="auto">
              <a:xfrm>
                <a:off x="4396" y="111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2" name="Rectangle 53">
                <a:extLst>
                  <a:ext uri="{FF2B5EF4-FFF2-40B4-BE49-F238E27FC236}">
                    <a16:creationId xmlns:a16="http://schemas.microsoft.com/office/drawing/2014/main" id="{D3783329-9294-4646-9B27-3ABA1A543B49}"/>
                  </a:ext>
                </a:extLst>
              </p:cNvPr>
              <p:cNvSpPr>
                <a:spLocks noChangeArrowheads="1"/>
              </p:cNvSpPr>
              <p:nvPr userDrawn="1"/>
            </p:nvSpPr>
            <p:spPr bwMode="auto">
              <a:xfrm>
                <a:off x="4237" y="1417"/>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3" name="Freeform 54">
                <a:extLst>
                  <a:ext uri="{FF2B5EF4-FFF2-40B4-BE49-F238E27FC236}">
                    <a16:creationId xmlns:a16="http://schemas.microsoft.com/office/drawing/2014/main" id="{A10FD310-94E7-465F-BC53-C174DBF69986}"/>
                  </a:ext>
                </a:extLst>
              </p:cNvPr>
              <p:cNvSpPr>
                <a:spLocks/>
              </p:cNvSpPr>
              <p:nvPr userDrawn="1"/>
            </p:nvSpPr>
            <p:spPr bwMode="auto">
              <a:xfrm>
                <a:off x="4256" y="143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4" name="Freeform 55">
                <a:extLst>
                  <a:ext uri="{FF2B5EF4-FFF2-40B4-BE49-F238E27FC236}">
                    <a16:creationId xmlns:a16="http://schemas.microsoft.com/office/drawing/2014/main" id="{B44BBE18-3707-43ED-9053-09E1000342D0}"/>
                  </a:ext>
                </a:extLst>
              </p:cNvPr>
              <p:cNvSpPr>
                <a:spLocks/>
              </p:cNvSpPr>
              <p:nvPr userDrawn="1"/>
            </p:nvSpPr>
            <p:spPr bwMode="auto">
              <a:xfrm>
                <a:off x="4042" y="13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5" name="Freeform 56">
                <a:extLst>
                  <a:ext uri="{FF2B5EF4-FFF2-40B4-BE49-F238E27FC236}">
                    <a16:creationId xmlns:a16="http://schemas.microsoft.com/office/drawing/2014/main" id="{1271E6EF-5BD6-4671-911D-04AA770E621D}"/>
                  </a:ext>
                </a:extLst>
              </p:cNvPr>
              <p:cNvSpPr>
                <a:spLocks/>
              </p:cNvSpPr>
              <p:nvPr userDrawn="1"/>
            </p:nvSpPr>
            <p:spPr bwMode="auto">
              <a:xfrm>
                <a:off x="4242" y="1417"/>
                <a:ext cx="4"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6" name="Freeform 57">
                <a:extLst>
                  <a:ext uri="{FF2B5EF4-FFF2-40B4-BE49-F238E27FC236}">
                    <a16:creationId xmlns:a16="http://schemas.microsoft.com/office/drawing/2014/main" id="{B498AFB2-3140-47AD-AAB7-1ECE87C4D8E4}"/>
                  </a:ext>
                </a:extLst>
              </p:cNvPr>
              <p:cNvSpPr>
                <a:spLocks/>
              </p:cNvSpPr>
              <p:nvPr userDrawn="1"/>
            </p:nvSpPr>
            <p:spPr bwMode="auto">
              <a:xfrm>
                <a:off x="4242" y="1417"/>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7" name="Freeform 58">
                <a:extLst>
                  <a:ext uri="{FF2B5EF4-FFF2-40B4-BE49-F238E27FC236}">
                    <a16:creationId xmlns:a16="http://schemas.microsoft.com/office/drawing/2014/main" id="{E23F97B0-0249-4D08-9E3D-2299691844BD}"/>
                  </a:ext>
                </a:extLst>
              </p:cNvPr>
              <p:cNvSpPr>
                <a:spLocks/>
              </p:cNvSpPr>
              <p:nvPr userDrawn="1"/>
            </p:nvSpPr>
            <p:spPr bwMode="auto">
              <a:xfrm>
                <a:off x="4232" y="1417"/>
                <a:ext cx="10"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8" name="Freeform 59">
                <a:extLst>
                  <a:ext uri="{FF2B5EF4-FFF2-40B4-BE49-F238E27FC236}">
                    <a16:creationId xmlns:a16="http://schemas.microsoft.com/office/drawing/2014/main" id="{E6EA395C-5B37-4F12-86C4-038E93E332DF}"/>
                  </a:ext>
                </a:extLst>
              </p:cNvPr>
              <p:cNvSpPr>
                <a:spLocks/>
              </p:cNvSpPr>
              <p:nvPr userDrawn="1"/>
            </p:nvSpPr>
            <p:spPr bwMode="auto">
              <a:xfrm>
                <a:off x="4033" y="71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9" name="Freeform 60">
                <a:extLst>
                  <a:ext uri="{FF2B5EF4-FFF2-40B4-BE49-F238E27FC236}">
                    <a16:creationId xmlns:a16="http://schemas.microsoft.com/office/drawing/2014/main" id="{0EBD478A-C439-4291-A52D-62325C5C05CD}"/>
                  </a:ext>
                </a:extLst>
              </p:cNvPr>
              <p:cNvSpPr>
                <a:spLocks/>
              </p:cNvSpPr>
              <p:nvPr userDrawn="1"/>
            </p:nvSpPr>
            <p:spPr bwMode="auto">
              <a:xfrm>
                <a:off x="3714" y="1452"/>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0" name="Freeform 61">
                <a:extLst>
                  <a:ext uri="{FF2B5EF4-FFF2-40B4-BE49-F238E27FC236}">
                    <a16:creationId xmlns:a16="http://schemas.microsoft.com/office/drawing/2014/main" id="{B503B702-046E-41B3-8AFA-332166642DA6}"/>
                  </a:ext>
                </a:extLst>
              </p:cNvPr>
              <p:cNvSpPr>
                <a:spLocks/>
              </p:cNvSpPr>
              <p:nvPr userDrawn="1"/>
            </p:nvSpPr>
            <p:spPr bwMode="auto">
              <a:xfrm>
                <a:off x="3699" y="1442"/>
                <a:ext cx="15" cy="10"/>
              </a:xfrm>
              <a:custGeom>
                <a:avLst/>
                <a:gdLst>
                  <a:gd name="T0" fmla="*/ 0 w 3"/>
                  <a:gd name="T1" fmla="*/ 2 h 2"/>
                  <a:gd name="T2" fmla="*/ 3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cubicBezTo>
                      <a:pt x="2" y="2"/>
                      <a:pt x="2" y="2"/>
                      <a:pt x="3" y="2"/>
                    </a:cubicBezTo>
                    <a:cubicBezTo>
                      <a:pt x="3" y="0"/>
                      <a:pt x="3" y="0"/>
                      <a:pt x="3"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1" name="Freeform 62">
                <a:extLst>
                  <a:ext uri="{FF2B5EF4-FFF2-40B4-BE49-F238E27FC236}">
                    <a16:creationId xmlns:a16="http://schemas.microsoft.com/office/drawing/2014/main" id="{2AB07D78-F966-432B-9DE0-427CD6A0354F}"/>
                  </a:ext>
                </a:extLst>
              </p:cNvPr>
              <p:cNvSpPr>
                <a:spLocks noEditPoints="1"/>
              </p:cNvSpPr>
              <p:nvPr userDrawn="1"/>
            </p:nvSpPr>
            <p:spPr bwMode="auto">
              <a:xfrm>
                <a:off x="3520" y="703"/>
                <a:ext cx="916" cy="759"/>
              </a:xfrm>
              <a:custGeom>
                <a:avLst/>
                <a:gdLst>
                  <a:gd name="T0" fmla="*/ 38 w 184"/>
                  <a:gd name="T1" fmla="*/ 64 h 152"/>
                  <a:gd name="T2" fmla="*/ 28 w 184"/>
                  <a:gd name="T3" fmla="*/ 71 h 152"/>
                  <a:gd name="T4" fmla="*/ 19 w 184"/>
                  <a:gd name="T5" fmla="*/ 75 h 152"/>
                  <a:gd name="T6" fmla="*/ 11 w 184"/>
                  <a:gd name="T7" fmla="*/ 83 h 152"/>
                  <a:gd name="T8" fmla="*/ 4 w 184"/>
                  <a:gd name="T9" fmla="*/ 100 h 152"/>
                  <a:gd name="T10" fmla="*/ 2 w 184"/>
                  <a:gd name="T11" fmla="*/ 118 h 152"/>
                  <a:gd name="T12" fmla="*/ 5 w 184"/>
                  <a:gd name="T13" fmla="*/ 120 h 152"/>
                  <a:gd name="T14" fmla="*/ 4 w 184"/>
                  <a:gd name="T15" fmla="*/ 128 h 152"/>
                  <a:gd name="T16" fmla="*/ 7 w 184"/>
                  <a:gd name="T17" fmla="*/ 133 h 152"/>
                  <a:gd name="T18" fmla="*/ 21 w 184"/>
                  <a:gd name="T19" fmla="*/ 143 h 152"/>
                  <a:gd name="T20" fmla="*/ 41 w 184"/>
                  <a:gd name="T21" fmla="*/ 146 h 152"/>
                  <a:gd name="T22" fmla="*/ 49 w 184"/>
                  <a:gd name="T23" fmla="*/ 151 h 152"/>
                  <a:gd name="T24" fmla="*/ 66 w 184"/>
                  <a:gd name="T25" fmla="*/ 151 h 152"/>
                  <a:gd name="T26" fmla="*/ 69 w 184"/>
                  <a:gd name="T27" fmla="*/ 152 h 152"/>
                  <a:gd name="T28" fmla="*/ 80 w 184"/>
                  <a:gd name="T29" fmla="*/ 148 h 152"/>
                  <a:gd name="T30" fmla="*/ 90 w 184"/>
                  <a:gd name="T31" fmla="*/ 138 h 152"/>
                  <a:gd name="T32" fmla="*/ 102 w 184"/>
                  <a:gd name="T33" fmla="*/ 138 h 152"/>
                  <a:gd name="T34" fmla="*/ 121 w 184"/>
                  <a:gd name="T35" fmla="*/ 146 h 152"/>
                  <a:gd name="T36" fmla="*/ 132 w 184"/>
                  <a:gd name="T37" fmla="*/ 147 h 152"/>
                  <a:gd name="T38" fmla="*/ 144 w 184"/>
                  <a:gd name="T39" fmla="*/ 147 h 152"/>
                  <a:gd name="T40" fmla="*/ 156 w 184"/>
                  <a:gd name="T41" fmla="*/ 142 h 152"/>
                  <a:gd name="T42" fmla="*/ 146 w 184"/>
                  <a:gd name="T43" fmla="*/ 144 h 152"/>
                  <a:gd name="T44" fmla="*/ 133 w 184"/>
                  <a:gd name="T45" fmla="*/ 142 h 152"/>
                  <a:gd name="T46" fmla="*/ 111 w 184"/>
                  <a:gd name="T47" fmla="*/ 135 h 152"/>
                  <a:gd name="T48" fmla="*/ 95 w 184"/>
                  <a:gd name="T49" fmla="*/ 131 h 152"/>
                  <a:gd name="T50" fmla="*/ 84 w 184"/>
                  <a:gd name="T51" fmla="*/ 138 h 152"/>
                  <a:gd name="T52" fmla="*/ 63 w 184"/>
                  <a:gd name="T53" fmla="*/ 143 h 152"/>
                  <a:gd name="T54" fmla="*/ 55 w 184"/>
                  <a:gd name="T55" fmla="*/ 144 h 152"/>
                  <a:gd name="T56" fmla="*/ 42 w 184"/>
                  <a:gd name="T57" fmla="*/ 143 h 152"/>
                  <a:gd name="T58" fmla="*/ 17 w 184"/>
                  <a:gd name="T59" fmla="*/ 133 h 152"/>
                  <a:gd name="T60" fmla="*/ 12 w 184"/>
                  <a:gd name="T61" fmla="*/ 124 h 152"/>
                  <a:gd name="T62" fmla="*/ 7 w 184"/>
                  <a:gd name="T63" fmla="*/ 105 h 152"/>
                  <a:gd name="T64" fmla="*/ 13 w 184"/>
                  <a:gd name="T65" fmla="*/ 89 h 152"/>
                  <a:gd name="T66" fmla="*/ 29 w 184"/>
                  <a:gd name="T67" fmla="*/ 80 h 152"/>
                  <a:gd name="T68" fmla="*/ 49 w 184"/>
                  <a:gd name="T69" fmla="*/ 64 h 152"/>
                  <a:gd name="T70" fmla="*/ 59 w 184"/>
                  <a:gd name="T71" fmla="*/ 44 h 152"/>
                  <a:gd name="T72" fmla="*/ 71 w 184"/>
                  <a:gd name="T73" fmla="*/ 20 h 152"/>
                  <a:gd name="T74" fmla="*/ 101 w 184"/>
                  <a:gd name="T75" fmla="*/ 8 h 152"/>
                  <a:gd name="T76" fmla="*/ 106 w 184"/>
                  <a:gd name="T77" fmla="*/ 10 h 152"/>
                  <a:gd name="T78" fmla="*/ 115 w 184"/>
                  <a:gd name="T79" fmla="*/ 11 h 152"/>
                  <a:gd name="T80" fmla="*/ 135 w 184"/>
                  <a:gd name="T81" fmla="*/ 35 h 152"/>
                  <a:gd name="T82" fmla="*/ 141 w 184"/>
                  <a:gd name="T83" fmla="*/ 48 h 152"/>
                  <a:gd name="T84" fmla="*/ 159 w 184"/>
                  <a:gd name="T85" fmla="*/ 73 h 152"/>
                  <a:gd name="T86" fmla="*/ 176 w 184"/>
                  <a:gd name="T87" fmla="*/ 81 h 152"/>
                  <a:gd name="T88" fmla="*/ 184 w 184"/>
                  <a:gd name="T89" fmla="*/ 85 h 152"/>
                  <a:gd name="T90" fmla="*/ 169 w 184"/>
                  <a:gd name="T91" fmla="*/ 71 h 152"/>
                  <a:gd name="T92" fmla="*/ 157 w 184"/>
                  <a:gd name="T93" fmla="*/ 62 h 152"/>
                  <a:gd name="T94" fmla="*/ 151 w 184"/>
                  <a:gd name="T95" fmla="*/ 48 h 152"/>
                  <a:gd name="T96" fmla="*/ 142 w 184"/>
                  <a:gd name="T97" fmla="*/ 34 h 152"/>
                  <a:gd name="T98" fmla="*/ 126 w 184"/>
                  <a:gd name="T99" fmla="*/ 16 h 152"/>
                  <a:gd name="T100" fmla="*/ 112 w 184"/>
                  <a:gd name="T101" fmla="*/ 4 h 152"/>
                  <a:gd name="T102" fmla="*/ 100 w 184"/>
                  <a:gd name="T103" fmla="*/ 4 h 152"/>
                  <a:gd name="T104" fmla="*/ 105 w 184"/>
                  <a:gd name="T105" fmla="*/ 2 h 152"/>
                  <a:gd name="T106" fmla="*/ 91 w 184"/>
                  <a:gd name="T107" fmla="*/ 3 h 152"/>
                  <a:gd name="T108" fmla="*/ 71 w 184"/>
                  <a:gd name="T109" fmla="*/ 15 h 152"/>
                  <a:gd name="T110" fmla="*/ 65 w 184"/>
                  <a:gd name="T111" fmla="*/ 21 h 152"/>
                  <a:gd name="T112" fmla="*/ 59 w 184"/>
                  <a:gd name="T113" fmla="*/ 26 h 152"/>
                  <a:gd name="T114" fmla="*/ 52 w 184"/>
                  <a:gd name="T115" fmla="*/ 41 h 152"/>
                  <a:gd name="T116" fmla="*/ 43 w 184"/>
                  <a:gd name="T117" fmla="*/ 58 h 152"/>
                  <a:gd name="T118" fmla="*/ 135 w 184"/>
                  <a:gd name="T119" fmla="*/ 144 h 152"/>
                  <a:gd name="T120" fmla="*/ 110 w 184"/>
                  <a:gd name="T121" fmla="*/ 1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52">
                    <a:moveTo>
                      <a:pt x="43" y="58"/>
                    </a:moveTo>
                    <a:cubicBezTo>
                      <a:pt x="42" y="59"/>
                      <a:pt x="42" y="59"/>
                      <a:pt x="42" y="59"/>
                    </a:cubicBezTo>
                    <a:cubicBezTo>
                      <a:pt x="42" y="56"/>
                      <a:pt x="43" y="55"/>
                      <a:pt x="42" y="56"/>
                    </a:cubicBezTo>
                    <a:cubicBezTo>
                      <a:pt x="42" y="57"/>
                      <a:pt x="41" y="59"/>
                      <a:pt x="40" y="60"/>
                    </a:cubicBezTo>
                    <a:cubicBezTo>
                      <a:pt x="39" y="62"/>
                      <a:pt x="38" y="63"/>
                      <a:pt x="39" y="64"/>
                    </a:cubicBezTo>
                    <a:cubicBezTo>
                      <a:pt x="37" y="65"/>
                      <a:pt x="37" y="65"/>
                      <a:pt x="37" y="65"/>
                    </a:cubicBezTo>
                    <a:cubicBezTo>
                      <a:pt x="38" y="64"/>
                      <a:pt x="38" y="64"/>
                      <a:pt x="38" y="64"/>
                    </a:cubicBezTo>
                    <a:cubicBezTo>
                      <a:pt x="35" y="65"/>
                      <a:pt x="38" y="67"/>
                      <a:pt x="35" y="68"/>
                    </a:cubicBezTo>
                    <a:cubicBezTo>
                      <a:pt x="34" y="69"/>
                      <a:pt x="33" y="69"/>
                      <a:pt x="34" y="68"/>
                    </a:cubicBezTo>
                    <a:cubicBezTo>
                      <a:pt x="34" y="68"/>
                      <a:pt x="33" y="69"/>
                      <a:pt x="33" y="69"/>
                    </a:cubicBezTo>
                    <a:cubicBezTo>
                      <a:pt x="33" y="69"/>
                      <a:pt x="32" y="70"/>
                      <a:pt x="32" y="70"/>
                    </a:cubicBezTo>
                    <a:cubicBezTo>
                      <a:pt x="31" y="70"/>
                      <a:pt x="31" y="70"/>
                      <a:pt x="32" y="69"/>
                    </a:cubicBezTo>
                    <a:cubicBezTo>
                      <a:pt x="32" y="69"/>
                      <a:pt x="31" y="70"/>
                      <a:pt x="30" y="70"/>
                    </a:cubicBezTo>
                    <a:cubicBezTo>
                      <a:pt x="29" y="71"/>
                      <a:pt x="28" y="71"/>
                      <a:pt x="28" y="71"/>
                    </a:cubicBezTo>
                    <a:cubicBezTo>
                      <a:pt x="28" y="71"/>
                      <a:pt x="28" y="71"/>
                      <a:pt x="28" y="71"/>
                    </a:cubicBezTo>
                    <a:cubicBezTo>
                      <a:pt x="27" y="72"/>
                      <a:pt x="26" y="73"/>
                      <a:pt x="26" y="74"/>
                    </a:cubicBezTo>
                    <a:cubicBezTo>
                      <a:pt x="25" y="74"/>
                      <a:pt x="26" y="73"/>
                      <a:pt x="26" y="73"/>
                    </a:cubicBezTo>
                    <a:cubicBezTo>
                      <a:pt x="26" y="73"/>
                      <a:pt x="25" y="73"/>
                      <a:pt x="25" y="74"/>
                    </a:cubicBezTo>
                    <a:cubicBezTo>
                      <a:pt x="24" y="74"/>
                      <a:pt x="24" y="75"/>
                      <a:pt x="24" y="75"/>
                    </a:cubicBezTo>
                    <a:cubicBezTo>
                      <a:pt x="23" y="75"/>
                      <a:pt x="24" y="73"/>
                      <a:pt x="26" y="72"/>
                    </a:cubicBezTo>
                    <a:cubicBezTo>
                      <a:pt x="23" y="71"/>
                      <a:pt x="24" y="74"/>
                      <a:pt x="19" y="75"/>
                    </a:cubicBezTo>
                    <a:cubicBezTo>
                      <a:pt x="19" y="75"/>
                      <a:pt x="21" y="74"/>
                      <a:pt x="21" y="74"/>
                    </a:cubicBezTo>
                    <a:cubicBezTo>
                      <a:pt x="19" y="73"/>
                      <a:pt x="17" y="75"/>
                      <a:pt x="15" y="76"/>
                    </a:cubicBezTo>
                    <a:cubicBezTo>
                      <a:pt x="15" y="76"/>
                      <a:pt x="21" y="74"/>
                      <a:pt x="19" y="76"/>
                    </a:cubicBezTo>
                    <a:cubicBezTo>
                      <a:pt x="18" y="77"/>
                      <a:pt x="17" y="77"/>
                      <a:pt x="16" y="79"/>
                    </a:cubicBezTo>
                    <a:cubicBezTo>
                      <a:pt x="15" y="78"/>
                      <a:pt x="14" y="79"/>
                      <a:pt x="13" y="80"/>
                    </a:cubicBezTo>
                    <a:cubicBezTo>
                      <a:pt x="12" y="79"/>
                      <a:pt x="12" y="79"/>
                      <a:pt x="12" y="79"/>
                    </a:cubicBezTo>
                    <a:cubicBezTo>
                      <a:pt x="11" y="81"/>
                      <a:pt x="11" y="82"/>
                      <a:pt x="11" y="83"/>
                    </a:cubicBezTo>
                    <a:cubicBezTo>
                      <a:pt x="9" y="85"/>
                      <a:pt x="8" y="84"/>
                      <a:pt x="7" y="84"/>
                    </a:cubicBezTo>
                    <a:cubicBezTo>
                      <a:pt x="5" y="88"/>
                      <a:pt x="10" y="83"/>
                      <a:pt x="8" y="87"/>
                    </a:cubicBezTo>
                    <a:cubicBezTo>
                      <a:pt x="6" y="89"/>
                      <a:pt x="5" y="92"/>
                      <a:pt x="4" y="95"/>
                    </a:cubicBezTo>
                    <a:cubicBezTo>
                      <a:pt x="3" y="97"/>
                      <a:pt x="4" y="94"/>
                      <a:pt x="3" y="95"/>
                    </a:cubicBezTo>
                    <a:cubicBezTo>
                      <a:pt x="3" y="97"/>
                      <a:pt x="3" y="97"/>
                      <a:pt x="3" y="97"/>
                    </a:cubicBezTo>
                    <a:cubicBezTo>
                      <a:pt x="3" y="98"/>
                      <a:pt x="3" y="97"/>
                      <a:pt x="3" y="97"/>
                    </a:cubicBezTo>
                    <a:cubicBezTo>
                      <a:pt x="3" y="99"/>
                      <a:pt x="4" y="98"/>
                      <a:pt x="4" y="100"/>
                    </a:cubicBezTo>
                    <a:cubicBezTo>
                      <a:pt x="4" y="101"/>
                      <a:pt x="3" y="102"/>
                      <a:pt x="3" y="103"/>
                    </a:cubicBezTo>
                    <a:cubicBezTo>
                      <a:pt x="2" y="104"/>
                      <a:pt x="2" y="105"/>
                      <a:pt x="2" y="105"/>
                    </a:cubicBezTo>
                    <a:cubicBezTo>
                      <a:pt x="1" y="106"/>
                      <a:pt x="1" y="107"/>
                      <a:pt x="2" y="108"/>
                    </a:cubicBezTo>
                    <a:cubicBezTo>
                      <a:pt x="1" y="109"/>
                      <a:pt x="1" y="107"/>
                      <a:pt x="0" y="108"/>
                    </a:cubicBezTo>
                    <a:cubicBezTo>
                      <a:pt x="1" y="112"/>
                      <a:pt x="1" y="111"/>
                      <a:pt x="2" y="115"/>
                    </a:cubicBezTo>
                    <a:cubicBezTo>
                      <a:pt x="2" y="115"/>
                      <a:pt x="2" y="115"/>
                      <a:pt x="2" y="116"/>
                    </a:cubicBezTo>
                    <a:cubicBezTo>
                      <a:pt x="2" y="117"/>
                      <a:pt x="2" y="118"/>
                      <a:pt x="2" y="118"/>
                    </a:cubicBezTo>
                    <a:cubicBezTo>
                      <a:pt x="2" y="115"/>
                      <a:pt x="4" y="118"/>
                      <a:pt x="5" y="120"/>
                    </a:cubicBezTo>
                    <a:cubicBezTo>
                      <a:pt x="5" y="119"/>
                      <a:pt x="6" y="118"/>
                      <a:pt x="6" y="118"/>
                    </a:cubicBezTo>
                    <a:cubicBezTo>
                      <a:pt x="6" y="118"/>
                      <a:pt x="7" y="121"/>
                      <a:pt x="7" y="121"/>
                    </a:cubicBezTo>
                    <a:cubicBezTo>
                      <a:pt x="7" y="122"/>
                      <a:pt x="6" y="122"/>
                      <a:pt x="6" y="121"/>
                    </a:cubicBezTo>
                    <a:cubicBezTo>
                      <a:pt x="6" y="121"/>
                      <a:pt x="6" y="121"/>
                      <a:pt x="6" y="122"/>
                    </a:cubicBezTo>
                    <a:cubicBezTo>
                      <a:pt x="6" y="123"/>
                      <a:pt x="5" y="123"/>
                      <a:pt x="5" y="122"/>
                    </a:cubicBezTo>
                    <a:cubicBezTo>
                      <a:pt x="5" y="121"/>
                      <a:pt x="5" y="121"/>
                      <a:pt x="5" y="120"/>
                    </a:cubicBezTo>
                    <a:cubicBezTo>
                      <a:pt x="4" y="120"/>
                      <a:pt x="3" y="119"/>
                      <a:pt x="2" y="119"/>
                    </a:cubicBezTo>
                    <a:cubicBezTo>
                      <a:pt x="3" y="119"/>
                      <a:pt x="3" y="120"/>
                      <a:pt x="3" y="120"/>
                    </a:cubicBezTo>
                    <a:cubicBezTo>
                      <a:pt x="3" y="120"/>
                      <a:pt x="3" y="120"/>
                      <a:pt x="3" y="120"/>
                    </a:cubicBezTo>
                    <a:cubicBezTo>
                      <a:pt x="2" y="120"/>
                      <a:pt x="3" y="121"/>
                      <a:pt x="3" y="121"/>
                    </a:cubicBezTo>
                    <a:cubicBezTo>
                      <a:pt x="2" y="122"/>
                      <a:pt x="2" y="122"/>
                      <a:pt x="2" y="122"/>
                    </a:cubicBezTo>
                    <a:cubicBezTo>
                      <a:pt x="3" y="123"/>
                      <a:pt x="3" y="123"/>
                      <a:pt x="3" y="123"/>
                    </a:cubicBezTo>
                    <a:cubicBezTo>
                      <a:pt x="4" y="128"/>
                      <a:pt x="4" y="128"/>
                      <a:pt x="4" y="128"/>
                    </a:cubicBezTo>
                    <a:cubicBezTo>
                      <a:pt x="5" y="129"/>
                      <a:pt x="7" y="130"/>
                      <a:pt x="8" y="131"/>
                    </a:cubicBezTo>
                    <a:cubicBezTo>
                      <a:pt x="10" y="133"/>
                      <a:pt x="12" y="134"/>
                      <a:pt x="14" y="135"/>
                    </a:cubicBezTo>
                    <a:cubicBezTo>
                      <a:pt x="12" y="135"/>
                      <a:pt x="13" y="136"/>
                      <a:pt x="12" y="137"/>
                    </a:cubicBezTo>
                    <a:cubicBezTo>
                      <a:pt x="12" y="136"/>
                      <a:pt x="11" y="135"/>
                      <a:pt x="10" y="135"/>
                    </a:cubicBezTo>
                    <a:cubicBezTo>
                      <a:pt x="9" y="134"/>
                      <a:pt x="7" y="133"/>
                      <a:pt x="7" y="131"/>
                    </a:cubicBezTo>
                    <a:cubicBezTo>
                      <a:pt x="8" y="133"/>
                      <a:pt x="7" y="133"/>
                      <a:pt x="7" y="133"/>
                    </a:cubicBezTo>
                    <a:cubicBezTo>
                      <a:pt x="7" y="133"/>
                      <a:pt x="7" y="133"/>
                      <a:pt x="7" y="133"/>
                    </a:cubicBezTo>
                    <a:cubicBezTo>
                      <a:pt x="8" y="134"/>
                      <a:pt x="8" y="134"/>
                      <a:pt x="9" y="134"/>
                    </a:cubicBezTo>
                    <a:cubicBezTo>
                      <a:pt x="10" y="135"/>
                      <a:pt x="11" y="136"/>
                      <a:pt x="11" y="136"/>
                    </a:cubicBezTo>
                    <a:cubicBezTo>
                      <a:pt x="10" y="137"/>
                      <a:pt x="11" y="138"/>
                      <a:pt x="12" y="139"/>
                    </a:cubicBezTo>
                    <a:cubicBezTo>
                      <a:pt x="12" y="137"/>
                      <a:pt x="16" y="140"/>
                      <a:pt x="18" y="141"/>
                    </a:cubicBezTo>
                    <a:cubicBezTo>
                      <a:pt x="18" y="142"/>
                      <a:pt x="17" y="142"/>
                      <a:pt x="15" y="140"/>
                    </a:cubicBezTo>
                    <a:cubicBezTo>
                      <a:pt x="15" y="142"/>
                      <a:pt x="17" y="142"/>
                      <a:pt x="18" y="142"/>
                    </a:cubicBezTo>
                    <a:cubicBezTo>
                      <a:pt x="19" y="142"/>
                      <a:pt x="20" y="142"/>
                      <a:pt x="21" y="143"/>
                    </a:cubicBezTo>
                    <a:cubicBezTo>
                      <a:pt x="20" y="143"/>
                      <a:pt x="20" y="142"/>
                      <a:pt x="20" y="142"/>
                    </a:cubicBezTo>
                    <a:cubicBezTo>
                      <a:pt x="21" y="143"/>
                      <a:pt x="24" y="145"/>
                      <a:pt x="23" y="145"/>
                    </a:cubicBezTo>
                    <a:cubicBezTo>
                      <a:pt x="23" y="145"/>
                      <a:pt x="23" y="145"/>
                      <a:pt x="23" y="145"/>
                    </a:cubicBezTo>
                    <a:cubicBezTo>
                      <a:pt x="26" y="147"/>
                      <a:pt x="34" y="149"/>
                      <a:pt x="35" y="147"/>
                    </a:cubicBezTo>
                    <a:cubicBezTo>
                      <a:pt x="35" y="147"/>
                      <a:pt x="34" y="149"/>
                      <a:pt x="34" y="149"/>
                    </a:cubicBezTo>
                    <a:cubicBezTo>
                      <a:pt x="34" y="149"/>
                      <a:pt x="36" y="148"/>
                      <a:pt x="38" y="147"/>
                    </a:cubicBezTo>
                    <a:cubicBezTo>
                      <a:pt x="39" y="147"/>
                      <a:pt x="40" y="146"/>
                      <a:pt x="41" y="146"/>
                    </a:cubicBezTo>
                    <a:cubicBezTo>
                      <a:pt x="41" y="146"/>
                      <a:pt x="42" y="145"/>
                      <a:pt x="42" y="145"/>
                    </a:cubicBezTo>
                    <a:cubicBezTo>
                      <a:pt x="41" y="147"/>
                      <a:pt x="43" y="150"/>
                      <a:pt x="40" y="150"/>
                    </a:cubicBezTo>
                    <a:cubicBezTo>
                      <a:pt x="41" y="151"/>
                      <a:pt x="42" y="151"/>
                      <a:pt x="44" y="151"/>
                    </a:cubicBezTo>
                    <a:cubicBezTo>
                      <a:pt x="43" y="151"/>
                      <a:pt x="42" y="149"/>
                      <a:pt x="43" y="149"/>
                    </a:cubicBezTo>
                    <a:cubicBezTo>
                      <a:pt x="46" y="150"/>
                      <a:pt x="45" y="150"/>
                      <a:pt x="48" y="151"/>
                    </a:cubicBezTo>
                    <a:cubicBezTo>
                      <a:pt x="47" y="151"/>
                      <a:pt x="48" y="149"/>
                      <a:pt x="50" y="149"/>
                    </a:cubicBezTo>
                    <a:cubicBezTo>
                      <a:pt x="49" y="149"/>
                      <a:pt x="50" y="151"/>
                      <a:pt x="49" y="151"/>
                    </a:cubicBezTo>
                    <a:cubicBezTo>
                      <a:pt x="49" y="151"/>
                      <a:pt x="50" y="151"/>
                      <a:pt x="51" y="151"/>
                    </a:cubicBezTo>
                    <a:cubicBezTo>
                      <a:pt x="52" y="150"/>
                      <a:pt x="53" y="150"/>
                      <a:pt x="53" y="150"/>
                    </a:cubicBezTo>
                    <a:cubicBezTo>
                      <a:pt x="52" y="150"/>
                      <a:pt x="53" y="151"/>
                      <a:pt x="54" y="152"/>
                    </a:cubicBezTo>
                    <a:cubicBezTo>
                      <a:pt x="53" y="151"/>
                      <a:pt x="57" y="152"/>
                      <a:pt x="58" y="152"/>
                    </a:cubicBezTo>
                    <a:cubicBezTo>
                      <a:pt x="56" y="151"/>
                      <a:pt x="56" y="151"/>
                      <a:pt x="56" y="151"/>
                    </a:cubicBezTo>
                    <a:cubicBezTo>
                      <a:pt x="61" y="151"/>
                      <a:pt x="61" y="148"/>
                      <a:pt x="65" y="148"/>
                    </a:cubicBezTo>
                    <a:cubicBezTo>
                      <a:pt x="64" y="149"/>
                      <a:pt x="64" y="151"/>
                      <a:pt x="66" y="151"/>
                    </a:cubicBezTo>
                    <a:cubicBezTo>
                      <a:pt x="67" y="150"/>
                      <a:pt x="70" y="145"/>
                      <a:pt x="73" y="143"/>
                    </a:cubicBezTo>
                    <a:cubicBezTo>
                      <a:pt x="74" y="144"/>
                      <a:pt x="74" y="144"/>
                      <a:pt x="74" y="144"/>
                    </a:cubicBezTo>
                    <a:cubicBezTo>
                      <a:pt x="74" y="144"/>
                      <a:pt x="74" y="144"/>
                      <a:pt x="75" y="143"/>
                    </a:cubicBezTo>
                    <a:cubicBezTo>
                      <a:pt x="75" y="143"/>
                      <a:pt x="76" y="142"/>
                      <a:pt x="76" y="142"/>
                    </a:cubicBezTo>
                    <a:cubicBezTo>
                      <a:pt x="75" y="145"/>
                      <a:pt x="71" y="149"/>
                      <a:pt x="68" y="151"/>
                    </a:cubicBezTo>
                    <a:cubicBezTo>
                      <a:pt x="70" y="151"/>
                      <a:pt x="69" y="151"/>
                      <a:pt x="71" y="151"/>
                    </a:cubicBezTo>
                    <a:cubicBezTo>
                      <a:pt x="72" y="151"/>
                      <a:pt x="70" y="152"/>
                      <a:pt x="69" y="152"/>
                    </a:cubicBezTo>
                    <a:cubicBezTo>
                      <a:pt x="69" y="152"/>
                      <a:pt x="71" y="152"/>
                      <a:pt x="72" y="152"/>
                    </a:cubicBezTo>
                    <a:cubicBezTo>
                      <a:pt x="74" y="152"/>
                      <a:pt x="75" y="151"/>
                      <a:pt x="75" y="151"/>
                    </a:cubicBezTo>
                    <a:cubicBezTo>
                      <a:pt x="75" y="150"/>
                      <a:pt x="79" y="149"/>
                      <a:pt x="79" y="148"/>
                    </a:cubicBezTo>
                    <a:cubicBezTo>
                      <a:pt x="79" y="148"/>
                      <a:pt x="77" y="149"/>
                      <a:pt x="76" y="149"/>
                    </a:cubicBezTo>
                    <a:cubicBezTo>
                      <a:pt x="74" y="150"/>
                      <a:pt x="73" y="151"/>
                      <a:pt x="73" y="151"/>
                    </a:cubicBezTo>
                    <a:cubicBezTo>
                      <a:pt x="72" y="150"/>
                      <a:pt x="76" y="147"/>
                      <a:pt x="79" y="146"/>
                    </a:cubicBezTo>
                    <a:cubicBezTo>
                      <a:pt x="81" y="146"/>
                      <a:pt x="79" y="148"/>
                      <a:pt x="80" y="148"/>
                    </a:cubicBezTo>
                    <a:cubicBezTo>
                      <a:pt x="80" y="148"/>
                      <a:pt x="83" y="146"/>
                      <a:pt x="83" y="146"/>
                    </a:cubicBezTo>
                    <a:cubicBezTo>
                      <a:pt x="82" y="147"/>
                      <a:pt x="82" y="147"/>
                      <a:pt x="82" y="147"/>
                    </a:cubicBezTo>
                    <a:cubicBezTo>
                      <a:pt x="84" y="147"/>
                      <a:pt x="85" y="145"/>
                      <a:pt x="88" y="144"/>
                    </a:cubicBezTo>
                    <a:cubicBezTo>
                      <a:pt x="88" y="144"/>
                      <a:pt x="89" y="144"/>
                      <a:pt x="90" y="144"/>
                    </a:cubicBezTo>
                    <a:cubicBezTo>
                      <a:pt x="90" y="144"/>
                      <a:pt x="91" y="144"/>
                      <a:pt x="91" y="144"/>
                    </a:cubicBezTo>
                    <a:cubicBezTo>
                      <a:pt x="89" y="143"/>
                      <a:pt x="86" y="140"/>
                      <a:pt x="87" y="138"/>
                    </a:cubicBezTo>
                    <a:cubicBezTo>
                      <a:pt x="87" y="138"/>
                      <a:pt x="88" y="138"/>
                      <a:pt x="90" y="138"/>
                    </a:cubicBezTo>
                    <a:cubicBezTo>
                      <a:pt x="91" y="138"/>
                      <a:pt x="93" y="137"/>
                      <a:pt x="93" y="138"/>
                    </a:cubicBezTo>
                    <a:cubicBezTo>
                      <a:pt x="95" y="138"/>
                      <a:pt x="92" y="141"/>
                      <a:pt x="94" y="141"/>
                    </a:cubicBezTo>
                    <a:cubicBezTo>
                      <a:pt x="93" y="141"/>
                      <a:pt x="94" y="140"/>
                      <a:pt x="94" y="140"/>
                    </a:cubicBezTo>
                    <a:cubicBezTo>
                      <a:pt x="95" y="140"/>
                      <a:pt x="94" y="141"/>
                      <a:pt x="96" y="141"/>
                    </a:cubicBezTo>
                    <a:cubicBezTo>
                      <a:pt x="96" y="139"/>
                      <a:pt x="100" y="140"/>
                      <a:pt x="97" y="139"/>
                    </a:cubicBezTo>
                    <a:cubicBezTo>
                      <a:pt x="99" y="139"/>
                      <a:pt x="98" y="139"/>
                      <a:pt x="100" y="140"/>
                    </a:cubicBezTo>
                    <a:cubicBezTo>
                      <a:pt x="100" y="139"/>
                      <a:pt x="101" y="138"/>
                      <a:pt x="102" y="138"/>
                    </a:cubicBezTo>
                    <a:cubicBezTo>
                      <a:pt x="103" y="137"/>
                      <a:pt x="104" y="137"/>
                      <a:pt x="105" y="137"/>
                    </a:cubicBezTo>
                    <a:cubicBezTo>
                      <a:pt x="105" y="137"/>
                      <a:pt x="105" y="138"/>
                      <a:pt x="105" y="138"/>
                    </a:cubicBezTo>
                    <a:cubicBezTo>
                      <a:pt x="109" y="140"/>
                      <a:pt x="111" y="141"/>
                      <a:pt x="114" y="143"/>
                    </a:cubicBezTo>
                    <a:cubicBezTo>
                      <a:pt x="114" y="143"/>
                      <a:pt x="116" y="144"/>
                      <a:pt x="115" y="145"/>
                    </a:cubicBezTo>
                    <a:cubicBezTo>
                      <a:pt x="116" y="145"/>
                      <a:pt x="116" y="144"/>
                      <a:pt x="118" y="145"/>
                    </a:cubicBezTo>
                    <a:cubicBezTo>
                      <a:pt x="119" y="147"/>
                      <a:pt x="115" y="144"/>
                      <a:pt x="116" y="146"/>
                    </a:cubicBezTo>
                    <a:cubicBezTo>
                      <a:pt x="117" y="145"/>
                      <a:pt x="119" y="146"/>
                      <a:pt x="121" y="146"/>
                    </a:cubicBezTo>
                    <a:cubicBezTo>
                      <a:pt x="121" y="145"/>
                      <a:pt x="118" y="145"/>
                      <a:pt x="116" y="144"/>
                    </a:cubicBezTo>
                    <a:cubicBezTo>
                      <a:pt x="116" y="143"/>
                      <a:pt x="120" y="143"/>
                      <a:pt x="124" y="143"/>
                    </a:cubicBezTo>
                    <a:cubicBezTo>
                      <a:pt x="127" y="144"/>
                      <a:pt x="125" y="145"/>
                      <a:pt x="125" y="144"/>
                    </a:cubicBezTo>
                    <a:cubicBezTo>
                      <a:pt x="131" y="146"/>
                      <a:pt x="131" y="143"/>
                      <a:pt x="135" y="145"/>
                    </a:cubicBezTo>
                    <a:cubicBezTo>
                      <a:pt x="137" y="146"/>
                      <a:pt x="135" y="147"/>
                      <a:pt x="135" y="148"/>
                    </a:cubicBezTo>
                    <a:cubicBezTo>
                      <a:pt x="133" y="148"/>
                      <a:pt x="131" y="146"/>
                      <a:pt x="130" y="146"/>
                    </a:cubicBezTo>
                    <a:cubicBezTo>
                      <a:pt x="132" y="147"/>
                      <a:pt x="132" y="147"/>
                      <a:pt x="132" y="147"/>
                    </a:cubicBezTo>
                    <a:cubicBezTo>
                      <a:pt x="131" y="147"/>
                      <a:pt x="129" y="147"/>
                      <a:pt x="128" y="147"/>
                    </a:cubicBezTo>
                    <a:cubicBezTo>
                      <a:pt x="129" y="147"/>
                      <a:pt x="131" y="148"/>
                      <a:pt x="134" y="148"/>
                    </a:cubicBezTo>
                    <a:cubicBezTo>
                      <a:pt x="136" y="149"/>
                      <a:pt x="137" y="149"/>
                      <a:pt x="139" y="149"/>
                    </a:cubicBezTo>
                    <a:cubicBezTo>
                      <a:pt x="140" y="149"/>
                      <a:pt x="142" y="149"/>
                      <a:pt x="143" y="149"/>
                    </a:cubicBezTo>
                    <a:cubicBezTo>
                      <a:pt x="144" y="149"/>
                      <a:pt x="145" y="148"/>
                      <a:pt x="144" y="148"/>
                    </a:cubicBezTo>
                    <a:cubicBezTo>
                      <a:pt x="143" y="148"/>
                      <a:pt x="143" y="148"/>
                      <a:pt x="143" y="148"/>
                    </a:cubicBezTo>
                    <a:cubicBezTo>
                      <a:pt x="142" y="147"/>
                      <a:pt x="146" y="147"/>
                      <a:pt x="144" y="147"/>
                    </a:cubicBezTo>
                    <a:cubicBezTo>
                      <a:pt x="146" y="146"/>
                      <a:pt x="148" y="145"/>
                      <a:pt x="151" y="145"/>
                    </a:cubicBezTo>
                    <a:cubicBezTo>
                      <a:pt x="151" y="146"/>
                      <a:pt x="151" y="146"/>
                      <a:pt x="151" y="146"/>
                    </a:cubicBezTo>
                    <a:cubicBezTo>
                      <a:pt x="151" y="146"/>
                      <a:pt x="149" y="146"/>
                      <a:pt x="149" y="146"/>
                    </a:cubicBezTo>
                    <a:cubicBezTo>
                      <a:pt x="150" y="146"/>
                      <a:pt x="153" y="147"/>
                      <a:pt x="154" y="146"/>
                    </a:cubicBezTo>
                    <a:cubicBezTo>
                      <a:pt x="152" y="145"/>
                      <a:pt x="152" y="145"/>
                      <a:pt x="152" y="145"/>
                    </a:cubicBezTo>
                    <a:cubicBezTo>
                      <a:pt x="154" y="144"/>
                      <a:pt x="156" y="143"/>
                      <a:pt x="158" y="143"/>
                    </a:cubicBezTo>
                    <a:cubicBezTo>
                      <a:pt x="157" y="142"/>
                      <a:pt x="158" y="143"/>
                      <a:pt x="156" y="142"/>
                    </a:cubicBezTo>
                    <a:cubicBezTo>
                      <a:pt x="158" y="144"/>
                      <a:pt x="150" y="143"/>
                      <a:pt x="153" y="144"/>
                    </a:cubicBezTo>
                    <a:cubicBezTo>
                      <a:pt x="151" y="143"/>
                      <a:pt x="150" y="144"/>
                      <a:pt x="147" y="143"/>
                    </a:cubicBezTo>
                    <a:cubicBezTo>
                      <a:pt x="147" y="143"/>
                      <a:pt x="148" y="143"/>
                      <a:pt x="146" y="143"/>
                    </a:cubicBezTo>
                    <a:cubicBezTo>
                      <a:pt x="146" y="143"/>
                      <a:pt x="146" y="143"/>
                      <a:pt x="146" y="144"/>
                    </a:cubicBezTo>
                    <a:cubicBezTo>
                      <a:pt x="146" y="144"/>
                      <a:pt x="146" y="144"/>
                      <a:pt x="146" y="144"/>
                    </a:cubicBezTo>
                    <a:cubicBezTo>
                      <a:pt x="146" y="144"/>
                      <a:pt x="146" y="144"/>
                      <a:pt x="146" y="144"/>
                    </a:cubicBezTo>
                    <a:cubicBezTo>
                      <a:pt x="146" y="144"/>
                      <a:pt x="146" y="144"/>
                      <a:pt x="146" y="144"/>
                    </a:cubicBezTo>
                    <a:cubicBezTo>
                      <a:pt x="146" y="144"/>
                      <a:pt x="147" y="144"/>
                      <a:pt x="147" y="144"/>
                    </a:cubicBezTo>
                    <a:cubicBezTo>
                      <a:pt x="146" y="145"/>
                      <a:pt x="143" y="145"/>
                      <a:pt x="142" y="145"/>
                    </a:cubicBezTo>
                    <a:cubicBezTo>
                      <a:pt x="140" y="145"/>
                      <a:pt x="142" y="145"/>
                      <a:pt x="141" y="145"/>
                    </a:cubicBezTo>
                    <a:cubicBezTo>
                      <a:pt x="140" y="145"/>
                      <a:pt x="140" y="145"/>
                      <a:pt x="140" y="145"/>
                    </a:cubicBezTo>
                    <a:cubicBezTo>
                      <a:pt x="140" y="144"/>
                      <a:pt x="137" y="144"/>
                      <a:pt x="140" y="143"/>
                    </a:cubicBezTo>
                    <a:cubicBezTo>
                      <a:pt x="137" y="143"/>
                      <a:pt x="137" y="143"/>
                      <a:pt x="137" y="143"/>
                    </a:cubicBezTo>
                    <a:cubicBezTo>
                      <a:pt x="136" y="143"/>
                      <a:pt x="134" y="142"/>
                      <a:pt x="133" y="142"/>
                    </a:cubicBezTo>
                    <a:cubicBezTo>
                      <a:pt x="132" y="142"/>
                      <a:pt x="130" y="143"/>
                      <a:pt x="131" y="142"/>
                    </a:cubicBezTo>
                    <a:cubicBezTo>
                      <a:pt x="131" y="142"/>
                      <a:pt x="130" y="142"/>
                      <a:pt x="129" y="142"/>
                    </a:cubicBezTo>
                    <a:cubicBezTo>
                      <a:pt x="128" y="142"/>
                      <a:pt x="127" y="142"/>
                      <a:pt x="127" y="142"/>
                    </a:cubicBezTo>
                    <a:cubicBezTo>
                      <a:pt x="127" y="142"/>
                      <a:pt x="127" y="142"/>
                      <a:pt x="127" y="142"/>
                    </a:cubicBezTo>
                    <a:cubicBezTo>
                      <a:pt x="124" y="141"/>
                      <a:pt x="119" y="141"/>
                      <a:pt x="116" y="138"/>
                    </a:cubicBezTo>
                    <a:cubicBezTo>
                      <a:pt x="115" y="137"/>
                      <a:pt x="115" y="137"/>
                      <a:pt x="114" y="137"/>
                    </a:cubicBezTo>
                    <a:cubicBezTo>
                      <a:pt x="113" y="137"/>
                      <a:pt x="112" y="136"/>
                      <a:pt x="111" y="135"/>
                    </a:cubicBezTo>
                    <a:cubicBezTo>
                      <a:pt x="111" y="135"/>
                      <a:pt x="111" y="135"/>
                      <a:pt x="111" y="135"/>
                    </a:cubicBezTo>
                    <a:cubicBezTo>
                      <a:pt x="110" y="134"/>
                      <a:pt x="109" y="134"/>
                      <a:pt x="107" y="133"/>
                    </a:cubicBezTo>
                    <a:cubicBezTo>
                      <a:pt x="106" y="133"/>
                      <a:pt x="105" y="132"/>
                      <a:pt x="104" y="133"/>
                    </a:cubicBezTo>
                    <a:cubicBezTo>
                      <a:pt x="104" y="132"/>
                      <a:pt x="103" y="131"/>
                      <a:pt x="102" y="131"/>
                    </a:cubicBezTo>
                    <a:cubicBezTo>
                      <a:pt x="102" y="131"/>
                      <a:pt x="101" y="131"/>
                      <a:pt x="100" y="131"/>
                    </a:cubicBezTo>
                    <a:cubicBezTo>
                      <a:pt x="100" y="131"/>
                      <a:pt x="99" y="131"/>
                      <a:pt x="98" y="131"/>
                    </a:cubicBezTo>
                    <a:cubicBezTo>
                      <a:pt x="97" y="131"/>
                      <a:pt x="96" y="131"/>
                      <a:pt x="95" y="131"/>
                    </a:cubicBezTo>
                    <a:cubicBezTo>
                      <a:pt x="95" y="132"/>
                      <a:pt x="94" y="132"/>
                      <a:pt x="93" y="132"/>
                    </a:cubicBezTo>
                    <a:cubicBezTo>
                      <a:pt x="92" y="132"/>
                      <a:pt x="91" y="133"/>
                      <a:pt x="90" y="133"/>
                    </a:cubicBezTo>
                    <a:cubicBezTo>
                      <a:pt x="90" y="134"/>
                      <a:pt x="90" y="134"/>
                      <a:pt x="90" y="134"/>
                    </a:cubicBezTo>
                    <a:cubicBezTo>
                      <a:pt x="89" y="134"/>
                      <a:pt x="88" y="135"/>
                      <a:pt x="87" y="135"/>
                    </a:cubicBezTo>
                    <a:cubicBezTo>
                      <a:pt x="86" y="136"/>
                      <a:pt x="86" y="136"/>
                      <a:pt x="85" y="136"/>
                    </a:cubicBezTo>
                    <a:cubicBezTo>
                      <a:pt x="85" y="137"/>
                      <a:pt x="84" y="137"/>
                      <a:pt x="84" y="137"/>
                    </a:cubicBezTo>
                    <a:cubicBezTo>
                      <a:pt x="84" y="138"/>
                      <a:pt x="84" y="138"/>
                      <a:pt x="84" y="138"/>
                    </a:cubicBezTo>
                    <a:cubicBezTo>
                      <a:pt x="83" y="140"/>
                      <a:pt x="79" y="140"/>
                      <a:pt x="76" y="141"/>
                    </a:cubicBezTo>
                    <a:cubicBezTo>
                      <a:pt x="76" y="141"/>
                      <a:pt x="77" y="140"/>
                      <a:pt x="78" y="140"/>
                    </a:cubicBezTo>
                    <a:cubicBezTo>
                      <a:pt x="74" y="140"/>
                      <a:pt x="70" y="144"/>
                      <a:pt x="66" y="143"/>
                    </a:cubicBezTo>
                    <a:cubicBezTo>
                      <a:pt x="65" y="144"/>
                      <a:pt x="65" y="144"/>
                      <a:pt x="64" y="144"/>
                    </a:cubicBezTo>
                    <a:cubicBezTo>
                      <a:pt x="64" y="144"/>
                      <a:pt x="64" y="144"/>
                      <a:pt x="64" y="144"/>
                    </a:cubicBezTo>
                    <a:cubicBezTo>
                      <a:pt x="64" y="144"/>
                      <a:pt x="64" y="144"/>
                      <a:pt x="64" y="144"/>
                    </a:cubicBezTo>
                    <a:cubicBezTo>
                      <a:pt x="63" y="144"/>
                      <a:pt x="63" y="143"/>
                      <a:pt x="63" y="143"/>
                    </a:cubicBezTo>
                    <a:cubicBezTo>
                      <a:pt x="63" y="144"/>
                      <a:pt x="63" y="144"/>
                      <a:pt x="64" y="144"/>
                    </a:cubicBezTo>
                    <a:cubicBezTo>
                      <a:pt x="63" y="144"/>
                      <a:pt x="62" y="144"/>
                      <a:pt x="61" y="144"/>
                    </a:cubicBezTo>
                    <a:cubicBezTo>
                      <a:pt x="60" y="143"/>
                      <a:pt x="60" y="143"/>
                      <a:pt x="60" y="143"/>
                    </a:cubicBezTo>
                    <a:cubicBezTo>
                      <a:pt x="60" y="143"/>
                      <a:pt x="60" y="143"/>
                      <a:pt x="60" y="143"/>
                    </a:cubicBezTo>
                    <a:cubicBezTo>
                      <a:pt x="59" y="143"/>
                      <a:pt x="59" y="144"/>
                      <a:pt x="60" y="144"/>
                    </a:cubicBezTo>
                    <a:cubicBezTo>
                      <a:pt x="59" y="144"/>
                      <a:pt x="59" y="145"/>
                      <a:pt x="59" y="145"/>
                    </a:cubicBezTo>
                    <a:cubicBezTo>
                      <a:pt x="58" y="143"/>
                      <a:pt x="56" y="145"/>
                      <a:pt x="55" y="144"/>
                    </a:cubicBezTo>
                    <a:cubicBezTo>
                      <a:pt x="54" y="144"/>
                      <a:pt x="53" y="144"/>
                      <a:pt x="52" y="145"/>
                    </a:cubicBezTo>
                    <a:cubicBezTo>
                      <a:pt x="50" y="145"/>
                      <a:pt x="49" y="145"/>
                      <a:pt x="49" y="146"/>
                    </a:cubicBezTo>
                    <a:cubicBezTo>
                      <a:pt x="49" y="145"/>
                      <a:pt x="48" y="145"/>
                      <a:pt x="49" y="145"/>
                    </a:cubicBezTo>
                    <a:cubicBezTo>
                      <a:pt x="48" y="145"/>
                      <a:pt x="47" y="145"/>
                      <a:pt x="45" y="145"/>
                    </a:cubicBezTo>
                    <a:cubicBezTo>
                      <a:pt x="45" y="144"/>
                      <a:pt x="45" y="144"/>
                      <a:pt x="45" y="144"/>
                    </a:cubicBezTo>
                    <a:cubicBezTo>
                      <a:pt x="42" y="145"/>
                      <a:pt x="42" y="145"/>
                      <a:pt x="42" y="145"/>
                    </a:cubicBezTo>
                    <a:cubicBezTo>
                      <a:pt x="41" y="144"/>
                      <a:pt x="40" y="144"/>
                      <a:pt x="42" y="143"/>
                    </a:cubicBezTo>
                    <a:cubicBezTo>
                      <a:pt x="38" y="144"/>
                      <a:pt x="39" y="143"/>
                      <a:pt x="35" y="144"/>
                    </a:cubicBezTo>
                    <a:cubicBezTo>
                      <a:pt x="36" y="143"/>
                      <a:pt x="36" y="143"/>
                      <a:pt x="36" y="143"/>
                    </a:cubicBezTo>
                    <a:cubicBezTo>
                      <a:pt x="35" y="143"/>
                      <a:pt x="33" y="143"/>
                      <a:pt x="32" y="143"/>
                    </a:cubicBezTo>
                    <a:cubicBezTo>
                      <a:pt x="32" y="142"/>
                      <a:pt x="31" y="141"/>
                      <a:pt x="29" y="141"/>
                    </a:cubicBezTo>
                    <a:cubicBezTo>
                      <a:pt x="28" y="140"/>
                      <a:pt x="26" y="140"/>
                      <a:pt x="25" y="139"/>
                    </a:cubicBezTo>
                    <a:cubicBezTo>
                      <a:pt x="23" y="138"/>
                      <a:pt x="22" y="137"/>
                      <a:pt x="20" y="136"/>
                    </a:cubicBezTo>
                    <a:cubicBezTo>
                      <a:pt x="19" y="135"/>
                      <a:pt x="18" y="134"/>
                      <a:pt x="17" y="133"/>
                    </a:cubicBezTo>
                    <a:cubicBezTo>
                      <a:pt x="16" y="135"/>
                      <a:pt x="16" y="130"/>
                      <a:pt x="14" y="131"/>
                    </a:cubicBezTo>
                    <a:cubicBezTo>
                      <a:pt x="14" y="130"/>
                      <a:pt x="14" y="129"/>
                      <a:pt x="15" y="130"/>
                    </a:cubicBezTo>
                    <a:cubicBezTo>
                      <a:pt x="14" y="129"/>
                      <a:pt x="13" y="128"/>
                      <a:pt x="13" y="127"/>
                    </a:cubicBezTo>
                    <a:cubicBezTo>
                      <a:pt x="12" y="126"/>
                      <a:pt x="12" y="125"/>
                      <a:pt x="11" y="125"/>
                    </a:cubicBezTo>
                    <a:cubicBezTo>
                      <a:pt x="11" y="124"/>
                      <a:pt x="12" y="125"/>
                      <a:pt x="12" y="124"/>
                    </a:cubicBezTo>
                    <a:cubicBezTo>
                      <a:pt x="12" y="124"/>
                      <a:pt x="11" y="124"/>
                      <a:pt x="11" y="123"/>
                    </a:cubicBezTo>
                    <a:cubicBezTo>
                      <a:pt x="11" y="123"/>
                      <a:pt x="12" y="124"/>
                      <a:pt x="12" y="124"/>
                    </a:cubicBezTo>
                    <a:cubicBezTo>
                      <a:pt x="11" y="121"/>
                      <a:pt x="9" y="121"/>
                      <a:pt x="8" y="122"/>
                    </a:cubicBezTo>
                    <a:cubicBezTo>
                      <a:pt x="8" y="120"/>
                      <a:pt x="8" y="119"/>
                      <a:pt x="7" y="118"/>
                    </a:cubicBezTo>
                    <a:cubicBezTo>
                      <a:pt x="7" y="117"/>
                      <a:pt x="7" y="116"/>
                      <a:pt x="8" y="118"/>
                    </a:cubicBezTo>
                    <a:cubicBezTo>
                      <a:pt x="8" y="117"/>
                      <a:pt x="8" y="112"/>
                      <a:pt x="7" y="111"/>
                    </a:cubicBezTo>
                    <a:cubicBezTo>
                      <a:pt x="7" y="111"/>
                      <a:pt x="7" y="110"/>
                      <a:pt x="7" y="109"/>
                    </a:cubicBezTo>
                    <a:cubicBezTo>
                      <a:pt x="7" y="107"/>
                      <a:pt x="7" y="107"/>
                      <a:pt x="8" y="104"/>
                    </a:cubicBezTo>
                    <a:cubicBezTo>
                      <a:pt x="7" y="105"/>
                      <a:pt x="7" y="105"/>
                      <a:pt x="7" y="105"/>
                    </a:cubicBezTo>
                    <a:cubicBezTo>
                      <a:pt x="6" y="104"/>
                      <a:pt x="8" y="103"/>
                      <a:pt x="8" y="101"/>
                    </a:cubicBezTo>
                    <a:cubicBezTo>
                      <a:pt x="8" y="101"/>
                      <a:pt x="8" y="101"/>
                      <a:pt x="8" y="101"/>
                    </a:cubicBezTo>
                    <a:cubicBezTo>
                      <a:pt x="11" y="96"/>
                      <a:pt x="8" y="98"/>
                      <a:pt x="11" y="95"/>
                    </a:cubicBezTo>
                    <a:cubicBezTo>
                      <a:pt x="10" y="94"/>
                      <a:pt x="10" y="94"/>
                      <a:pt x="10" y="94"/>
                    </a:cubicBezTo>
                    <a:cubicBezTo>
                      <a:pt x="10" y="94"/>
                      <a:pt x="10" y="93"/>
                      <a:pt x="11" y="92"/>
                    </a:cubicBezTo>
                    <a:cubicBezTo>
                      <a:pt x="13" y="91"/>
                      <a:pt x="14" y="90"/>
                      <a:pt x="14" y="89"/>
                    </a:cubicBezTo>
                    <a:cubicBezTo>
                      <a:pt x="14" y="89"/>
                      <a:pt x="13" y="89"/>
                      <a:pt x="13" y="89"/>
                    </a:cubicBezTo>
                    <a:cubicBezTo>
                      <a:pt x="13" y="88"/>
                      <a:pt x="15" y="88"/>
                      <a:pt x="16" y="88"/>
                    </a:cubicBezTo>
                    <a:cubicBezTo>
                      <a:pt x="17" y="87"/>
                      <a:pt x="18" y="87"/>
                      <a:pt x="19" y="87"/>
                    </a:cubicBezTo>
                    <a:cubicBezTo>
                      <a:pt x="19" y="87"/>
                      <a:pt x="19" y="87"/>
                      <a:pt x="19" y="88"/>
                    </a:cubicBezTo>
                    <a:cubicBezTo>
                      <a:pt x="22" y="86"/>
                      <a:pt x="18" y="87"/>
                      <a:pt x="20" y="85"/>
                    </a:cubicBezTo>
                    <a:cubicBezTo>
                      <a:pt x="21" y="85"/>
                      <a:pt x="21" y="86"/>
                      <a:pt x="22" y="85"/>
                    </a:cubicBezTo>
                    <a:cubicBezTo>
                      <a:pt x="23" y="85"/>
                      <a:pt x="23" y="84"/>
                      <a:pt x="24" y="83"/>
                    </a:cubicBezTo>
                    <a:cubicBezTo>
                      <a:pt x="26" y="82"/>
                      <a:pt x="27" y="80"/>
                      <a:pt x="29" y="80"/>
                    </a:cubicBezTo>
                    <a:cubicBezTo>
                      <a:pt x="28" y="80"/>
                      <a:pt x="27" y="80"/>
                      <a:pt x="28" y="79"/>
                    </a:cubicBezTo>
                    <a:cubicBezTo>
                      <a:pt x="30" y="78"/>
                      <a:pt x="34" y="78"/>
                      <a:pt x="35" y="76"/>
                    </a:cubicBezTo>
                    <a:cubicBezTo>
                      <a:pt x="36" y="76"/>
                      <a:pt x="36" y="76"/>
                      <a:pt x="36" y="76"/>
                    </a:cubicBezTo>
                    <a:cubicBezTo>
                      <a:pt x="37" y="75"/>
                      <a:pt x="38" y="75"/>
                      <a:pt x="39" y="74"/>
                    </a:cubicBezTo>
                    <a:cubicBezTo>
                      <a:pt x="40" y="73"/>
                      <a:pt x="41" y="72"/>
                      <a:pt x="41" y="71"/>
                    </a:cubicBezTo>
                    <a:cubicBezTo>
                      <a:pt x="43" y="72"/>
                      <a:pt x="45" y="69"/>
                      <a:pt x="46" y="67"/>
                    </a:cubicBezTo>
                    <a:cubicBezTo>
                      <a:pt x="47" y="65"/>
                      <a:pt x="48" y="63"/>
                      <a:pt x="49" y="64"/>
                    </a:cubicBezTo>
                    <a:cubicBezTo>
                      <a:pt x="49" y="64"/>
                      <a:pt x="50" y="62"/>
                      <a:pt x="51" y="61"/>
                    </a:cubicBezTo>
                    <a:cubicBezTo>
                      <a:pt x="52" y="60"/>
                      <a:pt x="52" y="59"/>
                      <a:pt x="52" y="59"/>
                    </a:cubicBezTo>
                    <a:cubicBezTo>
                      <a:pt x="52" y="59"/>
                      <a:pt x="52" y="59"/>
                      <a:pt x="52" y="59"/>
                    </a:cubicBezTo>
                    <a:cubicBezTo>
                      <a:pt x="54" y="56"/>
                      <a:pt x="54" y="55"/>
                      <a:pt x="54" y="54"/>
                    </a:cubicBezTo>
                    <a:cubicBezTo>
                      <a:pt x="55" y="53"/>
                      <a:pt x="55" y="54"/>
                      <a:pt x="55" y="54"/>
                    </a:cubicBezTo>
                    <a:cubicBezTo>
                      <a:pt x="58" y="49"/>
                      <a:pt x="58" y="49"/>
                      <a:pt x="58" y="44"/>
                    </a:cubicBezTo>
                    <a:cubicBezTo>
                      <a:pt x="59" y="44"/>
                      <a:pt x="59" y="44"/>
                      <a:pt x="59" y="44"/>
                    </a:cubicBezTo>
                    <a:cubicBezTo>
                      <a:pt x="59" y="44"/>
                      <a:pt x="59" y="43"/>
                      <a:pt x="59" y="43"/>
                    </a:cubicBezTo>
                    <a:cubicBezTo>
                      <a:pt x="60" y="42"/>
                      <a:pt x="63" y="38"/>
                      <a:pt x="64" y="35"/>
                    </a:cubicBezTo>
                    <a:cubicBezTo>
                      <a:pt x="64" y="35"/>
                      <a:pt x="65" y="35"/>
                      <a:pt x="64" y="35"/>
                    </a:cubicBezTo>
                    <a:cubicBezTo>
                      <a:pt x="66" y="30"/>
                      <a:pt x="73" y="27"/>
                      <a:pt x="72" y="23"/>
                    </a:cubicBezTo>
                    <a:cubicBezTo>
                      <a:pt x="72" y="23"/>
                      <a:pt x="72" y="22"/>
                      <a:pt x="73" y="22"/>
                    </a:cubicBezTo>
                    <a:cubicBezTo>
                      <a:pt x="73" y="21"/>
                      <a:pt x="74" y="20"/>
                      <a:pt x="74" y="20"/>
                    </a:cubicBezTo>
                    <a:cubicBezTo>
                      <a:pt x="70" y="23"/>
                      <a:pt x="73" y="19"/>
                      <a:pt x="71" y="20"/>
                    </a:cubicBezTo>
                    <a:cubicBezTo>
                      <a:pt x="72" y="18"/>
                      <a:pt x="75" y="17"/>
                      <a:pt x="74" y="19"/>
                    </a:cubicBezTo>
                    <a:cubicBezTo>
                      <a:pt x="74" y="19"/>
                      <a:pt x="74" y="19"/>
                      <a:pt x="74" y="19"/>
                    </a:cubicBezTo>
                    <a:cubicBezTo>
                      <a:pt x="74" y="20"/>
                      <a:pt x="75" y="19"/>
                      <a:pt x="76" y="18"/>
                    </a:cubicBezTo>
                    <a:cubicBezTo>
                      <a:pt x="77" y="17"/>
                      <a:pt x="78" y="16"/>
                      <a:pt x="79" y="17"/>
                    </a:cubicBezTo>
                    <a:cubicBezTo>
                      <a:pt x="85" y="11"/>
                      <a:pt x="93" y="9"/>
                      <a:pt x="100" y="9"/>
                    </a:cubicBezTo>
                    <a:cubicBezTo>
                      <a:pt x="100" y="8"/>
                      <a:pt x="100" y="8"/>
                      <a:pt x="100" y="8"/>
                    </a:cubicBezTo>
                    <a:cubicBezTo>
                      <a:pt x="100" y="8"/>
                      <a:pt x="100" y="8"/>
                      <a:pt x="101" y="8"/>
                    </a:cubicBezTo>
                    <a:cubicBezTo>
                      <a:pt x="102" y="8"/>
                      <a:pt x="102" y="8"/>
                      <a:pt x="102" y="8"/>
                    </a:cubicBezTo>
                    <a:cubicBezTo>
                      <a:pt x="103" y="9"/>
                      <a:pt x="103" y="9"/>
                      <a:pt x="101" y="9"/>
                    </a:cubicBezTo>
                    <a:cubicBezTo>
                      <a:pt x="102" y="10"/>
                      <a:pt x="102" y="9"/>
                      <a:pt x="103" y="9"/>
                    </a:cubicBezTo>
                    <a:cubicBezTo>
                      <a:pt x="103" y="9"/>
                      <a:pt x="103" y="9"/>
                      <a:pt x="103" y="9"/>
                    </a:cubicBezTo>
                    <a:cubicBezTo>
                      <a:pt x="104" y="9"/>
                      <a:pt x="105" y="9"/>
                      <a:pt x="105" y="9"/>
                    </a:cubicBezTo>
                    <a:cubicBezTo>
                      <a:pt x="108" y="10"/>
                      <a:pt x="103" y="10"/>
                      <a:pt x="104" y="10"/>
                    </a:cubicBezTo>
                    <a:cubicBezTo>
                      <a:pt x="106" y="10"/>
                      <a:pt x="106" y="10"/>
                      <a:pt x="106" y="10"/>
                    </a:cubicBezTo>
                    <a:cubicBezTo>
                      <a:pt x="105" y="10"/>
                      <a:pt x="105" y="10"/>
                      <a:pt x="105" y="10"/>
                    </a:cubicBezTo>
                    <a:cubicBezTo>
                      <a:pt x="107" y="10"/>
                      <a:pt x="107" y="9"/>
                      <a:pt x="109" y="10"/>
                    </a:cubicBezTo>
                    <a:cubicBezTo>
                      <a:pt x="110" y="11"/>
                      <a:pt x="109" y="11"/>
                      <a:pt x="110" y="11"/>
                    </a:cubicBezTo>
                    <a:cubicBezTo>
                      <a:pt x="110" y="11"/>
                      <a:pt x="110" y="12"/>
                      <a:pt x="111" y="12"/>
                    </a:cubicBezTo>
                    <a:cubicBezTo>
                      <a:pt x="114" y="13"/>
                      <a:pt x="114" y="13"/>
                      <a:pt x="114" y="13"/>
                    </a:cubicBezTo>
                    <a:cubicBezTo>
                      <a:pt x="113" y="12"/>
                      <a:pt x="113" y="12"/>
                      <a:pt x="113" y="12"/>
                    </a:cubicBezTo>
                    <a:cubicBezTo>
                      <a:pt x="114" y="12"/>
                      <a:pt x="116" y="13"/>
                      <a:pt x="115" y="11"/>
                    </a:cubicBezTo>
                    <a:cubicBezTo>
                      <a:pt x="115" y="12"/>
                      <a:pt x="116" y="13"/>
                      <a:pt x="117" y="14"/>
                    </a:cubicBezTo>
                    <a:cubicBezTo>
                      <a:pt x="118" y="15"/>
                      <a:pt x="119" y="15"/>
                      <a:pt x="121" y="16"/>
                    </a:cubicBezTo>
                    <a:cubicBezTo>
                      <a:pt x="123" y="19"/>
                      <a:pt x="125" y="20"/>
                      <a:pt x="125" y="21"/>
                    </a:cubicBezTo>
                    <a:cubicBezTo>
                      <a:pt x="127" y="22"/>
                      <a:pt x="129" y="24"/>
                      <a:pt x="131" y="26"/>
                    </a:cubicBezTo>
                    <a:cubicBezTo>
                      <a:pt x="130" y="26"/>
                      <a:pt x="131" y="24"/>
                      <a:pt x="132" y="27"/>
                    </a:cubicBezTo>
                    <a:cubicBezTo>
                      <a:pt x="130" y="27"/>
                      <a:pt x="134" y="31"/>
                      <a:pt x="133" y="33"/>
                    </a:cubicBezTo>
                    <a:cubicBezTo>
                      <a:pt x="133" y="32"/>
                      <a:pt x="135" y="34"/>
                      <a:pt x="135" y="35"/>
                    </a:cubicBezTo>
                    <a:cubicBezTo>
                      <a:pt x="136" y="36"/>
                      <a:pt x="137" y="37"/>
                      <a:pt x="137" y="36"/>
                    </a:cubicBezTo>
                    <a:cubicBezTo>
                      <a:pt x="138" y="38"/>
                      <a:pt x="136" y="36"/>
                      <a:pt x="137" y="38"/>
                    </a:cubicBezTo>
                    <a:cubicBezTo>
                      <a:pt x="138" y="39"/>
                      <a:pt x="139" y="42"/>
                      <a:pt x="140" y="44"/>
                    </a:cubicBezTo>
                    <a:cubicBezTo>
                      <a:pt x="140" y="44"/>
                      <a:pt x="140" y="44"/>
                      <a:pt x="140" y="44"/>
                    </a:cubicBezTo>
                    <a:cubicBezTo>
                      <a:pt x="140" y="44"/>
                      <a:pt x="140" y="44"/>
                      <a:pt x="140" y="44"/>
                    </a:cubicBezTo>
                    <a:cubicBezTo>
                      <a:pt x="141" y="46"/>
                      <a:pt x="141" y="46"/>
                      <a:pt x="141" y="46"/>
                    </a:cubicBezTo>
                    <a:cubicBezTo>
                      <a:pt x="141" y="46"/>
                      <a:pt x="141" y="47"/>
                      <a:pt x="141" y="48"/>
                    </a:cubicBezTo>
                    <a:cubicBezTo>
                      <a:pt x="142" y="50"/>
                      <a:pt x="142" y="51"/>
                      <a:pt x="143" y="53"/>
                    </a:cubicBezTo>
                    <a:cubicBezTo>
                      <a:pt x="144" y="53"/>
                      <a:pt x="144" y="52"/>
                      <a:pt x="145" y="52"/>
                    </a:cubicBezTo>
                    <a:cubicBezTo>
                      <a:pt x="145" y="52"/>
                      <a:pt x="145" y="53"/>
                      <a:pt x="145" y="54"/>
                    </a:cubicBezTo>
                    <a:cubicBezTo>
                      <a:pt x="145" y="55"/>
                      <a:pt x="145" y="56"/>
                      <a:pt x="145" y="56"/>
                    </a:cubicBezTo>
                    <a:cubicBezTo>
                      <a:pt x="145" y="57"/>
                      <a:pt x="147" y="56"/>
                      <a:pt x="147" y="59"/>
                    </a:cubicBezTo>
                    <a:cubicBezTo>
                      <a:pt x="147" y="58"/>
                      <a:pt x="147" y="58"/>
                      <a:pt x="148" y="58"/>
                    </a:cubicBezTo>
                    <a:cubicBezTo>
                      <a:pt x="150" y="64"/>
                      <a:pt x="154" y="69"/>
                      <a:pt x="159" y="73"/>
                    </a:cubicBezTo>
                    <a:cubicBezTo>
                      <a:pt x="161" y="74"/>
                      <a:pt x="162" y="75"/>
                      <a:pt x="164" y="76"/>
                    </a:cubicBezTo>
                    <a:cubicBezTo>
                      <a:pt x="164" y="76"/>
                      <a:pt x="165" y="76"/>
                      <a:pt x="165" y="76"/>
                    </a:cubicBezTo>
                    <a:cubicBezTo>
                      <a:pt x="166" y="77"/>
                      <a:pt x="166" y="77"/>
                      <a:pt x="166" y="77"/>
                    </a:cubicBezTo>
                    <a:cubicBezTo>
                      <a:pt x="167" y="77"/>
                      <a:pt x="167" y="77"/>
                      <a:pt x="168" y="77"/>
                    </a:cubicBezTo>
                    <a:cubicBezTo>
                      <a:pt x="170" y="79"/>
                      <a:pt x="173" y="81"/>
                      <a:pt x="175" y="83"/>
                    </a:cubicBezTo>
                    <a:cubicBezTo>
                      <a:pt x="174" y="81"/>
                      <a:pt x="175" y="82"/>
                      <a:pt x="176" y="82"/>
                    </a:cubicBezTo>
                    <a:cubicBezTo>
                      <a:pt x="175" y="82"/>
                      <a:pt x="176" y="82"/>
                      <a:pt x="176" y="81"/>
                    </a:cubicBezTo>
                    <a:cubicBezTo>
                      <a:pt x="176" y="81"/>
                      <a:pt x="177" y="82"/>
                      <a:pt x="178" y="83"/>
                    </a:cubicBezTo>
                    <a:cubicBezTo>
                      <a:pt x="178" y="83"/>
                      <a:pt x="178" y="84"/>
                      <a:pt x="179" y="84"/>
                    </a:cubicBezTo>
                    <a:cubicBezTo>
                      <a:pt x="179" y="85"/>
                      <a:pt x="179" y="85"/>
                      <a:pt x="179" y="85"/>
                    </a:cubicBezTo>
                    <a:cubicBezTo>
                      <a:pt x="180" y="85"/>
                      <a:pt x="181" y="85"/>
                      <a:pt x="182" y="86"/>
                    </a:cubicBezTo>
                    <a:cubicBezTo>
                      <a:pt x="183" y="87"/>
                      <a:pt x="183" y="88"/>
                      <a:pt x="184" y="88"/>
                    </a:cubicBezTo>
                    <a:cubicBezTo>
                      <a:pt x="183" y="87"/>
                      <a:pt x="183" y="87"/>
                      <a:pt x="183" y="87"/>
                    </a:cubicBezTo>
                    <a:cubicBezTo>
                      <a:pt x="184" y="87"/>
                      <a:pt x="184" y="86"/>
                      <a:pt x="184" y="85"/>
                    </a:cubicBezTo>
                    <a:cubicBezTo>
                      <a:pt x="184" y="83"/>
                      <a:pt x="183" y="82"/>
                      <a:pt x="184" y="81"/>
                    </a:cubicBezTo>
                    <a:cubicBezTo>
                      <a:pt x="183" y="81"/>
                      <a:pt x="182" y="80"/>
                      <a:pt x="181" y="78"/>
                    </a:cubicBezTo>
                    <a:cubicBezTo>
                      <a:pt x="180" y="77"/>
                      <a:pt x="178" y="75"/>
                      <a:pt x="176" y="75"/>
                    </a:cubicBezTo>
                    <a:cubicBezTo>
                      <a:pt x="175" y="75"/>
                      <a:pt x="177" y="75"/>
                      <a:pt x="176" y="75"/>
                    </a:cubicBezTo>
                    <a:cubicBezTo>
                      <a:pt x="175" y="75"/>
                      <a:pt x="174" y="74"/>
                      <a:pt x="172" y="73"/>
                    </a:cubicBezTo>
                    <a:cubicBezTo>
                      <a:pt x="172" y="73"/>
                      <a:pt x="172" y="73"/>
                      <a:pt x="172" y="73"/>
                    </a:cubicBezTo>
                    <a:cubicBezTo>
                      <a:pt x="171" y="72"/>
                      <a:pt x="170" y="72"/>
                      <a:pt x="169" y="71"/>
                    </a:cubicBezTo>
                    <a:cubicBezTo>
                      <a:pt x="168" y="71"/>
                      <a:pt x="167" y="71"/>
                      <a:pt x="167" y="70"/>
                    </a:cubicBezTo>
                    <a:cubicBezTo>
                      <a:pt x="167" y="70"/>
                      <a:pt x="166" y="70"/>
                      <a:pt x="166" y="70"/>
                    </a:cubicBezTo>
                    <a:cubicBezTo>
                      <a:pt x="164" y="69"/>
                      <a:pt x="163" y="67"/>
                      <a:pt x="161" y="65"/>
                    </a:cubicBezTo>
                    <a:cubicBezTo>
                      <a:pt x="161" y="66"/>
                      <a:pt x="161" y="66"/>
                      <a:pt x="161" y="66"/>
                    </a:cubicBezTo>
                    <a:cubicBezTo>
                      <a:pt x="160" y="65"/>
                      <a:pt x="160" y="64"/>
                      <a:pt x="159" y="64"/>
                    </a:cubicBezTo>
                    <a:cubicBezTo>
                      <a:pt x="157" y="63"/>
                      <a:pt x="162" y="66"/>
                      <a:pt x="160" y="66"/>
                    </a:cubicBezTo>
                    <a:cubicBezTo>
                      <a:pt x="160" y="65"/>
                      <a:pt x="158" y="64"/>
                      <a:pt x="157" y="62"/>
                    </a:cubicBezTo>
                    <a:cubicBezTo>
                      <a:pt x="155" y="60"/>
                      <a:pt x="154" y="58"/>
                      <a:pt x="155" y="57"/>
                    </a:cubicBezTo>
                    <a:cubicBezTo>
                      <a:pt x="154" y="55"/>
                      <a:pt x="154" y="58"/>
                      <a:pt x="153" y="56"/>
                    </a:cubicBezTo>
                    <a:cubicBezTo>
                      <a:pt x="153" y="55"/>
                      <a:pt x="153" y="55"/>
                      <a:pt x="153" y="55"/>
                    </a:cubicBezTo>
                    <a:cubicBezTo>
                      <a:pt x="152" y="55"/>
                      <a:pt x="152" y="55"/>
                      <a:pt x="152" y="55"/>
                    </a:cubicBezTo>
                    <a:cubicBezTo>
                      <a:pt x="152" y="54"/>
                      <a:pt x="152" y="53"/>
                      <a:pt x="152" y="53"/>
                    </a:cubicBezTo>
                    <a:cubicBezTo>
                      <a:pt x="153" y="53"/>
                      <a:pt x="153" y="53"/>
                      <a:pt x="153" y="54"/>
                    </a:cubicBezTo>
                    <a:cubicBezTo>
                      <a:pt x="153" y="52"/>
                      <a:pt x="151" y="49"/>
                      <a:pt x="151" y="48"/>
                    </a:cubicBezTo>
                    <a:cubicBezTo>
                      <a:pt x="151" y="50"/>
                      <a:pt x="151" y="50"/>
                      <a:pt x="151" y="50"/>
                    </a:cubicBezTo>
                    <a:cubicBezTo>
                      <a:pt x="150" y="49"/>
                      <a:pt x="150" y="48"/>
                      <a:pt x="149" y="46"/>
                    </a:cubicBezTo>
                    <a:cubicBezTo>
                      <a:pt x="148" y="45"/>
                      <a:pt x="148" y="44"/>
                      <a:pt x="148" y="43"/>
                    </a:cubicBezTo>
                    <a:cubicBezTo>
                      <a:pt x="147" y="42"/>
                      <a:pt x="147" y="42"/>
                      <a:pt x="147" y="42"/>
                    </a:cubicBezTo>
                    <a:cubicBezTo>
                      <a:pt x="147" y="41"/>
                      <a:pt x="147" y="41"/>
                      <a:pt x="147" y="41"/>
                    </a:cubicBezTo>
                    <a:cubicBezTo>
                      <a:pt x="145" y="38"/>
                      <a:pt x="144" y="35"/>
                      <a:pt x="142" y="33"/>
                    </a:cubicBezTo>
                    <a:cubicBezTo>
                      <a:pt x="142" y="34"/>
                      <a:pt x="142" y="34"/>
                      <a:pt x="142" y="34"/>
                    </a:cubicBezTo>
                    <a:cubicBezTo>
                      <a:pt x="139" y="30"/>
                      <a:pt x="140" y="30"/>
                      <a:pt x="137" y="26"/>
                    </a:cubicBezTo>
                    <a:cubicBezTo>
                      <a:pt x="137" y="26"/>
                      <a:pt x="137" y="26"/>
                      <a:pt x="137" y="26"/>
                    </a:cubicBezTo>
                    <a:cubicBezTo>
                      <a:pt x="136" y="25"/>
                      <a:pt x="135" y="24"/>
                      <a:pt x="135" y="23"/>
                    </a:cubicBezTo>
                    <a:cubicBezTo>
                      <a:pt x="136" y="24"/>
                      <a:pt x="134" y="21"/>
                      <a:pt x="135" y="22"/>
                    </a:cubicBezTo>
                    <a:cubicBezTo>
                      <a:pt x="131" y="18"/>
                      <a:pt x="133" y="20"/>
                      <a:pt x="130" y="19"/>
                    </a:cubicBezTo>
                    <a:cubicBezTo>
                      <a:pt x="130" y="18"/>
                      <a:pt x="130" y="18"/>
                      <a:pt x="130" y="18"/>
                    </a:cubicBezTo>
                    <a:cubicBezTo>
                      <a:pt x="129" y="17"/>
                      <a:pt x="128" y="17"/>
                      <a:pt x="126" y="16"/>
                    </a:cubicBezTo>
                    <a:cubicBezTo>
                      <a:pt x="128" y="17"/>
                      <a:pt x="126" y="14"/>
                      <a:pt x="128" y="15"/>
                    </a:cubicBezTo>
                    <a:cubicBezTo>
                      <a:pt x="126" y="13"/>
                      <a:pt x="125" y="11"/>
                      <a:pt x="123" y="11"/>
                    </a:cubicBezTo>
                    <a:cubicBezTo>
                      <a:pt x="122" y="10"/>
                      <a:pt x="120" y="9"/>
                      <a:pt x="120" y="8"/>
                    </a:cubicBezTo>
                    <a:cubicBezTo>
                      <a:pt x="117" y="8"/>
                      <a:pt x="123" y="11"/>
                      <a:pt x="122" y="11"/>
                    </a:cubicBezTo>
                    <a:cubicBezTo>
                      <a:pt x="122" y="12"/>
                      <a:pt x="119" y="11"/>
                      <a:pt x="118" y="10"/>
                    </a:cubicBezTo>
                    <a:cubicBezTo>
                      <a:pt x="117" y="9"/>
                      <a:pt x="117" y="8"/>
                      <a:pt x="116" y="7"/>
                    </a:cubicBezTo>
                    <a:cubicBezTo>
                      <a:pt x="116" y="6"/>
                      <a:pt x="115" y="5"/>
                      <a:pt x="112" y="4"/>
                    </a:cubicBezTo>
                    <a:cubicBezTo>
                      <a:pt x="113" y="4"/>
                      <a:pt x="113" y="4"/>
                      <a:pt x="113" y="4"/>
                    </a:cubicBezTo>
                    <a:cubicBezTo>
                      <a:pt x="112" y="3"/>
                      <a:pt x="110" y="4"/>
                      <a:pt x="108" y="3"/>
                    </a:cubicBezTo>
                    <a:cubicBezTo>
                      <a:pt x="107" y="3"/>
                      <a:pt x="105" y="2"/>
                      <a:pt x="105" y="3"/>
                    </a:cubicBezTo>
                    <a:cubicBezTo>
                      <a:pt x="105" y="3"/>
                      <a:pt x="109" y="4"/>
                      <a:pt x="109" y="4"/>
                    </a:cubicBezTo>
                    <a:cubicBezTo>
                      <a:pt x="107" y="4"/>
                      <a:pt x="106" y="4"/>
                      <a:pt x="104" y="4"/>
                    </a:cubicBezTo>
                    <a:cubicBezTo>
                      <a:pt x="104" y="4"/>
                      <a:pt x="104" y="4"/>
                      <a:pt x="104" y="4"/>
                    </a:cubicBezTo>
                    <a:cubicBezTo>
                      <a:pt x="103" y="4"/>
                      <a:pt x="102" y="4"/>
                      <a:pt x="100" y="4"/>
                    </a:cubicBezTo>
                    <a:cubicBezTo>
                      <a:pt x="101" y="4"/>
                      <a:pt x="102" y="3"/>
                      <a:pt x="103" y="3"/>
                    </a:cubicBezTo>
                    <a:cubicBezTo>
                      <a:pt x="102" y="3"/>
                      <a:pt x="101" y="3"/>
                      <a:pt x="99" y="3"/>
                    </a:cubicBezTo>
                    <a:cubicBezTo>
                      <a:pt x="100" y="2"/>
                      <a:pt x="102" y="2"/>
                      <a:pt x="104" y="2"/>
                    </a:cubicBezTo>
                    <a:cubicBezTo>
                      <a:pt x="104" y="2"/>
                      <a:pt x="104" y="2"/>
                      <a:pt x="104" y="2"/>
                    </a:cubicBezTo>
                    <a:cubicBezTo>
                      <a:pt x="105" y="2"/>
                      <a:pt x="106" y="2"/>
                      <a:pt x="107" y="2"/>
                    </a:cubicBezTo>
                    <a:cubicBezTo>
                      <a:pt x="107" y="2"/>
                      <a:pt x="105" y="2"/>
                      <a:pt x="104" y="2"/>
                    </a:cubicBezTo>
                    <a:cubicBezTo>
                      <a:pt x="104" y="2"/>
                      <a:pt x="104" y="2"/>
                      <a:pt x="105" y="2"/>
                    </a:cubicBezTo>
                    <a:cubicBezTo>
                      <a:pt x="104" y="2"/>
                      <a:pt x="103" y="2"/>
                      <a:pt x="104" y="1"/>
                    </a:cubicBezTo>
                    <a:cubicBezTo>
                      <a:pt x="102" y="3"/>
                      <a:pt x="99" y="0"/>
                      <a:pt x="96" y="2"/>
                    </a:cubicBezTo>
                    <a:cubicBezTo>
                      <a:pt x="96" y="1"/>
                      <a:pt x="96" y="1"/>
                      <a:pt x="96" y="1"/>
                    </a:cubicBezTo>
                    <a:cubicBezTo>
                      <a:pt x="95" y="1"/>
                      <a:pt x="94" y="2"/>
                      <a:pt x="94" y="2"/>
                    </a:cubicBezTo>
                    <a:cubicBezTo>
                      <a:pt x="95" y="1"/>
                      <a:pt x="95" y="1"/>
                      <a:pt x="95" y="1"/>
                    </a:cubicBezTo>
                    <a:cubicBezTo>
                      <a:pt x="93" y="2"/>
                      <a:pt x="90" y="1"/>
                      <a:pt x="87" y="2"/>
                    </a:cubicBezTo>
                    <a:cubicBezTo>
                      <a:pt x="93" y="1"/>
                      <a:pt x="89" y="3"/>
                      <a:pt x="91" y="3"/>
                    </a:cubicBezTo>
                    <a:cubicBezTo>
                      <a:pt x="86" y="6"/>
                      <a:pt x="87" y="2"/>
                      <a:pt x="80" y="5"/>
                    </a:cubicBezTo>
                    <a:cubicBezTo>
                      <a:pt x="81" y="5"/>
                      <a:pt x="84" y="4"/>
                      <a:pt x="83" y="5"/>
                    </a:cubicBezTo>
                    <a:cubicBezTo>
                      <a:pt x="81" y="6"/>
                      <a:pt x="80" y="6"/>
                      <a:pt x="79" y="6"/>
                    </a:cubicBezTo>
                    <a:cubicBezTo>
                      <a:pt x="75" y="9"/>
                      <a:pt x="80" y="7"/>
                      <a:pt x="79" y="8"/>
                    </a:cubicBezTo>
                    <a:cubicBezTo>
                      <a:pt x="77" y="8"/>
                      <a:pt x="77" y="10"/>
                      <a:pt x="76" y="11"/>
                    </a:cubicBezTo>
                    <a:cubicBezTo>
                      <a:pt x="75" y="11"/>
                      <a:pt x="75" y="11"/>
                      <a:pt x="75" y="11"/>
                    </a:cubicBezTo>
                    <a:cubicBezTo>
                      <a:pt x="71" y="14"/>
                      <a:pt x="75" y="13"/>
                      <a:pt x="71" y="15"/>
                    </a:cubicBezTo>
                    <a:cubicBezTo>
                      <a:pt x="72" y="13"/>
                      <a:pt x="72" y="13"/>
                      <a:pt x="72" y="13"/>
                    </a:cubicBezTo>
                    <a:cubicBezTo>
                      <a:pt x="70" y="15"/>
                      <a:pt x="70" y="15"/>
                      <a:pt x="70" y="15"/>
                    </a:cubicBezTo>
                    <a:cubicBezTo>
                      <a:pt x="70" y="14"/>
                      <a:pt x="70" y="14"/>
                      <a:pt x="70" y="14"/>
                    </a:cubicBezTo>
                    <a:cubicBezTo>
                      <a:pt x="69" y="17"/>
                      <a:pt x="68" y="17"/>
                      <a:pt x="66" y="19"/>
                    </a:cubicBezTo>
                    <a:cubicBezTo>
                      <a:pt x="67" y="19"/>
                      <a:pt x="67" y="20"/>
                      <a:pt x="66" y="22"/>
                    </a:cubicBezTo>
                    <a:cubicBezTo>
                      <a:pt x="64" y="23"/>
                      <a:pt x="65" y="21"/>
                      <a:pt x="64" y="23"/>
                    </a:cubicBezTo>
                    <a:cubicBezTo>
                      <a:pt x="64" y="22"/>
                      <a:pt x="64" y="21"/>
                      <a:pt x="65" y="21"/>
                    </a:cubicBezTo>
                    <a:cubicBezTo>
                      <a:pt x="65" y="20"/>
                      <a:pt x="65" y="20"/>
                      <a:pt x="65" y="19"/>
                    </a:cubicBezTo>
                    <a:cubicBezTo>
                      <a:pt x="63" y="20"/>
                      <a:pt x="62" y="23"/>
                      <a:pt x="62" y="24"/>
                    </a:cubicBezTo>
                    <a:cubicBezTo>
                      <a:pt x="62" y="23"/>
                      <a:pt x="62" y="23"/>
                      <a:pt x="63" y="23"/>
                    </a:cubicBezTo>
                    <a:cubicBezTo>
                      <a:pt x="61" y="27"/>
                      <a:pt x="61" y="27"/>
                      <a:pt x="61" y="27"/>
                    </a:cubicBezTo>
                    <a:cubicBezTo>
                      <a:pt x="60" y="28"/>
                      <a:pt x="60" y="27"/>
                      <a:pt x="60" y="26"/>
                    </a:cubicBezTo>
                    <a:cubicBezTo>
                      <a:pt x="60" y="27"/>
                      <a:pt x="60" y="28"/>
                      <a:pt x="59" y="29"/>
                    </a:cubicBezTo>
                    <a:cubicBezTo>
                      <a:pt x="59" y="28"/>
                      <a:pt x="58" y="28"/>
                      <a:pt x="59" y="26"/>
                    </a:cubicBezTo>
                    <a:cubicBezTo>
                      <a:pt x="57" y="30"/>
                      <a:pt x="57" y="30"/>
                      <a:pt x="57" y="30"/>
                    </a:cubicBezTo>
                    <a:cubicBezTo>
                      <a:pt x="57" y="31"/>
                      <a:pt x="55" y="32"/>
                      <a:pt x="55" y="31"/>
                    </a:cubicBezTo>
                    <a:cubicBezTo>
                      <a:pt x="55" y="32"/>
                      <a:pt x="54" y="34"/>
                      <a:pt x="54" y="35"/>
                    </a:cubicBezTo>
                    <a:cubicBezTo>
                      <a:pt x="54" y="36"/>
                      <a:pt x="53" y="37"/>
                      <a:pt x="53" y="38"/>
                    </a:cubicBezTo>
                    <a:cubicBezTo>
                      <a:pt x="53" y="38"/>
                      <a:pt x="53" y="39"/>
                      <a:pt x="52" y="40"/>
                    </a:cubicBezTo>
                    <a:cubicBezTo>
                      <a:pt x="52" y="40"/>
                      <a:pt x="52" y="40"/>
                      <a:pt x="52" y="40"/>
                    </a:cubicBezTo>
                    <a:cubicBezTo>
                      <a:pt x="52" y="40"/>
                      <a:pt x="52" y="40"/>
                      <a:pt x="52" y="41"/>
                    </a:cubicBezTo>
                    <a:cubicBezTo>
                      <a:pt x="52" y="41"/>
                      <a:pt x="52" y="41"/>
                      <a:pt x="52" y="42"/>
                    </a:cubicBezTo>
                    <a:cubicBezTo>
                      <a:pt x="51" y="44"/>
                      <a:pt x="49" y="46"/>
                      <a:pt x="48" y="49"/>
                    </a:cubicBezTo>
                    <a:cubicBezTo>
                      <a:pt x="46" y="50"/>
                      <a:pt x="46" y="50"/>
                      <a:pt x="46" y="50"/>
                    </a:cubicBezTo>
                    <a:cubicBezTo>
                      <a:pt x="45" y="53"/>
                      <a:pt x="49" y="49"/>
                      <a:pt x="47" y="53"/>
                    </a:cubicBezTo>
                    <a:cubicBezTo>
                      <a:pt x="46" y="56"/>
                      <a:pt x="46" y="53"/>
                      <a:pt x="45" y="54"/>
                    </a:cubicBezTo>
                    <a:cubicBezTo>
                      <a:pt x="45" y="55"/>
                      <a:pt x="45" y="58"/>
                      <a:pt x="42" y="60"/>
                    </a:cubicBezTo>
                    <a:cubicBezTo>
                      <a:pt x="43" y="59"/>
                      <a:pt x="43" y="59"/>
                      <a:pt x="43" y="58"/>
                    </a:cubicBezTo>
                    <a:close/>
                    <a:moveTo>
                      <a:pt x="19" y="76"/>
                    </a:moveTo>
                    <a:cubicBezTo>
                      <a:pt x="19" y="76"/>
                      <a:pt x="20" y="75"/>
                      <a:pt x="21" y="75"/>
                    </a:cubicBezTo>
                    <a:cubicBezTo>
                      <a:pt x="21" y="76"/>
                      <a:pt x="20" y="76"/>
                      <a:pt x="19" y="76"/>
                    </a:cubicBezTo>
                    <a:close/>
                    <a:moveTo>
                      <a:pt x="5" y="125"/>
                    </a:moveTo>
                    <a:cubicBezTo>
                      <a:pt x="5" y="125"/>
                      <a:pt x="4" y="124"/>
                      <a:pt x="4" y="123"/>
                    </a:cubicBezTo>
                    <a:cubicBezTo>
                      <a:pt x="5" y="124"/>
                      <a:pt x="5" y="124"/>
                      <a:pt x="5" y="125"/>
                    </a:cubicBezTo>
                    <a:close/>
                    <a:moveTo>
                      <a:pt x="135" y="144"/>
                    </a:moveTo>
                    <a:cubicBezTo>
                      <a:pt x="135" y="144"/>
                      <a:pt x="135" y="144"/>
                      <a:pt x="135" y="144"/>
                    </a:cubicBezTo>
                    <a:cubicBezTo>
                      <a:pt x="134" y="143"/>
                      <a:pt x="135" y="143"/>
                      <a:pt x="135" y="144"/>
                    </a:cubicBezTo>
                    <a:close/>
                    <a:moveTo>
                      <a:pt x="138" y="144"/>
                    </a:moveTo>
                    <a:cubicBezTo>
                      <a:pt x="138" y="144"/>
                      <a:pt x="138" y="144"/>
                      <a:pt x="138" y="144"/>
                    </a:cubicBezTo>
                    <a:cubicBezTo>
                      <a:pt x="138" y="144"/>
                      <a:pt x="137" y="144"/>
                      <a:pt x="137" y="144"/>
                    </a:cubicBezTo>
                    <a:cubicBezTo>
                      <a:pt x="137" y="144"/>
                      <a:pt x="137" y="144"/>
                      <a:pt x="138" y="144"/>
                    </a:cubicBezTo>
                    <a:close/>
                    <a:moveTo>
                      <a:pt x="110" y="11"/>
                    </a:moveTo>
                    <a:cubicBezTo>
                      <a:pt x="110" y="11"/>
                      <a:pt x="110" y="11"/>
                      <a:pt x="110" y="11"/>
                    </a:cubicBezTo>
                    <a:cubicBezTo>
                      <a:pt x="111" y="11"/>
                      <a:pt x="111" y="11"/>
                      <a:pt x="1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2" name="Freeform 63">
                <a:extLst>
                  <a:ext uri="{FF2B5EF4-FFF2-40B4-BE49-F238E27FC236}">
                    <a16:creationId xmlns:a16="http://schemas.microsoft.com/office/drawing/2014/main" id="{54F5CC91-ED5F-4D82-9E7F-1930685EFB2E}"/>
                  </a:ext>
                </a:extLst>
              </p:cNvPr>
              <p:cNvSpPr>
                <a:spLocks/>
              </p:cNvSpPr>
              <p:nvPr userDrawn="1"/>
            </p:nvSpPr>
            <p:spPr bwMode="auto">
              <a:xfrm>
                <a:off x="3530" y="1297"/>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3" name="Freeform 64">
                <a:extLst>
                  <a:ext uri="{FF2B5EF4-FFF2-40B4-BE49-F238E27FC236}">
                    <a16:creationId xmlns:a16="http://schemas.microsoft.com/office/drawing/2014/main" id="{3F52DF74-0822-4E56-AF62-9E4824EB4881}"/>
                  </a:ext>
                </a:extLst>
              </p:cNvPr>
              <p:cNvSpPr>
                <a:spLocks/>
              </p:cNvSpPr>
              <p:nvPr userDrawn="1"/>
            </p:nvSpPr>
            <p:spPr bwMode="auto">
              <a:xfrm>
                <a:off x="3779" y="9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4" name="Freeform 65">
                <a:extLst>
                  <a:ext uri="{FF2B5EF4-FFF2-40B4-BE49-F238E27FC236}">
                    <a16:creationId xmlns:a16="http://schemas.microsoft.com/office/drawing/2014/main" id="{E893608F-4C58-4D02-9BED-145A449D9830}"/>
                  </a:ext>
                </a:extLst>
              </p:cNvPr>
              <p:cNvSpPr>
                <a:spLocks/>
              </p:cNvSpPr>
              <p:nvPr userDrawn="1"/>
            </p:nvSpPr>
            <p:spPr bwMode="auto">
              <a:xfrm>
                <a:off x="3988" y="1407"/>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5" name="Freeform 66">
                <a:extLst>
                  <a:ext uri="{FF2B5EF4-FFF2-40B4-BE49-F238E27FC236}">
                    <a16:creationId xmlns:a16="http://schemas.microsoft.com/office/drawing/2014/main" id="{7CF73C35-C5A5-4DFF-83C2-7BA2062E882C}"/>
                  </a:ext>
                </a:extLst>
              </p:cNvPr>
              <p:cNvSpPr>
                <a:spLocks/>
              </p:cNvSpPr>
              <p:nvPr userDrawn="1"/>
            </p:nvSpPr>
            <p:spPr bwMode="auto">
              <a:xfrm>
                <a:off x="4271" y="1412"/>
                <a:ext cx="10" cy="5"/>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cubicBezTo>
                      <a:pt x="2"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6" name="Freeform 67">
                <a:extLst>
                  <a:ext uri="{FF2B5EF4-FFF2-40B4-BE49-F238E27FC236}">
                    <a16:creationId xmlns:a16="http://schemas.microsoft.com/office/drawing/2014/main" id="{F0E53EF1-DB06-4171-B5D5-462F6737B1C3}"/>
                  </a:ext>
                </a:extLst>
              </p:cNvPr>
              <p:cNvSpPr>
                <a:spLocks/>
              </p:cNvSpPr>
              <p:nvPr userDrawn="1"/>
            </p:nvSpPr>
            <p:spPr bwMode="auto">
              <a:xfrm>
                <a:off x="4361" y="1422"/>
                <a:ext cx="10" cy="5"/>
              </a:xfrm>
              <a:custGeom>
                <a:avLst/>
                <a:gdLst>
                  <a:gd name="T0" fmla="*/ 1 w 2"/>
                  <a:gd name="T1" fmla="*/ 1 h 1"/>
                  <a:gd name="T2" fmla="*/ 2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1" y="0"/>
                      <a:pt x="2" y="0"/>
                    </a:cubicBezTo>
                    <a:cubicBezTo>
                      <a:pt x="1" y="0"/>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7" name="Freeform 68">
                <a:extLst>
                  <a:ext uri="{FF2B5EF4-FFF2-40B4-BE49-F238E27FC236}">
                    <a16:creationId xmlns:a16="http://schemas.microsoft.com/office/drawing/2014/main" id="{33330B89-82D3-4C64-A53E-D3EE41265A3E}"/>
                  </a:ext>
                </a:extLst>
              </p:cNvPr>
              <p:cNvSpPr>
                <a:spLocks/>
              </p:cNvSpPr>
              <p:nvPr userDrawn="1"/>
            </p:nvSpPr>
            <p:spPr bwMode="auto">
              <a:xfrm>
                <a:off x="4291" y="1422"/>
                <a:ext cx="15" cy="10"/>
              </a:xfrm>
              <a:custGeom>
                <a:avLst/>
                <a:gdLst>
                  <a:gd name="T0" fmla="*/ 0 w 3"/>
                  <a:gd name="T1" fmla="*/ 1 h 2"/>
                  <a:gd name="T2" fmla="*/ 3 w 3"/>
                  <a:gd name="T3" fmla="*/ 1 h 2"/>
                  <a:gd name="T4" fmla="*/ 2 w 3"/>
                  <a:gd name="T5" fmla="*/ 1 h 2"/>
                  <a:gd name="T6" fmla="*/ 0 w 3"/>
                  <a:gd name="T7" fmla="*/ 1 h 2"/>
                </a:gdLst>
                <a:ahLst/>
                <a:cxnLst>
                  <a:cxn ang="0">
                    <a:pos x="T0" y="T1"/>
                  </a:cxn>
                  <a:cxn ang="0">
                    <a:pos x="T2" y="T3"/>
                  </a:cxn>
                  <a:cxn ang="0">
                    <a:pos x="T4" y="T5"/>
                  </a:cxn>
                  <a:cxn ang="0">
                    <a:pos x="T6" y="T7"/>
                  </a:cxn>
                </a:cxnLst>
                <a:rect l="0" t="0" r="r" b="b"/>
                <a:pathLst>
                  <a:path w="3" h="2">
                    <a:moveTo>
                      <a:pt x="0" y="1"/>
                    </a:moveTo>
                    <a:cubicBezTo>
                      <a:pt x="0" y="2"/>
                      <a:pt x="1" y="1"/>
                      <a:pt x="3" y="1"/>
                    </a:cubicBezTo>
                    <a:cubicBezTo>
                      <a:pt x="3" y="1"/>
                      <a:pt x="3" y="1"/>
                      <a:pt x="2"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8" name="Freeform 69">
                <a:extLst>
                  <a:ext uri="{FF2B5EF4-FFF2-40B4-BE49-F238E27FC236}">
                    <a16:creationId xmlns:a16="http://schemas.microsoft.com/office/drawing/2014/main" id="{1305F94C-722C-4ADA-A88E-19473A90BA71}"/>
                  </a:ext>
                </a:extLst>
              </p:cNvPr>
              <p:cNvSpPr>
                <a:spLocks/>
              </p:cNvSpPr>
              <p:nvPr userDrawn="1"/>
            </p:nvSpPr>
            <p:spPr bwMode="auto">
              <a:xfrm>
                <a:off x="4306" y="1422"/>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9" name="Freeform 70">
                <a:extLst>
                  <a:ext uri="{FF2B5EF4-FFF2-40B4-BE49-F238E27FC236}">
                    <a16:creationId xmlns:a16="http://schemas.microsoft.com/office/drawing/2014/main" id="{65612EF0-184E-423E-8B09-542D99ED8C89}"/>
                  </a:ext>
                </a:extLst>
              </p:cNvPr>
              <p:cNvSpPr>
                <a:spLocks/>
              </p:cNvSpPr>
              <p:nvPr userDrawn="1"/>
            </p:nvSpPr>
            <p:spPr bwMode="auto">
              <a:xfrm>
                <a:off x="4207" y="1412"/>
                <a:ext cx="25" cy="10"/>
              </a:xfrm>
              <a:custGeom>
                <a:avLst/>
                <a:gdLst>
                  <a:gd name="T0" fmla="*/ 4 w 5"/>
                  <a:gd name="T1" fmla="*/ 2 h 2"/>
                  <a:gd name="T2" fmla="*/ 4 w 5"/>
                  <a:gd name="T3" fmla="*/ 1 h 2"/>
                  <a:gd name="T4" fmla="*/ 4 w 5"/>
                  <a:gd name="T5" fmla="*/ 2 h 2"/>
                </a:gdLst>
                <a:ahLst/>
                <a:cxnLst>
                  <a:cxn ang="0">
                    <a:pos x="T0" y="T1"/>
                  </a:cxn>
                  <a:cxn ang="0">
                    <a:pos x="T2" y="T3"/>
                  </a:cxn>
                  <a:cxn ang="0">
                    <a:pos x="T4" y="T5"/>
                  </a:cxn>
                </a:cxnLst>
                <a:rect l="0" t="0" r="r" b="b"/>
                <a:pathLst>
                  <a:path w="5" h="2">
                    <a:moveTo>
                      <a:pt x="4" y="2"/>
                    </a:moveTo>
                    <a:cubicBezTo>
                      <a:pt x="4" y="2"/>
                      <a:pt x="4" y="1"/>
                      <a:pt x="4" y="1"/>
                    </a:cubicBezTo>
                    <a:cubicBezTo>
                      <a:pt x="5" y="0"/>
                      <a:pt x="0"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0" name="Freeform 71">
                <a:extLst>
                  <a:ext uri="{FF2B5EF4-FFF2-40B4-BE49-F238E27FC236}">
                    <a16:creationId xmlns:a16="http://schemas.microsoft.com/office/drawing/2014/main" id="{0A1313D7-4391-4681-9044-2FF596B80672}"/>
                  </a:ext>
                </a:extLst>
              </p:cNvPr>
              <p:cNvSpPr>
                <a:spLocks/>
              </p:cNvSpPr>
              <p:nvPr userDrawn="1"/>
            </p:nvSpPr>
            <p:spPr bwMode="auto">
              <a:xfrm>
                <a:off x="4291" y="1437"/>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1" name="Freeform 72">
                <a:extLst>
                  <a:ext uri="{FF2B5EF4-FFF2-40B4-BE49-F238E27FC236}">
                    <a16:creationId xmlns:a16="http://schemas.microsoft.com/office/drawing/2014/main" id="{8EF52261-D93D-4B5C-87CA-6223ACF6C2C6}"/>
                  </a:ext>
                </a:extLst>
              </p:cNvPr>
              <p:cNvSpPr>
                <a:spLocks/>
              </p:cNvSpPr>
              <p:nvPr userDrawn="1"/>
            </p:nvSpPr>
            <p:spPr bwMode="auto">
              <a:xfrm>
                <a:off x="4246" y="1437"/>
                <a:ext cx="15" cy="5"/>
              </a:xfrm>
              <a:custGeom>
                <a:avLst/>
                <a:gdLst>
                  <a:gd name="T0" fmla="*/ 0 w 3"/>
                  <a:gd name="T1" fmla="*/ 1 h 1"/>
                  <a:gd name="T2" fmla="*/ 2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2" y="1"/>
                      <a:pt x="2" y="1"/>
                      <a:pt x="2" y="1"/>
                    </a:cubicBezTo>
                    <a:cubicBezTo>
                      <a:pt x="2" y="1"/>
                      <a:pt x="2" y="1"/>
                      <a:pt x="3"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2" name="Freeform 73">
                <a:extLst>
                  <a:ext uri="{FF2B5EF4-FFF2-40B4-BE49-F238E27FC236}">
                    <a16:creationId xmlns:a16="http://schemas.microsoft.com/office/drawing/2014/main" id="{5DAD84C3-F5A0-4EC7-83BB-50C597882910}"/>
                  </a:ext>
                </a:extLst>
              </p:cNvPr>
              <p:cNvSpPr>
                <a:spLocks/>
              </p:cNvSpPr>
              <p:nvPr userDrawn="1"/>
            </p:nvSpPr>
            <p:spPr bwMode="auto">
              <a:xfrm>
                <a:off x="4261" y="143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3" name="Freeform 74">
                <a:extLst>
                  <a:ext uri="{FF2B5EF4-FFF2-40B4-BE49-F238E27FC236}">
                    <a16:creationId xmlns:a16="http://schemas.microsoft.com/office/drawing/2014/main" id="{378CC5A8-BFE5-4EFF-925D-D979E0F244D8}"/>
                  </a:ext>
                </a:extLst>
              </p:cNvPr>
              <p:cNvSpPr>
                <a:spLocks/>
              </p:cNvSpPr>
              <p:nvPr userDrawn="1"/>
            </p:nvSpPr>
            <p:spPr bwMode="auto">
              <a:xfrm>
                <a:off x="4271" y="1442"/>
                <a:ext cx="15" cy="0"/>
              </a:xfrm>
              <a:custGeom>
                <a:avLst/>
                <a:gdLst>
                  <a:gd name="T0" fmla="*/ 15 w 15"/>
                  <a:gd name="T1" fmla="*/ 10 w 15"/>
                  <a:gd name="T2" fmla="*/ 0 w 15"/>
                  <a:gd name="T3" fmla="*/ 15 w 15"/>
                </a:gdLst>
                <a:ahLst/>
                <a:cxnLst>
                  <a:cxn ang="0">
                    <a:pos x="T0" y="0"/>
                  </a:cxn>
                  <a:cxn ang="0">
                    <a:pos x="T1" y="0"/>
                  </a:cxn>
                  <a:cxn ang="0">
                    <a:pos x="T2" y="0"/>
                  </a:cxn>
                  <a:cxn ang="0">
                    <a:pos x="T3" y="0"/>
                  </a:cxn>
                </a:cxnLst>
                <a:rect l="0" t="0" r="r" b="b"/>
                <a:pathLst>
                  <a:path w="15">
                    <a:moveTo>
                      <a:pt x="15" y="0"/>
                    </a:moveTo>
                    <a:lnTo>
                      <a:pt x="10" y="0"/>
                    </a:lnTo>
                    <a:lnTo>
                      <a:pt x="0" y="0"/>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4" name="Freeform 75">
                <a:extLst>
                  <a:ext uri="{FF2B5EF4-FFF2-40B4-BE49-F238E27FC236}">
                    <a16:creationId xmlns:a16="http://schemas.microsoft.com/office/drawing/2014/main" id="{6A06C67F-8A44-4BF2-981A-D342E40335F0}"/>
                  </a:ext>
                </a:extLst>
              </p:cNvPr>
              <p:cNvSpPr>
                <a:spLocks/>
              </p:cNvSpPr>
              <p:nvPr userDrawn="1"/>
            </p:nvSpPr>
            <p:spPr bwMode="auto">
              <a:xfrm>
                <a:off x="4122" y="1422"/>
                <a:ext cx="15" cy="5"/>
              </a:xfrm>
              <a:custGeom>
                <a:avLst/>
                <a:gdLst>
                  <a:gd name="T0" fmla="*/ 2 w 3"/>
                  <a:gd name="T1" fmla="*/ 1 h 1"/>
                  <a:gd name="T2" fmla="*/ 0 w 3"/>
                  <a:gd name="T3" fmla="*/ 0 h 1"/>
                  <a:gd name="T4" fmla="*/ 1 w 3"/>
                  <a:gd name="T5" fmla="*/ 1 h 1"/>
                  <a:gd name="T6" fmla="*/ 2 w 3"/>
                  <a:gd name="T7" fmla="*/ 1 h 1"/>
                </a:gdLst>
                <a:ahLst/>
                <a:cxnLst>
                  <a:cxn ang="0">
                    <a:pos x="T0" y="T1"/>
                  </a:cxn>
                  <a:cxn ang="0">
                    <a:pos x="T2" y="T3"/>
                  </a:cxn>
                  <a:cxn ang="0">
                    <a:pos x="T4" y="T5"/>
                  </a:cxn>
                  <a:cxn ang="0">
                    <a:pos x="T6" y="T7"/>
                  </a:cxn>
                </a:cxnLst>
                <a:rect l="0" t="0" r="r" b="b"/>
                <a:pathLst>
                  <a:path w="3" h="1">
                    <a:moveTo>
                      <a:pt x="2" y="1"/>
                    </a:moveTo>
                    <a:cubicBezTo>
                      <a:pt x="0" y="0"/>
                      <a:pt x="0" y="0"/>
                      <a:pt x="0" y="0"/>
                    </a:cubicBezTo>
                    <a:cubicBezTo>
                      <a:pt x="0" y="0"/>
                      <a:pt x="0" y="1"/>
                      <a:pt x="1" y="1"/>
                    </a:cubicBezTo>
                    <a:cubicBezTo>
                      <a:pt x="2"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5" name="Freeform 76">
                <a:extLst>
                  <a:ext uri="{FF2B5EF4-FFF2-40B4-BE49-F238E27FC236}">
                    <a16:creationId xmlns:a16="http://schemas.microsoft.com/office/drawing/2014/main" id="{17A3F2B3-751F-46D9-9F40-C9D0DC7EF5F1}"/>
                  </a:ext>
                </a:extLst>
              </p:cNvPr>
              <p:cNvSpPr>
                <a:spLocks/>
              </p:cNvSpPr>
              <p:nvPr userDrawn="1"/>
            </p:nvSpPr>
            <p:spPr bwMode="auto">
              <a:xfrm>
                <a:off x="4162" y="144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6" name="Freeform 77">
                <a:extLst>
                  <a:ext uri="{FF2B5EF4-FFF2-40B4-BE49-F238E27FC236}">
                    <a16:creationId xmlns:a16="http://schemas.microsoft.com/office/drawing/2014/main" id="{31D6A55B-B181-4B5D-AAC4-61EC40850EE2}"/>
                  </a:ext>
                </a:extLst>
              </p:cNvPr>
              <p:cNvSpPr>
                <a:spLocks/>
              </p:cNvSpPr>
              <p:nvPr userDrawn="1"/>
            </p:nvSpPr>
            <p:spPr bwMode="auto">
              <a:xfrm>
                <a:off x="4112" y="1437"/>
                <a:ext cx="30" cy="5"/>
              </a:xfrm>
              <a:custGeom>
                <a:avLst/>
                <a:gdLst>
                  <a:gd name="T0" fmla="*/ 4 w 6"/>
                  <a:gd name="T1" fmla="*/ 0 h 1"/>
                  <a:gd name="T2" fmla="*/ 3 w 6"/>
                  <a:gd name="T3" fmla="*/ 1 h 1"/>
                  <a:gd name="T4" fmla="*/ 4 w 6"/>
                  <a:gd name="T5" fmla="*/ 0 h 1"/>
                </a:gdLst>
                <a:ahLst/>
                <a:cxnLst>
                  <a:cxn ang="0">
                    <a:pos x="T0" y="T1"/>
                  </a:cxn>
                  <a:cxn ang="0">
                    <a:pos x="T2" y="T3"/>
                  </a:cxn>
                  <a:cxn ang="0">
                    <a:pos x="T4" y="T5"/>
                  </a:cxn>
                </a:cxnLst>
                <a:rect l="0" t="0" r="r" b="b"/>
                <a:pathLst>
                  <a:path w="6" h="1">
                    <a:moveTo>
                      <a:pt x="4" y="0"/>
                    </a:moveTo>
                    <a:cubicBezTo>
                      <a:pt x="4" y="1"/>
                      <a:pt x="0" y="0"/>
                      <a:pt x="3" y="1"/>
                    </a:cubicBezTo>
                    <a:cubicBezTo>
                      <a:pt x="4" y="1"/>
                      <a:pt x="6"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7" name="Freeform 78">
                <a:extLst>
                  <a:ext uri="{FF2B5EF4-FFF2-40B4-BE49-F238E27FC236}">
                    <a16:creationId xmlns:a16="http://schemas.microsoft.com/office/drawing/2014/main" id="{742E72B6-84AE-4840-9AE1-D12B8EE54FF5}"/>
                  </a:ext>
                </a:extLst>
              </p:cNvPr>
              <p:cNvSpPr>
                <a:spLocks/>
              </p:cNvSpPr>
              <p:nvPr userDrawn="1"/>
            </p:nvSpPr>
            <p:spPr bwMode="auto">
              <a:xfrm>
                <a:off x="3968" y="1392"/>
                <a:ext cx="5" cy="10"/>
              </a:xfrm>
              <a:custGeom>
                <a:avLst/>
                <a:gdLst>
                  <a:gd name="T0" fmla="*/ 0 w 5"/>
                  <a:gd name="T1" fmla="*/ 10 h 10"/>
                  <a:gd name="T2" fmla="*/ 5 w 5"/>
                  <a:gd name="T3" fmla="*/ 5 h 10"/>
                  <a:gd name="T4" fmla="*/ 0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5"/>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8" name="Freeform 79">
                <a:extLst>
                  <a:ext uri="{FF2B5EF4-FFF2-40B4-BE49-F238E27FC236}">
                    <a16:creationId xmlns:a16="http://schemas.microsoft.com/office/drawing/2014/main" id="{98A66E91-0219-4D9F-8D1D-F12DF1D60DE8}"/>
                  </a:ext>
                </a:extLst>
              </p:cNvPr>
              <p:cNvSpPr>
                <a:spLocks/>
              </p:cNvSpPr>
              <p:nvPr userDrawn="1"/>
            </p:nvSpPr>
            <p:spPr bwMode="auto">
              <a:xfrm>
                <a:off x="3819" y="1462"/>
                <a:ext cx="24" cy="5"/>
              </a:xfrm>
              <a:custGeom>
                <a:avLst/>
                <a:gdLst>
                  <a:gd name="T0" fmla="*/ 1 w 5"/>
                  <a:gd name="T1" fmla="*/ 1 h 1"/>
                  <a:gd name="T2" fmla="*/ 5 w 5"/>
                  <a:gd name="T3" fmla="*/ 0 h 1"/>
                  <a:gd name="T4" fmla="*/ 4 w 5"/>
                  <a:gd name="T5" fmla="*/ 0 h 1"/>
                  <a:gd name="T6" fmla="*/ 3 w 5"/>
                  <a:gd name="T7" fmla="*/ 0 h 1"/>
                  <a:gd name="T8" fmla="*/ 1 w 5"/>
                  <a:gd name="T9" fmla="*/ 1 h 1"/>
                </a:gdLst>
                <a:ahLst/>
                <a:cxnLst>
                  <a:cxn ang="0">
                    <a:pos x="T0" y="T1"/>
                  </a:cxn>
                  <a:cxn ang="0">
                    <a:pos x="T2" y="T3"/>
                  </a:cxn>
                  <a:cxn ang="0">
                    <a:pos x="T4" y="T5"/>
                  </a:cxn>
                  <a:cxn ang="0">
                    <a:pos x="T6" y="T7"/>
                  </a:cxn>
                  <a:cxn ang="0">
                    <a:pos x="T8" y="T9"/>
                  </a:cxn>
                </a:cxnLst>
                <a:rect l="0" t="0" r="r" b="b"/>
                <a:pathLst>
                  <a:path w="5" h="1">
                    <a:moveTo>
                      <a:pt x="1" y="1"/>
                    </a:moveTo>
                    <a:cubicBezTo>
                      <a:pt x="4" y="1"/>
                      <a:pt x="2" y="0"/>
                      <a:pt x="5" y="0"/>
                    </a:cubicBezTo>
                    <a:cubicBezTo>
                      <a:pt x="5" y="0"/>
                      <a:pt x="4" y="0"/>
                      <a:pt x="4" y="0"/>
                    </a:cubicBezTo>
                    <a:cubicBezTo>
                      <a:pt x="3" y="0"/>
                      <a:pt x="3" y="0"/>
                      <a:pt x="3"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9" name="Freeform 80">
                <a:extLst>
                  <a:ext uri="{FF2B5EF4-FFF2-40B4-BE49-F238E27FC236}">
                    <a16:creationId xmlns:a16="http://schemas.microsoft.com/office/drawing/2014/main" id="{0CBFBF57-F85C-4A0B-8DE0-564A8B82B9DC}"/>
                  </a:ext>
                </a:extLst>
              </p:cNvPr>
              <p:cNvSpPr>
                <a:spLocks/>
              </p:cNvSpPr>
              <p:nvPr userDrawn="1"/>
            </p:nvSpPr>
            <p:spPr bwMode="auto">
              <a:xfrm>
                <a:off x="3834" y="1457"/>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0" name="Freeform 81">
                <a:extLst>
                  <a:ext uri="{FF2B5EF4-FFF2-40B4-BE49-F238E27FC236}">
                    <a16:creationId xmlns:a16="http://schemas.microsoft.com/office/drawing/2014/main" id="{831CC1B6-B8A6-4E7C-828B-8BD3944B5D6C}"/>
                  </a:ext>
                </a:extLst>
              </p:cNvPr>
              <p:cNvSpPr>
                <a:spLocks/>
              </p:cNvSpPr>
              <p:nvPr userDrawn="1"/>
            </p:nvSpPr>
            <p:spPr bwMode="auto">
              <a:xfrm>
                <a:off x="4421" y="1137"/>
                <a:ext cx="0" cy="10"/>
              </a:xfrm>
              <a:custGeom>
                <a:avLst/>
                <a:gdLst>
                  <a:gd name="T0" fmla="*/ 1 h 2"/>
                  <a:gd name="T1" fmla="*/ 2 h 2"/>
                  <a:gd name="T2" fmla="*/ 1 h 2"/>
                  <a:gd name="T3" fmla="*/ 1 h 2"/>
                </a:gdLst>
                <a:ahLst/>
                <a:cxnLst>
                  <a:cxn ang="0">
                    <a:pos x="0" y="T0"/>
                  </a:cxn>
                  <a:cxn ang="0">
                    <a:pos x="0" y="T1"/>
                  </a:cxn>
                  <a:cxn ang="0">
                    <a:pos x="0" y="T2"/>
                  </a:cxn>
                  <a:cxn ang="0">
                    <a:pos x="0" y="T3"/>
                  </a:cxn>
                </a:cxnLst>
                <a:rect l="0" t="0" r="r" b="b"/>
                <a:pathLst>
                  <a:path h="2">
                    <a:moveTo>
                      <a:pt x="0" y="1"/>
                    </a:moveTo>
                    <a:cubicBezTo>
                      <a:pt x="0" y="0"/>
                      <a:pt x="0" y="2"/>
                      <a:pt x="0" y="2"/>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1" name="Freeform 82">
                <a:extLst>
                  <a:ext uri="{FF2B5EF4-FFF2-40B4-BE49-F238E27FC236}">
                    <a16:creationId xmlns:a16="http://schemas.microsoft.com/office/drawing/2014/main" id="{D3E3FE3B-346A-4F3A-B519-197ACE5B1967}"/>
                  </a:ext>
                </a:extLst>
              </p:cNvPr>
              <p:cNvSpPr>
                <a:spLocks/>
              </p:cNvSpPr>
              <p:nvPr userDrawn="1"/>
            </p:nvSpPr>
            <p:spPr bwMode="auto">
              <a:xfrm>
                <a:off x="4431" y="1147"/>
                <a:ext cx="10" cy="5"/>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2" name="Freeform 83">
                <a:extLst>
                  <a:ext uri="{FF2B5EF4-FFF2-40B4-BE49-F238E27FC236}">
                    <a16:creationId xmlns:a16="http://schemas.microsoft.com/office/drawing/2014/main" id="{5A29B5D7-59F8-44CD-93EE-3C0AF5A00319}"/>
                  </a:ext>
                </a:extLst>
              </p:cNvPr>
              <p:cNvSpPr>
                <a:spLocks/>
              </p:cNvSpPr>
              <p:nvPr userDrawn="1"/>
            </p:nvSpPr>
            <p:spPr bwMode="auto">
              <a:xfrm>
                <a:off x="3585" y="1087"/>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3" name="Freeform 84">
                <a:extLst>
                  <a:ext uri="{FF2B5EF4-FFF2-40B4-BE49-F238E27FC236}">
                    <a16:creationId xmlns:a16="http://schemas.microsoft.com/office/drawing/2014/main" id="{997D7827-DAF6-4441-A991-04BF0BC8A00D}"/>
                  </a:ext>
                </a:extLst>
              </p:cNvPr>
              <p:cNvSpPr>
                <a:spLocks/>
              </p:cNvSpPr>
              <p:nvPr userDrawn="1"/>
            </p:nvSpPr>
            <p:spPr bwMode="auto">
              <a:xfrm>
                <a:off x="3689" y="1032"/>
                <a:ext cx="5" cy="5"/>
              </a:xfrm>
              <a:custGeom>
                <a:avLst/>
                <a:gdLst>
                  <a:gd name="T0" fmla="*/ 0 w 5"/>
                  <a:gd name="T1" fmla="*/ 0 h 5"/>
                  <a:gd name="T2" fmla="*/ 0 w 5"/>
                  <a:gd name="T3" fmla="*/ 0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0"/>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4" name="Freeform 85">
                <a:extLst>
                  <a:ext uri="{FF2B5EF4-FFF2-40B4-BE49-F238E27FC236}">
                    <a16:creationId xmlns:a16="http://schemas.microsoft.com/office/drawing/2014/main" id="{6AF5D38A-B7B7-4D71-9E9C-A51A4C056D42}"/>
                  </a:ext>
                </a:extLst>
              </p:cNvPr>
              <p:cNvSpPr>
                <a:spLocks/>
              </p:cNvSpPr>
              <p:nvPr userDrawn="1"/>
            </p:nvSpPr>
            <p:spPr bwMode="auto">
              <a:xfrm>
                <a:off x="3734" y="962"/>
                <a:ext cx="15" cy="10"/>
              </a:xfrm>
              <a:custGeom>
                <a:avLst/>
                <a:gdLst>
                  <a:gd name="T0" fmla="*/ 1 w 3"/>
                  <a:gd name="T1" fmla="*/ 0 h 2"/>
                  <a:gd name="T2" fmla="*/ 0 w 3"/>
                  <a:gd name="T3" fmla="*/ 2 h 2"/>
                  <a:gd name="T4" fmla="*/ 1 w 3"/>
                  <a:gd name="T5" fmla="*/ 0 h 2"/>
                </a:gdLst>
                <a:ahLst/>
                <a:cxnLst>
                  <a:cxn ang="0">
                    <a:pos x="T0" y="T1"/>
                  </a:cxn>
                  <a:cxn ang="0">
                    <a:pos x="T2" y="T3"/>
                  </a:cxn>
                  <a:cxn ang="0">
                    <a:pos x="T4" y="T5"/>
                  </a:cxn>
                </a:cxnLst>
                <a:rect l="0" t="0" r="r" b="b"/>
                <a:pathLst>
                  <a:path w="3" h="2">
                    <a:moveTo>
                      <a:pt x="1" y="0"/>
                    </a:moveTo>
                    <a:cubicBezTo>
                      <a:pt x="1" y="1"/>
                      <a:pt x="1" y="1"/>
                      <a:pt x="0" y="2"/>
                    </a:cubicBezTo>
                    <a:cubicBezTo>
                      <a:pt x="1" y="1"/>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5" name="Freeform 86">
                <a:extLst>
                  <a:ext uri="{FF2B5EF4-FFF2-40B4-BE49-F238E27FC236}">
                    <a16:creationId xmlns:a16="http://schemas.microsoft.com/office/drawing/2014/main" id="{0F6E3014-1700-4408-B6ED-16A58A5225D5}"/>
                  </a:ext>
                </a:extLst>
              </p:cNvPr>
              <p:cNvSpPr>
                <a:spLocks/>
              </p:cNvSpPr>
              <p:nvPr userDrawn="1"/>
            </p:nvSpPr>
            <p:spPr bwMode="auto">
              <a:xfrm>
                <a:off x="3639" y="68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6" name="Freeform 87">
                <a:extLst>
                  <a:ext uri="{FF2B5EF4-FFF2-40B4-BE49-F238E27FC236}">
                    <a16:creationId xmlns:a16="http://schemas.microsoft.com/office/drawing/2014/main" id="{44202B4E-A682-438B-BE24-808C265387DC}"/>
                  </a:ext>
                </a:extLst>
              </p:cNvPr>
              <p:cNvSpPr>
                <a:spLocks/>
              </p:cNvSpPr>
              <p:nvPr userDrawn="1"/>
            </p:nvSpPr>
            <p:spPr bwMode="auto">
              <a:xfrm>
                <a:off x="3615" y="6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7" name="Freeform 88">
                <a:extLst>
                  <a:ext uri="{FF2B5EF4-FFF2-40B4-BE49-F238E27FC236}">
                    <a16:creationId xmlns:a16="http://schemas.microsoft.com/office/drawing/2014/main" id="{BD7380C9-0C78-46CF-84AE-89EABE2C0D9D}"/>
                  </a:ext>
                </a:extLst>
              </p:cNvPr>
              <p:cNvSpPr>
                <a:spLocks/>
              </p:cNvSpPr>
              <p:nvPr userDrawn="1"/>
            </p:nvSpPr>
            <p:spPr bwMode="auto">
              <a:xfrm>
                <a:off x="3600" y="64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2"/>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8" name="Freeform 89">
                <a:extLst>
                  <a:ext uri="{FF2B5EF4-FFF2-40B4-BE49-F238E27FC236}">
                    <a16:creationId xmlns:a16="http://schemas.microsoft.com/office/drawing/2014/main" id="{4BF5B65A-27FF-48B4-902E-C01B82FBD1D3}"/>
                  </a:ext>
                </a:extLst>
              </p:cNvPr>
              <p:cNvSpPr>
                <a:spLocks/>
              </p:cNvSpPr>
              <p:nvPr userDrawn="1"/>
            </p:nvSpPr>
            <p:spPr bwMode="auto">
              <a:xfrm>
                <a:off x="3600" y="628"/>
                <a:ext cx="10" cy="5"/>
              </a:xfrm>
              <a:custGeom>
                <a:avLst/>
                <a:gdLst>
                  <a:gd name="T0" fmla="*/ 1 w 2"/>
                  <a:gd name="T1" fmla="*/ 0 h 1"/>
                  <a:gd name="T2" fmla="*/ 2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2"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9" name="Freeform 90">
                <a:extLst>
                  <a:ext uri="{FF2B5EF4-FFF2-40B4-BE49-F238E27FC236}">
                    <a16:creationId xmlns:a16="http://schemas.microsoft.com/office/drawing/2014/main" id="{7B56ECA7-8759-4AA8-85BB-7618C6DB95D0}"/>
                  </a:ext>
                </a:extLst>
              </p:cNvPr>
              <p:cNvSpPr>
                <a:spLocks/>
              </p:cNvSpPr>
              <p:nvPr userDrawn="1"/>
            </p:nvSpPr>
            <p:spPr bwMode="auto">
              <a:xfrm>
                <a:off x="3610" y="628"/>
                <a:ext cx="0" cy="5"/>
              </a:xfrm>
              <a:custGeom>
                <a:avLst/>
                <a:gdLst>
                  <a:gd name="T0" fmla="*/ 1 h 1"/>
                  <a:gd name="T1" fmla="*/ 1 h 1"/>
                </a:gdLst>
                <a:ahLst/>
                <a:cxnLst>
                  <a:cxn ang="0">
                    <a:pos x="0" y="T0"/>
                  </a:cxn>
                  <a:cxn ang="0">
                    <a:pos x="0" y="T1"/>
                  </a:cxn>
                </a:cxnLst>
                <a:rect l="0" t="0" r="r" b="b"/>
                <a:pathLst>
                  <a:path h="1">
                    <a:moveTo>
                      <a:pt x="0" y="1"/>
                    </a:move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0" name="Freeform 91">
                <a:extLst>
                  <a:ext uri="{FF2B5EF4-FFF2-40B4-BE49-F238E27FC236}">
                    <a16:creationId xmlns:a16="http://schemas.microsoft.com/office/drawing/2014/main" id="{A238D922-EE62-4F1F-AC01-7F615D8F700A}"/>
                  </a:ext>
                </a:extLst>
              </p:cNvPr>
              <p:cNvSpPr>
                <a:spLocks/>
              </p:cNvSpPr>
              <p:nvPr userDrawn="1"/>
            </p:nvSpPr>
            <p:spPr bwMode="auto">
              <a:xfrm>
                <a:off x="3600" y="618"/>
                <a:ext cx="5" cy="5"/>
              </a:xfrm>
              <a:custGeom>
                <a:avLst/>
                <a:gdLst>
                  <a:gd name="T0" fmla="*/ 0 w 1"/>
                  <a:gd name="T1" fmla="*/ 1 h 1"/>
                  <a:gd name="T2" fmla="*/ 0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1" name="Freeform 92">
                <a:extLst>
                  <a:ext uri="{FF2B5EF4-FFF2-40B4-BE49-F238E27FC236}">
                    <a16:creationId xmlns:a16="http://schemas.microsoft.com/office/drawing/2014/main" id="{A6EF2705-6DFD-4B82-9F42-ED5E213A6EC5}"/>
                  </a:ext>
                </a:extLst>
              </p:cNvPr>
              <p:cNvSpPr>
                <a:spLocks/>
              </p:cNvSpPr>
              <p:nvPr userDrawn="1"/>
            </p:nvSpPr>
            <p:spPr bwMode="auto">
              <a:xfrm>
                <a:off x="3590" y="6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2" name="Freeform 93">
                <a:extLst>
                  <a:ext uri="{FF2B5EF4-FFF2-40B4-BE49-F238E27FC236}">
                    <a16:creationId xmlns:a16="http://schemas.microsoft.com/office/drawing/2014/main" id="{22781DD5-CF91-435B-8591-5F66E9BE0ECE}"/>
                  </a:ext>
                </a:extLst>
              </p:cNvPr>
              <p:cNvSpPr>
                <a:spLocks/>
              </p:cNvSpPr>
              <p:nvPr userDrawn="1"/>
            </p:nvSpPr>
            <p:spPr bwMode="auto">
              <a:xfrm>
                <a:off x="3590" y="623"/>
                <a:ext cx="10" cy="5"/>
              </a:xfrm>
              <a:custGeom>
                <a:avLst/>
                <a:gdLst>
                  <a:gd name="T0" fmla="*/ 2 w 2"/>
                  <a:gd name="T1" fmla="*/ 1 h 1"/>
                  <a:gd name="T2" fmla="*/ 1 w 2"/>
                  <a:gd name="T3" fmla="*/ 0 h 1"/>
                  <a:gd name="T4" fmla="*/ 1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1" y="0"/>
                      <a:pt x="0" y="1"/>
                      <a:pt x="1"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3" name="Freeform 94">
                <a:extLst>
                  <a:ext uri="{FF2B5EF4-FFF2-40B4-BE49-F238E27FC236}">
                    <a16:creationId xmlns:a16="http://schemas.microsoft.com/office/drawing/2014/main" id="{6E5BB092-4E0E-4486-94AD-3025C35C9F82}"/>
                  </a:ext>
                </a:extLst>
              </p:cNvPr>
              <p:cNvSpPr>
                <a:spLocks/>
              </p:cNvSpPr>
              <p:nvPr userDrawn="1"/>
            </p:nvSpPr>
            <p:spPr bwMode="auto">
              <a:xfrm>
                <a:off x="3595" y="628"/>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1"/>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4" name="Freeform 95">
                <a:extLst>
                  <a:ext uri="{FF2B5EF4-FFF2-40B4-BE49-F238E27FC236}">
                    <a16:creationId xmlns:a16="http://schemas.microsoft.com/office/drawing/2014/main" id="{BFBCC36F-F021-4521-977D-86AD7624603C}"/>
                  </a:ext>
                </a:extLst>
              </p:cNvPr>
              <p:cNvSpPr>
                <a:spLocks/>
              </p:cNvSpPr>
              <p:nvPr userDrawn="1"/>
            </p:nvSpPr>
            <p:spPr bwMode="auto">
              <a:xfrm>
                <a:off x="3600" y="65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5" name="Freeform 96">
                <a:extLst>
                  <a:ext uri="{FF2B5EF4-FFF2-40B4-BE49-F238E27FC236}">
                    <a16:creationId xmlns:a16="http://schemas.microsoft.com/office/drawing/2014/main" id="{4EF53ED5-CE74-4248-AA7F-19BD92CC5DE0}"/>
                  </a:ext>
                </a:extLst>
              </p:cNvPr>
              <p:cNvSpPr>
                <a:spLocks/>
              </p:cNvSpPr>
              <p:nvPr userDrawn="1"/>
            </p:nvSpPr>
            <p:spPr bwMode="auto">
              <a:xfrm>
                <a:off x="3580" y="6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1" y="1"/>
                      <a:pt x="1" y="1"/>
                      <a:pt x="1" y="1"/>
                    </a:cubicBezTo>
                    <a:cubicBezTo>
                      <a:pt x="1"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6" name="Freeform 97">
                <a:extLst>
                  <a:ext uri="{FF2B5EF4-FFF2-40B4-BE49-F238E27FC236}">
                    <a16:creationId xmlns:a16="http://schemas.microsoft.com/office/drawing/2014/main" id="{706A29A9-E374-4021-8257-0B78FE9DF6FC}"/>
                  </a:ext>
                </a:extLst>
              </p:cNvPr>
              <p:cNvSpPr>
                <a:spLocks/>
              </p:cNvSpPr>
              <p:nvPr userDrawn="1"/>
            </p:nvSpPr>
            <p:spPr bwMode="auto">
              <a:xfrm>
                <a:off x="357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7" name="Freeform 98">
                <a:extLst>
                  <a:ext uri="{FF2B5EF4-FFF2-40B4-BE49-F238E27FC236}">
                    <a16:creationId xmlns:a16="http://schemas.microsoft.com/office/drawing/2014/main" id="{AD8C3198-DB12-4409-858F-2BC230576152}"/>
                  </a:ext>
                </a:extLst>
              </p:cNvPr>
              <p:cNvSpPr>
                <a:spLocks/>
              </p:cNvSpPr>
              <p:nvPr userDrawn="1"/>
            </p:nvSpPr>
            <p:spPr bwMode="auto">
              <a:xfrm>
                <a:off x="3585" y="628"/>
                <a:ext cx="10" cy="0"/>
              </a:xfrm>
              <a:custGeom>
                <a:avLst/>
                <a:gdLst>
                  <a:gd name="T0" fmla="*/ 0 w 2"/>
                  <a:gd name="T1" fmla="*/ 1 w 2"/>
                  <a:gd name="T2" fmla="*/ 2 w 2"/>
                  <a:gd name="T3" fmla="*/ 1 w 2"/>
                  <a:gd name="T4" fmla="*/ 0 w 2"/>
                </a:gdLst>
                <a:ahLst/>
                <a:cxnLst>
                  <a:cxn ang="0">
                    <a:pos x="T0" y="0"/>
                  </a:cxn>
                  <a:cxn ang="0">
                    <a:pos x="T1" y="0"/>
                  </a:cxn>
                  <a:cxn ang="0">
                    <a:pos x="T2" y="0"/>
                  </a:cxn>
                  <a:cxn ang="0">
                    <a:pos x="T3" y="0"/>
                  </a:cxn>
                  <a:cxn ang="0">
                    <a:pos x="T4" y="0"/>
                  </a:cxn>
                </a:cxnLst>
                <a:rect l="0" t="0" r="r" b="b"/>
                <a:pathLst>
                  <a:path w="2">
                    <a:moveTo>
                      <a:pt x="0" y="0"/>
                    </a:moveTo>
                    <a:cubicBezTo>
                      <a:pt x="0" y="0"/>
                      <a:pt x="1" y="0"/>
                      <a:pt x="1" y="0"/>
                    </a:cubicBezTo>
                    <a:cubicBezTo>
                      <a:pt x="1" y="0"/>
                      <a:pt x="2" y="0"/>
                      <a:pt x="2" y="0"/>
                    </a:cubicBezTo>
                    <a:cubicBezTo>
                      <a:pt x="2"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8" name="Freeform 99">
                <a:extLst>
                  <a:ext uri="{FF2B5EF4-FFF2-40B4-BE49-F238E27FC236}">
                    <a16:creationId xmlns:a16="http://schemas.microsoft.com/office/drawing/2014/main" id="{48D1DDEF-30EA-4F63-9319-081E8AC69833}"/>
                  </a:ext>
                </a:extLst>
              </p:cNvPr>
              <p:cNvSpPr>
                <a:spLocks/>
              </p:cNvSpPr>
              <p:nvPr userDrawn="1"/>
            </p:nvSpPr>
            <p:spPr bwMode="auto">
              <a:xfrm>
                <a:off x="3570" y="59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9" name="Freeform 100">
                <a:extLst>
                  <a:ext uri="{FF2B5EF4-FFF2-40B4-BE49-F238E27FC236}">
                    <a16:creationId xmlns:a16="http://schemas.microsoft.com/office/drawing/2014/main" id="{BBFDBCD7-2A52-41BA-9397-A29165CD2E59}"/>
                  </a:ext>
                </a:extLst>
              </p:cNvPr>
              <p:cNvSpPr>
                <a:spLocks/>
              </p:cNvSpPr>
              <p:nvPr userDrawn="1"/>
            </p:nvSpPr>
            <p:spPr bwMode="auto">
              <a:xfrm>
                <a:off x="3555" y="578"/>
                <a:ext cx="10" cy="10"/>
              </a:xfrm>
              <a:custGeom>
                <a:avLst/>
                <a:gdLst>
                  <a:gd name="T0" fmla="*/ 1 w 2"/>
                  <a:gd name="T1" fmla="*/ 2 h 2"/>
                  <a:gd name="T2" fmla="*/ 2 w 2"/>
                  <a:gd name="T3" fmla="*/ 1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1" y="0"/>
                      <a:pt x="1" y="1"/>
                      <a:pt x="0" y="1"/>
                    </a:cubicBezTo>
                    <a:cubicBezTo>
                      <a:pt x="1"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0" name="Freeform 101">
                <a:extLst>
                  <a:ext uri="{FF2B5EF4-FFF2-40B4-BE49-F238E27FC236}">
                    <a16:creationId xmlns:a16="http://schemas.microsoft.com/office/drawing/2014/main" id="{6A7F3639-FFB2-45B4-BCFC-B63B533C92CB}"/>
                  </a:ext>
                </a:extLst>
              </p:cNvPr>
              <p:cNvSpPr>
                <a:spLocks/>
              </p:cNvSpPr>
              <p:nvPr userDrawn="1"/>
            </p:nvSpPr>
            <p:spPr bwMode="auto">
              <a:xfrm>
                <a:off x="3550"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1" name="Freeform 102">
                <a:extLst>
                  <a:ext uri="{FF2B5EF4-FFF2-40B4-BE49-F238E27FC236}">
                    <a16:creationId xmlns:a16="http://schemas.microsoft.com/office/drawing/2014/main" id="{3229BB42-484A-4E87-A72D-31C9F709FCC3}"/>
                  </a:ext>
                </a:extLst>
              </p:cNvPr>
              <p:cNvSpPr>
                <a:spLocks/>
              </p:cNvSpPr>
              <p:nvPr userDrawn="1"/>
            </p:nvSpPr>
            <p:spPr bwMode="auto">
              <a:xfrm>
                <a:off x="3570" y="59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2" name="Freeform 103">
                <a:extLst>
                  <a:ext uri="{FF2B5EF4-FFF2-40B4-BE49-F238E27FC236}">
                    <a16:creationId xmlns:a16="http://schemas.microsoft.com/office/drawing/2014/main" id="{E9FD1468-065B-409A-A303-361348D16080}"/>
                  </a:ext>
                </a:extLst>
              </p:cNvPr>
              <p:cNvSpPr>
                <a:spLocks/>
              </p:cNvSpPr>
              <p:nvPr userDrawn="1"/>
            </p:nvSpPr>
            <p:spPr bwMode="auto">
              <a:xfrm>
                <a:off x="3565" y="5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3" name="Freeform 104">
                <a:extLst>
                  <a:ext uri="{FF2B5EF4-FFF2-40B4-BE49-F238E27FC236}">
                    <a16:creationId xmlns:a16="http://schemas.microsoft.com/office/drawing/2014/main" id="{E1889F68-C939-4D30-8634-8736AC84D604}"/>
                  </a:ext>
                </a:extLst>
              </p:cNvPr>
              <p:cNvSpPr>
                <a:spLocks/>
              </p:cNvSpPr>
              <p:nvPr userDrawn="1"/>
            </p:nvSpPr>
            <p:spPr bwMode="auto">
              <a:xfrm>
                <a:off x="3570"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4" name="Freeform 105">
                <a:extLst>
                  <a:ext uri="{FF2B5EF4-FFF2-40B4-BE49-F238E27FC236}">
                    <a16:creationId xmlns:a16="http://schemas.microsoft.com/office/drawing/2014/main" id="{F6313796-A88C-4953-9054-0A0F79E96998}"/>
                  </a:ext>
                </a:extLst>
              </p:cNvPr>
              <p:cNvSpPr>
                <a:spLocks/>
              </p:cNvSpPr>
              <p:nvPr userDrawn="1"/>
            </p:nvSpPr>
            <p:spPr bwMode="auto">
              <a:xfrm>
                <a:off x="3575" y="61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5" name="Freeform 106">
                <a:extLst>
                  <a:ext uri="{FF2B5EF4-FFF2-40B4-BE49-F238E27FC236}">
                    <a16:creationId xmlns:a16="http://schemas.microsoft.com/office/drawing/2014/main" id="{B11BAA24-48BF-4745-A847-D1387A61F4BB}"/>
                  </a:ext>
                </a:extLst>
              </p:cNvPr>
              <p:cNvSpPr>
                <a:spLocks/>
              </p:cNvSpPr>
              <p:nvPr userDrawn="1"/>
            </p:nvSpPr>
            <p:spPr bwMode="auto">
              <a:xfrm>
                <a:off x="3570" y="60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6" name="Rectangle 107">
                <a:extLst>
                  <a:ext uri="{FF2B5EF4-FFF2-40B4-BE49-F238E27FC236}">
                    <a16:creationId xmlns:a16="http://schemas.microsoft.com/office/drawing/2014/main" id="{85AD5FE4-32E9-4134-A2E5-8995C7EC8EEC}"/>
                  </a:ext>
                </a:extLst>
              </p:cNvPr>
              <p:cNvSpPr>
                <a:spLocks noChangeArrowheads="1"/>
              </p:cNvSpPr>
              <p:nvPr userDrawn="1"/>
            </p:nvSpPr>
            <p:spPr bwMode="auto">
              <a:xfrm>
                <a:off x="3565" y="6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7" name="Freeform 108">
                <a:extLst>
                  <a:ext uri="{FF2B5EF4-FFF2-40B4-BE49-F238E27FC236}">
                    <a16:creationId xmlns:a16="http://schemas.microsoft.com/office/drawing/2014/main" id="{0714978B-282D-407C-B562-7352B3E55CFF}"/>
                  </a:ext>
                </a:extLst>
              </p:cNvPr>
              <p:cNvSpPr>
                <a:spLocks/>
              </p:cNvSpPr>
              <p:nvPr userDrawn="1"/>
            </p:nvSpPr>
            <p:spPr bwMode="auto">
              <a:xfrm>
                <a:off x="3550" y="58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8" name="Freeform 109">
                <a:extLst>
                  <a:ext uri="{FF2B5EF4-FFF2-40B4-BE49-F238E27FC236}">
                    <a16:creationId xmlns:a16="http://schemas.microsoft.com/office/drawing/2014/main" id="{BBE2A04E-7385-465E-81DD-6E4C582307DB}"/>
                  </a:ext>
                </a:extLst>
              </p:cNvPr>
              <p:cNvSpPr>
                <a:spLocks/>
              </p:cNvSpPr>
              <p:nvPr userDrawn="1"/>
            </p:nvSpPr>
            <p:spPr bwMode="auto">
              <a:xfrm>
                <a:off x="3560"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9" name="Freeform 110">
                <a:extLst>
                  <a:ext uri="{FF2B5EF4-FFF2-40B4-BE49-F238E27FC236}">
                    <a16:creationId xmlns:a16="http://schemas.microsoft.com/office/drawing/2014/main" id="{F8BED748-C18F-4586-8538-1100D7B722F8}"/>
                  </a:ext>
                </a:extLst>
              </p:cNvPr>
              <p:cNvSpPr>
                <a:spLocks/>
              </p:cNvSpPr>
              <p:nvPr userDrawn="1"/>
            </p:nvSpPr>
            <p:spPr bwMode="auto">
              <a:xfrm>
                <a:off x="3525" y="57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0" name="Freeform 111">
                <a:extLst>
                  <a:ext uri="{FF2B5EF4-FFF2-40B4-BE49-F238E27FC236}">
                    <a16:creationId xmlns:a16="http://schemas.microsoft.com/office/drawing/2014/main" id="{967C4143-2B70-43F4-A719-6E1B6161E05F}"/>
                  </a:ext>
                </a:extLst>
              </p:cNvPr>
              <p:cNvSpPr>
                <a:spLocks/>
              </p:cNvSpPr>
              <p:nvPr userDrawn="1"/>
            </p:nvSpPr>
            <p:spPr bwMode="auto">
              <a:xfrm>
                <a:off x="3555" y="59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1" name="Freeform 112">
                <a:extLst>
                  <a:ext uri="{FF2B5EF4-FFF2-40B4-BE49-F238E27FC236}">
                    <a16:creationId xmlns:a16="http://schemas.microsoft.com/office/drawing/2014/main" id="{940E5633-4E36-4902-996F-56CE8F7412DB}"/>
                  </a:ext>
                </a:extLst>
              </p:cNvPr>
              <p:cNvSpPr>
                <a:spLocks/>
              </p:cNvSpPr>
              <p:nvPr userDrawn="1"/>
            </p:nvSpPr>
            <p:spPr bwMode="auto">
              <a:xfrm>
                <a:off x="3545" y="5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2" name="Freeform 113">
                <a:extLst>
                  <a:ext uri="{FF2B5EF4-FFF2-40B4-BE49-F238E27FC236}">
                    <a16:creationId xmlns:a16="http://schemas.microsoft.com/office/drawing/2014/main" id="{EA218976-B2C4-40B7-9020-1CB9B21C9B95}"/>
                  </a:ext>
                </a:extLst>
              </p:cNvPr>
              <p:cNvSpPr>
                <a:spLocks/>
              </p:cNvSpPr>
              <p:nvPr userDrawn="1"/>
            </p:nvSpPr>
            <p:spPr bwMode="auto">
              <a:xfrm>
                <a:off x="3560"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3" name="Freeform 114">
                <a:extLst>
                  <a:ext uri="{FF2B5EF4-FFF2-40B4-BE49-F238E27FC236}">
                    <a16:creationId xmlns:a16="http://schemas.microsoft.com/office/drawing/2014/main" id="{86A8E467-2C50-4C29-B04C-6C0F5588B0C9}"/>
                  </a:ext>
                </a:extLst>
              </p:cNvPr>
              <p:cNvSpPr>
                <a:spLocks/>
              </p:cNvSpPr>
              <p:nvPr userDrawn="1"/>
            </p:nvSpPr>
            <p:spPr bwMode="auto">
              <a:xfrm>
                <a:off x="3560"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4" name="Freeform 115">
                <a:extLst>
                  <a:ext uri="{FF2B5EF4-FFF2-40B4-BE49-F238E27FC236}">
                    <a16:creationId xmlns:a16="http://schemas.microsoft.com/office/drawing/2014/main" id="{49A9ACB8-6407-4598-B60B-6D721BEAC933}"/>
                  </a:ext>
                </a:extLst>
              </p:cNvPr>
              <p:cNvSpPr>
                <a:spLocks/>
              </p:cNvSpPr>
              <p:nvPr userDrawn="1"/>
            </p:nvSpPr>
            <p:spPr bwMode="auto">
              <a:xfrm>
                <a:off x="3510" y="578"/>
                <a:ext cx="20" cy="20"/>
              </a:xfrm>
              <a:custGeom>
                <a:avLst/>
                <a:gdLst>
                  <a:gd name="T0" fmla="*/ 0 w 4"/>
                  <a:gd name="T1" fmla="*/ 4 h 4"/>
                  <a:gd name="T2" fmla="*/ 2 w 4"/>
                  <a:gd name="T3" fmla="*/ 4 h 4"/>
                  <a:gd name="T4" fmla="*/ 3 w 4"/>
                  <a:gd name="T5" fmla="*/ 0 h 4"/>
                  <a:gd name="T6" fmla="*/ 2 w 4"/>
                  <a:gd name="T7" fmla="*/ 0 h 4"/>
                  <a:gd name="T8" fmla="*/ 3 w 4"/>
                  <a:gd name="T9" fmla="*/ 2 h 4"/>
                  <a:gd name="T10" fmla="*/ 2 w 4"/>
                  <a:gd name="T11" fmla="*/ 1 h 4"/>
                  <a:gd name="T12" fmla="*/ 0 w 4"/>
                  <a:gd name="T13" fmla="*/ 3 h 4"/>
                  <a:gd name="T14" fmla="*/ 1 w 4"/>
                  <a:gd name="T15" fmla="*/ 3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cubicBezTo>
                      <a:pt x="1" y="3"/>
                      <a:pt x="2" y="3"/>
                      <a:pt x="2" y="4"/>
                    </a:cubicBezTo>
                    <a:cubicBezTo>
                      <a:pt x="3" y="4"/>
                      <a:pt x="4" y="1"/>
                      <a:pt x="3" y="0"/>
                    </a:cubicBezTo>
                    <a:cubicBezTo>
                      <a:pt x="3" y="0"/>
                      <a:pt x="3" y="0"/>
                      <a:pt x="2" y="0"/>
                    </a:cubicBezTo>
                    <a:cubicBezTo>
                      <a:pt x="2" y="1"/>
                      <a:pt x="4" y="2"/>
                      <a:pt x="3" y="2"/>
                    </a:cubicBezTo>
                    <a:cubicBezTo>
                      <a:pt x="1" y="2"/>
                      <a:pt x="2" y="2"/>
                      <a:pt x="2" y="1"/>
                    </a:cubicBezTo>
                    <a:cubicBezTo>
                      <a:pt x="2" y="2"/>
                      <a:pt x="0" y="2"/>
                      <a:pt x="0" y="3"/>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5" name="Freeform 116">
                <a:extLst>
                  <a:ext uri="{FF2B5EF4-FFF2-40B4-BE49-F238E27FC236}">
                    <a16:creationId xmlns:a16="http://schemas.microsoft.com/office/drawing/2014/main" id="{455B95D1-16EF-4571-B3CC-FE1449C7E74C}"/>
                  </a:ext>
                </a:extLst>
              </p:cNvPr>
              <p:cNvSpPr>
                <a:spLocks/>
              </p:cNvSpPr>
              <p:nvPr userDrawn="1"/>
            </p:nvSpPr>
            <p:spPr bwMode="auto">
              <a:xfrm>
                <a:off x="3530" y="573"/>
                <a:ext cx="5" cy="1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0"/>
                      <a:pt x="0" y="1"/>
                      <a:pt x="0" y="1"/>
                    </a:cubicBezTo>
                    <a:cubicBezTo>
                      <a:pt x="0"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6" name="Freeform 117">
                <a:extLst>
                  <a:ext uri="{FF2B5EF4-FFF2-40B4-BE49-F238E27FC236}">
                    <a16:creationId xmlns:a16="http://schemas.microsoft.com/office/drawing/2014/main" id="{1B3FD0A8-2446-4D1B-A834-AAB05C7F8A8B}"/>
                  </a:ext>
                </a:extLst>
              </p:cNvPr>
              <p:cNvSpPr>
                <a:spLocks/>
              </p:cNvSpPr>
              <p:nvPr userDrawn="1"/>
            </p:nvSpPr>
            <p:spPr bwMode="auto">
              <a:xfrm>
                <a:off x="3535" y="583"/>
                <a:ext cx="15" cy="10"/>
              </a:xfrm>
              <a:custGeom>
                <a:avLst/>
                <a:gdLst>
                  <a:gd name="T0" fmla="*/ 2 w 3"/>
                  <a:gd name="T1" fmla="*/ 1 h 2"/>
                  <a:gd name="T2" fmla="*/ 0 w 3"/>
                  <a:gd name="T3" fmla="*/ 2 h 2"/>
                  <a:gd name="T4" fmla="*/ 2 w 3"/>
                  <a:gd name="T5" fmla="*/ 2 h 2"/>
                  <a:gd name="T6" fmla="*/ 2 w 3"/>
                  <a:gd name="T7" fmla="*/ 1 h 2"/>
                  <a:gd name="T8" fmla="*/ 3 w 3"/>
                  <a:gd name="T9" fmla="*/ 1 h 2"/>
                  <a:gd name="T10" fmla="*/ 2 w 3"/>
                  <a:gd name="T11" fmla="*/ 0 h 2"/>
                  <a:gd name="T12" fmla="*/ 2 w 3"/>
                  <a:gd name="T13" fmla="*/ 0 h 2"/>
                  <a:gd name="T14" fmla="*/ 2 w 3"/>
                  <a:gd name="T15" fmla="*/ 0 h 2"/>
                  <a:gd name="T16" fmla="*/ 2 w 3"/>
                  <a:gd name="T17" fmla="*/ 0 h 2"/>
                  <a:gd name="T18" fmla="*/ 2 w 3"/>
                  <a:gd name="T19" fmla="*/ 0 h 2"/>
                  <a:gd name="T20" fmla="*/ 2 w 3"/>
                  <a:gd name="T21" fmla="*/ 0 h 2"/>
                  <a:gd name="T22" fmla="*/ 2 w 3"/>
                  <a:gd name="T23" fmla="*/ 1 h 2"/>
                  <a:gd name="T24" fmla="*/ 2 w 3"/>
                  <a:gd name="T25" fmla="*/ 0 h 2"/>
                  <a:gd name="T26" fmla="*/ 2 w 3"/>
                  <a:gd name="T27" fmla="*/ 0 h 2"/>
                  <a:gd name="T28" fmla="*/ 2 w 3"/>
                  <a:gd name="T29" fmla="*/ 0 h 2"/>
                  <a:gd name="T30" fmla="*/ 0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0" y="1"/>
                      <a:pt x="0" y="2"/>
                    </a:cubicBezTo>
                    <a:cubicBezTo>
                      <a:pt x="1" y="2"/>
                      <a:pt x="1" y="2"/>
                      <a:pt x="2" y="2"/>
                    </a:cubicBezTo>
                    <a:cubicBezTo>
                      <a:pt x="0" y="1"/>
                      <a:pt x="3" y="2"/>
                      <a:pt x="2" y="1"/>
                    </a:cubicBezTo>
                    <a:cubicBezTo>
                      <a:pt x="2" y="1"/>
                      <a:pt x="2" y="1"/>
                      <a:pt x="3" y="1"/>
                    </a:cubicBezTo>
                    <a:cubicBezTo>
                      <a:pt x="2" y="1"/>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1"/>
                    </a:cubicBezTo>
                    <a:cubicBezTo>
                      <a:pt x="1" y="0"/>
                      <a:pt x="2" y="0"/>
                      <a:pt x="2" y="0"/>
                    </a:cubicBezTo>
                    <a:cubicBezTo>
                      <a:pt x="2" y="0"/>
                      <a:pt x="2" y="0"/>
                      <a:pt x="2" y="0"/>
                    </a:cubicBezTo>
                    <a:cubicBezTo>
                      <a:pt x="2" y="0"/>
                      <a:pt x="2" y="0"/>
                      <a:pt x="2" y="0"/>
                    </a:cubicBezTo>
                    <a:cubicBezTo>
                      <a:pt x="0" y="0"/>
                      <a:pt x="0" y="0"/>
                      <a:pt x="0" y="0"/>
                    </a:cubicBezTo>
                    <a:cubicBezTo>
                      <a:pt x="1"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7" name="Freeform 118">
                <a:extLst>
                  <a:ext uri="{FF2B5EF4-FFF2-40B4-BE49-F238E27FC236}">
                    <a16:creationId xmlns:a16="http://schemas.microsoft.com/office/drawing/2014/main" id="{7A2B1E48-0782-43C9-80BD-0D2AFA856637}"/>
                  </a:ext>
                </a:extLst>
              </p:cNvPr>
              <p:cNvSpPr>
                <a:spLocks/>
              </p:cNvSpPr>
              <p:nvPr userDrawn="1"/>
            </p:nvSpPr>
            <p:spPr bwMode="auto">
              <a:xfrm>
                <a:off x="3565" y="62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8" name="Freeform 119">
                <a:extLst>
                  <a:ext uri="{FF2B5EF4-FFF2-40B4-BE49-F238E27FC236}">
                    <a16:creationId xmlns:a16="http://schemas.microsoft.com/office/drawing/2014/main" id="{5D110534-9743-478C-8490-B56B73CCF7F7}"/>
                  </a:ext>
                </a:extLst>
              </p:cNvPr>
              <p:cNvSpPr>
                <a:spLocks/>
              </p:cNvSpPr>
              <p:nvPr userDrawn="1"/>
            </p:nvSpPr>
            <p:spPr bwMode="auto">
              <a:xfrm>
                <a:off x="3565" y="613"/>
                <a:ext cx="5" cy="10"/>
              </a:xfrm>
              <a:custGeom>
                <a:avLst/>
                <a:gdLst>
                  <a:gd name="T0" fmla="*/ 0 w 1"/>
                  <a:gd name="T1" fmla="*/ 2 h 2"/>
                  <a:gd name="T2" fmla="*/ 0 w 1"/>
                  <a:gd name="T3" fmla="*/ 2 h 2"/>
                  <a:gd name="T4" fmla="*/ 0 w 1"/>
                  <a:gd name="T5" fmla="*/ 2 h 2"/>
                  <a:gd name="T6" fmla="*/ 1 w 1"/>
                  <a:gd name="T7" fmla="*/ 2 h 2"/>
                  <a:gd name="T8" fmla="*/ 1 w 1"/>
                  <a:gd name="T9" fmla="*/ 2 h 2"/>
                  <a:gd name="T10" fmla="*/ 0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1" y="2"/>
                      <a:pt x="0" y="2"/>
                      <a:pt x="0" y="2"/>
                    </a:cubicBezTo>
                    <a:cubicBezTo>
                      <a:pt x="0" y="2"/>
                      <a:pt x="1" y="2"/>
                      <a:pt x="1" y="2"/>
                    </a:cubicBezTo>
                    <a:cubicBezTo>
                      <a:pt x="1" y="2"/>
                      <a:pt x="1" y="2"/>
                      <a:pt x="1" y="2"/>
                    </a:cubicBez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9" name="Freeform 120">
                <a:extLst>
                  <a:ext uri="{FF2B5EF4-FFF2-40B4-BE49-F238E27FC236}">
                    <a16:creationId xmlns:a16="http://schemas.microsoft.com/office/drawing/2014/main" id="{C1695B87-F9D2-4079-B45E-167F80FD68DE}"/>
                  </a:ext>
                </a:extLst>
              </p:cNvPr>
              <p:cNvSpPr>
                <a:spLocks/>
              </p:cNvSpPr>
              <p:nvPr userDrawn="1"/>
            </p:nvSpPr>
            <p:spPr bwMode="auto">
              <a:xfrm>
                <a:off x="3550" y="603"/>
                <a:ext cx="5" cy="5"/>
              </a:xfrm>
              <a:custGeom>
                <a:avLst/>
                <a:gdLst>
                  <a:gd name="T0" fmla="*/ 1 w 1"/>
                  <a:gd name="T1" fmla="*/ 0 h 1"/>
                  <a:gd name="T2" fmla="*/ 0 w 1"/>
                  <a:gd name="T3" fmla="*/ 0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0" y="0"/>
                      <a:pt x="0"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0" name="Freeform 121">
                <a:extLst>
                  <a:ext uri="{FF2B5EF4-FFF2-40B4-BE49-F238E27FC236}">
                    <a16:creationId xmlns:a16="http://schemas.microsoft.com/office/drawing/2014/main" id="{260C4127-71F7-4E78-99F8-B229BB1D4C39}"/>
                  </a:ext>
                </a:extLst>
              </p:cNvPr>
              <p:cNvSpPr>
                <a:spLocks/>
              </p:cNvSpPr>
              <p:nvPr userDrawn="1"/>
            </p:nvSpPr>
            <p:spPr bwMode="auto">
              <a:xfrm>
                <a:off x="3525" y="57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1" name="Freeform 122">
                <a:extLst>
                  <a:ext uri="{FF2B5EF4-FFF2-40B4-BE49-F238E27FC236}">
                    <a16:creationId xmlns:a16="http://schemas.microsoft.com/office/drawing/2014/main" id="{6B11D635-A78F-4FA7-A361-E4EE19ACDDD6}"/>
                  </a:ext>
                </a:extLst>
              </p:cNvPr>
              <p:cNvSpPr>
                <a:spLocks/>
              </p:cNvSpPr>
              <p:nvPr userDrawn="1"/>
            </p:nvSpPr>
            <p:spPr bwMode="auto">
              <a:xfrm>
                <a:off x="3515" y="5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2" name="Freeform 123">
                <a:extLst>
                  <a:ext uri="{FF2B5EF4-FFF2-40B4-BE49-F238E27FC236}">
                    <a16:creationId xmlns:a16="http://schemas.microsoft.com/office/drawing/2014/main" id="{DD2BBCA5-ED02-402D-A515-AF6E43F786C0}"/>
                  </a:ext>
                </a:extLst>
              </p:cNvPr>
              <p:cNvSpPr>
                <a:spLocks/>
              </p:cNvSpPr>
              <p:nvPr userDrawn="1"/>
            </p:nvSpPr>
            <p:spPr bwMode="auto">
              <a:xfrm>
                <a:off x="3416" y="88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3" name="Freeform 124">
                <a:extLst>
                  <a:ext uri="{FF2B5EF4-FFF2-40B4-BE49-F238E27FC236}">
                    <a16:creationId xmlns:a16="http://schemas.microsoft.com/office/drawing/2014/main" id="{600E4D30-D00B-4728-8B96-EDBA8710D39A}"/>
                  </a:ext>
                </a:extLst>
              </p:cNvPr>
              <p:cNvSpPr>
                <a:spLocks/>
              </p:cNvSpPr>
              <p:nvPr userDrawn="1"/>
            </p:nvSpPr>
            <p:spPr bwMode="auto">
              <a:xfrm>
                <a:off x="3406" y="8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4" name="Freeform 125">
                <a:extLst>
                  <a:ext uri="{FF2B5EF4-FFF2-40B4-BE49-F238E27FC236}">
                    <a16:creationId xmlns:a16="http://schemas.microsoft.com/office/drawing/2014/main" id="{5059B83D-EE1C-4537-A2C7-711CB13530C3}"/>
                  </a:ext>
                </a:extLst>
              </p:cNvPr>
              <p:cNvSpPr>
                <a:spLocks/>
              </p:cNvSpPr>
              <p:nvPr userDrawn="1"/>
            </p:nvSpPr>
            <p:spPr bwMode="auto">
              <a:xfrm>
                <a:off x="3311" y="653"/>
                <a:ext cx="10" cy="5"/>
              </a:xfrm>
              <a:custGeom>
                <a:avLst/>
                <a:gdLst>
                  <a:gd name="T0" fmla="*/ 2 w 2"/>
                  <a:gd name="T1" fmla="*/ 0 h 1"/>
                  <a:gd name="T2" fmla="*/ 1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0"/>
                      <a:pt x="1" y="1"/>
                    </a:cubicBezTo>
                    <a:cubicBezTo>
                      <a:pt x="1" y="1"/>
                      <a:pt x="1" y="1"/>
                      <a:pt x="1" y="1"/>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5" name="Freeform 126">
                <a:extLst>
                  <a:ext uri="{FF2B5EF4-FFF2-40B4-BE49-F238E27FC236}">
                    <a16:creationId xmlns:a16="http://schemas.microsoft.com/office/drawing/2014/main" id="{201AF41F-9174-4D43-B8D4-8204C6EE7FE9}"/>
                  </a:ext>
                </a:extLst>
              </p:cNvPr>
              <p:cNvSpPr>
                <a:spLocks/>
              </p:cNvSpPr>
              <p:nvPr userDrawn="1"/>
            </p:nvSpPr>
            <p:spPr bwMode="auto">
              <a:xfrm>
                <a:off x="3336" y="7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6" name="Freeform 127">
                <a:extLst>
                  <a:ext uri="{FF2B5EF4-FFF2-40B4-BE49-F238E27FC236}">
                    <a16:creationId xmlns:a16="http://schemas.microsoft.com/office/drawing/2014/main" id="{334D400C-389D-4E52-B32A-840F795DA37A}"/>
                  </a:ext>
                </a:extLst>
              </p:cNvPr>
              <p:cNvSpPr>
                <a:spLocks/>
              </p:cNvSpPr>
              <p:nvPr userDrawn="1"/>
            </p:nvSpPr>
            <p:spPr bwMode="auto">
              <a:xfrm>
                <a:off x="3356" y="7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7" name="Freeform 128">
                <a:extLst>
                  <a:ext uri="{FF2B5EF4-FFF2-40B4-BE49-F238E27FC236}">
                    <a16:creationId xmlns:a16="http://schemas.microsoft.com/office/drawing/2014/main" id="{C0BA471C-58B0-495C-AC6B-A54DB9615E8D}"/>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8" name="Freeform 129">
                <a:extLst>
                  <a:ext uri="{FF2B5EF4-FFF2-40B4-BE49-F238E27FC236}">
                    <a16:creationId xmlns:a16="http://schemas.microsoft.com/office/drawing/2014/main" id="{C7E71024-60BC-4049-A411-669F3E7DAB17}"/>
                  </a:ext>
                </a:extLst>
              </p:cNvPr>
              <p:cNvSpPr>
                <a:spLocks/>
              </p:cNvSpPr>
              <p:nvPr userDrawn="1"/>
            </p:nvSpPr>
            <p:spPr bwMode="auto">
              <a:xfrm>
                <a:off x="3416" y="563"/>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9" name="Freeform 130">
                <a:extLst>
                  <a:ext uri="{FF2B5EF4-FFF2-40B4-BE49-F238E27FC236}">
                    <a16:creationId xmlns:a16="http://schemas.microsoft.com/office/drawing/2014/main" id="{9D343D6B-9D55-4188-B7DC-32B099DA5D54}"/>
                  </a:ext>
                </a:extLst>
              </p:cNvPr>
              <p:cNvSpPr>
                <a:spLocks/>
              </p:cNvSpPr>
              <p:nvPr userDrawn="1"/>
            </p:nvSpPr>
            <p:spPr bwMode="auto">
              <a:xfrm>
                <a:off x="3386"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0" name="Freeform 131">
                <a:extLst>
                  <a:ext uri="{FF2B5EF4-FFF2-40B4-BE49-F238E27FC236}">
                    <a16:creationId xmlns:a16="http://schemas.microsoft.com/office/drawing/2014/main" id="{34047548-B0DE-452B-8541-5E2D71D552C8}"/>
                  </a:ext>
                </a:extLst>
              </p:cNvPr>
              <p:cNvSpPr>
                <a:spLocks/>
              </p:cNvSpPr>
              <p:nvPr userDrawn="1"/>
            </p:nvSpPr>
            <p:spPr bwMode="auto">
              <a:xfrm>
                <a:off x="3406" y="563"/>
                <a:ext cx="10" cy="5"/>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1" y="1"/>
                      <a:pt x="1" y="1"/>
                    </a:cubicBezTo>
                    <a:cubicBezTo>
                      <a:pt x="1" y="0"/>
                      <a:pt x="1"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1" name="Freeform 132">
                <a:extLst>
                  <a:ext uri="{FF2B5EF4-FFF2-40B4-BE49-F238E27FC236}">
                    <a16:creationId xmlns:a16="http://schemas.microsoft.com/office/drawing/2014/main" id="{C1F86555-3971-40BB-AD5A-9AC7E14B0EDD}"/>
                  </a:ext>
                </a:extLst>
              </p:cNvPr>
              <p:cNvSpPr>
                <a:spLocks/>
              </p:cNvSpPr>
              <p:nvPr userDrawn="1"/>
            </p:nvSpPr>
            <p:spPr bwMode="auto">
              <a:xfrm>
                <a:off x="3620" y="7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2" name="Freeform 133">
                <a:extLst>
                  <a:ext uri="{FF2B5EF4-FFF2-40B4-BE49-F238E27FC236}">
                    <a16:creationId xmlns:a16="http://schemas.microsoft.com/office/drawing/2014/main" id="{A5D5CFEC-DAF6-463D-9392-A5B654687BDF}"/>
                  </a:ext>
                </a:extLst>
              </p:cNvPr>
              <p:cNvSpPr>
                <a:spLocks/>
              </p:cNvSpPr>
              <p:nvPr userDrawn="1"/>
            </p:nvSpPr>
            <p:spPr bwMode="auto">
              <a:xfrm>
                <a:off x="3644"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3" name="Freeform 134">
                <a:extLst>
                  <a:ext uri="{FF2B5EF4-FFF2-40B4-BE49-F238E27FC236}">
                    <a16:creationId xmlns:a16="http://schemas.microsoft.com/office/drawing/2014/main" id="{590624FA-1B74-4232-80F5-AE6F2C1C00E3}"/>
                  </a:ext>
                </a:extLst>
              </p:cNvPr>
              <p:cNvSpPr>
                <a:spLocks/>
              </p:cNvSpPr>
              <p:nvPr userDrawn="1"/>
            </p:nvSpPr>
            <p:spPr bwMode="auto">
              <a:xfrm>
                <a:off x="3480" y="558"/>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4" name="Freeform 135">
                <a:extLst>
                  <a:ext uri="{FF2B5EF4-FFF2-40B4-BE49-F238E27FC236}">
                    <a16:creationId xmlns:a16="http://schemas.microsoft.com/office/drawing/2014/main" id="{A6C46262-0D58-4887-A726-6E9963BCAE9D}"/>
                  </a:ext>
                </a:extLst>
              </p:cNvPr>
              <p:cNvSpPr>
                <a:spLocks/>
              </p:cNvSpPr>
              <p:nvPr userDrawn="1"/>
            </p:nvSpPr>
            <p:spPr bwMode="auto">
              <a:xfrm>
                <a:off x="3485" y="5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5" name="Freeform 136">
                <a:extLst>
                  <a:ext uri="{FF2B5EF4-FFF2-40B4-BE49-F238E27FC236}">
                    <a16:creationId xmlns:a16="http://schemas.microsoft.com/office/drawing/2014/main" id="{6CE246CC-A59A-4EAF-AE27-36082DF3D8A8}"/>
                  </a:ext>
                </a:extLst>
              </p:cNvPr>
              <p:cNvSpPr>
                <a:spLocks/>
              </p:cNvSpPr>
              <p:nvPr userDrawn="1"/>
            </p:nvSpPr>
            <p:spPr bwMode="auto">
              <a:xfrm>
                <a:off x="3401"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6" name="Freeform 137">
                <a:extLst>
                  <a:ext uri="{FF2B5EF4-FFF2-40B4-BE49-F238E27FC236}">
                    <a16:creationId xmlns:a16="http://schemas.microsoft.com/office/drawing/2014/main" id="{99499781-D88A-4AA1-BCCB-C7795E627D29}"/>
                  </a:ext>
                </a:extLst>
              </p:cNvPr>
              <p:cNvSpPr>
                <a:spLocks/>
              </p:cNvSpPr>
              <p:nvPr userDrawn="1"/>
            </p:nvSpPr>
            <p:spPr bwMode="auto">
              <a:xfrm>
                <a:off x="3480" y="55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7" name="Freeform 138">
                <a:extLst>
                  <a:ext uri="{FF2B5EF4-FFF2-40B4-BE49-F238E27FC236}">
                    <a16:creationId xmlns:a16="http://schemas.microsoft.com/office/drawing/2014/main" id="{9E717583-38EE-4F80-A139-34E229219BD2}"/>
                  </a:ext>
                </a:extLst>
              </p:cNvPr>
              <p:cNvSpPr>
                <a:spLocks/>
              </p:cNvSpPr>
              <p:nvPr userDrawn="1"/>
            </p:nvSpPr>
            <p:spPr bwMode="auto">
              <a:xfrm>
                <a:off x="3485" y="5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8" name="Freeform 139">
                <a:extLst>
                  <a:ext uri="{FF2B5EF4-FFF2-40B4-BE49-F238E27FC236}">
                    <a16:creationId xmlns:a16="http://schemas.microsoft.com/office/drawing/2014/main" id="{36852F3C-1EED-417A-BD05-432740C0E763}"/>
                  </a:ext>
                </a:extLst>
              </p:cNvPr>
              <p:cNvSpPr>
                <a:spLocks/>
              </p:cNvSpPr>
              <p:nvPr userDrawn="1"/>
            </p:nvSpPr>
            <p:spPr bwMode="auto">
              <a:xfrm>
                <a:off x="3480" y="5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9" name="Freeform 140">
                <a:extLst>
                  <a:ext uri="{FF2B5EF4-FFF2-40B4-BE49-F238E27FC236}">
                    <a16:creationId xmlns:a16="http://schemas.microsoft.com/office/drawing/2014/main" id="{17BC28B6-508E-4C99-BDE3-69AB8C0B0746}"/>
                  </a:ext>
                </a:extLst>
              </p:cNvPr>
              <p:cNvSpPr>
                <a:spLocks/>
              </p:cNvSpPr>
              <p:nvPr userDrawn="1"/>
            </p:nvSpPr>
            <p:spPr bwMode="auto">
              <a:xfrm>
                <a:off x="3575" y="9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0" name="Rectangle 141">
                <a:extLst>
                  <a:ext uri="{FF2B5EF4-FFF2-40B4-BE49-F238E27FC236}">
                    <a16:creationId xmlns:a16="http://schemas.microsoft.com/office/drawing/2014/main" id="{4C60422D-1307-464C-BEAE-0A3F8582174D}"/>
                  </a:ext>
                </a:extLst>
              </p:cNvPr>
              <p:cNvSpPr>
                <a:spLocks noChangeArrowheads="1"/>
              </p:cNvSpPr>
              <p:nvPr userDrawn="1"/>
            </p:nvSpPr>
            <p:spPr bwMode="auto">
              <a:xfrm>
                <a:off x="3346"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1" name="Freeform 142">
                <a:extLst>
                  <a:ext uri="{FF2B5EF4-FFF2-40B4-BE49-F238E27FC236}">
                    <a16:creationId xmlns:a16="http://schemas.microsoft.com/office/drawing/2014/main" id="{18F735C4-749F-4146-BAC8-E82CC759777B}"/>
                  </a:ext>
                </a:extLst>
              </p:cNvPr>
              <p:cNvSpPr>
                <a:spLocks/>
              </p:cNvSpPr>
              <p:nvPr userDrawn="1"/>
            </p:nvSpPr>
            <p:spPr bwMode="auto">
              <a:xfrm>
                <a:off x="3336"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2" name="Freeform 143">
                <a:extLst>
                  <a:ext uri="{FF2B5EF4-FFF2-40B4-BE49-F238E27FC236}">
                    <a16:creationId xmlns:a16="http://schemas.microsoft.com/office/drawing/2014/main" id="{52C10F40-1274-4AE3-A561-A7108FC28946}"/>
                  </a:ext>
                </a:extLst>
              </p:cNvPr>
              <p:cNvSpPr>
                <a:spLocks noEditPoints="1"/>
              </p:cNvSpPr>
              <p:nvPr userDrawn="1"/>
            </p:nvSpPr>
            <p:spPr bwMode="auto">
              <a:xfrm>
                <a:off x="3306" y="553"/>
                <a:ext cx="353" cy="424"/>
              </a:xfrm>
              <a:custGeom>
                <a:avLst/>
                <a:gdLst>
                  <a:gd name="T0" fmla="*/ 25 w 71"/>
                  <a:gd name="T1" fmla="*/ 68 h 85"/>
                  <a:gd name="T2" fmla="*/ 20 w 71"/>
                  <a:gd name="T3" fmla="*/ 65 h 85"/>
                  <a:gd name="T4" fmla="*/ 20 w 71"/>
                  <a:gd name="T5" fmla="*/ 62 h 85"/>
                  <a:gd name="T6" fmla="*/ 16 w 71"/>
                  <a:gd name="T7" fmla="*/ 60 h 85"/>
                  <a:gd name="T8" fmla="*/ 13 w 71"/>
                  <a:gd name="T9" fmla="*/ 55 h 85"/>
                  <a:gd name="T10" fmla="*/ 6 w 71"/>
                  <a:gd name="T11" fmla="*/ 49 h 85"/>
                  <a:gd name="T12" fmla="*/ 7 w 71"/>
                  <a:gd name="T13" fmla="*/ 49 h 85"/>
                  <a:gd name="T14" fmla="*/ 9 w 71"/>
                  <a:gd name="T15" fmla="*/ 47 h 85"/>
                  <a:gd name="T16" fmla="*/ 8 w 71"/>
                  <a:gd name="T17" fmla="*/ 42 h 85"/>
                  <a:gd name="T18" fmla="*/ 7 w 71"/>
                  <a:gd name="T19" fmla="*/ 37 h 85"/>
                  <a:gd name="T20" fmla="*/ 8 w 71"/>
                  <a:gd name="T21" fmla="*/ 31 h 85"/>
                  <a:gd name="T22" fmla="*/ 8 w 71"/>
                  <a:gd name="T23" fmla="*/ 27 h 85"/>
                  <a:gd name="T24" fmla="*/ 11 w 71"/>
                  <a:gd name="T25" fmla="*/ 22 h 85"/>
                  <a:gd name="T26" fmla="*/ 13 w 71"/>
                  <a:gd name="T27" fmla="*/ 22 h 85"/>
                  <a:gd name="T28" fmla="*/ 14 w 71"/>
                  <a:gd name="T29" fmla="*/ 17 h 85"/>
                  <a:gd name="T30" fmla="*/ 16 w 71"/>
                  <a:gd name="T31" fmla="*/ 14 h 85"/>
                  <a:gd name="T32" fmla="*/ 19 w 71"/>
                  <a:gd name="T33" fmla="*/ 9 h 85"/>
                  <a:gd name="T34" fmla="*/ 24 w 71"/>
                  <a:gd name="T35" fmla="*/ 8 h 85"/>
                  <a:gd name="T36" fmla="*/ 29 w 71"/>
                  <a:gd name="T37" fmla="*/ 5 h 85"/>
                  <a:gd name="T38" fmla="*/ 38 w 71"/>
                  <a:gd name="T39" fmla="*/ 4 h 85"/>
                  <a:gd name="T40" fmla="*/ 41 w 71"/>
                  <a:gd name="T41" fmla="*/ 2 h 85"/>
                  <a:gd name="T42" fmla="*/ 36 w 71"/>
                  <a:gd name="T43" fmla="*/ 2 h 85"/>
                  <a:gd name="T44" fmla="*/ 33 w 71"/>
                  <a:gd name="T45" fmla="*/ 1 h 85"/>
                  <a:gd name="T46" fmla="*/ 21 w 71"/>
                  <a:gd name="T47" fmla="*/ 3 h 85"/>
                  <a:gd name="T48" fmla="*/ 9 w 71"/>
                  <a:gd name="T49" fmla="*/ 11 h 85"/>
                  <a:gd name="T50" fmla="*/ 4 w 71"/>
                  <a:gd name="T51" fmla="*/ 19 h 85"/>
                  <a:gd name="T52" fmla="*/ 2 w 71"/>
                  <a:gd name="T53" fmla="*/ 21 h 85"/>
                  <a:gd name="T54" fmla="*/ 3 w 71"/>
                  <a:gd name="T55" fmla="*/ 26 h 85"/>
                  <a:gd name="T56" fmla="*/ 2 w 71"/>
                  <a:gd name="T57" fmla="*/ 32 h 85"/>
                  <a:gd name="T58" fmla="*/ 2 w 71"/>
                  <a:gd name="T59" fmla="*/ 47 h 85"/>
                  <a:gd name="T60" fmla="*/ 4 w 71"/>
                  <a:gd name="T61" fmla="*/ 50 h 85"/>
                  <a:gd name="T62" fmla="*/ 8 w 71"/>
                  <a:gd name="T63" fmla="*/ 57 h 85"/>
                  <a:gd name="T64" fmla="*/ 9 w 71"/>
                  <a:gd name="T65" fmla="*/ 65 h 85"/>
                  <a:gd name="T66" fmla="*/ 16 w 71"/>
                  <a:gd name="T67" fmla="*/ 72 h 85"/>
                  <a:gd name="T68" fmla="*/ 24 w 71"/>
                  <a:gd name="T69" fmla="*/ 78 h 85"/>
                  <a:gd name="T70" fmla="*/ 35 w 71"/>
                  <a:gd name="T71" fmla="*/ 82 h 85"/>
                  <a:gd name="T72" fmla="*/ 46 w 71"/>
                  <a:gd name="T73" fmla="*/ 82 h 85"/>
                  <a:gd name="T74" fmla="*/ 59 w 71"/>
                  <a:gd name="T75" fmla="*/ 77 h 85"/>
                  <a:gd name="T76" fmla="*/ 62 w 71"/>
                  <a:gd name="T77" fmla="*/ 74 h 85"/>
                  <a:gd name="T78" fmla="*/ 66 w 71"/>
                  <a:gd name="T79" fmla="*/ 63 h 85"/>
                  <a:gd name="T80" fmla="*/ 71 w 71"/>
                  <a:gd name="T81" fmla="*/ 50 h 85"/>
                  <a:gd name="T82" fmla="*/ 67 w 71"/>
                  <a:gd name="T83" fmla="*/ 34 h 85"/>
                  <a:gd name="T84" fmla="*/ 63 w 71"/>
                  <a:gd name="T85" fmla="*/ 37 h 85"/>
                  <a:gd name="T86" fmla="*/ 63 w 71"/>
                  <a:gd name="T87" fmla="*/ 45 h 85"/>
                  <a:gd name="T88" fmla="*/ 63 w 71"/>
                  <a:gd name="T89" fmla="*/ 50 h 85"/>
                  <a:gd name="T90" fmla="*/ 62 w 71"/>
                  <a:gd name="T91" fmla="*/ 61 h 85"/>
                  <a:gd name="T92" fmla="*/ 61 w 71"/>
                  <a:gd name="T93" fmla="*/ 66 h 85"/>
                  <a:gd name="T94" fmla="*/ 56 w 71"/>
                  <a:gd name="T95" fmla="*/ 69 h 85"/>
                  <a:gd name="T96" fmla="*/ 53 w 71"/>
                  <a:gd name="T97" fmla="*/ 73 h 85"/>
                  <a:gd name="T98" fmla="*/ 51 w 71"/>
                  <a:gd name="T99" fmla="*/ 72 h 85"/>
                  <a:gd name="T100" fmla="*/ 46 w 71"/>
                  <a:gd name="T101" fmla="*/ 75 h 85"/>
                  <a:gd name="T102" fmla="*/ 43 w 71"/>
                  <a:gd name="T103" fmla="*/ 74 h 85"/>
                  <a:gd name="T104" fmla="*/ 39 w 71"/>
                  <a:gd name="T105" fmla="*/ 74 h 85"/>
                  <a:gd name="T106" fmla="*/ 37 w 71"/>
                  <a:gd name="T107" fmla="*/ 74 h 85"/>
                  <a:gd name="T108" fmla="*/ 29 w 71"/>
                  <a:gd name="T109" fmla="*/ 72 h 85"/>
                  <a:gd name="T110" fmla="*/ 18 w 71"/>
                  <a:gd name="T111" fmla="*/ 62 h 85"/>
                  <a:gd name="T112" fmla="*/ 31 w 71"/>
                  <a:gd name="T113" fmla="*/ 2 h 85"/>
                  <a:gd name="T114" fmla="*/ 61 w 71"/>
                  <a:gd name="T11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 h="85">
                    <a:moveTo>
                      <a:pt x="27" y="70"/>
                    </a:moveTo>
                    <a:cubicBezTo>
                      <a:pt x="27" y="69"/>
                      <a:pt x="27" y="69"/>
                      <a:pt x="27" y="69"/>
                    </a:cubicBezTo>
                    <a:cubicBezTo>
                      <a:pt x="28" y="68"/>
                      <a:pt x="29" y="69"/>
                      <a:pt x="28" y="68"/>
                    </a:cubicBezTo>
                    <a:cubicBezTo>
                      <a:pt x="27" y="70"/>
                      <a:pt x="26" y="66"/>
                      <a:pt x="24" y="68"/>
                    </a:cubicBezTo>
                    <a:cubicBezTo>
                      <a:pt x="24" y="67"/>
                      <a:pt x="24" y="67"/>
                      <a:pt x="24" y="67"/>
                    </a:cubicBezTo>
                    <a:cubicBezTo>
                      <a:pt x="24" y="68"/>
                      <a:pt x="25" y="67"/>
                      <a:pt x="25" y="68"/>
                    </a:cubicBezTo>
                    <a:cubicBezTo>
                      <a:pt x="25" y="66"/>
                      <a:pt x="23" y="69"/>
                      <a:pt x="22" y="67"/>
                    </a:cubicBezTo>
                    <a:cubicBezTo>
                      <a:pt x="22" y="67"/>
                      <a:pt x="22" y="66"/>
                      <a:pt x="22" y="66"/>
                    </a:cubicBezTo>
                    <a:cubicBezTo>
                      <a:pt x="21" y="66"/>
                      <a:pt x="21" y="66"/>
                      <a:pt x="21" y="66"/>
                    </a:cubicBezTo>
                    <a:cubicBezTo>
                      <a:pt x="21" y="66"/>
                      <a:pt x="21" y="66"/>
                      <a:pt x="22" y="66"/>
                    </a:cubicBezTo>
                    <a:cubicBezTo>
                      <a:pt x="20" y="65"/>
                      <a:pt x="20" y="65"/>
                      <a:pt x="20" y="65"/>
                    </a:cubicBezTo>
                    <a:cubicBezTo>
                      <a:pt x="20" y="65"/>
                      <a:pt x="20" y="65"/>
                      <a:pt x="20" y="65"/>
                    </a:cubicBezTo>
                    <a:cubicBezTo>
                      <a:pt x="20" y="65"/>
                      <a:pt x="19" y="65"/>
                      <a:pt x="19" y="65"/>
                    </a:cubicBezTo>
                    <a:cubicBezTo>
                      <a:pt x="19" y="64"/>
                      <a:pt x="19" y="65"/>
                      <a:pt x="19" y="65"/>
                    </a:cubicBezTo>
                    <a:cubicBezTo>
                      <a:pt x="18" y="64"/>
                      <a:pt x="18" y="64"/>
                      <a:pt x="18" y="64"/>
                    </a:cubicBezTo>
                    <a:cubicBezTo>
                      <a:pt x="18" y="64"/>
                      <a:pt x="19" y="64"/>
                      <a:pt x="20" y="64"/>
                    </a:cubicBezTo>
                    <a:cubicBezTo>
                      <a:pt x="21" y="62"/>
                      <a:pt x="19" y="64"/>
                      <a:pt x="19" y="62"/>
                    </a:cubicBezTo>
                    <a:cubicBezTo>
                      <a:pt x="20" y="62"/>
                      <a:pt x="20" y="62"/>
                      <a:pt x="20" y="62"/>
                    </a:cubicBezTo>
                    <a:cubicBezTo>
                      <a:pt x="20" y="61"/>
                      <a:pt x="19" y="61"/>
                      <a:pt x="20" y="60"/>
                    </a:cubicBezTo>
                    <a:cubicBezTo>
                      <a:pt x="19" y="60"/>
                      <a:pt x="19" y="63"/>
                      <a:pt x="18" y="62"/>
                    </a:cubicBezTo>
                    <a:cubicBezTo>
                      <a:pt x="18" y="62"/>
                      <a:pt x="18" y="62"/>
                      <a:pt x="17" y="61"/>
                    </a:cubicBezTo>
                    <a:cubicBezTo>
                      <a:pt x="18" y="61"/>
                      <a:pt x="17" y="61"/>
                      <a:pt x="17" y="60"/>
                    </a:cubicBezTo>
                    <a:cubicBezTo>
                      <a:pt x="18" y="59"/>
                      <a:pt x="18" y="59"/>
                      <a:pt x="18" y="59"/>
                    </a:cubicBezTo>
                    <a:cubicBezTo>
                      <a:pt x="17" y="59"/>
                      <a:pt x="17" y="60"/>
                      <a:pt x="16" y="60"/>
                    </a:cubicBezTo>
                    <a:cubicBezTo>
                      <a:pt x="16" y="59"/>
                      <a:pt x="16" y="58"/>
                      <a:pt x="17" y="58"/>
                    </a:cubicBezTo>
                    <a:cubicBezTo>
                      <a:pt x="17" y="57"/>
                      <a:pt x="16" y="59"/>
                      <a:pt x="15" y="58"/>
                    </a:cubicBezTo>
                    <a:cubicBezTo>
                      <a:pt x="15" y="57"/>
                      <a:pt x="14" y="57"/>
                      <a:pt x="13" y="56"/>
                    </a:cubicBezTo>
                    <a:cubicBezTo>
                      <a:pt x="13" y="55"/>
                      <a:pt x="14" y="56"/>
                      <a:pt x="14" y="55"/>
                    </a:cubicBezTo>
                    <a:cubicBezTo>
                      <a:pt x="13" y="55"/>
                      <a:pt x="13" y="55"/>
                      <a:pt x="13" y="55"/>
                    </a:cubicBezTo>
                    <a:cubicBezTo>
                      <a:pt x="13" y="55"/>
                      <a:pt x="13" y="55"/>
                      <a:pt x="13" y="55"/>
                    </a:cubicBezTo>
                    <a:cubicBezTo>
                      <a:pt x="13" y="55"/>
                      <a:pt x="12" y="55"/>
                      <a:pt x="12" y="55"/>
                    </a:cubicBezTo>
                    <a:cubicBezTo>
                      <a:pt x="10" y="55"/>
                      <a:pt x="12" y="52"/>
                      <a:pt x="11" y="52"/>
                    </a:cubicBezTo>
                    <a:cubicBezTo>
                      <a:pt x="11" y="52"/>
                      <a:pt x="11" y="52"/>
                      <a:pt x="12" y="52"/>
                    </a:cubicBezTo>
                    <a:cubicBezTo>
                      <a:pt x="10" y="51"/>
                      <a:pt x="11" y="51"/>
                      <a:pt x="9" y="50"/>
                    </a:cubicBezTo>
                    <a:cubicBezTo>
                      <a:pt x="10" y="49"/>
                      <a:pt x="10" y="49"/>
                      <a:pt x="10" y="49"/>
                    </a:cubicBezTo>
                    <a:cubicBezTo>
                      <a:pt x="9" y="50"/>
                      <a:pt x="8" y="49"/>
                      <a:pt x="6" y="49"/>
                    </a:cubicBezTo>
                    <a:cubicBezTo>
                      <a:pt x="6" y="49"/>
                      <a:pt x="6" y="49"/>
                      <a:pt x="6" y="50"/>
                    </a:cubicBezTo>
                    <a:cubicBezTo>
                      <a:pt x="5" y="49"/>
                      <a:pt x="5" y="49"/>
                      <a:pt x="5" y="49"/>
                    </a:cubicBezTo>
                    <a:cubicBezTo>
                      <a:pt x="5" y="48"/>
                      <a:pt x="5" y="48"/>
                      <a:pt x="6" y="48"/>
                    </a:cubicBezTo>
                    <a:cubicBezTo>
                      <a:pt x="6" y="48"/>
                      <a:pt x="6" y="48"/>
                      <a:pt x="5" y="48"/>
                    </a:cubicBezTo>
                    <a:cubicBezTo>
                      <a:pt x="6" y="48"/>
                      <a:pt x="6" y="48"/>
                      <a:pt x="7" y="48"/>
                    </a:cubicBezTo>
                    <a:cubicBezTo>
                      <a:pt x="7" y="48"/>
                      <a:pt x="7" y="48"/>
                      <a:pt x="7" y="49"/>
                    </a:cubicBezTo>
                    <a:cubicBezTo>
                      <a:pt x="7" y="49"/>
                      <a:pt x="8" y="49"/>
                      <a:pt x="9" y="48"/>
                    </a:cubicBezTo>
                    <a:cubicBezTo>
                      <a:pt x="9" y="48"/>
                      <a:pt x="9" y="48"/>
                      <a:pt x="9" y="48"/>
                    </a:cubicBezTo>
                    <a:cubicBezTo>
                      <a:pt x="9" y="48"/>
                      <a:pt x="9" y="48"/>
                      <a:pt x="9" y="48"/>
                    </a:cubicBezTo>
                    <a:cubicBezTo>
                      <a:pt x="9" y="48"/>
                      <a:pt x="9" y="48"/>
                      <a:pt x="8" y="48"/>
                    </a:cubicBezTo>
                    <a:cubicBezTo>
                      <a:pt x="10" y="47"/>
                      <a:pt x="10" y="47"/>
                      <a:pt x="10" y="47"/>
                    </a:cubicBezTo>
                    <a:cubicBezTo>
                      <a:pt x="9" y="47"/>
                      <a:pt x="9" y="47"/>
                      <a:pt x="9" y="47"/>
                    </a:cubicBezTo>
                    <a:cubicBezTo>
                      <a:pt x="10" y="45"/>
                      <a:pt x="10" y="45"/>
                      <a:pt x="10" y="45"/>
                    </a:cubicBezTo>
                    <a:cubicBezTo>
                      <a:pt x="8" y="45"/>
                      <a:pt x="6" y="44"/>
                      <a:pt x="5" y="42"/>
                    </a:cubicBezTo>
                    <a:cubicBezTo>
                      <a:pt x="6" y="42"/>
                      <a:pt x="7" y="42"/>
                      <a:pt x="8" y="42"/>
                    </a:cubicBezTo>
                    <a:cubicBezTo>
                      <a:pt x="7" y="42"/>
                      <a:pt x="8" y="43"/>
                      <a:pt x="8" y="44"/>
                    </a:cubicBezTo>
                    <a:cubicBezTo>
                      <a:pt x="8" y="43"/>
                      <a:pt x="9" y="43"/>
                      <a:pt x="9" y="44"/>
                    </a:cubicBezTo>
                    <a:cubicBezTo>
                      <a:pt x="8" y="42"/>
                      <a:pt x="8" y="42"/>
                      <a:pt x="8" y="42"/>
                    </a:cubicBezTo>
                    <a:cubicBezTo>
                      <a:pt x="9" y="42"/>
                      <a:pt x="8" y="42"/>
                      <a:pt x="9" y="41"/>
                    </a:cubicBezTo>
                    <a:cubicBezTo>
                      <a:pt x="7" y="42"/>
                      <a:pt x="7" y="40"/>
                      <a:pt x="7" y="39"/>
                    </a:cubicBezTo>
                    <a:cubicBezTo>
                      <a:pt x="7" y="39"/>
                      <a:pt x="8" y="39"/>
                      <a:pt x="8" y="40"/>
                    </a:cubicBezTo>
                    <a:cubicBezTo>
                      <a:pt x="9" y="39"/>
                      <a:pt x="6" y="39"/>
                      <a:pt x="7" y="38"/>
                    </a:cubicBezTo>
                    <a:cubicBezTo>
                      <a:pt x="7" y="38"/>
                      <a:pt x="7" y="38"/>
                      <a:pt x="7" y="38"/>
                    </a:cubicBezTo>
                    <a:cubicBezTo>
                      <a:pt x="6" y="38"/>
                      <a:pt x="7" y="37"/>
                      <a:pt x="7" y="37"/>
                    </a:cubicBezTo>
                    <a:cubicBezTo>
                      <a:pt x="7" y="37"/>
                      <a:pt x="7" y="37"/>
                      <a:pt x="7" y="37"/>
                    </a:cubicBezTo>
                    <a:cubicBezTo>
                      <a:pt x="8" y="36"/>
                      <a:pt x="7" y="33"/>
                      <a:pt x="6" y="32"/>
                    </a:cubicBezTo>
                    <a:cubicBezTo>
                      <a:pt x="6" y="32"/>
                      <a:pt x="8" y="33"/>
                      <a:pt x="8" y="33"/>
                    </a:cubicBezTo>
                    <a:cubicBezTo>
                      <a:pt x="8" y="33"/>
                      <a:pt x="7" y="32"/>
                      <a:pt x="6" y="31"/>
                    </a:cubicBezTo>
                    <a:cubicBezTo>
                      <a:pt x="4" y="30"/>
                      <a:pt x="3" y="29"/>
                      <a:pt x="3" y="29"/>
                    </a:cubicBezTo>
                    <a:cubicBezTo>
                      <a:pt x="4" y="30"/>
                      <a:pt x="8" y="30"/>
                      <a:pt x="8" y="31"/>
                    </a:cubicBezTo>
                    <a:cubicBezTo>
                      <a:pt x="9" y="31"/>
                      <a:pt x="9" y="30"/>
                      <a:pt x="9" y="29"/>
                    </a:cubicBezTo>
                    <a:cubicBezTo>
                      <a:pt x="8" y="30"/>
                      <a:pt x="7" y="30"/>
                      <a:pt x="6" y="29"/>
                    </a:cubicBezTo>
                    <a:cubicBezTo>
                      <a:pt x="8" y="29"/>
                      <a:pt x="7" y="29"/>
                      <a:pt x="9" y="28"/>
                    </a:cubicBezTo>
                    <a:cubicBezTo>
                      <a:pt x="8" y="28"/>
                      <a:pt x="6" y="27"/>
                      <a:pt x="7" y="27"/>
                    </a:cubicBezTo>
                    <a:cubicBezTo>
                      <a:pt x="7" y="27"/>
                      <a:pt x="9" y="27"/>
                      <a:pt x="9" y="28"/>
                    </a:cubicBezTo>
                    <a:cubicBezTo>
                      <a:pt x="9" y="28"/>
                      <a:pt x="9" y="27"/>
                      <a:pt x="8" y="27"/>
                    </a:cubicBezTo>
                    <a:cubicBezTo>
                      <a:pt x="8" y="26"/>
                      <a:pt x="7" y="26"/>
                      <a:pt x="7" y="26"/>
                    </a:cubicBezTo>
                    <a:cubicBezTo>
                      <a:pt x="8" y="26"/>
                      <a:pt x="9" y="26"/>
                      <a:pt x="10" y="26"/>
                    </a:cubicBezTo>
                    <a:cubicBezTo>
                      <a:pt x="9" y="26"/>
                      <a:pt x="10" y="25"/>
                      <a:pt x="10" y="25"/>
                    </a:cubicBezTo>
                    <a:cubicBezTo>
                      <a:pt x="9" y="25"/>
                      <a:pt x="9" y="25"/>
                      <a:pt x="9" y="25"/>
                    </a:cubicBezTo>
                    <a:cubicBezTo>
                      <a:pt x="10" y="24"/>
                      <a:pt x="7" y="23"/>
                      <a:pt x="8" y="21"/>
                    </a:cubicBezTo>
                    <a:cubicBezTo>
                      <a:pt x="8" y="21"/>
                      <a:pt x="10" y="23"/>
                      <a:pt x="11" y="22"/>
                    </a:cubicBezTo>
                    <a:cubicBezTo>
                      <a:pt x="10" y="21"/>
                      <a:pt x="7" y="18"/>
                      <a:pt x="7" y="16"/>
                    </a:cubicBezTo>
                    <a:cubicBezTo>
                      <a:pt x="8" y="16"/>
                      <a:pt x="8" y="16"/>
                      <a:pt x="8" y="16"/>
                    </a:cubicBezTo>
                    <a:cubicBezTo>
                      <a:pt x="8" y="15"/>
                      <a:pt x="8" y="15"/>
                      <a:pt x="8" y="15"/>
                    </a:cubicBezTo>
                    <a:cubicBezTo>
                      <a:pt x="8" y="17"/>
                      <a:pt x="10" y="20"/>
                      <a:pt x="11" y="21"/>
                    </a:cubicBezTo>
                    <a:cubicBezTo>
                      <a:pt x="12" y="21"/>
                      <a:pt x="12" y="22"/>
                      <a:pt x="12" y="21"/>
                    </a:cubicBezTo>
                    <a:cubicBezTo>
                      <a:pt x="13" y="21"/>
                      <a:pt x="13" y="22"/>
                      <a:pt x="13" y="22"/>
                    </a:cubicBezTo>
                    <a:cubicBezTo>
                      <a:pt x="13" y="22"/>
                      <a:pt x="14" y="21"/>
                      <a:pt x="14" y="21"/>
                    </a:cubicBezTo>
                    <a:cubicBezTo>
                      <a:pt x="13" y="20"/>
                      <a:pt x="14" y="19"/>
                      <a:pt x="13" y="18"/>
                    </a:cubicBezTo>
                    <a:cubicBezTo>
                      <a:pt x="13" y="21"/>
                      <a:pt x="13" y="21"/>
                      <a:pt x="13" y="21"/>
                    </a:cubicBezTo>
                    <a:cubicBezTo>
                      <a:pt x="12" y="20"/>
                      <a:pt x="10" y="18"/>
                      <a:pt x="11" y="17"/>
                    </a:cubicBezTo>
                    <a:cubicBezTo>
                      <a:pt x="12" y="17"/>
                      <a:pt x="13" y="18"/>
                      <a:pt x="13" y="18"/>
                    </a:cubicBezTo>
                    <a:cubicBezTo>
                      <a:pt x="13" y="18"/>
                      <a:pt x="14" y="17"/>
                      <a:pt x="14" y="17"/>
                    </a:cubicBezTo>
                    <a:cubicBezTo>
                      <a:pt x="14" y="18"/>
                      <a:pt x="14" y="18"/>
                      <a:pt x="14" y="18"/>
                    </a:cubicBezTo>
                    <a:cubicBezTo>
                      <a:pt x="15" y="18"/>
                      <a:pt x="14" y="16"/>
                      <a:pt x="15" y="16"/>
                    </a:cubicBezTo>
                    <a:cubicBezTo>
                      <a:pt x="15" y="16"/>
                      <a:pt x="17" y="16"/>
                      <a:pt x="16" y="16"/>
                    </a:cubicBezTo>
                    <a:cubicBezTo>
                      <a:pt x="15" y="15"/>
                      <a:pt x="12" y="12"/>
                      <a:pt x="11" y="11"/>
                    </a:cubicBezTo>
                    <a:cubicBezTo>
                      <a:pt x="11" y="11"/>
                      <a:pt x="14" y="11"/>
                      <a:pt x="14" y="11"/>
                    </a:cubicBezTo>
                    <a:cubicBezTo>
                      <a:pt x="16" y="11"/>
                      <a:pt x="15" y="14"/>
                      <a:pt x="16" y="14"/>
                    </a:cubicBezTo>
                    <a:cubicBezTo>
                      <a:pt x="16" y="14"/>
                      <a:pt x="16" y="13"/>
                      <a:pt x="16" y="13"/>
                    </a:cubicBezTo>
                    <a:cubicBezTo>
                      <a:pt x="17" y="13"/>
                      <a:pt x="17" y="14"/>
                      <a:pt x="17" y="13"/>
                    </a:cubicBezTo>
                    <a:cubicBezTo>
                      <a:pt x="17" y="12"/>
                      <a:pt x="19" y="13"/>
                      <a:pt x="17" y="12"/>
                    </a:cubicBezTo>
                    <a:cubicBezTo>
                      <a:pt x="17" y="12"/>
                      <a:pt x="18" y="12"/>
                      <a:pt x="18" y="12"/>
                    </a:cubicBezTo>
                    <a:cubicBezTo>
                      <a:pt x="18" y="11"/>
                      <a:pt x="18" y="9"/>
                      <a:pt x="18" y="8"/>
                    </a:cubicBezTo>
                    <a:cubicBezTo>
                      <a:pt x="18" y="8"/>
                      <a:pt x="19" y="9"/>
                      <a:pt x="19" y="9"/>
                    </a:cubicBezTo>
                    <a:cubicBezTo>
                      <a:pt x="20" y="8"/>
                      <a:pt x="21" y="8"/>
                      <a:pt x="23" y="8"/>
                    </a:cubicBezTo>
                    <a:cubicBezTo>
                      <a:pt x="23" y="8"/>
                      <a:pt x="24" y="8"/>
                      <a:pt x="24" y="9"/>
                    </a:cubicBezTo>
                    <a:cubicBezTo>
                      <a:pt x="24" y="9"/>
                      <a:pt x="24" y="8"/>
                      <a:pt x="24" y="8"/>
                    </a:cubicBezTo>
                    <a:cubicBezTo>
                      <a:pt x="25" y="9"/>
                      <a:pt x="23" y="8"/>
                      <a:pt x="24" y="9"/>
                    </a:cubicBezTo>
                    <a:cubicBezTo>
                      <a:pt x="24" y="9"/>
                      <a:pt x="25" y="8"/>
                      <a:pt x="26" y="8"/>
                    </a:cubicBezTo>
                    <a:cubicBezTo>
                      <a:pt x="25" y="7"/>
                      <a:pt x="24" y="8"/>
                      <a:pt x="24" y="8"/>
                    </a:cubicBezTo>
                    <a:cubicBezTo>
                      <a:pt x="23" y="7"/>
                      <a:pt x="24" y="5"/>
                      <a:pt x="26" y="4"/>
                    </a:cubicBezTo>
                    <a:cubicBezTo>
                      <a:pt x="27" y="3"/>
                      <a:pt x="26" y="5"/>
                      <a:pt x="26" y="5"/>
                    </a:cubicBezTo>
                    <a:cubicBezTo>
                      <a:pt x="29" y="5"/>
                      <a:pt x="28" y="2"/>
                      <a:pt x="31" y="3"/>
                    </a:cubicBezTo>
                    <a:cubicBezTo>
                      <a:pt x="32" y="4"/>
                      <a:pt x="31" y="5"/>
                      <a:pt x="31" y="5"/>
                    </a:cubicBezTo>
                    <a:cubicBezTo>
                      <a:pt x="30" y="6"/>
                      <a:pt x="29" y="5"/>
                      <a:pt x="29" y="5"/>
                    </a:cubicBezTo>
                    <a:cubicBezTo>
                      <a:pt x="29" y="5"/>
                      <a:pt x="29" y="5"/>
                      <a:pt x="29" y="5"/>
                    </a:cubicBezTo>
                    <a:cubicBezTo>
                      <a:pt x="29" y="6"/>
                      <a:pt x="28" y="6"/>
                      <a:pt x="28" y="6"/>
                    </a:cubicBezTo>
                    <a:cubicBezTo>
                      <a:pt x="29" y="6"/>
                      <a:pt x="32" y="6"/>
                      <a:pt x="34" y="7"/>
                    </a:cubicBezTo>
                    <a:cubicBezTo>
                      <a:pt x="34" y="7"/>
                      <a:pt x="35" y="6"/>
                      <a:pt x="35" y="6"/>
                    </a:cubicBezTo>
                    <a:cubicBezTo>
                      <a:pt x="34" y="6"/>
                      <a:pt x="34" y="6"/>
                      <a:pt x="34" y="6"/>
                    </a:cubicBezTo>
                    <a:cubicBezTo>
                      <a:pt x="34" y="5"/>
                      <a:pt x="35" y="5"/>
                      <a:pt x="35" y="4"/>
                    </a:cubicBezTo>
                    <a:cubicBezTo>
                      <a:pt x="36" y="4"/>
                      <a:pt x="37" y="3"/>
                      <a:pt x="38" y="4"/>
                    </a:cubicBezTo>
                    <a:cubicBezTo>
                      <a:pt x="38" y="5"/>
                      <a:pt x="38" y="5"/>
                      <a:pt x="38" y="5"/>
                    </a:cubicBezTo>
                    <a:cubicBezTo>
                      <a:pt x="38" y="5"/>
                      <a:pt x="37" y="4"/>
                      <a:pt x="37" y="5"/>
                    </a:cubicBezTo>
                    <a:cubicBezTo>
                      <a:pt x="37" y="4"/>
                      <a:pt x="38" y="7"/>
                      <a:pt x="39" y="5"/>
                    </a:cubicBezTo>
                    <a:cubicBezTo>
                      <a:pt x="38" y="4"/>
                      <a:pt x="38" y="4"/>
                      <a:pt x="38" y="4"/>
                    </a:cubicBezTo>
                    <a:cubicBezTo>
                      <a:pt x="39" y="4"/>
                      <a:pt x="41" y="3"/>
                      <a:pt x="42" y="4"/>
                    </a:cubicBezTo>
                    <a:cubicBezTo>
                      <a:pt x="42" y="3"/>
                      <a:pt x="41" y="4"/>
                      <a:pt x="41" y="2"/>
                    </a:cubicBezTo>
                    <a:cubicBezTo>
                      <a:pt x="41" y="4"/>
                      <a:pt x="38" y="2"/>
                      <a:pt x="39" y="4"/>
                    </a:cubicBezTo>
                    <a:cubicBezTo>
                      <a:pt x="39" y="2"/>
                      <a:pt x="38" y="3"/>
                      <a:pt x="37" y="1"/>
                    </a:cubicBezTo>
                    <a:cubicBezTo>
                      <a:pt x="37" y="1"/>
                      <a:pt x="37" y="2"/>
                      <a:pt x="36" y="1"/>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3"/>
                      <a:pt x="34" y="3"/>
                      <a:pt x="34" y="3"/>
                    </a:cubicBezTo>
                    <a:cubicBezTo>
                      <a:pt x="33" y="3"/>
                      <a:pt x="34" y="3"/>
                      <a:pt x="34" y="2"/>
                    </a:cubicBezTo>
                    <a:cubicBezTo>
                      <a:pt x="33" y="3"/>
                      <a:pt x="33" y="3"/>
                      <a:pt x="33" y="3"/>
                    </a:cubicBezTo>
                    <a:cubicBezTo>
                      <a:pt x="33" y="2"/>
                      <a:pt x="32" y="2"/>
                      <a:pt x="33" y="1"/>
                    </a:cubicBezTo>
                    <a:cubicBezTo>
                      <a:pt x="32" y="1"/>
                      <a:pt x="32" y="1"/>
                      <a:pt x="32" y="1"/>
                    </a:cubicBezTo>
                    <a:cubicBezTo>
                      <a:pt x="31" y="1"/>
                      <a:pt x="30" y="0"/>
                      <a:pt x="29" y="1"/>
                    </a:cubicBezTo>
                    <a:cubicBezTo>
                      <a:pt x="29" y="1"/>
                      <a:pt x="28" y="2"/>
                      <a:pt x="29" y="1"/>
                    </a:cubicBezTo>
                    <a:cubicBezTo>
                      <a:pt x="29" y="1"/>
                      <a:pt x="27" y="2"/>
                      <a:pt x="27" y="2"/>
                    </a:cubicBezTo>
                    <a:cubicBezTo>
                      <a:pt x="27" y="1"/>
                      <a:pt x="27" y="1"/>
                      <a:pt x="27" y="1"/>
                    </a:cubicBezTo>
                    <a:cubicBezTo>
                      <a:pt x="25" y="2"/>
                      <a:pt x="23" y="3"/>
                      <a:pt x="21" y="3"/>
                    </a:cubicBezTo>
                    <a:cubicBezTo>
                      <a:pt x="20" y="3"/>
                      <a:pt x="20" y="4"/>
                      <a:pt x="19" y="4"/>
                    </a:cubicBezTo>
                    <a:cubicBezTo>
                      <a:pt x="18" y="3"/>
                      <a:pt x="18" y="3"/>
                      <a:pt x="18" y="3"/>
                    </a:cubicBezTo>
                    <a:cubicBezTo>
                      <a:pt x="17" y="4"/>
                      <a:pt x="15" y="4"/>
                      <a:pt x="15" y="5"/>
                    </a:cubicBezTo>
                    <a:cubicBezTo>
                      <a:pt x="14" y="3"/>
                      <a:pt x="12" y="6"/>
                      <a:pt x="10" y="7"/>
                    </a:cubicBezTo>
                    <a:cubicBezTo>
                      <a:pt x="11" y="8"/>
                      <a:pt x="11" y="8"/>
                      <a:pt x="11" y="8"/>
                    </a:cubicBezTo>
                    <a:cubicBezTo>
                      <a:pt x="10" y="9"/>
                      <a:pt x="10" y="9"/>
                      <a:pt x="9" y="11"/>
                    </a:cubicBezTo>
                    <a:cubicBezTo>
                      <a:pt x="10" y="11"/>
                      <a:pt x="10" y="11"/>
                      <a:pt x="10" y="11"/>
                    </a:cubicBezTo>
                    <a:cubicBezTo>
                      <a:pt x="10" y="12"/>
                      <a:pt x="8" y="13"/>
                      <a:pt x="7" y="14"/>
                    </a:cubicBezTo>
                    <a:cubicBezTo>
                      <a:pt x="6" y="14"/>
                      <a:pt x="7" y="13"/>
                      <a:pt x="7" y="13"/>
                    </a:cubicBezTo>
                    <a:cubicBezTo>
                      <a:pt x="6" y="14"/>
                      <a:pt x="5" y="15"/>
                      <a:pt x="5" y="16"/>
                    </a:cubicBezTo>
                    <a:cubicBezTo>
                      <a:pt x="5" y="17"/>
                      <a:pt x="5" y="18"/>
                      <a:pt x="4" y="18"/>
                    </a:cubicBezTo>
                    <a:cubicBezTo>
                      <a:pt x="4" y="19"/>
                      <a:pt x="4" y="19"/>
                      <a:pt x="4" y="19"/>
                    </a:cubicBezTo>
                    <a:cubicBezTo>
                      <a:pt x="4" y="19"/>
                      <a:pt x="4" y="19"/>
                      <a:pt x="4" y="19"/>
                    </a:cubicBezTo>
                    <a:cubicBezTo>
                      <a:pt x="4" y="19"/>
                      <a:pt x="4" y="19"/>
                      <a:pt x="4" y="19"/>
                    </a:cubicBezTo>
                    <a:cubicBezTo>
                      <a:pt x="3" y="19"/>
                      <a:pt x="3" y="20"/>
                      <a:pt x="3" y="20"/>
                    </a:cubicBezTo>
                    <a:cubicBezTo>
                      <a:pt x="3" y="20"/>
                      <a:pt x="3" y="20"/>
                      <a:pt x="3" y="19"/>
                    </a:cubicBezTo>
                    <a:cubicBezTo>
                      <a:pt x="3" y="20"/>
                      <a:pt x="3" y="20"/>
                      <a:pt x="3" y="21"/>
                    </a:cubicBezTo>
                    <a:cubicBezTo>
                      <a:pt x="2" y="21"/>
                      <a:pt x="2" y="21"/>
                      <a:pt x="2" y="21"/>
                    </a:cubicBezTo>
                    <a:cubicBezTo>
                      <a:pt x="2" y="21"/>
                      <a:pt x="2" y="21"/>
                      <a:pt x="2" y="21"/>
                    </a:cubicBezTo>
                    <a:cubicBezTo>
                      <a:pt x="2" y="21"/>
                      <a:pt x="3" y="21"/>
                      <a:pt x="3" y="21"/>
                    </a:cubicBezTo>
                    <a:cubicBezTo>
                      <a:pt x="3" y="22"/>
                      <a:pt x="3" y="22"/>
                      <a:pt x="4" y="22"/>
                    </a:cubicBezTo>
                    <a:cubicBezTo>
                      <a:pt x="2" y="22"/>
                      <a:pt x="4" y="23"/>
                      <a:pt x="2" y="23"/>
                    </a:cubicBezTo>
                    <a:cubicBezTo>
                      <a:pt x="3" y="24"/>
                      <a:pt x="2" y="26"/>
                      <a:pt x="3" y="27"/>
                    </a:cubicBezTo>
                    <a:cubicBezTo>
                      <a:pt x="3" y="27"/>
                      <a:pt x="3" y="27"/>
                      <a:pt x="3" y="26"/>
                    </a:cubicBezTo>
                    <a:cubicBezTo>
                      <a:pt x="3" y="27"/>
                      <a:pt x="3" y="27"/>
                      <a:pt x="3" y="28"/>
                    </a:cubicBezTo>
                    <a:cubicBezTo>
                      <a:pt x="2" y="28"/>
                      <a:pt x="2" y="28"/>
                      <a:pt x="2" y="28"/>
                    </a:cubicBezTo>
                    <a:cubicBezTo>
                      <a:pt x="3" y="29"/>
                      <a:pt x="3" y="29"/>
                      <a:pt x="3" y="29"/>
                    </a:cubicBezTo>
                    <a:cubicBezTo>
                      <a:pt x="2" y="30"/>
                      <a:pt x="2" y="30"/>
                      <a:pt x="1" y="29"/>
                    </a:cubicBezTo>
                    <a:cubicBezTo>
                      <a:pt x="2" y="31"/>
                      <a:pt x="1" y="31"/>
                      <a:pt x="3" y="32"/>
                    </a:cubicBezTo>
                    <a:cubicBezTo>
                      <a:pt x="2" y="32"/>
                      <a:pt x="2" y="32"/>
                      <a:pt x="2" y="32"/>
                    </a:cubicBezTo>
                    <a:cubicBezTo>
                      <a:pt x="2" y="33"/>
                      <a:pt x="3" y="33"/>
                      <a:pt x="2" y="34"/>
                    </a:cubicBezTo>
                    <a:cubicBezTo>
                      <a:pt x="1" y="34"/>
                      <a:pt x="1" y="36"/>
                      <a:pt x="1" y="37"/>
                    </a:cubicBezTo>
                    <a:cubicBezTo>
                      <a:pt x="1" y="39"/>
                      <a:pt x="1" y="41"/>
                      <a:pt x="1" y="42"/>
                    </a:cubicBezTo>
                    <a:cubicBezTo>
                      <a:pt x="3" y="41"/>
                      <a:pt x="0" y="44"/>
                      <a:pt x="2" y="44"/>
                    </a:cubicBezTo>
                    <a:cubicBezTo>
                      <a:pt x="1" y="44"/>
                      <a:pt x="1" y="44"/>
                      <a:pt x="1" y="44"/>
                    </a:cubicBezTo>
                    <a:cubicBezTo>
                      <a:pt x="1" y="45"/>
                      <a:pt x="0" y="46"/>
                      <a:pt x="2" y="47"/>
                    </a:cubicBezTo>
                    <a:cubicBezTo>
                      <a:pt x="2" y="47"/>
                      <a:pt x="1" y="47"/>
                      <a:pt x="1" y="47"/>
                    </a:cubicBezTo>
                    <a:cubicBezTo>
                      <a:pt x="1" y="47"/>
                      <a:pt x="1" y="48"/>
                      <a:pt x="1" y="48"/>
                    </a:cubicBezTo>
                    <a:cubicBezTo>
                      <a:pt x="1" y="48"/>
                      <a:pt x="1" y="48"/>
                      <a:pt x="0" y="47"/>
                    </a:cubicBezTo>
                    <a:cubicBezTo>
                      <a:pt x="1" y="49"/>
                      <a:pt x="2" y="49"/>
                      <a:pt x="4" y="48"/>
                    </a:cubicBezTo>
                    <a:cubicBezTo>
                      <a:pt x="3" y="49"/>
                      <a:pt x="4" y="50"/>
                      <a:pt x="5" y="50"/>
                    </a:cubicBezTo>
                    <a:cubicBezTo>
                      <a:pt x="4" y="50"/>
                      <a:pt x="4" y="51"/>
                      <a:pt x="4" y="50"/>
                    </a:cubicBezTo>
                    <a:cubicBezTo>
                      <a:pt x="4" y="51"/>
                      <a:pt x="4" y="53"/>
                      <a:pt x="5" y="53"/>
                    </a:cubicBezTo>
                    <a:cubicBezTo>
                      <a:pt x="5" y="53"/>
                      <a:pt x="5" y="54"/>
                      <a:pt x="6" y="54"/>
                    </a:cubicBezTo>
                    <a:cubicBezTo>
                      <a:pt x="6" y="55"/>
                      <a:pt x="6" y="55"/>
                      <a:pt x="6" y="56"/>
                    </a:cubicBezTo>
                    <a:cubicBezTo>
                      <a:pt x="6" y="56"/>
                      <a:pt x="6" y="56"/>
                      <a:pt x="6" y="56"/>
                    </a:cubicBezTo>
                    <a:cubicBezTo>
                      <a:pt x="8" y="55"/>
                      <a:pt x="7" y="56"/>
                      <a:pt x="8" y="57"/>
                    </a:cubicBezTo>
                    <a:cubicBezTo>
                      <a:pt x="8" y="57"/>
                      <a:pt x="8" y="57"/>
                      <a:pt x="8" y="57"/>
                    </a:cubicBezTo>
                    <a:cubicBezTo>
                      <a:pt x="8" y="59"/>
                      <a:pt x="8" y="58"/>
                      <a:pt x="8" y="60"/>
                    </a:cubicBezTo>
                    <a:cubicBezTo>
                      <a:pt x="9" y="60"/>
                      <a:pt x="9" y="60"/>
                      <a:pt x="9" y="60"/>
                    </a:cubicBezTo>
                    <a:cubicBezTo>
                      <a:pt x="11" y="59"/>
                      <a:pt x="9" y="62"/>
                      <a:pt x="10" y="62"/>
                    </a:cubicBezTo>
                    <a:cubicBezTo>
                      <a:pt x="11" y="62"/>
                      <a:pt x="11" y="62"/>
                      <a:pt x="11" y="62"/>
                    </a:cubicBezTo>
                    <a:cubicBezTo>
                      <a:pt x="11" y="62"/>
                      <a:pt x="9" y="65"/>
                      <a:pt x="10" y="65"/>
                    </a:cubicBezTo>
                    <a:cubicBezTo>
                      <a:pt x="10" y="66"/>
                      <a:pt x="9" y="65"/>
                      <a:pt x="9" y="65"/>
                    </a:cubicBezTo>
                    <a:cubicBezTo>
                      <a:pt x="9" y="67"/>
                      <a:pt x="10" y="65"/>
                      <a:pt x="11" y="66"/>
                    </a:cubicBezTo>
                    <a:cubicBezTo>
                      <a:pt x="11" y="66"/>
                      <a:pt x="10" y="66"/>
                      <a:pt x="10" y="67"/>
                    </a:cubicBezTo>
                    <a:cubicBezTo>
                      <a:pt x="10" y="68"/>
                      <a:pt x="13" y="68"/>
                      <a:pt x="13" y="70"/>
                    </a:cubicBezTo>
                    <a:cubicBezTo>
                      <a:pt x="13" y="69"/>
                      <a:pt x="14" y="69"/>
                      <a:pt x="14" y="69"/>
                    </a:cubicBezTo>
                    <a:cubicBezTo>
                      <a:pt x="15" y="69"/>
                      <a:pt x="15" y="72"/>
                      <a:pt x="16" y="71"/>
                    </a:cubicBezTo>
                    <a:cubicBezTo>
                      <a:pt x="16" y="72"/>
                      <a:pt x="16" y="72"/>
                      <a:pt x="16" y="72"/>
                    </a:cubicBezTo>
                    <a:cubicBezTo>
                      <a:pt x="17" y="72"/>
                      <a:pt x="19" y="73"/>
                      <a:pt x="19" y="73"/>
                    </a:cubicBezTo>
                    <a:cubicBezTo>
                      <a:pt x="19" y="74"/>
                      <a:pt x="20" y="74"/>
                      <a:pt x="21" y="75"/>
                    </a:cubicBezTo>
                    <a:cubicBezTo>
                      <a:pt x="22" y="75"/>
                      <a:pt x="23" y="75"/>
                      <a:pt x="22" y="76"/>
                    </a:cubicBezTo>
                    <a:cubicBezTo>
                      <a:pt x="22" y="76"/>
                      <a:pt x="23" y="77"/>
                      <a:pt x="23" y="77"/>
                    </a:cubicBezTo>
                    <a:cubicBezTo>
                      <a:pt x="24" y="77"/>
                      <a:pt x="24" y="77"/>
                      <a:pt x="24" y="77"/>
                    </a:cubicBezTo>
                    <a:cubicBezTo>
                      <a:pt x="24" y="78"/>
                      <a:pt x="24" y="78"/>
                      <a:pt x="24" y="78"/>
                    </a:cubicBezTo>
                    <a:cubicBezTo>
                      <a:pt x="25" y="78"/>
                      <a:pt x="26" y="78"/>
                      <a:pt x="27" y="78"/>
                    </a:cubicBezTo>
                    <a:cubicBezTo>
                      <a:pt x="27" y="78"/>
                      <a:pt x="27" y="78"/>
                      <a:pt x="26" y="78"/>
                    </a:cubicBezTo>
                    <a:cubicBezTo>
                      <a:pt x="28" y="80"/>
                      <a:pt x="28" y="80"/>
                      <a:pt x="31" y="79"/>
                    </a:cubicBezTo>
                    <a:cubicBezTo>
                      <a:pt x="30" y="80"/>
                      <a:pt x="30" y="80"/>
                      <a:pt x="30" y="80"/>
                    </a:cubicBezTo>
                    <a:cubicBezTo>
                      <a:pt x="31" y="80"/>
                      <a:pt x="33" y="82"/>
                      <a:pt x="35" y="82"/>
                    </a:cubicBezTo>
                    <a:cubicBezTo>
                      <a:pt x="35" y="82"/>
                      <a:pt x="35" y="82"/>
                      <a:pt x="35" y="82"/>
                    </a:cubicBezTo>
                    <a:cubicBezTo>
                      <a:pt x="37" y="82"/>
                      <a:pt x="41" y="85"/>
                      <a:pt x="42" y="82"/>
                    </a:cubicBezTo>
                    <a:cubicBezTo>
                      <a:pt x="43" y="81"/>
                      <a:pt x="43" y="81"/>
                      <a:pt x="43" y="81"/>
                    </a:cubicBezTo>
                    <a:cubicBezTo>
                      <a:pt x="41" y="81"/>
                      <a:pt x="43" y="80"/>
                      <a:pt x="42" y="79"/>
                    </a:cubicBezTo>
                    <a:cubicBezTo>
                      <a:pt x="43" y="79"/>
                      <a:pt x="44" y="80"/>
                      <a:pt x="44" y="80"/>
                    </a:cubicBezTo>
                    <a:cubicBezTo>
                      <a:pt x="43" y="80"/>
                      <a:pt x="43" y="80"/>
                      <a:pt x="43" y="80"/>
                    </a:cubicBezTo>
                    <a:cubicBezTo>
                      <a:pt x="43" y="82"/>
                      <a:pt x="46" y="80"/>
                      <a:pt x="46" y="82"/>
                    </a:cubicBezTo>
                    <a:cubicBezTo>
                      <a:pt x="50" y="81"/>
                      <a:pt x="54" y="80"/>
                      <a:pt x="57" y="78"/>
                    </a:cubicBezTo>
                    <a:cubicBezTo>
                      <a:pt x="56" y="77"/>
                      <a:pt x="56" y="77"/>
                      <a:pt x="56" y="77"/>
                    </a:cubicBezTo>
                    <a:cubicBezTo>
                      <a:pt x="57" y="77"/>
                      <a:pt x="57" y="77"/>
                      <a:pt x="57" y="77"/>
                    </a:cubicBezTo>
                    <a:cubicBezTo>
                      <a:pt x="58" y="77"/>
                      <a:pt x="58" y="77"/>
                      <a:pt x="58" y="78"/>
                    </a:cubicBezTo>
                    <a:cubicBezTo>
                      <a:pt x="58" y="78"/>
                      <a:pt x="58" y="76"/>
                      <a:pt x="58" y="76"/>
                    </a:cubicBezTo>
                    <a:cubicBezTo>
                      <a:pt x="60" y="75"/>
                      <a:pt x="59" y="78"/>
                      <a:pt x="59" y="77"/>
                    </a:cubicBezTo>
                    <a:cubicBezTo>
                      <a:pt x="60" y="77"/>
                      <a:pt x="60" y="77"/>
                      <a:pt x="60" y="77"/>
                    </a:cubicBezTo>
                    <a:cubicBezTo>
                      <a:pt x="59" y="77"/>
                      <a:pt x="59" y="77"/>
                      <a:pt x="59" y="77"/>
                    </a:cubicBezTo>
                    <a:cubicBezTo>
                      <a:pt x="60" y="76"/>
                      <a:pt x="59" y="75"/>
                      <a:pt x="60" y="75"/>
                    </a:cubicBezTo>
                    <a:cubicBezTo>
                      <a:pt x="61" y="74"/>
                      <a:pt x="61" y="75"/>
                      <a:pt x="61" y="75"/>
                    </a:cubicBezTo>
                    <a:cubicBezTo>
                      <a:pt x="61" y="75"/>
                      <a:pt x="61" y="75"/>
                      <a:pt x="62" y="75"/>
                    </a:cubicBezTo>
                    <a:cubicBezTo>
                      <a:pt x="62" y="75"/>
                      <a:pt x="62" y="74"/>
                      <a:pt x="62" y="74"/>
                    </a:cubicBezTo>
                    <a:cubicBezTo>
                      <a:pt x="63" y="74"/>
                      <a:pt x="63" y="74"/>
                      <a:pt x="63" y="74"/>
                    </a:cubicBezTo>
                    <a:cubicBezTo>
                      <a:pt x="62" y="73"/>
                      <a:pt x="62" y="73"/>
                      <a:pt x="62" y="73"/>
                    </a:cubicBezTo>
                    <a:cubicBezTo>
                      <a:pt x="62" y="72"/>
                      <a:pt x="63" y="72"/>
                      <a:pt x="61" y="72"/>
                    </a:cubicBezTo>
                    <a:cubicBezTo>
                      <a:pt x="63" y="72"/>
                      <a:pt x="65" y="68"/>
                      <a:pt x="66" y="67"/>
                    </a:cubicBezTo>
                    <a:cubicBezTo>
                      <a:pt x="66" y="66"/>
                      <a:pt x="66" y="65"/>
                      <a:pt x="67" y="64"/>
                    </a:cubicBezTo>
                    <a:cubicBezTo>
                      <a:pt x="67" y="64"/>
                      <a:pt x="65" y="64"/>
                      <a:pt x="66" y="63"/>
                    </a:cubicBezTo>
                    <a:cubicBezTo>
                      <a:pt x="68" y="64"/>
                      <a:pt x="68" y="62"/>
                      <a:pt x="69" y="61"/>
                    </a:cubicBezTo>
                    <a:cubicBezTo>
                      <a:pt x="68" y="62"/>
                      <a:pt x="70" y="58"/>
                      <a:pt x="68" y="59"/>
                    </a:cubicBezTo>
                    <a:cubicBezTo>
                      <a:pt x="68" y="58"/>
                      <a:pt x="69" y="59"/>
                      <a:pt x="70" y="59"/>
                    </a:cubicBezTo>
                    <a:cubicBezTo>
                      <a:pt x="69" y="57"/>
                      <a:pt x="71" y="54"/>
                      <a:pt x="71" y="52"/>
                    </a:cubicBezTo>
                    <a:cubicBezTo>
                      <a:pt x="71" y="52"/>
                      <a:pt x="70" y="52"/>
                      <a:pt x="70" y="51"/>
                    </a:cubicBezTo>
                    <a:cubicBezTo>
                      <a:pt x="71" y="50"/>
                      <a:pt x="71" y="50"/>
                      <a:pt x="71" y="50"/>
                    </a:cubicBezTo>
                    <a:cubicBezTo>
                      <a:pt x="71" y="50"/>
                      <a:pt x="70" y="50"/>
                      <a:pt x="71" y="49"/>
                    </a:cubicBezTo>
                    <a:cubicBezTo>
                      <a:pt x="70" y="49"/>
                      <a:pt x="70" y="49"/>
                      <a:pt x="70" y="49"/>
                    </a:cubicBezTo>
                    <a:cubicBezTo>
                      <a:pt x="71" y="46"/>
                      <a:pt x="70" y="44"/>
                      <a:pt x="70" y="41"/>
                    </a:cubicBezTo>
                    <a:cubicBezTo>
                      <a:pt x="69" y="39"/>
                      <a:pt x="68" y="36"/>
                      <a:pt x="69" y="33"/>
                    </a:cubicBezTo>
                    <a:cubicBezTo>
                      <a:pt x="69" y="34"/>
                      <a:pt x="68" y="34"/>
                      <a:pt x="68" y="33"/>
                    </a:cubicBezTo>
                    <a:cubicBezTo>
                      <a:pt x="68" y="34"/>
                      <a:pt x="67" y="34"/>
                      <a:pt x="67" y="34"/>
                    </a:cubicBezTo>
                    <a:cubicBezTo>
                      <a:pt x="67" y="34"/>
                      <a:pt x="67" y="33"/>
                      <a:pt x="67" y="33"/>
                    </a:cubicBezTo>
                    <a:cubicBezTo>
                      <a:pt x="67" y="32"/>
                      <a:pt x="68" y="31"/>
                      <a:pt x="68" y="31"/>
                    </a:cubicBezTo>
                    <a:cubicBezTo>
                      <a:pt x="66" y="32"/>
                      <a:pt x="67" y="29"/>
                      <a:pt x="65" y="30"/>
                    </a:cubicBezTo>
                    <a:cubicBezTo>
                      <a:pt x="66" y="30"/>
                      <a:pt x="66" y="30"/>
                      <a:pt x="66" y="30"/>
                    </a:cubicBezTo>
                    <a:cubicBezTo>
                      <a:pt x="64" y="30"/>
                      <a:pt x="63" y="33"/>
                      <a:pt x="62" y="33"/>
                    </a:cubicBezTo>
                    <a:cubicBezTo>
                      <a:pt x="64" y="33"/>
                      <a:pt x="60" y="36"/>
                      <a:pt x="63" y="37"/>
                    </a:cubicBezTo>
                    <a:cubicBezTo>
                      <a:pt x="63" y="37"/>
                      <a:pt x="62" y="37"/>
                      <a:pt x="62" y="37"/>
                    </a:cubicBezTo>
                    <a:cubicBezTo>
                      <a:pt x="63" y="37"/>
                      <a:pt x="63" y="37"/>
                      <a:pt x="63" y="38"/>
                    </a:cubicBezTo>
                    <a:cubicBezTo>
                      <a:pt x="63" y="38"/>
                      <a:pt x="63" y="38"/>
                      <a:pt x="63" y="38"/>
                    </a:cubicBezTo>
                    <a:cubicBezTo>
                      <a:pt x="64" y="40"/>
                      <a:pt x="63" y="41"/>
                      <a:pt x="63" y="44"/>
                    </a:cubicBezTo>
                    <a:cubicBezTo>
                      <a:pt x="64" y="44"/>
                      <a:pt x="64" y="44"/>
                      <a:pt x="64" y="44"/>
                    </a:cubicBezTo>
                    <a:cubicBezTo>
                      <a:pt x="64" y="44"/>
                      <a:pt x="63" y="44"/>
                      <a:pt x="63" y="45"/>
                    </a:cubicBezTo>
                    <a:cubicBezTo>
                      <a:pt x="65" y="45"/>
                      <a:pt x="63" y="43"/>
                      <a:pt x="65" y="44"/>
                    </a:cubicBezTo>
                    <a:cubicBezTo>
                      <a:pt x="63" y="44"/>
                      <a:pt x="65" y="47"/>
                      <a:pt x="63" y="48"/>
                    </a:cubicBezTo>
                    <a:cubicBezTo>
                      <a:pt x="63" y="49"/>
                      <a:pt x="64" y="48"/>
                      <a:pt x="64" y="49"/>
                    </a:cubicBezTo>
                    <a:cubicBezTo>
                      <a:pt x="63" y="49"/>
                      <a:pt x="63" y="49"/>
                      <a:pt x="63" y="49"/>
                    </a:cubicBezTo>
                    <a:cubicBezTo>
                      <a:pt x="64" y="49"/>
                      <a:pt x="64" y="49"/>
                      <a:pt x="64" y="49"/>
                    </a:cubicBezTo>
                    <a:cubicBezTo>
                      <a:pt x="64" y="50"/>
                      <a:pt x="63" y="50"/>
                      <a:pt x="63" y="50"/>
                    </a:cubicBezTo>
                    <a:cubicBezTo>
                      <a:pt x="63" y="50"/>
                      <a:pt x="63" y="49"/>
                      <a:pt x="63" y="49"/>
                    </a:cubicBezTo>
                    <a:cubicBezTo>
                      <a:pt x="62" y="50"/>
                      <a:pt x="63" y="51"/>
                      <a:pt x="63" y="51"/>
                    </a:cubicBezTo>
                    <a:cubicBezTo>
                      <a:pt x="63" y="51"/>
                      <a:pt x="63" y="51"/>
                      <a:pt x="63" y="51"/>
                    </a:cubicBezTo>
                    <a:cubicBezTo>
                      <a:pt x="63" y="53"/>
                      <a:pt x="62" y="55"/>
                      <a:pt x="63" y="58"/>
                    </a:cubicBezTo>
                    <a:cubicBezTo>
                      <a:pt x="63" y="58"/>
                      <a:pt x="63" y="58"/>
                      <a:pt x="63" y="58"/>
                    </a:cubicBezTo>
                    <a:cubicBezTo>
                      <a:pt x="64" y="60"/>
                      <a:pt x="63" y="59"/>
                      <a:pt x="62" y="61"/>
                    </a:cubicBezTo>
                    <a:cubicBezTo>
                      <a:pt x="62" y="61"/>
                      <a:pt x="62" y="61"/>
                      <a:pt x="62" y="61"/>
                    </a:cubicBezTo>
                    <a:cubicBezTo>
                      <a:pt x="62" y="61"/>
                      <a:pt x="62" y="62"/>
                      <a:pt x="62" y="62"/>
                    </a:cubicBezTo>
                    <a:cubicBezTo>
                      <a:pt x="62" y="61"/>
                      <a:pt x="61" y="62"/>
                      <a:pt x="61" y="62"/>
                    </a:cubicBezTo>
                    <a:cubicBezTo>
                      <a:pt x="61" y="64"/>
                      <a:pt x="61" y="63"/>
                      <a:pt x="62" y="64"/>
                    </a:cubicBezTo>
                    <a:cubicBezTo>
                      <a:pt x="61" y="64"/>
                      <a:pt x="61" y="64"/>
                      <a:pt x="61" y="64"/>
                    </a:cubicBezTo>
                    <a:cubicBezTo>
                      <a:pt x="61" y="65"/>
                      <a:pt x="62" y="65"/>
                      <a:pt x="61" y="66"/>
                    </a:cubicBezTo>
                    <a:cubicBezTo>
                      <a:pt x="61" y="65"/>
                      <a:pt x="60" y="66"/>
                      <a:pt x="60" y="65"/>
                    </a:cubicBezTo>
                    <a:cubicBezTo>
                      <a:pt x="58" y="66"/>
                      <a:pt x="60" y="68"/>
                      <a:pt x="57" y="68"/>
                    </a:cubicBezTo>
                    <a:cubicBezTo>
                      <a:pt x="58" y="69"/>
                      <a:pt x="59" y="67"/>
                      <a:pt x="59" y="68"/>
                    </a:cubicBezTo>
                    <a:cubicBezTo>
                      <a:pt x="60" y="68"/>
                      <a:pt x="60" y="69"/>
                      <a:pt x="59" y="69"/>
                    </a:cubicBezTo>
                    <a:cubicBezTo>
                      <a:pt x="59" y="70"/>
                      <a:pt x="57" y="69"/>
                      <a:pt x="56" y="70"/>
                    </a:cubicBezTo>
                    <a:cubicBezTo>
                      <a:pt x="56" y="70"/>
                      <a:pt x="56" y="69"/>
                      <a:pt x="56" y="69"/>
                    </a:cubicBezTo>
                    <a:cubicBezTo>
                      <a:pt x="55" y="69"/>
                      <a:pt x="56" y="71"/>
                      <a:pt x="55" y="70"/>
                    </a:cubicBezTo>
                    <a:cubicBezTo>
                      <a:pt x="55" y="72"/>
                      <a:pt x="54" y="71"/>
                      <a:pt x="55" y="72"/>
                    </a:cubicBezTo>
                    <a:cubicBezTo>
                      <a:pt x="55" y="72"/>
                      <a:pt x="56" y="71"/>
                      <a:pt x="56" y="71"/>
                    </a:cubicBezTo>
                    <a:cubicBezTo>
                      <a:pt x="55" y="72"/>
                      <a:pt x="56" y="74"/>
                      <a:pt x="54" y="74"/>
                    </a:cubicBezTo>
                    <a:cubicBezTo>
                      <a:pt x="54" y="73"/>
                      <a:pt x="54" y="73"/>
                      <a:pt x="54" y="72"/>
                    </a:cubicBezTo>
                    <a:cubicBezTo>
                      <a:pt x="54" y="72"/>
                      <a:pt x="54" y="73"/>
                      <a:pt x="53" y="73"/>
                    </a:cubicBezTo>
                    <a:cubicBezTo>
                      <a:pt x="53" y="72"/>
                      <a:pt x="54" y="72"/>
                      <a:pt x="54" y="70"/>
                    </a:cubicBezTo>
                    <a:cubicBezTo>
                      <a:pt x="54" y="70"/>
                      <a:pt x="54" y="72"/>
                      <a:pt x="53" y="71"/>
                    </a:cubicBezTo>
                    <a:cubicBezTo>
                      <a:pt x="54" y="73"/>
                      <a:pt x="52" y="71"/>
                      <a:pt x="52" y="73"/>
                    </a:cubicBezTo>
                    <a:cubicBezTo>
                      <a:pt x="52" y="72"/>
                      <a:pt x="52" y="72"/>
                      <a:pt x="52" y="72"/>
                    </a:cubicBezTo>
                    <a:cubicBezTo>
                      <a:pt x="52" y="72"/>
                      <a:pt x="51" y="73"/>
                      <a:pt x="51" y="73"/>
                    </a:cubicBezTo>
                    <a:cubicBezTo>
                      <a:pt x="51" y="72"/>
                      <a:pt x="51" y="72"/>
                      <a:pt x="51" y="72"/>
                    </a:cubicBezTo>
                    <a:cubicBezTo>
                      <a:pt x="51" y="73"/>
                      <a:pt x="49" y="72"/>
                      <a:pt x="49" y="72"/>
                    </a:cubicBezTo>
                    <a:cubicBezTo>
                      <a:pt x="50" y="72"/>
                      <a:pt x="50" y="73"/>
                      <a:pt x="51" y="74"/>
                    </a:cubicBezTo>
                    <a:cubicBezTo>
                      <a:pt x="49" y="75"/>
                      <a:pt x="49" y="72"/>
                      <a:pt x="47" y="73"/>
                    </a:cubicBezTo>
                    <a:cubicBezTo>
                      <a:pt x="47" y="73"/>
                      <a:pt x="48" y="73"/>
                      <a:pt x="48" y="74"/>
                    </a:cubicBezTo>
                    <a:cubicBezTo>
                      <a:pt x="47" y="74"/>
                      <a:pt x="47" y="73"/>
                      <a:pt x="46" y="73"/>
                    </a:cubicBezTo>
                    <a:cubicBezTo>
                      <a:pt x="45" y="74"/>
                      <a:pt x="47" y="74"/>
                      <a:pt x="46" y="75"/>
                    </a:cubicBezTo>
                    <a:cubicBezTo>
                      <a:pt x="46" y="74"/>
                      <a:pt x="46" y="75"/>
                      <a:pt x="45" y="76"/>
                    </a:cubicBezTo>
                    <a:cubicBezTo>
                      <a:pt x="45" y="75"/>
                      <a:pt x="45" y="75"/>
                      <a:pt x="45" y="75"/>
                    </a:cubicBezTo>
                    <a:cubicBezTo>
                      <a:pt x="43" y="74"/>
                      <a:pt x="45" y="77"/>
                      <a:pt x="43" y="76"/>
                    </a:cubicBezTo>
                    <a:cubicBezTo>
                      <a:pt x="44" y="75"/>
                      <a:pt x="44" y="75"/>
                      <a:pt x="44" y="75"/>
                    </a:cubicBezTo>
                    <a:cubicBezTo>
                      <a:pt x="43" y="75"/>
                      <a:pt x="43" y="75"/>
                      <a:pt x="43" y="75"/>
                    </a:cubicBezTo>
                    <a:cubicBezTo>
                      <a:pt x="43" y="74"/>
                      <a:pt x="43" y="74"/>
                      <a:pt x="43" y="74"/>
                    </a:cubicBezTo>
                    <a:cubicBezTo>
                      <a:pt x="43" y="75"/>
                      <a:pt x="42" y="75"/>
                      <a:pt x="41" y="75"/>
                    </a:cubicBezTo>
                    <a:cubicBezTo>
                      <a:pt x="42" y="75"/>
                      <a:pt x="41" y="76"/>
                      <a:pt x="41" y="76"/>
                    </a:cubicBezTo>
                    <a:cubicBezTo>
                      <a:pt x="40" y="76"/>
                      <a:pt x="41" y="75"/>
                      <a:pt x="40" y="75"/>
                    </a:cubicBezTo>
                    <a:cubicBezTo>
                      <a:pt x="40" y="75"/>
                      <a:pt x="40" y="74"/>
                      <a:pt x="41" y="75"/>
                    </a:cubicBezTo>
                    <a:cubicBezTo>
                      <a:pt x="41" y="75"/>
                      <a:pt x="41" y="74"/>
                      <a:pt x="41" y="74"/>
                    </a:cubicBezTo>
                    <a:cubicBezTo>
                      <a:pt x="41" y="74"/>
                      <a:pt x="40" y="74"/>
                      <a:pt x="39" y="74"/>
                    </a:cubicBezTo>
                    <a:cubicBezTo>
                      <a:pt x="40" y="74"/>
                      <a:pt x="40" y="74"/>
                      <a:pt x="40" y="74"/>
                    </a:cubicBezTo>
                    <a:cubicBezTo>
                      <a:pt x="38" y="75"/>
                      <a:pt x="38" y="75"/>
                      <a:pt x="38" y="75"/>
                    </a:cubicBezTo>
                    <a:cubicBezTo>
                      <a:pt x="38" y="75"/>
                      <a:pt x="38" y="75"/>
                      <a:pt x="38" y="74"/>
                    </a:cubicBezTo>
                    <a:cubicBezTo>
                      <a:pt x="38" y="74"/>
                      <a:pt x="38" y="75"/>
                      <a:pt x="37" y="75"/>
                    </a:cubicBezTo>
                    <a:cubicBezTo>
                      <a:pt x="38" y="74"/>
                      <a:pt x="38" y="73"/>
                      <a:pt x="38" y="73"/>
                    </a:cubicBezTo>
                    <a:cubicBezTo>
                      <a:pt x="38" y="73"/>
                      <a:pt x="37" y="74"/>
                      <a:pt x="37" y="74"/>
                    </a:cubicBezTo>
                    <a:cubicBezTo>
                      <a:pt x="37" y="73"/>
                      <a:pt x="36" y="73"/>
                      <a:pt x="37" y="72"/>
                    </a:cubicBezTo>
                    <a:cubicBezTo>
                      <a:pt x="36" y="72"/>
                      <a:pt x="34" y="73"/>
                      <a:pt x="34" y="72"/>
                    </a:cubicBezTo>
                    <a:cubicBezTo>
                      <a:pt x="34" y="73"/>
                      <a:pt x="33" y="73"/>
                      <a:pt x="33" y="73"/>
                    </a:cubicBezTo>
                    <a:cubicBezTo>
                      <a:pt x="32" y="72"/>
                      <a:pt x="32" y="71"/>
                      <a:pt x="30" y="71"/>
                    </a:cubicBezTo>
                    <a:cubicBezTo>
                      <a:pt x="30" y="70"/>
                      <a:pt x="30" y="70"/>
                      <a:pt x="30" y="70"/>
                    </a:cubicBezTo>
                    <a:cubicBezTo>
                      <a:pt x="29" y="70"/>
                      <a:pt x="30" y="72"/>
                      <a:pt x="29" y="72"/>
                    </a:cubicBezTo>
                    <a:cubicBezTo>
                      <a:pt x="28" y="71"/>
                      <a:pt x="29" y="70"/>
                      <a:pt x="29" y="70"/>
                    </a:cubicBezTo>
                    <a:cubicBezTo>
                      <a:pt x="28" y="70"/>
                      <a:pt x="26" y="71"/>
                      <a:pt x="26" y="69"/>
                    </a:cubicBezTo>
                    <a:cubicBezTo>
                      <a:pt x="27" y="69"/>
                      <a:pt x="27" y="70"/>
                      <a:pt x="27" y="70"/>
                    </a:cubicBezTo>
                    <a:close/>
                    <a:moveTo>
                      <a:pt x="18" y="62"/>
                    </a:moveTo>
                    <a:cubicBezTo>
                      <a:pt x="18" y="62"/>
                      <a:pt x="19" y="62"/>
                      <a:pt x="19" y="63"/>
                    </a:cubicBezTo>
                    <a:cubicBezTo>
                      <a:pt x="18" y="63"/>
                      <a:pt x="18" y="63"/>
                      <a:pt x="18" y="62"/>
                    </a:cubicBezTo>
                    <a:close/>
                    <a:moveTo>
                      <a:pt x="8" y="46"/>
                    </a:moveTo>
                    <a:cubicBezTo>
                      <a:pt x="8" y="47"/>
                      <a:pt x="8" y="47"/>
                      <a:pt x="8" y="47"/>
                    </a:cubicBezTo>
                    <a:cubicBezTo>
                      <a:pt x="8" y="47"/>
                      <a:pt x="7" y="47"/>
                      <a:pt x="8" y="46"/>
                    </a:cubicBezTo>
                    <a:close/>
                    <a:moveTo>
                      <a:pt x="31" y="2"/>
                    </a:moveTo>
                    <a:cubicBezTo>
                      <a:pt x="31" y="2"/>
                      <a:pt x="31" y="2"/>
                      <a:pt x="31" y="2"/>
                    </a:cubicBezTo>
                    <a:cubicBezTo>
                      <a:pt x="30" y="1"/>
                      <a:pt x="30" y="1"/>
                      <a:pt x="31" y="2"/>
                    </a:cubicBezTo>
                    <a:close/>
                    <a:moveTo>
                      <a:pt x="32" y="2"/>
                    </a:moveTo>
                    <a:cubicBezTo>
                      <a:pt x="32" y="2"/>
                      <a:pt x="32" y="2"/>
                      <a:pt x="32" y="2"/>
                    </a:cubicBezTo>
                    <a:cubicBezTo>
                      <a:pt x="32" y="2"/>
                      <a:pt x="32" y="2"/>
                      <a:pt x="32" y="2"/>
                    </a:cubicBezTo>
                    <a:cubicBezTo>
                      <a:pt x="32" y="2"/>
                      <a:pt x="32" y="2"/>
                      <a:pt x="32" y="2"/>
                    </a:cubicBezTo>
                    <a:close/>
                    <a:moveTo>
                      <a:pt x="61" y="75"/>
                    </a:moveTo>
                    <a:cubicBezTo>
                      <a:pt x="61" y="75"/>
                      <a:pt x="61" y="75"/>
                      <a:pt x="61" y="75"/>
                    </a:cubicBezTo>
                    <a:cubicBezTo>
                      <a:pt x="61" y="74"/>
                      <a:pt x="61" y="74"/>
                      <a:pt x="61"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3" name="Freeform 144">
                <a:extLst>
                  <a:ext uri="{FF2B5EF4-FFF2-40B4-BE49-F238E27FC236}">
                    <a16:creationId xmlns:a16="http://schemas.microsoft.com/office/drawing/2014/main" id="{54AA8569-246B-4580-83D5-7A8295C59DA2}"/>
                  </a:ext>
                </a:extLst>
              </p:cNvPr>
              <p:cNvSpPr>
                <a:spLocks/>
              </p:cNvSpPr>
              <p:nvPr userDrawn="1"/>
            </p:nvSpPr>
            <p:spPr bwMode="auto">
              <a:xfrm>
                <a:off x="3351" y="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4" name="Freeform 145">
                <a:extLst>
                  <a:ext uri="{FF2B5EF4-FFF2-40B4-BE49-F238E27FC236}">
                    <a16:creationId xmlns:a16="http://schemas.microsoft.com/office/drawing/2014/main" id="{A749DF92-F83F-49A5-A48D-BCF5E1C8AFA7}"/>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5" name="Freeform 146">
                <a:extLst>
                  <a:ext uri="{FF2B5EF4-FFF2-40B4-BE49-F238E27FC236}">
                    <a16:creationId xmlns:a16="http://schemas.microsoft.com/office/drawing/2014/main" id="{0F992784-8A56-4118-B7CF-E11589A72CDD}"/>
                  </a:ext>
                </a:extLst>
              </p:cNvPr>
              <p:cNvSpPr>
                <a:spLocks/>
              </p:cNvSpPr>
              <p:nvPr userDrawn="1"/>
            </p:nvSpPr>
            <p:spPr bwMode="auto">
              <a:xfrm>
                <a:off x="3386" y="62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6" name="Freeform 147">
                <a:extLst>
                  <a:ext uri="{FF2B5EF4-FFF2-40B4-BE49-F238E27FC236}">
                    <a16:creationId xmlns:a16="http://schemas.microsoft.com/office/drawing/2014/main" id="{4B5F3B44-7780-447E-959B-2B64FEDCD1D8}"/>
                  </a:ext>
                </a:extLst>
              </p:cNvPr>
              <p:cNvSpPr>
                <a:spLocks/>
              </p:cNvSpPr>
              <p:nvPr userDrawn="1"/>
            </p:nvSpPr>
            <p:spPr bwMode="auto">
              <a:xfrm>
                <a:off x="3500" y="56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7" name="Freeform 148">
                <a:extLst>
                  <a:ext uri="{FF2B5EF4-FFF2-40B4-BE49-F238E27FC236}">
                    <a16:creationId xmlns:a16="http://schemas.microsoft.com/office/drawing/2014/main" id="{9E75BBA7-14F6-44FC-BE4F-9D1FDC35CF4E}"/>
                  </a:ext>
                </a:extLst>
              </p:cNvPr>
              <p:cNvSpPr>
                <a:spLocks/>
              </p:cNvSpPr>
              <p:nvPr userDrawn="1"/>
            </p:nvSpPr>
            <p:spPr bwMode="auto">
              <a:xfrm>
                <a:off x="3525" y="598"/>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8" name="Freeform 149">
                <a:extLst>
                  <a:ext uri="{FF2B5EF4-FFF2-40B4-BE49-F238E27FC236}">
                    <a16:creationId xmlns:a16="http://schemas.microsoft.com/office/drawing/2014/main" id="{863789EA-7AA6-4DCA-B461-C6BEA737E7E1}"/>
                  </a:ext>
                </a:extLst>
              </p:cNvPr>
              <p:cNvSpPr>
                <a:spLocks/>
              </p:cNvSpPr>
              <p:nvPr userDrawn="1"/>
            </p:nvSpPr>
            <p:spPr bwMode="auto">
              <a:xfrm>
                <a:off x="3500" y="578"/>
                <a:ext cx="10" cy="5"/>
              </a:xfrm>
              <a:custGeom>
                <a:avLst/>
                <a:gdLst>
                  <a:gd name="T0" fmla="*/ 1 w 2"/>
                  <a:gd name="T1" fmla="*/ 0 h 1"/>
                  <a:gd name="T2" fmla="*/ 2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1" y="1"/>
                      <a:pt x="1" y="1"/>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9" name="Freeform 150">
                <a:extLst>
                  <a:ext uri="{FF2B5EF4-FFF2-40B4-BE49-F238E27FC236}">
                    <a16:creationId xmlns:a16="http://schemas.microsoft.com/office/drawing/2014/main" id="{567B264A-B750-45F0-AB31-8DEF0F4DBDA5}"/>
                  </a:ext>
                </a:extLst>
              </p:cNvPr>
              <p:cNvSpPr>
                <a:spLocks/>
              </p:cNvSpPr>
              <p:nvPr userDrawn="1"/>
            </p:nvSpPr>
            <p:spPr bwMode="auto">
              <a:xfrm>
                <a:off x="3510" y="57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0" name="Freeform 151">
                <a:extLst>
                  <a:ext uri="{FF2B5EF4-FFF2-40B4-BE49-F238E27FC236}">
                    <a16:creationId xmlns:a16="http://schemas.microsoft.com/office/drawing/2014/main" id="{2409D9E5-A7DE-4572-923C-1BF06C2535D7}"/>
                  </a:ext>
                </a:extLst>
              </p:cNvPr>
              <p:cNvSpPr>
                <a:spLocks/>
              </p:cNvSpPr>
              <p:nvPr userDrawn="1"/>
            </p:nvSpPr>
            <p:spPr bwMode="auto">
              <a:xfrm>
                <a:off x="3465" y="553"/>
                <a:ext cx="15" cy="10"/>
              </a:xfrm>
              <a:custGeom>
                <a:avLst/>
                <a:gdLst>
                  <a:gd name="T0" fmla="*/ 2 w 3"/>
                  <a:gd name="T1" fmla="*/ 2 h 2"/>
                  <a:gd name="T2" fmla="*/ 2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2" y="1"/>
                    </a:cubicBezTo>
                    <a:cubicBezTo>
                      <a:pt x="3"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1" name="Freeform 152">
                <a:extLst>
                  <a:ext uri="{FF2B5EF4-FFF2-40B4-BE49-F238E27FC236}">
                    <a16:creationId xmlns:a16="http://schemas.microsoft.com/office/drawing/2014/main" id="{DA5410D6-4B48-4B21-8D02-6C8C3FAB0810}"/>
                  </a:ext>
                </a:extLst>
              </p:cNvPr>
              <p:cNvSpPr>
                <a:spLocks/>
              </p:cNvSpPr>
              <p:nvPr userDrawn="1"/>
            </p:nvSpPr>
            <p:spPr bwMode="auto">
              <a:xfrm>
                <a:off x="3500" y="58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2" name="Freeform 153">
                <a:extLst>
                  <a:ext uri="{FF2B5EF4-FFF2-40B4-BE49-F238E27FC236}">
                    <a16:creationId xmlns:a16="http://schemas.microsoft.com/office/drawing/2014/main" id="{F5DFA824-34FE-4EB2-9364-1CC7D6E9A869}"/>
                  </a:ext>
                </a:extLst>
              </p:cNvPr>
              <p:cNvSpPr>
                <a:spLocks/>
              </p:cNvSpPr>
              <p:nvPr userDrawn="1"/>
            </p:nvSpPr>
            <p:spPr bwMode="auto">
              <a:xfrm>
                <a:off x="3480" y="57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3" name="Freeform 154">
                <a:extLst>
                  <a:ext uri="{FF2B5EF4-FFF2-40B4-BE49-F238E27FC236}">
                    <a16:creationId xmlns:a16="http://schemas.microsoft.com/office/drawing/2014/main" id="{442F40D0-EA44-4064-8817-043F94729983}"/>
                  </a:ext>
                </a:extLst>
              </p:cNvPr>
              <p:cNvSpPr>
                <a:spLocks/>
              </p:cNvSpPr>
              <p:nvPr userDrawn="1"/>
            </p:nvSpPr>
            <p:spPr bwMode="auto">
              <a:xfrm>
                <a:off x="3485"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4" name="Freeform 155">
                <a:extLst>
                  <a:ext uri="{FF2B5EF4-FFF2-40B4-BE49-F238E27FC236}">
                    <a16:creationId xmlns:a16="http://schemas.microsoft.com/office/drawing/2014/main" id="{6B1A8E8B-497B-4F29-BD26-8A57DDE510BA}"/>
                  </a:ext>
                </a:extLst>
              </p:cNvPr>
              <p:cNvSpPr>
                <a:spLocks/>
              </p:cNvSpPr>
              <p:nvPr userDrawn="1"/>
            </p:nvSpPr>
            <p:spPr bwMode="auto">
              <a:xfrm>
                <a:off x="3490" y="58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5" name="Freeform 156">
                <a:extLst>
                  <a:ext uri="{FF2B5EF4-FFF2-40B4-BE49-F238E27FC236}">
                    <a16:creationId xmlns:a16="http://schemas.microsoft.com/office/drawing/2014/main" id="{97AAFAA5-E717-496B-B01E-48606AAFE880}"/>
                  </a:ext>
                </a:extLst>
              </p:cNvPr>
              <p:cNvSpPr>
                <a:spLocks/>
              </p:cNvSpPr>
              <p:nvPr userDrawn="1"/>
            </p:nvSpPr>
            <p:spPr bwMode="auto">
              <a:xfrm>
                <a:off x="3430" y="57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6" name="Freeform 157">
                <a:extLst>
                  <a:ext uri="{FF2B5EF4-FFF2-40B4-BE49-F238E27FC236}">
                    <a16:creationId xmlns:a16="http://schemas.microsoft.com/office/drawing/2014/main" id="{391DDE3C-0047-449F-A369-735BF03E5DD9}"/>
                  </a:ext>
                </a:extLst>
              </p:cNvPr>
              <p:cNvSpPr>
                <a:spLocks/>
              </p:cNvSpPr>
              <p:nvPr userDrawn="1"/>
            </p:nvSpPr>
            <p:spPr bwMode="auto">
              <a:xfrm>
                <a:off x="3445" y="5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7" name="Freeform 158">
                <a:extLst>
                  <a:ext uri="{FF2B5EF4-FFF2-40B4-BE49-F238E27FC236}">
                    <a16:creationId xmlns:a16="http://schemas.microsoft.com/office/drawing/2014/main" id="{69922046-7AC3-41E8-B6F8-5D4E1D1CBF0A}"/>
                  </a:ext>
                </a:extLst>
              </p:cNvPr>
              <p:cNvSpPr>
                <a:spLocks/>
              </p:cNvSpPr>
              <p:nvPr userDrawn="1"/>
            </p:nvSpPr>
            <p:spPr bwMode="auto">
              <a:xfrm>
                <a:off x="3430" y="593"/>
                <a:ext cx="10" cy="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8" name="Freeform 159">
                <a:extLst>
                  <a:ext uri="{FF2B5EF4-FFF2-40B4-BE49-F238E27FC236}">
                    <a16:creationId xmlns:a16="http://schemas.microsoft.com/office/drawing/2014/main" id="{EA255DD5-4A93-47A5-AD58-D6D1F0B6642C}"/>
                  </a:ext>
                </a:extLst>
              </p:cNvPr>
              <p:cNvSpPr>
                <a:spLocks/>
              </p:cNvSpPr>
              <p:nvPr userDrawn="1"/>
            </p:nvSpPr>
            <p:spPr bwMode="auto">
              <a:xfrm>
                <a:off x="3371" y="608"/>
                <a:ext cx="5" cy="10"/>
              </a:xfrm>
              <a:custGeom>
                <a:avLst/>
                <a:gdLst>
                  <a:gd name="T0" fmla="*/ 5 w 5"/>
                  <a:gd name="T1" fmla="*/ 10 h 10"/>
                  <a:gd name="T2" fmla="*/ 5 w 5"/>
                  <a:gd name="T3" fmla="*/ 5 h 10"/>
                  <a:gd name="T4" fmla="*/ 0 w 5"/>
                  <a:gd name="T5" fmla="*/ 0 h 10"/>
                  <a:gd name="T6" fmla="*/ 5 w 5"/>
                  <a:gd name="T7" fmla="*/ 10 h 10"/>
                </a:gdLst>
                <a:ahLst/>
                <a:cxnLst>
                  <a:cxn ang="0">
                    <a:pos x="T0" y="T1"/>
                  </a:cxn>
                  <a:cxn ang="0">
                    <a:pos x="T2" y="T3"/>
                  </a:cxn>
                  <a:cxn ang="0">
                    <a:pos x="T4" y="T5"/>
                  </a:cxn>
                  <a:cxn ang="0">
                    <a:pos x="T6" y="T7"/>
                  </a:cxn>
                </a:cxnLst>
                <a:rect l="0" t="0" r="r" b="b"/>
                <a:pathLst>
                  <a:path w="5" h="10">
                    <a:moveTo>
                      <a:pt x="5" y="10"/>
                    </a:moveTo>
                    <a:lnTo>
                      <a:pt x="5" y="5"/>
                    </a:lnTo>
                    <a:lnTo>
                      <a:pt x="0" y="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9" name="Freeform 160">
                <a:extLst>
                  <a:ext uri="{FF2B5EF4-FFF2-40B4-BE49-F238E27FC236}">
                    <a16:creationId xmlns:a16="http://schemas.microsoft.com/office/drawing/2014/main" id="{DD25C339-9EBD-41BC-9790-7F932D05240D}"/>
                  </a:ext>
                </a:extLst>
              </p:cNvPr>
              <p:cNvSpPr>
                <a:spLocks/>
              </p:cNvSpPr>
              <p:nvPr userDrawn="1"/>
            </p:nvSpPr>
            <p:spPr bwMode="auto">
              <a:xfrm>
                <a:off x="3356" y="668"/>
                <a:ext cx="10" cy="5"/>
              </a:xfrm>
              <a:custGeom>
                <a:avLst/>
                <a:gdLst>
                  <a:gd name="T0" fmla="*/ 2 w 2"/>
                  <a:gd name="T1" fmla="*/ 1 h 1"/>
                  <a:gd name="T2" fmla="*/ 1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1"/>
                      <a:pt x="1" y="1"/>
                      <a:pt x="1" y="0"/>
                    </a:cubicBezTo>
                    <a:cubicBezTo>
                      <a:pt x="1" y="0"/>
                      <a:pt x="1" y="0"/>
                      <a:pt x="0" y="0"/>
                    </a:cubicBezTo>
                    <a:cubicBezTo>
                      <a:pt x="1"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0" name="Freeform 161">
                <a:extLst>
                  <a:ext uri="{FF2B5EF4-FFF2-40B4-BE49-F238E27FC236}">
                    <a16:creationId xmlns:a16="http://schemas.microsoft.com/office/drawing/2014/main" id="{79710333-40BD-4F72-8BBA-41EE0C72E613}"/>
                  </a:ext>
                </a:extLst>
              </p:cNvPr>
              <p:cNvSpPr>
                <a:spLocks/>
              </p:cNvSpPr>
              <p:nvPr userDrawn="1"/>
            </p:nvSpPr>
            <p:spPr bwMode="auto">
              <a:xfrm>
                <a:off x="335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1" name="Freeform 162">
                <a:extLst>
                  <a:ext uri="{FF2B5EF4-FFF2-40B4-BE49-F238E27FC236}">
                    <a16:creationId xmlns:a16="http://schemas.microsoft.com/office/drawing/2014/main" id="{1CB7EF42-A60D-4204-9D0C-A1A8F2A249CA}"/>
                  </a:ext>
                </a:extLst>
              </p:cNvPr>
              <p:cNvSpPr>
                <a:spLocks/>
              </p:cNvSpPr>
              <p:nvPr userDrawn="1"/>
            </p:nvSpPr>
            <p:spPr bwMode="auto">
              <a:xfrm>
                <a:off x="3644" y="698"/>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2" name="Freeform 163">
                <a:extLst>
                  <a:ext uri="{FF2B5EF4-FFF2-40B4-BE49-F238E27FC236}">
                    <a16:creationId xmlns:a16="http://schemas.microsoft.com/office/drawing/2014/main" id="{CEA4C721-CA68-47F0-BD67-1E8F8F5F88DF}"/>
                  </a:ext>
                </a:extLst>
              </p:cNvPr>
              <p:cNvSpPr>
                <a:spLocks/>
              </p:cNvSpPr>
              <p:nvPr userDrawn="1"/>
            </p:nvSpPr>
            <p:spPr bwMode="auto">
              <a:xfrm>
                <a:off x="3634" y="69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3" name="Freeform 164">
                <a:extLst>
                  <a:ext uri="{FF2B5EF4-FFF2-40B4-BE49-F238E27FC236}">
                    <a16:creationId xmlns:a16="http://schemas.microsoft.com/office/drawing/2014/main" id="{29693EEC-4FA8-4150-B47A-5331C3D4FE8B}"/>
                  </a:ext>
                </a:extLst>
              </p:cNvPr>
              <p:cNvSpPr>
                <a:spLocks/>
              </p:cNvSpPr>
              <p:nvPr userDrawn="1"/>
            </p:nvSpPr>
            <p:spPr bwMode="auto">
              <a:xfrm>
                <a:off x="3396" y="848"/>
                <a:ext cx="5" cy="5"/>
              </a:xfrm>
              <a:custGeom>
                <a:avLst/>
                <a:gdLst>
                  <a:gd name="T0" fmla="*/ 1 w 1"/>
                  <a:gd name="T1" fmla="*/ 0 h 1"/>
                  <a:gd name="T2" fmla="*/ 1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1"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4" name="Freeform 165">
                <a:extLst>
                  <a:ext uri="{FF2B5EF4-FFF2-40B4-BE49-F238E27FC236}">
                    <a16:creationId xmlns:a16="http://schemas.microsoft.com/office/drawing/2014/main" id="{E32DAAD1-690D-4201-8A0A-FA8D8D733F49}"/>
                  </a:ext>
                </a:extLst>
              </p:cNvPr>
              <p:cNvSpPr>
                <a:spLocks/>
              </p:cNvSpPr>
              <p:nvPr userDrawn="1"/>
            </p:nvSpPr>
            <p:spPr bwMode="auto">
              <a:xfrm>
                <a:off x="3421" y="8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5" name="Freeform 166">
                <a:extLst>
                  <a:ext uri="{FF2B5EF4-FFF2-40B4-BE49-F238E27FC236}">
                    <a16:creationId xmlns:a16="http://schemas.microsoft.com/office/drawing/2014/main" id="{6826F9BB-B2B7-417C-9425-A0A872D5E870}"/>
                  </a:ext>
                </a:extLst>
              </p:cNvPr>
              <p:cNvSpPr>
                <a:spLocks/>
              </p:cNvSpPr>
              <p:nvPr userDrawn="1"/>
            </p:nvSpPr>
            <p:spPr bwMode="auto">
              <a:xfrm>
                <a:off x="3450" y="89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6" name="Freeform 167">
                <a:extLst>
                  <a:ext uri="{FF2B5EF4-FFF2-40B4-BE49-F238E27FC236}">
                    <a16:creationId xmlns:a16="http://schemas.microsoft.com/office/drawing/2014/main" id="{D316C17F-444E-40D4-A641-4E25AF111113}"/>
                  </a:ext>
                </a:extLst>
              </p:cNvPr>
              <p:cNvSpPr>
                <a:spLocks/>
              </p:cNvSpPr>
              <p:nvPr userDrawn="1"/>
            </p:nvSpPr>
            <p:spPr bwMode="auto">
              <a:xfrm>
                <a:off x="3968" y="408"/>
                <a:ext cx="5" cy="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7" name="Freeform 168">
                <a:extLst>
                  <a:ext uri="{FF2B5EF4-FFF2-40B4-BE49-F238E27FC236}">
                    <a16:creationId xmlns:a16="http://schemas.microsoft.com/office/drawing/2014/main" id="{744D6881-399D-4454-9CC4-F5F937D9CCBB}"/>
                  </a:ext>
                </a:extLst>
              </p:cNvPr>
              <p:cNvSpPr>
                <a:spLocks/>
              </p:cNvSpPr>
              <p:nvPr userDrawn="1"/>
            </p:nvSpPr>
            <p:spPr bwMode="auto">
              <a:xfrm>
                <a:off x="3948" y="37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8" name="Freeform 169">
                <a:extLst>
                  <a:ext uri="{FF2B5EF4-FFF2-40B4-BE49-F238E27FC236}">
                    <a16:creationId xmlns:a16="http://schemas.microsoft.com/office/drawing/2014/main" id="{87D5F197-D385-4A86-9B08-CC4F4208D10C}"/>
                  </a:ext>
                </a:extLst>
              </p:cNvPr>
              <p:cNvSpPr>
                <a:spLocks/>
              </p:cNvSpPr>
              <p:nvPr userDrawn="1"/>
            </p:nvSpPr>
            <p:spPr bwMode="auto">
              <a:xfrm>
                <a:off x="3933" y="35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1"/>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9" name="Freeform 170">
                <a:extLst>
                  <a:ext uri="{FF2B5EF4-FFF2-40B4-BE49-F238E27FC236}">
                    <a16:creationId xmlns:a16="http://schemas.microsoft.com/office/drawing/2014/main" id="{C4397316-9AAA-4D6E-9A23-72ABA891720C}"/>
                  </a:ext>
                </a:extLst>
              </p:cNvPr>
              <p:cNvSpPr>
                <a:spLocks/>
              </p:cNvSpPr>
              <p:nvPr userDrawn="1"/>
            </p:nvSpPr>
            <p:spPr bwMode="auto">
              <a:xfrm>
                <a:off x="3938" y="333"/>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0" name="Freeform 171">
                <a:extLst>
                  <a:ext uri="{FF2B5EF4-FFF2-40B4-BE49-F238E27FC236}">
                    <a16:creationId xmlns:a16="http://schemas.microsoft.com/office/drawing/2014/main" id="{70FACF79-2572-4414-98DA-D4F043B8CF84}"/>
                  </a:ext>
                </a:extLst>
              </p:cNvPr>
              <p:cNvSpPr>
                <a:spLocks/>
              </p:cNvSpPr>
              <p:nvPr userDrawn="1"/>
            </p:nvSpPr>
            <p:spPr bwMode="auto">
              <a:xfrm>
                <a:off x="3943" y="333"/>
                <a:ext cx="5" cy="10"/>
              </a:xfrm>
              <a:custGeom>
                <a:avLst/>
                <a:gdLst>
                  <a:gd name="T0" fmla="*/ 0 w 1"/>
                  <a:gd name="T1" fmla="*/ 1 h 2"/>
                  <a:gd name="T2" fmla="*/ 0 w 1"/>
                  <a:gd name="T3" fmla="*/ 1 h 2"/>
                </a:gdLst>
                <a:ahLst/>
                <a:cxnLst>
                  <a:cxn ang="0">
                    <a:pos x="T0" y="T1"/>
                  </a:cxn>
                  <a:cxn ang="0">
                    <a:pos x="T2" y="T3"/>
                  </a:cxn>
                </a:cxnLst>
                <a:rect l="0" t="0" r="r" b="b"/>
                <a:pathLst>
                  <a:path w="1" h="2">
                    <a:moveTo>
                      <a:pt x="0" y="1"/>
                    </a:move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1" name="Freeform 172">
                <a:extLst>
                  <a:ext uri="{FF2B5EF4-FFF2-40B4-BE49-F238E27FC236}">
                    <a16:creationId xmlns:a16="http://schemas.microsoft.com/office/drawing/2014/main" id="{D130C9FE-479A-409A-B3E5-07D70036CD28}"/>
                  </a:ext>
                </a:extLst>
              </p:cNvPr>
              <p:cNvSpPr>
                <a:spLocks/>
              </p:cNvSpPr>
              <p:nvPr userDrawn="1"/>
            </p:nvSpPr>
            <p:spPr bwMode="auto">
              <a:xfrm>
                <a:off x="3938" y="323"/>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2" name="Freeform 173">
                <a:extLst>
                  <a:ext uri="{FF2B5EF4-FFF2-40B4-BE49-F238E27FC236}">
                    <a16:creationId xmlns:a16="http://schemas.microsoft.com/office/drawing/2014/main" id="{B07508E3-B5D7-43AA-80FB-B51CC1013246}"/>
                  </a:ext>
                </a:extLst>
              </p:cNvPr>
              <p:cNvSpPr>
                <a:spLocks/>
              </p:cNvSpPr>
              <p:nvPr userDrawn="1"/>
            </p:nvSpPr>
            <p:spPr bwMode="auto">
              <a:xfrm>
                <a:off x="3928" y="3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3" name="Freeform 174">
                <a:extLst>
                  <a:ext uri="{FF2B5EF4-FFF2-40B4-BE49-F238E27FC236}">
                    <a16:creationId xmlns:a16="http://schemas.microsoft.com/office/drawing/2014/main" id="{35979219-48C3-4E8A-A5DD-530833DFB6F6}"/>
                  </a:ext>
                </a:extLst>
              </p:cNvPr>
              <p:cNvSpPr>
                <a:spLocks/>
              </p:cNvSpPr>
              <p:nvPr userDrawn="1"/>
            </p:nvSpPr>
            <p:spPr bwMode="auto">
              <a:xfrm>
                <a:off x="3928" y="328"/>
                <a:ext cx="10"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1" y="0"/>
                      <a:pt x="0" y="0"/>
                      <a:pt x="1"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4" name="Freeform 175">
                <a:extLst>
                  <a:ext uri="{FF2B5EF4-FFF2-40B4-BE49-F238E27FC236}">
                    <a16:creationId xmlns:a16="http://schemas.microsoft.com/office/drawing/2014/main" id="{FA8FC406-64C5-40E9-B7D0-9382367AA068}"/>
                  </a:ext>
                </a:extLst>
              </p:cNvPr>
              <p:cNvSpPr>
                <a:spLocks/>
              </p:cNvSpPr>
              <p:nvPr userDrawn="1"/>
            </p:nvSpPr>
            <p:spPr bwMode="auto">
              <a:xfrm>
                <a:off x="3933" y="333"/>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5" name="Freeform 176">
                <a:extLst>
                  <a:ext uri="{FF2B5EF4-FFF2-40B4-BE49-F238E27FC236}">
                    <a16:creationId xmlns:a16="http://schemas.microsoft.com/office/drawing/2014/main" id="{15E76F7B-9147-4EFB-8D83-B86430D01725}"/>
                  </a:ext>
                </a:extLst>
              </p:cNvPr>
              <p:cNvSpPr>
                <a:spLocks/>
              </p:cNvSpPr>
              <p:nvPr userDrawn="1"/>
            </p:nvSpPr>
            <p:spPr bwMode="auto">
              <a:xfrm>
                <a:off x="3933" y="3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6" name="Freeform 177">
                <a:extLst>
                  <a:ext uri="{FF2B5EF4-FFF2-40B4-BE49-F238E27FC236}">
                    <a16:creationId xmlns:a16="http://schemas.microsoft.com/office/drawing/2014/main" id="{F00B8283-1AC9-413D-860F-D4FF4BE042A7}"/>
                  </a:ext>
                </a:extLst>
              </p:cNvPr>
              <p:cNvSpPr>
                <a:spLocks/>
              </p:cNvSpPr>
              <p:nvPr userDrawn="1"/>
            </p:nvSpPr>
            <p:spPr bwMode="auto">
              <a:xfrm>
                <a:off x="3918" y="3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7" name="Freeform 178">
                <a:extLst>
                  <a:ext uri="{FF2B5EF4-FFF2-40B4-BE49-F238E27FC236}">
                    <a16:creationId xmlns:a16="http://schemas.microsoft.com/office/drawing/2014/main" id="{81B3A75A-C6F8-4277-AE23-05FC7DA3E80E}"/>
                  </a:ext>
                </a:extLst>
              </p:cNvPr>
              <p:cNvSpPr>
                <a:spLocks/>
              </p:cNvSpPr>
              <p:nvPr userDrawn="1"/>
            </p:nvSpPr>
            <p:spPr bwMode="auto">
              <a:xfrm>
                <a:off x="3913" y="30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8" name="Freeform 179">
                <a:extLst>
                  <a:ext uri="{FF2B5EF4-FFF2-40B4-BE49-F238E27FC236}">
                    <a16:creationId xmlns:a16="http://schemas.microsoft.com/office/drawing/2014/main" id="{4E095C2B-DEFB-4B1A-93B3-54BE9E5DA113}"/>
                  </a:ext>
                </a:extLst>
              </p:cNvPr>
              <p:cNvSpPr>
                <a:spLocks/>
              </p:cNvSpPr>
              <p:nvPr userDrawn="1"/>
            </p:nvSpPr>
            <p:spPr bwMode="auto">
              <a:xfrm>
                <a:off x="3923" y="328"/>
                <a:ext cx="10" cy="5"/>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9" name="Freeform 180">
                <a:extLst>
                  <a:ext uri="{FF2B5EF4-FFF2-40B4-BE49-F238E27FC236}">
                    <a16:creationId xmlns:a16="http://schemas.microsoft.com/office/drawing/2014/main" id="{168EFF07-5536-4552-A832-45FBDD2CBDFF}"/>
                  </a:ext>
                </a:extLst>
              </p:cNvPr>
              <p:cNvSpPr>
                <a:spLocks/>
              </p:cNvSpPr>
              <p:nvPr userDrawn="1"/>
            </p:nvSpPr>
            <p:spPr bwMode="auto">
              <a:xfrm>
                <a:off x="3908" y="288"/>
                <a:ext cx="10" cy="0"/>
              </a:xfrm>
              <a:custGeom>
                <a:avLst/>
                <a:gdLst>
                  <a:gd name="T0" fmla="*/ 5 w 10"/>
                  <a:gd name="T1" fmla="*/ 10 w 10"/>
                  <a:gd name="T2" fmla="*/ 0 w 10"/>
                  <a:gd name="T3" fmla="*/ 5 w 10"/>
                </a:gdLst>
                <a:ahLst/>
                <a:cxnLst>
                  <a:cxn ang="0">
                    <a:pos x="T0" y="0"/>
                  </a:cxn>
                  <a:cxn ang="0">
                    <a:pos x="T1" y="0"/>
                  </a:cxn>
                  <a:cxn ang="0">
                    <a:pos x="T2" y="0"/>
                  </a:cxn>
                  <a:cxn ang="0">
                    <a:pos x="T3" y="0"/>
                  </a:cxn>
                </a:cxnLst>
                <a:rect l="0" t="0" r="r" b="b"/>
                <a:pathLst>
                  <a:path w="10">
                    <a:moveTo>
                      <a:pt x="5" y="0"/>
                    </a:moveTo>
                    <a:lnTo>
                      <a:pt x="10"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0" name="Freeform 181">
                <a:extLst>
                  <a:ext uri="{FF2B5EF4-FFF2-40B4-BE49-F238E27FC236}">
                    <a16:creationId xmlns:a16="http://schemas.microsoft.com/office/drawing/2014/main" id="{260242F9-5404-41D7-9BE5-6FEF9ABF0777}"/>
                  </a:ext>
                </a:extLst>
              </p:cNvPr>
              <p:cNvSpPr>
                <a:spLocks/>
              </p:cNvSpPr>
              <p:nvPr userDrawn="1"/>
            </p:nvSpPr>
            <p:spPr bwMode="auto">
              <a:xfrm>
                <a:off x="3898" y="273"/>
                <a:ext cx="10" cy="5"/>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1" y="0"/>
                      <a:pt x="2" y="0"/>
                    </a:cubicBezTo>
                    <a:cubicBezTo>
                      <a:pt x="1" y="0"/>
                      <a:pt x="1"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1" name="Freeform 182">
                <a:extLst>
                  <a:ext uri="{FF2B5EF4-FFF2-40B4-BE49-F238E27FC236}">
                    <a16:creationId xmlns:a16="http://schemas.microsoft.com/office/drawing/2014/main" id="{6432AEFB-10F2-44F9-AF69-C0BDD2CB3503}"/>
                  </a:ext>
                </a:extLst>
              </p:cNvPr>
              <p:cNvSpPr>
                <a:spLocks/>
              </p:cNvSpPr>
              <p:nvPr userDrawn="1"/>
            </p:nvSpPr>
            <p:spPr bwMode="auto">
              <a:xfrm>
                <a:off x="3893" y="27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2" name="Freeform 183">
                <a:extLst>
                  <a:ext uri="{FF2B5EF4-FFF2-40B4-BE49-F238E27FC236}">
                    <a16:creationId xmlns:a16="http://schemas.microsoft.com/office/drawing/2014/main" id="{B567E487-211A-4774-8359-D8AE232E8096}"/>
                  </a:ext>
                </a:extLst>
              </p:cNvPr>
              <p:cNvSpPr>
                <a:spLocks/>
              </p:cNvSpPr>
              <p:nvPr userDrawn="1"/>
            </p:nvSpPr>
            <p:spPr bwMode="auto">
              <a:xfrm>
                <a:off x="3908" y="29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3" name="Freeform 184">
                <a:extLst>
                  <a:ext uri="{FF2B5EF4-FFF2-40B4-BE49-F238E27FC236}">
                    <a16:creationId xmlns:a16="http://schemas.microsoft.com/office/drawing/2014/main" id="{D6EEB667-B6D9-439D-BA78-A8D33F8BD7F0}"/>
                  </a:ext>
                </a:extLst>
              </p:cNvPr>
              <p:cNvSpPr>
                <a:spLocks/>
              </p:cNvSpPr>
              <p:nvPr userDrawn="1"/>
            </p:nvSpPr>
            <p:spPr bwMode="auto">
              <a:xfrm>
                <a:off x="3908" y="29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4" name="Freeform 185">
                <a:extLst>
                  <a:ext uri="{FF2B5EF4-FFF2-40B4-BE49-F238E27FC236}">
                    <a16:creationId xmlns:a16="http://schemas.microsoft.com/office/drawing/2014/main" id="{CAF0EB23-D48F-4509-A332-8057A43DD542}"/>
                  </a:ext>
                </a:extLst>
              </p:cNvPr>
              <p:cNvSpPr>
                <a:spLocks/>
              </p:cNvSpPr>
              <p:nvPr userDrawn="1"/>
            </p:nvSpPr>
            <p:spPr bwMode="auto">
              <a:xfrm>
                <a:off x="3908" y="2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5" name="Freeform 186">
                <a:extLst>
                  <a:ext uri="{FF2B5EF4-FFF2-40B4-BE49-F238E27FC236}">
                    <a16:creationId xmlns:a16="http://schemas.microsoft.com/office/drawing/2014/main" id="{918DFA3D-463F-4498-BA25-C60A6D596E2B}"/>
                  </a:ext>
                </a:extLst>
              </p:cNvPr>
              <p:cNvSpPr>
                <a:spLocks/>
              </p:cNvSpPr>
              <p:nvPr userDrawn="1"/>
            </p:nvSpPr>
            <p:spPr bwMode="auto">
              <a:xfrm>
                <a:off x="3913" y="313"/>
                <a:ext cx="5" cy="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6" name="Freeform 187">
                <a:extLst>
                  <a:ext uri="{FF2B5EF4-FFF2-40B4-BE49-F238E27FC236}">
                    <a16:creationId xmlns:a16="http://schemas.microsoft.com/office/drawing/2014/main" id="{8F2B46ED-D83E-44A0-B259-46EBB59FF9D3}"/>
                  </a:ext>
                </a:extLst>
              </p:cNvPr>
              <p:cNvSpPr>
                <a:spLocks/>
              </p:cNvSpPr>
              <p:nvPr userDrawn="1"/>
            </p:nvSpPr>
            <p:spPr bwMode="auto">
              <a:xfrm>
                <a:off x="3908" y="30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7" name="Rectangle 188">
                <a:extLst>
                  <a:ext uri="{FF2B5EF4-FFF2-40B4-BE49-F238E27FC236}">
                    <a16:creationId xmlns:a16="http://schemas.microsoft.com/office/drawing/2014/main" id="{DA9D49DA-B120-4992-AF0E-9232732D2A13}"/>
                  </a:ext>
                </a:extLst>
              </p:cNvPr>
              <p:cNvSpPr>
                <a:spLocks noChangeArrowheads="1"/>
              </p:cNvSpPr>
              <p:nvPr userDrawn="1"/>
            </p:nvSpPr>
            <p:spPr bwMode="auto">
              <a:xfrm>
                <a:off x="3908"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8" name="Freeform 189">
                <a:extLst>
                  <a:ext uri="{FF2B5EF4-FFF2-40B4-BE49-F238E27FC236}">
                    <a16:creationId xmlns:a16="http://schemas.microsoft.com/office/drawing/2014/main" id="{0B368A36-7F5D-493A-B3A3-99C4239FF73E}"/>
                  </a:ext>
                </a:extLst>
              </p:cNvPr>
              <p:cNvSpPr>
                <a:spLocks/>
              </p:cNvSpPr>
              <p:nvPr userDrawn="1"/>
            </p:nvSpPr>
            <p:spPr bwMode="auto">
              <a:xfrm>
                <a:off x="3888" y="278"/>
                <a:ext cx="10" cy="5"/>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0" y="0"/>
                    </a:cubicBezTo>
                    <a:cubicBezTo>
                      <a:pt x="1" y="0"/>
                      <a:pt x="1" y="1"/>
                      <a:pt x="1"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9" name="Freeform 190">
                <a:extLst>
                  <a:ext uri="{FF2B5EF4-FFF2-40B4-BE49-F238E27FC236}">
                    <a16:creationId xmlns:a16="http://schemas.microsoft.com/office/drawing/2014/main" id="{4BFE6FA2-38CB-4C3E-A0E6-8DE8A40493A7}"/>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0" name="Rectangle 191">
                <a:extLst>
                  <a:ext uri="{FF2B5EF4-FFF2-40B4-BE49-F238E27FC236}">
                    <a16:creationId xmlns:a16="http://schemas.microsoft.com/office/drawing/2014/main" id="{B2DC5FD9-8AF2-4C98-83B8-F71126A1FB0B}"/>
                  </a:ext>
                </a:extLst>
              </p:cNvPr>
              <p:cNvSpPr>
                <a:spLocks noChangeArrowheads="1"/>
              </p:cNvSpPr>
              <p:nvPr userDrawn="1"/>
            </p:nvSpPr>
            <p:spPr bwMode="auto">
              <a:xfrm>
                <a:off x="3868" y="25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1" name="Freeform 192">
                <a:extLst>
                  <a:ext uri="{FF2B5EF4-FFF2-40B4-BE49-F238E27FC236}">
                    <a16:creationId xmlns:a16="http://schemas.microsoft.com/office/drawing/2014/main" id="{F5B9031A-6C29-410D-8E55-7E202732D781}"/>
                  </a:ext>
                </a:extLst>
              </p:cNvPr>
              <p:cNvSpPr>
                <a:spLocks/>
              </p:cNvSpPr>
              <p:nvPr userDrawn="1"/>
            </p:nvSpPr>
            <p:spPr bwMode="auto">
              <a:xfrm>
                <a:off x="3893" y="28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1" y="1"/>
                      <a:pt x="1" y="1"/>
                    </a:cubicBezTo>
                    <a:cubicBezTo>
                      <a:pt x="1" y="1"/>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2" name="Freeform 193">
                <a:extLst>
                  <a:ext uri="{FF2B5EF4-FFF2-40B4-BE49-F238E27FC236}">
                    <a16:creationId xmlns:a16="http://schemas.microsoft.com/office/drawing/2014/main" id="{9471D11D-4F73-467C-B8B8-C1902FEA592D}"/>
                  </a:ext>
                </a:extLst>
              </p:cNvPr>
              <p:cNvSpPr>
                <a:spLocks/>
              </p:cNvSpPr>
              <p:nvPr userDrawn="1"/>
            </p:nvSpPr>
            <p:spPr bwMode="auto">
              <a:xfrm>
                <a:off x="3883" y="26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3" name="Freeform 194">
                <a:extLst>
                  <a:ext uri="{FF2B5EF4-FFF2-40B4-BE49-F238E27FC236}">
                    <a16:creationId xmlns:a16="http://schemas.microsoft.com/office/drawing/2014/main" id="{7835AE3E-09BF-463C-ACB0-F6FC166C8D2B}"/>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4" name="Freeform 195">
                <a:extLst>
                  <a:ext uri="{FF2B5EF4-FFF2-40B4-BE49-F238E27FC236}">
                    <a16:creationId xmlns:a16="http://schemas.microsoft.com/office/drawing/2014/main" id="{DE93F063-659E-4DF5-ACFE-99377FEBE535}"/>
                  </a:ext>
                </a:extLst>
              </p:cNvPr>
              <p:cNvSpPr>
                <a:spLocks/>
              </p:cNvSpPr>
              <p:nvPr userDrawn="1"/>
            </p:nvSpPr>
            <p:spPr bwMode="auto">
              <a:xfrm>
                <a:off x="3898" y="288"/>
                <a:ext cx="5"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5" name="Freeform 196">
                <a:extLst>
                  <a:ext uri="{FF2B5EF4-FFF2-40B4-BE49-F238E27FC236}">
                    <a16:creationId xmlns:a16="http://schemas.microsoft.com/office/drawing/2014/main" id="{D088A57A-D14F-463B-879A-FF4AC37C3483}"/>
                  </a:ext>
                </a:extLst>
              </p:cNvPr>
              <p:cNvSpPr>
                <a:spLocks/>
              </p:cNvSpPr>
              <p:nvPr userDrawn="1"/>
            </p:nvSpPr>
            <p:spPr bwMode="auto">
              <a:xfrm>
                <a:off x="3843" y="263"/>
                <a:ext cx="25" cy="15"/>
              </a:xfrm>
              <a:custGeom>
                <a:avLst/>
                <a:gdLst>
                  <a:gd name="T0" fmla="*/ 1 w 5"/>
                  <a:gd name="T1" fmla="*/ 3 h 3"/>
                  <a:gd name="T2" fmla="*/ 3 w 5"/>
                  <a:gd name="T3" fmla="*/ 3 h 3"/>
                  <a:gd name="T4" fmla="*/ 5 w 5"/>
                  <a:gd name="T5" fmla="*/ 0 h 3"/>
                  <a:gd name="T6" fmla="*/ 4 w 5"/>
                  <a:gd name="T7" fmla="*/ 0 h 3"/>
                  <a:gd name="T8" fmla="*/ 4 w 5"/>
                  <a:gd name="T9" fmla="*/ 2 h 3"/>
                  <a:gd name="T10" fmla="*/ 3 w 5"/>
                  <a:gd name="T11" fmla="*/ 1 h 3"/>
                  <a:gd name="T12" fmla="*/ 0 w 5"/>
                  <a:gd name="T13" fmla="*/ 2 h 3"/>
                  <a:gd name="T14" fmla="*/ 2 w 5"/>
                  <a:gd name="T15" fmla="*/ 2 h 3"/>
                  <a:gd name="T16" fmla="*/ 1 w 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1" y="3"/>
                    </a:moveTo>
                    <a:cubicBezTo>
                      <a:pt x="2" y="2"/>
                      <a:pt x="3" y="2"/>
                      <a:pt x="3" y="3"/>
                    </a:cubicBezTo>
                    <a:cubicBezTo>
                      <a:pt x="4" y="3"/>
                      <a:pt x="5" y="1"/>
                      <a:pt x="5" y="0"/>
                    </a:cubicBezTo>
                    <a:cubicBezTo>
                      <a:pt x="5" y="0"/>
                      <a:pt x="5" y="0"/>
                      <a:pt x="4" y="0"/>
                    </a:cubicBezTo>
                    <a:cubicBezTo>
                      <a:pt x="4" y="0"/>
                      <a:pt x="5" y="2"/>
                      <a:pt x="4" y="2"/>
                    </a:cubicBezTo>
                    <a:cubicBezTo>
                      <a:pt x="3" y="2"/>
                      <a:pt x="3" y="1"/>
                      <a:pt x="3" y="1"/>
                    </a:cubicBezTo>
                    <a:cubicBezTo>
                      <a:pt x="3" y="2"/>
                      <a:pt x="1" y="1"/>
                      <a:pt x="0" y="2"/>
                    </a:cubicBezTo>
                    <a:cubicBezTo>
                      <a:pt x="2" y="2"/>
                      <a:pt x="2" y="2"/>
                      <a:pt x="2" y="2"/>
                    </a:cubicBezTo>
                    <a:cubicBezTo>
                      <a:pt x="1"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6" name="Freeform 197">
                <a:extLst>
                  <a:ext uri="{FF2B5EF4-FFF2-40B4-BE49-F238E27FC236}">
                    <a16:creationId xmlns:a16="http://schemas.microsoft.com/office/drawing/2014/main" id="{4F3231B5-0BAB-441B-A505-CCEC92AECF5A}"/>
                  </a:ext>
                </a:extLst>
              </p:cNvPr>
              <p:cNvSpPr>
                <a:spLocks/>
              </p:cNvSpPr>
              <p:nvPr userDrawn="1"/>
            </p:nvSpPr>
            <p:spPr bwMode="auto">
              <a:xfrm>
                <a:off x="3868" y="258"/>
                <a:ext cx="10" cy="10"/>
              </a:xfrm>
              <a:custGeom>
                <a:avLst/>
                <a:gdLst>
                  <a:gd name="T0" fmla="*/ 2 w 2"/>
                  <a:gd name="T1" fmla="*/ 2 h 2"/>
                  <a:gd name="T2" fmla="*/ 2 w 2"/>
                  <a:gd name="T3" fmla="*/ 2 h 2"/>
                  <a:gd name="T4" fmla="*/ 2 w 2"/>
                  <a:gd name="T5" fmla="*/ 0 h 2"/>
                  <a:gd name="T6" fmla="*/ 0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2" y="2"/>
                      <a:pt x="2" y="2"/>
                      <a:pt x="2" y="2"/>
                    </a:cubicBezTo>
                    <a:cubicBezTo>
                      <a:pt x="2" y="2"/>
                      <a:pt x="2" y="1"/>
                      <a:pt x="2" y="0"/>
                    </a:cubicBezTo>
                    <a:cubicBezTo>
                      <a:pt x="1" y="0"/>
                      <a:pt x="1" y="0"/>
                      <a:pt x="0" y="1"/>
                    </a:cubicBezTo>
                    <a:cubicBezTo>
                      <a:pt x="0" y="1"/>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7" name="Freeform 198">
                <a:extLst>
                  <a:ext uri="{FF2B5EF4-FFF2-40B4-BE49-F238E27FC236}">
                    <a16:creationId xmlns:a16="http://schemas.microsoft.com/office/drawing/2014/main" id="{0D4F1F75-F424-4383-959D-69AAD7C2989E}"/>
                  </a:ext>
                </a:extLst>
              </p:cNvPr>
              <p:cNvSpPr>
                <a:spLocks/>
              </p:cNvSpPr>
              <p:nvPr userDrawn="1"/>
            </p:nvSpPr>
            <p:spPr bwMode="auto">
              <a:xfrm>
                <a:off x="3878" y="268"/>
                <a:ext cx="10" cy="15"/>
              </a:xfrm>
              <a:custGeom>
                <a:avLst/>
                <a:gdLst>
                  <a:gd name="T0" fmla="*/ 1 w 2"/>
                  <a:gd name="T1" fmla="*/ 1 h 3"/>
                  <a:gd name="T2" fmla="*/ 0 w 2"/>
                  <a:gd name="T3" fmla="*/ 2 h 3"/>
                  <a:gd name="T4" fmla="*/ 1 w 2"/>
                  <a:gd name="T5" fmla="*/ 3 h 3"/>
                  <a:gd name="T6" fmla="*/ 1 w 2"/>
                  <a:gd name="T7" fmla="*/ 1 h 3"/>
                  <a:gd name="T8" fmla="*/ 2 w 2"/>
                  <a:gd name="T9" fmla="*/ 2 h 3"/>
                  <a:gd name="T10" fmla="*/ 2 w 2"/>
                  <a:gd name="T11" fmla="*/ 1 h 3"/>
                  <a:gd name="T12" fmla="*/ 2 w 2"/>
                  <a:gd name="T13" fmla="*/ 1 h 3"/>
                  <a:gd name="T14" fmla="*/ 2 w 2"/>
                  <a:gd name="T15" fmla="*/ 1 h 3"/>
                  <a:gd name="T16" fmla="*/ 2 w 2"/>
                  <a:gd name="T17" fmla="*/ 1 h 3"/>
                  <a:gd name="T18" fmla="*/ 2 w 2"/>
                  <a:gd name="T19" fmla="*/ 1 h 3"/>
                  <a:gd name="T20" fmla="*/ 2 w 2"/>
                  <a:gd name="T21" fmla="*/ 1 h 3"/>
                  <a:gd name="T22" fmla="*/ 1 w 2"/>
                  <a:gd name="T23" fmla="*/ 1 h 3"/>
                  <a:gd name="T24" fmla="*/ 2 w 2"/>
                  <a:gd name="T25" fmla="*/ 1 h 3"/>
                  <a:gd name="T26" fmla="*/ 2 w 2"/>
                  <a:gd name="T27" fmla="*/ 1 h 3"/>
                  <a:gd name="T28" fmla="*/ 2 w 2"/>
                  <a:gd name="T29" fmla="*/ 1 h 3"/>
                  <a:gd name="T30" fmla="*/ 0 w 2"/>
                  <a:gd name="T31" fmla="*/ 0 h 3"/>
                  <a:gd name="T32" fmla="*/ 1 w 2"/>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3">
                    <a:moveTo>
                      <a:pt x="1" y="1"/>
                    </a:moveTo>
                    <a:cubicBezTo>
                      <a:pt x="1" y="2"/>
                      <a:pt x="0" y="1"/>
                      <a:pt x="0" y="2"/>
                    </a:cubicBezTo>
                    <a:cubicBezTo>
                      <a:pt x="0" y="3"/>
                      <a:pt x="1" y="2"/>
                      <a:pt x="1" y="3"/>
                    </a:cubicBezTo>
                    <a:cubicBezTo>
                      <a:pt x="0" y="1"/>
                      <a:pt x="2" y="3"/>
                      <a:pt x="1" y="1"/>
                    </a:cubicBezTo>
                    <a:cubicBezTo>
                      <a:pt x="2" y="1"/>
                      <a:pt x="2" y="2"/>
                      <a:pt x="2" y="2"/>
                    </a:cubicBezTo>
                    <a:cubicBezTo>
                      <a:pt x="2" y="2"/>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2" y="1"/>
                    </a:cubicBezTo>
                    <a:cubicBezTo>
                      <a:pt x="2" y="1"/>
                      <a:pt x="2" y="1"/>
                      <a:pt x="2" y="1"/>
                    </a:cubicBezTo>
                    <a:cubicBezTo>
                      <a:pt x="2" y="1"/>
                      <a:pt x="2" y="1"/>
                      <a:pt x="2" y="1"/>
                    </a:cubicBezTo>
                    <a:cubicBezTo>
                      <a:pt x="0"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8" name="Freeform 199">
                <a:extLst>
                  <a:ext uri="{FF2B5EF4-FFF2-40B4-BE49-F238E27FC236}">
                    <a16:creationId xmlns:a16="http://schemas.microsoft.com/office/drawing/2014/main" id="{D6A73DCC-298E-4C1E-B0F1-5BAF0827D06D}"/>
                  </a:ext>
                </a:extLst>
              </p:cNvPr>
              <p:cNvSpPr>
                <a:spLocks/>
              </p:cNvSpPr>
              <p:nvPr userDrawn="1"/>
            </p:nvSpPr>
            <p:spPr bwMode="auto">
              <a:xfrm>
                <a:off x="3903" y="31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9" name="Freeform 200">
                <a:extLst>
                  <a:ext uri="{FF2B5EF4-FFF2-40B4-BE49-F238E27FC236}">
                    <a16:creationId xmlns:a16="http://schemas.microsoft.com/office/drawing/2014/main" id="{362C7605-0EC3-4223-B456-AD9899BFAB42}"/>
                  </a:ext>
                </a:extLst>
              </p:cNvPr>
              <p:cNvSpPr>
                <a:spLocks/>
              </p:cNvSpPr>
              <p:nvPr userDrawn="1"/>
            </p:nvSpPr>
            <p:spPr bwMode="auto">
              <a:xfrm>
                <a:off x="3903" y="308"/>
                <a:ext cx="5" cy="15"/>
              </a:xfrm>
              <a:custGeom>
                <a:avLst/>
                <a:gdLst>
                  <a:gd name="T0" fmla="*/ 0 w 1"/>
                  <a:gd name="T1" fmla="*/ 2 h 3"/>
                  <a:gd name="T2" fmla="*/ 0 w 1"/>
                  <a:gd name="T3" fmla="*/ 2 h 3"/>
                  <a:gd name="T4" fmla="*/ 0 w 1"/>
                  <a:gd name="T5" fmla="*/ 2 h 3"/>
                  <a:gd name="T6" fmla="*/ 1 w 1"/>
                  <a:gd name="T7" fmla="*/ 2 h 3"/>
                  <a:gd name="T8" fmla="*/ 0 w 1"/>
                  <a:gd name="T9" fmla="*/ 2 h 3"/>
                  <a:gd name="T10" fmla="*/ 1 w 1"/>
                  <a:gd name="T11" fmla="*/ 0 h 3"/>
                  <a:gd name="T12" fmla="*/ 0 w 1"/>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2"/>
                    </a:moveTo>
                    <a:cubicBezTo>
                      <a:pt x="0" y="2"/>
                      <a:pt x="0" y="2"/>
                      <a:pt x="0" y="2"/>
                    </a:cubicBezTo>
                    <a:cubicBezTo>
                      <a:pt x="0" y="3"/>
                      <a:pt x="0" y="2"/>
                      <a:pt x="0" y="2"/>
                    </a:cubicBezTo>
                    <a:cubicBezTo>
                      <a:pt x="0" y="3"/>
                      <a:pt x="1" y="3"/>
                      <a:pt x="1" y="2"/>
                    </a:cubicBezTo>
                    <a:cubicBezTo>
                      <a:pt x="0" y="2"/>
                      <a:pt x="0" y="2"/>
                      <a:pt x="0" y="2"/>
                    </a:cubicBezTo>
                    <a:cubicBezTo>
                      <a:pt x="0" y="1"/>
                      <a:pt x="0" y="0"/>
                      <a:pt x="1"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0" name="Freeform 201">
                <a:extLst>
                  <a:ext uri="{FF2B5EF4-FFF2-40B4-BE49-F238E27FC236}">
                    <a16:creationId xmlns:a16="http://schemas.microsoft.com/office/drawing/2014/main" id="{83E45F07-412E-4912-8877-B7695F1EBF62}"/>
                  </a:ext>
                </a:extLst>
              </p:cNvPr>
              <p:cNvSpPr>
                <a:spLocks/>
              </p:cNvSpPr>
              <p:nvPr userDrawn="1"/>
            </p:nvSpPr>
            <p:spPr bwMode="auto">
              <a:xfrm>
                <a:off x="3888" y="293"/>
                <a:ext cx="5" cy="5"/>
              </a:xfrm>
              <a:custGeom>
                <a:avLst/>
                <a:gdLst>
                  <a:gd name="T0" fmla="*/ 1 w 1"/>
                  <a:gd name="T1" fmla="*/ 1 h 1"/>
                  <a:gd name="T2" fmla="*/ 0 w 1"/>
                  <a:gd name="T3" fmla="*/ 0 h 1"/>
                  <a:gd name="T4" fmla="*/ 0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1"/>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1" name="Freeform 202">
                <a:extLst>
                  <a:ext uri="{FF2B5EF4-FFF2-40B4-BE49-F238E27FC236}">
                    <a16:creationId xmlns:a16="http://schemas.microsoft.com/office/drawing/2014/main" id="{EEED67BA-5F33-4B09-BD29-E1FACD2BF1F2}"/>
                  </a:ext>
                </a:extLst>
              </p:cNvPr>
              <p:cNvSpPr>
                <a:spLocks/>
              </p:cNvSpPr>
              <p:nvPr userDrawn="1"/>
            </p:nvSpPr>
            <p:spPr bwMode="auto">
              <a:xfrm>
                <a:off x="3868" y="2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2" name="Freeform 203">
                <a:extLst>
                  <a:ext uri="{FF2B5EF4-FFF2-40B4-BE49-F238E27FC236}">
                    <a16:creationId xmlns:a16="http://schemas.microsoft.com/office/drawing/2014/main" id="{521E1180-9407-4154-AB21-965A59C39F62}"/>
                  </a:ext>
                </a:extLst>
              </p:cNvPr>
              <p:cNvSpPr>
                <a:spLocks/>
              </p:cNvSpPr>
              <p:nvPr userDrawn="1"/>
            </p:nvSpPr>
            <p:spPr bwMode="auto">
              <a:xfrm>
                <a:off x="3858" y="24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3" name="Freeform 204">
                <a:extLst>
                  <a:ext uri="{FF2B5EF4-FFF2-40B4-BE49-F238E27FC236}">
                    <a16:creationId xmlns:a16="http://schemas.microsoft.com/office/drawing/2014/main" id="{9A2A793B-9EBA-471D-AC78-6B36DA771737}"/>
                  </a:ext>
                </a:extLst>
              </p:cNvPr>
              <p:cNvSpPr>
                <a:spLocks/>
              </p:cNvSpPr>
              <p:nvPr userDrawn="1"/>
            </p:nvSpPr>
            <p:spPr bwMode="auto">
              <a:xfrm>
                <a:off x="3694"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71" name="Group 406">
              <a:extLst>
                <a:ext uri="{FF2B5EF4-FFF2-40B4-BE49-F238E27FC236}">
                  <a16:creationId xmlns:a16="http://schemas.microsoft.com/office/drawing/2014/main" id="{E9D16AF6-5CAC-4D6B-B27E-F1518D5974DA}"/>
                </a:ext>
              </a:extLst>
            </p:cNvPr>
            <p:cNvGrpSpPr>
              <a:grpSpLocks/>
            </p:cNvGrpSpPr>
            <p:nvPr userDrawn="1"/>
          </p:nvGrpSpPr>
          <p:grpSpPr bwMode="auto">
            <a:xfrm>
              <a:off x="5715000" y="314325"/>
              <a:ext cx="1792287" cy="1204913"/>
              <a:chOff x="3600" y="198"/>
              <a:chExt cx="1129" cy="759"/>
            </a:xfrm>
            <a:grpFill/>
          </p:grpSpPr>
          <p:sp>
            <p:nvSpPr>
              <p:cNvPr id="1284" name="Freeform 206">
                <a:extLst>
                  <a:ext uri="{FF2B5EF4-FFF2-40B4-BE49-F238E27FC236}">
                    <a16:creationId xmlns:a16="http://schemas.microsoft.com/office/drawing/2014/main" id="{8DA2AA90-8888-449F-B244-96219D8EF703}"/>
                  </a:ext>
                </a:extLst>
              </p:cNvPr>
              <p:cNvSpPr>
                <a:spLocks/>
              </p:cNvSpPr>
              <p:nvPr userDrawn="1"/>
            </p:nvSpPr>
            <p:spPr bwMode="auto">
              <a:xfrm>
                <a:off x="3684" y="57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5" name="Freeform 207">
                <a:extLst>
                  <a:ext uri="{FF2B5EF4-FFF2-40B4-BE49-F238E27FC236}">
                    <a16:creationId xmlns:a16="http://schemas.microsoft.com/office/drawing/2014/main" id="{590EBCB7-DAA7-4F32-BC2A-9478E6968576}"/>
                  </a:ext>
                </a:extLst>
              </p:cNvPr>
              <p:cNvSpPr>
                <a:spLocks/>
              </p:cNvSpPr>
              <p:nvPr userDrawn="1"/>
            </p:nvSpPr>
            <p:spPr bwMode="auto">
              <a:xfrm>
                <a:off x="3620" y="303"/>
                <a:ext cx="10" cy="5"/>
              </a:xfrm>
              <a:custGeom>
                <a:avLst/>
                <a:gdLst>
                  <a:gd name="T0" fmla="*/ 2 w 2"/>
                  <a:gd name="T1" fmla="*/ 0 h 1"/>
                  <a:gd name="T2" fmla="*/ 1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1"/>
                      <a:pt x="1" y="1"/>
                    </a:cubicBezTo>
                    <a:cubicBezTo>
                      <a:pt x="2" y="1"/>
                      <a:pt x="2" y="1"/>
                      <a:pt x="2"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6" name="Freeform 208">
                <a:extLst>
                  <a:ext uri="{FF2B5EF4-FFF2-40B4-BE49-F238E27FC236}">
                    <a16:creationId xmlns:a16="http://schemas.microsoft.com/office/drawing/2014/main" id="{D0972FF7-81BB-4D5B-8880-30B43CF18991}"/>
                  </a:ext>
                </a:extLst>
              </p:cNvPr>
              <p:cNvSpPr>
                <a:spLocks/>
              </p:cNvSpPr>
              <p:nvPr userDrawn="1"/>
            </p:nvSpPr>
            <p:spPr bwMode="auto">
              <a:xfrm>
                <a:off x="3625" y="4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7" name="Freeform 209">
                <a:extLst>
                  <a:ext uri="{FF2B5EF4-FFF2-40B4-BE49-F238E27FC236}">
                    <a16:creationId xmlns:a16="http://schemas.microsoft.com/office/drawing/2014/main" id="{AC445E22-12BB-4DF0-8424-991A737A2136}"/>
                  </a:ext>
                </a:extLst>
              </p:cNvPr>
              <p:cNvSpPr>
                <a:spLocks/>
              </p:cNvSpPr>
              <p:nvPr userDrawn="1"/>
            </p:nvSpPr>
            <p:spPr bwMode="auto">
              <a:xfrm>
                <a:off x="3639" y="46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8" name="Freeform 210">
                <a:extLst>
                  <a:ext uri="{FF2B5EF4-FFF2-40B4-BE49-F238E27FC236}">
                    <a16:creationId xmlns:a16="http://schemas.microsoft.com/office/drawing/2014/main" id="{5C4EBBB2-9B50-4B6A-BF9E-50C051ED6D51}"/>
                  </a:ext>
                </a:extLst>
              </p:cNvPr>
              <p:cNvSpPr>
                <a:spLocks/>
              </p:cNvSpPr>
              <p:nvPr userDrawn="1"/>
            </p:nvSpPr>
            <p:spPr bwMode="auto">
              <a:xfrm>
                <a:off x="3754" y="62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9" name="Freeform 211">
                <a:extLst>
                  <a:ext uri="{FF2B5EF4-FFF2-40B4-BE49-F238E27FC236}">
                    <a16:creationId xmlns:a16="http://schemas.microsoft.com/office/drawing/2014/main" id="{A0B9B6BE-7F85-4FF2-B381-41564835E203}"/>
                  </a:ext>
                </a:extLst>
              </p:cNvPr>
              <p:cNvSpPr>
                <a:spLocks/>
              </p:cNvSpPr>
              <p:nvPr userDrawn="1"/>
            </p:nvSpPr>
            <p:spPr bwMode="auto">
              <a:xfrm>
                <a:off x="3749" y="223"/>
                <a:ext cx="10" cy="5"/>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0" y="0"/>
                      <a:pt x="0" y="0"/>
                    </a:cubicBezTo>
                    <a:cubicBezTo>
                      <a:pt x="1" y="0"/>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0" name="Freeform 212">
                <a:extLst>
                  <a:ext uri="{FF2B5EF4-FFF2-40B4-BE49-F238E27FC236}">
                    <a16:creationId xmlns:a16="http://schemas.microsoft.com/office/drawing/2014/main" id="{8A9CFED3-197C-4F51-99D5-5FEBA909691B}"/>
                  </a:ext>
                </a:extLst>
              </p:cNvPr>
              <p:cNvSpPr>
                <a:spLocks/>
              </p:cNvSpPr>
              <p:nvPr userDrawn="1"/>
            </p:nvSpPr>
            <p:spPr bwMode="auto">
              <a:xfrm>
                <a:off x="3659" y="60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1" name="Freeform 213">
                <a:extLst>
                  <a:ext uri="{FF2B5EF4-FFF2-40B4-BE49-F238E27FC236}">
                    <a16:creationId xmlns:a16="http://schemas.microsoft.com/office/drawing/2014/main" id="{32B7D811-CC89-4386-8827-A444718CD28F}"/>
                  </a:ext>
                </a:extLst>
              </p:cNvPr>
              <p:cNvSpPr>
                <a:spLocks/>
              </p:cNvSpPr>
              <p:nvPr userDrawn="1"/>
            </p:nvSpPr>
            <p:spPr bwMode="auto">
              <a:xfrm>
                <a:off x="3739" y="218"/>
                <a:ext cx="10" cy="5"/>
              </a:xfrm>
              <a:custGeom>
                <a:avLst/>
                <a:gdLst>
                  <a:gd name="T0" fmla="*/ 0 w 2"/>
                  <a:gd name="T1" fmla="*/ 1 h 1"/>
                  <a:gd name="T2" fmla="*/ 1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1" y="1"/>
                    </a:cubicBezTo>
                    <a:cubicBezTo>
                      <a:pt x="1" y="1"/>
                      <a:pt x="1" y="1"/>
                      <a:pt x="2"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2" name="Freeform 214">
                <a:extLst>
                  <a:ext uri="{FF2B5EF4-FFF2-40B4-BE49-F238E27FC236}">
                    <a16:creationId xmlns:a16="http://schemas.microsoft.com/office/drawing/2014/main" id="{360A12D5-D0D9-4354-9D4B-B016FFF8722A}"/>
                  </a:ext>
                </a:extLst>
              </p:cNvPr>
              <p:cNvSpPr>
                <a:spLocks/>
              </p:cNvSpPr>
              <p:nvPr userDrawn="1"/>
            </p:nvSpPr>
            <p:spPr bwMode="auto">
              <a:xfrm>
                <a:off x="3933" y="5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3" name="Freeform 215">
                <a:extLst>
                  <a:ext uri="{FF2B5EF4-FFF2-40B4-BE49-F238E27FC236}">
                    <a16:creationId xmlns:a16="http://schemas.microsoft.com/office/drawing/2014/main" id="{BC902BE2-5213-4C97-8E96-C46733D3F602}"/>
                  </a:ext>
                </a:extLst>
              </p:cNvPr>
              <p:cNvSpPr>
                <a:spLocks/>
              </p:cNvSpPr>
              <p:nvPr userDrawn="1"/>
            </p:nvSpPr>
            <p:spPr bwMode="auto">
              <a:xfrm>
                <a:off x="3968" y="43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4" name="Freeform 216">
                <a:extLst>
                  <a:ext uri="{FF2B5EF4-FFF2-40B4-BE49-F238E27FC236}">
                    <a16:creationId xmlns:a16="http://schemas.microsoft.com/office/drawing/2014/main" id="{1A979B3C-A9CA-4F1B-91C6-30145B21D103}"/>
                  </a:ext>
                </a:extLst>
              </p:cNvPr>
              <p:cNvSpPr>
                <a:spLocks/>
              </p:cNvSpPr>
              <p:nvPr userDrawn="1"/>
            </p:nvSpPr>
            <p:spPr bwMode="auto">
              <a:xfrm>
                <a:off x="3824" y="2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5" name="Freeform 217">
                <a:extLst>
                  <a:ext uri="{FF2B5EF4-FFF2-40B4-BE49-F238E27FC236}">
                    <a16:creationId xmlns:a16="http://schemas.microsoft.com/office/drawing/2014/main" id="{72F5F665-7D1E-4899-9C87-10494BBFAD62}"/>
                  </a:ext>
                </a:extLst>
              </p:cNvPr>
              <p:cNvSpPr>
                <a:spLocks/>
              </p:cNvSpPr>
              <p:nvPr userDrawn="1"/>
            </p:nvSpPr>
            <p:spPr bwMode="auto">
              <a:xfrm>
                <a:off x="3829" y="24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6" name="Freeform 218">
                <a:extLst>
                  <a:ext uri="{FF2B5EF4-FFF2-40B4-BE49-F238E27FC236}">
                    <a16:creationId xmlns:a16="http://schemas.microsoft.com/office/drawing/2014/main" id="{B6B66E24-CE74-4043-9EB7-44243DA01F9D}"/>
                  </a:ext>
                </a:extLst>
              </p:cNvPr>
              <p:cNvSpPr>
                <a:spLocks/>
              </p:cNvSpPr>
              <p:nvPr userDrawn="1"/>
            </p:nvSpPr>
            <p:spPr bwMode="auto">
              <a:xfrm>
                <a:off x="3724" y="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7" name="Freeform 219">
                <a:extLst>
                  <a:ext uri="{FF2B5EF4-FFF2-40B4-BE49-F238E27FC236}">
                    <a16:creationId xmlns:a16="http://schemas.microsoft.com/office/drawing/2014/main" id="{EBC25A54-E226-4CFA-BD2B-7C141A25DD83}"/>
                  </a:ext>
                </a:extLst>
              </p:cNvPr>
              <p:cNvSpPr>
                <a:spLocks/>
              </p:cNvSpPr>
              <p:nvPr userDrawn="1"/>
            </p:nvSpPr>
            <p:spPr bwMode="auto">
              <a:xfrm>
                <a:off x="3824" y="23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8" name="Freeform 220">
                <a:extLst>
                  <a:ext uri="{FF2B5EF4-FFF2-40B4-BE49-F238E27FC236}">
                    <a16:creationId xmlns:a16="http://schemas.microsoft.com/office/drawing/2014/main" id="{EFCA68C4-B5B5-41F2-9DEA-C1AC2F21AE7E}"/>
                  </a:ext>
                </a:extLst>
              </p:cNvPr>
              <p:cNvSpPr>
                <a:spLocks/>
              </p:cNvSpPr>
              <p:nvPr userDrawn="1"/>
            </p:nvSpPr>
            <p:spPr bwMode="auto">
              <a:xfrm>
                <a:off x="3829" y="2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9" name="Freeform 221">
                <a:extLst>
                  <a:ext uri="{FF2B5EF4-FFF2-40B4-BE49-F238E27FC236}">
                    <a16:creationId xmlns:a16="http://schemas.microsoft.com/office/drawing/2014/main" id="{9387A719-2422-4306-BE75-4222C4CF8E43}"/>
                  </a:ext>
                </a:extLst>
              </p:cNvPr>
              <p:cNvSpPr>
                <a:spLocks/>
              </p:cNvSpPr>
              <p:nvPr userDrawn="1"/>
            </p:nvSpPr>
            <p:spPr bwMode="auto">
              <a:xfrm>
                <a:off x="3819" y="228"/>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0" name="Freeform 222">
                <a:extLst>
                  <a:ext uri="{FF2B5EF4-FFF2-40B4-BE49-F238E27FC236}">
                    <a16:creationId xmlns:a16="http://schemas.microsoft.com/office/drawing/2014/main" id="{202BF55C-A819-4484-9AFA-6453BE942854}"/>
                  </a:ext>
                </a:extLst>
              </p:cNvPr>
              <p:cNvSpPr>
                <a:spLocks/>
              </p:cNvSpPr>
              <p:nvPr userDrawn="1"/>
            </p:nvSpPr>
            <p:spPr bwMode="auto">
              <a:xfrm>
                <a:off x="3868" y="64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1" name="Rectangle 223">
                <a:extLst>
                  <a:ext uri="{FF2B5EF4-FFF2-40B4-BE49-F238E27FC236}">
                    <a16:creationId xmlns:a16="http://schemas.microsoft.com/office/drawing/2014/main" id="{D859EC2D-39C2-46D6-A90A-E743EB38037C}"/>
                  </a:ext>
                </a:extLst>
              </p:cNvPr>
              <p:cNvSpPr>
                <a:spLocks noChangeArrowheads="1"/>
              </p:cNvSpPr>
              <p:nvPr userDrawn="1"/>
            </p:nvSpPr>
            <p:spPr bwMode="auto">
              <a:xfrm>
                <a:off x="3649"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2" name="Freeform 224">
                <a:extLst>
                  <a:ext uri="{FF2B5EF4-FFF2-40B4-BE49-F238E27FC236}">
                    <a16:creationId xmlns:a16="http://schemas.microsoft.com/office/drawing/2014/main" id="{C46CF8DE-7B45-4F0C-AB30-14A7A16C6961}"/>
                  </a:ext>
                </a:extLst>
              </p:cNvPr>
              <p:cNvSpPr>
                <a:spLocks/>
              </p:cNvSpPr>
              <p:nvPr userDrawn="1"/>
            </p:nvSpPr>
            <p:spPr bwMode="auto">
              <a:xfrm>
                <a:off x="3634" y="368"/>
                <a:ext cx="15" cy="5"/>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3"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3" name="Freeform 225">
                <a:extLst>
                  <a:ext uri="{FF2B5EF4-FFF2-40B4-BE49-F238E27FC236}">
                    <a16:creationId xmlns:a16="http://schemas.microsoft.com/office/drawing/2014/main" id="{EF050A18-95EB-4670-948F-C8D5DD45FFB7}"/>
                  </a:ext>
                </a:extLst>
              </p:cNvPr>
              <p:cNvSpPr>
                <a:spLocks noEditPoints="1"/>
              </p:cNvSpPr>
              <p:nvPr userDrawn="1"/>
            </p:nvSpPr>
            <p:spPr bwMode="auto">
              <a:xfrm>
                <a:off x="3600" y="218"/>
                <a:ext cx="373" cy="480"/>
              </a:xfrm>
              <a:custGeom>
                <a:avLst/>
                <a:gdLst>
                  <a:gd name="T0" fmla="*/ 21 w 75"/>
                  <a:gd name="T1" fmla="*/ 75 h 96"/>
                  <a:gd name="T2" fmla="*/ 17 w 75"/>
                  <a:gd name="T3" fmla="*/ 71 h 96"/>
                  <a:gd name="T4" fmla="*/ 17 w 75"/>
                  <a:gd name="T5" fmla="*/ 68 h 96"/>
                  <a:gd name="T6" fmla="*/ 14 w 75"/>
                  <a:gd name="T7" fmla="*/ 64 h 96"/>
                  <a:gd name="T8" fmla="*/ 11 w 75"/>
                  <a:gd name="T9" fmla="*/ 58 h 96"/>
                  <a:gd name="T10" fmla="*/ 5 w 75"/>
                  <a:gd name="T11" fmla="*/ 50 h 96"/>
                  <a:gd name="T12" fmla="*/ 6 w 75"/>
                  <a:gd name="T13" fmla="*/ 50 h 96"/>
                  <a:gd name="T14" fmla="*/ 8 w 75"/>
                  <a:gd name="T15" fmla="*/ 49 h 96"/>
                  <a:gd name="T16" fmla="*/ 7 w 75"/>
                  <a:gd name="T17" fmla="*/ 43 h 96"/>
                  <a:gd name="T18" fmla="*/ 8 w 75"/>
                  <a:gd name="T19" fmla="*/ 37 h 96"/>
                  <a:gd name="T20" fmla="*/ 10 w 75"/>
                  <a:gd name="T21" fmla="*/ 30 h 96"/>
                  <a:gd name="T22" fmla="*/ 10 w 75"/>
                  <a:gd name="T23" fmla="*/ 25 h 96"/>
                  <a:gd name="T24" fmla="*/ 14 w 75"/>
                  <a:gd name="T25" fmla="*/ 20 h 96"/>
                  <a:gd name="T26" fmla="*/ 16 w 75"/>
                  <a:gd name="T27" fmla="*/ 19 h 96"/>
                  <a:gd name="T28" fmla="*/ 16 w 75"/>
                  <a:gd name="T29" fmla="*/ 14 h 96"/>
                  <a:gd name="T30" fmla="*/ 17 w 75"/>
                  <a:gd name="T31" fmla="*/ 9 h 96"/>
                  <a:gd name="T32" fmla="*/ 24 w 75"/>
                  <a:gd name="T33" fmla="*/ 10 h 96"/>
                  <a:gd name="T34" fmla="*/ 31 w 75"/>
                  <a:gd name="T35" fmla="*/ 8 h 96"/>
                  <a:gd name="T36" fmla="*/ 39 w 75"/>
                  <a:gd name="T37" fmla="*/ 6 h 96"/>
                  <a:gd name="T38" fmla="*/ 43 w 75"/>
                  <a:gd name="T39" fmla="*/ 7 h 96"/>
                  <a:gd name="T40" fmla="*/ 48 w 75"/>
                  <a:gd name="T41" fmla="*/ 7 h 96"/>
                  <a:gd name="T42" fmla="*/ 46 w 75"/>
                  <a:gd name="T43" fmla="*/ 3 h 96"/>
                  <a:gd name="T44" fmla="*/ 43 w 75"/>
                  <a:gd name="T45" fmla="*/ 3 h 96"/>
                  <a:gd name="T46" fmla="*/ 35 w 75"/>
                  <a:gd name="T47" fmla="*/ 1 h 96"/>
                  <a:gd name="T48" fmla="*/ 16 w 75"/>
                  <a:gd name="T49" fmla="*/ 4 h 96"/>
                  <a:gd name="T50" fmla="*/ 9 w 75"/>
                  <a:gd name="T51" fmla="*/ 13 h 96"/>
                  <a:gd name="T52" fmla="*/ 7 w 75"/>
                  <a:gd name="T53" fmla="*/ 17 h 96"/>
                  <a:gd name="T54" fmla="*/ 5 w 75"/>
                  <a:gd name="T55" fmla="*/ 21 h 96"/>
                  <a:gd name="T56" fmla="*/ 3 w 75"/>
                  <a:gd name="T57" fmla="*/ 27 h 96"/>
                  <a:gd name="T58" fmla="*/ 0 w 75"/>
                  <a:gd name="T59" fmla="*/ 44 h 96"/>
                  <a:gd name="T60" fmla="*/ 3 w 75"/>
                  <a:gd name="T61" fmla="*/ 51 h 96"/>
                  <a:gd name="T62" fmla="*/ 5 w 75"/>
                  <a:gd name="T63" fmla="*/ 59 h 96"/>
                  <a:gd name="T64" fmla="*/ 6 w 75"/>
                  <a:gd name="T65" fmla="*/ 69 h 96"/>
                  <a:gd name="T66" fmla="*/ 12 w 75"/>
                  <a:gd name="T67" fmla="*/ 77 h 96"/>
                  <a:gd name="T68" fmla="*/ 19 w 75"/>
                  <a:gd name="T69" fmla="*/ 85 h 96"/>
                  <a:gd name="T70" fmla="*/ 30 w 75"/>
                  <a:gd name="T71" fmla="*/ 93 h 96"/>
                  <a:gd name="T72" fmla="*/ 40 w 75"/>
                  <a:gd name="T73" fmla="*/ 93 h 96"/>
                  <a:gd name="T74" fmla="*/ 57 w 75"/>
                  <a:gd name="T75" fmla="*/ 91 h 96"/>
                  <a:gd name="T76" fmla="*/ 61 w 75"/>
                  <a:gd name="T77" fmla="*/ 90 h 96"/>
                  <a:gd name="T78" fmla="*/ 68 w 75"/>
                  <a:gd name="T79" fmla="*/ 78 h 96"/>
                  <a:gd name="T80" fmla="*/ 74 w 75"/>
                  <a:gd name="T81" fmla="*/ 65 h 96"/>
                  <a:gd name="T82" fmla="*/ 75 w 75"/>
                  <a:gd name="T83" fmla="*/ 45 h 96"/>
                  <a:gd name="T84" fmla="*/ 68 w 75"/>
                  <a:gd name="T85" fmla="*/ 43 h 96"/>
                  <a:gd name="T86" fmla="*/ 69 w 75"/>
                  <a:gd name="T87" fmla="*/ 56 h 96"/>
                  <a:gd name="T88" fmla="*/ 68 w 75"/>
                  <a:gd name="T89" fmla="*/ 62 h 96"/>
                  <a:gd name="T90" fmla="*/ 66 w 75"/>
                  <a:gd name="T91" fmla="*/ 72 h 96"/>
                  <a:gd name="T92" fmla="*/ 63 w 75"/>
                  <a:gd name="T93" fmla="*/ 79 h 96"/>
                  <a:gd name="T94" fmla="*/ 60 w 75"/>
                  <a:gd name="T95" fmla="*/ 84 h 96"/>
                  <a:gd name="T96" fmla="*/ 53 w 75"/>
                  <a:gd name="T97" fmla="*/ 88 h 96"/>
                  <a:gd name="T98" fmla="*/ 51 w 75"/>
                  <a:gd name="T99" fmla="*/ 86 h 96"/>
                  <a:gd name="T100" fmla="*/ 46 w 75"/>
                  <a:gd name="T101" fmla="*/ 87 h 96"/>
                  <a:gd name="T102" fmla="*/ 42 w 75"/>
                  <a:gd name="T103" fmla="*/ 88 h 96"/>
                  <a:gd name="T104" fmla="*/ 38 w 75"/>
                  <a:gd name="T105" fmla="*/ 87 h 96"/>
                  <a:gd name="T106" fmla="*/ 34 w 75"/>
                  <a:gd name="T107" fmla="*/ 86 h 96"/>
                  <a:gd name="T108" fmla="*/ 27 w 75"/>
                  <a:gd name="T109" fmla="*/ 81 h 96"/>
                  <a:gd name="T110" fmla="*/ 15 w 75"/>
                  <a:gd name="T111" fmla="*/ 68 h 96"/>
                  <a:gd name="T112" fmla="*/ 40 w 75"/>
                  <a:gd name="T113" fmla="*/ 2 h 96"/>
                  <a:gd name="T114" fmla="*/ 41 w 75"/>
                  <a:gd name="T115"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96">
                    <a:moveTo>
                      <a:pt x="24" y="78"/>
                    </a:moveTo>
                    <a:cubicBezTo>
                      <a:pt x="24" y="77"/>
                      <a:pt x="24" y="77"/>
                      <a:pt x="24" y="77"/>
                    </a:cubicBezTo>
                    <a:cubicBezTo>
                      <a:pt x="25" y="77"/>
                      <a:pt x="25" y="78"/>
                      <a:pt x="26" y="76"/>
                    </a:cubicBezTo>
                    <a:cubicBezTo>
                      <a:pt x="24" y="78"/>
                      <a:pt x="23" y="74"/>
                      <a:pt x="21" y="76"/>
                    </a:cubicBezTo>
                    <a:cubicBezTo>
                      <a:pt x="21" y="75"/>
                      <a:pt x="21" y="75"/>
                      <a:pt x="21" y="75"/>
                    </a:cubicBezTo>
                    <a:cubicBezTo>
                      <a:pt x="21" y="75"/>
                      <a:pt x="21" y="75"/>
                      <a:pt x="21" y="75"/>
                    </a:cubicBezTo>
                    <a:cubicBezTo>
                      <a:pt x="22" y="74"/>
                      <a:pt x="20" y="76"/>
                      <a:pt x="19" y="74"/>
                    </a:cubicBezTo>
                    <a:cubicBezTo>
                      <a:pt x="19" y="74"/>
                      <a:pt x="19" y="73"/>
                      <a:pt x="19" y="73"/>
                    </a:cubicBezTo>
                    <a:cubicBezTo>
                      <a:pt x="18" y="73"/>
                      <a:pt x="18" y="73"/>
                      <a:pt x="18" y="73"/>
                    </a:cubicBezTo>
                    <a:cubicBezTo>
                      <a:pt x="18" y="72"/>
                      <a:pt x="18" y="72"/>
                      <a:pt x="18" y="73"/>
                    </a:cubicBezTo>
                    <a:cubicBezTo>
                      <a:pt x="17" y="71"/>
                      <a:pt x="17" y="71"/>
                      <a:pt x="17" y="71"/>
                    </a:cubicBezTo>
                    <a:cubicBezTo>
                      <a:pt x="17" y="71"/>
                      <a:pt x="17" y="71"/>
                      <a:pt x="17" y="71"/>
                    </a:cubicBezTo>
                    <a:cubicBezTo>
                      <a:pt x="17" y="71"/>
                      <a:pt x="16" y="71"/>
                      <a:pt x="16" y="71"/>
                    </a:cubicBezTo>
                    <a:cubicBezTo>
                      <a:pt x="16" y="70"/>
                      <a:pt x="16" y="71"/>
                      <a:pt x="16" y="71"/>
                    </a:cubicBezTo>
                    <a:cubicBezTo>
                      <a:pt x="15" y="70"/>
                      <a:pt x="15" y="70"/>
                      <a:pt x="15" y="70"/>
                    </a:cubicBezTo>
                    <a:cubicBezTo>
                      <a:pt x="15" y="69"/>
                      <a:pt x="16" y="70"/>
                      <a:pt x="17" y="70"/>
                    </a:cubicBezTo>
                    <a:cubicBezTo>
                      <a:pt x="18" y="68"/>
                      <a:pt x="16" y="70"/>
                      <a:pt x="16" y="68"/>
                    </a:cubicBezTo>
                    <a:cubicBezTo>
                      <a:pt x="17" y="68"/>
                      <a:pt x="17" y="68"/>
                      <a:pt x="17" y="68"/>
                    </a:cubicBezTo>
                    <a:cubicBezTo>
                      <a:pt x="18" y="67"/>
                      <a:pt x="17" y="67"/>
                      <a:pt x="17" y="65"/>
                    </a:cubicBezTo>
                    <a:cubicBezTo>
                      <a:pt x="17" y="66"/>
                      <a:pt x="16" y="68"/>
                      <a:pt x="15" y="68"/>
                    </a:cubicBezTo>
                    <a:cubicBezTo>
                      <a:pt x="15" y="67"/>
                      <a:pt x="15" y="67"/>
                      <a:pt x="14" y="66"/>
                    </a:cubicBezTo>
                    <a:cubicBezTo>
                      <a:pt x="15" y="66"/>
                      <a:pt x="15" y="66"/>
                      <a:pt x="14" y="65"/>
                    </a:cubicBezTo>
                    <a:cubicBezTo>
                      <a:pt x="15" y="65"/>
                      <a:pt x="15" y="65"/>
                      <a:pt x="15" y="65"/>
                    </a:cubicBezTo>
                    <a:cubicBezTo>
                      <a:pt x="15" y="64"/>
                      <a:pt x="14" y="64"/>
                      <a:pt x="14" y="64"/>
                    </a:cubicBezTo>
                    <a:cubicBezTo>
                      <a:pt x="13" y="63"/>
                      <a:pt x="14" y="63"/>
                      <a:pt x="15" y="62"/>
                    </a:cubicBezTo>
                    <a:cubicBezTo>
                      <a:pt x="14" y="61"/>
                      <a:pt x="14" y="64"/>
                      <a:pt x="13" y="62"/>
                    </a:cubicBezTo>
                    <a:cubicBezTo>
                      <a:pt x="13" y="61"/>
                      <a:pt x="12" y="61"/>
                      <a:pt x="11" y="59"/>
                    </a:cubicBezTo>
                    <a:cubicBezTo>
                      <a:pt x="11" y="58"/>
                      <a:pt x="12" y="59"/>
                      <a:pt x="12" y="59"/>
                    </a:cubicBezTo>
                    <a:cubicBezTo>
                      <a:pt x="11" y="59"/>
                      <a:pt x="11" y="59"/>
                      <a:pt x="11" y="59"/>
                    </a:cubicBezTo>
                    <a:cubicBezTo>
                      <a:pt x="11" y="58"/>
                      <a:pt x="11" y="58"/>
                      <a:pt x="11" y="58"/>
                    </a:cubicBezTo>
                    <a:cubicBezTo>
                      <a:pt x="11" y="58"/>
                      <a:pt x="10" y="59"/>
                      <a:pt x="10" y="58"/>
                    </a:cubicBezTo>
                    <a:cubicBezTo>
                      <a:pt x="8" y="58"/>
                      <a:pt x="11" y="55"/>
                      <a:pt x="9" y="55"/>
                    </a:cubicBezTo>
                    <a:cubicBezTo>
                      <a:pt x="9" y="54"/>
                      <a:pt x="10" y="55"/>
                      <a:pt x="10" y="54"/>
                    </a:cubicBezTo>
                    <a:cubicBezTo>
                      <a:pt x="9" y="53"/>
                      <a:pt x="9" y="53"/>
                      <a:pt x="8" y="52"/>
                    </a:cubicBezTo>
                    <a:cubicBezTo>
                      <a:pt x="8" y="51"/>
                      <a:pt x="8" y="51"/>
                      <a:pt x="8" y="51"/>
                    </a:cubicBezTo>
                    <a:cubicBezTo>
                      <a:pt x="8" y="52"/>
                      <a:pt x="6" y="51"/>
                      <a:pt x="5" y="50"/>
                    </a:cubicBezTo>
                    <a:cubicBezTo>
                      <a:pt x="5" y="50"/>
                      <a:pt x="5" y="51"/>
                      <a:pt x="4" y="51"/>
                    </a:cubicBezTo>
                    <a:cubicBezTo>
                      <a:pt x="4" y="49"/>
                      <a:pt x="4" y="49"/>
                      <a:pt x="4" y="49"/>
                    </a:cubicBezTo>
                    <a:cubicBezTo>
                      <a:pt x="4" y="49"/>
                      <a:pt x="4" y="49"/>
                      <a:pt x="5" y="49"/>
                    </a:cubicBezTo>
                    <a:cubicBezTo>
                      <a:pt x="5" y="49"/>
                      <a:pt x="4" y="49"/>
                      <a:pt x="4" y="49"/>
                    </a:cubicBezTo>
                    <a:cubicBezTo>
                      <a:pt x="5" y="49"/>
                      <a:pt x="5" y="49"/>
                      <a:pt x="6" y="49"/>
                    </a:cubicBezTo>
                    <a:cubicBezTo>
                      <a:pt x="6" y="49"/>
                      <a:pt x="6" y="50"/>
                      <a:pt x="6" y="50"/>
                    </a:cubicBezTo>
                    <a:cubicBezTo>
                      <a:pt x="6" y="50"/>
                      <a:pt x="7" y="50"/>
                      <a:pt x="8" y="50"/>
                    </a:cubicBezTo>
                    <a:cubicBezTo>
                      <a:pt x="8" y="50"/>
                      <a:pt x="8" y="50"/>
                      <a:pt x="7" y="50"/>
                    </a:cubicBezTo>
                    <a:cubicBezTo>
                      <a:pt x="8" y="50"/>
                      <a:pt x="8" y="50"/>
                      <a:pt x="8" y="50"/>
                    </a:cubicBezTo>
                    <a:cubicBezTo>
                      <a:pt x="8" y="50"/>
                      <a:pt x="8" y="50"/>
                      <a:pt x="7" y="49"/>
                    </a:cubicBezTo>
                    <a:cubicBezTo>
                      <a:pt x="9" y="49"/>
                      <a:pt x="9" y="49"/>
                      <a:pt x="9" y="49"/>
                    </a:cubicBezTo>
                    <a:cubicBezTo>
                      <a:pt x="8" y="49"/>
                      <a:pt x="8" y="49"/>
                      <a:pt x="8" y="49"/>
                    </a:cubicBezTo>
                    <a:cubicBezTo>
                      <a:pt x="8" y="49"/>
                      <a:pt x="9" y="47"/>
                      <a:pt x="9" y="47"/>
                    </a:cubicBezTo>
                    <a:cubicBezTo>
                      <a:pt x="7" y="45"/>
                      <a:pt x="5" y="44"/>
                      <a:pt x="5" y="42"/>
                    </a:cubicBezTo>
                    <a:cubicBezTo>
                      <a:pt x="6" y="43"/>
                      <a:pt x="6" y="42"/>
                      <a:pt x="7" y="42"/>
                    </a:cubicBezTo>
                    <a:cubicBezTo>
                      <a:pt x="6" y="43"/>
                      <a:pt x="8" y="44"/>
                      <a:pt x="8" y="45"/>
                    </a:cubicBezTo>
                    <a:cubicBezTo>
                      <a:pt x="8" y="44"/>
                      <a:pt x="8" y="44"/>
                      <a:pt x="9" y="45"/>
                    </a:cubicBezTo>
                    <a:cubicBezTo>
                      <a:pt x="9" y="45"/>
                      <a:pt x="7" y="43"/>
                      <a:pt x="7" y="43"/>
                    </a:cubicBezTo>
                    <a:cubicBezTo>
                      <a:pt x="8" y="43"/>
                      <a:pt x="8" y="42"/>
                      <a:pt x="9" y="42"/>
                    </a:cubicBezTo>
                    <a:cubicBezTo>
                      <a:pt x="7" y="42"/>
                      <a:pt x="7" y="40"/>
                      <a:pt x="7" y="39"/>
                    </a:cubicBezTo>
                    <a:cubicBezTo>
                      <a:pt x="7" y="39"/>
                      <a:pt x="8" y="39"/>
                      <a:pt x="8" y="40"/>
                    </a:cubicBezTo>
                    <a:cubicBezTo>
                      <a:pt x="9" y="39"/>
                      <a:pt x="6" y="39"/>
                      <a:pt x="7" y="38"/>
                    </a:cubicBezTo>
                    <a:cubicBezTo>
                      <a:pt x="7" y="38"/>
                      <a:pt x="7" y="38"/>
                      <a:pt x="7" y="38"/>
                    </a:cubicBezTo>
                    <a:cubicBezTo>
                      <a:pt x="7" y="38"/>
                      <a:pt x="7" y="36"/>
                      <a:pt x="8" y="37"/>
                    </a:cubicBezTo>
                    <a:cubicBezTo>
                      <a:pt x="8" y="37"/>
                      <a:pt x="8" y="37"/>
                      <a:pt x="8" y="37"/>
                    </a:cubicBezTo>
                    <a:cubicBezTo>
                      <a:pt x="8" y="35"/>
                      <a:pt x="9" y="32"/>
                      <a:pt x="7" y="31"/>
                    </a:cubicBezTo>
                    <a:cubicBezTo>
                      <a:pt x="7" y="31"/>
                      <a:pt x="9" y="32"/>
                      <a:pt x="9" y="32"/>
                    </a:cubicBezTo>
                    <a:cubicBezTo>
                      <a:pt x="9" y="32"/>
                      <a:pt x="8" y="31"/>
                      <a:pt x="7" y="30"/>
                    </a:cubicBezTo>
                    <a:cubicBezTo>
                      <a:pt x="6" y="29"/>
                      <a:pt x="5" y="28"/>
                      <a:pt x="5" y="28"/>
                    </a:cubicBezTo>
                    <a:cubicBezTo>
                      <a:pt x="6" y="28"/>
                      <a:pt x="9" y="28"/>
                      <a:pt x="10" y="30"/>
                    </a:cubicBezTo>
                    <a:cubicBezTo>
                      <a:pt x="10" y="30"/>
                      <a:pt x="10" y="29"/>
                      <a:pt x="10" y="28"/>
                    </a:cubicBezTo>
                    <a:cubicBezTo>
                      <a:pt x="10" y="29"/>
                      <a:pt x="8" y="28"/>
                      <a:pt x="8" y="28"/>
                    </a:cubicBezTo>
                    <a:cubicBezTo>
                      <a:pt x="10" y="27"/>
                      <a:pt x="9" y="28"/>
                      <a:pt x="11" y="27"/>
                    </a:cubicBezTo>
                    <a:cubicBezTo>
                      <a:pt x="10" y="27"/>
                      <a:pt x="9" y="26"/>
                      <a:pt x="9" y="25"/>
                    </a:cubicBezTo>
                    <a:cubicBezTo>
                      <a:pt x="9" y="26"/>
                      <a:pt x="11" y="26"/>
                      <a:pt x="11" y="26"/>
                    </a:cubicBezTo>
                    <a:cubicBezTo>
                      <a:pt x="11" y="26"/>
                      <a:pt x="11" y="26"/>
                      <a:pt x="10" y="25"/>
                    </a:cubicBezTo>
                    <a:cubicBezTo>
                      <a:pt x="10" y="25"/>
                      <a:pt x="10" y="24"/>
                      <a:pt x="10" y="24"/>
                    </a:cubicBezTo>
                    <a:cubicBezTo>
                      <a:pt x="10" y="25"/>
                      <a:pt x="11" y="25"/>
                      <a:pt x="12" y="25"/>
                    </a:cubicBezTo>
                    <a:cubicBezTo>
                      <a:pt x="11" y="25"/>
                      <a:pt x="12" y="24"/>
                      <a:pt x="12" y="23"/>
                    </a:cubicBezTo>
                    <a:cubicBezTo>
                      <a:pt x="12" y="23"/>
                      <a:pt x="12" y="24"/>
                      <a:pt x="12" y="24"/>
                    </a:cubicBezTo>
                    <a:cubicBezTo>
                      <a:pt x="13" y="22"/>
                      <a:pt x="10" y="21"/>
                      <a:pt x="11" y="19"/>
                    </a:cubicBezTo>
                    <a:cubicBezTo>
                      <a:pt x="11" y="19"/>
                      <a:pt x="13" y="21"/>
                      <a:pt x="14" y="20"/>
                    </a:cubicBezTo>
                    <a:cubicBezTo>
                      <a:pt x="13" y="19"/>
                      <a:pt x="10" y="16"/>
                      <a:pt x="11" y="14"/>
                    </a:cubicBezTo>
                    <a:cubicBezTo>
                      <a:pt x="12" y="14"/>
                      <a:pt x="12" y="14"/>
                      <a:pt x="12" y="14"/>
                    </a:cubicBezTo>
                    <a:cubicBezTo>
                      <a:pt x="12" y="12"/>
                      <a:pt x="12" y="12"/>
                      <a:pt x="12" y="12"/>
                    </a:cubicBezTo>
                    <a:cubicBezTo>
                      <a:pt x="12" y="13"/>
                      <a:pt x="13" y="15"/>
                      <a:pt x="13" y="16"/>
                    </a:cubicBezTo>
                    <a:cubicBezTo>
                      <a:pt x="14" y="18"/>
                      <a:pt x="14" y="19"/>
                      <a:pt x="14" y="20"/>
                    </a:cubicBezTo>
                    <a:cubicBezTo>
                      <a:pt x="15" y="19"/>
                      <a:pt x="15" y="20"/>
                      <a:pt x="16" y="19"/>
                    </a:cubicBezTo>
                    <a:cubicBezTo>
                      <a:pt x="16" y="19"/>
                      <a:pt x="16" y="20"/>
                      <a:pt x="16" y="20"/>
                    </a:cubicBezTo>
                    <a:cubicBezTo>
                      <a:pt x="16" y="20"/>
                      <a:pt x="17" y="19"/>
                      <a:pt x="17" y="19"/>
                    </a:cubicBezTo>
                    <a:cubicBezTo>
                      <a:pt x="16" y="18"/>
                      <a:pt x="17" y="17"/>
                      <a:pt x="17" y="16"/>
                    </a:cubicBezTo>
                    <a:cubicBezTo>
                      <a:pt x="17" y="16"/>
                      <a:pt x="16" y="17"/>
                      <a:pt x="16" y="17"/>
                    </a:cubicBezTo>
                    <a:cubicBezTo>
                      <a:pt x="16" y="18"/>
                      <a:pt x="16" y="19"/>
                      <a:pt x="16" y="19"/>
                    </a:cubicBezTo>
                    <a:cubicBezTo>
                      <a:pt x="15" y="18"/>
                      <a:pt x="14" y="16"/>
                      <a:pt x="16" y="14"/>
                    </a:cubicBezTo>
                    <a:cubicBezTo>
                      <a:pt x="16" y="14"/>
                      <a:pt x="17" y="16"/>
                      <a:pt x="17" y="16"/>
                    </a:cubicBezTo>
                    <a:cubicBezTo>
                      <a:pt x="17" y="16"/>
                      <a:pt x="18" y="15"/>
                      <a:pt x="18" y="15"/>
                    </a:cubicBezTo>
                    <a:cubicBezTo>
                      <a:pt x="18" y="16"/>
                      <a:pt x="18" y="16"/>
                      <a:pt x="18" y="16"/>
                    </a:cubicBezTo>
                    <a:cubicBezTo>
                      <a:pt x="19" y="16"/>
                      <a:pt x="18" y="14"/>
                      <a:pt x="20" y="14"/>
                    </a:cubicBezTo>
                    <a:cubicBezTo>
                      <a:pt x="20" y="14"/>
                      <a:pt x="21" y="15"/>
                      <a:pt x="21" y="14"/>
                    </a:cubicBezTo>
                    <a:cubicBezTo>
                      <a:pt x="20" y="13"/>
                      <a:pt x="17" y="10"/>
                      <a:pt x="17" y="9"/>
                    </a:cubicBezTo>
                    <a:cubicBezTo>
                      <a:pt x="17" y="8"/>
                      <a:pt x="19" y="8"/>
                      <a:pt x="20" y="9"/>
                    </a:cubicBezTo>
                    <a:cubicBezTo>
                      <a:pt x="21" y="9"/>
                      <a:pt x="21" y="11"/>
                      <a:pt x="22" y="12"/>
                    </a:cubicBezTo>
                    <a:cubicBezTo>
                      <a:pt x="21" y="12"/>
                      <a:pt x="21" y="11"/>
                      <a:pt x="21" y="11"/>
                    </a:cubicBezTo>
                    <a:cubicBezTo>
                      <a:pt x="22" y="11"/>
                      <a:pt x="22" y="12"/>
                      <a:pt x="23" y="11"/>
                    </a:cubicBezTo>
                    <a:cubicBezTo>
                      <a:pt x="22" y="10"/>
                      <a:pt x="24" y="11"/>
                      <a:pt x="22" y="10"/>
                    </a:cubicBezTo>
                    <a:cubicBezTo>
                      <a:pt x="23" y="10"/>
                      <a:pt x="23" y="10"/>
                      <a:pt x="24" y="10"/>
                    </a:cubicBezTo>
                    <a:cubicBezTo>
                      <a:pt x="23" y="9"/>
                      <a:pt x="24" y="7"/>
                      <a:pt x="25" y="6"/>
                    </a:cubicBezTo>
                    <a:cubicBezTo>
                      <a:pt x="25" y="6"/>
                      <a:pt x="25" y="7"/>
                      <a:pt x="25" y="7"/>
                    </a:cubicBezTo>
                    <a:cubicBezTo>
                      <a:pt x="27" y="6"/>
                      <a:pt x="28" y="7"/>
                      <a:pt x="30" y="6"/>
                    </a:cubicBezTo>
                    <a:cubicBezTo>
                      <a:pt x="30" y="7"/>
                      <a:pt x="31" y="7"/>
                      <a:pt x="30" y="8"/>
                    </a:cubicBezTo>
                    <a:cubicBezTo>
                      <a:pt x="31" y="7"/>
                      <a:pt x="31" y="7"/>
                      <a:pt x="31" y="7"/>
                    </a:cubicBezTo>
                    <a:cubicBezTo>
                      <a:pt x="32" y="8"/>
                      <a:pt x="30" y="7"/>
                      <a:pt x="31" y="8"/>
                    </a:cubicBezTo>
                    <a:cubicBezTo>
                      <a:pt x="31" y="8"/>
                      <a:pt x="32" y="7"/>
                      <a:pt x="33" y="7"/>
                    </a:cubicBezTo>
                    <a:cubicBezTo>
                      <a:pt x="33" y="6"/>
                      <a:pt x="31" y="7"/>
                      <a:pt x="31" y="7"/>
                    </a:cubicBezTo>
                    <a:cubicBezTo>
                      <a:pt x="30" y="6"/>
                      <a:pt x="32" y="4"/>
                      <a:pt x="34" y="3"/>
                    </a:cubicBezTo>
                    <a:cubicBezTo>
                      <a:pt x="35" y="3"/>
                      <a:pt x="34" y="4"/>
                      <a:pt x="35" y="4"/>
                    </a:cubicBezTo>
                    <a:cubicBezTo>
                      <a:pt x="37" y="4"/>
                      <a:pt x="37" y="1"/>
                      <a:pt x="40" y="3"/>
                    </a:cubicBezTo>
                    <a:cubicBezTo>
                      <a:pt x="40" y="4"/>
                      <a:pt x="39" y="5"/>
                      <a:pt x="39" y="6"/>
                    </a:cubicBezTo>
                    <a:cubicBezTo>
                      <a:pt x="38" y="6"/>
                      <a:pt x="38" y="5"/>
                      <a:pt x="37" y="5"/>
                    </a:cubicBezTo>
                    <a:cubicBezTo>
                      <a:pt x="38" y="5"/>
                      <a:pt x="38" y="5"/>
                      <a:pt x="38" y="5"/>
                    </a:cubicBezTo>
                    <a:cubicBezTo>
                      <a:pt x="37" y="6"/>
                      <a:pt x="37" y="6"/>
                      <a:pt x="36" y="5"/>
                    </a:cubicBezTo>
                    <a:cubicBezTo>
                      <a:pt x="37" y="6"/>
                      <a:pt x="41" y="6"/>
                      <a:pt x="42" y="8"/>
                    </a:cubicBezTo>
                    <a:cubicBezTo>
                      <a:pt x="43" y="8"/>
                      <a:pt x="44" y="8"/>
                      <a:pt x="43" y="7"/>
                    </a:cubicBezTo>
                    <a:cubicBezTo>
                      <a:pt x="43" y="7"/>
                      <a:pt x="43" y="7"/>
                      <a:pt x="43" y="7"/>
                    </a:cubicBezTo>
                    <a:cubicBezTo>
                      <a:pt x="42" y="6"/>
                      <a:pt x="44" y="6"/>
                      <a:pt x="44" y="6"/>
                    </a:cubicBezTo>
                    <a:cubicBezTo>
                      <a:pt x="45" y="6"/>
                      <a:pt x="46" y="5"/>
                      <a:pt x="47" y="6"/>
                    </a:cubicBezTo>
                    <a:cubicBezTo>
                      <a:pt x="47" y="7"/>
                      <a:pt x="47" y="7"/>
                      <a:pt x="47" y="7"/>
                    </a:cubicBezTo>
                    <a:cubicBezTo>
                      <a:pt x="47" y="7"/>
                      <a:pt x="46" y="6"/>
                      <a:pt x="46" y="6"/>
                    </a:cubicBezTo>
                    <a:cubicBezTo>
                      <a:pt x="47" y="6"/>
                      <a:pt x="47" y="9"/>
                      <a:pt x="48" y="8"/>
                    </a:cubicBezTo>
                    <a:cubicBezTo>
                      <a:pt x="48" y="7"/>
                      <a:pt x="48" y="7"/>
                      <a:pt x="48" y="7"/>
                    </a:cubicBezTo>
                    <a:cubicBezTo>
                      <a:pt x="49" y="6"/>
                      <a:pt x="50" y="6"/>
                      <a:pt x="51" y="7"/>
                    </a:cubicBezTo>
                    <a:cubicBezTo>
                      <a:pt x="51" y="6"/>
                      <a:pt x="51" y="7"/>
                      <a:pt x="51" y="5"/>
                    </a:cubicBezTo>
                    <a:cubicBezTo>
                      <a:pt x="51" y="7"/>
                      <a:pt x="48" y="4"/>
                      <a:pt x="48" y="6"/>
                    </a:cubicBezTo>
                    <a:cubicBezTo>
                      <a:pt x="48" y="4"/>
                      <a:pt x="47" y="5"/>
                      <a:pt x="47" y="3"/>
                    </a:cubicBezTo>
                    <a:cubicBezTo>
                      <a:pt x="47" y="3"/>
                      <a:pt x="47" y="4"/>
                      <a:pt x="46" y="3"/>
                    </a:cubicBezTo>
                    <a:cubicBezTo>
                      <a:pt x="46" y="3"/>
                      <a:pt x="46" y="3"/>
                      <a:pt x="46" y="3"/>
                    </a:cubicBezTo>
                    <a:cubicBezTo>
                      <a:pt x="46" y="3"/>
                      <a:pt x="46" y="3"/>
                      <a:pt x="46" y="3"/>
                    </a:cubicBezTo>
                    <a:cubicBezTo>
                      <a:pt x="46" y="3"/>
                      <a:pt x="46" y="3"/>
                      <a:pt x="46" y="3"/>
                    </a:cubicBezTo>
                    <a:cubicBezTo>
                      <a:pt x="46" y="3"/>
                      <a:pt x="46" y="3"/>
                      <a:pt x="46" y="3"/>
                    </a:cubicBezTo>
                    <a:cubicBezTo>
                      <a:pt x="46" y="4"/>
                      <a:pt x="46" y="4"/>
                      <a:pt x="46" y="4"/>
                    </a:cubicBezTo>
                    <a:cubicBezTo>
                      <a:pt x="45" y="5"/>
                      <a:pt x="44" y="4"/>
                      <a:pt x="43" y="4"/>
                    </a:cubicBezTo>
                    <a:cubicBezTo>
                      <a:pt x="42" y="4"/>
                      <a:pt x="43" y="4"/>
                      <a:pt x="43" y="3"/>
                    </a:cubicBezTo>
                    <a:cubicBezTo>
                      <a:pt x="42" y="4"/>
                      <a:pt x="42" y="4"/>
                      <a:pt x="42" y="4"/>
                    </a:cubicBezTo>
                    <a:cubicBezTo>
                      <a:pt x="42" y="3"/>
                      <a:pt x="41" y="2"/>
                      <a:pt x="42" y="2"/>
                    </a:cubicBezTo>
                    <a:cubicBezTo>
                      <a:pt x="41" y="2"/>
                      <a:pt x="41" y="2"/>
                      <a:pt x="41" y="2"/>
                    </a:cubicBezTo>
                    <a:cubicBezTo>
                      <a:pt x="41" y="1"/>
                      <a:pt x="39" y="1"/>
                      <a:pt x="39" y="1"/>
                    </a:cubicBezTo>
                    <a:cubicBezTo>
                      <a:pt x="38" y="0"/>
                      <a:pt x="37" y="1"/>
                      <a:pt x="38" y="1"/>
                    </a:cubicBezTo>
                    <a:cubicBezTo>
                      <a:pt x="38" y="1"/>
                      <a:pt x="35" y="1"/>
                      <a:pt x="35" y="1"/>
                    </a:cubicBezTo>
                    <a:cubicBezTo>
                      <a:pt x="35" y="1"/>
                      <a:pt x="35" y="1"/>
                      <a:pt x="35" y="1"/>
                    </a:cubicBezTo>
                    <a:cubicBezTo>
                      <a:pt x="33" y="1"/>
                      <a:pt x="31" y="2"/>
                      <a:pt x="29" y="1"/>
                    </a:cubicBezTo>
                    <a:cubicBezTo>
                      <a:pt x="28" y="1"/>
                      <a:pt x="27" y="2"/>
                      <a:pt x="26" y="2"/>
                    </a:cubicBezTo>
                    <a:cubicBezTo>
                      <a:pt x="26" y="1"/>
                      <a:pt x="26" y="1"/>
                      <a:pt x="26" y="1"/>
                    </a:cubicBezTo>
                    <a:cubicBezTo>
                      <a:pt x="25" y="2"/>
                      <a:pt x="23" y="1"/>
                      <a:pt x="22" y="2"/>
                    </a:cubicBezTo>
                    <a:cubicBezTo>
                      <a:pt x="21" y="1"/>
                      <a:pt x="18" y="4"/>
                      <a:pt x="16" y="4"/>
                    </a:cubicBezTo>
                    <a:cubicBezTo>
                      <a:pt x="17" y="5"/>
                      <a:pt x="17" y="5"/>
                      <a:pt x="17" y="5"/>
                    </a:cubicBezTo>
                    <a:cubicBezTo>
                      <a:pt x="16" y="6"/>
                      <a:pt x="15" y="7"/>
                      <a:pt x="14" y="8"/>
                    </a:cubicBezTo>
                    <a:cubicBezTo>
                      <a:pt x="15" y="8"/>
                      <a:pt x="15" y="8"/>
                      <a:pt x="15" y="8"/>
                    </a:cubicBezTo>
                    <a:cubicBezTo>
                      <a:pt x="15" y="10"/>
                      <a:pt x="12" y="10"/>
                      <a:pt x="11" y="11"/>
                    </a:cubicBezTo>
                    <a:cubicBezTo>
                      <a:pt x="11" y="11"/>
                      <a:pt x="11" y="11"/>
                      <a:pt x="12" y="11"/>
                    </a:cubicBezTo>
                    <a:cubicBezTo>
                      <a:pt x="10" y="11"/>
                      <a:pt x="10" y="12"/>
                      <a:pt x="9" y="13"/>
                    </a:cubicBezTo>
                    <a:cubicBezTo>
                      <a:pt x="9" y="14"/>
                      <a:pt x="9" y="15"/>
                      <a:pt x="8" y="16"/>
                    </a:cubicBezTo>
                    <a:cubicBezTo>
                      <a:pt x="8" y="16"/>
                      <a:pt x="7" y="17"/>
                      <a:pt x="7" y="17"/>
                    </a:cubicBezTo>
                    <a:cubicBezTo>
                      <a:pt x="7" y="17"/>
                      <a:pt x="7" y="17"/>
                      <a:pt x="7" y="17"/>
                    </a:cubicBezTo>
                    <a:cubicBezTo>
                      <a:pt x="7" y="17"/>
                      <a:pt x="7" y="17"/>
                      <a:pt x="7" y="17"/>
                    </a:cubicBezTo>
                    <a:cubicBezTo>
                      <a:pt x="7" y="17"/>
                      <a:pt x="6" y="17"/>
                      <a:pt x="6" y="17"/>
                    </a:cubicBezTo>
                    <a:cubicBezTo>
                      <a:pt x="7" y="17"/>
                      <a:pt x="7" y="17"/>
                      <a:pt x="7" y="17"/>
                    </a:cubicBezTo>
                    <a:cubicBezTo>
                      <a:pt x="7" y="17"/>
                      <a:pt x="7" y="18"/>
                      <a:pt x="6" y="18"/>
                    </a:cubicBezTo>
                    <a:cubicBezTo>
                      <a:pt x="6" y="18"/>
                      <a:pt x="6" y="18"/>
                      <a:pt x="6" y="18"/>
                    </a:cubicBezTo>
                    <a:cubicBezTo>
                      <a:pt x="6" y="18"/>
                      <a:pt x="6" y="18"/>
                      <a:pt x="6" y="18"/>
                    </a:cubicBezTo>
                    <a:cubicBezTo>
                      <a:pt x="5" y="19"/>
                      <a:pt x="6" y="19"/>
                      <a:pt x="6" y="19"/>
                    </a:cubicBezTo>
                    <a:cubicBezTo>
                      <a:pt x="6" y="19"/>
                      <a:pt x="6" y="19"/>
                      <a:pt x="7" y="20"/>
                    </a:cubicBezTo>
                    <a:cubicBezTo>
                      <a:pt x="5" y="19"/>
                      <a:pt x="6" y="21"/>
                      <a:pt x="5" y="21"/>
                    </a:cubicBezTo>
                    <a:cubicBezTo>
                      <a:pt x="5" y="22"/>
                      <a:pt x="4" y="24"/>
                      <a:pt x="6" y="25"/>
                    </a:cubicBezTo>
                    <a:cubicBezTo>
                      <a:pt x="5" y="25"/>
                      <a:pt x="5" y="25"/>
                      <a:pt x="5" y="24"/>
                    </a:cubicBezTo>
                    <a:cubicBezTo>
                      <a:pt x="5" y="25"/>
                      <a:pt x="5" y="25"/>
                      <a:pt x="5" y="26"/>
                    </a:cubicBezTo>
                    <a:cubicBezTo>
                      <a:pt x="4" y="26"/>
                      <a:pt x="4" y="26"/>
                      <a:pt x="4" y="26"/>
                    </a:cubicBezTo>
                    <a:cubicBezTo>
                      <a:pt x="5" y="28"/>
                      <a:pt x="5" y="28"/>
                      <a:pt x="5" y="28"/>
                    </a:cubicBezTo>
                    <a:cubicBezTo>
                      <a:pt x="4" y="28"/>
                      <a:pt x="3" y="28"/>
                      <a:pt x="3" y="27"/>
                    </a:cubicBezTo>
                    <a:cubicBezTo>
                      <a:pt x="4" y="30"/>
                      <a:pt x="3" y="29"/>
                      <a:pt x="4" y="31"/>
                    </a:cubicBezTo>
                    <a:cubicBezTo>
                      <a:pt x="3" y="31"/>
                      <a:pt x="3" y="31"/>
                      <a:pt x="3" y="31"/>
                    </a:cubicBezTo>
                    <a:cubicBezTo>
                      <a:pt x="3" y="31"/>
                      <a:pt x="4" y="32"/>
                      <a:pt x="3" y="33"/>
                    </a:cubicBezTo>
                    <a:cubicBezTo>
                      <a:pt x="1" y="34"/>
                      <a:pt x="2" y="39"/>
                      <a:pt x="1" y="42"/>
                    </a:cubicBezTo>
                    <a:cubicBezTo>
                      <a:pt x="3" y="41"/>
                      <a:pt x="0" y="43"/>
                      <a:pt x="1" y="44"/>
                    </a:cubicBezTo>
                    <a:cubicBezTo>
                      <a:pt x="1" y="44"/>
                      <a:pt x="1" y="44"/>
                      <a:pt x="0" y="44"/>
                    </a:cubicBezTo>
                    <a:cubicBezTo>
                      <a:pt x="1" y="45"/>
                      <a:pt x="0" y="46"/>
                      <a:pt x="1" y="47"/>
                    </a:cubicBezTo>
                    <a:cubicBezTo>
                      <a:pt x="1" y="48"/>
                      <a:pt x="0" y="47"/>
                      <a:pt x="0" y="47"/>
                    </a:cubicBezTo>
                    <a:cubicBezTo>
                      <a:pt x="0" y="47"/>
                      <a:pt x="0" y="48"/>
                      <a:pt x="0" y="48"/>
                    </a:cubicBezTo>
                    <a:cubicBezTo>
                      <a:pt x="0" y="48"/>
                      <a:pt x="0" y="48"/>
                      <a:pt x="0" y="47"/>
                    </a:cubicBezTo>
                    <a:cubicBezTo>
                      <a:pt x="0" y="49"/>
                      <a:pt x="1" y="49"/>
                      <a:pt x="3" y="49"/>
                    </a:cubicBezTo>
                    <a:cubicBezTo>
                      <a:pt x="2" y="50"/>
                      <a:pt x="2" y="50"/>
                      <a:pt x="3" y="51"/>
                    </a:cubicBezTo>
                    <a:cubicBezTo>
                      <a:pt x="3" y="51"/>
                      <a:pt x="3" y="52"/>
                      <a:pt x="2" y="51"/>
                    </a:cubicBezTo>
                    <a:cubicBezTo>
                      <a:pt x="2" y="51"/>
                      <a:pt x="2" y="55"/>
                      <a:pt x="3" y="54"/>
                    </a:cubicBezTo>
                    <a:cubicBezTo>
                      <a:pt x="3" y="55"/>
                      <a:pt x="3" y="55"/>
                      <a:pt x="4" y="55"/>
                    </a:cubicBezTo>
                    <a:cubicBezTo>
                      <a:pt x="4" y="57"/>
                      <a:pt x="4" y="57"/>
                      <a:pt x="4" y="58"/>
                    </a:cubicBezTo>
                    <a:cubicBezTo>
                      <a:pt x="4" y="58"/>
                      <a:pt x="4" y="58"/>
                      <a:pt x="4" y="58"/>
                    </a:cubicBezTo>
                    <a:cubicBezTo>
                      <a:pt x="6" y="58"/>
                      <a:pt x="5" y="58"/>
                      <a:pt x="5" y="59"/>
                    </a:cubicBezTo>
                    <a:cubicBezTo>
                      <a:pt x="5" y="59"/>
                      <a:pt x="5" y="59"/>
                      <a:pt x="5" y="59"/>
                    </a:cubicBezTo>
                    <a:cubicBezTo>
                      <a:pt x="5" y="62"/>
                      <a:pt x="6" y="60"/>
                      <a:pt x="6" y="63"/>
                    </a:cubicBezTo>
                    <a:cubicBezTo>
                      <a:pt x="6" y="62"/>
                      <a:pt x="6" y="62"/>
                      <a:pt x="6" y="62"/>
                    </a:cubicBezTo>
                    <a:cubicBezTo>
                      <a:pt x="8" y="62"/>
                      <a:pt x="6" y="65"/>
                      <a:pt x="7" y="66"/>
                    </a:cubicBezTo>
                    <a:cubicBezTo>
                      <a:pt x="8" y="65"/>
                      <a:pt x="8" y="65"/>
                      <a:pt x="8" y="65"/>
                    </a:cubicBezTo>
                    <a:cubicBezTo>
                      <a:pt x="8" y="66"/>
                      <a:pt x="6" y="68"/>
                      <a:pt x="6" y="69"/>
                    </a:cubicBezTo>
                    <a:cubicBezTo>
                      <a:pt x="6" y="69"/>
                      <a:pt x="6" y="69"/>
                      <a:pt x="6" y="69"/>
                    </a:cubicBezTo>
                    <a:cubicBezTo>
                      <a:pt x="6" y="71"/>
                      <a:pt x="7" y="68"/>
                      <a:pt x="8" y="70"/>
                    </a:cubicBezTo>
                    <a:cubicBezTo>
                      <a:pt x="7" y="70"/>
                      <a:pt x="6" y="70"/>
                      <a:pt x="6" y="71"/>
                    </a:cubicBezTo>
                    <a:cubicBezTo>
                      <a:pt x="6" y="72"/>
                      <a:pt x="10" y="73"/>
                      <a:pt x="9" y="74"/>
                    </a:cubicBezTo>
                    <a:cubicBezTo>
                      <a:pt x="10" y="74"/>
                      <a:pt x="10" y="73"/>
                      <a:pt x="11" y="74"/>
                    </a:cubicBezTo>
                    <a:cubicBezTo>
                      <a:pt x="11" y="74"/>
                      <a:pt x="11" y="77"/>
                      <a:pt x="12" y="77"/>
                    </a:cubicBezTo>
                    <a:cubicBezTo>
                      <a:pt x="12" y="77"/>
                      <a:pt x="12" y="77"/>
                      <a:pt x="12" y="77"/>
                    </a:cubicBezTo>
                    <a:cubicBezTo>
                      <a:pt x="13" y="78"/>
                      <a:pt x="14" y="79"/>
                      <a:pt x="15" y="79"/>
                    </a:cubicBezTo>
                    <a:cubicBezTo>
                      <a:pt x="14" y="80"/>
                      <a:pt x="15" y="81"/>
                      <a:pt x="16" y="82"/>
                    </a:cubicBezTo>
                    <a:cubicBezTo>
                      <a:pt x="18" y="82"/>
                      <a:pt x="19" y="83"/>
                      <a:pt x="18" y="84"/>
                    </a:cubicBezTo>
                    <a:cubicBezTo>
                      <a:pt x="18" y="84"/>
                      <a:pt x="19" y="85"/>
                      <a:pt x="20" y="85"/>
                    </a:cubicBezTo>
                    <a:cubicBezTo>
                      <a:pt x="19" y="85"/>
                      <a:pt x="19" y="85"/>
                      <a:pt x="19" y="85"/>
                    </a:cubicBezTo>
                    <a:cubicBezTo>
                      <a:pt x="20" y="87"/>
                      <a:pt x="21" y="86"/>
                      <a:pt x="22" y="86"/>
                    </a:cubicBezTo>
                    <a:cubicBezTo>
                      <a:pt x="22" y="87"/>
                      <a:pt x="22" y="87"/>
                      <a:pt x="22" y="87"/>
                    </a:cubicBezTo>
                    <a:cubicBezTo>
                      <a:pt x="23" y="89"/>
                      <a:pt x="24" y="89"/>
                      <a:pt x="26" y="89"/>
                    </a:cubicBezTo>
                    <a:cubicBezTo>
                      <a:pt x="26" y="90"/>
                      <a:pt x="26" y="90"/>
                      <a:pt x="26" y="90"/>
                    </a:cubicBezTo>
                    <a:cubicBezTo>
                      <a:pt x="26" y="89"/>
                      <a:pt x="28" y="93"/>
                      <a:pt x="31" y="93"/>
                    </a:cubicBezTo>
                    <a:cubicBezTo>
                      <a:pt x="31" y="93"/>
                      <a:pt x="31" y="93"/>
                      <a:pt x="30" y="93"/>
                    </a:cubicBezTo>
                    <a:cubicBezTo>
                      <a:pt x="32" y="93"/>
                      <a:pt x="33" y="94"/>
                      <a:pt x="34" y="95"/>
                    </a:cubicBezTo>
                    <a:cubicBezTo>
                      <a:pt x="36" y="96"/>
                      <a:pt x="37" y="96"/>
                      <a:pt x="38" y="94"/>
                    </a:cubicBezTo>
                    <a:cubicBezTo>
                      <a:pt x="39" y="94"/>
                      <a:pt x="39" y="94"/>
                      <a:pt x="39" y="94"/>
                    </a:cubicBezTo>
                    <a:cubicBezTo>
                      <a:pt x="37" y="93"/>
                      <a:pt x="40" y="92"/>
                      <a:pt x="39" y="92"/>
                    </a:cubicBezTo>
                    <a:cubicBezTo>
                      <a:pt x="40" y="92"/>
                      <a:pt x="41" y="93"/>
                      <a:pt x="40" y="93"/>
                    </a:cubicBezTo>
                    <a:cubicBezTo>
                      <a:pt x="40" y="93"/>
                      <a:pt x="40" y="93"/>
                      <a:pt x="40" y="93"/>
                    </a:cubicBezTo>
                    <a:cubicBezTo>
                      <a:pt x="39" y="95"/>
                      <a:pt x="43" y="94"/>
                      <a:pt x="43" y="95"/>
                    </a:cubicBezTo>
                    <a:cubicBezTo>
                      <a:pt x="47" y="95"/>
                      <a:pt x="52" y="95"/>
                      <a:pt x="56" y="93"/>
                    </a:cubicBezTo>
                    <a:cubicBezTo>
                      <a:pt x="55" y="92"/>
                      <a:pt x="55" y="92"/>
                      <a:pt x="55" y="92"/>
                    </a:cubicBezTo>
                    <a:cubicBezTo>
                      <a:pt x="56" y="91"/>
                      <a:pt x="56" y="91"/>
                      <a:pt x="56" y="91"/>
                    </a:cubicBezTo>
                    <a:cubicBezTo>
                      <a:pt x="57" y="92"/>
                      <a:pt x="57" y="92"/>
                      <a:pt x="56" y="93"/>
                    </a:cubicBezTo>
                    <a:cubicBezTo>
                      <a:pt x="57" y="93"/>
                      <a:pt x="57" y="91"/>
                      <a:pt x="57" y="91"/>
                    </a:cubicBezTo>
                    <a:cubicBezTo>
                      <a:pt x="59" y="90"/>
                      <a:pt x="57" y="93"/>
                      <a:pt x="58" y="92"/>
                    </a:cubicBezTo>
                    <a:cubicBezTo>
                      <a:pt x="58" y="92"/>
                      <a:pt x="59" y="92"/>
                      <a:pt x="59" y="92"/>
                    </a:cubicBezTo>
                    <a:cubicBezTo>
                      <a:pt x="58" y="92"/>
                      <a:pt x="58" y="92"/>
                      <a:pt x="58" y="92"/>
                    </a:cubicBezTo>
                    <a:cubicBezTo>
                      <a:pt x="59" y="91"/>
                      <a:pt x="58" y="90"/>
                      <a:pt x="60" y="90"/>
                    </a:cubicBezTo>
                    <a:cubicBezTo>
                      <a:pt x="60" y="90"/>
                      <a:pt x="60" y="90"/>
                      <a:pt x="61" y="90"/>
                    </a:cubicBezTo>
                    <a:cubicBezTo>
                      <a:pt x="61" y="90"/>
                      <a:pt x="61" y="90"/>
                      <a:pt x="61" y="90"/>
                    </a:cubicBezTo>
                    <a:cubicBezTo>
                      <a:pt x="61" y="90"/>
                      <a:pt x="63" y="89"/>
                      <a:pt x="63" y="89"/>
                    </a:cubicBezTo>
                    <a:cubicBezTo>
                      <a:pt x="61" y="88"/>
                      <a:pt x="61" y="88"/>
                      <a:pt x="61" y="88"/>
                    </a:cubicBezTo>
                    <a:cubicBezTo>
                      <a:pt x="62" y="87"/>
                      <a:pt x="63" y="87"/>
                      <a:pt x="61" y="87"/>
                    </a:cubicBezTo>
                    <a:cubicBezTo>
                      <a:pt x="64" y="88"/>
                      <a:pt x="66" y="83"/>
                      <a:pt x="67" y="82"/>
                    </a:cubicBezTo>
                    <a:cubicBezTo>
                      <a:pt x="67" y="81"/>
                      <a:pt x="68" y="80"/>
                      <a:pt x="69" y="79"/>
                    </a:cubicBezTo>
                    <a:cubicBezTo>
                      <a:pt x="68" y="79"/>
                      <a:pt x="67" y="79"/>
                      <a:pt x="68" y="78"/>
                    </a:cubicBezTo>
                    <a:cubicBezTo>
                      <a:pt x="70" y="79"/>
                      <a:pt x="70" y="76"/>
                      <a:pt x="72" y="76"/>
                    </a:cubicBezTo>
                    <a:cubicBezTo>
                      <a:pt x="70" y="76"/>
                      <a:pt x="73" y="73"/>
                      <a:pt x="71" y="74"/>
                    </a:cubicBezTo>
                    <a:cubicBezTo>
                      <a:pt x="71" y="73"/>
                      <a:pt x="72" y="74"/>
                      <a:pt x="72" y="73"/>
                    </a:cubicBezTo>
                    <a:cubicBezTo>
                      <a:pt x="72" y="72"/>
                      <a:pt x="73" y="71"/>
                      <a:pt x="74" y="70"/>
                    </a:cubicBezTo>
                    <a:cubicBezTo>
                      <a:pt x="74" y="68"/>
                      <a:pt x="75" y="67"/>
                      <a:pt x="75" y="66"/>
                    </a:cubicBezTo>
                    <a:cubicBezTo>
                      <a:pt x="75" y="66"/>
                      <a:pt x="74" y="66"/>
                      <a:pt x="74" y="65"/>
                    </a:cubicBezTo>
                    <a:cubicBezTo>
                      <a:pt x="75" y="64"/>
                      <a:pt x="75" y="64"/>
                      <a:pt x="75" y="64"/>
                    </a:cubicBezTo>
                    <a:cubicBezTo>
                      <a:pt x="75" y="63"/>
                      <a:pt x="74" y="63"/>
                      <a:pt x="75" y="62"/>
                    </a:cubicBezTo>
                    <a:cubicBezTo>
                      <a:pt x="75" y="62"/>
                      <a:pt x="74" y="63"/>
                      <a:pt x="74" y="62"/>
                    </a:cubicBezTo>
                    <a:cubicBezTo>
                      <a:pt x="75" y="60"/>
                      <a:pt x="75" y="57"/>
                      <a:pt x="75" y="54"/>
                    </a:cubicBezTo>
                    <a:cubicBezTo>
                      <a:pt x="75" y="51"/>
                      <a:pt x="74" y="48"/>
                      <a:pt x="75" y="45"/>
                    </a:cubicBezTo>
                    <a:cubicBezTo>
                      <a:pt x="75" y="46"/>
                      <a:pt x="75" y="46"/>
                      <a:pt x="75" y="45"/>
                    </a:cubicBezTo>
                    <a:cubicBezTo>
                      <a:pt x="75" y="45"/>
                      <a:pt x="74" y="45"/>
                      <a:pt x="73" y="45"/>
                    </a:cubicBezTo>
                    <a:cubicBezTo>
                      <a:pt x="73" y="45"/>
                      <a:pt x="74" y="45"/>
                      <a:pt x="74" y="44"/>
                    </a:cubicBezTo>
                    <a:cubicBezTo>
                      <a:pt x="74" y="43"/>
                      <a:pt x="74" y="43"/>
                      <a:pt x="74" y="43"/>
                    </a:cubicBezTo>
                    <a:cubicBezTo>
                      <a:pt x="73" y="43"/>
                      <a:pt x="74" y="40"/>
                      <a:pt x="72" y="40"/>
                    </a:cubicBezTo>
                    <a:cubicBezTo>
                      <a:pt x="73" y="41"/>
                      <a:pt x="73" y="41"/>
                      <a:pt x="73" y="41"/>
                    </a:cubicBezTo>
                    <a:cubicBezTo>
                      <a:pt x="71" y="40"/>
                      <a:pt x="70" y="43"/>
                      <a:pt x="68" y="43"/>
                    </a:cubicBezTo>
                    <a:cubicBezTo>
                      <a:pt x="70" y="44"/>
                      <a:pt x="67" y="46"/>
                      <a:pt x="69" y="47"/>
                    </a:cubicBezTo>
                    <a:cubicBezTo>
                      <a:pt x="69" y="48"/>
                      <a:pt x="68" y="47"/>
                      <a:pt x="68" y="48"/>
                    </a:cubicBezTo>
                    <a:cubicBezTo>
                      <a:pt x="69" y="48"/>
                      <a:pt x="69" y="48"/>
                      <a:pt x="69" y="49"/>
                    </a:cubicBezTo>
                    <a:cubicBezTo>
                      <a:pt x="69" y="49"/>
                      <a:pt x="69" y="49"/>
                      <a:pt x="69" y="49"/>
                    </a:cubicBezTo>
                    <a:cubicBezTo>
                      <a:pt x="69" y="52"/>
                      <a:pt x="68" y="53"/>
                      <a:pt x="68" y="56"/>
                    </a:cubicBezTo>
                    <a:cubicBezTo>
                      <a:pt x="69" y="56"/>
                      <a:pt x="69" y="56"/>
                      <a:pt x="69" y="56"/>
                    </a:cubicBezTo>
                    <a:cubicBezTo>
                      <a:pt x="69" y="56"/>
                      <a:pt x="68" y="56"/>
                      <a:pt x="68" y="57"/>
                    </a:cubicBezTo>
                    <a:cubicBezTo>
                      <a:pt x="70" y="57"/>
                      <a:pt x="68" y="55"/>
                      <a:pt x="70" y="56"/>
                    </a:cubicBezTo>
                    <a:cubicBezTo>
                      <a:pt x="68" y="56"/>
                      <a:pt x="69" y="60"/>
                      <a:pt x="67" y="60"/>
                    </a:cubicBezTo>
                    <a:cubicBezTo>
                      <a:pt x="67" y="61"/>
                      <a:pt x="68" y="60"/>
                      <a:pt x="68" y="61"/>
                    </a:cubicBezTo>
                    <a:cubicBezTo>
                      <a:pt x="68" y="61"/>
                      <a:pt x="68" y="61"/>
                      <a:pt x="68" y="61"/>
                    </a:cubicBezTo>
                    <a:cubicBezTo>
                      <a:pt x="68" y="62"/>
                      <a:pt x="68" y="62"/>
                      <a:pt x="68" y="62"/>
                    </a:cubicBezTo>
                    <a:cubicBezTo>
                      <a:pt x="68" y="62"/>
                      <a:pt x="67" y="62"/>
                      <a:pt x="67" y="62"/>
                    </a:cubicBezTo>
                    <a:cubicBezTo>
                      <a:pt x="67" y="62"/>
                      <a:pt x="67" y="62"/>
                      <a:pt x="67" y="62"/>
                    </a:cubicBezTo>
                    <a:cubicBezTo>
                      <a:pt x="66" y="63"/>
                      <a:pt x="67" y="64"/>
                      <a:pt x="67" y="64"/>
                    </a:cubicBezTo>
                    <a:cubicBezTo>
                      <a:pt x="67" y="64"/>
                      <a:pt x="67" y="63"/>
                      <a:pt x="67" y="63"/>
                    </a:cubicBezTo>
                    <a:cubicBezTo>
                      <a:pt x="67" y="65"/>
                      <a:pt x="67" y="66"/>
                      <a:pt x="66" y="68"/>
                    </a:cubicBezTo>
                    <a:cubicBezTo>
                      <a:pt x="66" y="69"/>
                      <a:pt x="66" y="70"/>
                      <a:pt x="66" y="72"/>
                    </a:cubicBezTo>
                    <a:cubicBezTo>
                      <a:pt x="66" y="72"/>
                      <a:pt x="66" y="72"/>
                      <a:pt x="66" y="72"/>
                    </a:cubicBezTo>
                    <a:cubicBezTo>
                      <a:pt x="66" y="74"/>
                      <a:pt x="65" y="73"/>
                      <a:pt x="65" y="75"/>
                    </a:cubicBezTo>
                    <a:cubicBezTo>
                      <a:pt x="64" y="75"/>
                      <a:pt x="64" y="75"/>
                      <a:pt x="64" y="75"/>
                    </a:cubicBezTo>
                    <a:cubicBezTo>
                      <a:pt x="65" y="75"/>
                      <a:pt x="65" y="76"/>
                      <a:pt x="64" y="76"/>
                    </a:cubicBezTo>
                    <a:cubicBezTo>
                      <a:pt x="64" y="76"/>
                      <a:pt x="63" y="77"/>
                      <a:pt x="63" y="76"/>
                    </a:cubicBezTo>
                    <a:cubicBezTo>
                      <a:pt x="63" y="78"/>
                      <a:pt x="63" y="77"/>
                      <a:pt x="63" y="79"/>
                    </a:cubicBezTo>
                    <a:cubicBezTo>
                      <a:pt x="63" y="79"/>
                      <a:pt x="63" y="79"/>
                      <a:pt x="63" y="79"/>
                    </a:cubicBezTo>
                    <a:cubicBezTo>
                      <a:pt x="63" y="80"/>
                      <a:pt x="63" y="80"/>
                      <a:pt x="63" y="81"/>
                    </a:cubicBezTo>
                    <a:cubicBezTo>
                      <a:pt x="63" y="80"/>
                      <a:pt x="61" y="81"/>
                      <a:pt x="61" y="79"/>
                    </a:cubicBezTo>
                    <a:cubicBezTo>
                      <a:pt x="59" y="80"/>
                      <a:pt x="60" y="83"/>
                      <a:pt x="58" y="82"/>
                    </a:cubicBezTo>
                    <a:cubicBezTo>
                      <a:pt x="59" y="84"/>
                      <a:pt x="60" y="81"/>
                      <a:pt x="60" y="82"/>
                    </a:cubicBezTo>
                    <a:cubicBezTo>
                      <a:pt x="61" y="82"/>
                      <a:pt x="61" y="84"/>
                      <a:pt x="60" y="84"/>
                    </a:cubicBezTo>
                    <a:cubicBezTo>
                      <a:pt x="59" y="84"/>
                      <a:pt x="57" y="83"/>
                      <a:pt x="56" y="84"/>
                    </a:cubicBezTo>
                    <a:cubicBezTo>
                      <a:pt x="56" y="84"/>
                      <a:pt x="56" y="84"/>
                      <a:pt x="56" y="84"/>
                    </a:cubicBezTo>
                    <a:cubicBezTo>
                      <a:pt x="56" y="84"/>
                      <a:pt x="56" y="85"/>
                      <a:pt x="55" y="85"/>
                    </a:cubicBezTo>
                    <a:cubicBezTo>
                      <a:pt x="55" y="86"/>
                      <a:pt x="54" y="85"/>
                      <a:pt x="54" y="87"/>
                    </a:cubicBezTo>
                    <a:cubicBezTo>
                      <a:pt x="54" y="87"/>
                      <a:pt x="56" y="85"/>
                      <a:pt x="56" y="85"/>
                    </a:cubicBezTo>
                    <a:cubicBezTo>
                      <a:pt x="55" y="86"/>
                      <a:pt x="55" y="88"/>
                      <a:pt x="53" y="88"/>
                    </a:cubicBezTo>
                    <a:cubicBezTo>
                      <a:pt x="53" y="88"/>
                      <a:pt x="54" y="87"/>
                      <a:pt x="54" y="87"/>
                    </a:cubicBezTo>
                    <a:cubicBezTo>
                      <a:pt x="53" y="87"/>
                      <a:pt x="53" y="88"/>
                      <a:pt x="52" y="87"/>
                    </a:cubicBezTo>
                    <a:cubicBezTo>
                      <a:pt x="52" y="86"/>
                      <a:pt x="54" y="86"/>
                      <a:pt x="54" y="85"/>
                    </a:cubicBezTo>
                    <a:cubicBezTo>
                      <a:pt x="54" y="84"/>
                      <a:pt x="53" y="87"/>
                      <a:pt x="53" y="85"/>
                    </a:cubicBezTo>
                    <a:cubicBezTo>
                      <a:pt x="53" y="87"/>
                      <a:pt x="51" y="85"/>
                      <a:pt x="51" y="87"/>
                    </a:cubicBezTo>
                    <a:cubicBezTo>
                      <a:pt x="51" y="86"/>
                      <a:pt x="51" y="86"/>
                      <a:pt x="51" y="86"/>
                    </a:cubicBezTo>
                    <a:cubicBezTo>
                      <a:pt x="51" y="87"/>
                      <a:pt x="50" y="87"/>
                      <a:pt x="50" y="87"/>
                    </a:cubicBezTo>
                    <a:cubicBezTo>
                      <a:pt x="50" y="86"/>
                      <a:pt x="50" y="86"/>
                      <a:pt x="50" y="86"/>
                    </a:cubicBezTo>
                    <a:cubicBezTo>
                      <a:pt x="50" y="87"/>
                      <a:pt x="49" y="86"/>
                      <a:pt x="48" y="86"/>
                    </a:cubicBezTo>
                    <a:cubicBezTo>
                      <a:pt x="50" y="86"/>
                      <a:pt x="49" y="87"/>
                      <a:pt x="49" y="88"/>
                    </a:cubicBezTo>
                    <a:cubicBezTo>
                      <a:pt x="48" y="89"/>
                      <a:pt x="48" y="86"/>
                      <a:pt x="46" y="86"/>
                    </a:cubicBezTo>
                    <a:cubicBezTo>
                      <a:pt x="46" y="86"/>
                      <a:pt x="47" y="87"/>
                      <a:pt x="46" y="87"/>
                    </a:cubicBezTo>
                    <a:cubicBezTo>
                      <a:pt x="46" y="87"/>
                      <a:pt x="45" y="87"/>
                      <a:pt x="45" y="86"/>
                    </a:cubicBezTo>
                    <a:cubicBezTo>
                      <a:pt x="43" y="87"/>
                      <a:pt x="45" y="87"/>
                      <a:pt x="45" y="88"/>
                    </a:cubicBezTo>
                    <a:cubicBezTo>
                      <a:pt x="44" y="87"/>
                      <a:pt x="44" y="89"/>
                      <a:pt x="43" y="89"/>
                    </a:cubicBezTo>
                    <a:cubicBezTo>
                      <a:pt x="43" y="88"/>
                      <a:pt x="43" y="88"/>
                      <a:pt x="43" y="88"/>
                    </a:cubicBezTo>
                    <a:cubicBezTo>
                      <a:pt x="41" y="87"/>
                      <a:pt x="43" y="90"/>
                      <a:pt x="41" y="89"/>
                    </a:cubicBezTo>
                    <a:cubicBezTo>
                      <a:pt x="42" y="88"/>
                      <a:pt x="42" y="88"/>
                      <a:pt x="42" y="88"/>
                    </a:cubicBezTo>
                    <a:cubicBezTo>
                      <a:pt x="41" y="88"/>
                      <a:pt x="41" y="88"/>
                      <a:pt x="41" y="88"/>
                    </a:cubicBezTo>
                    <a:cubicBezTo>
                      <a:pt x="41" y="87"/>
                      <a:pt x="41" y="87"/>
                      <a:pt x="41" y="87"/>
                    </a:cubicBezTo>
                    <a:cubicBezTo>
                      <a:pt x="40" y="88"/>
                      <a:pt x="40" y="87"/>
                      <a:pt x="39" y="87"/>
                    </a:cubicBezTo>
                    <a:cubicBezTo>
                      <a:pt x="39" y="88"/>
                      <a:pt x="38" y="89"/>
                      <a:pt x="38" y="88"/>
                    </a:cubicBezTo>
                    <a:cubicBezTo>
                      <a:pt x="37" y="88"/>
                      <a:pt x="38" y="88"/>
                      <a:pt x="37" y="87"/>
                    </a:cubicBezTo>
                    <a:cubicBezTo>
                      <a:pt x="37" y="87"/>
                      <a:pt x="38" y="86"/>
                      <a:pt x="38" y="87"/>
                    </a:cubicBezTo>
                    <a:cubicBezTo>
                      <a:pt x="38" y="87"/>
                      <a:pt x="38" y="87"/>
                      <a:pt x="39" y="87"/>
                    </a:cubicBezTo>
                    <a:cubicBezTo>
                      <a:pt x="38" y="86"/>
                      <a:pt x="37" y="86"/>
                      <a:pt x="37" y="86"/>
                    </a:cubicBezTo>
                    <a:cubicBezTo>
                      <a:pt x="37" y="86"/>
                      <a:pt x="37" y="86"/>
                      <a:pt x="37" y="86"/>
                    </a:cubicBezTo>
                    <a:cubicBezTo>
                      <a:pt x="35" y="87"/>
                      <a:pt x="35" y="87"/>
                      <a:pt x="35" y="87"/>
                    </a:cubicBezTo>
                    <a:cubicBezTo>
                      <a:pt x="35" y="86"/>
                      <a:pt x="35" y="86"/>
                      <a:pt x="36" y="86"/>
                    </a:cubicBezTo>
                    <a:cubicBezTo>
                      <a:pt x="35" y="86"/>
                      <a:pt x="35" y="86"/>
                      <a:pt x="34" y="86"/>
                    </a:cubicBezTo>
                    <a:cubicBezTo>
                      <a:pt x="35" y="86"/>
                      <a:pt x="35" y="85"/>
                      <a:pt x="36" y="85"/>
                    </a:cubicBezTo>
                    <a:cubicBezTo>
                      <a:pt x="36" y="85"/>
                      <a:pt x="34" y="85"/>
                      <a:pt x="34" y="85"/>
                    </a:cubicBezTo>
                    <a:cubicBezTo>
                      <a:pt x="34" y="85"/>
                      <a:pt x="34" y="84"/>
                      <a:pt x="34" y="84"/>
                    </a:cubicBezTo>
                    <a:cubicBezTo>
                      <a:pt x="33" y="83"/>
                      <a:pt x="31" y="84"/>
                      <a:pt x="31" y="83"/>
                    </a:cubicBezTo>
                    <a:cubicBezTo>
                      <a:pt x="30" y="83"/>
                      <a:pt x="30" y="83"/>
                      <a:pt x="30" y="83"/>
                    </a:cubicBezTo>
                    <a:cubicBezTo>
                      <a:pt x="29" y="82"/>
                      <a:pt x="29" y="81"/>
                      <a:pt x="27" y="81"/>
                    </a:cubicBezTo>
                    <a:cubicBezTo>
                      <a:pt x="27" y="79"/>
                      <a:pt x="27" y="79"/>
                      <a:pt x="27" y="79"/>
                    </a:cubicBezTo>
                    <a:cubicBezTo>
                      <a:pt x="26" y="79"/>
                      <a:pt x="27" y="81"/>
                      <a:pt x="25" y="81"/>
                    </a:cubicBezTo>
                    <a:cubicBezTo>
                      <a:pt x="24" y="80"/>
                      <a:pt x="26" y="79"/>
                      <a:pt x="26" y="79"/>
                    </a:cubicBezTo>
                    <a:cubicBezTo>
                      <a:pt x="25" y="79"/>
                      <a:pt x="23" y="79"/>
                      <a:pt x="23" y="78"/>
                    </a:cubicBezTo>
                    <a:cubicBezTo>
                      <a:pt x="23" y="78"/>
                      <a:pt x="23" y="78"/>
                      <a:pt x="24" y="78"/>
                    </a:cubicBezTo>
                    <a:close/>
                    <a:moveTo>
                      <a:pt x="15" y="68"/>
                    </a:moveTo>
                    <a:cubicBezTo>
                      <a:pt x="15" y="68"/>
                      <a:pt x="16" y="68"/>
                      <a:pt x="16" y="68"/>
                    </a:cubicBezTo>
                    <a:cubicBezTo>
                      <a:pt x="15" y="69"/>
                      <a:pt x="15" y="68"/>
                      <a:pt x="15" y="68"/>
                    </a:cubicBezTo>
                    <a:close/>
                    <a:moveTo>
                      <a:pt x="7" y="48"/>
                    </a:moveTo>
                    <a:cubicBezTo>
                      <a:pt x="7" y="48"/>
                      <a:pt x="7" y="48"/>
                      <a:pt x="7" y="49"/>
                    </a:cubicBezTo>
                    <a:cubicBezTo>
                      <a:pt x="7" y="48"/>
                      <a:pt x="7" y="48"/>
                      <a:pt x="7" y="48"/>
                    </a:cubicBezTo>
                    <a:close/>
                    <a:moveTo>
                      <a:pt x="40" y="2"/>
                    </a:moveTo>
                    <a:cubicBezTo>
                      <a:pt x="40" y="2"/>
                      <a:pt x="40" y="2"/>
                      <a:pt x="40" y="2"/>
                    </a:cubicBezTo>
                    <a:cubicBezTo>
                      <a:pt x="39" y="1"/>
                      <a:pt x="40" y="2"/>
                      <a:pt x="40" y="2"/>
                    </a:cubicBezTo>
                    <a:close/>
                    <a:moveTo>
                      <a:pt x="41" y="3"/>
                    </a:moveTo>
                    <a:cubicBezTo>
                      <a:pt x="42" y="3"/>
                      <a:pt x="42" y="2"/>
                      <a:pt x="42" y="2"/>
                    </a:cubicBezTo>
                    <a:cubicBezTo>
                      <a:pt x="41" y="2"/>
                      <a:pt x="41" y="2"/>
                      <a:pt x="41" y="2"/>
                    </a:cubicBezTo>
                    <a:cubicBezTo>
                      <a:pt x="41" y="2"/>
                      <a:pt x="41" y="3"/>
                      <a:pt x="41" y="3"/>
                    </a:cubicBezTo>
                    <a:close/>
                    <a:moveTo>
                      <a:pt x="61" y="90"/>
                    </a:moveTo>
                    <a:cubicBezTo>
                      <a:pt x="60" y="90"/>
                      <a:pt x="60" y="90"/>
                      <a:pt x="60" y="90"/>
                    </a:cubicBezTo>
                    <a:cubicBezTo>
                      <a:pt x="61" y="89"/>
                      <a:pt x="61" y="89"/>
                      <a:pt x="61"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4" name="Freeform 226">
                <a:extLst>
                  <a:ext uri="{FF2B5EF4-FFF2-40B4-BE49-F238E27FC236}">
                    <a16:creationId xmlns:a16="http://schemas.microsoft.com/office/drawing/2014/main" id="{7883A21A-E160-49C7-8B65-68F7B5676EC5}"/>
                  </a:ext>
                </a:extLst>
              </p:cNvPr>
              <p:cNvSpPr>
                <a:spLocks/>
              </p:cNvSpPr>
              <p:nvPr userDrawn="1"/>
            </p:nvSpPr>
            <p:spPr bwMode="auto">
              <a:xfrm>
                <a:off x="3639" y="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5" name="Freeform 227">
                <a:extLst>
                  <a:ext uri="{FF2B5EF4-FFF2-40B4-BE49-F238E27FC236}">
                    <a16:creationId xmlns:a16="http://schemas.microsoft.com/office/drawing/2014/main" id="{6A986564-5604-4CA9-B814-DF9D35B508D7}"/>
                  </a:ext>
                </a:extLst>
              </p:cNvPr>
              <p:cNvSpPr>
                <a:spLocks/>
              </p:cNvSpPr>
              <p:nvPr userDrawn="1"/>
            </p:nvSpPr>
            <p:spPr bwMode="auto">
              <a:xfrm>
                <a:off x="3749" y="6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6" name="Freeform 228">
                <a:extLst>
                  <a:ext uri="{FF2B5EF4-FFF2-40B4-BE49-F238E27FC236}">
                    <a16:creationId xmlns:a16="http://schemas.microsoft.com/office/drawing/2014/main" id="{CEFF674E-B1B1-4924-B1FB-46673FC05744}"/>
                  </a:ext>
                </a:extLst>
              </p:cNvPr>
              <p:cNvSpPr>
                <a:spLocks/>
              </p:cNvSpPr>
              <p:nvPr userDrawn="1"/>
            </p:nvSpPr>
            <p:spPr bwMode="auto">
              <a:xfrm>
                <a:off x="3709" y="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7" name="Freeform 229">
                <a:extLst>
                  <a:ext uri="{FF2B5EF4-FFF2-40B4-BE49-F238E27FC236}">
                    <a16:creationId xmlns:a16="http://schemas.microsoft.com/office/drawing/2014/main" id="{09368E23-1814-4704-812C-BA44E9EA8E51}"/>
                  </a:ext>
                </a:extLst>
              </p:cNvPr>
              <p:cNvSpPr>
                <a:spLocks/>
              </p:cNvSpPr>
              <p:nvPr userDrawn="1"/>
            </p:nvSpPr>
            <p:spPr bwMode="auto">
              <a:xfrm>
                <a:off x="3843" y="2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8" name="Freeform 230">
                <a:extLst>
                  <a:ext uri="{FF2B5EF4-FFF2-40B4-BE49-F238E27FC236}">
                    <a16:creationId xmlns:a16="http://schemas.microsoft.com/office/drawing/2014/main" id="{6B690455-94B4-4B0B-902D-15C2387AD154}"/>
                  </a:ext>
                </a:extLst>
              </p:cNvPr>
              <p:cNvSpPr>
                <a:spLocks/>
              </p:cNvSpPr>
              <p:nvPr userDrawn="1"/>
            </p:nvSpPr>
            <p:spPr bwMode="auto">
              <a:xfrm>
                <a:off x="3863" y="28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1" y="1"/>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9" name="Freeform 231">
                <a:extLst>
                  <a:ext uri="{FF2B5EF4-FFF2-40B4-BE49-F238E27FC236}">
                    <a16:creationId xmlns:a16="http://schemas.microsoft.com/office/drawing/2014/main" id="{6DB314EB-E4FD-4FF6-A13D-8C20A1A49CED}"/>
                  </a:ext>
                </a:extLst>
              </p:cNvPr>
              <p:cNvSpPr>
                <a:spLocks/>
              </p:cNvSpPr>
              <p:nvPr userDrawn="1"/>
            </p:nvSpPr>
            <p:spPr bwMode="auto">
              <a:xfrm>
                <a:off x="3843" y="25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0" name="Freeform 232">
                <a:extLst>
                  <a:ext uri="{FF2B5EF4-FFF2-40B4-BE49-F238E27FC236}">
                    <a16:creationId xmlns:a16="http://schemas.microsoft.com/office/drawing/2014/main" id="{4B538544-E78D-4375-9B10-E50CD69104C8}"/>
                  </a:ext>
                </a:extLst>
              </p:cNvPr>
              <p:cNvSpPr>
                <a:spLocks/>
              </p:cNvSpPr>
              <p:nvPr userDrawn="1"/>
            </p:nvSpPr>
            <p:spPr bwMode="auto">
              <a:xfrm>
                <a:off x="3848" y="2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1" name="Freeform 233">
                <a:extLst>
                  <a:ext uri="{FF2B5EF4-FFF2-40B4-BE49-F238E27FC236}">
                    <a16:creationId xmlns:a16="http://schemas.microsoft.com/office/drawing/2014/main" id="{2E24AA63-2873-4A1F-A4F2-138696F85F02}"/>
                  </a:ext>
                </a:extLst>
              </p:cNvPr>
              <p:cNvSpPr>
                <a:spLocks/>
              </p:cNvSpPr>
              <p:nvPr userDrawn="1"/>
            </p:nvSpPr>
            <p:spPr bwMode="auto">
              <a:xfrm>
                <a:off x="3809" y="223"/>
                <a:ext cx="15" cy="10"/>
              </a:xfrm>
              <a:custGeom>
                <a:avLst/>
                <a:gdLst>
                  <a:gd name="T0" fmla="*/ 1 w 3"/>
                  <a:gd name="T1" fmla="*/ 2 h 2"/>
                  <a:gd name="T2" fmla="*/ 2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2" y="1"/>
                    </a:cubicBezTo>
                    <a:cubicBezTo>
                      <a:pt x="3"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2" name="Rectangle 234">
                <a:extLst>
                  <a:ext uri="{FF2B5EF4-FFF2-40B4-BE49-F238E27FC236}">
                    <a16:creationId xmlns:a16="http://schemas.microsoft.com/office/drawing/2014/main" id="{250EEC62-1F3B-4C50-81B9-AB913DAA28D7}"/>
                  </a:ext>
                </a:extLst>
              </p:cNvPr>
              <p:cNvSpPr>
                <a:spLocks noChangeArrowheads="1"/>
              </p:cNvSpPr>
              <p:nvPr userDrawn="1"/>
            </p:nvSpPr>
            <p:spPr bwMode="auto">
              <a:xfrm>
                <a:off x="3838" y="2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3" name="Freeform 235">
                <a:extLst>
                  <a:ext uri="{FF2B5EF4-FFF2-40B4-BE49-F238E27FC236}">
                    <a16:creationId xmlns:a16="http://schemas.microsoft.com/office/drawing/2014/main" id="{35DB0C26-5341-454E-928E-FB6D3020CC3C}"/>
                  </a:ext>
                </a:extLst>
              </p:cNvPr>
              <p:cNvSpPr>
                <a:spLocks/>
              </p:cNvSpPr>
              <p:nvPr userDrawn="1"/>
            </p:nvSpPr>
            <p:spPr bwMode="auto">
              <a:xfrm>
                <a:off x="3819" y="25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4" name="Freeform 236">
                <a:extLst>
                  <a:ext uri="{FF2B5EF4-FFF2-40B4-BE49-F238E27FC236}">
                    <a16:creationId xmlns:a16="http://schemas.microsoft.com/office/drawing/2014/main" id="{15D95FB9-58E3-4DD1-B298-15E80A9C398D}"/>
                  </a:ext>
                </a:extLst>
              </p:cNvPr>
              <p:cNvSpPr>
                <a:spLocks/>
              </p:cNvSpPr>
              <p:nvPr userDrawn="1"/>
            </p:nvSpPr>
            <p:spPr bwMode="auto">
              <a:xfrm>
                <a:off x="3824" y="25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5" name="Freeform 237">
                <a:extLst>
                  <a:ext uri="{FF2B5EF4-FFF2-40B4-BE49-F238E27FC236}">
                    <a16:creationId xmlns:a16="http://schemas.microsoft.com/office/drawing/2014/main" id="{BEF73440-A588-4BF7-B99C-A5F61D3DACA1}"/>
                  </a:ext>
                </a:extLst>
              </p:cNvPr>
              <p:cNvSpPr>
                <a:spLocks/>
              </p:cNvSpPr>
              <p:nvPr userDrawn="1"/>
            </p:nvSpPr>
            <p:spPr bwMode="auto">
              <a:xfrm>
                <a:off x="3829" y="26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6" name="Freeform 238">
                <a:extLst>
                  <a:ext uri="{FF2B5EF4-FFF2-40B4-BE49-F238E27FC236}">
                    <a16:creationId xmlns:a16="http://schemas.microsoft.com/office/drawing/2014/main" id="{49690742-806D-4A0D-8337-57C1127876F8}"/>
                  </a:ext>
                </a:extLst>
              </p:cNvPr>
              <p:cNvSpPr>
                <a:spLocks/>
              </p:cNvSpPr>
              <p:nvPr userDrawn="1"/>
            </p:nvSpPr>
            <p:spPr bwMode="auto">
              <a:xfrm>
                <a:off x="3764" y="2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7" name="Freeform 239">
                <a:extLst>
                  <a:ext uri="{FF2B5EF4-FFF2-40B4-BE49-F238E27FC236}">
                    <a16:creationId xmlns:a16="http://schemas.microsoft.com/office/drawing/2014/main" id="{A05D2EA2-A163-4808-AE7D-9996C01760A0}"/>
                  </a:ext>
                </a:extLst>
              </p:cNvPr>
              <p:cNvSpPr>
                <a:spLocks/>
              </p:cNvSpPr>
              <p:nvPr userDrawn="1"/>
            </p:nvSpPr>
            <p:spPr bwMode="auto">
              <a:xfrm>
                <a:off x="3779" y="25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8" name="Freeform 240">
                <a:extLst>
                  <a:ext uri="{FF2B5EF4-FFF2-40B4-BE49-F238E27FC236}">
                    <a16:creationId xmlns:a16="http://schemas.microsoft.com/office/drawing/2014/main" id="{71C756F7-24DD-4423-979B-0656A53720CF}"/>
                  </a:ext>
                </a:extLst>
              </p:cNvPr>
              <p:cNvSpPr>
                <a:spLocks/>
              </p:cNvSpPr>
              <p:nvPr userDrawn="1"/>
            </p:nvSpPr>
            <p:spPr bwMode="auto">
              <a:xfrm>
                <a:off x="3759" y="253"/>
                <a:ext cx="15" cy="5"/>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2" y="1"/>
                      <a:pt x="0" y="1"/>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9" name="Freeform 241">
                <a:extLst>
                  <a:ext uri="{FF2B5EF4-FFF2-40B4-BE49-F238E27FC236}">
                    <a16:creationId xmlns:a16="http://schemas.microsoft.com/office/drawing/2014/main" id="{204F79E3-F031-44E8-BEAD-70CB23600C9F}"/>
                  </a:ext>
                </a:extLst>
              </p:cNvPr>
              <p:cNvSpPr>
                <a:spLocks/>
              </p:cNvSpPr>
              <p:nvPr userDrawn="1"/>
            </p:nvSpPr>
            <p:spPr bwMode="auto">
              <a:xfrm>
                <a:off x="3689" y="26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0" name="Freeform 242">
                <a:extLst>
                  <a:ext uri="{FF2B5EF4-FFF2-40B4-BE49-F238E27FC236}">
                    <a16:creationId xmlns:a16="http://schemas.microsoft.com/office/drawing/2014/main" id="{3D6210CB-BCD9-4123-A021-B5F8B757A363}"/>
                  </a:ext>
                </a:extLst>
              </p:cNvPr>
              <p:cNvSpPr>
                <a:spLocks/>
              </p:cNvSpPr>
              <p:nvPr userDrawn="1"/>
            </p:nvSpPr>
            <p:spPr bwMode="auto">
              <a:xfrm>
                <a:off x="3664" y="323"/>
                <a:ext cx="10" cy="10"/>
              </a:xfrm>
              <a:custGeom>
                <a:avLst/>
                <a:gdLst>
                  <a:gd name="T0" fmla="*/ 1 w 2"/>
                  <a:gd name="T1" fmla="*/ 2 h 2"/>
                  <a:gd name="T2" fmla="*/ 1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1"/>
                      <a:pt x="0" y="1"/>
                      <a:pt x="1" y="0"/>
                    </a:cubicBezTo>
                    <a:cubicBezTo>
                      <a:pt x="1" y="0"/>
                      <a:pt x="0" y="1"/>
                      <a:pt x="0" y="0"/>
                    </a:cubicBezTo>
                    <a:cubicBezTo>
                      <a:pt x="0"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1" name="Freeform 243">
                <a:extLst>
                  <a:ext uri="{FF2B5EF4-FFF2-40B4-BE49-F238E27FC236}">
                    <a16:creationId xmlns:a16="http://schemas.microsoft.com/office/drawing/2014/main" id="{4D00B2DB-28B5-4FF3-AE44-BB44F19ED999}"/>
                  </a:ext>
                </a:extLst>
              </p:cNvPr>
              <p:cNvSpPr>
                <a:spLocks/>
              </p:cNvSpPr>
              <p:nvPr userDrawn="1"/>
            </p:nvSpPr>
            <p:spPr bwMode="auto">
              <a:xfrm>
                <a:off x="3664" y="3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2" name="Freeform 244">
                <a:extLst>
                  <a:ext uri="{FF2B5EF4-FFF2-40B4-BE49-F238E27FC236}">
                    <a16:creationId xmlns:a16="http://schemas.microsoft.com/office/drawing/2014/main" id="{408CA608-0746-45C4-BF24-4631026C1838}"/>
                  </a:ext>
                </a:extLst>
              </p:cNvPr>
              <p:cNvSpPr>
                <a:spLocks/>
              </p:cNvSpPr>
              <p:nvPr userDrawn="1"/>
            </p:nvSpPr>
            <p:spPr bwMode="auto">
              <a:xfrm>
                <a:off x="3968" y="418"/>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3" name="Freeform 245">
                <a:extLst>
                  <a:ext uri="{FF2B5EF4-FFF2-40B4-BE49-F238E27FC236}">
                    <a16:creationId xmlns:a16="http://schemas.microsoft.com/office/drawing/2014/main" id="{2A12A6ED-1EB8-4EB1-B904-49764EC793F1}"/>
                  </a:ext>
                </a:extLst>
              </p:cNvPr>
              <p:cNvSpPr>
                <a:spLocks/>
              </p:cNvSpPr>
              <p:nvPr userDrawn="1"/>
            </p:nvSpPr>
            <p:spPr bwMode="auto">
              <a:xfrm>
                <a:off x="3963" y="41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4" name="Freeform 246">
                <a:extLst>
                  <a:ext uri="{FF2B5EF4-FFF2-40B4-BE49-F238E27FC236}">
                    <a16:creationId xmlns:a16="http://schemas.microsoft.com/office/drawing/2014/main" id="{4D05C184-06FE-43CC-BA7B-4607AC6A688E}"/>
                  </a:ext>
                </a:extLst>
              </p:cNvPr>
              <p:cNvSpPr>
                <a:spLocks/>
              </p:cNvSpPr>
              <p:nvPr userDrawn="1"/>
            </p:nvSpPr>
            <p:spPr bwMode="auto">
              <a:xfrm>
                <a:off x="3679" y="5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5" name="Freeform 247">
                <a:extLst>
                  <a:ext uri="{FF2B5EF4-FFF2-40B4-BE49-F238E27FC236}">
                    <a16:creationId xmlns:a16="http://schemas.microsoft.com/office/drawing/2014/main" id="{11DDEB12-0D59-4366-9728-653F8A54B509}"/>
                  </a:ext>
                </a:extLst>
              </p:cNvPr>
              <p:cNvSpPr>
                <a:spLocks/>
              </p:cNvSpPr>
              <p:nvPr userDrawn="1"/>
            </p:nvSpPr>
            <p:spPr bwMode="auto">
              <a:xfrm>
                <a:off x="3699" y="5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6" name="Freeform 248">
                <a:extLst>
                  <a:ext uri="{FF2B5EF4-FFF2-40B4-BE49-F238E27FC236}">
                    <a16:creationId xmlns:a16="http://schemas.microsoft.com/office/drawing/2014/main" id="{88428B17-2C2A-48ED-8EE0-BEA39229FA78}"/>
                  </a:ext>
                </a:extLst>
              </p:cNvPr>
              <p:cNvSpPr>
                <a:spLocks/>
              </p:cNvSpPr>
              <p:nvPr userDrawn="1"/>
            </p:nvSpPr>
            <p:spPr bwMode="auto">
              <a:xfrm>
                <a:off x="3729" y="60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7" name="Freeform 249">
                <a:extLst>
                  <a:ext uri="{FF2B5EF4-FFF2-40B4-BE49-F238E27FC236}">
                    <a16:creationId xmlns:a16="http://schemas.microsoft.com/office/drawing/2014/main" id="{95D57C1C-8296-4E8A-B2A3-D6D1693E9085}"/>
                  </a:ext>
                </a:extLst>
              </p:cNvPr>
              <p:cNvSpPr>
                <a:spLocks/>
              </p:cNvSpPr>
              <p:nvPr userDrawn="1"/>
            </p:nvSpPr>
            <p:spPr bwMode="auto">
              <a:xfrm>
                <a:off x="4421" y="49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8" name="Freeform 250">
                <a:extLst>
                  <a:ext uri="{FF2B5EF4-FFF2-40B4-BE49-F238E27FC236}">
                    <a16:creationId xmlns:a16="http://schemas.microsoft.com/office/drawing/2014/main" id="{0C623586-1320-46F7-8A7E-18BA6BB0DF52}"/>
                  </a:ext>
                </a:extLst>
              </p:cNvPr>
              <p:cNvSpPr>
                <a:spLocks/>
              </p:cNvSpPr>
              <p:nvPr userDrawn="1"/>
            </p:nvSpPr>
            <p:spPr bwMode="auto">
              <a:xfrm>
                <a:off x="4416" y="458"/>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9" name="Freeform 251">
                <a:extLst>
                  <a:ext uri="{FF2B5EF4-FFF2-40B4-BE49-F238E27FC236}">
                    <a16:creationId xmlns:a16="http://schemas.microsoft.com/office/drawing/2014/main" id="{54105832-783E-46AE-97FB-F7ECA1C37167}"/>
                  </a:ext>
                </a:extLst>
              </p:cNvPr>
              <p:cNvSpPr>
                <a:spLocks/>
              </p:cNvSpPr>
              <p:nvPr userDrawn="1"/>
            </p:nvSpPr>
            <p:spPr bwMode="auto">
              <a:xfrm>
                <a:off x="4411" y="433"/>
                <a:ext cx="10" cy="15"/>
              </a:xfrm>
              <a:custGeom>
                <a:avLst/>
                <a:gdLst>
                  <a:gd name="T0" fmla="*/ 2 w 2"/>
                  <a:gd name="T1" fmla="*/ 0 h 3"/>
                  <a:gd name="T2" fmla="*/ 1 w 2"/>
                  <a:gd name="T3" fmla="*/ 3 h 3"/>
                  <a:gd name="T4" fmla="*/ 1 w 2"/>
                  <a:gd name="T5" fmla="*/ 3 h 3"/>
                  <a:gd name="T6" fmla="*/ 2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2" y="2"/>
                      <a:pt x="1" y="3"/>
                    </a:cubicBezTo>
                    <a:cubicBezTo>
                      <a:pt x="1" y="3"/>
                      <a:pt x="1" y="3"/>
                      <a:pt x="1" y="3"/>
                    </a:cubicBezTo>
                    <a:cubicBezTo>
                      <a:pt x="2" y="3"/>
                      <a:pt x="2" y="3"/>
                      <a:pt x="2" y="3"/>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0" name="Freeform 252">
                <a:extLst>
                  <a:ext uri="{FF2B5EF4-FFF2-40B4-BE49-F238E27FC236}">
                    <a16:creationId xmlns:a16="http://schemas.microsoft.com/office/drawing/2014/main" id="{2C4BB651-82EB-43B6-986D-BDBE7A5F56BB}"/>
                  </a:ext>
                </a:extLst>
              </p:cNvPr>
              <p:cNvSpPr>
                <a:spLocks/>
              </p:cNvSpPr>
              <p:nvPr userDrawn="1"/>
            </p:nvSpPr>
            <p:spPr bwMode="auto">
              <a:xfrm>
                <a:off x="4431" y="413"/>
                <a:ext cx="5" cy="5"/>
              </a:xfrm>
              <a:custGeom>
                <a:avLst/>
                <a:gdLst>
                  <a:gd name="T0" fmla="*/ 1 w 1"/>
                  <a:gd name="T1" fmla="*/ 0 h 1"/>
                  <a:gd name="T2" fmla="*/ 1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0"/>
                      <a:pt x="1"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1" name="Freeform 253">
                <a:extLst>
                  <a:ext uri="{FF2B5EF4-FFF2-40B4-BE49-F238E27FC236}">
                    <a16:creationId xmlns:a16="http://schemas.microsoft.com/office/drawing/2014/main" id="{D2C033A0-A72A-4504-A9B7-265552DD611A}"/>
                  </a:ext>
                </a:extLst>
              </p:cNvPr>
              <p:cNvSpPr>
                <a:spLocks/>
              </p:cNvSpPr>
              <p:nvPr userDrawn="1"/>
            </p:nvSpPr>
            <p:spPr bwMode="auto">
              <a:xfrm>
                <a:off x="4436" y="413"/>
                <a:ext cx="0" cy="10"/>
              </a:xfrm>
              <a:custGeom>
                <a:avLst/>
                <a:gdLst>
                  <a:gd name="T0" fmla="*/ 1 h 2"/>
                  <a:gd name="T1" fmla="*/ 1 h 2"/>
                </a:gdLst>
                <a:ahLst/>
                <a:cxnLst>
                  <a:cxn ang="0">
                    <a:pos x="0" y="T0"/>
                  </a:cxn>
                  <a:cxn ang="0">
                    <a:pos x="0" y="T1"/>
                  </a:cxn>
                </a:cxnLst>
                <a:rect l="0" t="0" r="r" b="b"/>
                <a:pathLst>
                  <a:path h="2">
                    <a:moveTo>
                      <a:pt x="0" y="1"/>
                    </a:move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2" name="Freeform 254">
                <a:extLst>
                  <a:ext uri="{FF2B5EF4-FFF2-40B4-BE49-F238E27FC236}">
                    <a16:creationId xmlns:a16="http://schemas.microsoft.com/office/drawing/2014/main" id="{E94E6CEF-0F64-42DE-A465-6BA21F13FB99}"/>
                  </a:ext>
                </a:extLst>
              </p:cNvPr>
              <p:cNvSpPr>
                <a:spLocks/>
              </p:cNvSpPr>
              <p:nvPr userDrawn="1"/>
            </p:nvSpPr>
            <p:spPr bwMode="auto">
              <a:xfrm>
                <a:off x="4431" y="398"/>
                <a:ext cx="5" cy="10"/>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1"/>
                      <a:pt x="1"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3" name="Freeform 255">
                <a:extLst>
                  <a:ext uri="{FF2B5EF4-FFF2-40B4-BE49-F238E27FC236}">
                    <a16:creationId xmlns:a16="http://schemas.microsoft.com/office/drawing/2014/main" id="{7EF761EA-E6C8-49FF-B368-01D131F6E080}"/>
                  </a:ext>
                </a:extLst>
              </p:cNvPr>
              <p:cNvSpPr>
                <a:spLocks/>
              </p:cNvSpPr>
              <p:nvPr userDrawn="1"/>
            </p:nvSpPr>
            <p:spPr bwMode="auto">
              <a:xfrm>
                <a:off x="4426" y="39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4" name="Freeform 256">
                <a:extLst>
                  <a:ext uri="{FF2B5EF4-FFF2-40B4-BE49-F238E27FC236}">
                    <a16:creationId xmlns:a16="http://schemas.microsoft.com/office/drawing/2014/main" id="{B13480B3-DD56-45DA-A7D2-49DC8028ADFF}"/>
                  </a:ext>
                </a:extLst>
              </p:cNvPr>
              <p:cNvSpPr>
                <a:spLocks/>
              </p:cNvSpPr>
              <p:nvPr userDrawn="1"/>
            </p:nvSpPr>
            <p:spPr bwMode="auto">
              <a:xfrm>
                <a:off x="4426" y="403"/>
                <a:ext cx="5" cy="5"/>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5" name="Freeform 257">
                <a:extLst>
                  <a:ext uri="{FF2B5EF4-FFF2-40B4-BE49-F238E27FC236}">
                    <a16:creationId xmlns:a16="http://schemas.microsoft.com/office/drawing/2014/main" id="{25E73743-2531-4538-B8D6-0FCF01525AB2}"/>
                  </a:ext>
                </a:extLst>
              </p:cNvPr>
              <p:cNvSpPr>
                <a:spLocks/>
              </p:cNvSpPr>
              <p:nvPr userDrawn="1"/>
            </p:nvSpPr>
            <p:spPr bwMode="auto">
              <a:xfrm>
                <a:off x="4426" y="40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0" y="1"/>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6" name="Freeform 258">
                <a:extLst>
                  <a:ext uri="{FF2B5EF4-FFF2-40B4-BE49-F238E27FC236}">
                    <a16:creationId xmlns:a16="http://schemas.microsoft.com/office/drawing/2014/main" id="{C71A69AE-0DEB-4DB5-BF2F-C3D7B5480F33}"/>
                  </a:ext>
                </a:extLst>
              </p:cNvPr>
              <p:cNvSpPr>
                <a:spLocks/>
              </p:cNvSpPr>
              <p:nvPr userDrawn="1"/>
            </p:nvSpPr>
            <p:spPr bwMode="auto">
              <a:xfrm>
                <a:off x="4411" y="42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7" name="Freeform 259">
                <a:extLst>
                  <a:ext uri="{FF2B5EF4-FFF2-40B4-BE49-F238E27FC236}">
                    <a16:creationId xmlns:a16="http://schemas.microsoft.com/office/drawing/2014/main" id="{A397DB0A-FD40-430F-854F-6DFC2E19A713}"/>
                  </a:ext>
                </a:extLst>
              </p:cNvPr>
              <p:cNvSpPr>
                <a:spLocks/>
              </p:cNvSpPr>
              <p:nvPr userDrawn="1"/>
            </p:nvSpPr>
            <p:spPr bwMode="auto">
              <a:xfrm>
                <a:off x="4426" y="37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8" name="Freeform 260">
                <a:extLst>
                  <a:ext uri="{FF2B5EF4-FFF2-40B4-BE49-F238E27FC236}">
                    <a16:creationId xmlns:a16="http://schemas.microsoft.com/office/drawing/2014/main" id="{7E5730DA-44EB-47D8-BB05-AD1D39EA416C}"/>
                  </a:ext>
                </a:extLst>
              </p:cNvPr>
              <p:cNvSpPr>
                <a:spLocks/>
              </p:cNvSpPr>
              <p:nvPr userDrawn="1"/>
            </p:nvSpPr>
            <p:spPr bwMode="auto">
              <a:xfrm>
                <a:off x="4426" y="3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9" name="Freeform 261">
                <a:extLst>
                  <a:ext uri="{FF2B5EF4-FFF2-40B4-BE49-F238E27FC236}">
                    <a16:creationId xmlns:a16="http://schemas.microsoft.com/office/drawing/2014/main" id="{01FC9008-50E9-4902-9FA2-ECCA2C1760DE}"/>
                  </a:ext>
                </a:extLst>
              </p:cNvPr>
              <p:cNvSpPr>
                <a:spLocks/>
              </p:cNvSpPr>
              <p:nvPr userDrawn="1"/>
            </p:nvSpPr>
            <p:spPr bwMode="auto">
              <a:xfrm>
                <a:off x="4421" y="398"/>
                <a:ext cx="5" cy="10"/>
              </a:xfrm>
              <a:custGeom>
                <a:avLst/>
                <a:gdLst>
                  <a:gd name="T0" fmla="*/ 0 w 5"/>
                  <a:gd name="T1" fmla="*/ 0 h 10"/>
                  <a:gd name="T2" fmla="*/ 5 w 5"/>
                  <a:gd name="T3" fmla="*/ 10 h 10"/>
                  <a:gd name="T4" fmla="*/ 0 w 5"/>
                  <a:gd name="T5" fmla="*/ 0 h 10"/>
                  <a:gd name="T6" fmla="*/ 0 w 5"/>
                  <a:gd name="T7" fmla="*/ 0 h 10"/>
                </a:gdLst>
                <a:ahLst/>
                <a:cxnLst>
                  <a:cxn ang="0">
                    <a:pos x="T0" y="T1"/>
                  </a:cxn>
                  <a:cxn ang="0">
                    <a:pos x="T2" y="T3"/>
                  </a:cxn>
                  <a:cxn ang="0">
                    <a:pos x="T4" y="T5"/>
                  </a:cxn>
                  <a:cxn ang="0">
                    <a:pos x="T6" y="T7"/>
                  </a:cxn>
                </a:cxnLst>
                <a:rect l="0" t="0" r="r" b="b"/>
                <a:pathLst>
                  <a:path w="5" h="10">
                    <a:moveTo>
                      <a:pt x="0" y="0"/>
                    </a:moveTo>
                    <a:lnTo>
                      <a:pt x="5" y="1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0" name="Freeform 262">
                <a:extLst>
                  <a:ext uri="{FF2B5EF4-FFF2-40B4-BE49-F238E27FC236}">
                    <a16:creationId xmlns:a16="http://schemas.microsoft.com/office/drawing/2014/main" id="{996E377D-E314-45B9-9AC8-B2947AE2FD4C}"/>
                  </a:ext>
                </a:extLst>
              </p:cNvPr>
              <p:cNvSpPr>
                <a:spLocks/>
              </p:cNvSpPr>
              <p:nvPr userDrawn="1"/>
            </p:nvSpPr>
            <p:spPr bwMode="auto">
              <a:xfrm>
                <a:off x="4426" y="3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1" name="Freeform 263">
                <a:extLst>
                  <a:ext uri="{FF2B5EF4-FFF2-40B4-BE49-F238E27FC236}">
                    <a16:creationId xmlns:a16="http://schemas.microsoft.com/office/drawing/2014/main" id="{4D5146DB-0CF4-44D9-BBCB-1DFC9C0DF2AE}"/>
                  </a:ext>
                </a:extLst>
              </p:cNvPr>
              <p:cNvSpPr>
                <a:spLocks/>
              </p:cNvSpPr>
              <p:nvPr userDrawn="1"/>
            </p:nvSpPr>
            <p:spPr bwMode="auto">
              <a:xfrm>
                <a:off x="4421" y="338"/>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2"/>
                      <a:pt x="1" y="1"/>
                      <a:pt x="2" y="1"/>
                    </a:cubicBezTo>
                    <a:cubicBezTo>
                      <a:pt x="2" y="1"/>
                      <a:pt x="1" y="0"/>
                      <a:pt x="0" y="0"/>
                    </a:cubicBezTo>
                    <a:cubicBezTo>
                      <a:pt x="1"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2" name="Freeform 264">
                <a:extLst>
                  <a:ext uri="{FF2B5EF4-FFF2-40B4-BE49-F238E27FC236}">
                    <a16:creationId xmlns:a16="http://schemas.microsoft.com/office/drawing/2014/main" id="{64E53362-F447-4007-9595-4BF3489EF74D}"/>
                  </a:ext>
                </a:extLst>
              </p:cNvPr>
              <p:cNvSpPr>
                <a:spLocks/>
              </p:cNvSpPr>
              <p:nvPr userDrawn="1"/>
            </p:nvSpPr>
            <p:spPr bwMode="auto">
              <a:xfrm>
                <a:off x="4421" y="3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3" name="Freeform 265">
                <a:extLst>
                  <a:ext uri="{FF2B5EF4-FFF2-40B4-BE49-F238E27FC236}">
                    <a16:creationId xmlns:a16="http://schemas.microsoft.com/office/drawing/2014/main" id="{60440561-76A8-4512-9A1D-8C6088AE1D87}"/>
                  </a:ext>
                </a:extLst>
              </p:cNvPr>
              <p:cNvSpPr>
                <a:spLocks/>
              </p:cNvSpPr>
              <p:nvPr userDrawn="1"/>
            </p:nvSpPr>
            <p:spPr bwMode="auto">
              <a:xfrm>
                <a:off x="4421" y="36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4" name="Freeform 266">
                <a:extLst>
                  <a:ext uri="{FF2B5EF4-FFF2-40B4-BE49-F238E27FC236}">
                    <a16:creationId xmlns:a16="http://schemas.microsoft.com/office/drawing/2014/main" id="{0971E6B6-CFDF-45C0-BC01-EE96035C5CF9}"/>
                  </a:ext>
                </a:extLst>
              </p:cNvPr>
              <p:cNvSpPr>
                <a:spLocks/>
              </p:cNvSpPr>
              <p:nvPr userDrawn="1"/>
            </p:nvSpPr>
            <p:spPr bwMode="auto">
              <a:xfrm>
                <a:off x="4421" y="3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5" name="Freeform 267">
                <a:extLst>
                  <a:ext uri="{FF2B5EF4-FFF2-40B4-BE49-F238E27FC236}">
                    <a16:creationId xmlns:a16="http://schemas.microsoft.com/office/drawing/2014/main" id="{C45725EE-0C69-458D-868F-AC2C53DD916F}"/>
                  </a:ext>
                </a:extLst>
              </p:cNvPr>
              <p:cNvSpPr>
                <a:spLocks/>
              </p:cNvSpPr>
              <p:nvPr userDrawn="1"/>
            </p:nvSpPr>
            <p:spPr bwMode="auto">
              <a:xfrm>
                <a:off x="4421" y="3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6" name="Freeform 268">
                <a:extLst>
                  <a:ext uri="{FF2B5EF4-FFF2-40B4-BE49-F238E27FC236}">
                    <a16:creationId xmlns:a16="http://schemas.microsoft.com/office/drawing/2014/main" id="{2DBA7AD0-D1FB-48E1-AAFB-50A143A8B29C}"/>
                  </a:ext>
                </a:extLst>
              </p:cNvPr>
              <p:cNvSpPr>
                <a:spLocks/>
              </p:cNvSpPr>
              <p:nvPr userDrawn="1"/>
            </p:nvSpPr>
            <p:spPr bwMode="auto">
              <a:xfrm>
                <a:off x="4411" y="378"/>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7" name="Freeform 269">
                <a:extLst>
                  <a:ext uri="{FF2B5EF4-FFF2-40B4-BE49-F238E27FC236}">
                    <a16:creationId xmlns:a16="http://schemas.microsoft.com/office/drawing/2014/main" id="{F839046F-EF04-4675-8237-D7699293DEE6}"/>
                  </a:ext>
                </a:extLst>
              </p:cNvPr>
              <p:cNvSpPr>
                <a:spLocks/>
              </p:cNvSpPr>
              <p:nvPr userDrawn="1"/>
            </p:nvSpPr>
            <p:spPr bwMode="auto">
              <a:xfrm>
                <a:off x="4416" y="36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8" name="Rectangle 270">
                <a:extLst>
                  <a:ext uri="{FF2B5EF4-FFF2-40B4-BE49-F238E27FC236}">
                    <a16:creationId xmlns:a16="http://schemas.microsoft.com/office/drawing/2014/main" id="{138CB362-C55F-4578-9381-A434753400D0}"/>
                  </a:ext>
                </a:extLst>
              </p:cNvPr>
              <p:cNvSpPr>
                <a:spLocks noChangeArrowheads="1"/>
              </p:cNvSpPr>
              <p:nvPr userDrawn="1"/>
            </p:nvSpPr>
            <p:spPr bwMode="auto">
              <a:xfrm>
                <a:off x="4416"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9" name="Freeform 271">
                <a:extLst>
                  <a:ext uri="{FF2B5EF4-FFF2-40B4-BE49-F238E27FC236}">
                    <a16:creationId xmlns:a16="http://schemas.microsoft.com/office/drawing/2014/main" id="{36B1B5BF-1631-476F-8102-C4BC1A494EFA}"/>
                  </a:ext>
                </a:extLst>
              </p:cNvPr>
              <p:cNvSpPr>
                <a:spLocks/>
              </p:cNvSpPr>
              <p:nvPr userDrawn="1"/>
            </p:nvSpPr>
            <p:spPr bwMode="auto">
              <a:xfrm>
                <a:off x="4416" y="338"/>
                <a:ext cx="5" cy="10"/>
              </a:xfrm>
              <a:custGeom>
                <a:avLst/>
                <a:gdLst>
                  <a:gd name="T0" fmla="*/ 0 w 1"/>
                  <a:gd name="T1" fmla="*/ 1 h 2"/>
                  <a:gd name="T2" fmla="*/ 0 w 1"/>
                  <a:gd name="T3" fmla="*/ 0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0"/>
                      <a:pt x="0" y="0"/>
                    </a:cubicBezTo>
                    <a:cubicBezTo>
                      <a:pt x="0" y="0"/>
                      <a:pt x="0" y="1"/>
                      <a:pt x="0" y="1"/>
                    </a:cubicBezTo>
                    <a:cubicBezTo>
                      <a:pt x="0" y="2"/>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0" name="Freeform 272">
                <a:extLst>
                  <a:ext uri="{FF2B5EF4-FFF2-40B4-BE49-F238E27FC236}">
                    <a16:creationId xmlns:a16="http://schemas.microsoft.com/office/drawing/2014/main" id="{49E5790B-E49E-4FB9-96E5-3702178FC773}"/>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1" name="Rectangle 273">
                <a:extLst>
                  <a:ext uri="{FF2B5EF4-FFF2-40B4-BE49-F238E27FC236}">
                    <a16:creationId xmlns:a16="http://schemas.microsoft.com/office/drawing/2014/main" id="{4BEAD5C8-57FD-491B-8C0A-12C6D4C0D872}"/>
                  </a:ext>
                </a:extLst>
              </p:cNvPr>
              <p:cNvSpPr>
                <a:spLocks noChangeArrowheads="1"/>
              </p:cNvSpPr>
              <p:nvPr userDrawn="1"/>
            </p:nvSpPr>
            <p:spPr bwMode="auto">
              <a:xfrm>
                <a:off x="4406" y="3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2" name="Freeform 274">
                <a:extLst>
                  <a:ext uri="{FF2B5EF4-FFF2-40B4-BE49-F238E27FC236}">
                    <a16:creationId xmlns:a16="http://schemas.microsoft.com/office/drawing/2014/main" id="{5C448DCD-946E-432C-A223-47B58AA0724E}"/>
                  </a:ext>
                </a:extLst>
              </p:cNvPr>
              <p:cNvSpPr>
                <a:spLocks/>
              </p:cNvSpPr>
              <p:nvPr userDrawn="1"/>
            </p:nvSpPr>
            <p:spPr bwMode="auto">
              <a:xfrm>
                <a:off x="4416" y="34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3" name="Freeform 275">
                <a:extLst>
                  <a:ext uri="{FF2B5EF4-FFF2-40B4-BE49-F238E27FC236}">
                    <a16:creationId xmlns:a16="http://schemas.microsoft.com/office/drawing/2014/main" id="{A910379D-7004-4997-9087-03FDB7041003}"/>
                  </a:ext>
                </a:extLst>
              </p:cNvPr>
              <p:cNvSpPr>
                <a:spLocks/>
              </p:cNvSpPr>
              <p:nvPr userDrawn="1"/>
            </p:nvSpPr>
            <p:spPr bwMode="auto">
              <a:xfrm>
                <a:off x="4416" y="32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4" name="Freeform 276">
                <a:extLst>
                  <a:ext uri="{FF2B5EF4-FFF2-40B4-BE49-F238E27FC236}">
                    <a16:creationId xmlns:a16="http://schemas.microsoft.com/office/drawing/2014/main" id="{F2A7B74B-3B01-4312-B2D7-EEC9AD653AA0}"/>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5" name="Freeform 277">
                <a:extLst>
                  <a:ext uri="{FF2B5EF4-FFF2-40B4-BE49-F238E27FC236}">
                    <a16:creationId xmlns:a16="http://schemas.microsoft.com/office/drawing/2014/main" id="{942C9892-ACC5-47FD-B806-725129A422E0}"/>
                  </a:ext>
                </a:extLst>
              </p:cNvPr>
              <p:cNvSpPr>
                <a:spLocks/>
              </p:cNvSpPr>
              <p:nvPr userDrawn="1"/>
            </p:nvSpPr>
            <p:spPr bwMode="auto">
              <a:xfrm>
                <a:off x="4416" y="348"/>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0" y="0"/>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6" name="Freeform 278">
                <a:extLst>
                  <a:ext uri="{FF2B5EF4-FFF2-40B4-BE49-F238E27FC236}">
                    <a16:creationId xmlns:a16="http://schemas.microsoft.com/office/drawing/2014/main" id="{C68C95AF-24D0-40C6-BDB9-35D5502F6B03}"/>
                  </a:ext>
                </a:extLst>
              </p:cNvPr>
              <p:cNvSpPr>
                <a:spLocks/>
              </p:cNvSpPr>
              <p:nvPr userDrawn="1"/>
            </p:nvSpPr>
            <p:spPr bwMode="auto">
              <a:xfrm>
                <a:off x="4376" y="308"/>
                <a:ext cx="30" cy="20"/>
              </a:xfrm>
              <a:custGeom>
                <a:avLst/>
                <a:gdLst>
                  <a:gd name="T0" fmla="*/ 0 w 6"/>
                  <a:gd name="T1" fmla="*/ 2 h 4"/>
                  <a:gd name="T2" fmla="*/ 2 w 6"/>
                  <a:gd name="T3" fmla="*/ 3 h 4"/>
                  <a:gd name="T4" fmla="*/ 6 w 6"/>
                  <a:gd name="T5" fmla="*/ 1 h 4"/>
                  <a:gd name="T6" fmla="*/ 4 w 6"/>
                  <a:gd name="T7" fmla="*/ 1 h 4"/>
                  <a:gd name="T8" fmla="*/ 3 w 6"/>
                  <a:gd name="T9" fmla="*/ 2 h 4"/>
                  <a:gd name="T10" fmla="*/ 3 w 6"/>
                  <a:gd name="T11" fmla="*/ 1 h 4"/>
                  <a:gd name="T12" fmla="*/ 0 w 6"/>
                  <a:gd name="T13" fmla="*/ 1 h 4"/>
                  <a:gd name="T14" fmla="*/ 1 w 6"/>
                  <a:gd name="T15" fmla="*/ 2 h 4"/>
                  <a:gd name="T16" fmla="*/ 0 w 6"/>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0" y="2"/>
                    </a:moveTo>
                    <a:cubicBezTo>
                      <a:pt x="1" y="2"/>
                      <a:pt x="2" y="2"/>
                      <a:pt x="2" y="3"/>
                    </a:cubicBezTo>
                    <a:cubicBezTo>
                      <a:pt x="3" y="4"/>
                      <a:pt x="5" y="2"/>
                      <a:pt x="6" y="1"/>
                    </a:cubicBezTo>
                    <a:cubicBezTo>
                      <a:pt x="5" y="1"/>
                      <a:pt x="5" y="1"/>
                      <a:pt x="4" y="1"/>
                    </a:cubicBezTo>
                    <a:cubicBezTo>
                      <a:pt x="4" y="1"/>
                      <a:pt x="4" y="3"/>
                      <a:pt x="3" y="2"/>
                    </a:cubicBezTo>
                    <a:cubicBezTo>
                      <a:pt x="2" y="1"/>
                      <a:pt x="3" y="1"/>
                      <a:pt x="3" y="1"/>
                    </a:cubicBezTo>
                    <a:cubicBezTo>
                      <a:pt x="3" y="2"/>
                      <a:pt x="1" y="0"/>
                      <a:pt x="0" y="1"/>
                    </a:cubicBezTo>
                    <a:cubicBezTo>
                      <a:pt x="1" y="2"/>
                      <a:pt x="1" y="2"/>
                      <a:pt x="1" y="2"/>
                    </a:cubicBezTo>
                    <a:cubicBezTo>
                      <a:pt x="1" y="2"/>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7" name="Freeform 279">
                <a:extLst>
                  <a:ext uri="{FF2B5EF4-FFF2-40B4-BE49-F238E27FC236}">
                    <a16:creationId xmlns:a16="http://schemas.microsoft.com/office/drawing/2014/main" id="{68975D4C-B2A5-4499-B7C6-E699B58EB8A9}"/>
                  </a:ext>
                </a:extLst>
              </p:cNvPr>
              <p:cNvSpPr>
                <a:spLocks/>
              </p:cNvSpPr>
              <p:nvPr userDrawn="1"/>
            </p:nvSpPr>
            <p:spPr bwMode="auto">
              <a:xfrm>
                <a:off x="4406" y="313"/>
                <a:ext cx="5" cy="10"/>
              </a:xfrm>
              <a:custGeom>
                <a:avLst/>
                <a:gdLst>
                  <a:gd name="T0" fmla="*/ 0 w 1"/>
                  <a:gd name="T1" fmla="*/ 2 h 2"/>
                  <a:gd name="T2" fmla="*/ 0 w 1"/>
                  <a:gd name="T3" fmla="*/ 2 h 2"/>
                  <a:gd name="T4" fmla="*/ 1 w 1"/>
                  <a:gd name="T5" fmla="*/ 0 h 2"/>
                  <a:gd name="T6" fmla="*/ 0 w 1"/>
                  <a:gd name="T7" fmla="*/ 0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0" y="2"/>
                      <a:pt x="1" y="1"/>
                      <a:pt x="1" y="0"/>
                    </a:cubicBezTo>
                    <a:cubicBezTo>
                      <a:pt x="0" y="0"/>
                      <a:pt x="0" y="0"/>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8" name="Freeform 280">
                <a:extLst>
                  <a:ext uri="{FF2B5EF4-FFF2-40B4-BE49-F238E27FC236}">
                    <a16:creationId xmlns:a16="http://schemas.microsoft.com/office/drawing/2014/main" id="{E204E17E-1C31-4EA6-8D78-384CFB569031}"/>
                  </a:ext>
                </a:extLst>
              </p:cNvPr>
              <p:cNvSpPr>
                <a:spLocks/>
              </p:cNvSpPr>
              <p:nvPr userDrawn="1"/>
            </p:nvSpPr>
            <p:spPr bwMode="auto">
              <a:xfrm>
                <a:off x="4401" y="323"/>
                <a:ext cx="15" cy="15"/>
              </a:xfrm>
              <a:custGeom>
                <a:avLst/>
                <a:gdLst>
                  <a:gd name="T0" fmla="*/ 2 w 3"/>
                  <a:gd name="T1" fmla="*/ 2 h 3"/>
                  <a:gd name="T2" fmla="*/ 0 w 3"/>
                  <a:gd name="T3" fmla="*/ 2 h 3"/>
                  <a:gd name="T4" fmla="*/ 1 w 3"/>
                  <a:gd name="T5" fmla="*/ 3 h 3"/>
                  <a:gd name="T6" fmla="*/ 2 w 3"/>
                  <a:gd name="T7" fmla="*/ 2 h 3"/>
                  <a:gd name="T8" fmla="*/ 3 w 3"/>
                  <a:gd name="T9" fmla="*/ 3 h 3"/>
                  <a:gd name="T10" fmla="*/ 3 w 3"/>
                  <a:gd name="T11" fmla="*/ 2 h 3"/>
                  <a:gd name="T12" fmla="*/ 3 w 3"/>
                  <a:gd name="T13" fmla="*/ 2 h 3"/>
                  <a:gd name="T14" fmla="*/ 3 w 3"/>
                  <a:gd name="T15" fmla="*/ 2 h 3"/>
                  <a:gd name="T16" fmla="*/ 3 w 3"/>
                  <a:gd name="T17" fmla="*/ 2 h 3"/>
                  <a:gd name="T18" fmla="*/ 2 w 3"/>
                  <a:gd name="T19" fmla="*/ 2 h 3"/>
                  <a:gd name="T20" fmla="*/ 2 w 3"/>
                  <a:gd name="T21" fmla="*/ 2 h 3"/>
                  <a:gd name="T22" fmla="*/ 2 w 3"/>
                  <a:gd name="T23" fmla="*/ 2 h 3"/>
                  <a:gd name="T24" fmla="*/ 2 w 3"/>
                  <a:gd name="T25" fmla="*/ 2 h 3"/>
                  <a:gd name="T26" fmla="*/ 3 w 3"/>
                  <a:gd name="T27" fmla="*/ 2 h 3"/>
                  <a:gd name="T28" fmla="*/ 3 w 3"/>
                  <a:gd name="T29" fmla="*/ 2 h 3"/>
                  <a:gd name="T30" fmla="*/ 1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2"/>
                      <a:pt x="1" y="1"/>
                      <a:pt x="0" y="2"/>
                    </a:cubicBezTo>
                    <a:cubicBezTo>
                      <a:pt x="0" y="3"/>
                      <a:pt x="1" y="2"/>
                      <a:pt x="1" y="3"/>
                    </a:cubicBezTo>
                    <a:cubicBezTo>
                      <a:pt x="1" y="1"/>
                      <a:pt x="2" y="3"/>
                      <a:pt x="2" y="2"/>
                    </a:cubicBezTo>
                    <a:cubicBezTo>
                      <a:pt x="2" y="2"/>
                      <a:pt x="2" y="2"/>
                      <a:pt x="3" y="3"/>
                    </a:cubicBezTo>
                    <a:cubicBezTo>
                      <a:pt x="3" y="2"/>
                      <a:pt x="3" y="2"/>
                      <a:pt x="3" y="2"/>
                    </a:cubicBezTo>
                    <a:cubicBezTo>
                      <a:pt x="3" y="2"/>
                      <a:pt x="3" y="2"/>
                      <a:pt x="3" y="2"/>
                    </a:cubicBezTo>
                    <a:cubicBezTo>
                      <a:pt x="3" y="2"/>
                      <a:pt x="3" y="2"/>
                      <a:pt x="3" y="2"/>
                    </a:cubicBezTo>
                    <a:cubicBezTo>
                      <a:pt x="3" y="2"/>
                      <a:pt x="3" y="2"/>
                      <a:pt x="3" y="2"/>
                    </a:cubicBezTo>
                    <a:cubicBezTo>
                      <a:pt x="3" y="2"/>
                      <a:pt x="2" y="2"/>
                      <a:pt x="2" y="2"/>
                    </a:cubicBezTo>
                    <a:cubicBezTo>
                      <a:pt x="2" y="2"/>
                      <a:pt x="2" y="2"/>
                      <a:pt x="2" y="2"/>
                    </a:cubicBezTo>
                    <a:cubicBezTo>
                      <a:pt x="2" y="2"/>
                      <a:pt x="2" y="2"/>
                      <a:pt x="2" y="2"/>
                    </a:cubicBezTo>
                    <a:cubicBezTo>
                      <a:pt x="2" y="1"/>
                      <a:pt x="2" y="2"/>
                      <a:pt x="2" y="2"/>
                    </a:cubicBezTo>
                    <a:cubicBezTo>
                      <a:pt x="3" y="2"/>
                      <a:pt x="3" y="2"/>
                      <a:pt x="3" y="2"/>
                    </a:cubicBezTo>
                    <a:cubicBezTo>
                      <a:pt x="3" y="2"/>
                      <a:pt x="3" y="2"/>
                      <a:pt x="3" y="2"/>
                    </a:cubicBezTo>
                    <a:cubicBezTo>
                      <a:pt x="1" y="0"/>
                      <a:pt x="1" y="0"/>
                      <a:pt x="1" y="0"/>
                    </a:cubicBezTo>
                    <a:cubicBezTo>
                      <a:pt x="1"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9" name="Freeform 281">
                <a:extLst>
                  <a:ext uri="{FF2B5EF4-FFF2-40B4-BE49-F238E27FC236}">
                    <a16:creationId xmlns:a16="http://schemas.microsoft.com/office/drawing/2014/main" id="{176F6E26-5FE3-46D4-ABEB-840924A5D7BD}"/>
                  </a:ext>
                </a:extLst>
              </p:cNvPr>
              <p:cNvSpPr>
                <a:spLocks/>
              </p:cNvSpPr>
              <p:nvPr userDrawn="1"/>
            </p:nvSpPr>
            <p:spPr bwMode="auto">
              <a:xfrm>
                <a:off x="4406"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0" name="Freeform 282">
                <a:extLst>
                  <a:ext uri="{FF2B5EF4-FFF2-40B4-BE49-F238E27FC236}">
                    <a16:creationId xmlns:a16="http://schemas.microsoft.com/office/drawing/2014/main" id="{4787CBA1-D013-4CE1-A005-EE6D271C7C40}"/>
                  </a:ext>
                </a:extLst>
              </p:cNvPr>
              <p:cNvSpPr>
                <a:spLocks/>
              </p:cNvSpPr>
              <p:nvPr userDrawn="1"/>
            </p:nvSpPr>
            <p:spPr bwMode="auto">
              <a:xfrm>
                <a:off x="4406" y="373"/>
                <a:ext cx="10" cy="10"/>
              </a:xfrm>
              <a:custGeom>
                <a:avLst/>
                <a:gdLst>
                  <a:gd name="T0" fmla="*/ 0 w 2"/>
                  <a:gd name="T1" fmla="*/ 1 h 2"/>
                  <a:gd name="T2" fmla="*/ 0 w 2"/>
                  <a:gd name="T3" fmla="*/ 2 h 2"/>
                  <a:gd name="T4" fmla="*/ 0 w 2"/>
                  <a:gd name="T5" fmla="*/ 2 h 2"/>
                  <a:gd name="T6" fmla="*/ 1 w 2"/>
                  <a:gd name="T7" fmla="*/ 2 h 2"/>
                  <a:gd name="T8" fmla="*/ 1 w 2"/>
                  <a:gd name="T9" fmla="*/ 2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2"/>
                    </a:cubicBezTo>
                    <a:cubicBezTo>
                      <a:pt x="0" y="2"/>
                      <a:pt x="0" y="2"/>
                      <a:pt x="0" y="2"/>
                    </a:cubicBezTo>
                    <a:cubicBezTo>
                      <a:pt x="0" y="2"/>
                      <a:pt x="0" y="2"/>
                      <a:pt x="1" y="2"/>
                    </a:cubicBezTo>
                    <a:cubicBezTo>
                      <a:pt x="1" y="2"/>
                      <a:pt x="1" y="2"/>
                      <a:pt x="1" y="2"/>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1" name="Freeform 283">
                <a:extLst>
                  <a:ext uri="{FF2B5EF4-FFF2-40B4-BE49-F238E27FC236}">
                    <a16:creationId xmlns:a16="http://schemas.microsoft.com/office/drawing/2014/main" id="{FC4C8D92-AC6E-4658-9F3F-6B36B9BA50A0}"/>
                  </a:ext>
                </a:extLst>
              </p:cNvPr>
              <p:cNvSpPr>
                <a:spLocks/>
              </p:cNvSpPr>
              <p:nvPr userDrawn="1"/>
            </p:nvSpPr>
            <p:spPr bwMode="auto">
              <a:xfrm>
                <a:off x="4401" y="348"/>
                <a:ext cx="10" cy="10"/>
              </a:xfrm>
              <a:custGeom>
                <a:avLst/>
                <a:gdLst>
                  <a:gd name="T0" fmla="*/ 2 w 2"/>
                  <a:gd name="T1" fmla="*/ 2 h 2"/>
                  <a:gd name="T2" fmla="*/ 1 w 2"/>
                  <a:gd name="T3" fmla="*/ 0 h 2"/>
                  <a:gd name="T4" fmla="*/ 0 w 2"/>
                  <a:gd name="T5" fmla="*/ 1 h 2"/>
                  <a:gd name="T6" fmla="*/ 1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1" y="0"/>
                      <a:pt x="1" y="0"/>
                      <a:pt x="1" y="0"/>
                    </a:cubicBezTo>
                    <a:cubicBezTo>
                      <a:pt x="0" y="1"/>
                      <a:pt x="0" y="1"/>
                      <a:pt x="0" y="1"/>
                    </a:cubicBezTo>
                    <a:cubicBezTo>
                      <a:pt x="1" y="1"/>
                      <a:pt x="1" y="1"/>
                      <a:pt x="1"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2" name="Freeform 284">
                <a:extLst>
                  <a:ext uri="{FF2B5EF4-FFF2-40B4-BE49-F238E27FC236}">
                    <a16:creationId xmlns:a16="http://schemas.microsoft.com/office/drawing/2014/main" id="{DF17B87B-1F9D-4C12-836A-4245B8E64509}"/>
                  </a:ext>
                </a:extLst>
              </p:cNvPr>
              <p:cNvSpPr>
                <a:spLocks/>
              </p:cNvSpPr>
              <p:nvPr userDrawn="1"/>
            </p:nvSpPr>
            <p:spPr bwMode="auto">
              <a:xfrm>
                <a:off x="4401" y="308"/>
                <a:ext cx="10" cy="5"/>
              </a:xfrm>
              <a:custGeom>
                <a:avLst/>
                <a:gdLst>
                  <a:gd name="T0" fmla="*/ 5 w 10"/>
                  <a:gd name="T1" fmla="*/ 5 h 5"/>
                  <a:gd name="T2" fmla="*/ 10 w 10"/>
                  <a:gd name="T3" fmla="*/ 0 h 5"/>
                  <a:gd name="T4" fmla="*/ 0 w 10"/>
                  <a:gd name="T5" fmla="*/ 0 h 5"/>
                  <a:gd name="T6" fmla="*/ 5 w 10"/>
                  <a:gd name="T7" fmla="*/ 5 h 5"/>
                </a:gdLst>
                <a:ahLst/>
                <a:cxnLst>
                  <a:cxn ang="0">
                    <a:pos x="T0" y="T1"/>
                  </a:cxn>
                  <a:cxn ang="0">
                    <a:pos x="T2" y="T3"/>
                  </a:cxn>
                  <a:cxn ang="0">
                    <a:pos x="T4" y="T5"/>
                  </a:cxn>
                  <a:cxn ang="0">
                    <a:pos x="T6" y="T7"/>
                  </a:cxn>
                </a:cxnLst>
                <a:rect l="0" t="0" r="r" b="b"/>
                <a:pathLst>
                  <a:path w="10" h="5">
                    <a:moveTo>
                      <a:pt x="5" y="5"/>
                    </a:moveTo>
                    <a:lnTo>
                      <a:pt x="10"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3" name="Freeform 285">
                <a:extLst>
                  <a:ext uri="{FF2B5EF4-FFF2-40B4-BE49-F238E27FC236}">
                    <a16:creationId xmlns:a16="http://schemas.microsoft.com/office/drawing/2014/main" id="{5BB1BB9E-7E52-4DA5-8D8B-A29CC74F9655}"/>
                  </a:ext>
                </a:extLst>
              </p:cNvPr>
              <p:cNvSpPr>
                <a:spLocks/>
              </p:cNvSpPr>
              <p:nvPr userDrawn="1"/>
            </p:nvSpPr>
            <p:spPr bwMode="auto">
              <a:xfrm>
                <a:off x="4401" y="298"/>
                <a:ext cx="5" cy="5"/>
              </a:xfrm>
              <a:custGeom>
                <a:avLst/>
                <a:gdLst>
                  <a:gd name="T0" fmla="*/ 0 w 5"/>
                  <a:gd name="T1" fmla="*/ 5 h 5"/>
                  <a:gd name="T2" fmla="*/ 5 w 5"/>
                  <a:gd name="T3" fmla="*/ 0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4" name="Freeform 286">
                <a:extLst>
                  <a:ext uri="{FF2B5EF4-FFF2-40B4-BE49-F238E27FC236}">
                    <a16:creationId xmlns:a16="http://schemas.microsoft.com/office/drawing/2014/main" id="{319DD825-DF08-4C02-9BA3-9BB7D544F70E}"/>
                  </a:ext>
                </a:extLst>
              </p:cNvPr>
              <p:cNvSpPr>
                <a:spLocks/>
              </p:cNvSpPr>
              <p:nvPr userDrawn="1"/>
            </p:nvSpPr>
            <p:spPr bwMode="auto">
              <a:xfrm>
                <a:off x="4097"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5" name="Freeform 287">
                <a:extLst>
                  <a:ext uri="{FF2B5EF4-FFF2-40B4-BE49-F238E27FC236}">
                    <a16:creationId xmlns:a16="http://schemas.microsoft.com/office/drawing/2014/main" id="{6634EB56-0079-4D3E-BCCE-DA7F2E48CCF3}"/>
                  </a:ext>
                </a:extLst>
              </p:cNvPr>
              <p:cNvSpPr>
                <a:spLocks/>
              </p:cNvSpPr>
              <p:nvPr userDrawn="1"/>
            </p:nvSpPr>
            <p:spPr bwMode="auto">
              <a:xfrm>
                <a:off x="4097" y="5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6" name="Freeform 288">
                <a:extLst>
                  <a:ext uri="{FF2B5EF4-FFF2-40B4-BE49-F238E27FC236}">
                    <a16:creationId xmlns:a16="http://schemas.microsoft.com/office/drawing/2014/main" id="{CE0203A2-7064-4545-82DF-0C92ADB8627B}"/>
                  </a:ext>
                </a:extLst>
              </p:cNvPr>
              <p:cNvSpPr>
                <a:spLocks/>
              </p:cNvSpPr>
              <p:nvPr userDrawn="1"/>
            </p:nvSpPr>
            <p:spPr bwMode="auto">
              <a:xfrm>
                <a:off x="4157" y="238"/>
                <a:ext cx="15" cy="5"/>
              </a:xfrm>
              <a:custGeom>
                <a:avLst/>
                <a:gdLst>
                  <a:gd name="T0" fmla="*/ 3 w 3"/>
                  <a:gd name="T1" fmla="*/ 0 h 1"/>
                  <a:gd name="T2" fmla="*/ 1 w 3"/>
                  <a:gd name="T3" fmla="*/ 0 h 1"/>
                  <a:gd name="T4" fmla="*/ 2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2" y="0"/>
                      <a:pt x="0" y="0"/>
                      <a:pt x="1" y="0"/>
                    </a:cubicBezTo>
                    <a:cubicBezTo>
                      <a:pt x="2" y="1"/>
                      <a:pt x="2" y="1"/>
                      <a:pt x="2" y="1"/>
                    </a:cubicBezTo>
                    <a:cubicBezTo>
                      <a:pt x="2"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7" name="Freeform 289">
                <a:extLst>
                  <a:ext uri="{FF2B5EF4-FFF2-40B4-BE49-F238E27FC236}">
                    <a16:creationId xmlns:a16="http://schemas.microsoft.com/office/drawing/2014/main" id="{E981BE0A-54F4-4225-B2E9-544C981595F0}"/>
                  </a:ext>
                </a:extLst>
              </p:cNvPr>
              <p:cNvSpPr>
                <a:spLocks/>
              </p:cNvSpPr>
              <p:nvPr userDrawn="1"/>
            </p:nvSpPr>
            <p:spPr bwMode="auto">
              <a:xfrm>
                <a:off x="4092" y="38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8" name="Freeform 290">
                <a:extLst>
                  <a:ext uri="{FF2B5EF4-FFF2-40B4-BE49-F238E27FC236}">
                    <a16:creationId xmlns:a16="http://schemas.microsoft.com/office/drawing/2014/main" id="{09F90514-48BD-4FB9-8D0B-BE4D7973E562}"/>
                  </a:ext>
                </a:extLst>
              </p:cNvPr>
              <p:cNvSpPr>
                <a:spLocks/>
              </p:cNvSpPr>
              <p:nvPr userDrawn="1"/>
            </p:nvSpPr>
            <p:spPr bwMode="auto">
              <a:xfrm>
                <a:off x="4102" y="3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 name="Freeform 291">
                <a:extLst>
                  <a:ext uri="{FF2B5EF4-FFF2-40B4-BE49-F238E27FC236}">
                    <a16:creationId xmlns:a16="http://schemas.microsoft.com/office/drawing/2014/main" id="{A851D130-0A86-479B-A788-E0246C4AA265}"/>
                  </a:ext>
                </a:extLst>
              </p:cNvPr>
              <p:cNvSpPr>
                <a:spLocks/>
              </p:cNvSpPr>
              <p:nvPr userDrawn="1"/>
            </p:nvSpPr>
            <p:spPr bwMode="auto">
              <a:xfrm>
                <a:off x="4127" y="588"/>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0" name="Freeform 292">
                <a:extLst>
                  <a:ext uri="{FF2B5EF4-FFF2-40B4-BE49-F238E27FC236}">
                    <a16:creationId xmlns:a16="http://schemas.microsoft.com/office/drawing/2014/main" id="{1DA48DB7-05D3-44BB-8061-3E7AD20B92A1}"/>
                  </a:ext>
                </a:extLst>
              </p:cNvPr>
              <p:cNvSpPr>
                <a:spLocks/>
              </p:cNvSpPr>
              <p:nvPr userDrawn="1"/>
            </p:nvSpPr>
            <p:spPr bwMode="auto">
              <a:xfrm>
                <a:off x="4316" y="218"/>
                <a:ext cx="5"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1" name="Freeform 293">
                <a:extLst>
                  <a:ext uri="{FF2B5EF4-FFF2-40B4-BE49-F238E27FC236}">
                    <a16:creationId xmlns:a16="http://schemas.microsoft.com/office/drawing/2014/main" id="{2D9F22D1-71D4-41D3-9A55-B151E5BC2AB8}"/>
                  </a:ext>
                </a:extLst>
              </p:cNvPr>
              <p:cNvSpPr>
                <a:spLocks/>
              </p:cNvSpPr>
              <p:nvPr userDrawn="1"/>
            </p:nvSpPr>
            <p:spPr bwMode="auto">
              <a:xfrm>
                <a:off x="4057" y="5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2" name="Freeform 294">
                <a:extLst>
                  <a:ext uri="{FF2B5EF4-FFF2-40B4-BE49-F238E27FC236}">
                    <a16:creationId xmlns:a16="http://schemas.microsoft.com/office/drawing/2014/main" id="{33FBD9D3-5FBA-4CC0-9F12-168E9BBB62A9}"/>
                  </a:ext>
                </a:extLst>
              </p:cNvPr>
              <p:cNvSpPr>
                <a:spLocks/>
              </p:cNvSpPr>
              <p:nvPr userDrawn="1"/>
            </p:nvSpPr>
            <p:spPr bwMode="auto">
              <a:xfrm>
                <a:off x="4306" y="213"/>
                <a:ext cx="10" cy="5"/>
              </a:xfrm>
              <a:custGeom>
                <a:avLst/>
                <a:gdLst>
                  <a:gd name="T0" fmla="*/ 0 w 2"/>
                  <a:gd name="T1" fmla="*/ 1 h 1"/>
                  <a:gd name="T2" fmla="*/ 0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3" name="Freeform 295">
                <a:extLst>
                  <a:ext uri="{FF2B5EF4-FFF2-40B4-BE49-F238E27FC236}">
                    <a16:creationId xmlns:a16="http://schemas.microsoft.com/office/drawing/2014/main" id="{2F35E92D-2195-4256-A22D-900F5798AA39}"/>
                  </a:ext>
                </a:extLst>
              </p:cNvPr>
              <p:cNvSpPr>
                <a:spLocks/>
              </p:cNvSpPr>
              <p:nvPr userDrawn="1"/>
            </p:nvSpPr>
            <p:spPr bwMode="auto">
              <a:xfrm>
                <a:off x="4336" y="5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4" name="Freeform 296">
                <a:extLst>
                  <a:ext uri="{FF2B5EF4-FFF2-40B4-BE49-F238E27FC236}">
                    <a16:creationId xmlns:a16="http://schemas.microsoft.com/office/drawing/2014/main" id="{5A1331C0-FFCD-4F35-A433-0FC601318AE0}"/>
                  </a:ext>
                </a:extLst>
              </p:cNvPr>
              <p:cNvSpPr>
                <a:spLocks/>
              </p:cNvSpPr>
              <p:nvPr userDrawn="1"/>
            </p:nvSpPr>
            <p:spPr bwMode="auto">
              <a:xfrm>
                <a:off x="4411" y="5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5" name="Freeform 297">
                <a:extLst>
                  <a:ext uri="{FF2B5EF4-FFF2-40B4-BE49-F238E27FC236}">
                    <a16:creationId xmlns:a16="http://schemas.microsoft.com/office/drawing/2014/main" id="{474D796E-36A2-4296-96F2-257FBCE84CA8}"/>
                  </a:ext>
                </a:extLst>
              </p:cNvPr>
              <p:cNvSpPr>
                <a:spLocks/>
              </p:cNvSpPr>
              <p:nvPr userDrawn="1"/>
            </p:nvSpPr>
            <p:spPr bwMode="auto">
              <a:xfrm>
                <a:off x="4376" y="263"/>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6" name="Freeform 298">
                <a:extLst>
                  <a:ext uri="{FF2B5EF4-FFF2-40B4-BE49-F238E27FC236}">
                    <a16:creationId xmlns:a16="http://schemas.microsoft.com/office/drawing/2014/main" id="{4E18CFE7-E49F-4857-B803-E9B9243E1FAC}"/>
                  </a:ext>
                </a:extLst>
              </p:cNvPr>
              <p:cNvSpPr>
                <a:spLocks/>
              </p:cNvSpPr>
              <p:nvPr userDrawn="1"/>
            </p:nvSpPr>
            <p:spPr bwMode="auto">
              <a:xfrm>
                <a:off x="4371"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7" name="Freeform 299">
                <a:extLst>
                  <a:ext uri="{FF2B5EF4-FFF2-40B4-BE49-F238E27FC236}">
                    <a16:creationId xmlns:a16="http://schemas.microsoft.com/office/drawing/2014/main" id="{C7582A5A-842E-4EEB-AADD-0EECBDDF4F37}"/>
                  </a:ext>
                </a:extLst>
              </p:cNvPr>
              <p:cNvSpPr>
                <a:spLocks/>
              </p:cNvSpPr>
              <p:nvPr userDrawn="1"/>
            </p:nvSpPr>
            <p:spPr bwMode="auto">
              <a:xfrm>
                <a:off x="4276" y="23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8" name="Freeform 300">
                <a:extLst>
                  <a:ext uri="{FF2B5EF4-FFF2-40B4-BE49-F238E27FC236}">
                    <a16:creationId xmlns:a16="http://schemas.microsoft.com/office/drawing/2014/main" id="{7C8300D0-880D-474B-8322-7EBAD0843E1D}"/>
                  </a:ext>
                </a:extLst>
              </p:cNvPr>
              <p:cNvSpPr>
                <a:spLocks/>
              </p:cNvSpPr>
              <p:nvPr userDrawn="1"/>
            </p:nvSpPr>
            <p:spPr bwMode="auto">
              <a:xfrm>
                <a:off x="4376" y="26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9" name="Freeform 301">
                <a:extLst>
                  <a:ext uri="{FF2B5EF4-FFF2-40B4-BE49-F238E27FC236}">
                    <a16:creationId xmlns:a16="http://schemas.microsoft.com/office/drawing/2014/main" id="{E92DC396-25BB-47AB-AD23-1C8F423B85AB}"/>
                  </a:ext>
                </a:extLst>
              </p:cNvPr>
              <p:cNvSpPr>
                <a:spLocks/>
              </p:cNvSpPr>
              <p:nvPr userDrawn="1"/>
            </p:nvSpPr>
            <p:spPr bwMode="auto">
              <a:xfrm>
                <a:off x="4381" y="2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0" name="Freeform 302">
                <a:extLst>
                  <a:ext uri="{FF2B5EF4-FFF2-40B4-BE49-F238E27FC236}">
                    <a16:creationId xmlns:a16="http://schemas.microsoft.com/office/drawing/2014/main" id="{150CAED9-D143-48A6-90A8-4A8DD4EF42BF}"/>
                  </a:ext>
                </a:extLst>
              </p:cNvPr>
              <p:cNvSpPr>
                <a:spLocks/>
              </p:cNvSpPr>
              <p:nvPr userDrawn="1"/>
            </p:nvSpPr>
            <p:spPr bwMode="auto">
              <a:xfrm>
                <a:off x="4376" y="2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1" name="Freeform 303">
                <a:extLst>
                  <a:ext uri="{FF2B5EF4-FFF2-40B4-BE49-F238E27FC236}">
                    <a16:creationId xmlns:a16="http://schemas.microsoft.com/office/drawing/2014/main" id="{DDF8498E-00AD-416D-9CC0-25C9545DF620}"/>
                  </a:ext>
                </a:extLst>
              </p:cNvPr>
              <p:cNvSpPr>
                <a:spLocks/>
              </p:cNvSpPr>
              <p:nvPr userDrawn="1"/>
            </p:nvSpPr>
            <p:spPr bwMode="auto">
              <a:xfrm>
                <a:off x="4222" y="66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2" name="Rectangle 304">
                <a:extLst>
                  <a:ext uri="{FF2B5EF4-FFF2-40B4-BE49-F238E27FC236}">
                    <a16:creationId xmlns:a16="http://schemas.microsoft.com/office/drawing/2014/main" id="{4B230F74-AD8A-45C5-B3E1-CBE8BDDF80AB}"/>
                  </a:ext>
                </a:extLst>
              </p:cNvPr>
              <p:cNvSpPr>
                <a:spLocks noChangeArrowheads="1"/>
              </p:cNvSpPr>
              <p:nvPr userDrawn="1"/>
            </p:nvSpPr>
            <p:spPr bwMode="auto">
              <a:xfrm>
                <a:off x="4157" y="3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3" name="Freeform 305">
                <a:extLst>
                  <a:ext uri="{FF2B5EF4-FFF2-40B4-BE49-F238E27FC236}">
                    <a16:creationId xmlns:a16="http://schemas.microsoft.com/office/drawing/2014/main" id="{6CD825DD-394C-4D19-9B2F-39F0CE2C4CB8}"/>
                  </a:ext>
                </a:extLst>
              </p:cNvPr>
              <p:cNvSpPr>
                <a:spLocks/>
              </p:cNvSpPr>
              <p:nvPr userDrawn="1"/>
            </p:nvSpPr>
            <p:spPr bwMode="auto">
              <a:xfrm>
                <a:off x="4147" y="298"/>
                <a:ext cx="10" cy="15"/>
              </a:xfrm>
              <a:custGeom>
                <a:avLst/>
                <a:gdLst>
                  <a:gd name="T0" fmla="*/ 2 w 2"/>
                  <a:gd name="T1" fmla="*/ 3 h 3"/>
                  <a:gd name="T2" fmla="*/ 2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2" y="2"/>
                      <a:pt x="2" y="1"/>
                    </a:cubicBezTo>
                    <a:cubicBezTo>
                      <a:pt x="0" y="0"/>
                      <a:pt x="0" y="0"/>
                      <a:pt x="0" y="0"/>
                    </a:cubicBez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4" name="Freeform 306">
                <a:extLst>
                  <a:ext uri="{FF2B5EF4-FFF2-40B4-BE49-F238E27FC236}">
                    <a16:creationId xmlns:a16="http://schemas.microsoft.com/office/drawing/2014/main" id="{6F26298E-7581-4472-A382-F0D6BE915B75}"/>
                  </a:ext>
                </a:extLst>
              </p:cNvPr>
              <p:cNvSpPr>
                <a:spLocks noEditPoints="1"/>
              </p:cNvSpPr>
              <p:nvPr userDrawn="1"/>
            </p:nvSpPr>
            <p:spPr bwMode="auto">
              <a:xfrm>
                <a:off x="4042" y="198"/>
                <a:ext cx="374" cy="505"/>
              </a:xfrm>
              <a:custGeom>
                <a:avLst/>
                <a:gdLst>
                  <a:gd name="T0" fmla="*/ 12 w 75"/>
                  <a:gd name="T1" fmla="*/ 68 h 101"/>
                  <a:gd name="T2" fmla="*/ 11 w 75"/>
                  <a:gd name="T3" fmla="*/ 62 h 101"/>
                  <a:gd name="T4" fmla="*/ 12 w 75"/>
                  <a:gd name="T5" fmla="*/ 59 h 101"/>
                  <a:gd name="T6" fmla="*/ 11 w 75"/>
                  <a:gd name="T7" fmla="*/ 54 h 101"/>
                  <a:gd name="T8" fmla="*/ 11 w 75"/>
                  <a:gd name="T9" fmla="*/ 48 h 101"/>
                  <a:gd name="T10" fmla="*/ 10 w 75"/>
                  <a:gd name="T11" fmla="*/ 38 h 101"/>
                  <a:gd name="T12" fmla="*/ 10 w 75"/>
                  <a:gd name="T13" fmla="*/ 38 h 101"/>
                  <a:gd name="T14" fmla="*/ 13 w 75"/>
                  <a:gd name="T15" fmla="*/ 38 h 101"/>
                  <a:gd name="T16" fmla="*/ 15 w 75"/>
                  <a:gd name="T17" fmla="*/ 32 h 101"/>
                  <a:gd name="T18" fmla="*/ 18 w 75"/>
                  <a:gd name="T19" fmla="*/ 27 h 101"/>
                  <a:gd name="T20" fmla="*/ 23 w 75"/>
                  <a:gd name="T21" fmla="*/ 21 h 101"/>
                  <a:gd name="T22" fmla="*/ 26 w 75"/>
                  <a:gd name="T23" fmla="*/ 17 h 101"/>
                  <a:gd name="T24" fmla="*/ 31 w 75"/>
                  <a:gd name="T25" fmla="*/ 14 h 101"/>
                  <a:gd name="T26" fmla="*/ 33 w 75"/>
                  <a:gd name="T27" fmla="*/ 15 h 101"/>
                  <a:gd name="T28" fmla="*/ 37 w 75"/>
                  <a:gd name="T29" fmla="*/ 11 h 101"/>
                  <a:gd name="T30" fmla="*/ 42 w 75"/>
                  <a:gd name="T31" fmla="*/ 10 h 101"/>
                  <a:gd name="T32" fmla="*/ 47 w 75"/>
                  <a:gd name="T33" fmla="*/ 8 h 101"/>
                  <a:gd name="T34" fmla="*/ 52 w 75"/>
                  <a:gd name="T35" fmla="*/ 10 h 101"/>
                  <a:gd name="T36" fmla="*/ 59 w 75"/>
                  <a:gd name="T37" fmla="*/ 12 h 101"/>
                  <a:gd name="T38" fmla="*/ 65 w 75"/>
                  <a:gd name="T39" fmla="*/ 15 h 101"/>
                  <a:gd name="T40" fmla="*/ 71 w 75"/>
                  <a:gd name="T41" fmla="*/ 20 h 101"/>
                  <a:gd name="T42" fmla="*/ 67 w 75"/>
                  <a:gd name="T43" fmla="*/ 14 h 101"/>
                  <a:gd name="T44" fmla="*/ 64 w 75"/>
                  <a:gd name="T45" fmla="*/ 13 h 101"/>
                  <a:gd name="T46" fmla="*/ 59 w 75"/>
                  <a:gd name="T47" fmla="*/ 7 h 101"/>
                  <a:gd name="T48" fmla="*/ 41 w 75"/>
                  <a:gd name="T49" fmla="*/ 1 h 101"/>
                  <a:gd name="T50" fmla="*/ 30 w 75"/>
                  <a:gd name="T51" fmla="*/ 6 h 101"/>
                  <a:gd name="T52" fmla="*/ 26 w 75"/>
                  <a:gd name="T53" fmla="*/ 8 h 101"/>
                  <a:gd name="T54" fmla="*/ 23 w 75"/>
                  <a:gd name="T55" fmla="*/ 11 h 101"/>
                  <a:gd name="T56" fmla="*/ 18 w 75"/>
                  <a:gd name="T57" fmla="*/ 16 h 101"/>
                  <a:gd name="T58" fmla="*/ 8 w 75"/>
                  <a:gd name="T59" fmla="*/ 30 h 101"/>
                  <a:gd name="T60" fmla="*/ 8 w 75"/>
                  <a:gd name="T61" fmla="*/ 38 h 101"/>
                  <a:gd name="T62" fmla="*/ 6 w 75"/>
                  <a:gd name="T63" fmla="*/ 46 h 101"/>
                  <a:gd name="T64" fmla="*/ 2 w 75"/>
                  <a:gd name="T65" fmla="*/ 55 h 101"/>
                  <a:gd name="T66" fmla="*/ 4 w 75"/>
                  <a:gd name="T67" fmla="*/ 65 h 101"/>
                  <a:gd name="T68" fmla="*/ 6 w 75"/>
                  <a:gd name="T69" fmla="*/ 76 h 101"/>
                  <a:gd name="T70" fmla="*/ 12 w 75"/>
                  <a:gd name="T71" fmla="*/ 88 h 101"/>
                  <a:gd name="T72" fmla="*/ 21 w 75"/>
                  <a:gd name="T73" fmla="*/ 93 h 101"/>
                  <a:gd name="T74" fmla="*/ 35 w 75"/>
                  <a:gd name="T75" fmla="*/ 100 h 101"/>
                  <a:gd name="T76" fmla="*/ 40 w 75"/>
                  <a:gd name="T77" fmla="*/ 100 h 101"/>
                  <a:gd name="T78" fmla="*/ 53 w 75"/>
                  <a:gd name="T79" fmla="*/ 93 h 101"/>
                  <a:gd name="T80" fmla="*/ 64 w 75"/>
                  <a:gd name="T81" fmla="*/ 84 h 101"/>
                  <a:gd name="T82" fmla="*/ 74 w 75"/>
                  <a:gd name="T83" fmla="*/ 66 h 101"/>
                  <a:gd name="T84" fmla="*/ 74 w 75"/>
                  <a:gd name="T85" fmla="*/ 61 h 101"/>
                  <a:gd name="T86" fmla="*/ 63 w 75"/>
                  <a:gd name="T87" fmla="*/ 72 h 101"/>
                  <a:gd name="T88" fmla="*/ 60 w 75"/>
                  <a:gd name="T89" fmla="*/ 77 h 101"/>
                  <a:gd name="T90" fmla="*/ 54 w 75"/>
                  <a:gd name="T91" fmla="*/ 85 h 101"/>
                  <a:gd name="T92" fmla="*/ 48 w 75"/>
                  <a:gd name="T93" fmla="*/ 91 h 101"/>
                  <a:gd name="T94" fmla="*/ 43 w 75"/>
                  <a:gd name="T95" fmla="*/ 94 h 101"/>
                  <a:gd name="T96" fmla="*/ 38 w 75"/>
                  <a:gd name="T97" fmla="*/ 93 h 101"/>
                  <a:gd name="T98" fmla="*/ 33 w 75"/>
                  <a:gd name="T99" fmla="*/ 93 h 101"/>
                  <a:gd name="T100" fmla="*/ 29 w 75"/>
                  <a:gd name="T101" fmla="*/ 90 h 101"/>
                  <a:gd name="T102" fmla="*/ 23 w 75"/>
                  <a:gd name="T103" fmla="*/ 89 h 101"/>
                  <a:gd name="T104" fmla="*/ 20 w 75"/>
                  <a:gd name="T105" fmla="*/ 86 h 101"/>
                  <a:gd name="T106" fmla="*/ 20 w 75"/>
                  <a:gd name="T107" fmla="*/ 84 h 101"/>
                  <a:gd name="T108" fmla="*/ 16 w 75"/>
                  <a:gd name="T109" fmla="*/ 79 h 101"/>
                  <a:gd name="T110" fmla="*/ 13 w 75"/>
                  <a:gd name="T111" fmla="*/ 72 h 101"/>
                  <a:gd name="T112" fmla="*/ 12 w 75"/>
                  <a:gd name="T113" fmla="*/ 36 h 101"/>
                  <a:gd name="T114" fmla="*/ 64 w 75"/>
                  <a:gd name="T115"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01">
                    <a:moveTo>
                      <a:pt x="13" y="72"/>
                    </a:moveTo>
                    <a:cubicBezTo>
                      <a:pt x="14" y="71"/>
                      <a:pt x="14" y="71"/>
                      <a:pt x="14" y="71"/>
                    </a:cubicBezTo>
                    <a:cubicBezTo>
                      <a:pt x="15" y="71"/>
                      <a:pt x="15" y="72"/>
                      <a:pt x="16" y="71"/>
                    </a:cubicBezTo>
                    <a:cubicBezTo>
                      <a:pt x="13" y="72"/>
                      <a:pt x="14" y="68"/>
                      <a:pt x="12" y="68"/>
                    </a:cubicBezTo>
                    <a:cubicBezTo>
                      <a:pt x="12" y="68"/>
                      <a:pt x="12" y="68"/>
                      <a:pt x="12" y="68"/>
                    </a:cubicBezTo>
                    <a:cubicBezTo>
                      <a:pt x="12" y="68"/>
                      <a:pt x="12" y="68"/>
                      <a:pt x="12" y="68"/>
                    </a:cubicBezTo>
                    <a:cubicBezTo>
                      <a:pt x="13" y="66"/>
                      <a:pt x="10" y="67"/>
                      <a:pt x="11" y="66"/>
                    </a:cubicBezTo>
                    <a:cubicBezTo>
                      <a:pt x="11" y="65"/>
                      <a:pt x="11" y="65"/>
                      <a:pt x="11" y="65"/>
                    </a:cubicBezTo>
                    <a:cubicBezTo>
                      <a:pt x="11" y="64"/>
                      <a:pt x="11" y="64"/>
                      <a:pt x="11" y="64"/>
                    </a:cubicBezTo>
                    <a:cubicBezTo>
                      <a:pt x="11" y="64"/>
                      <a:pt x="11" y="64"/>
                      <a:pt x="11" y="64"/>
                    </a:cubicBezTo>
                    <a:cubicBezTo>
                      <a:pt x="11" y="62"/>
                      <a:pt x="11" y="62"/>
                      <a:pt x="11" y="62"/>
                    </a:cubicBezTo>
                    <a:cubicBezTo>
                      <a:pt x="11" y="62"/>
                      <a:pt x="11" y="62"/>
                      <a:pt x="11" y="62"/>
                    </a:cubicBezTo>
                    <a:cubicBezTo>
                      <a:pt x="10" y="62"/>
                      <a:pt x="10" y="61"/>
                      <a:pt x="9" y="61"/>
                    </a:cubicBezTo>
                    <a:cubicBezTo>
                      <a:pt x="10" y="61"/>
                      <a:pt x="10" y="61"/>
                      <a:pt x="10" y="61"/>
                    </a:cubicBezTo>
                    <a:cubicBezTo>
                      <a:pt x="9" y="60"/>
                      <a:pt x="9" y="60"/>
                      <a:pt x="9" y="60"/>
                    </a:cubicBezTo>
                    <a:cubicBezTo>
                      <a:pt x="10" y="60"/>
                      <a:pt x="11" y="61"/>
                      <a:pt x="10" y="61"/>
                    </a:cubicBezTo>
                    <a:cubicBezTo>
                      <a:pt x="13" y="60"/>
                      <a:pt x="10" y="60"/>
                      <a:pt x="11" y="58"/>
                    </a:cubicBezTo>
                    <a:cubicBezTo>
                      <a:pt x="12" y="59"/>
                      <a:pt x="12" y="59"/>
                      <a:pt x="12" y="59"/>
                    </a:cubicBezTo>
                    <a:cubicBezTo>
                      <a:pt x="13" y="59"/>
                      <a:pt x="12" y="58"/>
                      <a:pt x="13" y="57"/>
                    </a:cubicBezTo>
                    <a:cubicBezTo>
                      <a:pt x="13" y="57"/>
                      <a:pt x="11" y="59"/>
                      <a:pt x="10" y="58"/>
                    </a:cubicBezTo>
                    <a:cubicBezTo>
                      <a:pt x="11" y="58"/>
                      <a:pt x="11" y="57"/>
                      <a:pt x="10" y="57"/>
                    </a:cubicBezTo>
                    <a:cubicBezTo>
                      <a:pt x="11" y="57"/>
                      <a:pt x="11" y="56"/>
                      <a:pt x="11" y="55"/>
                    </a:cubicBezTo>
                    <a:cubicBezTo>
                      <a:pt x="12" y="55"/>
                      <a:pt x="12" y="55"/>
                      <a:pt x="12" y="55"/>
                    </a:cubicBezTo>
                    <a:cubicBezTo>
                      <a:pt x="12" y="55"/>
                      <a:pt x="11" y="55"/>
                      <a:pt x="11" y="54"/>
                    </a:cubicBezTo>
                    <a:cubicBezTo>
                      <a:pt x="11" y="53"/>
                      <a:pt x="12" y="53"/>
                      <a:pt x="13" y="53"/>
                    </a:cubicBezTo>
                    <a:cubicBezTo>
                      <a:pt x="13" y="52"/>
                      <a:pt x="11" y="54"/>
                      <a:pt x="11" y="52"/>
                    </a:cubicBezTo>
                    <a:cubicBezTo>
                      <a:pt x="11" y="51"/>
                      <a:pt x="11" y="50"/>
                      <a:pt x="11" y="49"/>
                    </a:cubicBezTo>
                    <a:cubicBezTo>
                      <a:pt x="11" y="48"/>
                      <a:pt x="11" y="49"/>
                      <a:pt x="12" y="49"/>
                    </a:cubicBezTo>
                    <a:cubicBezTo>
                      <a:pt x="11" y="48"/>
                      <a:pt x="11" y="48"/>
                      <a:pt x="11" y="48"/>
                    </a:cubicBezTo>
                    <a:cubicBezTo>
                      <a:pt x="11" y="48"/>
                      <a:pt x="11" y="48"/>
                      <a:pt x="11" y="48"/>
                    </a:cubicBezTo>
                    <a:cubicBezTo>
                      <a:pt x="11" y="47"/>
                      <a:pt x="10" y="48"/>
                      <a:pt x="10" y="47"/>
                    </a:cubicBezTo>
                    <a:cubicBezTo>
                      <a:pt x="9" y="46"/>
                      <a:pt x="12" y="45"/>
                      <a:pt x="11" y="43"/>
                    </a:cubicBezTo>
                    <a:cubicBezTo>
                      <a:pt x="12" y="43"/>
                      <a:pt x="12" y="44"/>
                      <a:pt x="12" y="44"/>
                    </a:cubicBezTo>
                    <a:cubicBezTo>
                      <a:pt x="12" y="42"/>
                      <a:pt x="12" y="42"/>
                      <a:pt x="11" y="41"/>
                    </a:cubicBezTo>
                    <a:cubicBezTo>
                      <a:pt x="12" y="40"/>
                      <a:pt x="12" y="40"/>
                      <a:pt x="12" y="40"/>
                    </a:cubicBezTo>
                    <a:cubicBezTo>
                      <a:pt x="11" y="40"/>
                      <a:pt x="10" y="39"/>
                      <a:pt x="10" y="38"/>
                    </a:cubicBezTo>
                    <a:cubicBezTo>
                      <a:pt x="9" y="38"/>
                      <a:pt x="9" y="38"/>
                      <a:pt x="9" y="38"/>
                    </a:cubicBezTo>
                    <a:cubicBezTo>
                      <a:pt x="9" y="36"/>
                      <a:pt x="9" y="36"/>
                      <a:pt x="9" y="36"/>
                    </a:cubicBezTo>
                    <a:cubicBezTo>
                      <a:pt x="9" y="36"/>
                      <a:pt x="9" y="36"/>
                      <a:pt x="10" y="37"/>
                    </a:cubicBezTo>
                    <a:cubicBezTo>
                      <a:pt x="9" y="37"/>
                      <a:pt x="9" y="37"/>
                      <a:pt x="9" y="36"/>
                    </a:cubicBezTo>
                    <a:cubicBezTo>
                      <a:pt x="10" y="36"/>
                      <a:pt x="10" y="37"/>
                      <a:pt x="11" y="37"/>
                    </a:cubicBezTo>
                    <a:cubicBezTo>
                      <a:pt x="11" y="37"/>
                      <a:pt x="10" y="37"/>
                      <a:pt x="10" y="38"/>
                    </a:cubicBezTo>
                    <a:cubicBezTo>
                      <a:pt x="11" y="38"/>
                      <a:pt x="11" y="39"/>
                      <a:pt x="12" y="39"/>
                    </a:cubicBezTo>
                    <a:cubicBezTo>
                      <a:pt x="12" y="39"/>
                      <a:pt x="12" y="38"/>
                      <a:pt x="12" y="38"/>
                    </a:cubicBezTo>
                    <a:cubicBezTo>
                      <a:pt x="12" y="38"/>
                      <a:pt x="12" y="39"/>
                      <a:pt x="12" y="39"/>
                    </a:cubicBezTo>
                    <a:cubicBezTo>
                      <a:pt x="12" y="39"/>
                      <a:pt x="12" y="38"/>
                      <a:pt x="12" y="38"/>
                    </a:cubicBezTo>
                    <a:cubicBezTo>
                      <a:pt x="13" y="38"/>
                      <a:pt x="13" y="38"/>
                      <a:pt x="13" y="38"/>
                    </a:cubicBezTo>
                    <a:cubicBezTo>
                      <a:pt x="13" y="38"/>
                      <a:pt x="13" y="38"/>
                      <a:pt x="13" y="38"/>
                    </a:cubicBezTo>
                    <a:cubicBezTo>
                      <a:pt x="13" y="38"/>
                      <a:pt x="14" y="36"/>
                      <a:pt x="14" y="36"/>
                    </a:cubicBezTo>
                    <a:cubicBezTo>
                      <a:pt x="14" y="34"/>
                      <a:pt x="12" y="32"/>
                      <a:pt x="13" y="30"/>
                    </a:cubicBezTo>
                    <a:cubicBezTo>
                      <a:pt x="14" y="31"/>
                      <a:pt x="14" y="31"/>
                      <a:pt x="15" y="31"/>
                    </a:cubicBezTo>
                    <a:cubicBezTo>
                      <a:pt x="14" y="31"/>
                      <a:pt x="15" y="33"/>
                      <a:pt x="14" y="34"/>
                    </a:cubicBezTo>
                    <a:cubicBezTo>
                      <a:pt x="15" y="34"/>
                      <a:pt x="15" y="34"/>
                      <a:pt x="15" y="34"/>
                    </a:cubicBezTo>
                    <a:cubicBezTo>
                      <a:pt x="15" y="34"/>
                      <a:pt x="15" y="32"/>
                      <a:pt x="15" y="32"/>
                    </a:cubicBezTo>
                    <a:cubicBezTo>
                      <a:pt x="16" y="32"/>
                      <a:pt x="16" y="32"/>
                      <a:pt x="17" y="32"/>
                    </a:cubicBezTo>
                    <a:cubicBezTo>
                      <a:pt x="15" y="31"/>
                      <a:pt x="16" y="30"/>
                      <a:pt x="16" y="29"/>
                    </a:cubicBezTo>
                    <a:cubicBezTo>
                      <a:pt x="17" y="29"/>
                      <a:pt x="17" y="29"/>
                      <a:pt x="17" y="30"/>
                    </a:cubicBezTo>
                    <a:cubicBezTo>
                      <a:pt x="18" y="30"/>
                      <a:pt x="15" y="28"/>
                      <a:pt x="17" y="27"/>
                    </a:cubicBezTo>
                    <a:cubicBezTo>
                      <a:pt x="17" y="28"/>
                      <a:pt x="17" y="28"/>
                      <a:pt x="17" y="28"/>
                    </a:cubicBezTo>
                    <a:cubicBezTo>
                      <a:pt x="17" y="27"/>
                      <a:pt x="18" y="26"/>
                      <a:pt x="18" y="27"/>
                    </a:cubicBezTo>
                    <a:cubicBezTo>
                      <a:pt x="18" y="27"/>
                      <a:pt x="18" y="27"/>
                      <a:pt x="18" y="27"/>
                    </a:cubicBezTo>
                    <a:cubicBezTo>
                      <a:pt x="19" y="26"/>
                      <a:pt x="21" y="23"/>
                      <a:pt x="20" y="22"/>
                    </a:cubicBezTo>
                    <a:cubicBezTo>
                      <a:pt x="20" y="22"/>
                      <a:pt x="21" y="23"/>
                      <a:pt x="22" y="23"/>
                    </a:cubicBezTo>
                    <a:cubicBezTo>
                      <a:pt x="22" y="23"/>
                      <a:pt x="21" y="22"/>
                      <a:pt x="21" y="20"/>
                    </a:cubicBezTo>
                    <a:cubicBezTo>
                      <a:pt x="20" y="19"/>
                      <a:pt x="20" y="17"/>
                      <a:pt x="20" y="17"/>
                    </a:cubicBezTo>
                    <a:cubicBezTo>
                      <a:pt x="20" y="18"/>
                      <a:pt x="23" y="20"/>
                      <a:pt x="23" y="21"/>
                    </a:cubicBezTo>
                    <a:cubicBezTo>
                      <a:pt x="23" y="21"/>
                      <a:pt x="24" y="21"/>
                      <a:pt x="24" y="20"/>
                    </a:cubicBezTo>
                    <a:cubicBezTo>
                      <a:pt x="24" y="20"/>
                      <a:pt x="22" y="19"/>
                      <a:pt x="23" y="19"/>
                    </a:cubicBezTo>
                    <a:cubicBezTo>
                      <a:pt x="24" y="19"/>
                      <a:pt x="24" y="19"/>
                      <a:pt x="25" y="19"/>
                    </a:cubicBezTo>
                    <a:cubicBezTo>
                      <a:pt x="25" y="19"/>
                      <a:pt x="24" y="17"/>
                      <a:pt x="24" y="17"/>
                    </a:cubicBezTo>
                    <a:cubicBezTo>
                      <a:pt x="24" y="17"/>
                      <a:pt x="26" y="18"/>
                      <a:pt x="26" y="19"/>
                    </a:cubicBezTo>
                    <a:cubicBezTo>
                      <a:pt x="26" y="19"/>
                      <a:pt x="26" y="18"/>
                      <a:pt x="26" y="17"/>
                    </a:cubicBezTo>
                    <a:cubicBezTo>
                      <a:pt x="26" y="17"/>
                      <a:pt x="26" y="16"/>
                      <a:pt x="26" y="16"/>
                    </a:cubicBezTo>
                    <a:cubicBezTo>
                      <a:pt x="25" y="17"/>
                      <a:pt x="27" y="17"/>
                      <a:pt x="27" y="18"/>
                    </a:cubicBezTo>
                    <a:cubicBezTo>
                      <a:pt x="27" y="17"/>
                      <a:pt x="28" y="17"/>
                      <a:pt x="29" y="16"/>
                    </a:cubicBezTo>
                    <a:cubicBezTo>
                      <a:pt x="28" y="16"/>
                      <a:pt x="28" y="16"/>
                      <a:pt x="28" y="16"/>
                    </a:cubicBezTo>
                    <a:cubicBezTo>
                      <a:pt x="29" y="16"/>
                      <a:pt x="27" y="13"/>
                      <a:pt x="29" y="12"/>
                    </a:cubicBezTo>
                    <a:cubicBezTo>
                      <a:pt x="29" y="13"/>
                      <a:pt x="30" y="15"/>
                      <a:pt x="31" y="14"/>
                    </a:cubicBezTo>
                    <a:cubicBezTo>
                      <a:pt x="31" y="13"/>
                      <a:pt x="30" y="9"/>
                      <a:pt x="31" y="7"/>
                    </a:cubicBezTo>
                    <a:cubicBezTo>
                      <a:pt x="32" y="8"/>
                      <a:pt x="32" y="8"/>
                      <a:pt x="32" y="8"/>
                    </a:cubicBezTo>
                    <a:cubicBezTo>
                      <a:pt x="33" y="7"/>
                      <a:pt x="33" y="7"/>
                      <a:pt x="33" y="7"/>
                    </a:cubicBezTo>
                    <a:cubicBezTo>
                      <a:pt x="33" y="8"/>
                      <a:pt x="32" y="12"/>
                      <a:pt x="32" y="14"/>
                    </a:cubicBezTo>
                    <a:cubicBezTo>
                      <a:pt x="33" y="14"/>
                      <a:pt x="32" y="15"/>
                      <a:pt x="33" y="14"/>
                    </a:cubicBezTo>
                    <a:cubicBezTo>
                      <a:pt x="34" y="15"/>
                      <a:pt x="33" y="15"/>
                      <a:pt x="33" y="15"/>
                    </a:cubicBezTo>
                    <a:cubicBezTo>
                      <a:pt x="33" y="15"/>
                      <a:pt x="35" y="15"/>
                      <a:pt x="35" y="15"/>
                    </a:cubicBezTo>
                    <a:cubicBezTo>
                      <a:pt x="34" y="14"/>
                      <a:pt x="36" y="13"/>
                      <a:pt x="36" y="12"/>
                    </a:cubicBezTo>
                    <a:cubicBezTo>
                      <a:pt x="36" y="12"/>
                      <a:pt x="34" y="14"/>
                      <a:pt x="34" y="14"/>
                    </a:cubicBezTo>
                    <a:cubicBezTo>
                      <a:pt x="33" y="13"/>
                      <a:pt x="34" y="10"/>
                      <a:pt x="35" y="10"/>
                    </a:cubicBezTo>
                    <a:cubicBezTo>
                      <a:pt x="36" y="10"/>
                      <a:pt x="36" y="12"/>
                      <a:pt x="36" y="13"/>
                    </a:cubicBezTo>
                    <a:cubicBezTo>
                      <a:pt x="36" y="12"/>
                      <a:pt x="37" y="11"/>
                      <a:pt x="37" y="11"/>
                    </a:cubicBezTo>
                    <a:cubicBezTo>
                      <a:pt x="37" y="12"/>
                      <a:pt x="37" y="12"/>
                      <a:pt x="37" y="12"/>
                    </a:cubicBezTo>
                    <a:cubicBezTo>
                      <a:pt x="38" y="13"/>
                      <a:pt x="38" y="10"/>
                      <a:pt x="39" y="11"/>
                    </a:cubicBezTo>
                    <a:cubicBezTo>
                      <a:pt x="40" y="11"/>
                      <a:pt x="41" y="13"/>
                      <a:pt x="40" y="12"/>
                    </a:cubicBezTo>
                    <a:cubicBezTo>
                      <a:pt x="40" y="11"/>
                      <a:pt x="39" y="6"/>
                      <a:pt x="39" y="5"/>
                    </a:cubicBezTo>
                    <a:cubicBezTo>
                      <a:pt x="39" y="5"/>
                      <a:pt x="41" y="6"/>
                      <a:pt x="42" y="7"/>
                    </a:cubicBezTo>
                    <a:cubicBezTo>
                      <a:pt x="43" y="8"/>
                      <a:pt x="41" y="10"/>
                      <a:pt x="42" y="10"/>
                    </a:cubicBezTo>
                    <a:cubicBezTo>
                      <a:pt x="42" y="10"/>
                      <a:pt x="42" y="10"/>
                      <a:pt x="42" y="10"/>
                    </a:cubicBezTo>
                    <a:cubicBezTo>
                      <a:pt x="43" y="10"/>
                      <a:pt x="42" y="11"/>
                      <a:pt x="43" y="10"/>
                    </a:cubicBezTo>
                    <a:cubicBezTo>
                      <a:pt x="43" y="9"/>
                      <a:pt x="45" y="11"/>
                      <a:pt x="43" y="9"/>
                    </a:cubicBezTo>
                    <a:cubicBezTo>
                      <a:pt x="44" y="9"/>
                      <a:pt x="44" y="10"/>
                      <a:pt x="45" y="10"/>
                    </a:cubicBezTo>
                    <a:cubicBezTo>
                      <a:pt x="45" y="9"/>
                      <a:pt x="46" y="7"/>
                      <a:pt x="47" y="7"/>
                    </a:cubicBezTo>
                    <a:cubicBezTo>
                      <a:pt x="47" y="7"/>
                      <a:pt x="47" y="7"/>
                      <a:pt x="47" y="8"/>
                    </a:cubicBezTo>
                    <a:cubicBezTo>
                      <a:pt x="49" y="8"/>
                      <a:pt x="50" y="9"/>
                      <a:pt x="52" y="9"/>
                    </a:cubicBezTo>
                    <a:cubicBezTo>
                      <a:pt x="52" y="10"/>
                      <a:pt x="52" y="10"/>
                      <a:pt x="52" y="11"/>
                    </a:cubicBezTo>
                    <a:cubicBezTo>
                      <a:pt x="52" y="11"/>
                      <a:pt x="53" y="10"/>
                      <a:pt x="53" y="10"/>
                    </a:cubicBezTo>
                    <a:cubicBezTo>
                      <a:pt x="53" y="12"/>
                      <a:pt x="52" y="10"/>
                      <a:pt x="52" y="12"/>
                    </a:cubicBezTo>
                    <a:cubicBezTo>
                      <a:pt x="52" y="11"/>
                      <a:pt x="54" y="11"/>
                      <a:pt x="55" y="11"/>
                    </a:cubicBezTo>
                    <a:cubicBezTo>
                      <a:pt x="55" y="10"/>
                      <a:pt x="53" y="10"/>
                      <a:pt x="52" y="10"/>
                    </a:cubicBezTo>
                    <a:cubicBezTo>
                      <a:pt x="53" y="9"/>
                      <a:pt x="55" y="8"/>
                      <a:pt x="57" y="8"/>
                    </a:cubicBezTo>
                    <a:cubicBezTo>
                      <a:pt x="58" y="9"/>
                      <a:pt x="57" y="9"/>
                      <a:pt x="57" y="9"/>
                    </a:cubicBezTo>
                    <a:cubicBezTo>
                      <a:pt x="60" y="11"/>
                      <a:pt x="61" y="9"/>
                      <a:pt x="62" y="11"/>
                    </a:cubicBezTo>
                    <a:cubicBezTo>
                      <a:pt x="62" y="12"/>
                      <a:pt x="61" y="13"/>
                      <a:pt x="61" y="13"/>
                    </a:cubicBezTo>
                    <a:cubicBezTo>
                      <a:pt x="60" y="13"/>
                      <a:pt x="60" y="12"/>
                      <a:pt x="59" y="11"/>
                    </a:cubicBezTo>
                    <a:cubicBezTo>
                      <a:pt x="59" y="12"/>
                      <a:pt x="59" y="12"/>
                      <a:pt x="59" y="12"/>
                    </a:cubicBezTo>
                    <a:cubicBezTo>
                      <a:pt x="59" y="12"/>
                      <a:pt x="58" y="12"/>
                      <a:pt x="58" y="11"/>
                    </a:cubicBezTo>
                    <a:cubicBezTo>
                      <a:pt x="58" y="12"/>
                      <a:pt x="59" y="13"/>
                      <a:pt x="60" y="14"/>
                    </a:cubicBezTo>
                    <a:cubicBezTo>
                      <a:pt x="61" y="14"/>
                      <a:pt x="62" y="16"/>
                      <a:pt x="62" y="17"/>
                    </a:cubicBezTo>
                    <a:cubicBezTo>
                      <a:pt x="63" y="17"/>
                      <a:pt x="64" y="17"/>
                      <a:pt x="64" y="16"/>
                    </a:cubicBezTo>
                    <a:cubicBezTo>
                      <a:pt x="63" y="16"/>
                      <a:pt x="63" y="16"/>
                      <a:pt x="63" y="16"/>
                    </a:cubicBezTo>
                    <a:cubicBezTo>
                      <a:pt x="63" y="15"/>
                      <a:pt x="65" y="16"/>
                      <a:pt x="65" y="15"/>
                    </a:cubicBezTo>
                    <a:cubicBezTo>
                      <a:pt x="66" y="16"/>
                      <a:pt x="67" y="16"/>
                      <a:pt x="67" y="17"/>
                    </a:cubicBezTo>
                    <a:cubicBezTo>
                      <a:pt x="67" y="18"/>
                      <a:pt x="67" y="18"/>
                      <a:pt x="67" y="18"/>
                    </a:cubicBezTo>
                    <a:cubicBezTo>
                      <a:pt x="67" y="18"/>
                      <a:pt x="67" y="17"/>
                      <a:pt x="66" y="17"/>
                    </a:cubicBezTo>
                    <a:cubicBezTo>
                      <a:pt x="67" y="17"/>
                      <a:pt x="66" y="20"/>
                      <a:pt x="68" y="19"/>
                    </a:cubicBezTo>
                    <a:cubicBezTo>
                      <a:pt x="68" y="18"/>
                      <a:pt x="68" y="18"/>
                      <a:pt x="68" y="18"/>
                    </a:cubicBezTo>
                    <a:cubicBezTo>
                      <a:pt x="69" y="18"/>
                      <a:pt x="70" y="19"/>
                      <a:pt x="71" y="20"/>
                    </a:cubicBezTo>
                    <a:cubicBezTo>
                      <a:pt x="72" y="19"/>
                      <a:pt x="71" y="20"/>
                      <a:pt x="71" y="19"/>
                    </a:cubicBezTo>
                    <a:cubicBezTo>
                      <a:pt x="70" y="20"/>
                      <a:pt x="70" y="16"/>
                      <a:pt x="69" y="18"/>
                    </a:cubicBezTo>
                    <a:cubicBezTo>
                      <a:pt x="70" y="16"/>
                      <a:pt x="68" y="16"/>
                      <a:pt x="69" y="14"/>
                    </a:cubicBezTo>
                    <a:cubicBezTo>
                      <a:pt x="68" y="15"/>
                      <a:pt x="68" y="15"/>
                      <a:pt x="68" y="14"/>
                    </a:cubicBezTo>
                    <a:cubicBezTo>
                      <a:pt x="68" y="14"/>
                      <a:pt x="68" y="14"/>
                      <a:pt x="67" y="14"/>
                    </a:cubicBezTo>
                    <a:cubicBezTo>
                      <a:pt x="67" y="14"/>
                      <a:pt x="67" y="14"/>
                      <a:pt x="67" y="14"/>
                    </a:cubicBezTo>
                    <a:cubicBezTo>
                      <a:pt x="67" y="14"/>
                      <a:pt x="67" y="14"/>
                      <a:pt x="67" y="14"/>
                    </a:cubicBezTo>
                    <a:cubicBezTo>
                      <a:pt x="67" y="14"/>
                      <a:pt x="67" y="14"/>
                      <a:pt x="67" y="14"/>
                    </a:cubicBezTo>
                    <a:cubicBezTo>
                      <a:pt x="67" y="14"/>
                      <a:pt x="67" y="15"/>
                      <a:pt x="67" y="15"/>
                    </a:cubicBezTo>
                    <a:cubicBezTo>
                      <a:pt x="66" y="15"/>
                      <a:pt x="65" y="14"/>
                      <a:pt x="65" y="14"/>
                    </a:cubicBezTo>
                    <a:cubicBezTo>
                      <a:pt x="64" y="13"/>
                      <a:pt x="65" y="14"/>
                      <a:pt x="65" y="13"/>
                    </a:cubicBezTo>
                    <a:cubicBezTo>
                      <a:pt x="64" y="13"/>
                      <a:pt x="64" y="13"/>
                      <a:pt x="64" y="13"/>
                    </a:cubicBezTo>
                    <a:cubicBezTo>
                      <a:pt x="65" y="12"/>
                      <a:pt x="64" y="11"/>
                      <a:pt x="65" y="12"/>
                    </a:cubicBezTo>
                    <a:cubicBezTo>
                      <a:pt x="64" y="10"/>
                      <a:pt x="64" y="10"/>
                      <a:pt x="64" y="10"/>
                    </a:cubicBezTo>
                    <a:cubicBezTo>
                      <a:pt x="64" y="10"/>
                      <a:pt x="63" y="9"/>
                      <a:pt x="62" y="9"/>
                    </a:cubicBezTo>
                    <a:cubicBezTo>
                      <a:pt x="62" y="8"/>
                      <a:pt x="61" y="8"/>
                      <a:pt x="61" y="8"/>
                    </a:cubicBezTo>
                    <a:cubicBezTo>
                      <a:pt x="61" y="8"/>
                      <a:pt x="61" y="8"/>
                      <a:pt x="60" y="8"/>
                    </a:cubicBezTo>
                    <a:cubicBezTo>
                      <a:pt x="60" y="7"/>
                      <a:pt x="59" y="7"/>
                      <a:pt x="59" y="7"/>
                    </a:cubicBezTo>
                    <a:cubicBezTo>
                      <a:pt x="59" y="7"/>
                      <a:pt x="59" y="7"/>
                      <a:pt x="59" y="7"/>
                    </a:cubicBezTo>
                    <a:cubicBezTo>
                      <a:pt x="58" y="6"/>
                      <a:pt x="55" y="6"/>
                      <a:pt x="53" y="4"/>
                    </a:cubicBezTo>
                    <a:cubicBezTo>
                      <a:pt x="52" y="4"/>
                      <a:pt x="52" y="4"/>
                      <a:pt x="51" y="3"/>
                    </a:cubicBezTo>
                    <a:cubicBezTo>
                      <a:pt x="50" y="3"/>
                      <a:pt x="50" y="3"/>
                      <a:pt x="50" y="3"/>
                    </a:cubicBezTo>
                    <a:cubicBezTo>
                      <a:pt x="49" y="3"/>
                      <a:pt x="48" y="2"/>
                      <a:pt x="47" y="2"/>
                    </a:cubicBezTo>
                    <a:cubicBezTo>
                      <a:pt x="46" y="0"/>
                      <a:pt x="42" y="2"/>
                      <a:pt x="41" y="1"/>
                    </a:cubicBezTo>
                    <a:cubicBezTo>
                      <a:pt x="41" y="2"/>
                      <a:pt x="41" y="2"/>
                      <a:pt x="41" y="2"/>
                    </a:cubicBezTo>
                    <a:cubicBezTo>
                      <a:pt x="40" y="2"/>
                      <a:pt x="39" y="3"/>
                      <a:pt x="37" y="4"/>
                    </a:cubicBezTo>
                    <a:cubicBezTo>
                      <a:pt x="38" y="4"/>
                      <a:pt x="38" y="4"/>
                      <a:pt x="38" y="4"/>
                    </a:cubicBezTo>
                    <a:cubicBezTo>
                      <a:pt x="37" y="5"/>
                      <a:pt x="34" y="4"/>
                      <a:pt x="33" y="5"/>
                    </a:cubicBezTo>
                    <a:cubicBezTo>
                      <a:pt x="33" y="5"/>
                      <a:pt x="33" y="5"/>
                      <a:pt x="34" y="5"/>
                    </a:cubicBezTo>
                    <a:cubicBezTo>
                      <a:pt x="32" y="4"/>
                      <a:pt x="31" y="5"/>
                      <a:pt x="30" y="6"/>
                    </a:cubicBezTo>
                    <a:cubicBezTo>
                      <a:pt x="30" y="7"/>
                      <a:pt x="29" y="8"/>
                      <a:pt x="28" y="8"/>
                    </a:cubicBezTo>
                    <a:cubicBezTo>
                      <a:pt x="27" y="8"/>
                      <a:pt x="27" y="8"/>
                      <a:pt x="27" y="8"/>
                    </a:cubicBezTo>
                    <a:cubicBezTo>
                      <a:pt x="27" y="8"/>
                      <a:pt x="27" y="8"/>
                      <a:pt x="27" y="8"/>
                    </a:cubicBezTo>
                    <a:cubicBezTo>
                      <a:pt x="27" y="8"/>
                      <a:pt x="27" y="8"/>
                      <a:pt x="27" y="8"/>
                    </a:cubicBezTo>
                    <a:cubicBezTo>
                      <a:pt x="26" y="8"/>
                      <a:pt x="26" y="8"/>
                      <a:pt x="26" y="8"/>
                    </a:cubicBezTo>
                    <a:cubicBezTo>
                      <a:pt x="26" y="8"/>
                      <a:pt x="26" y="8"/>
                      <a:pt x="26" y="8"/>
                    </a:cubicBezTo>
                    <a:cubicBezTo>
                      <a:pt x="26" y="9"/>
                      <a:pt x="26" y="9"/>
                      <a:pt x="25" y="9"/>
                    </a:cubicBezTo>
                    <a:cubicBezTo>
                      <a:pt x="25" y="9"/>
                      <a:pt x="25" y="9"/>
                      <a:pt x="25" y="9"/>
                    </a:cubicBezTo>
                    <a:cubicBezTo>
                      <a:pt x="25" y="9"/>
                      <a:pt x="25" y="9"/>
                      <a:pt x="25" y="9"/>
                    </a:cubicBezTo>
                    <a:cubicBezTo>
                      <a:pt x="24" y="9"/>
                      <a:pt x="24" y="10"/>
                      <a:pt x="25" y="10"/>
                    </a:cubicBezTo>
                    <a:cubicBezTo>
                      <a:pt x="25" y="10"/>
                      <a:pt x="25" y="11"/>
                      <a:pt x="25" y="11"/>
                    </a:cubicBezTo>
                    <a:cubicBezTo>
                      <a:pt x="24" y="10"/>
                      <a:pt x="24" y="12"/>
                      <a:pt x="23" y="11"/>
                    </a:cubicBezTo>
                    <a:cubicBezTo>
                      <a:pt x="23" y="12"/>
                      <a:pt x="21" y="13"/>
                      <a:pt x="22" y="15"/>
                    </a:cubicBezTo>
                    <a:cubicBezTo>
                      <a:pt x="21" y="15"/>
                      <a:pt x="21" y="15"/>
                      <a:pt x="22" y="15"/>
                    </a:cubicBezTo>
                    <a:cubicBezTo>
                      <a:pt x="21" y="15"/>
                      <a:pt x="20" y="15"/>
                      <a:pt x="20" y="16"/>
                    </a:cubicBezTo>
                    <a:cubicBezTo>
                      <a:pt x="19" y="15"/>
                      <a:pt x="19" y="15"/>
                      <a:pt x="19" y="15"/>
                    </a:cubicBezTo>
                    <a:cubicBezTo>
                      <a:pt x="20" y="17"/>
                      <a:pt x="20" y="17"/>
                      <a:pt x="20" y="17"/>
                    </a:cubicBezTo>
                    <a:cubicBezTo>
                      <a:pt x="19" y="17"/>
                      <a:pt x="18" y="17"/>
                      <a:pt x="18" y="16"/>
                    </a:cubicBezTo>
                    <a:cubicBezTo>
                      <a:pt x="18" y="18"/>
                      <a:pt x="17" y="18"/>
                      <a:pt x="17" y="20"/>
                    </a:cubicBezTo>
                    <a:cubicBezTo>
                      <a:pt x="17" y="19"/>
                      <a:pt x="17" y="19"/>
                      <a:pt x="17" y="19"/>
                    </a:cubicBezTo>
                    <a:cubicBezTo>
                      <a:pt x="16" y="20"/>
                      <a:pt x="17" y="21"/>
                      <a:pt x="16" y="21"/>
                    </a:cubicBezTo>
                    <a:cubicBezTo>
                      <a:pt x="14" y="21"/>
                      <a:pt x="12" y="26"/>
                      <a:pt x="10" y="28"/>
                    </a:cubicBezTo>
                    <a:cubicBezTo>
                      <a:pt x="12" y="29"/>
                      <a:pt x="8" y="29"/>
                      <a:pt x="9" y="30"/>
                    </a:cubicBezTo>
                    <a:cubicBezTo>
                      <a:pt x="9" y="30"/>
                      <a:pt x="8" y="30"/>
                      <a:pt x="8" y="30"/>
                    </a:cubicBezTo>
                    <a:cubicBezTo>
                      <a:pt x="8" y="31"/>
                      <a:pt x="6" y="32"/>
                      <a:pt x="7" y="33"/>
                    </a:cubicBezTo>
                    <a:cubicBezTo>
                      <a:pt x="7" y="33"/>
                      <a:pt x="7" y="33"/>
                      <a:pt x="6" y="33"/>
                    </a:cubicBezTo>
                    <a:cubicBezTo>
                      <a:pt x="6" y="33"/>
                      <a:pt x="7" y="33"/>
                      <a:pt x="6" y="33"/>
                    </a:cubicBezTo>
                    <a:cubicBezTo>
                      <a:pt x="6" y="33"/>
                      <a:pt x="6" y="33"/>
                      <a:pt x="6" y="33"/>
                    </a:cubicBezTo>
                    <a:cubicBezTo>
                      <a:pt x="5" y="34"/>
                      <a:pt x="7" y="35"/>
                      <a:pt x="8" y="36"/>
                    </a:cubicBezTo>
                    <a:cubicBezTo>
                      <a:pt x="7" y="36"/>
                      <a:pt x="7" y="37"/>
                      <a:pt x="8" y="38"/>
                    </a:cubicBezTo>
                    <a:cubicBezTo>
                      <a:pt x="7" y="38"/>
                      <a:pt x="7" y="38"/>
                      <a:pt x="7" y="37"/>
                    </a:cubicBezTo>
                    <a:cubicBezTo>
                      <a:pt x="6" y="38"/>
                      <a:pt x="5" y="40"/>
                      <a:pt x="6" y="41"/>
                    </a:cubicBezTo>
                    <a:cubicBezTo>
                      <a:pt x="6" y="41"/>
                      <a:pt x="6" y="41"/>
                      <a:pt x="6" y="42"/>
                    </a:cubicBezTo>
                    <a:cubicBezTo>
                      <a:pt x="6" y="43"/>
                      <a:pt x="5" y="43"/>
                      <a:pt x="5" y="44"/>
                    </a:cubicBezTo>
                    <a:cubicBezTo>
                      <a:pt x="5" y="44"/>
                      <a:pt x="5" y="44"/>
                      <a:pt x="5" y="44"/>
                    </a:cubicBezTo>
                    <a:cubicBezTo>
                      <a:pt x="7" y="45"/>
                      <a:pt x="6" y="45"/>
                      <a:pt x="6" y="46"/>
                    </a:cubicBezTo>
                    <a:cubicBezTo>
                      <a:pt x="5" y="46"/>
                      <a:pt x="5" y="46"/>
                      <a:pt x="5" y="46"/>
                    </a:cubicBezTo>
                    <a:cubicBezTo>
                      <a:pt x="4" y="48"/>
                      <a:pt x="6" y="47"/>
                      <a:pt x="4" y="49"/>
                    </a:cubicBezTo>
                    <a:cubicBezTo>
                      <a:pt x="5" y="49"/>
                      <a:pt x="5" y="49"/>
                      <a:pt x="5" y="49"/>
                    </a:cubicBezTo>
                    <a:cubicBezTo>
                      <a:pt x="7" y="50"/>
                      <a:pt x="4" y="51"/>
                      <a:pt x="4" y="53"/>
                    </a:cubicBezTo>
                    <a:cubicBezTo>
                      <a:pt x="5" y="52"/>
                      <a:pt x="5" y="52"/>
                      <a:pt x="5" y="52"/>
                    </a:cubicBezTo>
                    <a:cubicBezTo>
                      <a:pt x="6" y="53"/>
                      <a:pt x="2" y="54"/>
                      <a:pt x="2" y="55"/>
                    </a:cubicBezTo>
                    <a:cubicBezTo>
                      <a:pt x="2" y="55"/>
                      <a:pt x="2" y="55"/>
                      <a:pt x="2" y="54"/>
                    </a:cubicBezTo>
                    <a:cubicBezTo>
                      <a:pt x="0" y="56"/>
                      <a:pt x="3" y="55"/>
                      <a:pt x="3" y="56"/>
                    </a:cubicBezTo>
                    <a:cubicBezTo>
                      <a:pt x="2" y="57"/>
                      <a:pt x="1" y="56"/>
                      <a:pt x="1" y="57"/>
                    </a:cubicBezTo>
                    <a:cubicBezTo>
                      <a:pt x="1" y="57"/>
                      <a:pt x="3" y="60"/>
                      <a:pt x="2" y="61"/>
                    </a:cubicBezTo>
                    <a:cubicBezTo>
                      <a:pt x="3" y="61"/>
                      <a:pt x="3" y="61"/>
                      <a:pt x="4" y="61"/>
                    </a:cubicBezTo>
                    <a:cubicBezTo>
                      <a:pt x="4" y="62"/>
                      <a:pt x="2" y="64"/>
                      <a:pt x="4" y="65"/>
                    </a:cubicBezTo>
                    <a:cubicBezTo>
                      <a:pt x="3" y="65"/>
                      <a:pt x="3" y="65"/>
                      <a:pt x="3" y="65"/>
                    </a:cubicBezTo>
                    <a:cubicBezTo>
                      <a:pt x="4" y="66"/>
                      <a:pt x="4" y="68"/>
                      <a:pt x="5" y="68"/>
                    </a:cubicBezTo>
                    <a:cubicBezTo>
                      <a:pt x="4" y="69"/>
                      <a:pt x="4" y="70"/>
                      <a:pt x="5" y="71"/>
                    </a:cubicBezTo>
                    <a:cubicBezTo>
                      <a:pt x="6" y="72"/>
                      <a:pt x="7" y="73"/>
                      <a:pt x="5" y="74"/>
                    </a:cubicBezTo>
                    <a:cubicBezTo>
                      <a:pt x="5" y="74"/>
                      <a:pt x="5" y="74"/>
                      <a:pt x="6" y="75"/>
                    </a:cubicBezTo>
                    <a:cubicBezTo>
                      <a:pt x="6" y="75"/>
                      <a:pt x="6" y="76"/>
                      <a:pt x="6" y="76"/>
                    </a:cubicBezTo>
                    <a:cubicBezTo>
                      <a:pt x="6" y="76"/>
                      <a:pt x="6" y="76"/>
                      <a:pt x="6" y="76"/>
                    </a:cubicBezTo>
                    <a:cubicBezTo>
                      <a:pt x="6" y="78"/>
                      <a:pt x="7" y="78"/>
                      <a:pt x="8" y="78"/>
                    </a:cubicBezTo>
                    <a:cubicBezTo>
                      <a:pt x="8" y="78"/>
                      <a:pt x="8" y="78"/>
                      <a:pt x="7" y="78"/>
                    </a:cubicBezTo>
                    <a:cubicBezTo>
                      <a:pt x="8" y="81"/>
                      <a:pt x="8" y="81"/>
                      <a:pt x="10" y="82"/>
                    </a:cubicBezTo>
                    <a:cubicBezTo>
                      <a:pt x="10" y="83"/>
                      <a:pt x="10" y="83"/>
                      <a:pt x="10" y="83"/>
                    </a:cubicBezTo>
                    <a:cubicBezTo>
                      <a:pt x="10" y="83"/>
                      <a:pt x="10" y="87"/>
                      <a:pt x="12" y="88"/>
                    </a:cubicBezTo>
                    <a:cubicBezTo>
                      <a:pt x="12" y="88"/>
                      <a:pt x="12" y="88"/>
                      <a:pt x="12" y="88"/>
                    </a:cubicBezTo>
                    <a:cubicBezTo>
                      <a:pt x="13" y="89"/>
                      <a:pt x="14" y="90"/>
                      <a:pt x="15" y="91"/>
                    </a:cubicBezTo>
                    <a:cubicBezTo>
                      <a:pt x="15" y="93"/>
                      <a:pt x="16" y="94"/>
                      <a:pt x="18" y="93"/>
                    </a:cubicBezTo>
                    <a:cubicBezTo>
                      <a:pt x="20" y="93"/>
                      <a:pt x="20" y="93"/>
                      <a:pt x="20" y="93"/>
                    </a:cubicBezTo>
                    <a:cubicBezTo>
                      <a:pt x="18" y="92"/>
                      <a:pt x="21" y="92"/>
                      <a:pt x="20" y="91"/>
                    </a:cubicBezTo>
                    <a:cubicBezTo>
                      <a:pt x="21" y="92"/>
                      <a:pt x="22" y="93"/>
                      <a:pt x="21" y="93"/>
                    </a:cubicBezTo>
                    <a:cubicBezTo>
                      <a:pt x="21" y="93"/>
                      <a:pt x="21" y="93"/>
                      <a:pt x="21" y="93"/>
                    </a:cubicBezTo>
                    <a:cubicBezTo>
                      <a:pt x="19" y="94"/>
                      <a:pt x="23" y="95"/>
                      <a:pt x="22" y="96"/>
                    </a:cubicBezTo>
                    <a:cubicBezTo>
                      <a:pt x="26" y="98"/>
                      <a:pt x="30" y="100"/>
                      <a:pt x="35" y="100"/>
                    </a:cubicBezTo>
                    <a:cubicBezTo>
                      <a:pt x="34" y="99"/>
                      <a:pt x="34" y="99"/>
                      <a:pt x="34" y="99"/>
                    </a:cubicBezTo>
                    <a:cubicBezTo>
                      <a:pt x="36" y="99"/>
                      <a:pt x="36" y="99"/>
                      <a:pt x="36" y="99"/>
                    </a:cubicBezTo>
                    <a:cubicBezTo>
                      <a:pt x="36" y="99"/>
                      <a:pt x="36" y="100"/>
                      <a:pt x="35" y="100"/>
                    </a:cubicBezTo>
                    <a:cubicBezTo>
                      <a:pt x="36" y="101"/>
                      <a:pt x="37" y="99"/>
                      <a:pt x="37" y="99"/>
                    </a:cubicBezTo>
                    <a:cubicBezTo>
                      <a:pt x="39" y="99"/>
                      <a:pt x="36" y="100"/>
                      <a:pt x="37" y="100"/>
                    </a:cubicBezTo>
                    <a:cubicBezTo>
                      <a:pt x="37" y="100"/>
                      <a:pt x="38" y="100"/>
                      <a:pt x="38" y="100"/>
                    </a:cubicBezTo>
                    <a:cubicBezTo>
                      <a:pt x="38" y="100"/>
                      <a:pt x="38" y="100"/>
                      <a:pt x="38" y="100"/>
                    </a:cubicBezTo>
                    <a:cubicBezTo>
                      <a:pt x="38" y="100"/>
                      <a:pt x="38" y="99"/>
                      <a:pt x="40" y="99"/>
                    </a:cubicBezTo>
                    <a:cubicBezTo>
                      <a:pt x="40" y="99"/>
                      <a:pt x="40" y="100"/>
                      <a:pt x="40" y="100"/>
                    </a:cubicBezTo>
                    <a:cubicBezTo>
                      <a:pt x="41" y="100"/>
                      <a:pt x="41" y="100"/>
                      <a:pt x="41" y="100"/>
                    </a:cubicBezTo>
                    <a:cubicBezTo>
                      <a:pt x="41" y="100"/>
                      <a:pt x="43" y="99"/>
                      <a:pt x="43" y="99"/>
                    </a:cubicBezTo>
                    <a:cubicBezTo>
                      <a:pt x="42" y="98"/>
                      <a:pt x="42" y="98"/>
                      <a:pt x="42" y="98"/>
                    </a:cubicBezTo>
                    <a:cubicBezTo>
                      <a:pt x="43" y="98"/>
                      <a:pt x="44" y="98"/>
                      <a:pt x="43" y="97"/>
                    </a:cubicBezTo>
                    <a:cubicBezTo>
                      <a:pt x="44" y="99"/>
                      <a:pt x="49" y="95"/>
                      <a:pt x="50" y="95"/>
                    </a:cubicBezTo>
                    <a:cubicBezTo>
                      <a:pt x="51" y="94"/>
                      <a:pt x="52" y="94"/>
                      <a:pt x="53" y="93"/>
                    </a:cubicBezTo>
                    <a:cubicBezTo>
                      <a:pt x="52" y="93"/>
                      <a:pt x="52" y="92"/>
                      <a:pt x="53" y="92"/>
                    </a:cubicBezTo>
                    <a:cubicBezTo>
                      <a:pt x="54" y="94"/>
                      <a:pt x="55" y="91"/>
                      <a:pt x="57" y="92"/>
                    </a:cubicBezTo>
                    <a:cubicBezTo>
                      <a:pt x="55" y="92"/>
                      <a:pt x="59" y="90"/>
                      <a:pt x="57" y="89"/>
                    </a:cubicBezTo>
                    <a:cubicBezTo>
                      <a:pt x="58" y="89"/>
                      <a:pt x="58" y="90"/>
                      <a:pt x="59" y="90"/>
                    </a:cubicBezTo>
                    <a:cubicBezTo>
                      <a:pt x="59" y="89"/>
                      <a:pt x="60" y="88"/>
                      <a:pt x="61" y="87"/>
                    </a:cubicBezTo>
                    <a:cubicBezTo>
                      <a:pt x="62" y="86"/>
                      <a:pt x="64" y="85"/>
                      <a:pt x="64" y="84"/>
                    </a:cubicBezTo>
                    <a:cubicBezTo>
                      <a:pt x="64" y="84"/>
                      <a:pt x="64" y="84"/>
                      <a:pt x="64" y="83"/>
                    </a:cubicBezTo>
                    <a:cubicBezTo>
                      <a:pt x="66" y="83"/>
                      <a:pt x="66" y="83"/>
                      <a:pt x="66" y="83"/>
                    </a:cubicBezTo>
                    <a:cubicBezTo>
                      <a:pt x="66" y="82"/>
                      <a:pt x="64" y="81"/>
                      <a:pt x="66" y="81"/>
                    </a:cubicBezTo>
                    <a:cubicBezTo>
                      <a:pt x="66" y="81"/>
                      <a:pt x="65" y="81"/>
                      <a:pt x="65" y="81"/>
                    </a:cubicBezTo>
                    <a:cubicBezTo>
                      <a:pt x="68" y="79"/>
                      <a:pt x="69" y="76"/>
                      <a:pt x="70" y="73"/>
                    </a:cubicBezTo>
                    <a:cubicBezTo>
                      <a:pt x="71" y="71"/>
                      <a:pt x="72" y="68"/>
                      <a:pt x="74" y="66"/>
                    </a:cubicBezTo>
                    <a:cubicBezTo>
                      <a:pt x="73" y="66"/>
                      <a:pt x="74" y="66"/>
                      <a:pt x="74" y="65"/>
                    </a:cubicBezTo>
                    <a:cubicBezTo>
                      <a:pt x="73" y="65"/>
                      <a:pt x="73" y="65"/>
                      <a:pt x="73" y="65"/>
                    </a:cubicBezTo>
                    <a:cubicBezTo>
                      <a:pt x="73" y="65"/>
                      <a:pt x="73" y="64"/>
                      <a:pt x="73" y="64"/>
                    </a:cubicBezTo>
                    <a:cubicBezTo>
                      <a:pt x="74" y="63"/>
                      <a:pt x="74" y="63"/>
                      <a:pt x="74" y="63"/>
                    </a:cubicBezTo>
                    <a:cubicBezTo>
                      <a:pt x="73" y="62"/>
                      <a:pt x="75" y="60"/>
                      <a:pt x="74" y="60"/>
                    </a:cubicBezTo>
                    <a:cubicBezTo>
                      <a:pt x="74" y="61"/>
                      <a:pt x="74" y="61"/>
                      <a:pt x="74" y="61"/>
                    </a:cubicBezTo>
                    <a:cubicBezTo>
                      <a:pt x="73" y="59"/>
                      <a:pt x="71" y="61"/>
                      <a:pt x="69" y="61"/>
                    </a:cubicBezTo>
                    <a:cubicBezTo>
                      <a:pt x="70" y="62"/>
                      <a:pt x="66" y="63"/>
                      <a:pt x="68" y="65"/>
                    </a:cubicBezTo>
                    <a:cubicBezTo>
                      <a:pt x="67" y="65"/>
                      <a:pt x="67" y="64"/>
                      <a:pt x="67" y="64"/>
                    </a:cubicBezTo>
                    <a:cubicBezTo>
                      <a:pt x="67" y="65"/>
                      <a:pt x="67" y="66"/>
                      <a:pt x="67" y="66"/>
                    </a:cubicBezTo>
                    <a:cubicBezTo>
                      <a:pt x="66" y="66"/>
                      <a:pt x="66" y="66"/>
                      <a:pt x="66" y="66"/>
                    </a:cubicBezTo>
                    <a:cubicBezTo>
                      <a:pt x="66" y="69"/>
                      <a:pt x="65" y="70"/>
                      <a:pt x="63" y="72"/>
                    </a:cubicBezTo>
                    <a:cubicBezTo>
                      <a:pt x="64" y="72"/>
                      <a:pt x="64" y="72"/>
                      <a:pt x="64" y="72"/>
                    </a:cubicBezTo>
                    <a:cubicBezTo>
                      <a:pt x="63" y="73"/>
                      <a:pt x="63" y="73"/>
                      <a:pt x="63" y="73"/>
                    </a:cubicBezTo>
                    <a:cubicBezTo>
                      <a:pt x="63" y="74"/>
                      <a:pt x="63" y="71"/>
                      <a:pt x="64" y="72"/>
                    </a:cubicBezTo>
                    <a:cubicBezTo>
                      <a:pt x="63" y="72"/>
                      <a:pt x="62" y="76"/>
                      <a:pt x="60" y="76"/>
                    </a:cubicBezTo>
                    <a:cubicBezTo>
                      <a:pt x="60" y="77"/>
                      <a:pt x="61" y="76"/>
                      <a:pt x="61" y="77"/>
                    </a:cubicBezTo>
                    <a:cubicBezTo>
                      <a:pt x="60" y="77"/>
                      <a:pt x="60" y="77"/>
                      <a:pt x="60" y="77"/>
                    </a:cubicBezTo>
                    <a:cubicBezTo>
                      <a:pt x="60" y="77"/>
                      <a:pt x="60" y="77"/>
                      <a:pt x="60" y="77"/>
                    </a:cubicBezTo>
                    <a:cubicBezTo>
                      <a:pt x="60" y="78"/>
                      <a:pt x="59" y="78"/>
                      <a:pt x="59" y="77"/>
                    </a:cubicBezTo>
                    <a:cubicBezTo>
                      <a:pt x="59" y="77"/>
                      <a:pt x="59" y="77"/>
                      <a:pt x="59" y="77"/>
                    </a:cubicBezTo>
                    <a:cubicBezTo>
                      <a:pt x="58" y="77"/>
                      <a:pt x="58" y="79"/>
                      <a:pt x="58" y="79"/>
                    </a:cubicBezTo>
                    <a:cubicBezTo>
                      <a:pt x="58" y="78"/>
                      <a:pt x="58" y="78"/>
                      <a:pt x="58" y="78"/>
                    </a:cubicBezTo>
                    <a:cubicBezTo>
                      <a:pt x="57" y="81"/>
                      <a:pt x="55" y="83"/>
                      <a:pt x="54" y="85"/>
                    </a:cubicBezTo>
                    <a:cubicBezTo>
                      <a:pt x="54" y="85"/>
                      <a:pt x="54" y="85"/>
                      <a:pt x="54" y="85"/>
                    </a:cubicBezTo>
                    <a:cubicBezTo>
                      <a:pt x="53" y="87"/>
                      <a:pt x="52" y="86"/>
                      <a:pt x="51" y="88"/>
                    </a:cubicBezTo>
                    <a:cubicBezTo>
                      <a:pt x="51" y="87"/>
                      <a:pt x="51" y="87"/>
                      <a:pt x="51" y="87"/>
                    </a:cubicBezTo>
                    <a:cubicBezTo>
                      <a:pt x="51" y="88"/>
                      <a:pt x="51" y="89"/>
                      <a:pt x="50" y="89"/>
                    </a:cubicBezTo>
                    <a:cubicBezTo>
                      <a:pt x="50" y="88"/>
                      <a:pt x="49" y="89"/>
                      <a:pt x="49" y="88"/>
                    </a:cubicBezTo>
                    <a:cubicBezTo>
                      <a:pt x="48" y="90"/>
                      <a:pt x="49" y="89"/>
                      <a:pt x="48" y="91"/>
                    </a:cubicBezTo>
                    <a:cubicBezTo>
                      <a:pt x="47" y="90"/>
                      <a:pt x="47" y="90"/>
                      <a:pt x="47" y="90"/>
                    </a:cubicBezTo>
                    <a:cubicBezTo>
                      <a:pt x="47" y="91"/>
                      <a:pt x="47" y="91"/>
                      <a:pt x="47" y="92"/>
                    </a:cubicBezTo>
                    <a:cubicBezTo>
                      <a:pt x="47" y="91"/>
                      <a:pt x="46" y="92"/>
                      <a:pt x="46" y="90"/>
                    </a:cubicBezTo>
                    <a:cubicBezTo>
                      <a:pt x="44" y="90"/>
                      <a:pt x="44" y="93"/>
                      <a:pt x="42" y="91"/>
                    </a:cubicBezTo>
                    <a:cubicBezTo>
                      <a:pt x="42" y="93"/>
                      <a:pt x="44" y="92"/>
                      <a:pt x="44" y="92"/>
                    </a:cubicBezTo>
                    <a:cubicBezTo>
                      <a:pt x="44" y="93"/>
                      <a:pt x="43" y="94"/>
                      <a:pt x="43" y="94"/>
                    </a:cubicBezTo>
                    <a:cubicBezTo>
                      <a:pt x="42" y="94"/>
                      <a:pt x="41" y="92"/>
                      <a:pt x="39" y="92"/>
                    </a:cubicBezTo>
                    <a:cubicBezTo>
                      <a:pt x="39" y="92"/>
                      <a:pt x="39" y="92"/>
                      <a:pt x="39" y="92"/>
                    </a:cubicBezTo>
                    <a:cubicBezTo>
                      <a:pt x="39" y="92"/>
                      <a:pt x="38" y="93"/>
                      <a:pt x="37" y="92"/>
                    </a:cubicBezTo>
                    <a:cubicBezTo>
                      <a:pt x="37" y="93"/>
                      <a:pt x="37" y="92"/>
                      <a:pt x="36" y="94"/>
                    </a:cubicBezTo>
                    <a:cubicBezTo>
                      <a:pt x="36" y="94"/>
                      <a:pt x="37" y="94"/>
                      <a:pt x="37" y="93"/>
                    </a:cubicBezTo>
                    <a:cubicBezTo>
                      <a:pt x="38" y="93"/>
                      <a:pt x="38" y="93"/>
                      <a:pt x="38" y="93"/>
                    </a:cubicBezTo>
                    <a:cubicBezTo>
                      <a:pt x="37" y="94"/>
                      <a:pt x="36" y="95"/>
                      <a:pt x="35" y="95"/>
                    </a:cubicBezTo>
                    <a:cubicBezTo>
                      <a:pt x="35" y="94"/>
                      <a:pt x="35" y="94"/>
                      <a:pt x="36" y="94"/>
                    </a:cubicBezTo>
                    <a:cubicBezTo>
                      <a:pt x="35" y="93"/>
                      <a:pt x="35" y="94"/>
                      <a:pt x="34" y="94"/>
                    </a:cubicBezTo>
                    <a:cubicBezTo>
                      <a:pt x="35" y="92"/>
                      <a:pt x="36" y="93"/>
                      <a:pt x="37" y="92"/>
                    </a:cubicBezTo>
                    <a:cubicBezTo>
                      <a:pt x="37" y="91"/>
                      <a:pt x="35" y="93"/>
                      <a:pt x="36" y="92"/>
                    </a:cubicBezTo>
                    <a:cubicBezTo>
                      <a:pt x="35" y="94"/>
                      <a:pt x="34" y="91"/>
                      <a:pt x="33" y="93"/>
                    </a:cubicBezTo>
                    <a:cubicBezTo>
                      <a:pt x="33" y="92"/>
                      <a:pt x="33" y="92"/>
                      <a:pt x="33" y="92"/>
                    </a:cubicBezTo>
                    <a:cubicBezTo>
                      <a:pt x="33" y="92"/>
                      <a:pt x="33" y="92"/>
                      <a:pt x="32" y="92"/>
                    </a:cubicBezTo>
                    <a:cubicBezTo>
                      <a:pt x="33" y="91"/>
                      <a:pt x="33" y="91"/>
                      <a:pt x="33" y="91"/>
                    </a:cubicBezTo>
                    <a:cubicBezTo>
                      <a:pt x="32" y="92"/>
                      <a:pt x="32" y="90"/>
                      <a:pt x="31" y="90"/>
                    </a:cubicBezTo>
                    <a:cubicBezTo>
                      <a:pt x="32" y="91"/>
                      <a:pt x="31" y="92"/>
                      <a:pt x="32" y="92"/>
                    </a:cubicBezTo>
                    <a:cubicBezTo>
                      <a:pt x="29" y="93"/>
                      <a:pt x="31" y="90"/>
                      <a:pt x="29" y="90"/>
                    </a:cubicBezTo>
                    <a:cubicBezTo>
                      <a:pt x="29" y="90"/>
                      <a:pt x="29" y="90"/>
                      <a:pt x="29" y="91"/>
                    </a:cubicBezTo>
                    <a:cubicBezTo>
                      <a:pt x="29" y="90"/>
                      <a:pt x="28" y="90"/>
                      <a:pt x="28" y="89"/>
                    </a:cubicBezTo>
                    <a:cubicBezTo>
                      <a:pt x="27" y="89"/>
                      <a:pt x="28" y="90"/>
                      <a:pt x="27" y="90"/>
                    </a:cubicBezTo>
                    <a:cubicBezTo>
                      <a:pt x="27" y="89"/>
                      <a:pt x="26" y="91"/>
                      <a:pt x="25" y="90"/>
                    </a:cubicBezTo>
                    <a:cubicBezTo>
                      <a:pt x="26" y="90"/>
                      <a:pt x="26" y="90"/>
                      <a:pt x="26" y="90"/>
                    </a:cubicBezTo>
                    <a:cubicBezTo>
                      <a:pt x="24" y="88"/>
                      <a:pt x="24" y="91"/>
                      <a:pt x="23" y="89"/>
                    </a:cubicBezTo>
                    <a:cubicBezTo>
                      <a:pt x="25" y="89"/>
                      <a:pt x="25" y="89"/>
                      <a:pt x="25" y="89"/>
                    </a:cubicBezTo>
                    <a:cubicBezTo>
                      <a:pt x="24" y="89"/>
                      <a:pt x="24" y="89"/>
                      <a:pt x="24" y="89"/>
                    </a:cubicBezTo>
                    <a:cubicBezTo>
                      <a:pt x="24" y="88"/>
                      <a:pt x="24" y="88"/>
                      <a:pt x="24" y="88"/>
                    </a:cubicBezTo>
                    <a:cubicBezTo>
                      <a:pt x="23" y="88"/>
                      <a:pt x="23" y="88"/>
                      <a:pt x="22" y="87"/>
                    </a:cubicBezTo>
                    <a:cubicBezTo>
                      <a:pt x="22" y="87"/>
                      <a:pt x="21" y="88"/>
                      <a:pt x="21" y="87"/>
                    </a:cubicBezTo>
                    <a:cubicBezTo>
                      <a:pt x="21" y="87"/>
                      <a:pt x="21" y="87"/>
                      <a:pt x="20" y="86"/>
                    </a:cubicBezTo>
                    <a:cubicBezTo>
                      <a:pt x="21" y="86"/>
                      <a:pt x="22" y="86"/>
                      <a:pt x="22" y="87"/>
                    </a:cubicBezTo>
                    <a:cubicBezTo>
                      <a:pt x="22" y="86"/>
                      <a:pt x="22" y="86"/>
                      <a:pt x="22" y="86"/>
                    </a:cubicBezTo>
                    <a:cubicBezTo>
                      <a:pt x="22" y="85"/>
                      <a:pt x="21" y="85"/>
                      <a:pt x="21" y="85"/>
                    </a:cubicBezTo>
                    <a:cubicBezTo>
                      <a:pt x="21" y="85"/>
                      <a:pt x="21" y="85"/>
                      <a:pt x="21" y="85"/>
                    </a:cubicBezTo>
                    <a:cubicBezTo>
                      <a:pt x="19" y="85"/>
                      <a:pt x="19" y="85"/>
                      <a:pt x="19" y="85"/>
                    </a:cubicBezTo>
                    <a:cubicBezTo>
                      <a:pt x="19" y="84"/>
                      <a:pt x="19" y="84"/>
                      <a:pt x="20" y="84"/>
                    </a:cubicBezTo>
                    <a:cubicBezTo>
                      <a:pt x="20" y="84"/>
                      <a:pt x="19" y="84"/>
                      <a:pt x="19" y="84"/>
                    </a:cubicBezTo>
                    <a:cubicBezTo>
                      <a:pt x="19" y="84"/>
                      <a:pt x="20" y="83"/>
                      <a:pt x="21" y="83"/>
                    </a:cubicBezTo>
                    <a:cubicBezTo>
                      <a:pt x="19" y="83"/>
                      <a:pt x="19" y="83"/>
                      <a:pt x="19" y="83"/>
                    </a:cubicBezTo>
                    <a:cubicBezTo>
                      <a:pt x="19" y="82"/>
                      <a:pt x="19" y="81"/>
                      <a:pt x="19" y="81"/>
                    </a:cubicBezTo>
                    <a:cubicBezTo>
                      <a:pt x="19" y="81"/>
                      <a:pt x="17" y="80"/>
                      <a:pt x="17" y="79"/>
                    </a:cubicBezTo>
                    <a:cubicBezTo>
                      <a:pt x="17" y="79"/>
                      <a:pt x="17" y="79"/>
                      <a:pt x="16" y="79"/>
                    </a:cubicBezTo>
                    <a:cubicBezTo>
                      <a:pt x="16" y="78"/>
                      <a:pt x="16" y="77"/>
                      <a:pt x="15" y="76"/>
                    </a:cubicBezTo>
                    <a:cubicBezTo>
                      <a:pt x="16" y="74"/>
                      <a:pt x="16" y="74"/>
                      <a:pt x="16" y="74"/>
                    </a:cubicBezTo>
                    <a:cubicBezTo>
                      <a:pt x="15" y="74"/>
                      <a:pt x="15" y="76"/>
                      <a:pt x="13" y="75"/>
                    </a:cubicBezTo>
                    <a:cubicBezTo>
                      <a:pt x="13" y="73"/>
                      <a:pt x="14" y="74"/>
                      <a:pt x="14" y="73"/>
                    </a:cubicBezTo>
                    <a:cubicBezTo>
                      <a:pt x="14" y="73"/>
                      <a:pt x="12" y="72"/>
                      <a:pt x="13" y="71"/>
                    </a:cubicBezTo>
                    <a:cubicBezTo>
                      <a:pt x="13" y="71"/>
                      <a:pt x="13" y="71"/>
                      <a:pt x="13" y="72"/>
                    </a:cubicBezTo>
                    <a:close/>
                    <a:moveTo>
                      <a:pt x="10" y="58"/>
                    </a:moveTo>
                    <a:cubicBezTo>
                      <a:pt x="11" y="58"/>
                      <a:pt x="11" y="59"/>
                      <a:pt x="11" y="59"/>
                    </a:cubicBezTo>
                    <a:cubicBezTo>
                      <a:pt x="10" y="59"/>
                      <a:pt x="10" y="58"/>
                      <a:pt x="10" y="58"/>
                    </a:cubicBezTo>
                    <a:close/>
                    <a:moveTo>
                      <a:pt x="12" y="36"/>
                    </a:moveTo>
                    <a:cubicBezTo>
                      <a:pt x="12" y="36"/>
                      <a:pt x="12" y="37"/>
                      <a:pt x="12" y="37"/>
                    </a:cubicBezTo>
                    <a:cubicBezTo>
                      <a:pt x="12" y="37"/>
                      <a:pt x="12" y="36"/>
                      <a:pt x="12" y="36"/>
                    </a:cubicBezTo>
                    <a:close/>
                    <a:moveTo>
                      <a:pt x="63" y="10"/>
                    </a:moveTo>
                    <a:cubicBezTo>
                      <a:pt x="63" y="10"/>
                      <a:pt x="63" y="10"/>
                      <a:pt x="63" y="10"/>
                    </a:cubicBezTo>
                    <a:cubicBezTo>
                      <a:pt x="63" y="9"/>
                      <a:pt x="63" y="10"/>
                      <a:pt x="63" y="10"/>
                    </a:cubicBezTo>
                    <a:close/>
                    <a:moveTo>
                      <a:pt x="64" y="12"/>
                    </a:moveTo>
                    <a:cubicBezTo>
                      <a:pt x="64" y="12"/>
                      <a:pt x="64" y="11"/>
                      <a:pt x="64" y="11"/>
                    </a:cubicBezTo>
                    <a:cubicBezTo>
                      <a:pt x="64" y="11"/>
                      <a:pt x="64" y="11"/>
                      <a:pt x="64" y="11"/>
                    </a:cubicBezTo>
                    <a:cubicBezTo>
                      <a:pt x="64" y="11"/>
                      <a:pt x="64" y="11"/>
                      <a:pt x="64" y="12"/>
                    </a:cubicBezTo>
                    <a:close/>
                    <a:moveTo>
                      <a:pt x="41" y="99"/>
                    </a:moveTo>
                    <a:cubicBezTo>
                      <a:pt x="40" y="99"/>
                      <a:pt x="40" y="99"/>
                      <a:pt x="40" y="99"/>
                    </a:cubicBezTo>
                    <a:cubicBezTo>
                      <a:pt x="41" y="99"/>
                      <a:pt x="41" y="99"/>
                      <a:pt x="4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5" name="Freeform 307">
                <a:extLst>
                  <a:ext uri="{FF2B5EF4-FFF2-40B4-BE49-F238E27FC236}">
                    <a16:creationId xmlns:a16="http://schemas.microsoft.com/office/drawing/2014/main" id="{6DDBFD8F-E587-444C-842B-231369C233B9}"/>
                  </a:ext>
                </a:extLst>
              </p:cNvPr>
              <p:cNvSpPr>
                <a:spLocks/>
              </p:cNvSpPr>
              <p:nvPr userDrawn="1"/>
            </p:nvSpPr>
            <p:spPr bwMode="auto">
              <a:xfrm>
                <a:off x="4102" y="39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6" name="Freeform 308">
                <a:extLst>
                  <a:ext uri="{FF2B5EF4-FFF2-40B4-BE49-F238E27FC236}">
                    <a16:creationId xmlns:a16="http://schemas.microsoft.com/office/drawing/2014/main" id="{2BA36704-9EF9-4645-A039-5D484591F062}"/>
                  </a:ext>
                </a:extLst>
              </p:cNvPr>
              <p:cNvSpPr>
                <a:spLocks/>
              </p:cNvSpPr>
              <p:nvPr userDrawn="1"/>
            </p:nvSpPr>
            <p:spPr bwMode="auto">
              <a:xfrm>
                <a:off x="4127"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7" name="Freeform 309">
                <a:extLst>
                  <a:ext uri="{FF2B5EF4-FFF2-40B4-BE49-F238E27FC236}">
                    <a16:creationId xmlns:a16="http://schemas.microsoft.com/office/drawing/2014/main" id="{F9F07558-819F-4986-8281-0CBA09AA2EA0}"/>
                  </a:ext>
                </a:extLst>
              </p:cNvPr>
              <p:cNvSpPr>
                <a:spLocks/>
              </p:cNvSpPr>
              <p:nvPr userDrawn="1"/>
            </p:nvSpPr>
            <p:spPr bwMode="auto">
              <a:xfrm>
                <a:off x="4251" y="24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8" name="Freeform 310">
                <a:extLst>
                  <a:ext uri="{FF2B5EF4-FFF2-40B4-BE49-F238E27FC236}">
                    <a16:creationId xmlns:a16="http://schemas.microsoft.com/office/drawing/2014/main" id="{14F6A091-12E2-4EF7-B04E-5477C2DACB78}"/>
                  </a:ext>
                </a:extLst>
              </p:cNvPr>
              <p:cNvSpPr>
                <a:spLocks/>
              </p:cNvSpPr>
              <p:nvPr userDrawn="1"/>
            </p:nvSpPr>
            <p:spPr bwMode="auto">
              <a:xfrm>
                <a:off x="4391" y="27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 name="Freeform 311">
                <a:extLst>
                  <a:ext uri="{FF2B5EF4-FFF2-40B4-BE49-F238E27FC236}">
                    <a16:creationId xmlns:a16="http://schemas.microsoft.com/office/drawing/2014/main" id="{B48D0551-7129-47DC-988F-B44DFF95B4BE}"/>
                  </a:ext>
                </a:extLst>
              </p:cNvPr>
              <p:cNvSpPr>
                <a:spLocks/>
              </p:cNvSpPr>
              <p:nvPr userDrawn="1"/>
            </p:nvSpPr>
            <p:spPr bwMode="auto">
              <a:xfrm>
                <a:off x="4386" y="32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0" y="1"/>
                      <a:pt x="1" y="1"/>
                    </a:cubicBezTo>
                    <a:cubicBezTo>
                      <a:pt x="1" y="1"/>
                      <a:pt x="1" y="1"/>
                      <a:pt x="1"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 name="Freeform 312">
                <a:extLst>
                  <a:ext uri="{FF2B5EF4-FFF2-40B4-BE49-F238E27FC236}">
                    <a16:creationId xmlns:a16="http://schemas.microsoft.com/office/drawing/2014/main" id="{345733F3-751D-48D1-8058-35004D0A8CB3}"/>
                  </a:ext>
                </a:extLst>
              </p:cNvPr>
              <p:cNvSpPr>
                <a:spLocks/>
              </p:cNvSpPr>
              <p:nvPr userDrawn="1"/>
            </p:nvSpPr>
            <p:spPr bwMode="auto">
              <a:xfrm>
                <a:off x="4381" y="293"/>
                <a:ext cx="10" cy="10"/>
              </a:xfrm>
              <a:custGeom>
                <a:avLst/>
                <a:gdLst>
                  <a:gd name="T0" fmla="*/ 0 w 2"/>
                  <a:gd name="T1" fmla="*/ 0 h 2"/>
                  <a:gd name="T2" fmla="*/ 1 w 2"/>
                  <a:gd name="T3" fmla="*/ 2 h 2"/>
                  <a:gd name="T4" fmla="*/ 1 w 2"/>
                  <a:gd name="T5" fmla="*/ 1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1" y="2"/>
                    </a:cubicBezTo>
                    <a:cubicBezTo>
                      <a:pt x="1" y="2"/>
                      <a:pt x="1" y="2"/>
                      <a:pt x="1" y="1"/>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1" name="Freeform 313">
                <a:extLst>
                  <a:ext uri="{FF2B5EF4-FFF2-40B4-BE49-F238E27FC236}">
                    <a16:creationId xmlns:a16="http://schemas.microsoft.com/office/drawing/2014/main" id="{A5BD71D1-3FC6-47DB-BC4C-268D02353818}"/>
                  </a:ext>
                </a:extLst>
              </p:cNvPr>
              <p:cNvSpPr>
                <a:spLocks/>
              </p:cNvSpPr>
              <p:nvPr userDrawn="1"/>
            </p:nvSpPr>
            <p:spPr bwMode="auto">
              <a:xfrm>
                <a:off x="4386" y="30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2" name="Freeform 314">
                <a:extLst>
                  <a:ext uri="{FF2B5EF4-FFF2-40B4-BE49-F238E27FC236}">
                    <a16:creationId xmlns:a16="http://schemas.microsoft.com/office/drawing/2014/main" id="{05FA7705-71D4-43BF-8473-E3507A0E77AD}"/>
                  </a:ext>
                </a:extLst>
              </p:cNvPr>
              <p:cNvSpPr>
                <a:spLocks/>
              </p:cNvSpPr>
              <p:nvPr userDrawn="1"/>
            </p:nvSpPr>
            <p:spPr bwMode="auto">
              <a:xfrm>
                <a:off x="4361" y="258"/>
                <a:ext cx="15" cy="5"/>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3" y="0"/>
                      <a:pt x="3" y="0"/>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3" name="Freeform 315">
                <a:extLst>
                  <a:ext uri="{FF2B5EF4-FFF2-40B4-BE49-F238E27FC236}">
                    <a16:creationId xmlns:a16="http://schemas.microsoft.com/office/drawing/2014/main" id="{FCD5E145-79EA-4E7E-8466-A9D25D44813A}"/>
                  </a:ext>
                </a:extLst>
              </p:cNvPr>
              <p:cNvSpPr>
                <a:spLocks/>
              </p:cNvSpPr>
              <p:nvPr userDrawn="1"/>
            </p:nvSpPr>
            <p:spPr bwMode="auto">
              <a:xfrm>
                <a:off x="4371" y="29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4" name="Freeform 316">
                <a:extLst>
                  <a:ext uri="{FF2B5EF4-FFF2-40B4-BE49-F238E27FC236}">
                    <a16:creationId xmlns:a16="http://schemas.microsoft.com/office/drawing/2014/main" id="{CA35F3A8-899C-4DB3-A9D5-8AF165D51400}"/>
                  </a:ext>
                </a:extLst>
              </p:cNvPr>
              <p:cNvSpPr>
                <a:spLocks/>
              </p:cNvSpPr>
              <p:nvPr userDrawn="1"/>
            </p:nvSpPr>
            <p:spPr bwMode="auto">
              <a:xfrm>
                <a:off x="4361" y="278"/>
                <a:ext cx="5" cy="10"/>
              </a:xfrm>
              <a:custGeom>
                <a:avLst/>
                <a:gdLst>
                  <a:gd name="T0" fmla="*/ 0 w 1"/>
                  <a:gd name="T1" fmla="*/ 1 h 2"/>
                  <a:gd name="T2" fmla="*/ 1 w 1"/>
                  <a:gd name="T3" fmla="*/ 2 h 2"/>
                  <a:gd name="T4" fmla="*/ 1 w 1"/>
                  <a:gd name="T5" fmla="*/ 2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5" name="Freeform 317">
                <a:extLst>
                  <a:ext uri="{FF2B5EF4-FFF2-40B4-BE49-F238E27FC236}">
                    <a16:creationId xmlns:a16="http://schemas.microsoft.com/office/drawing/2014/main" id="{8E847C42-F93B-4A0D-98AD-E50D6AE1BE38}"/>
                  </a:ext>
                </a:extLst>
              </p:cNvPr>
              <p:cNvSpPr>
                <a:spLocks/>
              </p:cNvSpPr>
              <p:nvPr userDrawn="1"/>
            </p:nvSpPr>
            <p:spPr bwMode="auto">
              <a:xfrm>
                <a:off x="4366" y="28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6" name="Freeform 318">
                <a:extLst>
                  <a:ext uri="{FF2B5EF4-FFF2-40B4-BE49-F238E27FC236}">
                    <a16:creationId xmlns:a16="http://schemas.microsoft.com/office/drawing/2014/main" id="{5409D6AD-6C53-4CAB-91DB-73EE80A8C61A}"/>
                  </a:ext>
                </a:extLst>
              </p:cNvPr>
              <p:cNvSpPr>
                <a:spLocks/>
              </p:cNvSpPr>
              <p:nvPr userDrawn="1"/>
            </p:nvSpPr>
            <p:spPr bwMode="auto">
              <a:xfrm>
                <a:off x="4366" y="2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7" name="Freeform 319">
                <a:extLst>
                  <a:ext uri="{FF2B5EF4-FFF2-40B4-BE49-F238E27FC236}">
                    <a16:creationId xmlns:a16="http://schemas.microsoft.com/office/drawing/2014/main" id="{B4A44445-6442-4CF2-A61B-1B8EB8662B2D}"/>
                  </a:ext>
                </a:extLst>
              </p:cNvPr>
              <p:cNvSpPr>
                <a:spLocks/>
              </p:cNvSpPr>
              <p:nvPr userDrawn="1"/>
            </p:nvSpPr>
            <p:spPr bwMode="auto">
              <a:xfrm>
                <a:off x="4316" y="24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8" name="Freeform 320">
                <a:extLst>
                  <a:ext uri="{FF2B5EF4-FFF2-40B4-BE49-F238E27FC236}">
                    <a16:creationId xmlns:a16="http://schemas.microsoft.com/office/drawing/2014/main" id="{4B4251BA-0C64-4D59-A0F0-DA2EAA9735C6}"/>
                  </a:ext>
                </a:extLst>
              </p:cNvPr>
              <p:cNvSpPr>
                <a:spLocks/>
              </p:cNvSpPr>
              <p:nvPr userDrawn="1"/>
            </p:nvSpPr>
            <p:spPr bwMode="auto">
              <a:xfrm>
                <a:off x="4326" y="2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0"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9" name="Freeform 321">
                <a:extLst>
                  <a:ext uri="{FF2B5EF4-FFF2-40B4-BE49-F238E27FC236}">
                    <a16:creationId xmlns:a16="http://schemas.microsoft.com/office/drawing/2014/main" id="{E02A6EDB-52F0-4AA8-A326-F61DE1D25C6C}"/>
                  </a:ext>
                </a:extLst>
              </p:cNvPr>
              <p:cNvSpPr>
                <a:spLocks/>
              </p:cNvSpPr>
              <p:nvPr userDrawn="1"/>
            </p:nvSpPr>
            <p:spPr bwMode="auto">
              <a:xfrm>
                <a:off x="4306" y="258"/>
                <a:ext cx="15" cy="5"/>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0"/>
                      <a:pt x="1" y="1"/>
                    </a:cubicBezTo>
                    <a:cubicBezTo>
                      <a:pt x="2" y="0"/>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0" name="Freeform 322">
                <a:extLst>
                  <a:ext uri="{FF2B5EF4-FFF2-40B4-BE49-F238E27FC236}">
                    <a16:creationId xmlns:a16="http://schemas.microsoft.com/office/drawing/2014/main" id="{58B17A3A-3D74-405F-AF1E-475075E2CD78}"/>
                  </a:ext>
                </a:extLst>
              </p:cNvPr>
              <p:cNvSpPr>
                <a:spLocks/>
              </p:cNvSpPr>
              <p:nvPr userDrawn="1"/>
            </p:nvSpPr>
            <p:spPr bwMode="auto">
              <a:xfrm>
                <a:off x="4242" y="228"/>
                <a:ext cx="4" cy="10"/>
              </a:xfrm>
              <a:custGeom>
                <a:avLst/>
                <a:gdLst>
                  <a:gd name="T0" fmla="*/ 4 w 4"/>
                  <a:gd name="T1" fmla="*/ 10 h 10"/>
                  <a:gd name="T2" fmla="*/ 4 w 4"/>
                  <a:gd name="T3" fmla="*/ 10 h 10"/>
                  <a:gd name="T4" fmla="*/ 0 w 4"/>
                  <a:gd name="T5" fmla="*/ 0 h 10"/>
                  <a:gd name="T6" fmla="*/ 4 w 4"/>
                  <a:gd name="T7" fmla="*/ 10 h 10"/>
                </a:gdLst>
                <a:ahLst/>
                <a:cxnLst>
                  <a:cxn ang="0">
                    <a:pos x="T0" y="T1"/>
                  </a:cxn>
                  <a:cxn ang="0">
                    <a:pos x="T2" y="T3"/>
                  </a:cxn>
                  <a:cxn ang="0">
                    <a:pos x="T4" y="T5"/>
                  </a:cxn>
                  <a:cxn ang="0">
                    <a:pos x="T6" y="T7"/>
                  </a:cxn>
                </a:cxnLst>
                <a:rect l="0" t="0" r="r" b="b"/>
                <a:pathLst>
                  <a:path w="4" h="10">
                    <a:moveTo>
                      <a:pt x="4" y="10"/>
                    </a:moveTo>
                    <a:lnTo>
                      <a:pt x="4" y="10"/>
                    </a:lnTo>
                    <a:lnTo>
                      <a:pt x="0" y="0"/>
                    </a:lnTo>
                    <a:lnTo>
                      <a:pt x="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1" name="Freeform 323">
                <a:extLst>
                  <a:ext uri="{FF2B5EF4-FFF2-40B4-BE49-F238E27FC236}">
                    <a16:creationId xmlns:a16="http://schemas.microsoft.com/office/drawing/2014/main" id="{553E415D-D42E-4A0D-8812-2531CF1ACE02}"/>
                  </a:ext>
                </a:extLst>
              </p:cNvPr>
              <p:cNvSpPr>
                <a:spLocks/>
              </p:cNvSpPr>
              <p:nvPr userDrawn="1"/>
            </p:nvSpPr>
            <p:spPr bwMode="auto">
              <a:xfrm>
                <a:off x="4187" y="273"/>
                <a:ext cx="10" cy="10"/>
              </a:xfrm>
              <a:custGeom>
                <a:avLst/>
                <a:gdLst>
                  <a:gd name="T0" fmla="*/ 1 w 2"/>
                  <a:gd name="T1" fmla="*/ 2 h 2"/>
                  <a:gd name="T2" fmla="*/ 2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0"/>
                      <a:pt x="1" y="1"/>
                      <a:pt x="1" y="0"/>
                    </a:cubicBezTo>
                    <a:cubicBezTo>
                      <a:pt x="1"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2" name="Freeform 324">
                <a:extLst>
                  <a:ext uri="{FF2B5EF4-FFF2-40B4-BE49-F238E27FC236}">
                    <a16:creationId xmlns:a16="http://schemas.microsoft.com/office/drawing/2014/main" id="{74F1CF85-2B50-41C3-B8BF-57846AE43AD0}"/>
                  </a:ext>
                </a:extLst>
              </p:cNvPr>
              <p:cNvSpPr>
                <a:spLocks/>
              </p:cNvSpPr>
              <p:nvPr userDrawn="1"/>
            </p:nvSpPr>
            <p:spPr bwMode="auto">
              <a:xfrm>
                <a:off x="4192" y="2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3" name="Rectangle 325">
                <a:extLst>
                  <a:ext uri="{FF2B5EF4-FFF2-40B4-BE49-F238E27FC236}">
                    <a16:creationId xmlns:a16="http://schemas.microsoft.com/office/drawing/2014/main" id="{E20DE59D-9937-43F5-BCD7-74D00F18229C}"/>
                  </a:ext>
                </a:extLst>
              </p:cNvPr>
              <p:cNvSpPr>
                <a:spLocks noChangeArrowheads="1"/>
              </p:cNvSpPr>
              <p:nvPr userDrawn="1"/>
            </p:nvSpPr>
            <p:spPr bwMode="auto">
              <a:xfrm>
                <a:off x="4421" y="5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4" name="Freeform 326">
                <a:extLst>
                  <a:ext uri="{FF2B5EF4-FFF2-40B4-BE49-F238E27FC236}">
                    <a16:creationId xmlns:a16="http://schemas.microsoft.com/office/drawing/2014/main" id="{1D0262C2-7191-4DD6-97BB-9C74ED252605}"/>
                  </a:ext>
                </a:extLst>
              </p:cNvPr>
              <p:cNvSpPr>
                <a:spLocks/>
              </p:cNvSpPr>
              <p:nvPr userDrawn="1"/>
            </p:nvSpPr>
            <p:spPr bwMode="auto">
              <a:xfrm>
                <a:off x="4416" y="4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5" name="Freeform 327">
                <a:extLst>
                  <a:ext uri="{FF2B5EF4-FFF2-40B4-BE49-F238E27FC236}">
                    <a16:creationId xmlns:a16="http://schemas.microsoft.com/office/drawing/2014/main" id="{2AE4C549-25A5-4F28-B536-42E7C95A3013}"/>
                  </a:ext>
                </a:extLst>
              </p:cNvPr>
              <p:cNvSpPr>
                <a:spLocks/>
              </p:cNvSpPr>
              <p:nvPr userDrawn="1"/>
            </p:nvSpPr>
            <p:spPr bwMode="auto">
              <a:xfrm>
                <a:off x="4102" y="47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6" name="Freeform 328">
                <a:extLst>
                  <a:ext uri="{FF2B5EF4-FFF2-40B4-BE49-F238E27FC236}">
                    <a16:creationId xmlns:a16="http://schemas.microsoft.com/office/drawing/2014/main" id="{7606B20D-B7B1-4705-B891-188898C4D0B1}"/>
                  </a:ext>
                </a:extLst>
              </p:cNvPr>
              <p:cNvSpPr>
                <a:spLocks/>
              </p:cNvSpPr>
              <p:nvPr userDrawn="1"/>
            </p:nvSpPr>
            <p:spPr bwMode="auto">
              <a:xfrm>
                <a:off x="4102" y="52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7" name="Freeform 329">
                <a:extLst>
                  <a:ext uri="{FF2B5EF4-FFF2-40B4-BE49-F238E27FC236}">
                    <a16:creationId xmlns:a16="http://schemas.microsoft.com/office/drawing/2014/main" id="{8A51A1E7-5D6F-49B0-B588-5CF7E4F21C94}"/>
                  </a:ext>
                </a:extLst>
              </p:cNvPr>
              <p:cNvSpPr>
                <a:spLocks/>
              </p:cNvSpPr>
              <p:nvPr userDrawn="1"/>
            </p:nvSpPr>
            <p:spPr bwMode="auto">
              <a:xfrm>
                <a:off x="4117" y="558"/>
                <a:ext cx="5" cy="1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8" name="Freeform 330">
                <a:extLst>
                  <a:ext uri="{FF2B5EF4-FFF2-40B4-BE49-F238E27FC236}">
                    <a16:creationId xmlns:a16="http://schemas.microsoft.com/office/drawing/2014/main" id="{AAA1E20A-4DE3-46F3-8581-FE5ACFF44A16}"/>
                  </a:ext>
                </a:extLst>
              </p:cNvPr>
              <p:cNvSpPr>
                <a:spLocks/>
              </p:cNvSpPr>
              <p:nvPr userDrawn="1"/>
            </p:nvSpPr>
            <p:spPr bwMode="auto">
              <a:xfrm>
                <a:off x="4689" y="83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9" name="Freeform 331">
                <a:extLst>
                  <a:ext uri="{FF2B5EF4-FFF2-40B4-BE49-F238E27FC236}">
                    <a16:creationId xmlns:a16="http://schemas.microsoft.com/office/drawing/2014/main" id="{D0FF78F7-02D9-46AC-8791-9144FEA591F2}"/>
                  </a:ext>
                </a:extLst>
              </p:cNvPr>
              <p:cNvSpPr>
                <a:spLocks/>
              </p:cNvSpPr>
              <p:nvPr userDrawn="1"/>
            </p:nvSpPr>
            <p:spPr bwMode="auto">
              <a:xfrm>
                <a:off x="4689" y="80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0" name="Freeform 332">
                <a:extLst>
                  <a:ext uri="{FF2B5EF4-FFF2-40B4-BE49-F238E27FC236}">
                    <a16:creationId xmlns:a16="http://schemas.microsoft.com/office/drawing/2014/main" id="{352C699D-3EB4-45C8-8C3F-5A83309EBA1D}"/>
                  </a:ext>
                </a:extLst>
              </p:cNvPr>
              <p:cNvSpPr>
                <a:spLocks/>
              </p:cNvSpPr>
              <p:nvPr userDrawn="1"/>
            </p:nvSpPr>
            <p:spPr bwMode="auto">
              <a:xfrm>
                <a:off x="4694" y="783"/>
                <a:ext cx="5" cy="20"/>
              </a:xfrm>
              <a:custGeom>
                <a:avLst/>
                <a:gdLst>
                  <a:gd name="T0" fmla="*/ 1 w 1"/>
                  <a:gd name="T1" fmla="*/ 0 h 4"/>
                  <a:gd name="T2" fmla="*/ 0 w 1"/>
                  <a:gd name="T3" fmla="*/ 3 h 4"/>
                  <a:gd name="T4" fmla="*/ 0 w 1"/>
                  <a:gd name="T5" fmla="*/ 3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1" y="2"/>
                      <a:pt x="0" y="3"/>
                    </a:cubicBezTo>
                    <a:cubicBezTo>
                      <a:pt x="0" y="3"/>
                      <a:pt x="0" y="3"/>
                      <a:pt x="0" y="3"/>
                    </a:cubicBezTo>
                    <a:cubicBezTo>
                      <a:pt x="1" y="4"/>
                      <a:pt x="1" y="4"/>
                      <a:pt x="1"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1" name="Freeform 333">
                <a:extLst>
                  <a:ext uri="{FF2B5EF4-FFF2-40B4-BE49-F238E27FC236}">
                    <a16:creationId xmlns:a16="http://schemas.microsoft.com/office/drawing/2014/main" id="{3AAA3175-13B3-4EB9-B89E-51A35864DEF8}"/>
                  </a:ext>
                </a:extLst>
              </p:cNvPr>
              <p:cNvSpPr>
                <a:spLocks/>
              </p:cNvSpPr>
              <p:nvPr userDrawn="1"/>
            </p:nvSpPr>
            <p:spPr bwMode="auto">
              <a:xfrm>
                <a:off x="4714" y="77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2" name="Rectangle 334">
                <a:extLst>
                  <a:ext uri="{FF2B5EF4-FFF2-40B4-BE49-F238E27FC236}">
                    <a16:creationId xmlns:a16="http://schemas.microsoft.com/office/drawing/2014/main" id="{CA539FBF-EF34-4022-9555-7054EB7A6A12}"/>
                  </a:ext>
                </a:extLst>
              </p:cNvPr>
              <p:cNvSpPr>
                <a:spLocks noChangeArrowheads="1"/>
              </p:cNvSpPr>
              <p:nvPr userDrawn="1"/>
            </p:nvSpPr>
            <p:spPr bwMode="auto">
              <a:xfrm>
                <a:off x="4719" y="7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3" name="Freeform 335">
                <a:extLst>
                  <a:ext uri="{FF2B5EF4-FFF2-40B4-BE49-F238E27FC236}">
                    <a16:creationId xmlns:a16="http://schemas.microsoft.com/office/drawing/2014/main" id="{7A910347-A422-4F0B-A4C4-001EF9C99806}"/>
                  </a:ext>
                </a:extLst>
              </p:cNvPr>
              <p:cNvSpPr>
                <a:spLocks/>
              </p:cNvSpPr>
              <p:nvPr userDrawn="1"/>
            </p:nvSpPr>
            <p:spPr bwMode="auto">
              <a:xfrm>
                <a:off x="4719" y="7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4" name="Freeform 336">
                <a:extLst>
                  <a:ext uri="{FF2B5EF4-FFF2-40B4-BE49-F238E27FC236}">
                    <a16:creationId xmlns:a16="http://schemas.microsoft.com/office/drawing/2014/main" id="{0657A912-282C-4071-9DC7-720265B2001B}"/>
                  </a:ext>
                </a:extLst>
              </p:cNvPr>
              <p:cNvSpPr>
                <a:spLocks/>
              </p:cNvSpPr>
              <p:nvPr userDrawn="1"/>
            </p:nvSpPr>
            <p:spPr bwMode="auto">
              <a:xfrm>
                <a:off x="4714" y="7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5" name="Freeform 337">
                <a:extLst>
                  <a:ext uri="{FF2B5EF4-FFF2-40B4-BE49-F238E27FC236}">
                    <a16:creationId xmlns:a16="http://schemas.microsoft.com/office/drawing/2014/main" id="{24915941-BE34-4F83-AF54-8B64069F8DD7}"/>
                  </a:ext>
                </a:extLst>
              </p:cNvPr>
              <p:cNvSpPr>
                <a:spLocks/>
              </p:cNvSpPr>
              <p:nvPr userDrawn="1"/>
            </p:nvSpPr>
            <p:spPr bwMode="auto">
              <a:xfrm>
                <a:off x="4714" y="763"/>
                <a:ext cx="0" cy="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6" name="Freeform 338">
                <a:extLst>
                  <a:ext uri="{FF2B5EF4-FFF2-40B4-BE49-F238E27FC236}">
                    <a16:creationId xmlns:a16="http://schemas.microsoft.com/office/drawing/2014/main" id="{763E9D37-9995-4FE8-831D-F07B922AD983}"/>
                  </a:ext>
                </a:extLst>
              </p:cNvPr>
              <p:cNvSpPr>
                <a:spLocks/>
              </p:cNvSpPr>
              <p:nvPr userDrawn="1"/>
            </p:nvSpPr>
            <p:spPr bwMode="auto">
              <a:xfrm>
                <a:off x="4709" y="76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1" y="0"/>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7" name="Freeform 339">
                <a:extLst>
                  <a:ext uri="{FF2B5EF4-FFF2-40B4-BE49-F238E27FC236}">
                    <a16:creationId xmlns:a16="http://schemas.microsoft.com/office/drawing/2014/main" id="{42F81416-AF87-4965-8B13-23D75040EC4C}"/>
                  </a:ext>
                </a:extLst>
              </p:cNvPr>
              <p:cNvSpPr>
                <a:spLocks/>
              </p:cNvSpPr>
              <p:nvPr userDrawn="1"/>
            </p:nvSpPr>
            <p:spPr bwMode="auto">
              <a:xfrm>
                <a:off x="4694" y="78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8" name="Freeform 340">
                <a:extLst>
                  <a:ext uri="{FF2B5EF4-FFF2-40B4-BE49-F238E27FC236}">
                    <a16:creationId xmlns:a16="http://schemas.microsoft.com/office/drawing/2014/main" id="{967D0EB3-2538-420E-A772-B1CF053F3605}"/>
                  </a:ext>
                </a:extLst>
              </p:cNvPr>
              <p:cNvSpPr>
                <a:spLocks/>
              </p:cNvSpPr>
              <p:nvPr userDrawn="1"/>
            </p:nvSpPr>
            <p:spPr bwMode="auto">
              <a:xfrm>
                <a:off x="4719"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9" name="Freeform 341">
                <a:extLst>
                  <a:ext uri="{FF2B5EF4-FFF2-40B4-BE49-F238E27FC236}">
                    <a16:creationId xmlns:a16="http://schemas.microsoft.com/office/drawing/2014/main" id="{601E2C81-15FC-4C82-8913-653F66E652F0}"/>
                  </a:ext>
                </a:extLst>
              </p:cNvPr>
              <p:cNvSpPr>
                <a:spLocks/>
              </p:cNvSpPr>
              <p:nvPr userDrawn="1"/>
            </p:nvSpPr>
            <p:spPr bwMode="auto">
              <a:xfrm>
                <a:off x="4719" y="7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0" name="Oval 342">
                <a:extLst>
                  <a:ext uri="{FF2B5EF4-FFF2-40B4-BE49-F238E27FC236}">
                    <a16:creationId xmlns:a16="http://schemas.microsoft.com/office/drawing/2014/main" id="{1794C2F4-3297-4837-9E88-23DF8217582C}"/>
                  </a:ext>
                </a:extLst>
              </p:cNvPr>
              <p:cNvSpPr>
                <a:spLocks noChangeArrowheads="1"/>
              </p:cNvSpPr>
              <p:nvPr userDrawn="1"/>
            </p:nvSpPr>
            <p:spPr bwMode="auto">
              <a:xfrm>
                <a:off x="4709" y="758"/>
                <a:ext cx="1" cy="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1" name="Freeform 343">
                <a:extLst>
                  <a:ext uri="{FF2B5EF4-FFF2-40B4-BE49-F238E27FC236}">
                    <a16:creationId xmlns:a16="http://schemas.microsoft.com/office/drawing/2014/main" id="{90D4B413-48B9-466D-A30E-D4BEB528B39F}"/>
                  </a:ext>
                </a:extLst>
              </p:cNvPr>
              <p:cNvSpPr>
                <a:spLocks/>
              </p:cNvSpPr>
              <p:nvPr userDrawn="1"/>
            </p:nvSpPr>
            <p:spPr bwMode="auto">
              <a:xfrm>
                <a:off x="4724" y="72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2" name="Freeform 344">
                <a:extLst>
                  <a:ext uri="{FF2B5EF4-FFF2-40B4-BE49-F238E27FC236}">
                    <a16:creationId xmlns:a16="http://schemas.microsoft.com/office/drawing/2014/main" id="{12E34DBD-0EED-4ABF-87DA-8C0DFFFC47D9}"/>
                  </a:ext>
                </a:extLst>
              </p:cNvPr>
              <p:cNvSpPr>
                <a:spLocks/>
              </p:cNvSpPr>
              <p:nvPr userDrawn="1"/>
            </p:nvSpPr>
            <p:spPr bwMode="auto">
              <a:xfrm>
                <a:off x="4724" y="703"/>
                <a:ext cx="5" cy="15"/>
              </a:xfrm>
              <a:custGeom>
                <a:avLst/>
                <a:gdLst>
                  <a:gd name="T0" fmla="*/ 0 w 1"/>
                  <a:gd name="T1" fmla="*/ 2 h 3"/>
                  <a:gd name="T2" fmla="*/ 1 w 1"/>
                  <a:gd name="T3" fmla="*/ 2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3"/>
                      <a:pt x="1" y="2"/>
                      <a:pt x="1" y="2"/>
                    </a:cubicBezTo>
                    <a:cubicBezTo>
                      <a:pt x="1" y="1"/>
                      <a:pt x="1" y="1"/>
                      <a:pt x="0" y="0"/>
                    </a:cubicBezTo>
                    <a:cubicBezTo>
                      <a:pt x="1" y="1"/>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3" name="Freeform 345">
                <a:extLst>
                  <a:ext uri="{FF2B5EF4-FFF2-40B4-BE49-F238E27FC236}">
                    <a16:creationId xmlns:a16="http://schemas.microsoft.com/office/drawing/2014/main" id="{505F544A-6DF6-4D7C-B7BF-3A55A1BE1FDE}"/>
                  </a:ext>
                </a:extLst>
              </p:cNvPr>
              <p:cNvSpPr>
                <a:spLocks/>
              </p:cNvSpPr>
              <p:nvPr userDrawn="1"/>
            </p:nvSpPr>
            <p:spPr bwMode="auto">
              <a:xfrm>
                <a:off x="4724" y="7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4" name="Freeform 346">
                <a:extLst>
                  <a:ext uri="{FF2B5EF4-FFF2-40B4-BE49-F238E27FC236}">
                    <a16:creationId xmlns:a16="http://schemas.microsoft.com/office/drawing/2014/main" id="{72FB738A-39D2-4DC3-B99C-B0F83DCDD620}"/>
                  </a:ext>
                </a:extLst>
              </p:cNvPr>
              <p:cNvSpPr>
                <a:spLocks/>
              </p:cNvSpPr>
              <p:nvPr userDrawn="1"/>
            </p:nvSpPr>
            <p:spPr bwMode="auto">
              <a:xfrm>
                <a:off x="4719" y="72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5" name="Freeform 347">
                <a:extLst>
                  <a:ext uri="{FF2B5EF4-FFF2-40B4-BE49-F238E27FC236}">
                    <a16:creationId xmlns:a16="http://schemas.microsoft.com/office/drawing/2014/main" id="{6FF9C448-D1B5-4EE1-A03E-12363F2D0F28}"/>
                  </a:ext>
                </a:extLst>
              </p:cNvPr>
              <p:cNvSpPr>
                <a:spLocks/>
              </p:cNvSpPr>
              <p:nvPr userDrawn="1"/>
            </p:nvSpPr>
            <p:spPr bwMode="auto">
              <a:xfrm>
                <a:off x="4719" y="7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6" name="Freeform 348">
                <a:extLst>
                  <a:ext uri="{FF2B5EF4-FFF2-40B4-BE49-F238E27FC236}">
                    <a16:creationId xmlns:a16="http://schemas.microsoft.com/office/drawing/2014/main" id="{3ED74063-AABB-4045-BCB2-ED26D10F85A6}"/>
                  </a:ext>
                </a:extLst>
              </p:cNvPr>
              <p:cNvSpPr>
                <a:spLocks/>
              </p:cNvSpPr>
              <p:nvPr userDrawn="1"/>
            </p:nvSpPr>
            <p:spPr bwMode="auto">
              <a:xfrm>
                <a:off x="4719"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7" name="Freeform 349">
                <a:extLst>
                  <a:ext uri="{FF2B5EF4-FFF2-40B4-BE49-F238E27FC236}">
                    <a16:creationId xmlns:a16="http://schemas.microsoft.com/office/drawing/2014/main" id="{D05005E9-3923-4FB3-9AA1-D519306CC838}"/>
                  </a:ext>
                </a:extLst>
              </p:cNvPr>
              <p:cNvSpPr>
                <a:spLocks/>
              </p:cNvSpPr>
              <p:nvPr userDrawn="1"/>
            </p:nvSpPr>
            <p:spPr bwMode="auto">
              <a:xfrm>
                <a:off x="4704" y="743"/>
                <a:ext cx="10"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8" name="Freeform 350">
                <a:extLst>
                  <a:ext uri="{FF2B5EF4-FFF2-40B4-BE49-F238E27FC236}">
                    <a16:creationId xmlns:a16="http://schemas.microsoft.com/office/drawing/2014/main" id="{46BEC373-20A4-4765-A13E-2BBDA5EFA599}"/>
                  </a:ext>
                </a:extLst>
              </p:cNvPr>
              <p:cNvSpPr>
                <a:spLocks/>
              </p:cNvSpPr>
              <p:nvPr userDrawn="1"/>
            </p:nvSpPr>
            <p:spPr bwMode="auto">
              <a:xfrm>
                <a:off x="4714" y="73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9" name="Rectangle 351">
                <a:extLst>
                  <a:ext uri="{FF2B5EF4-FFF2-40B4-BE49-F238E27FC236}">
                    <a16:creationId xmlns:a16="http://schemas.microsoft.com/office/drawing/2014/main" id="{55B9E7CB-FE86-40C7-B957-D5ADF3CDFA00}"/>
                  </a:ext>
                </a:extLst>
              </p:cNvPr>
              <p:cNvSpPr>
                <a:spLocks noChangeArrowheads="1"/>
              </p:cNvSpPr>
              <p:nvPr userDrawn="1"/>
            </p:nvSpPr>
            <p:spPr bwMode="auto">
              <a:xfrm>
                <a:off x="4714" y="73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0" name="Freeform 352">
                <a:extLst>
                  <a:ext uri="{FF2B5EF4-FFF2-40B4-BE49-F238E27FC236}">
                    <a16:creationId xmlns:a16="http://schemas.microsoft.com/office/drawing/2014/main" id="{BDA8458A-F0F0-4550-9B95-19F193A2EBD4}"/>
                  </a:ext>
                </a:extLst>
              </p:cNvPr>
              <p:cNvSpPr>
                <a:spLocks/>
              </p:cNvSpPr>
              <p:nvPr userDrawn="1"/>
            </p:nvSpPr>
            <p:spPr bwMode="auto">
              <a:xfrm>
                <a:off x="4714" y="703"/>
                <a:ext cx="5" cy="10"/>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1"/>
                      <a:pt x="0" y="1"/>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1" name="Freeform 353">
                <a:extLst>
                  <a:ext uri="{FF2B5EF4-FFF2-40B4-BE49-F238E27FC236}">
                    <a16:creationId xmlns:a16="http://schemas.microsoft.com/office/drawing/2014/main" id="{1EC8D0F3-C37A-4E47-AC0B-2679ED0ECBEB}"/>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2" name="Rectangle 354">
                <a:extLst>
                  <a:ext uri="{FF2B5EF4-FFF2-40B4-BE49-F238E27FC236}">
                    <a16:creationId xmlns:a16="http://schemas.microsoft.com/office/drawing/2014/main" id="{FDE5661C-A048-44DE-A221-E0DEF800C379}"/>
                  </a:ext>
                </a:extLst>
              </p:cNvPr>
              <p:cNvSpPr>
                <a:spLocks noChangeArrowheads="1"/>
              </p:cNvSpPr>
              <p:nvPr userDrawn="1"/>
            </p:nvSpPr>
            <p:spPr bwMode="auto">
              <a:xfrm>
                <a:off x="4714" y="67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3" name="Freeform 355">
                <a:extLst>
                  <a:ext uri="{FF2B5EF4-FFF2-40B4-BE49-F238E27FC236}">
                    <a16:creationId xmlns:a16="http://schemas.microsoft.com/office/drawing/2014/main" id="{95F15C6B-12F7-4D0F-8D86-5C6EBAED3A61}"/>
                  </a:ext>
                </a:extLst>
              </p:cNvPr>
              <p:cNvSpPr>
                <a:spLocks/>
              </p:cNvSpPr>
              <p:nvPr userDrawn="1"/>
            </p:nvSpPr>
            <p:spPr bwMode="auto">
              <a:xfrm>
                <a:off x="4714" y="71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4" name="Freeform 356">
                <a:extLst>
                  <a:ext uri="{FF2B5EF4-FFF2-40B4-BE49-F238E27FC236}">
                    <a16:creationId xmlns:a16="http://schemas.microsoft.com/office/drawing/2014/main" id="{C64CF892-C721-42F8-B902-9AC933026208}"/>
                  </a:ext>
                </a:extLst>
              </p:cNvPr>
              <p:cNvSpPr>
                <a:spLocks/>
              </p:cNvSpPr>
              <p:nvPr userDrawn="1"/>
            </p:nvSpPr>
            <p:spPr bwMode="auto">
              <a:xfrm>
                <a:off x="4719" y="6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5" name="Freeform 357">
                <a:extLst>
                  <a:ext uri="{FF2B5EF4-FFF2-40B4-BE49-F238E27FC236}">
                    <a16:creationId xmlns:a16="http://schemas.microsoft.com/office/drawing/2014/main" id="{7C568EC1-C610-4943-AA9F-46F34F9B7A0B}"/>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6" name="Freeform 358">
                <a:extLst>
                  <a:ext uri="{FF2B5EF4-FFF2-40B4-BE49-F238E27FC236}">
                    <a16:creationId xmlns:a16="http://schemas.microsoft.com/office/drawing/2014/main" id="{73490350-3121-43D7-8807-4987C033791B}"/>
                  </a:ext>
                </a:extLst>
              </p:cNvPr>
              <p:cNvSpPr>
                <a:spLocks/>
              </p:cNvSpPr>
              <p:nvPr userDrawn="1"/>
            </p:nvSpPr>
            <p:spPr bwMode="auto">
              <a:xfrm>
                <a:off x="4719" y="7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7" name="Freeform 359">
                <a:extLst>
                  <a:ext uri="{FF2B5EF4-FFF2-40B4-BE49-F238E27FC236}">
                    <a16:creationId xmlns:a16="http://schemas.microsoft.com/office/drawing/2014/main" id="{4485784E-8BF1-44B9-B33A-0BA454669BB0}"/>
                  </a:ext>
                </a:extLst>
              </p:cNvPr>
              <p:cNvSpPr>
                <a:spLocks/>
              </p:cNvSpPr>
              <p:nvPr userDrawn="1"/>
            </p:nvSpPr>
            <p:spPr bwMode="auto">
              <a:xfrm>
                <a:off x="4689" y="673"/>
                <a:ext cx="25" cy="15"/>
              </a:xfrm>
              <a:custGeom>
                <a:avLst/>
                <a:gdLst>
                  <a:gd name="T0" fmla="*/ 0 w 5"/>
                  <a:gd name="T1" fmla="*/ 1 h 3"/>
                  <a:gd name="T2" fmla="*/ 1 w 5"/>
                  <a:gd name="T3" fmla="*/ 3 h 3"/>
                  <a:gd name="T4" fmla="*/ 5 w 5"/>
                  <a:gd name="T5" fmla="*/ 2 h 3"/>
                  <a:gd name="T6" fmla="*/ 4 w 5"/>
                  <a:gd name="T7" fmla="*/ 1 h 3"/>
                  <a:gd name="T8" fmla="*/ 2 w 5"/>
                  <a:gd name="T9" fmla="*/ 2 h 3"/>
                  <a:gd name="T10" fmla="*/ 3 w 5"/>
                  <a:gd name="T11" fmla="*/ 1 h 3"/>
                  <a:gd name="T12" fmla="*/ 0 w 5"/>
                  <a:gd name="T13" fmla="*/ 0 h 3"/>
                  <a:gd name="T14" fmla="*/ 0 w 5"/>
                  <a:gd name="T15" fmla="*/ 1 h 3"/>
                  <a:gd name="T16" fmla="*/ 0 w 5"/>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1"/>
                    </a:moveTo>
                    <a:cubicBezTo>
                      <a:pt x="0" y="1"/>
                      <a:pt x="1" y="2"/>
                      <a:pt x="1" y="3"/>
                    </a:cubicBezTo>
                    <a:cubicBezTo>
                      <a:pt x="1" y="3"/>
                      <a:pt x="4" y="3"/>
                      <a:pt x="5" y="2"/>
                    </a:cubicBezTo>
                    <a:cubicBezTo>
                      <a:pt x="4" y="2"/>
                      <a:pt x="4" y="2"/>
                      <a:pt x="4" y="1"/>
                    </a:cubicBezTo>
                    <a:cubicBezTo>
                      <a:pt x="3" y="1"/>
                      <a:pt x="3" y="3"/>
                      <a:pt x="2" y="2"/>
                    </a:cubicBezTo>
                    <a:cubicBezTo>
                      <a:pt x="2" y="1"/>
                      <a:pt x="2" y="1"/>
                      <a:pt x="3" y="1"/>
                    </a:cubicBezTo>
                    <a:cubicBezTo>
                      <a:pt x="2" y="2"/>
                      <a:pt x="1"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8" name="Freeform 360">
                <a:extLst>
                  <a:ext uri="{FF2B5EF4-FFF2-40B4-BE49-F238E27FC236}">
                    <a16:creationId xmlns:a16="http://schemas.microsoft.com/office/drawing/2014/main" id="{71C258F4-D43E-4A11-8EDC-7A4EB5AE4BED}"/>
                  </a:ext>
                </a:extLst>
              </p:cNvPr>
              <p:cNvSpPr>
                <a:spLocks/>
              </p:cNvSpPr>
              <p:nvPr userDrawn="1"/>
            </p:nvSpPr>
            <p:spPr bwMode="auto">
              <a:xfrm>
                <a:off x="4714" y="683"/>
                <a:ext cx="5" cy="10"/>
              </a:xfrm>
              <a:custGeom>
                <a:avLst/>
                <a:gdLst>
                  <a:gd name="T0" fmla="*/ 0 w 1"/>
                  <a:gd name="T1" fmla="*/ 1 h 2"/>
                  <a:gd name="T2" fmla="*/ 0 w 1"/>
                  <a:gd name="T3" fmla="*/ 2 h 2"/>
                  <a:gd name="T4" fmla="*/ 1 w 1"/>
                  <a:gd name="T5" fmla="*/ 0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0" y="2"/>
                      <a:pt x="0" y="2"/>
                    </a:cubicBezTo>
                    <a:cubicBezTo>
                      <a:pt x="0" y="1"/>
                      <a:pt x="0" y="1"/>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9" name="Freeform 361">
                <a:extLst>
                  <a:ext uri="{FF2B5EF4-FFF2-40B4-BE49-F238E27FC236}">
                    <a16:creationId xmlns:a16="http://schemas.microsoft.com/office/drawing/2014/main" id="{CA945C64-56E3-4F8F-B240-68529828AD8C}"/>
                  </a:ext>
                </a:extLst>
              </p:cNvPr>
              <p:cNvSpPr>
                <a:spLocks/>
              </p:cNvSpPr>
              <p:nvPr userDrawn="1"/>
            </p:nvSpPr>
            <p:spPr bwMode="auto">
              <a:xfrm>
                <a:off x="4704" y="693"/>
                <a:ext cx="15" cy="10"/>
              </a:xfrm>
              <a:custGeom>
                <a:avLst/>
                <a:gdLst>
                  <a:gd name="T0" fmla="*/ 2 w 3"/>
                  <a:gd name="T1" fmla="*/ 1 h 2"/>
                  <a:gd name="T2" fmla="*/ 0 w 3"/>
                  <a:gd name="T3" fmla="*/ 1 h 2"/>
                  <a:gd name="T4" fmla="*/ 1 w 3"/>
                  <a:gd name="T5" fmla="*/ 2 h 2"/>
                  <a:gd name="T6" fmla="*/ 2 w 3"/>
                  <a:gd name="T7" fmla="*/ 1 h 2"/>
                  <a:gd name="T8" fmla="*/ 3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2" y="1"/>
                      <a:pt x="1" y="0"/>
                      <a:pt x="0" y="1"/>
                    </a:cubicBezTo>
                    <a:cubicBezTo>
                      <a:pt x="0" y="2"/>
                      <a:pt x="1" y="1"/>
                      <a:pt x="1" y="2"/>
                    </a:cubicBezTo>
                    <a:cubicBezTo>
                      <a:pt x="1" y="0"/>
                      <a:pt x="2" y="2"/>
                      <a:pt x="2" y="1"/>
                    </a:cubicBezTo>
                    <a:cubicBezTo>
                      <a:pt x="2" y="2"/>
                      <a:pt x="3" y="2"/>
                      <a:pt x="3" y="2"/>
                    </a:cubicBezTo>
                    <a:cubicBezTo>
                      <a:pt x="3"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3"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0" name="Freeform 362">
                <a:extLst>
                  <a:ext uri="{FF2B5EF4-FFF2-40B4-BE49-F238E27FC236}">
                    <a16:creationId xmlns:a16="http://schemas.microsoft.com/office/drawing/2014/main" id="{D1003D8B-FEB7-4BFE-91F3-E26BB20BC2F9}"/>
                  </a:ext>
                </a:extLst>
              </p:cNvPr>
              <p:cNvSpPr>
                <a:spLocks/>
              </p:cNvSpPr>
              <p:nvPr userDrawn="1"/>
            </p:nvSpPr>
            <p:spPr bwMode="auto">
              <a:xfrm>
                <a:off x="4694" y="7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1" name="Freeform 363">
                <a:extLst>
                  <a:ext uri="{FF2B5EF4-FFF2-40B4-BE49-F238E27FC236}">
                    <a16:creationId xmlns:a16="http://schemas.microsoft.com/office/drawing/2014/main" id="{D3F152CD-6AE3-404D-9C36-19393B20AA37}"/>
                  </a:ext>
                </a:extLst>
              </p:cNvPr>
              <p:cNvSpPr>
                <a:spLocks/>
              </p:cNvSpPr>
              <p:nvPr userDrawn="1"/>
            </p:nvSpPr>
            <p:spPr bwMode="auto">
              <a:xfrm>
                <a:off x="4699" y="733"/>
                <a:ext cx="10" cy="10"/>
              </a:xfrm>
              <a:custGeom>
                <a:avLst/>
                <a:gdLst>
                  <a:gd name="T0" fmla="*/ 0 w 2"/>
                  <a:gd name="T1" fmla="*/ 1 h 2"/>
                  <a:gd name="T2" fmla="*/ 0 w 2"/>
                  <a:gd name="T3" fmla="*/ 1 h 2"/>
                  <a:gd name="T4" fmla="*/ 0 w 2"/>
                  <a:gd name="T5" fmla="*/ 1 h 2"/>
                  <a:gd name="T6" fmla="*/ 1 w 2"/>
                  <a:gd name="T7" fmla="*/ 1 h 2"/>
                  <a:gd name="T8" fmla="*/ 0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1"/>
                    </a:cubicBezTo>
                    <a:cubicBezTo>
                      <a:pt x="0" y="2"/>
                      <a:pt x="0" y="1"/>
                      <a:pt x="0" y="1"/>
                    </a:cubicBezTo>
                    <a:cubicBezTo>
                      <a:pt x="0" y="2"/>
                      <a:pt x="0" y="2"/>
                      <a:pt x="1" y="1"/>
                    </a:cubicBezTo>
                    <a:cubicBezTo>
                      <a:pt x="0" y="1"/>
                      <a:pt x="0" y="1"/>
                      <a:pt x="0" y="1"/>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2" name="Freeform 364">
                <a:extLst>
                  <a:ext uri="{FF2B5EF4-FFF2-40B4-BE49-F238E27FC236}">
                    <a16:creationId xmlns:a16="http://schemas.microsoft.com/office/drawing/2014/main" id="{B5C57108-63F7-4C8C-BF9A-506D56A5DBBB}"/>
                  </a:ext>
                </a:extLst>
              </p:cNvPr>
              <p:cNvSpPr>
                <a:spLocks/>
              </p:cNvSpPr>
              <p:nvPr userDrawn="1"/>
            </p:nvSpPr>
            <p:spPr bwMode="auto">
              <a:xfrm>
                <a:off x="4704" y="713"/>
                <a:ext cx="5" cy="5"/>
              </a:xfrm>
              <a:custGeom>
                <a:avLst/>
                <a:gdLst>
                  <a:gd name="T0" fmla="*/ 1 w 1"/>
                  <a:gd name="T1" fmla="*/ 1 h 1"/>
                  <a:gd name="T2" fmla="*/ 0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0"/>
                      <a:pt x="0" y="0"/>
                      <a:pt x="0" y="0"/>
                    </a:cubicBez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3" name="Freeform 365">
                <a:extLst>
                  <a:ext uri="{FF2B5EF4-FFF2-40B4-BE49-F238E27FC236}">
                    <a16:creationId xmlns:a16="http://schemas.microsoft.com/office/drawing/2014/main" id="{1B910C73-6AD7-4C29-A442-07D2F07A4AB9}"/>
                  </a:ext>
                </a:extLst>
              </p:cNvPr>
              <p:cNvSpPr>
                <a:spLocks/>
              </p:cNvSpPr>
              <p:nvPr userDrawn="1"/>
            </p:nvSpPr>
            <p:spPr bwMode="auto">
              <a:xfrm>
                <a:off x="4714" y="67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4" name="Rectangle 366">
                <a:extLst>
                  <a:ext uri="{FF2B5EF4-FFF2-40B4-BE49-F238E27FC236}">
                    <a16:creationId xmlns:a16="http://schemas.microsoft.com/office/drawing/2014/main" id="{3B41F96E-BE22-4735-B507-55DB69F67794}"/>
                  </a:ext>
                </a:extLst>
              </p:cNvPr>
              <p:cNvSpPr>
                <a:spLocks noChangeArrowheads="1"/>
              </p:cNvSpPr>
              <p:nvPr userDrawn="1"/>
            </p:nvSpPr>
            <p:spPr bwMode="auto">
              <a:xfrm>
                <a:off x="4714" y="6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5" name="Freeform 367">
                <a:extLst>
                  <a:ext uri="{FF2B5EF4-FFF2-40B4-BE49-F238E27FC236}">
                    <a16:creationId xmlns:a16="http://schemas.microsoft.com/office/drawing/2014/main" id="{AC67F5FD-A5B1-47A3-B0EA-F21AE07F7258}"/>
                  </a:ext>
                </a:extLst>
              </p:cNvPr>
              <p:cNvSpPr>
                <a:spLocks/>
              </p:cNvSpPr>
              <p:nvPr userDrawn="1"/>
            </p:nvSpPr>
            <p:spPr bwMode="auto">
              <a:xfrm>
                <a:off x="4401"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6" name="Freeform 368">
                <a:extLst>
                  <a:ext uri="{FF2B5EF4-FFF2-40B4-BE49-F238E27FC236}">
                    <a16:creationId xmlns:a16="http://schemas.microsoft.com/office/drawing/2014/main" id="{D0B1E57D-9E4D-4EC3-BF40-F9EFF028CE96}"/>
                  </a:ext>
                </a:extLst>
              </p:cNvPr>
              <p:cNvSpPr>
                <a:spLocks/>
              </p:cNvSpPr>
              <p:nvPr userDrawn="1"/>
            </p:nvSpPr>
            <p:spPr bwMode="auto">
              <a:xfrm>
                <a:off x="4401" y="7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7" name="Freeform 369">
                <a:extLst>
                  <a:ext uri="{FF2B5EF4-FFF2-40B4-BE49-F238E27FC236}">
                    <a16:creationId xmlns:a16="http://schemas.microsoft.com/office/drawing/2014/main" id="{EA6ED431-0764-4DAB-8460-71FEC255C037}"/>
                  </a:ext>
                </a:extLst>
              </p:cNvPr>
              <p:cNvSpPr>
                <a:spLocks/>
              </p:cNvSpPr>
              <p:nvPr userDrawn="1"/>
            </p:nvSpPr>
            <p:spPr bwMode="auto">
              <a:xfrm>
                <a:off x="4520" y="553"/>
                <a:ext cx="10" cy="5"/>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0" y="0"/>
                      <a:pt x="1" y="0"/>
                    </a:cubicBezTo>
                    <a:cubicBezTo>
                      <a:pt x="1" y="1"/>
                      <a:pt x="1" y="1"/>
                      <a:pt x="1" y="1"/>
                    </a:cubicBezTo>
                    <a:cubicBezTo>
                      <a:pt x="1"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8" name="Freeform 370">
                <a:extLst>
                  <a:ext uri="{FF2B5EF4-FFF2-40B4-BE49-F238E27FC236}">
                    <a16:creationId xmlns:a16="http://schemas.microsoft.com/office/drawing/2014/main" id="{50164DF9-F795-443D-AC1C-073760E1DE4E}"/>
                  </a:ext>
                </a:extLst>
              </p:cNvPr>
              <p:cNvSpPr>
                <a:spLocks/>
              </p:cNvSpPr>
              <p:nvPr userDrawn="1"/>
            </p:nvSpPr>
            <p:spPr bwMode="auto">
              <a:xfrm>
                <a:off x="4426" y="65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9" name="Freeform 371">
                <a:extLst>
                  <a:ext uri="{FF2B5EF4-FFF2-40B4-BE49-F238E27FC236}">
                    <a16:creationId xmlns:a16="http://schemas.microsoft.com/office/drawing/2014/main" id="{E7057827-53B1-46C1-961F-D4B3AB4B232C}"/>
                  </a:ext>
                </a:extLst>
              </p:cNvPr>
              <p:cNvSpPr>
                <a:spLocks/>
              </p:cNvSpPr>
              <p:nvPr userDrawn="1"/>
            </p:nvSpPr>
            <p:spPr bwMode="auto">
              <a:xfrm>
                <a:off x="4436" y="66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0" name="Freeform 372">
                <a:extLst>
                  <a:ext uri="{FF2B5EF4-FFF2-40B4-BE49-F238E27FC236}">
                    <a16:creationId xmlns:a16="http://schemas.microsoft.com/office/drawing/2014/main" id="{31C4FC0F-4E04-447C-966C-9140D8174A20}"/>
                  </a:ext>
                </a:extLst>
              </p:cNvPr>
              <p:cNvSpPr>
                <a:spLocks/>
              </p:cNvSpPr>
              <p:nvPr userDrawn="1"/>
            </p:nvSpPr>
            <p:spPr bwMode="auto">
              <a:xfrm>
                <a:off x="4411" y="8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1" name="Freeform 373">
                <a:extLst>
                  <a:ext uri="{FF2B5EF4-FFF2-40B4-BE49-F238E27FC236}">
                    <a16:creationId xmlns:a16="http://schemas.microsoft.com/office/drawing/2014/main" id="{C5E2C2F4-7856-41DE-A8C4-B4C66B257461}"/>
                  </a:ext>
                </a:extLst>
              </p:cNvPr>
              <p:cNvSpPr>
                <a:spLocks/>
              </p:cNvSpPr>
              <p:nvPr userDrawn="1"/>
            </p:nvSpPr>
            <p:spPr bwMode="auto">
              <a:xfrm>
                <a:off x="4659" y="58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2" name="Freeform 374">
                <a:extLst>
                  <a:ext uri="{FF2B5EF4-FFF2-40B4-BE49-F238E27FC236}">
                    <a16:creationId xmlns:a16="http://schemas.microsoft.com/office/drawing/2014/main" id="{642734FC-60F1-4584-A005-E4861D0C2CD9}"/>
                  </a:ext>
                </a:extLst>
              </p:cNvPr>
              <p:cNvSpPr>
                <a:spLocks/>
              </p:cNvSpPr>
              <p:nvPr userDrawn="1"/>
            </p:nvSpPr>
            <p:spPr bwMode="auto">
              <a:xfrm>
                <a:off x="4361" y="76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3" name="Freeform 375">
                <a:extLst>
                  <a:ext uri="{FF2B5EF4-FFF2-40B4-BE49-F238E27FC236}">
                    <a16:creationId xmlns:a16="http://schemas.microsoft.com/office/drawing/2014/main" id="{98682442-446F-44DE-9CE3-65CC7EE86998}"/>
                  </a:ext>
                </a:extLst>
              </p:cNvPr>
              <p:cNvSpPr>
                <a:spLocks/>
              </p:cNvSpPr>
              <p:nvPr userDrawn="1"/>
            </p:nvSpPr>
            <p:spPr bwMode="auto">
              <a:xfrm>
                <a:off x="4650" y="578"/>
                <a:ext cx="9"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0"/>
                      <a:pt x="2"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4" name="Freeform 376">
                <a:extLst>
                  <a:ext uri="{FF2B5EF4-FFF2-40B4-BE49-F238E27FC236}">
                    <a16:creationId xmlns:a16="http://schemas.microsoft.com/office/drawing/2014/main" id="{27B12B1D-CF2A-41CB-81EB-E09806003568}"/>
                  </a:ext>
                </a:extLst>
              </p:cNvPr>
              <p:cNvSpPr>
                <a:spLocks/>
              </p:cNvSpPr>
              <p:nvPr userDrawn="1"/>
            </p:nvSpPr>
            <p:spPr bwMode="auto">
              <a:xfrm>
                <a:off x="4590"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5" name="Freeform 377">
                <a:extLst>
                  <a:ext uri="{FF2B5EF4-FFF2-40B4-BE49-F238E27FC236}">
                    <a16:creationId xmlns:a16="http://schemas.microsoft.com/office/drawing/2014/main" id="{58F4FEBA-18DF-4E6A-A9EA-1BFC39C2FC1D}"/>
                  </a:ext>
                </a:extLst>
              </p:cNvPr>
              <p:cNvSpPr>
                <a:spLocks/>
              </p:cNvSpPr>
              <p:nvPr userDrawn="1"/>
            </p:nvSpPr>
            <p:spPr bwMode="auto">
              <a:xfrm>
                <a:off x="4669" y="8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6" name="Freeform 378">
                <a:extLst>
                  <a:ext uri="{FF2B5EF4-FFF2-40B4-BE49-F238E27FC236}">
                    <a16:creationId xmlns:a16="http://schemas.microsoft.com/office/drawing/2014/main" id="{0E5F7B88-86A2-4EE1-9508-48230C6B8CDF}"/>
                  </a:ext>
                </a:extLst>
              </p:cNvPr>
              <p:cNvSpPr>
                <a:spLocks/>
              </p:cNvSpPr>
              <p:nvPr userDrawn="1"/>
            </p:nvSpPr>
            <p:spPr bwMode="auto">
              <a:xfrm>
                <a:off x="4699" y="6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7" name="Freeform 379">
                <a:extLst>
                  <a:ext uri="{FF2B5EF4-FFF2-40B4-BE49-F238E27FC236}">
                    <a16:creationId xmlns:a16="http://schemas.microsoft.com/office/drawing/2014/main" id="{E69D584C-6600-4798-8AE1-C97E631E5CCE}"/>
                  </a:ext>
                </a:extLst>
              </p:cNvPr>
              <p:cNvSpPr>
                <a:spLocks/>
              </p:cNvSpPr>
              <p:nvPr userDrawn="1"/>
            </p:nvSpPr>
            <p:spPr bwMode="auto">
              <a:xfrm>
                <a:off x="4689" y="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8" name="Freeform 380">
                <a:extLst>
                  <a:ext uri="{FF2B5EF4-FFF2-40B4-BE49-F238E27FC236}">
                    <a16:creationId xmlns:a16="http://schemas.microsoft.com/office/drawing/2014/main" id="{648566E6-6231-4FD9-9828-987CD7587E74}"/>
                  </a:ext>
                </a:extLst>
              </p:cNvPr>
              <p:cNvSpPr>
                <a:spLocks/>
              </p:cNvSpPr>
              <p:nvPr userDrawn="1"/>
            </p:nvSpPr>
            <p:spPr bwMode="auto">
              <a:xfrm>
                <a:off x="4620" y="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9" name="Freeform 381">
                <a:extLst>
                  <a:ext uri="{FF2B5EF4-FFF2-40B4-BE49-F238E27FC236}">
                    <a16:creationId xmlns:a16="http://schemas.microsoft.com/office/drawing/2014/main" id="{E5F37327-7516-4718-B26F-BAEE673849EE}"/>
                  </a:ext>
                </a:extLst>
              </p:cNvPr>
              <p:cNvSpPr>
                <a:spLocks/>
              </p:cNvSpPr>
              <p:nvPr userDrawn="1"/>
            </p:nvSpPr>
            <p:spPr bwMode="auto">
              <a:xfrm>
                <a:off x="4699" y="63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0" name="Freeform 382">
                <a:extLst>
                  <a:ext uri="{FF2B5EF4-FFF2-40B4-BE49-F238E27FC236}">
                    <a16:creationId xmlns:a16="http://schemas.microsoft.com/office/drawing/2014/main" id="{744D3C0F-465B-4204-8823-C822CA363930}"/>
                  </a:ext>
                </a:extLst>
              </p:cNvPr>
              <p:cNvSpPr>
                <a:spLocks/>
              </p:cNvSpPr>
              <p:nvPr userDrawn="1"/>
            </p:nvSpPr>
            <p:spPr bwMode="auto">
              <a:xfrm>
                <a:off x="4704"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1" name="Freeform 383">
                <a:extLst>
                  <a:ext uri="{FF2B5EF4-FFF2-40B4-BE49-F238E27FC236}">
                    <a16:creationId xmlns:a16="http://schemas.microsoft.com/office/drawing/2014/main" id="{F71D1AF2-5A67-4E0D-8786-00C7FEBE2A5F}"/>
                  </a:ext>
                </a:extLst>
              </p:cNvPr>
              <p:cNvSpPr>
                <a:spLocks/>
              </p:cNvSpPr>
              <p:nvPr userDrawn="1"/>
            </p:nvSpPr>
            <p:spPr bwMode="auto">
              <a:xfrm>
                <a:off x="4699" y="6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2" name="Freeform 384">
                <a:extLst>
                  <a:ext uri="{FF2B5EF4-FFF2-40B4-BE49-F238E27FC236}">
                    <a16:creationId xmlns:a16="http://schemas.microsoft.com/office/drawing/2014/main" id="{18803DF3-1558-4A32-BAB9-2376D933DFF9}"/>
                  </a:ext>
                </a:extLst>
              </p:cNvPr>
              <p:cNvSpPr>
                <a:spLocks/>
              </p:cNvSpPr>
              <p:nvPr userDrawn="1"/>
            </p:nvSpPr>
            <p:spPr bwMode="auto">
              <a:xfrm>
                <a:off x="4470" y="92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3" name="Rectangle 385">
                <a:extLst>
                  <a:ext uri="{FF2B5EF4-FFF2-40B4-BE49-F238E27FC236}">
                    <a16:creationId xmlns:a16="http://schemas.microsoft.com/office/drawing/2014/main" id="{E714FD39-84BA-4608-81D2-9D2C131FBE24}"/>
                  </a:ext>
                </a:extLst>
              </p:cNvPr>
              <p:cNvSpPr>
                <a:spLocks noChangeArrowheads="1"/>
              </p:cNvSpPr>
              <p:nvPr userDrawn="1"/>
            </p:nvSpPr>
            <p:spPr bwMode="auto">
              <a:xfrm>
                <a:off x="4500" y="6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4" name="Freeform 386">
                <a:extLst>
                  <a:ext uri="{FF2B5EF4-FFF2-40B4-BE49-F238E27FC236}">
                    <a16:creationId xmlns:a16="http://schemas.microsoft.com/office/drawing/2014/main" id="{C5A0F1EE-FD27-4DA9-AC58-2A96510F05F3}"/>
                  </a:ext>
                </a:extLst>
              </p:cNvPr>
              <p:cNvSpPr>
                <a:spLocks/>
              </p:cNvSpPr>
              <p:nvPr userDrawn="1"/>
            </p:nvSpPr>
            <p:spPr bwMode="auto">
              <a:xfrm>
                <a:off x="4495" y="603"/>
                <a:ext cx="5" cy="15"/>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1" y="2"/>
                      <a:pt x="1" y="2"/>
                    </a:cubicBezTo>
                    <a:cubicBezTo>
                      <a:pt x="0" y="0"/>
                      <a:pt x="0" y="0"/>
                      <a:pt x="0" y="0"/>
                    </a:cubicBez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5" name="Freeform 387">
                <a:extLst>
                  <a:ext uri="{FF2B5EF4-FFF2-40B4-BE49-F238E27FC236}">
                    <a16:creationId xmlns:a16="http://schemas.microsoft.com/office/drawing/2014/main" id="{E46A239C-7752-4076-98C6-89574BFBCB65}"/>
                  </a:ext>
                </a:extLst>
              </p:cNvPr>
              <p:cNvSpPr>
                <a:spLocks noEditPoints="1"/>
              </p:cNvSpPr>
              <p:nvPr userDrawn="1"/>
            </p:nvSpPr>
            <p:spPr bwMode="auto">
              <a:xfrm>
                <a:off x="4356" y="553"/>
                <a:ext cx="358" cy="404"/>
              </a:xfrm>
              <a:custGeom>
                <a:avLst/>
                <a:gdLst>
                  <a:gd name="T0" fmla="*/ 10 w 72"/>
                  <a:gd name="T1" fmla="*/ 47 h 81"/>
                  <a:gd name="T2" fmla="*/ 9 w 72"/>
                  <a:gd name="T3" fmla="*/ 42 h 81"/>
                  <a:gd name="T4" fmla="*/ 11 w 72"/>
                  <a:gd name="T5" fmla="*/ 40 h 81"/>
                  <a:gd name="T6" fmla="*/ 11 w 72"/>
                  <a:gd name="T7" fmla="*/ 35 h 81"/>
                  <a:gd name="T8" fmla="*/ 13 w 72"/>
                  <a:gd name="T9" fmla="*/ 30 h 81"/>
                  <a:gd name="T10" fmla="*/ 14 w 72"/>
                  <a:gd name="T11" fmla="*/ 21 h 81"/>
                  <a:gd name="T12" fmla="*/ 14 w 72"/>
                  <a:gd name="T13" fmla="*/ 21 h 81"/>
                  <a:gd name="T14" fmla="*/ 17 w 72"/>
                  <a:gd name="T15" fmla="*/ 22 h 81"/>
                  <a:gd name="T16" fmla="*/ 20 w 72"/>
                  <a:gd name="T17" fmla="*/ 18 h 81"/>
                  <a:gd name="T18" fmla="*/ 24 w 72"/>
                  <a:gd name="T19" fmla="*/ 15 h 81"/>
                  <a:gd name="T20" fmla="*/ 29 w 72"/>
                  <a:gd name="T21" fmla="*/ 12 h 81"/>
                  <a:gd name="T22" fmla="*/ 33 w 72"/>
                  <a:gd name="T23" fmla="*/ 9 h 81"/>
                  <a:gd name="T24" fmla="*/ 38 w 72"/>
                  <a:gd name="T25" fmla="*/ 9 h 81"/>
                  <a:gd name="T26" fmla="*/ 39 w 72"/>
                  <a:gd name="T27" fmla="*/ 10 h 81"/>
                  <a:gd name="T28" fmla="*/ 44 w 72"/>
                  <a:gd name="T29" fmla="*/ 8 h 81"/>
                  <a:gd name="T30" fmla="*/ 48 w 72"/>
                  <a:gd name="T31" fmla="*/ 8 h 81"/>
                  <a:gd name="T32" fmla="*/ 53 w 72"/>
                  <a:gd name="T33" fmla="*/ 7 h 81"/>
                  <a:gd name="T34" fmla="*/ 57 w 72"/>
                  <a:gd name="T35" fmla="*/ 11 h 81"/>
                  <a:gd name="T36" fmla="*/ 62 w 72"/>
                  <a:gd name="T37" fmla="*/ 14 h 81"/>
                  <a:gd name="T38" fmla="*/ 68 w 72"/>
                  <a:gd name="T39" fmla="*/ 20 h 81"/>
                  <a:gd name="T40" fmla="*/ 72 w 72"/>
                  <a:gd name="T41" fmla="*/ 21 h 81"/>
                  <a:gd name="T42" fmla="*/ 69 w 72"/>
                  <a:gd name="T43" fmla="*/ 17 h 81"/>
                  <a:gd name="T44" fmla="*/ 68 w 72"/>
                  <a:gd name="T45" fmla="*/ 14 h 81"/>
                  <a:gd name="T46" fmla="*/ 59 w 72"/>
                  <a:gd name="T47" fmla="*/ 5 h 81"/>
                  <a:gd name="T48" fmla="*/ 46 w 72"/>
                  <a:gd name="T49" fmla="*/ 0 h 81"/>
                  <a:gd name="T50" fmla="*/ 36 w 72"/>
                  <a:gd name="T51" fmla="*/ 1 h 81"/>
                  <a:gd name="T52" fmla="*/ 34 w 72"/>
                  <a:gd name="T53" fmla="*/ 1 h 81"/>
                  <a:gd name="T54" fmla="*/ 30 w 72"/>
                  <a:gd name="T55" fmla="*/ 5 h 81"/>
                  <a:gd name="T56" fmla="*/ 24 w 72"/>
                  <a:gd name="T57" fmla="*/ 7 h 81"/>
                  <a:gd name="T58" fmla="*/ 13 w 72"/>
                  <a:gd name="T59" fmla="*/ 17 h 81"/>
                  <a:gd name="T60" fmla="*/ 11 w 72"/>
                  <a:gd name="T61" fmla="*/ 20 h 81"/>
                  <a:gd name="T62" fmla="*/ 8 w 72"/>
                  <a:gd name="T63" fmla="*/ 27 h 81"/>
                  <a:gd name="T64" fmla="*/ 2 w 72"/>
                  <a:gd name="T65" fmla="*/ 33 h 81"/>
                  <a:gd name="T66" fmla="*/ 1 w 72"/>
                  <a:gd name="T67" fmla="*/ 43 h 81"/>
                  <a:gd name="T68" fmla="*/ 1 w 72"/>
                  <a:gd name="T69" fmla="*/ 52 h 81"/>
                  <a:gd name="T70" fmla="*/ 4 w 72"/>
                  <a:gd name="T71" fmla="*/ 64 h 81"/>
                  <a:gd name="T72" fmla="*/ 11 w 72"/>
                  <a:gd name="T73" fmla="*/ 72 h 81"/>
                  <a:gd name="T74" fmla="*/ 22 w 72"/>
                  <a:gd name="T75" fmla="*/ 80 h 81"/>
                  <a:gd name="T76" fmla="*/ 27 w 72"/>
                  <a:gd name="T77" fmla="*/ 81 h 81"/>
                  <a:gd name="T78" fmla="*/ 38 w 72"/>
                  <a:gd name="T79" fmla="*/ 77 h 81"/>
                  <a:gd name="T80" fmla="*/ 51 w 72"/>
                  <a:gd name="T81" fmla="*/ 74 h 81"/>
                  <a:gd name="T82" fmla="*/ 62 w 72"/>
                  <a:gd name="T83" fmla="*/ 61 h 81"/>
                  <a:gd name="T84" fmla="*/ 57 w 72"/>
                  <a:gd name="T85" fmla="*/ 59 h 81"/>
                  <a:gd name="T86" fmla="*/ 51 w 72"/>
                  <a:gd name="T87" fmla="*/ 64 h 81"/>
                  <a:gd name="T88" fmla="*/ 47 w 72"/>
                  <a:gd name="T89" fmla="*/ 67 h 81"/>
                  <a:gd name="T90" fmla="*/ 37 w 72"/>
                  <a:gd name="T91" fmla="*/ 73 h 81"/>
                  <a:gd name="T92" fmla="*/ 33 w 72"/>
                  <a:gd name="T93" fmla="*/ 76 h 81"/>
                  <a:gd name="T94" fmla="*/ 27 w 72"/>
                  <a:gd name="T95" fmla="*/ 73 h 81"/>
                  <a:gd name="T96" fmla="*/ 22 w 72"/>
                  <a:gd name="T97" fmla="*/ 73 h 81"/>
                  <a:gd name="T98" fmla="*/ 22 w 72"/>
                  <a:gd name="T99" fmla="*/ 71 h 81"/>
                  <a:gd name="T100" fmla="*/ 17 w 72"/>
                  <a:gd name="T101" fmla="*/ 69 h 81"/>
                  <a:gd name="T102" fmla="*/ 15 w 72"/>
                  <a:gd name="T103" fmla="*/ 66 h 81"/>
                  <a:gd name="T104" fmla="*/ 13 w 72"/>
                  <a:gd name="T105" fmla="*/ 63 h 81"/>
                  <a:gd name="T106" fmla="*/ 12 w 72"/>
                  <a:gd name="T107" fmla="*/ 60 h 81"/>
                  <a:gd name="T108" fmla="*/ 9 w 72"/>
                  <a:gd name="T109" fmla="*/ 53 h 81"/>
                  <a:gd name="T110" fmla="*/ 10 w 72"/>
                  <a:gd name="T111" fmla="*/ 38 h 81"/>
                  <a:gd name="T112" fmla="*/ 66 w 72"/>
                  <a:gd name="T113" fmla="*/ 13 h 81"/>
                  <a:gd name="T114" fmla="*/ 25 w 72"/>
                  <a:gd name="T115"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81">
                    <a:moveTo>
                      <a:pt x="9" y="50"/>
                    </a:moveTo>
                    <a:cubicBezTo>
                      <a:pt x="10" y="49"/>
                      <a:pt x="10" y="49"/>
                      <a:pt x="10" y="49"/>
                    </a:cubicBezTo>
                    <a:cubicBezTo>
                      <a:pt x="11" y="50"/>
                      <a:pt x="11" y="51"/>
                      <a:pt x="12" y="50"/>
                    </a:cubicBezTo>
                    <a:cubicBezTo>
                      <a:pt x="9" y="50"/>
                      <a:pt x="11" y="47"/>
                      <a:pt x="9" y="47"/>
                    </a:cubicBezTo>
                    <a:cubicBezTo>
                      <a:pt x="9" y="47"/>
                      <a:pt x="9" y="47"/>
                      <a:pt x="9" y="47"/>
                    </a:cubicBezTo>
                    <a:cubicBezTo>
                      <a:pt x="9" y="47"/>
                      <a:pt x="10" y="47"/>
                      <a:pt x="10" y="47"/>
                    </a:cubicBezTo>
                    <a:cubicBezTo>
                      <a:pt x="11" y="46"/>
                      <a:pt x="8" y="46"/>
                      <a:pt x="8" y="45"/>
                    </a:cubicBezTo>
                    <a:cubicBezTo>
                      <a:pt x="8" y="44"/>
                      <a:pt x="9" y="44"/>
                      <a:pt x="9" y="44"/>
                    </a:cubicBezTo>
                    <a:cubicBezTo>
                      <a:pt x="9" y="43"/>
                      <a:pt x="9" y="43"/>
                      <a:pt x="9" y="43"/>
                    </a:cubicBezTo>
                    <a:cubicBezTo>
                      <a:pt x="9" y="43"/>
                      <a:pt x="9" y="43"/>
                      <a:pt x="9" y="43"/>
                    </a:cubicBezTo>
                    <a:cubicBezTo>
                      <a:pt x="9" y="42"/>
                      <a:pt x="9" y="42"/>
                      <a:pt x="9" y="42"/>
                    </a:cubicBezTo>
                    <a:cubicBezTo>
                      <a:pt x="9" y="42"/>
                      <a:pt x="9" y="42"/>
                      <a:pt x="9" y="42"/>
                    </a:cubicBezTo>
                    <a:cubicBezTo>
                      <a:pt x="9" y="42"/>
                      <a:pt x="8" y="41"/>
                      <a:pt x="8" y="41"/>
                    </a:cubicBezTo>
                    <a:cubicBezTo>
                      <a:pt x="9" y="40"/>
                      <a:pt x="8" y="41"/>
                      <a:pt x="9" y="41"/>
                    </a:cubicBezTo>
                    <a:cubicBezTo>
                      <a:pt x="8" y="40"/>
                      <a:pt x="8" y="40"/>
                      <a:pt x="8" y="40"/>
                    </a:cubicBezTo>
                    <a:cubicBezTo>
                      <a:pt x="9" y="40"/>
                      <a:pt x="9" y="41"/>
                      <a:pt x="9" y="41"/>
                    </a:cubicBezTo>
                    <a:cubicBezTo>
                      <a:pt x="12" y="41"/>
                      <a:pt x="9" y="40"/>
                      <a:pt x="11" y="39"/>
                    </a:cubicBezTo>
                    <a:cubicBezTo>
                      <a:pt x="11" y="40"/>
                      <a:pt x="11" y="40"/>
                      <a:pt x="11" y="40"/>
                    </a:cubicBezTo>
                    <a:cubicBezTo>
                      <a:pt x="12" y="40"/>
                      <a:pt x="12" y="39"/>
                      <a:pt x="13" y="38"/>
                    </a:cubicBezTo>
                    <a:cubicBezTo>
                      <a:pt x="12" y="38"/>
                      <a:pt x="10" y="39"/>
                      <a:pt x="10" y="38"/>
                    </a:cubicBezTo>
                    <a:cubicBezTo>
                      <a:pt x="10" y="38"/>
                      <a:pt x="10" y="38"/>
                      <a:pt x="10" y="37"/>
                    </a:cubicBezTo>
                    <a:cubicBezTo>
                      <a:pt x="11" y="37"/>
                      <a:pt x="11" y="37"/>
                      <a:pt x="11" y="36"/>
                    </a:cubicBezTo>
                    <a:cubicBezTo>
                      <a:pt x="12" y="37"/>
                      <a:pt x="12" y="37"/>
                      <a:pt x="12" y="37"/>
                    </a:cubicBezTo>
                    <a:cubicBezTo>
                      <a:pt x="12" y="36"/>
                      <a:pt x="11" y="36"/>
                      <a:pt x="11" y="35"/>
                    </a:cubicBezTo>
                    <a:cubicBezTo>
                      <a:pt x="11" y="35"/>
                      <a:pt x="12" y="35"/>
                      <a:pt x="13" y="35"/>
                    </a:cubicBezTo>
                    <a:cubicBezTo>
                      <a:pt x="14" y="34"/>
                      <a:pt x="11" y="35"/>
                      <a:pt x="12" y="34"/>
                    </a:cubicBezTo>
                    <a:cubicBezTo>
                      <a:pt x="12" y="33"/>
                      <a:pt x="12" y="32"/>
                      <a:pt x="12" y="31"/>
                    </a:cubicBezTo>
                    <a:cubicBezTo>
                      <a:pt x="13" y="30"/>
                      <a:pt x="13" y="31"/>
                      <a:pt x="13" y="31"/>
                    </a:cubicBezTo>
                    <a:cubicBezTo>
                      <a:pt x="13" y="30"/>
                      <a:pt x="13" y="30"/>
                      <a:pt x="13" y="30"/>
                    </a:cubicBezTo>
                    <a:cubicBezTo>
                      <a:pt x="13" y="30"/>
                      <a:pt x="13" y="30"/>
                      <a:pt x="13" y="30"/>
                    </a:cubicBezTo>
                    <a:cubicBezTo>
                      <a:pt x="13" y="30"/>
                      <a:pt x="12" y="30"/>
                      <a:pt x="12" y="29"/>
                    </a:cubicBezTo>
                    <a:cubicBezTo>
                      <a:pt x="11" y="28"/>
                      <a:pt x="15" y="28"/>
                      <a:pt x="14" y="27"/>
                    </a:cubicBezTo>
                    <a:cubicBezTo>
                      <a:pt x="14" y="26"/>
                      <a:pt x="14" y="27"/>
                      <a:pt x="15" y="27"/>
                    </a:cubicBezTo>
                    <a:cubicBezTo>
                      <a:pt x="15" y="25"/>
                      <a:pt x="15" y="26"/>
                      <a:pt x="14" y="24"/>
                    </a:cubicBezTo>
                    <a:cubicBezTo>
                      <a:pt x="16" y="24"/>
                      <a:pt x="16" y="24"/>
                      <a:pt x="16" y="24"/>
                    </a:cubicBezTo>
                    <a:cubicBezTo>
                      <a:pt x="14" y="24"/>
                      <a:pt x="14" y="22"/>
                      <a:pt x="14" y="21"/>
                    </a:cubicBezTo>
                    <a:cubicBezTo>
                      <a:pt x="13" y="21"/>
                      <a:pt x="13" y="21"/>
                      <a:pt x="13" y="21"/>
                    </a:cubicBezTo>
                    <a:cubicBezTo>
                      <a:pt x="13" y="20"/>
                      <a:pt x="13" y="20"/>
                      <a:pt x="13" y="20"/>
                    </a:cubicBezTo>
                    <a:cubicBezTo>
                      <a:pt x="13" y="20"/>
                      <a:pt x="14" y="20"/>
                      <a:pt x="14" y="20"/>
                    </a:cubicBezTo>
                    <a:cubicBezTo>
                      <a:pt x="14" y="20"/>
                      <a:pt x="14" y="20"/>
                      <a:pt x="14" y="20"/>
                    </a:cubicBezTo>
                    <a:cubicBezTo>
                      <a:pt x="14" y="20"/>
                      <a:pt x="15" y="21"/>
                      <a:pt x="15" y="21"/>
                    </a:cubicBezTo>
                    <a:cubicBezTo>
                      <a:pt x="15" y="21"/>
                      <a:pt x="14" y="21"/>
                      <a:pt x="14" y="21"/>
                    </a:cubicBezTo>
                    <a:cubicBezTo>
                      <a:pt x="15" y="22"/>
                      <a:pt x="15" y="23"/>
                      <a:pt x="16" y="23"/>
                    </a:cubicBezTo>
                    <a:cubicBezTo>
                      <a:pt x="16" y="23"/>
                      <a:pt x="16" y="23"/>
                      <a:pt x="16" y="22"/>
                    </a:cubicBezTo>
                    <a:cubicBezTo>
                      <a:pt x="16" y="23"/>
                      <a:pt x="16" y="23"/>
                      <a:pt x="16" y="23"/>
                    </a:cubicBezTo>
                    <a:cubicBezTo>
                      <a:pt x="16" y="23"/>
                      <a:pt x="16" y="23"/>
                      <a:pt x="16" y="22"/>
                    </a:cubicBezTo>
                    <a:cubicBezTo>
                      <a:pt x="17" y="23"/>
                      <a:pt x="17" y="23"/>
                      <a:pt x="17" y="23"/>
                    </a:cubicBezTo>
                    <a:cubicBezTo>
                      <a:pt x="17" y="22"/>
                      <a:pt x="17" y="22"/>
                      <a:pt x="17" y="22"/>
                    </a:cubicBezTo>
                    <a:cubicBezTo>
                      <a:pt x="18" y="22"/>
                      <a:pt x="18" y="22"/>
                      <a:pt x="18" y="22"/>
                    </a:cubicBezTo>
                    <a:cubicBezTo>
                      <a:pt x="18" y="20"/>
                      <a:pt x="17" y="18"/>
                      <a:pt x="19" y="16"/>
                    </a:cubicBezTo>
                    <a:cubicBezTo>
                      <a:pt x="19" y="17"/>
                      <a:pt x="20" y="17"/>
                      <a:pt x="20" y="18"/>
                    </a:cubicBezTo>
                    <a:cubicBezTo>
                      <a:pt x="19" y="17"/>
                      <a:pt x="20" y="19"/>
                      <a:pt x="19" y="20"/>
                    </a:cubicBezTo>
                    <a:cubicBezTo>
                      <a:pt x="19" y="19"/>
                      <a:pt x="20" y="20"/>
                      <a:pt x="20" y="20"/>
                    </a:cubicBezTo>
                    <a:cubicBezTo>
                      <a:pt x="20" y="18"/>
                      <a:pt x="20" y="18"/>
                      <a:pt x="20" y="18"/>
                    </a:cubicBezTo>
                    <a:cubicBezTo>
                      <a:pt x="21" y="19"/>
                      <a:pt x="21" y="18"/>
                      <a:pt x="21" y="18"/>
                    </a:cubicBezTo>
                    <a:cubicBezTo>
                      <a:pt x="20" y="17"/>
                      <a:pt x="22" y="16"/>
                      <a:pt x="22" y="16"/>
                    </a:cubicBezTo>
                    <a:cubicBezTo>
                      <a:pt x="22" y="16"/>
                      <a:pt x="22" y="17"/>
                      <a:pt x="22" y="17"/>
                    </a:cubicBezTo>
                    <a:cubicBezTo>
                      <a:pt x="23" y="18"/>
                      <a:pt x="21" y="15"/>
                      <a:pt x="23" y="15"/>
                    </a:cubicBezTo>
                    <a:cubicBezTo>
                      <a:pt x="23" y="15"/>
                      <a:pt x="22" y="15"/>
                      <a:pt x="23" y="15"/>
                    </a:cubicBezTo>
                    <a:cubicBezTo>
                      <a:pt x="23" y="15"/>
                      <a:pt x="24" y="14"/>
                      <a:pt x="24" y="15"/>
                    </a:cubicBezTo>
                    <a:cubicBezTo>
                      <a:pt x="24" y="15"/>
                      <a:pt x="24" y="15"/>
                      <a:pt x="24" y="15"/>
                    </a:cubicBezTo>
                    <a:cubicBezTo>
                      <a:pt x="25" y="14"/>
                      <a:pt x="27" y="12"/>
                      <a:pt x="27" y="11"/>
                    </a:cubicBezTo>
                    <a:cubicBezTo>
                      <a:pt x="27" y="11"/>
                      <a:pt x="28" y="13"/>
                      <a:pt x="28" y="13"/>
                    </a:cubicBezTo>
                    <a:cubicBezTo>
                      <a:pt x="28" y="13"/>
                      <a:pt x="28" y="12"/>
                      <a:pt x="27" y="10"/>
                    </a:cubicBezTo>
                    <a:cubicBezTo>
                      <a:pt x="27" y="8"/>
                      <a:pt x="27" y="7"/>
                      <a:pt x="27" y="7"/>
                    </a:cubicBezTo>
                    <a:cubicBezTo>
                      <a:pt x="28" y="8"/>
                      <a:pt x="30" y="11"/>
                      <a:pt x="29" y="12"/>
                    </a:cubicBezTo>
                    <a:cubicBezTo>
                      <a:pt x="30" y="12"/>
                      <a:pt x="30" y="12"/>
                      <a:pt x="31" y="11"/>
                    </a:cubicBezTo>
                    <a:cubicBezTo>
                      <a:pt x="30" y="11"/>
                      <a:pt x="29" y="10"/>
                      <a:pt x="30" y="10"/>
                    </a:cubicBezTo>
                    <a:cubicBezTo>
                      <a:pt x="31" y="11"/>
                      <a:pt x="30" y="10"/>
                      <a:pt x="32" y="11"/>
                    </a:cubicBezTo>
                    <a:cubicBezTo>
                      <a:pt x="32" y="11"/>
                      <a:pt x="31" y="8"/>
                      <a:pt x="32" y="8"/>
                    </a:cubicBezTo>
                    <a:cubicBezTo>
                      <a:pt x="32" y="9"/>
                      <a:pt x="32" y="10"/>
                      <a:pt x="32" y="11"/>
                    </a:cubicBezTo>
                    <a:cubicBezTo>
                      <a:pt x="32" y="11"/>
                      <a:pt x="32" y="10"/>
                      <a:pt x="33" y="9"/>
                    </a:cubicBezTo>
                    <a:cubicBezTo>
                      <a:pt x="33" y="9"/>
                      <a:pt x="33" y="8"/>
                      <a:pt x="33" y="8"/>
                    </a:cubicBezTo>
                    <a:cubicBezTo>
                      <a:pt x="33" y="9"/>
                      <a:pt x="33" y="10"/>
                      <a:pt x="34" y="10"/>
                    </a:cubicBezTo>
                    <a:cubicBezTo>
                      <a:pt x="34" y="10"/>
                      <a:pt x="35" y="10"/>
                      <a:pt x="35" y="10"/>
                    </a:cubicBezTo>
                    <a:cubicBezTo>
                      <a:pt x="35" y="9"/>
                      <a:pt x="35" y="9"/>
                      <a:pt x="35" y="9"/>
                    </a:cubicBezTo>
                    <a:cubicBezTo>
                      <a:pt x="36" y="9"/>
                      <a:pt x="35" y="6"/>
                      <a:pt x="37" y="6"/>
                    </a:cubicBezTo>
                    <a:cubicBezTo>
                      <a:pt x="37" y="6"/>
                      <a:pt x="37" y="8"/>
                      <a:pt x="38" y="9"/>
                    </a:cubicBezTo>
                    <a:cubicBezTo>
                      <a:pt x="38" y="7"/>
                      <a:pt x="39" y="3"/>
                      <a:pt x="40" y="2"/>
                    </a:cubicBezTo>
                    <a:cubicBezTo>
                      <a:pt x="40" y="3"/>
                      <a:pt x="40" y="3"/>
                      <a:pt x="40" y="3"/>
                    </a:cubicBezTo>
                    <a:cubicBezTo>
                      <a:pt x="42" y="2"/>
                      <a:pt x="42" y="2"/>
                      <a:pt x="42" y="2"/>
                    </a:cubicBezTo>
                    <a:cubicBezTo>
                      <a:pt x="41" y="4"/>
                      <a:pt x="39" y="7"/>
                      <a:pt x="39" y="9"/>
                    </a:cubicBezTo>
                    <a:cubicBezTo>
                      <a:pt x="39" y="9"/>
                      <a:pt x="39" y="9"/>
                      <a:pt x="40" y="9"/>
                    </a:cubicBezTo>
                    <a:cubicBezTo>
                      <a:pt x="40" y="10"/>
                      <a:pt x="39" y="10"/>
                      <a:pt x="39" y="10"/>
                    </a:cubicBezTo>
                    <a:cubicBezTo>
                      <a:pt x="39" y="10"/>
                      <a:pt x="41" y="10"/>
                      <a:pt x="41" y="10"/>
                    </a:cubicBezTo>
                    <a:cubicBezTo>
                      <a:pt x="41" y="9"/>
                      <a:pt x="42" y="9"/>
                      <a:pt x="42" y="8"/>
                    </a:cubicBezTo>
                    <a:cubicBezTo>
                      <a:pt x="40" y="9"/>
                      <a:pt x="40" y="9"/>
                      <a:pt x="40" y="9"/>
                    </a:cubicBezTo>
                    <a:cubicBezTo>
                      <a:pt x="40" y="8"/>
                      <a:pt x="41" y="6"/>
                      <a:pt x="43" y="6"/>
                    </a:cubicBezTo>
                    <a:cubicBezTo>
                      <a:pt x="43" y="6"/>
                      <a:pt x="42" y="8"/>
                      <a:pt x="42" y="9"/>
                    </a:cubicBezTo>
                    <a:cubicBezTo>
                      <a:pt x="43" y="8"/>
                      <a:pt x="44" y="8"/>
                      <a:pt x="44" y="8"/>
                    </a:cubicBezTo>
                    <a:cubicBezTo>
                      <a:pt x="43" y="9"/>
                      <a:pt x="43" y="9"/>
                      <a:pt x="43" y="9"/>
                    </a:cubicBezTo>
                    <a:cubicBezTo>
                      <a:pt x="44" y="9"/>
                      <a:pt x="45" y="7"/>
                      <a:pt x="45" y="8"/>
                    </a:cubicBezTo>
                    <a:cubicBezTo>
                      <a:pt x="46" y="9"/>
                      <a:pt x="46" y="10"/>
                      <a:pt x="46" y="9"/>
                    </a:cubicBezTo>
                    <a:cubicBezTo>
                      <a:pt x="46" y="8"/>
                      <a:pt x="46" y="4"/>
                      <a:pt x="47" y="3"/>
                    </a:cubicBezTo>
                    <a:cubicBezTo>
                      <a:pt x="47" y="3"/>
                      <a:pt x="49" y="4"/>
                      <a:pt x="49" y="5"/>
                    </a:cubicBezTo>
                    <a:cubicBezTo>
                      <a:pt x="49" y="6"/>
                      <a:pt x="48" y="7"/>
                      <a:pt x="48" y="8"/>
                    </a:cubicBezTo>
                    <a:cubicBezTo>
                      <a:pt x="48" y="8"/>
                      <a:pt x="48" y="8"/>
                      <a:pt x="48" y="8"/>
                    </a:cubicBezTo>
                    <a:cubicBezTo>
                      <a:pt x="49" y="8"/>
                      <a:pt x="48" y="9"/>
                      <a:pt x="49" y="9"/>
                    </a:cubicBezTo>
                    <a:cubicBezTo>
                      <a:pt x="49" y="8"/>
                      <a:pt x="50" y="9"/>
                      <a:pt x="49" y="8"/>
                    </a:cubicBezTo>
                    <a:cubicBezTo>
                      <a:pt x="50" y="8"/>
                      <a:pt x="50" y="8"/>
                      <a:pt x="51" y="9"/>
                    </a:cubicBezTo>
                    <a:cubicBezTo>
                      <a:pt x="51" y="8"/>
                      <a:pt x="53" y="6"/>
                      <a:pt x="54" y="6"/>
                    </a:cubicBezTo>
                    <a:cubicBezTo>
                      <a:pt x="53" y="7"/>
                      <a:pt x="53" y="7"/>
                      <a:pt x="53" y="7"/>
                    </a:cubicBezTo>
                    <a:cubicBezTo>
                      <a:pt x="55" y="8"/>
                      <a:pt x="55" y="9"/>
                      <a:pt x="56" y="10"/>
                    </a:cubicBezTo>
                    <a:cubicBezTo>
                      <a:pt x="56" y="10"/>
                      <a:pt x="57" y="11"/>
                      <a:pt x="56" y="11"/>
                    </a:cubicBezTo>
                    <a:cubicBezTo>
                      <a:pt x="56" y="11"/>
                      <a:pt x="57" y="11"/>
                      <a:pt x="57" y="11"/>
                    </a:cubicBezTo>
                    <a:cubicBezTo>
                      <a:pt x="57" y="13"/>
                      <a:pt x="56" y="11"/>
                      <a:pt x="56" y="12"/>
                    </a:cubicBezTo>
                    <a:cubicBezTo>
                      <a:pt x="57" y="12"/>
                      <a:pt x="58" y="12"/>
                      <a:pt x="58" y="12"/>
                    </a:cubicBezTo>
                    <a:cubicBezTo>
                      <a:pt x="59" y="11"/>
                      <a:pt x="57" y="11"/>
                      <a:pt x="57" y="11"/>
                    </a:cubicBezTo>
                    <a:cubicBezTo>
                      <a:pt x="57" y="10"/>
                      <a:pt x="59" y="9"/>
                      <a:pt x="61" y="10"/>
                    </a:cubicBezTo>
                    <a:cubicBezTo>
                      <a:pt x="62" y="10"/>
                      <a:pt x="61" y="11"/>
                      <a:pt x="61" y="11"/>
                    </a:cubicBezTo>
                    <a:cubicBezTo>
                      <a:pt x="63" y="13"/>
                      <a:pt x="65" y="11"/>
                      <a:pt x="65" y="13"/>
                    </a:cubicBezTo>
                    <a:cubicBezTo>
                      <a:pt x="65" y="15"/>
                      <a:pt x="64" y="14"/>
                      <a:pt x="63" y="15"/>
                    </a:cubicBezTo>
                    <a:cubicBezTo>
                      <a:pt x="62" y="14"/>
                      <a:pt x="63" y="13"/>
                      <a:pt x="62" y="13"/>
                    </a:cubicBezTo>
                    <a:cubicBezTo>
                      <a:pt x="62" y="14"/>
                      <a:pt x="62" y="14"/>
                      <a:pt x="62" y="14"/>
                    </a:cubicBezTo>
                    <a:cubicBezTo>
                      <a:pt x="62" y="14"/>
                      <a:pt x="61" y="13"/>
                      <a:pt x="61" y="13"/>
                    </a:cubicBezTo>
                    <a:cubicBezTo>
                      <a:pt x="61" y="14"/>
                      <a:pt x="64" y="16"/>
                      <a:pt x="64" y="18"/>
                    </a:cubicBezTo>
                    <a:cubicBezTo>
                      <a:pt x="64" y="18"/>
                      <a:pt x="65" y="19"/>
                      <a:pt x="65" y="18"/>
                    </a:cubicBezTo>
                    <a:cubicBezTo>
                      <a:pt x="65" y="18"/>
                      <a:pt x="65" y="18"/>
                      <a:pt x="65" y="18"/>
                    </a:cubicBezTo>
                    <a:cubicBezTo>
                      <a:pt x="65" y="17"/>
                      <a:pt x="66" y="18"/>
                      <a:pt x="66" y="17"/>
                    </a:cubicBezTo>
                    <a:cubicBezTo>
                      <a:pt x="67" y="18"/>
                      <a:pt x="68" y="18"/>
                      <a:pt x="68" y="20"/>
                    </a:cubicBezTo>
                    <a:cubicBezTo>
                      <a:pt x="67" y="20"/>
                      <a:pt x="67" y="20"/>
                      <a:pt x="67" y="20"/>
                    </a:cubicBezTo>
                    <a:cubicBezTo>
                      <a:pt x="68" y="20"/>
                      <a:pt x="68" y="19"/>
                      <a:pt x="67" y="19"/>
                    </a:cubicBezTo>
                    <a:cubicBezTo>
                      <a:pt x="68" y="19"/>
                      <a:pt x="67" y="21"/>
                      <a:pt x="68" y="21"/>
                    </a:cubicBezTo>
                    <a:cubicBezTo>
                      <a:pt x="69" y="20"/>
                      <a:pt x="69" y="20"/>
                      <a:pt x="69" y="20"/>
                    </a:cubicBezTo>
                    <a:cubicBezTo>
                      <a:pt x="69" y="21"/>
                      <a:pt x="71" y="22"/>
                      <a:pt x="71" y="23"/>
                    </a:cubicBezTo>
                    <a:cubicBezTo>
                      <a:pt x="72" y="22"/>
                      <a:pt x="71" y="23"/>
                      <a:pt x="72" y="21"/>
                    </a:cubicBezTo>
                    <a:cubicBezTo>
                      <a:pt x="70" y="23"/>
                      <a:pt x="71" y="19"/>
                      <a:pt x="70" y="20"/>
                    </a:cubicBezTo>
                    <a:cubicBezTo>
                      <a:pt x="71" y="19"/>
                      <a:pt x="70" y="19"/>
                      <a:pt x="70" y="17"/>
                    </a:cubicBezTo>
                    <a:cubicBezTo>
                      <a:pt x="70" y="17"/>
                      <a:pt x="70" y="18"/>
                      <a:pt x="70" y="17"/>
                    </a:cubicBezTo>
                    <a:cubicBezTo>
                      <a:pt x="70" y="17"/>
                      <a:pt x="69" y="17"/>
                      <a:pt x="69" y="17"/>
                    </a:cubicBezTo>
                    <a:cubicBezTo>
                      <a:pt x="69" y="17"/>
                      <a:pt x="69" y="17"/>
                      <a:pt x="69" y="17"/>
                    </a:cubicBezTo>
                    <a:cubicBezTo>
                      <a:pt x="69" y="17"/>
                      <a:pt x="69" y="17"/>
                      <a:pt x="69" y="17"/>
                    </a:cubicBezTo>
                    <a:cubicBezTo>
                      <a:pt x="69" y="17"/>
                      <a:pt x="69" y="17"/>
                      <a:pt x="69" y="17"/>
                    </a:cubicBezTo>
                    <a:cubicBezTo>
                      <a:pt x="69" y="17"/>
                      <a:pt x="69" y="17"/>
                      <a:pt x="69" y="18"/>
                    </a:cubicBezTo>
                    <a:cubicBezTo>
                      <a:pt x="68" y="18"/>
                      <a:pt x="67" y="16"/>
                      <a:pt x="67" y="16"/>
                    </a:cubicBezTo>
                    <a:cubicBezTo>
                      <a:pt x="67" y="15"/>
                      <a:pt x="67" y="16"/>
                      <a:pt x="67" y="16"/>
                    </a:cubicBezTo>
                    <a:cubicBezTo>
                      <a:pt x="66" y="15"/>
                      <a:pt x="66" y="15"/>
                      <a:pt x="66" y="15"/>
                    </a:cubicBezTo>
                    <a:cubicBezTo>
                      <a:pt x="67" y="15"/>
                      <a:pt x="67" y="13"/>
                      <a:pt x="68" y="14"/>
                    </a:cubicBezTo>
                    <a:cubicBezTo>
                      <a:pt x="67" y="13"/>
                      <a:pt x="67" y="13"/>
                      <a:pt x="67" y="13"/>
                    </a:cubicBezTo>
                    <a:cubicBezTo>
                      <a:pt x="67" y="12"/>
                      <a:pt x="67" y="11"/>
                      <a:pt x="66" y="11"/>
                    </a:cubicBezTo>
                    <a:cubicBezTo>
                      <a:pt x="66" y="10"/>
                      <a:pt x="65" y="10"/>
                      <a:pt x="65" y="10"/>
                    </a:cubicBezTo>
                    <a:cubicBezTo>
                      <a:pt x="65" y="10"/>
                      <a:pt x="64" y="9"/>
                      <a:pt x="64" y="9"/>
                    </a:cubicBezTo>
                    <a:cubicBezTo>
                      <a:pt x="64" y="9"/>
                      <a:pt x="64" y="9"/>
                      <a:pt x="64" y="9"/>
                    </a:cubicBezTo>
                    <a:cubicBezTo>
                      <a:pt x="63" y="8"/>
                      <a:pt x="60" y="8"/>
                      <a:pt x="59" y="5"/>
                    </a:cubicBezTo>
                    <a:cubicBezTo>
                      <a:pt x="59" y="5"/>
                      <a:pt x="58" y="5"/>
                      <a:pt x="57" y="4"/>
                    </a:cubicBezTo>
                    <a:cubicBezTo>
                      <a:pt x="57" y="3"/>
                      <a:pt x="57" y="3"/>
                      <a:pt x="57" y="3"/>
                    </a:cubicBezTo>
                    <a:cubicBezTo>
                      <a:pt x="57" y="3"/>
                      <a:pt x="55" y="2"/>
                      <a:pt x="55" y="2"/>
                    </a:cubicBezTo>
                    <a:cubicBezTo>
                      <a:pt x="55" y="0"/>
                      <a:pt x="51" y="0"/>
                      <a:pt x="50" y="0"/>
                    </a:cubicBezTo>
                    <a:cubicBezTo>
                      <a:pt x="49" y="0"/>
                      <a:pt x="49" y="0"/>
                      <a:pt x="49" y="0"/>
                    </a:cubicBezTo>
                    <a:cubicBezTo>
                      <a:pt x="48" y="0"/>
                      <a:pt x="47" y="0"/>
                      <a:pt x="46" y="0"/>
                    </a:cubicBezTo>
                    <a:cubicBezTo>
                      <a:pt x="46" y="1"/>
                      <a:pt x="46" y="1"/>
                      <a:pt x="46" y="1"/>
                    </a:cubicBezTo>
                    <a:cubicBezTo>
                      <a:pt x="45" y="2"/>
                      <a:pt x="44" y="0"/>
                      <a:pt x="42" y="1"/>
                    </a:cubicBezTo>
                    <a:cubicBezTo>
                      <a:pt x="42" y="0"/>
                      <a:pt x="42" y="0"/>
                      <a:pt x="43" y="1"/>
                    </a:cubicBezTo>
                    <a:cubicBezTo>
                      <a:pt x="42" y="0"/>
                      <a:pt x="41" y="0"/>
                      <a:pt x="40" y="1"/>
                    </a:cubicBezTo>
                    <a:cubicBezTo>
                      <a:pt x="39" y="1"/>
                      <a:pt x="38" y="2"/>
                      <a:pt x="37" y="1"/>
                    </a:cubicBezTo>
                    <a:cubicBezTo>
                      <a:pt x="37" y="2"/>
                      <a:pt x="36" y="1"/>
                      <a:pt x="36" y="1"/>
                    </a:cubicBezTo>
                    <a:cubicBezTo>
                      <a:pt x="36" y="1"/>
                      <a:pt x="36" y="1"/>
                      <a:pt x="36" y="1"/>
                    </a:cubicBezTo>
                    <a:cubicBezTo>
                      <a:pt x="36" y="1"/>
                      <a:pt x="36" y="1"/>
                      <a:pt x="36" y="1"/>
                    </a:cubicBezTo>
                    <a:cubicBezTo>
                      <a:pt x="36" y="1"/>
                      <a:pt x="35" y="1"/>
                      <a:pt x="35" y="1"/>
                    </a:cubicBezTo>
                    <a:cubicBezTo>
                      <a:pt x="35" y="1"/>
                      <a:pt x="36" y="1"/>
                      <a:pt x="36" y="1"/>
                    </a:cubicBezTo>
                    <a:cubicBezTo>
                      <a:pt x="35" y="1"/>
                      <a:pt x="35" y="2"/>
                      <a:pt x="34" y="2"/>
                    </a:cubicBezTo>
                    <a:cubicBezTo>
                      <a:pt x="34" y="1"/>
                      <a:pt x="34" y="1"/>
                      <a:pt x="34" y="1"/>
                    </a:cubicBezTo>
                    <a:cubicBezTo>
                      <a:pt x="34" y="1"/>
                      <a:pt x="34" y="1"/>
                      <a:pt x="34" y="1"/>
                    </a:cubicBezTo>
                    <a:cubicBezTo>
                      <a:pt x="33" y="1"/>
                      <a:pt x="34" y="2"/>
                      <a:pt x="34" y="2"/>
                    </a:cubicBezTo>
                    <a:cubicBezTo>
                      <a:pt x="34" y="2"/>
                      <a:pt x="34" y="3"/>
                      <a:pt x="34" y="3"/>
                    </a:cubicBezTo>
                    <a:cubicBezTo>
                      <a:pt x="33" y="2"/>
                      <a:pt x="33" y="4"/>
                      <a:pt x="32" y="3"/>
                    </a:cubicBezTo>
                    <a:cubicBezTo>
                      <a:pt x="32" y="3"/>
                      <a:pt x="29" y="4"/>
                      <a:pt x="30" y="5"/>
                    </a:cubicBezTo>
                    <a:cubicBezTo>
                      <a:pt x="30" y="5"/>
                      <a:pt x="30" y="5"/>
                      <a:pt x="30" y="5"/>
                    </a:cubicBezTo>
                    <a:cubicBezTo>
                      <a:pt x="29" y="5"/>
                      <a:pt x="29" y="5"/>
                      <a:pt x="29" y="6"/>
                    </a:cubicBezTo>
                    <a:cubicBezTo>
                      <a:pt x="28" y="5"/>
                      <a:pt x="28" y="5"/>
                      <a:pt x="28" y="5"/>
                    </a:cubicBezTo>
                    <a:cubicBezTo>
                      <a:pt x="27" y="7"/>
                      <a:pt x="27" y="7"/>
                      <a:pt x="27" y="7"/>
                    </a:cubicBezTo>
                    <a:cubicBezTo>
                      <a:pt x="27" y="6"/>
                      <a:pt x="26" y="6"/>
                      <a:pt x="26" y="5"/>
                    </a:cubicBezTo>
                    <a:cubicBezTo>
                      <a:pt x="25" y="7"/>
                      <a:pt x="25" y="6"/>
                      <a:pt x="25" y="8"/>
                    </a:cubicBezTo>
                    <a:cubicBezTo>
                      <a:pt x="24" y="7"/>
                      <a:pt x="24" y="7"/>
                      <a:pt x="24" y="7"/>
                    </a:cubicBezTo>
                    <a:cubicBezTo>
                      <a:pt x="24" y="8"/>
                      <a:pt x="24" y="9"/>
                      <a:pt x="23" y="9"/>
                    </a:cubicBezTo>
                    <a:cubicBezTo>
                      <a:pt x="22" y="8"/>
                      <a:pt x="21" y="9"/>
                      <a:pt x="20" y="10"/>
                    </a:cubicBezTo>
                    <a:cubicBezTo>
                      <a:pt x="19" y="11"/>
                      <a:pt x="17" y="12"/>
                      <a:pt x="16" y="13"/>
                    </a:cubicBezTo>
                    <a:cubicBezTo>
                      <a:pt x="18" y="14"/>
                      <a:pt x="14" y="13"/>
                      <a:pt x="15" y="14"/>
                    </a:cubicBezTo>
                    <a:cubicBezTo>
                      <a:pt x="15" y="14"/>
                      <a:pt x="14" y="14"/>
                      <a:pt x="14" y="14"/>
                    </a:cubicBezTo>
                    <a:cubicBezTo>
                      <a:pt x="14" y="15"/>
                      <a:pt x="12" y="15"/>
                      <a:pt x="13" y="17"/>
                    </a:cubicBezTo>
                    <a:cubicBezTo>
                      <a:pt x="12" y="16"/>
                      <a:pt x="12" y="16"/>
                      <a:pt x="12" y="16"/>
                    </a:cubicBezTo>
                    <a:cubicBezTo>
                      <a:pt x="12" y="16"/>
                      <a:pt x="12" y="16"/>
                      <a:pt x="12" y="16"/>
                    </a:cubicBezTo>
                    <a:cubicBezTo>
                      <a:pt x="11" y="16"/>
                      <a:pt x="11" y="16"/>
                      <a:pt x="11" y="16"/>
                    </a:cubicBezTo>
                    <a:cubicBezTo>
                      <a:pt x="10" y="17"/>
                      <a:pt x="12" y="18"/>
                      <a:pt x="13" y="19"/>
                    </a:cubicBezTo>
                    <a:cubicBezTo>
                      <a:pt x="12" y="19"/>
                      <a:pt x="11" y="19"/>
                      <a:pt x="12" y="20"/>
                    </a:cubicBezTo>
                    <a:cubicBezTo>
                      <a:pt x="11" y="20"/>
                      <a:pt x="11" y="20"/>
                      <a:pt x="11" y="20"/>
                    </a:cubicBezTo>
                    <a:cubicBezTo>
                      <a:pt x="11" y="20"/>
                      <a:pt x="9" y="22"/>
                      <a:pt x="10" y="23"/>
                    </a:cubicBezTo>
                    <a:cubicBezTo>
                      <a:pt x="9" y="23"/>
                      <a:pt x="9" y="23"/>
                      <a:pt x="9" y="23"/>
                    </a:cubicBezTo>
                    <a:cubicBezTo>
                      <a:pt x="9" y="24"/>
                      <a:pt x="9" y="24"/>
                      <a:pt x="8" y="25"/>
                    </a:cubicBezTo>
                    <a:cubicBezTo>
                      <a:pt x="8" y="25"/>
                      <a:pt x="8" y="25"/>
                      <a:pt x="8" y="25"/>
                    </a:cubicBezTo>
                    <a:cubicBezTo>
                      <a:pt x="9" y="26"/>
                      <a:pt x="8" y="26"/>
                      <a:pt x="8" y="27"/>
                    </a:cubicBezTo>
                    <a:cubicBezTo>
                      <a:pt x="8" y="27"/>
                      <a:pt x="8" y="27"/>
                      <a:pt x="8" y="27"/>
                    </a:cubicBezTo>
                    <a:cubicBezTo>
                      <a:pt x="6" y="28"/>
                      <a:pt x="8" y="28"/>
                      <a:pt x="6" y="29"/>
                    </a:cubicBezTo>
                    <a:cubicBezTo>
                      <a:pt x="7" y="30"/>
                      <a:pt x="7" y="30"/>
                      <a:pt x="7" y="30"/>
                    </a:cubicBezTo>
                    <a:cubicBezTo>
                      <a:pt x="8" y="31"/>
                      <a:pt x="5" y="31"/>
                      <a:pt x="5" y="32"/>
                    </a:cubicBezTo>
                    <a:cubicBezTo>
                      <a:pt x="6" y="32"/>
                      <a:pt x="6" y="32"/>
                      <a:pt x="6" y="32"/>
                    </a:cubicBezTo>
                    <a:cubicBezTo>
                      <a:pt x="6" y="33"/>
                      <a:pt x="3" y="33"/>
                      <a:pt x="2" y="34"/>
                    </a:cubicBezTo>
                    <a:cubicBezTo>
                      <a:pt x="2" y="34"/>
                      <a:pt x="2" y="33"/>
                      <a:pt x="2" y="33"/>
                    </a:cubicBezTo>
                    <a:cubicBezTo>
                      <a:pt x="1" y="34"/>
                      <a:pt x="3" y="34"/>
                      <a:pt x="3" y="35"/>
                    </a:cubicBezTo>
                    <a:cubicBezTo>
                      <a:pt x="2" y="35"/>
                      <a:pt x="2" y="34"/>
                      <a:pt x="1" y="35"/>
                    </a:cubicBezTo>
                    <a:cubicBezTo>
                      <a:pt x="1" y="35"/>
                      <a:pt x="3" y="38"/>
                      <a:pt x="1" y="39"/>
                    </a:cubicBezTo>
                    <a:cubicBezTo>
                      <a:pt x="2" y="39"/>
                      <a:pt x="2" y="39"/>
                      <a:pt x="2" y="39"/>
                    </a:cubicBezTo>
                    <a:cubicBezTo>
                      <a:pt x="2" y="40"/>
                      <a:pt x="0" y="42"/>
                      <a:pt x="2" y="43"/>
                    </a:cubicBezTo>
                    <a:cubicBezTo>
                      <a:pt x="1" y="43"/>
                      <a:pt x="1" y="43"/>
                      <a:pt x="1" y="43"/>
                    </a:cubicBezTo>
                    <a:cubicBezTo>
                      <a:pt x="1" y="44"/>
                      <a:pt x="2" y="45"/>
                      <a:pt x="2" y="46"/>
                    </a:cubicBezTo>
                    <a:cubicBezTo>
                      <a:pt x="1" y="46"/>
                      <a:pt x="1" y="47"/>
                      <a:pt x="2" y="48"/>
                    </a:cubicBezTo>
                    <a:cubicBezTo>
                      <a:pt x="2" y="49"/>
                      <a:pt x="2" y="50"/>
                      <a:pt x="1" y="50"/>
                    </a:cubicBezTo>
                    <a:cubicBezTo>
                      <a:pt x="1" y="50"/>
                      <a:pt x="1" y="51"/>
                      <a:pt x="1" y="51"/>
                    </a:cubicBezTo>
                    <a:cubicBezTo>
                      <a:pt x="1" y="52"/>
                      <a:pt x="1" y="52"/>
                      <a:pt x="1" y="52"/>
                    </a:cubicBezTo>
                    <a:cubicBezTo>
                      <a:pt x="1" y="52"/>
                      <a:pt x="1" y="52"/>
                      <a:pt x="1" y="52"/>
                    </a:cubicBezTo>
                    <a:cubicBezTo>
                      <a:pt x="1" y="54"/>
                      <a:pt x="2" y="54"/>
                      <a:pt x="3" y="55"/>
                    </a:cubicBezTo>
                    <a:cubicBezTo>
                      <a:pt x="2" y="55"/>
                      <a:pt x="2" y="55"/>
                      <a:pt x="2" y="55"/>
                    </a:cubicBezTo>
                    <a:cubicBezTo>
                      <a:pt x="2" y="57"/>
                      <a:pt x="2" y="57"/>
                      <a:pt x="4" y="58"/>
                    </a:cubicBezTo>
                    <a:cubicBezTo>
                      <a:pt x="3" y="59"/>
                      <a:pt x="3" y="59"/>
                      <a:pt x="3" y="59"/>
                    </a:cubicBezTo>
                    <a:cubicBezTo>
                      <a:pt x="4" y="59"/>
                      <a:pt x="2" y="62"/>
                      <a:pt x="4" y="64"/>
                    </a:cubicBezTo>
                    <a:cubicBezTo>
                      <a:pt x="4" y="64"/>
                      <a:pt x="4" y="64"/>
                      <a:pt x="4" y="64"/>
                    </a:cubicBezTo>
                    <a:cubicBezTo>
                      <a:pt x="6" y="65"/>
                      <a:pt x="5" y="70"/>
                      <a:pt x="8" y="69"/>
                    </a:cubicBezTo>
                    <a:cubicBezTo>
                      <a:pt x="10" y="70"/>
                      <a:pt x="10" y="70"/>
                      <a:pt x="10" y="70"/>
                    </a:cubicBezTo>
                    <a:cubicBezTo>
                      <a:pt x="9" y="68"/>
                      <a:pt x="11" y="69"/>
                      <a:pt x="11" y="68"/>
                    </a:cubicBezTo>
                    <a:cubicBezTo>
                      <a:pt x="11" y="69"/>
                      <a:pt x="11" y="70"/>
                      <a:pt x="11" y="70"/>
                    </a:cubicBezTo>
                    <a:cubicBezTo>
                      <a:pt x="11" y="70"/>
                      <a:pt x="11" y="70"/>
                      <a:pt x="11" y="70"/>
                    </a:cubicBezTo>
                    <a:cubicBezTo>
                      <a:pt x="9" y="70"/>
                      <a:pt x="12" y="72"/>
                      <a:pt x="11" y="72"/>
                    </a:cubicBezTo>
                    <a:cubicBezTo>
                      <a:pt x="14" y="75"/>
                      <a:pt x="17" y="78"/>
                      <a:pt x="20" y="80"/>
                    </a:cubicBezTo>
                    <a:cubicBezTo>
                      <a:pt x="21" y="78"/>
                      <a:pt x="21" y="78"/>
                      <a:pt x="21" y="78"/>
                    </a:cubicBezTo>
                    <a:cubicBezTo>
                      <a:pt x="22" y="79"/>
                      <a:pt x="22" y="79"/>
                      <a:pt x="22" y="79"/>
                    </a:cubicBezTo>
                    <a:cubicBezTo>
                      <a:pt x="22" y="79"/>
                      <a:pt x="22" y="80"/>
                      <a:pt x="21" y="79"/>
                    </a:cubicBezTo>
                    <a:cubicBezTo>
                      <a:pt x="21" y="80"/>
                      <a:pt x="23" y="79"/>
                      <a:pt x="23" y="79"/>
                    </a:cubicBezTo>
                    <a:cubicBezTo>
                      <a:pt x="24" y="80"/>
                      <a:pt x="22" y="80"/>
                      <a:pt x="22" y="80"/>
                    </a:cubicBezTo>
                    <a:cubicBezTo>
                      <a:pt x="23" y="81"/>
                      <a:pt x="23" y="81"/>
                      <a:pt x="23" y="81"/>
                    </a:cubicBezTo>
                    <a:cubicBezTo>
                      <a:pt x="23" y="80"/>
                      <a:pt x="23" y="80"/>
                      <a:pt x="23" y="80"/>
                    </a:cubicBezTo>
                    <a:cubicBezTo>
                      <a:pt x="24" y="80"/>
                      <a:pt x="24" y="79"/>
                      <a:pt x="25" y="80"/>
                    </a:cubicBezTo>
                    <a:cubicBezTo>
                      <a:pt x="26" y="80"/>
                      <a:pt x="25" y="81"/>
                      <a:pt x="25" y="81"/>
                    </a:cubicBezTo>
                    <a:cubicBezTo>
                      <a:pt x="25" y="81"/>
                      <a:pt x="25" y="81"/>
                      <a:pt x="26" y="81"/>
                    </a:cubicBezTo>
                    <a:cubicBezTo>
                      <a:pt x="26" y="81"/>
                      <a:pt x="26" y="81"/>
                      <a:pt x="27" y="81"/>
                    </a:cubicBezTo>
                    <a:cubicBezTo>
                      <a:pt x="27" y="81"/>
                      <a:pt x="27" y="81"/>
                      <a:pt x="27" y="81"/>
                    </a:cubicBezTo>
                    <a:cubicBezTo>
                      <a:pt x="27" y="80"/>
                      <a:pt x="27" y="80"/>
                      <a:pt x="27" y="80"/>
                    </a:cubicBezTo>
                    <a:cubicBezTo>
                      <a:pt x="28" y="80"/>
                      <a:pt x="28" y="80"/>
                      <a:pt x="28" y="79"/>
                    </a:cubicBezTo>
                    <a:cubicBezTo>
                      <a:pt x="29" y="81"/>
                      <a:pt x="34" y="80"/>
                      <a:pt x="34" y="80"/>
                    </a:cubicBezTo>
                    <a:cubicBezTo>
                      <a:pt x="35" y="79"/>
                      <a:pt x="36" y="79"/>
                      <a:pt x="38" y="79"/>
                    </a:cubicBezTo>
                    <a:cubicBezTo>
                      <a:pt x="37" y="79"/>
                      <a:pt x="37" y="77"/>
                      <a:pt x="38" y="77"/>
                    </a:cubicBezTo>
                    <a:cubicBezTo>
                      <a:pt x="38" y="80"/>
                      <a:pt x="40" y="78"/>
                      <a:pt x="41" y="79"/>
                    </a:cubicBezTo>
                    <a:cubicBezTo>
                      <a:pt x="40" y="78"/>
                      <a:pt x="44" y="78"/>
                      <a:pt x="42" y="77"/>
                    </a:cubicBezTo>
                    <a:cubicBezTo>
                      <a:pt x="43" y="77"/>
                      <a:pt x="43" y="78"/>
                      <a:pt x="43" y="78"/>
                    </a:cubicBezTo>
                    <a:cubicBezTo>
                      <a:pt x="45" y="76"/>
                      <a:pt x="48" y="77"/>
                      <a:pt x="50" y="75"/>
                    </a:cubicBezTo>
                    <a:cubicBezTo>
                      <a:pt x="50" y="75"/>
                      <a:pt x="49" y="74"/>
                      <a:pt x="49" y="74"/>
                    </a:cubicBezTo>
                    <a:cubicBezTo>
                      <a:pt x="51" y="74"/>
                      <a:pt x="51" y="74"/>
                      <a:pt x="51" y="74"/>
                    </a:cubicBezTo>
                    <a:cubicBezTo>
                      <a:pt x="52" y="74"/>
                      <a:pt x="51" y="72"/>
                      <a:pt x="52" y="73"/>
                    </a:cubicBezTo>
                    <a:cubicBezTo>
                      <a:pt x="52" y="73"/>
                      <a:pt x="51" y="72"/>
                      <a:pt x="52" y="72"/>
                    </a:cubicBezTo>
                    <a:cubicBezTo>
                      <a:pt x="54" y="71"/>
                      <a:pt x="56" y="69"/>
                      <a:pt x="57" y="67"/>
                    </a:cubicBezTo>
                    <a:cubicBezTo>
                      <a:pt x="59" y="65"/>
                      <a:pt x="61" y="64"/>
                      <a:pt x="63" y="62"/>
                    </a:cubicBezTo>
                    <a:cubicBezTo>
                      <a:pt x="62" y="63"/>
                      <a:pt x="63" y="62"/>
                      <a:pt x="63" y="62"/>
                    </a:cubicBezTo>
                    <a:cubicBezTo>
                      <a:pt x="63" y="62"/>
                      <a:pt x="62" y="61"/>
                      <a:pt x="62" y="61"/>
                    </a:cubicBezTo>
                    <a:cubicBezTo>
                      <a:pt x="62" y="61"/>
                      <a:pt x="62" y="61"/>
                      <a:pt x="63" y="60"/>
                    </a:cubicBezTo>
                    <a:cubicBezTo>
                      <a:pt x="64" y="60"/>
                      <a:pt x="64" y="60"/>
                      <a:pt x="64" y="60"/>
                    </a:cubicBezTo>
                    <a:cubicBezTo>
                      <a:pt x="63" y="59"/>
                      <a:pt x="65" y="58"/>
                      <a:pt x="64" y="57"/>
                    </a:cubicBezTo>
                    <a:cubicBezTo>
                      <a:pt x="64" y="58"/>
                      <a:pt x="64" y="58"/>
                      <a:pt x="64" y="58"/>
                    </a:cubicBezTo>
                    <a:cubicBezTo>
                      <a:pt x="63" y="56"/>
                      <a:pt x="61" y="57"/>
                      <a:pt x="59" y="56"/>
                    </a:cubicBezTo>
                    <a:cubicBezTo>
                      <a:pt x="60" y="58"/>
                      <a:pt x="56" y="57"/>
                      <a:pt x="57" y="59"/>
                    </a:cubicBezTo>
                    <a:cubicBezTo>
                      <a:pt x="57" y="59"/>
                      <a:pt x="57" y="59"/>
                      <a:pt x="57" y="59"/>
                    </a:cubicBezTo>
                    <a:cubicBezTo>
                      <a:pt x="57" y="59"/>
                      <a:pt x="57" y="60"/>
                      <a:pt x="56" y="60"/>
                    </a:cubicBezTo>
                    <a:cubicBezTo>
                      <a:pt x="56" y="60"/>
                      <a:pt x="56" y="60"/>
                      <a:pt x="56" y="60"/>
                    </a:cubicBezTo>
                    <a:cubicBezTo>
                      <a:pt x="55" y="62"/>
                      <a:pt x="53" y="62"/>
                      <a:pt x="51" y="64"/>
                    </a:cubicBezTo>
                    <a:cubicBezTo>
                      <a:pt x="52" y="64"/>
                      <a:pt x="52" y="64"/>
                      <a:pt x="52" y="64"/>
                    </a:cubicBezTo>
                    <a:cubicBezTo>
                      <a:pt x="52" y="64"/>
                      <a:pt x="51" y="64"/>
                      <a:pt x="51" y="64"/>
                    </a:cubicBezTo>
                    <a:cubicBezTo>
                      <a:pt x="51" y="66"/>
                      <a:pt x="52" y="63"/>
                      <a:pt x="53" y="65"/>
                    </a:cubicBezTo>
                    <a:cubicBezTo>
                      <a:pt x="51" y="64"/>
                      <a:pt x="50" y="67"/>
                      <a:pt x="48" y="66"/>
                    </a:cubicBezTo>
                    <a:cubicBezTo>
                      <a:pt x="47" y="67"/>
                      <a:pt x="49" y="67"/>
                      <a:pt x="48" y="67"/>
                    </a:cubicBezTo>
                    <a:cubicBezTo>
                      <a:pt x="48" y="67"/>
                      <a:pt x="48" y="67"/>
                      <a:pt x="48" y="67"/>
                    </a:cubicBezTo>
                    <a:cubicBezTo>
                      <a:pt x="48" y="68"/>
                      <a:pt x="48" y="68"/>
                      <a:pt x="48" y="68"/>
                    </a:cubicBezTo>
                    <a:cubicBezTo>
                      <a:pt x="48" y="68"/>
                      <a:pt x="47" y="67"/>
                      <a:pt x="47" y="67"/>
                    </a:cubicBezTo>
                    <a:cubicBezTo>
                      <a:pt x="47" y="67"/>
                      <a:pt x="47" y="67"/>
                      <a:pt x="47" y="67"/>
                    </a:cubicBezTo>
                    <a:cubicBezTo>
                      <a:pt x="46" y="66"/>
                      <a:pt x="45" y="68"/>
                      <a:pt x="45" y="68"/>
                    </a:cubicBezTo>
                    <a:cubicBezTo>
                      <a:pt x="45" y="68"/>
                      <a:pt x="46" y="68"/>
                      <a:pt x="46" y="68"/>
                    </a:cubicBezTo>
                    <a:cubicBezTo>
                      <a:pt x="44" y="69"/>
                      <a:pt x="42" y="70"/>
                      <a:pt x="40" y="72"/>
                    </a:cubicBezTo>
                    <a:cubicBezTo>
                      <a:pt x="40" y="72"/>
                      <a:pt x="40" y="72"/>
                      <a:pt x="40" y="72"/>
                    </a:cubicBezTo>
                    <a:cubicBezTo>
                      <a:pt x="39" y="73"/>
                      <a:pt x="39" y="72"/>
                      <a:pt x="37" y="73"/>
                    </a:cubicBezTo>
                    <a:cubicBezTo>
                      <a:pt x="38" y="73"/>
                      <a:pt x="38" y="73"/>
                      <a:pt x="38" y="73"/>
                    </a:cubicBezTo>
                    <a:cubicBezTo>
                      <a:pt x="37" y="73"/>
                      <a:pt x="37" y="74"/>
                      <a:pt x="36" y="74"/>
                    </a:cubicBezTo>
                    <a:cubicBezTo>
                      <a:pt x="37" y="73"/>
                      <a:pt x="35" y="73"/>
                      <a:pt x="36" y="73"/>
                    </a:cubicBezTo>
                    <a:cubicBezTo>
                      <a:pt x="34" y="74"/>
                      <a:pt x="35" y="73"/>
                      <a:pt x="34" y="75"/>
                    </a:cubicBezTo>
                    <a:cubicBezTo>
                      <a:pt x="34" y="74"/>
                      <a:pt x="34" y="74"/>
                      <a:pt x="34" y="74"/>
                    </a:cubicBezTo>
                    <a:cubicBezTo>
                      <a:pt x="33" y="75"/>
                      <a:pt x="33" y="75"/>
                      <a:pt x="33" y="76"/>
                    </a:cubicBezTo>
                    <a:cubicBezTo>
                      <a:pt x="33" y="75"/>
                      <a:pt x="32" y="75"/>
                      <a:pt x="33" y="74"/>
                    </a:cubicBezTo>
                    <a:cubicBezTo>
                      <a:pt x="31" y="72"/>
                      <a:pt x="30" y="76"/>
                      <a:pt x="29" y="73"/>
                    </a:cubicBezTo>
                    <a:cubicBezTo>
                      <a:pt x="28" y="75"/>
                      <a:pt x="31" y="74"/>
                      <a:pt x="30" y="75"/>
                    </a:cubicBezTo>
                    <a:cubicBezTo>
                      <a:pt x="31" y="75"/>
                      <a:pt x="29" y="76"/>
                      <a:pt x="29" y="76"/>
                    </a:cubicBezTo>
                    <a:cubicBezTo>
                      <a:pt x="28" y="76"/>
                      <a:pt x="28" y="74"/>
                      <a:pt x="27" y="73"/>
                    </a:cubicBezTo>
                    <a:cubicBezTo>
                      <a:pt x="27" y="73"/>
                      <a:pt x="27" y="73"/>
                      <a:pt x="27" y="73"/>
                    </a:cubicBezTo>
                    <a:cubicBezTo>
                      <a:pt x="26" y="73"/>
                      <a:pt x="26" y="74"/>
                      <a:pt x="25" y="73"/>
                    </a:cubicBezTo>
                    <a:cubicBezTo>
                      <a:pt x="25" y="74"/>
                      <a:pt x="24" y="72"/>
                      <a:pt x="24" y="74"/>
                    </a:cubicBezTo>
                    <a:cubicBezTo>
                      <a:pt x="24" y="74"/>
                      <a:pt x="25" y="74"/>
                      <a:pt x="25" y="74"/>
                    </a:cubicBezTo>
                    <a:cubicBezTo>
                      <a:pt x="24" y="74"/>
                      <a:pt x="23" y="75"/>
                      <a:pt x="22" y="74"/>
                    </a:cubicBezTo>
                    <a:cubicBezTo>
                      <a:pt x="22" y="74"/>
                      <a:pt x="23" y="74"/>
                      <a:pt x="23" y="74"/>
                    </a:cubicBezTo>
                    <a:cubicBezTo>
                      <a:pt x="23" y="73"/>
                      <a:pt x="22" y="74"/>
                      <a:pt x="22" y="73"/>
                    </a:cubicBezTo>
                    <a:cubicBezTo>
                      <a:pt x="23" y="72"/>
                      <a:pt x="24" y="73"/>
                      <a:pt x="25" y="73"/>
                    </a:cubicBezTo>
                    <a:cubicBezTo>
                      <a:pt x="25" y="72"/>
                      <a:pt x="23" y="73"/>
                      <a:pt x="24" y="72"/>
                    </a:cubicBezTo>
                    <a:cubicBezTo>
                      <a:pt x="23" y="73"/>
                      <a:pt x="23" y="71"/>
                      <a:pt x="21" y="72"/>
                    </a:cubicBezTo>
                    <a:cubicBezTo>
                      <a:pt x="22" y="71"/>
                      <a:pt x="22" y="71"/>
                      <a:pt x="22" y="71"/>
                    </a:cubicBezTo>
                    <a:cubicBezTo>
                      <a:pt x="22" y="71"/>
                      <a:pt x="21" y="72"/>
                      <a:pt x="21" y="72"/>
                    </a:cubicBezTo>
                    <a:cubicBezTo>
                      <a:pt x="22" y="71"/>
                      <a:pt x="22" y="71"/>
                      <a:pt x="22" y="71"/>
                    </a:cubicBezTo>
                    <a:cubicBezTo>
                      <a:pt x="21" y="71"/>
                      <a:pt x="21" y="69"/>
                      <a:pt x="20" y="69"/>
                    </a:cubicBezTo>
                    <a:cubicBezTo>
                      <a:pt x="21" y="70"/>
                      <a:pt x="20" y="71"/>
                      <a:pt x="20" y="71"/>
                    </a:cubicBezTo>
                    <a:cubicBezTo>
                      <a:pt x="18" y="71"/>
                      <a:pt x="20" y="69"/>
                      <a:pt x="19" y="68"/>
                    </a:cubicBezTo>
                    <a:cubicBezTo>
                      <a:pt x="19" y="68"/>
                      <a:pt x="19" y="69"/>
                      <a:pt x="18" y="69"/>
                    </a:cubicBezTo>
                    <a:cubicBezTo>
                      <a:pt x="18" y="69"/>
                      <a:pt x="18" y="68"/>
                      <a:pt x="18" y="68"/>
                    </a:cubicBezTo>
                    <a:cubicBezTo>
                      <a:pt x="17" y="67"/>
                      <a:pt x="18" y="69"/>
                      <a:pt x="17" y="69"/>
                    </a:cubicBezTo>
                    <a:cubicBezTo>
                      <a:pt x="17" y="68"/>
                      <a:pt x="16" y="69"/>
                      <a:pt x="15" y="68"/>
                    </a:cubicBezTo>
                    <a:cubicBezTo>
                      <a:pt x="16" y="68"/>
                      <a:pt x="16" y="68"/>
                      <a:pt x="16" y="68"/>
                    </a:cubicBezTo>
                    <a:cubicBezTo>
                      <a:pt x="15" y="66"/>
                      <a:pt x="14" y="69"/>
                      <a:pt x="14" y="67"/>
                    </a:cubicBezTo>
                    <a:cubicBezTo>
                      <a:pt x="15" y="67"/>
                      <a:pt x="15" y="67"/>
                      <a:pt x="15" y="67"/>
                    </a:cubicBezTo>
                    <a:cubicBezTo>
                      <a:pt x="14" y="66"/>
                      <a:pt x="14" y="66"/>
                      <a:pt x="14" y="66"/>
                    </a:cubicBezTo>
                    <a:cubicBezTo>
                      <a:pt x="15" y="66"/>
                      <a:pt x="15" y="66"/>
                      <a:pt x="15" y="66"/>
                    </a:cubicBezTo>
                    <a:cubicBezTo>
                      <a:pt x="14" y="66"/>
                      <a:pt x="14" y="65"/>
                      <a:pt x="14" y="65"/>
                    </a:cubicBezTo>
                    <a:cubicBezTo>
                      <a:pt x="14" y="65"/>
                      <a:pt x="13" y="65"/>
                      <a:pt x="12" y="65"/>
                    </a:cubicBezTo>
                    <a:cubicBezTo>
                      <a:pt x="12" y="64"/>
                      <a:pt x="13" y="65"/>
                      <a:pt x="12" y="64"/>
                    </a:cubicBezTo>
                    <a:cubicBezTo>
                      <a:pt x="13" y="64"/>
                      <a:pt x="14" y="64"/>
                      <a:pt x="13" y="64"/>
                    </a:cubicBezTo>
                    <a:cubicBezTo>
                      <a:pt x="13" y="64"/>
                      <a:pt x="14" y="64"/>
                      <a:pt x="14" y="64"/>
                    </a:cubicBezTo>
                    <a:cubicBezTo>
                      <a:pt x="14" y="63"/>
                      <a:pt x="13" y="63"/>
                      <a:pt x="13" y="63"/>
                    </a:cubicBezTo>
                    <a:cubicBezTo>
                      <a:pt x="13" y="63"/>
                      <a:pt x="13" y="63"/>
                      <a:pt x="13" y="63"/>
                    </a:cubicBezTo>
                    <a:cubicBezTo>
                      <a:pt x="11" y="62"/>
                      <a:pt x="11" y="62"/>
                      <a:pt x="11" y="62"/>
                    </a:cubicBezTo>
                    <a:cubicBezTo>
                      <a:pt x="12" y="62"/>
                      <a:pt x="12" y="62"/>
                      <a:pt x="12" y="62"/>
                    </a:cubicBezTo>
                    <a:cubicBezTo>
                      <a:pt x="12" y="62"/>
                      <a:pt x="12" y="62"/>
                      <a:pt x="11" y="62"/>
                    </a:cubicBezTo>
                    <a:cubicBezTo>
                      <a:pt x="12" y="61"/>
                      <a:pt x="13" y="61"/>
                      <a:pt x="13" y="61"/>
                    </a:cubicBezTo>
                    <a:cubicBezTo>
                      <a:pt x="13" y="61"/>
                      <a:pt x="12" y="60"/>
                      <a:pt x="12" y="60"/>
                    </a:cubicBezTo>
                    <a:cubicBezTo>
                      <a:pt x="12" y="60"/>
                      <a:pt x="12" y="59"/>
                      <a:pt x="13" y="59"/>
                    </a:cubicBezTo>
                    <a:cubicBezTo>
                      <a:pt x="13" y="59"/>
                      <a:pt x="11" y="58"/>
                      <a:pt x="11" y="57"/>
                    </a:cubicBezTo>
                    <a:cubicBezTo>
                      <a:pt x="11" y="57"/>
                      <a:pt x="11" y="57"/>
                      <a:pt x="10" y="57"/>
                    </a:cubicBezTo>
                    <a:cubicBezTo>
                      <a:pt x="10" y="56"/>
                      <a:pt x="11" y="55"/>
                      <a:pt x="10" y="54"/>
                    </a:cubicBezTo>
                    <a:cubicBezTo>
                      <a:pt x="11" y="53"/>
                      <a:pt x="11" y="53"/>
                      <a:pt x="11" y="53"/>
                    </a:cubicBezTo>
                    <a:cubicBezTo>
                      <a:pt x="11" y="52"/>
                      <a:pt x="9" y="54"/>
                      <a:pt x="9" y="53"/>
                    </a:cubicBezTo>
                    <a:cubicBezTo>
                      <a:pt x="8" y="52"/>
                      <a:pt x="10" y="52"/>
                      <a:pt x="10" y="52"/>
                    </a:cubicBezTo>
                    <a:cubicBezTo>
                      <a:pt x="9" y="51"/>
                      <a:pt x="8" y="50"/>
                      <a:pt x="9" y="49"/>
                    </a:cubicBezTo>
                    <a:cubicBezTo>
                      <a:pt x="9" y="50"/>
                      <a:pt x="9" y="50"/>
                      <a:pt x="9" y="50"/>
                    </a:cubicBezTo>
                    <a:close/>
                    <a:moveTo>
                      <a:pt x="10" y="38"/>
                    </a:moveTo>
                    <a:cubicBezTo>
                      <a:pt x="10" y="39"/>
                      <a:pt x="10" y="39"/>
                      <a:pt x="10" y="39"/>
                    </a:cubicBezTo>
                    <a:cubicBezTo>
                      <a:pt x="9" y="39"/>
                      <a:pt x="9" y="39"/>
                      <a:pt x="10" y="38"/>
                    </a:cubicBezTo>
                    <a:close/>
                    <a:moveTo>
                      <a:pt x="16" y="21"/>
                    </a:moveTo>
                    <a:cubicBezTo>
                      <a:pt x="17" y="21"/>
                      <a:pt x="16" y="21"/>
                      <a:pt x="16" y="21"/>
                    </a:cubicBezTo>
                    <a:cubicBezTo>
                      <a:pt x="16" y="21"/>
                      <a:pt x="16" y="21"/>
                      <a:pt x="16" y="21"/>
                    </a:cubicBezTo>
                    <a:close/>
                    <a:moveTo>
                      <a:pt x="66" y="13"/>
                    </a:moveTo>
                    <a:cubicBezTo>
                      <a:pt x="66" y="13"/>
                      <a:pt x="66" y="13"/>
                      <a:pt x="66" y="13"/>
                    </a:cubicBezTo>
                    <a:cubicBezTo>
                      <a:pt x="66" y="12"/>
                      <a:pt x="66" y="12"/>
                      <a:pt x="66" y="13"/>
                    </a:cubicBezTo>
                    <a:close/>
                    <a:moveTo>
                      <a:pt x="67" y="14"/>
                    </a:moveTo>
                    <a:cubicBezTo>
                      <a:pt x="67" y="14"/>
                      <a:pt x="67" y="14"/>
                      <a:pt x="67" y="14"/>
                    </a:cubicBezTo>
                    <a:cubicBezTo>
                      <a:pt x="67" y="14"/>
                      <a:pt x="67" y="14"/>
                      <a:pt x="67" y="13"/>
                    </a:cubicBezTo>
                    <a:cubicBezTo>
                      <a:pt x="66" y="14"/>
                      <a:pt x="66" y="14"/>
                      <a:pt x="67" y="14"/>
                    </a:cubicBezTo>
                    <a:close/>
                    <a:moveTo>
                      <a:pt x="26" y="80"/>
                    </a:moveTo>
                    <a:cubicBezTo>
                      <a:pt x="25" y="80"/>
                      <a:pt x="25" y="80"/>
                      <a:pt x="25" y="80"/>
                    </a:cubicBezTo>
                    <a:cubicBezTo>
                      <a:pt x="26" y="80"/>
                      <a:pt x="26" y="80"/>
                      <a:pt x="2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6" name="Freeform 388">
                <a:extLst>
                  <a:ext uri="{FF2B5EF4-FFF2-40B4-BE49-F238E27FC236}">
                    <a16:creationId xmlns:a16="http://schemas.microsoft.com/office/drawing/2014/main" id="{42A0AEAB-1BD0-4E03-8971-C658402CE69F}"/>
                  </a:ext>
                </a:extLst>
              </p:cNvPr>
              <p:cNvSpPr>
                <a:spLocks/>
              </p:cNvSpPr>
              <p:nvPr userDrawn="1"/>
            </p:nvSpPr>
            <p:spPr bwMode="auto">
              <a:xfrm>
                <a:off x="443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7" name="Freeform 389">
                <a:extLst>
                  <a:ext uri="{FF2B5EF4-FFF2-40B4-BE49-F238E27FC236}">
                    <a16:creationId xmlns:a16="http://schemas.microsoft.com/office/drawing/2014/main" id="{48083FCF-5332-47D6-8B51-B4795AEC0A7E}"/>
                  </a:ext>
                </a:extLst>
              </p:cNvPr>
              <p:cNvSpPr>
                <a:spLocks/>
              </p:cNvSpPr>
              <p:nvPr userDrawn="1"/>
            </p:nvSpPr>
            <p:spPr bwMode="auto">
              <a:xfrm>
                <a:off x="4411" y="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8" name="Freeform 390">
                <a:extLst>
                  <a:ext uri="{FF2B5EF4-FFF2-40B4-BE49-F238E27FC236}">
                    <a16:creationId xmlns:a16="http://schemas.microsoft.com/office/drawing/2014/main" id="{0C751EC9-1A02-45A6-AEC0-A77DDBAA017A}"/>
                  </a:ext>
                </a:extLst>
              </p:cNvPr>
              <p:cNvSpPr>
                <a:spLocks/>
              </p:cNvSpPr>
              <p:nvPr userDrawn="1"/>
            </p:nvSpPr>
            <p:spPr bwMode="auto">
              <a:xfrm>
                <a:off x="4595"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9" name="Freeform 391">
                <a:extLst>
                  <a:ext uri="{FF2B5EF4-FFF2-40B4-BE49-F238E27FC236}">
                    <a16:creationId xmlns:a16="http://schemas.microsoft.com/office/drawing/2014/main" id="{0943BF92-1926-4E55-957B-AACBD735839E}"/>
                  </a:ext>
                </a:extLst>
              </p:cNvPr>
              <p:cNvSpPr>
                <a:spLocks/>
              </p:cNvSpPr>
              <p:nvPr userDrawn="1"/>
            </p:nvSpPr>
            <p:spPr bwMode="auto">
              <a:xfrm>
                <a:off x="4709" y="64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0" name="Freeform 392">
                <a:extLst>
                  <a:ext uri="{FF2B5EF4-FFF2-40B4-BE49-F238E27FC236}">
                    <a16:creationId xmlns:a16="http://schemas.microsoft.com/office/drawing/2014/main" id="{FE23D123-D1E9-40C8-8F47-8C18467EA957}"/>
                  </a:ext>
                </a:extLst>
              </p:cNvPr>
              <p:cNvSpPr>
                <a:spLocks/>
              </p:cNvSpPr>
              <p:nvPr userDrawn="1"/>
            </p:nvSpPr>
            <p:spPr bwMode="auto">
              <a:xfrm>
                <a:off x="4694" y="6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1" name="Freeform 393">
                <a:extLst>
                  <a:ext uri="{FF2B5EF4-FFF2-40B4-BE49-F238E27FC236}">
                    <a16:creationId xmlns:a16="http://schemas.microsoft.com/office/drawing/2014/main" id="{E93293FD-5D1F-4366-94D2-F758A54F884C}"/>
                  </a:ext>
                </a:extLst>
              </p:cNvPr>
              <p:cNvSpPr>
                <a:spLocks/>
              </p:cNvSpPr>
              <p:nvPr userDrawn="1"/>
            </p:nvSpPr>
            <p:spPr bwMode="auto">
              <a:xfrm>
                <a:off x="4694" y="663"/>
                <a:ext cx="10" cy="5"/>
              </a:xfrm>
              <a:custGeom>
                <a:avLst/>
                <a:gdLst>
                  <a:gd name="T0" fmla="*/ 1 w 2"/>
                  <a:gd name="T1" fmla="*/ 0 h 1"/>
                  <a:gd name="T2" fmla="*/ 1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1" y="0"/>
                      <a:pt x="1" y="1"/>
                    </a:cubicBezTo>
                    <a:cubicBezTo>
                      <a:pt x="1" y="1"/>
                      <a:pt x="1"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2" name="Freeform 394">
                <a:extLst>
                  <a:ext uri="{FF2B5EF4-FFF2-40B4-BE49-F238E27FC236}">
                    <a16:creationId xmlns:a16="http://schemas.microsoft.com/office/drawing/2014/main" id="{347E1113-9FA5-4A04-85F6-CF98D31FB03D}"/>
                  </a:ext>
                </a:extLst>
              </p:cNvPr>
              <p:cNvSpPr>
                <a:spLocks/>
              </p:cNvSpPr>
              <p:nvPr userDrawn="1"/>
            </p:nvSpPr>
            <p:spPr bwMode="auto">
              <a:xfrm>
                <a:off x="4699" y="6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3" name="Freeform 395">
                <a:extLst>
                  <a:ext uri="{FF2B5EF4-FFF2-40B4-BE49-F238E27FC236}">
                    <a16:creationId xmlns:a16="http://schemas.microsoft.com/office/drawing/2014/main" id="{FEEEA046-752F-4F5E-A358-9B909D84A8BF}"/>
                  </a:ext>
                </a:extLst>
              </p:cNvPr>
              <p:cNvSpPr>
                <a:spLocks/>
              </p:cNvSpPr>
              <p:nvPr userDrawn="1"/>
            </p:nvSpPr>
            <p:spPr bwMode="auto">
              <a:xfrm>
                <a:off x="4689" y="623"/>
                <a:ext cx="15" cy="10"/>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1" y="2"/>
                      <a:pt x="2" y="1"/>
                      <a:pt x="2" y="1"/>
                    </a:cubicBezTo>
                    <a:cubicBezTo>
                      <a:pt x="3"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4" name="Rectangle 396">
                <a:extLst>
                  <a:ext uri="{FF2B5EF4-FFF2-40B4-BE49-F238E27FC236}">
                    <a16:creationId xmlns:a16="http://schemas.microsoft.com/office/drawing/2014/main" id="{AD1BBEEE-419B-4D2D-9E59-84E44DEF2DD4}"/>
                  </a:ext>
                </a:extLst>
              </p:cNvPr>
              <p:cNvSpPr>
                <a:spLocks noChangeArrowheads="1"/>
              </p:cNvSpPr>
              <p:nvPr userDrawn="1"/>
            </p:nvSpPr>
            <p:spPr bwMode="auto">
              <a:xfrm>
                <a:off x="4689" y="6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5" name="Freeform 397">
                <a:extLst>
                  <a:ext uri="{FF2B5EF4-FFF2-40B4-BE49-F238E27FC236}">
                    <a16:creationId xmlns:a16="http://schemas.microsoft.com/office/drawing/2014/main" id="{03B99BD8-5365-4395-8B7E-503F61143FC7}"/>
                  </a:ext>
                </a:extLst>
              </p:cNvPr>
              <p:cNvSpPr>
                <a:spLocks/>
              </p:cNvSpPr>
              <p:nvPr userDrawn="1"/>
            </p:nvSpPr>
            <p:spPr bwMode="auto">
              <a:xfrm>
                <a:off x="4684" y="643"/>
                <a:ext cx="0" cy="10"/>
              </a:xfrm>
              <a:custGeom>
                <a:avLst/>
                <a:gdLst>
                  <a:gd name="T0" fmla="*/ 1 h 2"/>
                  <a:gd name="T1" fmla="*/ 2 h 2"/>
                  <a:gd name="T2" fmla="*/ 2 h 2"/>
                  <a:gd name="T3" fmla="*/ 1 h 2"/>
                </a:gdLst>
                <a:ahLst/>
                <a:cxnLst>
                  <a:cxn ang="0">
                    <a:pos x="0" y="T0"/>
                  </a:cxn>
                  <a:cxn ang="0">
                    <a:pos x="0" y="T1"/>
                  </a:cxn>
                  <a:cxn ang="0">
                    <a:pos x="0" y="T2"/>
                  </a:cxn>
                  <a:cxn ang="0">
                    <a:pos x="0" y="T3"/>
                  </a:cxn>
                </a:cxnLst>
                <a:rect l="0" t="0" r="r" b="b"/>
                <a:pathLst>
                  <a:path h="2">
                    <a:moveTo>
                      <a:pt x="0" y="1"/>
                    </a:moveTo>
                    <a:cubicBezTo>
                      <a:pt x="0" y="2"/>
                      <a:pt x="0" y="2"/>
                      <a:pt x="0" y="2"/>
                    </a:cubicBezTo>
                    <a:cubicBezTo>
                      <a:pt x="0" y="1"/>
                      <a:pt x="0" y="1"/>
                      <a:pt x="0"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6" name="Freeform 398">
                <a:extLst>
                  <a:ext uri="{FF2B5EF4-FFF2-40B4-BE49-F238E27FC236}">
                    <a16:creationId xmlns:a16="http://schemas.microsoft.com/office/drawing/2014/main" id="{902F7B76-99D4-45DF-BA01-754186D1FA79}"/>
                  </a:ext>
                </a:extLst>
              </p:cNvPr>
              <p:cNvSpPr>
                <a:spLocks/>
              </p:cNvSpPr>
              <p:nvPr userDrawn="1"/>
            </p:nvSpPr>
            <p:spPr bwMode="auto">
              <a:xfrm>
                <a:off x="4684" y="6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7" name="Freeform 399">
                <a:extLst>
                  <a:ext uri="{FF2B5EF4-FFF2-40B4-BE49-F238E27FC236}">
                    <a16:creationId xmlns:a16="http://schemas.microsoft.com/office/drawing/2014/main" id="{4B2737C7-1384-4B23-A9B9-F91CFEA6400E}"/>
                  </a:ext>
                </a:extLst>
              </p:cNvPr>
              <p:cNvSpPr>
                <a:spLocks/>
              </p:cNvSpPr>
              <p:nvPr userDrawn="1"/>
            </p:nvSpPr>
            <p:spPr bwMode="auto">
              <a:xfrm>
                <a:off x="4684" y="65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8" name="Freeform 400">
                <a:extLst>
                  <a:ext uri="{FF2B5EF4-FFF2-40B4-BE49-F238E27FC236}">
                    <a16:creationId xmlns:a16="http://schemas.microsoft.com/office/drawing/2014/main" id="{1A38C924-2404-4D2F-837F-F211177DE12C}"/>
                  </a:ext>
                </a:extLst>
              </p:cNvPr>
              <p:cNvSpPr>
                <a:spLocks/>
              </p:cNvSpPr>
              <p:nvPr userDrawn="1"/>
            </p:nvSpPr>
            <p:spPr bwMode="auto">
              <a:xfrm>
                <a:off x="4650" y="60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9" name="Freeform 401">
                <a:extLst>
                  <a:ext uri="{FF2B5EF4-FFF2-40B4-BE49-F238E27FC236}">
                    <a16:creationId xmlns:a16="http://schemas.microsoft.com/office/drawing/2014/main" id="{6C3B7762-846A-4B9D-B5FA-836C10883B15}"/>
                  </a:ext>
                </a:extLst>
              </p:cNvPr>
              <p:cNvSpPr>
                <a:spLocks/>
              </p:cNvSpPr>
              <p:nvPr userDrawn="1"/>
            </p:nvSpPr>
            <p:spPr bwMode="auto">
              <a:xfrm>
                <a:off x="4655" y="623"/>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0" name="Freeform 402">
                <a:extLst>
                  <a:ext uri="{FF2B5EF4-FFF2-40B4-BE49-F238E27FC236}">
                    <a16:creationId xmlns:a16="http://schemas.microsoft.com/office/drawing/2014/main" id="{0E72EE98-B462-43EA-B977-DFAFA366ED23}"/>
                  </a:ext>
                </a:extLst>
              </p:cNvPr>
              <p:cNvSpPr>
                <a:spLocks/>
              </p:cNvSpPr>
              <p:nvPr userDrawn="1"/>
            </p:nvSpPr>
            <p:spPr bwMode="auto">
              <a:xfrm>
                <a:off x="4640" y="618"/>
                <a:ext cx="10" cy="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1" y="0"/>
                    </a:cubicBezTo>
                    <a:cubicBezTo>
                      <a:pt x="1" y="0"/>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1" name="Freeform 403">
                <a:extLst>
                  <a:ext uri="{FF2B5EF4-FFF2-40B4-BE49-F238E27FC236}">
                    <a16:creationId xmlns:a16="http://schemas.microsoft.com/office/drawing/2014/main" id="{8B3EDE13-06A7-4E37-910F-9FB29CF41139}"/>
                  </a:ext>
                </a:extLst>
              </p:cNvPr>
              <p:cNvSpPr>
                <a:spLocks/>
              </p:cNvSpPr>
              <p:nvPr userDrawn="1"/>
            </p:nvSpPr>
            <p:spPr bwMode="auto">
              <a:xfrm>
                <a:off x="4590" y="573"/>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2" name="Freeform 404">
                <a:extLst>
                  <a:ext uri="{FF2B5EF4-FFF2-40B4-BE49-F238E27FC236}">
                    <a16:creationId xmlns:a16="http://schemas.microsoft.com/office/drawing/2014/main" id="{97618C7A-AE40-4EFE-A0FE-E878D95199BB}"/>
                  </a:ext>
                </a:extLst>
              </p:cNvPr>
              <p:cNvSpPr>
                <a:spLocks/>
              </p:cNvSpPr>
              <p:nvPr userDrawn="1"/>
            </p:nvSpPr>
            <p:spPr bwMode="auto">
              <a:xfrm>
                <a:off x="4535" y="598"/>
                <a:ext cx="10" cy="10"/>
              </a:xfrm>
              <a:custGeom>
                <a:avLst/>
                <a:gdLst>
                  <a:gd name="T0" fmla="*/ 1 w 2"/>
                  <a:gd name="T1" fmla="*/ 2 h 2"/>
                  <a:gd name="T2" fmla="*/ 1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1"/>
                    </a:cubicBezTo>
                    <a:cubicBezTo>
                      <a:pt x="2" y="0"/>
                      <a:pt x="1" y="0"/>
                      <a:pt x="1" y="0"/>
                    </a:cubicBezTo>
                    <a:cubicBezTo>
                      <a:pt x="0"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3" name="Freeform 405">
                <a:extLst>
                  <a:ext uri="{FF2B5EF4-FFF2-40B4-BE49-F238E27FC236}">
                    <a16:creationId xmlns:a16="http://schemas.microsoft.com/office/drawing/2014/main" id="{29DF098B-411A-4765-B0B0-6EAF0B30BCD9}"/>
                  </a:ext>
                </a:extLst>
              </p:cNvPr>
              <p:cNvSpPr>
                <a:spLocks/>
              </p:cNvSpPr>
              <p:nvPr userDrawn="1"/>
            </p:nvSpPr>
            <p:spPr bwMode="auto">
              <a:xfrm>
                <a:off x="454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72" name="Group 607">
              <a:extLst>
                <a:ext uri="{FF2B5EF4-FFF2-40B4-BE49-F238E27FC236}">
                  <a16:creationId xmlns:a16="http://schemas.microsoft.com/office/drawing/2014/main" id="{EC08B0A7-6D35-456E-BCD7-6537067A0BDA}"/>
                </a:ext>
              </a:extLst>
            </p:cNvPr>
            <p:cNvGrpSpPr>
              <a:grpSpLocks/>
            </p:cNvGrpSpPr>
            <p:nvPr userDrawn="1"/>
          </p:nvGrpSpPr>
          <p:grpSpPr bwMode="auto">
            <a:xfrm>
              <a:off x="5556250" y="433388"/>
              <a:ext cx="1927225" cy="1919288"/>
              <a:chOff x="3500" y="273"/>
              <a:chExt cx="1214" cy="1209"/>
            </a:xfrm>
            <a:grpFill/>
          </p:grpSpPr>
          <p:sp>
            <p:nvSpPr>
              <p:cNvPr id="1084" name="Rectangle 407">
                <a:extLst>
                  <a:ext uri="{FF2B5EF4-FFF2-40B4-BE49-F238E27FC236}">
                    <a16:creationId xmlns:a16="http://schemas.microsoft.com/office/drawing/2014/main" id="{EB546FAA-843E-4728-8E03-61A518437B66}"/>
                  </a:ext>
                </a:extLst>
              </p:cNvPr>
              <p:cNvSpPr>
                <a:spLocks noChangeArrowheads="1"/>
              </p:cNvSpPr>
              <p:nvPr userDrawn="1"/>
            </p:nvSpPr>
            <p:spPr bwMode="auto">
              <a:xfrm>
                <a:off x="4684" y="8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5" name="Freeform 408">
                <a:extLst>
                  <a:ext uri="{FF2B5EF4-FFF2-40B4-BE49-F238E27FC236}">
                    <a16:creationId xmlns:a16="http://schemas.microsoft.com/office/drawing/2014/main" id="{6BC385FD-9111-4361-8409-C490C9991C22}"/>
                  </a:ext>
                </a:extLst>
              </p:cNvPr>
              <p:cNvSpPr>
                <a:spLocks/>
              </p:cNvSpPr>
              <p:nvPr userDrawn="1"/>
            </p:nvSpPr>
            <p:spPr bwMode="auto">
              <a:xfrm>
                <a:off x="4679" y="838"/>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6" name="Freeform 409">
                <a:extLst>
                  <a:ext uri="{FF2B5EF4-FFF2-40B4-BE49-F238E27FC236}">
                    <a16:creationId xmlns:a16="http://schemas.microsoft.com/office/drawing/2014/main" id="{A5563B68-879C-4988-89B3-2DB136296B59}"/>
                  </a:ext>
                </a:extLst>
              </p:cNvPr>
              <p:cNvSpPr>
                <a:spLocks/>
              </p:cNvSpPr>
              <p:nvPr userDrawn="1"/>
            </p:nvSpPr>
            <p:spPr bwMode="auto">
              <a:xfrm>
                <a:off x="4416" y="7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7" name="Freeform 410">
                <a:extLst>
                  <a:ext uri="{FF2B5EF4-FFF2-40B4-BE49-F238E27FC236}">
                    <a16:creationId xmlns:a16="http://schemas.microsoft.com/office/drawing/2014/main" id="{70097036-456C-4013-99EC-9FB3849E9B30}"/>
                  </a:ext>
                </a:extLst>
              </p:cNvPr>
              <p:cNvSpPr>
                <a:spLocks/>
              </p:cNvSpPr>
              <p:nvPr userDrawn="1"/>
            </p:nvSpPr>
            <p:spPr bwMode="auto">
              <a:xfrm>
                <a:off x="4401" y="77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8" name="Freeform 411">
                <a:extLst>
                  <a:ext uri="{FF2B5EF4-FFF2-40B4-BE49-F238E27FC236}">
                    <a16:creationId xmlns:a16="http://schemas.microsoft.com/office/drawing/2014/main" id="{9E0069FA-B228-4FC0-B7B9-6BF308D7A770}"/>
                  </a:ext>
                </a:extLst>
              </p:cNvPr>
              <p:cNvSpPr>
                <a:spLocks/>
              </p:cNvSpPr>
              <p:nvPr userDrawn="1"/>
            </p:nvSpPr>
            <p:spPr bwMode="auto">
              <a:xfrm>
                <a:off x="4406" y="808"/>
                <a:ext cx="10" cy="5"/>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1"/>
                      <a:pt x="2" y="0"/>
                      <a:pt x="2" y="0"/>
                    </a:cubicBezTo>
                    <a:cubicBezTo>
                      <a:pt x="2"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9" name="Freeform 412">
                <a:extLst>
                  <a:ext uri="{FF2B5EF4-FFF2-40B4-BE49-F238E27FC236}">
                    <a16:creationId xmlns:a16="http://schemas.microsoft.com/office/drawing/2014/main" id="{0CC2C541-E5B7-4B47-808C-83DC99ECCA93}"/>
                  </a:ext>
                </a:extLst>
              </p:cNvPr>
              <p:cNvSpPr>
                <a:spLocks/>
              </p:cNvSpPr>
              <p:nvPr userDrawn="1"/>
            </p:nvSpPr>
            <p:spPr bwMode="auto">
              <a:xfrm>
                <a:off x="3540" y="1127"/>
                <a:ext cx="10" cy="10"/>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2" y="1"/>
                      <a:pt x="1" y="1"/>
                      <a:pt x="1" y="0"/>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0" name="Freeform 413">
                <a:extLst>
                  <a:ext uri="{FF2B5EF4-FFF2-40B4-BE49-F238E27FC236}">
                    <a16:creationId xmlns:a16="http://schemas.microsoft.com/office/drawing/2014/main" id="{55D4A317-9ABF-4ED4-B960-775E6641652A}"/>
                  </a:ext>
                </a:extLst>
              </p:cNvPr>
              <p:cNvSpPr>
                <a:spLocks/>
              </p:cNvSpPr>
              <p:nvPr userDrawn="1"/>
            </p:nvSpPr>
            <p:spPr bwMode="auto">
              <a:xfrm>
                <a:off x="3520" y="1202"/>
                <a:ext cx="5" cy="10"/>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0"/>
                      <a:pt x="1" y="2"/>
                      <a:pt x="1" y="2"/>
                    </a:cubicBezTo>
                    <a:cubicBezTo>
                      <a:pt x="1" y="2"/>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1" name="Freeform 414">
                <a:extLst>
                  <a:ext uri="{FF2B5EF4-FFF2-40B4-BE49-F238E27FC236}">
                    <a16:creationId xmlns:a16="http://schemas.microsoft.com/office/drawing/2014/main" id="{A0D31F45-6990-4F6B-BAE7-BBC1584E8833}"/>
                  </a:ext>
                </a:extLst>
              </p:cNvPr>
              <p:cNvSpPr>
                <a:spLocks/>
              </p:cNvSpPr>
              <p:nvPr userDrawn="1"/>
            </p:nvSpPr>
            <p:spPr bwMode="auto">
              <a:xfrm>
                <a:off x="3515" y="1222"/>
                <a:ext cx="5" cy="45"/>
              </a:xfrm>
              <a:custGeom>
                <a:avLst/>
                <a:gdLst>
                  <a:gd name="T0" fmla="*/ 0 w 1"/>
                  <a:gd name="T1" fmla="*/ 9 h 9"/>
                  <a:gd name="T2" fmla="*/ 1 w 1"/>
                  <a:gd name="T3" fmla="*/ 2 h 9"/>
                  <a:gd name="T4" fmla="*/ 1 w 1"/>
                  <a:gd name="T5" fmla="*/ 2 h 9"/>
                  <a:gd name="T6" fmla="*/ 0 w 1"/>
                  <a:gd name="T7" fmla="*/ 0 h 9"/>
                  <a:gd name="T8" fmla="*/ 0 w 1"/>
                  <a:gd name="T9" fmla="*/ 5 h 9"/>
                  <a:gd name="T10" fmla="*/ 0 w 1"/>
                  <a:gd name="T11" fmla="*/ 9 h 9"/>
                </a:gdLst>
                <a:ahLst/>
                <a:cxnLst>
                  <a:cxn ang="0">
                    <a:pos x="T0" y="T1"/>
                  </a:cxn>
                  <a:cxn ang="0">
                    <a:pos x="T2" y="T3"/>
                  </a:cxn>
                  <a:cxn ang="0">
                    <a:pos x="T4" y="T5"/>
                  </a:cxn>
                  <a:cxn ang="0">
                    <a:pos x="T6" y="T7"/>
                  </a:cxn>
                  <a:cxn ang="0">
                    <a:pos x="T8" y="T9"/>
                  </a:cxn>
                  <a:cxn ang="0">
                    <a:pos x="T10" y="T11"/>
                  </a:cxn>
                </a:cxnLst>
                <a:rect l="0" t="0" r="r" b="b"/>
                <a:pathLst>
                  <a:path w="1" h="9">
                    <a:moveTo>
                      <a:pt x="0" y="9"/>
                    </a:moveTo>
                    <a:cubicBezTo>
                      <a:pt x="1" y="8"/>
                      <a:pt x="0" y="4"/>
                      <a:pt x="1" y="2"/>
                    </a:cubicBezTo>
                    <a:cubicBezTo>
                      <a:pt x="1" y="2"/>
                      <a:pt x="1" y="2"/>
                      <a:pt x="1" y="2"/>
                    </a:cubicBezTo>
                    <a:cubicBezTo>
                      <a:pt x="0" y="0"/>
                      <a:pt x="0" y="0"/>
                      <a:pt x="0" y="0"/>
                    </a:cubicBezTo>
                    <a:cubicBezTo>
                      <a:pt x="0" y="2"/>
                      <a:pt x="0" y="3"/>
                      <a:pt x="0" y="5"/>
                    </a:cubicBezTo>
                    <a:cubicBezTo>
                      <a:pt x="0" y="7"/>
                      <a:pt x="0" y="8"/>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2" name="Freeform 415">
                <a:extLst>
                  <a:ext uri="{FF2B5EF4-FFF2-40B4-BE49-F238E27FC236}">
                    <a16:creationId xmlns:a16="http://schemas.microsoft.com/office/drawing/2014/main" id="{5637DB97-1842-41AF-B701-333E392FD97D}"/>
                  </a:ext>
                </a:extLst>
              </p:cNvPr>
              <p:cNvSpPr>
                <a:spLocks/>
              </p:cNvSpPr>
              <p:nvPr userDrawn="1"/>
            </p:nvSpPr>
            <p:spPr bwMode="auto">
              <a:xfrm>
                <a:off x="3500" y="1297"/>
                <a:ext cx="5" cy="15"/>
              </a:xfrm>
              <a:custGeom>
                <a:avLst/>
                <a:gdLst>
                  <a:gd name="T0" fmla="*/ 0 w 1"/>
                  <a:gd name="T1" fmla="*/ 2 h 3"/>
                  <a:gd name="T2" fmla="*/ 0 w 1"/>
                  <a:gd name="T3" fmla="*/ 0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1" y="3"/>
                      <a:pt x="0" y="0"/>
                    </a:cubicBez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3" name="Freeform 416">
                <a:extLst>
                  <a:ext uri="{FF2B5EF4-FFF2-40B4-BE49-F238E27FC236}">
                    <a16:creationId xmlns:a16="http://schemas.microsoft.com/office/drawing/2014/main" id="{0C5D8721-5BFC-4311-94A4-1F5CCEA94C56}"/>
                  </a:ext>
                </a:extLst>
              </p:cNvPr>
              <p:cNvSpPr>
                <a:spLocks/>
              </p:cNvSpPr>
              <p:nvPr userDrawn="1"/>
            </p:nvSpPr>
            <p:spPr bwMode="auto">
              <a:xfrm>
                <a:off x="3500" y="1292"/>
                <a:ext cx="0" cy="10"/>
              </a:xfrm>
              <a:custGeom>
                <a:avLst/>
                <a:gdLst>
                  <a:gd name="T0" fmla="*/ 1 h 2"/>
                  <a:gd name="T1" fmla="*/ 1 h 2"/>
                </a:gdLst>
                <a:ahLst/>
                <a:cxnLst>
                  <a:cxn ang="0">
                    <a:pos x="0" y="T0"/>
                  </a:cxn>
                  <a:cxn ang="0">
                    <a:pos x="0" y="T1"/>
                  </a:cxn>
                </a:cxnLst>
                <a:rect l="0" t="0" r="r" b="b"/>
                <a:pathLst>
                  <a:path h="2">
                    <a:moveTo>
                      <a:pt x="0" y="1"/>
                    </a:moveTo>
                    <a:cubicBezTo>
                      <a:pt x="0" y="0"/>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4" name="Freeform 417">
                <a:extLst>
                  <a:ext uri="{FF2B5EF4-FFF2-40B4-BE49-F238E27FC236}">
                    <a16:creationId xmlns:a16="http://schemas.microsoft.com/office/drawing/2014/main" id="{85E0E3FC-82A0-4997-A8FC-FC5EAB2156C1}"/>
                  </a:ext>
                </a:extLst>
              </p:cNvPr>
              <p:cNvSpPr>
                <a:spLocks/>
              </p:cNvSpPr>
              <p:nvPr userDrawn="1"/>
            </p:nvSpPr>
            <p:spPr bwMode="auto">
              <a:xfrm>
                <a:off x="3500" y="1322"/>
                <a:ext cx="10" cy="20"/>
              </a:xfrm>
              <a:custGeom>
                <a:avLst/>
                <a:gdLst>
                  <a:gd name="T0" fmla="*/ 2 w 2"/>
                  <a:gd name="T1" fmla="*/ 2 h 4"/>
                  <a:gd name="T2" fmla="*/ 1 w 2"/>
                  <a:gd name="T3" fmla="*/ 0 h 4"/>
                  <a:gd name="T4" fmla="*/ 1 w 2"/>
                  <a:gd name="T5" fmla="*/ 2 h 4"/>
                  <a:gd name="T6" fmla="*/ 2 w 2"/>
                  <a:gd name="T7" fmla="*/ 2 h 4"/>
                </a:gdLst>
                <a:ahLst/>
                <a:cxnLst>
                  <a:cxn ang="0">
                    <a:pos x="T0" y="T1"/>
                  </a:cxn>
                  <a:cxn ang="0">
                    <a:pos x="T2" y="T3"/>
                  </a:cxn>
                  <a:cxn ang="0">
                    <a:pos x="T4" y="T5"/>
                  </a:cxn>
                  <a:cxn ang="0">
                    <a:pos x="T6" y="T7"/>
                  </a:cxn>
                </a:cxnLst>
                <a:rect l="0" t="0" r="r" b="b"/>
                <a:pathLst>
                  <a:path w="2" h="4">
                    <a:moveTo>
                      <a:pt x="2" y="2"/>
                    </a:moveTo>
                    <a:cubicBezTo>
                      <a:pt x="2" y="2"/>
                      <a:pt x="1" y="0"/>
                      <a:pt x="1" y="0"/>
                    </a:cubicBezTo>
                    <a:cubicBezTo>
                      <a:pt x="0" y="1"/>
                      <a:pt x="1" y="2"/>
                      <a:pt x="1" y="2"/>
                    </a:cubicBezTo>
                    <a:cubicBezTo>
                      <a:pt x="2" y="4"/>
                      <a:pt x="2"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5" name="Freeform 418">
                <a:extLst>
                  <a:ext uri="{FF2B5EF4-FFF2-40B4-BE49-F238E27FC236}">
                    <a16:creationId xmlns:a16="http://schemas.microsoft.com/office/drawing/2014/main" id="{04ED9FE1-6C49-4338-B40F-9723ED148FBD}"/>
                  </a:ext>
                </a:extLst>
              </p:cNvPr>
              <p:cNvSpPr>
                <a:spLocks/>
              </p:cNvSpPr>
              <p:nvPr userDrawn="1"/>
            </p:nvSpPr>
            <p:spPr bwMode="auto">
              <a:xfrm>
                <a:off x="3515" y="133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6" name="Freeform 419">
                <a:extLst>
                  <a:ext uri="{FF2B5EF4-FFF2-40B4-BE49-F238E27FC236}">
                    <a16:creationId xmlns:a16="http://schemas.microsoft.com/office/drawing/2014/main" id="{3B04E2FB-7B01-4B30-8C0D-950C2425CC36}"/>
                  </a:ext>
                </a:extLst>
              </p:cNvPr>
              <p:cNvSpPr>
                <a:spLocks/>
              </p:cNvSpPr>
              <p:nvPr userDrawn="1"/>
            </p:nvSpPr>
            <p:spPr bwMode="auto">
              <a:xfrm>
                <a:off x="3510" y="132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2"/>
                      <a:pt x="1" y="2"/>
                      <a:pt x="0" y="1"/>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7" name="Freeform 420">
                <a:extLst>
                  <a:ext uri="{FF2B5EF4-FFF2-40B4-BE49-F238E27FC236}">
                    <a16:creationId xmlns:a16="http://schemas.microsoft.com/office/drawing/2014/main" id="{1419D9CD-0C28-49B4-8E5E-D97A541C0445}"/>
                  </a:ext>
                </a:extLst>
              </p:cNvPr>
              <p:cNvSpPr>
                <a:spLocks/>
              </p:cNvSpPr>
              <p:nvPr userDrawn="1"/>
            </p:nvSpPr>
            <p:spPr bwMode="auto">
              <a:xfrm>
                <a:off x="3505" y="1297"/>
                <a:ext cx="10" cy="20"/>
              </a:xfrm>
              <a:custGeom>
                <a:avLst/>
                <a:gdLst>
                  <a:gd name="T0" fmla="*/ 1 w 2"/>
                  <a:gd name="T1" fmla="*/ 4 h 4"/>
                  <a:gd name="T2" fmla="*/ 2 w 2"/>
                  <a:gd name="T3" fmla="*/ 3 h 4"/>
                  <a:gd name="T4" fmla="*/ 1 w 2"/>
                  <a:gd name="T5" fmla="*/ 4 h 4"/>
                </a:gdLst>
                <a:ahLst/>
                <a:cxnLst>
                  <a:cxn ang="0">
                    <a:pos x="T0" y="T1"/>
                  </a:cxn>
                  <a:cxn ang="0">
                    <a:pos x="T2" y="T3"/>
                  </a:cxn>
                  <a:cxn ang="0">
                    <a:pos x="T4" y="T5"/>
                  </a:cxn>
                </a:cxnLst>
                <a:rect l="0" t="0" r="r" b="b"/>
                <a:pathLst>
                  <a:path w="2" h="4">
                    <a:moveTo>
                      <a:pt x="1" y="4"/>
                    </a:moveTo>
                    <a:cubicBezTo>
                      <a:pt x="1" y="3"/>
                      <a:pt x="1" y="2"/>
                      <a:pt x="2" y="3"/>
                    </a:cubicBezTo>
                    <a:cubicBezTo>
                      <a:pt x="1" y="0"/>
                      <a:pt x="0"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8" name="Freeform 421">
                <a:extLst>
                  <a:ext uri="{FF2B5EF4-FFF2-40B4-BE49-F238E27FC236}">
                    <a16:creationId xmlns:a16="http://schemas.microsoft.com/office/drawing/2014/main" id="{9783A77F-B18F-4459-903A-DD0DFE809231}"/>
                  </a:ext>
                </a:extLst>
              </p:cNvPr>
              <p:cNvSpPr>
                <a:spLocks/>
              </p:cNvSpPr>
              <p:nvPr userDrawn="1"/>
            </p:nvSpPr>
            <p:spPr bwMode="auto">
              <a:xfrm>
                <a:off x="3520" y="1257"/>
                <a:ext cx="0" cy="15"/>
              </a:xfrm>
              <a:custGeom>
                <a:avLst/>
                <a:gdLst>
                  <a:gd name="T0" fmla="*/ 3 h 3"/>
                  <a:gd name="T1" fmla="*/ 1 h 3"/>
                  <a:gd name="T2" fmla="*/ 0 h 3"/>
                  <a:gd name="T3" fmla="*/ 3 h 3"/>
                </a:gdLst>
                <a:ahLst/>
                <a:cxnLst>
                  <a:cxn ang="0">
                    <a:pos x="0" y="T0"/>
                  </a:cxn>
                  <a:cxn ang="0">
                    <a:pos x="0" y="T1"/>
                  </a:cxn>
                  <a:cxn ang="0">
                    <a:pos x="0" y="T2"/>
                  </a:cxn>
                  <a:cxn ang="0">
                    <a:pos x="0" y="T3"/>
                  </a:cxn>
                </a:cxnLst>
                <a:rect l="0" t="0" r="r" b="b"/>
                <a:pathLst>
                  <a:path h="3">
                    <a:moveTo>
                      <a:pt x="0" y="3"/>
                    </a:moveTo>
                    <a:cubicBezTo>
                      <a:pt x="0" y="1"/>
                      <a:pt x="0" y="1"/>
                      <a:pt x="0" y="1"/>
                    </a:cubicBezTo>
                    <a:cubicBezTo>
                      <a:pt x="0" y="1"/>
                      <a:pt x="0" y="0"/>
                      <a:pt x="0" y="0"/>
                    </a:cubicBezTo>
                    <a:cubicBezTo>
                      <a:pt x="0" y="1"/>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9" name="Freeform 422">
                <a:extLst>
                  <a:ext uri="{FF2B5EF4-FFF2-40B4-BE49-F238E27FC236}">
                    <a16:creationId xmlns:a16="http://schemas.microsoft.com/office/drawing/2014/main" id="{D3D55B69-C65F-40DB-B560-21D9654EC119}"/>
                  </a:ext>
                </a:extLst>
              </p:cNvPr>
              <p:cNvSpPr>
                <a:spLocks/>
              </p:cNvSpPr>
              <p:nvPr userDrawn="1"/>
            </p:nvSpPr>
            <p:spPr bwMode="auto">
              <a:xfrm>
                <a:off x="3530" y="1377"/>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1"/>
                      <a:pt x="0" y="0"/>
                      <a:pt x="0" y="0"/>
                    </a:cubicBezTo>
                    <a:cubicBezTo>
                      <a:pt x="1" y="1"/>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0" name="Freeform 423">
                <a:extLst>
                  <a:ext uri="{FF2B5EF4-FFF2-40B4-BE49-F238E27FC236}">
                    <a16:creationId xmlns:a16="http://schemas.microsoft.com/office/drawing/2014/main" id="{E58BEC41-E28E-4222-B83A-4A95CBEB28C9}"/>
                  </a:ext>
                </a:extLst>
              </p:cNvPr>
              <p:cNvSpPr>
                <a:spLocks/>
              </p:cNvSpPr>
              <p:nvPr userDrawn="1"/>
            </p:nvSpPr>
            <p:spPr bwMode="auto">
              <a:xfrm>
                <a:off x="3540" y="1382"/>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1" name="Freeform 424">
                <a:extLst>
                  <a:ext uri="{FF2B5EF4-FFF2-40B4-BE49-F238E27FC236}">
                    <a16:creationId xmlns:a16="http://schemas.microsoft.com/office/drawing/2014/main" id="{C0B55CF0-E6EB-448D-B0FB-0B7C31230A3C}"/>
                  </a:ext>
                </a:extLst>
              </p:cNvPr>
              <p:cNvSpPr>
                <a:spLocks/>
              </p:cNvSpPr>
              <p:nvPr userDrawn="1"/>
            </p:nvSpPr>
            <p:spPr bwMode="auto">
              <a:xfrm>
                <a:off x="3515" y="1322"/>
                <a:ext cx="10" cy="20"/>
              </a:xfrm>
              <a:custGeom>
                <a:avLst/>
                <a:gdLst>
                  <a:gd name="T0" fmla="*/ 10 w 10"/>
                  <a:gd name="T1" fmla="*/ 15 h 20"/>
                  <a:gd name="T2" fmla="*/ 0 w 10"/>
                  <a:gd name="T3" fmla="*/ 0 h 20"/>
                  <a:gd name="T4" fmla="*/ 10 w 10"/>
                  <a:gd name="T5" fmla="*/ 20 h 20"/>
                  <a:gd name="T6" fmla="*/ 10 w 10"/>
                  <a:gd name="T7" fmla="*/ 15 h 20"/>
                </a:gdLst>
                <a:ahLst/>
                <a:cxnLst>
                  <a:cxn ang="0">
                    <a:pos x="T0" y="T1"/>
                  </a:cxn>
                  <a:cxn ang="0">
                    <a:pos x="T2" y="T3"/>
                  </a:cxn>
                  <a:cxn ang="0">
                    <a:pos x="T4" y="T5"/>
                  </a:cxn>
                  <a:cxn ang="0">
                    <a:pos x="T6" y="T7"/>
                  </a:cxn>
                </a:cxnLst>
                <a:rect l="0" t="0" r="r" b="b"/>
                <a:pathLst>
                  <a:path w="10" h="20">
                    <a:moveTo>
                      <a:pt x="10" y="15"/>
                    </a:moveTo>
                    <a:lnTo>
                      <a:pt x="0" y="0"/>
                    </a:lnTo>
                    <a:lnTo>
                      <a:pt x="10" y="20"/>
                    </a:lnTo>
                    <a:lnTo>
                      <a:pt x="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2" name="Freeform 425">
                <a:extLst>
                  <a:ext uri="{FF2B5EF4-FFF2-40B4-BE49-F238E27FC236}">
                    <a16:creationId xmlns:a16="http://schemas.microsoft.com/office/drawing/2014/main" id="{9C9F51FA-BF34-48CA-BB6E-1709D5765A48}"/>
                  </a:ext>
                </a:extLst>
              </p:cNvPr>
              <p:cNvSpPr>
                <a:spLocks/>
              </p:cNvSpPr>
              <p:nvPr userDrawn="1"/>
            </p:nvSpPr>
            <p:spPr bwMode="auto">
              <a:xfrm>
                <a:off x="3560" y="1417"/>
                <a:ext cx="10" cy="5"/>
              </a:xfrm>
              <a:custGeom>
                <a:avLst/>
                <a:gdLst>
                  <a:gd name="T0" fmla="*/ 5 w 10"/>
                  <a:gd name="T1" fmla="*/ 0 h 5"/>
                  <a:gd name="T2" fmla="*/ 0 w 10"/>
                  <a:gd name="T3" fmla="*/ 0 h 5"/>
                  <a:gd name="T4" fmla="*/ 10 w 10"/>
                  <a:gd name="T5" fmla="*/ 5 h 5"/>
                  <a:gd name="T6" fmla="*/ 5 w 10"/>
                  <a:gd name="T7" fmla="*/ 0 h 5"/>
                </a:gdLst>
                <a:ahLst/>
                <a:cxnLst>
                  <a:cxn ang="0">
                    <a:pos x="T0" y="T1"/>
                  </a:cxn>
                  <a:cxn ang="0">
                    <a:pos x="T2" y="T3"/>
                  </a:cxn>
                  <a:cxn ang="0">
                    <a:pos x="T4" y="T5"/>
                  </a:cxn>
                  <a:cxn ang="0">
                    <a:pos x="T6" y="T7"/>
                  </a:cxn>
                </a:cxnLst>
                <a:rect l="0" t="0" r="r" b="b"/>
                <a:pathLst>
                  <a:path w="10" h="5">
                    <a:moveTo>
                      <a:pt x="5" y="0"/>
                    </a:moveTo>
                    <a:lnTo>
                      <a:pt x="0" y="0"/>
                    </a:lnTo>
                    <a:lnTo>
                      <a:pt x="1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3" name="Freeform 426">
                <a:extLst>
                  <a:ext uri="{FF2B5EF4-FFF2-40B4-BE49-F238E27FC236}">
                    <a16:creationId xmlns:a16="http://schemas.microsoft.com/office/drawing/2014/main" id="{3D681DBB-54FF-4181-91DD-68FCC496A18F}"/>
                  </a:ext>
                </a:extLst>
              </p:cNvPr>
              <p:cNvSpPr>
                <a:spLocks/>
              </p:cNvSpPr>
              <p:nvPr userDrawn="1"/>
            </p:nvSpPr>
            <p:spPr bwMode="auto">
              <a:xfrm>
                <a:off x="3585" y="1432"/>
                <a:ext cx="20" cy="15"/>
              </a:xfrm>
              <a:custGeom>
                <a:avLst/>
                <a:gdLst>
                  <a:gd name="T0" fmla="*/ 1 w 4"/>
                  <a:gd name="T1" fmla="*/ 0 h 3"/>
                  <a:gd name="T2" fmla="*/ 0 w 4"/>
                  <a:gd name="T3" fmla="*/ 2 h 3"/>
                  <a:gd name="T4" fmla="*/ 4 w 4"/>
                  <a:gd name="T5" fmla="*/ 3 h 3"/>
                  <a:gd name="T6" fmla="*/ 1 w 4"/>
                  <a:gd name="T7" fmla="*/ 0 h 3"/>
                </a:gdLst>
                <a:ahLst/>
                <a:cxnLst>
                  <a:cxn ang="0">
                    <a:pos x="T0" y="T1"/>
                  </a:cxn>
                  <a:cxn ang="0">
                    <a:pos x="T2" y="T3"/>
                  </a:cxn>
                  <a:cxn ang="0">
                    <a:pos x="T4" y="T5"/>
                  </a:cxn>
                  <a:cxn ang="0">
                    <a:pos x="T6" y="T7"/>
                  </a:cxn>
                </a:cxnLst>
                <a:rect l="0" t="0" r="r" b="b"/>
                <a:pathLst>
                  <a:path w="4" h="3">
                    <a:moveTo>
                      <a:pt x="1" y="0"/>
                    </a:moveTo>
                    <a:cubicBezTo>
                      <a:pt x="0" y="0"/>
                      <a:pt x="1" y="2"/>
                      <a:pt x="0" y="2"/>
                    </a:cubicBezTo>
                    <a:cubicBezTo>
                      <a:pt x="2" y="2"/>
                      <a:pt x="3" y="2"/>
                      <a:pt x="4" y="3"/>
                    </a:cubicBezTo>
                    <a:cubicBezTo>
                      <a:pt x="3" y="2"/>
                      <a:pt x="2"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4" name="Freeform 427">
                <a:extLst>
                  <a:ext uri="{FF2B5EF4-FFF2-40B4-BE49-F238E27FC236}">
                    <a16:creationId xmlns:a16="http://schemas.microsoft.com/office/drawing/2014/main" id="{90C5428A-5027-4AAA-9BB6-1594A6E3990B}"/>
                  </a:ext>
                </a:extLst>
              </p:cNvPr>
              <p:cNvSpPr>
                <a:spLocks/>
              </p:cNvSpPr>
              <p:nvPr userDrawn="1"/>
            </p:nvSpPr>
            <p:spPr bwMode="auto">
              <a:xfrm>
                <a:off x="3605" y="1447"/>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5" name="Freeform 428">
                <a:extLst>
                  <a:ext uri="{FF2B5EF4-FFF2-40B4-BE49-F238E27FC236}">
                    <a16:creationId xmlns:a16="http://schemas.microsoft.com/office/drawing/2014/main" id="{AC7E5994-7F15-4351-86F8-0A0DB3272820}"/>
                  </a:ext>
                </a:extLst>
              </p:cNvPr>
              <p:cNvSpPr>
                <a:spLocks/>
              </p:cNvSpPr>
              <p:nvPr userDrawn="1"/>
            </p:nvSpPr>
            <p:spPr bwMode="auto">
              <a:xfrm>
                <a:off x="3560" y="140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1" y="2"/>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6" name="Freeform 429">
                <a:extLst>
                  <a:ext uri="{FF2B5EF4-FFF2-40B4-BE49-F238E27FC236}">
                    <a16:creationId xmlns:a16="http://schemas.microsoft.com/office/drawing/2014/main" id="{24E1A312-36BB-45BD-9F93-D68A28AB3FC0}"/>
                  </a:ext>
                </a:extLst>
              </p:cNvPr>
              <p:cNvSpPr>
                <a:spLocks/>
              </p:cNvSpPr>
              <p:nvPr userDrawn="1"/>
            </p:nvSpPr>
            <p:spPr bwMode="auto">
              <a:xfrm>
                <a:off x="3560" y="1407"/>
                <a:ext cx="10"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2" y="1"/>
                      <a:pt x="2"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7" name="Freeform 430">
                <a:extLst>
                  <a:ext uri="{FF2B5EF4-FFF2-40B4-BE49-F238E27FC236}">
                    <a16:creationId xmlns:a16="http://schemas.microsoft.com/office/drawing/2014/main" id="{93ED8542-2CD7-4B31-81A2-4D4218CE6884}"/>
                  </a:ext>
                </a:extLst>
              </p:cNvPr>
              <p:cNvSpPr>
                <a:spLocks/>
              </p:cNvSpPr>
              <p:nvPr userDrawn="1"/>
            </p:nvSpPr>
            <p:spPr bwMode="auto">
              <a:xfrm>
                <a:off x="3560" y="14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8" name="Freeform 431">
                <a:extLst>
                  <a:ext uri="{FF2B5EF4-FFF2-40B4-BE49-F238E27FC236}">
                    <a16:creationId xmlns:a16="http://schemas.microsoft.com/office/drawing/2014/main" id="{053348C0-2B97-4BF3-B49D-FFD166652705}"/>
                  </a:ext>
                </a:extLst>
              </p:cNvPr>
              <p:cNvSpPr>
                <a:spLocks/>
              </p:cNvSpPr>
              <p:nvPr userDrawn="1"/>
            </p:nvSpPr>
            <p:spPr bwMode="auto">
              <a:xfrm>
                <a:off x="3535" y="1362"/>
                <a:ext cx="15" cy="15"/>
              </a:xfrm>
              <a:custGeom>
                <a:avLst/>
                <a:gdLst>
                  <a:gd name="T0" fmla="*/ 0 w 3"/>
                  <a:gd name="T1" fmla="*/ 0 h 3"/>
                  <a:gd name="T2" fmla="*/ 2 w 3"/>
                  <a:gd name="T3" fmla="*/ 0 h 3"/>
                  <a:gd name="T4" fmla="*/ 0 w 3"/>
                  <a:gd name="T5" fmla="*/ 0 h 3"/>
                </a:gdLst>
                <a:ahLst/>
                <a:cxnLst>
                  <a:cxn ang="0">
                    <a:pos x="T0" y="T1"/>
                  </a:cxn>
                  <a:cxn ang="0">
                    <a:pos x="T2" y="T3"/>
                  </a:cxn>
                  <a:cxn ang="0">
                    <a:pos x="T4" y="T5"/>
                  </a:cxn>
                </a:cxnLst>
                <a:rect l="0" t="0" r="r" b="b"/>
                <a:pathLst>
                  <a:path w="3" h="3">
                    <a:moveTo>
                      <a:pt x="0" y="0"/>
                    </a:moveTo>
                    <a:cubicBezTo>
                      <a:pt x="1" y="1"/>
                      <a:pt x="3" y="3"/>
                      <a:pt x="2" y="0"/>
                    </a:cubicBezTo>
                    <a:cubicBezTo>
                      <a:pt x="1"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9" name="Freeform 432">
                <a:extLst>
                  <a:ext uri="{FF2B5EF4-FFF2-40B4-BE49-F238E27FC236}">
                    <a16:creationId xmlns:a16="http://schemas.microsoft.com/office/drawing/2014/main" id="{705DF2B7-29D8-4CE6-991B-CB657BC82ECC}"/>
                  </a:ext>
                </a:extLst>
              </p:cNvPr>
              <p:cNvSpPr>
                <a:spLocks/>
              </p:cNvSpPr>
              <p:nvPr userDrawn="1"/>
            </p:nvSpPr>
            <p:spPr bwMode="auto">
              <a:xfrm>
                <a:off x="3550" y="1387"/>
                <a:ext cx="10" cy="5"/>
              </a:xfrm>
              <a:custGeom>
                <a:avLst/>
                <a:gdLst>
                  <a:gd name="T0" fmla="*/ 2 w 2"/>
                  <a:gd name="T1" fmla="*/ 1 h 1"/>
                  <a:gd name="T2" fmla="*/ 0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0" y="0"/>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0" name="Freeform 433">
                <a:extLst>
                  <a:ext uri="{FF2B5EF4-FFF2-40B4-BE49-F238E27FC236}">
                    <a16:creationId xmlns:a16="http://schemas.microsoft.com/office/drawing/2014/main" id="{A85891FB-4413-45FC-83C3-047AA12B5BC6}"/>
                  </a:ext>
                </a:extLst>
              </p:cNvPr>
              <p:cNvSpPr>
                <a:spLocks/>
              </p:cNvSpPr>
              <p:nvPr userDrawn="1"/>
            </p:nvSpPr>
            <p:spPr bwMode="auto">
              <a:xfrm>
                <a:off x="3560" y="1392"/>
                <a:ext cx="5" cy="5"/>
              </a:xfrm>
              <a:custGeom>
                <a:avLst/>
                <a:gdLst>
                  <a:gd name="T0" fmla="*/ 5 w 5"/>
                  <a:gd name="T1" fmla="*/ 5 h 5"/>
                  <a:gd name="T2" fmla="*/ 0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1" name="Freeform 434">
                <a:extLst>
                  <a:ext uri="{FF2B5EF4-FFF2-40B4-BE49-F238E27FC236}">
                    <a16:creationId xmlns:a16="http://schemas.microsoft.com/office/drawing/2014/main" id="{990471B7-01E4-4BB4-94FC-5E86FD54CB89}"/>
                  </a:ext>
                </a:extLst>
              </p:cNvPr>
              <p:cNvSpPr>
                <a:spLocks/>
              </p:cNvSpPr>
              <p:nvPr userDrawn="1"/>
            </p:nvSpPr>
            <p:spPr bwMode="auto">
              <a:xfrm>
                <a:off x="3595" y="1427"/>
                <a:ext cx="20" cy="10"/>
              </a:xfrm>
              <a:custGeom>
                <a:avLst/>
                <a:gdLst>
                  <a:gd name="T0" fmla="*/ 1 w 4"/>
                  <a:gd name="T1" fmla="*/ 1 h 2"/>
                  <a:gd name="T2" fmla="*/ 4 w 4"/>
                  <a:gd name="T3" fmla="*/ 2 h 2"/>
                  <a:gd name="T4" fmla="*/ 1 w 4"/>
                  <a:gd name="T5" fmla="*/ 0 h 2"/>
                  <a:gd name="T6" fmla="*/ 1 w 4"/>
                  <a:gd name="T7" fmla="*/ 1 h 2"/>
                </a:gdLst>
                <a:ahLst/>
                <a:cxnLst>
                  <a:cxn ang="0">
                    <a:pos x="T0" y="T1"/>
                  </a:cxn>
                  <a:cxn ang="0">
                    <a:pos x="T2" y="T3"/>
                  </a:cxn>
                  <a:cxn ang="0">
                    <a:pos x="T4" y="T5"/>
                  </a:cxn>
                  <a:cxn ang="0">
                    <a:pos x="T6" y="T7"/>
                  </a:cxn>
                </a:cxnLst>
                <a:rect l="0" t="0" r="r" b="b"/>
                <a:pathLst>
                  <a:path w="4" h="2">
                    <a:moveTo>
                      <a:pt x="1" y="1"/>
                    </a:moveTo>
                    <a:cubicBezTo>
                      <a:pt x="2" y="2"/>
                      <a:pt x="3" y="2"/>
                      <a:pt x="4" y="2"/>
                    </a:cubicBezTo>
                    <a:cubicBezTo>
                      <a:pt x="3" y="2"/>
                      <a:pt x="2" y="1"/>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2" name="Freeform 435">
                <a:extLst>
                  <a:ext uri="{FF2B5EF4-FFF2-40B4-BE49-F238E27FC236}">
                    <a16:creationId xmlns:a16="http://schemas.microsoft.com/office/drawing/2014/main" id="{A718CD8E-077A-4E7C-A5F2-E0D438F16A91}"/>
                  </a:ext>
                </a:extLst>
              </p:cNvPr>
              <p:cNvSpPr>
                <a:spLocks/>
              </p:cNvSpPr>
              <p:nvPr userDrawn="1"/>
            </p:nvSpPr>
            <p:spPr bwMode="auto">
              <a:xfrm>
                <a:off x="3580" y="142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3" name="Rectangle 436">
                <a:extLst>
                  <a:ext uri="{FF2B5EF4-FFF2-40B4-BE49-F238E27FC236}">
                    <a16:creationId xmlns:a16="http://schemas.microsoft.com/office/drawing/2014/main" id="{9D8A2C9A-E821-4F31-8B87-3300DADBD48D}"/>
                  </a:ext>
                </a:extLst>
              </p:cNvPr>
              <p:cNvSpPr>
                <a:spLocks noChangeArrowheads="1"/>
              </p:cNvSpPr>
              <p:nvPr userDrawn="1"/>
            </p:nvSpPr>
            <p:spPr bwMode="auto">
              <a:xfrm>
                <a:off x="3669" y="145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4" name="Freeform 437">
                <a:extLst>
                  <a:ext uri="{FF2B5EF4-FFF2-40B4-BE49-F238E27FC236}">
                    <a16:creationId xmlns:a16="http://schemas.microsoft.com/office/drawing/2014/main" id="{E0A17C87-5B14-4854-908D-AA13C911BEC7}"/>
                  </a:ext>
                </a:extLst>
              </p:cNvPr>
              <p:cNvSpPr>
                <a:spLocks/>
              </p:cNvSpPr>
              <p:nvPr userDrawn="1"/>
            </p:nvSpPr>
            <p:spPr bwMode="auto">
              <a:xfrm>
                <a:off x="3590" y="1427"/>
                <a:ext cx="10"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1" y="0"/>
                      <a:pt x="1"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5" name="Freeform 438">
                <a:extLst>
                  <a:ext uri="{FF2B5EF4-FFF2-40B4-BE49-F238E27FC236}">
                    <a16:creationId xmlns:a16="http://schemas.microsoft.com/office/drawing/2014/main" id="{EC3C5DB8-24A8-4517-9967-3899705E0D6D}"/>
                  </a:ext>
                </a:extLst>
              </p:cNvPr>
              <p:cNvSpPr>
                <a:spLocks/>
              </p:cNvSpPr>
              <p:nvPr userDrawn="1"/>
            </p:nvSpPr>
            <p:spPr bwMode="auto">
              <a:xfrm>
                <a:off x="3625" y="1447"/>
                <a:ext cx="9"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6" name="Freeform 439">
                <a:extLst>
                  <a:ext uri="{FF2B5EF4-FFF2-40B4-BE49-F238E27FC236}">
                    <a16:creationId xmlns:a16="http://schemas.microsoft.com/office/drawing/2014/main" id="{C9FEA460-6D99-4E58-88A8-748C6FFC3393}"/>
                  </a:ext>
                </a:extLst>
              </p:cNvPr>
              <p:cNvSpPr>
                <a:spLocks/>
              </p:cNvSpPr>
              <p:nvPr userDrawn="1"/>
            </p:nvSpPr>
            <p:spPr bwMode="auto">
              <a:xfrm>
                <a:off x="3585" y="1422"/>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7" name="Freeform 440">
                <a:extLst>
                  <a:ext uri="{FF2B5EF4-FFF2-40B4-BE49-F238E27FC236}">
                    <a16:creationId xmlns:a16="http://schemas.microsoft.com/office/drawing/2014/main" id="{6D26508C-59D9-4197-9F43-4E5875EE6111}"/>
                  </a:ext>
                </a:extLst>
              </p:cNvPr>
              <p:cNvSpPr>
                <a:spLocks/>
              </p:cNvSpPr>
              <p:nvPr userDrawn="1"/>
            </p:nvSpPr>
            <p:spPr bwMode="auto">
              <a:xfrm>
                <a:off x="3585" y="1422"/>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8" name="Freeform 441">
                <a:extLst>
                  <a:ext uri="{FF2B5EF4-FFF2-40B4-BE49-F238E27FC236}">
                    <a16:creationId xmlns:a16="http://schemas.microsoft.com/office/drawing/2014/main" id="{A49F00A9-4947-461D-82E2-72425C2CAF9E}"/>
                  </a:ext>
                </a:extLst>
              </p:cNvPr>
              <p:cNvSpPr>
                <a:spLocks/>
              </p:cNvSpPr>
              <p:nvPr userDrawn="1"/>
            </p:nvSpPr>
            <p:spPr bwMode="auto">
              <a:xfrm>
                <a:off x="3659" y="1432"/>
                <a:ext cx="45" cy="25"/>
              </a:xfrm>
              <a:custGeom>
                <a:avLst/>
                <a:gdLst>
                  <a:gd name="T0" fmla="*/ 7 w 9"/>
                  <a:gd name="T1" fmla="*/ 1 h 5"/>
                  <a:gd name="T2" fmla="*/ 2 w 9"/>
                  <a:gd name="T3" fmla="*/ 0 h 5"/>
                  <a:gd name="T4" fmla="*/ 2 w 9"/>
                  <a:gd name="T5" fmla="*/ 5 h 5"/>
                  <a:gd name="T6" fmla="*/ 4 w 9"/>
                  <a:gd name="T7" fmla="*/ 4 h 5"/>
                  <a:gd name="T8" fmla="*/ 2 w 9"/>
                  <a:gd name="T9" fmla="*/ 2 h 5"/>
                  <a:gd name="T10" fmla="*/ 5 w 9"/>
                  <a:gd name="T11" fmla="*/ 4 h 5"/>
                  <a:gd name="T12" fmla="*/ 9 w 9"/>
                  <a:gd name="T13" fmla="*/ 1 h 5"/>
                  <a:gd name="T14" fmla="*/ 6 w 9"/>
                  <a:gd name="T15" fmla="*/ 1 h 5"/>
                  <a:gd name="T16" fmla="*/ 7 w 9"/>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
                    <a:moveTo>
                      <a:pt x="7" y="1"/>
                    </a:moveTo>
                    <a:cubicBezTo>
                      <a:pt x="6" y="1"/>
                      <a:pt x="4" y="2"/>
                      <a:pt x="2" y="0"/>
                    </a:cubicBezTo>
                    <a:cubicBezTo>
                      <a:pt x="0" y="0"/>
                      <a:pt x="1" y="3"/>
                      <a:pt x="2" y="5"/>
                    </a:cubicBezTo>
                    <a:cubicBezTo>
                      <a:pt x="2" y="5"/>
                      <a:pt x="2" y="4"/>
                      <a:pt x="4" y="4"/>
                    </a:cubicBezTo>
                    <a:cubicBezTo>
                      <a:pt x="4" y="4"/>
                      <a:pt x="0" y="2"/>
                      <a:pt x="2" y="2"/>
                    </a:cubicBezTo>
                    <a:cubicBezTo>
                      <a:pt x="5" y="2"/>
                      <a:pt x="4" y="3"/>
                      <a:pt x="5" y="4"/>
                    </a:cubicBezTo>
                    <a:cubicBezTo>
                      <a:pt x="4" y="2"/>
                      <a:pt x="9" y="3"/>
                      <a:pt x="9" y="1"/>
                    </a:cubicBezTo>
                    <a:cubicBezTo>
                      <a:pt x="6" y="1"/>
                      <a:pt x="6" y="1"/>
                      <a:pt x="6" y="1"/>
                    </a:cubicBezTo>
                    <a:cubicBezTo>
                      <a:pt x="6" y="1"/>
                      <a:pt x="7"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9" name="Freeform 442">
                <a:extLst>
                  <a:ext uri="{FF2B5EF4-FFF2-40B4-BE49-F238E27FC236}">
                    <a16:creationId xmlns:a16="http://schemas.microsoft.com/office/drawing/2014/main" id="{AE793EF2-CD62-4A54-B4D9-69E8415EC202}"/>
                  </a:ext>
                </a:extLst>
              </p:cNvPr>
              <p:cNvSpPr>
                <a:spLocks/>
              </p:cNvSpPr>
              <p:nvPr userDrawn="1"/>
            </p:nvSpPr>
            <p:spPr bwMode="auto">
              <a:xfrm>
                <a:off x="3644" y="1452"/>
                <a:ext cx="25" cy="10"/>
              </a:xfrm>
              <a:custGeom>
                <a:avLst/>
                <a:gdLst>
                  <a:gd name="T0" fmla="*/ 1 w 5"/>
                  <a:gd name="T1" fmla="*/ 0 h 2"/>
                  <a:gd name="T2" fmla="*/ 0 w 5"/>
                  <a:gd name="T3" fmla="*/ 0 h 2"/>
                  <a:gd name="T4" fmla="*/ 3 w 5"/>
                  <a:gd name="T5" fmla="*/ 2 h 2"/>
                  <a:gd name="T6" fmla="*/ 5 w 5"/>
                  <a:gd name="T7" fmla="*/ 1 h 2"/>
                  <a:gd name="T8" fmla="*/ 4 w 5"/>
                  <a:gd name="T9" fmla="*/ 1 h 2"/>
                  <a:gd name="T10" fmla="*/ 3 w 5"/>
                  <a:gd name="T11" fmla="*/ 1 h 2"/>
                  <a:gd name="T12" fmla="*/ 1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1" y="0"/>
                    </a:moveTo>
                    <a:cubicBezTo>
                      <a:pt x="0" y="0"/>
                      <a:pt x="0" y="0"/>
                      <a:pt x="0" y="0"/>
                    </a:cubicBezTo>
                    <a:cubicBezTo>
                      <a:pt x="1" y="0"/>
                      <a:pt x="2" y="1"/>
                      <a:pt x="3" y="2"/>
                    </a:cubicBezTo>
                    <a:cubicBezTo>
                      <a:pt x="4" y="2"/>
                      <a:pt x="5" y="1"/>
                      <a:pt x="5" y="1"/>
                    </a:cubicBezTo>
                    <a:cubicBezTo>
                      <a:pt x="5" y="1"/>
                      <a:pt x="5" y="1"/>
                      <a:pt x="4" y="1"/>
                    </a:cubicBezTo>
                    <a:cubicBezTo>
                      <a:pt x="4" y="1"/>
                      <a:pt x="3" y="1"/>
                      <a:pt x="3"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0" name="Freeform 443">
                <a:extLst>
                  <a:ext uri="{FF2B5EF4-FFF2-40B4-BE49-F238E27FC236}">
                    <a16:creationId xmlns:a16="http://schemas.microsoft.com/office/drawing/2014/main" id="{2BAE58D3-E117-4971-B251-286F458653CA}"/>
                  </a:ext>
                </a:extLst>
              </p:cNvPr>
              <p:cNvSpPr>
                <a:spLocks/>
              </p:cNvSpPr>
              <p:nvPr userDrawn="1"/>
            </p:nvSpPr>
            <p:spPr bwMode="auto">
              <a:xfrm>
                <a:off x="3615" y="1432"/>
                <a:ext cx="29" cy="20"/>
              </a:xfrm>
              <a:custGeom>
                <a:avLst/>
                <a:gdLst>
                  <a:gd name="T0" fmla="*/ 3 w 6"/>
                  <a:gd name="T1" fmla="*/ 2 h 4"/>
                  <a:gd name="T2" fmla="*/ 5 w 6"/>
                  <a:gd name="T3" fmla="*/ 1 h 4"/>
                  <a:gd name="T4" fmla="*/ 1 w 6"/>
                  <a:gd name="T5" fmla="*/ 1 h 4"/>
                  <a:gd name="T6" fmla="*/ 3 w 6"/>
                  <a:gd name="T7" fmla="*/ 2 h 4"/>
                  <a:gd name="T8" fmla="*/ 0 w 6"/>
                  <a:gd name="T9" fmla="*/ 1 h 4"/>
                  <a:gd name="T10" fmla="*/ 2 w 6"/>
                  <a:gd name="T11" fmla="*/ 3 h 4"/>
                  <a:gd name="T12" fmla="*/ 2 w 6"/>
                  <a:gd name="T13" fmla="*/ 3 h 4"/>
                  <a:gd name="T14" fmla="*/ 2 w 6"/>
                  <a:gd name="T15" fmla="*/ 3 h 4"/>
                  <a:gd name="T16" fmla="*/ 2 w 6"/>
                  <a:gd name="T17" fmla="*/ 3 h 4"/>
                  <a:gd name="T18" fmla="*/ 2 w 6"/>
                  <a:gd name="T19" fmla="*/ 3 h 4"/>
                  <a:gd name="T20" fmla="*/ 2 w 6"/>
                  <a:gd name="T21" fmla="*/ 3 h 4"/>
                  <a:gd name="T22" fmla="*/ 3 w 6"/>
                  <a:gd name="T23" fmla="*/ 2 h 4"/>
                  <a:gd name="T24" fmla="*/ 2 w 6"/>
                  <a:gd name="T25" fmla="*/ 3 h 4"/>
                  <a:gd name="T26" fmla="*/ 2 w 6"/>
                  <a:gd name="T27" fmla="*/ 3 h 4"/>
                  <a:gd name="T28" fmla="*/ 2 w 6"/>
                  <a:gd name="T29" fmla="*/ 3 h 4"/>
                  <a:gd name="T30" fmla="*/ 6 w 6"/>
                  <a:gd name="T31" fmla="*/ 4 h 4"/>
                  <a:gd name="T32" fmla="*/ 3 w 6"/>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3" y="2"/>
                    </a:moveTo>
                    <a:cubicBezTo>
                      <a:pt x="4" y="2"/>
                      <a:pt x="6" y="2"/>
                      <a:pt x="5" y="1"/>
                    </a:cubicBezTo>
                    <a:cubicBezTo>
                      <a:pt x="2" y="0"/>
                      <a:pt x="3" y="1"/>
                      <a:pt x="1" y="1"/>
                    </a:cubicBezTo>
                    <a:cubicBezTo>
                      <a:pt x="5" y="2"/>
                      <a:pt x="0" y="1"/>
                      <a:pt x="3" y="2"/>
                    </a:cubicBezTo>
                    <a:cubicBezTo>
                      <a:pt x="2" y="2"/>
                      <a:pt x="1" y="2"/>
                      <a:pt x="0" y="1"/>
                    </a:cubicBezTo>
                    <a:cubicBezTo>
                      <a:pt x="1" y="2"/>
                      <a:pt x="2" y="2"/>
                      <a:pt x="2" y="3"/>
                    </a:cubicBezTo>
                    <a:cubicBezTo>
                      <a:pt x="2" y="3"/>
                      <a:pt x="2" y="3"/>
                      <a:pt x="2" y="3"/>
                    </a:cubicBezTo>
                    <a:cubicBezTo>
                      <a:pt x="2" y="3"/>
                      <a:pt x="2" y="3"/>
                      <a:pt x="2" y="3"/>
                    </a:cubicBezTo>
                    <a:cubicBezTo>
                      <a:pt x="2" y="3"/>
                      <a:pt x="2" y="3"/>
                      <a:pt x="2" y="3"/>
                    </a:cubicBezTo>
                    <a:cubicBezTo>
                      <a:pt x="2" y="2"/>
                      <a:pt x="2" y="2"/>
                      <a:pt x="2" y="3"/>
                    </a:cubicBezTo>
                    <a:cubicBezTo>
                      <a:pt x="2" y="3"/>
                      <a:pt x="2" y="3"/>
                      <a:pt x="2" y="3"/>
                    </a:cubicBezTo>
                    <a:cubicBezTo>
                      <a:pt x="2" y="2"/>
                      <a:pt x="2" y="2"/>
                      <a:pt x="3" y="2"/>
                    </a:cubicBezTo>
                    <a:cubicBezTo>
                      <a:pt x="4" y="3"/>
                      <a:pt x="3" y="3"/>
                      <a:pt x="2" y="3"/>
                    </a:cubicBezTo>
                    <a:cubicBezTo>
                      <a:pt x="2" y="3"/>
                      <a:pt x="2" y="3"/>
                      <a:pt x="2" y="3"/>
                    </a:cubicBezTo>
                    <a:cubicBezTo>
                      <a:pt x="2" y="3"/>
                      <a:pt x="2" y="3"/>
                      <a:pt x="2" y="3"/>
                    </a:cubicBezTo>
                    <a:cubicBezTo>
                      <a:pt x="6" y="4"/>
                      <a:pt x="6" y="4"/>
                      <a:pt x="6" y="4"/>
                    </a:cubicBezTo>
                    <a:cubicBezTo>
                      <a:pt x="5" y="3"/>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1" name="Freeform 444">
                <a:extLst>
                  <a:ext uri="{FF2B5EF4-FFF2-40B4-BE49-F238E27FC236}">
                    <a16:creationId xmlns:a16="http://schemas.microsoft.com/office/drawing/2014/main" id="{8E854D0C-6D6B-4D3E-95F9-1917A01673D5}"/>
                  </a:ext>
                </a:extLst>
              </p:cNvPr>
              <p:cNvSpPr>
                <a:spLocks/>
              </p:cNvSpPr>
              <p:nvPr userDrawn="1"/>
            </p:nvSpPr>
            <p:spPr bwMode="auto">
              <a:xfrm>
                <a:off x="3560" y="13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2" name="Freeform 445">
                <a:extLst>
                  <a:ext uri="{FF2B5EF4-FFF2-40B4-BE49-F238E27FC236}">
                    <a16:creationId xmlns:a16="http://schemas.microsoft.com/office/drawing/2014/main" id="{971AB8B0-7E12-42C3-8DEF-463E1151E771}"/>
                  </a:ext>
                </a:extLst>
              </p:cNvPr>
              <p:cNvSpPr>
                <a:spLocks/>
              </p:cNvSpPr>
              <p:nvPr userDrawn="1"/>
            </p:nvSpPr>
            <p:spPr bwMode="auto">
              <a:xfrm>
                <a:off x="3550" y="1362"/>
                <a:ext cx="15" cy="30"/>
              </a:xfrm>
              <a:custGeom>
                <a:avLst/>
                <a:gdLst>
                  <a:gd name="T0" fmla="*/ 2 w 3"/>
                  <a:gd name="T1" fmla="*/ 3 h 6"/>
                  <a:gd name="T2" fmla="*/ 1 w 3"/>
                  <a:gd name="T3" fmla="*/ 2 h 6"/>
                  <a:gd name="T4" fmla="*/ 2 w 3"/>
                  <a:gd name="T5" fmla="*/ 1 h 6"/>
                  <a:gd name="T6" fmla="*/ 1 w 3"/>
                  <a:gd name="T7" fmla="*/ 2 h 6"/>
                  <a:gd name="T8" fmla="*/ 1 w 3"/>
                  <a:gd name="T9" fmla="*/ 2 h 6"/>
                  <a:gd name="T10" fmla="*/ 2 w 3"/>
                  <a:gd name="T11" fmla="*/ 5 h 6"/>
                  <a:gd name="T12" fmla="*/ 2 w 3"/>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3"/>
                    </a:moveTo>
                    <a:cubicBezTo>
                      <a:pt x="2" y="2"/>
                      <a:pt x="2" y="2"/>
                      <a:pt x="1" y="2"/>
                    </a:cubicBezTo>
                    <a:cubicBezTo>
                      <a:pt x="1" y="1"/>
                      <a:pt x="1" y="1"/>
                      <a:pt x="2" y="1"/>
                    </a:cubicBezTo>
                    <a:cubicBezTo>
                      <a:pt x="1" y="1"/>
                      <a:pt x="0" y="0"/>
                      <a:pt x="1" y="2"/>
                    </a:cubicBezTo>
                    <a:cubicBezTo>
                      <a:pt x="1" y="2"/>
                      <a:pt x="1" y="2"/>
                      <a:pt x="1" y="2"/>
                    </a:cubicBezTo>
                    <a:cubicBezTo>
                      <a:pt x="2" y="3"/>
                      <a:pt x="2" y="6"/>
                      <a:pt x="2" y="5"/>
                    </a:cubicBezTo>
                    <a:cubicBezTo>
                      <a:pt x="2" y="5"/>
                      <a:pt x="3"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3" name="Freeform 446">
                <a:extLst>
                  <a:ext uri="{FF2B5EF4-FFF2-40B4-BE49-F238E27FC236}">
                    <a16:creationId xmlns:a16="http://schemas.microsoft.com/office/drawing/2014/main" id="{50799717-B666-4644-8567-EC2C54EFF713}"/>
                  </a:ext>
                </a:extLst>
              </p:cNvPr>
              <p:cNvSpPr>
                <a:spLocks/>
              </p:cNvSpPr>
              <p:nvPr userDrawn="1"/>
            </p:nvSpPr>
            <p:spPr bwMode="auto">
              <a:xfrm>
                <a:off x="3590" y="1407"/>
                <a:ext cx="15" cy="10"/>
              </a:xfrm>
              <a:custGeom>
                <a:avLst/>
                <a:gdLst>
                  <a:gd name="T0" fmla="*/ 0 w 3"/>
                  <a:gd name="T1" fmla="*/ 1 h 2"/>
                  <a:gd name="T2" fmla="*/ 3 w 3"/>
                  <a:gd name="T3" fmla="*/ 2 h 2"/>
                  <a:gd name="T4" fmla="*/ 2 w 3"/>
                  <a:gd name="T5" fmla="*/ 1 h 2"/>
                  <a:gd name="T6" fmla="*/ 2 w 3"/>
                  <a:gd name="T7" fmla="*/ 1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0" y="1"/>
                      <a:pt x="3" y="2"/>
                      <a:pt x="3" y="2"/>
                    </a:cubicBezTo>
                    <a:cubicBezTo>
                      <a:pt x="2" y="1"/>
                      <a:pt x="2" y="1"/>
                      <a:pt x="2" y="1"/>
                    </a:cubicBezTo>
                    <a:cubicBezTo>
                      <a:pt x="2" y="1"/>
                      <a:pt x="2" y="1"/>
                      <a:pt x="2"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4" name="Freeform 447">
                <a:extLst>
                  <a:ext uri="{FF2B5EF4-FFF2-40B4-BE49-F238E27FC236}">
                    <a16:creationId xmlns:a16="http://schemas.microsoft.com/office/drawing/2014/main" id="{2BE86E86-02AC-4BEA-BA34-F22B99EB352C}"/>
                  </a:ext>
                </a:extLst>
              </p:cNvPr>
              <p:cNvSpPr>
                <a:spLocks/>
              </p:cNvSpPr>
              <p:nvPr userDrawn="1"/>
            </p:nvSpPr>
            <p:spPr bwMode="auto">
              <a:xfrm>
                <a:off x="3669" y="1462"/>
                <a:ext cx="10" cy="5"/>
              </a:xfrm>
              <a:custGeom>
                <a:avLst/>
                <a:gdLst>
                  <a:gd name="T0" fmla="*/ 0 w 10"/>
                  <a:gd name="T1" fmla="*/ 0 h 5"/>
                  <a:gd name="T2" fmla="*/ 0 w 10"/>
                  <a:gd name="T3" fmla="*/ 5 h 5"/>
                  <a:gd name="T4" fmla="*/ 10 w 10"/>
                  <a:gd name="T5" fmla="*/ 0 h 5"/>
                  <a:gd name="T6" fmla="*/ 0 w 10"/>
                  <a:gd name="T7" fmla="*/ 0 h 5"/>
                </a:gdLst>
                <a:ahLst/>
                <a:cxnLst>
                  <a:cxn ang="0">
                    <a:pos x="T0" y="T1"/>
                  </a:cxn>
                  <a:cxn ang="0">
                    <a:pos x="T2" y="T3"/>
                  </a:cxn>
                  <a:cxn ang="0">
                    <a:pos x="T4" y="T5"/>
                  </a:cxn>
                  <a:cxn ang="0">
                    <a:pos x="T6" y="T7"/>
                  </a:cxn>
                </a:cxnLst>
                <a:rect l="0" t="0" r="r" b="b"/>
                <a:pathLst>
                  <a:path w="10" h="5">
                    <a:moveTo>
                      <a:pt x="0" y="0"/>
                    </a:moveTo>
                    <a:lnTo>
                      <a:pt x="0" y="5"/>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5" name="Freeform 448">
                <a:extLst>
                  <a:ext uri="{FF2B5EF4-FFF2-40B4-BE49-F238E27FC236}">
                    <a16:creationId xmlns:a16="http://schemas.microsoft.com/office/drawing/2014/main" id="{A72F496F-2F96-4817-860B-299235563A5E}"/>
                  </a:ext>
                </a:extLst>
              </p:cNvPr>
              <p:cNvSpPr>
                <a:spLocks/>
              </p:cNvSpPr>
              <p:nvPr userDrawn="1"/>
            </p:nvSpPr>
            <p:spPr bwMode="auto">
              <a:xfrm>
                <a:off x="3689" y="1467"/>
                <a:ext cx="10" cy="0"/>
              </a:xfrm>
              <a:custGeom>
                <a:avLst/>
                <a:gdLst>
                  <a:gd name="T0" fmla="*/ 5 w 10"/>
                  <a:gd name="T1" fmla="*/ 0 w 10"/>
                  <a:gd name="T2" fmla="*/ 10 w 10"/>
                  <a:gd name="T3" fmla="*/ 5 w 10"/>
                </a:gdLst>
                <a:ahLst/>
                <a:cxnLst>
                  <a:cxn ang="0">
                    <a:pos x="T0" y="0"/>
                  </a:cxn>
                  <a:cxn ang="0">
                    <a:pos x="T1" y="0"/>
                  </a:cxn>
                  <a:cxn ang="0">
                    <a:pos x="T2" y="0"/>
                  </a:cxn>
                  <a:cxn ang="0">
                    <a:pos x="T3" y="0"/>
                  </a:cxn>
                </a:cxnLst>
                <a:rect l="0" t="0" r="r" b="b"/>
                <a:pathLst>
                  <a:path w="10">
                    <a:moveTo>
                      <a:pt x="5" y="0"/>
                    </a:moveTo>
                    <a:lnTo>
                      <a:pt x="0" y="0"/>
                    </a:lnTo>
                    <a:lnTo>
                      <a:pt x="1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6" name="Freeform 449">
                <a:extLst>
                  <a:ext uri="{FF2B5EF4-FFF2-40B4-BE49-F238E27FC236}">
                    <a16:creationId xmlns:a16="http://schemas.microsoft.com/office/drawing/2014/main" id="{04B1DB05-0603-4954-86D4-2DAF085CAA1E}"/>
                  </a:ext>
                </a:extLst>
              </p:cNvPr>
              <p:cNvSpPr>
                <a:spLocks/>
              </p:cNvSpPr>
              <p:nvPr userDrawn="1"/>
            </p:nvSpPr>
            <p:spPr bwMode="auto">
              <a:xfrm>
                <a:off x="4301" y="1087"/>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7" name="Freeform 450">
                <a:extLst>
                  <a:ext uri="{FF2B5EF4-FFF2-40B4-BE49-F238E27FC236}">
                    <a16:creationId xmlns:a16="http://schemas.microsoft.com/office/drawing/2014/main" id="{E70C4712-8374-4B0D-8EAD-4B52904B3951}"/>
                  </a:ext>
                </a:extLst>
              </p:cNvPr>
              <p:cNvSpPr>
                <a:spLocks/>
              </p:cNvSpPr>
              <p:nvPr userDrawn="1"/>
            </p:nvSpPr>
            <p:spPr bwMode="auto">
              <a:xfrm>
                <a:off x="4341" y="1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8" name="Freeform 451">
                <a:extLst>
                  <a:ext uri="{FF2B5EF4-FFF2-40B4-BE49-F238E27FC236}">
                    <a16:creationId xmlns:a16="http://schemas.microsoft.com/office/drawing/2014/main" id="{57CDF2F5-1A2C-4A29-B7AF-5A7FFFFF5B48}"/>
                  </a:ext>
                </a:extLst>
              </p:cNvPr>
              <p:cNvSpPr>
                <a:spLocks/>
              </p:cNvSpPr>
              <p:nvPr userDrawn="1"/>
            </p:nvSpPr>
            <p:spPr bwMode="auto">
              <a:xfrm>
                <a:off x="4182" y="1472"/>
                <a:ext cx="15" cy="10"/>
              </a:xfrm>
              <a:custGeom>
                <a:avLst/>
                <a:gdLst>
                  <a:gd name="T0" fmla="*/ 0 w 3"/>
                  <a:gd name="T1" fmla="*/ 0 h 2"/>
                  <a:gd name="T2" fmla="*/ 3 w 3"/>
                  <a:gd name="T3" fmla="*/ 1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3" y="2"/>
                      <a:pt x="3" y="1"/>
                    </a:cubicBezTo>
                    <a:cubicBezTo>
                      <a:pt x="3" y="0"/>
                      <a:pt x="3"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9" name="Freeform 452">
                <a:extLst>
                  <a:ext uri="{FF2B5EF4-FFF2-40B4-BE49-F238E27FC236}">
                    <a16:creationId xmlns:a16="http://schemas.microsoft.com/office/drawing/2014/main" id="{BBF2C406-994B-4CE4-844A-94A669578B7E}"/>
                  </a:ext>
                </a:extLst>
              </p:cNvPr>
              <p:cNvSpPr>
                <a:spLocks/>
              </p:cNvSpPr>
              <p:nvPr userDrawn="1"/>
            </p:nvSpPr>
            <p:spPr bwMode="auto">
              <a:xfrm>
                <a:off x="4470" y="1307"/>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0" name="Freeform 453">
                <a:extLst>
                  <a:ext uri="{FF2B5EF4-FFF2-40B4-BE49-F238E27FC236}">
                    <a16:creationId xmlns:a16="http://schemas.microsoft.com/office/drawing/2014/main" id="{3ADF2F0F-D058-49F7-997B-95FDD522D1EE}"/>
                  </a:ext>
                </a:extLst>
              </p:cNvPr>
              <p:cNvSpPr>
                <a:spLocks/>
              </p:cNvSpPr>
              <p:nvPr userDrawn="1"/>
            </p:nvSpPr>
            <p:spPr bwMode="auto">
              <a:xfrm>
                <a:off x="4455" y="129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1" name="Freeform 454">
                <a:extLst>
                  <a:ext uri="{FF2B5EF4-FFF2-40B4-BE49-F238E27FC236}">
                    <a16:creationId xmlns:a16="http://schemas.microsoft.com/office/drawing/2014/main" id="{A8D961FB-00D6-458A-B522-B38AD4F1805E}"/>
                  </a:ext>
                </a:extLst>
              </p:cNvPr>
              <p:cNvSpPr>
                <a:spLocks/>
              </p:cNvSpPr>
              <p:nvPr userDrawn="1"/>
            </p:nvSpPr>
            <p:spPr bwMode="auto">
              <a:xfrm>
                <a:off x="4187" y="928"/>
                <a:ext cx="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2" name="Freeform 455">
                <a:extLst>
                  <a:ext uri="{FF2B5EF4-FFF2-40B4-BE49-F238E27FC236}">
                    <a16:creationId xmlns:a16="http://schemas.microsoft.com/office/drawing/2014/main" id="{97861859-40B2-41F8-9F2C-E3B2A3D86A80}"/>
                  </a:ext>
                </a:extLst>
              </p:cNvPr>
              <p:cNvSpPr>
                <a:spLocks/>
              </p:cNvSpPr>
              <p:nvPr userDrawn="1"/>
            </p:nvSpPr>
            <p:spPr bwMode="auto">
              <a:xfrm>
                <a:off x="3913" y="1447"/>
                <a:ext cx="15"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2" y="0"/>
                      <a:pt x="3" y="0"/>
                      <a:pt x="3"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3" name="Freeform 456">
                <a:extLst>
                  <a:ext uri="{FF2B5EF4-FFF2-40B4-BE49-F238E27FC236}">
                    <a16:creationId xmlns:a16="http://schemas.microsoft.com/office/drawing/2014/main" id="{ED34E33A-6649-4F9B-A67F-3E7D99BDB1CD}"/>
                  </a:ext>
                </a:extLst>
              </p:cNvPr>
              <p:cNvSpPr>
                <a:spLocks/>
              </p:cNvSpPr>
              <p:nvPr userDrawn="1"/>
            </p:nvSpPr>
            <p:spPr bwMode="auto">
              <a:xfrm>
                <a:off x="4336" y="105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4" name="Freeform 457">
                <a:extLst>
                  <a:ext uri="{FF2B5EF4-FFF2-40B4-BE49-F238E27FC236}">
                    <a16:creationId xmlns:a16="http://schemas.microsoft.com/office/drawing/2014/main" id="{78339F32-6B4C-434A-BC89-7645D5EEB43E}"/>
                  </a:ext>
                </a:extLst>
              </p:cNvPr>
              <p:cNvSpPr>
                <a:spLocks/>
              </p:cNvSpPr>
              <p:nvPr userDrawn="1"/>
            </p:nvSpPr>
            <p:spPr bwMode="auto">
              <a:xfrm>
                <a:off x="3928" y="1437"/>
                <a:ext cx="20" cy="10"/>
              </a:xfrm>
              <a:custGeom>
                <a:avLst/>
                <a:gdLst>
                  <a:gd name="T0" fmla="*/ 4 w 4"/>
                  <a:gd name="T1" fmla="*/ 0 h 2"/>
                  <a:gd name="T2" fmla="*/ 3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4" y="0"/>
                      <a:pt x="3" y="0"/>
                      <a:pt x="3" y="0"/>
                    </a:cubicBezTo>
                    <a:cubicBezTo>
                      <a:pt x="2" y="1"/>
                      <a:pt x="1" y="1"/>
                      <a:pt x="0" y="2"/>
                    </a:cubicBezTo>
                    <a:cubicBezTo>
                      <a:pt x="2" y="2"/>
                      <a:pt x="3"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5" name="Freeform 458">
                <a:extLst>
                  <a:ext uri="{FF2B5EF4-FFF2-40B4-BE49-F238E27FC236}">
                    <a16:creationId xmlns:a16="http://schemas.microsoft.com/office/drawing/2014/main" id="{11007E30-0435-4D6A-AFDE-EA43C6782FA0}"/>
                  </a:ext>
                </a:extLst>
              </p:cNvPr>
              <p:cNvSpPr>
                <a:spLocks/>
              </p:cNvSpPr>
              <p:nvPr userDrawn="1"/>
            </p:nvSpPr>
            <p:spPr bwMode="auto">
              <a:xfrm>
                <a:off x="3779" y="997"/>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6" name="Freeform 459">
                <a:extLst>
                  <a:ext uri="{FF2B5EF4-FFF2-40B4-BE49-F238E27FC236}">
                    <a16:creationId xmlns:a16="http://schemas.microsoft.com/office/drawing/2014/main" id="{1AF81B9B-10F7-4F1D-AD51-4190318ECAED}"/>
                  </a:ext>
                </a:extLst>
              </p:cNvPr>
              <p:cNvSpPr>
                <a:spLocks/>
              </p:cNvSpPr>
              <p:nvPr userDrawn="1"/>
            </p:nvSpPr>
            <p:spPr bwMode="auto">
              <a:xfrm>
                <a:off x="3600" y="1087"/>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7" name="Freeform 460">
                <a:extLst>
                  <a:ext uri="{FF2B5EF4-FFF2-40B4-BE49-F238E27FC236}">
                    <a16:creationId xmlns:a16="http://schemas.microsoft.com/office/drawing/2014/main" id="{7DEC5B83-F711-4FEA-A7B1-393B8B7EB7AB}"/>
                  </a:ext>
                </a:extLst>
              </p:cNvPr>
              <p:cNvSpPr>
                <a:spLocks/>
              </p:cNvSpPr>
              <p:nvPr userDrawn="1"/>
            </p:nvSpPr>
            <p:spPr bwMode="auto">
              <a:xfrm>
                <a:off x="3774" y="1477"/>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8" name="Freeform 461">
                <a:extLst>
                  <a:ext uri="{FF2B5EF4-FFF2-40B4-BE49-F238E27FC236}">
                    <a16:creationId xmlns:a16="http://schemas.microsoft.com/office/drawing/2014/main" id="{7FAD19C7-E0A5-4B2E-BFF7-B10E971D805C}"/>
                  </a:ext>
                </a:extLst>
              </p:cNvPr>
              <p:cNvSpPr>
                <a:spLocks/>
              </p:cNvSpPr>
              <p:nvPr userDrawn="1"/>
            </p:nvSpPr>
            <p:spPr bwMode="auto">
              <a:xfrm>
                <a:off x="3759" y="14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9" name="Freeform 462">
                <a:extLst>
                  <a:ext uri="{FF2B5EF4-FFF2-40B4-BE49-F238E27FC236}">
                    <a16:creationId xmlns:a16="http://schemas.microsoft.com/office/drawing/2014/main" id="{22BECBC1-AD24-4381-88C5-4B54495D0DAB}"/>
                  </a:ext>
                </a:extLst>
              </p:cNvPr>
              <p:cNvSpPr>
                <a:spLocks/>
              </p:cNvSpPr>
              <p:nvPr userDrawn="1"/>
            </p:nvSpPr>
            <p:spPr bwMode="auto">
              <a:xfrm>
                <a:off x="3973" y="13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0" name="Freeform 463">
                <a:extLst>
                  <a:ext uri="{FF2B5EF4-FFF2-40B4-BE49-F238E27FC236}">
                    <a16:creationId xmlns:a16="http://schemas.microsoft.com/office/drawing/2014/main" id="{B7DFE40F-0A38-4DA8-A171-4C87557ACBEA}"/>
                  </a:ext>
                </a:extLst>
              </p:cNvPr>
              <p:cNvSpPr>
                <a:spLocks/>
              </p:cNvSpPr>
              <p:nvPr userDrawn="1"/>
            </p:nvSpPr>
            <p:spPr bwMode="auto">
              <a:xfrm>
                <a:off x="3774" y="147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1" name="Freeform 464">
                <a:extLst>
                  <a:ext uri="{FF2B5EF4-FFF2-40B4-BE49-F238E27FC236}">
                    <a16:creationId xmlns:a16="http://schemas.microsoft.com/office/drawing/2014/main" id="{370431A8-3F15-423D-8AFB-F1FA72AD8855}"/>
                  </a:ext>
                </a:extLst>
              </p:cNvPr>
              <p:cNvSpPr>
                <a:spLocks/>
              </p:cNvSpPr>
              <p:nvPr userDrawn="1"/>
            </p:nvSpPr>
            <p:spPr bwMode="auto">
              <a:xfrm>
                <a:off x="3769" y="147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2" name="Freeform 465">
                <a:extLst>
                  <a:ext uri="{FF2B5EF4-FFF2-40B4-BE49-F238E27FC236}">
                    <a16:creationId xmlns:a16="http://schemas.microsoft.com/office/drawing/2014/main" id="{96B81247-242F-4800-8C32-0013B5B89DFC}"/>
                  </a:ext>
                </a:extLst>
              </p:cNvPr>
              <p:cNvSpPr>
                <a:spLocks/>
              </p:cNvSpPr>
              <p:nvPr userDrawn="1"/>
            </p:nvSpPr>
            <p:spPr bwMode="auto">
              <a:xfrm>
                <a:off x="3779" y="147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3" name="Freeform 466">
                <a:extLst>
                  <a:ext uri="{FF2B5EF4-FFF2-40B4-BE49-F238E27FC236}">
                    <a16:creationId xmlns:a16="http://schemas.microsoft.com/office/drawing/2014/main" id="{096F5026-7D71-4A8F-B625-DE33E198D695}"/>
                  </a:ext>
                </a:extLst>
              </p:cNvPr>
              <p:cNvSpPr>
                <a:spLocks/>
              </p:cNvSpPr>
              <p:nvPr userDrawn="1"/>
            </p:nvSpPr>
            <p:spPr bwMode="auto">
              <a:xfrm>
                <a:off x="3988" y="7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4" name="Rectangle 467">
                <a:extLst>
                  <a:ext uri="{FF2B5EF4-FFF2-40B4-BE49-F238E27FC236}">
                    <a16:creationId xmlns:a16="http://schemas.microsoft.com/office/drawing/2014/main" id="{E45B4C87-2211-4476-8645-148EB6627093}"/>
                  </a:ext>
                </a:extLst>
              </p:cNvPr>
              <p:cNvSpPr>
                <a:spLocks noChangeArrowheads="1"/>
              </p:cNvSpPr>
              <p:nvPr userDrawn="1"/>
            </p:nvSpPr>
            <p:spPr bwMode="auto">
              <a:xfrm>
                <a:off x="4296" y="142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5" name="Freeform 468">
                <a:extLst>
                  <a:ext uri="{FF2B5EF4-FFF2-40B4-BE49-F238E27FC236}">
                    <a16:creationId xmlns:a16="http://schemas.microsoft.com/office/drawing/2014/main" id="{96F4C1D4-1F52-4432-BC12-AD36E68AD577}"/>
                  </a:ext>
                </a:extLst>
              </p:cNvPr>
              <p:cNvSpPr>
                <a:spLocks/>
              </p:cNvSpPr>
              <p:nvPr userDrawn="1"/>
            </p:nvSpPr>
            <p:spPr bwMode="auto">
              <a:xfrm>
                <a:off x="4296" y="1412"/>
                <a:ext cx="15" cy="20"/>
              </a:xfrm>
              <a:custGeom>
                <a:avLst/>
                <a:gdLst>
                  <a:gd name="T0" fmla="*/ 3 w 3"/>
                  <a:gd name="T1" fmla="*/ 0 h 4"/>
                  <a:gd name="T2" fmla="*/ 0 w 3"/>
                  <a:gd name="T3" fmla="*/ 2 h 4"/>
                  <a:gd name="T4" fmla="*/ 1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2" y="2"/>
                      <a:pt x="1" y="2"/>
                      <a:pt x="0" y="2"/>
                    </a:cubicBezTo>
                    <a:cubicBezTo>
                      <a:pt x="1" y="4"/>
                      <a:pt x="1" y="4"/>
                      <a:pt x="1" y="4"/>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6" name="Freeform 469">
                <a:extLst>
                  <a:ext uri="{FF2B5EF4-FFF2-40B4-BE49-F238E27FC236}">
                    <a16:creationId xmlns:a16="http://schemas.microsoft.com/office/drawing/2014/main" id="{9ABB0224-E56E-4619-84B7-8D7DA1670840}"/>
                  </a:ext>
                </a:extLst>
              </p:cNvPr>
              <p:cNvSpPr>
                <a:spLocks noEditPoints="1"/>
              </p:cNvSpPr>
              <p:nvPr userDrawn="1"/>
            </p:nvSpPr>
            <p:spPr bwMode="auto">
              <a:xfrm>
                <a:off x="3565" y="713"/>
                <a:ext cx="930" cy="764"/>
              </a:xfrm>
              <a:custGeom>
                <a:avLst/>
                <a:gdLst>
                  <a:gd name="T0" fmla="*/ 143 w 187"/>
                  <a:gd name="T1" fmla="*/ 70 h 153"/>
                  <a:gd name="T2" fmla="*/ 154 w 187"/>
                  <a:gd name="T3" fmla="*/ 77 h 153"/>
                  <a:gd name="T4" fmla="*/ 158 w 187"/>
                  <a:gd name="T5" fmla="*/ 79 h 153"/>
                  <a:gd name="T6" fmla="*/ 167 w 187"/>
                  <a:gd name="T7" fmla="*/ 87 h 153"/>
                  <a:gd name="T8" fmla="*/ 177 w 187"/>
                  <a:gd name="T9" fmla="*/ 99 h 153"/>
                  <a:gd name="T10" fmla="*/ 180 w 187"/>
                  <a:gd name="T11" fmla="*/ 114 h 153"/>
                  <a:gd name="T12" fmla="*/ 181 w 187"/>
                  <a:gd name="T13" fmla="*/ 120 h 153"/>
                  <a:gd name="T14" fmla="*/ 179 w 187"/>
                  <a:gd name="T15" fmla="*/ 120 h 153"/>
                  <a:gd name="T16" fmla="*/ 174 w 187"/>
                  <a:gd name="T17" fmla="*/ 127 h 153"/>
                  <a:gd name="T18" fmla="*/ 165 w 187"/>
                  <a:gd name="T19" fmla="*/ 137 h 153"/>
                  <a:gd name="T20" fmla="*/ 147 w 187"/>
                  <a:gd name="T21" fmla="*/ 147 h 153"/>
                  <a:gd name="T22" fmla="*/ 138 w 187"/>
                  <a:gd name="T23" fmla="*/ 143 h 153"/>
                  <a:gd name="T24" fmla="*/ 123 w 187"/>
                  <a:gd name="T25" fmla="*/ 143 h 153"/>
                  <a:gd name="T26" fmla="*/ 120 w 187"/>
                  <a:gd name="T27" fmla="*/ 141 h 153"/>
                  <a:gd name="T28" fmla="*/ 111 w 187"/>
                  <a:gd name="T29" fmla="*/ 140 h 153"/>
                  <a:gd name="T30" fmla="*/ 97 w 187"/>
                  <a:gd name="T31" fmla="*/ 140 h 153"/>
                  <a:gd name="T32" fmla="*/ 87 w 187"/>
                  <a:gd name="T33" fmla="*/ 134 h 153"/>
                  <a:gd name="T34" fmla="*/ 69 w 187"/>
                  <a:gd name="T35" fmla="*/ 139 h 153"/>
                  <a:gd name="T36" fmla="*/ 58 w 187"/>
                  <a:gd name="T37" fmla="*/ 147 h 153"/>
                  <a:gd name="T38" fmla="*/ 45 w 187"/>
                  <a:gd name="T39" fmla="*/ 147 h 153"/>
                  <a:gd name="T40" fmla="*/ 28 w 187"/>
                  <a:gd name="T41" fmla="*/ 150 h 153"/>
                  <a:gd name="T42" fmla="*/ 42 w 187"/>
                  <a:gd name="T43" fmla="*/ 152 h 153"/>
                  <a:gd name="T44" fmla="*/ 51 w 187"/>
                  <a:gd name="T45" fmla="*/ 152 h 153"/>
                  <a:gd name="T46" fmla="*/ 78 w 187"/>
                  <a:gd name="T47" fmla="*/ 144 h 153"/>
                  <a:gd name="T48" fmla="*/ 89 w 187"/>
                  <a:gd name="T49" fmla="*/ 143 h 153"/>
                  <a:gd name="T50" fmla="*/ 98 w 187"/>
                  <a:gd name="T51" fmla="*/ 144 h 153"/>
                  <a:gd name="T52" fmla="*/ 122 w 187"/>
                  <a:gd name="T53" fmla="*/ 151 h 153"/>
                  <a:gd name="T54" fmla="*/ 127 w 187"/>
                  <a:gd name="T55" fmla="*/ 151 h 153"/>
                  <a:gd name="T56" fmla="*/ 143 w 187"/>
                  <a:gd name="T57" fmla="*/ 150 h 153"/>
                  <a:gd name="T58" fmla="*/ 166 w 187"/>
                  <a:gd name="T59" fmla="*/ 144 h 153"/>
                  <a:gd name="T60" fmla="*/ 185 w 187"/>
                  <a:gd name="T61" fmla="*/ 128 h 153"/>
                  <a:gd name="T62" fmla="*/ 186 w 187"/>
                  <a:gd name="T63" fmla="*/ 110 h 153"/>
                  <a:gd name="T64" fmla="*/ 180 w 187"/>
                  <a:gd name="T65" fmla="*/ 92 h 153"/>
                  <a:gd name="T66" fmla="*/ 172 w 187"/>
                  <a:gd name="T67" fmla="*/ 78 h 153"/>
                  <a:gd name="T68" fmla="*/ 152 w 187"/>
                  <a:gd name="T69" fmla="*/ 67 h 153"/>
                  <a:gd name="T70" fmla="*/ 138 w 187"/>
                  <a:gd name="T71" fmla="*/ 50 h 153"/>
                  <a:gd name="T72" fmla="*/ 130 w 187"/>
                  <a:gd name="T73" fmla="*/ 30 h 153"/>
                  <a:gd name="T74" fmla="*/ 115 w 187"/>
                  <a:gd name="T75" fmla="*/ 13 h 153"/>
                  <a:gd name="T76" fmla="*/ 86 w 187"/>
                  <a:gd name="T77" fmla="*/ 0 h 153"/>
                  <a:gd name="T78" fmla="*/ 77 w 187"/>
                  <a:gd name="T79" fmla="*/ 3 h 153"/>
                  <a:gd name="T80" fmla="*/ 63 w 187"/>
                  <a:gd name="T81" fmla="*/ 11 h 153"/>
                  <a:gd name="T82" fmla="*/ 45 w 187"/>
                  <a:gd name="T83" fmla="*/ 33 h 153"/>
                  <a:gd name="T84" fmla="*/ 38 w 187"/>
                  <a:gd name="T85" fmla="*/ 49 h 153"/>
                  <a:gd name="T86" fmla="*/ 21 w 187"/>
                  <a:gd name="T87" fmla="*/ 69 h 153"/>
                  <a:gd name="T88" fmla="*/ 5 w 187"/>
                  <a:gd name="T89" fmla="*/ 78 h 153"/>
                  <a:gd name="T90" fmla="*/ 10 w 187"/>
                  <a:gd name="T91" fmla="*/ 82 h 153"/>
                  <a:gd name="T92" fmla="*/ 25 w 187"/>
                  <a:gd name="T93" fmla="*/ 75 h 153"/>
                  <a:gd name="T94" fmla="*/ 41 w 187"/>
                  <a:gd name="T95" fmla="*/ 58 h 153"/>
                  <a:gd name="T96" fmla="*/ 47 w 187"/>
                  <a:gd name="T97" fmla="*/ 48 h 153"/>
                  <a:gd name="T98" fmla="*/ 56 w 187"/>
                  <a:gd name="T99" fmla="*/ 29 h 153"/>
                  <a:gd name="T100" fmla="*/ 69 w 187"/>
                  <a:gd name="T101" fmla="*/ 15 h 153"/>
                  <a:gd name="T102" fmla="*/ 84 w 187"/>
                  <a:gd name="T103" fmla="*/ 7 h 153"/>
                  <a:gd name="T104" fmla="*/ 85 w 187"/>
                  <a:gd name="T105" fmla="*/ 8 h 153"/>
                  <a:gd name="T106" fmla="*/ 91 w 187"/>
                  <a:gd name="T107" fmla="*/ 9 h 153"/>
                  <a:gd name="T108" fmla="*/ 103 w 187"/>
                  <a:gd name="T109" fmla="*/ 14 h 153"/>
                  <a:gd name="T110" fmla="*/ 111 w 187"/>
                  <a:gd name="T111" fmla="*/ 20 h 153"/>
                  <a:gd name="T112" fmla="*/ 117 w 187"/>
                  <a:gd name="T113" fmla="*/ 27 h 153"/>
                  <a:gd name="T114" fmla="*/ 124 w 187"/>
                  <a:gd name="T115" fmla="*/ 40 h 153"/>
                  <a:gd name="T116" fmla="*/ 130 w 187"/>
                  <a:gd name="T117" fmla="*/ 55 h 153"/>
                  <a:gd name="T118" fmla="*/ 164 w 187"/>
                  <a:gd name="T119" fmla="*/ 82 h 153"/>
                  <a:gd name="T120" fmla="*/ 50 w 187"/>
                  <a:gd name="T121" fmla="*/ 1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 h="153">
                    <a:moveTo>
                      <a:pt x="136" y="62"/>
                    </a:moveTo>
                    <a:cubicBezTo>
                      <a:pt x="137" y="65"/>
                      <a:pt x="137" y="65"/>
                      <a:pt x="137" y="65"/>
                    </a:cubicBezTo>
                    <a:cubicBezTo>
                      <a:pt x="134" y="63"/>
                      <a:pt x="133" y="61"/>
                      <a:pt x="134" y="64"/>
                    </a:cubicBezTo>
                    <a:cubicBezTo>
                      <a:pt x="135" y="63"/>
                      <a:pt x="136" y="65"/>
                      <a:pt x="138" y="67"/>
                    </a:cubicBezTo>
                    <a:cubicBezTo>
                      <a:pt x="140" y="69"/>
                      <a:pt x="141" y="70"/>
                      <a:pt x="143" y="69"/>
                    </a:cubicBezTo>
                    <a:cubicBezTo>
                      <a:pt x="143" y="71"/>
                      <a:pt x="143" y="71"/>
                      <a:pt x="143" y="71"/>
                    </a:cubicBezTo>
                    <a:cubicBezTo>
                      <a:pt x="143" y="71"/>
                      <a:pt x="143" y="71"/>
                      <a:pt x="143" y="70"/>
                    </a:cubicBezTo>
                    <a:cubicBezTo>
                      <a:pt x="144" y="74"/>
                      <a:pt x="146" y="71"/>
                      <a:pt x="149" y="73"/>
                    </a:cubicBezTo>
                    <a:cubicBezTo>
                      <a:pt x="150" y="74"/>
                      <a:pt x="150" y="75"/>
                      <a:pt x="149" y="75"/>
                    </a:cubicBezTo>
                    <a:cubicBezTo>
                      <a:pt x="149" y="75"/>
                      <a:pt x="150" y="75"/>
                      <a:pt x="151" y="76"/>
                    </a:cubicBezTo>
                    <a:cubicBezTo>
                      <a:pt x="151" y="76"/>
                      <a:pt x="152" y="76"/>
                      <a:pt x="152" y="76"/>
                    </a:cubicBezTo>
                    <a:cubicBezTo>
                      <a:pt x="153" y="76"/>
                      <a:pt x="153" y="76"/>
                      <a:pt x="153" y="76"/>
                    </a:cubicBezTo>
                    <a:cubicBezTo>
                      <a:pt x="154" y="76"/>
                      <a:pt x="153" y="77"/>
                      <a:pt x="153" y="76"/>
                    </a:cubicBezTo>
                    <a:cubicBezTo>
                      <a:pt x="153" y="76"/>
                      <a:pt x="154" y="77"/>
                      <a:pt x="154" y="77"/>
                    </a:cubicBezTo>
                    <a:cubicBezTo>
                      <a:pt x="155" y="77"/>
                      <a:pt x="156" y="78"/>
                      <a:pt x="156" y="78"/>
                    </a:cubicBezTo>
                    <a:cubicBezTo>
                      <a:pt x="156" y="78"/>
                      <a:pt x="156" y="78"/>
                      <a:pt x="156" y="78"/>
                    </a:cubicBezTo>
                    <a:cubicBezTo>
                      <a:pt x="157" y="78"/>
                      <a:pt x="158" y="78"/>
                      <a:pt x="159" y="78"/>
                    </a:cubicBezTo>
                    <a:cubicBezTo>
                      <a:pt x="160" y="79"/>
                      <a:pt x="159" y="78"/>
                      <a:pt x="159" y="78"/>
                    </a:cubicBezTo>
                    <a:cubicBezTo>
                      <a:pt x="159" y="78"/>
                      <a:pt x="159" y="78"/>
                      <a:pt x="160" y="78"/>
                    </a:cubicBezTo>
                    <a:cubicBezTo>
                      <a:pt x="160" y="79"/>
                      <a:pt x="161" y="79"/>
                      <a:pt x="161" y="79"/>
                    </a:cubicBezTo>
                    <a:cubicBezTo>
                      <a:pt x="161" y="80"/>
                      <a:pt x="160" y="79"/>
                      <a:pt x="158" y="79"/>
                    </a:cubicBezTo>
                    <a:cubicBezTo>
                      <a:pt x="159" y="82"/>
                      <a:pt x="160" y="79"/>
                      <a:pt x="163" y="83"/>
                    </a:cubicBezTo>
                    <a:cubicBezTo>
                      <a:pt x="163" y="83"/>
                      <a:pt x="161" y="82"/>
                      <a:pt x="161" y="82"/>
                    </a:cubicBezTo>
                    <a:cubicBezTo>
                      <a:pt x="162" y="84"/>
                      <a:pt x="163" y="84"/>
                      <a:pt x="164" y="86"/>
                    </a:cubicBezTo>
                    <a:cubicBezTo>
                      <a:pt x="164" y="86"/>
                      <a:pt x="162" y="82"/>
                      <a:pt x="164" y="82"/>
                    </a:cubicBezTo>
                    <a:cubicBezTo>
                      <a:pt x="165" y="83"/>
                      <a:pt x="165" y="83"/>
                      <a:pt x="167" y="84"/>
                    </a:cubicBezTo>
                    <a:cubicBezTo>
                      <a:pt x="166" y="85"/>
                      <a:pt x="167" y="85"/>
                      <a:pt x="168" y="86"/>
                    </a:cubicBezTo>
                    <a:cubicBezTo>
                      <a:pt x="167" y="87"/>
                      <a:pt x="167" y="87"/>
                      <a:pt x="167" y="87"/>
                    </a:cubicBezTo>
                    <a:cubicBezTo>
                      <a:pt x="169" y="88"/>
                      <a:pt x="169" y="87"/>
                      <a:pt x="170" y="88"/>
                    </a:cubicBezTo>
                    <a:cubicBezTo>
                      <a:pt x="171" y="89"/>
                      <a:pt x="171" y="90"/>
                      <a:pt x="170" y="91"/>
                    </a:cubicBezTo>
                    <a:cubicBezTo>
                      <a:pt x="172" y="93"/>
                      <a:pt x="170" y="88"/>
                      <a:pt x="172" y="91"/>
                    </a:cubicBezTo>
                    <a:cubicBezTo>
                      <a:pt x="173" y="93"/>
                      <a:pt x="175" y="94"/>
                      <a:pt x="177" y="97"/>
                    </a:cubicBezTo>
                    <a:cubicBezTo>
                      <a:pt x="177" y="99"/>
                      <a:pt x="176" y="97"/>
                      <a:pt x="176" y="97"/>
                    </a:cubicBezTo>
                    <a:cubicBezTo>
                      <a:pt x="177" y="99"/>
                      <a:pt x="177" y="99"/>
                      <a:pt x="177" y="99"/>
                    </a:cubicBezTo>
                    <a:cubicBezTo>
                      <a:pt x="177" y="99"/>
                      <a:pt x="177" y="99"/>
                      <a:pt x="177" y="99"/>
                    </a:cubicBezTo>
                    <a:cubicBezTo>
                      <a:pt x="177" y="100"/>
                      <a:pt x="178" y="99"/>
                      <a:pt x="179" y="101"/>
                    </a:cubicBezTo>
                    <a:cubicBezTo>
                      <a:pt x="180" y="101"/>
                      <a:pt x="179" y="102"/>
                      <a:pt x="179" y="103"/>
                    </a:cubicBezTo>
                    <a:cubicBezTo>
                      <a:pt x="179" y="104"/>
                      <a:pt x="179" y="105"/>
                      <a:pt x="179" y="105"/>
                    </a:cubicBezTo>
                    <a:cubicBezTo>
                      <a:pt x="179" y="106"/>
                      <a:pt x="179" y="107"/>
                      <a:pt x="180" y="107"/>
                    </a:cubicBezTo>
                    <a:cubicBezTo>
                      <a:pt x="179" y="108"/>
                      <a:pt x="179" y="107"/>
                      <a:pt x="178" y="107"/>
                    </a:cubicBezTo>
                    <a:cubicBezTo>
                      <a:pt x="180" y="111"/>
                      <a:pt x="179" y="110"/>
                      <a:pt x="181" y="113"/>
                    </a:cubicBezTo>
                    <a:cubicBezTo>
                      <a:pt x="181" y="113"/>
                      <a:pt x="181" y="114"/>
                      <a:pt x="180" y="114"/>
                    </a:cubicBezTo>
                    <a:cubicBezTo>
                      <a:pt x="180" y="115"/>
                      <a:pt x="180" y="116"/>
                      <a:pt x="180" y="116"/>
                    </a:cubicBezTo>
                    <a:cubicBezTo>
                      <a:pt x="181" y="114"/>
                      <a:pt x="182" y="116"/>
                      <a:pt x="182" y="119"/>
                    </a:cubicBezTo>
                    <a:cubicBezTo>
                      <a:pt x="183" y="118"/>
                      <a:pt x="183" y="118"/>
                      <a:pt x="184" y="117"/>
                    </a:cubicBezTo>
                    <a:cubicBezTo>
                      <a:pt x="184" y="117"/>
                      <a:pt x="184" y="121"/>
                      <a:pt x="184" y="121"/>
                    </a:cubicBezTo>
                    <a:cubicBezTo>
                      <a:pt x="183" y="121"/>
                      <a:pt x="183" y="121"/>
                      <a:pt x="183" y="120"/>
                    </a:cubicBezTo>
                    <a:cubicBezTo>
                      <a:pt x="183" y="120"/>
                      <a:pt x="183" y="121"/>
                      <a:pt x="183" y="121"/>
                    </a:cubicBezTo>
                    <a:cubicBezTo>
                      <a:pt x="182" y="122"/>
                      <a:pt x="181" y="121"/>
                      <a:pt x="181" y="120"/>
                    </a:cubicBezTo>
                    <a:cubicBezTo>
                      <a:pt x="182" y="119"/>
                      <a:pt x="182" y="119"/>
                      <a:pt x="182" y="119"/>
                    </a:cubicBezTo>
                    <a:cubicBezTo>
                      <a:pt x="181" y="118"/>
                      <a:pt x="181" y="117"/>
                      <a:pt x="180" y="117"/>
                    </a:cubicBezTo>
                    <a:cubicBezTo>
                      <a:pt x="180" y="117"/>
                      <a:pt x="180" y="118"/>
                      <a:pt x="180" y="118"/>
                    </a:cubicBezTo>
                    <a:cubicBezTo>
                      <a:pt x="180" y="118"/>
                      <a:pt x="180" y="118"/>
                      <a:pt x="180" y="118"/>
                    </a:cubicBezTo>
                    <a:cubicBezTo>
                      <a:pt x="179" y="118"/>
                      <a:pt x="180" y="118"/>
                      <a:pt x="180" y="119"/>
                    </a:cubicBezTo>
                    <a:cubicBezTo>
                      <a:pt x="178" y="119"/>
                      <a:pt x="178" y="119"/>
                      <a:pt x="178" y="119"/>
                    </a:cubicBezTo>
                    <a:cubicBezTo>
                      <a:pt x="179" y="120"/>
                      <a:pt x="179" y="120"/>
                      <a:pt x="179" y="120"/>
                    </a:cubicBezTo>
                    <a:cubicBezTo>
                      <a:pt x="176" y="123"/>
                      <a:pt x="176" y="123"/>
                      <a:pt x="176" y="123"/>
                    </a:cubicBezTo>
                    <a:cubicBezTo>
                      <a:pt x="177" y="125"/>
                      <a:pt x="176" y="126"/>
                      <a:pt x="176" y="128"/>
                    </a:cubicBezTo>
                    <a:cubicBezTo>
                      <a:pt x="176" y="130"/>
                      <a:pt x="175" y="132"/>
                      <a:pt x="174" y="134"/>
                    </a:cubicBezTo>
                    <a:cubicBezTo>
                      <a:pt x="174" y="132"/>
                      <a:pt x="173" y="133"/>
                      <a:pt x="172" y="132"/>
                    </a:cubicBezTo>
                    <a:cubicBezTo>
                      <a:pt x="173" y="132"/>
                      <a:pt x="173" y="131"/>
                      <a:pt x="174" y="130"/>
                    </a:cubicBezTo>
                    <a:cubicBezTo>
                      <a:pt x="174" y="129"/>
                      <a:pt x="175" y="128"/>
                      <a:pt x="175" y="127"/>
                    </a:cubicBezTo>
                    <a:cubicBezTo>
                      <a:pt x="175" y="128"/>
                      <a:pt x="174" y="127"/>
                      <a:pt x="174" y="127"/>
                    </a:cubicBezTo>
                    <a:cubicBezTo>
                      <a:pt x="174" y="127"/>
                      <a:pt x="174" y="128"/>
                      <a:pt x="173" y="129"/>
                    </a:cubicBezTo>
                    <a:cubicBezTo>
                      <a:pt x="173" y="130"/>
                      <a:pt x="172" y="131"/>
                      <a:pt x="172" y="131"/>
                    </a:cubicBezTo>
                    <a:cubicBezTo>
                      <a:pt x="172" y="130"/>
                      <a:pt x="171" y="131"/>
                      <a:pt x="170" y="131"/>
                    </a:cubicBezTo>
                    <a:cubicBezTo>
                      <a:pt x="172" y="132"/>
                      <a:pt x="169" y="134"/>
                      <a:pt x="167" y="136"/>
                    </a:cubicBezTo>
                    <a:cubicBezTo>
                      <a:pt x="167" y="136"/>
                      <a:pt x="167" y="135"/>
                      <a:pt x="169" y="134"/>
                    </a:cubicBezTo>
                    <a:cubicBezTo>
                      <a:pt x="167" y="134"/>
                      <a:pt x="167" y="135"/>
                      <a:pt x="167" y="136"/>
                    </a:cubicBezTo>
                    <a:cubicBezTo>
                      <a:pt x="166" y="136"/>
                      <a:pt x="166" y="137"/>
                      <a:pt x="165" y="137"/>
                    </a:cubicBezTo>
                    <a:cubicBezTo>
                      <a:pt x="165" y="137"/>
                      <a:pt x="165" y="137"/>
                      <a:pt x="165" y="137"/>
                    </a:cubicBezTo>
                    <a:cubicBezTo>
                      <a:pt x="165" y="138"/>
                      <a:pt x="162" y="139"/>
                      <a:pt x="162" y="138"/>
                    </a:cubicBezTo>
                    <a:cubicBezTo>
                      <a:pt x="162" y="138"/>
                      <a:pt x="162" y="138"/>
                      <a:pt x="162" y="138"/>
                    </a:cubicBezTo>
                    <a:cubicBezTo>
                      <a:pt x="159" y="139"/>
                      <a:pt x="152" y="142"/>
                      <a:pt x="152" y="143"/>
                    </a:cubicBezTo>
                    <a:cubicBezTo>
                      <a:pt x="152" y="143"/>
                      <a:pt x="152" y="141"/>
                      <a:pt x="152" y="141"/>
                    </a:cubicBezTo>
                    <a:cubicBezTo>
                      <a:pt x="152" y="141"/>
                      <a:pt x="151" y="142"/>
                      <a:pt x="149" y="144"/>
                    </a:cubicBezTo>
                    <a:cubicBezTo>
                      <a:pt x="149" y="145"/>
                      <a:pt x="148" y="146"/>
                      <a:pt x="147" y="147"/>
                    </a:cubicBezTo>
                    <a:cubicBezTo>
                      <a:pt x="147" y="147"/>
                      <a:pt x="146" y="148"/>
                      <a:pt x="146" y="148"/>
                    </a:cubicBezTo>
                    <a:cubicBezTo>
                      <a:pt x="147" y="146"/>
                      <a:pt x="144" y="143"/>
                      <a:pt x="147" y="142"/>
                    </a:cubicBezTo>
                    <a:cubicBezTo>
                      <a:pt x="146" y="142"/>
                      <a:pt x="145" y="142"/>
                      <a:pt x="143" y="142"/>
                    </a:cubicBezTo>
                    <a:cubicBezTo>
                      <a:pt x="144" y="142"/>
                      <a:pt x="145" y="144"/>
                      <a:pt x="144" y="144"/>
                    </a:cubicBezTo>
                    <a:cubicBezTo>
                      <a:pt x="141" y="143"/>
                      <a:pt x="142" y="144"/>
                      <a:pt x="139" y="143"/>
                    </a:cubicBezTo>
                    <a:cubicBezTo>
                      <a:pt x="140" y="143"/>
                      <a:pt x="139" y="145"/>
                      <a:pt x="138" y="145"/>
                    </a:cubicBezTo>
                    <a:cubicBezTo>
                      <a:pt x="138" y="145"/>
                      <a:pt x="138" y="143"/>
                      <a:pt x="138" y="143"/>
                    </a:cubicBezTo>
                    <a:cubicBezTo>
                      <a:pt x="138" y="143"/>
                      <a:pt x="137" y="143"/>
                      <a:pt x="136" y="144"/>
                    </a:cubicBezTo>
                    <a:cubicBezTo>
                      <a:pt x="136" y="145"/>
                      <a:pt x="135" y="145"/>
                      <a:pt x="135" y="145"/>
                    </a:cubicBezTo>
                    <a:cubicBezTo>
                      <a:pt x="136" y="145"/>
                      <a:pt x="135" y="143"/>
                      <a:pt x="134" y="143"/>
                    </a:cubicBezTo>
                    <a:cubicBezTo>
                      <a:pt x="134" y="143"/>
                      <a:pt x="131" y="143"/>
                      <a:pt x="130" y="143"/>
                    </a:cubicBezTo>
                    <a:cubicBezTo>
                      <a:pt x="131" y="143"/>
                      <a:pt x="131" y="143"/>
                      <a:pt x="131" y="143"/>
                    </a:cubicBezTo>
                    <a:cubicBezTo>
                      <a:pt x="127" y="143"/>
                      <a:pt x="127" y="147"/>
                      <a:pt x="123" y="146"/>
                    </a:cubicBezTo>
                    <a:cubicBezTo>
                      <a:pt x="124" y="146"/>
                      <a:pt x="125" y="144"/>
                      <a:pt x="123" y="143"/>
                    </a:cubicBezTo>
                    <a:cubicBezTo>
                      <a:pt x="122" y="144"/>
                      <a:pt x="118" y="148"/>
                      <a:pt x="114" y="148"/>
                    </a:cubicBezTo>
                    <a:cubicBezTo>
                      <a:pt x="113" y="147"/>
                      <a:pt x="113" y="147"/>
                      <a:pt x="113" y="147"/>
                    </a:cubicBezTo>
                    <a:cubicBezTo>
                      <a:pt x="113" y="147"/>
                      <a:pt x="112" y="147"/>
                      <a:pt x="112" y="147"/>
                    </a:cubicBezTo>
                    <a:cubicBezTo>
                      <a:pt x="111" y="147"/>
                      <a:pt x="110" y="147"/>
                      <a:pt x="110" y="147"/>
                    </a:cubicBezTo>
                    <a:cubicBezTo>
                      <a:pt x="112" y="146"/>
                      <a:pt x="118" y="143"/>
                      <a:pt x="121" y="142"/>
                    </a:cubicBezTo>
                    <a:cubicBezTo>
                      <a:pt x="119" y="142"/>
                      <a:pt x="120" y="142"/>
                      <a:pt x="118" y="141"/>
                    </a:cubicBezTo>
                    <a:cubicBezTo>
                      <a:pt x="118" y="140"/>
                      <a:pt x="120" y="141"/>
                      <a:pt x="120" y="141"/>
                    </a:cubicBezTo>
                    <a:cubicBezTo>
                      <a:pt x="120" y="141"/>
                      <a:pt x="119" y="140"/>
                      <a:pt x="118" y="140"/>
                    </a:cubicBezTo>
                    <a:cubicBezTo>
                      <a:pt x="117" y="139"/>
                      <a:pt x="115" y="139"/>
                      <a:pt x="115" y="139"/>
                    </a:cubicBezTo>
                    <a:cubicBezTo>
                      <a:pt x="115" y="141"/>
                      <a:pt x="111" y="139"/>
                      <a:pt x="111" y="140"/>
                    </a:cubicBezTo>
                    <a:cubicBezTo>
                      <a:pt x="111" y="140"/>
                      <a:pt x="113" y="140"/>
                      <a:pt x="114" y="141"/>
                    </a:cubicBezTo>
                    <a:cubicBezTo>
                      <a:pt x="115" y="141"/>
                      <a:pt x="117" y="141"/>
                      <a:pt x="117" y="141"/>
                    </a:cubicBezTo>
                    <a:cubicBezTo>
                      <a:pt x="117" y="142"/>
                      <a:pt x="113" y="144"/>
                      <a:pt x="109" y="142"/>
                    </a:cubicBezTo>
                    <a:cubicBezTo>
                      <a:pt x="108" y="141"/>
                      <a:pt x="111" y="140"/>
                      <a:pt x="111" y="140"/>
                    </a:cubicBezTo>
                    <a:cubicBezTo>
                      <a:pt x="110" y="140"/>
                      <a:pt x="107" y="139"/>
                      <a:pt x="107" y="139"/>
                    </a:cubicBezTo>
                    <a:cubicBezTo>
                      <a:pt x="109" y="139"/>
                      <a:pt x="109" y="139"/>
                      <a:pt x="109" y="139"/>
                    </a:cubicBezTo>
                    <a:cubicBezTo>
                      <a:pt x="107" y="137"/>
                      <a:pt x="105" y="139"/>
                      <a:pt x="103" y="137"/>
                    </a:cubicBezTo>
                    <a:cubicBezTo>
                      <a:pt x="103" y="137"/>
                      <a:pt x="103" y="136"/>
                      <a:pt x="102" y="135"/>
                    </a:cubicBezTo>
                    <a:cubicBezTo>
                      <a:pt x="102" y="135"/>
                      <a:pt x="101" y="134"/>
                      <a:pt x="101" y="135"/>
                    </a:cubicBezTo>
                    <a:cubicBezTo>
                      <a:pt x="102" y="137"/>
                      <a:pt x="100" y="141"/>
                      <a:pt x="98" y="142"/>
                    </a:cubicBezTo>
                    <a:cubicBezTo>
                      <a:pt x="98" y="141"/>
                      <a:pt x="97" y="141"/>
                      <a:pt x="97" y="140"/>
                    </a:cubicBezTo>
                    <a:cubicBezTo>
                      <a:pt x="96" y="139"/>
                      <a:pt x="95" y="138"/>
                      <a:pt x="94" y="137"/>
                    </a:cubicBezTo>
                    <a:cubicBezTo>
                      <a:pt x="93" y="136"/>
                      <a:pt x="97" y="135"/>
                      <a:pt x="96" y="134"/>
                    </a:cubicBezTo>
                    <a:cubicBezTo>
                      <a:pt x="96" y="134"/>
                      <a:pt x="95" y="135"/>
                      <a:pt x="95" y="135"/>
                    </a:cubicBezTo>
                    <a:cubicBezTo>
                      <a:pt x="94" y="134"/>
                      <a:pt x="95" y="134"/>
                      <a:pt x="93" y="133"/>
                    </a:cubicBezTo>
                    <a:cubicBezTo>
                      <a:pt x="93" y="134"/>
                      <a:pt x="89" y="132"/>
                      <a:pt x="92" y="134"/>
                    </a:cubicBezTo>
                    <a:cubicBezTo>
                      <a:pt x="91" y="134"/>
                      <a:pt x="90" y="134"/>
                      <a:pt x="90" y="134"/>
                    </a:cubicBezTo>
                    <a:cubicBezTo>
                      <a:pt x="89" y="134"/>
                      <a:pt x="88" y="134"/>
                      <a:pt x="87" y="134"/>
                    </a:cubicBezTo>
                    <a:cubicBezTo>
                      <a:pt x="87" y="134"/>
                      <a:pt x="87" y="135"/>
                      <a:pt x="86" y="136"/>
                    </a:cubicBezTo>
                    <a:cubicBezTo>
                      <a:pt x="85" y="136"/>
                      <a:pt x="84" y="137"/>
                      <a:pt x="83" y="138"/>
                    </a:cubicBezTo>
                    <a:cubicBezTo>
                      <a:pt x="83" y="137"/>
                      <a:pt x="83" y="137"/>
                      <a:pt x="82" y="137"/>
                    </a:cubicBezTo>
                    <a:cubicBezTo>
                      <a:pt x="78" y="138"/>
                      <a:pt x="76" y="139"/>
                      <a:pt x="73" y="140"/>
                    </a:cubicBezTo>
                    <a:cubicBezTo>
                      <a:pt x="72" y="140"/>
                      <a:pt x="70" y="141"/>
                      <a:pt x="71" y="140"/>
                    </a:cubicBezTo>
                    <a:cubicBezTo>
                      <a:pt x="71" y="140"/>
                      <a:pt x="70" y="141"/>
                      <a:pt x="69" y="141"/>
                    </a:cubicBezTo>
                    <a:cubicBezTo>
                      <a:pt x="67" y="141"/>
                      <a:pt x="71" y="140"/>
                      <a:pt x="69" y="139"/>
                    </a:cubicBezTo>
                    <a:cubicBezTo>
                      <a:pt x="70" y="140"/>
                      <a:pt x="67" y="142"/>
                      <a:pt x="66" y="142"/>
                    </a:cubicBezTo>
                    <a:cubicBezTo>
                      <a:pt x="67" y="144"/>
                      <a:pt x="69" y="141"/>
                      <a:pt x="71" y="140"/>
                    </a:cubicBezTo>
                    <a:cubicBezTo>
                      <a:pt x="71" y="142"/>
                      <a:pt x="69" y="145"/>
                      <a:pt x="66" y="147"/>
                    </a:cubicBezTo>
                    <a:cubicBezTo>
                      <a:pt x="62" y="148"/>
                      <a:pt x="64" y="146"/>
                      <a:pt x="63" y="146"/>
                    </a:cubicBezTo>
                    <a:cubicBezTo>
                      <a:pt x="57" y="148"/>
                      <a:pt x="59" y="151"/>
                      <a:pt x="54" y="150"/>
                    </a:cubicBezTo>
                    <a:cubicBezTo>
                      <a:pt x="51" y="149"/>
                      <a:pt x="53" y="148"/>
                      <a:pt x="53" y="147"/>
                    </a:cubicBezTo>
                    <a:cubicBezTo>
                      <a:pt x="55" y="147"/>
                      <a:pt x="57" y="147"/>
                      <a:pt x="58" y="147"/>
                    </a:cubicBezTo>
                    <a:cubicBezTo>
                      <a:pt x="56" y="147"/>
                      <a:pt x="56" y="147"/>
                      <a:pt x="56" y="147"/>
                    </a:cubicBezTo>
                    <a:cubicBezTo>
                      <a:pt x="57" y="146"/>
                      <a:pt x="59" y="146"/>
                      <a:pt x="60" y="146"/>
                    </a:cubicBezTo>
                    <a:cubicBezTo>
                      <a:pt x="59" y="146"/>
                      <a:pt x="56" y="146"/>
                      <a:pt x="53" y="147"/>
                    </a:cubicBezTo>
                    <a:cubicBezTo>
                      <a:pt x="52" y="147"/>
                      <a:pt x="50" y="147"/>
                      <a:pt x="49" y="147"/>
                    </a:cubicBezTo>
                    <a:cubicBezTo>
                      <a:pt x="47" y="147"/>
                      <a:pt x="46" y="147"/>
                      <a:pt x="45" y="146"/>
                    </a:cubicBezTo>
                    <a:cubicBezTo>
                      <a:pt x="44" y="147"/>
                      <a:pt x="43" y="147"/>
                      <a:pt x="43" y="147"/>
                    </a:cubicBezTo>
                    <a:cubicBezTo>
                      <a:pt x="45" y="147"/>
                      <a:pt x="45" y="147"/>
                      <a:pt x="45" y="147"/>
                    </a:cubicBezTo>
                    <a:cubicBezTo>
                      <a:pt x="46" y="148"/>
                      <a:pt x="42" y="149"/>
                      <a:pt x="44" y="149"/>
                    </a:cubicBezTo>
                    <a:cubicBezTo>
                      <a:pt x="42" y="150"/>
                      <a:pt x="40" y="151"/>
                      <a:pt x="37" y="150"/>
                    </a:cubicBezTo>
                    <a:cubicBezTo>
                      <a:pt x="36" y="148"/>
                      <a:pt x="36" y="148"/>
                      <a:pt x="36" y="148"/>
                    </a:cubicBezTo>
                    <a:cubicBezTo>
                      <a:pt x="36" y="149"/>
                      <a:pt x="38" y="149"/>
                      <a:pt x="39" y="149"/>
                    </a:cubicBezTo>
                    <a:cubicBezTo>
                      <a:pt x="38" y="150"/>
                      <a:pt x="35" y="147"/>
                      <a:pt x="33" y="148"/>
                    </a:cubicBezTo>
                    <a:cubicBezTo>
                      <a:pt x="35" y="150"/>
                      <a:pt x="35" y="150"/>
                      <a:pt x="35" y="150"/>
                    </a:cubicBezTo>
                    <a:cubicBezTo>
                      <a:pt x="33" y="150"/>
                      <a:pt x="30" y="151"/>
                      <a:pt x="28" y="150"/>
                    </a:cubicBezTo>
                    <a:cubicBezTo>
                      <a:pt x="29" y="152"/>
                      <a:pt x="28" y="150"/>
                      <a:pt x="30" y="152"/>
                    </a:cubicBezTo>
                    <a:cubicBezTo>
                      <a:pt x="29" y="150"/>
                      <a:pt x="37" y="153"/>
                      <a:pt x="34" y="150"/>
                    </a:cubicBezTo>
                    <a:cubicBezTo>
                      <a:pt x="36" y="152"/>
                      <a:pt x="37" y="152"/>
                      <a:pt x="40" y="153"/>
                    </a:cubicBezTo>
                    <a:cubicBezTo>
                      <a:pt x="40" y="153"/>
                      <a:pt x="39" y="152"/>
                      <a:pt x="41" y="152"/>
                    </a:cubicBezTo>
                    <a:cubicBezTo>
                      <a:pt x="41" y="152"/>
                      <a:pt x="42" y="152"/>
                      <a:pt x="42" y="152"/>
                    </a:cubicBezTo>
                    <a:cubicBezTo>
                      <a:pt x="42" y="152"/>
                      <a:pt x="42" y="152"/>
                      <a:pt x="42" y="152"/>
                    </a:cubicBezTo>
                    <a:cubicBezTo>
                      <a:pt x="42" y="152"/>
                      <a:pt x="42" y="152"/>
                      <a:pt x="42" y="152"/>
                    </a:cubicBezTo>
                    <a:cubicBezTo>
                      <a:pt x="42" y="152"/>
                      <a:pt x="42" y="152"/>
                      <a:pt x="42" y="152"/>
                    </a:cubicBezTo>
                    <a:cubicBezTo>
                      <a:pt x="41" y="152"/>
                      <a:pt x="41" y="152"/>
                      <a:pt x="41" y="151"/>
                    </a:cubicBezTo>
                    <a:cubicBezTo>
                      <a:pt x="42" y="151"/>
                      <a:pt x="45" y="151"/>
                      <a:pt x="46" y="150"/>
                    </a:cubicBezTo>
                    <a:cubicBezTo>
                      <a:pt x="47" y="150"/>
                      <a:pt x="46" y="151"/>
                      <a:pt x="46" y="151"/>
                    </a:cubicBezTo>
                    <a:cubicBezTo>
                      <a:pt x="48" y="150"/>
                      <a:pt x="48" y="150"/>
                      <a:pt x="48" y="150"/>
                    </a:cubicBezTo>
                    <a:cubicBezTo>
                      <a:pt x="48" y="151"/>
                      <a:pt x="52" y="152"/>
                      <a:pt x="49" y="152"/>
                    </a:cubicBezTo>
                    <a:cubicBezTo>
                      <a:pt x="51" y="152"/>
                      <a:pt x="51" y="152"/>
                      <a:pt x="51" y="152"/>
                    </a:cubicBezTo>
                    <a:cubicBezTo>
                      <a:pt x="53" y="153"/>
                      <a:pt x="55" y="153"/>
                      <a:pt x="57" y="152"/>
                    </a:cubicBezTo>
                    <a:cubicBezTo>
                      <a:pt x="58" y="152"/>
                      <a:pt x="60" y="150"/>
                      <a:pt x="59" y="151"/>
                    </a:cubicBezTo>
                    <a:cubicBezTo>
                      <a:pt x="59" y="151"/>
                      <a:pt x="60" y="151"/>
                      <a:pt x="61" y="151"/>
                    </a:cubicBezTo>
                    <a:cubicBezTo>
                      <a:pt x="62" y="150"/>
                      <a:pt x="63" y="150"/>
                      <a:pt x="63" y="150"/>
                    </a:cubicBezTo>
                    <a:cubicBezTo>
                      <a:pt x="63" y="150"/>
                      <a:pt x="63" y="150"/>
                      <a:pt x="63" y="150"/>
                    </a:cubicBezTo>
                    <a:cubicBezTo>
                      <a:pt x="67" y="149"/>
                      <a:pt x="71" y="146"/>
                      <a:pt x="76" y="145"/>
                    </a:cubicBezTo>
                    <a:cubicBezTo>
                      <a:pt x="77" y="145"/>
                      <a:pt x="77" y="144"/>
                      <a:pt x="78" y="144"/>
                    </a:cubicBezTo>
                    <a:cubicBezTo>
                      <a:pt x="79" y="144"/>
                      <a:pt x="79" y="143"/>
                      <a:pt x="80" y="143"/>
                    </a:cubicBezTo>
                    <a:cubicBezTo>
                      <a:pt x="81" y="143"/>
                      <a:pt x="81" y="143"/>
                      <a:pt x="81" y="143"/>
                    </a:cubicBezTo>
                    <a:cubicBezTo>
                      <a:pt x="81" y="143"/>
                      <a:pt x="83" y="143"/>
                      <a:pt x="83" y="143"/>
                    </a:cubicBezTo>
                    <a:cubicBezTo>
                      <a:pt x="84" y="143"/>
                      <a:pt x="85" y="143"/>
                      <a:pt x="85" y="142"/>
                    </a:cubicBezTo>
                    <a:cubicBezTo>
                      <a:pt x="86" y="142"/>
                      <a:pt x="87" y="143"/>
                      <a:pt x="87" y="143"/>
                    </a:cubicBezTo>
                    <a:cubicBezTo>
                      <a:pt x="88" y="143"/>
                      <a:pt x="88" y="143"/>
                      <a:pt x="89" y="143"/>
                    </a:cubicBezTo>
                    <a:cubicBezTo>
                      <a:pt x="89" y="143"/>
                      <a:pt x="89" y="143"/>
                      <a:pt x="89" y="143"/>
                    </a:cubicBezTo>
                    <a:cubicBezTo>
                      <a:pt x="89" y="143"/>
                      <a:pt x="89" y="143"/>
                      <a:pt x="89" y="143"/>
                    </a:cubicBezTo>
                    <a:cubicBezTo>
                      <a:pt x="90" y="143"/>
                      <a:pt x="90" y="143"/>
                      <a:pt x="90" y="143"/>
                    </a:cubicBezTo>
                    <a:cubicBezTo>
                      <a:pt x="90" y="143"/>
                      <a:pt x="91" y="143"/>
                      <a:pt x="91" y="143"/>
                    </a:cubicBezTo>
                    <a:cubicBezTo>
                      <a:pt x="92" y="143"/>
                      <a:pt x="93" y="143"/>
                      <a:pt x="93" y="143"/>
                    </a:cubicBezTo>
                    <a:cubicBezTo>
                      <a:pt x="94" y="143"/>
                      <a:pt x="94" y="143"/>
                      <a:pt x="94" y="143"/>
                    </a:cubicBezTo>
                    <a:cubicBezTo>
                      <a:pt x="95" y="143"/>
                      <a:pt x="96" y="143"/>
                      <a:pt x="96" y="143"/>
                    </a:cubicBezTo>
                    <a:cubicBezTo>
                      <a:pt x="97" y="144"/>
                      <a:pt x="97" y="144"/>
                      <a:pt x="98" y="144"/>
                    </a:cubicBezTo>
                    <a:cubicBezTo>
                      <a:pt x="98" y="144"/>
                      <a:pt x="99" y="144"/>
                      <a:pt x="100" y="144"/>
                    </a:cubicBezTo>
                    <a:cubicBezTo>
                      <a:pt x="100" y="144"/>
                      <a:pt x="100" y="144"/>
                      <a:pt x="100" y="144"/>
                    </a:cubicBezTo>
                    <a:cubicBezTo>
                      <a:pt x="102" y="144"/>
                      <a:pt x="105" y="147"/>
                      <a:pt x="109" y="148"/>
                    </a:cubicBezTo>
                    <a:cubicBezTo>
                      <a:pt x="109" y="148"/>
                      <a:pt x="108" y="148"/>
                      <a:pt x="107" y="147"/>
                    </a:cubicBezTo>
                    <a:cubicBezTo>
                      <a:pt x="111" y="151"/>
                      <a:pt x="117" y="149"/>
                      <a:pt x="120" y="151"/>
                    </a:cubicBezTo>
                    <a:cubicBezTo>
                      <a:pt x="121" y="151"/>
                      <a:pt x="122" y="151"/>
                      <a:pt x="123" y="151"/>
                    </a:cubicBezTo>
                    <a:cubicBezTo>
                      <a:pt x="123" y="151"/>
                      <a:pt x="123" y="151"/>
                      <a:pt x="122" y="151"/>
                    </a:cubicBezTo>
                    <a:cubicBezTo>
                      <a:pt x="123" y="151"/>
                      <a:pt x="123" y="151"/>
                      <a:pt x="123" y="151"/>
                    </a:cubicBezTo>
                    <a:cubicBezTo>
                      <a:pt x="123" y="151"/>
                      <a:pt x="124" y="152"/>
                      <a:pt x="124" y="152"/>
                    </a:cubicBezTo>
                    <a:cubicBezTo>
                      <a:pt x="124" y="152"/>
                      <a:pt x="123" y="151"/>
                      <a:pt x="123" y="151"/>
                    </a:cubicBezTo>
                    <a:cubicBezTo>
                      <a:pt x="124" y="151"/>
                      <a:pt x="125" y="151"/>
                      <a:pt x="126" y="151"/>
                    </a:cubicBezTo>
                    <a:cubicBezTo>
                      <a:pt x="127" y="152"/>
                      <a:pt x="127" y="152"/>
                      <a:pt x="127" y="152"/>
                    </a:cubicBezTo>
                    <a:cubicBezTo>
                      <a:pt x="127" y="152"/>
                      <a:pt x="127" y="152"/>
                      <a:pt x="127" y="152"/>
                    </a:cubicBezTo>
                    <a:cubicBezTo>
                      <a:pt x="128" y="152"/>
                      <a:pt x="128" y="151"/>
                      <a:pt x="127" y="151"/>
                    </a:cubicBezTo>
                    <a:cubicBezTo>
                      <a:pt x="128" y="151"/>
                      <a:pt x="129" y="150"/>
                      <a:pt x="129" y="150"/>
                    </a:cubicBezTo>
                    <a:cubicBezTo>
                      <a:pt x="130" y="152"/>
                      <a:pt x="132" y="150"/>
                      <a:pt x="133" y="151"/>
                    </a:cubicBezTo>
                    <a:cubicBezTo>
                      <a:pt x="134" y="151"/>
                      <a:pt x="135" y="151"/>
                      <a:pt x="136" y="151"/>
                    </a:cubicBezTo>
                    <a:cubicBezTo>
                      <a:pt x="138" y="150"/>
                      <a:pt x="139" y="150"/>
                      <a:pt x="139" y="149"/>
                    </a:cubicBezTo>
                    <a:cubicBezTo>
                      <a:pt x="139" y="149"/>
                      <a:pt x="140" y="149"/>
                      <a:pt x="139" y="149"/>
                    </a:cubicBezTo>
                    <a:cubicBezTo>
                      <a:pt x="140" y="149"/>
                      <a:pt x="142" y="149"/>
                      <a:pt x="143" y="149"/>
                    </a:cubicBezTo>
                    <a:cubicBezTo>
                      <a:pt x="143" y="150"/>
                      <a:pt x="143" y="150"/>
                      <a:pt x="143" y="150"/>
                    </a:cubicBezTo>
                    <a:cubicBezTo>
                      <a:pt x="146" y="148"/>
                      <a:pt x="146" y="148"/>
                      <a:pt x="146" y="148"/>
                    </a:cubicBezTo>
                    <a:cubicBezTo>
                      <a:pt x="148" y="148"/>
                      <a:pt x="149" y="149"/>
                      <a:pt x="147" y="150"/>
                    </a:cubicBezTo>
                    <a:cubicBezTo>
                      <a:pt x="151" y="148"/>
                      <a:pt x="150" y="149"/>
                      <a:pt x="153" y="147"/>
                    </a:cubicBezTo>
                    <a:cubicBezTo>
                      <a:pt x="153" y="147"/>
                      <a:pt x="153" y="147"/>
                      <a:pt x="153" y="147"/>
                    </a:cubicBezTo>
                    <a:cubicBezTo>
                      <a:pt x="154" y="147"/>
                      <a:pt x="156" y="146"/>
                      <a:pt x="157" y="146"/>
                    </a:cubicBezTo>
                    <a:cubicBezTo>
                      <a:pt x="158" y="146"/>
                      <a:pt x="159" y="146"/>
                      <a:pt x="160" y="146"/>
                    </a:cubicBezTo>
                    <a:cubicBezTo>
                      <a:pt x="162" y="145"/>
                      <a:pt x="164" y="145"/>
                      <a:pt x="166" y="144"/>
                    </a:cubicBezTo>
                    <a:cubicBezTo>
                      <a:pt x="167" y="143"/>
                      <a:pt x="169" y="142"/>
                      <a:pt x="171" y="141"/>
                    </a:cubicBezTo>
                    <a:cubicBezTo>
                      <a:pt x="173" y="139"/>
                      <a:pt x="175" y="138"/>
                      <a:pt x="176" y="137"/>
                    </a:cubicBezTo>
                    <a:cubicBezTo>
                      <a:pt x="174" y="137"/>
                      <a:pt x="180" y="135"/>
                      <a:pt x="178" y="134"/>
                    </a:cubicBezTo>
                    <a:cubicBezTo>
                      <a:pt x="179" y="134"/>
                      <a:pt x="180" y="133"/>
                      <a:pt x="180" y="134"/>
                    </a:cubicBezTo>
                    <a:cubicBezTo>
                      <a:pt x="181" y="133"/>
                      <a:pt x="182" y="132"/>
                      <a:pt x="183" y="131"/>
                    </a:cubicBezTo>
                    <a:cubicBezTo>
                      <a:pt x="183" y="129"/>
                      <a:pt x="184" y="128"/>
                      <a:pt x="184" y="127"/>
                    </a:cubicBezTo>
                    <a:cubicBezTo>
                      <a:pt x="185" y="127"/>
                      <a:pt x="184" y="128"/>
                      <a:pt x="185" y="128"/>
                    </a:cubicBezTo>
                    <a:cubicBezTo>
                      <a:pt x="185" y="127"/>
                      <a:pt x="185" y="126"/>
                      <a:pt x="185" y="126"/>
                    </a:cubicBezTo>
                    <a:cubicBezTo>
                      <a:pt x="186" y="126"/>
                      <a:pt x="185" y="127"/>
                      <a:pt x="185" y="128"/>
                    </a:cubicBezTo>
                    <a:cubicBezTo>
                      <a:pt x="187" y="124"/>
                      <a:pt x="185" y="123"/>
                      <a:pt x="184" y="122"/>
                    </a:cubicBezTo>
                    <a:cubicBezTo>
                      <a:pt x="185" y="120"/>
                      <a:pt x="185" y="119"/>
                      <a:pt x="185" y="118"/>
                    </a:cubicBezTo>
                    <a:cubicBezTo>
                      <a:pt x="185" y="117"/>
                      <a:pt x="186" y="116"/>
                      <a:pt x="186" y="119"/>
                    </a:cubicBezTo>
                    <a:cubicBezTo>
                      <a:pt x="186" y="118"/>
                      <a:pt x="187" y="116"/>
                      <a:pt x="187" y="114"/>
                    </a:cubicBezTo>
                    <a:cubicBezTo>
                      <a:pt x="187" y="112"/>
                      <a:pt x="187" y="110"/>
                      <a:pt x="186" y="110"/>
                    </a:cubicBezTo>
                    <a:cubicBezTo>
                      <a:pt x="186" y="110"/>
                      <a:pt x="186" y="108"/>
                      <a:pt x="186" y="108"/>
                    </a:cubicBezTo>
                    <a:cubicBezTo>
                      <a:pt x="186" y="105"/>
                      <a:pt x="186" y="105"/>
                      <a:pt x="185" y="102"/>
                    </a:cubicBezTo>
                    <a:cubicBezTo>
                      <a:pt x="185" y="103"/>
                      <a:pt x="185" y="103"/>
                      <a:pt x="185" y="103"/>
                    </a:cubicBezTo>
                    <a:cubicBezTo>
                      <a:pt x="183" y="102"/>
                      <a:pt x="184" y="100"/>
                      <a:pt x="183" y="98"/>
                    </a:cubicBezTo>
                    <a:cubicBezTo>
                      <a:pt x="183" y="98"/>
                      <a:pt x="183" y="98"/>
                      <a:pt x="183" y="98"/>
                    </a:cubicBezTo>
                    <a:cubicBezTo>
                      <a:pt x="183" y="93"/>
                      <a:pt x="182" y="96"/>
                      <a:pt x="181" y="91"/>
                    </a:cubicBezTo>
                    <a:cubicBezTo>
                      <a:pt x="180" y="92"/>
                      <a:pt x="180" y="92"/>
                      <a:pt x="180" y="92"/>
                    </a:cubicBezTo>
                    <a:cubicBezTo>
                      <a:pt x="179" y="92"/>
                      <a:pt x="179" y="91"/>
                      <a:pt x="179" y="89"/>
                    </a:cubicBezTo>
                    <a:cubicBezTo>
                      <a:pt x="179" y="88"/>
                      <a:pt x="178" y="86"/>
                      <a:pt x="177" y="85"/>
                    </a:cubicBezTo>
                    <a:cubicBezTo>
                      <a:pt x="177" y="85"/>
                      <a:pt x="177" y="86"/>
                      <a:pt x="177" y="86"/>
                    </a:cubicBezTo>
                    <a:cubicBezTo>
                      <a:pt x="176" y="86"/>
                      <a:pt x="176" y="84"/>
                      <a:pt x="176" y="83"/>
                    </a:cubicBezTo>
                    <a:cubicBezTo>
                      <a:pt x="176" y="82"/>
                      <a:pt x="176" y="80"/>
                      <a:pt x="175" y="79"/>
                    </a:cubicBezTo>
                    <a:cubicBezTo>
                      <a:pt x="175" y="79"/>
                      <a:pt x="176" y="79"/>
                      <a:pt x="176" y="80"/>
                    </a:cubicBezTo>
                    <a:cubicBezTo>
                      <a:pt x="173" y="76"/>
                      <a:pt x="175" y="80"/>
                      <a:pt x="172" y="78"/>
                    </a:cubicBezTo>
                    <a:cubicBezTo>
                      <a:pt x="172" y="77"/>
                      <a:pt x="174" y="77"/>
                      <a:pt x="172" y="76"/>
                    </a:cubicBezTo>
                    <a:cubicBezTo>
                      <a:pt x="172" y="75"/>
                      <a:pt x="170" y="75"/>
                      <a:pt x="168" y="74"/>
                    </a:cubicBezTo>
                    <a:cubicBezTo>
                      <a:pt x="166" y="73"/>
                      <a:pt x="164" y="73"/>
                      <a:pt x="163" y="71"/>
                    </a:cubicBezTo>
                    <a:cubicBezTo>
                      <a:pt x="164" y="72"/>
                      <a:pt x="164" y="73"/>
                      <a:pt x="163" y="72"/>
                    </a:cubicBezTo>
                    <a:cubicBezTo>
                      <a:pt x="161" y="72"/>
                      <a:pt x="158" y="68"/>
                      <a:pt x="155" y="69"/>
                    </a:cubicBezTo>
                    <a:cubicBezTo>
                      <a:pt x="155" y="69"/>
                      <a:pt x="155" y="68"/>
                      <a:pt x="155" y="68"/>
                    </a:cubicBezTo>
                    <a:cubicBezTo>
                      <a:pt x="155" y="68"/>
                      <a:pt x="153" y="68"/>
                      <a:pt x="152" y="67"/>
                    </a:cubicBezTo>
                    <a:cubicBezTo>
                      <a:pt x="151" y="67"/>
                      <a:pt x="150" y="66"/>
                      <a:pt x="150" y="66"/>
                    </a:cubicBezTo>
                    <a:cubicBezTo>
                      <a:pt x="150" y="65"/>
                      <a:pt x="148" y="63"/>
                      <a:pt x="146" y="62"/>
                    </a:cubicBezTo>
                    <a:cubicBezTo>
                      <a:pt x="145" y="61"/>
                      <a:pt x="143" y="59"/>
                      <a:pt x="144" y="58"/>
                    </a:cubicBezTo>
                    <a:cubicBezTo>
                      <a:pt x="144" y="58"/>
                      <a:pt x="143" y="57"/>
                      <a:pt x="143" y="56"/>
                    </a:cubicBezTo>
                    <a:cubicBezTo>
                      <a:pt x="142" y="55"/>
                      <a:pt x="141" y="54"/>
                      <a:pt x="141" y="54"/>
                    </a:cubicBezTo>
                    <a:cubicBezTo>
                      <a:pt x="142" y="54"/>
                      <a:pt x="142" y="54"/>
                      <a:pt x="142" y="54"/>
                    </a:cubicBezTo>
                    <a:cubicBezTo>
                      <a:pt x="140" y="51"/>
                      <a:pt x="139" y="51"/>
                      <a:pt x="138" y="50"/>
                    </a:cubicBezTo>
                    <a:cubicBezTo>
                      <a:pt x="138" y="49"/>
                      <a:pt x="138" y="50"/>
                      <a:pt x="139" y="50"/>
                    </a:cubicBezTo>
                    <a:cubicBezTo>
                      <a:pt x="137" y="45"/>
                      <a:pt x="137" y="45"/>
                      <a:pt x="134" y="42"/>
                    </a:cubicBezTo>
                    <a:cubicBezTo>
                      <a:pt x="135" y="41"/>
                      <a:pt x="135" y="41"/>
                      <a:pt x="135" y="41"/>
                    </a:cubicBezTo>
                    <a:cubicBezTo>
                      <a:pt x="135" y="41"/>
                      <a:pt x="134" y="41"/>
                      <a:pt x="134" y="40"/>
                    </a:cubicBezTo>
                    <a:cubicBezTo>
                      <a:pt x="134" y="38"/>
                      <a:pt x="133" y="37"/>
                      <a:pt x="132" y="35"/>
                    </a:cubicBezTo>
                    <a:cubicBezTo>
                      <a:pt x="132" y="33"/>
                      <a:pt x="131" y="31"/>
                      <a:pt x="129" y="30"/>
                    </a:cubicBezTo>
                    <a:cubicBezTo>
                      <a:pt x="130" y="30"/>
                      <a:pt x="130" y="30"/>
                      <a:pt x="130" y="30"/>
                    </a:cubicBezTo>
                    <a:cubicBezTo>
                      <a:pt x="126" y="26"/>
                      <a:pt x="125" y="17"/>
                      <a:pt x="120" y="18"/>
                    </a:cubicBezTo>
                    <a:cubicBezTo>
                      <a:pt x="120" y="18"/>
                      <a:pt x="120" y="18"/>
                      <a:pt x="119" y="17"/>
                    </a:cubicBezTo>
                    <a:cubicBezTo>
                      <a:pt x="118" y="16"/>
                      <a:pt x="117" y="16"/>
                      <a:pt x="117" y="16"/>
                    </a:cubicBezTo>
                    <a:cubicBezTo>
                      <a:pt x="120" y="20"/>
                      <a:pt x="116" y="17"/>
                      <a:pt x="117" y="18"/>
                    </a:cubicBezTo>
                    <a:cubicBezTo>
                      <a:pt x="115" y="17"/>
                      <a:pt x="114" y="14"/>
                      <a:pt x="116" y="16"/>
                    </a:cubicBezTo>
                    <a:cubicBezTo>
                      <a:pt x="116" y="16"/>
                      <a:pt x="116" y="16"/>
                      <a:pt x="116" y="16"/>
                    </a:cubicBezTo>
                    <a:cubicBezTo>
                      <a:pt x="117" y="16"/>
                      <a:pt x="116" y="15"/>
                      <a:pt x="115" y="13"/>
                    </a:cubicBezTo>
                    <a:cubicBezTo>
                      <a:pt x="114" y="12"/>
                      <a:pt x="113" y="11"/>
                      <a:pt x="113" y="11"/>
                    </a:cubicBezTo>
                    <a:cubicBezTo>
                      <a:pt x="109" y="8"/>
                      <a:pt x="105" y="5"/>
                      <a:pt x="101" y="3"/>
                    </a:cubicBezTo>
                    <a:cubicBezTo>
                      <a:pt x="97" y="1"/>
                      <a:pt x="92" y="0"/>
                      <a:pt x="87" y="0"/>
                    </a:cubicBezTo>
                    <a:cubicBezTo>
                      <a:pt x="88" y="1"/>
                      <a:pt x="88" y="1"/>
                      <a:pt x="88" y="1"/>
                    </a:cubicBezTo>
                    <a:cubicBezTo>
                      <a:pt x="88" y="1"/>
                      <a:pt x="87" y="1"/>
                      <a:pt x="86" y="1"/>
                    </a:cubicBezTo>
                    <a:cubicBezTo>
                      <a:pt x="86" y="2"/>
                      <a:pt x="85" y="2"/>
                      <a:pt x="85" y="2"/>
                    </a:cubicBezTo>
                    <a:cubicBezTo>
                      <a:pt x="84" y="1"/>
                      <a:pt x="83" y="1"/>
                      <a:pt x="86" y="0"/>
                    </a:cubicBezTo>
                    <a:cubicBezTo>
                      <a:pt x="85" y="0"/>
                      <a:pt x="84" y="0"/>
                      <a:pt x="83" y="1"/>
                    </a:cubicBezTo>
                    <a:cubicBezTo>
                      <a:pt x="83" y="1"/>
                      <a:pt x="83" y="1"/>
                      <a:pt x="83" y="1"/>
                    </a:cubicBezTo>
                    <a:cubicBezTo>
                      <a:pt x="83" y="1"/>
                      <a:pt x="82" y="2"/>
                      <a:pt x="82" y="2"/>
                    </a:cubicBezTo>
                    <a:cubicBezTo>
                      <a:pt x="78" y="2"/>
                      <a:pt x="84" y="0"/>
                      <a:pt x="82" y="0"/>
                    </a:cubicBezTo>
                    <a:cubicBezTo>
                      <a:pt x="80" y="1"/>
                      <a:pt x="80" y="1"/>
                      <a:pt x="80" y="1"/>
                    </a:cubicBezTo>
                    <a:cubicBezTo>
                      <a:pt x="81" y="1"/>
                      <a:pt x="81" y="1"/>
                      <a:pt x="81" y="1"/>
                    </a:cubicBezTo>
                    <a:cubicBezTo>
                      <a:pt x="79" y="2"/>
                      <a:pt x="79" y="2"/>
                      <a:pt x="77" y="3"/>
                    </a:cubicBezTo>
                    <a:cubicBezTo>
                      <a:pt x="75" y="3"/>
                      <a:pt x="76" y="2"/>
                      <a:pt x="75" y="3"/>
                    </a:cubicBezTo>
                    <a:cubicBezTo>
                      <a:pt x="75" y="3"/>
                      <a:pt x="75" y="3"/>
                      <a:pt x="74" y="3"/>
                    </a:cubicBezTo>
                    <a:cubicBezTo>
                      <a:pt x="70" y="5"/>
                      <a:pt x="70" y="5"/>
                      <a:pt x="70" y="5"/>
                    </a:cubicBezTo>
                    <a:cubicBezTo>
                      <a:pt x="72" y="5"/>
                      <a:pt x="72" y="5"/>
                      <a:pt x="72" y="5"/>
                    </a:cubicBezTo>
                    <a:cubicBezTo>
                      <a:pt x="71" y="6"/>
                      <a:pt x="69" y="7"/>
                      <a:pt x="71" y="7"/>
                    </a:cubicBezTo>
                    <a:cubicBezTo>
                      <a:pt x="70" y="7"/>
                      <a:pt x="69" y="7"/>
                      <a:pt x="68" y="8"/>
                    </a:cubicBezTo>
                    <a:cubicBezTo>
                      <a:pt x="66" y="9"/>
                      <a:pt x="65" y="9"/>
                      <a:pt x="63" y="11"/>
                    </a:cubicBezTo>
                    <a:cubicBezTo>
                      <a:pt x="61" y="13"/>
                      <a:pt x="58" y="15"/>
                      <a:pt x="58" y="16"/>
                    </a:cubicBezTo>
                    <a:cubicBezTo>
                      <a:pt x="57" y="18"/>
                      <a:pt x="55" y="20"/>
                      <a:pt x="53" y="22"/>
                    </a:cubicBezTo>
                    <a:cubicBezTo>
                      <a:pt x="54" y="22"/>
                      <a:pt x="55" y="22"/>
                      <a:pt x="53" y="24"/>
                    </a:cubicBezTo>
                    <a:cubicBezTo>
                      <a:pt x="52" y="22"/>
                      <a:pt x="50" y="27"/>
                      <a:pt x="47" y="28"/>
                    </a:cubicBezTo>
                    <a:cubicBezTo>
                      <a:pt x="48" y="27"/>
                      <a:pt x="47" y="29"/>
                      <a:pt x="47" y="30"/>
                    </a:cubicBezTo>
                    <a:cubicBezTo>
                      <a:pt x="46" y="32"/>
                      <a:pt x="45" y="33"/>
                      <a:pt x="47" y="32"/>
                    </a:cubicBezTo>
                    <a:cubicBezTo>
                      <a:pt x="46" y="34"/>
                      <a:pt x="46" y="32"/>
                      <a:pt x="45" y="33"/>
                    </a:cubicBezTo>
                    <a:cubicBezTo>
                      <a:pt x="44" y="35"/>
                      <a:pt x="43" y="37"/>
                      <a:pt x="41" y="40"/>
                    </a:cubicBezTo>
                    <a:cubicBezTo>
                      <a:pt x="41" y="40"/>
                      <a:pt x="41" y="40"/>
                      <a:pt x="41" y="40"/>
                    </a:cubicBezTo>
                    <a:cubicBezTo>
                      <a:pt x="41" y="41"/>
                      <a:pt x="41" y="41"/>
                      <a:pt x="41" y="41"/>
                    </a:cubicBezTo>
                    <a:cubicBezTo>
                      <a:pt x="40" y="42"/>
                      <a:pt x="40" y="42"/>
                      <a:pt x="40" y="42"/>
                    </a:cubicBezTo>
                    <a:cubicBezTo>
                      <a:pt x="39" y="44"/>
                      <a:pt x="39" y="44"/>
                      <a:pt x="39" y="44"/>
                    </a:cubicBezTo>
                    <a:cubicBezTo>
                      <a:pt x="39" y="45"/>
                      <a:pt x="38" y="47"/>
                      <a:pt x="37" y="48"/>
                    </a:cubicBezTo>
                    <a:cubicBezTo>
                      <a:pt x="38" y="48"/>
                      <a:pt x="38" y="48"/>
                      <a:pt x="38" y="49"/>
                    </a:cubicBezTo>
                    <a:cubicBezTo>
                      <a:pt x="38" y="49"/>
                      <a:pt x="38" y="50"/>
                      <a:pt x="37" y="50"/>
                    </a:cubicBezTo>
                    <a:cubicBezTo>
                      <a:pt x="36" y="51"/>
                      <a:pt x="35" y="51"/>
                      <a:pt x="35" y="51"/>
                    </a:cubicBezTo>
                    <a:cubicBezTo>
                      <a:pt x="35" y="52"/>
                      <a:pt x="37" y="53"/>
                      <a:pt x="35" y="54"/>
                    </a:cubicBezTo>
                    <a:cubicBezTo>
                      <a:pt x="35" y="54"/>
                      <a:pt x="36" y="54"/>
                      <a:pt x="35" y="54"/>
                    </a:cubicBezTo>
                    <a:cubicBezTo>
                      <a:pt x="32" y="59"/>
                      <a:pt x="29" y="64"/>
                      <a:pt x="25" y="67"/>
                    </a:cubicBezTo>
                    <a:cubicBezTo>
                      <a:pt x="24" y="68"/>
                      <a:pt x="22" y="69"/>
                      <a:pt x="21" y="69"/>
                    </a:cubicBezTo>
                    <a:cubicBezTo>
                      <a:pt x="21" y="69"/>
                      <a:pt x="21" y="69"/>
                      <a:pt x="21" y="69"/>
                    </a:cubicBezTo>
                    <a:cubicBezTo>
                      <a:pt x="20" y="70"/>
                      <a:pt x="20" y="70"/>
                      <a:pt x="20" y="70"/>
                    </a:cubicBezTo>
                    <a:cubicBezTo>
                      <a:pt x="17" y="71"/>
                      <a:pt x="17" y="71"/>
                      <a:pt x="17" y="71"/>
                    </a:cubicBezTo>
                    <a:cubicBezTo>
                      <a:pt x="14" y="72"/>
                      <a:pt x="12" y="73"/>
                      <a:pt x="8" y="74"/>
                    </a:cubicBezTo>
                    <a:cubicBezTo>
                      <a:pt x="10" y="74"/>
                      <a:pt x="9" y="74"/>
                      <a:pt x="8" y="75"/>
                    </a:cubicBezTo>
                    <a:cubicBezTo>
                      <a:pt x="9" y="75"/>
                      <a:pt x="9" y="76"/>
                      <a:pt x="9" y="76"/>
                    </a:cubicBezTo>
                    <a:cubicBezTo>
                      <a:pt x="9" y="76"/>
                      <a:pt x="8" y="76"/>
                      <a:pt x="6" y="77"/>
                    </a:cubicBezTo>
                    <a:cubicBezTo>
                      <a:pt x="6" y="77"/>
                      <a:pt x="5" y="77"/>
                      <a:pt x="5" y="78"/>
                    </a:cubicBezTo>
                    <a:cubicBezTo>
                      <a:pt x="4" y="78"/>
                      <a:pt x="4" y="78"/>
                      <a:pt x="4" y="78"/>
                    </a:cubicBezTo>
                    <a:cubicBezTo>
                      <a:pt x="4" y="79"/>
                      <a:pt x="3" y="80"/>
                      <a:pt x="2" y="81"/>
                    </a:cubicBezTo>
                    <a:cubicBezTo>
                      <a:pt x="1" y="82"/>
                      <a:pt x="0" y="83"/>
                      <a:pt x="0" y="83"/>
                    </a:cubicBezTo>
                    <a:cubicBezTo>
                      <a:pt x="1" y="82"/>
                      <a:pt x="1" y="82"/>
                      <a:pt x="1" y="82"/>
                    </a:cubicBezTo>
                    <a:cubicBezTo>
                      <a:pt x="1" y="83"/>
                      <a:pt x="2" y="83"/>
                      <a:pt x="3" y="83"/>
                    </a:cubicBezTo>
                    <a:cubicBezTo>
                      <a:pt x="5" y="83"/>
                      <a:pt x="6" y="83"/>
                      <a:pt x="7" y="84"/>
                    </a:cubicBezTo>
                    <a:cubicBezTo>
                      <a:pt x="7" y="83"/>
                      <a:pt x="9" y="82"/>
                      <a:pt x="10" y="82"/>
                    </a:cubicBezTo>
                    <a:cubicBezTo>
                      <a:pt x="12" y="81"/>
                      <a:pt x="14" y="81"/>
                      <a:pt x="15" y="79"/>
                    </a:cubicBezTo>
                    <a:cubicBezTo>
                      <a:pt x="15" y="79"/>
                      <a:pt x="14" y="80"/>
                      <a:pt x="15" y="80"/>
                    </a:cubicBezTo>
                    <a:cubicBezTo>
                      <a:pt x="15" y="78"/>
                      <a:pt x="16" y="78"/>
                      <a:pt x="18" y="77"/>
                    </a:cubicBezTo>
                    <a:cubicBezTo>
                      <a:pt x="18" y="78"/>
                      <a:pt x="18" y="78"/>
                      <a:pt x="18" y="78"/>
                    </a:cubicBezTo>
                    <a:cubicBezTo>
                      <a:pt x="19" y="77"/>
                      <a:pt x="20" y="76"/>
                      <a:pt x="22" y="76"/>
                    </a:cubicBezTo>
                    <a:cubicBezTo>
                      <a:pt x="22" y="76"/>
                      <a:pt x="23" y="76"/>
                      <a:pt x="23" y="75"/>
                    </a:cubicBezTo>
                    <a:cubicBezTo>
                      <a:pt x="24" y="75"/>
                      <a:pt x="25" y="75"/>
                      <a:pt x="25" y="75"/>
                    </a:cubicBezTo>
                    <a:cubicBezTo>
                      <a:pt x="28" y="74"/>
                      <a:pt x="30" y="72"/>
                      <a:pt x="33" y="70"/>
                    </a:cubicBezTo>
                    <a:cubicBezTo>
                      <a:pt x="32" y="69"/>
                      <a:pt x="32" y="69"/>
                      <a:pt x="32" y="69"/>
                    </a:cubicBezTo>
                    <a:cubicBezTo>
                      <a:pt x="33" y="68"/>
                      <a:pt x="33" y="68"/>
                      <a:pt x="34" y="68"/>
                    </a:cubicBezTo>
                    <a:cubicBezTo>
                      <a:pt x="34" y="66"/>
                      <a:pt x="31" y="71"/>
                      <a:pt x="31" y="69"/>
                    </a:cubicBezTo>
                    <a:cubicBezTo>
                      <a:pt x="32" y="69"/>
                      <a:pt x="34" y="67"/>
                      <a:pt x="36" y="65"/>
                    </a:cubicBezTo>
                    <a:cubicBezTo>
                      <a:pt x="38" y="63"/>
                      <a:pt x="39" y="60"/>
                      <a:pt x="41" y="60"/>
                    </a:cubicBezTo>
                    <a:cubicBezTo>
                      <a:pt x="42" y="58"/>
                      <a:pt x="39" y="60"/>
                      <a:pt x="41" y="58"/>
                    </a:cubicBezTo>
                    <a:cubicBezTo>
                      <a:pt x="41" y="58"/>
                      <a:pt x="41" y="58"/>
                      <a:pt x="41" y="58"/>
                    </a:cubicBezTo>
                    <a:cubicBezTo>
                      <a:pt x="41" y="57"/>
                      <a:pt x="41" y="57"/>
                      <a:pt x="41" y="57"/>
                    </a:cubicBezTo>
                    <a:cubicBezTo>
                      <a:pt x="42" y="56"/>
                      <a:pt x="43" y="56"/>
                      <a:pt x="43" y="56"/>
                    </a:cubicBezTo>
                    <a:cubicBezTo>
                      <a:pt x="43" y="56"/>
                      <a:pt x="43" y="57"/>
                      <a:pt x="43" y="57"/>
                    </a:cubicBezTo>
                    <a:cubicBezTo>
                      <a:pt x="44" y="56"/>
                      <a:pt x="45" y="52"/>
                      <a:pt x="46" y="51"/>
                    </a:cubicBezTo>
                    <a:cubicBezTo>
                      <a:pt x="44" y="53"/>
                      <a:pt x="44" y="53"/>
                      <a:pt x="44" y="53"/>
                    </a:cubicBezTo>
                    <a:cubicBezTo>
                      <a:pt x="45" y="52"/>
                      <a:pt x="46" y="50"/>
                      <a:pt x="47" y="48"/>
                    </a:cubicBezTo>
                    <a:cubicBezTo>
                      <a:pt x="47" y="47"/>
                      <a:pt x="47" y="46"/>
                      <a:pt x="48" y="45"/>
                    </a:cubicBezTo>
                    <a:cubicBezTo>
                      <a:pt x="48" y="44"/>
                      <a:pt x="48" y="44"/>
                      <a:pt x="48" y="44"/>
                    </a:cubicBezTo>
                    <a:cubicBezTo>
                      <a:pt x="49" y="43"/>
                      <a:pt x="49" y="43"/>
                      <a:pt x="49" y="43"/>
                    </a:cubicBezTo>
                    <a:cubicBezTo>
                      <a:pt x="50" y="41"/>
                      <a:pt x="51" y="38"/>
                      <a:pt x="52" y="35"/>
                    </a:cubicBezTo>
                    <a:cubicBezTo>
                      <a:pt x="51" y="36"/>
                      <a:pt x="51" y="36"/>
                      <a:pt x="51" y="36"/>
                    </a:cubicBezTo>
                    <a:cubicBezTo>
                      <a:pt x="53" y="31"/>
                      <a:pt x="54" y="33"/>
                      <a:pt x="56" y="29"/>
                    </a:cubicBezTo>
                    <a:cubicBezTo>
                      <a:pt x="56" y="29"/>
                      <a:pt x="56" y="29"/>
                      <a:pt x="56" y="29"/>
                    </a:cubicBezTo>
                    <a:cubicBezTo>
                      <a:pt x="56" y="28"/>
                      <a:pt x="57" y="26"/>
                      <a:pt x="57" y="25"/>
                    </a:cubicBezTo>
                    <a:cubicBezTo>
                      <a:pt x="57" y="27"/>
                      <a:pt x="60" y="24"/>
                      <a:pt x="59" y="26"/>
                    </a:cubicBezTo>
                    <a:cubicBezTo>
                      <a:pt x="61" y="22"/>
                      <a:pt x="60" y="24"/>
                      <a:pt x="61" y="20"/>
                    </a:cubicBezTo>
                    <a:cubicBezTo>
                      <a:pt x="62" y="20"/>
                      <a:pt x="62" y="20"/>
                      <a:pt x="62" y="20"/>
                    </a:cubicBezTo>
                    <a:cubicBezTo>
                      <a:pt x="62" y="19"/>
                      <a:pt x="62" y="19"/>
                      <a:pt x="63" y="17"/>
                    </a:cubicBezTo>
                    <a:cubicBezTo>
                      <a:pt x="62" y="19"/>
                      <a:pt x="65" y="17"/>
                      <a:pt x="64" y="19"/>
                    </a:cubicBezTo>
                    <a:cubicBezTo>
                      <a:pt x="67" y="18"/>
                      <a:pt x="68" y="16"/>
                      <a:pt x="69" y="15"/>
                    </a:cubicBezTo>
                    <a:cubicBezTo>
                      <a:pt x="70" y="14"/>
                      <a:pt x="71" y="13"/>
                      <a:pt x="72" y="13"/>
                    </a:cubicBezTo>
                    <a:cubicBezTo>
                      <a:pt x="73" y="10"/>
                      <a:pt x="68" y="15"/>
                      <a:pt x="69" y="14"/>
                    </a:cubicBezTo>
                    <a:cubicBezTo>
                      <a:pt x="68" y="14"/>
                      <a:pt x="70" y="11"/>
                      <a:pt x="71" y="11"/>
                    </a:cubicBezTo>
                    <a:cubicBezTo>
                      <a:pt x="72" y="10"/>
                      <a:pt x="75" y="12"/>
                      <a:pt x="78" y="10"/>
                    </a:cubicBezTo>
                    <a:cubicBezTo>
                      <a:pt x="78" y="10"/>
                      <a:pt x="78" y="10"/>
                      <a:pt x="77" y="11"/>
                    </a:cubicBezTo>
                    <a:cubicBezTo>
                      <a:pt x="79" y="11"/>
                      <a:pt x="80" y="9"/>
                      <a:pt x="82" y="9"/>
                    </a:cubicBezTo>
                    <a:cubicBezTo>
                      <a:pt x="82" y="8"/>
                      <a:pt x="84" y="9"/>
                      <a:pt x="84" y="7"/>
                    </a:cubicBezTo>
                    <a:cubicBezTo>
                      <a:pt x="84" y="7"/>
                      <a:pt x="80" y="8"/>
                      <a:pt x="80" y="8"/>
                    </a:cubicBezTo>
                    <a:cubicBezTo>
                      <a:pt x="82" y="8"/>
                      <a:pt x="83" y="7"/>
                      <a:pt x="84" y="6"/>
                    </a:cubicBezTo>
                    <a:cubicBezTo>
                      <a:pt x="84" y="6"/>
                      <a:pt x="84" y="6"/>
                      <a:pt x="84" y="6"/>
                    </a:cubicBezTo>
                    <a:cubicBezTo>
                      <a:pt x="85" y="6"/>
                      <a:pt x="86" y="6"/>
                      <a:pt x="87" y="6"/>
                    </a:cubicBezTo>
                    <a:cubicBezTo>
                      <a:pt x="87" y="6"/>
                      <a:pt x="86" y="7"/>
                      <a:pt x="86" y="7"/>
                    </a:cubicBezTo>
                    <a:cubicBezTo>
                      <a:pt x="87" y="7"/>
                      <a:pt x="87" y="7"/>
                      <a:pt x="88" y="7"/>
                    </a:cubicBezTo>
                    <a:cubicBezTo>
                      <a:pt x="88" y="8"/>
                      <a:pt x="86" y="8"/>
                      <a:pt x="85" y="8"/>
                    </a:cubicBezTo>
                    <a:cubicBezTo>
                      <a:pt x="84" y="8"/>
                      <a:pt x="84" y="8"/>
                      <a:pt x="84" y="8"/>
                    </a:cubicBezTo>
                    <a:cubicBezTo>
                      <a:pt x="84" y="9"/>
                      <a:pt x="83" y="9"/>
                      <a:pt x="82" y="9"/>
                    </a:cubicBezTo>
                    <a:cubicBezTo>
                      <a:pt x="83" y="10"/>
                      <a:pt x="84" y="9"/>
                      <a:pt x="84" y="9"/>
                    </a:cubicBezTo>
                    <a:cubicBezTo>
                      <a:pt x="85" y="9"/>
                      <a:pt x="85" y="9"/>
                      <a:pt x="85" y="9"/>
                    </a:cubicBezTo>
                    <a:cubicBezTo>
                      <a:pt x="85" y="9"/>
                      <a:pt x="86" y="9"/>
                      <a:pt x="85" y="9"/>
                    </a:cubicBezTo>
                    <a:cubicBezTo>
                      <a:pt x="87" y="7"/>
                      <a:pt x="89" y="9"/>
                      <a:pt x="91" y="8"/>
                    </a:cubicBezTo>
                    <a:cubicBezTo>
                      <a:pt x="91" y="9"/>
                      <a:pt x="91" y="9"/>
                      <a:pt x="91" y="9"/>
                    </a:cubicBezTo>
                    <a:cubicBezTo>
                      <a:pt x="91" y="9"/>
                      <a:pt x="92" y="8"/>
                      <a:pt x="93" y="9"/>
                    </a:cubicBezTo>
                    <a:cubicBezTo>
                      <a:pt x="91" y="10"/>
                      <a:pt x="91" y="10"/>
                      <a:pt x="91" y="10"/>
                    </a:cubicBezTo>
                    <a:cubicBezTo>
                      <a:pt x="94" y="9"/>
                      <a:pt x="95" y="11"/>
                      <a:pt x="97" y="11"/>
                    </a:cubicBezTo>
                    <a:cubicBezTo>
                      <a:pt x="93" y="10"/>
                      <a:pt x="96" y="10"/>
                      <a:pt x="95" y="9"/>
                    </a:cubicBezTo>
                    <a:cubicBezTo>
                      <a:pt x="100" y="9"/>
                      <a:pt x="97" y="12"/>
                      <a:pt x="102" y="14"/>
                    </a:cubicBezTo>
                    <a:cubicBezTo>
                      <a:pt x="101" y="13"/>
                      <a:pt x="100" y="12"/>
                      <a:pt x="101" y="12"/>
                    </a:cubicBezTo>
                    <a:cubicBezTo>
                      <a:pt x="102" y="13"/>
                      <a:pt x="103" y="14"/>
                      <a:pt x="103" y="14"/>
                    </a:cubicBezTo>
                    <a:cubicBezTo>
                      <a:pt x="106" y="16"/>
                      <a:pt x="103" y="13"/>
                      <a:pt x="105" y="14"/>
                    </a:cubicBezTo>
                    <a:cubicBezTo>
                      <a:pt x="105" y="15"/>
                      <a:pt x="107" y="14"/>
                      <a:pt x="108" y="15"/>
                    </a:cubicBezTo>
                    <a:cubicBezTo>
                      <a:pt x="108" y="16"/>
                      <a:pt x="108" y="16"/>
                      <a:pt x="108" y="16"/>
                    </a:cubicBezTo>
                    <a:cubicBezTo>
                      <a:pt x="111" y="19"/>
                      <a:pt x="110" y="15"/>
                      <a:pt x="112" y="19"/>
                    </a:cubicBezTo>
                    <a:cubicBezTo>
                      <a:pt x="112" y="19"/>
                      <a:pt x="110" y="18"/>
                      <a:pt x="110" y="18"/>
                    </a:cubicBezTo>
                    <a:cubicBezTo>
                      <a:pt x="112" y="20"/>
                      <a:pt x="112" y="20"/>
                      <a:pt x="112" y="20"/>
                    </a:cubicBezTo>
                    <a:cubicBezTo>
                      <a:pt x="111" y="20"/>
                      <a:pt x="111" y="20"/>
                      <a:pt x="111" y="20"/>
                    </a:cubicBezTo>
                    <a:cubicBezTo>
                      <a:pt x="113" y="21"/>
                      <a:pt x="113" y="22"/>
                      <a:pt x="115" y="24"/>
                    </a:cubicBezTo>
                    <a:cubicBezTo>
                      <a:pt x="115" y="23"/>
                      <a:pt x="116" y="23"/>
                      <a:pt x="117" y="24"/>
                    </a:cubicBezTo>
                    <a:cubicBezTo>
                      <a:pt x="118" y="26"/>
                      <a:pt x="116" y="24"/>
                      <a:pt x="118" y="26"/>
                    </a:cubicBezTo>
                    <a:cubicBezTo>
                      <a:pt x="117" y="26"/>
                      <a:pt x="116" y="26"/>
                      <a:pt x="116" y="25"/>
                    </a:cubicBezTo>
                    <a:cubicBezTo>
                      <a:pt x="116" y="25"/>
                      <a:pt x="115" y="25"/>
                      <a:pt x="115" y="25"/>
                    </a:cubicBezTo>
                    <a:cubicBezTo>
                      <a:pt x="115" y="26"/>
                      <a:pt x="117" y="28"/>
                      <a:pt x="118" y="29"/>
                    </a:cubicBezTo>
                    <a:cubicBezTo>
                      <a:pt x="118" y="28"/>
                      <a:pt x="117" y="28"/>
                      <a:pt x="117" y="27"/>
                    </a:cubicBezTo>
                    <a:cubicBezTo>
                      <a:pt x="121" y="30"/>
                      <a:pt x="121" y="30"/>
                      <a:pt x="121" y="30"/>
                    </a:cubicBezTo>
                    <a:cubicBezTo>
                      <a:pt x="121" y="31"/>
                      <a:pt x="120" y="31"/>
                      <a:pt x="120" y="30"/>
                    </a:cubicBezTo>
                    <a:cubicBezTo>
                      <a:pt x="120" y="31"/>
                      <a:pt x="121" y="31"/>
                      <a:pt x="122" y="32"/>
                    </a:cubicBezTo>
                    <a:cubicBezTo>
                      <a:pt x="121" y="32"/>
                      <a:pt x="120" y="33"/>
                      <a:pt x="119" y="32"/>
                    </a:cubicBezTo>
                    <a:cubicBezTo>
                      <a:pt x="122" y="35"/>
                      <a:pt x="122" y="35"/>
                      <a:pt x="122" y="35"/>
                    </a:cubicBezTo>
                    <a:cubicBezTo>
                      <a:pt x="122" y="35"/>
                      <a:pt x="122" y="37"/>
                      <a:pt x="122" y="36"/>
                    </a:cubicBezTo>
                    <a:cubicBezTo>
                      <a:pt x="122" y="37"/>
                      <a:pt x="123" y="38"/>
                      <a:pt x="124" y="40"/>
                    </a:cubicBezTo>
                    <a:cubicBezTo>
                      <a:pt x="124" y="40"/>
                      <a:pt x="125" y="41"/>
                      <a:pt x="125" y="41"/>
                    </a:cubicBezTo>
                    <a:cubicBezTo>
                      <a:pt x="126" y="42"/>
                      <a:pt x="126" y="43"/>
                      <a:pt x="126" y="43"/>
                    </a:cubicBezTo>
                    <a:cubicBezTo>
                      <a:pt x="126" y="43"/>
                      <a:pt x="126" y="43"/>
                      <a:pt x="126" y="43"/>
                    </a:cubicBezTo>
                    <a:cubicBezTo>
                      <a:pt x="126" y="43"/>
                      <a:pt x="126" y="43"/>
                      <a:pt x="126" y="43"/>
                    </a:cubicBezTo>
                    <a:cubicBezTo>
                      <a:pt x="127" y="43"/>
                      <a:pt x="127" y="43"/>
                      <a:pt x="127" y="44"/>
                    </a:cubicBezTo>
                    <a:cubicBezTo>
                      <a:pt x="128" y="47"/>
                      <a:pt x="128" y="50"/>
                      <a:pt x="130" y="52"/>
                    </a:cubicBezTo>
                    <a:cubicBezTo>
                      <a:pt x="130" y="55"/>
                      <a:pt x="130" y="55"/>
                      <a:pt x="130" y="55"/>
                    </a:cubicBezTo>
                    <a:cubicBezTo>
                      <a:pt x="132" y="57"/>
                      <a:pt x="130" y="52"/>
                      <a:pt x="133" y="56"/>
                    </a:cubicBezTo>
                    <a:cubicBezTo>
                      <a:pt x="135" y="58"/>
                      <a:pt x="133" y="57"/>
                      <a:pt x="133" y="59"/>
                    </a:cubicBezTo>
                    <a:cubicBezTo>
                      <a:pt x="134" y="60"/>
                      <a:pt x="137" y="61"/>
                      <a:pt x="138" y="65"/>
                    </a:cubicBezTo>
                    <a:cubicBezTo>
                      <a:pt x="137" y="64"/>
                      <a:pt x="137" y="63"/>
                      <a:pt x="136" y="62"/>
                    </a:cubicBezTo>
                    <a:close/>
                    <a:moveTo>
                      <a:pt x="164" y="82"/>
                    </a:moveTo>
                    <a:cubicBezTo>
                      <a:pt x="164" y="82"/>
                      <a:pt x="162" y="82"/>
                      <a:pt x="162" y="81"/>
                    </a:cubicBezTo>
                    <a:cubicBezTo>
                      <a:pt x="164" y="81"/>
                      <a:pt x="164" y="82"/>
                      <a:pt x="164" y="82"/>
                    </a:cubicBezTo>
                    <a:close/>
                    <a:moveTo>
                      <a:pt x="179" y="123"/>
                    </a:moveTo>
                    <a:cubicBezTo>
                      <a:pt x="179" y="122"/>
                      <a:pt x="179" y="122"/>
                      <a:pt x="180" y="121"/>
                    </a:cubicBezTo>
                    <a:cubicBezTo>
                      <a:pt x="180" y="121"/>
                      <a:pt x="180" y="122"/>
                      <a:pt x="179" y="123"/>
                    </a:cubicBezTo>
                    <a:close/>
                    <a:moveTo>
                      <a:pt x="54" y="152"/>
                    </a:moveTo>
                    <a:cubicBezTo>
                      <a:pt x="54" y="151"/>
                      <a:pt x="54" y="151"/>
                      <a:pt x="54" y="151"/>
                    </a:cubicBezTo>
                    <a:cubicBezTo>
                      <a:pt x="55" y="152"/>
                      <a:pt x="55" y="152"/>
                      <a:pt x="54" y="152"/>
                    </a:cubicBezTo>
                    <a:close/>
                    <a:moveTo>
                      <a:pt x="50" y="151"/>
                    </a:moveTo>
                    <a:cubicBezTo>
                      <a:pt x="50" y="151"/>
                      <a:pt x="50" y="152"/>
                      <a:pt x="50" y="152"/>
                    </a:cubicBezTo>
                    <a:cubicBezTo>
                      <a:pt x="50" y="152"/>
                      <a:pt x="51" y="152"/>
                      <a:pt x="52" y="152"/>
                    </a:cubicBezTo>
                    <a:cubicBezTo>
                      <a:pt x="51" y="151"/>
                      <a:pt x="51" y="151"/>
                      <a:pt x="50" y="151"/>
                    </a:cubicBezTo>
                    <a:close/>
                    <a:moveTo>
                      <a:pt x="75" y="3"/>
                    </a:moveTo>
                    <a:cubicBezTo>
                      <a:pt x="75" y="3"/>
                      <a:pt x="75" y="3"/>
                      <a:pt x="75" y="3"/>
                    </a:cubicBezTo>
                    <a:cubicBezTo>
                      <a:pt x="74" y="4"/>
                      <a:pt x="74" y="3"/>
                      <a:pt x="7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7" name="Freeform 470">
                <a:extLst>
                  <a:ext uri="{FF2B5EF4-FFF2-40B4-BE49-F238E27FC236}">
                    <a16:creationId xmlns:a16="http://schemas.microsoft.com/office/drawing/2014/main" id="{75D94C5C-BF52-4B38-8301-871C85668F82}"/>
                  </a:ext>
                </a:extLst>
              </p:cNvPr>
              <p:cNvSpPr>
                <a:spLocks/>
              </p:cNvSpPr>
              <p:nvPr userDrawn="1"/>
            </p:nvSpPr>
            <p:spPr bwMode="auto">
              <a:xfrm>
                <a:off x="4455" y="129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8" name="Freeform 471">
                <a:extLst>
                  <a:ext uri="{FF2B5EF4-FFF2-40B4-BE49-F238E27FC236}">
                    <a16:creationId xmlns:a16="http://schemas.microsoft.com/office/drawing/2014/main" id="{94B33F7F-AED9-46BE-BDC2-E043895A2B04}"/>
                  </a:ext>
                </a:extLst>
              </p:cNvPr>
              <p:cNvSpPr>
                <a:spLocks/>
              </p:cNvSpPr>
              <p:nvPr userDrawn="1"/>
            </p:nvSpPr>
            <p:spPr bwMode="auto">
              <a:xfrm>
                <a:off x="4192"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9" name="Freeform 472">
                <a:extLst>
                  <a:ext uri="{FF2B5EF4-FFF2-40B4-BE49-F238E27FC236}">
                    <a16:creationId xmlns:a16="http://schemas.microsoft.com/office/drawing/2014/main" id="{1CD1E43F-A8E6-46A2-861E-5BCDB714CE0D}"/>
                  </a:ext>
                </a:extLst>
              </p:cNvPr>
              <p:cNvSpPr>
                <a:spLocks/>
              </p:cNvSpPr>
              <p:nvPr userDrawn="1"/>
            </p:nvSpPr>
            <p:spPr bwMode="auto">
              <a:xfrm>
                <a:off x="4038" y="1377"/>
                <a:ext cx="4"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0" name="Freeform 473">
                <a:extLst>
                  <a:ext uri="{FF2B5EF4-FFF2-40B4-BE49-F238E27FC236}">
                    <a16:creationId xmlns:a16="http://schemas.microsoft.com/office/drawing/2014/main" id="{D705A4F6-97AB-4407-AB3E-503EA23E7C36}"/>
                  </a:ext>
                </a:extLst>
              </p:cNvPr>
              <p:cNvSpPr>
                <a:spLocks/>
              </p:cNvSpPr>
              <p:nvPr userDrawn="1"/>
            </p:nvSpPr>
            <p:spPr bwMode="auto">
              <a:xfrm>
                <a:off x="3734" y="1472"/>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1" name="Freeform 474">
                <a:extLst>
                  <a:ext uri="{FF2B5EF4-FFF2-40B4-BE49-F238E27FC236}">
                    <a16:creationId xmlns:a16="http://schemas.microsoft.com/office/drawing/2014/main" id="{8BC2F216-8984-48BA-9FEA-D5BD84DD0D6B}"/>
                  </a:ext>
                </a:extLst>
              </p:cNvPr>
              <p:cNvSpPr>
                <a:spLocks/>
              </p:cNvSpPr>
              <p:nvPr userDrawn="1"/>
            </p:nvSpPr>
            <p:spPr bwMode="auto">
              <a:xfrm>
                <a:off x="3649" y="1427"/>
                <a:ext cx="10" cy="5"/>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2" name="Freeform 475">
                <a:extLst>
                  <a:ext uri="{FF2B5EF4-FFF2-40B4-BE49-F238E27FC236}">
                    <a16:creationId xmlns:a16="http://schemas.microsoft.com/office/drawing/2014/main" id="{248DDB2D-3DE6-4D3F-BF52-031C985EF774}"/>
                  </a:ext>
                </a:extLst>
              </p:cNvPr>
              <p:cNvSpPr>
                <a:spLocks/>
              </p:cNvSpPr>
              <p:nvPr userDrawn="1"/>
            </p:nvSpPr>
            <p:spPr bwMode="auto">
              <a:xfrm>
                <a:off x="3709" y="1452"/>
                <a:ext cx="15" cy="10"/>
              </a:xfrm>
              <a:custGeom>
                <a:avLst/>
                <a:gdLst>
                  <a:gd name="T0" fmla="*/ 3 w 3"/>
                  <a:gd name="T1" fmla="*/ 1 h 2"/>
                  <a:gd name="T2" fmla="*/ 0 w 3"/>
                  <a:gd name="T3" fmla="*/ 0 h 2"/>
                  <a:gd name="T4" fmla="*/ 1 w 3"/>
                  <a:gd name="T5" fmla="*/ 0 h 2"/>
                  <a:gd name="T6" fmla="*/ 3 w 3"/>
                  <a:gd name="T7" fmla="*/ 1 h 2"/>
                </a:gdLst>
                <a:ahLst/>
                <a:cxnLst>
                  <a:cxn ang="0">
                    <a:pos x="T0" y="T1"/>
                  </a:cxn>
                  <a:cxn ang="0">
                    <a:pos x="T2" y="T3"/>
                  </a:cxn>
                  <a:cxn ang="0">
                    <a:pos x="T4" y="T5"/>
                  </a:cxn>
                  <a:cxn ang="0">
                    <a:pos x="T6" y="T7"/>
                  </a:cxn>
                </a:cxnLst>
                <a:rect l="0" t="0" r="r" b="b"/>
                <a:pathLst>
                  <a:path w="3" h="2">
                    <a:moveTo>
                      <a:pt x="3" y="1"/>
                    </a:moveTo>
                    <a:cubicBezTo>
                      <a:pt x="3" y="0"/>
                      <a:pt x="2" y="0"/>
                      <a:pt x="0" y="0"/>
                    </a:cubicBezTo>
                    <a:cubicBezTo>
                      <a:pt x="0" y="0"/>
                      <a:pt x="1" y="0"/>
                      <a:pt x="1" y="0"/>
                    </a:cubicBezTo>
                    <a:cubicBezTo>
                      <a:pt x="0"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3" name="Freeform 476">
                <a:extLst>
                  <a:ext uri="{FF2B5EF4-FFF2-40B4-BE49-F238E27FC236}">
                    <a16:creationId xmlns:a16="http://schemas.microsoft.com/office/drawing/2014/main" id="{C0B0B168-8E23-4F1C-A151-2EEA8C42376C}"/>
                  </a:ext>
                </a:extLst>
              </p:cNvPr>
              <p:cNvSpPr>
                <a:spLocks/>
              </p:cNvSpPr>
              <p:nvPr userDrawn="1"/>
            </p:nvSpPr>
            <p:spPr bwMode="auto">
              <a:xfrm>
                <a:off x="3704" y="1452"/>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4" name="Freeform 477">
                <a:extLst>
                  <a:ext uri="{FF2B5EF4-FFF2-40B4-BE49-F238E27FC236}">
                    <a16:creationId xmlns:a16="http://schemas.microsoft.com/office/drawing/2014/main" id="{CF0FA4E5-06CB-41F1-9346-CE9ABE8F47BC}"/>
                  </a:ext>
                </a:extLst>
              </p:cNvPr>
              <p:cNvSpPr>
                <a:spLocks/>
              </p:cNvSpPr>
              <p:nvPr userDrawn="1"/>
            </p:nvSpPr>
            <p:spPr bwMode="auto">
              <a:xfrm>
                <a:off x="3789" y="1467"/>
                <a:ext cx="25" cy="15"/>
              </a:xfrm>
              <a:custGeom>
                <a:avLst/>
                <a:gdLst>
                  <a:gd name="T0" fmla="*/ 1 w 5"/>
                  <a:gd name="T1" fmla="*/ 1 h 3"/>
                  <a:gd name="T2" fmla="*/ 0 w 5"/>
                  <a:gd name="T3" fmla="*/ 2 h 3"/>
                  <a:gd name="T4" fmla="*/ 1 w 5"/>
                  <a:gd name="T5" fmla="*/ 1 h 3"/>
                </a:gdLst>
                <a:ahLst/>
                <a:cxnLst>
                  <a:cxn ang="0">
                    <a:pos x="T0" y="T1"/>
                  </a:cxn>
                  <a:cxn ang="0">
                    <a:pos x="T2" y="T3"/>
                  </a:cxn>
                  <a:cxn ang="0">
                    <a:pos x="T4" y="T5"/>
                  </a:cxn>
                </a:cxnLst>
                <a:rect l="0" t="0" r="r" b="b"/>
                <a:pathLst>
                  <a:path w="5" h="3">
                    <a:moveTo>
                      <a:pt x="1" y="1"/>
                    </a:moveTo>
                    <a:cubicBezTo>
                      <a:pt x="1" y="1"/>
                      <a:pt x="1" y="2"/>
                      <a:pt x="0" y="2"/>
                    </a:cubicBezTo>
                    <a:cubicBezTo>
                      <a:pt x="0" y="3"/>
                      <a:pt x="5"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5" name="Freeform 478">
                <a:extLst>
                  <a:ext uri="{FF2B5EF4-FFF2-40B4-BE49-F238E27FC236}">
                    <a16:creationId xmlns:a16="http://schemas.microsoft.com/office/drawing/2014/main" id="{848AB7C2-747D-4982-B4D9-A61AA329EC92}"/>
                  </a:ext>
                </a:extLst>
              </p:cNvPr>
              <p:cNvSpPr>
                <a:spLocks/>
              </p:cNvSpPr>
              <p:nvPr userDrawn="1"/>
            </p:nvSpPr>
            <p:spPr bwMode="auto">
              <a:xfrm>
                <a:off x="3719"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6" name="Freeform 479">
                <a:extLst>
                  <a:ext uri="{FF2B5EF4-FFF2-40B4-BE49-F238E27FC236}">
                    <a16:creationId xmlns:a16="http://schemas.microsoft.com/office/drawing/2014/main" id="{9B0FDA74-47FA-454E-ABC9-75D63380A437}"/>
                  </a:ext>
                </a:extLst>
              </p:cNvPr>
              <p:cNvSpPr>
                <a:spLocks/>
              </p:cNvSpPr>
              <p:nvPr userDrawn="1"/>
            </p:nvSpPr>
            <p:spPr bwMode="auto">
              <a:xfrm>
                <a:off x="3759" y="1452"/>
                <a:ext cx="15" cy="0"/>
              </a:xfrm>
              <a:custGeom>
                <a:avLst/>
                <a:gdLst>
                  <a:gd name="T0" fmla="*/ 3 w 3"/>
                  <a:gd name="T1" fmla="*/ 1 w 3"/>
                  <a:gd name="T2" fmla="*/ 0 w 3"/>
                  <a:gd name="T3" fmla="*/ 3 w 3"/>
                </a:gdLst>
                <a:ahLst/>
                <a:cxnLst>
                  <a:cxn ang="0">
                    <a:pos x="T0" y="0"/>
                  </a:cxn>
                  <a:cxn ang="0">
                    <a:pos x="T1" y="0"/>
                  </a:cxn>
                  <a:cxn ang="0">
                    <a:pos x="T2" y="0"/>
                  </a:cxn>
                  <a:cxn ang="0">
                    <a:pos x="T3" y="0"/>
                  </a:cxn>
                </a:cxnLst>
                <a:rect l="0" t="0" r="r" b="b"/>
                <a:pathLst>
                  <a:path w="3">
                    <a:moveTo>
                      <a:pt x="3" y="0"/>
                    </a:moveTo>
                    <a:cubicBezTo>
                      <a:pt x="1" y="0"/>
                      <a:pt x="1" y="0"/>
                      <a:pt x="1" y="0"/>
                    </a:cubicBezTo>
                    <a:cubicBezTo>
                      <a:pt x="1" y="0"/>
                      <a:pt x="0" y="0"/>
                      <a:pt x="0" y="0"/>
                    </a:cubicBezTo>
                    <a:cubicBezTo>
                      <a:pt x="1" y="0"/>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7" name="Freeform 480">
                <a:extLst>
                  <a:ext uri="{FF2B5EF4-FFF2-40B4-BE49-F238E27FC236}">
                    <a16:creationId xmlns:a16="http://schemas.microsoft.com/office/drawing/2014/main" id="{8455EDDD-6ECB-4995-BA9B-111E3CDCF8DE}"/>
                  </a:ext>
                </a:extLst>
              </p:cNvPr>
              <p:cNvSpPr>
                <a:spLocks/>
              </p:cNvSpPr>
              <p:nvPr userDrawn="1"/>
            </p:nvSpPr>
            <p:spPr bwMode="auto">
              <a:xfrm>
                <a:off x="3749" y="1452"/>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8" name="Freeform 481">
                <a:extLst>
                  <a:ext uri="{FF2B5EF4-FFF2-40B4-BE49-F238E27FC236}">
                    <a16:creationId xmlns:a16="http://schemas.microsoft.com/office/drawing/2014/main" id="{DA46069D-226C-4BAE-8D5A-595AE2C57054}"/>
                  </a:ext>
                </a:extLst>
              </p:cNvPr>
              <p:cNvSpPr>
                <a:spLocks/>
              </p:cNvSpPr>
              <p:nvPr userDrawn="1"/>
            </p:nvSpPr>
            <p:spPr bwMode="auto">
              <a:xfrm>
                <a:off x="3734"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9" name="Freeform 482">
                <a:extLst>
                  <a:ext uri="{FF2B5EF4-FFF2-40B4-BE49-F238E27FC236}">
                    <a16:creationId xmlns:a16="http://schemas.microsoft.com/office/drawing/2014/main" id="{506E2893-665E-4C3A-B271-2E417AEDD188}"/>
                  </a:ext>
                </a:extLst>
              </p:cNvPr>
              <p:cNvSpPr>
                <a:spLocks/>
              </p:cNvSpPr>
              <p:nvPr userDrawn="1"/>
            </p:nvSpPr>
            <p:spPr bwMode="auto">
              <a:xfrm>
                <a:off x="3883" y="1432"/>
                <a:ext cx="15" cy="5"/>
              </a:xfrm>
              <a:custGeom>
                <a:avLst/>
                <a:gdLst>
                  <a:gd name="T0" fmla="*/ 1 w 3"/>
                  <a:gd name="T1" fmla="*/ 1 h 1"/>
                  <a:gd name="T2" fmla="*/ 3 w 3"/>
                  <a:gd name="T3" fmla="*/ 0 h 1"/>
                  <a:gd name="T4" fmla="*/ 2 w 3"/>
                  <a:gd name="T5" fmla="*/ 0 h 1"/>
                  <a:gd name="T6" fmla="*/ 1 w 3"/>
                  <a:gd name="T7" fmla="*/ 1 h 1"/>
                </a:gdLst>
                <a:ahLst/>
                <a:cxnLst>
                  <a:cxn ang="0">
                    <a:pos x="T0" y="T1"/>
                  </a:cxn>
                  <a:cxn ang="0">
                    <a:pos x="T2" y="T3"/>
                  </a:cxn>
                  <a:cxn ang="0">
                    <a:pos x="T4" y="T5"/>
                  </a:cxn>
                  <a:cxn ang="0">
                    <a:pos x="T6" y="T7"/>
                  </a:cxn>
                </a:cxnLst>
                <a:rect l="0" t="0" r="r" b="b"/>
                <a:pathLst>
                  <a:path w="3" h="1">
                    <a:moveTo>
                      <a:pt x="1" y="1"/>
                    </a:moveTo>
                    <a:cubicBezTo>
                      <a:pt x="3" y="0"/>
                      <a:pt x="3" y="0"/>
                      <a:pt x="3" y="0"/>
                    </a:cubicBezTo>
                    <a:cubicBezTo>
                      <a:pt x="3" y="0"/>
                      <a:pt x="2"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0" name="Freeform 483">
                <a:extLst>
                  <a:ext uri="{FF2B5EF4-FFF2-40B4-BE49-F238E27FC236}">
                    <a16:creationId xmlns:a16="http://schemas.microsoft.com/office/drawing/2014/main" id="{2F63F040-AE3D-4160-BE14-5BBF2EF290AF}"/>
                  </a:ext>
                </a:extLst>
              </p:cNvPr>
              <p:cNvSpPr>
                <a:spLocks/>
              </p:cNvSpPr>
              <p:nvPr userDrawn="1"/>
            </p:nvSpPr>
            <p:spPr bwMode="auto">
              <a:xfrm>
                <a:off x="3848" y="1432"/>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1" name="Freeform 484">
                <a:extLst>
                  <a:ext uri="{FF2B5EF4-FFF2-40B4-BE49-F238E27FC236}">
                    <a16:creationId xmlns:a16="http://schemas.microsoft.com/office/drawing/2014/main" id="{25008FFC-3E60-420D-8E3C-33AC2B34F2F9}"/>
                  </a:ext>
                </a:extLst>
              </p:cNvPr>
              <p:cNvSpPr>
                <a:spLocks/>
              </p:cNvSpPr>
              <p:nvPr userDrawn="1"/>
            </p:nvSpPr>
            <p:spPr bwMode="auto">
              <a:xfrm>
                <a:off x="3873" y="1417"/>
                <a:ext cx="20" cy="10"/>
              </a:xfrm>
              <a:custGeom>
                <a:avLst/>
                <a:gdLst>
                  <a:gd name="T0" fmla="*/ 2 w 4"/>
                  <a:gd name="T1" fmla="*/ 1 h 2"/>
                  <a:gd name="T2" fmla="*/ 2 w 4"/>
                  <a:gd name="T3" fmla="*/ 0 h 2"/>
                  <a:gd name="T4" fmla="*/ 2 w 4"/>
                  <a:gd name="T5" fmla="*/ 1 h 2"/>
                </a:gdLst>
                <a:ahLst/>
                <a:cxnLst>
                  <a:cxn ang="0">
                    <a:pos x="T0" y="T1"/>
                  </a:cxn>
                  <a:cxn ang="0">
                    <a:pos x="T2" y="T3"/>
                  </a:cxn>
                  <a:cxn ang="0">
                    <a:pos x="T4" y="T5"/>
                  </a:cxn>
                </a:cxnLst>
                <a:rect l="0" t="0" r="r" b="b"/>
                <a:pathLst>
                  <a:path w="4" h="2">
                    <a:moveTo>
                      <a:pt x="2" y="1"/>
                    </a:moveTo>
                    <a:cubicBezTo>
                      <a:pt x="2" y="1"/>
                      <a:pt x="4" y="0"/>
                      <a:pt x="2" y="0"/>
                    </a:cubicBezTo>
                    <a:cubicBezTo>
                      <a:pt x="2" y="1"/>
                      <a:pt x="0"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2" name="Freeform 485">
                <a:extLst>
                  <a:ext uri="{FF2B5EF4-FFF2-40B4-BE49-F238E27FC236}">
                    <a16:creationId xmlns:a16="http://schemas.microsoft.com/office/drawing/2014/main" id="{D4A534E2-2237-4196-A178-11F57D837A1E}"/>
                  </a:ext>
                </a:extLst>
              </p:cNvPr>
              <p:cNvSpPr>
                <a:spLocks/>
              </p:cNvSpPr>
              <p:nvPr userDrawn="1"/>
            </p:nvSpPr>
            <p:spPr bwMode="auto">
              <a:xfrm>
                <a:off x="4042" y="1397"/>
                <a:ext cx="10" cy="10"/>
              </a:xfrm>
              <a:custGeom>
                <a:avLst/>
                <a:gdLst>
                  <a:gd name="T0" fmla="*/ 10 w 10"/>
                  <a:gd name="T1" fmla="*/ 5 h 10"/>
                  <a:gd name="T2" fmla="*/ 5 w 10"/>
                  <a:gd name="T3" fmla="*/ 0 h 10"/>
                  <a:gd name="T4" fmla="*/ 0 w 10"/>
                  <a:gd name="T5" fmla="*/ 10 h 10"/>
                  <a:gd name="T6" fmla="*/ 10 w 10"/>
                  <a:gd name="T7" fmla="*/ 5 h 10"/>
                </a:gdLst>
                <a:ahLst/>
                <a:cxnLst>
                  <a:cxn ang="0">
                    <a:pos x="T0" y="T1"/>
                  </a:cxn>
                  <a:cxn ang="0">
                    <a:pos x="T2" y="T3"/>
                  </a:cxn>
                  <a:cxn ang="0">
                    <a:pos x="T4" y="T5"/>
                  </a:cxn>
                  <a:cxn ang="0">
                    <a:pos x="T6" y="T7"/>
                  </a:cxn>
                </a:cxnLst>
                <a:rect l="0" t="0" r="r" b="b"/>
                <a:pathLst>
                  <a:path w="10" h="10">
                    <a:moveTo>
                      <a:pt x="10" y="5"/>
                    </a:moveTo>
                    <a:lnTo>
                      <a:pt x="5" y="0"/>
                    </a:lnTo>
                    <a:lnTo>
                      <a:pt x="0" y="10"/>
                    </a:lnTo>
                    <a:lnTo>
                      <a:pt x="1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3" name="Freeform 486">
                <a:extLst>
                  <a:ext uri="{FF2B5EF4-FFF2-40B4-BE49-F238E27FC236}">
                    <a16:creationId xmlns:a16="http://schemas.microsoft.com/office/drawing/2014/main" id="{578C16F0-28B4-4FCE-8649-AEA66EC58982}"/>
                  </a:ext>
                </a:extLst>
              </p:cNvPr>
              <p:cNvSpPr>
                <a:spLocks/>
              </p:cNvSpPr>
              <p:nvPr userDrawn="1"/>
            </p:nvSpPr>
            <p:spPr bwMode="auto">
              <a:xfrm>
                <a:off x="4182" y="1417"/>
                <a:ext cx="20" cy="10"/>
              </a:xfrm>
              <a:custGeom>
                <a:avLst/>
                <a:gdLst>
                  <a:gd name="T0" fmla="*/ 3 w 4"/>
                  <a:gd name="T1" fmla="*/ 0 h 2"/>
                  <a:gd name="T2" fmla="*/ 0 w 4"/>
                  <a:gd name="T3" fmla="*/ 1 h 2"/>
                  <a:gd name="T4" fmla="*/ 1 w 4"/>
                  <a:gd name="T5" fmla="*/ 2 h 2"/>
                  <a:gd name="T6" fmla="*/ 1 w 4"/>
                  <a:gd name="T7" fmla="*/ 2 h 2"/>
                  <a:gd name="T8" fmla="*/ 3 w 4"/>
                  <a:gd name="T9" fmla="*/ 0 h 2"/>
                </a:gdLst>
                <a:ahLst/>
                <a:cxnLst>
                  <a:cxn ang="0">
                    <a:pos x="T0" y="T1"/>
                  </a:cxn>
                  <a:cxn ang="0">
                    <a:pos x="T2" y="T3"/>
                  </a:cxn>
                  <a:cxn ang="0">
                    <a:pos x="T4" y="T5"/>
                  </a:cxn>
                  <a:cxn ang="0">
                    <a:pos x="T6" y="T7"/>
                  </a:cxn>
                  <a:cxn ang="0">
                    <a:pos x="T8" y="T9"/>
                  </a:cxn>
                </a:cxnLst>
                <a:rect l="0" t="0" r="r" b="b"/>
                <a:pathLst>
                  <a:path w="4" h="2">
                    <a:moveTo>
                      <a:pt x="3" y="0"/>
                    </a:moveTo>
                    <a:cubicBezTo>
                      <a:pt x="1" y="0"/>
                      <a:pt x="2" y="2"/>
                      <a:pt x="0" y="1"/>
                    </a:cubicBezTo>
                    <a:cubicBezTo>
                      <a:pt x="0" y="1"/>
                      <a:pt x="0" y="1"/>
                      <a:pt x="1" y="2"/>
                    </a:cubicBezTo>
                    <a:cubicBezTo>
                      <a:pt x="1" y="2"/>
                      <a:pt x="2" y="2"/>
                      <a:pt x="1" y="2"/>
                    </a:cubicBezTo>
                    <a:cubicBezTo>
                      <a:pt x="3" y="2"/>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4" name="Freeform 487">
                <a:extLst>
                  <a:ext uri="{FF2B5EF4-FFF2-40B4-BE49-F238E27FC236}">
                    <a16:creationId xmlns:a16="http://schemas.microsoft.com/office/drawing/2014/main" id="{75C179C8-E6F2-4416-9D70-A481F2E85D06}"/>
                  </a:ext>
                </a:extLst>
              </p:cNvPr>
              <p:cNvSpPr>
                <a:spLocks/>
              </p:cNvSpPr>
              <p:nvPr userDrawn="1"/>
            </p:nvSpPr>
            <p:spPr bwMode="auto">
              <a:xfrm>
                <a:off x="4187" y="14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5" name="Freeform 488">
                <a:extLst>
                  <a:ext uri="{FF2B5EF4-FFF2-40B4-BE49-F238E27FC236}">
                    <a16:creationId xmlns:a16="http://schemas.microsoft.com/office/drawing/2014/main" id="{D3A041EB-14B6-4A01-884C-90D0A3B021F7}"/>
                  </a:ext>
                </a:extLst>
              </p:cNvPr>
              <p:cNvSpPr>
                <a:spLocks/>
              </p:cNvSpPr>
              <p:nvPr userDrawn="1"/>
            </p:nvSpPr>
            <p:spPr bwMode="auto">
              <a:xfrm>
                <a:off x="3560" y="1112"/>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6" name="Freeform 489">
                <a:extLst>
                  <a:ext uri="{FF2B5EF4-FFF2-40B4-BE49-F238E27FC236}">
                    <a16:creationId xmlns:a16="http://schemas.microsoft.com/office/drawing/2014/main" id="{4462C15F-4A76-4CA7-AB3C-07F7623854CF}"/>
                  </a:ext>
                </a:extLst>
              </p:cNvPr>
              <p:cNvSpPr>
                <a:spLocks/>
              </p:cNvSpPr>
              <p:nvPr userDrawn="1"/>
            </p:nvSpPr>
            <p:spPr bwMode="auto">
              <a:xfrm>
                <a:off x="3555" y="1127"/>
                <a:ext cx="5" cy="10"/>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2"/>
                      <a:pt x="0" y="2"/>
                      <a:pt x="0" y="2"/>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7" name="Freeform 490">
                <a:extLst>
                  <a:ext uri="{FF2B5EF4-FFF2-40B4-BE49-F238E27FC236}">
                    <a16:creationId xmlns:a16="http://schemas.microsoft.com/office/drawing/2014/main" id="{E85122A4-D58C-43CC-AD2E-117DF260CBA1}"/>
                  </a:ext>
                </a:extLst>
              </p:cNvPr>
              <p:cNvSpPr>
                <a:spLocks/>
              </p:cNvSpPr>
              <p:nvPr userDrawn="1"/>
            </p:nvSpPr>
            <p:spPr bwMode="auto">
              <a:xfrm>
                <a:off x="4391" y="1142"/>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8" name="Freeform 491">
                <a:extLst>
                  <a:ext uri="{FF2B5EF4-FFF2-40B4-BE49-F238E27FC236}">
                    <a16:creationId xmlns:a16="http://schemas.microsoft.com/office/drawing/2014/main" id="{D8F0F2AC-8C7C-4FBF-ADDB-DDB0525278EC}"/>
                  </a:ext>
                </a:extLst>
              </p:cNvPr>
              <p:cNvSpPr>
                <a:spLocks/>
              </p:cNvSpPr>
              <p:nvPr userDrawn="1"/>
            </p:nvSpPr>
            <p:spPr bwMode="auto">
              <a:xfrm>
                <a:off x="4291" y="1077"/>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9" name="Freeform 492">
                <a:extLst>
                  <a:ext uri="{FF2B5EF4-FFF2-40B4-BE49-F238E27FC236}">
                    <a16:creationId xmlns:a16="http://schemas.microsoft.com/office/drawing/2014/main" id="{5DD22037-F01A-4F99-AB54-F09F3CC1C5EE}"/>
                  </a:ext>
                </a:extLst>
              </p:cNvPr>
              <p:cNvSpPr>
                <a:spLocks/>
              </p:cNvSpPr>
              <p:nvPr userDrawn="1"/>
            </p:nvSpPr>
            <p:spPr bwMode="auto">
              <a:xfrm>
                <a:off x="4217" y="997"/>
                <a:ext cx="5" cy="1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1" y="3"/>
                      <a:pt x="1" y="3"/>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0" name="Freeform 493">
                <a:extLst>
                  <a:ext uri="{FF2B5EF4-FFF2-40B4-BE49-F238E27FC236}">
                    <a16:creationId xmlns:a16="http://schemas.microsoft.com/office/drawing/2014/main" id="{F78152B6-5197-42CD-8277-5C13206CE038}"/>
                  </a:ext>
                </a:extLst>
              </p:cNvPr>
              <p:cNvSpPr>
                <a:spLocks/>
              </p:cNvSpPr>
              <p:nvPr userDrawn="1"/>
            </p:nvSpPr>
            <p:spPr bwMode="auto">
              <a:xfrm>
                <a:off x="4421" y="71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1" name="Freeform 494">
                <a:extLst>
                  <a:ext uri="{FF2B5EF4-FFF2-40B4-BE49-F238E27FC236}">
                    <a16:creationId xmlns:a16="http://schemas.microsoft.com/office/drawing/2014/main" id="{1FDDD37D-C318-4AB6-8B59-9127A0AF43FA}"/>
                  </a:ext>
                </a:extLst>
              </p:cNvPr>
              <p:cNvSpPr>
                <a:spLocks/>
              </p:cNvSpPr>
              <p:nvPr userDrawn="1"/>
            </p:nvSpPr>
            <p:spPr bwMode="auto">
              <a:xfrm>
                <a:off x="4426" y="68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2" name="Freeform 495">
                <a:extLst>
                  <a:ext uri="{FF2B5EF4-FFF2-40B4-BE49-F238E27FC236}">
                    <a16:creationId xmlns:a16="http://schemas.microsoft.com/office/drawing/2014/main" id="{7E6BD39F-B234-4073-B3A2-A7CC3ED7F3AF}"/>
                  </a:ext>
                </a:extLst>
              </p:cNvPr>
              <p:cNvSpPr>
                <a:spLocks/>
              </p:cNvSpPr>
              <p:nvPr userDrawn="1"/>
            </p:nvSpPr>
            <p:spPr bwMode="auto">
              <a:xfrm>
                <a:off x="4426" y="668"/>
                <a:ext cx="15" cy="15"/>
              </a:xfrm>
              <a:custGeom>
                <a:avLst/>
                <a:gdLst>
                  <a:gd name="T0" fmla="*/ 3 w 3"/>
                  <a:gd name="T1" fmla="*/ 1 h 3"/>
                  <a:gd name="T2" fmla="*/ 1 w 3"/>
                  <a:gd name="T3" fmla="*/ 3 h 3"/>
                  <a:gd name="T4" fmla="*/ 0 w 3"/>
                  <a:gd name="T5" fmla="*/ 2 h 3"/>
                  <a:gd name="T6" fmla="*/ 1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0"/>
                      <a:pt x="2" y="2"/>
                      <a:pt x="1" y="3"/>
                    </a:cubicBezTo>
                    <a:cubicBezTo>
                      <a:pt x="0" y="2"/>
                      <a:pt x="0" y="2"/>
                      <a:pt x="0" y="2"/>
                    </a:cubicBezTo>
                    <a:cubicBezTo>
                      <a:pt x="1" y="3"/>
                      <a:pt x="1" y="3"/>
                      <a:pt x="1"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3" name="Freeform 496">
                <a:extLst>
                  <a:ext uri="{FF2B5EF4-FFF2-40B4-BE49-F238E27FC236}">
                    <a16:creationId xmlns:a16="http://schemas.microsoft.com/office/drawing/2014/main" id="{1A7C6A9D-F937-469C-98D8-76D5F6DE65E2}"/>
                  </a:ext>
                </a:extLst>
              </p:cNvPr>
              <p:cNvSpPr>
                <a:spLocks/>
              </p:cNvSpPr>
              <p:nvPr userDrawn="1"/>
            </p:nvSpPr>
            <p:spPr bwMode="auto">
              <a:xfrm>
                <a:off x="4455" y="668"/>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4" name="Freeform 497">
                <a:extLst>
                  <a:ext uri="{FF2B5EF4-FFF2-40B4-BE49-F238E27FC236}">
                    <a16:creationId xmlns:a16="http://schemas.microsoft.com/office/drawing/2014/main" id="{07F95A3A-A6E4-4AB0-8A6E-BC0CF9D00720}"/>
                  </a:ext>
                </a:extLst>
              </p:cNvPr>
              <p:cNvSpPr>
                <a:spLocks/>
              </p:cNvSpPr>
              <p:nvPr userDrawn="1"/>
            </p:nvSpPr>
            <p:spPr bwMode="auto">
              <a:xfrm>
                <a:off x="4455" y="673"/>
                <a:ext cx="5" cy="0"/>
              </a:xfrm>
              <a:custGeom>
                <a:avLst/>
                <a:gdLst>
                  <a:gd name="T0" fmla="*/ 0 w 1"/>
                  <a:gd name="T1" fmla="*/ 0 w 1"/>
                </a:gdLst>
                <a:ahLst/>
                <a:cxnLst>
                  <a:cxn ang="0">
                    <a:pos x="T0" y="0"/>
                  </a:cxn>
                  <a:cxn ang="0">
                    <a:pos x="T1" y="0"/>
                  </a:cxn>
                </a:cxnLst>
                <a:rect l="0" t="0" r="r" b="b"/>
                <a:pathLst>
                  <a:path w="1">
                    <a:moveTo>
                      <a:pt x="0" y="0"/>
                    </a:move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5" name="Freeform 498">
                <a:extLst>
                  <a:ext uri="{FF2B5EF4-FFF2-40B4-BE49-F238E27FC236}">
                    <a16:creationId xmlns:a16="http://schemas.microsoft.com/office/drawing/2014/main" id="{C5025929-F769-4EEA-BDF3-F8FC535F5AEC}"/>
                  </a:ext>
                </a:extLst>
              </p:cNvPr>
              <p:cNvSpPr>
                <a:spLocks/>
              </p:cNvSpPr>
              <p:nvPr userDrawn="1"/>
            </p:nvSpPr>
            <p:spPr bwMode="auto">
              <a:xfrm>
                <a:off x="4460" y="6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6" name="Freeform 499">
                <a:extLst>
                  <a:ext uri="{FF2B5EF4-FFF2-40B4-BE49-F238E27FC236}">
                    <a16:creationId xmlns:a16="http://schemas.microsoft.com/office/drawing/2014/main" id="{37F85F85-8EED-445F-9C7C-AF41C8E26752}"/>
                  </a:ext>
                </a:extLst>
              </p:cNvPr>
              <p:cNvSpPr>
                <a:spLocks/>
              </p:cNvSpPr>
              <p:nvPr userDrawn="1"/>
            </p:nvSpPr>
            <p:spPr bwMode="auto">
              <a:xfrm>
                <a:off x="4460"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7" name="Freeform 500">
                <a:extLst>
                  <a:ext uri="{FF2B5EF4-FFF2-40B4-BE49-F238E27FC236}">
                    <a16:creationId xmlns:a16="http://schemas.microsoft.com/office/drawing/2014/main" id="{0EA9FE8A-83F4-4389-A3E0-81568343F59E}"/>
                  </a:ext>
                </a:extLst>
              </p:cNvPr>
              <p:cNvSpPr>
                <a:spLocks/>
              </p:cNvSpPr>
              <p:nvPr userDrawn="1"/>
            </p:nvSpPr>
            <p:spPr bwMode="auto">
              <a:xfrm>
                <a:off x="4455" y="65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8" name="Freeform 501">
                <a:extLst>
                  <a:ext uri="{FF2B5EF4-FFF2-40B4-BE49-F238E27FC236}">
                    <a16:creationId xmlns:a16="http://schemas.microsoft.com/office/drawing/2014/main" id="{957C462E-8CF1-4AED-BCDE-F67815DCF6B5}"/>
                  </a:ext>
                </a:extLst>
              </p:cNvPr>
              <p:cNvSpPr>
                <a:spLocks/>
              </p:cNvSpPr>
              <p:nvPr userDrawn="1"/>
            </p:nvSpPr>
            <p:spPr bwMode="auto">
              <a:xfrm>
                <a:off x="4451" y="663"/>
                <a:ext cx="4"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9" name="Freeform 502">
                <a:extLst>
                  <a:ext uri="{FF2B5EF4-FFF2-40B4-BE49-F238E27FC236}">
                    <a16:creationId xmlns:a16="http://schemas.microsoft.com/office/drawing/2014/main" id="{79AC9853-0708-4F3C-A965-B80B8E66D98D}"/>
                  </a:ext>
                </a:extLst>
              </p:cNvPr>
              <p:cNvSpPr>
                <a:spLocks/>
              </p:cNvSpPr>
              <p:nvPr userDrawn="1"/>
            </p:nvSpPr>
            <p:spPr bwMode="auto">
              <a:xfrm>
                <a:off x="4431" y="668"/>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0" name="Freeform 503">
                <a:extLst>
                  <a:ext uri="{FF2B5EF4-FFF2-40B4-BE49-F238E27FC236}">
                    <a16:creationId xmlns:a16="http://schemas.microsoft.com/office/drawing/2014/main" id="{E53EA3AB-9171-41BB-A219-CEE5D552A88A}"/>
                  </a:ext>
                </a:extLst>
              </p:cNvPr>
              <p:cNvSpPr>
                <a:spLocks/>
              </p:cNvSpPr>
              <p:nvPr userDrawn="1"/>
            </p:nvSpPr>
            <p:spPr bwMode="auto">
              <a:xfrm>
                <a:off x="4470" y="65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1" name="Freeform 504">
                <a:extLst>
                  <a:ext uri="{FF2B5EF4-FFF2-40B4-BE49-F238E27FC236}">
                    <a16:creationId xmlns:a16="http://schemas.microsoft.com/office/drawing/2014/main" id="{20BC2B8C-90EC-45CE-AE34-4992EB205F03}"/>
                  </a:ext>
                </a:extLst>
              </p:cNvPr>
              <p:cNvSpPr>
                <a:spLocks/>
              </p:cNvSpPr>
              <p:nvPr userDrawn="1"/>
            </p:nvSpPr>
            <p:spPr bwMode="auto">
              <a:xfrm>
                <a:off x="4470" y="64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2" name="Oval 505">
                <a:extLst>
                  <a:ext uri="{FF2B5EF4-FFF2-40B4-BE49-F238E27FC236}">
                    <a16:creationId xmlns:a16="http://schemas.microsoft.com/office/drawing/2014/main" id="{8754FC84-2B53-4444-8F21-4007F14B4AAE}"/>
                  </a:ext>
                </a:extLst>
              </p:cNvPr>
              <p:cNvSpPr>
                <a:spLocks noChangeArrowheads="1"/>
              </p:cNvSpPr>
              <p:nvPr userDrawn="1"/>
            </p:nvSpPr>
            <p:spPr bwMode="auto">
              <a:xfrm>
                <a:off x="4455" y="653"/>
                <a:ext cx="1" cy="1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3" name="Freeform 506">
                <a:extLst>
                  <a:ext uri="{FF2B5EF4-FFF2-40B4-BE49-F238E27FC236}">
                    <a16:creationId xmlns:a16="http://schemas.microsoft.com/office/drawing/2014/main" id="{43912E00-B1C5-458A-8038-143ECB463C7A}"/>
                  </a:ext>
                </a:extLst>
              </p:cNvPr>
              <p:cNvSpPr>
                <a:spLocks/>
              </p:cNvSpPr>
              <p:nvPr userDrawn="1"/>
            </p:nvSpPr>
            <p:spPr bwMode="auto">
              <a:xfrm>
                <a:off x="4485" y="643"/>
                <a:ext cx="0" cy="10"/>
              </a:xfrm>
              <a:custGeom>
                <a:avLst/>
                <a:gdLst>
                  <a:gd name="T0" fmla="*/ 5 h 10"/>
                  <a:gd name="T1" fmla="*/ 10 h 10"/>
                  <a:gd name="T2" fmla="*/ 0 h 10"/>
                  <a:gd name="T3" fmla="*/ 5 h 10"/>
                </a:gdLst>
                <a:ahLst/>
                <a:cxnLst>
                  <a:cxn ang="0">
                    <a:pos x="0" y="T0"/>
                  </a:cxn>
                  <a:cxn ang="0">
                    <a:pos x="0" y="T1"/>
                  </a:cxn>
                  <a:cxn ang="0">
                    <a:pos x="0" y="T2"/>
                  </a:cxn>
                  <a:cxn ang="0">
                    <a:pos x="0" y="T3"/>
                  </a:cxn>
                </a:cxnLst>
                <a:rect l="0" t="0" r="r" b="b"/>
                <a:pathLst>
                  <a:path h="10">
                    <a:moveTo>
                      <a:pt x="0" y="5"/>
                    </a:moveTo>
                    <a:lnTo>
                      <a:pt x="0"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4" name="Freeform 507">
                <a:extLst>
                  <a:ext uri="{FF2B5EF4-FFF2-40B4-BE49-F238E27FC236}">
                    <a16:creationId xmlns:a16="http://schemas.microsoft.com/office/drawing/2014/main" id="{FB71605B-2BB2-4DA6-B812-D9F832B55C37}"/>
                  </a:ext>
                </a:extLst>
              </p:cNvPr>
              <p:cNvSpPr>
                <a:spLocks/>
              </p:cNvSpPr>
              <p:nvPr userDrawn="1"/>
            </p:nvSpPr>
            <p:spPr bwMode="auto">
              <a:xfrm>
                <a:off x="4490" y="638"/>
                <a:ext cx="10" cy="10"/>
              </a:xfrm>
              <a:custGeom>
                <a:avLst/>
                <a:gdLst>
                  <a:gd name="T0" fmla="*/ 0 w 2"/>
                  <a:gd name="T1" fmla="*/ 1 h 2"/>
                  <a:gd name="T2" fmla="*/ 1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1" y="2"/>
                    </a:cubicBezTo>
                    <a:cubicBezTo>
                      <a:pt x="2" y="2"/>
                      <a:pt x="2" y="1"/>
                      <a:pt x="2"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5" name="Freeform 508">
                <a:extLst>
                  <a:ext uri="{FF2B5EF4-FFF2-40B4-BE49-F238E27FC236}">
                    <a16:creationId xmlns:a16="http://schemas.microsoft.com/office/drawing/2014/main" id="{7654D409-9711-4CF0-8BA9-924148FA42B9}"/>
                  </a:ext>
                </a:extLst>
              </p:cNvPr>
              <p:cNvSpPr>
                <a:spLocks/>
              </p:cNvSpPr>
              <p:nvPr userDrawn="1"/>
            </p:nvSpPr>
            <p:spPr bwMode="auto">
              <a:xfrm>
                <a:off x="4500"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6" name="Freeform 509">
                <a:extLst>
                  <a:ext uri="{FF2B5EF4-FFF2-40B4-BE49-F238E27FC236}">
                    <a16:creationId xmlns:a16="http://schemas.microsoft.com/office/drawing/2014/main" id="{87F34BA1-C86C-4DA8-B47D-00F1367B301C}"/>
                  </a:ext>
                </a:extLst>
              </p:cNvPr>
              <p:cNvSpPr>
                <a:spLocks/>
              </p:cNvSpPr>
              <p:nvPr userDrawn="1"/>
            </p:nvSpPr>
            <p:spPr bwMode="auto">
              <a:xfrm>
                <a:off x="4475" y="64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7" name="Freeform 510">
                <a:extLst>
                  <a:ext uri="{FF2B5EF4-FFF2-40B4-BE49-F238E27FC236}">
                    <a16:creationId xmlns:a16="http://schemas.microsoft.com/office/drawing/2014/main" id="{1F3A70FA-75D2-40FE-B98C-DE1DA5009B31}"/>
                  </a:ext>
                </a:extLst>
              </p:cNvPr>
              <p:cNvSpPr>
                <a:spLocks/>
              </p:cNvSpPr>
              <p:nvPr userDrawn="1"/>
            </p:nvSpPr>
            <p:spPr bwMode="auto">
              <a:xfrm>
                <a:off x="4480" y="6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8" name="Freeform 511">
                <a:extLst>
                  <a:ext uri="{FF2B5EF4-FFF2-40B4-BE49-F238E27FC236}">
                    <a16:creationId xmlns:a16="http://schemas.microsoft.com/office/drawing/2014/main" id="{FDAE35DC-AF52-4B7C-A2AA-32C30FF633A1}"/>
                  </a:ext>
                </a:extLst>
              </p:cNvPr>
              <p:cNvSpPr>
                <a:spLocks/>
              </p:cNvSpPr>
              <p:nvPr userDrawn="1"/>
            </p:nvSpPr>
            <p:spPr bwMode="auto">
              <a:xfrm>
                <a:off x="4475" y="6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9" name="Freeform 512">
                <a:extLst>
                  <a:ext uri="{FF2B5EF4-FFF2-40B4-BE49-F238E27FC236}">
                    <a16:creationId xmlns:a16="http://schemas.microsoft.com/office/drawing/2014/main" id="{60770A5F-DC23-4A78-BDC6-F4140A132631}"/>
                  </a:ext>
                </a:extLst>
              </p:cNvPr>
              <p:cNvSpPr>
                <a:spLocks/>
              </p:cNvSpPr>
              <p:nvPr userDrawn="1"/>
            </p:nvSpPr>
            <p:spPr bwMode="auto">
              <a:xfrm>
                <a:off x="4460" y="64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0" name="Freeform 513">
                <a:extLst>
                  <a:ext uri="{FF2B5EF4-FFF2-40B4-BE49-F238E27FC236}">
                    <a16:creationId xmlns:a16="http://schemas.microsoft.com/office/drawing/2014/main" id="{6C253B35-51C9-4593-91D5-A178391E50BC}"/>
                  </a:ext>
                </a:extLst>
              </p:cNvPr>
              <p:cNvSpPr>
                <a:spLocks/>
              </p:cNvSpPr>
              <p:nvPr userDrawn="1"/>
            </p:nvSpPr>
            <p:spPr bwMode="auto">
              <a:xfrm>
                <a:off x="4470" y="64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1" name="Rectangle 514">
                <a:extLst>
                  <a:ext uri="{FF2B5EF4-FFF2-40B4-BE49-F238E27FC236}">
                    <a16:creationId xmlns:a16="http://schemas.microsoft.com/office/drawing/2014/main" id="{32D228C7-5735-48C1-B14D-363FCE3C5B98}"/>
                  </a:ext>
                </a:extLst>
              </p:cNvPr>
              <p:cNvSpPr>
                <a:spLocks noChangeArrowheads="1"/>
              </p:cNvSpPr>
              <p:nvPr userDrawn="1"/>
            </p:nvSpPr>
            <p:spPr bwMode="auto">
              <a:xfrm>
                <a:off x="4475" y="63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2" name="Freeform 515">
                <a:extLst>
                  <a:ext uri="{FF2B5EF4-FFF2-40B4-BE49-F238E27FC236}">
                    <a16:creationId xmlns:a16="http://schemas.microsoft.com/office/drawing/2014/main" id="{5B54128C-253F-479C-A758-CD6307CD6FA6}"/>
                  </a:ext>
                </a:extLst>
              </p:cNvPr>
              <p:cNvSpPr>
                <a:spLocks/>
              </p:cNvSpPr>
              <p:nvPr userDrawn="1"/>
            </p:nvSpPr>
            <p:spPr bwMode="auto">
              <a:xfrm>
                <a:off x="4490" y="63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3" name="Freeform 516">
                <a:extLst>
                  <a:ext uri="{FF2B5EF4-FFF2-40B4-BE49-F238E27FC236}">
                    <a16:creationId xmlns:a16="http://schemas.microsoft.com/office/drawing/2014/main" id="{7B5C5C27-9CB3-4543-88B4-EF2B4BB43780}"/>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4" name="Rectangle 517">
                <a:extLst>
                  <a:ext uri="{FF2B5EF4-FFF2-40B4-BE49-F238E27FC236}">
                    <a16:creationId xmlns:a16="http://schemas.microsoft.com/office/drawing/2014/main" id="{2D9C2191-8764-45A6-8231-C28CD8955C72}"/>
                  </a:ext>
                </a:extLst>
              </p:cNvPr>
              <p:cNvSpPr>
                <a:spLocks noChangeArrowheads="1"/>
              </p:cNvSpPr>
              <p:nvPr userDrawn="1"/>
            </p:nvSpPr>
            <p:spPr bwMode="auto">
              <a:xfrm>
                <a:off x="451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5" name="Freeform 518">
                <a:extLst>
                  <a:ext uri="{FF2B5EF4-FFF2-40B4-BE49-F238E27FC236}">
                    <a16:creationId xmlns:a16="http://schemas.microsoft.com/office/drawing/2014/main" id="{C14ECFB3-233A-4ACA-9B71-E635CD55BD52}"/>
                  </a:ext>
                </a:extLst>
              </p:cNvPr>
              <p:cNvSpPr>
                <a:spLocks/>
              </p:cNvSpPr>
              <p:nvPr userDrawn="1"/>
            </p:nvSpPr>
            <p:spPr bwMode="auto">
              <a:xfrm>
                <a:off x="4485" y="633"/>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6" name="Freeform 519">
                <a:extLst>
                  <a:ext uri="{FF2B5EF4-FFF2-40B4-BE49-F238E27FC236}">
                    <a16:creationId xmlns:a16="http://schemas.microsoft.com/office/drawing/2014/main" id="{BA23E3D4-FA02-4C69-A0C9-C3664276B762}"/>
                  </a:ext>
                </a:extLst>
              </p:cNvPr>
              <p:cNvSpPr>
                <a:spLocks/>
              </p:cNvSpPr>
              <p:nvPr userDrawn="1"/>
            </p:nvSpPr>
            <p:spPr bwMode="auto">
              <a:xfrm>
                <a:off x="4500"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7" name="Freeform 520">
                <a:extLst>
                  <a:ext uri="{FF2B5EF4-FFF2-40B4-BE49-F238E27FC236}">
                    <a16:creationId xmlns:a16="http://schemas.microsoft.com/office/drawing/2014/main" id="{4D1CF3FC-DAC5-453D-A92C-694A93D23B97}"/>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8" name="Freeform 521">
                <a:extLst>
                  <a:ext uri="{FF2B5EF4-FFF2-40B4-BE49-F238E27FC236}">
                    <a16:creationId xmlns:a16="http://schemas.microsoft.com/office/drawing/2014/main" id="{73109A4D-342C-4E0D-A51A-628A0BA9D787}"/>
                  </a:ext>
                </a:extLst>
              </p:cNvPr>
              <p:cNvSpPr>
                <a:spLocks/>
              </p:cNvSpPr>
              <p:nvPr userDrawn="1"/>
            </p:nvSpPr>
            <p:spPr bwMode="auto">
              <a:xfrm>
                <a:off x="4485" y="6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9" name="Freeform 522">
                <a:extLst>
                  <a:ext uri="{FF2B5EF4-FFF2-40B4-BE49-F238E27FC236}">
                    <a16:creationId xmlns:a16="http://schemas.microsoft.com/office/drawing/2014/main" id="{C50A89EE-3BA6-42CA-A28C-47404A9F9F23}"/>
                  </a:ext>
                </a:extLst>
              </p:cNvPr>
              <p:cNvSpPr>
                <a:spLocks/>
              </p:cNvSpPr>
              <p:nvPr userDrawn="1"/>
            </p:nvSpPr>
            <p:spPr bwMode="auto">
              <a:xfrm>
                <a:off x="4495" y="593"/>
                <a:ext cx="20" cy="30"/>
              </a:xfrm>
              <a:custGeom>
                <a:avLst/>
                <a:gdLst>
                  <a:gd name="T0" fmla="*/ 2 w 4"/>
                  <a:gd name="T1" fmla="*/ 0 h 6"/>
                  <a:gd name="T2" fmla="*/ 1 w 4"/>
                  <a:gd name="T3" fmla="*/ 2 h 6"/>
                  <a:gd name="T4" fmla="*/ 3 w 4"/>
                  <a:gd name="T5" fmla="*/ 6 h 6"/>
                  <a:gd name="T6" fmla="*/ 3 w 4"/>
                  <a:gd name="T7" fmla="*/ 5 h 6"/>
                  <a:gd name="T8" fmla="*/ 2 w 4"/>
                  <a:gd name="T9" fmla="*/ 3 h 6"/>
                  <a:gd name="T10" fmla="*/ 3 w 4"/>
                  <a:gd name="T11" fmla="*/ 3 h 6"/>
                  <a:gd name="T12" fmla="*/ 3 w 4"/>
                  <a:gd name="T13" fmla="*/ 0 h 6"/>
                  <a:gd name="T14" fmla="*/ 2 w 4"/>
                  <a:gd name="T15" fmla="*/ 1 h 6"/>
                  <a:gd name="T16" fmla="*/ 2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0"/>
                    </a:moveTo>
                    <a:cubicBezTo>
                      <a:pt x="2" y="1"/>
                      <a:pt x="2" y="2"/>
                      <a:pt x="1" y="2"/>
                    </a:cubicBezTo>
                    <a:cubicBezTo>
                      <a:pt x="0" y="3"/>
                      <a:pt x="2" y="5"/>
                      <a:pt x="3" y="6"/>
                    </a:cubicBezTo>
                    <a:cubicBezTo>
                      <a:pt x="3" y="6"/>
                      <a:pt x="3" y="5"/>
                      <a:pt x="3" y="5"/>
                    </a:cubicBezTo>
                    <a:cubicBezTo>
                      <a:pt x="3" y="4"/>
                      <a:pt x="1" y="4"/>
                      <a:pt x="2" y="3"/>
                    </a:cubicBezTo>
                    <a:cubicBezTo>
                      <a:pt x="2" y="3"/>
                      <a:pt x="2" y="3"/>
                      <a:pt x="3" y="3"/>
                    </a:cubicBezTo>
                    <a:cubicBezTo>
                      <a:pt x="2" y="3"/>
                      <a:pt x="4" y="2"/>
                      <a:pt x="3" y="0"/>
                    </a:cubicBezTo>
                    <a:cubicBezTo>
                      <a:pt x="2" y="1"/>
                      <a:pt x="2" y="1"/>
                      <a:pt x="2"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0" name="Freeform 523">
                <a:extLst>
                  <a:ext uri="{FF2B5EF4-FFF2-40B4-BE49-F238E27FC236}">
                    <a16:creationId xmlns:a16="http://schemas.microsoft.com/office/drawing/2014/main" id="{20743A4D-870D-4C5E-9889-3C817740141E}"/>
                  </a:ext>
                </a:extLst>
              </p:cNvPr>
              <p:cNvSpPr>
                <a:spLocks/>
              </p:cNvSpPr>
              <p:nvPr userDrawn="1"/>
            </p:nvSpPr>
            <p:spPr bwMode="auto">
              <a:xfrm>
                <a:off x="4505" y="623"/>
                <a:ext cx="5" cy="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1" y="1"/>
                    </a:cubicBezTo>
                    <a:cubicBezTo>
                      <a:pt x="1"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1" name="Freeform 524">
                <a:extLst>
                  <a:ext uri="{FF2B5EF4-FFF2-40B4-BE49-F238E27FC236}">
                    <a16:creationId xmlns:a16="http://schemas.microsoft.com/office/drawing/2014/main" id="{34D5BA24-E5A6-435C-8FF4-BCF30400D3BD}"/>
                  </a:ext>
                </a:extLst>
              </p:cNvPr>
              <p:cNvSpPr>
                <a:spLocks/>
              </p:cNvSpPr>
              <p:nvPr userDrawn="1"/>
            </p:nvSpPr>
            <p:spPr bwMode="auto">
              <a:xfrm>
                <a:off x="4490" y="618"/>
                <a:ext cx="15" cy="15"/>
              </a:xfrm>
              <a:custGeom>
                <a:avLst/>
                <a:gdLst>
                  <a:gd name="T0" fmla="*/ 1 w 3"/>
                  <a:gd name="T1" fmla="*/ 2 h 3"/>
                  <a:gd name="T2" fmla="*/ 1 w 3"/>
                  <a:gd name="T3" fmla="*/ 0 h 3"/>
                  <a:gd name="T4" fmla="*/ 0 w 3"/>
                  <a:gd name="T5" fmla="*/ 2 h 3"/>
                  <a:gd name="T6" fmla="*/ 1 w 3"/>
                  <a:gd name="T7" fmla="*/ 2 h 3"/>
                  <a:gd name="T8" fmla="*/ 1 w 3"/>
                  <a:gd name="T9" fmla="*/ 3 h 3"/>
                  <a:gd name="T10" fmla="*/ 2 w 3"/>
                  <a:gd name="T11" fmla="*/ 3 h 3"/>
                  <a:gd name="T12" fmla="*/ 2 w 3"/>
                  <a:gd name="T13" fmla="*/ 3 h 3"/>
                  <a:gd name="T14" fmla="*/ 2 w 3"/>
                  <a:gd name="T15" fmla="*/ 3 h 3"/>
                  <a:gd name="T16" fmla="*/ 2 w 3"/>
                  <a:gd name="T17" fmla="*/ 3 h 3"/>
                  <a:gd name="T18" fmla="*/ 2 w 3"/>
                  <a:gd name="T19" fmla="*/ 3 h 3"/>
                  <a:gd name="T20" fmla="*/ 2 w 3"/>
                  <a:gd name="T21" fmla="*/ 2 h 3"/>
                  <a:gd name="T22" fmla="*/ 1 w 3"/>
                  <a:gd name="T23" fmla="*/ 2 h 3"/>
                  <a:gd name="T24" fmla="*/ 2 w 3"/>
                  <a:gd name="T25" fmla="*/ 2 h 3"/>
                  <a:gd name="T26" fmla="*/ 2 w 3"/>
                  <a:gd name="T27" fmla="*/ 3 h 3"/>
                  <a:gd name="T28" fmla="*/ 2 w 3"/>
                  <a:gd name="T29" fmla="*/ 3 h 3"/>
                  <a:gd name="T30" fmla="*/ 3 w 3"/>
                  <a:gd name="T31" fmla="*/ 2 h 3"/>
                  <a:gd name="T32" fmla="*/ 1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1" y="2"/>
                    </a:moveTo>
                    <a:cubicBezTo>
                      <a:pt x="1" y="1"/>
                      <a:pt x="2" y="1"/>
                      <a:pt x="1" y="0"/>
                    </a:cubicBezTo>
                    <a:cubicBezTo>
                      <a:pt x="0" y="1"/>
                      <a:pt x="1" y="1"/>
                      <a:pt x="0" y="2"/>
                    </a:cubicBezTo>
                    <a:cubicBezTo>
                      <a:pt x="1" y="1"/>
                      <a:pt x="0" y="2"/>
                      <a:pt x="1" y="2"/>
                    </a:cubicBezTo>
                    <a:cubicBezTo>
                      <a:pt x="1" y="2"/>
                      <a:pt x="1" y="3"/>
                      <a:pt x="1" y="3"/>
                    </a:cubicBezTo>
                    <a:cubicBezTo>
                      <a:pt x="1" y="3"/>
                      <a:pt x="1" y="3"/>
                      <a:pt x="2" y="3"/>
                    </a:cubicBezTo>
                    <a:cubicBezTo>
                      <a:pt x="2" y="3"/>
                      <a:pt x="2" y="3"/>
                      <a:pt x="2" y="3"/>
                    </a:cubicBezTo>
                    <a:cubicBezTo>
                      <a:pt x="2" y="3"/>
                      <a:pt x="2" y="3"/>
                      <a:pt x="2" y="3"/>
                    </a:cubicBezTo>
                    <a:cubicBezTo>
                      <a:pt x="2" y="3"/>
                      <a:pt x="2" y="3"/>
                      <a:pt x="2" y="3"/>
                    </a:cubicBezTo>
                    <a:cubicBezTo>
                      <a:pt x="2" y="3"/>
                      <a:pt x="1" y="2"/>
                      <a:pt x="2" y="3"/>
                    </a:cubicBezTo>
                    <a:cubicBezTo>
                      <a:pt x="2" y="2"/>
                      <a:pt x="2" y="2"/>
                      <a:pt x="2" y="2"/>
                    </a:cubicBezTo>
                    <a:cubicBezTo>
                      <a:pt x="2" y="2"/>
                      <a:pt x="1" y="2"/>
                      <a:pt x="1" y="2"/>
                    </a:cubicBezTo>
                    <a:cubicBezTo>
                      <a:pt x="2" y="2"/>
                      <a:pt x="2" y="2"/>
                      <a:pt x="2" y="2"/>
                    </a:cubicBezTo>
                    <a:cubicBezTo>
                      <a:pt x="2" y="3"/>
                      <a:pt x="2" y="3"/>
                      <a:pt x="2" y="3"/>
                    </a:cubicBezTo>
                    <a:cubicBezTo>
                      <a:pt x="2" y="3"/>
                      <a:pt x="2" y="3"/>
                      <a:pt x="2" y="3"/>
                    </a:cubicBezTo>
                    <a:cubicBezTo>
                      <a:pt x="3" y="2"/>
                      <a:pt x="3" y="2"/>
                      <a:pt x="3" y="2"/>
                    </a:cubicBezTo>
                    <a:cubicBezTo>
                      <a:pt x="2" y="2"/>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2" name="Freeform 525">
                <a:extLst>
                  <a:ext uri="{FF2B5EF4-FFF2-40B4-BE49-F238E27FC236}">
                    <a16:creationId xmlns:a16="http://schemas.microsoft.com/office/drawing/2014/main" id="{9E61D101-28B0-45D8-9428-AE5C66DA0706}"/>
                  </a:ext>
                </a:extLst>
              </p:cNvPr>
              <p:cNvSpPr>
                <a:spLocks/>
              </p:cNvSpPr>
              <p:nvPr userDrawn="1"/>
            </p:nvSpPr>
            <p:spPr bwMode="auto">
              <a:xfrm>
                <a:off x="4455"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3" name="Freeform 526">
                <a:extLst>
                  <a:ext uri="{FF2B5EF4-FFF2-40B4-BE49-F238E27FC236}">
                    <a16:creationId xmlns:a16="http://schemas.microsoft.com/office/drawing/2014/main" id="{93338B6C-C64E-4A3C-AAB1-65FAEF911DE3}"/>
                  </a:ext>
                </a:extLst>
              </p:cNvPr>
              <p:cNvSpPr>
                <a:spLocks/>
              </p:cNvSpPr>
              <p:nvPr userDrawn="1"/>
            </p:nvSpPr>
            <p:spPr bwMode="auto">
              <a:xfrm>
                <a:off x="4455" y="633"/>
                <a:ext cx="15" cy="5"/>
              </a:xfrm>
              <a:custGeom>
                <a:avLst/>
                <a:gdLst>
                  <a:gd name="T0" fmla="*/ 1 w 3"/>
                  <a:gd name="T1" fmla="*/ 0 h 1"/>
                  <a:gd name="T2" fmla="*/ 1 w 3"/>
                  <a:gd name="T3" fmla="*/ 1 h 1"/>
                  <a:gd name="T4" fmla="*/ 0 w 3"/>
                  <a:gd name="T5" fmla="*/ 0 h 1"/>
                  <a:gd name="T6" fmla="*/ 1 w 3"/>
                  <a:gd name="T7" fmla="*/ 1 h 1"/>
                  <a:gd name="T8" fmla="*/ 1 w 3"/>
                  <a:gd name="T9" fmla="*/ 1 h 1"/>
                  <a:gd name="T10" fmla="*/ 3 w 3"/>
                  <a:gd name="T11" fmla="*/ 1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1"/>
                    </a:cubicBezTo>
                    <a:cubicBezTo>
                      <a:pt x="0" y="1"/>
                      <a:pt x="0" y="0"/>
                      <a:pt x="0" y="0"/>
                    </a:cubicBezTo>
                    <a:cubicBezTo>
                      <a:pt x="0" y="0"/>
                      <a:pt x="0" y="1"/>
                      <a:pt x="1" y="1"/>
                    </a:cubicBezTo>
                    <a:cubicBezTo>
                      <a:pt x="1" y="1"/>
                      <a:pt x="1" y="1"/>
                      <a:pt x="1" y="1"/>
                    </a:cubicBezTo>
                    <a:cubicBezTo>
                      <a:pt x="2" y="1"/>
                      <a:pt x="3" y="1"/>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4" name="Freeform 527">
                <a:extLst>
                  <a:ext uri="{FF2B5EF4-FFF2-40B4-BE49-F238E27FC236}">
                    <a16:creationId xmlns:a16="http://schemas.microsoft.com/office/drawing/2014/main" id="{7F0E2F1B-3E1B-44D5-B106-6ADA1F882FEB}"/>
                  </a:ext>
                </a:extLst>
              </p:cNvPr>
              <p:cNvSpPr>
                <a:spLocks/>
              </p:cNvSpPr>
              <p:nvPr userDrawn="1"/>
            </p:nvSpPr>
            <p:spPr bwMode="auto">
              <a:xfrm>
                <a:off x="4475" y="623"/>
                <a:ext cx="5" cy="5"/>
              </a:xfrm>
              <a:custGeom>
                <a:avLst/>
                <a:gdLst>
                  <a:gd name="T0" fmla="*/ 1 w 1"/>
                  <a:gd name="T1" fmla="*/ 1 h 1"/>
                  <a:gd name="T2" fmla="*/ 1 w 1"/>
                  <a:gd name="T3" fmla="*/ 0 h 1"/>
                  <a:gd name="T4" fmla="*/ 0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5" name="Freeform 528">
                <a:extLst>
                  <a:ext uri="{FF2B5EF4-FFF2-40B4-BE49-F238E27FC236}">
                    <a16:creationId xmlns:a16="http://schemas.microsoft.com/office/drawing/2014/main" id="{A0AB34B8-B0C7-48DD-B3E5-066E08691BD5}"/>
                  </a:ext>
                </a:extLst>
              </p:cNvPr>
              <p:cNvSpPr>
                <a:spLocks/>
              </p:cNvSpPr>
              <p:nvPr userDrawn="1"/>
            </p:nvSpPr>
            <p:spPr bwMode="auto">
              <a:xfrm>
                <a:off x="4510" y="623"/>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6" name="Rectangle 529">
                <a:extLst>
                  <a:ext uri="{FF2B5EF4-FFF2-40B4-BE49-F238E27FC236}">
                    <a16:creationId xmlns:a16="http://schemas.microsoft.com/office/drawing/2014/main" id="{973F6198-F0BC-4ED4-8E8E-4E8F76E09A51}"/>
                  </a:ext>
                </a:extLst>
              </p:cNvPr>
              <p:cNvSpPr>
                <a:spLocks noChangeArrowheads="1"/>
              </p:cNvSpPr>
              <p:nvPr userDrawn="1"/>
            </p:nvSpPr>
            <p:spPr bwMode="auto">
              <a:xfrm>
                <a:off x="452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7" name="Freeform 530">
                <a:extLst>
                  <a:ext uri="{FF2B5EF4-FFF2-40B4-BE49-F238E27FC236}">
                    <a16:creationId xmlns:a16="http://schemas.microsoft.com/office/drawing/2014/main" id="{8A7DD1DD-0670-4696-B66E-AC252F0CBC4E}"/>
                  </a:ext>
                </a:extLst>
              </p:cNvPr>
              <p:cNvSpPr>
                <a:spLocks/>
              </p:cNvSpPr>
              <p:nvPr userDrawn="1"/>
            </p:nvSpPr>
            <p:spPr bwMode="auto">
              <a:xfrm>
                <a:off x="4630" y="92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8" name="Freeform 531">
                <a:extLst>
                  <a:ext uri="{FF2B5EF4-FFF2-40B4-BE49-F238E27FC236}">
                    <a16:creationId xmlns:a16="http://schemas.microsoft.com/office/drawing/2014/main" id="{10FC7CF1-C24D-4307-BBC6-9020C8A800F4}"/>
                  </a:ext>
                </a:extLst>
              </p:cNvPr>
              <p:cNvSpPr>
                <a:spLocks/>
              </p:cNvSpPr>
              <p:nvPr userDrawn="1"/>
            </p:nvSpPr>
            <p:spPr bwMode="auto">
              <a:xfrm>
                <a:off x="464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9" name="Freeform 532">
                <a:extLst>
                  <a:ext uri="{FF2B5EF4-FFF2-40B4-BE49-F238E27FC236}">
                    <a16:creationId xmlns:a16="http://schemas.microsoft.com/office/drawing/2014/main" id="{6A2BD22A-0BDA-4E2B-B7CE-4374530CBA7C}"/>
                  </a:ext>
                </a:extLst>
              </p:cNvPr>
              <p:cNvSpPr>
                <a:spLocks/>
              </p:cNvSpPr>
              <p:nvPr userDrawn="1"/>
            </p:nvSpPr>
            <p:spPr bwMode="auto">
              <a:xfrm>
                <a:off x="4650" y="673"/>
                <a:ext cx="5" cy="10"/>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2"/>
                      <a:pt x="0"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0" name="Freeform 533">
                <a:extLst>
                  <a:ext uri="{FF2B5EF4-FFF2-40B4-BE49-F238E27FC236}">
                    <a16:creationId xmlns:a16="http://schemas.microsoft.com/office/drawing/2014/main" id="{44E5EC51-1587-4986-809B-1A949F702800}"/>
                  </a:ext>
                </a:extLst>
              </p:cNvPr>
              <p:cNvSpPr>
                <a:spLocks/>
              </p:cNvSpPr>
              <p:nvPr userDrawn="1"/>
            </p:nvSpPr>
            <p:spPr bwMode="auto">
              <a:xfrm>
                <a:off x="4679" y="7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1" name="Freeform 534">
                <a:extLst>
                  <a:ext uri="{FF2B5EF4-FFF2-40B4-BE49-F238E27FC236}">
                    <a16:creationId xmlns:a16="http://schemas.microsoft.com/office/drawing/2014/main" id="{C496D248-4679-47E1-B6FB-E74DA177C16F}"/>
                  </a:ext>
                </a:extLst>
              </p:cNvPr>
              <p:cNvSpPr>
                <a:spLocks/>
              </p:cNvSpPr>
              <p:nvPr userDrawn="1"/>
            </p:nvSpPr>
            <p:spPr bwMode="auto">
              <a:xfrm>
                <a:off x="4694" y="80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2" name="Freeform 535">
                <a:extLst>
                  <a:ext uri="{FF2B5EF4-FFF2-40B4-BE49-F238E27FC236}">
                    <a16:creationId xmlns:a16="http://schemas.microsoft.com/office/drawing/2014/main" id="{41FA5386-D7A1-4A5B-BCBE-60F7525A4FED}"/>
                  </a:ext>
                </a:extLst>
              </p:cNvPr>
              <p:cNvSpPr>
                <a:spLocks/>
              </p:cNvSpPr>
              <p:nvPr userDrawn="1"/>
            </p:nvSpPr>
            <p:spPr bwMode="auto">
              <a:xfrm>
                <a:off x="4560" y="97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3" name="Freeform 536">
                <a:extLst>
                  <a:ext uri="{FF2B5EF4-FFF2-40B4-BE49-F238E27FC236}">
                    <a16:creationId xmlns:a16="http://schemas.microsoft.com/office/drawing/2014/main" id="{569FEDBD-D713-472C-B835-9A05656D0DEC}"/>
                  </a:ext>
                </a:extLst>
              </p:cNvPr>
              <p:cNvSpPr>
                <a:spLocks/>
              </p:cNvSpPr>
              <p:nvPr userDrawn="1"/>
            </p:nvSpPr>
            <p:spPr bwMode="auto">
              <a:xfrm>
                <a:off x="4585" y="60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4" name="Freeform 537">
                <a:extLst>
                  <a:ext uri="{FF2B5EF4-FFF2-40B4-BE49-F238E27FC236}">
                    <a16:creationId xmlns:a16="http://schemas.microsoft.com/office/drawing/2014/main" id="{A08DDBB8-BEDA-498B-9FAC-00AC6311D4BD}"/>
                  </a:ext>
                </a:extLst>
              </p:cNvPr>
              <p:cNvSpPr>
                <a:spLocks/>
              </p:cNvSpPr>
              <p:nvPr userDrawn="1"/>
            </p:nvSpPr>
            <p:spPr bwMode="auto">
              <a:xfrm>
                <a:off x="4605"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5" name="Freeform 538">
                <a:extLst>
                  <a:ext uri="{FF2B5EF4-FFF2-40B4-BE49-F238E27FC236}">
                    <a16:creationId xmlns:a16="http://schemas.microsoft.com/office/drawing/2014/main" id="{FBFF3211-AA9B-484E-980C-71D28AA8A300}"/>
                  </a:ext>
                </a:extLst>
              </p:cNvPr>
              <p:cNvSpPr>
                <a:spLocks/>
              </p:cNvSpPr>
              <p:nvPr userDrawn="1"/>
            </p:nvSpPr>
            <p:spPr bwMode="auto">
              <a:xfrm>
                <a:off x="4590" y="618"/>
                <a:ext cx="5" cy="5"/>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0" y="0"/>
                      <a:pt x="0" y="0"/>
                    </a:cubicBezTo>
                    <a:cubicBezTo>
                      <a:pt x="0"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6" name="Freeform 539">
                <a:extLst>
                  <a:ext uri="{FF2B5EF4-FFF2-40B4-BE49-F238E27FC236}">
                    <a16:creationId xmlns:a16="http://schemas.microsoft.com/office/drawing/2014/main" id="{4E847A73-9BCD-41EA-AD7B-CA4C5FDFC535}"/>
                  </a:ext>
                </a:extLst>
              </p:cNvPr>
              <p:cNvSpPr>
                <a:spLocks/>
              </p:cNvSpPr>
              <p:nvPr userDrawn="1"/>
            </p:nvSpPr>
            <p:spPr bwMode="auto">
              <a:xfrm>
                <a:off x="4351" y="80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7" name="Freeform 540">
                <a:extLst>
                  <a:ext uri="{FF2B5EF4-FFF2-40B4-BE49-F238E27FC236}">
                    <a16:creationId xmlns:a16="http://schemas.microsoft.com/office/drawing/2014/main" id="{B8E0EB7A-FC14-4552-B44F-8E78F2C72016}"/>
                  </a:ext>
                </a:extLst>
              </p:cNvPr>
              <p:cNvSpPr>
                <a:spLocks/>
              </p:cNvSpPr>
              <p:nvPr userDrawn="1"/>
            </p:nvSpPr>
            <p:spPr bwMode="auto">
              <a:xfrm>
                <a:off x="4411" y="7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8" name="Rectangle 541">
                <a:extLst>
                  <a:ext uri="{FF2B5EF4-FFF2-40B4-BE49-F238E27FC236}">
                    <a16:creationId xmlns:a16="http://schemas.microsoft.com/office/drawing/2014/main" id="{C760B006-4BC1-4FF0-A1D2-71AD5118CE67}"/>
                  </a:ext>
                </a:extLst>
              </p:cNvPr>
              <p:cNvSpPr>
                <a:spLocks noChangeArrowheads="1"/>
              </p:cNvSpPr>
              <p:nvPr userDrawn="1"/>
            </p:nvSpPr>
            <p:spPr bwMode="auto">
              <a:xfrm>
                <a:off x="4545" y="61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9" name="Freeform 542">
                <a:extLst>
                  <a:ext uri="{FF2B5EF4-FFF2-40B4-BE49-F238E27FC236}">
                    <a16:creationId xmlns:a16="http://schemas.microsoft.com/office/drawing/2014/main" id="{E91CBFF6-BB90-4910-B9FB-35E6DB33FB73}"/>
                  </a:ext>
                </a:extLst>
              </p:cNvPr>
              <p:cNvSpPr>
                <a:spLocks/>
              </p:cNvSpPr>
              <p:nvPr userDrawn="1"/>
            </p:nvSpPr>
            <p:spPr bwMode="auto">
              <a:xfrm>
                <a:off x="4535"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0" name="Freeform 543">
                <a:extLst>
                  <a:ext uri="{FF2B5EF4-FFF2-40B4-BE49-F238E27FC236}">
                    <a16:creationId xmlns:a16="http://schemas.microsoft.com/office/drawing/2014/main" id="{3676ED0C-149C-4767-B332-A93DDD6F8D2E}"/>
                  </a:ext>
                </a:extLst>
              </p:cNvPr>
              <p:cNvSpPr>
                <a:spLocks/>
              </p:cNvSpPr>
              <p:nvPr userDrawn="1"/>
            </p:nvSpPr>
            <p:spPr bwMode="auto">
              <a:xfrm>
                <a:off x="462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1" name="Freeform 544">
                <a:extLst>
                  <a:ext uri="{FF2B5EF4-FFF2-40B4-BE49-F238E27FC236}">
                    <a16:creationId xmlns:a16="http://schemas.microsoft.com/office/drawing/2014/main" id="{8A7C1636-F9D5-4913-B4FD-619E35F5CF5F}"/>
                  </a:ext>
                </a:extLst>
              </p:cNvPr>
              <p:cNvSpPr>
                <a:spLocks/>
              </p:cNvSpPr>
              <p:nvPr userDrawn="1"/>
            </p:nvSpPr>
            <p:spPr bwMode="auto">
              <a:xfrm>
                <a:off x="4545"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2" name="Freeform 545">
                <a:extLst>
                  <a:ext uri="{FF2B5EF4-FFF2-40B4-BE49-F238E27FC236}">
                    <a16:creationId xmlns:a16="http://schemas.microsoft.com/office/drawing/2014/main" id="{94131063-EB40-46C4-B2CE-EEFC2FBA2C6E}"/>
                  </a:ext>
                </a:extLst>
              </p:cNvPr>
              <p:cNvSpPr>
                <a:spLocks/>
              </p:cNvSpPr>
              <p:nvPr userDrawn="1"/>
            </p:nvSpPr>
            <p:spPr bwMode="auto">
              <a:xfrm>
                <a:off x="4540" y="61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3" name="Freeform 546">
                <a:extLst>
                  <a:ext uri="{FF2B5EF4-FFF2-40B4-BE49-F238E27FC236}">
                    <a16:creationId xmlns:a16="http://schemas.microsoft.com/office/drawing/2014/main" id="{69CA0989-CD07-441F-9C40-58114A930F45}"/>
                  </a:ext>
                </a:extLst>
              </p:cNvPr>
              <p:cNvSpPr>
                <a:spLocks/>
              </p:cNvSpPr>
              <p:nvPr userDrawn="1"/>
            </p:nvSpPr>
            <p:spPr bwMode="auto">
              <a:xfrm>
                <a:off x="4545" y="6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4" name="Freeform 547">
                <a:extLst>
                  <a:ext uri="{FF2B5EF4-FFF2-40B4-BE49-F238E27FC236}">
                    <a16:creationId xmlns:a16="http://schemas.microsoft.com/office/drawing/2014/main" id="{C798C88E-BD86-4EBE-B5AA-05FA965E5563}"/>
                  </a:ext>
                </a:extLst>
              </p:cNvPr>
              <p:cNvSpPr>
                <a:spLocks/>
              </p:cNvSpPr>
              <p:nvPr userDrawn="1"/>
            </p:nvSpPr>
            <p:spPr bwMode="auto">
              <a:xfrm>
                <a:off x="4426" y="9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5" name="Rectangle 548">
                <a:extLst>
                  <a:ext uri="{FF2B5EF4-FFF2-40B4-BE49-F238E27FC236}">
                    <a16:creationId xmlns:a16="http://schemas.microsoft.com/office/drawing/2014/main" id="{6018DFFA-CE3D-4F01-B446-8C121CA66EC3}"/>
                  </a:ext>
                </a:extLst>
              </p:cNvPr>
              <p:cNvSpPr>
                <a:spLocks noChangeArrowheads="1"/>
              </p:cNvSpPr>
              <p:nvPr userDrawn="1"/>
            </p:nvSpPr>
            <p:spPr bwMode="auto">
              <a:xfrm>
                <a:off x="4709"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6" name="Freeform 549">
                <a:extLst>
                  <a:ext uri="{FF2B5EF4-FFF2-40B4-BE49-F238E27FC236}">
                    <a16:creationId xmlns:a16="http://schemas.microsoft.com/office/drawing/2014/main" id="{C8F8E243-3506-4611-B219-1DD8CAB79191}"/>
                  </a:ext>
                </a:extLst>
              </p:cNvPr>
              <p:cNvSpPr>
                <a:spLocks/>
              </p:cNvSpPr>
              <p:nvPr userDrawn="1"/>
            </p:nvSpPr>
            <p:spPr bwMode="auto">
              <a:xfrm>
                <a:off x="4699"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7" name="Freeform 550">
                <a:extLst>
                  <a:ext uri="{FF2B5EF4-FFF2-40B4-BE49-F238E27FC236}">
                    <a16:creationId xmlns:a16="http://schemas.microsoft.com/office/drawing/2014/main" id="{C25A07B6-60CA-4B4A-A544-62E603FDAE95}"/>
                  </a:ext>
                </a:extLst>
              </p:cNvPr>
              <p:cNvSpPr>
                <a:spLocks noEditPoints="1"/>
              </p:cNvSpPr>
              <p:nvPr userDrawn="1"/>
            </p:nvSpPr>
            <p:spPr bwMode="auto">
              <a:xfrm>
                <a:off x="4351" y="578"/>
                <a:ext cx="363" cy="404"/>
              </a:xfrm>
              <a:custGeom>
                <a:avLst/>
                <a:gdLst>
                  <a:gd name="T0" fmla="*/ 55 w 73"/>
                  <a:gd name="T1" fmla="*/ 72 h 81"/>
                  <a:gd name="T2" fmla="*/ 59 w 73"/>
                  <a:gd name="T3" fmla="*/ 67 h 81"/>
                  <a:gd name="T4" fmla="*/ 61 w 73"/>
                  <a:gd name="T5" fmla="*/ 65 h 81"/>
                  <a:gd name="T6" fmla="*/ 64 w 73"/>
                  <a:gd name="T7" fmla="*/ 60 h 81"/>
                  <a:gd name="T8" fmla="*/ 67 w 73"/>
                  <a:gd name="T9" fmla="*/ 55 h 81"/>
                  <a:gd name="T10" fmla="*/ 67 w 73"/>
                  <a:gd name="T11" fmla="*/ 45 h 81"/>
                  <a:gd name="T12" fmla="*/ 67 w 73"/>
                  <a:gd name="T13" fmla="*/ 45 h 81"/>
                  <a:gd name="T14" fmla="*/ 70 w 73"/>
                  <a:gd name="T15" fmla="*/ 45 h 81"/>
                  <a:gd name="T16" fmla="*/ 71 w 73"/>
                  <a:gd name="T17" fmla="*/ 39 h 81"/>
                  <a:gd name="T18" fmla="*/ 72 w 73"/>
                  <a:gd name="T19" fmla="*/ 33 h 81"/>
                  <a:gd name="T20" fmla="*/ 72 w 73"/>
                  <a:gd name="T21" fmla="*/ 26 h 81"/>
                  <a:gd name="T22" fmla="*/ 70 w 73"/>
                  <a:gd name="T23" fmla="*/ 21 h 81"/>
                  <a:gd name="T24" fmla="*/ 68 w 73"/>
                  <a:gd name="T25" fmla="*/ 15 h 81"/>
                  <a:gd name="T26" fmla="*/ 70 w 73"/>
                  <a:gd name="T27" fmla="*/ 13 h 81"/>
                  <a:gd name="T28" fmla="*/ 63 w 73"/>
                  <a:gd name="T29" fmla="*/ 11 h 81"/>
                  <a:gd name="T30" fmla="*/ 58 w 73"/>
                  <a:gd name="T31" fmla="*/ 11 h 81"/>
                  <a:gd name="T32" fmla="*/ 57 w 73"/>
                  <a:gd name="T33" fmla="*/ 3 h 81"/>
                  <a:gd name="T34" fmla="*/ 50 w 73"/>
                  <a:gd name="T35" fmla="*/ 0 h 81"/>
                  <a:gd name="T36" fmla="*/ 42 w 73"/>
                  <a:gd name="T37" fmla="*/ 2 h 81"/>
                  <a:gd name="T38" fmla="*/ 39 w 73"/>
                  <a:gd name="T39" fmla="*/ 2 h 81"/>
                  <a:gd name="T40" fmla="*/ 36 w 73"/>
                  <a:gd name="T41" fmla="*/ 5 h 81"/>
                  <a:gd name="T42" fmla="*/ 38 w 73"/>
                  <a:gd name="T43" fmla="*/ 7 h 81"/>
                  <a:gd name="T44" fmla="*/ 40 w 73"/>
                  <a:gd name="T45" fmla="*/ 6 h 81"/>
                  <a:gd name="T46" fmla="*/ 45 w 73"/>
                  <a:gd name="T47" fmla="*/ 7 h 81"/>
                  <a:gd name="T48" fmla="*/ 54 w 73"/>
                  <a:gd name="T49" fmla="*/ 12 h 81"/>
                  <a:gd name="T50" fmla="*/ 60 w 73"/>
                  <a:gd name="T51" fmla="*/ 16 h 81"/>
                  <a:gd name="T52" fmla="*/ 61 w 73"/>
                  <a:gd name="T53" fmla="*/ 19 h 81"/>
                  <a:gd name="T54" fmla="*/ 62 w 73"/>
                  <a:gd name="T55" fmla="*/ 22 h 81"/>
                  <a:gd name="T56" fmla="*/ 64 w 73"/>
                  <a:gd name="T57" fmla="*/ 26 h 81"/>
                  <a:gd name="T58" fmla="*/ 64 w 73"/>
                  <a:gd name="T59" fmla="*/ 38 h 81"/>
                  <a:gd name="T60" fmla="*/ 65 w 73"/>
                  <a:gd name="T61" fmla="*/ 43 h 81"/>
                  <a:gd name="T62" fmla="*/ 62 w 73"/>
                  <a:gd name="T63" fmla="*/ 50 h 81"/>
                  <a:gd name="T64" fmla="*/ 59 w 73"/>
                  <a:gd name="T65" fmla="*/ 56 h 81"/>
                  <a:gd name="T66" fmla="*/ 54 w 73"/>
                  <a:gd name="T67" fmla="*/ 61 h 81"/>
                  <a:gd name="T68" fmla="*/ 46 w 73"/>
                  <a:gd name="T69" fmla="*/ 67 h 81"/>
                  <a:gd name="T70" fmla="*/ 40 w 73"/>
                  <a:gd name="T71" fmla="*/ 70 h 81"/>
                  <a:gd name="T72" fmla="*/ 30 w 73"/>
                  <a:gd name="T73" fmla="*/ 75 h 81"/>
                  <a:gd name="T74" fmla="*/ 19 w 73"/>
                  <a:gd name="T75" fmla="*/ 68 h 81"/>
                  <a:gd name="T76" fmla="*/ 17 w 73"/>
                  <a:gd name="T77" fmla="*/ 66 h 81"/>
                  <a:gd name="T78" fmla="*/ 12 w 73"/>
                  <a:gd name="T79" fmla="*/ 60 h 81"/>
                  <a:gd name="T80" fmla="*/ 10 w 73"/>
                  <a:gd name="T81" fmla="*/ 47 h 81"/>
                  <a:gd name="T82" fmla="*/ 12 w 73"/>
                  <a:gd name="T83" fmla="*/ 32 h 81"/>
                  <a:gd name="T84" fmla="*/ 6 w 73"/>
                  <a:gd name="T85" fmla="*/ 27 h 81"/>
                  <a:gd name="T86" fmla="*/ 2 w 73"/>
                  <a:gd name="T87" fmla="*/ 39 h 81"/>
                  <a:gd name="T88" fmla="*/ 2 w 73"/>
                  <a:gd name="T89" fmla="*/ 45 h 81"/>
                  <a:gd name="T90" fmla="*/ 4 w 73"/>
                  <a:gd name="T91" fmla="*/ 55 h 81"/>
                  <a:gd name="T92" fmla="*/ 7 w 73"/>
                  <a:gd name="T93" fmla="*/ 63 h 81"/>
                  <a:gd name="T94" fmla="*/ 12 w 73"/>
                  <a:gd name="T95" fmla="*/ 71 h 81"/>
                  <a:gd name="T96" fmla="*/ 15 w 73"/>
                  <a:gd name="T97" fmla="*/ 73 h 81"/>
                  <a:gd name="T98" fmla="*/ 18 w 73"/>
                  <a:gd name="T99" fmla="*/ 76 h 81"/>
                  <a:gd name="T100" fmla="*/ 23 w 73"/>
                  <a:gd name="T101" fmla="*/ 80 h 81"/>
                  <a:gd name="T102" fmla="*/ 29 w 73"/>
                  <a:gd name="T103" fmla="*/ 79 h 81"/>
                  <a:gd name="T104" fmla="*/ 32 w 73"/>
                  <a:gd name="T105" fmla="*/ 80 h 81"/>
                  <a:gd name="T106" fmla="*/ 36 w 73"/>
                  <a:gd name="T107" fmla="*/ 81 h 81"/>
                  <a:gd name="T108" fmla="*/ 48 w 73"/>
                  <a:gd name="T109" fmla="*/ 77 h 81"/>
                  <a:gd name="T110" fmla="*/ 61 w 73"/>
                  <a:gd name="T111" fmla="*/ 64 h 81"/>
                  <a:gd name="T112" fmla="*/ 42 w 73"/>
                  <a:gd name="T113" fmla="*/ 6 h 81"/>
                  <a:gd name="T114" fmla="*/ 17 w 73"/>
                  <a:gd name="T11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81">
                    <a:moveTo>
                      <a:pt x="51" y="74"/>
                    </a:moveTo>
                    <a:cubicBezTo>
                      <a:pt x="52" y="74"/>
                      <a:pt x="52" y="74"/>
                      <a:pt x="52" y="74"/>
                    </a:cubicBezTo>
                    <a:cubicBezTo>
                      <a:pt x="52" y="76"/>
                      <a:pt x="51" y="76"/>
                      <a:pt x="52" y="76"/>
                    </a:cubicBezTo>
                    <a:cubicBezTo>
                      <a:pt x="51" y="74"/>
                      <a:pt x="56" y="74"/>
                      <a:pt x="54" y="71"/>
                    </a:cubicBezTo>
                    <a:cubicBezTo>
                      <a:pt x="55" y="71"/>
                      <a:pt x="55" y="71"/>
                      <a:pt x="55" y="71"/>
                    </a:cubicBezTo>
                    <a:cubicBezTo>
                      <a:pt x="55" y="71"/>
                      <a:pt x="55" y="72"/>
                      <a:pt x="55" y="72"/>
                    </a:cubicBezTo>
                    <a:cubicBezTo>
                      <a:pt x="56" y="72"/>
                      <a:pt x="54" y="70"/>
                      <a:pt x="56" y="69"/>
                    </a:cubicBezTo>
                    <a:cubicBezTo>
                      <a:pt x="56" y="69"/>
                      <a:pt x="57" y="69"/>
                      <a:pt x="57" y="69"/>
                    </a:cubicBezTo>
                    <a:cubicBezTo>
                      <a:pt x="57" y="68"/>
                      <a:pt x="57" y="68"/>
                      <a:pt x="57" y="68"/>
                    </a:cubicBezTo>
                    <a:cubicBezTo>
                      <a:pt x="57" y="68"/>
                      <a:pt x="58" y="68"/>
                      <a:pt x="57" y="68"/>
                    </a:cubicBezTo>
                    <a:cubicBezTo>
                      <a:pt x="58" y="67"/>
                      <a:pt x="58" y="67"/>
                      <a:pt x="58" y="67"/>
                    </a:cubicBezTo>
                    <a:cubicBezTo>
                      <a:pt x="59" y="67"/>
                      <a:pt x="59" y="67"/>
                      <a:pt x="59" y="67"/>
                    </a:cubicBezTo>
                    <a:cubicBezTo>
                      <a:pt x="58" y="66"/>
                      <a:pt x="58" y="65"/>
                      <a:pt x="58" y="65"/>
                    </a:cubicBezTo>
                    <a:cubicBezTo>
                      <a:pt x="59" y="65"/>
                      <a:pt x="58" y="65"/>
                      <a:pt x="59" y="65"/>
                    </a:cubicBezTo>
                    <a:cubicBezTo>
                      <a:pt x="59" y="64"/>
                      <a:pt x="59" y="64"/>
                      <a:pt x="59" y="64"/>
                    </a:cubicBezTo>
                    <a:cubicBezTo>
                      <a:pt x="60" y="64"/>
                      <a:pt x="60" y="65"/>
                      <a:pt x="59" y="66"/>
                    </a:cubicBezTo>
                    <a:cubicBezTo>
                      <a:pt x="62" y="67"/>
                      <a:pt x="59" y="65"/>
                      <a:pt x="62" y="64"/>
                    </a:cubicBezTo>
                    <a:cubicBezTo>
                      <a:pt x="61" y="65"/>
                      <a:pt x="61" y="65"/>
                      <a:pt x="61" y="65"/>
                    </a:cubicBezTo>
                    <a:cubicBezTo>
                      <a:pt x="63" y="66"/>
                      <a:pt x="63" y="65"/>
                      <a:pt x="65" y="64"/>
                    </a:cubicBezTo>
                    <a:cubicBezTo>
                      <a:pt x="64" y="64"/>
                      <a:pt x="61" y="65"/>
                      <a:pt x="61" y="63"/>
                    </a:cubicBezTo>
                    <a:cubicBezTo>
                      <a:pt x="62" y="63"/>
                      <a:pt x="62" y="63"/>
                      <a:pt x="62" y="62"/>
                    </a:cubicBezTo>
                    <a:cubicBezTo>
                      <a:pt x="63" y="63"/>
                      <a:pt x="63" y="62"/>
                      <a:pt x="63" y="62"/>
                    </a:cubicBezTo>
                    <a:cubicBezTo>
                      <a:pt x="64" y="62"/>
                      <a:pt x="64" y="62"/>
                      <a:pt x="64" y="62"/>
                    </a:cubicBezTo>
                    <a:cubicBezTo>
                      <a:pt x="65" y="61"/>
                      <a:pt x="64" y="61"/>
                      <a:pt x="64" y="60"/>
                    </a:cubicBezTo>
                    <a:cubicBezTo>
                      <a:pt x="64" y="60"/>
                      <a:pt x="65" y="60"/>
                      <a:pt x="66" y="60"/>
                    </a:cubicBezTo>
                    <a:cubicBezTo>
                      <a:pt x="67" y="59"/>
                      <a:pt x="64" y="60"/>
                      <a:pt x="65" y="59"/>
                    </a:cubicBezTo>
                    <a:cubicBezTo>
                      <a:pt x="66" y="58"/>
                      <a:pt x="66" y="57"/>
                      <a:pt x="66" y="55"/>
                    </a:cubicBezTo>
                    <a:cubicBezTo>
                      <a:pt x="67" y="55"/>
                      <a:pt x="67" y="56"/>
                      <a:pt x="67" y="56"/>
                    </a:cubicBezTo>
                    <a:cubicBezTo>
                      <a:pt x="67" y="55"/>
                      <a:pt x="67" y="55"/>
                      <a:pt x="67" y="55"/>
                    </a:cubicBezTo>
                    <a:cubicBezTo>
                      <a:pt x="67" y="54"/>
                      <a:pt x="67" y="55"/>
                      <a:pt x="67" y="55"/>
                    </a:cubicBezTo>
                    <a:cubicBezTo>
                      <a:pt x="67" y="54"/>
                      <a:pt x="66" y="54"/>
                      <a:pt x="66" y="53"/>
                    </a:cubicBezTo>
                    <a:cubicBezTo>
                      <a:pt x="65" y="52"/>
                      <a:pt x="69" y="52"/>
                      <a:pt x="68" y="50"/>
                    </a:cubicBezTo>
                    <a:cubicBezTo>
                      <a:pt x="68" y="50"/>
                      <a:pt x="69" y="51"/>
                      <a:pt x="69" y="51"/>
                    </a:cubicBezTo>
                    <a:cubicBezTo>
                      <a:pt x="69" y="49"/>
                      <a:pt x="69" y="49"/>
                      <a:pt x="68" y="48"/>
                    </a:cubicBezTo>
                    <a:cubicBezTo>
                      <a:pt x="69" y="47"/>
                      <a:pt x="69" y="47"/>
                      <a:pt x="69" y="47"/>
                    </a:cubicBezTo>
                    <a:cubicBezTo>
                      <a:pt x="68" y="47"/>
                      <a:pt x="67" y="46"/>
                      <a:pt x="67" y="45"/>
                    </a:cubicBezTo>
                    <a:cubicBezTo>
                      <a:pt x="66" y="45"/>
                      <a:pt x="66" y="45"/>
                      <a:pt x="65" y="45"/>
                    </a:cubicBezTo>
                    <a:cubicBezTo>
                      <a:pt x="65" y="44"/>
                      <a:pt x="65" y="44"/>
                      <a:pt x="65" y="44"/>
                    </a:cubicBezTo>
                    <a:cubicBezTo>
                      <a:pt x="65" y="44"/>
                      <a:pt x="66" y="44"/>
                      <a:pt x="66" y="44"/>
                    </a:cubicBezTo>
                    <a:cubicBezTo>
                      <a:pt x="66" y="44"/>
                      <a:pt x="66" y="44"/>
                      <a:pt x="66" y="44"/>
                    </a:cubicBezTo>
                    <a:cubicBezTo>
                      <a:pt x="67" y="43"/>
                      <a:pt x="67" y="44"/>
                      <a:pt x="68" y="44"/>
                    </a:cubicBezTo>
                    <a:cubicBezTo>
                      <a:pt x="68" y="45"/>
                      <a:pt x="67" y="45"/>
                      <a:pt x="67" y="45"/>
                    </a:cubicBezTo>
                    <a:cubicBezTo>
                      <a:pt x="68" y="45"/>
                      <a:pt x="68" y="46"/>
                      <a:pt x="69" y="46"/>
                    </a:cubicBezTo>
                    <a:cubicBezTo>
                      <a:pt x="69" y="46"/>
                      <a:pt x="69" y="46"/>
                      <a:pt x="69" y="45"/>
                    </a:cubicBezTo>
                    <a:cubicBezTo>
                      <a:pt x="69" y="46"/>
                      <a:pt x="69" y="46"/>
                      <a:pt x="69" y="46"/>
                    </a:cubicBezTo>
                    <a:cubicBezTo>
                      <a:pt x="69" y="46"/>
                      <a:pt x="69" y="45"/>
                      <a:pt x="69" y="45"/>
                    </a:cubicBezTo>
                    <a:cubicBezTo>
                      <a:pt x="70" y="45"/>
                      <a:pt x="70" y="45"/>
                      <a:pt x="70" y="45"/>
                    </a:cubicBezTo>
                    <a:cubicBezTo>
                      <a:pt x="70" y="45"/>
                      <a:pt x="70" y="45"/>
                      <a:pt x="70" y="45"/>
                    </a:cubicBezTo>
                    <a:cubicBezTo>
                      <a:pt x="71" y="43"/>
                      <a:pt x="71" y="43"/>
                      <a:pt x="71" y="43"/>
                    </a:cubicBezTo>
                    <a:cubicBezTo>
                      <a:pt x="70" y="42"/>
                      <a:pt x="68" y="40"/>
                      <a:pt x="68" y="38"/>
                    </a:cubicBezTo>
                    <a:cubicBezTo>
                      <a:pt x="69" y="38"/>
                      <a:pt x="70" y="38"/>
                      <a:pt x="71" y="38"/>
                    </a:cubicBezTo>
                    <a:cubicBezTo>
                      <a:pt x="70" y="39"/>
                      <a:pt x="71" y="40"/>
                      <a:pt x="71" y="41"/>
                    </a:cubicBezTo>
                    <a:cubicBezTo>
                      <a:pt x="71" y="41"/>
                      <a:pt x="72" y="41"/>
                      <a:pt x="72" y="41"/>
                    </a:cubicBezTo>
                    <a:cubicBezTo>
                      <a:pt x="71" y="39"/>
                      <a:pt x="71" y="39"/>
                      <a:pt x="71" y="39"/>
                    </a:cubicBezTo>
                    <a:cubicBezTo>
                      <a:pt x="72" y="39"/>
                      <a:pt x="72" y="39"/>
                      <a:pt x="72" y="38"/>
                    </a:cubicBezTo>
                    <a:cubicBezTo>
                      <a:pt x="70" y="38"/>
                      <a:pt x="71" y="36"/>
                      <a:pt x="71" y="35"/>
                    </a:cubicBezTo>
                    <a:cubicBezTo>
                      <a:pt x="71" y="35"/>
                      <a:pt x="72" y="36"/>
                      <a:pt x="72" y="37"/>
                    </a:cubicBezTo>
                    <a:cubicBezTo>
                      <a:pt x="73" y="36"/>
                      <a:pt x="69" y="35"/>
                      <a:pt x="71" y="34"/>
                    </a:cubicBezTo>
                    <a:cubicBezTo>
                      <a:pt x="71" y="34"/>
                      <a:pt x="71" y="34"/>
                      <a:pt x="71" y="35"/>
                    </a:cubicBezTo>
                    <a:cubicBezTo>
                      <a:pt x="71" y="34"/>
                      <a:pt x="71" y="33"/>
                      <a:pt x="72" y="33"/>
                    </a:cubicBezTo>
                    <a:cubicBezTo>
                      <a:pt x="72" y="33"/>
                      <a:pt x="72" y="33"/>
                      <a:pt x="72" y="33"/>
                    </a:cubicBezTo>
                    <a:cubicBezTo>
                      <a:pt x="72" y="31"/>
                      <a:pt x="72" y="28"/>
                      <a:pt x="70" y="28"/>
                    </a:cubicBezTo>
                    <a:cubicBezTo>
                      <a:pt x="70" y="28"/>
                      <a:pt x="72" y="28"/>
                      <a:pt x="72" y="28"/>
                    </a:cubicBezTo>
                    <a:cubicBezTo>
                      <a:pt x="72" y="28"/>
                      <a:pt x="71" y="27"/>
                      <a:pt x="69" y="27"/>
                    </a:cubicBezTo>
                    <a:cubicBezTo>
                      <a:pt x="68" y="26"/>
                      <a:pt x="66" y="26"/>
                      <a:pt x="66" y="26"/>
                    </a:cubicBezTo>
                    <a:cubicBezTo>
                      <a:pt x="68" y="26"/>
                      <a:pt x="71" y="24"/>
                      <a:pt x="72" y="26"/>
                    </a:cubicBezTo>
                    <a:cubicBezTo>
                      <a:pt x="72" y="25"/>
                      <a:pt x="72" y="25"/>
                      <a:pt x="72" y="24"/>
                    </a:cubicBezTo>
                    <a:cubicBezTo>
                      <a:pt x="71" y="24"/>
                      <a:pt x="70" y="25"/>
                      <a:pt x="69" y="25"/>
                    </a:cubicBezTo>
                    <a:cubicBezTo>
                      <a:pt x="71" y="23"/>
                      <a:pt x="70" y="24"/>
                      <a:pt x="71" y="22"/>
                    </a:cubicBezTo>
                    <a:cubicBezTo>
                      <a:pt x="71" y="23"/>
                      <a:pt x="69" y="23"/>
                      <a:pt x="69" y="22"/>
                    </a:cubicBezTo>
                    <a:cubicBezTo>
                      <a:pt x="69" y="22"/>
                      <a:pt x="71" y="22"/>
                      <a:pt x="71" y="22"/>
                    </a:cubicBezTo>
                    <a:cubicBezTo>
                      <a:pt x="71" y="22"/>
                      <a:pt x="70" y="21"/>
                      <a:pt x="70" y="21"/>
                    </a:cubicBezTo>
                    <a:cubicBezTo>
                      <a:pt x="69" y="21"/>
                      <a:pt x="68" y="21"/>
                      <a:pt x="68" y="21"/>
                    </a:cubicBezTo>
                    <a:cubicBezTo>
                      <a:pt x="69" y="21"/>
                      <a:pt x="70" y="20"/>
                      <a:pt x="71" y="20"/>
                    </a:cubicBezTo>
                    <a:cubicBezTo>
                      <a:pt x="70" y="20"/>
                      <a:pt x="71" y="18"/>
                      <a:pt x="70" y="18"/>
                    </a:cubicBezTo>
                    <a:cubicBezTo>
                      <a:pt x="70" y="19"/>
                      <a:pt x="70" y="19"/>
                      <a:pt x="70" y="19"/>
                    </a:cubicBezTo>
                    <a:cubicBezTo>
                      <a:pt x="69" y="17"/>
                      <a:pt x="66" y="18"/>
                      <a:pt x="66" y="17"/>
                    </a:cubicBezTo>
                    <a:cubicBezTo>
                      <a:pt x="66" y="17"/>
                      <a:pt x="69" y="16"/>
                      <a:pt x="68" y="15"/>
                    </a:cubicBezTo>
                    <a:cubicBezTo>
                      <a:pt x="67" y="15"/>
                      <a:pt x="63" y="16"/>
                      <a:pt x="61" y="15"/>
                    </a:cubicBezTo>
                    <a:cubicBezTo>
                      <a:pt x="62" y="15"/>
                      <a:pt x="62" y="15"/>
                      <a:pt x="62" y="15"/>
                    </a:cubicBezTo>
                    <a:cubicBezTo>
                      <a:pt x="60" y="14"/>
                      <a:pt x="60" y="14"/>
                      <a:pt x="60" y="14"/>
                    </a:cubicBezTo>
                    <a:cubicBezTo>
                      <a:pt x="62" y="14"/>
                      <a:pt x="66" y="13"/>
                      <a:pt x="68" y="14"/>
                    </a:cubicBezTo>
                    <a:cubicBezTo>
                      <a:pt x="68" y="13"/>
                      <a:pt x="69" y="13"/>
                      <a:pt x="68" y="13"/>
                    </a:cubicBezTo>
                    <a:cubicBezTo>
                      <a:pt x="69" y="12"/>
                      <a:pt x="69" y="13"/>
                      <a:pt x="70" y="13"/>
                    </a:cubicBezTo>
                    <a:cubicBezTo>
                      <a:pt x="70" y="13"/>
                      <a:pt x="69" y="12"/>
                      <a:pt x="69" y="12"/>
                    </a:cubicBezTo>
                    <a:cubicBezTo>
                      <a:pt x="69" y="11"/>
                      <a:pt x="69" y="10"/>
                      <a:pt x="69" y="10"/>
                    </a:cubicBezTo>
                    <a:cubicBezTo>
                      <a:pt x="67" y="11"/>
                      <a:pt x="66" y="9"/>
                      <a:pt x="65" y="10"/>
                    </a:cubicBezTo>
                    <a:cubicBezTo>
                      <a:pt x="65" y="10"/>
                      <a:pt x="66" y="11"/>
                      <a:pt x="67" y="11"/>
                    </a:cubicBezTo>
                    <a:cubicBezTo>
                      <a:pt x="67" y="11"/>
                      <a:pt x="68" y="12"/>
                      <a:pt x="68" y="12"/>
                    </a:cubicBezTo>
                    <a:cubicBezTo>
                      <a:pt x="67" y="12"/>
                      <a:pt x="64" y="12"/>
                      <a:pt x="63" y="11"/>
                    </a:cubicBezTo>
                    <a:cubicBezTo>
                      <a:pt x="64" y="10"/>
                      <a:pt x="65" y="10"/>
                      <a:pt x="66" y="10"/>
                    </a:cubicBezTo>
                    <a:cubicBezTo>
                      <a:pt x="65" y="10"/>
                      <a:pt x="64" y="9"/>
                      <a:pt x="64" y="8"/>
                    </a:cubicBezTo>
                    <a:cubicBezTo>
                      <a:pt x="65" y="9"/>
                      <a:pt x="65" y="9"/>
                      <a:pt x="65" y="9"/>
                    </a:cubicBezTo>
                    <a:cubicBezTo>
                      <a:pt x="65" y="7"/>
                      <a:pt x="63" y="8"/>
                      <a:pt x="63" y="7"/>
                    </a:cubicBezTo>
                    <a:cubicBezTo>
                      <a:pt x="63" y="6"/>
                      <a:pt x="63" y="5"/>
                      <a:pt x="63" y="5"/>
                    </a:cubicBezTo>
                    <a:cubicBezTo>
                      <a:pt x="62" y="7"/>
                      <a:pt x="59" y="10"/>
                      <a:pt x="58" y="11"/>
                    </a:cubicBezTo>
                    <a:cubicBezTo>
                      <a:pt x="58" y="11"/>
                      <a:pt x="58" y="8"/>
                      <a:pt x="58" y="8"/>
                    </a:cubicBezTo>
                    <a:cubicBezTo>
                      <a:pt x="58" y="6"/>
                      <a:pt x="60" y="6"/>
                      <a:pt x="61" y="5"/>
                    </a:cubicBezTo>
                    <a:cubicBezTo>
                      <a:pt x="60" y="5"/>
                      <a:pt x="60" y="5"/>
                      <a:pt x="60" y="5"/>
                    </a:cubicBezTo>
                    <a:cubicBezTo>
                      <a:pt x="59" y="5"/>
                      <a:pt x="60" y="4"/>
                      <a:pt x="60" y="4"/>
                    </a:cubicBezTo>
                    <a:cubicBezTo>
                      <a:pt x="59" y="5"/>
                      <a:pt x="58" y="3"/>
                      <a:pt x="58" y="5"/>
                    </a:cubicBezTo>
                    <a:cubicBezTo>
                      <a:pt x="58" y="4"/>
                      <a:pt x="58" y="4"/>
                      <a:pt x="57" y="3"/>
                    </a:cubicBezTo>
                    <a:cubicBezTo>
                      <a:pt x="57" y="4"/>
                      <a:pt x="55" y="5"/>
                      <a:pt x="54" y="5"/>
                    </a:cubicBezTo>
                    <a:cubicBezTo>
                      <a:pt x="54" y="5"/>
                      <a:pt x="54" y="5"/>
                      <a:pt x="54" y="4"/>
                    </a:cubicBezTo>
                    <a:cubicBezTo>
                      <a:pt x="53" y="3"/>
                      <a:pt x="52" y="3"/>
                      <a:pt x="51" y="2"/>
                    </a:cubicBezTo>
                    <a:cubicBezTo>
                      <a:pt x="51" y="2"/>
                      <a:pt x="50" y="1"/>
                      <a:pt x="50" y="1"/>
                    </a:cubicBezTo>
                    <a:cubicBezTo>
                      <a:pt x="50" y="1"/>
                      <a:pt x="50" y="1"/>
                      <a:pt x="49" y="1"/>
                    </a:cubicBezTo>
                    <a:cubicBezTo>
                      <a:pt x="49" y="0"/>
                      <a:pt x="50" y="1"/>
                      <a:pt x="50" y="0"/>
                    </a:cubicBezTo>
                    <a:cubicBezTo>
                      <a:pt x="50" y="0"/>
                      <a:pt x="48" y="0"/>
                      <a:pt x="48" y="1"/>
                    </a:cubicBezTo>
                    <a:cubicBezTo>
                      <a:pt x="48" y="2"/>
                      <a:pt x="49" y="1"/>
                      <a:pt x="50" y="1"/>
                    </a:cubicBezTo>
                    <a:cubicBezTo>
                      <a:pt x="50" y="3"/>
                      <a:pt x="48" y="4"/>
                      <a:pt x="46" y="5"/>
                    </a:cubicBezTo>
                    <a:cubicBezTo>
                      <a:pt x="45" y="5"/>
                      <a:pt x="46" y="3"/>
                      <a:pt x="46" y="4"/>
                    </a:cubicBezTo>
                    <a:cubicBezTo>
                      <a:pt x="44" y="3"/>
                      <a:pt x="44" y="6"/>
                      <a:pt x="42" y="5"/>
                    </a:cubicBezTo>
                    <a:cubicBezTo>
                      <a:pt x="41" y="4"/>
                      <a:pt x="42" y="3"/>
                      <a:pt x="42" y="2"/>
                    </a:cubicBezTo>
                    <a:cubicBezTo>
                      <a:pt x="43" y="2"/>
                      <a:pt x="43" y="3"/>
                      <a:pt x="44" y="3"/>
                    </a:cubicBezTo>
                    <a:cubicBezTo>
                      <a:pt x="43" y="2"/>
                      <a:pt x="43" y="2"/>
                      <a:pt x="43" y="2"/>
                    </a:cubicBezTo>
                    <a:cubicBezTo>
                      <a:pt x="44" y="2"/>
                      <a:pt x="44" y="2"/>
                      <a:pt x="45" y="2"/>
                    </a:cubicBezTo>
                    <a:cubicBezTo>
                      <a:pt x="44" y="1"/>
                      <a:pt x="41" y="2"/>
                      <a:pt x="39" y="1"/>
                    </a:cubicBezTo>
                    <a:cubicBezTo>
                      <a:pt x="38" y="2"/>
                      <a:pt x="38" y="2"/>
                      <a:pt x="38" y="2"/>
                    </a:cubicBezTo>
                    <a:cubicBezTo>
                      <a:pt x="39" y="2"/>
                      <a:pt x="39" y="2"/>
                      <a:pt x="39" y="2"/>
                    </a:cubicBezTo>
                    <a:cubicBezTo>
                      <a:pt x="39" y="3"/>
                      <a:pt x="38" y="4"/>
                      <a:pt x="39" y="4"/>
                    </a:cubicBezTo>
                    <a:cubicBezTo>
                      <a:pt x="38" y="5"/>
                      <a:pt x="37" y="6"/>
                      <a:pt x="36" y="5"/>
                    </a:cubicBezTo>
                    <a:cubicBezTo>
                      <a:pt x="36" y="4"/>
                      <a:pt x="36" y="4"/>
                      <a:pt x="36" y="4"/>
                    </a:cubicBezTo>
                    <a:cubicBezTo>
                      <a:pt x="36" y="5"/>
                      <a:pt x="37" y="5"/>
                      <a:pt x="37" y="4"/>
                    </a:cubicBezTo>
                    <a:cubicBezTo>
                      <a:pt x="37" y="5"/>
                      <a:pt x="35" y="3"/>
                      <a:pt x="35" y="5"/>
                    </a:cubicBezTo>
                    <a:cubicBezTo>
                      <a:pt x="36" y="5"/>
                      <a:pt x="36" y="5"/>
                      <a:pt x="36" y="5"/>
                    </a:cubicBezTo>
                    <a:cubicBezTo>
                      <a:pt x="35" y="6"/>
                      <a:pt x="35" y="8"/>
                      <a:pt x="34" y="8"/>
                    </a:cubicBezTo>
                    <a:cubicBezTo>
                      <a:pt x="35" y="9"/>
                      <a:pt x="34" y="8"/>
                      <a:pt x="35" y="9"/>
                    </a:cubicBezTo>
                    <a:cubicBezTo>
                      <a:pt x="34" y="7"/>
                      <a:pt x="37" y="8"/>
                      <a:pt x="36" y="7"/>
                    </a:cubicBezTo>
                    <a:cubicBezTo>
                      <a:pt x="37" y="8"/>
                      <a:pt x="37" y="7"/>
                      <a:pt x="38" y="8"/>
                    </a:cubicBezTo>
                    <a:cubicBezTo>
                      <a:pt x="38" y="8"/>
                      <a:pt x="38" y="7"/>
                      <a:pt x="38" y="8"/>
                    </a:cubicBezTo>
                    <a:cubicBezTo>
                      <a:pt x="38" y="7"/>
                      <a:pt x="38" y="7"/>
                      <a:pt x="38" y="7"/>
                    </a:cubicBezTo>
                    <a:cubicBezTo>
                      <a:pt x="39" y="7"/>
                      <a:pt x="39" y="7"/>
                      <a:pt x="39" y="7"/>
                    </a:cubicBezTo>
                    <a:cubicBezTo>
                      <a:pt x="38" y="7"/>
                      <a:pt x="38" y="7"/>
                      <a:pt x="38" y="7"/>
                    </a:cubicBezTo>
                    <a:cubicBezTo>
                      <a:pt x="39" y="7"/>
                      <a:pt x="39" y="7"/>
                      <a:pt x="38" y="7"/>
                    </a:cubicBezTo>
                    <a:cubicBezTo>
                      <a:pt x="38" y="7"/>
                      <a:pt x="38" y="7"/>
                      <a:pt x="38" y="7"/>
                    </a:cubicBezTo>
                    <a:cubicBezTo>
                      <a:pt x="38" y="6"/>
                      <a:pt x="39" y="5"/>
                      <a:pt x="40" y="5"/>
                    </a:cubicBezTo>
                    <a:cubicBezTo>
                      <a:pt x="40" y="5"/>
                      <a:pt x="40" y="5"/>
                      <a:pt x="40" y="6"/>
                    </a:cubicBezTo>
                    <a:cubicBezTo>
                      <a:pt x="40" y="5"/>
                      <a:pt x="40" y="5"/>
                      <a:pt x="40" y="5"/>
                    </a:cubicBezTo>
                    <a:cubicBezTo>
                      <a:pt x="40" y="6"/>
                      <a:pt x="42" y="6"/>
                      <a:pt x="41" y="7"/>
                    </a:cubicBezTo>
                    <a:cubicBezTo>
                      <a:pt x="41" y="7"/>
                      <a:pt x="41" y="7"/>
                      <a:pt x="41" y="7"/>
                    </a:cubicBezTo>
                    <a:cubicBezTo>
                      <a:pt x="42" y="7"/>
                      <a:pt x="43" y="8"/>
                      <a:pt x="43" y="7"/>
                    </a:cubicBezTo>
                    <a:cubicBezTo>
                      <a:pt x="43" y="8"/>
                      <a:pt x="44" y="6"/>
                      <a:pt x="44" y="7"/>
                    </a:cubicBezTo>
                    <a:cubicBezTo>
                      <a:pt x="44" y="7"/>
                      <a:pt x="45" y="7"/>
                      <a:pt x="45" y="7"/>
                    </a:cubicBezTo>
                    <a:cubicBezTo>
                      <a:pt x="45" y="7"/>
                      <a:pt x="45" y="7"/>
                      <a:pt x="45" y="7"/>
                    </a:cubicBezTo>
                    <a:cubicBezTo>
                      <a:pt x="46" y="7"/>
                      <a:pt x="48" y="6"/>
                      <a:pt x="49" y="8"/>
                    </a:cubicBezTo>
                    <a:cubicBezTo>
                      <a:pt x="49" y="8"/>
                      <a:pt x="50" y="8"/>
                      <a:pt x="50" y="8"/>
                    </a:cubicBezTo>
                    <a:cubicBezTo>
                      <a:pt x="50" y="9"/>
                      <a:pt x="50" y="9"/>
                      <a:pt x="50" y="9"/>
                    </a:cubicBezTo>
                    <a:cubicBezTo>
                      <a:pt x="51" y="9"/>
                      <a:pt x="51" y="10"/>
                      <a:pt x="52" y="10"/>
                    </a:cubicBezTo>
                    <a:cubicBezTo>
                      <a:pt x="51" y="12"/>
                      <a:pt x="54" y="12"/>
                      <a:pt x="54" y="12"/>
                    </a:cubicBezTo>
                    <a:cubicBezTo>
                      <a:pt x="55" y="12"/>
                      <a:pt x="55" y="12"/>
                      <a:pt x="55" y="12"/>
                    </a:cubicBezTo>
                    <a:cubicBezTo>
                      <a:pt x="55" y="12"/>
                      <a:pt x="56" y="12"/>
                      <a:pt x="57" y="13"/>
                    </a:cubicBezTo>
                    <a:cubicBezTo>
                      <a:pt x="58" y="12"/>
                      <a:pt x="58" y="12"/>
                      <a:pt x="58" y="12"/>
                    </a:cubicBezTo>
                    <a:cubicBezTo>
                      <a:pt x="59" y="12"/>
                      <a:pt x="58" y="14"/>
                      <a:pt x="59" y="15"/>
                    </a:cubicBezTo>
                    <a:cubicBezTo>
                      <a:pt x="59" y="15"/>
                      <a:pt x="59" y="15"/>
                      <a:pt x="59" y="14"/>
                    </a:cubicBezTo>
                    <a:cubicBezTo>
                      <a:pt x="58" y="16"/>
                      <a:pt x="59" y="16"/>
                      <a:pt x="60" y="16"/>
                    </a:cubicBezTo>
                    <a:cubicBezTo>
                      <a:pt x="61" y="17"/>
                      <a:pt x="61" y="17"/>
                      <a:pt x="61" y="18"/>
                    </a:cubicBezTo>
                    <a:cubicBezTo>
                      <a:pt x="61" y="18"/>
                      <a:pt x="61" y="18"/>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2" y="19"/>
                      <a:pt x="62" y="20"/>
                    </a:cubicBezTo>
                    <a:cubicBezTo>
                      <a:pt x="61" y="20"/>
                      <a:pt x="61" y="20"/>
                      <a:pt x="61" y="20"/>
                    </a:cubicBezTo>
                    <a:cubicBezTo>
                      <a:pt x="61" y="20"/>
                      <a:pt x="61" y="20"/>
                      <a:pt x="61" y="20"/>
                    </a:cubicBezTo>
                    <a:cubicBezTo>
                      <a:pt x="61" y="21"/>
                      <a:pt x="62" y="20"/>
                      <a:pt x="62" y="20"/>
                    </a:cubicBezTo>
                    <a:cubicBezTo>
                      <a:pt x="63" y="20"/>
                      <a:pt x="63" y="20"/>
                      <a:pt x="63" y="20"/>
                    </a:cubicBezTo>
                    <a:cubicBezTo>
                      <a:pt x="62" y="21"/>
                      <a:pt x="64" y="21"/>
                      <a:pt x="62" y="22"/>
                    </a:cubicBezTo>
                    <a:cubicBezTo>
                      <a:pt x="63" y="22"/>
                      <a:pt x="64" y="24"/>
                      <a:pt x="65" y="23"/>
                    </a:cubicBezTo>
                    <a:cubicBezTo>
                      <a:pt x="65" y="23"/>
                      <a:pt x="65" y="24"/>
                      <a:pt x="65" y="23"/>
                    </a:cubicBezTo>
                    <a:cubicBezTo>
                      <a:pt x="65" y="24"/>
                      <a:pt x="65" y="24"/>
                      <a:pt x="65" y="25"/>
                    </a:cubicBezTo>
                    <a:cubicBezTo>
                      <a:pt x="64" y="25"/>
                      <a:pt x="64" y="25"/>
                      <a:pt x="64" y="25"/>
                    </a:cubicBezTo>
                    <a:cubicBezTo>
                      <a:pt x="66" y="26"/>
                      <a:pt x="66" y="26"/>
                      <a:pt x="66" y="26"/>
                    </a:cubicBezTo>
                    <a:cubicBezTo>
                      <a:pt x="65" y="27"/>
                      <a:pt x="65" y="27"/>
                      <a:pt x="64" y="26"/>
                    </a:cubicBezTo>
                    <a:cubicBezTo>
                      <a:pt x="66" y="28"/>
                      <a:pt x="65" y="27"/>
                      <a:pt x="66" y="29"/>
                    </a:cubicBezTo>
                    <a:cubicBezTo>
                      <a:pt x="65" y="29"/>
                      <a:pt x="65" y="29"/>
                      <a:pt x="65" y="29"/>
                    </a:cubicBezTo>
                    <a:cubicBezTo>
                      <a:pt x="65" y="29"/>
                      <a:pt x="67" y="30"/>
                      <a:pt x="66" y="30"/>
                    </a:cubicBezTo>
                    <a:cubicBezTo>
                      <a:pt x="65" y="30"/>
                      <a:pt x="65" y="32"/>
                      <a:pt x="65" y="33"/>
                    </a:cubicBezTo>
                    <a:cubicBezTo>
                      <a:pt x="65" y="34"/>
                      <a:pt x="65" y="36"/>
                      <a:pt x="64" y="37"/>
                    </a:cubicBezTo>
                    <a:cubicBezTo>
                      <a:pt x="66" y="37"/>
                      <a:pt x="63" y="38"/>
                      <a:pt x="64" y="38"/>
                    </a:cubicBezTo>
                    <a:cubicBezTo>
                      <a:pt x="64" y="39"/>
                      <a:pt x="64" y="39"/>
                      <a:pt x="63" y="38"/>
                    </a:cubicBezTo>
                    <a:cubicBezTo>
                      <a:pt x="64" y="40"/>
                      <a:pt x="62" y="40"/>
                      <a:pt x="63" y="41"/>
                    </a:cubicBezTo>
                    <a:cubicBezTo>
                      <a:pt x="63" y="41"/>
                      <a:pt x="63" y="41"/>
                      <a:pt x="62" y="41"/>
                    </a:cubicBezTo>
                    <a:cubicBezTo>
                      <a:pt x="62" y="41"/>
                      <a:pt x="63" y="41"/>
                      <a:pt x="62" y="41"/>
                    </a:cubicBezTo>
                    <a:cubicBezTo>
                      <a:pt x="62" y="41"/>
                      <a:pt x="62" y="41"/>
                      <a:pt x="62" y="41"/>
                    </a:cubicBezTo>
                    <a:cubicBezTo>
                      <a:pt x="61" y="42"/>
                      <a:pt x="63" y="43"/>
                      <a:pt x="65" y="43"/>
                    </a:cubicBezTo>
                    <a:cubicBezTo>
                      <a:pt x="64" y="44"/>
                      <a:pt x="64" y="44"/>
                      <a:pt x="64" y="45"/>
                    </a:cubicBezTo>
                    <a:cubicBezTo>
                      <a:pt x="64" y="45"/>
                      <a:pt x="63" y="45"/>
                      <a:pt x="63" y="44"/>
                    </a:cubicBezTo>
                    <a:cubicBezTo>
                      <a:pt x="63" y="45"/>
                      <a:pt x="62" y="47"/>
                      <a:pt x="63" y="47"/>
                    </a:cubicBezTo>
                    <a:cubicBezTo>
                      <a:pt x="62" y="47"/>
                      <a:pt x="62" y="48"/>
                      <a:pt x="63" y="48"/>
                    </a:cubicBezTo>
                    <a:cubicBezTo>
                      <a:pt x="62" y="49"/>
                      <a:pt x="62" y="49"/>
                      <a:pt x="62" y="50"/>
                    </a:cubicBezTo>
                    <a:cubicBezTo>
                      <a:pt x="62" y="50"/>
                      <a:pt x="62" y="50"/>
                      <a:pt x="62" y="50"/>
                    </a:cubicBezTo>
                    <a:cubicBezTo>
                      <a:pt x="63" y="51"/>
                      <a:pt x="62" y="50"/>
                      <a:pt x="62" y="51"/>
                    </a:cubicBezTo>
                    <a:cubicBezTo>
                      <a:pt x="62" y="51"/>
                      <a:pt x="62" y="51"/>
                      <a:pt x="62" y="51"/>
                    </a:cubicBezTo>
                    <a:cubicBezTo>
                      <a:pt x="60" y="52"/>
                      <a:pt x="62" y="52"/>
                      <a:pt x="60" y="53"/>
                    </a:cubicBezTo>
                    <a:cubicBezTo>
                      <a:pt x="61" y="54"/>
                      <a:pt x="61" y="54"/>
                      <a:pt x="61" y="54"/>
                    </a:cubicBezTo>
                    <a:cubicBezTo>
                      <a:pt x="62" y="55"/>
                      <a:pt x="59" y="54"/>
                      <a:pt x="59" y="56"/>
                    </a:cubicBezTo>
                    <a:cubicBezTo>
                      <a:pt x="59" y="56"/>
                      <a:pt x="59" y="56"/>
                      <a:pt x="59" y="56"/>
                    </a:cubicBezTo>
                    <a:cubicBezTo>
                      <a:pt x="60" y="57"/>
                      <a:pt x="56" y="56"/>
                      <a:pt x="56" y="56"/>
                    </a:cubicBezTo>
                    <a:cubicBezTo>
                      <a:pt x="55" y="56"/>
                      <a:pt x="55" y="56"/>
                      <a:pt x="55" y="55"/>
                    </a:cubicBezTo>
                    <a:cubicBezTo>
                      <a:pt x="54" y="56"/>
                      <a:pt x="56" y="56"/>
                      <a:pt x="56" y="57"/>
                    </a:cubicBezTo>
                    <a:cubicBezTo>
                      <a:pt x="55" y="57"/>
                      <a:pt x="55" y="56"/>
                      <a:pt x="54" y="57"/>
                    </a:cubicBezTo>
                    <a:cubicBezTo>
                      <a:pt x="54" y="57"/>
                      <a:pt x="55" y="60"/>
                      <a:pt x="53" y="60"/>
                    </a:cubicBezTo>
                    <a:cubicBezTo>
                      <a:pt x="53" y="60"/>
                      <a:pt x="54" y="60"/>
                      <a:pt x="54" y="61"/>
                    </a:cubicBezTo>
                    <a:cubicBezTo>
                      <a:pt x="53" y="61"/>
                      <a:pt x="51" y="61"/>
                      <a:pt x="52" y="62"/>
                    </a:cubicBezTo>
                    <a:cubicBezTo>
                      <a:pt x="51" y="62"/>
                      <a:pt x="51" y="62"/>
                      <a:pt x="51" y="62"/>
                    </a:cubicBezTo>
                    <a:cubicBezTo>
                      <a:pt x="51" y="63"/>
                      <a:pt x="50" y="64"/>
                      <a:pt x="50" y="65"/>
                    </a:cubicBezTo>
                    <a:cubicBezTo>
                      <a:pt x="49" y="64"/>
                      <a:pt x="49" y="65"/>
                      <a:pt x="48" y="66"/>
                    </a:cubicBezTo>
                    <a:cubicBezTo>
                      <a:pt x="48" y="67"/>
                      <a:pt x="47" y="67"/>
                      <a:pt x="47" y="66"/>
                    </a:cubicBezTo>
                    <a:cubicBezTo>
                      <a:pt x="47" y="66"/>
                      <a:pt x="46" y="66"/>
                      <a:pt x="46" y="67"/>
                    </a:cubicBezTo>
                    <a:cubicBezTo>
                      <a:pt x="45" y="67"/>
                      <a:pt x="45" y="67"/>
                      <a:pt x="45" y="67"/>
                    </a:cubicBezTo>
                    <a:cubicBezTo>
                      <a:pt x="45" y="67"/>
                      <a:pt x="45" y="67"/>
                      <a:pt x="45" y="67"/>
                    </a:cubicBezTo>
                    <a:cubicBezTo>
                      <a:pt x="44" y="67"/>
                      <a:pt x="44" y="68"/>
                      <a:pt x="44" y="69"/>
                    </a:cubicBezTo>
                    <a:cubicBezTo>
                      <a:pt x="43" y="69"/>
                      <a:pt x="43" y="69"/>
                      <a:pt x="43" y="69"/>
                    </a:cubicBezTo>
                    <a:cubicBezTo>
                      <a:pt x="42" y="69"/>
                      <a:pt x="42" y="69"/>
                      <a:pt x="41" y="71"/>
                    </a:cubicBezTo>
                    <a:cubicBezTo>
                      <a:pt x="40" y="70"/>
                      <a:pt x="40" y="70"/>
                      <a:pt x="40" y="70"/>
                    </a:cubicBezTo>
                    <a:cubicBezTo>
                      <a:pt x="40" y="71"/>
                      <a:pt x="37" y="69"/>
                      <a:pt x="36" y="71"/>
                    </a:cubicBezTo>
                    <a:cubicBezTo>
                      <a:pt x="36" y="71"/>
                      <a:pt x="36" y="70"/>
                      <a:pt x="36" y="70"/>
                    </a:cubicBezTo>
                    <a:cubicBezTo>
                      <a:pt x="35" y="71"/>
                      <a:pt x="34" y="71"/>
                      <a:pt x="33" y="70"/>
                    </a:cubicBezTo>
                    <a:cubicBezTo>
                      <a:pt x="32" y="70"/>
                      <a:pt x="32" y="70"/>
                      <a:pt x="31" y="72"/>
                    </a:cubicBezTo>
                    <a:cubicBezTo>
                      <a:pt x="30" y="73"/>
                      <a:pt x="30" y="73"/>
                      <a:pt x="30" y="73"/>
                    </a:cubicBezTo>
                    <a:cubicBezTo>
                      <a:pt x="32" y="73"/>
                      <a:pt x="30" y="74"/>
                      <a:pt x="30" y="75"/>
                    </a:cubicBezTo>
                    <a:cubicBezTo>
                      <a:pt x="30" y="75"/>
                      <a:pt x="29" y="73"/>
                      <a:pt x="29" y="73"/>
                    </a:cubicBezTo>
                    <a:cubicBezTo>
                      <a:pt x="30" y="74"/>
                      <a:pt x="30" y="74"/>
                      <a:pt x="30" y="74"/>
                    </a:cubicBezTo>
                    <a:cubicBezTo>
                      <a:pt x="30" y="72"/>
                      <a:pt x="28" y="73"/>
                      <a:pt x="28" y="71"/>
                    </a:cubicBezTo>
                    <a:cubicBezTo>
                      <a:pt x="25" y="71"/>
                      <a:pt x="22" y="69"/>
                      <a:pt x="20" y="67"/>
                    </a:cubicBezTo>
                    <a:cubicBezTo>
                      <a:pt x="19" y="69"/>
                      <a:pt x="19" y="69"/>
                      <a:pt x="19" y="69"/>
                    </a:cubicBezTo>
                    <a:cubicBezTo>
                      <a:pt x="19" y="68"/>
                      <a:pt x="19" y="68"/>
                      <a:pt x="19" y="68"/>
                    </a:cubicBezTo>
                    <a:cubicBezTo>
                      <a:pt x="19" y="68"/>
                      <a:pt x="19" y="67"/>
                      <a:pt x="20" y="67"/>
                    </a:cubicBezTo>
                    <a:cubicBezTo>
                      <a:pt x="20" y="66"/>
                      <a:pt x="18" y="67"/>
                      <a:pt x="18" y="67"/>
                    </a:cubicBezTo>
                    <a:cubicBezTo>
                      <a:pt x="17" y="66"/>
                      <a:pt x="20" y="66"/>
                      <a:pt x="19" y="66"/>
                    </a:cubicBezTo>
                    <a:cubicBezTo>
                      <a:pt x="19" y="66"/>
                      <a:pt x="19" y="66"/>
                      <a:pt x="19" y="66"/>
                    </a:cubicBezTo>
                    <a:cubicBezTo>
                      <a:pt x="19" y="66"/>
                      <a:pt x="19" y="66"/>
                      <a:pt x="19" y="66"/>
                    </a:cubicBezTo>
                    <a:cubicBezTo>
                      <a:pt x="18" y="66"/>
                      <a:pt x="17" y="67"/>
                      <a:pt x="17" y="66"/>
                    </a:cubicBezTo>
                    <a:cubicBezTo>
                      <a:pt x="17" y="65"/>
                      <a:pt x="17" y="65"/>
                      <a:pt x="17" y="65"/>
                    </a:cubicBezTo>
                    <a:cubicBezTo>
                      <a:pt x="17" y="65"/>
                      <a:pt x="17" y="65"/>
                      <a:pt x="17" y="65"/>
                    </a:cubicBezTo>
                    <a:cubicBezTo>
                      <a:pt x="17" y="65"/>
                      <a:pt x="16" y="64"/>
                      <a:pt x="16" y="64"/>
                    </a:cubicBezTo>
                    <a:cubicBezTo>
                      <a:pt x="16" y="65"/>
                      <a:pt x="16" y="65"/>
                      <a:pt x="16" y="65"/>
                    </a:cubicBezTo>
                    <a:cubicBezTo>
                      <a:pt x="15" y="65"/>
                      <a:pt x="15" y="64"/>
                      <a:pt x="14" y="65"/>
                    </a:cubicBezTo>
                    <a:cubicBezTo>
                      <a:pt x="15" y="63"/>
                      <a:pt x="12" y="61"/>
                      <a:pt x="12" y="60"/>
                    </a:cubicBezTo>
                    <a:cubicBezTo>
                      <a:pt x="11" y="60"/>
                      <a:pt x="11" y="59"/>
                      <a:pt x="11" y="58"/>
                    </a:cubicBezTo>
                    <a:cubicBezTo>
                      <a:pt x="10" y="58"/>
                      <a:pt x="9" y="59"/>
                      <a:pt x="9" y="58"/>
                    </a:cubicBezTo>
                    <a:cubicBezTo>
                      <a:pt x="12" y="57"/>
                      <a:pt x="10" y="56"/>
                      <a:pt x="11" y="55"/>
                    </a:cubicBezTo>
                    <a:cubicBezTo>
                      <a:pt x="10" y="56"/>
                      <a:pt x="10" y="53"/>
                      <a:pt x="9" y="54"/>
                    </a:cubicBezTo>
                    <a:cubicBezTo>
                      <a:pt x="9" y="53"/>
                      <a:pt x="10" y="54"/>
                      <a:pt x="10" y="53"/>
                    </a:cubicBezTo>
                    <a:cubicBezTo>
                      <a:pt x="9" y="52"/>
                      <a:pt x="10" y="49"/>
                      <a:pt x="10" y="47"/>
                    </a:cubicBezTo>
                    <a:cubicBezTo>
                      <a:pt x="9" y="47"/>
                      <a:pt x="9" y="48"/>
                      <a:pt x="8" y="47"/>
                    </a:cubicBezTo>
                    <a:cubicBezTo>
                      <a:pt x="10" y="46"/>
                      <a:pt x="10" y="46"/>
                      <a:pt x="10" y="46"/>
                    </a:cubicBezTo>
                    <a:cubicBezTo>
                      <a:pt x="10" y="45"/>
                      <a:pt x="8" y="45"/>
                      <a:pt x="9" y="45"/>
                    </a:cubicBezTo>
                    <a:cubicBezTo>
                      <a:pt x="9" y="45"/>
                      <a:pt x="8" y="45"/>
                      <a:pt x="8" y="45"/>
                    </a:cubicBezTo>
                    <a:cubicBezTo>
                      <a:pt x="9" y="43"/>
                      <a:pt x="9" y="40"/>
                      <a:pt x="9" y="38"/>
                    </a:cubicBezTo>
                    <a:cubicBezTo>
                      <a:pt x="9" y="36"/>
                      <a:pt x="10" y="34"/>
                      <a:pt x="12" y="32"/>
                    </a:cubicBezTo>
                    <a:cubicBezTo>
                      <a:pt x="11" y="33"/>
                      <a:pt x="11" y="32"/>
                      <a:pt x="12" y="32"/>
                    </a:cubicBezTo>
                    <a:cubicBezTo>
                      <a:pt x="11" y="32"/>
                      <a:pt x="11" y="31"/>
                      <a:pt x="10" y="31"/>
                    </a:cubicBezTo>
                    <a:cubicBezTo>
                      <a:pt x="10" y="31"/>
                      <a:pt x="12" y="30"/>
                      <a:pt x="12" y="30"/>
                    </a:cubicBezTo>
                    <a:cubicBezTo>
                      <a:pt x="11" y="29"/>
                      <a:pt x="13" y="28"/>
                      <a:pt x="12" y="28"/>
                    </a:cubicBezTo>
                    <a:cubicBezTo>
                      <a:pt x="12" y="28"/>
                      <a:pt x="12" y="28"/>
                      <a:pt x="12" y="28"/>
                    </a:cubicBezTo>
                    <a:cubicBezTo>
                      <a:pt x="11" y="27"/>
                      <a:pt x="8" y="28"/>
                      <a:pt x="6" y="27"/>
                    </a:cubicBezTo>
                    <a:cubicBezTo>
                      <a:pt x="8" y="29"/>
                      <a:pt x="3" y="29"/>
                      <a:pt x="5" y="31"/>
                    </a:cubicBezTo>
                    <a:cubicBezTo>
                      <a:pt x="4" y="31"/>
                      <a:pt x="4" y="31"/>
                      <a:pt x="4" y="31"/>
                    </a:cubicBezTo>
                    <a:cubicBezTo>
                      <a:pt x="5" y="31"/>
                      <a:pt x="5" y="32"/>
                      <a:pt x="4" y="33"/>
                    </a:cubicBezTo>
                    <a:cubicBezTo>
                      <a:pt x="4" y="32"/>
                      <a:pt x="4" y="32"/>
                      <a:pt x="4" y="32"/>
                    </a:cubicBezTo>
                    <a:cubicBezTo>
                      <a:pt x="3" y="35"/>
                      <a:pt x="2" y="36"/>
                      <a:pt x="1" y="39"/>
                    </a:cubicBezTo>
                    <a:cubicBezTo>
                      <a:pt x="2" y="39"/>
                      <a:pt x="2" y="39"/>
                      <a:pt x="2" y="39"/>
                    </a:cubicBezTo>
                    <a:cubicBezTo>
                      <a:pt x="2" y="39"/>
                      <a:pt x="2" y="39"/>
                      <a:pt x="2" y="40"/>
                    </a:cubicBezTo>
                    <a:cubicBezTo>
                      <a:pt x="3" y="41"/>
                      <a:pt x="2" y="38"/>
                      <a:pt x="3" y="39"/>
                    </a:cubicBezTo>
                    <a:cubicBezTo>
                      <a:pt x="1" y="39"/>
                      <a:pt x="3" y="43"/>
                      <a:pt x="1" y="44"/>
                    </a:cubicBezTo>
                    <a:cubicBezTo>
                      <a:pt x="1" y="45"/>
                      <a:pt x="2" y="43"/>
                      <a:pt x="2" y="44"/>
                    </a:cubicBezTo>
                    <a:cubicBezTo>
                      <a:pt x="1" y="45"/>
                      <a:pt x="1" y="45"/>
                      <a:pt x="1" y="45"/>
                    </a:cubicBezTo>
                    <a:cubicBezTo>
                      <a:pt x="2" y="45"/>
                      <a:pt x="2" y="45"/>
                      <a:pt x="2" y="45"/>
                    </a:cubicBezTo>
                    <a:cubicBezTo>
                      <a:pt x="2" y="45"/>
                      <a:pt x="1" y="46"/>
                      <a:pt x="1" y="46"/>
                    </a:cubicBezTo>
                    <a:cubicBezTo>
                      <a:pt x="1" y="46"/>
                      <a:pt x="1" y="45"/>
                      <a:pt x="0" y="45"/>
                    </a:cubicBezTo>
                    <a:cubicBezTo>
                      <a:pt x="0" y="46"/>
                      <a:pt x="1" y="48"/>
                      <a:pt x="1" y="48"/>
                    </a:cubicBezTo>
                    <a:cubicBezTo>
                      <a:pt x="1" y="48"/>
                      <a:pt x="1" y="47"/>
                      <a:pt x="1" y="47"/>
                    </a:cubicBezTo>
                    <a:cubicBezTo>
                      <a:pt x="2" y="50"/>
                      <a:pt x="1" y="53"/>
                      <a:pt x="3" y="55"/>
                    </a:cubicBezTo>
                    <a:cubicBezTo>
                      <a:pt x="4" y="55"/>
                      <a:pt x="4" y="55"/>
                      <a:pt x="4" y="55"/>
                    </a:cubicBezTo>
                    <a:cubicBezTo>
                      <a:pt x="5" y="57"/>
                      <a:pt x="3" y="57"/>
                      <a:pt x="5" y="59"/>
                    </a:cubicBezTo>
                    <a:cubicBezTo>
                      <a:pt x="4" y="59"/>
                      <a:pt x="4" y="59"/>
                      <a:pt x="4" y="59"/>
                    </a:cubicBezTo>
                    <a:cubicBezTo>
                      <a:pt x="5" y="59"/>
                      <a:pt x="5" y="59"/>
                      <a:pt x="6" y="60"/>
                    </a:cubicBezTo>
                    <a:cubicBezTo>
                      <a:pt x="5" y="60"/>
                      <a:pt x="5" y="61"/>
                      <a:pt x="4" y="61"/>
                    </a:cubicBezTo>
                    <a:cubicBezTo>
                      <a:pt x="6" y="63"/>
                      <a:pt x="5" y="62"/>
                      <a:pt x="7" y="62"/>
                    </a:cubicBezTo>
                    <a:cubicBezTo>
                      <a:pt x="7" y="63"/>
                      <a:pt x="7" y="63"/>
                      <a:pt x="7" y="63"/>
                    </a:cubicBezTo>
                    <a:cubicBezTo>
                      <a:pt x="8" y="63"/>
                      <a:pt x="8" y="63"/>
                      <a:pt x="9" y="64"/>
                    </a:cubicBezTo>
                    <a:cubicBezTo>
                      <a:pt x="8" y="63"/>
                      <a:pt x="8" y="65"/>
                      <a:pt x="7" y="64"/>
                    </a:cubicBezTo>
                    <a:cubicBezTo>
                      <a:pt x="7" y="67"/>
                      <a:pt x="10" y="66"/>
                      <a:pt x="9" y="69"/>
                    </a:cubicBezTo>
                    <a:cubicBezTo>
                      <a:pt x="11" y="68"/>
                      <a:pt x="9" y="66"/>
                      <a:pt x="9" y="66"/>
                    </a:cubicBezTo>
                    <a:cubicBezTo>
                      <a:pt x="10" y="66"/>
                      <a:pt x="11" y="66"/>
                      <a:pt x="11" y="67"/>
                    </a:cubicBezTo>
                    <a:cubicBezTo>
                      <a:pt x="12" y="67"/>
                      <a:pt x="10" y="70"/>
                      <a:pt x="12" y="71"/>
                    </a:cubicBezTo>
                    <a:cubicBezTo>
                      <a:pt x="11" y="71"/>
                      <a:pt x="11" y="71"/>
                      <a:pt x="11" y="71"/>
                    </a:cubicBezTo>
                    <a:cubicBezTo>
                      <a:pt x="11" y="72"/>
                      <a:pt x="13" y="71"/>
                      <a:pt x="13" y="72"/>
                    </a:cubicBezTo>
                    <a:cubicBezTo>
                      <a:pt x="14" y="72"/>
                      <a:pt x="14" y="73"/>
                      <a:pt x="15" y="72"/>
                    </a:cubicBezTo>
                    <a:cubicBezTo>
                      <a:pt x="15" y="72"/>
                      <a:pt x="13" y="71"/>
                      <a:pt x="13" y="71"/>
                    </a:cubicBezTo>
                    <a:cubicBezTo>
                      <a:pt x="14" y="72"/>
                      <a:pt x="16" y="71"/>
                      <a:pt x="17" y="72"/>
                    </a:cubicBezTo>
                    <a:cubicBezTo>
                      <a:pt x="17" y="72"/>
                      <a:pt x="16" y="73"/>
                      <a:pt x="15" y="73"/>
                    </a:cubicBezTo>
                    <a:cubicBezTo>
                      <a:pt x="16" y="73"/>
                      <a:pt x="16" y="73"/>
                      <a:pt x="17" y="73"/>
                    </a:cubicBezTo>
                    <a:cubicBezTo>
                      <a:pt x="16" y="75"/>
                      <a:pt x="15" y="73"/>
                      <a:pt x="13" y="73"/>
                    </a:cubicBezTo>
                    <a:cubicBezTo>
                      <a:pt x="13" y="74"/>
                      <a:pt x="15" y="73"/>
                      <a:pt x="14" y="74"/>
                    </a:cubicBezTo>
                    <a:cubicBezTo>
                      <a:pt x="16" y="73"/>
                      <a:pt x="15" y="76"/>
                      <a:pt x="17" y="75"/>
                    </a:cubicBezTo>
                    <a:cubicBezTo>
                      <a:pt x="17" y="76"/>
                      <a:pt x="17" y="76"/>
                      <a:pt x="17" y="76"/>
                    </a:cubicBezTo>
                    <a:cubicBezTo>
                      <a:pt x="17" y="76"/>
                      <a:pt x="18" y="75"/>
                      <a:pt x="18" y="76"/>
                    </a:cubicBezTo>
                    <a:cubicBezTo>
                      <a:pt x="17" y="76"/>
                      <a:pt x="17" y="76"/>
                      <a:pt x="17" y="76"/>
                    </a:cubicBezTo>
                    <a:cubicBezTo>
                      <a:pt x="18" y="76"/>
                      <a:pt x="18" y="78"/>
                      <a:pt x="20" y="78"/>
                    </a:cubicBezTo>
                    <a:cubicBezTo>
                      <a:pt x="17" y="77"/>
                      <a:pt x="20" y="77"/>
                      <a:pt x="19" y="76"/>
                    </a:cubicBezTo>
                    <a:cubicBezTo>
                      <a:pt x="22" y="76"/>
                      <a:pt x="19" y="79"/>
                      <a:pt x="23" y="79"/>
                    </a:cubicBezTo>
                    <a:cubicBezTo>
                      <a:pt x="22" y="79"/>
                      <a:pt x="21" y="78"/>
                      <a:pt x="22" y="78"/>
                    </a:cubicBezTo>
                    <a:cubicBezTo>
                      <a:pt x="23" y="79"/>
                      <a:pt x="23" y="79"/>
                      <a:pt x="23" y="80"/>
                    </a:cubicBezTo>
                    <a:cubicBezTo>
                      <a:pt x="25" y="80"/>
                      <a:pt x="23" y="79"/>
                      <a:pt x="24" y="78"/>
                    </a:cubicBezTo>
                    <a:cubicBezTo>
                      <a:pt x="25" y="80"/>
                      <a:pt x="25" y="78"/>
                      <a:pt x="26" y="78"/>
                    </a:cubicBezTo>
                    <a:cubicBezTo>
                      <a:pt x="26" y="79"/>
                      <a:pt x="26" y="79"/>
                      <a:pt x="26" y="79"/>
                    </a:cubicBezTo>
                    <a:cubicBezTo>
                      <a:pt x="28" y="80"/>
                      <a:pt x="27" y="77"/>
                      <a:pt x="29" y="78"/>
                    </a:cubicBezTo>
                    <a:cubicBezTo>
                      <a:pt x="28" y="79"/>
                      <a:pt x="28" y="79"/>
                      <a:pt x="28" y="79"/>
                    </a:cubicBezTo>
                    <a:cubicBezTo>
                      <a:pt x="29" y="79"/>
                      <a:pt x="29" y="79"/>
                      <a:pt x="29" y="79"/>
                    </a:cubicBezTo>
                    <a:cubicBezTo>
                      <a:pt x="29" y="80"/>
                      <a:pt x="29" y="80"/>
                      <a:pt x="29" y="80"/>
                    </a:cubicBezTo>
                    <a:cubicBezTo>
                      <a:pt x="30" y="79"/>
                      <a:pt x="30" y="79"/>
                      <a:pt x="31" y="80"/>
                    </a:cubicBezTo>
                    <a:cubicBezTo>
                      <a:pt x="31" y="79"/>
                      <a:pt x="31" y="78"/>
                      <a:pt x="32" y="78"/>
                    </a:cubicBezTo>
                    <a:cubicBezTo>
                      <a:pt x="33" y="78"/>
                      <a:pt x="32" y="79"/>
                      <a:pt x="33" y="79"/>
                    </a:cubicBezTo>
                    <a:cubicBezTo>
                      <a:pt x="33" y="79"/>
                      <a:pt x="33" y="80"/>
                      <a:pt x="32" y="79"/>
                    </a:cubicBezTo>
                    <a:cubicBezTo>
                      <a:pt x="32" y="80"/>
                      <a:pt x="32" y="80"/>
                      <a:pt x="32" y="80"/>
                    </a:cubicBezTo>
                    <a:cubicBezTo>
                      <a:pt x="33" y="81"/>
                      <a:pt x="34" y="80"/>
                      <a:pt x="34" y="80"/>
                    </a:cubicBezTo>
                    <a:cubicBezTo>
                      <a:pt x="34" y="80"/>
                      <a:pt x="34" y="80"/>
                      <a:pt x="34" y="80"/>
                    </a:cubicBezTo>
                    <a:cubicBezTo>
                      <a:pt x="36" y="78"/>
                      <a:pt x="36" y="78"/>
                      <a:pt x="36" y="78"/>
                    </a:cubicBezTo>
                    <a:cubicBezTo>
                      <a:pt x="36" y="79"/>
                      <a:pt x="36" y="79"/>
                      <a:pt x="36" y="79"/>
                    </a:cubicBezTo>
                    <a:cubicBezTo>
                      <a:pt x="36" y="79"/>
                      <a:pt x="36" y="79"/>
                      <a:pt x="37" y="79"/>
                    </a:cubicBezTo>
                    <a:cubicBezTo>
                      <a:pt x="37" y="79"/>
                      <a:pt x="37" y="80"/>
                      <a:pt x="36" y="81"/>
                    </a:cubicBezTo>
                    <a:cubicBezTo>
                      <a:pt x="36" y="81"/>
                      <a:pt x="38" y="79"/>
                      <a:pt x="38" y="79"/>
                    </a:cubicBezTo>
                    <a:cubicBezTo>
                      <a:pt x="38" y="80"/>
                      <a:pt x="39" y="80"/>
                      <a:pt x="39" y="80"/>
                    </a:cubicBezTo>
                    <a:cubicBezTo>
                      <a:pt x="40" y="81"/>
                      <a:pt x="41" y="78"/>
                      <a:pt x="43" y="78"/>
                    </a:cubicBezTo>
                    <a:cubicBezTo>
                      <a:pt x="43" y="78"/>
                      <a:pt x="43" y="78"/>
                      <a:pt x="43" y="78"/>
                    </a:cubicBezTo>
                    <a:cubicBezTo>
                      <a:pt x="44" y="78"/>
                      <a:pt x="46" y="78"/>
                      <a:pt x="47" y="76"/>
                    </a:cubicBezTo>
                    <a:cubicBezTo>
                      <a:pt x="48" y="77"/>
                      <a:pt x="48" y="77"/>
                      <a:pt x="48" y="77"/>
                    </a:cubicBezTo>
                    <a:cubicBezTo>
                      <a:pt x="49" y="76"/>
                      <a:pt x="46" y="76"/>
                      <a:pt x="48" y="75"/>
                    </a:cubicBezTo>
                    <a:cubicBezTo>
                      <a:pt x="49" y="74"/>
                      <a:pt x="49" y="75"/>
                      <a:pt x="50" y="76"/>
                    </a:cubicBezTo>
                    <a:cubicBezTo>
                      <a:pt x="50" y="75"/>
                      <a:pt x="50" y="73"/>
                      <a:pt x="52" y="73"/>
                    </a:cubicBezTo>
                    <a:cubicBezTo>
                      <a:pt x="52" y="73"/>
                      <a:pt x="51" y="73"/>
                      <a:pt x="51" y="74"/>
                    </a:cubicBezTo>
                    <a:close/>
                    <a:moveTo>
                      <a:pt x="61" y="63"/>
                    </a:moveTo>
                    <a:cubicBezTo>
                      <a:pt x="61" y="64"/>
                      <a:pt x="61" y="65"/>
                      <a:pt x="61" y="64"/>
                    </a:cubicBezTo>
                    <a:cubicBezTo>
                      <a:pt x="60" y="63"/>
                      <a:pt x="61" y="64"/>
                      <a:pt x="61" y="63"/>
                    </a:cubicBezTo>
                    <a:close/>
                    <a:moveTo>
                      <a:pt x="69" y="43"/>
                    </a:moveTo>
                    <a:cubicBezTo>
                      <a:pt x="69" y="44"/>
                      <a:pt x="69" y="44"/>
                      <a:pt x="69" y="44"/>
                    </a:cubicBezTo>
                    <a:cubicBezTo>
                      <a:pt x="69" y="44"/>
                      <a:pt x="69" y="44"/>
                      <a:pt x="69" y="43"/>
                    </a:cubicBezTo>
                    <a:close/>
                    <a:moveTo>
                      <a:pt x="42" y="6"/>
                    </a:moveTo>
                    <a:cubicBezTo>
                      <a:pt x="42" y="6"/>
                      <a:pt x="42" y="6"/>
                      <a:pt x="42" y="6"/>
                    </a:cubicBezTo>
                    <a:cubicBezTo>
                      <a:pt x="43" y="7"/>
                      <a:pt x="42" y="7"/>
                      <a:pt x="42" y="6"/>
                    </a:cubicBezTo>
                    <a:close/>
                    <a:moveTo>
                      <a:pt x="41" y="6"/>
                    </a:moveTo>
                    <a:cubicBezTo>
                      <a:pt x="41" y="6"/>
                      <a:pt x="41" y="6"/>
                      <a:pt x="41" y="6"/>
                    </a:cubicBezTo>
                    <a:cubicBezTo>
                      <a:pt x="41" y="6"/>
                      <a:pt x="41" y="6"/>
                      <a:pt x="42" y="6"/>
                    </a:cubicBezTo>
                    <a:cubicBezTo>
                      <a:pt x="42" y="6"/>
                      <a:pt x="41" y="6"/>
                      <a:pt x="41" y="6"/>
                    </a:cubicBezTo>
                    <a:close/>
                    <a:moveTo>
                      <a:pt x="17" y="65"/>
                    </a:moveTo>
                    <a:cubicBezTo>
                      <a:pt x="17" y="66"/>
                      <a:pt x="17" y="66"/>
                      <a:pt x="17" y="66"/>
                    </a:cubicBezTo>
                    <a:cubicBezTo>
                      <a:pt x="16" y="65"/>
                      <a:pt x="17" y="65"/>
                      <a:pt x="1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8" name="Freeform 551">
                <a:extLst>
                  <a:ext uri="{FF2B5EF4-FFF2-40B4-BE49-F238E27FC236}">
                    <a16:creationId xmlns:a16="http://schemas.microsoft.com/office/drawing/2014/main" id="{31F1F1D6-CA89-46AF-BDE2-F34028B61DF3}"/>
                  </a:ext>
                </a:extLst>
              </p:cNvPr>
              <p:cNvSpPr>
                <a:spLocks/>
              </p:cNvSpPr>
              <p:nvPr userDrawn="1"/>
            </p:nvSpPr>
            <p:spPr bwMode="auto">
              <a:xfrm>
                <a:off x="4694" y="8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9" name="Freeform 552">
                <a:extLst>
                  <a:ext uri="{FF2B5EF4-FFF2-40B4-BE49-F238E27FC236}">
                    <a16:creationId xmlns:a16="http://schemas.microsoft.com/office/drawing/2014/main" id="{94BE080F-CD5D-48D8-8A8F-7E5E1D67A0DA}"/>
                  </a:ext>
                </a:extLst>
              </p:cNvPr>
              <p:cNvSpPr>
                <a:spLocks/>
              </p:cNvSpPr>
              <p:nvPr userDrawn="1"/>
            </p:nvSpPr>
            <p:spPr bwMode="auto">
              <a:xfrm>
                <a:off x="4565" y="967"/>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0" name="Freeform 553">
                <a:extLst>
                  <a:ext uri="{FF2B5EF4-FFF2-40B4-BE49-F238E27FC236}">
                    <a16:creationId xmlns:a16="http://schemas.microsoft.com/office/drawing/2014/main" id="{30E7F251-4268-4830-A3EF-08D9E941DA96}"/>
                  </a:ext>
                </a:extLst>
              </p:cNvPr>
              <p:cNvSpPr>
                <a:spLocks/>
              </p:cNvSpPr>
              <p:nvPr userDrawn="1"/>
            </p:nvSpPr>
            <p:spPr bwMode="auto">
              <a:xfrm>
                <a:off x="4650" y="59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1" name="Freeform 554">
                <a:extLst>
                  <a:ext uri="{FF2B5EF4-FFF2-40B4-BE49-F238E27FC236}">
                    <a16:creationId xmlns:a16="http://schemas.microsoft.com/office/drawing/2014/main" id="{65FCBD77-8859-45D8-A754-695BE3398199}"/>
                  </a:ext>
                </a:extLst>
              </p:cNvPr>
              <p:cNvSpPr>
                <a:spLocks/>
              </p:cNvSpPr>
              <p:nvPr userDrawn="1"/>
            </p:nvSpPr>
            <p:spPr bwMode="auto">
              <a:xfrm>
                <a:off x="4530" y="61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2" name="Freeform 555">
                <a:extLst>
                  <a:ext uri="{FF2B5EF4-FFF2-40B4-BE49-F238E27FC236}">
                    <a16:creationId xmlns:a16="http://schemas.microsoft.com/office/drawing/2014/main" id="{F5C461B3-9E0D-4886-8BC1-611B42716ADD}"/>
                  </a:ext>
                </a:extLst>
              </p:cNvPr>
              <p:cNvSpPr>
                <a:spLocks/>
              </p:cNvSpPr>
              <p:nvPr userDrawn="1"/>
            </p:nvSpPr>
            <p:spPr bwMode="auto">
              <a:xfrm>
                <a:off x="4490" y="60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0"/>
                      <a:pt x="0" y="1"/>
                    </a:cubicBez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3" name="Freeform 556">
                <a:extLst>
                  <a:ext uri="{FF2B5EF4-FFF2-40B4-BE49-F238E27FC236}">
                    <a16:creationId xmlns:a16="http://schemas.microsoft.com/office/drawing/2014/main" id="{EF971223-E6D9-425C-A86F-CA37B7037E9F}"/>
                  </a:ext>
                </a:extLst>
              </p:cNvPr>
              <p:cNvSpPr>
                <a:spLocks/>
              </p:cNvSpPr>
              <p:nvPr userDrawn="1"/>
            </p:nvSpPr>
            <p:spPr bwMode="auto">
              <a:xfrm>
                <a:off x="4520" y="603"/>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1"/>
                    </a:cubicBezTo>
                    <a:cubicBezTo>
                      <a:pt x="0" y="1"/>
                      <a:pt x="0" y="1"/>
                      <a:pt x="0" y="1"/>
                    </a:cubicBezTo>
                    <a:cubicBezTo>
                      <a:pt x="0" y="2"/>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4" name="Freeform 557">
                <a:extLst>
                  <a:ext uri="{FF2B5EF4-FFF2-40B4-BE49-F238E27FC236}">
                    <a16:creationId xmlns:a16="http://schemas.microsoft.com/office/drawing/2014/main" id="{888D7BA1-FF79-4325-8191-812327F1965F}"/>
                  </a:ext>
                </a:extLst>
              </p:cNvPr>
              <p:cNvSpPr>
                <a:spLocks/>
              </p:cNvSpPr>
              <p:nvPr userDrawn="1"/>
            </p:nvSpPr>
            <p:spPr bwMode="auto">
              <a:xfrm>
                <a:off x="451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5" name="Freeform 558">
                <a:extLst>
                  <a:ext uri="{FF2B5EF4-FFF2-40B4-BE49-F238E27FC236}">
                    <a16:creationId xmlns:a16="http://schemas.microsoft.com/office/drawing/2014/main" id="{5A616F87-E64F-40D7-8207-7526E4C259A0}"/>
                  </a:ext>
                </a:extLst>
              </p:cNvPr>
              <p:cNvSpPr>
                <a:spLocks/>
              </p:cNvSpPr>
              <p:nvPr userDrawn="1"/>
            </p:nvSpPr>
            <p:spPr bwMode="auto">
              <a:xfrm>
                <a:off x="4550" y="608"/>
                <a:ext cx="5" cy="1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6" name="Freeform 559">
                <a:extLst>
                  <a:ext uri="{FF2B5EF4-FFF2-40B4-BE49-F238E27FC236}">
                    <a16:creationId xmlns:a16="http://schemas.microsoft.com/office/drawing/2014/main" id="{0571F86F-1C70-45F3-81F3-57947CFF3611}"/>
                  </a:ext>
                </a:extLst>
              </p:cNvPr>
              <p:cNvSpPr>
                <a:spLocks/>
              </p:cNvSpPr>
              <p:nvPr userDrawn="1"/>
            </p:nvSpPr>
            <p:spPr bwMode="auto">
              <a:xfrm>
                <a:off x="4520" y="59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7" name="Freeform 560">
                <a:extLst>
                  <a:ext uri="{FF2B5EF4-FFF2-40B4-BE49-F238E27FC236}">
                    <a16:creationId xmlns:a16="http://schemas.microsoft.com/office/drawing/2014/main" id="{5CBA511B-E0AE-45C7-8CE8-02124FC4FACB}"/>
                  </a:ext>
                </a:extLst>
              </p:cNvPr>
              <p:cNvSpPr>
                <a:spLocks/>
              </p:cNvSpPr>
              <p:nvPr userDrawn="1"/>
            </p:nvSpPr>
            <p:spPr bwMode="auto">
              <a:xfrm>
                <a:off x="4535" y="5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8" name="Freeform 561">
                <a:extLst>
                  <a:ext uri="{FF2B5EF4-FFF2-40B4-BE49-F238E27FC236}">
                    <a16:creationId xmlns:a16="http://schemas.microsoft.com/office/drawing/2014/main" id="{E56B6B6B-BB43-4D63-9C00-87CE155FBC7E}"/>
                  </a:ext>
                </a:extLst>
              </p:cNvPr>
              <p:cNvSpPr>
                <a:spLocks/>
              </p:cNvSpPr>
              <p:nvPr userDrawn="1"/>
            </p:nvSpPr>
            <p:spPr bwMode="auto">
              <a:xfrm>
                <a:off x="4530" y="5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9" name="Freeform 562">
                <a:extLst>
                  <a:ext uri="{FF2B5EF4-FFF2-40B4-BE49-F238E27FC236}">
                    <a16:creationId xmlns:a16="http://schemas.microsoft.com/office/drawing/2014/main" id="{7A1085EF-2CAA-41E8-B978-28358781FCA0}"/>
                  </a:ext>
                </a:extLst>
              </p:cNvPr>
              <p:cNvSpPr>
                <a:spLocks/>
              </p:cNvSpPr>
              <p:nvPr userDrawn="1"/>
            </p:nvSpPr>
            <p:spPr bwMode="auto">
              <a:xfrm>
                <a:off x="4525"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0" name="Freeform 563">
                <a:extLst>
                  <a:ext uri="{FF2B5EF4-FFF2-40B4-BE49-F238E27FC236}">
                    <a16:creationId xmlns:a16="http://schemas.microsoft.com/office/drawing/2014/main" id="{958CCB04-AB0F-4442-9F08-7E0E34CFE4C2}"/>
                  </a:ext>
                </a:extLst>
              </p:cNvPr>
              <p:cNvSpPr>
                <a:spLocks/>
              </p:cNvSpPr>
              <p:nvPr userDrawn="1"/>
            </p:nvSpPr>
            <p:spPr bwMode="auto">
              <a:xfrm>
                <a:off x="4580" y="588"/>
                <a:ext cx="10" cy="5"/>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1" y="1"/>
                    </a:cubicBezTo>
                    <a:cubicBezTo>
                      <a:pt x="2" y="1"/>
                      <a:pt x="1"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1" name="Freeform 564">
                <a:extLst>
                  <a:ext uri="{FF2B5EF4-FFF2-40B4-BE49-F238E27FC236}">
                    <a16:creationId xmlns:a16="http://schemas.microsoft.com/office/drawing/2014/main" id="{A9BF17E1-445C-4727-A43E-2819C92D5503}"/>
                  </a:ext>
                </a:extLst>
              </p:cNvPr>
              <p:cNvSpPr>
                <a:spLocks/>
              </p:cNvSpPr>
              <p:nvPr userDrawn="1"/>
            </p:nvSpPr>
            <p:spPr bwMode="auto">
              <a:xfrm>
                <a:off x="4570" y="57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2" name="Freeform 565">
                <a:extLst>
                  <a:ext uri="{FF2B5EF4-FFF2-40B4-BE49-F238E27FC236}">
                    <a16:creationId xmlns:a16="http://schemas.microsoft.com/office/drawing/2014/main" id="{D9597351-ADBA-4E92-B414-30D1B9457E82}"/>
                  </a:ext>
                </a:extLst>
              </p:cNvPr>
              <p:cNvSpPr>
                <a:spLocks/>
              </p:cNvSpPr>
              <p:nvPr userDrawn="1"/>
            </p:nvSpPr>
            <p:spPr bwMode="auto">
              <a:xfrm>
                <a:off x="4580" y="573"/>
                <a:ext cx="15" cy="5"/>
              </a:xfrm>
              <a:custGeom>
                <a:avLst/>
                <a:gdLst>
                  <a:gd name="T0" fmla="*/ 1 w 3"/>
                  <a:gd name="T1" fmla="*/ 1 h 1"/>
                  <a:gd name="T2" fmla="*/ 1 w 3"/>
                  <a:gd name="T3" fmla="*/ 0 h 1"/>
                  <a:gd name="T4" fmla="*/ 1 w 3"/>
                  <a:gd name="T5" fmla="*/ 1 h 1"/>
                </a:gdLst>
                <a:ahLst/>
                <a:cxnLst>
                  <a:cxn ang="0">
                    <a:pos x="T0" y="T1"/>
                  </a:cxn>
                  <a:cxn ang="0">
                    <a:pos x="T2" y="T3"/>
                  </a:cxn>
                  <a:cxn ang="0">
                    <a:pos x="T4" y="T5"/>
                  </a:cxn>
                </a:cxnLst>
                <a:rect l="0" t="0" r="r" b="b"/>
                <a:pathLst>
                  <a:path w="3" h="1">
                    <a:moveTo>
                      <a:pt x="1" y="1"/>
                    </a:moveTo>
                    <a:cubicBezTo>
                      <a:pt x="1" y="1"/>
                      <a:pt x="3"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3" name="Freeform 566">
                <a:extLst>
                  <a:ext uri="{FF2B5EF4-FFF2-40B4-BE49-F238E27FC236}">
                    <a16:creationId xmlns:a16="http://schemas.microsoft.com/office/drawing/2014/main" id="{F786FF83-C54D-446F-B0F3-E5F16D1A50C0}"/>
                  </a:ext>
                </a:extLst>
              </p:cNvPr>
              <p:cNvSpPr>
                <a:spLocks/>
              </p:cNvSpPr>
              <p:nvPr userDrawn="1"/>
            </p:nvSpPr>
            <p:spPr bwMode="auto">
              <a:xfrm>
                <a:off x="4640" y="618"/>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4" name="Freeform 567">
                <a:extLst>
                  <a:ext uri="{FF2B5EF4-FFF2-40B4-BE49-F238E27FC236}">
                    <a16:creationId xmlns:a16="http://schemas.microsoft.com/office/drawing/2014/main" id="{8ED91FA4-72B0-42E7-9E81-7D3441E63146}"/>
                  </a:ext>
                </a:extLst>
              </p:cNvPr>
              <p:cNvSpPr>
                <a:spLocks/>
              </p:cNvSpPr>
              <p:nvPr userDrawn="1"/>
            </p:nvSpPr>
            <p:spPr bwMode="auto">
              <a:xfrm>
                <a:off x="4694" y="653"/>
                <a:ext cx="10" cy="10"/>
              </a:xfrm>
              <a:custGeom>
                <a:avLst/>
                <a:gdLst>
                  <a:gd name="T0" fmla="*/ 2 w 2"/>
                  <a:gd name="T1" fmla="*/ 1 h 2"/>
                  <a:gd name="T2" fmla="*/ 1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1"/>
                      <a:pt x="1" y="0"/>
                    </a:cubicBezTo>
                    <a:cubicBezTo>
                      <a:pt x="0" y="0"/>
                      <a:pt x="1" y="1"/>
                      <a:pt x="0" y="1"/>
                    </a:cubicBezTo>
                    <a:cubicBezTo>
                      <a:pt x="1" y="2"/>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5" name="Freeform 568">
                <a:extLst>
                  <a:ext uri="{FF2B5EF4-FFF2-40B4-BE49-F238E27FC236}">
                    <a16:creationId xmlns:a16="http://schemas.microsoft.com/office/drawing/2014/main" id="{2B31C8EA-AC06-496B-A2BC-EC32B127D8E5}"/>
                  </a:ext>
                </a:extLst>
              </p:cNvPr>
              <p:cNvSpPr>
                <a:spLocks/>
              </p:cNvSpPr>
              <p:nvPr userDrawn="1"/>
            </p:nvSpPr>
            <p:spPr bwMode="auto">
              <a:xfrm>
                <a:off x="4694" y="6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6" name="Freeform 569">
                <a:extLst>
                  <a:ext uri="{FF2B5EF4-FFF2-40B4-BE49-F238E27FC236}">
                    <a16:creationId xmlns:a16="http://schemas.microsoft.com/office/drawing/2014/main" id="{530659E0-00E3-4F5C-8D79-E67B56CC66D7}"/>
                  </a:ext>
                </a:extLst>
              </p:cNvPr>
              <p:cNvSpPr>
                <a:spLocks/>
              </p:cNvSpPr>
              <p:nvPr userDrawn="1"/>
            </p:nvSpPr>
            <p:spPr bwMode="auto">
              <a:xfrm>
                <a:off x="4416" y="7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7" name="Freeform 570">
                <a:extLst>
                  <a:ext uri="{FF2B5EF4-FFF2-40B4-BE49-F238E27FC236}">
                    <a16:creationId xmlns:a16="http://schemas.microsoft.com/office/drawing/2014/main" id="{45BD57A3-3DFE-45A5-B9FD-7E7017893E73}"/>
                  </a:ext>
                </a:extLst>
              </p:cNvPr>
              <p:cNvSpPr>
                <a:spLocks/>
              </p:cNvSpPr>
              <p:nvPr userDrawn="1"/>
            </p:nvSpPr>
            <p:spPr bwMode="auto">
              <a:xfrm>
                <a:off x="4416" y="71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8" name="Freeform 571">
                <a:extLst>
                  <a:ext uri="{FF2B5EF4-FFF2-40B4-BE49-F238E27FC236}">
                    <a16:creationId xmlns:a16="http://schemas.microsoft.com/office/drawing/2014/main" id="{85AAF59E-60F9-4DBD-B24F-DFFDD6E97F73}"/>
                  </a:ext>
                </a:extLst>
              </p:cNvPr>
              <p:cNvSpPr>
                <a:spLocks/>
              </p:cNvSpPr>
              <p:nvPr userDrawn="1"/>
            </p:nvSpPr>
            <p:spPr bwMode="auto">
              <a:xfrm>
                <a:off x="4669" y="8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9" name="Freeform 572">
                <a:extLst>
                  <a:ext uri="{FF2B5EF4-FFF2-40B4-BE49-F238E27FC236}">
                    <a16:creationId xmlns:a16="http://schemas.microsoft.com/office/drawing/2014/main" id="{CA539D75-3E70-4219-84FD-8B60895367B8}"/>
                  </a:ext>
                </a:extLst>
              </p:cNvPr>
              <p:cNvSpPr>
                <a:spLocks/>
              </p:cNvSpPr>
              <p:nvPr userDrawn="1"/>
            </p:nvSpPr>
            <p:spPr bwMode="auto">
              <a:xfrm>
                <a:off x="4630" y="92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0" name="Freeform 573">
                <a:extLst>
                  <a:ext uri="{FF2B5EF4-FFF2-40B4-BE49-F238E27FC236}">
                    <a16:creationId xmlns:a16="http://schemas.microsoft.com/office/drawing/2014/main" id="{C9CC0D24-C3B4-46C5-831F-5C52B5ED2DE2}"/>
                  </a:ext>
                </a:extLst>
              </p:cNvPr>
              <p:cNvSpPr>
                <a:spLocks/>
              </p:cNvSpPr>
              <p:nvPr userDrawn="1"/>
            </p:nvSpPr>
            <p:spPr bwMode="auto">
              <a:xfrm>
                <a:off x="4595" y="957"/>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1" y="1"/>
                      <a:pt x="2" y="1"/>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1" name="Freeform 574">
                <a:extLst>
                  <a:ext uri="{FF2B5EF4-FFF2-40B4-BE49-F238E27FC236}">
                    <a16:creationId xmlns:a16="http://schemas.microsoft.com/office/drawing/2014/main" id="{45DEEF95-9397-4219-9034-3C77E279D3B3}"/>
                  </a:ext>
                </a:extLst>
              </p:cNvPr>
              <p:cNvSpPr>
                <a:spLocks/>
              </p:cNvSpPr>
              <p:nvPr userDrawn="1"/>
            </p:nvSpPr>
            <p:spPr bwMode="auto">
              <a:xfrm>
                <a:off x="4092" y="42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2" name="Freeform 575">
                <a:extLst>
                  <a:ext uri="{FF2B5EF4-FFF2-40B4-BE49-F238E27FC236}">
                    <a16:creationId xmlns:a16="http://schemas.microsoft.com/office/drawing/2014/main" id="{7025FF0F-9299-4ADD-AF2F-9628E3891685}"/>
                  </a:ext>
                </a:extLst>
              </p:cNvPr>
              <p:cNvSpPr>
                <a:spLocks/>
              </p:cNvSpPr>
              <p:nvPr userDrawn="1"/>
            </p:nvSpPr>
            <p:spPr bwMode="auto">
              <a:xfrm>
                <a:off x="4092" y="3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3" name="Freeform 576">
                <a:extLst>
                  <a:ext uri="{FF2B5EF4-FFF2-40B4-BE49-F238E27FC236}">
                    <a16:creationId xmlns:a16="http://schemas.microsoft.com/office/drawing/2014/main" id="{2117C71A-DC72-499B-8106-F7C281240B63}"/>
                  </a:ext>
                </a:extLst>
              </p:cNvPr>
              <p:cNvSpPr>
                <a:spLocks/>
              </p:cNvSpPr>
              <p:nvPr userDrawn="1"/>
            </p:nvSpPr>
            <p:spPr bwMode="auto">
              <a:xfrm>
                <a:off x="4097" y="373"/>
                <a:ext cx="10" cy="15"/>
              </a:xfrm>
              <a:custGeom>
                <a:avLst/>
                <a:gdLst>
                  <a:gd name="T0" fmla="*/ 2 w 2"/>
                  <a:gd name="T1" fmla="*/ 0 h 3"/>
                  <a:gd name="T2" fmla="*/ 0 w 2"/>
                  <a:gd name="T3" fmla="*/ 3 h 3"/>
                  <a:gd name="T4" fmla="*/ 0 w 2"/>
                  <a:gd name="T5" fmla="*/ 3 h 3"/>
                  <a:gd name="T6" fmla="*/ 1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1" y="2"/>
                      <a:pt x="0" y="3"/>
                    </a:cubicBezTo>
                    <a:cubicBezTo>
                      <a:pt x="0" y="3"/>
                      <a:pt x="0" y="3"/>
                      <a:pt x="0" y="3"/>
                    </a:cubicBezTo>
                    <a:cubicBezTo>
                      <a:pt x="1" y="3"/>
                      <a:pt x="1" y="3"/>
                      <a:pt x="1" y="3"/>
                    </a:cubicBezTo>
                    <a:cubicBezTo>
                      <a:pt x="1" y="2"/>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4" name="Freeform 577">
                <a:extLst>
                  <a:ext uri="{FF2B5EF4-FFF2-40B4-BE49-F238E27FC236}">
                    <a16:creationId xmlns:a16="http://schemas.microsoft.com/office/drawing/2014/main" id="{FE27A52B-E584-4B05-89B5-F5C2CB1D1BEF}"/>
                  </a:ext>
                </a:extLst>
              </p:cNvPr>
              <p:cNvSpPr>
                <a:spLocks/>
              </p:cNvSpPr>
              <p:nvPr userDrawn="1"/>
            </p:nvSpPr>
            <p:spPr bwMode="auto">
              <a:xfrm>
                <a:off x="4122" y="36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1" y="0"/>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5" name="Freeform 578">
                <a:extLst>
                  <a:ext uri="{FF2B5EF4-FFF2-40B4-BE49-F238E27FC236}">
                    <a16:creationId xmlns:a16="http://schemas.microsoft.com/office/drawing/2014/main" id="{3DDCBE9F-CC85-4B1D-84E3-EE87FE025D21}"/>
                  </a:ext>
                </a:extLst>
              </p:cNvPr>
              <p:cNvSpPr>
                <a:spLocks/>
              </p:cNvSpPr>
              <p:nvPr userDrawn="1"/>
            </p:nvSpPr>
            <p:spPr bwMode="auto">
              <a:xfrm>
                <a:off x="4122" y="373"/>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6" name="Freeform 579">
                <a:extLst>
                  <a:ext uri="{FF2B5EF4-FFF2-40B4-BE49-F238E27FC236}">
                    <a16:creationId xmlns:a16="http://schemas.microsoft.com/office/drawing/2014/main" id="{6358231F-E745-4DB8-8B83-1BF7BDD8297C}"/>
                  </a:ext>
                </a:extLst>
              </p:cNvPr>
              <p:cNvSpPr>
                <a:spLocks/>
              </p:cNvSpPr>
              <p:nvPr userDrawn="1"/>
            </p:nvSpPr>
            <p:spPr bwMode="auto">
              <a:xfrm>
                <a:off x="4132" y="358"/>
                <a:ext cx="5" cy="5"/>
              </a:xfrm>
              <a:custGeom>
                <a:avLst/>
                <a:gdLst>
                  <a:gd name="T0" fmla="*/ 0 w 1"/>
                  <a:gd name="T1" fmla="*/ 1 h 1"/>
                  <a:gd name="T2" fmla="*/ 0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0"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7" name="Freeform 580">
                <a:extLst>
                  <a:ext uri="{FF2B5EF4-FFF2-40B4-BE49-F238E27FC236}">
                    <a16:creationId xmlns:a16="http://schemas.microsoft.com/office/drawing/2014/main" id="{AF2CA1D5-BE9C-4D79-8FE4-BD09611FE980}"/>
                  </a:ext>
                </a:extLst>
              </p:cNvPr>
              <p:cNvSpPr>
                <a:spLocks/>
              </p:cNvSpPr>
              <p:nvPr userDrawn="1"/>
            </p:nvSpPr>
            <p:spPr bwMode="auto">
              <a:xfrm>
                <a:off x="4127" y="3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8" name="Freeform 581">
                <a:extLst>
                  <a:ext uri="{FF2B5EF4-FFF2-40B4-BE49-F238E27FC236}">
                    <a16:creationId xmlns:a16="http://schemas.microsoft.com/office/drawing/2014/main" id="{83D0BFBA-6960-4589-8170-D05687C78E8D}"/>
                  </a:ext>
                </a:extLst>
              </p:cNvPr>
              <p:cNvSpPr>
                <a:spLocks/>
              </p:cNvSpPr>
              <p:nvPr userDrawn="1"/>
            </p:nvSpPr>
            <p:spPr bwMode="auto">
              <a:xfrm>
                <a:off x="4122" y="3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9" name="Freeform 582">
                <a:extLst>
                  <a:ext uri="{FF2B5EF4-FFF2-40B4-BE49-F238E27FC236}">
                    <a16:creationId xmlns:a16="http://schemas.microsoft.com/office/drawing/2014/main" id="{6D8EC702-9C45-4CD0-BF7D-DD04FECB5EA0}"/>
                  </a:ext>
                </a:extLst>
              </p:cNvPr>
              <p:cNvSpPr>
                <a:spLocks/>
              </p:cNvSpPr>
              <p:nvPr userDrawn="1"/>
            </p:nvSpPr>
            <p:spPr bwMode="auto">
              <a:xfrm>
                <a:off x="4117" y="363"/>
                <a:ext cx="10" cy="5"/>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0" name="Freeform 583">
                <a:extLst>
                  <a:ext uri="{FF2B5EF4-FFF2-40B4-BE49-F238E27FC236}">
                    <a16:creationId xmlns:a16="http://schemas.microsoft.com/office/drawing/2014/main" id="{B0E66458-B50D-428E-A106-DDEAE9B6C94B}"/>
                  </a:ext>
                </a:extLst>
              </p:cNvPr>
              <p:cNvSpPr>
                <a:spLocks/>
              </p:cNvSpPr>
              <p:nvPr userDrawn="1"/>
            </p:nvSpPr>
            <p:spPr bwMode="auto">
              <a:xfrm>
                <a:off x="4097" y="368"/>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1" name="Freeform 584">
                <a:extLst>
                  <a:ext uri="{FF2B5EF4-FFF2-40B4-BE49-F238E27FC236}">
                    <a16:creationId xmlns:a16="http://schemas.microsoft.com/office/drawing/2014/main" id="{B9FF3067-09E3-4B71-83FA-8BBF6CC2550B}"/>
                  </a:ext>
                </a:extLst>
              </p:cNvPr>
              <p:cNvSpPr>
                <a:spLocks/>
              </p:cNvSpPr>
              <p:nvPr userDrawn="1"/>
            </p:nvSpPr>
            <p:spPr bwMode="auto">
              <a:xfrm>
                <a:off x="4137" y="343"/>
                <a:ext cx="10" cy="5"/>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0" y="0"/>
                    </a:cubicBezTo>
                    <a:cubicBezTo>
                      <a:pt x="0" y="1"/>
                      <a:pt x="0" y="1"/>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2" name="Freeform 585">
                <a:extLst>
                  <a:ext uri="{FF2B5EF4-FFF2-40B4-BE49-F238E27FC236}">
                    <a16:creationId xmlns:a16="http://schemas.microsoft.com/office/drawing/2014/main" id="{ED2C6AB1-5F25-4030-BAA4-D0A4299DD706}"/>
                  </a:ext>
                </a:extLst>
              </p:cNvPr>
              <p:cNvSpPr>
                <a:spLocks/>
              </p:cNvSpPr>
              <p:nvPr userDrawn="1"/>
            </p:nvSpPr>
            <p:spPr bwMode="auto">
              <a:xfrm>
                <a:off x="4137" y="3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3" name="Freeform 586">
                <a:extLst>
                  <a:ext uri="{FF2B5EF4-FFF2-40B4-BE49-F238E27FC236}">
                    <a16:creationId xmlns:a16="http://schemas.microsoft.com/office/drawing/2014/main" id="{0CED7863-3432-4743-9463-FADA8DF07BF4}"/>
                  </a:ext>
                </a:extLst>
              </p:cNvPr>
              <p:cNvSpPr>
                <a:spLocks/>
              </p:cNvSpPr>
              <p:nvPr userDrawn="1"/>
            </p:nvSpPr>
            <p:spPr bwMode="auto">
              <a:xfrm>
                <a:off x="4122" y="348"/>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4" name="Freeform 587">
                <a:extLst>
                  <a:ext uri="{FF2B5EF4-FFF2-40B4-BE49-F238E27FC236}">
                    <a16:creationId xmlns:a16="http://schemas.microsoft.com/office/drawing/2014/main" id="{78245A7A-7832-4388-B198-6A34EA07804E}"/>
                  </a:ext>
                </a:extLst>
              </p:cNvPr>
              <p:cNvSpPr>
                <a:spLocks/>
              </p:cNvSpPr>
              <p:nvPr userDrawn="1"/>
            </p:nvSpPr>
            <p:spPr bwMode="auto">
              <a:xfrm>
                <a:off x="4152" y="33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5" name="Freeform 588">
                <a:extLst>
                  <a:ext uri="{FF2B5EF4-FFF2-40B4-BE49-F238E27FC236}">
                    <a16:creationId xmlns:a16="http://schemas.microsoft.com/office/drawing/2014/main" id="{B591C6BE-F297-41B5-8CBC-B7BEAA43C60B}"/>
                  </a:ext>
                </a:extLst>
              </p:cNvPr>
              <p:cNvSpPr>
                <a:spLocks/>
              </p:cNvSpPr>
              <p:nvPr userDrawn="1"/>
            </p:nvSpPr>
            <p:spPr bwMode="auto">
              <a:xfrm>
                <a:off x="4162" y="323"/>
                <a:ext cx="5" cy="10"/>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2"/>
                    </a:cubicBezTo>
                    <a:cubicBezTo>
                      <a:pt x="1"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6" name="Freeform 589">
                <a:extLst>
                  <a:ext uri="{FF2B5EF4-FFF2-40B4-BE49-F238E27FC236}">
                    <a16:creationId xmlns:a16="http://schemas.microsoft.com/office/drawing/2014/main" id="{04E71BDB-E25A-471F-9A50-1DA5F9EDCBA7}"/>
                  </a:ext>
                </a:extLst>
              </p:cNvPr>
              <p:cNvSpPr>
                <a:spLocks/>
              </p:cNvSpPr>
              <p:nvPr userDrawn="1"/>
            </p:nvSpPr>
            <p:spPr bwMode="auto">
              <a:xfrm>
                <a:off x="4167" y="3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7" name="Freeform 590">
                <a:extLst>
                  <a:ext uri="{FF2B5EF4-FFF2-40B4-BE49-F238E27FC236}">
                    <a16:creationId xmlns:a16="http://schemas.microsoft.com/office/drawing/2014/main" id="{854A1DFB-3C12-41A4-8078-FEFE6402CA5C}"/>
                  </a:ext>
                </a:extLst>
              </p:cNvPr>
              <p:cNvSpPr>
                <a:spLocks/>
              </p:cNvSpPr>
              <p:nvPr userDrawn="1"/>
            </p:nvSpPr>
            <p:spPr bwMode="auto">
              <a:xfrm>
                <a:off x="4142" y="3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8" name="Freeform 591">
                <a:extLst>
                  <a:ext uri="{FF2B5EF4-FFF2-40B4-BE49-F238E27FC236}">
                    <a16:creationId xmlns:a16="http://schemas.microsoft.com/office/drawing/2014/main" id="{16757EE4-BB04-4C2E-A601-52A8353B58E4}"/>
                  </a:ext>
                </a:extLst>
              </p:cNvPr>
              <p:cNvSpPr>
                <a:spLocks/>
              </p:cNvSpPr>
              <p:nvPr userDrawn="1"/>
            </p:nvSpPr>
            <p:spPr bwMode="auto">
              <a:xfrm>
                <a:off x="4147" y="3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9" name="Freeform 592">
                <a:extLst>
                  <a:ext uri="{FF2B5EF4-FFF2-40B4-BE49-F238E27FC236}">
                    <a16:creationId xmlns:a16="http://schemas.microsoft.com/office/drawing/2014/main" id="{7AC90CFB-0477-4A43-A1B3-9F131C04AB07}"/>
                  </a:ext>
                </a:extLst>
              </p:cNvPr>
              <p:cNvSpPr>
                <a:spLocks/>
              </p:cNvSpPr>
              <p:nvPr userDrawn="1"/>
            </p:nvSpPr>
            <p:spPr bwMode="auto">
              <a:xfrm>
                <a:off x="4142" y="3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0" name="Freeform 593">
                <a:extLst>
                  <a:ext uri="{FF2B5EF4-FFF2-40B4-BE49-F238E27FC236}">
                    <a16:creationId xmlns:a16="http://schemas.microsoft.com/office/drawing/2014/main" id="{E5E634CC-CDEA-4D0C-AFA9-BB8DE501ABEF}"/>
                  </a:ext>
                </a:extLst>
              </p:cNvPr>
              <p:cNvSpPr>
                <a:spLocks/>
              </p:cNvSpPr>
              <p:nvPr userDrawn="1"/>
            </p:nvSpPr>
            <p:spPr bwMode="auto">
              <a:xfrm>
                <a:off x="4122" y="333"/>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1" y="2"/>
                      <a:pt x="2"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1" name="Freeform 594">
                <a:extLst>
                  <a:ext uri="{FF2B5EF4-FFF2-40B4-BE49-F238E27FC236}">
                    <a16:creationId xmlns:a16="http://schemas.microsoft.com/office/drawing/2014/main" id="{C563CEE3-4AB4-462D-8DEE-EC22E2769A1D}"/>
                  </a:ext>
                </a:extLst>
              </p:cNvPr>
              <p:cNvSpPr>
                <a:spLocks/>
              </p:cNvSpPr>
              <p:nvPr userDrawn="1"/>
            </p:nvSpPr>
            <p:spPr bwMode="auto">
              <a:xfrm>
                <a:off x="4137" y="33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2" name="Freeform 595">
                <a:extLst>
                  <a:ext uri="{FF2B5EF4-FFF2-40B4-BE49-F238E27FC236}">
                    <a16:creationId xmlns:a16="http://schemas.microsoft.com/office/drawing/2014/main" id="{75A07849-CB0F-4AEE-AA5E-5F8F19FB35C0}"/>
                  </a:ext>
                </a:extLst>
              </p:cNvPr>
              <p:cNvSpPr>
                <a:spLocks/>
              </p:cNvSpPr>
              <p:nvPr userDrawn="1"/>
            </p:nvSpPr>
            <p:spPr bwMode="auto">
              <a:xfrm>
                <a:off x="4137" y="32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3" name="Freeform 596">
                <a:extLst>
                  <a:ext uri="{FF2B5EF4-FFF2-40B4-BE49-F238E27FC236}">
                    <a16:creationId xmlns:a16="http://schemas.microsoft.com/office/drawing/2014/main" id="{48FBDFC1-5F7C-401A-82EC-F4D6D6C3A7B5}"/>
                  </a:ext>
                </a:extLst>
              </p:cNvPr>
              <p:cNvSpPr>
                <a:spLocks/>
              </p:cNvSpPr>
              <p:nvPr userDrawn="1"/>
            </p:nvSpPr>
            <p:spPr bwMode="auto">
              <a:xfrm>
                <a:off x="4157" y="313"/>
                <a:ext cx="5" cy="10"/>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1" y="0"/>
                    </a:cubicBezTo>
                    <a:cubicBezTo>
                      <a:pt x="0"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4" name="Freeform 597">
                <a:extLst>
                  <a:ext uri="{FF2B5EF4-FFF2-40B4-BE49-F238E27FC236}">
                    <a16:creationId xmlns:a16="http://schemas.microsoft.com/office/drawing/2014/main" id="{44CEAC15-07FE-4BF4-B0B8-8EBA8B7EB396}"/>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5" name="Rectangle 598">
                <a:extLst>
                  <a:ext uri="{FF2B5EF4-FFF2-40B4-BE49-F238E27FC236}">
                    <a16:creationId xmlns:a16="http://schemas.microsoft.com/office/drawing/2014/main" id="{4FB1265E-E94C-46F6-8F53-C802D9971351}"/>
                  </a:ext>
                </a:extLst>
              </p:cNvPr>
              <p:cNvSpPr>
                <a:spLocks noChangeArrowheads="1"/>
              </p:cNvSpPr>
              <p:nvPr userDrawn="1"/>
            </p:nvSpPr>
            <p:spPr bwMode="auto">
              <a:xfrm>
                <a:off x="4177"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6" name="Freeform 599">
                <a:extLst>
                  <a:ext uri="{FF2B5EF4-FFF2-40B4-BE49-F238E27FC236}">
                    <a16:creationId xmlns:a16="http://schemas.microsoft.com/office/drawing/2014/main" id="{96824516-E456-4DB4-B72D-BB13219C9CB0}"/>
                  </a:ext>
                </a:extLst>
              </p:cNvPr>
              <p:cNvSpPr>
                <a:spLocks/>
              </p:cNvSpPr>
              <p:nvPr userDrawn="1"/>
            </p:nvSpPr>
            <p:spPr bwMode="auto">
              <a:xfrm>
                <a:off x="4152" y="31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7" name="Freeform 600">
                <a:extLst>
                  <a:ext uri="{FF2B5EF4-FFF2-40B4-BE49-F238E27FC236}">
                    <a16:creationId xmlns:a16="http://schemas.microsoft.com/office/drawing/2014/main" id="{8CEAF13D-9648-4A2B-AFA6-A5B469FF9761}"/>
                  </a:ext>
                </a:extLst>
              </p:cNvPr>
              <p:cNvSpPr>
                <a:spLocks/>
              </p:cNvSpPr>
              <p:nvPr userDrawn="1"/>
            </p:nvSpPr>
            <p:spPr bwMode="auto">
              <a:xfrm>
                <a:off x="4167" y="3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8" name="Freeform 601">
                <a:extLst>
                  <a:ext uri="{FF2B5EF4-FFF2-40B4-BE49-F238E27FC236}">
                    <a16:creationId xmlns:a16="http://schemas.microsoft.com/office/drawing/2014/main" id="{30791289-5903-479B-82A0-66ABE2A5FE98}"/>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9" name="Freeform 602">
                <a:extLst>
                  <a:ext uri="{FF2B5EF4-FFF2-40B4-BE49-F238E27FC236}">
                    <a16:creationId xmlns:a16="http://schemas.microsoft.com/office/drawing/2014/main" id="{EBC8085F-CE26-494D-A515-5130B7AC5A43}"/>
                  </a:ext>
                </a:extLst>
              </p:cNvPr>
              <p:cNvSpPr>
                <a:spLocks/>
              </p:cNvSpPr>
              <p:nvPr userDrawn="1"/>
            </p:nvSpPr>
            <p:spPr bwMode="auto">
              <a:xfrm>
                <a:off x="4152" y="323"/>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0" name="Freeform 603">
                <a:extLst>
                  <a:ext uri="{FF2B5EF4-FFF2-40B4-BE49-F238E27FC236}">
                    <a16:creationId xmlns:a16="http://schemas.microsoft.com/office/drawing/2014/main" id="{E94E2A0D-722A-4592-A2DF-AE39ED9B890D}"/>
                  </a:ext>
                </a:extLst>
              </p:cNvPr>
              <p:cNvSpPr>
                <a:spLocks/>
              </p:cNvSpPr>
              <p:nvPr userDrawn="1"/>
            </p:nvSpPr>
            <p:spPr bwMode="auto">
              <a:xfrm>
                <a:off x="4157" y="273"/>
                <a:ext cx="20" cy="30"/>
              </a:xfrm>
              <a:custGeom>
                <a:avLst/>
                <a:gdLst>
                  <a:gd name="T0" fmla="*/ 2 w 4"/>
                  <a:gd name="T1" fmla="*/ 1 h 6"/>
                  <a:gd name="T2" fmla="*/ 1 w 4"/>
                  <a:gd name="T3" fmla="*/ 2 h 6"/>
                  <a:gd name="T4" fmla="*/ 4 w 4"/>
                  <a:gd name="T5" fmla="*/ 6 h 6"/>
                  <a:gd name="T6" fmla="*/ 4 w 4"/>
                  <a:gd name="T7" fmla="*/ 4 h 6"/>
                  <a:gd name="T8" fmla="*/ 2 w 4"/>
                  <a:gd name="T9" fmla="*/ 4 h 6"/>
                  <a:gd name="T10" fmla="*/ 3 w 4"/>
                  <a:gd name="T11" fmla="*/ 3 h 6"/>
                  <a:gd name="T12" fmla="*/ 3 w 4"/>
                  <a:gd name="T13" fmla="*/ 0 h 6"/>
                  <a:gd name="T14" fmla="*/ 2 w 4"/>
                  <a:gd name="T15" fmla="*/ 1 h 6"/>
                  <a:gd name="T16" fmla="*/ 2 w 4"/>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1"/>
                    </a:moveTo>
                    <a:cubicBezTo>
                      <a:pt x="2" y="1"/>
                      <a:pt x="2" y="2"/>
                      <a:pt x="1" y="2"/>
                    </a:cubicBezTo>
                    <a:cubicBezTo>
                      <a:pt x="0" y="3"/>
                      <a:pt x="2" y="5"/>
                      <a:pt x="4" y="6"/>
                    </a:cubicBezTo>
                    <a:cubicBezTo>
                      <a:pt x="4" y="5"/>
                      <a:pt x="3" y="5"/>
                      <a:pt x="4" y="4"/>
                    </a:cubicBezTo>
                    <a:cubicBezTo>
                      <a:pt x="3" y="4"/>
                      <a:pt x="2" y="5"/>
                      <a:pt x="2" y="4"/>
                    </a:cubicBezTo>
                    <a:cubicBezTo>
                      <a:pt x="3" y="3"/>
                      <a:pt x="3" y="3"/>
                      <a:pt x="3" y="3"/>
                    </a:cubicBezTo>
                    <a:cubicBezTo>
                      <a:pt x="2" y="3"/>
                      <a:pt x="4" y="1"/>
                      <a:pt x="3" y="0"/>
                    </a:cubicBezTo>
                    <a:cubicBezTo>
                      <a:pt x="2" y="1"/>
                      <a:pt x="2" y="1"/>
                      <a:pt x="2"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1" name="Freeform 604">
                <a:extLst>
                  <a:ext uri="{FF2B5EF4-FFF2-40B4-BE49-F238E27FC236}">
                    <a16:creationId xmlns:a16="http://schemas.microsoft.com/office/drawing/2014/main" id="{3BF37212-3C67-4967-AB2E-B47B6E53BE66}"/>
                  </a:ext>
                </a:extLst>
              </p:cNvPr>
              <p:cNvSpPr>
                <a:spLocks/>
              </p:cNvSpPr>
              <p:nvPr userDrawn="1"/>
            </p:nvSpPr>
            <p:spPr bwMode="auto">
              <a:xfrm>
                <a:off x="4167" y="303"/>
                <a:ext cx="10" cy="5"/>
              </a:xfrm>
              <a:custGeom>
                <a:avLst/>
                <a:gdLst>
                  <a:gd name="T0" fmla="*/ 1 w 2"/>
                  <a:gd name="T1" fmla="*/ 1 h 1"/>
                  <a:gd name="T2" fmla="*/ 0 w 2"/>
                  <a:gd name="T3" fmla="*/ 1 h 1"/>
                  <a:gd name="T4" fmla="*/ 2 w 2"/>
                  <a:gd name="T5" fmla="*/ 1 h 1"/>
                  <a:gd name="T6" fmla="*/ 2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0" y="1"/>
                      <a:pt x="0" y="1"/>
                      <a:pt x="0" y="1"/>
                    </a:cubicBezTo>
                    <a:cubicBezTo>
                      <a:pt x="1" y="1"/>
                      <a:pt x="1" y="1"/>
                      <a:pt x="2" y="1"/>
                    </a:cubicBezTo>
                    <a:cubicBezTo>
                      <a:pt x="2" y="0"/>
                      <a:pt x="2" y="0"/>
                      <a:pt x="2" y="0"/>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2" name="Freeform 605">
                <a:extLst>
                  <a:ext uri="{FF2B5EF4-FFF2-40B4-BE49-F238E27FC236}">
                    <a16:creationId xmlns:a16="http://schemas.microsoft.com/office/drawing/2014/main" id="{5B39ECE9-1DF1-4572-8404-F217637011BA}"/>
                  </a:ext>
                </a:extLst>
              </p:cNvPr>
              <p:cNvSpPr>
                <a:spLocks/>
              </p:cNvSpPr>
              <p:nvPr userDrawn="1"/>
            </p:nvSpPr>
            <p:spPr bwMode="auto">
              <a:xfrm>
                <a:off x="4157" y="303"/>
                <a:ext cx="10" cy="10"/>
              </a:xfrm>
              <a:custGeom>
                <a:avLst/>
                <a:gdLst>
                  <a:gd name="T0" fmla="*/ 1 w 2"/>
                  <a:gd name="T1" fmla="*/ 2 h 2"/>
                  <a:gd name="T2" fmla="*/ 0 w 2"/>
                  <a:gd name="T3" fmla="*/ 0 h 2"/>
                  <a:gd name="T4" fmla="*/ 0 w 2"/>
                  <a:gd name="T5" fmla="*/ 1 h 2"/>
                  <a:gd name="T6" fmla="*/ 1 w 2"/>
                  <a:gd name="T7" fmla="*/ 2 h 2"/>
                  <a:gd name="T8" fmla="*/ 1 w 2"/>
                  <a:gd name="T9" fmla="*/ 2 h 2"/>
                  <a:gd name="T10" fmla="*/ 2 w 2"/>
                  <a:gd name="T11" fmla="*/ 2 h 2"/>
                  <a:gd name="T12" fmla="*/ 2 w 2"/>
                  <a:gd name="T13" fmla="*/ 2 h 2"/>
                  <a:gd name="T14" fmla="*/ 2 w 2"/>
                  <a:gd name="T15" fmla="*/ 2 h 2"/>
                  <a:gd name="T16" fmla="*/ 2 w 2"/>
                  <a:gd name="T17" fmla="*/ 2 h 2"/>
                  <a:gd name="T18" fmla="*/ 1 w 2"/>
                  <a:gd name="T19" fmla="*/ 2 h 2"/>
                  <a:gd name="T20" fmla="*/ 1 w 2"/>
                  <a:gd name="T21" fmla="*/ 2 h 2"/>
                  <a:gd name="T22" fmla="*/ 1 w 2"/>
                  <a:gd name="T23" fmla="*/ 2 h 2"/>
                  <a:gd name="T24" fmla="*/ 1 w 2"/>
                  <a:gd name="T25" fmla="*/ 2 h 2"/>
                  <a:gd name="T26" fmla="*/ 2 w 2"/>
                  <a:gd name="T27" fmla="*/ 2 h 2"/>
                  <a:gd name="T28" fmla="*/ 2 w 2"/>
                  <a:gd name="T29" fmla="*/ 2 h 2"/>
                  <a:gd name="T30" fmla="*/ 2 w 2"/>
                  <a:gd name="T31" fmla="*/ 1 h 2"/>
                  <a:gd name="T32" fmla="*/ 1 w 2"/>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1" y="2"/>
                    </a:moveTo>
                    <a:cubicBezTo>
                      <a:pt x="1" y="1"/>
                      <a:pt x="1" y="0"/>
                      <a:pt x="0" y="0"/>
                    </a:cubicBezTo>
                    <a:cubicBezTo>
                      <a:pt x="0" y="0"/>
                      <a:pt x="0" y="1"/>
                      <a:pt x="0" y="1"/>
                    </a:cubicBezTo>
                    <a:cubicBezTo>
                      <a:pt x="1" y="0"/>
                      <a:pt x="0"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2" y="2"/>
                      <a:pt x="1" y="2"/>
                      <a:pt x="1" y="2"/>
                    </a:cubicBezTo>
                    <a:cubicBezTo>
                      <a:pt x="2" y="2"/>
                      <a:pt x="2" y="2"/>
                      <a:pt x="2" y="2"/>
                    </a:cubicBezTo>
                    <a:cubicBezTo>
                      <a:pt x="2" y="2"/>
                      <a:pt x="2" y="2"/>
                      <a:pt x="2" y="2"/>
                    </a:cubicBezTo>
                    <a:cubicBezTo>
                      <a:pt x="2" y="1"/>
                      <a:pt x="2" y="1"/>
                      <a:pt x="2" y="1"/>
                    </a:cubicBezTo>
                    <a:cubicBezTo>
                      <a:pt x="2" y="1"/>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3" name="Freeform 606">
                <a:extLst>
                  <a:ext uri="{FF2B5EF4-FFF2-40B4-BE49-F238E27FC236}">
                    <a16:creationId xmlns:a16="http://schemas.microsoft.com/office/drawing/2014/main" id="{939375EF-3E13-4219-99FA-59684CB39C5E}"/>
                  </a:ext>
                </a:extLst>
              </p:cNvPr>
              <p:cNvSpPr>
                <a:spLocks/>
              </p:cNvSpPr>
              <p:nvPr userDrawn="1"/>
            </p:nvSpPr>
            <p:spPr bwMode="auto">
              <a:xfrm>
                <a:off x="412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73" name="Group 808">
              <a:extLst>
                <a:ext uri="{FF2B5EF4-FFF2-40B4-BE49-F238E27FC236}">
                  <a16:creationId xmlns:a16="http://schemas.microsoft.com/office/drawing/2014/main" id="{752A69B2-AC84-494C-B0DC-4842D2D91D76}"/>
                </a:ext>
              </a:extLst>
            </p:cNvPr>
            <p:cNvGrpSpPr>
              <a:grpSpLocks/>
            </p:cNvGrpSpPr>
            <p:nvPr userDrawn="1"/>
          </p:nvGrpSpPr>
          <p:grpSpPr bwMode="auto">
            <a:xfrm>
              <a:off x="5280025" y="338138"/>
              <a:ext cx="1738312" cy="1196975"/>
              <a:chOff x="3326" y="213"/>
              <a:chExt cx="1095" cy="754"/>
            </a:xfrm>
            <a:grpFill/>
          </p:grpSpPr>
          <p:sp>
            <p:nvSpPr>
              <p:cNvPr id="884" name="Freeform 608">
                <a:extLst>
                  <a:ext uri="{FF2B5EF4-FFF2-40B4-BE49-F238E27FC236}">
                    <a16:creationId xmlns:a16="http://schemas.microsoft.com/office/drawing/2014/main" id="{C58CC0E7-5C23-479D-9D82-F2367BBB13BA}"/>
                  </a:ext>
                </a:extLst>
              </p:cNvPr>
              <p:cNvSpPr>
                <a:spLocks/>
              </p:cNvSpPr>
              <p:nvPr userDrawn="1"/>
            </p:nvSpPr>
            <p:spPr bwMode="auto">
              <a:xfrm>
                <a:off x="4122" y="328"/>
                <a:ext cx="15" cy="5"/>
              </a:xfrm>
              <a:custGeom>
                <a:avLst/>
                <a:gdLst>
                  <a:gd name="T0" fmla="*/ 0 w 3"/>
                  <a:gd name="T1" fmla="*/ 0 h 1"/>
                  <a:gd name="T2" fmla="*/ 0 w 3"/>
                  <a:gd name="T3" fmla="*/ 0 h 1"/>
                  <a:gd name="T4" fmla="*/ 0 w 3"/>
                  <a:gd name="T5" fmla="*/ 0 h 1"/>
                  <a:gd name="T6" fmla="*/ 0 w 3"/>
                  <a:gd name="T7" fmla="*/ 1 h 1"/>
                  <a:gd name="T8" fmla="*/ 0 w 3"/>
                  <a:gd name="T9" fmla="*/ 1 h 1"/>
                  <a:gd name="T10" fmla="*/ 3 w 3"/>
                  <a:gd name="T11" fmla="*/ 0 h 1"/>
                  <a:gd name="T12" fmla="*/ 0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0"/>
                    </a:moveTo>
                    <a:cubicBezTo>
                      <a:pt x="0" y="0"/>
                      <a:pt x="1" y="0"/>
                      <a:pt x="0" y="0"/>
                    </a:cubicBezTo>
                    <a:cubicBezTo>
                      <a:pt x="0" y="1"/>
                      <a:pt x="0" y="0"/>
                      <a:pt x="0" y="0"/>
                    </a:cubicBezTo>
                    <a:cubicBezTo>
                      <a:pt x="0" y="0"/>
                      <a:pt x="0" y="1"/>
                      <a:pt x="0" y="1"/>
                    </a:cubicBezTo>
                    <a:cubicBezTo>
                      <a:pt x="0" y="1"/>
                      <a:pt x="0" y="1"/>
                      <a:pt x="0"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5" name="Freeform 609">
                <a:extLst>
                  <a:ext uri="{FF2B5EF4-FFF2-40B4-BE49-F238E27FC236}">
                    <a16:creationId xmlns:a16="http://schemas.microsoft.com/office/drawing/2014/main" id="{2C1A43D8-B248-483D-9C5A-4E9FDA9DA944}"/>
                  </a:ext>
                </a:extLst>
              </p:cNvPr>
              <p:cNvSpPr>
                <a:spLocks/>
              </p:cNvSpPr>
              <p:nvPr userDrawn="1"/>
            </p:nvSpPr>
            <p:spPr bwMode="auto">
              <a:xfrm>
                <a:off x="4137" y="313"/>
                <a:ext cx="10" cy="5"/>
              </a:xfrm>
              <a:custGeom>
                <a:avLst/>
                <a:gdLst>
                  <a:gd name="T0" fmla="*/ 1 w 2"/>
                  <a:gd name="T1" fmla="*/ 1 h 1"/>
                  <a:gd name="T2" fmla="*/ 2 w 2"/>
                  <a:gd name="T3" fmla="*/ 0 h 1"/>
                  <a:gd name="T4" fmla="*/ 1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1" y="0"/>
                      <a:pt x="1" y="0"/>
                      <a:pt x="1"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6" name="Freeform 610">
                <a:extLst>
                  <a:ext uri="{FF2B5EF4-FFF2-40B4-BE49-F238E27FC236}">
                    <a16:creationId xmlns:a16="http://schemas.microsoft.com/office/drawing/2014/main" id="{940DD801-5171-4DBC-BD1A-BE816E167D1A}"/>
                  </a:ext>
                </a:extLst>
              </p:cNvPr>
              <p:cNvSpPr>
                <a:spLocks/>
              </p:cNvSpPr>
              <p:nvPr userDrawn="1"/>
            </p:nvSpPr>
            <p:spPr bwMode="auto">
              <a:xfrm>
                <a:off x="4177" y="298"/>
                <a:ext cx="5" cy="10"/>
              </a:xfrm>
              <a:custGeom>
                <a:avLst/>
                <a:gdLst>
                  <a:gd name="T0" fmla="*/ 0 w 5"/>
                  <a:gd name="T1" fmla="*/ 5 h 10"/>
                  <a:gd name="T2" fmla="*/ 5 w 5"/>
                  <a:gd name="T3" fmla="*/ 10 h 10"/>
                  <a:gd name="T4" fmla="*/ 5 w 5"/>
                  <a:gd name="T5" fmla="*/ 0 h 10"/>
                  <a:gd name="T6" fmla="*/ 0 w 5"/>
                  <a:gd name="T7" fmla="*/ 5 h 10"/>
                </a:gdLst>
                <a:ahLst/>
                <a:cxnLst>
                  <a:cxn ang="0">
                    <a:pos x="T0" y="T1"/>
                  </a:cxn>
                  <a:cxn ang="0">
                    <a:pos x="T2" y="T3"/>
                  </a:cxn>
                  <a:cxn ang="0">
                    <a:pos x="T4" y="T5"/>
                  </a:cxn>
                  <a:cxn ang="0">
                    <a:pos x="T6" y="T7"/>
                  </a:cxn>
                </a:cxnLst>
                <a:rect l="0" t="0" r="r" b="b"/>
                <a:pathLst>
                  <a:path w="5" h="10">
                    <a:moveTo>
                      <a:pt x="0" y="5"/>
                    </a:moveTo>
                    <a:lnTo>
                      <a:pt x="5" y="10"/>
                    </a:lnTo>
                    <a:lnTo>
                      <a:pt x="5"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7" name="Freeform 611">
                <a:extLst>
                  <a:ext uri="{FF2B5EF4-FFF2-40B4-BE49-F238E27FC236}">
                    <a16:creationId xmlns:a16="http://schemas.microsoft.com/office/drawing/2014/main" id="{31B7F1AB-628A-4FFE-AF02-0D4C42C613A9}"/>
                  </a:ext>
                </a:extLst>
              </p:cNvPr>
              <p:cNvSpPr>
                <a:spLocks/>
              </p:cNvSpPr>
              <p:nvPr userDrawn="1"/>
            </p:nvSpPr>
            <p:spPr bwMode="auto">
              <a:xfrm>
                <a:off x="4187" y="29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8" name="Freeform 612">
                <a:extLst>
                  <a:ext uri="{FF2B5EF4-FFF2-40B4-BE49-F238E27FC236}">
                    <a16:creationId xmlns:a16="http://schemas.microsoft.com/office/drawing/2014/main" id="{F6D13252-F08A-42F1-B136-5FA21D70A04A}"/>
                  </a:ext>
                </a:extLst>
              </p:cNvPr>
              <p:cNvSpPr>
                <a:spLocks/>
              </p:cNvSpPr>
              <p:nvPr userDrawn="1"/>
            </p:nvSpPr>
            <p:spPr bwMode="auto">
              <a:xfrm>
                <a:off x="4361" y="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9" name="Freeform 613">
                <a:extLst>
                  <a:ext uri="{FF2B5EF4-FFF2-40B4-BE49-F238E27FC236}">
                    <a16:creationId xmlns:a16="http://schemas.microsoft.com/office/drawing/2014/main" id="{3288E15C-D962-442A-9D19-2B9A3CE68524}"/>
                  </a:ext>
                </a:extLst>
              </p:cNvPr>
              <p:cNvSpPr>
                <a:spLocks/>
              </p:cNvSpPr>
              <p:nvPr userDrawn="1"/>
            </p:nvSpPr>
            <p:spPr bwMode="auto">
              <a:xfrm>
                <a:off x="4371"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0" name="Freeform 614">
                <a:extLst>
                  <a:ext uri="{FF2B5EF4-FFF2-40B4-BE49-F238E27FC236}">
                    <a16:creationId xmlns:a16="http://schemas.microsoft.com/office/drawing/2014/main" id="{FDEF81D6-F43D-46E4-B7A4-D3CB5FD63D66}"/>
                  </a:ext>
                </a:extLst>
              </p:cNvPr>
              <p:cNvSpPr>
                <a:spLocks/>
              </p:cNvSpPr>
              <p:nvPr userDrawn="1"/>
            </p:nvSpPr>
            <p:spPr bwMode="auto">
              <a:xfrm>
                <a:off x="4341" y="333"/>
                <a:ext cx="10" cy="10"/>
              </a:xfrm>
              <a:custGeom>
                <a:avLst/>
                <a:gdLst>
                  <a:gd name="T0" fmla="*/ 1 w 2"/>
                  <a:gd name="T1" fmla="*/ 0 h 2"/>
                  <a:gd name="T2" fmla="*/ 1 w 2"/>
                  <a:gd name="T3" fmla="*/ 1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2"/>
                      <a:pt x="1" y="1"/>
                    </a:cubicBezTo>
                    <a:cubicBezTo>
                      <a:pt x="2" y="1"/>
                      <a:pt x="2" y="1"/>
                      <a:pt x="2"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1" name="Freeform 615">
                <a:extLst>
                  <a:ext uri="{FF2B5EF4-FFF2-40B4-BE49-F238E27FC236}">
                    <a16:creationId xmlns:a16="http://schemas.microsoft.com/office/drawing/2014/main" id="{91F9DBDD-3BD6-4269-B63F-9D75F4F4B177}"/>
                  </a:ext>
                </a:extLst>
              </p:cNvPr>
              <p:cNvSpPr>
                <a:spLocks/>
              </p:cNvSpPr>
              <p:nvPr userDrawn="1"/>
            </p:nvSpPr>
            <p:spPr bwMode="auto">
              <a:xfrm>
                <a:off x="4391" y="46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2" name="Freeform 616">
                <a:extLst>
                  <a:ext uri="{FF2B5EF4-FFF2-40B4-BE49-F238E27FC236}">
                    <a16:creationId xmlns:a16="http://schemas.microsoft.com/office/drawing/2014/main" id="{C25923AC-6D29-4148-B162-EAF04609D726}"/>
                  </a:ext>
                </a:extLst>
              </p:cNvPr>
              <p:cNvSpPr>
                <a:spLocks/>
              </p:cNvSpPr>
              <p:nvPr userDrawn="1"/>
            </p:nvSpPr>
            <p:spPr bwMode="auto">
              <a:xfrm>
                <a:off x="4411" y="4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3" name="Freeform 617">
                <a:extLst>
                  <a:ext uri="{FF2B5EF4-FFF2-40B4-BE49-F238E27FC236}">
                    <a16:creationId xmlns:a16="http://schemas.microsoft.com/office/drawing/2014/main" id="{032FF1AB-5862-4A45-B6D1-0158F91D0C44}"/>
                  </a:ext>
                </a:extLst>
              </p:cNvPr>
              <p:cNvSpPr>
                <a:spLocks/>
              </p:cNvSpPr>
              <p:nvPr userDrawn="1"/>
            </p:nvSpPr>
            <p:spPr bwMode="auto">
              <a:xfrm>
                <a:off x="4296" y="683"/>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4" name="Freeform 618">
                <a:extLst>
                  <a:ext uri="{FF2B5EF4-FFF2-40B4-BE49-F238E27FC236}">
                    <a16:creationId xmlns:a16="http://schemas.microsoft.com/office/drawing/2014/main" id="{7E5625D7-B90D-405E-AD40-CD219B748A35}"/>
                  </a:ext>
                </a:extLst>
              </p:cNvPr>
              <p:cNvSpPr>
                <a:spLocks/>
              </p:cNvSpPr>
              <p:nvPr userDrawn="1"/>
            </p:nvSpPr>
            <p:spPr bwMode="auto">
              <a:xfrm>
                <a:off x="4261" y="26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2"/>
                      <a:pt x="0" y="2"/>
                      <a:pt x="1"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5" name="Freeform 619">
                <a:extLst>
                  <a:ext uri="{FF2B5EF4-FFF2-40B4-BE49-F238E27FC236}">
                    <a16:creationId xmlns:a16="http://schemas.microsoft.com/office/drawing/2014/main" id="{4687634C-CE39-425B-A19A-7448B327FB49}"/>
                  </a:ext>
                </a:extLst>
              </p:cNvPr>
              <p:cNvSpPr>
                <a:spLocks/>
              </p:cNvSpPr>
              <p:nvPr userDrawn="1"/>
            </p:nvSpPr>
            <p:spPr bwMode="auto">
              <a:xfrm>
                <a:off x="4326" y="58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6" name="Freeform 620">
                <a:extLst>
                  <a:ext uri="{FF2B5EF4-FFF2-40B4-BE49-F238E27FC236}">
                    <a16:creationId xmlns:a16="http://schemas.microsoft.com/office/drawing/2014/main" id="{22F3936F-B5DB-4DE6-9682-6860DE65026E}"/>
                  </a:ext>
                </a:extLst>
              </p:cNvPr>
              <p:cNvSpPr>
                <a:spLocks/>
              </p:cNvSpPr>
              <p:nvPr userDrawn="1"/>
            </p:nvSpPr>
            <p:spPr bwMode="auto">
              <a:xfrm>
                <a:off x="4266" y="27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7" name="Freeform 621">
                <a:extLst>
                  <a:ext uri="{FF2B5EF4-FFF2-40B4-BE49-F238E27FC236}">
                    <a16:creationId xmlns:a16="http://schemas.microsoft.com/office/drawing/2014/main" id="{E9BD0467-C816-4754-8D97-32B44EAACA58}"/>
                  </a:ext>
                </a:extLst>
              </p:cNvPr>
              <p:cNvSpPr>
                <a:spLocks/>
              </p:cNvSpPr>
              <p:nvPr userDrawn="1"/>
            </p:nvSpPr>
            <p:spPr bwMode="auto">
              <a:xfrm>
                <a:off x="4038" y="5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8" name="Freeform 622">
                <a:extLst>
                  <a:ext uri="{FF2B5EF4-FFF2-40B4-BE49-F238E27FC236}">
                    <a16:creationId xmlns:a16="http://schemas.microsoft.com/office/drawing/2014/main" id="{D4D720E1-B845-4705-B950-916FC0A6250B}"/>
                  </a:ext>
                </a:extLst>
              </p:cNvPr>
              <p:cNvSpPr>
                <a:spLocks/>
              </p:cNvSpPr>
              <p:nvPr userDrawn="1"/>
            </p:nvSpPr>
            <p:spPr bwMode="auto">
              <a:xfrm>
                <a:off x="4082" y="44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9" name="Freeform 623">
                <a:extLst>
                  <a:ext uri="{FF2B5EF4-FFF2-40B4-BE49-F238E27FC236}">
                    <a16:creationId xmlns:a16="http://schemas.microsoft.com/office/drawing/2014/main" id="{A09C437C-3987-4CB4-A025-1CC858F06039}"/>
                  </a:ext>
                </a:extLst>
              </p:cNvPr>
              <p:cNvSpPr>
                <a:spLocks/>
              </p:cNvSpPr>
              <p:nvPr userDrawn="1"/>
            </p:nvSpPr>
            <p:spPr bwMode="auto">
              <a:xfrm>
                <a:off x="4212" y="28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0" name="Freeform 624">
                <a:extLst>
                  <a:ext uri="{FF2B5EF4-FFF2-40B4-BE49-F238E27FC236}">
                    <a16:creationId xmlns:a16="http://schemas.microsoft.com/office/drawing/2014/main" id="{678A8D2A-2B78-4743-9E14-948F5B37C597}"/>
                  </a:ext>
                </a:extLst>
              </p:cNvPr>
              <p:cNvSpPr>
                <a:spLocks/>
              </p:cNvSpPr>
              <p:nvPr userDrawn="1"/>
            </p:nvSpPr>
            <p:spPr bwMode="auto">
              <a:xfrm>
                <a:off x="4197" y="26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1" name="Freeform 625">
                <a:extLst>
                  <a:ext uri="{FF2B5EF4-FFF2-40B4-BE49-F238E27FC236}">
                    <a16:creationId xmlns:a16="http://schemas.microsoft.com/office/drawing/2014/main" id="{4CEAACB3-EEEF-4855-8777-3E25190B3AAF}"/>
                  </a:ext>
                </a:extLst>
              </p:cNvPr>
              <p:cNvSpPr>
                <a:spLocks/>
              </p:cNvSpPr>
              <p:nvPr userDrawn="1"/>
            </p:nvSpPr>
            <p:spPr bwMode="auto">
              <a:xfrm>
                <a:off x="4296" y="25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2" name="Freeform 626">
                <a:extLst>
                  <a:ext uri="{FF2B5EF4-FFF2-40B4-BE49-F238E27FC236}">
                    <a16:creationId xmlns:a16="http://schemas.microsoft.com/office/drawing/2014/main" id="{43D5FBB9-F83A-4386-B85B-2B05C2AB4183}"/>
                  </a:ext>
                </a:extLst>
              </p:cNvPr>
              <p:cNvSpPr>
                <a:spLocks/>
              </p:cNvSpPr>
              <p:nvPr userDrawn="1"/>
            </p:nvSpPr>
            <p:spPr bwMode="auto">
              <a:xfrm>
                <a:off x="4212"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3" name="Freeform 627">
                <a:extLst>
                  <a:ext uri="{FF2B5EF4-FFF2-40B4-BE49-F238E27FC236}">
                    <a16:creationId xmlns:a16="http://schemas.microsoft.com/office/drawing/2014/main" id="{E45429C4-532C-47D9-9417-A10B9C2CA1BF}"/>
                  </a:ext>
                </a:extLst>
              </p:cNvPr>
              <p:cNvSpPr>
                <a:spLocks/>
              </p:cNvSpPr>
              <p:nvPr userDrawn="1"/>
            </p:nvSpPr>
            <p:spPr bwMode="auto">
              <a:xfrm>
                <a:off x="4212"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4" name="Freeform 628">
                <a:extLst>
                  <a:ext uri="{FF2B5EF4-FFF2-40B4-BE49-F238E27FC236}">
                    <a16:creationId xmlns:a16="http://schemas.microsoft.com/office/drawing/2014/main" id="{217C3A06-8279-47CC-B62E-6DC53CF3C027}"/>
                  </a:ext>
                </a:extLst>
              </p:cNvPr>
              <p:cNvSpPr>
                <a:spLocks/>
              </p:cNvSpPr>
              <p:nvPr userDrawn="1"/>
            </p:nvSpPr>
            <p:spPr bwMode="auto">
              <a:xfrm>
                <a:off x="4212" y="28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5" name="Freeform 629">
                <a:extLst>
                  <a:ext uri="{FF2B5EF4-FFF2-40B4-BE49-F238E27FC236}">
                    <a16:creationId xmlns:a16="http://schemas.microsoft.com/office/drawing/2014/main" id="{3A61582A-1199-412D-8D4B-C1331E52B98A}"/>
                  </a:ext>
                </a:extLst>
              </p:cNvPr>
              <p:cNvSpPr>
                <a:spLocks/>
              </p:cNvSpPr>
              <p:nvPr userDrawn="1"/>
            </p:nvSpPr>
            <p:spPr bwMode="auto">
              <a:xfrm>
                <a:off x="4137" y="67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6" name="Rectangle 630">
                <a:extLst>
                  <a:ext uri="{FF2B5EF4-FFF2-40B4-BE49-F238E27FC236}">
                    <a16:creationId xmlns:a16="http://schemas.microsoft.com/office/drawing/2014/main" id="{51A6191F-631F-4981-9C46-668BC138F031}"/>
                  </a:ext>
                </a:extLst>
              </p:cNvPr>
              <p:cNvSpPr>
                <a:spLocks noChangeArrowheads="1"/>
              </p:cNvSpPr>
              <p:nvPr userDrawn="1"/>
            </p:nvSpPr>
            <p:spPr bwMode="auto">
              <a:xfrm>
                <a:off x="4406" y="3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7" name="Freeform 631">
                <a:extLst>
                  <a:ext uri="{FF2B5EF4-FFF2-40B4-BE49-F238E27FC236}">
                    <a16:creationId xmlns:a16="http://schemas.microsoft.com/office/drawing/2014/main" id="{F8A153AE-8AFF-47F3-BDCC-1E7B6D57AC87}"/>
                  </a:ext>
                </a:extLst>
              </p:cNvPr>
              <p:cNvSpPr>
                <a:spLocks/>
              </p:cNvSpPr>
              <p:nvPr userDrawn="1"/>
            </p:nvSpPr>
            <p:spPr bwMode="auto">
              <a:xfrm>
                <a:off x="4396" y="363"/>
                <a:ext cx="15" cy="5"/>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2" y="0"/>
                    </a:cubicBezTo>
                    <a:cubicBezTo>
                      <a:pt x="0" y="1"/>
                      <a:pt x="0" y="1"/>
                      <a:pt x="0" y="1"/>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8" name="Freeform 632">
                <a:extLst>
                  <a:ext uri="{FF2B5EF4-FFF2-40B4-BE49-F238E27FC236}">
                    <a16:creationId xmlns:a16="http://schemas.microsoft.com/office/drawing/2014/main" id="{102B6F5C-E8AC-4A40-B694-C8464C39D258}"/>
                  </a:ext>
                </a:extLst>
              </p:cNvPr>
              <p:cNvSpPr>
                <a:spLocks noEditPoints="1"/>
              </p:cNvSpPr>
              <p:nvPr userDrawn="1"/>
            </p:nvSpPr>
            <p:spPr bwMode="auto">
              <a:xfrm>
                <a:off x="4038" y="233"/>
                <a:ext cx="383" cy="475"/>
              </a:xfrm>
              <a:custGeom>
                <a:avLst/>
                <a:gdLst>
                  <a:gd name="T0" fmla="*/ 63 w 77"/>
                  <a:gd name="T1" fmla="*/ 80 h 95"/>
                  <a:gd name="T2" fmla="*/ 67 w 77"/>
                  <a:gd name="T3" fmla="*/ 74 h 95"/>
                  <a:gd name="T4" fmla="*/ 69 w 77"/>
                  <a:gd name="T5" fmla="*/ 71 h 95"/>
                  <a:gd name="T6" fmla="*/ 71 w 77"/>
                  <a:gd name="T7" fmla="*/ 66 h 95"/>
                  <a:gd name="T8" fmla="*/ 74 w 77"/>
                  <a:gd name="T9" fmla="*/ 59 h 95"/>
                  <a:gd name="T10" fmla="*/ 72 w 77"/>
                  <a:gd name="T11" fmla="*/ 48 h 95"/>
                  <a:gd name="T12" fmla="*/ 72 w 77"/>
                  <a:gd name="T13" fmla="*/ 48 h 95"/>
                  <a:gd name="T14" fmla="*/ 75 w 77"/>
                  <a:gd name="T15" fmla="*/ 48 h 95"/>
                  <a:gd name="T16" fmla="*/ 76 w 77"/>
                  <a:gd name="T17" fmla="*/ 42 h 95"/>
                  <a:gd name="T18" fmla="*/ 75 w 77"/>
                  <a:gd name="T19" fmla="*/ 36 h 95"/>
                  <a:gd name="T20" fmla="*/ 69 w 77"/>
                  <a:gd name="T21" fmla="*/ 27 h 95"/>
                  <a:gd name="T22" fmla="*/ 73 w 77"/>
                  <a:gd name="T23" fmla="*/ 22 h 95"/>
                  <a:gd name="T24" fmla="*/ 67 w 77"/>
                  <a:gd name="T25" fmla="*/ 16 h 95"/>
                  <a:gd name="T26" fmla="*/ 69 w 77"/>
                  <a:gd name="T27" fmla="*/ 13 h 95"/>
                  <a:gd name="T28" fmla="*/ 68 w 77"/>
                  <a:gd name="T29" fmla="*/ 11 h 95"/>
                  <a:gd name="T30" fmla="*/ 61 w 77"/>
                  <a:gd name="T31" fmla="*/ 4 h 95"/>
                  <a:gd name="T32" fmla="*/ 56 w 77"/>
                  <a:gd name="T33" fmla="*/ 4 h 95"/>
                  <a:gd name="T34" fmla="*/ 46 w 77"/>
                  <a:gd name="T35" fmla="*/ 2 h 95"/>
                  <a:gd name="T36" fmla="*/ 38 w 77"/>
                  <a:gd name="T37" fmla="*/ 7 h 95"/>
                  <a:gd name="T38" fmla="*/ 34 w 77"/>
                  <a:gd name="T39" fmla="*/ 6 h 95"/>
                  <a:gd name="T40" fmla="*/ 30 w 77"/>
                  <a:gd name="T41" fmla="*/ 9 h 95"/>
                  <a:gd name="T42" fmla="*/ 35 w 77"/>
                  <a:gd name="T43" fmla="*/ 11 h 95"/>
                  <a:gd name="T44" fmla="*/ 36 w 77"/>
                  <a:gd name="T45" fmla="*/ 8 h 95"/>
                  <a:gd name="T46" fmla="*/ 41 w 77"/>
                  <a:gd name="T47" fmla="*/ 9 h 95"/>
                  <a:gd name="T48" fmla="*/ 50 w 77"/>
                  <a:gd name="T49" fmla="*/ 10 h 95"/>
                  <a:gd name="T50" fmla="*/ 59 w 77"/>
                  <a:gd name="T51" fmla="*/ 14 h 95"/>
                  <a:gd name="T52" fmla="*/ 62 w 77"/>
                  <a:gd name="T53" fmla="*/ 20 h 95"/>
                  <a:gd name="T54" fmla="*/ 65 w 77"/>
                  <a:gd name="T55" fmla="*/ 21 h 95"/>
                  <a:gd name="T56" fmla="*/ 68 w 77"/>
                  <a:gd name="T57" fmla="*/ 27 h 95"/>
                  <a:gd name="T58" fmla="*/ 69 w 77"/>
                  <a:gd name="T59" fmla="*/ 41 h 95"/>
                  <a:gd name="T60" fmla="*/ 69 w 77"/>
                  <a:gd name="T61" fmla="*/ 47 h 95"/>
                  <a:gd name="T62" fmla="*/ 68 w 77"/>
                  <a:gd name="T63" fmla="*/ 54 h 95"/>
                  <a:gd name="T64" fmla="*/ 66 w 77"/>
                  <a:gd name="T65" fmla="*/ 62 h 95"/>
                  <a:gd name="T66" fmla="*/ 61 w 77"/>
                  <a:gd name="T67" fmla="*/ 68 h 95"/>
                  <a:gd name="T68" fmla="*/ 53 w 77"/>
                  <a:gd name="T69" fmla="*/ 78 h 95"/>
                  <a:gd name="T70" fmla="*/ 43 w 77"/>
                  <a:gd name="T71" fmla="*/ 84 h 95"/>
                  <a:gd name="T72" fmla="*/ 36 w 77"/>
                  <a:gd name="T73" fmla="*/ 88 h 95"/>
                  <a:gd name="T74" fmla="*/ 24 w 77"/>
                  <a:gd name="T75" fmla="*/ 84 h 95"/>
                  <a:gd name="T76" fmla="*/ 21 w 77"/>
                  <a:gd name="T77" fmla="*/ 81 h 95"/>
                  <a:gd name="T78" fmla="*/ 13 w 77"/>
                  <a:gd name="T79" fmla="*/ 74 h 95"/>
                  <a:gd name="T80" fmla="*/ 10 w 77"/>
                  <a:gd name="T81" fmla="*/ 62 h 95"/>
                  <a:gd name="T82" fmla="*/ 10 w 77"/>
                  <a:gd name="T83" fmla="*/ 45 h 95"/>
                  <a:gd name="T84" fmla="*/ 9 w 77"/>
                  <a:gd name="T85" fmla="*/ 40 h 95"/>
                  <a:gd name="T86" fmla="*/ 0 w 77"/>
                  <a:gd name="T87" fmla="*/ 54 h 95"/>
                  <a:gd name="T88" fmla="*/ 1 w 77"/>
                  <a:gd name="T89" fmla="*/ 60 h 95"/>
                  <a:gd name="T90" fmla="*/ 2 w 77"/>
                  <a:gd name="T91" fmla="*/ 68 h 95"/>
                  <a:gd name="T92" fmla="*/ 7 w 77"/>
                  <a:gd name="T93" fmla="*/ 78 h 95"/>
                  <a:gd name="T94" fmla="*/ 13 w 77"/>
                  <a:gd name="T95" fmla="*/ 84 h 95"/>
                  <a:gd name="T96" fmla="*/ 18 w 77"/>
                  <a:gd name="T97" fmla="*/ 88 h 95"/>
                  <a:gd name="T98" fmla="*/ 23 w 77"/>
                  <a:gd name="T99" fmla="*/ 91 h 95"/>
                  <a:gd name="T100" fmla="*/ 30 w 77"/>
                  <a:gd name="T101" fmla="*/ 95 h 95"/>
                  <a:gd name="T102" fmla="*/ 37 w 77"/>
                  <a:gd name="T103" fmla="*/ 93 h 95"/>
                  <a:gd name="T104" fmla="*/ 42 w 77"/>
                  <a:gd name="T105" fmla="*/ 92 h 95"/>
                  <a:gd name="T106" fmla="*/ 44 w 77"/>
                  <a:gd name="T107" fmla="*/ 93 h 95"/>
                  <a:gd name="T108" fmla="*/ 52 w 77"/>
                  <a:gd name="T109" fmla="*/ 89 h 95"/>
                  <a:gd name="T110" fmla="*/ 60 w 77"/>
                  <a:gd name="T111" fmla="*/ 83 h 95"/>
                  <a:gd name="T112" fmla="*/ 74 w 77"/>
                  <a:gd name="T113" fmla="*/ 46 h 95"/>
                  <a:gd name="T114" fmla="*/ 38 w 77"/>
                  <a:gd name="T115" fmla="*/ 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95">
                    <a:moveTo>
                      <a:pt x="60" y="83"/>
                    </a:moveTo>
                    <a:cubicBezTo>
                      <a:pt x="61" y="83"/>
                      <a:pt x="61" y="83"/>
                      <a:pt x="61" y="83"/>
                    </a:cubicBezTo>
                    <a:cubicBezTo>
                      <a:pt x="61" y="85"/>
                      <a:pt x="60" y="85"/>
                      <a:pt x="62" y="85"/>
                    </a:cubicBezTo>
                    <a:cubicBezTo>
                      <a:pt x="60" y="83"/>
                      <a:pt x="64" y="82"/>
                      <a:pt x="62" y="80"/>
                    </a:cubicBezTo>
                    <a:cubicBezTo>
                      <a:pt x="63" y="79"/>
                      <a:pt x="63" y="79"/>
                      <a:pt x="63" y="79"/>
                    </a:cubicBezTo>
                    <a:cubicBezTo>
                      <a:pt x="63" y="80"/>
                      <a:pt x="63" y="80"/>
                      <a:pt x="63" y="80"/>
                    </a:cubicBezTo>
                    <a:cubicBezTo>
                      <a:pt x="65" y="80"/>
                      <a:pt x="62" y="78"/>
                      <a:pt x="64" y="77"/>
                    </a:cubicBezTo>
                    <a:cubicBezTo>
                      <a:pt x="64" y="76"/>
                      <a:pt x="65" y="76"/>
                      <a:pt x="65" y="77"/>
                    </a:cubicBezTo>
                    <a:cubicBezTo>
                      <a:pt x="65" y="75"/>
                      <a:pt x="65" y="75"/>
                      <a:pt x="65" y="75"/>
                    </a:cubicBezTo>
                    <a:cubicBezTo>
                      <a:pt x="65" y="75"/>
                      <a:pt x="66" y="75"/>
                      <a:pt x="65" y="76"/>
                    </a:cubicBezTo>
                    <a:cubicBezTo>
                      <a:pt x="67" y="74"/>
                      <a:pt x="67" y="74"/>
                      <a:pt x="67" y="74"/>
                    </a:cubicBezTo>
                    <a:cubicBezTo>
                      <a:pt x="67" y="74"/>
                      <a:pt x="67" y="74"/>
                      <a:pt x="67" y="74"/>
                    </a:cubicBezTo>
                    <a:cubicBezTo>
                      <a:pt x="66" y="73"/>
                      <a:pt x="66" y="72"/>
                      <a:pt x="66" y="72"/>
                    </a:cubicBezTo>
                    <a:cubicBezTo>
                      <a:pt x="67" y="72"/>
                      <a:pt x="66" y="72"/>
                      <a:pt x="67" y="72"/>
                    </a:cubicBezTo>
                    <a:cubicBezTo>
                      <a:pt x="67" y="71"/>
                      <a:pt x="67" y="71"/>
                      <a:pt x="67" y="71"/>
                    </a:cubicBezTo>
                    <a:cubicBezTo>
                      <a:pt x="67" y="71"/>
                      <a:pt x="68" y="72"/>
                      <a:pt x="67" y="73"/>
                    </a:cubicBezTo>
                    <a:cubicBezTo>
                      <a:pt x="70" y="73"/>
                      <a:pt x="67" y="72"/>
                      <a:pt x="70" y="70"/>
                    </a:cubicBezTo>
                    <a:cubicBezTo>
                      <a:pt x="69" y="71"/>
                      <a:pt x="69" y="71"/>
                      <a:pt x="69" y="71"/>
                    </a:cubicBezTo>
                    <a:cubicBezTo>
                      <a:pt x="71" y="72"/>
                      <a:pt x="71" y="71"/>
                      <a:pt x="72" y="70"/>
                    </a:cubicBezTo>
                    <a:cubicBezTo>
                      <a:pt x="72" y="70"/>
                      <a:pt x="69" y="71"/>
                      <a:pt x="69" y="69"/>
                    </a:cubicBezTo>
                    <a:cubicBezTo>
                      <a:pt x="69" y="69"/>
                      <a:pt x="70" y="69"/>
                      <a:pt x="70" y="68"/>
                    </a:cubicBezTo>
                    <a:cubicBezTo>
                      <a:pt x="70" y="68"/>
                      <a:pt x="70" y="68"/>
                      <a:pt x="71" y="67"/>
                    </a:cubicBezTo>
                    <a:cubicBezTo>
                      <a:pt x="72" y="68"/>
                      <a:pt x="72" y="68"/>
                      <a:pt x="72" y="68"/>
                    </a:cubicBezTo>
                    <a:cubicBezTo>
                      <a:pt x="72" y="67"/>
                      <a:pt x="71" y="66"/>
                      <a:pt x="71" y="66"/>
                    </a:cubicBezTo>
                    <a:cubicBezTo>
                      <a:pt x="72" y="65"/>
                      <a:pt x="73" y="65"/>
                      <a:pt x="73" y="65"/>
                    </a:cubicBezTo>
                    <a:cubicBezTo>
                      <a:pt x="74" y="64"/>
                      <a:pt x="72" y="65"/>
                      <a:pt x="72" y="64"/>
                    </a:cubicBezTo>
                    <a:cubicBezTo>
                      <a:pt x="73" y="63"/>
                      <a:pt x="73" y="61"/>
                      <a:pt x="73" y="60"/>
                    </a:cubicBezTo>
                    <a:cubicBezTo>
                      <a:pt x="73" y="59"/>
                      <a:pt x="73" y="60"/>
                      <a:pt x="74" y="60"/>
                    </a:cubicBezTo>
                    <a:cubicBezTo>
                      <a:pt x="73" y="59"/>
                      <a:pt x="73" y="59"/>
                      <a:pt x="73" y="59"/>
                    </a:cubicBezTo>
                    <a:cubicBezTo>
                      <a:pt x="73" y="59"/>
                      <a:pt x="73" y="59"/>
                      <a:pt x="74" y="59"/>
                    </a:cubicBezTo>
                    <a:cubicBezTo>
                      <a:pt x="73" y="58"/>
                      <a:pt x="72" y="58"/>
                      <a:pt x="72" y="57"/>
                    </a:cubicBezTo>
                    <a:cubicBezTo>
                      <a:pt x="71" y="57"/>
                      <a:pt x="75" y="56"/>
                      <a:pt x="74" y="54"/>
                    </a:cubicBezTo>
                    <a:cubicBezTo>
                      <a:pt x="74" y="54"/>
                      <a:pt x="75" y="54"/>
                      <a:pt x="75" y="54"/>
                    </a:cubicBezTo>
                    <a:cubicBezTo>
                      <a:pt x="74" y="52"/>
                      <a:pt x="75" y="53"/>
                      <a:pt x="74" y="51"/>
                    </a:cubicBezTo>
                    <a:cubicBezTo>
                      <a:pt x="75" y="50"/>
                      <a:pt x="75" y="50"/>
                      <a:pt x="75" y="50"/>
                    </a:cubicBezTo>
                    <a:cubicBezTo>
                      <a:pt x="73" y="50"/>
                      <a:pt x="73" y="49"/>
                      <a:pt x="72" y="48"/>
                    </a:cubicBezTo>
                    <a:cubicBezTo>
                      <a:pt x="71" y="48"/>
                      <a:pt x="71" y="48"/>
                      <a:pt x="71" y="49"/>
                    </a:cubicBezTo>
                    <a:cubicBezTo>
                      <a:pt x="70" y="47"/>
                      <a:pt x="70" y="47"/>
                      <a:pt x="70" y="47"/>
                    </a:cubicBezTo>
                    <a:cubicBezTo>
                      <a:pt x="70" y="47"/>
                      <a:pt x="71" y="47"/>
                      <a:pt x="71" y="47"/>
                    </a:cubicBezTo>
                    <a:cubicBezTo>
                      <a:pt x="71" y="47"/>
                      <a:pt x="71" y="47"/>
                      <a:pt x="71" y="47"/>
                    </a:cubicBezTo>
                    <a:cubicBezTo>
                      <a:pt x="72" y="46"/>
                      <a:pt x="72" y="47"/>
                      <a:pt x="73" y="47"/>
                    </a:cubicBezTo>
                    <a:cubicBezTo>
                      <a:pt x="73" y="48"/>
                      <a:pt x="72" y="48"/>
                      <a:pt x="72" y="48"/>
                    </a:cubicBezTo>
                    <a:cubicBezTo>
                      <a:pt x="73" y="48"/>
                      <a:pt x="74" y="49"/>
                      <a:pt x="74" y="49"/>
                    </a:cubicBezTo>
                    <a:cubicBezTo>
                      <a:pt x="74" y="49"/>
                      <a:pt x="74" y="49"/>
                      <a:pt x="74" y="48"/>
                    </a:cubicBezTo>
                    <a:cubicBezTo>
                      <a:pt x="74" y="48"/>
                      <a:pt x="74" y="49"/>
                      <a:pt x="75" y="48"/>
                    </a:cubicBezTo>
                    <a:cubicBezTo>
                      <a:pt x="75" y="48"/>
                      <a:pt x="74" y="48"/>
                      <a:pt x="74" y="48"/>
                    </a:cubicBezTo>
                    <a:cubicBezTo>
                      <a:pt x="76" y="48"/>
                      <a:pt x="76" y="48"/>
                      <a:pt x="76" y="48"/>
                    </a:cubicBezTo>
                    <a:cubicBezTo>
                      <a:pt x="75" y="48"/>
                      <a:pt x="75" y="48"/>
                      <a:pt x="75" y="48"/>
                    </a:cubicBezTo>
                    <a:cubicBezTo>
                      <a:pt x="75" y="48"/>
                      <a:pt x="76" y="45"/>
                      <a:pt x="76" y="45"/>
                    </a:cubicBezTo>
                    <a:cubicBezTo>
                      <a:pt x="75" y="44"/>
                      <a:pt x="73" y="42"/>
                      <a:pt x="72" y="40"/>
                    </a:cubicBezTo>
                    <a:cubicBezTo>
                      <a:pt x="73" y="40"/>
                      <a:pt x="74" y="40"/>
                      <a:pt x="75" y="40"/>
                    </a:cubicBezTo>
                    <a:cubicBezTo>
                      <a:pt x="74" y="41"/>
                      <a:pt x="76" y="42"/>
                      <a:pt x="76" y="43"/>
                    </a:cubicBezTo>
                    <a:cubicBezTo>
                      <a:pt x="76" y="43"/>
                      <a:pt x="76" y="43"/>
                      <a:pt x="76" y="43"/>
                    </a:cubicBezTo>
                    <a:cubicBezTo>
                      <a:pt x="76" y="43"/>
                      <a:pt x="76" y="42"/>
                      <a:pt x="76" y="42"/>
                    </a:cubicBezTo>
                    <a:cubicBezTo>
                      <a:pt x="76" y="41"/>
                      <a:pt x="75" y="41"/>
                      <a:pt x="75" y="41"/>
                    </a:cubicBezTo>
                    <a:cubicBezTo>
                      <a:pt x="76" y="41"/>
                      <a:pt x="76" y="40"/>
                      <a:pt x="77" y="39"/>
                    </a:cubicBezTo>
                    <a:cubicBezTo>
                      <a:pt x="75" y="40"/>
                      <a:pt x="75" y="38"/>
                      <a:pt x="74" y="37"/>
                    </a:cubicBezTo>
                    <a:cubicBezTo>
                      <a:pt x="75" y="37"/>
                      <a:pt x="76" y="37"/>
                      <a:pt x="76" y="38"/>
                    </a:cubicBezTo>
                    <a:cubicBezTo>
                      <a:pt x="77" y="37"/>
                      <a:pt x="73" y="37"/>
                      <a:pt x="74" y="35"/>
                    </a:cubicBezTo>
                    <a:cubicBezTo>
                      <a:pt x="75" y="36"/>
                      <a:pt x="74" y="36"/>
                      <a:pt x="75" y="36"/>
                    </a:cubicBezTo>
                    <a:cubicBezTo>
                      <a:pt x="74" y="35"/>
                      <a:pt x="74" y="34"/>
                      <a:pt x="75" y="34"/>
                    </a:cubicBezTo>
                    <a:cubicBezTo>
                      <a:pt x="75" y="34"/>
                      <a:pt x="75" y="34"/>
                      <a:pt x="75" y="34"/>
                    </a:cubicBezTo>
                    <a:cubicBezTo>
                      <a:pt x="75" y="32"/>
                      <a:pt x="74" y="28"/>
                      <a:pt x="72" y="29"/>
                    </a:cubicBezTo>
                    <a:cubicBezTo>
                      <a:pt x="73" y="29"/>
                      <a:pt x="75" y="28"/>
                      <a:pt x="75" y="28"/>
                    </a:cubicBezTo>
                    <a:cubicBezTo>
                      <a:pt x="75" y="28"/>
                      <a:pt x="73" y="28"/>
                      <a:pt x="72" y="27"/>
                    </a:cubicBezTo>
                    <a:cubicBezTo>
                      <a:pt x="70" y="27"/>
                      <a:pt x="69" y="27"/>
                      <a:pt x="69" y="27"/>
                    </a:cubicBezTo>
                    <a:cubicBezTo>
                      <a:pt x="70" y="27"/>
                      <a:pt x="73" y="24"/>
                      <a:pt x="74" y="26"/>
                    </a:cubicBezTo>
                    <a:cubicBezTo>
                      <a:pt x="74" y="25"/>
                      <a:pt x="74" y="25"/>
                      <a:pt x="74" y="24"/>
                    </a:cubicBezTo>
                    <a:cubicBezTo>
                      <a:pt x="74" y="24"/>
                      <a:pt x="72" y="25"/>
                      <a:pt x="72" y="25"/>
                    </a:cubicBezTo>
                    <a:cubicBezTo>
                      <a:pt x="73" y="23"/>
                      <a:pt x="72" y="24"/>
                      <a:pt x="73" y="22"/>
                    </a:cubicBezTo>
                    <a:cubicBezTo>
                      <a:pt x="73" y="23"/>
                      <a:pt x="71" y="23"/>
                      <a:pt x="70" y="22"/>
                    </a:cubicBezTo>
                    <a:cubicBezTo>
                      <a:pt x="71" y="22"/>
                      <a:pt x="73" y="21"/>
                      <a:pt x="73" y="22"/>
                    </a:cubicBezTo>
                    <a:cubicBezTo>
                      <a:pt x="73" y="22"/>
                      <a:pt x="72" y="21"/>
                      <a:pt x="71" y="21"/>
                    </a:cubicBezTo>
                    <a:cubicBezTo>
                      <a:pt x="71" y="21"/>
                      <a:pt x="70" y="21"/>
                      <a:pt x="70" y="21"/>
                    </a:cubicBezTo>
                    <a:cubicBezTo>
                      <a:pt x="71" y="21"/>
                      <a:pt x="72" y="20"/>
                      <a:pt x="72" y="19"/>
                    </a:cubicBezTo>
                    <a:cubicBezTo>
                      <a:pt x="72" y="20"/>
                      <a:pt x="72" y="18"/>
                      <a:pt x="71" y="18"/>
                    </a:cubicBezTo>
                    <a:cubicBezTo>
                      <a:pt x="71" y="18"/>
                      <a:pt x="71" y="18"/>
                      <a:pt x="71" y="18"/>
                    </a:cubicBezTo>
                    <a:cubicBezTo>
                      <a:pt x="70" y="16"/>
                      <a:pt x="67" y="18"/>
                      <a:pt x="67" y="16"/>
                    </a:cubicBezTo>
                    <a:cubicBezTo>
                      <a:pt x="67" y="16"/>
                      <a:pt x="69" y="15"/>
                      <a:pt x="69" y="14"/>
                    </a:cubicBezTo>
                    <a:cubicBezTo>
                      <a:pt x="68" y="15"/>
                      <a:pt x="63" y="16"/>
                      <a:pt x="62" y="15"/>
                    </a:cubicBezTo>
                    <a:cubicBezTo>
                      <a:pt x="62" y="15"/>
                      <a:pt x="62" y="15"/>
                      <a:pt x="62" y="15"/>
                    </a:cubicBezTo>
                    <a:cubicBezTo>
                      <a:pt x="61" y="14"/>
                      <a:pt x="61" y="14"/>
                      <a:pt x="61" y="14"/>
                    </a:cubicBezTo>
                    <a:cubicBezTo>
                      <a:pt x="61" y="14"/>
                      <a:pt x="63" y="13"/>
                      <a:pt x="65" y="13"/>
                    </a:cubicBezTo>
                    <a:cubicBezTo>
                      <a:pt x="66" y="13"/>
                      <a:pt x="68" y="13"/>
                      <a:pt x="69" y="13"/>
                    </a:cubicBezTo>
                    <a:cubicBezTo>
                      <a:pt x="69" y="12"/>
                      <a:pt x="69" y="13"/>
                      <a:pt x="68" y="12"/>
                    </a:cubicBezTo>
                    <a:cubicBezTo>
                      <a:pt x="69" y="11"/>
                      <a:pt x="69" y="12"/>
                      <a:pt x="70" y="12"/>
                    </a:cubicBezTo>
                    <a:cubicBezTo>
                      <a:pt x="70" y="12"/>
                      <a:pt x="68" y="9"/>
                      <a:pt x="68" y="9"/>
                    </a:cubicBezTo>
                    <a:cubicBezTo>
                      <a:pt x="67" y="10"/>
                      <a:pt x="66" y="9"/>
                      <a:pt x="65" y="10"/>
                    </a:cubicBezTo>
                    <a:cubicBezTo>
                      <a:pt x="65" y="10"/>
                      <a:pt x="66" y="10"/>
                      <a:pt x="67" y="10"/>
                    </a:cubicBezTo>
                    <a:cubicBezTo>
                      <a:pt x="67" y="11"/>
                      <a:pt x="68" y="11"/>
                      <a:pt x="68" y="11"/>
                    </a:cubicBezTo>
                    <a:cubicBezTo>
                      <a:pt x="67" y="12"/>
                      <a:pt x="64" y="12"/>
                      <a:pt x="63" y="11"/>
                    </a:cubicBezTo>
                    <a:cubicBezTo>
                      <a:pt x="63" y="10"/>
                      <a:pt x="65" y="9"/>
                      <a:pt x="65" y="9"/>
                    </a:cubicBezTo>
                    <a:cubicBezTo>
                      <a:pt x="65" y="9"/>
                      <a:pt x="63" y="8"/>
                      <a:pt x="63" y="8"/>
                    </a:cubicBezTo>
                    <a:cubicBezTo>
                      <a:pt x="65" y="8"/>
                      <a:pt x="65" y="8"/>
                      <a:pt x="65" y="8"/>
                    </a:cubicBezTo>
                    <a:cubicBezTo>
                      <a:pt x="64" y="7"/>
                      <a:pt x="62" y="8"/>
                      <a:pt x="62" y="6"/>
                    </a:cubicBezTo>
                    <a:cubicBezTo>
                      <a:pt x="62" y="6"/>
                      <a:pt x="62" y="4"/>
                      <a:pt x="61" y="4"/>
                    </a:cubicBezTo>
                    <a:cubicBezTo>
                      <a:pt x="61" y="6"/>
                      <a:pt x="58" y="10"/>
                      <a:pt x="57" y="11"/>
                    </a:cubicBezTo>
                    <a:cubicBezTo>
                      <a:pt x="57" y="10"/>
                      <a:pt x="56" y="8"/>
                      <a:pt x="56" y="7"/>
                    </a:cubicBezTo>
                    <a:cubicBezTo>
                      <a:pt x="56" y="6"/>
                      <a:pt x="59" y="5"/>
                      <a:pt x="59" y="4"/>
                    </a:cubicBezTo>
                    <a:cubicBezTo>
                      <a:pt x="59" y="5"/>
                      <a:pt x="58" y="5"/>
                      <a:pt x="58" y="5"/>
                    </a:cubicBezTo>
                    <a:cubicBezTo>
                      <a:pt x="57" y="4"/>
                      <a:pt x="58" y="4"/>
                      <a:pt x="57" y="4"/>
                    </a:cubicBezTo>
                    <a:cubicBezTo>
                      <a:pt x="57" y="5"/>
                      <a:pt x="56" y="2"/>
                      <a:pt x="56" y="4"/>
                    </a:cubicBezTo>
                    <a:cubicBezTo>
                      <a:pt x="55" y="4"/>
                      <a:pt x="56" y="4"/>
                      <a:pt x="55" y="3"/>
                    </a:cubicBezTo>
                    <a:cubicBezTo>
                      <a:pt x="55" y="4"/>
                      <a:pt x="52" y="5"/>
                      <a:pt x="52" y="6"/>
                    </a:cubicBezTo>
                    <a:cubicBezTo>
                      <a:pt x="52" y="5"/>
                      <a:pt x="52" y="5"/>
                      <a:pt x="52" y="5"/>
                    </a:cubicBezTo>
                    <a:cubicBezTo>
                      <a:pt x="50" y="4"/>
                      <a:pt x="49" y="3"/>
                      <a:pt x="47" y="3"/>
                    </a:cubicBezTo>
                    <a:cubicBezTo>
                      <a:pt x="47" y="2"/>
                      <a:pt x="46" y="2"/>
                      <a:pt x="47" y="1"/>
                    </a:cubicBezTo>
                    <a:cubicBezTo>
                      <a:pt x="46" y="2"/>
                      <a:pt x="46" y="2"/>
                      <a:pt x="46" y="2"/>
                    </a:cubicBezTo>
                    <a:cubicBezTo>
                      <a:pt x="45" y="1"/>
                      <a:pt x="47" y="2"/>
                      <a:pt x="46" y="0"/>
                    </a:cubicBezTo>
                    <a:cubicBezTo>
                      <a:pt x="46" y="1"/>
                      <a:pt x="45" y="1"/>
                      <a:pt x="44" y="2"/>
                    </a:cubicBezTo>
                    <a:cubicBezTo>
                      <a:pt x="44" y="3"/>
                      <a:pt x="46" y="2"/>
                      <a:pt x="46" y="2"/>
                    </a:cubicBezTo>
                    <a:cubicBezTo>
                      <a:pt x="46" y="3"/>
                      <a:pt x="45" y="5"/>
                      <a:pt x="43" y="6"/>
                    </a:cubicBezTo>
                    <a:cubicBezTo>
                      <a:pt x="42" y="6"/>
                      <a:pt x="43" y="5"/>
                      <a:pt x="42" y="5"/>
                    </a:cubicBezTo>
                    <a:cubicBezTo>
                      <a:pt x="40" y="5"/>
                      <a:pt x="41" y="8"/>
                      <a:pt x="38" y="7"/>
                    </a:cubicBezTo>
                    <a:cubicBezTo>
                      <a:pt x="37" y="6"/>
                      <a:pt x="38" y="5"/>
                      <a:pt x="38" y="4"/>
                    </a:cubicBezTo>
                    <a:cubicBezTo>
                      <a:pt x="39" y="4"/>
                      <a:pt x="39" y="5"/>
                      <a:pt x="40" y="5"/>
                    </a:cubicBezTo>
                    <a:cubicBezTo>
                      <a:pt x="39" y="4"/>
                      <a:pt x="39" y="4"/>
                      <a:pt x="39" y="4"/>
                    </a:cubicBezTo>
                    <a:cubicBezTo>
                      <a:pt x="39" y="4"/>
                      <a:pt x="40" y="3"/>
                      <a:pt x="41" y="4"/>
                    </a:cubicBezTo>
                    <a:cubicBezTo>
                      <a:pt x="40" y="3"/>
                      <a:pt x="36" y="4"/>
                      <a:pt x="34" y="4"/>
                    </a:cubicBezTo>
                    <a:cubicBezTo>
                      <a:pt x="34" y="5"/>
                      <a:pt x="33" y="5"/>
                      <a:pt x="34" y="6"/>
                    </a:cubicBezTo>
                    <a:cubicBezTo>
                      <a:pt x="34" y="5"/>
                      <a:pt x="34" y="5"/>
                      <a:pt x="34" y="5"/>
                    </a:cubicBezTo>
                    <a:cubicBezTo>
                      <a:pt x="35" y="6"/>
                      <a:pt x="33" y="7"/>
                      <a:pt x="34" y="7"/>
                    </a:cubicBezTo>
                    <a:cubicBezTo>
                      <a:pt x="34" y="8"/>
                      <a:pt x="33" y="9"/>
                      <a:pt x="32" y="9"/>
                    </a:cubicBezTo>
                    <a:cubicBezTo>
                      <a:pt x="31" y="8"/>
                      <a:pt x="31" y="8"/>
                      <a:pt x="31" y="8"/>
                    </a:cubicBezTo>
                    <a:cubicBezTo>
                      <a:pt x="32" y="8"/>
                      <a:pt x="32" y="8"/>
                      <a:pt x="33" y="8"/>
                    </a:cubicBezTo>
                    <a:cubicBezTo>
                      <a:pt x="32" y="9"/>
                      <a:pt x="30" y="7"/>
                      <a:pt x="30" y="9"/>
                    </a:cubicBezTo>
                    <a:cubicBezTo>
                      <a:pt x="32" y="9"/>
                      <a:pt x="32" y="9"/>
                      <a:pt x="32" y="9"/>
                    </a:cubicBezTo>
                    <a:cubicBezTo>
                      <a:pt x="31" y="10"/>
                      <a:pt x="31" y="12"/>
                      <a:pt x="30" y="12"/>
                    </a:cubicBezTo>
                    <a:cubicBezTo>
                      <a:pt x="31" y="13"/>
                      <a:pt x="30" y="12"/>
                      <a:pt x="31" y="13"/>
                    </a:cubicBezTo>
                    <a:cubicBezTo>
                      <a:pt x="30" y="11"/>
                      <a:pt x="33" y="11"/>
                      <a:pt x="32" y="10"/>
                    </a:cubicBezTo>
                    <a:cubicBezTo>
                      <a:pt x="33" y="11"/>
                      <a:pt x="33" y="10"/>
                      <a:pt x="35" y="11"/>
                    </a:cubicBezTo>
                    <a:cubicBezTo>
                      <a:pt x="34" y="11"/>
                      <a:pt x="34" y="11"/>
                      <a:pt x="35" y="11"/>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4" y="10"/>
                      <a:pt x="34" y="10"/>
                    </a:cubicBezTo>
                    <a:cubicBezTo>
                      <a:pt x="34" y="9"/>
                      <a:pt x="35" y="8"/>
                      <a:pt x="36" y="8"/>
                    </a:cubicBezTo>
                    <a:cubicBezTo>
                      <a:pt x="36" y="8"/>
                      <a:pt x="36" y="8"/>
                      <a:pt x="36" y="9"/>
                    </a:cubicBezTo>
                    <a:cubicBezTo>
                      <a:pt x="36" y="8"/>
                      <a:pt x="36" y="8"/>
                      <a:pt x="36" y="8"/>
                    </a:cubicBezTo>
                    <a:cubicBezTo>
                      <a:pt x="37" y="8"/>
                      <a:pt x="38" y="9"/>
                      <a:pt x="37" y="10"/>
                    </a:cubicBezTo>
                    <a:cubicBezTo>
                      <a:pt x="38" y="9"/>
                      <a:pt x="38" y="9"/>
                      <a:pt x="38" y="9"/>
                    </a:cubicBezTo>
                    <a:cubicBezTo>
                      <a:pt x="39" y="10"/>
                      <a:pt x="40" y="10"/>
                      <a:pt x="40" y="9"/>
                    </a:cubicBezTo>
                    <a:cubicBezTo>
                      <a:pt x="40" y="9"/>
                      <a:pt x="41" y="8"/>
                      <a:pt x="41" y="9"/>
                    </a:cubicBezTo>
                    <a:cubicBezTo>
                      <a:pt x="41" y="9"/>
                      <a:pt x="42" y="8"/>
                      <a:pt x="42" y="8"/>
                    </a:cubicBezTo>
                    <a:cubicBezTo>
                      <a:pt x="42" y="8"/>
                      <a:pt x="42" y="8"/>
                      <a:pt x="42" y="8"/>
                    </a:cubicBezTo>
                    <a:cubicBezTo>
                      <a:pt x="43" y="8"/>
                      <a:pt x="45" y="7"/>
                      <a:pt x="47" y="9"/>
                    </a:cubicBezTo>
                    <a:cubicBezTo>
                      <a:pt x="47" y="9"/>
                      <a:pt x="48" y="8"/>
                      <a:pt x="49" y="9"/>
                    </a:cubicBezTo>
                    <a:cubicBezTo>
                      <a:pt x="48" y="10"/>
                      <a:pt x="48" y="10"/>
                      <a:pt x="48" y="10"/>
                    </a:cubicBezTo>
                    <a:cubicBezTo>
                      <a:pt x="49" y="9"/>
                      <a:pt x="50" y="11"/>
                      <a:pt x="50" y="10"/>
                    </a:cubicBezTo>
                    <a:cubicBezTo>
                      <a:pt x="50" y="12"/>
                      <a:pt x="53" y="12"/>
                      <a:pt x="54" y="13"/>
                    </a:cubicBezTo>
                    <a:cubicBezTo>
                      <a:pt x="54" y="12"/>
                      <a:pt x="54" y="12"/>
                      <a:pt x="54" y="12"/>
                    </a:cubicBezTo>
                    <a:cubicBezTo>
                      <a:pt x="55" y="12"/>
                      <a:pt x="56" y="12"/>
                      <a:pt x="57" y="13"/>
                    </a:cubicBezTo>
                    <a:cubicBezTo>
                      <a:pt x="57" y="12"/>
                      <a:pt x="57" y="12"/>
                      <a:pt x="57" y="12"/>
                    </a:cubicBezTo>
                    <a:cubicBezTo>
                      <a:pt x="58" y="12"/>
                      <a:pt x="58" y="14"/>
                      <a:pt x="59" y="15"/>
                    </a:cubicBezTo>
                    <a:cubicBezTo>
                      <a:pt x="59" y="15"/>
                      <a:pt x="59" y="15"/>
                      <a:pt x="59" y="14"/>
                    </a:cubicBezTo>
                    <a:cubicBezTo>
                      <a:pt x="59" y="16"/>
                      <a:pt x="59" y="16"/>
                      <a:pt x="60" y="16"/>
                    </a:cubicBezTo>
                    <a:cubicBezTo>
                      <a:pt x="61" y="17"/>
                      <a:pt x="62" y="17"/>
                      <a:pt x="62" y="18"/>
                    </a:cubicBezTo>
                    <a:cubicBezTo>
                      <a:pt x="62" y="18"/>
                      <a:pt x="62" y="19"/>
                      <a:pt x="62" y="19"/>
                    </a:cubicBezTo>
                    <a:cubicBezTo>
                      <a:pt x="62" y="19"/>
                      <a:pt x="62" y="19"/>
                      <a:pt x="62" y="19"/>
                    </a:cubicBezTo>
                    <a:cubicBezTo>
                      <a:pt x="62" y="19"/>
                      <a:pt x="62" y="19"/>
                      <a:pt x="62" y="19"/>
                    </a:cubicBezTo>
                    <a:cubicBezTo>
                      <a:pt x="62" y="19"/>
                      <a:pt x="62" y="20"/>
                      <a:pt x="62" y="20"/>
                    </a:cubicBezTo>
                    <a:cubicBezTo>
                      <a:pt x="62" y="20"/>
                      <a:pt x="62" y="19"/>
                      <a:pt x="62" y="19"/>
                    </a:cubicBezTo>
                    <a:cubicBezTo>
                      <a:pt x="63" y="20"/>
                      <a:pt x="63" y="20"/>
                      <a:pt x="63" y="20"/>
                    </a:cubicBezTo>
                    <a:cubicBezTo>
                      <a:pt x="63" y="21"/>
                      <a:pt x="63" y="21"/>
                      <a:pt x="63" y="21"/>
                    </a:cubicBezTo>
                    <a:cubicBezTo>
                      <a:pt x="63" y="21"/>
                      <a:pt x="63" y="21"/>
                      <a:pt x="63" y="21"/>
                    </a:cubicBezTo>
                    <a:cubicBezTo>
                      <a:pt x="62" y="21"/>
                      <a:pt x="63" y="21"/>
                      <a:pt x="64" y="20"/>
                    </a:cubicBezTo>
                    <a:cubicBezTo>
                      <a:pt x="64" y="20"/>
                      <a:pt x="64" y="21"/>
                      <a:pt x="65" y="21"/>
                    </a:cubicBezTo>
                    <a:cubicBezTo>
                      <a:pt x="63" y="22"/>
                      <a:pt x="65" y="21"/>
                      <a:pt x="64" y="23"/>
                    </a:cubicBezTo>
                    <a:cubicBezTo>
                      <a:pt x="65" y="23"/>
                      <a:pt x="66" y="24"/>
                      <a:pt x="67" y="24"/>
                    </a:cubicBezTo>
                    <a:cubicBezTo>
                      <a:pt x="67" y="24"/>
                      <a:pt x="67" y="24"/>
                      <a:pt x="67" y="24"/>
                    </a:cubicBezTo>
                    <a:cubicBezTo>
                      <a:pt x="67" y="25"/>
                      <a:pt x="67" y="25"/>
                      <a:pt x="68" y="25"/>
                    </a:cubicBezTo>
                    <a:cubicBezTo>
                      <a:pt x="66" y="26"/>
                      <a:pt x="66" y="26"/>
                      <a:pt x="66" y="26"/>
                    </a:cubicBezTo>
                    <a:cubicBezTo>
                      <a:pt x="68" y="27"/>
                      <a:pt x="68" y="27"/>
                      <a:pt x="68" y="27"/>
                    </a:cubicBezTo>
                    <a:cubicBezTo>
                      <a:pt x="68" y="28"/>
                      <a:pt x="67" y="28"/>
                      <a:pt x="66" y="28"/>
                    </a:cubicBezTo>
                    <a:cubicBezTo>
                      <a:pt x="68" y="29"/>
                      <a:pt x="67" y="29"/>
                      <a:pt x="69" y="30"/>
                    </a:cubicBezTo>
                    <a:cubicBezTo>
                      <a:pt x="68" y="30"/>
                      <a:pt x="68" y="30"/>
                      <a:pt x="68" y="30"/>
                    </a:cubicBezTo>
                    <a:cubicBezTo>
                      <a:pt x="68" y="30"/>
                      <a:pt x="70" y="31"/>
                      <a:pt x="69" y="31"/>
                    </a:cubicBezTo>
                    <a:cubicBezTo>
                      <a:pt x="68" y="33"/>
                      <a:pt x="70" y="37"/>
                      <a:pt x="68" y="40"/>
                    </a:cubicBezTo>
                    <a:cubicBezTo>
                      <a:pt x="70" y="39"/>
                      <a:pt x="67" y="41"/>
                      <a:pt x="69" y="41"/>
                    </a:cubicBezTo>
                    <a:cubicBezTo>
                      <a:pt x="68" y="41"/>
                      <a:pt x="68" y="42"/>
                      <a:pt x="68" y="41"/>
                    </a:cubicBezTo>
                    <a:cubicBezTo>
                      <a:pt x="68" y="43"/>
                      <a:pt x="66" y="43"/>
                      <a:pt x="68" y="45"/>
                    </a:cubicBezTo>
                    <a:cubicBezTo>
                      <a:pt x="67" y="45"/>
                      <a:pt x="67" y="44"/>
                      <a:pt x="67" y="44"/>
                    </a:cubicBezTo>
                    <a:cubicBezTo>
                      <a:pt x="67" y="44"/>
                      <a:pt x="67" y="45"/>
                      <a:pt x="67" y="45"/>
                    </a:cubicBezTo>
                    <a:cubicBezTo>
                      <a:pt x="67" y="45"/>
                      <a:pt x="67" y="45"/>
                      <a:pt x="66" y="44"/>
                    </a:cubicBezTo>
                    <a:cubicBezTo>
                      <a:pt x="66" y="46"/>
                      <a:pt x="68" y="46"/>
                      <a:pt x="69" y="47"/>
                    </a:cubicBezTo>
                    <a:cubicBezTo>
                      <a:pt x="69" y="47"/>
                      <a:pt x="69" y="48"/>
                      <a:pt x="70" y="48"/>
                    </a:cubicBezTo>
                    <a:cubicBezTo>
                      <a:pt x="69" y="48"/>
                      <a:pt x="68" y="49"/>
                      <a:pt x="68" y="48"/>
                    </a:cubicBezTo>
                    <a:cubicBezTo>
                      <a:pt x="68" y="48"/>
                      <a:pt x="67" y="51"/>
                      <a:pt x="68" y="51"/>
                    </a:cubicBezTo>
                    <a:cubicBezTo>
                      <a:pt x="68" y="51"/>
                      <a:pt x="68" y="52"/>
                      <a:pt x="68" y="52"/>
                    </a:cubicBezTo>
                    <a:cubicBezTo>
                      <a:pt x="68" y="53"/>
                      <a:pt x="68" y="53"/>
                      <a:pt x="68" y="54"/>
                    </a:cubicBezTo>
                    <a:cubicBezTo>
                      <a:pt x="68" y="54"/>
                      <a:pt x="68" y="54"/>
                      <a:pt x="68" y="54"/>
                    </a:cubicBezTo>
                    <a:cubicBezTo>
                      <a:pt x="69" y="55"/>
                      <a:pt x="68" y="55"/>
                      <a:pt x="68" y="56"/>
                    </a:cubicBezTo>
                    <a:cubicBezTo>
                      <a:pt x="68" y="56"/>
                      <a:pt x="68" y="56"/>
                      <a:pt x="68" y="56"/>
                    </a:cubicBezTo>
                    <a:cubicBezTo>
                      <a:pt x="66" y="58"/>
                      <a:pt x="68" y="57"/>
                      <a:pt x="66" y="59"/>
                    </a:cubicBezTo>
                    <a:cubicBezTo>
                      <a:pt x="67" y="59"/>
                      <a:pt x="67" y="59"/>
                      <a:pt x="67" y="59"/>
                    </a:cubicBezTo>
                    <a:cubicBezTo>
                      <a:pt x="69" y="60"/>
                      <a:pt x="65" y="60"/>
                      <a:pt x="65" y="62"/>
                    </a:cubicBezTo>
                    <a:cubicBezTo>
                      <a:pt x="66" y="62"/>
                      <a:pt x="66" y="62"/>
                      <a:pt x="66" y="62"/>
                    </a:cubicBezTo>
                    <a:cubicBezTo>
                      <a:pt x="66" y="63"/>
                      <a:pt x="63" y="62"/>
                      <a:pt x="62" y="63"/>
                    </a:cubicBezTo>
                    <a:cubicBezTo>
                      <a:pt x="62" y="63"/>
                      <a:pt x="62" y="62"/>
                      <a:pt x="62" y="62"/>
                    </a:cubicBezTo>
                    <a:cubicBezTo>
                      <a:pt x="60" y="63"/>
                      <a:pt x="63" y="63"/>
                      <a:pt x="63" y="64"/>
                    </a:cubicBezTo>
                    <a:cubicBezTo>
                      <a:pt x="62" y="64"/>
                      <a:pt x="61" y="63"/>
                      <a:pt x="61" y="64"/>
                    </a:cubicBezTo>
                    <a:cubicBezTo>
                      <a:pt x="60" y="64"/>
                      <a:pt x="62" y="67"/>
                      <a:pt x="60" y="68"/>
                    </a:cubicBezTo>
                    <a:cubicBezTo>
                      <a:pt x="60" y="68"/>
                      <a:pt x="61" y="68"/>
                      <a:pt x="61" y="68"/>
                    </a:cubicBezTo>
                    <a:cubicBezTo>
                      <a:pt x="61" y="69"/>
                      <a:pt x="58" y="69"/>
                      <a:pt x="59" y="71"/>
                    </a:cubicBezTo>
                    <a:cubicBezTo>
                      <a:pt x="59" y="71"/>
                      <a:pt x="58" y="71"/>
                      <a:pt x="58" y="71"/>
                    </a:cubicBezTo>
                    <a:cubicBezTo>
                      <a:pt x="58" y="72"/>
                      <a:pt x="58" y="73"/>
                      <a:pt x="58" y="74"/>
                    </a:cubicBezTo>
                    <a:cubicBezTo>
                      <a:pt x="56" y="73"/>
                      <a:pt x="56" y="74"/>
                      <a:pt x="56" y="75"/>
                    </a:cubicBezTo>
                    <a:cubicBezTo>
                      <a:pt x="55" y="76"/>
                      <a:pt x="55" y="77"/>
                      <a:pt x="54" y="76"/>
                    </a:cubicBezTo>
                    <a:cubicBezTo>
                      <a:pt x="54" y="76"/>
                      <a:pt x="53" y="78"/>
                      <a:pt x="53" y="78"/>
                    </a:cubicBezTo>
                    <a:cubicBezTo>
                      <a:pt x="52" y="78"/>
                      <a:pt x="52" y="78"/>
                      <a:pt x="52" y="78"/>
                    </a:cubicBezTo>
                    <a:cubicBezTo>
                      <a:pt x="51" y="78"/>
                      <a:pt x="51" y="79"/>
                      <a:pt x="51" y="80"/>
                    </a:cubicBezTo>
                    <a:cubicBezTo>
                      <a:pt x="51" y="80"/>
                      <a:pt x="51" y="80"/>
                      <a:pt x="51" y="80"/>
                    </a:cubicBezTo>
                    <a:cubicBezTo>
                      <a:pt x="49" y="80"/>
                      <a:pt x="49" y="81"/>
                      <a:pt x="48" y="83"/>
                    </a:cubicBezTo>
                    <a:cubicBezTo>
                      <a:pt x="48" y="82"/>
                      <a:pt x="48" y="82"/>
                      <a:pt x="48" y="82"/>
                    </a:cubicBezTo>
                    <a:cubicBezTo>
                      <a:pt x="47" y="83"/>
                      <a:pt x="44" y="82"/>
                      <a:pt x="43" y="84"/>
                    </a:cubicBezTo>
                    <a:cubicBezTo>
                      <a:pt x="43" y="84"/>
                      <a:pt x="43" y="84"/>
                      <a:pt x="43" y="83"/>
                    </a:cubicBezTo>
                    <a:cubicBezTo>
                      <a:pt x="43" y="84"/>
                      <a:pt x="41" y="84"/>
                      <a:pt x="40" y="84"/>
                    </a:cubicBezTo>
                    <a:cubicBezTo>
                      <a:pt x="39" y="84"/>
                      <a:pt x="38" y="84"/>
                      <a:pt x="38" y="86"/>
                    </a:cubicBezTo>
                    <a:cubicBezTo>
                      <a:pt x="37" y="87"/>
                      <a:pt x="37" y="87"/>
                      <a:pt x="37" y="87"/>
                    </a:cubicBezTo>
                    <a:cubicBezTo>
                      <a:pt x="39" y="87"/>
                      <a:pt x="37" y="89"/>
                      <a:pt x="38" y="89"/>
                    </a:cubicBezTo>
                    <a:cubicBezTo>
                      <a:pt x="37" y="90"/>
                      <a:pt x="35" y="88"/>
                      <a:pt x="36" y="88"/>
                    </a:cubicBezTo>
                    <a:cubicBezTo>
                      <a:pt x="36" y="88"/>
                      <a:pt x="36" y="88"/>
                      <a:pt x="36" y="88"/>
                    </a:cubicBezTo>
                    <a:cubicBezTo>
                      <a:pt x="37" y="86"/>
                      <a:pt x="34" y="88"/>
                      <a:pt x="34" y="87"/>
                    </a:cubicBezTo>
                    <a:cubicBezTo>
                      <a:pt x="30" y="87"/>
                      <a:pt x="27" y="85"/>
                      <a:pt x="24" y="84"/>
                    </a:cubicBezTo>
                    <a:cubicBezTo>
                      <a:pt x="24" y="85"/>
                      <a:pt x="24" y="85"/>
                      <a:pt x="24" y="85"/>
                    </a:cubicBezTo>
                    <a:cubicBezTo>
                      <a:pt x="23" y="84"/>
                      <a:pt x="23" y="84"/>
                      <a:pt x="23" y="84"/>
                    </a:cubicBezTo>
                    <a:cubicBezTo>
                      <a:pt x="23" y="84"/>
                      <a:pt x="23" y="83"/>
                      <a:pt x="24" y="84"/>
                    </a:cubicBezTo>
                    <a:cubicBezTo>
                      <a:pt x="24" y="83"/>
                      <a:pt x="23" y="84"/>
                      <a:pt x="22" y="84"/>
                    </a:cubicBezTo>
                    <a:cubicBezTo>
                      <a:pt x="21" y="83"/>
                      <a:pt x="24" y="83"/>
                      <a:pt x="23" y="82"/>
                    </a:cubicBezTo>
                    <a:cubicBezTo>
                      <a:pt x="23" y="82"/>
                      <a:pt x="23" y="82"/>
                      <a:pt x="23" y="82"/>
                    </a:cubicBezTo>
                    <a:cubicBezTo>
                      <a:pt x="23" y="82"/>
                      <a:pt x="23" y="82"/>
                      <a:pt x="23" y="82"/>
                    </a:cubicBezTo>
                    <a:cubicBezTo>
                      <a:pt x="22" y="83"/>
                      <a:pt x="22" y="83"/>
                      <a:pt x="21" y="83"/>
                    </a:cubicBezTo>
                    <a:cubicBezTo>
                      <a:pt x="20" y="82"/>
                      <a:pt x="21" y="82"/>
                      <a:pt x="21" y="81"/>
                    </a:cubicBezTo>
                    <a:cubicBezTo>
                      <a:pt x="21" y="81"/>
                      <a:pt x="21" y="81"/>
                      <a:pt x="21" y="81"/>
                    </a:cubicBezTo>
                    <a:cubicBezTo>
                      <a:pt x="21" y="81"/>
                      <a:pt x="20" y="80"/>
                      <a:pt x="20" y="80"/>
                    </a:cubicBezTo>
                    <a:cubicBezTo>
                      <a:pt x="19" y="81"/>
                      <a:pt x="19" y="81"/>
                      <a:pt x="19" y="81"/>
                    </a:cubicBezTo>
                    <a:cubicBezTo>
                      <a:pt x="19" y="81"/>
                      <a:pt x="18" y="80"/>
                      <a:pt x="18" y="82"/>
                    </a:cubicBezTo>
                    <a:cubicBezTo>
                      <a:pt x="18" y="80"/>
                      <a:pt x="15" y="77"/>
                      <a:pt x="15" y="76"/>
                    </a:cubicBezTo>
                    <a:cubicBezTo>
                      <a:pt x="14" y="76"/>
                      <a:pt x="13" y="75"/>
                      <a:pt x="13" y="74"/>
                    </a:cubicBezTo>
                    <a:cubicBezTo>
                      <a:pt x="12" y="75"/>
                      <a:pt x="11" y="75"/>
                      <a:pt x="11" y="74"/>
                    </a:cubicBezTo>
                    <a:cubicBezTo>
                      <a:pt x="14" y="73"/>
                      <a:pt x="11" y="72"/>
                      <a:pt x="13" y="71"/>
                    </a:cubicBezTo>
                    <a:cubicBezTo>
                      <a:pt x="12" y="72"/>
                      <a:pt x="11" y="68"/>
                      <a:pt x="10" y="70"/>
                    </a:cubicBezTo>
                    <a:cubicBezTo>
                      <a:pt x="10" y="69"/>
                      <a:pt x="11" y="69"/>
                      <a:pt x="11" y="69"/>
                    </a:cubicBezTo>
                    <a:cubicBezTo>
                      <a:pt x="10" y="68"/>
                      <a:pt x="10" y="67"/>
                      <a:pt x="10" y="66"/>
                    </a:cubicBezTo>
                    <a:cubicBezTo>
                      <a:pt x="10" y="64"/>
                      <a:pt x="10" y="63"/>
                      <a:pt x="10" y="62"/>
                    </a:cubicBezTo>
                    <a:cubicBezTo>
                      <a:pt x="9" y="62"/>
                      <a:pt x="9" y="63"/>
                      <a:pt x="8" y="62"/>
                    </a:cubicBezTo>
                    <a:cubicBezTo>
                      <a:pt x="10" y="61"/>
                      <a:pt x="10" y="61"/>
                      <a:pt x="10" y="61"/>
                    </a:cubicBezTo>
                    <a:cubicBezTo>
                      <a:pt x="10" y="60"/>
                      <a:pt x="8" y="60"/>
                      <a:pt x="9" y="59"/>
                    </a:cubicBezTo>
                    <a:cubicBezTo>
                      <a:pt x="9" y="60"/>
                      <a:pt x="8" y="60"/>
                      <a:pt x="8" y="59"/>
                    </a:cubicBezTo>
                    <a:cubicBezTo>
                      <a:pt x="9" y="57"/>
                      <a:pt x="8" y="54"/>
                      <a:pt x="8" y="52"/>
                    </a:cubicBezTo>
                    <a:cubicBezTo>
                      <a:pt x="8" y="49"/>
                      <a:pt x="8" y="47"/>
                      <a:pt x="10" y="45"/>
                    </a:cubicBezTo>
                    <a:cubicBezTo>
                      <a:pt x="9" y="45"/>
                      <a:pt x="9" y="45"/>
                      <a:pt x="9" y="44"/>
                    </a:cubicBezTo>
                    <a:cubicBezTo>
                      <a:pt x="9" y="44"/>
                      <a:pt x="9" y="44"/>
                      <a:pt x="8" y="44"/>
                    </a:cubicBezTo>
                    <a:cubicBezTo>
                      <a:pt x="8" y="44"/>
                      <a:pt x="9" y="43"/>
                      <a:pt x="9" y="43"/>
                    </a:cubicBezTo>
                    <a:cubicBezTo>
                      <a:pt x="9" y="43"/>
                      <a:pt x="10" y="42"/>
                      <a:pt x="10" y="42"/>
                    </a:cubicBezTo>
                    <a:cubicBezTo>
                      <a:pt x="9" y="41"/>
                      <a:pt x="10" y="40"/>
                      <a:pt x="9" y="39"/>
                    </a:cubicBezTo>
                    <a:cubicBezTo>
                      <a:pt x="9" y="40"/>
                      <a:pt x="9" y="40"/>
                      <a:pt x="9" y="40"/>
                    </a:cubicBezTo>
                    <a:cubicBezTo>
                      <a:pt x="8" y="39"/>
                      <a:pt x="6" y="41"/>
                      <a:pt x="4" y="40"/>
                    </a:cubicBezTo>
                    <a:cubicBezTo>
                      <a:pt x="5" y="41"/>
                      <a:pt x="1" y="42"/>
                      <a:pt x="3" y="45"/>
                    </a:cubicBezTo>
                    <a:cubicBezTo>
                      <a:pt x="2" y="45"/>
                      <a:pt x="2" y="44"/>
                      <a:pt x="2" y="44"/>
                    </a:cubicBezTo>
                    <a:cubicBezTo>
                      <a:pt x="3" y="45"/>
                      <a:pt x="3" y="46"/>
                      <a:pt x="2" y="47"/>
                    </a:cubicBezTo>
                    <a:cubicBezTo>
                      <a:pt x="2" y="46"/>
                      <a:pt x="2" y="46"/>
                      <a:pt x="2" y="46"/>
                    </a:cubicBezTo>
                    <a:cubicBezTo>
                      <a:pt x="2" y="49"/>
                      <a:pt x="1" y="50"/>
                      <a:pt x="0" y="54"/>
                    </a:cubicBezTo>
                    <a:cubicBezTo>
                      <a:pt x="1" y="54"/>
                      <a:pt x="1" y="54"/>
                      <a:pt x="1" y="54"/>
                    </a:cubicBezTo>
                    <a:cubicBezTo>
                      <a:pt x="1" y="54"/>
                      <a:pt x="1" y="54"/>
                      <a:pt x="1" y="55"/>
                    </a:cubicBezTo>
                    <a:cubicBezTo>
                      <a:pt x="2" y="56"/>
                      <a:pt x="1" y="53"/>
                      <a:pt x="2" y="53"/>
                    </a:cubicBezTo>
                    <a:cubicBezTo>
                      <a:pt x="0" y="54"/>
                      <a:pt x="3" y="58"/>
                      <a:pt x="0" y="59"/>
                    </a:cubicBezTo>
                    <a:cubicBezTo>
                      <a:pt x="1" y="60"/>
                      <a:pt x="1" y="59"/>
                      <a:pt x="2" y="60"/>
                    </a:cubicBezTo>
                    <a:cubicBezTo>
                      <a:pt x="1" y="60"/>
                      <a:pt x="1" y="60"/>
                      <a:pt x="1" y="60"/>
                    </a:cubicBezTo>
                    <a:cubicBezTo>
                      <a:pt x="2" y="60"/>
                      <a:pt x="2" y="60"/>
                      <a:pt x="2" y="60"/>
                    </a:cubicBezTo>
                    <a:cubicBezTo>
                      <a:pt x="2" y="61"/>
                      <a:pt x="1" y="62"/>
                      <a:pt x="1" y="62"/>
                    </a:cubicBezTo>
                    <a:cubicBezTo>
                      <a:pt x="1" y="62"/>
                      <a:pt x="0" y="61"/>
                      <a:pt x="0" y="61"/>
                    </a:cubicBezTo>
                    <a:cubicBezTo>
                      <a:pt x="0" y="62"/>
                      <a:pt x="1" y="64"/>
                      <a:pt x="1" y="64"/>
                    </a:cubicBezTo>
                    <a:cubicBezTo>
                      <a:pt x="1" y="64"/>
                      <a:pt x="1" y="63"/>
                      <a:pt x="1" y="63"/>
                    </a:cubicBezTo>
                    <a:cubicBezTo>
                      <a:pt x="2" y="64"/>
                      <a:pt x="2" y="66"/>
                      <a:pt x="2" y="68"/>
                    </a:cubicBezTo>
                    <a:cubicBezTo>
                      <a:pt x="3" y="69"/>
                      <a:pt x="3" y="71"/>
                      <a:pt x="5" y="72"/>
                    </a:cubicBezTo>
                    <a:cubicBezTo>
                      <a:pt x="5" y="72"/>
                      <a:pt x="5" y="72"/>
                      <a:pt x="5" y="72"/>
                    </a:cubicBezTo>
                    <a:cubicBezTo>
                      <a:pt x="7" y="73"/>
                      <a:pt x="5" y="74"/>
                      <a:pt x="7" y="76"/>
                    </a:cubicBezTo>
                    <a:cubicBezTo>
                      <a:pt x="6" y="76"/>
                      <a:pt x="6" y="76"/>
                      <a:pt x="6" y="76"/>
                    </a:cubicBezTo>
                    <a:cubicBezTo>
                      <a:pt x="7" y="76"/>
                      <a:pt x="8" y="76"/>
                      <a:pt x="8" y="77"/>
                    </a:cubicBezTo>
                    <a:cubicBezTo>
                      <a:pt x="7" y="77"/>
                      <a:pt x="8" y="78"/>
                      <a:pt x="7" y="78"/>
                    </a:cubicBezTo>
                    <a:cubicBezTo>
                      <a:pt x="9" y="80"/>
                      <a:pt x="8" y="79"/>
                      <a:pt x="10" y="79"/>
                    </a:cubicBezTo>
                    <a:cubicBezTo>
                      <a:pt x="10" y="80"/>
                      <a:pt x="10" y="80"/>
                      <a:pt x="10" y="80"/>
                    </a:cubicBezTo>
                    <a:cubicBezTo>
                      <a:pt x="11" y="80"/>
                      <a:pt x="11" y="80"/>
                      <a:pt x="12" y="81"/>
                    </a:cubicBezTo>
                    <a:cubicBezTo>
                      <a:pt x="11" y="80"/>
                      <a:pt x="11" y="82"/>
                      <a:pt x="10" y="81"/>
                    </a:cubicBezTo>
                    <a:cubicBezTo>
                      <a:pt x="11" y="85"/>
                      <a:pt x="14" y="83"/>
                      <a:pt x="13" y="86"/>
                    </a:cubicBezTo>
                    <a:cubicBezTo>
                      <a:pt x="15" y="85"/>
                      <a:pt x="12" y="83"/>
                      <a:pt x="13" y="84"/>
                    </a:cubicBezTo>
                    <a:cubicBezTo>
                      <a:pt x="13" y="83"/>
                      <a:pt x="15" y="83"/>
                      <a:pt x="15" y="84"/>
                    </a:cubicBezTo>
                    <a:cubicBezTo>
                      <a:pt x="16" y="84"/>
                      <a:pt x="14" y="87"/>
                      <a:pt x="16" y="88"/>
                    </a:cubicBezTo>
                    <a:cubicBezTo>
                      <a:pt x="16" y="88"/>
                      <a:pt x="16" y="88"/>
                      <a:pt x="16" y="88"/>
                    </a:cubicBezTo>
                    <a:cubicBezTo>
                      <a:pt x="16" y="89"/>
                      <a:pt x="17" y="88"/>
                      <a:pt x="18" y="89"/>
                    </a:cubicBezTo>
                    <a:cubicBezTo>
                      <a:pt x="19" y="89"/>
                      <a:pt x="19" y="90"/>
                      <a:pt x="20" y="89"/>
                    </a:cubicBezTo>
                    <a:cubicBezTo>
                      <a:pt x="20" y="89"/>
                      <a:pt x="18" y="88"/>
                      <a:pt x="18" y="88"/>
                    </a:cubicBezTo>
                    <a:cubicBezTo>
                      <a:pt x="19" y="89"/>
                      <a:pt x="21" y="87"/>
                      <a:pt x="22" y="89"/>
                    </a:cubicBezTo>
                    <a:cubicBezTo>
                      <a:pt x="22" y="89"/>
                      <a:pt x="21" y="89"/>
                      <a:pt x="21" y="89"/>
                    </a:cubicBezTo>
                    <a:cubicBezTo>
                      <a:pt x="21" y="90"/>
                      <a:pt x="22" y="90"/>
                      <a:pt x="22" y="90"/>
                    </a:cubicBezTo>
                    <a:cubicBezTo>
                      <a:pt x="21" y="92"/>
                      <a:pt x="20" y="89"/>
                      <a:pt x="18" y="90"/>
                    </a:cubicBezTo>
                    <a:cubicBezTo>
                      <a:pt x="18" y="91"/>
                      <a:pt x="21" y="90"/>
                      <a:pt x="19" y="91"/>
                    </a:cubicBezTo>
                    <a:cubicBezTo>
                      <a:pt x="21" y="90"/>
                      <a:pt x="21" y="93"/>
                      <a:pt x="23" y="91"/>
                    </a:cubicBezTo>
                    <a:cubicBezTo>
                      <a:pt x="23" y="92"/>
                      <a:pt x="23" y="92"/>
                      <a:pt x="23" y="92"/>
                    </a:cubicBezTo>
                    <a:cubicBezTo>
                      <a:pt x="23" y="92"/>
                      <a:pt x="24" y="92"/>
                      <a:pt x="24" y="92"/>
                    </a:cubicBezTo>
                    <a:cubicBezTo>
                      <a:pt x="23" y="93"/>
                      <a:pt x="23" y="93"/>
                      <a:pt x="23" y="93"/>
                    </a:cubicBezTo>
                    <a:cubicBezTo>
                      <a:pt x="24" y="92"/>
                      <a:pt x="25" y="95"/>
                      <a:pt x="26" y="94"/>
                    </a:cubicBezTo>
                    <a:cubicBezTo>
                      <a:pt x="24" y="94"/>
                      <a:pt x="26" y="93"/>
                      <a:pt x="25" y="92"/>
                    </a:cubicBezTo>
                    <a:cubicBezTo>
                      <a:pt x="28" y="92"/>
                      <a:pt x="26" y="95"/>
                      <a:pt x="30" y="95"/>
                    </a:cubicBezTo>
                    <a:cubicBezTo>
                      <a:pt x="29" y="95"/>
                      <a:pt x="28" y="94"/>
                      <a:pt x="29" y="94"/>
                    </a:cubicBezTo>
                    <a:cubicBezTo>
                      <a:pt x="30" y="94"/>
                      <a:pt x="31" y="95"/>
                      <a:pt x="31" y="95"/>
                    </a:cubicBezTo>
                    <a:cubicBezTo>
                      <a:pt x="33" y="95"/>
                      <a:pt x="31" y="94"/>
                      <a:pt x="32" y="94"/>
                    </a:cubicBezTo>
                    <a:cubicBezTo>
                      <a:pt x="32" y="95"/>
                      <a:pt x="33" y="94"/>
                      <a:pt x="34" y="93"/>
                    </a:cubicBezTo>
                    <a:cubicBezTo>
                      <a:pt x="34" y="94"/>
                      <a:pt x="34" y="94"/>
                      <a:pt x="34" y="94"/>
                    </a:cubicBezTo>
                    <a:cubicBezTo>
                      <a:pt x="36" y="95"/>
                      <a:pt x="34" y="92"/>
                      <a:pt x="37" y="93"/>
                    </a:cubicBezTo>
                    <a:cubicBezTo>
                      <a:pt x="36" y="94"/>
                      <a:pt x="36" y="94"/>
                      <a:pt x="36" y="94"/>
                    </a:cubicBezTo>
                    <a:cubicBezTo>
                      <a:pt x="37" y="94"/>
                      <a:pt x="37" y="94"/>
                      <a:pt x="37" y="94"/>
                    </a:cubicBezTo>
                    <a:cubicBezTo>
                      <a:pt x="37" y="95"/>
                      <a:pt x="37" y="95"/>
                      <a:pt x="37" y="95"/>
                    </a:cubicBezTo>
                    <a:cubicBezTo>
                      <a:pt x="38" y="94"/>
                      <a:pt x="38" y="94"/>
                      <a:pt x="40" y="94"/>
                    </a:cubicBezTo>
                    <a:cubicBezTo>
                      <a:pt x="39" y="93"/>
                      <a:pt x="40" y="92"/>
                      <a:pt x="41" y="92"/>
                    </a:cubicBezTo>
                    <a:cubicBezTo>
                      <a:pt x="41" y="92"/>
                      <a:pt x="40" y="93"/>
                      <a:pt x="42" y="92"/>
                    </a:cubicBezTo>
                    <a:cubicBezTo>
                      <a:pt x="42" y="93"/>
                      <a:pt x="41" y="94"/>
                      <a:pt x="41" y="93"/>
                    </a:cubicBezTo>
                    <a:cubicBezTo>
                      <a:pt x="41" y="94"/>
                      <a:pt x="40" y="94"/>
                      <a:pt x="40" y="94"/>
                    </a:cubicBezTo>
                    <a:cubicBezTo>
                      <a:pt x="41" y="95"/>
                      <a:pt x="42" y="94"/>
                      <a:pt x="43" y="94"/>
                    </a:cubicBezTo>
                    <a:cubicBezTo>
                      <a:pt x="43" y="94"/>
                      <a:pt x="43" y="94"/>
                      <a:pt x="42" y="94"/>
                    </a:cubicBezTo>
                    <a:cubicBezTo>
                      <a:pt x="44" y="92"/>
                      <a:pt x="44" y="92"/>
                      <a:pt x="44" y="92"/>
                    </a:cubicBezTo>
                    <a:cubicBezTo>
                      <a:pt x="45" y="92"/>
                      <a:pt x="44" y="92"/>
                      <a:pt x="44" y="93"/>
                    </a:cubicBezTo>
                    <a:cubicBezTo>
                      <a:pt x="45" y="92"/>
                      <a:pt x="45" y="92"/>
                      <a:pt x="45" y="91"/>
                    </a:cubicBezTo>
                    <a:cubicBezTo>
                      <a:pt x="45" y="92"/>
                      <a:pt x="46" y="93"/>
                      <a:pt x="45" y="94"/>
                    </a:cubicBezTo>
                    <a:cubicBezTo>
                      <a:pt x="47" y="92"/>
                      <a:pt x="47" y="92"/>
                      <a:pt x="47" y="92"/>
                    </a:cubicBezTo>
                    <a:cubicBezTo>
                      <a:pt x="47" y="92"/>
                      <a:pt x="48" y="92"/>
                      <a:pt x="48" y="93"/>
                    </a:cubicBezTo>
                    <a:cubicBezTo>
                      <a:pt x="49" y="93"/>
                      <a:pt x="50" y="90"/>
                      <a:pt x="52" y="90"/>
                    </a:cubicBezTo>
                    <a:cubicBezTo>
                      <a:pt x="52" y="90"/>
                      <a:pt x="52" y="89"/>
                      <a:pt x="52" y="89"/>
                    </a:cubicBezTo>
                    <a:cubicBezTo>
                      <a:pt x="53" y="89"/>
                      <a:pt x="55" y="89"/>
                      <a:pt x="56" y="87"/>
                    </a:cubicBezTo>
                    <a:cubicBezTo>
                      <a:pt x="57" y="87"/>
                      <a:pt x="57" y="87"/>
                      <a:pt x="57" y="87"/>
                    </a:cubicBezTo>
                    <a:cubicBezTo>
                      <a:pt x="58" y="86"/>
                      <a:pt x="55" y="87"/>
                      <a:pt x="57" y="85"/>
                    </a:cubicBezTo>
                    <a:cubicBezTo>
                      <a:pt x="58" y="83"/>
                      <a:pt x="58" y="85"/>
                      <a:pt x="59" y="85"/>
                    </a:cubicBezTo>
                    <a:cubicBezTo>
                      <a:pt x="59" y="84"/>
                      <a:pt x="59" y="82"/>
                      <a:pt x="61" y="82"/>
                    </a:cubicBezTo>
                    <a:cubicBezTo>
                      <a:pt x="60" y="82"/>
                      <a:pt x="60" y="83"/>
                      <a:pt x="60" y="83"/>
                    </a:cubicBezTo>
                    <a:close/>
                    <a:moveTo>
                      <a:pt x="69" y="70"/>
                    </a:moveTo>
                    <a:cubicBezTo>
                      <a:pt x="69" y="70"/>
                      <a:pt x="69" y="71"/>
                      <a:pt x="69" y="71"/>
                    </a:cubicBezTo>
                    <a:cubicBezTo>
                      <a:pt x="68" y="70"/>
                      <a:pt x="69" y="70"/>
                      <a:pt x="69" y="70"/>
                    </a:cubicBezTo>
                    <a:close/>
                    <a:moveTo>
                      <a:pt x="74" y="46"/>
                    </a:moveTo>
                    <a:cubicBezTo>
                      <a:pt x="74" y="46"/>
                      <a:pt x="74" y="47"/>
                      <a:pt x="74" y="47"/>
                    </a:cubicBezTo>
                    <a:cubicBezTo>
                      <a:pt x="74" y="47"/>
                      <a:pt x="74" y="46"/>
                      <a:pt x="74" y="46"/>
                    </a:cubicBezTo>
                    <a:close/>
                    <a:moveTo>
                      <a:pt x="39" y="9"/>
                    </a:moveTo>
                    <a:cubicBezTo>
                      <a:pt x="39" y="9"/>
                      <a:pt x="39" y="9"/>
                      <a:pt x="39" y="9"/>
                    </a:cubicBezTo>
                    <a:cubicBezTo>
                      <a:pt x="39" y="9"/>
                      <a:pt x="39" y="9"/>
                      <a:pt x="39" y="9"/>
                    </a:cubicBezTo>
                    <a:close/>
                    <a:moveTo>
                      <a:pt x="37" y="8"/>
                    </a:moveTo>
                    <a:cubicBezTo>
                      <a:pt x="37" y="9"/>
                      <a:pt x="37" y="9"/>
                      <a:pt x="38" y="9"/>
                    </a:cubicBezTo>
                    <a:cubicBezTo>
                      <a:pt x="38" y="9"/>
                      <a:pt x="38" y="8"/>
                      <a:pt x="38" y="8"/>
                    </a:cubicBezTo>
                    <a:cubicBezTo>
                      <a:pt x="38" y="8"/>
                      <a:pt x="38" y="8"/>
                      <a:pt x="37" y="8"/>
                    </a:cubicBezTo>
                    <a:close/>
                    <a:moveTo>
                      <a:pt x="21" y="82"/>
                    </a:moveTo>
                    <a:cubicBezTo>
                      <a:pt x="21" y="82"/>
                      <a:pt x="21" y="82"/>
                      <a:pt x="21" y="82"/>
                    </a:cubicBezTo>
                    <a:cubicBezTo>
                      <a:pt x="20" y="82"/>
                      <a:pt x="20" y="82"/>
                      <a:pt x="21"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9" name="Freeform 633">
                <a:extLst>
                  <a:ext uri="{FF2B5EF4-FFF2-40B4-BE49-F238E27FC236}">
                    <a16:creationId xmlns:a16="http://schemas.microsoft.com/office/drawing/2014/main" id="{0823485A-AC4C-44A7-88CF-28F7A7B96AED}"/>
                  </a:ext>
                </a:extLst>
              </p:cNvPr>
              <p:cNvSpPr>
                <a:spLocks/>
              </p:cNvSpPr>
              <p:nvPr userDrawn="1"/>
            </p:nvSpPr>
            <p:spPr bwMode="auto">
              <a:xfrm>
                <a:off x="4406" y="4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0" name="Freeform 634">
                <a:extLst>
                  <a:ext uri="{FF2B5EF4-FFF2-40B4-BE49-F238E27FC236}">
                    <a16:creationId xmlns:a16="http://schemas.microsoft.com/office/drawing/2014/main" id="{6A86568D-9242-4158-92ED-81E30B651EEB}"/>
                  </a:ext>
                </a:extLst>
              </p:cNvPr>
              <p:cNvSpPr>
                <a:spLocks/>
              </p:cNvSpPr>
              <p:nvPr userDrawn="1"/>
            </p:nvSpPr>
            <p:spPr bwMode="auto">
              <a:xfrm>
                <a:off x="4296" y="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1" name="Freeform 635">
                <a:extLst>
                  <a:ext uri="{FF2B5EF4-FFF2-40B4-BE49-F238E27FC236}">
                    <a16:creationId xmlns:a16="http://schemas.microsoft.com/office/drawing/2014/main" id="{948A4FED-DE0C-42F1-A5B4-8F22B3186D4A}"/>
                  </a:ext>
                </a:extLst>
              </p:cNvPr>
              <p:cNvSpPr>
                <a:spLocks/>
              </p:cNvSpPr>
              <p:nvPr userDrawn="1"/>
            </p:nvSpPr>
            <p:spPr bwMode="auto">
              <a:xfrm>
                <a:off x="4326" y="2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2" name="Freeform 636">
                <a:extLst>
                  <a:ext uri="{FF2B5EF4-FFF2-40B4-BE49-F238E27FC236}">
                    <a16:creationId xmlns:a16="http://schemas.microsoft.com/office/drawing/2014/main" id="{AC7EB33F-BF75-43E7-ADAA-97292659C1A4}"/>
                  </a:ext>
                </a:extLst>
              </p:cNvPr>
              <p:cNvSpPr>
                <a:spLocks/>
              </p:cNvSpPr>
              <p:nvPr userDrawn="1"/>
            </p:nvSpPr>
            <p:spPr bwMode="auto">
              <a:xfrm>
                <a:off x="4197" y="2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3" name="Freeform 637">
                <a:extLst>
                  <a:ext uri="{FF2B5EF4-FFF2-40B4-BE49-F238E27FC236}">
                    <a16:creationId xmlns:a16="http://schemas.microsoft.com/office/drawing/2014/main" id="{2C4198F5-B958-4DA1-A236-DFB2E93D0D2B}"/>
                  </a:ext>
                </a:extLst>
              </p:cNvPr>
              <p:cNvSpPr>
                <a:spLocks/>
              </p:cNvSpPr>
              <p:nvPr userDrawn="1"/>
            </p:nvSpPr>
            <p:spPr bwMode="auto">
              <a:xfrm>
                <a:off x="4152" y="288"/>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4" name="Freeform 638">
                <a:extLst>
                  <a:ext uri="{FF2B5EF4-FFF2-40B4-BE49-F238E27FC236}">
                    <a16:creationId xmlns:a16="http://schemas.microsoft.com/office/drawing/2014/main" id="{2A87142E-B32B-4911-8BB8-B14715A346EC}"/>
                  </a:ext>
                </a:extLst>
              </p:cNvPr>
              <p:cNvSpPr>
                <a:spLocks/>
              </p:cNvSpPr>
              <p:nvPr userDrawn="1"/>
            </p:nvSpPr>
            <p:spPr bwMode="auto">
              <a:xfrm>
                <a:off x="4182" y="278"/>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1"/>
                      <a:pt x="0" y="1"/>
                    </a:cubicBezTo>
                    <a:cubicBezTo>
                      <a:pt x="0" y="1"/>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5" name="Freeform 639">
                <a:extLst>
                  <a:ext uri="{FF2B5EF4-FFF2-40B4-BE49-F238E27FC236}">
                    <a16:creationId xmlns:a16="http://schemas.microsoft.com/office/drawing/2014/main" id="{A0B268A9-93FD-4943-AA13-58F5B9DB38F9}"/>
                  </a:ext>
                </a:extLst>
              </p:cNvPr>
              <p:cNvSpPr>
                <a:spLocks/>
              </p:cNvSpPr>
              <p:nvPr userDrawn="1"/>
            </p:nvSpPr>
            <p:spPr bwMode="auto">
              <a:xfrm>
                <a:off x="4182" y="28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6" name="Freeform 640">
                <a:extLst>
                  <a:ext uri="{FF2B5EF4-FFF2-40B4-BE49-F238E27FC236}">
                    <a16:creationId xmlns:a16="http://schemas.microsoft.com/office/drawing/2014/main" id="{195952F2-B0D5-4A7A-A137-E623A5DBBB54}"/>
                  </a:ext>
                </a:extLst>
              </p:cNvPr>
              <p:cNvSpPr>
                <a:spLocks/>
              </p:cNvSpPr>
              <p:nvPr userDrawn="1"/>
            </p:nvSpPr>
            <p:spPr bwMode="auto">
              <a:xfrm>
                <a:off x="4217" y="273"/>
                <a:ext cx="5" cy="15"/>
              </a:xfrm>
              <a:custGeom>
                <a:avLst/>
                <a:gdLst>
                  <a:gd name="T0" fmla="*/ 0 w 1"/>
                  <a:gd name="T1" fmla="*/ 1 h 3"/>
                  <a:gd name="T2" fmla="*/ 0 w 1"/>
                  <a:gd name="T3" fmla="*/ 2 h 3"/>
                  <a:gd name="T4" fmla="*/ 0 w 1"/>
                  <a:gd name="T5" fmla="*/ 1 h 3"/>
                </a:gdLst>
                <a:ahLst/>
                <a:cxnLst>
                  <a:cxn ang="0">
                    <a:pos x="T0" y="T1"/>
                  </a:cxn>
                  <a:cxn ang="0">
                    <a:pos x="T2" y="T3"/>
                  </a:cxn>
                  <a:cxn ang="0">
                    <a:pos x="T4" y="T5"/>
                  </a:cxn>
                </a:cxnLst>
                <a:rect l="0" t="0" r="r" b="b"/>
                <a:pathLst>
                  <a:path w="1" h="3">
                    <a:moveTo>
                      <a:pt x="0" y="1"/>
                    </a:moveTo>
                    <a:cubicBezTo>
                      <a:pt x="0" y="1"/>
                      <a:pt x="0" y="2"/>
                      <a:pt x="0" y="2"/>
                    </a:cubicBezTo>
                    <a:cubicBezTo>
                      <a:pt x="0"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7" name="Rectangle 641">
                <a:extLst>
                  <a:ext uri="{FF2B5EF4-FFF2-40B4-BE49-F238E27FC236}">
                    <a16:creationId xmlns:a16="http://schemas.microsoft.com/office/drawing/2014/main" id="{367C436D-FE70-4C91-AC95-F6217806A1BD}"/>
                  </a:ext>
                </a:extLst>
              </p:cNvPr>
              <p:cNvSpPr>
                <a:spLocks noChangeArrowheads="1"/>
              </p:cNvSpPr>
              <p:nvPr userDrawn="1"/>
            </p:nvSpPr>
            <p:spPr bwMode="auto">
              <a:xfrm>
                <a:off x="4182" y="27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8" name="Freeform 642">
                <a:extLst>
                  <a:ext uri="{FF2B5EF4-FFF2-40B4-BE49-F238E27FC236}">
                    <a16:creationId xmlns:a16="http://schemas.microsoft.com/office/drawing/2014/main" id="{94FA8DC6-B2A8-411D-AD67-A027BC6AF649}"/>
                  </a:ext>
                </a:extLst>
              </p:cNvPr>
              <p:cNvSpPr>
                <a:spLocks/>
              </p:cNvSpPr>
              <p:nvPr userDrawn="1"/>
            </p:nvSpPr>
            <p:spPr bwMode="auto">
              <a:xfrm>
                <a:off x="4197" y="26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9" name="Freeform 643">
                <a:extLst>
                  <a:ext uri="{FF2B5EF4-FFF2-40B4-BE49-F238E27FC236}">
                    <a16:creationId xmlns:a16="http://schemas.microsoft.com/office/drawing/2014/main" id="{0B484E7A-9BC9-4D46-9634-A91530E6F04D}"/>
                  </a:ext>
                </a:extLst>
              </p:cNvPr>
              <p:cNvSpPr>
                <a:spLocks/>
              </p:cNvSpPr>
              <p:nvPr userDrawn="1"/>
            </p:nvSpPr>
            <p:spPr bwMode="auto">
              <a:xfrm>
                <a:off x="4192" y="26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0" name="Freeform 644">
                <a:extLst>
                  <a:ext uri="{FF2B5EF4-FFF2-40B4-BE49-F238E27FC236}">
                    <a16:creationId xmlns:a16="http://schemas.microsoft.com/office/drawing/2014/main" id="{B92E31B9-9464-40B0-98FA-28677BB2A799}"/>
                  </a:ext>
                </a:extLst>
              </p:cNvPr>
              <p:cNvSpPr>
                <a:spLocks/>
              </p:cNvSpPr>
              <p:nvPr userDrawn="1"/>
            </p:nvSpPr>
            <p:spPr bwMode="auto">
              <a:xfrm>
                <a:off x="4187" y="26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1" name="Freeform 645">
                <a:extLst>
                  <a:ext uri="{FF2B5EF4-FFF2-40B4-BE49-F238E27FC236}">
                    <a16:creationId xmlns:a16="http://schemas.microsoft.com/office/drawing/2014/main" id="{C0340919-795A-4DA3-BC9F-8E3B2625A8EB}"/>
                  </a:ext>
                </a:extLst>
              </p:cNvPr>
              <p:cNvSpPr>
                <a:spLocks/>
              </p:cNvSpPr>
              <p:nvPr userDrawn="1"/>
            </p:nvSpPr>
            <p:spPr bwMode="auto">
              <a:xfrm>
                <a:off x="4251" y="248"/>
                <a:ext cx="5" cy="5"/>
              </a:xfrm>
              <a:custGeom>
                <a:avLst/>
                <a:gdLst>
                  <a:gd name="T0" fmla="*/ 0 w 1"/>
                  <a:gd name="T1" fmla="*/ 1 h 1"/>
                  <a:gd name="T2" fmla="*/ 1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2" name="Freeform 646">
                <a:extLst>
                  <a:ext uri="{FF2B5EF4-FFF2-40B4-BE49-F238E27FC236}">
                    <a16:creationId xmlns:a16="http://schemas.microsoft.com/office/drawing/2014/main" id="{ABDAE4DE-8E1B-452C-ABE5-362C37FBC8E3}"/>
                  </a:ext>
                </a:extLst>
              </p:cNvPr>
              <p:cNvSpPr>
                <a:spLocks/>
              </p:cNvSpPr>
              <p:nvPr userDrawn="1"/>
            </p:nvSpPr>
            <p:spPr bwMode="auto">
              <a:xfrm>
                <a:off x="4237" y="23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3" name="Freeform 647">
                <a:extLst>
                  <a:ext uri="{FF2B5EF4-FFF2-40B4-BE49-F238E27FC236}">
                    <a16:creationId xmlns:a16="http://schemas.microsoft.com/office/drawing/2014/main" id="{AF6D9443-7FCD-4C76-9CAE-CE0918243E6C}"/>
                  </a:ext>
                </a:extLst>
              </p:cNvPr>
              <p:cNvSpPr>
                <a:spLocks/>
              </p:cNvSpPr>
              <p:nvPr userDrawn="1"/>
            </p:nvSpPr>
            <p:spPr bwMode="auto">
              <a:xfrm>
                <a:off x="4246" y="233"/>
                <a:ext cx="10" cy="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4" name="Freeform 648">
                <a:extLst>
                  <a:ext uri="{FF2B5EF4-FFF2-40B4-BE49-F238E27FC236}">
                    <a16:creationId xmlns:a16="http://schemas.microsoft.com/office/drawing/2014/main" id="{D2A9F961-0B2E-482E-B213-24455B4C1FE7}"/>
                  </a:ext>
                </a:extLst>
              </p:cNvPr>
              <p:cNvSpPr>
                <a:spLocks/>
              </p:cNvSpPr>
              <p:nvPr userDrawn="1"/>
            </p:nvSpPr>
            <p:spPr bwMode="auto">
              <a:xfrm>
                <a:off x="4321" y="268"/>
                <a:ext cx="5" cy="10"/>
              </a:xfrm>
              <a:custGeom>
                <a:avLst/>
                <a:gdLst>
                  <a:gd name="T0" fmla="*/ 5 w 5"/>
                  <a:gd name="T1" fmla="*/ 0 h 10"/>
                  <a:gd name="T2" fmla="*/ 5 w 5"/>
                  <a:gd name="T3" fmla="*/ 0 h 10"/>
                  <a:gd name="T4" fmla="*/ 0 w 5"/>
                  <a:gd name="T5" fmla="*/ 10 h 10"/>
                  <a:gd name="T6" fmla="*/ 5 w 5"/>
                  <a:gd name="T7" fmla="*/ 0 h 10"/>
                </a:gdLst>
                <a:ahLst/>
                <a:cxnLst>
                  <a:cxn ang="0">
                    <a:pos x="T0" y="T1"/>
                  </a:cxn>
                  <a:cxn ang="0">
                    <a:pos x="T2" y="T3"/>
                  </a:cxn>
                  <a:cxn ang="0">
                    <a:pos x="T4" y="T5"/>
                  </a:cxn>
                  <a:cxn ang="0">
                    <a:pos x="T6" y="T7"/>
                  </a:cxn>
                </a:cxnLst>
                <a:rect l="0" t="0" r="r" b="b"/>
                <a:pathLst>
                  <a:path w="5" h="10">
                    <a:moveTo>
                      <a:pt x="5" y="0"/>
                    </a:moveTo>
                    <a:lnTo>
                      <a:pt x="5" y="0"/>
                    </a:lnTo>
                    <a:lnTo>
                      <a:pt x="0" y="1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5" name="Freeform 649">
                <a:extLst>
                  <a:ext uri="{FF2B5EF4-FFF2-40B4-BE49-F238E27FC236}">
                    <a16:creationId xmlns:a16="http://schemas.microsoft.com/office/drawing/2014/main" id="{834AEE34-3AD8-45B0-951E-E55C1E855B7B}"/>
                  </a:ext>
                </a:extLst>
              </p:cNvPr>
              <p:cNvSpPr>
                <a:spLocks/>
              </p:cNvSpPr>
              <p:nvPr userDrawn="1"/>
            </p:nvSpPr>
            <p:spPr bwMode="auto">
              <a:xfrm>
                <a:off x="4386" y="303"/>
                <a:ext cx="10" cy="15"/>
              </a:xfrm>
              <a:custGeom>
                <a:avLst/>
                <a:gdLst>
                  <a:gd name="T0" fmla="*/ 2 w 2"/>
                  <a:gd name="T1" fmla="*/ 2 h 3"/>
                  <a:gd name="T2" fmla="*/ 0 w 2"/>
                  <a:gd name="T3" fmla="*/ 0 h 3"/>
                  <a:gd name="T4" fmla="*/ 0 w 2"/>
                  <a:gd name="T5" fmla="*/ 2 h 3"/>
                  <a:gd name="T6" fmla="*/ 2 w 2"/>
                  <a:gd name="T7" fmla="*/ 2 h 3"/>
                </a:gdLst>
                <a:ahLst/>
                <a:cxnLst>
                  <a:cxn ang="0">
                    <a:pos x="T0" y="T1"/>
                  </a:cxn>
                  <a:cxn ang="0">
                    <a:pos x="T2" y="T3"/>
                  </a:cxn>
                  <a:cxn ang="0">
                    <a:pos x="T4" y="T5"/>
                  </a:cxn>
                  <a:cxn ang="0">
                    <a:pos x="T6" y="T7"/>
                  </a:cxn>
                </a:cxnLst>
                <a:rect l="0" t="0" r="r" b="b"/>
                <a:pathLst>
                  <a:path w="2" h="3">
                    <a:moveTo>
                      <a:pt x="2" y="2"/>
                    </a:moveTo>
                    <a:cubicBezTo>
                      <a:pt x="1" y="0"/>
                      <a:pt x="0" y="2"/>
                      <a:pt x="0" y="0"/>
                    </a:cubicBezTo>
                    <a:cubicBezTo>
                      <a:pt x="0" y="0"/>
                      <a:pt x="0" y="2"/>
                      <a:pt x="0" y="2"/>
                    </a:cubicBezTo>
                    <a:cubicBezTo>
                      <a:pt x="1" y="2"/>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6" name="Freeform 650">
                <a:extLst>
                  <a:ext uri="{FF2B5EF4-FFF2-40B4-BE49-F238E27FC236}">
                    <a16:creationId xmlns:a16="http://schemas.microsoft.com/office/drawing/2014/main" id="{3A50BA3D-41BD-4D0D-B002-4756E6B8F202}"/>
                  </a:ext>
                </a:extLst>
              </p:cNvPr>
              <p:cNvSpPr>
                <a:spLocks/>
              </p:cNvSpPr>
              <p:nvPr userDrawn="1"/>
            </p:nvSpPr>
            <p:spPr bwMode="auto">
              <a:xfrm>
                <a:off x="4381" y="30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7" name="Freeform 651">
                <a:extLst>
                  <a:ext uri="{FF2B5EF4-FFF2-40B4-BE49-F238E27FC236}">
                    <a16:creationId xmlns:a16="http://schemas.microsoft.com/office/drawing/2014/main" id="{817AF5A1-673B-468D-BC79-C94E2F334DC8}"/>
                  </a:ext>
                </a:extLst>
              </p:cNvPr>
              <p:cNvSpPr>
                <a:spLocks/>
              </p:cNvSpPr>
              <p:nvPr userDrawn="1"/>
            </p:nvSpPr>
            <p:spPr bwMode="auto">
              <a:xfrm>
                <a:off x="4092" y="433"/>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8" name="Freeform 652">
                <a:extLst>
                  <a:ext uri="{FF2B5EF4-FFF2-40B4-BE49-F238E27FC236}">
                    <a16:creationId xmlns:a16="http://schemas.microsoft.com/office/drawing/2014/main" id="{A7013327-CAA1-4A10-B4F2-C4141D30D1E7}"/>
                  </a:ext>
                </a:extLst>
              </p:cNvPr>
              <p:cNvSpPr>
                <a:spLocks/>
              </p:cNvSpPr>
              <p:nvPr userDrawn="1"/>
            </p:nvSpPr>
            <p:spPr bwMode="auto">
              <a:xfrm>
                <a:off x="4087" y="428"/>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9" name="Freeform 653">
                <a:extLst>
                  <a:ext uri="{FF2B5EF4-FFF2-40B4-BE49-F238E27FC236}">
                    <a16:creationId xmlns:a16="http://schemas.microsoft.com/office/drawing/2014/main" id="{F4485CB9-87A2-44CE-80C6-3F85A9C5B5AA}"/>
                  </a:ext>
                </a:extLst>
              </p:cNvPr>
              <p:cNvSpPr>
                <a:spLocks/>
              </p:cNvSpPr>
              <p:nvPr userDrawn="1"/>
            </p:nvSpPr>
            <p:spPr bwMode="auto">
              <a:xfrm>
                <a:off x="4396" y="5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0" name="Freeform 654">
                <a:extLst>
                  <a:ext uri="{FF2B5EF4-FFF2-40B4-BE49-F238E27FC236}">
                    <a16:creationId xmlns:a16="http://schemas.microsoft.com/office/drawing/2014/main" id="{A9FF78A2-2570-425A-B6DC-1A81781BA6E3}"/>
                  </a:ext>
                </a:extLst>
              </p:cNvPr>
              <p:cNvSpPr>
                <a:spLocks/>
              </p:cNvSpPr>
              <p:nvPr userDrawn="1"/>
            </p:nvSpPr>
            <p:spPr bwMode="auto">
              <a:xfrm>
                <a:off x="4356" y="6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1" name="Freeform 655">
                <a:extLst>
                  <a:ext uri="{FF2B5EF4-FFF2-40B4-BE49-F238E27FC236}">
                    <a16:creationId xmlns:a16="http://schemas.microsoft.com/office/drawing/2014/main" id="{1ED39F06-5A2A-4C60-ACF2-43828888A22D}"/>
                  </a:ext>
                </a:extLst>
              </p:cNvPr>
              <p:cNvSpPr>
                <a:spLocks/>
              </p:cNvSpPr>
              <p:nvPr userDrawn="1"/>
            </p:nvSpPr>
            <p:spPr bwMode="auto">
              <a:xfrm>
                <a:off x="4326" y="663"/>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2" y="0"/>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2" name="Freeform 656">
                <a:extLst>
                  <a:ext uri="{FF2B5EF4-FFF2-40B4-BE49-F238E27FC236}">
                    <a16:creationId xmlns:a16="http://schemas.microsoft.com/office/drawing/2014/main" id="{65CC4A28-E62D-4764-820F-021456D9F109}"/>
                  </a:ext>
                </a:extLst>
              </p:cNvPr>
              <p:cNvSpPr>
                <a:spLocks/>
              </p:cNvSpPr>
              <p:nvPr userDrawn="1"/>
            </p:nvSpPr>
            <p:spPr bwMode="auto">
              <a:xfrm>
                <a:off x="3639" y="488"/>
                <a:ext cx="10"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1" y="0"/>
                      <a:pt x="1" y="0"/>
                      <a:pt x="2"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3" name="Freeform 657">
                <a:extLst>
                  <a:ext uri="{FF2B5EF4-FFF2-40B4-BE49-F238E27FC236}">
                    <a16:creationId xmlns:a16="http://schemas.microsoft.com/office/drawing/2014/main" id="{9DC90725-E6CD-4A9B-A138-E811519525BF}"/>
                  </a:ext>
                </a:extLst>
              </p:cNvPr>
              <p:cNvSpPr>
                <a:spLocks/>
              </p:cNvSpPr>
              <p:nvPr userDrawn="1"/>
            </p:nvSpPr>
            <p:spPr bwMode="auto">
              <a:xfrm>
                <a:off x="3625" y="45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4" name="Freeform 658">
                <a:extLst>
                  <a:ext uri="{FF2B5EF4-FFF2-40B4-BE49-F238E27FC236}">
                    <a16:creationId xmlns:a16="http://schemas.microsoft.com/office/drawing/2014/main" id="{85270272-E191-4FC9-9A93-CE896D3C780A}"/>
                  </a:ext>
                </a:extLst>
              </p:cNvPr>
              <p:cNvSpPr>
                <a:spLocks/>
              </p:cNvSpPr>
              <p:nvPr userDrawn="1"/>
            </p:nvSpPr>
            <p:spPr bwMode="auto">
              <a:xfrm>
                <a:off x="3620" y="433"/>
                <a:ext cx="10" cy="20"/>
              </a:xfrm>
              <a:custGeom>
                <a:avLst/>
                <a:gdLst>
                  <a:gd name="T0" fmla="*/ 2 w 2"/>
                  <a:gd name="T1" fmla="*/ 0 h 4"/>
                  <a:gd name="T2" fmla="*/ 1 w 2"/>
                  <a:gd name="T3" fmla="*/ 3 h 4"/>
                  <a:gd name="T4" fmla="*/ 1 w 2"/>
                  <a:gd name="T5" fmla="*/ 3 h 4"/>
                  <a:gd name="T6" fmla="*/ 2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0" y="1"/>
                      <a:pt x="2" y="2"/>
                      <a:pt x="1" y="3"/>
                    </a:cubicBezTo>
                    <a:cubicBezTo>
                      <a:pt x="1" y="3"/>
                      <a:pt x="1" y="3"/>
                      <a:pt x="1" y="3"/>
                    </a:cubicBezTo>
                    <a:cubicBezTo>
                      <a:pt x="2" y="4"/>
                      <a:pt x="2" y="4"/>
                      <a:pt x="2" y="4"/>
                    </a:cubicBezTo>
                    <a:cubicBezTo>
                      <a:pt x="2" y="3"/>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5" name="Freeform 659">
                <a:extLst>
                  <a:ext uri="{FF2B5EF4-FFF2-40B4-BE49-F238E27FC236}">
                    <a16:creationId xmlns:a16="http://schemas.microsoft.com/office/drawing/2014/main" id="{5150C97C-D1A4-4A33-81F8-2043FF1A4DE9}"/>
                  </a:ext>
                </a:extLst>
              </p:cNvPr>
              <p:cNvSpPr>
                <a:spLocks/>
              </p:cNvSpPr>
              <p:nvPr userDrawn="1"/>
            </p:nvSpPr>
            <p:spPr bwMode="auto">
              <a:xfrm>
                <a:off x="3639" y="41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6" name="Freeform 660">
                <a:extLst>
                  <a:ext uri="{FF2B5EF4-FFF2-40B4-BE49-F238E27FC236}">
                    <a16:creationId xmlns:a16="http://schemas.microsoft.com/office/drawing/2014/main" id="{DB792D6D-34B6-4123-B90B-E580CDED8720}"/>
                  </a:ext>
                </a:extLst>
              </p:cNvPr>
              <p:cNvSpPr>
                <a:spLocks/>
              </p:cNvSpPr>
              <p:nvPr userDrawn="1"/>
            </p:nvSpPr>
            <p:spPr bwMode="auto">
              <a:xfrm>
                <a:off x="3644" y="42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7" name="Freeform 661">
                <a:extLst>
                  <a:ext uri="{FF2B5EF4-FFF2-40B4-BE49-F238E27FC236}">
                    <a16:creationId xmlns:a16="http://schemas.microsoft.com/office/drawing/2014/main" id="{23D3D4CC-8E89-4964-B232-1830BA0115E1}"/>
                  </a:ext>
                </a:extLst>
              </p:cNvPr>
              <p:cNvSpPr>
                <a:spLocks/>
              </p:cNvSpPr>
              <p:nvPr userDrawn="1"/>
            </p:nvSpPr>
            <p:spPr bwMode="auto">
              <a:xfrm>
                <a:off x="3644" y="408"/>
                <a:ext cx="5"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1"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8" name="Freeform 662">
                <a:extLst>
                  <a:ext uri="{FF2B5EF4-FFF2-40B4-BE49-F238E27FC236}">
                    <a16:creationId xmlns:a16="http://schemas.microsoft.com/office/drawing/2014/main" id="{395597DA-1FDB-4C3E-A0A7-CF3689E7DE96}"/>
                  </a:ext>
                </a:extLst>
              </p:cNvPr>
              <p:cNvSpPr>
                <a:spLocks/>
              </p:cNvSpPr>
              <p:nvPr userDrawn="1"/>
            </p:nvSpPr>
            <p:spPr bwMode="auto">
              <a:xfrm>
                <a:off x="3639" y="4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9" name="Freeform 663">
                <a:extLst>
                  <a:ext uri="{FF2B5EF4-FFF2-40B4-BE49-F238E27FC236}">
                    <a16:creationId xmlns:a16="http://schemas.microsoft.com/office/drawing/2014/main" id="{8F14D773-BB6B-4BBB-B6AE-D282470B7862}"/>
                  </a:ext>
                </a:extLst>
              </p:cNvPr>
              <p:cNvSpPr>
                <a:spLocks/>
              </p:cNvSpPr>
              <p:nvPr userDrawn="1"/>
            </p:nvSpPr>
            <p:spPr bwMode="auto">
              <a:xfrm>
                <a:off x="3634" y="408"/>
                <a:ext cx="5" cy="5"/>
              </a:xfrm>
              <a:custGeom>
                <a:avLst/>
                <a:gdLst>
                  <a:gd name="T0" fmla="*/ 1 w 1"/>
                  <a:gd name="T1" fmla="*/ 1 h 1"/>
                  <a:gd name="T2" fmla="*/ 1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0" name="Freeform 664">
                <a:extLst>
                  <a:ext uri="{FF2B5EF4-FFF2-40B4-BE49-F238E27FC236}">
                    <a16:creationId xmlns:a16="http://schemas.microsoft.com/office/drawing/2014/main" id="{409A3808-03D7-4B79-9A35-D529AB7454D6}"/>
                  </a:ext>
                </a:extLst>
              </p:cNvPr>
              <p:cNvSpPr>
                <a:spLocks/>
              </p:cNvSpPr>
              <p:nvPr userDrawn="1"/>
            </p:nvSpPr>
            <p:spPr bwMode="auto">
              <a:xfrm>
                <a:off x="3634" y="4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1"/>
                      <a:pt x="0" y="0"/>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1" name="Freeform 665">
                <a:extLst>
                  <a:ext uri="{FF2B5EF4-FFF2-40B4-BE49-F238E27FC236}">
                    <a16:creationId xmlns:a16="http://schemas.microsoft.com/office/drawing/2014/main" id="{449D13E0-A5A6-4967-84ED-2147B2B255F6}"/>
                  </a:ext>
                </a:extLst>
              </p:cNvPr>
              <p:cNvSpPr>
                <a:spLocks/>
              </p:cNvSpPr>
              <p:nvPr userDrawn="1"/>
            </p:nvSpPr>
            <p:spPr bwMode="auto">
              <a:xfrm>
                <a:off x="3620" y="43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2" name="Freeform 666">
                <a:extLst>
                  <a:ext uri="{FF2B5EF4-FFF2-40B4-BE49-F238E27FC236}">
                    <a16:creationId xmlns:a16="http://schemas.microsoft.com/office/drawing/2014/main" id="{17E1204F-A0CE-486B-B8B2-14F58E61404F}"/>
                  </a:ext>
                </a:extLst>
              </p:cNvPr>
              <p:cNvSpPr>
                <a:spLocks/>
              </p:cNvSpPr>
              <p:nvPr userDrawn="1"/>
            </p:nvSpPr>
            <p:spPr bwMode="auto">
              <a:xfrm>
                <a:off x="3644" y="3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3" name="Freeform 667">
                <a:extLst>
                  <a:ext uri="{FF2B5EF4-FFF2-40B4-BE49-F238E27FC236}">
                    <a16:creationId xmlns:a16="http://schemas.microsoft.com/office/drawing/2014/main" id="{F733FEAF-E129-40C2-AD31-70C69658ADB5}"/>
                  </a:ext>
                </a:extLst>
              </p:cNvPr>
              <p:cNvSpPr>
                <a:spLocks/>
              </p:cNvSpPr>
              <p:nvPr userDrawn="1"/>
            </p:nvSpPr>
            <p:spPr bwMode="auto">
              <a:xfrm>
                <a:off x="3639" y="3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4" name="Freeform 668">
                <a:extLst>
                  <a:ext uri="{FF2B5EF4-FFF2-40B4-BE49-F238E27FC236}">
                    <a16:creationId xmlns:a16="http://schemas.microsoft.com/office/drawing/2014/main" id="{F961D40E-37CF-445E-AEBF-FDD4C0664514}"/>
                  </a:ext>
                </a:extLst>
              </p:cNvPr>
              <p:cNvSpPr>
                <a:spLocks/>
              </p:cNvSpPr>
              <p:nvPr userDrawn="1"/>
            </p:nvSpPr>
            <p:spPr bwMode="auto">
              <a:xfrm>
                <a:off x="3630" y="403"/>
                <a:ext cx="4" cy="10"/>
              </a:xfrm>
              <a:custGeom>
                <a:avLst/>
                <a:gdLst>
                  <a:gd name="T0" fmla="*/ 0 w 4"/>
                  <a:gd name="T1" fmla="*/ 5 h 10"/>
                  <a:gd name="T2" fmla="*/ 4 w 4"/>
                  <a:gd name="T3" fmla="*/ 10 h 10"/>
                  <a:gd name="T4" fmla="*/ 0 w 4"/>
                  <a:gd name="T5" fmla="*/ 0 h 10"/>
                  <a:gd name="T6" fmla="*/ 0 w 4"/>
                  <a:gd name="T7" fmla="*/ 5 h 10"/>
                </a:gdLst>
                <a:ahLst/>
                <a:cxnLst>
                  <a:cxn ang="0">
                    <a:pos x="T0" y="T1"/>
                  </a:cxn>
                  <a:cxn ang="0">
                    <a:pos x="T2" y="T3"/>
                  </a:cxn>
                  <a:cxn ang="0">
                    <a:pos x="T4" y="T5"/>
                  </a:cxn>
                  <a:cxn ang="0">
                    <a:pos x="T6" y="T7"/>
                  </a:cxn>
                </a:cxnLst>
                <a:rect l="0" t="0" r="r" b="b"/>
                <a:pathLst>
                  <a:path w="4" h="10">
                    <a:moveTo>
                      <a:pt x="0" y="5"/>
                    </a:moveTo>
                    <a:lnTo>
                      <a:pt x="4"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5" name="Freeform 669">
                <a:extLst>
                  <a:ext uri="{FF2B5EF4-FFF2-40B4-BE49-F238E27FC236}">
                    <a16:creationId xmlns:a16="http://schemas.microsoft.com/office/drawing/2014/main" id="{2A74B7E2-AA37-498B-A2E2-81D5E5969618}"/>
                  </a:ext>
                </a:extLst>
              </p:cNvPr>
              <p:cNvSpPr>
                <a:spLocks/>
              </p:cNvSpPr>
              <p:nvPr userDrawn="1"/>
            </p:nvSpPr>
            <p:spPr bwMode="auto">
              <a:xfrm>
                <a:off x="3649" y="37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6" name="Freeform 670">
                <a:extLst>
                  <a:ext uri="{FF2B5EF4-FFF2-40B4-BE49-F238E27FC236}">
                    <a16:creationId xmlns:a16="http://schemas.microsoft.com/office/drawing/2014/main" id="{B117B6A1-3190-45F3-BD8F-4CE25D668015}"/>
                  </a:ext>
                </a:extLst>
              </p:cNvPr>
              <p:cNvSpPr>
                <a:spLocks/>
              </p:cNvSpPr>
              <p:nvPr userDrawn="1"/>
            </p:nvSpPr>
            <p:spPr bwMode="auto">
              <a:xfrm>
                <a:off x="3654" y="3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7" name="Freeform 671">
                <a:extLst>
                  <a:ext uri="{FF2B5EF4-FFF2-40B4-BE49-F238E27FC236}">
                    <a16:creationId xmlns:a16="http://schemas.microsoft.com/office/drawing/2014/main" id="{F626F0DC-CE2D-4486-BC26-FCFB0CAE462C}"/>
                  </a:ext>
                </a:extLst>
              </p:cNvPr>
              <p:cNvSpPr>
                <a:spLocks/>
              </p:cNvSpPr>
              <p:nvPr userDrawn="1"/>
            </p:nvSpPr>
            <p:spPr bwMode="auto">
              <a:xfrm>
                <a:off x="3654" y="3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8" name="Freeform 672">
                <a:extLst>
                  <a:ext uri="{FF2B5EF4-FFF2-40B4-BE49-F238E27FC236}">
                    <a16:creationId xmlns:a16="http://schemas.microsoft.com/office/drawing/2014/main" id="{28996028-7C21-4240-95C4-DCD5C7FC04B5}"/>
                  </a:ext>
                </a:extLst>
              </p:cNvPr>
              <p:cNvSpPr>
                <a:spLocks/>
              </p:cNvSpPr>
              <p:nvPr userDrawn="1"/>
            </p:nvSpPr>
            <p:spPr bwMode="auto">
              <a:xfrm>
                <a:off x="3644" y="37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9" name="Freeform 673">
                <a:extLst>
                  <a:ext uri="{FF2B5EF4-FFF2-40B4-BE49-F238E27FC236}">
                    <a16:creationId xmlns:a16="http://schemas.microsoft.com/office/drawing/2014/main" id="{0E8A9736-4EBA-4F66-B700-C0FE7A935780}"/>
                  </a:ext>
                </a:extLst>
              </p:cNvPr>
              <p:cNvSpPr>
                <a:spLocks/>
              </p:cNvSpPr>
              <p:nvPr userDrawn="1"/>
            </p:nvSpPr>
            <p:spPr bwMode="auto">
              <a:xfrm>
                <a:off x="3644" y="3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0" name="Freeform 674">
                <a:extLst>
                  <a:ext uri="{FF2B5EF4-FFF2-40B4-BE49-F238E27FC236}">
                    <a16:creationId xmlns:a16="http://schemas.microsoft.com/office/drawing/2014/main" id="{C3EF2463-A005-4A4A-9AAD-A282B1456807}"/>
                  </a:ext>
                </a:extLst>
              </p:cNvPr>
              <p:cNvSpPr>
                <a:spLocks/>
              </p:cNvSpPr>
              <p:nvPr userDrawn="1"/>
            </p:nvSpPr>
            <p:spPr bwMode="auto">
              <a:xfrm>
                <a:off x="3644"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1" name="Freeform 675">
                <a:extLst>
                  <a:ext uri="{FF2B5EF4-FFF2-40B4-BE49-F238E27FC236}">
                    <a16:creationId xmlns:a16="http://schemas.microsoft.com/office/drawing/2014/main" id="{04002945-A9FA-4D64-BD15-3EF4B1DA57C5}"/>
                  </a:ext>
                </a:extLst>
              </p:cNvPr>
              <p:cNvSpPr>
                <a:spLocks/>
              </p:cNvSpPr>
              <p:nvPr userDrawn="1"/>
            </p:nvSpPr>
            <p:spPr bwMode="auto">
              <a:xfrm>
                <a:off x="3625" y="388"/>
                <a:ext cx="9"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2" name="Freeform 676">
                <a:extLst>
                  <a:ext uri="{FF2B5EF4-FFF2-40B4-BE49-F238E27FC236}">
                    <a16:creationId xmlns:a16="http://schemas.microsoft.com/office/drawing/2014/main" id="{7D94C924-D570-4811-8DA0-E554E721452B}"/>
                  </a:ext>
                </a:extLst>
              </p:cNvPr>
              <p:cNvSpPr>
                <a:spLocks/>
              </p:cNvSpPr>
              <p:nvPr userDrawn="1"/>
            </p:nvSpPr>
            <p:spPr bwMode="auto">
              <a:xfrm>
                <a:off x="3634" y="3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3" name="Freeform 677">
                <a:extLst>
                  <a:ext uri="{FF2B5EF4-FFF2-40B4-BE49-F238E27FC236}">
                    <a16:creationId xmlns:a16="http://schemas.microsoft.com/office/drawing/2014/main" id="{15A691C6-16D3-4E28-A5D1-6947E9BE70AD}"/>
                  </a:ext>
                </a:extLst>
              </p:cNvPr>
              <p:cNvSpPr>
                <a:spLocks/>
              </p:cNvSpPr>
              <p:nvPr userDrawn="1"/>
            </p:nvSpPr>
            <p:spPr bwMode="auto">
              <a:xfrm>
                <a:off x="3634" y="37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4" name="Freeform 678">
                <a:extLst>
                  <a:ext uri="{FF2B5EF4-FFF2-40B4-BE49-F238E27FC236}">
                    <a16:creationId xmlns:a16="http://schemas.microsoft.com/office/drawing/2014/main" id="{F30BE690-D2CE-4B16-B692-1D80EC4694E3}"/>
                  </a:ext>
                </a:extLst>
              </p:cNvPr>
              <p:cNvSpPr>
                <a:spLocks/>
              </p:cNvSpPr>
              <p:nvPr userDrawn="1"/>
            </p:nvSpPr>
            <p:spPr bwMode="auto">
              <a:xfrm>
                <a:off x="3644" y="358"/>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5" name="Freeform 679">
                <a:extLst>
                  <a:ext uri="{FF2B5EF4-FFF2-40B4-BE49-F238E27FC236}">
                    <a16:creationId xmlns:a16="http://schemas.microsoft.com/office/drawing/2014/main" id="{4E13CAE4-EBA7-4AA4-A4DC-B84DCFFB96A3}"/>
                  </a:ext>
                </a:extLst>
              </p:cNvPr>
              <p:cNvSpPr>
                <a:spLocks/>
              </p:cNvSpPr>
              <p:nvPr userDrawn="1"/>
            </p:nvSpPr>
            <p:spPr bwMode="auto">
              <a:xfrm>
                <a:off x="3644" y="36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6" name="Rectangle 680">
                <a:extLst>
                  <a:ext uri="{FF2B5EF4-FFF2-40B4-BE49-F238E27FC236}">
                    <a16:creationId xmlns:a16="http://schemas.microsoft.com/office/drawing/2014/main" id="{D218FAC2-4289-4076-8A56-A455B1352481}"/>
                  </a:ext>
                </a:extLst>
              </p:cNvPr>
              <p:cNvSpPr>
                <a:spLocks noChangeArrowheads="1"/>
              </p:cNvSpPr>
              <p:nvPr userDrawn="1"/>
            </p:nvSpPr>
            <p:spPr bwMode="auto">
              <a:xfrm>
                <a:off x="3654" y="33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7" name="Freeform 681">
                <a:extLst>
                  <a:ext uri="{FF2B5EF4-FFF2-40B4-BE49-F238E27FC236}">
                    <a16:creationId xmlns:a16="http://schemas.microsoft.com/office/drawing/2014/main" id="{99308FEB-69E5-470C-A265-66CECFC03637}"/>
                  </a:ext>
                </a:extLst>
              </p:cNvPr>
              <p:cNvSpPr>
                <a:spLocks/>
              </p:cNvSpPr>
              <p:nvPr userDrawn="1"/>
            </p:nvSpPr>
            <p:spPr bwMode="auto">
              <a:xfrm>
                <a:off x="3644" y="363"/>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8" name="Freeform 682">
                <a:extLst>
                  <a:ext uri="{FF2B5EF4-FFF2-40B4-BE49-F238E27FC236}">
                    <a16:creationId xmlns:a16="http://schemas.microsoft.com/office/drawing/2014/main" id="{74B11BBB-4EFD-4107-9DEC-9B905BD0FA18}"/>
                  </a:ext>
                </a:extLst>
              </p:cNvPr>
              <p:cNvSpPr>
                <a:spLocks/>
              </p:cNvSpPr>
              <p:nvPr userDrawn="1"/>
            </p:nvSpPr>
            <p:spPr bwMode="auto">
              <a:xfrm>
                <a:off x="3649" y="35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9" name="Freeform 683">
                <a:extLst>
                  <a:ext uri="{FF2B5EF4-FFF2-40B4-BE49-F238E27FC236}">
                    <a16:creationId xmlns:a16="http://schemas.microsoft.com/office/drawing/2014/main" id="{9C3C6DC8-A1F4-4348-BD7B-386E7ED32270}"/>
                  </a:ext>
                </a:extLst>
              </p:cNvPr>
              <p:cNvSpPr>
                <a:spLocks/>
              </p:cNvSpPr>
              <p:nvPr userDrawn="1"/>
            </p:nvSpPr>
            <p:spPr bwMode="auto">
              <a:xfrm>
                <a:off x="3644" y="3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0" name="Freeform 684">
                <a:extLst>
                  <a:ext uri="{FF2B5EF4-FFF2-40B4-BE49-F238E27FC236}">
                    <a16:creationId xmlns:a16="http://schemas.microsoft.com/office/drawing/2014/main" id="{4BEC9522-D9B5-402C-B09B-6D4B4DB86E72}"/>
                  </a:ext>
                </a:extLst>
              </p:cNvPr>
              <p:cNvSpPr>
                <a:spLocks/>
              </p:cNvSpPr>
              <p:nvPr userDrawn="1"/>
            </p:nvSpPr>
            <p:spPr bwMode="auto">
              <a:xfrm>
                <a:off x="3644" y="3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1" name="Freeform 685">
                <a:extLst>
                  <a:ext uri="{FF2B5EF4-FFF2-40B4-BE49-F238E27FC236}">
                    <a16:creationId xmlns:a16="http://schemas.microsoft.com/office/drawing/2014/main" id="{5DE34B06-89BA-4537-9484-27B51DF96D41}"/>
                  </a:ext>
                </a:extLst>
              </p:cNvPr>
              <p:cNvSpPr>
                <a:spLocks/>
              </p:cNvSpPr>
              <p:nvPr userDrawn="1"/>
            </p:nvSpPr>
            <p:spPr bwMode="auto">
              <a:xfrm>
                <a:off x="3634" y="313"/>
                <a:ext cx="20" cy="25"/>
              </a:xfrm>
              <a:custGeom>
                <a:avLst/>
                <a:gdLst>
                  <a:gd name="T0" fmla="*/ 0 w 4"/>
                  <a:gd name="T1" fmla="*/ 1 h 5"/>
                  <a:gd name="T2" fmla="*/ 0 w 4"/>
                  <a:gd name="T3" fmla="*/ 3 h 5"/>
                  <a:gd name="T4" fmla="*/ 4 w 4"/>
                  <a:gd name="T5" fmla="*/ 5 h 5"/>
                  <a:gd name="T6" fmla="*/ 4 w 4"/>
                  <a:gd name="T7" fmla="*/ 3 h 5"/>
                  <a:gd name="T8" fmla="*/ 2 w 4"/>
                  <a:gd name="T9" fmla="*/ 4 h 5"/>
                  <a:gd name="T10" fmla="*/ 3 w 4"/>
                  <a:gd name="T11" fmla="*/ 3 h 5"/>
                  <a:gd name="T12" fmla="*/ 1 w 4"/>
                  <a:gd name="T13" fmla="*/ 0 h 5"/>
                  <a:gd name="T14" fmla="*/ 1 w 4"/>
                  <a:gd name="T15" fmla="*/ 1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1" y="1"/>
                      <a:pt x="1" y="3"/>
                      <a:pt x="0" y="3"/>
                    </a:cubicBezTo>
                    <a:cubicBezTo>
                      <a:pt x="0" y="4"/>
                      <a:pt x="3" y="5"/>
                      <a:pt x="4" y="5"/>
                    </a:cubicBezTo>
                    <a:cubicBezTo>
                      <a:pt x="4" y="5"/>
                      <a:pt x="4" y="4"/>
                      <a:pt x="4" y="3"/>
                    </a:cubicBezTo>
                    <a:cubicBezTo>
                      <a:pt x="3" y="4"/>
                      <a:pt x="2" y="5"/>
                      <a:pt x="2" y="4"/>
                    </a:cubicBezTo>
                    <a:cubicBezTo>
                      <a:pt x="2" y="3"/>
                      <a:pt x="2" y="3"/>
                      <a:pt x="3" y="3"/>
                    </a:cubicBezTo>
                    <a:cubicBezTo>
                      <a:pt x="2" y="3"/>
                      <a:pt x="2" y="1"/>
                      <a:pt x="1"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2" name="Freeform 686">
                <a:extLst>
                  <a:ext uri="{FF2B5EF4-FFF2-40B4-BE49-F238E27FC236}">
                    <a16:creationId xmlns:a16="http://schemas.microsoft.com/office/drawing/2014/main" id="{CE37F3C6-F4F3-4868-932C-5D8DC98B17E8}"/>
                  </a:ext>
                </a:extLst>
              </p:cNvPr>
              <p:cNvSpPr>
                <a:spLocks/>
              </p:cNvSpPr>
              <p:nvPr userDrawn="1"/>
            </p:nvSpPr>
            <p:spPr bwMode="auto">
              <a:xfrm>
                <a:off x="3654" y="338"/>
                <a:ext cx="5" cy="5"/>
              </a:xfrm>
              <a:custGeom>
                <a:avLst/>
                <a:gdLst>
                  <a:gd name="T0" fmla="*/ 0 w 1"/>
                  <a:gd name="T1" fmla="*/ 1 h 1"/>
                  <a:gd name="T2" fmla="*/ 0 w 1"/>
                  <a:gd name="T3" fmla="*/ 1 h 1"/>
                  <a:gd name="T4" fmla="*/ 1 w 1"/>
                  <a:gd name="T5" fmla="*/ 1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1"/>
                      <a:pt x="0" y="1"/>
                      <a:pt x="1" y="1"/>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3" name="Freeform 687">
                <a:extLst>
                  <a:ext uri="{FF2B5EF4-FFF2-40B4-BE49-F238E27FC236}">
                    <a16:creationId xmlns:a16="http://schemas.microsoft.com/office/drawing/2014/main" id="{BBF0CE3B-E0B4-4333-8180-3548B2B562FC}"/>
                  </a:ext>
                </a:extLst>
              </p:cNvPr>
              <p:cNvSpPr>
                <a:spLocks/>
              </p:cNvSpPr>
              <p:nvPr userDrawn="1"/>
            </p:nvSpPr>
            <p:spPr bwMode="auto">
              <a:xfrm>
                <a:off x="3639" y="343"/>
                <a:ext cx="15" cy="15"/>
              </a:xfrm>
              <a:custGeom>
                <a:avLst/>
                <a:gdLst>
                  <a:gd name="T0" fmla="*/ 2 w 3"/>
                  <a:gd name="T1" fmla="*/ 2 h 3"/>
                  <a:gd name="T2" fmla="*/ 0 w 3"/>
                  <a:gd name="T3" fmla="*/ 0 h 3"/>
                  <a:gd name="T4" fmla="*/ 1 w 3"/>
                  <a:gd name="T5" fmla="*/ 2 h 3"/>
                  <a:gd name="T6" fmla="*/ 2 w 3"/>
                  <a:gd name="T7" fmla="*/ 2 h 3"/>
                  <a:gd name="T8" fmla="*/ 2 w 3"/>
                  <a:gd name="T9" fmla="*/ 3 h 3"/>
                  <a:gd name="T10" fmla="*/ 2 w 3"/>
                  <a:gd name="T11" fmla="*/ 2 h 3"/>
                  <a:gd name="T12" fmla="*/ 2 w 3"/>
                  <a:gd name="T13" fmla="*/ 2 h 3"/>
                  <a:gd name="T14" fmla="*/ 2 w 3"/>
                  <a:gd name="T15" fmla="*/ 2 h 3"/>
                  <a:gd name="T16" fmla="*/ 2 w 3"/>
                  <a:gd name="T17" fmla="*/ 2 h 3"/>
                  <a:gd name="T18" fmla="*/ 2 w 3"/>
                  <a:gd name="T19" fmla="*/ 2 h 3"/>
                  <a:gd name="T20" fmla="*/ 2 w 3"/>
                  <a:gd name="T21" fmla="*/ 2 h 3"/>
                  <a:gd name="T22" fmla="*/ 2 w 3"/>
                  <a:gd name="T23" fmla="*/ 2 h 3"/>
                  <a:gd name="T24" fmla="*/ 2 w 3"/>
                  <a:gd name="T25" fmla="*/ 2 h 3"/>
                  <a:gd name="T26" fmla="*/ 2 w 3"/>
                  <a:gd name="T27" fmla="*/ 2 h 3"/>
                  <a:gd name="T28" fmla="*/ 2 w 3"/>
                  <a:gd name="T29" fmla="*/ 2 h 3"/>
                  <a:gd name="T30" fmla="*/ 3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1"/>
                      <a:pt x="1" y="0"/>
                      <a:pt x="0" y="0"/>
                    </a:cubicBezTo>
                    <a:cubicBezTo>
                      <a:pt x="0" y="1"/>
                      <a:pt x="1" y="1"/>
                      <a:pt x="1" y="2"/>
                    </a:cubicBezTo>
                    <a:cubicBezTo>
                      <a:pt x="1" y="1"/>
                      <a:pt x="1" y="3"/>
                      <a:pt x="2" y="2"/>
                    </a:cubicBezTo>
                    <a:cubicBezTo>
                      <a:pt x="2" y="2"/>
                      <a:pt x="2" y="2"/>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2"/>
                      <a:pt x="2" y="2"/>
                    </a:cubicBezTo>
                    <a:cubicBezTo>
                      <a:pt x="2" y="2"/>
                      <a:pt x="2" y="2"/>
                      <a:pt x="2" y="2"/>
                    </a:cubicBezTo>
                    <a:cubicBezTo>
                      <a:pt x="2" y="2"/>
                      <a:pt x="2" y="2"/>
                      <a:pt x="2" y="2"/>
                    </a:cubicBezTo>
                    <a:cubicBezTo>
                      <a:pt x="3" y="0"/>
                      <a:pt x="3" y="0"/>
                      <a:pt x="3" y="0"/>
                    </a:cubicBezTo>
                    <a:cubicBezTo>
                      <a:pt x="2"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4" name="Freeform 688">
                <a:extLst>
                  <a:ext uri="{FF2B5EF4-FFF2-40B4-BE49-F238E27FC236}">
                    <a16:creationId xmlns:a16="http://schemas.microsoft.com/office/drawing/2014/main" id="{3E580D14-120B-4B72-92DA-66BE2294B19A}"/>
                  </a:ext>
                </a:extLst>
              </p:cNvPr>
              <p:cNvSpPr>
                <a:spLocks/>
              </p:cNvSpPr>
              <p:nvPr userDrawn="1"/>
            </p:nvSpPr>
            <p:spPr bwMode="auto">
              <a:xfrm>
                <a:off x="3620"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5" name="Freeform 689">
                <a:extLst>
                  <a:ext uri="{FF2B5EF4-FFF2-40B4-BE49-F238E27FC236}">
                    <a16:creationId xmlns:a16="http://schemas.microsoft.com/office/drawing/2014/main" id="{A6223395-A58C-40ED-A313-AA40AEFEF6AC}"/>
                  </a:ext>
                </a:extLst>
              </p:cNvPr>
              <p:cNvSpPr>
                <a:spLocks/>
              </p:cNvSpPr>
              <p:nvPr userDrawn="1"/>
            </p:nvSpPr>
            <p:spPr bwMode="auto">
              <a:xfrm>
                <a:off x="3620" y="383"/>
                <a:ext cx="14" cy="10"/>
              </a:xfrm>
              <a:custGeom>
                <a:avLst/>
                <a:gdLst>
                  <a:gd name="T0" fmla="*/ 0 w 3"/>
                  <a:gd name="T1" fmla="*/ 0 h 2"/>
                  <a:gd name="T2" fmla="*/ 1 w 3"/>
                  <a:gd name="T3" fmla="*/ 1 h 2"/>
                  <a:gd name="T4" fmla="*/ 0 w 3"/>
                  <a:gd name="T5" fmla="*/ 1 h 2"/>
                  <a:gd name="T6" fmla="*/ 1 w 3"/>
                  <a:gd name="T7" fmla="*/ 1 h 2"/>
                  <a:gd name="T8" fmla="*/ 1 w 3"/>
                  <a:gd name="T9" fmla="*/ 1 h 2"/>
                  <a:gd name="T10" fmla="*/ 3 w 3"/>
                  <a:gd name="T11" fmla="*/ 0 h 2"/>
                  <a:gd name="T12" fmla="*/ 0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0"/>
                    </a:moveTo>
                    <a:cubicBezTo>
                      <a:pt x="0" y="0"/>
                      <a:pt x="1" y="0"/>
                      <a:pt x="1" y="1"/>
                    </a:cubicBezTo>
                    <a:cubicBezTo>
                      <a:pt x="0" y="1"/>
                      <a:pt x="0" y="1"/>
                      <a:pt x="0" y="1"/>
                    </a:cubicBezTo>
                    <a:cubicBezTo>
                      <a:pt x="0" y="1"/>
                      <a:pt x="0" y="2"/>
                      <a:pt x="1" y="1"/>
                    </a:cubicBezTo>
                    <a:cubicBezTo>
                      <a:pt x="1" y="1"/>
                      <a:pt x="1" y="1"/>
                      <a:pt x="1"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6" name="Freeform 690">
                <a:extLst>
                  <a:ext uri="{FF2B5EF4-FFF2-40B4-BE49-F238E27FC236}">
                    <a16:creationId xmlns:a16="http://schemas.microsoft.com/office/drawing/2014/main" id="{BC6A4FDA-1304-42D9-8D8D-0182CE6139FF}"/>
                  </a:ext>
                </a:extLst>
              </p:cNvPr>
              <p:cNvSpPr>
                <a:spLocks/>
              </p:cNvSpPr>
              <p:nvPr userDrawn="1"/>
            </p:nvSpPr>
            <p:spPr bwMode="auto">
              <a:xfrm>
                <a:off x="3630" y="358"/>
                <a:ext cx="4" cy="10"/>
              </a:xfrm>
              <a:custGeom>
                <a:avLst/>
                <a:gdLst>
                  <a:gd name="T0" fmla="*/ 1 w 1"/>
                  <a:gd name="T1" fmla="*/ 2 h 2"/>
                  <a:gd name="T2" fmla="*/ 1 w 1"/>
                  <a:gd name="T3" fmla="*/ 0 h 2"/>
                  <a:gd name="T4" fmla="*/ 0 w 1"/>
                  <a:gd name="T5" fmla="*/ 1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0"/>
                      <a:pt x="1" y="0"/>
                      <a:pt x="1" y="0"/>
                    </a:cubicBezTo>
                    <a:cubicBezTo>
                      <a:pt x="0" y="1"/>
                      <a:pt x="0" y="1"/>
                      <a:pt x="0" y="1"/>
                    </a:cubicBezTo>
                    <a:cubicBezTo>
                      <a:pt x="0" y="1"/>
                      <a:pt x="0" y="1"/>
                      <a:pt x="0" y="1"/>
                    </a:cubicBezTo>
                    <a:cubicBezTo>
                      <a:pt x="0" y="2"/>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7" name="Freeform 691">
                <a:extLst>
                  <a:ext uri="{FF2B5EF4-FFF2-40B4-BE49-F238E27FC236}">
                    <a16:creationId xmlns:a16="http://schemas.microsoft.com/office/drawing/2014/main" id="{F0ED395D-1575-4AA3-99CE-EBC10FDBC9F7}"/>
                  </a:ext>
                </a:extLst>
              </p:cNvPr>
              <p:cNvSpPr>
                <a:spLocks/>
              </p:cNvSpPr>
              <p:nvPr userDrawn="1"/>
            </p:nvSpPr>
            <p:spPr bwMode="auto">
              <a:xfrm>
                <a:off x="3659" y="33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8" name="Freeform 692">
                <a:extLst>
                  <a:ext uri="{FF2B5EF4-FFF2-40B4-BE49-F238E27FC236}">
                    <a16:creationId xmlns:a16="http://schemas.microsoft.com/office/drawing/2014/main" id="{8110E91C-563F-456B-BE13-71DB08284682}"/>
                  </a:ext>
                </a:extLst>
              </p:cNvPr>
              <p:cNvSpPr>
                <a:spLocks/>
              </p:cNvSpPr>
              <p:nvPr userDrawn="1"/>
            </p:nvSpPr>
            <p:spPr bwMode="auto">
              <a:xfrm>
                <a:off x="3664" y="32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9" name="Freeform 693">
                <a:extLst>
                  <a:ext uri="{FF2B5EF4-FFF2-40B4-BE49-F238E27FC236}">
                    <a16:creationId xmlns:a16="http://schemas.microsoft.com/office/drawing/2014/main" id="{D8D574D4-320A-47AC-8B51-C49FEBB05C92}"/>
                  </a:ext>
                </a:extLst>
              </p:cNvPr>
              <p:cNvSpPr>
                <a:spLocks/>
              </p:cNvSpPr>
              <p:nvPr userDrawn="1"/>
            </p:nvSpPr>
            <p:spPr bwMode="auto">
              <a:xfrm>
                <a:off x="3963" y="53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0" name="Freeform 694">
                <a:extLst>
                  <a:ext uri="{FF2B5EF4-FFF2-40B4-BE49-F238E27FC236}">
                    <a16:creationId xmlns:a16="http://schemas.microsoft.com/office/drawing/2014/main" id="{DF5834C8-2890-4792-A724-2AD9C5F459CF}"/>
                  </a:ext>
                </a:extLst>
              </p:cNvPr>
              <p:cNvSpPr>
                <a:spLocks/>
              </p:cNvSpPr>
              <p:nvPr userDrawn="1"/>
            </p:nvSpPr>
            <p:spPr bwMode="auto">
              <a:xfrm>
                <a:off x="3968" y="5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1" name="Freeform 695">
                <a:extLst>
                  <a:ext uri="{FF2B5EF4-FFF2-40B4-BE49-F238E27FC236}">
                    <a16:creationId xmlns:a16="http://schemas.microsoft.com/office/drawing/2014/main" id="{49629657-5782-4437-8DF4-7F801D34D29D}"/>
                  </a:ext>
                </a:extLst>
              </p:cNvPr>
              <p:cNvSpPr>
                <a:spLocks/>
              </p:cNvSpPr>
              <p:nvPr userDrawn="1"/>
            </p:nvSpPr>
            <p:spPr bwMode="auto">
              <a:xfrm>
                <a:off x="3824" y="283"/>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2" name="Freeform 696">
                <a:extLst>
                  <a:ext uri="{FF2B5EF4-FFF2-40B4-BE49-F238E27FC236}">
                    <a16:creationId xmlns:a16="http://schemas.microsoft.com/office/drawing/2014/main" id="{B2FBBE19-333E-41E9-894A-F8E8C7207555}"/>
                  </a:ext>
                </a:extLst>
              </p:cNvPr>
              <p:cNvSpPr>
                <a:spLocks/>
              </p:cNvSpPr>
              <p:nvPr userDrawn="1"/>
            </p:nvSpPr>
            <p:spPr bwMode="auto">
              <a:xfrm>
                <a:off x="3928" y="3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3" name="Freeform 697">
                <a:extLst>
                  <a:ext uri="{FF2B5EF4-FFF2-40B4-BE49-F238E27FC236}">
                    <a16:creationId xmlns:a16="http://schemas.microsoft.com/office/drawing/2014/main" id="{2438733A-0554-478D-8A26-3F89C295EA66}"/>
                  </a:ext>
                </a:extLst>
              </p:cNvPr>
              <p:cNvSpPr>
                <a:spLocks/>
              </p:cNvSpPr>
              <p:nvPr userDrawn="1"/>
            </p:nvSpPr>
            <p:spPr bwMode="auto">
              <a:xfrm>
                <a:off x="3948" y="38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4" name="Freeform 698">
                <a:extLst>
                  <a:ext uri="{FF2B5EF4-FFF2-40B4-BE49-F238E27FC236}">
                    <a16:creationId xmlns:a16="http://schemas.microsoft.com/office/drawing/2014/main" id="{B55BED08-6562-47B8-9C26-BBA7775DEE80}"/>
                  </a:ext>
                </a:extLst>
              </p:cNvPr>
              <p:cNvSpPr>
                <a:spLocks/>
              </p:cNvSpPr>
              <p:nvPr userDrawn="1"/>
            </p:nvSpPr>
            <p:spPr bwMode="auto">
              <a:xfrm>
                <a:off x="3938" y="6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5" name="Freeform 699">
                <a:extLst>
                  <a:ext uri="{FF2B5EF4-FFF2-40B4-BE49-F238E27FC236}">
                    <a16:creationId xmlns:a16="http://schemas.microsoft.com/office/drawing/2014/main" id="{F45C0509-4CD8-4E18-BE05-DEC7AC8D95BD}"/>
                  </a:ext>
                </a:extLst>
              </p:cNvPr>
              <p:cNvSpPr>
                <a:spLocks/>
              </p:cNvSpPr>
              <p:nvPr userDrawn="1"/>
            </p:nvSpPr>
            <p:spPr bwMode="auto">
              <a:xfrm>
                <a:off x="3714" y="268"/>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2" y="1"/>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6" name="Freeform 700">
                <a:extLst>
                  <a:ext uri="{FF2B5EF4-FFF2-40B4-BE49-F238E27FC236}">
                    <a16:creationId xmlns:a16="http://schemas.microsoft.com/office/drawing/2014/main" id="{6721EF46-C972-47B4-BD57-07AA60FF08CE}"/>
                  </a:ext>
                </a:extLst>
              </p:cNvPr>
              <p:cNvSpPr>
                <a:spLocks/>
              </p:cNvSpPr>
              <p:nvPr userDrawn="1"/>
            </p:nvSpPr>
            <p:spPr bwMode="auto">
              <a:xfrm>
                <a:off x="3918"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7" name="Freeform 701">
                <a:extLst>
                  <a:ext uri="{FF2B5EF4-FFF2-40B4-BE49-F238E27FC236}">
                    <a16:creationId xmlns:a16="http://schemas.microsoft.com/office/drawing/2014/main" id="{79A9EA8D-74C5-4800-A21C-FDA81E5F8CE3}"/>
                  </a:ext>
                </a:extLst>
              </p:cNvPr>
              <p:cNvSpPr>
                <a:spLocks/>
              </p:cNvSpPr>
              <p:nvPr userDrawn="1"/>
            </p:nvSpPr>
            <p:spPr bwMode="auto">
              <a:xfrm>
                <a:off x="3724" y="26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8" name="Freeform 702">
                <a:extLst>
                  <a:ext uri="{FF2B5EF4-FFF2-40B4-BE49-F238E27FC236}">
                    <a16:creationId xmlns:a16="http://schemas.microsoft.com/office/drawing/2014/main" id="{F0E7C02D-7B15-457C-97A7-D2AF3254AF64}"/>
                  </a:ext>
                </a:extLst>
              </p:cNvPr>
              <p:cNvSpPr>
                <a:spLocks/>
              </p:cNvSpPr>
              <p:nvPr userDrawn="1"/>
            </p:nvSpPr>
            <p:spPr bwMode="auto">
              <a:xfrm>
                <a:off x="3644"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9" name="Freeform 703">
                <a:extLst>
                  <a:ext uri="{FF2B5EF4-FFF2-40B4-BE49-F238E27FC236}">
                    <a16:creationId xmlns:a16="http://schemas.microsoft.com/office/drawing/2014/main" id="{B4D8A48C-88D3-4BF0-9450-AAAFF3EA1D50}"/>
                  </a:ext>
                </a:extLst>
              </p:cNvPr>
              <p:cNvSpPr>
                <a:spLocks/>
              </p:cNvSpPr>
              <p:nvPr userDrawn="1"/>
            </p:nvSpPr>
            <p:spPr bwMode="auto">
              <a:xfrm>
                <a:off x="3644" y="5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0" name="Rectangle 704">
                <a:extLst>
                  <a:ext uri="{FF2B5EF4-FFF2-40B4-BE49-F238E27FC236}">
                    <a16:creationId xmlns:a16="http://schemas.microsoft.com/office/drawing/2014/main" id="{08F45F39-2859-46BE-840C-100EB9B0A9D5}"/>
                  </a:ext>
                </a:extLst>
              </p:cNvPr>
              <p:cNvSpPr>
                <a:spLocks noChangeArrowheads="1"/>
              </p:cNvSpPr>
              <p:nvPr userDrawn="1"/>
            </p:nvSpPr>
            <p:spPr bwMode="auto">
              <a:xfrm>
                <a:off x="3679"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1" name="Freeform 705">
                <a:extLst>
                  <a:ext uri="{FF2B5EF4-FFF2-40B4-BE49-F238E27FC236}">
                    <a16:creationId xmlns:a16="http://schemas.microsoft.com/office/drawing/2014/main" id="{DC119B93-F577-4003-B6A3-5DAEBAB82ECF}"/>
                  </a:ext>
                </a:extLst>
              </p:cNvPr>
              <p:cNvSpPr>
                <a:spLocks/>
              </p:cNvSpPr>
              <p:nvPr userDrawn="1"/>
            </p:nvSpPr>
            <p:spPr bwMode="auto">
              <a:xfrm>
                <a:off x="3659" y="29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2" name="Freeform 706">
                <a:extLst>
                  <a:ext uri="{FF2B5EF4-FFF2-40B4-BE49-F238E27FC236}">
                    <a16:creationId xmlns:a16="http://schemas.microsoft.com/office/drawing/2014/main" id="{8F07D613-75B1-4CD5-9264-E18256CBD95C}"/>
                  </a:ext>
                </a:extLst>
              </p:cNvPr>
              <p:cNvSpPr>
                <a:spLocks/>
              </p:cNvSpPr>
              <p:nvPr userDrawn="1"/>
            </p:nvSpPr>
            <p:spPr bwMode="auto">
              <a:xfrm>
                <a:off x="3739" y="2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3" name="Freeform 707">
                <a:extLst>
                  <a:ext uri="{FF2B5EF4-FFF2-40B4-BE49-F238E27FC236}">
                    <a16:creationId xmlns:a16="http://schemas.microsoft.com/office/drawing/2014/main" id="{4FB7E71C-81DA-4896-85DE-73E8B28DC1B6}"/>
                  </a:ext>
                </a:extLst>
              </p:cNvPr>
              <p:cNvSpPr>
                <a:spLocks/>
              </p:cNvSpPr>
              <p:nvPr userDrawn="1"/>
            </p:nvSpPr>
            <p:spPr bwMode="auto">
              <a:xfrm>
                <a:off x="3679" y="3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4" name="Freeform 708">
                <a:extLst>
                  <a:ext uri="{FF2B5EF4-FFF2-40B4-BE49-F238E27FC236}">
                    <a16:creationId xmlns:a16="http://schemas.microsoft.com/office/drawing/2014/main" id="{F4D7371A-D2B5-4E90-AD85-BD9B7D907850}"/>
                  </a:ext>
                </a:extLst>
              </p:cNvPr>
              <p:cNvSpPr>
                <a:spLocks/>
              </p:cNvSpPr>
              <p:nvPr userDrawn="1"/>
            </p:nvSpPr>
            <p:spPr bwMode="auto">
              <a:xfrm>
                <a:off x="3679" y="30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5" name="Freeform 709">
                <a:extLst>
                  <a:ext uri="{FF2B5EF4-FFF2-40B4-BE49-F238E27FC236}">
                    <a16:creationId xmlns:a16="http://schemas.microsoft.com/office/drawing/2014/main" id="{17C3F4AC-63DB-44FA-8B10-930F750BC048}"/>
                  </a:ext>
                </a:extLst>
              </p:cNvPr>
              <p:cNvSpPr>
                <a:spLocks/>
              </p:cNvSpPr>
              <p:nvPr userDrawn="1"/>
            </p:nvSpPr>
            <p:spPr bwMode="auto">
              <a:xfrm>
                <a:off x="3679" y="30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6" name="Freeform 710">
                <a:extLst>
                  <a:ext uri="{FF2B5EF4-FFF2-40B4-BE49-F238E27FC236}">
                    <a16:creationId xmlns:a16="http://schemas.microsoft.com/office/drawing/2014/main" id="{51D756FF-675D-437E-AD83-10C1B43E6BEF}"/>
                  </a:ext>
                </a:extLst>
              </p:cNvPr>
              <p:cNvSpPr>
                <a:spLocks/>
              </p:cNvSpPr>
              <p:nvPr userDrawn="1"/>
            </p:nvSpPr>
            <p:spPr bwMode="auto">
              <a:xfrm>
                <a:off x="3794" y="6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7" name="Rectangle 711">
                <a:extLst>
                  <a:ext uri="{FF2B5EF4-FFF2-40B4-BE49-F238E27FC236}">
                    <a16:creationId xmlns:a16="http://schemas.microsoft.com/office/drawing/2014/main" id="{2976C44F-7C91-4BA3-9961-D5C3F12366A9}"/>
                  </a:ext>
                </a:extLst>
              </p:cNvPr>
              <p:cNvSpPr>
                <a:spLocks noChangeArrowheads="1"/>
              </p:cNvSpPr>
              <p:nvPr userDrawn="1"/>
            </p:nvSpPr>
            <p:spPr bwMode="auto">
              <a:xfrm>
                <a:off x="3888" y="2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8" name="Freeform 712">
                <a:extLst>
                  <a:ext uri="{FF2B5EF4-FFF2-40B4-BE49-F238E27FC236}">
                    <a16:creationId xmlns:a16="http://schemas.microsoft.com/office/drawing/2014/main" id="{44F1B0EA-57B9-4C93-9F00-7EA112677981}"/>
                  </a:ext>
                </a:extLst>
              </p:cNvPr>
              <p:cNvSpPr>
                <a:spLocks/>
              </p:cNvSpPr>
              <p:nvPr userDrawn="1"/>
            </p:nvSpPr>
            <p:spPr bwMode="auto">
              <a:xfrm>
                <a:off x="3883" y="283"/>
                <a:ext cx="15" cy="10"/>
              </a:xfrm>
              <a:custGeom>
                <a:avLst/>
                <a:gdLst>
                  <a:gd name="T0" fmla="*/ 3 w 3"/>
                  <a:gd name="T1" fmla="*/ 1 h 2"/>
                  <a:gd name="T2" fmla="*/ 1 w 3"/>
                  <a:gd name="T3" fmla="*/ 0 h 2"/>
                  <a:gd name="T4" fmla="*/ 0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1"/>
                      <a:pt x="1" y="0"/>
                    </a:cubicBezTo>
                    <a:cubicBezTo>
                      <a:pt x="0" y="2"/>
                      <a:pt x="0" y="2"/>
                      <a:pt x="0" y="2"/>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9" name="Freeform 713">
                <a:extLst>
                  <a:ext uri="{FF2B5EF4-FFF2-40B4-BE49-F238E27FC236}">
                    <a16:creationId xmlns:a16="http://schemas.microsoft.com/office/drawing/2014/main" id="{8BC5DE40-EA8F-4721-8D39-1D2730C4D76A}"/>
                  </a:ext>
                </a:extLst>
              </p:cNvPr>
              <p:cNvSpPr>
                <a:spLocks noEditPoints="1"/>
              </p:cNvSpPr>
              <p:nvPr userDrawn="1"/>
            </p:nvSpPr>
            <p:spPr bwMode="auto">
              <a:xfrm>
                <a:off x="3605" y="213"/>
                <a:ext cx="378" cy="500"/>
              </a:xfrm>
              <a:custGeom>
                <a:avLst/>
                <a:gdLst>
                  <a:gd name="T0" fmla="*/ 72 w 76"/>
                  <a:gd name="T1" fmla="*/ 68 h 100"/>
                  <a:gd name="T2" fmla="*/ 73 w 76"/>
                  <a:gd name="T3" fmla="*/ 61 h 100"/>
                  <a:gd name="T4" fmla="*/ 74 w 76"/>
                  <a:gd name="T5" fmla="*/ 58 h 100"/>
                  <a:gd name="T6" fmla="*/ 73 w 76"/>
                  <a:gd name="T7" fmla="*/ 52 h 100"/>
                  <a:gd name="T8" fmla="*/ 72 w 76"/>
                  <a:gd name="T9" fmla="*/ 44 h 100"/>
                  <a:gd name="T10" fmla="*/ 65 w 76"/>
                  <a:gd name="T11" fmla="*/ 35 h 100"/>
                  <a:gd name="T12" fmla="*/ 65 w 76"/>
                  <a:gd name="T13" fmla="*/ 35 h 100"/>
                  <a:gd name="T14" fmla="*/ 68 w 76"/>
                  <a:gd name="T15" fmla="*/ 33 h 100"/>
                  <a:gd name="T16" fmla="*/ 66 w 76"/>
                  <a:gd name="T17" fmla="*/ 28 h 100"/>
                  <a:gd name="T18" fmla="*/ 62 w 76"/>
                  <a:gd name="T19" fmla="*/ 23 h 100"/>
                  <a:gd name="T20" fmla="*/ 53 w 76"/>
                  <a:gd name="T21" fmla="*/ 18 h 100"/>
                  <a:gd name="T22" fmla="*/ 54 w 76"/>
                  <a:gd name="T23" fmla="*/ 11 h 100"/>
                  <a:gd name="T24" fmla="*/ 46 w 76"/>
                  <a:gd name="T25" fmla="*/ 9 h 100"/>
                  <a:gd name="T26" fmla="*/ 46 w 76"/>
                  <a:gd name="T27" fmla="*/ 4 h 100"/>
                  <a:gd name="T28" fmla="*/ 42 w 76"/>
                  <a:gd name="T29" fmla="*/ 3 h 100"/>
                  <a:gd name="T30" fmla="*/ 33 w 76"/>
                  <a:gd name="T31" fmla="*/ 6 h 100"/>
                  <a:gd name="T32" fmla="*/ 28 w 76"/>
                  <a:gd name="T33" fmla="*/ 6 h 100"/>
                  <a:gd name="T34" fmla="*/ 19 w 76"/>
                  <a:gd name="T35" fmla="*/ 7 h 100"/>
                  <a:gd name="T36" fmla="*/ 17 w 76"/>
                  <a:gd name="T37" fmla="*/ 11 h 100"/>
                  <a:gd name="T38" fmla="*/ 12 w 76"/>
                  <a:gd name="T39" fmla="*/ 14 h 100"/>
                  <a:gd name="T40" fmla="*/ 11 w 76"/>
                  <a:gd name="T41" fmla="*/ 19 h 100"/>
                  <a:gd name="T42" fmla="*/ 15 w 76"/>
                  <a:gd name="T43" fmla="*/ 18 h 100"/>
                  <a:gd name="T44" fmla="*/ 15 w 76"/>
                  <a:gd name="T45" fmla="*/ 16 h 100"/>
                  <a:gd name="T46" fmla="*/ 20 w 76"/>
                  <a:gd name="T47" fmla="*/ 14 h 100"/>
                  <a:gd name="T48" fmla="*/ 29 w 76"/>
                  <a:gd name="T49" fmla="*/ 11 h 100"/>
                  <a:gd name="T50" fmla="*/ 39 w 76"/>
                  <a:gd name="T51" fmla="*/ 11 h 100"/>
                  <a:gd name="T52" fmla="*/ 44 w 76"/>
                  <a:gd name="T53" fmla="*/ 14 h 100"/>
                  <a:gd name="T54" fmla="*/ 45 w 76"/>
                  <a:gd name="T55" fmla="*/ 14 h 100"/>
                  <a:gd name="T56" fmla="*/ 50 w 76"/>
                  <a:gd name="T57" fmla="*/ 18 h 100"/>
                  <a:gd name="T58" fmla="*/ 58 w 76"/>
                  <a:gd name="T59" fmla="*/ 30 h 100"/>
                  <a:gd name="T60" fmla="*/ 59 w 76"/>
                  <a:gd name="T61" fmla="*/ 35 h 100"/>
                  <a:gd name="T62" fmla="*/ 64 w 76"/>
                  <a:gd name="T63" fmla="*/ 43 h 100"/>
                  <a:gd name="T64" fmla="*/ 66 w 76"/>
                  <a:gd name="T65" fmla="*/ 51 h 100"/>
                  <a:gd name="T66" fmla="*/ 64 w 76"/>
                  <a:gd name="T67" fmla="*/ 59 h 100"/>
                  <a:gd name="T68" fmla="*/ 63 w 76"/>
                  <a:gd name="T69" fmla="*/ 69 h 100"/>
                  <a:gd name="T70" fmla="*/ 60 w 76"/>
                  <a:gd name="T71" fmla="*/ 78 h 100"/>
                  <a:gd name="T72" fmla="*/ 54 w 76"/>
                  <a:gd name="T73" fmla="*/ 89 h 100"/>
                  <a:gd name="T74" fmla="*/ 39 w 76"/>
                  <a:gd name="T75" fmla="*/ 91 h 100"/>
                  <a:gd name="T76" fmla="*/ 36 w 76"/>
                  <a:gd name="T77" fmla="*/ 91 h 100"/>
                  <a:gd name="T78" fmla="*/ 28 w 76"/>
                  <a:gd name="T79" fmla="*/ 88 h 100"/>
                  <a:gd name="T80" fmla="*/ 19 w 76"/>
                  <a:gd name="T81" fmla="*/ 80 h 100"/>
                  <a:gd name="T82" fmla="*/ 10 w 76"/>
                  <a:gd name="T83" fmla="*/ 69 h 100"/>
                  <a:gd name="T84" fmla="*/ 6 w 76"/>
                  <a:gd name="T85" fmla="*/ 57 h 100"/>
                  <a:gd name="T86" fmla="*/ 2 w 76"/>
                  <a:gd name="T87" fmla="*/ 66 h 100"/>
                  <a:gd name="T88" fmla="*/ 8 w 76"/>
                  <a:gd name="T89" fmla="*/ 79 h 100"/>
                  <a:gd name="T90" fmla="*/ 9 w 76"/>
                  <a:gd name="T91" fmla="*/ 82 h 100"/>
                  <a:gd name="T92" fmla="*/ 21 w 76"/>
                  <a:gd name="T93" fmla="*/ 93 h 100"/>
                  <a:gd name="T94" fmla="*/ 29 w 76"/>
                  <a:gd name="T95" fmla="*/ 95 h 100"/>
                  <a:gd name="T96" fmla="*/ 37 w 76"/>
                  <a:gd name="T97" fmla="*/ 97 h 100"/>
                  <a:gd name="T98" fmla="*/ 39 w 76"/>
                  <a:gd name="T99" fmla="*/ 99 h 100"/>
                  <a:gd name="T100" fmla="*/ 45 w 76"/>
                  <a:gd name="T101" fmla="*/ 97 h 100"/>
                  <a:gd name="T102" fmla="*/ 53 w 76"/>
                  <a:gd name="T103" fmla="*/ 95 h 100"/>
                  <a:gd name="T104" fmla="*/ 58 w 76"/>
                  <a:gd name="T105" fmla="*/ 90 h 100"/>
                  <a:gd name="T106" fmla="*/ 61 w 76"/>
                  <a:gd name="T107" fmla="*/ 88 h 100"/>
                  <a:gd name="T108" fmla="*/ 67 w 76"/>
                  <a:gd name="T109" fmla="*/ 82 h 100"/>
                  <a:gd name="T110" fmla="*/ 71 w 76"/>
                  <a:gd name="T111" fmla="*/ 71 h 100"/>
                  <a:gd name="T112" fmla="*/ 66 w 76"/>
                  <a:gd name="T113" fmla="*/ 34 h 100"/>
                  <a:gd name="T114" fmla="*/ 17 w 76"/>
                  <a:gd name="T115"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00">
                    <a:moveTo>
                      <a:pt x="71" y="72"/>
                    </a:moveTo>
                    <a:cubicBezTo>
                      <a:pt x="72" y="72"/>
                      <a:pt x="72" y="72"/>
                      <a:pt x="72" y="72"/>
                    </a:cubicBezTo>
                    <a:cubicBezTo>
                      <a:pt x="73" y="73"/>
                      <a:pt x="72" y="74"/>
                      <a:pt x="73" y="73"/>
                    </a:cubicBezTo>
                    <a:cubicBezTo>
                      <a:pt x="71" y="72"/>
                      <a:pt x="74" y="69"/>
                      <a:pt x="72" y="68"/>
                    </a:cubicBezTo>
                    <a:cubicBezTo>
                      <a:pt x="72" y="68"/>
                      <a:pt x="72" y="68"/>
                      <a:pt x="72" y="68"/>
                    </a:cubicBezTo>
                    <a:cubicBezTo>
                      <a:pt x="72" y="68"/>
                      <a:pt x="72" y="68"/>
                      <a:pt x="72" y="68"/>
                    </a:cubicBezTo>
                    <a:cubicBezTo>
                      <a:pt x="74" y="67"/>
                      <a:pt x="71" y="67"/>
                      <a:pt x="71" y="65"/>
                    </a:cubicBezTo>
                    <a:cubicBezTo>
                      <a:pt x="72" y="64"/>
                      <a:pt x="72" y="64"/>
                      <a:pt x="72" y="64"/>
                    </a:cubicBezTo>
                    <a:cubicBezTo>
                      <a:pt x="72" y="63"/>
                      <a:pt x="72" y="63"/>
                      <a:pt x="72" y="63"/>
                    </a:cubicBezTo>
                    <a:cubicBezTo>
                      <a:pt x="72" y="63"/>
                      <a:pt x="73" y="63"/>
                      <a:pt x="72" y="63"/>
                    </a:cubicBezTo>
                    <a:cubicBezTo>
                      <a:pt x="72" y="61"/>
                      <a:pt x="72" y="61"/>
                      <a:pt x="72" y="61"/>
                    </a:cubicBezTo>
                    <a:cubicBezTo>
                      <a:pt x="73" y="61"/>
                      <a:pt x="73" y="61"/>
                      <a:pt x="73" y="61"/>
                    </a:cubicBezTo>
                    <a:cubicBezTo>
                      <a:pt x="72" y="61"/>
                      <a:pt x="72" y="60"/>
                      <a:pt x="71" y="59"/>
                    </a:cubicBezTo>
                    <a:cubicBezTo>
                      <a:pt x="72" y="59"/>
                      <a:pt x="72" y="60"/>
                      <a:pt x="72" y="60"/>
                    </a:cubicBezTo>
                    <a:cubicBezTo>
                      <a:pt x="71" y="58"/>
                      <a:pt x="71" y="58"/>
                      <a:pt x="71" y="58"/>
                    </a:cubicBezTo>
                    <a:cubicBezTo>
                      <a:pt x="72" y="58"/>
                      <a:pt x="73" y="59"/>
                      <a:pt x="73" y="60"/>
                    </a:cubicBezTo>
                    <a:cubicBezTo>
                      <a:pt x="75" y="59"/>
                      <a:pt x="72" y="59"/>
                      <a:pt x="74" y="56"/>
                    </a:cubicBezTo>
                    <a:cubicBezTo>
                      <a:pt x="74" y="58"/>
                      <a:pt x="74" y="58"/>
                      <a:pt x="74" y="58"/>
                    </a:cubicBezTo>
                    <a:cubicBezTo>
                      <a:pt x="75" y="57"/>
                      <a:pt x="75" y="56"/>
                      <a:pt x="76" y="55"/>
                    </a:cubicBezTo>
                    <a:cubicBezTo>
                      <a:pt x="75" y="55"/>
                      <a:pt x="73" y="57"/>
                      <a:pt x="73" y="56"/>
                    </a:cubicBezTo>
                    <a:cubicBezTo>
                      <a:pt x="73" y="56"/>
                      <a:pt x="73" y="55"/>
                      <a:pt x="73" y="54"/>
                    </a:cubicBezTo>
                    <a:cubicBezTo>
                      <a:pt x="73" y="54"/>
                      <a:pt x="73" y="54"/>
                      <a:pt x="73" y="53"/>
                    </a:cubicBezTo>
                    <a:cubicBezTo>
                      <a:pt x="74" y="53"/>
                      <a:pt x="74" y="53"/>
                      <a:pt x="74" y="53"/>
                    </a:cubicBezTo>
                    <a:cubicBezTo>
                      <a:pt x="74" y="52"/>
                      <a:pt x="73" y="52"/>
                      <a:pt x="73" y="52"/>
                    </a:cubicBezTo>
                    <a:cubicBezTo>
                      <a:pt x="73" y="51"/>
                      <a:pt x="74" y="50"/>
                      <a:pt x="75" y="50"/>
                    </a:cubicBezTo>
                    <a:cubicBezTo>
                      <a:pt x="75" y="48"/>
                      <a:pt x="73" y="51"/>
                      <a:pt x="73" y="49"/>
                    </a:cubicBezTo>
                    <a:cubicBezTo>
                      <a:pt x="73" y="48"/>
                      <a:pt x="73" y="47"/>
                      <a:pt x="71" y="46"/>
                    </a:cubicBezTo>
                    <a:cubicBezTo>
                      <a:pt x="72" y="45"/>
                      <a:pt x="72" y="46"/>
                      <a:pt x="73" y="45"/>
                    </a:cubicBezTo>
                    <a:cubicBezTo>
                      <a:pt x="71" y="44"/>
                      <a:pt x="71" y="44"/>
                      <a:pt x="71" y="44"/>
                    </a:cubicBezTo>
                    <a:cubicBezTo>
                      <a:pt x="71" y="44"/>
                      <a:pt x="72" y="44"/>
                      <a:pt x="72" y="44"/>
                    </a:cubicBezTo>
                    <a:cubicBezTo>
                      <a:pt x="71" y="44"/>
                      <a:pt x="71" y="44"/>
                      <a:pt x="70" y="43"/>
                    </a:cubicBezTo>
                    <a:cubicBezTo>
                      <a:pt x="69" y="43"/>
                      <a:pt x="72" y="41"/>
                      <a:pt x="70" y="40"/>
                    </a:cubicBezTo>
                    <a:cubicBezTo>
                      <a:pt x="70" y="39"/>
                      <a:pt x="71" y="40"/>
                      <a:pt x="71" y="40"/>
                    </a:cubicBezTo>
                    <a:cubicBezTo>
                      <a:pt x="70" y="38"/>
                      <a:pt x="70" y="38"/>
                      <a:pt x="68" y="37"/>
                    </a:cubicBezTo>
                    <a:cubicBezTo>
                      <a:pt x="69" y="36"/>
                      <a:pt x="69" y="36"/>
                      <a:pt x="69" y="36"/>
                    </a:cubicBezTo>
                    <a:cubicBezTo>
                      <a:pt x="68" y="37"/>
                      <a:pt x="66" y="36"/>
                      <a:pt x="65" y="35"/>
                    </a:cubicBezTo>
                    <a:cubicBezTo>
                      <a:pt x="65" y="36"/>
                      <a:pt x="65" y="36"/>
                      <a:pt x="64" y="36"/>
                    </a:cubicBezTo>
                    <a:cubicBezTo>
                      <a:pt x="63" y="35"/>
                      <a:pt x="63" y="35"/>
                      <a:pt x="63" y="35"/>
                    </a:cubicBezTo>
                    <a:cubicBezTo>
                      <a:pt x="63" y="35"/>
                      <a:pt x="64" y="35"/>
                      <a:pt x="65" y="35"/>
                    </a:cubicBezTo>
                    <a:cubicBezTo>
                      <a:pt x="64" y="35"/>
                      <a:pt x="64" y="35"/>
                      <a:pt x="64" y="35"/>
                    </a:cubicBezTo>
                    <a:cubicBezTo>
                      <a:pt x="64" y="34"/>
                      <a:pt x="65" y="34"/>
                      <a:pt x="66" y="34"/>
                    </a:cubicBezTo>
                    <a:cubicBezTo>
                      <a:pt x="66" y="35"/>
                      <a:pt x="66" y="35"/>
                      <a:pt x="65" y="35"/>
                    </a:cubicBezTo>
                    <a:cubicBezTo>
                      <a:pt x="66" y="35"/>
                      <a:pt x="67" y="35"/>
                      <a:pt x="68" y="35"/>
                    </a:cubicBezTo>
                    <a:cubicBezTo>
                      <a:pt x="68" y="35"/>
                      <a:pt x="68" y="35"/>
                      <a:pt x="67" y="35"/>
                    </a:cubicBezTo>
                    <a:cubicBezTo>
                      <a:pt x="68" y="35"/>
                      <a:pt x="68" y="35"/>
                      <a:pt x="68" y="35"/>
                    </a:cubicBezTo>
                    <a:cubicBezTo>
                      <a:pt x="68" y="34"/>
                      <a:pt x="68" y="34"/>
                      <a:pt x="67" y="34"/>
                    </a:cubicBezTo>
                    <a:cubicBezTo>
                      <a:pt x="69" y="33"/>
                      <a:pt x="69" y="33"/>
                      <a:pt x="69" y="33"/>
                    </a:cubicBezTo>
                    <a:cubicBezTo>
                      <a:pt x="68" y="33"/>
                      <a:pt x="68" y="33"/>
                      <a:pt x="68" y="33"/>
                    </a:cubicBezTo>
                    <a:cubicBezTo>
                      <a:pt x="68" y="33"/>
                      <a:pt x="68" y="31"/>
                      <a:pt x="68" y="31"/>
                    </a:cubicBezTo>
                    <a:cubicBezTo>
                      <a:pt x="66" y="30"/>
                      <a:pt x="64" y="30"/>
                      <a:pt x="62" y="28"/>
                    </a:cubicBezTo>
                    <a:cubicBezTo>
                      <a:pt x="63" y="28"/>
                      <a:pt x="64" y="27"/>
                      <a:pt x="65" y="27"/>
                    </a:cubicBezTo>
                    <a:cubicBezTo>
                      <a:pt x="64" y="28"/>
                      <a:pt x="66" y="28"/>
                      <a:pt x="66" y="29"/>
                    </a:cubicBezTo>
                    <a:cubicBezTo>
                      <a:pt x="66" y="29"/>
                      <a:pt x="67" y="29"/>
                      <a:pt x="67" y="29"/>
                    </a:cubicBezTo>
                    <a:cubicBezTo>
                      <a:pt x="67" y="29"/>
                      <a:pt x="67" y="28"/>
                      <a:pt x="66" y="28"/>
                    </a:cubicBezTo>
                    <a:cubicBezTo>
                      <a:pt x="66" y="28"/>
                      <a:pt x="65" y="27"/>
                      <a:pt x="65" y="27"/>
                    </a:cubicBezTo>
                    <a:cubicBezTo>
                      <a:pt x="66" y="27"/>
                      <a:pt x="65" y="26"/>
                      <a:pt x="66" y="26"/>
                    </a:cubicBezTo>
                    <a:cubicBezTo>
                      <a:pt x="64" y="27"/>
                      <a:pt x="64" y="25"/>
                      <a:pt x="63" y="24"/>
                    </a:cubicBezTo>
                    <a:cubicBezTo>
                      <a:pt x="63" y="24"/>
                      <a:pt x="64" y="24"/>
                      <a:pt x="64" y="25"/>
                    </a:cubicBezTo>
                    <a:cubicBezTo>
                      <a:pt x="65" y="23"/>
                      <a:pt x="61" y="24"/>
                      <a:pt x="62" y="23"/>
                    </a:cubicBezTo>
                    <a:cubicBezTo>
                      <a:pt x="62" y="23"/>
                      <a:pt x="62" y="23"/>
                      <a:pt x="62" y="23"/>
                    </a:cubicBezTo>
                    <a:cubicBezTo>
                      <a:pt x="61" y="23"/>
                      <a:pt x="61" y="21"/>
                      <a:pt x="62" y="21"/>
                    </a:cubicBezTo>
                    <a:cubicBezTo>
                      <a:pt x="62" y="21"/>
                      <a:pt x="62" y="21"/>
                      <a:pt x="62" y="21"/>
                    </a:cubicBezTo>
                    <a:cubicBezTo>
                      <a:pt x="61" y="20"/>
                      <a:pt x="59" y="17"/>
                      <a:pt x="57" y="18"/>
                    </a:cubicBezTo>
                    <a:cubicBezTo>
                      <a:pt x="57" y="17"/>
                      <a:pt x="59" y="16"/>
                      <a:pt x="59" y="16"/>
                    </a:cubicBezTo>
                    <a:cubicBezTo>
                      <a:pt x="59" y="16"/>
                      <a:pt x="57" y="17"/>
                      <a:pt x="56" y="17"/>
                    </a:cubicBezTo>
                    <a:cubicBezTo>
                      <a:pt x="54" y="17"/>
                      <a:pt x="53" y="18"/>
                      <a:pt x="53" y="18"/>
                    </a:cubicBezTo>
                    <a:cubicBezTo>
                      <a:pt x="54" y="17"/>
                      <a:pt x="56" y="14"/>
                      <a:pt x="57" y="14"/>
                    </a:cubicBezTo>
                    <a:cubicBezTo>
                      <a:pt x="57" y="14"/>
                      <a:pt x="57" y="13"/>
                      <a:pt x="56" y="13"/>
                    </a:cubicBezTo>
                    <a:cubicBezTo>
                      <a:pt x="56" y="13"/>
                      <a:pt x="55" y="15"/>
                      <a:pt x="55" y="15"/>
                    </a:cubicBezTo>
                    <a:cubicBezTo>
                      <a:pt x="55" y="13"/>
                      <a:pt x="55" y="13"/>
                      <a:pt x="55" y="11"/>
                    </a:cubicBezTo>
                    <a:cubicBezTo>
                      <a:pt x="55" y="12"/>
                      <a:pt x="53" y="13"/>
                      <a:pt x="52" y="13"/>
                    </a:cubicBezTo>
                    <a:cubicBezTo>
                      <a:pt x="53" y="13"/>
                      <a:pt x="54" y="11"/>
                      <a:pt x="54" y="11"/>
                    </a:cubicBezTo>
                    <a:cubicBezTo>
                      <a:pt x="54" y="11"/>
                      <a:pt x="53" y="11"/>
                      <a:pt x="53" y="11"/>
                    </a:cubicBezTo>
                    <a:cubicBezTo>
                      <a:pt x="52" y="11"/>
                      <a:pt x="51" y="12"/>
                      <a:pt x="51" y="12"/>
                    </a:cubicBezTo>
                    <a:cubicBezTo>
                      <a:pt x="52" y="12"/>
                      <a:pt x="53" y="10"/>
                      <a:pt x="53" y="9"/>
                    </a:cubicBezTo>
                    <a:cubicBezTo>
                      <a:pt x="52" y="10"/>
                      <a:pt x="51" y="8"/>
                      <a:pt x="51" y="8"/>
                    </a:cubicBezTo>
                    <a:cubicBezTo>
                      <a:pt x="51" y="9"/>
                      <a:pt x="51" y="9"/>
                      <a:pt x="51" y="9"/>
                    </a:cubicBezTo>
                    <a:cubicBezTo>
                      <a:pt x="50" y="7"/>
                      <a:pt x="48" y="10"/>
                      <a:pt x="46" y="9"/>
                    </a:cubicBezTo>
                    <a:cubicBezTo>
                      <a:pt x="47" y="9"/>
                      <a:pt x="48" y="7"/>
                      <a:pt x="47" y="6"/>
                    </a:cubicBezTo>
                    <a:cubicBezTo>
                      <a:pt x="46" y="7"/>
                      <a:pt x="43" y="10"/>
                      <a:pt x="41" y="10"/>
                    </a:cubicBezTo>
                    <a:cubicBezTo>
                      <a:pt x="41" y="10"/>
                      <a:pt x="41" y="10"/>
                      <a:pt x="41" y="10"/>
                    </a:cubicBezTo>
                    <a:cubicBezTo>
                      <a:pt x="40" y="10"/>
                      <a:pt x="40" y="10"/>
                      <a:pt x="40" y="10"/>
                    </a:cubicBezTo>
                    <a:cubicBezTo>
                      <a:pt x="41" y="8"/>
                      <a:pt x="45" y="6"/>
                      <a:pt x="47" y="6"/>
                    </a:cubicBezTo>
                    <a:cubicBezTo>
                      <a:pt x="46" y="5"/>
                      <a:pt x="47" y="5"/>
                      <a:pt x="46" y="4"/>
                    </a:cubicBezTo>
                    <a:cubicBezTo>
                      <a:pt x="46" y="4"/>
                      <a:pt x="47" y="4"/>
                      <a:pt x="47" y="4"/>
                    </a:cubicBezTo>
                    <a:cubicBezTo>
                      <a:pt x="47" y="4"/>
                      <a:pt x="45" y="2"/>
                      <a:pt x="45" y="2"/>
                    </a:cubicBezTo>
                    <a:cubicBezTo>
                      <a:pt x="44" y="3"/>
                      <a:pt x="42" y="3"/>
                      <a:pt x="42" y="4"/>
                    </a:cubicBezTo>
                    <a:cubicBezTo>
                      <a:pt x="42" y="4"/>
                      <a:pt x="45" y="4"/>
                      <a:pt x="45" y="4"/>
                    </a:cubicBezTo>
                    <a:cubicBezTo>
                      <a:pt x="45" y="5"/>
                      <a:pt x="42" y="6"/>
                      <a:pt x="40" y="5"/>
                    </a:cubicBezTo>
                    <a:cubicBezTo>
                      <a:pt x="40" y="5"/>
                      <a:pt x="41" y="3"/>
                      <a:pt x="42" y="3"/>
                    </a:cubicBezTo>
                    <a:cubicBezTo>
                      <a:pt x="41" y="3"/>
                      <a:pt x="39" y="3"/>
                      <a:pt x="39" y="3"/>
                    </a:cubicBezTo>
                    <a:cubicBezTo>
                      <a:pt x="40" y="2"/>
                      <a:pt x="40" y="2"/>
                      <a:pt x="40" y="2"/>
                    </a:cubicBezTo>
                    <a:cubicBezTo>
                      <a:pt x="39" y="2"/>
                      <a:pt x="38" y="4"/>
                      <a:pt x="37" y="2"/>
                    </a:cubicBezTo>
                    <a:cubicBezTo>
                      <a:pt x="37" y="2"/>
                      <a:pt x="36" y="0"/>
                      <a:pt x="36" y="1"/>
                    </a:cubicBezTo>
                    <a:cubicBezTo>
                      <a:pt x="36" y="2"/>
                      <a:pt x="35" y="7"/>
                      <a:pt x="35" y="8"/>
                    </a:cubicBezTo>
                    <a:cubicBezTo>
                      <a:pt x="35" y="8"/>
                      <a:pt x="33" y="6"/>
                      <a:pt x="33" y="6"/>
                    </a:cubicBezTo>
                    <a:cubicBezTo>
                      <a:pt x="32" y="4"/>
                      <a:pt x="34" y="3"/>
                      <a:pt x="34" y="2"/>
                    </a:cubicBezTo>
                    <a:cubicBezTo>
                      <a:pt x="33" y="2"/>
                      <a:pt x="33" y="3"/>
                      <a:pt x="33" y="3"/>
                    </a:cubicBezTo>
                    <a:cubicBezTo>
                      <a:pt x="32" y="2"/>
                      <a:pt x="33" y="2"/>
                      <a:pt x="32" y="2"/>
                    </a:cubicBezTo>
                    <a:cubicBezTo>
                      <a:pt x="32" y="3"/>
                      <a:pt x="30" y="2"/>
                      <a:pt x="31" y="3"/>
                    </a:cubicBezTo>
                    <a:cubicBezTo>
                      <a:pt x="30" y="3"/>
                      <a:pt x="30" y="3"/>
                      <a:pt x="29" y="3"/>
                    </a:cubicBezTo>
                    <a:cubicBezTo>
                      <a:pt x="30" y="3"/>
                      <a:pt x="28" y="6"/>
                      <a:pt x="28" y="6"/>
                    </a:cubicBezTo>
                    <a:cubicBezTo>
                      <a:pt x="28" y="6"/>
                      <a:pt x="27" y="5"/>
                      <a:pt x="27" y="5"/>
                    </a:cubicBezTo>
                    <a:cubicBezTo>
                      <a:pt x="25" y="5"/>
                      <a:pt x="24" y="5"/>
                      <a:pt x="22" y="6"/>
                    </a:cubicBezTo>
                    <a:cubicBezTo>
                      <a:pt x="22" y="5"/>
                      <a:pt x="21" y="5"/>
                      <a:pt x="21" y="5"/>
                    </a:cubicBezTo>
                    <a:cubicBezTo>
                      <a:pt x="21" y="5"/>
                      <a:pt x="21" y="6"/>
                      <a:pt x="21" y="6"/>
                    </a:cubicBezTo>
                    <a:cubicBezTo>
                      <a:pt x="19" y="5"/>
                      <a:pt x="22" y="5"/>
                      <a:pt x="20" y="4"/>
                    </a:cubicBezTo>
                    <a:cubicBezTo>
                      <a:pt x="21" y="5"/>
                      <a:pt x="19" y="6"/>
                      <a:pt x="19" y="7"/>
                    </a:cubicBezTo>
                    <a:cubicBezTo>
                      <a:pt x="20" y="7"/>
                      <a:pt x="21" y="6"/>
                      <a:pt x="21" y="5"/>
                    </a:cubicBezTo>
                    <a:cubicBezTo>
                      <a:pt x="22" y="7"/>
                      <a:pt x="21" y="9"/>
                      <a:pt x="20" y="10"/>
                    </a:cubicBezTo>
                    <a:cubicBezTo>
                      <a:pt x="19" y="11"/>
                      <a:pt x="19" y="10"/>
                      <a:pt x="19" y="10"/>
                    </a:cubicBezTo>
                    <a:cubicBezTo>
                      <a:pt x="17" y="11"/>
                      <a:pt x="19" y="14"/>
                      <a:pt x="17" y="14"/>
                    </a:cubicBezTo>
                    <a:cubicBezTo>
                      <a:pt x="15" y="14"/>
                      <a:pt x="15" y="12"/>
                      <a:pt x="15" y="12"/>
                    </a:cubicBezTo>
                    <a:cubicBezTo>
                      <a:pt x="15" y="11"/>
                      <a:pt x="16" y="11"/>
                      <a:pt x="17" y="11"/>
                    </a:cubicBezTo>
                    <a:cubicBezTo>
                      <a:pt x="16" y="11"/>
                      <a:pt x="16" y="11"/>
                      <a:pt x="16" y="11"/>
                    </a:cubicBezTo>
                    <a:cubicBezTo>
                      <a:pt x="16" y="10"/>
                      <a:pt x="16" y="10"/>
                      <a:pt x="17" y="10"/>
                    </a:cubicBezTo>
                    <a:cubicBezTo>
                      <a:pt x="16" y="10"/>
                      <a:pt x="15" y="10"/>
                      <a:pt x="14" y="11"/>
                    </a:cubicBezTo>
                    <a:cubicBezTo>
                      <a:pt x="13" y="12"/>
                      <a:pt x="12" y="13"/>
                      <a:pt x="11" y="13"/>
                    </a:cubicBezTo>
                    <a:cubicBezTo>
                      <a:pt x="11" y="14"/>
                      <a:pt x="11" y="15"/>
                      <a:pt x="12" y="15"/>
                    </a:cubicBezTo>
                    <a:cubicBezTo>
                      <a:pt x="12" y="14"/>
                      <a:pt x="12" y="14"/>
                      <a:pt x="12" y="14"/>
                    </a:cubicBezTo>
                    <a:cubicBezTo>
                      <a:pt x="13" y="14"/>
                      <a:pt x="12" y="16"/>
                      <a:pt x="13" y="15"/>
                    </a:cubicBezTo>
                    <a:cubicBezTo>
                      <a:pt x="13" y="17"/>
                      <a:pt x="13" y="18"/>
                      <a:pt x="12" y="18"/>
                    </a:cubicBezTo>
                    <a:cubicBezTo>
                      <a:pt x="11" y="18"/>
                      <a:pt x="11" y="18"/>
                      <a:pt x="11" y="18"/>
                    </a:cubicBezTo>
                    <a:cubicBezTo>
                      <a:pt x="11" y="18"/>
                      <a:pt x="12" y="18"/>
                      <a:pt x="12" y="17"/>
                    </a:cubicBezTo>
                    <a:cubicBezTo>
                      <a:pt x="12" y="18"/>
                      <a:pt x="9" y="18"/>
                      <a:pt x="10" y="19"/>
                    </a:cubicBezTo>
                    <a:cubicBezTo>
                      <a:pt x="11" y="19"/>
                      <a:pt x="11" y="19"/>
                      <a:pt x="11" y="19"/>
                    </a:cubicBezTo>
                    <a:cubicBezTo>
                      <a:pt x="12" y="20"/>
                      <a:pt x="12" y="22"/>
                      <a:pt x="11" y="22"/>
                    </a:cubicBezTo>
                    <a:cubicBezTo>
                      <a:pt x="13" y="22"/>
                      <a:pt x="11" y="22"/>
                      <a:pt x="13" y="22"/>
                    </a:cubicBezTo>
                    <a:cubicBezTo>
                      <a:pt x="11" y="22"/>
                      <a:pt x="14" y="20"/>
                      <a:pt x="12" y="20"/>
                    </a:cubicBezTo>
                    <a:cubicBezTo>
                      <a:pt x="14" y="20"/>
                      <a:pt x="13" y="19"/>
                      <a:pt x="15" y="19"/>
                    </a:cubicBezTo>
                    <a:cubicBezTo>
                      <a:pt x="15" y="19"/>
                      <a:pt x="14" y="19"/>
                      <a:pt x="15" y="19"/>
                    </a:cubicBezTo>
                    <a:cubicBezTo>
                      <a:pt x="15" y="18"/>
                      <a:pt x="15" y="18"/>
                      <a:pt x="15" y="18"/>
                    </a:cubicBezTo>
                    <a:cubicBezTo>
                      <a:pt x="15" y="18"/>
                      <a:pt x="15" y="18"/>
                      <a:pt x="15" y="18"/>
                    </a:cubicBezTo>
                    <a:cubicBezTo>
                      <a:pt x="15" y="18"/>
                      <a:pt x="15" y="18"/>
                      <a:pt x="15" y="18"/>
                    </a:cubicBezTo>
                    <a:cubicBezTo>
                      <a:pt x="15" y="18"/>
                      <a:pt x="15" y="18"/>
                      <a:pt x="15" y="18"/>
                    </a:cubicBezTo>
                    <a:cubicBezTo>
                      <a:pt x="14" y="18"/>
                      <a:pt x="14" y="18"/>
                      <a:pt x="14" y="18"/>
                    </a:cubicBezTo>
                    <a:cubicBezTo>
                      <a:pt x="14" y="17"/>
                      <a:pt x="14" y="16"/>
                      <a:pt x="14" y="16"/>
                    </a:cubicBezTo>
                    <a:cubicBezTo>
                      <a:pt x="15" y="15"/>
                      <a:pt x="15" y="16"/>
                      <a:pt x="15" y="16"/>
                    </a:cubicBezTo>
                    <a:cubicBezTo>
                      <a:pt x="15" y="15"/>
                      <a:pt x="15" y="15"/>
                      <a:pt x="15" y="15"/>
                    </a:cubicBezTo>
                    <a:cubicBezTo>
                      <a:pt x="16" y="16"/>
                      <a:pt x="17" y="15"/>
                      <a:pt x="17" y="16"/>
                    </a:cubicBezTo>
                    <a:cubicBezTo>
                      <a:pt x="17" y="16"/>
                      <a:pt x="17" y="16"/>
                      <a:pt x="17" y="16"/>
                    </a:cubicBezTo>
                    <a:cubicBezTo>
                      <a:pt x="18" y="16"/>
                      <a:pt x="19" y="16"/>
                      <a:pt x="19" y="15"/>
                    </a:cubicBezTo>
                    <a:cubicBezTo>
                      <a:pt x="19" y="15"/>
                      <a:pt x="19" y="13"/>
                      <a:pt x="19" y="14"/>
                    </a:cubicBezTo>
                    <a:cubicBezTo>
                      <a:pt x="19" y="14"/>
                      <a:pt x="20" y="14"/>
                      <a:pt x="20" y="14"/>
                    </a:cubicBezTo>
                    <a:cubicBezTo>
                      <a:pt x="20" y="13"/>
                      <a:pt x="20" y="13"/>
                      <a:pt x="20" y="13"/>
                    </a:cubicBezTo>
                    <a:cubicBezTo>
                      <a:pt x="20" y="13"/>
                      <a:pt x="20" y="13"/>
                      <a:pt x="20" y="13"/>
                    </a:cubicBezTo>
                    <a:cubicBezTo>
                      <a:pt x="22" y="12"/>
                      <a:pt x="23" y="10"/>
                      <a:pt x="25" y="11"/>
                    </a:cubicBezTo>
                    <a:cubicBezTo>
                      <a:pt x="25" y="11"/>
                      <a:pt x="25" y="10"/>
                      <a:pt x="26" y="10"/>
                    </a:cubicBezTo>
                    <a:cubicBezTo>
                      <a:pt x="27" y="11"/>
                      <a:pt x="27" y="11"/>
                      <a:pt x="27" y="11"/>
                    </a:cubicBezTo>
                    <a:cubicBezTo>
                      <a:pt x="27" y="11"/>
                      <a:pt x="29" y="12"/>
                      <a:pt x="29" y="11"/>
                    </a:cubicBezTo>
                    <a:cubicBezTo>
                      <a:pt x="29" y="12"/>
                      <a:pt x="30" y="12"/>
                      <a:pt x="31" y="12"/>
                    </a:cubicBezTo>
                    <a:cubicBezTo>
                      <a:pt x="31" y="12"/>
                      <a:pt x="32" y="11"/>
                      <a:pt x="33" y="12"/>
                    </a:cubicBezTo>
                    <a:cubicBezTo>
                      <a:pt x="33" y="11"/>
                      <a:pt x="33" y="11"/>
                      <a:pt x="33" y="11"/>
                    </a:cubicBezTo>
                    <a:cubicBezTo>
                      <a:pt x="34" y="11"/>
                      <a:pt x="34" y="10"/>
                      <a:pt x="35" y="10"/>
                    </a:cubicBezTo>
                    <a:cubicBezTo>
                      <a:pt x="36" y="9"/>
                      <a:pt x="36" y="9"/>
                      <a:pt x="36" y="9"/>
                    </a:cubicBezTo>
                    <a:cubicBezTo>
                      <a:pt x="37" y="9"/>
                      <a:pt x="38" y="11"/>
                      <a:pt x="39" y="11"/>
                    </a:cubicBezTo>
                    <a:cubicBezTo>
                      <a:pt x="39" y="11"/>
                      <a:pt x="38" y="11"/>
                      <a:pt x="38" y="11"/>
                    </a:cubicBezTo>
                    <a:cubicBezTo>
                      <a:pt x="39" y="12"/>
                      <a:pt x="40" y="12"/>
                      <a:pt x="41" y="12"/>
                    </a:cubicBezTo>
                    <a:cubicBezTo>
                      <a:pt x="41" y="12"/>
                      <a:pt x="42" y="12"/>
                      <a:pt x="43" y="13"/>
                    </a:cubicBezTo>
                    <a:cubicBezTo>
                      <a:pt x="43" y="13"/>
                      <a:pt x="43" y="13"/>
                      <a:pt x="44" y="13"/>
                    </a:cubicBezTo>
                    <a:cubicBezTo>
                      <a:pt x="44" y="13"/>
                      <a:pt x="44" y="13"/>
                      <a:pt x="43" y="13"/>
                    </a:cubicBezTo>
                    <a:cubicBezTo>
                      <a:pt x="43" y="13"/>
                      <a:pt x="44" y="14"/>
                      <a:pt x="44" y="14"/>
                    </a:cubicBezTo>
                    <a:cubicBezTo>
                      <a:pt x="44" y="14"/>
                      <a:pt x="44" y="14"/>
                      <a:pt x="44" y="14"/>
                    </a:cubicBezTo>
                    <a:cubicBezTo>
                      <a:pt x="44" y="14"/>
                      <a:pt x="44" y="14"/>
                      <a:pt x="44" y="14"/>
                    </a:cubicBezTo>
                    <a:cubicBezTo>
                      <a:pt x="44" y="14"/>
                      <a:pt x="44" y="14"/>
                      <a:pt x="45" y="14"/>
                    </a:cubicBezTo>
                    <a:cubicBezTo>
                      <a:pt x="44" y="15"/>
                      <a:pt x="44" y="15"/>
                      <a:pt x="44" y="15"/>
                    </a:cubicBezTo>
                    <a:cubicBezTo>
                      <a:pt x="44" y="15"/>
                      <a:pt x="45" y="15"/>
                      <a:pt x="45" y="15"/>
                    </a:cubicBezTo>
                    <a:cubicBezTo>
                      <a:pt x="45" y="15"/>
                      <a:pt x="45" y="15"/>
                      <a:pt x="45" y="14"/>
                    </a:cubicBezTo>
                    <a:cubicBezTo>
                      <a:pt x="46" y="14"/>
                      <a:pt x="46" y="14"/>
                      <a:pt x="46" y="14"/>
                    </a:cubicBezTo>
                    <a:cubicBezTo>
                      <a:pt x="46" y="15"/>
                      <a:pt x="47" y="14"/>
                      <a:pt x="47" y="16"/>
                    </a:cubicBezTo>
                    <a:cubicBezTo>
                      <a:pt x="48" y="15"/>
                      <a:pt x="49" y="17"/>
                      <a:pt x="50" y="16"/>
                    </a:cubicBezTo>
                    <a:cubicBezTo>
                      <a:pt x="50" y="16"/>
                      <a:pt x="50" y="16"/>
                      <a:pt x="50" y="16"/>
                    </a:cubicBezTo>
                    <a:cubicBezTo>
                      <a:pt x="50" y="16"/>
                      <a:pt x="50" y="17"/>
                      <a:pt x="51" y="17"/>
                    </a:cubicBezTo>
                    <a:cubicBezTo>
                      <a:pt x="50" y="18"/>
                      <a:pt x="50" y="18"/>
                      <a:pt x="50" y="18"/>
                    </a:cubicBezTo>
                    <a:cubicBezTo>
                      <a:pt x="52" y="18"/>
                      <a:pt x="52" y="18"/>
                      <a:pt x="52" y="18"/>
                    </a:cubicBezTo>
                    <a:cubicBezTo>
                      <a:pt x="52" y="19"/>
                      <a:pt x="52" y="19"/>
                      <a:pt x="51" y="19"/>
                    </a:cubicBezTo>
                    <a:cubicBezTo>
                      <a:pt x="53" y="20"/>
                      <a:pt x="52" y="20"/>
                      <a:pt x="54" y="20"/>
                    </a:cubicBezTo>
                    <a:cubicBezTo>
                      <a:pt x="54" y="21"/>
                      <a:pt x="54" y="21"/>
                      <a:pt x="54" y="21"/>
                    </a:cubicBezTo>
                    <a:cubicBezTo>
                      <a:pt x="54" y="21"/>
                      <a:pt x="55" y="21"/>
                      <a:pt x="55" y="22"/>
                    </a:cubicBezTo>
                    <a:cubicBezTo>
                      <a:pt x="55" y="23"/>
                      <a:pt x="58" y="26"/>
                      <a:pt x="58" y="30"/>
                    </a:cubicBezTo>
                    <a:cubicBezTo>
                      <a:pt x="60" y="28"/>
                      <a:pt x="58" y="31"/>
                      <a:pt x="60" y="31"/>
                    </a:cubicBezTo>
                    <a:cubicBezTo>
                      <a:pt x="59" y="31"/>
                      <a:pt x="59" y="32"/>
                      <a:pt x="58" y="31"/>
                    </a:cubicBezTo>
                    <a:cubicBezTo>
                      <a:pt x="60" y="32"/>
                      <a:pt x="58" y="34"/>
                      <a:pt x="60" y="34"/>
                    </a:cubicBezTo>
                    <a:cubicBezTo>
                      <a:pt x="60" y="34"/>
                      <a:pt x="59" y="34"/>
                      <a:pt x="59" y="34"/>
                    </a:cubicBezTo>
                    <a:cubicBezTo>
                      <a:pt x="59" y="34"/>
                      <a:pt x="60" y="35"/>
                      <a:pt x="60" y="35"/>
                    </a:cubicBezTo>
                    <a:cubicBezTo>
                      <a:pt x="59" y="35"/>
                      <a:pt x="59" y="35"/>
                      <a:pt x="59" y="35"/>
                    </a:cubicBezTo>
                    <a:cubicBezTo>
                      <a:pt x="59" y="36"/>
                      <a:pt x="61" y="36"/>
                      <a:pt x="63" y="35"/>
                    </a:cubicBezTo>
                    <a:cubicBezTo>
                      <a:pt x="62" y="36"/>
                      <a:pt x="62" y="36"/>
                      <a:pt x="63" y="37"/>
                    </a:cubicBezTo>
                    <a:cubicBezTo>
                      <a:pt x="63" y="37"/>
                      <a:pt x="63" y="38"/>
                      <a:pt x="62" y="37"/>
                    </a:cubicBezTo>
                    <a:cubicBezTo>
                      <a:pt x="62" y="37"/>
                      <a:pt x="62" y="40"/>
                      <a:pt x="64" y="40"/>
                    </a:cubicBezTo>
                    <a:cubicBezTo>
                      <a:pt x="63" y="40"/>
                      <a:pt x="64" y="41"/>
                      <a:pt x="64" y="41"/>
                    </a:cubicBezTo>
                    <a:cubicBezTo>
                      <a:pt x="64" y="42"/>
                      <a:pt x="64" y="42"/>
                      <a:pt x="64" y="43"/>
                    </a:cubicBezTo>
                    <a:cubicBezTo>
                      <a:pt x="65" y="43"/>
                      <a:pt x="65" y="43"/>
                      <a:pt x="65" y="43"/>
                    </a:cubicBezTo>
                    <a:cubicBezTo>
                      <a:pt x="66" y="43"/>
                      <a:pt x="65" y="44"/>
                      <a:pt x="65" y="45"/>
                    </a:cubicBezTo>
                    <a:cubicBezTo>
                      <a:pt x="65" y="45"/>
                      <a:pt x="65" y="45"/>
                      <a:pt x="65" y="45"/>
                    </a:cubicBezTo>
                    <a:cubicBezTo>
                      <a:pt x="65" y="47"/>
                      <a:pt x="66" y="46"/>
                      <a:pt x="65" y="48"/>
                    </a:cubicBezTo>
                    <a:cubicBezTo>
                      <a:pt x="66" y="48"/>
                      <a:pt x="66" y="48"/>
                      <a:pt x="66" y="48"/>
                    </a:cubicBezTo>
                    <a:cubicBezTo>
                      <a:pt x="68" y="48"/>
                      <a:pt x="65" y="50"/>
                      <a:pt x="66" y="51"/>
                    </a:cubicBezTo>
                    <a:cubicBezTo>
                      <a:pt x="66" y="50"/>
                      <a:pt x="66" y="50"/>
                      <a:pt x="66" y="50"/>
                    </a:cubicBezTo>
                    <a:cubicBezTo>
                      <a:pt x="67" y="51"/>
                      <a:pt x="64" y="53"/>
                      <a:pt x="64" y="53"/>
                    </a:cubicBezTo>
                    <a:cubicBezTo>
                      <a:pt x="63" y="53"/>
                      <a:pt x="63" y="53"/>
                      <a:pt x="63" y="53"/>
                    </a:cubicBezTo>
                    <a:cubicBezTo>
                      <a:pt x="62" y="55"/>
                      <a:pt x="64" y="53"/>
                      <a:pt x="65" y="54"/>
                    </a:cubicBezTo>
                    <a:cubicBezTo>
                      <a:pt x="64" y="55"/>
                      <a:pt x="63" y="54"/>
                      <a:pt x="63" y="55"/>
                    </a:cubicBezTo>
                    <a:cubicBezTo>
                      <a:pt x="62" y="55"/>
                      <a:pt x="65" y="57"/>
                      <a:pt x="64" y="59"/>
                    </a:cubicBezTo>
                    <a:cubicBezTo>
                      <a:pt x="64" y="58"/>
                      <a:pt x="65" y="58"/>
                      <a:pt x="65" y="59"/>
                    </a:cubicBezTo>
                    <a:cubicBezTo>
                      <a:pt x="65" y="60"/>
                      <a:pt x="63" y="61"/>
                      <a:pt x="64" y="62"/>
                    </a:cubicBezTo>
                    <a:cubicBezTo>
                      <a:pt x="64" y="62"/>
                      <a:pt x="64" y="62"/>
                      <a:pt x="64" y="62"/>
                    </a:cubicBezTo>
                    <a:cubicBezTo>
                      <a:pt x="64" y="63"/>
                      <a:pt x="64" y="65"/>
                      <a:pt x="65" y="65"/>
                    </a:cubicBezTo>
                    <a:cubicBezTo>
                      <a:pt x="63" y="65"/>
                      <a:pt x="64" y="66"/>
                      <a:pt x="64" y="68"/>
                    </a:cubicBezTo>
                    <a:cubicBezTo>
                      <a:pt x="64" y="69"/>
                      <a:pt x="64" y="70"/>
                      <a:pt x="63" y="69"/>
                    </a:cubicBezTo>
                    <a:cubicBezTo>
                      <a:pt x="63" y="69"/>
                      <a:pt x="62" y="71"/>
                      <a:pt x="62" y="71"/>
                    </a:cubicBezTo>
                    <a:cubicBezTo>
                      <a:pt x="62" y="71"/>
                      <a:pt x="62" y="71"/>
                      <a:pt x="62" y="71"/>
                    </a:cubicBezTo>
                    <a:cubicBezTo>
                      <a:pt x="61" y="72"/>
                      <a:pt x="62" y="73"/>
                      <a:pt x="62" y="74"/>
                    </a:cubicBezTo>
                    <a:cubicBezTo>
                      <a:pt x="62" y="74"/>
                      <a:pt x="62" y="74"/>
                      <a:pt x="61" y="74"/>
                    </a:cubicBezTo>
                    <a:cubicBezTo>
                      <a:pt x="60" y="75"/>
                      <a:pt x="60" y="76"/>
                      <a:pt x="61" y="78"/>
                    </a:cubicBezTo>
                    <a:cubicBezTo>
                      <a:pt x="60" y="78"/>
                      <a:pt x="60" y="78"/>
                      <a:pt x="60" y="78"/>
                    </a:cubicBezTo>
                    <a:cubicBezTo>
                      <a:pt x="60" y="78"/>
                      <a:pt x="57" y="79"/>
                      <a:pt x="57" y="81"/>
                    </a:cubicBezTo>
                    <a:cubicBezTo>
                      <a:pt x="57" y="81"/>
                      <a:pt x="56" y="81"/>
                      <a:pt x="56" y="81"/>
                    </a:cubicBezTo>
                    <a:cubicBezTo>
                      <a:pt x="56" y="82"/>
                      <a:pt x="55" y="83"/>
                      <a:pt x="54" y="83"/>
                    </a:cubicBezTo>
                    <a:cubicBezTo>
                      <a:pt x="53" y="84"/>
                      <a:pt x="52" y="84"/>
                      <a:pt x="53" y="86"/>
                    </a:cubicBezTo>
                    <a:cubicBezTo>
                      <a:pt x="52" y="87"/>
                      <a:pt x="52" y="87"/>
                      <a:pt x="52" y="87"/>
                    </a:cubicBezTo>
                    <a:cubicBezTo>
                      <a:pt x="54" y="86"/>
                      <a:pt x="53" y="89"/>
                      <a:pt x="54" y="89"/>
                    </a:cubicBezTo>
                    <a:cubicBezTo>
                      <a:pt x="54" y="89"/>
                      <a:pt x="52" y="89"/>
                      <a:pt x="52" y="88"/>
                    </a:cubicBezTo>
                    <a:cubicBezTo>
                      <a:pt x="53" y="88"/>
                      <a:pt x="53" y="88"/>
                      <a:pt x="53" y="88"/>
                    </a:cubicBezTo>
                    <a:cubicBezTo>
                      <a:pt x="52" y="87"/>
                      <a:pt x="50" y="89"/>
                      <a:pt x="50" y="88"/>
                    </a:cubicBezTo>
                    <a:cubicBezTo>
                      <a:pt x="47" y="90"/>
                      <a:pt x="43" y="90"/>
                      <a:pt x="40" y="90"/>
                    </a:cubicBezTo>
                    <a:cubicBezTo>
                      <a:pt x="40" y="91"/>
                      <a:pt x="40" y="91"/>
                      <a:pt x="40" y="91"/>
                    </a:cubicBezTo>
                    <a:cubicBezTo>
                      <a:pt x="39" y="91"/>
                      <a:pt x="39" y="91"/>
                      <a:pt x="39" y="91"/>
                    </a:cubicBezTo>
                    <a:cubicBezTo>
                      <a:pt x="39" y="91"/>
                      <a:pt x="39" y="90"/>
                      <a:pt x="39" y="90"/>
                    </a:cubicBezTo>
                    <a:cubicBezTo>
                      <a:pt x="39" y="89"/>
                      <a:pt x="38" y="91"/>
                      <a:pt x="38" y="91"/>
                    </a:cubicBezTo>
                    <a:cubicBezTo>
                      <a:pt x="36" y="90"/>
                      <a:pt x="39" y="89"/>
                      <a:pt x="38" y="89"/>
                    </a:cubicBezTo>
                    <a:cubicBezTo>
                      <a:pt x="38" y="89"/>
                      <a:pt x="38" y="89"/>
                      <a:pt x="38" y="89"/>
                    </a:cubicBezTo>
                    <a:cubicBezTo>
                      <a:pt x="38" y="90"/>
                      <a:pt x="38" y="90"/>
                      <a:pt x="38" y="90"/>
                    </a:cubicBezTo>
                    <a:cubicBezTo>
                      <a:pt x="37" y="90"/>
                      <a:pt x="37" y="91"/>
                      <a:pt x="36" y="91"/>
                    </a:cubicBezTo>
                    <a:cubicBezTo>
                      <a:pt x="35" y="90"/>
                      <a:pt x="36" y="90"/>
                      <a:pt x="36" y="90"/>
                    </a:cubicBezTo>
                    <a:cubicBezTo>
                      <a:pt x="36" y="89"/>
                      <a:pt x="36" y="89"/>
                      <a:pt x="35" y="89"/>
                    </a:cubicBezTo>
                    <a:cubicBezTo>
                      <a:pt x="35" y="89"/>
                      <a:pt x="34" y="89"/>
                      <a:pt x="34" y="89"/>
                    </a:cubicBezTo>
                    <a:cubicBezTo>
                      <a:pt x="34" y="90"/>
                      <a:pt x="34" y="90"/>
                      <a:pt x="34" y="90"/>
                    </a:cubicBezTo>
                    <a:cubicBezTo>
                      <a:pt x="33" y="91"/>
                      <a:pt x="33" y="90"/>
                      <a:pt x="33" y="91"/>
                    </a:cubicBezTo>
                    <a:cubicBezTo>
                      <a:pt x="33" y="89"/>
                      <a:pt x="28" y="89"/>
                      <a:pt x="28" y="88"/>
                    </a:cubicBezTo>
                    <a:cubicBezTo>
                      <a:pt x="26" y="88"/>
                      <a:pt x="26" y="87"/>
                      <a:pt x="25" y="87"/>
                    </a:cubicBezTo>
                    <a:cubicBezTo>
                      <a:pt x="25" y="87"/>
                      <a:pt x="24" y="88"/>
                      <a:pt x="23" y="88"/>
                    </a:cubicBezTo>
                    <a:cubicBezTo>
                      <a:pt x="25" y="86"/>
                      <a:pt x="23" y="86"/>
                      <a:pt x="23" y="83"/>
                    </a:cubicBezTo>
                    <a:cubicBezTo>
                      <a:pt x="23" y="85"/>
                      <a:pt x="21" y="82"/>
                      <a:pt x="20" y="84"/>
                    </a:cubicBezTo>
                    <a:cubicBezTo>
                      <a:pt x="20" y="83"/>
                      <a:pt x="21" y="83"/>
                      <a:pt x="21" y="82"/>
                    </a:cubicBezTo>
                    <a:cubicBezTo>
                      <a:pt x="20" y="82"/>
                      <a:pt x="19" y="81"/>
                      <a:pt x="19" y="80"/>
                    </a:cubicBezTo>
                    <a:cubicBezTo>
                      <a:pt x="18" y="79"/>
                      <a:pt x="18" y="78"/>
                      <a:pt x="17" y="77"/>
                    </a:cubicBezTo>
                    <a:cubicBezTo>
                      <a:pt x="16" y="77"/>
                      <a:pt x="16" y="78"/>
                      <a:pt x="15" y="78"/>
                    </a:cubicBezTo>
                    <a:cubicBezTo>
                      <a:pt x="16" y="76"/>
                      <a:pt x="16" y="76"/>
                      <a:pt x="16" y="76"/>
                    </a:cubicBezTo>
                    <a:cubicBezTo>
                      <a:pt x="16" y="75"/>
                      <a:pt x="14" y="76"/>
                      <a:pt x="15" y="75"/>
                    </a:cubicBezTo>
                    <a:cubicBezTo>
                      <a:pt x="14" y="75"/>
                      <a:pt x="14" y="76"/>
                      <a:pt x="14" y="75"/>
                    </a:cubicBezTo>
                    <a:cubicBezTo>
                      <a:pt x="13" y="73"/>
                      <a:pt x="12" y="71"/>
                      <a:pt x="10" y="69"/>
                    </a:cubicBezTo>
                    <a:cubicBezTo>
                      <a:pt x="9" y="66"/>
                      <a:pt x="8" y="64"/>
                      <a:pt x="9" y="61"/>
                    </a:cubicBezTo>
                    <a:cubicBezTo>
                      <a:pt x="9" y="62"/>
                      <a:pt x="8" y="61"/>
                      <a:pt x="8" y="61"/>
                    </a:cubicBezTo>
                    <a:cubicBezTo>
                      <a:pt x="8" y="61"/>
                      <a:pt x="7" y="61"/>
                      <a:pt x="7" y="61"/>
                    </a:cubicBezTo>
                    <a:cubicBezTo>
                      <a:pt x="7" y="61"/>
                      <a:pt x="7" y="61"/>
                      <a:pt x="7" y="60"/>
                    </a:cubicBezTo>
                    <a:cubicBezTo>
                      <a:pt x="7" y="59"/>
                      <a:pt x="8" y="59"/>
                      <a:pt x="8" y="59"/>
                    </a:cubicBezTo>
                    <a:cubicBezTo>
                      <a:pt x="6" y="59"/>
                      <a:pt x="7" y="57"/>
                      <a:pt x="6" y="57"/>
                    </a:cubicBezTo>
                    <a:cubicBezTo>
                      <a:pt x="6" y="57"/>
                      <a:pt x="6" y="57"/>
                      <a:pt x="6" y="57"/>
                    </a:cubicBezTo>
                    <a:cubicBezTo>
                      <a:pt x="4" y="57"/>
                      <a:pt x="3" y="59"/>
                      <a:pt x="1" y="60"/>
                    </a:cubicBezTo>
                    <a:cubicBezTo>
                      <a:pt x="3" y="60"/>
                      <a:pt x="0" y="63"/>
                      <a:pt x="2" y="64"/>
                    </a:cubicBezTo>
                    <a:cubicBezTo>
                      <a:pt x="2" y="65"/>
                      <a:pt x="2" y="64"/>
                      <a:pt x="1" y="65"/>
                    </a:cubicBezTo>
                    <a:cubicBezTo>
                      <a:pt x="2" y="65"/>
                      <a:pt x="3" y="65"/>
                      <a:pt x="3" y="66"/>
                    </a:cubicBezTo>
                    <a:cubicBezTo>
                      <a:pt x="2" y="66"/>
                      <a:pt x="2" y="66"/>
                      <a:pt x="2" y="66"/>
                    </a:cubicBezTo>
                    <a:cubicBezTo>
                      <a:pt x="4" y="69"/>
                      <a:pt x="3" y="70"/>
                      <a:pt x="5" y="74"/>
                    </a:cubicBezTo>
                    <a:cubicBezTo>
                      <a:pt x="5" y="73"/>
                      <a:pt x="5" y="73"/>
                      <a:pt x="5" y="73"/>
                    </a:cubicBezTo>
                    <a:cubicBezTo>
                      <a:pt x="5" y="74"/>
                      <a:pt x="5" y="74"/>
                      <a:pt x="5" y="74"/>
                    </a:cubicBezTo>
                    <a:cubicBezTo>
                      <a:pt x="7" y="74"/>
                      <a:pt x="4" y="73"/>
                      <a:pt x="6" y="73"/>
                    </a:cubicBezTo>
                    <a:cubicBezTo>
                      <a:pt x="5" y="74"/>
                      <a:pt x="9" y="77"/>
                      <a:pt x="7" y="79"/>
                    </a:cubicBezTo>
                    <a:cubicBezTo>
                      <a:pt x="8" y="80"/>
                      <a:pt x="8" y="78"/>
                      <a:pt x="8" y="79"/>
                    </a:cubicBezTo>
                    <a:cubicBezTo>
                      <a:pt x="8" y="79"/>
                      <a:pt x="8" y="79"/>
                      <a:pt x="8" y="79"/>
                    </a:cubicBezTo>
                    <a:cubicBezTo>
                      <a:pt x="9" y="79"/>
                      <a:pt x="9" y="79"/>
                      <a:pt x="9" y="79"/>
                    </a:cubicBezTo>
                    <a:cubicBezTo>
                      <a:pt x="9" y="80"/>
                      <a:pt x="9" y="80"/>
                      <a:pt x="8" y="81"/>
                    </a:cubicBezTo>
                    <a:cubicBezTo>
                      <a:pt x="8" y="81"/>
                      <a:pt x="8" y="80"/>
                      <a:pt x="8" y="80"/>
                    </a:cubicBezTo>
                    <a:cubicBezTo>
                      <a:pt x="8" y="81"/>
                      <a:pt x="10" y="82"/>
                      <a:pt x="10" y="83"/>
                    </a:cubicBezTo>
                    <a:cubicBezTo>
                      <a:pt x="9" y="82"/>
                      <a:pt x="9" y="82"/>
                      <a:pt x="9" y="82"/>
                    </a:cubicBezTo>
                    <a:cubicBezTo>
                      <a:pt x="12" y="84"/>
                      <a:pt x="14" y="87"/>
                      <a:pt x="17" y="88"/>
                    </a:cubicBezTo>
                    <a:cubicBezTo>
                      <a:pt x="17" y="88"/>
                      <a:pt x="17" y="88"/>
                      <a:pt x="17" y="88"/>
                    </a:cubicBezTo>
                    <a:cubicBezTo>
                      <a:pt x="19" y="89"/>
                      <a:pt x="18" y="89"/>
                      <a:pt x="20" y="91"/>
                    </a:cubicBezTo>
                    <a:cubicBezTo>
                      <a:pt x="20" y="91"/>
                      <a:pt x="20" y="91"/>
                      <a:pt x="20" y="91"/>
                    </a:cubicBezTo>
                    <a:cubicBezTo>
                      <a:pt x="21" y="91"/>
                      <a:pt x="21" y="91"/>
                      <a:pt x="22" y="91"/>
                    </a:cubicBezTo>
                    <a:cubicBezTo>
                      <a:pt x="21" y="91"/>
                      <a:pt x="22" y="93"/>
                      <a:pt x="21" y="93"/>
                    </a:cubicBezTo>
                    <a:cubicBezTo>
                      <a:pt x="24" y="93"/>
                      <a:pt x="23" y="93"/>
                      <a:pt x="25" y="92"/>
                    </a:cubicBezTo>
                    <a:cubicBezTo>
                      <a:pt x="25" y="93"/>
                      <a:pt x="25" y="93"/>
                      <a:pt x="25" y="93"/>
                    </a:cubicBezTo>
                    <a:cubicBezTo>
                      <a:pt x="26" y="93"/>
                      <a:pt x="26" y="92"/>
                      <a:pt x="27" y="93"/>
                    </a:cubicBezTo>
                    <a:cubicBezTo>
                      <a:pt x="26" y="93"/>
                      <a:pt x="27" y="94"/>
                      <a:pt x="26" y="94"/>
                    </a:cubicBezTo>
                    <a:cubicBezTo>
                      <a:pt x="28" y="97"/>
                      <a:pt x="30" y="94"/>
                      <a:pt x="30" y="97"/>
                    </a:cubicBezTo>
                    <a:cubicBezTo>
                      <a:pt x="32" y="95"/>
                      <a:pt x="29" y="95"/>
                      <a:pt x="29" y="95"/>
                    </a:cubicBezTo>
                    <a:cubicBezTo>
                      <a:pt x="29" y="94"/>
                      <a:pt x="31" y="94"/>
                      <a:pt x="31" y="94"/>
                    </a:cubicBezTo>
                    <a:cubicBezTo>
                      <a:pt x="32" y="94"/>
                      <a:pt x="32" y="97"/>
                      <a:pt x="34" y="98"/>
                    </a:cubicBezTo>
                    <a:cubicBezTo>
                      <a:pt x="34" y="97"/>
                      <a:pt x="34" y="98"/>
                      <a:pt x="34" y="98"/>
                    </a:cubicBezTo>
                    <a:cubicBezTo>
                      <a:pt x="35" y="98"/>
                      <a:pt x="36" y="97"/>
                      <a:pt x="36" y="98"/>
                    </a:cubicBezTo>
                    <a:cubicBezTo>
                      <a:pt x="37" y="97"/>
                      <a:pt x="38" y="98"/>
                      <a:pt x="38" y="97"/>
                    </a:cubicBezTo>
                    <a:cubicBezTo>
                      <a:pt x="38" y="97"/>
                      <a:pt x="38" y="97"/>
                      <a:pt x="37" y="97"/>
                    </a:cubicBezTo>
                    <a:cubicBezTo>
                      <a:pt x="37" y="97"/>
                      <a:pt x="36" y="97"/>
                      <a:pt x="36" y="97"/>
                    </a:cubicBezTo>
                    <a:cubicBezTo>
                      <a:pt x="37" y="97"/>
                      <a:pt x="38" y="95"/>
                      <a:pt x="40" y="96"/>
                    </a:cubicBezTo>
                    <a:cubicBezTo>
                      <a:pt x="40" y="96"/>
                      <a:pt x="39" y="96"/>
                      <a:pt x="39" y="97"/>
                    </a:cubicBezTo>
                    <a:cubicBezTo>
                      <a:pt x="40" y="97"/>
                      <a:pt x="40" y="96"/>
                      <a:pt x="41" y="97"/>
                    </a:cubicBezTo>
                    <a:cubicBezTo>
                      <a:pt x="41" y="98"/>
                      <a:pt x="38" y="97"/>
                      <a:pt x="37" y="98"/>
                    </a:cubicBezTo>
                    <a:cubicBezTo>
                      <a:pt x="37" y="99"/>
                      <a:pt x="39" y="97"/>
                      <a:pt x="39" y="99"/>
                    </a:cubicBezTo>
                    <a:cubicBezTo>
                      <a:pt x="40" y="97"/>
                      <a:pt x="41" y="99"/>
                      <a:pt x="42" y="97"/>
                    </a:cubicBezTo>
                    <a:cubicBezTo>
                      <a:pt x="42" y="98"/>
                      <a:pt x="42" y="98"/>
                      <a:pt x="42" y="98"/>
                    </a:cubicBezTo>
                    <a:cubicBezTo>
                      <a:pt x="43" y="98"/>
                      <a:pt x="43" y="98"/>
                      <a:pt x="43" y="98"/>
                    </a:cubicBezTo>
                    <a:cubicBezTo>
                      <a:pt x="43" y="99"/>
                      <a:pt x="43" y="99"/>
                      <a:pt x="43" y="99"/>
                    </a:cubicBezTo>
                    <a:cubicBezTo>
                      <a:pt x="44" y="98"/>
                      <a:pt x="45" y="100"/>
                      <a:pt x="47" y="99"/>
                    </a:cubicBezTo>
                    <a:cubicBezTo>
                      <a:pt x="44" y="99"/>
                      <a:pt x="46" y="98"/>
                      <a:pt x="45" y="97"/>
                    </a:cubicBezTo>
                    <a:cubicBezTo>
                      <a:pt x="47" y="95"/>
                      <a:pt x="47" y="99"/>
                      <a:pt x="50" y="98"/>
                    </a:cubicBezTo>
                    <a:cubicBezTo>
                      <a:pt x="50" y="98"/>
                      <a:pt x="48" y="98"/>
                      <a:pt x="49" y="97"/>
                    </a:cubicBezTo>
                    <a:cubicBezTo>
                      <a:pt x="50" y="97"/>
                      <a:pt x="50" y="97"/>
                      <a:pt x="51" y="97"/>
                    </a:cubicBezTo>
                    <a:cubicBezTo>
                      <a:pt x="53" y="96"/>
                      <a:pt x="50" y="97"/>
                      <a:pt x="51" y="96"/>
                    </a:cubicBezTo>
                    <a:cubicBezTo>
                      <a:pt x="52" y="96"/>
                      <a:pt x="52" y="95"/>
                      <a:pt x="53" y="94"/>
                    </a:cubicBezTo>
                    <a:cubicBezTo>
                      <a:pt x="53" y="95"/>
                      <a:pt x="53" y="95"/>
                      <a:pt x="53" y="95"/>
                    </a:cubicBezTo>
                    <a:cubicBezTo>
                      <a:pt x="56" y="94"/>
                      <a:pt x="53" y="93"/>
                      <a:pt x="55" y="92"/>
                    </a:cubicBezTo>
                    <a:cubicBezTo>
                      <a:pt x="55" y="94"/>
                      <a:pt x="55" y="94"/>
                      <a:pt x="55" y="94"/>
                    </a:cubicBezTo>
                    <a:cubicBezTo>
                      <a:pt x="56" y="93"/>
                      <a:pt x="56" y="93"/>
                      <a:pt x="56" y="93"/>
                    </a:cubicBezTo>
                    <a:cubicBezTo>
                      <a:pt x="56" y="94"/>
                      <a:pt x="56" y="94"/>
                      <a:pt x="56" y="94"/>
                    </a:cubicBezTo>
                    <a:cubicBezTo>
                      <a:pt x="57" y="92"/>
                      <a:pt x="57" y="92"/>
                      <a:pt x="58" y="92"/>
                    </a:cubicBezTo>
                    <a:cubicBezTo>
                      <a:pt x="58" y="91"/>
                      <a:pt x="57" y="90"/>
                      <a:pt x="58" y="90"/>
                    </a:cubicBezTo>
                    <a:cubicBezTo>
                      <a:pt x="59" y="90"/>
                      <a:pt x="58" y="91"/>
                      <a:pt x="59" y="89"/>
                    </a:cubicBezTo>
                    <a:cubicBezTo>
                      <a:pt x="60" y="90"/>
                      <a:pt x="60" y="91"/>
                      <a:pt x="59" y="91"/>
                    </a:cubicBezTo>
                    <a:cubicBezTo>
                      <a:pt x="59" y="91"/>
                      <a:pt x="59" y="91"/>
                      <a:pt x="59" y="92"/>
                    </a:cubicBezTo>
                    <a:cubicBezTo>
                      <a:pt x="60" y="92"/>
                      <a:pt x="61" y="90"/>
                      <a:pt x="61" y="90"/>
                    </a:cubicBezTo>
                    <a:cubicBezTo>
                      <a:pt x="61" y="90"/>
                      <a:pt x="61" y="90"/>
                      <a:pt x="60" y="90"/>
                    </a:cubicBezTo>
                    <a:cubicBezTo>
                      <a:pt x="61" y="88"/>
                      <a:pt x="61" y="88"/>
                      <a:pt x="61" y="88"/>
                    </a:cubicBezTo>
                    <a:cubicBezTo>
                      <a:pt x="62" y="88"/>
                      <a:pt x="62" y="88"/>
                      <a:pt x="62" y="88"/>
                    </a:cubicBezTo>
                    <a:cubicBezTo>
                      <a:pt x="62" y="88"/>
                      <a:pt x="62" y="87"/>
                      <a:pt x="62" y="87"/>
                    </a:cubicBezTo>
                    <a:cubicBezTo>
                      <a:pt x="63" y="88"/>
                      <a:pt x="63" y="88"/>
                      <a:pt x="63" y="89"/>
                    </a:cubicBezTo>
                    <a:cubicBezTo>
                      <a:pt x="64" y="87"/>
                      <a:pt x="64" y="87"/>
                      <a:pt x="64" y="87"/>
                    </a:cubicBezTo>
                    <a:cubicBezTo>
                      <a:pt x="64" y="87"/>
                      <a:pt x="65" y="86"/>
                      <a:pt x="65" y="87"/>
                    </a:cubicBezTo>
                    <a:cubicBezTo>
                      <a:pt x="66" y="86"/>
                      <a:pt x="66" y="83"/>
                      <a:pt x="67" y="82"/>
                    </a:cubicBezTo>
                    <a:cubicBezTo>
                      <a:pt x="67" y="82"/>
                      <a:pt x="67" y="82"/>
                      <a:pt x="67" y="82"/>
                    </a:cubicBezTo>
                    <a:cubicBezTo>
                      <a:pt x="68" y="80"/>
                      <a:pt x="69" y="80"/>
                      <a:pt x="69" y="78"/>
                    </a:cubicBezTo>
                    <a:cubicBezTo>
                      <a:pt x="71" y="77"/>
                      <a:pt x="71" y="77"/>
                      <a:pt x="71" y="77"/>
                    </a:cubicBezTo>
                    <a:cubicBezTo>
                      <a:pt x="71" y="76"/>
                      <a:pt x="69" y="78"/>
                      <a:pt x="69" y="75"/>
                    </a:cubicBezTo>
                    <a:cubicBezTo>
                      <a:pt x="69" y="74"/>
                      <a:pt x="70" y="75"/>
                      <a:pt x="71" y="75"/>
                    </a:cubicBezTo>
                    <a:cubicBezTo>
                      <a:pt x="71" y="74"/>
                      <a:pt x="70" y="72"/>
                      <a:pt x="71" y="71"/>
                    </a:cubicBezTo>
                    <a:cubicBezTo>
                      <a:pt x="71" y="72"/>
                      <a:pt x="71" y="72"/>
                      <a:pt x="71" y="72"/>
                    </a:cubicBezTo>
                    <a:close/>
                    <a:moveTo>
                      <a:pt x="73" y="56"/>
                    </a:moveTo>
                    <a:cubicBezTo>
                      <a:pt x="73" y="56"/>
                      <a:pt x="74" y="57"/>
                      <a:pt x="73" y="57"/>
                    </a:cubicBezTo>
                    <a:cubicBezTo>
                      <a:pt x="72" y="57"/>
                      <a:pt x="72" y="57"/>
                      <a:pt x="73" y="56"/>
                    </a:cubicBezTo>
                    <a:close/>
                    <a:moveTo>
                      <a:pt x="66" y="33"/>
                    </a:moveTo>
                    <a:cubicBezTo>
                      <a:pt x="67" y="33"/>
                      <a:pt x="67" y="33"/>
                      <a:pt x="66" y="34"/>
                    </a:cubicBezTo>
                    <a:cubicBezTo>
                      <a:pt x="66" y="33"/>
                      <a:pt x="66" y="33"/>
                      <a:pt x="66" y="33"/>
                    </a:cubicBezTo>
                    <a:close/>
                    <a:moveTo>
                      <a:pt x="17" y="15"/>
                    </a:moveTo>
                    <a:cubicBezTo>
                      <a:pt x="17" y="15"/>
                      <a:pt x="17" y="15"/>
                      <a:pt x="17" y="15"/>
                    </a:cubicBezTo>
                    <a:cubicBezTo>
                      <a:pt x="18" y="15"/>
                      <a:pt x="18" y="15"/>
                      <a:pt x="17" y="15"/>
                    </a:cubicBezTo>
                    <a:close/>
                    <a:moveTo>
                      <a:pt x="16" y="15"/>
                    </a:moveTo>
                    <a:cubicBezTo>
                      <a:pt x="16" y="16"/>
                      <a:pt x="16" y="16"/>
                      <a:pt x="17" y="16"/>
                    </a:cubicBezTo>
                    <a:cubicBezTo>
                      <a:pt x="16" y="15"/>
                      <a:pt x="17" y="15"/>
                      <a:pt x="17" y="15"/>
                    </a:cubicBezTo>
                    <a:cubicBezTo>
                      <a:pt x="17" y="15"/>
                      <a:pt x="16" y="15"/>
                      <a:pt x="16" y="15"/>
                    </a:cubicBezTo>
                    <a:close/>
                    <a:moveTo>
                      <a:pt x="35" y="90"/>
                    </a:moveTo>
                    <a:cubicBezTo>
                      <a:pt x="36" y="90"/>
                      <a:pt x="36" y="90"/>
                      <a:pt x="36" y="90"/>
                    </a:cubicBezTo>
                    <a:cubicBezTo>
                      <a:pt x="35" y="90"/>
                      <a:pt x="35" y="90"/>
                      <a:pt x="35"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0" name="Freeform 714">
                <a:extLst>
                  <a:ext uri="{FF2B5EF4-FFF2-40B4-BE49-F238E27FC236}">
                    <a16:creationId xmlns:a16="http://schemas.microsoft.com/office/drawing/2014/main" id="{EB9A4241-906A-4EC3-9553-65622EBDA395}"/>
                  </a:ext>
                </a:extLst>
              </p:cNvPr>
              <p:cNvSpPr>
                <a:spLocks/>
              </p:cNvSpPr>
              <p:nvPr userDrawn="1"/>
            </p:nvSpPr>
            <p:spPr bwMode="auto">
              <a:xfrm>
                <a:off x="3943"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1" name="Freeform 715">
                <a:extLst>
                  <a:ext uri="{FF2B5EF4-FFF2-40B4-BE49-F238E27FC236}">
                    <a16:creationId xmlns:a16="http://schemas.microsoft.com/office/drawing/2014/main" id="{FD1FE838-8BAA-41AB-B1A7-FFA3EFDD876A}"/>
                  </a:ext>
                </a:extLst>
              </p:cNvPr>
              <p:cNvSpPr>
                <a:spLocks/>
              </p:cNvSpPr>
              <p:nvPr userDrawn="1"/>
            </p:nvSpPr>
            <p:spPr bwMode="auto">
              <a:xfrm>
                <a:off x="3938" y="62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2" name="Freeform 716">
                <a:extLst>
                  <a:ext uri="{FF2B5EF4-FFF2-40B4-BE49-F238E27FC236}">
                    <a16:creationId xmlns:a16="http://schemas.microsoft.com/office/drawing/2014/main" id="{114CC9E3-D183-4938-A75E-0B7524A15F0B}"/>
                  </a:ext>
                </a:extLst>
              </p:cNvPr>
              <p:cNvSpPr>
                <a:spLocks/>
              </p:cNvSpPr>
              <p:nvPr userDrawn="1"/>
            </p:nvSpPr>
            <p:spPr bwMode="auto">
              <a:xfrm>
                <a:off x="3769" y="21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3" name="Freeform 717">
                <a:extLst>
                  <a:ext uri="{FF2B5EF4-FFF2-40B4-BE49-F238E27FC236}">
                    <a16:creationId xmlns:a16="http://schemas.microsoft.com/office/drawing/2014/main" id="{6FD59132-14FD-488E-AA21-A3701F53CA84}"/>
                  </a:ext>
                </a:extLst>
              </p:cNvPr>
              <p:cNvSpPr>
                <a:spLocks/>
              </p:cNvSpPr>
              <p:nvPr userDrawn="1"/>
            </p:nvSpPr>
            <p:spPr bwMode="auto">
              <a:xfrm>
                <a:off x="3669" y="31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1"/>
                      <a:pt x="1"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4" name="Freeform 718">
                <a:extLst>
                  <a:ext uri="{FF2B5EF4-FFF2-40B4-BE49-F238E27FC236}">
                    <a16:creationId xmlns:a16="http://schemas.microsoft.com/office/drawing/2014/main" id="{AC0CB0F1-7CA9-4F23-86FD-5D6C14CB153A}"/>
                  </a:ext>
                </a:extLst>
              </p:cNvPr>
              <p:cNvSpPr>
                <a:spLocks/>
              </p:cNvSpPr>
              <p:nvPr userDrawn="1"/>
            </p:nvSpPr>
            <p:spPr bwMode="auto">
              <a:xfrm>
                <a:off x="3630" y="333"/>
                <a:ext cx="4"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5" name="Freeform 719">
                <a:extLst>
                  <a:ext uri="{FF2B5EF4-FFF2-40B4-BE49-F238E27FC236}">
                    <a16:creationId xmlns:a16="http://schemas.microsoft.com/office/drawing/2014/main" id="{7E02CD23-58D1-44F1-8B8F-92D128E78730}"/>
                  </a:ext>
                </a:extLst>
              </p:cNvPr>
              <p:cNvSpPr>
                <a:spLocks/>
              </p:cNvSpPr>
              <p:nvPr userDrawn="1"/>
            </p:nvSpPr>
            <p:spPr bwMode="auto">
              <a:xfrm>
                <a:off x="3654" y="31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6" name="Freeform 720">
                <a:extLst>
                  <a:ext uri="{FF2B5EF4-FFF2-40B4-BE49-F238E27FC236}">
                    <a16:creationId xmlns:a16="http://schemas.microsoft.com/office/drawing/2014/main" id="{D939C91E-A2E0-44C4-BDE3-E3581FD71ABB}"/>
                  </a:ext>
                </a:extLst>
              </p:cNvPr>
              <p:cNvSpPr>
                <a:spLocks/>
              </p:cNvSpPr>
              <p:nvPr userDrawn="1"/>
            </p:nvSpPr>
            <p:spPr bwMode="auto">
              <a:xfrm>
                <a:off x="3649" y="3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7" name="Freeform 721">
                <a:extLst>
                  <a:ext uri="{FF2B5EF4-FFF2-40B4-BE49-F238E27FC236}">
                    <a16:creationId xmlns:a16="http://schemas.microsoft.com/office/drawing/2014/main" id="{6338743E-8CA4-44F0-A8F0-259BFBAF6DFE}"/>
                  </a:ext>
                </a:extLst>
              </p:cNvPr>
              <p:cNvSpPr>
                <a:spLocks/>
              </p:cNvSpPr>
              <p:nvPr userDrawn="1"/>
            </p:nvSpPr>
            <p:spPr bwMode="auto">
              <a:xfrm>
                <a:off x="3679" y="28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3"/>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8" name="Rectangle 722">
                <a:extLst>
                  <a:ext uri="{FF2B5EF4-FFF2-40B4-BE49-F238E27FC236}">
                    <a16:creationId xmlns:a16="http://schemas.microsoft.com/office/drawing/2014/main" id="{0DE75A85-0EA3-449B-851F-92FD6E047301}"/>
                  </a:ext>
                </a:extLst>
              </p:cNvPr>
              <p:cNvSpPr>
                <a:spLocks noChangeArrowheads="1"/>
              </p:cNvSpPr>
              <p:nvPr userDrawn="1"/>
            </p:nvSpPr>
            <p:spPr bwMode="auto">
              <a:xfrm>
                <a:off x="3644" y="3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9" name="Freeform 723">
                <a:extLst>
                  <a:ext uri="{FF2B5EF4-FFF2-40B4-BE49-F238E27FC236}">
                    <a16:creationId xmlns:a16="http://schemas.microsoft.com/office/drawing/2014/main" id="{2736A94C-1140-4DD1-95F5-2133D2D7327A}"/>
                  </a:ext>
                </a:extLst>
              </p:cNvPr>
              <p:cNvSpPr>
                <a:spLocks/>
              </p:cNvSpPr>
              <p:nvPr userDrawn="1"/>
            </p:nvSpPr>
            <p:spPr bwMode="auto">
              <a:xfrm>
                <a:off x="3659" y="288"/>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0" name="Freeform 724">
                <a:extLst>
                  <a:ext uri="{FF2B5EF4-FFF2-40B4-BE49-F238E27FC236}">
                    <a16:creationId xmlns:a16="http://schemas.microsoft.com/office/drawing/2014/main" id="{E1645CE0-4E3B-4620-A940-427A2DD9E0FB}"/>
                  </a:ext>
                </a:extLst>
              </p:cNvPr>
              <p:cNvSpPr>
                <a:spLocks/>
              </p:cNvSpPr>
              <p:nvPr userDrawn="1"/>
            </p:nvSpPr>
            <p:spPr bwMode="auto">
              <a:xfrm>
                <a:off x="3654" y="2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1" name="Freeform 725">
                <a:extLst>
                  <a:ext uri="{FF2B5EF4-FFF2-40B4-BE49-F238E27FC236}">
                    <a16:creationId xmlns:a16="http://schemas.microsoft.com/office/drawing/2014/main" id="{E170016B-7009-4F1D-A93F-78EA3DFE1D8E}"/>
                  </a:ext>
                </a:extLst>
              </p:cNvPr>
              <p:cNvSpPr>
                <a:spLocks/>
              </p:cNvSpPr>
              <p:nvPr userDrawn="1"/>
            </p:nvSpPr>
            <p:spPr bwMode="auto">
              <a:xfrm>
                <a:off x="3649" y="298"/>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2" name="Freeform 726">
                <a:extLst>
                  <a:ext uri="{FF2B5EF4-FFF2-40B4-BE49-F238E27FC236}">
                    <a16:creationId xmlns:a16="http://schemas.microsoft.com/office/drawing/2014/main" id="{B8C8AC6A-9663-4312-BE7C-5346E4476706}"/>
                  </a:ext>
                </a:extLst>
              </p:cNvPr>
              <p:cNvSpPr>
                <a:spLocks/>
              </p:cNvSpPr>
              <p:nvPr userDrawn="1"/>
            </p:nvSpPr>
            <p:spPr bwMode="auto">
              <a:xfrm>
                <a:off x="3699" y="25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3" name="Freeform 727">
                <a:extLst>
                  <a:ext uri="{FF2B5EF4-FFF2-40B4-BE49-F238E27FC236}">
                    <a16:creationId xmlns:a16="http://schemas.microsoft.com/office/drawing/2014/main" id="{44AB6F4D-8F49-4ABA-81E1-76A90BDEA0EF}"/>
                  </a:ext>
                </a:extLst>
              </p:cNvPr>
              <p:cNvSpPr>
                <a:spLocks/>
              </p:cNvSpPr>
              <p:nvPr userDrawn="1"/>
            </p:nvSpPr>
            <p:spPr bwMode="auto">
              <a:xfrm>
                <a:off x="3679" y="25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4" name="Freeform 728">
                <a:extLst>
                  <a:ext uri="{FF2B5EF4-FFF2-40B4-BE49-F238E27FC236}">
                    <a16:creationId xmlns:a16="http://schemas.microsoft.com/office/drawing/2014/main" id="{A91621FF-4F84-41AC-87C7-1667F65C8E91}"/>
                  </a:ext>
                </a:extLst>
              </p:cNvPr>
              <p:cNvSpPr>
                <a:spLocks/>
              </p:cNvSpPr>
              <p:nvPr userDrawn="1"/>
            </p:nvSpPr>
            <p:spPr bwMode="auto">
              <a:xfrm>
                <a:off x="3689" y="238"/>
                <a:ext cx="10" cy="1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0" y="1"/>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5" name="Freeform 729">
                <a:extLst>
                  <a:ext uri="{FF2B5EF4-FFF2-40B4-BE49-F238E27FC236}">
                    <a16:creationId xmlns:a16="http://schemas.microsoft.com/office/drawing/2014/main" id="{BA65444B-23D2-4826-A095-C834F1675CC8}"/>
                  </a:ext>
                </a:extLst>
              </p:cNvPr>
              <p:cNvSpPr>
                <a:spLocks/>
              </p:cNvSpPr>
              <p:nvPr userDrawn="1"/>
            </p:nvSpPr>
            <p:spPr bwMode="auto">
              <a:xfrm>
                <a:off x="3774" y="238"/>
                <a:ext cx="0" cy="10"/>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6" name="Freeform 730">
                <a:extLst>
                  <a:ext uri="{FF2B5EF4-FFF2-40B4-BE49-F238E27FC236}">
                    <a16:creationId xmlns:a16="http://schemas.microsoft.com/office/drawing/2014/main" id="{5A5D9CA8-94AE-4145-BC0B-8AAB53BF7F84}"/>
                  </a:ext>
                </a:extLst>
              </p:cNvPr>
              <p:cNvSpPr>
                <a:spLocks/>
              </p:cNvSpPr>
              <p:nvPr userDrawn="1"/>
            </p:nvSpPr>
            <p:spPr bwMode="auto">
              <a:xfrm>
                <a:off x="3843" y="238"/>
                <a:ext cx="10" cy="15"/>
              </a:xfrm>
              <a:custGeom>
                <a:avLst/>
                <a:gdLst>
                  <a:gd name="T0" fmla="*/ 2 w 2"/>
                  <a:gd name="T1" fmla="*/ 1 h 3"/>
                  <a:gd name="T2" fmla="*/ 1 w 2"/>
                  <a:gd name="T3" fmla="*/ 1 h 3"/>
                  <a:gd name="T4" fmla="*/ 1 w 2"/>
                  <a:gd name="T5" fmla="*/ 2 h 3"/>
                  <a:gd name="T6" fmla="*/ 2 w 2"/>
                  <a:gd name="T7" fmla="*/ 1 h 3"/>
                </a:gdLst>
                <a:ahLst/>
                <a:cxnLst>
                  <a:cxn ang="0">
                    <a:pos x="T0" y="T1"/>
                  </a:cxn>
                  <a:cxn ang="0">
                    <a:pos x="T2" y="T3"/>
                  </a:cxn>
                  <a:cxn ang="0">
                    <a:pos x="T4" y="T5"/>
                  </a:cxn>
                  <a:cxn ang="0">
                    <a:pos x="T6" y="T7"/>
                  </a:cxn>
                </a:cxnLst>
                <a:rect l="0" t="0" r="r" b="b"/>
                <a:pathLst>
                  <a:path w="2" h="3">
                    <a:moveTo>
                      <a:pt x="2" y="1"/>
                    </a:moveTo>
                    <a:cubicBezTo>
                      <a:pt x="1" y="0"/>
                      <a:pt x="1" y="2"/>
                      <a:pt x="1" y="1"/>
                    </a:cubicBezTo>
                    <a:cubicBezTo>
                      <a:pt x="0" y="1"/>
                      <a:pt x="1" y="2"/>
                      <a:pt x="1" y="2"/>
                    </a:cubicBezTo>
                    <a:cubicBezTo>
                      <a:pt x="2" y="2"/>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7" name="Freeform 731">
                <a:extLst>
                  <a:ext uri="{FF2B5EF4-FFF2-40B4-BE49-F238E27FC236}">
                    <a16:creationId xmlns:a16="http://schemas.microsoft.com/office/drawing/2014/main" id="{2DF2300B-5509-4A7B-9C11-BFEDBD575D20}"/>
                  </a:ext>
                </a:extLst>
              </p:cNvPr>
              <p:cNvSpPr>
                <a:spLocks/>
              </p:cNvSpPr>
              <p:nvPr userDrawn="1"/>
            </p:nvSpPr>
            <p:spPr bwMode="auto">
              <a:xfrm>
                <a:off x="3843" y="2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8" name="Freeform 732">
                <a:extLst>
                  <a:ext uri="{FF2B5EF4-FFF2-40B4-BE49-F238E27FC236}">
                    <a16:creationId xmlns:a16="http://schemas.microsoft.com/office/drawing/2014/main" id="{0BD0F4BF-4695-42C7-AA88-06216AE7F8B6}"/>
                  </a:ext>
                </a:extLst>
              </p:cNvPr>
              <p:cNvSpPr>
                <a:spLocks/>
              </p:cNvSpPr>
              <p:nvPr userDrawn="1"/>
            </p:nvSpPr>
            <p:spPr bwMode="auto">
              <a:xfrm>
                <a:off x="3644" y="49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9" name="Freeform 733">
                <a:extLst>
                  <a:ext uri="{FF2B5EF4-FFF2-40B4-BE49-F238E27FC236}">
                    <a16:creationId xmlns:a16="http://schemas.microsoft.com/office/drawing/2014/main" id="{428787D4-0984-486A-8D8F-3F03E81A82EF}"/>
                  </a:ext>
                </a:extLst>
              </p:cNvPr>
              <p:cNvSpPr>
                <a:spLocks/>
              </p:cNvSpPr>
              <p:nvPr userDrawn="1"/>
            </p:nvSpPr>
            <p:spPr bwMode="auto">
              <a:xfrm>
                <a:off x="3634" y="493"/>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0" name="Freeform 734">
                <a:extLst>
                  <a:ext uri="{FF2B5EF4-FFF2-40B4-BE49-F238E27FC236}">
                    <a16:creationId xmlns:a16="http://schemas.microsoft.com/office/drawing/2014/main" id="{AC56D7B9-F007-42BE-B2F0-486C0711330D}"/>
                  </a:ext>
                </a:extLst>
              </p:cNvPr>
              <p:cNvSpPr>
                <a:spLocks/>
              </p:cNvSpPr>
              <p:nvPr userDrawn="1"/>
            </p:nvSpPr>
            <p:spPr bwMode="auto">
              <a:xfrm>
                <a:off x="3978" y="47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1" name="Freeform 735">
                <a:extLst>
                  <a:ext uri="{FF2B5EF4-FFF2-40B4-BE49-F238E27FC236}">
                    <a16:creationId xmlns:a16="http://schemas.microsoft.com/office/drawing/2014/main" id="{F1AA5181-1E05-4354-8259-0591AA50F512}"/>
                  </a:ext>
                </a:extLst>
              </p:cNvPr>
              <p:cNvSpPr>
                <a:spLocks/>
              </p:cNvSpPr>
              <p:nvPr userDrawn="1"/>
            </p:nvSpPr>
            <p:spPr bwMode="auto">
              <a:xfrm>
                <a:off x="3963" y="543"/>
                <a:ext cx="10"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2" name="Freeform 736">
                <a:extLst>
                  <a:ext uri="{FF2B5EF4-FFF2-40B4-BE49-F238E27FC236}">
                    <a16:creationId xmlns:a16="http://schemas.microsoft.com/office/drawing/2014/main" id="{2B4892E5-1868-4191-8FDA-522CD2ED267D}"/>
                  </a:ext>
                </a:extLst>
              </p:cNvPr>
              <p:cNvSpPr>
                <a:spLocks/>
              </p:cNvSpPr>
              <p:nvPr userDrawn="1"/>
            </p:nvSpPr>
            <p:spPr bwMode="auto">
              <a:xfrm>
                <a:off x="3958" y="588"/>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1"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3" name="Freeform 737">
                <a:extLst>
                  <a:ext uri="{FF2B5EF4-FFF2-40B4-BE49-F238E27FC236}">
                    <a16:creationId xmlns:a16="http://schemas.microsoft.com/office/drawing/2014/main" id="{0EA7DFC1-8B27-460F-9349-53FF40422C6F}"/>
                  </a:ext>
                </a:extLst>
              </p:cNvPr>
              <p:cNvSpPr>
                <a:spLocks/>
              </p:cNvSpPr>
              <p:nvPr userDrawn="1"/>
            </p:nvSpPr>
            <p:spPr bwMode="auto">
              <a:xfrm>
                <a:off x="3371" y="81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4" name="Freeform 738">
                <a:extLst>
                  <a:ext uri="{FF2B5EF4-FFF2-40B4-BE49-F238E27FC236}">
                    <a16:creationId xmlns:a16="http://schemas.microsoft.com/office/drawing/2014/main" id="{C24A1967-A98A-4E78-8833-31B1C60DE113}"/>
                  </a:ext>
                </a:extLst>
              </p:cNvPr>
              <p:cNvSpPr>
                <a:spLocks/>
              </p:cNvSpPr>
              <p:nvPr userDrawn="1"/>
            </p:nvSpPr>
            <p:spPr bwMode="auto">
              <a:xfrm>
                <a:off x="3351" y="80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5" name="Freeform 739">
                <a:extLst>
                  <a:ext uri="{FF2B5EF4-FFF2-40B4-BE49-F238E27FC236}">
                    <a16:creationId xmlns:a16="http://schemas.microsoft.com/office/drawing/2014/main" id="{6A8A6690-8D2A-49C0-BE35-DD130DC56400}"/>
                  </a:ext>
                </a:extLst>
              </p:cNvPr>
              <p:cNvSpPr>
                <a:spLocks/>
              </p:cNvSpPr>
              <p:nvPr userDrawn="1"/>
            </p:nvSpPr>
            <p:spPr bwMode="auto">
              <a:xfrm>
                <a:off x="3341" y="783"/>
                <a:ext cx="10" cy="10"/>
              </a:xfrm>
              <a:custGeom>
                <a:avLst/>
                <a:gdLst>
                  <a:gd name="T0" fmla="*/ 1 w 2"/>
                  <a:gd name="T1" fmla="*/ 0 h 2"/>
                  <a:gd name="T2" fmla="*/ 1 w 2"/>
                  <a:gd name="T3" fmla="*/ 2 h 2"/>
                  <a:gd name="T4" fmla="*/ 1 w 2"/>
                  <a:gd name="T5" fmla="*/ 2 h 2"/>
                  <a:gd name="T6" fmla="*/ 2 w 2"/>
                  <a:gd name="T7" fmla="*/ 2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1"/>
                      <a:pt x="2" y="1"/>
                      <a:pt x="1" y="2"/>
                    </a:cubicBezTo>
                    <a:cubicBezTo>
                      <a:pt x="1" y="2"/>
                      <a:pt x="1" y="2"/>
                      <a:pt x="1" y="2"/>
                    </a:cubicBezTo>
                    <a:cubicBezTo>
                      <a:pt x="2" y="2"/>
                      <a:pt x="2" y="2"/>
                      <a:pt x="2" y="2"/>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6" name="Freeform 740">
                <a:extLst>
                  <a:ext uri="{FF2B5EF4-FFF2-40B4-BE49-F238E27FC236}">
                    <a16:creationId xmlns:a16="http://schemas.microsoft.com/office/drawing/2014/main" id="{9E508553-9779-4433-966E-368516D40800}"/>
                  </a:ext>
                </a:extLst>
              </p:cNvPr>
              <p:cNvSpPr>
                <a:spLocks/>
              </p:cNvSpPr>
              <p:nvPr userDrawn="1"/>
            </p:nvSpPr>
            <p:spPr bwMode="auto">
              <a:xfrm>
                <a:off x="3356" y="763"/>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7" name="Freeform 741">
                <a:extLst>
                  <a:ext uri="{FF2B5EF4-FFF2-40B4-BE49-F238E27FC236}">
                    <a16:creationId xmlns:a16="http://schemas.microsoft.com/office/drawing/2014/main" id="{DAD13C7B-E381-47BF-84C7-EB6204974948}"/>
                  </a:ext>
                </a:extLst>
              </p:cNvPr>
              <p:cNvSpPr>
                <a:spLocks/>
              </p:cNvSpPr>
              <p:nvPr userDrawn="1"/>
            </p:nvSpPr>
            <p:spPr bwMode="auto">
              <a:xfrm>
                <a:off x="3356" y="768"/>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8" name="Freeform 742">
                <a:extLst>
                  <a:ext uri="{FF2B5EF4-FFF2-40B4-BE49-F238E27FC236}">
                    <a16:creationId xmlns:a16="http://schemas.microsoft.com/office/drawing/2014/main" id="{4A5965E7-2CDB-45B6-BA4E-60238F413B03}"/>
                  </a:ext>
                </a:extLst>
              </p:cNvPr>
              <p:cNvSpPr>
                <a:spLocks/>
              </p:cNvSpPr>
              <p:nvPr userDrawn="1"/>
            </p:nvSpPr>
            <p:spPr bwMode="auto">
              <a:xfrm>
                <a:off x="3356" y="75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9" name="Freeform 743">
                <a:extLst>
                  <a:ext uri="{FF2B5EF4-FFF2-40B4-BE49-F238E27FC236}">
                    <a16:creationId xmlns:a16="http://schemas.microsoft.com/office/drawing/2014/main" id="{43257823-FC29-444A-A4BD-EDF674CA3AF4}"/>
                  </a:ext>
                </a:extLst>
              </p:cNvPr>
              <p:cNvSpPr>
                <a:spLocks/>
              </p:cNvSpPr>
              <p:nvPr userDrawn="1"/>
            </p:nvSpPr>
            <p:spPr bwMode="auto">
              <a:xfrm>
                <a:off x="3351" y="7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0" name="Freeform 744">
                <a:extLst>
                  <a:ext uri="{FF2B5EF4-FFF2-40B4-BE49-F238E27FC236}">
                    <a16:creationId xmlns:a16="http://schemas.microsoft.com/office/drawing/2014/main" id="{B9994B18-836D-410A-AECF-296A576B2CDF}"/>
                  </a:ext>
                </a:extLst>
              </p:cNvPr>
              <p:cNvSpPr>
                <a:spLocks/>
              </p:cNvSpPr>
              <p:nvPr userDrawn="1"/>
            </p:nvSpPr>
            <p:spPr bwMode="auto">
              <a:xfrm>
                <a:off x="3346" y="7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1" name="Freeform 745">
                <a:extLst>
                  <a:ext uri="{FF2B5EF4-FFF2-40B4-BE49-F238E27FC236}">
                    <a16:creationId xmlns:a16="http://schemas.microsoft.com/office/drawing/2014/main" id="{B8CD7C03-815A-481B-A8F8-F1DA7BA0B542}"/>
                  </a:ext>
                </a:extLst>
              </p:cNvPr>
              <p:cNvSpPr>
                <a:spLocks/>
              </p:cNvSpPr>
              <p:nvPr userDrawn="1"/>
            </p:nvSpPr>
            <p:spPr bwMode="auto">
              <a:xfrm>
                <a:off x="3346" y="763"/>
                <a:ext cx="10" cy="10"/>
              </a:xfrm>
              <a:custGeom>
                <a:avLst/>
                <a:gdLst>
                  <a:gd name="T0" fmla="*/ 1 w 2"/>
                  <a:gd name="T1" fmla="*/ 0 h 2"/>
                  <a:gd name="T2" fmla="*/ 0 w 2"/>
                  <a:gd name="T3" fmla="*/ 0 h 2"/>
                  <a:gd name="T4" fmla="*/ 1 w 2"/>
                  <a:gd name="T5" fmla="*/ 0 h 2"/>
                </a:gdLst>
                <a:ahLst/>
                <a:cxnLst>
                  <a:cxn ang="0">
                    <a:pos x="T0" y="T1"/>
                  </a:cxn>
                  <a:cxn ang="0">
                    <a:pos x="T2" y="T3"/>
                  </a:cxn>
                  <a:cxn ang="0">
                    <a:pos x="T4" y="T5"/>
                  </a:cxn>
                </a:cxnLst>
                <a:rect l="0" t="0" r="r" b="b"/>
                <a:pathLst>
                  <a:path w="2" h="2">
                    <a:moveTo>
                      <a:pt x="1" y="0"/>
                    </a:moveTo>
                    <a:cubicBezTo>
                      <a:pt x="1" y="0"/>
                      <a:pt x="1" y="1"/>
                      <a:pt x="0" y="0"/>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2" name="Freeform 746">
                <a:extLst>
                  <a:ext uri="{FF2B5EF4-FFF2-40B4-BE49-F238E27FC236}">
                    <a16:creationId xmlns:a16="http://schemas.microsoft.com/office/drawing/2014/main" id="{A514E17C-F6DF-4EEC-96B9-272E41D8C02B}"/>
                  </a:ext>
                </a:extLst>
              </p:cNvPr>
              <p:cNvSpPr>
                <a:spLocks/>
              </p:cNvSpPr>
              <p:nvPr userDrawn="1"/>
            </p:nvSpPr>
            <p:spPr bwMode="auto">
              <a:xfrm>
                <a:off x="3336" y="7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3" name="Freeform 747">
                <a:extLst>
                  <a:ext uri="{FF2B5EF4-FFF2-40B4-BE49-F238E27FC236}">
                    <a16:creationId xmlns:a16="http://schemas.microsoft.com/office/drawing/2014/main" id="{AE7B299E-B48E-418F-8698-803E423F82B4}"/>
                  </a:ext>
                </a:extLst>
              </p:cNvPr>
              <p:cNvSpPr>
                <a:spLocks/>
              </p:cNvSpPr>
              <p:nvPr userDrawn="1"/>
            </p:nvSpPr>
            <p:spPr bwMode="auto">
              <a:xfrm>
                <a:off x="3351"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4" name="Freeform 748">
                <a:extLst>
                  <a:ext uri="{FF2B5EF4-FFF2-40B4-BE49-F238E27FC236}">
                    <a16:creationId xmlns:a16="http://schemas.microsoft.com/office/drawing/2014/main" id="{D671811E-5498-4EE1-AEE8-5C351E9D8144}"/>
                  </a:ext>
                </a:extLst>
              </p:cNvPr>
              <p:cNvSpPr>
                <a:spLocks/>
              </p:cNvSpPr>
              <p:nvPr userDrawn="1"/>
            </p:nvSpPr>
            <p:spPr bwMode="auto">
              <a:xfrm>
                <a:off x="3346" y="73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5" name="Freeform 749">
                <a:extLst>
                  <a:ext uri="{FF2B5EF4-FFF2-40B4-BE49-F238E27FC236}">
                    <a16:creationId xmlns:a16="http://schemas.microsoft.com/office/drawing/2014/main" id="{358DE346-EE47-4512-A864-30A0EBCC5100}"/>
                  </a:ext>
                </a:extLst>
              </p:cNvPr>
              <p:cNvSpPr>
                <a:spLocks/>
              </p:cNvSpPr>
              <p:nvPr userDrawn="1"/>
            </p:nvSpPr>
            <p:spPr bwMode="auto">
              <a:xfrm>
                <a:off x="3341" y="758"/>
                <a:ext cx="5" cy="5"/>
              </a:xfrm>
              <a:custGeom>
                <a:avLst/>
                <a:gdLst>
                  <a:gd name="T0" fmla="*/ 0 w 1"/>
                  <a:gd name="T1" fmla="*/ 0 h 1"/>
                  <a:gd name="T2" fmla="*/ 1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1" y="1"/>
                      <a:pt x="1" y="1"/>
                      <a:pt x="1" y="1"/>
                    </a:cubicBezTo>
                    <a:cubicBezTo>
                      <a:pt x="1"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6" name="Freeform 750">
                <a:extLst>
                  <a:ext uri="{FF2B5EF4-FFF2-40B4-BE49-F238E27FC236}">
                    <a16:creationId xmlns:a16="http://schemas.microsoft.com/office/drawing/2014/main" id="{7B903439-5326-4D88-9F47-E1A072FFB746}"/>
                  </a:ext>
                </a:extLst>
              </p:cNvPr>
              <p:cNvSpPr>
                <a:spLocks/>
              </p:cNvSpPr>
              <p:nvPr userDrawn="1"/>
            </p:nvSpPr>
            <p:spPr bwMode="auto">
              <a:xfrm>
                <a:off x="3356" y="72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7" name="Freeform 751">
                <a:extLst>
                  <a:ext uri="{FF2B5EF4-FFF2-40B4-BE49-F238E27FC236}">
                    <a16:creationId xmlns:a16="http://schemas.microsoft.com/office/drawing/2014/main" id="{3DFE3122-E417-428A-A5C7-3CEA4ED417CE}"/>
                  </a:ext>
                </a:extLst>
              </p:cNvPr>
              <p:cNvSpPr>
                <a:spLocks/>
              </p:cNvSpPr>
              <p:nvPr userDrawn="1"/>
            </p:nvSpPr>
            <p:spPr bwMode="auto">
              <a:xfrm>
                <a:off x="3356" y="713"/>
                <a:ext cx="5" cy="10"/>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1" y="1"/>
                      <a:pt x="1" y="2"/>
                    </a:cubicBezTo>
                    <a:cubicBezTo>
                      <a:pt x="1" y="1"/>
                      <a:pt x="1"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8" name="Freeform 752">
                <a:extLst>
                  <a:ext uri="{FF2B5EF4-FFF2-40B4-BE49-F238E27FC236}">
                    <a16:creationId xmlns:a16="http://schemas.microsoft.com/office/drawing/2014/main" id="{BBB270A7-F8B4-4468-8A4B-4D89141D69F1}"/>
                  </a:ext>
                </a:extLst>
              </p:cNvPr>
              <p:cNvSpPr>
                <a:spLocks/>
              </p:cNvSpPr>
              <p:nvPr userDrawn="1"/>
            </p:nvSpPr>
            <p:spPr bwMode="auto">
              <a:xfrm>
                <a:off x="3356" y="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9" name="Freeform 753">
                <a:extLst>
                  <a:ext uri="{FF2B5EF4-FFF2-40B4-BE49-F238E27FC236}">
                    <a16:creationId xmlns:a16="http://schemas.microsoft.com/office/drawing/2014/main" id="{08FA336F-6DD5-44AB-893F-CA1623C3F15C}"/>
                  </a:ext>
                </a:extLst>
              </p:cNvPr>
              <p:cNvSpPr>
                <a:spLocks/>
              </p:cNvSpPr>
              <p:nvPr userDrawn="1"/>
            </p:nvSpPr>
            <p:spPr bwMode="auto">
              <a:xfrm>
                <a:off x="3346" y="73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0" name="Freeform 754">
                <a:extLst>
                  <a:ext uri="{FF2B5EF4-FFF2-40B4-BE49-F238E27FC236}">
                    <a16:creationId xmlns:a16="http://schemas.microsoft.com/office/drawing/2014/main" id="{2399A138-05E0-4608-8B16-FE2DD2212654}"/>
                  </a:ext>
                </a:extLst>
              </p:cNvPr>
              <p:cNvSpPr>
                <a:spLocks/>
              </p:cNvSpPr>
              <p:nvPr userDrawn="1"/>
            </p:nvSpPr>
            <p:spPr bwMode="auto">
              <a:xfrm>
                <a:off x="3346" y="7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1" name="Freeform 755">
                <a:extLst>
                  <a:ext uri="{FF2B5EF4-FFF2-40B4-BE49-F238E27FC236}">
                    <a16:creationId xmlns:a16="http://schemas.microsoft.com/office/drawing/2014/main" id="{52CD15C3-21E6-4ACE-8078-DAA8EF394F46}"/>
                  </a:ext>
                </a:extLst>
              </p:cNvPr>
              <p:cNvSpPr>
                <a:spLocks/>
              </p:cNvSpPr>
              <p:nvPr userDrawn="1"/>
            </p:nvSpPr>
            <p:spPr bwMode="auto">
              <a:xfrm>
                <a:off x="3346"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2" name="Freeform 756">
                <a:extLst>
                  <a:ext uri="{FF2B5EF4-FFF2-40B4-BE49-F238E27FC236}">
                    <a16:creationId xmlns:a16="http://schemas.microsoft.com/office/drawing/2014/main" id="{A98A82F7-E7D0-4523-883A-44707949EF15}"/>
                  </a:ext>
                </a:extLst>
              </p:cNvPr>
              <p:cNvSpPr>
                <a:spLocks/>
              </p:cNvSpPr>
              <p:nvPr userDrawn="1"/>
            </p:nvSpPr>
            <p:spPr bwMode="auto">
              <a:xfrm>
                <a:off x="3336" y="743"/>
                <a:ext cx="10" cy="5"/>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1"/>
                      <a:pt x="0" y="0"/>
                      <a:pt x="0" y="1"/>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3" name="Freeform 757">
                <a:extLst>
                  <a:ext uri="{FF2B5EF4-FFF2-40B4-BE49-F238E27FC236}">
                    <a16:creationId xmlns:a16="http://schemas.microsoft.com/office/drawing/2014/main" id="{A1C9A855-DD36-43F5-8C2C-22AB9C6D4317}"/>
                  </a:ext>
                </a:extLst>
              </p:cNvPr>
              <p:cNvSpPr>
                <a:spLocks/>
              </p:cNvSpPr>
              <p:nvPr userDrawn="1"/>
            </p:nvSpPr>
            <p:spPr bwMode="auto">
              <a:xfrm>
                <a:off x="3341" y="738"/>
                <a:ext cx="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4" name="Freeform 758">
                <a:extLst>
                  <a:ext uri="{FF2B5EF4-FFF2-40B4-BE49-F238E27FC236}">
                    <a16:creationId xmlns:a16="http://schemas.microsoft.com/office/drawing/2014/main" id="{21B51582-4ADC-4579-B59D-2261E14D345F}"/>
                  </a:ext>
                </a:extLst>
              </p:cNvPr>
              <p:cNvSpPr>
                <a:spLocks/>
              </p:cNvSpPr>
              <p:nvPr userDrawn="1"/>
            </p:nvSpPr>
            <p:spPr bwMode="auto">
              <a:xfrm>
                <a:off x="3341" y="73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5" name="Freeform 759">
                <a:extLst>
                  <a:ext uri="{FF2B5EF4-FFF2-40B4-BE49-F238E27FC236}">
                    <a16:creationId xmlns:a16="http://schemas.microsoft.com/office/drawing/2014/main" id="{E5E4221B-B186-4B04-BC33-3191ECC8F985}"/>
                  </a:ext>
                </a:extLst>
              </p:cNvPr>
              <p:cNvSpPr>
                <a:spLocks/>
              </p:cNvSpPr>
              <p:nvPr userDrawn="1"/>
            </p:nvSpPr>
            <p:spPr bwMode="auto">
              <a:xfrm>
                <a:off x="3346" y="713"/>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6" name="Freeform 760">
                <a:extLst>
                  <a:ext uri="{FF2B5EF4-FFF2-40B4-BE49-F238E27FC236}">
                    <a16:creationId xmlns:a16="http://schemas.microsoft.com/office/drawing/2014/main" id="{D8043F51-D138-4A48-A1E5-8A1047744DA0}"/>
                  </a:ext>
                </a:extLst>
              </p:cNvPr>
              <p:cNvSpPr>
                <a:spLocks/>
              </p:cNvSpPr>
              <p:nvPr userDrawn="1"/>
            </p:nvSpPr>
            <p:spPr bwMode="auto">
              <a:xfrm>
                <a:off x="3346"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7" name="Rectangle 761">
                <a:extLst>
                  <a:ext uri="{FF2B5EF4-FFF2-40B4-BE49-F238E27FC236}">
                    <a16:creationId xmlns:a16="http://schemas.microsoft.com/office/drawing/2014/main" id="{A3EDC885-D5BB-400B-8324-2568A9A05DFE}"/>
                  </a:ext>
                </a:extLst>
              </p:cNvPr>
              <p:cNvSpPr>
                <a:spLocks noChangeArrowheads="1"/>
              </p:cNvSpPr>
              <p:nvPr userDrawn="1"/>
            </p:nvSpPr>
            <p:spPr bwMode="auto">
              <a:xfrm>
                <a:off x="3351" y="69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8" name="Freeform 762">
                <a:extLst>
                  <a:ext uri="{FF2B5EF4-FFF2-40B4-BE49-F238E27FC236}">
                    <a16:creationId xmlns:a16="http://schemas.microsoft.com/office/drawing/2014/main" id="{9C9E80FD-ED66-4742-A3D3-A4CAAD6E8B40}"/>
                  </a:ext>
                </a:extLst>
              </p:cNvPr>
              <p:cNvSpPr>
                <a:spLocks/>
              </p:cNvSpPr>
              <p:nvPr userDrawn="1"/>
            </p:nvSpPr>
            <p:spPr bwMode="auto">
              <a:xfrm>
                <a:off x="3346" y="718"/>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9" name="Freeform 763">
                <a:extLst>
                  <a:ext uri="{FF2B5EF4-FFF2-40B4-BE49-F238E27FC236}">
                    <a16:creationId xmlns:a16="http://schemas.microsoft.com/office/drawing/2014/main" id="{D6F4D3FA-22FD-4CE6-B45A-C5631B0B4738}"/>
                  </a:ext>
                </a:extLst>
              </p:cNvPr>
              <p:cNvSpPr>
                <a:spLocks/>
              </p:cNvSpPr>
              <p:nvPr userDrawn="1"/>
            </p:nvSpPr>
            <p:spPr bwMode="auto">
              <a:xfrm>
                <a:off x="3351" y="70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0" name="Freeform 764">
                <a:extLst>
                  <a:ext uri="{FF2B5EF4-FFF2-40B4-BE49-F238E27FC236}">
                    <a16:creationId xmlns:a16="http://schemas.microsoft.com/office/drawing/2014/main" id="{78B17471-5308-42F6-9D1E-014BB3D61B5B}"/>
                  </a:ext>
                </a:extLst>
              </p:cNvPr>
              <p:cNvSpPr>
                <a:spLocks/>
              </p:cNvSpPr>
              <p:nvPr userDrawn="1"/>
            </p:nvSpPr>
            <p:spPr bwMode="auto">
              <a:xfrm>
                <a:off x="3351"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1" name="Freeform 765">
                <a:extLst>
                  <a:ext uri="{FF2B5EF4-FFF2-40B4-BE49-F238E27FC236}">
                    <a16:creationId xmlns:a16="http://schemas.microsoft.com/office/drawing/2014/main" id="{C9F41989-0B85-4ED6-98ED-F9014BC8DF72}"/>
                  </a:ext>
                </a:extLst>
              </p:cNvPr>
              <p:cNvSpPr>
                <a:spLocks/>
              </p:cNvSpPr>
              <p:nvPr userDrawn="1"/>
            </p:nvSpPr>
            <p:spPr bwMode="auto">
              <a:xfrm>
                <a:off x="3346" y="72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2" name="Freeform 766">
                <a:extLst>
                  <a:ext uri="{FF2B5EF4-FFF2-40B4-BE49-F238E27FC236}">
                    <a16:creationId xmlns:a16="http://schemas.microsoft.com/office/drawing/2014/main" id="{ACC53E7F-2565-45BB-B85D-84050F181C53}"/>
                  </a:ext>
                </a:extLst>
              </p:cNvPr>
              <p:cNvSpPr>
                <a:spLocks/>
              </p:cNvSpPr>
              <p:nvPr userDrawn="1"/>
            </p:nvSpPr>
            <p:spPr bwMode="auto">
              <a:xfrm>
                <a:off x="3326" y="678"/>
                <a:ext cx="25" cy="20"/>
              </a:xfrm>
              <a:custGeom>
                <a:avLst/>
                <a:gdLst>
                  <a:gd name="T0" fmla="*/ 0 w 5"/>
                  <a:gd name="T1" fmla="*/ 1 h 4"/>
                  <a:gd name="T2" fmla="*/ 0 w 5"/>
                  <a:gd name="T3" fmla="*/ 3 h 4"/>
                  <a:gd name="T4" fmla="*/ 5 w 5"/>
                  <a:gd name="T5" fmla="*/ 3 h 4"/>
                  <a:gd name="T6" fmla="*/ 4 w 5"/>
                  <a:gd name="T7" fmla="*/ 2 h 4"/>
                  <a:gd name="T8" fmla="*/ 2 w 5"/>
                  <a:gd name="T9" fmla="*/ 3 h 4"/>
                  <a:gd name="T10" fmla="*/ 3 w 5"/>
                  <a:gd name="T11" fmla="*/ 2 h 4"/>
                  <a:gd name="T12" fmla="*/ 0 w 5"/>
                  <a:gd name="T13" fmla="*/ 0 h 4"/>
                  <a:gd name="T14" fmla="*/ 0 w 5"/>
                  <a:gd name="T15" fmla="*/ 1 h 4"/>
                  <a:gd name="T16" fmla="*/ 0 w 5"/>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1"/>
                    </a:moveTo>
                    <a:cubicBezTo>
                      <a:pt x="0" y="1"/>
                      <a:pt x="1" y="2"/>
                      <a:pt x="0" y="3"/>
                    </a:cubicBezTo>
                    <a:cubicBezTo>
                      <a:pt x="0" y="4"/>
                      <a:pt x="3" y="4"/>
                      <a:pt x="5" y="3"/>
                    </a:cubicBezTo>
                    <a:cubicBezTo>
                      <a:pt x="4" y="3"/>
                      <a:pt x="4" y="3"/>
                      <a:pt x="4" y="2"/>
                    </a:cubicBezTo>
                    <a:cubicBezTo>
                      <a:pt x="3" y="2"/>
                      <a:pt x="2" y="4"/>
                      <a:pt x="2" y="3"/>
                    </a:cubicBezTo>
                    <a:cubicBezTo>
                      <a:pt x="2" y="2"/>
                      <a:pt x="2" y="2"/>
                      <a:pt x="3" y="2"/>
                    </a:cubicBezTo>
                    <a:cubicBezTo>
                      <a:pt x="2" y="2"/>
                      <a:pt x="2"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3" name="Freeform 767">
                <a:extLst>
                  <a:ext uri="{FF2B5EF4-FFF2-40B4-BE49-F238E27FC236}">
                    <a16:creationId xmlns:a16="http://schemas.microsoft.com/office/drawing/2014/main" id="{2E6B417D-FF13-4521-994E-0B95864834F8}"/>
                  </a:ext>
                </a:extLst>
              </p:cNvPr>
              <p:cNvSpPr>
                <a:spLocks/>
              </p:cNvSpPr>
              <p:nvPr userDrawn="1"/>
            </p:nvSpPr>
            <p:spPr bwMode="auto">
              <a:xfrm>
                <a:off x="3346" y="693"/>
                <a:ext cx="10" cy="10"/>
              </a:xfrm>
              <a:custGeom>
                <a:avLst/>
                <a:gdLst>
                  <a:gd name="T0" fmla="*/ 0 w 2"/>
                  <a:gd name="T1" fmla="*/ 2 h 2"/>
                  <a:gd name="T2" fmla="*/ 0 w 2"/>
                  <a:gd name="T3" fmla="*/ 2 h 2"/>
                  <a:gd name="T4" fmla="*/ 2 w 2"/>
                  <a:gd name="T5" fmla="*/ 1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0" y="2"/>
                      <a:pt x="0" y="2"/>
                      <a:pt x="0" y="2"/>
                    </a:cubicBezTo>
                    <a:cubicBezTo>
                      <a:pt x="1" y="2"/>
                      <a:pt x="1" y="1"/>
                      <a:pt x="2" y="1"/>
                    </a:cubicBezTo>
                    <a:cubicBezTo>
                      <a:pt x="1" y="1"/>
                      <a:pt x="1" y="0"/>
                      <a:pt x="1" y="0"/>
                    </a:cubicBezTo>
                    <a:cubicBezTo>
                      <a:pt x="1"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4" name="Freeform 768">
                <a:extLst>
                  <a:ext uri="{FF2B5EF4-FFF2-40B4-BE49-F238E27FC236}">
                    <a16:creationId xmlns:a16="http://schemas.microsoft.com/office/drawing/2014/main" id="{6DBD4390-C1E6-4AF6-ACA8-0D000DBDE61D}"/>
                  </a:ext>
                </a:extLst>
              </p:cNvPr>
              <p:cNvSpPr>
                <a:spLocks/>
              </p:cNvSpPr>
              <p:nvPr userDrawn="1"/>
            </p:nvSpPr>
            <p:spPr bwMode="auto">
              <a:xfrm>
                <a:off x="3336" y="703"/>
                <a:ext cx="15" cy="10"/>
              </a:xfrm>
              <a:custGeom>
                <a:avLst/>
                <a:gdLst>
                  <a:gd name="T0" fmla="*/ 2 w 3"/>
                  <a:gd name="T1" fmla="*/ 1 h 2"/>
                  <a:gd name="T2" fmla="*/ 0 w 3"/>
                  <a:gd name="T3" fmla="*/ 0 h 2"/>
                  <a:gd name="T4" fmla="*/ 1 w 3"/>
                  <a:gd name="T5" fmla="*/ 2 h 2"/>
                  <a:gd name="T6" fmla="*/ 2 w 3"/>
                  <a:gd name="T7" fmla="*/ 1 h 2"/>
                  <a:gd name="T8" fmla="*/ 2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1" y="0"/>
                      <a:pt x="0" y="0"/>
                    </a:cubicBezTo>
                    <a:cubicBezTo>
                      <a:pt x="0" y="1"/>
                      <a:pt x="1" y="1"/>
                      <a:pt x="1" y="2"/>
                    </a:cubicBezTo>
                    <a:cubicBezTo>
                      <a:pt x="1" y="0"/>
                      <a:pt x="2" y="2"/>
                      <a:pt x="2" y="1"/>
                    </a:cubicBezTo>
                    <a:cubicBezTo>
                      <a:pt x="2" y="1"/>
                      <a:pt x="2" y="2"/>
                      <a:pt x="2" y="2"/>
                    </a:cubicBezTo>
                    <a:cubicBezTo>
                      <a:pt x="2"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5" name="Freeform 769">
                <a:extLst>
                  <a:ext uri="{FF2B5EF4-FFF2-40B4-BE49-F238E27FC236}">
                    <a16:creationId xmlns:a16="http://schemas.microsoft.com/office/drawing/2014/main" id="{67FF9B9D-6D18-4350-A77C-150436926087}"/>
                  </a:ext>
                </a:extLst>
              </p:cNvPr>
              <p:cNvSpPr>
                <a:spLocks/>
              </p:cNvSpPr>
              <p:nvPr userDrawn="1"/>
            </p:nvSpPr>
            <p:spPr bwMode="auto">
              <a:xfrm>
                <a:off x="3326" y="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6" name="Freeform 770">
                <a:extLst>
                  <a:ext uri="{FF2B5EF4-FFF2-40B4-BE49-F238E27FC236}">
                    <a16:creationId xmlns:a16="http://schemas.microsoft.com/office/drawing/2014/main" id="{945E57D2-1616-4C94-A694-DE9EDDDE420D}"/>
                  </a:ext>
                </a:extLst>
              </p:cNvPr>
              <p:cNvSpPr>
                <a:spLocks/>
              </p:cNvSpPr>
              <p:nvPr userDrawn="1"/>
            </p:nvSpPr>
            <p:spPr bwMode="auto">
              <a:xfrm>
                <a:off x="3326" y="738"/>
                <a:ext cx="10" cy="10"/>
              </a:xfrm>
              <a:custGeom>
                <a:avLst/>
                <a:gdLst>
                  <a:gd name="T0" fmla="*/ 0 w 2"/>
                  <a:gd name="T1" fmla="*/ 1 h 2"/>
                  <a:gd name="T2" fmla="*/ 1 w 2"/>
                  <a:gd name="T3" fmla="*/ 1 h 2"/>
                  <a:gd name="T4" fmla="*/ 0 w 2"/>
                  <a:gd name="T5" fmla="*/ 1 h 2"/>
                  <a:gd name="T6" fmla="*/ 1 w 2"/>
                  <a:gd name="T7" fmla="*/ 1 h 2"/>
                  <a:gd name="T8" fmla="*/ 1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1" y="1"/>
                      <a:pt x="1" y="1"/>
                    </a:cubicBezTo>
                    <a:cubicBezTo>
                      <a:pt x="0" y="1"/>
                      <a:pt x="0" y="1"/>
                      <a:pt x="0" y="1"/>
                    </a:cubicBezTo>
                    <a:cubicBezTo>
                      <a:pt x="0" y="1"/>
                      <a:pt x="1" y="2"/>
                      <a:pt x="1" y="1"/>
                    </a:cubicBezTo>
                    <a:cubicBezTo>
                      <a:pt x="1" y="1"/>
                      <a:pt x="1" y="1"/>
                      <a:pt x="1" y="1"/>
                    </a:cubicBezTo>
                    <a:cubicBezTo>
                      <a:pt x="1" y="0"/>
                      <a:pt x="2" y="0"/>
                      <a:pt x="2"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7" name="Freeform 771">
                <a:extLst>
                  <a:ext uri="{FF2B5EF4-FFF2-40B4-BE49-F238E27FC236}">
                    <a16:creationId xmlns:a16="http://schemas.microsoft.com/office/drawing/2014/main" id="{B964BEA3-C6B5-4868-97B4-3B59FCA5D231}"/>
                  </a:ext>
                </a:extLst>
              </p:cNvPr>
              <p:cNvSpPr>
                <a:spLocks/>
              </p:cNvSpPr>
              <p:nvPr userDrawn="1"/>
            </p:nvSpPr>
            <p:spPr bwMode="auto">
              <a:xfrm>
                <a:off x="3331" y="718"/>
                <a:ext cx="5" cy="5"/>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0"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8" name="Freeform 772">
                <a:extLst>
                  <a:ext uri="{FF2B5EF4-FFF2-40B4-BE49-F238E27FC236}">
                    <a16:creationId xmlns:a16="http://schemas.microsoft.com/office/drawing/2014/main" id="{2005E193-A277-444B-A738-BB2523DE8268}"/>
                  </a:ext>
                </a:extLst>
              </p:cNvPr>
              <p:cNvSpPr>
                <a:spLocks/>
              </p:cNvSpPr>
              <p:nvPr userDrawn="1"/>
            </p:nvSpPr>
            <p:spPr bwMode="auto">
              <a:xfrm>
                <a:off x="3351" y="69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9" name="Rectangle 773">
                <a:extLst>
                  <a:ext uri="{FF2B5EF4-FFF2-40B4-BE49-F238E27FC236}">
                    <a16:creationId xmlns:a16="http://schemas.microsoft.com/office/drawing/2014/main" id="{419DCD7C-EC52-4753-A79D-9A7521734BD9}"/>
                  </a:ext>
                </a:extLst>
              </p:cNvPr>
              <p:cNvSpPr>
                <a:spLocks noChangeArrowheads="1"/>
              </p:cNvSpPr>
              <p:nvPr userDrawn="1"/>
            </p:nvSpPr>
            <p:spPr bwMode="auto">
              <a:xfrm>
                <a:off x="3351" y="68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0" name="Freeform 774">
                <a:extLst>
                  <a:ext uri="{FF2B5EF4-FFF2-40B4-BE49-F238E27FC236}">
                    <a16:creationId xmlns:a16="http://schemas.microsoft.com/office/drawing/2014/main" id="{DD405872-9C8E-46BB-A9F0-2F432603C69E}"/>
                  </a:ext>
                </a:extLst>
              </p:cNvPr>
              <p:cNvSpPr>
                <a:spLocks/>
              </p:cNvSpPr>
              <p:nvPr userDrawn="1"/>
            </p:nvSpPr>
            <p:spPr bwMode="auto">
              <a:xfrm>
                <a:off x="3664"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1" name="Freeform 775">
                <a:extLst>
                  <a:ext uri="{FF2B5EF4-FFF2-40B4-BE49-F238E27FC236}">
                    <a16:creationId xmlns:a16="http://schemas.microsoft.com/office/drawing/2014/main" id="{73F89557-4ADC-4E09-B95F-135653DE4306}"/>
                  </a:ext>
                </a:extLst>
              </p:cNvPr>
              <p:cNvSpPr>
                <a:spLocks/>
              </p:cNvSpPr>
              <p:nvPr userDrawn="1"/>
            </p:nvSpPr>
            <p:spPr bwMode="auto">
              <a:xfrm>
                <a:off x="3659" y="75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2" name="Freeform 776">
                <a:extLst>
                  <a:ext uri="{FF2B5EF4-FFF2-40B4-BE49-F238E27FC236}">
                    <a16:creationId xmlns:a16="http://schemas.microsoft.com/office/drawing/2014/main" id="{EDBA923B-0EA3-4502-A9BA-7848EC7A8048}"/>
                  </a:ext>
                </a:extLst>
              </p:cNvPr>
              <p:cNvSpPr>
                <a:spLocks/>
              </p:cNvSpPr>
              <p:nvPr userDrawn="1"/>
            </p:nvSpPr>
            <p:spPr bwMode="auto">
              <a:xfrm>
                <a:off x="3475" y="608"/>
                <a:ext cx="5" cy="10"/>
              </a:xfrm>
              <a:custGeom>
                <a:avLst/>
                <a:gdLst>
                  <a:gd name="T0" fmla="*/ 0 w 1"/>
                  <a:gd name="T1" fmla="*/ 0 h 2"/>
                  <a:gd name="T2" fmla="*/ 1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3" name="Freeform 777">
                <a:extLst>
                  <a:ext uri="{FF2B5EF4-FFF2-40B4-BE49-F238E27FC236}">
                    <a16:creationId xmlns:a16="http://schemas.microsoft.com/office/drawing/2014/main" id="{1423552A-5AAA-451C-99F7-AC9B7E904D7C}"/>
                  </a:ext>
                </a:extLst>
              </p:cNvPr>
              <p:cNvSpPr>
                <a:spLocks/>
              </p:cNvSpPr>
              <p:nvPr userDrawn="1"/>
            </p:nvSpPr>
            <p:spPr bwMode="auto">
              <a:xfrm>
                <a:off x="3590" y="6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4" name="Freeform 778">
                <a:extLst>
                  <a:ext uri="{FF2B5EF4-FFF2-40B4-BE49-F238E27FC236}">
                    <a16:creationId xmlns:a16="http://schemas.microsoft.com/office/drawing/2014/main" id="{54E9E701-A7CC-4BF7-A1A2-8C3AAEEE4B55}"/>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5" name="Freeform 779">
                <a:extLst>
                  <a:ext uri="{FF2B5EF4-FFF2-40B4-BE49-F238E27FC236}">
                    <a16:creationId xmlns:a16="http://schemas.microsoft.com/office/drawing/2014/main" id="{2FC1BC2C-9ECA-4B9E-BDA3-ECA1E2C4A288}"/>
                  </a:ext>
                </a:extLst>
              </p:cNvPr>
              <p:cNvSpPr>
                <a:spLocks/>
              </p:cNvSpPr>
              <p:nvPr userDrawn="1"/>
            </p:nvSpPr>
            <p:spPr bwMode="auto">
              <a:xfrm>
                <a:off x="3659" y="8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6" name="Freeform 780">
                <a:extLst>
                  <a:ext uri="{FF2B5EF4-FFF2-40B4-BE49-F238E27FC236}">
                    <a16:creationId xmlns:a16="http://schemas.microsoft.com/office/drawing/2014/main" id="{DCA15E76-5DF6-4DF5-B2EE-BD4B0441D7EA}"/>
                  </a:ext>
                </a:extLst>
              </p:cNvPr>
              <p:cNvSpPr>
                <a:spLocks/>
              </p:cNvSpPr>
              <p:nvPr userDrawn="1"/>
            </p:nvSpPr>
            <p:spPr bwMode="auto">
              <a:xfrm>
                <a:off x="3386" y="62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7" name="Freeform 781">
                <a:extLst>
                  <a:ext uri="{FF2B5EF4-FFF2-40B4-BE49-F238E27FC236}">
                    <a16:creationId xmlns:a16="http://schemas.microsoft.com/office/drawing/2014/main" id="{4EECA3B9-AFA9-4396-90CE-F40EF173899E}"/>
                  </a:ext>
                </a:extLst>
              </p:cNvPr>
              <p:cNvSpPr>
                <a:spLocks/>
              </p:cNvSpPr>
              <p:nvPr userDrawn="1"/>
            </p:nvSpPr>
            <p:spPr bwMode="auto">
              <a:xfrm>
                <a:off x="3615" y="77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8" name="Freeform 782">
                <a:extLst>
                  <a:ext uri="{FF2B5EF4-FFF2-40B4-BE49-F238E27FC236}">
                    <a16:creationId xmlns:a16="http://schemas.microsoft.com/office/drawing/2014/main" id="{E0D40AEC-DC40-4854-9C04-3B9F7BCC2096}"/>
                  </a:ext>
                </a:extLst>
              </p:cNvPr>
              <p:cNvSpPr>
                <a:spLocks/>
              </p:cNvSpPr>
              <p:nvPr userDrawn="1"/>
            </p:nvSpPr>
            <p:spPr bwMode="auto">
              <a:xfrm>
                <a:off x="3391" y="623"/>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9" name="Freeform 783">
                <a:extLst>
                  <a:ext uri="{FF2B5EF4-FFF2-40B4-BE49-F238E27FC236}">
                    <a16:creationId xmlns:a16="http://schemas.microsoft.com/office/drawing/2014/main" id="{968E50A2-6B32-4F7F-8088-0FEEFA56353E}"/>
                  </a:ext>
                </a:extLst>
              </p:cNvPr>
              <p:cNvSpPr>
                <a:spLocks/>
              </p:cNvSpPr>
              <p:nvPr userDrawn="1"/>
            </p:nvSpPr>
            <p:spPr bwMode="auto">
              <a:xfrm>
                <a:off x="3401"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0" name="Freeform 784">
                <a:extLst>
                  <a:ext uri="{FF2B5EF4-FFF2-40B4-BE49-F238E27FC236}">
                    <a16:creationId xmlns:a16="http://schemas.microsoft.com/office/drawing/2014/main" id="{F53011CE-FB0F-4081-8A5D-ECFCE21EC3A6}"/>
                  </a:ext>
                </a:extLst>
              </p:cNvPr>
              <p:cNvSpPr>
                <a:spLocks/>
              </p:cNvSpPr>
              <p:nvPr userDrawn="1"/>
            </p:nvSpPr>
            <p:spPr bwMode="auto">
              <a:xfrm>
                <a:off x="3381" y="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1" name="Rectangle 785">
                <a:extLst>
                  <a:ext uri="{FF2B5EF4-FFF2-40B4-BE49-F238E27FC236}">
                    <a16:creationId xmlns:a16="http://schemas.microsoft.com/office/drawing/2014/main" id="{82EBE647-1BFC-4677-BE5C-91B850BEBB80}"/>
                  </a:ext>
                </a:extLst>
              </p:cNvPr>
              <p:cNvSpPr>
                <a:spLocks noChangeArrowheads="1"/>
              </p:cNvSpPr>
              <p:nvPr userDrawn="1"/>
            </p:nvSpPr>
            <p:spPr bwMode="auto">
              <a:xfrm>
                <a:off x="3366" y="6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2" name="Freeform 786">
                <a:extLst>
                  <a:ext uri="{FF2B5EF4-FFF2-40B4-BE49-F238E27FC236}">
                    <a16:creationId xmlns:a16="http://schemas.microsoft.com/office/drawing/2014/main" id="{98E72096-8A8B-4D87-973A-F1AC56B82877}"/>
                  </a:ext>
                </a:extLst>
              </p:cNvPr>
              <p:cNvSpPr>
                <a:spLocks/>
              </p:cNvSpPr>
              <p:nvPr userDrawn="1"/>
            </p:nvSpPr>
            <p:spPr bwMode="auto">
              <a:xfrm>
                <a:off x="3346" y="65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3" name="Freeform 787">
                <a:extLst>
                  <a:ext uri="{FF2B5EF4-FFF2-40B4-BE49-F238E27FC236}">
                    <a16:creationId xmlns:a16="http://schemas.microsoft.com/office/drawing/2014/main" id="{C1312AD4-6D55-40F7-BD51-61E8C04733C2}"/>
                  </a:ext>
                </a:extLst>
              </p:cNvPr>
              <p:cNvSpPr>
                <a:spLocks/>
              </p:cNvSpPr>
              <p:nvPr userDrawn="1"/>
            </p:nvSpPr>
            <p:spPr bwMode="auto">
              <a:xfrm>
                <a:off x="3396"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4" name="Freeform 788">
                <a:extLst>
                  <a:ext uri="{FF2B5EF4-FFF2-40B4-BE49-F238E27FC236}">
                    <a16:creationId xmlns:a16="http://schemas.microsoft.com/office/drawing/2014/main" id="{945460AA-0263-446B-A272-2C3F2885874A}"/>
                  </a:ext>
                </a:extLst>
              </p:cNvPr>
              <p:cNvSpPr>
                <a:spLocks/>
              </p:cNvSpPr>
              <p:nvPr userDrawn="1"/>
            </p:nvSpPr>
            <p:spPr bwMode="auto">
              <a:xfrm>
                <a:off x="3361" y="66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5" name="Freeform 789">
                <a:extLst>
                  <a:ext uri="{FF2B5EF4-FFF2-40B4-BE49-F238E27FC236}">
                    <a16:creationId xmlns:a16="http://schemas.microsoft.com/office/drawing/2014/main" id="{17983B48-89DF-430B-893B-0A91CB57D38B}"/>
                  </a:ext>
                </a:extLst>
              </p:cNvPr>
              <p:cNvSpPr>
                <a:spLocks/>
              </p:cNvSpPr>
              <p:nvPr userDrawn="1"/>
            </p:nvSpPr>
            <p:spPr bwMode="auto">
              <a:xfrm>
                <a:off x="3361" y="66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6" name="Freeform 790">
                <a:extLst>
                  <a:ext uri="{FF2B5EF4-FFF2-40B4-BE49-F238E27FC236}">
                    <a16:creationId xmlns:a16="http://schemas.microsoft.com/office/drawing/2014/main" id="{D692F997-A940-4CAD-AC93-2C598D11BDF0}"/>
                  </a:ext>
                </a:extLst>
              </p:cNvPr>
              <p:cNvSpPr>
                <a:spLocks/>
              </p:cNvSpPr>
              <p:nvPr userDrawn="1"/>
            </p:nvSpPr>
            <p:spPr bwMode="auto">
              <a:xfrm>
                <a:off x="3366" y="6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7" name="Freeform 791">
                <a:extLst>
                  <a:ext uri="{FF2B5EF4-FFF2-40B4-BE49-F238E27FC236}">
                    <a16:creationId xmlns:a16="http://schemas.microsoft.com/office/drawing/2014/main" id="{A9BF018C-8E7C-4C4C-828B-0371F5067BF4}"/>
                  </a:ext>
                </a:extLst>
              </p:cNvPr>
              <p:cNvSpPr>
                <a:spLocks/>
              </p:cNvSpPr>
              <p:nvPr userDrawn="1"/>
            </p:nvSpPr>
            <p:spPr bwMode="auto">
              <a:xfrm>
                <a:off x="3555" y="94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8" name="Rectangle 792">
                <a:extLst>
                  <a:ext uri="{FF2B5EF4-FFF2-40B4-BE49-F238E27FC236}">
                    <a16:creationId xmlns:a16="http://schemas.microsoft.com/office/drawing/2014/main" id="{C3DE53A3-59BD-4AAE-9F81-572A1CC509A9}"/>
                  </a:ext>
                </a:extLst>
              </p:cNvPr>
              <p:cNvSpPr>
                <a:spLocks noChangeArrowheads="1"/>
              </p:cNvSpPr>
              <p:nvPr userDrawn="1"/>
            </p:nvSpPr>
            <p:spPr bwMode="auto">
              <a:xfrm>
                <a:off x="3535" y="5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9" name="Freeform 793">
                <a:extLst>
                  <a:ext uri="{FF2B5EF4-FFF2-40B4-BE49-F238E27FC236}">
                    <a16:creationId xmlns:a16="http://schemas.microsoft.com/office/drawing/2014/main" id="{FFE3DC73-E73F-400B-88D7-F8EAA03DA8EB}"/>
                  </a:ext>
                </a:extLst>
              </p:cNvPr>
              <p:cNvSpPr>
                <a:spLocks/>
              </p:cNvSpPr>
              <p:nvPr userDrawn="1"/>
            </p:nvSpPr>
            <p:spPr bwMode="auto">
              <a:xfrm>
                <a:off x="3530" y="583"/>
                <a:ext cx="15" cy="15"/>
              </a:xfrm>
              <a:custGeom>
                <a:avLst/>
                <a:gdLst>
                  <a:gd name="T0" fmla="*/ 3 w 3"/>
                  <a:gd name="T1" fmla="*/ 0 h 3"/>
                  <a:gd name="T2" fmla="*/ 1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1" y="1"/>
                      <a:pt x="1" y="1"/>
                      <a:pt x="1" y="0"/>
                    </a:cubicBezTo>
                    <a:cubicBezTo>
                      <a:pt x="0" y="3"/>
                      <a:pt x="0" y="3"/>
                      <a:pt x="0" y="3"/>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0" name="Freeform 794">
                <a:extLst>
                  <a:ext uri="{FF2B5EF4-FFF2-40B4-BE49-F238E27FC236}">
                    <a16:creationId xmlns:a16="http://schemas.microsoft.com/office/drawing/2014/main" id="{67A2C852-ECE5-4F03-9AB5-BBF45342F8A7}"/>
                  </a:ext>
                </a:extLst>
              </p:cNvPr>
              <p:cNvSpPr>
                <a:spLocks noEditPoints="1"/>
              </p:cNvSpPr>
              <p:nvPr userDrawn="1"/>
            </p:nvSpPr>
            <p:spPr bwMode="auto">
              <a:xfrm>
                <a:off x="3336" y="553"/>
                <a:ext cx="343" cy="414"/>
              </a:xfrm>
              <a:custGeom>
                <a:avLst/>
                <a:gdLst>
                  <a:gd name="T0" fmla="*/ 67 w 69"/>
                  <a:gd name="T1" fmla="*/ 48 h 83"/>
                  <a:gd name="T2" fmla="*/ 65 w 69"/>
                  <a:gd name="T3" fmla="*/ 41 h 83"/>
                  <a:gd name="T4" fmla="*/ 66 w 69"/>
                  <a:gd name="T5" fmla="*/ 38 h 83"/>
                  <a:gd name="T6" fmla="*/ 63 w 69"/>
                  <a:gd name="T7" fmla="*/ 33 h 83"/>
                  <a:gd name="T8" fmla="*/ 60 w 69"/>
                  <a:gd name="T9" fmla="*/ 27 h 83"/>
                  <a:gd name="T10" fmla="*/ 52 w 69"/>
                  <a:gd name="T11" fmla="*/ 22 h 83"/>
                  <a:gd name="T12" fmla="*/ 52 w 69"/>
                  <a:gd name="T13" fmla="*/ 22 h 83"/>
                  <a:gd name="T14" fmla="*/ 54 w 69"/>
                  <a:gd name="T15" fmla="*/ 19 h 83"/>
                  <a:gd name="T16" fmla="*/ 50 w 69"/>
                  <a:gd name="T17" fmla="*/ 15 h 83"/>
                  <a:gd name="T18" fmla="*/ 46 w 69"/>
                  <a:gd name="T19" fmla="*/ 11 h 83"/>
                  <a:gd name="T20" fmla="*/ 40 w 69"/>
                  <a:gd name="T21" fmla="*/ 6 h 83"/>
                  <a:gd name="T22" fmla="*/ 35 w 69"/>
                  <a:gd name="T23" fmla="*/ 5 h 83"/>
                  <a:gd name="T24" fmla="*/ 29 w 69"/>
                  <a:gd name="T25" fmla="*/ 3 h 83"/>
                  <a:gd name="T26" fmla="*/ 28 w 69"/>
                  <a:gd name="T27" fmla="*/ 0 h 83"/>
                  <a:gd name="T28" fmla="*/ 23 w 69"/>
                  <a:gd name="T29" fmla="*/ 4 h 83"/>
                  <a:gd name="T30" fmla="*/ 20 w 69"/>
                  <a:gd name="T31" fmla="*/ 9 h 83"/>
                  <a:gd name="T32" fmla="*/ 13 w 69"/>
                  <a:gd name="T33" fmla="*/ 5 h 83"/>
                  <a:gd name="T34" fmla="*/ 6 w 69"/>
                  <a:gd name="T35" fmla="*/ 8 h 83"/>
                  <a:gd name="T36" fmla="*/ 3 w 69"/>
                  <a:gd name="T37" fmla="*/ 16 h 83"/>
                  <a:gd name="T38" fmla="*/ 1 w 69"/>
                  <a:gd name="T39" fmla="*/ 19 h 83"/>
                  <a:gd name="T40" fmla="*/ 2 w 69"/>
                  <a:gd name="T41" fmla="*/ 23 h 83"/>
                  <a:gd name="T42" fmla="*/ 5 w 69"/>
                  <a:gd name="T43" fmla="*/ 22 h 83"/>
                  <a:gd name="T44" fmla="*/ 5 w 69"/>
                  <a:gd name="T45" fmla="*/ 20 h 83"/>
                  <a:gd name="T46" fmla="*/ 9 w 69"/>
                  <a:gd name="T47" fmla="*/ 16 h 83"/>
                  <a:gd name="T48" fmla="*/ 19 w 69"/>
                  <a:gd name="T49" fmla="*/ 12 h 83"/>
                  <a:gd name="T50" fmla="*/ 25 w 69"/>
                  <a:gd name="T51" fmla="*/ 10 h 83"/>
                  <a:gd name="T52" fmla="*/ 28 w 69"/>
                  <a:gd name="T53" fmla="*/ 11 h 83"/>
                  <a:gd name="T54" fmla="*/ 31 w 69"/>
                  <a:gd name="T55" fmla="*/ 12 h 83"/>
                  <a:gd name="T56" fmla="*/ 36 w 69"/>
                  <a:gd name="T57" fmla="*/ 13 h 83"/>
                  <a:gd name="T58" fmla="*/ 46 w 69"/>
                  <a:gd name="T59" fmla="*/ 20 h 83"/>
                  <a:gd name="T60" fmla="*/ 50 w 69"/>
                  <a:gd name="T61" fmla="*/ 23 h 83"/>
                  <a:gd name="T62" fmla="*/ 53 w 69"/>
                  <a:gd name="T63" fmla="*/ 28 h 83"/>
                  <a:gd name="T64" fmla="*/ 57 w 69"/>
                  <a:gd name="T65" fmla="*/ 34 h 83"/>
                  <a:gd name="T66" fmla="*/ 57 w 69"/>
                  <a:gd name="T67" fmla="*/ 41 h 83"/>
                  <a:gd name="T68" fmla="*/ 57 w 69"/>
                  <a:gd name="T69" fmla="*/ 52 h 83"/>
                  <a:gd name="T70" fmla="*/ 57 w 69"/>
                  <a:gd name="T71" fmla="*/ 58 h 83"/>
                  <a:gd name="T72" fmla="*/ 55 w 69"/>
                  <a:gd name="T73" fmla="*/ 69 h 83"/>
                  <a:gd name="T74" fmla="*/ 42 w 69"/>
                  <a:gd name="T75" fmla="*/ 74 h 83"/>
                  <a:gd name="T76" fmla="*/ 40 w 69"/>
                  <a:gd name="T77" fmla="*/ 74 h 83"/>
                  <a:gd name="T78" fmla="*/ 32 w 69"/>
                  <a:gd name="T79" fmla="*/ 75 h 83"/>
                  <a:gd name="T80" fmla="*/ 20 w 69"/>
                  <a:gd name="T81" fmla="*/ 69 h 83"/>
                  <a:gd name="T82" fmla="*/ 10 w 69"/>
                  <a:gd name="T83" fmla="*/ 58 h 83"/>
                  <a:gd name="T84" fmla="*/ 2 w 69"/>
                  <a:gd name="T85" fmla="*/ 60 h 83"/>
                  <a:gd name="T86" fmla="*/ 9 w 69"/>
                  <a:gd name="T87" fmla="*/ 70 h 83"/>
                  <a:gd name="T88" fmla="*/ 14 w 69"/>
                  <a:gd name="T89" fmla="*/ 74 h 83"/>
                  <a:gd name="T90" fmla="*/ 23 w 69"/>
                  <a:gd name="T91" fmla="*/ 79 h 83"/>
                  <a:gd name="T92" fmla="*/ 31 w 69"/>
                  <a:gd name="T93" fmla="*/ 80 h 83"/>
                  <a:gd name="T94" fmla="*/ 40 w 69"/>
                  <a:gd name="T95" fmla="*/ 82 h 83"/>
                  <a:gd name="T96" fmla="*/ 44 w 69"/>
                  <a:gd name="T97" fmla="*/ 79 h 83"/>
                  <a:gd name="T98" fmla="*/ 48 w 69"/>
                  <a:gd name="T99" fmla="*/ 79 h 83"/>
                  <a:gd name="T100" fmla="*/ 54 w 69"/>
                  <a:gd name="T101" fmla="*/ 77 h 83"/>
                  <a:gd name="T102" fmla="*/ 57 w 69"/>
                  <a:gd name="T103" fmla="*/ 72 h 83"/>
                  <a:gd name="T104" fmla="*/ 60 w 69"/>
                  <a:gd name="T105" fmla="*/ 71 h 83"/>
                  <a:gd name="T106" fmla="*/ 63 w 69"/>
                  <a:gd name="T107" fmla="*/ 68 h 83"/>
                  <a:gd name="T108" fmla="*/ 67 w 69"/>
                  <a:gd name="T109" fmla="*/ 56 h 83"/>
                  <a:gd name="T110" fmla="*/ 65 w 69"/>
                  <a:gd name="T111" fmla="*/ 38 h 83"/>
                  <a:gd name="T112" fmla="*/ 7 w 69"/>
                  <a:gd name="T113" fmla="*/ 19 h 83"/>
                  <a:gd name="T114" fmla="*/ 39 w 69"/>
                  <a:gd name="T11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 h="83">
                    <a:moveTo>
                      <a:pt x="66" y="52"/>
                    </a:moveTo>
                    <a:cubicBezTo>
                      <a:pt x="67" y="51"/>
                      <a:pt x="67" y="51"/>
                      <a:pt x="67" y="51"/>
                    </a:cubicBezTo>
                    <a:cubicBezTo>
                      <a:pt x="68" y="52"/>
                      <a:pt x="68" y="53"/>
                      <a:pt x="69" y="52"/>
                    </a:cubicBezTo>
                    <a:cubicBezTo>
                      <a:pt x="66" y="52"/>
                      <a:pt x="69" y="48"/>
                      <a:pt x="66" y="48"/>
                    </a:cubicBezTo>
                    <a:cubicBezTo>
                      <a:pt x="66" y="47"/>
                      <a:pt x="66" y="47"/>
                      <a:pt x="66" y="47"/>
                    </a:cubicBezTo>
                    <a:cubicBezTo>
                      <a:pt x="66" y="47"/>
                      <a:pt x="67" y="47"/>
                      <a:pt x="67" y="48"/>
                    </a:cubicBezTo>
                    <a:cubicBezTo>
                      <a:pt x="68" y="46"/>
                      <a:pt x="65" y="47"/>
                      <a:pt x="65" y="45"/>
                    </a:cubicBezTo>
                    <a:cubicBezTo>
                      <a:pt x="65" y="44"/>
                      <a:pt x="65" y="44"/>
                      <a:pt x="66" y="44"/>
                    </a:cubicBezTo>
                    <a:cubicBezTo>
                      <a:pt x="65" y="43"/>
                      <a:pt x="65" y="43"/>
                      <a:pt x="65" y="43"/>
                    </a:cubicBezTo>
                    <a:cubicBezTo>
                      <a:pt x="65" y="43"/>
                      <a:pt x="65" y="43"/>
                      <a:pt x="65" y="43"/>
                    </a:cubicBezTo>
                    <a:cubicBezTo>
                      <a:pt x="65" y="41"/>
                      <a:pt x="65" y="41"/>
                      <a:pt x="65" y="41"/>
                    </a:cubicBezTo>
                    <a:cubicBezTo>
                      <a:pt x="65" y="41"/>
                      <a:pt x="65" y="41"/>
                      <a:pt x="65" y="41"/>
                    </a:cubicBezTo>
                    <a:cubicBezTo>
                      <a:pt x="65" y="41"/>
                      <a:pt x="64" y="41"/>
                      <a:pt x="63" y="40"/>
                    </a:cubicBezTo>
                    <a:cubicBezTo>
                      <a:pt x="64" y="40"/>
                      <a:pt x="64" y="41"/>
                      <a:pt x="64" y="40"/>
                    </a:cubicBezTo>
                    <a:cubicBezTo>
                      <a:pt x="63" y="40"/>
                      <a:pt x="63" y="40"/>
                      <a:pt x="63" y="40"/>
                    </a:cubicBezTo>
                    <a:cubicBezTo>
                      <a:pt x="64" y="39"/>
                      <a:pt x="65" y="40"/>
                      <a:pt x="65" y="40"/>
                    </a:cubicBezTo>
                    <a:cubicBezTo>
                      <a:pt x="67" y="39"/>
                      <a:pt x="64" y="40"/>
                      <a:pt x="65" y="37"/>
                    </a:cubicBezTo>
                    <a:cubicBezTo>
                      <a:pt x="66" y="38"/>
                      <a:pt x="66" y="38"/>
                      <a:pt x="66" y="38"/>
                    </a:cubicBezTo>
                    <a:cubicBezTo>
                      <a:pt x="67" y="37"/>
                      <a:pt x="66" y="37"/>
                      <a:pt x="67" y="35"/>
                    </a:cubicBezTo>
                    <a:cubicBezTo>
                      <a:pt x="66" y="36"/>
                      <a:pt x="65" y="38"/>
                      <a:pt x="64" y="37"/>
                    </a:cubicBezTo>
                    <a:cubicBezTo>
                      <a:pt x="64" y="37"/>
                      <a:pt x="64" y="36"/>
                      <a:pt x="63" y="36"/>
                    </a:cubicBezTo>
                    <a:cubicBezTo>
                      <a:pt x="64" y="36"/>
                      <a:pt x="64" y="35"/>
                      <a:pt x="64" y="34"/>
                    </a:cubicBezTo>
                    <a:cubicBezTo>
                      <a:pt x="65" y="34"/>
                      <a:pt x="65" y="34"/>
                      <a:pt x="65" y="34"/>
                    </a:cubicBezTo>
                    <a:cubicBezTo>
                      <a:pt x="64" y="33"/>
                      <a:pt x="64" y="34"/>
                      <a:pt x="63" y="33"/>
                    </a:cubicBezTo>
                    <a:cubicBezTo>
                      <a:pt x="63" y="32"/>
                      <a:pt x="64" y="32"/>
                      <a:pt x="64" y="31"/>
                    </a:cubicBezTo>
                    <a:cubicBezTo>
                      <a:pt x="64" y="30"/>
                      <a:pt x="63" y="33"/>
                      <a:pt x="62" y="31"/>
                    </a:cubicBezTo>
                    <a:cubicBezTo>
                      <a:pt x="62" y="30"/>
                      <a:pt x="62" y="29"/>
                      <a:pt x="60" y="29"/>
                    </a:cubicBezTo>
                    <a:cubicBezTo>
                      <a:pt x="60" y="28"/>
                      <a:pt x="61" y="28"/>
                      <a:pt x="61" y="28"/>
                    </a:cubicBezTo>
                    <a:cubicBezTo>
                      <a:pt x="60" y="28"/>
                      <a:pt x="60" y="28"/>
                      <a:pt x="60" y="28"/>
                    </a:cubicBezTo>
                    <a:cubicBezTo>
                      <a:pt x="60" y="27"/>
                      <a:pt x="60" y="27"/>
                      <a:pt x="60" y="27"/>
                    </a:cubicBezTo>
                    <a:cubicBezTo>
                      <a:pt x="60" y="27"/>
                      <a:pt x="59" y="28"/>
                      <a:pt x="59" y="27"/>
                    </a:cubicBezTo>
                    <a:cubicBezTo>
                      <a:pt x="57" y="28"/>
                      <a:pt x="59" y="24"/>
                      <a:pt x="57" y="24"/>
                    </a:cubicBezTo>
                    <a:cubicBezTo>
                      <a:pt x="58" y="24"/>
                      <a:pt x="58" y="24"/>
                      <a:pt x="59" y="24"/>
                    </a:cubicBezTo>
                    <a:cubicBezTo>
                      <a:pt x="57" y="23"/>
                      <a:pt x="57" y="23"/>
                      <a:pt x="55" y="22"/>
                    </a:cubicBezTo>
                    <a:cubicBezTo>
                      <a:pt x="55" y="21"/>
                      <a:pt x="55" y="21"/>
                      <a:pt x="55" y="21"/>
                    </a:cubicBezTo>
                    <a:cubicBezTo>
                      <a:pt x="55" y="22"/>
                      <a:pt x="53" y="22"/>
                      <a:pt x="52" y="22"/>
                    </a:cubicBezTo>
                    <a:cubicBezTo>
                      <a:pt x="52" y="22"/>
                      <a:pt x="52" y="23"/>
                      <a:pt x="52" y="23"/>
                    </a:cubicBezTo>
                    <a:cubicBezTo>
                      <a:pt x="50" y="22"/>
                      <a:pt x="50" y="22"/>
                      <a:pt x="50" y="22"/>
                    </a:cubicBezTo>
                    <a:cubicBezTo>
                      <a:pt x="50" y="22"/>
                      <a:pt x="51" y="22"/>
                      <a:pt x="51" y="22"/>
                    </a:cubicBezTo>
                    <a:cubicBezTo>
                      <a:pt x="51" y="22"/>
                      <a:pt x="51" y="22"/>
                      <a:pt x="51" y="22"/>
                    </a:cubicBezTo>
                    <a:cubicBezTo>
                      <a:pt x="51" y="21"/>
                      <a:pt x="52" y="21"/>
                      <a:pt x="53" y="21"/>
                    </a:cubicBezTo>
                    <a:cubicBezTo>
                      <a:pt x="53" y="21"/>
                      <a:pt x="52" y="21"/>
                      <a:pt x="52" y="22"/>
                    </a:cubicBezTo>
                    <a:cubicBezTo>
                      <a:pt x="53" y="21"/>
                      <a:pt x="54" y="21"/>
                      <a:pt x="55" y="21"/>
                    </a:cubicBezTo>
                    <a:cubicBezTo>
                      <a:pt x="54" y="21"/>
                      <a:pt x="54" y="21"/>
                      <a:pt x="54" y="20"/>
                    </a:cubicBezTo>
                    <a:cubicBezTo>
                      <a:pt x="54" y="20"/>
                      <a:pt x="54" y="20"/>
                      <a:pt x="54" y="20"/>
                    </a:cubicBezTo>
                    <a:cubicBezTo>
                      <a:pt x="55" y="20"/>
                      <a:pt x="54" y="20"/>
                      <a:pt x="54" y="20"/>
                    </a:cubicBezTo>
                    <a:cubicBezTo>
                      <a:pt x="55" y="19"/>
                      <a:pt x="55" y="19"/>
                      <a:pt x="55" y="19"/>
                    </a:cubicBezTo>
                    <a:cubicBezTo>
                      <a:pt x="54" y="19"/>
                      <a:pt x="54" y="19"/>
                      <a:pt x="54" y="19"/>
                    </a:cubicBezTo>
                    <a:cubicBezTo>
                      <a:pt x="54" y="17"/>
                      <a:pt x="54" y="17"/>
                      <a:pt x="54" y="17"/>
                    </a:cubicBezTo>
                    <a:cubicBezTo>
                      <a:pt x="52" y="17"/>
                      <a:pt x="49" y="17"/>
                      <a:pt x="47" y="16"/>
                    </a:cubicBezTo>
                    <a:cubicBezTo>
                      <a:pt x="49" y="16"/>
                      <a:pt x="49" y="15"/>
                      <a:pt x="50" y="14"/>
                    </a:cubicBezTo>
                    <a:cubicBezTo>
                      <a:pt x="49" y="16"/>
                      <a:pt x="51" y="15"/>
                      <a:pt x="52" y="16"/>
                    </a:cubicBezTo>
                    <a:cubicBezTo>
                      <a:pt x="52" y="16"/>
                      <a:pt x="52" y="15"/>
                      <a:pt x="52" y="15"/>
                    </a:cubicBezTo>
                    <a:cubicBezTo>
                      <a:pt x="50" y="15"/>
                      <a:pt x="50" y="15"/>
                      <a:pt x="50" y="15"/>
                    </a:cubicBezTo>
                    <a:cubicBezTo>
                      <a:pt x="51" y="14"/>
                      <a:pt x="50" y="14"/>
                      <a:pt x="50" y="13"/>
                    </a:cubicBezTo>
                    <a:cubicBezTo>
                      <a:pt x="49" y="15"/>
                      <a:pt x="48" y="13"/>
                      <a:pt x="47" y="13"/>
                    </a:cubicBezTo>
                    <a:cubicBezTo>
                      <a:pt x="47" y="13"/>
                      <a:pt x="48" y="12"/>
                      <a:pt x="49" y="13"/>
                    </a:cubicBezTo>
                    <a:cubicBezTo>
                      <a:pt x="49" y="11"/>
                      <a:pt x="46" y="14"/>
                      <a:pt x="46" y="12"/>
                    </a:cubicBezTo>
                    <a:cubicBezTo>
                      <a:pt x="46" y="12"/>
                      <a:pt x="46" y="12"/>
                      <a:pt x="47" y="12"/>
                    </a:cubicBezTo>
                    <a:cubicBezTo>
                      <a:pt x="46" y="12"/>
                      <a:pt x="45" y="11"/>
                      <a:pt x="46" y="11"/>
                    </a:cubicBezTo>
                    <a:cubicBezTo>
                      <a:pt x="46" y="11"/>
                      <a:pt x="46" y="11"/>
                      <a:pt x="46" y="11"/>
                    </a:cubicBezTo>
                    <a:cubicBezTo>
                      <a:pt x="45" y="10"/>
                      <a:pt x="42" y="8"/>
                      <a:pt x="40" y="9"/>
                    </a:cubicBezTo>
                    <a:cubicBezTo>
                      <a:pt x="41" y="9"/>
                      <a:pt x="42" y="8"/>
                      <a:pt x="42" y="7"/>
                    </a:cubicBezTo>
                    <a:cubicBezTo>
                      <a:pt x="42" y="7"/>
                      <a:pt x="41" y="8"/>
                      <a:pt x="39" y="9"/>
                    </a:cubicBezTo>
                    <a:cubicBezTo>
                      <a:pt x="38" y="10"/>
                      <a:pt x="37" y="11"/>
                      <a:pt x="37" y="11"/>
                    </a:cubicBezTo>
                    <a:cubicBezTo>
                      <a:pt x="38" y="10"/>
                      <a:pt x="38" y="6"/>
                      <a:pt x="40" y="6"/>
                    </a:cubicBezTo>
                    <a:cubicBezTo>
                      <a:pt x="40" y="6"/>
                      <a:pt x="39" y="5"/>
                      <a:pt x="38" y="5"/>
                    </a:cubicBezTo>
                    <a:cubicBezTo>
                      <a:pt x="38" y="6"/>
                      <a:pt x="38" y="8"/>
                      <a:pt x="38" y="8"/>
                    </a:cubicBezTo>
                    <a:cubicBezTo>
                      <a:pt x="37" y="6"/>
                      <a:pt x="37" y="6"/>
                      <a:pt x="37" y="5"/>
                    </a:cubicBezTo>
                    <a:cubicBezTo>
                      <a:pt x="37" y="5"/>
                      <a:pt x="36" y="7"/>
                      <a:pt x="35" y="7"/>
                    </a:cubicBezTo>
                    <a:cubicBezTo>
                      <a:pt x="35" y="6"/>
                      <a:pt x="36" y="5"/>
                      <a:pt x="36" y="4"/>
                    </a:cubicBezTo>
                    <a:cubicBezTo>
                      <a:pt x="36" y="4"/>
                      <a:pt x="36" y="5"/>
                      <a:pt x="35" y="5"/>
                    </a:cubicBezTo>
                    <a:cubicBezTo>
                      <a:pt x="35" y="6"/>
                      <a:pt x="34" y="6"/>
                      <a:pt x="34" y="6"/>
                    </a:cubicBezTo>
                    <a:cubicBezTo>
                      <a:pt x="34" y="6"/>
                      <a:pt x="35" y="4"/>
                      <a:pt x="35" y="4"/>
                    </a:cubicBezTo>
                    <a:cubicBezTo>
                      <a:pt x="35" y="4"/>
                      <a:pt x="33" y="3"/>
                      <a:pt x="33" y="3"/>
                    </a:cubicBezTo>
                    <a:cubicBezTo>
                      <a:pt x="33" y="4"/>
                      <a:pt x="33" y="4"/>
                      <a:pt x="33" y="4"/>
                    </a:cubicBezTo>
                    <a:cubicBezTo>
                      <a:pt x="31" y="3"/>
                      <a:pt x="31" y="6"/>
                      <a:pt x="29" y="6"/>
                    </a:cubicBezTo>
                    <a:cubicBezTo>
                      <a:pt x="29" y="5"/>
                      <a:pt x="30" y="3"/>
                      <a:pt x="29" y="3"/>
                    </a:cubicBezTo>
                    <a:cubicBezTo>
                      <a:pt x="29" y="4"/>
                      <a:pt x="26" y="8"/>
                      <a:pt x="25" y="9"/>
                    </a:cubicBezTo>
                    <a:cubicBezTo>
                      <a:pt x="25" y="8"/>
                      <a:pt x="25" y="8"/>
                      <a:pt x="25" y="8"/>
                    </a:cubicBezTo>
                    <a:cubicBezTo>
                      <a:pt x="24" y="9"/>
                      <a:pt x="24" y="9"/>
                      <a:pt x="24" y="9"/>
                    </a:cubicBezTo>
                    <a:cubicBezTo>
                      <a:pt x="24" y="7"/>
                      <a:pt x="27" y="3"/>
                      <a:pt x="28" y="2"/>
                    </a:cubicBezTo>
                    <a:cubicBezTo>
                      <a:pt x="28" y="2"/>
                      <a:pt x="28" y="1"/>
                      <a:pt x="27" y="1"/>
                    </a:cubicBezTo>
                    <a:cubicBezTo>
                      <a:pt x="27" y="1"/>
                      <a:pt x="28" y="0"/>
                      <a:pt x="28" y="0"/>
                    </a:cubicBezTo>
                    <a:cubicBezTo>
                      <a:pt x="28" y="0"/>
                      <a:pt x="28" y="0"/>
                      <a:pt x="27" y="0"/>
                    </a:cubicBezTo>
                    <a:cubicBezTo>
                      <a:pt x="26" y="0"/>
                      <a:pt x="26" y="0"/>
                      <a:pt x="26" y="0"/>
                    </a:cubicBezTo>
                    <a:cubicBezTo>
                      <a:pt x="26" y="1"/>
                      <a:pt x="24" y="1"/>
                      <a:pt x="24" y="2"/>
                    </a:cubicBezTo>
                    <a:cubicBezTo>
                      <a:pt x="24" y="2"/>
                      <a:pt x="24" y="2"/>
                      <a:pt x="25" y="2"/>
                    </a:cubicBezTo>
                    <a:cubicBezTo>
                      <a:pt x="26" y="1"/>
                      <a:pt x="27" y="1"/>
                      <a:pt x="27" y="1"/>
                    </a:cubicBezTo>
                    <a:cubicBezTo>
                      <a:pt x="26" y="2"/>
                      <a:pt x="25" y="5"/>
                      <a:pt x="23" y="4"/>
                    </a:cubicBezTo>
                    <a:cubicBezTo>
                      <a:pt x="23" y="4"/>
                      <a:pt x="23" y="2"/>
                      <a:pt x="23" y="1"/>
                    </a:cubicBezTo>
                    <a:cubicBezTo>
                      <a:pt x="23" y="2"/>
                      <a:pt x="22" y="2"/>
                      <a:pt x="22" y="2"/>
                    </a:cubicBezTo>
                    <a:cubicBezTo>
                      <a:pt x="22" y="1"/>
                      <a:pt x="22" y="1"/>
                      <a:pt x="22" y="1"/>
                    </a:cubicBezTo>
                    <a:cubicBezTo>
                      <a:pt x="21" y="1"/>
                      <a:pt x="21" y="3"/>
                      <a:pt x="19" y="2"/>
                    </a:cubicBezTo>
                    <a:cubicBezTo>
                      <a:pt x="19" y="2"/>
                      <a:pt x="18" y="1"/>
                      <a:pt x="18" y="1"/>
                    </a:cubicBezTo>
                    <a:cubicBezTo>
                      <a:pt x="19" y="3"/>
                      <a:pt x="20" y="7"/>
                      <a:pt x="20" y="9"/>
                    </a:cubicBezTo>
                    <a:cubicBezTo>
                      <a:pt x="19" y="9"/>
                      <a:pt x="18" y="7"/>
                      <a:pt x="17" y="7"/>
                    </a:cubicBezTo>
                    <a:cubicBezTo>
                      <a:pt x="16" y="6"/>
                      <a:pt x="17" y="4"/>
                      <a:pt x="16" y="3"/>
                    </a:cubicBezTo>
                    <a:cubicBezTo>
                      <a:pt x="16" y="3"/>
                      <a:pt x="16" y="4"/>
                      <a:pt x="16" y="4"/>
                    </a:cubicBezTo>
                    <a:cubicBezTo>
                      <a:pt x="16" y="4"/>
                      <a:pt x="16" y="3"/>
                      <a:pt x="15" y="3"/>
                    </a:cubicBezTo>
                    <a:cubicBezTo>
                      <a:pt x="15" y="5"/>
                      <a:pt x="13" y="4"/>
                      <a:pt x="15" y="5"/>
                    </a:cubicBezTo>
                    <a:cubicBezTo>
                      <a:pt x="14" y="5"/>
                      <a:pt x="14" y="5"/>
                      <a:pt x="13" y="5"/>
                    </a:cubicBezTo>
                    <a:cubicBezTo>
                      <a:pt x="14" y="6"/>
                      <a:pt x="13" y="8"/>
                      <a:pt x="13" y="9"/>
                    </a:cubicBezTo>
                    <a:cubicBezTo>
                      <a:pt x="13" y="8"/>
                      <a:pt x="12" y="8"/>
                      <a:pt x="12" y="8"/>
                    </a:cubicBezTo>
                    <a:cubicBezTo>
                      <a:pt x="11" y="8"/>
                      <a:pt x="10" y="9"/>
                      <a:pt x="8" y="9"/>
                    </a:cubicBezTo>
                    <a:cubicBezTo>
                      <a:pt x="8" y="9"/>
                      <a:pt x="7" y="9"/>
                      <a:pt x="7" y="9"/>
                    </a:cubicBezTo>
                    <a:cubicBezTo>
                      <a:pt x="7" y="9"/>
                      <a:pt x="7" y="10"/>
                      <a:pt x="7" y="10"/>
                    </a:cubicBezTo>
                    <a:cubicBezTo>
                      <a:pt x="5" y="10"/>
                      <a:pt x="8" y="9"/>
                      <a:pt x="6" y="8"/>
                    </a:cubicBezTo>
                    <a:cubicBezTo>
                      <a:pt x="6" y="9"/>
                      <a:pt x="6" y="10"/>
                      <a:pt x="5" y="11"/>
                    </a:cubicBezTo>
                    <a:cubicBezTo>
                      <a:pt x="6" y="12"/>
                      <a:pt x="7" y="10"/>
                      <a:pt x="7" y="9"/>
                    </a:cubicBezTo>
                    <a:cubicBezTo>
                      <a:pt x="8" y="11"/>
                      <a:pt x="8" y="13"/>
                      <a:pt x="8" y="14"/>
                    </a:cubicBezTo>
                    <a:cubicBezTo>
                      <a:pt x="7" y="15"/>
                      <a:pt x="7" y="14"/>
                      <a:pt x="7" y="14"/>
                    </a:cubicBezTo>
                    <a:cubicBezTo>
                      <a:pt x="5" y="16"/>
                      <a:pt x="8" y="17"/>
                      <a:pt x="6" y="18"/>
                    </a:cubicBezTo>
                    <a:cubicBezTo>
                      <a:pt x="4" y="18"/>
                      <a:pt x="4" y="17"/>
                      <a:pt x="3" y="16"/>
                    </a:cubicBezTo>
                    <a:cubicBezTo>
                      <a:pt x="4" y="15"/>
                      <a:pt x="5" y="16"/>
                      <a:pt x="5" y="15"/>
                    </a:cubicBezTo>
                    <a:cubicBezTo>
                      <a:pt x="4" y="15"/>
                      <a:pt x="4" y="15"/>
                      <a:pt x="4" y="15"/>
                    </a:cubicBezTo>
                    <a:cubicBezTo>
                      <a:pt x="4" y="15"/>
                      <a:pt x="4" y="14"/>
                      <a:pt x="5" y="14"/>
                    </a:cubicBezTo>
                    <a:cubicBezTo>
                      <a:pt x="4" y="14"/>
                      <a:pt x="2" y="17"/>
                      <a:pt x="1" y="18"/>
                    </a:cubicBezTo>
                    <a:cubicBezTo>
                      <a:pt x="1" y="19"/>
                      <a:pt x="1" y="20"/>
                      <a:pt x="1" y="19"/>
                    </a:cubicBezTo>
                    <a:cubicBezTo>
                      <a:pt x="1" y="19"/>
                      <a:pt x="1" y="19"/>
                      <a:pt x="1" y="19"/>
                    </a:cubicBezTo>
                    <a:cubicBezTo>
                      <a:pt x="2" y="19"/>
                      <a:pt x="2" y="20"/>
                      <a:pt x="3" y="20"/>
                    </a:cubicBezTo>
                    <a:cubicBezTo>
                      <a:pt x="3" y="21"/>
                      <a:pt x="3" y="22"/>
                      <a:pt x="3" y="23"/>
                    </a:cubicBezTo>
                    <a:cubicBezTo>
                      <a:pt x="1" y="22"/>
                      <a:pt x="1" y="22"/>
                      <a:pt x="1" y="22"/>
                    </a:cubicBezTo>
                    <a:cubicBezTo>
                      <a:pt x="2" y="23"/>
                      <a:pt x="2" y="22"/>
                      <a:pt x="2" y="22"/>
                    </a:cubicBezTo>
                    <a:cubicBezTo>
                      <a:pt x="2" y="22"/>
                      <a:pt x="0" y="23"/>
                      <a:pt x="1" y="24"/>
                    </a:cubicBezTo>
                    <a:cubicBezTo>
                      <a:pt x="2" y="23"/>
                      <a:pt x="2" y="23"/>
                      <a:pt x="2" y="23"/>
                    </a:cubicBezTo>
                    <a:cubicBezTo>
                      <a:pt x="3" y="24"/>
                      <a:pt x="4" y="25"/>
                      <a:pt x="3" y="26"/>
                    </a:cubicBezTo>
                    <a:cubicBezTo>
                      <a:pt x="4" y="26"/>
                      <a:pt x="3" y="26"/>
                      <a:pt x="4" y="26"/>
                    </a:cubicBezTo>
                    <a:cubicBezTo>
                      <a:pt x="3" y="26"/>
                      <a:pt x="5" y="24"/>
                      <a:pt x="3" y="24"/>
                    </a:cubicBezTo>
                    <a:cubicBezTo>
                      <a:pt x="5" y="24"/>
                      <a:pt x="4" y="23"/>
                      <a:pt x="6" y="23"/>
                    </a:cubicBezTo>
                    <a:cubicBezTo>
                      <a:pt x="5" y="23"/>
                      <a:pt x="5" y="23"/>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4" y="22"/>
                    </a:cubicBezTo>
                    <a:cubicBezTo>
                      <a:pt x="4" y="21"/>
                      <a:pt x="4" y="20"/>
                      <a:pt x="4" y="20"/>
                    </a:cubicBezTo>
                    <a:cubicBezTo>
                      <a:pt x="4" y="20"/>
                      <a:pt x="4" y="20"/>
                      <a:pt x="5" y="20"/>
                    </a:cubicBezTo>
                    <a:cubicBezTo>
                      <a:pt x="5" y="19"/>
                      <a:pt x="5" y="19"/>
                      <a:pt x="5" y="19"/>
                    </a:cubicBezTo>
                    <a:cubicBezTo>
                      <a:pt x="5" y="20"/>
                      <a:pt x="6" y="19"/>
                      <a:pt x="6" y="20"/>
                    </a:cubicBezTo>
                    <a:cubicBezTo>
                      <a:pt x="7" y="20"/>
                      <a:pt x="7" y="20"/>
                      <a:pt x="7" y="20"/>
                    </a:cubicBezTo>
                    <a:cubicBezTo>
                      <a:pt x="8" y="19"/>
                      <a:pt x="8" y="19"/>
                      <a:pt x="8" y="19"/>
                    </a:cubicBezTo>
                    <a:cubicBezTo>
                      <a:pt x="8" y="18"/>
                      <a:pt x="8" y="17"/>
                      <a:pt x="8" y="18"/>
                    </a:cubicBezTo>
                    <a:cubicBezTo>
                      <a:pt x="8" y="18"/>
                      <a:pt x="9" y="16"/>
                      <a:pt x="9" y="16"/>
                    </a:cubicBezTo>
                    <a:cubicBezTo>
                      <a:pt x="9" y="17"/>
                      <a:pt x="9" y="17"/>
                      <a:pt x="9" y="17"/>
                    </a:cubicBezTo>
                    <a:cubicBezTo>
                      <a:pt x="10" y="16"/>
                      <a:pt x="10" y="14"/>
                      <a:pt x="12" y="14"/>
                    </a:cubicBezTo>
                    <a:cubicBezTo>
                      <a:pt x="12" y="14"/>
                      <a:pt x="12" y="13"/>
                      <a:pt x="13" y="13"/>
                    </a:cubicBezTo>
                    <a:cubicBezTo>
                      <a:pt x="14" y="14"/>
                      <a:pt x="14" y="14"/>
                      <a:pt x="14" y="14"/>
                    </a:cubicBezTo>
                    <a:cubicBezTo>
                      <a:pt x="14" y="13"/>
                      <a:pt x="15" y="14"/>
                      <a:pt x="15" y="13"/>
                    </a:cubicBezTo>
                    <a:cubicBezTo>
                      <a:pt x="17" y="14"/>
                      <a:pt x="18" y="12"/>
                      <a:pt x="19" y="12"/>
                    </a:cubicBezTo>
                    <a:cubicBezTo>
                      <a:pt x="19" y="11"/>
                      <a:pt x="19" y="11"/>
                      <a:pt x="19" y="11"/>
                    </a:cubicBezTo>
                    <a:cubicBezTo>
                      <a:pt x="19" y="11"/>
                      <a:pt x="20" y="11"/>
                      <a:pt x="21" y="10"/>
                    </a:cubicBezTo>
                    <a:cubicBezTo>
                      <a:pt x="20" y="10"/>
                      <a:pt x="20" y="10"/>
                      <a:pt x="20" y="10"/>
                    </a:cubicBezTo>
                    <a:cubicBezTo>
                      <a:pt x="21" y="9"/>
                      <a:pt x="22" y="10"/>
                      <a:pt x="24" y="10"/>
                    </a:cubicBezTo>
                    <a:cubicBezTo>
                      <a:pt x="24" y="10"/>
                      <a:pt x="23" y="10"/>
                      <a:pt x="23" y="10"/>
                    </a:cubicBezTo>
                    <a:cubicBezTo>
                      <a:pt x="24" y="11"/>
                      <a:pt x="24" y="11"/>
                      <a:pt x="25" y="10"/>
                    </a:cubicBezTo>
                    <a:cubicBezTo>
                      <a:pt x="26" y="10"/>
                      <a:pt x="27" y="10"/>
                      <a:pt x="27" y="10"/>
                    </a:cubicBezTo>
                    <a:cubicBezTo>
                      <a:pt x="28" y="10"/>
                      <a:pt x="28" y="10"/>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9" y="11"/>
                      <a:pt x="29" y="11"/>
                    </a:cubicBezTo>
                    <a:cubicBezTo>
                      <a:pt x="29" y="12"/>
                      <a:pt x="29" y="12"/>
                      <a:pt x="29" y="12"/>
                    </a:cubicBezTo>
                    <a:cubicBezTo>
                      <a:pt x="29" y="12"/>
                      <a:pt x="29" y="12"/>
                      <a:pt x="29" y="12"/>
                    </a:cubicBezTo>
                    <a:cubicBezTo>
                      <a:pt x="30" y="12"/>
                      <a:pt x="30" y="11"/>
                      <a:pt x="30" y="10"/>
                    </a:cubicBezTo>
                    <a:cubicBezTo>
                      <a:pt x="30" y="10"/>
                      <a:pt x="30" y="10"/>
                      <a:pt x="30" y="10"/>
                    </a:cubicBezTo>
                    <a:cubicBezTo>
                      <a:pt x="30" y="12"/>
                      <a:pt x="31" y="10"/>
                      <a:pt x="31" y="12"/>
                    </a:cubicBezTo>
                    <a:cubicBezTo>
                      <a:pt x="32" y="11"/>
                      <a:pt x="33" y="12"/>
                      <a:pt x="34" y="10"/>
                    </a:cubicBezTo>
                    <a:cubicBezTo>
                      <a:pt x="34" y="10"/>
                      <a:pt x="34" y="11"/>
                      <a:pt x="34" y="10"/>
                    </a:cubicBezTo>
                    <a:cubicBezTo>
                      <a:pt x="34" y="11"/>
                      <a:pt x="35" y="11"/>
                      <a:pt x="35" y="11"/>
                    </a:cubicBezTo>
                    <a:cubicBezTo>
                      <a:pt x="35" y="12"/>
                      <a:pt x="35" y="12"/>
                      <a:pt x="35" y="12"/>
                    </a:cubicBezTo>
                    <a:cubicBezTo>
                      <a:pt x="37" y="11"/>
                      <a:pt x="37" y="11"/>
                      <a:pt x="37" y="11"/>
                    </a:cubicBezTo>
                    <a:cubicBezTo>
                      <a:pt x="37" y="12"/>
                      <a:pt x="37" y="12"/>
                      <a:pt x="36" y="13"/>
                    </a:cubicBezTo>
                    <a:cubicBezTo>
                      <a:pt x="38" y="12"/>
                      <a:pt x="37" y="13"/>
                      <a:pt x="39" y="13"/>
                    </a:cubicBezTo>
                    <a:cubicBezTo>
                      <a:pt x="38" y="13"/>
                      <a:pt x="38" y="13"/>
                      <a:pt x="38" y="13"/>
                    </a:cubicBezTo>
                    <a:cubicBezTo>
                      <a:pt x="39" y="13"/>
                      <a:pt x="40" y="13"/>
                      <a:pt x="40" y="14"/>
                    </a:cubicBezTo>
                    <a:cubicBezTo>
                      <a:pt x="40" y="14"/>
                      <a:pt x="41" y="15"/>
                      <a:pt x="42" y="16"/>
                    </a:cubicBezTo>
                    <a:cubicBezTo>
                      <a:pt x="43" y="17"/>
                      <a:pt x="44" y="18"/>
                      <a:pt x="44" y="19"/>
                    </a:cubicBezTo>
                    <a:cubicBezTo>
                      <a:pt x="46" y="17"/>
                      <a:pt x="44" y="21"/>
                      <a:pt x="46" y="20"/>
                    </a:cubicBezTo>
                    <a:cubicBezTo>
                      <a:pt x="46" y="20"/>
                      <a:pt x="46" y="21"/>
                      <a:pt x="45" y="21"/>
                    </a:cubicBezTo>
                    <a:cubicBezTo>
                      <a:pt x="46" y="21"/>
                      <a:pt x="46" y="23"/>
                      <a:pt x="47" y="22"/>
                    </a:cubicBezTo>
                    <a:cubicBezTo>
                      <a:pt x="47" y="23"/>
                      <a:pt x="46" y="23"/>
                      <a:pt x="46" y="23"/>
                    </a:cubicBezTo>
                    <a:cubicBezTo>
                      <a:pt x="46" y="23"/>
                      <a:pt x="47" y="23"/>
                      <a:pt x="47" y="23"/>
                    </a:cubicBezTo>
                    <a:cubicBezTo>
                      <a:pt x="47" y="24"/>
                      <a:pt x="46" y="23"/>
                      <a:pt x="46" y="23"/>
                    </a:cubicBezTo>
                    <a:cubicBezTo>
                      <a:pt x="47" y="24"/>
                      <a:pt x="48" y="23"/>
                      <a:pt x="50" y="23"/>
                    </a:cubicBezTo>
                    <a:cubicBezTo>
                      <a:pt x="49" y="24"/>
                      <a:pt x="50" y="24"/>
                      <a:pt x="51" y="24"/>
                    </a:cubicBezTo>
                    <a:cubicBezTo>
                      <a:pt x="50" y="24"/>
                      <a:pt x="50" y="25"/>
                      <a:pt x="50" y="24"/>
                    </a:cubicBezTo>
                    <a:cubicBezTo>
                      <a:pt x="50" y="25"/>
                      <a:pt x="51" y="27"/>
                      <a:pt x="52" y="26"/>
                    </a:cubicBezTo>
                    <a:cubicBezTo>
                      <a:pt x="52" y="26"/>
                      <a:pt x="52" y="27"/>
                      <a:pt x="52" y="27"/>
                    </a:cubicBezTo>
                    <a:cubicBezTo>
                      <a:pt x="53" y="28"/>
                      <a:pt x="53" y="28"/>
                      <a:pt x="53" y="29"/>
                    </a:cubicBezTo>
                    <a:cubicBezTo>
                      <a:pt x="53" y="28"/>
                      <a:pt x="53" y="28"/>
                      <a:pt x="53" y="28"/>
                    </a:cubicBezTo>
                    <a:cubicBezTo>
                      <a:pt x="55" y="28"/>
                      <a:pt x="54" y="29"/>
                      <a:pt x="54" y="30"/>
                    </a:cubicBezTo>
                    <a:cubicBezTo>
                      <a:pt x="54" y="30"/>
                      <a:pt x="54" y="30"/>
                      <a:pt x="54" y="30"/>
                    </a:cubicBezTo>
                    <a:cubicBezTo>
                      <a:pt x="54" y="32"/>
                      <a:pt x="55" y="30"/>
                      <a:pt x="55" y="32"/>
                    </a:cubicBezTo>
                    <a:cubicBezTo>
                      <a:pt x="56" y="32"/>
                      <a:pt x="56" y="32"/>
                      <a:pt x="56" y="32"/>
                    </a:cubicBezTo>
                    <a:cubicBezTo>
                      <a:pt x="58" y="31"/>
                      <a:pt x="55" y="34"/>
                      <a:pt x="56" y="35"/>
                    </a:cubicBezTo>
                    <a:cubicBezTo>
                      <a:pt x="57" y="34"/>
                      <a:pt x="57" y="34"/>
                      <a:pt x="57" y="34"/>
                    </a:cubicBezTo>
                    <a:cubicBezTo>
                      <a:pt x="58" y="35"/>
                      <a:pt x="55" y="37"/>
                      <a:pt x="55" y="37"/>
                    </a:cubicBezTo>
                    <a:cubicBezTo>
                      <a:pt x="54" y="37"/>
                      <a:pt x="54" y="37"/>
                      <a:pt x="54" y="37"/>
                    </a:cubicBezTo>
                    <a:cubicBezTo>
                      <a:pt x="53" y="39"/>
                      <a:pt x="55" y="37"/>
                      <a:pt x="56" y="38"/>
                    </a:cubicBezTo>
                    <a:cubicBezTo>
                      <a:pt x="55" y="38"/>
                      <a:pt x="54" y="38"/>
                      <a:pt x="54" y="39"/>
                    </a:cubicBezTo>
                    <a:cubicBezTo>
                      <a:pt x="54" y="39"/>
                      <a:pt x="57" y="40"/>
                      <a:pt x="56" y="42"/>
                    </a:cubicBezTo>
                    <a:cubicBezTo>
                      <a:pt x="56" y="41"/>
                      <a:pt x="57" y="41"/>
                      <a:pt x="57" y="41"/>
                    </a:cubicBezTo>
                    <a:cubicBezTo>
                      <a:pt x="58" y="42"/>
                      <a:pt x="56" y="44"/>
                      <a:pt x="57" y="44"/>
                    </a:cubicBezTo>
                    <a:cubicBezTo>
                      <a:pt x="57" y="45"/>
                      <a:pt x="57" y="45"/>
                      <a:pt x="57" y="45"/>
                    </a:cubicBezTo>
                    <a:cubicBezTo>
                      <a:pt x="58" y="45"/>
                      <a:pt x="58" y="47"/>
                      <a:pt x="59" y="47"/>
                    </a:cubicBezTo>
                    <a:cubicBezTo>
                      <a:pt x="57" y="47"/>
                      <a:pt x="58" y="48"/>
                      <a:pt x="58" y="49"/>
                    </a:cubicBezTo>
                    <a:cubicBezTo>
                      <a:pt x="58" y="50"/>
                      <a:pt x="59" y="51"/>
                      <a:pt x="57" y="51"/>
                    </a:cubicBezTo>
                    <a:cubicBezTo>
                      <a:pt x="57" y="51"/>
                      <a:pt x="57" y="51"/>
                      <a:pt x="57" y="52"/>
                    </a:cubicBezTo>
                    <a:cubicBezTo>
                      <a:pt x="57" y="52"/>
                      <a:pt x="57" y="53"/>
                      <a:pt x="57" y="53"/>
                    </a:cubicBezTo>
                    <a:cubicBezTo>
                      <a:pt x="57" y="52"/>
                      <a:pt x="57" y="52"/>
                      <a:pt x="57" y="52"/>
                    </a:cubicBezTo>
                    <a:cubicBezTo>
                      <a:pt x="57" y="54"/>
                      <a:pt x="57" y="54"/>
                      <a:pt x="58" y="55"/>
                    </a:cubicBezTo>
                    <a:cubicBezTo>
                      <a:pt x="58" y="55"/>
                      <a:pt x="58" y="55"/>
                      <a:pt x="57" y="55"/>
                    </a:cubicBezTo>
                    <a:cubicBezTo>
                      <a:pt x="56" y="56"/>
                      <a:pt x="57" y="56"/>
                      <a:pt x="58" y="58"/>
                    </a:cubicBezTo>
                    <a:cubicBezTo>
                      <a:pt x="57" y="58"/>
                      <a:pt x="57" y="58"/>
                      <a:pt x="57" y="58"/>
                    </a:cubicBezTo>
                    <a:cubicBezTo>
                      <a:pt x="57" y="59"/>
                      <a:pt x="55" y="60"/>
                      <a:pt x="55" y="62"/>
                    </a:cubicBezTo>
                    <a:cubicBezTo>
                      <a:pt x="55" y="62"/>
                      <a:pt x="55" y="62"/>
                      <a:pt x="55" y="61"/>
                    </a:cubicBezTo>
                    <a:cubicBezTo>
                      <a:pt x="55" y="63"/>
                      <a:pt x="54" y="63"/>
                      <a:pt x="53" y="64"/>
                    </a:cubicBezTo>
                    <a:cubicBezTo>
                      <a:pt x="52" y="64"/>
                      <a:pt x="51" y="65"/>
                      <a:pt x="53" y="66"/>
                    </a:cubicBezTo>
                    <a:cubicBezTo>
                      <a:pt x="53" y="68"/>
                      <a:pt x="53" y="68"/>
                      <a:pt x="53" y="68"/>
                    </a:cubicBezTo>
                    <a:cubicBezTo>
                      <a:pt x="54" y="67"/>
                      <a:pt x="54" y="69"/>
                      <a:pt x="55" y="69"/>
                    </a:cubicBezTo>
                    <a:cubicBezTo>
                      <a:pt x="54" y="70"/>
                      <a:pt x="53" y="69"/>
                      <a:pt x="53" y="69"/>
                    </a:cubicBezTo>
                    <a:cubicBezTo>
                      <a:pt x="53" y="69"/>
                      <a:pt x="53" y="69"/>
                      <a:pt x="53" y="69"/>
                    </a:cubicBezTo>
                    <a:cubicBezTo>
                      <a:pt x="52" y="67"/>
                      <a:pt x="51" y="70"/>
                      <a:pt x="50" y="69"/>
                    </a:cubicBezTo>
                    <a:cubicBezTo>
                      <a:pt x="48" y="71"/>
                      <a:pt x="45" y="72"/>
                      <a:pt x="43" y="73"/>
                    </a:cubicBezTo>
                    <a:cubicBezTo>
                      <a:pt x="43" y="74"/>
                      <a:pt x="43" y="74"/>
                      <a:pt x="43" y="74"/>
                    </a:cubicBezTo>
                    <a:cubicBezTo>
                      <a:pt x="42" y="74"/>
                      <a:pt x="42" y="74"/>
                      <a:pt x="42" y="74"/>
                    </a:cubicBezTo>
                    <a:cubicBezTo>
                      <a:pt x="42" y="74"/>
                      <a:pt x="42" y="73"/>
                      <a:pt x="42" y="73"/>
                    </a:cubicBezTo>
                    <a:cubicBezTo>
                      <a:pt x="42" y="72"/>
                      <a:pt x="41" y="74"/>
                      <a:pt x="41" y="74"/>
                    </a:cubicBezTo>
                    <a:cubicBezTo>
                      <a:pt x="40" y="74"/>
                      <a:pt x="42" y="73"/>
                      <a:pt x="41" y="73"/>
                    </a:cubicBezTo>
                    <a:cubicBezTo>
                      <a:pt x="41" y="73"/>
                      <a:pt x="41" y="73"/>
                      <a:pt x="41" y="73"/>
                    </a:cubicBezTo>
                    <a:cubicBezTo>
                      <a:pt x="41" y="73"/>
                      <a:pt x="41" y="73"/>
                      <a:pt x="41" y="73"/>
                    </a:cubicBezTo>
                    <a:cubicBezTo>
                      <a:pt x="40" y="74"/>
                      <a:pt x="41" y="74"/>
                      <a:pt x="40" y="74"/>
                    </a:cubicBezTo>
                    <a:cubicBezTo>
                      <a:pt x="39" y="74"/>
                      <a:pt x="39" y="74"/>
                      <a:pt x="39" y="74"/>
                    </a:cubicBezTo>
                    <a:cubicBezTo>
                      <a:pt x="39" y="73"/>
                      <a:pt x="39" y="73"/>
                      <a:pt x="39" y="74"/>
                    </a:cubicBezTo>
                    <a:cubicBezTo>
                      <a:pt x="39" y="74"/>
                      <a:pt x="37" y="74"/>
                      <a:pt x="37" y="74"/>
                    </a:cubicBezTo>
                    <a:cubicBezTo>
                      <a:pt x="38" y="75"/>
                      <a:pt x="38" y="75"/>
                      <a:pt x="38" y="75"/>
                    </a:cubicBezTo>
                    <a:cubicBezTo>
                      <a:pt x="38" y="75"/>
                      <a:pt x="37" y="75"/>
                      <a:pt x="38" y="76"/>
                    </a:cubicBezTo>
                    <a:cubicBezTo>
                      <a:pt x="37" y="74"/>
                      <a:pt x="33" y="75"/>
                      <a:pt x="32" y="75"/>
                    </a:cubicBezTo>
                    <a:cubicBezTo>
                      <a:pt x="31" y="75"/>
                      <a:pt x="30" y="75"/>
                      <a:pt x="29" y="75"/>
                    </a:cubicBezTo>
                    <a:cubicBezTo>
                      <a:pt x="30" y="75"/>
                      <a:pt x="29" y="76"/>
                      <a:pt x="29" y="76"/>
                    </a:cubicBezTo>
                    <a:cubicBezTo>
                      <a:pt x="30" y="73"/>
                      <a:pt x="27" y="74"/>
                      <a:pt x="27" y="72"/>
                    </a:cubicBezTo>
                    <a:cubicBezTo>
                      <a:pt x="27" y="74"/>
                      <a:pt x="25" y="72"/>
                      <a:pt x="25" y="74"/>
                    </a:cubicBezTo>
                    <a:cubicBezTo>
                      <a:pt x="24" y="73"/>
                      <a:pt x="25" y="73"/>
                      <a:pt x="25" y="72"/>
                    </a:cubicBezTo>
                    <a:cubicBezTo>
                      <a:pt x="23" y="72"/>
                      <a:pt x="22" y="70"/>
                      <a:pt x="20" y="69"/>
                    </a:cubicBezTo>
                    <a:cubicBezTo>
                      <a:pt x="20" y="69"/>
                      <a:pt x="20" y="70"/>
                      <a:pt x="19" y="70"/>
                    </a:cubicBezTo>
                    <a:cubicBezTo>
                      <a:pt x="19" y="68"/>
                      <a:pt x="19" y="68"/>
                      <a:pt x="19" y="68"/>
                    </a:cubicBezTo>
                    <a:cubicBezTo>
                      <a:pt x="19" y="68"/>
                      <a:pt x="18" y="69"/>
                      <a:pt x="18" y="68"/>
                    </a:cubicBezTo>
                    <a:cubicBezTo>
                      <a:pt x="18" y="68"/>
                      <a:pt x="18" y="69"/>
                      <a:pt x="17" y="69"/>
                    </a:cubicBezTo>
                    <a:cubicBezTo>
                      <a:pt x="16" y="67"/>
                      <a:pt x="14" y="66"/>
                      <a:pt x="13" y="64"/>
                    </a:cubicBezTo>
                    <a:cubicBezTo>
                      <a:pt x="11" y="63"/>
                      <a:pt x="10" y="61"/>
                      <a:pt x="10" y="58"/>
                    </a:cubicBezTo>
                    <a:cubicBezTo>
                      <a:pt x="9" y="59"/>
                      <a:pt x="9" y="59"/>
                      <a:pt x="9" y="58"/>
                    </a:cubicBezTo>
                    <a:cubicBezTo>
                      <a:pt x="9" y="59"/>
                      <a:pt x="8" y="59"/>
                      <a:pt x="8" y="59"/>
                    </a:cubicBezTo>
                    <a:cubicBezTo>
                      <a:pt x="8" y="59"/>
                      <a:pt x="8" y="57"/>
                      <a:pt x="8" y="57"/>
                    </a:cubicBezTo>
                    <a:cubicBezTo>
                      <a:pt x="7" y="57"/>
                      <a:pt x="7" y="55"/>
                      <a:pt x="6" y="56"/>
                    </a:cubicBezTo>
                    <a:cubicBezTo>
                      <a:pt x="6" y="56"/>
                      <a:pt x="6" y="56"/>
                      <a:pt x="6" y="56"/>
                    </a:cubicBezTo>
                    <a:cubicBezTo>
                      <a:pt x="4" y="56"/>
                      <a:pt x="4" y="59"/>
                      <a:pt x="2" y="60"/>
                    </a:cubicBezTo>
                    <a:cubicBezTo>
                      <a:pt x="4" y="60"/>
                      <a:pt x="2" y="63"/>
                      <a:pt x="4" y="63"/>
                    </a:cubicBezTo>
                    <a:cubicBezTo>
                      <a:pt x="4" y="64"/>
                      <a:pt x="4" y="63"/>
                      <a:pt x="4" y="64"/>
                    </a:cubicBezTo>
                    <a:cubicBezTo>
                      <a:pt x="4" y="64"/>
                      <a:pt x="5" y="64"/>
                      <a:pt x="5" y="65"/>
                    </a:cubicBezTo>
                    <a:cubicBezTo>
                      <a:pt x="5" y="65"/>
                      <a:pt x="5" y="65"/>
                      <a:pt x="5" y="65"/>
                    </a:cubicBezTo>
                    <a:cubicBezTo>
                      <a:pt x="7" y="67"/>
                      <a:pt x="7" y="68"/>
                      <a:pt x="9" y="71"/>
                    </a:cubicBezTo>
                    <a:cubicBezTo>
                      <a:pt x="9" y="70"/>
                      <a:pt x="9" y="70"/>
                      <a:pt x="9" y="70"/>
                    </a:cubicBezTo>
                    <a:cubicBezTo>
                      <a:pt x="9" y="70"/>
                      <a:pt x="9" y="71"/>
                      <a:pt x="9" y="71"/>
                    </a:cubicBezTo>
                    <a:cubicBezTo>
                      <a:pt x="11" y="71"/>
                      <a:pt x="8" y="70"/>
                      <a:pt x="10" y="69"/>
                    </a:cubicBezTo>
                    <a:cubicBezTo>
                      <a:pt x="9" y="71"/>
                      <a:pt x="13" y="72"/>
                      <a:pt x="12" y="74"/>
                    </a:cubicBezTo>
                    <a:cubicBezTo>
                      <a:pt x="13" y="75"/>
                      <a:pt x="12" y="73"/>
                      <a:pt x="13" y="74"/>
                    </a:cubicBezTo>
                    <a:cubicBezTo>
                      <a:pt x="13" y="74"/>
                      <a:pt x="13" y="74"/>
                      <a:pt x="13" y="74"/>
                    </a:cubicBezTo>
                    <a:cubicBezTo>
                      <a:pt x="14" y="74"/>
                      <a:pt x="14" y="74"/>
                      <a:pt x="14" y="74"/>
                    </a:cubicBezTo>
                    <a:cubicBezTo>
                      <a:pt x="14" y="74"/>
                      <a:pt x="14" y="75"/>
                      <a:pt x="14" y="75"/>
                    </a:cubicBezTo>
                    <a:cubicBezTo>
                      <a:pt x="14" y="75"/>
                      <a:pt x="13" y="75"/>
                      <a:pt x="13" y="75"/>
                    </a:cubicBezTo>
                    <a:cubicBezTo>
                      <a:pt x="13" y="76"/>
                      <a:pt x="15" y="76"/>
                      <a:pt x="15" y="77"/>
                    </a:cubicBezTo>
                    <a:cubicBezTo>
                      <a:pt x="15" y="77"/>
                      <a:pt x="15" y="76"/>
                      <a:pt x="15" y="76"/>
                    </a:cubicBezTo>
                    <a:cubicBezTo>
                      <a:pt x="17" y="77"/>
                      <a:pt x="20" y="79"/>
                      <a:pt x="23" y="79"/>
                    </a:cubicBezTo>
                    <a:cubicBezTo>
                      <a:pt x="23" y="79"/>
                      <a:pt x="23" y="79"/>
                      <a:pt x="23" y="79"/>
                    </a:cubicBezTo>
                    <a:cubicBezTo>
                      <a:pt x="25" y="79"/>
                      <a:pt x="24" y="80"/>
                      <a:pt x="26" y="80"/>
                    </a:cubicBezTo>
                    <a:cubicBezTo>
                      <a:pt x="26" y="80"/>
                      <a:pt x="26" y="80"/>
                      <a:pt x="26" y="80"/>
                    </a:cubicBezTo>
                    <a:cubicBezTo>
                      <a:pt x="27" y="80"/>
                      <a:pt x="28" y="80"/>
                      <a:pt x="28" y="80"/>
                    </a:cubicBezTo>
                    <a:cubicBezTo>
                      <a:pt x="27" y="80"/>
                      <a:pt x="29" y="81"/>
                      <a:pt x="28" y="82"/>
                    </a:cubicBezTo>
                    <a:cubicBezTo>
                      <a:pt x="30" y="81"/>
                      <a:pt x="29" y="81"/>
                      <a:pt x="31" y="80"/>
                    </a:cubicBezTo>
                    <a:cubicBezTo>
                      <a:pt x="31" y="80"/>
                      <a:pt x="31" y="80"/>
                      <a:pt x="31" y="80"/>
                    </a:cubicBezTo>
                    <a:cubicBezTo>
                      <a:pt x="32" y="80"/>
                      <a:pt x="32" y="80"/>
                      <a:pt x="33" y="79"/>
                    </a:cubicBezTo>
                    <a:cubicBezTo>
                      <a:pt x="32" y="80"/>
                      <a:pt x="33" y="81"/>
                      <a:pt x="32" y="81"/>
                    </a:cubicBezTo>
                    <a:cubicBezTo>
                      <a:pt x="35" y="83"/>
                      <a:pt x="36" y="80"/>
                      <a:pt x="37" y="82"/>
                    </a:cubicBezTo>
                    <a:cubicBezTo>
                      <a:pt x="38" y="80"/>
                      <a:pt x="35" y="81"/>
                      <a:pt x="36" y="81"/>
                    </a:cubicBezTo>
                    <a:cubicBezTo>
                      <a:pt x="35" y="80"/>
                      <a:pt x="36" y="79"/>
                      <a:pt x="37" y="79"/>
                    </a:cubicBezTo>
                    <a:cubicBezTo>
                      <a:pt x="38" y="79"/>
                      <a:pt x="38" y="82"/>
                      <a:pt x="40" y="82"/>
                    </a:cubicBezTo>
                    <a:cubicBezTo>
                      <a:pt x="40" y="82"/>
                      <a:pt x="40" y="82"/>
                      <a:pt x="40" y="82"/>
                    </a:cubicBezTo>
                    <a:cubicBezTo>
                      <a:pt x="41" y="82"/>
                      <a:pt x="41" y="81"/>
                      <a:pt x="42" y="82"/>
                    </a:cubicBezTo>
                    <a:cubicBezTo>
                      <a:pt x="43" y="80"/>
                      <a:pt x="44" y="81"/>
                      <a:pt x="43" y="80"/>
                    </a:cubicBezTo>
                    <a:cubicBezTo>
                      <a:pt x="43" y="80"/>
                      <a:pt x="42" y="81"/>
                      <a:pt x="42" y="80"/>
                    </a:cubicBezTo>
                    <a:cubicBezTo>
                      <a:pt x="43" y="80"/>
                      <a:pt x="43" y="78"/>
                      <a:pt x="45" y="78"/>
                    </a:cubicBezTo>
                    <a:cubicBezTo>
                      <a:pt x="45" y="79"/>
                      <a:pt x="44" y="79"/>
                      <a:pt x="44" y="79"/>
                    </a:cubicBezTo>
                    <a:cubicBezTo>
                      <a:pt x="45" y="80"/>
                      <a:pt x="45" y="79"/>
                      <a:pt x="45" y="79"/>
                    </a:cubicBezTo>
                    <a:cubicBezTo>
                      <a:pt x="46" y="81"/>
                      <a:pt x="44" y="80"/>
                      <a:pt x="43" y="82"/>
                    </a:cubicBezTo>
                    <a:cubicBezTo>
                      <a:pt x="43" y="82"/>
                      <a:pt x="44" y="80"/>
                      <a:pt x="44" y="82"/>
                    </a:cubicBezTo>
                    <a:cubicBezTo>
                      <a:pt x="44" y="79"/>
                      <a:pt x="46" y="81"/>
                      <a:pt x="47" y="79"/>
                    </a:cubicBezTo>
                    <a:cubicBezTo>
                      <a:pt x="47" y="80"/>
                      <a:pt x="47" y="80"/>
                      <a:pt x="47" y="80"/>
                    </a:cubicBezTo>
                    <a:cubicBezTo>
                      <a:pt x="47" y="80"/>
                      <a:pt x="48" y="79"/>
                      <a:pt x="48" y="79"/>
                    </a:cubicBezTo>
                    <a:cubicBezTo>
                      <a:pt x="48" y="81"/>
                      <a:pt x="48" y="81"/>
                      <a:pt x="48" y="81"/>
                    </a:cubicBezTo>
                    <a:cubicBezTo>
                      <a:pt x="48" y="79"/>
                      <a:pt x="50" y="81"/>
                      <a:pt x="51" y="79"/>
                    </a:cubicBezTo>
                    <a:cubicBezTo>
                      <a:pt x="49" y="81"/>
                      <a:pt x="50" y="79"/>
                      <a:pt x="49" y="79"/>
                    </a:cubicBezTo>
                    <a:cubicBezTo>
                      <a:pt x="50" y="76"/>
                      <a:pt x="51" y="80"/>
                      <a:pt x="54" y="78"/>
                    </a:cubicBezTo>
                    <a:cubicBezTo>
                      <a:pt x="54" y="78"/>
                      <a:pt x="52" y="78"/>
                      <a:pt x="52" y="78"/>
                    </a:cubicBezTo>
                    <a:cubicBezTo>
                      <a:pt x="53" y="77"/>
                      <a:pt x="54" y="77"/>
                      <a:pt x="54" y="77"/>
                    </a:cubicBezTo>
                    <a:cubicBezTo>
                      <a:pt x="56" y="76"/>
                      <a:pt x="54" y="77"/>
                      <a:pt x="54" y="76"/>
                    </a:cubicBezTo>
                    <a:cubicBezTo>
                      <a:pt x="55" y="76"/>
                      <a:pt x="54" y="75"/>
                      <a:pt x="55" y="74"/>
                    </a:cubicBezTo>
                    <a:cubicBezTo>
                      <a:pt x="55" y="75"/>
                      <a:pt x="55" y="75"/>
                      <a:pt x="55" y="75"/>
                    </a:cubicBezTo>
                    <a:cubicBezTo>
                      <a:pt x="57" y="73"/>
                      <a:pt x="54" y="73"/>
                      <a:pt x="56" y="72"/>
                    </a:cubicBezTo>
                    <a:cubicBezTo>
                      <a:pt x="57" y="73"/>
                      <a:pt x="57" y="73"/>
                      <a:pt x="57" y="73"/>
                    </a:cubicBezTo>
                    <a:cubicBezTo>
                      <a:pt x="57" y="72"/>
                      <a:pt x="57" y="72"/>
                      <a:pt x="57" y="72"/>
                    </a:cubicBezTo>
                    <a:cubicBezTo>
                      <a:pt x="58" y="73"/>
                      <a:pt x="58" y="73"/>
                      <a:pt x="58" y="73"/>
                    </a:cubicBezTo>
                    <a:cubicBezTo>
                      <a:pt x="58" y="72"/>
                      <a:pt x="58" y="72"/>
                      <a:pt x="59" y="71"/>
                    </a:cubicBezTo>
                    <a:cubicBezTo>
                      <a:pt x="59" y="71"/>
                      <a:pt x="58" y="70"/>
                      <a:pt x="58" y="69"/>
                    </a:cubicBezTo>
                    <a:cubicBezTo>
                      <a:pt x="59" y="69"/>
                      <a:pt x="59" y="70"/>
                      <a:pt x="60" y="69"/>
                    </a:cubicBezTo>
                    <a:cubicBezTo>
                      <a:pt x="60" y="69"/>
                      <a:pt x="60" y="70"/>
                      <a:pt x="59" y="70"/>
                    </a:cubicBezTo>
                    <a:cubicBezTo>
                      <a:pt x="60" y="70"/>
                      <a:pt x="60" y="71"/>
                      <a:pt x="60" y="71"/>
                    </a:cubicBezTo>
                    <a:cubicBezTo>
                      <a:pt x="61" y="71"/>
                      <a:pt x="61" y="69"/>
                      <a:pt x="61" y="69"/>
                    </a:cubicBezTo>
                    <a:cubicBezTo>
                      <a:pt x="61" y="69"/>
                      <a:pt x="61" y="69"/>
                      <a:pt x="61" y="69"/>
                    </a:cubicBezTo>
                    <a:cubicBezTo>
                      <a:pt x="61" y="67"/>
                      <a:pt x="61" y="67"/>
                      <a:pt x="61" y="67"/>
                    </a:cubicBezTo>
                    <a:cubicBezTo>
                      <a:pt x="61" y="67"/>
                      <a:pt x="61" y="67"/>
                      <a:pt x="61" y="67"/>
                    </a:cubicBezTo>
                    <a:cubicBezTo>
                      <a:pt x="62" y="67"/>
                      <a:pt x="61" y="67"/>
                      <a:pt x="62" y="66"/>
                    </a:cubicBezTo>
                    <a:cubicBezTo>
                      <a:pt x="62" y="66"/>
                      <a:pt x="63" y="67"/>
                      <a:pt x="63" y="68"/>
                    </a:cubicBezTo>
                    <a:cubicBezTo>
                      <a:pt x="63" y="68"/>
                      <a:pt x="63" y="66"/>
                      <a:pt x="63" y="66"/>
                    </a:cubicBezTo>
                    <a:cubicBezTo>
                      <a:pt x="63" y="66"/>
                      <a:pt x="64" y="65"/>
                      <a:pt x="64" y="65"/>
                    </a:cubicBezTo>
                    <a:cubicBezTo>
                      <a:pt x="65" y="64"/>
                      <a:pt x="64" y="62"/>
                      <a:pt x="65" y="61"/>
                    </a:cubicBezTo>
                    <a:cubicBezTo>
                      <a:pt x="65" y="61"/>
                      <a:pt x="65" y="61"/>
                      <a:pt x="65" y="60"/>
                    </a:cubicBezTo>
                    <a:cubicBezTo>
                      <a:pt x="65" y="59"/>
                      <a:pt x="66" y="58"/>
                      <a:pt x="66" y="57"/>
                    </a:cubicBezTo>
                    <a:cubicBezTo>
                      <a:pt x="67" y="56"/>
                      <a:pt x="67" y="56"/>
                      <a:pt x="67" y="56"/>
                    </a:cubicBezTo>
                    <a:cubicBezTo>
                      <a:pt x="67" y="55"/>
                      <a:pt x="65" y="57"/>
                      <a:pt x="65" y="55"/>
                    </a:cubicBezTo>
                    <a:cubicBezTo>
                      <a:pt x="65" y="53"/>
                      <a:pt x="66" y="54"/>
                      <a:pt x="67" y="54"/>
                    </a:cubicBezTo>
                    <a:cubicBezTo>
                      <a:pt x="66" y="53"/>
                      <a:pt x="65" y="52"/>
                      <a:pt x="66" y="50"/>
                    </a:cubicBezTo>
                    <a:cubicBezTo>
                      <a:pt x="66" y="51"/>
                      <a:pt x="66" y="51"/>
                      <a:pt x="66" y="52"/>
                    </a:cubicBezTo>
                    <a:close/>
                    <a:moveTo>
                      <a:pt x="64" y="37"/>
                    </a:moveTo>
                    <a:cubicBezTo>
                      <a:pt x="64" y="37"/>
                      <a:pt x="65" y="38"/>
                      <a:pt x="65" y="38"/>
                    </a:cubicBezTo>
                    <a:cubicBezTo>
                      <a:pt x="63" y="38"/>
                      <a:pt x="64" y="38"/>
                      <a:pt x="64" y="37"/>
                    </a:cubicBezTo>
                    <a:close/>
                    <a:moveTo>
                      <a:pt x="52" y="19"/>
                    </a:moveTo>
                    <a:cubicBezTo>
                      <a:pt x="53" y="19"/>
                      <a:pt x="53" y="19"/>
                      <a:pt x="53" y="20"/>
                    </a:cubicBezTo>
                    <a:cubicBezTo>
                      <a:pt x="53" y="20"/>
                      <a:pt x="52" y="20"/>
                      <a:pt x="52" y="19"/>
                    </a:cubicBezTo>
                    <a:close/>
                    <a:moveTo>
                      <a:pt x="7" y="19"/>
                    </a:moveTo>
                    <a:cubicBezTo>
                      <a:pt x="7" y="19"/>
                      <a:pt x="7" y="19"/>
                      <a:pt x="7" y="19"/>
                    </a:cubicBezTo>
                    <a:cubicBezTo>
                      <a:pt x="7" y="19"/>
                      <a:pt x="7" y="19"/>
                      <a:pt x="7" y="19"/>
                    </a:cubicBezTo>
                    <a:close/>
                    <a:moveTo>
                      <a:pt x="6" y="19"/>
                    </a:moveTo>
                    <a:cubicBezTo>
                      <a:pt x="6" y="19"/>
                      <a:pt x="6" y="20"/>
                      <a:pt x="6" y="20"/>
                    </a:cubicBezTo>
                    <a:cubicBezTo>
                      <a:pt x="6" y="19"/>
                      <a:pt x="6" y="19"/>
                      <a:pt x="6" y="19"/>
                    </a:cubicBezTo>
                    <a:cubicBezTo>
                      <a:pt x="6" y="19"/>
                      <a:pt x="6" y="19"/>
                      <a:pt x="6" y="19"/>
                    </a:cubicBezTo>
                    <a:close/>
                    <a:moveTo>
                      <a:pt x="39" y="74"/>
                    </a:moveTo>
                    <a:cubicBezTo>
                      <a:pt x="39" y="74"/>
                      <a:pt x="39" y="74"/>
                      <a:pt x="39" y="74"/>
                    </a:cubicBezTo>
                    <a:cubicBezTo>
                      <a:pt x="39" y="75"/>
                      <a:pt x="39" y="74"/>
                      <a:pt x="3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1" name="Freeform 795">
                <a:extLst>
                  <a:ext uri="{FF2B5EF4-FFF2-40B4-BE49-F238E27FC236}">
                    <a16:creationId xmlns:a16="http://schemas.microsoft.com/office/drawing/2014/main" id="{142AD496-7CEA-4F8B-A934-05A9F996122A}"/>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2" name="Freeform 796">
                <a:extLst>
                  <a:ext uri="{FF2B5EF4-FFF2-40B4-BE49-F238E27FC236}">
                    <a16:creationId xmlns:a16="http://schemas.microsoft.com/office/drawing/2014/main" id="{1BD2B013-2D50-4C6C-8D0F-91CAFBEE7374}"/>
                  </a:ext>
                </a:extLst>
              </p:cNvPr>
              <p:cNvSpPr>
                <a:spLocks/>
              </p:cNvSpPr>
              <p:nvPr userDrawn="1"/>
            </p:nvSpPr>
            <p:spPr bwMode="auto">
              <a:xfrm>
                <a:off x="3659" y="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3" name="Freeform 797">
                <a:extLst>
                  <a:ext uri="{FF2B5EF4-FFF2-40B4-BE49-F238E27FC236}">
                    <a16:creationId xmlns:a16="http://schemas.microsoft.com/office/drawing/2014/main" id="{7D688A58-252A-4B5D-B873-67D4FE06581B}"/>
                  </a:ext>
                </a:extLst>
              </p:cNvPr>
              <p:cNvSpPr>
                <a:spLocks/>
              </p:cNvSpPr>
              <p:nvPr userDrawn="1"/>
            </p:nvSpPr>
            <p:spPr bwMode="auto">
              <a:xfrm>
                <a:off x="3416" y="5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4" name="Freeform 798">
                <a:extLst>
                  <a:ext uri="{FF2B5EF4-FFF2-40B4-BE49-F238E27FC236}">
                    <a16:creationId xmlns:a16="http://schemas.microsoft.com/office/drawing/2014/main" id="{9DCF7C3C-5E60-439D-9C1C-52E59DEA6C5E}"/>
                  </a:ext>
                </a:extLst>
              </p:cNvPr>
              <p:cNvSpPr>
                <a:spLocks/>
              </p:cNvSpPr>
              <p:nvPr userDrawn="1"/>
            </p:nvSpPr>
            <p:spPr bwMode="auto">
              <a:xfrm>
                <a:off x="3356" y="67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5" name="Freeform 799">
                <a:extLst>
                  <a:ext uri="{FF2B5EF4-FFF2-40B4-BE49-F238E27FC236}">
                    <a16:creationId xmlns:a16="http://schemas.microsoft.com/office/drawing/2014/main" id="{599D15E1-6641-41E6-B745-E873A0116AE9}"/>
                  </a:ext>
                </a:extLst>
              </p:cNvPr>
              <p:cNvSpPr>
                <a:spLocks/>
              </p:cNvSpPr>
              <p:nvPr userDrawn="1"/>
            </p:nvSpPr>
            <p:spPr bwMode="auto">
              <a:xfrm>
                <a:off x="3326" y="69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6" name="Freeform 800">
                <a:extLst>
                  <a:ext uri="{FF2B5EF4-FFF2-40B4-BE49-F238E27FC236}">
                    <a16:creationId xmlns:a16="http://schemas.microsoft.com/office/drawing/2014/main" id="{0D2B5FE3-BCCD-4A7D-816A-F62183C36484}"/>
                  </a:ext>
                </a:extLst>
              </p:cNvPr>
              <p:cNvSpPr>
                <a:spLocks/>
              </p:cNvSpPr>
              <p:nvPr userDrawn="1"/>
            </p:nvSpPr>
            <p:spPr bwMode="auto">
              <a:xfrm>
                <a:off x="3341" y="67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7" name="Freeform 801">
                <a:extLst>
                  <a:ext uri="{FF2B5EF4-FFF2-40B4-BE49-F238E27FC236}">
                    <a16:creationId xmlns:a16="http://schemas.microsoft.com/office/drawing/2014/main" id="{A656DB97-EE4D-42FA-B90D-6AFDC423E0F5}"/>
                  </a:ext>
                </a:extLst>
              </p:cNvPr>
              <p:cNvSpPr>
                <a:spLocks/>
              </p:cNvSpPr>
              <p:nvPr userDrawn="1"/>
            </p:nvSpPr>
            <p:spPr bwMode="auto">
              <a:xfrm>
                <a:off x="3341" y="6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8" name="Freeform 802">
                <a:extLst>
                  <a:ext uri="{FF2B5EF4-FFF2-40B4-BE49-F238E27FC236}">
                    <a16:creationId xmlns:a16="http://schemas.microsoft.com/office/drawing/2014/main" id="{21BB297D-0F07-454A-8C70-2E74B35A8F15}"/>
                  </a:ext>
                </a:extLst>
              </p:cNvPr>
              <p:cNvSpPr>
                <a:spLocks/>
              </p:cNvSpPr>
              <p:nvPr userDrawn="1"/>
            </p:nvSpPr>
            <p:spPr bwMode="auto">
              <a:xfrm>
                <a:off x="3361" y="64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2"/>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9" name="Freeform 803">
                <a:extLst>
                  <a:ext uri="{FF2B5EF4-FFF2-40B4-BE49-F238E27FC236}">
                    <a16:creationId xmlns:a16="http://schemas.microsoft.com/office/drawing/2014/main" id="{C86ABBF3-07B2-4A05-88D0-0276126CD55D}"/>
                  </a:ext>
                </a:extLst>
              </p:cNvPr>
              <p:cNvSpPr>
                <a:spLocks/>
              </p:cNvSpPr>
              <p:nvPr userDrawn="1"/>
            </p:nvSpPr>
            <p:spPr bwMode="auto">
              <a:xfrm>
                <a:off x="3331" y="66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0" name="Freeform 804">
                <a:extLst>
                  <a:ext uri="{FF2B5EF4-FFF2-40B4-BE49-F238E27FC236}">
                    <a16:creationId xmlns:a16="http://schemas.microsoft.com/office/drawing/2014/main" id="{600FAF9E-54F0-4932-98F0-9970F4FB2EC9}"/>
                  </a:ext>
                </a:extLst>
              </p:cNvPr>
              <p:cNvSpPr>
                <a:spLocks/>
              </p:cNvSpPr>
              <p:nvPr userDrawn="1"/>
            </p:nvSpPr>
            <p:spPr bwMode="auto">
              <a:xfrm>
                <a:off x="3341" y="65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1" name="Freeform 805">
                <a:extLst>
                  <a:ext uri="{FF2B5EF4-FFF2-40B4-BE49-F238E27FC236}">
                    <a16:creationId xmlns:a16="http://schemas.microsoft.com/office/drawing/2014/main" id="{BB0E2019-6645-4520-BC8A-F09ACEF8CD5D}"/>
                  </a:ext>
                </a:extLst>
              </p:cNvPr>
              <p:cNvSpPr>
                <a:spLocks/>
              </p:cNvSpPr>
              <p:nvPr userDrawn="1"/>
            </p:nvSpPr>
            <p:spPr bwMode="auto">
              <a:xfrm>
                <a:off x="3341"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2" name="Freeform 806">
                <a:extLst>
                  <a:ext uri="{FF2B5EF4-FFF2-40B4-BE49-F238E27FC236}">
                    <a16:creationId xmlns:a16="http://schemas.microsoft.com/office/drawing/2014/main" id="{54205B3C-9A60-4102-A08B-9C7ADA9710A7}"/>
                  </a:ext>
                </a:extLst>
              </p:cNvPr>
              <p:cNvSpPr>
                <a:spLocks/>
              </p:cNvSpPr>
              <p:nvPr userDrawn="1"/>
            </p:nvSpPr>
            <p:spPr bwMode="auto">
              <a:xfrm>
                <a:off x="3331" y="663"/>
                <a:ext cx="5" cy="5"/>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1" y="0"/>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3" name="Freeform 807">
                <a:extLst>
                  <a:ext uri="{FF2B5EF4-FFF2-40B4-BE49-F238E27FC236}">
                    <a16:creationId xmlns:a16="http://schemas.microsoft.com/office/drawing/2014/main" id="{F3968824-570A-49A1-90F0-FEFB9B6CCCC5}"/>
                  </a:ext>
                </a:extLst>
              </p:cNvPr>
              <p:cNvSpPr>
                <a:spLocks/>
              </p:cNvSpPr>
              <p:nvPr userDrawn="1"/>
            </p:nvSpPr>
            <p:spPr bwMode="auto">
              <a:xfrm>
                <a:off x="3366" y="61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874" name="Freeform 809">
              <a:extLst>
                <a:ext uri="{FF2B5EF4-FFF2-40B4-BE49-F238E27FC236}">
                  <a16:creationId xmlns:a16="http://schemas.microsoft.com/office/drawing/2014/main" id="{FBDBB221-03CB-47C2-8ED6-CC9A0216FAB2}"/>
                </a:ext>
              </a:extLst>
            </p:cNvPr>
            <p:cNvSpPr>
              <a:spLocks/>
            </p:cNvSpPr>
            <p:nvPr userDrawn="1"/>
          </p:nvSpPr>
          <p:spPr bwMode="auto">
            <a:xfrm>
              <a:off x="5319712" y="981075"/>
              <a:ext cx="7937"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5" name="Freeform 810">
              <a:extLst>
                <a:ext uri="{FF2B5EF4-FFF2-40B4-BE49-F238E27FC236}">
                  <a16:creationId xmlns:a16="http://schemas.microsoft.com/office/drawing/2014/main" id="{7706E4D1-BF94-4A8E-A5D6-D3F6C322365D}"/>
                </a:ext>
              </a:extLst>
            </p:cNvPr>
            <p:cNvSpPr>
              <a:spLocks/>
            </p:cNvSpPr>
            <p:nvPr userDrawn="1"/>
          </p:nvSpPr>
          <p:spPr bwMode="auto">
            <a:xfrm>
              <a:off x="5327650" y="949325"/>
              <a:ext cx="7937" cy="15875"/>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6" name="Freeform 811">
              <a:extLst>
                <a:ext uri="{FF2B5EF4-FFF2-40B4-BE49-F238E27FC236}">
                  <a16:creationId xmlns:a16="http://schemas.microsoft.com/office/drawing/2014/main" id="{A87CF3E6-7C63-4D47-B6C0-926BB2056CDF}"/>
                </a:ext>
              </a:extLst>
            </p:cNvPr>
            <p:cNvSpPr>
              <a:spLocks/>
            </p:cNvSpPr>
            <p:nvPr userDrawn="1"/>
          </p:nvSpPr>
          <p:spPr bwMode="auto">
            <a:xfrm>
              <a:off x="5438775" y="925513"/>
              <a:ext cx="0" cy="15875"/>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7" name="Freeform 812">
              <a:extLst>
                <a:ext uri="{FF2B5EF4-FFF2-40B4-BE49-F238E27FC236}">
                  <a16:creationId xmlns:a16="http://schemas.microsoft.com/office/drawing/2014/main" id="{31C4310A-0BC1-4FB2-80FA-E6AE86EE7BFE}"/>
                </a:ext>
              </a:extLst>
            </p:cNvPr>
            <p:cNvSpPr>
              <a:spLocks/>
            </p:cNvSpPr>
            <p:nvPr userDrawn="1"/>
          </p:nvSpPr>
          <p:spPr bwMode="auto">
            <a:xfrm>
              <a:off x="5532437" y="885825"/>
              <a:ext cx="15875" cy="15875"/>
            </a:xfrm>
            <a:custGeom>
              <a:avLst/>
              <a:gdLst>
                <a:gd name="T0" fmla="*/ 2 w 2"/>
                <a:gd name="T1" fmla="*/ 0 h 2"/>
                <a:gd name="T2" fmla="*/ 0 w 2"/>
                <a:gd name="T3" fmla="*/ 1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2"/>
                    <a:pt x="0" y="1"/>
                  </a:cubicBezTo>
                  <a:cubicBezTo>
                    <a:pt x="0" y="1"/>
                    <a:pt x="1" y="1"/>
                    <a:pt x="1" y="2"/>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8" name="Freeform 813">
              <a:extLst>
                <a:ext uri="{FF2B5EF4-FFF2-40B4-BE49-F238E27FC236}">
                  <a16:creationId xmlns:a16="http://schemas.microsoft.com/office/drawing/2014/main" id="{56EEA1F5-8C21-4741-8B95-4E6C97067104}"/>
                </a:ext>
              </a:extLst>
            </p:cNvPr>
            <p:cNvSpPr>
              <a:spLocks/>
            </p:cNvSpPr>
            <p:nvPr userDrawn="1"/>
          </p:nvSpPr>
          <p:spPr bwMode="auto">
            <a:xfrm>
              <a:off x="5532437" y="901700"/>
              <a:ext cx="7937"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9" name="Rectangle 814">
              <a:extLst>
                <a:ext uri="{FF2B5EF4-FFF2-40B4-BE49-F238E27FC236}">
                  <a16:creationId xmlns:a16="http://schemas.microsoft.com/office/drawing/2014/main" id="{3ECEB035-263A-4CDE-8873-F7E8D91F7702}"/>
                </a:ext>
              </a:extLst>
            </p:cNvPr>
            <p:cNvSpPr>
              <a:spLocks noChangeArrowheads="1"/>
            </p:cNvSpPr>
            <p:nvPr userDrawn="1"/>
          </p:nvSpPr>
          <p:spPr bwMode="auto">
            <a:xfrm>
              <a:off x="5359400" y="1314450"/>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0" name="Freeform 815">
              <a:extLst>
                <a:ext uri="{FF2B5EF4-FFF2-40B4-BE49-F238E27FC236}">
                  <a16:creationId xmlns:a16="http://schemas.microsoft.com/office/drawing/2014/main" id="{9E860417-A96F-4720-A87E-69E8C5CA6EA7}"/>
                </a:ext>
              </a:extLst>
            </p:cNvPr>
            <p:cNvSpPr>
              <a:spLocks/>
            </p:cNvSpPr>
            <p:nvPr userDrawn="1"/>
          </p:nvSpPr>
          <p:spPr bwMode="auto">
            <a:xfrm>
              <a:off x="5343525" y="1306513"/>
              <a:ext cx="7937" cy="7938"/>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1" name="Freeform 816">
              <a:extLst>
                <a:ext uri="{FF2B5EF4-FFF2-40B4-BE49-F238E27FC236}">
                  <a16:creationId xmlns:a16="http://schemas.microsoft.com/office/drawing/2014/main" id="{885DB78A-D66C-47E8-8F3B-EAF7CD439BC7}"/>
                </a:ext>
              </a:extLst>
            </p:cNvPr>
            <p:cNvSpPr>
              <a:spLocks/>
            </p:cNvSpPr>
            <p:nvPr userDrawn="1"/>
          </p:nvSpPr>
          <p:spPr bwMode="auto">
            <a:xfrm>
              <a:off x="5808662" y="1147763"/>
              <a:ext cx="7937" cy="7938"/>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2" name="Freeform 817">
              <a:extLst>
                <a:ext uri="{FF2B5EF4-FFF2-40B4-BE49-F238E27FC236}">
                  <a16:creationId xmlns:a16="http://schemas.microsoft.com/office/drawing/2014/main" id="{791FB264-E086-4FA7-9842-84578D289B56}"/>
                </a:ext>
              </a:extLst>
            </p:cNvPr>
            <p:cNvSpPr>
              <a:spLocks/>
            </p:cNvSpPr>
            <p:nvPr userDrawn="1"/>
          </p:nvSpPr>
          <p:spPr bwMode="auto">
            <a:xfrm>
              <a:off x="5816600" y="1235075"/>
              <a:ext cx="7937" cy="7938"/>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3" name="Freeform 818">
              <a:extLst>
                <a:ext uri="{FF2B5EF4-FFF2-40B4-BE49-F238E27FC236}">
                  <a16:creationId xmlns:a16="http://schemas.microsoft.com/office/drawing/2014/main" id="{ABCD8DC2-9BD9-49A7-A180-AF9E2C3513F4}"/>
                </a:ext>
              </a:extLst>
            </p:cNvPr>
            <p:cNvSpPr>
              <a:spLocks/>
            </p:cNvSpPr>
            <p:nvPr userDrawn="1"/>
          </p:nvSpPr>
          <p:spPr bwMode="auto">
            <a:xfrm>
              <a:off x="5824537" y="1306513"/>
              <a:ext cx="7937" cy="793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684" name="Group 1683">
            <a:extLst>
              <a:ext uri="{FF2B5EF4-FFF2-40B4-BE49-F238E27FC236}">
                <a16:creationId xmlns:a16="http://schemas.microsoft.com/office/drawing/2014/main" id="{7ED4883D-5469-4CB4-846A-064C57B212C0}"/>
              </a:ext>
            </a:extLst>
          </p:cNvPr>
          <p:cNvGrpSpPr/>
          <p:nvPr userDrawn="1"/>
        </p:nvGrpSpPr>
        <p:grpSpPr>
          <a:xfrm rot="20769998">
            <a:off x="11281106" y="890170"/>
            <a:ext cx="549129" cy="495490"/>
            <a:chOff x="5248275" y="314325"/>
            <a:chExt cx="2259012" cy="2038351"/>
          </a:xfrm>
          <a:solidFill>
            <a:schemeClr val="bg1"/>
          </a:solidFill>
        </p:grpSpPr>
        <p:grpSp>
          <p:nvGrpSpPr>
            <p:cNvPr id="1685" name="Group 205">
              <a:extLst>
                <a:ext uri="{FF2B5EF4-FFF2-40B4-BE49-F238E27FC236}">
                  <a16:creationId xmlns:a16="http://schemas.microsoft.com/office/drawing/2014/main" id="{358AB565-44D4-4D04-89E0-FAFB46F06F08}"/>
                </a:ext>
              </a:extLst>
            </p:cNvPr>
            <p:cNvGrpSpPr>
              <a:grpSpLocks/>
            </p:cNvGrpSpPr>
            <p:nvPr userDrawn="1"/>
          </p:nvGrpSpPr>
          <p:grpSpPr bwMode="auto">
            <a:xfrm>
              <a:off x="5248275" y="393700"/>
              <a:ext cx="1871662" cy="1935163"/>
              <a:chOff x="3306" y="248"/>
              <a:chExt cx="1179" cy="1219"/>
            </a:xfrm>
            <a:grpFill/>
          </p:grpSpPr>
          <p:sp>
            <p:nvSpPr>
              <p:cNvPr id="2299" name="Freeform 5">
                <a:extLst>
                  <a:ext uri="{FF2B5EF4-FFF2-40B4-BE49-F238E27FC236}">
                    <a16:creationId xmlns:a16="http://schemas.microsoft.com/office/drawing/2014/main" id="{EC1366EC-EE56-4DB1-9422-4CC5A0DD51BF}"/>
                  </a:ext>
                </a:extLst>
              </p:cNvPr>
              <p:cNvSpPr>
                <a:spLocks/>
              </p:cNvSpPr>
              <p:nvPr userDrawn="1"/>
            </p:nvSpPr>
            <p:spPr bwMode="auto">
              <a:xfrm>
                <a:off x="4431" y="1152"/>
                <a:ext cx="5" cy="1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0" name="Freeform 6">
                <a:extLst>
                  <a:ext uri="{FF2B5EF4-FFF2-40B4-BE49-F238E27FC236}">
                    <a16:creationId xmlns:a16="http://schemas.microsoft.com/office/drawing/2014/main" id="{7B2B089E-C8C3-42D1-AE6A-2DEAE6889725}"/>
                  </a:ext>
                </a:extLst>
              </p:cNvPr>
              <p:cNvSpPr>
                <a:spLocks/>
              </p:cNvSpPr>
              <p:nvPr userDrawn="1"/>
            </p:nvSpPr>
            <p:spPr bwMode="auto">
              <a:xfrm>
                <a:off x="4465" y="1207"/>
                <a:ext cx="10" cy="5"/>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0"/>
                      <a:pt x="0" y="0"/>
                    </a:cubicBezTo>
                    <a:cubicBezTo>
                      <a:pt x="0" y="0"/>
                      <a:pt x="2"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1" name="Freeform 7">
                <a:extLst>
                  <a:ext uri="{FF2B5EF4-FFF2-40B4-BE49-F238E27FC236}">
                    <a16:creationId xmlns:a16="http://schemas.microsoft.com/office/drawing/2014/main" id="{AA0B8C78-CF96-4A8B-868A-13845CF9DE2F}"/>
                  </a:ext>
                </a:extLst>
              </p:cNvPr>
              <p:cNvSpPr>
                <a:spLocks/>
              </p:cNvSpPr>
              <p:nvPr userDrawn="1"/>
            </p:nvSpPr>
            <p:spPr bwMode="auto">
              <a:xfrm>
                <a:off x="4470" y="1227"/>
                <a:ext cx="15" cy="35"/>
              </a:xfrm>
              <a:custGeom>
                <a:avLst/>
                <a:gdLst>
                  <a:gd name="T0" fmla="*/ 1 w 3"/>
                  <a:gd name="T1" fmla="*/ 7 h 7"/>
                  <a:gd name="T2" fmla="*/ 1 w 3"/>
                  <a:gd name="T3" fmla="*/ 1 h 7"/>
                  <a:gd name="T4" fmla="*/ 1 w 3"/>
                  <a:gd name="T5" fmla="*/ 1 h 7"/>
                  <a:gd name="T6" fmla="*/ 0 w 3"/>
                  <a:gd name="T7" fmla="*/ 0 h 7"/>
                  <a:gd name="T8" fmla="*/ 1 w 3"/>
                  <a:gd name="T9" fmla="*/ 4 h 7"/>
                  <a:gd name="T10" fmla="*/ 1 w 3"/>
                  <a:gd name="T11" fmla="*/ 7 h 7"/>
                </a:gdLst>
                <a:ahLst/>
                <a:cxnLst>
                  <a:cxn ang="0">
                    <a:pos x="T0" y="T1"/>
                  </a:cxn>
                  <a:cxn ang="0">
                    <a:pos x="T2" y="T3"/>
                  </a:cxn>
                  <a:cxn ang="0">
                    <a:pos x="T4" y="T5"/>
                  </a:cxn>
                  <a:cxn ang="0">
                    <a:pos x="T6" y="T7"/>
                  </a:cxn>
                  <a:cxn ang="0">
                    <a:pos x="T8" y="T9"/>
                  </a:cxn>
                  <a:cxn ang="0">
                    <a:pos x="T10" y="T11"/>
                  </a:cxn>
                </a:cxnLst>
                <a:rect l="0" t="0" r="r" b="b"/>
                <a:pathLst>
                  <a:path w="3" h="7">
                    <a:moveTo>
                      <a:pt x="1" y="7"/>
                    </a:moveTo>
                    <a:cubicBezTo>
                      <a:pt x="3" y="6"/>
                      <a:pt x="1" y="3"/>
                      <a:pt x="1" y="1"/>
                    </a:cubicBezTo>
                    <a:cubicBezTo>
                      <a:pt x="1" y="1"/>
                      <a:pt x="1" y="1"/>
                      <a:pt x="1" y="1"/>
                    </a:cubicBezTo>
                    <a:cubicBezTo>
                      <a:pt x="0" y="0"/>
                      <a:pt x="0" y="0"/>
                      <a:pt x="0" y="0"/>
                    </a:cubicBezTo>
                    <a:cubicBezTo>
                      <a:pt x="0" y="1"/>
                      <a:pt x="1" y="2"/>
                      <a:pt x="1" y="4"/>
                    </a:cubicBezTo>
                    <a:cubicBezTo>
                      <a:pt x="1" y="5"/>
                      <a:pt x="2" y="6"/>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2" name="Freeform 8">
                <a:extLst>
                  <a:ext uri="{FF2B5EF4-FFF2-40B4-BE49-F238E27FC236}">
                    <a16:creationId xmlns:a16="http://schemas.microsoft.com/office/drawing/2014/main" id="{2FE52348-0B66-46F9-B048-EF15CC456774}"/>
                  </a:ext>
                </a:extLst>
              </p:cNvPr>
              <p:cNvSpPr>
                <a:spLocks/>
              </p:cNvSpPr>
              <p:nvPr userDrawn="1"/>
            </p:nvSpPr>
            <p:spPr bwMode="auto">
              <a:xfrm>
                <a:off x="4460" y="1282"/>
                <a:ext cx="5" cy="15"/>
              </a:xfrm>
              <a:custGeom>
                <a:avLst/>
                <a:gdLst>
                  <a:gd name="T0" fmla="*/ 0 w 1"/>
                  <a:gd name="T1" fmla="*/ 2 h 3"/>
                  <a:gd name="T2" fmla="*/ 0 w 1"/>
                  <a:gd name="T3" fmla="*/ 0 h 3"/>
                  <a:gd name="T4" fmla="*/ 0 w 1"/>
                  <a:gd name="T5" fmla="*/ 1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0" y="3"/>
                      <a:pt x="0" y="0"/>
                    </a:cubicBezTo>
                    <a:cubicBezTo>
                      <a:pt x="0" y="0"/>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3" name="Freeform 9">
                <a:extLst>
                  <a:ext uri="{FF2B5EF4-FFF2-40B4-BE49-F238E27FC236}">
                    <a16:creationId xmlns:a16="http://schemas.microsoft.com/office/drawing/2014/main" id="{376FE9A8-CC87-4E3C-8744-198EBF9DC7A2}"/>
                  </a:ext>
                </a:extLst>
              </p:cNvPr>
              <p:cNvSpPr>
                <a:spLocks/>
              </p:cNvSpPr>
              <p:nvPr userDrawn="1"/>
            </p:nvSpPr>
            <p:spPr bwMode="auto">
              <a:xfrm>
                <a:off x="4460" y="1282"/>
                <a:ext cx="0" cy="5"/>
              </a:xfrm>
              <a:custGeom>
                <a:avLst/>
                <a:gdLst>
                  <a:gd name="T0" fmla="*/ 1 h 1"/>
                  <a:gd name="T1" fmla="*/ 1 h 1"/>
                </a:gdLst>
                <a:ahLst/>
                <a:cxnLst>
                  <a:cxn ang="0">
                    <a:pos x="0" y="T0"/>
                  </a:cxn>
                  <a:cxn ang="0">
                    <a:pos x="0" y="T1"/>
                  </a:cxn>
                </a:cxnLst>
                <a:rect l="0" t="0" r="r" b="b"/>
                <a:pathLst>
                  <a:path h="1">
                    <a:moveTo>
                      <a:pt x="0" y="1"/>
                    </a:move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4" name="Freeform 10">
                <a:extLst>
                  <a:ext uri="{FF2B5EF4-FFF2-40B4-BE49-F238E27FC236}">
                    <a16:creationId xmlns:a16="http://schemas.microsoft.com/office/drawing/2014/main" id="{62B3477B-B930-4169-9F87-437C10C01470}"/>
                  </a:ext>
                </a:extLst>
              </p:cNvPr>
              <p:cNvSpPr>
                <a:spLocks/>
              </p:cNvSpPr>
              <p:nvPr userDrawn="1"/>
            </p:nvSpPr>
            <p:spPr bwMode="auto">
              <a:xfrm>
                <a:off x="4451" y="1302"/>
                <a:ext cx="9" cy="10"/>
              </a:xfrm>
              <a:custGeom>
                <a:avLst/>
                <a:gdLst>
                  <a:gd name="T0" fmla="*/ 1 w 2"/>
                  <a:gd name="T1" fmla="*/ 1 h 2"/>
                  <a:gd name="T2" fmla="*/ 1 w 2"/>
                  <a:gd name="T3" fmla="*/ 0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0"/>
                      <a:pt x="1" y="0"/>
                    </a:cubicBezTo>
                    <a:cubicBezTo>
                      <a:pt x="1" y="0"/>
                      <a:pt x="1" y="1"/>
                      <a:pt x="1" y="1"/>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5" name="Freeform 11">
                <a:extLst>
                  <a:ext uri="{FF2B5EF4-FFF2-40B4-BE49-F238E27FC236}">
                    <a16:creationId xmlns:a16="http://schemas.microsoft.com/office/drawing/2014/main" id="{4EBA498B-F0A4-4D80-86D6-8CECD8502910}"/>
                  </a:ext>
                </a:extLst>
              </p:cNvPr>
              <p:cNvSpPr>
                <a:spLocks/>
              </p:cNvSpPr>
              <p:nvPr userDrawn="1"/>
            </p:nvSpPr>
            <p:spPr bwMode="auto">
              <a:xfrm>
                <a:off x="4460" y="131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6" name="Freeform 12">
                <a:extLst>
                  <a:ext uri="{FF2B5EF4-FFF2-40B4-BE49-F238E27FC236}">
                    <a16:creationId xmlns:a16="http://schemas.microsoft.com/office/drawing/2014/main" id="{EB4530D5-35EE-4D7C-94E6-7711B345F8E7}"/>
                  </a:ext>
                </a:extLst>
              </p:cNvPr>
              <p:cNvSpPr>
                <a:spLocks/>
              </p:cNvSpPr>
              <p:nvPr userDrawn="1"/>
            </p:nvSpPr>
            <p:spPr bwMode="auto">
              <a:xfrm>
                <a:off x="4460" y="1307"/>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7" name="Freeform 13">
                <a:extLst>
                  <a:ext uri="{FF2B5EF4-FFF2-40B4-BE49-F238E27FC236}">
                    <a16:creationId xmlns:a16="http://schemas.microsoft.com/office/drawing/2014/main" id="{03E4927B-DC4E-4EF3-AE6F-3670EE13903A}"/>
                  </a:ext>
                </a:extLst>
              </p:cNvPr>
              <p:cNvSpPr>
                <a:spLocks/>
              </p:cNvSpPr>
              <p:nvPr userDrawn="1"/>
            </p:nvSpPr>
            <p:spPr bwMode="auto">
              <a:xfrm>
                <a:off x="4465" y="1287"/>
                <a:ext cx="5" cy="15"/>
              </a:xfrm>
              <a:custGeom>
                <a:avLst/>
                <a:gdLst>
                  <a:gd name="T0" fmla="*/ 0 w 1"/>
                  <a:gd name="T1" fmla="*/ 3 h 3"/>
                  <a:gd name="T2" fmla="*/ 0 w 1"/>
                  <a:gd name="T3" fmla="*/ 3 h 3"/>
                  <a:gd name="T4" fmla="*/ 0 w 1"/>
                  <a:gd name="T5" fmla="*/ 3 h 3"/>
                </a:gdLst>
                <a:ahLst/>
                <a:cxnLst>
                  <a:cxn ang="0">
                    <a:pos x="T0" y="T1"/>
                  </a:cxn>
                  <a:cxn ang="0">
                    <a:pos x="T2" y="T3"/>
                  </a:cxn>
                  <a:cxn ang="0">
                    <a:pos x="T4" y="T5"/>
                  </a:cxn>
                </a:cxnLst>
                <a:rect l="0" t="0" r="r" b="b"/>
                <a:pathLst>
                  <a:path w="1" h="3">
                    <a:moveTo>
                      <a:pt x="0" y="3"/>
                    </a:moveTo>
                    <a:cubicBezTo>
                      <a:pt x="0" y="2"/>
                      <a:pt x="0" y="1"/>
                      <a:pt x="0" y="3"/>
                    </a:cubicBezTo>
                    <a:cubicBezTo>
                      <a:pt x="1" y="0"/>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8" name="Freeform 14">
                <a:extLst>
                  <a:ext uri="{FF2B5EF4-FFF2-40B4-BE49-F238E27FC236}">
                    <a16:creationId xmlns:a16="http://schemas.microsoft.com/office/drawing/2014/main" id="{0F01CC19-AC47-42E8-BD91-40C37897C605}"/>
                  </a:ext>
                </a:extLst>
              </p:cNvPr>
              <p:cNvSpPr>
                <a:spLocks/>
              </p:cNvSpPr>
              <p:nvPr userDrawn="1"/>
            </p:nvSpPr>
            <p:spPr bwMode="auto">
              <a:xfrm>
                <a:off x="4480" y="1252"/>
                <a:ext cx="5" cy="15"/>
              </a:xfrm>
              <a:custGeom>
                <a:avLst/>
                <a:gdLst>
                  <a:gd name="T0" fmla="*/ 1 w 1"/>
                  <a:gd name="T1" fmla="*/ 3 h 3"/>
                  <a:gd name="T2" fmla="*/ 1 w 1"/>
                  <a:gd name="T3" fmla="*/ 1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1"/>
                      <a:pt x="1" y="1"/>
                      <a:pt x="1" y="1"/>
                    </a:cubicBezTo>
                    <a:cubicBezTo>
                      <a:pt x="1" y="1"/>
                      <a:pt x="1" y="0"/>
                      <a:pt x="1"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9" name="Freeform 15">
                <a:extLst>
                  <a:ext uri="{FF2B5EF4-FFF2-40B4-BE49-F238E27FC236}">
                    <a16:creationId xmlns:a16="http://schemas.microsoft.com/office/drawing/2014/main" id="{4D8DAB35-2B08-4D65-B73E-010CF4250BD4}"/>
                  </a:ext>
                </a:extLst>
              </p:cNvPr>
              <p:cNvSpPr>
                <a:spLocks/>
              </p:cNvSpPr>
              <p:nvPr userDrawn="1"/>
            </p:nvSpPr>
            <p:spPr bwMode="auto">
              <a:xfrm>
                <a:off x="4436" y="1342"/>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0" name="Freeform 16">
                <a:extLst>
                  <a:ext uri="{FF2B5EF4-FFF2-40B4-BE49-F238E27FC236}">
                    <a16:creationId xmlns:a16="http://schemas.microsoft.com/office/drawing/2014/main" id="{97AAE5DF-E5DB-42D9-B2C2-C8962BAC43B3}"/>
                  </a:ext>
                </a:extLst>
              </p:cNvPr>
              <p:cNvSpPr>
                <a:spLocks/>
              </p:cNvSpPr>
              <p:nvPr userDrawn="1"/>
            </p:nvSpPr>
            <p:spPr bwMode="auto">
              <a:xfrm>
                <a:off x="4436" y="1347"/>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1" name="Freeform 17">
                <a:extLst>
                  <a:ext uri="{FF2B5EF4-FFF2-40B4-BE49-F238E27FC236}">
                    <a16:creationId xmlns:a16="http://schemas.microsoft.com/office/drawing/2014/main" id="{C04D1D43-A92F-4E83-8728-41884C3E1E66}"/>
                  </a:ext>
                </a:extLst>
              </p:cNvPr>
              <p:cNvSpPr>
                <a:spLocks/>
              </p:cNvSpPr>
              <p:nvPr userDrawn="1"/>
            </p:nvSpPr>
            <p:spPr bwMode="auto">
              <a:xfrm>
                <a:off x="4465" y="1307"/>
                <a:ext cx="0" cy="15"/>
              </a:xfrm>
              <a:custGeom>
                <a:avLst/>
                <a:gdLst>
                  <a:gd name="T0" fmla="*/ 15 h 15"/>
                  <a:gd name="T1" fmla="*/ 0 h 15"/>
                  <a:gd name="T2" fmla="*/ 15 h 15"/>
                  <a:gd name="T3" fmla="*/ 15 h 15"/>
                </a:gdLst>
                <a:ahLst/>
                <a:cxnLst>
                  <a:cxn ang="0">
                    <a:pos x="0" y="T0"/>
                  </a:cxn>
                  <a:cxn ang="0">
                    <a:pos x="0" y="T1"/>
                  </a:cxn>
                  <a:cxn ang="0">
                    <a:pos x="0" y="T2"/>
                  </a:cxn>
                  <a:cxn ang="0">
                    <a:pos x="0" y="T3"/>
                  </a:cxn>
                </a:cxnLst>
                <a:rect l="0" t="0" r="r" b="b"/>
                <a:pathLst>
                  <a:path h="15">
                    <a:moveTo>
                      <a:pt x="0" y="15"/>
                    </a:moveTo>
                    <a:lnTo>
                      <a:pt x="0" y="0"/>
                    </a:lnTo>
                    <a:lnTo>
                      <a:pt x="0"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2" name="Freeform 18">
                <a:extLst>
                  <a:ext uri="{FF2B5EF4-FFF2-40B4-BE49-F238E27FC236}">
                    <a16:creationId xmlns:a16="http://schemas.microsoft.com/office/drawing/2014/main" id="{340F71A0-2127-4C2B-85C5-63946C9B49FE}"/>
                  </a:ext>
                </a:extLst>
              </p:cNvPr>
              <p:cNvSpPr>
                <a:spLocks/>
              </p:cNvSpPr>
              <p:nvPr userDrawn="1"/>
            </p:nvSpPr>
            <p:spPr bwMode="auto">
              <a:xfrm>
                <a:off x="4411" y="1362"/>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3" name="Freeform 19">
                <a:extLst>
                  <a:ext uri="{FF2B5EF4-FFF2-40B4-BE49-F238E27FC236}">
                    <a16:creationId xmlns:a16="http://schemas.microsoft.com/office/drawing/2014/main" id="{C717722A-F030-45DB-9203-CAC9CF5BF24F}"/>
                  </a:ext>
                </a:extLst>
              </p:cNvPr>
              <p:cNvSpPr>
                <a:spLocks/>
              </p:cNvSpPr>
              <p:nvPr userDrawn="1"/>
            </p:nvSpPr>
            <p:spPr bwMode="auto">
              <a:xfrm>
                <a:off x="4386" y="1372"/>
                <a:ext cx="15" cy="10"/>
              </a:xfrm>
              <a:custGeom>
                <a:avLst/>
                <a:gdLst>
                  <a:gd name="T0" fmla="*/ 2 w 3"/>
                  <a:gd name="T1" fmla="*/ 1 h 2"/>
                  <a:gd name="T2" fmla="*/ 2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1" y="1"/>
                      <a:pt x="2" y="0"/>
                    </a:cubicBezTo>
                    <a:cubicBezTo>
                      <a:pt x="1" y="1"/>
                      <a:pt x="0" y="1"/>
                      <a:pt x="0" y="2"/>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4" name="Freeform 20">
                <a:extLst>
                  <a:ext uri="{FF2B5EF4-FFF2-40B4-BE49-F238E27FC236}">
                    <a16:creationId xmlns:a16="http://schemas.microsoft.com/office/drawing/2014/main" id="{8F3FAB33-78F4-4059-AAD7-D9EDA8A555FE}"/>
                  </a:ext>
                </a:extLst>
              </p:cNvPr>
              <p:cNvSpPr>
                <a:spLocks/>
              </p:cNvSpPr>
              <p:nvPr userDrawn="1"/>
            </p:nvSpPr>
            <p:spPr bwMode="auto">
              <a:xfrm>
                <a:off x="4381" y="13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5" name="Freeform 21">
                <a:extLst>
                  <a:ext uri="{FF2B5EF4-FFF2-40B4-BE49-F238E27FC236}">
                    <a16:creationId xmlns:a16="http://schemas.microsoft.com/office/drawing/2014/main" id="{4EFF2D65-A99B-4B31-8002-9AC8B247B01B}"/>
                  </a:ext>
                </a:extLst>
              </p:cNvPr>
              <p:cNvSpPr>
                <a:spLocks/>
              </p:cNvSpPr>
              <p:nvPr userDrawn="1"/>
            </p:nvSpPr>
            <p:spPr bwMode="auto">
              <a:xfrm>
                <a:off x="4421" y="1362"/>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6" name="Freeform 22">
                <a:extLst>
                  <a:ext uri="{FF2B5EF4-FFF2-40B4-BE49-F238E27FC236}">
                    <a16:creationId xmlns:a16="http://schemas.microsoft.com/office/drawing/2014/main" id="{C089A015-E990-4FC9-8B5F-8E05B8EDB8D5}"/>
                  </a:ext>
                </a:extLst>
              </p:cNvPr>
              <p:cNvSpPr>
                <a:spLocks/>
              </p:cNvSpPr>
              <p:nvPr userDrawn="1"/>
            </p:nvSpPr>
            <p:spPr bwMode="auto">
              <a:xfrm>
                <a:off x="4421" y="1367"/>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7" name="Freeform 23">
                <a:extLst>
                  <a:ext uri="{FF2B5EF4-FFF2-40B4-BE49-F238E27FC236}">
                    <a16:creationId xmlns:a16="http://schemas.microsoft.com/office/drawing/2014/main" id="{432B797E-495A-4616-9867-AEFC98FEEDDE}"/>
                  </a:ext>
                </a:extLst>
              </p:cNvPr>
              <p:cNvSpPr>
                <a:spLocks/>
              </p:cNvSpPr>
              <p:nvPr userDrawn="1"/>
            </p:nvSpPr>
            <p:spPr bwMode="auto">
              <a:xfrm>
                <a:off x="4426"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8" name="Freeform 24">
                <a:extLst>
                  <a:ext uri="{FF2B5EF4-FFF2-40B4-BE49-F238E27FC236}">
                    <a16:creationId xmlns:a16="http://schemas.microsoft.com/office/drawing/2014/main" id="{0BAE7D04-6C7F-494B-A434-E5B27FB30E50}"/>
                  </a:ext>
                </a:extLst>
              </p:cNvPr>
              <p:cNvSpPr>
                <a:spLocks/>
              </p:cNvSpPr>
              <p:nvPr userDrawn="1"/>
            </p:nvSpPr>
            <p:spPr bwMode="auto">
              <a:xfrm>
                <a:off x="4451" y="1337"/>
                <a:ext cx="4" cy="20"/>
              </a:xfrm>
              <a:custGeom>
                <a:avLst/>
                <a:gdLst>
                  <a:gd name="T0" fmla="*/ 0 w 1"/>
                  <a:gd name="T1" fmla="*/ 0 h 4"/>
                  <a:gd name="T2" fmla="*/ 1 w 1"/>
                  <a:gd name="T3" fmla="*/ 2 h 4"/>
                  <a:gd name="T4" fmla="*/ 0 w 1"/>
                  <a:gd name="T5" fmla="*/ 0 h 4"/>
                </a:gdLst>
                <a:ahLst/>
                <a:cxnLst>
                  <a:cxn ang="0">
                    <a:pos x="T0" y="T1"/>
                  </a:cxn>
                  <a:cxn ang="0">
                    <a:pos x="T2" y="T3"/>
                  </a:cxn>
                  <a:cxn ang="0">
                    <a:pos x="T4" y="T5"/>
                  </a:cxn>
                </a:cxnLst>
                <a:rect l="0" t="0" r="r" b="b"/>
                <a:pathLst>
                  <a:path w="1" h="4">
                    <a:moveTo>
                      <a:pt x="0" y="0"/>
                    </a:moveTo>
                    <a:cubicBezTo>
                      <a:pt x="0" y="1"/>
                      <a:pt x="0" y="4"/>
                      <a:pt x="1" y="2"/>
                    </a:cubicBezTo>
                    <a:cubicBezTo>
                      <a:pt x="1" y="1"/>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9" name="Freeform 25">
                <a:extLst>
                  <a:ext uri="{FF2B5EF4-FFF2-40B4-BE49-F238E27FC236}">
                    <a16:creationId xmlns:a16="http://schemas.microsoft.com/office/drawing/2014/main" id="{020E58FA-7298-4C72-8F53-F51FA7BB801A}"/>
                  </a:ext>
                </a:extLst>
              </p:cNvPr>
              <p:cNvSpPr>
                <a:spLocks/>
              </p:cNvSpPr>
              <p:nvPr userDrawn="1"/>
            </p:nvSpPr>
            <p:spPr bwMode="auto">
              <a:xfrm>
                <a:off x="4436" y="1352"/>
                <a:ext cx="5" cy="10"/>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1"/>
                      <a:pt x="0" y="1"/>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0" name="Freeform 26">
                <a:extLst>
                  <a:ext uri="{FF2B5EF4-FFF2-40B4-BE49-F238E27FC236}">
                    <a16:creationId xmlns:a16="http://schemas.microsoft.com/office/drawing/2014/main" id="{D52D6201-E636-442E-96C3-4D1ADE7A399F}"/>
                  </a:ext>
                </a:extLst>
              </p:cNvPr>
              <p:cNvSpPr>
                <a:spLocks/>
              </p:cNvSpPr>
              <p:nvPr userDrawn="1"/>
            </p:nvSpPr>
            <p:spPr bwMode="auto">
              <a:xfrm>
                <a:off x="4431" y="1362"/>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1" name="Freeform 27">
                <a:extLst>
                  <a:ext uri="{FF2B5EF4-FFF2-40B4-BE49-F238E27FC236}">
                    <a16:creationId xmlns:a16="http://schemas.microsoft.com/office/drawing/2014/main" id="{C5956081-0BE3-424F-AAB3-F8FF20BB17A1}"/>
                  </a:ext>
                </a:extLst>
              </p:cNvPr>
              <p:cNvSpPr>
                <a:spLocks/>
              </p:cNvSpPr>
              <p:nvPr userDrawn="1"/>
            </p:nvSpPr>
            <p:spPr bwMode="auto">
              <a:xfrm>
                <a:off x="4381" y="1382"/>
                <a:ext cx="15" cy="10"/>
              </a:xfrm>
              <a:custGeom>
                <a:avLst/>
                <a:gdLst>
                  <a:gd name="T0" fmla="*/ 2 w 3"/>
                  <a:gd name="T1" fmla="*/ 1 h 2"/>
                  <a:gd name="T2" fmla="*/ 0 w 3"/>
                  <a:gd name="T3" fmla="*/ 2 h 2"/>
                  <a:gd name="T4" fmla="*/ 3 w 3"/>
                  <a:gd name="T5" fmla="*/ 1 h 2"/>
                  <a:gd name="T6" fmla="*/ 2 w 3"/>
                  <a:gd name="T7" fmla="*/ 1 h 2"/>
                </a:gdLst>
                <a:ahLst/>
                <a:cxnLst>
                  <a:cxn ang="0">
                    <a:pos x="T0" y="T1"/>
                  </a:cxn>
                  <a:cxn ang="0">
                    <a:pos x="T2" y="T3"/>
                  </a:cxn>
                  <a:cxn ang="0">
                    <a:pos x="T4" y="T5"/>
                  </a:cxn>
                  <a:cxn ang="0">
                    <a:pos x="T6" y="T7"/>
                  </a:cxn>
                </a:cxnLst>
                <a:rect l="0" t="0" r="r" b="b"/>
                <a:pathLst>
                  <a:path w="3" h="2">
                    <a:moveTo>
                      <a:pt x="2" y="1"/>
                    </a:moveTo>
                    <a:cubicBezTo>
                      <a:pt x="2" y="1"/>
                      <a:pt x="1" y="2"/>
                      <a:pt x="0" y="2"/>
                    </a:cubicBezTo>
                    <a:cubicBezTo>
                      <a:pt x="1" y="2"/>
                      <a:pt x="2" y="2"/>
                      <a:pt x="3" y="1"/>
                    </a:cubicBezTo>
                    <a:cubicBezTo>
                      <a:pt x="3" y="1"/>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2" name="Freeform 28">
                <a:extLst>
                  <a:ext uri="{FF2B5EF4-FFF2-40B4-BE49-F238E27FC236}">
                    <a16:creationId xmlns:a16="http://schemas.microsoft.com/office/drawing/2014/main" id="{B8028F8F-412B-48EC-841A-B073FBA44713}"/>
                  </a:ext>
                </a:extLst>
              </p:cNvPr>
              <p:cNvSpPr>
                <a:spLocks/>
              </p:cNvSpPr>
              <p:nvPr userDrawn="1"/>
            </p:nvSpPr>
            <p:spPr bwMode="auto">
              <a:xfrm>
                <a:off x="4411"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3" name="Freeform 29">
                <a:extLst>
                  <a:ext uri="{FF2B5EF4-FFF2-40B4-BE49-F238E27FC236}">
                    <a16:creationId xmlns:a16="http://schemas.microsoft.com/office/drawing/2014/main" id="{D91620F5-90C5-4A37-B573-9FD282E1FBC5}"/>
                  </a:ext>
                </a:extLst>
              </p:cNvPr>
              <p:cNvSpPr>
                <a:spLocks/>
              </p:cNvSpPr>
              <p:nvPr userDrawn="1"/>
            </p:nvSpPr>
            <p:spPr bwMode="auto">
              <a:xfrm>
                <a:off x="4336" y="1407"/>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4" name="Freeform 30">
                <a:extLst>
                  <a:ext uri="{FF2B5EF4-FFF2-40B4-BE49-F238E27FC236}">
                    <a16:creationId xmlns:a16="http://schemas.microsoft.com/office/drawing/2014/main" id="{23EA3B76-FE78-4D73-BFE9-720AC5C12476}"/>
                  </a:ext>
                </a:extLst>
              </p:cNvPr>
              <p:cNvSpPr>
                <a:spLocks/>
              </p:cNvSpPr>
              <p:nvPr userDrawn="1"/>
            </p:nvSpPr>
            <p:spPr bwMode="auto">
              <a:xfrm>
                <a:off x="4396" y="1382"/>
                <a:ext cx="10" cy="5"/>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0"/>
                      <a:pt x="2" y="0"/>
                    </a:cubicBezTo>
                    <a:cubicBezTo>
                      <a:pt x="1" y="0"/>
                      <a:pt x="1"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5" name="Freeform 31">
                <a:extLst>
                  <a:ext uri="{FF2B5EF4-FFF2-40B4-BE49-F238E27FC236}">
                    <a16:creationId xmlns:a16="http://schemas.microsoft.com/office/drawing/2014/main" id="{C6024278-A87B-4D52-8811-06C65B393ABC}"/>
                  </a:ext>
                </a:extLst>
              </p:cNvPr>
              <p:cNvSpPr>
                <a:spLocks/>
              </p:cNvSpPr>
              <p:nvPr userDrawn="1"/>
            </p:nvSpPr>
            <p:spPr bwMode="auto">
              <a:xfrm>
                <a:off x="4366" y="1392"/>
                <a:ext cx="10" cy="5"/>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2"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6" name="Freeform 32">
                <a:extLst>
                  <a:ext uri="{FF2B5EF4-FFF2-40B4-BE49-F238E27FC236}">
                    <a16:creationId xmlns:a16="http://schemas.microsoft.com/office/drawing/2014/main" id="{FC9F481C-F342-433B-8140-4195DCE49B63}"/>
                  </a:ext>
                </a:extLst>
              </p:cNvPr>
              <p:cNvSpPr>
                <a:spLocks/>
              </p:cNvSpPr>
              <p:nvPr userDrawn="1"/>
            </p:nvSpPr>
            <p:spPr bwMode="auto">
              <a:xfrm>
                <a:off x="4406"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7" name="Freeform 33">
                <a:extLst>
                  <a:ext uri="{FF2B5EF4-FFF2-40B4-BE49-F238E27FC236}">
                    <a16:creationId xmlns:a16="http://schemas.microsoft.com/office/drawing/2014/main" id="{206089AD-246D-44F4-BA37-4BD8B56FF133}"/>
                  </a:ext>
                </a:extLst>
              </p:cNvPr>
              <p:cNvSpPr>
                <a:spLocks/>
              </p:cNvSpPr>
              <p:nvPr userDrawn="1"/>
            </p:nvSpPr>
            <p:spPr bwMode="auto">
              <a:xfrm>
                <a:off x="4406" y="1377"/>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8" name="Freeform 34">
                <a:extLst>
                  <a:ext uri="{FF2B5EF4-FFF2-40B4-BE49-F238E27FC236}">
                    <a16:creationId xmlns:a16="http://schemas.microsoft.com/office/drawing/2014/main" id="{2D026442-AAAC-4A86-A218-041EA32541C6}"/>
                  </a:ext>
                </a:extLst>
              </p:cNvPr>
              <p:cNvSpPr>
                <a:spLocks/>
              </p:cNvSpPr>
              <p:nvPr userDrawn="1"/>
            </p:nvSpPr>
            <p:spPr bwMode="auto">
              <a:xfrm>
                <a:off x="4316" y="1412"/>
                <a:ext cx="40" cy="25"/>
              </a:xfrm>
              <a:custGeom>
                <a:avLst/>
                <a:gdLst>
                  <a:gd name="T0" fmla="*/ 3 w 8"/>
                  <a:gd name="T1" fmla="*/ 5 h 5"/>
                  <a:gd name="T2" fmla="*/ 7 w 8"/>
                  <a:gd name="T3" fmla="*/ 4 h 5"/>
                  <a:gd name="T4" fmla="*/ 5 w 8"/>
                  <a:gd name="T5" fmla="*/ 0 h 5"/>
                  <a:gd name="T6" fmla="*/ 3 w 8"/>
                  <a:gd name="T7" fmla="*/ 1 h 5"/>
                  <a:gd name="T8" fmla="*/ 6 w 8"/>
                  <a:gd name="T9" fmla="*/ 2 h 5"/>
                  <a:gd name="T10" fmla="*/ 2 w 8"/>
                  <a:gd name="T11" fmla="*/ 2 h 5"/>
                  <a:gd name="T12" fmla="*/ 0 w 8"/>
                  <a:gd name="T13" fmla="*/ 5 h 5"/>
                  <a:gd name="T14" fmla="*/ 3 w 8"/>
                  <a:gd name="T15" fmla="*/ 4 h 5"/>
                  <a:gd name="T16" fmla="*/ 3 w 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3" y="5"/>
                    </a:moveTo>
                    <a:cubicBezTo>
                      <a:pt x="3" y="4"/>
                      <a:pt x="5" y="3"/>
                      <a:pt x="7" y="4"/>
                    </a:cubicBezTo>
                    <a:cubicBezTo>
                      <a:pt x="8" y="2"/>
                      <a:pt x="6" y="1"/>
                      <a:pt x="5" y="0"/>
                    </a:cubicBezTo>
                    <a:cubicBezTo>
                      <a:pt x="5" y="0"/>
                      <a:pt x="5" y="0"/>
                      <a:pt x="3" y="1"/>
                    </a:cubicBezTo>
                    <a:cubicBezTo>
                      <a:pt x="4" y="1"/>
                      <a:pt x="7" y="1"/>
                      <a:pt x="6" y="2"/>
                    </a:cubicBezTo>
                    <a:cubicBezTo>
                      <a:pt x="3" y="3"/>
                      <a:pt x="4" y="2"/>
                      <a:pt x="2" y="2"/>
                    </a:cubicBezTo>
                    <a:cubicBezTo>
                      <a:pt x="4" y="3"/>
                      <a:pt x="0" y="4"/>
                      <a:pt x="0" y="5"/>
                    </a:cubicBezTo>
                    <a:cubicBezTo>
                      <a:pt x="3" y="4"/>
                      <a:pt x="3" y="4"/>
                      <a:pt x="3" y="4"/>
                    </a:cubicBezTo>
                    <a:cubicBezTo>
                      <a:pt x="3" y="4"/>
                      <a:pt x="2"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9" name="Freeform 35">
                <a:extLst>
                  <a:ext uri="{FF2B5EF4-FFF2-40B4-BE49-F238E27FC236}">
                    <a16:creationId xmlns:a16="http://schemas.microsoft.com/office/drawing/2014/main" id="{1A921721-4D08-4C3A-BFAE-A37B83544BB1}"/>
                  </a:ext>
                </a:extLst>
              </p:cNvPr>
              <p:cNvSpPr>
                <a:spLocks/>
              </p:cNvSpPr>
              <p:nvPr userDrawn="1"/>
            </p:nvSpPr>
            <p:spPr bwMode="auto">
              <a:xfrm>
                <a:off x="4341" y="1402"/>
                <a:ext cx="20" cy="5"/>
              </a:xfrm>
              <a:custGeom>
                <a:avLst/>
                <a:gdLst>
                  <a:gd name="T0" fmla="*/ 3 w 4"/>
                  <a:gd name="T1" fmla="*/ 1 h 1"/>
                  <a:gd name="T2" fmla="*/ 4 w 4"/>
                  <a:gd name="T3" fmla="*/ 0 h 1"/>
                  <a:gd name="T4" fmla="*/ 1 w 4"/>
                  <a:gd name="T5" fmla="*/ 0 h 1"/>
                  <a:gd name="T6" fmla="*/ 0 w 4"/>
                  <a:gd name="T7" fmla="*/ 1 h 1"/>
                  <a:gd name="T8" fmla="*/ 1 w 4"/>
                  <a:gd name="T9" fmla="*/ 1 h 1"/>
                  <a:gd name="T10" fmla="*/ 3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0"/>
                      <a:pt x="4" y="0"/>
                      <a:pt x="4" y="0"/>
                    </a:cubicBezTo>
                    <a:cubicBezTo>
                      <a:pt x="3" y="0"/>
                      <a:pt x="2" y="0"/>
                      <a:pt x="1" y="0"/>
                    </a:cubicBezTo>
                    <a:cubicBezTo>
                      <a:pt x="0" y="1"/>
                      <a:pt x="0" y="1"/>
                      <a:pt x="0" y="1"/>
                    </a:cubicBezTo>
                    <a:cubicBezTo>
                      <a:pt x="0" y="1"/>
                      <a:pt x="1" y="1"/>
                      <a:pt x="1" y="1"/>
                    </a:cubicBezTo>
                    <a:cubicBezTo>
                      <a:pt x="2" y="1"/>
                      <a:pt x="3" y="0"/>
                      <a:pt x="3"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0" name="Freeform 36">
                <a:extLst>
                  <a:ext uri="{FF2B5EF4-FFF2-40B4-BE49-F238E27FC236}">
                    <a16:creationId xmlns:a16="http://schemas.microsoft.com/office/drawing/2014/main" id="{22F31463-D986-495B-86B6-D749F32A09D0}"/>
                  </a:ext>
                </a:extLst>
              </p:cNvPr>
              <p:cNvSpPr>
                <a:spLocks/>
              </p:cNvSpPr>
              <p:nvPr userDrawn="1"/>
            </p:nvSpPr>
            <p:spPr bwMode="auto">
              <a:xfrm>
                <a:off x="4361" y="1392"/>
                <a:ext cx="25" cy="15"/>
              </a:xfrm>
              <a:custGeom>
                <a:avLst/>
                <a:gdLst>
                  <a:gd name="T0" fmla="*/ 3 w 5"/>
                  <a:gd name="T1" fmla="*/ 1 h 3"/>
                  <a:gd name="T2" fmla="*/ 2 w 5"/>
                  <a:gd name="T3" fmla="*/ 3 h 3"/>
                  <a:gd name="T4" fmla="*/ 5 w 5"/>
                  <a:gd name="T5" fmla="*/ 1 h 3"/>
                  <a:gd name="T6" fmla="*/ 3 w 5"/>
                  <a:gd name="T7" fmla="*/ 1 h 3"/>
                  <a:gd name="T8" fmla="*/ 4 w 5"/>
                  <a:gd name="T9" fmla="*/ 0 h 3"/>
                  <a:gd name="T10" fmla="*/ 3 w 5"/>
                  <a:gd name="T11" fmla="*/ 1 h 3"/>
                  <a:gd name="T12" fmla="*/ 3 w 5"/>
                  <a:gd name="T13" fmla="*/ 1 h 3"/>
                  <a:gd name="T14" fmla="*/ 3 w 5"/>
                  <a:gd name="T15" fmla="*/ 1 h 3"/>
                  <a:gd name="T16" fmla="*/ 3 w 5"/>
                  <a:gd name="T17" fmla="*/ 1 h 3"/>
                  <a:gd name="T18" fmla="*/ 3 w 5"/>
                  <a:gd name="T19" fmla="*/ 1 h 3"/>
                  <a:gd name="T20" fmla="*/ 3 w 5"/>
                  <a:gd name="T21" fmla="*/ 1 h 3"/>
                  <a:gd name="T22" fmla="*/ 3 w 5"/>
                  <a:gd name="T23" fmla="*/ 1 h 3"/>
                  <a:gd name="T24" fmla="*/ 3 w 5"/>
                  <a:gd name="T25" fmla="*/ 1 h 3"/>
                  <a:gd name="T26" fmla="*/ 3 w 5"/>
                  <a:gd name="T27" fmla="*/ 1 h 3"/>
                  <a:gd name="T28" fmla="*/ 3 w 5"/>
                  <a:gd name="T29" fmla="*/ 1 h 3"/>
                  <a:gd name="T30" fmla="*/ 0 w 5"/>
                  <a:gd name="T31" fmla="*/ 2 h 3"/>
                  <a:gd name="T32" fmla="*/ 3 w 5"/>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3">
                    <a:moveTo>
                      <a:pt x="3" y="1"/>
                    </a:moveTo>
                    <a:cubicBezTo>
                      <a:pt x="3" y="2"/>
                      <a:pt x="1" y="3"/>
                      <a:pt x="2" y="3"/>
                    </a:cubicBezTo>
                    <a:cubicBezTo>
                      <a:pt x="4" y="3"/>
                      <a:pt x="4" y="2"/>
                      <a:pt x="5" y="1"/>
                    </a:cubicBezTo>
                    <a:cubicBezTo>
                      <a:pt x="1" y="3"/>
                      <a:pt x="5" y="1"/>
                      <a:pt x="3" y="1"/>
                    </a:cubicBezTo>
                    <a:cubicBezTo>
                      <a:pt x="3" y="1"/>
                      <a:pt x="4" y="1"/>
                      <a:pt x="4" y="0"/>
                    </a:cubicBezTo>
                    <a:cubicBezTo>
                      <a:pt x="4"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3" y="1"/>
                      <a:pt x="3" y="1"/>
                    </a:cubicBezTo>
                    <a:cubicBezTo>
                      <a:pt x="3" y="1"/>
                      <a:pt x="3" y="1"/>
                      <a:pt x="3" y="1"/>
                    </a:cubicBezTo>
                    <a:cubicBezTo>
                      <a:pt x="3" y="1"/>
                      <a:pt x="3" y="1"/>
                      <a:pt x="3" y="1"/>
                    </a:cubicBezTo>
                    <a:cubicBezTo>
                      <a:pt x="0" y="2"/>
                      <a:pt x="0" y="2"/>
                      <a:pt x="0" y="2"/>
                    </a:cubicBezTo>
                    <a:cubicBezTo>
                      <a:pt x="0" y="2"/>
                      <a:pt x="1"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1" name="Freeform 37">
                <a:extLst>
                  <a:ext uri="{FF2B5EF4-FFF2-40B4-BE49-F238E27FC236}">
                    <a16:creationId xmlns:a16="http://schemas.microsoft.com/office/drawing/2014/main" id="{D4487313-3693-4B0C-9204-770B72427875}"/>
                  </a:ext>
                </a:extLst>
              </p:cNvPr>
              <p:cNvSpPr>
                <a:spLocks/>
              </p:cNvSpPr>
              <p:nvPr userDrawn="1"/>
            </p:nvSpPr>
            <p:spPr bwMode="auto">
              <a:xfrm>
                <a:off x="4455"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2" name="Freeform 38">
                <a:extLst>
                  <a:ext uri="{FF2B5EF4-FFF2-40B4-BE49-F238E27FC236}">
                    <a16:creationId xmlns:a16="http://schemas.microsoft.com/office/drawing/2014/main" id="{2119FBDC-A5E4-4D24-BAA8-BFDF937E8729}"/>
                  </a:ext>
                </a:extLst>
              </p:cNvPr>
              <p:cNvSpPr>
                <a:spLocks/>
              </p:cNvSpPr>
              <p:nvPr userDrawn="1"/>
            </p:nvSpPr>
            <p:spPr bwMode="auto">
              <a:xfrm>
                <a:off x="4436" y="1352"/>
                <a:ext cx="24" cy="15"/>
              </a:xfrm>
              <a:custGeom>
                <a:avLst/>
                <a:gdLst>
                  <a:gd name="T0" fmla="*/ 3 w 5"/>
                  <a:gd name="T1" fmla="*/ 3 h 3"/>
                  <a:gd name="T2" fmla="*/ 4 w 5"/>
                  <a:gd name="T3" fmla="*/ 1 h 3"/>
                  <a:gd name="T4" fmla="*/ 4 w 5"/>
                  <a:gd name="T5" fmla="*/ 2 h 3"/>
                  <a:gd name="T6" fmla="*/ 4 w 5"/>
                  <a:gd name="T7" fmla="*/ 1 h 3"/>
                  <a:gd name="T8" fmla="*/ 4 w 5"/>
                  <a:gd name="T9" fmla="*/ 1 h 3"/>
                  <a:gd name="T10" fmla="*/ 1 w 5"/>
                  <a:gd name="T11" fmla="*/ 3 h 3"/>
                  <a:gd name="T12" fmla="*/ 3 w 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3"/>
                    </a:moveTo>
                    <a:cubicBezTo>
                      <a:pt x="3" y="2"/>
                      <a:pt x="3" y="2"/>
                      <a:pt x="4" y="1"/>
                    </a:cubicBezTo>
                    <a:cubicBezTo>
                      <a:pt x="4" y="1"/>
                      <a:pt x="4" y="2"/>
                      <a:pt x="4" y="2"/>
                    </a:cubicBezTo>
                    <a:cubicBezTo>
                      <a:pt x="5" y="1"/>
                      <a:pt x="5" y="0"/>
                      <a:pt x="4" y="1"/>
                    </a:cubicBezTo>
                    <a:cubicBezTo>
                      <a:pt x="4" y="1"/>
                      <a:pt x="4" y="1"/>
                      <a:pt x="4" y="1"/>
                    </a:cubicBezTo>
                    <a:cubicBezTo>
                      <a:pt x="2" y="2"/>
                      <a:pt x="0" y="3"/>
                      <a:pt x="1" y="3"/>
                    </a:cubicBezTo>
                    <a:cubicBezTo>
                      <a:pt x="1"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3" name="Freeform 39">
                <a:extLst>
                  <a:ext uri="{FF2B5EF4-FFF2-40B4-BE49-F238E27FC236}">
                    <a16:creationId xmlns:a16="http://schemas.microsoft.com/office/drawing/2014/main" id="{525B3197-6370-4221-BBEA-6A73025746B3}"/>
                  </a:ext>
                </a:extLst>
              </p:cNvPr>
              <p:cNvSpPr>
                <a:spLocks/>
              </p:cNvSpPr>
              <p:nvPr userDrawn="1"/>
            </p:nvSpPr>
            <p:spPr bwMode="auto">
              <a:xfrm>
                <a:off x="4401" y="1387"/>
                <a:ext cx="15" cy="10"/>
              </a:xfrm>
              <a:custGeom>
                <a:avLst/>
                <a:gdLst>
                  <a:gd name="T0" fmla="*/ 3 w 3"/>
                  <a:gd name="T1" fmla="*/ 0 h 2"/>
                  <a:gd name="T2" fmla="*/ 0 w 3"/>
                  <a:gd name="T3" fmla="*/ 2 h 2"/>
                  <a:gd name="T4" fmla="*/ 2 w 3"/>
                  <a:gd name="T5" fmla="*/ 2 h 2"/>
                  <a:gd name="T6" fmla="*/ 2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3" y="0"/>
                      <a:pt x="0" y="2"/>
                      <a:pt x="0" y="2"/>
                    </a:cubicBezTo>
                    <a:cubicBezTo>
                      <a:pt x="2" y="2"/>
                      <a:pt x="2" y="2"/>
                      <a:pt x="2" y="2"/>
                    </a:cubicBezTo>
                    <a:cubicBezTo>
                      <a:pt x="2" y="2"/>
                      <a:pt x="2" y="2"/>
                      <a:pt x="2" y="2"/>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4" name="Freeform 40">
                <a:extLst>
                  <a:ext uri="{FF2B5EF4-FFF2-40B4-BE49-F238E27FC236}">
                    <a16:creationId xmlns:a16="http://schemas.microsoft.com/office/drawing/2014/main" id="{582C8A09-3042-4A8E-862A-DA6DE9046BBF}"/>
                  </a:ext>
                </a:extLst>
              </p:cNvPr>
              <p:cNvSpPr>
                <a:spLocks/>
              </p:cNvSpPr>
              <p:nvPr userDrawn="1"/>
            </p:nvSpPr>
            <p:spPr bwMode="auto">
              <a:xfrm>
                <a:off x="4331" y="1402"/>
                <a:ext cx="5" cy="10"/>
              </a:xfrm>
              <a:custGeom>
                <a:avLst/>
                <a:gdLst>
                  <a:gd name="T0" fmla="*/ 5 w 5"/>
                  <a:gd name="T1" fmla="*/ 5 h 10"/>
                  <a:gd name="T2" fmla="*/ 5 w 5"/>
                  <a:gd name="T3" fmla="*/ 0 h 10"/>
                  <a:gd name="T4" fmla="*/ 0 w 5"/>
                  <a:gd name="T5" fmla="*/ 10 h 10"/>
                  <a:gd name="T6" fmla="*/ 5 w 5"/>
                  <a:gd name="T7" fmla="*/ 5 h 10"/>
                </a:gdLst>
                <a:ahLst/>
                <a:cxnLst>
                  <a:cxn ang="0">
                    <a:pos x="T0" y="T1"/>
                  </a:cxn>
                  <a:cxn ang="0">
                    <a:pos x="T2" y="T3"/>
                  </a:cxn>
                  <a:cxn ang="0">
                    <a:pos x="T4" y="T5"/>
                  </a:cxn>
                  <a:cxn ang="0">
                    <a:pos x="T6" y="T7"/>
                  </a:cxn>
                </a:cxnLst>
                <a:rect l="0" t="0" r="r" b="b"/>
                <a:pathLst>
                  <a:path w="5" h="10">
                    <a:moveTo>
                      <a:pt x="5" y="5"/>
                    </a:moveTo>
                    <a:lnTo>
                      <a:pt x="5" y="0"/>
                    </a:lnTo>
                    <a:lnTo>
                      <a:pt x="0" y="1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5" name="Freeform 41">
                <a:extLst>
                  <a:ext uri="{FF2B5EF4-FFF2-40B4-BE49-F238E27FC236}">
                    <a16:creationId xmlns:a16="http://schemas.microsoft.com/office/drawing/2014/main" id="{CF38D951-7734-4D21-ABB4-0FAA0B19FCD3}"/>
                  </a:ext>
                </a:extLst>
              </p:cNvPr>
              <p:cNvSpPr>
                <a:spLocks/>
              </p:cNvSpPr>
              <p:nvPr userDrawn="1"/>
            </p:nvSpPr>
            <p:spPr bwMode="auto">
              <a:xfrm>
                <a:off x="4311" y="1407"/>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6" name="Freeform 42">
                <a:extLst>
                  <a:ext uri="{FF2B5EF4-FFF2-40B4-BE49-F238E27FC236}">
                    <a16:creationId xmlns:a16="http://schemas.microsoft.com/office/drawing/2014/main" id="{9E24BA80-D9CD-480D-B544-16E4FEA5C4C2}"/>
                  </a:ext>
                </a:extLst>
              </p:cNvPr>
              <p:cNvSpPr>
                <a:spLocks/>
              </p:cNvSpPr>
              <p:nvPr userDrawn="1"/>
            </p:nvSpPr>
            <p:spPr bwMode="auto">
              <a:xfrm>
                <a:off x="3689" y="10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7" name="Freeform 43">
                <a:extLst>
                  <a:ext uri="{FF2B5EF4-FFF2-40B4-BE49-F238E27FC236}">
                    <a16:creationId xmlns:a16="http://schemas.microsoft.com/office/drawing/2014/main" id="{3D2EFB2D-D317-43CB-8827-D4FB9FC29F2E}"/>
                  </a:ext>
                </a:extLst>
              </p:cNvPr>
              <p:cNvSpPr>
                <a:spLocks/>
              </p:cNvSpPr>
              <p:nvPr userDrawn="1"/>
            </p:nvSpPr>
            <p:spPr bwMode="auto">
              <a:xfrm>
                <a:off x="3659" y="10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8" name="Freeform 44">
                <a:extLst>
                  <a:ext uri="{FF2B5EF4-FFF2-40B4-BE49-F238E27FC236}">
                    <a16:creationId xmlns:a16="http://schemas.microsoft.com/office/drawing/2014/main" id="{F122C21A-B18A-4955-B5D3-85C3FFFED357}"/>
                  </a:ext>
                </a:extLst>
              </p:cNvPr>
              <p:cNvSpPr>
                <a:spLocks/>
              </p:cNvSpPr>
              <p:nvPr userDrawn="1"/>
            </p:nvSpPr>
            <p:spPr bwMode="auto">
              <a:xfrm>
                <a:off x="3819" y="1412"/>
                <a:ext cx="15" cy="5"/>
              </a:xfrm>
              <a:custGeom>
                <a:avLst/>
                <a:gdLst>
                  <a:gd name="T0" fmla="*/ 3 w 3"/>
                  <a:gd name="T1" fmla="*/ 1 h 1"/>
                  <a:gd name="T2" fmla="*/ 0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1"/>
                      <a:pt x="0" y="0"/>
                      <a:pt x="0" y="0"/>
                    </a:cubicBezTo>
                    <a:cubicBezTo>
                      <a:pt x="0" y="1"/>
                      <a:pt x="0" y="1"/>
                      <a:pt x="0" y="1"/>
                    </a:cubicBezTo>
                    <a:cubicBezTo>
                      <a:pt x="1" y="1"/>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9" name="Freeform 45">
                <a:extLst>
                  <a:ext uri="{FF2B5EF4-FFF2-40B4-BE49-F238E27FC236}">
                    <a16:creationId xmlns:a16="http://schemas.microsoft.com/office/drawing/2014/main" id="{38E7C25B-1F2D-46CD-8BD9-41D06A623976}"/>
                  </a:ext>
                </a:extLst>
              </p:cNvPr>
              <p:cNvSpPr>
                <a:spLocks/>
              </p:cNvSpPr>
              <p:nvPr userDrawn="1"/>
            </p:nvSpPr>
            <p:spPr bwMode="auto">
              <a:xfrm>
                <a:off x="3545" y="1302"/>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0" name="Freeform 46">
                <a:extLst>
                  <a:ext uri="{FF2B5EF4-FFF2-40B4-BE49-F238E27FC236}">
                    <a16:creationId xmlns:a16="http://schemas.microsoft.com/office/drawing/2014/main" id="{15D251B2-209A-42E9-8423-393C767D3FB7}"/>
                  </a:ext>
                </a:extLst>
              </p:cNvPr>
              <p:cNvSpPr>
                <a:spLocks/>
              </p:cNvSpPr>
              <p:nvPr userDrawn="1"/>
            </p:nvSpPr>
            <p:spPr bwMode="auto">
              <a:xfrm>
                <a:off x="3530" y="1292"/>
                <a:ext cx="0" cy="10"/>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1" name="Freeform 47">
                <a:extLst>
                  <a:ext uri="{FF2B5EF4-FFF2-40B4-BE49-F238E27FC236}">
                    <a16:creationId xmlns:a16="http://schemas.microsoft.com/office/drawing/2014/main" id="{D600A951-FB97-4F0D-92DF-EA1E5DD6291D}"/>
                  </a:ext>
                </a:extLst>
              </p:cNvPr>
              <p:cNvSpPr>
                <a:spLocks/>
              </p:cNvSpPr>
              <p:nvPr userDrawn="1"/>
            </p:nvSpPr>
            <p:spPr bwMode="auto">
              <a:xfrm>
                <a:off x="3774" y="893"/>
                <a:ext cx="5" cy="10"/>
              </a:xfrm>
              <a:custGeom>
                <a:avLst/>
                <a:gdLst>
                  <a:gd name="T0" fmla="*/ 1 w 1"/>
                  <a:gd name="T1" fmla="*/ 2 h 2"/>
                  <a:gd name="T2" fmla="*/ 1 w 1"/>
                  <a:gd name="T3" fmla="*/ 2 h 2"/>
                  <a:gd name="T4" fmla="*/ 1 w 1"/>
                  <a:gd name="T5" fmla="*/ 0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1"/>
                      <a:pt x="0"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2" name="Freeform 48">
                <a:extLst>
                  <a:ext uri="{FF2B5EF4-FFF2-40B4-BE49-F238E27FC236}">
                    <a16:creationId xmlns:a16="http://schemas.microsoft.com/office/drawing/2014/main" id="{979DFC01-F1E3-45BE-B0A7-F405FA2DB256}"/>
                  </a:ext>
                </a:extLst>
              </p:cNvPr>
              <p:cNvSpPr>
                <a:spLocks/>
              </p:cNvSpPr>
              <p:nvPr userDrawn="1"/>
            </p:nvSpPr>
            <p:spPr bwMode="auto">
              <a:xfrm>
                <a:off x="4107" y="1397"/>
                <a:ext cx="15" cy="5"/>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0" y="0"/>
                    </a:cubicBezTo>
                    <a:cubicBezTo>
                      <a:pt x="1" y="0"/>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3" name="Freeform 49">
                <a:extLst>
                  <a:ext uri="{FF2B5EF4-FFF2-40B4-BE49-F238E27FC236}">
                    <a16:creationId xmlns:a16="http://schemas.microsoft.com/office/drawing/2014/main" id="{DD274440-10A8-4835-8774-17646CF02D35}"/>
                  </a:ext>
                </a:extLst>
              </p:cNvPr>
              <p:cNvSpPr>
                <a:spLocks/>
              </p:cNvSpPr>
              <p:nvPr userDrawn="1"/>
            </p:nvSpPr>
            <p:spPr bwMode="auto">
              <a:xfrm>
                <a:off x="3694" y="10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4" name="Freeform 50">
                <a:extLst>
                  <a:ext uri="{FF2B5EF4-FFF2-40B4-BE49-F238E27FC236}">
                    <a16:creationId xmlns:a16="http://schemas.microsoft.com/office/drawing/2014/main" id="{3482485E-C1D4-4F80-B22D-6E68E7DFA579}"/>
                  </a:ext>
                </a:extLst>
              </p:cNvPr>
              <p:cNvSpPr>
                <a:spLocks/>
              </p:cNvSpPr>
              <p:nvPr userDrawn="1"/>
            </p:nvSpPr>
            <p:spPr bwMode="auto">
              <a:xfrm>
                <a:off x="4097" y="1387"/>
                <a:ext cx="10" cy="1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0"/>
                      <a:pt x="0" y="1"/>
                    </a:cubicBezTo>
                    <a:cubicBezTo>
                      <a:pt x="1" y="1"/>
                      <a:pt x="2" y="1"/>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5" name="Freeform 51">
                <a:extLst>
                  <a:ext uri="{FF2B5EF4-FFF2-40B4-BE49-F238E27FC236}">
                    <a16:creationId xmlns:a16="http://schemas.microsoft.com/office/drawing/2014/main" id="{70285EF5-B917-4720-8051-608BF4D8F397}"/>
                  </a:ext>
                </a:extLst>
              </p:cNvPr>
              <p:cNvSpPr>
                <a:spLocks/>
              </p:cNvSpPr>
              <p:nvPr userDrawn="1"/>
            </p:nvSpPr>
            <p:spPr bwMode="auto">
              <a:xfrm>
                <a:off x="4281" y="9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6" name="Freeform 52">
                <a:extLst>
                  <a:ext uri="{FF2B5EF4-FFF2-40B4-BE49-F238E27FC236}">
                    <a16:creationId xmlns:a16="http://schemas.microsoft.com/office/drawing/2014/main" id="{796D85DC-899B-4892-B142-9D79F9DE2D25}"/>
                  </a:ext>
                </a:extLst>
              </p:cNvPr>
              <p:cNvSpPr>
                <a:spLocks/>
              </p:cNvSpPr>
              <p:nvPr userDrawn="1"/>
            </p:nvSpPr>
            <p:spPr bwMode="auto">
              <a:xfrm>
                <a:off x="4396" y="111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7" name="Rectangle 53">
                <a:extLst>
                  <a:ext uri="{FF2B5EF4-FFF2-40B4-BE49-F238E27FC236}">
                    <a16:creationId xmlns:a16="http://schemas.microsoft.com/office/drawing/2014/main" id="{7CA4BCD3-2139-467A-9AB4-E8B67B352E3F}"/>
                  </a:ext>
                </a:extLst>
              </p:cNvPr>
              <p:cNvSpPr>
                <a:spLocks noChangeArrowheads="1"/>
              </p:cNvSpPr>
              <p:nvPr userDrawn="1"/>
            </p:nvSpPr>
            <p:spPr bwMode="auto">
              <a:xfrm>
                <a:off x="4237" y="1417"/>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8" name="Freeform 54">
                <a:extLst>
                  <a:ext uri="{FF2B5EF4-FFF2-40B4-BE49-F238E27FC236}">
                    <a16:creationId xmlns:a16="http://schemas.microsoft.com/office/drawing/2014/main" id="{26AF4A68-7A29-4B36-970A-532D9149A840}"/>
                  </a:ext>
                </a:extLst>
              </p:cNvPr>
              <p:cNvSpPr>
                <a:spLocks/>
              </p:cNvSpPr>
              <p:nvPr userDrawn="1"/>
            </p:nvSpPr>
            <p:spPr bwMode="auto">
              <a:xfrm>
                <a:off x="4256" y="143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9" name="Freeform 55">
                <a:extLst>
                  <a:ext uri="{FF2B5EF4-FFF2-40B4-BE49-F238E27FC236}">
                    <a16:creationId xmlns:a16="http://schemas.microsoft.com/office/drawing/2014/main" id="{B57A5694-61D6-46F0-9BAF-7FE6DBB9B370}"/>
                  </a:ext>
                </a:extLst>
              </p:cNvPr>
              <p:cNvSpPr>
                <a:spLocks/>
              </p:cNvSpPr>
              <p:nvPr userDrawn="1"/>
            </p:nvSpPr>
            <p:spPr bwMode="auto">
              <a:xfrm>
                <a:off x="4042" y="13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0" name="Freeform 56">
                <a:extLst>
                  <a:ext uri="{FF2B5EF4-FFF2-40B4-BE49-F238E27FC236}">
                    <a16:creationId xmlns:a16="http://schemas.microsoft.com/office/drawing/2014/main" id="{78BA8CF6-EE4F-41C4-AA7A-8A546EAADD53}"/>
                  </a:ext>
                </a:extLst>
              </p:cNvPr>
              <p:cNvSpPr>
                <a:spLocks/>
              </p:cNvSpPr>
              <p:nvPr userDrawn="1"/>
            </p:nvSpPr>
            <p:spPr bwMode="auto">
              <a:xfrm>
                <a:off x="4242" y="1417"/>
                <a:ext cx="4"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1" name="Freeform 57">
                <a:extLst>
                  <a:ext uri="{FF2B5EF4-FFF2-40B4-BE49-F238E27FC236}">
                    <a16:creationId xmlns:a16="http://schemas.microsoft.com/office/drawing/2014/main" id="{DFB80B27-2F1F-46B8-9FF8-9CFF28994DA3}"/>
                  </a:ext>
                </a:extLst>
              </p:cNvPr>
              <p:cNvSpPr>
                <a:spLocks/>
              </p:cNvSpPr>
              <p:nvPr userDrawn="1"/>
            </p:nvSpPr>
            <p:spPr bwMode="auto">
              <a:xfrm>
                <a:off x="4242" y="1417"/>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2" name="Freeform 58">
                <a:extLst>
                  <a:ext uri="{FF2B5EF4-FFF2-40B4-BE49-F238E27FC236}">
                    <a16:creationId xmlns:a16="http://schemas.microsoft.com/office/drawing/2014/main" id="{77956933-02AD-4812-A7AF-7CE25C3F9306}"/>
                  </a:ext>
                </a:extLst>
              </p:cNvPr>
              <p:cNvSpPr>
                <a:spLocks/>
              </p:cNvSpPr>
              <p:nvPr userDrawn="1"/>
            </p:nvSpPr>
            <p:spPr bwMode="auto">
              <a:xfrm>
                <a:off x="4232" y="1417"/>
                <a:ext cx="10"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3" name="Freeform 59">
                <a:extLst>
                  <a:ext uri="{FF2B5EF4-FFF2-40B4-BE49-F238E27FC236}">
                    <a16:creationId xmlns:a16="http://schemas.microsoft.com/office/drawing/2014/main" id="{5B1C5FD0-323A-4E04-BF8E-B5832E70F79F}"/>
                  </a:ext>
                </a:extLst>
              </p:cNvPr>
              <p:cNvSpPr>
                <a:spLocks/>
              </p:cNvSpPr>
              <p:nvPr userDrawn="1"/>
            </p:nvSpPr>
            <p:spPr bwMode="auto">
              <a:xfrm>
                <a:off x="4033" y="71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4" name="Freeform 60">
                <a:extLst>
                  <a:ext uri="{FF2B5EF4-FFF2-40B4-BE49-F238E27FC236}">
                    <a16:creationId xmlns:a16="http://schemas.microsoft.com/office/drawing/2014/main" id="{FDC98907-EBE9-499F-9EA5-59BC58A8AF33}"/>
                  </a:ext>
                </a:extLst>
              </p:cNvPr>
              <p:cNvSpPr>
                <a:spLocks/>
              </p:cNvSpPr>
              <p:nvPr userDrawn="1"/>
            </p:nvSpPr>
            <p:spPr bwMode="auto">
              <a:xfrm>
                <a:off x="3714" y="1452"/>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5" name="Freeform 61">
                <a:extLst>
                  <a:ext uri="{FF2B5EF4-FFF2-40B4-BE49-F238E27FC236}">
                    <a16:creationId xmlns:a16="http://schemas.microsoft.com/office/drawing/2014/main" id="{CE252EDF-D5CA-4241-8F83-E5B295F84880}"/>
                  </a:ext>
                </a:extLst>
              </p:cNvPr>
              <p:cNvSpPr>
                <a:spLocks/>
              </p:cNvSpPr>
              <p:nvPr userDrawn="1"/>
            </p:nvSpPr>
            <p:spPr bwMode="auto">
              <a:xfrm>
                <a:off x="3699" y="1442"/>
                <a:ext cx="15" cy="10"/>
              </a:xfrm>
              <a:custGeom>
                <a:avLst/>
                <a:gdLst>
                  <a:gd name="T0" fmla="*/ 0 w 3"/>
                  <a:gd name="T1" fmla="*/ 2 h 2"/>
                  <a:gd name="T2" fmla="*/ 3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cubicBezTo>
                      <a:pt x="2" y="2"/>
                      <a:pt x="2" y="2"/>
                      <a:pt x="3" y="2"/>
                    </a:cubicBezTo>
                    <a:cubicBezTo>
                      <a:pt x="3" y="0"/>
                      <a:pt x="3" y="0"/>
                      <a:pt x="3"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6" name="Freeform 62">
                <a:extLst>
                  <a:ext uri="{FF2B5EF4-FFF2-40B4-BE49-F238E27FC236}">
                    <a16:creationId xmlns:a16="http://schemas.microsoft.com/office/drawing/2014/main" id="{16920C17-2203-4418-836A-E5C062C05789}"/>
                  </a:ext>
                </a:extLst>
              </p:cNvPr>
              <p:cNvSpPr>
                <a:spLocks noEditPoints="1"/>
              </p:cNvSpPr>
              <p:nvPr userDrawn="1"/>
            </p:nvSpPr>
            <p:spPr bwMode="auto">
              <a:xfrm>
                <a:off x="3520" y="703"/>
                <a:ext cx="916" cy="759"/>
              </a:xfrm>
              <a:custGeom>
                <a:avLst/>
                <a:gdLst>
                  <a:gd name="T0" fmla="*/ 38 w 184"/>
                  <a:gd name="T1" fmla="*/ 64 h 152"/>
                  <a:gd name="T2" fmla="*/ 28 w 184"/>
                  <a:gd name="T3" fmla="*/ 71 h 152"/>
                  <a:gd name="T4" fmla="*/ 19 w 184"/>
                  <a:gd name="T5" fmla="*/ 75 h 152"/>
                  <a:gd name="T6" fmla="*/ 11 w 184"/>
                  <a:gd name="T7" fmla="*/ 83 h 152"/>
                  <a:gd name="T8" fmla="*/ 4 w 184"/>
                  <a:gd name="T9" fmla="*/ 100 h 152"/>
                  <a:gd name="T10" fmla="*/ 2 w 184"/>
                  <a:gd name="T11" fmla="*/ 118 h 152"/>
                  <a:gd name="T12" fmla="*/ 5 w 184"/>
                  <a:gd name="T13" fmla="*/ 120 h 152"/>
                  <a:gd name="T14" fmla="*/ 4 w 184"/>
                  <a:gd name="T15" fmla="*/ 128 h 152"/>
                  <a:gd name="T16" fmla="*/ 7 w 184"/>
                  <a:gd name="T17" fmla="*/ 133 h 152"/>
                  <a:gd name="T18" fmla="*/ 21 w 184"/>
                  <a:gd name="T19" fmla="*/ 143 h 152"/>
                  <a:gd name="T20" fmla="*/ 41 w 184"/>
                  <a:gd name="T21" fmla="*/ 146 h 152"/>
                  <a:gd name="T22" fmla="*/ 49 w 184"/>
                  <a:gd name="T23" fmla="*/ 151 h 152"/>
                  <a:gd name="T24" fmla="*/ 66 w 184"/>
                  <a:gd name="T25" fmla="*/ 151 h 152"/>
                  <a:gd name="T26" fmla="*/ 69 w 184"/>
                  <a:gd name="T27" fmla="*/ 152 h 152"/>
                  <a:gd name="T28" fmla="*/ 80 w 184"/>
                  <a:gd name="T29" fmla="*/ 148 h 152"/>
                  <a:gd name="T30" fmla="*/ 90 w 184"/>
                  <a:gd name="T31" fmla="*/ 138 h 152"/>
                  <a:gd name="T32" fmla="*/ 102 w 184"/>
                  <a:gd name="T33" fmla="*/ 138 h 152"/>
                  <a:gd name="T34" fmla="*/ 121 w 184"/>
                  <a:gd name="T35" fmla="*/ 146 h 152"/>
                  <a:gd name="T36" fmla="*/ 132 w 184"/>
                  <a:gd name="T37" fmla="*/ 147 h 152"/>
                  <a:gd name="T38" fmla="*/ 144 w 184"/>
                  <a:gd name="T39" fmla="*/ 147 h 152"/>
                  <a:gd name="T40" fmla="*/ 156 w 184"/>
                  <a:gd name="T41" fmla="*/ 142 h 152"/>
                  <a:gd name="T42" fmla="*/ 146 w 184"/>
                  <a:gd name="T43" fmla="*/ 144 h 152"/>
                  <a:gd name="T44" fmla="*/ 133 w 184"/>
                  <a:gd name="T45" fmla="*/ 142 h 152"/>
                  <a:gd name="T46" fmla="*/ 111 w 184"/>
                  <a:gd name="T47" fmla="*/ 135 h 152"/>
                  <a:gd name="T48" fmla="*/ 95 w 184"/>
                  <a:gd name="T49" fmla="*/ 131 h 152"/>
                  <a:gd name="T50" fmla="*/ 84 w 184"/>
                  <a:gd name="T51" fmla="*/ 138 h 152"/>
                  <a:gd name="T52" fmla="*/ 63 w 184"/>
                  <a:gd name="T53" fmla="*/ 143 h 152"/>
                  <a:gd name="T54" fmla="*/ 55 w 184"/>
                  <a:gd name="T55" fmla="*/ 144 h 152"/>
                  <a:gd name="T56" fmla="*/ 42 w 184"/>
                  <a:gd name="T57" fmla="*/ 143 h 152"/>
                  <a:gd name="T58" fmla="*/ 17 w 184"/>
                  <a:gd name="T59" fmla="*/ 133 h 152"/>
                  <a:gd name="T60" fmla="*/ 12 w 184"/>
                  <a:gd name="T61" fmla="*/ 124 h 152"/>
                  <a:gd name="T62" fmla="*/ 7 w 184"/>
                  <a:gd name="T63" fmla="*/ 105 h 152"/>
                  <a:gd name="T64" fmla="*/ 13 w 184"/>
                  <a:gd name="T65" fmla="*/ 89 h 152"/>
                  <a:gd name="T66" fmla="*/ 29 w 184"/>
                  <a:gd name="T67" fmla="*/ 80 h 152"/>
                  <a:gd name="T68" fmla="*/ 49 w 184"/>
                  <a:gd name="T69" fmla="*/ 64 h 152"/>
                  <a:gd name="T70" fmla="*/ 59 w 184"/>
                  <a:gd name="T71" fmla="*/ 44 h 152"/>
                  <a:gd name="T72" fmla="*/ 71 w 184"/>
                  <a:gd name="T73" fmla="*/ 20 h 152"/>
                  <a:gd name="T74" fmla="*/ 101 w 184"/>
                  <a:gd name="T75" fmla="*/ 8 h 152"/>
                  <a:gd name="T76" fmla="*/ 106 w 184"/>
                  <a:gd name="T77" fmla="*/ 10 h 152"/>
                  <a:gd name="T78" fmla="*/ 115 w 184"/>
                  <a:gd name="T79" fmla="*/ 11 h 152"/>
                  <a:gd name="T80" fmla="*/ 135 w 184"/>
                  <a:gd name="T81" fmla="*/ 35 h 152"/>
                  <a:gd name="T82" fmla="*/ 141 w 184"/>
                  <a:gd name="T83" fmla="*/ 48 h 152"/>
                  <a:gd name="T84" fmla="*/ 159 w 184"/>
                  <a:gd name="T85" fmla="*/ 73 h 152"/>
                  <a:gd name="T86" fmla="*/ 176 w 184"/>
                  <a:gd name="T87" fmla="*/ 81 h 152"/>
                  <a:gd name="T88" fmla="*/ 184 w 184"/>
                  <a:gd name="T89" fmla="*/ 85 h 152"/>
                  <a:gd name="T90" fmla="*/ 169 w 184"/>
                  <a:gd name="T91" fmla="*/ 71 h 152"/>
                  <a:gd name="T92" fmla="*/ 157 w 184"/>
                  <a:gd name="T93" fmla="*/ 62 h 152"/>
                  <a:gd name="T94" fmla="*/ 151 w 184"/>
                  <a:gd name="T95" fmla="*/ 48 h 152"/>
                  <a:gd name="T96" fmla="*/ 142 w 184"/>
                  <a:gd name="T97" fmla="*/ 34 h 152"/>
                  <a:gd name="T98" fmla="*/ 126 w 184"/>
                  <a:gd name="T99" fmla="*/ 16 h 152"/>
                  <a:gd name="T100" fmla="*/ 112 w 184"/>
                  <a:gd name="T101" fmla="*/ 4 h 152"/>
                  <a:gd name="T102" fmla="*/ 100 w 184"/>
                  <a:gd name="T103" fmla="*/ 4 h 152"/>
                  <a:gd name="T104" fmla="*/ 105 w 184"/>
                  <a:gd name="T105" fmla="*/ 2 h 152"/>
                  <a:gd name="T106" fmla="*/ 91 w 184"/>
                  <a:gd name="T107" fmla="*/ 3 h 152"/>
                  <a:gd name="T108" fmla="*/ 71 w 184"/>
                  <a:gd name="T109" fmla="*/ 15 h 152"/>
                  <a:gd name="T110" fmla="*/ 65 w 184"/>
                  <a:gd name="T111" fmla="*/ 21 h 152"/>
                  <a:gd name="T112" fmla="*/ 59 w 184"/>
                  <a:gd name="T113" fmla="*/ 26 h 152"/>
                  <a:gd name="T114" fmla="*/ 52 w 184"/>
                  <a:gd name="T115" fmla="*/ 41 h 152"/>
                  <a:gd name="T116" fmla="*/ 43 w 184"/>
                  <a:gd name="T117" fmla="*/ 58 h 152"/>
                  <a:gd name="T118" fmla="*/ 135 w 184"/>
                  <a:gd name="T119" fmla="*/ 144 h 152"/>
                  <a:gd name="T120" fmla="*/ 110 w 184"/>
                  <a:gd name="T121" fmla="*/ 1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52">
                    <a:moveTo>
                      <a:pt x="43" y="58"/>
                    </a:moveTo>
                    <a:cubicBezTo>
                      <a:pt x="42" y="59"/>
                      <a:pt x="42" y="59"/>
                      <a:pt x="42" y="59"/>
                    </a:cubicBezTo>
                    <a:cubicBezTo>
                      <a:pt x="42" y="56"/>
                      <a:pt x="43" y="55"/>
                      <a:pt x="42" y="56"/>
                    </a:cubicBezTo>
                    <a:cubicBezTo>
                      <a:pt x="42" y="57"/>
                      <a:pt x="41" y="59"/>
                      <a:pt x="40" y="60"/>
                    </a:cubicBezTo>
                    <a:cubicBezTo>
                      <a:pt x="39" y="62"/>
                      <a:pt x="38" y="63"/>
                      <a:pt x="39" y="64"/>
                    </a:cubicBezTo>
                    <a:cubicBezTo>
                      <a:pt x="37" y="65"/>
                      <a:pt x="37" y="65"/>
                      <a:pt x="37" y="65"/>
                    </a:cubicBezTo>
                    <a:cubicBezTo>
                      <a:pt x="38" y="64"/>
                      <a:pt x="38" y="64"/>
                      <a:pt x="38" y="64"/>
                    </a:cubicBezTo>
                    <a:cubicBezTo>
                      <a:pt x="35" y="65"/>
                      <a:pt x="38" y="67"/>
                      <a:pt x="35" y="68"/>
                    </a:cubicBezTo>
                    <a:cubicBezTo>
                      <a:pt x="34" y="69"/>
                      <a:pt x="33" y="69"/>
                      <a:pt x="34" y="68"/>
                    </a:cubicBezTo>
                    <a:cubicBezTo>
                      <a:pt x="34" y="68"/>
                      <a:pt x="33" y="69"/>
                      <a:pt x="33" y="69"/>
                    </a:cubicBezTo>
                    <a:cubicBezTo>
                      <a:pt x="33" y="69"/>
                      <a:pt x="32" y="70"/>
                      <a:pt x="32" y="70"/>
                    </a:cubicBezTo>
                    <a:cubicBezTo>
                      <a:pt x="31" y="70"/>
                      <a:pt x="31" y="70"/>
                      <a:pt x="32" y="69"/>
                    </a:cubicBezTo>
                    <a:cubicBezTo>
                      <a:pt x="32" y="69"/>
                      <a:pt x="31" y="70"/>
                      <a:pt x="30" y="70"/>
                    </a:cubicBezTo>
                    <a:cubicBezTo>
                      <a:pt x="29" y="71"/>
                      <a:pt x="28" y="71"/>
                      <a:pt x="28" y="71"/>
                    </a:cubicBezTo>
                    <a:cubicBezTo>
                      <a:pt x="28" y="71"/>
                      <a:pt x="28" y="71"/>
                      <a:pt x="28" y="71"/>
                    </a:cubicBezTo>
                    <a:cubicBezTo>
                      <a:pt x="27" y="72"/>
                      <a:pt x="26" y="73"/>
                      <a:pt x="26" y="74"/>
                    </a:cubicBezTo>
                    <a:cubicBezTo>
                      <a:pt x="25" y="74"/>
                      <a:pt x="26" y="73"/>
                      <a:pt x="26" y="73"/>
                    </a:cubicBezTo>
                    <a:cubicBezTo>
                      <a:pt x="26" y="73"/>
                      <a:pt x="25" y="73"/>
                      <a:pt x="25" y="74"/>
                    </a:cubicBezTo>
                    <a:cubicBezTo>
                      <a:pt x="24" y="74"/>
                      <a:pt x="24" y="75"/>
                      <a:pt x="24" y="75"/>
                    </a:cubicBezTo>
                    <a:cubicBezTo>
                      <a:pt x="23" y="75"/>
                      <a:pt x="24" y="73"/>
                      <a:pt x="26" y="72"/>
                    </a:cubicBezTo>
                    <a:cubicBezTo>
                      <a:pt x="23" y="71"/>
                      <a:pt x="24" y="74"/>
                      <a:pt x="19" y="75"/>
                    </a:cubicBezTo>
                    <a:cubicBezTo>
                      <a:pt x="19" y="75"/>
                      <a:pt x="21" y="74"/>
                      <a:pt x="21" y="74"/>
                    </a:cubicBezTo>
                    <a:cubicBezTo>
                      <a:pt x="19" y="73"/>
                      <a:pt x="17" y="75"/>
                      <a:pt x="15" y="76"/>
                    </a:cubicBezTo>
                    <a:cubicBezTo>
                      <a:pt x="15" y="76"/>
                      <a:pt x="21" y="74"/>
                      <a:pt x="19" y="76"/>
                    </a:cubicBezTo>
                    <a:cubicBezTo>
                      <a:pt x="18" y="77"/>
                      <a:pt x="17" y="77"/>
                      <a:pt x="16" y="79"/>
                    </a:cubicBezTo>
                    <a:cubicBezTo>
                      <a:pt x="15" y="78"/>
                      <a:pt x="14" y="79"/>
                      <a:pt x="13" y="80"/>
                    </a:cubicBezTo>
                    <a:cubicBezTo>
                      <a:pt x="12" y="79"/>
                      <a:pt x="12" y="79"/>
                      <a:pt x="12" y="79"/>
                    </a:cubicBezTo>
                    <a:cubicBezTo>
                      <a:pt x="11" y="81"/>
                      <a:pt x="11" y="82"/>
                      <a:pt x="11" y="83"/>
                    </a:cubicBezTo>
                    <a:cubicBezTo>
                      <a:pt x="9" y="85"/>
                      <a:pt x="8" y="84"/>
                      <a:pt x="7" y="84"/>
                    </a:cubicBezTo>
                    <a:cubicBezTo>
                      <a:pt x="5" y="88"/>
                      <a:pt x="10" y="83"/>
                      <a:pt x="8" y="87"/>
                    </a:cubicBezTo>
                    <a:cubicBezTo>
                      <a:pt x="6" y="89"/>
                      <a:pt x="5" y="92"/>
                      <a:pt x="4" y="95"/>
                    </a:cubicBezTo>
                    <a:cubicBezTo>
                      <a:pt x="3" y="97"/>
                      <a:pt x="4" y="94"/>
                      <a:pt x="3" y="95"/>
                    </a:cubicBezTo>
                    <a:cubicBezTo>
                      <a:pt x="3" y="97"/>
                      <a:pt x="3" y="97"/>
                      <a:pt x="3" y="97"/>
                    </a:cubicBezTo>
                    <a:cubicBezTo>
                      <a:pt x="3" y="98"/>
                      <a:pt x="3" y="97"/>
                      <a:pt x="3" y="97"/>
                    </a:cubicBezTo>
                    <a:cubicBezTo>
                      <a:pt x="3" y="99"/>
                      <a:pt x="4" y="98"/>
                      <a:pt x="4" y="100"/>
                    </a:cubicBezTo>
                    <a:cubicBezTo>
                      <a:pt x="4" y="101"/>
                      <a:pt x="3" y="102"/>
                      <a:pt x="3" y="103"/>
                    </a:cubicBezTo>
                    <a:cubicBezTo>
                      <a:pt x="2" y="104"/>
                      <a:pt x="2" y="105"/>
                      <a:pt x="2" y="105"/>
                    </a:cubicBezTo>
                    <a:cubicBezTo>
                      <a:pt x="1" y="106"/>
                      <a:pt x="1" y="107"/>
                      <a:pt x="2" y="108"/>
                    </a:cubicBezTo>
                    <a:cubicBezTo>
                      <a:pt x="1" y="109"/>
                      <a:pt x="1" y="107"/>
                      <a:pt x="0" y="108"/>
                    </a:cubicBezTo>
                    <a:cubicBezTo>
                      <a:pt x="1" y="112"/>
                      <a:pt x="1" y="111"/>
                      <a:pt x="2" y="115"/>
                    </a:cubicBezTo>
                    <a:cubicBezTo>
                      <a:pt x="2" y="115"/>
                      <a:pt x="2" y="115"/>
                      <a:pt x="2" y="116"/>
                    </a:cubicBezTo>
                    <a:cubicBezTo>
                      <a:pt x="2" y="117"/>
                      <a:pt x="2" y="118"/>
                      <a:pt x="2" y="118"/>
                    </a:cubicBezTo>
                    <a:cubicBezTo>
                      <a:pt x="2" y="115"/>
                      <a:pt x="4" y="118"/>
                      <a:pt x="5" y="120"/>
                    </a:cubicBezTo>
                    <a:cubicBezTo>
                      <a:pt x="5" y="119"/>
                      <a:pt x="6" y="118"/>
                      <a:pt x="6" y="118"/>
                    </a:cubicBezTo>
                    <a:cubicBezTo>
                      <a:pt x="6" y="118"/>
                      <a:pt x="7" y="121"/>
                      <a:pt x="7" y="121"/>
                    </a:cubicBezTo>
                    <a:cubicBezTo>
                      <a:pt x="7" y="122"/>
                      <a:pt x="6" y="122"/>
                      <a:pt x="6" y="121"/>
                    </a:cubicBezTo>
                    <a:cubicBezTo>
                      <a:pt x="6" y="121"/>
                      <a:pt x="6" y="121"/>
                      <a:pt x="6" y="122"/>
                    </a:cubicBezTo>
                    <a:cubicBezTo>
                      <a:pt x="6" y="123"/>
                      <a:pt x="5" y="123"/>
                      <a:pt x="5" y="122"/>
                    </a:cubicBezTo>
                    <a:cubicBezTo>
                      <a:pt x="5" y="121"/>
                      <a:pt x="5" y="121"/>
                      <a:pt x="5" y="120"/>
                    </a:cubicBezTo>
                    <a:cubicBezTo>
                      <a:pt x="4" y="120"/>
                      <a:pt x="3" y="119"/>
                      <a:pt x="2" y="119"/>
                    </a:cubicBezTo>
                    <a:cubicBezTo>
                      <a:pt x="3" y="119"/>
                      <a:pt x="3" y="120"/>
                      <a:pt x="3" y="120"/>
                    </a:cubicBezTo>
                    <a:cubicBezTo>
                      <a:pt x="3" y="120"/>
                      <a:pt x="3" y="120"/>
                      <a:pt x="3" y="120"/>
                    </a:cubicBezTo>
                    <a:cubicBezTo>
                      <a:pt x="2" y="120"/>
                      <a:pt x="3" y="121"/>
                      <a:pt x="3" y="121"/>
                    </a:cubicBezTo>
                    <a:cubicBezTo>
                      <a:pt x="2" y="122"/>
                      <a:pt x="2" y="122"/>
                      <a:pt x="2" y="122"/>
                    </a:cubicBezTo>
                    <a:cubicBezTo>
                      <a:pt x="3" y="123"/>
                      <a:pt x="3" y="123"/>
                      <a:pt x="3" y="123"/>
                    </a:cubicBezTo>
                    <a:cubicBezTo>
                      <a:pt x="4" y="128"/>
                      <a:pt x="4" y="128"/>
                      <a:pt x="4" y="128"/>
                    </a:cubicBezTo>
                    <a:cubicBezTo>
                      <a:pt x="5" y="129"/>
                      <a:pt x="7" y="130"/>
                      <a:pt x="8" y="131"/>
                    </a:cubicBezTo>
                    <a:cubicBezTo>
                      <a:pt x="10" y="133"/>
                      <a:pt x="12" y="134"/>
                      <a:pt x="14" y="135"/>
                    </a:cubicBezTo>
                    <a:cubicBezTo>
                      <a:pt x="12" y="135"/>
                      <a:pt x="13" y="136"/>
                      <a:pt x="12" y="137"/>
                    </a:cubicBezTo>
                    <a:cubicBezTo>
                      <a:pt x="12" y="136"/>
                      <a:pt x="11" y="135"/>
                      <a:pt x="10" y="135"/>
                    </a:cubicBezTo>
                    <a:cubicBezTo>
                      <a:pt x="9" y="134"/>
                      <a:pt x="7" y="133"/>
                      <a:pt x="7" y="131"/>
                    </a:cubicBezTo>
                    <a:cubicBezTo>
                      <a:pt x="8" y="133"/>
                      <a:pt x="7" y="133"/>
                      <a:pt x="7" y="133"/>
                    </a:cubicBezTo>
                    <a:cubicBezTo>
                      <a:pt x="7" y="133"/>
                      <a:pt x="7" y="133"/>
                      <a:pt x="7" y="133"/>
                    </a:cubicBezTo>
                    <a:cubicBezTo>
                      <a:pt x="8" y="134"/>
                      <a:pt x="8" y="134"/>
                      <a:pt x="9" y="134"/>
                    </a:cubicBezTo>
                    <a:cubicBezTo>
                      <a:pt x="10" y="135"/>
                      <a:pt x="11" y="136"/>
                      <a:pt x="11" y="136"/>
                    </a:cubicBezTo>
                    <a:cubicBezTo>
                      <a:pt x="10" y="137"/>
                      <a:pt x="11" y="138"/>
                      <a:pt x="12" y="139"/>
                    </a:cubicBezTo>
                    <a:cubicBezTo>
                      <a:pt x="12" y="137"/>
                      <a:pt x="16" y="140"/>
                      <a:pt x="18" y="141"/>
                    </a:cubicBezTo>
                    <a:cubicBezTo>
                      <a:pt x="18" y="142"/>
                      <a:pt x="17" y="142"/>
                      <a:pt x="15" y="140"/>
                    </a:cubicBezTo>
                    <a:cubicBezTo>
                      <a:pt x="15" y="142"/>
                      <a:pt x="17" y="142"/>
                      <a:pt x="18" y="142"/>
                    </a:cubicBezTo>
                    <a:cubicBezTo>
                      <a:pt x="19" y="142"/>
                      <a:pt x="20" y="142"/>
                      <a:pt x="21" y="143"/>
                    </a:cubicBezTo>
                    <a:cubicBezTo>
                      <a:pt x="20" y="143"/>
                      <a:pt x="20" y="142"/>
                      <a:pt x="20" y="142"/>
                    </a:cubicBezTo>
                    <a:cubicBezTo>
                      <a:pt x="21" y="143"/>
                      <a:pt x="24" y="145"/>
                      <a:pt x="23" y="145"/>
                    </a:cubicBezTo>
                    <a:cubicBezTo>
                      <a:pt x="23" y="145"/>
                      <a:pt x="23" y="145"/>
                      <a:pt x="23" y="145"/>
                    </a:cubicBezTo>
                    <a:cubicBezTo>
                      <a:pt x="26" y="147"/>
                      <a:pt x="34" y="149"/>
                      <a:pt x="35" y="147"/>
                    </a:cubicBezTo>
                    <a:cubicBezTo>
                      <a:pt x="35" y="147"/>
                      <a:pt x="34" y="149"/>
                      <a:pt x="34" y="149"/>
                    </a:cubicBezTo>
                    <a:cubicBezTo>
                      <a:pt x="34" y="149"/>
                      <a:pt x="36" y="148"/>
                      <a:pt x="38" y="147"/>
                    </a:cubicBezTo>
                    <a:cubicBezTo>
                      <a:pt x="39" y="147"/>
                      <a:pt x="40" y="146"/>
                      <a:pt x="41" y="146"/>
                    </a:cubicBezTo>
                    <a:cubicBezTo>
                      <a:pt x="41" y="146"/>
                      <a:pt x="42" y="145"/>
                      <a:pt x="42" y="145"/>
                    </a:cubicBezTo>
                    <a:cubicBezTo>
                      <a:pt x="41" y="147"/>
                      <a:pt x="43" y="150"/>
                      <a:pt x="40" y="150"/>
                    </a:cubicBezTo>
                    <a:cubicBezTo>
                      <a:pt x="41" y="151"/>
                      <a:pt x="42" y="151"/>
                      <a:pt x="44" y="151"/>
                    </a:cubicBezTo>
                    <a:cubicBezTo>
                      <a:pt x="43" y="151"/>
                      <a:pt x="42" y="149"/>
                      <a:pt x="43" y="149"/>
                    </a:cubicBezTo>
                    <a:cubicBezTo>
                      <a:pt x="46" y="150"/>
                      <a:pt x="45" y="150"/>
                      <a:pt x="48" y="151"/>
                    </a:cubicBezTo>
                    <a:cubicBezTo>
                      <a:pt x="47" y="151"/>
                      <a:pt x="48" y="149"/>
                      <a:pt x="50" y="149"/>
                    </a:cubicBezTo>
                    <a:cubicBezTo>
                      <a:pt x="49" y="149"/>
                      <a:pt x="50" y="151"/>
                      <a:pt x="49" y="151"/>
                    </a:cubicBezTo>
                    <a:cubicBezTo>
                      <a:pt x="49" y="151"/>
                      <a:pt x="50" y="151"/>
                      <a:pt x="51" y="151"/>
                    </a:cubicBezTo>
                    <a:cubicBezTo>
                      <a:pt x="52" y="150"/>
                      <a:pt x="53" y="150"/>
                      <a:pt x="53" y="150"/>
                    </a:cubicBezTo>
                    <a:cubicBezTo>
                      <a:pt x="52" y="150"/>
                      <a:pt x="53" y="151"/>
                      <a:pt x="54" y="152"/>
                    </a:cubicBezTo>
                    <a:cubicBezTo>
                      <a:pt x="53" y="151"/>
                      <a:pt x="57" y="152"/>
                      <a:pt x="58" y="152"/>
                    </a:cubicBezTo>
                    <a:cubicBezTo>
                      <a:pt x="56" y="151"/>
                      <a:pt x="56" y="151"/>
                      <a:pt x="56" y="151"/>
                    </a:cubicBezTo>
                    <a:cubicBezTo>
                      <a:pt x="61" y="151"/>
                      <a:pt x="61" y="148"/>
                      <a:pt x="65" y="148"/>
                    </a:cubicBezTo>
                    <a:cubicBezTo>
                      <a:pt x="64" y="149"/>
                      <a:pt x="64" y="151"/>
                      <a:pt x="66" y="151"/>
                    </a:cubicBezTo>
                    <a:cubicBezTo>
                      <a:pt x="67" y="150"/>
                      <a:pt x="70" y="145"/>
                      <a:pt x="73" y="143"/>
                    </a:cubicBezTo>
                    <a:cubicBezTo>
                      <a:pt x="74" y="144"/>
                      <a:pt x="74" y="144"/>
                      <a:pt x="74" y="144"/>
                    </a:cubicBezTo>
                    <a:cubicBezTo>
                      <a:pt x="74" y="144"/>
                      <a:pt x="74" y="144"/>
                      <a:pt x="75" y="143"/>
                    </a:cubicBezTo>
                    <a:cubicBezTo>
                      <a:pt x="75" y="143"/>
                      <a:pt x="76" y="142"/>
                      <a:pt x="76" y="142"/>
                    </a:cubicBezTo>
                    <a:cubicBezTo>
                      <a:pt x="75" y="145"/>
                      <a:pt x="71" y="149"/>
                      <a:pt x="68" y="151"/>
                    </a:cubicBezTo>
                    <a:cubicBezTo>
                      <a:pt x="70" y="151"/>
                      <a:pt x="69" y="151"/>
                      <a:pt x="71" y="151"/>
                    </a:cubicBezTo>
                    <a:cubicBezTo>
                      <a:pt x="72" y="151"/>
                      <a:pt x="70" y="152"/>
                      <a:pt x="69" y="152"/>
                    </a:cubicBezTo>
                    <a:cubicBezTo>
                      <a:pt x="69" y="152"/>
                      <a:pt x="71" y="152"/>
                      <a:pt x="72" y="152"/>
                    </a:cubicBezTo>
                    <a:cubicBezTo>
                      <a:pt x="74" y="152"/>
                      <a:pt x="75" y="151"/>
                      <a:pt x="75" y="151"/>
                    </a:cubicBezTo>
                    <a:cubicBezTo>
                      <a:pt x="75" y="150"/>
                      <a:pt x="79" y="149"/>
                      <a:pt x="79" y="148"/>
                    </a:cubicBezTo>
                    <a:cubicBezTo>
                      <a:pt x="79" y="148"/>
                      <a:pt x="77" y="149"/>
                      <a:pt x="76" y="149"/>
                    </a:cubicBezTo>
                    <a:cubicBezTo>
                      <a:pt x="74" y="150"/>
                      <a:pt x="73" y="151"/>
                      <a:pt x="73" y="151"/>
                    </a:cubicBezTo>
                    <a:cubicBezTo>
                      <a:pt x="72" y="150"/>
                      <a:pt x="76" y="147"/>
                      <a:pt x="79" y="146"/>
                    </a:cubicBezTo>
                    <a:cubicBezTo>
                      <a:pt x="81" y="146"/>
                      <a:pt x="79" y="148"/>
                      <a:pt x="80" y="148"/>
                    </a:cubicBezTo>
                    <a:cubicBezTo>
                      <a:pt x="80" y="148"/>
                      <a:pt x="83" y="146"/>
                      <a:pt x="83" y="146"/>
                    </a:cubicBezTo>
                    <a:cubicBezTo>
                      <a:pt x="82" y="147"/>
                      <a:pt x="82" y="147"/>
                      <a:pt x="82" y="147"/>
                    </a:cubicBezTo>
                    <a:cubicBezTo>
                      <a:pt x="84" y="147"/>
                      <a:pt x="85" y="145"/>
                      <a:pt x="88" y="144"/>
                    </a:cubicBezTo>
                    <a:cubicBezTo>
                      <a:pt x="88" y="144"/>
                      <a:pt x="89" y="144"/>
                      <a:pt x="90" y="144"/>
                    </a:cubicBezTo>
                    <a:cubicBezTo>
                      <a:pt x="90" y="144"/>
                      <a:pt x="91" y="144"/>
                      <a:pt x="91" y="144"/>
                    </a:cubicBezTo>
                    <a:cubicBezTo>
                      <a:pt x="89" y="143"/>
                      <a:pt x="86" y="140"/>
                      <a:pt x="87" y="138"/>
                    </a:cubicBezTo>
                    <a:cubicBezTo>
                      <a:pt x="87" y="138"/>
                      <a:pt x="88" y="138"/>
                      <a:pt x="90" y="138"/>
                    </a:cubicBezTo>
                    <a:cubicBezTo>
                      <a:pt x="91" y="138"/>
                      <a:pt x="93" y="137"/>
                      <a:pt x="93" y="138"/>
                    </a:cubicBezTo>
                    <a:cubicBezTo>
                      <a:pt x="95" y="138"/>
                      <a:pt x="92" y="141"/>
                      <a:pt x="94" y="141"/>
                    </a:cubicBezTo>
                    <a:cubicBezTo>
                      <a:pt x="93" y="141"/>
                      <a:pt x="94" y="140"/>
                      <a:pt x="94" y="140"/>
                    </a:cubicBezTo>
                    <a:cubicBezTo>
                      <a:pt x="95" y="140"/>
                      <a:pt x="94" y="141"/>
                      <a:pt x="96" y="141"/>
                    </a:cubicBezTo>
                    <a:cubicBezTo>
                      <a:pt x="96" y="139"/>
                      <a:pt x="100" y="140"/>
                      <a:pt x="97" y="139"/>
                    </a:cubicBezTo>
                    <a:cubicBezTo>
                      <a:pt x="99" y="139"/>
                      <a:pt x="98" y="139"/>
                      <a:pt x="100" y="140"/>
                    </a:cubicBezTo>
                    <a:cubicBezTo>
                      <a:pt x="100" y="139"/>
                      <a:pt x="101" y="138"/>
                      <a:pt x="102" y="138"/>
                    </a:cubicBezTo>
                    <a:cubicBezTo>
                      <a:pt x="103" y="137"/>
                      <a:pt x="104" y="137"/>
                      <a:pt x="105" y="137"/>
                    </a:cubicBezTo>
                    <a:cubicBezTo>
                      <a:pt x="105" y="137"/>
                      <a:pt x="105" y="138"/>
                      <a:pt x="105" y="138"/>
                    </a:cubicBezTo>
                    <a:cubicBezTo>
                      <a:pt x="109" y="140"/>
                      <a:pt x="111" y="141"/>
                      <a:pt x="114" y="143"/>
                    </a:cubicBezTo>
                    <a:cubicBezTo>
                      <a:pt x="114" y="143"/>
                      <a:pt x="116" y="144"/>
                      <a:pt x="115" y="145"/>
                    </a:cubicBezTo>
                    <a:cubicBezTo>
                      <a:pt x="116" y="145"/>
                      <a:pt x="116" y="144"/>
                      <a:pt x="118" y="145"/>
                    </a:cubicBezTo>
                    <a:cubicBezTo>
                      <a:pt x="119" y="147"/>
                      <a:pt x="115" y="144"/>
                      <a:pt x="116" y="146"/>
                    </a:cubicBezTo>
                    <a:cubicBezTo>
                      <a:pt x="117" y="145"/>
                      <a:pt x="119" y="146"/>
                      <a:pt x="121" y="146"/>
                    </a:cubicBezTo>
                    <a:cubicBezTo>
                      <a:pt x="121" y="145"/>
                      <a:pt x="118" y="145"/>
                      <a:pt x="116" y="144"/>
                    </a:cubicBezTo>
                    <a:cubicBezTo>
                      <a:pt x="116" y="143"/>
                      <a:pt x="120" y="143"/>
                      <a:pt x="124" y="143"/>
                    </a:cubicBezTo>
                    <a:cubicBezTo>
                      <a:pt x="127" y="144"/>
                      <a:pt x="125" y="145"/>
                      <a:pt x="125" y="144"/>
                    </a:cubicBezTo>
                    <a:cubicBezTo>
                      <a:pt x="131" y="146"/>
                      <a:pt x="131" y="143"/>
                      <a:pt x="135" y="145"/>
                    </a:cubicBezTo>
                    <a:cubicBezTo>
                      <a:pt x="137" y="146"/>
                      <a:pt x="135" y="147"/>
                      <a:pt x="135" y="148"/>
                    </a:cubicBezTo>
                    <a:cubicBezTo>
                      <a:pt x="133" y="148"/>
                      <a:pt x="131" y="146"/>
                      <a:pt x="130" y="146"/>
                    </a:cubicBezTo>
                    <a:cubicBezTo>
                      <a:pt x="132" y="147"/>
                      <a:pt x="132" y="147"/>
                      <a:pt x="132" y="147"/>
                    </a:cubicBezTo>
                    <a:cubicBezTo>
                      <a:pt x="131" y="147"/>
                      <a:pt x="129" y="147"/>
                      <a:pt x="128" y="147"/>
                    </a:cubicBezTo>
                    <a:cubicBezTo>
                      <a:pt x="129" y="147"/>
                      <a:pt x="131" y="148"/>
                      <a:pt x="134" y="148"/>
                    </a:cubicBezTo>
                    <a:cubicBezTo>
                      <a:pt x="136" y="149"/>
                      <a:pt x="137" y="149"/>
                      <a:pt x="139" y="149"/>
                    </a:cubicBezTo>
                    <a:cubicBezTo>
                      <a:pt x="140" y="149"/>
                      <a:pt x="142" y="149"/>
                      <a:pt x="143" y="149"/>
                    </a:cubicBezTo>
                    <a:cubicBezTo>
                      <a:pt x="144" y="149"/>
                      <a:pt x="145" y="148"/>
                      <a:pt x="144" y="148"/>
                    </a:cubicBezTo>
                    <a:cubicBezTo>
                      <a:pt x="143" y="148"/>
                      <a:pt x="143" y="148"/>
                      <a:pt x="143" y="148"/>
                    </a:cubicBezTo>
                    <a:cubicBezTo>
                      <a:pt x="142" y="147"/>
                      <a:pt x="146" y="147"/>
                      <a:pt x="144" y="147"/>
                    </a:cubicBezTo>
                    <a:cubicBezTo>
                      <a:pt x="146" y="146"/>
                      <a:pt x="148" y="145"/>
                      <a:pt x="151" y="145"/>
                    </a:cubicBezTo>
                    <a:cubicBezTo>
                      <a:pt x="151" y="146"/>
                      <a:pt x="151" y="146"/>
                      <a:pt x="151" y="146"/>
                    </a:cubicBezTo>
                    <a:cubicBezTo>
                      <a:pt x="151" y="146"/>
                      <a:pt x="149" y="146"/>
                      <a:pt x="149" y="146"/>
                    </a:cubicBezTo>
                    <a:cubicBezTo>
                      <a:pt x="150" y="146"/>
                      <a:pt x="153" y="147"/>
                      <a:pt x="154" y="146"/>
                    </a:cubicBezTo>
                    <a:cubicBezTo>
                      <a:pt x="152" y="145"/>
                      <a:pt x="152" y="145"/>
                      <a:pt x="152" y="145"/>
                    </a:cubicBezTo>
                    <a:cubicBezTo>
                      <a:pt x="154" y="144"/>
                      <a:pt x="156" y="143"/>
                      <a:pt x="158" y="143"/>
                    </a:cubicBezTo>
                    <a:cubicBezTo>
                      <a:pt x="157" y="142"/>
                      <a:pt x="158" y="143"/>
                      <a:pt x="156" y="142"/>
                    </a:cubicBezTo>
                    <a:cubicBezTo>
                      <a:pt x="158" y="144"/>
                      <a:pt x="150" y="143"/>
                      <a:pt x="153" y="144"/>
                    </a:cubicBezTo>
                    <a:cubicBezTo>
                      <a:pt x="151" y="143"/>
                      <a:pt x="150" y="144"/>
                      <a:pt x="147" y="143"/>
                    </a:cubicBezTo>
                    <a:cubicBezTo>
                      <a:pt x="147" y="143"/>
                      <a:pt x="148" y="143"/>
                      <a:pt x="146" y="143"/>
                    </a:cubicBezTo>
                    <a:cubicBezTo>
                      <a:pt x="146" y="143"/>
                      <a:pt x="146" y="143"/>
                      <a:pt x="146" y="144"/>
                    </a:cubicBezTo>
                    <a:cubicBezTo>
                      <a:pt x="146" y="144"/>
                      <a:pt x="146" y="144"/>
                      <a:pt x="146" y="144"/>
                    </a:cubicBezTo>
                    <a:cubicBezTo>
                      <a:pt x="146" y="144"/>
                      <a:pt x="146" y="144"/>
                      <a:pt x="146" y="144"/>
                    </a:cubicBezTo>
                    <a:cubicBezTo>
                      <a:pt x="146" y="144"/>
                      <a:pt x="146" y="144"/>
                      <a:pt x="146" y="144"/>
                    </a:cubicBezTo>
                    <a:cubicBezTo>
                      <a:pt x="146" y="144"/>
                      <a:pt x="147" y="144"/>
                      <a:pt x="147" y="144"/>
                    </a:cubicBezTo>
                    <a:cubicBezTo>
                      <a:pt x="146" y="145"/>
                      <a:pt x="143" y="145"/>
                      <a:pt x="142" y="145"/>
                    </a:cubicBezTo>
                    <a:cubicBezTo>
                      <a:pt x="140" y="145"/>
                      <a:pt x="142" y="145"/>
                      <a:pt x="141" y="145"/>
                    </a:cubicBezTo>
                    <a:cubicBezTo>
                      <a:pt x="140" y="145"/>
                      <a:pt x="140" y="145"/>
                      <a:pt x="140" y="145"/>
                    </a:cubicBezTo>
                    <a:cubicBezTo>
                      <a:pt x="140" y="144"/>
                      <a:pt x="137" y="144"/>
                      <a:pt x="140" y="143"/>
                    </a:cubicBezTo>
                    <a:cubicBezTo>
                      <a:pt x="137" y="143"/>
                      <a:pt x="137" y="143"/>
                      <a:pt x="137" y="143"/>
                    </a:cubicBezTo>
                    <a:cubicBezTo>
                      <a:pt x="136" y="143"/>
                      <a:pt x="134" y="142"/>
                      <a:pt x="133" y="142"/>
                    </a:cubicBezTo>
                    <a:cubicBezTo>
                      <a:pt x="132" y="142"/>
                      <a:pt x="130" y="143"/>
                      <a:pt x="131" y="142"/>
                    </a:cubicBezTo>
                    <a:cubicBezTo>
                      <a:pt x="131" y="142"/>
                      <a:pt x="130" y="142"/>
                      <a:pt x="129" y="142"/>
                    </a:cubicBezTo>
                    <a:cubicBezTo>
                      <a:pt x="128" y="142"/>
                      <a:pt x="127" y="142"/>
                      <a:pt x="127" y="142"/>
                    </a:cubicBezTo>
                    <a:cubicBezTo>
                      <a:pt x="127" y="142"/>
                      <a:pt x="127" y="142"/>
                      <a:pt x="127" y="142"/>
                    </a:cubicBezTo>
                    <a:cubicBezTo>
                      <a:pt x="124" y="141"/>
                      <a:pt x="119" y="141"/>
                      <a:pt x="116" y="138"/>
                    </a:cubicBezTo>
                    <a:cubicBezTo>
                      <a:pt x="115" y="137"/>
                      <a:pt x="115" y="137"/>
                      <a:pt x="114" y="137"/>
                    </a:cubicBezTo>
                    <a:cubicBezTo>
                      <a:pt x="113" y="137"/>
                      <a:pt x="112" y="136"/>
                      <a:pt x="111" y="135"/>
                    </a:cubicBezTo>
                    <a:cubicBezTo>
                      <a:pt x="111" y="135"/>
                      <a:pt x="111" y="135"/>
                      <a:pt x="111" y="135"/>
                    </a:cubicBezTo>
                    <a:cubicBezTo>
                      <a:pt x="110" y="134"/>
                      <a:pt x="109" y="134"/>
                      <a:pt x="107" y="133"/>
                    </a:cubicBezTo>
                    <a:cubicBezTo>
                      <a:pt x="106" y="133"/>
                      <a:pt x="105" y="132"/>
                      <a:pt x="104" y="133"/>
                    </a:cubicBezTo>
                    <a:cubicBezTo>
                      <a:pt x="104" y="132"/>
                      <a:pt x="103" y="131"/>
                      <a:pt x="102" y="131"/>
                    </a:cubicBezTo>
                    <a:cubicBezTo>
                      <a:pt x="102" y="131"/>
                      <a:pt x="101" y="131"/>
                      <a:pt x="100" y="131"/>
                    </a:cubicBezTo>
                    <a:cubicBezTo>
                      <a:pt x="100" y="131"/>
                      <a:pt x="99" y="131"/>
                      <a:pt x="98" y="131"/>
                    </a:cubicBezTo>
                    <a:cubicBezTo>
                      <a:pt x="97" y="131"/>
                      <a:pt x="96" y="131"/>
                      <a:pt x="95" y="131"/>
                    </a:cubicBezTo>
                    <a:cubicBezTo>
                      <a:pt x="95" y="132"/>
                      <a:pt x="94" y="132"/>
                      <a:pt x="93" y="132"/>
                    </a:cubicBezTo>
                    <a:cubicBezTo>
                      <a:pt x="92" y="132"/>
                      <a:pt x="91" y="133"/>
                      <a:pt x="90" y="133"/>
                    </a:cubicBezTo>
                    <a:cubicBezTo>
                      <a:pt x="90" y="134"/>
                      <a:pt x="90" y="134"/>
                      <a:pt x="90" y="134"/>
                    </a:cubicBezTo>
                    <a:cubicBezTo>
                      <a:pt x="89" y="134"/>
                      <a:pt x="88" y="135"/>
                      <a:pt x="87" y="135"/>
                    </a:cubicBezTo>
                    <a:cubicBezTo>
                      <a:pt x="86" y="136"/>
                      <a:pt x="86" y="136"/>
                      <a:pt x="85" y="136"/>
                    </a:cubicBezTo>
                    <a:cubicBezTo>
                      <a:pt x="85" y="137"/>
                      <a:pt x="84" y="137"/>
                      <a:pt x="84" y="137"/>
                    </a:cubicBezTo>
                    <a:cubicBezTo>
                      <a:pt x="84" y="138"/>
                      <a:pt x="84" y="138"/>
                      <a:pt x="84" y="138"/>
                    </a:cubicBezTo>
                    <a:cubicBezTo>
                      <a:pt x="83" y="140"/>
                      <a:pt x="79" y="140"/>
                      <a:pt x="76" y="141"/>
                    </a:cubicBezTo>
                    <a:cubicBezTo>
                      <a:pt x="76" y="141"/>
                      <a:pt x="77" y="140"/>
                      <a:pt x="78" y="140"/>
                    </a:cubicBezTo>
                    <a:cubicBezTo>
                      <a:pt x="74" y="140"/>
                      <a:pt x="70" y="144"/>
                      <a:pt x="66" y="143"/>
                    </a:cubicBezTo>
                    <a:cubicBezTo>
                      <a:pt x="65" y="144"/>
                      <a:pt x="65" y="144"/>
                      <a:pt x="64" y="144"/>
                    </a:cubicBezTo>
                    <a:cubicBezTo>
                      <a:pt x="64" y="144"/>
                      <a:pt x="64" y="144"/>
                      <a:pt x="64" y="144"/>
                    </a:cubicBezTo>
                    <a:cubicBezTo>
                      <a:pt x="64" y="144"/>
                      <a:pt x="64" y="144"/>
                      <a:pt x="64" y="144"/>
                    </a:cubicBezTo>
                    <a:cubicBezTo>
                      <a:pt x="63" y="144"/>
                      <a:pt x="63" y="143"/>
                      <a:pt x="63" y="143"/>
                    </a:cubicBezTo>
                    <a:cubicBezTo>
                      <a:pt x="63" y="144"/>
                      <a:pt x="63" y="144"/>
                      <a:pt x="64" y="144"/>
                    </a:cubicBezTo>
                    <a:cubicBezTo>
                      <a:pt x="63" y="144"/>
                      <a:pt x="62" y="144"/>
                      <a:pt x="61" y="144"/>
                    </a:cubicBezTo>
                    <a:cubicBezTo>
                      <a:pt x="60" y="143"/>
                      <a:pt x="60" y="143"/>
                      <a:pt x="60" y="143"/>
                    </a:cubicBezTo>
                    <a:cubicBezTo>
                      <a:pt x="60" y="143"/>
                      <a:pt x="60" y="143"/>
                      <a:pt x="60" y="143"/>
                    </a:cubicBezTo>
                    <a:cubicBezTo>
                      <a:pt x="59" y="143"/>
                      <a:pt x="59" y="144"/>
                      <a:pt x="60" y="144"/>
                    </a:cubicBezTo>
                    <a:cubicBezTo>
                      <a:pt x="59" y="144"/>
                      <a:pt x="59" y="145"/>
                      <a:pt x="59" y="145"/>
                    </a:cubicBezTo>
                    <a:cubicBezTo>
                      <a:pt x="58" y="143"/>
                      <a:pt x="56" y="145"/>
                      <a:pt x="55" y="144"/>
                    </a:cubicBezTo>
                    <a:cubicBezTo>
                      <a:pt x="54" y="144"/>
                      <a:pt x="53" y="144"/>
                      <a:pt x="52" y="145"/>
                    </a:cubicBezTo>
                    <a:cubicBezTo>
                      <a:pt x="50" y="145"/>
                      <a:pt x="49" y="145"/>
                      <a:pt x="49" y="146"/>
                    </a:cubicBezTo>
                    <a:cubicBezTo>
                      <a:pt x="49" y="145"/>
                      <a:pt x="48" y="145"/>
                      <a:pt x="49" y="145"/>
                    </a:cubicBezTo>
                    <a:cubicBezTo>
                      <a:pt x="48" y="145"/>
                      <a:pt x="47" y="145"/>
                      <a:pt x="45" y="145"/>
                    </a:cubicBezTo>
                    <a:cubicBezTo>
                      <a:pt x="45" y="144"/>
                      <a:pt x="45" y="144"/>
                      <a:pt x="45" y="144"/>
                    </a:cubicBezTo>
                    <a:cubicBezTo>
                      <a:pt x="42" y="145"/>
                      <a:pt x="42" y="145"/>
                      <a:pt x="42" y="145"/>
                    </a:cubicBezTo>
                    <a:cubicBezTo>
                      <a:pt x="41" y="144"/>
                      <a:pt x="40" y="144"/>
                      <a:pt x="42" y="143"/>
                    </a:cubicBezTo>
                    <a:cubicBezTo>
                      <a:pt x="38" y="144"/>
                      <a:pt x="39" y="143"/>
                      <a:pt x="35" y="144"/>
                    </a:cubicBezTo>
                    <a:cubicBezTo>
                      <a:pt x="36" y="143"/>
                      <a:pt x="36" y="143"/>
                      <a:pt x="36" y="143"/>
                    </a:cubicBezTo>
                    <a:cubicBezTo>
                      <a:pt x="35" y="143"/>
                      <a:pt x="33" y="143"/>
                      <a:pt x="32" y="143"/>
                    </a:cubicBezTo>
                    <a:cubicBezTo>
                      <a:pt x="32" y="142"/>
                      <a:pt x="31" y="141"/>
                      <a:pt x="29" y="141"/>
                    </a:cubicBezTo>
                    <a:cubicBezTo>
                      <a:pt x="28" y="140"/>
                      <a:pt x="26" y="140"/>
                      <a:pt x="25" y="139"/>
                    </a:cubicBezTo>
                    <a:cubicBezTo>
                      <a:pt x="23" y="138"/>
                      <a:pt x="22" y="137"/>
                      <a:pt x="20" y="136"/>
                    </a:cubicBezTo>
                    <a:cubicBezTo>
                      <a:pt x="19" y="135"/>
                      <a:pt x="18" y="134"/>
                      <a:pt x="17" y="133"/>
                    </a:cubicBezTo>
                    <a:cubicBezTo>
                      <a:pt x="16" y="135"/>
                      <a:pt x="16" y="130"/>
                      <a:pt x="14" y="131"/>
                    </a:cubicBezTo>
                    <a:cubicBezTo>
                      <a:pt x="14" y="130"/>
                      <a:pt x="14" y="129"/>
                      <a:pt x="15" y="130"/>
                    </a:cubicBezTo>
                    <a:cubicBezTo>
                      <a:pt x="14" y="129"/>
                      <a:pt x="13" y="128"/>
                      <a:pt x="13" y="127"/>
                    </a:cubicBezTo>
                    <a:cubicBezTo>
                      <a:pt x="12" y="126"/>
                      <a:pt x="12" y="125"/>
                      <a:pt x="11" y="125"/>
                    </a:cubicBezTo>
                    <a:cubicBezTo>
                      <a:pt x="11" y="124"/>
                      <a:pt x="12" y="125"/>
                      <a:pt x="12" y="124"/>
                    </a:cubicBezTo>
                    <a:cubicBezTo>
                      <a:pt x="12" y="124"/>
                      <a:pt x="11" y="124"/>
                      <a:pt x="11" y="123"/>
                    </a:cubicBezTo>
                    <a:cubicBezTo>
                      <a:pt x="11" y="123"/>
                      <a:pt x="12" y="124"/>
                      <a:pt x="12" y="124"/>
                    </a:cubicBezTo>
                    <a:cubicBezTo>
                      <a:pt x="11" y="121"/>
                      <a:pt x="9" y="121"/>
                      <a:pt x="8" y="122"/>
                    </a:cubicBezTo>
                    <a:cubicBezTo>
                      <a:pt x="8" y="120"/>
                      <a:pt x="8" y="119"/>
                      <a:pt x="7" y="118"/>
                    </a:cubicBezTo>
                    <a:cubicBezTo>
                      <a:pt x="7" y="117"/>
                      <a:pt x="7" y="116"/>
                      <a:pt x="8" y="118"/>
                    </a:cubicBezTo>
                    <a:cubicBezTo>
                      <a:pt x="8" y="117"/>
                      <a:pt x="8" y="112"/>
                      <a:pt x="7" y="111"/>
                    </a:cubicBezTo>
                    <a:cubicBezTo>
                      <a:pt x="7" y="111"/>
                      <a:pt x="7" y="110"/>
                      <a:pt x="7" y="109"/>
                    </a:cubicBezTo>
                    <a:cubicBezTo>
                      <a:pt x="7" y="107"/>
                      <a:pt x="7" y="107"/>
                      <a:pt x="8" y="104"/>
                    </a:cubicBezTo>
                    <a:cubicBezTo>
                      <a:pt x="7" y="105"/>
                      <a:pt x="7" y="105"/>
                      <a:pt x="7" y="105"/>
                    </a:cubicBezTo>
                    <a:cubicBezTo>
                      <a:pt x="6" y="104"/>
                      <a:pt x="8" y="103"/>
                      <a:pt x="8" y="101"/>
                    </a:cubicBezTo>
                    <a:cubicBezTo>
                      <a:pt x="8" y="101"/>
                      <a:pt x="8" y="101"/>
                      <a:pt x="8" y="101"/>
                    </a:cubicBezTo>
                    <a:cubicBezTo>
                      <a:pt x="11" y="96"/>
                      <a:pt x="8" y="98"/>
                      <a:pt x="11" y="95"/>
                    </a:cubicBezTo>
                    <a:cubicBezTo>
                      <a:pt x="10" y="94"/>
                      <a:pt x="10" y="94"/>
                      <a:pt x="10" y="94"/>
                    </a:cubicBezTo>
                    <a:cubicBezTo>
                      <a:pt x="10" y="94"/>
                      <a:pt x="10" y="93"/>
                      <a:pt x="11" y="92"/>
                    </a:cubicBezTo>
                    <a:cubicBezTo>
                      <a:pt x="13" y="91"/>
                      <a:pt x="14" y="90"/>
                      <a:pt x="14" y="89"/>
                    </a:cubicBezTo>
                    <a:cubicBezTo>
                      <a:pt x="14" y="89"/>
                      <a:pt x="13" y="89"/>
                      <a:pt x="13" y="89"/>
                    </a:cubicBezTo>
                    <a:cubicBezTo>
                      <a:pt x="13" y="88"/>
                      <a:pt x="15" y="88"/>
                      <a:pt x="16" y="88"/>
                    </a:cubicBezTo>
                    <a:cubicBezTo>
                      <a:pt x="17" y="87"/>
                      <a:pt x="18" y="87"/>
                      <a:pt x="19" y="87"/>
                    </a:cubicBezTo>
                    <a:cubicBezTo>
                      <a:pt x="19" y="87"/>
                      <a:pt x="19" y="87"/>
                      <a:pt x="19" y="88"/>
                    </a:cubicBezTo>
                    <a:cubicBezTo>
                      <a:pt x="22" y="86"/>
                      <a:pt x="18" y="87"/>
                      <a:pt x="20" y="85"/>
                    </a:cubicBezTo>
                    <a:cubicBezTo>
                      <a:pt x="21" y="85"/>
                      <a:pt x="21" y="86"/>
                      <a:pt x="22" y="85"/>
                    </a:cubicBezTo>
                    <a:cubicBezTo>
                      <a:pt x="23" y="85"/>
                      <a:pt x="23" y="84"/>
                      <a:pt x="24" y="83"/>
                    </a:cubicBezTo>
                    <a:cubicBezTo>
                      <a:pt x="26" y="82"/>
                      <a:pt x="27" y="80"/>
                      <a:pt x="29" y="80"/>
                    </a:cubicBezTo>
                    <a:cubicBezTo>
                      <a:pt x="28" y="80"/>
                      <a:pt x="27" y="80"/>
                      <a:pt x="28" y="79"/>
                    </a:cubicBezTo>
                    <a:cubicBezTo>
                      <a:pt x="30" y="78"/>
                      <a:pt x="34" y="78"/>
                      <a:pt x="35" y="76"/>
                    </a:cubicBezTo>
                    <a:cubicBezTo>
                      <a:pt x="36" y="76"/>
                      <a:pt x="36" y="76"/>
                      <a:pt x="36" y="76"/>
                    </a:cubicBezTo>
                    <a:cubicBezTo>
                      <a:pt x="37" y="75"/>
                      <a:pt x="38" y="75"/>
                      <a:pt x="39" y="74"/>
                    </a:cubicBezTo>
                    <a:cubicBezTo>
                      <a:pt x="40" y="73"/>
                      <a:pt x="41" y="72"/>
                      <a:pt x="41" y="71"/>
                    </a:cubicBezTo>
                    <a:cubicBezTo>
                      <a:pt x="43" y="72"/>
                      <a:pt x="45" y="69"/>
                      <a:pt x="46" y="67"/>
                    </a:cubicBezTo>
                    <a:cubicBezTo>
                      <a:pt x="47" y="65"/>
                      <a:pt x="48" y="63"/>
                      <a:pt x="49" y="64"/>
                    </a:cubicBezTo>
                    <a:cubicBezTo>
                      <a:pt x="49" y="64"/>
                      <a:pt x="50" y="62"/>
                      <a:pt x="51" y="61"/>
                    </a:cubicBezTo>
                    <a:cubicBezTo>
                      <a:pt x="52" y="60"/>
                      <a:pt x="52" y="59"/>
                      <a:pt x="52" y="59"/>
                    </a:cubicBezTo>
                    <a:cubicBezTo>
                      <a:pt x="52" y="59"/>
                      <a:pt x="52" y="59"/>
                      <a:pt x="52" y="59"/>
                    </a:cubicBezTo>
                    <a:cubicBezTo>
                      <a:pt x="54" y="56"/>
                      <a:pt x="54" y="55"/>
                      <a:pt x="54" y="54"/>
                    </a:cubicBezTo>
                    <a:cubicBezTo>
                      <a:pt x="55" y="53"/>
                      <a:pt x="55" y="54"/>
                      <a:pt x="55" y="54"/>
                    </a:cubicBezTo>
                    <a:cubicBezTo>
                      <a:pt x="58" y="49"/>
                      <a:pt x="58" y="49"/>
                      <a:pt x="58" y="44"/>
                    </a:cubicBezTo>
                    <a:cubicBezTo>
                      <a:pt x="59" y="44"/>
                      <a:pt x="59" y="44"/>
                      <a:pt x="59" y="44"/>
                    </a:cubicBezTo>
                    <a:cubicBezTo>
                      <a:pt x="59" y="44"/>
                      <a:pt x="59" y="43"/>
                      <a:pt x="59" y="43"/>
                    </a:cubicBezTo>
                    <a:cubicBezTo>
                      <a:pt x="60" y="42"/>
                      <a:pt x="63" y="38"/>
                      <a:pt x="64" y="35"/>
                    </a:cubicBezTo>
                    <a:cubicBezTo>
                      <a:pt x="64" y="35"/>
                      <a:pt x="65" y="35"/>
                      <a:pt x="64" y="35"/>
                    </a:cubicBezTo>
                    <a:cubicBezTo>
                      <a:pt x="66" y="30"/>
                      <a:pt x="73" y="27"/>
                      <a:pt x="72" y="23"/>
                    </a:cubicBezTo>
                    <a:cubicBezTo>
                      <a:pt x="72" y="23"/>
                      <a:pt x="72" y="22"/>
                      <a:pt x="73" y="22"/>
                    </a:cubicBezTo>
                    <a:cubicBezTo>
                      <a:pt x="73" y="21"/>
                      <a:pt x="74" y="20"/>
                      <a:pt x="74" y="20"/>
                    </a:cubicBezTo>
                    <a:cubicBezTo>
                      <a:pt x="70" y="23"/>
                      <a:pt x="73" y="19"/>
                      <a:pt x="71" y="20"/>
                    </a:cubicBezTo>
                    <a:cubicBezTo>
                      <a:pt x="72" y="18"/>
                      <a:pt x="75" y="17"/>
                      <a:pt x="74" y="19"/>
                    </a:cubicBezTo>
                    <a:cubicBezTo>
                      <a:pt x="74" y="19"/>
                      <a:pt x="74" y="19"/>
                      <a:pt x="74" y="19"/>
                    </a:cubicBezTo>
                    <a:cubicBezTo>
                      <a:pt x="74" y="20"/>
                      <a:pt x="75" y="19"/>
                      <a:pt x="76" y="18"/>
                    </a:cubicBezTo>
                    <a:cubicBezTo>
                      <a:pt x="77" y="17"/>
                      <a:pt x="78" y="16"/>
                      <a:pt x="79" y="17"/>
                    </a:cubicBezTo>
                    <a:cubicBezTo>
                      <a:pt x="85" y="11"/>
                      <a:pt x="93" y="9"/>
                      <a:pt x="100" y="9"/>
                    </a:cubicBezTo>
                    <a:cubicBezTo>
                      <a:pt x="100" y="8"/>
                      <a:pt x="100" y="8"/>
                      <a:pt x="100" y="8"/>
                    </a:cubicBezTo>
                    <a:cubicBezTo>
                      <a:pt x="100" y="8"/>
                      <a:pt x="100" y="8"/>
                      <a:pt x="101" y="8"/>
                    </a:cubicBezTo>
                    <a:cubicBezTo>
                      <a:pt x="102" y="8"/>
                      <a:pt x="102" y="8"/>
                      <a:pt x="102" y="8"/>
                    </a:cubicBezTo>
                    <a:cubicBezTo>
                      <a:pt x="103" y="9"/>
                      <a:pt x="103" y="9"/>
                      <a:pt x="101" y="9"/>
                    </a:cubicBezTo>
                    <a:cubicBezTo>
                      <a:pt x="102" y="10"/>
                      <a:pt x="102" y="9"/>
                      <a:pt x="103" y="9"/>
                    </a:cubicBezTo>
                    <a:cubicBezTo>
                      <a:pt x="103" y="9"/>
                      <a:pt x="103" y="9"/>
                      <a:pt x="103" y="9"/>
                    </a:cubicBezTo>
                    <a:cubicBezTo>
                      <a:pt x="104" y="9"/>
                      <a:pt x="105" y="9"/>
                      <a:pt x="105" y="9"/>
                    </a:cubicBezTo>
                    <a:cubicBezTo>
                      <a:pt x="108" y="10"/>
                      <a:pt x="103" y="10"/>
                      <a:pt x="104" y="10"/>
                    </a:cubicBezTo>
                    <a:cubicBezTo>
                      <a:pt x="106" y="10"/>
                      <a:pt x="106" y="10"/>
                      <a:pt x="106" y="10"/>
                    </a:cubicBezTo>
                    <a:cubicBezTo>
                      <a:pt x="105" y="10"/>
                      <a:pt x="105" y="10"/>
                      <a:pt x="105" y="10"/>
                    </a:cubicBezTo>
                    <a:cubicBezTo>
                      <a:pt x="107" y="10"/>
                      <a:pt x="107" y="9"/>
                      <a:pt x="109" y="10"/>
                    </a:cubicBezTo>
                    <a:cubicBezTo>
                      <a:pt x="110" y="11"/>
                      <a:pt x="109" y="11"/>
                      <a:pt x="110" y="11"/>
                    </a:cubicBezTo>
                    <a:cubicBezTo>
                      <a:pt x="110" y="11"/>
                      <a:pt x="110" y="12"/>
                      <a:pt x="111" y="12"/>
                    </a:cubicBezTo>
                    <a:cubicBezTo>
                      <a:pt x="114" y="13"/>
                      <a:pt x="114" y="13"/>
                      <a:pt x="114" y="13"/>
                    </a:cubicBezTo>
                    <a:cubicBezTo>
                      <a:pt x="113" y="12"/>
                      <a:pt x="113" y="12"/>
                      <a:pt x="113" y="12"/>
                    </a:cubicBezTo>
                    <a:cubicBezTo>
                      <a:pt x="114" y="12"/>
                      <a:pt x="116" y="13"/>
                      <a:pt x="115" y="11"/>
                    </a:cubicBezTo>
                    <a:cubicBezTo>
                      <a:pt x="115" y="12"/>
                      <a:pt x="116" y="13"/>
                      <a:pt x="117" y="14"/>
                    </a:cubicBezTo>
                    <a:cubicBezTo>
                      <a:pt x="118" y="15"/>
                      <a:pt x="119" y="15"/>
                      <a:pt x="121" y="16"/>
                    </a:cubicBezTo>
                    <a:cubicBezTo>
                      <a:pt x="123" y="19"/>
                      <a:pt x="125" y="20"/>
                      <a:pt x="125" y="21"/>
                    </a:cubicBezTo>
                    <a:cubicBezTo>
                      <a:pt x="127" y="22"/>
                      <a:pt x="129" y="24"/>
                      <a:pt x="131" y="26"/>
                    </a:cubicBezTo>
                    <a:cubicBezTo>
                      <a:pt x="130" y="26"/>
                      <a:pt x="131" y="24"/>
                      <a:pt x="132" y="27"/>
                    </a:cubicBezTo>
                    <a:cubicBezTo>
                      <a:pt x="130" y="27"/>
                      <a:pt x="134" y="31"/>
                      <a:pt x="133" y="33"/>
                    </a:cubicBezTo>
                    <a:cubicBezTo>
                      <a:pt x="133" y="32"/>
                      <a:pt x="135" y="34"/>
                      <a:pt x="135" y="35"/>
                    </a:cubicBezTo>
                    <a:cubicBezTo>
                      <a:pt x="136" y="36"/>
                      <a:pt x="137" y="37"/>
                      <a:pt x="137" y="36"/>
                    </a:cubicBezTo>
                    <a:cubicBezTo>
                      <a:pt x="138" y="38"/>
                      <a:pt x="136" y="36"/>
                      <a:pt x="137" y="38"/>
                    </a:cubicBezTo>
                    <a:cubicBezTo>
                      <a:pt x="138" y="39"/>
                      <a:pt x="139" y="42"/>
                      <a:pt x="140" y="44"/>
                    </a:cubicBezTo>
                    <a:cubicBezTo>
                      <a:pt x="140" y="44"/>
                      <a:pt x="140" y="44"/>
                      <a:pt x="140" y="44"/>
                    </a:cubicBezTo>
                    <a:cubicBezTo>
                      <a:pt x="140" y="44"/>
                      <a:pt x="140" y="44"/>
                      <a:pt x="140" y="44"/>
                    </a:cubicBezTo>
                    <a:cubicBezTo>
                      <a:pt x="141" y="46"/>
                      <a:pt x="141" y="46"/>
                      <a:pt x="141" y="46"/>
                    </a:cubicBezTo>
                    <a:cubicBezTo>
                      <a:pt x="141" y="46"/>
                      <a:pt x="141" y="47"/>
                      <a:pt x="141" y="48"/>
                    </a:cubicBezTo>
                    <a:cubicBezTo>
                      <a:pt x="142" y="50"/>
                      <a:pt x="142" y="51"/>
                      <a:pt x="143" y="53"/>
                    </a:cubicBezTo>
                    <a:cubicBezTo>
                      <a:pt x="144" y="53"/>
                      <a:pt x="144" y="52"/>
                      <a:pt x="145" y="52"/>
                    </a:cubicBezTo>
                    <a:cubicBezTo>
                      <a:pt x="145" y="52"/>
                      <a:pt x="145" y="53"/>
                      <a:pt x="145" y="54"/>
                    </a:cubicBezTo>
                    <a:cubicBezTo>
                      <a:pt x="145" y="55"/>
                      <a:pt x="145" y="56"/>
                      <a:pt x="145" y="56"/>
                    </a:cubicBezTo>
                    <a:cubicBezTo>
                      <a:pt x="145" y="57"/>
                      <a:pt x="147" y="56"/>
                      <a:pt x="147" y="59"/>
                    </a:cubicBezTo>
                    <a:cubicBezTo>
                      <a:pt x="147" y="58"/>
                      <a:pt x="147" y="58"/>
                      <a:pt x="148" y="58"/>
                    </a:cubicBezTo>
                    <a:cubicBezTo>
                      <a:pt x="150" y="64"/>
                      <a:pt x="154" y="69"/>
                      <a:pt x="159" y="73"/>
                    </a:cubicBezTo>
                    <a:cubicBezTo>
                      <a:pt x="161" y="74"/>
                      <a:pt x="162" y="75"/>
                      <a:pt x="164" y="76"/>
                    </a:cubicBezTo>
                    <a:cubicBezTo>
                      <a:pt x="164" y="76"/>
                      <a:pt x="165" y="76"/>
                      <a:pt x="165" y="76"/>
                    </a:cubicBezTo>
                    <a:cubicBezTo>
                      <a:pt x="166" y="77"/>
                      <a:pt x="166" y="77"/>
                      <a:pt x="166" y="77"/>
                    </a:cubicBezTo>
                    <a:cubicBezTo>
                      <a:pt x="167" y="77"/>
                      <a:pt x="167" y="77"/>
                      <a:pt x="168" y="77"/>
                    </a:cubicBezTo>
                    <a:cubicBezTo>
                      <a:pt x="170" y="79"/>
                      <a:pt x="173" y="81"/>
                      <a:pt x="175" y="83"/>
                    </a:cubicBezTo>
                    <a:cubicBezTo>
                      <a:pt x="174" y="81"/>
                      <a:pt x="175" y="82"/>
                      <a:pt x="176" y="82"/>
                    </a:cubicBezTo>
                    <a:cubicBezTo>
                      <a:pt x="175" y="82"/>
                      <a:pt x="176" y="82"/>
                      <a:pt x="176" y="81"/>
                    </a:cubicBezTo>
                    <a:cubicBezTo>
                      <a:pt x="176" y="81"/>
                      <a:pt x="177" y="82"/>
                      <a:pt x="178" y="83"/>
                    </a:cubicBezTo>
                    <a:cubicBezTo>
                      <a:pt x="178" y="83"/>
                      <a:pt x="178" y="84"/>
                      <a:pt x="179" y="84"/>
                    </a:cubicBezTo>
                    <a:cubicBezTo>
                      <a:pt x="179" y="85"/>
                      <a:pt x="179" y="85"/>
                      <a:pt x="179" y="85"/>
                    </a:cubicBezTo>
                    <a:cubicBezTo>
                      <a:pt x="180" y="85"/>
                      <a:pt x="181" y="85"/>
                      <a:pt x="182" y="86"/>
                    </a:cubicBezTo>
                    <a:cubicBezTo>
                      <a:pt x="183" y="87"/>
                      <a:pt x="183" y="88"/>
                      <a:pt x="184" y="88"/>
                    </a:cubicBezTo>
                    <a:cubicBezTo>
                      <a:pt x="183" y="87"/>
                      <a:pt x="183" y="87"/>
                      <a:pt x="183" y="87"/>
                    </a:cubicBezTo>
                    <a:cubicBezTo>
                      <a:pt x="184" y="87"/>
                      <a:pt x="184" y="86"/>
                      <a:pt x="184" y="85"/>
                    </a:cubicBezTo>
                    <a:cubicBezTo>
                      <a:pt x="184" y="83"/>
                      <a:pt x="183" y="82"/>
                      <a:pt x="184" y="81"/>
                    </a:cubicBezTo>
                    <a:cubicBezTo>
                      <a:pt x="183" y="81"/>
                      <a:pt x="182" y="80"/>
                      <a:pt x="181" y="78"/>
                    </a:cubicBezTo>
                    <a:cubicBezTo>
                      <a:pt x="180" y="77"/>
                      <a:pt x="178" y="75"/>
                      <a:pt x="176" y="75"/>
                    </a:cubicBezTo>
                    <a:cubicBezTo>
                      <a:pt x="175" y="75"/>
                      <a:pt x="177" y="75"/>
                      <a:pt x="176" y="75"/>
                    </a:cubicBezTo>
                    <a:cubicBezTo>
                      <a:pt x="175" y="75"/>
                      <a:pt x="174" y="74"/>
                      <a:pt x="172" y="73"/>
                    </a:cubicBezTo>
                    <a:cubicBezTo>
                      <a:pt x="172" y="73"/>
                      <a:pt x="172" y="73"/>
                      <a:pt x="172" y="73"/>
                    </a:cubicBezTo>
                    <a:cubicBezTo>
                      <a:pt x="171" y="72"/>
                      <a:pt x="170" y="72"/>
                      <a:pt x="169" y="71"/>
                    </a:cubicBezTo>
                    <a:cubicBezTo>
                      <a:pt x="168" y="71"/>
                      <a:pt x="167" y="71"/>
                      <a:pt x="167" y="70"/>
                    </a:cubicBezTo>
                    <a:cubicBezTo>
                      <a:pt x="167" y="70"/>
                      <a:pt x="166" y="70"/>
                      <a:pt x="166" y="70"/>
                    </a:cubicBezTo>
                    <a:cubicBezTo>
                      <a:pt x="164" y="69"/>
                      <a:pt x="163" y="67"/>
                      <a:pt x="161" y="65"/>
                    </a:cubicBezTo>
                    <a:cubicBezTo>
                      <a:pt x="161" y="66"/>
                      <a:pt x="161" y="66"/>
                      <a:pt x="161" y="66"/>
                    </a:cubicBezTo>
                    <a:cubicBezTo>
                      <a:pt x="160" y="65"/>
                      <a:pt x="160" y="64"/>
                      <a:pt x="159" y="64"/>
                    </a:cubicBezTo>
                    <a:cubicBezTo>
                      <a:pt x="157" y="63"/>
                      <a:pt x="162" y="66"/>
                      <a:pt x="160" y="66"/>
                    </a:cubicBezTo>
                    <a:cubicBezTo>
                      <a:pt x="160" y="65"/>
                      <a:pt x="158" y="64"/>
                      <a:pt x="157" y="62"/>
                    </a:cubicBezTo>
                    <a:cubicBezTo>
                      <a:pt x="155" y="60"/>
                      <a:pt x="154" y="58"/>
                      <a:pt x="155" y="57"/>
                    </a:cubicBezTo>
                    <a:cubicBezTo>
                      <a:pt x="154" y="55"/>
                      <a:pt x="154" y="58"/>
                      <a:pt x="153" y="56"/>
                    </a:cubicBezTo>
                    <a:cubicBezTo>
                      <a:pt x="153" y="55"/>
                      <a:pt x="153" y="55"/>
                      <a:pt x="153" y="55"/>
                    </a:cubicBezTo>
                    <a:cubicBezTo>
                      <a:pt x="152" y="55"/>
                      <a:pt x="152" y="55"/>
                      <a:pt x="152" y="55"/>
                    </a:cubicBezTo>
                    <a:cubicBezTo>
                      <a:pt x="152" y="54"/>
                      <a:pt x="152" y="53"/>
                      <a:pt x="152" y="53"/>
                    </a:cubicBezTo>
                    <a:cubicBezTo>
                      <a:pt x="153" y="53"/>
                      <a:pt x="153" y="53"/>
                      <a:pt x="153" y="54"/>
                    </a:cubicBezTo>
                    <a:cubicBezTo>
                      <a:pt x="153" y="52"/>
                      <a:pt x="151" y="49"/>
                      <a:pt x="151" y="48"/>
                    </a:cubicBezTo>
                    <a:cubicBezTo>
                      <a:pt x="151" y="50"/>
                      <a:pt x="151" y="50"/>
                      <a:pt x="151" y="50"/>
                    </a:cubicBezTo>
                    <a:cubicBezTo>
                      <a:pt x="150" y="49"/>
                      <a:pt x="150" y="48"/>
                      <a:pt x="149" y="46"/>
                    </a:cubicBezTo>
                    <a:cubicBezTo>
                      <a:pt x="148" y="45"/>
                      <a:pt x="148" y="44"/>
                      <a:pt x="148" y="43"/>
                    </a:cubicBezTo>
                    <a:cubicBezTo>
                      <a:pt x="147" y="42"/>
                      <a:pt x="147" y="42"/>
                      <a:pt x="147" y="42"/>
                    </a:cubicBezTo>
                    <a:cubicBezTo>
                      <a:pt x="147" y="41"/>
                      <a:pt x="147" y="41"/>
                      <a:pt x="147" y="41"/>
                    </a:cubicBezTo>
                    <a:cubicBezTo>
                      <a:pt x="145" y="38"/>
                      <a:pt x="144" y="35"/>
                      <a:pt x="142" y="33"/>
                    </a:cubicBezTo>
                    <a:cubicBezTo>
                      <a:pt x="142" y="34"/>
                      <a:pt x="142" y="34"/>
                      <a:pt x="142" y="34"/>
                    </a:cubicBezTo>
                    <a:cubicBezTo>
                      <a:pt x="139" y="30"/>
                      <a:pt x="140" y="30"/>
                      <a:pt x="137" y="26"/>
                    </a:cubicBezTo>
                    <a:cubicBezTo>
                      <a:pt x="137" y="26"/>
                      <a:pt x="137" y="26"/>
                      <a:pt x="137" y="26"/>
                    </a:cubicBezTo>
                    <a:cubicBezTo>
                      <a:pt x="136" y="25"/>
                      <a:pt x="135" y="24"/>
                      <a:pt x="135" y="23"/>
                    </a:cubicBezTo>
                    <a:cubicBezTo>
                      <a:pt x="136" y="24"/>
                      <a:pt x="134" y="21"/>
                      <a:pt x="135" y="22"/>
                    </a:cubicBezTo>
                    <a:cubicBezTo>
                      <a:pt x="131" y="18"/>
                      <a:pt x="133" y="20"/>
                      <a:pt x="130" y="19"/>
                    </a:cubicBezTo>
                    <a:cubicBezTo>
                      <a:pt x="130" y="18"/>
                      <a:pt x="130" y="18"/>
                      <a:pt x="130" y="18"/>
                    </a:cubicBezTo>
                    <a:cubicBezTo>
                      <a:pt x="129" y="17"/>
                      <a:pt x="128" y="17"/>
                      <a:pt x="126" y="16"/>
                    </a:cubicBezTo>
                    <a:cubicBezTo>
                      <a:pt x="128" y="17"/>
                      <a:pt x="126" y="14"/>
                      <a:pt x="128" y="15"/>
                    </a:cubicBezTo>
                    <a:cubicBezTo>
                      <a:pt x="126" y="13"/>
                      <a:pt x="125" y="11"/>
                      <a:pt x="123" y="11"/>
                    </a:cubicBezTo>
                    <a:cubicBezTo>
                      <a:pt x="122" y="10"/>
                      <a:pt x="120" y="9"/>
                      <a:pt x="120" y="8"/>
                    </a:cubicBezTo>
                    <a:cubicBezTo>
                      <a:pt x="117" y="8"/>
                      <a:pt x="123" y="11"/>
                      <a:pt x="122" y="11"/>
                    </a:cubicBezTo>
                    <a:cubicBezTo>
                      <a:pt x="122" y="12"/>
                      <a:pt x="119" y="11"/>
                      <a:pt x="118" y="10"/>
                    </a:cubicBezTo>
                    <a:cubicBezTo>
                      <a:pt x="117" y="9"/>
                      <a:pt x="117" y="8"/>
                      <a:pt x="116" y="7"/>
                    </a:cubicBezTo>
                    <a:cubicBezTo>
                      <a:pt x="116" y="6"/>
                      <a:pt x="115" y="5"/>
                      <a:pt x="112" y="4"/>
                    </a:cubicBezTo>
                    <a:cubicBezTo>
                      <a:pt x="113" y="4"/>
                      <a:pt x="113" y="4"/>
                      <a:pt x="113" y="4"/>
                    </a:cubicBezTo>
                    <a:cubicBezTo>
                      <a:pt x="112" y="3"/>
                      <a:pt x="110" y="4"/>
                      <a:pt x="108" y="3"/>
                    </a:cubicBezTo>
                    <a:cubicBezTo>
                      <a:pt x="107" y="3"/>
                      <a:pt x="105" y="2"/>
                      <a:pt x="105" y="3"/>
                    </a:cubicBezTo>
                    <a:cubicBezTo>
                      <a:pt x="105" y="3"/>
                      <a:pt x="109" y="4"/>
                      <a:pt x="109" y="4"/>
                    </a:cubicBezTo>
                    <a:cubicBezTo>
                      <a:pt x="107" y="4"/>
                      <a:pt x="106" y="4"/>
                      <a:pt x="104" y="4"/>
                    </a:cubicBezTo>
                    <a:cubicBezTo>
                      <a:pt x="104" y="4"/>
                      <a:pt x="104" y="4"/>
                      <a:pt x="104" y="4"/>
                    </a:cubicBezTo>
                    <a:cubicBezTo>
                      <a:pt x="103" y="4"/>
                      <a:pt x="102" y="4"/>
                      <a:pt x="100" y="4"/>
                    </a:cubicBezTo>
                    <a:cubicBezTo>
                      <a:pt x="101" y="4"/>
                      <a:pt x="102" y="3"/>
                      <a:pt x="103" y="3"/>
                    </a:cubicBezTo>
                    <a:cubicBezTo>
                      <a:pt x="102" y="3"/>
                      <a:pt x="101" y="3"/>
                      <a:pt x="99" y="3"/>
                    </a:cubicBezTo>
                    <a:cubicBezTo>
                      <a:pt x="100" y="2"/>
                      <a:pt x="102" y="2"/>
                      <a:pt x="104" y="2"/>
                    </a:cubicBezTo>
                    <a:cubicBezTo>
                      <a:pt x="104" y="2"/>
                      <a:pt x="104" y="2"/>
                      <a:pt x="104" y="2"/>
                    </a:cubicBezTo>
                    <a:cubicBezTo>
                      <a:pt x="105" y="2"/>
                      <a:pt x="106" y="2"/>
                      <a:pt x="107" y="2"/>
                    </a:cubicBezTo>
                    <a:cubicBezTo>
                      <a:pt x="107" y="2"/>
                      <a:pt x="105" y="2"/>
                      <a:pt x="104" y="2"/>
                    </a:cubicBezTo>
                    <a:cubicBezTo>
                      <a:pt x="104" y="2"/>
                      <a:pt x="104" y="2"/>
                      <a:pt x="105" y="2"/>
                    </a:cubicBezTo>
                    <a:cubicBezTo>
                      <a:pt x="104" y="2"/>
                      <a:pt x="103" y="2"/>
                      <a:pt x="104" y="1"/>
                    </a:cubicBezTo>
                    <a:cubicBezTo>
                      <a:pt x="102" y="3"/>
                      <a:pt x="99" y="0"/>
                      <a:pt x="96" y="2"/>
                    </a:cubicBezTo>
                    <a:cubicBezTo>
                      <a:pt x="96" y="1"/>
                      <a:pt x="96" y="1"/>
                      <a:pt x="96" y="1"/>
                    </a:cubicBezTo>
                    <a:cubicBezTo>
                      <a:pt x="95" y="1"/>
                      <a:pt x="94" y="2"/>
                      <a:pt x="94" y="2"/>
                    </a:cubicBezTo>
                    <a:cubicBezTo>
                      <a:pt x="95" y="1"/>
                      <a:pt x="95" y="1"/>
                      <a:pt x="95" y="1"/>
                    </a:cubicBezTo>
                    <a:cubicBezTo>
                      <a:pt x="93" y="2"/>
                      <a:pt x="90" y="1"/>
                      <a:pt x="87" y="2"/>
                    </a:cubicBezTo>
                    <a:cubicBezTo>
                      <a:pt x="93" y="1"/>
                      <a:pt x="89" y="3"/>
                      <a:pt x="91" y="3"/>
                    </a:cubicBezTo>
                    <a:cubicBezTo>
                      <a:pt x="86" y="6"/>
                      <a:pt x="87" y="2"/>
                      <a:pt x="80" y="5"/>
                    </a:cubicBezTo>
                    <a:cubicBezTo>
                      <a:pt x="81" y="5"/>
                      <a:pt x="84" y="4"/>
                      <a:pt x="83" y="5"/>
                    </a:cubicBezTo>
                    <a:cubicBezTo>
                      <a:pt x="81" y="6"/>
                      <a:pt x="80" y="6"/>
                      <a:pt x="79" y="6"/>
                    </a:cubicBezTo>
                    <a:cubicBezTo>
                      <a:pt x="75" y="9"/>
                      <a:pt x="80" y="7"/>
                      <a:pt x="79" y="8"/>
                    </a:cubicBezTo>
                    <a:cubicBezTo>
                      <a:pt x="77" y="8"/>
                      <a:pt x="77" y="10"/>
                      <a:pt x="76" y="11"/>
                    </a:cubicBezTo>
                    <a:cubicBezTo>
                      <a:pt x="75" y="11"/>
                      <a:pt x="75" y="11"/>
                      <a:pt x="75" y="11"/>
                    </a:cubicBezTo>
                    <a:cubicBezTo>
                      <a:pt x="71" y="14"/>
                      <a:pt x="75" y="13"/>
                      <a:pt x="71" y="15"/>
                    </a:cubicBezTo>
                    <a:cubicBezTo>
                      <a:pt x="72" y="13"/>
                      <a:pt x="72" y="13"/>
                      <a:pt x="72" y="13"/>
                    </a:cubicBezTo>
                    <a:cubicBezTo>
                      <a:pt x="70" y="15"/>
                      <a:pt x="70" y="15"/>
                      <a:pt x="70" y="15"/>
                    </a:cubicBezTo>
                    <a:cubicBezTo>
                      <a:pt x="70" y="14"/>
                      <a:pt x="70" y="14"/>
                      <a:pt x="70" y="14"/>
                    </a:cubicBezTo>
                    <a:cubicBezTo>
                      <a:pt x="69" y="17"/>
                      <a:pt x="68" y="17"/>
                      <a:pt x="66" y="19"/>
                    </a:cubicBezTo>
                    <a:cubicBezTo>
                      <a:pt x="67" y="19"/>
                      <a:pt x="67" y="20"/>
                      <a:pt x="66" y="22"/>
                    </a:cubicBezTo>
                    <a:cubicBezTo>
                      <a:pt x="64" y="23"/>
                      <a:pt x="65" y="21"/>
                      <a:pt x="64" y="23"/>
                    </a:cubicBezTo>
                    <a:cubicBezTo>
                      <a:pt x="64" y="22"/>
                      <a:pt x="64" y="21"/>
                      <a:pt x="65" y="21"/>
                    </a:cubicBezTo>
                    <a:cubicBezTo>
                      <a:pt x="65" y="20"/>
                      <a:pt x="65" y="20"/>
                      <a:pt x="65" y="19"/>
                    </a:cubicBezTo>
                    <a:cubicBezTo>
                      <a:pt x="63" y="20"/>
                      <a:pt x="62" y="23"/>
                      <a:pt x="62" y="24"/>
                    </a:cubicBezTo>
                    <a:cubicBezTo>
                      <a:pt x="62" y="23"/>
                      <a:pt x="62" y="23"/>
                      <a:pt x="63" y="23"/>
                    </a:cubicBezTo>
                    <a:cubicBezTo>
                      <a:pt x="61" y="27"/>
                      <a:pt x="61" y="27"/>
                      <a:pt x="61" y="27"/>
                    </a:cubicBezTo>
                    <a:cubicBezTo>
                      <a:pt x="60" y="28"/>
                      <a:pt x="60" y="27"/>
                      <a:pt x="60" y="26"/>
                    </a:cubicBezTo>
                    <a:cubicBezTo>
                      <a:pt x="60" y="27"/>
                      <a:pt x="60" y="28"/>
                      <a:pt x="59" y="29"/>
                    </a:cubicBezTo>
                    <a:cubicBezTo>
                      <a:pt x="59" y="28"/>
                      <a:pt x="58" y="28"/>
                      <a:pt x="59" y="26"/>
                    </a:cubicBezTo>
                    <a:cubicBezTo>
                      <a:pt x="57" y="30"/>
                      <a:pt x="57" y="30"/>
                      <a:pt x="57" y="30"/>
                    </a:cubicBezTo>
                    <a:cubicBezTo>
                      <a:pt x="57" y="31"/>
                      <a:pt x="55" y="32"/>
                      <a:pt x="55" y="31"/>
                    </a:cubicBezTo>
                    <a:cubicBezTo>
                      <a:pt x="55" y="32"/>
                      <a:pt x="54" y="34"/>
                      <a:pt x="54" y="35"/>
                    </a:cubicBezTo>
                    <a:cubicBezTo>
                      <a:pt x="54" y="36"/>
                      <a:pt x="53" y="37"/>
                      <a:pt x="53" y="38"/>
                    </a:cubicBezTo>
                    <a:cubicBezTo>
                      <a:pt x="53" y="38"/>
                      <a:pt x="53" y="39"/>
                      <a:pt x="52" y="40"/>
                    </a:cubicBezTo>
                    <a:cubicBezTo>
                      <a:pt x="52" y="40"/>
                      <a:pt x="52" y="40"/>
                      <a:pt x="52" y="40"/>
                    </a:cubicBezTo>
                    <a:cubicBezTo>
                      <a:pt x="52" y="40"/>
                      <a:pt x="52" y="40"/>
                      <a:pt x="52" y="41"/>
                    </a:cubicBezTo>
                    <a:cubicBezTo>
                      <a:pt x="52" y="41"/>
                      <a:pt x="52" y="41"/>
                      <a:pt x="52" y="42"/>
                    </a:cubicBezTo>
                    <a:cubicBezTo>
                      <a:pt x="51" y="44"/>
                      <a:pt x="49" y="46"/>
                      <a:pt x="48" y="49"/>
                    </a:cubicBezTo>
                    <a:cubicBezTo>
                      <a:pt x="46" y="50"/>
                      <a:pt x="46" y="50"/>
                      <a:pt x="46" y="50"/>
                    </a:cubicBezTo>
                    <a:cubicBezTo>
                      <a:pt x="45" y="53"/>
                      <a:pt x="49" y="49"/>
                      <a:pt x="47" y="53"/>
                    </a:cubicBezTo>
                    <a:cubicBezTo>
                      <a:pt x="46" y="56"/>
                      <a:pt x="46" y="53"/>
                      <a:pt x="45" y="54"/>
                    </a:cubicBezTo>
                    <a:cubicBezTo>
                      <a:pt x="45" y="55"/>
                      <a:pt x="45" y="58"/>
                      <a:pt x="42" y="60"/>
                    </a:cubicBezTo>
                    <a:cubicBezTo>
                      <a:pt x="43" y="59"/>
                      <a:pt x="43" y="59"/>
                      <a:pt x="43" y="58"/>
                    </a:cubicBezTo>
                    <a:close/>
                    <a:moveTo>
                      <a:pt x="19" y="76"/>
                    </a:moveTo>
                    <a:cubicBezTo>
                      <a:pt x="19" y="76"/>
                      <a:pt x="20" y="75"/>
                      <a:pt x="21" y="75"/>
                    </a:cubicBezTo>
                    <a:cubicBezTo>
                      <a:pt x="21" y="76"/>
                      <a:pt x="20" y="76"/>
                      <a:pt x="19" y="76"/>
                    </a:cubicBezTo>
                    <a:close/>
                    <a:moveTo>
                      <a:pt x="5" y="125"/>
                    </a:moveTo>
                    <a:cubicBezTo>
                      <a:pt x="5" y="125"/>
                      <a:pt x="4" y="124"/>
                      <a:pt x="4" y="123"/>
                    </a:cubicBezTo>
                    <a:cubicBezTo>
                      <a:pt x="5" y="124"/>
                      <a:pt x="5" y="124"/>
                      <a:pt x="5" y="125"/>
                    </a:cubicBezTo>
                    <a:close/>
                    <a:moveTo>
                      <a:pt x="135" y="144"/>
                    </a:moveTo>
                    <a:cubicBezTo>
                      <a:pt x="135" y="144"/>
                      <a:pt x="135" y="144"/>
                      <a:pt x="135" y="144"/>
                    </a:cubicBezTo>
                    <a:cubicBezTo>
                      <a:pt x="134" y="143"/>
                      <a:pt x="135" y="143"/>
                      <a:pt x="135" y="144"/>
                    </a:cubicBezTo>
                    <a:close/>
                    <a:moveTo>
                      <a:pt x="138" y="144"/>
                    </a:moveTo>
                    <a:cubicBezTo>
                      <a:pt x="138" y="144"/>
                      <a:pt x="138" y="144"/>
                      <a:pt x="138" y="144"/>
                    </a:cubicBezTo>
                    <a:cubicBezTo>
                      <a:pt x="138" y="144"/>
                      <a:pt x="137" y="144"/>
                      <a:pt x="137" y="144"/>
                    </a:cubicBezTo>
                    <a:cubicBezTo>
                      <a:pt x="137" y="144"/>
                      <a:pt x="137" y="144"/>
                      <a:pt x="138" y="144"/>
                    </a:cubicBezTo>
                    <a:close/>
                    <a:moveTo>
                      <a:pt x="110" y="11"/>
                    </a:moveTo>
                    <a:cubicBezTo>
                      <a:pt x="110" y="11"/>
                      <a:pt x="110" y="11"/>
                      <a:pt x="110" y="11"/>
                    </a:cubicBezTo>
                    <a:cubicBezTo>
                      <a:pt x="111" y="11"/>
                      <a:pt x="111" y="11"/>
                      <a:pt x="1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7" name="Freeform 63">
                <a:extLst>
                  <a:ext uri="{FF2B5EF4-FFF2-40B4-BE49-F238E27FC236}">
                    <a16:creationId xmlns:a16="http://schemas.microsoft.com/office/drawing/2014/main" id="{A958EF14-4062-47E8-A774-41CB6C401CB3}"/>
                  </a:ext>
                </a:extLst>
              </p:cNvPr>
              <p:cNvSpPr>
                <a:spLocks/>
              </p:cNvSpPr>
              <p:nvPr userDrawn="1"/>
            </p:nvSpPr>
            <p:spPr bwMode="auto">
              <a:xfrm>
                <a:off x="3530" y="1297"/>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8" name="Freeform 64">
                <a:extLst>
                  <a:ext uri="{FF2B5EF4-FFF2-40B4-BE49-F238E27FC236}">
                    <a16:creationId xmlns:a16="http://schemas.microsoft.com/office/drawing/2014/main" id="{27F363FB-28AD-4488-9605-309502311717}"/>
                  </a:ext>
                </a:extLst>
              </p:cNvPr>
              <p:cNvSpPr>
                <a:spLocks/>
              </p:cNvSpPr>
              <p:nvPr userDrawn="1"/>
            </p:nvSpPr>
            <p:spPr bwMode="auto">
              <a:xfrm>
                <a:off x="3779" y="9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9" name="Freeform 65">
                <a:extLst>
                  <a:ext uri="{FF2B5EF4-FFF2-40B4-BE49-F238E27FC236}">
                    <a16:creationId xmlns:a16="http://schemas.microsoft.com/office/drawing/2014/main" id="{E5DFDDF5-A07E-47D6-9891-554996D1E596}"/>
                  </a:ext>
                </a:extLst>
              </p:cNvPr>
              <p:cNvSpPr>
                <a:spLocks/>
              </p:cNvSpPr>
              <p:nvPr userDrawn="1"/>
            </p:nvSpPr>
            <p:spPr bwMode="auto">
              <a:xfrm>
                <a:off x="3988" y="1407"/>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0" name="Freeform 66">
                <a:extLst>
                  <a:ext uri="{FF2B5EF4-FFF2-40B4-BE49-F238E27FC236}">
                    <a16:creationId xmlns:a16="http://schemas.microsoft.com/office/drawing/2014/main" id="{9D0C4357-3EA4-4110-8C03-41111B00CA27}"/>
                  </a:ext>
                </a:extLst>
              </p:cNvPr>
              <p:cNvSpPr>
                <a:spLocks/>
              </p:cNvSpPr>
              <p:nvPr userDrawn="1"/>
            </p:nvSpPr>
            <p:spPr bwMode="auto">
              <a:xfrm>
                <a:off x="4271" y="1412"/>
                <a:ext cx="10" cy="5"/>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cubicBezTo>
                      <a:pt x="2"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1" name="Freeform 67">
                <a:extLst>
                  <a:ext uri="{FF2B5EF4-FFF2-40B4-BE49-F238E27FC236}">
                    <a16:creationId xmlns:a16="http://schemas.microsoft.com/office/drawing/2014/main" id="{F80AE797-E2CB-4E94-B5E1-CA0CCDD97F0C}"/>
                  </a:ext>
                </a:extLst>
              </p:cNvPr>
              <p:cNvSpPr>
                <a:spLocks/>
              </p:cNvSpPr>
              <p:nvPr userDrawn="1"/>
            </p:nvSpPr>
            <p:spPr bwMode="auto">
              <a:xfrm>
                <a:off x="4361" y="1422"/>
                <a:ext cx="10" cy="5"/>
              </a:xfrm>
              <a:custGeom>
                <a:avLst/>
                <a:gdLst>
                  <a:gd name="T0" fmla="*/ 1 w 2"/>
                  <a:gd name="T1" fmla="*/ 1 h 1"/>
                  <a:gd name="T2" fmla="*/ 2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1" y="0"/>
                      <a:pt x="2" y="0"/>
                    </a:cubicBezTo>
                    <a:cubicBezTo>
                      <a:pt x="1" y="0"/>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2" name="Freeform 68">
                <a:extLst>
                  <a:ext uri="{FF2B5EF4-FFF2-40B4-BE49-F238E27FC236}">
                    <a16:creationId xmlns:a16="http://schemas.microsoft.com/office/drawing/2014/main" id="{60C94C91-5D3D-4024-9DBA-AE3C0528FD5B}"/>
                  </a:ext>
                </a:extLst>
              </p:cNvPr>
              <p:cNvSpPr>
                <a:spLocks/>
              </p:cNvSpPr>
              <p:nvPr userDrawn="1"/>
            </p:nvSpPr>
            <p:spPr bwMode="auto">
              <a:xfrm>
                <a:off x="4291" y="1422"/>
                <a:ext cx="15" cy="10"/>
              </a:xfrm>
              <a:custGeom>
                <a:avLst/>
                <a:gdLst>
                  <a:gd name="T0" fmla="*/ 0 w 3"/>
                  <a:gd name="T1" fmla="*/ 1 h 2"/>
                  <a:gd name="T2" fmla="*/ 3 w 3"/>
                  <a:gd name="T3" fmla="*/ 1 h 2"/>
                  <a:gd name="T4" fmla="*/ 2 w 3"/>
                  <a:gd name="T5" fmla="*/ 1 h 2"/>
                  <a:gd name="T6" fmla="*/ 0 w 3"/>
                  <a:gd name="T7" fmla="*/ 1 h 2"/>
                </a:gdLst>
                <a:ahLst/>
                <a:cxnLst>
                  <a:cxn ang="0">
                    <a:pos x="T0" y="T1"/>
                  </a:cxn>
                  <a:cxn ang="0">
                    <a:pos x="T2" y="T3"/>
                  </a:cxn>
                  <a:cxn ang="0">
                    <a:pos x="T4" y="T5"/>
                  </a:cxn>
                  <a:cxn ang="0">
                    <a:pos x="T6" y="T7"/>
                  </a:cxn>
                </a:cxnLst>
                <a:rect l="0" t="0" r="r" b="b"/>
                <a:pathLst>
                  <a:path w="3" h="2">
                    <a:moveTo>
                      <a:pt x="0" y="1"/>
                    </a:moveTo>
                    <a:cubicBezTo>
                      <a:pt x="0" y="2"/>
                      <a:pt x="1" y="1"/>
                      <a:pt x="3" y="1"/>
                    </a:cubicBezTo>
                    <a:cubicBezTo>
                      <a:pt x="3" y="1"/>
                      <a:pt x="3" y="1"/>
                      <a:pt x="2"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3" name="Freeform 69">
                <a:extLst>
                  <a:ext uri="{FF2B5EF4-FFF2-40B4-BE49-F238E27FC236}">
                    <a16:creationId xmlns:a16="http://schemas.microsoft.com/office/drawing/2014/main" id="{8CC1F0E9-CB48-46CF-9D14-1A3FA3F3C483}"/>
                  </a:ext>
                </a:extLst>
              </p:cNvPr>
              <p:cNvSpPr>
                <a:spLocks/>
              </p:cNvSpPr>
              <p:nvPr userDrawn="1"/>
            </p:nvSpPr>
            <p:spPr bwMode="auto">
              <a:xfrm>
                <a:off x="4306" y="1422"/>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4" name="Freeform 70">
                <a:extLst>
                  <a:ext uri="{FF2B5EF4-FFF2-40B4-BE49-F238E27FC236}">
                    <a16:creationId xmlns:a16="http://schemas.microsoft.com/office/drawing/2014/main" id="{B311971E-19A2-49D0-8C8E-55E1D40F8A20}"/>
                  </a:ext>
                </a:extLst>
              </p:cNvPr>
              <p:cNvSpPr>
                <a:spLocks/>
              </p:cNvSpPr>
              <p:nvPr userDrawn="1"/>
            </p:nvSpPr>
            <p:spPr bwMode="auto">
              <a:xfrm>
                <a:off x="4207" y="1412"/>
                <a:ext cx="25" cy="10"/>
              </a:xfrm>
              <a:custGeom>
                <a:avLst/>
                <a:gdLst>
                  <a:gd name="T0" fmla="*/ 4 w 5"/>
                  <a:gd name="T1" fmla="*/ 2 h 2"/>
                  <a:gd name="T2" fmla="*/ 4 w 5"/>
                  <a:gd name="T3" fmla="*/ 1 h 2"/>
                  <a:gd name="T4" fmla="*/ 4 w 5"/>
                  <a:gd name="T5" fmla="*/ 2 h 2"/>
                </a:gdLst>
                <a:ahLst/>
                <a:cxnLst>
                  <a:cxn ang="0">
                    <a:pos x="T0" y="T1"/>
                  </a:cxn>
                  <a:cxn ang="0">
                    <a:pos x="T2" y="T3"/>
                  </a:cxn>
                  <a:cxn ang="0">
                    <a:pos x="T4" y="T5"/>
                  </a:cxn>
                </a:cxnLst>
                <a:rect l="0" t="0" r="r" b="b"/>
                <a:pathLst>
                  <a:path w="5" h="2">
                    <a:moveTo>
                      <a:pt x="4" y="2"/>
                    </a:moveTo>
                    <a:cubicBezTo>
                      <a:pt x="4" y="2"/>
                      <a:pt x="4" y="1"/>
                      <a:pt x="4" y="1"/>
                    </a:cubicBezTo>
                    <a:cubicBezTo>
                      <a:pt x="5" y="0"/>
                      <a:pt x="0"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5" name="Freeform 71">
                <a:extLst>
                  <a:ext uri="{FF2B5EF4-FFF2-40B4-BE49-F238E27FC236}">
                    <a16:creationId xmlns:a16="http://schemas.microsoft.com/office/drawing/2014/main" id="{E303510F-F6E3-4BC4-A732-20D4CD271043}"/>
                  </a:ext>
                </a:extLst>
              </p:cNvPr>
              <p:cNvSpPr>
                <a:spLocks/>
              </p:cNvSpPr>
              <p:nvPr userDrawn="1"/>
            </p:nvSpPr>
            <p:spPr bwMode="auto">
              <a:xfrm>
                <a:off x="4291" y="1437"/>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6" name="Freeform 72">
                <a:extLst>
                  <a:ext uri="{FF2B5EF4-FFF2-40B4-BE49-F238E27FC236}">
                    <a16:creationId xmlns:a16="http://schemas.microsoft.com/office/drawing/2014/main" id="{D924E092-AB4C-4119-91F7-D37E49E4421D}"/>
                  </a:ext>
                </a:extLst>
              </p:cNvPr>
              <p:cNvSpPr>
                <a:spLocks/>
              </p:cNvSpPr>
              <p:nvPr userDrawn="1"/>
            </p:nvSpPr>
            <p:spPr bwMode="auto">
              <a:xfrm>
                <a:off x="4246" y="1437"/>
                <a:ext cx="15" cy="5"/>
              </a:xfrm>
              <a:custGeom>
                <a:avLst/>
                <a:gdLst>
                  <a:gd name="T0" fmla="*/ 0 w 3"/>
                  <a:gd name="T1" fmla="*/ 1 h 1"/>
                  <a:gd name="T2" fmla="*/ 2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2" y="1"/>
                      <a:pt x="2" y="1"/>
                      <a:pt x="2" y="1"/>
                    </a:cubicBezTo>
                    <a:cubicBezTo>
                      <a:pt x="2" y="1"/>
                      <a:pt x="2" y="1"/>
                      <a:pt x="3"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7" name="Freeform 73">
                <a:extLst>
                  <a:ext uri="{FF2B5EF4-FFF2-40B4-BE49-F238E27FC236}">
                    <a16:creationId xmlns:a16="http://schemas.microsoft.com/office/drawing/2014/main" id="{6E747C89-76ED-4E02-A336-D04B1BAA455F}"/>
                  </a:ext>
                </a:extLst>
              </p:cNvPr>
              <p:cNvSpPr>
                <a:spLocks/>
              </p:cNvSpPr>
              <p:nvPr userDrawn="1"/>
            </p:nvSpPr>
            <p:spPr bwMode="auto">
              <a:xfrm>
                <a:off x="4261" y="143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8" name="Freeform 74">
                <a:extLst>
                  <a:ext uri="{FF2B5EF4-FFF2-40B4-BE49-F238E27FC236}">
                    <a16:creationId xmlns:a16="http://schemas.microsoft.com/office/drawing/2014/main" id="{2BFC21C3-6AED-4D4E-BA32-632F72876821}"/>
                  </a:ext>
                </a:extLst>
              </p:cNvPr>
              <p:cNvSpPr>
                <a:spLocks/>
              </p:cNvSpPr>
              <p:nvPr userDrawn="1"/>
            </p:nvSpPr>
            <p:spPr bwMode="auto">
              <a:xfrm>
                <a:off x="4271" y="1442"/>
                <a:ext cx="15" cy="0"/>
              </a:xfrm>
              <a:custGeom>
                <a:avLst/>
                <a:gdLst>
                  <a:gd name="T0" fmla="*/ 15 w 15"/>
                  <a:gd name="T1" fmla="*/ 10 w 15"/>
                  <a:gd name="T2" fmla="*/ 0 w 15"/>
                  <a:gd name="T3" fmla="*/ 15 w 15"/>
                </a:gdLst>
                <a:ahLst/>
                <a:cxnLst>
                  <a:cxn ang="0">
                    <a:pos x="T0" y="0"/>
                  </a:cxn>
                  <a:cxn ang="0">
                    <a:pos x="T1" y="0"/>
                  </a:cxn>
                  <a:cxn ang="0">
                    <a:pos x="T2" y="0"/>
                  </a:cxn>
                  <a:cxn ang="0">
                    <a:pos x="T3" y="0"/>
                  </a:cxn>
                </a:cxnLst>
                <a:rect l="0" t="0" r="r" b="b"/>
                <a:pathLst>
                  <a:path w="15">
                    <a:moveTo>
                      <a:pt x="15" y="0"/>
                    </a:moveTo>
                    <a:lnTo>
                      <a:pt x="10" y="0"/>
                    </a:lnTo>
                    <a:lnTo>
                      <a:pt x="0" y="0"/>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9" name="Freeform 75">
                <a:extLst>
                  <a:ext uri="{FF2B5EF4-FFF2-40B4-BE49-F238E27FC236}">
                    <a16:creationId xmlns:a16="http://schemas.microsoft.com/office/drawing/2014/main" id="{EAACB28A-9D09-46A8-8FC9-F2AEA49DC1E2}"/>
                  </a:ext>
                </a:extLst>
              </p:cNvPr>
              <p:cNvSpPr>
                <a:spLocks/>
              </p:cNvSpPr>
              <p:nvPr userDrawn="1"/>
            </p:nvSpPr>
            <p:spPr bwMode="auto">
              <a:xfrm>
                <a:off x="4122" y="1422"/>
                <a:ext cx="15" cy="5"/>
              </a:xfrm>
              <a:custGeom>
                <a:avLst/>
                <a:gdLst>
                  <a:gd name="T0" fmla="*/ 2 w 3"/>
                  <a:gd name="T1" fmla="*/ 1 h 1"/>
                  <a:gd name="T2" fmla="*/ 0 w 3"/>
                  <a:gd name="T3" fmla="*/ 0 h 1"/>
                  <a:gd name="T4" fmla="*/ 1 w 3"/>
                  <a:gd name="T5" fmla="*/ 1 h 1"/>
                  <a:gd name="T6" fmla="*/ 2 w 3"/>
                  <a:gd name="T7" fmla="*/ 1 h 1"/>
                </a:gdLst>
                <a:ahLst/>
                <a:cxnLst>
                  <a:cxn ang="0">
                    <a:pos x="T0" y="T1"/>
                  </a:cxn>
                  <a:cxn ang="0">
                    <a:pos x="T2" y="T3"/>
                  </a:cxn>
                  <a:cxn ang="0">
                    <a:pos x="T4" y="T5"/>
                  </a:cxn>
                  <a:cxn ang="0">
                    <a:pos x="T6" y="T7"/>
                  </a:cxn>
                </a:cxnLst>
                <a:rect l="0" t="0" r="r" b="b"/>
                <a:pathLst>
                  <a:path w="3" h="1">
                    <a:moveTo>
                      <a:pt x="2" y="1"/>
                    </a:moveTo>
                    <a:cubicBezTo>
                      <a:pt x="0" y="0"/>
                      <a:pt x="0" y="0"/>
                      <a:pt x="0" y="0"/>
                    </a:cubicBezTo>
                    <a:cubicBezTo>
                      <a:pt x="0" y="0"/>
                      <a:pt x="0" y="1"/>
                      <a:pt x="1" y="1"/>
                    </a:cubicBezTo>
                    <a:cubicBezTo>
                      <a:pt x="2"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0" name="Freeform 76">
                <a:extLst>
                  <a:ext uri="{FF2B5EF4-FFF2-40B4-BE49-F238E27FC236}">
                    <a16:creationId xmlns:a16="http://schemas.microsoft.com/office/drawing/2014/main" id="{5B17408D-A51F-4C2A-9010-9A8165AE0C4F}"/>
                  </a:ext>
                </a:extLst>
              </p:cNvPr>
              <p:cNvSpPr>
                <a:spLocks/>
              </p:cNvSpPr>
              <p:nvPr userDrawn="1"/>
            </p:nvSpPr>
            <p:spPr bwMode="auto">
              <a:xfrm>
                <a:off x="4162" y="144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1" name="Freeform 77">
                <a:extLst>
                  <a:ext uri="{FF2B5EF4-FFF2-40B4-BE49-F238E27FC236}">
                    <a16:creationId xmlns:a16="http://schemas.microsoft.com/office/drawing/2014/main" id="{4944E729-A45E-4E01-9478-074159285E4C}"/>
                  </a:ext>
                </a:extLst>
              </p:cNvPr>
              <p:cNvSpPr>
                <a:spLocks/>
              </p:cNvSpPr>
              <p:nvPr userDrawn="1"/>
            </p:nvSpPr>
            <p:spPr bwMode="auto">
              <a:xfrm>
                <a:off x="4112" y="1437"/>
                <a:ext cx="30" cy="5"/>
              </a:xfrm>
              <a:custGeom>
                <a:avLst/>
                <a:gdLst>
                  <a:gd name="T0" fmla="*/ 4 w 6"/>
                  <a:gd name="T1" fmla="*/ 0 h 1"/>
                  <a:gd name="T2" fmla="*/ 3 w 6"/>
                  <a:gd name="T3" fmla="*/ 1 h 1"/>
                  <a:gd name="T4" fmla="*/ 4 w 6"/>
                  <a:gd name="T5" fmla="*/ 0 h 1"/>
                </a:gdLst>
                <a:ahLst/>
                <a:cxnLst>
                  <a:cxn ang="0">
                    <a:pos x="T0" y="T1"/>
                  </a:cxn>
                  <a:cxn ang="0">
                    <a:pos x="T2" y="T3"/>
                  </a:cxn>
                  <a:cxn ang="0">
                    <a:pos x="T4" y="T5"/>
                  </a:cxn>
                </a:cxnLst>
                <a:rect l="0" t="0" r="r" b="b"/>
                <a:pathLst>
                  <a:path w="6" h="1">
                    <a:moveTo>
                      <a:pt x="4" y="0"/>
                    </a:moveTo>
                    <a:cubicBezTo>
                      <a:pt x="4" y="1"/>
                      <a:pt x="0" y="0"/>
                      <a:pt x="3" y="1"/>
                    </a:cubicBezTo>
                    <a:cubicBezTo>
                      <a:pt x="4" y="1"/>
                      <a:pt x="6"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2" name="Freeform 78">
                <a:extLst>
                  <a:ext uri="{FF2B5EF4-FFF2-40B4-BE49-F238E27FC236}">
                    <a16:creationId xmlns:a16="http://schemas.microsoft.com/office/drawing/2014/main" id="{1D6FC31C-7566-4C61-AB73-A507F83BC413}"/>
                  </a:ext>
                </a:extLst>
              </p:cNvPr>
              <p:cNvSpPr>
                <a:spLocks/>
              </p:cNvSpPr>
              <p:nvPr userDrawn="1"/>
            </p:nvSpPr>
            <p:spPr bwMode="auto">
              <a:xfrm>
                <a:off x="3968" y="1392"/>
                <a:ext cx="5" cy="10"/>
              </a:xfrm>
              <a:custGeom>
                <a:avLst/>
                <a:gdLst>
                  <a:gd name="T0" fmla="*/ 0 w 5"/>
                  <a:gd name="T1" fmla="*/ 10 h 10"/>
                  <a:gd name="T2" fmla="*/ 5 w 5"/>
                  <a:gd name="T3" fmla="*/ 5 h 10"/>
                  <a:gd name="T4" fmla="*/ 0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5"/>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3" name="Freeform 79">
                <a:extLst>
                  <a:ext uri="{FF2B5EF4-FFF2-40B4-BE49-F238E27FC236}">
                    <a16:creationId xmlns:a16="http://schemas.microsoft.com/office/drawing/2014/main" id="{F3110563-25C7-4A85-B8B0-29201067A5FB}"/>
                  </a:ext>
                </a:extLst>
              </p:cNvPr>
              <p:cNvSpPr>
                <a:spLocks/>
              </p:cNvSpPr>
              <p:nvPr userDrawn="1"/>
            </p:nvSpPr>
            <p:spPr bwMode="auto">
              <a:xfrm>
                <a:off x="3819" y="1462"/>
                <a:ext cx="24" cy="5"/>
              </a:xfrm>
              <a:custGeom>
                <a:avLst/>
                <a:gdLst>
                  <a:gd name="T0" fmla="*/ 1 w 5"/>
                  <a:gd name="T1" fmla="*/ 1 h 1"/>
                  <a:gd name="T2" fmla="*/ 5 w 5"/>
                  <a:gd name="T3" fmla="*/ 0 h 1"/>
                  <a:gd name="T4" fmla="*/ 4 w 5"/>
                  <a:gd name="T5" fmla="*/ 0 h 1"/>
                  <a:gd name="T6" fmla="*/ 3 w 5"/>
                  <a:gd name="T7" fmla="*/ 0 h 1"/>
                  <a:gd name="T8" fmla="*/ 1 w 5"/>
                  <a:gd name="T9" fmla="*/ 1 h 1"/>
                </a:gdLst>
                <a:ahLst/>
                <a:cxnLst>
                  <a:cxn ang="0">
                    <a:pos x="T0" y="T1"/>
                  </a:cxn>
                  <a:cxn ang="0">
                    <a:pos x="T2" y="T3"/>
                  </a:cxn>
                  <a:cxn ang="0">
                    <a:pos x="T4" y="T5"/>
                  </a:cxn>
                  <a:cxn ang="0">
                    <a:pos x="T6" y="T7"/>
                  </a:cxn>
                  <a:cxn ang="0">
                    <a:pos x="T8" y="T9"/>
                  </a:cxn>
                </a:cxnLst>
                <a:rect l="0" t="0" r="r" b="b"/>
                <a:pathLst>
                  <a:path w="5" h="1">
                    <a:moveTo>
                      <a:pt x="1" y="1"/>
                    </a:moveTo>
                    <a:cubicBezTo>
                      <a:pt x="4" y="1"/>
                      <a:pt x="2" y="0"/>
                      <a:pt x="5" y="0"/>
                    </a:cubicBezTo>
                    <a:cubicBezTo>
                      <a:pt x="5" y="0"/>
                      <a:pt x="4" y="0"/>
                      <a:pt x="4" y="0"/>
                    </a:cubicBezTo>
                    <a:cubicBezTo>
                      <a:pt x="3" y="0"/>
                      <a:pt x="3" y="0"/>
                      <a:pt x="3"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4" name="Freeform 80">
                <a:extLst>
                  <a:ext uri="{FF2B5EF4-FFF2-40B4-BE49-F238E27FC236}">
                    <a16:creationId xmlns:a16="http://schemas.microsoft.com/office/drawing/2014/main" id="{218E594F-4C03-48D5-B0AD-F8AA0B6CEB0D}"/>
                  </a:ext>
                </a:extLst>
              </p:cNvPr>
              <p:cNvSpPr>
                <a:spLocks/>
              </p:cNvSpPr>
              <p:nvPr userDrawn="1"/>
            </p:nvSpPr>
            <p:spPr bwMode="auto">
              <a:xfrm>
                <a:off x="3834" y="1457"/>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5" name="Freeform 81">
                <a:extLst>
                  <a:ext uri="{FF2B5EF4-FFF2-40B4-BE49-F238E27FC236}">
                    <a16:creationId xmlns:a16="http://schemas.microsoft.com/office/drawing/2014/main" id="{429F9283-EA41-4D2F-9546-EF5507B04075}"/>
                  </a:ext>
                </a:extLst>
              </p:cNvPr>
              <p:cNvSpPr>
                <a:spLocks/>
              </p:cNvSpPr>
              <p:nvPr userDrawn="1"/>
            </p:nvSpPr>
            <p:spPr bwMode="auto">
              <a:xfrm>
                <a:off x="4421" y="1137"/>
                <a:ext cx="0" cy="10"/>
              </a:xfrm>
              <a:custGeom>
                <a:avLst/>
                <a:gdLst>
                  <a:gd name="T0" fmla="*/ 1 h 2"/>
                  <a:gd name="T1" fmla="*/ 2 h 2"/>
                  <a:gd name="T2" fmla="*/ 1 h 2"/>
                  <a:gd name="T3" fmla="*/ 1 h 2"/>
                </a:gdLst>
                <a:ahLst/>
                <a:cxnLst>
                  <a:cxn ang="0">
                    <a:pos x="0" y="T0"/>
                  </a:cxn>
                  <a:cxn ang="0">
                    <a:pos x="0" y="T1"/>
                  </a:cxn>
                  <a:cxn ang="0">
                    <a:pos x="0" y="T2"/>
                  </a:cxn>
                  <a:cxn ang="0">
                    <a:pos x="0" y="T3"/>
                  </a:cxn>
                </a:cxnLst>
                <a:rect l="0" t="0" r="r" b="b"/>
                <a:pathLst>
                  <a:path h="2">
                    <a:moveTo>
                      <a:pt x="0" y="1"/>
                    </a:moveTo>
                    <a:cubicBezTo>
                      <a:pt x="0" y="0"/>
                      <a:pt x="0" y="2"/>
                      <a:pt x="0" y="2"/>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6" name="Freeform 82">
                <a:extLst>
                  <a:ext uri="{FF2B5EF4-FFF2-40B4-BE49-F238E27FC236}">
                    <a16:creationId xmlns:a16="http://schemas.microsoft.com/office/drawing/2014/main" id="{4415D7C5-8E99-428E-A8F5-91433645B99D}"/>
                  </a:ext>
                </a:extLst>
              </p:cNvPr>
              <p:cNvSpPr>
                <a:spLocks/>
              </p:cNvSpPr>
              <p:nvPr userDrawn="1"/>
            </p:nvSpPr>
            <p:spPr bwMode="auto">
              <a:xfrm>
                <a:off x="4431" y="1147"/>
                <a:ext cx="10" cy="5"/>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7" name="Freeform 83">
                <a:extLst>
                  <a:ext uri="{FF2B5EF4-FFF2-40B4-BE49-F238E27FC236}">
                    <a16:creationId xmlns:a16="http://schemas.microsoft.com/office/drawing/2014/main" id="{D8721D7B-F03A-4E99-8F11-CC77CD4E2992}"/>
                  </a:ext>
                </a:extLst>
              </p:cNvPr>
              <p:cNvSpPr>
                <a:spLocks/>
              </p:cNvSpPr>
              <p:nvPr userDrawn="1"/>
            </p:nvSpPr>
            <p:spPr bwMode="auto">
              <a:xfrm>
                <a:off x="3585" y="1087"/>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8" name="Freeform 84">
                <a:extLst>
                  <a:ext uri="{FF2B5EF4-FFF2-40B4-BE49-F238E27FC236}">
                    <a16:creationId xmlns:a16="http://schemas.microsoft.com/office/drawing/2014/main" id="{05624B61-FBAA-4A8E-BFCE-802D769650CA}"/>
                  </a:ext>
                </a:extLst>
              </p:cNvPr>
              <p:cNvSpPr>
                <a:spLocks/>
              </p:cNvSpPr>
              <p:nvPr userDrawn="1"/>
            </p:nvSpPr>
            <p:spPr bwMode="auto">
              <a:xfrm>
                <a:off x="3689" y="1032"/>
                <a:ext cx="5" cy="5"/>
              </a:xfrm>
              <a:custGeom>
                <a:avLst/>
                <a:gdLst>
                  <a:gd name="T0" fmla="*/ 0 w 5"/>
                  <a:gd name="T1" fmla="*/ 0 h 5"/>
                  <a:gd name="T2" fmla="*/ 0 w 5"/>
                  <a:gd name="T3" fmla="*/ 0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0"/>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9" name="Freeform 85">
                <a:extLst>
                  <a:ext uri="{FF2B5EF4-FFF2-40B4-BE49-F238E27FC236}">
                    <a16:creationId xmlns:a16="http://schemas.microsoft.com/office/drawing/2014/main" id="{B4C1D3B3-D331-43A2-A89B-6A28D92EE452}"/>
                  </a:ext>
                </a:extLst>
              </p:cNvPr>
              <p:cNvSpPr>
                <a:spLocks/>
              </p:cNvSpPr>
              <p:nvPr userDrawn="1"/>
            </p:nvSpPr>
            <p:spPr bwMode="auto">
              <a:xfrm>
                <a:off x="3734" y="962"/>
                <a:ext cx="15" cy="10"/>
              </a:xfrm>
              <a:custGeom>
                <a:avLst/>
                <a:gdLst>
                  <a:gd name="T0" fmla="*/ 1 w 3"/>
                  <a:gd name="T1" fmla="*/ 0 h 2"/>
                  <a:gd name="T2" fmla="*/ 0 w 3"/>
                  <a:gd name="T3" fmla="*/ 2 h 2"/>
                  <a:gd name="T4" fmla="*/ 1 w 3"/>
                  <a:gd name="T5" fmla="*/ 0 h 2"/>
                </a:gdLst>
                <a:ahLst/>
                <a:cxnLst>
                  <a:cxn ang="0">
                    <a:pos x="T0" y="T1"/>
                  </a:cxn>
                  <a:cxn ang="0">
                    <a:pos x="T2" y="T3"/>
                  </a:cxn>
                  <a:cxn ang="0">
                    <a:pos x="T4" y="T5"/>
                  </a:cxn>
                </a:cxnLst>
                <a:rect l="0" t="0" r="r" b="b"/>
                <a:pathLst>
                  <a:path w="3" h="2">
                    <a:moveTo>
                      <a:pt x="1" y="0"/>
                    </a:moveTo>
                    <a:cubicBezTo>
                      <a:pt x="1" y="1"/>
                      <a:pt x="1" y="1"/>
                      <a:pt x="0" y="2"/>
                    </a:cubicBezTo>
                    <a:cubicBezTo>
                      <a:pt x="1" y="1"/>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0" name="Freeform 86">
                <a:extLst>
                  <a:ext uri="{FF2B5EF4-FFF2-40B4-BE49-F238E27FC236}">
                    <a16:creationId xmlns:a16="http://schemas.microsoft.com/office/drawing/2014/main" id="{4EFD7FEC-0992-4180-91EE-C0218221CE07}"/>
                  </a:ext>
                </a:extLst>
              </p:cNvPr>
              <p:cNvSpPr>
                <a:spLocks/>
              </p:cNvSpPr>
              <p:nvPr userDrawn="1"/>
            </p:nvSpPr>
            <p:spPr bwMode="auto">
              <a:xfrm>
                <a:off x="3639" y="68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1" name="Freeform 87">
                <a:extLst>
                  <a:ext uri="{FF2B5EF4-FFF2-40B4-BE49-F238E27FC236}">
                    <a16:creationId xmlns:a16="http://schemas.microsoft.com/office/drawing/2014/main" id="{3907D30C-48F2-4D86-956C-0268378914BE}"/>
                  </a:ext>
                </a:extLst>
              </p:cNvPr>
              <p:cNvSpPr>
                <a:spLocks/>
              </p:cNvSpPr>
              <p:nvPr userDrawn="1"/>
            </p:nvSpPr>
            <p:spPr bwMode="auto">
              <a:xfrm>
                <a:off x="3615" y="6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2" name="Freeform 88">
                <a:extLst>
                  <a:ext uri="{FF2B5EF4-FFF2-40B4-BE49-F238E27FC236}">
                    <a16:creationId xmlns:a16="http://schemas.microsoft.com/office/drawing/2014/main" id="{BBCF4CE9-8135-45C2-A1CC-E4C21D815A4B}"/>
                  </a:ext>
                </a:extLst>
              </p:cNvPr>
              <p:cNvSpPr>
                <a:spLocks/>
              </p:cNvSpPr>
              <p:nvPr userDrawn="1"/>
            </p:nvSpPr>
            <p:spPr bwMode="auto">
              <a:xfrm>
                <a:off x="3600" y="64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2"/>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3" name="Freeform 89">
                <a:extLst>
                  <a:ext uri="{FF2B5EF4-FFF2-40B4-BE49-F238E27FC236}">
                    <a16:creationId xmlns:a16="http://schemas.microsoft.com/office/drawing/2014/main" id="{693E6DED-1C97-4FF3-BB83-129D9C732909}"/>
                  </a:ext>
                </a:extLst>
              </p:cNvPr>
              <p:cNvSpPr>
                <a:spLocks/>
              </p:cNvSpPr>
              <p:nvPr userDrawn="1"/>
            </p:nvSpPr>
            <p:spPr bwMode="auto">
              <a:xfrm>
                <a:off x="3600" y="628"/>
                <a:ext cx="10" cy="5"/>
              </a:xfrm>
              <a:custGeom>
                <a:avLst/>
                <a:gdLst>
                  <a:gd name="T0" fmla="*/ 1 w 2"/>
                  <a:gd name="T1" fmla="*/ 0 h 1"/>
                  <a:gd name="T2" fmla="*/ 2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2"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4" name="Freeform 90">
                <a:extLst>
                  <a:ext uri="{FF2B5EF4-FFF2-40B4-BE49-F238E27FC236}">
                    <a16:creationId xmlns:a16="http://schemas.microsoft.com/office/drawing/2014/main" id="{D2E7E0A5-97A7-4680-9C1C-1F6B62CEC387}"/>
                  </a:ext>
                </a:extLst>
              </p:cNvPr>
              <p:cNvSpPr>
                <a:spLocks/>
              </p:cNvSpPr>
              <p:nvPr userDrawn="1"/>
            </p:nvSpPr>
            <p:spPr bwMode="auto">
              <a:xfrm>
                <a:off x="3610" y="628"/>
                <a:ext cx="0" cy="5"/>
              </a:xfrm>
              <a:custGeom>
                <a:avLst/>
                <a:gdLst>
                  <a:gd name="T0" fmla="*/ 1 h 1"/>
                  <a:gd name="T1" fmla="*/ 1 h 1"/>
                </a:gdLst>
                <a:ahLst/>
                <a:cxnLst>
                  <a:cxn ang="0">
                    <a:pos x="0" y="T0"/>
                  </a:cxn>
                  <a:cxn ang="0">
                    <a:pos x="0" y="T1"/>
                  </a:cxn>
                </a:cxnLst>
                <a:rect l="0" t="0" r="r" b="b"/>
                <a:pathLst>
                  <a:path h="1">
                    <a:moveTo>
                      <a:pt x="0" y="1"/>
                    </a:move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5" name="Freeform 91">
                <a:extLst>
                  <a:ext uri="{FF2B5EF4-FFF2-40B4-BE49-F238E27FC236}">
                    <a16:creationId xmlns:a16="http://schemas.microsoft.com/office/drawing/2014/main" id="{C206DA20-1F53-406B-9CC3-ACE53B902E83}"/>
                  </a:ext>
                </a:extLst>
              </p:cNvPr>
              <p:cNvSpPr>
                <a:spLocks/>
              </p:cNvSpPr>
              <p:nvPr userDrawn="1"/>
            </p:nvSpPr>
            <p:spPr bwMode="auto">
              <a:xfrm>
                <a:off x="3600" y="618"/>
                <a:ext cx="5" cy="5"/>
              </a:xfrm>
              <a:custGeom>
                <a:avLst/>
                <a:gdLst>
                  <a:gd name="T0" fmla="*/ 0 w 1"/>
                  <a:gd name="T1" fmla="*/ 1 h 1"/>
                  <a:gd name="T2" fmla="*/ 0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6" name="Freeform 92">
                <a:extLst>
                  <a:ext uri="{FF2B5EF4-FFF2-40B4-BE49-F238E27FC236}">
                    <a16:creationId xmlns:a16="http://schemas.microsoft.com/office/drawing/2014/main" id="{1DB871B7-4DAA-436E-A8BD-513B14E1294A}"/>
                  </a:ext>
                </a:extLst>
              </p:cNvPr>
              <p:cNvSpPr>
                <a:spLocks/>
              </p:cNvSpPr>
              <p:nvPr userDrawn="1"/>
            </p:nvSpPr>
            <p:spPr bwMode="auto">
              <a:xfrm>
                <a:off x="3590" y="6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7" name="Freeform 93">
                <a:extLst>
                  <a:ext uri="{FF2B5EF4-FFF2-40B4-BE49-F238E27FC236}">
                    <a16:creationId xmlns:a16="http://schemas.microsoft.com/office/drawing/2014/main" id="{D747C9C8-D176-42F7-9A17-C90E62DCD942}"/>
                  </a:ext>
                </a:extLst>
              </p:cNvPr>
              <p:cNvSpPr>
                <a:spLocks/>
              </p:cNvSpPr>
              <p:nvPr userDrawn="1"/>
            </p:nvSpPr>
            <p:spPr bwMode="auto">
              <a:xfrm>
                <a:off x="3590" y="623"/>
                <a:ext cx="10" cy="5"/>
              </a:xfrm>
              <a:custGeom>
                <a:avLst/>
                <a:gdLst>
                  <a:gd name="T0" fmla="*/ 2 w 2"/>
                  <a:gd name="T1" fmla="*/ 1 h 1"/>
                  <a:gd name="T2" fmla="*/ 1 w 2"/>
                  <a:gd name="T3" fmla="*/ 0 h 1"/>
                  <a:gd name="T4" fmla="*/ 1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1" y="0"/>
                      <a:pt x="0" y="1"/>
                      <a:pt x="1"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8" name="Freeform 94">
                <a:extLst>
                  <a:ext uri="{FF2B5EF4-FFF2-40B4-BE49-F238E27FC236}">
                    <a16:creationId xmlns:a16="http://schemas.microsoft.com/office/drawing/2014/main" id="{F8860C48-43C4-4BD9-8709-41891A751A06}"/>
                  </a:ext>
                </a:extLst>
              </p:cNvPr>
              <p:cNvSpPr>
                <a:spLocks/>
              </p:cNvSpPr>
              <p:nvPr userDrawn="1"/>
            </p:nvSpPr>
            <p:spPr bwMode="auto">
              <a:xfrm>
                <a:off x="3595" y="628"/>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1"/>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9" name="Freeform 95">
                <a:extLst>
                  <a:ext uri="{FF2B5EF4-FFF2-40B4-BE49-F238E27FC236}">
                    <a16:creationId xmlns:a16="http://schemas.microsoft.com/office/drawing/2014/main" id="{70A64166-CA84-46A4-BD94-F6ACC90C406D}"/>
                  </a:ext>
                </a:extLst>
              </p:cNvPr>
              <p:cNvSpPr>
                <a:spLocks/>
              </p:cNvSpPr>
              <p:nvPr userDrawn="1"/>
            </p:nvSpPr>
            <p:spPr bwMode="auto">
              <a:xfrm>
                <a:off x="3600" y="65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0" name="Freeform 96">
                <a:extLst>
                  <a:ext uri="{FF2B5EF4-FFF2-40B4-BE49-F238E27FC236}">
                    <a16:creationId xmlns:a16="http://schemas.microsoft.com/office/drawing/2014/main" id="{8927F2B5-162D-4798-BFD5-E429386CE3BD}"/>
                  </a:ext>
                </a:extLst>
              </p:cNvPr>
              <p:cNvSpPr>
                <a:spLocks/>
              </p:cNvSpPr>
              <p:nvPr userDrawn="1"/>
            </p:nvSpPr>
            <p:spPr bwMode="auto">
              <a:xfrm>
                <a:off x="3580" y="6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1" y="1"/>
                      <a:pt x="1" y="1"/>
                      <a:pt x="1" y="1"/>
                    </a:cubicBezTo>
                    <a:cubicBezTo>
                      <a:pt x="1"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1" name="Freeform 97">
                <a:extLst>
                  <a:ext uri="{FF2B5EF4-FFF2-40B4-BE49-F238E27FC236}">
                    <a16:creationId xmlns:a16="http://schemas.microsoft.com/office/drawing/2014/main" id="{9657AC7C-BA54-44B4-A33D-239C06CFF8A5}"/>
                  </a:ext>
                </a:extLst>
              </p:cNvPr>
              <p:cNvSpPr>
                <a:spLocks/>
              </p:cNvSpPr>
              <p:nvPr userDrawn="1"/>
            </p:nvSpPr>
            <p:spPr bwMode="auto">
              <a:xfrm>
                <a:off x="357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2" name="Freeform 98">
                <a:extLst>
                  <a:ext uri="{FF2B5EF4-FFF2-40B4-BE49-F238E27FC236}">
                    <a16:creationId xmlns:a16="http://schemas.microsoft.com/office/drawing/2014/main" id="{E46F2BE1-271A-4BEC-BA40-0BC8559A9D6B}"/>
                  </a:ext>
                </a:extLst>
              </p:cNvPr>
              <p:cNvSpPr>
                <a:spLocks/>
              </p:cNvSpPr>
              <p:nvPr userDrawn="1"/>
            </p:nvSpPr>
            <p:spPr bwMode="auto">
              <a:xfrm>
                <a:off x="3585" y="628"/>
                <a:ext cx="10" cy="0"/>
              </a:xfrm>
              <a:custGeom>
                <a:avLst/>
                <a:gdLst>
                  <a:gd name="T0" fmla="*/ 0 w 2"/>
                  <a:gd name="T1" fmla="*/ 1 w 2"/>
                  <a:gd name="T2" fmla="*/ 2 w 2"/>
                  <a:gd name="T3" fmla="*/ 1 w 2"/>
                  <a:gd name="T4" fmla="*/ 0 w 2"/>
                </a:gdLst>
                <a:ahLst/>
                <a:cxnLst>
                  <a:cxn ang="0">
                    <a:pos x="T0" y="0"/>
                  </a:cxn>
                  <a:cxn ang="0">
                    <a:pos x="T1" y="0"/>
                  </a:cxn>
                  <a:cxn ang="0">
                    <a:pos x="T2" y="0"/>
                  </a:cxn>
                  <a:cxn ang="0">
                    <a:pos x="T3" y="0"/>
                  </a:cxn>
                  <a:cxn ang="0">
                    <a:pos x="T4" y="0"/>
                  </a:cxn>
                </a:cxnLst>
                <a:rect l="0" t="0" r="r" b="b"/>
                <a:pathLst>
                  <a:path w="2">
                    <a:moveTo>
                      <a:pt x="0" y="0"/>
                    </a:moveTo>
                    <a:cubicBezTo>
                      <a:pt x="0" y="0"/>
                      <a:pt x="1" y="0"/>
                      <a:pt x="1" y="0"/>
                    </a:cubicBezTo>
                    <a:cubicBezTo>
                      <a:pt x="1" y="0"/>
                      <a:pt x="2" y="0"/>
                      <a:pt x="2" y="0"/>
                    </a:cubicBezTo>
                    <a:cubicBezTo>
                      <a:pt x="2"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3" name="Freeform 99">
                <a:extLst>
                  <a:ext uri="{FF2B5EF4-FFF2-40B4-BE49-F238E27FC236}">
                    <a16:creationId xmlns:a16="http://schemas.microsoft.com/office/drawing/2014/main" id="{46A15850-17FF-41BF-8A2F-9EEB7BDFA0E6}"/>
                  </a:ext>
                </a:extLst>
              </p:cNvPr>
              <p:cNvSpPr>
                <a:spLocks/>
              </p:cNvSpPr>
              <p:nvPr userDrawn="1"/>
            </p:nvSpPr>
            <p:spPr bwMode="auto">
              <a:xfrm>
                <a:off x="3570" y="59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4" name="Freeform 100">
                <a:extLst>
                  <a:ext uri="{FF2B5EF4-FFF2-40B4-BE49-F238E27FC236}">
                    <a16:creationId xmlns:a16="http://schemas.microsoft.com/office/drawing/2014/main" id="{DB141B6E-99E5-4A43-ACF4-CB67AC83F49A}"/>
                  </a:ext>
                </a:extLst>
              </p:cNvPr>
              <p:cNvSpPr>
                <a:spLocks/>
              </p:cNvSpPr>
              <p:nvPr userDrawn="1"/>
            </p:nvSpPr>
            <p:spPr bwMode="auto">
              <a:xfrm>
                <a:off x="3555" y="578"/>
                <a:ext cx="10" cy="10"/>
              </a:xfrm>
              <a:custGeom>
                <a:avLst/>
                <a:gdLst>
                  <a:gd name="T0" fmla="*/ 1 w 2"/>
                  <a:gd name="T1" fmla="*/ 2 h 2"/>
                  <a:gd name="T2" fmla="*/ 2 w 2"/>
                  <a:gd name="T3" fmla="*/ 1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1" y="0"/>
                      <a:pt x="1" y="1"/>
                      <a:pt x="0" y="1"/>
                    </a:cubicBezTo>
                    <a:cubicBezTo>
                      <a:pt x="1"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5" name="Freeform 101">
                <a:extLst>
                  <a:ext uri="{FF2B5EF4-FFF2-40B4-BE49-F238E27FC236}">
                    <a16:creationId xmlns:a16="http://schemas.microsoft.com/office/drawing/2014/main" id="{F08FC872-C32A-44A7-A33C-CA4DA1377DC6}"/>
                  </a:ext>
                </a:extLst>
              </p:cNvPr>
              <p:cNvSpPr>
                <a:spLocks/>
              </p:cNvSpPr>
              <p:nvPr userDrawn="1"/>
            </p:nvSpPr>
            <p:spPr bwMode="auto">
              <a:xfrm>
                <a:off x="3550"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6" name="Freeform 102">
                <a:extLst>
                  <a:ext uri="{FF2B5EF4-FFF2-40B4-BE49-F238E27FC236}">
                    <a16:creationId xmlns:a16="http://schemas.microsoft.com/office/drawing/2014/main" id="{7822E4B1-481B-4108-BE25-1207766444D9}"/>
                  </a:ext>
                </a:extLst>
              </p:cNvPr>
              <p:cNvSpPr>
                <a:spLocks/>
              </p:cNvSpPr>
              <p:nvPr userDrawn="1"/>
            </p:nvSpPr>
            <p:spPr bwMode="auto">
              <a:xfrm>
                <a:off x="3570" y="59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7" name="Freeform 103">
                <a:extLst>
                  <a:ext uri="{FF2B5EF4-FFF2-40B4-BE49-F238E27FC236}">
                    <a16:creationId xmlns:a16="http://schemas.microsoft.com/office/drawing/2014/main" id="{DBFF6797-43FD-4EA3-9D7C-9313C08DDF96}"/>
                  </a:ext>
                </a:extLst>
              </p:cNvPr>
              <p:cNvSpPr>
                <a:spLocks/>
              </p:cNvSpPr>
              <p:nvPr userDrawn="1"/>
            </p:nvSpPr>
            <p:spPr bwMode="auto">
              <a:xfrm>
                <a:off x="3565" y="5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8" name="Freeform 104">
                <a:extLst>
                  <a:ext uri="{FF2B5EF4-FFF2-40B4-BE49-F238E27FC236}">
                    <a16:creationId xmlns:a16="http://schemas.microsoft.com/office/drawing/2014/main" id="{14451313-C805-47AC-83FD-50859D575579}"/>
                  </a:ext>
                </a:extLst>
              </p:cNvPr>
              <p:cNvSpPr>
                <a:spLocks/>
              </p:cNvSpPr>
              <p:nvPr userDrawn="1"/>
            </p:nvSpPr>
            <p:spPr bwMode="auto">
              <a:xfrm>
                <a:off x="3570"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9" name="Freeform 105">
                <a:extLst>
                  <a:ext uri="{FF2B5EF4-FFF2-40B4-BE49-F238E27FC236}">
                    <a16:creationId xmlns:a16="http://schemas.microsoft.com/office/drawing/2014/main" id="{E228AE49-06EE-40A2-BF14-04C25B22AEEE}"/>
                  </a:ext>
                </a:extLst>
              </p:cNvPr>
              <p:cNvSpPr>
                <a:spLocks/>
              </p:cNvSpPr>
              <p:nvPr userDrawn="1"/>
            </p:nvSpPr>
            <p:spPr bwMode="auto">
              <a:xfrm>
                <a:off x="3575" y="61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0" name="Freeform 106">
                <a:extLst>
                  <a:ext uri="{FF2B5EF4-FFF2-40B4-BE49-F238E27FC236}">
                    <a16:creationId xmlns:a16="http://schemas.microsoft.com/office/drawing/2014/main" id="{6CA5895D-3AAE-4C51-BADA-6DC76D73B41E}"/>
                  </a:ext>
                </a:extLst>
              </p:cNvPr>
              <p:cNvSpPr>
                <a:spLocks/>
              </p:cNvSpPr>
              <p:nvPr userDrawn="1"/>
            </p:nvSpPr>
            <p:spPr bwMode="auto">
              <a:xfrm>
                <a:off x="3570" y="60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1" name="Rectangle 107">
                <a:extLst>
                  <a:ext uri="{FF2B5EF4-FFF2-40B4-BE49-F238E27FC236}">
                    <a16:creationId xmlns:a16="http://schemas.microsoft.com/office/drawing/2014/main" id="{94FB1117-D4C3-486D-A2C8-4D810CAF01F8}"/>
                  </a:ext>
                </a:extLst>
              </p:cNvPr>
              <p:cNvSpPr>
                <a:spLocks noChangeArrowheads="1"/>
              </p:cNvSpPr>
              <p:nvPr userDrawn="1"/>
            </p:nvSpPr>
            <p:spPr bwMode="auto">
              <a:xfrm>
                <a:off x="3565" y="6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2" name="Freeform 108">
                <a:extLst>
                  <a:ext uri="{FF2B5EF4-FFF2-40B4-BE49-F238E27FC236}">
                    <a16:creationId xmlns:a16="http://schemas.microsoft.com/office/drawing/2014/main" id="{AD2F1148-2B4A-459F-A7E1-BB94B7C8D109}"/>
                  </a:ext>
                </a:extLst>
              </p:cNvPr>
              <p:cNvSpPr>
                <a:spLocks/>
              </p:cNvSpPr>
              <p:nvPr userDrawn="1"/>
            </p:nvSpPr>
            <p:spPr bwMode="auto">
              <a:xfrm>
                <a:off x="3550" y="58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3" name="Freeform 109">
                <a:extLst>
                  <a:ext uri="{FF2B5EF4-FFF2-40B4-BE49-F238E27FC236}">
                    <a16:creationId xmlns:a16="http://schemas.microsoft.com/office/drawing/2014/main" id="{5681FE05-C575-45CE-9F4E-619FF12EEA20}"/>
                  </a:ext>
                </a:extLst>
              </p:cNvPr>
              <p:cNvSpPr>
                <a:spLocks/>
              </p:cNvSpPr>
              <p:nvPr userDrawn="1"/>
            </p:nvSpPr>
            <p:spPr bwMode="auto">
              <a:xfrm>
                <a:off x="3560"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4" name="Freeform 110">
                <a:extLst>
                  <a:ext uri="{FF2B5EF4-FFF2-40B4-BE49-F238E27FC236}">
                    <a16:creationId xmlns:a16="http://schemas.microsoft.com/office/drawing/2014/main" id="{42112C71-F8C7-4076-A684-45734A96A614}"/>
                  </a:ext>
                </a:extLst>
              </p:cNvPr>
              <p:cNvSpPr>
                <a:spLocks/>
              </p:cNvSpPr>
              <p:nvPr userDrawn="1"/>
            </p:nvSpPr>
            <p:spPr bwMode="auto">
              <a:xfrm>
                <a:off x="3525" y="57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5" name="Freeform 111">
                <a:extLst>
                  <a:ext uri="{FF2B5EF4-FFF2-40B4-BE49-F238E27FC236}">
                    <a16:creationId xmlns:a16="http://schemas.microsoft.com/office/drawing/2014/main" id="{3629DF60-ABA3-4107-9F15-11B1346B0DEC}"/>
                  </a:ext>
                </a:extLst>
              </p:cNvPr>
              <p:cNvSpPr>
                <a:spLocks/>
              </p:cNvSpPr>
              <p:nvPr userDrawn="1"/>
            </p:nvSpPr>
            <p:spPr bwMode="auto">
              <a:xfrm>
                <a:off x="3555" y="59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6" name="Freeform 112">
                <a:extLst>
                  <a:ext uri="{FF2B5EF4-FFF2-40B4-BE49-F238E27FC236}">
                    <a16:creationId xmlns:a16="http://schemas.microsoft.com/office/drawing/2014/main" id="{679F6D01-0993-494A-BAAF-96A7F8425FDF}"/>
                  </a:ext>
                </a:extLst>
              </p:cNvPr>
              <p:cNvSpPr>
                <a:spLocks/>
              </p:cNvSpPr>
              <p:nvPr userDrawn="1"/>
            </p:nvSpPr>
            <p:spPr bwMode="auto">
              <a:xfrm>
                <a:off x="3545" y="5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7" name="Freeform 113">
                <a:extLst>
                  <a:ext uri="{FF2B5EF4-FFF2-40B4-BE49-F238E27FC236}">
                    <a16:creationId xmlns:a16="http://schemas.microsoft.com/office/drawing/2014/main" id="{FE93E83F-D0B3-4F87-9D0E-51A3EE98EAFB}"/>
                  </a:ext>
                </a:extLst>
              </p:cNvPr>
              <p:cNvSpPr>
                <a:spLocks/>
              </p:cNvSpPr>
              <p:nvPr userDrawn="1"/>
            </p:nvSpPr>
            <p:spPr bwMode="auto">
              <a:xfrm>
                <a:off x="3560"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8" name="Freeform 114">
                <a:extLst>
                  <a:ext uri="{FF2B5EF4-FFF2-40B4-BE49-F238E27FC236}">
                    <a16:creationId xmlns:a16="http://schemas.microsoft.com/office/drawing/2014/main" id="{66264B64-C903-443A-88B4-9ACE1E169870}"/>
                  </a:ext>
                </a:extLst>
              </p:cNvPr>
              <p:cNvSpPr>
                <a:spLocks/>
              </p:cNvSpPr>
              <p:nvPr userDrawn="1"/>
            </p:nvSpPr>
            <p:spPr bwMode="auto">
              <a:xfrm>
                <a:off x="3560"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9" name="Freeform 115">
                <a:extLst>
                  <a:ext uri="{FF2B5EF4-FFF2-40B4-BE49-F238E27FC236}">
                    <a16:creationId xmlns:a16="http://schemas.microsoft.com/office/drawing/2014/main" id="{7F52782E-3063-4BC8-B68B-40D16825D79A}"/>
                  </a:ext>
                </a:extLst>
              </p:cNvPr>
              <p:cNvSpPr>
                <a:spLocks/>
              </p:cNvSpPr>
              <p:nvPr userDrawn="1"/>
            </p:nvSpPr>
            <p:spPr bwMode="auto">
              <a:xfrm>
                <a:off x="3510" y="578"/>
                <a:ext cx="20" cy="20"/>
              </a:xfrm>
              <a:custGeom>
                <a:avLst/>
                <a:gdLst>
                  <a:gd name="T0" fmla="*/ 0 w 4"/>
                  <a:gd name="T1" fmla="*/ 4 h 4"/>
                  <a:gd name="T2" fmla="*/ 2 w 4"/>
                  <a:gd name="T3" fmla="*/ 4 h 4"/>
                  <a:gd name="T4" fmla="*/ 3 w 4"/>
                  <a:gd name="T5" fmla="*/ 0 h 4"/>
                  <a:gd name="T6" fmla="*/ 2 w 4"/>
                  <a:gd name="T7" fmla="*/ 0 h 4"/>
                  <a:gd name="T8" fmla="*/ 3 w 4"/>
                  <a:gd name="T9" fmla="*/ 2 h 4"/>
                  <a:gd name="T10" fmla="*/ 2 w 4"/>
                  <a:gd name="T11" fmla="*/ 1 h 4"/>
                  <a:gd name="T12" fmla="*/ 0 w 4"/>
                  <a:gd name="T13" fmla="*/ 3 h 4"/>
                  <a:gd name="T14" fmla="*/ 1 w 4"/>
                  <a:gd name="T15" fmla="*/ 3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cubicBezTo>
                      <a:pt x="1" y="3"/>
                      <a:pt x="2" y="3"/>
                      <a:pt x="2" y="4"/>
                    </a:cubicBezTo>
                    <a:cubicBezTo>
                      <a:pt x="3" y="4"/>
                      <a:pt x="4" y="1"/>
                      <a:pt x="3" y="0"/>
                    </a:cubicBezTo>
                    <a:cubicBezTo>
                      <a:pt x="3" y="0"/>
                      <a:pt x="3" y="0"/>
                      <a:pt x="2" y="0"/>
                    </a:cubicBezTo>
                    <a:cubicBezTo>
                      <a:pt x="2" y="1"/>
                      <a:pt x="4" y="2"/>
                      <a:pt x="3" y="2"/>
                    </a:cubicBezTo>
                    <a:cubicBezTo>
                      <a:pt x="1" y="2"/>
                      <a:pt x="2" y="2"/>
                      <a:pt x="2" y="1"/>
                    </a:cubicBezTo>
                    <a:cubicBezTo>
                      <a:pt x="2" y="2"/>
                      <a:pt x="0" y="2"/>
                      <a:pt x="0" y="3"/>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0" name="Freeform 116">
                <a:extLst>
                  <a:ext uri="{FF2B5EF4-FFF2-40B4-BE49-F238E27FC236}">
                    <a16:creationId xmlns:a16="http://schemas.microsoft.com/office/drawing/2014/main" id="{9E2B9B6B-2EA5-4A57-900D-ECEAAF145608}"/>
                  </a:ext>
                </a:extLst>
              </p:cNvPr>
              <p:cNvSpPr>
                <a:spLocks/>
              </p:cNvSpPr>
              <p:nvPr userDrawn="1"/>
            </p:nvSpPr>
            <p:spPr bwMode="auto">
              <a:xfrm>
                <a:off x="3530" y="573"/>
                <a:ext cx="5" cy="1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0"/>
                      <a:pt x="0" y="1"/>
                      <a:pt x="0" y="1"/>
                    </a:cubicBezTo>
                    <a:cubicBezTo>
                      <a:pt x="0"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1" name="Freeform 117">
                <a:extLst>
                  <a:ext uri="{FF2B5EF4-FFF2-40B4-BE49-F238E27FC236}">
                    <a16:creationId xmlns:a16="http://schemas.microsoft.com/office/drawing/2014/main" id="{FABF57C0-9DF6-48AC-BE0D-2CE03CA1903F}"/>
                  </a:ext>
                </a:extLst>
              </p:cNvPr>
              <p:cNvSpPr>
                <a:spLocks/>
              </p:cNvSpPr>
              <p:nvPr userDrawn="1"/>
            </p:nvSpPr>
            <p:spPr bwMode="auto">
              <a:xfrm>
                <a:off x="3535" y="583"/>
                <a:ext cx="15" cy="10"/>
              </a:xfrm>
              <a:custGeom>
                <a:avLst/>
                <a:gdLst>
                  <a:gd name="T0" fmla="*/ 2 w 3"/>
                  <a:gd name="T1" fmla="*/ 1 h 2"/>
                  <a:gd name="T2" fmla="*/ 0 w 3"/>
                  <a:gd name="T3" fmla="*/ 2 h 2"/>
                  <a:gd name="T4" fmla="*/ 2 w 3"/>
                  <a:gd name="T5" fmla="*/ 2 h 2"/>
                  <a:gd name="T6" fmla="*/ 2 w 3"/>
                  <a:gd name="T7" fmla="*/ 1 h 2"/>
                  <a:gd name="T8" fmla="*/ 3 w 3"/>
                  <a:gd name="T9" fmla="*/ 1 h 2"/>
                  <a:gd name="T10" fmla="*/ 2 w 3"/>
                  <a:gd name="T11" fmla="*/ 0 h 2"/>
                  <a:gd name="T12" fmla="*/ 2 w 3"/>
                  <a:gd name="T13" fmla="*/ 0 h 2"/>
                  <a:gd name="T14" fmla="*/ 2 w 3"/>
                  <a:gd name="T15" fmla="*/ 0 h 2"/>
                  <a:gd name="T16" fmla="*/ 2 w 3"/>
                  <a:gd name="T17" fmla="*/ 0 h 2"/>
                  <a:gd name="T18" fmla="*/ 2 w 3"/>
                  <a:gd name="T19" fmla="*/ 0 h 2"/>
                  <a:gd name="T20" fmla="*/ 2 w 3"/>
                  <a:gd name="T21" fmla="*/ 0 h 2"/>
                  <a:gd name="T22" fmla="*/ 2 w 3"/>
                  <a:gd name="T23" fmla="*/ 1 h 2"/>
                  <a:gd name="T24" fmla="*/ 2 w 3"/>
                  <a:gd name="T25" fmla="*/ 0 h 2"/>
                  <a:gd name="T26" fmla="*/ 2 w 3"/>
                  <a:gd name="T27" fmla="*/ 0 h 2"/>
                  <a:gd name="T28" fmla="*/ 2 w 3"/>
                  <a:gd name="T29" fmla="*/ 0 h 2"/>
                  <a:gd name="T30" fmla="*/ 0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0" y="1"/>
                      <a:pt x="0" y="2"/>
                    </a:cubicBezTo>
                    <a:cubicBezTo>
                      <a:pt x="1" y="2"/>
                      <a:pt x="1" y="2"/>
                      <a:pt x="2" y="2"/>
                    </a:cubicBezTo>
                    <a:cubicBezTo>
                      <a:pt x="0" y="1"/>
                      <a:pt x="3" y="2"/>
                      <a:pt x="2" y="1"/>
                    </a:cubicBezTo>
                    <a:cubicBezTo>
                      <a:pt x="2" y="1"/>
                      <a:pt x="2" y="1"/>
                      <a:pt x="3" y="1"/>
                    </a:cubicBezTo>
                    <a:cubicBezTo>
                      <a:pt x="2" y="1"/>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1"/>
                    </a:cubicBezTo>
                    <a:cubicBezTo>
                      <a:pt x="1" y="0"/>
                      <a:pt x="2" y="0"/>
                      <a:pt x="2" y="0"/>
                    </a:cubicBezTo>
                    <a:cubicBezTo>
                      <a:pt x="2" y="0"/>
                      <a:pt x="2" y="0"/>
                      <a:pt x="2" y="0"/>
                    </a:cubicBezTo>
                    <a:cubicBezTo>
                      <a:pt x="2" y="0"/>
                      <a:pt x="2" y="0"/>
                      <a:pt x="2" y="0"/>
                    </a:cubicBezTo>
                    <a:cubicBezTo>
                      <a:pt x="0" y="0"/>
                      <a:pt x="0" y="0"/>
                      <a:pt x="0" y="0"/>
                    </a:cubicBezTo>
                    <a:cubicBezTo>
                      <a:pt x="1"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2" name="Freeform 118">
                <a:extLst>
                  <a:ext uri="{FF2B5EF4-FFF2-40B4-BE49-F238E27FC236}">
                    <a16:creationId xmlns:a16="http://schemas.microsoft.com/office/drawing/2014/main" id="{A1DC4F57-1A75-4491-9823-159A56C8C51B}"/>
                  </a:ext>
                </a:extLst>
              </p:cNvPr>
              <p:cNvSpPr>
                <a:spLocks/>
              </p:cNvSpPr>
              <p:nvPr userDrawn="1"/>
            </p:nvSpPr>
            <p:spPr bwMode="auto">
              <a:xfrm>
                <a:off x="3565" y="62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3" name="Freeform 119">
                <a:extLst>
                  <a:ext uri="{FF2B5EF4-FFF2-40B4-BE49-F238E27FC236}">
                    <a16:creationId xmlns:a16="http://schemas.microsoft.com/office/drawing/2014/main" id="{3B72A28A-67EB-460A-AE60-D6DB5CC7E2B1}"/>
                  </a:ext>
                </a:extLst>
              </p:cNvPr>
              <p:cNvSpPr>
                <a:spLocks/>
              </p:cNvSpPr>
              <p:nvPr userDrawn="1"/>
            </p:nvSpPr>
            <p:spPr bwMode="auto">
              <a:xfrm>
                <a:off x="3565" y="613"/>
                <a:ext cx="5" cy="10"/>
              </a:xfrm>
              <a:custGeom>
                <a:avLst/>
                <a:gdLst>
                  <a:gd name="T0" fmla="*/ 0 w 1"/>
                  <a:gd name="T1" fmla="*/ 2 h 2"/>
                  <a:gd name="T2" fmla="*/ 0 w 1"/>
                  <a:gd name="T3" fmla="*/ 2 h 2"/>
                  <a:gd name="T4" fmla="*/ 0 w 1"/>
                  <a:gd name="T5" fmla="*/ 2 h 2"/>
                  <a:gd name="T6" fmla="*/ 1 w 1"/>
                  <a:gd name="T7" fmla="*/ 2 h 2"/>
                  <a:gd name="T8" fmla="*/ 1 w 1"/>
                  <a:gd name="T9" fmla="*/ 2 h 2"/>
                  <a:gd name="T10" fmla="*/ 0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1" y="2"/>
                      <a:pt x="0" y="2"/>
                      <a:pt x="0" y="2"/>
                    </a:cubicBezTo>
                    <a:cubicBezTo>
                      <a:pt x="0" y="2"/>
                      <a:pt x="1" y="2"/>
                      <a:pt x="1" y="2"/>
                    </a:cubicBezTo>
                    <a:cubicBezTo>
                      <a:pt x="1" y="2"/>
                      <a:pt x="1" y="2"/>
                      <a:pt x="1" y="2"/>
                    </a:cubicBez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4" name="Freeform 120">
                <a:extLst>
                  <a:ext uri="{FF2B5EF4-FFF2-40B4-BE49-F238E27FC236}">
                    <a16:creationId xmlns:a16="http://schemas.microsoft.com/office/drawing/2014/main" id="{64699173-7AFC-4280-BB63-B13F9A45947D}"/>
                  </a:ext>
                </a:extLst>
              </p:cNvPr>
              <p:cNvSpPr>
                <a:spLocks/>
              </p:cNvSpPr>
              <p:nvPr userDrawn="1"/>
            </p:nvSpPr>
            <p:spPr bwMode="auto">
              <a:xfrm>
                <a:off x="3550" y="603"/>
                <a:ext cx="5" cy="5"/>
              </a:xfrm>
              <a:custGeom>
                <a:avLst/>
                <a:gdLst>
                  <a:gd name="T0" fmla="*/ 1 w 1"/>
                  <a:gd name="T1" fmla="*/ 0 h 1"/>
                  <a:gd name="T2" fmla="*/ 0 w 1"/>
                  <a:gd name="T3" fmla="*/ 0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0" y="0"/>
                      <a:pt x="0"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5" name="Freeform 121">
                <a:extLst>
                  <a:ext uri="{FF2B5EF4-FFF2-40B4-BE49-F238E27FC236}">
                    <a16:creationId xmlns:a16="http://schemas.microsoft.com/office/drawing/2014/main" id="{02F73748-A135-4F82-B062-72D46C0BB8D3}"/>
                  </a:ext>
                </a:extLst>
              </p:cNvPr>
              <p:cNvSpPr>
                <a:spLocks/>
              </p:cNvSpPr>
              <p:nvPr userDrawn="1"/>
            </p:nvSpPr>
            <p:spPr bwMode="auto">
              <a:xfrm>
                <a:off x="3525" y="57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6" name="Freeform 122">
                <a:extLst>
                  <a:ext uri="{FF2B5EF4-FFF2-40B4-BE49-F238E27FC236}">
                    <a16:creationId xmlns:a16="http://schemas.microsoft.com/office/drawing/2014/main" id="{D3F9DCFB-58CC-495D-8998-220A4883DC24}"/>
                  </a:ext>
                </a:extLst>
              </p:cNvPr>
              <p:cNvSpPr>
                <a:spLocks/>
              </p:cNvSpPr>
              <p:nvPr userDrawn="1"/>
            </p:nvSpPr>
            <p:spPr bwMode="auto">
              <a:xfrm>
                <a:off x="3515" y="5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7" name="Freeform 123">
                <a:extLst>
                  <a:ext uri="{FF2B5EF4-FFF2-40B4-BE49-F238E27FC236}">
                    <a16:creationId xmlns:a16="http://schemas.microsoft.com/office/drawing/2014/main" id="{E04B22C7-F5C4-4281-A6EB-AB77E0AD209E}"/>
                  </a:ext>
                </a:extLst>
              </p:cNvPr>
              <p:cNvSpPr>
                <a:spLocks/>
              </p:cNvSpPr>
              <p:nvPr userDrawn="1"/>
            </p:nvSpPr>
            <p:spPr bwMode="auto">
              <a:xfrm>
                <a:off x="3416" y="88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8" name="Freeform 124">
                <a:extLst>
                  <a:ext uri="{FF2B5EF4-FFF2-40B4-BE49-F238E27FC236}">
                    <a16:creationId xmlns:a16="http://schemas.microsoft.com/office/drawing/2014/main" id="{58B35F54-7E19-4E39-8EF6-09171C39415D}"/>
                  </a:ext>
                </a:extLst>
              </p:cNvPr>
              <p:cNvSpPr>
                <a:spLocks/>
              </p:cNvSpPr>
              <p:nvPr userDrawn="1"/>
            </p:nvSpPr>
            <p:spPr bwMode="auto">
              <a:xfrm>
                <a:off x="3406" y="8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9" name="Freeform 125">
                <a:extLst>
                  <a:ext uri="{FF2B5EF4-FFF2-40B4-BE49-F238E27FC236}">
                    <a16:creationId xmlns:a16="http://schemas.microsoft.com/office/drawing/2014/main" id="{24BF55C8-DA2B-4F27-91FA-0ADEEFA0BAAA}"/>
                  </a:ext>
                </a:extLst>
              </p:cNvPr>
              <p:cNvSpPr>
                <a:spLocks/>
              </p:cNvSpPr>
              <p:nvPr userDrawn="1"/>
            </p:nvSpPr>
            <p:spPr bwMode="auto">
              <a:xfrm>
                <a:off x="3311" y="653"/>
                <a:ext cx="10" cy="5"/>
              </a:xfrm>
              <a:custGeom>
                <a:avLst/>
                <a:gdLst>
                  <a:gd name="T0" fmla="*/ 2 w 2"/>
                  <a:gd name="T1" fmla="*/ 0 h 1"/>
                  <a:gd name="T2" fmla="*/ 1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0"/>
                      <a:pt x="1" y="1"/>
                    </a:cubicBezTo>
                    <a:cubicBezTo>
                      <a:pt x="1" y="1"/>
                      <a:pt x="1" y="1"/>
                      <a:pt x="1" y="1"/>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0" name="Freeform 126">
                <a:extLst>
                  <a:ext uri="{FF2B5EF4-FFF2-40B4-BE49-F238E27FC236}">
                    <a16:creationId xmlns:a16="http://schemas.microsoft.com/office/drawing/2014/main" id="{76477286-E863-42C7-B7CC-CB83FF2808C2}"/>
                  </a:ext>
                </a:extLst>
              </p:cNvPr>
              <p:cNvSpPr>
                <a:spLocks/>
              </p:cNvSpPr>
              <p:nvPr userDrawn="1"/>
            </p:nvSpPr>
            <p:spPr bwMode="auto">
              <a:xfrm>
                <a:off x="3336" y="7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1" name="Freeform 127">
                <a:extLst>
                  <a:ext uri="{FF2B5EF4-FFF2-40B4-BE49-F238E27FC236}">
                    <a16:creationId xmlns:a16="http://schemas.microsoft.com/office/drawing/2014/main" id="{3A1E3A2C-5E8C-4396-8BF0-18A75F3CA6C5}"/>
                  </a:ext>
                </a:extLst>
              </p:cNvPr>
              <p:cNvSpPr>
                <a:spLocks/>
              </p:cNvSpPr>
              <p:nvPr userDrawn="1"/>
            </p:nvSpPr>
            <p:spPr bwMode="auto">
              <a:xfrm>
                <a:off x="3356" y="7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2" name="Freeform 128">
                <a:extLst>
                  <a:ext uri="{FF2B5EF4-FFF2-40B4-BE49-F238E27FC236}">
                    <a16:creationId xmlns:a16="http://schemas.microsoft.com/office/drawing/2014/main" id="{615C2B17-67BE-49CC-AFA5-E5C11B3CE3CB}"/>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3" name="Freeform 129">
                <a:extLst>
                  <a:ext uri="{FF2B5EF4-FFF2-40B4-BE49-F238E27FC236}">
                    <a16:creationId xmlns:a16="http://schemas.microsoft.com/office/drawing/2014/main" id="{640980EB-0AF0-4AE3-B597-727ECF322FCD}"/>
                  </a:ext>
                </a:extLst>
              </p:cNvPr>
              <p:cNvSpPr>
                <a:spLocks/>
              </p:cNvSpPr>
              <p:nvPr userDrawn="1"/>
            </p:nvSpPr>
            <p:spPr bwMode="auto">
              <a:xfrm>
                <a:off x="3416" y="563"/>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4" name="Freeform 130">
                <a:extLst>
                  <a:ext uri="{FF2B5EF4-FFF2-40B4-BE49-F238E27FC236}">
                    <a16:creationId xmlns:a16="http://schemas.microsoft.com/office/drawing/2014/main" id="{2295F205-07B5-465B-B3E0-83DD1AADDAB7}"/>
                  </a:ext>
                </a:extLst>
              </p:cNvPr>
              <p:cNvSpPr>
                <a:spLocks/>
              </p:cNvSpPr>
              <p:nvPr userDrawn="1"/>
            </p:nvSpPr>
            <p:spPr bwMode="auto">
              <a:xfrm>
                <a:off x="3386"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5" name="Freeform 131">
                <a:extLst>
                  <a:ext uri="{FF2B5EF4-FFF2-40B4-BE49-F238E27FC236}">
                    <a16:creationId xmlns:a16="http://schemas.microsoft.com/office/drawing/2014/main" id="{5F02A4C2-8217-468F-807E-83350865665F}"/>
                  </a:ext>
                </a:extLst>
              </p:cNvPr>
              <p:cNvSpPr>
                <a:spLocks/>
              </p:cNvSpPr>
              <p:nvPr userDrawn="1"/>
            </p:nvSpPr>
            <p:spPr bwMode="auto">
              <a:xfrm>
                <a:off x="3406" y="563"/>
                <a:ext cx="10" cy="5"/>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1" y="1"/>
                      <a:pt x="1" y="1"/>
                    </a:cubicBezTo>
                    <a:cubicBezTo>
                      <a:pt x="1" y="0"/>
                      <a:pt x="1"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6" name="Freeform 132">
                <a:extLst>
                  <a:ext uri="{FF2B5EF4-FFF2-40B4-BE49-F238E27FC236}">
                    <a16:creationId xmlns:a16="http://schemas.microsoft.com/office/drawing/2014/main" id="{99EFDD3B-213F-45F8-9801-6128B2F41D57}"/>
                  </a:ext>
                </a:extLst>
              </p:cNvPr>
              <p:cNvSpPr>
                <a:spLocks/>
              </p:cNvSpPr>
              <p:nvPr userDrawn="1"/>
            </p:nvSpPr>
            <p:spPr bwMode="auto">
              <a:xfrm>
                <a:off x="3620" y="7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7" name="Freeform 133">
                <a:extLst>
                  <a:ext uri="{FF2B5EF4-FFF2-40B4-BE49-F238E27FC236}">
                    <a16:creationId xmlns:a16="http://schemas.microsoft.com/office/drawing/2014/main" id="{35BF994B-1061-448E-B7C2-BFAA948E18D8}"/>
                  </a:ext>
                </a:extLst>
              </p:cNvPr>
              <p:cNvSpPr>
                <a:spLocks/>
              </p:cNvSpPr>
              <p:nvPr userDrawn="1"/>
            </p:nvSpPr>
            <p:spPr bwMode="auto">
              <a:xfrm>
                <a:off x="3644"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8" name="Freeform 134">
                <a:extLst>
                  <a:ext uri="{FF2B5EF4-FFF2-40B4-BE49-F238E27FC236}">
                    <a16:creationId xmlns:a16="http://schemas.microsoft.com/office/drawing/2014/main" id="{36F57D50-CB24-4682-99CC-D291421EF534}"/>
                  </a:ext>
                </a:extLst>
              </p:cNvPr>
              <p:cNvSpPr>
                <a:spLocks/>
              </p:cNvSpPr>
              <p:nvPr userDrawn="1"/>
            </p:nvSpPr>
            <p:spPr bwMode="auto">
              <a:xfrm>
                <a:off x="3480" y="558"/>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9" name="Freeform 135">
                <a:extLst>
                  <a:ext uri="{FF2B5EF4-FFF2-40B4-BE49-F238E27FC236}">
                    <a16:creationId xmlns:a16="http://schemas.microsoft.com/office/drawing/2014/main" id="{60911DBD-794A-41EC-BF7F-9CE62CEF5F9A}"/>
                  </a:ext>
                </a:extLst>
              </p:cNvPr>
              <p:cNvSpPr>
                <a:spLocks/>
              </p:cNvSpPr>
              <p:nvPr userDrawn="1"/>
            </p:nvSpPr>
            <p:spPr bwMode="auto">
              <a:xfrm>
                <a:off x="3485" y="5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0" name="Freeform 136">
                <a:extLst>
                  <a:ext uri="{FF2B5EF4-FFF2-40B4-BE49-F238E27FC236}">
                    <a16:creationId xmlns:a16="http://schemas.microsoft.com/office/drawing/2014/main" id="{5DE3D50C-5B05-4351-95B7-AD925D11A6FB}"/>
                  </a:ext>
                </a:extLst>
              </p:cNvPr>
              <p:cNvSpPr>
                <a:spLocks/>
              </p:cNvSpPr>
              <p:nvPr userDrawn="1"/>
            </p:nvSpPr>
            <p:spPr bwMode="auto">
              <a:xfrm>
                <a:off x="3401"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1" name="Freeform 137">
                <a:extLst>
                  <a:ext uri="{FF2B5EF4-FFF2-40B4-BE49-F238E27FC236}">
                    <a16:creationId xmlns:a16="http://schemas.microsoft.com/office/drawing/2014/main" id="{3567F8FE-FFC9-4474-B6E8-ADCCFF992002}"/>
                  </a:ext>
                </a:extLst>
              </p:cNvPr>
              <p:cNvSpPr>
                <a:spLocks/>
              </p:cNvSpPr>
              <p:nvPr userDrawn="1"/>
            </p:nvSpPr>
            <p:spPr bwMode="auto">
              <a:xfrm>
                <a:off x="3480" y="55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2" name="Freeform 138">
                <a:extLst>
                  <a:ext uri="{FF2B5EF4-FFF2-40B4-BE49-F238E27FC236}">
                    <a16:creationId xmlns:a16="http://schemas.microsoft.com/office/drawing/2014/main" id="{A0DD7570-007C-42CA-9217-36A6845E683A}"/>
                  </a:ext>
                </a:extLst>
              </p:cNvPr>
              <p:cNvSpPr>
                <a:spLocks/>
              </p:cNvSpPr>
              <p:nvPr userDrawn="1"/>
            </p:nvSpPr>
            <p:spPr bwMode="auto">
              <a:xfrm>
                <a:off x="3485" y="5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3" name="Freeform 139">
                <a:extLst>
                  <a:ext uri="{FF2B5EF4-FFF2-40B4-BE49-F238E27FC236}">
                    <a16:creationId xmlns:a16="http://schemas.microsoft.com/office/drawing/2014/main" id="{8353DFB3-991A-4E84-90D6-F1C8C7E3B300}"/>
                  </a:ext>
                </a:extLst>
              </p:cNvPr>
              <p:cNvSpPr>
                <a:spLocks/>
              </p:cNvSpPr>
              <p:nvPr userDrawn="1"/>
            </p:nvSpPr>
            <p:spPr bwMode="auto">
              <a:xfrm>
                <a:off x="3480" y="5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4" name="Freeform 140">
                <a:extLst>
                  <a:ext uri="{FF2B5EF4-FFF2-40B4-BE49-F238E27FC236}">
                    <a16:creationId xmlns:a16="http://schemas.microsoft.com/office/drawing/2014/main" id="{601358C2-C0AB-43DE-8AAE-B4D14A4ED9DF}"/>
                  </a:ext>
                </a:extLst>
              </p:cNvPr>
              <p:cNvSpPr>
                <a:spLocks/>
              </p:cNvSpPr>
              <p:nvPr userDrawn="1"/>
            </p:nvSpPr>
            <p:spPr bwMode="auto">
              <a:xfrm>
                <a:off x="3575" y="9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5" name="Rectangle 141">
                <a:extLst>
                  <a:ext uri="{FF2B5EF4-FFF2-40B4-BE49-F238E27FC236}">
                    <a16:creationId xmlns:a16="http://schemas.microsoft.com/office/drawing/2014/main" id="{2FA3851C-2EBA-489D-898F-27628989C3AE}"/>
                  </a:ext>
                </a:extLst>
              </p:cNvPr>
              <p:cNvSpPr>
                <a:spLocks noChangeArrowheads="1"/>
              </p:cNvSpPr>
              <p:nvPr userDrawn="1"/>
            </p:nvSpPr>
            <p:spPr bwMode="auto">
              <a:xfrm>
                <a:off x="3346"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6" name="Freeform 142">
                <a:extLst>
                  <a:ext uri="{FF2B5EF4-FFF2-40B4-BE49-F238E27FC236}">
                    <a16:creationId xmlns:a16="http://schemas.microsoft.com/office/drawing/2014/main" id="{A20E8E85-F891-4D64-A967-A2770CEABC57}"/>
                  </a:ext>
                </a:extLst>
              </p:cNvPr>
              <p:cNvSpPr>
                <a:spLocks/>
              </p:cNvSpPr>
              <p:nvPr userDrawn="1"/>
            </p:nvSpPr>
            <p:spPr bwMode="auto">
              <a:xfrm>
                <a:off x="3336"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7" name="Freeform 143">
                <a:extLst>
                  <a:ext uri="{FF2B5EF4-FFF2-40B4-BE49-F238E27FC236}">
                    <a16:creationId xmlns:a16="http://schemas.microsoft.com/office/drawing/2014/main" id="{AF22F773-7EC9-494C-B363-CE0B00646313}"/>
                  </a:ext>
                </a:extLst>
              </p:cNvPr>
              <p:cNvSpPr>
                <a:spLocks noEditPoints="1"/>
              </p:cNvSpPr>
              <p:nvPr userDrawn="1"/>
            </p:nvSpPr>
            <p:spPr bwMode="auto">
              <a:xfrm>
                <a:off x="3306" y="553"/>
                <a:ext cx="353" cy="424"/>
              </a:xfrm>
              <a:custGeom>
                <a:avLst/>
                <a:gdLst>
                  <a:gd name="T0" fmla="*/ 25 w 71"/>
                  <a:gd name="T1" fmla="*/ 68 h 85"/>
                  <a:gd name="T2" fmla="*/ 20 w 71"/>
                  <a:gd name="T3" fmla="*/ 65 h 85"/>
                  <a:gd name="T4" fmla="*/ 20 w 71"/>
                  <a:gd name="T5" fmla="*/ 62 h 85"/>
                  <a:gd name="T6" fmla="*/ 16 w 71"/>
                  <a:gd name="T7" fmla="*/ 60 h 85"/>
                  <a:gd name="T8" fmla="*/ 13 w 71"/>
                  <a:gd name="T9" fmla="*/ 55 h 85"/>
                  <a:gd name="T10" fmla="*/ 6 w 71"/>
                  <a:gd name="T11" fmla="*/ 49 h 85"/>
                  <a:gd name="T12" fmla="*/ 7 w 71"/>
                  <a:gd name="T13" fmla="*/ 49 h 85"/>
                  <a:gd name="T14" fmla="*/ 9 w 71"/>
                  <a:gd name="T15" fmla="*/ 47 h 85"/>
                  <a:gd name="T16" fmla="*/ 8 w 71"/>
                  <a:gd name="T17" fmla="*/ 42 h 85"/>
                  <a:gd name="T18" fmla="*/ 7 w 71"/>
                  <a:gd name="T19" fmla="*/ 37 h 85"/>
                  <a:gd name="T20" fmla="*/ 8 w 71"/>
                  <a:gd name="T21" fmla="*/ 31 h 85"/>
                  <a:gd name="T22" fmla="*/ 8 w 71"/>
                  <a:gd name="T23" fmla="*/ 27 h 85"/>
                  <a:gd name="T24" fmla="*/ 11 w 71"/>
                  <a:gd name="T25" fmla="*/ 22 h 85"/>
                  <a:gd name="T26" fmla="*/ 13 w 71"/>
                  <a:gd name="T27" fmla="*/ 22 h 85"/>
                  <a:gd name="T28" fmla="*/ 14 w 71"/>
                  <a:gd name="T29" fmla="*/ 17 h 85"/>
                  <a:gd name="T30" fmla="*/ 16 w 71"/>
                  <a:gd name="T31" fmla="*/ 14 h 85"/>
                  <a:gd name="T32" fmla="*/ 19 w 71"/>
                  <a:gd name="T33" fmla="*/ 9 h 85"/>
                  <a:gd name="T34" fmla="*/ 24 w 71"/>
                  <a:gd name="T35" fmla="*/ 8 h 85"/>
                  <a:gd name="T36" fmla="*/ 29 w 71"/>
                  <a:gd name="T37" fmla="*/ 5 h 85"/>
                  <a:gd name="T38" fmla="*/ 38 w 71"/>
                  <a:gd name="T39" fmla="*/ 4 h 85"/>
                  <a:gd name="T40" fmla="*/ 41 w 71"/>
                  <a:gd name="T41" fmla="*/ 2 h 85"/>
                  <a:gd name="T42" fmla="*/ 36 w 71"/>
                  <a:gd name="T43" fmla="*/ 2 h 85"/>
                  <a:gd name="T44" fmla="*/ 33 w 71"/>
                  <a:gd name="T45" fmla="*/ 1 h 85"/>
                  <a:gd name="T46" fmla="*/ 21 w 71"/>
                  <a:gd name="T47" fmla="*/ 3 h 85"/>
                  <a:gd name="T48" fmla="*/ 9 w 71"/>
                  <a:gd name="T49" fmla="*/ 11 h 85"/>
                  <a:gd name="T50" fmla="*/ 4 w 71"/>
                  <a:gd name="T51" fmla="*/ 19 h 85"/>
                  <a:gd name="T52" fmla="*/ 2 w 71"/>
                  <a:gd name="T53" fmla="*/ 21 h 85"/>
                  <a:gd name="T54" fmla="*/ 3 w 71"/>
                  <a:gd name="T55" fmla="*/ 26 h 85"/>
                  <a:gd name="T56" fmla="*/ 2 w 71"/>
                  <a:gd name="T57" fmla="*/ 32 h 85"/>
                  <a:gd name="T58" fmla="*/ 2 w 71"/>
                  <a:gd name="T59" fmla="*/ 47 h 85"/>
                  <a:gd name="T60" fmla="*/ 4 w 71"/>
                  <a:gd name="T61" fmla="*/ 50 h 85"/>
                  <a:gd name="T62" fmla="*/ 8 w 71"/>
                  <a:gd name="T63" fmla="*/ 57 h 85"/>
                  <a:gd name="T64" fmla="*/ 9 w 71"/>
                  <a:gd name="T65" fmla="*/ 65 h 85"/>
                  <a:gd name="T66" fmla="*/ 16 w 71"/>
                  <a:gd name="T67" fmla="*/ 72 h 85"/>
                  <a:gd name="T68" fmla="*/ 24 w 71"/>
                  <a:gd name="T69" fmla="*/ 78 h 85"/>
                  <a:gd name="T70" fmla="*/ 35 w 71"/>
                  <a:gd name="T71" fmla="*/ 82 h 85"/>
                  <a:gd name="T72" fmla="*/ 46 w 71"/>
                  <a:gd name="T73" fmla="*/ 82 h 85"/>
                  <a:gd name="T74" fmla="*/ 59 w 71"/>
                  <a:gd name="T75" fmla="*/ 77 h 85"/>
                  <a:gd name="T76" fmla="*/ 62 w 71"/>
                  <a:gd name="T77" fmla="*/ 74 h 85"/>
                  <a:gd name="T78" fmla="*/ 66 w 71"/>
                  <a:gd name="T79" fmla="*/ 63 h 85"/>
                  <a:gd name="T80" fmla="*/ 71 w 71"/>
                  <a:gd name="T81" fmla="*/ 50 h 85"/>
                  <a:gd name="T82" fmla="*/ 67 w 71"/>
                  <a:gd name="T83" fmla="*/ 34 h 85"/>
                  <a:gd name="T84" fmla="*/ 63 w 71"/>
                  <a:gd name="T85" fmla="*/ 37 h 85"/>
                  <a:gd name="T86" fmla="*/ 63 w 71"/>
                  <a:gd name="T87" fmla="*/ 45 h 85"/>
                  <a:gd name="T88" fmla="*/ 63 w 71"/>
                  <a:gd name="T89" fmla="*/ 50 h 85"/>
                  <a:gd name="T90" fmla="*/ 62 w 71"/>
                  <a:gd name="T91" fmla="*/ 61 h 85"/>
                  <a:gd name="T92" fmla="*/ 61 w 71"/>
                  <a:gd name="T93" fmla="*/ 66 h 85"/>
                  <a:gd name="T94" fmla="*/ 56 w 71"/>
                  <a:gd name="T95" fmla="*/ 69 h 85"/>
                  <a:gd name="T96" fmla="*/ 53 w 71"/>
                  <a:gd name="T97" fmla="*/ 73 h 85"/>
                  <a:gd name="T98" fmla="*/ 51 w 71"/>
                  <a:gd name="T99" fmla="*/ 72 h 85"/>
                  <a:gd name="T100" fmla="*/ 46 w 71"/>
                  <a:gd name="T101" fmla="*/ 75 h 85"/>
                  <a:gd name="T102" fmla="*/ 43 w 71"/>
                  <a:gd name="T103" fmla="*/ 74 h 85"/>
                  <a:gd name="T104" fmla="*/ 39 w 71"/>
                  <a:gd name="T105" fmla="*/ 74 h 85"/>
                  <a:gd name="T106" fmla="*/ 37 w 71"/>
                  <a:gd name="T107" fmla="*/ 74 h 85"/>
                  <a:gd name="T108" fmla="*/ 29 w 71"/>
                  <a:gd name="T109" fmla="*/ 72 h 85"/>
                  <a:gd name="T110" fmla="*/ 18 w 71"/>
                  <a:gd name="T111" fmla="*/ 62 h 85"/>
                  <a:gd name="T112" fmla="*/ 31 w 71"/>
                  <a:gd name="T113" fmla="*/ 2 h 85"/>
                  <a:gd name="T114" fmla="*/ 61 w 71"/>
                  <a:gd name="T11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 h="85">
                    <a:moveTo>
                      <a:pt x="27" y="70"/>
                    </a:moveTo>
                    <a:cubicBezTo>
                      <a:pt x="27" y="69"/>
                      <a:pt x="27" y="69"/>
                      <a:pt x="27" y="69"/>
                    </a:cubicBezTo>
                    <a:cubicBezTo>
                      <a:pt x="28" y="68"/>
                      <a:pt x="29" y="69"/>
                      <a:pt x="28" y="68"/>
                    </a:cubicBezTo>
                    <a:cubicBezTo>
                      <a:pt x="27" y="70"/>
                      <a:pt x="26" y="66"/>
                      <a:pt x="24" y="68"/>
                    </a:cubicBezTo>
                    <a:cubicBezTo>
                      <a:pt x="24" y="67"/>
                      <a:pt x="24" y="67"/>
                      <a:pt x="24" y="67"/>
                    </a:cubicBezTo>
                    <a:cubicBezTo>
                      <a:pt x="24" y="68"/>
                      <a:pt x="25" y="67"/>
                      <a:pt x="25" y="68"/>
                    </a:cubicBezTo>
                    <a:cubicBezTo>
                      <a:pt x="25" y="66"/>
                      <a:pt x="23" y="69"/>
                      <a:pt x="22" y="67"/>
                    </a:cubicBezTo>
                    <a:cubicBezTo>
                      <a:pt x="22" y="67"/>
                      <a:pt x="22" y="66"/>
                      <a:pt x="22" y="66"/>
                    </a:cubicBezTo>
                    <a:cubicBezTo>
                      <a:pt x="21" y="66"/>
                      <a:pt x="21" y="66"/>
                      <a:pt x="21" y="66"/>
                    </a:cubicBezTo>
                    <a:cubicBezTo>
                      <a:pt x="21" y="66"/>
                      <a:pt x="21" y="66"/>
                      <a:pt x="22" y="66"/>
                    </a:cubicBezTo>
                    <a:cubicBezTo>
                      <a:pt x="20" y="65"/>
                      <a:pt x="20" y="65"/>
                      <a:pt x="20" y="65"/>
                    </a:cubicBezTo>
                    <a:cubicBezTo>
                      <a:pt x="20" y="65"/>
                      <a:pt x="20" y="65"/>
                      <a:pt x="20" y="65"/>
                    </a:cubicBezTo>
                    <a:cubicBezTo>
                      <a:pt x="20" y="65"/>
                      <a:pt x="19" y="65"/>
                      <a:pt x="19" y="65"/>
                    </a:cubicBezTo>
                    <a:cubicBezTo>
                      <a:pt x="19" y="64"/>
                      <a:pt x="19" y="65"/>
                      <a:pt x="19" y="65"/>
                    </a:cubicBezTo>
                    <a:cubicBezTo>
                      <a:pt x="18" y="64"/>
                      <a:pt x="18" y="64"/>
                      <a:pt x="18" y="64"/>
                    </a:cubicBezTo>
                    <a:cubicBezTo>
                      <a:pt x="18" y="64"/>
                      <a:pt x="19" y="64"/>
                      <a:pt x="20" y="64"/>
                    </a:cubicBezTo>
                    <a:cubicBezTo>
                      <a:pt x="21" y="62"/>
                      <a:pt x="19" y="64"/>
                      <a:pt x="19" y="62"/>
                    </a:cubicBezTo>
                    <a:cubicBezTo>
                      <a:pt x="20" y="62"/>
                      <a:pt x="20" y="62"/>
                      <a:pt x="20" y="62"/>
                    </a:cubicBezTo>
                    <a:cubicBezTo>
                      <a:pt x="20" y="61"/>
                      <a:pt x="19" y="61"/>
                      <a:pt x="20" y="60"/>
                    </a:cubicBezTo>
                    <a:cubicBezTo>
                      <a:pt x="19" y="60"/>
                      <a:pt x="19" y="63"/>
                      <a:pt x="18" y="62"/>
                    </a:cubicBezTo>
                    <a:cubicBezTo>
                      <a:pt x="18" y="62"/>
                      <a:pt x="18" y="62"/>
                      <a:pt x="17" y="61"/>
                    </a:cubicBezTo>
                    <a:cubicBezTo>
                      <a:pt x="18" y="61"/>
                      <a:pt x="17" y="61"/>
                      <a:pt x="17" y="60"/>
                    </a:cubicBezTo>
                    <a:cubicBezTo>
                      <a:pt x="18" y="59"/>
                      <a:pt x="18" y="59"/>
                      <a:pt x="18" y="59"/>
                    </a:cubicBezTo>
                    <a:cubicBezTo>
                      <a:pt x="17" y="59"/>
                      <a:pt x="17" y="60"/>
                      <a:pt x="16" y="60"/>
                    </a:cubicBezTo>
                    <a:cubicBezTo>
                      <a:pt x="16" y="59"/>
                      <a:pt x="16" y="58"/>
                      <a:pt x="17" y="58"/>
                    </a:cubicBezTo>
                    <a:cubicBezTo>
                      <a:pt x="17" y="57"/>
                      <a:pt x="16" y="59"/>
                      <a:pt x="15" y="58"/>
                    </a:cubicBezTo>
                    <a:cubicBezTo>
                      <a:pt x="15" y="57"/>
                      <a:pt x="14" y="57"/>
                      <a:pt x="13" y="56"/>
                    </a:cubicBezTo>
                    <a:cubicBezTo>
                      <a:pt x="13" y="55"/>
                      <a:pt x="14" y="56"/>
                      <a:pt x="14" y="55"/>
                    </a:cubicBezTo>
                    <a:cubicBezTo>
                      <a:pt x="13" y="55"/>
                      <a:pt x="13" y="55"/>
                      <a:pt x="13" y="55"/>
                    </a:cubicBezTo>
                    <a:cubicBezTo>
                      <a:pt x="13" y="55"/>
                      <a:pt x="13" y="55"/>
                      <a:pt x="13" y="55"/>
                    </a:cubicBezTo>
                    <a:cubicBezTo>
                      <a:pt x="13" y="55"/>
                      <a:pt x="12" y="55"/>
                      <a:pt x="12" y="55"/>
                    </a:cubicBezTo>
                    <a:cubicBezTo>
                      <a:pt x="10" y="55"/>
                      <a:pt x="12" y="52"/>
                      <a:pt x="11" y="52"/>
                    </a:cubicBezTo>
                    <a:cubicBezTo>
                      <a:pt x="11" y="52"/>
                      <a:pt x="11" y="52"/>
                      <a:pt x="12" y="52"/>
                    </a:cubicBezTo>
                    <a:cubicBezTo>
                      <a:pt x="10" y="51"/>
                      <a:pt x="11" y="51"/>
                      <a:pt x="9" y="50"/>
                    </a:cubicBezTo>
                    <a:cubicBezTo>
                      <a:pt x="10" y="49"/>
                      <a:pt x="10" y="49"/>
                      <a:pt x="10" y="49"/>
                    </a:cubicBezTo>
                    <a:cubicBezTo>
                      <a:pt x="9" y="50"/>
                      <a:pt x="8" y="49"/>
                      <a:pt x="6" y="49"/>
                    </a:cubicBezTo>
                    <a:cubicBezTo>
                      <a:pt x="6" y="49"/>
                      <a:pt x="6" y="49"/>
                      <a:pt x="6" y="50"/>
                    </a:cubicBezTo>
                    <a:cubicBezTo>
                      <a:pt x="5" y="49"/>
                      <a:pt x="5" y="49"/>
                      <a:pt x="5" y="49"/>
                    </a:cubicBezTo>
                    <a:cubicBezTo>
                      <a:pt x="5" y="48"/>
                      <a:pt x="5" y="48"/>
                      <a:pt x="6" y="48"/>
                    </a:cubicBezTo>
                    <a:cubicBezTo>
                      <a:pt x="6" y="48"/>
                      <a:pt x="6" y="48"/>
                      <a:pt x="5" y="48"/>
                    </a:cubicBezTo>
                    <a:cubicBezTo>
                      <a:pt x="6" y="48"/>
                      <a:pt x="6" y="48"/>
                      <a:pt x="7" y="48"/>
                    </a:cubicBezTo>
                    <a:cubicBezTo>
                      <a:pt x="7" y="48"/>
                      <a:pt x="7" y="48"/>
                      <a:pt x="7" y="49"/>
                    </a:cubicBezTo>
                    <a:cubicBezTo>
                      <a:pt x="7" y="49"/>
                      <a:pt x="8" y="49"/>
                      <a:pt x="9" y="48"/>
                    </a:cubicBezTo>
                    <a:cubicBezTo>
                      <a:pt x="9" y="48"/>
                      <a:pt x="9" y="48"/>
                      <a:pt x="9" y="48"/>
                    </a:cubicBezTo>
                    <a:cubicBezTo>
                      <a:pt x="9" y="48"/>
                      <a:pt x="9" y="48"/>
                      <a:pt x="9" y="48"/>
                    </a:cubicBezTo>
                    <a:cubicBezTo>
                      <a:pt x="9" y="48"/>
                      <a:pt x="9" y="48"/>
                      <a:pt x="8" y="48"/>
                    </a:cubicBezTo>
                    <a:cubicBezTo>
                      <a:pt x="10" y="47"/>
                      <a:pt x="10" y="47"/>
                      <a:pt x="10" y="47"/>
                    </a:cubicBezTo>
                    <a:cubicBezTo>
                      <a:pt x="9" y="47"/>
                      <a:pt x="9" y="47"/>
                      <a:pt x="9" y="47"/>
                    </a:cubicBezTo>
                    <a:cubicBezTo>
                      <a:pt x="10" y="45"/>
                      <a:pt x="10" y="45"/>
                      <a:pt x="10" y="45"/>
                    </a:cubicBezTo>
                    <a:cubicBezTo>
                      <a:pt x="8" y="45"/>
                      <a:pt x="6" y="44"/>
                      <a:pt x="5" y="42"/>
                    </a:cubicBezTo>
                    <a:cubicBezTo>
                      <a:pt x="6" y="42"/>
                      <a:pt x="7" y="42"/>
                      <a:pt x="8" y="42"/>
                    </a:cubicBezTo>
                    <a:cubicBezTo>
                      <a:pt x="7" y="42"/>
                      <a:pt x="8" y="43"/>
                      <a:pt x="8" y="44"/>
                    </a:cubicBezTo>
                    <a:cubicBezTo>
                      <a:pt x="8" y="43"/>
                      <a:pt x="9" y="43"/>
                      <a:pt x="9" y="44"/>
                    </a:cubicBezTo>
                    <a:cubicBezTo>
                      <a:pt x="8" y="42"/>
                      <a:pt x="8" y="42"/>
                      <a:pt x="8" y="42"/>
                    </a:cubicBezTo>
                    <a:cubicBezTo>
                      <a:pt x="9" y="42"/>
                      <a:pt x="8" y="42"/>
                      <a:pt x="9" y="41"/>
                    </a:cubicBezTo>
                    <a:cubicBezTo>
                      <a:pt x="7" y="42"/>
                      <a:pt x="7" y="40"/>
                      <a:pt x="7" y="39"/>
                    </a:cubicBezTo>
                    <a:cubicBezTo>
                      <a:pt x="7" y="39"/>
                      <a:pt x="8" y="39"/>
                      <a:pt x="8" y="40"/>
                    </a:cubicBezTo>
                    <a:cubicBezTo>
                      <a:pt x="9" y="39"/>
                      <a:pt x="6" y="39"/>
                      <a:pt x="7" y="38"/>
                    </a:cubicBezTo>
                    <a:cubicBezTo>
                      <a:pt x="7" y="38"/>
                      <a:pt x="7" y="38"/>
                      <a:pt x="7" y="38"/>
                    </a:cubicBezTo>
                    <a:cubicBezTo>
                      <a:pt x="6" y="38"/>
                      <a:pt x="7" y="37"/>
                      <a:pt x="7" y="37"/>
                    </a:cubicBezTo>
                    <a:cubicBezTo>
                      <a:pt x="7" y="37"/>
                      <a:pt x="7" y="37"/>
                      <a:pt x="7" y="37"/>
                    </a:cubicBezTo>
                    <a:cubicBezTo>
                      <a:pt x="8" y="36"/>
                      <a:pt x="7" y="33"/>
                      <a:pt x="6" y="32"/>
                    </a:cubicBezTo>
                    <a:cubicBezTo>
                      <a:pt x="6" y="32"/>
                      <a:pt x="8" y="33"/>
                      <a:pt x="8" y="33"/>
                    </a:cubicBezTo>
                    <a:cubicBezTo>
                      <a:pt x="8" y="33"/>
                      <a:pt x="7" y="32"/>
                      <a:pt x="6" y="31"/>
                    </a:cubicBezTo>
                    <a:cubicBezTo>
                      <a:pt x="4" y="30"/>
                      <a:pt x="3" y="29"/>
                      <a:pt x="3" y="29"/>
                    </a:cubicBezTo>
                    <a:cubicBezTo>
                      <a:pt x="4" y="30"/>
                      <a:pt x="8" y="30"/>
                      <a:pt x="8" y="31"/>
                    </a:cubicBezTo>
                    <a:cubicBezTo>
                      <a:pt x="9" y="31"/>
                      <a:pt x="9" y="30"/>
                      <a:pt x="9" y="29"/>
                    </a:cubicBezTo>
                    <a:cubicBezTo>
                      <a:pt x="8" y="30"/>
                      <a:pt x="7" y="30"/>
                      <a:pt x="6" y="29"/>
                    </a:cubicBezTo>
                    <a:cubicBezTo>
                      <a:pt x="8" y="29"/>
                      <a:pt x="7" y="29"/>
                      <a:pt x="9" y="28"/>
                    </a:cubicBezTo>
                    <a:cubicBezTo>
                      <a:pt x="8" y="28"/>
                      <a:pt x="6" y="27"/>
                      <a:pt x="7" y="27"/>
                    </a:cubicBezTo>
                    <a:cubicBezTo>
                      <a:pt x="7" y="27"/>
                      <a:pt x="9" y="27"/>
                      <a:pt x="9" y="28"/>
                    </a:cubicBezTo>
                    <a:cubicBezTo>
                      <a:pt x="9" y="28"/>
                      <a:pt x="9" y="27"/>
                      <a:pt x="8" y="27"/>
                    </a:cubicBezTo>
                    <a:cubicBezTo>
                      <a:pt x="8" y="26"/>
                      <a:pt x="7" y="26"/>
                      <a:pt x="7" y="26"/>
                    </a:cubicBezTo>
                    <a:cubicBezTo>
                      <a:pt x="8" y="26"/>
                      <a:pt x="9" y="26"/>
                      <a:pt x="10" y="26"/>
                    </a:cubicBezTo>
                    <a:cubicBezTo>
                      <a:pt x="9" y="26"/>
                      <a:pt x="10" y="25"/>
                      <a:pt x="10" y="25"/>
                    </a:cubicBezTo>
                    <a:cubicBezTo>
                      <a:pt x="9" y="25"/>
                      <a:pt x="9" y="25"/>
                      <a:pt x="9" y="25"/>
                    </a:cubicBezTo>
                    <a:cubicBezTo>
                      <a:pt x="10" y="24"/>
                      <a:pt x="7" y="23"/>
                      <a:pt x="8" y="21"/>
                    </a:cubicBezTo>
                    <a:cubicBezTo>
                      <a:pt x="8" y="21"/>
                      <a:pt x="10" y="23"/>
                      <a:pt x="11" y="22"/>
                    </a:cubicBezTo>
                    <a:cubicBezTo>
                      <a:pt x="10" y="21"/>
                      <a:pt x="7" y="18"/>
                      <a:pt x="7" y="16"/>
                    </a:cubicBezTo>
                    <a:cubicBezTo>
                      <a:pt x="8" y="16"/>
                      <a:pt x="8" y="16"/>
                      <a:pt x="8" y="16"/>
                    </a:cubicBezTo>
                    <a:cubicBezTo>
                      <a:pt x="8" y="15"/>
                      <a:pt x="8" y="15"/>
                      <a:pt x="8" y="15"/>
                    </a:cubicBezTo>
                    <a:cubicBezTo>
                      <a:pt x="8" y="17"/>
                      <a:pt x="10" y="20"/>
                      <a:pt x="11" y="21"/>
                    </a:cubicBezTo>
                    <a:cubicBezTo>
                      <a:pt x="12" y="21"/>
                      <a:pt x="12" y="22"/>
                      <a:pt x="12" y="21"/>
                    </a:cubicBezTo>
                    <a:cubicBezTo>
                      <a:pt x="13" y="21"/>
                      <a:pt x="13" y="22"/>
                      <a:pt x="13" y="22"/>
                    </a:cubicBezTo>
                    <a:cubicBezTo>
                      <a:pt x="13" y="22"/>
                      <a:pt x="14" y="21"/>
                      <a:pt x="14" y="21"/>
                    </a:cubicBezTo>
                    <a:cubicBezTo>
                      <a:pt x="13" y="20"/>
                      <a:pt x="14" y="19"/>
                      <a:pt x="13" y="18"/>
                    </a:cubicBezTo>
                    <a:cubicBezTo>
                      <a:pt x="13" y="21"/>
                      <a:pt x="13" y="21"/>
                      <a:pt x="13" y="21"/>
                    </a:cubicBezTo>
                    <a:cubicBezTo>
                      <a:pt x="12" y="20"/>
                      <a:pt x="10" y="18"/>
                      <a:pt x="11" y="17"/>
                    </a:cubicBezTo>
                    <a:cubicBezTo>
                      <a:pt x="12" y="17"/>
                      <a:pt x="13" y="18"/>
                      <a:pt x="13" y="18"/>
                    </a:cubicBezTo>
                    <a:cubicBezTo>
                      <a:pt x="13" y="18"/>
                      <a:pt x="14" y="17"/>
                      <a:pt x="14" y="17"/>
                    </a:cubicBezTo>
                    <a:cubicBezTo>
                      <a:pt x="14" y="18"/>
                      <a:pt x="14" y="18"/>
                      <a:pt x="14" y="18"/>
                    </a:cubicBezTo>
                    <a:cubicBezTo>
                      <a:pt x="15" y="18"/>
                      <a:pt x="14" y="16"/>
                      <a:pt x="15" y="16"/>
                    </a:cubicBezTo>
                    <a:cubicBezTo>
                      <a:pt x="15" y="16"/>
                      <a:pt x="17" y="16"/>
                      <a:pt x="16" y="16"/>
                    </a:cubicBezTo>
                    <a:cubicBezTo>
                      <a:pt x="15" y="15"/>
                      <a:pt x="12" y="12"/>
                      <a:pt x="11" y="11"/>
                    </a:cubicBezTo>
                    <a:cubicBezTo>
                      <a:pt x="11" y="11"/>
                      <a:pt x="14" y="11"/>
                      <a:pt x="14" y="11"/>
                    </a:cubicBezTo>
                    <a:cubicBezTo>
                      <a:pt x="16" y="11"/>
                      <a:pt x="15" y="14"/>
                      <a:pt x="16" y="14"/>
                    </a:cubicBezTo>
                    <a:cubicBezTo>
                      <a:pt x="16" y="14"/>
                      <a:pt x="16" y="13"/>
                      <a:pt x="16" y="13"/>
                    </a:cubicBezTo>
                    <a:cubicBezTo>
                      <a:pt x="17" y="13"/>
                      <a:pt x="17" y="14"/>
                      <a:pt x="17" y="13"/>
                    </a:cubicBezTo>
                    <a:cubicBezTo>
                      <a:pt x="17" y="12"/>
                      <a:pt x="19" y="13"/>
                      <a:pt x="17" y="12"/>
                    </a:cubicBezTo>
                    <a:cubicBezTo>
                      <a:pt x="17" y="12"/>
                      <a:pt x="18" y="12"/>
                      <a:pt x="18" y="12"/>
                    </a:cubicBezTo>
                    <a:cubicBezTo>
                      <a:pt x="18" y="11"/>
                      <a:pt x="18" y="9"/>
                      <a:pt x="18" y="8"/>
                    </a:cubicBezTo>
                    <a:cubicBezTo>
                      <a:pt x="18" y="8"/>
                      <a:pt x="19" y="9"/>
                      <a:pt x="19" y="9"/>
                    </a:cubicBezTo>
                    <a:cubicBezTo>
                      <a:pt x="20" y="8"/>
                      <a:pt x="21" y="8"/>
                      <a:pt x="23" y="8"/>
                    </a:cubicBezTo>
                    <a:cubicBezTo>
                      <a:pt x="23" y="8"/>
                      <a:pt x="24" y="8"/>
                      <a:pt x="24" y="9"/>
                    </a:cubicBezTo>
                    <a:cubicBezTo>
                      <a:pt x="24" y="9"/>
                      <a:pt x="24" y="8"/>
                      <a:pt x="24" y="8"/>
                    </a:cubicBezTo>
                    <a:cubicBezTo>
                      <a:pt x="25" y="9"/>
                      <a:pt x="23" y="8"/>
                      <a:pt x="24" y="9"/>
                    </a:cubicBezTo>
                    <a:cubicBezTo>
                      <a:pt x="24" y="9"/>
                      <a:pt x="25" y="8"/>
                      <a:pt x="26" y="8"/>
                    </a:cubicBezTo>
                    <a:cubicBezTo>
                      <a:pt x="25" y="7"/>
                      <a:pt x="24" y="8"/>
                      <a:pt x="24" y="8"/>
                    </a:cubicBezTo>
                    <a:cubicBezTo>
                      <a:pt x="23" y="7"/>
                      <a:pt x="24" y="5"/>
                      <a:pt x="26" y="4"/>
                    </a:cubicBezTo>
                    <a:cubicBezTo>
                      <a:pt x="27" y="3"/>
                      <a:pt x="26" y="5"/>
                      <a:pt x="26" y="5"/>
                    </a:cubicBezTo>
                    <a:cubicBezTo>
                      <a:pt x="29" y="5"/>
                      <a:pt x="28" y="2"/>
                      <a:pt x="31" y="3"/>
                    </a:cubicBezTo>
                    <a:cubicBezTo>
                      <a:pt x="32" y="4"/>
                      <a:pt x="31" y="5"/>
                      <a:pt x="31" y="5"/>
                    </a:cubicBezTo>
                    <a:cubicBezTo>
                      <a:pt x="30" y="6"/>
                      <a:pt x="29" y="5"/>
                      <a:pt x="29" y="5"/>
                    </a:cubicBezTo>
                    <a:cubicBezTo>
                      <a:pt x="29" y="5"/>
                      <a:pt x="29" y="5"/>
                      <a:pt x="29" y="5"/>
                    </a:cubicBezTo>
                    <a:cubicBezTo>
                      <a:pt x="29" y="6"/>
                      <a:pt x="28" y="6"/>
                      <a:pt x="28" y="6"/>
                    </a:cubicBezTo>
                    <a:cubicBezTo>
                      <a:pt x="29" y="6"/>
                      <a:pt x="32" y="6"/>
                      <a:pt x="34" y="7"/>
                    </a:cubicBezTo>
                    <a:cubicBezTo>
                      <a:pt x="34" y="7"/>
                      <a:pt x="35" y="6"/>
                      <a:pt x="35" y="6"/>
                    </a:cubicBezTo>
                    <a:cubicBezTo>
                      <a:pt x="34" y="6"/>
                      <a:pt x="34" y="6"/>
                      <a:pt x="34" y="6"/>
                    </a:cubicBezTo>
                    <a:cubicBezTo>
                      <a:pt x="34" y="5"/>
                      <a:pt x="35" y="5"/>
                      <a:pt x="35" y="4"/>
                    </a:cubicBezTo>
                    <a:cubicBezTo>
                      <a:pt x="36" y="4"/>
                      <a:pt x="37" y="3"/>
                      <a:pt x="38" y="4"/>
                    </a:cubicBezTo>
                    <a:cubicBezTo>
                      <a:pt x="38" y="5"/>
                      <a:pt x="38" y="5"/>
                      <a:pt x="38" y="5"/>
                    </a:cubicBezTo>
                    <a:cubicBezTo>
                      <a:pt x="38" y="5"/>
                      <a:pt x="37" y="4"/>
                      <a:pt x="37" y="5"/>
                    </a:cubicBezTo>
                    <a:cubicBezTo>
                      <a:pt x="37" y="4"/>
                      <a:pt x="38" y="7"/>
                      <a:pt x="39" y="5"/>
                    </a:cubicBezTo>
                    <a:cubicBezTo>
                      <a:pt x="38" y="4"/>
                      <a:pt x="38" y="4"/>
                      <a:pt x="38" y="4"/>
                    </a:cubicBezTo>
                    <a:cubicBezTo>
                      <a:pt x="39" y="4"/>
                      <a:pt x="41" y="3"/>
                      <a:pt x="42" y="4"/>
                    </a:cubicBezTo>
                    <a:cubicBezTo>
                      <a:pt x="42" y="3"/>
                      <a:pt x="41" y="4"/>
                      <a:pt x="41" y="2"/>
                    </a:cubicBezTo>
                    <a:cubicBezTo>
                      <a:pt x="41" y="4"/>
                      <a:pt x="38" y="2"/>
                      <a:pt x="39" y="4"/>
                    </a:cubicBezTo>
                    <a:cubicBezTo>
                      <a:pt x="39" y="2"/>
                      <a:pt x="38" y="3"/>
                      <a:pt x="37" y="1"/>
                    </a:cubicBezTo>
                    <a:cubicBezTo>
                      <a:pt x="37" y="1"/>
                      <a:pt x="37" y="2"/>
                      <a:pt x="36" y="1"/>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3"/>
                      <a:pt x="34" y="3"/>
                      <a:pt x="34" y="3"/>
                    </a:cubicBezTo>
                    <a:cubicBezTo>
                      <a:pt x="33" y="3"/>
                      <a:pt x="34" y="3"/>
                      <a:pt x="34" y="2"/>
                    </a:cubicBezTo>
                    <a:cubicBezTo>
                      <a:pt x="33" y="3"/>
                      <a:pt x="33" y="3"/>
                      <a:pt x="33" y="3"/>
                    </a:cubicBezTo>
                    <a:cubicBezTo>
                      <a:pt x="33" y="2"/>
                      <a:pt x="32" y="2"/>
                      <a:pt x="33" y="1"/>
                    </a:cubicBezTo>
                    <a:cubicBezTo>
                      <a:pt x="32" y="1"/>
                      <a:pt x="32" y="1"/>
                      <a:pt x="32" y="1"/>
                    </a:cubicBezTo>
                    <a:cubicBezTo>
                      <a:pt x="31" y="1"/>
                      <a:pt x="30" y="0"/>
                      <a:pt x="29" y="1"/>
                    </a:cubicBezTo>
                    <a:cubicBezTo>
                      <a:pt x="29" y="1"/>
                      <a:pt x="28" y="2"/>
                      <a:pt x="29" y="1"/>
                    </a:cubicBezTo>
                    <a:cubicBezTo>
                      <a:pt x="29" y="1"/>
                      <a:pt x="27" y="2"/>
                      <a:pt x="27" y="2"/>
                    </a:cubicBezTo>
                    <a:cubicBezTo>
                      <a:pt x="27" y="1"/>
                      <a:pt x="27" y="1"/>
                      <a:pt x="27" y="1"/>
                    </a:cubicBezTo>
                    <a:cubicBezTo>
                      <a:pt x="25" y="2"/>
                      <a:pt x="23" y="3"/>
                      <a:pt x="21" y="3"/>
                    </a:cubicBezTo>
                    <a:cubicBezTo>
                      <a:pt x="20" y="3"/>
                      <a:pt x="20" y="4"/>
                      <a:pt x="19" y="4"/>
                    </a:cubicBezTo>
                    <a:cubicBezTo>
                      <a:pt x="18" y="3"/>
                      <a:pt x="18" y="3"/>
                      <a:pt x="18" y="3"/>
                    </a:cubicBezTo>
                    <a:cubicBezTo>
                      <a:pt x="17" y="4"/>
                      <a:pt x="15" y="4"/>
                      <a:pt x="15" y="5"/>
                    </a:cubicBezTo>
                    <a:cubicBezTo>
                      <a:pt x="14" y="3"/>
                      <a:pt x="12" y="6"/>
                      <a:pt x="10" y="7"/>
                    </a:cubicBezTo>
                    <a:cubicBezTo>
                      <a:pt x="11" y="8"/>
                      <a:pt x="11" y="8"/>
                      <a:pt x="11" y="8"/>
                    </a:cubicBezTo>
                    <a:cubicBezTo>
                      <a:pt x="10" y="9"/>
                      <a:pt x="10" y="9"/>
                      <a:pt x="9" y="11"/>
                    </a:cubicBezTo>
                    <a:cubicBezTo>
                      <a:pt x="10" y="11"/>
                      <a:pt x="10" y="11"/>
                      <a:pt x="10" y="11"/>
                    </a:cubicBezTo>
                    <a:cubicBezTo>
                      <a:pt x="10" y="12"/>
                      <a:pt x="8" y="13"/>
                      <a:pt x="7" y="14"/>
                    </a:cubicBezTo>
                    <a:cubicBezTo>
                      <a:pt x="6" y="14"/>
                      <a:pt x="7" y="13"/>
                      <a:pt x="7" y="13"/>
                    </a:cubicBezTo>
                    <a:cubicBezTo>
                      <a:pt x="6" y="14"/>
                      <a:pt x="5" y="15"/>
                      <a:pt x="5" y="16"/>
                    </a:cubicBezTo>
                    <a:cubicBezTo>
                      <a:pt x="5" y="17"/>
                      <a:pt x="5" y="18"/>
                      <a:pt x="4" y="18"/>
                    </a:cubicBezTo>
                    <a:cubicBezTo>
                      <a:pt x="4" y="19"/>
                      <a:pt x="4" y="19"/>
                      <a:pt x="4" y="19"/>
                    </a:cubicBezTo>
                    <a:cubicBezTo>
                      <a:pt x="4" y="19"/>
                      <a:pt x="4" y="19"/>
                      <a:pt x="4" y="19"/>
                    </a:cubicBezTo>
                    <a:cubicBezTo>
                      <a:pt x="4" y="19"/>
                      <a:pt x="4" y="19"/>
                      <a:pt x="4" y="19"/>
                    </a:cubicBezTo>
                    <a:cubicBezTo>
                      <a:pt x="3" y="19"/>
                      <a:pt x="3" y="20"/>
                      <a:pt x="3" y="20"/>
                    </a:cubicBezTo>
                    <a:cubicBezTo>
                      <a:pt x="3" y="20"/>
                      <a:pt x="3" y="20"/>
                      <a:pt x="3" y="19"/>
                    </a:cubicBezTo>
                    <a:cubicBezTo>
                      <a:pt x="3" y="20"/>
                      <a:pt x="3" y="20"/>
                      <a:pt x="3" y="21"/>
                    </a:cubicBezTo>
                    <a:cubicBezTo>
                      <a:pt x="2" y="21"/>
                      <a:pt x="2" y="21"/>
                      <a:pt x="2" y="21"/>
                    </a:cubicBezTo>
                    <a:cubicBezTo>
                      <a:pt x="2" y="21"/>
                      <a:pt x="2" y="21"/>
                      <a:pt x="2" y="21"/>
                    </a:cubicBezTo>
                    <a:cubicBezTo>
                      <a:pt x="2" y="21"/>
                      <a:pt x="3" y="21"/>
                      <a:pt x="3" y="21"/>
                    </a:cubicBezTo>
                    <a:cubicBezTo>
                      <a:pt x="3" y="22"/>
                      <a:pt x="3" y="22"/>
                      <a:pt x="4" y="22"/>
                    </a:cubicBezTo>
                    <a:cubicBezTo>
                      <a:pt x="2" y="22"/>
                      <a:pt x="4" y="23"/>
                      <a:pt x="2" y="23"/>
                    </a:cubicBezTo>
                    <a:cubicBezTo>
                      <a:pt x="3" y="24"/>
                      <a:pt x="2" y="26"/>
                      <a:pt x="3" y="27"/>
                    </a:cubicBezTo>
                    <a:cubicBezTo>
                      <a:pt x="3" y="27"/>
                      <a:pt x="3" y="27"/>
                      <a:pt x="3" y="26"/>
                    </a:cubicBezTo>
                    <a:cubicBezTo>
                      <a:pt x="3" y="27"/>
                      <a:pt x="3" y="27"/>
                      <a:pt x="3" y="28"/>
                    </a:cubicBezTo>
                    <a:cubicBezTo>
                      <a:pt x="2" y="28"/>
                      <a:pt x="2" y="28"/>
                      <a:pt x="2" y="28"/>
                    </a:cubicBezTo>
                    <a:cubicBezTo>
                      <a:pt x="3" y="29"/>
                      <a:pt x="3" y="29"/>
                      <a:pt x="3" y="29"/>
                    </a:cubicBezTo>
                    <a:cubicBezTo>
                      <a:pt x="2" y="30"/>
                      <a:pt x="2" y="30"/>
                      <a:pt x="1" y="29"/>
                    </a:cubicBezTo>
                    <a:cubicBezTo>
                      <a:pt x="2" y="31"/>
                      <a:pt x="1" y="31"/>
                      <a:pt x="3" y="32"/>
                    </a:cubicBezTo>
                    <a:cubicBezTo>
                      <a:pt x="2" y="32"/>
                      <a:pt x="2" y="32"/>
                      <a:pt x="2" y="32"/>
                    </a:cubicBezTo>
                    <a:cubicBezTo>
                      <a:pt x="2" y="33"/>
                      <a:pt x="3" y="33"/>
                      <a:pt x="2" y="34"/>
                    </a:cubicBezTo>
                    <a:cubicBezTo>
                      <a:pt x="1" y="34"/>
                      <a:pt x="1" y="36"/>
                      <a:pt x="1" y="37"/>
                    </a:cubicBezTo>
                    <a:cubicBezTo>
                      <a:pt x="1" y="39"/>
                      <a:pt x="1" y="41"/>
                      <a:pt x="1" y="42"/>
                    </a:cubicBezTo>
                    <a:cubicBezTo>
                      <a:pt x="3" y="41"/>
                      <a:pt x="0" y="44"/>
                      <a:pt x="2" y="44"/>
                    </a:cubicBezTo>
                    <a:cubicBezTo>
                      <a:pt x="1" y="44"/>
                      <a:pt x="1" y="44"/>
                      <a:pt x="1" y="44"/>
                    </a:cubicBezTo>
                    <a:cubicBezTo>
                      <a:pt x="1" y="45"/>
                      <a:pt x="0" y="46"/>
                      <a:pt x="2" y="47"/>
                    </a:cubicBezTo>
                    <a:cubicBezTo>
                      <a:pt x="2" y="47"/>
                      <a:pt x="1" y="47"/>
                      <a:pt x="1" y="47"/>
                    </a:cubicBezTo>
                    <a:cubicBezTo>
                      <a:pt x="1" y="47"/>
                      <a:pt x="1" y="48"/>
                      <a:pt x="1" y="48"/>
                    </a:cubicBezTo>
                    <a:cubicBezTo>
                      <a:pt x="1" y="48"/>
                      <a:pt x="1" y="48"/>
                      <a:pt x="0" y="47"/>
                    </a:cubicBezTo>
                    <a:cubicBezTo>
                      <a:pt x="1" y="49"/>
                      <a:pt x="2" y="49"/>
                      <a:pt x="4" y="48"/>
                    </a:cubicBezTo>
                    <a:cubicBezTo>
                      <a:pt x="3" y="49"/>
                      <a:pt x="4" y="50"/>
                      <a:pt x="5" y="50"/>
                    </a:cubicBezTo>
                    <a:cubicBezTo>
                      <a:pt x="4" y="50"/>
                      <a:pt x="4" y="51"/>
                      <a:pt x="4" y="50"/>
                    </a:cubicBezTo>
                    <a:cubicBezTo>
                      <a:pt x="4" y="51"/>
                      <a:pt x="4" y="53"/>
                      <a:pt x="5" y="53"/>
                    </a:cubicBezTo>
                    <a:cubicBezTo>
                      <a:pt x="5" y="53"/>
                      <a:pt x="5" y="54"/>
                      <a:pt x="6" y="54"/>
                    </a:cubicBezTo>
                    <a:cubicBezTo>
                      <a:pt x="6" y="55"/>
                      <a:pt x="6" y="55"/>
                      <a:pt x="6" y="56"/>
                    </a:cubicBezTo>
                    <a:cubicBezTo>
                      <a:pt x="6" y="56"/>
                      <a:pt x="6" y="56"/>
                      <a:pt x="6" y="56"/>
                    </a:cubicBezTo>
                    <a:cubicBezTo>
                      <a:pt x="8" y="55"/>
                      <a:pt x="7" y="56"/>
                      <a:pt x="8" y="57"/>
                    </a:cubicBezTo>
                    <a:cubicBezTo>
                      <a:pt x="8" y="57"/>
                      <a:pt x="8" y="57"/>
                      <a:pt x="8" y="57"/>
                    </a:cubicBezTo>
                    <a:cubicBezTo>
                      <a:pt x="8" y="59"/>
                      <a:pt x="8" y="58"/>
                      <a:pt x="8" y="60"/>
                    </a:cubicBezTo>
                    <a:cubicBezTo>
                      <a:pt x="9" y="60"/>
                      <a:pt x="9" y="60"/>
                      <a:pt x="9" y="60"/>
                    </a:cubicBezTo>
                    <a:cubicBezTo>
                      <a:pt x="11" y="59"/>
                      <a:pt x="9" y="62"/>
                      <a:pt x="10" y="62"/>
                    </a:cubicBezTo>
                    <a:cubicBezTo>
                      <a:pt x="11" y="62"/>
                      <a:pt x="11" y="62"/>
                      <a:pt x="11" y="62"/>
                    </a:cubicBezTo>
                    <a:cubicBezTo>
                      <a:pt x="11" y="62"/>
                      <a:pt x="9" y="65"/>
                      <a:pt x="10" y="65"/>
                    </a:cubicBezTo>
                    <a:cubicBezTo>
                      <a:pt x="10" y="66"/>
                      <a:pt x="9" y="65"/>
                      <a:pt x="9" y="65"/>
                    </a:cubicBezTo>
                    <a:cubicBezTo>
                      <a:pt x="9" y="67"/>
                      <a:pt x="10" y="65"/>
                      <a:pt x="11" y="66"/>
                    </a:cubicBezTo>
                    <a:cubicBezTo>
                      <a:pt x="11" y="66"/>
                      <a:pt x="10" y="66"/>
                      <a:pt x="10" y="67"/>
                    </a:cubicBezTo>
                    <a:cubicBezTo>
                      <a:pt x="10" y="68"/>
                      <a:pt x="13" y="68"/>
                      <a:pt x="13" y="70"/>
                    </a:cubicBezTo>
                    <a:cubicBezTo>
                      <a:pt x="13" y="69"/>
                      <a:pt x="14" y="69"/>
                      <a:pt x="14" y="69"/>
                    </a:cubicBezTo>
                    <a:cubicBezTo>
                      <a:pt x="15" y="69"/>
                      <a:pt x="15" y="72"/>
                      <a:pt x="16" y="71"/>
                    </a:cubicBezTo>
                    <a:cubicBezTo>
                      <a:pt x="16" y="72"/>
                      <a:pt x="16" y="72"/>
                      <a:pt x="16" y="72"/>
                    </a:cubicBezTo>
                    <a:cubicBezTo>
                      <a:pt x="17" y="72"/>
                      <a:pt x="19" y="73"/>
                      <a:pt x="19" y="73"/>
                    </a:cubicBezTo>
                    <a:cubicBezTo>
                      <a:pt x="19" y="74"/>
                      <a:pt x="20" y="74"/>
                      <a:pt x="21" y="75"/>
                    </a:cubicBezTo>
                    <a:cubicBezTo>
                      <a:pt x="22" y="75"/>
                      <a:pt x="23" y="75"/>
                      <a:pt x="22" y="76"/>
                    </a:cubicBezTo>
                    <a:cubicBezTo>
                      <a:pt x="22" y="76"/>
                      <a:pt x="23" y="77"/>
                      <a:pt x="23" y="77"/>
                    </a:cubicBezTo>
                    <a:cubicBezTo>
                      <a:pt x="24" y="77"/>
                      <a:pt x="24" y="77"/>
                      <a:pt x="24" y="77"/>
                    </a:cubicBezTo>
                    <a:cubicBezTo>
                      <a:pt x="24" y="78"/>
                      <a:pt x="24" y="78"/>
                      <a:pt x="24" y="78"/>
                    </a:cubicBezTo>
                    <a:cubicBezTo>
                      <a:pt x="25" y="78"/>
                      <a:pt x="26" y="78"/>
                      <a:pt x="27" y="78"/>
                    </a:cubicBezTo>
                    <a:cubicBezTo>
                      <a:pt x="27" y="78"/>
                      <a:pt x="27" y="78"/>
                      <a:pt x="26" y="78"/>
                    </a:cubicBezTo>
                    <a:cubicBezTo>
                      <a:pt x="28" y="80"/>
                      <a:pt x="28" y="80"/>
                      <a:pt x="31" y="79"/>
                    </a:cubicBezTo>
                    <a:cubicBezTo>
                      <a:pt x="30" y="80"/>
                      <a:pt x="30" y="80"/>
                      <a:pt x="30" y="80"/>
                    </a:cubicBezTo>
                    <a:cubicBezTo>
                      <a:pt x="31" y="80"/>
                      <a:pt x="33" y="82"/>
                      <a:pt x="35" y="82"/>
                    </a:cubicBezTo>
                    <a:cubicBezTo>
                      <a:pt x="35" y="82"/>
                      <a:pt x="35" y="82"/>
                      <a:pt x="35" y="82"/>
                    </a:cubicBezTo>
                    <a:cubicBezTo>
                      <a:pt x="37" y="82"/>
                      <a:pt x="41" y="85"/>
                      <a:pt x="42" y="82"/>
                    </a:cubicBezTo>
                    <a:cubicBezTo>
                      <a:pt x="43" y="81"/>
                      <a:pt x="43" y="81"/>
                      <a:pt x="43" y="81"/>
                    </a:cubicBezTo>
                    <a:cubicBezTo>
                      <a:pt x="41" y="81"/>
                      <a:pt x="43" y="80"/>
                      <a:pt x="42" y="79"/>
                    </a:cubicBezTo>
                    <a:cubicBezTo>
                      <a:pt x="43" y="79"/>
                      <a:pt x="44" y="80"/>
                      <a:pt x="44" y="80"/>
                    </a:cubicBezTo>
                    <a:cubicBezTo>
                      <a:pt x="43" y="80"/>
                      <a:pt x="43" y="80"/>
                      <a:pt x="43" y="80"/>
                    </a:cubicBezTo>
                    <a:cubicBezTo>
                      <a:pt x="43" y="82"/>
                      <a:pt x="46" y="80"/>
                      <a:pt x="46" y="82"/>
                    </a:cubicBezTo>
                    <a:cubicBezTo>
                      <a:pt x="50" y="81"/>
                      <a:pt x="54" y="80"/>
                      <a:pt x="57" y="78"/>
                    </a:cubicBezTo>
                    <a:cubicBezTo>
                      <a:pt x="56" y="77"/>
                      <a:pt x="56" y="77"/>
                      <a:pt x="56" y="77"/>
                    </a:cubicBezTo>
                    <a:cubicBezTo>
                      <a:pt x="57" y="77"/>
                      <a:pt x="57" y="77"/>
                      <a:pt x="57" y="77"/>
                    </a:cubicBezTo>
                    <a:cubicBezTo>
                      <a:pt x="58" y="77"/>
                      <a:pt x="58" y="77"/>
                      <a:pt x="58" y="78"/>
                    </a:cubicBezTo>
                    <a:cubicBezTo>
                      <a:pt x="58" y="78"/>
                      <a:pt x="58" y="76"/>
                      <a:pt x="58" y="76"/>
                    </a:cubicBezTo>
                    <a:cubicBezTo>
                      <a:pt x="60" y="75"/>
                      <a:pt x="59" y="78"/>
                      <a:pt x="59" y="77"/>
                    </a:cubicBezTo>
                    <a:cubicBezTo>
                      <a:pt x="60" y="77"/>
                      <a:pt x="60" y="77"/>
                      <a:pt x="60" y="77"/>
                    </a:cubicBezTo>
                    <a:cubicBezTo>
                      <a:pt x="59" y="77"/>
                      <a:pt x="59" y="77"/>
                      <a:pt x="59" y="77"/>
                    </a:cubicBezTo>
                    <a:cubicBezTo>
                      <a:pt x="60" y="76"/>
                      <a:pt x="59" y="75"/>
                      <a:pt x="60" y="75"/>
                    </a:cubicBezTo>
                    <a:cubicBezTo>
                      <a:pt x="61" y="74"/>
                      <a:pt x="61" y="75"/>
                      <a:pt x="61" y="75"/>
                    </a:cubicBezTo>
                    <a:cubicBezTo>
                      <a:pt x="61" y="75"/>
                      <a:pt x="61" y="75"/>
                      <a:pt x="62" y="75"/>
                    </a:cubicBezTo>
                    <a:cubicBezTo>
                      <a:pt x="62" y="75"/>
                      <a:pt x="62" y="74"/>
                      <a:pt x="62" y="74"/>
                    </a:cubicBezTo>
                    <a:cubicBezTo>
                      <a:pt x="63" y="74"/>
                      <a:pt x="63" y="74"/>
                      <a:pt x="63" y="74"/>
                    </a:cubicBezTo>
                    <a:cubicBezTo>
                      <a:pt x="62" y="73"/>
                      <a:pt x="62" y="73"/>
                      <a:pt x="62" y="73"/>
                    </a:cubicBezTo>
                    <a:cubicBezTo>
                      <a:pt x="62" y="72"/>
                      <a:pt x="63" y="72"/>
                      <a:pt x="61" y="72"/>
                    </a:cubicBezTo>
                    <a:cubicBezTo>
                      <a:pt x="63" y="72"/>
                      <a:pt x="65" y="68"/>
                      <a:pt x="66" y="67"/>
                    </a:cubicBezTo>
                    <a:cubicBezTo>
                      <a:pt x="66" y="66"/>
                      <a:pt x="66" y="65"/>
                      <a:pt x="67" y="64"/>
                    </a:cubicBezTo>
                    <a:cubicBezTo>
                      <a:pt x="67" y="64"/>
                      <a:pt x="65" y="64"/>
                      <a:pt x="66" y="63"/>
                    </a:cubicBezTo>
                    <a:cubicBezTo>
                      <a:pt x="68" y="64"/>
                      <a:pt x="68" y="62"/>
                      <a:pt x="69" y="61"/>
                    </a:cubicBezTo>
                    <a:cubicBezTo>
                      <a:pt x="68" y="62"/>
                      <a:pt x="70" y="58"/>
                      <a:pt x="68" y="59"/>
                    </a:cubicBezTo>
                    <a:cubicBezTo>
                      <a:pt x="68" y="58"/>
                      <a:pt x="69" y="59"/>
                      <a:pt x="70" y="59"/>
                    </a:cubicBezTo>
                    <a:cubicBezTo>
                      <a:pt x="69" y="57"/>
                      <a:pt x="71" y="54"/>
                      <a:pt x="71" y="52"/>
                    </a:cubicBezTo>
                    <a:cubicBezTo>
                      <a:pt x="71" y="52"/>
                      <a:pt x="70" y="52"/>
                      <a:pt x="70" y="51"/>
                    </a:cubicBezTo>
                    <a:cubicBezTo>
                      <a:pt x="71" y="50"/>
                      <a:pt x="71" y="50"/>
                      <a:pt x="71" y="50"/>
                    </a:cubicBezTo>
                    <a:cubicBezTo>
                      <a:pt x="71" y="50"/>
                      <a:pt x="70" y="50"/>
                      <a:pt x="71" y="49"/>
                    </a:cubicBezTo>
                    <a:cubicBezTo>
                      <a:pt x="70" y="49"/>
                      <a:pt x="70" y="49"/>
                      <a:pt x="70" y="49"/>
                    </a:cubicBezTo>
                    <a:cubicBezTo>
                      <a:pt x="71" y="46"/>
                      <a:pt x="70" y="44"/>
                      <a:pt x="70" y="41"/>
                    </a:cubicBezTo>
                    <a:cubicBezTo>
                      <a:pt x="69" y="39"/>
                      <a:pt x="68" y="36"/>
                      <a:pt x="69" y="33"/>
                    </a:cubicBezTo>
                    <a:cubicBezTo>
                      <a:pt x="69" y="34"/>
                      <a:pt x="68" y="34"/>
                      <a:pt x="68" y="33"/>
                    </a:cubicBezTo>
                    <a:cubicBezTo>
                      <a:pt x="68" y="34"/>
                      <a:pt x="67" y="34"/>
                      <a:pt x="67" y="34"/>
                    </a:cubicBezTo>
                    <a:cubicBezTo>
                      <a:pt x="67" y="34"/>
                      <a:pt x="67" y="33"/>
                      <a:pt x="67" y="33"/>
                    </a:cubicBezTo>
                    <a:cubicBezTo>
                      <a:pt x="67" y="32"/>
                      <a:pt x="68" y="31"/>
                      <a:pt x="68" y="31"/>
                    </a:cubicBezTo>
                    <a:cubicBezTo>
                      <a:pt x="66" y="32"/>
                      <a:pt x="67" y="29"/>
                      <a:pt x="65" y="30"/>
                    </a:cubicBezTo>
                    <a:cubicBezTo>
                      <a:pt x="66" y="30"/>
                      <a:pt x="66" y="30"/>
                      <a:pt x="66" y="30"/>
                    </a:cubicBezTo>
                    <a:cubicBezTo>
                      <a:pt x="64" y="30"/>
                      <a:pt x="63" y="33"/>
                      <a:pt x="62" y="33"/>
                    </a:cubicBezTo>
                    <a:cubicBezTo>
                      <a:pt x="64" y="33"/>
                      <a:pt x="60" y="36"/>
                      <a:pt x="63" y="37"/>
                    </a:cubicBezTo>
                    <a:cubicBezTo>
                      <a:pt x="63" y="37"/>
                      <a:pt x="62" y="37"/>
                      <a:pt x="62" y="37"/>
                    </a:cubicBezTo>
                    <a:cubicBezTo>
                      <a:pt x="63" y="37"/>
                      <a:pt x="63" y="37"/>
                      <a:pt x="63" y="38"/>
                    </a:cubicBezTo>
                    <a:cubicBezTo>
                      <a:pt x="63" y="38"/>
                      <a:pt x="63" y="38"/>
                      <a:pt x="63" y="38"/>
                    </a:cubicBezTo>
                    <a:cubicBezTo>
                      <a:pt x="64" y="40"/>
                      <a:pt x="63" y="41"/>
                      <a:pt x="63" y="44"/>
                    </a:cubicBezTo>
                    <a:cubicBezTo>
                      <a:pt x="64" y="44"/>
                      <a:pt x="64" y="44"/>
                      <a:pt x="64" y="44"/>
                    </a:cubicBezTo>
                    <a:cubicBezTo>
                      <a:pt x="64" y="44"/>
                      <a:pt x="63" y="44"/>
                      <a:pt x="63" y="45"/>
                    </a:cubicBezTo>
                    <a:cubicBezTo>
                      <a:pt x="65" y="45"/>
                      <a:pt x="63" y="43"/>
                      <a:pt x="65" y="44"/>
                    </a:cubicBezTo>
                    <a:cubicBezTo>
                      <a:pt x="63" y="44"/>
                      <a:pt x="65" y="47"/>
                      <a:pt x="63" y="48"/>
                    </a:cubicBezTo>
                    <a:cubicBezTo>
                      <a:pt x="63" y="49"/>
                      <a:pt x="64" y="48"/>
                      <a:pt x="64" y="49"/>
                    </a:cubicBezTo>
                    <a:cubicBezTo>
                      <a:pt x="63" y="49"/>
                      <a:pt x="63" y="49"/>
                      <a:pt x="63" y="49"/>
                    </a:cubicBezTo>
                    <a:cubicBezTo>
                      <a:pt x="64" y="49"/>
                      <a:pt x="64" y="49"/>
                      <a:pt x="64" y="49"/>
                    </a:cubicBezTo>
                    <a:cubicBezTo>
                      <a:pt x="64" y="50"/>
                      <a:pt x="63" y="50"/>
                      <a:pt x="63" y="50"/>
                    </a:cubicBezTo>
                    <a:cubicBezTo>
                      <a:pt x="63" y="50"/>
                      <a:pt x="63" y="49"/>
                      <a:pt x="63" y="49"/>
                    </a:cubicBezTo>
                    <a:cubicBezTo>
                      <a:pt x="62" y="50"/>
                      <a:pt x="63" y="51"/>
                      <a:pt x="63" y="51"/>
                    </a:cubicBezTo>
                    <a:cubicBezTo>
                      <a:pt x="63" y="51"/>
                      <a:pt x="63" y="51"/>
                      <a:pt x="63" y="51"/>
                    </a:cubicBezTo>
                    <a:cubicBezTo>
                      <a:pt x="63" y="53"/>
                      <a:pt x="62" y="55"/>
                      <a:pt x="63" y="58"/>
                    </a:cubicBezTo>
                    <a:cubicBezTo>
                      <a:pt x="63" y="58"/>
                      <a:pt x="63" y="58"/>
                      <a:pt x="63" y="58"/>
                    </a:cubicBezTo>
                    <a:cubicBezTo>
                      <a:pt x="64" y="60"/>
                      <a:pt x="63" y="59"/>
                      <a:pt x="62" y="61"/>
                    </a:cubicBezTo>
                    <a:cubicBezTo>
                      <a:pt x="62" y="61"/>
                      <a:pt x="62" y="61"/>
                      <a:pt x="62" y="61"/>
                    </a:cubicBezTo>
                    <a:cubicBezTo>
                      <a:pt x="62" y="61"/>
                      <a:pt x="62" y="62"/>
                      <a:pt x="62" y="62"/>
                    </a:cubicBezTo>
                    <a:cubicBezTo>
                      <a:pt x="62" y="61"/>
                      <a:pt x="61" y="62"/>
                      <a:pt x="61" y="62"/>
                    </a:cubicBezTo>
                    <a:cubicBezTo>
                      <a:pt x="61" y="64"/>
                      <a:pt x="61" y="63"/>
                      <a:pt x="62" y="64"/>
                    </a:cubicBezTo>
                    <a:cubicBezTo>
                      <a:pt x="61" y="64"/>
                      <a:pt x="61" y="64"/>
                      <a:pt x="61" y="64"/>
                    </a:cubicBezTo>
                    <a:cubicBezTo>
                      <a:pt x="61" y="65"/>
                      <a:pt x="62" y="65"/>
                      <a:pt x="61" y="66"/>
                    </a:cubicBezTo>
                    <a:cubicBezTo>
                      <a:pt x="61" y="65"/>
                      <a:pt x="60" y="66"/>
                      <a:pt x="60" y="65"/>
                    </a:cubicBezTo>
                    <a:cubicBezTo>
                      <a:pt x="58" y="66"/>
                      <a:pt x="60" y="68"/>
                      <a:pt x="57" y="68"/>
                    </a:cubicBezTo>
                    <a:cubicBezTo>
                      <a:pt x="58" y="69"/>
                      <a:pt x="59" y="67"/>
                      <a:pt x="59" y="68"/>
                    </a:cubicBezTo>
                    <a:cubicBezTo>
                      <a:pt x="60" y="68"/>
                      <a:pt x="60" y="69"/>
                      <a:pt x="59" y="69"/>
                    </a:cubicBezTo>
                    <a:cubicBezTo>
                      <a:pt x="59" y="70"/>
                      <a:pt x="57" y="69"/>
                      <a:pt x="56" y="70"/>
                    </a:cubicBezTo>
                    <a:cubicBezTo>
                      <a:pt x="56" y="70"/>
                      <a:pt x="56" y="69"/>
                      <a:pt x="56" y="69"/>
                    </a:cubicBezTo>
                    <a:cubicBezTo>
                      <a:pt x="55" y="69"/>
                      <a:pt x="56" y="71"/>
                      <a:pt x="55" y="70"/>
                    </a:cubicBezTo>
                    <a:cubicBezTo>
                      <a:pt x="55" y="72"/>
                      <a:pt x="54" y="71"/>
                      <a:pt x="55" y="72"/>
                    </a:cubicBezTo>
                    <a:cubicBezTo>
                      <a:pt x="55" y="72"/>
                      <a:pt x="56" y="71"/>
                      <a:pt x="56" y="71"/>
                    </a:cubicBezTo>
                    <a:cubicBezTo>
                      <a:pt x="55" y="72"/>
                      <a:pt x="56" y="74"/>
                      <a:pt x="54" y="74"/>
                    </a:cubicBezTo>
                    <a:cubicBezTo>
                      <a:pt x="54" y="73"/>
                      <a:pt x="54" y="73"/>
                      <a:pt x="54" y="72"/>
                    </a:cubicBezTo>
                    <a:cubicBezTo>
                      <a:pt x="54" y="72"/>
                      <a:pt x="54" y="73"/>
                      <a:pt x="53" y="73"/>
                    </a:cubicBezTo>
                    <a:cubicBezTo>
                      <a:pt x="53" y="72"/>
                      <a:pt x="54" y="72"/>
                      <a:pt x="54" y="70"/>
                    </a:cubicBezTo>
                    <a:cubicBezTo>
                      <a:pt x="54" y="70"/>
                      <a:pt x="54" y="72"/>
                      <a:pt x="53" y="71"/>
                    </a:cubicBezTo>
                    <a:cubicBezTo>
                      <a:pt x="54" y="73"/>
                      <a:pt x="52" y="71"/>
                      <a:pt x="52" y="73"/>
                    </a:cubicBezTo>
                    <a:cubicBezTo>
                      <a:pt x="52" y="72"/>
                      <a:pt x="52" y="72"/>
                      <a:pt x="52" y="72"/>
                    </a:cubicBezTo>
                    <a:cubicBezTo>
                      <a:pt x="52" y="72"/>
                      <a:pt x="51" y="73"/>
                      <a:pt x="51" y="73"/>
                    </a:cubicBezTo>
                    <a:cubicBezTo>
                      <a:pt x="51" y="72"/>
                      <a:pt x="51" y="72"/>
                      <a:pt x="51" y="72"/>
                    </a:cubicBezTo>
                    <a:cubicBezTo>
                      <a:pt x="51" y="73"/>
                      <a:pt x="49" y="72"/>
                      <a:pt x="49" y="72"/>
                    </a:cubicBezTo>
                    <a:cubicBezTo>
                      <a:pt x="50" y="72"/>
                      <a:pt x="50" y="73"/>
                      <a:pt x="51" y="74"/>
                    </a:cubicBezTo>
                    <a:cubicBezTo>
                      <a:pt x="49" y="75"/>
                      <a:pt x="49" y="72"/>
                      <a:pt x="47" y="73"/>
                    </a:cubicBezTo>
                    <a:cubicBezTo>
                      <a:pt x="47" y="73"/>
                      <a:pt x="48" y="73"/>
                      <a:pt x="48" y="74"/>
                    </a:cubicBezTo>
                    <a:cubicBezTo>
                      <a:pt x="47" y="74"/>
                      <a:pt x="47" y="73"/>
                      <a:pt x="46" y="73"/>
                    </a:cubicBezTo>
                    <a:cubicBezTo>
                      <a:pt x="45" y="74"/>
                      <a:pt x="47" y="74"/>
                      <a:pt x="46" y="75"/>
                    </a:cubicBezTo>
                    <a:cubicBezTo>
                      <a:pt x="46" y="74"/>
                      <a:pt x="46" y="75"/>
                      <a:pt x="45" y="76"/>
                    </a:cubicBezTo>
                    <a:cubicBezTo>
                      <a:pt x="45" y="75"/>
                      <a:pt x="45" y="75"/>
                      <a:pt x="45" y="75"/>
                    </a:cubicBezTo>
                    <a:cubicBezTo>
                      <a:pt x="43" y="74"/>
                      <a:pt x="45" y="77"/>
                      <a:pt x="43" y="76"/>
                    </a:cubicBezTo>
                    <a:cubicBezTo>
                      <a:pt x="44" y="75"/>
                      <a:pt x="44" y="75"/>
                      <a:pt x="44" y="75"/>
                    </a:cubicBezTo>
                    <a:cubicBezTo>
                      <a:pt x="43" y="75"/>
                      <a:pt x="43" y="75"/>
                      <a:pt x="43" y="75"/>
                    </a:cubicBezTo>
                    <a:cubicBezTo>
                      <a:pt x="43" y="74"/>
                      <a:pt x="43" y="74"/>
                      <a:pt x="43" y="74"/>
                    </a:cubicBezTo>
                    <a:cubicBezTo>
                      <a:pt x="43" y="75"/>
                      <a:pt x="42" y="75"/>
                      <a:pt x="41" y="75"/>
                    </a:cubicBezTo>
                    <a:cubicBezTo>
                      <a:pt x="42" y="75"/>
                      <a:pt x="41" y="76"/>
                      <a:pt x="41" y="76"/>
                    </a:cubicBezTo>
                    <a:cubicBezTo>
                      <a:pt x="40" y="76"/>
                      <a:pt x="41" y="75"/>
                      <a:pt x="40" y="75"/>
                    </a:cubicBezTo>
                    <a:cubicBezTo>
                      <a:pt x="40" y="75"/>
                      <a:pt x="40" y="74"/>
                      <a:pt x="41" y="75"/>
                    </a:cubicBezTo>
                    <a:cubicBezTo>
                      <a:pt x="41" y="75"/>
                      <a:pt x="41" y="74"/>
                      <a:pt x="41" y="74"/>
                    </a:cubicBezTo>
                    <a:cubicBezTo>
                      <a:pt x="41" y="74"/>
                      <a:pt x="40" y="74"/>
                      <a:pt x="39" y="74"/>
                    </a:cubicBezTo>
                    <a:cubicBezTo>
                      <a:pt x="40" y="74"/>
                      <a:pt x="40" y="74"/>
                      <a:pt x="40" y="74"/>
                    </a:cubicBezTo>
                    <a:cubicBezTo>
                      <a:pt x="38" y="75"/>
                      <a:pt x="38" y="75"/>
                      <a:pt x="38" y="75"/>
                    </a:cubicBezTo>
                    <a:cubicBezTo>
                      <a:pt x="38" y="75"/>
                      <a:pt x="38" y="75"/>
                      <a:pt x="38" y="74"/>
                    </a:cubicBezTo>
                    <a:cubicBezTo>
                      <a:pt x="38" y="74"/>
                      <a:pt x="38" y="75"/>
                      <a:pt x="37" y="75"/>
                    </a:cubicBezTo>
                    <a:cubicBezTo>
                      <a:pt x="38" y="74"/>
                      <a:pt x="38" y="73"/>
                      <a:pt x="38" y="73"/>
                    </a:cubicBezTo>
                    <a:cubicBezTo>
                      <a:pt x="38" y="73"/>
                      <a:pt x="37" y="74"/>
                      <a:pt x="37" y="74"/>
                    </a:cubicBezTo>
                    <a:cubicBezTo>
                      <a:pt x="37" y="73"/>
                      <a:pt x="36" y="73"/>
                      <a:pt x="37" y="72"/>
                    </a:cubicBezTo>
                    <a:cubicBezTo>
                      <a:pt x="36" y="72"/>
                      <a:pt x="34" y="73"/>
                      <a:pt x="34" y="72"/>
                    </a:cubicBezTo>
                    <a:cubicBezTo>
                      <a:pt x="34" y="73"/>
                      <a:pt x="33" y="73"/>
                      <a:pt x="33" y="73"/>
                    </a:cubicBezTo>
                    <a:cubicBezTo>
                      <a:pt x="32" y="72"/>
                      <a:pt x="32" y="71"/>
                      <a:pt x="30" y="71"/>
                    </a:cubicBezTo>
                    <a:cubicBezTo>
                      <a:pt x="30" y="70"/>
                      <a:pt x="30" y="70"/>
                      <a:pt x="30" y="70"/>
                    </a:cubicBezTo>
                    <a:cubicBezTo>
                      <a:pt x="29" y="70"/>
                      <a:pt x="30" y="72"/>
                      <a:pt x="29" y="72"/>
                    </a:cubicBezTo>
                    <a:cubicBezTo>
                      <a:pt x="28" y="71"/>
                      <a:pt x="29" y="70"/>
                      <a:pt x="29" y="70"/>
                    </a:cubicBezTo>
                    <a:cubicBezTo>
                      <a:pt x="28" y="70"/>
                      <a:pt x="26" y="71"/>
                      <a:pt x="26" y="69"/>
                    </a:cubicBezTo>
                    <a:cubicBezTo>
                      <a:pt x="27" y="69"/>
                      <a:pt x="27" y="70"/>
                      <a:pt x="27" y="70"/>
                    </a:cubicBezTo>
                    <a:close/>
                    <a:moveTo>
                      <a:pt x="18" y="62"/>
                    </a:moveTo>
                    <a:cubicBezTo>
                      <a:pt x="18" y="62"/>
                      <a:pt x="19" y="62"/>
                      <a:pt x="19" y="63"/>
                    </a:cubicBezTo>
                    <a:cubicBezTo>
                      <a:pt x="18" y="63"/>
                      <a:pt x="18" y="63"/>
                      <a:pt x="18" y="62"/>
                    </a:cubicBezTo>
                    <a:close/>
                    <a:moveTo>
                      <a:pt x="8" y="46"/>
                    </a:moveTo>
                    <a:cubicBezTo>
                      <a:pt x="8" y="47"/>
                      <a:pt x="8" y="47"/>
                      <a:pt x="8" y="47"/>
                    </a:cubicBezTo>
                    <a:cubicBezTo>
                      <a:pt x="8" y="47"/>
                      <a:pt x="7" y="47"/>
                      <a:pt x="8" y="46"/>
                    </a:cubicBezTo>
                    <a:close/>
                    <a:moveTo>
                      <a:pt x="31" y="2"/>
                    </a:moveTo>
                    <a:cubicBezTo>
                      <a:pt x="31" y="2"/>
                      <a:pt x="31" y="2"/>
                      <a:pt x="31" y="2"/>
                    </a:cubicBezTo>
                    <a:cubicBezTo>
                      <a:pt x="30" y="1"/>
                      <a:pt x="30" y="1"/>
                      <a:pt x="31" y="2"/>
                    </a:cubicBezTo>
                    <a:close/>
                    <a:moveTo>
                      <a:pt x="32" y="2"/>
                    </a:moveTo>
                    <a:cubicBezTo>
                      <a:pt x="32" y="2"/>
                      <a:pt x="32" y="2"/>
                      <a:pt x="32" y="2"/>
                    </a:cubicBezTo>
                    <a:cubicBezTo>
                      <a:pt x="32" y="2"/>
                      <a:pt x="32" y="2"/>
                      <a:pt x="32" y="2"/>
                    </a:cubicBezTo>
                    <a:cubicBezTo>
                      <a:pt x="32" y="2"/>
                      <a:pt x="32" y="2"/>
                      <a:pt x="32" y="2"/>
                    </a:cubicBezTo>
                    <a:close/>
                    <a:moveTo>
                      <a:pt x="61" y="75"/>
                    </a:moveTo>
                    <a:cubicBezTo>
                      <a:pt x="61" y="75"/>
                      <a:pt x="61" y="75"/>
                      <a:pt x="61" y="75"/>
                    </a:cubicBezTo>
                    <a:cubicBezTo>
                      <a:pt x="61" y="74"/>
                      <a:pt x="61" y="74"/>
                      <a:pt x="61"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8" name="Freeform 144">
                <a:extLst>
                  <a:ext uri="{FF2B5EF4-FFF2-40B4-BE49-F238E27FC236}">
                    <a16:creationId xmlns:a16="http://schemas.microsoft.com/office/drawing/2014/main" id="{5EF48002-D94F-4608-9356-ACB312CDD180}"/>
                  </a:ext>
                </a:extLst>
              </p:cNvPr>
              <p:cNvSpPr>
                <a:spLocks/>
              </p:cNvSpPr>
              <p:nvPr userDrawn="1"/>
            </p:nvSpPr>
            <p:spPr bwMode="auto">
              <a:xfrm>
                <a:off x="3351" y="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9" name="Freeform 145">
                <a:extLst>
                  <a:ext uri="{FF2B5EF4-FFF2-40B4-BE49-F238E27FC236}">
                    <a16:creationId xmlns:a16="http://schemas.microsoft.com/office/drawing/2014/main" id="{3FF70CE1-5E1F-486A-93A8-EB2C176C95AB}"/>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0" name="Freeform 146">
                <a:extLst>
                  <a:ext uri="{FF2B5EF4-FFF2-40B4-BE49-F238E27FC236}">
                    <a16:creationId xmlns:a16="http://schemas.microsoft.com/office/drawing/2014/main" id="{C41AD4BC-8F43-4EE9-A7EE-5A6D8CC9BBD2}"/>
                  </a:ext>
                </a:extLst>
              </p:cNvPr>
              <p:cNvSpPr>
                <a:spLocks/>
              </p:cNvSpPr>
              <p:nvPr userDrawn="1"/>
            </p:nvSpPr>
            <p:spPr bwMode="auto">
              <a:xfrm>
                <a:off x="3386" y="62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1" name="Freeform 147">
                <a:extLst>
                  <a:ext uri="{FF2B5EF4-FFF2-40B4-BE49-F238E27FC236}">
                    <a16:creationId xmlns:a16="http://schemas.microsoft.com/office/drawing/2014/main" id="{97738725-101E-4A7E-B462-8E8ECE039574}"/>
                  </a:ext>
                </a:extLst>
              </p:cNvPr>
              <p:cNvSpPr>
                <a:spLocks/>
              </p:cNvSpPr>
              <p:nvPr userDrawn="1"/>
            </p:nvSpPr>
            <p:spPr bwMode="auto">
              <a:xfrm>
                <a:off x="3500" y="56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2" name="Freeform 148">
                <a:extLst>
                  <a:ext uri="{FF2B5EF4-FFF2-40B4-BE49-F238E27FC236}">
                    <a16:creationId xmlns:a16="http://schemas.microsoft.com/office/drawing/2014/main" id="{D0423DEE-39A6-420A-A8BF-A1D813EA4467}"/>
                  </a:ext>
                </a:extLst>
              </p:cNvPr>
              <p:cNvSpPr>
                <a:spLocks/>
              </p:cNvSpPr>
              <p:nvPr userDrawn="1"/>
            </p:nvSpPr>
            <p:spPr bwMode="auto">
              <a:xfrm>
                <a:off x="3525" y="598"/>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3" name="Freeform 149">
                <a:extLst>
                  <a:ext uri="{FF2B5EF4-FFF2-40B4-BE49-F238E27FC236}">
                    <a16:creationId xmlns:a16="http://schemas.microsoft.com/office/drawing/2014/main" id="{F76F081F-36C0-4525-93F6-5C5AFF543B73}"/>
                  </a:ext>
                </a:extLst>
              </p:cNvPr>
              <p:cNvSpPr>
                <a:spLocks/>
              </p:cNvSpPr>
              <p:nvPr userDrawn="1"/>
            </p:nvSpPr>
            <p:spPr bwMode="auto">
              <a:xfrm>
                <a:off x="3500" y="578"/>
                <a:ext cx="10" cy="5"/>
              </a:xfrm>
              <a:custGeom>
                <a:avLst/>
                <a:gdLst>
                  <a:gd name="T0" fmla="*/ 1 w 2"/>
                  <a:gd name="T1" fmla="*/ 0 h 1"/>
                  <a:gd name="T2" fmla="*/ 2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1" y="1"/>
                      <a:pt x="1" y="1"/>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4" name="Freeform 150">
                <a:extLst>
                  <a:ext uri="{FF2B5EF4-FFF2-40B4-BE49-F238E27FC236}">
                    <a16:creationId xmlns:a16="http://schemas.microsoft.com/office/drawing/2014/main" id="{ABD8FFD6-D7DE-45AD-B244-5BBD3E789E84}"/>
                  </a:ext>
                </a:extLst>
              </p:cNvPr>
              <p:cNvSpPr>
                <a:spLocks/>
              </p:cNvSpPr>
              <p:nvPr userDrawn="1"/>
            </p:nvSpPr>
            <p:spPr bwMode="auto">
              <a:xfrm>
                <a:off x="3510" y="57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5" name="Freeform 151">
                <a:extLst>
                  <a:ext uri="{FF2B5EF4-FFF2-40B4-BE49-F238E27FC236}">
                    <a16:creationId xmlns:a16="http://schemas.microsoft.com/office/drawing/2014/main" id="{B2726CDC-C278-4716-A6FF-2A8C39310141}"/>
                  </a:ext>
                </a:extLst>
              </p:cNvPr>
              <p:cNvSpPr>
                <a:spLocks/>
              </p:cNvSpPr>
              <p:nvPr userDrawn="1"/>
            </p:nvSpPr>
            <p:spPr bwMode="auto">
              <a:xfrm>
                <a:off x="3465" y="553"/>
                <a:ext cx="15" cy="10"/>
              </a:xfrm>
              <a:custGeom>
                <a:avLst/>
                <a:gdLst>
                  <a:gd name="T0" fmla="*/ 2 w 3"/>
                  <a:gd name="T1" fmla="*/ 2 h 2"/>
                  <a:gd name="T2" fmla="*/ 2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2" y="1"/>
                    </a:cubicBezTo>
                    <a:cubicBezTo>
                      <a:pt x="3"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6" name="Freeform 152">
                <a:extLst>
                  <a:ext uri="{FF2B5EF4-FFF2-40B4-BE49-F238E27FC236}">
                    <a16:creationId xmlns:a16="http://schemas.microsoft.com/office/drawing/2014/main" id="{3D319981-95D5-4642-95B1-21370C5D5A44}"/>
                  </a:ext>
                </a:extLst>
              </p:cNvPr>
              <p:cNvSpPr>
                <a:spLocks/>
              </p:cNvSpPr>
              <p:nvPr userDrawn="1"/>
            </p:nvSpPr>
            <p:spPr bwMode="auto">
              <a:xfrm>
                <a:off x="3500" y="58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7" name="Freeform 153">
                <a:extLst>
                  <a:ext uri="{FF2B5EF4-FFF2-40B4-BE49-F238E27FC236}">
                    <a16:creationId xmlns:a16="http://schemas.microsoft.com/office/drawing/2014/main" id="{B31B68B5-92CF-4FD6-9D0B-7A59D2E77512}"/>
                  </a:ext>
                </a:extLst>
              </p:cNvPr>
              <p:cNvSpPr>
                <a:spLocks/>
              </p:cNvSpPr>
              <p:nvPr userDrawn="1"/>
            </p:nvSpPr>
            <p:spPr bwMode="auto">
              <a:xfrm>
                <a:off x="3480" y="57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8" name="Freeform 154">
                <a:extLst>
                  <a:ext uri="{FF2B5EF4-FFF2-40B4-BE49-F238E27FC236}">
                    <a16:creationId xmlns:a16="http://schemas.microsoft.com/office/drawing/2014/main" id="{87F2F18C-BEF7-425E-AA61-492CF802E8B8}"/>
                  </a:ext>
                </a:extLst>
              </p:cNvPr>
              <p:cNvSpPr>
                <a:spLocks/>
              </p:cNvSpPr>
              <p:nvPr userDrawn="1"/>
            </p:nvSpPr>
            <p:spPr bwMode="auto">
              <a:xfrm>
                <a:off x="3485"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9" name="Freeform 155">
                <a:extLst>
                  <a:ext uri="{FF2B5EF4-FFF2-40B4-BE49-F238E27FC236}">
                    <a16:creationId xmlns:a16="http://schemas.microsoft.com/office/drawing/2014/main" id="{B64EB220-6979-486D-87B5-AE1FD52FCB9B}"/>
                  </a:ext>
                </a:extLst>
              </p:cNvPr>
              <p:cNvSpPr>
                <a:spLocks/>
              </p:cNvSpPr>
              <p:nvPr userDrawn="1"/>
            </p:nvSpPr>
            <p:spPr bwMode="auto">
              <a:xfrm>
                <a:off x="3490" y="58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0" name="Freeform 156">
                <a:extLst>
                  <a:ext uri="{FF2B5EF4-FFF2-40B4-BE49-F238E27FC236}">
                    <a16:creationId xmlns:a16="http://schemas.microsoft.com/office/drawing/2014/main" id="{8127AAEF-EFF7-491D-8E22-946C11E71B16}"/>
                  </a:ext>
                </a:extLst>
              </p:cNvPr>
              <p:cNvSpPr>
                <a:spLocks/>
              </p:cNvSpPr>
              <p:nvPr userDrawn="1"/>
            </p:nvSpPr>
            <p:spPr bwMode="auto">
              <a:xfrm>
                <a:off x="3430" y="57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1" name="Freeform 157">
                <a:extLst>
                  <a:ext uri="{FF2B5EF4-FFF2-40B4-BE49-F238E27FC236}">
                    <a16:creationId xmlns:a16="http://schemas.microsoft.com/office/drawing/2014/main" id="{13E3CCDA-5EB6-4D56-84F3-C247F072FF74}"/>
                  </a:ext>
                </a:extLst>
              </p:cNvPr>
              <p:cNvSpPr>
                <a:spLocks/>
              </p:cNvSpPr>
              <p:nvPr userDrawn="1"/>
            </p:nvSpPr>
            <p:spPr bwMode="auto">
              <a:xfrm>
                <a:off x="3445" y="5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2" name="Freeform 158">
                <a:extLst>
                  <a:ext uri="{FF2B5EF4-FFF2-40B4-BE49-F238E27FC236}">
                    <a16:creationId xmlns:a16="http://schemas.microsoft.com/office/drawing/2014/main" id="{8AD9A3BE-D251-4D1C-B9F5-ACD1B4A7115C}"/>
                  </a:ext>
                </a:extLst>
              </p:cNvPr>
              <p:cNvSpPr>
                <a:spLocks/>
              </p:cNvSpPr>
              <p:nvPr userDrawn="1"/>
            </p:nvSpPr>
            <p:spPr bwMode="auto">
              <a:xfrm>
                <a:off x="3430" y="593"/>
                <a:ext cx="10" cy="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3" name="Freeform 159">
                <a:extLst>
                  <a:ext uri="{FF2B5EF4-FFF2-40B4-BE49-F238E27FC236}">
                    <a16:creationId xmlns:a16="http://schemas.microsoft.com/office/drawing/2014/main" id="{6CA76C98-5F3C-4D80-B6DB-3C231800DFB1}"/>
                  </a:ext>
                </a:extLst>
              </p:cNvPr>
              <p:cNvSpPr>
                <a:spLocks/>
              </p:cNvSpPr>
              <p:nvPr userDrawn="1"/>
            </p:nvSpPr>
            <p:spPr bwMode="auto">
              <a:xfrm>
                <a:off x="3371" y="608"/>
                <a:ext cx="5" cy="10"/>
              </a:xfrm>
              <a:custGeom>
                <a:avLst/>
                <a:gdLst>
                  <a:gd name="T0" fmla="*/ 5 w 5"/>
                  <a:gd name="T1" fmla="*/ 10 h 10"/>
                  <a:gd name="T2" fmla="*/ 5 w 5"/>
                  <a:gd name="T3" fmla="*/ 5 h 10"/>
                  <a:gd name="T4" fmla="*/ 0 w 5"/>
                  <a:gd name="T5" fmla="*/ 0 h 10"/>
                  <a:gd name="T6" fmla="*/ 5 w 5"/>
                  <a:gd name="T7" fmla="*/ 10 h 10"/>
                </a:gdLst>
                <a:ahLst/>
                <a:cxnLst>
                  <a:cxn ang="0">
                    <a:pos x="T0" y="T1"/>
                  </a:cxn>
                  <a:cxn ang="0">
                    <a:pos x="T2" y="T3"/>
                  </a:cxn>
                  <a:cxn ang="0">
                    <a:pos x="T4" y="T5"/>
                  </a:cxn>
                  <a:cxn ang="0">
                    <a:pos x="T6" y="T7"/>
                  </a:cxn>
                </a:cxnLst>
                <a:rect l="0" t="0" r="r" b="b"/>
                <a:pathLst>
                  <a:path w="5" h="10">
                    <a:moveTo>
                      <a:pt x="5" y="10"/>
                    </a:moveTo>
                    <a:lnTo>
                      <a:pt x="5" y="5"/>
                    </a:lnTo>
                    <a:lnTo>
                      <a:pt x="0" y="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4" name="Freeform 160">
                <a:extLst>
                  <a:ext uri="{FF2B5EF4-FFF2-40B4-BE49-F238E27FC236}">
                    <a16:creationId xmlns:a16="http://schemas.microsoft.com/office/drawing/2014/main" id="{45C9BDBC-F719-4174-8B9F-357A289A7862}"/>
                  </a:ext>
                </a:extLst>
              </p:cNvPr>
              <p:cNvSpPr>
                <a:spLocks/>
              </p:cNvSpPr>
              <p:nvPr userDrawn="1"/>
            </p:nvSpPr>
            <p:spPr bwMode="auto">
              <a:xfrm>
                <a:off x="3356" y="668"/>
                <a:ext cx="10" cy="5"/>
              </a:xfrm>
              <a:custGeom>
                <a:avLst/>
                <a:gdLst>
                  <a:gd name="T0" fmla="*/ 2 w 2"/>
                  <a:gd name="T1" fmla="*/ 1 h 1"/>
                  <a:gd name="T2" fmla="*/ 1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1"/>
                      <a:pt x="1" y="1"/>
                      <a:pt x="1" y="0"/>
                    </a:cubicBezTo>
                    <a:cubicBezTo>
                      <a:pt x="1" y="0"/>
                      <a:pt x="1" y="0"/>
                      <a:pt x="0" y="0"/>
                    </a:cubicBezTo>
                    <a:cubicBezTo>
                      <a:pt x="1"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5" name="Freeform 161">
                <a:extLst>
                  <a:ext uri="{FF2B5EF4-FFF2-40B4-BE49-F238E27FC236}">
                    <a16:creationId xmlns:a16="http://schemas.microsoft.com/office/drawing/2014/main" id="{AAE65AE1-27F9-4855-B666-F4E9F1942A4D}"/>
                  </a:ext>
                </a:extLst>
              </p:cNvPr>
              <p:cNvSpPr>
                <a:spLocks/>
              </p:cNvSpPr>
              <p:nvPr userDrawn="1"/>
            </p:nvSpPr>
            <p:spPr bwMode="auto">
              <a:xfrm>
                <a:off x="335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6" name="Freeform 162">
                <a:extLst>
                  <a:ext uri="{FF2B5EF4-FFF2-40B4-BE49-F238E27FC236}">
                    <a16:creationId xmlns:a16="http://schemas.microsoft.com/office/drawing/2014/main" id="{71C7A03B-7485-46E1-85B0-251E1DA4365E}"/>
                  </a:ext>
                </a:extLst>
              </p:cNvPr>
              <p:cNvSpPr>
                <a:spLocks/>
              </p:cNvSpPr>
              <p:nvPr userDrawn="1"/>
            </p:nvSpPr>
            <p:spPr bwMode="auto">
              <a:xfrm>
                <a:off x="3644" y="698"/>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7" name="Freeform 163">
                <a:extLst>
                  <a:ext uri="{FF2B5EF4-FFF2-40B4-BE49-F238E27FC236}">
                    <a16:creationId xmlns:a16="http://schemas.microsoft.com/office/drawing/2014/main" id="{18BF409B-5E15-4183-B4BD-5D24AC1E1DF1}"/>
                  </a:ext>
                </a:extLst>
              </p:cNvPr>
              <p:cNvSpPr>
                <a:spLocks/>
              </p:cNvSpPr>
              <p:nvPr userDrawn="1"/>
            </p:nvSpPr>
            <p:spPr bwMode="auto">
              <a:xfrm>
                <a:off x="3634" y="69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8" name="Freeform 164">
                <a:extLst>
                  <a:ext uri="{FF2B5EF4-FFF2-40B4-BE49-F238E27FC236}">
                    <a16:creationId xmlns:a16="http://schemas.microsoft.com/office/drawing/2014/main" id="{DD7B487A-213E-4F94-8414-7F4F1A43DFB9}"/>
                  </a:ext>
                </a:extLst>
              </p:cNvPr>
              <p:cNvSpPr>
                <a:spLocks/>
              </p:cNvSpPr>
              <p:nvPr userDrawn="1"/>
            </p:nvSpPr>
            <p:spPr bwMode="auto">
              <a:xfrm>
                <a:off x="3396" y="848"/>
                <a:ext cx="5" cy="5"/>
              </a:xfrm>
              <a:custGeom>
                <a:avLst/>
                <a:gdLst>
                  <a:gd name="T0" fmla="*/ 1 w 1"/>
                  <a:gd name="T1" fmla="*/ 0 h 1"/>
                  <a:gd name="T2" fmla="*/ 1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1"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9" name="Freeform 165">
                <a:extLst>
                  <a:ext uri="{FF2B5EF4-FFF2-40B4-BE49-F238E27FC236}">
                    <a16:creationId xmlns:a16="http://schemas.microsoft.com/office/drawing/2014/main" id="{BC267D11-84CF-4C3F-8CE7-E1017839E5B1}"/>
                  </a:ext>
                </a:extLst>
              </p:cNvPr>
              <p:cNvSpPr>
                <a:spLocks/>
              </p:cNvSpPr>
              <p:nvPr userDrawn="1"/>
            </p:nvSpPr>
            <p:spPr bwMode="auto">
              <a:xfrm>
                <a:off x="3421" y="8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0" name="Freeform 166">
                <a:extLst>
                  <a:ext uri="{FF2B5EF4-FFF2-40B4-BE49-F238E27FC236}">
                    <a16:creationId xmlns:a16="http://schemas.microsoft.com/office/drawing/2014/main" id="{243B4B11-0615-413E-8A1E-74222CA1B80D}"/>
                  </a:ext>
                </a:extLst>
              </p:cNvPr>
              <p:cNvSpPr>
                <a:spLocks/>
              </p:cNvSpPr>
              <p:nvPr userDrawn="1"/>
            </p:nvSpPr>
            <p:spPr bwMode="auto">
              <a:xfrm>
                <a:off x="3450" y="89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1" name="Freeform 167">
                <a:extLst>
                  <a:ext uri="{FF2B5EF4-FFF2-40B4-BE49-F238E27FC236}">
                    <a16:creationId xmlns:a16="http://schemas.microsoft.com/office/drawing/2014/main" id="{7F0DC31D-79ED-4484-8A21-84E0B70120F0}"/>
                  </a:ext>
                </a:extLst>
              </p:cNvPr>
              <p:cNvSpPr>
                <a:spLocks/>
              </p:cNvSpPr>
              <p:nvPr userDrawn="1"/>
            </p:nvSpPr>
            <p:spPr bwMode="auto">
              <a:xfrm>
                <a:off x="3968" y="408"/>
                <a:ext cx="5" cy="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2" name="Freeform 168">
                <a:extLst>
                  <a:ext uri="{FF2B5EF4-FFF2-40B4-BE49-F238E27FC236}">
                    <a16:creationId xmlns:a16="http://schemas.microsoft.com/office/drawing/2014/main" id="{A653F31F-39D7-492F-86DA-EDA9A9874A32}"/>
                  </a:ext>
                </a:extLst>
              </p:cNvPr>
              <p:cNvSpPr>
                <a:spLocks/>
              </p:cNvSpPr>
              <p:nvPr userDrawn="1"/>
            </p:nvSpPr>
            <p:spPr bwMode="auto">
              <a:xfrm>
                <a:off x="3948" y="37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3" name="Freeform 169">
                <a:extLst>
                  <a:ext uri="{FF2B5EF4-FFF2-40B4-BE49-F238E27FC236}">
                    <a16:creationId xmlns:a16="http://schemas.microsoft.com/office/drawing/2014/main" id="{BDD6B14C-0AD3-4CCB-8587-BB23D313C198}"/>
                  </a:ext>
                </a:extLst>
              </p:cNvPr>
              <p:cNvSpPr>
                <a:spLocks/>
              </p:cNvSpPr>
              <p:nvPr userDrawn="1"/>
            </p:nvSpPr>
            <p:spPr bwMode="auto">
              <a:xfrm>
                <a:off x="3933" y="35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1"/>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4" name="Freeform 170">
                <a:extLst>
                  <a:ext uri="{FF2B5EF4-FFF2-40B4-BE49-F238E27FC236}">
                    <a16:creationId xmlns:a16="http://schemas.microsoft.com/office/drawing/2014/main" id="{0856E7D5-B461-4A8C-9CE0-42998F527804}"/>
                  </a:ext>
                </a:extLst>
              </p:cNvPr>
              <p:cNvSpPr>
                <a:spLocks/>
              </p:cNvSpPr>
              <p:nvPr userDrawn="1"/>
            </p:nvSpPr>
            <p:spPr bwMode="auto">
              <a:xfrm>
                <a:off x="3938" y="333"/>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5" name="Freeform 171">
                <a:extLst>
                  <a:ext uri="{FF2B5EF4-FFF2-40B4-BE49-F238E27FC236}">
                    <a16:creationId xmlns:a16="http://schemas.microsoft.com/office/drawing/2014/main" id="{555A4040-9829-4D56-A24A-A382E1736EA4}"/>
                  </a:ext>
                </a:extLst>
              </p:cNvPr>
              <p:cNvSpPr>
                <a:spLocks/>
              </p:cNvSpPr>
              <p:nvPr userDrawn="1"/>
            </p:nvSpPr>
            <p:spPr bwMode="auto">
              <a:xfrm>
                <a:off x="3943" y="333"/>
                <a:ext cx="5" cy="10"/>
              </a:xfrm>
              <a:custGeom>
                <a:avLst/>
                <a:gdLst>
                  <a:gd name="T0" fmla="*/ 0 w 1"/>
                  <a:gd name="T1" fmla="*/ 1 h 2"/>
                  <a:gd name="T2" fmla="*/ 0 w 1"/>
                  <a:gd name="T3" fmla="*/ 1 h 2"/>
                </a:gdLst>
                <a:ahLst/>
                <a:cxnLst>
                  <a:cxn ang="0">
                    <a:pos x="T0" y="T1"/>
                  </a:cxn>
                  <a:cxn ang="0">
                    <a:pos x="T2" y="T3"/>
                  </a:cxn>
                </a:cxnLst>
                <a:rect l="0" t="0" r="r" b="b"/>
                <a:pathLst>
                  <a:path w="1" h="2">
                    <a:moveTo>
                      <a:pt x="0" y="1"/>
                    </a:move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6" name="Freeform 172">
                <a:extLst>
                  <a:ext uri="{FF2B5EF4-FFF2-40B4-BE49-F238E27FC236}">
                    <a16:creationId xmlns:a16="http://schemas.microsoft.com/office/drawing/2014/main" id="{3104ED3A-9B2F-4898-8A9B-1E535B1E9196}"/>
                  </a:ext>
                </a:extLst>
              </p:cNvPr>
              <p:cNvSpPr>
                <a:spLocks/>
              </p:cNvSpPr>
              <p:nvPr userDrawn="1"/>
            </p:nvSpPr>
            <p:spPr bwMode="auto">
              <a:xfrm>
                <a:off x="3938" y="323"/>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7" name="Freeform 173">
                <a:extLst>
                  <a:ext uri="{FF2B5EF4-FFF2-40B4-BE49-F238E27FC236}">
                    <a16:creationId xmlns:a16="http://schemas.microsoft.com/office/drawing/2014/main" id="{617BE62A-DEDC-4FF6-88D6-18DE761AFB80}"/>
                  </a:ext>
                </a:extLst>
              </p:cNvPr>
              <p:cNvSpPr>
                <a:spLocks/>
              </p:cNvSpPr>
              <p:nvPr userDrawn="1"/>
            </p:nvSpPr>
            <p:spPr bwMode="auto">
              <a:xfrm>
                <a:off x="3928" y="3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8" name="Freeform 174">
                <a:extLst>
                  <a:ext uri="{FF2B5EF4-FFF2-40B4-BE49-F238E27FC236}">
                    <a16:creationId xmlns:a16="http://schemas.microsoft.com/office/drawing/2014/main" id="{C8583790-FF15-4BCE-996F-3F1F7DC372C8}"/>
                  </a:ext>
                </a:extLst>
              </p:cNvPr>
              <p:cNvSpPr>
                <a:spLocks/>
              </p:cNvSpPr>
              <p:nvPr userDrawn="1"/>
            </p:nvSpPr>
            <p:spPr bwMode="auto">
              <a:xfrm>
                <a:off x="3928" y="328"/>
                <a:ext cx="10"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1" y="0"/>
                      <a:pt x="0" y="0"/>
                      <a:pt x="1"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9" name="Freeform 175">
                <a:extLst>
                  <a:ext uri="{FF2B5EF4-FFF2-40B4-BE49-F238E27FC236}">
                    <a16:creationId xmlns:a16="http://schemas.microsoft.com/office/drawing/2014/main" id="{A5B15FCF-21B7-4AED-A198-E7C01B662DF6}"/>
                  </a:ext>
                </a:extLst>
              </p:cNvPr>
              <p:cNvSpPr>
                <a:spLocks/>
              </p:cNvSpPr>
              <p:nvPr userDrawn="1"/>
            </p:nvSpPr>
            <p:spPr bwMode="auto">
              <a:xfrm>
                <a:off x="3933" y="333"/>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0" name="Freeform 176">
                <a:extLst>
                  <a:ext uri="{FF2B5EF4-FFF2-40B4-BE49-F238E27FC236}">
                    <a16:creationId xmlns:a16="http://schemas.microsoft.com/office/drawing/2014/main" id="{D42B60C0-6E42-4D67-90C2-64AFDF2FF288}"/>
                  </a:ext>
                </a:extLst>
              </p:cNvPr>
              <p:cNvSpPr>
                <a:spLocks/>
              </p:cNvSpPr>
              <p:nvPr userDrawn="1"/>
            </p:nvSpPr>
            <p:spPr bwMode="auto">
              <a:xfrm>
                <a:off x="3933" y="3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1" name="Freeform 177">
                <a:extLst>
                  <a:ext uri="{FF2B5EF4-FFF2-40B4-BE49-F238E27FC236}">
                    <a16:creationId xmlns:a16="http://schemas.microsoft.com/office/drawing/2014/main" id="{FE6EA8DD-81C3-4E7A-BA46-B8A93E9F5CE3}"/>
                  </a:ext>
                </a:extLst>
              </p:cNvPr>
              <p:cNvSpPr>
                <a:spLocks/>
              </p:cNvSpPr>
              <p:nvPr userDrawn="1"/>
            </p:nvSpPr>
            <p:spPr bwMode="auto">
              <a:xfrm>
                <a:off x="3918" y="3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2" name="Freeform 178">
                <a:extLst>
                  <a:ext uri="{FF2B5EF4-FFF2-40B4-BE49-F238E27FC236}">
                    <a16:creationId xmlns:a16="http://schemas.microsoft.com/office/drawing/2014/main" id="{539DF8E3-E7DA-4CB7-9622-F3500272A858}"/>
                  </a:ext>
                </a:extLst>
              </p:cNvPr>
              <p:cNvSpPr>
                <a:spLocks/>
              </p:cNvSpPr>
              <p:nvPr userDrawn="1"/>
            </p:nvSpPr>
            <p:spPr bwMode="auto">
              <a:xfrm>
                <a:off x="3913" y="30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3" name="Freeform 179">
                <a:extLst>
                  <a:ext uri="{FF2B5EF4-FFF2-40B4-BE49-F238E27FC236}">
                    <a16:creationId xmlns:a16="http://schemas.microsoft.com/office/drawing/2014/main" id="{F5B66386-5522-40C5-BE57-B8E664F01A33}"/>
                  </a:ext>
                </a:extLst>
              </p:cNvPr>
              <p:cNvSpPr>
                <a:spLocks/>
              </p:cNvSpPr>
              <p:nvPr userDrawn="1"/>
            </p:nvSpPr>
            <p:spPr bwMode="auto">
              <a:xfrm>
                <a:off x="3923" y="328"/>
                <a:ext cx="10" cy="5"/>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4" name="Freeform 180">
                <a:extLst>
                  <a:ext uri="{FF2B5EF4-FFF2-40B4-BE49-F238E27FC236}">
                    <a16:creationId xmlns:a16="http://schemas.microsoft.com/office/drawing/2014/main" id="{20460F16-F67B-4AB7-A20D-3AED5455CD8B}"/>
                  </a:ext>
                </a:extLst>
              </p:cNvPr>
              <p:cNvSpPr>
                <a:spLocks/>
              </p:cNvSpPr>
              <p:nvPr userDrawn="1"/>
            </p:nvSpPr>
            <p:spPr bwMode="auto">
              <a:xfrm>
                <a:off x="3908" y="288"/>
                <a:ext cx="10" cy="0"/>
              </a:xfrm>
              <a:custGeom>
                <a:avLst/>
                <a:gdLst>
                  <a:gd name="T0" fmla="*/ 5 w 10"/>
                  <a:gd name="T1" fmla="*/ 10 w 10"/>
                  <a:gd name="T2" fmla="*/ 0 w 10"/>
                  <a:gd name="T3" fmla="*/ 5 w 10"/>
                </a:gdLst>
                <a:ahLst/>
                <a:cxnLst>
                  <a:cxn ang="0">
                    <a:pos x="T0" y="0"/>
                  </a:cxn>
                  <a:cxn ang="0">
                    <a:pos x="T1" y="0"/>
                  </a:cxn>
                  <a:cxn ang="0">
                    <a:pos x="T2" y="0"/>
                  </a:cxn>
                  <a:cxn ang="0">
                    <a:pos x="T3" y="0"/>
                  </a:cxn>
                </a:cxnLst>
                <a:rect l="0" t="0" r="r" b="b"/>
                <a:pathLst>
                  <a:path w="10">
                    <a:moveTo>
                      <a:pt x="5" y="0"/>
                    </a:moveTo>
                    <a:lnTo>
                      <a:pt x="10"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5" name="Freeform 181">
                <a:extLst>
                  <a:ext uri="{FF2B5EF4-FFF2-40B4-BE49-F238E27FC236}">
                    <a16:creationId xmlns:a16="http://schemas.microsoft.com/office/drawing/2014/main" id="{E0CA4936-B0C1-45A4-AC60-BBB2ABB6A3AE}"/>
                  </a:ext>
                </a:extLst>
              </p:cNvPr>
              <p:cNvSpPr>
                <a:spLocks/>
              </p:cNvSpPr>
              <p:nvPr userDrawn="1"/>
            </p:nvSpPr>
            <p:spPr bwMode="auto">
              <a:xfrm>
                <a:off x="3898" y="273"/>
                <a:ext cx="10" cy="5"/>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1" y="0"/>
                      <a:pt x="2" y="0"/>
                    </a:cubicBezTo>
                    <a:cubicBezTo>
                      <a:pt x="1" y="0"/>
                      <a:pt x="1"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6" name="Freeform 182">
                <a:extLst>
                  <a:ext uri="{FF2B5EF4-FFF2-40B4-BE49-F238E27FC236}">
                    <a16:creationId xmlns:a16="http://schemas.microsoft.com/office/drawing/2014/main" id="{2E5B2C58-4AD0-4E7D-B8E1-AD4C7805700F}"/>
                  </a:ext>
                </a:extLst>
              </p:cNvPr>
              <p:cNvSpPr>
                <a:spLocks/>
              </p:cNvSpPr>
              <p:nvPr userDrawn="1"/>
            </p:nvSpPr>
            <p:spPr bwMode="auto">
              <a:xfrm>
                <a:off x="3893" y="27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7" name="Freeform 183">
                <a:extLst>
                  <a:ext uri="{FF2B5EF4-FFF2-40B4-BE49-F238E27FC236}">
                    <a16:creationId xmlns:a16="http://schemas.microsoft.com/office/drawing/2014/main" id="{F6EB919F-5EC8-4BCC-B246-CF5534A169E8}"/>
                  </a:ext>
                </a:extLst>
              </p:cNvPr>
              <p:cNvSpPr>
                <a:spLocks/>
              </p:cNvSpPr>
              <p:nvPr userDrawn="1"/>
            </p:nvSpPr>
            <p:spPr bwMode="auto">
              <a:xfrm>
                <a:off x="3908" y="29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8" name="Freeform 184">
                <a:extLst>
                  <a:ext uri="{FF2B5EF4-FFF2-40B4-BE49-F238E27FC236}">
                    <a16:creationId xmlns:a16="http://schemas.microsoft.com/office/drawing/2014/main" id="{986E0780-1520-41BE-B2BA-404502A6D6B5}"/>
                  </a:ext>
                </a:extLst>
              </p:cNvPr>
              <p:cNvSpPr>
                <a:spLocks/>
              </p:cNvSpPr>
              <p:nvPr userDrawn="1"/>
            </p:nvSpPr>
            <p:spPr bwMode="auto">
              <a:xfrm>
                <a:off x="3908" y="29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9" name="Freeform 185">
                <a:extLst>
                  <a:ext uri="{FF2B5EF4-FFF2-40B4-BE49-F238E27FC236}">
                    <a16:creationId xmlns:a16="http://schemas.microsoft.com/office/drawing/2014/main" id="{6E19D6AB-802B-451A-B356-7F4EB129CC79}"/>
                  </a:ext>
                </a:extLst>
              </p:cNvPr>
              <p:cNvSpPr>
                <a:spLocks/>
              </p:cNvSpPr>
              <p:nvPr userDrawn="1"/>
            </p:nvSpPr>
            <p:spPr bwMode="auto">
              <a:xfrm>
                <a:off x="3908" y="2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0" name="Freeform 186">
                <a:extLst>
                  <a:ext uri="{FF2B5EF4-FFF2-40B4-BE49-F238E27FC236}">
                    <a16:creationId xmlns:a16="http://schemas.microsoft.com/office/drawing/2014/main" id="{7FB716A9-544F-4A2D-98E7-A08C092FAFBB}"/>
                  </a:ext>
                </a:extLst>
              </p:cNvPr>
              <p:cNvSpPr>
                <a:spLocks/>
              </p:cNvSpPr>
              <p:nvPr userDrawn="1"/>
            </p:nvSpPr>
            <p:spPr bwMode="auto">
              <a:xfrm>
                <a:off x="3913" y="313"/>
                <a:ext cx="5" cy="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1" name="Freeform 187">
                <a:extLst>
                  <a:ext uri="{FF2B5EF4-FFF2-40B4-BE49-F238E27FC236}">
                    <a16:creationId xmlns:a16="http://schemas.microsoft.com/office/drawing/2014/main" id="{095C7B4A-9B0E-4853-BDAD-7C30B73523D4}"/>
                  </a:ext>
                </a:extLst>
              </p:cNvPr>
              <p:cNvSpPr>
                <a:spLocks/>
              </p:cNvSpPr>
              <p:nvPr userDrawn="1"/>
            </p:nvSpPr>
            <p:spPr bwMode="auto">
              <a:xfrm>
                <a:off x="3908" y="30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2" name="Rectangle 188">
                <a:extLst>
                  <a:ext uri="{FF2B5EF4-FFF2-40B4-BE49-F238E27FC236}">
                    <a16:creationId xmlns:a16="http://schemas.microsoft.com/office/drawing/2014/main" id="{5E701C47-378A-4E5B-9D7B-E2C819265F7D}"/>
                  </a:ext>
                </a:extLst>
              </p:cNvPr>
              <p:cNvSpPr>
                <a:spLocks noChangeArrowheads="1"/>
              </p:cNvSpPr>
              <p:nvPr userDrawn="1"/>
            </p:nvSpPr>
            <p:spPr bwMode="auto">
              <a:xfrm>
                <a:off x="3908"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3" name="Freeform 189">
                <a:extLst>
                  <a:ext uri="{FF2B5EF4-FFF2-40B4-BE49-F238E27FC236}">
                    <a16:creationId xmlns:a16="http://schemas.microsoft.com/office/drawing/2014/main" id="{9995C02D-B622-411B-9CA6-CBAB24A9F05A}"/>
                  </a:ext>
                </a:extLst>
              </p:cNvPr>
              <p:cNvSpPr>
                <a:spLocks/>
              </p:cNvSpPr>
              <p:nvPr userDrawn="1"/>
            </p:nvSpPr>
            <p:spPr bwMode="auto">
              <a:xfrm>
                <a:off x="3888" y="278"/>
                <a:ext cx="10" cy="5"/>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0" y="0"/>
                    </a:cubicBezTo>
                    <a:cubicBezTo>
                      <a:pt x="1" y="0"/>
                      <a:pt x="1" y="1"/>
                      <a:pt x="1"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4" name="Freeform 190">
                <a:extLst>
                  <a:ext uri="{FF2B5EF4-FFF2-40B4-BE49-F238E27FC236}">
                    <a16:creationId xmlns:a16="http://schemas.microsoft.com/office/drawing/2014/main" id="{F7C1C646-CC9B-4FD3-B37E-4152AB0E5F7C}"/>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5" name="Rectangle 191">
                <a:extLst>
                  <a:ext uri="{FF2B5EF4-FFF2-40B4-BE49-F238E27FC236}">
                    <a16:creationId xmlns:a16="http://schemas.microsoft.com/office/drawing/2014/main" id="{75439165-0B11-47D6-8EE1-99BD48EA1BD4}"/>
                  </a:ext>
                </a:extLst>
              </p:cNvPr>
              <p:cNvSpPr>
                <a:spLocks noChangeArrowheads="1"/>
              </p:cNvSpPr>
              <p:nvPr userDrawn="1"/>
            </p:nvSpPr>
            <p:spPr bwMode="auto">
              <a:xfrm>
                <a:off x="3868" y="25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6" name="Freeform 192">
                <a:extLst>
                  <a:ext uri="{FF2B5EF4-FFF2-40B4-BE49-F238E27FC236}">
                    <a16:creationId xmlns:a16="http://schemas.microsoft.com/office/drawing/2014/main" id="{45B5B098-165F-4B5E-A05B-82AC4E2ED072}"/>
                  </a:ext>
                </a:extLst>
              </p:cNvPr>
              <p:cNvSpPr>
                <a:spLocks/>
              </p:cNvSpPr>
              <p:nvPr userDrawn="1"/>
            </p:nvSpPr>
            <p:spPr bwMode="auto">
              <a:xfrm>
                <a:off x="3893" y="28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1" y="1"/>
                      <a:pt x="1" y="1"/>
                    </a:cubicBezTo>
                    <a:cubicBezTo>
                      <a:pt x="1" y="1"/>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7" name="Freeform 193">
                <a:extLst>
                  <a:ext uri="{FF2B5EF4-FFF2-40B4-BE49-F238E27FC236}">
                    <a16:creationId xmlns:a16="http://schemas.microsoft.com/office/drawing/2014/main" id="{8A836826-108D-4AB1-9ADD-047C4B9A46BA}"/>
                  </a:ext>
                </a:extLst>
              </p:cNvPr>
              <p:cNvSpPr>
                <a:spLocks/>
              </p:cNvSpPr>
              <p:nvPr userDrawn="1"/>
            </p:nvSpPr>
            <p:spPr bwMode="auto">
              <a:xfrm>
                <a:off x="3883" y="26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8" name="Freeform 194">
                <a:extLst>
                  <a:ext uri="{FF2B5EF4-FFF2-40B4-BE49-F238E27FC236}">
                    <a16:creationId xmlns:a16="http://schemas.microsoft.com/office/drawing/2014/main" id="{12FDB371-95E7-492C-B31F-0A45AAFA82FE}"/>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9" name="Freeform 195">
                <a:extLst>
                  <a:ext uri="{FF2B5EF4-FFF2-40B4-BE49-F238E27FC236}">
                    <a16:creationId xmlns:a16="http://schemas.microsoft.com/office/drawing/2014/main" id="{BDE153E9-EB7D-4F08-ACE4-3B8673E5A456}"/>
                  </a:ext>
                </a:extLst>
              </p:cNvPr>
              <p:cNvSpPr>
                <a:spLocks/>
              </p:cNvSpPr>
              <p:nvPr userDrawn="1"/>
            </p:nvSpPr>
            <p:spPr bwMode="auto">
              <a:xfrm>
                <a:off x="3898" y="288"/>
                <a:ext cx="5"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0" name="Freeform 196">
                <a:extLst>
                  <a:ext uri="{FF2B5EF4-FFF2-40B4-BE49-F238E27FC236}">
                    <a16:creationId xmlns:a16="http://schemas.microsoft.com/office/drawing/2014/main" id="{1C3CDCB9-B1E9-447E-BA2C-0E49079D0C04}"/>
                  </a:ext>
                </a:extLst>
              </p:cNvPr>
              <p:cNvSpPr>
                <a:spLocks/>
              </p:cNvSpPr>
              <p:nvPr userDrawn="1"/>
            </p:nvSpPr>
            <p:spPr bwMode="auto">
              <a:xfrm>
                <a:off x="3843" y="263"/>
                <a:ext cx="25" cy="15"/>
              </a:xfrm>
              <a:custGeom>
                <a:avLst/>
                <a:gdLst>
                  <a:gd name="T0" fmla="*/ 1 w 5"/>
                  <a:gd name="T1" fmla="*/ 3 h 3"/>
                  <a:gd name="T2" fmla="*/ 3 w 5"/>
                  <a:gd name="T3" fmla="*/ 3 h 3"/>
                  <a:gd name="T4" fmla="*/ 5 w 5"/>
                  <a:gd name="T5" fmla="*/ 0 h 3"/>
                  <a:gd name="T6" fmla="*/ 4 w 5"/>
                  <a:gd name="T7" fmla="*/ 0 h 3"/>
                  <a:gd name="T8" fmla="*/ 4 w 5"/>
                  <a:gd name="T9" fmla="*/ 2 h 3"/>
                  <a:gd name="T10" fmla="*/ 3 w 5"/>
                  <a:gd name="T11" fmla="*/ 1 h 3"/>
                  <a:gd name="T12" fmla="*/ 0 w 5"/>
                  <a:gd name="T13" fmla="*/ 2 h 3"/>
                  <a:gd name="T14" fmla="*/ 2 w 5"/>
                  <a:gd name="T15" fmla="*/ 2 h 3"/>
                  <a:gd name="T16" fmla="*/ 1 w 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1" y="3"/>
                    </a:moveTo>
                    <a:cubicBezTo>
                      <a:pt x="2" y="2"/>
                      <a:pt x="3" y="2"/>
                      <a:pt x="3" y="3"/>
                    </a:cubicBezTo>
                    <a:cubicBezTo>
                      <a:pt x="4" y="3"/>
                      <a:pt x="5" y="1"/>
                      <a:pt x="5" y="0"/>
                    </a:cubicBezTo>
                    <a:cubicBezTo>
                      <a:pt x="5" y="0"/>
                      <a:pt x="5" y="0"/>
                      <a:pt x="4" y="0"/>
                    </a:cubicBezTo>
                    <a:cubicBezTo>
                      <a:pt x="4" y="0"/>
                      <a:pt x="5" y="2"/>
                      <a:pt x="4" y="2"/>
                    </a:cubicBezTo>
                    <a:cubicBezTo>
                      <a:pt x="3" y="2"/>
                      <a:pt x="3" y="1"/>
                      <a:pt x="3" y="1"/>
                    </a:cubicBezTo>
                    <a:cubicBezTo>
                      <a:pt x="3" y="2"/>
                      <a:pt x="1" y="1"/>
                      <a:pt x="0" y="2"/>
                    </a:cubicBezTo>
                    <a:cubicBezTo>
                      <a:pt x="2" y="2"/>
                      <a:pt x="2" y="2"/>
                      <a:pt x="2" y="2"/>
                    </a:cubicBezTo>
                    <a:cubicBezTo>
                      <a:pt x="1"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1" name="Freeform 197">
                <a:extLst>
                  <a:ext uri="{FF2B5EF4-FFF2-40B4-BE49-F238E27FC236}">
                    <a16:creationId xmlns:a16="http://schemas.microsoft.com/office/drawing/2014/main" id="{7C4B9058-EEAB-4CD2-BCF7-4CAD5E177110}"/>
                  </a:ext>
                </a:extLst>
              </p:cNvPr>
              <p:cNvSpPr>
                <a:spLocks/>
              </p:cNvSpPr>
              <p:nvPr userDrawn="1"/>
            </p:nvSpPr>
            <p:spPr bwMode="auto">
              <a:xfrm>
                <a:off x="3868" y="258"/>
                <a:ext cx="10" cy="10"/>
              </a:xfrm>
              <a:custGeom>
                <a:avLst/>
                <a:gdLst>
                  <a:gd name="T0" fmla="*/ 2 w 2"/>
                  <a:gd name="T1" fmla="*/ 2 h 2"/>
                  <a:gd name="T2" fmla="*/ 2 w 2"/>
                  <a:gd name="T3" fmla="*/ 2 h 2"/>
                  <a:gd name="T4" fmla="*/ 2 w 2"/>
                  <a:gd name="T5" fmla="*/ 0 h 2"/>
                  <a:gd name="T6" fmla="*/ 0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2" y="2"/>
                      <a:pt x="2" y="2"/>
                      <a:pt x="2" y="2"/>
                    </a:cubicBezTo>
                    <a:cubicBezTo>
                      <a:pt x="2" y="2"/>
                      <a:pt x="2" y="1"/>
                      <a:pt x="2" y="0"/>
                    </a:cubicBezTo>
                    <a:cubicBezTo>
                      <a:pt x="1" y="0"/>
                      <a:pt x="1" y="0"/>
                      <a:pt x="0" y="1"/>
                    </a:cubicBezTo>
                    <a:cubicBezTo>
                      <a:pt x="0" y="1"/>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2" name="Freeform 198">
                <a:extLst>
                  <a:ext uri="{FF2B5EF4-FFF2-40B4-BE49-F238E27FC236}">
                    <a16:creationId xmlns:a16="http://schemas.microsoft.com/office/drawing/2014/main" id="{6799809B-F5FA-41C9-BA02-190B3A4C378A}"/>
                  </a:ext>
                </a:extLst>
              </p:cNvPr>
              <p:cNvSpPr>
                <a:spLocks/>
              </p:cNvSpPr>
              <p:nvPr userDrawn="1"/>
            </p:nvSpPr>
            <p:spPr bwMode="auto">
              <a:xfrm>
                <a:off x="3878" y="268"/>
                <a:ext cx="10" cy="15"/>
              </a:xfrm>
              <a:custGeom>
                <a:avLst/>
                <a:gdLst>
                  <a:gd name="T0" fmla="*/ 1 w 2"/>
                  <a:gd name="T1" fmla="*/ 1 h 3"/>
                  <a:gd name="T2" fmla="*/ 0 w 2"/>
                  <a:gd name="T3" fmla="*/ 2 h 3"/>
                  <a:gd name="T4" fmla="*/ 1 w 2"/>
                  <a:gd name="T5" fmla="*/ 3 h 3"/>
                  <a:gd name="T6" fmla="*/ 1 w 2"/>
                  <a:gd name="T7" fmla="*/ 1 h 3"/>
                  <a:gd name="T8" fmla="*/ 2 w 2"/>
                  <a:gd name="T9" fmla="*/ 2 h 3"/>
                  <a:gd name="T10" fmla="*/ 2 w 2"/>
                  <a:gd name="T11" fmla="*/ 1 h 3"/>
                  <a:gd name="T12" fmla="*/ 2 w 2"/>
                  <a:gd name="T13" fmla="*/ 1 h 3"/>
                  <a:gd name="T14" fmla="*/ 2 w 2"/>
                  <a:gd name="T15" fmla="*/ 1 h 3"/>
                  <a:gd name="T16" fmla="*/ 2 w 2"/>
                  <a:gd name="T17" fmla="*/ 1 h 3"/>
                  <a:gd name="T18" fmla="*/ 2 w 2"/>
                  <a:gd name="T19" fmla="*/ 1 h 3"/>
                  <a:gd name="T20" fmla="*/ 2 w 2"/>
                  <a:gd name="T21" fmla="*/ 1 h 3"/>
                  <a:gd name="T22" fmla="*/ 1 w 2"/>
                  <a:gd name="T23" fmla="*/ 1 h 3"/>
                  <a:gd name="T24" fmla="*/ 2 w 2"/>
                  <a:gd name="T25" fmla="*/ 1 h 3"/>
                  <a:gd name="T26" fmla="*/ 2 w 2"/>
                  <a:gd name="T27" fmla="*/ 1 h 3"/>
                  <a:gd name="T28" fmla="*/ 2 w 2"/>
                  <a:gd name="T29" fmla="*/ 1 h 3"/>
                  <a:gd name="T30" fmla="*/ 0 w 2"/>
                  <a:gd name="T31" fmla="*/ 0 h 3"/>
                  <a:gd name="T32" fmla="*/ 1 w 2"/>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3">
                    <a:moveTo>
                      <a:pt x="1" y="1"/>
                    </a:moveTo>
                    <a:cubicBezTo>
                      <a:pt x="1" y="2"/>
                      <a:pt x="0" y="1"/>
                      <a:pt x="0" y="2"/>
                    </a:cubicBezTo>
                    <a:cubicBezTo>
                      <a:pt x="0" y="3"/>
                      <a:pt x="1" y="2"/>
                      <a:pt x="1" y="3"/>
                    </a:cubicBezTo>
                    <a:cubicBezTo>
                      <a:pt x="0" y="1"/>
                      <a:pt x="2" y="3"/>
                      <a:pt x="1" y="1"/>
                    </a:cubicBezTo>
                    <a:cubicBezTo>
                      <a:pt x="2" y="1"/>
                      <a:pt x="2" y="2"/>
                      <a:pt x="2" y="2"/>
                    </a:cubicBezTo>
                    <a:cubicBezTo>
                      <a:pt x="2" y="2"/>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2" y="1"/>
                    </a:cubicBezTo>
                    <a:cubicBezTo>
                      <a:pt x="2" y="1"/>
                      <a:pt x="2" y="1"/>
                      <a:pt x="2" y="1"/>
                    </a:cubicBezTo>
                    <a:cubicBezTo>
                      <a:pt x="2" y="1"/>
                      <a:pt x="2" y="1"/>
                      <a:pt x="2" y="1"/>
                    </a:cubicBezTo>
                    <a:cubicBezTo>
                      <a:pt x="0"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3" name="Freeform 199">
                <a:extLst>
                  <a:ext uri="{FF2B5EF4-FFF2-40B4-BE49-F238E27FC236}">
                    <a16:creationId xmlns:a16="http://schemas.microsoft.com/office/drawing/2014/main" id="{316F339B-F2C7-4481-90B5-1331576B6920}"/>
                  </a:ext>
                </a:extLst>
              </p:cNvPr>
              <p:cNvSpPr>
                <a:spLocks/>
              </p:cNvSpPr>
              <p:nvPr userDrawn="1"/>
            </p:nvSpPr>
            <p:spPr bwMode="auto">
              <a:xfrm>
                <a:off x="3903" y="31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4" name="Freeform 200">
                <a:extLst>
                  <a:ext uri="{FF2B5EF4-FFF2-40B4-BE49-F238E27FC236}">
                    <a16:creationId xmlns:a16="http://schemas.microsoft.com/office/drawing/2014/main" id="{00682E06-C35B-441A-A487-A832562AB4D9}"/>
                  </a:ext>
                </a:extLst>
              </p:cNvPr>
              <p:cNvSpPr>
                <a:spLocks/>
              </p:cNvSpPr>
              <p:nvPr userDrawn="1"/>
            </p:nvSpPr>
            <p:spPr bwMode="auto">
              <a:xfrm>
                <a:off x="3903" y="308"/>
                <a:ext cx="5" cy="15"/>
              </a:xfrm>
              <a:custGeom>
                <a:avLst/>
                <a:gdLst>
                  <a:gd name="T0" fmla="*/ 0 w 1"/>
                  <a:gd name="T1" fmla="*/ 2 h 3"/>
                  <a:gd name="T2" fmla="*/ 0 w 1"/>
                  <a:gd name="T3" fmla="*/ 2 h 3"/>
                  <a:gd name="T4" fmla="*/ 0 w 1"/>
                  <a:gd name="T5" fmla="*/ 2 h 3"/>
                  <a:gd name="T6" fmla="*/ 1 w 1"/>
                  <a:gd name="T7" fmla="*/ 2 h 3"/>
                  <a:gd name="T8" fmla="*/ 0 w 1"/>
                  <a:gd name="T9" fmla="*/ 2 h 3"/>
                  <a:gd name="T10" fmla="*/ 1 w 1"/>
                  <a:gd name="T11" fmla="*/ 0 h 3"/>
                  <a:gd name="T12" fmla="*/ 0 w 1"/>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2"/>
                    </a:moveTo>
                    <a:cubicBezTo>
                      <a:pt x="0" y="2"/>
                      <a:pt x="0" y="2"/>
                      <a:pt x="0" y="2"/>
                    </a:cubicBezTo>
                    <a:cubicBezTo>
                      <a:pt x="0" y="3"/>
                      <a:pt x="0" y="2"/>
                      <a:pt x="0" y="2"/>
                    </a:cubicBezTo>
                    <a:cubicBezTo>
                      <a:pt x="0" y="3"/>
                      <a:pt x="1" y="3"/>
                      <a:pt x="1" y="2"/>
                    </a:cubicBezTo>
                    <a:cubicBezTo>
                      <a:pt x="0" y="2"/>
                      <a:pt x="0" y="2"/>
                      <a:pt x="0" y="2"/>
                    </a:cubicBezTo>
                    <a:cubicBezTo>
                      <a:pt x="0" y="1"/>
                      <a:pt x="0" y="0"/>
                      <a:pt x="1"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5" name="Freeform 201">
                <a:extLst>
                  <a:ext uri="{FF2B5EF4-FFF2-40B4-BE49-F238E27FC236}">
                    <a16:creationId xmlns:a16="http://schemas.microsoft.com/office/drawing/2014/main" id="{609791D6-DC23-441D-9576-A6FA20D50700}"/>
                  </a:ext>
                </a:extLst>
              </p:cNvPr>
              <p:cNvSpPr>
                <a:spLocks/>
              </p:cNvSpPr>
              <p:nvPr userDrawn="1"/>
            </p:nvSpPr>
            <p:spPr bwMode="auto">
              <a:xfrm>
                <a:off x="3888" y="293"/>
                <a:ext cx="5" cy="5"/>
              </a:xfrm>
              <a:custGeom>
                <a:avLst/>
                <a:gdLst>
                  <a:gd name="T0" fmla="*/ 1 w 1"/>
                  <a:gd name="T1" fmla="*/ 1 h 1"/>
                  <a:gd name="T2" fmla="*/ 0 w 1"/>
                  <a:gd name="T3" fmla="*/ 0 h 1"/>
                  <a:gd name="T4" fmla="*/ 0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1"/>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6" name="Freeform 202">
                <a:extLst>
                  <a:ext uri="{FF2B5EF4-FFF2-40B4-BE49-F238E27FC236}">
                    <a16:creationId xmlns:a16="http://schemas.microsoft.com/office/drawing/2014/main" id="{B8BC6A76-366D-40BC-B31C-F7E6041253D0}"/>
                  </a:ext>
                </a:extLst>
              </p:cNvPr>
              <p:cNvSpPr>
                <a:spLocks/>
              </p:cNvSpPr>
              <p:nvPr userDrawn="1"/>
            </p:nvSpPr>
            <p:spPr bwMode="auto">
              <a:xfrm>
                <a:off x="3868" y="2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7" name="Freeform 203">
                <a:extLst>
                  <a:ext uri="{FF2B5EF4-FFF2-40B4-BE49-F238E27FC236}">
                    <a16:creationId xmlns:a16="http://schemas.microsoft.com/office/drawing/2014/main" id="{AC8EA046-10B7-48DF-8762-3A399DAC8EFC}"/>
                  </a:ext>
                </a:extLst>
              </p:cNvPr>
              <p:cNvSpPr>
                <a:spLocks/>
              </p:cNvSpPr>
              <p:nvPr userDrawn="1"/>
            </p:nvSpPr>
            <p:spPr bwMode="auto">
              <a:xfrm>
                <a:off x="3858" y="24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8" name="Freeform 204">
                <a:extLst>
                  <a:ext uri="{FF2B5EF4-FFF2-40B4-BE49-F238E27FC236}">
                    <a16:creationId xmlns:a16="http://schemas.microsoft.com/office/drawing/2014/main" id="{51E0B03B-F81B-454A-81DA-5A2AD9FCE85E}"/>
                  </a:ext>
                </a:extLst>
              </p:cNvPr>
              <p:cNvSpPr>
                <a:spLocks/>
              </p:cNvSpPr>
              <p:nvPr userDrawn="1"/>
            </p:nvSpPr>
            <p:spPr bwMode="auto">
              <a:xfrm>
                <a:off x="3694"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686" name="Group 406">
              <a:extLst>
                <a:ext uri="{FF2B5EF4-FFF2-40B4-BE49-F238E27FC236}">
                  <a16:creationId xmlns:a16="http://schemas.microsoft.com/office/drawing/2014/main" id="{D74963D6-4F65-4E83-A0E2-9CF281B5EB2D}"/>
                </a:ext>
              </a:extLst>
            </p:cNvPr>
            <p:cNvGrpSpPr>
              <a:grpSpLocks/>
            </p:cNvGrpSpPr>
            <p:nvPr userDrawn="1"/>
          </p:nvGrpSpPr>
          <p:grpSpPr bwMode="auto">
            <a:xfrm>
              <a:off x="5715000" y="314325"/>
              <a:ext cx="1792287" cy="1204913"/>
              <a:chOff x="3600" y="198"/>
              <a:chExt cx="1129" cy="759"/>
            </a:xfrm>
            <a:grpFill/>
          </p:grpSpPr>
          <p:sp>
            <p:nvSpPr>
              <p:cNvPr id="2099" name="Freeform 206">
                <a:extLst>
                  <a:ext uri="{FF2B5EF4-FFF2-40B4-BE49-F238E27FC236}">
                    <a16:creationId xmlns:a16="http://schemas.microsoft.com/office/drawing/2014/main" id="{701A32E9-1F78-4CD2-BE14-A7FBB35BED00}"/>
                  </a:ext>
                </a:extLst>
              </p:cNvPr>
              <p:cNvSpPr>
                <a:spLocks/>
              </p:cNvSpPr>
              <p:nvPr userDrawn="1"/>
            </p:nvSpPr>
            <p:spPr bwMode="auto">
              <a:xfrm>
                <a:off x="3684" y="57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0" name="Freeform 207">
                <a:extLst>
                  <a:ext uri="{FF2B5EF4-FFF2-40B4-BE49-F238E27FC236}">
                    <a16:creationId xmlns:a16="http://schemas.microsoft.com/office/drawing/2014/main" id="{58CE8BA7-2F2E-4E46-96D1-11AEA9B09A6D}"/>
                  </a:ext>
                </a:extLst>
              </p:cNvPr>
              <p:cNvSpPr>
                <a:spLocks/>
              </p:cNvSpPr>
              <p:nvPr userDrawn="1"/>
            </p:nvSpPr>
            <p:spPr bwMode="auto">
              <a:xfrm>
                <a:off x="3620" y="303"/>
                <a:ext cx="10" cy="5"/>
              </a:xfrm>
              <a:custGeom>
                <a:avLst/>
                <a:gdLst>
                  <a:gd name="T0" fmla="*/ 2 w 2"/>
                  <a:gd name="T1" fmla="*/ 0 h 1"/>
                  <a:gd name="T2" fmla="*/ 1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1"/>
                      <a:pt x="1" y="1"/>
                    </a:cubicBezTo>
                    <a:cubicBezTo>
                      <a:pt x="2" y="1"/>
                      <a:pt x="2" y="1"/>
                      <a:pt x="2"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1" name="Freeform 208">
                <a:extLst>
                  <a:ext uri="{FF2B5EF4-FFF2-40B4-BE49-F238E27FC236}">
                    <a16:creationId xmlns:a16="http://schemas.microsoft.com/office/drawing/2014/main" id="{F77DDFED-1A28-4A65-A8D4-ABD0EE569E33}"/>
                  </a:ext>
                </a:extLst>
              </p:cNvPr>
              <p:cNvSpPr>
                <a:spLocks/>
              </p:cNvSpPr>
              <p:nvPr userDrawn="1"/>
            </p:nvSpPr>
            <p:spPr bwMode="auto">
              <a:xfrm>
                <a:off x="3625" y="4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2" name="Freeform 209">
                <a:extLst>
                  <a:ext uri="{FF2B5EF4-FFF2-40B4-BE49-F238E27FC236}">
                    <a16:creationId xmlns:a16="http://schemas.microsoft.com/office/drawing/2014/main" id="{1979C2D5-6C99-471A-B97C-BB31CE79317D}"/>
                  </a:ext>
                </a:extLst>
              </p:cNvPr>
              <p:cNvSpPr>
                <a:spLocks/>
              </p:cNvSpPr>
              <p:nvPr userDrawn="1"/>
            </p:nvSpPr>
            <p:spPr bwMode="auto">
              <a:xfrm>
                <a:off x="3639" y="46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3" name="Freeform 210">
                <a:extLst>
                  <a:ext uri="{FF2B5EF4-FFF2-40B4-BE49-F238E27FC236}">
                    <a16:creationId xmlns:a16="http://schemas.microsoft.com/office/drawing/2014/main" id="{5A90D78E-DAB4-43A2-B314-D2DE8D8C41BF}"/>
                  </a:ext>
                </a:extLst>
              </p:cNvPr>
              <p:cNvSpPr>
                <a:spLocks/>
              </p:cNvSpPr>
              <p:nvPr userDrawn="1"/>
            </p:nvSpPr>
            <p:spPr bwMode="auto">
              <a:xfrm>
                <a:off x="3754" y="62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4" name="Freeform 211">
                <a:extLst>
                  <a:ext uri="{FF2B5EF4-FFF2-40B4-BE49-F238E27FC236}">
                    <a16:creationId xmlns:a16="http://schemas.microsoft.com/office/drawing/2014/main" id="{A6ABFA11-AC29-4871-8B07-B529951A7541}"/>
                  </a:ext>
                </a:extLst>
              </p:cNvPr>
              <p:cNvSpPr>
                <a:spLocks/>
              </p:cNvSpPr>
              <p:nvPr userDrawn="1"/>
            </p:nvSpPr>
            <p:spPr bwMode="auto">
              <a:xfrm>
                <a:off x="3749" y="223"/>
                <a:ext cx="10" cy="5"/>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0" y="0"/>
                      <a:pt x="0" y="0"/>
                    </a:cubicBezTo>
                    <a:cubicBezTo>
                      <a:pt x="1" y="0"/>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5" name="Freeform 212">
                <a:extLst>
                  <a:ext uri="{FF2B5EF4-FFF2-40B4-BE49-F238E27FC236}">
                    <a16:creationId xmlns:a16="http://schemas.microsoft.com/office/drawing/2014/main" id="{51119DC1-DD60-4203-80C4-E0F8CBBFFECD}"/>
                  </a:ext>
                </a:extLst>
              </p:cNvPr>
              <p:cNvSpPr>
                <a:spLocks/>
              </p:cNvSpPr>
              <p:nvPr userDrawn="1"/>
            </p:nvSpPr>
            <p:spPr bwMode="auto">
              <a:xfrm>
                <a:off x="3659" y="60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6" name="Freeform 213">
                <a:extLst>
                  <a:ext uri="{FF2B5EF4-FFF2-40B4-BE49-F238E27FC236}">
                    <a16:creationId xmlns:a16="http://schemas.microsoft.com/office/drawing/2014/main" id="{22BD14F1-0568-4721-9567-EC1079B87DBF}"/>
                  </a:ext>
                </a:extLst>
              </p:cNvPr>
              <p:cNvSpPr>
                <a:spLocks/>
              </p:cNvSpPr>
              <p:nvPr userDrawn="1"/>
            </p:nvSpPr>
            <p:spPr bwMode="auto">
              <a:xfrm>
                <a:off x="3739" y="218"/>
                <a:ext cx="10" cy="5"/>
              </a:xfrm>
              <a:custGeom>
                <a:avLst/>
                <a:gdLst>
                  <a:gd name="T0" fmla="*/ 0 w 2"/>
                  <a:gd name="T1" fmla="*/ 1 h 1"/>
                  <a:gd name="T2" fmla="*/ 1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1" y="1"/>
                    </a:cubicBezTo>
                    <a:cubicBezTo>
                      <a:pt x="1" y="1"/>
                      <a:pt x="1" y="1"/>
                      <a:pt x="2"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7" name="Freeform 214">
                <a:extLst>
                  <a:ext uri="{FF2B5EF4-FFF2-40B4-BE49-F238E27FC236}">
                    <a16:creationId xmlns:a16="http://schemas.microsoft.com/office/drawing/2014/main" id="{505E147C-D5B1-4DC0-8711-95F5FDF04349}"/>
                  </a:ext>
                </a:extLst>
              </p:cNvPr>
              <p:cNvSpPr>
                <a:spLocks/>
              </p:cNvSpPr>
              <p:nvPr userDrawn="1"/>
            </p:nvSpPr>
            <p:spPr bwMode="auto">
              <a:xfrm>
                <a:off x="3933" y="5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8" name="Freeform 215">
                <a:extLst>
                  <a:ext uri="{FF2B5EF4-FFF2-40B4-BE49-F238E27FC236}">
                    <a16:creationId xmlns:a16="http://schemas.microsoft.com/office/drawing/2014/main" id="{F2BD0ED3-516A-4DBC-8E76-E6F10C6E58D8}"/>
                  </a:ext>
                </a:extLst>
              </p:cNvPr>
              <p:cNvSpPr>
                <a:spLocks/>
              </p:cNvSpPr>
              <p:nvPr userDrawn="1"/>
            </p:nvSpPr>
            <p:spPr bwMode="auto">
              <a:xfrm>
                <a:off x="3968" y="43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9" name="Freeform 216">
                <a:extLst>
                  <a:ext uri="{FF2B5EF4-FFF2-40B4-BE49-F238E27FC236}">
                    <a16:creationId xmlns:a16="http://schemas.microsoft.com/office/drawing/2014/main" id="{662D7D42-25EE-4D50-B93E-BB3131D3CEA3}"/>
                  </a:ext>
                </a:extLst>
              </p:cNvPr>
              <p:cNvSpPr>
                <a:spLocks/>
              </p:cNvSpPr>
              <p:nvPr userDrawn="1"/>
            </p:nvSpPr>
            <p:spPr bwMode="auto">
              <a:xfrm>
                <a:off x="3824" y="2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0" name="Freeform 217">
                <a:extLst>
                  <a:ext uri="{FF2B5EF4-FFF2-40B4-BE49-F238E27FC236}">
                    <a16:creationId xmlns:a16="http://schemas.microsoft.com/office/drawing/2014/main" id="{940E8E11-1DD0-4413-A11F-E8A5EE4E2D2E}"/>
                  </a:ext>
                </a:extLst>
              </p:cNvPr>
              <p:cNvSpPr>
                <a:spLocks/>
              </p:cNvSpPr>
              <p:nvPr userDrawn="1"/>
            </p:nvSpPr>
            <p:spPr bwMode="auto">
              <a:xfrm>
                <a:off x="3829" y="24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1" name="Freeform 218">
                <a:extLst>
                  <a:ext uri="{FF2B5EF4-FFF2-40B4-BE49-F238E27FC236}">
                    <a16:creationId xmlns:a16="http://schemas.microsoft.com/office/drawing/2014/main" id="{1C23CA0B-6C97-4B1F-B204-8DE26C8D1C81}"/>
                  </a:ext>
                </a:extLst>
              </p:cNvPr>
              <p:cNvSpPr>
                <a:spLocks/>
              </p:cNvSpPr>
              <p:nvPr userDrawn="1"/>
            </p:nvSpPr>
            <p:spPr bwMode="auto">
              <a:xfrm>
                <a:off x="3724" y="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2" name="Freeform 219">
                <a:extLst>
                  <a:ext uri="{FF2B5EF4-FFF2-40B4-BE49-F238E27FC236}">
                    <a16:creationId xmlns:a16="http://schemas.microsoft.com/office/drawing/2014/main" id="{9DF62873-72CF-4779-A3D7-AA680A994210}"/>
                  </a:ext>
                </a:extLst>
              </p:cNvPr>
              <p:cNvSpPr>
                <a:spLocks/>
              </p:cNvSpPr>
              <p:nvPr userDrawn="1"/>
            </p:nvSpPr>
            <p:spPr bwMode="auto">
              <a:xfrm>
                <a:off x="3824" y="23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3" name="Freeform 220">
                <a:extLst>
                  <a:ext uri="{FF2B5EF4-FFF2-40B4-BE49-F238E27FC236}">
                    <a16:creationId xmlns:a16="http://schemas.microsoft.com/office/drawing/2014/main" id="{8B615E52-8480-49FB-BA91-D59F7897BC6B}"/>
                  </a:ext>
                </a:extLst>
              </p:cNvPr>
              <p:cNvSpPr>
                <a:spLocks/>
              </p:cNvSpPr>
              <p:nvPr userDrawn="1"/>
            </p:nvSpPr>
            <p:spPr bwMode="auto">
              <a:xfrm>
                <a:off x="3829" y="2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4" name="Freeform 221">
                <a:extLst>
                  <a:ext uri="{FF2B5EF4-FFF2-40B4-BE49-F238E27FC236}">
                    <a16:creationId xmlns:a16="http://schemas.microsoft.com/office/drawing/2014/main" id="{4691633A-4E7F-4A8B-A174-FDE86890599D}"/>
                  </a:ext>
                </a:extLst>
              </p:cNvPr>
              <p:cNvSpPr>
                <a:spLocks/>
              </p:cNvSpPr>
              <p:nvPr userDrawn="1"/>
            </p:nvSpPr>
            <p:spPr bwMode="auto">
              <a:xfrm>
                <a:off x="3819" y="228"/>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5" name="Freeform 222">
                <a:extLst>
                  <a:ext uri="{FF2B5EF4-FFF2-40B4-BE49-F238E27FC236}">
                    <a16:creationId xmlns:a16="http://schemas.microsoft.com/office/drawing/2014/main" id="{D1F9C508-0479-4313-A100-F14602662E10}"/>
                  </a:ext>
                </a:extLst>
              </p:cNvPr>
              <p:cNvSpPr>
                <a:spLocks/>
              </p:cNvSpPr>
              <p:nvPr userDrawn="1"/>
            </p:nvSpPr>
            <p:spPr bwMode="auto">
              <a:xfrm>
                <a:off x="3868" y="64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6" name="Rectangle 223">
                <a:extLst>
                  <a:ext uri="{FF2B5EF4-FFF2-40B4-BE49-F238E27FC236}">
                    <a16:creationId xmlns:a16="http://schemas.microsoft.com/office/drawing/2014/main" id="{F6DEDE47-EC69-4044-A811-F2C1C7D0FA8C}"/>
                  </a:ext>
                </a:extLst>
              </p:cNvPr>
              <p:cNvSpPr>
                <a:spLocks noChangeArrowheads="1"/>
              </p:cNvSpPr>
              <p:nvPr userDrawn="1"/>
            </p:nvSpPr>
            <p:spPr bwMode="auto">
              <a:xfrm>
                <a:off x="3649"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7" name="Freeform 224">
                <a:extLst>
                  <a:ext uri="{FF2B5EF4-FFF2-40B4-BE49-F238E27FC236}">
                    <a16:creationId xmlns:a16="http://schemas.microsoft.com/office/drawing/2014/main" id="{0F3CECF1-36C2-4366-B3A7-BA813F8DAF14}"/>
                  </a:ext>
                </a:extLst>
              </p:cNvPr>
              <p:cNvSpPr>
                <a:spLocks/>
              </p:cNvSpPr>
              <p:nvPr userDrawn="1"/>
            </p:nvSpPr>
            <p:spPr bwMode="auto">
              <a:xfrm>
                <a:off x="3634" y="368"/>
                <a:ext cx="15" cy="5"/>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3"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8" name="Freeform 225">
                <a:extLst>
                  <a:ext uri="{FF2B5EF4-FFF2-40B4-BE49-F238E27FC236}">
                    <a16:creationId xmlns:a16="http://schemas.microsoft.com/office/drawing/2014/main" id="{229E38E0-FEA8-4D19-8E49-C6FEE038F301}"/>
                  </a:ext>
                </a:extLst>
              </p:cNvPr>
              <p:cNvSpPr>
                <a:spLocks noEditPoints="1"/>
              </p:cNvSpPr>
              <p:nvPr userDrawn="1"/>
            </p:nvSpPr>
            <p:spPr bwMode="auto">
              <a:xfrm>
                <a:off x="3600" y="218"/>
                <a:ext cx="373" cy="480"/>
              </a:xfrm>
              <a:custGeom>
                <a:avLst/>
                <a:gdLst>
                  <a:gd name="T0" fmla="*/ 21 w 75"/>
                  <a:gd name="T1" fmla="*/ 75 h 96"/>
                  <a:gd name="T2" fmla="*/ 17 w 75"/>
                  <a:gd name="T3" fmla="*/ 71 h 96"/>
                  <a:gd name="T4" fmla="*/ 17 w 75"/>
                  <a:gd name="T5" fmla="*/ 68 h 96"/>
                  <a:gd name="T6" fmla="*/ 14 w 75"/>
                  <a:gd name="T7" fmla="*/ 64 h 96"/>
                  <a:gd name="T8" fmla="*/ 11 w 75"/>
                  <a:gd name="T9" fmla="*/ 58 h 96"/>
                  <a:gd name="T10" fmla="*/ 5 w 75"/>
                  <a:gd name="T11" fmla="*/ 50 h 96"/>
                  <a:gd name="T12" fmla="*/ 6 w 75"/>
                  <a:gd name="T13" fmla="*/ 50 h 96"/>
                  <a:gd name="T14" fmla="*/ 8 w 75"/>
                  <a:gd name="T15" fmla="*/ 49 h 96"/>
                  <a:gd name="T16" fmla="*/ 7 w 75"/>
                  <a:gd name="T17" fmla="*/ 43 h 96"/>
                  <a:gd name="T18" fmla="*/ 8 w 75"/>
                  <a:gd name="T19" fmla="*/ 37 h 96"/>
                  <a:gd name="T20" fmla="*/ 10 w 75"/>
                  <a:gd name="T21" fmla="*/ 30 h 96"/>
                  <a:gd name="T22" fmla="*/ 10 w 75"/>
                  <a:gd name="T23" fmla="*/ 25 h 96"/>
                  <a:gd name="T24" fmla="*/ 14 w 75"/>
                  <a:gd name="T25" fmla="*/ 20 h 96"/>
                  <a:gd name="T26" fmla="*/ 16 w 75"/>
                  <a:gd name="T27" fmla="*/ 19 h 96"/>
                  <a:gd name="T28" fmla="*/ 16 w 75"/>
                  <a:gd name="T29" fmla="*/ 14 h 96"/>
                  <a:gd name="T30" fmla="*/ 17 w 75"/>
                  <a:gd name="T31" fmla="*/ 9 h 96"/>
                  <a:gd name="T32" fmla="*/ 24 w 75"/>
                  <a:gd name="T33" fmla="*/ 10 h 96"/>
                  <a:gd name="T34" fmla="*/ 31 w 75"/>
                  <a:gd name="T35" fmla="*/ 8 h 96"/>
                  <a:gd name="T36" fmla="*/ 39 w 75"/>
                  <a:gd name="T37" fmla="*/ 6 h 96"/>
                  <a:gd name="T38" fmla="*/ 43 w 75"/>
                  <a:gd name="T39" fmla="*/ 7 h 96"/>
                  <a:gd name="T40" fmla="*/ 48 w 75"/>
                  <a:gd name="T41" fmla="*/ 7 h 96"/>
                  <a:gd name="T42" fmla="*/ 46 w 75"/>
                  <a:gd name="T43" fmla="*/ 3 h 96"/>
                  <a:gd name="T44" fmla="*/ 43 w 75"/>
                  <a:gd name="T45" fmla="*/ 3 h 96"/>
                  <a:gd name="T46" fmla="*/ 35 w 75"/>
                  <a:gd name="T47" fmla="*/ 1 h 96"/>
                  <a:gd name="T48" fmla="*/ 16 w 75"/>
                  <a:gd name="T49" fmla="*/ 4 h 96"/>
                  <a:gd name="T50" fmla="*/ 9 w 75"/>
                  <a:gd name="T51" fmla="*/ 13 h 96"/>
                  <a:gd name="T52" fmla="*/ 7 w 75"/>
                  <a:gd name="T53" fmla="*/ 17 h 96"/>
                  <a:gd name="T54" fmla="*/ 5 w 75"/>
                  <a:gd name="T55" fmla="*/ 21 h 96"/>
                  <a:gd name="T56" fmla="*/ 3 w 75"/>
                  <a:gd name="T57" fmla="*/ 27 h 96"/>
                  <a:gd name="T58" fmla="*/ 0 w 75"/>
                  <a:gd name="T59" fmla="*/ 44 h 96"/>
                  <a:gd name="T60" fmla="*/ 3 w 75"/>
                  <a:gd name="T61" fmla="*/ 51 h 96"/>
                  <a:gd name="T62" fmla="*/ 5 w 75"/>
                  <a:gd name="T63" fmla="*/ 59 h 96"/>
                  <a:gd name="T64" fmla="*/ 6 w 75"/>
                  <a:gd name="T65" fmla="*/ 69 h 96"/>
                  <a:gd name="T66" fmla="*/ 12 w 75"/>
                  <a:gd name="T67" fmla="*/ 77 h 96"/>
                  <a:gd name="T68" fmla="*/ 19 w 75"/>
                  <a:gd name="T69" fmla="*/ 85 h 96"/>
                  <a:gd name="T70" fmla="*/ 30 w 75"/>
                  <a:gd name="T71" fmla="*/ 93 h 96"/>
                  <a:gd name="T72" fmla="*/ 40 w 75"/>
                  <a:gd name="T73" fmla="*/ 93 h 96"/>
                  <a:gd name="T74" fmla="*/ 57 w 75"/>
                  <a:gd name="T75" fmla="*/ 91 h 96"/>
                  <a:gd name="T76" fmla="*/ 61 w 75"/>
                  <a:gd name="T77" fmla="*/ 90 h 96"/>
                  <a:gd name="T78" fmla="*/ 68 w 75"/>
                  <a:gd name="T79" fmla="*/ 78 h 96"/>
                  <a:gd name="T80" fmla="*/ 74 w 75"/>
                  <a:gd name="T81" fmla="*/ 65 h 96"/>
                  <a:gd name="T82" fmla="*/ 75 w 75"/>
                  <a:gd name="T83" fmla="*/ 45 h 96"/>
                  <a:gd name="T84" fmla="*/ 68 w 75"/>
                  <a:gd name="T85" fmla="*/ 43 h 96"/>
                  <a:gd name="T86" fmla="*/ 69 w 75"/>
                  <a:gd name="T87" fmla="*/ 56 h 96"/>
                  <a:gd name="T88" fmla="*/ 68 w 75"/>
                  <a:gd name="T89" fmla="*/ 62 h 96"/>
                  <a:gd name="T90" fmla="*/ 66 w 75"/>
                  <a:gd name="T91" fmla="*/ 72 h 96"/>
                  <a:gd name="T92" fmla="*/ 63 w 75"/>
                  <a:gd name="T93" fmla="*/ 79 h 96"/>
                  <a:gd name="T94" fmla="*/ 60 w 75"/>
                  <a:gd name="T95" fmla="*/ 84 h 96"/>
                  <a:gd name="T96" fmla="*/ 53 w 75"/>
                  <a:gd name="T97" fmla="*/ 88 h 96"/>
                  <a:gd name="T98" fmla="*/ 51 w 75"/>
                  <a:gd name="T99" fmla="*/ 86 h 96"/>
                  <a:gd name="T100" fmla="*/ 46 w 75"/>
                  <a:gd name="T101" fmla="*/ 87 h 96"/>
                  <a:gd name="T102" fmla="*/ 42 w 75"/>
                  <a:gd name="T103" fmla="*/ 88 h 96"/>
                  <a:gd name="T104" fmla="*/ 38 w 75"/>
                  <a:gd name="T105" fmla="*/ 87 h 96"/>
                  <a:gd name="T106" fmla="*/ 34 w 75"/>
                  <a:gd name="T107" fmla="*/ 86 h 96"/>
                  <a:gd name="T108" fmla="*/ 27 w 75"/>
                  <a:gd name="T109" fmla="*/ 81 h 96"/>
                  <a:gd name="T110" fmla="*/ 15 w 75"/>
                  <a:gd name="T111" fmla="*/ 68 h 96"/>
                  <a:gd name="T112" fmla="*/ 40 w 75"/>
                  <a:gd name="T113" fmla="*/ 2 h 96"/>
                  <a:gd name="T114" fmla="*/ 41 w 75"/>
                  <a:gd name="T115"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96">
                    <a:moveTo>
                      <a:pt x="24" y="78"/>
                    </a:moveTo>
                    <a:cubicBezTo>
                      <a:pt x="24" y="77"/>
                      <a:pt x="24" y="77"/>
                      <a:pt x="24" y="77"/>
                    </a:cubicBezTo>
                    <a:cubicBezTo>
                      <a:pt x="25" y="77"/>
                      <a:pt x="25" y="78"/>
                      <a:pt x="26" y="76"/>
                    </a:cubicBezTo>
                    <a:cubicBezTo>
                      <a:pt x="24" y="78"/>
                      <a:pt x="23" y="74"/>
                      <a:pt x="21" y="76"/>
                    </a:cubicBezTo>
                    <a:cubicBezTo>
                      <a:pt x="21" y="75"/>
                      <a:pt x="21" y="75"/>
                      <a:pt x="21" y="75"/>
                    </a:cubicBezTo>
                    <a:cubicBezTo>
                      <a:pt x="21" y="75"/>
                      <a:pt x="21" y="75"/>
                      <a:pt x="21" y="75"/>
                    </a:cubicBezTo>
                    <a:cubicBezTo>
                      <a:pt x="22" y="74"/>
                      <a:pt x="20" y="76"/>
                      <a:pt x="19" y="74"/>
                    </a:cubicBezTo>
                    <a:cubicBezTo>
                      <a:pt x="19" y="74"/>
                      <a:pt x="19" y="73"/>
                      <a:pt x="19" y="73"/>
                    </a:cubicBezTo>
                    <a:cubicBezTo>
                      <a:pt x="18" y="73"/>
                      <a:pt x="18" y="73"/>
                      <a:pt x="18" y="73"/>
                    </a:cubicBezTo>
                    <a:cubicBezTo>
                      <a:pt x="18" y="72"/>
                      <a:pt x="18" y="72"/>
                      <a:pt x="18" y="73"/>
                    </a:cubicBezTo>
                    <a:cubicBezTo>
                      <a:pt x="17" y="71"/>
                      <a:pt x="17" y="71"/>
                      <a:pt x="17" y="71"/>
                    </a:cubicBezTo>
                    <a:cubicBezTo>
                      <a:pt x="17" y="71"/>
                      <a:pt x="17" y="71"/>
                      <a:pt x="17" y="71"/>
                    </a:cubicBezTo>
                    <a:cubicBezTo>
                      <a:pt x="17" y="71"/>
                      <a:pt x="16" y="71"/>
                      <a:pt x="16" y="71"/>
                    </a:cubicBezTo>
                    <a:cubicBezTo>
                      <a:pt x="16" y="70"/>
                      <a:pt x="16" y="71"/>
                      <a:pt x="16" y="71"/>
                    </a:cubicBezTo>
                    <a:cubicBezTo>
                      <a:pt x="15" y="70"/>
                      <a:pt x="15" y="70"/>
                      <a:pt x="15" y="70"/>
                    </a:cubicBezTo>
                    <a:cubicBezTo>
                      <a:pt x="15" y="69"/>
                      <a:pt x="16" y="70"/>
                      <a:pt x="17" y="70"/>
                    </a:cubicBezTo>
                    <a:cubicBezTo>
                      <a:pt x="18" y="68"/>
                      <a:pt x="16" y="70"/>
                      <a:pt x="16" y="68"/>
                    </a:cubicBezTo>
                    <a:cubicBezTo>
                      <a:pt x="17" y="68"/>
                      <a:pt x="17" y="68"/>
                      <a:pt x="17" y="68"/>
                    </a:cubicBezTo>
                    <a:cubicBezTo>
                      <a:pt x="18" y="67"/>
                      <a:pt x="17" y="67"/>
                      <a:pt x="17" y="65"/>
                    </a:cubicBezTo>
                    <a:cubicBezTo>
                      <a:pt x="17" y="66"/>
                      <a:pt x="16" y="68"/>
                      <a:pt x="15" y="68"/>
                    </a:cubicBezTo>
                    <a:cubicBezTo>
                      <a:pt x="15" y="67"/>
                      <a:pt x="15" y="67"/>
                      <a:pt x="14" y="66"/>
                    </a:cubicBezTo>
                    <a:cubicBezTo>
                      <a:pt x="15" y="66"/>
                      <a:pt x="15" y="66"/>
                      <a:pt x="14" y="65"/>
                    </a:cubicBezTo>
                    <a:cubicBezTo>
                      <a:pt x="15" y="65"/>
                      <a:pt x="15" y="65"/>
                      <a:pt x="15" y="65"/>
                    </a:cubicBezTo>
                    <a:cubicBezTo>
                      <a:pt x="15" y="64"/>
                      <a:pt x="14" y="64"/>
                      <a:pt x="14" y="64"/>
                    </a:cubicBezTo>
                    <a:cubicBezTo>
                      <a:pt x="13" y="63"/>
                      <a:pt x="14" y="63"/>
                      <a:pt x="15" y="62"/>
                    </a:cubicBezTo>
                    <a:cubicBezTo>
                      <a:pt x="14" y="61"/>
                      <a:pt x="14" y="64"/>
                      <a:pt x="13" y="62"/>
                    </a:cubicBezTo>
                    <a:cubicBezTo>
                      <a:pt x="13" y="61"/>
                      <a:pt x="12" y="61"/>
                      <a:pt x="11" y="59"/>
                    </a:cubicBezTo>
                    <a:cubicBezTo>
                      <a:pt x="11" y="58"/>
                      <a:pt x="12" y="59"/>
                      <a:pt x="12" y="59"/>
                    </a:cubicBezTo>
                    <a:cubicBezTo>
                      <a:pt x="11" y="59"/>
                      <a:pt x="11" y="59"/>
                      <a:pt x="11" y="59"/>
                    </a:cubicBezTo>
                    <a:cubicBezTo>
                      <a:pt x="11" y="58"/>
                      <a:pt x="11" y="58"/>
                      <a:pt x="11" y="58"/>
                    </a:cubicBezTo>
                    <a:cubicBezTo>
                      <a:pt x="11" y="58"/>
                      <a:pt x="10" y="59"/>
                      <a:pt x="10" y="58"/>
                    </a:cubicBezTo>
                    <a:cubicBezTo>
                      <a:pt x="8" y="58"/>
                      <a:pt x="11" y="55"/>
                      <a:pt x="9" y="55"/>
                    </a:cubicBezTo>
                    <a:cubicBezTo>
                      <a:pt x="9" y="54"/>
                      <a:pt x="10" y="55"/>
                      <a:pt x="10" y="54"/>
                    </a:cubicBezTo>
                    <a:cubicBezTo>
                      <a:pt x="9" y="53"/>
                      <a:pt x="9" y="53"/>
                      <a:pt x="8" y="52"/>
                    </a:cubicBezTo>
                    <a:cubicBezTo>
                      <a:pt x="8" y="51"/>
                      <a:pt x="8" y="51"/>
                      <a:pt x="8" y="51"/>
                    </a:cubicBezTo>
                    <a:cubicBezTo>
                      <a:pt x="8" y="52"/>
                      <a:pt x="6" y="51"/>
                      <a:pt x="5" y="50"/>
                    </a:cubicBezTo>
                    <a:cubicBezTo>
                      <a:pt x="5" y="50"/>
                      <a:pt x="5" y="51"/>
                      <a:pt x="4" y="51"/>
                    </a:cubicBezTo>
                    <a:cubicBezTo>
                      <a:pt x="4" y="49"/>
                      <a:pt x="4" y="49"/>
                      <a:pt x="4" y="49"/>
                    </a:cubicBezTo>
                    <a:cubicBezTo>
                      <a:pt x="4" y="49"/>
                      <a:pt x="4" y="49"/>
                      <a:pt x="5" y="49"/>
                    </a:cubicBezTo>
                    <a:cubicBezTo>
                      <a:pt x="5" y="49"/>
                      <a:pt x="4" y="49"/>
                      <a:pt x="4" y="49"/>
                    </a:cubicBezTo>
                    <a:cubicBezTo>
                      <a:pt x="5" y="49"/>
                      <a:pt x="5" y="49"/>
                      <a:pt x="6" y="49"/>
                    </a:cubicBezTo>
                    <a:cubicBezTo>
                      <a:pt x="6" y="49"/>
                      <a:pt x="6" y="50"/>
                      <a:pt x="6" y="50"/>
                    </a:cubicBezTo>
                    <a:cubicBezTo>
                      <a:pt x="6" y="50"/>
                      <a:pt x="7" y="50"/>
                      <a:pt x="8" y="50"/>
                    </a:cubicBezTo>
                    <a:cubicBezTo>
                      <a:pt x="8" y="50"/>
                      <a:pt x="8" y="50"/>
                      <a:pt x="7" y="50"/>
                    </a:cubicBezTo>
                    <a:cubicBezTo>
                      <a:pt x="8" y="50"/>
                      <a:pt x="8" y="50"/>
                      <a:pt x="8" y="50"/>
                    </a:cubicBezTo>
                    <a:cubicBezTo>
                      <a:pt x="8" y="50"/>
                      <a:pt x="8" y="50"/>
                      <a:pt x="7" y="49"/>
                    </a:cubicBezTo>
                    <a:cubicBezTo>
                      <a:pt x="9" y="49"/>
                      <a:pt x="9" y="49"/>
                      <a:pt x="9" y="49"/>
                    </a:cubicBezTo>
                    <a:cubicBezTo>
                      <a:pt x="8" y="49"/>
                      <a:pt x="8" y="49"/>
                      <a:pt x="8" y="49"/>
                    </a:cubicBezTo>
                    <a:cubicBezTo>
                      <a:pt x="8" y="49"/>
                      <a:pt x="9" y="47"/>
                      <a:pt x="9" y="47"/>
                    </a:cubicBezTo>
                    <a:cubicBezTo>
                      <a:pt x="7" y="45"/>
                      <a:pt x="5" y="44"/>
                      <a:pt x="5" y="42"/>
                    </a:cubicBezTo>
                    <a:cubicBezTo>
                      <a:pt x="6" y="43"/>
                      <a:pt x="6" y="42"/>
                      <a:pt x="7" y="42"/>
                    </a:cubicBezTo>
                    <a:cubicBezTo>
                      <a:pt x="6" y="43"/>
                      <a:pt x="8" y="44"/>
                      <a:pt x="8" y="45"/>
                    </a:cubicBezTo>
                    <a:cubicBezTo>
                      <a:pt x="8" y="44"/>
                      <a:pt x="8" y="44"/>
                      <a:pt x="9" y="45"/>
                    </a:cubicBezTo>
                    <a:cubicBezTo>
                      <a:pt x="9" y="45"/>
                      <a:pt x="7" y="43"/>
                      <a:pt x="7" y="43"/>
                    </a:cubicBezTo>
                    <a:cubicBezTo>
                      <a:pt x="8" y="43"/>
                      <a:pt x="8" y="42"/>
                      <a:pt x="9" y="42"/>
                    </a:cubicBezTo>
                    <a:cubicBezTo>
                      <a:pt x="7" y="42"/>
                      <a:pt x="7" y="40"/>
                      <a:pt x="7" y="39"/>
                    </a:cubicBezTo>
                    <a:cubicBezTo>
                      <a:pt x="7" y="39"/>
                      <a:pt x="8" y="39"/>
                      <a:pt x="8" y="40"/>
                    </a:cubicBezTo>
                    <a:cubicBezTo>
                      <a:pt x="9" y="39"/>
                      <a:pt x="6" y="39"/>
                      <a:pt x="7" y="38"/>
                    </a:cubicBezTo>
                    <a:cubicBezTo>
                      <a:pt x="7" y="38"/>
                      <a:pt x="7" y="38"/>
                      <a:pt x="7" y="38"/>
                    </a:cubicBezTo>
                    <a:cubicBezTo>
                      <a:pt x="7" y="38"/>
                      <a:pt x="7" y="36"/>
                      <a:pt x="8" y="37"/>
                    </a:cubicBezTo>
                    <a:cubicBezTo>
                      <a:pt x="8" y="37"/>
                      <a:pt x="8" y="37"/>
                      <a:pt x="8" y="37"/>
                    </a:cubicBezTo>
                    <a:cubicBezTo>
                      <a:pt x="8" y="35"/>
                      <a:pt x="9" y="32"/>
                      <a:pt x="7" y="31"/>
                    </a:cubicBezTo>
                    <a:cubicBezTo>
                      <a:pt x="7" y="31"/>
                      <a:pt x="9" y="32"/>
                      <a:pt x="9" y="32"/>
                    </a:cubicBezTo>
                    <a:cubicBezTo>
                      <a:pt x="9" y="32"/>
                      <a:pt x="8" y="31"/>
                      <a:pt x="7" y="30"/>
                    </a:cubicBezTo>
                    <a:cubicBezTo>
                      <a:pt x="6" y="29"/>
                      <a:pt x="5" y="28"/>
                      <a:pt x="5" y="28"/>
                    </a:cubicBezTo>
                    <a:cubicBezTo>
                      <a:pt x="6" y="28"/>
                      <a:pt x="9" y="28"/>
                      <a:pt x="10" y="30"/>
                    </a:cubicBezTo>
                    <a:cubicBezTo>
                      <a:pt x="10" y="30"/>
                      <a:pt x="10" y="29"/>
                      <a:pt x="10" y="28"/>
                    </a:cubicBezTo>
                    <a:cubicBezTo>
                      <a:pt x="10" y="29"/>
                      <a:pt x="8" y="28"/>
                      <a:pt x="8" y="28"/>
                    </a:cubicBezTo>
                    <a:cubicBezTo>
                      <a:pt x="10" y="27"/>
                      <a:pt x="9" y="28"/>
                      <a:pt x="11" y="27"/>
                    </a:cubicBezTo>
                    <a:cubicBezTo>
                      <a:pt x="10" y="27"/>
                      <a:pt x="9" y="26"/>
                      <a:pt x="9" y="25"/>
                    </a:cubicBezTo>
                    <a:cubicBezTo>
                      <a:pt x="9" y="26"/>
                      <a:pt x="11" y="26"/>
                      <a:pt x="11" y="26"/>
                    </a:cubicBezTo>
                    <a:cubicBezTo>
                      <a:pt x="11" y="26"/>
                      <a:pt x="11" y="26"/>
                      <a:pt x="10" y="25"/>
                    </a:cubicBezTo>
                    <a:cubicBezTo>
                      <a:pt x="10" y="25"/>
                      <a:pt x="10" y="24"/>
                      <a:pt x="10" y="24"/>
                    </a:cubicBezTo>
                    <a:cubicBezTo>
                      <a:pt x="10" y="25"/>
                      <a:pt x="11" y="25"/>
                      <a:pt x="12" y="25"/>
                    </a:cubicBezTo>
                    <a:cubicBezTo>
                      <a:pt x="11" y="25"/>
                      <a:pt x="12" y="24"/>
                      <a:pt x="12" y="23"/>
                    </a:cubicBezTo>
                    <a:cubicBezTo>
                      <a:pt x="12" y="23"/>
                      <a:pt x="12" y="24"/>
                      <a:pt x="12" y="24"/>
                    </a:cubicBezTo>
                    <a:cubicBezTo>
                      <a:pt x="13" y="22"/>
                      <a:pt x="10" y="21"/>
                      <a:pt x="11" y="19"/>
                    </a:cubicBezTo>
                    <a:cubicBezTo>
                      <a:pt x="11" y="19"/>
                      <a:pt x="13" y="21"/>
                      <a:pt x="14" y="20"/>
                    </a:cubicBezTo>
                    <a:cubicBezTo>
                      <a:pt x="13" y="19"/>
                      <a:pt x="10" y="16"/>
                      <a:pt x="11" y="14"/>
                    </a:cubicBezTo>
                    <a:cubicBezTo>
                      <a:pt x="12" y="14"/>
                      <a:pt x="12" y="14"/>
                      <a:pt x="12" y="14"/>
                    </a:cubicBezTo>
                    <a:cubicBezTo>
                      <a:pt x="12" y="12"/>
                      <a:pt x="12" y="12"/>
                      <a:pt x="12" y="12"/>
                    </a:cubicBezTo>
                    <a:cubicBezTo>
                      <a:pt x="12" y="13"/>
                      <a:pt x="13" y="15"/>
                      <a:pt x="13" y="16"/>
                    </a:cubicBezTo>
                    <a:cubicBezTo>
                      <a:pt x="14" y="18"/>
                      <a:pt x="14" y="19"/>
                      <a:pt x="14" y="20"/>
                    </a:cubicBezTo>
                    <a:cubicBezTo>
                      <a:pt x="15" y="19"/>
                      <a:pt x="15" y="20"/>
                      <a:pt x="16" y="19"/>
                    </a:cubicBezTo>
                    <a:cubicBezTo>
                      <a:pt x="16" y="19"/>
                      <a:pt x="16" y="20"/>
                      <a:pt x="16" y="20"/>
                    </a:cubicBezTo>
                    <a:cubicBezTo>
                      <a:pt x="16" y="20"/>
                      <a:pt x="17" y="19"/>
                      <a:pt x="17" y="19"/>
                    </a:cubicBezTo>
                    <a:cubicBezTo>
                      <a:pt x="16" y="18"/>
                      <a:pt x="17" y="17"/>
                      <a:pt x="17" y="16"/>
                    </a:cubicBezTo>
                    <a:cubicBezTo>
                      <a:pt x="17" y="16"/>
                      <a:pt x="16" y="17"/>
                      <a:pt x="16" y="17"/>
                    </a:cubicBezTo>
                    <a:cubicBezTo>
                      <a:pt x="16" y="18"/>
                      <a:pt x="16" y="19"/>
                      <a:pt x="16" y="19"/>
                    </a:cubicBezTo>
                    <a:cubicBezTo>
                      <a:pt x="15" y="18"/>
                      <a:pt x="14" y="16"/>
                      <a:pt x="16" y="14"/>
                    </a:cubicBezTo>
                    <a:cubicBezTo>
                      <a:pt x="16" y="14"/>
                      <a:pt x="17" y="16"/>
                      <a:pt x="17" y="16"/>
                    </a:cubicBezTo>
                    <a:cubicBezTo>
                      <a:pt x="17" y="16"/>
                      <a:pt x="18" y="15"/>
                      <a:pt x="18" y="15"/>
                    </a:cubicBezTo>
                    <a:cubicBezTo>
                      <a:pt x="18" y="16"/>
                      <a:pt x="18" y="16"/>
                      <a:pt x="18" y="16"/>
                    </a:cubicBezTo>
                    <a:cubicBezTo>
                      <a:pt x="19" y="16"/>
                      <a:pt x="18" y="14"/>
                      <a:pt x="20" y="14"/>
                    </a:cubicBezTo>
                    <a:cubicBezTo>
                      <a:pt x="20" y="14"/>
                      <a:pt x="21" y="15"/>
                      <a:pt x="21" y="14"/>
                    </a:cubicBezTo>
                    <a:cubicBezTo>
                      <a:pt x="20" y="13"/>
                      <a:pt x="17" y="10"/>
                      <a:pt x="17" y="9"/>
                    </a:cubicBezTo>
                    <a:cubicBezTo>
                      <a:pt x="17" y="8"/>
                      <a:pt x="19" y="8"/>
                      <a:pt x="20" y="9"/>
                    </a:cubicBezTo>
                    <a:cubicBezTo>
                      <a:pt x="21" y="9"/>
                      <a:pt x="21" y="11"/>
                      <a:pt x="22" y="12"/>
                    </a:cubicBezTo>
                    <a:cubicBezTo>
                      <a:pt x="21" y="12"/>
                      <a:pt x="21" y="11"/>
                      <a:pt x="21" y="11"/>
                    </a:cubicBezTo>
                    <a:cubicBezTo>
                      <a:pt x="22" y="11"/>
                      <a:pt x="22" y="12"/>
                      <a:pt x="23" y="11"/>
                    </a:cubicBezTo>
                    <a:cubicBezTo>
                      <a:pt x="22" y="10"/>
                      <a:pt x="24" y="11"/>
                      <a:pt x="22" y="10"/>
                    </a:cubicBezTo>
                    <a:cubicBezTo>
                      <a:pt x="23" y="10"/>
                      <a:pt x="23" y="10"/>
                      <a:pt x="24" y="10"/>
                    </a:cubicBezTo>
                    <a:cubicBezTo>
                      <a:pt x="23" y="9"/>
                      <a:pt x="24" y="7"/>
                      <a:pt x="25" y="6"/>
                    </a:cubicBezTo>
                    <a:cubicBezTo>
                      <a:pt x="25" y="6"/>
                      <a:pt x="25" y="7"/>
                      <a:pt x="25" y="7"/>
                    </a:cubicBezTo>
                    <a:cubicBezTo>
                      <a:pt x="27" y="6"/>
                      <a:pt x="28" y="7"/>
                      <a:pt x="30" y="6"/>
                    </a:cubicBezTo>
                    <a:cubicBezTo>
                      <a:pt x="30" y="7"/>
                      <a:pt x="31" y="7"/>
                      <a:pt x="30" y="8"/>
                    </a:cubicBezTo>
                    <a:cubicBezTo>
                      <a:pt x="31" y="7"/>
                      <a:pt x="31" y="7"/>
                      <a:pt x="31" y="7"/>
                    </a:cubicBezTo>
                    <a:cubicBezTo>
                      <a:pt x="32" y="8"/>
                      <a:pt x="30" y="7"/>
                      <a:pt x="31" y="8"/>
                    </a:cubicBezTo>
                    <a:cubicBezTo>
                      <a:pt x="31" y="8"/>
                      <a:pt x="32" y="7"/>
                      <a:pt x="33" y="7"/>
                    </a:cubicBezTo>
                    <a:cubicBezTo>
                      <a:pt x="33" y="6"/>
                      <a:pt x="31" y="7"/>
                      <a:pt x="31" y="7"/>
                    </a:cubicBezTo>
                    <a:cubicBezTo>
                      <a:pt x="30" y="6"/>
                      <a:pt x="32" y="4"/>
                      <a:pt x="34" y="3"/>
                    </a:cubicBezTo>
                    <a:cubicBezTo>
                      <a:pt x="35" y="3"/>
                      <a:pt x="34" y="4"/>
                      <a:pt x="35" y="4"/>
                    </a:cubicBezTo>
                    <a:cubicBezTo>
                      <a:pt x="37" y="4"/>
                      <a:pt x="37" y="1"/>
                      <a:pt x="40" y="3"/>
                    </a:cubicBezTo>
                    <a:cubicBezTo>
                      <a:pt x="40" y="4"/>
                      <a:pt x="39" y="5"/>
                      <a:pt x="39" y="6"/>
                    </a:cubicBezTo>
                    <a:cubicBezTo>
                      <a:pt x="38" y="6"/>
                      <a:pt x="38" y="5"/>
                      <a:pt x="37" y="5"/>
                    </a:cubicBezTo>
                    <a:cubicBezTo>
                      <a:pt x="38" y="5"/>
                      <a:pt x="38" y="5"/>
                      <a:pt x="38" y="5"/>
                    </a:cubicBezTo>
                    <a:cubicBezTo>
                      <a:pt x="37" y="6"/>
                      <a:pt x="37" y="6"/>
                      <a:pt x="36" y="5"/>
                    </a:cubicBezTo>
                    <a:cubicBezTo>
                      <a:pt x="37" y="6"/>
                      <a:pt x="41" y="6"/>
                      <a:pt x="42" y="8"/>
                    </a:cubicBezTo>
                    <a:cubicBezTo>
                      <a:pt x="43" y="8"/>
                      <a:pt x="44" y="8"/>
                      <a:pt x="43" y="7"/>
                    </a:cubicBezTo>
                    <a:cubicBezTo>
                      <a:pt x="43" y="7"/>
                      <a:pt x="43" y="7"/>
                      <a:pt x="43" y="7"/>
                    </a:cubicBezTo>
                    <a:cubicBezTo>
                      <a:pt x="42" y="6"/>
                      <a:pt x="44" y="6"/>
                      <a:pt x="44" y="6"/>
                    </a:cubicBezTo>
                    <a:cubicBezTo>
                      <a:pt x="45" y="6"/>
                      <a:pt x="46" y="5"/>
                      <a:pt x="47" y="6"/>
                    </a:cubicBezTo>
                    <a:cubicBezTo>
                      <a:pt x="47" y="7"/>
                      <a:pt x="47" y="7"/>
                      <a:pt x="47" y="7"/>
                    </a:cubicBezTo>
                    <a:cubicBezTo>
                      <a:pt x="47" y="7"/>
                      <a:pt x="46" y="6"/>
                      <a:pt x="46" y="6"/>
                    </a:cubicBezTo>
                    <a:cubicBezTo>
                      <a:pt x="47" y="6"/>
                      <a:pt x="47" y="9"/>
                      <a:pt x="48" y="8"/>
                    </a:cubicBezTo>
                    <a:cubicBezTo>
                      <a:pt x="48" y="7"/>
                      <a:pt x="48" y="7"/>
                      <a:pt x="48" y="7"/>
                    </a:cubicBezTo>
                    <a:cubicBezTo>
                      <a:pt x="49" y="6"/>
                      <a:pt x="50" y="6"/>
                      <a:pt x="51" y="7"/>
                    </a:cubicBezTo>
                    <a:cubicBezTo>
                      <a:pt x="51" y="6"/>
                      <a:pt x="51" y="7"/>
                      <a:pt x="51" y="5"/>
                    </a:cubicBezTo>
                    <a:cubicBezTo>
                      <a:pt x="51" y="7"/>
                      <a:pt x="48" y="4"/>
                      <a:pt x="48" y="6"/>
                    </a:cubicBezTo>
                    <a:cubicBezTo>
                      <a:pt x="48" y="4"/>
                      <a:pt x="47" y="5"/>
                      <a:pt x="47" y="3"/>
                    </a:cubicBezTo>
                    <a:cubicBezTo>
                      <a:pt x="47" y="3"/>
                      <a:pt x="47" y="4"/>
                      <a:pt x="46" y="3"/>
                    </a:cubicBezTo>
                    <a:cubicBezTo>
                      <a:pt x="46" y="3"/>
                      <a:pt x="46" y="3"/>
                      <a:pt x="46" y="3"/>
                    </a:cubicBezTo>
                    <a:cubicBezTo>
                      <a:pt x="46" y="3"/>
                      <a:pt x="46" y="3"/>
                      <a:pt x="46" y="3"/>
                    </a:cubicBezTo>
                    <a:cubicBezTo>
                      <a:pt x="46" y="3"/>
                      <a:pt x="46" y="3"/>
                      <a:pt x="46" y="3"/>
                    </a:cubicBezTo>
                    <a:cubicBezTo>
                      <a:pt x="46" y="3"/>
                      <a:pt x="46" y="3"/>
                      <a:pt x="46" y="3"/>
                    </a:cubicBezTo>
                    <a:cubicBezTo>
                      <a:pt x="46" y="4"/>
                      <a:pt x="46" y="4"/>
                      <a:pt x="46" y="4"/>
                    </a:cubicBezTo>
                    <a:cubicBezTo>
                      <a:pt x="45" y="5"/>
                      <a:pt x="44" y="4"/>
                      <a:pt x="43" y="4"/>
                    </a:cubicBezTo>
                    <a:cubicBezTo>
                      <a:pt x="42" y="4"/>
                      <a:pt x="43" y="4"/>
                      <a:pt x="43" y="3"/>
                    </a:cubicBezTo>
                    <a:cubicBezTo>
                      <a:pt x="42" y="4"/>
                      <a:pt x="42" y="4"/>
                      <a:pt x="42" y="4"/>
                    </a:cubicBezTo>
                    <a:cubicBezTo>
                      <a:pt x="42" y="3"/>
                      <a:pt x="41" y="2"/>
                      <a:pt x="42" y="2"/>
                    </a:cubicBezTo>
                    <a:cubicBezTo>
                      <a:pt x="41" y="2"/>
                      <a:pt x="41" y="2"/>
                      <a:pt x="41" y="2"/>
                    </a:cubicBezTo>
                    <a:cubicBezTo>
                      <a:pt x="41" y="1"/>
                      <a:pt x="39" y="1"/>
                      <a:pt x="39" y="1"/>
                    </a:cubicBezTo>
                    <a:cubicBezTo>
                      <a:pt x="38" y="0"/>
                      <a:pt x="37" y="1"/>
                      <a:pt x="38" y="1"/>
                    </a:cubicBezTo>
                    <a:cubicBezTo>
                      <a:pt x="38" y="1"/>
                      <a:pt x="35" y="1"/>
                      <a:pt x="35" y="1"/>
                    </a:cubicBezTo>
                    <a:cubicBezTo>
                      <a:pt x="35" y="1"/>
                      <a:pt x="35" y="1"/>
                      <a:pt x="35" y="1"/>
                    </a:cubicBezTo>
                    <a:cubicBezTo>
                      <a:pt x="33" y="1"/>
                      <a:pt x="31" y="2"/>
                      <a:pt x="29" y="1"/>
                    </a:cubicBezTo>
                    <a:cubicBezTo>
                      <a:pt x="28" y="1"/>
                      <a:pt x="27" y="2"/>
                      <a:pt x="26" y="2"/>
                    </a:cubicBezTo>
                    <a:cubicBezTo>
                      <a:pt x="26" y="1"/>
                      <a:pt x="26" y="1"/>
                      <a:pt x="26" y="1"/>
                    </a:cubicBezTo>
                    <a:cubicBezTo>
                      <a:pt x="25" y="2"/>
                      <a:pt x="23" y="1"/>
                      <a:pt x="22" y="2"/>
                    </a:cubicBezTo>
                    <a:cubicBezTo>
                      <a:pt x="21" y="1"/>
                      <a:pt x="18" y="4"/>
                      <a:pt x="16" y="4"/>
                    </a:cubicBezTo>
                    <a:cubicBezTo>
                      <a:pt x="17" y="5"/>
                      <a:pt x="17" y="5"/>
                      <a:pt x="17" y="5"/>
                    </a:cubicBezTo>
                    <a:cubicBezTo>
                      <a:pt x="16" y="6"/>
                      <a:pt x="15" y="7"/>
                      <a:pt x="14" y="8"/>
                    </a:cubicBezTo>
                    <a:cubicBezTo>
                      <a:pt x="15" y="8"/>
                      <a:pt x="15" y="8"/>
                      <a:pt x="15" y="8"/>
                    </a:cubicBezTo>
                    <a:cubicBezTo>
                      <a:pt x="15" y="10"/>
                      <a:pt x="12" y="10"/>
                      <a:pt x="11" y="11"/>
                    </a:cubicBezTo>
                    <a:cubicBezTo>
                      <a:pt x="11" y="11"/>
                      <a:pt x="11" y="11"/>
                      <a:pt x="12" y="11"/>
                    </a:cubicBezTo>
                    <a:cubicBezTo>
                      <a:pt x="10" y="11"/>
                      <a:pt x="10" y="12"/>
                      <a:pt x="9" y="13"/>
                    </a:cubicBezTo>
                    <a:cubicBezTo>
                      <a:pt x="9" y="14"/>
                      <a:pt x="9" y="15"/>
                      <a:pt x="8" y="16"/>
                    </a:cubicBezTo>
                    <a:cubicBezTo>
                      <a:pt x="8" y="16"/>
                      <a:pt x="7" y="17"/>
                      <a:pt x="7" y="17"/>
                    </a:cubicBezTo>
                    <a:cubicBezTo>
                      <a:pt x="7" y="17"/>
                      <a:pt x="7" y="17"/>
                      <a:pt x="7" y="17"/>
                    </a:cubicBezTo>
                    <a:cubicBezTo>
                      <a:pt x="7" y="17"/>
                      <a:pt x="7" y="17"/>
                      <a:pt x="7" y="17"/>
                    </a:cubicBezTo>
                    <a:cubicBezTo>
                      <a:pt x="7" y="17"/>
                      <a:pt x="6" y="17"/>
                      <a:pt x="6" y="17"/>
                    </a:cubicBezTo>
                    <a:cubicBezTo>
                      <a:pt x="7" y="17"/>
                      <a:pt x="7" y="17"/>
                      <a:pt x="7" y="17"/>
                    </a:cubicBezTo>
                    <a:cubicBezTo>
                      <a:pt x="7" y="17"/>
                      <a:pt x="7" y="18"/>
                      <a:pt x="6" y="18"/>
                    </a:cubicBezTo>
                    <a:cubicBezTo>
                      <a:pt x="6" y="18"/>
                      <a:pt x="6" y="18"/>
                      <a:pt x="6" y="18"/>
                    </a:cubicBezTo>
                    <a:cubicBezTo>
                      <a:pt x="6" y="18"/>
                      <a:pt x="6" y="18"/>
                      <a:pt x="6" y="18"/>
                    </a:cubicBezTo>
                    <a:cubicBezTo>
                      <a:pt x="5" y="19"/>
                      <a:pt x="6" y="19"/>
                      <a:pt x="6" y="19"/>
                    </a:cubicBezTo>
                    <a:cubicBezTo>
                      <a:pt x="6" y="19"/>
                      <a:pt x="6" y="19"/>
                      <a:pt x="7" y="20"/>
                    </a:cubicBezTo>
                    <a:cubicBezTo>
                      <a:pt x="5" y="19"/>
                      <a:pt x="6" y="21"/>
                      <a:pt x="5" y="21"/>
                    </a:cubicBezTo>
                    <a:cubicBezTo>
                      <a:pt x="5" y="22"/>
                      <a:pt x="4" y="24"/>
                      <a:pt x="6" y="25"/>
                    </a:cubicBezTo>
                    <a:cubicBezTo>
                      <a:pt x="5" y="25"/>
                      <a:pt x="5" y="25"/>
                      <a:pt x="5" y="24"/>
                    </a:cubicBezTo>
                    <a:cubicBezTo>
                      <a:pt x="5" y="25"/>
                      <a:pt x="5" y="25"/>
                      <a:pt x="5" y="26"/>
                    </a:cubicBezTo>
                    <a:cubicBezTo>
                      <a:pt x="4" y="26"/>
                      <a:pt x="4" y="26"/>
                      <a:pt x="4" y="26"/>
                    </a:cubicBezTo>
                    <a:cubicBezTo>
                      <a:pt x="5" y="28"/>
                      <a:pt x="5" y="28"/>
                      <a:pt x="5" y="28"/>
                    </a:cubicBezTo>
                    <a:cubicBezTo>
                      <a:pt x="4" y="28"/>
                      <a:pt x="3" y="28"/>
                      <a:pt x="3" y="27"/>
                    </a:cubicBezTo>
                    <a:cubicBezTo>
                      <a:pt x="4" y="30"/>
                      <a:pt x="3" y="29"/>
                      <a:pt x="4" y="31"/>
                    </a:cubicBezTo>
                    <a:cubicBezTo>
                      <a:pt x="3" y="31"/>
                      <a:pt x="3" y="31"/>
                      <a:pt x="3" y="31"/>
                    </a:cubicBezTo>
                    <a:cubicBezTo>
                      <a:pt x="3" y="31"/>
                      <a:pt x="4" y="32"/>
                      <a:pt x="3" y="33"/>
                    </a:cubicBezTo>
                    <a:cubicBezTo>
                      <a:pt x="1" y="34"/>
                      <a:pt x="2" y="39"/>
                      <a:pt x="1" y="42"/>
                    </a:cubicBezTo>
                    <a:cubicBezTo>
                      <a:pt x="3" y="41"/>
                      <a:pt x="0" y="43"/>
                      <a:pt x="1" y="44"/>
                    </a:cubicBezTo>
                    <a:cubicBezTo>
                      <a:pt x="1" y="44"/>
                      <a:pt x="1" y="44"/>
                      <a:pt x="0" y="44"/>
                    </a:cubicBezTo>
                    <a:cubicBezTo>
                      <a:pt x="1" y="45"/>
                      <a:pt x="0" y="46"/>
                      <a:pt x="1" y="47"/>
                    </a:cubicBezTo>
                    <a:cubicBezTo>
                      <a:pt x="1" y="48"/>
                      <a:pt x="0" y="47"/>
                      <a:pt x="0" y="47"/>
                    </a:cubicBezTo>
                    <a:cubicBezTo>
                      <a:pt x="0" y="47"/>
                      <a:pt x="0" y="48"/>
                      <a:pt x="0" y="48"/>
                    </a:cubicBezTo>
                    <a:cubicBezTo>
                      <a:pt x="0" y="48"/>
                      <a:pt x="0" y="48"/>
                      <a:pt x="0" y="47"/>
                    </a:cubicBezTo>
                    <a:cubicBezTo>
                      <a:pt x="0" y="49"/>
                      <a:pt x="1" y="49"/>
                      <a:pt x="3" y="49"/>
                    </a:cubicBezTo>
                    <a:cubicBezTo>
                      <a:pt x="2" y="50"/>
                      <a:pt x="2" y="50"/>
                      <a:pt x="3" y="51"/>
                    </a:cubicBezTo>
                    <a:cubicBezTo>
                      <a:pt x="3" y="51"/>
                      <a:pt x="3" y="52"/>
                      <a:pt x="2" y="51"/>
                    </a:cubicBezTo>
                    <a:cubicBezTo>
                      <a:pt x="2" y="51"/>
                      <a:pt x="2" y="55"/>
                      <a:pt x="3" y="54"/>
                    </a:cubicBezTo>
                    <a:cubicBezTo>
                      <a:pt x="3" y="55"/>
                      <a:pt x="3" y="55"/>
                      <a:pt x="4" y="55"/>
                    </a:cubicBezTo>
                    <a:cubicBezTo>
                      <a:pt x="4" y="57"/>
                      <a:pt x="4" y="57"/>
                      <a:pt x="4" y="58"/>
                    </a:cubicBezTo>
                    <a:cubicBezTo>
                      <a:pt x="4" y="58"/>
                      <a:pt x="4" y="58"/>
                      <a:pt x="4" y="58"/>
                    </a:cubicBezTo>
                    <a:cubicBezTo>
                      <a:pt x="6" y="58"/>
                      <a:pt x="5" y="58"/>
                      <a:pt x="5" y="59"/>
                    </a:cubicBezTo>
                    <a:cubicBezTo>
                      <a:pt x="5" y="59"/>
                      <a:pt x="5" y="59"/>
                      <a:pt x="5" y="59"/>
                    </a:cubicBezTo>
                    <a:cubicBezTo>
                      <a:pt x="5" y="62"/>
                      <a:pt x="6" y="60"/>
                      <a:pt x="6" y="63"/>
                    </a:cubicBezTo>
                    <a:cubicBezTo>
                      <a:pt x="6" y="62"/>
                      <a:pt x="6" y="62"/>
                      <a:pt x="6" y="62"/>
                    </a:cubicBezTo>
                    <a:cubicBezTo>
                      <a:pt x="8" y="62"/>
                      <a:pt x="6" y="65"/>
                      <a:pt x="7" y="66"/>
                    </a:cubicBezTo>
                    <a:cubicBezTo>
                      <a:pt x="8" y="65"/>
                      <a:pt x="8" y="65"/>
                      <a:pt x="8" y="65"/>
                    </a:cubicBezTo>
                    <a:cubicBezTo>
                      <a:pt x="8" y="66"/>
                      <a:pt x="6" y="68"/>
                      <a:pt x="6" y="69"/>
                    </a:cubicBezTo>
                    <a:cubicBezTo>
                      <a:pt x="6" y="69"/>
                      <a:pt x="6" y="69"/>
                      <a:pt x="6" y="69"/>
                    </a:cubicBezTo>
                    <a:cubicBezTo>
                      <a:pt x="6" y="71"/>
                      <a:pt x="7" y="68"/>
                      <a:pt x="8" y="70"/>
                    </a:cubicBezTo>
                    <a:cubicBezTo>
                      <a:pt x="7" y="70"/>
                      <a:pt x="6" y="70"/>
                      <a:pt x="6" y="71"/>
                    </a:cubicBezTo>
                    <a:cubicBezTo>
                      <a:pt x="6" y="72"/>
                      <a:pt x="10" y="73"/>
                      <a:pt x="9" y="74"/>
                    </a:cubicBezTo>
                    <a:cubicBezTo>
                      <a:pt x="10" y="74"/>
                      <a:pt x="10" y="73"/>
                      <a:pt x="11" y="74"/>
                    </a:cubicBezTo>
                    <a:cubicBezTo>
                      <a:pt x="11" y="74"/>
                      <a:pt x="11" y="77"/>
                      <a:pt x="12" y="77"/>
                    </a:cubicBezTo>
                    <a:cubicBezTo>
                      <a:pt x="12" y="77"/>
                      <a:pt x="12" y="77"/>
                      <a:pt x="12" y="77"/>
                    </a:cubicBezTo>
                    <a:cubicBezTo>
                      <a:pt x="13" y="78"/>
                      <a:pt x="14" y="79"/>
                      <a:pt x="15" y="79"/>
                    </a:cubicBezTo>
                    <a:cubicBezTo>
                      <a:pt x="14" y="80"/>
                      <a:pt x="15" y="81"/>
                      <a:pt x="16" y="82"/>
                    </a:cubicBezTo>
                    <a:cubicBezTo>
                      <a:pt x="18" y="82"/>
                      <a:pt x="19" y="83"/>
                      <a:pt x="18" y="84"/>
                    </a:cubicBezTo>
                    <a:cubicBezTo>
                      <a:pt x="18" y="84"/>
                      <a:pt x="19" y="85"/>
                      <a:pt x="20" y="85"/>
                    </a:cubicBezTo>
                    <a:cubicBezTo>
                      <a:pt x="19" y="85"/>
                      <a:pt x="19" y="85"/>
                      <a:pt x="19" y="85"/>
                    </a:cubicBezTo>
                    <a:cubicBezTo>
                      <a:pt x="20" y="87"/>
                      <a:pt x="21" y="86"/>
                      <a:pt x="22" y="86"/>
                    </a:cubicBezTo>
                    <a:cubicBezTo>
                      <a:pt x="22" y="87"/>
                      <a:pt x="22" y="87"/>
                      <a:pt x="22" y="87"/>
                    </a:cubicBezTo>
                    <a:cubicBezTo>
                      <a:pt x="23" y="89"/>
                      <a:pt x="24" y="89"/>
                      <a:pt x="26" y="89"/>
                    </a:cubicBezTo>
                    <a:cubicBezTo>
                      <a:pt x="26" y="90"/>
                      <a:pt x="26" y="90"/>
                      <a:pt x="26" y="90"/>
                    </a:cubicBezTo>
                    <a:cubicBezTo>
                      <a:pt x="26" y="89"/>
                      <a:pt x="28" y="93"/>
                      <a:pt x="31" y="93"/>
                    </a:cubicBezTo>
                    <a:cubicBezTo>
                      <a:pt x="31" y="93"/>
                      <a:pt x="31" y="93"/>
                      <a:pt x="30" y="93"/>
                    </a:cubicBezTo>
                    <a:cubicBezTo>
                      <a:pt x="32" y="93"/>
                      <a:pt x="33" y="94"/>
                      <a:pt x="34" y="95"/>
                    </a:cubicBezTo>
                    <a:cubicBezTo>
                      <a:pt x="36" y="96"/>
                      <a:pt x="37" y="96"/>
                      <a:pt x="38" y="94"/>
                    </a:cubicBezTo>
                    <a:cubicBezTo>
                      <a:pt x="39" y="94"/>
                      <a:pt x="39" y="94"/>
                      <a:pt x="39" y="94"/>
                    </a:cubicBezTo>
                    <a:cubicBezTo>
                      <a:pt x="37" y="93"/>
                      <a:pt x="40" y="92"/>
                      <a:pt x="39" y="92"/>
                    </a:cubicBezTo>
                    <a:cubicBezTo>
                      <a:pt x="40" y="92"/>
                      <a:pt x="41" y="93"/>
                      <a:pt x="40" y="93"/>
                    </a:cubicBezTo>
                    <a:cubicBezTo>
                      <a:pt x="40" y="93"/>
                      <a:pt x="40" y="93"/>
                      <a:pt x="40" y="93"/>
                    </a:cubicBezTo>
                    <a:cubicBezTo>
                      <a:pt x="39" y="95"/>
                      <a:pt x="43" y="94"/>
                      <a:pt x="43" y="95"/>
                    </a:cubicBezTo>
                    <a:cubicBezTo>
                      <a:pt x="47" y="95"/>
                      <a:pt x="52" y="95"/>
                      <a:pt x="56" y="93"/>
                    </a:cubicBezTo>
                    <a:cubicBezTo>
                      <a:pt x="55" y="92"/>
                      <a:pt x="55" y="92"/>
                      <a:pt x="55" y="92"/>
                    </a:cubicBezTo>
                    <a:cubicBezTo>
                      <a:pt x="56" y="91"/>
                      <a:pt x="56" y="91"/>
                      <a:pt x="56" y="91"/>
                    </a:cubicBezTo>
                    <a:cubicBezTo>
                      <a:pt x="57" y="92"/>
                      <a:pt x="57" y="92"/>
                      <a:pt x="56" y="93"/>
                    </a:cubicBezTo>
                    <a:cubicBezTo>
                      <a:pt x="57" y="93"/>
                      <a:pt x="57" y="91"/>
                      <a:pt x="57" y="91"/>
                    </a:cubicBezTo>
                    <a:cubicBezTo>
                      <a:pt x="59" y="90"/>
                      <a:pt x="57" y="93"/>
                      <a:pt x="58" y="92"/>
                    </a:cubicBezTo>
                    <a:cubicBezTo>
                      <a:pt x="58" y="92"/>
                      <a:pt x="59" y="92"/>
                      <a:pt x="59" y="92"/>
                    </a:cubicBezTo>
                    <a:cubicBezTo>
                      <a:pt x="58" y="92"/>
                      <a:pt x="58" y="92"/>
                      <a:pt x="58" y="92"/>
                    </a:cubicBezTo>
                    <a:cubicBezTo>
                      <a:pt x="59" y="91"/>
                      <a:pt x="58" y="90"/>
                      <a:pt x="60" y="90"/>
                    </a:cubicBezTo>
                    <a:cubicBezTo>
                      <a:pt x="60" y="90"/>
                      <a:pt x="60" y="90"/>
                      <a:pt x="61" y="90"/>
                    </a:cubicBezTo>
                    <a:cubicBezTo>
                      <a:pt x="61" y="90"/>
                      <a:pt x="61" y="90"/>
                      <a:pt x="61" y="90"/>
                    </a:cubicBezTo>
                    <a:cubicBezTo>
                      <a:pt x="61" y="90"/>
                      <a:pt x="63" y="89"/>
                      <a:pt x="63" y="89"/>
                    </a:cubicBezTo>
                    <a:cubicBezTo>
                      <a:pt x="61" y="88"/>
                      <a:pt x="61" y="88"/>
                      <a:pt x="61" y="88"/>
                    </a:cubicBezTo>
                    <a:cubicBezTo>
                      <a:pt x="62" y="87"/>
                      <a:pt x="63" y="87"/>
                      <a:pt x="61" y="87"/>
                    </a:cubicBezTo>
                    <a:cubicBezTo>
                      <a:pt x="64" y="88"/>
                      <a:pt x="66" y="83"/>
                      <a:pt x="67" y="82"/>
                    </a:cubicBezTo>
                    <a:cubicBezTo>
                      <a:pt x="67" y="81"/>
                      <a:pt x="68" y="80"/>
                      <a:pt x="69" y="79"/>
                    </a:cubicBezTo>
                    <a:cubicBezTo>
                      <a:pt x="68" y="79"/>
                      <a:pt x="67" y="79"/>
                      <a:pt x="68" y="78"/>
                    </a:cubicBezTo>
                    <a:cubicBezTo>
                      <a:pt x="70" y="79"/>
                      <a:pt x="70" y="76"/>
                      <a:pt x="72" y="76"/>
                    </a:cubicBezTo>
                    <a:cubicBezTo>
                      <a:pt x="70" y="76"/>
                      <a:pt x="73" y="73"/>
                      <a:pt x="71" y="74"/>
                    </a:cubicBezTo>
                    <a:cubicBezTo>
                      <a:pt x="71" y="73"/>
                      <a:pt x="72" y="74"/>
                      <a:pt x="72" y="73"/>
                    </a:cubicBezTo>
                    <a:cubicBezTo>
                      <a:pt x="72" y="72"/>
                      <a:pt x="73" y="71"/>
                      <a:pt x="74" y="70"/>
                    </a:cubicBezTo>
                    <a:cubicBezTo>
                      <a:pt x="74" y="68"/>
                      <a:pt x="75" y="67"/>
                      <a:pt x="75" y="66"/>
                    </a:cubicBezTo>
                    <a:cubicBezTo>
                      <a:pt x="75" y="66"/>
                      <a:pt x="74" y="66"/>
                      <a:pt x="74" y="65"/>
                    </a:cubicBezTo>
                    <a:cubicBezTo>
                      <a:pt x="75" y="64"/>
                      <a:pt x="75" y="64"/>
                      <a:pt x="75" y="64"/>
                    </a:cubicBezTo>
                    <a:cubicBezTo>
                      <a:pt x="75" y="63"/>
                      <a:pt x="74" y="63"/>
                      <a:pt x="75" y="62"/>
                    </a:cubicBezTo>
                    <a:cubicBezTo>
                      <a:pt x="75" y="62"/>
                      <a:pt x="74" y="63"/>
                      <a:pt x="74" y="62"/>
                    </a:cubicBezTo>
                    <a:cubicBezTo>
                      <a:pt x="75" y="60"/>
                      <a:pt x="75" y="57"/>
                      <a:pt x="75" y="54"/>
                    </a:cubicBezTo>
                    <a:cubicBezTo>
                      <a:pt x="75" y="51"/>
                      <a:pt x="74" y="48"/>
                      <a:pt x="75" y="45"/>
                    </a:cubicBezTo>
                    <a:cubicBezTo>
                      <a:pt x="75" y="46"/>
                      <a:pt x="75" y="46"/>
                      <a:pt x="75" y="45"/>
                    </a:cubicBezTo>
                    <a:cubicBezTo>
                      <a:pt x="75" y="45"/>
                      <a:pt x="74" y="45"/>
                      <a:pt x="73" y="45"/>
                    </a:cubicBezTo>
                    <a:cubicBezTo>
                      <a:pt x="73" y="45"/>
                      <a:pt x="74" y="45"/>
                      <a:pt x="74" y="44"/>
                    </a:cubicBezTo>
                    <a:cubicBezTo>
                      <a:pt x="74" y="43"/>
                      <a:pt x="74" y="43"/>
                      <a:pt x="74" y="43"/>
                    </a:cubicBezTo>
                    <a:cubicBezTo>
                      <a:pt x="73" y="43"/>
                      <a:pt x="74" y="40"/>
                      <a:pt x="72" y="40"/>
                    </a:cubicBezTo>
                    <a:cubicBezTo>
                      <a:pt x="73" y="41"/>
                      <a:pt x="73" y="41"/>
                      <a:pt x="73" y="41"/>
                    </a:cubicBezTo>
                    <a:cubicBezTo>
                      <a:pt x="71" y="40"/>
                      <a:pt x="70" y="43"/>
                      <a:pt x="68" y="43"/>
                    </a:cubicBezTo>
                    <a:cubicBezTo>
                      <a:pt x="70" y="44"/>
                      <a:pt x="67" y="46"/>
                      <a:pt x="69" y="47"/>
                    </a:cubicBezTo>
                    <a:cubicBezTo>
                      <a:pt x="69" y="48"/>
                      <a:pt x="68" y="47"/>
                      <a:pt x="68" y="48"/>
                    </a:cubicBezTo>
                    <a:cubicBezTo>
                      <a:pt x="69" y="48"/>
                      <a:pt x="69" y="48"/>
                      <a:pt x="69" y="49"/>
                    </a:cubicBezTo>
                    <a:cubicBezTo>
                      <a:pt x="69" y="49"/>
                      <a:pt x="69" y="49"/>
                      <a:pt x="69" y="49"/>
                    </a:cubicBezTo>
                    <a:cubicBezTo>
                      <a:pt x="69" y="52"/>
                      <a:pt x="68" y="53"/>
                      <a:pt x="68" y="56"/>
                    </a:cubicBezTo>
                    <a:cubicBezTo>
                      <a:pt x="69" y="56"/>
                      <a:pt x="69" y="56"/>
                      <a:pt x="69" y="56"/>
                    </a:cubicBezTo>
                    <a:cubicBezTo>
                      <a:pt x="69" y="56"/>
                      <a:pt x="68" y="56"/>
                      <a:pt x="68" y="57"/>
                    </a:cubicBezTo>
                    <a:cubicBezTo>
                      <a:pt x="70" y="57"/>
                      <a:pt x="68" y="55"/>
                      <a:pt x="70" y="56"/>
                    </a:cubicBezTo>
                    <a:cubicBezTo>
                      <a:pt x="68" y="56"/>
                      <a:pt x="69" y="60"/>
                      <a:pt x="67" y="60"/>
                    </a:cubicBezTo>
                    <a:cubicBezTo>
                      <a:pt x="67" y="61"/>
                      <a:pt x="68" y="60"/>
                      <a:pt x="68" y="61"/>
                    </a:cubicBezTo>
                    <a:cubicBezTo>
                      <a:pt x="68" y="61"/>
                      <a:pt x="68" y="61"/>
                      <a:pt x="68" y="61"/>
                    </a:cubicBezTo>
                    <a:cubicBezTo>
                      <a:pt x="68" y="62"/>
                      <a:pt x="68" y="62"/>
                      <a:pt x="68" y="62"/>
                    </a:cubicBezTo>
                    <a:cubicBezTo>
                      <a:pt x="68" y="62"/>
                      <a:pt x="67" y="62"/>
                      <a:pt x="67" y="62"/>
                    </a:cubicBezTo>
                    <a:cubicBezTo>
                      <a:pt x="67" y="62"/>
                      <a:pt x="67" y="62"/>
                      <a:pt x="67" y="62"/>
                    </a:cubicBezTo>
                    <a:cubicBezTo>
                      <a:pt x="66" y="63"/>
                      <a:pt x="67" y="64"/>
                      <a:pt x="67" y="64"/>
                    </a:cubicBezTo>
                    <a:cubicBezTo>
                      <a:pt x="67" y="64"/>
                      <a:pt x="67" y="63"/>
                      <a:pt x="67" y="63"/>
                    </a:cubicBezTo>
                    <a:cubicBezTo>
                      <a:pt x="67" y="65"/>
                      <a:pt x="67" y="66"/>
                      <a:pt x="66" y="68"/>
                    </a:cubicBezTo>
                    <a:cubicBezTo>
                      <a:pt x="66" y="69"/>
                      <a:pt x="66" y="70"/>
                      <a:pt x="66" y="72"/>
                    </a:cubicBezTo>
                    <a:cubicBezTo>
                      <a:pt x="66" y="72"/>
                      <a:pt x="66" y="72"/>
                      <a:pt x="66" y="72"/>
                    </a:cubicBezTo>
                    <a:cubicBezTo>
                      <a:pt x="66" y="74"/>
                      <a:pt x="65" y="73"/>
                      <a:pt x="65" y="75"/>
                    </a:cubicBezTo>
                    <a:cubicBezTo>
                      <a:pt x="64" y="75"/>
                      <a:pt x="64" y="75"/>
                      <a:pt x="64" y="75"/>
                    </a:cubicBezTo>
                    <a:cubicBezTo>
                      <a:pt x="65" y="75"/>
                      <a:pt x="65" y="76"/>
                      <a:pt x="64" y="76"/>
                    </a:cubicBezTo>
                    <a:cubicBezTo>
                      <a:pt x="64" y="76"/>
                      <a:pt x="63" y="77"/>
                      <a:pt x="63" y="76"/>
                    </a:cubicBezTo>
                    <a:cubicBezTo>
                      <a:pt x="63" y="78"/>
                      <a:pt x="63" y="77"/>
                      <a:pt x="63" y="79"/>
                    </a:cubicBezTo>
                    <a:cubicBezTo>
                      <a:pt x="63" y="79"/>
                      <a:pt x="63" y="79"/>
                      <a:pt x="63" y="79"/>
                    </a:cubicBezTo>
                    <a:cubicBezTo>
                      <a:pt x="63" y="80"/>
                      <a:pt x="63" y="80"/>
                      <a:pt x="63" y="81"/>
                    </a:cubicBezTo>
                    <a:cubicBezTo>
                      <a:pt x="63" y="80"/>
                      <a:pt x="61" y="81"/>
                      <a:pt x="61" y="79"/>
                    </a:cubicBezTo>
                    <a:cubicBezTo>
                      <a:pt x="59" y="80"/>
                      <a:pt x="60" y="83"/>
                      <a:pt x="58" y="82"/>
                    </a:cubicBezTo>
                    <a:cubicBezTo>
                      <a:pt x="59" y="84"/>
                      <a:pt x="60" y="81"/>
                      <a:pt x="60" y="82"/>
                    </a:cubicBezTo>
                    <a:cubicBezTo>
                      <a:pt x="61" y="82"/>
                      <a:pt x="61" y="84"/>
                      <a:pt x="60" y="84"/>
                    </a:cubicBezTo>
                    <a:cubicBezTo>
                      <a:pt x="59" y="84"/>
                      <a:pt x="57" y="83"/>
                      <a:pt x="56" y="84"/>
                    </a:cubicBezTo>
                    <a:cubicBezTo>
                      <a:pt x="56" y="84"/>
                      <a:pt x="56" y="84"/>
                      <a:pt x="56" y="84"/>
                    </a:cubicBezTo>
                    <a:cubicBezTo>
                      <a:pt x="56" y="84"/>
                      <a:pt x="56" y="85"/>
                      <a:pt x="55" y="85"/>
                    </a:cubicBezTo>
                    <a:cubicBezTo>
                      <a:pt x="55" y="86"/>
                      <a:pt x="54" y="85"/>
                      <a:pt x="54" y="87"/>
                    </a:cubicBezTo>
                    <a:cubicBezTo>
                      <a:pt x="54" y="87"/>
                      <a:pt x="56" y="85"/>
                      <a:pt x="56" y="85"/>
                    </a:cubicBezTo>
                    <a:cubicBezTo>
                      <a:pt x="55" y="86"/>
                      <a:pt x="55" y="88"/>
                      <a:pt x="53" y="88"/>
                    </a:cubicBezTo>
                    <a:cubicBezTo>
                      <a:pt x="53" y="88"/>
                      <a:pt x="54" y="87"/>
                      <a:pt x="54" y="87"/>
                    </a:cubicBezTo>
                    <a:cubicBezTo>
                      <a:pt x="53" y="87"/>
                      <a:pt x="53" y="88"/>
                      <a:pt x="52" y="87"/>
                    </a:cubicBezTo>
                    <a:cubicBezTo>
                      <a:pt x="52" y="86"/>
                      <a:pt x="54" y="86"/>
                      <a:pt x="54" y="85"/>
                    </a:cubicBezTo>
                    <a:cubicBezTo>
                      <a:pt x="54" y="84"/>
                      <a:pt x="53" y="87"/>
                      <a:pt x="53" y="85"/>
                    </a:cubicBezTo>
                    <a:cubicBezTo>
                      <a:pt x="53" y="87"/>
                      <a:pt x="51" y="85"/>
                      <a:pt x="51" y="87"/>
                    </a:cubicBezTo>
                    <a:cubicBezTo>
                      <a:pt x="51" y="86"/>
                      <a:pt x="51" y="86"/>
                      <a:pt x="51" y="86"/>
                    </a:cubicBezTo>
                    <a:cubicBezTo>
                      <a:pt x="51" y="87"/>
                      <a:pt x="50" y="87"/>
                      <a:pt x="50" y="87"/>
                    </a:cubicBezTo>
                    <a:cubicBezTo>
                      <a:pt x="50" y="86"/>
                      <a:pt x="50" y="86"/>
                      <a:pt x="50" y="86"/>
                    </a:cubicBezTo>
                    <a:cubicBezTo>
                      <a:pt x="50" y="87"/>
                      <a:pt x="49" y="86"/>
                      <a:pt x="48" y="86"/>
                    </a:cubicBezTo>
                    <a:cubicBezTo>
                      <a:pt x="50" y="86"/>
                      <a:pt x="49" y="87"/>
                      <a:pt x="49" y="88"/>
                    </a:cubicBezTo>
                    <a:cubicBezTo>
                      <a:pt x="48" y="89"/>
                      <a:pt x="48" y="86"/>
                      <a:pt x="46" y="86"/>
                    </a:cubicBezTo>
                    <a:cubicBezTo>
                      <a:pt x="46" y="86"/>
                      <a:pt x="47" y="87"/>
                      <a:pt x="46" y="87"/>
                    </a:cubicBezTo>
                    <a:cubicBezTo>
                      <a:pt x="46" y="87"/>
                      <a:pt x="45" y="87"/>
                      <a:pt x="45" y="86"/>
                    </a:cubicBezTo>
                    <a:cubicBezTo>
                      <a:pt x="43" y="87"/>
                      <a:pt x="45" y="87"/>
                      <a:pt x="45" y="88"/>
                    </a:cubicBezTo>
                    <a:cubicBezTo>
                      <a:pt x="44" y="87"/>
                      <a:pt x="44" y="89"/>
                      <a:pt x="43" y="89"/>
                    </a:cubicBezTo>
                    <a:cubicBezTo>
                      <a:pt x="43" y="88"/>
                      <a:pt x="43" y="88"/>
                      <a:pt x="43" y="88"/>
                    </a:cubicBezTo>
                    <a:cubicBezTo>
                      <a:pt x="41" y="87"/>
                      <a:pt x="43" y="90"/>
                      <a:pt x="41" y="89"/>
                    </a:cubicBezTo>
                    <a:cubicBezTo>
                      <a:pt x="42" y="88"/>
                      <a:pt x="42" y="88"/>
                      <a:pt x="42" y="88"/>
                    </a:cubicBezTo>
                    <a:cubicBezTo>
                      <a:pt x="41" y="88"/>
                      <a:pt x="41" y="88"/>
                      <a:pt x="41" y="88"/>
                    </a:cubicBezTo>
                    <a:cubicBezTo>
                      <a:pt x="41" y="87"/>
                      <a:pt x="41" y="87"/>
                      <a:pt x="41" y="87"/>
                    </a:cubicBezTo>
                    <a:cubicBezTo>
                      <a:pt x="40" y="88"/>
                      <a:pt x="40" y="87"/>
                      <a:pt x="39" y="87"/>
                    </a:cubicBezTo>
                    <a:cubicBezTo>
                      <a:pt x="39" y="88"/>
                      <a:pt x="38" y="89"/>
                      <a:pt x="38" y="88"/>
                    </a:cubicBezTo>
                    <a:cubicBezTo>
                      <a:pt x="37" y="88"/>
                      <a:pt x="38" y="88"/>
                      <a:pt x="37" y="87"/>
                    </a:cubicBezTo>
                    <a:cubicBezTo>
                      <a:pt x="37" y="87"/>
                      <a:pt x="38" y="86"/>
                      <a:pt x="38" y="87"/>
                    </a:cubicBezTo>
                    <a:cubicBezTo>
                      <a:pt x="38" y="87"/>
                      <a:pt x="38" y="87"/>
                      <a:pt x="39" y="87"/>
                    </a:cubicBezTo>
                    <a:cubicBezTo>
                      <a:pt x="38" y="86"/>
                      <a:pt x="37" y="86"/>
                      <a:pt x="37" y="86"/>
                    </a:cubicBezTo>
                    <a:cubicBezTo>
                      <a:pt x="37" y="86"/>
                      <a:pt x="37" y="86"/>
                      <a:pt x="37" y="86"/>
                    </a:cubicBezTo>
                    <a:cubicBezTo>
                      <a:pt x="35" y="87"/>
                      <a:pt x="35" y="87"/>
                      <a:pt x="35" y="87"/>
                    </a:cubicBezTo>
                    <a:cubicBezTo>
                      <a:pt x="35" y="86"/>
                      <a:pt x="35" y="86"/>
                      <a:pt x="36" y="86"/>
                    </a:cubicBezTo>
                    <a:cubicBezTo>
                      <a:pt x="35" y="86"/>
                      <a:pt x="35" y="86"/>
                      <a:pt x="34" y="86"/>
                    </a:cubicBezTo>
                    <a:cubicBezTo>
                      <a:pt x="35" y="86"/>
                      <a:pt x="35" y="85"/>
                      <a:pt x="36" y="85"/>
                    </a:cubicBezTo>
                    <a:cubicBezTo>
                      <a:pt x="36" y="85"/>
                      <a:pt x="34" y="85"/>
                      <a:pt x="34" y="85"/>
                    </a:cubicBezTo>
                    <a:cubicBezTo>
                      <a:pt x="34" y="85"/>
                      <a:pt x="34" y="84"/>
                      <a:pt x="34" y="84"/>
                    </a:cubicBezTo>
                    <a:cubicBezTo>
                      <a:pt x="33" y="83"/>
                      <a:pt x="31" y="84"/>
                      <a:pt x="31" y="83"/>
                    </a:cubicBezTo>
                    <a:cubicBezTo>
                      <a:pt x="30" y="83"/>
                      <a:pt x="30" y="83"/>
                      <a:pt x="30" y="83"/>
                    </a:cubicBezTo>
                    <a:cubicBezTo>
                      <a:pt x="29" y="82"/>
                      <a:pt x="29" y="81"/>
                      <a:pt x="27" y="81"/>
                    </a:cubicBezTo>
                    <a:cubicBezTo>
                      <a:pt x="27" y="79"/>
                      <a:pt x="27" y="79"/>
                      <a:pt x="27" y="79"/>
                    </a:cubicBezTo>
                    <a:cubicBezTo>
                      <a:pt x="26" y="79"/>
                      <a:pt x="27" y="81"/>
                      <a:pt x="25" y="81"/>
                    </a:cubicBezTo>
                    <a:cubicBezTo>
                      <a:pt x="24" y="80"/>
                      <a:pt x="26" y="79"/>
                      <a:pt x="26" y="79"/>
                    </a:cubicBezTo>
                    <a:cubicBezTo>
                      <a:pt x="25" y="79"/>
                      <a:pt x="23" y="79"/>
                      <a:pt x="23" y="78"/>
                    </a:cubicBezTo>
                    <a:cubicBezTo>
                      <a:pt x="23" y="78"/>
                      <a:pt x="23" y="78"/>
                      <a:pt x="24" y="78"/>
                    </a:cubicBezTo>
                    <a:close/>
                    <a:moveTo>
                      <a:pt x="15" y="68"/>
                    </a:moveTo>
                    <a:cubicBezTo>
                      <a:pt x="15" y="68"/>
                      <a:pt x="16" y="68"/>
                      <a:pt x="16" y="68"/>
                    </a:cubicBezTo>
                    <a:cubicBezTo>
                      <a:pt x="15" y="69"/>
                      <a:pt x="15" y="68"/>
                      <a:pt x="15" y="68"/>
                    </a:cubicBezTo>
                    <a:close/>
                    <a:moveTo>
                      <a:pt x="7" y="48"/>
                    </a:moveTo>
                    <a:cubicBezTo>
                      <a:pt x="7" y="48"/>
                      <a:pt x="7" y="48"/>
                      <a:pt x="7" y="49"/>
                    </a:cubicBezTo>
                    <a:cubicBezTo>
                      <a:pt x="7" y="48"/>
                      <a:pt x="7" y="48"/>
                      <a:pt x="7" y="48"/>
                    </a:cubicBezTo>
                    <a:close/>
                    <a:moveTo>
                      <a:pt x="40" y="2"/>
                    </a:moveTo>
                    <a:cubicBezTo>
                      <a:pt x="40" y="2"/>
                      <a:pt x="40" y="2"/>
                      <a:pt x="40" y="2"/>
                    </a:cubicBezTo>
                    <a:cubicBezTo>
                      <a:pt x="39" y="1"/>
                      <a:pt x="40" y="2"/>
                      <a:pt x="40" y="2"/>
                    </a:cubicBezTo>
                    <a:close/>
                    <a:moveTo>
                      <a:pt x="41" y="3"/>
                    </a:moveTo>
                    <a:cubicBezTo>
                      <a:pt x="42" y="3"/>
                      <a:pt x="42" y="2"/>
                      <a:pt x="42" y="2"/>
                    </a:cubicBezTo>
                    <a:cubicBezTo>
                      <a:pt x="41" y="2"/>
                      <a:pt x="41" y="2"/>
                      <a:pt x="41" y="2"/>
                    </a:cubicBezTo>
                    <a:cubicBezTo>
                      <a:pt x="41" y="2"/>
                      <a:pt x="41" y="3"/>
                      <a:pt x="41" y="3"/>
                    </a:cubicBezTo>
                    <a:close/>
                    <a:moveTo>
                      <a:pt x="61" y="90"/>
                    </a:moveTo>
                    <a:cubicBezTo>
                      <a:pt x="60" y="90"/>
                      <a:pt x="60" y="90"/>
                      <a:pt x="60" y="90"/>
                    </a:cubicBezTo>
                    <a:cubicBezTo>
                      <a:pt x="61" y="89"/>
                      <a:pt x="61" y="89"/>
                      <a:pt x="61"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9" name="Freeform 226">
                <a:extLst>
                  <a:ext uri="{FF2B5EF4-FFF2-40B4-BE49-F238E27FC236}">
                    <a16:creationId xmlns:a16="http://schemas.microsoft.com/office/drawing/2014/main" id="{562F0629-A14C-464E-9ABB-4B9C258F75EF}"/>
                  </a:ext>
                </a:extLst>
              </p:cNvPr>
              <p:cNvSpPr>
                <a:spLocks/>
              </p:cNvSpPr>
              <p:nvPr userDrawn="1"/>
            </p:nvSpPr>
            <p:spPr bwMode="auto">
              <a:xfrm>
                <a:off x="3639" y="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0" name="Freeform 227">
                <a:extLst>
                  <a:ext uri="{FF2B5EF4-FFF2-40B4-BE49-F238E27FC236}">
                    <a16:creationId xmlns:a16="http://schemas.microsoft.com/office/drawing/2014/main" id="{3679E5DD-33D1-47EB-9D64-77849C0E103E}"/>
                  </a:ext>
                </a:extLst>
              </p:cNvPr>
              <p:cNvSpPr>
                <a:spLocks/>
              </p:cNvSpPr>
              <p:nvPr userDrawn="1"/>
            </p:nvSpPr>
            <p:spPr bwMode="auto">
              <a:xfrm>
                <a:off x="3749" y="6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1" name="Freeform 228">
                <a:extLst>
                  <a:ext uri="{FF2B5EF4-FFF2-40B4-BE49-F238E27FC236}">
                    <a16:creationId xmlns:a16="http://schemas.microsoft.com/office/drawing/2014/main" id="{A2FE2A76-7968-4C60-B5C7-4217766CD34C}"/>
                  </a:ext>
                </a:extLst>
              </p:cNvPr>
              <p:cNvSpPr>
                <a:spLocks/>
              </p:cNvSpPr>
              <p:nvPr userDrawn="1"/>
            </p:nvSpPr>
            <p:spPr bwMode="auto">
              <a:xfrm>
                <a:off x="3709" y="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2" name="Freeform 229">
                <a:extLst>
                  <a:ext uri="{FF2B5EF4-FFF2-40B4-BE49-F238E27FC236}">
                    <a16:creationId xmlns:a16="http://schemas.microsoft.com/office/drawing/2014/main" id="{BE934ED4-BC65-4470-A357-B0325CCC2373}"/>
                  </a:ext>
                </a:extLst>
              </p:cNvPr>
              <p:cNvSpPr>
                <a:spLocks/>
              </p:cNvSpPr>
              <p:nvPr userDrawn="1"/>
            </p:nvSpPr>
            <p:spPr bwMode="auto">
              <a:xfrm>
                <a:off x="3843" y="2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3" name="Freeform 230">
                <a:extLst>
                  <a:ext uri="{FF2B5EF4-FFF2-40B4-BE49-F238E27FC236}">
                    <a16:creationId xmlns:a16="http://schemas.microsoft.com/office/drawing/2014/main" id="{980E983E-BFDB-4B0B-96AC-1A4669C4F8D9}"/>
                  </a:ext>
                </a:extLst>
              </p:cNvPr>
              <p:cNvSpPr>
                <a:spLocks/>
              </p:cNvSpPr>
              <p:nvPr userDrawn="1"/>
            </p:nvSpPr>
            <p:spPr bwMode="auto">
              <a:xfrm>
                <a:off x="3863" y="28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1" y="1"/>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4" name="Freeform 231">
                <a:extLst>
                  <a:ext uri="{FF2B5EF4-FFF2-40B4-BE49-F238E27FC236}">
                    <a16:creationId xmlns:a16="http://schemas.microsoft.com/office/drawing/2014/main" id="{22C326F5-5EBD-46CB-B8FB-5AD86304AB1A}"/>
                  </a:ext>
                </a:extLst>
              </p:cNvPr>
              <p:cNvSpPr>
                <a:spLocks/>
              </p:cNvSpPr>
              <p:nvPr userDrawn="1"/>
            </p:nvSpPr>
            <p:spPr bwMode="auto">
              <a:xfrm>
                <a:off x="3843" y="25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5" name="Freeform 232">
                <a:extLst>
                  <a:ext uri="{FF2B5EF4-FFF2-40B4-BE49-F238E27FC236}">
                    <a16:creationId xmlns:a16="http://schemas.microsoft.com/office/drawing/2014/main" id="{D5E259D5-B89A-43FD-BA5B-6390A498BC1E}"/>
                  </a:ext>
                </a:extLst>
              </p:cNvPr>
              <p:cNvSpPr>
                <a:spLocks/>
              </p:cNvSpPr>
              <p:nvPr userDrawn="1"/>
            </p:nvSpPr>
            <p:spPr bwMode="auto">
              <a:xfrm>
                <a:off x="3848" y="2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6" name="Freeform 233">
                <a:extLst>
                  <a:ext uri="{FF2B5EF4-FFF2-40B4-BE49-F238E27FC236}">
                    <a16:creationId xmlns:a16="http://schemas.microsoft.com/office/drawing/2014/main" id="{219E132E-D623-4A29-B270-BA92D58DA4D4}"/>
                  </a:ext>
                </a:extLst>
              </p:cNvPr>
              <p:cNvSpPr>
                <a:spLocks/>
              </p:cNvSpPr>
              <p:nvPr userDrawn="1"/>
            </p:nvSpPr>
            <p:spPr bwMode="auto">
              <a:xfrm>
                <a:off x="3809" y="223"/>
                <a:ext cx="15" cy="10"/>
              </a:xfrm>
              <a:custGeom>
                <a:avLst/>
                <a:gdLst>
                  <a:gd name="T0" fmla="*/ 1 w 3"/>
                  <a:gd name="T1" fmla="*/ 2 h 2"/>
                  <a:gd name="T2" fmla="*/ 2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2" y="1"/>
                    </a:cubicBezTo>
                    <a:cubicBezTo>
                      <a:pt x="3"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7" name="Rectangle 234">
                <a:extLst>
                  <a:ext uri="{FF2B5EF4-FFF2-40B4-BE49-F238E27FC236}">
                    <a16:creationId xmlns:a16="http://schemas.microsoft.com/office/drawing/2014/main" id="{8CA95CF5-CAA4-43DB-A38B-59E40CB76378}"/>
                  </a:ext>
                </a:extLst>
              </p:cNvPr>
              <p:cNvSpPr>
                <a:spLocks noChangeArrowheads="1"/>
              </p:cNvSpPr>
              <p:nvPr userDrawn="1"/>
            </p:nvSpPr>
            <p:spPr bwMode="auto">
              <a:xfrm>
                <a:off x="3838" y="2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8" name="Freeform 235">
                <a:extLst>
                  <a:ext uri="{FF2B5EF4-FFF2-40B4-BE49-F238E27FC236}">
                    <a16:creationId xmlns:a16="http://schemas.microsoft.com/office/drawing/2014/main" id="{146D2FD6-1F97-4FDE-A4B4-3058805E91ED}"/>
                  </a:ext>
                </a:extLst>
              </p:cNvPr>
              <p:cNvSpPr>
                <a:spLocks/>
              </p:cNvSpPr>
              <p:nvPr userDrawn="1"/>
            </p:nvSpPr>
            <p:spPr bwMode="auto">
              <a:xfrm>
                <a:off x="3819" y="25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9" name="Freeform 236">
                <a:extLst>
                  <a:ext uri="{FF2B5EF4-FFF2-40B4-BE49-F238E27FC236}">
                    <a16:creationId xmlns:a16="http://schemas.microsoft.com/office/drawing/2014/main" id="{62E8146E-FA9A-45D8-8FF9-58AEFB3B103F}"/>
                  </a:ext>
                </a:extLst>
              </p:cNvPr>
              <p:cNvSpPr>
                <a:spLocks/>
              </p:cNvSpPr>
              <p:nvPr userDrawn="1"/>
            </p:nvSpPr>
            <p:spPr bwMode="auto">
              <a:xfrm>
                <a:off x="3824" y="25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0" name="Freeform 237">
                <a:extLst>
                  <a:ext uri="{FF2B5EF4-FFF2-40B4-BE49-F238E27FC236}">
                    <a16:creationId xmlns:a16="http://schemas.microsoft.com/office/drawing/2014/main" id="{E3487FE5-3306-4C68-A76A-EAB053C827BE}"/>
                  </a:ext>
                </a:extLst>
              </p:cNvPr>
              <p:cNvSpPr>
                <a:spLocks/>
              </p:cNvSpPr>
              <p:nvPr userDrawn="1"/>
            </p:nvSpPr>
            <p:spPr bwMode="auto">
              <a:xfrm>
                <a:off x="3829" y="26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1" name="Freeform 238">
                <a:extLst>
                  <a:ext uri="{FF2B5EF4-FFF2-40B4-BE49-F238E27FC236}">
                    <a16:creationId xmlns:a16="http://schemas.microsoft.com/office/drawing/2014/main" id="{B576A53C-C0C8-4065-982A-F004115D6A49}"/>
                  </a:ext>
                </a:extLst>
              </p:cNvPr>
              <p:cNvSpPr>
                <a:spLocks/>
              </p:cNvSpPr>
              <p:nvPr userDrawn="1"/>
            </p:nvSpPr>
            <p:spPr bwMode="auto">
              <a:xfrm>
                <a:off x="3764" y="2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2" name="Freeform 239">
                <a:extLst>
                  <a:ext uri="{FF2B5EF4-FFF2-40B4-BE49-F238E27FC236}">
                    <a16:creationId xmlns:a16="http://schemas.microsoft.com/office/drawing/2014/main" id="{4AE66163-1D77-49A4-9935-5705855AB886}"/>
                  </a:ext>
                </a:extLst>
              </p:cNvPr>
              <p:cNvSpPr>
                <a:spLocks/>
              </p:cNvSpPr>
              <p:nvPr userDrawn="1"/>
            </p:nvSpPr>
            <p:spPr bwMode="auto">
              <a:xfrm>
                <a:off x="3779" y="25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3" name="Freeform 240">
                <a:extLst>
                  <a:ext uri="{FF2B5EF4-FFF2-40B4-BE49-F238E27FC236}">
                    <a16:creationId xmlns:a16="http://schemas.microsoft.com/office/drawing/2014/main" id="{9F111DAA-34F1-4037-9AF2-6F78ED5FFB3B}"/>
                  </a:ext>
                </a:extLst>
              </p:cNvPr>
              <p:cNvSpPr>
                <a:spLocks/>
              </p:cNvSpPr>
              <p:nvPr userDrawn="1"/>
            </p:nvSpPr>
            <p:spPr bwMode="auto">
              <a:xfrm>
                <a:off x="3759" y="253"/>
                <a:ext cx="15" cy="5"/>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2" y="1"/>
                      <a:pt x="0" y="1"/>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4" name="Freeform 241">
                <a:extLst>
                  <a:ext uri="{FF2B5EF4-FFF2-40B4-BE49-F238E27FC236}">
                    <a16:creationId xmlns:a16="http://schemas.microsoft.com/office/drawing/2014/main" id="{A40F4EB7-F2AF-4EFA-B2A5-F7CDCD890E80}"/>
                  </a:ext>
                </a:extLst>
              </p:cNvPr>
              <p:cNvSpPr>
                <a:spLocks/>
              </p:cNvSpPr>
              <p:nvPr userDrawn="1"/>
            </p:nvSpPr>
            <p:spPr bwMode="auto">
              <a:xfrm>
                <a:off x="3689" y="26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5" name="Freeform 242">
                <a:extLst>
                  <a:ext uri="{FF2B5EF4-FFF2-40B4-BE49-F238E27FC236}">
                    <a16:creationId xmlns:a16="http://schemas.microsoft.com/office/drawing/2014/main" id="{307C901C-3543-4C07-BFFA-82119350B36A}"/>
                  </a:ext>
                </a:extLst>
              </p:cNvPr>
              <p:cNvSpPr>
                <a:spLocks/>
              </p:cNvSpPr>
              <p:nvPr userDrawn="1"/>
            </p:nvSpPr>
            <p:spPr bwMode="auto">
              <a:xfrm>
                <a:off x="3664" y="323"/>
                <a:ext cx="10" cy="10"/>
              </a:xfrm>
              <a:custGeom>
                <a:avLst/>
                <a:gdLst>
                  <a:gd name="T0" fmla="*/ 1 w 2"/>
                  <a:gd name="T1" fmla="*/ 2 h 2"/>
                  <a:gd name="T2" fmla="*/ 1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1"/>
                      <a:pt x="0" y="1"/>
                      <a:pt x="1" y="0"/>
                    </a:cubicBezTo>
                    <a:cubicBezTo>
                      <a:pt x="1" y="0"/>
                      <a:pt x="0" y="1"/>
                      <a:pt x="0" y="0"/>
                    </a:cubicBezTo>
                    <a:cubicBezTo>
                      <a:pt x="0"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6" name="Freeform 243">
                <a:extLst>
                  <a:ext uri="{FF2B5EF4-FFF2-40B4-BE49-F238E27FC236}">
                    <a16:creationId xmlns:a16="http://schemas.microsoft.com/office/drawing/2014/main" id="{151EDA67-FC76-4243-A8D6-916CB274485A}"/>
                  </a:ext>
                </a:extLst>
              </p:cNvPr>
              <p:cNvSpPr>
                <a:spLocks/>
              </p:cNvSpPr>
              <p:nvPr userDrawn="1"/>
            </p:nvSpPr>
            <p:spPr bwMode="auto">
              <a:xfrm>
                <a:off x="3664" y="3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7" name="Freeform 244">
                <a:extLst>
                  <a:ext uri="{FF2B5EF4-FFF2-40B4-BE49-F238E27FC236}">
                    <a16:creationId xmlns:a16="http://schemas.microsoft.com/office/drawing/2014/main" id="{C2B7492A-100D-4C70-928B-4EFDB11E39A8}"/>
                  </a:ext>
                </a:extLst>
              </p:cNvPr>
              <p:cNvSpPr>
                <a:spLocks/>
              </p:cNvSpPr>
              <p:nvPr userDrawn="1"/>
            </p:nvSpPr>
            <p:spPr bwMode="auto">
              <a:xfrm>
                <a:off x="3968" y="418"/>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8" name="Freeform 245">
                <a:extLst>
                  <a:ext uri="{FF2B5EF4-FFF2-40B4-BE49-F238E27FC236}">
                    <a16:creationId xmlns:a16="http://schemas.microsoft.com/office/drawing/2014/main" id="{46D16A8C-8426-419D-AA25-A4CD899C1EA5}"/>
                  </a:ext>
                </a:extLst>
              </p:cNvPr>
              <p:cNvSpPr>
                <a:spLocks/>
              </p:cNvSpPr>
              <p:nvPr userDrawn="1"/>
            </p:nvSpPr>
            <p:spPr bwMode="auto">
              <a:xfrm>
                <a:off x="3963" y="41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9" name="Freeform 246">
                <a:extLst>
                  <a:ext uri="{FF2B5EF4-FFF2-40B4-BE49-F238E27FC236}">
                    <a16:creationId xmlns:a16="http://schemas.microsoft.com/office/drawing/2014/main" id="{EB9345C5-65E1-4C38-ADF2-CC5987B0C195}"/>
                  </a:ext>
                </a:extLst>
              </p:cNvPr>
              <p:cNvSpPr>
                <a:spLocks/>
              </p:cNvSpPr>
              <p:nvPr userDrawn="1"/>
            </p:nvSpPr>
            <p:spPr bwMode="auto">
              <a:xfrm>
                <a:off x="3679" y="5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0" name="Freeform 247">
                <a:extLst>
                  <a:ext uri="{FF2B5EF4-FFF2-40B4-BE49-F238E27FC236}">
                    <a16:creationId xmlns:a16="http://schemas.microsoft.com/office/drawing/2014/main" id="{A31759D4-C308-4EEC-AD39-7949995B35D7}"/>
                  </a:ext>
                </a:extLst>
              </p:cNvPr>
              <p:cNvSpPr>
                <a:spLocks/>
              </p:cNvSpPr>
              <p:nvPr userDrawn="1"/>
            </p:nvSpPr>
            <p:spPr bwMode="auto">
              <a:xfrm>
                <a:off x="3699" y="5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1" name="Freeform 248">
                <a:extLst>
                  <a:ext uri="{FF2B5EF4-FFF2-40B4-BE49-F238E27FC236}">
                    <a16:creationId xmlns:a16="http://schemas.microsoft.com/office/drawing/2014/main" id="{AC7EF020-DA7C-49B0-9055-74635D25EAE2}"/>
                  </a:ext>
                </a:extLst>
              </p:cNvPr>
              <p:cNvSpPr>
                <a:spLocks/>
              </p:cNvSpPr>
              <p:nvPr userDrawn="1"/>
            </p:nvSpPr>
            <p:spPr bwMode="auto">
              <a:xfrm>
                <a:off x="3729" y="60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2" name="Freeform 249">
                <a:extLst>
                  <a:ext uri="{FF2B5EF4-FFF2-40B4-BE49-F238E27FC236}">
                    <a16:creationId xmlns:a16="http://schemas.microsoft.com/office/drawing/2014/main" id="{EDFE652C-9B3F-4344-A164-5B881CEC1C13}"/>
                  </a:ext>
                </a:extLst>
              </p:cNvPr>
              <p:cNvSpPr>
                <a:spLocks/>
              </p:cNvSpPr>
              <p:nvPr userDrawn="1"/>
            </p:nvSpPr>
            <p:spPr bwMode="auto">
              <a:xfrm>
                <a:off x="4421" y="49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3" name="Freeform 250">
                <a:extLst>
                  <a:ext uri="{FF2B5EF4-FFF2-40B4-BE49-F238E27FC236}">
                    <a16:creationId xmlns:a16="http://schemas.microsoft.com/office/drawing/2014/main" id="{3B34B7BA-EF32-4CC2-A396-A23D5B382EA7}"/>
                  </a:ext>
                </a:extLst>
              </p:cNvPr>
              <p:cNvSpPr>
                <a:spLocks/>
              </p:cNvSpPr>
              <p:nvPr userDrawn="1"/>
            </p:nvSpPr>
            <p:spPr bwMode="auto">
              <a:xfrm>
                <a:off x="4416" y="458"/>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4" name="Freeform 251">
                <a:extLst>
                  <a:ext uri="{FF2B5EF4-FFF2-40B4-BE49-F238E27FC236}">
                    <a16:creationId xmlns:a16="http://schemas.microsoft.com/office/drawing/2014/main" id="{B014DB89-8B6C-41C0-95D1-13F5EA3EA6CD}"/>
                  </a:ext>
                </a:extLst>
              </p:cNvPr>
              <p:cNvSpPr>
                <a:spLocks/>
              </p:cNvSpPr>
              <p:nvPr userDrawn="1"/>
            </p:nvSpPr>
            <p:spPr bwMode="auto">
              <a:xfrm>
                <a:off x="4411" y="433"/>
                <a:ext cx="10" cy="15"/>
              </a:xfrm>
              <a:custGeom>
                <a:avLst/>
                <a:gdLst>
                  <a:gd name="T0" fmla="*/ 2 w 2"/>
                  <a:gd name="T1" fmla="*/ 0 h 3"/>
                  <a:gd name="T2" fmla="*/ 1 w 2"/>
                  <a:gd name="T3" fmla="*/ 3 h 3"/>
                  <a:gd name="T4" fmla="*/ 1 w 2"/>
                  <a:gd name="T5" fmla="*/ 3 h 3"/>
                  <a:gd name="T6" fmla="*/ 2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2" y="2"/>
                      <a:pt x="1" y="3"/>
                    </a:cubicBezTo>
                    <a:cubicBezTo>
                      <a:pt x="1" y="3"/>
                      <a:pt x="1" y="3"/>
                      <a:pt x="1" y="3"/>
                    </a:cubicBezTo>
                    <a:cubicBezTo>
                      <a:pt x="2" y="3"/>
                      <a:pt x="2" y="3"/>
                      <a:pt x="2" y="3"/>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5" name="Freeform 252">
                <a:extLst>
                  <a:ext uri="{FF2B5EF4-FFF2-40B4-BE49-F238E27FC236}">
                    <a16:creationId xmlns:a16="http://schemas.microsoft.com/office/drawing/2014/main" id="{6DD46E40-AB74-4263-9295-B159317CFFEE}"/>
                  </a:ext>
                </a:extLst>
              </p:cNvPr>
              <p:cNvSpPr>
                <a:spLocks/>
              </p:cNvSpPr>
              <p:nvPr userDrawn="1"/>
            </p:nvSpPr>
            <p:spPr bwMode="auto">
              <a:xfrm>
                <a:off x="4431" y="413"/>
                <a:ext cx="5" cy="5"/>
              </a:xfrm>
              <a:custGeom>
                <a:avLst/>
                <a:gdLst>
                  <a:gd name="T0" fmla="*/ 1 w 1"/>
                  <a:gd name="T1" fmla="*/ 0 h 1"/>
                  <a:gd name="T2" fmla="*/ 1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0"/>
                      <a:pt x="1"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6" name="Freeform 253">
                <a:extLst>
                  <a:ext uri="{FF2B5EF4-FFF2-40B4-BE49-F238E27FC236}">
                    <a16:creationId xmlns:a16="http://schemas.microsoft.com/office/drawing/2014/main" id="{51F49302-912D-4F5A-8CF8-B784153DA900}"/>
                  </a:ext>
                </a:extLst>
              </p:cNvPr>
              <p:cNvSpPr>
                <a:spLocks/>
              </p:cNvSpPr>
              <p:nvPr userDrawn="1"/>
            </p:nvSpPr>
            <p:spPr bwMode="auto">
              <a:xfrm>
                <a:off x="4436" y="413"/>
                <a:ext cx="0" cy="10"/>
              </a:xfrm>
              <a:custGeom>
                <a:avLst/>
                <a:gdLst>
                  <a:gd name="T0" fmla="*/ 1 h 2"/>
                  <a:gd name="T1" fmla="*/ 1 h 2"/>
                </a:gdLst>
                <a:ahLst/>
                <a:cxnLst>
                  <a:cxn ang="0">
                    <a:pos x="0" y="T0"/>
                  </a:cxn>
                  <a:cxn ang="0">
                    <a:pos x="0" y="T1"/>
                  </a:cxn>
                </a:cxnLst>
                <a:rect l="0" t="0" r="r" b="b"/>
                <a:pathLst>
                  <a:path h="2">
                    <a:moveTo>
                      <a:pt x="0" y="1"/>
                    </a:move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7" name="Freeform 254">
                <a:extLst>
                  <a:ext uri="{FF2B5EF4-FFF2-40B4-BE49-F238E27FC236}">
                    <a16:creationId xmlns:a16="http://schemas.microsoft.com/office/drawing/2014/main" id="{349D3F1C-9FDC-47C1-B0F0-1CD6AB6EEEE9}"/>
                  </a:ext>
                </a:extLst>
              </p:cNvPr>
              <p:cNvSpPr>
                <a:spLocks/>
              </p:cNvSpPr>
              <p:nvPr userDrawn="1"/>
            </p:nvSpPr>
            <p:spPr bwMode="auto">
              <a:xfrm>
                <a:off x="4431" y="398"/>
                <a:ext cx="5" cy="10"/>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1"/>
                      <a:pt x="1"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8" name="Freeform 255">
                <a:extLst>
                  <a:ext uri="{FF2B5EF4-FFF2-40B4-BE49-F238E27FC236}">
                    <a16:creationId xmlns:a16="http://schemas.microsoft.com/office/drawing/2014/main" id="{F3BBB18A-210E-46D3-A4AD-D382586DC23D}"/>
                  </a:ext>
                </a:extLst>
              </p:cNvPr>
              <p:cNvSpPr>
                <a:spLocks/>
              </p:cNvSpPr>
              <p:nvPr userDrawn="1"/>
            </p:nvSpPr>
            <p:spPr bwMode="auto">
              <a:xfrm>
                <a:off x="4426" y="39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9" name="Freeform 256">
                <a:extLst>
                  <a:ext uri="{FF2B5EF4-FFF2-40B4-BE49-F238E27FC236}">
                    <a16:creationId xmlns:a16="http://schemas.microsoft.com/office/drawing/2014/main" id="{66D9F09D-C62F-46AF-BB2A-2B96301D9D6D}"/>
                  </a:ext>
                </a:extLst>
              </p:cNvPr>
              <p:cNvSpPr>
                <a:spLocks/>
              </p:cNvSpPr>
              <p:nvPr userDrawn="1"/>
            </p:nvSpPr>
            <p:spPr bwMode="auto">
              <a:xfrm>
                <a:off x="4426" y="403"/>
                <a:ext cx="5" cy="5"/>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0" name="Freeform 257">
                <a:extLst>
                  <a:ext uri="{FF2B5EF4-FFF2-40B4-BE49-F238E27FC236}">
                    <a16:creationId xmlns:a16="http://schemas.microsoft.com/office/drawing/2014/main" id="{FC3CEB8A-44A7-44C5-9A67-6EB8556152ED}"/>
                  </a:ext>
                </a:extLst>
              </p:cNvPr>
              <p:cNvSpPr>
                <a:spLocks/>
              </p:cNvSpPr>
              <p:nvPr userDrawn="1"/>
            </p:nvSpPr>
            <p:spPr bwMode="auto">
              <a:xfrm>
                <a:off x="4426" y="40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0" y="1"/>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1" name="Freeform 258">
                <a:extLst>
                  <a:ext uri="{FF2B5EF4-FFF2-40B4-BE49-F238E27FC236}">
                    <a16:creationId xmlns:a16="http://schemas.microsoft.com/office/drawing/2014/main" id="{64C43773-6B78-4929-A3EE-AB5C087599AF}"/>
                  </a:ext>
                </a:extLst>
              </p:cNvPr>
              <p:cNvSpPr>
                <a:spLocks/>
              </p:cNvSpPr>
              <p:nvPr userDrawn="1"/>
            </p:nvSpPr>
            <p:spPr bwMode="auto">
              <a:xfrm>
                <a:off x="4411" y="42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2" name="Freeform 259">
                <a:extLst>
                  <a:ext uri="{FF2B5EF4-FFF2-40B4-BE49-F238E27FC236}">
                    <a16:creationId xmlns:a16="http://schemas.microsoft.com/office/drawing/2014/main" id="{2844F6B0-CFC9-459F-B097-DE82B1D61CF2}"/>
                  </a:ext>
                </a:extLst>
              </p:cNvPr>
              <p:cNvSpPr>
                <a:spLocks/>
              </p:cNvSpPr>
              <p:nvPr userDrawn="1"/>
            </p:nvSpPr>
            <p:spPr bwMode="auto">
              <a:xfrm>
                <a:off x="4426" y="37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3" name="Freeform 260">
                <a:extLst>
                  <a:ext uri="{FF2B5EF4-FFF2-40B4-BE49-F238E27FC236}">
                    <a16:creationId xmlns:a16="http://schemas.microsoft.com/office/drawing/2014/main" id="{E360AAE7-BDCF-4E9A-BC01-293A03A2E0ED}"/>
                  </a:ext>
                </a:extLst>
              </p:cNvPr>
              <p:cNvSpPr>
                <a:spLocks/>
              </p:cNvSpPr>
              <p:nvPr userDrawn="1"/>
            </p:nvSpPr>
            <p:spPr bwMode="auto">
              <a:xfrm>
                <a:off x="4426" y="3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4" name="Freeform 261">
                <a:extLst>
                  <a:ext uri="{FF2B5EF4-FFF2-40B4-BE49-F238E27FC236}">
                    <a16:creationId xmlns:a16="http://schemas.microsoft.com/office/drawing/2014/main" id="{D9FD1C0F-9BD6-4805-891D-CB92D1986A3F}"/>
                  </a:ext>
                </a:extLst>
              </p:cNvPr>
              <p:cNvSpPr>
                <a:spLocks/>
              </p:cNvSpPr>
              <p:nvPr userDrawn="1"/>
            </p:nvSpPr>
            <p:spPr bwMode="auto">
              <a:xfrm>
                <a:off x="4421" y="398"/>
                <a:ext cx="5" cy="10"/>
              </a:xfrm>
              <a:custGeom>
                <a:avLst/>
                <a:gdLst>
                  <a:gd name="T0" fmla="*/ 0 w 5"/>
                  <a:gd name="T1" fmla="*/ 0 h 10"/>
                  <a:gd name="T2" fmla="*/ 5 w 5"/>
                  <a:gd name="T3" fmla="*/ 10 h 10"/>
                  <a:gd name="T4" fmla="*/ 0 w 5"/>
                  <a:gd name="T5" fmla="*/ 0 h 10"/>
                  <a:gd name="T6" fmla="*/ 0 w 5"/>
                  <a:gd name="T7" fmla="*/ 0 h 10"/>
                </a:gdLst>
                <a:ahLst/>
                <a:cxnLst>
                  <a:cxn ang="0">
                    <a:pos x="T0" y="T1"/>
                  </a:cxn>
                  <a:cxn ang="0">
                    <a:pos x="T2" y="T3"/>
                  </a:cxn>
                  <a:cxn ang="0">
                    <a:pos x="T4" y="T5"/>
                  </a:cxn>
                  <a:cxn ang="0">
                    <a:pos x="T6" y="T7"/>
                  </a:cxn>
                </a:cxnLst>
                <a:rect l="0" t="0" r="r" b="b"/>
                <a:pathLst>
                  <a:path w="5" h="10">
                    <a:moveTo>
                      <a:pt x="0" y="0"/>
                    </a:moveTo>
                    <a:lnTo>
                      <a:pt x="5" y="1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5" name="Freeform 262">
                <a:extLst>
                  <a:ext uri="{FF2B5EF4-FFF2-40B4-BE49-F238E27FC236}">
                    <a16:creationId xmlns:a16="http://schemas.microsoft.com/office/drawing/2014/main" id="{904E68C9-94EC-4766-B765-670A656B1E19}"/>
                  </a:ext>
                </a:extLst>
              </p:cNvPr>
              <p:cNvSpPr>
                <a:spLocks/>
              </p:cNvSpPr>
              <p:nvPr userDrawn="1"/>
            </p:nvSpPr>
            <p:spPr bwMode="auto">
              <a:xfrm>
                <a:off x="4426" y="3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6" name="Freeform 263">
                <a:extLst>
                  <a:ext uri="{FF2B5EF4-FFF2-40B4-BE49-F238E27FC236}">
                    <a16:creationId xmlns:a16="http://schemas.microsoft.com/office/drawing/2014/main" id="{C2789848-A668-48DE-A445-8E7110A8FD79}"/>
                  </a:ext>
                </a:extLst>
              </p:cNvPr>
              <p:cNvSpPr>
                <a:spLocks/>
              </p:cNvSpPr>
              <p:nvPr userDrawn="1"/>
            </p:nvSpPr>
            <p:spPr bwMode="auto">
              <a:xfrm>
                <a:off x="4421" y="338"/>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2"/>
                      <a:pt x="1" y="1"/>
                      <a:pt x="2" y="1"/>
                    </a:cubicBezTo>
                    <a:cubicBezTo>
                      <a:pt x="2" y="1"/>
                      <a:pt x="1" y="0"/>
                      <a:pt x="0" y="0"/>
                    </a:cubicBezTo>
                    <a:cubicBezTo>
                      <a:pt x="1"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7" name="Freeform 264">
                <a:extLst>
                  <a:ext uri="{FF2B5EF4-FFF2-40B4-BE49-F238E27FC236}">
                    <a16:creationId xmlns:a16="http://schemas.microsoft.com/office/drawing/2014/main" id="{65BFA8D5-C7BD-4FFF-BE2A-B90883CB7742}"/>
                  </a:ext>
                </a:extLst>
              </p:cNvPr>
              <p:cNvSpPr>
                <a:spLocks/>
              </p:cNvSpPr>
              <p:nvPr userDrawn="1"/>
            </p:nvSpPr>
            <p:spPr bwMode="auto">
              <a:xfrm>
                <a:off x="4421" y="3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8" name="Freeform 265">
                <a:extLst>
                  <a:ext uri="{FF2B5EF4-FFF2-40B4-BE49-F238E27FC236}">
                    <a16:creationId xmlns:a16="http://schemas.microsoft.com/office/drawing/2014/main" id="{207FD8F7-CFA6-499A-82EF-81B2B76A00CE}"/>
                  </a:ext>
                </a:extLst>
              </p:cNvPr>
              <p:cNvSpPr>
                <a:spLocks/>
              </p:cNvSpPr>
              <p:nvPr userDrawn="1"/>
            </p:nvSpPr>
            <p:spPr bwMode="auto">
              <a:xfrm>
                <a:off x="4421" y="36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9" name="Freeform 266">
                <a:extLst>
                  <a:ext uri="{FF2B5EF4-FFF2-40B4-BE49-F238E27FC236}">
                    <a16:creationId xmlns:a16="http://schemas.microsoft.com/office/drawing/2014/main" id="{AA492EF9-42D9-4C93-AC50-750A5CC9B515}"/>
                  </a:ext>
                </a:extLst>
              </p:cNvPr>
              <p:cNvSpPr>
                <a:spLocks/>
              </p:cNvSpPr>
              <p:nvPr userDrawn="1"/>
            </p:nvSpPr>
            <p:spPr bwMode="auto">
              <a:xfrm>
                <a:off x="4421" y="3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0" name="Freeform 267">
                <a:extLst>
                  <a:ext uri="{FF2B5EF4-FFF2-40B4-BE49-F238E27FC236}">
                    <a16:creationId xmlns:a16="http://schemas.microsoft.com/office/drawing/2014/main" id="{26650200-2619-4981-BA09-B09B6B0DF706}"/>
                  </a:ext>
                </a:extLst>
              </p:cNvPr>
              <p:cNvSpPr>
                <a:spLocks/>
              </p:cNvSpPr>
              <p:nvPr userDrawn="1"/>
            </p:nvSpPr>
            <p:spPr bwMode="auto">
              <a:xfrm>
                <a:off x="4421" y="3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1" name="Freeform 268">
                <a:extLst>
                  <a:ext uri="{FF2B5EF4-FFF2-40B4-BE49-F238E27FC236}">
                    <a16:creationId xmlns:a16="http://schemas.microsoft.com/office/drawing/2014/main" id="{82733E9E-7792-4239-BA08-43C6ADFA9A9E}"/>
                  </a:ext>
                </a:extLst>
              </p:cNvPr>
              <p:cNvSpPr>
                <a:spLocks/>
              </p:cNvSpPr>
              <p:nvPr userDrawn="1"/>
            </p:nvSpPr>
            <p:spPr bwMode="auto">
              <a:xfrm>
                <a:off x="4411" y="378"/>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2" name="Freeform 269">
                <a:extLst>
                  <a:ext uri="{FF2B5EF4-FFF2-40B4-BE49-F238E27FC236}">
                    <a16:creationId xmlns:a16="http://schemas.microsoft.com/office/drawing/2014/main" id="{50AA812C-A0DD-4370-93DA-71A6419926D4}"/>
                  </a:ext>
                </a:extLst>
              </p:cNvPr>
              <p:cNvSpPr>
                <a:spLocks/>
              </p:cNvSpPr>
              <p:nvPr userDrawn="1"/>
            </p:nvSpPr>
            <p:spPr bwMode="auto">
              <a:xfrm>
                <a:off x="4416" y="36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3" name="Rectangle 270">
                <a:extLst>
                  <a:ext uri="{FF2B5EF4-FFF2-40B4-BE49-F238E27FC236}">
                    <a16:creationId xmlns:a16="http://schemas.microsoft.com/office/drawing/2014/main" id="{2938C992-BDCD-44A0-B1C6-79B90B59DA71}"/>
                  </a:ext>
                </a:extLst>
              </p:cNvPr>
              <p:cNvSpPr>
                <a:spLocks noChangeArrowheads="1"/>
              </p:cNvSpPr>
              <p:nvPr userDrawn="1"/>
            </p:nvSpPr>
            <p:spPr bwMode="auto">
              <a:xfrm>
                <a:off x="4416"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4" name="Freeform 271">
                <a:extLst>
                  <a:ext uri="{FF2B5EF4-FFF2-40B4-BE49-F238E27FC236}">
                    <a16:creationId xmlns:a16="http://schemas.microsoft.com/office/drawing/2014/main" id="{7D72BCA1-3543-415A-B732-3AB9E6779A5D}"/>
                  </a:ext>
                </a:extLst>
              </p:cNvPr>
              <p:cNvSpPr>
                <a:spLocks/>
              </p:cNvSpPr>
              <p:nvPr userDrawn="1"/>
            </p:nvSpPr>
            <p:spPr bwMode="auto">
              <a:xfrm>
                <a:off x="4416" y="338"/>
                <a:ext cx="5" cy="10"/>
              </a:xfrm>
              <a:custGeom>
                <a:avLst/>
                <a:gdLst>
                  <a:gd name="T0" fmla="*/ 0 w 1"/>
                  <a:gd name="T1" fmla="*/ 1 h 2"/>
                  <a:gd name="T2" fmla="*/ 0 w 1"/>
                  <a:gd name="T3" fmla="*/ 0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0"/>
                      <a:pt x="0" y="0"/>
                    </a:cubicBezTo>
                    <a:cubicBezTo>
                      <a:pt x="0" y="0"/>
                      <a:pt x="0" y="1"/>
                      <a:pt x="0" y="1"/>
                    </a:cubicBezTo>
                    <a:cubicBezTo>
                      <a:pt x="0" y="2"/>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5" name="Freeform 272">
                <a:extLst>
                  <a:ext uri="{FF2B5EF4-FFF2-40B4-BE49-F238E27FC236}">
                    <a16:creationId xmlns:a16="http://schemas.microsoft.com/office/drawing/2014/main" id="{A29E5C62-9586-4399-B23D-04B3F9FD6DA9}"/>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6" name="Rectangle 273">
                <a:extLst>
                  <a:ext uri="{FF2B5EF4-FFF2-40B4-BE49-F238E27FC236}">
                    <a16:creationId xmlns:a16="http://schemas.microsoft.com/office/drawing/2014/main" id="{9211FF13-295E-45AE-9B84-37797B83087A}"/>
                  </a:ext>
                </a:extLst>
              </p:cNvPr>
              <p:cNvSpPr>
                <a:spLocks noChangeArrowheads="1"/>
              </p:cNvSpPr>
              <p:nvPr userDrawn="1"/>
            </p:nvSpPr>
            <p:spPr bwMode="auto">
              <a:xfrm>
                <a:off x="4406" y="3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7" name="Freeform 274">
                <a:extLst>
                  <a:ext uri="{FF2B5EF4-FFF2-40B4-BE49-F238E27FC236}">
                    <a16:creationId xmlns:a16="http://schemas.microsoft.com/office/drawing/2014/main" id="{37E2E576-8787-42CC-8B64-7F4EB94016BB}"/>
                  </a:ext>
                </a:extLst>
              </p:cNvPr>
              <p:cNvSpPr>
                <a:spLocks/>
              </p:cNvSpPr>
              <p:nvPr userDrawn="1"/>
            </p:nvSpPr>
            <p:spPr bwMode="auto">
              <a:xfrm>
                <a:off x="4416" y="34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8" name="Freeform 275">
                <a:extLst>
                  <a:ext uri="{FF2B5EF4-FFF2-40B4-BE49-F238E27FC236}">
                    <a16:creationId xmlns:a16="http://schemas.microsoft.com/office/drawing/2014/main" id="{4A77D666-41E8-4BA5-8024-797BEF5BD6B9}"/>
                  </a:ext>
                </a:extLst>
              </p:cNvPr>
              <p:cNvSpPr>
                <a:spLocks/>
              </p:cNvSpPr>
              <p:nvPr userDrawn="1"/>
            </p:nvSpPr>
            <p:spPr bwMode="auto">
              <a:xfrm>
                <a:off x="4416" y="32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9" name="Freeform 276">
                <a:extLst>
                  <a:ext uri="{FF2B5EF4-FFF2-40B4-BE49-F238E27FC236}">
                    <a16:creationId xmlns:a16="http://schemas.microsoft.com/office/drawing/2014/main" id="{7D114817-C10F-43C7-B7EA-0C238F068680}"/>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0" name="Freeform 277">
                <a:extLst>
                  <a:ext uri="{FF2B5EF4-FFF2-40B4-BE49-F238E27FC236}">
                    <a16:creationId xmlns:a16="http://schemas.microsoft.com/office/drawing/2014/main" id="{3B8F5B88-C170-42A4-B605-CB11FEF695A6}"/>
                  </a:ext>
                </a:extLst>
              </p:cNvPr>
              <p:cNvSpPr>
                <a:spLocks/>
              </p:cNvSpPr>
              <p:nvPr userDrawn="1"/>
            </p:nvSpPr>
            <p:spPr bwMode="auto">
              <a:xfrm>
                <a:off x="4416" y="348"/>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0" y="0"/>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1" name="Freeform 278">
                <a:extLst>
                  <a:ext uri="{FF2B5EF4-FFF2-40B4-BE49-F238E27FC236}">
                    <a16:creationId xmlns:a16="http://schemas.microsoft.com/office/drawing/2014/main" id="{6B955A7D-9432-4718-BF47-848884C2492D}"/>
                  </a:ext>
                </a:extLst>
              </p:cNvPr>
              <p:cNvSpPr>
                <a:spLocks/>
              </p:cNvSpPr>
              <p:nvPr userDrawn="1"/>
            </p:nvSpPr>
            <p:spPr bwMode="auto">
              <a:xfrm>
                <a:off x="4376" y="308"/>
                <a:ext cx="30" cy="20"/>
              </a:xfrm>
              <a:custGeom>
                <a:avLst/>
                <a:gdLst>
                  <a:gd name="T0" fmla="*/ 0 w 6"/>
                  <a:gd name="T1" fmla="*/ 2 h 4"/>
                  <a:gd name="T2" fmla="*/ 2 w 6"/>
                  <a:gd name="T3" fmla="*/ 3 h 4"/>
                  <a:gd name="T4" fmla="*/ 6 w 6"/>
                  <a:gd name="T5" fmla="*/ 1 h 4"/>
                  <a:gd name="T6" fmla="*/ 4 w 6"/>
                  <a:gd name="T7" fmla="*/ 1 h 4"/>
                  <a:gd name="T8" fmla="*/ 3 w 6"/>
                  <a:gd name="T9" fmla="*/ 2 h 4"/>
                  <a:gd name="T10" fmla="*/ 3 w 6"/>
                  <a:gd name="T11" fmla="*/ 1 h 4"/>
                  <a:gd name="T12" fmla="*/ 0 w 6"/>
                  <a:gd name="T13" fmla="*/ 1 h 4"/>
                  <a:gd name="T14" fmla="*/ 1 w 6"/>
                  <a:gd name="T15" fmla="*/ 2 h 4"/>
                  <a:gd name="T16" fmla="*/ 0 w 6"/>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0" y="2"/>
                    </a:moveTo>
                    <a:cubicBezTo>
                      <a:pt x="1" y="2"/>
                      <a:pt x="2" y="2"/>
                      <a:pt x="2" y="3"/>
                    </a:cubicBezTo>
                    <a:cubicBezTo>
                      <a:pt x="3" y="4"/>
                      <a:pt x="5" y="2"/>
                      <a:pt x="6" y="1"/>
                    </a:cubicBezTo>
                    <a:cubicBezTo>
                      <a:pt x="5" y="1"/>
                      <a:pt x="5" y="1"/>
                      <a:pt x="4" y="1"/>
                    </a:cubicBezTo>
                    <a:cubicBezTo>
                      <a:pt x="4" y="1"/>
                      <a:pt x="4" y="3"/>
                      <a:pt x="3" y="2"/>
                    </a:cubicBezTo>
                    <a:cubicBezTo>
                      <a:pt x="2" y="1"/>
                      <a:pt x="3" y="1"/>
                      <a:pt x="3" y="1"/>
                    </a:cubicBezTo>
                    <a:cubicBezTo>
                      <a:pt x="3" y="2"/>
                      <a:pt x="1" y="0"/>
                      <a:pt x="0" y="1"/>
                    </a:cubicBezTo>
                    <a:cubicBezTo>
                      <a:pt x="1" y="2"/>
                      <a:pt x="1" y="2"/>
                      <a:pt x="1" y="2"/>
                    </a:cubicBezTo>
                    <a:cubicBezTo>
                      <a:pt x="1" y="2"/>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2" name="Freeform 279">
                <a:extLst>
                  <a:ext uri="{FF2B5EF4-FFF2-40B4-BE49-F238E27FC236}">
                    <a16:creationId xmlns:a16="http://schemas.microsoft.com/office/drawing/2014/main" id="{354259B6-B8BB-4C4A-9FB3-C1DB10EFB461}"/>
                  </a:ext>
                </a:extLst>
              </p:cNvPr>
              <p:cNvSpPr>
                <a:spLocks/>
              </p:cNvSpPr>
              <p:nvPr userDrawn="1"/>
            </p:nvSpPr>
            <p:spPr bwMode="auto">
              <a:xfrm>
                <a:off x="4406" y="313"/>
                <a:ext cx="5" cy="10"/>
              </a:xfrm>
              <a:custGeom>
                <a:avLst/>
                <a:gdLst>
                  <a:gd name="T0" fmla="*/ 0 w 1"/>
                  <a:gd name="T1" fmla="*/ 2 h 2"/>
                  <a:gd name="T2" fmla="*/ 0 w 1"/>
                  <a:gd name="T3" fmla="*/ 2 h 2"/>
                  <a:gd name="T4" fmla="*/ 1 w 1"/>
                  <a:gd name="T5" fmla="*/ 0 h 2"/>
                  <a:gd name="T6" fmla="*/ 0 w 1"/>
                  <a:gd name="T7" fmla="*/ 0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0" y="2"/>
                      <a:pt x="1" y="1"/>
                      <a:pt x="1" y="0"/>
                    </a:cubicBezTo>
                    <a:cubicBezTo>
                      <a:pt x="0" y="0"/>
                      <a:pt x="0" y="0"/>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3" name="Freeform 280">
                <a:extLst>
                  <a:ext uri="{FF2B5EF4-FFF2-40B4-BE49-F238E27FC236}">
                    <a16:creationId xmlns:a16="http://schemas.microsoft.com/office/drawing/2014/main" id="{C4A17BB5-7E31-4BBC-86E2-70799A871D3B}"/>
                  </a:ext>
                </a:extLst>
              </p:cNvPr>
              <p:cNvSpPr>
                <a:spLocks/>
              </p:cNvSpPr>
              <p:nvPr userDrawn="1"/>
            </p:nvSpPr>
            <p:spPr bwMode="auto">
              <a:xfrm>
                <a:off x="4401" y="323"/>
                <a:ext cx="15" cy="15"/>
              </a:xfrm>
              <a:custGeom>
                <a:avLst/>
                <a:gdLst>
                  <a:gd name="T0" fmla="*/ 2 w 3"/>
                  <a:gd name="T1" fmla="*/ 2 h 3"/>
                  <a:gd name="T2" fmla="*/ 0 w 3"/>
                  <a:gd name="T3" fmla="*/ 2 h 3"/>
                  <a:gd name="T4" fmla="*/ 1 w 3"/>
                  <a:gd name="T5" fmla="*/ 3 h 3"/>
                  <a:gd name="T6" fmla="*/ 2 w 3"/>
                  <a:gd name="T7" fmla="*/ 2 h 3"/>
                  <a:gd name="T8" fmla="*/ 3 w 3"/>
                  <a:gd name="T9" fmla="*/ 3 h 3"/>
                  <a:gd name="T10" fmla="*/ 3 w 3"/>
                  <a:gd name="T11" fmla="*/ 2 h 3"/>
                  <a:gd name="T12" fmla="*/ 3 w 3"/>
                  <a:gd name="T13" fmla="*/ 2 h 3"/>
                  <a:gd name="T14" fmla="*/ 3 w 3"/>
                  <a:gd name="T15" fmla="*/ 2 h 3"/>
                  <a:gd name="T16" fmla="*/ 3 w 3"/>
                  <a:gd name="T17" fmla="*/ 2 h 3"/>
                  <a:gd name="T18" fmla="*/ 2 w 3"/>
                  <a:gd name="T19" fmla="*/ 2 h 3"/>
                  <a:gd name="T20" fmla="*/ 2 w 3"/>
                  <a:gd name="T21" fmla="*/ 2 h 3"/>
                  <a:gd name="T22" fmla="*/ 2 w 3"/>
                  <a:gd name="T23" fmla="*/ 2 h 3"/>
                  <a:gd name="T24" fmla="*/ 2 w 3"/>
                  <a:gd name="T25" fmla="*/ 2 h 3"/>
                  <a:gd name="T26" fmla="*/ 3 w 3"/>
                  <a:gd name="T27" fmla="*/ 2 h 3"/>
                  <a:gd name="T28" fmla="*/ 3 w 3"/>
                  <a:gd name="T29" fmla="*/ 2 h 3"/>
                  <a:gd name="T30" fmla="*/ 1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2"/>
                      <a:pt x="1" y="1"/>
                      <a:pt x="0" y="2"/>
                    </a:cubicBezTo>
                    <a:cubicBezTo>
                      <a:pt x="0" y="3"/>
                      <a:pt x="1" y="2"/>
                      <a:pt x="1" y="3"/>
                    </a:cubicBezTo>
                    <a:cubicBezTo>
                      <a:pt x="1" y="1"/>
                      <a:pt x="2" y="3"/>
                      <a:pt x="2" y="2"/>
                    </a:cubicBezTo>
                    <a:cubicBezTo>
                      <a:pt x="2" y="2"/>
                      <a:pt x="2" y="2"/>
                      <a:pt x="3" y="3"/>
                    </a:cubicBezTo>
                    <a:cubicBezTo>
                      <a:pt x="3" y="2"/>
                      <a:pt x="3" y="2"/>
                      <a:pt x="3" y="2"/>
                    </a:cubicBezTo>
                    <a:cubicBezTo>
                      <a:pt x="3" y="2"/>
                      <a:pt x="3" y="2"/>
                      <a:pt x="3" y="2"/>
                    </a:cubicBezTo>
                    <a:cubicBezTo>
                      <a:pt x="3" y="2"/>
                      <a:pt x="3" y="2"/>
                      <a:pt x="3" y="2"/>
                    </a:cubicBezTo>
                    <a:cubicBezTo>
                      <a:pt x="3" y="2"/>
                      <a:pt x="3" y="2"/>
                      <a:pt x="3" y="2"/>
                    </a:cubicBezTo>
                    <a:cubicBezTo>
                      <a:pt x="3" y="2"/>
                      <a:pt x="2" y="2"/>
                      <a:pt x="2" y="2"/>
                    </a:cubicBezTo>
                    <a:cubicBezTo>
                      <a:pt x="2" y="2"/>
                      <a:pt x="2" y="2"/>
                      <a:pt x="2" y="2"/>
                    </a:cubicBezTo>
                    <a:cubicBezTo>
                      <a:pt x="2" y="2"/>
                      <a:pt x="2" y="2"/>
                      <a:pt x="2" y="2"/>
                    </a:cubicBezTo>
                    <a:cubicBezTo>
                      <a:pt x="2" y="1"/>
                      <a:pt x="2" y="2"/>
                      <a:pt x="2" y="2"/>
                    </a:cubicBezTo>
                    <a:cubicBezTo>
                      <a:pt x="3" y="2"/>
                      <a:pt x="3" y="2"/>
                      <a:pt x="3" y="2"/>
                    </a:cubicBezTo>
                    <a:cubicBezTo>
                      <a:pt x="3" y="2"/>
                      <a:pt x="3" y="2"/>
                      <a:pt x="3" y="2"/>
                    </a:cubicBezTo>
                    <a:cubicBezTo>
                      <a:pt x="1" y="0"/>
                      <a:pt x="1" y="0"/>
                      <a:pt x="1" y="0"/>
                    </a:cubicBezTo>
                    <a:cubicBezTo>
                      <a:pt x="1"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4" name="Freeform 281">
                <a:extLst>
                  <a:ext uri="{FF2B5EF4-FFF2-40B4-BE49-F238E27FC236}">
                    <a16:creationId xmlns:a16="http://schemas.microsoft.com/office/drawing/2014/main" id="{661E2B90-D047-49BD-953F-5A136E055EA8}"/>
                  </a:ext>
                </a:extLst>
              </p:cNvPr>
              <p:cNvSpPr>
                <a:spLocks/>
              </p:cNvSpPr>
              <p:nvPr userDrawn="1"/>
            </p:nvSpPr>
            <p:spPr bwMode="auto">
              <a:xfrm>
                <a:off x="4406"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5" name="Freeform 282">
                <a:extLst>
                  <a:ext uri="{FF2B5EF4-FFF2-40B4-BE49-F238E27FC236}">
                    <a16:creationId xmlns:a16="http://schemas.microsoft.com/office/drawing/2014/main" id="{450B6BE1-1AF2-469A-9016-4FB31DD02B86}"/>
                  </a:ext>
                </a:extLst>
              </p:cNvPr>
              <p:cNvSpPr>
                <a:spLocks/>
              </p:cNvSpPr>
              <p:nvPr userDrawn="1"/>
            </p:nvSpPr>
            <p:spPr bwMode="auto">
              <a:xfrm>
                <a:off x="4406" y="373"/>
                <a:ext cx="10" cy="10"/>
              </a:xfrm>
              <a:custGeom>
                <a:avLst/>
                <a:gdLst>
                  <a:gd name="T0" fmla="*/ 0 w 2"/>
                  <a:gd name="T1" fmla="*/ 1 h 2"/>
                  <a:gd name="T2" fmla="*/ 0 w 2"/>
                  <a:gd name="T3" fmla="*/ 2 h 2"/>
                  <a:gd name="T4" fmla="*/ 0 w 2"/>
                  <a:gd name="T5" fmla="*/ 2 h 2"/>
                  <a:gd name="T6" fmla="*/ 1 w 2"/>
                  <a:gd name="T7" fmla="*/ 2 h 2"/>
                  <a:gd name="T8" fmla="*/ 1 w 2"/>
                  <a:gd name="T9" fmla="*/ 2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2"/>
                    </a:cubicBezTo>
                    <a:cubicBezTo>
                      <a:pt x="0" y="2"/>
                      <a:pt x="0" y="2"/>
                      <a:pt x="0" y="2"/>
                    </a:cubicBezTo>
                    <a:cubicBezTo>
                      <a:pt x="0" y="2"/>
                      <a:pt x="0" y="2"/>
                      <a:pt x="1" y="2"/>
                    </a:cubicBezTo>
                    <a:cubicBezTo>
                      <a:pt x="1" y="2"/>
                      <a:pt x="1" y="2"/>
                      <a:pt x="1" y="2"/>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6" name="Freeform 283">
                <a:extLst>
                  <a:ext uri="{FF2B5EF4-FFF2-40B4-BE49-F238E27FC236}">
                    <a16:creationId xmlns:a16="http://schemas.microsoft.com/office/drawing/2014/main" id="{D551778B-5510-41B5-BAF3-45F40581413B}"/>
                  </a:ext>
                </a:extLst>
              </p:cNvPr>
              <p:cNvSpPr>
                <a:spLocks/>
              </p:cNvSpPr>
              <p:nvPr userDrawn="1"/>
            </p:nvSpPr>
            <p:spPr bwMode="auto">
              <a:xfrm>
                <a:off x="4401" y="348"/>
                <a:ext cx="10" cy="10"/>
              </a:xfrm>
              <a:custGeom>
                <a:avLst/>
                <a:gdLst>
                  <a:gd name="T0" fmla="*/ 2 w 2"/>
                  <a:gd name="T1" fmla="*/ 2 h 2"/>
                  <a:gd name="T2" fmla="*/ 1 w 2"/>
                  <a:gd name="T3" fmla="*/ 0 h 2"/>
                  <a:gd name="T4" fmla="*/ 0 w 2"/>
                  <a:gd name="T5" fmla="*/ 1 h 2"/>
                  <a:gd name="T6" fmla="*/ 1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1" y="0"/>
                      <a:pt x="1" y="0"/>
                      <a:pt x="1" y="0"/>
                    </a:cubicBezTo>
                    <a:cubicBezTo>
                      <a:pt x="0" y="1"/>
                      <a:pt x="0" y="1"/>
                      <a:pt x="0" y="1"/>
                    </a:cubicBezTo>
                    <a:cubicBezTo>
                      <a:pt x="1" y="1"/>
                      <a:pt x="1" y="1"/>
                      <a:pt x="1"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7" name="Freeform 284">
                <a:extLst>
                  <a:ext uri="{FF2B5EF4-FFF2-40B4-BE49-F238E27FC236}">
                    <a16:creationId xmlns:a16="http://schemas.microsoft.com/office/drawing/2014/main" id="{420FBAD6-B614-4BB0-8148-13D9F2096876}"/>
                  </a:ext>
                </a:extLst>
              </p:cNvPr>
              <p:cNvSpPr>
                <a:spLocks/>
              </p:cNvSpPr>
              <p:nvPr userDrawn="1"/>
            </p:nvSpPr>
            <p:spPr bwMode="auto">
              <a:xfrm>
                <a:off x="4401" y="308"/>
                <a:ext cx="10" cy="5"/>
              </a:xfrm>
              <a:custGeom>
                <a:avLst/>
                <a:gdLst>
                  <a:gd name="T0" fmla="*/ 5 w 10"/>
                  <a:gd name="T1" fmla="*/ 5 h 5"/>
                  <a:gd name="T2" fmla="*/ 10 w 10"/>
                  <a:gd name="T3" fmla="*/ 0 h 5"/>
                  <a:gd name="T4" fmla="*/ 0 w 10"/>
                  <a:gd name="T5" fmla="*/ 0 h 5"/>
                  <a:gd name="T6" fmla="*/ 5 w 10"/>
                  <a:gd name="T7" fmla="*/ 5 h 5"/>
                </a:gdLst>
                <a:ahLst/>
                <a:cxnLst>
                  <a:cxn ang="0">
                    <a:pos x="T0" y="T1"/>
                  </a:cxn>
                  <a:cxn ang="0">
                    <a:pos x="T2" y="T3"/>
                  </a:cxn>
                  <a:cxn ang="0">
                    <a:pos x="T4" y="T5"/>
                  </a:cxn>
                  <a:cxn ang="0">
                    <a:pos x="T6" y="T7"/>
                  </a:cxn>
                </a:cxnLst>
                <a:rect l="0" t="0" r="r" b="b"/>
                <a:pathLst>
                  <a:path w="10" h="5">
                    <a:moveTo>
                      <a:pt x="5" y="5"/>
                    </a:moveTo>
                    <a:lnTo>
                      <a:pt x="10"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8" name="Freeform 285">
                <a:extLst>
                  <a:ext uri="{FF2B5EF4-FFF2-40B4-BE49-F238E27FC236}">
                    <a16:creationId xmlns:a16="http://schemas.microsoft.com/office/drawing/2014/main" id="{C491384B-5FD1-4A4E-8D22-7657B5F93762}"/>
                  </a:ext>
                </a:extLst>
              </p:cNvPr>
              <p:cNvSpPr>
                <a:spLocks/>
              </p:cNvSpPr>
              <p:nvPr userDrawn="1"/>
            </p:nvSpPr>
            <p:spPr bwMode="auto">
              <a:xfrm>
                <a:off x="4401" y="298"/>
                <a:ext cx="5" cy="5"/>
              </a:xfrm>
              <a:custGeom>
                <a:avLst/>
                <a:gdLst>
                  <a:gd name="T0" fmla="*/ 0 w 5"/>
                  <a:gd name="T1" fmla="*/ 5 h 5"/>
                  <a:gd name="T2" fmla="*/ 5 w 5"/>
                  <a:gd name="T3" fmla="*/ 0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9" name="Freeform 286">
                <a:extLst>
                  <a:ext uri="{FF2B5EF4-FFF2-40B4-BE49-F238E27FC236}">
                    <a16:creationId xmlns:a16="http://schemas.microsoft.com/office/drawing/2014/main" id="{CD799567-6D9A-4CFC-9E03-41F0E9ADA474}"/>
                  </a:ext>
                </a:extLst>
              </p:cNvPr>
              <p:cNvSpPr>
                <a:spLocks/>
              </p:cNvSpPr>
              <p:nvPr userDrawn="1"/>
            </p:nvSpPr>
            <p:spPr bwMode="auto">
              <a:xfrm>
                <a:off x="4097"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0" name="Freeform 287">
                <a:extLst>
                  <a:ext uri="{FF2B5EF4-FFF2-40B4-BE49-F238E27FC236}">
                    <a16:creationId xmlns:a16="http://schemas.microsoft.com/office/drawing/2014/main" id="{80589A6E-244F-4D6F-A9F5-040733456E5F}"/>
                  </a:ext>
                </a:extLst>
              </p:cNvPr>
              <p:cNvSpPr>
                <a:spLocks/>
              </p:cNvSpPr>
              <p:nvPr userDrawn="1"/>
            </p:nvSpPr>
            <p:spPr bwMode="auto">
              <a:xfrm>
                <a:off x="4097" y="5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1" name="Freeform 288">
                <a:extLst>
                  <a:ext uri="{FF2B5EF4-FFF2-40B4-BE49-F238E27FC236}">
                    <a16:creationId xmlns:a16="http://schemas.microsoft.com/office/drawing/2014/main" id="{3F912988-B73A-4C99-8758-D9C3132299EB}"/>
                  </a:ext>
                </a:extLst>
              </p:cNvPr>
              <p:cNvSpPr>
                <a:spLocks/>
              </p:cNvSpPr>
              <p:nvPr userDrawn="1"/>
            </p:nvSpPr>
            <p:spPr bwMode="auto">
              <a:xfrm>
                <a:off x="4157" y="238"/>
                <a:ext cx="15" cy="5"/>
              </a:xfrm>
              <a:custGeom>
                <a:avLst/>
                <a:gdLst>
                  <a:gd name="T0" fmla="*/ 3 w 3"/>
                  <a:gd name="T1" fmla="*/ 0 h 1"/>
                  <a:gd name="T2" fmla="*/ 1 w 3"/>
                  <a:gd name="T3" fmla="*/ 0 h 1"/>
                  <a:gd name="T4" fmla="*/ 2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2" y="0"/>
                      <a:pt x="0" y="0"/>
                      <a:pt x="1" y="0"/>
                    </a:cubicBezTo>
                    <a:cubicBezTo>
                      <a:pt x="2" y="1"/>
                      <a:pt x="2" y="1"/>
                      <a:pt x="2" y="1"/>
                    </a:cubicBezTo>
                    <a:cubicBezTo>
                      <a:pt x="2"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2" name="Freeform 289">
                <a:extLst>
                  <a:ext uri="{FF2B5EF4-FFF2-40B4-BE49-F238E27FC236}">
                    <a16:creationId xmlns:a16="http://schemas.microsoft.com/office/drawing/2014/main" id="{12A31D8E-945A-4F7C-A6FB-8031CE061CD1}"/>
                  </a:ext>
                </a:extLst>
              </p:cNvPr>
              <p:cNvSpPr>
                <a:spLocks/>
              </p:cNvSpPr>
              <p:nvPr userDrawn="1"/>
            </p:nvSpPr>
            <p:spPr bwMode="auto">
              <a:xfrm>
                <a:off x="4092" y="38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3" name="Freeform 290">
                <a:extLst>
                  <a:ext uri="{FF2B5EF4-FFF2-40B4-BE49-F238E27FC236}">
                    <a16:creationId xmlns:a16="http://schemas.microsoft.com/office/drawing/2014/main" id="{E22BCD3A-1F2E-41EA-83CC-74270620A04E}"/>
                  </a:ext>
                </a:extLst>
              </p:cNvPr>
              <p:cNvSpPr>
                <a:spLocks/>
              </p:cNvSpPr>
              <p:nvPr userDrawn="1"/>
            </p:nvSpPr>
            <p:spPr bwMode="auto">
              <a:xfrm>
                <a:off x="4102" y="3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4" name="Freeform 291">
                <a:extLst>
                  <a:ext uri="{FF2B5EF4-FFF2-40B4-BE49-F238E27FC236}">
                    <a16:creationId xmlns:a16="http://schemas.microsoft.com/office/drawing/2014/main" id="{586DEFF0-4C8D-4C35-B118-716F53A6F971}"/>
                  </a:ext>
                </a:extLst>
              </p:cNvPr>
              <p:cNvSpPr>
                <a:spLocks/>
              </p:cNvSpPr>
              <p:nvPr userDrawn="1"/>
            </p:nvSpPr>
            <p:spPr bwMode="auto">
              <a:xfrm>
                <a:off x="4127" y="588"/>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5" name="Freeform 292">
                <a:extLst>
                  <a:ext uri="{FF2B5EF4-FFF2-40B4-BE49-F238E27FC236}">
                    <a16:creationId xmlns:a16="http://schemas.microsoft.com/office/drawing/2014/main" id="{3B3D6C19-7F7F-4C64-B31B-97B442A7CFDE}"/>
                  </a:ext>
                </a:extLst>
              </p:cNvPr>
              <p:cNvSpPr>
                <a:spLocks/>
              </p:cNvSpPr>
              <p:nvPr userDrawn="1"/>
            </p:nvSpPr>
            <p:spPr bwMode="auto">
              <a:xfrm>
                <a:off x="4316" y="218"/>
                <a:ext cx="5"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6" name="Freeform 293">
                <a:extLst>
                  <a:ext uri="{FF2B5EF4-FFF2-40B4-BE49-F238E27FC236}">
                    <a16:creationId xmlns:a16="http://schemas.microsoft.com/office/drawing/2014/main" id="{7AC853D4-0DFD-414B-A795-39146D95B7C2}"/>
                  </a:ext>
                </a:extLst>
              </p:cNvPr>
              <p:cNvSpPr>
                <a:spLocks/>
              </p:cNvSpPr>
              <p:nvPr userDrawn="1"/>
            </p:nvSpPr>
            <p:spPr bwMode="auto">
              <a:xfrm>
                <a:off x="4057" y="5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7" name="Freeform 294">
                <a:extLst>
                  <a:ext uri="{FF2B5EF4-FFF2-40B4-BE49-F238E27FC236}">
                    <a16:creationId xmlns:a16="http://schemas.microsoft.com/office/drawing/2014/main" id="{3E58A01B-326A-414E-B2E6-E47E65C0DBCF}"/>
                  </a:ext>
                </a:extLst>
              </p:cNvPr>
              <p:cNvSpPr>
                <a:spLocks/>
              </p:cNvSpPr>
              <p:nvPr userDrawn="1"/>
            </p:nvSpPr>
            <p:spPr bwMode="auto">
              <a:xfrm>
                <a:off x="4306" y="213"/>
                <a:ext cx="10" cy="5"/>
              </a:xfrm>
              <a:custGeom>
                <a:avLst/>
                <a:gdLst>
                  <a:gd name="T0" fmla="*/ 0 w 2"/>
                  <a:gd name="T1" fmla="*/ 1 h 1"/>
                  <a:gd name="T2" fmla="*/ 0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8" name="Freeform 295">
                <a:extLst>
                  <a:ext uri="{FF2B5EF4-FFF2-40B4-BE49-F238E27FC236}">
                    <a16:creationId xmlns:a16="http://schemas.microsoft.com/office/drawing/2014/main" id="{67E1B5C9-A7CC-4E0B-8B35-ABD225C98106}"/>
                  </a:ext>
                </a:extLst>
              </p:cNvPr>
              <p:cNvSpPr>
                <a:spLocks/>
              </p:cNvSpPr>
              <p:nvPr userDrawn="1"/>
            </p:nvSpPr>
            <p:spPr bwMode="auto">
              <a:xfrm>
                <a:off x="4336" y="5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9" name="Freeform 296">
                <a:extLst>
                  <a:ext uri="{FF2B5EF4-FFF2-40B4-BE49-F238E27FC236}">
                    <a16:creationId xmlns:a16="http://schemas.microsoft.com/office/drawing/2014/main" id="{442F5DD7-C437-411B-9034-8C8DD2D7AA2D}"/>
                  </a:ext>
                </a:extLst>
              </p:cNvPr>
              <p:cNvSpPr>
                <a:spLocks/>
              </p:cNvSpPr>
              <p:nvPr userDrawn="1"/>
            </p:nvSpPr>
            <p:spPr bwMode="auto">
              <a:xfrm>
                <a:off x="4411" y="5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0" name="Freeform 297">
                <a:extLst>
                  <a:ext uri="{FF2B5EF4-FFF2-40B4-BE49-F238E27FC236}">
                    <a16:creationId xmlns:a16="http://schemas.microsoft.com/office/drawing/2014/main" id="{807CBE22-027E-4F56-BA6A-C8FD0B351256}"/>
                  </a:ext>
                </a:extLst>
              </p:cNvPr>
              <p:cNvSpPr>
                <a:spLocks/>
              </p:cNvSpPr>
              <p:nvPr userDrawn="1"/>
            </p:nvSpPr>
            <p:spPr bwMode="auto">
              <a:xfrm>
                <a:off x="4376" y="263"/>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1" name="Freeform 298">
                <a:extLst>
                  <a:ext uri="{FF2B5EF4-FFF2-40B4-BE49-F238E27FC236}">
                    <a16:creationId xmlns:a16="http://schemas.microsoft.com/office/drawing/2014/main" id="{8F36B920-4AE9-4B13-8A71-FAABA684BB23}"/>
                  </a:ext>
                </a:extLst>
              </p:cNvPr>
              <p:cNvSpPr>
                <a:spLocks/>
              </p:cNvSpPr>
              <p:nvPr userDrawn="1"/>
            </p:nvSpPr>
            <p:spPr bwMode="auto">
              <a:xfrm>
                <a:off x="4371"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2" name="Freeform 299">
                <a:extLst>
                  <a:ext uri="{FF2B5EF4-FFF2-40B4-BE49-F238E27FC236}">
                    <a16:creationId xmlns:a16="http://schemas.microsoft.com/office/drawing/2014/main" id="{ABCB61F8-E6F3-42A9-A9D5-65C8E9BB8DAE}"/>
                  </a:ext>
                </a:extLst>
              </p:cNvPr>
              <p:cNvSpPr>
                <a:spLocks/>
              </p:cNvSpPr>
              <p:nvPr userDrawn="1"/>
            </p:nvSpPr>
            <p:spPr bwMode="auto">
              <a:xfrm>
                <a:off x="4276" y="23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3" name="Freeform 300">
                <a:extLst>
                  <a:ext uri="{FF2B5EF4-FFF2-40B4-BE49-F238E27FC236}">
                    <a16:creationId xmlns:a16="http://schemas.microsoft.com/office/drawing/2014/main" id="{1125156B-FD09-47BC-BFF0-8FAFA91CC5C5}"/>
                  </a:ext>
                </a:extLst>
              </p:cNvPr>
              <p:cNvSpPr>
                <a:spLocks/>
              </p:cNvSpPr>
              <p:nvPr userDrawn="1"/>
            </p:nvSpPr>
            <p:spPr bwMode="auto">
              <a:xfrm>
                <a:off x="4376" y="26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4" name="Freeform 301">
                <a:extLst>
                  <a:ext uri="{FF2B5EF4-FFF2-40B4-BE49-F238E27FC236}">
                    <a16:creationId xmlns:a16="http://schemas.microsoft.com/office/drawing/2014/main" id="{731B0D72-27A2-433E-BB10-2B52445830D7}"/>
                  </a:ext>
                </a:extLst>
              </p:cNvPr>
              <p:cNvSpPr>
                <a:spLocks/>
              </p:cNvSpPr>
              <p:nvPr userDrawn="1"/>
            </p:nvSpPr>
            <p:spPr bwMode="auto">
              <a:xfrm>
                <a:off x="4381" y="2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5" name="Freeform 302">
                <a:extLst>
                  <a:ext uri="{FF2B5EF4-FFF2-40B4-BE49-F238E27FC236}">
                    <a16:creationId xmlns:a16="http://schemas.microsoft.com/office/drawing/2014/main" id="{66DC1210-0B36-4077-A09B-B526CBBABCD2}"/>
                  </a:ext>
                </a:extLst>
              </p:cNvPr>
              <p:cNvSpPr>
                <a:spLocks/>
              </p:cNvSpPr>
              <p:nvPr userDrawn="1"/>
            </p:nvSpPr>
            <p:spPr bwMode="auto">
              <a:xfrm>
                <a:off x="4376" y="2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6" name="Freeform 303">
                <a:extLst>
                  <a:ext uri="{FF2B5EF4-FFF2-40B4-BE49-F238E27FC236}">
                    <a16:creationId xmlns:a16="http://schemas.microsoft.com/office/drawing/2014/main" id="{93847BD5-A047-4AF3-9C7F-04A0AF76266B}"/>
                  </a:ext>
                </a:extLst>
              </p:cNvPr>
              <p:cNvSpPr>
                <a:spLocks/>
              </p:cNvSpPr>
              <p:nvPr userDrawn="1"/>
            </p:nvSpPr>
            <p:spPr bwMode="auto">
              <a:xfrm>
                <a:off x="4222" y="66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7" name="Rectangle 304">
                <a:extLst>
                  <a:ext uri="{FF2B5EF4-FFF2-40B4-BE49-F238E27FC236}">
                    <a16:creationId xmlns:a16="http://schemas.microsoft.com/office/drawing/2014/main" id="{D565C035-8771-410D-A734-3320BF31E765}"/>
                  </a:ext>
                </a:extLst>
              </p:cNvPr>
              <p:cNvSpPr>
                <a:spLocks noChangeArrowheads="1"/>
              </p:cNvSpPr>
              <p:nvPr userDrawn="1"/>
            </p:nvSpPr>
            <p:spPr bwMode="auto">
              <a:xfrm>
                <a:off x="4157" y="3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8" name="Freeform 305">
                <a:extLst>
                  <a:ext uri="{FF2B5EF4-FFF2-40B4-BE49-F238E27FC236}">
                    <a16:creationId xmlns:a16="http://schemas.microsoft.com/office/drawing/2014/main" id="{2788523C-E18E-4C8F-90B0-A476BC609A48}"/>
                  </a:ext>
                </a:extLst>
              </p:cNvPr>
              <p:cNvSpPr>
                <a:spLocks/>
              </p:cNvSpPr>
              <p:nvPr userDrawn="1"/>
            </p:nvSpPr>
            <p:spPr bwMode="auto">
              <a:xfrm>
                <a:off x="4147" y="298"/>
                <a:ext cx="10" cy="15"/>
              </a:xfrm>
              <a:custGeom>
                <a:avLst/>
                <a:gdLst>
                  <a:gd name="T0" fmla="*/ 2 w 2"/>
                  <a:gd name="T1" fmla="*/ 3 h 3"/>
                  <a:gd name="T2" fmla="*/ 2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2" y="2"/>
                      <a:pt x="2" y="1"/>
                    </a:cubicBezTo>
                    <a:cubicBezTo>
                      <a:pt x="0" y="0"/>
                      <a:pt x="0" y="0"/>
                      <a:pt x="0" y="0"/>
                    </a:cubicBez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9" name="Freeform 306">
                <a:extLst>
                  <a:ext uri="{FF2B5EF4-FFF2-40B4-BE49-F238E27FC236}">
                    <a16:creationId xmlns:a16="http://schemas.microsoft.com/office/drawing/2014/main" id="{DC083803-77B1-4C6E-816E-16D67441E7A2}"/>
                  </a:ext>
                </a:extLst>
              </p:cNvPr>
              <p:cNvSpPr>
                <a:spLocks noEditPoints="1"/>
              </p:cNvSpPr>
              <p:nvPr userDrawn="1"/>
            </p:nvSpPr>
            <p:spPr bwMode="auto">
              <a:xfrm>
                <a:off x="4042" y="198"/>
                <a:ext cx="374" cy="505"/>
              </a:xfrm>
              <a:custGeom>
                <a:avLst/>
                <a:gdLst>
                  <a:gd name="T0" fmla="*/ 12 w 75"/>
                  <a:gd name="T1" fmla="*/ 68 h 101"/>
                  <a:gd name="T2" fmla="*/ 11 w 75"/>
                  <a:gd name="T3" fmla="*/ 62 h 101"/>
                  <a:gd name="T4" fmla="*/ 12 w 75"/>
                  <a:gd name="T5" fmla="*/ 59 h 101"/>
                  <a:gd name="T6" fmla="*/ 11 w 75"/>
                  <a:gd name="T7" fmla="*/ 54 h 101"/>
                  <a:gd name="T8" fmla="*/ 11 w 75"/>
                  <a:gd name="T9" fmla="*/ 48 h 101"/>
                  <a:gd name="T10" fmla="*/ 10 w 75"/>
                  <a:gd name="T11" fmla="*/ 38 h 101"/>
                  <a:gd name="T12" fmla="*/ 10 w 75"/>
                  <a:gd name="T13" fmla="*/ 38 h 101"/>
                  <a:gd name="T14" fmla="*/ 13 w 75"/>
                  <a:gd name="T15" fmla="*/ 38 h 101"/>
                  <a:gd name="T16" fmla="*/ 15 w 75"/>
                  <a:gd name="T17" fmla="*/ 32 h 101"/>
                  <a:gd name="T18" fmla="*/ 18 w 75"/>
                  <a:gd name="T19" fmla="*/ 27 h 101"/>
                  <a:gd name="T20" fmla="*/ 23 w 75"/>
                  <a:gd name="T21" fmla="*/ 21 h 101"/>
                  <a:gd name="T22" fmla="*/ 26 w 75"/>
                  <a:gd name="T23" fmla="*/ 17 h 101"/>
                  <a:gd name="T24" fmla="*/ 31 w 75"/>
                  <a:gd name="T25" fmla="*/ 14 h 101"/>
                  <a:gd name="T26" fmla="*/ 33 w 75"/>
                  <a:gd name="T27" fmla="*/ 15 h 101"/>
                  <a:gd name="T28" fmla="*/ 37 w 75"/>
                  <a:gd name="T29" fmla="*/ 11 h 101"/>
                  <a:gd name="T30" fmla="*/ 42 w 75"/>
                  <a:gd name="T31" fmla="*/ 10 h 101"/>
                  <a:gd name="T32" fmla="*/ 47 w 75"/>
                  <a:gd name="T33" fmla="*/ 8 h 101"/>
                  <a:gd name="T34" fmla="*/ 52 w 75"/>
                  <a:gd name="T35" fmla="*/ 10 h 101"/>
                  <a:gd name="T36" fmla="*/ 59 w 75"/>
                  <a:gd name="T37" fmla="*/ 12 h 101"/>
                  <a:gd name="T38" fmla="*/ 65 w 75"/>
                  <a:gd name="T39" fmla="*/ 15 h 101"/>
                  <a:gd name="T40" fmla="*/ 71 w 75"/>
                  <a:gd name="T41" fmla="*/ 20 h 101"/>
                  <a:gd name="T42" fmla="*/ 67 w 75"/>
                  <a:gd name="T43" fmla="*/ 14 h 101"/>
                  <a:gd name="T44" fmla="*/ 64 w 75"/>
                  <a:gd name="T45" fmla="*/ 13 h 101"/>
                  <a:gd name="T46" fmla="*/ 59 w 75"/>
                  <a:gd name="T47" fmla="*/ 7 h 101"/>
                  <a:gd name="T48" fmla="*/ 41 w 75"/>
                  <a:gd name="T49" fmla="*/ 1 h 101"/>
                  <a:gd name="T50" fmla="*/ 30 w 75"/>
                  <a:gd name="T51" fmla="*/ 6 h 101"/>
                  <a:gd name="T52" fmla="*/ 26 w 75"/>
                  <a:gd name="T53" fmla="*/ 8 h 101"/>
                  <a:gd name="T54" fmla="*/ 23 w 75"/>
                  <a:gd name="T55" fmla="*/ 11 h 101"/>
                  <a:gd name="T56" fmla="*/ 18 w 75"/>
                  <a:gd name="T57" fmla="*/ 16 h 101"/>
                  <a:gd name="T58" fmla="*/ 8 w 75"/>
                  <a:gd name="T59" fmla="*/ 30 h 101"/>
                  <a:gd name="T60" fmla="*/ 8 w 75"/>
                  <a:gd name="T61" fmla="*/ 38 h 101"/>
                  <a:gd name="T62" fmla="*/ 6 w 75"/>
                  <a:gd name="T63" fmla="*/ 46 h 101"/>
                  <a:gd name="T64" fmla="*/ 2 w 75"/>
                  <a:gd name="T65" fmla="*/ 55 h 101"/>
                  <a:gd name="T66" fmla="*/ 4 w 75"/>
                  <a:gd name="T67" fmla="*/ 65 h 101"/>
                  <a:gd name="T68" fmla="*/ 6 w 75"/>
                  <a:gd name="T69" fmla="*/ 76 h 101"/>
                  <a:gd name="T70" fmla="*/ 12 w 75"/>
                  <a:gd name="T71" fmla="*/ 88 h 101"/>
                  <a:gd name="T72" fmla="*/ 21 w 75"/>
                  <a:gd name="T73" fmla="*/ 93 h 101"/>
                  <a:gd name="T74" fmla="*/ 35 w 75"/>
                  <a:gd name="T75" fmla="*/ 100 h 101"/>
                  <a:gd name="T76" fmla="*/ 40 w 75"/>
                  <a:gd name="T77" fmla="*/ 100 h 101"/>
                  <a:gd name="T78" fmla="*/ 53 w 75"/>
                  <a:gd name="T79" fmla="*/ 93 h 101"/>
                  <a:gd name="T80" fmla="*/ 64 w 75"/>
                  <a:gd name="T81" fmla="*/ 84 h 101"/>
                  <a:gd name="T82" fmla="*/ 74 w 75"/>
                  <a:gd name="T83" fmla="*/ 66 h 101"/>
                  <a:gd name="T84" fmla="*/ 74 w 75"/>
                  <a:gd name="T85" fmla="*/ 61 h 101"/>
                  <a:gd name="T86" fmla="*/ 63 w 75"/>
                  <a:gd name="T87" fmla="*/ 72 h 101"/>
                  <a:gd name="T88" fmla="*/ 60 w 75"/>
                  <a:gd name="T89" fmla="*/ 77 h 101"/>
                  <a:gd name="T90" fmla="*/ 54 w 75"/>
                  <a:gd name="T91" fmla="*/ 85 h 101"/>
                  <a:gd name="T92" fmla="*/ 48 w 75"/>
                  <a:gd name="T93" fmla="*/ 91 h 101"/>
                  <a:gd name="T94" fmla="*/ 43 w 75"/>
                  <a:gd name="T95" fmla="*/ 94 h 101"/>
                  <a:gd name="T96" fmla="*/ 38 w 75"/>
                  <a:gd name="T97" fmla="*/ 93 h 101"/>
                  <a:gd name="T98" fmla="*/ 33 w 75"/>
                  <a:gd name="T99" fmla="*/ 93 h 101"/>
                  <a:gd name="T100" fmla="*/ 29 w 75"/>
                  <a:gd name="T101" fmla="*/ 90 h 101"/>
                  <a:gd name="T102" fmla="*/ 23 w 75"/>
                  <a:gd name="T103" fmla="*/ 89 h 101"/>
                  <a:gd name="T104" fmla="*/ 20 w 75"/>
                  <a:gd name="T105" fmla="*/ 86 h 101"/>
                  <a:gd name="T106" fmla="*/ 20 w 75"/>
                  <a:gd name="T107" fmla="*/ 84 h 101"/>
                  <a:gd name="T108" fmla="*/ 16 w 75"/>
                  <a:gd name="T109" fmla="*/ 79 h 101"/>
                  <a:gd name="T110" fmla="*/ 13 w 75"/>
                  <a:gd name="T111" fmla="*/ 72 h 101"/>
                  <a:gd name="T112" fmla="*/ 12 w 75"/>
                  <a:gd name="T113" fmla="*/ 36 h 101"/>
                  <a:gd name="T114" fmla="*/ 64 w 75"/>
                  <a:gd name="T115"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01">
                    <a:moveTo>
                      <a:pt x="13" y="72"/>
                    </a:moveTo>
                    <a:cubicBezTo>
                      <a:pt x="14" y="71"/>
                      <a:pt x="14" y="71"/>
                      <a:pt x="14" y="71"/>
                    </a:cubicBezTo>
                    <a:cubicBezTo>
                      <a:pt x="15" y="71"/>
                      <a:pt x="15" y="72"/>
                      <a:pt x="16" y="71"/>
                    </a:cubicBezTo>
                    <a:cubicBezTo>
                      <a:pt x="13" y="72"/>
                      <a:pt x="14" y="68"/>
                      <a:pt x="12" y="68"/>
                    </a:cubicBezTo>
                    <a:cubicBezTo>
                      <a:pt x="12" y="68"/>
                      <a:pt x="12" y="68"/>
                      <a:pt x="12" y="68"/>
                    </a:cubicBezTo>
                    <a:cubicBezTo>
                      <a:pt x="12" y="68"/>
                      <a:pt x="12" y="68"/>
                      <a:pt x="12" y="68"/>
                    </a:cubicBezTo>
                    <a:cubicBezTo>
                      <a:pt x="13" y="66"/>
                      <a:pt x="10" y="67"/>
                      <a:pt x="11" y="66"/>
                    </a:cubicBezTo>
                    <a:cubicBezTo>
                      <a:pt x="11" y="65"/>
                      <a:pt x="11" y="65"/>
                      <a:pt x="11" y="65"/>
                    </a:cubicBezTo>
                    <a:cubicBezTo>
                      <a:pt x="11" y="64"/>
                      <a:pt x="11" y="64"/>
                      <a:pt x="11" y="64"/>
                    </a:cubicBezTo>
                    <a:cubicBezTo>
                      <a:pt x="11" y="64"/>
                      <a:pt x="11" y="64"/>
                      <a:pt x="11" y="64"/>
                    </a:cubicBezTo>
                    <a:cubicBezTo>
                      <a:pt x="11" y="62"/>
                      <a:pt x="11" y="62"/>
                      <a:pt x="11" y="62"/>
                    </a:cubicBezTo>
                    <a:cubicBezTo>
                      <a:pt x="11" y="62"/>
                      <a:pt x="11" y="62"/>
                      <a:pt x="11" y="62"/>
                    </a:cubicBezTo>
                    <a:cubicBezTo>
                      <a:pt x="10" y="62"/>
                      <a:pt x="10" y="61"/>
                      <a:pt x="9" y="61"/>
                    </a:cubicBezTo>
                    <a:cubicBezTo>
                      <a:pt x="10" y="61"/>
                      <a:pt x="10" y="61"/>
                      <a:pt x="10" y="61"/>
                    </a:cubicBezTo>
                    <a:cubicBezTo>
                      <a:pt x="9" y="60"/>
                      <a:pt x="9" y="60"/>
                      <a:pt x="9" y="60"/>
                    </a:cubicBezTo>
                    <a:cubicBezTo>
                      <a:pt x="10" y="60"/>
                      <a:pt x="11" y="61"/>
                      <a:pt x="10" y="61"/>
                    </a:cubicBezTo>
                    <a:cubicBezTo>
                      <a:pt x="13" y="60"/>
                      <a:pt x="10" y="60"/>
                      <a:pt x="11" y="58"/>
                    </a:cubicBezTo>
                    <a:cubicBezTo>
                      <a:pt x="12" y="59"/>
                      <a:pt x="12" y="59"/>
                      <a:pt x="12" y="59"/>
                    </a:cubicBezTo>
                    <a:cubicBezTo>
                      <a:pt x="13" y="59"/>
                      <a:pt x="12" y="58"/>
                      <a:pt x="13" y="57"/>
                    </a:cubicBezTo>
                    <a:cubicBezTo>
                      <a:pt x="13" y="57"/>
                      <a:pt x="11" y="59"/>
                      <a:pt x="10" y="58"/>
                    </a:cubicBezTo>
                    <a:cubicBezTo>
                      <a:pt x="11" y="58"/>
                      <a:pt x="11" y="57"/>
                      <a:pt x="10" y="57"/>
                    </a:cubicBezTo>
                    <a:cubicBezTo>
                      <a:pt x="11" y="57"/>
                      <a:pt x="11" y="56"/>
                      <a:pt x="11" y="55"/>
                    </a:cubicBezTo>
                    <a:cubicBezTo>
                      <a:pt x="12" y="55"/>
                      <a:pt x="12" y="55"/>
                      <a:pt x="12" y="55"/>
                    </a:cubicBezTo>
                    <a:cubicBezTo>
                      <a:pt x="12" y="55"/>
                      <a:pt x="11" y="55"/>
                      <a:pt x="11" y="54"/>
                    </a:cubicBezTo>
                    <a:cubicBezTo>
                      <a:pt x="11" y="53"/>
                      <a:pt x="12" y="53"/>
                      <a:pt x="13" y="53"/>
                    </a:cubicBezTo>
                    <a:cubicBezTo>
                      <a:pt x="13" y="52"/>
                      <a:pt x="11" y="54"/>
                      <a:pt x="11" y="52"/>
                    </a:cubicBezTo>
                    <a:cubicBezTo>
                      <a:pt x="11" y="51"/>
                      <a:pt x="11" y="50"/>
                      <a:pt x="11" y="49"/>
                    </a:cubicBezTo>
                    <a:cubicBezTo>
                      <a:pt x="11" y="48"/>
                      <a:pt x="11" y="49"/>
                      <a:pt x="12" y="49"/>
                    </a:cubicBezTo>
                    <a:cubicBezTo>
                      <a:pt x="11" y="48"/>
                      <a:pt x="11" y="48"/>
                      <a:pt x="11" y="48"/>
                    </a:cubicBezTo>
                    <a:cubicBezTo>
                      <a:pt x="11" y="48"/>
                      <a:pt x="11" y="48"/>
                      <a:pt x="11" y="48"/>
                    </a:cubicBezTo>
                    <a:cubicBezTo>
                      <a:pt x="11" y="47"/>
                      <a:pt x="10" y="48"/>
                      <a:pt x="10" y="47"/>
                    </a:cubicBezTo>
                    <a:cubicBezTo>
                      <a:pt x="9" y="46"/>
                      <a:pt x="12" y="45"/>
                      <a:pt x="11" y="43"/>
                    </a:cubicBezTo>
                    <a:cubicBezTo>
                      <a:pt x="12" y="43"/>
                      <a:pt x="12" y="44"/>
                      <a:pt x="12" y="44"/>
                    </a:cubicBezTo>
                    <a:cubicBezTo>
                      <a:pt x="12" y="42"/>
                      <a:pt x="12" y="42"/>
                      <a:pt x="11" y="41"/>
                    </a:cubicBezTo>
                    <a:cubicBezTo>
                      <a:pt x="12" y="40"/>
                      <a:pt x="12" y="40"/>
                      <a:pt x="12" y="40"/>
                    </a:cubicBezTo>
                    <a:cubicBezTo>
                      <a:pt x="11" y="40"/>
                      <a:pt x="10" y="39"/>
                      <a:pt x="10" y="38"/>
                    </a:cubicBezTo>
                    <a:cubicBezTo>
                      <a:pt x="9" y="38"/>
                      <a:pt x="9" y="38"/>
                      <a:pt x="9" y="38"/>
                    </a:cubicBezTo>
                    <a:cubicBezTo>
                      <a:pt x="9" y="36"/>
                      <a:pt x="9" y="36"/>
                      <a:pt x="9" y="36"/>
                    </a:cubicBezTo>
                    <a:cubicBezTo>
                      <a:pt x="9" y="36"/>
                      <a:pt x="9" y="36"/>
                      <a:pt x="10" y="37"/>
                    </a:cubicBezTo>
                    <a:cubicBezTo>
                      <a:pt x="9" y="37"/>
                      <a:pt x="9" y="37"/>
                      <a:pt x="9" y="36"/>
                    </a:cubicBezTo>
                    <a:cubicBezTo>
                      <a:pt x="10" y="36"/>
                      <a:pt x="10" y="37"/>
                      <a:pt x="11" y="37"/>
                    </a:cubicBezTo>
                    <a:cubicBezTo>
                      <a:pt x="11" y="37"/>
                      <a:pt x="10" y="37"/>
                      <a:pt x="10" y="38"/>
                    </a:cubicBezTo>
                    <a:cubicBezTo>
                      <a:pt x="11" y="38"/>
                      <a:pt x="11" y="39"/>
                      <a:pt x="12" y="39"/>
                    </a:cubicBezTo>
                    <a:cubicBezTo>
                      <a:pt x="12" y="39"/>
                      <a:pt x="12" y="38"/>
                      <a:pt x="12" y="38"/>
                    </a:cubicBezTo>
                    <a:cubicBezTo>
                      <a:pt x="12" y="38"/>
                      <a:pt x="12" y="39"/>
                      <a:pt x="12" y="39"/>
                    </a:cubicBezTo>
                    <a:cubicBezTo>
                      <a:pt x="12" y="39"/>
                      <a:pt x="12" y="38"/>
                      <a:pt x="12" y="38"/>
                    </a:cubicBezTo>
                    <a:cubicBezTo>
                      <a:pt x="13" y="38"/>
                      <a:pt x="13" y="38"/>
                      <a:pt x="13" y="38"/>
                    </a:cubicBezTo>
                    <a:cubicBezTo>
                      <a:pt x="13" y="38"/>
                      <a:pt x="13" y="38"/>
                      <a:pt x="13" y="38"/>
                    </a:cubicBezTo>
                    <a:cubicBezTo>
                      <a:pt x="13" y="38"/>
                      <a:pt x="14" y="36"/>
                      <a:pt x="14" y="36"/>
                    </a:cubicBezTo>
                    <a:cubicBezTo>
                      <a:pt x="14" y="34"/>
                      <a:pt x="12" y="32"/>
                      <a:pt x="13" y="30"/>
                    </a:cubicBezTo>
                    <a:cubicBezTo>
                      <a:pt x="14" y="31"/>
                      <a:pt x="14" y="31"/>
                      <a:pt x="15" y="31"/>
                    </a:cubicBezTo>
                    <a:cubicBezTo>
                      <a:pt x="14" y="31"/>
                      <a:pt x="15" y="33"/>
                      <a:pt x="14" y="34"/>
                    </a:cubicBezTo>
                    <a:cubicBezTo>
                      <a:pt x="15" y="34"/>
                      <a:pt x="15" y="34"/>
                      <a:pt x="15" y="34"/>
                    </a:cubicBezTo>
                    <a:cubicBezTo>
                      <a:pt x="15" y="34"/>
                      <a:pt x="15" y="32"/>
                      <a:pt x="15" y="32"/>
                    </a:cubicBezTo>
                    <a:cubicBezTo>
                      <a:pt x="16" y="32"/>
                      <a:pt x="16" y="32"/>
                      <a:pt x="17" y="32"/>
                    </a:cubicBezTo>
                    <a:cubicBezTo>
                      <a:pt x="15" y="31"/>
                      <a:pt x="16" y="30"/>
                      <a:pt x="16" y="29"/>
                    </a:cubicBezTo>
                    <a:cubicBezTo>
                      <a:pt x="17" y="29"/>
                      <a:pt x="17" y="29"/>
                      <a:pt x="17" y="30"/>
                    </a:cubicBezTo>
                    <a:cubicBezTo>
                      <a:pt x="18" y="30"/>
                      <a:pt x="15" y="28"/>
                      <a:pt x="17" y="27"/>
                    </a:cubicBezTo>
                    <a:cubicBezTo>
                      <a:pt x="17" y="28"/>
                      <a:pt x="17" y="28"/>
                      <a:pt x="17" y="28"/>
                    </a:cubicBezTo>
                    <a:cubicBezTo>
                      <a:pt x="17" y="27"/>
                      <a:pt x="18" y="26"/>
                      <a:pt x="18" y="27"/>
                    </a:cubicBezTo>
                    <a:cubicBezTo>
                      <a:pt x="18" y="27"/>
                      <a:pt x="18" y="27"/>
                      <a:pt x="18" y="27"/>
                    </a:cubicBezTo>
                    <a:cubicBezTo>
                      <a:pt x="19" y="26"/>
                      <a:pt x="21" y="23"/>
                      <a:pt x="20" y="22"/>
                    </a:cubicBezTo>
                    <a:cubicBezTo>
                      <a:pt x="20" y="22"/>
                      <a:pt x="21" y="23"/>
                      <a:pt x="22" y="23"/>
                    </a:cubicBezTo>
                    <a:cubicBezTo>
                      <a:pt x="22" y="23"/>
                      <a:pt x="21" y="22"/>
                      <a:pt x="21" y="20"/>
                    </a:cubicBezTo>
                    <a:cubicBezTo>
                      <a:pt x="20" y="19"/>
                      <a:pt x="20" y="17"/>
                      <a:pt x="20" y="17"/>
                    </a:cubicBezTo>
                    <a:cubicBezTo>
                      <a:pt x="20" y="18"/>
                      <a:pt x="23" y="20"/>
                      <a:pt x="23" y="21"/>
                    </a:cubicBezTo>
                    <a:cubicBezTo>
                      <a:pt x="23" y="21"/>
                      <a:pt x="24" y="21"/>
                      <a:pt x="24" y="20"/>
                    </a:cubicBezTo>
                    <a:cubicBezTo>
                      <a:pt x="24" y="20"/>
                      <a:pt x="22" y="19"/>
                      <a:pt x="23" y="19"/>
                    </a:cubicBezTo>
                    <a:cubicBezTo>
                      <a:pt x="24" y="19"/>
                      <a:pt x="24" y="19"/>
                      <a:pt x="25" y="19"/>
                    </a:cubicBezTo>
                    <a:cubicBezTo>
                      <a:pt x="25" y="19"/>
                      <a:pt x="24" y="17"/>
                      <a:pt x="24" y="17"/>
                    </a:cubicBezTo>
                    <a:cubicBezTo>
                      <a:pt x="24" y="17"/>
                      <a:pt x="26" y="18"/>
                      <a:pt x="26" y="19"/>
                    </a:cubicBezTo>
                    <a:cubicBezTo>
                      <a:pt x="26" y="19"/>
                      <a:pt x="26" y="18"/>
                      <a:pt x="26" y="17"/>
                    </a:cubicBezTo>
                    <a:cubicBezTo>
                      <a:pt x="26" y="17"/>
                      <a:pt x="26" y="16"/>
                      <a:pt x="26" y="16"/>
                    </a:cubicBezTo>
                    <a:cubicBezTo>
                      <a:pt x="25" y="17"/>
                      <a:pt x="27" y="17"/>
                      <a:pt x="27" y="18"/>
                    </a:cubicBezTo>
                    <a:cubicBezTo>
                      <a:pt x="27" y="17"/>
                      <a:pt x="28" y="17"/>
                      <a:pt x="29" y="16"/>
                    </a:cubicBezTo>
                    <a:cubicBezTo>
                      <a:pt x="28" y="16"/>
                      <a:pt x="28" y="16"/>
                      <a:pt x="28" y="16"/>
                    </a:cubicBezTo>
                    <a:cubicBezTo>
                      <a:pt x="29" y="16"/>
                      <a:pt x="27" y="13"/>
                      <a:pt x="29" y="12"/>
                    </a:cubicBezTo>
                    <a:cubicBezTo>
                      <a:pt x="29" y="13"/>
                      <a:pt x="30" y="15"/>
                      <a:pt x="31" y="14"/>
                    </a:cubicBezTo>
                    <a:cubicBezTo>
                      <a:pt x="31" y="13"/>
                      <a:pt x="30" y="9"/>
                      <a:pt x="31" y="7"/>
                    </a:cubicBezTo>
                    <a:cubicBezTo>
                      <a:pt x="32" y="8"/>
                      <a:pt x="32" y="8"/>
                      <a:pt x="32" y="8"/>
                    </a:cubicBezTo>
                    <a:cubicBezTo>
                      <a:pt x="33" y="7"/>
                      <a:pt x="33" y="7"/>
                      <a:pt x="33" y="7"/>
                    </a:cubicBezTo>
                    <a:cubicBezTo>
                      <a:pt x="33" y="8"/>
                      <a:pt x="32" y="12"/>
                      <a:pt x="32" y="14"/>
                    </a:cubicBezTo>
                    <a:cubicBezTo>
                      <a:pt x="33" y="14"/>
                      <a:pt x="32" y="15"/>
                      <a:pt x="33" y="14"/>
                    </a:cubicBezTo>
                    <a:cubicBezTo>
                      <a:pt x="34" y="15"/>
                      <a:pt x="33" y="15"/>
                      <a:pt x="33" y="15"/>
                    </a:cubicBezTo>
                    <a:cubicBezTo>
                      <a:pt x="33" y="15"/>
                      <a:pt x="35" y="15"/>
                      <a:pt x="35" y="15"/>
                    </a:cubicBezTo>
                    <a:cubicBezTo>
                      <a:pt x="34" y="14"/>
                      <a:pt x="36" y="13"/>
                      <a:pt x="36" y="12"/>
                    </a:cubicBezTo>
                    <a:cubicBezTo>
                      <a:pt x="36" y="12"/>
                      <a:pt x="34" y="14"/>
                      <a:pt x="34" y="14"/>
                    </a:cubicBezTo>
                    <a:cubicBezTo>
                      <a:pt x="33" y="13"/>
                      <a:pt x="34" y="10"/>
                      <a:pt x="35" y="10"/>
                    </a:cubicBezTo>
                    <a:cubicBezTo>
                      <a:pt x="36" y="10"/>
                      <a:pt x="36" y="12"/>
                      <a:pt x="36" y="13"/>
                    </a:cubicBezTo>
                    <a:cubicBezTo>
                      <a:pt x="36" y="12"/>
                      <a:pt x="37" y="11"/>
                      <a:pt x="37" y="11"/>
                    </a:cubicBezTo>
                    <a:cubicBezTo>
                      <a:pt x="37" y="12"/>
                      <a:pt x="37" y="12"/>
                      <a:pt x="37" y="12"/>
                    </a:cubicBezTo>
                    <a:cubicBezTo>
                      <a:pt x="38" y="13"/>
                      <a:pt x="38" y="10"/>
                      <a:pt x="39" y="11"/>
                    </a:cubicBezTo>
                    <a:cubicBezTo>
                      <a:pt x="40" y="11"/>
                      <a:pt x="41" y="13"/>
                      <a:pt x="40" y="12"/>
                    </a:cubicBezTo>
                    <a:cubicBezTo>
                      <a:pt x="40" y="11"/>
                      <a:pt x="39" y="6"/>
                      <a:pt x="39" y="5"/>
                    </a:cubicBezTo>
                    <a:cubicBezTo>
                      <a:pt x="39" y="5"/>
                      <a:pt x="41" y="6"/>
                      <a:pt x="42" y="7"/>
                    </a:cubicBezTo>
                    <a:cubicBezTo>
                      <a:pt x="43" y="8"/>
                      <a:pt x="41" y="10"/>
                      <a:pt x="42" y="10"/>
                    </a:cubicBezTo>
                    <a:cubicBezTo>
                      <a:pt x="42" y="10"/>
                      <a:pt x="42" y="10"/>
                      <a:pt x="42" y="10"/>
                    </a:cubicBezTo>
                    <a:cubicBezTo>
                      <a:pt x="43" y="10"/>
                      <a:pt x="42" y="11"/>
                      <a:pt x="43" y="10"/>
                    </a:cubicBezTo>
                    <a:cubicBezTo>
                      <a:pt x="43" y="9"/>
                      <a:pt x="45" y="11"/>
                      <a:pt x="43" y="9"/>
                    </a:cubicBezTo>
                    <a:cubicBezTo>
                      <a:pt x="44" y="9"/>
                      <a:pt x="44" y="10"/>
                      <a:pt x="45" y="10"/>
                    </a:cubicBezTo>
                    <a:cubicBezTo>
                      <a:pt x="45" y="9"/>
                      <a:pt x="46" y="7"/>
                      <a:pt x="47" y="7"/>
                    </a:cubicBezTo>
                    <a:cubicBezTo>
                      <a:pt x="47" y="7"/>
                      <a:pt x="47" y="7"/>
                      <a:pt x="47" y="8"/>
                    </a:cubicBezTo>
                    <a:cubicBezTo>
                      <a:pt x="49" y="8"/>
                      <a:pt x="50" y="9"/>
                      <a:pt x="52" y="9"/>
                    </a:cubicBezTo>
                    <a:cubicBezTo>
                      <a:pt x="52" y="10"/>
                      <a:pt x="52" y="10"/>
                      <a:pt x="52" y="11"/>
                    </a:cubicBezTo>
                    <a:cubicBezTo>
                      <a:pt x="52" y="11"/>
                      <a:pt x="53" y="10"/>
                      <a:pt x="53" y="10"/>
                    </a:cubicBezTo>
                    <a:cubicBezTo>
                      <a:pt x="53" y="12"/>
                      <a:pt x="52" y="10"/>
                      <a:pt x="52" y="12"/>
                    </a:cubicBezTo>
                    <a:cubicBezTo>
                      <a:pt x="52" y="11"/>
                      <a:pt x="54" y="11"/>
                      <a:pt x="55" y="11"/>
                    </a:cubicBezTo>
                    <a:cubicBezTo>
                      <a:pt x="55" y="10"/>
                      <a:pt x="53" y="10"/>
                      <a:pt x="52" y="10"/>
                    </a:cubicBezTo>
                    <a:cubicBezTo>
                      <a:pt x="53" y="9"/>
                      <a:pt x="55" y="8"/>
                      <a:pt x="57" y="8"/>
                    </a:cubicBezTo>
                    <a:cubicBezTo>
                      <a:pt x="58" y="9"/>
                      <a:pt x="57" y="9"/>
                      <a:pt x="57" y="9"/>
                    </a:cubicBezTo>
                    <a:cubicBezTo>
                      <a:pt x="60" y="11"/>
                      <a:pt x="61" y="9"/>
                      <a:pt x="62" y="11"/>
                    </a:cubicBezTo>
                    <a:cubicBezTo>
                      <a:pt x="62" y="12"/>
                      <a:pt x="61" y="13"/>
                      <a:pt x="61" y="13"/>
                    </a:cubicBezTo>
                    <a:cubicBezTo>
                      <a:pt x="60" y="13"/>
                      <a:pt x="60" y="12"/>
                      <a:pt x="59" y="11"/>
                    </a:cubicBezTo>
                    <a:cubicBezTo>
                      <a:pt x="59" y="12"/>
                      <a:pt x="59" y="12"/>
                      <a:pt x="59" y="12"/>
                    </a:cubicBezTo>
                    <a:cubicBezTo>
                      <a:pt x="59" y="12"/>
                      <a:pt x="58" y="12"/>
                      <a:pt x="58" y="11"/>
                    </a:cubicBezTo>
                    <a:cubicBezTo>
                      <a:pt x="58" y="12"/>
                      <a:pt x="59" y="13"/>
                      <a:pt x="60" y="14"/>
                    </a:cubicBezTo>
                    <a:cubicBezTo>
                      <a:pt x="61" y="14"/>
                      <a:pt x="62" y="16"/>
                      <a:pt x="62" y="17"/>
                    </a:cubicBezTo>
                    <a:cubicBezTo>
                      <a:pt x="63" y="17"/>
                      <a:pt x="64" y="17"/>
                      <a:pt x="64" y="16"/>
                    </a:cubicBezTo>
                    <a:cubicBezTo>
                      <a:pt x="63" y="16"/>
                      <a:pt x="63" y="16"/>
                      <a:pt x="63" y="16"/>
                    </a:cubicBezTo>
                    <a:cubicBezTo>
                      <a:pt x="63" y="15"/>
                      <a:pt x="65" y="16"/>
                      <a:pt x="65" y="15"/>
                    </a:cubicBezTo>
                    <a:cubicBezTo>
                      <a:pt x="66" y="16"/>
                      <a:pt x="67" y="16"/>
                      <a:pt x="67" y="17"/>
                    </a:cubicBezTo>
                    <a:cubicBezTo>
                      <a:pt x="67" y="18"/>
                      <a:pt x="67" y="18"/>
                      <a:pt x="67" y="18"/>
                    </a:cubicBezTo>
                    <a:cubicBezTo>
                      <a:pt x="67" y="18"/>
                      <a:pt x="67" y="17"/>
                      <a:pt x="66" y="17"/>
                    </a:cubicBezTo>
                    <a:cubicBezTo>
                      <a:pt x="67" y="17"/>
                      <a:pt x="66" y="20"/>
                      <a:pt x="68" y="19"/>
                    </a:cubicBezTo>
                    <a:cubicBezTo>
                      <a:pt x="68" y="18"/>
                      <a:pt x="68" y="18"/>
                      <a:pt x="68" y="18"/>
                    </a:cubicBezTo>
                    <a:cubicBezTo>
                      <a:pt x="69" y="18"/>
                      <a:pt x="70" y="19"/>
                      <a:pt x="71" y="20"/>
                    </a:cubicBezTo>
                    <a:cubicBezTo>
                      <a:pt x="72" y="19"/>
                      <a:pt x="71" y="20"/>
                      <a:pt x="71" y="19"/>
                    </a:cubicBezTo>
                    <a:cubicBezTo>
                      <a:pt x="70" y="20"/>
                      <a:pt x="70" y="16"/>
                      <a:pt x="69" y="18"/>
                    </a:cubicBezTo>
                    <a:cubicBezTo>
                      <a:pt x="70" y="16"/>
                      <a:pt x="68" y="16"/>
                      <a:pt x="69" y="14"/>
                    </a:cubicBezTo>
                    <a:cubicBezTo>
                      <a:pt x="68" y="15"/>
                      <a:pt x="68" y="15"/>
                      <a:pt x="68" y="14"/>
                    </a:cubicBezTo>
                    <a:cubicBezTo>
                      <a:pt x="68" y="14"/>
                      <a:pt x="68" y="14"/>
                      <a:pt x="67" y="14"/>
                    </a:cubicBezTo>
                    <a:cubicBezTo>
                      <a:pt x="67" y="14"/>
                      <a:pt x="67" y="14"/>
                      <a:pt x="67" y="14"/>
                    </a:cubicBezTo>
                    <a:cubicBezTo>
                      <a:pt x="67" y="14"/>
                      <a:pt x="67" y="14"/>
                      <a:pt x="67" y="14"/>
                    </a:cubicBezTo>
                    <a:cubicBezTo>
                      <a:pt x="67" y="14"/>
                      <a:pt x="67" y="14"/>
                      <a:pt x="67" y="14"/>
                    </a:cubicBezTo>
                    <a:cubicBezTo>
                      <a:pt x="67" y="14"/>
                      <a:pt x="67" y="15"/>
                      <a:pt x="67" y="15"/>
                    </a:cubicBezTo>
                    <a:cubicBezTo>
                      <a:pt x="66" y="15"/>
                      <a:pt x="65" y="14"/>
                      <a:pt x="65" y="14"/>
                    </a:cubicBezTo>
                    <a:cubicBezTo>
                      <a:pt x="64" y="13"/>
                      <a:pt x="65" y="14"/>
                      <a:pt x="65" y="13"/>
                    </a:cubicBezTo>
                    <a:cubicBezTo>
                      <a:pt x="64" y="13"/>
                      <a:pt x="64" y="13"/>
                      <a:pt x="64" y="13"/>
                    </a:cubicBezTo>
                    <a:cubicBezTo>
                      <a:pt x="65" y="12"/>
                      <a:pt x="64" y="11"/>
                      <a:pt x="65" y="12"/>
                    </a:cubicBezTo>
                    <a:cubicBezTo>
                      <a:pt x="64" y="10"/>
                      <a:pt x="64" y="10"/>
                      <a:pt x="64" y="10"/>
                    </a:cubicBezTo>
                    <a:cubicBezTo>
                      <a:pt x="64" y="10"/>
                      <a:pt x="63" y="9"/>
                      <a:pt x="62" y="9"/>
                    </a:cubicBezTo>
                    <a:cubicBezTo>
                      <a:pt x="62" y="8"/>
                      <a:pt x="61" y="8"/>
                      <a:pt x="61" y="8"/>
                    </a:cubicBezTo>
                    <a:cubicBezTo>
                      <a:pt x="61" y="8"/>
                      <a:pt x="61" y="8"/>
                      <a:pt x="60" y="8"/>
                    </a:cubicBezTo>
                    <a:cubicBezTo>
                      <a:pt x="60" y="7"/>
                      <a:pt x="59" y="7"/>
                      <a:pt x="59" y="7"/>
                    </a:cubicBezTo>
                    <a:cubicBezTo>
                      <a:pt x="59" y="7"/>
                      <a:pt x="59" y="7"/>
                      <a:pt x="59" y="7"/>
                    </a:cubicBezTo>
                    <a:cubicBezTo>
                      <a:pt x="58" y="6"/>
                      <a:pt x="55" y="6"/>
                      <a:pt x="53" y="4"/>
                    </a:cubicBezTo>
                    <a:cubicBezTo>
                      <a:pt x="52" y="4"/>
                      <a:pt x="52" y="4"/>
                      <a:pt x="51" y="3"/>
                    </a:cubicBezTo>
                    <a:cubicBezTo>
                      <a:pt x="50" y="3"/>
                      <a:pt x="50" y="3"/>
                      <a:pt x="50" y="3"/>
                    </a:cubicBezTo>
                    <a:cubicBezTo>
                      <a:pt x="49" y="3"/>
                      <a:pt x="48" y="2"/>
                      <a:pt x="47" y="2"/>
                    </a:cubicBezTo>
                    <a:cubicBezTo>
                      <a:pt x="46" y="0"/>
                      <a:pt x="42" y="2"/>
                      <a:pt x="41" y="1"/>
                    </a:cubicBezTo>
                    <a:cubicBezTo>
                      <a:pt x="41" y="2"/>
                      <a:pt x="41" y="2"/>
                      <a:pt x="41" y="2"/>
                    </a:cubicBezTo>
                    <a:cubicBezTo>
                      <a:pt x="40" y="2"/>
                      <a:pt x="39" y="3"/>
                      <a:pt x="37" y="4"/>
                    </a:cubicBezTo>
                    <a:cubicBezTo>
                      <a:pt x="38" y="4"/>
                      <a:pt x="38" y="4"/>
                      <a:pt x="38" y="4"/>
                    </a:cubicBezTo>
                    <a:cubicBezTo>
                      <a:pt x="37" y="5"/>
                      <a:pt x="34" y="4"/>
                      <a:pt x="33" y="5"/>
                    </a:cubicBezTo>
                    <a:cubicBezTo>
                      <a:pt x="33" y="5"/>
                      <a:pt x="33" y="5"/>
                      <a:pt x="34" y="5"/>
                    </a:cubicBezTo>
                    <a:cubicBezTo>
                      <a:pt x="32" y="4"/>
                      <a:pt x="31" y="5"/>
                      <a:pt x="30" y="6"/>
                    </a:cubicBezTo>
                    <a:cubicBezTo>
                      <a:pt x="30" y="7"/>
                      <a:pt x="29" y="8"/>
                      <a:pt x="28" y="8"/>
                    </a:cubicBezTo>
                    <a:cubicBezTo>
                      <a:pt x="27" y="8"/>
                      <a:pt x="27" y="8"/>
                      <a:pt x="27" y="8"/>
                    </a:cubicBezTo>
                    <a:cubicBezTo>
                      <a:pt x="27" y="8"/>
                      <a:pt x="27" y="8"/>
                      <a:pt x="27" y="8"/>
                    </a:cubicBezTo>
                    <a:cubicBezTo>
                      <a:pt x="27" y="8"/>
                      <a:pt x="27" y="8"/>
                      <a:pt x="27" y="8"/>
                    </a:cubicBezTo>
                    <a:cubicBezTo>
                      <a:pt x="26" y="8"/>
                      <a:pt x="26" y="8"/>
                      <a:pt x="26" y="8"/>
                    </a:cubicBezTo>
                    <a:cubicBezTo>
                      <a:pt x="26" y="8"/>
                      <a:pt x="26" y="8"/>
                      <a:pt x="26" y="8"/>
                    </a:cubicBezTo>
                    <a:cubicBezTo>
                      <a:pt x="26" y="9"/>
                      <a:pt x="26" y="9"/>
                      <a:pt x="25" y="9"/>
                    </a:cubicBezTo>
                    <a:cubicBezTo>
                      <a:pt x="25" y="9"/>
                      <a:pt x="25" y="9"/>
                      <a:pt x="25" y="9"/>
                    </a:cubicBezTo>
                    <a:cubicBezTo>
                      <a:pt x="25" y="9"/>
                      <a:pt x="25" y="9"/>
                      <a:pt x="25" y="9"/>
                    </a:cubicBezTo>
                    <a:cubicBezTo>
                      <a:pt x="24" y="9"/>
                      <a:pt x="24" y="10"/>
                      <a:pt x="25" y="10"/>
                    </a:cubicBezTo>
                    <a:cubicBezTo>
                      <a:pt x="25" y="10"/>
                      <a:pt x="25" y="11"/>
                      <a:pt x="25" y="11"/>
                    </a:cubicBezTo>
                    <a:cubicBezTo>
                      <a:pt x="24" y="10"/>
                      <a:pt x="24" y="12"/>
                      <a:pt x="23" y="11"/>
                    </a:cubicBezTo>
                    <a:cubicBezTo>
                      <a:pt x="23" y="12"/>
                      <a:pt x="21" y="13"/>
                      <a:pt x="22" y="15"/>
                    </a:cubicBezTo>
                    <a:cubicBezTo>
                      <a:pt x="21" y="15"/>
                      <a:pt x="21" y="15"/>
                      <a:pt x="22" y="15"/>
                    </a:cubicBezTo>
                    <a:cubicBezTo>
                      <a:pt x="21" y="15"/>
                      <a:pt x="20" y="15"/>
                      <a:pt x="20" y="16"/>
                    </a:cubicBezTo>
                    <a:cubicBezTo>
                      <a:pt x="19" y="15"/>
                      <a:pt x="19" y="15"/>
                      <a:pt x="19" y="15"/>
                    </a:cubicBezTo>
                    <a:cubicBezTo>
                      <a:pt x="20" y="17"/>
                      <a:pt x="20" y="17"/>
                      <a:pt x="20" y="17"/>
                    </a:cubicBezTo>
                    <a:cubicBezTo>
                      <a:pt x="19" y="17"/>
                      <a:pt x="18" y="17"/>
                      <a:pt x="18" y="16"/>
                    </a:cubicBezTo>
                    <a:cubicBezTo>
                      <a:pt x="18" y="18"/>
                      <a:pt x="17" y="18"/>
                      <a:pt x="17" y="20"/>
                    </a:cubicBezTo>
                    <a:cubicBezTo>
                      <a:pt x="17" y="19"/>
                      <a:pt x="17" y="19"/>
                      <a:pt x="17" y="19"/>
                    </a:cubicBezTo>
                    <a:cubicBezTo>
                      <a:pt x="16" y="20"/>
                      <a:pt x="17" y="21"/>
                      <a:pt x="16" y="21"/>
                    </a:cubicBezTo>
                    <a:cubicBezTo>
                      <a:pt x="14" y="21"/>
                      <a:pt x="12" y="26"/>
                      <a:pt x="10" y="28"/>
                    </a:cubicBezTo>
                    <a:cubicBezTo>
                      <a:pt x="12" y="29"/>
                      <a:pt x="8" y="29"/>
                      <a:pt x="9" y="30"/>
                    </a:cubicBezTo>
                    <a:cubicBezTo>
                      <a:pt x="9" y="30"/>
                      <a:pt x="8" y="30"/>
                      <a:pt x="8" y="30"/>
                    </a:cubicBezTo>
                    <a:cubicBezTo>
                      <a:pt x="8" y="31"/>
                      <a:pt x="6" y="32"/>
                      <a:pt x="7" y="33"/>
                    </a:cubicBezTo>
                    <a:cubicBezTo>
                      <a:pt x="7" y="33"/>
                      <a:pt x="7" y="33"/>
                      <a:pt x="6" y="33"/>
                    </a:cubicBezTo>
                    <a:cubicBezTo>
                      <a:pt x="6" y="33"/>
                      <a:pt x="7" y="33"/>
                      <a:pt x="6" y="33"/>
                    </a:cubicBezTo>
                    <a:cubicBezTo>
                      <a:pt x="6" y="33"/>
                      <a:pt x="6" y="33"/>
                      <a:pt x="6" y="33"/>
                    </a:cubicBezTo>
                    <a:cubicBezTo>
                      <a:pt x="5" y="34"/>
                      <a:pt x="7" y="35"/>
                      <a:pt x="8" y="36"/>
                    </a:cubicBezTo>
                    <a:cubicBezTo>
                      <a:pt x="7" y="36"/>
                      <a:pt x="7" y="37"/>
                      <a:pt x="8" y="38"/>
                    </a:cubicBezTo>
                    <a:cubicBezTo>
                      <a:pt x="7" y="38"/>
                      <a:pt x="7" y="38"/>
                      <a:pt x="7" y="37"/>
                    </a:cubicBezTo>
                    <a:cubicBezTo>
                      <a:pt x="6" y="38"/>
                      <a:pt x="5" y="40"/>
                      <a:pt x="6" y="41"/>
                    </a:cubicBezTo>
                    <a:cubicBezTo>
                      <a:pt x="6" y="41"/>
                      <a:pt x="6" y="41"/>
                      <a:pt x="6" y="42"/>
                    </a:cubicBezTo>
                    <a:cubicBezTo>
                      <a:pt x="6" y="43"/>
                      <a:pt x="5" y="43"/>
                      <a:pt x="5" y="44"/>
                    </a:cubicBezTo>
                    <a:cubicBezTo>
                      <a:pt x="5" y="44"/>
                      <a:pt x="5" y="44"/>
                      <a:pt x="5" y="44"/>
                    </a:cubicBezTo>
                    <a:cubicBezTo>
                      <a:pt x="7" y="45"/>
                      <a:pt x="6" y="45"/>
                      <a:pt x="6" y="46"/>
                    </a:cubicBezTo>
                    <a:cubicBezTo>
                      <a:pt x="5" y="46"/>
                      <a:pt x="5" y="46"/>
                      <a:pt x="5" y="46"/>
                    </a:cubicBezTo>
                    <a:cubicBezTo>
                      <a:pt x="4" y="48"/>
                      <a:pt x="6" y="47"/>
                      <a:pt x="4" y="49"/>
                    </a:cubicBezTo>
                    <a:cubicBezTo>
                      <a:pt x="5" y="49"/>
                      <a:pt x="5" y="49"/>
                      <a:pt x="5" y="49"/>
                    </a:cubicBezTo>
                    <a:cubicBezTo>
                      <a:pt x="7" y="50"/>
                      <a:pt x="4" y="51"/>
                      <a:pt x="4" y="53"/>
                    </a:cubicBezTo>
                    <a:cubicBezTo>
                      <a:pt x="5" y="52"/>
                      <a:pt x="5" y="52"/>
                      <a:pt x="5" y="52"/>
                    </a:cubicBezTo>
                    <a:cubicBezTo>
                      <a:pt x="6" y="53"/>
                      <a:pt x="2" y="54"/>
                      <a:pt x="2" y="55"/>
                    </a:cubicBezTo>
                    <a:cubicBezTo>
                      <a:pt x="2" y="55"/>
                      <a:pt x="2" y="55"/>
                      <a:pt x="2" y="54"/>
                    </a:cubicBezTo>
                    <a:cubicBezTo>
                      <a:pt x="0" y="56"/>
                      <a:pt x="3" y="55"/>
                      <a:pt x="3" y="56"/>
                    </a:cubicBezTo>
                    <a:cubicBezTo>
                      <a:pt x="2" y="57"/>
                      <a:pt x="1" y="56"/>
                      <a:pt x="1" y="57"/>
                    </a:cubicBezTo>
                    <a:cubicBezTo>
                      <a:pt x="1" y="57"/>
                      <a:pt x="3" y="60"/>
                      <a:pt x="2" y="61"/>
                    </a:cubicBezTo>
                    <a:cubicBezTo>
                      <a:pt x="3" y="61"/>
                      <a:pt x="3" y="61"/>
                      <a:pt x="4" y="61"/>
                    </a:cubicBezTo>
                    <a:cubicBezTo>
                      <a:pt x="4" y="62"/>
                      <a:pt x="2" y="64"/>
                      <a:pt x="4" y="65"/>
                    </a:cubicBezTo>
                    <a:cubicBezTo>
                      <a:pt x="3" y="65"/>
                      <a:pt x="3" y="65"/>
                      <a:pt x="3" y="65"/>
                    </a:cubicBezTo>
                    <a:cubicBezTo>
                      <a:pt x="4" y="66"/>
                      <a:pt x="4" y="68"/>
                      <a:pt x="5" y="68"/>
                    </a:cubicBezTo>
                    <a:cubicBezTo>
                      <a:pt x="4" y="69"/>
                      <a:pt x="4" y="70"/>
                      <a:pt x="5" y="71"/>
                    </a:cubicBezTo>
                    <a:cubicBezTo>
                      <a:pt x="6" y="72"/>
                      <a:pt x="7" y="73"/>
                      <a:pt x="5" y="74"/>
                    </a:cubicBezTo>
                    <a:cubicBezTo>
                      <a:pt x="5" y="74"/>
                      <a:pt x="5" y="74"/>
                      <a:pt x="6" y="75"/>
                    </a:cubicBezTo>
                    <a:cubicBezTo>
                      <a:pt x="6" y="75"/>
                      <a:pt x="6" y="76"/>
                      <a:pt x="6" y="76"/>
                    </a:cubicBezTo>
                    <a:cubicBezTo>
                      <a:pt x="6" y="76"/>
                      <a:pt x="6" y="76"/>
                      <a:pt x="6" y="76"/>
                    </a:cubicBezTo>
                    <a:cubicBezTo>
                      <a:pt x="6" y="78"/>
                      <a:pt x="7" y="78"/>
                      <a:pt x="8" y="78"/>
                    </a:cubicBezTo>
                    <a:cubicBezTo>
                      <a:pt x="8" y="78"/>
                      <a:pt x="8" y="78"/>
                      <a:pt x="7" y="78"/>
                    </a:cubicBezTo>
                    <a:cubicBezTo>
                      <a:pt x="8" y="81"/>
                      <a:pt x="8" y="81"/>
                      <a:pt x="10" y="82"/>
                    </a:cubicBezTo>
                    <a:cubicBezTo>
                      <a:pt x="10" y="83"/>
                      <a:pt x="10" y="83"/>
                      <a:pt x="10" y="83"/>
                    </a:cubicBezTo>
                    <a:cubicBezTo>
                      <a:pt x="10" y="83"/>
                      <a:pt x="10" y="87"/>
                      <a:pt x="12" y="88"/>
                    </a:cubicBezTo>
                    <a:cubicBezTo>
                      <a:pt x="12" y="88"/>
                      <a:pt x="12" y="88"/>
                      <a:pt x="12" y="88"/>
                    </a:cubicBezTo>
                    <a:cubicBezTo>
                      <a:pt x="13" y="89"/>
                      <a:pt x="14" y="90"/>
                      <a:pt x="15" y="91"/>
                    </a:cubicBezTo>
                    <a:cubicBezTo>
                      <a:pt x="15" y="93"/>
                      <a:pt x="16" y="94"/>
                      <a:pt x="18" y="93"/>
                    </a:cubicBezTo>
                    <a:cubicBezTo>
                      <a:pt x="20" y="93"/>
                      <a:pt x="20" y="93"/>
                      <a:pt x="20" y="93"/>
                    </a:cubicBezTo>
                    <a:cubicBezTo>
                      <a:pt x="18" y="92"/>
                      <a:pt x="21" y="92"/>
                      <a:pt x="20" y="91"/>
                    </a:cubicBezTo>
                    <a:cubicBezTo>
                      <a:pt x="21" y="92"/>
                      <a:pt x="22" y="93"/>
                      <a:pt x="21" y="93"/>
                    </a:cubicBezTo>
                    <a:cubicBezTo>
                      <a:pt x="21" y="93"/>
                      <a:pt x="21" y="93"/>
                      <a:pt x="21" y="93"/>
                    </a:cubicBezTo>
                    <a:cubicBezTo>
                      <a:pt x="19" y="94"/>
                      <a:pt x="23" y="95"/>
                      <a:pt x="22" y="96"/>
                    </a:cubicBezTo>
                    <a:cubicBezTo>
                      <a:pt x="26" y="98"/>
                      <a:pt x="30" y="100"/>
                      <a:pt x="35" y="100"/>
                    </a:cubicBezTo>
                    <a:cubicBezTo>
                      <a:pt x="34" y="99"/>
                      <a:pt x="34" y="99"/>
                      <a:pt x="34" y="99"/>
                    </a:cubicBezTo>
                    <a:cubicBezTo>
                      <a:pt x="36" y="99"/>
                      <a:pt x="36" y="99"/>
                      <a:pt x="36" y="99"/>
                    </a:cubicBezTo>
                    <a:cubicBezTo>
                      <a:pt x="36" y="99"/>
                      <a:pt x="36" y="100"/>
                      <a:pt x="35" y="100"/>
                    </a:cubicBezTo>
                    <a:cubicBezTo>
                      <a:pt x="36" y="101"/>
                      <a:pt x="37" y="99"/>
                      <a:pt x="37" y="99"/>
                    </a:cubicBezTo>
                    <a:cubicBezTo>
                      <a:pt x="39" y="99"/>
                      <a:pt x="36" y="100"/>
                      <a:pt x="37" y="100"/>
                    </a:cubicBezTo>
                    <a:cubicBezTo>
                      <a:pt x="37" y="100"/>
                      <a:pt x="38" y="100"/>
                      <a:pt x="38" y="100"/>
                    </a:cubicBezTo>
                    <a:cubicBezTo>
                      <a:pt x="38" y="100"/>
                      <a:pt x="38" y="100"/>
                      <a:pt x="38" y="100"/>
                    </a:cubicBezTo>
                    <a:cubicBezTo>
                      <a:pt x="38" y="100"/>
                      <a:pt x="38" y="99"/>
                      <a:pt x="40" y="99"/>
                    </a:cubicBezTo>
                    <a:cubicBezTo>
                      <a:pt x="40" y="99"/>
                      <a:pt x="40" y="100"/>
                      <a:pt x="40" y="100"/>
                    </a:cubicBezTo>
                    <a:cubicBezTo>
                      <a:pt x="41" y="100"/>
                      <a:pt x="41" y="100"/>
                      <a:pt x="41" y="100"/>
                    </a:cubicBezTo>
                    <a:cubicBezTo>
                      <a:pt x="41" y="100"/>
                      <a:pt x="43" y="99"/>
                      <a:pt x="43" y="99"/>
                    </a:cubicBezTo>
                    <a:cubicBezTo>
                      <a:pt x="42" y="98"/>
                      <a:pt x="42" y="98"/>
                      <a:pt x="42" y="98"/>
                    </a:cubicBezTo>
                    <a:cubicBezTo>
                      <a:pt x="43" y="98"/>
                      <a:pt x="44" y="98"/>
                      <a:pt x="43" y="97"/>
                    </a:cubicBezTo>
                    <a:cubicBezTo>
                      <a:pt x="44" y="99"/>
                      <a:pt x="49" y="95"/>
                      <a:pt x="50" y="95"/>
                    </a:cubicBezTo>
                    <a:cubicBezTo>
                      <a:pt x="51" y="94"/>
                      <a:pt x="52" y="94"/>
                      <a:pt x="53" y="93"/>
                    </a:cubicBezTo>
                    <a:cubicBezTo>
                      <a:pt x="52" y="93"/>
                      <a:pt x="52" y="92"/>
                      <a:pt x="53" y="92"/>
                    </a:cubicBezTo>
                    <a:cubicBezTo>
                      <a:pt x="54" y="94"/>
                      <a:pt x="55" y="91"/>
                      <a:pt x="57" y="92"/>
                    </a:cubicBezTo>
                    <a:cubicBezTo>
                      <a:pt x="55" y="92"/>
                      <a:pt x="59" y="90"/>
                      <a:pt x="57" y="89"/>
                    </a:cubicBezTo>
                    <a:cubicBezTo>
                      <a:pt x="58" y="89"/>
                      <a:pt x="58" y="90"/>
                      <a:pt x="59" y="90"/>
                    </a:cubicBezTo>
                    <a:cubicBezTo>
                      <a:pt x="59" y="89"/>
                      <a:pt x="60" y="88"/>
                      <a:pt x="61" y="87"/>
                    </a:cubicBezTo>
                    <a:cubicBezTo>
                      <a:pt x="62" y="86"/>
                      <a:pt x="64" y="85"/>
                      <a:pt x="64" y="84"/>
                    </a:cubicBezTo>
                    <a:cubicBezTo>
                      <a:pt x="64" y="84"/>
                      <a:pt x="64" y="84"/>
                      <a:pt x="64" y="83"/>
                    </a:cubicBezTo>
                    <a:cubicBezTo>
                      <a:pt x="66" y="83"/>
                      <a:pt x="66" y="83"/>
                      <a:pt x="66" y="83"/>
                    </a:cubicBezTo>
                    <a:cubicBezTo>
                      <a:pt x="66" y="82"/>
                      <a:pt x="64" y="81"/>
                      <a:pt x="66" y="81"/>
                    </a:cubicBezTo>
                    <a:cubicBezTo>
                      <a:pt x="66" y="81"/>
                      <a:pt x="65" y="81"/>
                      <a:pt x="65" y="81"/>
                    </a:cubicBezTo>
                    <a:cubicBezTo>
                      <a:pt x="68" y="79"/>
                      <a:pt x="69" y="76"/>
                      <a:pt x="70" y="73"/>
                    </a:cubicBezTo>
                    <a:cubicBezTo>
                      <a:pt x="71" y="71"/>
                      <a:pt x="72" y="68"/>
                      <a:pt x="74" y="66"/>
                    </a:cubicBezTo>
                    <a:cubicBezTo>
                      <a:pt x="73" y="66"/>
                      <a:pt x="74" y="66"/>
                      <a:pt x="74" y="65"/>
                    </a:cubicBezTo>
                    <a:cubicBezTo>
                      <a:pt x="73" y="65"/>
                      <a:pt x="73" y="65"/>
                      <a:pt x="73" y="65"/>
                    </a:cubicBezTo>
                    <a:cubicBezTo>
                      <a:pt x="73" y="65"/>
                      <a:pt x="73" y="64"/>
                      <a:pt x="73" y="64"/>
                    </a:cubicBezTo>
                    <a:cubicBezTo>
                      <a:pt x="74" y="63"/>
                      <a:pt x="74" y="63"/>
                      <a:pt x="74" y="63"/>
                    </a:cubicBezTo>
                    <a:cubicBezTo>
                      <a:pt x="73" y="62"/>
                      <a:pt x="75" y="60"/>
                      <a:pt x="74" y="60"/>
                    </a:cubicBezTo>
                    <a:cubicBezTo>
                      <a:pt x="74" y="61"/>
                      <a:pt x="74" y="61"/>
                      <a:pt x="74" y="61"/>
                    </a:cubicBezTo>
                    <a:cubicBezTo>
                      <a:pt x="73" y="59"/>
                      <a:pt x="71" y="61"/>
                      <a:pt x="69" y="61"/>
                    </a:cubicBezTo>
                    <a:cubicBezTo>
                      <a:pt x="70" y="62"/>
                      <a:pt x="66" y="63"/>
                      <a:pt x="68" y="65"/>
                    </a:cubicBezTo>
                    <a:cubicBezTo>
                      <a:pt x="67" y="65"/>
                      <a:pt x="67" y="64"/>
                      <a:pt x="67" y="64"/>
                    </a:cubicBezTo>
                    <a:cubicBezTo>
                      <a:pt x="67" y="65"/>
                      <a:pt x="67" y="66"/>
                      <a:pt x="67" y="66"/>
                    </a:cubicBezTo>
                    <a:cubicBezTo>
                      <a:pt x="66" y="66"/>
                      <a:pt x="66" y="66"/>
                      <a:pt x="66" y="66"/>
                    </a:cubicBezTo>
                    <a:cubicBezTo>
                      <a:pt x="66" y="69"/>
                      <a:pt x="65" y="70"/>
                      <a:pt x="63" y="72"/>
                    </a:cubicBezTo>
                    <a:cubicBezTo>
                      <a:pt x="64" y="72"/>
                      <a:pt x="64" y="72"/>
                      <a:pt x="64" y="72"/>
                    </a:cubicBezTo>
                    <a:cubicBezTo>
                      <a:pt x="63" y="73"/>
                      <a:pt x="63" y="73"/>
                      <a:pt x="63" y="73"/>
                    </a:cubicBezTo>
                    <a:cubicBezTo>
                      <a:pt x="63" y="74"/>
                      <a:pt x="63" y="71"/>
                      <a:pt x="64" y="72"/>
                    </a:cubicBezTo>
                    <a:cubicBezTo>
                      <a:pt x="63" y="72"/>
                      <a:pt x="62" y="76"/>
                      <a:pt x="60" y="76"/>
                    </a:cubicBezTo>
                    <a:cubicBezTo>
                      <a:pt x="60" y="77"/>
                      <a:pt x="61" y="76"/>
                      <a:pt x="61" y="77"/>
                    </a:cubicBezTo>
                    <a:cubicBezTo>
                      <a:pt x="60" y="77"/>
                      <a:pt x="60" y="77"/>
                      <a:pt x="60" y="77"/>
                    </a:cubicBezTo>
                    <a:cubicBezTo>
                      <a:pt x="60" y="77"/>
                      <a:pt x="60" y="77"/>
                      <a:pt x="60" y="77"/>
                    </a:cubicBezTo>
                    <a:cubicBezTo>
                      <a:pt x="60" y="78"/>
                      <a:pt x="59" y="78"/>
                      <a:pt x="59" y="77"/>
                    </a:cubicBezTo>
                    <a:cubicBezTo>
                      <a:pt x="59" y="77"/>
                      <a:pt x="59" y="77"/>
                      <a:pt x="59" y="77"/>
                    </a:cubicBezTo>
                    <a:cubicBezTo>
                      <a:pt x="58" y="77"/>
                      <a:pt x="58" y="79"/>
                      <a:pt x="58" y="79"/>
                    </a:cubicBezTo>
                    <a:cubicBezTo>
                      <a:pt x="58" y="78"/>
                      <a:pt x="58" y="78"/>
                      <a:pt x="58" y="78"/>
                    </a:cubicBezTo>
                    <a:cubicBezTo>
                      <a:pt x="57" y="81"/>
                      <a:pt x="55" y="83"/>
                      <a:pt x="54" y="85"/>
                    </a:cubicBezTo>
                    <a:cubicBezTo>
                      <a:pt x="54" y="85"/>
                      <a:pt x="54" y="85"/>
                      <a:pt x="54" y="85"/>
                    </a:cubicBezTo>
                    <a:cubicBezTo>
                      <a:pt x="53" y="87"/>
                      <a:pt x="52" y="86"/>
                      <a:pt x="51" y="88"/>
                    </a:cubicBezTo>
                    <a:cubicBezTo>
                      <a:pt x="51" y="87"/>
                      <a:pt x="51" y="87"/>
                      <a:pt x="51" y="87"/>
                    </a:cubicBezTo>
                    <a:cubicBezTo>
                      <a:pt x="51" y="88"/>
                      <a:pt x="51" y="89"/>
                      <a:pt x="50" y="89"/>
                    </a:cubicBezTo>
                    <a:cubicBezTo>
                      <a:pt x="50" y="88"/>
                      <a:pt x="49" y="89"/>
                      <a:pt x="49" y="88"/>
                    </a:cubicBezTo>
                    <a:cubicBezTo>
                      <a:pt x="48" y="90"/>
                      <a:pt x="49" y="89"/>
                      <a:pt x="48" y="91"/>
                    </a:cubicBezTo>
                    <a:cubicBezTo>
                      <a:pt x="47" y="90"/>
                      <a:pt x="47" y="90"/>
                      <a:pt x="47" y="90"/>
                    </a:cubicBezTo>
                    <a:cubicBezTo>
                      <a:pt x="47" y="91"/>
                      <a:pt x="47" y="91"/>
                      <a:pt x="47" y="92"/>
                    </a:cubicBezTo>
                    <a:cubicBezTo>
                      <a:pt x="47" y="91"/>
                      <a:pt x="46" y="92"/>
                      <a:pt x="46" y="90"/>
                    </a:cubicBezTo>
                    <a:cubicBezTo>
                      <a:pt x="44" y="90"/>
                      <a:pt x="44" y="93"/>
                      <a:pt x="42" y="91"/>
                    </a:cubicBezTo>
                    <a:cubicBezTo>
                      <a:pt x="42" y="93"/>
                      <a:pt x="44" y="92"/>
                      <a:pt x="44" y="92"/>
                    </a:cubicBezTo>
                    <a:cubicBezTo>
                      <a:pt x="44" y="93"/>
                      <a:pt x="43" y="94"/>
                      <a:pt x="43" y="94"/>
                    </a:cubicBezTo>
                    <a:cubicBezTo>
                      <a:pt x="42" y="94"/>
                      <a:pt x="41" y="92"/>
                      <a:pt x="39" y="92"/>
                    </a:cubicBezTo>
                    <a:cubicBezTo>
                      <a:pt x="39" y="92"/>
                      <a:pt x="39" y="92"/>
                      <a:pt x="39" y="92"/>
                    </a:cubicBezTo>
                    <a:cubicBezTo>
                      <a:pt x="39" y="92"/>
                      <a:pt x="38" y="93"/>
                      <a:pt x="37" y="92"/>
                    </a:cubicBezTo>
                    <a:cubicBezTo>
                      <a:pt x="37" y="93"/>
                      <a:pt x="37" y="92"/>
                      <a:pt x="36" y="94"/>
                    </a:cubicBezTo>
                    <a:cubicBezTo>
                      <a:pt x="36" y="94"/>
                      <a:pt x="37" y="94"/>
                      <a:pt x="37" y="93"/>
                    </a:cubicBezTo>
                    <a:cubicBezTo>
                      <a:pt x="38" y="93"/>
                      <a:pt x="38" y="93"/>
                      <a:pt x="38" y="93"/>
                    </a:cubicBezTo>
                    <a:cubicBezTo>
                      <a:pt x="37" y="94"/>
                      <a:pt x="36" y="95"/>
                      <a:pt x="35" y="95"/>
                    </a:cubicBezTo>
                    <a:cubicBezTo>
                      <a:pt x="35" y="94"/>
                      <a:pt x="35" y="94"/>
                      <a:pt x="36" y="94"/>
                    </a:cubicBezTo>
                    <a:cubicBezTo>
                      <a:pt x="35" y="93"/>
                      <a:pt x="35" y="94"/>
                      <a:pt x="34" y="94"/>
                    </a:cubicBezTo>
                    <a:cubicBezTo>
                      <a:pt x="35" y="92"/>
                      <a:pt x="36" y="93"/>
                      <a:pt x="37" y="92"/>
                    </a:cubicBezTo>
                    <a:cubicBezTo>
                      <a:pt x="37" y="91"/>
                      <a:pt x="35" y="93"/>
                      <a:pt x="36" y="92"/>
                    </a:cubicBezTo>
                    <a:cubicBezTo>
                      <a:pt x="35" y="94"/>
                      <a:pt x="34" y="91"/>
                      <a:pt x="33" y="93"/>
                    </a:cubicBezTo>
                    <a:cubicBezTo>
                      <a:pt x="33" y="92"/>
                      <a:pt x="33" y="92"/>
                      <a:pt x="33" y="92"/>
                    </a:cubicBezTo>
                    <a:cubicBezTo>
                      <a:pt x="33" y="92"/>
                      <a:pt x="33" y="92"/>
                      <a:pt x="32" y="92"/>
                    </a:cubicBezTo>
                    <a:cubicBezTo>
                      <a:pt x="33" y="91"/>
                      <a:pt x="33" y="91"/>
                      <a:pt x="33" y="91"/>
                    </a:cubicBezTo>
                    <a:cubicBezTo>
                      <a:pt x="32" y="92"/>
                      <a:pt x="32" y="90"/>
                      <a:pt x="31" y="90"/>
                    </a:cubicBezTo>
                    <a:cubicBezTo>
                      <a:pt x="32" y="91"/>
                      <a:pt x="31" y="92"/>
                      <a:pt x="32" y="92"/>
                    </a:cubicBezTo>
                    <a:cubicBezTo>
                      <a:pt x="29" y="93"/>
                      <a:pt x="31" y="90"/>
                      <a:pt x="29" y="90"/>
                    </a:cubicBezTo>
                    <a:cubicBezTo>
                      <a:pt x="29" y="90"/>
                      <a:pt x="29" y="90"/>
                      <a:pt x="29" y="91"/>
                    </a:cubicBezTo>
                    <a:cubicBezTo>
                      <a:pt x="29" y="90"/>
                      <a:pt x="28" y="90"/>
                      <a:pt x="28" y="89"/>
                    </a:cubicBezTo>
                    <a:cubicBezTo>
                      <a:pt x="27" y="89"/>
                      <a:pt x="28" y="90"/>
                      <a:pt x="27" y="90"/>
                    </a:cubicBezTo>
                    <a:cubicBezTo>
                      <a:pt x="27" y="89"/>
                      <a:pt x="26" y="91"/>
                      <a:pt x="25" y="90"/>
                    </a:cubicBezTo>
                    <a:cubicBezTo>
                      <a:pt x="26" y="90"/>
                      <a:pt x="26" y="90"/>
                      <a:pt x="26" y="90"/>
                    </a:cubicBezTo>
                    <a:cubicBezTo>
                      <a:pt x="24" y="88"/>
                      <a:pt x="24" y="91"/>
                      <a:pt x="23" y="89"/>
                    </a:cubicBezTo>
                    <a:cubicBezTo>
                      <a:pt x="25" y="89"/>
                      <a:pt x="25" y="89"/>
                      <a:pt x="25" y="89"/>
                    </a:cubicBezTo>
                    <a:cubicBezTo>
                      <a:pt x="24" y="89"/>
                      <a:pt x="24" y="89"/>
                      <a:pt x="24" y="89"/>
                    </a:cubicBezTo>
                    <a:cubicBezTo>
                      <a:pt x="24" y="88"/>
                      <a:pt x="24" y="88"/>
                      <a:pt x="24" y="88"/>
                    </a:cubicBezTo>
                    <a:cubicBezTo>
                      <a:pt x="23" y="88"/>
                      <a:pt x="23" y="88"/>
                      <a:pt x="22" y="87"/>
                    </a:cubicBezTo>
                    <a:cubicBezTo>
                      <a:pt x="22" y="87"/>
                      <a:pt x="21" y="88"/>
                      <a:pt x="21" y="87"/>
                    </a:cubicBezTo>
                    <a:cubicBezTo>
                      <a:pt x="21" y="87"/>
                      <a:pt x="21" y="87"/>
                      <a:pt x="20" y="86"/>
                    </a:cubicBezTo>
                    <a:cubicBezTo>
                      <a:pt x="21" y="86"/>
                      <a:pt x="22" y="86"/>
                      <a:pt x="22" y="87"/>
                    </a:cubicBezTo>
                    <a:cubicBezTo>
                      <a:pt x="22" y="86"/>
                      <a:pt x="22" y="86"/>
                      <a:pt x="22" y="86"/>
                    </a:cubicBezTo>
                    <a:cubicBezTo>
                      <a:pt x="22" y="85"/>
                      <a:pt x="21" y="85"/>
                      <a:pt x="21" y="85"/>
                    </a:cubicBezTo>
                    <a:cubicBezTo>
                      <a:pt x="21" y="85"/>
                      <a:pt x="21" y="85"/>
                      <a:pt x="21" y="85"/>
                    </a:cubicBezTo>
                    <a:cubicBezTo>
                      <a:pt x="19" y="85"/>
                      <a:pt x="19" y="85"/>
                      <a:pt x="19" y="85"/>
                    </a:cubicBezTo>
                    <a:cubicBezTo>
                      <a:pt x="19" y="84"/>
                      <a:pt x="19" y="84"/>
                      <a:pt x="20" y="84"/>
                    </a:cubicBezTo>
                    <a:cubicBezTo>
                      <a:pt x="20" y="84"/>
                      <a:pt x="19" y="84"/>
                      <a:pt x="19" y="84"/>
                    </a:cubicBezTo>
                    <a:cubicBezTo>
                      <a:pt x="19" y="84"/>
                      <a:pt x="20" y="83"/>
                      <a:pt x="21" y="83"/>
                    </a:cubicBezTo>
                    <a:cubicBezTo>
                      <a:pt x="19" y="83"/>
                      <a:pt x="19" y="83"/>
                      <a:pt x="19" y="83"/>
                    </a:cubicBezTo>
                    <a:cubicBezTo>
                      <a:pt x="19" y="82"/>
                      <a:pt x="19" y="81"/>
                      <a:pt x="19" y="81"/>
                    </a:cubicBezTo>
                    <a:cubicBezTo>
                      <a:pt x="19" y="81"/>
                      <a:pt x="17" y="80"/>
                      <a:pt x="17" y="79"/>
                    </a:cubicBezTo>
                    <a:cubicBezTo>
                      <a:pt x="17" y="79"/>
                      <a:pt x="17" y="79"/>
                      <a:pt x="16" y="79"/>
                    </a:cubicBezTo>
                    <a:cubicBezTo>
                      <a:pt x="16" y="78"/>
                      <a:pt x="16" y="77"/>
                      <a:pt x="15" y="76"/>
                    </a:cubicBezTo>
                    <a:cubicBezTo>
                      <a:pt x="16" y="74"/>
                      <a:pt x="16" y="74"/>
                      <a:pt x="16" y="74"/>
                    </a:cubicBezTo>
                    <a:cubicBezTo>
                      <a:pt x="15" y="74"/>
                      <a:pt x="15" y="76"/>
                      <a:pt x="13" y="75"/>
                    </a:cubicBezTo>
                    <a:cubicBezTo>
                      <a:pt x="13" y="73"/>
                      <a:pt x="14" y="74"/>
                      <a:pt x="14" y="73"/>
                    </a:cubicBezTo>
                    <a:cubicBezTo>
                      <a:pt x="14" y="73"/>
                      <a:pt x="12" y="72"/>
                      <a:pt x="13" y="71"/>
                    </a:cubicBezTo>
                    <a:cubicBezTo>
                      <a:pt x="13" y="71"/>
                      <a:pt x="13" y="71"/>
                      <a:pt x="13" y="72"/>
                    </a:cubicBezTo>
                    <a:close/>
                    <a:moveTo>
                      <a:pt x="10" y="58"/>
                    </a:moveTo>
                    <a:cubicBezTo>
                      <a:pt x="11" y="58"/>
                      <a:pt x="11" y="59"/>
                      <a:pt x="11" y="59"/>
                    </a:cubicBezTo>
                    <a:cubicBezTo>
                      <a:pt x="10" y="59"/>
                      <a:pt x="10" y="58"/>
                      <a:pt x="10" y="58"/>
                    </a:cubicBezTo>
                    <a:close/>
                    <a:moveTo>
                      <a:pt x="12" y="36"/>
                    </a:moveTo>
                    <a:cubicBezTo>
                      <a:pt x="12" y="36"/>
                      <a:pt x="12" y="37"/>
                      <a:pt x="12" y="37"/>
                    </a:cubicBezTo>
                    <a:cubicBezTo>
                      <a:pt x="12" y="37"/>
                      <a:pt x="12" y="36"/>
                      <a:pt x="12" y="36"/>
                    </a:cubicBezTo>
                    <a:close/>
                    <a:moveTo>
                      <a:pt x="63" y="10"/>
                    </a:moveTo>
                    <a:cubicBezTo>
                      <a:pt x="63" y="10"/>
                      <a:pt x="63" y="10"/>
                      <a:pt x="63" y="10"/>
                    </a:cubicBezTo>
                    <a:cubicBezTo>
                      <a:pt x="63" y="9"/>
                      <a:pt x="63" y="10"/>
                      <a:pt x="63" y="10"/>
                    </a:cubicBezTo>
                    <a:close/>
                    <a:moveTo>
                      <a:pt x="64" y="12"/>
                    </a:moveTo>
                    <a:cubicBezTo>
                      <a:pt x="64" y="12"/>
                      <a:pt x="64" y="11"/>
                      <a:pt x="64" y="11"/>
                    </a:cubicBezTo>
                    <a:cubicBezTo>
                      <a:pt x="64" y="11"/>
                      <a:pt x="64" y="11"/>
                      <a:pt x="64" y="11"/>
                    </a:cubicBezTo>
                    <a:cubicBezTo>
                      <a:pt x="64" y="11"/>
                      <a:pt x="64" y="11"/>
                      <a:pt x="64" y="12"/>
                    </a:cubicBezTo>
                    <a:close/>
                    <a:moveTo>
                      <a:pt x="41" y="99"/>
                    </a:moveTo>
                    <a:cubicBezTo>
                      <a:pt x="40" y="99"/>
                      <a:pt x="40" y="99"/>
                      <a:pt x="40" y="99"/>
                    </a:cubicBezTo>
                    <a:cubicBezTo>
                      <a:pt x="41" y="99"/>
                      <a:pt x="41" y="99"/>
                      <a:pt x="4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0" name="Freeform 307">
                <a:extLst>
                  <a:ext uri="{FF2B5EF4-FFF2-40B4-BE49-F238E27FC236}">
                    <a16:creationId xmlns:a16="http://schemas.microsoft.com/office/drawing/2014/main" id="{6E81665A-A1C4-4686-8C41-05D6880D5118}"/>
                  </a:ext>
                </a:extLst>
              </p:cNvPr>
              <p:cNvSpPr>
                <a:spLocks/>
              </p:cNvSpPr>
              <p:nvPr userDrawn="1"/>
            </p:nvSpPr>
            <p:spPr bwMode="auto">
              <a:xfrm>
                <a:off x="4102" y="39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1" name="Freeform 308">
                <a:extLst>
                  <a:ext uri="{FF2B5EF4-FFF2-40B4-BE49-F238E27FC236}">
                    <a16:creationId xmlns:a16="http://schemas.microsoft.com/office/drawing/2014/main" id="{DE435E42-2FC0-46D0-9428-07B70613ED40}"/>
                  </a:ext>
                </a:extLst>
              </p:cNvPr>
              <p:cNvSpPr>
                <a:spLocks/>
              </p:cNvSpPr>
              <p:nvPr userDrawn="1"/>
            </p:nvSpPr>
            <p:spPr bwMode="auto">
              <a:xfrm>
                <a:off x="4127"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2" name="Freeform 309">
                <a:extLst>
                  <a:ext uri="{FF2B5EF4-FFF2-40B4-BE49-F238E27FC236}">
                    <a16:creationId xmlns:a16="http://schemas.microsoft.com/office/drawing/2014/main" id="{1D48D65D-A175-409B-A518-EEA5BAD7BF04}"/>
                  </a:ext>
                </a:extLst>
              </p:cNvPr>
              <p:cNvSpPr>
                <a:spLocks/>
              </p:cNvSpPr>
              <p:nvPr userDrawn="1"/>
            </p:nvSpPr>
            <p:spPr bwMode="auto">
              <a:xfrm>
                <a:off x="4251" y="24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3" name="Freeform 310">
                <a:extLst>
                  <a:ext uri="{FF2B5EF4-FFF2-40B4-BE49-F238E27FC236}">
                    <a16:creationId xmlns:a16="http://schemas.microsoft.com/office/drawing/2014/main" id="{60223700-C8AB-48B3-9790-4A23B123E4C8}"/>
                  </a:ext>
                </a:extLst>
              </p:cNvPr>
              <p:cNvSpPr>
                <a:spLocks/>
              </p:cNvSpPr>
              <p:nvPr userDrawn="1"/>
            </p:nvSpPr>
            <p:spPr bwMode="auto">
              <a:xfrm>
                <a:off x="4391" y="27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4" name="Freeform 311">
                <a:extLst>
                  <a:ext uri="{FF2B5EF4-FFF2-40B4-BE49-F238E27FC236}">
                    <a16:creationId xmlns:a16="http://schemas.microsoft.com/office/drawing/2014/main" id="{11CF3D14-F682-4F11-A75C-E3F1E2F4743B}"/>
                  </a:ext>
                </a:extLst>
              </p:cNvPr>
              <p:cNvSpPr>
                <a:spLocks/>
              </p:cNvSpPr>
              <p:nvPr userDrawn="1"/>
            </p:nvSpPr>
            <p:spPr bwMode="auto">
              <a:xfrm>
                <a:off x="4386" y="32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0" y="1"/>
                      <a:pt x="1" y="1"/>
                    </a:cubicBezTo>
                    <a:cubicBezTo>
                      <a:pt x="1" y="1"/>
                      <a:pt x="1" y="1"/>
                      <a:pt x="1"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5" name="Freeform 312">
                <a:extLst>
                  <a:ext uri="{FF2B5EF4-FFF2-40B4-BE49-F238E27FC236}">
                    <a16:creationId xmlns:a16="http://schemas.microsoft.com/office/drawing/2014/main" id="{A9D97E28-D995-47A0-BC9F-C07AD6DD4F08}"/>
                  </a:ext>
                </a:extLst>
              </p:cNvPr>
              <p:cNvSpPr>
                <a:spLocks/>
              </p:cNvSpPr>
              <p:nvPr userDrawn="1"/>
            </p:nvSpPr>
            <p:spPr bwMode="auto">
              <a:xfrm>
                <a:off x="4381" y="293"/>
                <a:ext cx="10" cy="10"/>
              </a:xfrm>
              <a:custGeom>
                <a:avLst/>
                <a:gdLst>
                  <a:gd name="T0" fmla="*/ 0 w 2"/>
                  <a:gd name="T1" fmla="*/ 0 h 2"/>
                  <a:gd name="T2" fmla="*/ 1 w 2"/>
                  <a:gd name="T3" fmla="*/ 2 h 2"/>
                  <a:gd name="T4" fmla="*/ 1 w 2"/>
                  <a:gd name="T5" fmla="*/ 1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1" y="2"/>
                    </a:cubicBezTo>
                    <a:cubicBezTo>
                      <a:pt x="1" y="2"/>
                      <a:pt x="1" y="2"/>
                      <a:pt x="1" y="1"/>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6" name="Freeform 313">
                <a:extLst>
                  <a:ext uri="{FF2B5EF4-FFF2-40B4-BE49-F238E27FC236}">
                    <a16:creationId xmlns:a16="http://schemas.microsoft.com/office/drawing/2014/main" id="{09C87E99-A0BE-45D6-90DF-BDF092C7B703}"/>
                  </a:ext>
                </a:extLst>
              </p:cNvPr>
              <p:cNvSpPr>
                <a:spLocks/>
              </p:cNvSpPr>
              <p:nvPr userDrawn="1"/>
            </p:nvSpPr>
            <p:spPr bwMode="auto">
              <a:xfrm>
                <a:off x="4386" y="30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7" name="Freeform 314">
                <a:extLst>
                  <a:ext uri="{FF2B5EF4-FFF2-40B4-BE49-F238E27FC236}">
                    <a16:creationId xmlns:a16="http://schemas.microsoft.com/office/drawing/2014/main" id="{85B26FF9-1AF3-4944-B36A-F08C99182015}"/>
                  </a:ext>
                </a:extLst>
              </p:cNvPr>
              <p:cNvSpPr>
                <a:spLocks/>
              </p:cNvSpPr>
              <p:nvPr userDrawn="1"/>
            </p:nvSpPr>
            <p:spPr bwMode="auto">
              <a:xfrm>
                <a:off x="4361" y="258"/>
                <a:ext cx="15" cy="5"/>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3" y="0"/>
                      <a:pt x="3" y="0"/>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8" name="Freeform 315">
                <a:extLst>
                  <a:ext uri="{FF2B5EF4-FFF2-40B4-BE49-F238E27FC236}">
                    <a16:creationId xmlns:a16="http://schemas.microsoft.com/office/drawing/2014/main" id="{27765C70-064B-4FC6-BD14-3B39B5025459}"/>
                  </a:ext>
                </a:extLst>
              </p:cNvPr>
              <p:cNvSpPr>
                <a:spLocks/>
              </p:cNvSpPr>
              <p:nvPr userDrawn="1"/>
            </p:nvSpPr>
            <p:spPr bwMode="auto">
              <a:xfrm>
                <a:off x="4371" y="29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9" name="Freeform 316">
                <a:extLst>
                  <a:ext uri="{FF2B5EF4-FFF2-40B4-BE49-F238E27FC236}">
                    <a16:creationId xmlns:a16="http://schemas.microsoft.com/office/drawing/2014/main" id="{C53CB13A-82E1-41BB-BAD8-971D84D21621}"/>
                  </a:ext>
                </a:extLst>
              </p:cNvPr>
              <p:cNvSpPr>
                <a:spLocks/>
              </p:cNvSpPr>
              <p:nvPr userDrawn="1"/>
            </p:nvSpPr>
            <p:spPr bwMode="auto">
              <a:xfrm>
                <a:off x="4361" y="278"/>
                <a:ext cx="5" cy="10"/>
              </a:xfrm>
              <a:custGeom>
                <a:avLst/>
                <a:gdLst>
                  <a:gd name="T0" fmla="*/ 0 w 1"/>
                  <a:gd name="T1" fmla="*/ 1 h 2"/>
                  <a:gd name="T2" fmla="*/ 1 w 1"/>
                  <a:gd name="T3" fmla="*/ 2 h 2"/>
                  <a:gd name="T4" fmla="*/ 1 w 1"/>
                  <a:gd name="T5" fmla="*/ 2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0" name="Freeform 317">
                <a:extLst>
                  <a:ext uri="{FF2B5EF4-FFF2-40B4-BE49-F238E27FC236}">
                    <a16:creationId xmlns:a16="http://schemas.microsoft.com/office/drawing/2014/main" id="{892C4260-D28E-4474-AC5A-108B307BEC3C}"/>
                  </a:ext>
                </a:extLst>
              </p:cNvPr>
              <p:cNvSpPr>
                <a:spLocks/>
              </p:cNvSpPr>
              <p:nvPr userDrawn="1"/>
            </p:nvSpPr>
            <p:spPr bwMode="auto">
              <a:xfrm>
                <a:off x="4366" y="28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1" name="Freeform 318">
                <a:extLst>
                  <a:ext uri="{FF2B5EF4-FFF2-40B4-BE49-F238E27FC236}">
                    <a16:creationId xmlns:a16="http://schemas.microsoft.com/office/drawing/2014/main" id="{41728B10-8C49-4614-850F-81B9B7F142D8}"/>
                  </a:ext>
                </a:extLst>
              </p:cNvPr>
              <p:cNvSpPr>
                <a:spLocks/>
              </p:cNvSpPr>
              <p:nvPr userDrawn="1"/>
            </p:nvSpPr>
            <p:spPr bwMode="auto">
              <a:xfrm>
                <a:off x="4366" y="2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2" name="Freeform 319">
                <a:extLst>
                  <a:ext uri="{FF2B5EF4-FFF2-40B4-BE49-F238E27FC236}">
                    <a16:creationId xmlns:a16="http://schemas.microsoft.com/office/drawing/2014/main" id="{954619BF-A2DC-4762-9251-FD84DFF4AFEC}"/>
                  </a:ext>
                </a:extLst>
              </p:cNvPr>
              <p:cNvSpPr>
                <a:spLocks/>
              </p:cNvSpPr>
              <p:nvPr userDrawn="1"/>
            </p:nvSpPr>
            <p:spPr bwMode="auto">
              <a:xfrm>
                <a:off x="4316" y="24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3" name="Freeform 320">
                <a:extLst>
                  <a:ext uri="{FF2B5EF4-FFF2-40B4-BE49-F238E27FC236}">
                    <a16:creationId xmlns:a16="http://schemas.microsoft.com/office/drawing/2014/main" id="{6280F2E9-E9E4-4C88-81D9-E5BF575D4E6C}"/>
                  </a:ext>
                </a:extLst>
              </p:cNvPr>
              <p:cNvSpPr>
                <a:spLocks/>
              </p:cNvSpPr>
              <p:nvPr userDrawn="1"/>
            </p:nvSpPr>
            <p:spPr bwMode="auto">
              <a:xfrm>
                <a:off x="4326" y="2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0"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4" name="Freeform 321">
                <a:extLst>
                  <a:ext uri="{FF2B5EF4-FFF2-40B4-BE49-F238E27FC236}">
                    <a16:creationId xmlns:a16="http://schemas.microsoft.com/office/drawing/2014/main" id="{14E31714-2384-4BC5-8532-02DDCBD2F224}"/>
                  </a:ext>
                </a:extLst>
              </p:cNvPr>
              <p:cNvSpPr>
                <a:spLocks/>
              </p:cNvSpPr>
              <p:nvPr userDrawn="1"/>
            </p:nvSpPr>
            <p:spPr bwMode="auto">
              <a:xfrm>
                <a:off x="4306" y="258"/>
                <a:ext cx="15" cy="5"/>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0"/>
                      <a:pt x="1" y="1"/>
                    </a:cubicBezTo>
                    <a:cubicBezTo>
                      <a:pt x="2" y="0"/>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5" name="Freeform 322">
                <a:extLst>
                  <a:ext uri="{FF2B5EF4-FFF2-40B4-BE49-F238E27FC236}">
                    <a16:creationId xmlns:a16="http://schemas.microsoft.com/office/drawing/2014/main" id="{7D48F040-2013-4151-9DF1-7309D39D14D3}"/>
                  </a:ext>
                </a:extLst>
              </p:cNvPr>
              <p:cNvSpPr>
                <a:spLocks/>
              </p:cNvSpPr>
              <p:nvPr userDrawn="1"/>
            </p:nvSpPr>
            <p:spPr bwMode="auto">
              <a:xfrm>
                <a:off x="4242" y="228"/>
                <a:ext cx="4" cy="10"/>
              </a:xfrm>
              <a:custGeom>
                <a:avLst/>
                <a:gdLst>
                  <a:gd name="T0" fmla="*/ 4 w 4"/>
                  <a:gd name="T1" fmla="*/ 10 h 10"/>
                  <a:gd name="T2" fmla="*/ 4 w 4"/>
                  <a:gd name="T3" fmla="*/ 10 h 10"/>
                  <a:gd name="T4" fmla="*/ 0 w 4"/>
                  <a:gd name="T5" fmla="*/ 0 h 10"/>
                  <a:gd name="T6" fmla="*/ 4 w 4"/>
                  <a:gd name="T7" fmla="*/ 10 h 10"/>
                </a:gdLst>
                <a:ahLst/>
                <a:cxnLst>
                  <a:cxn ang="0">
                    <a:pos x="T0" y="T1"/>
                  </a:cxn>
                  <a:cxn ang="0">
                    <a:pos x="T2" y="T3"/>
                  </a:cxn>
                  <a:cxn ang="0">
                    <a:pos x="T4" y="T5"/>
                  </a:cxn>
                  <a:cxn ang="0">
                    <a:pos x="T6" y="T7"/>
                  </a:cxn>
                </a:cxnLst>
                <a:rect l="0" t="0" r="r" b="b"/>
                <a:pathLst>
                  <a:path w="4" h="10">
                    <a:moveTo>
                      <a:pt x="4" y="10"/>
                    </a:moveTo>
                    <a:lnTo>
                      <a:pt x="4" y="10"/>
                    </a:lnTo>
                    <a:lnTo>
                      <a:pt x="0" y="0"/>
                    </a:lnTo>
                    <a:lnTo>
                      <a:pt x="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6" name="Freeform 323">
                <a:extLst>
                  <a:ext uri="{FF2B5EF4-FFF2-40B4-BE49-F238E27FC236}">
                    <a16:creationId xmlns:a16="http://schemas.microsoft.com/office/drawing/2014/main" id="{8C1FDAD9-3D98-4DBC-BD25-679FFF2D9A3A}"/>
                  </a:ext>
                </a:extLst>
              </p:cNvPr>
              <p:cNvSpPr>
                <a:spLocks/>
              </p:cNvSpPr>
              <p:nvPr userDrawn="1"/>
            </p:nvSpPr>
            <p:spPr bwMode="auto">
              <a:xfrm>
                <a:off x="4187" y="273"/>
                <a:ext cx="10" cy="10"/>
              </a:xfrm>
              <a:custGeom>
                <a:avLst/>
                <a:gdLst>
                  <a:gd name="T0" fmla="*/ 1 w 2"/>
                  <a:gd name="T1" fmla="*/ 2 h 2"/>
                  <a:gd name="T2" fmla="*/ 2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0"/>
                      <a:pt x="1" y="1"/>
                      <a:pt x="1" y="0"/>
                    </a:cubicBezTo>
                    <a:cubicBezTo>
                      <a:pt x="1"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7" name="Freeform 324">
                <a:extLst>
                  <a:ext uri="{FF2B5EF4-FFF2-40B4-BE49-F238E27FC236}">
                    <a16:creationId xmlns:a16="http://schemas.microsoft.com/office/drawing/2014/main" id="{A546DD80-7E60-47EE-B76E-636DDCA8788D}"/>
                  </a:ext>
                </a:extLst>
              </p:cNvPr>
              <p:cNvSpPr>
                <a:spLocks/>
              </p:cNvSpPr>
              <p:nvPr userDrawn="1"/>
            </p:nvSpPr>
            <p:spPr bwMode="auto">
              <a:xfrm>
                <a:off x="4192" y="2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8" name="Rectangle 325">
                <a:extLst>
                  <a:ext uri="{FF2B5EF4-FFF2-40B4-BE49-F238E27FC236}">
                    <a16:creationId xmlns:a16="http://schemas.microsoft.com/office/drawing/2014/main" id="{726C35DC-526A-42A0-8FB7-5EF0081B9645}"/>
                  </a:ext>
                </a:extLst>
              </p:cNvPr>
              <p:cNvSpPr>
                <a:spLocks noChangeArrowheads="1"/>
              </p:cNvSpPr>
              <p:nvPr userDrawn="1"/>
            </p:nvSpPr>
            <p:spPr bwMode="auto">
              <a:xfrm>
                <a:off x="4421" y="5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9" name="Freeform 326">
                <a:extLst>
                  <a:ext uri="{FF2B5EF4-FFF2-40B4-BE49-F238E27FC236}">
                    <a16:creationId xmlns:a16="http://schemas.microsoft.com/office/drawing/2014/main" id="{107644D3-4E8A-4A3C-9F2B-AD4F6B5ED33D}"/>
                  </a:ext>
                </a:extLst>
              </p:cNvPr>
              <p:cNvSpPr>
                <a:spLocks/>
              </p:cNvSpPr>
              <p:nvPr userDrawn="1"/>
            </p:nvSpPr>
            <p:spPr bwMode="auto">
              <a:xfrm>
                <a:off x="4416" y="4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0" name="Freeform 327">
                <a:extLst>
                  <a:ext uri="{FF2B5EF4-FFF2-40B4-BE49-F238E27FC236}">
                    <a16:creationId xmlns:a16="http://schemas.microsoft.com/office/drawing/2014/main" id="{2E06C1F2-C108-4FA5-8BF8-21B86AE78CFD}"/>
                  </a:ext>
                </a:extLst>
              </p:cNvPr>
              <p:cNvSpPr>
                <a:spLocks/>
              </p:cNvSpPr>
              <p:nvPr userDrawn="1"/>
            </p:nvSpPr>
            <p:spPr bwMode="auto">
              <a:xfrm>
                <a:off x="4102" y="47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1" name="Freeform 328">
                <a:extLst>
                  <a:ext uri="{FF2B5EF4-FFF2-40B4-BE49-F238E27FC236}">
                    <a16:creationId xmlns:a16="http://schemas.microsoft.com/office/drawing/2014/main" id="{2B57F7FF-677A-46CA-8857-DE6C3692FA3D}"/>
                  </a:ext>
                </a:extLst>
              </p:cNvPr>
              <p:cNvSpPr>
                <a:spLocks/>
              </p:cNvSpPr>
              <p:nvPr userDrawn="1"/>
            </p:nvSpPr>
            <p:spPr bwMode="auto">
              <a:xfrm>
                <a:off x="4102" y="52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2" name="Freeform 329">
                <a:extLst>
                  <a:ext uri="{FF2B5EF4-FFF2-40B4-BE49-F238E27FC236}">
                    <a16:creationId xmlns:a16="http://schemas.microsoft.com/office/drawing/2014/main" id="{3718FBC5-6BFD-480D-8534-5B6FC5085268}"/>
                  </a:ext>
                </a:extLst>
              </p:cNvPr>
              <p:cNvSpPr>
                <a:spLocks/>
              </p:cNvSpPr>
              <p:nvPr userDrawn="1"/>
            </p:nvSpPr>
            <p:spPr bwMode="auto">
              <a:xfrm>
                <a:off x="4117" y="558"/>
                <a:ext cx="5" cy="1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3" name="Freeform 330">
                <a:extLst>
                  <a:ext uri="{FF2B5EF4-FFF2-40B4-BE49-F238E27FC236}">
                    <a16:creationId xmlns:a16="http://schemas.microsoft.com/office/drawing/2014/main" id="{E7084278-3600-40E2-89B3-47BE240CD44A}"/>
                  </a:ext>
                </a:extLst>
              </p:cNvPr>
              <p:cNvSpPr>
                <a:spLocks/>
              </p:cNvSpPr>
              <p:nvPr userDrawn="1"/>
            </p:nvSpPr>
            <p:spPr bwMode="auto">
              <a:xfrm>
                <a:off x="4689" y="83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4" name="Freeform 331">
                <a:extLst>
                  <a:ext uri="{FF2B5EF4-FFF2-40B4-BE49-F238E27FC236}">
                    <a16:creationId xmlns:a16="http://schemas.microsoft.com/office/drawing/2014/main" id="{9FAD3C54-83C7-4126-98A0-66434ED29119}"/>
                  </a:ext>
                </a:extLst>
              </p:cNvPr>
              <p:cNvSpPr>
                <a:spLocks/>
              </p:cNvSpPr>
              <p:nvPr userDrawn="1"/>
            </p:nvSpPr>
            <p:spPr bwMode="auto">
              <a:xfrm>
                <a:off x="4689" y="80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5" name="Freeform 332">
                <a:extLst>
                  <a:ext uri="{FF2B5EF4-FFF2-40B4-BE49-F238E27FC236}">
                    <a16:creationId xmlns:a16="http://schemas.microsoft.com/office/drawing/2014/main" id="{D346CDA7-A8B8-4CF9-9641-EF1B50D5ADB3}"/>
                  </a:ext>
                </a:extLst>
              </p:cNvPr>
              <p:cNvSpPr>
                <a:spLocks/>
              </p:cNvSpPr>
              <p:nvPr userDrawn="1"/>
            </p:nvSpPr>
            <p:spPr bwMode="auto">
              <a:xfrm>
                <a:off x="4694" y="783"/>
                <a:ext cx="5" cy="20"/>
              </a:xfrm>
              <a:custGeom>
                <a:avLst/>
                <a:gdLst>
                  <a:gd name="T0" fmla="*/ 1 w 1"/>
                  <a:gd name="T1" fmla="*/ 0 h 4"/>
                  <a:gd name="T2" fmla="*/ 0 w 1"/>
                  <a:gd name="T3" fmla="*/ 3 h 4"/>
                  <a:gd name="T4" fmla="*/ 0 w 1"/>
                  <a:gd name="T5" fmla="*/ 3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1" y="2"/>
                      <a:pt x="0" y="3"/>
                    </a:cubicBezTo>
                    <a:cubicBezTo>
                      <a:pt x="0" y="3"/>
                      <a:pt x="0" y="3"/>
                      <a:pt x="0" y="3"/>
                    </a:cubicBezTo>
                    <a:cubicBezTo>
                      <a:pt x="1" y="4"/>
                      <a:pt x="1" y="4"/>
                      <a:pt x="1"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6" name="Freeform 333">
                <a:extLst>
                  <a:ext uri="{FF2B5EF4-FFF2-40B4-BE49-F238E27FC236}">
                    <a16:creationId xmlns:a16="http://schemas.microsoft.com/office/drawing/2014/main" id="{BFDB0F11-32B8-4932-A3EA-F02B23FC6312}"/>
                  </a:ext>
                </a:extLst>
              </p:cNvPr>
              <p:cNvSpPr>
                <a:spLocks/>
              </p:cNvSpPr>
              <p:nvPr userDrawn="1"/>
            </p:nvSpPr>
            <p:spPr bwMode="auto">
              <a:xfrm>
                <a:off x="4714" y="77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7" name="Rectangle 334">
                <a:extLst>
                  <a:ext uri="{FF2B5EF4-FFF2-40B4-BE49-F238E27FC236}">
                    <a16:creationId xmlns:a16="http://schemas.microsoft.com/office/drawing/2014/main" id="{C4E182BA-D4C0-40D7-AC4E-DE3EE880BEE2}"/>
                  </a:ext>
                </a:extLst>
              </p:cNvPr>
              <p:cNvSpPr>
                <a:spLocks noChangeArrowheads="1"/>
              </p:cNvSpPr>
              <p:nvPr userDrawn="1"/>
            </p:nvSpPr>
            <p:spPr bwMode="auto">
              <a:xfrm>
                <a:off x="4719" y="7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8" name="Freeform 335">
                <a:extLst>
                  <a:ext uri="{FF2B5EF4-FFF2-40B4-BE49-F238E27FC236}">
                    <a16:creationId xmlns:a16="http://schemas.microsoft.com/office/drawing/2014/main" id="{0C79D796-D3D5-4257-8A62-1AC407A36B4A}"/>
                  </a:ext>
                </a:extLst>
              </p:cNvPr>
              <p:cNvSpPr>
                <a:spLocks/>
              </p:cNvSpPr>
              <p:nvPr userDrawn="1"/>
            </p:nvSpPr>
            <p:spPr bwMode="auto">
              <a:xfrm>
                <a:off x="4719" y="7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9" name="Freeform 336">
                <a:extLst>
                  <a:ext uri="{FF2B5EF4-FFF2-40B4-BE49-F238E27FC236}">
                    <a16:creationId xmlns:a16="http://schemas.microsoft.com/office/drawing/2014/main" id="{75DC296D-45C7-4811-BDA5-130F595EF281}"/>
                  </a:ext>
                </a:extLst>
              </p:cNvPr>
              <p:cNvSpPr>
                <a:spLocks/>
              </p:cNvSpPr>
              <p:nvPr userDrawn="1"/>
            </p:nvSpPr>
            <p:spPr bwMode="auto">
              <a:xfrm>
                <a:off x="4714" y="7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0" name="Freeform 337">
                <a:extLst>
                  <a:ext uri="{FF2B5EF4-FFF2-40B4-BE49-F238E27FC236}">
                    <a16:creationId xmlns:a16="http://schemas.microsoft.com/office/drawing/2014/main" id="{F51F96DF-04ED-4F69-8A34-9F1C73D8C35E}"/>
                  </a:ext>
                </a:extLst>
              </p:cNvPr>
              <p:cNvSpPr>
                <a:spLocks/>
              </p:cNvSpPr>
              <p:nvPr userDrawn="1"/>
            </p:nvSpPr>
            <p:spPr bwMode="auto">
              <a:xfrm>
                <a:off x="4714" y="763"/>
                <a:ext cx="0" cy="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1" name="Freeform 338">
                <a:extLst>
                  <a:ext uri="{FF2B5EF4-FFF2-40B4-BE49-F238E27FC236}">
                    <a16:creationId xmlns:a16="http://schemas.microsoft.com/office/drawing/2014/main" id="{BDCF401F-9262-49EE-948C-91823D791BBD}"/>
                  </a:ext>
                </a:extLst>
              </p:cNvPr>
              <p:cNvSpPr>
                <a:spLocks/>
              </p:cNvSpPr>
              <p:nvPr userDrawn="1"/>
            </p:nvSpPr>
            <p:spPr bwMode="auto">
              <a:xfrm>
                <a:off x="4709" y="76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1" y="0"/>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2" name="Freeform 339">
                <a:extLst>
                  <a:ext uri="{FF2B5EF4-FFF2-40B4-BE49-F238E27FC236}">
                    <a16:creationId xmlns:a16="http://schemas.microsoft.com/office/drawing/2014/main" id="{E75F7AED-26C4-4259-9089-2B485A44C3E6}"/>
                  </a:ext>
                </a:extLst>
              </p:cNvPr>
              <p:cNvSpPr>
                <a:spLocks/>
              </p:cNvSpPr>
              <p:nvPr userDrawn="1"/>
            </p:nvSpPr>
            <p:spPr bwMode="auto">
              <a:xfrm>
                <a:off x="4694" y="78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3" name="Freeform 340">
                <a:extLst>
                  <a:ext uri="{FF2B5EF4-FFF2-40B4-BE49-F238E27FC236}">
                    <a16:creationId xmlns:a16="http://schemas.microsoft.com/office/drawing/2014/main" id="{E414AA14-9030-44E7-A796-1C5413EE973D}"/>
                  </a:ext>
                </a:extLst>
              </p:cNvPr>
              <p:cNvSpPr>
                <a:spLocks/>
              </p:cNvSpPr>
              <p:nvPr userDrawn="1"/>
            </p:nvSpPr>
            <p:spPr bwMode="auto">
              <a:xfrm>
                <a:off x="4719"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4" name="Freeform 341">
                <a:extLst>
                  <a:ext uri="{FF2B5EF4-FFF2-40B4-BE49-F238E27FC236}">
                    <a16:creationId xmlns:a16="http://schemas.microsoft.com/office/drawing/2014/main" id="{7B9D9013-8943-4853-BDBB-0602F6281B93}"/>
                  </a:ext>
                </a:extLst>
              </p:cNvPr>
              <p:cNvSpPr>
                <a:spLocks/>
              </p:cNvSpPr>
              <p:nvPr userDrawn="1"/>
            </p:nvSpPr>
            <p:spPr bwMode="auto">
              <a:xfrm>
                <a:off x="4719" y="7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5" name="Oval 342">
                <a:extLst>
                  <a:ext uri="{FF2B5EF4-FFF2-40B4-BE49-F238E27FC236}">
                    <a16:creationId xmlns:a16="http://schemas.microsoft.com/office/drawing/2014/main" id="{69177714-AD28-49BA-BEF4-CF661EA01ABE}"/>
                  </a:ext>
                </a:extLst>
              </p:cNvPr>
              <p:cNvSpPr>
                <a:spLocks noChangeArrowheads="1"/>
              </p:cNvSpPr>
              <p:nvPr userDrawn="1"/>
            </p:nvSpPr>
            <p:spPr bwMode="auto">
              <a:xfrm>
                <a:off x="4709" y="758"/>
                <a:ext cx="1" cy="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6" name="Freeform 343">
                <a:extLst>
                  <a:ext uri="{FF2B5EF4-FFF2-40B4-BE49-F238E27FC236}">
                    <a16:creationId xmlns:a16="http://schemas.microsoft.com/office/drawing/2014/main" id="{E71854FA-767C-4D85-8E89-ADCE90EAE031}"/>
                  </a:ext>
                </a:extLst>
              </p:cNvPr>
              <p:cNvSpPr>
                <a:spLocks/>
              </p:cNvSpPr>
              <p:nvPr userDrawn="1"/>
            </p:nvSpPr>
            <p:spPr bwMode="auto">
              <a:xfrm>
                <a:off x="4724" y="72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7" name="Freeform 344">
                <a:extLst>
                  <a:ext uri="{FF2B5EF4-FFF2-40B4-BE49-F238E27FC236}">
                    <a16:creationId xmlns:a16="http://schemas.microsoft.com/office/drawing/2014/main" id="{655BA1FF-CBC9-4AF5-BB5F-88B13B007CD5}"/>
                  </a:ext>
                </a:extLst>
              </p:cNvPr>
              <p:cNvSpPr>
                <a:spLocks/>
              </p:cNvSpPr>
              <p:nvPr userDrawn="1"/>
            </p:nvSpPr>
            <p:spPr bwMode="auto">
              <a:xfrm>
                <a:off x="4724" y="703"/>
                <a:ext cx="5" cy="15"/>
              </a:xfrm>
              <a:custGeom>
                <a:avLst/>
                <a:gdLst>
                  <a:gd name="T0" fmla="*/ 0 w 1"/>
                  <a:gd name="T1" fmla="*/ 2 h 3"/>
                  <a:gd name="T2" fmla="*/ 1 w 1"/>
                  <a:gd name="T3" fmla="*/ 2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3"/>
                      <a:pt x="1" y="2"/>
                      <a:pt x="1" y="2"/>
                    </a:cubicBezTo>
                    <a:cubicBezTo>
                      <a:pt x="1" y="1"/>
                      <a:pt x="1" y="1"/>
                      <a:pt x="0" y="0"/>
                    </a:cubicBezTo>
                    <a:cubicBezTo>
                      <a:pt x="1" y="1"/>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8" name="Freeform 345">
                <a:extLst>
                  <a:ext uri="{FF2B5EF4-FFF2-40B4-BE49-F238E27FC236}">
                    <a16:creationId xmlns:a16="http://schemas.microsoft.com/office/drawing/2014/main" id="{A72F3012-A8D5-4894-84FD-B0E2342C398E}"/>
                  </a:ext>
                </a:extLst>
              </p:cNvPr>
              <p:cNvSpPr>
                <a:spLocks/>
              </p:cNvSpPr>
              <p:nvPr userDrawn="1"/>
            </p:nvSpPr>
            <p:spPr bwMode="auto">
              <a:xfrm>
                <a:off x="4724" y="7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9" name="Freeform 346">
                <a:extLst>
                  <a:ext uri="{FF2B5EF4-FFF2-40B4-BE49-F238E27FC236}">
                    <a16:creationId xmlns:a16="http://schemas.microsoft.com/office/drawing/2014/main" id="{B72AB0CD-1AD4-41AA-8E23-64148C4F2E0E}"/>
                  </a:ext>
                </a:extLst>
              </p:cNvPr>
              <p:cNvSpPr>
                <a:spLocks/>
              </p:cNvSpPr>
              <p:nvPr userDrawn="1"/>
            </p:nvSpPr>
            <p:spPr bwMode="auto">
              <a:xfrm>
                <a:off x="4719" y="72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0" name="Freeform 347">
                <a:extLst>
                  <a:ext uri="{FF2B5EF4-FFF2-40B4-BE49-F238E27FC236}">
                    <a16:creationId xmlns:a16="http://schemas.microsoft.com/office/drawing/2014/main" id="{1D1474F7-998B-4796-A227-ADB116B36EBA}"/>
                  </a:ext>
                </a:extLst>
              </p:cNvPr>
              <p:cNvSpPr>
                <a:spLocks/>
              </p:cNvSpPr>
              <p:nvPr userDrawn="1"/>
            </p:nvSpPr>
            <p:spPr bwMode="auto">
              <a:xfrm>
                <a:off x="4719" y="7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1" name="Freeform 348">
                <a:extLst>
                  <a:ext uri="{FF2B5EF4-FFF2-40B4-BE49-F238E27FC236}">
                    <a16:creationId xmlns:a16="http://schemas.microsoft.com/office/drawing/2014/main" id="{AD0C5A7C-48AB-445D-BEC1-E17EB6CCFDAE}"/>
                  </a:ext>
                </a:extLst>
              </p:cNvPr>
              <p:cNvSpPr>
                <a:spLocks/>
              </p:cNvSpPr>
              <p:nvPr userDrawn="1"/>
            </p:nvSpPr>
            <p:spPr bwMode="auto">
              <a:xfrm>
                <a:off x="4719"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2" name="Freeform 349">
                <a:extLst>
                  <a:ext uri="{FF2B5EF4-FFF2-40B4-BE49-F238E27FC236}">
                    <a16:creationId xmlns:a16="http://schemas.microsoft.com/office/drawing/2014/main" id="{FB7602B5-33F0-4609-A2DA-AE47286BF103}"/>
                  </a:ext>
                </a:extLst>
              </p:cNvPr>
              <p:cNvSpPr>
                <a:spLocks/>
              </p:cNvSpPr>
              <p:nvPr userDrawn="1"/>
            </p:nvSpPr>
            <p:spPr bwMode="auto">
              <a:xfrm>
                <a:off x="4704" y="743"/>
                <a:ext cx="10"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3" name="Freeform 350">
                <a:extLst>
                  <a:ext uri="{FF2B5EF4-FFF2-40B4-BE49-F238E27FC236}">
                    <a16:creationId xmlns:a16="http://schemas.microsoft.com/office/drawing/2014/main" id="{926709D0-664D-4892-A34F-4A4B65E872AD}"/>
                  </a:ext>
                </a:extLst>
              </p:cNvPr>
              <p:cNvSpPr>
                <a:spLocks/>
              </p:cNvSpPr>
              <p:nvPr userDrawn="1"/>
            </p:nvSpPr>
            <p:spPr bwMode="auto">
              <a:xfrm>
                <a:off x="4714" y="73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4" name="Rectangle 351">
                <a:extLst>
                  <a:ext uri="{FF2B5EF4-FFF2-40B4-BE49-F238E27FC236}">
                    <a16:creationId xmlns:a16="http://schemas.microsoft.com/office/drawing/2014/main" id="{5AFF4BDA-555E-4C6F-8E26-B2C6694AA22A}"/>
                  </a:ext>
                </a:extLst>
              </p:cNvPr>
              <p:cNvSpPr>
                <a:spLocks noChangeArrowheads="1"/>
              </p:cNvSpPr>
              <p:nvPr userDrawn="1"/>
            </p:nvSpPr>
            <p:spPr bwMode="auto">
              <a:xfrm>
                <a:off x="4714" y="73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5" name="Freeform 352">
                <a:extLst>
                  <a:ext uri="{FF2B5EF4-FFF2-40B4-BE49-F238E27FC236}">
                    <a16:creationId xmlns:a16="http://schemas.microsoft.com/office/drawing/2014/main" id="{B52E72E4-1056-40DE-BD35-E94CD46EBDD7}"/>
                  </a:ext>
                </a:extLst>
              </p:cNvPr>
              <p:cNvSpPr>
                <a:spLocks/>
              </p:cNvSpPr>
              <p:nvPr userDrawn="1"/>
            </p:nvSpPr>
            <p:spPr bwMode="auto">
              <a:xfrm>
                <a:off x="4714" y="703"/>
                <a:ext cx="5" cy="10"/>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1"/>
                      <a:pt x="0" y="1"/>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6" name="Freeform 353">
                <a:extLst>
                  <a:ext uri="{FF2B5EF4-FFF2-40B4-BE49-F238E27FC236}">
                    <a16:creationId xmlns:a16="http://schemas.microsoft.com/office/drawing/2014/main" id="{63197344-599E-4D73-829A-2B9188259404}"/>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7" name="Rectangle 354">
                <a:extLst>
                  <a:ext uri="{FF2B5EF4-FFF2-40B4-BE49-F238E27FC236}">
                    <a16:creationId xmlns:a16="http://schemas.microsoft.com/office/drawing/2014/main" id="{A19C60F0-B181-4891-ADF9-98DE5140C898}"/>
                  </a:ext>
                </a:extLst>
              </p:cNvPr>
              <p:cNvSpPr>
                <a:spLocks noChangeArrowheads="1"/>
              </p:cNvSpPr>
              <p:nvPr userDrawn="1"/>
            </p:nvSpPr>
            <p:spPr bwMode="auto">
              <a:xfrm>
                <a:off x="4714" y="67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8" name="Freeform 355">
                <a:extLst>
                  <a:ext uri="{FF2B5EF4-FFF2-40B4-BE49-F238E27FC236}">
                    <a16:creationId xmlns:a16="http://schemas.microsoft.com/office/drawing/2014/main" id="{F2479100-9C82-4792-8D0E-E0CE95F3610C}"/>
                  </a:ext>
                </a:extLst>
              </p:cNvPr>
              <p:cNvSpPr>
                <a:spLocks/>
              </p:cNvSpPr>
              <p:nvPr userDrawn="1"/>
            </p:nvSpPr>
            <p:spPr bwMode="auto">
              <a:xfrm>
                <a:off x="4714" y="71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9" name="Freeform 356">
                <a:extLst>
                  <a:ext uri="{FF2B5EF4-FFF2-40B4-BE49-F238E27FC236}">
                    <a16:creationId xmlns:a16="http://schemas.microsoft.com/office/drawing/2014/main" id="{62573276-5A87-49DE-AAFF-743AF09276A1}"/>
                  </a:ext>
                </a:extLst>
              </p:cNvPr>
              <p:cNvSpPr>
                <a:spLocks/>
              </p:cNvSpPr>
              <p:nvPr userDrawn="1"/>
            </p:nvSpPr>
            <p:spPr bwMode="auto">
              <a:xfrm>
                <a:off x="4719" y="6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0" name="Freeform 357">
                <a:extLst>
                  <a:ext uri="{FF2B5EF4-FFF2-40B4-BE49-F238E27FC236}">
                    <a16:creationId xmlns:a16="http://schemas.microsoft.com/office/drawing/2014/main" id="{1AEDCC99-EAEB-4FA0-9D6B-BB8C30438B33}"/>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1" name="Freeform 358">
                <a:extLst>
                  <a:ext uri="{FF2B5EF4-FFF2-40B4-BE49-F238E27FC236}">
                    <a16:creationId xmlns:a16="http://schemas.microsoft.com/office/drawing/2014/main" id="{DE8FEF6F-C37B-4511-B964-61868D74B874}"/>
                  </a:ext>
                </a:extLst>
              </p:cNvPr>
              <p:cNvSpPr>
                <a:spLocks/>
              </p:cNvSpPr>
              <p:nvPr userDrawn="1"/>
            </p:nvSpPr>
            <p:spPr bwMode="auto">
              <a:xfrm>
                <a:off x="4719" y="7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2" name="Freeform 359">
                <a:extLst>
                  <a:ext uri="{FF2B5EF4-FFF2-40B4-BE49-F238E27FC236}">
                    <a16:creationId xmlns:a16="http://schemas.microsoft.com/office/drawing/2014/main" id="{8E0F1027-10DB-44E9-A669-05DEBA831B3A}"/>
                  </a:ext>
                </a:extLst>
              </p:cNvPr>
              <p:cNvSpPr>
                <a:spLocks/>
              </p:cNvSpPr>
              <p:nvPr userDrawn="1"/>
            </p:nvSpPr>
            <p:spPr bwMode="auto">
              <a:xfrm>
                <a:off x="4689" y="673"/>
                <a:ext cx="25" cy="15"/>
              </a:xfrm>
              <a:custGeom>
                <a:avLst/>
                <a:gdLst>
                  <a:gd name="T0" fmla="*/ 0 w 5"/>
                  <a:gd name="T1" fmla="*/ 1 h 3"/>
                  <a:gd name="T2" fmla="*/ 1 w 5"/>
                  <a:gd name="T3" fmla="*/ 3 h 3"/>
                  <a:gd name="T4" fmla="*/ 5 w 5"/>
                  <a:gd name="T5" fmla="*/ 2 h 3"/>
                  <a:gd name="T6" fmla="*/ 4 w 5"/>
                  <a:gd name="T7" fmla="*/ 1 h 3"/>
                  <a:gd name="T8" fmla="*/ 2 w 5"/>
                  <a:gd name="T9" fmla="*/ 2 h 3"/>
                  <a:gd name="T10" fmla="*/ 3 w 5"/>
                  <a:gd name="T11" fmla="*/ 1 h 3"/>
                  <a:gd name="T12" fmla="*/ 0 w 5"/>
                  <a:gd name="T13" fmla="*/ 0 h 3"/>
                  <a:gd name="T14" fmla="*/ 0 w 5"/>
                  <a:gd name="T15" fmla="*/ 1 h 3"/>
                  <a:gd name="T16" fmla="*/ 0 w 5"/>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1"/>
                    </a:moveTo>
                    <a:cubicBezTo>
                      <a:pt x="0" y="1"/>
                      <a:pt x="1" y="2"/>
                      <a:pt x="1" y="3"/>
                    </a:cubicBezTo>
                    <a:cubicBezTo>
                      <a:pt x="1" y="3"/>
                      <a:pt x="4" y="3"/>
                      <a:pt x="5" y="2"/>
                    </a:cubicBezTo>
                    <a:cubicBezTo>
                      <a:pt x="4" y="2"/>
                      <a:pt x="4" y="2"/>
                      <a:pt x="4" y="1"/>
                    </a:cubicBezTo>
                    <a:cubicBezTo>
                      <a:pt x="3" y="1"/>
                      <a:pt x="3" y="3"/>
                      <a:pt x="2" y="2"/>
                    </a:cubicBezTo>
                    <a:cubicBezTo>
                      <a:pt x="2" y="1"/>
                      <a:pt x="2" y="1"/>
                      <a:pt x="3" y="1"/>
                    </a:cubicBezTo>
                    <a:cubicBezTo>
                      <a:pt x="2" y="2"/>
                      <a:pt x="1"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3" name="Freeform 360">
                <a:extLst>
                  <a:ext uri="{FF2B5EF4-FFF2-40B4-BE49-F238E27FC236}">
                    <a16:creationId xmlns:a16="http://schemas.microsoft.com/office/drawing/2014/main" id="{B3732826-CB11-42CD-A6D5-A019D91BACC3}"/>
                  </a:ext>
                </a:extLst>
              </p:cNvPr>
              <p:cNvSpPr>
                <a:spLocks/>
              </p:cNvSpPr>
              <p:nvPr userDrawn="1"/>
            </p:nvSpPr>
            <p:spPr bwMode="auto">
              <a:xfrm>
                <a:off x="4714" y="683"/>
                <a:ext cx="5" cy="10"/>
              </a:xfrm>
              <a:custGeom>
                <a:avLst/>
                <a:gdLst>
                  <a:gd name="T0" fmla="*/ 0 w 1"/>
                  <a:gd name="T1" fmla="*/ 1 h 2"/>
                  <a:gd name="T2" fmla="*/ 0 w 1"/>
                  <a:gd name="T3" fmla="*/ 2 h 2"/>
                  <a:gd name="T4" fmla="*/ 1 w 1"/>
                  <a:gd name="T5" fmla="*/ 0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0" y="2"/>
                      <a:pt x="0" y="2"/>
                    </a:cubicBezTo>
                    <a:cubicBezTo>
                      <a:pt x="0" y="1"/>
                      <a:pt x="0" y="1"/>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4" name="Freeform 361">
                <a:extLst>
                  <a:ext uri="{FF2B5EF4-FFF2-40B4-BE49-F238E27FC236}">
                    <a16:creationId xmlns:a16="http://schemas.microsoft.com/office/drawing/2014/main" id="{B72D641D-FFCC-412F-9A57-E35D1973BD54}"/>
                  </a:ext>
                </a:extLst>
              </p:cNvPr>
              <p:cNvSpPr>
                <a:spLocks/>
              </p:cNvSpPr>
              <p:nvPr userDrawn="1"/>
            </p:nvSpPr>
            <p:spPr bwMode="auto">
              <a:xfrm>
                <a:off x="4704" y="693"/>
                <a:ext cx="15" cy="10"/>
              </a:xfrm>
              <a:custGeom>
                <a:avLst/>
                <a:gdLst>
                  <a:gd name="T0" fmla="*/ 2 w 3"/>
                  <a:gd name="T1" fmla="*/ 1 h 2"/>
                  <a:gd name="T2" fmla="*/ 0 w 3"/>
                  <a:gd name="T3" fmla="*/ 1 h 2"/>
                  <a:gd name="T4" fmla="*/ 1 w 3"/>
                  <a:gd name="T5" fmla="*/ 2 h 2"/>
                  <a:gd name="T6" fmla="*/ 2 w 3"/>
                  <a:gd name="T7" fmla="*/ 1 h 2"/>
                  <a:gd name="T8" fmla="*/ 3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2" y="1"/>
                      <a:pt x="1" y="0"/>
                      <a:pt x="0" y="1"/>
                    </a:cubicBezTo>
                    <a:cubicBezTo>
                      <a:pt x="0" y="2"/>
                      <a:pt x="1" y="1"/>
                      <a:pt x="1" y="2"/>
                    </a:cubicBezTo>
                    <a:cubicBezTo>
                      <a:pt x="1" y="0"/>
                      <a:pt x="2" y="2"/>
                      <a:pt x="2" y="1"/>
                    </a:cubicBezTo>
                    <a:cubicBezTo>
                      <a:pt x="2" y="2"/>
                      <a:pt x="3" y="2"/>
                      <a:pt x="3" y="2"/>
                    </a:cubicBezTo>
                    <a:cubicBezTo>
                      <a:pt x="3"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3"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5" name="Freeform 362">
                <a:extLst>
                  <a:ext uri="{FF2B5EF4-FFF2-40B4-BE49-F238E27FC236}">
                    <a16:creationId xmlns:a16="http://schemas.microsoft.com/office/drawing/2014/main" id="{70524BCA-45F4-49E5-A99B-2193A10F1DAB}"/>
                  </a:ext>
                </a:extLst>
              </p:cNvPr>
              <p:cNvSpPr>
                <a:spLocks/>
              </p:cNvSpPr>
              <p:nvPr userDrawn="1"/>
            </p:nvSpPr>
            <p:spPr bwMode="auto">
              <a:xfrm>
                <a:off x="4694" y="7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6" name="Freeform 363">
                <a:extLst>
                  <a:ext uri="{FF2B5EF4-FFF2-40B4-BE49-F238E27FC236}">
                    <a16:creationId xmlns:a16="http://schemas.microsoft.com/office/drawing/2014/main" id="{4D29780E-B7A7-4387-A501-D0E412CB9A53}"/>
                  </a:ext>
                </a:extLst>
              </p:cNvPr>
              <p:cNvSpPr>
                <a:spLocks/>
              </p:cNvSpPr>
              <p:nvPr userDrawn="1"/>
            </p:nvSpPr>
            <p:spPr bwMode="auto">
              <a:xfrm>
                <a:off x="4699" y="733"/>
                <a:ext cx="10" cy="10"/>
              </a:xfrm>
              <a:custGeom>
                <a:avLst/>
                <a:gdLst>
                  <a:gd name="T0" fmla="*/ 0 w 2"/>
                  <a:gd name="T1" fmla="*/ 1 h 2"/>
                  <a:gd name="T2" fmla="*/ 0 w 2"/>
                  <a:gd name="T3" fmla="*/ 1 h 2"/>
                  <a:gd name="T4" fmla="*/ 0 w 2"/>
                  <a:gd name="T5" fmla="*/ 1 h 2"/>
                  <a:gd name="T6" fmla="*/ 1 w 2"/>
                  <a:gd name="T7" fmla="*/ 1 h 2"/>
                  <a:gd name="T8" fmla="*/ 0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1"/>
                    </a:cubicBezTo>
                    <a:cubicBezTo>
                      <a:pt x="0" y="2"/>
                      <a:pt x="0" y="1"/>
                      <a:pt x="0" y="1"/>
                    </a:cubicBezTo>
                    <a:cubicBezTo>
                      <a:pt x="0" y="2"/>
                      <a:pt x="0" y="2"/>
                      <a:pt x="1" y="1"/>
                    </a:cubicBezTo>
                    <a:cubicBezTo>
                      <a:pt x="0" y="1"/>
                      <a:pt x="0" y="1"/>
                      <a:pt x="0" y="1"/>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7" name="Freeform 364">
                <a:extLst>
                  <a:ext uri="{FF2B5EF4-FFF2-40B4-BE49-F238E27FC236}">
                    <a16:creationId xmlns:a16="http://schemas.microsoft.com/office/drawing/2014/main" id="{5BD5A04D-7EF1-4B45-9AE4-6E99DE45DA8E}"/>
                  </a:ext>
                </a:extLst>
              </p:cNvPr>
              <p:cNvSpPr>
                <a:spLocks/>
              </p:cNvSpPr>
              <p:nvPr userDrawn="1"/>
            </p:nvSpPr>
            <p:spPr bwMode="auto">
              <a:xfrm>
                <a:off x="4704" y="713"/>
                <a:ext cx="5" cy="5"/>
              </a:xfrm>
              <a:custGeom>
                <a:avLst/>
                <a:gdLst>
                  <a:gd name="T0" fmla="*/ 1 w 1"/>
                  <a:gd name="T1" fmla="*/ 1 h 1"/>
                  <a:gd name="T2" fmla="*/ 0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0"/>
                      <a:pt x="0" y="0"/>
                      <a:pt x="0" y="0"/>
                    </a:cubicBez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8" name="Freeform 365">
                <a:extLst>
                  <a:ext uri="{FF2B5EF4-FFF2-40B4-BE49-F238E27FC236}">
                    <a16:creationId xmlns:a16="http://schemas.microsoft.com/office/drawing/2014/main" id="{1FDAF641-003D-49FF-AFAF-224613BF0BA3}"/>
                  </a:ext>
                </a:extLst>
              </p:cNvPr>
              <p:cNvSpPr>
                <a:spLocks/>
              </p:cNvSpPr>
              <p:nvPr userDrawn="1"/>
            </p:nvSpPr>
            <p:spPr bwMode="auto">
              <a:xfrm>
                <a:off x="4714" y="67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9" name="Rectangle 366">
                <a:extLst>
                  <a:ext uri="{FF2B5EF4-FFF2-40B4-BE49-F238E27FC236}">
                    <a16:creationId xmlns:a16="http://schemas.microsoft.com/office/drawing/2014/main" id="{165DEAC4-ED9D-485F-A4BA-B32A5FE4760D}"/>
                  </a:ext>
                </a:extLst>
              </p:cNvPr>
              <p:cNvSpPr>
                <a:spLocks noChangeArrowheads="1"/>
              </p:cNvSpPr>
              <p:nvPr userDrawn="1"/>
            </p:nvSpPr>
            <p:spPr bwMode="auto">
              <a:xfrm>
                <a:off x="4714" y="6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0" name="Freeform 367">
                <a:extLst>
                  <a:ext uri="{FF2B5EF4-FFF2-40B4-BE49-F238E27FC236}">
                    <a16:creationId xmlns:a16="http://schemas.microsoft.com/office/drawing/2014/main" id="{67F95A86-660F-4457-9D9F-B8A8E944A1EC}"/>
                  </a:ext>
                </a:extLst>
              </p:cNvPr>
              <p:cNvSpPr>
                <a:spLocks/>
              </p:cNvSpPr>
              <p:nvPr userDrawn="1"/>
            </p:nvSpPr>
            <p:spPr bwMode="auto">
              <a:xfrm>
                <a:off x="4401"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1" name="Freeform 368">
                <a:extLst>
                  <a:ext uri="{FF2B5EF4-FFF2-40B4-BE49-F238E27FC236}">
                    <a16:creationId xmlns:a16="http://schemas.microsoft.com/office/drawing/2014/main" id="{3D450A37-E7B4-4FBE-9270-66DBD288BA63}"/>
                  </a:ext>
                </a:extLst>
              </p:cNvPr>
              <p:cNvSpPr>
                <a:spLocks/>
              </p:cNvSpPr>
              <p:nvPr userDrawn="1"/>
            </p:nvSpPr>
            <p:spPr bwMode="auto">
              <a:xfrm>
                <a:off x="4401" y="7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2" name="Freeform 369">
                <a:extLst>
                  <a:ext uri="{FF2B5EF4-FFF2-40B4-BE49-F238E27FC236}">
                    <a16:creationId xmlns:a16="http://schemas.microsoft.com/office/drawing/2014/main" id="{C7C63C04-50D7-4A7D-B7AB-A98974C99F94}"/>
                  </a:ext>
                </a:extLst>
              </p:cNvPr>
              <p:cNvSpPr>
                <a:spLocks/>
              </p:cNvSpPr>
              <p:nvPr userDrawn="1"/>
            </p:nvSpPr>
            <p:spPr bwMode="auto">
              <a:xfrm>
                <a:off x="4520" y="553"/>
                <a:ext cx="10" cy="5"/>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0" y="0"/>
                      <a:pt x="1" y="0"/>
                    </a:cubicBezTo>
                    <a:cubicBezTo>
                      <a:pt x="1" y="1"/>
                      <a:pt x="1" y="1"/>
                      <a:pt x="1" y="1"/>
                    </a:cubicBezTo>
                    <a:cubicBezTo>
                      <a:pt x="1"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3" name="Freeform 370">
                <a:extLst>
                  <a:ext uri="{FF2B5EF4-FFF2-40B4-BE49-F238E27FC236}">
                    <a16:creationId xmlns:a16="http://schemas.microsoft.com/office/drawing/2014/main" id="{EA655D57-4E81-4EE6-94BD-2221844DC3C4}"/>
                  </a:ext>
                </a:extLst>
              </p:cNvPr>
              <p:cNvSpPr>
                <a:spLocks/>
              </p:cNvSpPr>
              <p:nvPr userDrawn="1"/>
            </p:nvSpPr>
            <p:spPr bwMode="auto">
              <a:xfrm>
                <a:off x="4426" y="65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4" name="Freeform 371">
                <a:extLst>
                  <a:ext uri="{FF2B5EF4-FFF2-40B4-BE49-F238E27FC236}">
                    <a16:creationId xmlns:a16="http://schemas.microsoft.com/office/drawing/2014/main" id="{DEB6BF92-419A-4F57-93C4-B710ACD6CF63}"/>
                  </a:ext>
                </a:extLst>
              </p:cNvPr>
              <p:cNvSpPr>
                <a:spLocks/>
              </p:cNvSpPr>
              <p:nvPr userDrawn="1"/>
            </p:nvSpPr>
            <p:spPr bwMode="auto">
              <a:xfrm>
                <a:off x="4436" y="66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5" name="Freeform 372">
                <a:extLst>
                  <a:ext uri="{FF2B5EF4-FFF2-40B4-BE49-F238E27FC236}">
                    <a16:creationId xmlns:a16="http://schemas.microsoft.com/office/drawing/2014/main" id="{B41B34DB-0AB1-4893-8A61-C6774A2D09FD}"/>
                  </a:ext>
                </a:extLst>
              </p:cNvPr>
              <p:cNvSpPr>
                <a:spLocks/>
              </p:cNvSpPr>
              <p:nvPr userDrawn="1"/>
            </p:nvSpPr>
            <p:spPr bwMode="auto">
              <a:xfrm>
                <a:off x="4411" y="8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6" name="Freeform 373">
                <a:extLst>
                  <a:ext uri="{FF2B5EF4-FFF2-40B4-BE49-F238E27FC236}">
                    <a16:creationId xmlns:a16="http://schemas.microsoft.com/office/drawing/2014/main" id="{129B8E13-294A-44BF-8ADC-1EF0CB46F7B2}"/>
                  </a:ext>
                </a:extLst>
              </p:cNvPr>
              <p:cNvSpPr>
                <a:spLocks/>
              </p:cNvSpPr>
              <p:nvPr userDrawn="1"/>
            </p:nvSpPr>
            <p:spPr bwMode="auto">
              <a:xfrm>
                <a:off x="4659" y="58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7" name="Freeform 374">
                <a:extLst>
                  <a:ext uri="{FF2B5EF4-FFF2-40B4-BE49-F238E27FC236}">
                    <a16:creationId xmlns:a16="http://schemas.microsoft.com/office/drawing/2014/main" id="{8DF96F63-13E1-4B44-BB52-734D9D1C6B6E}"/>
                  </a:ext>
                </a:extLst>
              </p:cNvPr>
              <p:cNvSpPr>
                <a:spLocks/>
              </p:cNvSpPr>
              <p:nvPr userDrawn="1"/>
            </p:nvSpPr>
            <p:spPr bwMode="auto">
              <a:xfrm>
                <a:off x="4361" y="76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8" name="Freeform 375">
                <a:extLst>
                  <a:ext uri="{FF2B5EF4-FFF2-40B4-BE49-F238E27FC236}">
                    <a16:creationId xmlns:a16="http://schemas.microsoft.com/office/drawing/2014/main" id="{F131BBEF-A5FE-4491-94C0-53298AF3D64E}"/>
                  </a:ext>
                </a:extLst>
              </p:cNvPr>
              <p:cNvSpPr>
                <a:spLocks/>
              </p:cNvSpPr>
              <p:nvPr userDrawn="1"/>
            </p:nvSpPr>
            <p:spPr bwMode="auto">
              <a:xfrm>
                <a:off x="4650" y="578"/>
                <a:ext cx="9"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0"/>
                      <a:pt x="2"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9" name="Freeform 376">
                <a:extLst>
                  <a:ext uri="{FF2B5EF4-FFF2-40B4-BE49-F238E27FC236}">
                    <a16:creationId xmlns:a16="http://schemas.microsoft.com/office/drawing/2014/main" id="{2D5A6AFC-0103-40FE-9BE4-59EDC6B7E3E8}"/>
                  </a:ext>
                </a:extLst>
              </p:cNvPr>
              <p:cNvSpPr>
                <a:spLocks/>
              </p:cNvSpPr>
              <p:nvPr userDrawn="1"/>
            </p:nvSpPr>
            <p:spPr bwMode="auto">
              <a:xfrm>
                <a:off x="4590"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0" name="Freeform 377">
                <a:extLst>
                  <a:ext uri="{FF2B5EF4-FFF2-40B4-BE49-F238E27FC236}">
                    <a16:creationId xmlns:a16="http://schemas.microsoft.com/office/drawing/2014/main" id="{72181F07-A467-43DC-AFE5-161953C30961}"/>
                  </a:ext>
                </a:extLst>
              </p:cNvPr>
              <p:cNvSpPr>
                <a:spLocks/>
              </p:cNvSpPr>
              <p:nvPr userDrawn="1"/>
            </p:nvSpPr>
            <p:spPr bwMode="auto">
              <a:xfrm>
                <a:off x="4669" y="8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1" name="Freeform 378">
                <a:extLst>
                  <a:ext uri="{FF2B5EF4-FFF2-40B4-BE49-F238E27FC236}">
                    <a16:creationId xmlns:a16="http://schemas.microsoft.com/office/drawing/2014/main" id="{C8C7D41B-1916-4862-9BC2-46D8968EDDF7}"/>
                  </a:ext>
                </a:extLst>
              </p:cNvPr>
              <p:cNvSpPr>
                <a:spLocks/>
              </p:cNvSpPr>
              <p:nvPr userDrawn="1"/>
            </p:nvSpPr>
            <p:spPr bwMode="auto">
              <a:xfrm>
                <a:off x="4699" y="6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2" name="Freeform 379">
                <a:extLst>
                  <a:ext uri="{FF2B5EF4-FFF2-40B4-BE49-F238E27FC236}">
                    <a16:creationId xmlns:a16="http://schemas.microsoft.com/office/drawing/2014/main" id="{B9F7C66C-F572-4501-85AA-CE8E3774E0E4}"/>
                  </a:ext>
                </a:extLst>
              </p:cNvPr>
              <p:cNvSpPr>
                <a:spLocks/>
              </p:cNvSpPr>
              <p:nvPr userDrawn="1"/>
            </p:nvSpPr>
            <p:spPr bwMode="auto">
              <a:xfrm>
                <a:off x="4689" y="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3" name="Freeform 380">
                <a:extLst>
                  <a:ext uri="{FF2B5EF4-FFF2-40B4-BE49-F238E27FC236}">
                    <a16:creationId xmlns:a16="http://schemas.microsoft.com/office/drawing/2014/main" id="{C3A604A9-0D29-41F7-9FE7-F87525A0E8D4}"/>
                  </a:ext>
                </a:extLst>
              </p:cNvPr>
              <p:cNvSpPr>
                <a:spLocks/>
              </p:cNvSpPr>
              <p:nvPr userDrawn="1"/>
            </p:nvSpPr>
            <p:spPr bwMode="auto">
              <a:xfrm>
                <a:off x="4620" y="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4" name="Freeform 381">
                <a:extLst>
                  <a:ext uri="{FF2B5EF4-FFF2-40B4-BE49-F238E27FC236}">
                    <a16:creationId xmlns:a16="http://schemas.microsoft.com/office/drawing/2014/main" id="{DA0866D5-BC0C-4397-9819-23387D9098F3}"/>
                  </a:ext>
                </a:extLst>
              </p:cNvPr>
              <p:cNvSpPr>
                <a:spLocks/>
              </p:cNvSpPr>
              <p:nvPr userDrawn="1"/>
            </p:nvSpPr>
            <p:spPr bwMode="auto">
              <a:xfrm>
                <a:off x="4699" y="63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5" name="Freeform 382">
                <a:extLst>
                  <a:ext uri="{FF2B5EF4-FFF2-40B4-BE49-F238E27FC236}">
                    <a16:creationId xmlns:a16="http://schemas.microsoft.com/office/drawing/2014/main" id="{0791958E-E019-4212-B836-7E28249245D4}"/>
                  </a:ext>
                </a:extLst>
              </p:cNvPr>
              <p:cNvSpPr>
                <a:spLocks/>
              </p:cNvSpPr>
              <p:nvPr userDrawn="1"/>
            </p:nvSpPr>
            <p:spPr bwMode="auto">
              <a:xfrm>
                <a:off x="4704"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6" name="Freeform 383">
                <a:extLst>
                  <a:ext uri="{FF2B5EF4-FFF2-40B4-BE49-F238E27FC236}">
                    <a16:creationId xmlns:a16="http://schemas.microsoft.com/office/drawing/2014/main" id="{D88E61BB-42FB-40B0-A5FD-85C9AEB54F18}"/>
                  </a:ext>
                </a:extLst>
              </p:cNvPr>
              <p:cNvSpPr>
                <a:spLocks/>
              </p:cNvSpPr>
              <p:nvPr userDrawn="1"/>
            </p:nvSpPr>
            <p:spPr bwMode="auto">
              <a:xfrm>
                <a:off x="4699" y="6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7" name="Freeform 384">
                <a:extLst>
                  <a:ext uri="{FF2B5EF4-FFF2-40B4-BE49-F238E27FC236}">
                    <a16:creationId xmlns:a16="http://schemas.microsoft.com/office/drawing/2014/main" id="{73081835-8D5A-444C-9676-B538B291E145}"/>
                  </a:ext>
                </a:extLst>
              </p:cNvPr>
              <p:cNvSpPr>
                <a:spLocks/>
              </p:cNvSpPr>
              <p:nvPr userDrawn="1"/>
            </p:nvSpPr>
            <p:spPr bwMode="auto">
              <a:xfrm>
                <a:off x="4470" y="92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8" name="Rectangle 385">
                <a:extLst>
                  <a:ext uri="{FF2B5EF4-FFF2-40B4-BE49-F238E27FC236}">
                    <a16:creationId xmlns:a16="http://schemas.microsoft.com/office/drawing/2014/main" id="{2A372787-AD6C-4C07-A0A3-36DE669912CF}"/>
                  </a:ext>
                </a:extLst>
              </p:cNvPr>
              <p:cNvSpPr>
                <a:spLocks noChangeArrowheads="1"/>
              </p:cNvSpPr>
              <p:nvPr userDrawn="1"/>
            </p:nvSpPr>
            <p:spPr bwMode="auto">
              <a:xfrm>
                <a:off x="4500" y="6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9" name="Freeform 386">
                <a:extLst>
                  <a:ext uri="{FF2B5EF4-FFF2-40B4-BE49-F238E27FC236}">
                    <a16:creationId xmlns:a16="http://schemas.microsoft.com/office/drawing/2014/main" id="{AB965D91-F40A-4CF0-ADEA-7BE71407AC37}"/>
                  </a:ext>
                </a:extLst>
              </p:cNvPr>
              <p:cNvSpPr>
                <a:spLocks/>
              </p:cNvSpPr>
              <p:nvPr userDrawn="1"/>
            </p:nvSpPr>
            <p:spPr bwMode="auto">
              <a:xfrm>
                <a:off x="4495" y="603"/>
                <a:ext cx="5" cy="15"/>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1" y="2"/>
                      <a:pt x="1" y="2"/>
                    </a:cubicBezTo>
                    <a:cubicBezTo>
                      <a:pt x="0" y="0"/>
                      <a:pt x="0" y="0"/>
                      <a:pt x="0" y="0"/>
                    </a:cubicBez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0" name="Freeform 387">
                <a:extLst>
                  <a:ext uri="{FF2B5EF4-FFF2-40B4-BE49-F238E27FC236}">
                    <a16:creationId xmlns:a16="http://schemas.microsoft.com/office/drawing/2014/main" id="{3DD3D76C-C8B4-4F0C-9594-8D5BFB060D49}"/>
                  </a:ext>
                </a:extLst>
              </p:cNvPr>
              <p:cNvSpPr>
                <a:spLocks noEditPoints="1"/>
              </p:cNvSpPr>
              <p:nvPr userDrawn="1"/>
            </p:nvSpPr>
            <p:spPr bwMode="auto">
              <a:xfrm>
                <a:off x="4356" y="553"/>
                <a:ext cx="358" cy="404"/>
              </a:xfrm>
              <a:custGeom>
                <a:avLst/>
                <a:gdLst>
                  <a:gd name="T0" fmla="*/ 10 w 72"/>
                  <a:gd name="T1" fmla="*/ 47 h 81"/>
                  <a:gd name="T2" fmla="*/ 9 w 72"/>
                  <a:gd name="T3" fmla="*/ 42 h 81"/>
                  <a:gd name="T4" fmla="*/ 11 w 72"/>
                  <a:gd name="T5" fmla="*/ 40 h 81"/>
                  <a:gd name="T6" fmla="*/ 11 w 72"/>
                  <a:gd name="T7" fmla="*/ 35 h 81"/>
                  <a:gd name="T8" fmla="*/ 13 w 72"/>
                  <a:gd name="T9" fmla="*/ 30 h 81"/>
                  <a:gd name="T10" fmla="*/ 14 w 72"/>
                  <a:gd name="T11" fmla="*/ 21 h 81"/>
                  <a:gd name="T12" fmla="*/ 14 w 72"/>
                  <a:gd name="T13" fmla="*/ 21 h 81"/>
                  <a:gd name="T14" fmla="*/ 17 w 72"/>
                  <a:gd name="T15" fmla="*/ 22 h 81"/>
                  <a:gd name="T16" fmla="*/ 20 w 72"/>
                  <a:gd name="T17" fmla="*/ 18 h 81"/>
                  <a:gd name="T18" fmla="*/ 24 w 72"/>
                  <a:gd name="T19" fmla="*/ 15 h 81"/>
                  <a:gd name="T20" fmla="*/ 29 w 72"/>
                  <a:gd name="T21" fmla="*/ 12 h 81"/>
                  <a:gd name="T22" fmla="*/ 33 w 72"/>
                  <a:gd name="T23" fmla="*/ 9 h 81"/>
                  <a:gd name="T24" fmla="*/ 38 w 72"/>
                  <a:gd name="T25" fmla="*/ 9 h 81"/>
                  <a:gd name="T26" fmla="*/ 39 w 72"/>
                  <a:gd name="T27" fmla="*/ 10 h 81"/>
                  <a:gd name="T28" fmla="*/ 44 w 72"/>
                  <a:gd name="T29" fmla="*/ 8 h 81"/>
                  <a:gd name="T30" fmla="*/ 48 w 72"/>
                  <a:gd name="T31" fmla="*/ 8 h 81"/>
                  <a:gd name="T32" fmla="*/ 53 w 72"/>
                  <a:gd name="T33" fmla="*/ 7 h 81"/>
                  <a:gd name="T34" fmla="*/ 57 w 72"/>
                  <a:gd name="T35" fmla="*/ 11 h 81"/>
                  <a:gd name="T36" fmla="*/ 62 w 72"/>
                  <a:gd name="T37" fmla="*/ 14 h 81"/>
                  <a:gd name="T38" fmla="*/ 68 w 72"/>
                  <a:gd name="T39" fmla="*/ 20 h 81"/>
                  <a:gd name="T40" fmla="*/ 72 w 72"/>
                  <a:gd name="T41" fmla="*/ 21 h 81"/>
                  <a:gd name="T42" fmla="*/ 69 w 72"/>
                  <a:gd name="T43" fmla="*/ 17 h 81"/>
                  <a:gd name="T44" fmla="*/ 68 w 72"/>
                  <a:gd name="T45" fmla="*/ 14 h 81"/>
                  <a:gd name="T46" fmla="*/ 59 w 72"/>
                  <a:gd name="T47" fmla="*/ 5 h 81"/>
                  <a:gd name="T48" fmla="*/ 46 w 72"/>
                  <a:gd name="T49" fmla="*/ 0 h 81"/>
                  <a:gd name="T50" fmla="*/ 36 w 72"/>
                  <a:gd name="T51" fmla="*/ 1 h 81"/>
                  <a:gd name="T52" fmla="*/ 34 w 72"/>
                  <a:gd name="T53" fmla="*/ 1 h 81"/>
                  <a:gd name="T54" fmla="*/ 30 w 72"/>
                  <a:gd name="T55" fmla="*/ 5 h 81"/>
                  <a:gd name="T56" fmla="*/ 24 w 72"/>
                  <a:gd name="T57" fmla="*/ 7 h 81"/>
                  <a:gd name="T58" fmla="*/ 13 w 72"/>
                  <a:gd name="T59" fmla="*/ 17 h 81"/>
                  <a:gd name="T60" fmla="*/ 11 w 72"/>
                  <a:gd name="T61" fmla="*/ 20 h 81"/>
                  <a:gd name="T62" fmla="*/ 8 w 72"/>
                  <a:gd name="T63" fmla="*/ 27 h 81"/>
                  <a:gd name="T64" fmla="*/ 2 w 72"/>
                  <a:gd name="T65" fmla="*/ 33 h 81"/>
                  <a:gd name="T66" fmla="*/ 1 w 72"/>
                  <a:gd name="T67" fmla="*/ 43 h 81"/>
                  <a:gd name="T68" fmla="*/ 1 w 72"/>
                  <a:gd name="T69" fmla="*/ 52 h 81"/>
                  <a:gd name="T70" fmla="*/ 4 w 72"/>
                  <a:gd name="T71" fmla="*/ 64 h 81"/>
                  <a:gd name="T72" fmla="*/ 11 w 72"/>
                  <a:gd name="T73" fmla="*/ 72 h 81"/>
                  <a:gd name="T74" fmla="*/ 22 w 72"/>
                  <a:gd name="T75" fmla="*/ 80 h 81"/>
                  <a:gd name="T76" fmla="*/ 27 w 72"/>
                  <a:gd name="T77" fmla="*/ 81 h 81"/>
                  <a:gd name="T78" fmla="*/ 38 w 72"/>
                  <a:gd name="T79" fmla="*/ 77 h 81"/>
                  <a:gd name="T80" fmla="*/ 51 w 72"/>
                  <a:gd name="T81" fmla="*/ 74 h 81"/>
                  <a:gd name="T82" fmla="*/ 62 w 72"/>
                  <a:gd name="T83" fmla="*/ 61 h 81"/>
                  <a:gd name="T84" fmla="*/ 57 w 72"/>
                  <a:gd name="T85" fmla="*/ 59 h 81"/>
                  <a:gd name="T86" fmla="*/ 51 w 72"/>
                  <a:gd name="T87" fmla="*/ 64 h 81"/>
                  <a:gd name="T88" fmla="*/ 47 w 72"/>
                  <a:gd name="T89" fmla="*/ 67 h 81"/>
                  <a:gd name="T90" fmla="*/ 37 w 72"/>
                  <a:gd name="T91" fmla="*/ 73 h 81"/>
                  <a:gd name="T92" fmla="*/ 33 w 72"/>
                  <a:gd name="T93" fmla="*/ 76 h 81"/>
                  <a:gd name="T94" fmla="*/ 27 w 72"/>
                  <a:gd name="T95" fmla="*/ 73 h 81"/>
                  <a:gd name="T96" fmla="*/ 22 w 72"/>
                  <a:gd name="T97" fmla="*/ 73 h 81"/>
                  <a:gd name="T98" fmla="*/ 22 w 72"/>
                  <a:gd name="T99" fmla="*/ 71 h 81"/>
                  <a:gd name="T100" fmla="*/ 17 w 72"/>
                  <a:gd name="T101" fmla="*/ 69 h 81"/>
                  <a:gd name="T102" fmla="*/ 15 w 72"/>
                  <a:gd name="T103" fmla="*/ 66 h 81"/>
                  <a:gd name="T104" fmla="*/ 13 w 72"/>
                  <a:gd name="T105" fmla="*/ 63 h 81"/>
                  <a:gd name="T106" fmla="*/ 12 w 72"/>
                  <a:gd name="T107" fmla="*/ 60 h 81"/>
                  <a:gd name="T108" fmla="*/ 9 w 72"/>
                  <a:gd name="T109" fmla="*/ 53 h 81"/>
                  <a:gd name="T110" fmla="*/ 10 w 72"/>
                  <a:gd name="T111" fmla="*/ 38 h 81"/>
                  <a:gd name="T112" fmla="*/ 66 w 72"/>
                  <a:gd name="T113" fmla="*/ 13 h 81"/>
                  <a:gd name="T114" fmla="*/ 25 w 72"/>
                  <a:gd name="T115"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81">
                    <a:moveTo>
                      <a:pt x="9" y="50"/>
                    </a:moveTo>
                    <a:cubicBezTo>
                      <a:pt x="10" y="49"/>
                      <a:pt x="10" y="49"/>
                      <a:pt x="10" y="49"/>
                    </a:cubicBezTo>
                    <a:cubicBezTo>
                      <a:pt x="11" y="50"/>
                      <a:pt x="11" y="51"/>
                      <a:pt x="12" y="50"/>
                    </a:cubicBezTo>
                    <a:cubicBezTo>
                      <a:pt x="9" y="50"/>
                      <a:pt x="11" y="47"/>
                      <a:pt x="9" y="47"/>
                    </a:cubicBezTo>
                    <a:cubicBezTo>
                      <a:pt x="9" y="47"/>
                      <a:pt x="9" y="47"/>
                      <a:pt x="9" y="47"/>
                    </a:cubicBezTo>
                    <a:cubicBezTo>
                      <a:pt x="9" y="47"/>
                      <a:pt x="10" y="47"/>
                      <a:pt x="10" y="47"/>
                    </a:cubicBezTo>
                    <a:cubicBezTo>
                      <a:pt x="11" y="46"/>
                      <a:pt x="8" y="46"/>
                      <a:pt x="8" y="45"/>
                    </a:cubicBezTo>
                    <a:cubicBezTo>
                      <a:pt x="8" y="44"/>
                      <a:pt x="9" y="44"/>
                      <a:pt x="9" y="44"/>
                    </a:cubicBezTo>
                    <a:cubicBezTo>
                      <a:pt x="9" y="43"/>
                      <a:pt x="9" y="43"/>
                      <a:pt x="9" y="43"/>
                    </a:cubicBezTo>
                    <a:cubicBezTo>
                      <a:pt x="9" y="43"/>
                      <a:pt x="9" y="43"/>
                      <a:pt x="9" y="43"/>
                    </a:cubicBezTo>
                    <a:cubicBezTo>
                      <a:pt x="9" y="42"/>
                      <a:pt x="9" y="42"/>
                      <a:pt x="9" y="42"/>
                    </a:cubicBezTo>
                    <a:cubicBezTo>
                      <a:pt x="9" y="42"/>
                      <a:pt x="9" y="42"/>
                      <a:pt x="9" y="42"/>
                    </a:cubicBezTo>
                    <a:cubicBezTo>
                      <a:pt x="9" y="42"/>
                      <a:pt x="8" y="41"/>
                      <a:pt x="8" y="41"/>
                    </a:cubicBezTo>
                    <a:cubicBezTo>
                      <a:pt x="9" y="40"/>
                      <a:pt x="8" y="41"/>
                      <a:pt x="9" y="41"/>
                    </a:cubicBezTo>
                    <a:cubicBezTo>
                      <a:pt x="8" y="40"/>
                      <a:pt x="8" y="40"/>
                      <a:pt x="8" y="40"/>
                    </a:cubicBezTo>
                    <a:cubicBezTo>
                      <a:pt x="9" y="40"/>
                      <a:pt x="9" y="41"/>
                      <a:pt x="9" y="41"/>
                    </a:cubicBezTo>
                    <a:cubicBezTo>
                      <a:pt x="12" y="41"/>
                      <a:pt x="9" y="40"/>
                      <a:pt x="11" y="39"/>
                    </a:cubicBezTo>
                    <a:cubicBezTo>
                      <a:pt x="11" y="40"/>
                      <a:pt x="11" y="40"/>
                      <a:pt x="11" y="40"/>
                    </a:cubicBezTo>
                    <a:cubicBezTo>
                      <a:pt x="12" y="40"/>
                      <a:pt x="12" y="39"/>
                      <a:pt x="13" y="38"/>
                    </a:cubicBezTo>
                    <a:cubicBezTo>
                      <a:pt x="12" y="38"/>
                      <a:pt x="10" y="39"/>
                      <a:pt x="10" y="38"/>
                    </a:cubicBezTo>
                    <a:cubicBezTo>
                      <a:pt x="10" y="38"/>
                      <a:pt x="10" y="38"/>
                      <a:pt x="10" y="37"/>
                    </a:cubicBezTo>
                    <a:cubicBezTo>
                      <a:pt x="11" y="37"/>
                      <a:pt x="11" y="37"/>
                      <a:pt x="11" y="36"/>
                    </a:cubicBezTo>
                    <a:cubicBezTo>
                      <a:pt x="12" y="37"/>
                      <a:pt x="12" y="37"/>
                      <a:pt x="12" y="37"/>
                    </a:cubicBezTo>
                    <a:cubicBezTo>
                      <a:pt x="12" y="36"/>
                      <a:pt x="11" y="36"/>
                      <a:pt x="11" y="35"/>
                    </a:cubicBezTo>
                    <a:cubicBezTo>
                      <a:pt x="11" y="35"/>
                      <a:pt x="12" y="35"/>
                      <a:pt x="13" y="35"/>
                    </a:cubicBezTo>
                    <a:cubicBezTo>
                      <a:pt x="14" y="34"/>
                      <a:pt x="11" y="35"/>
                      <a:pt x="12" y="34"/>
                    </a:cubicBezTo>
                    <a:cubicBezTo>
                      <a:pt x="12" y="33"/>
                      <a:pt x="12" y="32"/>
                      <a:pt x="12" y="31"/>
                    </a:cubicBezTo>
                    <a:cubicBezTo>
                      <a:pt x="13" y="30"/>
                      <a:pt x="13" y="31"/>
                      <a:pt x="13" y="31"/>
                    </a:cubicBezTo>
                    <a:cubicBezTo>
                      <a:pt x="13" y="30"/>
                      <a:pt x="13" y="30"/>
                      <a:pt x="13" y="30"/>
                    </a:cubicBezTo>
                    <a:cubicBezTo>
                      <a:pt x="13" y="30"/>
                      <a:pt x="13" y="30"/>
                      <a:pt x="13" y="30"/>
                    </a:cubicBezTo>
                    <a:cubicBezTo>
                      <a:pt x="13" y="30"/>
                      <a:pt x="12" y="30"/>
                      <a:pt x="12" y="29"/>
                    </a:cubicBezTo>
                    <a:cubicBezTo>
                      <a:pt x="11" y="28"/>
                      <a:pt x="15" y="28"/>
                      <a:pt x="14" y="27"/>
                    </a:cubicBezTo>
                    <a:cubicBezTo>
                      <a:pt x="14" y="26"/>
                      <a:pt x="14" y="27"/>
                      <a:pt x="15" y="27"/>
                    </a:cubicBezTo>
                    <a:cubicBezTo>
                      <a:pt x="15" y="25"/>
                      <a:pt x="15" y="26"/>
                      <a:pt x="14" y="24"/>
                    </a:cubicBezTo>
                    <a:cubicBezTo>
                      <a:pt x="16" y="24"/>
                      <a:pt x="16" y="24"/>
                      <a:pt x="16" y="24"/>
                    </a:cubicBezTo>
                    <a:cubicBezTo>
                      <a:pt x="14" y="24"/>
                      <a:pt x="14" y="22"/>
                      <a:pt x="14" y="21"/>
                    </a:cubicBezTo>
                    <a:cubicBezTo>
                      <a:pt x="13" y="21"/>
                      <a:pt x="13" y="21"/>
                      <a:pt x="13" y="21"/>
                    </a:cubicBezTo>
                    <a:cubicBezTo>
                      <a:pt x="13" y="20"/>
                      <a:pt x="13" y="20"/>
                      <a:pt x="13" y="20"/>
                    </a:cubicBezTo>
                    <a:cubicBezTo>
                      <a:pt x="13" y="20"/>
                      <a:pt x="14" y="20"/>
                      <a:pt x="14" y="20"/>
                    </a:cubicBezTo>
                    <a:cubicBezTo>
                      <a:pt x="14" y="20"/>
                      <a:pt x="14" y="20"/>
                      <a:pt x="14" y="20"/>
                    </a:cubicBezTo>
                    <a:cubicBezTo>
                      <a:pt x="14" y="20"/>
                      <a:pt x="15" y="21"/>
                      <a:pt x="15" y="21"/>
                    </a:cubicBezTo>
                    <a:cubicBezTo>
                      <a:pt x="15" y="21"/>
                      <a:pt x="14" y="21"/>
                      <a:pt x="14" y="21"/>
                    </a:cubicBezTo>
                    <a:cubicBezTo>
                      <a:pt x="15" y="22"/>
                      <a:pt x="15" y="23"/>
                      <a:pt x="16" y="23"/>
                    </a:cubicBezTo>
                    <a:cubicBezTo>
                      <a:pt x="16" y="23"/>
                      <a:pt x="16" y="23"/>
                      <a:pt x="16" y="22"/>
                    </a:cubicBezTo>
                    <a:cubicBezTo>
                      <a:pt x="16" y="23"/>
                      <a:pt x="16" y="23"/>
                      <a:pt x="16" y="23"/>
                    </a:cubicBezTo>
                    <a:cubicBezTo>
                      <a:pt x="16" y="23"/>
                      <a:pt x="16" y="23"/>
                      <a:pt x="16" y="22"/>
                    </a:cubicBezTo>
                    <a:cubicBezTo>
                      <a:pt x="17" y="23"/>
                      <a:pt x="17" y="23"/>
                      <a:pt x="17" y="23"/>
                    </a:cubicBezTo>
                    <a:cubicBezTo>
                      <a:pt x="17" y="22"/>
                      <a:pt x="17" y="22"/>
                      <a:pt x="17" y="22"/>
                    </a:cubicBezTo>
                    <a:cubicBezTo>
                      <a:pt x="18" y="22"/>
                      <a:pt x="18" y="22"/>
                      <a:pt x="18" y="22"/>
                    </a:cubicBezTo>
                    <a:cubicBezTo>
                      <a:pt x="18" y="20"/>
                      <a:pt x="17" y="18"/>
                      <a:pt x="19" y="16"/>
                    </a:cubicBezTo>
                    <a:cubicBezTo>
                      <a:pt x="19" y="17"/>
                      <a:pt x="20" y="17"/>
                      <a:pt x="20" y="18"/>
                    </a:cubicBezTo>
                    <a:cubicBezTo>
                      <a:pt x="19" y="17"/>
                      <a:pt x="20" y="19"/>
                      <a:pt x="19" y="20"/>
                    </a:cubicBezTo>
                    <a:cubicBezTo>
                      <a:pt x="19" y="19"/>
                      <a:pt x="20" y="20"/>
                      <a:pt x="20" y="20"/>
                    </a:cubicBezTo>
                    <a:cubicBezTo>
                      <a:pt x="20" y="18"/>
                      <a:pt x="20" y="18"/>
                      <a:pt x="20" y="18"/>
                    </a:cubicBezTo>
                    <a:cubicBezTo>
                      <a:pt x="21" y="19"/>
                      <a:pt x="21" y="18"/>
                      <a:pt x="21" y="18"/>
                    </a:cubicBezTo>
                    <a:cubicBezTo>
                      <a:pt x="20" y="17"/>
                      <a:pt x="22" y="16"/>
                      <a:pt x="22" y="16"/>
                    </a:cubicBezTo>
                    <a:cubicBezTo>
                      <a:pt x="22" y="16"/>
                      <a:pt x="22" y="17"/>
                      <a:pt x="22" y="17"/>
                    </a:cubicBezTo>
                    <a:cubicBezTo>
                      <a:pt x="23" y="18"/>
                      <a:pt x="21" y="15"/>
                      <a:pt x="23" y="15"/>
                    </a:cubicBezTo>
                    <a:cubicBezTo>
                      <a:pt x="23" y="15"/>
                      <a:pt x="22" y="15"/>
                      <a:pt x="23" y="15"/>
                    </a:cubicBezTo>
                    <a:cubicBezTo>
                      <a:pt x="23" y="15"/>
                      <a:pt x="24" y="14"/>
                      <a:pt x="24" y="15"/>
                    </a:cubicBezTo>
                    <a:cubicBezTo>
                      <a:pt x="24" y="15"/>
                      <a:pt x="24" y="15"/>
                      <a:pt x="24" y="15"/>
                    </a:cubicBezTo>
                    <a:cubicBezTo>
                      <a:pt x="25" y="14"/>
                      <a:pt x="27" y="12"/>
                      <a:pt x="27" y="11"/>
                    </a:cubicBezTo>
                    <a:cubicBezTo>
                      <a:pt x="27" y="11"/>
                      <a:pt x="28" y="13"/>
                      <a:pt x="28" y="13"/>
                    </a:cubicBezTo>
                    <a:cubicBezTo>
                      <a:pt x="28" y="13"/>
                      <a:pt x="28" y="12"/>
                      <a:pt x="27" y="10"/>
                    </a:cubicBezTo>
                    <a:cubicBezTo>
                      <a:pt x="27" y="8"/>
                      <a:pt x="27" y="7"/>
                      <a:pt x="27" y="7"/>
                    </a:cubicBezTo>
                    <a:cubicBezTo>
                      <a:pt x="28" y="8"/>
                      <a:pt x="30" y="11"/>
                      <a:pt x="29" y="12"/>
                    </a:cubicBezTo>
                    <a:cubicBezTo>
                      <a:pt x="30" y="12"/>
                      <a:pt x="30" y="12"/>
                      <a:pt x="31" y="11"/>
                    </a:cubicBezTo>
                    <a:cubicBezTo>
                      <a:pt x="30" y="11"/>
                      <a:pt x="29" y="10"/>
                      <a:pt x="30" y="10"/>
                    </a:cubicBezTo>
                    <a:cubicBezTo>
                      <a:pt x="31" y="11"/>
                      <a:pt x="30" y="10"/>
                      <a:pt x="32" y="11"/>
                    </a:cubicBezTo>
                    <a:cubicBezTo>
                      <a:pt x="32" y="11"/>
                      <a:pt x="31" y="8"/>
                      <a:pt x="32" y="8"/>
                    </a:cubicBezTo>
                    <a:cubicBezTo>
                      <a:pt x="32" y="9"/>
                      <a:pt x="32" y="10"/>
                      <a:pt x="32" y="11"/>
                    </a:cubicBezTo>
                    <a:cubicBezTo>
                      <a:pt x="32" y="11"/>
                      <a:pt x="32" y="10"/>
                      <a:pt x="33" y="9"/>
                    </a:cubicBezTo>
                    <a:cubicBezTo>
                      <a:pt x="33" y="9"/>
                      <a:pt x="33" y="8"/>
                      <a:pt x="33" y="8"/>
                    </a:cubicBezTo>
                    <a:cubicBezTo>
                      <a:pt x="33" y="9"/>
                      <a:pt x="33" y="10"/>
                      <a:pt x="34" y="10"/>
                    </a:cubicBezTo>
                    <a:cubicBezTo>
                      <a:pt x="34" y="10"/>
                      <a:pt x="35" y="10"/>
                      <a:pt x="35" y="10"/>
                    </a:cubicBezTo>
                    <a:cubicBezTo>
                      <a:pt x="35" y="9"/>
                      <a:pt x="35" y="9"/>
                      <a:pt x="35" y="9"/>
                    </a:cubicBezTo>
                    <a:cubicBezTo>
                      <a:pt x="36" y="9"/>
                      <a:pt x="35" y="6"/>
                      <a:pt x="37" y="6"/>
                    </a:cubicBezTo>
                    <a:cubicBezTo>
                      <a:pt x="37" y="6"/>
                      <a:pt x="37" y="8"/>
                      <a:pt x="38" y="9"/>
                    </a:cubicBezTo>
                    <a:cubicBezTo>
                      <a:pt x="38" y="7"/>
                      <a:pt x="39" y="3"/>
                      <a:pt x="40" y="2"/>
                    </a:cubicBezTo>
                    <a:cubicBezTo>
                      <a:pt x="40" y="3"/>
                      <a:pt x="40" y="3"/>
                      <a:pt x="40" y="3"/>
                    </a:cubicBezTo>
                    <a:cubicBezTo>
                      <a:pt x="42" y="2"/>
                      <a:pt x="42" y="2"/>
                      <a:pt x="42" y="2"/>
                    </a:cubicBezTo>
                    <a:cubicBezTo>
                      <a:pt x="41" y="4"/>
                      <a:pt x="39" y="7"/>
                      <a:pt x="39" y="9"/>
                    </a:cubicBezTo>
                    <a:cubicBezTo>
                      <a:pt x="39" y="9"/>
                      <a:pt x="39" y="9"/>
                      <a:pt x="40" y="9"/>
                    </a:cubicBezTo>
                    <a:cubicBezTo>
                      <a:pt x="40" y="10"/>
                      <a:pt x="39" y="10"/>
                      <a:pt x="39" y="10"/>
                    </a:cubicBezTo>
                    <a:cubicBezTo>
                      <a:pt x="39" y="10"/>
                      <a:pt x="41" y="10"/>
                      <a:pt x="41" y="10"/>
                    </a:cubicBezTo>
                    <a:cubicBezTo>
                      <a:pt x="41" y="9"/>
                      <a:pt x="42" y="9"/>
                      <a:pt x="42" y="8"/>
                    </a:cubicBezTo>
                    <a:cubicBezTo>
                      <a:pt x="40" y="9"/>
                      <a:pt x="40" y="9"/>
                      <a:pt x="40" y="9"/>
                    </a:cubicBezTo>
                    <a:cubicBezTo>
                      <a:pt x="40" y="8"/>
                      <a:pt x="41" y="6"/>
                      <a:pt x="43" y="6"/>
                    </a:cubicBezTo>
                    <a:cubicBezTo>
                      <a:pt x="43" y="6"/>
                      <a:pt x="42" y="8"/>
                      <a:pt x="42" y="9"/>
                    </a:cubicBezTo>
                    <a:cubicBezTo>
                      <a:pt x="43" y="8"/>
                      <a:pt x="44" y="8"/>
                      <a:pt x="44" y="8"/>
                    </a:cubicBezTo>
                    <a:cubicBezTo>
                      <a:pt x="43" y="9"/>
                      <a:pt x="43" y="9"/>
                      <a:pt x="43" y="9"/>
                    </a:cubicBezTo>
                    <a:cubicBezTo>
                      <a:pt x="44" y="9"/>
                      <a:pt x="45" y="7"/>
                      <a:pt x="45" y="8"/>
                    </a:cubicBezTo>
                    <a:cubicBezTo>
                      <a:pt x="46" y="9"/>
                      <a:pt x="46" y="10"/>
                      <a:pt x="46" y="9"/>
                    </a:cubicBezTo>
                    <a:cubicBezTo>
                      <a:pt x="46" y="8"/>
                      <a:pt x="46" y="4"/>
                      <a:pt x="47" y="3"/>
                    </a:cubicBezTo>
                    <a:cubicBezTo>
                      <a:pt x="47" y="3"/>
                      <a:pt x="49" y="4"/>
                      <a:pt x="49" y="5"/>
                    </a:cubicBezTo>
                    <a:cubicBezTo>
                      <a:pt x="49" y="6"/>
                      <a:pt x="48" y="7"/>
                      <a:pt x="48" y="8"/>
                    </a:cubicBezTo>
                    <a:cubicBezTo>
                      <a:pt x="48" y="8"/>
                      <a:pt x="48" y="8"/>
                      <a:pt x="48" y="8"/>
                    </a:cubicBezTo>
                    <a:cubicBezTo>
                      <a:pt x="49" y="8"/>
                      <a:pt x="48" y="9"/>
                      <a:pt x="49" y="9"/>
                    </a:cubicBezTo>
                    <a:cubicBezTo>
                      <a:pt x="49" y="8"/>
                      <a:pt x="50" y="9"/>
                      <a:pt x="49" y="8"/>
                    </a:cubicBezTo>
                    <a:cubicBezTo>
                      <a:pt x="50" y="8"/>
                      <a:pt x="50" y="8"/>
                      <a:pt x="51" y="9"/>
                    </a:cubicBezTo>
                    <a:cubicBezTo>
                      <a:pt x="51" y="8"/>
                      <a:pt x="53" y="6"/>
                      <a:pt x="54" y="6"/>
                    </a:cubicBezTo>
                    <a:cubicBezTo>
                      <a:pt x="53" y="7"/>
                      <a:pt x="53" y="7"/>
                      <a:pt x="53" y="7"/>
                    </a:cubicBezTo>
                    <a:cubicBezTo>
                      <a:pt x="55" y="8"/>
                      <a:pt x="55" y="9"/>
                      <a:pt x="56" y="10"/>
                    </a:cubicBezTo>
                    <a:cubicBezTo>
                      <a:pt x="56" y="10"/>
                      <a:pt x="57" y="11"/>
                      <a:pt x="56" y="11"/>
                    </a:cubicBezTo>
                    <a:cubicBezTo>
                      <a:pt x="56" y="11"/>
                      <a:pt x="57" y="11"/>
                      <a:pt x="57" y="11"/>
                    </a:cubicBezTo>
                    <a:cubicBezTo>
                      <a:pt x="57" y="13"/>
                      <a:pt x="56" y="11"/>
                      <a:pt x="56" y="12"/>
                    </a:cubicBezTo>
                    <a:cubicBezTo>
                      <a:pt x="57" y="12"/>
                      <a:pt x="58" y="12"/>
                      <a:pt x="58" y="12"/>
                    </a:cubicBezTo>
                    <a:cubicBezTo>
                      <a:pt x="59" y="11"/>
                      <a:pt x="57" y="11"/>
                      <a:pt x="57" y="11"/>
                    </a:cubicBezTo>
                    <a:cubicBezTo>
                      <a:pt x="57" y="10"/>
                      <a:pt x="59" y="9"/>
                      <a:pt x="61" y="10"/>
                    </a:cubicBezTo>
                    <a:cubicBezTo>
                      <a:pt x="62" y="10"/>
                      <a:pt x="61" y="11"/>
                      <a:pt x="61" y="11"/>
                    </a:cubicBezTo>
                    <a:cubicBezTo>
                      <a:pt x="63" y="13"/>
                      <a:pt x="65" y="11"/>
                      <a:pt x="65" y="13"/>
                    </a:cubicBezTo>
                    <a:cubicBezTo>
                      <a:pt x="65" y="15"/>
                      <a:pt x="64" y="14"/>
                      <a:pt x="63" y="15"/>
                    </a:cubicBezTo>
                    <a:cubicBezTo>
                      <a:pt x="62" y="14"/>
                      <a:pt x="63" y="13"/>
                      <a:pt x="62" y="13"/>
                    </a:cubicBezTo>
                    <a:cubicBezTo>
                      <a:pt x="62" y="14"/>
                      <a:pt x="62" y="14"/>
                      <a:pt x="62" y="14"/>
                    </a:cubicBezTo>
                    <a:cubicBezTo>
                      <a:pt x="62" y="14"/>
                      <a:pt x="61" y="13"/>
                      <a:pt x="61" y="13"/>
                    </a:cubicBezTo>
                    <a:cubicBezTo>
                      <a:pt x="61" y="14"/>
                      <a:pt x="64" y="16"/>
                      <a:pt x="64" y="18"/>
                    </a:cubicBezTo>
                    <a:cubicBezTo>
                      <a:pt x="64" y="18"/>
                      <a:pt x="65" y="19"/>
                      <a:pt x="65" y="18"/>
                    </a:cubicBezTo>
                    <a:cubicBezTo>
                      <a:pt x="65" y="18"/>
                      <a:pt x="65" y="18"/>
                      <a:pt x="65" y="18"/>
                    </a:cubicBezTo>
                    <a:cubicBezTo>
                      <a:pt x="65" y="17"/>
                      <a:pt x="66" y="18"/>
                      <a:pt x="66" y="17"/>
                    </a:cubicBezTo>
                    <a:cubicBezTo>
                      <a:pt x="67" y="18"/>
                      <a:pt x="68" y="18"/>
                      <a:pt x="68" y="20"/>
                    </a:cubicBezTo>
                    <a:cubicBezTo>
                      <a:pt x="67" y="20"/>
                      <a:pt x="67" y="20"/>
                      <a:pt x="67" y="20"/>
                    </a:cubicBezTo>
                    <a:cubicBezTo>
                      <a:pt x="68" y="20"/>
                      <a:pt x="68" y="19"/>
                      <a:pt x="67" y="19"/>
                    </a:cubicBezTo>
                    <a:cubicBezTo>
                      <a:pt x="68" y="19"/>
                      <a:pt x="67" y="21"/>
                      <a:pt x="68" y="21"/>
                    </a:cubicBezTo>
                    <a:cubicBezTo>
                      <a:pt x="69" y="20"/>
                      <a:pt x="69" y="20"/>
                      <a:pt x="69" y="20"/>
                    </a:cubicBezTo>
                    <a:cubicBezTo>
                      <a:pt x="69" y="21"/>
                      <a:pt x="71" y="22"/>
                      <a:pt x="71" y="23"/>
                    </a:cubicBezTo>
                    <a:cubicBezTo>
                      <a:pt x="72" y="22"/>
                      <a:pt x="71" y="23"/>
                      <a:pt x="72" y="21"/>
                    </a:cubicBezTo>
                    <a:cubicBezTo>
                      <a:pt x="70" y="23"/>
                      <a:pt x="71" y="19"/>
                      <a:pt x="70" y="20"/>
                    </a:cubicBezTo>
                    <a:cubicBezTo>
                      <a:pt x="71" y="19"/>
                      <a:pt x="70" y="19"/>
                      <a:pt x="70" y="17"/>
                    </a:cubicBezTo>
                    <a:cubicBezTo>
                      <a:pt x="70" y="17"/>
                      <a:pt x="70" y="18"/>
                      <a:pt x="70" y="17"/>
                    </a:cubicBezTo>
                    <a:cubicBezTo>
                      <a:pt x="70" y="17"/>
                      <a:pt x="69" y="17"/>
                      <a:pt x="69" y="17"/>
                    </a:cubicBezTo>
                    <a:cubicBezTo>
                      <a:pt x="69" y="17"/>
                      <a:pt x="69" y="17"/>
                      <a:pt x="69" y="17"/>
                    </a:cubicBezTo>
                    <a:cubicBezTo>
                      <a:pt x="69" y="17"/>
                      <a:pt x="69" y="17"/>
                      <a:pt x="69" y="17"/>
                    </a:cubicBezTo>
                    <a:cubicBezTo>
                      <a:pt x="69" y="17"/>
                      <a:pt x="69" y="17"/>
                      <a:pt x="69" y="17"/>
                    </a:cubicBezTo>
                    <a:cubicBezTo>
                      <a:pt x="69" y="17"/>
                      <a:pt x="69" y="17"/>
                      <a:pt x="69" y="18"/>
                    </a:cubicBezTo>
                    <a:cubicBezTo>
                      <a:pt x="68" y="18"/>
                      <a:pt x="67" y="16"/>
                      <a:pt x="67" y="16"/>
                    </a:cubicBezTo>
                    <a:cubicBezTo>
                      <a:pt x="67" y="15"/>
                      <a:pt x="67" y="16"/>
                      <a:pt x="67" y="16"/>
                    </a:cubicBezTo>
                    <a:cubicBezTo>
                      <a:pt x="66" y="15"/>
                      <a:pt x="66" y="15"/>
                      <a:pt x="66" y="15"/>
                    </a:cubicBezTo>
                    <a:cubicBezTo>
                      <a:pt x="67" y="15"/>
                      <a:pt x="67" y="13"/>
                      <a:pt x="68" y="14"/>
                    </a:cubicBezTo>
                    <a:cubicBezTo>
                      <a:pt x="67" y="13"/>
                      <a:pt x="67" y="13"/>
                      <a:pt x="67" y="13"/>
                    </a:cubicBezTo>
                    <a:cubicBezTo>
                      <a:pt x="67" y="12"/>
                      <a:pt x="67" y="11"/>
                      <a:pt x="66" y="11"/>
                    </a:cubicBezTo>
                    <a:cubicBezTo>
                      <a:pt x="66" y="10"/>
                      <a:pt x="65" y="10"/>
                      <a:pt x="65" y="10"/>
                    </a:cubicBezTo>
                    <a:cubicBezTo>
                      <a:pt x="65" y="10"/>
                      <a:pt x="64" y="9"/>
                      <a:pt x="64" y="9"/>
                    </a:cubicBezTo>
                    <a:cubicBezTo>
                      <a:pt x="64" y="9"/>
                      <a:pt x="64" y="9"/>
                      <a:pt x="64" y="9"/>
                    </a:cubicBezTo>
                    <a:cubicBezTo>
                      <a:pt x="63" y="8"/>
                      <a:pt x="60" y="8"/>
                      <a:pt x="59" y="5"/>
                    </a:cubicBezTo>
                    <a:cubicBezTo>
                      <a:pt x="59" y="5"/>
                      <a:pt x="58" y="5"/>
                      <a:pt x="57" y="4"/>
                    </a:cubicBezTo>
                    <a:cubicBezTo>
                      <a:pt x="57" y="3"/>
                      <a:pt x="57" y="3"/>
                      <a:pt x="57" y="3"/>
                    </a:cubicBezTo>
                    <a:cubicBezTo>
                      <a:pt x="57" y="3"/>
                      <a:pt x="55" y="2"/>
                      <a:pt x="55" y="2"/>
                    </a:cubicBezTo>
                    <a:cubicBezTo>
                      <a:pt x="55" y="0"/>
                      <a:pt x="51" y="0"/>
                      <a:pt x="50" y="0"/>
                    </a:cubicBezTo>
                    <a:cubicBezTo>
                      <a:pt x="49" y="0"/>
                      <a:pt x="49" y="0"/>
                      <a:pt x="49" y="0"/>
                    </a:cubicBezTo>
                    <a:cubicBezTo>
                      <a:pt x="48" y="0"/>
                      <a:pt x="47" y="0"/>
                      <a:pt x="46" y="0"/>
                    </a:cubicBezTo>
                    <a:cubicBezTo>
                      <a:pt x="46" y="1"/>
                      <a:pt x="46" y="1"/>
                      <a:pt x="46" y="1"/>
                    </a:cubicBezTo>
                    <a:cubicBezTo>
                      <a:pt x="45" y="2"/>
                      <a:pt x="44" y="0"/>
                      <a:pt x="42" y="1"/>
                    </a:cubicBezTo>
                    <a:cubicBezTo>
                      <a:pt x="42" y="0"/>
                      <a:pt x="42" y="0"/>
                      <a:pt x="43" y="1"/>
                    </a:cubicBezTo>
                    <a:cubicBezTo>
                      <a:pt x="42" y="0"/>
                      <a:pt x="41" y="0"/>
                      <a:pt x="40" y="1"/>
                    </a:cubicBezTo>
                    <a:cubicBezTo>
                      <a:pt x="39" y="1"/>
                      <a:pt x="38" y="2"/>
                      <a:pt x="37" y="1"/>
                    </a:cubicBezTo>
                    <a:cubicBezTo>
                      <a:pt x="37" y="2"/>
                      <a:pt x="36" y="1"/>
                      <a:pt x="36" y="1"/>
                    </a:cubicBezTo>
                    <a:cubicBezTo>
                      <a:pt x="36" y="1"/>
                      <a:pt x="36" y="1"/>
                      <a:pt x="36" y="1"/>
                    </a:cubicBezTo>
                    <a:cubicBezTo>
                      <a:pt x="36" y="1"/>
                      <a:pt x="36" y="1"/>
                      <a:pt x="36" y="1"/>
                    </a:cubicBezTo>
                    <a:cubicBezTo>
                      <a:pt x="36" y="1"/>
                      <a:pt x="35" y="1"/>
                      <a:pt x="35" y="1"/>
                    </a:cubicBezTo>
                    <a:cubicBezTo>
                      <a:pt x="35" y="1"/>
                      <a:pt x="36" y="1"/>
                      <a:pt x="36" y="1"/>
                    </a:cubicBezTo>
                    <a:cubicBezTo>
                      <a:pt x="35" y="1"/>
                      <a:pt x="35" y="2"/>
                      <a:pt x="34" y="2"/>
                    </a:cubicBezTo>
                    <a:cubicBezTo>
                      <a:pt x="34" y="1"/>
                      <a:pt x="34" y="1"/>
                      <a:pt x="34" y="1"/>
                    </a:cubicBezTo>
                    <a:cubicBezTo>
                      <a:pt x="34" y="1"/>
                      <a:pt x="34" y="1"/>
                      <a:pt x="34" y="1"/>
                    </a:cubicBezTo>
                    <a:cubicBezTo>
                      <a:pt x="33" y="1"/>
                      <a:pt x="34" y="2"/>
                      <a:pt x="34" y="2"/>
                    </a:cubicBezTo>
                    <a:cubicBezTo>
                      <a:pt x="34" y="2"/>
                      <a:pt x="34" y="3"/>
                      <a:pt x="34" y="3"/>
                    </a:cubicBezTo>
                    <a:cubicBezTo>
                      <a:pt x="33" y="2"/>
                      <a:pt x="33" y="4"/>
                      <a:pt x="32" y="3"/>
                    </a:cubicBezTo>
                    <a:cubicBezTo>
                      <a:pt x="32" y="3"/>
                      <a:pt x="29" y="4"/>
                      <a:pt x="30" y="5"/>
                    </a:cubicBezTo>
                    <a:cubicBezTo>
                      <a:pt x="30" y="5"/>
                      <a:pt x="30" y="5"/>
                      <a:pt x="30" y="5"/>
                    </a:cubicBezTo>
                    <a:cubicBezTo>
                      <a:pt x="29" y="5"/>
                      <a:pt x="29" y="5"/>
                      <a:pt x="29" y="6"/>
                    </a:cubicBezTo>
                    <a:cubicBezTo>
                      <a:pt x="28" y="5"/>
                      <a:pt x="28" y="5"/>
                      <a:pt x="28" y="5"/>
                    </a:cubicBezTo>
                    <a:cubicBezTo>
                      <a:pt x="27" y="7"/>
                      <a:pt x="27" y="7"/>
                      <a:pt x="27" y="7"/>
                    </a:cubicBezTo>
                    <a:cubicBezTo>
                      <a:pt x="27" y="6"/>
                      <a:pt x="26" y="6"/>
                      <a:pt x="26" y="5"/>
                    </a:cubicBezTo>
                    <a:cubicBezTo>
                      <a:pt x="25" y="7"/>
                      <a:pt x="25" y="6"/>
                      <a:pt x="25" y="8"/>
                    </a:cubicBezTo>
                    <a:cubicBezTo>
                      <a:pt x="24" y="7"/>
                      <a:pt x="24" y="7"/>
                      <a:pt x="24" y="7"/>
                    </a:cubicBezTo>
                    <a:cubicBezTo>
                      <a:pt x="24" y="8"/>
                      <a:pt x="24" y="9"/>
                      <a:pt x="23" y="9"/>
                    </a:cubicBezTo>
                    <a:cubicBezTo>
                      <a:pt x="22" y="8"/>
                      <a:pt x="21" y="9"/>
                      <a:pt x="20" y="10"/>
                    </a:cubicBezTo>
                    <a:cubicBezTo>
                      <a:pt x="19" y="11"/>
                      <a:pt x="17" y="12"/>
                      <a:pt x="16" y="13"/>
                    </a:cubicBezTo>
                    <a:cubicBezTo>
                      <a:pt x="18" y="14"/>
                      <a:pt x="14" y="13"/>
                      <a:pt x="15" y="14"/>
                    </a:cubicBezTo>
                    <a:cubicBezTo>
                      <a:pt x="15" y="14"/>
                      <a:pt x="14" y="14"/>
                      <a:pt x="14" y="14"/>
                    </a:cubicBezTo>
                    <a:cubicBezTo>
                      <a:pt x="14" y="15"/>
                      <a:pt x="12" y="15"/>
                      <a:pt x="13" y="17"/>
                    </a:cubicBezTo>
                    <a:cubicBezTo>
                      <a:pt x="12" y="16"/>
                      <a:pt x="12" y="16"/>
                      <a:pt x="12" y="16"/>
                    </a:cubicBezTo>
                    <a:cubicBezTo>
                      <a:pt x="12" y="16"/>
                      <a:pt x="12" y="16"/>
                      <a:pt x="12" y="16"/>
                    </a:cubicBezTo>
                    <a:cubicBezTo>
                      <a:pt x="11" y="16"/>
                      <a:pt x="11" y="16"/>
                      <a:pt x="11" y="16"/>
                    </a:cubicBezTo>
                    <a:cubicBezTo>
                      <a:pt x="10" y="17"/>
                      <a:pt x="12" y="18"/>
                      <a:pt x="13" y="19"/>
                    </a:cubicBezTo>
                    <a:cubicBezTo>
                      <a:pt x="12" y="19"/>
                      <a:pt x="11" y="19"/>
                      <a:pt x="12" y="20"/>
                    </a:cubicBezTo>
                    <a:cubicBezTo>
                      <a:pt x="11" y="20"/>
                      <a:pt x="11" y="20"/>
                      <a:pt x="11" y="20"/>
                    </a:cubicBezTo>
                    <a:cubicBezTo>
                      <a:pt x="11" y="20"/>
                      <a:pt x="9" y="22"/>
                      <a:pt x="10" y="23"/>
                    </a:cubicBezTo>
                    <a:cubicBezTo>
                      <a:pt x="9" y="23"/>
                      <a:pt x="9" y="23"/>
                      <a:pt x="9" y="23"/>
                    </a:cubicBezTo>
                    <a:cubicBezTo>
                      <a:pt x="9" y="24"/>
                      <a:pt x="9" y="24"/>
                      <a:pt x="8" y="25"/>
                    </a:cubicBezTo>
                    <a:cubicBezTo>
                      <a:pt x="8" y="25"/>
                      <a:pt x="8" y="25"/>
                      <a:pt x="8" y="25"/>
                    </a:cubicBezTo>
                    <a:cubicBezTo>
                      <a:pt x="9" y="26"/>
                      <a:pt x="8" y="26"/>
                      <a:pt x="8" y="27"/>
                    </a:cubicBezTo>
                    <a:cubicBezTo>
                      <a:pt x="8" y="27"/>
                      <a:pt x="8" y="27"/>
                      <a:pt x="8" y="27"/>
                    </a:cubicBezTo>
                    <a:cubicBezTo>
                      <a:pt x="6" y="28"/>
                      <a:pt x="8" y="28"/>
                      <a:pt x="6" y="29"/>
                    </a:cubicBezTo>
                    <a:cubicBezTo>
                      <a:pt x="7" y="30"/>
                      <a:pt x="7" y="30"/>
                      <a:pt x="7" y="30"/>
                    </a:cubicBezTo>
                    <a:cubicBezTo>
                      <a:pt x="8" y="31"/>
                      <a:pt x="5" y="31"/>
                      <a:pt x="5" y="32"/>
                    </a:cubicBezTo>
                    <a:cubicBezTo>
                      <a:pt x="6" y="32"/>
                      <a:pt x="6" y="32"/>
                      <a:pt x="6" y="32"/>
                    </a:cubicBezTo>
                    <a:cubicBezTo>
                      <a:pt x="6" y="33"/>
                      <a:pt x="3" y="33"/>
                      <a:pt x="2" y="34"/>
                    </a:cubicBezTo>
                    <a:cubicBezTo>
                      <a:pt x="2" y="34"/>
                      <a:pt x="2" y="33"/>
                      <a:pt x="2" y="33"/>
                    </a:cubicBezTo>
                    <a:cubicBezTo>
                      <a:pt x="1" y="34"/>
                      <a:pt x="3" y="34"/>
                      <a:pt x="3" y="35"/>
                    </a:cubicBezTo>
                    <a:cubicBezTo>
                      <a:pt x="2" y="35"/>
                      <a:pt x="2" y="34"/>
                      <a:pt x="1" y="35"/>
                    </a:cubicBezTo>
                    <a:cubicBezTo>
                      <a:pt x="1" y="35"/>
                      <a:pt x="3" y="38"/>
                      <a:pt x="1" y="39"/>
                    </a:cubicBezTo>
                    <a:cubicBezTo>
                      <a:pt x="2" y="39"/>
                      <a:pt x="2" y="39"/>
                      <a:pt x="2" y="39"/>
                    </a:cubicBezTo>
                    <a:cubicBezTo>
                      <a:pt x="2" y="40"/>
                      <a:pt x="0" y="42"/>
                      <a:pt x="2" y="43"/>
                    </a:cubicBezTo>
                    <a:cubicBezTo>
                      <a:pt x="1" y="43"/>
                      <a:pt x="1" y="43"/>
                      <a:pt x="1" y="43"/>
                    </a:cubicBezTo>
                    <a:cubicBezTo>
                      <a:pt x="1" y="44"/>
                      <a:pt x="2" y="45"/>
                      <a:pt x="2" y="46"/>
                    </a:cubicBezTo>
                    <a:cubicBezTo>
                      <a:pt x="1" y="46"/>
                      <a:pt x="1" y="47"/>
                      <a:pt x="2" y="48"/>
                    </a:cubicBezTo>
                    <a:cubicBezTo>
                      <a:pt x="2" y="49"/>
                      <a:pt x="2" y="50"/>
                      <a:pt x="1" y="50"/>
                    </a:cubicBezTo>
                    <a:cubicBezTo>
                      <a:pt x="1" y="50"/>
                      <a:pt x="1" y="51"/>
                      <a:pt x="1" y="51"/>
                    </a:cubicBezTo>
                    <a:cubicBezTo>
                      <a:pt x="1" y="52"/>
                      <a:pt x="1" y="52"/>
                      <a:pt x="1" y="52"/>
                    </a:cubicBezTo>
                    <a:cubicBezTo>
                      <a:pt x="1" y="52"/>
                      <a:pt x="1" y="52"/>
                      <a:pt x="1" y="52"/>
                    </a:cubicBezTo>
                    <a:cubicBezTo>
                      <a:pt x="1" y="54"/>
                      <a:pt x="2" y="54"/>
                      <a:pt x="3" y="55"/>
                    </a:cubicBezTo>
                    <a:cubicBezTo>
                      <a:pt x="2" y="55"/>
                      <a:pt x="2" y="55"/>
                      <a:pt x="2" y="55"/>
                    </a:cubicBezTo>
                    <a:cubicBezTo>
                      <a:pt x="2" y="57"/>
                      <a:pt x="2" y="57"/>
                      <a:pt x="4" y="58"/>
                    </a:cubicBezTo>
                    <a:cubicBezTo>
                      <a:pt x="3" y="59"/>
                      <a:pt x="3" y="59"/>
                      <a:pt x="3" y="59"/>
                    </a:cubicBezTo>
                    <a:cubicBezTo>
                      <a:pt x="4" y="59"/>
                      <a:pt x="2" y="62"/>
                      <a:pt x="4" y="64"/>
                    </a:cubicBezTo>
                    <a:cubicBezTo>
                      <a:pt x="4" y="64"/>
                      <a:pt x="4" y="64"/>
                      <a:pt x="4" y="64"/>
                    </a:cubicBezTo>
                    <a:cubicBezTo>
                      <a:pt x="6" y="65"/>
                      <a:pt x="5" y="70"/>
                      <a:pt x="8" y="69"/>
                    </a:cubicBezTo>
                    <a:cubicBezTo>
                      <a:pt x="10" y="70"/>
                      <a:pt x="10" y="70"/>
                      <a:pt x="10" y="70"/>
                    </a:cubicBezTo>
                    <a:cubicBezTo>
                      <a:pt x="9" y="68"/>
                      <a:pt x="11" y="69"/>
                      <a:pt x="11" y="68"/>
                    </a:cubicBezTo>
                    <a:cubicBezTo>
                      <a:pt x="11" y="69"/>
                      <a:pt x="11" y="70"/>
                      <a:pt x="11" y="70"/>
                    </a:cubicBezTo>
                    <a:cubicBezTo>
                      <a:pt x="11" y="70"/>
                      <a:pt x="11" y="70"/>
                      <a:pt x="11" y="70"/>
                    </a:cubicBezTo>
                    <a:cubicBezTo>
                      <a:pt x="9" y="70"/>
                      <a:pt x="12" y="72"/>
                      <a:pt x="11" y="72"/>
                    </a:cubicBezTo>
                    <a:cubicBezTo>
                      <a:pt x="14" y="75"/>
                      <a:pt x="17" y="78"/>
                      <a:pt x="20" y="80"/>
                    </a:cubicBezTo>
                    <a:cubicBezTo>
                      <a:pt x="21" y="78"/>
                      <a:pt x="21" y="78"/>
                      <a:pt x="21" y="78"/>
                    </a:cubicBezTo>
                    <a:cubicBezTo>
                      <a:pt x="22" y="79"/>
                      <a:pt x="22" y="79"/>
                      <a:pt x="22" y="79"/>
                    </a:cubicBezTo>
                    <a:cubicBezTo>
                      <a:pt x="22" y="79"/>
                      <a:pt x="22" y="80"/>
                      <a:pt x="21" y="79"/>
                    </a:cubicBezTo>
                    <a:cubicBezTo>
                      <a:pt x="21" y="80"/>
                      <a:pt x="23" y="79"/>
                      <a:pt x="23" y="79"/>
                    </a:cubicBezTo>
                    <a:cubicBezTo>
                      <a:pt x="24" y="80"/>
                      <a:pt x="22" y="80"/>
                      <a:pt x="22" y="80"/>
                    </a:cubicBezTo>
                    <a:cubicBezTo>
                      <a:pt x="23" y="81"/>
                      <a:pt x="23" y="81"/>
                      <a:pt x="23" y="81"/>
                    </a:cubicBezTo>
                    <a:cubicBezTo>
                      <a:pt x="23" y="80"/>
                      <a:pt x="23" y="80"/>
                      <a:pt x="23" y="80"/>
                    </a:cubicBezTo>
                    <a:cubicBezTo>
                      <a:pt x="24" y="80"/>
                      <a:pt x="24" y="79"/>
                      <a:pt x="25" y="80"/>
                    </a:cubicBezTo>
                    <a:cubicBezTo>
                      <a:pt x="26" y="80"/>
                      <a:pt x="25" y="81"/>
                      <a:pt x="25" y="81"/>
                    </a:cubicBezTo>
                    <a:cubicBezTo>
                      <a:pt x="25" y="81"/>
                      <a:pt x="25" y="81"/>
                      <a:pt x="26" y="81"/>
                    </a:cubicBezTo>
                    <a:cubicBezTo>
                      <a:pt x="26" y="81"/>
                      <a:pt x="26" y="81"/>
                      <a:pt x="27" y="81"/>
                    </a:cubicBezTo>
                    <a:cubicBezTo>
                      <a:pt x="27" y="81"/>
                      <a:pt x="27" y="81"/>
                      <a:pt x="27" y="81"/>
                    </a:cubicBezTo>
                    <a:cubicBezTo>
                      <a:pt x="27" y="80"/>
                      <a:pt x="27" y="80"/>
                      <a:pt x="27" y="80"/>
                    </a:cubicBezTo>
                    <a:cubicBezTo>
                      <a:pt x="28" y="80"/>
                      <a:pt x="28" y="80"/>
                      <a:pt x="28" y="79"/>
                    </a:cubicBezTo>
                    <a:cubicBezTo>
                      <a:pt x="29" y="81"/>
                      <a:pt x="34" y="80"/>
                      <a:pt x="34" y="80"/>
                    </a:cubicBezTo>
                    <a:cubicBezTo>
                      <a:pt x="35" y="79"/>
                      <a:pt x="36" y="79"/>
                      <a:pt x="38" y="79"/>
                    </a:cubicBezTo>
                    <a:cubicBezTo>
                      <a:pt x="37" y="79"/>
                      <a:pt x="37" y="77"/>
                      <a:pt x="38" y="77"/>
                    </a:cubicBezTo>
                    <a:cubicBezTo>
                      <a:pt x="38" y="80"/>
                      <a:pt x="40" y="78"/>
                      <a:pt x="41" y="79"/>
                    </a:cubicBezTo>
                    <a:cubicBezTo>
                      <a:pt x="40" y="78"/>
                      <a:pt x="44" y="78"/>
                      <a:pt x="42" y="77"/>
                    </a:cubicBezTo>
                    <a:cubicBezTo>
                      <a:pt x="43" y="77"/>
                      <a:pt x="43" y="78"/>
                      <a:pt x="43" y="78"/>
                    </a:cubicBezTo>
                    <a:cubicBezTo>
                      <a:pt x="45" y="76"/>
                      <a:pt x="48" y="77"/>
                      <a:pt x="50" y="75"/>
                    </a:cubicBezTo>
                    <a:cubicBezTo>
                      <a:pt x="50" y="75"/>
                      <a:pt x="49" y="74"/>
                      <a:pt x="49" y="74"/>
                    </a:cubicBezTo>
                    <a:cubicBezTo>
                      <a:pt x="51" y="74"/>
                      <a:pt x="51" y="74"/>
                      <a:pt x="51" y="74"/>
                    </a:cubicBezTo>
                    <a:cubicBezTo>
                      <a:pt x="52" y="74"/>
                      <a:pt x="51" y="72"/>
                      <a:pt x="52" y="73"/>
                    </a:cubicBezTo>
                    <a:cubicBezTo>
                      <a:pt x="52" y="73"/>
                      <a:pt x="51" y="72"/>
                      <a:pt x="52" y="72"/>
                    </a:cubicBezTo>
                    <a:cubicBezTo>
                      <a:pt x="54" y="71"/>
                      <a:pt x="56" y="69"/>
                      <a:pt x="57" y="67"/>
                    </a:cubicBezTo>
                    <a:cubicBezTo>
                      <a:pt x="59" y="65"/>
                      <a:pt x="61" y="64"/>
                      <a:pt x="63" y="62"/>
                    </a:cubicBezTo>
                    <a:cubicBezTo>
                      <a:pt x="62" y="63"/>
                      <a:pt x="63" y="62"/>
                      <a:pt x="63" y="62"/>
                    </a:cubicBezTo>
                    <a:cubicBezTo>
                      <a:pt x="63" y="62"/>
                      <a:pt x="62" y="61"/>
                      <a:pt x="62" y="61"/>
                    </a:cubicBezTo>
                    <a:cubicBezTo>
                      <a:pt x="62" y="61"/>
                      <a:pt x="62" y="61"/>
                      <a:pt x="63" y="60"/>
                    </a:cubicBezTo>
                    <a:cubicBezTo>
                      <a:pt x="64" y="60"/>
                      <a:pt x="64" y="60"/>
                      <a:pt x="64" y="60"/>
                    </a:cubicBezTo>
                    <a:cubicBezTo>
                      <a:pt x="63" y="59"/>
                      <a:pt x="65" y="58"/>
                      <a:pt x="64" y="57"/>
                    </a:cubicBezTo>
                    <a:cubicBezTo>
                      <a:pt x="64" y="58"/>
                      <a:pt x="64" y="58"/>
                      <a:pt x="64" y="58"/>
                    </a:cubicBezTo>
                    <a:cubicBezTo>
                      <a:pt x="63" y="56"/>
                      <a:pt x="61" y="57"/>
                      <a:pt x="59" y="56"/>
                    </a:cubicBezTo>
                    <a:cubicBezTo>
                      <a:pt x="60" y="58"/>
                      <a:pt x="56" y="57"/>
                      <a:pt x="57" y="59"/>
                    </a:cubicBezTo>
                    <a:cubicBezTo>
                      <a:pt x="57" y="59"/>
                      <a:pt x="57" y="59"/>
                      <a:pt x="57" y="59"/>
                    </a:cubicBezTo>
                    <a:cubicBezTo>
                      <a:pt x="57" y="59"/>
                      <a:pt x="57" y="60"/>
                      <a:pt x="56" y="60"/>
                    </a:cubicBezTo>
                    <a:cubicBezTo>
                      <a:pt x="56" y="60"/>
                      <a:pt x="56" y="60"/>
                      <a:pt x="56" y="60"/>
                    </a:cubicBezTo>
                    <a:cubicBezTo>
                      <a:pt x="55" y="62"/>
                      <a:pt x="53" y="62"/>
                      <a:pt x="51" y="64"/>
                    </a:cubicBezTo>
                    <a:cubicBezTo>
                      <a:pt x="52" y="64"/>
                      <a:pt x="52" y="64"/>
                      <a:pt x="52" y="64"/>
                    </a:cubicBezTo>
                    <a:cubicBezTo>
                      <a:pt x="52" y="64"/>
                      <a:pt x="51" y="64"/>
                      <a:pt x="51" y="64"/>
                    </a:cubicBezTo>
                    <a:cubicBezTo>
                      <a:pt x="51" y="66"/>
                      <a:pt x="52" y="63"/>
                      <a:pt x="53" y="65"/>
                    </a:cubicBezTo>
                    <a:cubicBezTo>
                      <a:pt x="51" y="64"/>
                      <a:pt x="50" y="67"/>
                      <a:pt x="48" y="66"/>
                    </a:cubicBezTo>
                    <a:cubicBezTo>
                      <a:pt x="47" y="67"/>
                      <a:pt x="49" y="67"/>
                      <a:pt x="48" y="67"/>
                    </a:cubicBezTo>
                    <a:cubicBezTo>
                      <a:pt x="48" y="67"/>
                      <a:pt x="48" y="67"/>
                      <a:pt x="48" y="67"/>
                    </a:cubicBezTo>
                    <a:cubicBezTo>
                      <a:pt x="48" y="68"/>
                      <a:pt x="48" y="68"/>
                      <a:pt x="48" y="68"/>
                    </a:cubicBezTo>
                    <a:cubicBezTo>
                      <a:pt x="48" y="68"/>
                      <a:pt x="47" y="67"/>
                      <a:pt x="47" y="67"/>
                    </a:cubicBezTo>
                    <a:cubicBezTo>
                      <a:pt x="47" y="67"/>
                      <a:pt x="47" y="67"/>
                      <a:pt x="47" y="67"/>
                    </a:cubicBezTo>
                    <a:cubicBezTo>
                      <a:pt x="46" y="66"/>
                      <a:pt x="45" y="68"/>
                      <a:pt x="45" y="68"/>
                    </a:cubicBezTo>
                    <a:cubicBezTo>
                      <a:pt x="45" y="68"/>
                      <a:pt x="46" y="68"/>
                      <a:pt x="46" y="68"/>
                    </a:cubicBezTo>
                    <a:cubicBezTo>
                      <a:pt x="44" y="69"/>
                      <a:pt x="42" y="70"/>
                      <a:pt x="40" y="72"/>
                    </a:cubicBezTo>
                    <a:cubicBezTo>
                      <a:pt x="40" y="72"/>
                      <a:pt x="40" y="72"/>
                      <a:pt x="40" y="72"/>
                    </a:cubicBezTo>
                    <a:cubicBezTo>
                      <a:pt x="39" y="73"/>
                      <a:pt x="39" y="72"/>
                      <a:pt x="37" y="73"/>
                    </a:cubicBezTo>
                    <a:cubicBezTo>
                      <a:pt x="38" y="73"/>
                      <a:pt x="38" y="73"/>
                      <a:pt x="38" y="73"/>
                    </a:cubicBezTo>
                    <a:cubicBezTo>
                      <a:pt x="37" y="73"/>
                      <a:pt x="37" y="74"/>
                      <a:pt x="36" y="74"/>
                    </a:cubicBezTo>
                    <a:cubicBezTo>
                      <a:pt x="37" y="73"/>
                      <a:pt x="35" y="73"/>
                      <a:pt x="36" y="73"/>
                    </a:cubicBezTo>
                    <a:cubicBezTo>
                      <a:pt x="34" y="74"/>
                      <a:pt x="35" y="73"/>
                      <a:pt x="34" y="75"/>
                    </a:cubicBezTo>
                    <a:cubicBezTo>
                      <a:pt x="34" y="74"/>
                      <a:pt x="34" y="74"/>
                      <a:pt x="34" y="74"/>
                    </a:cubicBezTo>
                    <a:cubicBezTo>
                      <a:pt x="33" y="75"/>
                      <a:pt x="33" y="75"/>
                      <a:pt x="33" y="76"/>
                    </a:cubicBezTo>
                    <a:cubicBezTo>
                      <a:pt x="33" y="75"/>
                      <a:pt x="32" y="75"/>
                      <a:pt x="33" y="74"/>
                    </a:cubicBezTo>
                    <a:cubicBezTo>
                      <a:pt x="31" y="72"/>
                      <a:pt x="30" y="76"/>
                      <a:pt x="29" y="73"/>
                    </a:cubicBezTo>
                    <a:cubicBezTo>
                      <a:pt x="28" y="75"/>
                      <a:pt x="31" y="74"/>
                      <a:pt x="30" y="75"/>
                    </a:cubicBezTo>
                    <a:cubicBezTo>
                      <a:pt x="31" y="75"/>
                      <a:pt x="29" y="76"/>
                      <a:pt x="29" y="76"/>
                    </a:cubicBezTo>
                    <a:cubicBezTo>
                      <a:pt x="28" y="76"/>
                      <a:pt x="28" y="74"/>
                      <a:pt x="27" y="73"/>
                    </a:cubicBezTo>
                    <a:cubicBezTo>
                      <a:pt x="27" y="73"/>
                      <a:pt x="27" y="73"/>
                      <a:pt x="27" y="73"/>
                    </a:cubicBezTo>
                    <a:cubicBezTo>
                      <a:pt x="26" y="73"/>
                      <a:pt x="26" y="74"/>
                      <a:pt x="25" y="73"/>
                    </a:cubicBezTo>
                    <a:cubicBezTo>
                      <a:pt x="25" y="74"/>
                      <a:pt x="24" y="72"/>
                      <a:pt x="24" y="74"/>
                    </a:cubicBezTo>
                    <a:cubicBezTo>
                      <a:pt x="24" y="74"/>
                      <a:pt x="25" y="74"/>
                      <a:pt x="25" y="74"/>
                    </a:cubicBezTo>
                    <a:cubicBezTo>
                      <a:pt x="24" y="74"/>
                      <a:pt x="23" y="75"/>
                      <a:pt x="22" y="74"/>
                    </a:cubicBezTo>
                    <a:cubicBezTo>
                      <a:pt x="22" y="74"/>
                      <a:pt x="23" y="74"/>
                      <a:pt x="23" y="74"/>
                    </a:cubicBezTo>
                    <a:cubicBezTo>
                      <a:pt x="23" y="73"/>
                      <a:pt x="22" y="74"/>
                      <a:pt x="22" y="73"/>
                    </a:cubicBezTo>
                    <a:cubicBezTo>
                      <a:pt x="23" y="72"/>
                      <a:pt x="24" y="73"/>
                      <a:pt x="25" y="73"/>
                    </a:cubicBezTo>
                    <a:cubicBezTo>
                      <a:pt x="25" y="72"/>
                      <a:pt x="23" y="73"/>
                      <a:pt x="24" y="72"/>
                    </a:cubicBezTo>
                    <a:cubicBezTo>
                      <a:pt x="23" y="73"/>
                      <a:pt x="23" y="71"/>
                      <a:pt x="21" y="72"/>
                    </a:cubicBezTo>
                    <a:cubicBezTo>
                      <a:pt x="22" y="71"/>
                      <a:pt x="22" y="71"/>
                      <a:pt x="22" y="71"/>
                    </a:cubicBezTo>
                    <a:cubicBezTo>
                      <a:pt x="22" y="71"/>
                      <a:pt x="21" y="72"/>
                      <a:pt x="21" y="72"/>
                    </a:cubicBezTo>
                    <a:cubicBezTo>
                      <a:pt x="22" y="71"/>
                      <a:pt x="22" y="71"/>
                      <a:pt x="22" y="71"/>
                    </a:cubicBezTo>
                    <a:cubicBezTo>
                      <a:pt x="21" y="71"/>
                      <a:pt x="21" y="69"/>
                      <a:pt x="20" y="69"/>
                    </a:cubicBezTo>
                    <a:cubicBezTo>
                      <a:pt x="21" y="70"/>
                      <a:pt x="20" y="71"/>
                      <a:pt x="20" y="71"/>
                    </a:cubicBezTo>
                    <a:cubicBezTo>
                      <a:pt x="18" y="71"/>
                      <a:pt x="20" y="69"/>
                      <a:pt x="19" y="68"/>
                    </a:cubicBezTo>
                    <a:cubicBezTo>
                      <a:pt x="19" y="68"/>
                      <a:pt x="19" y="69"/>
                      <a:pt x="18" y="69"/>
                    </a:cubicBezTo>
                    <a:cubicBezTo>
                      <a:pt x="18" y="69"/>
                      <a:pt x="18" y="68"/>
                      <a:pt x="18" y="68"/>
                    </a:cubicBezTo>
                    <a:cubicBezTo>
                      <a:pt x="17" y="67"/>
                      <a:pt x="18" y="69"/>
                      <a:pt x="17" y="69"/>
                    </a:cubicBezTo>
                    <a:cubicBezTo>
                      <a:pt x="17" y="68"/>
                      <a:pt x="16" y="69"/>
                      <a:pt x="15" y="68"/>
                    </a:cubicBezTo>
                    <a:cubicBezTo>
                      <a:pt x="16" y="68"/>
                      <a:pt x="16" y="68"/>
                      <a:pt x="16" y="68"/>
                    </a:cubicBezTo>
                    <a:cubicBezTo>
                      <a:pt x="15" y="66"/>
                      <a:pt x="14" y="69"/>
                      <a:pt x="14" y="67"/>
                    </a:cubicBezTo>
                    <a:cubicBezTo>
                      <a:pt x="15" y="67"/>
                      <a:pt x="15" y="67"/>
                      <a:pt x="15" y="67"/>
                    </a:cubicBezTo>
                    <a:cubicBezTo>
                      <a:pt x="14" y="66"/>
                      <a:pt x="14" y="66"/>
                      <a:pt x="14" y="66"/>
                    </a:cubicBezTo>
                    <a:cubicBezTo>
                      <a:pt x="15" y="66"/>
                      <a:pt x="15" y="66"/>
                      <a:pt x="15" y="66"/>
                    </a:cubicBezTo>
                    <a:cubicBezTo>
                      <a:pt x="14" y="66"/>
                      <a:pt x="14" y="65"/>
                      <a:pt x="14" y="65"/>
                    </a:cubicBezTo>
                    <a:cubicBezTo>
                      <a:pt x="14" y="65"/>
                      <a:pt x="13" y="65"/>
                      <a:pt x="12" y="65"/>
                    </a:cubicBezTo>
                    <a:cubicBezTo>
                      <a:pt x="12" y="64"/>
                      <a:pt x="13" y="65"/>
                      <a:pt x="12" y="64"/>
                    </a:cubicBezTo>
                    <a:cubicBezTo>
                      <a:pt x="13" y="64"/>
                      <a:pt x="14" y="64"/>
                      <a:pt x="13" y="64"/>
                    </a:cubicBezTo>
                    <a:cubicBezTo>
                      <a:pt x="13" y="64"/>
                      <a:pt x="14" y="64"/>
                      <a:pt x="14" y="64"/>
                    </a:cubicBezTo>
                    <a:cubicBezTo>
                      <a:pt x="14" y="63"/>
                      <a:pt x="13" y="63"/>
                      <a:pt x="13" y="63"/>
                    </a:cubicBezTo>
                    <a:cubicBezTo>
                      <a:pt x="13" y="63"/>
                      <a:pt x="13" y="63"/>
                      <a:pt x="13" y="63"/>
                    </a:cubicBezTo>
                    <a:cubicBezTo>
                      <a:pt x="11" y="62"/>
                      <a:pt x="11" y="62"/>
                      <a:pt x="11" y="62"/>
                    </a:cubicBezTo>
                    <a:cubicBezTo>
                      <a:pt x="12" y="62"/>
                      <a:pt x="12" y="62"/>
                      <a:pt x="12" y="62"/>
                    </a:cubicBezTo>
                    <a:cubicBezTo>
                      <a:pt x="12" y="62"/>
                      <a:pt x="12" y="62"/>
                      <a:pt x="11" y="62"/>
                    </a:cubicBezTo>
                    <a:cubicBezTo>
                      <a:pt x="12" y="61"/>
                      <a:pt x="13" y="61"/>
                      <a:pt x="13" y="61"/>
                    </a:cubicBezTo>
                    <a:cubicBezTo>
                      <a:pt x="13" y="61"/>
                      <a:pt x="12" y="60"/>
                      <a:pt x="12" y="60"/>
                    </a:cubicBezTo>
                    <a:cubicBezTo>
                      <a:pt x="12" y="60"/>
                      <a:pt x="12" y="59"/>
                      <a:pt x="13" y="59"/>
                    </a:cubicBezTo>
                    <a:cubicBezTo>
                      <a:pt x="13" y="59"/>
                      <a:pt x="11" y="58"/>
                      <a:pt x="11" y="57"/>
                    </a:cubicBezTo>
                    <a:cubicBezTo>
                      <a:pt x="11" y="57"/>
                      <a:pt x="11" y="57"/>
                      <a:pt x="10" y="57"/>
                    </a:cubicBezTo>
                    <a:cubicBezTo>
                      <a:pt x="10" y="56"/>
                      <a:pt x="11" y="55"/>
                      <a:pt x="10" y="54"/>
                    </a:cubicBezTo>
                    <a:cubicBezTo>
                      <a:pt x="11" y="53"/>
                      <a:pt x="11" y="53"/>
                      <a:pt x="11" y="53"/>
                    </a:cubicBezTo>
                    <a:cubicBezTo>
                      <a:pt x="11" y="52"/>
                      <a:pt x="9" y="54"/>
                      <a:pt x="9" y="53"/>
                    </a:cubicBezTo>
                    <a:cubicBezTo>
                      <a:pt x="8" y="52"/>
                      <a:pt x="10" y="52"/>
                      <a:pt x="10" y="52"/>
                    </a:cubicBezTo>
                    <a:cubicBezTo>
                      <a:pt x="9" y="51"/>
                      <a:pt x="8" y="50"/>
                      <a:pt x="9" y="49"/>
                    </a:cubicBezTo>
                    <a:cubicBezTo>
                      <a:pt x="9" y="50"/>
                      <a:pt x="9" y="50"/>
                      <a:pt x="9" y="50"/>
                    </a:cubicBezTo>
                    <a:close/>
                    <a:moveTo>
                      <a:pt x="10" y="38"/>
                    </a:moveTo>
                    <a:cubicBezTo>
                      <a:pt x="10" y="39"/>
                      <a:pt x="10" y="39"/>
                      <a:pt x="10" y="39"/>
                    </a:cubicBezTo>
                    <a:cubicBezTo>
                      <a:pt x="9" y="39"/>
                      <a:pt x="9" y="39"/>
                      <a:pt x="10" y="38"/>
                    </a:cubicBezTo>
                    <a:close/>
                    <a:moveTo>
                      <a:pt x="16" y="21"/>
                    </a:moveTo>
                    <a:cubicBezTo>
                      <a:pt x="17" y="21"/>
                      <a:pt x="16" y="21"/>
                      <a:pt x="16" y="21"/>
                    </a:cubicBezTo>
                    <a:cubicBezTo>
                      <a:pt x="16" y="21"/>
                      <a:pt x="16" y="21"/>
                      <a:pt x="16" y="21"/>
                    </a:cubicBezTo>
                    <a:close/>
                    <a:moveTo>
                      <a:pt x="66" y="13"/>
                    </a:moveTo>
                    <a:cubicBezTo>
                      <a:pt x="66" y="13"/>
                      <a:pt x="66" y="13"/>
                      <a:pt x="66" y="13"/>
                    </a:cubicBezTo>
                    <a:cubicBezTo>
                      <a:pt x="66" y="12"/>
                      <a:pt x="66" y="12"/>
                      <a:pt x="66" y="13"/>
                    </a:cubicBezTo>
                    <a:close/>
                    <a:moveTo>
                      <a:pt x="67" y="14"/>
                    </a:moveTo>
                    <a:cubicBezTo>
                      <a:pt x="67" y="14"/>
                      <a:pt x="67" y="14"/>
                      <a:pt x="67" y="14"/>
                    </a:cubicBezTo>
                    <a:cubicBezTo>
                      <a:pt x="67" y="14"/>
                      <a:pt x="67" y="14"/>
                      <a:pt x="67" y="13"/>
                    </a:cubicBezTo>
                    <a:cubicBezTo>
                      <a:pt x="66" y="14"/>
                      <a:pt x="66" y="14"/>
                      <a:pt x="67" y="14"/>
                    </a:cubicBezTo>
                    <a:close/>
                    <a:moveTo>
                      <a:pt x="26" y="80"/>
                    </a:moveTo>
                    <a:cubicBezTo>
                      <a:pt x="25" y="80"/>
                      <a:pt x="25" y="80"/>
                      <a:pt x="25" y="80"/>
                    </a:cubicBezTo>
                    <a:cubicBezTo>
                      <a:pt x="26" y="80"/>
                      <a:pt x="26" y="80"/>
                      <a:pt x="2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1" name="Freeform 388">
                <a:extLst>
                  <a:ext uri="{FF2B5EF4-FFF2-40B4-BE49-F238E27FC236}">
                    <a16:creationId xmlns:a16="http://schemas.microsoft.com/office/drawing/2014/main" id="{EA985D3D-FEE7-4EE8-B9B8-C7979BFCD56C}"/>
                  </a:ext>
                </a:extLst>
              </p:cNvPr>
              <p:cNvSpPr>
                <a:spLocks/>
              </p:cNvSpPr>
              <p:nvPr userDrawn="1"/>
            </p:nvSpPr>
            <p:spPr bwMode="auto">
              <a:xfrm>
                <a:off x="443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2" name="Freeform 389">
                <a:extLst>
                  <a:ext uri="{FF2B5EF4-FFF2-40B4-BE49-F238E27FC236}">
                    <a16:creationId xmlns:a16="http://schemas.microsoft.com/office/drawing/2014/main" id="{79402F02-F900-4B7E-8F35-C4BE5BA167DC}"/>
                  </a:ext>
                </a:extLst>
              </p:cNvPr>
              <p:cNvSpPr>
                <a:spLocks/>
              </p:cNvSpPr>
              <p:nvPr userDrawn="1"/>
            </p:nvSpPr>
            <p:spPr bwMode="auto">
              <a:xfrm>
                <a:off x="4411" y="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3" name="Freeform 390">
                <a:extLst>
                  <a:ext uri="{FF2B5EF4-FFF2-40B4-BE49-F238E27FC236}">
                    <a16:creationId xmlns:a16="http://schemas.microsoft.com/office/drawing/2014/main" id="{1285FDD7-AFC8-4294-B815-9707FCD68B49}"/>
                  </a:ext>
                </a:extLst>
              </p:cNvPr>
              <p:cNvSpPr>
                <a:spLocks/>
              </p:cNvSpPr>
              <p:nvPr userDrawn="1"/>
            </p:nvSpPr>
            <p:spPr bwMode="auto">
              <a:xfrm>
                <a:off x="4595"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4" name="Freeform 391">
                <a:extLst>
                  <a:ext uri="{FF2B5EF4-FFF2-40B4-BE49-F238E27FC236}">
                    <a16:creationId xmlns:a16="http://schemas.microsoft.com/office/drawing/2014/main" id="{90732703-A371-4BD0-87C7-3EA3B22CC12A}"/>
                  </a:ext>
                </a:extLst>
              </p:cNvPr>
              <p:cNvSpPr>
                <a:spLocks/>
              </p:cNvSpPr>
              <p:nvPr userDrawn="1"/>
            </p:nvSpPr>
            <p:spPr bwMode="auto">
              <a:xfrm>
                <a:off x="4709" y="64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5" name="Freeform 392">
                <a:extLst>
                  <a:ext uri="{FF2B5EF4-FFF2-40B4-BE49-F238E27FC236}">
                    <a16:creationId xmlns:a16="http://schemas.microsoft.com/office/drawing/2014/main" id="{F5B74F28-DC7A-4B63-932C-D994DDB98080}"/>
                  </a:ext>
                </a:extLst>
              </p:cNvPr>
              <p:cNvSpPr>
                <a:spLocks/>
              </p:cNvSpPr>
              <p:nvPr userDrawn="1"/>
            </p:nvSpPr>
            <p:spPr bwMode="auto">
              <a:xfrm>
                <a:off x="4694" y="6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6" name="Freeform 393">
                <a:extLst>
                  <a:ext uri="{FF2B5EF4-FFF2-40B4-BE49-F238E27FC236}">
                    <a16:creationId xmlns:a16="http://schemas.microsoft.com/office/drawing/2014/main" id="{F08ECF4E-4C0A-407A-A8AE-147F2E7A3893}"/>
                  </a:ext>
                </a:extLst>
              </p:cNvPr>
              <p:cNvSpPr>
                <a:spLocks/>
              </p:cNvSpPr>
              <p:nvPr userDrawn="1"/>
            </p:nvSpPr>
            <p:spPr bwMode="auto">
              <a:xfrm>
                <a:off x="4694" y="663"/>
                <a:ext cx="10" cy="5"/>
              </a:xfrm>
              <a:custGeom>
                <a:avLst/>
                <a:gdLst>
                  <a:gd name="T0" fmla="*/ 1 w 2"/>
                  <a:gd name="T1" fmla="*/ 0 h 1"/>
                  <a:gd name="T2" fmla="*/ 1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1" y="0"/>
                      <a:pt x="1" y="1"/>
                    </a:cubicBezTo>
                    <a:cubicBezTo>
                      <a:pt x="1" y="1"/>
                      <a:pt x="1"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7" name="Freeform 394">
                <a:extLst>
                  <a:ext uri="{FF2B5EF4-FFF2-40B4-BE49-F238E27FC236}">
                    <a16:creationId xmlns:a16="http://schemas.microsoft.com/office/drawing/2014/main" id="{5260754D-D6C4-4C00-BA00-41D68AB753C1}"/>
                  </a:ext>
                </a:extLst>
              </p:cNvPr>
              <p:cNvSpPr>
                <a:spLocks/>
              </p:cNvSpPr>
              <p:nvPr userDrawn="1"/>
            </p:nvSpPr>
            <p:spPr bwMode="auto">
              <a:xfrm>
                <a:off x="4699" y="6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8" name="Freeform 395">
                <a:extLst>
                  <a:ext uri="{FF2B5EF4-FFF2-40B4-BE49-F238E27FC236}">
                    <a16:creationId xmlns:a16="http://schemas.microsoft.com/office/drawing/2014/main" id="{307E850A-5B89-4FCB-9FD0-2A69651ABD64}"/>
                  </a:ext>
                </a:extLst>
              </p:cNvPr>
              <p:cNvSpPr>
                <a:spLocks/>
              </p:cNvSpPr>
              <p:nvPr userDrawn="1"/>
            </p:nvSpPr>
            <p:spPr bwMode="auto">
              <a:xfrm>
                <a:off x="4689" y="623"/>
                <a:ext cx="15" cy="10"/>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1" y="2"/>
                      <a:pt x="2" y="1"/>
                      <a:pt x="2" y="1"/>
                    </a:cubicBezTo>
                    <a:cubicBezTo>
                      <a:pt x="3"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9" name="Rectangle 396">
                <a:extLst>
                  <a:ext uri="{FF2B5EF4-FFF2-40B4-BE49-F238E27FC236}">
                    <a16:creationId xmlns:a16="http://schemas.microsoft.com/office/drawing/2014/main" id="{10691EC1-9FFE-46BC-8D1C-EB98174DB804}"/>
                  </a:ext>
                </a:extLst>
              </p:cNvPr>
              <p:cNvSpPr>
                <a:spLocks noChangeArrowheads="1"/>
              </p:cNvSpPr>
              <p:nvPr userDrawn="1"/>
            </p:nvSpPr>
            <p:spPr bwMode="auto">
              <a:xfrm>
                <a:off x="4689" y="6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0" name="Freeform 397">
                <a:extLst>
                  <a:ext uri="{FF2B5EF4-FFF2-40B4-BE49-F238E27FC236}">
                    <a16:creationId xmlns:a16="http://schemas.microsoft.com/office/drawing/2014/main" id="{735FF675-A92E-48AA-887B-8B9A07707EB6}"/>
                  </a:ext>
                </a:extLst>
              </p:cNvPr>
              <p:cNvSpPr>
                <a:spLocks/>
              </p:cNvSpPr>
              <p:nvPr userDrawn="1"/>
            </p:nvSpPr>
            <p:spPr bwMode="auto">
              <a:xfrm>
                <a:off x="4684" y="643"/>
                <a:ext cx="0" cy="10"/>
              </a:xfrm>
              <a:custGeom>
                <a:avLst/>
                <a:gdLst>
                  <a:gd name="T0" fmla="*/ 1 h 2"/>
                  <a:gd name="T1" fmla="*/ 2 h 2"/>
                  <a:gd name="T2" fmla="*/ 2 h 2"/>
                  <a:gd name="T3" fmla="*/ 1 h 2"/>
                </a:gdLst>
                <a:ahLst/>
                <a:cxnLst>
                  <a:cxn ang="0">
                    <a:pos x="0" y="T0"/>
                  </a:cxn>
                  <a:cxn ang="0">
                    <a:pos x="0" y="T1"/>
                  </a:cxn>
                  <a:cxn ang="0">
                    <a:pos x="0" y="T2"/>
                  </a:cxn>
                  <a:cxn ang="0">
                    <a:pos x="0" y="T3"/>
                  </a:cxn>
                </a:cxnLst>
                <a:rect l="0" t="0" r="r" b="b"/>
                <a:pathLst>
                  <a:path h="2">
                    <a:moveTo>
                      <a:pt x="0" y="1"/>
                    </a:moveTo>
                    <a:cubicBezTo>
                      <a:pt x="0" y="2"/>
                      <a:pt x="0" y="2"/>
                      <a:pt x="0" y="2"/>
                    </a:cubicBezTo>
                    <a:cubicBezTo>
                      <a:pt x="0" y="1"/>
                      <a:pt x="0" y="1"/>
                      <a:pt x="0"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1" name="Freeform 398">
                <a:extLst>
                  <a:ext uri="{FF2B5EF4-FFF2-40B4-BE49-F238E27FC236}">
                    <a16:creationId xmlns:a16="http://schemas.microsoft.com/office/drawing/2014/main" id="{7814CBB5-4243-4B0D-AEB6-A84B0EBDF64D}"/>
                  </a:ext>
                </a:extLst>
              </p:cNvPr>
              <p:cNvSpPr>
                <a:spLocks/>
              </p:cNvSpPr>
              <p:nvPr userDrawn="1"/>
            </p:nvSpPr>
            <p:spPr bwMode="auto">
              <a:xfrm>
                <a:off x="4684" y="6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2" name="Freeform 399">
                <a:extLst>
                  <a:ext uri="{FF2B5EF4-FFF2-40B4-BE49-F238E27FC236}">
                    <a16:creationId xmlns:a16="http://schemas.microsoft.com/office/drawing/2014/main" id="{8DAF1221-9C9A-4C9D-A548-93F42FD91B29}"/>
                  </a:ext>
                </a:extLst>
              </p:cNvPr>
              <p:cNvSpPr>
                <a:spLocks/>
              </p:cNvSpPr>
              <p:nvPr userDrawn="1"/>
            </p:nvSpPr>
            <p:spPr bwMode="auto">
              <a:xfrm>
                <a:off x="4684" y="65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3" name="Freeform 400">
                <a:extLst>
                  <a:ext uri="{FF2B5EF4-FFF2-40B4-BE49-F238E27FC236}">
                    <a16:creationId xmlns:a16="http://schemas.microsoft.com/office/drawing/2014/main" id="{B5BE28DC-930B-4952-BDA3-DB8A47B00E3A}"/>
                  </a:ext>
                </a:extLst>
              </p:cNvPr>
              <p:cNvSpPr>
                <a:spLocks/>
              </p:cNvSpPr>
              <p:nvPr userDrawn="1"/>
            </p:nvSpPr>
            <p:spPr bwMode="auto">
              <a:xfrm>
                <a:off x="4650" y="60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4" name="Freeform 401">
                <a:extLst>
                  <a:ext uri="{FF2B5EF4-FFF2-40B4-BE49-F238E27FC236}">
                    <a16:creationId xmlns:a16="http://schemas.microsoft.com/office/drawing/2014/main" id="{53A1A2FF-BD5C-4DB3-999F-C47E26B3B5F0}"/>
                  </a:ext>
                </a:extLst>
              </p:cNvPr>
              <p:cNvSpPr>
                <a:spLocks/>
              </p:cNvSpPr>
              <p:nvPr userDrawn="1"/>
            </p:nvSpPr>
            <p:spPr bwMode="auto">
              <a:xfrm>
                <a:off x="4655" y="623"/>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5" name="Freeform 402">
                <a:extLst>
                  <a:ext uri="{FF2B5EF4-FFF2-40B4-BE49-F238E27FC236}">
                    <a16:creationId xmlns:a16="http://schemas.microsoft.com/office/drawing/2014/main" id="{E7F205CD-C9C3-44FE-BF44-85890FD92DFA}"/>
                  </a:ext>
                </a:extLst>
              </p:cNvPr>
              <p:cNvSpPr>
                <a:spLocks/>
              </p:cNvSpPr>
              <p:nvPr userDrawn="1"/>
            </p:nvSpPr>
            <p:spPr bwMode="auto">
              <a:xfrm>
                <a:off x="4640" y="618"/>
                <a:ext cx="10" cy="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1" y="0"/>
                    </a:cubicBezTo>
                    <a:cubicBezTo>
                      <a:pt x="1" y="0"/>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6" name="Freeform 403">
                <a:extLst>
                  <a:ext uri="{FF2B5EF4-FFF2-40B4-BE49-F238E27FC236}">
                    <a16:creationId xmlns:a16="http://schemas.microsoft.com/office/drawing/2014/main" id="{C433A7B4-5FDF-4583-9142-771DE8FBE7CE}"/>
                  </a:ext>
                </a:extLst>
              </p:cNvPr>
              <p:cNvSpPr>
                <a:spLocks/>
              </p:cNvSpPr>
              <p:nvPr userDrawn="1"/>
            </p:nvSpPr>
            <p:spPr bwMode="auto">
              <a:xfrm>
                <a:off x="4590" y="573"/>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7" name="Freeform 404">
                <a:extLst>
                  <a:ext uri="{FF2B5EF4-FFF2-40B4-BE49-F238E27FC236}">
                    <a16:creationId xmlns:a16="http://schemas.microsoft.com/office/drawing/2014/main" id="{5E67802A-5160-4EA2-ABB9-8340DD92B9C9}"/>
                  </a:ext>
                </a:extLst>
              </p:cNvPr>
              <p:cNvSpPr>
                <a:spLocks/>
              </p:cNvSpPr>
              <p:nvPr userDrawn="1"/>
            </p:nvSpPr>
            <p:spPr bwMode="auto">
              <a:xfrm>
                <a:off x="4535" y="598"/>
                <a:ext cx="10" cy="10"/>
              </a:xfrm>
              <a:custGeom>
                <a:avLst/>
                <a:gdLst>
                  <a:gd name="T0" fmla="*/ 1 w 2"/>
                  <a:gd name="T1" fmla="*/ 2 h 2"/>
                  <a:gd name="T2" fmla="*/ 1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1"/>
                    </a:cubicBezTo>
                    <a:cubicBezTo>
                      <a:pt x="2" y="0"/>
                      <a:pt x="1" y="0"/>
                      <a:pt x="1" y="0"/>
                    </a:cubicBezTo>
                    <a:cubicBezTo>
                      <a:pt x="0"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8" name="Freeform 405">
                <a:extLst>
                  <a:ext uri="{FF2B5EF4-FFF2-40B4-BE49-F238E27FC236}">
                    <a16:creationId xmlns:a16="http://schemas.microsoft.com/office/drawing/2014/main" id="{328286C3-BA2E-412E-8575-9F6A29E599C1}"/>
                  </a:ext>
                </a:extLst>
              </p:cNvPr>
              <p:cNvSpPr>
                <a:spLocks/>
              </p:cNvSpPr>
              <p:nvPr userDrawn="1"/>
            </p:nvSpPr>
            <p:spPr bwMode="auto">
              <a:xfrm>
                <a:off x="454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687" name="Group 607">
              <a:extLst>
                <a:ext uri="{FF2B5EF4-FFF2-40B4-BE49-F238E27FC236}">
                  <a16:creationId xmlns:a16="http://schemas.microsoft.com/office/drawing/2014/main" id="{3B9C4A74-C2D0-487E-B598-899F3101D79E}"/>
                </a:ext>
              </a:extLst>
            </p:cNvPr>
            <p:cNvGrpSpPr>
              <a:grpSpLocks/>
            </p:cNvGrpSpPr>
            <p:nvPr userDrawn="1"/>
          </p:nvGrpSpPr>
          <p:grpSpPr bwMode="auto">
            <a:xfrm>
              <a:off x="5556250" y="433388"/>
              <a:ext cx="1927225" cy="1919288"/>
              <a:chOff x="3500" y="273"/>
              <a:chExt cx="1214" cy="1209"/>
            </a:xfrm>
            <a:grpFill/>
          </p:grpSpPr>
          <p:sp>
            <p:nvSpPr>
              <p:cNvPr id="1899" name="Rectangle 407">
                <a:extLst>
                  <a:ext uri="{FF2B5EF4-FFF2-40B4-BE49-F238E27FC236}">
                    <a16:creationId xmlns:a16="http://schemas.microsoft.com/office/drawing/2014/main" id="{0D47131A-4B18-41F5-9433-81D516113A58}"/>
                  </a:ext>
                </a:extLst>
              </p:cNvPr>
              <p:cNvSpPr>
                <a:spLocks noChangeArrowheads="1"/>
              </p:cNvSpPr>
              <p:nvPr userDrawn="1"/>
            </p:nvSpPr>
            <p:spPr bwMode="auto">
              <a:xfrm>
                <a:off x="4684" y="8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0" name="Freeform 408">
                <a:extLst>
                  <a:ext uri="{FF2B5EF4-FFF2-40B4-BE49-F238E27FC236}">
                    <a16:creationId xmlns:a16="http://schemas.microsoft.com/office/drawing/2014/main" id="{599EC1E9-3FD4-4DFD-98E6-216260907015}"/>
                  </a:ext>
                </a:extLst>
              </p:cNvPr>
              <p:cNvSpPr>
                <a:spLocks/>
              </p:cNvSpPr>
              <p:nvPr userDrawn="1"/>
            </p:nvSpPr>
            <p:spPr bwMode="auto">
              <a:xfrm>
                <a:off x="4679" y="838"/>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1" name="Freeform 409">
                <a:extLst>
                  <a:ext uri="{FF2B5EF4-FFF2-40B4-BE49-F238E27FC236}">
                    <a16:creationId xmlns:a16="http://schemas.microsoft.com/office/drawing/2014/main" id="{885585EB-CE1C-4B97-97A0-D814217AC57C}"/>
                  </a:ext>
                </a:extLst>
              </p:cNvPr>
              <p:cNvSpPr>
                <a:spLocks/>
              </p:cNvSpPr>
              <p:nvPr userDrawn="1"/>
            </p:nvSpPr>
            <p:spPr bwMode="auto">
              <a:xfrm>
                <a:off x="4416" y="7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2" name="Freeform 410">
                <a:extLst>
                  <a:ext uri="{FF2B5EF4-FFF2-40B4-BE49-F238E27FC236}">
                    <a16:creationId xmlns:a16="http://schemas.microsoft.com/office/drawing/2014/main" id="{883CFA34-A6A4-4A80-B022-EB7892824895}"/>
                  </a:ext>
                </a:extLst>
              </p:cNvPr>
              <p:cNvSpPr>
                <a:spLocks/>
              </p:cNvSpPr>
              <p:nvPr userDrawn="1"/>
            </p:nvSpPr>
            <p:spPr bwMode="auto">
              <a:xfrm>
                <a:off x="4401" y="77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3" name="Freeform 411">
                <a:extLst>
                  <a:ext uri="{FF2B5EF4-FFF2-40B4-BE49-F238E27FC236}">
                    <a16:creationId xmlns:a16="http://schemas.microsoft.com/office/drawing/2014/main" id="{1FC9DA73-3D13-4C81-825A-8CD7EBF48CF0}"/>
                  </a:ext>
                </a:extLst>
              </p:cNvPr>
              <p:cNvSpPr>
                <a:spLocks/>
              </p:cNvSpPr>
              <p:nvPr userDrawn="1"/>
            </p:nvSpPr>
            <p:spPr bwMode="auto">
              <a:xfrm>
                <a:off x="4406" y="808"/>
                <a:ext cx="10" cy="5"/>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1"/>
                      <a:pt x="2" y="0"/>
                      <a:pt x="2" y="0"/>
                    </a:cubicBezTo>
                    <a:cubicBezTo>
                      <a:pt x="2"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4" name="Freeform 412">
                <a:extLst>
                  <a:ext uri="{FF2B5EF4-FFF2-40B4-BE49-F238E27FC236}">
                    <a16:creationId xmlns:a16="http://schemas.microsoft.com/office/drawing/2014/main" id="{CC2CF5F3-6954-4708-8746-FB363A854F68}"/>
                  </a:ext>
                </a:extLst>
              </p:cNvPr>
              <p:cNvSpPr>
                <a:spLocks/>
              </p:cNvSpPr>
              <p:nvPr userDrawn="1"/>
            </p:nvSpPr>
            <p:spPr bwMode="auto">
              <a:xfrm>
                <a:off x="3540" y="1127"/>
                <a:ext cx="10" cy="10"/>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2" y="1"/>
                      <a:pt x="1" y="1"/>
                      <a:pt x="1" y="0"/>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5" name="Freeform 413">
                <a:extLst>
                  <a:ext uri="{FF2B5EF4-FFF2-40B4-BE49-F238E27FC236}">
                    <a16:creationId xmlns:a16="http://schemas.microsoft.com/office/drawing/2014/main" id="{33F8B319-C9DE-467E-833D-F9A268B5834E}"/>
                  </a:ext>
                </a:extLst>
              </p:cNvPr>
              <p:cNvSpPr>
                <a:spLocks/>
              </p:cNvSpPr>
              <p:nvPr userDrawn="1"/>
            </p:nvSpPr>
            <p:spPr bwMode="auto">
              <a:xfrm>
                <a:off x="3520" y="1202"/>
                <a:ext cx="5" cy="10"/>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0"/>
                      <a:pt x="1" y="2"/>
                      <a:pt x="1" y="2"/>
                    </a:cubicBezTo>
                    <a:cubicBezTo>
                      <a:pt x="1" y="2"/>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6" name="Freeform 414">
                <a:extLst>
                  <a:ext uri="{FF2B5EF4-FFF2-40B4-BE49-F238E27FC236}">
                    <a16:creationId xmlns:a16="http://schemas.microsoft.com/office/drawing/2014/main" id="{14A668AA-A2E9-4EDC-BB87-599F9B696D1E}"/>
                  </a:ext>
                </a:extLst>
              </p:cNvPr>
              <p:cNvSpPr>
                <a:spLocks/>
              </p:cNvSpPr>
              <p:nvPr userDrawn="1"/>
            </p:nvSpPr>
            <p:spPr bwMode="auto">
              <a:xfrm>
                <a:off x="3515" y="1222"/>
                <a:ext cx="5" cy="45"/>
              </a:xfrm>
              <a:custGeom>
                <a:avLst/>
                <a:gdLst>
                  <a:gd name="T0" fmla="*/ 0 w 1"/>
                  <a:gd name="T1" fmla="*/ 9 h 9"/>
                  <a:gd name="T2" fmla="*/ 1 w 1"/>
                  <a:gd name="T3" fmla="*/ 2 h 9"/>
                  <a:gd name="T4" fmla="*/ 1 w 1"/>
                  <a:gd name="T5" fmla="*/ 2 h 9"/>
                  <a:gd name="T6" fmla="*/ 0 w 1"/>
                  <a:gd name="T7" fmla="*/ 0 h 9"/>
                  <a:gd name="T8" fmla="*/ 0 w 1"/>
                  <a:gd name="T9" fmla="*/ 5 h 9"/>
                  <a:gd name="T10" fmla="*/ 0 w 1"/>
                  <a:gd name="T11" fmla="*/ 9 h 9"/>
                </a:gdLst>
                <a:ahLst/>
                <a:cxnLst>
                  <a:cxn ang="0">
                    <a:pos x="T0" y="T1"/>
                  </a:cxn>
                  <a:cxn ang="0">
                    <a:pos x="T2" y="T3"/>
                  </a:cxn>
                  <a:cxn ang="0">
                    <a:pos x="T4" y="T5"/>
                  </a:cxn>
                  <a:cxn ang="0">
                    <a:pos x="T6" y="T7"/>
                  </a:cxn>
                  <a:cxn ang="0">
                    <a:pos x="T8" y="T9"/>
                  </a:cxn>
                  <a:cxn ang="0">
                    <a:pos x="T10" y="T11"/>
                  </a:cxn>
                </a:cxnLst>
                <a:rect l="0" t="0" r="r" b="b"/>
                <a:pathLst>
                  <a:path w="1" h="9">
                    <a:moveTo>
                      <a:pt x="0" y="9"/>
                    </a:moveTo>
                    <a:cubicBezTo>
                      <a:pt x="1" y="8"/>
                      <a:pt x="0" y="4"/>
                      <a:pt x="1" y="2"/>
                    </a:cubicBezTo>
                    <a:cubicBezTo>
                      <a:pt x="1" y="2"/>
                      <a:pt x="1" y="2"/>
                      <a:pt x="1" y="2"/>
                    </a:cubicBezTo>
                    <a:cubicBezTo>
                      <a:pt x="0" y="0"/>
                      <a:pt x="0" y="0"/>
                      <a:pt x="0" y="0"/>
                    </a:cubicBezTo>
                    <a:cubicBezTo>
                      <a:pt x="0" y="2"/>
                      <a:pt x="0" y="3"/>
                      <a:pt x="0" y="5"/>
                    </a:cubicBezTo>
                    <a:cubicBezTo>
                      <a:pt x="0" y="7"/>
                      <a:pt x="0" y="8"/>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7" name="Freeform 415">
                <a:extLst>
                  <a:ext uri="{FF2B5EF4-FFF2-40B4-BE49-F238E27FC236}">
                    <a16:creationId xmlns:a16="http://schemas.microsoft.com/office/drawing/2014/main" id="{0252657A-53EB-4480-9763-86A889E7FF62}"/>
                  </a:ext>
                </a:extLst>
              </p:cNvPr>
              <p:cNvSpPr>
                <a:spLocks/>
              </p:cNvSpPr>
              <p:nvPr userDrawn="1"/>
            </p:nvSpPr>
            <p:spPr bwMode="auto">
              <a:xfrm>
                <a:off x="3500" y="1297"/>
                <a:ext cx="5" cy="15"/>
              </a:xfrm>
              <a:custGeom>
                <a:avLst/>
                <a:gdLst>
                  <a:gd name="T0" fmla="*/ 0 w 1"/>
                  <a:gd name="T1" fmla="*/ 2 h 3"/>
                  <a:gd name="T2" fmla="*/ 0 w 1"/>
                  <a:gd name="T3" fmla="*/ 0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1" y="3"/>
                      <a:pt x="0" y="0"/>
                    </a:cubicBez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8" name="Freeform 416">
                <a:extLst>
                  <a:ext uri="{FF2B5EF4-FFF2-40B4-BE49-F238E27FC236}">
                    <a16:creationId xmlns:a16="http://schemas.microsoft.com/office/drawing/2014/main" id="{4BDAB1E8-645E-4586-816F-AFE8A83DDFB7}"/>
                  </a:ext>
                </a:extLst>
              </p:cNvPr>
              <p:cNvSpPr>
                <a:spLocks/>
              </p:cNvSpPr>
              <p:nvPr userDrawn="1"/>
            </p:nvSpPr>
            <p:spPr bwMode="auto">
              <a:xfrm>
                <a:off x="3500" y="1292"/>
                <a:ext cx="0" cy="10"/>
              </a:xfrm>
              <a:custGeom>
                <a:avLst/>
                <a:gdLst>
                  <a:gd name="T0" fmla="*/ 1 h 2"/>
                  <a:gd name="T1" fmla="*/ 1 h 2"/>
                </a:gdLst>
                <a:ahLst/>
                <a:cxnLst>
                  <a:cxn ang="0">
                    <a:pos x="0" y="T0"/>
                  </a:cxn>
                  <a:cxn ang="0">
                    <a:pos x="0" y="T1"/>
                  </a:cxn>
                </a:cxnLst>
                <a:rect l="0" t="0" r="r" b="b"/>
                <a:pathLst>
                  <a:path h="2">
                    <a:moveTo>
                      <a:pt x="0" y="1"/>
                    </a:moveTo>
                    <a:cubicBezTo>
                      <a:pt x="0" y="0"/>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9" name="Freeform 417">
                <a:extLst>
                  <a:ext uri="{FF2B5EF4-FFF2-40B4-BE49-F238E27FC236}">
                    <a16:creationId xmlns:a16="http://schemas.microsoft.com/office/drawing/2014/main" id="{D1DDBA09-BA86-486C-9322-0CF917B51832}"/>
                  </a:ext>
                </a:extLst>
              </p:cNvPr>
              <p:cNvSpPr>
                <a:spLocks/>
              </p:cNvSpPr>
              <p:nvPr userDrawn="1"/>
            </p:nvSpPr>
            <p:spPr bwMode="auto">
              <a:xfrm>
                <a:off x="3500" y="1322"/>
                <a:ext cx="10" cy="20"/>
              </a:xfrm>
              <a:custGeom>
                <a:avLst/>
                <a:gdLst>
                  <a:gd name="T0" fmla="*/ 2 w 2"/>
                  <a:gd name="T1" fmla="*/ 2 h 4"/>
                  <a:gd name="T2" fmla="*/ 1 w 2"/>
                  <a:gd name="T3" fmla="*/ 0 h 4"/>
                  <a:gd name="T4" fmla="*/ 1 w 2"/>
                  <a:gd name="T5" fmla="*/ 2 h 4"/>
                  <a:gd name="T6" fmla="*/ 2 w 2"/>
                  <a:gd name="T7" fmla="*/ 2 h 4"/>
                </a:gdLst>
                <a:ahLst/>
                <a:cxnLst>
                  <a:cxn ang="0">
                    <a:pos x="T0" y="T1"/>
                  </a:cxn>
                  <a:cxn ang="0">
                    <a:pos x="T2" y="T3"/>
                  </a:cxn>
                  <a:cxn ang="0">
                    <a:pos x="T4" y="T5"/>
                  </a:cxn>
                  <a:cxn ang="0">
                    <a:pos x="T6" y="T7"/>
                  </a:cxn>
                </a:cxnLst>
                <a:rect l="0" t="0" r="r" b="b"/>
                <a:pathLst>
                  <a:path w="2" h="4">
                    <a:moveTo>
                      <a:pt x="2" y="2"/>
                    </a:moveTo>
                    <a:cubicBezTo>
                      <a:pt x="2" y="2"/>
                      <a:pt x="1" y="0"/>
                      <a:pt x="1" y="0"/>
                    </a:cubicBezTo>
                    <a:cubicBezTo>
                      <a:pt x="0" y="1"/>
                      <a:pt x="1" y="2"/>
                      <a:pt x="1" y="2"/>
                    </a:cubicBezTo>
                    <a:cubicBezTo>
                      <a:pt x="2" y="4"/>
                      <a:pt x="2"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0" name="Freeform 418">
                <a:extLst>
                  <a:ext uri="{FF2B5EF4-FFF2-40B4-BE49-F238E27FC236}">
                    <a16:creationId xmlns:a16="http://schemas.microsoft.com/office/drawing/2014/main" id="{4F0B1BD3-782F-4ABE-9E04-C71E8D92C85D}"/>
                  </a:ext>
                </a:extLst>
              </p:cNvPr>
              <p:cNvSpPr>
                <a:spLocks/>
              </p:cNvSpPr>
              <p:nvPr userDrawn="1"/>
            </p:nvSpPr>
            <p:spPr bwMode="auto">
              <a:xfrm>
                <a:off x="3515" y="133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1" name="Freeform 419">
                <a:extLst>
                  <a:ext uri="{FF2B5EF4-FFF2-40B4-BE49-F238E27FC236}">
                    <a16:creationId xmlns:a16="http://schemas.microsoft.com/office/drawing/2014/main" id="{160FFFA9-075D-4DC9-8AAB-6C51A321957B}"/>
                  </a:ext>
                </a:extLst>
              </p:cNvPr>
              <p:cNvSpPr>
                <a:spLocks/>
              </p:cNvSpPr>
              <p:nvPr userDrawn="1"/>
            </p:nvSpPr>
            <p:spPr bwMode="auto">
              <a:xfrm>
                <a:off x="3510" y="132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2"/>
                      <a:pt x="1" y="2"/>
                      <a:pt x="0" y="1"/>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2" name="Freeform 420">
                <a:extLst>
                  <a:ext uri="{FF2B5EF4-FFF2-40B4-BE49-F238E27FC236}">
                    <a16:creationId xmlns:a16="http://schemas.microsoft.com/office/drawing/2014/main" id="{BB67CB35-D5AC-4DDC-8446-6868870B2347}"/>
                  </a:ext>
                </a:extLst>
              </p:cNvPr>
              <p:cNvSpPr>
                <a:spLocks/>
              </p:cNvSpPr>
              <p:nvPr userDrawn="1"/>
            </p:nvSpPr>
            <p:spPr bwMode="auto">
              <a:xfrm>
                <a:off x="3505" y="1297"/>
                <a:ext cx="10" cy="20"/>
              </a:xfrm>
              <a:custGeom>
                <a:avLst/>
                <a:gdLst>
                  <a:gd name="T0" fmla="*/ 1 w 2"/>
                  <a:gd name="T1" fmla="*/ 4 h 4"/>
                  <a:gd name="T2" fmla="*/ 2 w 2"/>
                  <a:gd name="T3" fmla="*/ 3 h 4"/>
                  <a:gd name="T4" fmla="*/ 1 w 2"/>
                  <a:gd name="T5" fmla="*/ 4 h 4"/>
                </a:gdLst>
                <a:ahLst/>
                <a:cxnLst>
                  <a:cxn ang="0">
                    <a:pos x="T0" y="T1"/>
                  </a:cxn>
                  <a:cxn ang="0">
                    <a:pos x="T2" y="T3"/>
                  </a:cxn>
                  <a:cxn ang="0">
                    <a:pos x="T4" y="T5"/>
                  </a:cxn>
                </a:cxnLst>
                <a:rect l="0" t="0" r="r" b="b"/>
                <a:pathLst>
                  <a:path w="2" h="4">
                    <a:moveTo>
                      <a:pt x="1" y="4"/>
                    </a:moveTo>
                    <a:cubicBezTo>
                      <a:pt x="1" y="3"/>
                      <a:pt x="1" y="2"/>
                      <a:pt x="2" y="3"/>
                    </a:cubicBezTo>
                    <a:cubicBezTo>
                      <a:pt x="1" y="0"/>
                      <a:pt x="0"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3" name="Freeform 421">
                <a:extLst>
                  <a:ext uri="{FF2B5EF4-FFF2-40B4-BE49-F238E27FC236}">
                    <a16:creationId xmlns:a16="http://schemas.microsoft.com/office/drawing/2014/main" id="{71AEF1F1-9A86-4236-83D7-702416B726C0}"/>
                  </a:ext>
                </a:extLst>
              </p:cNvPr>
              <p:cNvSpPr>
                <a:spLocks/>
              </p:cNvSpPr>
              <p:nvPr userDrawn="1"/>
            </p:nvSpPr>
            <p:spPr bwMode="auto">
              <a:xfrm>
                <a:off x="3520" y="1257"/>
                <a:ext cx="0" cy="15"/>
              </a:xfrm>
              <a:custGeom>
                <a:avLst/>
                <a:gdLst>
                  <a:gd name="T0" fmla="*/ 3 h 3"/>
                  <a:gd name="T1" fmla="*/ 1 h 3"/>
                  <a:gd name="T2" fmla="*/ 0 h 3"/>
                  <a:gd name="T3" fmla="*/ 3 h 3"/>
                </a:gdLst>
                <a:ahLst/>
                <a:cxnLst>
                  <a:cxn ang="0">
                    <a:pos x="0" y="T0"/>
                  </a:cxn>
                  <a:cxn ang="0">
                    <a:pos x="0" y="T1"/>
                  </a:cxn>
                  <a:cxn ang="0">
                    <a:pos x="0" y="T2"/>
                  </a:cxn>
                  <a:cxn ang="0">
                    <a:pos x="0" y="T3"/>
                  </a:cxn>
                </a:cxnLst>
                <a:rect l="0" t="0" r="r" b="b"/>
                <a:pathLst>
                  <a:path h="3">
                    <a:moveTo>
                      <a:pt x="0" y="3"/>
                    </a:moveTo>
                    <a:cubicBezTo>
                      <a:pt x="0" y="1"/>
                      <a:pt x="0" y="1"/>
                      <a:pt x="0" y="1"/>
                    </a:cubicBezTo>
                    <a:cubicBezTo>
                      <a:pt x="0" y="1"/>
                      <a:pt x="0" y="0"/>
                      <a:pt x="0" y="0"/>
                    </a:cubicBezTo>
                    <a:cubicBezTo>
                      <a:pt x="0" y="1"/>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4" name="Freeform 422">
                <a:extLst>
                  <a:ext uri="{FF2B5EF4-FFF2-40B4-BE49-F238E27FC236}">
                    <a16:creationId xmlns:a16="http://schemas.microsoft.com/office/drawing/2014/main" id="{C05FE18A-8E95-45B9-9744-039B9AC21ABA}"/>
                  </a:ext>
                </a:extLst>
              </p:cNvPr>
              <p:cNvSpPr>
                <a:spLocks/>
              </p:cNvSpPr>
              <p:nvPr userDrawn="1"/>
            </p:nvSpPr>
            <p:spPr bwMode="auto">
              <a:xfrm>
                <a:off x="3530" y="1377"/>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1"/>
                      <a:pt x="0" y="0"/>
                      <a:pt x="0" y="0"/>
                    </a:cubicBezTo>
                    <a:cubicBezTo>
                      <a:pt x="1" y="1"/>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5" name="Freeform 423">
                <a:extLst>
                  <a:ext uri="{FF2B5EF4-FFF2-40B4-BE49-F238E27FC236}">
                    <a16:creationId xmlns:a16="http://schemas.microsoft.com/office/drawing/2014/main" id="{10379406-08CA-41BE-BBEB-00CA679FD8DD}"/>
                  </a:ext>
                </a:extLst>
              </p:cNvPr>
              <p:cNvSpPr>
                <a:spLocks/>
              </p:cNvSpPr>
              <p:nvPr userDrawn="1"/>
            </p:nvSpPr>
            <p:spPr bwMode="auto">
              <a:xfrm>
                <a:off x="3540" y="1382"/>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6" name="Freeform 424">
                <a:extLst>
                  <a:ext uri="{FF2B5EF4-FFF2-40B4-BE49-F238E27FC236}">
                    <a16:creationId xmlns:a16="http://schemas.microsoft.com/office/drawing/2014/main" id="{2D51F888-8233-40AC-ADDA-8E60C25AC283}"/>
                  </a:ext>
                </a:extLst>
              </p:cNvPr>
              <p:cNvSpPr>
                <a:spLocks/>
              </p:cNvSpPr>
              <p:nvPr userDrawn="1"/>
            </p:nvSpPr>
            <p:spPr bwMode="auto">
              <a:xfrm>
                <a:off x="3515" y="1322"/>
                <a:ext cx="10" cy="20"/>
              </a:xfrm>
              <a:custGeom>
                <a:avLst/>
                <a:gdLst>
                  <a:gd name="T0" fmla="*/ 10 w 10"/>
                  <a:gd name="T1" fmla="*/ 15 h 20"/>
                  <a:gd name="T2" fmla="*/ 0 w 10"/>
                  <a:gd name="T3" fmla="*/ 0 h 20"/>
                  <a:gd name="T4" fmla="*/ 10 w 10"/>
                  <a:gd name="T5" fmla="*/ 20 h 20"/>
                  <a:gd name="T6" fmla="*/ 10 w 10"/>
                  <a:gd name="T7" fmla="*/ 15 h 20"/>
                </a:gdLst>
                <a:ahLst/>
                <a:cxnLst>
                  <a:cxn ang="0">
                    <a:pos x="T0" y="T1"/>
                  </a:cxn>
                  <a:cxn ang="0">
                    <a:pos x="T2" y="T3"/>
                  </a:cxn>
                  <a:cxn ang="0">
                    <a:pos x="T4" y="T5"/>
                  </a:cxn>
                  <a:cxn ang="0">
                    <a:pos x="T6" y="T7"/>
                  </a:cxn>
                </a:cxnLst>
                <a:rect l="0" t="0" r="r" b="b"/>
                <a:pathLst>
                  <a:path w="10" h="20">
                    <a:moveTo>
                      <a:pt x="10" y="15"/>
                    </a:moveTo>
                    <a:lnTo>
                      <a:pt x="0" y="0"/>
                    </a:lnTo>
                    <a:lnTo>
                      <a:pt x="10" y="20"/>
                    </a:lnTo>
                    <a:lnTo>
                      <a:pt x="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7" name="Freeform 425">
                <a:extLst>
                  <a:ext uri="{FF2B5EF4-FFF2-40B4-BE49-F238E27FC236}">
                    <a16:creationId xmlns:a16="http://schemas.microsoft.com/office/drawing/2014/main" id="{5138037C-98AF-41C6-BF07-C63E961CEE2A}"/>
                  </a:ext>
                </a:extLst>
              </p:cNvPr>
              <p:cNvSpPr>
                <a:spLocks/>
              </p:cNvSpPr>
              <p:nvPr userDrawn="1"/>
            </p:nvSpPr>
            <p:spPr bwMode="auto">
              <a:xfrm>
                <a:off x="3560" y="1417"/>
                <a:ext cx="10" cy="5"/>
              </a:xfrm>
              <a:custGeom>
                <a:avLst/>
                <a:gdLst>
                  <a:gd name="T0" fmla="*/ 5 w 10"/>
                  <a:gd name="T1" fmla="*/ 0 h 5"/>
                  <a:gd name="T2" fmla="*/ 0 w 10"/>
                  <a:gd name="T3" fmla="*/ 0 h 5"/>
                  <a:gd name="T4" fmla="*/ 10 w 10"/>
                  <a:gd name="T5" fmla="*/ 5 h 5"/>
                  <a:gd name="T6" fmla="*/ 5 w 10"/>
                  <a:gd name="T7" fmla="*/ 0 h 5"/>
                </a:gdLst>
                <a:ahLst/>
                <a:cxnLst>
                  <a:cxn ang="0">
                    <a:pos x="T0" y="T1"/>
                  </a:cxn>
                  <a:cxn ang="0">
                    <a:pos x="T2" y="T3"/>
                  </a:cxn>
                  <a:cxn ang="0">
                    <a:pos x="T4" y="T5"/>
                  </a:cxn>
                  <a:cxn ang="0">
                    <a:pos x="T6" y="T7"/>
                  </a:cxn>
                </a:cxnLst>
                <a:rect l="0" t="0" r="r" b="b"/>
                <a:pathLst>
                  <a:path w="10" h="5">
                    <a:moveTo>
                      <a:pt x="5" y="0"/>
                    </a:moveTo>
                    <a:lnTo>
                      <a:pt x="0" y="0"/>
                    </a:lnTo>
                    <a:lnTo>
                      <a:pt x="1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8" name="Freeform 426">
                <a:extLst>
                  <a:ext uri="{FF2B5EF4-FFF2-40B4-BE49-F238E27FC236}">
                    <a16:creationId xmlns:a16="http://schemas.microsoft.com/office/drawing/2014/main" id="{1DC2ED68-68E1-40C1-83B1-ED9FDE2070B1}"/>
                  </a:ext>
                </a:extLst>
              </p:cNvPr>
              <p:cNvSpPr>
                <a:spLocks/>
              </p:cNvSpPr>
              <p:nvPr userDrawn="1"/>
            </p:nvSpPr>
            <p:spPr bwMode="auto">
              <a:xfrm>
                <a:off x="3585" y="1432"/>
                <a:ext cx="20" cy="15"/>
              </a:xfrm>
              <a:custGeom>
                <a:avLst/>
                <a:gdLst>
                  <a:gd name="T0" fmla="*/ 1 w 4"/>
                  <a:gd name="T1" fmla="*/ 0 h 3"/>
                  <a:gd name="T2" fmla="*/ 0 w 4"/>
                  <a:gd name="T3" fmla="*/ 2 h 3"/>
                  <a:gd name="T4" fmla="*/ 4 w 4"/>
                  <a:gd name="T5" fmla="*/ 3 h 3"/>
                  <a:gd name="T6" fmla="*/ 1 w 4"/>
                  <a:gd name="T7" fmla="*/ 0 h 3"/>
                </a:gdLst>
                <a:ahLst/>
                <a:cxnLst>
                  <a:cxn ang="0">
                    <a:pos x="T0" y="T1"/>
                  </a:cxn>
                  <a:cxn ang="0">
                    <a:pos x="T2" y="T3"/>
                  </a:cxn>
                  <a:cxn ang="0">
                    <a:pos x="T4" y="T5"/>
                  </a:cxn>
                  <a:cxn ang="0">
                    <a:pos x="T6" y="T7"/>
                  </a:cxn>
                </a:cxnLst>
                <a:rect l="0" t="0" r="r" b="b"/>
                <a:pathLst>
                  <a:path w="4" h="3">
                    <a:moveTo>
                      <a:pt x="1" y="0"/>
                    </a:moveTo>
                    <a:cubicBezTo>
                      <a:pt x="0" y="0"/>
                      <a:pt x="1" y="2"/>
                      <a:pt x="0" y="2"/>
                    </a:cubicBezTo>
                    <a:cubicBezTo>
                      <a:pt x="2" y="2"/>
                      <a:pt x="3" y="2"/>
                      <a:pt x="4" y="3"/>
                    </a:cubicBezTo>
                    <a:cubicBezTo>
                      <a:pt x="3" y="2"/>
                      <a:pt x="2"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9" name="Freeform 427">
                <a:extLst>
                  <a:ext uri="{FF2B5EF4-FFF2-40B4-BE49-F238E27FC236}">
                    <a16:creationId xmlns:a16="http://schemas.microsoft.com/office/drawing/2014/main" id="{68BD4F51-5365-4084-B69F-0A7B21FBD8F6}"/>
                  </a:ext>
                </a:extLst>
              </p:cNvPr>
              <p:cNvSpPr>
                <a:spLocks/>
              </p:cNvSpPr>
              <p:nvPr userDrawn="1"/>
            </p:nvSpPr>
            <p:spPr bwMode="auto">
              <a:xfrm>
                <a:off x="3605" y="1447"/>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0" name="Freeform 428">
                <a:extLst>
                  <a:ext uri="{FF2B5EF4-FFF2-40B4-BE49-F238E27FC236}">
                    <a16:creationId xmlns:a16="http://schemas.microsoft.com/office/drawing/2014/main" id="{BD0C0550-9CF0-4980-B789-3EFD7724E1D7}"/>
                  </a:ext>
                </a:extLst>
              </p:cNvPr>
              <p:cNvSpPr>
                <a:spLocks/>
              </p:cNvSpPr>
              <p:nvPr userDrawn="1"/>
            </p:nvSpPr>
            <p:spPr bwMode="auto">
              <a:xfrm>
                <a:off x="3560" y="140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1" y="2"/>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1" name="Freeform 429">
                <a:extLst>
                  <a:ext uri="{FF2B5EF4-FFF2-40B4-BE49-F238E27FC236}">
                    <a16:creationId xmlns:a16="http://schemas.microsoft.com/office/drawing/2014/main" id="{50BB8862-898C-4103-A112-2E0DEAAF81DA}"/>
                  </a:ext>
                </a:extLst>
              </p:cNvPr>
              <p:cNvSpPr>
                <a:spLocks/>
              </p:cNvSpPr>
              <p:nvPr userDrawn="1"/>
            </p:nvSpPr>
            <p:spPr bwMode="auto">
              <a:xfrm>
                <a:off x="3560" y="1407"/>
                <a:ext cx="10"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2" y="1"/>
                      <a:pt x="2"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2" name="Freeform 430">
                <a:extLst>
                  <a:ext uri="{FF2B5EF4-FFF2-40B4-BE49-F238E27FC236}">
                    <a16:creationId xmlns:a16="http://schemas.microsoft.com/office/drawing/2014/main" id="{3ACF84AF-7D47-49C6-AA05-179013FEEEF1}"/>
                  </a:ext>
                </a:extLst>
              </p:cNvPr>
              <p:cNvSpPr>
                <a:spLocks/>
              </p:cNvSpPr>
              <p:nvPr userDrawn="1"/>
            </p:nvSpPr>
            <p:spPr bwMode="auto">
              <a:xfrm>
                <a:off x="3560" y="14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3" name="Freeform 431">
                <a:extLst>
                  <a:ext uri="{FF2B5EF4-FFF2-40B4-BE49-F238E27FC236}">
                    <a16:creationId xmlns:a16="http://schemas.microsoft.com/office/drawing/2014/main" id="{D3794797-F717-4747-9796-A5522110EE06}"/>
                  </a:ext>
                </a:extLst>
              </p:cNvPr>
              <p:cNvSpPr>
                <a:spLocks/>
              </p:cNvSpPr>
              <p:nvPr userDrawn="1"/>
            </p:nvSpPr>
            <p:spPr bwMode="auto">
              <a:xfrm>
                <a:off x="3535" y="1362"/>
                <a:ext cx="15" cy="15"/>
              </a:xfrm>
              <a:custGeom>
                <a:avLst/>
                <a:gdLst>
                  <a:gd name="T0" fmla="*/ 0 w 3"/>
                  <a:gd name="T1" fmla="*/ 0 h 3"/>
                  <a:gd name="T2" fmla="*/ 2 w 3"/>
                  <a:gd name="T3" fmla="*/ 0 h 3"/>
                  <a:gd name="T4" fmla="*/ 0 w 3"/>
                  <a:gd name="T5" fmla="*/ 0 h 3"/>
                </a:gdLst>
                <a:ahLst/>
                <a:cxnLst>
                  <a:cxn ang="0">
                    <a:pos x="T0" y="T1"/>
                  </a:cxn>
                  <a:cxn ang="0">
                    <a:pos x="T2" y="T3"/>
                  </a:cxn>
                  <a:cxn ang="0">
                    <a:pos x="T4" y="T5"/>
                  </a:cxn>
                </a:cxnLst>
                <a:rect l="0" t="0" r="r" b="b"/>
                <a:pathLst>
                  <a:path w="3" h="3">
                    <a:moveTo>
                      <a:pt x="0" y="0"/>
                    </a:moveTo>
                    <a:cubicBezTo>
                      <a:pt x="1" y="1"/>
                      <a:pt x="3" y="3"/>
                      <a:pt x="2" y="0"/>
                    </a:cubicBezTo>
                    <a:cubicBezTo>
                      <a:pt x="1"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4" name="Freeform 432">
                <a:extLst>
                  <a:ext uri="{FF2B5EF4-FFF2-40B4-BE49-F238E27FC236}">
                    <a16:creationId xmlns:a16="http://schemas.microsoft.com/office/drawing/2014/main" id="{14334A04-318D-4900-B3F6-D9ADC6EDB851}"/>
                  </a:ext>
                </a:extLst>
              </p:cNvPr>
              <p:cNvSpPr>
                <a:spLocks/>
              </p:cNvSpPr>
              <p:nvPr userDrawn="1"/>
            </p:nvSpPr>
            <p:spPr bwMode="auto">
              <a:xfrm>
                <a:off x="3550" y="1387"/>
                <a:ext cx="10" cy="5"/>
              </a:xfrm>
              <a:custGeom>
                <a:avLst/>
                <a:gdLst>
                  <a:gd name="T0" fmla="*/ 2 w 2"/>
                  <a:gd name="T1" fmla="*/ 1 h 1"/>
                  <a:gd name="T2" fmla="*/ 0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0" y="0"/>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5" name="Freeform 433">
                <a:extLst>
                  <a:ext uri="{FF2B5EF4-FFF2-40B4-BE49-F238E27FC236}">
                    <a16:creationId xmlns:a16="http://schemas.microsoft.com/office/drawing/2014/main" id="{4C15D32C-63F8-47B4-952A-A942157E14E9}"/>
                  </a:ext>
                </a:extLst>
              </p:cNvPr>
              <p:cNvSpPr>
                <a:spLocks/>
              </p:cNvSpPr>
              <p:nvPr userDrawn="1"/>
            </p:nvSpPr>
            <p:spPr bwMode="auto">
              <a:xfrm>
                <a:off x="3560" y="1392"/>
                <a:ext cx="5" cy="5"/>
              </a:xfrm>
              <a:custGeom>
                <a:avLst/>
                <a:gdLst>
                  <a:gd name="T0" fmla="*/ 5 w 5"/>
                  <a:gd name="T1" fmla="*/ 5 h 5"/>
                  <a:gd name="T2" fmla="*/ 0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6" name="Freeform 434">
                <a:extLst>
                  <a:ext uri="{FF2B5EF4-FFF2-40B4-BE49-F238E27FC236}">
                    <a16:creationId xmlns:a16="http://schemas.microsoft.com/office/drawing/2014/main" id="{1E39CFE9-2211-4E83-8373-B9DC27357A18}"/>
                  </a:ext>
                </a:extLst>
              </p:cNvPr>
              <p:cNvSpPr>
                <a:spLocks/>
              </p:cNvSpPr>
              <p:nvPr userDrawn="1"/>
            </p:nvSpPr>
            <p:spPr bwMode="auto">
              <a:xfrm>
                <a:off x="3595" y="1427"/>
                <a:ext cx="20" cy="10"/>
              </a:xfrm>
              <a:custGeom>
                <a:avLst/>
                <a:gdLst>
                  <a:gd name="T0" fmla="*/ 1 w 4"/>
                  <a:gd name="T1" fmla="*/ 1 h 2"/>
                  <a:gd name="T2" fmla="*/ 4 w 4"/>
                  <a:gd name="T3" fmla="*/ 2 h 2"/>
                  <a:gd name="T4" fmla="*/ 1 w 4"/>
                  <a:gd name="T5" fmla="*/ 0 h 2"/>
                  <a:gd name="T6" fmla="*/ 1 w 4"/>
                  <a:gd name="T7" fmla="*/ 1 h 2"/>
                </a:gdLst>
                <a:ahLst/>
                <a:cxnLst>
                  <a:cxn ang="0">
                    <a:pos x="T0" y="T1"/>
                  </a:cxn>
                  <a:cxn ang="0">
                    <a:pos x="T2" y="T3"/>
                  </a:cxn>
                  <a:cxn ang="0">
                    <a:pos x="T4" y="T5"/>
                  </a:cxn>
                  <a:cxn ang="0">
                    <a:pos x="T6" y="T7"/>
                  </a:cxn>
                </a:cxnLst>
                <a:rect l="0" t="0" r="r" b="b"/>
                <a:pathLst>
                  <a:path w="4" h="2">
                    <a:moveTo>
                      <a:pt x="1" y="1"/>
                    </a:moveTo>
                    <a:cubicBezTo>
                      <a:pt x="2" y="2"/>
                      <a:pt x="3" y="2"/>
                      <a:pt x="4" y="2"/>
                    </a:cubicBezTo>
                    <a:cubicBezTo>
                      <a:pt x="3" y="2"/>
                      <a:pt x="2" y="1"/>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 name="Freeform 435">
                <a:extLst>
                  <a:ext uri="{FF2B5EF4-FFF2-40B4-BE49-F238E27FC236}">
                    <a16:creationId xmlns:a16="http://schemas.microsoft.com/office/drawing/2014/main" id="{69593044-809A-44A1-B50A-83246D597E8C}"/>
                  </a:ext>
                </a:extLst>
              </p:cNvPr>
              <p:cNvSpPr>
                <a:spLocks/>
              </p:cNvSpPr>
              <p:nvPr userDrawn="1"/>
            </p:nvSpPr>
            <p:spPr bwMode="auto">
              <a:xfrm>
                <a:off x="3580" y="142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 name="Rectangle 436">
                <a:extLst>
                  <a:ext uri="{FF2B5EF4-FFF2-40B4-BE49-F238E27FC236}">
                    <a16:creationId xmlns:a16="http://schemas.microsoft.com/office/drawing/2014/main" id="{530D4B4B-2039-4675-9576-D93745933BE7}"/>
                  </a:ext>
                </a:extLst>
              </p:cNvPr>
              <p:cNvSpPr>
                <a:spLocks noChangeArrowheads="1"/>
              </p:cNvSpPr>
              <p:nvPr userDrawn="1"/>
            </p:nvSpPr>
            <p:spPr bwMode="auto">
              <a:xfrm>
                <a:off x="3669" y="145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9" name="Freeform 437">
                <a:extLst>
                  <a:ext uri="{FF2B5EF4-FFF2-40B4-BE49-F238E27FC236}">
                    <a16:creationId xmlns:a16="http://schemas.microsoft.com/office/drawing/2014/main" id="{C51DFB00-429B-4FF6-99E4-7CAB9A942638}"/>
                  </a:ext>
                </a:extLst>
              </p:cNvPr>
              <p:cNvSpPr>
                <a:spLocks/>
              </p:cNvSpPr>
              <p:nvPr userDrawn="1"/>
            </p:nvSpPr>
            <p:spPr bwMode="auto">
              <a:xfrm>
                <a:off x="3590" y="1427"/>
                <a:ext cx="10"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1" y="0"/>
                      <a:pt x="1"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0" name="Freeform 438">
                <a:extLst>
                  <a:ext uri="{FF2B5EF4-FFF2-40B4-BE49-F238E27FC236}">
                    <a16:creationId xmlns:a16="http://schemas.microsoft.com/office/drawing/2014/main" id="{F488E28E-509B-4BA4-8F05-60B36F2C5964}"/>
                  </a:ext>
                </a:extLst>
              </p:cNvPr>
              <p:cNvSpPr>
                <a:spLocks/>
              </p:cNvSpPr>
              <p:nvPr userDrawn="1"/>
            </p:nvSpPr>
            <p:spPr bwMode="auto">
              <a:xfrm>
                <a:off x="3625" y="1447"/>
                <a:ext cx="9"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1" name="Freeform 439">
                <a:extLst>
                  <a:ext uri="{FF2B5EF4-FFF2-40B4-BE49-F238E27FC236}">
                    <a16:creationId xmlns:a16="http://schemas.microsoft.com/office/drawing/2014/main" id="{942C0D38-AE81-4CAA-9F06-13BE260218DE}"/>
                  </a:ext>
                </a:extLst>
              </p:cNvPr>
              <p:cNvSpPr>
                <a:spLocks/>
              </p:cNvSpPr>
              <p:nvPr userDrawn="1"/>
            </p:nvSpPr>
            <p:spPr bwMode="auto">
              <a:xfrm>
                <a:off x="3585" y="1422"/>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2" name="Freeform 440">
                <a:extLst>
                  <a:ext uri="{FF2B5EF4-FFF2-40B4-BE49-F238E27FC236}">
                    <a16:creationId xmlns:a16="http://schemas.microsoft.com/office/drawing/2014/main" id="{684E182F-BD67-4E7A-AD5A-543A144F5EF7}"/>
                  </a:ext>
                </a:extLst>
              </p:cNvPr>
              <p:cNvSpPr>
                <a:spLocks/>
              </p:cNvSpPr>
              <p:nvPr userDrawn="1"/>
            </p:nvSpPr>
            <p:spPr bwMode="auto">
              <a:xfrm>
                <a:off x="3585" y="1422"/>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3" name="Freeform 441">
                <a:extLst>
                  <a:ext uri="{FF2B5EF4-FFF2-40B4-BE49-F238E27FC236}">
                    <a16:creationId xmlns:a16="http://schemas.microsoft.com/office/drawing/2014/main" id="{5F3C575F-5D6D-404F-B8C1-4A19D0AD3903}"/>
                  </a:ext>
                </a:extLst>
              </p:cNvPr>
              <p:cNvSpPr>
                <a:spLocks/>
              </p:cNvSpPr>
              <p:nvPr userDrawn="1"/>
            </p:nvSpPr>
            <p:spPr bwMode="auto">
              <a:xfrm>
                <a:off x="3659" y="1432"/>
                <a:ext cx="45" cy="25"/>
              </a:xfrm>
              <a:custGeom>
                <a:avLst/>
                <a:gdLst>
                  <a:gd name="T0" fmla="*/ 7 w 9"/>
                  <a:gd name="T1" fmla="*/ 1 h 5"/>
                  <a:gd name="T2" fmla="*/ 2 w 9"/>
                  <a:gd name="T3" fmla="*/ 0 h 5"/>
                  <a:gd name="T4" fmla="*/ 2 w 9"/>
                  <a:gd name="T5" fmla="*/ 5 h 5"/>
                  <a:gd name="T6" fmla="*/ 4 w 9"/>
                  <a:gd name="T7" fmla="*/ 4 h 5"/>
                  <a:gd name="T8" fmla="*/ 2 w 9"/>
                  <a:gd name="T9" fmla="*/ 2 h 5"/>
                  <a:gd name="T10" fmla="*/ 5 w 9"/>
                  <a:gd name="T11" fmla="*/ 4 h 5"/>
                  <a:gd name="T12" fmla="*/ 9 w 9"/>
                  <a:gd name="T13" fmla="*/ 1 h 5"/>
                  <a:gd name="T14" fmla="*/ 6 w 9"/>
                  <a:gd name="T15" fmla="*/ 1 h 5"/>
                  <a:gd name="T16" fmla="*/ 7 w 9"/>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
                    <a:moveTo>
                      <a:pt x="7" y="1"/>
                    </a:moveTo>
                    <a:cubicBezTo>
                      <a:pt x="6" y="1"/>
                      <a:pt x="4" y="2"/>
                      <a:pt x="2" y="0"/>
                    </a:cubicBezTo>
                    <a:cubicBezTo>
                      <a:pt x="0" y="0"/>
                      <a:pt x="1" y="3"/>
                      <a:pt x="2" y="5"/>
                    </a:cubicBezTo>
                    <a:cubicBezTo>
                      <a:pt x="2" y="5"/>
                      <a:pt x="2" y="4"/>
                      <a:pt x="4" y="4"/>
                    </a:cubicBezTo>
                    <a:cubicBezTo>
                      <a:pt x="4" y="4"/>
                      <a:pt x="0" y="2"/>
                      <a:pt x="2" y="2"/>
                    </a:cubicBezTo>
                    <a:cubicBezTo>
                      <a:pt x="5" y="2"/>
                      <a:pt x="4" y="3"/>
                      <a:pt x="5" y="4"/>
                    </a:cubicBezTo>
                    <a:cubicBezTo>
                      <a:pt x="4" y="2"/>
                      <a:pt x="9" y="3"/>
                      <a:pt x="9" y="1"/>
                    </a:cubicBezTo>
                    <a:cubicBezTo>
                      <a:pt x="6" y="1"/>
                      <a:pt x="6" y="1"/>
                      <a:pt x="6" y="1"/>
                    </a:cubicBezTo>
                    <a:cubicBezTo>
                      <a:pt x="6" y="1"/>
                      <a:pt x="7"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4" name="Freeform 442">
                <a:extLst>
                  <a:ext uri="{FF2B5EF4-FFF2-40B4-BE49-F238E27FC236}">
                    <a16:creationId xmlns:a16="http://schemas.microsoft.com/office/drawing/2014/main" id="{FAC41251-194C-405D-B7E5-076350C1C302}"/>
                  </a:ext>
                </a:extLst>
              </p:cNvPr>
              <p:cNvSpPr>
                <a:spLocks/>
              </p:cNvSpPr>
              <p:nvPr userDrawn="1"/>
            </p:nvSpPr>
            <p:spPr bwMode="auto">
              <a:xfrm>
                <a:off x="3644" y="1452"/>
                <a:ext cx="25" cy="10"/>
              </a:xfrm>
              <a:custGeom>
                <a:avLst/>
                <a:gdLst>
                  <a:gd name="T0" fmla="*/ 1 w 5"/>
                  <a:gd name="T1" fmla="*/ 0 h 2"/>
                  <a:gd name="T2" fmla="*/ 0 w 5"/>
                  <a:gd name="T3" fmla="*/ 0 h 2"/>
                  <a:gd name="T4" fmla="*/ 3 w 5"/>
                  <a:gd name="T5" fmla="*/ 2 h 2"/>
                  <a:gd name="T6" fmla="*/ 5 w 5"/>
                  <a:gd name="T7" fmla="*/ 1 h 2"/>
                  <a:gd name="T8" fmla="*/ 4 w 5"/>
                  <a:gd name="T9" fmla="*/ 1 h 2"/>
                  <a:gd name="T10" fmla="*/ 3 w 5"/>
                  <a:gd name="T11" fmla="*/ 1 h 2"/>
                  <a:gd name="T12" fmla="*/ 1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1" y="0"/>
                    </a:moveTo>
                    <a:cubicBezTo>
                      <a:pt x="0" y="0"/>
                      <a:pt x="0" y="0"/>
                      <a:pt x="0" y="0"/>
                    </a:cubicBezTo>
                    <a:cubicBezTo>
                      <a:pt x="1" y="0"/>
                      <a:pt x="2" y="1"/>
                      <a:pt x="3" y="2"/>
                    </a:cubicBezTo>
                    <a:cubicBezTo>
                      <a:pt x="4" y="2"/>
                      <a:pt x="5" y="1"/>
                      <a:pt x="5" y="1"/>
                    </a:cubicBezTo>
                    <a:cubicBezTo>
                      <a:pt x="5" y="1"/>
                      <a:pt x="5" y="1"/>
                      <a:pt x="4" y="1"/>
                    </a:cubicBezTo>
                    <a:cubicBezTo>
                      <a:pt x="4" y="1"/>
                      <a:pt x="3" y="1"/>
                      <a:pt x="3"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5" name="Freeform 443">
                <a:extLst>
                  <a:ext uri="{FF2B5EF4-FFF2-40B4-BE49-F238E27FC236}">
                    <a16:creationId xmlns:a16="http://schemas.microsoft.com/office/drawing/2014/main" id="{DC2C59CE-0EA5-4EF4-A82C-05A04E8DD2CA}"/>
                  </a:ext>
                </a:extLst>
              </p:cNvPr>
              <p:cNvSpPr>
                <a:spLocks/>
              </p:cNvSpPr>
              <p:nvPr userDrawn="1"/>
            </p:nvSpPr>
            <p:spPr bwMode="auto">
              <a:xfrm>
                <a:off x="3615" y="1432"/>
                <a:ext cx="29" cy="20"/>
              </a:xfrm>
              <a:custGeom>
                <a:avLst/>
                <a:gdLst>
                  <a:gd name="T0" fmla="*/ 3 w 6"/>
                  <a:gd name="T1" fmla="*/ 2 h 4"/>
                  <a:gd name="T2" fmla="*/ 5 w 6"/>
                  <a:gd name="T3" fmla="*/ 1 h 4"/>
                  <a:gd name="T4" fmla="*/ 1 w 6"/>
                  <a:gd name="T5" fmla="*/ 1 h 4"/>
                  <a:gd name="T6" fmla="*/ 3 w 6"/>
                  <a:gd name="T7" fmla="*/ 2 h 4"/>
                  <a:gd name="T8" fmla="*/ 0 w 6"/>
                  <a:gd name="T9" fmla="*/ 1 h 4"/>
                  <a:gd name="T10" fmla="*/ 2 w 6"/>
                  <a:gd name="T11" fmla="*/ 3 h 4"/>
                  <a:gd name="T12" fmla="*/ 2 w 6"/>
                  <a:gd name="T13" fmla="*/ 3 h 4"/>
                  <a:gd name="T14" fmla="*/ 2 w 6"/>
                  <a:gd name="T15" fmla="*/ 3 h 4"/>
                  <a:gd name="T16" fmla="*/ 2 w 6"/>
                  <a:gd name="T17" fmla="*/ 3 h 4"/>
                  <a:gd name="T18" fmla="*/ 2 w 6"/>
                  <a:gd name="T19" fmla="*/ 3 h 4"/>
                  <a:gd name="T20" fmla="*/ 2 w 6"/>
                  <a:gd name="T21" fmla="*/ 3 h 4"/>
                  <a:gd name="T22" fmla="*/ 3 w 6"/>
                  <a:gd name="T23" fmla="*/ 2 h 4"/>
                  <a:gd name="T24" fmla="*/ 2 w 6"/>
                  <a:gd name="T25" fmla="*/ 3 h 4"/>
                  <a:gd name="T26" fmla="*/ 2 w 6"/>
                  <a:gd name="T27" fmla="*/ 3 h 4"/>
                  <a:gd name="T28" fmla="*/ 2 w 6"/>
                  <a:gd name="T29" fmla="*/ 3 h 4"/>
                  <a:gd name="T30" fmla="*/ 6 w 6"/>
                  <a:gd name="T31" fmla="*/ 4 h 4"/>
                  <a:gd name="T32" fmla="*/ 3 w 6"/>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3" y="2"/>
                    </a:moveTo>
                    <a:cubicBezTo>
                      <a:pt x="4" y="2"/>
                      <a:pt x="6" y="2"/>
                      <a:pt x="5" y="1"/>
                    </a:cubicBezTo>
                    <a:cubicBezTo>
                      <a:pt x="2" y="0"/>
                      <a:pt x="3" y="1"/>
                      <a:pt x="1" y="1"/>
                    </a:cubicBezTo>
                    <a:cubicBezTo>
                      <a:pt x="5" y="2"/>
                      <a:pt x="0" y="1"/>
                      <a:pt x="3" y="2"/>
                    </a:cubicBezTo>
                    <a:cubicBezTo>
                      <a:pt x="2" y="2"/>
                      <a:pt x="1" y="2"/>
                      <a:pt x="0" y="1"/>
                    </a:cubicBezTo>
                    <a:cubicBezTo>
                      <a:pt x="1" y="2"/>
                      <a:pt x="2" y="2"/>
                      <a:pt x="2" y="3"/>
                    </a:cubicBezTo>
                    <a:cubicBezTo>
                      <a:pt x="2" y="3"/>
                      <a:pt x="2" y="3"/>
                      <a:pt x="2" y="3"/>
                    </a:cubicBezTo>
                    <a:cubicBezTo>
                      <a:pt x="2" y="3"/>
                      <a:pt x="2" y="3"/>
                      <a:pt x="2" y="3"/>
                    </a:cubicBezTo>
                    <a:cubicBezTo>
                      <a:pt x="2" y="3"/>
                      <a:pt x="2" y="3"/>
                      <a:pt x="2" y="3"/>
                    </a:cubicBezTo>
                    <a:cubicBezTo>
                      <a:pt x="2" y="2"/>
                      <a:pt x="2" y="2"/>
                      <a:pt x="2" y="3"/>
                    </a:cubicBezTo>
                    <a:cubicBezTo>
                      <a:pt x="2" y="3"/>
                      <a:pt x="2" y="3"/>
                      <a:pt x="2" y="3"/>
                    </a:cubicBezTo>
                    <a:cubicBezTo>
                      <a:pt x="2" y="2"/>
                      <a:pt x="2" y="2"/>
                      <a:pt x="3" y="2"/>
                    </a:cubicBezTo>
                    <a:cubicBezTo>
                      <a:pt x="4" y="3"/>
                      <a:pt x="3" y="3"/>
                      <a:pt x="2" y="3"/>
                    </a:cubicBezTo>
                    <a:cubicBezTo>
                      <a:pt x="2" y="3"/>
                      <a:pt x="2" y="3"/>
                      <a:pt x="2" y="3"/>
                    </a:cubicBezTo>
                    <a:cubicBezTo>
                      <a:pt x="2" y="3"/>
                      <a:pt x="2" y="3"/>
                      <a:pt x="2" y="3"/>
                    </a:cubicBezTo>
                    <a:cubicBezTo>
                      <a:pt x="6" y="4"/>
                      <a:pt x="6" y="4"/>
                      <a:pt x="6" y="4"/>
                    </a:cubicBezTo>
                    <a:cubicBezTo>
                      <a:pt x="5" y="3"/>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6" name="Freeform 444">
                <a:extLst>
                  <a:ext uri="{FF2B5EF4-FFF2-40B4-BE49-F238E27FC236}">
                    <a16:creationId xmlns:a16="http://schemas.microsoft.com/office/drawing/2014/main" id="{3F06ADAE-C62E-45C2-BEB2-53000FA429F6}"/>
                  </a:ext>
                </a:extLst>
              </p:cNvPr>
              <p:cNvSpPr>
                <a:spLocks/>
              </p:cNvSpPr>
              <p:nvPr userDrawn="1"/>
            </p:nvSpPr>
            <p:spPr bwMode="auto">
              <a:xfrm>
                <a:off x="3560" y="13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7" name="Freeform 445">
                <a:extLst>
                  <a:ext uri="{FF2B5EF4-FFF2-40B4-BE49-F238E27FC236}">
                    <a16:creationId xmlns:a16="http://schemas.microsoft.com/office/drawing/2014/main" id="{F0DD2C4F-ED72-4941-856C-E6281304A372}"/>
                  </a:ext>
                </a:extLst>
              </p:cNvPr>
              <p:cNvSpPr>
                <a:spLocks/>
              </p:cNvSpPr>
              <p:nvPr userDrawn="1"/>
            </p:nvSpPr>
            <p:spPr bwMode="auto">
              <a:xfrm>
                <a:off x="3550" y="1362"/>
                <a:ext cx="15" cy="30"/>
              </a:xfrm>
              <a:custGeom>
                <a:avLst/>
                <a:gdLst>
                  <a:gd name="T0" fmla="*/ 2 w 3"/>
                  <a:gd name="T1" fmla="*/ 3 h 6"/>
                  <a:gd name="T2" fmla="*/ 1 w 3"/>
                  <a:gd name="T3" fmla="*/ 2 h 6"/>
                  <a:gd name="T4" fmla="*/ 2 w 3"/>
                  <a:gd name="T5" fmla="*/ 1 h 6"/>
                  <a:gd name="T6" fmla="*/ 1 w 3"/>
                  <a:gd name="T7" fmla="*/ 2 h 6"/>
                  <a:gd name="T8" fmla="*/ 1 w 3"/>
                  <a:gd name="T9" fmla="*/ 2 h 6"/>
                  <a:gd name="T10" fmla="*/ 2 w 3"/>
                  <a:gd name="T11" fmla="*/ 5 h 6"/>
                  <a:gd name="T12" fmla="*/ 2 w 3"/>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3"/>
                    </a:moveTo>
                    <a:cubicBezTo>
                      <a:pt x="2" y="2"/>
                      <a:pt x="2" y="2"/>
                      <a:pt x="1" y="2"/>
                    </a:cubicBezTo>
                    <a:cubicBezTo>
                      <a:pt x="1" y="1"/>
                      <a:pt x="1" y="1"/>
                      <a:pt x="2" y="1"/>
                    </a:cubicBezTo>
                    <a:cubicBezTo>
                      <a:pt x="1" y="1"/>
                      <a:pt x="0" y="0"/>
                      <a:pt x="1" y="2"/>
                    </a:cubicBezTo>
                    <a:cubicBezTo>
                      <a:pt x="1" y="2"/>
                      <a:pt x="1" y="2"/>
                      <a:pt x="1" y="2"/>
                    </a:cubicBezTo>
                    <a:cubicBezTo>
                      <a:pt x="2" y="3"/>
                      <a:pt x="2" y="6"/>
                      <a:pt x="2" y="5"/>
                    </a:cubicBezTo>
                    <a:cubicBezTo>
                      <a:pt x="2" y="5"/>
                      <a:pt x="3"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8" name="Freeform 446">
                <a:extLst>
                  <a:ext uri="{FF2B5EF4-FFF2-40B4-BE49-F238E27FC236}">
                    <a16:creationId xmlns:a16="http://schemas.microsoft.com/office/drawing/2014/main" id="{615E5019-7044-43F3-9A78-BEDD31E225A1}"/>
                  </a:ext>
                </a:extLst>
              </p:cNvPr>
              <p:cNvSpPr>
                <a:spLocks/>
              </p:cNvSpPr>
              <p:nvPr userDrawn="1"/>
            </p:nvSpPr>
            <p:spPr bwMode="auto">
              <a:xfrm>
                <a:off x="3590" y="1407"/>
                <a:ext cx="15" cy="10"/>
              </a:xfrm>
              <a:custGeom>
                <a:avLst/>
                <a:gdLst>
                  <a:gd name="T0" fmla="*/ 0 w 3"/>
                  <a:gd name="T1" fmla="*/ 1 h 2"/>
                  <a:gd name="T2" fmla="*/ 3 w 3"/>
                  <a:gd name="T3" fmla="*/ 2 h 2"/>
                  <a:gd name="T4" fmla="*/ 2 w 3"/>
                  <a:gd name="T5" fmla="*/ 1 h 2"/>
                  <a:gd name="T6" fmla="*/ 2 w 3"/>
                  <a:gd name="T7" fmla="*/ 1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0" y="1"/>
                      <a:pt x="3" y="2"/>
                      <a:pt x="3" y="2"/>
                    </a:cubicBezTo>
                    <a:cubicBezTo>
                      <a:pt x="2" y="1"/>
                      <a:pt x="2" y="1"/>
                      <a:pt x="2" y="1"/>
                    </a:cubicBezTo>
                    <a:cubicBezTo>
                      <a:pt x="2" y="1"/>
                      <a:pt x="2" y="1"/>
                      <a:pt x="2"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9" name="Freeform 447">
                <a:extLst>
                  <a:ext uri="{FF2B5EF4-FFF2-40B4-BE49-F238E27FC236}">
                    <a16:creationId xmlns:a16="http://schemas.microsoft.com/office/drawing/2014/main" id="{3C9E0255-1493-4503-A11E-AC669685CAE3}"/>
                  </a:ext>
                </a:extLst>
              </p:cNvPr>
              <p:cNvSpPr>
                <a:spLocks/>
              </p:cNvSpPr>
              <p:nvPr userDrawn="1"/>
            </p:nvSpPr>
            <p:spPr bwMode="auto">
              <a:xfrm>
                <a:off x="3669" y="1462"/>
                <a:ext cx="10" cy="5"/>
              </a:xfrm>
              <a:custGeom>
                <a:avLst/>
                <a:gdLst>
                  <a:gd name="T0" fmla="*/ 0 w 10"/>
                  <a:gd name="T1" fmla="*/ 0 h 5"/>
                  <a:gd name="T2" fmla="*/ 0 w 10"/>
                  <a:gd name="T3" fmla="*/ 5 h 5"/>
                  <a:gd name="T4" fmla="*/ 10 w 10"/>
                  <a:gd name="T5" fmla="*/ 0 h 5"/>
                  <a:gd name="T6" fmla="*/ 0 w 10"/>
                  <a:gd name="T7" fmla="*/ 0 h 5"/>
                </a:gdLst>
                <a:ahLst/>
                <a:cxnLst>
                  <a:cxn ang="0">
                    <a:pos x="T0" y="T1"/>
                  </a:cxn>
                  <a:cxn ang="0">
                    <a:pos x="T2" y="T3"/>
                  </a:cxn>
                  <a:cxn ang="0">
                    <a:pos x="T4" y="T5"/>
                  </a:cxn>
                  <a:cxn ang="0">
                    <a:pos x="T6" y="T7"/>
                  </a:cxn>
                </a:cxnLst>
                <a:rect l="0" t="0" r="r" b="b"/>
                <a:pathLst>
                  <a:path w="10" h="5">
                    <a:moveTo>
                      <a:pt x="0" y="0"/>
                    </a:moveTo>
                    <a:lnTo>
                      <a:pt x="0" y="5"/>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0" name="Freeform 448">
                <a:extLst>
                  <a:ext uri="{FF2B5EF4-FFF2-40B4-BE49-F238E27FC236}">
                    <a16:creationId xmlns:a16="http://schemas.microsoft.com/office/drawing/2014/main" id="{45DBAEEA-A6B9-4687-970E-D983437A1FED}"/>
                  </a:ext>
                </a:extLst>
              </p:cNvPr>
              <p:cNvSpPr>
                <a:spLocks/>
              </p:cNvSpPr>
              <p:nvPr userDrawn="1"/>
            </p:nvSpPr>
            <p:spPr bwMode="auto">
              <a:xfrm>
                <a:off x="3689" y="1467"/>
                <a:ext cx="10" cy="0"/>
              </a:xfrm>
              <a:custGeom>
                <a:avLst/>
                <a:gdLst>
                  <a:gd name="T0" fmla="*/ 5 w 10"/>
                  <a:gd name="T1" fmla="*/ 0 w 10"/>
                  <a:gd name="T2" fmla="*/ 10 w 10"/>
                  <a:gd name="T3" fmla="*/ 5 w 10"/>
                </a:gdLst>
                <a:ahLst/>
                <a:cxnLst>
                  <a:cxn ang="0">
                    <a:pos x="T0" y="0"/>
                  </a:cxn>
                  <a:cxn ang="0">
                    <a:pos x="T1" y="0"/>
                  </a:cxn>
                  <a:cxn ang="0">
                    <a:pos x="T2" y="0"/>
                  </a:cxn>
                  <a:cxn ang="0">
                    <a:pos x="T3" y="0"/>
                  </a:cxn>
                </a:cxnLst>
                <a:rect l="0" t="0" r="r" b="b"/>
                <a:pathLst>
                  <a:path w="10">
                    <a:moveTo>
                      <a:pt x="5" y="0"/>
                    </a:moveTo>
                    <a:lnTo>
                      <a:pt x="0" y="0"/>
                    </a:lnTo>
                    <a:lnTo>
                      <a:pt x="1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1" name="Freeform 449">
                <a:extLst>
                  <a:ext uri="{FF2B5EF4-FFF2-40B4-BE49-F238E27FC236}">
                    <a16:creationId xmlns:a16="http://schemas.microsoft.com/office/drawing/2014/main" id="{570042D8-DF06-4BE9-8681-6100DE5BEFB4}"/>
                  </a:ext>
                </a:extLst>
              </p:cNvPr>
              <p:cNvSpPr>
                <a:spLocks/>
              </p:cNvSpPr>
              <p:nvPr userDrawn="1"/>
            </p:nvSpPr>
            <p:spPr bwMode="auto">
              <a:xfrm>
                <a:off x="4301" y="1087"/>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2" name="Freeform 450">
                <a:extLst>
                  <a:ext uri="{FF2B5EF4-FFF2-40B4-BE49-F238E27FC236}">
                    <a16:creationId xmlns:a16="http://schemas.microsoft.com/office/drawing/2014/main" id="{8BAB503D-C395-4A52-8E5A-79257D1101FA}"/>
                  </a:ext>
                </a:extLst>
              </p:cNvPr>
              <p:cNvSpPr>
                <a:spLocks/>
              </p:cNvSpPr>
              <p:nvPr userDrawn="1"/>
            </p:nvSpPr>
            <p:spPr bwMode="auto">
              <a:xfrm>
                <a:off x="4341" y="1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3" name="Freeform 451">
                <a:extLst>
                  <a:ext uri="{FF2B5EF4-FFF2-40B4-BE49-F238E27FC236}">
                    <a16:creationId xmlns:a16="http://schemas.microsoft.com/office/drawing/2014/main" id="{05F585B1-6242-4F09-A416-0E946F787DFD}"/>
                  </a:ext>
                </a:extLst>
              </p:cNvPr>
              <p:cNvSpPr>
                <a:spLocks/>
              </p:cNvSpPr>
              <p:nvPr userDrawn="1"/>
            </p:nvSpPr>
            <p:spPr bwMode="auto">
              <a:xfrm>
                <a:off x="4182" y="1472"/>
                <a:ext cx="15" cy="10"/>
              </a:xfrm>
              <a:custGeom>
                <a:avLst/>
                <a:gdLst>
                  <a:gd name="T0" fmla="*/ 0 w 3"/>
                  <a:gd name="T1" fmla="*/ 0 h 2"/>
                  <a:gd name="T2" fmla="*/ 3 w 3"/>
                  <a:gd name="T3" fmla="*/ 1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3" y="2"/>
                      <a:pt x="3" y="1"/>
                    </a:cubicBezTo>
                    <a:cubicBezTo>
                      <a:pt x="3" y="0"/>
                      <a:pt x="3"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4" name="Freeform 452">
                <a:extLst>
                  <a:ext uri="{FF2B5EF4-FFF2-40B4-BE49-F238E27FC236}">
                    <a16:creationId xmlns:a16="http://schemas.microsoft.com/office/drawing/2014/main" id="{F2602924-0780-451C-89FB-8A500B587957}"/>
                  </a:ext>
                </a:extLst>
              </p:cNvPr>
              <p:cNvSpPr>
                <a:spLocks/>
              </p:cNvSpPr>
              <p:nvPr userDrawn="1"/>
            </p:nvSpPr>
            <p:spPr bwMode="auto">
              <a:xfrm>
                <a:off x="4470" y="1307"/>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5" name="Freeform 453">
                <a:extLst>
                  <a:ext uri="{FF2B5EF4-FFF2-40B4-BE49-F238E27FC236}">
                    <a16:creationId xmlns:a16="http://schemas.microsoft.com/office/drawing/2014/main" id="{2ECBD219-3F18-444E-BE39-6E5165FE739A}"/>
                  </a:ext>
                </a:extLst>
              </p:cNvPr>
              <p:cNvSpPr>
                <a:spLocks/>
              </p:cNvSpPr>
              <p:nvPr userDrawn="1"/>
            </p:nvSpPr>
            <p:spPr bwMode="auto">
              <a:xfrm>
                <a:off x="4455" y="129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6" name="Freeform 454">
                <a:extLst>
                  <a:ext uri="{FF2B5EF4-FFF2-40B4-BE49-F238E27FC236}">
                    <a16:creationId xmlns:a16="http://schemas.microsoft.com/office/drawing/2014/main" id="{1C60B436-8D84-42F7-9997-0BC9274E27C4}"/>
                  </a:ext>
                </a:extLst>
              </p:cNvPr>
              <p:cNvSpPr>
                <a:spLocks/>
              </p:cNvSpPr>
              <p:nvPr userDrawn="1"/>
            </p:nvSpPr>
            <p:spPr bwMode="auto">
              <a:xfrm>
                <a:off x="4187" y="928"/>
                <a:ext cx="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7" name="Freeform 455">
                <a:extLst>
                  <a:ext uri="{FF2B5EF4-FFF2-40B4-BE49-F238E27FC236}">
                    <a16:creationId xmlns:a16="http://schemas.microsoft.com/office/drawing/2014/main" id="{CF6A85AB-3417-463D-8A34-D6A79631E58D}"/>
                  </a:ext>
                </a:extLst>
              </p:cNvPr>
              <p:cNvSpPr>
                <a:spLocks/>
              </p:cNvSpPr>
              <p:nvPr userDrawn="1"/>
            </p:nvSpPr>
            <p:spPr bwMode="auto">
              <a:xfrm>
                <a:off x="3913" y="1447"/>
                <a:ext cx="15"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2" y="0"/>
                      <a:pt x="3" y="0"/>
                      <a:pt x="3"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8" name="Freeform 456">
                <a:extLst>
                  <a:ext uri="{FF2B5EF4-FFF2-40B4-BE49-F238E27FC236}">
                    <a16:creationId xmlns:a16="http://schemas.microsoft.com/office/drawing/2014/main" id="{0E79F361-2CCE-467A-9900-FDAC2A59838C}"/>
                  </a:ext>
                </a:extLst>
              </p:cNvPr>
              <p:cNvSpPr>
                <a:spLocks/>
              </p:cNvSpPr>
              <p:nvPr userDrawn="1"/>
            </p:nvSpPr>
            <p:spPr bwMode="auto">
              <a:xfrm>
                <a:off x="4336" y="105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9" name="Freeform 457">
                <a:extLst>
                  <a:ext uri="{FF2B5EF4-FFF2-40B4-BE49-F238E27FC236}">
                    <a16:creationId xmlns:a16="http://schemas.microsoft.com/office/drawing/2014/main" id="{C3B3BE86-D5AB-4EDE-BF6C-A2C6EFA7C291}"/>
                  </a:ext>
                </a:extLst>
              </p:cNvPr>
              <p:cNvSpPr>
                <a:spLocks/>
              </p:cNvSpPr>
              <p:nvPr userDrawn="1"/>
            </p:nvSpPr>
            <p:spPr bwMode="auto">
              <a:xfrm>
                <a:off x="3928" y="1437"/>
                <a:ext cx="20" cy="10"/>
              </a:xfrm>
              <a:custGeom>
                <a:avLst/>
                <a:gdLst>
                  <a:gd name="T0" fmla="*/ 4 w 4"/>
                  <a:gd name="T1" fmla="*/ 0 h 2"/>
                  <a:gd name="T2" fmla="*/ 3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4" y="0"/>
                      <a:pt x="3" y="0"/>
                      <a:pt x="3" y="0"/>
                    </a:cubicBezTo>
                    <a:cubicBezTo>
                      <a:pt x="2" y="1"/>
                      <a:pt x="1" y="1"/>
                      <a:pt x="0" y="2"/>
                    </a:cubicBezTo>
                    <a:cubicBezTo>
                      <a:pt x="2" y="2"/>
                      <a:pt x="3"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0" name="Freeform 458">
                <a:extLst>
                  <a:ext uri="{FF2B5EF4-FFF2-40B4-BE49-F238E27FC236}">
                    <a16:creationId xmlns:a16="http://schemas.microsoft.com/office/drawing/2014/main" id="{9F81DB8F-C4C8-4F9C-A17B-83A3F526E3C8}"/>
                  </a:ext>
                </a:extLst>
              </p:cNvPr>
              <p:cNvSpPr>
                <a:spLocks/>
              </p:cNvSpPr>
              <p:nvPr userDrawn="1"/>
            </p:nvSpPr>
            <p:spPr bwMode="auto">
              <a:xfrm>
                <a:off x="3779" y="997"/>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1" name="Freeform 459">
                <a:extLst>
                  <a:ext uri="{FF2B5EF4-FFF2-40B4-BE49-F238E27FC236}">
                    <a16:creationId xmlns:a16="http://schemas.microsoft.com/office/drawing/2014/main" id="{AE62E2D0-430A-4E16-99D7-891A68820208}"/>
                  </a:ext>
                </a:extLst>
              </p:cNvPr>
              <p:cNvSpPr>
                <a:spLocks/>
              </p:cNvSpPr>
              <p:nvPr userDrawn="1"/>
            </p:nvSpPr>
            <p:spPr bwMode="auto">
              <a:xfrm>
                <a:off x="3600" y="1087"/>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2" name="Freeform 460">
                <a:extLst>
                  <a:ext uri="{FF2B5EF4-FFF2-40B4-BE49-F238E27FC236}">
                    <a16:creationId xmlns:a16="http://schemas.microsoft.com/office/drawing/2014/main" id="{F934DA8A-F2A8-498B-A99B-9B7326F24CF8}"/>
                  </a:ext>
                </a:extLst>
              </p:cNvPr>
              <p:cNvSpPr>
                <a:spLocks/>
              </p:cNvSpPr>
              <p:nvPr userDrawn="1"/>
            </p:nvSpPr>
            <p:spPr bwMode="auto">
              <a:xfrm>
                <a:off x="3774" y="1477"/>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3" name="Freeform 461">
                <a:extLst>
                  <a:ext uri="{FF2B5EF4-FFF2-40B4-BE49-F238E27FC236}">
                    <a16:creationId xmlns:a16="http://schemas.microsoft.com/office/drawing/2014/main" id="{3934D65D-D90A-4123-86EC-FB1ABF3B7021}"/>
                  </a:ext>
                </a:extLst>
              </p:cNvPr>
              <p:cNvSpPr>
                <a:spLocks/>
              </p:cNvSpPr>
              <p:nvPr userDrawn="1"/>
            </p:nvSpPr>
            <p:spPr bwMode="auto">
              <a:xfrm>
                <a:off x="3759" y="14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4" name="Freeform 462">
                <a:extLst>
                  <a:ext uri="{FF2B5EF4-FFF2-40B4-BE49-F238E27FC236}">
                    <a16:creationId xmlns:a16="http://schemas.microsoft.com/office/drawing/2014/main" id="{BAF48DD2-C822-43A3-9D74-A0EF44C1A5D4}"/>
                  </a:ext>
                </a:extLst>
              </p:cNvPr>
              <p:cNvSpPr>
                <a:spLocks/>
              </p:cNvSpPr>
              <p:nvPr userDrawn="1"/>
            </p:nvSpPr>
            <p:spPr bwMode="auto">
              <a:xfrm>
                <a:off x="3973" y="13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5" name="Freeform 463">
                <a:extLst>
                  <a:ext uri="{FF2B5EF4-FFF2-40B4-BE49-F238E27FC236}">
                    <a16:creationId xmlns:a16="http://schemas.microsoft.com/office/drawing/2014/main" id="{F3A7335D-02FC-4219-9AE6-2457DDB92FEB}"/>
                  </a:ext>
                </a:extLst>
              </p:cNvPr>
              <p:cNvSpPr>
                <a:spLocks/>
              </p:cNvSpPr>
              <p:nvPr userDrawn="1"/>
            </p:nvSpPr>
            <p:spPr bwMode="auto">
              <a:xfrm>
                <a:off x="3774" y="147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6" name="Freeform 464">
                <a:extLst>
                  <a:ext uri="{FF2B5EF4-FFF2-40B4-BE49-F238E27FC236}">
                    <a16:creationId xmlns:a16="http://schemas.microsoft.com/office/drawing/2014/main" id="{3BEA9D91-CEE9-4730-9DF4-47544F5B7FAB}"/>
                  </a:ext>
                </a:extLst>
              </p:cNvPr>
              <p:cNvSpPr>
                <a:spLocks/>
              </p:cNvSpPr>
              <p:nvPr userDrawn="1"/>
            </p:nvSpPr>
            <p:spPr bwMode="auto">
              <a:xfrm>
                <a:off x="3769" y="147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7" name="Freeform 465">
                <a:extLst>
                  <a:ext uri="{FF2B5EF4-FFF2-40B4-BE49-F238E27FC236}">
                    <a16:creationId xmlns:a16="http://schemas.microsoft.com/office/drawing/2014/main" id="{5183D365-C272-49D7-8013-D2CD55183F5D}"/>
                  </a:ext>
                </a:extLst>
              </p:cNvPr>
              <p:cNvSpPr>
                <a:spLocks/>
              </p:cNvSpPr>
              <p:nvPr userDrawn="1"/>
            </p:nvSpPr>
            <p:spPr bwMode="auto">
              <a:xfrm>
                <a:off x="3779" y="147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8" name="Freeform 466">
                <a:extLst>
                  <a:ext uri="{FF2B5EF4-FFF2-40B4-BE49-F238E27FC236}">
                    <a16:creationId xmlns:a16="http://schemas.microsoft.com/office/drawing/2014/main" id="{25BB0475-AF01-408F-80D9-2E0636551B13}"/>
                  </a:ext>
                </a:extLst>
              </p:cNvPr>
              <p:cNvSpPr>
                <a:spLocks/>
              </p:cNvSpPr>
              <p:nvPr userDrawn="1"/>
            </p:nvSpPr>
            <p:spPr bwMode="auto">
              <a:xfrm>
                <a:off x="3988" y="7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9" name="Rectangle 467">
                <a:extLst>
                  <a:ext uri="{FF2B5EF4-FFF2-40B4-BE49-F238E27FC236}">
                    <a16:creationId xmlns:a16="http://schemas.microsoft.com/office/drawing/2014/main" id="{213DA73C-7559-482F-BFE9-F63E2D34CC48}"/>
                  </a:ext>
                </a:extLst>
              </p:cNvPr>
              <p:cNvSpPr>
                <a:spLocks noChangeArrowheads="1"/>
              </p:cNvSpPr>
              <p:nvPr userDrawn="1"/>
            </p:nvSpPr>
            <p:spPr bwMode="auto">
              <a:xfrm>
                <a:off x="4296" y="142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0" name="Freeform 468">
                <a:extLst>
                  <a:ext uri="{FF2B5EF4-FFF2-40B4-BE49-F238E27FC236}">
                    <a16:creationId xmlns:a16="http://schemas.microsoft.com/office/drawing/2014/main" id="{DB1138A5-D96F-461B-9AE1-CD0C0258D82E}"/>
                  </a:ext>
                </a:extLst>
              </p:cNvPr>
              <p:cNvSpPr>
                <a:spLocks/>
              </p:cNvSpPr>
              <p:nvPr userDrawn="1"/>
            </p:nvSpPr>
            <p:spPr bwMode="auto">
              <a:xfrm>
                <a:off x="4296" y="1412"/>
                <a:ext cx="15" cy="20"/>
              </a:xfrm>
              <a:custGeom>
                <a:avLst/>
                <a:gdLst>
                  <a:gd name="T0" fmla="*/ 3 w 3"/>
                  <a:gd name="T1" fmla="*/ 0 h 4"/>
                  <a:gd name="T2" fmla="*/ 0 w 3"/>
                  <a:gd name="T3" fmla="*/ 2 h 4"/>
                  <a:gd name="T4" fmla="*/ 1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2" y="2"/>
                      <a:pt x="1" y="2"/>
                      <a:pt x="0" y="2"/>
                    </a:cubicBezTo>
                    <a:cubicBezTo>
                      <a:pt x="1" y="4"/>
                      <a:pt x="1" y="4"/>
                      <a:pt x="1" y="4"/>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1" name="Freeform 469">
                <a:extLst>
                  <a:ext uri="{FF2B5EF4-FFF2-40B4-BE49-F238E27FC236}">
                    <a16:creationId xmlns:a16="http://schemas.microsoft.com/office/drawing/2014/main" id="{1B8EC944-504E-4361-89BA-5B0598EC46A2}"/>
                  </a:ext>
                </a:extLst>
              </p:cNvPr>
              <p:cNvSpPr>
                <a:spLocks noEditPoints="1"/>
              </p:cNvSpPr>
              <p:nvPr userDrawn="1"/>
            </p:nvSpPr>
            <p:spPr bwMode="auto">
              <a:xfrm>
                <a:off x="3565" y="713"/>
                <a:ext cx="930" cy="764"/>
              </a:xfrm>
              <a:custGeom>
                <a:avLst/>
                <a:gdLst>
                  <a:gd name="T0" fmla="*/ 143 w 187"/>
                  <a:gd name="T1" fmla="*/ 70 h 153"/>
                  <a:gd name="T2" fmla="*/ 154 w 187"/>
                  <a:gd name="T3" fmla="*/ 77 h 153"/>
                  <a:gd name="T4" fmla="*/ 158 w 187"/>
                  <a:gd name="T5" fmla="*/ 79 h 153"/>
                  <a:gd name="T6" fmla="*/ 167 w 187"/>
                  <a:gd name="T7" fmla="*/ 87 h 153"/>
                  <a:gd name="T8" fmla="*/ 177 w 187"/>
                  <a:gd name="T9" fmla="*/ 99 h 153"/>
                  <a:gd name="T10" fmla="*/ 180 w 187"/>
                  <a:gd name="T11" fmla="*/ 114 h 153"/>
                  <a:gd name="T12" fmla="*/ 181 w 187"/>
                  <a:gd name="T13" fmla="*/ 120 h 153"/>
                  <a:gd name="T14" fmla="*/ 179 w 187"/>
                  <a:gd name="T15" fmla="*/ 120 h 153"/>
                  <a:gd name="T16" fmla="*/ 174 w 187"/>
                  <a:gd name="T17" fmla="*/ 127 h 153"/>
                  <a:gd name="T18" fmla="*/ 165 w 187"/>
                  <a:gd name="T19" fmla="*/ 137 h 153"/>
                  <a:gd name="T20" fmla="*/ 147 w 187"/>
                  <a:gd name="T21" fmla="*/ 147 h 153"/>
                  <a:gd name="T22" fmla="*/ 138 w 187"/>
                  <a:gd name="T23" fmla="*/ 143 h 153"/>
                  <a:gd name="T24" fmla="*/ 123 w 187"/>
                  <a:gd name="T25" fmla="*/ 143 h 153"/>
                  <a:gd name="T26" fmla="*/ 120 w 187"/>
                  <a:gd name="T27" fmla="*/ 141 h 153"/>
                  <a:gd name="T28" fmla="*/ 111 w 187"/>
                  <a:gd name="T29" fmla="*/ 140 h 153"/>
                  <a:gd name="T30" fmla="*/ 97 w 187"/>
                  <a:gd name="T31" fmla="*/ 140 h 153"/>
                  <a:gd name="T32" fmla="*/ 87 w 187"/>
                  <a:gd name="T33" fmla="*/ 134 h 153"/>
                  <a:gd name="T34" fmla="*/ 69 w 187"/>
                  <a:gd name="T35" fmla="*/ 139 h 153"/>
                  <a:gd name="T36" fmla="*/ 58 w 187"/>
                  <a:gd name="T37" fmla="*/ 147 h 153"/>
                  <a:gd name="T38" fmla="*/ 45 w 187"/>
                  <a:gd name="T39" fmla="*/ 147 h 153"/>
                  <a:gd name="T40" fmla="*/ 28 w 187"/>
                  <a:gd name="T41" fmla="*/ 150 h 153"/>
                  <a:gd name="T42" fmla="*/ 42 w 187"/>
                  <a:gd name="T43" fmla="*/ 152 h 153"/>
                  <a:gd name="T44" fmla="*/ 51 w 187"/>
                  <a:gd name="T45" fmla="*/ 152 h 153"/>
                  <a:gd name="T46" fmla="*/ 78 w 187"/>
                  <a:gd name="T47" fmla="*/ 144 h 153"/>
                  <a:gd name="T48" fmla="*/ 89 w 187"/>
                  <a:gd name="T49" fmla="*/ 143 h 153"/>
                  <a:gd name="T50" fmla="*/ 98 w 187"/>
                  <a:gd name="T51" fmla="*/ 144 h 153"/>
                  <a:gd name="T52" fmla="*/ 122 w 187"/>
                  <a:gd name="T53" fmla="*/ 151 h 153"/>
                  <a:gd name="T54" fmla="*/ 127 w 187"/>
                  <a:gd name="T55" fmla="*/ 151 h 153"/>
                  <a:gd name="T56" fmla="*/ 143 w 187"/>
                  <a:gd name="T57" fmla="*/ 150 h 153"/>
                  <a:gd name="T58" fmla="*/ 166 w 187"/>
                  <a:gd name="T59" fmla="*/ 144 h 153"/>
                  <a:gd name="T60" fmla="*/ 185 w 187"/>
                  <a:gd name="T61" fmla="*/ 128 h 153"/>
                  <a:gd name="T62" fmla="*/ 186 w 187"/>
                  <a:gd name="T63" fmla="*/ 110 h 153"/>
                  <a:gd name="T64" fmla="*/ 180 w 187"/>
                  <a:gd name="T65" fmla="*/ 92 h 153"/>
                  <a:gd name="T66" fmla="*/ 172 w 187"/>
                  <a:gd name="T67" fmla="*/ 78 h 153"/>
                  <a:gd name="T68" fmla="*/ 152 w 187"/>
                  <a:gd name="T69" fmla="*/ 67 h 153"/>
                  <a:gd name="T70" fmla="*/ 138 w 187"/>
                  <a:gd name="T71" fmla="*/ 50 h 153"/>
                  <a:gd name="T72" fmla="*/ 130 w 187"/>
                  <a:gd name="T73" fmla="*/ 30 h 153"/>
                  <a:gd name="T74" fmla="*/ 115 w 187"/>
                  <a:gd name="T75" fmla="*/ 13 h 153"/>
                  <a:gd name="T76" fmla="*/ 86 w 187"/>
                  <a:gd name="T77" fmla="*/ 0 h 153"/>
                  <a:gd name="T78" fmla="*/ 77 w 187"/>
                  <a:gd name="T79" fmla="*/ 3 h 153"/>
                  <a:gd name="T80" fmla="*/ 63 w 187"/>
                  <a:gd name="T81" fmla="*/ 11 h 153"/>
                  <a:gd name="T82" fmla="*/ 45 w 187"/>
                  <a:gd name="T83" fmla="*/ 33 h 153"/>
                  <a:gd name="T84" fmla="*/ 38 w 187"/>
                  <a:gd name="T85" fmla="*/ 49 h 153"/>
                  <a:gd name="T86" fmla="*/ 21 w 187"/>
                  <a:gd name="T87" fmla="*/ 69 h 153"/>
                  <a:gd name="T88" fmla="*/ 5 w 187"/>
                  <a:gd name="T89" fmla="*/ 78 h 153"/>
                  <a:gd name="T90" fmla="*/ 10 w 187"/>
                  <a:gd name="T91" fmla="*/ 82 h 153"/>
                  <a:gd name="T92" fmla="*/ 25 w 187"/>
                  <a:gd name="T93" fmla="*/ 75 h 153"/>
                  <a:gd name="T94" fmla="*/ 41 w 187"/>
                  <a:gd name="T95" fmla="*/ 58 h 153"/>
                  <a:gd name="T96" fmla="*/ 47 w 187"/>
                  <a:gd name="T97" fmla="*/ 48 h 153"/>
                  <a:gd name="T98" fmla="*/ 56 w 187"/>
                  <a:gd name="T99" fmla="*/ 29 h 153"/>
                  <a:gd name="T100" fmla="*/ 69 w 187"/>
                  <a:gd name="T101" fmla="*/ 15 h 153"/>
                  <a:gd name="T102" fmla="*/ 84 w 187"/>
                  <a:gd name="T103" fmla="*/ 7 h 153"/>
                  <a:gd name="T104" fmla="*/ 85 w 187"/>
                  <a:gd name="T105" fmla="*/ 8 h 153"/>
                  <a:gd name="T106" fmla="*/ 91 w 187"/>
                  <a:gd name="T107" fmla="*/ 9 h 153"/>
                  <a:gd name="T108" fmla="*/ 103 w 187"/>
                  <a:gd name="T109" fmla="*/ 14 h 153"/>
                  <a:gd name="T110" fmla="*/ 111 w 187"/>
                  <a:gd name="T111" fmla="*/ 20 h 153"/>
                  <a:gd name="T112" fmla="*/ 117 w 187"/>
                  <a:gd name="T113" fmla="*/ 27 h 153"/>
                  <a:gd name="T114" fmla="*/ 124 w 187"/>
                  <a:gd name="T115" fmla="*/ 40 h 153"/>
                  <a:gd name="T116" fmla="*/ 130 w 187"/>
                  <a:gd name="T117" fmla="*/ 55 h 153"/>
                  <a:gd name="T118" fmla="*/ 164 w 187"/>
                  <a:gd name="T119" fmla="*/ 82 h 153"/>
                  <a:gd name="T120" fmla="*/ 50 w 187"/>
                  <a:gd name="T121" fmla="*/ 1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 h="153">
                    <a:moveTo>
                      <a:pt x="136" y="62"/>
                    </a:moveTo>
                    <a:cubicBezTo>
                      <a:pt x="137" y="65"/>
                      <a:pt x="137" y="65"/>
                      <a:pt x="137" y="65"/>
                    </a:cubicBezTo>
                    <a:cubicBezTo>
                      <a:pt x="134" y="63"/>
                      <a:pt x="133" y="61"/>
                      <a:pt x="134" y="64"/>
                    </a:cubicBezTo>
                    <a:cubicBezTo>
                      <a:pt x="135" y="63"/>
                      <a:pt x="136" y="65"/>
                      <a:pt x="138" y="67"/>
                    </a:cubicBezTo>
                    <a:cubicBezTo>
                      <a:pt x="140" y="69"/>
                      <a:pt x="141" y="70"/>
                      <a:pt x="143" y="69"/>
                    </a:cubicBezTo>
                    <a:cubicBezTo>
                      <a:pt x="143" y="71"/>
                      <a:pt x="143" y="71"/>
                      <a:pt x="143" y="71"/>
                    </a:cubicBezTo>
                    <a:cubicBezTo>
                      <a:pt x="143" y="71"/>
                      <a:pt x="143" y="71"/>
                      <a:pt x="143" y="70"/>
                    </a:cubicBezTo>
                    <a:cubicBezTo>
                      <a:pt x="144" y="74"/>
                      <a:pt x="146" y="71"/>
                      <a:pt x="149" y="73"/>
                    </a:cubicBezTo>
                    <a:cubicBezTo>
                      <a:pt x="150" y="74"/>
                      <a:pt x="150" y="75"/>
                      <a:pt x="149" y="75"/>
                    </a:cubicBezTo>
                    <a:cubicBezTo>
                      <a:pt x="149" y="75"/>
                      <a:pt x="150" y="75"/>
                      <a:pt x="151" y="76"/>
                    </a:cubicBezTo>
                    <a:cubicBezTo>
                      <a:pt x="151" y="76"/>
                      <a:pt x="152" y="76"/>
                      <a:pt x="152" y="76"/>
                    </a:cubicBezTo>
                    <a:cubicBezTo>
                      <a:pt x="153" y="76"/>
                      <a:pt x="153" y="76"/>
                      <a:pt x="153" y="76"/>
                    </a:cubicBezTo>
                    <a:cubicBezTo>
                      <a:pt x="154" y="76"/>
                      <a:pt x="153" y="77"/>
                      <a:pt x="153" y="76"/>
                    </a:cubicBezTo>
                    <a:cubicBezTo>
                      <a:pt x="153" y="76"/>
                      <a:pt x="154" y="77"/>
                      <a:pt x="154" y="77"/>
                    </a:cubicBezTo>
                    <a:cubicBezTo>
                      <a:pt x="155" y="77"/>
                      <a:pt x="156" y="78"/>
                      <a:pt x="156" y="78"/>
                    </a:cubicBezTo>
                    <a:cubicBezTo>
                      <a:pt x="156" y="78"/>
                      <a:pt x="156" y="78"/>
                      <a:pt x="156" y="78"/>
                    </a:cubicBezTo>
                    <a:cubicBezTo>
                      <a:pt x="157" y="78"/>
                      <a:pt x="158" y="78"/>
                      <a:pt x="159" y="78"/>
                    </a:cubicBezTo>
                    <a:cubicBezTo>
                      <a:pt x="160" y="79"/>
                      <a:pt x="159" y="78"/>
                      <a:pt x="159" y="78"/>
                    </a:cubicBezTo>
                    <a:cubicBezTo>
                      <a:pt x="159" y="78"/>
                      <a:pt x="159" y="78"/>
                      <a:pt x="160" y="78"/>
                    </a:cubicBezTo>
                    <a:cubicBezTo>
                      <a:pt x="160" y="79"/>
                      <a:pt x="161" y="79"/>
                      <a:pt x="161" y="79"/>
                    </a:cubicBezTo>
                    <a:cubicBezTo>
                      <a:pt x="161" y="80"/>
                      <a:pt x="160" y="79"/>
                      <a:pt x="158" y="79"/>
                    </a:cubicBezTo>
                    <a:cubicBezTo>
                      <a:pt x="159" y="82"/>
                      <a:pt x="160" y="79"/>
                      <a:pt x="163" y="83"/>
                    </a:cubicBezTo>
                    <a:cubicBezTo>
                      <a:pt x="163" y="83"/>
                      <a:pt x="161" y="82"/>
                      <a:pt x="161" y="82"/>
                    </a:cubicBezTo>
                    <a:cubicBezTo>
                      <a:pt x="162" y="84"/>
                      <a:pt x="163" y="84"/>
                      <a:pt x="164" y="86"/>
                    </a:cubicBezTo>
                    <a:cubicBezTo>
                      <a:pt x="164" y="86"/>
                      <a:pt x="162" y="82"/>
                      <a:pt x="164" y="82"/>
                    </a:cubicBezTo>
                    <a:cubicBezTo>
                      <a:pt x="165" y="83"/>
                      <a:pt x="165" y="83"/>
                      <a:pt x="167" y="84"/>
                    </a:cubicBezTo>
                    <a:cubicBezTo>
                      <a:pt x="166" y="85"/>
                      <a:pt x="167" y="85"/>
                      <a:pt x="168" y="86"/>
                    </a:cubicBezTo>
                    <a:cubicBezTo>
                      <a:pt x="167" y="87"/>
                      <a:pt x="167" y="87"/>
                      <a:pt x="167" y="87"/>
                    </a:cubicBezTo>
                    <a:cubicBezTo>
                      <a:pt x="169" y="88"/>
                      <a:pt x="169" y="87"/>
                      <a:pt x="170" y="88"/>
                    </a:cubicBezTo>
                    <a:cubicBezTo>
                      <a:pt x="171" y="89"/>
                      <a:pt x="171" y="90"/>
                      <a:pt x="170" y="91"/>
                    </a:cubicBezTo>
                    <a:cubicBezTo>
                      <a:pt x="172" y="93"/>
                      <a:pt x="170" y="88"/>
                      <a:pt x="172" y="91"/>
                    </a:cubicBezTo>
                    <a:cubicBezTo>
                      <a:pt x="173" y="93"/>
                      <a:pt x="175" y="94"/>
                      <a:pt x="177" y="97"/>
                    </a:cubicBezTo>
                    <a:cubicBezTo>
                      <a:pt x="177" y="99"/>
                      <a:pt x="176" y="97"/>
                      <a:pt x="176" y="97"/>
                    </a:cubicBezTo>
                    <a:cubicBezTo>
                      <a:pt x="177" y="99"/>
                      <a:pt x="177" y="99"/>
                      <a:pt x="177" y="99"/>
                    </a:cubicBezTo>
                    <a:cubicBezTo>
                      <a:pt x="177" y="99"/>
                      <a:pt x="177" y="99"/>
                      <a:pt x="177" y="99"/>
                    </a:cubicBezTo>
                    <a:cubicBezTo>
                      <a:pt x="177" y="100"/>
                      <a:pt x="178" y="99"/>
                      <a:pt x="179" y="101"/>
                    </a:cubicBezTo>
                    <a:cubicBezTo>
                      <a:pt x="180" y="101"/>
                      <a:pt x="179" y="102"/>
                      <a:pt x="179" y="103"/>
                    </a:cubicBezTo>
                    <a:cubicBezTo>
                      <a:pt x="179" y="104"/>
                      <a:pt x="179" y="105"/>
                      <a:pt x="179" y="105"/>
                    </a:cubicBezTo>
                    <a:cubicBezTo>
                      <a:pt x="179" y="106"/>
                      <a:pt x="179" y="107"/>
                      <a:pt x="180" y="107"/>
                    </a:cubicBezTo>
                    <a:cubicBezTo>
                      <a:pt x="179" y="108"/>
                      <a:pt x="179" y="107"/>
                      <a:pt x="178" y="107"/>
                    </a:cubicBezTo>
                    <a:cubicBezTo>
                      <a:pt x="180" y="111"/>
                      <a:pt x="179" y="110"/>
                      <a:pt x="181" y="113"/>
                    </a:cubicBezTo>
                    <a:cubicBezTo>
                      <a:pt x="181" y="113"/>
                      <a:pt x="181" y="114"/>
                      <a:pt x="180" y="114"/>
                    </a:cubicBezTo>
                    <a:cubicBezTo>
                      <a:pt x="180" y="115"/>
                      <a:pt x="180" y="116"/>
                      <a:pt x="180" y="116"/>
                    </a:cubicBezTo>
                    <a:cubicBezTo>
                      <a:pt x="181" y="114"/>
                      <a:pt x="182" y="116"/>
                      <a:pt x="182" y="119"/>
                    </a:cubicBezTo>
                    <a:cubicBezTo>
                      <a:pt x="183" y="118"/>
                      <a:pt x="183" y="118"/>
                      <a:pt x="184" y="117"/>
                    </a:cubicBezTo>
                    <a:cubicBezTo>
                      <a:pt x="184" y="117"/>
                      <a:pt x="184" y="121"/>
                      <a:pt x="184" y="121"/>
                    </a:cubicBezTo>
                    <a:cubicBezTo>
                      <a:pt x="183" y="121"/>
                      <a:pt x="183" y="121"/>
                      <a:pt x="183" y="120"/>
                    </a:cubicBezTo>
                    <a:cubicBezTo>
                      <a:pt x="183" y="120"/>
                      <a:pt x="183" y="121"/>
                      <a:pt x="183" y="121"/>
                    </a:cubicBezTo>
                    <a:cubicBezTo>
                      <a:pt x="182" y="122"/>
                      <a:pt x="181" y="121"/>
                      <a:pt x="181" y="120"/>
                    </a:cubicBezTo>
                    <a:cubicBezTo>
                      <a:pt x="182" y="119"/>
                      <a:pt x="182" y="119"/>
                      <a:pt x="182" y="119"/>
                    </a:cubicBezTo>
                    <a:cubicBezTo>
                      <a:pt x="181" y="118"/>
                      <a:pt x="181" y="117"/>
                      <a:pt x="180" y="117"/>
                    </a:cubicBezTo>
                    <a:cubicBezTo>
                      <a:pt x="180" y="117"/>
                      <a:pt x="180" y="118"/>
                      <a:pt x="180" y="118"/>
                    </a:cubicBezTo>
                    <a:cubicBezTo>
                      <a:pt x="180" y="118"/>
                      <a:pt x="180" y="118"/>
                      <a:pt x="180" y="118"/>
                    </a:cubicBezTo>
                    <a:cubicBezTo>
                      <a:pt x="179" y="118"/>
                      <a:pt x="180" y="118"/>
                      <a:pt x="180" y="119"/>
                    </a:cubicBezTo>
                    <a:cubicBezTo>
                      <a:pt x="178" y="119"/>
                      <a:pt x="178" y="119"/>
                      <a:pt x="178" y="119"/>
                    </a:cubicBezTo>
                    <a:cubicBezTo>
                      <a:pt x="179" y="120"/>
                      <a:pt x="179" y="120"/>
                      <a:pt x="179" y="120"/>
                    </a:cubicBezTo>
                    <a:cubicBezTo>
                      <a:pt x="176" y="123"/>
                      <a:pt x="176" y="123"/>
                      <a:pt x="176" y="123"/>
                    </a:cubicBezTo>
                    <a:cubicBezTo>
                      <a:pt x="177" y="125"/>
                      <a:pt x="176" y="126"/>
                      <a:pt x="176" y="128"/>
                    </a:cubicBezTo>
                    <a:cubicBezTo>
                      <a:pt x="176" y="130"/>
                      <a:pt x="175" y="132"/>
                      <a:pt x="174" y="134"/>
                    </a:cubicBezTo>
                    <a:cubicBezTo>
                      <a:pt x="174" y="132"/>
                      <a:pt x="173" y="133"/>
                      <a:pt x="172" y="132"/>
                    </a:cubicBezTo>
                    <a:cubicBezTo>
                      <a:pt x="173" y="132"/>
                      <a:pt x="173" y="131"/>
                      <a:pt x="174" y="130"/>
                    </a:cubicBezTo>
                    <a:cubicBezTo>
                      <a:pt x="174" y="129"/>
                      <a:pt x="175" y="128"/>
                      <a:pt x="175" y="127"/>
                    </a:cubicBezTo>
                    <a:cubicBezTo>
                      <a:pt x="175" y="128"/>
                      <a:pt x="174" y="127"/>
                      <a:pt x="174" y="127"/>
                    </a:cubicBezTo>
                    <a:cubicBezTo>
                      <a:pt x="174" y="127"/>
                      <a:pt x="174" y="128"/>
                      <a:pt x="173" y="129"/>
                    </a:cubicBezTo>
                    <a:cubicBezTo>
                      <a:pt x="173" y="130"/>
                      <a:pt x="172" y="131"/>
                      <a:pt x="172" y="131"/>
                    </a:cubicBezTo>
                    <a:cubicBezTo>
                      <a:pt x="172" y="130"/>
                      <a:pt x="171" y="131"/>
                      <a:pt x="170" y="131"/>
                    </a:cubicBezTo>
                    <a:cubicBezTo>
                      <a:pt x="172" y="132"/>
                      <a:pt x="169" y="134"/>
                      <a:pt x="167" y="136"/>
                    </a:cubicBezTo>
                    <a:cubicBezTo>
                      <a:pt x="167" y="136"/>
                      <a:pt x="167" y="135"/>
                      <a:pt x="169" y="134"/>
                    </a:cubicBezTo>
                    <a:cubicBezTo>
                      <a:pt x="167" y="134"/>
                      <a:pt x="167" y="135"/>
                      <a:pt x="167" y="136"/>
                    </a:cubicBezTo>
                    <a:cubicBezTo>
                      <a:pt x="166" y="136"/>
                      <a:pt x="166" y="137"/>
                      <a:pt x="165" y="137"/>
                    </a:cubicBezTo>
                    <a:cubicBezTo>
                      <a:pt x="165" y="137"/>
                      <a:pt x="165" y="137"/>
                      <a:pt x="165" y="137"/>
                    </a:cubicBezTo>
                    <a:cubicBezTo>
                      <a:pt x="165" y="138"/>
                      <a:pt x="162" y="139"/>
                      <a:pt x="162" y="138"/>
                    </a:cubicBezTo>
                    <a:cubicBezTo>
                      <a:pt x="162" y="138"/>
                      <a:pt x="162" y="138"/>
                      <a:pt x="162" y="138"/>
                    </a:cubicBezTo>
                    <a:cubicBezTo>
                      <a:pt x="159" y="139"/>
                      <a:pt x="152" y="142"/>
                      <a:pt x="152" y="143"/>
                    </a:cubicBezTo>
                    <a:cubicBezTo>
                      <a:pt x="152" y="143"/>
                      <a:pt x="152" y="141"/>
                      <a:pt x="152" y="141"/>
                    </a:cubicBezTo>
                    <a:cubicBezTo>
                      <a:pt x="152" y="141"/>
                      <a:pt x="151" y="142"/>
                      <a:pt x="149" y="144"/>
                    </a:cubicBezTo>
                    <a:cubicBezTo>
                      <a:pt x="149" y="145"/>
                      <a:pt x="148" y="146"/>
                      <a:pt x="147" y="147"/>
                    </a:cubicBezTo>
                    <a:cubicBezTo>
                      <a:pt x="147" y="147"/>
                      <a:pt x="146" y="148"/>
                      <a:pt x="146" y="148"/>
                    </a:cubicBezTo>
                    <a:cubicBezTo>
                      <a:pt x="147" y="146"/>
                      <a:pt x="144" y="143"/>
                      <a:pt x="147" y="142"/>
                    </a:cubicBezTo>
                    <a:cubicBezTo>
                      <a:pt x="146" y="142"/>
                      <a:pt x="145" y="142"/>
                      <a:pt x="143" y="142"/>
                    </a:cubicBezTo>
                    <a:cubicBezTo>
                      <a:pt x="144" y="142"/>
                      <a:pt x="145" y="144"/>
                      <a:pt x="144" y="144"/>
                    </a:cubicBezTo>
                    <a:cubicBezTo>
                      <a:pt x="141" y="143"/>
                      <a:pt x="142" y="144"/>
                      <a:pt x="139" y="143"/>
                    </a:cubicBezTo>
                    <a:cubicBezTo>
                      <a:pt x="140" y="143"/>
                      <a:pt x="139" y="145"/>
                      <a:pt x="138" y="145"/>
                    </a:cubicBezTo>
                    <a:cubicBezTo>
                      <a:pt x="138" y="145"/>
                      <a:pt x="138" y="143"/>
                      <a:pt x="138" y="143"/>
                    </a:cubicBezTo>
                    <a:cubicBezTo>
                      <a:pt x="138" y="143"/>
                      <a:pt x="137" y="143"/>
                      <a:pt x="136" y="144"/>
                    </a:cubicBezTo>
                    <a:cubicBezTo>
                      <a:pt x="136" y="145"/>
                      <a:pt x="135" y="145"/>
                      <a:pt x="135" y="145"/>
                    </a:cubicBezTo>
                    <a:cubicBezTo>
                      <a:pt x="136" y="145"/>
                      <a:pt x="135" y="143"/>
                      <a:pt x="134" y="143"/>
                    </a:cubicBezTo>
                    <a:cubicBezTo>
                      <a:pt x="134" y="143"/>
                      <a:pt x="131" y="143"/>
                      <a:pt x="130" y="143"/>
                    </a:cubicBezTo>
                    <a:cubicBezTo>
                      <a:pt x="131" y="143"/>
                      <a:pt x="131" y="143"/>
                      <a:pt x="131" y="143"/>
                    </a:cubicBezTo>
                    <a:cubicBezTo>
                      <a:pt x="127" y="143"/>
                      <a:pt x="127" y="147"/>
                      <a:pt x="123" y="146"/>
                    </a:cubicBezTo>
                    <a:cubicBezTo>
                      <a:pt x="124" y="146"/>
                      <a:pt x="125" y="144"/>
                      <a:pt x="123" y="143"/>
                    </a:cubicBezTo>
                    <a:cubicBezTo>
                      <a:pt x="122" y="144"/>
                      <a:pt x="118" y="148"/>
                      <a:pt x="114" y="148"/>
                    </a:cubicBezTo>
                    <a:cubicBezTo>
                      <a:pt x="113" y="147"/>
                      <a:pt x="113" y="147"/>
                      <a:pt x="113" y="147"/>
                    </a:cubicBezTo>
                    <a:cubicBezTo>
                      <a:pt x="113" y="147"/>
                      <a:pt x="112" y="147"/>
                      <a:pt x="112" y="147"/>
                    </a:cubicBezTo>
                    <a:cubicBezTo>
                      <a:pt x="111" y="147"/>
                      <a:pt x="110" y="147"/>
                      <a:pt x="110" y="147"/>
                    </a:cubicBezTo>
                    <a:cubicBezTo>
                      <a:pt x="112" y="146"/>
                      <a:pt x="118" y="143"/>
                      <a:pt x="121" y="142"/>
                    </a:cubicBezTo>
                    <a:cubicBezTo>
                      <a:pt x="119" y="142"/>
                      <a:pt x="120" y="142"/>
                      <a:pt x="118" y="141"/>
                    </a:cubicBezTo>
                    <a:cubicBezTo>
                      <a:pt x="118" y="140"/>
                      <a:pt x="120" y="141"/>
                      <a:pt x="120" y="141"/>
                    </a:cubicBezTo>
                    <a:cubicBezTo>
                      <a:pt x="120" y="141"/>
                      <a:pt x="119" y="140"/>
                      <a:pt x="118" y="140"/>
                    </a:cubicBezTo>
                    <a:cubicBezTo>
                      <a:pt x="117" y="139"/>
                      <a:pt x="115" y="139"/>
                      <a:pt x="115" y="139"/>
                    </a:cubicBezTo>
                    <a:cubicBezTo>
                      <a:pt x="115" y="141"/>
                      <a:pt x="111" y="139"/>
                      <a:pt x="111" y="140"/>
                    </a:cubicBezTo>
                    <a:cubicBezTo>
                      <a:pt x="111" y="140"/>
                      <a:pt x="113" y="140"/>
                      <a:pt x="114" y="141"/>
                    </a:cubicBezTo>
                    <a:cubicBezTo>
                      <a:pt x="115" y="141"/>
                      <a:pt x="117" y="141"/>
                      <a:pt x="117" y="141"/>
                    </a:cubicBezTo>
                    <a:cubicBezTo>
                      <a:pt x="117" y="142"/>
                      <a:pt x="113" y="144"/>
                      <a:pt x="109" y="142"/>
                    </a:cubicBezTo>
                    <a:cubicBezTo>
                      <a:pt x="108" y="141"/>
                      <a:pt x="111" y="140"/>
                      <a:pt x="111" y="140"/>
                    </a:cubicBezTo>
                    <a:cubicBezTo>
                      <a:pt x="110" y="140"/>
                      <a:pt x="107" y="139"/>
                      <a:pt x="107" y="139"/>
                    </a:cubicBezTo>
                    <a:cubicBezTo>
                      <a:pt x="109" y="139"/>
                      <a:pt x="109" y="139"/>
                      <a:pt x="109" y="139"/>
                    </a:cubicBezTo>
                    <a:cubicBezTo>
                      <a:pt x="107" y="137"/>
                      <a:pt x="105" y="139"/>
                      <a:pt x="103" y="137"/>
                    </a:cubicBezTo>
                    <a:cubicBezTo>
                      <a:pt x="103" y="137"/>
                      <a:pt x="103" y="136"/>
                      <a:pt x="102" y="135"/>
                    </a:cubicBezTo>
                    <a:cubicBezTo>
                      <a:pt x="102" y="135"/>
                      <a:pt x="101" y="134"/>
                      <a:pt x="101" y="135"/>
                    </a:cubicBezTo>
                    <a:cubicBezTo>
                      <a:pt x="102" y="137"/>
                      <a:pt x="100" y="141"/>
                      <a:pt x="98" y="142"/>
                    </a:cubicBezTo>
                    <a:cubicBezTo>
                      <a:pt x="98" y="141"/>
                      <a:pt x="97" y="141"/>
                      <a:pt x="97" y="140"/>
                    </a:cubicBezTo>
                    <a:cubicBezTo>
                      <a:pt x="96" y="139"/>
                      <a:pt x="95" y="138"/>
                      <a:pt x="94" y="137"/>
                    </a:cubicBezTo>
                    <a:cubicBezTo>
                      <a:pt x="93" y="136"/>
                      <a:pt x="97" y="135"/>
                      <a:pt x="96" y="134"/>
                    </a:cubicBezTo>
                    <a:cubicBezTo>
                      <a:pt x="96" y="134"/>
                      <a:pt x="95" y="135"/>
                      <a:pt x="95" y="135"/>
                    </a:cubicBezTo>
                    <a:cubicBezTo>
                      <a:pt x="94" y="134"/>
                      <a:pt x="95" y="134"/>
                      <a:pt x="93" y="133"/>
                    </a:cubicBezTo>
                    <a:cubicBezTo>
                      <a:pt x="93" y="134"/>
                      <a:pt x="89" y="132"/>
                      <a:pt x="92" y="134"/>
                    </a:cubicBezTo>
                    <a:cubicBezTo>
                      <a:pt x="91" y="134"/>
                      <a:pt x="90" y="134"/>
                      <a:pt x="90" y="134"/>
                    </a:cubicBezTo>
                    <a:cubicBezTo>
                      <a:pt x="89" y="134"/>
                      <a:pt x="88" y="134"/>
                      <a:pt x="87" y="134"/>
                    </a:cubicBezTo>
                    <a:cubicBezTo>
                      <a:pt x="87" y="134"/>
                      <a:pt x="87" y="135"/>
                      <a:pt x="86" y="136"/>
                    </a:cubicBezTo>
                    <a:cubicBezTo>
                      <a:pt x="85" y="136"/>
                      <a:pt x="84" y="137"/>
                      <a:pt x="83" y="138"/>
                    </a:cubicBezTo>
                    <a:cubicBezTo>
                      <a:pt x="83" y="137"/>
                      <a:pt x="83" y="137"/>
                      <a:pt x="82" y="137"/>
                    </a:cubicBezTo>
                    <a:cubicBezTo>
                      <a:pt x="78" y="138"/>
                      <a:pt x="76" y="139"/>
                      <a:pt x="73" y="140"/>
                    </a:cubicBezTo>
                    <a:cubicBezTo>
                      <a:pt x="72" y="140"/>
                      <a:pt x="70" y="141"/>
                      <a:pt x="71" y="140"/>
                    </a:cubicBezTo>
                    <a:cubicBezTo>
                      <a:pt x="71" y="140"/>
                      <a:pt x="70" y="141"/>
                      <a:pt x="69" y="141"/>
                    </a:cubicBezTo>
                    <a:cubicBezTo>
                      <a:pt x="67" y="141"/>
                      <a:pt x="71" y="140"/>
                      <a:pt x="69" y="139"/>
                    </a:cubicBezTo>
                    <a:cubicBezTo>
                      <a:pt x="70" y="140"/>
                      <a:pt x="67" y="142"/>
                      <a:pt x="66" y="142"/>
                    </a:cubicBezTo>
                    <a:cubicBezTo>
                      <a:pt x="67" y="144"/>
                      <a:pt x="69" y="141"/>
                      <a:pt x="71" y="140"/>
                    </a:cubicBezTo>
                    <a:cubicBezTo>
                      <a:pt x="71" y="142"/>
                      <a:pt x="69" y="145"/>
                      <a:pt x="66" y="147"/>
                    </a:cubicBezTo>
                    <a:cubicBezTo>
                      <a:pt x="62" y="148"/>
                      <a:pt x="64" y="146"/>
                      <a:pt x="63" y="146"/>
                    </a:cubicBezTo>
                    <a:cubicBezTo>
                      <a:pt x="57" y="148"/>
                      <a:pt x="59" y="151"/>
                      <a:pt x="54" y="150"/>
                    </a:cubicBezTo>
                    <a:cubicBezTo>
                      <a:pt x="51" y="149"/>
                      <a:pt x="53" y="148"/>
                      <a:pt x="53" y="147"/>
                    </a:cubicBezTo>
                    <a:cubicBezTo>
                      <a:pt x="55" y="147"/>
                      <a:pt x="57" y="147"/>
                      <a:pt x="58" y="147"/>
                    </a:cubicBezTo>
                    <a:cubicBezTo>
                      <a:pt x="56" y="147"/>
                      <a:pt x="56" y="147"/>
                      <a:pt x="56" y="147"/>
                    </a:cubicBezTo>
                    <a:cubicBezTo>
                      <a:pt x="57" y="146"/>
                      <a:pt x="59" y="146"/>
                      <a:pt x="60" y="146"/>
                    </a:cubicBezTo>
                    <a:cubicBezTo>
                      <a:pt x="59" y="146"/>
                      <a:pt x="56" y="146"/>
                      <a:pt x="53" y="147"/>
                    </a:cubicBezTo>
                    <a:cubicBezTo>
                      <a:pt x="52" y="147"/>
                      <a:pt x="50" y="147"/>
                      <a:pt x="49" y="147"/>
                    </a:cubicBezTo>
                    <a:cubicBezTo>
                      <a:pt x="47" y="147"/>
                      <a:pt x="46" y="147"/>
                      <a:pt x="45" y="146"/>
                    </a:cubicBezTo>
                    <a:cubicBezTo>
                      <a:pt x="44" y="147"/>
                      <a:pt x="43" y="147"/>
                      <a:pt x="43" y="147"/>
                    </a:cubicBezTo>
                    <a:cubicBezTo>
                      <a:pt x="45" y="147"/>
                      <a:pt x="45" y="147"/>
                      <a:pt x="45" y="147"/>
                    </a:cubicBezTo>
                    <a:cubicBezTo>
                      <a:pt x="46" y="148"/>
                      <a:pt x="42" y="149"/>
                      <a:pt x="44" y="149"/>
                    </a:cubicBezTo>
                    <a:cubicBezTo>
                      <a:pt x="42" y="150"/>
                      <a:pt x="40" y="151"/>
                      <a:pt x="37" y="150"/>
                    </a:cubicBezTo>
                    <a:cubicBezTo>
                      <a:pt x="36" y="148"/>
                      <a:pt x="36" y="148"/>
                      <a:pt x="36" y="148"/>
                    </a:cubicBezTo>
                    <a:cubicBezTo>
                      <a:pt x="36" y="149"/>
                      <a:pt x="38" y="149"/>
                      <a:pt x="39" y="149"/>
                    </a:cubicBezTo>
                    <a:cubicBezTo>
                      <a:pt x="38" y="150"/>
                      <a:pt x="35" y="147"/>
                      <a:pt x="33" y="148"/>
                    </a:cubicBezTo>
                    <a:cubicBezTo>
                      <a:pt x="35" y="150"/>
                      <a:pt x="35" y="150"/>
                      <a:pt x="35" y="150"/>
                    </a:cubicBezTo>
                    <a:cubicBezTo>
                      <a:pt x="33" y="150"/>
                      <a:pt x="30" y="151"/>
                      <a:pt x="28" y="150"/>
                    </a:cubicBezTo>
                    <a:cubicBezTo>
                      <a:pt x="29" y="152"/>
                      <a:pt x="28" y="150"/>
                      <a:pt x="30" y="152"/>
                    </a:cubicBezTo>
                    <a:cubicBezTo>
                      <a:pt x="29" y="150"/>
                      <a:pt x="37" y="153"/>
                      <a:pt x="34" y="150"/>
                    </a:cubicBezTo>
                    <a:cubicBezTo>
                      <a:pt x="36" y="152"/>
                      <a:pt x="37" y="152"/>
                      <a:pt x="40" y="153"/>
                    </a:cubicBezTo>
                    <a:cubicBezTo>
                      <a:pt x="40" y="153"/>
                      <a:pt x="39" y="152"/>
                      <a:pt x="41" y="152"/>
                    </a:cubicBezTo>
                    <a:cubicBezTo>
                      <a:pt x="41" y="152"/>
                      <a:pt x="42" y="152"/>
                      <a:pt x="42" y="152"/>
                    </a:cubicBezTo>
                    <a:cubicBezTo>
                      <a:pt x="42" y="152"/>
                      <a:pt x="42" y="152"/>
                      <a:pt x="42" y="152"/>
                    </a:cubicBezTo>
                    <a:cubicBezTo>
                      <a:pt x="42" y="152"/>
                      <a:pt x="42" y="152"/>
                      <a:pt x="42" y="152"/>
                    </a:cubicBezTo>
                    <a:cubicBezTo>
                      <a:pt x="42" y="152"/>
                      <a:pt x="42" y="152"/>
                      <a:pt x="42" y="152"/>
                    </a:cubicBezTo>
                    <a:cubicBezTo>
                      <a:pt x="41" y="152"/>
                      <a:pt x="41" y="152"/>
                      <a:pt x="41" y="151"/>
                    </a:cubicBezTo>
                    <a:cubicBezTo>
                      <a:pt x="42" y="151"/>
                      <a:pt x="45" y="151"/>
                      <a:pt x="46" y="150"/>
                    </a:cubicBezTo>
                    <a:cubicBezTo>
                      <a:pt x="47" y="150"/>
                      <a:pt x="46" y="151"/>
                      <a:pt x="46" y="151"/>
                    </a:cubicBezTo>
                    <a:cubicBezTo>
                      <a:pt x="48" y="150"/>
                      <a:pt x="48" y="150"/>
                      <a:pt x="48" y="150"/>
                    </a:cubicBezTo>
                    <a:cubicBezTo>
                      <a:pt x="48" y="151"/>
                      <a:pt x="52" y="152"/>
                      <a:pt x="49" y="152"/>
                    </a:cubicBezTo>
                    <a:cubicBezTo>
                      <a:pt x="51" y="152"/>
                      <a:pt x="51" y="152"/>
                      <a:pt x="51" y="152"/>
                    </a:cubicBezTo>
                    <a:cubicBezTo>
                      <a:pt x="53" y="153"/>
                      <a:pt x="55" y="153"/>
                      <a:pt x="57" y="152"/>
                    </a:cubicBezTo>
                    <a:cubicBezTo>
                      <a:pt x="58" y="152"/>
                      <a:pt x="60" y="150"/>
                      <a:pt x="59" y="151"/>
                    </a:cubicBezTo>
                    <a:cubicBezTo>
                      <a:pt x="59" y="151"/>
                      <a:pt x="60" y="151"/>
                      <a:pt x="61" y="151"/>
                    </a:cubicBezTo>
                    <a:cubicBezTo>
                      <a:pt x="62" y="150"/>
                      <a:pt x="63" y="150"/>
                      <a:pt x="63" y="150"/>
                    </a:cubicBezTo>
                    <a:cubicBezTo>
                      <a:pt x="63" y="150"/>
                      <a:pt x="63" y="150"/>
                      <a:pt x="63" y="150"/>
                    </a:cubicBezTo>
                    <a:cubicBezTo>
                      <a:pt x="67" y="149"/>
                      <a:pt x="71" y="146"/>
                      <a:pt x="76" y="145"/>
                    </a:cubicBezTo>
                    <a:cubicBezTo>
                      <a:pt x="77" y="145"/>
                      <a:pt x="77" y="144"/>
                      <a:pt x="78" y="144"/>
                    </a:cubicBezTo>
                    <a:cubicBezTo>
                      <a:pt x="79" y="144"/>
                      <a:pt x="79" y="143"/>
                      <a:pt x="80" y="143"/>
                    </a:cubicBezTo>
                    <a:cubicBezTo>
                      <a:pt x="81" y="143"/>
                      <a:pt x="81" y="143"/>
                      <a:pt x="81" y="143"/>
                    </a:cubicBezTo>
                    <a:cubicBezTo>
                      <a:pt x="81" y="143"/>
                      <a:pt x="83" y="143"/>
                      <a:pt x="83" y="143"/>
                    </a:cubicBezTo>
                    <a:cubicBezTo>
                      <a:pt x="84" y="143"/>
                      <a:pt x="85" y="143"/>
                      <a:pt x="85" y="142"/>
                    </a:cubicBezTo>
                    <a:cubicBezTo>
                      <a:pt x="86" y="142"/>
                      <a:pt x="87" y="143"/>
                      <a:pt x="87" y="143"/>
                    </a:cubicBezTo>
                    <a:cubicBezTo>
                      <a:pt x="88" y="143"/>
                      <a:pt x="88" y="143"/>
                      <a:pt x="89" y="143"/>
                    </a:cubicBezTo>
                    <a:cubicBezTo>
                      <a:pt x="89" y="143"/>
                      <a:pt x="89" y="143"/>
                      <a:pt x="89" y="143"/>
                    </a:cubicBezTo>
                    <a:cubicBezTo>
                      <a:pt x="89" y="143"/>
                      <a:pt x="89" y="143"/>
                      <a:pt x="89" y="143"/>
                    </a:cubicBezTo>
                    <a:cubicBezTo>
                      <a:pt x="90" y="143"/>
                      <a:pt x="90" y="143"/>
                      <a:pt x="90" y="143"/>
                    </a:cubicBezTo>
                    <a:cubicBezTo>
                      <a:pt x="90" y="143"/>
                      <a:pt x="91" y="143"/>
                      <a:pt x="91" y="143"/>
                    </a:cubicBezTo>
                    <a:cubicBezTo>
                      <a:pt x="92" y="143"/>
                      <a:pt x="93" y="143"/>
                      <a:pt x="93" y="143"/>
                    </a:cubicBezTo>
                    <a:cubicBezTo>
                      <a:pt x="94" y="143"/>
                      <a:pt x="94" y="143"/>
                      <a:pt x="94" y="143"/>
                    </a:cubicBezTo>
                    <a:cubicBezTo>
                      <a:pt x="95" y="143"/>
                      <a:pt x="96" y="143"/>
                      <a:pt x="96" y="143"/>
                    </a:cubicBezTo>
                    <a:cubicBezTo>
                      <a:pt x="97" y="144"/>
                      <a:pt x="97" y="144"/>
                      <a:pt x="98" y="144"/>
                    </a:cubicBezTo>
                    <a:cubicBezTo>
                      <a:pt x="98" y="144"/>
                      <a:pt x="99" y="144"/>
                      <a:pt x="100" y="144"/>
                    </a:cubicBezTo>
                    <a:cubicBezTo>
                      <a:pt x="100" y="144"/>
                      <a:pt x="100" y="144"/>
                      <a:pt x="100" y="144"/>
                    </a:cubicBezTo>
                    <a:cubicBezTo>
                      <a:pt x="102" y="144"/>
                      <a:pt x="105" y="147"/>
                      <a:pt x="109" y="148"/>
                    </a:cubicBezTo>
                    <a:cubicBezTo>
                      <a:pt x="109" y="148"/>
                      <a:pt x="108" y="148"/>
                      <a:pt x="107" y="147"/>
                    </a:cubicBezTo>
                    <a:cubicBezTo>
                      <a:pt x="111" y="151"/>
                      <a:pt x="117" y="149"/>
                      <a:pt x="120" y="151"/>
                    </a:cubicBezTo>
                    <a:cubicBezTo>
                      <a:pt x="121" y="151"/>
                      <a:pt x="122" y="151"/>
                      <a:pt x="123" y="151"/>
                    </a:cubicBezTo>
                    <a:cubicBezTo>
                      <a:pt x="123" y="151"/>
                      <a:pt x="123" y="151"/>
                      <a:pt x="122" y="151"/>
                    </a:cubicBezTo>
                    <a:cubicBezTo>
                      <a:pt x="123" y="151"/>
                      <a:pt x="123" y="151"/>
                      <a:pt x="123" y="151"/>
                    </a:cubicBezTo>
                    <a:cubicBezTo>
                      <a:pt x="123" y="151"/>
                      <a:pt x="124" y="152"/>
                      <a:pt x="124" y="152"/>
                    </a:cubicBezTo>
                    <a:cubicBezTo>
                      <a:pt x="124" y="152"/>
                      <a:pt x="123" y="151"/>
                      <a:pt x="123" y="151"/>
                    </a:cubicBezTo>
                    <a:cubicBezTo>
                      <a:pt x="124" y="151"/>
                      <a:pt x="125" y="151"/>
                      <a:pt x="126" y="151"/>
                    </a:cubicBezTo>
                    <a:cubicBezTo>
                      <a:pt x="127" y="152"/>
                      <a:pt x="127" y="152"/>
                      <a:pt x="127" y="152"/>
                    </a:cubicBezTo>
                    <a:cubicBezTo>
                      <a:pt x="127" y="152"/>
                      <a:pt x="127" y="152"/>
                      <a:pt x="127" y="152"/>
                    </a:cubicBezTo>
                    <a:cubicBezTo>
                      <a:pt x="128" y="152"/>
                      <a:pt x="128" y="151"/>
                      <a:pt x="127" y="151"/>
                    </a:cubicBezTo>
                    <a:cubicBezTo>
                      <a:pt x="128" y="151"/>
                      <a:pt x="129" y="150"/>
                      <a:pt x="129" y="150"/>
                    </a:cubicBezTo>
                    <a:cubicBezTo>
                      <a:pt x="130" y="152"/>
                      <a:pt x="132" y="150"/>
                      <a:pt x="133" y="151"/>
                    </a:cubicBezTo>
                    <a:cubicBezTo>
                      <a:pt x="134" y="151"/>
                      <a:pt x="135" y="151"/>
                      <a:pt x="136" y="151"/>
                    </a:cubicBezTo>
                    <a:cubicBezTo>
                      <a:pt x="138" y="150"/>
                      <a:pt x="139" y="150"/>
                      <a:pt x="139" y="149"/>
                    </a:cubicBezTo>
                    <a:cubicBezTo>
                      <a:pt x="139" y="149"/>
                      <a:pt x="140" y="149"/>
                      <a:pt x="139" y="149"/>
                    </a:cubicBezTo>
                    <a:cubicBezTo>
                      <a:pt x="140" y="149"/>
                      <a:pt x="142" y="149"/>
                      <a:pt x="143" y="149"/>
                    </a:cubicBezTo>
                    <a:cubicBezTo>
                      <a:pt x="143" y="150"/>
                      <a:pt x="143" y="150"/>
                      <a:pt x="143" y="150"/>
                    </a:cubicBezTo>
                    <a:cubicBezTo>
                      <a:pt x="146" y="148"/>
                      <a:pt x="146" y="148"/>
                      <a:pt x="146" y="148"/>
                    </a:cubicBezTo>
                    <a:cubicBezTo>
                      <a:pt x="148" y="148"/>
                      <a:pt x="149" y="149"/>
                      <a:pt x="147" y="150"/>
                    </a:cubicBezTo>
                    <a:cubicBezTo>
                      <a:pt x="151" y="148"/>
                      <a:pt x="150" y="149"/>
                      <a:pt x="153" y="147"/>
                    </a:cubicBezTo>
                    <a:cubicBezTo>
                      <a:pt x="153" y="147"/>
                      <a:pt x="153" y="147"/>
                      <a:pt x="153" y="147"/>
                    </a:cubicBezTo>
                    <a:cubicBezTo>
                      <a:pt x="154" y="147"/>
                      <a:pt x="156" y="146"/>
                      <a:pt x="157" y="146"/>
                    </a:cubicBezTo>
                    <a:cubicBezTo>
                      <a:pt x="158" y="146"/>
                      <a:pt x="159" y="146"/>
                      <a:pt x="160" y="146"/>
                    </a:cubicBezTo>
                    <a:cubicBezTo>
                      <a:pt x="162" y="145"/>
                      <a:pt x="164" y="145"/>
                      <a:pt x="166" y="144"/>
                    </a:cubicBezTo>
                    <a:cubicBezTo>
                      <a:pt x="167" y="143"/>
                      <a:pt x="169" y="142"/>
                      <a:pt x="171" y="141"/>
                    </a:cubicBezTo>
                    <a:cubicBezTo>
                      <a:pt x="173" y="139"/>
                      <a:pt x="175" y="138"/>
                      <a:pt x="176" y="137"/>
                    </a:cubicBezTo>
                    <a:cubicBezTo>
                      <a:pt x="174" y="137"/>
                      <a:pt x="180" y="135"/>
                      <a:pt x="178" y="134"/>
                    </a:cubicBezTo>
                    <a:cubicBezTo>
                      <a:pt x="179" y="134"/>
                      <a:pt x="180" y="133"/>
                      <a:pt x="180" y="134"/>
                    </a:cubicBezTo>
                    <a:cubicBezTo>
                      <a:pt x="181" y="133"/>
                      <a:pt x="182" y="132"/>
                      <a:pt x="183" y="131"/>
                    </a:cubicBezTo>
                    <a:cubicBezTo>
                      <a:pt x="183" y="129"/>
                      <a:pt x="184" y="128"/>
                      <a:pt x="184" y="127"/>
                    </a:cubicBezTo>
                    <a:cubicBezTo>
                      <a:pt x="185" y="127"/>
                      <a:pt x="184" y="128"/>
                      <a:pt x="185" y="128"/>
                    </a:cubicBezTo>
                    <a:cubicBezTo>
                      <a:pt x="185" y="127"/>
                      <a:pt x="185" y="126"/>
                      <a:pt x="185" y="126"/>
                    </a:cubicBezTo>
                    <a:cubicBezTo>
                      <a:pt x="186" y="126"/>
                      <a:pt x="185" y="127"/>
                      <a:pt x="185" y="128"/>
                    </a:cubicBezTo>
                    <a:cubicBezTo>
                      <a:pt x="187" y="124"/>
                      <a:pt x="185" y="123"/>
                      <a:pt x="184" y="122"/>
                    </a:cubicBezTo>
                    <a:cubicBezTo>
                      <a:pt x="185" y="120"/>
                      <a:pt x="185" y="119"/>
                      <a:pt x="185" y="118"/>
                    </a:cubicBezTo>
                    <a:cubicBezTo>
                      <a:pt x="185" y="117"/>
                      <a:pt x="186" y="116"/>
                      <a:pt x="186" y="119"/>
                    </a:cubicBezTo>
                    <a:cubicBezTo>
                      <a:pt x="186" y="118"/>
                      <a:pt x="187" y="116"/>
                      <a:pt x="187" y="114"/>
                    </a:cubicBezTo>
                    <a:cubicBezTo>
                      <a:pt x="187" y="112"/>
                      <a:pt x="187" y="110"/>
                      <a:pt x="186" y="110"/>
                    </a:cubicBezTo>
                    <a:cubicBezTo>
                      <a:pt x="186" y="110"/>
                      <a:pt x="186" y="108"/>
                      <a:pt x="186" y="108"/>
                    </a:cubicBezTo>
                    <a:cubicBezTo>
                      <a:pt x="186" y="105"/>
                      <a:pt x="186" y="105"/>
                      <a:pt x="185" y="102"/>
                    </a:cubicBezTo>
                    <a:cubicBezTo>
                      <a:pt x="185" y="103"/>
                      <a:pt x="185" y="103"/>
                      <a:pt x="185" y="103"/>
                    </a:cubicBezTo>
                    <a:cubicBezTo>
                      <a:pt x="183" y="102"/>
                      <a:pt x="184" y="100"/>
                      <a:pt x="183" y="98"/>
                    </a:cubicBezTo>
                    <a:cubicBezTo>
                      <a:pt x="183" y="98"/>
                      <a:pt x="183" y="98"/>
                      <a:pt x="183" y="98"/>
                    </a:cubicBezTo>
                    <a:cubicBezTo>
                      <a:pt x="183" y="93"/>
                      <a:pt x="182" y="96"/>
                      <a:pt x="181" y="91"/>
                    </a:cubicBezTo>
                    <a:cubicBezTo>
                      <a:pt x="180" y="92"/>
                      <a:pt x="180" y="92"/>
                      <a:pt x="180" y="92"/>
                    </a:cubicBezTo>
                    <a:cubicBezTo>
                      <a:pt x="179" y="92"/>
                      <a:pt x="179" y="91"/>
                      <a:pt x="179" y="89"/>
                    </a:cubicBezTo>
                    <a:cubicBezTo>
                      <a:pt x="179" y="88"/>
                      <a:pt x="178" y="86"/>
                      <a:pt x="177" y="85"/>
                    </a:cubicBezTo>
                    <a:cubicBezTo>
                      <a:pt x="177" y="85"/>
                      <a:pt x="177" y="86"/>
                      <a:pt x="177" y="86"/>
                    </a:cubicBezTo>
                    <a:cubicBezTo>
                      <a:pt x="176" y="86"/>
                      <a:pt x="176" y="84"/>
                      <a:pt x="176" y="83"/>
                    </a:cubicBezTo>
                    <a:cubicBezTo>
                      <a:pt x="176" y="82"/>
                      <a:pt x="176" y="80"/>
                      <a:pt x="175" y="79"/>
                    </a:cubicBezTo>
                    <a:cubicBezTo>
                      <a:pt x="175" y="79"/>
                      <a:pt x="176" y="79"/>
                      <a:pt x="176" y="80"/>
                    </a:cubicBezTo>
                    <a:cubicBezTo>
                      <a:pt x="173" y="76"/>
                      <a:pt x="175" y="80"/>
                      <a:pt x="172" y="78"/>
                    </a:cubicBezTo>
                    <a:cubicBezTo>
                      <a:pt x="172" y="77"/>
                      <a:pt x="174" y="77"/>
                      <a:pt x="172" y="76"/>
                    </a:cubicBezTo>
                    <a:cubicBezTo>
                      <a:pt x="172" y="75"/>
                      <a:pt x="170" y="75"/>
                      <a:pt x="168" y="74"/>
                    </a:cubicBezTo>
                    <a:cubicBezTo>
                      <a:pt x="166" y="73"/>
                      <a:pt x="164" y="73"/>
                      <a:pt x="163" y="71"/>
                    </a:cubicBezTo>
                    <a:cubicBezTo>
                      <a:pt x="164" y="72"/>
                      <a:pt x="164" y="73"/>
                      <a:pt x="163" y="72"/>
                    </a:cubicBezTo>
                    <a:cubicBezTo>
                      <a:pt x="161" y="72"/>
                      <a:pt x="158" y="68"/>
                      <a:pt x="155" y="69"/>
                    </a:cubicBezTo>
                    <a:cubicBezTo>
                      <a:pt x="155" y="69"/>
                      <a:pt x="155" y="68"/>
                      <a:pt x="155" y="68"/>
                    </a:cubicBezTo>
                    <a:cubicBezTo>
                      <a:pt x="155" y="68"/>
                      <a:pt x="153" y="68"/>
                      <a:pt x="152" y="67"/>
                    </a:cubicBezTo>
                    <a:cubicBezTo>
                      <a:pt x="151" y="67"/>
                      <a:pt x="150" y="66"/>
                      <a:pt x="150" y="66"/>
                    </a:cubicBezTo>
                    <a:cubicBezTo>
                      <a:pt x="150" y="65"/>
                      <a:pt x="148" y="63"/>
                      <a:pt x="146" y="62"/>
                    </a:cubicBezTo>
                    <a:cubicBezTo>
                      <a:pt x="145" y="61"/>
                      <a:pt x="143" y="59"/>
                      <a:pt x="144" y="58"/>
                    </a:cubicBezTo>
                    <a:cubicBezTo>
                      <a:pt x="144" y="58"/>
                      <a:pt x="143" y="57"/>
                      <a:pt x="143" y="56"/>
                    </a:cubicBezTo>
                    <a:cubicBezTo>
                      <a:pt x="142" y="55"/>
                      <a:pt x="141" y="54"/>
                      <a:pt x="141" y="54"/>
                    </a:cubicBezTo>
                    <a:cubicBezTo>
                      <a:pt x="142" y="54"/>
                      <a:pt x="142" y="54"/>
                      <a:pt x="142" y="54"/>
                    </a:cubicBezTo>
                    <a:cubicBezTo>
                      <a:pt x="140" y="51"/>
                      <a:pt x="139" y="51"/>
                      <a:pt x="138" y="50"/>
                    </a:cubicBezTo>
                    <a:cubicBezTo>
                      <a:pt x="138" y="49"/>
                      <a:pt x="138" y="50"/>
                      <a:pt x="139" y="50"/>
                    </a:cubicBezTo>
                    <a:cubicBezTo>
                      <a:pt x="137" y="45"/>
                      <a:pt x="137" y="45"/>
                      <a:pt x="134" y="42"/>
                    </a:cubicBezTo>
                    <a:cubicBezTo>
                      <a:pt x="135" y="41"/>
                      <a:pt x="135" y="41"/>
                      <a:pt x="135" y="41"/>
                    </a:cubicBezTo>
                    <a:cubicBezTo>
                      <a:pt x="135" y="41"/>
                      <a:pt x="134" y="41"/>
                      <a:pt x="134" y="40"/>
                    </a:cubicBezTo>
                    <a:cubicBezTo>
                      <a:pt x="134" y="38"/>
                      <a:pt x="133" y="37"/>
                      <a:pt x="132" y="35"/>
                    </a:cubicBezTo>
                    <a:cubicBezTo>
                      <a:pt x="132" y="33"/>
                      <a:pt x="131" y="31"/>
                      <a:pt x="129" y="30"/>
                    </a:cubicBezTo>
                    <a:cubicBezTo>
                      <a:pt x="130" y="30"/>
                      <a:pt x="130" y="30"/>
                      <a:pt x="130" y="30"/>
                    </a:cubicBezTo>
                    <a:cubicBezTo>
                      <a:pt x="126" y="26"/>
                      <a:pt x="125" y="17"/>
                      <a:pt x="120" y="18"/>
                    </a:cubicBezTo>
                    <a:cubicBezTo>
                      <a:pt x="120" y="18"/>
                      <a:pt x="120" y="18"/>
                      <a:pt x="119" y="17"/>
                    </a:cubicBezTo>
                    <a:cubicBezTo>
                      <a:pt x="118" y="16"/>
                      <a:pt x="117" y="16"/>
                      <a:pt x="117" y="16"/>
                    </a:cubicBezTo>
                    <a:cubicBezTo>
                      <a:pt x="120" y="20"/>
                      <a:pt x="116" y="17"/>
                      <a:pt x="117" y="18"/>
                    </a:cubicBezTo>
                    <a:cubicBezTo>
                      <a:pt x="115" y="17"/>
                      <a:pt x="114" y="14"/>
                      <a:pt x="116" y="16"/>
                    </a:cubicBezTo>
                    <a:cubicBezTo>
                      <a:pt x="116" y="16"/>
                      <a:pt x="116" y="16"/>
                      <a:pt x="116" y="16"/>
                    </a:cubicBezTo>
                    <a:cubicBezTo>
                      <a:pt x="117" y="16"/>
                      <a:pt x="116" y="15"/>
                      <a:pt x="115" y="13"/>
                    </a:cubicBezTo>
                    <a:cubicBezTo>
                      <a:pt x="114" y="12"/>
                      <a:pt x="113" y="11"/>
                      <a:pt x="113" y="11"/>
                    </a:cubicBezTo>
                    <a:cubicBezTo>
                      <a:pt x="109" y="8"/>
                      <a:pt x="105" y="5"/>
                      <a:pt x="101" y="3"/>
                    </a:cubicBezTo>
                    <a:cubicBezTo>
                      <a:pt x="97" y="1"/>
                      <a:pt x="92" y="0"/>
                      <a:pt x="87" y="0"/>
                    </a:cubicBezTo>
                    <a:cubicBezTo>
                      <a:pt x="88" y="1"/>
                      <a:pt x="88" y="1"/>
                      <a:pt x="88" y="1"/>
                    </a:cubicBezTo>
                    <a:cubicBezTo>
                      <a:pt x="88" y="1"/>
                      <a:pt x="87" y="1"/>
                      <a:pt x="86" y="1"/>
                    </a:cubicBezTo>
                    <a:cubicBezTo>
                      <a:pt x="86" y="2"/>
                      <a:pt x="85" y="2"/>
                      <a:pt x="85" y="2"/>
                    </a:cubicBezTo>
                    <a:cubicBezTo>
                      <a:pt x="84" y="1"/>
                      <a:pt x="83" y="1"/>
                      <a:pt x="86" y="0"/>
                    </a:cubicBezTo>
                    <a:cubicBezTo>
                      <a:pt x="85" y="0"/>
                      <a:pt x="84" y="0"/>
                      <a:pt x="83" y="1"/>
                    </a:cubicBezTo>
                    <a:cubicBezTo>
                      <a:pt x="83" y="1"/>
                      <a:pt x="83" y="1"/>
                      <a:pt x="83" y="1"/>
                    </a:cubicBezTo>
                    <a:cubicBezTo>
                      <a:pt x="83" y="1"/>
                      <a:pt x="82" y="2"/>
                      <a:pt x="82" y="2"/>
                    </a:cubicBezTo>
                    <a:cubicBezTo>
                      <a:pt x="78" y="2"/>
                      <a:pt x="84" y="0"/>
                      <a:pt x="82" y="0"/>
                    </a:cubicBezTo>
                    <a:cubicBezTo>
                      <a:pt x="80" y="1"/>
                      <a:pt x="80" y="1"/>
                      <a:pt x="80" y="1"/>
                    </a:cubicBezTo>
                    <a:cubicBezTo>
                      <a:pt x="81" y="1"/>
                      <a:pt x="81" y="1"/>
                      <a:pt x="81" y="1"/>
                    </a:cubicBezTo>
                    <a:cubicBezTo>
                      <a:pt x="79" y="2"/>
                      <a:pt x="79" y="2"/>
                      <a:pt x="77" y="3"/>
                    </a:cubicBezTo>
                    <a:cubicBezTo>
                      <a:pt x="75" y="3"/>
                      <a:pt x="76" y="2"/>
                      <a:pt x="75" y="3"/>
                    </a:cubicBezTo>
                    <a:cubicBezTo>
                      <a:pt x="75" y="3"/>
                      <a:pt x="75" y="3"/>
                      <a:pt x="74" y="3"/>
                    </a:cubicBezTo>
                    <a:cubicBezTo>
                      <a:pt x="70" y="5"/>
                      <a:pt x="70" y="5"/>
                      <a:pt x="70" y="5"/>
                    </a:cubicBezTo>
                    <a:cubicBezTo>
                      <a:pt x="72" y="5"/>
                      <a:pt x="72" y="5"/>
                      <a:pt x="72" y="5"/>
                    </a:cubicBezTo>
                    <a:cubicBezTo>
                      <a:pt x="71" y="6"/>
                      <a:pt x="69" y="7"/>
                      <a:pt x="71" y="7"/>
                    </a:cubicBezTo>
                    <a:cubicBezTo>
                      <a:pt x="70" y="7"/>
                      <a:pt x="69" y="7"/>
                      <a:pt x="68" y="8"/>
                    </a:cubicBezTo>
                    <a:cubicBezTo>
                      <a:pt x="66" y="9"/>
                      <a:pt x="65" y="9"/>
                      <a:pt x="63" y="11"/>
                    </a:cubicBezTo>
                    <a:cubicBezTo>
                      <a:pt x="61" y="13"/>
                      <a:pt x="58" y="15"/>
                      <a:pt x="58" y="16"/>
                    </a:cubicBezTo>
                    <a:cubicBezTo>
                      <a:pt x="57" y="18"/>
                      <a:pt x="55" y="20"/>
                      <a:pt x="53" y="22"/>
                    </a:cubicBezTo>
                    <a:cubicBezTo>
                      <a:pt x="54" y="22"/>
                      <a:pt x="55" y="22"/>
                      <a:pt x="53" y="24"/>
                    </a:cubicBezTo>
                    <a:cubicBezTo>
                      <a:pt x="52" y="22"/>
                      <a:pt x="50" y="27"/>
                      <a:pt x="47" y="28"/>
                    </a:cubicBezTo>
                    <a:cubicBezTo>
                      <a:pt x="48" y="27"/>
                      <a:pt x="47" y="29"/>
                      <a:pt x="47" y="30"/>
                    </a:cubicBezTo>
                    <a:cubicBezTo>
                      <a:pt x="46" y="32"/>
                      <a:pt x="45" y="33"/>
                      <a:pt x="47" y="32"/>
                    </a:cubicBezTo>
                    <a:cubicBezTo>
                      <a:pt x="46" y="34"/>
                      <a:pt x="46" y="32"/>
                      <a:pt x="45" y="33"/>
                    </a:cubicBezTo>
                    <a:cubicBezTo>
                      <a:pt x="44" y="35"/>
                      <a:pt x="43" y="37"/>
                      <a:pt x="41" y="40"/>
                    </a:cubicBezTo>
                    <a:cubicBezTo>
                      <a:pt x="41" y="40"/>
                      <a:pt x="41" y="40"/>
                      <a:pt x="41" y="40"/>
                    </a:cubicBezTo>
                    <a:cubicBezTo>
                      <a:pt x="41" y="41"/>
                      <a:pt x="41" y="41"/>
                      <a:pt x="41" y="41"/>
                    </a:cubicBezTo>
                    <a:cubicBezTo>
                      <a:pt x="40" y="42"/>
                      <a:pt x="40" y="42"/>
                      <a:pt x="40" y="42"/>
                    </a:cubicBezTo>
                    <a:cubicBezTo>
                      <a:pt x="39" y="44"/>
                      <a:pt x="39" y="44"/>
                      <a:pt x="39" y="44"/>
                    </a:cubicBezTo>
                    <a:cubicBezTo>
                      <a:pt x="39" y="45"/>
                      <a:pt x="38" y="47"/>
                      <a:pt x="37" y="48"/>
                    </a:cubicBezTo>
                    <a:cubicBezTo>
                      <a:pt x="38" y="48"/>
                      <a:pt x="38" y="48"/>
                      <a:pt x="38" y="49"/>
                    </a:cubicBezTo>
                    <a:cubicBezTo>
                      <a:pt x="38" y="49"/>
                      <a:pt x="38" y="50"/>
                      <a:pt x="37" y="50"/>
                    </a:cubicBezTo>
                    <a:cubicBezTo>
                      <a:pt x="36" y="51"/>
                      <a:pt x="35" y="51"/>
                      <a:pt x="35" y="51"/>
                    </a:cubicBezTo>
                    <a:cubicBezTo>
                      <a:pt x="35" y="52"/>
                      <a:pt x="37" y="53"/>
                      <a:pt x="35" y="54"/>
                    </a:cubicBezTo>
                    <a:cubicBezTo>
                      <a:pt x="35" y="54"/>
                      <a:pt x="36" y="54"/>
                      <a:pt x="35" y="54"/>
                    </a:cubicBezTo>
                    <a:cubicBezTo>
                      <a:pt x="32" y="59"/>
                      <a:pt x="29" y="64"/>
                      <a:pt x="25" y="67"/>
                    </a:cubicBezTo>
                    <a:cubicBezTo>
                      <a:pt x="24" y="68"/>
                      <a:pt x="22" y="69"/>
                      <a:pt x="21" y="69"/>
                    </a:cubicBezTo>
                    <a:cubicBezTo>
                      <a:pt x="21" y="69"/>
                      <a:pt x="21" y="69"/>
                      <a:pt x="21" y="69"/>
                    </a:cubicBezTo>
                    <a:cubicBezTo>
                      <a:pt x="20" y="70"/>
                      <a:pt x="20" y="70"/>
                      <a:pt x="20" y="70"/>
                    </a:cubicBezTo>
                    <a:cubicBezTo>
                      <a:pt x="17" y="71"/>
                      <a:pt x="17" y="71"/>
                      <a:pt x="17" y="71"/>
                    </a:cubicBezTo>
                    <a:cubicBezTo>
                      <a:pt x="14" y="72"/>
                      <a:pt x="12" y="73"/>
                      <a:pt x="8" y="74"/>
                    </a:cubicBezTo>
                    <a:cubicBezTo>
                      <a:pt x="10" y="74"/>
                      <a:pt x="9" y="74"/>
                      <a:pt x="8" y="75"/>
                    </a:cubicBezTo>
                    <a:cubicBezTo>
                      <a:pt x="9" y="75"/>
                      <a:pt x="9" y="76"/>
                      <a:pt x="9" y="76"/>
                    </a:cubicBezTo>
                    <a:cubicBezTo>
                      <a:pt x="9" y="76"/>
                      <a:pt x="8" y="76"/>
                      <a:pt x="6" y="77"/>
                    </a:cubicBezTo>
                    <a:cubicBezTo>
                      <a:pt x="6" y="77"/>
                      <a:pt x="5" y="77"/>
                      <a:pt x="5" y="78"/>
                    </a:cubicBezTo>
                    <a:cubicBezTo>
                      <a:pt x="4" y="78"/>
                      <a:pt x="4" y="78"/>
                      <a:pt x="4" y="78"/>
                    </a:cubicBezTo>
                    <a:cubicBezTo>
                      <a:pt x="4" y="79"/>
                      <a:pt x="3" y="80"/>
                      <a:pt x="2" y="81"/>
                    </a:cubicBezTo>
                    <a:cubicBezTo>
                      <a:pt x="1" y="82"/>
                      <a:pt x="0" y="83"/>
                      <a:pt x="0" y="83"/>
                    </a:cubicBezTo>
                    <a:cubicBezTo>
                      <a:pt x="1" y="82"/>
                      <a:pt x="1" y="82"/>
                      <a:pt x="1" y="82"/>
                    </a:cubicBezTo>
                    <a:cubicBezTo>
                      <a:pt x="1" y="83"/>
                      <a:pt x="2" y="83"/>
                      <a:pt x="3" y="83"/>
                    </a:cubicBezTo>
                    <a:cubicBezTo>
                      <a:pt x="5" y="83"/>
                      <a:pt x="6" y="83"/>
                      <a:pt x="7" y="84"/>
                    </a:cubicBezTo>
                    <a:cubicBezTo>
                      <a:pt x="7" y="83"/>
                      <a:pt x="9" y="82"/>
                      <a:pt x="10" y="82"/>
                    </a:cubicBezTo>
                    <a:cubicBezTo>
                      <a:pt x="12" y="81"/>
                      <a:pt x="14" y="81"/>
                      <a:pt x="15" y="79"/>
                    </a:cubicBezTo>
                    <a:cubicBezTo>
                      <a:pt x="15" y="79"/>
                      <a:pt x="14" y="80"/>
                      <a:pt x="15" y="80"/>
                    </a:cubicBezTo>
                    <a:cubicBezTo>
                      <a:pt x="15" y="78"/>
                      <a:pt x="16" y="78"/>
                      <a:pt x="18" y="77"/>
                    </a:cubicBezTo>
                    <a:cubicBezTo>
                      <a:pt x="18" y="78"/>
                      <a:pt x="18" y="78"/>
                      <a:pt x="18" y="78"/>
                    </a:cubicBezTo>
                    <a:cubicBezTo>
                      <a:pt x="19" y="77"/>
                      <a:pt x="20" y="76"/>
                      <a:pt x="22" y="76"/>
                    </a:cubicBezTo>
                    <a:cubicBezTo>
                      <a:pt x="22" y="76"/>
                      <a:pt x="23" y="76"/>
                      <a:pt x="23" y="75"/>
                    </a:cubicBezTo>
                    <a:cubicBezTo>
                      <a:pt x="24" y="75"/>
                      <a:pt x="25" y="75"/>
                      <a:pt x="25" y="75"/>
                    </a:cubicBezTo>
                    <a:cubicBezTo>
                      <a:pt x="28" y="74"/>
                      <a:pt x="30" y="72"/>
                      <a:pt x="33" y="70"/>
                    </a:cubicBezTo>
                    <a:cubicBezTo>
                      <a:pt x="32" y="69"/>
                      <a:pt x="32" y="69"/>
                      <a:pt x="32" y="69"/>
                    </a:cubicBezTo>
                    <a:cubicBezTo>
                      <a:pt x="33" y="68"/>
                      <a:pt x="33" y="68"/>
                      <a:pt x="34" y="68"/>
                    </a:cubicBezTo>
                    <a:cubicBezTo>
                      <a:pt x="34" y="66"/>
                      <a:pt x="31" y="71"/>
                      <a:pt x="31" y="69"/>
                    </a:cubicBezTo>
                    <a:cubicBezTo>
                      <a:pt x="32" y="69"/>
                      <a:pt x="34" y="67"/>
                      <a:pt x="36" y="65"/>
                    </a:cubicBezTo>
                    <a:cubicBezTo>
                      <a:pt x="38" y="63"/>
                      <a:pt x="39" y="60"/>
                      <a:pt x="41" y="60"/>
                    </a:cubicBezTo>
                    <a:cubicBezTo>
                      <a:pt x="42" y="58"/>
                      <a:pt x="39" y="60"/>
                      <a:pt x="41" y="58"/>
                    </a:cubicBezTo>
                    <a:cubicBezTo>
                      <a:pt x="41" y="58"/>
                      <a:pt x="41" y="58"/>
                      <a:pt x="41" y="58"/>
                    </a:cubicBezTo>
                    <a:cubicBezTo>
                      <a:pt x="41" y="57"/>
                      <a:pt x="41" y="57"/>
                      <a:pt x="41" y="57"/>
                    </a:cubicBezTo>
                    <a:cubicBezTo>
                      <a:pt x="42" y="56"/>
                      <a:pt x="43" y="56"/>
                      <a:pt x="43" y="56"/>
                    </a:cubicBezTo>
                    <a:cubicBezTo>
                      <a:pt x="43" y="56"/>
                      <a:pt x="43" y="57"/>
                      <a:pt x="43" y="57"/>
                    </a:cubicBezTo>
                    <a:cubicBezTo>
                      <a:pt x="44" y="56"/>
                      <a:pt x="45" y="52"/>
                      <a:pt x="46" y="51"/>
                    </a:cubicBezTo>
                    <a:cubicBezTo>
                      <a:pt x="44" y="53"/>
                      <a:pt x="44" y="53"/>
                      <a:pt x="44" y="53"/>
                    </a:cubicBezTo>
                    <a:cubicBezTo>
                      <a:pt x="45" y="52"/>
                      <a:pt x="46" y="50"/>
                      <a:pt x="47" y="48"/>
                    </a:cubicBezTo>
                    <a:cubicBezTo>
                      <a:pt x="47" y="47"/>
                      <a:pt x="47" y="46"/>
                      <a:pt x="48" y="45"/>
                    </a:cubicBezTo>
                    <a:cubicBezTo>
                      <a:pt x="48" y="44"/>
                      <a:pt x="48" y="44"/>
                      <a:pt x="48" y="44"/>
                    </a:cubicBezTo>
                    <a:cubicBezTo>
                      <a:pt x="49" y="43"/>
                      <a:pt x="49" y="43"/>
                      <a:pt x="49" y="43"/>
                    </a:cubicBezTo>
                    <a:cubicBezTo>
                      <a:pt x="50" y="41"/>
                      <a:pt x="51" y="38"/>
                      <a:pt x="52" y="35"/>
                    </a:cubicBezTo>
                    <a:cubicBezTo>
                      <a:pt x="51" y="36"/>
                      <a:pt x="51" y="36"/>
                      <a:pt x="51" y="36"/>
                    </a:cubicBezTo>
                    <a:cubicBezTo>
                      <a:pt x="53" y="31"/>
                      <a:pt x="54" y="33"/>
                      <a:pt x="56" y="29"/>
                    </a:cubicBezTo>
                    <a:cubicBezTo>
                      <a:pt x="56" y="29"/>
                      <a:pt x="56" y="29"/>
                      <a:pt x="56" y="29"/>
                    </a:cubicBezTo>
                    <a:cubicBezTo>
                      <a:pt x="56" y="28"/>
                      <a:pt x="57" y="26"/>
                      <a:pt x="57" y="25"/>
                    </a:cubicBezTo>
                    <a:cubicBezTo>
                      <a:pt x="57" y="27"/>
                      <a:pt x="60" y="24"/>
                      <a:pt x="59" y="26"/>
                    </a:cubicBezTo>
                    <a:cubicBezTo>
                      <a:pt x="61" y="22"/>
                      <a:pt x="60" y="24"/>
                      <a:pt x="61" y="20"/>
                    </a:cubicBezTo>
                    <a:cubicBezTo>
                      <a:pt x="62" y="20"/>
                      <a:pt x="62" y="20"/>
                      <a:pt x="62" y="20"/>
                    </a:cubicBezTo>
                    <a:cubicBezTo>
                      <a:pt x="62" y="19"/>
                      <a:pt x="62" y="19"/>
                      <a:pt x="63" y="17"/>
                    </a:cubicBezTo>
                    <a:cubicBezTo>
                      <a:pt x="62" y="19"/>
                      <a:pt x="65" y="17"/>
                      <a:pt x="64" y="19"/>
                    </a:cubicBezTo>
                    <a:cubicBezTo>
                      <a:pt x="67" y="18"/>
                      <a:pt x="68" y="16"/>
                      <a:pt x="69" y="15"/>
                    </a:cubicBezTo>
                    <a:cubicBezTo>
                      <a:pt x="70" y="14"/>
                      <a:pt x="71" y="13"/>
                      <a:pt x="72" y="13"/>
                    </a:cubicBezTo>
                    <a:cubicBezTo>
                      <a:pt x="73" y="10"/>
                      <a:pt x="68" y="15"/>
                      <a:pt x="69" y="14"/>
                    </a:cubicBezTo>
                    <a:cubicBezTo>
                      <a:pt x="68" y="14"/>
                      <a:pt x="70" y="11"/>
                      <a:pt x="71" y="11"/>
                    </a:cubicBezTo>
                    <a:cubicBezTo>
                      <a:pt x="72" y="10"/>
                      <a:pt x="75" y="12"/>
                      <a:pt x="78" y="10"/>
                    </a:cubicBezTo>
                    <a:cubicBezTo>
                      <a:pt x="78" y="10"/>
                      <a:pt x="78" y="10"/>
                      <a:pt x="77" y="11"/>
                    </a:cubicBezTo>
                    <a:cubicBezTo>
                      <a:pt x="79" y="11"/>
                      <a:pt x="80" y="9"/>
                      <a:pt x="82" y="9"/>
                    </a:cubicBezTo>
                    <a:cubicBezTo>
                      <a:pt x="82" y="8"/>
                      <a:pt x="84" y="9"/>
                      <a:pt x="84" y="7"/>
                    </a:cubicBezTo>
                    <a:cubicBezTo>
                      <a:pt x="84" y="7"/>
                      <a:pt x="80" y="8"/>
                      <a:pt x="80" y="8"/>
                    </a:cubicBezTo>
                    <a:cubicBezTo>
                      <a:pt x="82" y="8"/>
                      <a:pt x="83" y="7"/>
                      <a:pt x="84" y="6"/>
                    </a:cubicBezTo>
                    <a:cubicBezTo>
                      <a:pt x="84" y="6"/>
                      <a:pt x="84" y="6"/>
                      <a:pt x="84" y="6"/>
                    </a:cubicBezTo>
                    <a:cubicBezTo>
                      <a:pt x="85" y="6"/>
                      <a:pt x="86" y="6"/>
                      <a:pt x="87" y="6"/>
                    </a:cubicBezTo>
                    <a:cubicBezTo>
                      <a:pt x="87" y="6"/>
                      <a:pt x="86" y="7"/>
                      <a:pt x="86" y="7"/>
                    </a:cubicBezTo>
                    <a:cubicBezTo>
                      <a:pt x="87" y="7"/>
                      <a:pt x="87" y="7"/>
                      <a:pt x="88" y="7"/>
                    </a:cubicBezTo>
                    <a:cubicBezTo>
                      <a:pt x="88" y="8"/>
                      <a:pt x="86" y="8"/>
                      <a:pt x="85" y="8"/>
                    </a:cubicBezTo>
                    <a:cubicBezTo>
                      <a:pt x="84" y="8"/>
                      <a:pt x="84" y="8"/>
                      <a:pt x="84" y="8"/>
                    </a:cubicBezTo>
                    <a:cubicBezTo>
                      <a:pt x="84" y="9"/>
                      <a:pt x="83" y="9"/>
                      <a:pt x="82" y="9"/>
                    </a:cubicBezTo>
                    <a:cubicBezTo>
                      <a:pt x="83" y="10"/>
                      <a:pt x="84" y="9"/>
                      <a:pt x="84" y="9"/>
                    </a:cubicBezTo>
                    <a:cubicBezTo>
                      <a:pt x="85" y="9"/>
                      <a:pt x="85" y="9"/>
                      <a:pt x="85" y="9"/>
                    </a:cubicBezTo>
                    <a:cubicBezTo>
                      <a:pt x="85" y="9"/>
                      <a:pt x="86" y="9"/>
                      <a:pt x="85" y="9"/>
                    </a:cubicBezTo>
                    <a:cubicBezTo>
                      <a:pt x="87" y="7"/>
                      <a:pt x="89" y="9"/>
                      <a:pt x="91" y="8"/>
                    </a:cubicBezTo>
                    <a:cubicBezTo>
                      <a:pt x="91" y="9"/>
                      <a:pt x="91" y="9"/>
                      <a:pt x="91" y="9"/>
                    </a:cubicBezTo>
                    <a:cubicBezTo>
                      <a:pt x="91" y="9"/>
                      <a:pt x="92" y="8"/>
                      <a:pt x="93" y="9"/>
                    </a:cubicBezTo>
                    <a:cubicBezTo>
                      <a:pt x="91" y="10"/>
                      <a:pt x="91" y="10"/>
                      <a:pt x="91" y="10"/>
                    </a:cubicBezTo>
                    <a:cubicBezTo>
                      <a:pt x="94" y="9"/>
                      <a:pt x="95" y="11"/>
                      <a:pt x="97" y="11"/>
                    </a:cubicBezTo>
                    <a:cubicBezTo>
                      <a:pt x="93" y="10"/>
                      <a:pt x="96" y="10"/>
                      <a:pt x="95" y="9"/>
                    </a:cubicBezTo>
                    <a:cubicBezTo>
                      <a:pt x="100" y="9"/>
                      <a:pt x="97" y="12"/>
                      <a:pt x="102" y="14"/>
                    </a:cubicBezTo>
                    <a:cubicBezTo>
                      <a:pt x="101" y="13"/>
                      <a:pt x="100" y="12"/>
                      <a:pt x="101" y="12"/>
                    </a:cubicBezTo>
                    <a:cubicBezTo>
                      <a:pt x="102" y="13"/>
                      <a:pt x="103" y="14"/>
                      <a:pt x="103" y="14"/>
                    </a:cubicBezTo>
                    <a:cubicBezTo>
                      <a:pt x="106" y="16"/>
                      <a:pt x="103" y="13"/>
                      <a:pt x="105" y="14"/>
                    </a:cubicBezTo>
                    <a:cubicBezTo>
                      <a:pt x="105" y="15"/>
                      <a:pt x="107" y="14"/>
                      <a:pt x="108" y="15"/>
                    </a:cubicBezTo>
                    <a:cubicBezTo>
                      <a:pt x="108" y="16"/>
                      <a:pt x="108" y="16"/>
                      <a:pt x="108" y="16"/>
                    </a:cubicBezTo>
                    <a:cubicBezTo>
                      <a:pt x="111" y="19"/>
                      <a:pt x="110" y="15"/>
                      <a:pt x="112" y="19"/>
                    </a:cubicBezTo>
                    <a:cubicBezTo>
                      <a:pt x="112" y="19"/>
                      <a:pt x="110" y="18"/>
                      <a:pt x="110" y="18"/>
                    </a:cubicBezTo>
                    <a:cubicBezTo>
                      <a:pt x="112" y="20"/>
                      <a:pt x="112" y="20"/>
                      <a:pt x="112" y="20"/>
                    </a:cubicBezTo>
                    <a:cubicBezTo>
                      <a:pt x="111" y="20"/>
                      <a:pt x="111" y="20"/>
                      <a:pt x="111" y="20"/>
                    </a:cubicBezTo>
                    <a:cubicBezTo>
                      <a:pt x="113" y="21"/>
                      <a:pt x="113" y="22"/>
                      <a:pt x="115" y="24"/>
                    </a:cubicBezTo>
                    <a:cubicBezTo>
                      <a:pt x="115" y="23"/>
                      <a:pt x="116" y="23"/>
                      <a:pt x="117" y="24"/>
                    </a:cubicBezTo>
                    <a:cubicBezTo>
                      <a:pt x="118" y="26"/>
                      <a:pt x="116" y="24"/>
                      <a:pt x="118" y="26"/>
                    </a:cubicBezTo>
                    <a:cubicBezTo>
                      <a:pt x="117" y="26"/>
                      <a:pt x="116" y="26"/>
                      <a:pt x="116" y="25"/>
                    </a:cubicBezTo>
                    <a:cubicBezTo>
                      <a:pt x="116" y="25"/>
                      <a:pt x="115" y="25"/>
                      <a:pt x="115" y="25"/>
                    </a:cubicBezTo>
                    <a:cubicBezTo>
                      <a:pt x="115" y="26"/>
                      <a:pt x="117" y="28"/>
                      <a:pt x="118" y="29"/>
                    </a:cubicBezTo>
                    <a:cubicBezTo>
                      <a:pt x="118" y="28"/>
                      <a:pt x="117" y="28"/>
                      <a:pt x="117" y="27"/>
                    </a:cubicBezTo>
                    <a:cubicBezTo>
                      <a:pt x="121" y="30"/>
                      <a:pt x="121" y="30"/>
                      <a:pt x="121" y="30"/>
                    </a:cubicBezTo>
                    <a:cubicBezTo>
                      <a:pt x="121" y="31"/>
                      <a:pt x="120" y="31"/>
                      <a:pt x="120" y="30"/>
                    </a:cubicBezTo>
                    <a:cubicBezTo>
                      <a:pt x="120" y="31"/>
                      <a:pt x="121" y="31"/>
                      <a:pt x="122" y="32"/>
                    </a:cubicBezTo>
                    <a:cubicBezTo>
                      <a:pt x="121" y="32"/>
                      <a:pt x="120" y="33"/>
                      <a:pt x="119" y="32"/>
                    </a:cubicBezTo>
                    <a:cubicBezTo>
                      <a:pt x="122" y="35"/>
                      <a:pt x="122" y="35"/>
                      <a:pt x="122" y="35"/>
                    </a:cubicBezTo>
                    <a:cubicBezTo>
                      <a:pt x="122" y="35"/>
                      <a:pt x="122" y="37"/>
                      <a:pt x="122" y="36"/>
                    </a:cubicBezTo>
                    <a:cubicBezTo>
                      <a:pt x="122" y="37"/>
                      <a:pt x="123" y="38"/>
                      <a:pt x="124" y="40"/>
                    </a:cubicBezTo>
                    <a:cubicBezTo>
                      <a:pt x="124" y="40"/>
                      <a:pt x="125" y="41"/>
                      <a:pt x="125" y="41"/>
                    </a:cubicBezTo>
                    <a:cubicBezTo>
                      <a:pt x="126" y="42"/>
                      <a:pt x="126" y="43"/>
                      <a:pt x="126" y="43"/>
                    </a:cubicBezTo>
                    <a:cubicBezTo>
                      <a:pt x="126" y="43"/>
                      <a:pt x="126" y="43"/>
                      <a:pt x="126" y="43"/>
                    </a:cubicBezTo>
                    <a:cubicBezTo>
                      <a:pt x="126" y="43"/>
                      <a:pt x="126" y="43"/>
                      <a:pt x="126" y="43"/>
                    </a:cubicBezTo>
                    <a:cubicBezTo>
                      <a:pt x="127" y="43"/>
                      <a:pt x="127" y="43"/>
                      <a:pt x="127" y="44"/>
                    </a:cubicBezTo>
                    <a:cubicBezTo>
                      <a:pt x="128" y="47"/>
                      <a:pt x="128" y="50"/>
                      <a:pt x="130" y="52"/>
                    </a:cubicBezTo>
                    <a:cubicBezTo>
                      <a:pt x="130" y="55"/>
                      <a:pt x="130" y="55"/>
                      <a:pt x="130" y="55"/>
                    </a:cubicBezTo>
                    <a:cubicBezTo>
                      <a:pt x="132" y="57"/>
                      <a:pt x="130" y="52"/>
                      <a:pt x="133" y="56"/>
                    </a:cubicBezTo>
                    <a:cubicBezTo>
                      <a:pt x="135" y="58"/>
                      <a:pt x="133" y="57"/>
                      <a:pt x="133" y="59"/>
                    </a:cubicBezTo>
                    <a:cubicBezTo>
                      <a:pt x="134" y="60"/>
                      <a:pt x="137" y="61"/>
                      <a:pt x="138" y="65"/>
                    </a:cubicBezTo>
                    <a:cubicBezTo>
                      <a:pt x="137" y="64"/>
                      <a:pt x="137" y="63"/>
                      <a:pt x="136" y="62"/>
                    </a:cubicBezTo>
                    <a:close/>
                    <a:moveTo>
                      <a:pt x="164" y="82"/>
                    </a:moveTo>
                    <a:cubicBezTo>
                      <a:pt x="164" y="82"/>
                      <a:pt x="162" y="82"/>
                      <a:pt x="162" y="81"/>
                    </a:cubicBezTo>
                    <a:cubicBezTo>
                      <a:pt x="164" y="81"/>
                      <a:pt x="164" y="82"/>
                      <a:pt x="164" y="82"/>
                    </a:cubicBezTo>
                    <a:close/>
                    <a:moveTo>
                      <a:pt x="179" y="123"/>
                    </a:moveTo>
                    <a:cubicBezTo>
                      <a:pt x="179" y="122"/>
                      <a:pt x="179" y="122"/>
                      <a:pt x="180" y="121"/>
                    </a:cubicBezTo>
                    <a:cubicBezTo>
                      <a:pt x="180" y="121"/>
                      <a:pt x="180" y="122"/>
                      <a:pt x="179" y="123"/>
                    </a:cubicBezTo>
                    <a:close/>
                    <a:moveTo>
                      <a:pt x="54" y="152"/>
                    </a:moveTo>
                    <a:cubicBezTo>
                      <a:pt x="54" y="151"/>
                      <a:pt x="54" y="151"/>
                      <a:pt x="54" y="151"/>
                    </a:cubicBezTo>
                    <a:cubicBezTo>
                      <a:pt x="55" y="152"/>
                      <a:pt x="55" y="152"/>
                      <a:pt x="54" y="152"/>
                    </a:cubicBezTo>
                    <a:close/>
                    <a:moveTo>
                      <a:pt x="50" y="151"/>
                    </a:moveTo>
                    <a:cubicBezTo>
                      <a:pt x="50" y="151"/>
                      <a:pt x="50" y="152"/>
                      <a:pt x="50" y="152"/>
                    </a:cubicBezTo>
                    <a:cubicBezTo>
                      <a:pt x="50" y="152"/>
                      <a:pt x="51" y="152"/>
                      <a:pt x="52" y="152"/>
                    </a:cubicBezTo>
                    <a:cubicBezTo>
                      <a:pt x="51" y="151"/>
                      <a:pt x="51" y="151"/>
                      <a:pt x="50" y="151"/>
                    </a:cubicBezTo>
                    <a:close/>
                    <a:moveTo>
                      <a:pt x="75" y="3"/>
                    </a:moveTo>
                    <a:cubicBezTo>
                      <a:pt x="75" y="3"/>
                      <a:pt x="75" y="3"/>
                      <a:pt x="75" y="3"/>
                    </a:cubicBezTo>
                    <a:cubicBezTo>
                      <a:pt x="74" y="4"/>
                      <a:pt x="74" y="3"/>
                      <a:pt x="7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2" name="Freeform 470">
                <a:extLst>
                  <a:ext uri="{FF2B5EF4-FFF2-40B4-BE49-F238E27FC236}">
                    <a16:creationId xmlns:a16="http://schemas.microsoft.com/office/drawing/2014/main" id="{CF85DC10-60D1-4C99-9687-E36BD75F40D0}"/>
                  </a:ext>
                </a:extLst>
              </p:cNvPr>
              <p:cNvSpPr>
                <a:spLocks/>
              </p:cNvSpPr>
              <p:nvPr userDrawn="1"/>
            </p:nvSpPr>
            <p:spPr bwMode="auto">
              <a:xfrm>
                <a:off x="4455" y="129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3" name="Freeform 471">
                <a:extLst>
                  <a:ext uri="{FF2B5EF4-FFF2-40B4-BE49-F238E27FC236}">
                    <a16:creationId xmlns:a16="http://schemas.microsoft.com/office/drawing/2014/main" id="{1B52FD54-D8BC-4D06-BADD-2C718A0D5524}"/>
                  </a:ext>
                </a:extLst>
              </p:cNvPr>
              <p:cNvSpPr>
                <a:spLocks/>
              </p:cNvSpPr>
              <p:nvPr userDrawn="1"/>
            </p:nvSpPr>
            <p:spPr bwMode="auto">
              <a:xfrm>
                <a:off x="4192"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4" name="Freeform 472">
                <a:extLst>
                  <a:ext uri="{FF2B5EF4-FFF2-40B4-BE49-F238E27FC236}">
                    <a16:creationId xmlns:a16="http://schemas.microsoft.com/office/drawing/2014/main" id="{CBB0CB6A-4944-4B8C-848F-12999FA4082F}"/>
                  </a:ext>
                </a:extLst>
              </p:cNvPr>
              <p:cNvSpPr>
                <a:spLocks/>
              </p:cNvSpPr>
              <p:nvPr userDrawn="1"/>
            </p:nvSpPr>
            <p:spPr bwMode="auto">
              <a:xfrm>
                <a:off x="4038" y="1377"/>
                <a:ext cx="4"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5" name="Freeform 473">
                <a:extLst>
                  <a:ext uri="{FF2B5EF4-FFF2-40B4-BE49-F238E27FC236}">
                    <a16:creationId xmlns:a16="http://schemas.microsoft.com/office/drawing/2014/main" id="{BB85F641-F6EF-457F-82E4-93EDDA1CCEA9}"/>
                  </a:ext>
                </a:extLst>
              </p:cNvPr>
              <p:cNvSpPr>
                <a:spLocks/>
              </p:cNvSpPr>
              <p:nvPr userDrawn="1"/>
            </p:nvSpPr>
            <p:spPr bwMode="auto">
              <a:xfrm>
                <a:off x="3734" y="1472"/>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6" name="Freeform 474">
                <a:extLst>
                  <a:ext uri="{FF2B5EF4-FFF2-40B4-BE49-F238E27FC236}">
                    <a16:creationId xmlns:a16="http://schemas.microsoft.com/office/drawing/2014/main" id="{24054B8C-E784-4748-B3DA-FB30239446A5}"/>
                  </a:ext>
                </a:extLst>
              </p:cNvPr>
              <p:cNvSpPr>
                <a:spLocks/>
              </p:cNvSpPr>
              <p:nvPr userDrawn="1"/>
            </p:nvSpPr>
            <p:spPr bwMode="auto">
              <a:xfrm>
                <a:off x="3649" y="1427"/>
                <a:ext cx="10" cy="5"/>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7" name="Freeform 475">
                <a:extLst>
                  <a:ext uri="{FF2B5EF4-FFF2-40B4-BE49-F238E27FC236}">
                    <a16:creationId xmlns:a16="http://schemas.microsoft.com/office/drawing/2014/main" id="{9B674F29-BBF3-4698-BC62-5E0583719624}"/>
                  </a:ext>
                </a:extLst>
              </p:cNvPr>
              <p:cNvSpPr>
                <a:spLocks/>
              </p:cNvSpPr>
              <p:nvPr userDrawn="1"/>
            </p:nvSpPr>
            <p:spPr bwMode="auto">
              <a:xfrm>
                <a:off x="3709" y="1452"/>
                <a:ext cx="15" cy="10"/>
              </a:xfrm>
              <a:custGeom>
                <a:avLst/>
                <a:gdLst>
                  <a:gd name="T0" fmla="*/ 3 w 3"/>
                  <a:gd name="T1" fmla="*/ 1 h 2"/>
                  <a:gd name="T2" fmla="*/ 0 w 3"/>
                  <a:gd name="T3" fmla="*/ 0 h 2"/>
                  <a:gd name="T4" fmla="*/ 1 w 3"/>
                  <a:gd name="T5" fmla="*/ 0 h 2"/>
                  <a:gd name="T6" fmla="*/ 3 w 3"/>
                  <a:gd name="T7" fmla="*/ 1 h 2"/>
                </a:gdLst>
                <a:ahLst/>
                <a:cxnLst>
                  <a:cxn ang="0">
                    <a:pos x="T0" y="T1"/>
                  </a:cxn>
                  <a:cxn ang="0">
                    <a:pos x="T2" y="T3"/>
                  </a:cxn>
                  <a:cxn ang="0">
                    <a:pos x="T4" y="T5"/>
                  </a:cxn>
                  <a:cxn ang="0">
                    <a:pos x="T6" y="T7"/>
                  </a:cxn>
                </a:cxnLst>
                <a:rect l="0" t="0" r="r" b="b"/>
                <a:pathLst>
                  <a:path w="3" h="2">
                    <a:moveTo>
                      <a:pt x="3" y="1"/>
                    </a:moveTo>
                    <a:cubicBezTo>
                      <a:pt x="3" y="0"/>
                      <a:pt x="2" y="0"/>
                      <a:pt x="0" y="0"/>
                    </a:cubicBezTo>
                    <a:cubicBezTo>
                      <a:pt x="0" y="0"/>
                      <a:pt x="1" y="0"/>
                      <a:pt x="1" y="0"/>
                    </a:cubicBezTo>
                    <a:cubicBezTo>
                      <a:pt x="0"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8" name="Freeform 476">
                <a:extLst>
                  <a:ext uri="{FF2B5EF4-FFF2-40B4-BE49-F238E27FC236}">
                    <a16:creationId xmlns:a16="http://schemas.microsoft.com/office/drawing/2014/main" id="{F1AC4226-1F7B-483D-9E7F-444F15AF2774}"/>
                  </a:ext>
                </a:extLst>
              </p:cNvPr>
              <p:cNvSpPr>
                <a:spLocks/>
              </p:cNvSpPr>
              <p:nvPr userDrawn="1"/>
            </p:nvSpPr>
            <p:spPr bwMode="auto">
              <a:xfrm>
                <a:off x="3704" y="1452"/>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9" name="Freeform 477">
                <a:extLst>
                  <a:ext uri="{FF2B5EF4-FFF2-40B4-BE49-F238E27FC236}">
                    <a16:creationId xmlns:a16="http://schemas.microsoft.com/office/drawing/2014/main" id="{21C20429-347A-45A6-8106-F2C15E88EEF0}"/>
                  </a:ext>
                </a:extLst>
              </p:cNvPr>
              <p:cNvSpPr>
                <a:spLocks/>
              </p:cNvSpPr>
              <p:nvPr userDrawn="1"/>
            </p:nvSpPr>
            <p:spPr bwMode="auto">
              <a:xfrm>
                <a:off x="3789" y="1467"/>
                <a:ext cx="25" cy="15"/>
              </a:xfrm>
              <a:custGeom>
                <a:avLst/>
                <a:gdLst>
                  <a:gd name="T0" fmla="*/ 1 w 5"/>
                  <a:gd name="T1" fmla="*/ 1 h 3"/>
                  <a:gd name="T2" fmla="*/ 0 w 5"/>
                  <a:gd name="T3" fmla="*/ 2 h 3"/>
                  <a:gd name="T4" fmla="*/ 1 w 5"/>
                  <a:gd name="T5" fmla="*/ 1 h 3"/>
                </a:gdLst>
                <a:ahLst/>
                <a:cxnLst>
                  <a:cxn ang="0">
                    <a:pos x="T0" y="T1"/>
                  </a:cxn>
                  <a:cxn ang="0">
                    <a:pos x="T2" y="T3"/>
                  </a:cxn>
                  <a:cxn ang="0">
                    <a:pos x="T4" y="T5"/>
                  </a:cxn>
                </a:cxnLst>
                <a:rect l="0" t="0" r="r" b="b"/>
                <a:pathLst>
                  <a:path w="5" h="3">
                    <a:moveTo>
                      <a:pt x="1" y="1"/>
                    </a:moveTo>
                    <a:cubicBezTo>
                      <a:pt x="1" y="1"/>
                      <a:pt x="1" y="2"/>
                      <a:pt x="0" y="2"/>
                    </a:cubicBezTo>
                    <a:cubicBezTo>
                      <a:pt x="0" y="3"/>
                      <a:pt x="5"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0" name="Freeform 478">
                <a:extLst>
                  <a:ext uri="{FF2B5EF4-FFF2-40B4-BE49-F238E27FC236}">
                    <a16:creationId xmlns:a16="http://schemas.microsoft.com/office/drawing/2014/main" id="{C5675707-6A25-47E9-9FD6-A8F08DFA626C}"/>
                  </a:ext>
                </a:extLst>
              </p:cNvPr>
              <p:cNvSpPr>
                <a:spLocks/>
              </p:cNvSpPr>
              <p:nvPr userDrawn="1"/>
            </p:nvSpPr>
            <p:spPr bwMode="auto">
              <a:xfrm>
                <a:off x="3719"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1" name="Freeform 479">
                <a:extLst>
                  <a:ext uri="{FF2B5EF4-FFF2-40B4-BE49-F238E27FC236}">
                    <a16:creationId xmlns:a16="http://schemas.microsoft.com/office/drawing/2014/main" id="{43BD484B-331F-4C59-9674-9C470CD452DD}"/>
                  </a:ext>
                </a:extLst>
              </p:cNvPr>
              <p:cNvSpPr>
                <a:spLocks/>
              </p:cNvSpPr>
              <p:nvPr userDrawn="1"/>
            </p:nvSpPr>
            <p:spPr bwMode="auto">
              <a:xfrm>
                <a:off x="3759" y="1452"/>
                <a:ext cx="15" cy="0"/>
              </a:xfrm>
              <a:custGeom>
                <a:avLst/>
                <a:gdLst>
                  <a:gd name="T0" fmla="*/ 3 w 3"/>
                  <a:gd name="T1" fmla="*/ 1 w 3"/>
                  <a:gd name="T2" fmla="*/ 0 w 3"/>
                  <a:gd name="T3" fmla="*/ 3 w 3"/>
                </a:gdLst>
                <a:ahLst/>
                <a:cxnLst>
                  <a:cxn ang="0">
                    <a:pos x="T0" y="0"/>
                  </a:cxn>
                  <a:cxn ang="0">
                    <a:pos x="T1" y="0"/>
                  </a:cxn>
                  <a:cxn ang="0">
                    <a:pos x="T2" y="0"/>
                  </a:cxn>
                  <a:cxn ang="0">
                    <a:pos x="T3" y="0"/>
                  </a:cxn>
                </a:cxnLst>
                <a:rect l="0" t="0" r="r" b="b"/>
                <a:pathLst>
                  <a:path w="3">
                    <a:moveTo>
                      <a:pt x="3" y="0"/>
                    </a:moveTo>
                    <a:cubicBezTo>
                      <a:pt x="1" y="0"/>
                      <a:pt x="1" y="0"/>
                      <a:pt x="1" y="0"/>
                    </a:cubicBezTo>
                    <a:cubicBezTo>
                      <a:pt x="1" y="0"/>
                      <a:pt x="0" y="0"/>
                      <a:pt x="0" y="0"/>
                    </a:cubicBezTo>
                    <a:cubicBezTo>
                      <a:pt x="1" y="0"/>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2" name="Freeform 480">
                <a:extLst>
                  <a:ext uri="{FF2B5EF4-FFF2-40B4-BE49-F238E27FC236}">
                    <a16:creationId xmlns:a16="http://schemas.microsoft.com/office/drawing/2014/main" id="{AF27E195-2395-4D67-AD66-36EB1C28EF76}"/>
                  </a:ext>
                </a:extLst>
              </p:cNvPr>
              <p:cNvSpPr>
                <a:spLocks/>
              </p:cNvSpPr>
              <p:nvPr userDrawn="1"/>
            </p:nvSpPr>
            <p:spPr bwMode="auto">
              <a:xfrm>
                <a:off x="3749" y="1452"/>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3" name="Freeform 481">
                <a:extLst>
                  <a:ext uri="{FF2B5EF4-FFF2-40B4-BE49-F238E27FC236}">
                    <a16:creationId xmlns:a16="http://schemas.microsoft.com/office/drawing/2014/main" id="{29C16C4D-73D7-4834-8725-123BBE1A181F}"/>
                  </a:ext>
                </a:extLst>
              </p:cNvPr>
              <p:cNvSpPr>
                <a:spLocks/>
              </p:cNvSpPr>
              <p:nvPr userDrawn="1"/>
            </p:nvSpPr>
            <p:spPr bwMode="auto">
              <a:xfrm>
                <a:off x="3734"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4" name="Freeform 482">
                <a:extLst>
                  <a:ext uri="{FF2B5EF4-FFF2-40B4-BE49-F238E27FC236}">
                    <a16:creationId xmlns:a16="http://schemas.microsoft.com/office/drawing/2014/main" id="{798F03A8-D34E-480D-A384-269407B6B56D}"/>
                  </a:ext>
                </a:extLst>
              </p:cNvPr>
              <p:cNvSpPr>
                <a:spLocks/>
              </p:cNvSpPr>
              <p:nvPr userDrawn="1"/>
            </p:nvSpPr>
            <p:spPr bwMode="auto">
              <a:xfrm>
                <a:off x="3883" y="1432"/>
                <a:ext cx="15" cy="5"/>
              </a:xfrm>
              <a:custGeom>
                <a:avLst/>
                <a:gdLst>
                  <a:gd name="T0" fmla="*/ 1 w 3"/>
                  <a:gd name="T1" fmla="*/ 1 h 1"/>
                  <a:gd name="T2" fmla="*/ 3 w 3"/>
                  <a:gd name="T3" fmla="*/ 0 h 1"/>
                  <a:gd name="T4" fmla="*/ 2 w 3"/>
                  <a:gd name="T5" fmla="*/ 0 h 1"/>
                  <a:gd name="T6" fmla="*/ 1 w 3"/>
                  <a:gd name="T7" fmla="*/ 1 h 1"/>
                </a:gdLst>
                <a:ahLst/>
                <a:cxnLst>
                  <a:cxn ang="0">
                    <a:pos x="T0" y="T1"/>
                  </a:cxn>
                  <a:cxn ang="0">
                    <a:pos x="T2" y="T3"/>
                  </a:cxn>
                  <a:cxn ang="0">
                    <a:pos x="T4" y="T5"/>
                  </a:cxn>
                  <a:cxn ang="0">
                    <a:pos x="T6" y="T7"/>
                  </a:cxn>
                </a:cxnLst>
                <a:rect l="0" t="0" r="r" b="b"/>
                <a:pathLst>
                  <a:path w="3" h="1">
                    <a:moveTo>
                      <a:pt x="1" y="1"/>
                    </a:moveTo>
                    <a:cubicBezTo>
                      <a:pt x="3" y="0"/>
                      <a:pt x="3" y="0"/>
                      <a:pt x="3" y="0"/>
                    </a:cubicBezTo>
                    <a:cubicBezTo>
                      <a:pt x="3" y="0"/>
                      <a:pt x="2"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5" name="Freeform 483">
                <a:extLst>
                  <a:ext uri="{FF2B5EF4-FFF2-40B4-BE49-F238E27FC236}">
                    <a16:creationId xmlns:a16="http://schemas.microsoft.com/office/drawing/2014/main" id="{8DDB5F02-3328-453C-A851-ECC58D959303}"/>
                  </a:ext>
                </a:extLst>
              </p:cNvPr>
              <p:cNvSpPr>
                <a:spLocks/>
              </p:cNvSpPr>
              <p:nvPr userDrawn="1"/>
            </p:nvSpPr>
            <p:spPr bwMode="auto">
              <a:xfrm>
                <a:off x="3848" y="1432"/>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6" name="Freeform 484">
                <a:extLst>
                  <a:ext uri="{FF2B5EF4-FFF2-40B4-BE49-F238E27FC236}">
                    <a16:creationId xmlns:a16="http://schemas.microsoft.com/office/drawing/2014/main" id="{D5EE78FF-C0D1-4DE8-B27F-A591C6AFBECC}"/>
                  </a:ext>
                </a:extLst>
              </p:cNvPr>
              <p:cNvSpPr>
                <a:spLocks/>
              </p:cNvSpPr>
              <p:nvPr userDrawn="1"/>
            </p:nvSpPr>
            <p:spPr bwMode="auto">
              <a:xfrm>
                <a:off x="3873" y="1417"/>
                <a:ext cx="20" cy="10"/>
              </a:xfrm>
              <a:custGeom>
                <a:avLst/>
                <a:gdLst>
                  <a:gd name="T0" fmla="*/ 2 w 4"/>
                  <a:gd name="T1" fmla="*/ 1 h 2"/>
                  <a:gd name="T2" fmla="*/ 2 w 4"/>
                  <a:gd name="T3" fmla="*/ 0 h 2"/>
                  <a:gd name="T4" fmla="*/ 2 w 4"/>
                  <a:gd name="T5" fmla="*/ 1 h 2"/>
                </a:gdLst>
                <a:ahLst/>
                <a:cxnLst>
                  <a:cxn ang="0">
                    <a:pos x="T0" y="T1"/>
                  </a:cxn>
                  <a:cxn ang="0">
                    <a:pos x="T2" y="T3"/>
                  </a:cxn>
                  <a:cxn ang="0">
                    <a:pos x="T4" y="T5"/>
                  </a:cxn>
                </a:cxnLst>
                <a:rect l="0" t="0" r="r" b="b"/>
                <a:pathLst>
                  <a:path w="4" h="2">
                    <a:moveTo>
                      <a:pt x="2" y="1"/>
                    </a:moveTo>
                    <a:cubicBezTo>
                      <a:pt x="2" y="1"/>
                      <a:pt x="4" y="0"/>
                      <a:pt x="2" y="0"/>
                    </a:cubicBezTo>
                    <a:cubicBezTo>
                      <a:pt x="2" y="1"/>
                      <a:pt x="0"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7" name="Freeform 485">
                <a:extLst>
                  <a:ext uri="{FF2B5EF4-FFF2-40B4-BE49-F238E27FC236}">
                    <a16:creationId xmlns:a16="http://schemas.microsoft.com/office/drawing/2014/main" id="{CBEE44B6-2447-4618-B5F7-0FC6D00B0D3A}"/>
                  </a:ext>
                </a:extLst>
              </p:cNvPr>
              <p:cNvSpPr>
                <a:spLocks/>
              </p:cNvSpPr>
              <p:nvPr userDrawn="1"/>
            </p:nvSpPr>
            <p:spPr bwMode="auto">
              <a:xfrm>
                <a:off x="4042" y="1397"/>
                <a:ext cx="10" cy="10"/>
              </a:xfrm>
              <a:custGeom>
                <a:avLst/>
                <a:gdLst>
                  <a:gd name="T0" fmla="*/ 10 w 10"/>
                  <a:gd name="T1" fmla="*/ 5 h 10"/>
                  <a:gd name="T2" fmla="*/ 5 w 10"/>
                  <a:gd name="T3" fmla="*/ 0 h 10"/>
                  <a:gd name="T4" fmla="*/ 0 w 10"/>
                  <a:gd name="T5" fmla="*/ 10 h 10"/>
                  <a:gd name="T6" fmla="*/ 10 w 10"/>
                  <a:gd name="T7" fmla="*/ 5 h 10"/>
                </a:gdLst>
                <a:ahLst/>
                <a:cxnLst>
                  <a:cxn ang="0">
                    <a:pos x="T0" y="T1"/>
                  </a:cxn>
                  <a:cxn ang="0">
                    <a:pos x="T2" y="T3"/>
                  </a:cxn>
                  <a:cxn ang="0">
                    <a:pos x="T4" y="T5"/>
                  </a:cxn>
                  <a:cxn ang="0">
                    <a:pos x="T6" y="T7"/>
                  </a:cxn>
                </a:cxnLst>
                <a:rect l="0" t="0" r="r" b="b"/>
                <a:pathLst>
                  <a:path w="10" h="10">
                    <a:moveTo>
                      <a:pt x="10" y="5"/>
                    </a:moveTo>
                    <a:lnTo>
                      <a:pt x="5" y="0"/>
                    </a:lnTo>
                    <a:lnTo>
                      <a:pt x="0" y="10"/>
                    </a:lnTo>
                    <a:lnTo>
                      <a:pt x="1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8" name="Freeform 486">
                <a:extLst>
                  <a:ext uri="{FF2B5EF4-FFF2-40B4-BE49-F238E27FC236}">
                    <a16:creationId xmlns:a16="http://schemas.microsoft.com/office/drawing/2014/main" id="{AF437B43-6EDA-41F1-81AA-A84B41629491}"/>
                  </a:ext>
                </a:extLst>
              </p:cNvPr>
              <p:cNvSpPr>
                <a:spLocks/>
              </p:cNvSpPr>
              <p:nvPr userDrawn="1"/>
            </p:nvSpPr>
            <p:spPr bwMode="auto">
              <a:xfrm>
                <a:off x="4182" y="1417"/>
                <a:ext cx="20" cy="10"/>
              </a:xfrm>
              <a:custGeom>
                <a:avLst/>
                <a:gdLst>
                  <a:gd name="T0" fmla="*/ 3 w 4"/>
                  <a:gd name="T1" fmla="*/ 0 h 2"/>
                  <a:gd name="T2" fmla="*/ 0 w 4"/>
                  <a:gd name="T3" fmla="*/ 1 h 2"/>
                  <a:gd name="T4" fmla="*/ 1 w 4"/>
                  <a:gd name="T5" fmla="*/ 2 h 2"/>
                  <a:gd name="T6" fmla="*/ 1 w 4"/>
                  <a:gd name="T7" fmla="*/ 2 h 2"/>
                  <a:gd name="T8" fmla="*/ 3 w 4"/>
                  <a:gd name="T9" fmla="*/ 0 h 2"/>
                </a:gdLst>
                <a:ahLst/>
                <a:cxnLst>
                  <a:cxn ang="0">
                    <a:pos x="T0" y="T1"/>
                  </a:cxn>
                  <a:cxn ang="0">
                    <a:pos x="T2" y="T3"/>
                  </a:cxn>
                  <a:cxn ang="0">
                    <a:pos x="T4" y="T5"/>
                  </a:cxn>
                  <a:cxn ang="0">
                    <a:pos x="T6" y="T7"/>
                  </a:cxn>
                  <a:cxn ang="0">
                    <a:pos x="T8" y="T9"/>
                  </a:cxn>
                </a:cxnLst>
                <a:rect l="0" t="0" r="r" b="b"/>
                <a:pathLst>
                  <a:path w="4" h="2">
                    <a:moveTo>
                      <a:pt x="3" y="0"/>
                    </a:moveTo>
                    <a:cubicBezTo>
                      <a:pt x="1" y="0"/>
                      <a:pt x="2" y="2"/>
                      <a:pt x="0" y="1"/>
                    </a:cubicBezTo>
                    <a:cubicBezTo>
                      <a:pt x="0" y="1"/>
                      <a:pt x="0" y="1"/>
                      <a:pt x="1" y="2"/>
                    </a:cubicBezTo>
                    <a:cubicBezTo>
                      <a:pt x="1" y="2"/>
                      <a:pt x="2" y="2"/>
                      <a:pt x="1" y="2"/>
                    </a:cubicBezTo>
                    <a:cubicBezTo>
                      <a:pt x="3" y="2"/>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9" name="Freeform 487">
                <a:extLst>
                  <a:ext uri="{FF2B5EF4-FFF2-40B4-BE49-F238E27FC236}">
                    <a16:creationId xmlns:a16="http://schemas.microsoft.com/office/drawing/2014/main" id="{8C7DEF1A-5641-4D8D-AA2C-F45D1DD82B81}"/>
                  </a:ext>
                </a:extLst>
              </p:cNvPr>
              <p:cNvSpPr>
                <a:spLocks/>
              </p:cNvSpPr>
              <p:nvPr userDrawn="1"/>
            </p:nvSpPr>
            <p:spPr bwMode="auto">
              <a:xfrm>
                <a:off x="4187" y="14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0" name="Freeform 488">
                <a:extLst>
                  <a:ext uri="{FF2B5EF4-FFF2-40B4-BE49-F238E27FC236}">
                    <a16:creationId xmlns:a16="http://schemas.microsoft.com/office/drawing/2014/main" id="{69EA9FD8-C505-429A-932E-856E99096254}"/>
                  </a:ext>
                </a:extLst>
              </p:cNvPr>
              <p:cNvSpPr>
                <a:spLocks/>
              </p:cNvSpPr>
              <p:nvPr userDrawn="1"/>
            </p:nvSpPr>
            <p:spPr bwMode="auto">
              <a:xfrm>
                <a:off x="3560" y="1112"/>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1" name="Freeform 489">
                <a:extLst>
                  <a:ext uri="{FF2B5EF4-FFF2-40B4-BE49-F238E27FC236}">
                    <a16:creationId xmlns:a16="http://schemas.microsoft.com/office/drawing/2014/main" id="{2E07D83E-AB6F-45A4-970B-EF127D83A1DC}"/>
                  </a:ext>
                </a:extLst>
              </p:cNvPr>
              <p:cNvSpPr>
                <a:spLocks/>
              </p:cNvSpPr>
              <p:nvPr userDrawn="1"/>
            </p:nvSpPr>
            <p:spPr bwMode="auto">
              <a:xfrm>
                <a:off x="3555" y="1127"/>
                <a:ext cx="5" cy="10"/>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2"/>
                      <a:pt x="0" y="2"/>
                      <a:pt x="0" y="2"/>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2" name="Freeform 490">
                <a:extLst>
                  <a:ext uri="{FF2B5EF4-FFF2-40B4-BE49-F238E27FC236}">
                    <a16:creationId xmlns:a16="http://schemas.microsoft.com/office/drawing/2014/main" id="{2EEFC382-B77E-4589-97DC-3541019FFE00}"/>
                  </a:ext>
                </a:extLst>
              </p:cNvPr>
              <p:cNvSpPr>
                <a:spLocks/>
              </p:cNvSpPr>
              <p:nvPr userDrawn="1"/>
            </p:nvSpPr>
            <p:spPr bwMode="auto">
              <a:xfrm>
                <a:off x="4391" y="1142"/>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3" name="Freeform 491">
                <a:extLst>
                  <a:ext uri="{FF2B5EF4-FFF2-40B4-BE49-F238E27FC236}">
                    <a16:creationId xmlns:a16="http://schemas.microsoft.com/office/drawing/2014/main" id="{802A7E33-247B-44B5-8205-29CAF945D1A1}"/>
                  </a:ext>
                </a:extLst>
              </p:cNvPr>
              <p:cNvSpPr>
                <a:spLocks/>
              </p:cNvSpPr>
              <p:nvPr userDrawn="1"/>
            </p:nvSpPr>
            <p:spPr bwMode="auto">
              <a:xfrm>
                <a:off x="4291" y="1077"/>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4" name="Freeform 492">
                <a:extLst>
                  <a:ext uri="{FF2B5EF4-FFF2-40B4-BE49-F238E27FC236}">
                    <a16:creationId xmlns:a16="http://schemas.microsoft.com/office/drawing/2014/main" id="{AB126D46-6ECD-4747-A226-1864CF279ECA}"/>
                  </a:ext>
                </a:extLst>
              </p:cNvPr>
              <p:cNvSpPr>
                <a:spLocks/>
              </p:cNvSpPr>
              <p:nvPr userDrawn="1"/>
            </p:nvSpPr>
            <p:spPr bwMode="auto">
              <a:xfrm>
                <a:off x="4217" y="997"/>
                <a:ext cx="5" cy="1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1" y="3"/>
                      <a:pt x="1" y="3"/>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5" name="Freeform 493">
                <a:extLst>
                  <a:ext uri="{FF2B5EF4-FFF2-40B4-BE49-F238E27FC236}">
                    <a16:creationId xmlns:a16="http://schemas.microsoft.com/office/drawing/2014/main" id="{AF9AAC37-9E65-4BA9-AAB2-C9F1E7646CF7}"/>
                  </a:ext>
                </a:extLst>
              </p:cNvPr>
              <p:cNvSpPr>
                <a:spLocks/>
              </p:cNvSpPr>
              <p:nvPr userDrawn="1"/>
            </p:nvSpPr>
            <p:spPr bwMode="auto">
              <a:xfrm>
                <a:off x="4421" y="71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6" name="Freeform 494">
                <a:extLst>
                  <a:ext uri="{FF2B5EF4-FFF2-40B4-BE49-F238E27FC236}">
                    <a16:creationId xmlns:a16="http://schemas.microsoft.com/office/drawing/2014/main" id="{C9611744-0C12-4256-ABD9-00BD0F5B70CF}"/>
                  </a:ext>
                </a:extLst>
              </p:cNvPr>
              <p:cNvSpPr>
                <a:spLocks/>
              </p:cNvSpPr>
              <p:nvPr userDrawn="1"/>
            </p:nvSpPr>
            <p:spPr bwMode="auto">
              <a:xfrm>
                <a:off x="4426" y="68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7" name="Freeform 495">
                <a:extLst>
                  <a:ext uri="{FF2B5EF4-FFF2-40B4-BE49-F238E27FC236}">
                    <a16:creationId xmlns:a16="http://schemas.microsoft.com/office/drawing/2014/main" id="{ECEA1452-3E6F-40AE-A3CE-A5F2098E45D2}"/>
                  </a:ext>
                </a:extLst>
              </p:cNvPr>
              <p:cNvSpPr>
                <a:spLocks/>
              </p:cNvSpPr>
              <p:nvPr userDrawn="1"/>
            </p:nvSpPr>
            <p:spPr bwMode="auto">
              <a:xfrm>
                <a:off x="4426" y="668"/>
                <a:ext cx="15" cy="15"/>
              </a:xfrm>
              <a:custGeom>
                <a:avLst/>
                <a:gdLst>
                  <a:gd name="T0" fmla="*/ 3 w 3"/>
                  <a:gd name="T1" fmla="*/ 1 h 3"/>
                  <a:gd name="T2" fmla="*/ 1 w 3"/>
                  <a:gd name="T3" fmla="*/ 3 h 3"/>
                  <a:gd name="T4" fmla="*/ 0 w 3"/>
                  <a:gd name="T5" fmla="*/ 2 h 3"/>
                  <a:gd name="T6" fmla="*/ 1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0"/>
                      <a:pt x="2" y="2"/>
                      <a:pt x="1" y="3"/>
                    </a:cubicBezTo>
                    <a:cubicBezTo>
                      <a:pt x="0" y="2"/>
                      <a:pt x="0" y="2"/>
                      <a:pt x="0" y="2"/>
                    </a:cubicBezTo>
                    <a:cubicBezTo>
                      <a:pt x="1" y="3"/>
                      <a:pt x="1" y="3"/>
                      <a:pt x="1"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8" name="Freeform 496">
                <a:extLst>
                  <a:ext uri="{FF2B5EF4-FFF2-40B4-BE49-F238E27FC236}">
                    <a16:creationId xmlns:a16="http://schemas.microsoft.com/office/drawing/2014/main" id="{CC6AACB7-F73C-47FB-897F-8D7E5F4A4344}"/>
                  </a:ext>
                </a:extLst>
              </p:cNvPr>
              <p:cNvSpPr>
                <a:spLocks/>
              </p:cNvSpPr>
              <p:nvPr userDrawn="1"/>
            </p:nvSpPr>
            <p:spPr bwMode="auto">
              <a:xfrm>
                <a:off x="4455" y="668"/>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9" name="Freeform 497">
                <a:extLst>
                  <a:ext uri="{FF2B5EF4-FFF2-40B4-BE49-F238E27FC236}">
                    <a16:creationId xmlns:a16="http://schemas.microsoft.com/office/drawing/2014/main" id="{60AE57BC-E2C0-4B6F-AE50-59120172A11A}"/>
                  </a:ext>
                </a:extLst>
              </p:cNvPr>
              <p:cNvSpPr>
                <a:spLocks/>
              </p:cNvSpPr>
              <p:nvPr userDrawn="1"/>
            </p:nvSpPr>
            <p:spPr bwMode="auto">
              <a:xfrm>
                <a:off x="4455" y="673"/>
                <a:ext cx="5" cy="0"/>
              </a:xfrm>
              <a:custGeom>
                <a:avLst/>
                <a:gdLst>
                  <a:gd name="T0" fmla="*/ 0 w 1"/>
                  <a:gd name="T1" fmla="*/ 0 w 1"/>
                </a:gdLst>
                <a:ahLst/>
                <a:cxnLst>
                  <a:cxn ang="0">
                    <a:pos x="T0" y="0"/>
                  </a:cxn>
                  <a:cxn ang="0">
                    <a:pos x="T1" y="0"/>
                  </a:cxn>
                </a:cxnLst>
                <a:rect l="0" t="0" r="r" b="b"/>
                <a:pathLst>
                  <a:path w="1">
                    <a:moveTo>
                      <a:pt x="0" y="0"/>
                    </a:move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0" name="Freeform 498">
                <a:extLst>
                  <a:ext uri="{FF2B5EF4-FFF2-40B4-BE49-F238E27FC236}">
                    <a16:creationId xmlns:a16="http://schemas.microsoft.com/office/drawing/2014/main" id="{7564ECC9-57E0-4708-97CC-874B6010076C}"/>
                  </a:ext>
                </a:extLst>
              </p:cNvPr>
              <p:cNvSpPr>
                <a:spLocks/>
              </p:cNvSpPr>
              <p:nvPr userDrawn="1"/>
            </p:nvSpPr>
            <p:spPr bwMode="auto">
              <a:xfrm>
                <a:off x="4460" y="6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1" name="Freeform 499">
                <a:extLst>
                  <a:ext uri="{FF2B5EF4-FFF2-40B4-BE49-F238E27FC236}">
                    <a16:creationId xmlns:a16="http://schemas.microsoft.com/office/drawing/2014/main" id="{6EF19C3D-4FC1-4669-B8E6-9A4E096D63DF}"/>
                  </a:ext>
                </a:extLst>
              </p:cNvPr>
              <p:cNvSpPr>
                <a:spLocks/>
              </p:cNvSpPr>
              <p:nvPr userDrawn="1"/>
            </p:nvSpPr>
            <p:spPr bwMode="auto">
              <a:xfrm>
                <a:off x="4460"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2" name="Freeform 500">
                <a:extLst>
                  <a:ext uri="{FF2B5EF4-FFF2-40B4-BE49-F238E27FC236}">
                    <a16:creationId xmlns:a16="http://schemas.microsoft.com/office/drawing/2014/main" id="{3CD2D188-45B2-4A39-9720-38ADA276B3EB}"/>
                  </a:ext>
                </a:extLst>
              </p:cNvPr>
              <p:cNvSpPr>
                <a:spLocks/>
              </p:cNvSpPr>
              <p:nvPr userDrawn="1"/>
            </p:nvSpPr>
            <p:spPr bwMode="auto">
              <a:xfrm>
                <a:off x="4455" y="65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3" name="Freeform 501">
                <a:extLst>
                  <a:ext uri="{FF2B5EF4-FFF2-40B4-BE49-F238E27FC236}">
                    <a16:creationId xmlns:a16="http://schemas.microsoft.com/office/drawing/2014/main" id="{EA7BDFFE-415B-41C4-B877-28C76021ED14}"/>
                  </a:ext>
                </a:extLst>
              </p:cNvPr>
              <p:cNvSpPr>
                <a:spLocks/>
              </p:cNvSpPr>
              <p:nvPr userDrawn="1"/>
            </p:nvSpPr>
            <p:spPr bwMode="auto">
              <a:xfrm>
                <a:off x="4451" y="663"/>
                <a:ext cx="4"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4" name="Freeform 502">
                <a:extLst>
                  <a:ext uri="{FF2B5EF4-FFF2-40B4-BE49-F238E27FC236}">
                    <a16:creationId xmlns:a16="http://schemas.microsoft.com/office/drawing/2014/main" id="{8EDD0004-2F8C-4E8F-8D00-265830D4AAA4}"/>
                  </a:ext>
                </a:extLst>
              </p:cNvPr>
              <p:cNvSpPr>
                <a:spLocks/>
              </p:cNvSpPr>
              <p:nvPr userDrawn="1"/>
            </p:nvSpPr>
            <p:spPr bwMode="auto">
              <a:xfrm>
                <a:off x="4431" y="668"/>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5" name="Freeform 503">
                <a:extLst>
                  <a:ext uri="{FF2B5EF4-FFF2-40B4-BE49-F238E27FC236}">
                    <a16:creationId xmlns:a16="http://schemas.microsoft.com/office/drawing/2014/main" id="{D2714DC0-7979-4A79-AC75-5BA88860C61E}"/>
                  </a:ext>
                </a:extLst>
              </p:cNvPr>
              <p:cNvSpPr>
                <a:spLocks/>
              </p:cNvSpPr>
              <p:nvPr userDrawn="1"/>
            </p:nvSpPr>
            <p:spPr bwMode="auto">
              <a:xfrm>
                <a:off x="4470" y="65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6" name="Freeform 504">
                <a:extLst>
                  <a:ext uri="{FF2B5EF4-FFF2-40B4-BE49-F238E27FC236}">
                    <a16:creationId xmlns:a16="http://schemas.microsoft.com/office/drawing/2014/main" id="{B7F2FFA6-9AA1-4982-87EC-5EF29638D669}"/>
                  </a:ext>
                </a:extLst>
              </p:cNvPr>
              <p:cNvSpPr>
                <a:spLocks/>
              </p:cNvSpPr>
              <p:nvPr userDrawn="1"/>
            </p:nvSpPr>
            <p:spPr bwMode="auto">
              <a:xfrm>
                <a:off x="4470" y="64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7" name="Oval 505">
                <a:extLst>
                  <a:ext uri="{FF2B5EF4-FFF2-40B4-BE49-F238E27FC236}">
                    <a16:creationId xmlns:a16="http://schemas.microsoft.com/office/drawing/2014/main" id="{D6135A76-DE67-40B8-BFC0-9FA850C4399C}"/>
                  </a:ext>
                </a:extLst>
              </p:cNvPr>
              <p:cNvSpPr>
                <a:spLocks noChangeArrowheads="1"/>
              </p:cNvSpPr>
              <p:nvPr userDrawn="1"/>
            </p:nvSpPr>
            <p:spPr bwMode="auto">
              <a:xfrm>
                <a:off x="4455" y="653"/>
                <a:ext cx="1" cy="1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8" name="Freeform 506">
                <a:extLst>
                  <a:ext uri="{FF2B5EF4-FFF2-40B4-BE49-F238E27FC236}">
                    <a16:creationId xmlns:a16="http://schemas.microsoft.com/office/drawing/2014/main" id="{CC3BA0EE-9277-4170-B533-B1CE796416B5}"/>
                  </a:ext>
                </a:extLst>
              </p:cNvPr>
              <p:cNvSpPr>
                <a:spLocks/>
              </p:cNvSpPr>
              <p:nvPr userDrawn="1"/>
            </p:nvSpPr>
            <p:spPr bwMode="auto">
              <a:xfrm>
                <a:off x="4485" y="643"/>
                <a:ext cx="0" cy="10"/>
              </a:xfrm>
              <a:custGeom>
                <a:avLst/>
                <a:gdLst>
                  <a:gd name="T0" fmla="*/ 5 h 10"/>
                  <a:gd name="T1" fmla="*/ 10 h 10"/>
                  <a:gd name="T2" fmla="*/ 0 h 10"/>
                  <a:gd name="T3" fmla="*/ 5 h 10"/>
                </a:gdLst>
                <a:ahLst/>
                <a:cxnLst>
                  <a:cxn ang="0">
                    <a:pos x="0" y="T0"/>
                  </a:cxn>
                  <a:cxn ang="0">
                    <a:pos x="0" y="T1"/>
                  </a:cxn>
                  <a:cxn ang="0">
                    <a:pos x="0" y="T2"/>
                  </a:cxn>
                  <a:cxn ang="0">
                    <a:pos x="0" y="T3"/>
                  </a:cxn>
                </a:cxnLst>
                <a:rect l="0" t="0" r="r" b="b"/>
                <a:pathLst>
                  <a:path h="10">
                    <a:moveTo>
                      <a:pt x="0" y="5"/>
                    </a:moveTo>
                    <a:lnTo>
                      <a:pt x="0"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9" name="Freeform 507">
                <a:extLst>
                  <a:ext uri="{FF2B5EF4-FFF2-40B4-BE49-F238E27FC236}">
                    <a16:creationId xmlns:a16="http://schemas.microsoft.com/office/drawing/2014/main" id="{108451F8-0986-4BD5-80C6-9E1C58152B08}"/>
                  </a:ext>
                </a:extLst>
              </p:cNvPr>
              <p:cNvSpPr>
                <a:spLocks/>
              </p:cNvSpPr>
              <p:nvPr userDrawn="1"/>
            </p:nvSpPr>
            <p:spPr bwMode="auto">
              <a:xfrm>
                <a:off x="4490" y="638"/>
                <a:ext cx="10" cy="10"/>
              </a:xfrm>
              <a:custGeom>
                <a:avLst/>
                <a:gdLst>
                  <a:gd name="T0" fmla="*/ 0 w 2"/>
                  <a:gd name="T1" fmla="*/ 1 h 2"/>
                  <a:gd name="T2" fmla="*/ 1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1" y="2"/>
                    </a:cubicBezTo>
                    <a:cubicBezTo>
                      <a:pt x="2" y="2"/>
                      <a:pt x="2" y="1"/>
                      <a:pt x="2"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0" name="Freeform 508">
                <a:extLst>
                  <a:ext uri="{FF2B5EF4-FFF2-40B4-BE49-F238E27FC236}">
                    <a16:creationId xmlns:a16="http://schemas.microsoft.com/office/drawing/2014/main" id="{1B1AEB7B-196A-48F7-8019-2957C09AD05C}"/>
                  </a:ext>
                </a:extLst>
              </p:cNvPr>
              <p:cNvSpPr>
                <a:spLocks/>
              </p:cNvSpPr>
              <p:nvPr userDrawn="1"/>
            </p:nvSpPr>
            <p:spPr bwMode="auto">
              <a:xfrm>
                <a:off x="4500"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1" name="Freeform 509">
                <a:extLst>
                  <a:ext uri="{FF2B5EF4-FFF2-40B4-BE49-F238E27FC236}">
                    <a16:creationId xmlns:a16="http://schemas.microsoft.com/office/drawing/2014/main" id="{F380C554-480E-4552-B0C7-16DAF0086D65}"/>
                  </a:ext>
                </a:extLst>
              </p:cNvPr>
              <p:cNvSpPr>
                <a:spLocks/>
              </p:cNvSpPr>
              <p:nvPr userDrawn="1"/>
            </p:nvSpPr>
            <p:spPr bwMode="auto">
              <a:xfrm>
                <a:off x="4475" y="64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2" name="Freeform 510">
                <a:extLst>
                  <a:ext uri="{FF2B5EF4-FFF2-40B4-BE49-F238E27FC236}">
                    <a16:creationId xmlns:a16="http://schemas.microsoft.com/office/drawing/2014/main" id="{70F229DC-2D9F-404C-B8D4-7D02B2C6A2F9}"/>
                  </a:ext>
                </a:extLst>
              </p:cNvPr>
              <p:cNvSpPr>
                <a:spLocks/>
              </p:cNvSpPr>
              <p:nvPr userDrawn="1"/>
            </p:nvSpPr>
            <p:spPr bwMode="auto">
              <a:xfrm>
                <a:off x="4480" y="6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3" name="Freeform 511">
                <a:extLst>
                  <a:ext uri="{FF2B5EF4-FFF2-40B4-BE49-F238E27FC236}">
                    <a16:creationId xmlns:a16="http://schemas.microsoft.com/office/drawing/2014/main" id="{0562B623-0750-4808-9D9E-1E883A43F4A4}"/>
                  </a:ext>
                </a:extLst>
              </p:cNvPr>
              <p:cNvSpPr>
                <a:spLocks/>
              </p:cNvSpPr>
              <p:nvPr userDrawn="1"/>
            </p:nvSpPr>
            <p:spPr bwMode="auto">
              <a:xfrm>
                <a:off x="4475" y="6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4" name="Freeform 512">
                <a:extLst>
                  <a:ext uri="{FF2B5EF4-FFF2-40B4-BE49-F238E27FC236}">
                    <a16:creationId xmlns:a16="http://schemas.microsoft.com/office/drawing/2014/main" id="{9676A100-29B8-479A-8636-422D9818D2A7}"/>
                  </a:ext>
                </a:extLst>
              </p:cNvPr>
              <p:cNvSpPr>
                <a:spLocks/>
              </p:cNvSpPr>
              <p:nvPr userDrawn="1"/>
            </p:nvSpPr>
            <p:spPr bwMode="auto">
              <a:xfrm>
                <a:off x="4460" y="64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5" name="Freeform 513">
                <a:extLst>
                  <a:ext uri="{FF2B5EF4-FFF2-40B4-BE49-F238E27FC236}">
                    <a16:creationId xmlns:a16="http://schemas.microsoft.com/office/drawing/2014/main" id="{BB27F3E2-2F3B-4343-80DA-A162A3CA42E3}"/>
                  </a:ext>
                </a:extLst>
              </p:cNvPr>
              <p:cNvSpPr>
                <a:spLocks/>
              </p:cNvSpPr>
              <p:nvPr userDrawn="1"/>
            </p:nvSpPr>
            <p:spPr bwMode="auto">
              <a:xfrm>
                <a:off x="4470" y="64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6" name="Rectangle 514">
                <a:extLst>
                  <a:ext uri="{FF2B5EF4-FFF2-40B4-BE49-F238E27FC236}">
                    <a16:creationId xmlns:a16="http://schemas.microsoft.com/office/drawing/2014/main" id="{44DA386F-3D8D-42A3-B6B9-6477891FBAED}"/>
                  </a:ext>
                </a:extLst>
              </p:cNvPr>
              <p:cNvSpPr>
                <a:spLocks noChangeArrowheads="1"/>
              </p:cNvSpPr>
              <p:nvPr userDrawn="1"/>
            </p:nvSpPr>
            <p:spPr bwMode="auto">
              <a:xfrm>
                <a:off x="4475" y="63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7" name="Freeform 515">
                <a:extLst>
                  <a:ext uri="{FF2B5EF4-FFF2-40B4-BE49-F238E27FC236}">
                    <a16:creationId xmlns:a16="http://schemas.microsoft.com/office/drawing/2014/main" id="{3F046B32-8AC2-44E9-B209-87B1FF2080EB}"/>
                  </a:ext>
                </a:extLst>
              </p:cNvPr>
              <p:cNvSpPr>
                <a:spLocks/>
              </p:cNvSpPr>
              <p:nvPr userDrawn="1"/>
            </p:nvSpPr>
            <p:spPr bwMode="auto">
              <a:xfrm>
                <a:off x="4490" y="63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8" name="Freeform 516">
                <a:extLst>
                  <a:ext uri="{FF2B5EF4-FFF2-40B4-BE49-F238E27FC236}">
                    <a16:creationId xmlns:a16="http://schemas.microsoft.com/office/drawing/2014/main" id="{F210619A-8100-405B-B972-8763F6674BE2}"/>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9" name="Rectangle 517">
                <a:extLst>
                  <a:ext uri="{FF2B5EF4-FFF2-40B4-BE49-F238E27FC236}">
                    <a16:creationId xmlns:a16="http://schemas.microsoft.com/office/drawing/2014/main" id="{52EF9A72-B2C9-4ECB-AB5C-09AF69390EE9}"/>
                  </a:ext>
                </a:extLst>
              </p:cNvPr>
              <p:cNvSpPr>
                <a:spLocks noChangeArrowheads="1"/>
              </p:cNvSpPr>
              <p:nvPr userDrawn="1"/>
            </p:nvSpPr>
            <p:spPr bwMode="auto">
              <a:xfrm>
                <a:off x="451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0" name="Freeform 518">
                <a:extLst>
                  <a:ext uri="{FF2B5EF4-FFF2-40B4-BE49-F238E27FC236}">
                    <a16:creationId xmlns:a16="http://schemas.microsoft.com/office/drawing/2014/main" id="{601B74F1-2B01-4B21-91D2-39779EEF5CDC}"/>
                  </a:ext>
                </a:extLst>
              </p:cNvPr>
              <p:cNvSpPr>
                <a:spLocks/>
              </p:cNvSpPr>
              <p:nvPr userDrawn="1"/>
            </p:nvSpPr>
            <p:spPr bwMode="auto">
              <a:xfrm>
                <a:off x="4485" y="633"/>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1" name="Freeform 519">
                <a:extLst>
                  <a:ext uri="{FF2B5EF4-FFF2-40B4-BE49-F238E27FC236}">
                    <a16:creationId xmlns:a16="http://schemas.microsoft.com/office/drawing/2014/main" id="{22AB3DC4-80C8-4AD1-8772-2DA33BCE13E5}"/>
                  </a:ext>
                </a:extLst>
              </p:cNvPr>
              <p:cNvSpPr>
                <a:spLocks/>
              </p:cNvSpPr>
              <p:nvPr userDrawn="1"/>
            </p:nvSpPr>
            <p:spPr bwMode="auto">
              <a:xfrm>
                <a:off x="4500"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2" name="Freeform 520">
                <a:extLst>
                  <a:ext uri="{FF2B5EF4-FFF2-40B4-BE49-F238E27FC236}">
                    <a16:creationId xmlns:a16="http://schemas.microsoft.com/office/drawing/2014/main" id="{32975FCE-CD2C-4A3B-8E3B-C5DA8DE009CA}"/>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3" name="Freeform 521">
                <a:extLst>
                  <a:ext uri="{FF2B5EF4-FFF2-40B4-BE49-F238E27FC236}">
                    <a16:creationId xmlns:a16="http://schemas.microsoft.com/office/drawing/2014/main" id="{3DDF7076-B58A-4CA7-8313-7CA53EF733F7}"/>
                  </a:ext>
                </a:extLst>
              </p:cNvPr>
              <p:cNvSpPr>
                <a:spLocks/>
              </p:cNvSpPr>
              <p:nvPr userDrawn="1"/>
            </p:nvSpPr>
            <p:spPr bwMode="auto">
              <a:xfrm>
                <a:off x="4485" y="6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4" name="Freeform 522">
                <a:extLst>
                  <a:ext uri="{FF2B5EF4-FFF2-40B4-BE49-F238E27FC236}">
                    <a16:creationId xmlns:a16="http://schemas.microsoft.com/office/drawing/2014/main" id="{2223C70E-A8FB-4AC2-8A83-CF12FE6E1433}"/>
                  </a:ext>
                </a:extLst>
              </p:cNvPr>
              <p:cNvSpPr>
                <a:spLocks/>
              </p:cNvSpPr>
              <p:nvPr userDrawn="1"/>
            </p:nvSpPr>
            <p:spPr bwMode="auto">
              <a:xfrm>
                <a:off x="4495" y="593"/>
                <a:ext cx="20" cy="30"/>
              </a:xfrm>
              <a:custGeom>
                <a:avLst/>
                <a:gdLst>
                  <a:gd name="T0" fmla="*/ 2 w 4"/>
                  <a:gd name="T1" fmla="*/ 0 h 6"/>
                  <a:gd name="T2" fmla="*/ 1 w 4"/>
                  <a:gd name="T3" fmla="*/ 2 h 6"/>
                  <a:gd name="T4" fmla="*/ 3 w 4"/>
                  <a:gd name="T5" fmla="*/ 6 h 6"/>
                  <a:gd name="T6" fmla="*/ 3 w 4"/>
                  <a:gd name="T7" fmla="*/ 5 h 6"/>
                  <a:gd name="T8" fmla="*/ 2 w 4"/>
                  <a:gd name="T9" fmla="*/ 3 h 6"/>
                  <a:gd name="T10" fmla="*/ 3 w 4"/>
                  <a:gd name="T11" fmla="*/ 3 h 6"/>
                  <a:gd name="T12" fmla="*/ 3 w 4"/>
                  <a:gd name="T13" fmla="*/ 0 h 6"/>
                  <a:gd name="T14" fmla="*/ 2 w 4"/>
                  <a:gd name="T15" fmla="*/ 1 h 6"/>
                  <a:gd name="T16" fmla="*/ 2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0"/>
                    </a:moveTo>
                    <a:cubicBezTo>
                      <a:pt x="2" y="1"/>
                      <a:pt x="2" y="2"/>
                      <a:pt x="1" y="2"/>
                    </a:cubicBezTo>
                    <a:cubicBezTo>
                      <a:pt x="0" y="3"/>
                      <a:pt x="2" y="5"/>
                      <a:pt x="3" y="6"/>
                    </a:cubicBezTo>
                    <a:cubicBezTo>
                      <a:pt x="3" y="6"/>
                      <a:pt x="3" y="5"/>
                      <a:pt x="3" y="5"/>
                    </a:cubicBezTo>
                    <a:cubicBezTo>
                      <a:pt x="3" y="4"/>
                      <a:pt x="1" y="4"/>
                      <a:pt x="2" y="3"/>
                    </a:cubicBezTo>
                    <a:cubicBezTo>
                      <a:pt x="2" y="3"/>
                      <a:pt x="2" y="3"/>
                      <a:pt x="3" y="3"/>
                    </a:cubicBezTo>
                    <a:cubicBezTo>
                      <a:pt x="2" y="3"/>
                      <a:pt x="4" y="2"/>
                      <a:pt x="3" y="0"/>
                    </a:cubicBezTo>
                    <a:cubicBezTo>
                      <a:pt x="2" y="1"/>
                      <a:pt x="2" y="1"/>
                      <a:pt x="2"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5" name="Freeform 523">
                <a:extLst>
                  <a:ext uri="{FF2B5EF4-FFF2-40B4-BE49-F238E27FC236}">
                    <a16:creationId xmlns:a16="http://schemas.microsoft.com/office/drawing/2014/main" id="{3DFD81CC-9CA6-43D3-A0FE-AA315EBFB8DE}"/>
                  </a:ext>
                </a:extLst>
              </p:cNvPr>
              <p:cNvSpPr>
                <a:spLocks/>
              </p:cNvSpPr>
              <p:nvPr userDrawn="1"/>
            </p:nvSpPr>
            <p:spPr bwMode="auto">
              <a:xfrm>
                <a:off x="4505" y="623"/>
                <a:ext cx="5" cy="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1" y="1"/>
                    </a:cubicBezTo>
                    <a:cubicBezTo>
                      <a:pt x="1"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6" name="Freeform 524">
                <a:extLst>
                  <a:ext uri="{FF2B5EF4-FFF2-40B4-BE49-F238E27FC236}">
                    <a16:creationId xmlns:a16="http://schemas.microsoft.com/office/drawing/2014/main" id="{A2DF1712-B158-45AF-8CE3-9D4675B1549A}"/>
                  </a:ext>
                </a:extLst>
              </p:cNvPr>
              <p:cNvSpPr>
                <a:spLocks/>
              </p:cNvSpPr>
              <p:nvPr userDrawn="1"/>
            </p:nvSpPr>
            <p:spPr bwMode="auto">
              <a:xfrm>
                <a:off x="4490" y="618"/>
                <a:ext cx="15" cy="15"/>
              </a:xfrm>
              <a:custGeom>
                <a:avLst/>
                <a:gdLst>
                  <a:gd name="T0" fmla="*/ 1 w 3"/>
                  <a:gd name="T1" fmla="*/ 2 h 3"/>
                  <a:gd name="T2" fmla="*/ 1 w 3"/>
                  <a:gd name="T3" fmla="*/ 0 h 3"/>
                  <a:gd name="T4" fmla="*/ 0 w 3"/>
                  <a:gd name="T5" fmla="*/ 2 h 3"/>
                  <a:gd name="T6" fmla="*/ 1 w 3"/>
                  <a:gd name="T7" fmla="*/ 2 h 3"/>
                  <a:gd name="T8" fmla="*/ 1 w 3"/>
                  <a:gd name="T9" fmla="*/ 3 h 3"/>
                  <a:gd name="T10" fmla="*/ 2 w 3"/>
                  <a:gd name="T11" fmla="*/ 3 h 3"/>
                  <a:gd name="T12" fmla="*/ 2 w 3"/>
                  <a:gd name="T13" fmla="*/ 3 h 3"/>
                  <a:gd name="T14" fmla="*/ 2 w 3"/>
                  <a:gd name="T15" fmla="*/ 3 h 3"/>
                  <a:gd name="T16" fmla="*/ 2 w 3"/>
                  <a:gd name="T17" fmla="*/ 3 h 3"/>
                  <a:gd name="T18" fmla="*/ 2 w 3"/>
                  <a:gd name="T19" fmla="*/ 3 h 3"/>
                  <a:gd name="T20" fmla="*/ 2 w 3"/>
                  <a:gd name="T21" fmla="*/ 2 h 3"/>
                  <a:gd name="T22" fmla="*/ 1 w 3"/>
                  <a:gd name="T23" fmla="*/ 2 h 3"/>
                  <a:gd name="T24" fmla="*/ 2 w 3"/>
                  <a:gd name="T25" fmla="*/ 2 h 3"/>
                  <a:gd name="T26" fmla="*/ 2 w 3"/>
                  <a:gd name="T27" fmla="*/ 3 h 3"/>
                  <a:gd name="T28" fmla="*/ 2 w 3"/>
                  <a:gd name="T29" fmla="*/ 3 h 3"/>
                  <a:gd name="T30" fmla="*/ 3 w 3"/>
                  <a:gd name="T31" fmla="*/ 2 h 3"/>
                  <a:gd name="T32" fmla="*/ 1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1" y="2"/>
                    </a:moveTo>
                    <a:cubicBezTo>
                      <a:pt x="1" y="1"/>
                      <a:pt x="2" y="1"/>
                      <a:pt x="1" y="0"/>
                    </a:cubicBezTo>
                    <a:cubicBezTo>
                      <a:pt x="0" y="1"/>
                      <a:pt x="1" y="1"/>
                      <a:pt x="0" y="2"/>
                    </a:cubicBezTo>
                    <a:cubicBezTo>
                      <a:pt x="1" y="1"/>
                      <a:pt x="0" y="2"/>
                      <a:pt x="1" y="2"/>
                    </a:cubicBezTo>
                    <a:cubicBezTo>
                      <a:pt x="1" y="2"/>
                      <a:pt x="1" y="3"/>
                      <a:pt x="1" y="3"/>
                    </a:cubicBezTo>
                    <a:cubicBezTo>
                      <a:pt x="1" y="3"/>
                      <a:pt x="1" y="3"/>
                      <a:pt x="2" y="3"/>
                    </a:cubicBezTo>
                    <a:cubicBezTo>
                      <a:pt x="2" y="3"/>
                      <a:pt x="2" y="3"/>
                      <a:pt x="2" y="3"/>
                    </a:cubicBezTo>
                    <a:cubicBezTo>
                      <a:pt x="2" y="3"/>
                      <a:pt x="2" y="3"/>
                      <a:pt x="2" y="3"/>
                    </a:cubicBezTo>
                    <a:cubicBezTo>
                      <a:pt x="2" y="3"/>
                      <a:pt x="2" y="3"/>
                      <a:pt x="2" y="3"/>
                    </a:cubicBezTo>
                    <a:cubicBezTo>
                      <a:pt x="2" y="3"/>
                      <a:pt x="1" y="2"/>
                      <a:pt x="2" y="3"/>
                    </a:cubicBezTo>
                    <a:cubicBezTo>
                      <a:pt x="2" y="2"/>
                      <a:pt x="2" y="2"/>
                      <a:pt x="2" y="2"/>
                    </a:cubicBezTo>
                    <a:cubicBezTo>
                      <a:pt x="2" y="2"/>
                      <a:pt x="1" y="2"/>
                      <a:pt x="1" y="2"/>
                    </a:cubicBezTo>
                    <a:cubicBezTo>
                      <a:pt x="2" y="2"/>
                      <a:pt x="2" y="2"/>
                      <a:pt x="2" y="2"/>
                    </a:cubicBezTo>
                    <a:cubicBezTo>
                      <a:pt x="2" y="3"/>
                      <a:pt x="2" y="3"/>
                      <a:pt x="2" y="3"/>
                    </a:cubicBezTo>
                    <a:cubicBezTo>
                      <a:pt x="2" y="3"/>
                      <a:pt x="2" y="3"/>
                      <a:pt x="2" y="3"/>
                    </a:cubicBezTo>
                    <a:cubicBezTo>
                      <a:pt x="3" y="2"/>
                      <a:pt x="3" y="2"/>
                      <a:pt x="3" y="2"/>
                    </a:cubicBezTo>
                    <a:cubicBezTo>
                      <a:pt x="2" y="2"/>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7" name="Freeform 525">
                <a:extLst>
                  <a:ext uri="{FF2B5EF4-FFF2-40B4-BE49-F238E27FC236}">
                    <a16:creationId xmlns:a16="http://schemas.microsoft.com/office/drawing/2014/main" id="{0404D8D0-5AA9-4A0A-9BDF-ABA259BA42F6}"/>
                  </a:ext>
                </a:extLst>
              </p:cNvPr>
              <p:cNvSpPr>
                <a:spLocks/>
              </p:cNvSpPr>
              <p:nvPr userDrawn="1"/>
            </p:nvSpPr>
            <p:spPr bwMode="auto">
              <a:xfrm>
                <a:off x="4455"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8" name="Freeform 526">
                <a:extLst>
                  <a:ext uri="{FF2B5EF4-FFF2-40B4-BE49-F238E27FC236}">
                    <a16:creationId xmlns:a16="http://schemas.microsoft.com/office/drawing/2014/main" id="{89224218-88B8-4945-9372-323AE05D46FD}"/>
                  </a:ext>
                </a:extLst>
              </p:cNvPr>
              <p:cNvSpPr>
                <a:spLocks/>
              </p:cNvSpPr>
              <p:nvPr userDrawn="1"/>
            </p:nvSpPr>
            <p:spPr bwMode="auto">
              <a:xfrm>
                <a:off x="4455" y="633"/>
                <a:ext cx="15" cy="5"/>
              </a:xfrm>
              <a:custGeom>
                <a:avLst/>
                <a:gdLst>
                  <a:gd name="T0" fmla="*/ 1 w 3"/>
                  <a:gd name="T1" fmla="*/ 0 h 1"/>
                  <a:gd name="T2" fmla="*/ 1 w 3"/>
                  <a:gd name="T3" fmla="*/ 1 h 1"/>
                  <a:gd name="T4" fmla="*/ 0 w 3"/>
                  <a:gd name="T5" fmla="*/ 0 h 1"/>
                  <a:gd name="T6" fmla="*/ 1 w 3"/>
                  <a:gd name="T7" fmla="*/ 1 h 1"/>
                  <a:gd name="T8" fmla="*/ 1 w 3"/>
                  <a:gd name="T9" fmla="*/ 1 h 1"/>
                  <a:gd name="T10" fmla="*/ 3 w 3"/>
                  <a:gd name="T11" fmla="*/ 1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1"/>
                    </a:cubicBezTo>
                    <a:cubicBezTo>
                      <a:pt x="0" y="1"/>
                      <a:pt x="0" y="0"/>
                      <a:pt x="0" y="0"/>
                    </a:cubicBezTo>
                    <a:cubicBezTo>
                      <a:pt x="0" y="0"/>
                      <a:pt x="0" y="1"/>
                      <a:pt x="1" y="1"/>
                    </a:cubicBezTo>
                    <a:cubicBezTo>
                      <a:pt x="1" y="1"/>
                      <a:pt x="1" y="1"/>
                      <a:pt x="1" y="1"/>
                    </a:cubicBezTo>
                    <a:cubicBezTo>
                      <a:pt x="2" y="1"/>
                      <a:pt x="3" y="1"/>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9" name="Freeform 527">
                <a:extLst>
                  <a:ext uri="{FF2B5EF4-FFF2-40B4-BE49-F238E27FC236}">
                    <a16:creationId xmlns:a16="http://schemas.microsoft.com/office/drawing/2014/main" id="{BA1865DB-E440-4F13-AFAF-AC37D53AB24C}"/>
                  </a:ext>
                </a:extLst>
              </p:cNvPr>
              <p:cNvSpPr>
                <a:spLocks/>
              </p:cNvSpPr>
              <p:nvPr userDrawn="1"/>
            </p:nvSpPr>
            <p:spPr bwMode="auto">
              <a:xfrm>
                <a:off x="4475" y="623"/>
                <a:ext cx="5" cy="5"/>
              </a:xfrm>
              <a:custGeom>
                <a:avLst/>
                <a:gdLst>
                  <a:gd name="T0" fmla="*/ 1 w 1"/>
                  <a:gd name="T1" fmla="*/ 1 h 1"/>
                  <a:gd name="T2" fmla="*/ 1 w 1"/>
                  <a:gd name="T3" fmla="*/ 0 h 1"/>
                  <a:gd name="T4" fmla="*/ 0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0" name="Freeform 528">
                <a:extLst>
                  <a:ext uri="{FF2B5EF4-FFF2-40B4-BE49-F238E27FC236}">
                    <a16:creationId xmlns:a16="http://schemas.microsoft.com/office/drawing/2014/main" id="{6CBD5387-456F-44E6-8769-39854F5BE489}"/>
                  </a:ext>
                </a:extLst>
              </p:cNvPr>
              <p:cNvSpPr>
                <a:spLocks/>
              </p:cNvSpPr>
              <p:nvPr userDrawn="1"/>
            </p:nvSpPr>
            <p:spPr bwMode="auto">
              <a:xfrm>
                <a:off x="4510" y="623"/>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1" name="Rectangle 529">
                <a:extLst>
                  <a:ext uri="{FF2B5EF4-FFF2-40B4-BE49-F238E27FC236}">
                    <a16:creationId xmlns:a16="http://schemas.microsoft.com/office/drawing/2014/main" id="{AC43B8FC-0608-4211-8867-B6C9962F9BC2}"/>
                  </a:ext>
                </a:extLst>
              </p:cNvPr>
              <p:cNvSpPr>
                <a:spLocks noChangeArrowheads="1"/>
              </p:cNvSpPr>
              <p:nvPr userDrawn="1"/>
            </p:nvSpPr>
            <p:spPr bwMode="auto">
              <a:xfrm>
                <a:off x="452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2" name="Freeform 530">
                <a:extLst>
                  <a:ext uri="{FF2B5EF4-FFF2-40B4-BE49-F238E27FC236}">
                    <a16:creationId xmlns:a16="http://schemas.microsoft.com/office/drawing/2014/main" id="{C9D9BDB6-2BA5-4ED6-8315-143411A314BC}"/>
                  </a:ext>
                </a:extLst>
              </p:cNvPr>
              <p:cNvSpPr>
                <a:spLocks/>
              </p:cNvSpPr>
              <p:nvPr userDrawn="1"/>
            </p:nvSpPr>
            <p:spPr bwMode="auto">
              <a:xfrm>
                <a:off x="4630" y="92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3" name="Freeform 531">
                <a:extLst>
                  <a:ext uri="{FF2B5EF4-FFF2-40B4-BE49-F238E27FC236}">
                    <a16:creationId xmlns:a16="http://schemas.microsoft.com/office/drawing/2014/main" id="{0EBB7F10-F0A9-4D2C-8CFE-69720EADFF09}"/>
                  </a:ext>
                </a:extLst>
              </p:cNvPr>
              <p:cNvSpPr>
                <a:spLocks/>
              </p:cNvSpPr>
              <p:nvPr userDrawn="1"/>
            </p:nvSpPr>
            <p:spPr bwMode="auto">
              <a:xfrm>
                <a:off x="464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4" name="Freeform 532">
                <a:extLst>
                  <a:ext uri="{FF2B5EF4-FFF2-40B4-BE49-F238E27FC236}">
                    <a16:creationId xmlns:a16="http://schemas.microsoft.com/office/drawing/2014/main" id="{16267D04-4A39-4A90-AFC8-8972E8244CB5}"/>
                  </a:ext>
                </a:extLst>
              </p:cNvPr>
              <p:cNvSpPr>
                <a:spLocks/>
              </p:cNvSpPr>
              <p:nvPr userDrawn="1"/>
            </p:nvSpPr>
            <p:spPr bwMode="auto">
              <a:xfrm>
                <a:off x="4650" y="673"/>
                <a:ext cx="5" cy="10"/>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2"/>
                      <a:pt x="0"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5" name="Freeform 533">
                <a:extLst>
                  <a:ext uri="{FF2B5EF4-FFF2-40B4-BE49-F238E27FC236}">
                    <a16:creationId xmlns:a16="http://schemas.microsoft.com/office/drawing/2014/main" id="{2096C21F-1D02-4ACD-8286-4328F40D2E47}"/>
                  </a:ext>
                </a:extLst>
              </p:cNvPr>
              <p:cNvSpPr>
                <a:spLocks/>
              </p:cNvSpPr>
              <p:nvPr userDrawn="1"/>
            </p:nvSpPr>
            <p:spPr bwMode="auto">
              <a:xfrm>
                <a:off x="4679" y="7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6" name="Freeform 534">
                <a:extLst>
                  <a:ext uri="{FF2B5EF4-FFF2-40B4-BE49-F238E27FC236}">
                    <a16:creationId xmlns:a16="http://schemas.microsoft.com/office/drawing/2014/main" id="{A0CA9713-8492-430E-9ED1-0139FA29C051}"/>
                  </a:ext>
                </a:extLst>
              </p:cNvPr>
              <p:cNvSpPr>
                <a:spLocks/>
              </p:cNvSpPr>
              <p:nvPr userDrawn="1"/>
            </p:nvSpPr>
            <p:spPr bwMode="auto">
              <a:xfrm>
                <a:off x="4694" y="80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7" name="Freeform 535">
                <a:extLst>
                  <a:ext uri="{FF2B5EF4-FFF2-40B4-BE49-F238E27FC236}">
                    <a16:creationId xmlns:a16="http://schemas.microsoft.com/office/drawing/2014/main" id="{9B011DE7-399D-4E76-A729-C5183A9A1403}"/>
                  </a:ext>
                </a:extLst>
              </p:cNvPr>
              <p:cNvSpPr>
                <a:spLocks/>
              </p:cNvSpPr>
              <p:nvPr userDrawn="1"/>
            </p:nvSpPr>
            <p:spPr bwMode="auto">
              <a:xfrm>
                <a:off x="4560" y="97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8" name="Freeform 536">
                <a:extLst>
                  <a:ext uri="{FF2B5EF4-FFF2-40B4-BE49-F238E27FC236}">
                    <a16:creationId xmlns:a16="http://schemas.microsoft.com/office/drawing/2014/main" id="{9893132C-D284-4383-B633-97BEAC167D47}"/>
                  </a:ext>
                </a:extLst>
              </p:cNvPr>
              <p:cNvSpPr>
                <a:spLocks/>
              </p:cNvSpPr>
              <p:nvPr userDrawn="1"/>
            </p:nvSpPr>
            <p:spPr bwMode="auto">
              <a:xfrm>
                <a:off x="4585" y="60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9" name="Freeform 537">
                <a:extLst>
                  <a:ext uri="{FF2B5EF4-FFF2-40B4-BE49-F238E27FC236}">
                    <a16:creationId xmlns:a16="http://schemas.microsoft.com/office/drawing/2014/main" id="{2EF685D3-B6F9-46A3-A6D6-9F2BB7868267}"/>
                  </a:ext>
                </a:extLst>
              </p:cNvPr>
              <p:cNvSpPr>
                <a:spLocks/>
              </p:cNvSpPr>
              <p:nvPr userDrawn="1"/>
            </p:nvSpPr>
            <p:spPr bwMode="auto">
              <a:xfrm>
                <a:off x="4605"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0" name="Freeform 538">
                <a:extLst>
                  <a:ext uri="{FF2B5EF4-FFF2-40B4-BE49-F238E27FC236}">
                    <a16:creationId xmlns:a16="http://schemas.microsoft.com/office/drawing/2014/main" id="{F35F5987-CB42-4D22-A428-3C504278ECF8}"/>
                  </a:ext>
                </a:extLst>
              </p:cNvPr>
              <p:cNvSpPr>
                <a:spLocks/>
              </p:cNvSpPr>
              <p:nvPr userDrawn="1"/>
            </p:nvSpPr>
            <p:spPr bwMode="auto">
              <a:xfrm>
                <a:off x="4590" y="618"/>
                <a:ext cx="5" cy="5"/>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0" y="0"/>
                      <a:pt x="0" y="0"/>
                    </a:cubicBezTo>
                    <a:cubicBezTo>
                      <a:pt x="0"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1" name="Freeform 539">
                <a:extLst>
                  <a:ext uri="{FF2B5EF4-FFF2-40B4-BE49-F238E27FC236}">
                    <a16:creationId xmlns:a16="http://schemas.microsoft.com/office/drawing/2014/main" id="{E011E97E-F4EA-4F8C-8547-A2BA917403C5}"/>
                  </a:ext>
                </a:extLst>
              </p:cNvPr>
              <p:cNvSpPr>
                <a:spLocks/>
              </p:cNvSpPr>
              <p:nvPr userDrawn="1"/>
            </p:nvSpPr>
            <p:spPr bwMode="auto">
              <a:xfrm>
                <a:off x="4351" y="80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2" name="Freeform 540">
                <a:extLst>
                  <a:ext uri="{FF2B5EF4-FFF2-40B4-BE49-F238E27FC236}">
                    <a16:creationId xmlns:a16="http://schemas.microsoft.com/office/drawing/2014/main" id="{BF3E7DEA-3ABE-44FC-9550-50016D27B077}"/>
                  </a:ext>
                </a:extLst>
              </p:cNvPr>
              <p:cNvSpPr>
                <a:spLocks/>
              </p:cNvSpPr>
              <p:nvPr userDrawn="1"/>
            </p:nvSpPr>
            <p:spPr bwMode="auto">
              <a:xfrm>
                <a:off x="4411" y="7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3" name="Rectangle 541">
                <a:extLst>
                  <a:ext uri="{FF2B5EF4-FFF2-40B4-BE49-F238E27FC236}">
                    <a16:creationId xmlns:a16="http://schemas.microsoft.com/office/drawing/2014/main" id="{B778289F-EF1A-4158-B21F-340E4A67A886}"/>
                  </a:ext>
                </a:extLst>
              </p:cNvPr>
              <p:cNvSpPr>
                <a:spLocks noChangeArrowheads="1"/>
              </p:cNvSpPr>
              <p:nvPr userDrawn="1"/>
            </p:nvSpPr>
            <p:spPr bwMode="auto">
              <a:xfrm>
                <a:off x="4545" y="61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4" name="Freeform 542">
                <a:extLst>
                  <a:ext uri="{FF2B5EF4-FFF2-40B4-BE49-F238E27FC236}">
                    <a16:creationId xmlns:a16="http://schemas.microsoft.com/office/drawing/2014/main" id="{1E75187F-6099-4702-BF72-1604681432CC}"/>
                  </a:ext>
                </a:extLst>
              </p:cNvPr>
              <p:cNvSpPr>
                <a:spLocks/>
              </p:cNvSpPr>
              <p:nvPr userDrawn="1"/>
            </p:nvSpPr>
            <p:spPr bwMode="auto">
              <a:xfrm>
                <a:off x="4535"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5" name="Freeform 543">
                <a:extLst>
                  <a:ext uri="{FF2B5EF4-FFF2-40B4-BE49-F238E27FC236}">
                    <a16:creationId xmlns:a16="http://schemas.microsoft.com/office/drawing/2014/main" id="{12397BBF-C933-494C-842A-E9D152E926D5}"/>
                  </a:ext>
                </a:extLst>
              </p:cNvPr>
              <p:cNvSpPr>
                <a:spLocks/>
              </p:cNvSpPr>
              <p:nvPr userDrawn="1"/>
            </p:nvSpPr>
            <p:spPr bwMode="auto">
              <a:xfrm>
                <a:off x="462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6" name="Freeform 544">
                <a:extLst>
                  <a:ext uri="{FF2B5EF4-FFF2-40B4-BE49-F238E27FC236}">
                    <a16:creationId xmlns:a16="http://schemas.microsoft.com/office/drawing/2014/main" id="{17FA58F2-6033-4B1B-9DCD-BE2F34AFE017}"/>
                  </a:ext>
                </a:extLst>
              </p:cNvPr>
              <p:cNvSpPr>
                <a:spLocks/>
              </p:cNvSpPr>
              <p:nvPr userDrawn="1"/>
            </p:nvSpPr>
            <p:spPr bwMode="auto">
              <a:xfrm>
                <a:off x="4545"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7" name="Freeform 545">
                <a:extLst>
                  <a:ext uri="{FF2B5EF4-FFF2-40B4-BE49-F238E27FC236}">
                    <a16:creationId xmlns:a16="http://schemas.microsoft.com/office/drawing/2014/main" id="{335E8CB0-6A09-44BC-9F41-9014FBCC5D8C}"/>
                  </a:ext>
                </a:extLst>
              </p:cNvPr>
              <p:cNvSpPr>
                <a:spLocks/>
              </p:cNvSpPr>
              <p:nvPr userDrawn="1"/>
            </p:nvSpPr>
            <p:spPr bwMode="auto">
              <a:xfrm>
                <a:off x="4540" y="61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8" name="Freeform 546">
                <a:extLst>
                  <a:ext uri="{FF2B5EF4-FFF2-40B4-BE49-F238E27FC236}">
                    <a16:creationId xmlns:a16="http://schemas.microsoft.com/office/drawing/2014/main" id="{FD94E593-E663-4725-BF57-92D4067560F5}"/>
                  </a:ext>
                </a:extLst>
              </p:cNvPr>
              <p:cNvSpPr>
                <a:spLocks/>
              </p:cNvSpPr>
              <p:nvPr userDrawn="1"/>
            </p:nvSpPr>
            <p:spPr bwMode="auto">
              <a:xfrm>
                <a:off x="4545" y="6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9" name="Freeform 547">
                <a:extLst>
                  <a:ext uri="{FF2B5EF4-FFF2-40B4-BE49-F238E27FC236}">
                    <a16:creationId xmlns:a16="http://schemas.microsoft.com/office/drawing/2014/main" id="{B650A729-99F9-4176-B085-A756808DD04B}"/>
                  </a:ext>
                </a:extLst>
              </p:cNvPr>
              <p:cNvSpPr>
                <a:spLocks/>
              </p:cNvSpPr>
              <p:nvPr userDrawn="1"/>
            </p:nvSpPr>
            <p:spPr bwMode="auto">
              <a:xfrm>
                <a:off x="4426" y="9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0" name="Rectangle 548">
                <a:extLst>
                  <a:ext uri="{FF2B5EF4-FFF2-40B4-BE49-F238E27FC236}">
                    <a16:creationId xmlns:a16="http://schemas.microsoft.com/office/drawing/2014/main" id="{78D98787-0A36-4A36-8A7A-BFEABB9DDBC8}"/>
                  </a:ext>
                </a:extLst>
              </p:cNvPr>
              <p:cNvSpPr>
                <a:spLocks noChangeArrowheads="1"/>
              </p:cNvSpPr>
              <p:nvPr userDrawn="1"/>
            </p:nvSpPr>
            <p:spPr bwMode="auto">
              <a:xfrm>
                <a:off x="4709"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1" name="Freeform 549">
                <a:extLst>
                  <a:ext uri="{FF2B5EF4-FFF2-40B4-BE49-F238E27FC236}">
                    <a16:creationId xmlns:a16="http://schemas.microsoft.com/office/drawing/2014/main" id="{F0D7CDDA-86B9-42C8-8BCF-6EE19066C935}"/>
                  </a:ext>
                </a:extLst>
              </p:cNvPr>
              <p:cNvSpPr>
                <a:spLocks/>
              </p:cNvSpPr>
              <p:nvPr userDrawn="1"/>
            </p:nvSpPr>
            <p:spPr bwMode="auto">
              <a:xfrm>
                <a:off x="4699"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2" name="Freeform 550">
                <a:extLst>
                  <a:ext uri="{FF2B5EF4-FFF2-40B4-BE49-F238E27FC236}">
                    <a16:creationId xmlns:a16="http://schemas.microsoft.com/office/drawing/2014/main" id="{72C5103C-8E19-4074-9B8E-EB0ED3625852}"/>
                  </a:ext>
                </a:extLst>
              </p:cNvPr>
              <p:cNvSpPr>
                <a:spLocks noEditPoints="1"/>
              </p:cNvSpPr>
              <p:nvPr userDrawn="1"/>
            </p:nvSpPr>
            <p:spPr bwMode="auto">
              <a:xfrm>
                <a:off x="4351" y="578"/>
                <a:ext cx="363" cy="404"/>
              </a:xfrm>
              <a:custGeom>
                <a:avLst/>
                <a:gdLst>
                  <a:gd name="T0" fmla="*/ 55 w 73"/>
                  <a:gd name="T1" fmla="*/ 72 h 81"/>
                  <a:gd name="T2" fmla="*/ 59 w 73"/>
                  <a:gd name="T3" fmla="*/ 67 h 81"/>
                  <a:gd name="T4" fmla="*/ 61 w 73"/>
                  <a:gd name="T5" fmla="*/ 65 h 81"/>
                  <a:gd name="T6" fmla="*/ 64 w 73"/>
                  <a:gd name="T7" fmla="*/ 60 h 81"/>
                  <a:gd name="T8" fmla="*/ 67 w 73"/>
                  <a:gd name="T9" fmla="*/ 55 h 81"/>
                  <a:gd name="T10" fmla="*/ 67 w 73"/>
                  <a:gd name="T11" fmla="*/ 45 h 81"/>
                  <a:gd name="T12" fmla="*/ 67 w 73"/>
                  <a:gd name="T13" fmla="*/ 45 h 81"/>
                  <a:gd name="T14" fmla="*/ 70 w 73"/>
                  <a:gd name="T15" fmla="*/ 45 h 81"/>
                  <a:gd name="T16" fmla="*/ 71 w 73"/>
                  <a:gd name="T17" fmla="*/ 39 h 81"/>
                  <a:gd name="T18" fmla="*/ 72 w 73"/>
                  <a:gd name="T19" fmla="*/ 33 h 81"/>
                  <a:gd name="T20" fmla="*/ 72 w 73"/>
                  <a:gd name="T21" fmla="*/ 26 h 81"/>
                  <a:gd name="T22" fmla="*/ 70 w 73"/>
                  <a:gd name="T23" fmla="*/ 21 h 81"/>
                  <a:gd name="T24" fmla="*/ 68 w 73"/>
                  <a:gd name="T25" fmla="*/ 15 h 81"/>
                  <a:gd name="T26" fmla="*/ 70 w 73"/>
                  <a:gd name="T27" fmla="*/ 13 h 81"/>
                  <a:gd name="T28" fmla="*/ 63 w 73"/>
                  <a:gd name="T29" fmla="*/ 11 h 81"/>
                  <a:gd name="T30" fmla="*/ 58 w 73"/>
                  <a:gd name="T31" fmla="*/ 11 h 81"/>
                  <a:gd name="T32" fmla="*/ 57 w 73"/>
                  <a:gd name="T33" fmla="*/ 3 h 81"/>
                  <a:gd name="T34" fmla="*/ 50 w 73"/>
                  <a:gd name="T35" fmla="*/ 0 h 81"/>
                  <a:gd name="T36" fmla="*/ 42 w 73"/>
                  <a:gd name="T37" fmla="*/ 2 h 81"/>
                  <a:gd name="T38" fmla="*/ 39 w 73"/>
                  <a:gd name="T39" fmla="*/ 2 h 81"/>
                  <a:gd name="T40" fmla="*/ 36 w 73"/>
                  <a:gd name="T41" fmla="*/ 5 h 81"/>
                  <a:gd name="T42" fmla="*/ 38 w 73"/>
                  <a:gd name="T43" fmla="*/ 7 h 81"/>
                  <a:gd name="T44" fmla="*/ 40 w 73"/>
                  <a:gd name="T45" fmla="*/ 6 h 81"/>
                  <a:gd name="T46" fmla="*/ 45 w 73"/>
                  <a:gd name="T47" fmla="*/ 7 h 81"/>
                  <a:gd name="T48" fmla="*/ 54 w 73"/>
                  <a:gd name="T49" fmla="*/ 12 h 81"/>
                  <a:gd name="T50" fmla="*/ 60 w 73"/>
                  <a:gd name="T51" fmla="*/ 16 h 81"/>
                  <a:gd name="T52" fmla="*/ 61 w 73"/>
                  <a:gd name="T53" fmla="*/ 19 h 81"/>
                  <a:gd name="T54" fmla="*/ 62 w 73"/>
                  <a:gd name="T55" fmla="*/ 22 h 81"/>
                  <a:gd name="T56" fmla="*/ 64 w 73"/>
                  <a:gd name="T57" fmla="*/ 26 h 81"/>
                  <a:gd name="T58" fmla="*/ 64 w 73"/>
                  <a:gd name="T59" fmla="*/ 38 h 81"/>
                  <a:gd name="T60" fmla="*/ 65 w 73"/>
                  <a:gd name="T61" fmla="*/ 43 h 81"/>
                  <a:gd name="T62" fmla="*/ 62 w 73"/>
                  <a:gd name="T63" fmla="*/ 50 h 81"/>
                  <a:gd name="T64" fmla="*/ 59 w 73"/>
                  <a:gd name="T65" fmla="*/ 56 h 81"/>
                  <a:gd name="T66" fmla="*/ 54 w 73"/>
                  <a:gd name="T67" fmla="*/ 61 h 81"/>
                  <a:gd name="T68" fmla="*/ 46 w 73"/>
                  <a:gd name="T69" fmla="*/ 67 h 81"/>
                  <a:gd name="T70" fmla="*/ 40 w 73"/>
                  <a:gd name="T71" fmla="*/ 70 h 81"/>
                  <a:gd name="T72" fmla="*/ 30 w 73"/>
                  <a:gd name="T73" fmla="*/ 75 h 81"/>
                  <a:gd name="T74" fmla="*/ 19 w 73"/>
                  <a:gd name="T75" fmla="*/ 68 h 81"/>
                  <a:gd name="T76" fmla="*/ 17 w 73"/>
                  <a:gd name="T77" fmla="*/ 66 h 81"/>
                  <a:gd name="T78" fmla="*/ 12 w 73"/>
                  <a:gd name="T79" fmla="*/ 60 h 81"/>
                  <a:gd name="T80" fmla="*/ 10 w 73"/>
                  <a:gd name="T81" fmla="*/ 47 h 81"/>
                  <a:gd name="T82" fmla="*/ 12 w 73"/>
                  <a:gd name="T83" fmla="*/ 32 h 81"/>
                  <a:gd name="T84" fmla="*/ 6 w 73"/>
                  <a:gd name="T85" fmla="*/ 27 h 81"/>
                  <a:gd name="T86" fmla="*/ 2 w 73"/>
                  <a:gd name="T87" fmla="*/ 39 h 81"/>
                  <a:gd name="T88" fmla="*/ 2 w 73"/>
                  <a:gd name="T89" fmla="*/ 45 h 81"/>
                  <a:gd name="T90" fmla="*/ 4 w 73"/>
                  <a:gd name="T91" fmla="*/ 55 h 81"/>
                  <a:gd name="T92" fmla="*/ 7 w 73"/>
                  <a:gd name="T93" fmla="*/ 63 h 81"/>
                  <a:gd name="T94" fmla="*/ 12 w 73"/>
                  <a:gd name="T95" fmla="*/ 71 h 81"/>
                  <a:gd name="T96" fmla="*/ 15 w 73"/>
                  <a:gd name="T97" fmla="*/ 73 h 81"/>
                  <a:gd name="T98" fmla="*/ 18 w 73"/>
                  <a:gd name="T99" fmla="*/ 76 h 81"/>
                  <a:gd name="T100" fmla="*/ 23 w 73"/>
                  <a:gd name="T101" fmla="*/ 80 h 81"/>
                  <a:gd name="T102" fmla="*/ 29 w 73"/>
                  <a:gd name="T103" fmla="*/ 79 h 81"/>
                  <a:gd name="T104" fmla="*/ 32 w 73"/>
                  <a:gd name="T105" fmla="*/ 80 h 81"/>
                  <a:gd name="T106" fmla="*/ 36 w 73"/>
                  <a:gd name="T107" fmla="*/ 81 h 81"/>
                  <a:gd name="T108" fmla="*/ 48 w 73"/>
                  <a:gd name="T109" fmla="*/ 77 h 81"/>
                  <a:gd name="T110" fmla="*/ 61 w 73"/>
                  <a:gd name="T111" fmla="*/ 64 h 81"/>
                  <a:gd name="T112" fmla="*/ 42 w 73"/>
                  <a:gd name="T113" fmla="*/ 6 h 81"/>
                  <a:gd name="T114" fmla="*/ 17 w 73"/>
                  <a:gd name="T11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81">
                    <a:moveTo>
                      <a:pt x="51" y="74"/>
                    </a:moveTo>
                    <a:cubicBezTo>
                      <a:pt x="52" y="74"/>
                      <a:pt x="52" y="74"/>
                      <a:pt x="52" y="74"/>
                    </a:cubicBezTo>
                    <a:cubicBezTo>
                      <a:pt x="52" y="76"/>
                      <a:pt x="51" y="76"/>
                      <a:pt x="52" y="76"/>
                    </a:cubicBezTo>
                    <a:cubicBezTo>
                      <a:pt x="51" y="74"/>
                      <a:pt x="56" y="74"/>
                      <a:pt x="54" y="71"/>
                    </a:cubicBezTo>
                    <a:cubicBezTo>
                      <a:pt x="55" y="71"/>
                      <a:pt x="55" y="71"/>
                      <a:pt x="55" y="71"/>
                    </a:cubicBezTo>
                    <a:cubicBezTo>
                      <a:pt x="55" y="71"/>
                      <a:pt x="55" y="72"/>
                      <a:pt x="55" y="72"/>
                    </a:cubicBezTo>
                    <a:cubicBezTo>
                      <a:pt x="56" y="72"/>
                      <a:pt x="54" y="70"/>
                      <a:pt x="56" y="69"/>
                    </a:cubicBezTo>
                    <a:cubicBezTo>
                      <a:pt x="56" y="69"/>
                      <a:pt x="57" y="69"/>
                      <a:pt x="57" y="69"/>
                    </a:cubicBezTo>
                    <a:cubicBezTo>
                      <a:pt x="57" y="68"/>
                      <a:pt x="57" y="68"/>
                      <a:pt x="57" y="68"/>
                    </a:cubicBezTo>
                    <a:cubicBezTo>
                      <a:pt x="57" y="68"/>
                      <a:pt x="58" y="68"/>
                      <a:pt x="57" y="68"/>
                    </a:cubicBezTo>
                    <a:cubicBezTo>
                      <a:pt x="58" y="67"/>
                      <a:pt x="58" y="67"/>
                      <a:pt x="58" y="67"/>
                    </a:cubicBezTo>
                    <a:cubicBezTo>
                      <a:pt x="59" y="67"/>
                      <a:pt x="59" y="67"/>
                      <a:pt x="59" y="67"/>
                    </a:cubicBezTo>
                    <a:cubicBezTo>
                      <a:pt x="58" y="66"/>
                      <a:pt x="58" y="65"/>
                      <a:pt x="58" y="65"/>
                    </a:cubicBezTo>
                    <a:cubicBezTo>
                      <a:pt x="59" y="65"/>
                      <a:pt x="58" y="65"/>
                      <a:pt x="59" y="65"/>
                    </a:cubicBezTo>
                    <a:cubicBezTo>
                      <a:pt x="59" y="64"/>
                      <a:pt x="59" y="64"/>
                      <a:pt x="59" y="64"/>
                    </a:cubicBezTo>
                    <a:cubicBezTo>
                      <a:pt x="60" y="64"/>
                      <a:pt x="60" y="65"/>
                      <a:pt x="59" y="66"/>
                    </a:cubicBezTo>
                    <a:cubicBezTo>
                      <a:pt x="62" y="67"/>
                      <a:pt x="59" y="65"/>
                      <a:pt x="62" y="64"/>
                    </a:cubicBezTo>
                    <a:cubicBezTo>
                      <a:pt x="61" y="65"/>
                      <a:pt x="61" y="65"/>
                      <a:pt x="61" y="65"/>
                    </a:cubicBezTo>
                    <a:cubicBezTo>
                      <a:pt x="63" y="66"/>
                      <a:pt x="63" y="65"/>
                      <a:pt x="65" y="64"/>
                    </a:cubicBezTo>
                    <a:cubicBezTo>
                      <a:pt x="64" y="64"/>
                      <a:pt x="61" y="65"/>
                      <a:pt x="61" y="63"/>
                    </a:cubicBezTo>
                    <a:cubicBezTo>
                      <a:pt x="62" y="63"/>
                      <a:pt x="62" y="63"/>
                      <a:pt x="62" y="62"/>
                    </a:cubicBezTo>
                    <a:cubicBezTo>
                      <a:pt x="63" y="63"/>
                      <a:pt x="63" y="62"/>
                      <a:pt x="63" y="62"/>
                    </a:cubicBezTo>
                    <a:cubicBezTo>
                      <a:pt x="64" y="62"/>
                      <a:pt x="64" y="62"/>
                      <a:pt x="64" y="62"/>
                    </a:cubicBezTo>
                    <a:cubicBezTo>
                      <a:pt x="65" y="61"/>
                      <a:pt x="64" y="61"/>
                      <a:pt x="64" y="60"/>
                    </a:cubicBezTo>
                    <a:cubicBezTo>
                      <a:pt x="64" y="60"/>
                      <a:pt x="65" y="60"/>
                      <a:pt x="66" y="60"/>
                    </a:cubicBezTo>
                    <a:cubicBezTo>
                      <a:pt x="67" y="59"/>
                      <a:pt x="64" y="60"/>
                      <a:pt x="65" y="59"/>
                    </a:cubicBezTo>
                    <a:cubicBezTo>
                      <a:pt x="66" y="58"/>
                      <a:pt x="66" y="57"/>
                      <a:pt x="66" y="55"/>
                    </a:cubicBezTo>
                    <a:cubicBezTo>
                      <a:pt x="67" y="55"/>
                      <a:pt x="67" y="56"/>
                      <a:pt x="67" y="56"/>
                    </a:cubicBezTo>
                    <a:cubicBezTo>
                      <a:pt x="67" y="55"/>
                      <a:pt x="67" y="55"/>
                      <a:pt x="67" y="55"/>
                    </a:cubicBezTo>
                    <a:cubicBezTo>
                      <a:pt x="67" y="54"/>
                      <a:pt x="67" y="55"/>
                      <a:pt x="67" y="55"/>
                    </a:cubicBezTo>
                    <a:cubicBezTo>
                      <a:pt x="67" y="54"/>
                      <a:pt x="66" y="54"/>
                      <a:pt x="66" y="53"/>
                    </a:cubicBezTo>
                    <a:cubicBezTo>
                      <a:pt x="65" y="52"/>
                      <a:pt x="69" y="52"/>
                      <a:pt x="68" y="50"/>
                    </a:cubicBezTo>
                    <a:cubicBezTo>
                      <a:pt x="68" y="50"/>
                      <a:pt x="69" y="51"/>
                      <a:pt x="69" y="51"/>
                    </a:cubicBezTo>
                    <a:cubicBezTo>
                      <a:pt x="69" y="49"/>
                      <a:pt x="69" y="49"/>
                      <a:pt x="68" y="48"/>
                    </a:cubicBezTo>
                    <a:cubicBezTo>
                      <a:pt x="69" y="47"/>
                      <a:pt x="69" y="47"/>
                      <a:pt x="69" y="47"/>
                    </a:cubicBezTo>
                    <a:cubicBezTo>
                      <a:pt x="68" y="47"/>
                      <a:pt x="67" y="46"/>
                      <a:pt x="67" y="45"/>
                    </a:cubicBezTo>
                    <a:cubicBezTo>
                      <a:pt x="66" y="45"/>
                      <a:pt x="66" y="45"/>
                      <a:pt x="65" y="45"/>
                    </a:cubicBezTo>
                    <a:cubicBezTo>
                      <a:pt x="65" y="44"/>
                      <a:pt x="65" y="44"/>
                      <a:pt x="65" y="44"/>
                    </a:cubicBezTo>
                    <a:cubicBezTo>
                      <a:pt x="65" y="44"/>
                      <a:pt x="66" y="44"/>
                      <a:pt x="66" y="44"/>
                    </a:cubicBezTo>
                    <a:cubicBezTo>
                      <a:pt x="66" y="44"/>
                      <a:pt x="66" y="44"/>
                      <a:pt x="66" y="44"/>
                    </a:cubicBezTo>
                    <a:cubicBezTo>
                      <a:pt x="67" y="43"/>
                      <a:pt x="67" y="44"/>
                      <a:pt x="68" y="44"/>
                    </a:cubicBezTo>
                    <a:cubicBezTo>
                      <a:pt x="68" y="45"/>
                      <a:pt x="67" y="45"/>
                      <a:pt x="67" y="45"/>
                    </a:cubicBezTo>
                    <a:cubicBezTo>
                      <a:pt x="68" y="45"/>
                      <a:pt x="68" y="46"/>
                      <a:pt x="69" y="46"/>
                    </a:cubicBezTo>
                    <a:cubicBezTo>
                      <a:pt x="69" y="46"/>
                      <a:pt x="69" y="46"/>
                      <a:pt x="69" y="45"/>
                    </a:cubicBezTo>
                    <a:cubicBezTo>
                      <a:pt x="69" y="46"/>
                      <a:pt x="69" y="46"/>
                      <a:pt x="69" y="46"/>
                    </a:cubicBezTo>
                    <a:cubicBezTo>
                      <a:pt x="69" y="46"/>
                      <a:pt x="69" y="45"/>
                      <a:pt x="69" y="45"/>
                    </a:cubicBezTo>
                    <a:cubicBezTo>
                      <a:pt x="70" y="45"/>
                      <a:pt x="70" y="45"/>
                      <a:pt x="70" y="45"/>
                    </a:cubicBezTo>
                    <a:cubicBezTo>
                      <a:pt x="70" y="45"/>
                      <a:pt x="70" y="45"/>
                      <a:pt x="70" y="45"/>
                    </a:cubicBezTo>
                    <a:cubicBezTo>
                      <a:pt x="71" y="43"/>
                      <a:pt x="71" y="43"/>
                      <a:pt x="71" y="43"/>
                    </a:cubicBezTo>
                    <a:cubicBezTo>
                      <a:pt x="70" y="42"/>
                      <a:pt x="68" y="40"/>
                      <a:pt x="68" y="38"/>
                    </a:cubicBezTo>
                    <a:cubicBezTo>
                      <a:pt x="69" y="38"/>
                      <a:pt x="70" y="38"/>
                      <a:pt x="71" y="38"/>
                    </a:cubicBezTo>
                    <a:cubicBezTo>
                      <a:pt x="70" y="39"/>
                      <a:pt x="71" y="40"/>
                      <a:pt x="71" y="41"/>
                    </a:cubicBezTo>
                    <a:cubicBezTo>
                      <a:pt x="71" y="41"/>
                      <a:pt x="72" y="41"/>
                      <a:pt x="72" y="41"/>
                    </a:cubicBezTo>
                    <a:cubicBezTo>
                      <a:pt x="71" y="39"/>
                      <a:pt x="71" y="39"/>
                      <a:pt x="71" y="39"/>
                    </a:cubicBezTo>
                    <a:cubicBezTo>
                      <a:pt x="72" y="39"/>
                      <a:pt x="72" y="39"/>
                      <a:pt x="72" y="38"/>
                    </a:cubicBezTo>
                    <a:cubicBezTo>
                      <a:pt x="70" y="38"/>
                      <a:pt x="71" y="36"/>
                      <a:pt x="71" y="35"/>
                    </a:cubicBezTo>
                    <a:cubicBezTo>
                      <a:pt x="71" y="35"/>
                      <a:pt x="72" y="36"/>
                      <a:pt x="72" y="37"/>
                    </a:cubicBezTo>
                    <a:cubicBezTo>
                      <a:pt x="73" y="36"/>
                      <a:pt x="69" y="35"/>
                      <a:pt x="71" y="34"/>
                    </a:cubicBezTo>
                    <a:cubicBezTo>
                      <a:pt x="71" y="34"/>
                      <a:pt x="71" y="34"/>
                      <a:pt x="71" y="35"/>
                    </a:cubicBezTo>
                    <a:cubicBezTo>
                      <a:pt x="71" y="34"/>
                      <a:pt x="71" y="33"/>
                      <a:pt x="72" y="33"/>
                    </a:cubicBezTo>
                    <a:cubicBezTo>
                      <a:pt x="72" y="33"/>
                      <a:pt x="72" y="33"/>
                      <a:pt x="72" y="33"/>
                    </a:cubicBezTo>
                    <a:cubicBezTo>
                      <a:pt x="72" y="31"/>
                      <a:pt x="72" y="28"/>
                      <a:pt x="70" y="28"/>
                    </a:cubicBezTo>
                    <a:cubicBezTo>
                      <a:pt x="70" y="28"/>
                      <a:pt x="72" y="28"/>
                      <a:pt x="72" y="28"/>
                    </a:cubicBezTo>
                    <a:cubicBezTo>
                      <a:pt x="72" y="28"/>
                      <a:pt x="71" y="27"/>
                      <a:pt x="69" y="27"/>
                    </a:cubicBezTo>
                    <a:cubicBezTo>
                      <a:pt x="68" y="26"/>
                      <a:pt x="66" y="26"/>
                      <a:pt x="66" y="26"/>
                    </a:cubicBezTo>
                    <a:cubicBezTo>
                      <a:pt x="68" y="26"/>
                      <a:pt x="71" y="24"/>
                      <a:pt x="72" y="26"/>
                    </a:cubicBezTo>
                    <a:cubicBezTo>
                      <a:pt x="72" y="25"/>
                      <a:pt x="72" y="25"/>
                      <a:pt x="72" y="24"/>
                    </a:cubicBezTo>
                    <a:cubicBezTo>
                      <a:pt x="71" y="24"/>
                      <a:pt x="70" y="25"/>
                      <a:pt x="69" y="25"/>
                    </a:cubicBezTo>
                    <a:cubicBezTo>
                      <a:pt x="71" y="23"/>
                      <a:pt x="70" y="24"/>
                      <a:pt x="71" y="22"/>
                    </a:cubicBezTo>
                    <a:cubicBezTo>
                      <a:pt x="71" y="23"/>
                      <a:pt x="69" y="23"/>
                      <a:pt x="69" y="22"/>
                    </a:cubicBezTo>
                    <a:cubicBezTo>
                      <a:pt x="69" y="22"/>
                      <a:pt x="71" y="22"/>
                      <a:pt x="71" y="22"/>
                    </a:cubicBezTo>
                    <a:cubicBezTo>
                      <a:pt x="71" y="22"/>
                      <a:pt x="70" y="21"/>
                      <a:pt x="70" y="21"/>
                    </a:cubicBezTo>
                    <a:cubicBezTo>
                      <a:pt x="69" y="21"/>
                      <a:pt x="68" y="21"/>
                      <a:pt x="68" y="21"/>
                    </a:cubicBezTo>
                    <a:cubicBezTo>
                      <a:pt x="69" y="21"/>
                      <a:pt x="70" y="20"/>
                      <a:pt x="71" y="20"/>
                    </a:cubicBezTo>
                    <a:cubicBezTo>
                      <a:pt x="70" y="20"/>
                      <a:pt x="71" y="18"/>
                      <a:pt x="70" y="18"/>
                    </a:cubicBezTo>
                    <a:cubicBezTo>
                      <a:pt x="70" y="19"/>
                      <a:pt x="70" y="19"/>
                      <a:pt x="70" y="19"/>
                    </a:cubicBezTo>
                    <a:cubicBezTo>
                      <a:pt x="69" y="17"/>
                      <a:pt x="66" y="18"/>
                      <a:pt x="66" y="17"/>
                    </a:cubicBezTo>
                    <a:cubicBezTo>
                      <a:pt x="66" y="17"/>
                      <a:pt x="69" y="16"/>
                      <a:pt x="68" y="15"/>
                    </a:cubicBezTo>
                    <a:cubicBezTo>
                      <a:pt x="67" y="15"/>
                      <a:pt x="63" y="16"/>
                      <a:pt x="61" y="15"/>
                    </a:cubicBezTo>
                    <a:cubicBezTo>
                      <a:pt x="62" y="15"/>
                      <a:pt x="62" y="15"/>
                      <a:pt x="62" y="15"/>
                    </a:cubicBezTo>
                    <a:cubicBezTo>
                      <a:pt x="60" y="14"/>
                      <a:pt x="60" y="14"/>
                      <a:pt x="60" y="14"/>
                    </a:cubicBezTo>
                    <a:cubicBezTo>
                      <a:pt x="62" y="14"/>
                      <a:pt x="66" y="13"/>
                      <a:pt x="68" y="14"/>
                    </a:cubicBezTo>
                    <a:cubicBezTo>
                      <a:pt x="68" y="13"/>
                      <a:pt x="69" y="13"/>
                      <a:pt x="68" y="13"/>
                    </a:cubicBezTo>
                    <a:cubicBezTo>
                      <a:pt x="69" y="12"/>
                      <a:pt x="69" y="13"/>
                      <a:pt x="70" y="13"/>
                    </a:cubicBezTo>
                    <a:cubicBezTo>
                      <a:pt x="70" y="13"/>
                      <a:pt x="69" y="12"/>
                      <a:pt x="69" y="12"/>
                    </a:cubicBezTo>
                    <a:cubicBezTo>
                      <a:pt x="69" y="11"/>
                      <a:pt x="69" y="10"/>
                      <a:pt x="69" y="10"/>
                    </a:cubicBezTo>
                    <a:cubicBezTo>
                      <a:pt x="67" y="11"/>
                      <a:pt x="66" y="9"/>
                      <a:pt x="65" y="10"/>
                    </a:cubicBezTo>
                    <a:cubicBezTo>
                      <a:pt x="65" y="10"/>
                      <a:pt x="66" y="11"/>
                      <a:pt x="67" y="11"/>
                    </a:cubicBezTo>
                    <a:cubicBezTo>
                      <a:pt x="67" y="11"/>
                      <a:pt x="68" y="12"/>
                      <a:pt x="68" y="12"/>
                    </a:cubicBezTo>
                    <a:cubicBezTo>
                      <a:pt x="67" y="12"/>
                      <a:pt x="64" y="12"/>
                      <a:pt x="63" y="11"/>
                    </a:cubicBezTo>
                    <a:cubicBezTo>
                      <a:pt x="64" y="10"/>
                      <a:pt x="65" y="10"/>
                      <a:pt x="66" y="10"/>
                    </a:cubicBezTo>
                    <a:cubicBezTo>
                      <a:pt x="65" y="10"/>
                      <a:pt x="64" y="9"/>
                      <a:pt x="64" y="8"/>
                    </a:cubicBezTo>
                    <a:cubicBezTo>
                      <a:pt x="65" y="9"/>
                      <a:pt x="65" y="9"/>
                      <a:pt x="65" y="9"/>
                    </a:cubicBezTo>
                    <a:cubicBezTo>
                      <a:pt x="65" y="7"/>
                      <a:pt x="63" y="8"/>
                      <a:pt x="63" y="7"/>
                    </a:cubicBezTo>
                    <a:cubicBezTo>
                      <a:pt x="63" y="6"/>
                      <a:pt x="63" y="5"/>
                      <a:pt x="63" y="5"/>
                    </a:cubicBezTo>
                    <a:cubicBezTo>
                      <a:pt x="62" y="7"/>
                      <a:pt x="59" y="10"/>
                      <a:pt x="58" y="11"/>
                    </a:cubicBezTo>
                    <a:cubicBezTo>
                      <a:pt x="58" y="11"/>
                      <a:pt x="58" y="8"/>
                      <a:pt x="58" y="8"/>
                    </a:cubicBezTo>
                    <a:cubicBezTo>
                      <a:pt x="58" y="6"/>
                      <a:pt x="60" y="6"/>
                      <a:pt x="61" y="5"/>
                    </a:cubicBezTo>
                    <a:cubicBezTo>
                      <a:pt x="60" y="5"/>
                      <a:pt x="60" y="5"/>
                      <a:pt x="60" y="5"/>
                    </a:cubicBezTo>
                    <a:cubicBezTo>
                      <a:pt x="59" y="5"/>
                      <a:pt x="60" y="4"/>
                      <a:pt x="60" y="4"/>
                    </a:cubicBezTo>
                    <a:cubicBezTo>
                      <a:pt x="59" y="5"/>
                      <a:pt x="58" y="3"/>
                      <a:pt x="58" y="5"/>
                    </a:cubicBezTo>
                    <a:cubicBezTo>
                      <a:pt x="58" y="4"/>
                      <a:pt x="58" y="4"/>
                      <a:pt x="57" y="3"/>
                    </a:cubicBezTo>
                    <a:cubicBezTo>
                      <a:pt x="57" y="4"/>
                      <a:pt x="55" y="5"/>
                      <a:pt x="54" y="5"/>
                    </a:cubicBezTo>
                    <a:cubicBezTo>
                      <a:pt x="54" y="5"/>
                      <a:pt x="54" y="5"/>
                      <a:pt x="54" y="4"/>
                    </a:cubicBezTo>
                    <a:cubicBezTo>
                      <a:pt x="53" y="3"/>
                      <a:pt x="52" y="3"/>
                      <a:pt x="51" y="2"/>
                    </a:cubicBezTo>
                    <a:cubicBezTo>
                      <a:pt x="51" y="2"/>
                      <a:pt x="50" y="1"/>
                      <a:pt x="50" y="1"/>
                    </a:cubicBezTo>
                    <a:cubicBezTo>
                      <a:pt x="50" y="1"/>
                      <a:pt x="50" y="1"/>
                      <a:pt x="49" y="1"/>
                    </a:cubicBezTo>
                    <a:cubicBezTo>
                      <a:pt x="49" y="0"/>
                      <a:pt x="50" y="1"/>
                      <a:pt x="50" y="0"/>
                    </a:cubicBezTo>
                    <a:cubicBezTo>
                      <a:pt x="50" y="0"/>
                      <a:pt x="48" y="0"/>
                      <a:pt x="48" y="1"/>
                    </a:cubicBezTo>
                    <a:cubicBezTo>
                      <a:pt x="48" y="2"/>
                      <a:pt x="49" y="1"/>
                      <a:pt x="50" y="1"/>
                    </a:cubicBezTo>
                    <a:cubicBezTo>
                      <a:pt x="50" y="3"/>
                      <a:pt x="48" y="4"/>
                      <a:pt x="46" y="5"/>
                    </a:cubicBezTo>
                    <a:cubicBezTo>
                      <a:pt x="45" y="5"/>
                      <a:pt x="46" y="3"/>
                      <a:pt x="46" y="4"/>
                    </a:cubicBezTo>
                    <a:cubicBezTo>
                      <a:pt x="44" y="3"/>
                      <a:pt x="44" y="6"/>
                      <a:pt x="42" y="5"/>
                    </a:cubicBezTo>
                    <a:cubicBezTo>
                      <a:pt x="41" y="4"/>
                      <a:pt x="42" y="3"/>
                      <a:pt x="42" y="2"/>
                    </a:cubicBezTo>
                    <a:cubicBezTo>
                      <a:pt x="43" y="2"/>
                      <a:pt x="43" y="3"/>
                      <a:pt x="44" y="3"/>
                    </a:cubicBezTo>
                    <a:cubicBezTo>
                      <a:pt x="43" y="2"/>
                      <a:pt x="43" y="2"/>
                      <a:pt x="43" y="2"/>
                    </a:cubicBezTo>
                    <a:cubicBezTo>
                      <a:pt x="44" y="2"/>
                      <a:pt x="44" y="2"/>
                      <a:pt x="45" y="2"/>
                    </a:cubicBezTo>
                    <a:cubicBezTo>
                      <a:pt x="44" y="1"/>
                      <a:pt x="41" y="2"/>
                      <a:pt x="39" y="1"/>
                    </a:cubicBezTo>
                    <a:cubicBezTo>
                      <a:pt x="38" y="2"/>
                      <a:pt x="38" y="2"/>
                      <a:pt x="38" y="2"/>
                    </a:cubicBezTo>
                    <a:cubicBezTo>
                      <a:pt x="39" y="2"/>
                      <a:pt x="39" y="2"/>
                      <a:pt x="39" y="2"/>
                    </a:cubicBezTo>
                    <a:cubicBezTo>
                      <a:pt x="39" y="3"/>
                      <a:pt x="38" y="4"/>
                      <a:pt x="39" y="4"/>
                    </a:cubicBezTo>
                    <a:cubicBezTo>
                      <a:pt x="38" y="5"/>
                      <a:pt x="37" y="6"/>
                      <a:pt x="36" y="5"/>
                    </a:cubicBezTo>
                    <a:cubicBezTo>
                      <a:pt x="36" y="4"/>
                      <a:pt x="36" y="4"/>
                      <a:pt x="36" y="4"/>
                    </a:cubicBezTo>
                    <a:cubicBezTo>
                      <a:pt x="36" y="5"/>
                      <a:pt x="37" y="5"/>
                      <a:pt x="37" y="4"/>
                    </a:cubicBezTo>
                    <a:cubicBezTo>
                      <a:pt x="37" y="5"/>
                      <a:pt x="35" y="3"/>
                      <a:pt x="35" y="5"/>
                    </a:cubicBezTo>
                    <a:cubicBezTo>
                      <a:pt x="36" y="5"/>
                      <a:pt x="36" y="5"/>
                      <a:pt x="36" y="5"/>
                    </a:cubicBezTo>
                    <a:cubicBezTo>
                      <a:pt x="35" y="6"/>
                      <a:pt x="35" y="8"/>
                      <a:pt x="34" y="8"/>
                    </a:cubicBezTo>
                    <a:cubicBezTo>
                      <a:pt x="35" y="9"/>
                      <a:pt x="34" y="8"/>
                      <a:pt x="35" y="9"/>
                    </a:cubicBezTo>
                    <a:cubicBezTo>
                      <a:pt x="34" y="7"/>
                      <a:pt x="37" y="8"/>
                      <a:pt x="36" y="7"/>
                    </a:cubicBezTo>
                    <a:cubicBezTo>
                      <a:pt x="37" y="8"/>
                      <a:pt x="37" y="7"/>
                      <a:pt x="38" y="8"/>
                    </a:cubicBezTo>
                    <a:cubicBezTo>
                      <a:pt x="38" y="8"/>
                      <a:pt x="38" y="7"/>
                      <a:pt x="38" y="8"/>
                    </a:cubicBezTo>
                    <a:cubicBezTo>
                      <a:pt x="38" y="7"/>
                      <a:pt x="38" y="7"/>
                      <a:pt x="38" y="7"/>
                    </a:cubicBezTo>
                    <a:cubicBezTo>
                      <a:pt x="39" y="7"/>
                      <a:pt x="39" y="7"/>
                      <a:pt x="39" y="7"/>
                    </a:cubicBezTo>
                    <a:cubicBezTo>
                      <a:pt x="38" y="7"/>
                      <a:pt x="38" y="7"/>
                      <a:pt x="38" y="7"/>
                    </a:cubicBezTo>
                    <a:cubicBezTo>
                      <a:pt x="39" y="7"/>
                      <a:pt x="39" y="7"/>
                      <a:pt x="38" y="7"/>
                    </a:cubicBezTo>
                    <a:cubicBezTo>
                      <a:pt x="38" y="7"/>
                      <a:pt x="38" y="7"/>
                      <a:pt x="38" y="7"/>
                    </a:cubicBezTo>
                    <a:cubicBezTo>
                      <a:pt x="38" y="6"/>
                      <a:pt x="39" y="5"/>
                      <a:pt x="40" y="5"/>
                    </a:cubicBezTo>
                    <a:cubicBezTo>
                      <a:pt x="40" y="5"/>
                      <a:pt x="40" y="5"/>
                      <a:pt x="40" y="6"/>
                    </a:cubicBezTo>
                    <a:cubicBezTo>
                      <a:pt x="40" y="5"/>
                      <a:pt x="40" y="5"/>
                      <a:pt x="40" y="5"/>
                    </a:cubicBezTo>
                    <a:cubicBezTo>
                      <a:pt x="40" y="6"/>
                      <a:pt x="42" y="6"/>
                      <a:pt x="41" y="7"/>
                    </a:cubicBezTo>
                    <a:cubicBezTo>
                      <a:pt x="41" y="7"/>
                      <a:pt x="41" y="7"/>
                      <a:pt x="41" y="7"/>
                    </a:cubicBezTo>
                    <a:cubicBezTo>
                      <a:pt x="42" y="7"/>
                      <a:pt x="43" y="8"/>
                      <a:pt x="43" y="7"/>
                    </a:cubicBezTo>
                    <a:cubicBezTo>
                      <a:pt x="43" y="8"/>
                      <a:pt x="44" y="6"/>
                      <a:pt x="44" y="7"/>
                    </a:cubicBezTo>
                    <a:cubicBezTo>
                      <a:pt x="44" y="7"/>
                      <a:pt x="45" y="7"/>
                      <a:pt x="45" y="7"/>
                    </a:cubicBezTo>
                    <a:cubicBezTo>
                      <a:pt x="45" y="7"/>
                      <a:pt x="45" y="7"/>
                      <a:pt x="45" y="7"/>
                    </a:cubicBezTo>
                    <a:cubicBezTo>
                      <a:pt x="46" y="7"/>
                      <a:pt x="48" y="6"/>
                      <a:pt x="49" y="8"/>
                    </a:cubicBezTo>
                    <a:cubicBezTo>
                      <a:pt x="49" y="8"/>
                      <a:pt x="50" y="8"/>
                      <a:pt x="50" y="8"/>
                    </a:cubicBezTo>
                    <a:cubicBezTo>
                      <a:pt x="50" y="9"/>
                      <a:pt x="50" y="9"/>
                      <a:pt x="50" y="9"/>
                    </a:cubicBezTo>
                    <a:cubicBezTo>
                      <a:pt x="51" y="9"/>
                      <a:pt x="51" y="10"/>
                      <a:pt x="52" y="10"/>
                    </a:cubicBezTo>
                    <a:cubicBezTo>
                      <a:pt x="51" y="12"/>
                      <a:pt x="54" y="12"/>
                      <a:pt x="54" y="12"/>
                    </a:cubicBezTo>
                    <a:cubicBezTo>
                      <a:pt x="55" y="12"/>
                      <a:pt x="55" y="12"/>
                      <a:pt x="55" y="12"/>
                    </a:cubicBezTo>
                    <a:cubicBezTo>
                      <a:pt x="55" y="12"/>
                      <a:pt x="56" y="12"/>
                      <a:pt x="57" y="13"/>
                    </a:cubicBezTo>
                    <a:cubicBezTo>
                      <a:pt x="58" y="12"/>
                      <a:pt x="58" y="12"/>
                      <a:pt x="58" y="12"/>
                    </a:cubicBezTo>
                    <a:cubicBezTo>
                      <a:pt x="59" y="12"/>
                      <a:pt x="58" y="14"/>
                      <a:pt x="59" y="15"/>
                    </a:cubicBezTo>
                    <a:cubicBezTo>
                      <a:pt x="59" y="15"/>
                      <a:pt x="59" y="15"/>
                      <a:pt x="59" y="14"/>
                    </a:cubicBezTo>
                    <a:cubicBezTo>
                      <a:pt x="58" y="16"/>
                      <a:pt x="59" y="16"/>
                      <a:pt x="60" y="16"/>
                    </a:cubicBezTo>
                    <a:cubicBezTo>
                      <a:pt x="61" y="17"/>
                      <a:pt x="61" y="17"/>
                      <a:pt x="61" y="18"/>
                    </a:cubicBezTo>
                    <a:cubicBezTo>
                      <a:pt x="61" y="18"/>
                      <a:pt x="61" y="18"/>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2" y="19"/>
                      <a:pt x="62" y="20"/>
                    </a:cubicBezTo>
                    <a:cubicBezTo>
                      <a:pt x="61" y="20"/>
                      <a:pt x="61" y="20"/>
                      <a:pt x="61" y="20"/>
                    </a:cubicBezTo>
                    <a:cubicBezTo>
                      <a:pt x="61" y="20"/>
                      <a:pt x="61" y="20"/>
                      <a:pt x="61" y="20"/>
                    </a:cubicBezTo>
                    <a:cubicBezTo>
                      <a:pt x="61" y="21"/>
                      <a:pt x="62" y="20"/>
                      <a:pt x="62" y="20"/>
                    </a:cubicBezTo>
                    <a:cubicBezTo>
                      <a:pt x="63" y="20"/>
                      <a:pt x="63" y="20"/>
                      <a:pt x="63" y="20"/>
                    </a:cubicBezTo>
                    <a:cubicBezTo>
                      <a:pt x="62" y="21"/>
                      <a:pt x="64" y="21"/>
                      <a:pt x="62" y="22"/>
                    </a:cubicBezTo>
                    <a:cubicBezTo>
                      <a:pt x="63" y="22"/>
                      <a:pt x="64" y="24"/>
                      <a:pt x="65" y="23"/>
                    </a:cubicBezTo>
                    <a:cubicBezTo>
                      <a:pt x="65" y="23"/>
                      <a:pt x="65" y="24"/>
                      <a:pt x="65" y="23"/>
                    </a:cubicBezTo>
                    <a:cubicBezTo>
                      <a:pt x="65" y="24"/>
                      <a:pt x="65" y="24"/>
                      <a:pt x="65" y="25"/>
                    </a:cubicBezTo>
                    <a:cubicBezTo>
                      <a:pt x="64" y="25"/>
                      <a:pt x="64" y="25"/>
                      <a:pt x="64" y="25"/>
                    </a:cubicBezTo>
                    <a:cubicBezTo>
                      <a:pt x="66" y="26"/>
                      <a:pt x="66" y="26"/>
                      <a:pt x="66" y="26"/>
                    </a:cubicBezTo>
                    <a:cubicBezTo>
                      <a:pt x="65" y="27"/>
                      <a:pt x="65" y="27"/>
                      <a:pt x="64" y="26"/>
                    </a:cubicBezTo>
                    <a:cubicBezTo>
                      <a:pt x="66" y="28"/>
                      <a:pt x="65" y="27"/>
                      <a:pt x="66" y="29"/>
                    </a:cubicBezTo>
                    <a:cubicBezTo>
                      <a:pt x="65" y="29"/>
                      <a:pt x="65" y="29"/>
                      <a:pt x="65" y="29"/>
                    </a:cubicBezTo>
                    <a:cubicBezTo>
                      <a:pt x="65" y="29"/>
                      <a:pt x="67" y="30"/>
                      <a:pt x="66" y="30"/>
                    </a:cubicBezTo>
                    <a:cubicBezTo>
                      <a:pt x="65" y="30"/>
                      <a:pt x="65" y="32"/>
                      <a:pt x="65" y="33"/>
                    </a:cubicBezTo>
                    <a:cubicBezTo>
                      <a:pt x="65" y="34"/>
                      <a:pt x="65" y="36"/>
                      <a:pt x="64" y="37"/>
                    </a:cubicBezTo>
                    <a:cubicBezTo>
                      <a:pt x="66" y="37"/>
                      <a:pt x="63" y="38"/>
                      <a:pt x="64" y="38"/>
                    </a:cubicBezTo>
                    <a:cubicBezTo>
                      <a:pt x="64" y="39"/>
                      <a:pt x="64" y="39"/>
                      <a:pt x="63" y="38"/>
                    </a:cubicBezTo>
                    <a:cubicBezTo>
                      <a:pt x="64" y="40"/>
                      <a:pt x="62" y="40"/>
                      <a:pt x="63" y="41"/>
                    </a:cubicBezTo>
                    <a:cubicBezTo>
                      <a:pt x="63" y="41"/>
                      <a:pt x="63" y="41"/>
                      <a:pt x="62" y="41"/>
                    </a:cubicBezTo>
                    <a:cubicBezTo>
                      <a:pt x="62" y="41"/>
                      <a:pt x="63" y="41"/>
                      <a:pt x="62" y="41"/>
                    </a:cubicBezTo>
                    <a:cubicBezTo>
                      <a:pt x="62" y="41"/>
                      <a:pt x="62" y="41"/>
                      <a:pt x="62" y="41"/>
                    </a:cubicBezTo>
                    <a:cubicBezTo>
                      <a:pt x="61" y="42"/>
                      <a:pt x="63" y="43"/>
                      <a:pt x="65" y="43"/>
                    </a:cubicBezTo>
                    <a:cubicBezTo>
                      <a:pt x="64" y="44"/>
                      <a:pt x="64" y="44"/>
                      <a:pt x="64" y="45"/>
                    </a:cubicBezTo>
                    <a:cubicBezTo>
                      <a:pt x="64" y="45"/>
                      <a:pt x="63" y="45"/>
                      <a:pt x="63" y="44"/>
                    </a:cubicBezTo>
                    <a:cubicBezTo>
                      <a:pt x="63" y="45"/>
                      <a:pt x="62" y="47"/>
                      <a:pt x="63" y="47"/>
                    </a:cubicBezTo>
                    <a:cubicBezTo>
                      <a:pt x="62" y="47"/>
                      <a:pt x="62" y="48"/>
                      <a:pt x="63" y="48"/>
                    </a:cubicBezTo>
                    <a:cubicBezTo>
                      <a:pt x="62" y="49"/>
                      <a:pt x="62" y="49"/>
                      <a:pt x="62" y="50"/>
                    </a:cubicBezTo>
                    <a:cubicBezTo>
                      <a:pt x="62" y="50"/>
                      <a:pt x="62" y="50"/>
                      <a:pt x="62" y="50"/>
                    </a:cubicBezTo>
                    <a:cubicBezTo>
                      <a:pt x="63" y="51"/>
                      <a:pt x="62" y="50"/>
                      <a:pt x="62" y="51"/>
                    </a:cubicBezTo>
                    <a:cubicBezTo>
                      <a:pt x="62" y="51"/>
                      <a:pt x="62" y="51"/>
                      <a:pt x="62" y="51"/>
                    </a:cubicBezTo>
                    <a:cubicBezTo>
                      <a:pt x="60" y="52"/>
                      <a:pt x="62" y="52"/>
                      <a:pt x="60" y="53"/>
                    </a:cubicBezTo>
                    <a:cubicBezTo>
                      <a:pt x="61" y="54"/>
                      <a:pt x="61" y="54"/>
                      <a:pt x="61" y="54"/>
                    </a:cubicBezTo>
                    <a:cubicBezTo>
                      <a:pt x="62" y="55"/>
                      <a:pt x="59" y="54"/>
                      <a:pt x="59" y="56"/>
                    </a:cubicBezTo>
                    <a:cubicBezTo>
                      <a:pt x="59" y="56"/>
                      <a:pt x="59" y="56"/>
                      <a:pt x="59" y="56"/>
                    </a:cubicBezTo>
                    <a:cubicBezTo>
                      <a:pt x="60" y="57"/>
                      <a:pt x="56" y="56"/>
                      <a:pt x="56" y="56"/>
                    </a:cubicBezTo>
                    <a:cubicBezTo>
                      <a:pt x="55" y="56"/>
                      <a:pt x="55" y="56"/>
                      <a:pt x="55" y="55"/>
                    </a:cubicBezTo>
                    <a:cubicBezTo>
                      <a:pt x="54" y="56"/>
                      <a:pt x="56" y="56"/>
                      <a:pt x="56" y="57"/>
                    </a:cubicBezTo>
                    <a:cubicBezTo>
                      <a:pt x="55" y="57"/>
                      <a:pt x="55" y="56"/>
                      <a:pt x="54" y="57"/>
                    </a:cubicBezTo>
                    <a:cubicBezTo>
                      <a:pt x="54" y="57"/>
                      <a:pt x="55" y="60"/>
                      <a:pt x="53" y="60"/>
                    </a:cubicBezTo>
                    <a:cubicBezTo>
                      <a:pt x="53" y="60"/>
                      <a:pt x="54" y="60"/>
                      <a:pt x="54" y="61"/>
                    </a:cubicBezTo>
                    <a:cubicBezTo>
                      <a:pt x="53" y="61"/>
                      <a:pt x="51" y="61"/>
                      <a:pt x="52" y="62"/>
                    </a:cubicBezTo>
                    <a:cubicBezTo>
                      <a:pt x="51" y="62"/>
                      <a:pt x="51" y="62"/>
                      <a:pt x="51" y="62"/>
                    </a:cubicBezTo>
                    <a:cubicBezTo>
                      <a:pt x="51" y="63"/>
                      <a:pt x="50" y="64"/>
                      <a:pt x="50" y="65"/>
                    </a:cubicBezTo>
                    <a:cubicBezTo>
                      <a:pt x="49" y="64"/>
                      <a:pt x="49" y="65"/>
                      <a:pt x="48" y="66"/>
                    </a:cubicBezTo>
                    <a:cubicBezTo>
                      <a:pt x="48" y="67"/>
                      <a:pt x="47" y="67"/>
                      <a:pt x="47" y="66"/>
                    </a:cubicBezTo>
                    <a:cubicBezTo>
                      <a:pt x="47" y="66"/>
                      <a:pt x="46" y="66"/>
                      <a:pt x="46" y="67"/>
                    </a:cubicBezTo>
                    <a:cubicBezTo>
                      <a:pt x="45" y="67"/>
                      <a:pt x="45" y="67"/>
                      <a:pt x="45" y="67"/>
                    </a:cubicBezTo>
                    <a:cubicBezTo>
                      <a:pt x="45" y="67"/>
                      <a:pt x="45" y="67"/>
                      <a:pt x="45" y="67"/>
                    </a:cubicBezTo>
                    <a:cubicBezTo>
                      <a:pt x="44" y="67"/>
                      <a:pt x="44" y="68"/>
                      <a:pt x="44" y="69"/>
                    </a:cubicBezTo>
                    <a:cubicBezTo>
                      <a:pt x="43" y="69"/>
                      <a:pt x="43" y="69"/>
                      <a:pt x="43" y="69"/>
                    </a:cubicBezTo>
                    <a:cubicBezTo>
                      <a:pt x="42" y="69"/>
                      <a:pt x="42" y="69"/>
                      <a:pt x="41" y="71"/>
                    </a:cubicBezTo>
                    <a:cubicBezTo>
                      <a:pt x="40" y="70"/>
                      <a:pt x="40" y="70"/>
                      <a:pt x="40" y="70"/>
                    </a:cubicBezTo>
                    <a:cubicBezTo>
                      <a:pt x="40" y="71"/>
                      <a:pt x="37" y="69"/>
                      <a:pt x="36" y="71"/>
                    </a:cubicBezTo>
                    <a:cubicBezTo>
                      <a:pt x="36" y="71"/>
                      <a:pt x="36" y="70"/>
                      <a:pt x="36" y="70"/>
                    </a:cubicBezTo>
                    <a:cubicBezTo>
                      <a:pt x="35" y="71"/>
                      <a:pt x="34" y="71"/>
                      <a:pt x="33" y="70"/>
                    </a:cubicBezTo>
                    <a:cubicBezTo>
                      <a:pt x="32" y="70"/>
                      <a:pt x="32" y="70"/>
                      <a:pt x="31" y="72"/>
                    </a:cubicBezTo>
                    <a:cubicBezTo>
                      <a:pt x="30" y="73"/>
                      <a:pt x="30" y="73"/>
                      <a:pt x="30" y="73"/>
                    </a:cubicBezTo>
                    <a:cubicBezTo>
                      <a:pt x="32" y="73"/>
                      <a:pt x="30" y="74"/>
                      <a:pt x="30" y="75"/>
                    </a:cubicBezTo>
                    <a:cubicBezTo>
                      <a:pt x="30" y="75"/>
                      <a:pt x="29" y="73"/>
                      <a:pt x="29" y="73"/>
                    </a:cubicBezTo>
                    <a:cubicBezTo>
                      <a:pt x="30" y="74"/>
                      <a:pt x="30" y="74"/>
                      <a:pt x="30" y="74"/>
                    </a:cubicBezTo>
                    <a:cubicBezTo>
                      <a:pt x="30" y="72"/>
                      <a:pt x="28" y="73"/>
                      <a:pt x="28" y="71"/>
                    </a:cubicBezTo>
                    <a:cubicBezTo>
                      <a:pt x="25" y="71"/>
                      <a:pt x="22" y="69"/>
                      <a:pt x="20" y="67"/>
                    </a:cubicBezTo>
                    <a:cubicBezTo>
                      <a:pt x="19" y="69"/>
                      <a:pt x="19" y="69"/>
                      <a:pt x="19" y="69"/>
                    </a:cubicBezTo>
                    <a:cubicBezTo>
                      <a:pt x="19" y="68"/>
                      <a:pt x="19" y="68"/>
                      <a:pt x="19" y="68"/>
                    </a:cubicBezTo>
                    <a:cubicBezTo>
                      <a:pt x="19" y="68"/>
                      <a:pt x="19" y="67"/>
                      <a:pt x="20" y="67"/>
                    </a:cubicBezTo>
                    <a:cubicBezTo>
                      <a:pt x="20" y="66"/>
                      <a:pt x="18" y="67"/>
                      <a:pt x="18" y="67"/>
                    </a:cubicBezTo>
                    <a:cubicBezTo>
                      <a:pt x="17" y="66"/>
                      <a:pt x="20" y="66"/>
                      <a:pt x="19" y="66"/>
                    </a:cubicBezTo>
                    <a:cubicBezTo>
                      <a:pt x="19" y="66"/>
                      <a:pt x="19" y="66"/>
                      <a:pt x="19" y="66"/>
                    </a:cubicBezTo>
                    <a:cubicBezTo>
                      <a:pt x="19" y="66"/>
                      <a:pt x="19" y="66"/>
                      <a:pt x="19" y="66"/>
                    </a:cubicBezTo>
                    <a:cubicBezTo>
                      <a:pt x="18" y="66"/>
                      <a:pt x="17" y="67"/>
                      <a:pt x="17" y="66"/>
                    </a:cubicBezTo>
                    <a:cubicBezTo>
                      <a:pt x="17" y="65"/>
                      <a:pt x="17" y="65"/>
                      <a:pt x="17" y="65"/>
                    </a:cubicBezTo>
                    <a:cubicBezTo>
                      <a:pt x="17" y="65"/>
                      <a:pt x="17" y="65"/>
                      <a:pt x="17" y="65"/>
                    </a:cubicBezTo>
                    <a:cubicBezTo>
                      <a:pt x="17" y="65"/>
                      <a:pt x="16" y="64"/>
                      <a:pt x="16" y="64"/>
                    </a:cubicBezTo>
                    <a:cubicBezTo>
                      <a:pt x="16" y="65"/>
                      <a:pt x="16" y="65"/>
                      <a:pt x="16" y="65"/>
                    </a:cubicBezTo>
                    <a:cubicBezTo>
                      <a:pt x="15" y="65"/>
                      <a:pt x="15" y="64"/>
                      <a:pt x="14" y="65"/>
                    </a:cubicBezTo>
                    <a:cubicBezTo>
                      <a:pt x="15" y="63"/>
                      <a:pt x="12" y="61"/>
                      <a:pt x="12" y="60"/>
                    </a:cubicBezTo>
                    <a:cubicBezTo>
                      <a:pt x="11" y="60"/>
                      <a:pt x="11" y="59"/>
                      <a:pt x="11" y="58"/>
                    </a:cubicBezTo>
                    <a:cubicBezTo>
                      <a:pt x="10" y="58"/>
                      <a:pt x="9" y="59"/>
                      <a:pt x="9" y="58"/>
                    </a:cubicBezTo>
                    <a:cubicBezTo>
                      <a:pt x="12" y="57"/>
                      <a:pt x="10" y="56"/>
                      <a:pt x="11" y="55"/>
                    </a:cubicBezTo>
                    <a:cubicBezTo>
                      <a:pt x="10" y="56"/>
                      <a:pt x="10" y="53"/>
                      <a:pt x="9" y="54"/>
                    </a:cubicBezTo>
                    <a:cubicBezTo>
                      <a:pt x="9" y="53"/>
                      <a:pt x="10" y="54"/>
                      <a:pt x="10" y="53"/>
                    </a:cubicBezTo>
                    <a:cubicBezTo>
                      <a:pt x="9" y="52"/>
                      <a:pt x="10" y="49"/>
                      <a:pt x="10" y="47"/>
                    </a:cubicBezTo>
                    <a:cubicBezTo>
                      <a:pt x="9" y="47"/>
                      <a:pt x="9" y="48"/>
                      <a:pt x="8" y="47"/>
                    </a:cubicBezTo>
                    <a:cubicBezTo>
                      <a:pt x="10" y="46"/>
                      <a:pt x="10" y="46"/>
                      <a:pt x="10" y="46"/>
                    </a:cubicBezTo>
                    <a:cubicBezTo>
                      <a:pt x="10" y="45"/>
                      <a:pt x="8" y="45"/>
                      <a:pt x="9" y="45"/>
                    </a:cubicBezTo>
                    <a:cubicBezTo>
                      <a:pt x="9" y="45"/>
                      <a:pt x="8" y="45"/>
                      <a:pt x="8" y="45"/>
                    </a:cubicBezTo>
                    <a:cubicBezTo>
                      <a:pt x="9" y="43"/>
                      <a:pt x="9" y="40"/>
                      <a:pt x="9" y="38"/>
                    </a:cubicBezTo>
                    <a:cubicBezTo>
                      <a:pt x="9" y="36"/>
                      <a:pt x="10" y="34"/>
                      <a:pt x="12" y="32"/>
                    </a:cubicBezTo>
                    <a:cubicBezTo>
                      <a:pt x="11" y="33"/>
                      <a:pt x="11" y="32"/>
                      <a:pt x="12" y="32"/>
                    </a:cubicBezTo>
                    <a:cubicBezTo>
                      <a:pt x="11" y="32"/>
                      <a:pt x="11" y="31"/>
                      <a:pt x="10" y="31"/>
                    </a:cubicBezTo>
                    <a:cubicBezTo>
                      <a:pt x="10" y="31"/>
                      <a:pt x="12" y="30"/>
                      <a:pt x="12" y="30"/>
                    </a:cubicBezTo>
                    <a:cubicBezTo>
                      <a:pt x="11" y="29"/>
                      <a:pt x="13" y="28"/>
                      <a:pt x="12" y="28"/>
                    </a:cubicBezTo>
                    <a:cubicBezTo>
                      <a:pt x="12" y="28"/>
                      <a:pt x="12" y="28"/>
                      <a:pt x="12" y="28"/>
                    </a:cubicBezTo>
                    <a:cubicBezTo>
                      <a:pt x="11" y="27"/>
                      <a:pt x="8" y="28"/>
                      <a:pt x="6" y="27"/>
                    </a:cubicBezTo>
                    <a:cubicBezTo>
                      <a:pt x="8" y="29"/>
                      <a:pt x="3" y="29"/>
                      <a:pt x="5" y="31"/>
                    </a:cubicBezTo>
                    <a:cubicBezTo>
                      <a:pt x="4" y="31"/>
                      <a:pt x="4" y="31"/>
                      <a:pt x="4" y="31"/>
                    </a:cubicBezTo>
                    <a:cubicBezTo>
                      <a:pt x="5" y="31"/>
                      <a:pt x="5" y="32"/>
                      <a:pt x="4" y="33"/>
                    </a:cubicBezTo>
                    <a:cubicBezTo>
                      <a:pt x="4" y="32"/>
                      <a:pt x="4" y="32"/>
                      <a:pt x="4" y="32"/>
                    </a:cubicBezTo>
                    <a:cubicBezTo>
                      <a:pt x="3" y="35"/>
                      <a:pt x="2" y="36"/>
                      <a:pt x="1" y="39"/>
                    </a:cubicBezTo>
                    <a:cubicBezTo>
                      <a:pt x="2" y="39"/>
                      <a:pt x="2" y="39"/>
                      <a:pt x="2" y="39"/>
                    </a:cubicBezTo>
                    <a:cubicBezTo>
                      <a:pt x="2" y="39"/>
                      <a:pt x="2" y="39"/>
                      <a:pt x="2" y="40"/>
                    </a:cubicBezTo>
                    <a:cubicBezTo>
                      <a:pt x="3" y="41"/>
                      <a:pt x="2" y="38"/>
                      <a:pt x="3" y="39"/>
                    </a:cubicBezTo>
                    <a:cubicBezTo>
                      <a:pt x="1" y="39"/>
                      <a:pt x="3" y="43"/>
                      <a:pt x="1" y="44"/>
                    </a:cubicBezTo>
                    <a:cubicBezTo>
                      <a:pt x="1" y="45"/>
                      <a:pt x="2" y="43"/>
                      <a:pt x="2" y="44"/>
                    </a:cubicBezTo>
                    <a:cubicBezTo>
                      <a:pt x="1" y="45"/>
                      <a:pt x="1" y="45"/>
                      <a:pt x="1" y="45"/>
                    </a:cubicBezTo>
                    <a:cubicBezTo>
                      <a:pt x="2" y="45"/>
                      <a:pt x="2" y="45"/>
                      <a:pt x="2" y="45"/>
                    </a:cubicBezTo>
                    <a:cubicBezTo>
                      <a:pt x="2" y="45"/>
                      <a:pt x="1" y="46"/>
                      <a:pt x="1" y="46"/>
                    </a:cubicBezTo>
                    <a:cubicBezTo>
                      <a:pt x="1" y="46"/>
                      <a:pt x="1" y="45"/>
                      <a:pt x="0" y="45"/>
                    </a:cubicBezTo>
                    <a:cubicBezTo>
                      <a:pt x="0" y="46"/>
                      <a:pt x="1" y="48"/>
                      <a:pt x="1" y="48"/>
                    </a:cubicBezTo>
                    <a:cubicBezTo>
                      <a:pt x="1" y="48"/>
                      <a:pt x="1" y="47"/>
                      <a:pt x="1" y="47"/>
                    </a:cubicBezTo>
                    <a:cubicBezTo>
                      <a:pt x="2" y="50"/>
                      <a:pt x="1" y="53"/>
                      <a:pt x="3" y="55"/>
                    </a:cubicBezTo>
                    <a:cubicBezTo>
                      <a:pt x="4" y="55"/>
                      <a:pt x="4" y="55"/>
                      <a:pt x="4" y="55"/>
                    </a:cubicBezTo>
                    <a:cubicBezTo>
                      <a:pt x="5" y="57"/>
                      <a:pt x="3" y="57"/>
                      <a:pt x="5" y="59"/>
                    </a:cubicBezTo>
                    <a:cubicBezTo>
                      <a:pt x="4" y="59"/>
                      <a:pt x="4" y="59"/>
                      <a:pt x="4" y="59"/>
                    </a:cubicBezTo>
                    <a:cubicBezTo>
                      <a:pt x="5" y="59"/>
                      <a:pt x="5" y="59"/>
                      <a:pt x="6" y="60"/>
                    </a:cubicBezTo>
                    <a:cubicBezTo>
                      <a:pt x="5" y="60"/>
                      <a:pt x="5" y="61"/>
                      <a:pt x="4" y="61"/>
                    </a:cubicBezTo>
                    <a:cubicBezTo>
                      <a:pt x="6" y="63"/>
                      <a:pt x="5" y="62"/>
                      <a:pt x="7" y="62"/>
                    </a:cubicBezTo>
                    <a:cubicBezTo>
                      <a:pt x="7" y="63"/>
                      <a:pt x="7" y="63"/>
                      <a:pt x="7" y="63"/>
                    </a:cubicBezTo>
                    <a:cubicBezTo>
                      <a:pt x="8" y="63"/>
                      <a:pt x="8" y="63"/>
                      <a:pt x="9" y="64"/>
                    </a:cubicBezTo>
                    <a:cubicBezTo>
                      <a:pt x="8" y="63"/>
                      <a:pt x="8" y="65"/>
                      <a:pt x="7" y="64"/>
                    </a:cubicBezTo>
                    <a:cubicBezTo>
                      <a:pt x="7" y="67"/>
                      <a:pt x="10" y="66"/>
                      <a:pt x="9" y="69"/>
                    </a:cubicBezTo>
                    <a:cubicBezTo>
                      <a:pt x="11" y="68"/>
                      <a:pt x="9" y="66"/>
                      <a:pt x="9" y="66"/>
                    </a:cubicBezTo>
                    <a:cubicBezTo>
                      <a:pt x="10" y="66"/>
                      <a:pt x="11" y="66"/>
                      <a:pt x="11" y="67"/>
                    </a:cubicBezTo>
                    <a:cubicBezTo>
                      <a:pt x="12" y="67"/>
                      <a:pt x="10" y="70"/>
                      <a:pt x="12" y="71"/>
                    </a:cubicBezTo>
                    <a:cubicBezTo>
                      <a:pt x="11" y="71"/>
                      <a:pt x="11" y="71"/>
                      <a:pt x="11" y="71"/>
                    </a:cubicBezTo>
                    <a:cubicBezTo>
                      <a:pt x="11" y="72"/>
                      <a:pt x="13" y="71"/>
                      <a:pt x="13" y="72"/>
                    </a:cubicBezTo>
                    <a:cubicBezTo>
                      <a:pt x="14" y="72"/>
                      <a:pt x="14" y="73"/>
                      <a:pt x="15" y="72"/>
                    </a:cubicBezTo>
                    <a:cubicBezTo>
                      <a:pt x="15" y="72"/>
                      <a:pt x="13" y="71"/>
                      <a:pt x="13" y="71"/>
                    </a:cubicBezTo>
                    <a:cubicBezTo>
                      <a:pt x="14" y="72"/>
                      <a:pt x="16" y="71"/>
                      <a:pt x="17" y="72"/>
                    </a:cubicBezTo>
                    <a:cubicBezTo>
                      <a:pt x="17" y="72"/>
                      <a:pt x="16" y="73"/>
                      <a:pt x="15" y="73"/>
                    </a:cubicBezTo>
                    <a:cubicBezTo>
                      <a:pt x="16" y="73"/>
                      <a:pt x="16" y="73"/>
                      <a:pt x="17" y="73"/>
                    </a:cubicBezTo>
                    <a:cubicBezTo>
                      <a:pt x="16" y="75"/>
                      <a:pt x="15" y="73"/>
                      <a:pt x="13" y="73"/>
                    </a:cubicBezTo>
                    <a:cubicBezTo>
                      <a:pt x="13" y="74"/>
                      <a:pt x="15" y="73"/>
                      <a:pt x="14" y="74"/>
                    </a:cubicBezTo>
                    <a:cubicBezTo>
                      <a:pt x="16" y="73"/>
                      <a:pt x="15" y="76"/>
                      <a:pt x="17" y="75"/>
                    </a:cubicBezTo>
                    <a:cubicBezTo>
                      <a:pt x="17" y="76"/>
                      <a:pt x="17" y="76"/>
                      <a:pt x="17" y="76"/>
                    </a:cubicBezTo>
                    <a:cubicBezTo>
                      <a:pt x="17" y="76"/>
                      <a:pt x="18" y="75"/>
                      <a:pt x="18" y="76"/>
                    </a:cubicBezTo>
                    <a:cubicBezTo>
                      <a:pt x="17" y="76"/>
                      <a:pt x="17" y="76"/>
                      <a:pt x="17" y="76"/>
                    </a:cubicBezTo>
                    <a:cubicBezTo>
                      <a:pt x="18" y="76"/>
                      <a:pt x="18" y="78"/>
                      <a:pt x="20" y="78"/>
                    </a:cubicBezTo>
                    <a:cubicBezTo>
                      <a:pt x="17" y="77"/>
                      <a:pt x="20" y="77"/>
                      <a:pt x="19" y="76"/>
                    </a:cubicBezTo>
                    <a:cubicBezTo>
                      <a:pt x="22" y="76"/>
                      <a:pt x="19" y="79"/>
                      <a:pt x="23" y="79"/>
                    </a:cubicBezTo>
                    <a:cubicBezTo>
                      <a:pt x="22" y="79"/>
                      <a:pt x="21" y="78"/>
                      <a:pt x="22" y="78"/>
                    </a:cubicBezTo>
                    <a:cubicBezTo>
                      <a:pt x="23" y="79"/>
                      <a:pt x="23" y="79"/>
                      <a:pt x="23" y="80"/>
                    </a:cubicBezTo>
                    <a:cubicBezTo>
                      <a:pt x="25" y="80"/>
                      <a:pt x="23" y="79"/>
                      <a:pt x="24" y="78"/>
                    </a:cubicBezTo>
                    <a:cubicBezTo>
                      <a:pt x="25" y="80"/>
                      <a:pt x="25" y="78"/>
                      <a:pt x="26" y="78"/>
                    </a:cubicBezTo>
                    <a:cubicBezTo>
                      <a:pt x="26" y="79"/>
                      <a:pt x="26" y="79"/>
                      <a:pt x="26" y="79"/>
                    </a:cubicBezTo>
                    <a:cubicBezTo>
                      <a:pt x="28" y="80"/>
                      <a:pt x="27" y="77"/>
                      <a:pt x="29" y="78"/>
                    </a:cubicBezTo>
                    <a:cubicBezTo>
                      <a:pt x="28" y="79"/>
                      <a:pt x="28" y="79"/>
                      <a:pt x="28" y="79"/>
                    </a:cubicBezTo>
                    <a:cubicBezTo>
                      <a:pt x="29" y="79"/>
                      <a:pt x="29" y="79"/>
                      <a:pt x="29" y="79"/>
                    </a:cubicBezTo>
                    <a:cubicBezTo>
                      <a:pt x="29" y="80"/>
                      <a:pt x="29" y="80"/>
                      <a:pt x="29" y="80"/>
                    </a:cubicBezTo>
                    <a:cubicBezTo>
                      <a:pt x="30" y="79"/>
                      <a:pt x="30" y="79"/>
                      <a:pt x="31" y="80"/>
                    </a:cubicBezTo>
                    <a:cubicBezTo>
                      <a:pt x="31" y="79"/>
                      <a:pt x="31" y="78"/>
                      <a:pt x="32" y="78"/>
                    </a:cubicBezTo>
                    <a:cubicBezTo>
                      <a:pt x="33" y="78"/>
                      <a:pt x="32" y="79"/>
                      <a:pt x="33" y="79"/>
                    </a:cubicBezTo>
                    <a:cubicBezTo>
                      <a:pt x="33" y="79"/>
                      <a:pt x="33" y="80"/>
                      <a:pt x="32" y="79"/>
                    </a:cubicBezTo>
                    <a:cubicBezTo>
                      <a:pt x="32" y="80"/>
                      <a:pt x="32" y="80"/>
                      <a:pt x="32" y="80"/>
                    </a:cubicBezTo>
                    <a:cubicBezTo>
                      <a:pt x="33" y="81"/>
                      <a:pt x="34" y="80"/>
                      <a:pt x="34" y="80"/>
                    </a:cubicBezTo>
                    <a:cubicBezTo>
                      <a:pt x="34" y="80"/>
                      <a:pt x="34" y="80"/>
                      <a:pt x="34" y="80"/>
                    </a:cubicBezTo>
                    <a:cubicBezTo>
                      <a:pt x="36" y="78"/>
                      <a:pt x="36" y="78"/>
                      <a:pt x="36" y="78"/>
                    </a:cubicBezTo>
                    <a:cubicBezTo>
                      <a:pt x="36" y="79"/>
                      <a:pt x="36" y="79"/>
                      <a:pt x="36" y="79"/>
                    </a:cubicBezTo>
                    <a:cubicBezTo>
                      <a:pt x="36" y="79"/>
                      <a:pt x="36" y="79"/>
                      <a:pt x="37" y="79"/>
                    </a:cubicBezTo>
                    <a:cubicBezTo>
                      <a:pt x="37" y="79"/>
                      <a:pt x="37" y="80"/>
                      <a:pt x="36" y="81"/>
                    </a:cubicBezTo>
                    <a:cubicBezTo>
                      <a:pt x="36" y="81"/>
                      <a:pt x="38" y="79"/>
                      <a:pt x="38" y="79"/>
                    </a:cubicBezTo>
                    <a:cubicBezTo>
                      <a:pt x="38" y="80"/>
                      <a:pt x="39" y="80"/>
                      <a:pt x="39" y="80"/>
                    </a:cubicBezTo>
                    <a:cubicBezTo>
                      <a:pt x="40" y="81"/>
                      <a:pt x="41" y="78"/>
                      <a:pt x="43" y="78"/>
                    </a:cubicBezTo>
                    <a:cubicBezTo>
                      <a:pt x="43" y="78"/>
                      <a:pt x="43" y="78"/>
                      <a:pt x="43" y="78"/>
                    </a:cubicBezTo>
                    <a:cubicBezTo>
                      <a:pt x="44" y="78"/>
                      <a:pt x="46" y="78"/>
                      <a:pt x="47" y="76"/>
                    </a:cubicBezTo>
                    <a:cubicBezTo>
                      <a:pt x="48" y="77"/>
                      <a:pt x="48" y="77"/>
                      <a:pt x="48" y="77"/>
                    </a:cubicBezTo>
                    <a:cubicBezTo>
                      <a:pt x="49" y="76"/>
                      <a:pt x="46" y="76"/>
                      <a:pt x="48" y="75"/>
                    </a:cubicBezTo>
                    <a:cubicBezTo>
                      <a:pt x="49" y="74"/>
                      <a:pt x="49" y="75"/>
                      <a:pt x="50" y="76"/>
                    </a:cubicBezTo>
                    <a:cubicBezTo>
                      <a:pt x="50" y="75"/>
                      <a:pt x="50" y="73"/>
                      <a:pt x="52" y="73"/>
                    </a:cubicBezTo>
                    <a:cubicBezTo>
                      <a:pt x="52" y="73"/>
                      <a:pt x="51" y="73"/>
                      <a:pt x="51" y="74"/>
                    </a:cubicBezTo>
                    <a:close/>
                    <a:moveTo>
                      <a:pt x="61" y="63"/>
                    </a:moveTo>
                    <a:cubicBezTo>
                      <a:pt x="61" y="64"/>
                      <a:pt x="61" y="65"/>
                      <a:pt x="61" y="64"/>
                    </a:cubicBezTo>
                    <a:cubicBezTo>
                      <a:pt x="60" y="63"/>
                      <a:pt x="61" y="64"/>
                      <a:pt x="61" y="63"/>
                    </a:cubicBezTo>
                    <a:close/>
                    <a:moveTo>
                      <a:pt x="69" y="43"/>
                    </a:moveTo>
                    <a:cubicBezTo>
                      <a:pt x="69" y="44"/>
                      <a:pt x="69" y="44"/>
                      <a:pt x="69" y="44"/>
                    </a:cubicBezTo>
                    <a:cubicBezTo>
                      <a:pt x="69" y="44"/>
                      <a:pt x="69" y="44"/>
                      <a:pt x="69" y="43"/>
                    </a:cubicBezTo>
                    <a:close/>
                    <a:moveTo>
                      <a:pt x="42" y="6"/>
                    </a:moveTo>
                    <a:cubicBezTo>
                      <a:pt x="42" y="6"/>
                      <a:pt x="42" y="6"/>
                      <a:pt x="42" y="6"/>
                    </a:cubicBezTo>
                    <a:cubicBezTo>
                      <a:pt x="43" y="7"/>
                      <a:pt x="42" y="7"/>
                      <a:pt x="42" y="6"/>
                    </a:cubicBezTo>
                    <a:close/>
                    <a:moveTo>
                      <a:pt x="41" y="6"/>
                    </a:moveTo>
                    <a:cubicBezTo>
                      <a:pt x="41" y="6"/>
                      <a:pt x="41" y="6"/>
                      <a:pt x="41" y="6"/>
                    </a:cubicBezTo>
                    <a:cubicBezTo>
                      <a:pt x="41" y="6"/>
                      <a:pt x="41" y="6"/>
                      <a:pt x="42" y="6"/>
                    </a:cubicBezTo>
                    <a:cubicBezTo>
                      <a:pt x="42" y="6"/>
                      <a:pt x="41" y="6"/>
                      <a:pt x="41" y="6"/>
                    </a:cubicBezTo>
                    <a:close/>
                    <a:moveTo>
                      <a:pt x="17" y="65"/>
                    </a:moveTo>
                    <a:cubicBezTo>
                      <a:pt x="17" y="66"/>
                      <a:pt x="17" y="66"/>
                      <a:pt x="17" y="66"/>
                    </a:cubicBezTo>
                    <a:cubicBezTo>
                      <a:pt x="16" y="65"/>
                      <a:pt x="17" y="65"/>
                      <a:pt x="1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3" name="Freeform 551">
                <a:extLst>
                  <a:ext uri="{FF2B5EF4-FFF2-40B4-BE49-F238E27FC236}">
                    <a16:creationId xmlns:a16="http://schemas.microsoft.com/office/drawing/2014/main" id="{C21E2278-75C2-4FAF-9800-A31138B033E9}"/>
                  </a:ext>
                </a:extLst>
              </p:cNvPr>
              <p:cNvSpPr>
                <a:spLocks/>
              </p:cNvSpPr>
              <p:nvPr userDrawn="1"/>
            </p:nvSpPr>
            <p:spPr bwMode="auto">
              <a:xfrm>
                <a:off x="4694" y="8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4" name="Freeform 552">
                <a:extLst>
                  <a:ext uri="{FF2B5EF4-FFF2-40B4-BE49-F238E27FC236}">
                    <a16:creationId xmlns:a16="http://schemas.microsoft.com/office/drawing/2014/main" id="{CCC00A5A-8F7E-4F60-BF6B-B804AA818C69}"/>
                  </a:ext>
                </a:extLst>
              </p:cNvPr>
              <p:cNvSpPr>
                <a:spLocks/>
              </p:cNvSpPr>
              <p:nvPr userDrawn="1"/>
            </p:nvSpPr>
            <p:spPr bwMode="auto">
              <a:xfrm>
                <a:off x="4565" y="967"/>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5" name="Freeform 553">
                <a:extLst>
                  <a:ext uri="{FF2B5EF4-FFF2-40B4-BE49-F238E27FC236}">
                    <a16:creationId xmlns:a16="http://schemas.microsoft.com/office/drawing/2014/main" id="{0BB2E34D-16A5-4D9E-BC4B-6228D9A25533}"/>
                  </a:ext>
                </a:extLst>
              </p:cNvPr>
              <p:cNvSpPr>
                <a:spLocks/>
              </p:cNvSpPr>
              <p:nvPr userDrawn="1"/>
            </p:nvSpPr>
            <p:spPr bwMode="auto">
              <a:xfrm>
                <a:off x="4650" y="59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6" name="Freeform 554">
                <a:extLst>
                  <a:ext uri="{FF2B5EF4-FFF2-40B4-BE49-F238E27FC236}">
                    <a16:creationId xmlns:a16="http://schemas.microsoft.com/office/drawing/2014/main" id="{7F823ED6-7B64-4C91-A0FF-6487E8EA5CFB}"/>
                  </a:ext>
                </a:extLst>
              </p:cNvPr>
              <p:cNvSpPr>
                <a:spLocks/>
              </p:cNvSpPr>
              <p:nvPr userDrawn="1"/>
            </p:nvSpPr>
            <p:spPr bwMode="auto">
              <a:xfrm>
                <a:off x="4530" y="61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7" name="Freeform 555">
                <a:extLst>
                  <a:ext uri="{FF2B5EF4-FFF2-40B4-BE49-F238E27FC236}">
                    <a16:creationId xmlns:a16="http://schemas.microsoft.com/office/drawing/2014/main" id="{EA8D479F-30C7-445F-B977-6A158101DFBF}"/>
                  </a:ext>
                </a:extLst>
              </p:cNvPr>
              <p:cNvSpPr>
                <a:spLocks/>
              </p:cNvSpPr>
              <p:nvPr userDrawn="1"/>
            </p:nvSpPr>
            <p:spPr bwMode="auto">
              <a:xfrm>
                <a:off x="4490" y="60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0"/>
                      <a:pt x="0" y="1"/>
                    </a:cubicBez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8" name="Freeform 556">
                <a:extLst>
                  <a:ext uri="{FF2B5EF4-FFF2-40B4-BE49-F238E27FC236}">
                    <a16:creationId xmlns:a16="http://schemas.microsoft.com/office/drawing/2014/main" id="{0C31515E-9850-4E35-9AD5-118A1E69FC30}"/>
                  </a:ext>
                </a:extLst>
              </p:cNvPr>
              <p:cNvSpPr>
                <a:spLocks/>
              </p:cNvSpPr>
              <p:nvPr userDrawn="1"/>
            </p:nvSpPr>
            <p:spPr bwMode="auto">
              <a:xfrm>
                <a:off x="4520" y="603"/>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1"/>
                    </a:cubicBezTo>
                    <a:cubicBezTo>
                      <a:pt x="0" y="1"/>
                      <a:pt x="0" y="1"/>
                      <a:pt x="0" y="1"/>
                    </a:cubicBezTo>
                    <a:cubicBezTo>
                      <a:pt x="0" y="2"/>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9" name="Freeform 557">
                <a:extLst>
                  <a:ext uri="{FF2B5EF4-FFF2-40B4-BE49-F238E27FC236}">
                    <a16:creationId xmlns:a16="http://schemas.microsoft.com/office/drawing/2014/main" id="{8C74B2B3-5303-4712-BA41-A19F8FB0172E}"/>
                  </a:ext>
                </a:extLst>
              </p:cNvPr>
              <p:cNvSpPr>
                <a:spLocks/>
              </p:cNvSpPr>
              <p:nvPr userDrawn="1"/>
            </p:nvSpPr>
            <p:spPr bwMode="auto">
              <a:xfrm>
                <a:off x="451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0" name="Freeform 558">
                <a:extLst>
                  <a:ext uri="{FF2B5EF4-FFF2-40B4-BE49-F238E27FC236}">
                    <a16:creationId xmlns:a16="http://schemas.microsoft.com/office/drawing/2014/main" id="{B30D38D2-830D-44D4-B7DC-54CCBEA2BC07}"/>
                  </a:ext>
                </a:extLst>
              </p:cNvPr>
              <p:cNvSpPr>
                <a:spLocks/>
              </p:cNvSpPr>
              <p:nvPr userDrawn="1"/>
            </p:nvSpPr>
            <p:spPr bwMode="auto">
              <a:xfrm>
                <a:off x="4550" y="608"/>
                <a:ext cx="5" cy="1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1" name="Freeform 559">
                <a:extLst>
                  <a:ext uri="{FF2B5EF4-FFF2-40B4-BE49-F238E27FC236}">
                    <a16:creationId xmlns:a16="http://schemas.microsoft.com/office/drawing/2014/main" id="{666F810F-8DAA-4516-9D05-AF5FD186E6AA}"/>
                  </a:ext>
                </a:extLst>
              </p:cNvPr>
              <p:cNvSpPr>
                <a:spLocks/>
              </p:cNvSpPr>
              <p:nvPr userDrawn="1"/>
            </p:nvSpPr>
            <p:spPr bwMode="auto">
              <a:xfrm>
                <a:off x="4520" y="59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2" name="Freeform 560">
                <a:extLst>
                  <a:ext uri="{FF2B5EF4-FFF2-40B4-BE49-F238E27FC236}">
                    <a16:creationId xmlns:a16="http://schemas.microsoft.com/office/drawing/2014/main" id="{B022B6EB-CB3B-408E-A0E6-EA0DA3EA419E}"/>
                  </a:ext>
                </a:extLst>
              </p:cNvPr>
              <p:cNvSpPr>
                <a:spLocks/>
              </p:cNvSpPr>
              <p:nvPr userDrawn="1"/>
            </p:nvSpPr>
            <p:spPr bwMode="auto">
              <a:xfrm>
                <a:off x="4535" y="5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3" name="Freeform 561">
                <a:extLst>
                  <a:ext uri="{FF2B5EF4-FFF2-40B4-BE49-F238E27FC236}">
                    <a16:creationId xmlns:a16="http://schemas.microsoft.com/office/drawing/2014/main" id="{154249E7-F06D-4CBD-BB51-EB85A2605201}"/>
                  </a:ext>
                </a:extLst>
              </p:cNvPr>
              <p:cNvSpPr>
                <a:spLocks/>
              </p:cNvSpPr>
              <p:nvPr userDrawn="1"/>
            </p:nvSpPr>
            <p:spPr bwMode="auto">
              <a:xfrm>
                <a:off x="4530" y="5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4" name="Freeform 562">
                <a:extLst>
                  <a:ext uri="{FF2B5EF4-FFF2-40B4-BE49-F238E27FC236}">
                    <a16:creationId xmlns:a16="http://schemas.microsoft.com/office/drawing/2014/main" id="{EDDC01F0-903C-4A24-A82A-C71878AFA48A}"/>
                  </a:ext>
                </a:extLst>
              </p:cNvPr>
              <p:cNvSpPr>
                <a:spLocks/>
              </p:cNvSpPr>
              <p:nvPr userDrawn="1"/>
            </p:nvSpPr>
            <p:spPr bwMode="auto">
              <a:xfrm>
                <a:off x="4525"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5" name="Freeform 563">
                <a:extLst>
                  <a:ext uri="{FF2B5EF4-FFF2-40B4-BE49-F238E27FC236}">
                    <a16:creationId xmlns:a16="http://schemas.microsoft.com/office/drawing/2014/main" id="{8C231F07-8C8C-4D9B-B78F-1DC1076D4226}"/>
                  </a:ext>
                </a:extLst>
              </p:cNvPr>
              <p:cNvSpPr>
                <a:spLocks/>
              </p:cNvSpPr>
              <p:nvPr userDrawn="1"/>
            </p:nvSpPr>
            <p:spPr bwMode="auto">
              <a:xfrm>
                <a:off x="4580" y="588"/>
                <a:ext cx="10" cy="5"/>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1" y="1"/>
                    </a:cubicBezTo>
                    <a:cubicBezTo>
                      <a:pt x="2" y="1"/>
                      <a:pt x="1"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6" name="Freeform 564">
                <a:extLst>
                  <a:ext uri="{FF2B5EF4-FFF2-40B4-BE49-F238E27FC236}">
                    <a16:creationId xmlns:a16="http://schemas.microsoft.com/office/drawing/2014/main" id="{1340E47B-E3CA-483C-8A16-6E40B5A2576A}"/>
                  </a:ext>
                </a:extLst>
              </p:cNvPr>
              <p:cNvSpPr>
                <a:spLocks/>
              </p:cNvSpPr>
              <p:nvPr userDrawn="1"/>
            </p:nvSpPr>
            <p:spPr bwMode="auto">
              <a:xfrm>
                <a:off x="4570" y="57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7" name="Freeform 565">
                <a:extLst>
                  <a:ext uri="{FF2B5EF4-FFF2-40B4-BE49-F238E27FC236}">
                    <a16:creationId xmlns:a16="http://schemas.microsoft.com/office/drawing/2014/main" id="{F405B593-AD31-46F4-8D11-C03AC2E5E79C}"/>
                  </a:ext>
                </a:extLst>
              </p:cNvPr>
              <p:cNvSpPr>
                <a:spLocks/>
              </p:cNvSpPr>
              <p:nvPr userDrawn="1"/>
            </p:nvSpPr>
            <p:spPr bwMode="auto">
              <a:xfrm>
                <a:off x="4580" y="573"/>
                <a:ext cx="15" cy="5"/>
              </a:xfrm>
              <a:custGeom>
                <a:avLst/>
                <a:gdLst>
                  <a:gd name="T0" fmla="*/ 1 w 3"/>
                  <a:gd name="T1" fmla="*/ 1 h 1"/>
                  <a:gd name="T2" fmla="*/ 1 w 3"/>
                  <a:gd name="T3" fmla="*/ 0 h 1"/>
                  <a:gd name="T4" fmla="*/ 1 w 3"/>
                  <a:gd name="T5" fmla="*/ 1 h 1"/>
                </a:gdLst>
                <a:ahLst/>
                <a:cxnLst>
                  <a:cxn ang="0">
                    <a:pos x="T0" y="T1"/>
                  </a:cxn>
                  <a:cxn ang="0">
                    <a:pos x="T2" y="T3"/>
                  </a:cxn>
                  <a:cxn ang="0">
                    <a:pos x="T4" y="T5"/>
                  </a:cxn>
                </a:cxnLst>
                <a:rect l="0" t="0" r="r" b="b"/>
                <a:pathLst>
                  <a:path w="3" h="1">
                    <a:moveTo>
                      <a:pt x="1" y="1"/>
                    </a:moveTo>
                    <a:cubicBezTo>
                      <a:pt x="1" y="1"/>
                      <a:pt x="3"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8" name="Freeform 566">
                <a:extLst>
                  <a:ext uri="{FF2B5EF4-FFF2-40B4-BE49-F238E27FC236}">
                    <a16:creationId xmlns:a16="http://schemas.microsoft.com/office/drawing/2014/main" id="{F59E93C5-77DC-472C-B669-95CAFD37CDC3}"/>
                  </a:ext>
                </a:extLst>
              </p:cNvPr>
              <p:cNvSpPr>
                <a:spLocks/>
              </p:cNvSpPr>
              <p:nvPr userDrawn="1"/>
            </p:nvSpPr>
            <p:spPr bwMode="auto">
              <a:xfrm>
                <a:off x="4640" y="618"/>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9" name="Freeform 567">
                <a:extLst>
                  <a:ext uri="{FF2B5EF4-FFF2-40B4-BE49-F238E27FC236}">
                    <a16:creationId xmlns:a16="http://schemas.microsoft.com/office/drawing/2014/main" id="{8B242DA3-7BAD-4800-A922-2CEAF885D11F}"/>
                  </a:ext>
                </a:extLst>
              </p:cNvPr>
              <p:cNvSpPr>
                <a:spLocks/>
              </p:cNvSpPr>
              <p:nvPr userDrawn="1"/>
            </p:nvSpPr>
            <p:spPr bwMode="auto">
              <a:xfrm>
                <a:off x="4694" y="653"/>
                <a:ext cx="10" cy="10"/>
              </a:xfrm>
              <a:custGeom>
                <a:avLst/>
                <a:gdLst>
                  <a:gd name="T0" fmla="*/ 2 w 2"/>
                  <a:gd name="T1" fmla="*/ 1 h 2"/>
                  <a:gd name="T2" fmla="*/ 1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1"/>
                      <a:pt x="1" y="0"/>
                    </a:cubicBezTo>
                    <a:cubicBezTo>
                      <a:pt x="0" y="0"/>
                      <a:pt x="1" y="1"/>
                      <a:pt x="0" y="1"/>
                    </a:cubicBezTo>
                    <a:cubicBezTo>
                      <a:pt x="1" y="2"/>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0" name="Freeform 568">
                <a:extLst>
                  <a:ext uri="{FF2B5EF4-FFF2-40B4-BE49-F238E27FC236}">
                    <a16:creationId xmlns:a16="http://schemas.microsoft.com/office/drawing/2014/main" id="{A12410C5-A3CB-4551-8B98-747CE4F800D3}"/>
                  </a:ext>
                </a:extLst>
              </p:cNvPr>
              <p:cNvSpPr>
                <a:spLocks/>
              </p:cNvSpPr>
              <p:nvPr userDrawn="1"/>
            </p:nvSpPr>
            <p:spPr bwMode="auto">
              <a:xfrm>
                <a:off x="4694" y="6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1" name="Freeform 569">
                <a:extLst>
                  <a:ext uri="{FF2B5EF4-FFF2-40B4-BE49-F238E27FC236}">
                    <a16:creationId xmlns:a16="http://schemas.microsoft.com/office/drawing/2014/main" id="{B867E15B-0992-46B2-8F94-75C179C58553}"/>
                  </a:ext>
                </a:extLst>
              </p:cNvPr>
              <p:cNvSpPr>
                <a:spLocks/>
              </p:cNvSpPr>
              <p:nvPr userDrawn="1"/>
            </p:nvSpPr>
            <p:spPr bwMode="auto">
              <a:xfrm>
                <a:off x="4416" y="7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2" name="Freeform 570">
                <a:extLst>
                  <a:ext uri="{FF2B5EF4-FFF2-40B4-BE49-F238E27FC236}">
                    <a16:creationId xmlns:a16="http://schemas.microsoft.com/office/drawing/2014/main" id="{74EFFC77-0E21-4223-B54D-08274ABD91B7}"/>
                  </a:ext>
                </a:extLst>
              </p:cNvPr>
              <p:cNvSpPr>
                <a:spLocks/>
              </p:cNvSpPr>
              <p:nvPr userDrawn="1"/>
            </p:nvSpPr>
            <p:spPr bwMode="auto">
              <a:xfrm>
                <a:off x="4416" y="71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3" name="Freeform 571">
                <a:extLst>
                  <a:ext uri="{FF2B5EF4-FFF2-40B4-BE49-F238E27FC236}">
                    <a16:creationId xmlns:a16="http://schemas.microsoft.com/office/drawing/2014/main" id="{6FF38F84-DC6F-42FA-ADC0-739A812FE045}"/>
                  </a:ext>
                </a:extLst>
              </p:cNvPr>
              <p:cNvSpPr>
                <a:spLocks/>
              </p:cNvSpPr>
              <p:nvPr userDrawn="1"/>
            </p:nvSpPr>
            <p:spPr bwMode="auto">
              <a:xfrm>
                <a:off x="4669" y="8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4" name="Freeform 572">
                <a:extLst>
                  <a:ext uri="{FF2B5EF4-FFF2-40B4-BE49-F238E27FC236}">
                    <a16:creationId xmlns:a16="http://schemas.microsoft.com/office/drawing/2014/main" id="{3E51A763-0A78-4A3B-A156-DA012A575AA1}"/>
                  </a:ext>
                </a:extLst>
              </p:cNvPr>
              <p:cNvSpPr>
                <a:spLocks/>
              </p:cNvSpPr>
              <p:nvPr userDrawn="1"/>
            </p:nvSpPr>
            <p:spPr bwMode="auto">
              <a:xfrm>
                <a:off x="4630" y="92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5" name="Freeform 573">
                <a:extLst>
                  <a:ext uri="{FF2B5EF4-FFF2-40B4-BE49-F238E27FC236}">
                    <a16:creationId xmlns:a16="http://schemas.microsoft.com/office/drawing/2014/main" id="{12050894-60CC-418D-8DFF-426BC57034F7}"/>
                  </a:ext>
                </a:extLst>
              </p:cNvPr>
              <p:cNvSpPr>
                <a:spLocks/>
              </p:cNvSpPr>
              <p:nvPr userDrawn="1"/>
            </p:nvSpPr>
            <p:spPr bwMode="auto">
              <a:xfrm>
                <a:off x="4595" y="957"/>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1" y="1"/>
                      <a:pt x="2" y="1"/>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6" name="Freeform 574">
                <a:extLst>
                  <a:ext uri="{FF2B5EF4-FFF2-40B4-BE49-F238E27FC236}">
                    <a16:creationId xmlns:a16="http://schemas.microsoft.com/office/drawing/2014/main" id="{A5FC0A64-2778-4B33-BC12-1127497A9BA9}"/>
                  </a:ext>
                </a:extLst>
              </p:cNvPr>
              <p:cNvSpPr>
                <a:spLocks/>
              </p:cNvSpPr>
              <p:nvPr userDrawn="1"/>
            </p:nvSpPr>
            <p:spPr bwMode="auto">
              <a:xfrm>
                <a:off x="4092" y="42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7" name="Freeform 575">
                <a:extLst>
                  <a:ext uri="{FF2B5EF4-FFF2-40B4-BE49-F238E27FC236}">
                    <a16:creationId xmlns:a16="http://schemas.microsoft.com/office/drawing/2014/main" id="{90FA7C05-57D7-43A2-A0A9-B9530E0A4E4C}"/>
                  </a:ext>
                </a:extLst>
              </p:cNvPr>
              <p:cNvSpPr>
                <a:spLocks/>
              </p:cNvSpPr>
              <p:nvPr userDrawn="1"/>
            </p:nvSpPr>
            <p:spPr bwMode="auto">
              <a:xfrm>
                <a:off x="4092" y="3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8" name="Freeform 576">
                <a:extLst>
                  <a:ext uri="{FF2B5EF4-FFF2-40B4-BE49-F238E27FC236}">
                    <a16:creationId xmlns:a16="http://schemas.microsoft.com/office/drawing/2014/main" id="{01885E62-0575-49A6-AF34-7B3E77B189F7}"/>
                  </a:ext>
                </a:extLst>
              </p:cNvPr>
              <p:cNvSpPr>
                <a:spLocks/>
              </p:cNvSpPr>
              <p:nvPr userDrawn="1"/>
            </p:nvSpPr>
            <p:spPr bwMode="auto">
              <a:xfrm>
                <a:off x="4097" y="373"/>
                <a:ext cx="10" cy="15"/>
              </a:xfrm>
              <a:custGeom>
                <a:avLst/>
                <a:gdLst>
                  <a:gd name="T0" fmla="*/ 2 w 2"/>
                  <a:gd name="T1" fmla="*/ 0 h 3"/>
                  <a:gd name="T2" fmla="*/ 0 w 2"/>
                  <a:gd name="T3" fmla="*/ 3 h 3"/>
                  <a:gd name="T4" fmla="*/ 0 w 2"/>
                  <a:gd name="T5" fmla="*/ 3 h 3"/>
                  <a:gd name="T6" fmla="*/ 1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1" y="2"/>
                      <a:pt x="0" y="3"/>
                    </a:cubicBezTo>
                    <a:cubicBezTo>
                      <a:pt x="0" y="3"/>
                      <a:pt x="0" y="3"/>
                      <a:pt x="0" y="3"/>
                    </a:cubicBezTo>
                    <a:cubicBezTo>
                      <a:pt x="1" y="3"/>
                      <a:pt x="1" y="3"/>
                      <a:pt x="1" y="3"/>
                    </a:cubicBezTo>
                    <a:cubicBezTo>
                      <a:pt x="1" y="2"/>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9" name="Freeform 577">
                <a:extLst>
                  <a:ext uri="{FF2B5EF4-FFF2-40B4-BE49-F238E27FC236}">
                    <a16:creationId xmlns:a16="http://schemas.microsoft.com/office/drawing/2014/main" id="{22359654-C94B-423B-A7C7-4141DD0719E5}"/>
                  </a:ext>
                </a:extLst>
              </p:cNvPr>
              <p:cNvSpPr>
                <a:spLocks/>
              </p:cNvSpPr>
              <p:nvPr userDrawn="1"/>
            </p:nvSpPr>
            <p:spPr bwMode="auto">
              <a:xfrm>
                <a:off x="4122" y="36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1" y="0"/>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0" name="Freeform 578">
                <a:extLst>
                  <a:ext uri="{FF2B5EF4-FFF2-40B4-BE49-F238E27FC236}">
                    <a16:creationId xmlns:a16="http://schemas.microsoft.com/office/drawing/2014/main" id="{26D7724D-0319-47D6-9C87-30064EB53CBB}"/>
                  </a:ext>
                </a:extLst>
              </p:cNvPr>
              <p:cNvSpPr>
                <a:spLocks/>
              </p:cNvSpPr>
              <p:nvPr userDrawn="1"/>
            </p:nvSpPr>
            <p:spPr bwMode="auto">
              <a:xfrm>
                <a:off x="4122" y="373"/>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1" name="Freeform 579">
                <a:extLst>
                  <a:ext uri="{FF2B5EF4-FFF2-40B4-BE49-F238E27FC236}">
                    <a16:creationId xmlns:a16="http://schemas.microsoft.com/office/drawing/2014/main" id="{5D543B24-C477-4AF4-9EF2-6CC24FBB473C}"/>
                  </a:ext>
                </a:extLst>
              </p:cNvPr>
              <p:cNvSpPr>
                <a:spLocks/>
              </p:cNvSpPr>
              <p:nvPr userDrawn="1"/>
            </p:nvSpPr>
            <p:spPr bwMode="auto">
              <a:xfrm>
                <a:off x="4132" y="358"/>
                <a:ext cx="5" cy="5"/>
              </a:xfrm>
              <a:custGeom>
                <a:avLst/>
                <a:gdLst>
                  <a:gd name="T0" fmla="*/ 0 w 1"/>
                  <a:gd name="T1" fmla="*/ 1 h 1"/>
                  <a:gd name="T2" fmla="*/ 0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0"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2" name="Freeform 580">
                <a:extLst>
                  <a:ext uri="{FF2B5EF4-FFF2-40B4-BE49-F238E27FC236}">
                    <a16:creationId xmlns:a16="http://schemas.microsoft.com/office/drawing/2014/main" id="{8CF7F647-F53F-40EF-9282-1EB98AFD3949}"/>
                  </a:ext>
                </a:extLst>
              </p:cNvPr>
              <p:cNvSpPr>
                <a:spLocks/>
              </p:cNvSpPr>
              <p:nvPr userDrawn="1"/>
            </p:nvSpPr>
            <p:spPr bwMode="auto">
              <a:xfrm>
                <a:off x="4127" y="3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3" name="Freeform 581">
                <a:extLst>
                  <a:ext uri="{FF2B5EF4-FFF2-40B4-BE49-F238E27FC236}">
                    <a16:creationId xmlns:a16="http://schemas.microsoft.com/office/drawing/2014/main" id="{7472A9FD-4D4B-44CE-9C3C-D903935E73AE}"/>
                  </a:ext>
                </a:extLst>
              </p:cNvPr>
              <p:cNvSpPr>
                <a:spLocks/>
              </p:cNvSpPr>
              <p:nvPr userDrawn="1"/>
            </p:nvSpPr>
            <p:spPr bwMode="auto">
              <a:xfrm>
                <a:off x="4122" y="3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4" name="Freeform 582">
                <a:extLst>
                  <a:ext uri="{FF2B5EF4-FFF2-40B4-BE49-F238E27FC236}">
                    <a16:creationId xmlns:a16="http://schemas.microsoft.com/office/drawing/2014/main" id="{ABEEA411-7B2D-4607-8CAC-8461074F2D0C}"/>
                  </a:ext>
                </a:extLst>
              </p:cNvPr>
              <p:cNvSpPr>
                <a:spLocks/>
              </p:cNvSpPr>
              <p:nvPr userDrawn="1"/>
            </p:nvSpPr>
            <p:spPr bwMode="auto">
              <a:xfrm>
                <a:off x="4117" y="363"/>
                <a:ext cx="10" cy="5"/>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5" name="Freeform 583">
                <a:extLst>
                  <a:ext uri="{FF2B5EF4-FFF2-40B4-BE49-F238E27FC236}">
                    <a16:creationId xmlns:a16="http://schemas.microsoft.com/office/drawing/2014/main" id="{9CCF22F5-87EB-4D51-A912-41C4D24EAA47}"/>
                  </a:ext>
                </a:extLst>
              </p:cNvPr>
              <p:cNvSpPr>
                <a:spLocks/>
              </p:cNvSpPr>
              <p:nvPr userDrawn="1"/>
            </p:nvSpPr>
            <p:spPr bwMode="auto">
              <a:xfrm>
                <a:off x="4097" y="368"/>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6" name="Freeform 584">
                <a:extLst>
                  <a:ext uri="{FF2B5EF4-FFF2-40B4-BE49-F238E27FC236}">
                    <a16:creationId xmlns:a16="http://schemas.microsoft.com/office/drawing/2014/main" id="{B5F25A9F-962F-49CE-BD92-46B49927EAA6}"/>
                  </a:ext>
                </a:extLst>
              </p:cNvPr>
              <p:cNvSpPr>
                <a:spLocks/>
              </p:cNvSpPr>
              <p:nvPr userDrawn="1"/>
            </p:nvSpPr>
            <p:spPr bwMode="auto">
              <a:xfrm>
                <a:off x="4137" y="343"/>
                <a:ext cx="10" cy="5"/>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0" y="0"/>
                    </a:cubicBezTo>
                    <a:cubicBezTo>
                      <a:pt x="0" y="1"/>
                      <a:pt x="0" y="1"/>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7" name="Freeform 585">
                <a:extLst>
                  <a:ext uri="{FF2B5EF4-FFF2-40B4-BE49-F238E27FC236}">
                    <a16:creationId xmlns:a16="http://schemas.microsoft.com/office/drawing/2014/main" id="{F2714211-2514-4F49-8D6A-2D2BE2352E21}"/>
                  </a:ext>
                </a:extLst>
              </p:cNvPr>
              <p:cNvSpPr>
                <a:spLocks/>
              </p:cNvSpPr>
              <p:nvPr userDrawn="1"/>
            </p:nvSpPr>
            <p:spPr bwMode="auto">
              <a:xfrm>
                <a:off x="4137" y="3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8" name="Freeform 586">
                <a:extLst>
                  <a:ext uri="{FF2B5EF4-FFF2-40B4-BE49-F238E27FC236}">
                    <a16:creationId xmlns:a16="http://schemas.microsoft.com/office/drawing/2014/main" id="{59C332E2-14A4-4AAB-AFE4-F550F9ECEA55}"/>
                  </a:ext>
                </a:extLst>
              </p:cNvPr>
              <p:cNvSpPr>
                <a:spLocks/>
              </p:cNvSpPr>
              <p:nvPr userDrawn="1"/>
            </p:nvSpPr>
            <p:spPr bwMode="auto">
              <a:xfrm>
                <a:off x="4122" y="348"/>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9" name="Freeform 587">
                <a:extLst>
                  <a:ext uri="{FF2B5EF4-FFF2-40B4-BE49-F238E27FC236}">
                    <a16:creationId xmlns:a16="http://schemas.microsoft.com/office/drawing/2014/main" id="{420AF4AD-850A-4EBC-9CC7-CC377E726BF5}"/>
                  </a:ext>
                </a:extLst>
              </p:cNvPr>
              <p:cNvSpPr>
                <a:spLocks/>
              </p:cNvSpPr>
              <p:nvPr userDrawn="1"/>
            </p:nvSpPr>
            <p:spPr bwMode="auto">
              <a:xfrm>
                <a:off x="4152" y="33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0" name="Freeform 588">
                <a:extLst>
                  <a:ext uri="{FF2B5EF4-FFF2-40B4-BE49-F238E27FC236}">
                    <a16:creationId xmlns:a16="http://schemas.microsoft.com/office/drawing/2014/main" id="{09F36A27-1A00-46B0-B2B1-8EF0B23F89E9}"/>
                  </a:ext>
                </a:extLst>
              </p:cNvPr>
              <p:cNvSpPr>
                <a:spLocks/>
              </p:cNvSpPr>
              <p:nvPr userDrawn="1"/>
            </p:nvSpPr>
            <p:spPr bwMode="auto">
              <a:xfrm>
                <a:off x="4162" y="323"/>
                <a:ext cx="5" cy="10"/>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2"/>
                    </a:cubicBezTo>
                    <a:cubicBezTo>
                      <a:pt x="1"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1" name="Freeform 589">
                <a:extLst>
                  <a:ext uri="{FF2B5EF4-FFF2-40B4-BE49-F238E27FC236}">
                    <a16:creationId xmlns:a16="http://schemas.microsoft.com/office/drawing/2014/main" id="{395622AE-58E2-43B4-84B0-57C31B67B77F}"/>
                  </a:ext>
                </a:extLst>
              </p:cNvPr>
              <p:cNvSpPr>
                <a:spLocks/>
              </p:cNvSpPr>
              <p:nvPr userDrawn="1"/>
            </p:nvSpPr>
            <p:spPr bwMode="auto">
              <a:xfrm>
                <a:off x="4167" y="3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2" name="Freeform 590">
                <a:extLst>
                  <a:ext uri="{FF2B5EF4-FFF2-40B4-BE49-F238E27FC236}">
                    <a16:creationId xmlns:a16="http://schemas.microsoft.com/office/drawing/2014/main" id="{97E9EE3C-A50F-4ED6-84C0-B968E46009D3}"/>
                  </a:ext>
                </a:extLst>
              </p:cNvPr>
              <p:cNvSpPr>
                <a:spLocks/>
              </p:cNvSpPr>
              <p:nvPr userDrawn="1"/>
            </p:nvSpPr>
            <p:spPr bwMode="auto">
              <a:xfrm>
                <a:off x="4142" y="3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3" name="Freeform 591">
                <a:extLst>
                  <a:ext uri="{FF2B5EF4-FFF2-40B4-BE49-F238E27FC236}">
                    <a16:creationId xmlns:a16="http://schemas.microsoft.com/office/drawing/2014/main" id="{81F12D51-C69A-4EA6-8049-10A0949834C7}"/>
                  </a:ext>
                </a:extLst>
              </p:cNvPr>
              <p:cNvSpPr>
                <a:spLocks/>
              </p:cNvSpPr>
              <p:nvPr userDrawn="1"/>
            </p:nvSpPr>
            <p:spPr bwMode="auto">
              <a:xfrm>
                <a:off x="4147" y="3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4" name="Freeform 592">
                <a:extLst>
                  <a:ext uri="{FF2B5EF4-FFF2-40B4-BE49-F238E27FC236}">
                    <a16:creationId xmlns:a16="http://schemas.microsoft.com/office/drawing/2014/main" id="{D324A389-8232-4417-BE06-73DF91BE69CE}"/>
                  </a:ext>
                </a:extLst>
              </p:cNvPr>
              <p:cNvSpPr>
                <a:spLocks/>
              </p:cNvSpPr>
              <p:nvPr userDrawn="1"/>
            </p:nvSpPr>
            <p:spPr bwMode="auto">
              <a:xfrm>
                <a:off x="4142" y="3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5" name="Freeform 593">
                <a:extLst>
                  <a:ext uri="{FF2B5EF4-FFF2-40B4-BE49-F238E27FC236}">
                    <a16:creationId xmlns:a16="http://schemas.microsoft.com/office/drawing/2014/main" id="{B7F46506-FFB1-48F8-B661-87E957AF477F}"/>
                  </a:ext>
                </a:extLst>
              </p:cNvPr>
              <p:cNvSpPr>
                <a:spLocks/>
              </p:cNvSpPr>
              <p:nvPr userDrawn="1"/>
            </p:nvSpPr>
            <p:spPr bwMode="auto">
              <a:xfrm>
                <a:off x="4122" y="333"/>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1" y="2"/>
                      <a:pt x="2"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6" name="Freeform 594">
                <a:extLst>
                  <a:ext uri="{FF2B5EF4-FFF2-40B4-BE49-F238E27FC236}">
                    <a16:creationId xmlns:a16="http://schemas.microsoft.com/office/drawing/2014/main" id="{F682FC57-3DE2-4521-A26F-E80A84CE83C6}"/>
                  </a:ext>
                </a:extLst>
              </p:cNvPr>
              <p:cNvSpPr>
                <a:spLocks/>
              </p:cNvSpPr>
              <p:nvPr userDrawn="1"/>
            </p:nvSpPr>
            <p:spPr bwMode="auto">
              <a:xfrm>
                <a:off x="4137" y="33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7" name="Freeform 595">
                <a:extLst>
                  <a:ext uri="{FF2B5EF4-FFF2-40B4-BE49-F238E27FC236}">
                    <a16:creationId xmlns:a16="http://schemas.microsoft.com/office/drawing/2014/main" id="{AB47F700-58D7-46CE-9A20-C631CF2CAFEB}"/>
                  </a:ext>
                </a:extLst>
              </p:cNvPr>
              <p:cNvSpPr>
                <a:spLocks/>
              </p:cNvSpPr>
              <p:nvPr userDrawn="1"/>
            </p:nvSpPr>
            <p:spPr bwMode="auto">
              <a:xfrm>
                <a:off x="4137" y="32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8" name="Freeform 596">
                <a:extLst>
                  <a:ext uri="{FF2B5EF4-FFF2-40B4-BE49-F238E27FC236}">
                    <a16:creationId xmlns:a16="http://schemas.microsoft.com/office/drawing/2014/main" id="{838F9E6E-ACC9-4CE1-804D-5F2B38230B13}"/>
                  </a:ext>
                </a:extLst>
              </p:cNvPr>
              <p:cNvSpPr>
                <a:spLocks/>
              </p:cNvSpPr>
              <p:nvPr userDrawn="1"/>
            </p:nvSpPr>
            <p:spPr bwMode="auto">
              <a:xfrm>
                <a:off x="4157" y="313"/>
                <a:ext cx="5" cy="10"/>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1" y="0"/>
                    </a:cubicBezTo>
                    <a:cubicBezTo>
                      <a:pt x="0"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9" name="Freeform 597">
                <a:extLst>
                  <a:ext uri="{FF2B5EF4-FFF2-40B4-BE49-F238E27FC236}">
                    <a16:creationId xmlns:a16="http://schemas.microsoft.com/office/drawing/2014/main" id="{C0631049-0EC2-43FB-A20F-DDC20BABA0A8}"/>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0" name="Rectangle 598">
                <a:extLst>
                  <a:ext uri="{FF2B5EF4-FFF2-40B4-BE49-F238E27FC236}">
                    <a16:creationId xmlns:a16="http://schemas.microsoft.com/office/drawing/2014/main" id="{8306BBAD-0B4F-45FF-9270-5B58C0160861}"/>
                  </a:ext>
                </a:extLst>
              </p:cNvPr>
              <p:cNvSpPr>
                <a:spLocks noChangeArrowheads="1"/>
              </p:cNvSpPr>
              <p:nvPr userDrawn="1"/>
            </p:nvSpPr>
            <p:spPr bwMode="auto">
              <a:xfrm>
                <a:off x="4177"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1" name="Freeform 599">
                <a:extLst>
                  <a:ext uri="{FF2B5EF4-FFF2-40B4-BE49-F238E27FC236}">
                    <a16:creationId xmlns:a16="http://schemas.microsoft.com/office/drawing/2014/main" id="{24731C95-D89A-4624-8760-38C9BEEA6652}"/>
                  </a:ext>
                </a:extLst>
              </p:cNvPr>
              <p:cNvSpPr>
                <a:spLocks/>
              </p:cNvSpPr>
              <p:nvPr userDrawn="1"/>
            </p:nvSpPr>
            <p:spPr bwMode="auto">
              <a:xfrm>
                <a:off x="4152" y="31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2" name="Freeform 600">
                <a:extLst>
                  <a:ext uri="{FF2B5EF4-FFF2-40B4-BE49-F238E27FC236}">
                    <a16:creationId xmlns:a16="http://schemas.microsoft.com/office/drawing/2014/main" id="{CB81CB8F-F146-4166-A045-F1ECE6167D31}"/>
                  </a:ext>
                </a:extLst>
              </p:cNvPr>
              <p:cNvSpPr>
                <a:spLocks/>
              </p:cNvSpPr>
              <p:nvPr userDrawn="1"/>
            </p:nvSpPr>
            <p:spPr bwMode="auto">
              <a:xfrm>
                <a:off x="4167" y="3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3" name="Freeform 601">
                <a:extLst>
                  <a:ext uri="{FF2B5EF4-FFF2-40B4-BE49-F238E27FC236}">
                    <a16:creationId xmlns:a16="http://schemas.microsoft.com/office/drawing/2014/main" id="{A0A5E7A0-87DE-41A8-9CA3-25CF23197845}"/>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4" name="Freeform 602">
                <a:extLst>
                  <a:ext uri="{FF2B5EF4-FFF2-40B4-BE49-F238E27FC236}">
                    <a16:creationId xmlns:a16="http://schemas.microsoft.com/office/drawing/2014/main" id="{2C4CED69-6899-4C3B-8C80-DB9709E3B0A7}"/>
                  </a:ext>
                </a:extLst>
              </p:cNvPr>
              <p:cNvSpPr>
                <a:spLocks/>
              </p:cNvSpPr>
              <p:nvPr userDrawn="1"/>
            </p:nvSpPr>
            <p:spPr bwMode="auto">
              <a:xfrm>
                <a:off x="4152" y="323"/>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5" name="Freeform 603">
                <a:extLst>
                  <a:ext uri="{FF2B5EF4-FFF2-40B4-BE49-F238E27FC236}">
                    <a16:creationId xmlns:a16="http://schemas.microsoft.com/office/drawing/2014/main" id="{065BEB71-3CC0-4FAD-9401-56D7FB820F1E}"/>
                  </a:ext>
                </a:extLst>
              </p:cNvPr>
              <p:cNvSpPr>
                <a:spLocks/>
              </p:cNvSpPr>
              <p:nvPr userDrawn="1"/>
            </p:nvSpPr>
            <p:spPr bwMode="auto">
              <a:xfrm>
                <a:off x="4157" y="273"/>
                <a:ext cx="20" cy="30"/>
              </a:xfrm>
              <a:custGeom>
                <a:avLst/>
                <a:gdLst>
                  <a:gd name="T0" fmla="*/ 2 w 4"/>
                  <a:gd name="T1" fmla="*/ 1 h 6"/>
                  <a:gd name="T2" fmla="*/ 1 w 4"/>
                  <a:gd name="T3" fmla="*/ 2 h 6"/>
                  <a:gd name="T4" fmla="*/ 4 w 4"/>
                  <a:gd name="T5" fmla="*/ 6 h 6"/>
                  <a:gd name="T6" fmla="*/ 4 w 4"/>
                  <a:gd name="T7" fmla="*/ 4 h 6"/>
                  <a:gd name="T8" fmla="*/ 2 w 4"/>
                  <a:gd name="T9" fmla="*/ 4 h 6"/>
                  <a:gd name="T10" fmla="*/ 3 w 4"/>
                  <a:gd name="T11" fmla="*/ 3 h 6"/>
                  <a:gd name="T12" fmla="*/ 3 w 4"/>
                  <a:gd name="T13" fmla="*/ 0 h 6"/>
                  <a:gd name="T14" fmla="*/ 2 w 4"/>
                  <a:gd name="T15" fmla="*/ 1 h 6"/>
                  <a:gd name="T16" fmla="*/ 2 w 4"/>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1"/>
                    </a:moveTo>
                    <a:cubicBezTo>
                      <a:pt x="2" y="1"/>
                      <a:pt x="2" y="2"/>
                      <a:pt x="1" y="2"/>
                    </a:cubicBezTo>
                    <a:cubicBezTo>
                      <a:pt x="0" y="3"/>
                      <a:pt x="2" y="5"/>
                      <a:pt x="4" y="6"/>
                    </a:cubicBezTo>
                    <a:cubicBezTo>
                      <a:pt x="4" y="5"/>
                      <a:pt x="3" y="5"/>
                      <a:pt x="4" y="4"/>
                    </a:cubicBezTo>
                    <a:cubicBezTo>
                      <a:pt x="3" y="4"/>
                      <a:pt x="2" y="5"/>
                      <a:pt x="2" y="4"/>
                    </a:cubicBezTo>
                    <a:cubicBezTo>
                      <a:pt x="3" y="3"/>
                      <a:pt x="3" y="3"/>
                      <a:pt x="3" y="3"/>
                    </a:cubicBezTo>
                    <a:cubicBezTo>
                      <a:pt x="2" y="3"/>
                      <a:pt x="4" y="1"/>
                      <a:pt x="3" y="0"/>
                    </a:cubicBezTo>
                    <a:cubicBezTo>
                      <a:pt x="2" y="1"/>
                      <a:pt x="2" y="1"/>
                      <a:pt x="2"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6" name="Freeform 604">
                <a:extLst>
                  <a:ext uri="{FF2B5EF4-FFF2-40B4-BE49-F238E27FC236}">
                    <a16:creationId xmlns:a16="http://schemas.microsoft.com/office/drawing/2014/main" id="{67A82F58-F0DA-4A99-8374-72970B007682}"/>
                  </a:ext>
                </a:extLst>
              </p:cNvPr>
              <p:cNvSpPr>
                <a:spLocks/>
              </p:cNvSpPr>
              <p:nvPr userDrawn="1"/>
            </p:nvSpPr>
            <p:spPr bwMode="auto">
              <a:xfrm>
                <a:off x="4167" y="303"/>
                <a:ext cx="10" cy="5"/>
              </a:xfrm>
              <a:custGeom>
                <a:avLst/>
                <a:gdLst>
                  <a:gd name="T0" fmla="*/ 1 w 2"/>
                  <a:gd name="T1" fmla="*/ 1 h 1"/>
                  <a:gd name="T2" fmla="*/ 0 w 2"/>
                  <a:gd name="T3" fmla="*/ 1 h 1"/>
                  <a:gd name="T4" fmla="*/ 2 w 2"/>
                  <a:gd name="T5" fmla="*/ 1 h 1"/>
                  <a:gd name="T6" fmla="*/ 2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0" y="1"/>
                      <a:pt x="0" y="1"/>
                      <a:pt x="0" y="1"/>
                    </a:cubicBezTo>
                    <a:cubicBezTo>
                      <a:pt x="1" y="1"/>
                      <a:pt x="1" y="1"/>
                      <a:pt x="2" y="1"/>
                    </a:cubicBezTo>
                    <a:cubicBezTo>
                      <a:pt x="2" y="0"/>
                      <a:pt x="2" y="0"/>
                      <a:pt x="2" y="0"/>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7" name="Freeform 605">
                <a:extLst>
                  <a:ext uri="{FF2B5EF4-FFF2-40B4-BE49-F238E27FC236}">
                    <a16:creationId xmlns:a16="http://schemas.microsoft.com/office/drawing/2014/main" id="{CE6421E3-8055-4922-AFF2-3F867F5B58A8}"/>
                  </a:ext>
                </a:extLst>
              </p:cNvPr>
              <p:cNvSpPr>
                <a:spLocks/>
              </p:cNvSpPr>
              <p:nvPr userDrawn="1"/>
            </p:nvSpPr>
            <p:spPr bwMode="auto">
              <a:xfrm>
                <a:off x="4157" y="303"/>
                <a:ext cx="10" cy="10"/>
              </a:xfrm>
              <a:custGeom>
                <a:avLst/>
                <a:gdLst>
                  <a:gd name="T0" fmla="*/ 1 w 2"/>
                  <a:gd name="T1" fmla="*/ 2 h 2"/>
                  <a:gd name="T2" fmla="*/ 0 w 2"/>
                  <a:gd name="T3" fmla="*/ 0 h 2"/>
                  <a:gd name="T4" fmla="*/ 0 w 2"/>
                  <a:gd name="T5" fmla="*/ 1 h 2"/>
                  <a:gd name="T6" fmla="*/ 1 w 2"/>
                  <a:gd name="T7" fmla="*/ 2 h 2"/>
                  <a:gd name="T8" fmla="*/ 1 w 2"/>
                  <a:gd name="T9" fmla="*/ 2 h 2"/>
                  <a:gd name="T10" fmla="*/ 2 w 2"/>
                  <a:gd name="T11" fmla="*/ 2 h 2"/>
                  <a:gd name="T12" fmla="*/ 2 w 2"/>
                  <a:gd name="T13" fmla="*/ 2 h 2"/>
                  <a:gd name="T14" fmla="*/ 2 w 2"/>
                  <a:gd name="T15" fmla="*/ 2 h 2"/>
                  <a:gd name="T16" fmla="*/ 2 w 2"/>
                  <a:gd name="T17" fmla="*/ 2 h 2"/>
                  <a:gd name="T18" fmla="*/ 1 w 2"/>
                  <a:gd name="T19" fmla="*/ 2 h 2"/>
                  <a:gd name="T20" fmla="*/ 1 w 2"/>
                  <a:gd name="T21" fmla="*/ 2 h 2"/>
                  <a:gd name="T22" fmla="*/ 1 w 2"/>
                  <a:gd name="T23" fmla="*/ 2 h 2"/>
                  <a:gd name="T24" fmla="*/ 1 w 2"/>
                  <a:gd name="T25" fmla="*/ 2 h 2"/>
                  <a:gd name="T26" fmla="*/ 2 w 2"/>
                  <a:gd name="T27" fmla="*/ 2 h 2"/>
                  <a:gd name="T28" fmla="*/ 2 w 2"/>
                  <a:gd name="T29" fmla="*/ 2 h 2"/>
                  <a:gd name="T30" fmla="*/ 2 w 2"/>
                  <a:gd name="T31" fmla="*/ 1 h 2"/>
                  <a:gd name="T32" fmla="*/ 1 w 2"/>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1" y="2"/>
                    </a:moveTo>
                    <a:cubicBezTo>
                      <a:pt x="1" y="1"/>
                      <a:pt x="1" y="0"/>
                      <a:pt x="0" y="0"/>
                    </a:cubicBezTo>
                    <a:cubicBezTo>
                      <a:pt x="0" y="0"/>
                      <a:pt x="0" y="1"/>
                      <a:pt x="0" y="1"/>
                    </a:cubicBezTo>
                    <a:cubicBezTo>
                      <a:pt x="1" y="0"/>
                      <a:pt x="0"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2" y="2"/>
                      <a:pt x="1" y="2"/>
                      <a:pt x="1" y="2"/>
                    </a:cubicBezTo>
                    <a:cubicBezTo>
                      <a:pt x="2" y="2"/>
                      <a:pt x="2" y="2"/>
                      <a:pt x="2" y="2"/>
                    </a:cubicBezTo>
                    <a:cubicBezTo>
                      <a:pt x="2" y="2"/>
                      <a:pt x="2" y="2"/>
                      <a:pt x="2" y="2"/>
                    </a:cubicBezTo>
                    <a:cubicBezTo>
                      <a:pt x="2" y="1"/>
                      <a:pt x="2" y="1"/>
                      <a:pt x="2" y="1"/>
                    </a:cubicBezTo>
                    <a:cubicBezTo>
                      <a:pt x="2" y="1"/>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8" name="Freeform 606">
                <a:extLst>
                  <a:ext uri="{FF2B5EF4-FFF2-40B4-BE49-F238E27FC236}">
                    <a16:creationId xmlns:a16="http://schemas.microsoft.com/office/drawing/2014/main" id="{8EB166EB-C50E-4903-B9AC-973AA7A02D1B}"/>
                  </a:ext>
                </a:extLst>
              </p:cNvPr>
              <p:cNvSpPr>
                <a:spLocks/>
              </p:cNvSpPr>
              <p:nvPr userDrawn="1"/>
            </p:nvSpPr>
            <p:spPr bwMode="auto">
              <a:xfrm>
                <a:off x="412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688" name="Group 808">
              <a:extLst>
                <a:ext uri="{FF2B5EF4-FFF2-40B4-BE49-F238E27FC236}">
                  <a16:creationId xmlns:a16="http://schemas.microsoft.com/office/drawing/2014/main" id="{3E1DC840-CB6F-4AE7-8FDC-789843F855C9}"/>
                </a:ext>
              </a:extLst>
            </p:cNvPr>
            <p:cNvGrpSpPr>
              <a:grpSpLocks/>
            </p:cNvGrpSpPr>
            <p:nvPr userDrawn="1"/>
          </p:nvGrpSpPr>
          <p:grpSpPr bwMode="auto">
            <a:xfrm>
              <a:off x="5280025" y="338138"/>
              <a:ext cx="1738312" cy="1196975"/>
              <a:chOff x="3326" y="213"/>
              <a:chExt cx="1095" cy="754"/>
            </a:xfrm>
            <a:grpFill/>
          </p:grpSpPr>
          <p:sp>
            <p:nvSpPr>
              <p:cNvPr id="1699" name="Freeform 608">
                <a:extLst>
                  <a:ext uri="{FF2B5EF4-FFF2-40B4-BE49-F238E27FC236}">
                    <a16:creationId xmlns:a16="http://schemas.microsoft.com/office/drawing/2014/main" id="{DFCD1FAC-1FD2-4168-AAEC-EDFFC8E05514}"/>
                  </a:ext>
                </a:extLst>
              </p:cNvPr>
              <p:cNvSpPr>
                <a:spLocks/>
              </p:cNvSpPr>
              <p:nvPr userDrawn="1"/>
            </p:nvSpPr>
            <p:spPr bwMode="auto">
              <a:xfrm>
                <a:off x="4122" y="328"/>
                <a:ext cx="15" cy="5"/>
              </a:xfrm>
              <a:custGeom>
                <a:avLst/>
                <a:gdLst>
                  <a:gd name="T0" fmla="*/ 0 w 3"/>
                  <a:gd name="T1" fmla="*/ 0 h 1"/>
                  <a:gd name="T2" fmla="*/ 0 w 3"/>
                  <a:gd name="T3" fmla="*/ 0 h 1"/>
                  <a:gd name="T4" fmla="*/ 0 w 3"/>
                  <a:gd name="T5" fmla="*/ 0 h 1"/>
                  <a:gd name="T6" fmla="*/ 0 w 3"/>
                  <a:gd name="T7" fmla="*/ 1 h 1"/>
                  <a:gd name="T8" fmla="*/ 0 w 3"/>
                  <a:gd name="T9" fmla="*/ 1 h 1"/>
                  <a:gd name="T10" fmla="*/ 3 w 3"/>
                  <a:gd name="T11" fmla="*/ 0 h 1"/>
                  <a:gd name="T12" fmla="*/ 0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0"/>
                    </a:moveTo>
                    <a:cubicBezTo>
                      <a:pt x="0" y="0"/>
                      <a:pt x="1" y="0"/>
                      <a:pt x="0" y="0"/>
                    </a:cubicBezTo>
                    <a:cubicBezTo>
                      <a:pt x="0" y="1"/>
                      <a:pt x="0" y="0"/>
                      <a:pt x="0" y="0"/>
                    </a:cubicBezTo>
                    <a:cubicBezTo>
                      <a:pt x="0" y="0"/>
                      <a:pt x="0" y="1"/>
                      <a:pt x="0" y="1"/>
                    </a:cubicBezTo>
                    <a:cubicBezTo>
                      <a:pt x="0" y="1"/>
                      <a:pt x="0" y="1"/>
                      <a:pt x="0"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0" name="Freeform 609">
                <a:extLst>
                  <a:ext uri="{FF2B5EF4-FFF2-40B4-BE49-F238E27FC236}">
                    <a16:creationId xmlns:a16="http://schemas.microsoft.com/office/drawing/2014/main" id="{3CAE998D-33D3-4738-8BAB-AF8AB0DE5A20}"/>
                  </a:ext>
                </a:extLst>
              </p:cNvPr>
              <p:cNvSpPr>
                <a:spLocks/>
              </p:cNvSpPr>
              <p:nvPr userDrawn="1"/>
            </p:nvSpPr>
            <p:spPr bwMode="auto">
              <a:xfrm>
                <a:off x="4137" y="313"/>
                <a:ext cx="10" cy="5"/>
              </a:xfrm>
              <a:custGeom>
                <a:avLst/>
                <a:gdLst>
                  <a:gd name="T0" fmla="*/ 1 w 2"/>
                  <a:gd name="T1" fmla="*/ 1 h 1"/>
                  <a:gd name="T2" fmla="*/ 2 w 2"/>
                  <a:gd name="T3" fmla="*/ 0 h 1"/>
                  <a:gd name="T4" fmla="*/ 1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1" y="0"/>
                      <a:pt x="1" y="0"/>
                      <a:pt x="1"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1" name="Freeform 610">
                <a:extLst>
                  <a:ext uri="{FF2B5EF4-FFF2-40B4-BE49-F238E27FC236}">
                    <a16:creationId xmlns:a16="http://schemas.microsoft.com/office/drawing/2014/main" id="{B5C4E20D-8F28-46BF-A6D9-2065F05936EB}"/>
                  </a:ext>
                </a:extLst>
              </p:cNvPr>
              <p:cNvSpPr>
                <a:spLocks/>
              </p:cNvSpPr>
              <p:nvPr userDrawn="1"/>
            </p:nvSpPr>
            <p:spPr bwMode="auto">
              <a:xfrm>
                <a:off x="4177" y="298"/>
                <a:ext cx="5" cy="10"/>
              </a:xfrm>
              <a:custGeom>
                <a:avLst/>
                <a:gdLst>
                  <a:gd name="T0" fmla="*/ 0 w 5"/>
                  <a:gd name="T1" fmla="*/ 5 h 10"/>
                  <a:gd name="T2" fmla="*/ 5 w 5"/>
                  <a:gd name="T3" fmla="*/ 10 h 10"/>
                  <a:gd name="T4" fmla="*/ 5 w 5"/>
                  <a:gd name="T5" fmla="*/ 0 h 10"/>
                  <a:gd name="T6" fmla="*/ 0 w 5"/>
                  <a:gd name="T7" fmla="*/ 5 h 10"/>
                </a:gdLst>
                <a:ahLst/>
                <a:cxnLst>
                  <a:cxn ang="0">
                    <a:pos x="T0" y="T1"/>
                  </a:cxn>
                  <a:cxn ang="0">
                    <a:pos x="T2" y="T3"/>
                  </a:cxn>
                  <a:cxn ang="0">
                    <a:pos x="T4" y="T5"/>
                  </a:cxn>
                  <a:cxn ang="0">
                    <a:pos x="T6" y="T7"/>
                  </a:cxn>
                </a:cxnLst>
                <a:rect l="0" t="0" r="r" b="b"/>
                <a:pathLst>
                  <a:path w="5" h="10">
                    <a:moveTo>
                      <a:pt x="0" y="5"/>
                    </a:moveTo>
                    <a:lnTo>
                      <a:pt x="5" y="10"/>
                    </a:lnTo>
                    <a:lnTo>
                      <a:pt x="5"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2" name="Freeform 611">
                <a:extLst>
                  <a:ext uri="{FF2B5EF4-FFF2-40B4-BE49-F238E27FC236}">
                    <a16:creationId xmlns:a16="http://schemas.microsoft.com/office/drawing/2014/main" id="{6DA40678-B330-4D38-9277-0E360E419B6A}"/>
                  </a:ext>
                </a:extLst>
              </p:cNvPr>
              <p:cNvSpPr>
                <a:spLocks/>
              </p:cNvSpPr>
              <p:nvPr userDrawn="1"/>
            </p:nvSpPr>
            <p:spPr bwMode="auto">
              <a:xfrm>
                <a:off x="4187" y="29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3" name="Freeform 612">
                <a:extLst>
                  <a:ext uri="{FF2B5EF4-FFF2-40B4-BE49-F238E27FC236}">
                    <a16:creationId xmlns:a16="http://schemas.microsoft.com/office/drawing/2014/main" id="{82C3BE01-5371-40AE-9359-B61E568FD69F}"/>
                  </a:ext>
                </a:extLst>
              </p:cNvPr>
              <p:cNvSpPr>
                <a:spLocks/>
              </p:cNvSpPr>
              <p:nvPr userDrawn="1"/>
            </p:nvSpPr>
            <p:spPr bwMode="auto">
              <a:xfrm>
                <a:off x="4361" y="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4" name="Freeform 613">
                <a:extLst>
                  <a:ext uri="{FF2B5EF4-FFF2-40B4-BE49-F238E27FC236}">
                    <a16:creationId xmlns:a16="http://schemas.microsoft.com/office/drawing/2014/main" id="{687B2E98-4FF6-460C-8B85-F3CCF6AB8B13}"/>
                  </a:ext>
                </a:extLst>
              </p:cNvPr>
              <p:cNvSpPr>
                <a:spLocks/>
              </p:cNvSpPr>
              <p:nvPr userDrawn="1"/>
            </p:nvSpPr>
            <p:spPr bwMode="auto">
              <a:xfrm>
                <a:off x="4371"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5" name="Freeform 614">
                <a:extLst>
                  <a:ext uri="{FF2B5EF4-FFF2-40B4-BE49-F238E27FC236}">
                    <a16:creationId xmlns:a16="http://schemas.microsoft.com/office/drawing/2014/main" id="{4CADA4EA-0934-406F-862E-FAC68684B2D5}"/>
                  </a:ext>
                </a:extLst>
              </p:cNvPr>
              <p:cNvSpPr>
                <a:spLocks/>
              </p:cNvSpPr>
              <p:nvPr userDrawn="1"/>
            </p:nvSpPr>
            <p:spPr bwMode="auto">
              <a:xfrm>
                <a:off x="4341" y="333"/>
                <a:ext cx="10" cy="10"/>
              </a:xfrm>
              <a:custGeom>
                <a:avLst/>
                <a:gdLst>
                  <a:gd name="T0" fmla="*/ 1 w 2"/>
                  <a:gd name="T1" fmla="*/ 0 h 2"/>
                  <a:gd name="T2" fmla="*/ 1 w 2"/>
                  <a:gd name="T3" fmla="*/ 1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2"/>
                      <a:pt x="1" y="1"/>
                    </a:cubicBezTo>
                    <a:cubicBezTo>
                      <a:pt x="2" y="1"/>
                      <a:pt x="2" y="1"/>
                      <a:pt x="2"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6" name="Freeform 615">
                <a:extLst>
                  <a:ext uri="{FF2B5EF4-FFF2-40B4-BE49-F238E27FC236}">
                    <a16:creationId xmlns:a16="http://schemas.microsoft.com/office/drawing/2014/main" id="{7A976E74-6D0B-44AF-B2F2-34C4BF0C09B1}"/>
                  </a:ext>
                </a:extLst>
              </p:cNvPr>
              <p:cNvSpPr>
                <a:spLocks/>
              </p:cNvSpPr>
              <p:nvPr userDrawn="1"/>
            </p:nvSpPr>
            <p:spPr bwMode="auto">
              <a:xfrm>
                <a:off x="4391" y="46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7" name="Freeform 616">
                <a:extLst>
                  <a:ext uri="{FF2B5EF4-FFF2-40B4-BE49-F238E27FC236}">
                    <a16:creationId xmlns:a16="http://schemas.microsoft.com/office/drawing/2014/main" id="{1AC63324-9F98-4E83-8F1D-6F16530001BA}"/>
                  </a:ext>
                </a:extLst>
              </p:cNvPr>
              <p:cNvSpPr>
                <a:spLocks/>
              </p:cNvSpPr>
              <p:nvPr userDrawn="1"/>
            </p:nvSpPr>
            <p:spPr bwMode="auto">
              <a:xfrm>
                <a:off x="4411" y="4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8" name="Freeform 617">
                <a:extLst>
                  <a:ext uri="{FF2B5EF4-FFF2-40B4-BE49-F238E27FC236}">
                    <a16:creationId xmlns:a16="http://schemas.microsoft.com/office/drawing/2014/main" id="{429D3683-84E5-4175-A518-623E45474FF4}"/>
                  </a:ext>
                </a:extLst>
              </p:cNvPr>
              <p:cNvSpPr>
                <a:spLocks/>
              </p:cNvSpPr>
              <p:nvPr userDrawn="1"/>
            </p:nvSpPr>
            <p:spPr bwMode="auto">
              <a:xfrm>
                <a:off x="4296" y="683"/>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9" name="Freeform 618">
                <a:extLst>
                  <a:ext uri="{FF2B5EF4-FFF2-40B4-BE49-F238E27FC236}">
                    <a16:creationId xmlns:a16="http://schemas.microsoft.com/office/drawing/2014/main" id="{B3BD9EE8-545F-41A0-A695-0C4CE14FCB3E}"/>
                  </a:ext>
                </a:extLst>
              </p:cNvPr>
              <p:cNvSpPr>
                <a:spLocks/>
              </p:cNvSpPr>
              <p:nvPr userDrawn="1"/>
            </p:nvSpPr>
            <p:spPr bwMode="auto">
              <a:xfrm>
                <a:off x="4261" y="26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2"/>
                      <a:pt x="0" y="2"/>
                      <a:pt x="1"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0" name="Freeform 619">
                <a:extLst>
                  <a:ext uri="{FF2B5EF4-FFF2-40B4-BE49-F238E27FC236}">
                    <a16:creationId xmlns:a16="http://schemas.microsoft.com/office/drawing/2014/main" id="{EF1C7B24-04BA-45D3-9CC7-E6A964343766}"/>
                  </a:ext>
                </a:extLst>
              </p:cNvPr>
              <p:cNvSpPr>
                <a:spLocks/>
              </p:cNvSpPr>
              <p:nvPr userDrawn="1"/>
            </p:nvSpPr>
            <p:spPr bwMode="auto">
              <a:xfrm>
                <a:off x="4326" y="58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1" name="Freeform 620">
                <a:extLst>
                  <a:ext uri="{FF2B5EF4-FFF2-40B4-BE49-F238E27FC236}">
                    <a16:creationId xmlns:a16="http://schemas.microsoft.com/office/drawing/2014/main" id="{40BFE966-3C1F-43FB-A734-49FCCDFCF3D3}"/>
                  </a:ext>
                </a:extLst>
              </p:cNvPr>
              <p:cNvSpPr>
                <a:spLocks/>
              </p:cNvSpPr>
              <p:nvPr userDrawn="1"/>
            </p:nvSpPr>
            <p:spPr bwMode="auto">
              <a:xfrm>
                <a:off x="4266" y="27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2" name="Freeform 621">
                <a:extLst>
                  <a:ext uri="{FF2B5EF4-FFF2-40B4-BE49-F238E27FC236}">
                    <a16:creationId xmlns:a16="http://schemas.microsoft.com/office/drawing/2014/main" id="{C68E732C-8913-416C-936E-17AD654922B7}"/>
                  </a:ext>
                </a:extLst>
              </p:cNvPr>
              <p:cNvSpPr>
                <a:spLocks/>
              </p:cNvSpPr>
              <p:nvPr userDrawn="1"/>
            </p:nvSpPr>
            <p:spPr bwMode="auto">
              <a:xfrm>
                <a:off x="4038" y="5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3" name="Freeform 622">
                <a:extLst>
                  <a:ext uri="{FF2B5EF4-FFF2-40B4-BE49-F238E27FC236}">
                    <a16:creationId xmlns:a16="http://schemas.microsoft.com/office/drawing/2014/main" id="{F00FF11E-D8C1-48D2-9E25-95B707BE070D}"/>
                  </a:ext>
                </a:extLst>
              </p:cNvPr>
              <p:cNvSpPr>
                <a:spLocks/>
              </p:cNvSpPr>
              <p:nvPr userDrawn="1"/>
            </p:nvSpPr>
            <p:spPr bwMode="auto">
              <a:xfrm>
                <a:off x="4082" y="44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4" name="Freeform 623">
                <a:extLst>
                  <a:ext uri="{FF2B5EF4-FFF2-40B4-BE49-F238E27FC236}">
                    <a16:creationId xmlns:a16="http://schemas.microsoft.com/office/drawing/2014/main" id="{1B7FAA1A-712F-4580-A988-C55C6D27F44A}"/>
                  </a:ext>
                </a:extLst>
              </p:cNvPr>
              <p:cNvSpPr>
                <a:spLocks/>
              </p:cNvSpPr>
              <p:nvPr userDrawn="1"/>
            </p:nvSpPr>
            <p:spPr bwMode="auto">
              <a:xfrm>
                <a:off x="4212" y="28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5" name="Freeform 624">
                <a:extLst>
                  <a:ext uri="{FF2B5EF4-FFF2-40B4-BE49-F238E27FC236}">
                    <a16:creationId xmlns:a16="http://schemas.microsoft.com/office/drawing/2014/main" id="{4C50D8D0-9197-4584-BFC8-4F9E533F6B6D}"/>
                  </a:ext>
                </a:extLst>
              </p:cNvPr>
              <p:cNvSpPr>
                <a:spLocks/>
              </p:cNvSpPr>
              <p:nvPr userDrawn="1"/>
            </p:nvSpPr>
            <p:spPr bwMode="auto">
              <a:xfrm>
                <a:off x="4197" y="26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6" name="Freeform 625">
                <a:extLst>
                  <a:ext uri="{FF2B5EF4-FFF2-40B4-BE49-F238E27FC236}">
                    <a16:creationId xmlns:a16="http://schemas.microsoft.com/office/drawing/2014/main" id="{06F0936D-302A-46B3-AC1C-EE2EDDDD21B8}"/>
                  </a:ext>
                </a:extLst>
              </p:cNvPr>
              <p:cNvSpPr>
                <a:spLocks/>
              </p:cNvSpPr>
              <p:nvPr userDrawn="1"/>
            </p:nvSpPr>
            <p:spPr bwMode="auto">
              <a:xfrm>
                <a:off x="4296" y="25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7" name="Freeform 626">
                <a:extLst>
                  <a:ext uri="{FF2B5EF4-FFF2-40B4-BE49-F238E27FC236}">
                    <a16:creationId xmlns:a16="http://schemas.microsoft.com/office/drawing/2014/main" id="{B75614FB-63E1-4AF1-9BCA-2D5F1812524A}"/>
                  </a:ext>
                </a:extLst>
              </p:cNvPr>
              <p:cNvSpPr>
                <a:spLocks/>
              </p:cNvSpPr>
              <p:nvPr userDrawn="1"/>
            </p:nvSpPr>
            <p:spPr bwMode="auto">
              <a:xfrm>
                <a:off x="4212"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8" name="Freeform 627">
                <a:extLst>
                  <a:ext uri="{FF2B5EF4-FFF2-40B4-BE49-F238E27FC236}">
                    <a16:creationId xmlns:a16="http://schemas.microsoft.com/office/drawing/2014/main" id="{B903BD25-960E-41F5-9D0C-1F4892B458B5}"/>
                  </a:ext>
                </a:extLst>
              </p:cNvPr>
              <p:cNvSpPr>
                <a:spLocks/>
              </p:cNvSpPr>
              <p:nvPr userDrawn="1"/>
            </p:nvSpPr>
            <p:spPr bwMode="auto">
              <a:xfrm>
                <a:off x="4212"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9" name="Freeform 628">
                <a:extLst>
                  <a:ext uri="{FF2B5EF4-FFF2-40B4-BE49-F238E27FC236}">
                    <a16:creationId xmlns:a16="http://schemas.microsoft.com/office/drawing/2014/main" id="{A6F67CF1-B393-4FB5-B580-72643F3BFC24}"/>
                  </a:ext>
                </a:extLst>
              </p:cNvPr>
              <p:cNvSpPr>
                <a:spLocks/>
              </p:cNvSpPr>
              <p:nvPr userDrawn="1"/>
            </p:nvSpPr>
            <p:spPr bwMode="auto">
              <a:xfrm>
                <a:off x="4212" y="28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0" name="Freeform 629">
                <a:extLst>
                  <a:ext uri="{FF2B5EF4-FFF2-40B4-BE49-F238E27FC236}">
                    <a16:creationId xmlns:a16="http://schemas.microsoft.com/office/drawing/2014/main" id="{1426C08A-CD51-49CB-B9E5-00EC9A71A75A}"/>
                  </a:ext>
                </a:extLst>
              </p:cNvPr>
              <p:cNvSpPr>
                <a:spLocks/>
              </p:cNvSpPr>
              <p:nvPr userDrawn="1"/>
            </p:nvSpPr>
            <p:spPr bwMode="auto">
              <a:xfrm>
                <a:off x="4137" y="67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1" name="Rectangle 630">
                <a:extLst>
                  <a:ext uri="{FF2B5EF4-FFF2-40B4-BE49-F238E27FC236}">
                    <a16:creationId xmlns:a16="http://schemas.microsoft.com/office/drawing/2014/main" id="{0B822F19-7163-4236-B026-3037AE904725}"/>
                  </a:ext>
                </a:extLst>
              </p:cNvPr>
              <p:cNvSpPr>
                <a:spLocks noChangeArrowheads="1"/>
              </p:cNvSpPr>
              <p:nvPr userDrawn="1"/>
            </p:nvSpPr>
            <p:spPr bwMode="auto">
              <a:xfrm>
                <a:off x="4406" y="3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2" name="Freeform 631">
                <a:extLst>
                  <a:ext uri="{FF2B5EF4-FFF2-40B4-BE49-F238E27FC236}">
                    <a16:creationId xmlns:a16="http://schemas.microsoft.com/office/drawing/2014/main" id="{83F4D1EE-FFF8-49E2-A848-A37311C76173}"/>
                  </a:ext>
                </a:extLst>
              </p:cNvPr>
              <p:cNvSpPr>
                <a:spLocks/>
              </p:cNvSpPr>
              <p:nvPr userDrawn="1"/>
            </p:nvSpPr>
            <p:spPr bwMode="auto">
              <a:xfrm>
                <a:off x="4396" y="363"/>
                <a:ext cx="15" cy="5"/>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2" y="0"/>
                    </a:cubicBezTo>
                    <a:cubicBezTo>
                      <a:pt x="0" y="1"/>
                      <a:pt x="0" y="1"/>
                      <a:pt x="0" y="1"/>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3" name="Freeform 632">
                <a:extLst>
                  <a:ext uri="{FF2B5EF4-FFF2-40B4-BE49-F238E27FC236}">
                    <a16:creationId xmlns:a16="http://schemas.microsoft.com/office/drawing/2014/main" id="{0C5D9852-EC7D-4464-88B9-640655C38E30}"/>
                  </a:ext>
                </a:extLst>
              </p:cNvPr>
              <p:cNvSpPr>
                <a:spLocks noEditPoints="1"/>
              </p:cNvSpPr>
              <p:nvPr userDrawn="1"/>
            </p:nvSpPr>
            <p:spPr bwMode="auto">
              <a:xfrm>
                <a:off x="4038" y="233"/>
                <a:ext cx="383" cy="475"/>
              </a:xfrm>
              <a:custGeom>
                <a:avLst/>
                <a:gdLst>
                  <a:gd name="T0" fmla="*/ 63 w 77"/>
                  <a:gd name="T1" fmla="*/ 80 h 95"/>
                  <a:gd name="T2" fmla="*/ 67 w 77"/>
                  <a:gd name="T3" fmla="*/ 74 h 95"/>
                  <a:gd name="T4" fmla="*/ 69 w 77"/>
                  <a:gd name="T5" fmla="*/ 71 h 95"/>
                  <a:gd name="T6" fmla="*/ 71 w 77"/>
                  <a:gd name="T7" fmla="*/ 66 h 95"/>
                  <a:gd name="T8" fmla="*/ 74 w 77"/>
                  <a:gd name="T9" fmla="*/ 59 h 95"/>
                  <a:gd name="T10" fmla="*/ 72 w 77"/>
                  <a:gd name="T11" fmla="*/ 48 h 95"/>
                  <a:gd name="T12" fmla="*/ 72 w 77"/>
                  <a:gd name="T13" fmla="*/ 48 h 95"/>
                  <a:gd name="T14" fmla="*/ 75 w 77"/>
                  <a:gd name="T15" fmla="*/ 48 h 95"/>
                  <a:gd name="T16" fmla="*/ 76 w 77"/>
                  <a:gd name="T17" fmla="*/ 42 h 95"/>
                  <a:gd name="T18" fmla="*/ 75 w 77"/>
                  <a:gd name="T19" fmla="*/ 36 h 95"/>
                  <a:gd name="T20" fmla="*/ 69 w 77"/>
                  <a:gd name="T21" fmla="*/ 27 h 95"/>
                  <a:gd name="T22" fmla="*/ 73 w 77"/>
                  <a:gd name="T23" fmla="*/ 22 h 95"/>
                  <a:gd name="T24" fmla="*/ 67 w 77"/>
                  <a:gd name="T25" fmla="*/ 16 h 95"/>
                  <a:gd name="T26" fmla="*/ 69 w 77"/>
                  <a:gd name="T27" fmla="*/ 13 h 95"/>
                  <a:gd name="T28" fmla="*/ 68 w 77"/>
                  <a:gd name="T29" fmla="*/ 11 h 95"/>
                  <a:gd name="T30" fmla="*/ 61 w 77"/>
                  <a:gd name="T31" fmla="*/ 4 h 95"/>
                  <a:gd name="T32" fmla="*/ 56 w 77"/>
                  <a:gd name="T33" fmla="*/ 4 h 95"/>
                  <a:gd name="T34" fmla="*/ 46 w 77"/>
                  <a:gd name="T35" fmla="*/ 2 h 95"/>
                  <a:gd name="T36" fmla="*/ 38 w 77"/>
                  <a:gd name="T37" fmla="*/ 7 h 95"/>
                  <a:gd name="T38" fmla="*/ 34 w 77"/>
                  <a:gd name="T39" fmla="*/ 6 h 95"/>
                  <a:gd name="T40" fmla="*/ 30 w 77"/>
                  <a:gd name="T41" fmla="*/ 9 h 95"/>
                  <a:gd name="T42" fmla="*/ 35 w 77"/>
                  <a:gd name="T43" fmla="*/ 11 h 95"/>
                  <a:gd name="T44" fmla="*/ 36 w 77"/>
                  <a:gd name="T45" fmla="*/ 8 h 95"/>
                  <a:gd name="T46" fmla="*/ 41 w 77"/>
                  <a:gd name="T47" fmla="*/ 9 h 95"/>
                  <a:gd name="T48" fmla="*/ 50 w 77"/>
                  <a:gd name="T49" fmla="*/ 10 h 95"/>
                  <a:gd name="T50" fmla="*/ 59 w 77"/>
                  <a:gd name="T51" fmla="*/ 14 h 95"/>
                  <a:gd name="T52" fmla="*/ 62 w 77"/>
                  <a:gd name="T53" fmla="*/ 20 h 95"/>
                  <a:gd name="T54" fmla="*/ 65 w 77"/>
                  <a:gd name="T55" fmla="*/ 21 h 95"/>
                  <a:gd name="T56" fmla="*/ 68 w 77"/>
                  <a:gd name="T57" fmla="*/ 27 h 95"/>
                  <a:gd name="T58" fmla="*/ 69 w 77"/>
                  <a:gd name="T59" fmla="*/ 41 h 95"/>
                  <a:gd name="T60" fmla="*/ 69 w 77"/>
                  <a:gd name="T61" fmla="*/ 47 h 95"/>
                  <a:gd name="T62" fmla="*/ 68 w 77"/>
                  <a:gd name="T63" fmla="*/ 54 h 95"/>
                  <a:gd name="T64" fmla="*/ 66 w 77"/>
                  <a:gd name="T65" fmla="*/ 62 h 95"/>
                  <a:gd name="T66" fmla="*/ 61 w 77"/>
                  <a:gd name="T67" fmla="*/ 68 h 95"/>
                  <a:gd name="T68" fmla="*/ 53 w 77"/>
                  <a:gd name="T69" fmla="*/ 78 h 95"/>
                  <a:gd name="T70" fmla="*/ 43 w 77"/>
                  <a:gd name="T71" fmla="*/ 84 h 95"/>
                  <a:gd name="T72" fmla="*/ 36 w 77"/>
                  <a:gd name="T73" fmla="*/ 88 h 95"/>
                  <a:gd name="T74" fmla="*/ 24 w 77"/>
                  <a:gd name="T75" fmla="*/ 84 h 95"/>
                  <a:gd name="T76" fmla="*/ 21 w 77"/>
                  <a:gd name="T77" fmla="*/ 81 h 95"/>
                  <a:gd name="T78" fmla="*/ 13 w 77"/>
                  <a:gd name="T79" fmla="*/ 74 h 95"/>
                  <a:gd name="T80" fmla="*/ 10 w 77"/>
                  <a:gd name="T81" fmla="*/ 62 h 95"/>
                  <a:gd name="T82" fmla="*/ 10 w 77"/>
                  <a:gd name="T83" fmla="*/ 45 h 95"/>
                  <a:gd name="T84" fmla="*/ 9 w 77"/>
                  <a:gd name="T85" fmla="*/ 40 h 95"/>
                  <a:gd name="T86" fmla="*/ 0 w 77"/>
                  <a:gd name="T87" fmla="*/ 54 h 95"/>
                  <a:gd name="T88" fmla="*/ 1 w 77"/>
                  <a:gd name="T89" fmla="*/ 60 h 95"/>
                  <a:gd name="T90" fmla="*/ 2 w 77"/>
                  <a:gd name="T91" fmla="*/ 68 h 95"/>
                  <a:gd name="T92" fmla="*/ 7 w 77"/>
                  <a:gd name="T93" fmla="*/ 78 h 95"/>
                  <a:gd name="T94" fmla="*/ 13 w 77"/>
                  <a:gd name="T95" fmla="*/ 84 h 95"/>
                  <a:gd name="T96" fmla="*/ 18 w 77"/>
                  <a:gd name="T97" fmla="*/ 88 h 95"/>
                  <a:gd name="T98" fmla="*/ 23 w 77"/>
                  <a:gd name="T99" fmla="*/ 91 h 95"/>
                  <a:gd name="T100" fmla="*/ 30 w 77"/>
                  <a:gd name="T101" fmla="*/ 95 h 95"/>
                  <a:gd name="T102" fmla="*/ 37 w 77"/>
                  <a:gd name="T103" fmla="*/ 93 h 95"/>
                  <a:gd name="T104" fmla="*/ 42 w 77"/>
                  <a:gd name="T105" fmla="*/ 92 h 95"/>
                  <a:gd name="T106" fmla="*/ 44 w 77"/>
                  <a:gd name="T107" fmla="*/ 93 h 95"/>
                  <a:gd name="T108" fmla="*/ 52 w 77"/>
                  <a:gd name="T109" fmla="*/ 89 h 95"/>
                  <a:gd name="T110" fmla="*/ 60 w 77"/>
                  <a:gd name="T111" fmla="*/ 83 h 95"/>
                  <a:gd name="T112" fmla="*/ 74 w 77"/>
                  <a:gd name="T113" fmla="*/ 46 h 95"/>
                  <a:gd name="T114" fmla="*/ 38 w 77"/>
                  <a:gd name="T115" fmla="*/ 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95">
                    <a:moveTo>
                      <a:pt x="60" y="83"/>
                    </a:moveTo>
                    <a:cubicBezTo>
                      <a:pt x="61" y="83"/>
                      <a:pt x="61" y="83"/>
                      <a:pt x="61" y="83"/>
                    </a:cubicBezTo>
                    <a:cubicBezTo>
                      <a:pt x="61" y="85"/>
                      <a:pt x="60" y="85"/>
                      <a:pt x="62" y="85"/>
                    </a:cubicBezTo>
                    <a:cubicBezTo>
                      <a:pt x="60" y="83"/>
                      <a:pt x="64" y="82"/>
                      <a:pt x="62" y="80"/>
                    </a:cubicBezTo>
                    <a:cubicBezTo>
                      <a:pt x="63" y="79"/>
                      <a:pt x="63" y="79"/>
                      <a:pt x="63" y="79"/>
                    </a:cubicBezTo>
                    <a:cubicBezTo>
                      <a:pt x="63" y="80"/>
                      <a:pt x="63" y="80"/>
                      <a:pt x="63" y="80"/>
                    </a:cubicBezTo>
                    <a:cubicBezTo>
                      <a:pt x="65" y="80"/>
                      <a:pt x="62" y="78"/>
                      <a:pt x="64" y="77"/>
                    </a:cubicBezTo>
                    <a:cubicBezTo>
                      <a:pt x="64" y="76"/>
                      <a:pt x="65" y="76"/>
                      <a:pt x="65" y="77"/>
                    </a:cubicBezTo>
                    <a:cubicBezTo>
                      <a:pt x="65" y="75"/>
                      <a:pt x="65" y="75"/>
                      <a:pt x="65" y="75"/>
                    </a:cubicBezTo>
                    <a:cubicBezTo>
                      <a:pt x="65" y="75"/>
                      <a:pt x="66" y="75"/>
                      <a:pt x="65" y="76"/>
                    </a:cubicBezTo>
                    <a:cubicBezTo>
                      <a:pt x="67" y="74"/>
                      <a:pt x="67" y="74"/>
                      <a:pt x="67" y="74"/>
                    </a:cubicBezTo>
                    <a:cubicBezTo>
                      <a:pt x="67" y="74"/>
                      <a:pt x="67" y="74"/>
                      <a:pt x="67" y="74"/>
                    </a:cubicBezTo>
                    <a:cubicBezTo>
                      <a:pt x="66" y="73"/>
                      <a:pt x="66" y="72"/>
                      <a:pt x="66" y="72"/>
                    </a:cubicBezTo>
                    <a:cubicBezTo>
                      <a:pt x="67" y="72"/>
                      <a:pt x="66" y="72"/>
                      <a:pt x="67" y="72"/>
                    </a:cubicBezTo>
                    <a:cubicBezTo>
                      <a:pt x="67" y="71"/>
                      <a:pt x="67" y="71"/>
                      <a:pt x="67" y="71"/>
                    </a:cubicBezTo>
                    <a:cubicBezTo>
                      <a:pt x="67" y="71"/>
                      <a:pt x="68" y="72"/>
                      <a:pt x="67" y="73"/>
                    </a:cubicBezTo>
                    <a:cubicBezTo>
                      <a:pt x="70" y="73"/>
                      <a:pt x="67" y="72"/>
                      <a:pt x="70" y="70"/>
                    </a:cubicBezTo>
                    <a:cubicBezTo>
                      <a:pt x="69" y="71"/>
                      <a:pt x="69" y="71"/>
                      <a:pt x="69" y="71"/>
                    </a:cubicBezTo>
                    <a:cubicBezTo>
                      <a:pt x="71" y="72"/>
                      <a:pt x="71" y="71"/>
                      <a:pt x="72" y="70"/>
                    </a:cubicBezTo>
                    <a:cubicBezTo>
                      <a:pt x="72" y="70"/>
                      <a:pt x="69" y="71"/>
                      <a:pt x="69" y="69"/>
                    </a:cubicBezTo>
                    <a:cubicBezTo>
                      <a:pt x="69" y="69"/>
                      <a:pt x="70" y="69"/>
                      <a:pt x="70" y="68"/>
                    </a:cubicBezTo>
                    <a:cubicBezTo>
                      <a:pt x="70" y="68"/>
                      <a:pt x="70" y="68"/>
                      <a:pt x="71" y="67"/>
                    </a:cubicBezTo>
                    <a:cubicBezTo>
                      <a:pt x="72" y="68"/>
                      <a:pt x="72" y="68"/>
                      <a:pt x="72" y="68"/>
                    </a:cubicBezTo>
                    <a:cubicBezTo>
                      <a:pt x="72" y="67"/>
                      <a:pt x="71" y="66"/>
                      <a:pt x="71" y="66"/>
                    </a:cubicBezTo>
                    <a:cubicBezTo>
                      <a:pt x="72" y="65"/>
                      <a:pt x="73" y="65"/>
                      <a:pt x="73" y="65"/>
                    </a:cubicBezTo>
                    <a:cubicBezTo>
                      <a:pt x="74" y="64"/>
                      <a:pt x="72" y="65"/>
                      <a:pt x="72" y="64"/>
                    </a:cubicBezTo>
                    <a:cubicBezTo>
                      <a:pt x="73" y="63"/>
                      <a:pt x="73" y="61"/>
                      <a:pt x="73" y="60"/>
                    </a:cubicBezTo>
                    <a:cubicBezTo>
                      <a:pt x="73" y="59"/>
                      <a:pt x="73" y="60"/>
                      <a:pt x="74" y="60"/>
                    </a:cubicBezTo>
                    <a:cubicBezTo>
                      <a:pt x="73" y="59"/>
                      <a:pt x="73" y="59"/>
                      <a:pt x="73" y="59"/>
                    </a:cubicBezTo>
                    <a:cubicBezTo>
                      <a:pt x="73" y="59"/>
                      <a:pt x="73" y="59"/>
                      <a:pt x="74" y="59"/>
                    </a:cubicBezTo>
                    <a:cubicBezTo>
                      <a:pt x="73" y="58"/>
                      <a:pt x="72" y="58"/>
                      <a:pt x="72" y="57"/>
                    </a:cubicBezTo>
                    <a:cubicBezTo>
                      <a:pt x="71" y="57"/>
                      <a:pt x="75" y="56"/>
                      <a:pt x="74" y="54"/>
                    </a:cubicBezTo>
                    <a:cubicBezTo>
                      <a:pt x="74" y="54"/>
                      <a:pt x="75" y="54"/>
                      <a:pt x="75" y="54"/>
                    </a:cubicBezTo>
                    <a:cubicBezTo>
                      <a:pt x="74" y="52"/>
                      <a:pt x="75" y="53"/>
                      <a:pt x="74" y="51"/>
                    </a:cubicBezTo>
                    <a:cubicBezTo>
                      <a:pt x="75" y="50"/>
                      <a:pt x="75" y="50"/>
                      <a:pt x="75" y="50"/>
                    </a:cubicBezTo>
                    <a:cubicBezTo>
                      <a:pt x="73" y="50"/>
                      <a:pt x="73" y="49"/>
                      <a:pt x="72" y="48"/>
                    </a:cubicBezTo>
                    <a:cubicBezTo>
                      <a:pt x="71" y="48"/>
                      <a:pt x="71" y="48"/>
                      <a:pt x="71" y="49"/>
                    </a:cubicBezTo>
                    <a:cubicBezTo>
                      <a:pt x="70" y="47"/>
                      <a:pt x="70" y="47"/>
                      <a:pt x="70" y="47"/>
                    </a:cubicBezTo>
                    <a:cubicBezTo>
                      <a:pt x="70" y="47"/>
                      <a:pt x="71" y="47"/>
                      <a:pt x="71" y="47"/>
                    </a:cubicBezTo>
                    <a:cubicBezTo>
                      <a:pt x="71" y="47"/>
                      <a:pt x="71" y="47"/>
                      <a:pt x="71" y="47"/>
                    </a:cubicBezTo>
                    <a:cubicBezTo>
                      <a:pt x="72" y="46"/>
                      <a:pt x="72" y="47"/>
                      <a:pt x="73" y="47"/>
                    </a:cubicBezTo>
                    <a:cubicBezTo>
                      <a:pt x="73" y="48"/>
                      <a:pt x="72" y="48"/>
                      <a:pt x="72" y="48"/>
                    </a:cubicBezTo>
                    <a:cubicBezTo>
                      <a:pt x="73" y="48"/>
                      <a:pt x="74" y="49"/>
                      <a:pt x="74" y="49"/>
                    </a:cubicBezTo>
                    <a:cubicBezTo>
                      <a:pt x="74" y="49"/>
                      <a:pt x="74" y="49"/>
                      <a:pt x="74" y="48"/>
                    </a:cubicBezTo>
                    <a:cubicBezTo>
                      <a:pt x="74" y="48"/>
                      <a:pt x="74" y="49"/>
                      <a:pt x="75" y="48"/>
                    </a:cubicBezTo>
                    <a:cubicBezTo>
                      <a:pt x="75" y="48"/>
                      <a:pt x="74" y="48"/>
                      <a:pt x="74" y="48"/>
                    </a:cubicBezTo>
                    <a:cubicBezTo>
                      <a:pt x="76" y="48"/>
                      <a:pt x="76" y="48"/>
                      <a:pt x="76" y="48"/>
                    </a:cubicBezTo>
                    <a:cubicBezTo>
                      <a:pt x="75" y="48"/>
                      <a:pt x="75" y="48"/>
                      <a:pt x="75" y="48"/>
                    </a:cubicBezTo>
                    <a:cubicBezTo>
                      <a:pt x="75" y="48"/>
                      <a:pt x="76" y="45"/>
                      <a:pt x="76" y="45"/>
                    </a:cubicBezTo>
                    <a:cubicBezTo>
                      <a:pt x="75" y="44"/>
                      <a:pt x="73" y="42"/>
                      <a:pt x="72" y="40"/>
                    </a:cubicBezTo>
                    <a:cubicBezTo>
                      <a:pt x="73" y="40"/>
                      <a:pt x="74" y="40"/>
                      <a:pt x="75" y="40"/>
                    </a:cubicBezTo>
                    <a:cubicBezTo>
                      <a:pt x="74" y="41"/>
                      <a:pt x="76" y="42"/>
                      <a:pt x="76" y="43"/>
                    </a:cubicBezTo>
                    <a:cubicBezTo>
                      <a:pt x="76" y="43"/>
                      <a:pt x="76" y="43"/>
                      <a:pt x="76" y="43"/>
                    </a:cubicBezTo>
                    <a:cubicBezTo>
                      <a:pt x="76" y="43"/>
                      <a:pt x="76" y="42"/>
                      <a:pt x="76" y="42"/>
                    </a:cubicBezTo>
                    <a:cubicBezTo>
                      <a:pt x="76" y="41"/>
                      <a:pt x="75" y="41"/>
                      <a:pt x="75" y="41"/>
                    </a:cubicBezTo>
                    <a:cubicBezTo>
                      <a:pt x="76" y="41"/>
                      <a:pt x="76" y="40"/>
                      <a:pt x="77" y="39"/>
                    </a:cubicBezTo>
                    <a:cubicBezTo>
                      <a:pt x="75" y="40"/>
                      <a:pt x="75" y="38"/>
                      <a:pt x="74" y="37"/>
                    </a:cubicBezTo>
                    <a:cubicBezTo>
                      <a:pt x="75" y="37"/>
                      <a:pt x="76" y="37"/>
                      <a:pt x="76" y="38"/>
                    </a:cubicBezTo>
                    <a:cubicBezTo>
                      <a:pt x="77" y="37"/>
                      <a:pt x="73" y="37"/>
                      <a:pt x="74" y="35"/>
                    </a:cubicBezTo>
                    <a:cubicBezTo>
                      <a:pt x="75" y="36"/>
                      <a:pt x="74" y="36"/>
                      <a:pt x="75" y="36"/>
                    </a:cubicBezTo>
                    <a:cubicBezTo>
                      <a:pt x="74" y="35"/>
                      <a:pt x="74" y="34"/>
                      <a:pt x="75" y="34"/>
                    </a:cubicBezTo>
                    <a:cubicBezTo>
                      <a:pt x="75" y="34"/>
                      <a:pt x="75" y="34"/>
                      <a:pt x="75" y="34"/>
                    </a:cubicBezTo>
                    <a:cubicBezTo>
                      <a:pt x="75" y="32"/>
                      <a:pt x="74" y="28"/>
                      <a:pt x="72" y="29"/>
                    </a:cubicBezTo>
                    <a:cubicBezTo>
                      <a:pt x="73" y="29"/>
                      <a:pt x="75" y="28"/>
                      <a:pt x="75" y="28"/>
                    </a:cubicBezTo>
                    <a:cubicBezTo>
                      <a:pt x="75" y="28"/>
                      <a:pt x="73" y="28"/>
                      <a:pt x="72" y="27"/>
                    </a:cubicBezTo>
                    <a:cubicBezTo>
                      <a:pt x="70" y="27"/>
                      <a:pt x="69" y="27"/>
                      <a:pt x="69" y="27"/>
                    </a:cubicBezTo>
                    <a:cubicBezTo>
                      <a:pt x="70" y="27"/>
                      <a:pt x="73" y="24"/>
                      <a:pt x="74" y="26"/>
                    </a:cubicBezTo>
                    <a:cubicBezTo>
                      <a:pt x="74" y="25"/>
                      <a:pt x="74" y="25"/>
                      <a:pt x="74" y="24"/>
                    </a:cubicBezTo>
                    <a:cubicBezTo>
                      <a:pt x="74" y="24"/>
                      <a:pt x="72" y="25"/>
                      <a:pt x="72" y="25"/>
                    </a:cubicBezTo>
                    <a:cubicBezTo>
                      <a:pt x="73" y="23"/>
                      <a:pt x="72" y="24"/>
                      <a:pt x="73" y="22"/>
                    </a:cubicBezTo>
                    <a:cubicBezTo>
                      <a:pt x="73" y="23"/>
                      <a:pt x="71" y="23"/>
                      <a:pt x="70" y="22"/>
                    </a:cubicBezTo>
                    <a:cubicBezTo>
                      <a:pt x="71" y="22"/>
                      <a:pt x="73" y="21"/>
                      <a:pt x="73" y="22"/>
                    </a:cubicBezTo>
                    <a:cubicBezTo>
                      <a:pt x="73" y="22"/>
                      <a:pt x="72" y="21"/>
                      <a:pt x="71" y="21"/>
                    </a:cubicBezTo>
                    <a:cubicBezTo>
                      <a:pt x="71" y="21"/>
                      <a:pt x="70" y="21"/>
                      <a:pt x="70" y="21"/>
                    </a:cubicBezTo>
                    <a:cubicBezTo>
                      <a:pt x="71" y="21"/>
                      <a:pt x="72" y="20"/>
                      <a:pt x="72" y="19"/>
                    </a:cubicBezTo>
                    <a:cubicBezTo>
                      <a:pt x="72" y="20"/>
                      <a:pt x="72" y="18"/>
                      <a:pt x="71" y="18"/>
                    </a:cubicBezTo>
                    <a:cubicBezTo>
                      <a:pt x="71" y="18"/>
                      <a:pt x="71" y="18"/>
                      <a:pt x="71" y="18"/>
                    </a:cubicBezTo>
                    <a:cubicBezTo>
                      <a:pt x="70" y="16"/>
                      <a:pt x="67" y="18"/>
                      <a:pt x="67" y="16"/>
                    </a:cubicBezTo>
                    <a:cubicBezTo>
                      <a:pt x="67" y="16"/>
                      <a:pt x="69" y="15"/>
                      <a:pt x="69" y="14"/>
                    </a:cubicBezTo>
                    <a:cubicBezTo>
                      <a:pt x="68" y="15"/>
                      <a:pt x="63" y="16"/>
                      <a:pt x="62" y="15"/>
                    </a:cubicBezTo>
                    <a:cubicBezTo>
                      <a:pt x="62" y="15"/>
                      <a:pt x="62" y="15"/>
                      <a:pt x="62" y="15"/>
                    </a:cubicBezTo>
                    <a:cubicBezTo>
                      <a:pt x="61" y="14"/>
                      <a:pt x="61" y="14"/>
                      <a:pt x="61" y="14"/>
                    </a:cubicBezTo>
                    <a:cubicBezTo>
                      <a:pt x="61" y="14"/>
                      <a:pt x="63" y="13"/>
                      <a:pt x="65" y="13"/>
                    </a:cubicBezTo>
                    <a:cubicBezTo>
                      <a:pt x="66" y="13"/>
                      <a:pt x="68" y="13"/>
                      <a:pt x="69" y="13"/>
                    </a:cubicBezTo>
                    <a:cubicBezTo>
                      <a:pt x="69" y="12"/>
                      <a:pt x="69" y="13"/>
                      <a:pt x="68" y="12"/>
                    </a:cubicBezTo>
                    <a:cubicBezTo>
                      <a:pt x="69" y="11"/>
                      <a:pt x="69" y="12"/>
                      <a:pt x="70" y="12"/>
                    </a:cubicBezTo>
                    <a:cubicBezTo>
                      <a:pt x="70" y="12"/>
                      <a:pt x="68" y="9"/>
                      <a:pt x="68" y="9"/>
                    </a:cubicBezTo>
                    <a:cubicBezTo>
                      <a:pt x="67" y="10"/>
                      <a:pt x="66" y="9"/>
                      <a:pt x="65" y="10"/>
                    </a:cubicBezTo>
                    <a:cubicBezTo>
                      <a:pt x="65" y="10"/>
                      <a:pt x="66" y="10"/>
                      <a:pt x="67" y="10"/>
                    </a:cubicBezTo>
                    <a:cubicBezTo>
                      <a:pt x="67" y="11"/>
                      <a:pt x="68" y="11"/>
                      <a:pt x="68" y="11"/>
                    </a:cubicBezTo>
                    <a:cubicBezTo>
                      <a:pt x="67" y="12"/>
                      <a:pt x="64" y="12"/>
                      <a:pt x="63" y="11"/>
                    </a:cubicBezTo>
                    <a:cubicBezTo>
                      <a:pt x="63" y="10"/>
                      <a:pt x="65" y="9"/>
                      <a:pt x="65" y="9"/>
                    </a:cubicBezTo>
                    <a:cubicBezTo>
                      <a:pt x="65" y="9"/>
                      <a:pt x="63" y="8"/>
                      <a:pt x="63" y="8"/>
                    </a:cubicBezTo>
                    <a:cubicBezTo>
                      <a:pt x="65" y="8"/>
                      <a:pt x="65" y="8"/>
                      <a:pt x="65" y="8"/>
                    </a:cubicBezTo>
                    <a:cubicBezTo>
                      <a:pt x="64" y="7"/>
                      <a:pt x="62" y="8"/>
                      <a:pt x="62" y="6"/>
                    </a:cubicBezTo>
                    <a:cubicBezTo>
                      <a:pt x="62" y="6"/>
                      <a:pt x="62" y="4"/>
                      <a:pt x="61" y="4"/>
                    </a:cubicBezTo>
                    <a:cubicBezTo>
                      <a:pt x="61" y="6"/>
                      <a:pt x="58" y="10"/>
                      <a:pt x="57" y="11"/>
                    </a:cubicBezTo>
                    <a:cubicBezTo>
                      <a:pt x="57" y="10"/>
                      <a:pt x="56" y="8"/>
                      <a:pt x="56" y="7"/>
                    </a:cubicBezTo>
                    <a:cubicBezTo>
                      <a:pt x="56" y="6"/>
                      <a:pt x="59" y="5"/>
                      <a:pt x="59" y="4"/>
                    </a:cubicBezTo>
                    <a:cubicBezTo>
                      <a:pt x="59" y="5"/>
                      <a:pt x="58" y="5"/>
                      <a:pt x="58" y="5"/>
                    </a:cubicBezTo>
                    <a:cubicBezTo>
                      <a:pt x="57" y="4"/>
                      <a:pt x="58" y="4"/>
                      <a:pt x="57" y="4"/>
                    </a:cubicBezTo>
                    <a:cubicBezTo>
                      <a:pt x="57" y="5"/>
                      <a:pt x="56" y="2"/>
                      <a:pt x="56" y="4"/>
                    </a:cubicBezTo>
                    <a:cubicBezTo>
                      <a:pt x="55" y="4"/>
                      <a:pt x="56" y="4"/>
                      <a:pt x="55" y="3"/>
                    </a:cubicBezTo>
                    <a:cubicBezTo>
                      <a:pt x="55" y="4"/>
                      <a:pt x="52" y="5"/>
                      <a:pt x="52" y="6"/>
                    </a:cubicBezTo>
                    <a:cubicBezTo>
                      <a:pt x="52" y="5"/>
                      <a:pt x="52" y="5"/>
                      <a:pt x="52" y="5"/>
                    </a:cubicBezTo>
                    <a:cubicBezTo>
                      <a:pt x="50" y="4"/>
                      <a:pt x="49" y="3"/>
                      <a:pt x="47" y="3"/>
                    </a:cubicBezTo>
                    <a:cubicBezTo>
                      <a:pt x="47" y="2"/>
                      <a:pt x="46" y="2"/>
                      <a:pt x="47" y="1"/>
                    </a:cubicBezTo>
                    <a:cubicBezTo>
                      <a:pt x="46" y="2"/>
                      <a:pt x="46" y="2"/>
                      <a:pt x="46" y="2"/>
                    </a:cubicBezTo>
                    <a:cubicBezTo>
                      <a:pt x="45" y="1"/>
                      <a:pt x="47" y="2"/>
                      <a:pt x="46" y="0"/>
                    </a:cubicBezTo>
                    <a:cubicBezTo>
                      <a:pt x="46" y="1"/>
                      <a:pt x="45" y="1"/>
                      <a:pt x="44" y="2"/>
                    </a:cubicBezTo>
                    <a:cubicBezTo>
                      <a:pt x="44" y="3"/>
                      <a:pt x="46" y="2"/>
                      <a:pt x="46" y="2"/>
                    </a:cubicBezTo>
                    <a:cubicBezTo>
                      <a:pt x="46" y="3"/>
                      <a:pt x="45" y="5"/>
                      <a:pt x="43" y="6"/>
                    </a:cubicBezTo>
                    <a:cubicBezTo>
                      <a:pt x="42" y="6"/>
                      <a:pt x="43" y="5"/>
                      <a:pt x="42" y="5"/>
                    </a:cubicBezTo>
                    <a:cubicBezTo>
                      <a:pt x="40" y="5"/>
                      <a:pt x="41" y="8"/>
                      <a:pt x="38" y="7"/>
                    </a:cubicBezTo>
                    <a:cubicBezTo>
                      <a:pt x="37" y="6"/>
                      <a:pt x="38" y="5"/>
                      <a:pt x="38" y="4"/>
                    </a:cubicBezTo>
                    <a:cubicBezTo>
                      <a:pt x="39" y="4"/>
                      <a:pt x="39" y="5"/>
                      <a:pt x="40" y="5"/>
                    </a:cubicBezTo>
                    <a:cubicBezTo>
                      <a:pt x="39" y="4"/>
                      <a:pt x="39" y="4"/>
                      <a:pt x="39" y="4"/>
                    </a:cubicBezTo>
                    <a:cubicBezTo>
                      <a:pt x="39" y="4"/>
                      <a:pt x="40" y="3"/>
                      <a:pt x="41" y="4"/>
                    </a:cubicBezTo>
                    <a:cubicBezTo>
                      <a:pt x="40" y="3"/>
                      <a:pt x="36" y="4"/>
                      <a:pt x="34" y="4"/>
                    </a:cubicBezTo>
                    <a:cubicBezTo>
                      <a:pt x="34" y="5"/>
                      <a:pt x="33" y="5"/>
                      <a:pt x="34" y="6"/>
                    </a:cubicBezTo>
                    <a:cubicBezTo>
                      <a:pt x="34" y="5"/>
                      <a:pt x="34" y="5"/>
                      <a:pt x="34" y="5"/>
                    </a:cubicBezTo>
                    <a:cubicBezTo>
                      <a:pt x="35" y="6"/>
                      <a:pt x="33" y="7"/>
                      <a:pt x="34" y="7"/>
                    </a:cubicBezTo>
                    <a:cubicBezTo>
                      <a:pt x="34" y="8"/>
                      <a:pt x="33" y="9"/>
                      <a:pt x="32" y="9"/>
                    </a:cubicBezTo>
                    <a:cubicBezTo>
                      <a:pt x="31" y="8"/>
                      <a:pt x="31" y="8"/>
                      <a:pt x="31" y="8"/>
                    </a:cubicBezTo>
                    <a:cubicBezTo>
                      <a:pt x="32" y="8"/>
                      <a:pt x="32" y="8"/>
                      <a:pt x="33" y="8"/>
                    </a:cubicBezTo>
                    <a:cubicBezTo>
                      <a:pt x="32" y="9"/>
                      <a:pt x="30" y="7"/>
                      <a:pt x="30" y="9"/>
                    </a:cubicBezTo>
                    <a:cubicBezTo>
                      <a:pt x="32" y="9"/>
                      <a:pt x="32" y="9"/>
                      <a:pt x="32" y="9"/>
                    </a:cubicBezTo>
                    <a:cubicBezTo>
                      <a:pt x="31" y="10"/>
                      <a:pt x="31" y="12"/>
                      <a:pt x="30" y="12"/>
                    </a:cubicBezTo>
                    <a:cubicBezTo>
                      <a:pt x="31" y="13"/>
                      <a:pt x="30" y="12"/>
                      <a:pt x="31" y="13"/>
                    </a:cubicBezTo>
                    <a:cubicBezTo>
                      <a:pt x="30" y="11"/>
                      <a:pt x="33" y="11"/>
                      <a:pt x="32" y="10"/>
                    </a:cubicBezTo>
                    <a:cubicBezTo>
                      <a:pt x="33" y="11"/>
                      <a:pt x="33" y="10"/>
                      <a:pt x="35" y="11"/>
                    </a:cubicBezTo>
                    <a:cubicBezTo>
                      <a:pt x="34" y="11"/>
                      <a:pt x="34" y="11"/>
                      <a:pt x="35" y="11"/>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4" y="10"/>
                      <a:pt x="34" y="10"/>
                    </a:cubicBezTo>
                    <a:cubicBezTo>
                      <a:pt x="34" y="9"/>
                      <a:pt x="35" y="8"/>
                      <a:pt x="36" y="8"/>
                    </a:cubicBezTo>
                    <a:cubicBezTo>
                      <a:pt x="36" y="8"/>
                      <a:pt x="36" y="8"/>
                      <a:pt x="36" y="9"/>
                    </a:cubicBezTo>
                    <a:cubicBezTo>
                      <a:pt x="36" y="8"/>
                      <a:pt x="36" y="8"/>
                      <a:pt x="36" y="8"/>
                    </a:cubicBezTo>
                    <a:cubicBezTo>
                      <a:pt x="37" y="8"/>
                      <a:pt x="38" y="9"/>
                      <a:pt x="37" y="10"/>
                    </a:cubicBezTo>
                    <a:cubicBezTo>
                      <a:pt x="38" y="9"/>
                      <a:pt x="38" y="9"/>
                      <a:pt x="38" y="9"/>
                    </a:cubicBezTo>
                    <a:cubicBezTo>
                      <a:pt x="39" y="10"/>
                      <a:pt x="40" y="10"/>
                      <a:pt x="40" y="9"/>
                    </a:cubicBezTo>
                    <a:cubicBezTo>
                      <a:pt x="40" y="9"/>
                      <a:pt x="41" y="8"/>
                      <a:pt x="41" y="9"/>
                    </a:cubicBezTo>
                    <a:cubicBezTo>
                      <a:pt x="41" y="9"/>
                      <a:pt x="42" y="8"/>
                      <a:pt x="42" y="8"/>
                    </a:cubicBezTo>
                    <a:cubicBezTo>
                      <a:pt x="42" y="8"/>
                      <a:pt x="42" y="8"/>
                      <a:pt x="42" y="8"/>
                    </a:cubicBezTo>
                    <a:cubicBezTo>
                      <a:pt x="43" y="8"/>
                      <a:pt x="45" y="7"/>
                      <a:pt x="47" y="9"/>
                    </a:cubicBezTo>
                    <a:cubicBezTo>
                      <a:pt x="47" y="9"/>
                      <a:pt x="48" y="8"/>
                      <a:pt x="49" y="9"/>
                    </a:cubicBezTo>
                    <a:cubicBezTo>
                      <a:pt x="48" y="10"/>
                      <a:pt x="48" y="10"/>
                      <a:pt x="48" y="10"/>
                    </a:cubicBezTo>
                    <a:cubicBezTo>
                      <a:pt x="49" y="9"/>
                      <a:pt x="50" y="11"/>
                      <a:pt x="50" y="10"/>
                    </a:cubicBezTo>
                    <a:cubicBezTo>
                      <a:pt x="50" y="12"/>
                      <a:pt x="53" y="12"/>
                      <a:pt x="54" y="13"/>
                    </a:cubicBezTo>
                    <a:cubicBezTo>
                      <a:pt x="54" y="12"/>
                      <a:pt x="54" y="12"/>
                      <a:pt x="54" y="12"/>
                    </a:cubicBezTo>
                    <a:cubicBezTo>
                      <a:pt x="55" y="12"/>
                      <a:pt x="56" y="12"/>
                      <a:pt x="57" y="13"/>
                    </a:cubicBezTo>
                    <a:cubicBezTo>
                      <a:pt x="57" y="12"/>
                      <a:pt x="57" y="12"/>
                      <a:pt x="57" y="12"/>
                    </a:cubicBezTo>
                    <a:cubicBezTo>
                      <a:pt x="58" y="12"/>
                      <a:pt x="58" y="14"/>
                      <a:pt x="59" y="15"/>
                    </a:cubicBezTo>
                    <a:cubicBezTo>
                      <a:pt x="59" y="15"/>
                      <a:pt x="59" y="15"/>
                      <a:pt x="59" y="14"/>
                    </a:cubicBezTo>
                    <a:cubicBezTo>
                      <a:pt x="59" y="16"/>
                      <a:pt x="59" y="16"/>
                      <a:pt x="60" y="16"/>
                    </a:cubicBezTo>
                    <a:cubicBezTo>
                      <a:pt x="61" y="17"/>
                      <a:pt x="62" y="17"/>
                      <a:pt x="62" y="18"/>
                    </a:cubicBezTo>
                    <a:cubicBezTo>
                      <a:pt x="62" y="18"/>
                      <a:pt x="62" y="19"/>
                      <a:pt x="62" y="19"/>
                    </a:cubicBezTo>
                    <a:cubicBezTo>
                      <a:pt x="62" y="19"/>
                      <a:pt x="62" y="19"/>
                      <a:pt x="62" y="19"/>
                    </a:cubicBezTo>
                    <a:cubicBezTo>
                      <a:pt x="62" y="19"/>
                      <a:pt x="62" y="19"/>
                      <a:pt x="62" y="19"/>
                    </a:cubicBezTo>
                    <a:cubicBezTo>
                      <a:pt x="62" y="19"/>
                      <a:pt x="62" y="20"/>
                      <a:pt x="62" y="20"/>
                    </a:cubicBezTo>
                    <a:cubicBezTo>
                      <a:pt x="62" y="20"/>
                      <a:pt x="62" y="19"/>
                      <a:pt x="62" y="19"/>
                    </a:cubicBezTo>
                    <a:cubicBezTo>
                      <a:pt x="63" y="20"/>
                      <a:pt x="63" y="20"/>
                      <a:pt x="63" y="20"/>
                    </a:cubicBezTo>
                    <a:cubicBezTo>
                      <a:pt x="63" y="21"/>
                      <a:pt x="63" y="21"/>
                      <a:pt x="63" y="21"/>
                    </a:cubicBezTo>
                    <a:cubicBezTo>
                      <a:pt x="63" y="21"/>
                      <a:pt x="63" y="21"/>
                      <a:pt x="63" y="21"/>
                    </a:cubicBezTo>
                    <a:cubicBezTo>
                      <a:pt x="62" y="21"/>
                      <a:pt x="63" y="21"/>
                      <a:pt x="64" y="20"/>
                    </a:cubicBezTo>
                    <a:cubicBezTo>
                      <a:pt x="64" y="20"/>
                      <a:pt x="64" y="21"/>
                      <a:pt x="65" y="21"/>
                    </a:cubicBezTo>
                    <a:cubicBezTo>
                      <a:pt x="63" y="22"/>
                      <a:pt x="65" y="21"/>
                      <a:pt x="64" y="23"/>
                    </a:cubicBezTo>
                    <a:cubicBezTo>
                      <a:pt x="65" y="23"/>
                      <a:pt x="66" y="24"/>
                      <a:pt x="67" y="24"/>
                    </a:cubicBezTo>
                    <a:cubicBezTo>
                      <a:pt x="67" y="24"/>
                      <a:pt x="67" y="24"/>
                      <a:pt x="67" y="24"/>
                    </a:cubicBezTo>
                    <a:cubicBezTo>
                      <a:pt x="67" y="25"/>
                      <a:pt x="67" y="25"/>
                      <a:pt x="68" y="25"/>
                    </a:cubicBezTo>
                    <a:cubicBezTo>
                      <a:pt x="66" y="26"/>
                      <a:pt x="66" y="26"/>
                      <a:pt x="66" y="26"/>
                    </a:cubicBezTo>
                    <a:cubicBezTo>
                      <a:pt x="68" y="27"/>
                      <a:pt x="68" y="27"/>
                      <a:pt x="68" y="27"/>
                    </a:cubicBezTo>
                    <a:cubicBezTo>
                      <a:pt x="68" y="28"/>
                      <a:pt x="67" y="28"/>
                      <a:pt x="66" y="28"/>
                    </a:cubicBezTo>
                    <a:cubicBezTo>
                      <a:pt x="68" y="29"/>
                      <a:pt x="67" y="29"/>
                      <a:pt x="69" y="30"/>
                    </a:cubicBezTo>
                    <a:cubicBezTo>
                      <a:pt x="68" y="30"/>
                      <a:pt x="68" y="30"/>
                      <a:pt x="68" y="30"/>
                    </a:cubicBezTo>
                    <a:cubicBezTo>
                      <a:pt x="68" y="30"/>
                      <a:pt x="70" y="31"/>
                      <a:pt x="69" y="31"/>
                    </a:cubicBezTo>
                    <a:cubicBezTo>
                      <a:pt x="68" y="33"/>
                      <a:pt x="70" y="37"/>
                      <a:pt x="68" y="40"/>
                    </a:cubicBezTo>
                    <a:cubicBezTo>
                      <a:pt x="70" y="39"/>
                      <a:pt x="67" y="41"/>
                      <a:pt x="69" y="41"/>
                    </a:cubicBezTo>
                    <a:cubicBezTo>
                      <a:pt x="68" y="41"/>
                      <a:pt x="68" y="42"/>
                      <a:pt x="68" y="41"/>
                    </a:cubicBezTo>
                    <a:cubicBezTo>
                      <a:pt x="68" y="43"/>
                      <a:pt x="66" y="43"/>
                      <a:pt x="68" y="45"/>
                    </a:cubicBezTo>
                    <a:cubicBezTo>
                      <a:pt x="67" y="45"/>
                      <a:pt x="67" y="44"/>
                      <a:pt x="67" y="44"/>
                    </a:cubicBezTo>
                    <a:cubicBezTo>
                      <a:pt x="67" y="44"/>
                      <a:pt x="67" y="45"/>
                      <a:pt x="67" y="45"/>
                    </a:cubicBezTo>
                    <a:cubicBezTo>
                      <a:pt x="67" y="45"/>
                      <a:pt x="67" y="45"/>
                      <a:pt x="66" y="44"/>
                    </a:cubicBezTo>
                    <a:cubicBezTo>
                      <a:pt x="66" y="46"/>
                      <a:pt x="68" y="46"/>
                      <a:pt x="69" y="47"/>
                    </a:cubicBezTo>
                    <a:cubicBezTo>
                      <a:pt x="69" y="47"/>
                      <a:pt x="69" y="48"/>
                      <a:pt x="70" y="48"/>
                    </a:cubicBezTo>
                    <a:cubicBezTo>
                      <a:pt x="69" y="48"/>
                      <a:pt x="68" y="49"/>
                      <a:pt x="68" y="48"/>
                    </a:cubicBezTo>
                    <a:cubicBezTo>
                      <a:pt x="68" y="48"/>
                      <a:pt x="67" y="51"/>
                      <a:pt x="68" y="51"/>
                    </a:cubicBezTo>
                    <a:cubicBezTo>
                      <a:pt x="68" y="51"/>
                      <a:pt x="68" y="52"/>
                      <a:pt x="68" y="52"/>
                    </a:cubicBezTo>
                    <a:cubicBezTo>
                      <a:pt x="68" y="53"/>
                      <a:pt x="68" y="53"/>
                      <a:pt x="68" y="54"/>
                    </a:cubicBezTo>
                    <a:cubicBezTo>
                      <a:pt x="68" y="54"/>
                      <a:pt x="68" y="54"/>
                      <a:pt x="68" y="54"/>
                    </a:cubicBezTo>
                    <a:cubicBezTo>
                      <a:pt x="69" y="55"/>
                      <a:pt x="68" y="55"/>
                      <a:pt x="68" y="56"/>
                    </a:cubicBezTo>
                    <a:cubicBezTo>
                      <a:pt x="68" y="56"/>
                      <a:pt x="68" y="56"/>
                      <a:pt x="68" y="56"/>
                    </a:cubicBezTo>
                    <a:cubicBezTo>
                      <a:pt x="66" y="58"/>
                      <a:pt x="68" y="57"/>
                      <a:pt x="66" y="59"/>
                    </a:cubicBezTo>
                    <a:cubicBezTo>
                      <a:pt x="67" y="59"/>
                      <a:pt x="67" y="59"/>
                      <a:pt x="67" y="59"/>
                    </a:cubicBezTo>
                    <a:cubicBezTo>
                      <a:pt x="69" y="60"/>
                      <a:pt x="65" y="60"/>
                      <a:pt x="65" y="62"/>
                    </a:cubicBezTo>
                    <a:cubicBezTo>
                      <a:pt x="66" y="62"/>
                      <a:pt x="66" y="62"/>
                      <a:pt x="66" y="62"/>
                    </a:cubicBezTo>
                    <a:cubicBezTo>
                      <a:pt x="66" y="63"/>
                      <a:pt x="63" y="62"/>
                      <a:pt x="62" y="63"/>
                    </a:cubicBezTo>
                    <a:cubicBezTo>
                      <a:pt x="62" y="63"/>
                      <a:pt x="62" y="62"/>
                      <a:pt x="62" y="62"/>
                    </a:cubicBezTo>
                    <a:cubicBezTo>
                      <a:pt x="60" y="63"/>
                      <a:pt x="63" y="63"/>
                      <a:pt x="63" y="64"/>
                    </a:cubicBezTo>
                    <a:cubicBezTo>
                      <a:pt x="62" y="64"/>
                      <a:pt x="61" y="63"/>
                      <a:pt x="61" y="64"/>
                    </a:cubicBezTo>
                    <a:cubicBezTo>
                      <a:pt x="60" y="64"/>
                      <a:pt x="62" y="67"/>
                      <a:pt x="60" y="68"/>
                    </a:cubicBezTo>
                    <a:cubicBezTo>
                      <a:pt x="60" y="68"/>
                      <a:pt x="61" y="68"/>
                      <a:pt x="61" y="68"/>
                    </a:cubicBezTo>
                    <a:cubicBezTo>
                      <a:pt x="61" y="69"/>
                      <a:pt x="58" y="69"/>
                      <a:pt x="59" y="71"/>
                    </a:cubicBezTo>
                    <a:cubicBezTo>
                      <a:pt x="59" y="71"/>
                      <a:pt x="58" y="71"/>
                      <a:pt x="58" y="71"/>
                    </a:cubicBezTo>
                    <a:cubicBezTo>
                      <a:pt x="58" y="72"/>
                      <a:pt x="58" y="73"/>
                      <a:pt x="58" y="74"/>
                    </a:cubicBezTo>
                    <a:cubicBezTo>
                      <a:pt x="56" y="73"/>
                      <a:pt x="56" y="74"/>
                      <a:pt x="56" y="75"/>
                    </a:cubicBezTo>
                    <a:cubicBezTo>
                      <a:pt x="55" y="76"/>
                      <a:pt x="55" y="77"/>
                      <a:pt x="54" y="76"/>
                    </a:cubicBezTo>
                    <a:cubicBezTo>
                      <a:pt x="54" y="76"/>
                      <a:pt x="53" y="78"/>
                      <a:pt x="53" y="78"/>
                    </a:cubicBezTo>
                    <a:cubicBezTo>
                      <a:pt x="52" y="78"/>
                      <a:pt x="52" y="78"/>
                      <a:pt x="52" y="78"/>
                    </a:cubicBezTo>
                    <a:cubicBezTo>
                      <a:pt x="51" y="78"/>
                      <a:pt x="51" y="79"/>
                      <a:pt x="51" y="80"/>
                    </a:cubicBezTo>
                    <a:cubicBezTo>
                      <a:pt x="51" y="80"/>
                      <a:pt x="51" y="80"/>
                      <a:pt x="51" y="80"/>
                    </a:cubicBezTo>
                    <a:cubicBezTo>
                      <a:pt x="49" y="80"/>
                      <a:pt x="49" y="81"/>
                      <a:pt x="48" y="83"/>
                    </a:cubicBezTo>
                    <a:cubicBezTo>
                      <a:pt x="48" y="82"/>
                      <a:pt x="48" y="82"/>
                      <a:pt x="48" y="82"/>
                    </a:cubicBezTo>
                    <a:cubicBezTo>
                      <a:pt x="47" y="83"/>
                      <a:pt x="44" y="82"/>
                      <a:pt x="43" y="84"/>
                    </a:cubicBezTo>
                    <a:cubicBezTo>
                      <a:pt x="43" y="84"/>
                      <a:pt x="43" y="84"/>
                      <a:pt x="43" y="83"/>
                    </a:cubicBezTo>
                    <a:cubicBezTo>
                      <a:pt x="43" y="84"/>
                      <a:pt x="41" y="84"/>
                      <a:pt x="40" y="84"/>
                    </a:cubicBezTo>
                    <a:cubicBezTo>
                      <a:pt x="39" y="84"/>
                      <a:pt x="38" y="84"/>
                      <a:pt x="38" y="86"/>
                    </a:cubicBezTo>
                    <a:cubicBezTo>
                      <a:pt x="37" y="87"/>
                      <a:pt x="37" y="87"/>
                      <a:pt x="37" y="87"/>
                    </a:cubicBezTo>
                    <a:cubicBezTo>
                      <a:pt x="39" y="87"/>
                      <a:pt x="37" y="89"/>
                      <a:pt x="38" y="89"/>
                    </a:cubicBezTo>
                    <a:cubicBezTo>
                      <a:pt x="37" y="90"/>
                      <a:pt x="35" y="88"/>
                      <a:pt x="36" y="88"/>
                    </a:cubicBezTo>
                    <a:cubicBezTo>
                      <a:pt x="36" y="88"/>
                      <a:pt x="36" y="88"/>
                      <a:pt x="36" y="88"/>
                    </a:cubicBezTo>
                    <a:cubicBezTo>
                      <a:pt x="37" y="86"/>
                      <a:pt x="34" y="88"/>
                      <a:pt x="34" y="87"/>
                    </a:cubicBezTo>
                    <a:cubicBezTo>
                      <a:pt x="30" y="87"/>
                      <a:pt x="27" y="85"/>
                      <a:pt x="24" y="84"/>
                    </a:cubicBezTo>
                    <a:cubicBezTo>
                      <a:pt x="24" y="85"/>
                      <a:pt x="24" y="85"/>
                      <a:pt x="24" y="85"/>
                    </a:cubicBezTo>
                    <a:cubicBezTo>
                      <a:pt x="23" y="84"/>
                      <a:pt x="23" y="84"/>
                      <a:pt x="23" y="84"/>
                    </a:cubicBezTo>
                    <a:cubicBezTo>
                      <a:pt x="23" y="84"/>
                      <a:pt x="23" y="83"/>
                      <a:pt x="24" y="84"/>
                    </a:cubicBezTo>
                    <a:cubicBezTo>
                      <a:pt x="24" y="83"/>
                      <a:pt x="23" y="84"/>
                      <a:pt x="22" y="84"/>
                    </a:cubicBezTo>
                    <a:cubicBezTo>
                      <a:pt x="21" y="83"/>
                      <a:pt x="24" y="83"/>
                      <a:pt x="23" y="82"/>
                    </a:cubicBezTo>
                    <a:cubicBezTo>
                      <a:pt x="23" y="82"/>
                      <a:pt x="23" y="82"/>
                      <a:pt x="23" y="82"/>
                    </a:cubicBezTo>
                    <a:cubicBezTo>
                      <a:pt x="23" y="82"/>
                      <a:pt x="23" y="82"/>
                      <a:pt x="23" y="82"/>
                    </a:cubicBezTo>
                    <a:cubicBezTo>
                      <a:pt x="22" y="83"/>
                      <a:pt x="22" y="83"/>
                      <a:pt x="21" y="83"/>
                    </a:cubicBezTo>
                    <a:cubicBezTo>
                      <a:pt x="20" y="82"/>
                      <a:pt x="21" y="82"/>
                      <a:pt x="21" y="81"/>
                    </a:cubicBezTo>
                    <a:cubicBezTo>
                      <a:pt x="21" y="81"/>
                      <a:pt x="21" y="81"/>
                      <a:pt x="21" y="81"/>
                    </a:cubicBezTo>
                    <a:cubicBezTo>
                      <a:pt x="21" y="81"/>
                      <a:pt x="20" y="80"/>
                      <a:pt x="20" y="80"/>
                    </a:cubicBezTo>
                    <a:cubicBezTo>
                      <a:pt x="19" y="81"/>
                      <a:pt x="19" y="81"/>
                      <a:pt x="19" y="81"/>
                    </a:cubicBezTo>
                    <a:cubicBezTo>
                      <a:pt x="19" y="81"/>
                      <a:pt x="18" y="80"/>
                      <a:pt x="18" y="82"/>
                    </a:cubicBezTo>
                    <a:cubicBezTo>
                      <a:pt x="18" y="80"/>
                      <a:pt x="15" y="77"/>
                      <a:pt x="15" y="76"/>
                    </a:cubicBezTo>
                    <a:cubicBezTo>
                      <a:pt x="14" y="76"/>
                      <a:pt x="13" y="75"/>
                      <a:pt x="13" y="74"/>
                    </a:cubicBezTo>
                    <a:cubicBezTo>
                      <a:pt x="12" y="75"/>
                      <a:pt x="11" y="75"/>
                      <a:pt x="11" y="74"/>
                    </a:cubicBezTo>
                    <a:cubicBezTo>
                      <a:pt x="14" y="73"/>
                      <a:pt x="11" y="72"/>
                      <a:pt x="13" y="71"/>
                    </a:cubicBezTo>
                    <a:cubicBezTo>
                      <a:pt x="12" y="72"/>
                      <a:pt x="11" y="68"/>
                      <a:pt x="10" y="70"/>
                    </a:cubicBezTo>
                    <a:cubicBezTo>
                      <a:pt x="10" y="69"/>
                      <a:pt x="11" y="69"/>
                      <a:pt x="11" y="69"/>
                    </a:cubicBezTo>
                    <a:cubicBezTo>
                      <a:pt x="10" y="68"/>
                      <a:pt x="10" y="67"/>
                      <a:pt x="10" y="66"/>
                    </a:cubicBezTo>
                    <a:cubicBezTo>
                      <a:pt x="10" y="64"/>
                      <a:pt x="10" y="63"/>
                      <a:pt x="10" y="62"/>
                    </a:cubicBezTo>
                    <a:cubicBezTo>
                      <a:pt x="9" y="62"/>
                      <a:pt x="9" y="63"/>
                      <a:pt x="8" y="62"/>
                    </a:cubicBezTo>
                    <a:cubicBezTo>
                      <a:pt x="10" y="61"/>
                      <a:pt x="10" y="61"/>
                      <a:pt x="10" y="61"/>
                    </a:cubicBezTo>
                    <a:cubicBezTo>
                      <a:pt x="10" y="60"/>
                      <a:pt x="8" y="60"/>
                      <a:pt x="9" y="59"/>
                    </a:cubicBezTo>
                    <a:cubicBezTo>
                      <a:pt x="9" y="60"/>
                      <a:pt x="8" y="60"/>
                      <a:pt x="8" y="59"/>
                    </a:cubicBezTo>
                    <a:cubicBezTo>
                      <a:pt x="9" y="57"/>
                      <a:pt x="8" y="54"/>
                      <a:pt x="8" y="52"/>
                    </a:cubicBezTo>
                    <a:cubicBezTo>
                      <a:pt x="8" y="49"/>
                      <a:pt x="8" y="47"/>
                      <a:pt x="10" y="45"/>
                    </a:cubicBezTo>
                    <a:cubicBezTo>
                      <a:pt x="9" y="45"/>
                      <a:pt x="9" y="45"/>
                      <a:pt x="9" y="44"/>
                    </a:cubicBezTo>
                    <a:cubicBezTo>
                      <a:pt x="9" y="44"/>
                      <a:pt x="9" y="44"/>
                      <a:pt x="8" y="44"/>
                    </a:cubicBezTo>
                    <a:cubicBezTo>
                      <a:pt x="8" y="44"/>
                      <a:pt x="9" y="43"/>
                      <a:pt x="9" y="43"/>
                    </a:cubicBezTo>
                    <a:cubicBezTo>
                      <a:pt x="9" y="43"/>
                      <a:pt x="10" y="42"/>
                      <a:pt x="10" y="42"/>
                    </a:cubicBezTo>
                    <a:cubicBezTo>
                      <a:pt x="9" y="41"/>
                      <a:pt x="10" y="40"/>
                      <a:pt x="9" y="39"/>
                    </a:cubicBezTo>
                    <a:cubicBezTo>
                      <a:pt x="9" y="40"/>
                      <a:pt x="9" y="40"/>
                      <a:pt x="9" y="40"/>
                    </a:cubicBezTo>
                    <a:cubicBezTo>
                      <a:pt x="8" y="39"/>
                      <a:pt x="6" y="41"/>
                      <a:pt x="4" y="40"/>
                    </a:cubicBezTo>
                    <a:cubicBezTo>
                      <a:pt x="5" y="41"/>
                      <a:pt x="1" y="42"/>
                      <a:pt x="3" y="45"/>
                    </a:cubicBezTo>
                    <a:cubicBezTo>
                      <a:pt x="2" y="45"/>
                      <a:pt x="2" y="44"/>
                      <a:pt x="2" y="44"/>
                    </a:cubicBezTo>
                    <a:cubicBezTo>
                      <a:pt x="3" y="45"/>
                      <a:pt x="3" y="46"/>
                      <a:pt x="2" y="47"/>
                    </a:cubicBezTo>
                    <a:cubicBezTo>
                      <a:pt x="2" y="46"/>
                      <a:pt x="2" y="46"/>
                      <a:pt x="2" y="46"/>
                    </a:cubicBezTo>
                    <a:cubicBezTo>
                      <a:pt x="2" y="49"/>
                      <a:pt x="1" y="50"/>
                      <a:pt x="0" y="54"/>
                    </a:cubicBezTo>
                    <a:cubicBezTo>
                      <a:pt x="1" y="54"/>
                      <a:pt x="1" y="54"/>
                      <a:pt x="1" y="54"/>
                    </a:cubicBezTo>
                    <a:cubicBezTo>
                      <a:pt x="1" y="54"/>
                      <a:pt x="1" y="54"/>
                      <a:pt x="1" y="55"/>
                    </a:cubicBezTo>
                    <a:cubicBezTo>
                      <a:pt x="2" y="56"/>
                      <a:pt x="1" y="53"/>
                      <a:pt x="2" y="53"/>
                    </a:cubicBezTo>
                    <a:cubicBezTo>
                      <a:pt x="0" y="54"/>
                      <a:pt x="3" y="58"/>
                      <a:pt x="0" y="59"/>
                    </a:cubicBezTo>
                    <a:cubicBezTo>
                      <a:pt x="1" y="60"/>
                      <a:pt x="1" y="59"/>
                      <a:pt x="2" y="60"/>
                    </a:cubicBezTo>
                    <a:cubicBezTo>
                      <a:pt x="1" y="60"/>
                      <a:pt x="1" y="60"/>
                      <a:pt x="1" y="60"/>
                    </a:cubicBezTo>
                    <a:cubicBezTo>
                      <a:pt x="2" y="60"/>
                      <a:pt x="2" y="60"/>
                      <a:pt x="2" y="60"/>
                    </a:cubicBezTo>
                    <a:cubicBezTo>
                      <a:pt x="2" y="61"/>
                      <a:pt x="1" y="62"/>
                      <a:pt x="1" y="62"/>
                    </a:cubicBezTo>
                    <a:cubicBezTo>
                      <a:pt x="1" y="62"/>
                      <a:pt x="0" y="61"/>
                      <a:pt x="0" y="61"/>
                    </a:cubicBezTo>
                    <a:cubicBezTo>
                      <a:pt x="0" y="62"/>
                      <a:pt x="1" y="64"/>
                      <a:pt x="1" y="64"/>
                    </a:cubicBezTo>
                    <a:cubicBezTo>
                      <a:pt x="1" y="64"/>
                      <a:pt x="1" y="63"/>
                      <a:pt x="1" y="63"/>
                    </a:cubicBezTo>
                    <a:cubicBezTo>
                      <a:pt x="2" y="64"/>
                      <a:pt x="2" y="66"/>
                      <a:pt x="2" y="68"/>
                    </a:cubicBezTo>
                    <a:cubicBezTo>
                      <a:pt x="3" y="69"/>
                      <a:pt x="3" y="71"/>
                      <a:pt x="5" y="72"/>
                    </a:cubicBezTo>
                    <a:cubicBezTo>
                      <a:pt x="5" y="72"/>
                      <a:pt x="5" y="72"/>
                      <a:pt x="5" y="72"/>
                    </a:cubicBezTo>
                    <a:cubicBezTo>
                      <a:pt x="7" y="73"/>
                      <a:pt x="5" y="74"/>
                      <a:pt x="7" y="76"/>
                    </a:cubicBezTo>
                    <a:cubicBezTo>
                      <a:pt x="6" y="76"/>
                      <a:pt x="6" y="76"/>
                      <a:pt x="6" y="76"/>
                    </a:cubicBezTo>
                    <a:cubicBezTo>
                      <a:pt x="7" y="76"/>
                      <a:pt x="8" y="76"/>
                      <a:pt x="8" y="77"/>
                    </a:cubicBezTo>
                    <a:cubicBezTo>
                      <a:pt x="7" y="77"/>
                      <a:pt x="8" y="78"/>
                      <a:pt x="7" y="78"/>
                    </a:cubicBezTo>
                    <a:cubicBezTo>
                      <a:pt x="9" y="80"/>
                      <a:pt x="8" y="79"/>
                      <a:pt x="10" y="79"/>
                    </a:cubicBezTo>
                    <a:cubicBezTo>
                      <a:pt x="10" y="80"/>
                      <a:pt x="10" y="80"/>
                      <a:pt x="10" y="80"/>
                    </a:cubicBezTo>
                    <a:cubicBezTo>
                      <a:pt x="11" y="80"/>
                      <a:pt x="11" y="80"/>
                      <a:pt x="12" y="81"/>
                    </a:cubicBezTo>
                    <a:cubicBezTo>
                      <a:pt x="11" y="80"/>
                      <a:pt x="11" y="82"/>
                      <a:pt x="10" y="81"/>
                    </a:cubicBezTo>
                    <a:cubicBezTo>
                      <a:pt x="11" y="85"/>
                      <a:pt x="14" y="83"/>
                      <a:pt x="13" y="86"/>
                    </a:cubicBezTo>
                    <a:cubicBezTo>
                      <a:pt x="15" y="85"/>
                      <a:pt x="12" y="83"/>
                      <a:pt x="13" y="84"/>
                    </a:cubicBezTo>
                    <a:cubicBezTo>
                      <a:pt x="13" y="83"/>
                      <a:pt x="15" y="83"/>
                      <a:pt x="15" y="84"/>
                    </a:cubicBezTo>
                    <a:cubicBezTo>
                      <a:pt x="16" y="84"/>
                      <a:pt x="14" y="87"/>
                      <a:pt x="16" y="88"/>
                    </a:cubicBezTo>
                    <a:cubicBezTo>
                      <a:pt x="16" y="88"/>
                      <a:pt x="16" y="88"/>
                      <a:pt x="16" y="88"/>
                    </a:cubicBezTo>
                    <a:cubicBezTo>
                      <a:pt x="16" y="89"/>
                      <a:pt x="17" y="88"/>
                      <a:pt x="18" y="89"/>
                    </a:cubicBezTo>
                    <a:cubicBezTo>
                      <a:pt x="19" y="89"/>
                      <a:pt x="19" y="90"/>
                      <a:pt x="20" y="89"/>
                    </a:cubicBezTo>
                    <a:cubicBezTo>
                      <a:pt x="20" y="89"/>
                      <a:pt x="18" y="88"/>
                      <a:pt x="18" y="88"/>
                    </a:cubicBezTo>
                    <a:cubicBezTo>
                      <a:pt x="19" y="89"/>
                      <a:pt x="21" y="87"/>
                      <a:pt x="22" y="89"/>
                    </a:cubicBezTo>
                    <a:cubicBezTo>
                      <a:pt x="22" y="89"/>
                      <a:pt x="21" y="89"/>
                      <a:pt x="21" y="89"/>
                    </a:cubicBezTo>
                    <a:cubicBezTo>
                      <a:pt x="21" y="90"/>
                      <a:pt x="22" y="90"/>
                      <a:pt x="22" y="90"/>
                    </a:cubicBezTo>
                    <a:cubicBezTo>
                      <a:pt x="21" y="92"/>
                      <a:pt x="20" y="89"/>
                      <a:pt x="18" y="90"/>
                    </a:cubicBezTo>
                    <a:cubicBezTo>
                      <a:pt x="18" y="91"/>
                      <a:pt x="21" y="90"/>
                      <a:pt x="19" y="91"/>
                    </a:cubicBezTo>
                    <a:cubicBezTo>
                      <a:pt x="21" y="90"/>
                      <a:pt x="21" y="93"/>
                      <a:pt x="23" y="91"/>
                    </a:cubicBezTo>
                    <a:cubicBezTo>
                      <a:pt x="23" y="92"/>
                      <a:pt x="23" y="92"/>
                      <a:pt x="23" y="92"/>
                    </a:cubicBezTo>
                    <a:cubicBezTo>
                      <a:pt x="23" y="92"/>
                      <a:pt x="24" y="92"/>
                      <a:pt x="24" y="92"/>
                    </a:cubicBezTo>
                    <a:cubicBezTo>
                      <a:pt x="23" y="93"/>
                      <a:pt x="23" y="93"/>
                      <a:pt x="23" y="93"/>
                    </a:cubicBezTo>
                    <a:cubicBezTo>
                      <a:pt x="24" y="92"/>
                      <a:pt x="25" y="95"/>
                      <a:pt x="26" y="94"/>
                    </a:cubicBezTo>
                    <a:cubicBezTo>
                      <a:pt x="24" y="94"/>
                      <a:pt x="26" y="93"/>
                      <a:pt x="25" y="92"/>
                    </a:cubicBezTo>
                    <a:cubicBezTo>
                      <a:pt x="28" y="92"/>
                      <a:pt x="26" y="95"/>
                      <a:pt x="30" y="95"/>
                    </a:cubicBezTo>
                    <a:cubicBezTo>
                      <a:pt x="29" y="95"/>
                      <a:pt x="28" y="94"/>
                      <a:pt x="29" y="94"/>
                    </a:cubicBezTo>
                    <a:cubicBezTo>
                      <a:pt x="30" y="94"/>
                      <a:pt x="31" y="95"/>
                      <a:pt x="31" y="95"/>
                    </a:cubicBezTo>
                    <a:cubicBezTo>
                      <a:pt x="33" y="95"/>
                      <a:pt x="31" y="94"/>
                      <a:pt x="32" y="94"/>
                    </a:cubicBezTo>
                    <a:cubicBezTo>
                      <a:pt x="32" y="95"/>
                      <a:pt x="33" y="94"/>
                      <a:pt x="34" y="93"/>
                    </a:cubicBezTo>
                    <a:cubicBezTo>
                      <a:pt x="34" y="94"/>
                      <a:pt x="34" y="94"/>
                      <a:pt x="34" y="94"/>
                    </a:cubicBezTo>
                    <a:cubicBezTo>
                      <a:pt x="36" y="95"/>
                      <a:pt x="34" y="92"/>
                      <a:pt x="37" y="93"/>
                    </a:cubicBezTo>
                    <a:cubicBezTo>
                      <a:pt x="36" y="94"/>
                      <a:pt x="36" y="94"/>
                      <a:pt x="36" y="94"/>
                    </a:cubicBezTo>
                    <a:cubicBezTo>
                      <a:pt x="37" y="94"/>
                      <a:pt x="37" y="94"/>
                      <a:pt x="37" y="94"/>
                    </a:cubicBezTo>
                    <a:cubicBezTo>
                      <a:pt x="37" y="95"/>
                      <a:pt x="37" y="95"/>
                      <a:pt x="37" y="95"/>
                    </a:cubicBezTo>
                    <a:cubicBezTo>
                      <a:pt x="38" y="94"/>
                      <a:pt x="38" y="94"/>
                      <a:pt x="40" y="94"/>
                    </a:cubicBezTo>
                    <a:cubicBezTo>
                      <a:pt x="39" y="93"/>
                      <a:pt x="40" y="92"/>
                      <a:pt x="41" y="92"/>
                    </a:cubicBezTo>
                    <a:cubicBezTo>
                      <a:pt x="41" y="92"/>
                      <a:pt x="40" y="93"/>
                      <a:pt x="42" y="92"/>
                    </a:cubicBezTo>
                    <a:cubicBezTo>
                      <a:pt x="42" y="93"/>
                      <a:pt x="41" y="94"/>
                      <a:pt x="41" y="93"/>
                    </a:cubicBezTo>
                    <a:cubicBezTo>
                      <a:pt x="41" y="94"/>
                      <a:pt x="40" y="94"/>
                      <a:pt x="40" y="94"/>
                    </a:cubicBezTo>
                    <a:cubicBezTo>
                      <a:pt x="41" y="95"/>
                      <a:pt x="42" y="94"/>
                      <a:pt x="43" y="94"/>
                    </a:cubicBezTo>
                    <a:cubicBezTo>
                      <a:pt x="43" y="94"/>
                      <a:pt x="43" y="94"/>
                      <a:pt x="42" y="94"/>
                    </a:cubicBezTo>
                    <a:cubicBezTo>
                      <a:pt x="44" y="92"/>
                      <a:pt x="44" y="92"/>
                      <a:pt x="44" y="92"/>
                    </a:cubicBezTo>
                    <a:cubicBezTo>
                      <a:pt x="45" y="92"/>
                      <a:pt x="44" y="92"/>
                      <a:pt x="44" y="93"/>
                    </a:cubicBezTo>
                    <a:cubicBezTo>
                      <a:pt x="45" y="92"/>
                      <a:pt x="45" y="92"/>
                      <a:pt x="45" y="91"/>
                    </a:cubicBezTo>
                    <a:cubicBezTo>
                      <a:pt x="45" y="92"/>
                      <a:pt x="46" y="93"/>
                      <a:pt x="45" y="94"/>
                    </a:cubicBezTo>
                    <a:cubicBezTo>
                      <a:pt x="47" y="92"/>
                      <a:pt x="47" y="92"/>
                      <a:pt x="47" y="92"/>
                    </a:cubicBezTo>
                    <a:cubicBezTo>
                      <a:pt x="47" y="92"/>
                      <a:pt x="48" y="92"/>
                      <a:pt x="48" y="93"/>
                    </a:cubicBezTo>
                    <a:cubicBezTo>
                      <a:pt x="49" y="93"/>
                      <a:pt x="50" y="90"/>
                      <a:pt x="52" y="90"/>
                    </a:cubicBezTo>
                    <a:cubicBezTo>
                      <a:pt x="52" y="90"/>
                      <a:pt x="52" y="89"/>
                      <a:pt x="52" y="89"/>
                    </a:cubicBezTo>
                    <a:cubicBezTo>
                      <a:pt x="53" y="89"/>
                      <a:pt x="55" y="89"/>
                      <a:pt x="56" y="87"/>
                    </a:cubicBezTo>
                    <a:cubicBezTo>
                      <a:pt x="57" y="87"/>
                      <a:pt x="57" y="87"/>
                      <a:pt x="57" y="87"/>
                    </a:cubicBezTo>
                    <a:cubicBezTo>
                      <a:pt x="58" y="86"/>
                      <a:pt x="55" y="87"/>
                      <a:pt x="57" y="85"/>
                    </a:cubicBezTo>
                    <a:cubicBezTo>
                      <a:pt x="58" y="83"/>
                      <a:pt x="58" y="85"/>
                      <a:pt x="59" y="85"/>
                    </a:cubicBezTo>
                    <a:cubicBezTo>
                      <a:pt x="59" y="84"/>
                      <a:pt x="59" y="82"/>
                      <a:pt x="61" y="82"/>
                    </a:cubicBezTo>
                    <a:cubicBezTo>
                      <a:pt x="60" y="82"/>
                      <a:pt x="60" y="83"/>
                      <a:pt x="60" y="83"/>
                    </a:cubicBezTo>
                    <a:close/>
                    <a:moveTo>
                      <a:pt x="69" y="70"/>
                    </a:moveTo>
                    <a:cubicBezTo>
                      <a:pt x="69" y="70"/>
                      <a:pt x="69" y="71"/>
                      <a:pt x="69" y="71"/>
                    </a:cubicBezTo>
                    <a:cubicBezTo>
                      <a:pt x="68" y="70"/>
                      <a:pt x="69" y="70"/>
                      <a:pt x="69" y="70"/>
                    </a:cubicBezTo>
                    <a:close/>
                    <a:moveTo>
                      <a:pt x="74" y="46"/>
                    </a:moveTo>
                    <a:cubicBezTo>
                      <a:pt x="74" y="46"/>
                      <a:pt x="74" y="47"/>
                      <a:pt x="74" y="47"/>
                    </a:cubicBezTo>
                    <a:cubicBezTo>
                      <a:pt x="74" y="47"/>
                      <a:pt x="74" y="46"/>
                      <a:pt x="74" y="46"/>
                    </a:cubicBezTo>
                    <a:close/>
                    <a:moveTo>
                      <a:pt x="39" y="9"/>
                    </a:moveTo>
                    <a:cubicBezTo>
                      <a:pt x="39" y="9"/>
                      <a:pt x="39" y="9"/>
                      <a:pt x="39" y="9"/>
                    </a:cubicBezTo>
                    <a:cubicBezTo>
                      <a:pt x="39" y="9"/>
                      <a:pt x="39" y="9"/>
                      <a:pt x="39" y="9"/>
                    </a:cubicBezTo>
                    <a:close/>
                    <a:moveTo>
                      <a:pt x="37" y="8"/>
                    </a:moveTo>
                    <a:cubicBezTo>
                      <a:pt x="37" y="9"/>
                      <a:pt x="37" y="9"/>
                      <a:pt x="38" y="9"/>
                    </a:cubicBezTo>
                    <a:cubicBezTo>
                      <a:pt x="38" y="9"/>
                      <a:pt x="38" y="8"/>
                      <a:pt x="38" y="8"/>
                    </a:cubicBezTo>
                    <a:cubicBezTo>
                      <a:pt x="38" y="8"/>
                      <a:pt x="38" y="8"/>
                      <a:pt x="37" y="8"/>
                    </a:cubicBezTo>
                    <a:close/>
                    <a:moveTo>
                      <a:pt x="21" y="82"/>
                    </a:moveTo>
                    <a:cubicBezTo>
                      <a:pt x="21" y="82"/>
                      <a:pt x="21" y="82"/>
                      <a:pt x="21" y="82"/>
                    </a:cubicBezTo>
                    <a:cubicBezTo>
                      <a:pt x="20" y="82"/>
                      <a:pt x="20" y="82"/>
                      <a:pt x="21"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4" name="Freeform 633">
                <a:extLst>
                  <a:ext uri="{FF2B5EF4-FFF2-40B4-BE49-F238E27FC236}">
                    <a16:creationId xmlns:a16="http://schemas.microsoft.com/office/drawing/2014/main" id="{EF6FC095-33FE-49CC-8104-761216917899}"/>
                  </a:ext>
                </a:extLst>
              </p:cNvPr>
              <p:cNvSpPr>
                <a:spLocks/>
              </p:cNvSpPr>
              <p:nvPr userDrawn="1"/>
            </p:nvSpPr>
            <p:spPr bwMode="auto">
              <a:xfrm>
                <a:off x="4406" y="4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5" name="Freeform 634">
                <a:extLst>
                  <a:ext uri="{FF2B5EF4-FFF2-40B4-BE49-F238E27FC236}">
                    <a16:creationId xmlns:a16="http://schemas.microsoft.com/office/drawing/2014/main" id="{CFA1D1EC-FD59-4ABA-876F-80FE21CCC1C3}"/>
                  </a:ext>
                </a:extLst>
              </p:cNvPr>
              <p:cNvSpPr>
                <a:spLocks/>
              </p:cNvSpPr>
              <p:nvPr userDrawn="1"/>
            </p:nvSpPr>
            <p:spPr bwMode="auto">
              <a:xfrm>
                <a:off x="4296" y="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6" name="Freeform 635">
                <a:extLst>
                  <a:ext uri="{FF2B5EF4-FFF2-40B4-BE49-F238E27FC236}">
                    <a16:creationId xmlns:a16="http://schemas.microsoft.com/office/drawing/2014/main" id="{5643E3A2-6311-43D2-B6F8-4CD6B3757CE5}"/>
                  </a:ext>
                </a:extLst>
              </p:cNvPr>
              <p:cNvSpPr>
                <a:spLocks/>
              </p:cNvSpPr>
              <p:nvPr userDrawn="1"/>
            </p:nvSpPr>
            <p:spPr bwMode="auto">
              <a:xfrm>
                <a:off x="4326" y="2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7" name="Freeform 636">
                <a:extLst>
                  <a:ext uri="{FF2B5EF4-FFF2-40B4-BE49-F238E27FC236}">
                    <a16:creationId xmlns:a16="http://schemas.microsoft.com/office/drawing/2014/main" id="{66BE0D7B-31BB-4455-A960-E79ED4BBE345}"/>
                  </a:ext>
                </a:extLst>
              </p:cNvPr>
              <p:cNvSpPr>
                <a:spLocks/>
              </p:cNvSpPr>
              <p:nvPr userDrawn="1"/>
            </p:nvSpPr>
            <p:spPr bwMode="auto">
              <a:xfrm>
                <a:off x="4197" y="2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8" name="Freeform 637">
                <a:extLst>
                  <a:ext uri="{FF2B5EF4-FFF2-40B4-BE49-F238E27FC236}">
                    <a16:creationId xmlns:a16="http://schemas.microsoft.com/office/drawing/2014/main" id="{81648355-00AF-4653-A90A-651F8F7DEF06}"/>
                  </a:ext>
                </a:extLst>
              </p:cNvPr>
              <p:cNvSpPr>
                <a:spLocks/>
              </p:cNvSpPr>
              <p:nvPr userDrawn="1"/>
            </p:nvSpPr>
            <p:spPr bwMode="auto">
              <a:xfrm>
                <a:off x="4152" y="288"/>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9" name="Freeform 638">
                <a:extLst>
                  <a:ext uri="{FF2B5EF4-FFF2-40B4-BE49-F238E27FC236}">
                    <a16:creationId xmlns:a16="http://schemas.microsoft.com/office/drawing/2014/main" id="{2ED7E899-AA18-497F-95CC-7E8886216FA8}"/>
                  </a:ext>
                </a:extLst>
              </p:cNvPr>
              <p:cNvSpPr>
                <a:spLocks/>
              </p:cNvSpPr>
              <p:nvPr userDrawn="1"/>
            </p:nvSpPr>
            <p:spPr bwMode="auto">
              <a:xfrm>
                <a:off x="4182" y="278"/>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1"/>
                      <a:pt x="0" y="1"/>
                    </a:cubicBezTo>
                    <a:cubicBezTo>
                      <a:pt x="0" y="1"/>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0" name="Freeform 639">
                <a:extLst>
                  <a:ext uri="{FF2B5EF4-FFF2-40B4-BE49-F238E27FC236}">
                    <a16:creationId xmlns:a16="http://schemas.microsoft.com/office/drawing/2014/main" id="{9C4743F9-7021-47A8-AA63-DB98EB569DE6}"/>
                  </a:ext>
                </a:extLst>
              </p:cNvPr>
              <p:cNvSpPr>
                <a:spLocks/>
              </p:cNvSpPr>
              <p:nvPr userDrawn="1"/>
            </p:nvSpPr>
            <p:spPr bwMode="auto">
              <a:xfrm>
                <a:off x="4182" y="28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1" name="Freeform 640">
                <a:extLst>
                  <a:ext uri="{FF2B5EF4-FFF2-40B4-BE49-F238E27FC236}">
                    <a16:creationId xmlns:a16="http://schemas.microsoft.com/office/drawing/2014/main" id="{274BCEE5-7C32-4A5C-9EA9-198496A29317}"/>
                  </a:ext>
                </a:extLst>
              </p:cNvPr>
              <p:cNvSpPr>
                <a:spLocks/>
              </p:cNvSpPr>
              <p:nvPr userDrawn="1"/>
            </p:nvSpPr>
            <p:spPr bwMode="auto">
              <a:xfrm>
                <a:off x="4217" y="273"/>
                <a:ext cx="5" cy="15"/>
              </a:xfrm>
              <a:custGeom>
                <a:avLst/>
                <a:gdLst>
                  <a:gd name="T0" fmla="*/ 0 w 1"/>
                  <a:gd name="T1" fmla="*/ 1 h 3"/>
                  <a:gd name="T2" fmla="*/ 0 w 1"/>
                  <a:gd name="T3" fmla="*/ 2 h 3"/>
                  <a:gd name="T4" fmla="*/ 0 w 1"/>
                  <a:gd name="T5" fmla="*/ 1 h 3"/>
                </a:gdLst>
                <a:ahLst/>
                <a:cxnLst>
                  <a:cxn ang="0">
                    <a:pos x="T0" y="T1"/>
                  </a:cxn>
                  <a:cxn ang="0">
                    <a:pos x="T2" y="T3"/>
                  </a:cxn>
                  <a:cxn ang="0">
                    <a:pos x="T4" y="T5"/>
                  </a:cxn>
                </a:cxnLst>
                <a:rect l="0" t="0" r="r" b="b"/>
                <a:pathLst>
                  <a:path w="1" h="3">
                    <a:moveTo>
                      <a:pt x="0" y="1"/>
                    </a:moveTo>
                    <a:cubicBezTo>
                      <a:pt x="0" y="1"/>
                      <a:pt x="0" y="2"/>
                      <a:pt x="0" y="2"/>
                    </a:cubicBezTo>
                    <a:cubicBezTo>
                      <a:pt x="0"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2" name="Rectangle 641">
                <a:extLst>
                  <a:ext uri="{FF2B5EF4-FFF2-40B4-BE49-F238E27FC236}">
                    <a16:creationId xmlns:a16="http://schemas.microsoft.com/office/drawing/2014/main" id="{01CD5117-C154-40DF-82F5-EEE633CBD6AD}"/>
                  </a:ext>
                </a:extLst>
              </p:cNvPr>
              <p:cNvSpPr>
                <a:spLocks noChangeArrowheads="1"/>
              </p:cNvSpPr>
              <p:nvPr userDrawn="1"/>
            </p:nvSpPr>
            <p:spPr bwMode="auto">
              <a:xfrm>
                <a:off x="4182" y="27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3" name="Freeform 642">
                <a:extLst>
                  <a:ext uri="{FF2B5EF4-FFF2-40B4-BE49-F238E27FC236}">
                    <a16:creationId xmlns:a16="http://schemas.microsoft.com/office/drawing/2014/main" id="{19A66AD2-8219-4023-A0E5-728604AFDC20}"/>
                  </a:ext>
                </a:extLst>
              </p:cNvPr>
              <p:cNvSpPr>
                <a:spLocks/>
              </p:cNvSpPr>
              <p:nvPr userDrawn="1"/>
            </p:nvSpPr>
            <p:spPr bwMode="auto">
              <a:xfrm>
                <a:off x="4197" y="26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4" name="Freeform 643">
                <a:extLst>
                  <a:ext uri="{FF2B5EF4-FFF2-40B4-BE49-F238E27FC236}">
                    <a16:creationId xmlns:a16="http://schemas.microsoft.com/office/drawing/2014/main" id="{E1F78C3F-1EAA-4CBE-B2DF-C201884807A9}"/>
                  </a:ext>
                </a:extLst>
              </p:cNvPr>
              <p:cNvSpPr>
                <a:spLocks/>
              </p:cNvSpPr>
              <p:nvPr userDrawn="1"/>
            </p:nvSpPr>
            <p:spPr bwMode="auto">
              <a:xfrm>
                <a:off x="4192" y="26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5" name="Freeform 644">
                <a:extLst>
                  <a:ext uri="{FF2B5EF4-FFF2-40B4-BE49-F238E27FC236}">
                    <a16:creationId xmlns:a16="http://schemas.microsoft.com/office/drawing/2014/main" id="{294BAC8B-2388-4C1D-9586-C209EC7B7B8C}"/>
                  </a:ext>
                </a:extLst>
              </p:cNvPr>
              <p:cNvSpPr>
                <a:spLocks/>
              </p:cNvSpPr>
              <p:nvPr userDrawn="1"/>
            </p:nvSpPr>
            <p:spPr bwMode="auto">
              <a:xfrm>
                <a:off x="4187" y="26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6" name="Freeform 645">
                <a:extLst>
                  <a:ext uri="{FF2B5EF4-FFF2-40B4-BE49-F238E27FC236}">
                    <a16:creationId xmlns:a16="http://schemas.microsoft.com/office/drawing/2014/main" id="{913A0C7E-FBD9-41EF-8E18-7155399A9556}"/>
                  </a:ext>
                </a:extLst>
              </p:cNvPr>
              <p:cNvSpPr>
                <a:spLocks/>
              </p:cNvSpPr>
              <p:nvPr userDrawn="1"/>
            </p:nvSpPr>
            <p:spPr bwMode="auto">
              <a:xfrm>
                <a:off x="4251" y="248"/>
                <a:ext cx="5" cy="5"/>
              </a:xfrm>
              <a:custGeom>
                <a:avLst/>
                <a:gdLst>
                  <a:gd name="T0" fmla="*/ 0 w 1"/>
                  <a:gd name="T1" fmla="*/ 1 h 1"/>
                  <a:gd name="T2" fmla="*/ 1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7" name="Freeform 646">
                <a:extLst>
                  <a:ext uri="{FF2B5EF4-FFF2-40B4-BE49-F238E27FC236}">
                    <a16:creationId xmlns:a16="http://schemas.microsoft.com/office/drawing/2014/main" id="{16E801B6-2C30-4CF7-AC71-32F420500B5D}"/>
                  </a:ext>
                </a:extLst>
              </p:cNvPr>
              <p:cNvSpPr>
                <a:spLocks/>
              </p:cNvSpPr>
              <p:nvPr userDrawn="1"/>
            </p:nvSpPr>
            <p:spPr bwMode="auto">
              <a:xfrm>
                <a:off x="4237" y="23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8" name="Freeform 647">
                <a:extLst>
                  <a:ext uri="{FF2B5EF4-FFF2-40B4-BE49-F238E27FC236}">
                    <a16:creationId xmlns:a16="http://schemas.microsoft.com/office/drawing/2014/main" id="{650B43D5-B1E9-4E98-A9C6-67AE5FC837D1}"/>
                  </a:ext>
                </a:extLst>
              </p:cNvPr>
              <p:cNvSpPr>
                <a:spLocks/>
              </p:cNvSpPr>
              <p:nvPr userDrawn="1"/>
            </p:nvSpPr>
            <p:spPr bwMode="auto">
              <a:xfrm>
                <a:off x="4246" y="233"/>
                <a:ext cx="10" cy="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9" name="Freeform 648">
                <a:extLst>
                  <a:ext uri="{FF2B5EF4-FFF2-40B4-BE49-F238E27FC236}">
                    <a16:creationId xmlns:a16="http://schemas.microsoft.com/office/drawing/2014/main" id="{11FAC9EE-CD40-4FF6-93F0-38237CED00BC}"/>
                  </a:ext>
                </a:extLst>
              </p:cNvPr>
              <p:cNvSpPr>
                <a:spLocks/>
              </p:cNvSpPr>
              <p:nvPr userDrawn="1"/>
            </p:nvSpPr>
            <p:spPr bwMode="auto">
              <a:xfrm>
                <a:off x="4321" y="268"/>
                <a:ext cx="5" cy="10"/>
              </a:xfrm>
              <a:custGeom>
                <a:avLst/>
                <a:gdLst>
                  <a:gd name="T0" fmla="*/ 5 w 5"/>
                  <a:gd name="T1" fmla="*/ 0 h 10"/>
                  <a:gd name="T2" fmla="*/ 5 w 5"/>
                  <a:gd name="T3" fmla="*/ 0 h 10"/>
                  <a:gd name="T4" fmla="*/ 0 w 5"/>
                  <a:gd name="T5" fmla="*/ 10 h 10"/>
                  <a:gd name="T6" fmla="*/ 5 w 5"/>
                  <a:gd name="T7" fmla="*/ 0 h 10"/>
                </a:gdLst>
                <a:ahLst/>
                <a:cxnLst>
                  <a:cxn ang="0">
                    <a:pos x="T0" y="T1"/>
                  </a:cxn>
                  <a:cxn ang="0">
                    <a:pos x="T2" y="T3"/>
                  </a:cxn>
                  <a:cxn ang="0">
                    <a:pos x="T4" y="T5"/>
                  </a:cxn>
                  <a:cxn ang="0">
                    <a:pos x="T6" y="T7"/>
                  </a:cxn>
                </a:cxnLst>
                <a:rect l="0" t="0" r="r" b="b"/>
                <a:pathLst>
                  <a:path w="5" h="10">
                    <a:moveTo>
                      <a:pt x="5" y="0"/>
                    </a:moveTo>
                    <a:lnTo>
                      <a:pt x="5" y="0"/>
                    </a:lnTo>
                    <a:lnTo>
                      <a:pt x="0" y="1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0" name="Freeform 649">
                <a:extLst>
                  <a:ext uri="{FF2B5EF4-FFF2-40B4-BE49-F238E27FC236}">
                    <a16:creationId xmlns:a16="http://schemas.microsoft.com/office/drawing/2014/main" id="{F163431C-A809-40FF-8B3C-DDADC8C36178}"/>
                  </a:ext>
                </a:extLst>
              </p:cNvPr>
              <p:cNvSpPr>
                <a:spLocks/>
              </p:cNvSpPr>
              <p:nvPr userDrawn="1"/>
            </p:nvSpPr>
            <p:spPr bwMode="auto">
              <a:xfrm>
                <a:off x="4386" y="303"/>
                <a:ext cx="10" cy="15"/>
              </a:xfrm>
              <a:custGeom>
                <a:avLst/>
                <a:gdLst>
                  <a:gd name="T0" fmla="*/ 2 w 2"/>
                  <a:gd name="T1" fmla="*/ 2 h 3"/>
                  <a:gd name="T2" fmla="*/ 0 w 2"/>
                  <a:gd name="T3" fmla="*/ 0 h 3"/>
                  <a:gd name="T4" fmla="*/ 0 w 2"/>
                  <a:gd name="T5" fmla="*/ 2 h 3"/>
                  <a:gd name="T6" fmla="*/ 2 w 2"/>
                  <a:gd name="T7" fmla="*/ 2 h 3"/>
                </a:gdLst>
                <a:ahLst/>
                <a:cxnLst>
                  <a:cxn ang="0">
                    <a:pos x="T0" y="T1"/>
                  </a:cxn>
                  <a:cxn ang="0">
                    <a:pos x="T2" y="T3"/>
                  </a:cxn>
                  <a:cxn ang="0">
                    <a:pos x="T4" y="T5"/>
                  </a:cxn>
                  <a:cxn ang="0">
                    <a:pos x="T6" y="T7"/>
                  </a:cxn>
                </a:cxnLst>
                <a:rect l="0" t="0" r="r" b="b"/>
                <a:pathLst>
                  <a:path w="2" h="3">
                    <a:moveTo>
                      <a:pt x="2" y="2"/>
                    </a:moveTo>
                    <a:cubicBezTo>
                      <a:pt x="1" y="0"/>
                      <a:pt x="0" y="2"/>
                      <a:pt x="0" y="0"/>
                    </a:cubicBezTo>
                    <a:cubicBezTo>
                      <a:pt x="0" y="0"/>
                      <a:pt x="0" y="2"/>
                      <a:pt x="0" y="2"/>
                    </a:cubicBezTo>
                    <a:cubicBezTo>
                      <a:pt x="1" y="2"/>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1" name="Freeform 650">
                <a:extLst>
                  <a:ext uri="{FF2B5EF4-FFF2-40B4-BE49-F238E27FC236}">
                    <a16:creationId xmlns:a16="http://schemas.microsoft.com/office/drawing/2014/main" id="{FFBAB2F1-FE03-4889-BF69-14254E2B1857}"/>
                  </a:ext>
                </a:extLst>
              </p:cNvPr>
              <p:cNvSpPr>
                <a:spLocks/>
              </p:cNvSpPr>
              <p:nvPr userDrawn="1"/>
            </p:nvSpPr>
            <p:spPr bwMode="auto">
              <a:xfrm>
                <a:off x="4381" y="30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2" name="Freeform 651">
                <a:extLst>
                  <a:ext uri="{FF2B5EF4-FFF2-40B4-BE49-F238E27FC236}">
                    <a16:creationId xmlns:a16="http://schemas.microsoft.com/office/drawing/2014/main" id="{D9090783-95A7-4FF7-A79C-FA1D90254B3D}"/>
                  </a:ext>
                </a:extLst>
              </p:cNvPr>
              <p:cNvSpPr>
                <a:spLocks/>
              </p:cNvSpPr>
              <p:nvPr userDrawn="1"/>
            </p:nvSpPr>
            <p:spPr bwMode="auto">
              <a:xfrm>
                <a:off x="4092" y="433"/>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3" name="Freeform 652">
                <a:extLst>
                  <a:ext uri="{FF2B5EF4-FFF2-40B4-BE49-F238E27FC236}">
                    <a16:creationId xmlns:a16="http://schemas.microsoft.com/office/drawing/2014/main" id="{D728AD27-BE70-46C0-9C21-1E99E6953E12}"/>
                  </a:ext>
                </a:extLst>
              </p:cNvPr>
              <p:cNvSpPr>
                <a:spLocks/>
              </p:cNvSpPr>
              <p:nvPr userDrawn="1"/>
            </p:nvSpPr>
            <p:spPr bwMode="auto">
              <a:xfrm>
                <a:off x="4087" y="428"/>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4" name="Freeform 653">
                <a:extLst>
                  <a:ext uri="{FF2B5EF4-FFF2-40B4-BE49-F238E27FC236}">
                    <a16:creationId xmlns:a16="http://schemas.microsoft.com/office/drawing/2014/main" id="{6E5626B0-7100-4E79-B30D-A531D694A6C2}"/>
                  </a:ext>
                </a:extLst>
              </p:cNvPr>
              <p:cNvSpPr>
                <a:spLocks/>
              </p:cNvSpPr>
              <p:nvPr userDrawn="1"/>
            </p:nvSpPr>
            <p:spPr bwMode="auto">
              <a:xfrm>
                <a:off x="4396" y="5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5" name="Freeform 654">
                <a:extLst>
                  <a:ext uri="{FF2B5EF4-FFF2-40B4-BE49-F238E27FC236}">
                    <a16:creationId xmlns:a16="http://schemas.microsoft.com/office/drawing/2014/main" id="{501344EA-B7DA-42F2-9E8E-43B1632C5BEA}"/>
                  </a:ext>
                </a:extLst>
              </p:cNvPr>
              <p:cNvSpPr>
                <a:spLocks/>
              </p:cNvSpPr>
              <p:nvPr userDrawn="1"/>
            </p:nvSpPr>
            <p:spPr bwMode="auto">
              <a:xfrm>
                <a:off x="4356" y="6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6" name="Freeform 655">
                <a:extLst>
                  <a:ext uri="{FF2B5EF4-FFF2-40B4-BE49-F238E27FC236}">
                    <a16:creationId xmlns:a16="http://schemas.microsoft.com/office/drawing/2014/main" id="{8411D32B-D08E-4C24-976F-46AA436667A5}"/>
                  </a:ext>
                </a:extLst>
              </p:cNvPr>
              <p:cNvSpPr>
                <a:spLocks/>
              </p:cNvSpPr>
              <p:nvPr userDrawn="1"/>
            </p:nvSpPr>
            <p:spPr bwMode="auto">
              <a:xfrm>
                <a:off x="4326" y="663"/>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2" y="0"/>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7" name="Freeform 656">
                <a:extLst>
                  <a:ext uri="{FF2B5EF4-FFF2-40B4-BE49-F238E27FC236}">
                    <a16:creationId xmlns:a16="http://schemas.microsoft.com/office/drawing/2014/main" id="{5DCBD459-D2BD-4107-9B21-C24526E434EF}"/>
                  </a:ext>
                </a:extLst>
              </p:cNvPr>
              <p:cNvSpPr>
                <a:spLocks/>
              </p:cNvSpPr>
              <p:nvPr userDrawn="1"/>
            </p:nvSpPr>
            <p:spPr bwMode="auto">
              <a:xfrm>
                <a:off x="3639" y="488"/>
                <a:ext cx="10"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1" y="0"/>
                      <a:pt x="1" y="0"/>
                      <a:pt x="2"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8" name="Freeform 657">
                <a:extLst>
                  <a:ext uri="{FF2B5EF4-FFF2-40B4-BE49-F238E27FC236}">
                    <a16:creationId xmlns:a16="http://schemas.microsoft.com/office/drawing/2014/main" id="{A9E956DA-7D0A-4458-B951-7B97178D07F5}"/>
                  </a:ext>
                </a:extLst>
              </p:cNvPr>
              <p:cNvSpPr>
                <a:spLocks/>
              </p:cNvSpPr>
              <p:nvPr userDrawn="1"/>
            </p:nvSpPr>
            <p:spPr bwMode="auto">
              <a:xfrm>
                <a:off x="3625" y="45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9" name="Freeform 658">
                <a:extLst>
                  <a:ext uri="{FF2B5EF4-FFF2-40B4-BE49-F238E27FC236}">
                    <a16:creationId xmlns:a16="http://schemas.microsoft.com/office/drawing/2014/main" id="{72670703-9865-4A60-9B6A-83CB36D029E3}"/>
                  </a:ext>
                </a:extLst>
              </p:cNvPr>
              <p:cNvSpPr>
                <a:spLocks/>
              </p:cNvSpPr>
              <p:nvPr userDrawn="1"/>
            </p:nvSpPr>
            <p:spPr bwMode="auto">
              <a:xfrm>
                <a:off x="3620" y="433"/>
                <a:ext cx="10" cy="20"/>
              </a:xfrm>
              <a:custGeom>
                <a:avLst/>
                <a:gdLst>
                  <a:gd name="T0" fmla="*/ 2 w 2"/>
                  <a:gd name="T1" fmla="*/ 0 h 4"/>
                  <a:gd name="T2" fmla="*/ 1 w 2"/>
                  <a:gd name="T3" fmla="*/ 3 h 4"/>
                  <a:gd name="T4" fmla="*/ 1 w 2"/>
                  <a:gd name="T5" fmla="*/ 3 h 4"/>
                  <a:gd name="T6" fmla="*/ 2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0" y="1"/>
                      <a:pt x="2" y="2"/>
                      <a:pt x="1" y="3"/>
                    </a:cubicBezTo>
                    <a:cubicBezTo>
                      <a:pt x="1" y="3"/>
                      <a:pt x="1" y="3"/>
                      <a:pt x="1" y="3"/>
                    </a:cubicBezTo>
                    <a:cubicBezTo>
                      <a:pt x="2" y="4"/>
                      <a:pt x="2" y="4"/>
                      <a:pt x="2" y="4"/>
                    </a:cubicBezTo>
                    <a:cubicBezTo>
                      <a:pt x="2" y="3"/>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0" name="Freeform 659">
                <a:extLst>
                  <a:ext uri="{FF2B5EF4-FFF2-40B4-BE49-F238E27FC236}">
                    <a16:creationId xmlns:a16="http://schemas.microsoft.com/office/drawing/2014/main" id="{C9C64D81-8431-4A1A-A726-C0250FF7E102}"/>
                  </a:ext>
                </a:extLst>
              </p:cNvPr>
              <p:cNvSpPr>
                <a:spLocks/>
              </p:cNvSpPr>
              <p:nvPr userDrawn="1"/>
            </p:nvSpPr>
            <p:spPr bwMode="auto">
              <a:xfrm>
                <a:off x="3639" y="41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1" name="Freeform 660">
                <a:extLst>
                  <a:ext uri="{FF2B5EF4-FFF2-40B4-BE49-F238E27FC236}">
                    <a16:creationId xmlns:a16="http://schemas.microsoft.com/office/drawing/2014/main" id="{2CB5F1DC-14C2-4606-B33F-12B44EC7710B}"/>
                  </a:ext>
                </a:extLst>
              </p:cNvPr>
              <p:cNvSpPr>
                <a:spLocks/>
              </p:cNvSpPr>
              <p:nvPr userDrawn="1"/>
            </p:nvSpPr>
            <p:spPr bwMode="auto">
              <a:xfrm>
                <a:off x="3644" y="42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2" name="Freeform 661">
                <a:extLst>
                  <a:ext uri="{FF2B5EF4-FFF2-40B4-BE49-F238E27FC236}">
                    <a16:creationId xmlns:a16="http://schemas.microsoft.com/office/drawing/2014/main" id="{C7091DA0-C27F-4CDA-9AB4-C5EB0B019507}"/>
                  </a:ext>
                </a:extLst>
              </p:cNvPr>
              <p:cNvSpPr>
                <a:spLocks/>
              </p:cNvSpPr>
              <p:nvPr userDrawn="1"/>
            </p:nvSpPr>
            <p:spPr bwMode="auto">
              <a:xfrm>
                <a:off x="3644" y="408"/>
                <a:ext cx="5"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1"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3" name="Freeform 662">
                <a:extLst>
                  <a:ext uri="{FF2B5EF4-FFF2-40B4-BE49-F238E27FC236}">
                    <a16:creationId xmlns:a16="http://schemas.microsoft.com/office/drawing/2014/main" id="{C1001C66-1A24-413A-81CD-2BBC586F4B1F}"/>
                  </a:ext>
                </a:extLst>
              </p:cNvPr>
              <p:cNvSpPr>
                <a:spLocks/>
              </p:cNvSpPr>
              <p:nvPr userDrawn="1"/>
            </p:nvSpPr>
            <p:spPr bwMode="auto">
              <a:xfrm>
                <a:off x="3639" y="4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4" name="Freeform 663">
                <a:extLst>
                  <a:ext uri="{FF2B5EF4-FFF2-40B4-BE49-F238E27FC236}">
                    <a16:creationId xmlns:a16="http://schemas.microsoft.com/office/drawing/2014/main" id="{ADCE412C-D2A9-4EA9-8A0B-2DB875725E5C}"/>
                  </a:ext>
                </a:extLst>
              </p:cNvPr>
              <p:cNvSpPr>
                <a:spLocks/>
              </p:cNvSpPr>
              <p:nvPr userDrawn="1"/>
            </p:nvSpPr>
            <p:spPr bwMode="auto">
              <a:xfrm>
                <a:off x="3634" y="408"/>
                <a:ext cx="5" cy="5"/>
              </a:xfrm>
              <a:custGeom>
                <a:avLst/>
                <a:gdLst>
                  <a:gd name="T0" fmla="*/ 1 w 1"/>
                  <a:gd name="T1" fmla="*/ 1 h 1"/>
                  <a:gd name="T2" fmla="*/ 1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5" name="Freeform 664">
                <a:extLst>
                  <a:ext uri="{FF2B5EF4-FFF2-40B4-BE49-F238E27FC236}">
                    <a16:creationId xmlns:a16="http://schemas.microsoft.com/office/drawing/2014/main" id="{51676839-5EFB-4093-91F7-96C292D651DE}"/>
                  </a:ext>
                </a:extLst>
              </p:cNvPr>
              <p:cNvSpPr>
                <a:spLocks/>
              </p:cNvSpPr>
              <p:nvPr userDrawn="1"/>
            </p:nvSpPr>
            <p:spPr bwMode="auto">
              <a:xfrm>
                <a:off x="3634" y="4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1"/>
                      <a:pt x="0" y="0"/>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6" name="Freeform 665">
                <a:extLst>
                  <a:ext uri="{FF2B5EF4-FFF2-40B4-BE49-F238E27FC236}">
                    <a16:creationId xmlns:a16="http://schemas.microsoft.com/office/drawing/2014/main" id="{78D9A891-4700-47BC-8168-F9CFD6AB0299}"/>
                  </a:ext>
                </a:extLst>
              </p:cNvPr>
              <p:cNvSpPr>
                <a:spLocks/>
              </p:cNvSpPr>
              <p:nvPr userDrawn="1"/>
            </p:nvSpPr>
            <p:spPr bwMode="auto">
              <a:xfrm>
                <a:off x="3620" y="43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7" name="Freeform 666">
                <a:extLst>
                  <a:ext uri="{FF2B5EF4-FFF2-40B4-BE49-F238E27FC236}">
                    <a16:creationId xmlns:a16="http://schemas.microsoft.com/office/drawing/2014/main" id="{FA858CAE-CB6D-434D-B854-6CD593D50909}"/>
                  </a:ext>
                </a:extLst>
              </p:cNvPr>
              <p:cNvSpPr>
                <a:spLocks/>
              </p:cNvSpPr>
              <p:nvPr userDrawn="1"/>
            </p:nvSpPr>
            <p:spPr bwMode="auto">
              <a:xfrm>
                <a:off x="3644" y="3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8" name="Freeform 667">
                <a:extLst>
                  <a:ext uri="{FF2B5EF4-FFF2-40B4-BE49-F238E27FC236}">
                    <a16:creationId xmlns:a16="http://schemas.microsoft.com/office/drawing/2014/main" id="{9647BFB1-E6A7-41A2-944D-7F283FD63D95}"/>
                  </a:ext>
                </a:extLst>
              </p:cNvPr>
              <p:cNvSpPr>
                <a:spLocks/>
              </p:cNvSpPr>
              <p:nvPr userDrawn="1"/>
            </p:nvSpPr>
            <p:spPr bwMode="auto">
              <a:xfrm>
                <a:off x="3639" y="3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9" name="Freeform 668">
                <a:extLst>
                  <a:ext uri="{FF2B5EF4-FFF2-40B4-BE49-F238E27FC236}">
                    <a16:creationId xmlns:a16="http://schemas.microsoft.com/office/drawing/2014/main" id="{E8B0461E-A9A1-4558-A726-712637887A9B}"/>
                  </a:ext>
                </a:extLst>
              </p:cNvPr>
              <p:cNvSpPr>
                <a:spLocks/>
              </p:cNvSpPr>
              <p:nvPr userDrawn="1"/>
            </p:nvSpPr>
            <p:spPr bwMode="auto">
              <a:xfrm>
                <a:off x="3630" y="403"/>
                <a:ext cx="4" cy="10"/>
              </a:xfrm>
              <a:custGeom>
                <a:avLst/>
                <a:gdLst>
                  <a:gd name="T0" fmla="*/ 0 w 4"/>
                  <a:gd name="T1" fmla="*/ 5 h 10"/>
                  <a:gd name="T2" fmla="*/ 4 w 4"/>
                  <a:gd name="T3" fmla="*/ 10 h 10"/>
                  <a:gd name="T4" fmla="*/ 0 w 4"/>
                  <a:gd name="T5" fmla="*/ 0 h 10"/>
                  <a:gd name="T6" fmla="*/ 0 w 4"/>
                  <a:gd name="T7" fmla="*/ 5 h 10"/>
                </a:gdLst>
                <a:ahLst/>
                <a:cxnLst>
                  <a:cxn ang="0">
                    <a:pos x="T0" y="T1"/>
                  </a:cxn>
                  <a:cxn ang="0">
                    <a:pos x="T2" y="T3"/>
                  </a:cxn>
                  <a:cxn ang="0">
                    <a:pos x="T4" y="T5"/>
                  </a:cxn>
                  <a:cxn ang="0">
                    <a:pos x="T6" y="T7"/>
                  </a:cxn>
                </a:cxnLst>
                <a:rect l="0" t="0" r="r" b="b"/>
                <a:pathLst>
                  <a:path w="4" h="10">
                    <a:moveTo>
                      <a:pt x="0" y="5"/>
                    </a:moveTo>
                    <a:lnTo>
                      <a:pt x="4"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0" name="Freeform 669">
                <a:extLst>
                  <a:ext uri="{FF2B5EF4-FFF2-40B4-BE49-F238E27FC236}">
                    <a16:creationId xmlns:a16="http://schemas.microsoft.com/office/drawing/2014/main" id="{4103FCEF-D65F-4FAE-BABF-5A144A53AE39}"/>
                  </a:ext>
                </a:extLst>
              </p:cNvPr>
              <p:cNvSpPr>
                <a:spLocks/>
              </p:cNvSpPr>
              <p:nvPr userDrawn="1"/>
            </p:nvSpPr>
            <p:spPr bwMode="auto">
              <a:xfrm>
                <a:off x="3649" y="37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1" name="Freeform 670">
                <a:extLst>
                  <a:ext uri="{FF2B5EF4-FFF2-40B4-BE49-F238E27FC236}">
                    <a16:creationId xmlns:a16="http://schemas.microsoft.com/office/drawing/2014/main" id="{DB2C2087-16DC-4991-AB1C-3ACBD22CD1A2}"/>
                  </a:ext>
                </a:extLst>
              </p:cNvPr>
              <p:cNvSpPr>
                <a:spLocks/>
              </p:cNvSpPr>
              <p:nvPr userDrawn="1"/>
            </p:nvSpPr>
            <p:spPr bwMode="auto">
              <a:xfrm>
                <a:off x="3654" y="3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2" name="Freeform 671">
                <a:extLst>
                  <a:ext uri="{FF2B5EF4-FFF2-40B4-BE49-F238E27FC236}">
                    <a16:creationId xmlns:a16="http://schemas.microsoft.com/office/drawing/2014/main" id="{FBF96283-B310-45A8-9A5B-146A03118425}"/>
                  </a:ext>
                </a:extLst>
              </p:cNvPr>
              <p:cNvSpPr>
                <a:spLocks/>
              </p:cNvSpPr>
              <p:nvPr userDrawn="1"/>
            </p:nvSpPr>
            <p:spPr bwMode="auto">
              <a:xfrm>
                <a:off x="3654" y="3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3" name="Freeform 672">
                <a:extLst>
                  <a:ext uri="{FF2B5EF4-FFF2-40B4-BE49-F238E27FC236}">
                    <a16:creationId xmlns:a16="http://schemas.microsoft.com/office/drawing/2014/main" id="{9B259EDD-A0AF-4A2B-BB91-8EE207C7243F}"/>
                  </a:ext>
                </a:extLst>
              </p:cNvPr>
              <p:cNvSpPr>
                <a:spLocks/>
              </p:cNvSpPr>
              <p:nvPr userDrawn="1"/>
            </p:nvSpPr>
            <p:spPr bwMode="auto">
              <a:xfrm>
                <a:off x="3644" y="37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4" name="Freeform 673">
                <a:extLst>
                  <a:ext uri="{FF2B5EF4-FFF2-40B4-BE49-F238E27FC236}">
                    <a16:creationId xmlns:a16="http://schemas.microsoft.com/office/drawing/2014/main" id="{5FF26549-55D4-47D4-A216-2653D0FC6C8E}"/>
                  </a:ext>
                </a:extLst>
              </p:cNvPr>
              <p:cNvSpPr>
                <a:spLocks/>
              </p:cNvSpPr>
              <p:nvPr userDrawn="1"/>
            </p:nvSpPr>
            <p:spPr bwMode="auto">
              <a:xfrm>
                <a:off x="3644" y="3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5" name="Freeform 674">
                <a:extLst>
                  <a:ext uri="{FF2B5EF4-FFF2-40B4-BE49-F238E27FC236}">
                    <a16:creationId xmlns:a16="http://schemas.microsoft.com/office/drawing/2014/main" id="{CA480042-737B-424D-95ED-1C4A58A2EAD1}"/>
                  </a:ext>
                </a:extLst>
              </p:cNvPr>
              <p:cNvSpPr>
                <a:spLocks/>
              </p:cNvSpPr>
              <p:nvPr userDrawn="1"/>
            </p:nvSpPr>
            <p:spPr bwMode="auto">
              <a:xfrm>
                <a:off x="3644"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6" name="Freeform 675">
                <a:extLst>
                  <a:ext uri="{FF2B5EF4-FFF2-40B4-BE49-F238E27FC236}">
                    <a16:creationId xmlns:a16="http://schemas.microsoft.com/office/drawing/2014/main" id="{7EEFE418-8BF9-4397-951D-85B8BC431B77}"/>
                  </a:ext>
                </a:extLst>
              </p:cNvPr>
              <p:cNvSpPr>
                <a:spLocks/>
              </p:cNvSpPr>
              <p:nvPr userDrawn="1"/>
            </p:nvSpPr>
            <p:spPr bwMode="auto">
              <a:xfrm>
                <a:off x="3625" y="388"/>
                <a:ext cx="9"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7" name="Freeform 676">
                <a:extLst>
                  <a:ext uri="{FF2B5EF4-FFF2-40B4-BE49-F238E27FC236}">
                    <a16:creationId xmlns:a16="http://schemas.microsoft.com/office/drawing/2014/main" id="{1569E7E1-75DF-4DEB-83A3-761E48792B1E}"/>
                  </a:ext>
                </a:extLst>
              </p:cNvPr>
              <p:cNvSpPr>
                <a:spLocks/>
              </p:cNvSpPr>
              <p:nvPr userDrawn="1"/>
            </p:nvSpPr>
            <p:spPr bwMode="auto">
              <a:xfrm>
                <a:off x="3634" y="3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8" name="Freeform 677">
                <a:extLst>
                  <a:ext uri="{FF2B5EF4-FFF2-40B4-BE49-F238E27FC236}">
                    <a16:creationId xmlns:a16="http://schemas.microsoft.com/office/drawing/2014/main" id="{42D1EE93-4303-4ADC-A76A-C4800B460CEA}"/>
                  </a:ext>
                </a:extLst>
              </p:cNvPr>
              <p:cNvSpPr>
                <a:spLocks/>
              </p:cNvSpPr>
              <p:nvPr userDrawn="1"/>
            </p:nvSpPr>
            <p:spPr bwMode="auto">
              <a:xfrm>
                <a:off x="3634" y="37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9" name="Freeform 678">
                <a:extLst>
                  <a:ext uri="{FF2B5EF4-FFF2-40B4-BE49-F238E27FC236}">
                    <a16:creationId xmlns:a16="http://schemas.microsoft.com/office/drawing/2014/main" id="{A8F6062E-5DD6-43B6-A266-02A4E6E76AFD}"/>
                  </a:ext>
                </a:extLst>
              </p:cNvPr>
              <p:cNvSpPr>
                <a:spLocks/>
              </p:cNvSpPr>
              <p:nvPr userDrawn="1"/>
            </p:nvSpPr>
            <p:spPr bwMode="auto">
              <a:xfrm>
                <a:off x="3644" y="358"/>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0" name="Freeform 679">
                <a:extLst>
                  <a:ext uri="{FF2B5EF4-FFF2-40B4-BE49-F238E27FC236}">
                    <a16:creationId xmlns:a16="http://schemas.microsoft.com/office/drawing/2014/main" id="{A25FE915-A0A8-40C6-870E-F5008FBB85C1}"/>
                  </a:ext>
                </a:extLst>
              </p:cNvPr>
              <p:cNvSpPr>
                <a:spLocks/>
              </p:cNvSpPr>
              <p:nvPr userDrawn="1"/>
            </p:nvSpPr>
            <p:spPr bwMode="auto">
              <a:xfrm>
                <a:off x="3644" y="36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1" name="Rectangle 680">
                <a:extLst>
                  <a:ext uri="{FF2B5EF4-FFF2-40B4-BE49-F238E27FC236}">
                    <a16:creationId xmlns:a16="http://schemas.microsoft.com/office/drawing/2014/main" id="{62FA813F-9BE6-4FC8-B013-6528C617038C}"/>
                  </a:ext>
                </a:extLst>
              </p:cNvPr>
              <p:cNvSpPr>
                <a:spLocks noChangeArrowheads="1"/>
              </p:cNvSpPr>
              <p:nvPr userDrawn="1"/>
            </p:nvSpPr>
            <p:spPr bwMode="auto">
              <a:xfrm>
                <a:off x="3654" y="33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2" name="Freeform 681">
                <a:extLst>
                  <a:ext uri="{FF2B5EF4-FFF2-40B4-BE49-F238E27FC236}">
                    <a16:creationId xmlns:a16="http://schemas.microsoft.com/office/drawing/2014/main" id="{EB53F441-5776-42C3-9C39-08C54C8E2873}"/>
                  </a:ext>
                </a:extLst>
              </p:cNvPr>
              <p:cNvSpPr>
                <a:spLocks/>
              </p:cNvSpPr>
              <p:nvPr userDrawn="1"/>
            </p:nvSpPr>
            <p:spPr bwMode="auto">
              <a:xfrm>
                <a:off x="3644" y="363"/>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3" name="Freeform 682">
                <a:extLst>
                  <a:ext uri="{FF2B5EF4-FFF2-40B4-BE49-F238E27FC236}">
                    <a16:creationId xmlns:a16="http://schemas.microsoft.com/office/drawing/2014/main" id="{1E6E41D7-C01B-45AC-840B-E858F23F6181}"/>
                  </a:ext>
                </a:extLst>
              </p:cNvPr>
              <p:cNvSpPr>
                <a:spLocks/>
              </p:cNvSpPr>
              <p:nvPr userDrawn="1"/>
            </p:nvSpPr>
            <p:spPr bwMode="auto">
              <a:xfrm>
                <a:off x="3649" y="35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4" name="Freeform 683">
                <a:extLst>
                  <a:ext uri="{FF2B5EF4-FFF2-40B4-BE49-F238E27FC236}">
                    <a16:creationId xmlns:a16="http://schemas.microsoft.com/office/drawing/2014/main" id="{EE3C25BB-0BB7-4B21-AFBD-337DABEA133C}"/>
                  </a:ext>
                </a:extLst>
              </p:cNvPr>
              <p:cNvSpPr>
                <a:spLocks/>
              </p:cNvSpPr>
              <p:nvPr userDrawn="1"/>
            </p:nvSpPr>
            <p:spPr bwMode="auto">
              <a:xfrm>
                <a:off x="3644" y="3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5" name="Freeform 684">
                <a:extLst>
                  <a:ext uri="{FF2B5EF4-FFF2-40B4-BE49-F238E27FC236}">
                    <a16:creationId xmlns:a16="http://schemas.microsoft.com/office/drawing/2014/main" id="{52F39EF8-AEA8-4194-9383-B99CD37D84FD}"/>
                  </a:ext>
                </a:extLst>
              </p:cNvPr>
              <p:cNvSpPr>
                <a:spLocks/>
              </p:cNvSpPr>
              <p:nvPr userDrawn="1"/>
            </p:nvSpPr>
            <p:spPr bwMode="auto">
              <a:xfrm>
                <a:off x="3644" y="3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6" name="Freeform 685">
                <a:extLst>
                  <a:ext uri="{FF2B5EF4-FFF2-40B4-BE49-F238E27FC236}">
                    <a16:creationId xmlns:a16="http://schemas.microsoft.com/office/drawing/2014/main" id="{CD1C6021-35F5-4B62-92D4-82E709A5BD8B}"/>
                  </a:ext>
                </a:extLst>
              </p:cNvPr>
              <p:cNvSpPr>
                <a:spLocks/>
              </p:cNvSpPr>
              <p:nvPr userDrawn="1"/>
            </p:nvSpPr>
            <p:spPr bwMode="auto">
              <a:xfrm>
                <a:off x="3634" y="313"/>
                <a:ext cx="20" cy="25"/>
              </a:xfrm>
              <a:custGeom>
                <a:avLst/>
                <a:gdLst>
                  <a:gd name="T0" fmla="*/ 0 w 4"/>
                  <a:gd name="T1" fmla="*/ 1 h 5"/>
                  <a:gd name="T2" fmla="*/ 0 w 4"/>
                  <a:gd name="T3" fmla="*/ 3 h 5"/>
                  <a:gd name="T4" fmla="*/ 4 w 4"/>
                  <a:gd name="T5" fmla="*/ 5 h 5"/>
                  <a:gd name="T6" fmla="*/ 4 w 4"/>
                  <a:gd name="T7" fmla="*/ 3 h 5"/>
                  <a:gd name="T8" fmla="*/ 2 w 4"/>
                  <a:gd name="T9" fmla="*/ 4 h 5"/>
                  <a:gd name="T10" fmla="*/ 3 w 4"/>
                  <a:gd name="T11" fmla="*/ 3 h 5"/>
                  <a:gd name="T12" fmla="*/ 1 w 4"/>
                  <a:gd name="T13" fmla="*/ 0 h 5"/>
                  <a:gd name="T14" fmla="*/ 1 w 4"/>
                  <a:gd name="T15" fmla="*/ 1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1" y="1"/>
                      <a:pt x="1" y="3"/>
                      <a:pt x="0" y="3"/>
                    </a:cubicBezTo>
                    <a:cubicBezTo>
                      <a:pt x="0" y="4"/>
                      <a:pt x="3" y="5"/>
                      <a:pt x="4" y="5"/>
                    </a:cubicBezTo>
                    <a:cubicBezTo>
                      <a:pt x="4" y="5"/>
                      <a:pt x="4" y="4"/>
                      <a:pt x="4" y="3"/>
                    </a:cubicBezTo>
                    <a:cubicBezTo>
                      <a:pt x="3" y="4"/>
                      <a:pt x="2" y="5"/>
                      <a:pt x="2" y="4"/>
                    </a:cubicBezTo>
                    <a:cubicBezTo>
                      <a:pt x="2" y="3"/>
                      <a:pt x="2" y="3"/>
                      <a:pt x="3" y="3"/>
                    </a:cubicBezTo>
                    <a:cubicBezTo>
                      <a:pt x="2" y="3"/>
                      <a:pt x="2" y="1"/>
                      <a:pt x="1"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7" name="Freeform 686">
                <a:extLst>
                  <a:ext uri="{FF2B5EF4-FFF2-40B4-BE49-F238E27FC236}">
                    <a16:creationId xmlns:a16="http://schemas.microsoft.com/office/drawing/2014/main" id="{C903E31A-88B0-4156-8EFA-2D2815948096}"/>
                  </a:ext>
                </a:extLst>
              </p:cNvPr>
              <p:cNvSpPr>
                <a:spLocks/>
              </p:cNvSpPr>
              <p:nvPr userDrawn="1"/>
            </p:nvSpPr>
            <p:spPr bwMode="auto">
              <a:xfrm>
                <a:off x="3654" y="338"/>
                <a:ext cx="5" cy="5"/>
              </a:xfrm>
              <a:custGeom>
                <a:avLst/>
                <a:gdLst>
                  <a:gd name="T0" fmla="*/ 0 w 1"/>
                  <a:gd name="T1" fmla="*/ 1 h 1"/>
                  <a:gd name="T2" fmla="*/ 0 w 1"/>
                  <a:gd name="T3" fmla="*/ 1 h 1"/>
                  <a:gd name="T4" fmla="*/ 1 w 1"/>
                  <a:gd name="T5" fmla="*/ 1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1"/>
                      <a:pt x="0" y="1"/>
                      <a:pt x="1" y="1"/>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8" name="Freeform 687">
                <a:extLst>
                  <a:ext uri="{FF2B5EF4-FFF2-40B4-BE49-F238E27FC236}">
                    <a16:creationId xmlns:a16="http://schemas.microsoft.com/office/drawing/2014/main" id="{03C6C509-0B6C-44A0-9B36-237DEA27FE90}"/>
                  </a:ext>
                </a:extLst>
              </p:cNvPr>
              <p:cNvSpPr>
                <a:spLocks/>
              </p:cNvSpPr>
              <p:nvPr userDrawn="1"/>
            </p:nvSpPr>
            <p:spPr bwMode="auto">
              <a:xfrm>
                <a:off x="3639" y="343"/>
                <a:ext cx="15" cy="15"/>
              </a:xfrm>
              <a:custGeom>
                <a:avLst/>
                <a:gdLst>
                  <a:gd name="T0" fmla="*/ 2 w 3"/>
                  <a:gd name="T1" fmla="*/ 2 h 3"/>
                  <a:gd name="T2" fmla="*/ 0 w 3"/>
                  <a:gd name="T3" fmla="*/ 0 h 3"/>
                  <a:gd name="T4" fmla="*/ 1 w 3"/>
                  <a:gd name="T5" fmla="*/ 2 h 3"/>
                  <a:gd name="T6" fmla="*/ 2 w 3"/>
                  <a:gd name="T7" fmla="*/ 2 h 3"/>
                  <a:gd name="T8" fmla="*/ 2 w 3"/>
                  <a:gd name="T9" fmla="*/ 3 h 3"/>
                  <a:gd name="T10" fmla="*/ 2 w 3"/>
                  <a:gd name="T11" fmla="*/ 2 h 3"/>
                  <a:gd name="T12" fmla="*/ 2 w 3"/>
                  <a:gd name="T13" fmla="*/ 2 h 3"/>
                  <a:gd name="T14" fmla="*/ 2 w 3"/>
                  <a:gd name="T15" fmla="*/ 2 h 3"/>
                  <a:gd name="T16" fmla="*/ 2 w 3"/>
                  <a:gd name="T17" fmla="*/ 2 h 3"/>
                  <a:gd name="T18" fmla="*/ 2 w 3"/>
                  <a:gd name="T19" fmla="*/ 2 h 3"/>
                  <a:gd name="T20" fmla="*/ 2 w 3"/>
                  <a:gd name="T21" fmla="*/ 2 h 3"/>
                  <a:gd name="T22" fmla="*/ 2 w 3"/>
                  <a:gd name="T23" fmla="*/ 2 h 3"/>
                  <a:gd name="T24" fmla="*/ 2 w 3"/>
                  <a:gd name="T25" fmla="*/ 2 h 3"/>
                  <a:gd name="T26" fmla="*/ 2 w 3"/>
                  <a:gd name="T27" fmla="*/ 2 h 3"/>
                  <a:gd name="T28" fmla="*/ 2 w 3"/>
                  <a:gd name="T29" fmla="*/ 2 h 3"/>
                  <a:gd name="T30" fmla="*/ 3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1"/>
                      <a:pt x="1" y="0"/>
                      <a:pt x="0" y="0"/>
                    </a:cubicBezTo>
                    <a:cubicBezTo>
                      <a:pt x="0" y="1"/>
                      <a:pt x="1" y="1"/>
                      <a:pt x="1" y="2"/>
                    </a:cubicBezTo>
                    <a:cubicBezTo>
                      <a:pt x="1" y="1"/>
                      <a:pt x="1" y="3"/>
                      <a:pt x="2" y="2"/>
                    </a:cubicBezTo>
                    <a:cubicBezTo>
                      <a:pt x="2" y="2"/>
                      <a:pt x="2" y="2"/>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2"/>
                      <a:pt x="2" y="2"/>
                    </a:cubicBezTo>
                    <a:cubicBezTo>
                      <a:pt x="2" y="2"/>
                      <a:pt x="2" y="2"/>
                      <a:pt x="2" y="2"/>
                    </a:cubicBezTo>
                    <a:cubicBezTo>
                      <a:pt x="2" y="2"/>
                      <a:pt x="2" y="2"/>
                      <a:pt x="2" y="2"/>
                    </a:cubicBezTo>
                    <a:cubicBezTo>
                      <a:pt x="3" y="0"/>
                      <a:pt x="3" y="0"/>
                      <a:pt x="3" y="0"/>
                    </a:cubicBezTo>
                    <a:cubicBezTo>
                      <a:pt x="2"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9" name="Freeform 688">
                <a:extLst>
                  <a:ext uri="{FF2B5EF4-FFF2-40B4-BE49-F238E27FC236}">
                    <a16:creationId xmlns:a16="http://schemas.microsoft.com/office/drawing/2014/main" id="{09B82BD9-2FD6-4A9B-BFFF-A0573ECCBEFD}"/>
                  </a:ext>
                </a:extLst>
              </p:cNvPr>
              <p:cNvSpPr>
                <a:spLocks/>
              </p:cNvSpPr>
              <p:nvPr userDrawn="1"/>
            </p:nvSpPr>
            <p:spPr bwMode="auto">
              <a:xfrm>
                <a:off x="3620"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0" name="Freeform 689">
                <a:extLst>
                  <a:ext uri="{FF2B5EF4-FFF2-40B4-BE49-F238E27FC236}">
                    <a16:creationId xmlns:a16="http://schemas.microsoft.com/office/drawing/2014/main" id="{287A0344-76E5-4FE9-BD51-5DF50B33F6F6}"/>
                  </a:ext>
                </a:extLst>
              </p:cNvPr>
              <p:cNvSpPr>
                <a:spLocks/>
              </p:cNvSpPr>
              <p:nvPr userDrawn="1"/>
            </p:nvSpPr>
            <p:spPr bwMode="auto">
              <a:xfrm>
                <a:off x="3620" y="383"/>
                <a:ext cx="14" cy="10"/>
              </a:xfrm>
              <a:custGeom>
                <a:avLst/>
                <a:gdLst>
                  <a:gd name="T0" fmla="*/ 0 w 3"/>
                  <a:gd name="T1" fmla="*/ 0 h 2"/>
                  <a:gd name="T2" fmla="*/ 1 w 3"/>
                  <a:gd name="T3" fmla="*/ 1 h 2"/>
                  <a:gd name="T4" fmla="*/ 0 w 3"/>
                  <a:gd name="T5" fmla="*/ 1 h 2"/>
                  <a:gd name="T6" fmla="*/ 1 w 3"/>
                  <a:gd name="T7" fmla="*/ 1 h 2"/>
                  <a:gd name="T8" fmla="*/ 1 w 3"/>
                  <a:gd name="T9" fmla="*/ 1 h 2"/>
                  <a:gd name="T10" fmla="*/ 3 w 3"/>
                  <a:gd name="T11" fmla="*/ 0 h 2"/>
                  <a:gd name="T12" fmla="*/ 0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0"/>
                    </a:moveTo>
                    <a:cubicBezTo>
                      <a:pt x="0" y="0"/>
                      <a:pt x="1" y="0"/>
                      <a:pt x="1" y="1"/>
                    </a:cubicBezTo>
                    <a:cubicBezTo>
                      <a:pt x="0" y="1"/>
                      <a:pt x="0" y="1"/>
                      <a:pt x="0" y="1"/>
                    </a:cubicBezTo>
                    <a:cubicBezTo>
                      <a:pt x="0" y="1"/>
                      <a:pt x="0" y="2"/>
                      <a:pt x="1" y="1"/>
                    </a:cubicBezTo>
                    <a:cubicBezTo>
                      <a:pt x="1" y="1"/>
                      <a:pt x="1" y="1"/>
                      <a:pt x="1"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1" name="Freeform 690">
                <a:extLst>
                  <a:ext uri="{FF2B5EF4-FFF2-40B4-BE49-F238E27FC236}">
                    <a16:creationId xmlns:a16="http://schemas.microsoft.com/office/drawing/2014/main" id="{A9628919-DD72-469A-941C-3F6EDAA667F2}"/>
                  </a:ext>
                </a:extLst>
              </p:cNvPr>
              <p:cNvSpPr>
                <a:spLocks/>
              </p:cNvSpPr>
              <p:nvPr userDrawn="1"/>
            </p:nvSpPr>
            <p:spPr bwMode="auto">
              <a:xfrm>
                <a:off x="3630" y="358"/>
                <a:ext cx="4" cy="10"/>
              </a:xfrm>
              <a:custGeom>
                <a:avLst/>
                <a:gdLst>
                  <a:gd name="T0" fmla="*/ 1 w 1"/>
                  <a:gd name="T1" fmla="*/ 2 h 2"/>
                  <a:gd name="T2" fmla="*/ 1 w 1"/>
                  <a:gd name="T3" fmla="*/ 0 h 2"/>
                  <a:gd name="T4" fmla="*/ 0 w 1"/>
                  <a:gd name="T5" fmla="*/ 1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0"/>
                      <a:pt x="1" y="0"/>
                      <a:pt x="1" y="0"/>
                    </a:cubicBezTo>
                    <a:cubicBezTo>
                      <a:pt x="0" y="1"/>
                      <a:pt x="0" y="1"/>
                      <a:pt x="0" y="1"/>
                    </a:cubicBezTo>
                    <a:cubicBezTo>
                      <a:pt x="0" y="1"/>
                      <a:pt x="0" y="1"/>
                      <a:pt x="0" y="1"/>
                    </a:cubicBezTo>
                    <a:cubicBezTo>
                      <a:pt x="0" y="2"/>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2" name="Freeform 691">
                <a:extLst>
                  <a:ext uri="{FF2B5EF4-FFF2-40B4-BE49-F238E27FC236}">
                    <a16:creationId xmlns:a16="http://schemas.microsoft.com/office/drawing/2014/main" id="{FED7C5D7-5ABC-4155-B375-2B38B4F1C51E}"/>
                  </a:ext>
                </a:extLst>
              </p:cNvPr>
              <p:cNvSpPr>
                <a:spLocks/>
              </p:cNvSpPr>
              <p:nvPr userDrawn="1"/>
            </p:nvSpPr>
            <p:spPr bwMode="auto">
              <a:xfrm>
                <a:off x="3659" y="33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3" name="Freeform 692">
                <a:extLst>
                  <a:ext uri="{FF2B5EF4-FFF2-40B4-BE49-F238E27FC236}">
                    <a16:creationId xmlns:a16="http://schemas.microsoft.com/office/drawing/2014/main" id="{90C747E2-C636-419B-A45A-315AAE984BCA}"/>
                  </a:ext>
                </a:extLst>
              </p:cNvPr>
              <p:cNvSpPr>
                <a:spLocks/>
              </p:cNvSpPr>
              <p:nvPr userDrawn="1"/>
            </p:nvSpPr>
            <p:spPr bwMode="auto">
              <a:xfrm>
                <a:off x="3664" y="32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4" name="Freeform 693">
                <a:extLst>
                  <a:ext uri="{FF2B5EF4-FFF2-40B4-BE49-F238E27FC236}">
                    <a16:creationId xmlns:a16="http://schemas.microsoft.com/office/drawing/2014/main" id="{F3FC4876-65AE-4057-976B-8D32DD7DD53F}"/>
                  </a:ext>
                </a:extLst>
              </p:cNvPr>
              <p:cNvSpPr>
                <a:spLocks/>
              </p:cNvSpPr>
              <p:nvPr userDrawn="1"/>
            </p:nvSpPr>
            <p:spPr bwMode="auto">
              <a:xfrm>
                <a:off x="3963" y="53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5" name="Freeform 694">
                <a:extLst>
                  <a:ext uri="{FF2B5EF4-FFF2-40B4-BE49-F238E27FC236}">
                    <a16:creationId xmlns:a16="http://schemas.microsoft.com/office/drawing/2014/main" id="{14568BCB-9A44-48D9-92B2-024D30F8F82F}"/>
                  </a:ext>
                </a:extLst>
              </p:cNvPr>
              <p:cNvSpPr>
                <a:spLocks/>
              </p:cNvSpPr>
              <p:nvPr userDrawn="1"/>
            </p:nvSpPr>
            <p:spPr bwMode="auto">
              <a:xfrm>
                <a:off x="3968" y="5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6" name="Freeform 695">
                <a:extLst>
                  <a:ext uri="{FF2B5EF4-FFF2-40B4-BE49-F238E27FC236}">
                    <a16:creationId xmlns:a16="http://schemas.microsoft.com/office/drawing/2014/main" id="{B990FE09-5E2D-4E36-945F-E50959BAD741}"/>
                  </a:ext>
                </a:extLst>
              </p:cNvPr>
              <p:cNvSpPr>
                <a:spLocks/>
              </p:cNvSpPr>
              <p:nvPr userDrawn="1"/>
            </p:nvSpPr>
            <p:spPr bwMode="auto">
              <a:xfrm>
                <a:off x="3824" y="283"/>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7" name="Freeform 696">
                <a:extLst>
                  <a:ext uri="{FF2B5EF4-FFF2-40B4-BE49-F238E27FC236}">
                    <a16:creationId xmlns:a16="http://schemas.microsoft.com/office/drawing/2014/main" id="{772D2294-77B5-4727-B10E-1A5CE4F082FC}"/>
                  </a:ext>
                </a:extLst>
              </p:cNvPr>
              <p:cNvSpPr>
                <a:spLocks/>
              </p:cNvSpPr>
              <p:nvPr userDrawn="1"/>
            </p:nvSpPr>
            <p:spPr bwMode="auto">
              <a:xfrm>
                <a:off x="3928" y="3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8" name="Freeform 697">
                <a:extLst>
                  <a:ext uri="{FF2B5EF4-FFF2-40B4-BE49-F238E27FC236}">
                    <a16:creationId xmlns:a16="http://schemas.microsoft.com/office/drawing/2014/main" id="{B7D18DE7-F1DB-478D-B9FB-7C343F5D6BBC}"/>
                  </a:ext>
                </a:extLst>
              </p:cNvPr>
              <p:cNvSpPr>
                <a:spLocks/>
              </p:cNvSpPr>
              <p:nvPr userDrawn="1"/>
            </p:nvSpPr>
            <p:spPr bwMode="auto">
              <a:xfrm>
                <a:off x="3948" y="38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9" name="Freeform 698">
                <a:extLst>
                  <a:ext uri="{FF2B5EF4-FFF2-40B4-BE49-F238E27FC236}">
                    <a16:creationId xmlns:a16="http://schemas.microsoft.com/office/drawing/2014/main" id="{E2141CDB-7549-4344-B4E5-7F4D6560D91E}"/>
                  </a:ext>
                </a:extLst>
              </p:cNvPr>
              <p:cNvSpPr>
                <a:spLocks/>
              </p:cNvSpPr>
              <p:nvPr userDrawn="1"/>
            </p:nvSpPr>
            <p:spPr bwMode="auto">
              <a:xfrm>
                <a:off x="3938" y="6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0" name="Freeform 699">
                <a:extLst>
                  <a:ext uri="{FF2B5EF4-FFF2-40B4-BE49-F238E27FC236}">
                    <a16:creationId xmlns:a16="http://schemas.microsoft.com/office/drawing/2014/main" id="{8092856F-3345-4487-B6D5-2C353BF4E046}"/>
                  </a:ext>
                </a:extLst>
              </p:cNvPr>
              <p:cNvSpPr>
                <a:spLocks/>
              </p:cNvSpPr>
              <p:nvPr userDrawn="1"/>
            </p:nvSpPr>
            <p:spPr bwMode="auto">
              <a:xfrm>
                <a:off x="3714" y="268"/>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2" y="1"/>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1" name="Freeform 700">
                <a:extLst>
                  <a:ext uri="{FF2B5EF4-FFF2-40B4-BE49-F238E27FC236}">
                    <a16:creationId xmlns:a16="http://schemas.microsoft.com/office/drawing/2014/main" id="{EA3101BF-38BF-4BD2-AF3B-FB14662234C2}"/>
                  </a:ext>
                </a:extLst>
              </p:cNvPr>
              <p:cNvSpPr>
                <a:spLocks/>
              </p:cNvSpPr>
              <p:nvPr userDrawn="1"/>
            </p:nvSpPr>
            <p:spPr bwMode="auto">
              <a:xfrm>
                <a:off x="3918"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2" name="Freeform 701">
                <a:extLst>
                  <a:ext uri="{FF2B5EF4-FFF2-40B4-BE49-F238E27FC236}">
                    <a16:creationId xmlns:a16="http://schemas.microsoft.com/office/drawing/2014/main" id="{56F1B4D0-104F-4A54-9162-F196D35B28C7}"/>
                  </a:ext>
                </a:extLst>
              </p:cNvPr>
              <p:cNvSpPr>
                <a:spLocks/>
              </p:cNvSpPr>
              <p:nvPr userDrawn="1"/>
            </p:nvSpPr>
            <p:spPr bwMode="auto">
              <a:xfrm>
                <a:off x="3724" y="26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3" name="Freeform 702">
                <a:extLst>
                  <a:ext uri="{FF2B5EF4-FFF2-40B4-BE49-F238E27FC236}">
                    <a16:creationId xmlns:a16="http://schemas.microsoft.com/office/drawing/2014/main" id="{4DBDA028-FF5E-436C-92FC-8F912F3A0025}"/>
                  </a:ext>
                </a:extLst>
              </p:cNvPr>
              <p:cNvSpPr>
                <a:spLocks/>
              </p:cNvSpPr>
              <p:nvPr userDrawn="1"/>
            </p:nvSpPr>
            <p:spPr bwMode="auto">
              <a:xfrm>
                <a:off x="3644"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4" name="Freeform 703">
                <a:extLst>
                  <a:ext uri="{FF2B5EF4-FFF2-40B4-BE49-F238E27FC236}">
                    <a16:creationId xmlns:a16="http://schemas.microsoft.com/office/drawing/2014/main" id="{DD8E6E29-34F1-4636-8612-CE3CC13B258A}"/>
                  </a:ext>
                </a:extLst>
              </p:cNvPr>
              <p:cNvSpPr>
                <a:spLocks/>
              </p:cNvSpPr>
              <p:nvPr userDrawn="1"/>
            </p:nvSpPr>
            <p:spPr bwMode="auto">
              <a:xfrm>
                <a:off x="3644" y="5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5" name="Rectangle 704">
                <a:extLst>
                  <a:ext uri="{FF2B5EF4-FFF2-40B4-BE49-F238E27FC236}">
                    <a16:creationId xmlns:a16="http://schemas.microsoft.com/office/drawing/2014/main" id="{28BA64D7-C232-4957-9EC8-2499D191BF75}"/>
                  </a:ext>
                </a:extLst>
              </p:cNvPr>
              <p:cNvSpPr>
                <a:spLocks noChangeArrowheads="1"/>
              </p:cNvSpPr>
              <p:nvPr userDrawn="1"/>
            </p:nvSpPr>
            <p:spPr bwMode="auto">
              <a:xfrm>
                <a:off x="3679"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6" name="Freeform 705">
                <a:extLst>
                  <a:ext uri="{FF2B5EF4-FFF2-40B4-BE49-F238E27FC236}">
                    <a16:creationId xmlns:a16="http://schemas.microsoft.com/office/drawing/2014/main" id="{F1258007-1A1A-4F31-8A21-4F0F32742265}"/>
                  </a:ext>
                </a:extLst>
              </p:cNvPr>
              <p:cNvSpPr>
                <a:spLocks/>
              </p:cNvSpPr>
              <p:nvPr userDrawn="1"/>
            </p:nvSpPr>
            <p:spPr bwMode="auto">
              <a:xfrm>
                <a:off x="3659" y="29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7" name="Freeform 706">
                <a:extLst>
                  <a:ext uri="{FF2B5EF4-FFF2-40B4-BE49-F238E27FC236}">
                    <a16:creationId xmlns:a16="http://schemas.microsoft.com/office/drawing/2014/main" id="{0F984D2B-B0DE-4A70-A00B-E0EA818EAB83}"/>
                  </a:ext>
                </a:extLst>
              </p:cNvPr>
              <p:cNvSpPr>
                <a:spLocks/>
              </p:cNvSpPr>
              <p:nvPr userDrawn="1"/>
            </p:nvSpPr>
            <p:spPr bwMode="auto">
              <a:xfrm>
                <a:off x="3739" y="2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8" name="Freeform 707">
                <a:extLst>
                  <a:ext uri="{FF2B5EF4-FFF2-40B4-BE49-F238E27FC236}">
                    <a16:creationId xmlns:a16="http://schemas.microsoft.com/office/drawing/2014/main" id="{9ECB3B9B-AF4C-4A19-A226-E4FBD843B4CC}"/>
                  </a:ext>
                </a:extLst>
              </p:cNvPr>
              <p:cNvSpPr>
                <a:spLocks/>
              </p:cNvSpPr>
              <p:nvPr userDrawn="1"/>
            </p:nvSpPr>
            <p:spPr bwMode="auto">
              <a:xfrm>
                <a:off x="3679" y="3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9" name="Freeform 708">
                <a:extLst>
                  <a:ext uri="{FF2B5EF4-FFF2-40B4-BE49-F238E27FC236}">
                    <a16:creationId xmlns:a16="http://schemas.microsoft.com/office/drawing/2014/main" id="{E570BC9B-C9E6-4902-AB74-B06E60DF0651}"/>
                  </a:ext>
                </a:extLst>
              </p:cNvPr>
              <p:cNvSpPr>
                <a:spLocks/>
              </p:cNvSpPr>
              <p:nvPr userDrawn="1"/>
            </p:nvSpPr>
            <p:spPr bwMode="auto">
              <a:xfrm>
                <a:off x="3679" y="30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0" name="Freeform 709">
                <a:extLst>
                  <a:ext uri="{FF2B5EF4-FFF2-40B4-BE49-F238E27FC236}">
                    <a16:creationId xmlns:a16="http://schemas.microsoft.com/office/drawing/2014/main" id="{71BD81C9-1A58-4AA9-A2A2-F9111A1F23EA}"/>
                  </a:ext>
                </a:extLst>
              </p:cNvPr>
              <p:cNvSpPr>
                <a:spLocks/>
              </p:cNvSpPr>
              <p:nvPr userDrawn="1"/>
            </p:nvSpPr>
            <p:spPr bwMode="auto">
              <a:xfrm>
                <a:off x="3679" y="30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1" name="Freeform 710">
                <a:extLst>
                  <a:ext uri="{FF2B5EF4-FFF2-40B4-BE49-F238E27FC236}">
                    <a16:creationId xmlns:a16="http://schemas.microsoft.com/office/drawing/2014/main" id="{BAAACEEA-B1ED-48BC-9C23-577CE3017637}"/>
                  </a:ext>
                </a:extLst>
              </p:cNvPr>
              <p:cNvSpPr>
                <a:spLocks/>
              </p:cNvSpPr>
              <p:nvPr userDrawn="1"/>
            </p:nvSpPr>
            <p:spPr bwMode="auto">
              <a:xfrm>
                <a:off x="3794" y="6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2" name="Rectangle 711">
                <a:extLst>
                  <a:ext uri="{FF2B5EF4-FFF2-40B4-BE49-F238E27FC236}">
                    <a16:creationId xmlns:a16="http://schemas.microsoft.com/office/drawing/2014/main" id="{2379F59B-3FCB-4F6C-A74E-ACD26361FBAE}"/>
                  </a:ext>
                </a:extLst>
              </p:cNvPr>
              <p:cNvSpPr>
                <a:spLocks noChangeArrowheads="1"/>
              </p:cNvSpPr>
              <p:nvPr userDrawn="1"/>
            </p:nvSpPr>
            <p:spPr bwMode="auto">
              <a:xfrm>
                <a:off x="3888" y="2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3" name="Freeform 712">
                <a:extLst>
                  <a:ext uri="{FF2B5EF4-FFF2-40B4-BE49-F238E27FC236}">
                    <a16:creationId xmlns:a16="http://schemas.microsoft.com/office/drawing/2014/main" id="{D6041DBE-61D3-4E86-A1F3-E372037073B3}"/>
                  </a:ext>
                </a:extLst>
              </p:cNvPr>
              <p:cNvSpPr>
                <a:spLocks/>
              </p:cNvSpPr>
              <p:nvPr userDrawn="1"/>
            </p:nvSpPr>
            <p:spPr bwMode="auto">
              <a:xfrm>
                <a:off x="3883" y="283"/>
                <a:ext cx="15" cy="10"/>
              </a:xfrm>
              <a:custGeom>
                <a:avLst/>
                <a:gdLst>
                  <a:gd name="T0" fmla="*/ 3 w 3"/>
                  <a:gd name="T1" fmla="*/ 1 h 2"/>
                  <a:gd name="T2" fmla="*/ 1 w 3"/>
                  <a:gd name="T3" fmla="*/ 0 h 2"/>
                  <a:gd name="T4" fmla="*/ 0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1"/>
                      <a:pt x="1" y="0"/>
                    </a:cubicBezTo>
                    <a:cubicBezTo>
                      <a:pt x="0" y="2"/>
                      <a:pt x="0" y="2"/>
                      <a:pt x="0" y="2"/>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4" name="Freeform 713">
                <a:extLst>
                  <a:ext uri="{FF2B5EF4-FFF2-40B4-BE49-F238E27FC236}">
                    <a16:creationId xmlns:a16="http://schemas.microsoft.com/office/drawing/2014/main" id="{C7DA1278-8E86-4662-AA4B-35DE0503DC8B}"/>
                  </a:ext>
                </a:extLst>
              </p:cNvPr>
              <p:cNvSpPr>
                <a:spLocks noEditPoints="1"/>
              </p:cNvSpPr>
              <p:nvPr userDrawn="1"/>
            </p:nvSpPr>
            <p:spPr bwMode="auto">
              <a:xfrm>
                <a:off x="3605" y="213"/>
                <a:ext cx="378" cy="500"/>
              </a:xfrm>
              <a:custGeom>
                <a:avLst/>
                <a:gdLst>
                  <a:gd name="T0" fmla="*/ 72 w 76"/>
                  <a:gd name="T1" fmla="*/ 68 h 100"/>
                  <a:gd name="T2" fmla="*/ 73 w 76"/>
                  <a:gd name="T3" fmla="*/ 61 h 100"/>
                  <a:gd name="T4" fmla="*/ 74 w 76"/>
                  <a:gd name="T5" fmla="*/ 58 h 100"/>
                  <a:gd name="T6" fmla="*/ 73 w 76"/>
                  <a:gd name="T7" fmla="*/ 52 h 100"/>
                  <a:gd name="T8" fmla="*/ 72 w 76"/>
                  <a:gd name="T9" fmla="*/ 44 h 100"/>
                  <a:gd name="T10" fmla="*/ 65 w 76"/>
                  <a:gd name="T11" fmla="*/ 35 h 100"/>
                  <a:gd name="T12" fmla="*/ 65 w 76"/>
                  <a:gd name="T13" fmla="*/ 35 h 100"/>
                  <a:gd name="T14" fmla="*/ 68 w 76"/>
                  <a:gd name="T15" fmla="*/ 33 h 100"/>
                  <a:gd name="T16" fmla="*/ 66 w 76"/>
                  <a:gd name="T17" fmla="*/ 28 h 100"/>
                  <a:gd name="T18" fmla="*/ 62 w 76"/>
                  <a:gd name="T19" fmla="*/ 23 h 100"/>
                  <a:gd name="T20" fmla="*/ 53 w 76"/>
                  <a:gd name="T21" fmla="*/ 18 h 100"/>
                  <a:gd name="T22" fmla="*/ 54 w 76"/>
                  <a:gd name="T23" fmla="*/ 11 h 100"/>
                  <a:gd name="T24" fmla="*/ 46 w 76"/>
                  <a:gd name="T25" fmla="*/ 9 h 100"/>
                  <a:gd name="T26" fmla="*/ 46 w 76"/>
                  <a:gd name="T27" fmla="*/ 4 h 100"/>
                  <a:gd name="T28" fmla="*/ 42 w 76"/>
                  <a:gd name="T29" fmla="*/ 3 h 100"/>
                  <a:gd name="T30" fmla="*/ 33 w 76"/>
                  <a:gd name="T31" fmla="*/ 6 h 100"/>
                  <a:gd name="T32" fmla="*/ 28 w 76"/>
                  <a:gd name="T33" fmla="*/ 6 h 100"/>
                  <a:gd name="T34" fmla="*/ 19 w 76"/>
                  <a:gd name="T35" fmla="*/ 7 h 100"/>
                  <a:gd name="T36" fmla="*/ 17 w 76"/>
                  <a:gd name="T37" fmla="*/ 11 h 100"/>
                  <a:gd name="T38" fmla="*/ 12 w 76"/>
                  <a:gd name="T39" fmla="*/ 14 h 100"/>
                  <a:gd name="T40" fmla="*/ 11 w 76"/>
                  <a:gd name="T41" fmla="*/ 19 h 100"/>
                  <a:gd name="T42" fmla="*/ 15 w 76"/>
                  <a:gd name="T43" fmla="*/ 18 h 100"/>
                  <a:gd name="T44" fmla="*/ 15 w 76"/>
                  <a:gd name="T45" fmla="*/ 16 h 100"/>
                  <a:gd name="T46" fmla="*/ 20 w 76"/>
                  <a:gd name="T47" fmla="*/ 14 h 100"/>
                  <a:gd name="T48" fmla="*/ 29 w 76"/>
                  <a:gd name="T49" fmla="*/ 11 h 100"/>
                  <a:gd name="T50" fmla="*/ 39 w 76"/>
                  <a:gd name="T51" fmla="*/ 11 h 100"/>
                  <a:gd name="T52" fmla="*/ 44 w 76"/>
                  <a:gd name="T53" fmla="*/ 14 h 100"/>
                  <a:gd name="T54" fmla="*/ 45 w 76"/>
                  <a:gd name="T55" fmla="*/ 14 h 100"/>
                  <a:gd name="T56" fmla="*/ 50 w 76"/>
                  <a:gd name="T57" fmla="*/ 18 h 100"/>
                  <a:gd name="T58" fmla="*/ 58 w 76"/>
                  <a:gd name="T59" fmla="*/ 30 h 100"/>
                  <a:gd name="T60" fmla="*/ 59 w 76"/>
                  <a:gd name="T61" fmla="*/ 35 h 100"/>
                  <a:gd name="T62" fmla="*/ 64 w 76"/>
                  <a:gd name="T63" fmla="*/ 43 h 100"/>
                  <a:gd name="T64" fmla="*/ 66 w 76"/>
                  <a:gd name="T65" fmla="*/ 51 h 100"/>
                  <a:gd name="T66" fmla="*/ 64 w 76"/>
                  <a:gd name="T67" fmla="*/ 59 h 100"/>
                  <a:gd name="T68" fmla="*/ 63 w 76"/>
                  <a:gd name="T69" fmla="*/ 69 h 100"/>
                  <a:gd name="T70" fmla="*/ 60 w 76"/>
                  <a:gd name="T71" fmla="*/ 78 h 100"/>
                  <a:gd name="T72" fmla="*/ 54 w 76"/>
                  <a:gd name="T73" fmla="*/ 89 h 100"/>
                  <a:gd name="T74" fmla="*/ 39 w 76"/>
                  <a:gd name="T75" fmla="*/ 91 h 100"/>
                  <a:gd name="T76" fmla="*/ 36 w 76"/>
                  <a:gd name="T77" fmla="*/ 91 h 100"/>
                  <a:gd name="T78" fmla="*/ 28 w 76"/>
                  <a:gd name="T79" fmla="*/ 88 h 100"/>
                  <a:gd name="T80" fmla="*/ 19 w 76"/>
                  <a:gd name="T81" fmla="*/ 80 h 100"/>
                  <a:gd name="T82" fmla="*/ 10 w 76"/>
                  <a:gd name="T83" fmla="*/ 69 h 100"/>
                  <a:gd name="T84" fmla="*/ 6 w 76"/>
                  <a:gd name="T85" fmla="*/ 57 h 100"/>
                  <a:gd name="T86" fmla="*/ 2 w 76"/>
                  <a:gd name="T87" fmla="*/ 66 h 100"/>
                  <a:gd name="T88" fmla="*/ 8 w 76"/>
                  <a:gd name="T89" fmla="*/ 79 h 100"/>
                  <a:gd name="T90" fmla="*/ 9 w 76"/>
                  <a:gd name="T91" fmla="*/ 82 h 100"/>
                  <a:gd name="T92" fmla="*/ 21 w 76"/>
                  <a:gd name="T93" fmla="*/ 93 h 100"/>
                  <a:gd name="T94" fmla="*/ 29 w 76"/>
                  <a:gd name="T95" fmla="*/ 95 h 100"/>
                  <a:gd name="T96" fmla="*/ 37 w 76"/>
                  <a:gd name="T97" fmla="*/ 97 h 100"/>
                  <a:gd name="T98" fmla="*/ 39 w 76"/>
                  <a:gd name="T99" fmla="*/ 99 h 100"/>
                  <a:gd name="T100" fmla="*/ 45 w 76"/>
                  <a:gd name="T101" fmla="*/ 97 h 100"/>
                  <a:gd name="T102" fmla="*/ 53 w 76"/>
                  <a:gd name="T103" fmla="*/ 95 h 100"/>
                  <a:gd name="T104" fmla="*/ 58 w 76"/>
                  <a:gd name="T105" fmla="*/ 90 h 100"/>
                  <a:gd name="T106" fmla="*/ 61 w 76"/>
                  <a:gd name="T107" fmla="*/ 88 h 100"/>
                  <a:gd name="T108" fmla="*/ 67 w 76"/>
                  <a:gd name="T109" fmla="*/ 82 h 100"/>
                  <a:gd name="T110" fmla="*/ 71 w 76"/>
                  <a:gd name="T111" fmla="*/ 71 h 100"/>
                  <a:gd name="T112" fmla="*/ 66 w 76"/>
                  <a:gd name="T113" fmla="*/ 34 h 100"/>
                  <a:gd name="T114" fmla="*/ 17 w 76"/>
                  <a:gd name="T115"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00">
                    <a:moveTo>
                      <a:pt x="71" y="72"/>
                    </a:moveTo>
                    <a:cubicBezTo>
                      <a:pt x="72" y="72"/>
                      <a:pt x="72" y="72"/>
                      <a:pt x="72" y="72"/>
                    </a:cubicBezTo>
                    <a:cubicBezTo>
                      <a:pt x="73" y="73"/>
                      <a:pt x="72" y="74"/>
                      <a:pt x="73" y="73"/>
                    </a:cubicBezTo>
                    <a:cubicBezTo>
                      <a:pt x="71" y="72"/>
                      <a:pt x="74" y="69"/>
                      <a:pt x="72" y="68"/>
                    </a:cubicBezTo>
                    <a:cubicBezTo>
                      <a:pt x="72" y="68"/>
                      <a:pt x="72" y="68"/>
                      <a:pt x="72" y="68"/>
                    </a:cubicBezTo>
                    <a:cubicBezTo>
                      <a:pt x="72" y="68"/>
                      <a:pt x="72" y="68"/>
                      <a:pt x="72" y="68"/>
                    </a:cubicBezTo>
                    <a:cubicBezTo>
                      <a:pt x="74" y="67"/>
                      <a:pt x="71" y="67"/>
                      <a:pt x="71" y="65"/>
                    </a:cubicBezTo>
                    <a:cubicBezTo>
                      <a:pt x="72" y="64"/>
                      <a:pt x="72" y="64"/>
                      <a:pt x="72" y="64"/>
                    </a:cubicBezTo>
                    <a:cubicBezTo>
                      <a:pt x="72" y="63"/>
                      <a:pt x="72" y="63"/>
                      <a:pt x="72" y="63"/>
                    </a:cubicBezTo>
                    <a:cubicBezTo>
                      <a:pt x="72" y="63"/>
                      <a:pt x="73" y="63"/>
                      <a:pt x="72" y="63"/>
                    </a:cubicBezTo>
                    <a:cubicBezTo>
                      <a:pt x="72" y="61"/>
                      <a:pt x="72" y="61"/>
                      <a:pt x="72" y="61"/>
                    </a:cubicBezTo>
                    <a:cubicBezTo>
                      <a:pt x="73" y="61"/>
                      <a:pt x="73" y="61"/>
                      <a:pt x="73" y="61"/>
                    </a:cubicBezTo>
                    <a:cubicBezTo>
                      <a:pt x="72" y="61"/>
                      <a:pt x="72" y="60"/>
                      <a:pt x="71" y="59"/>
                    </a:cubicBezTo>
                    <a:cubicBezTo>
                      <a:pt x="72" y="59"/>
                      <a:pt x="72" y="60"/>
                      <a:pt x="72" y="60"/>
                    </a:cubicBezTo>
                    <a:cubicBezTo>
                      <a:pt x="71" y="58"/>
                      <a:pt x="71" y="58"/>
                      <a:pt x="71" y="58"/>
                    </a:cubicBezTo>
                    <a:cubicBezTo>
                      <a:pt x="72" y="58"/>
                      <a:pt x="73" y="59"/>
                      <a:pt x="73" y="60"/>
                    </a:cubicBezTo>
                    <a:cubicBezTo>
                      <a:pt x="75" y="59"/>
                      <a:pt x="72" y="59"/>
                      <a:pt x="74" y="56"/>
                    </a:cubicBezTo>
                    <a:cubicBezTo>
                      <a:pt x="74" y="58"/>
                      <a:pt x="74" y="58"/>
                      <a:pt x="74" y="58"/>
                    </a:cubicBezTo>
                    <a:cubicBezTo>
                      <a:pt x="75" y="57"/>
                      <a:pt x="75" y="56"/>
                      <a:pt x="76" y="55"/>
                    </a:cubicBezTo>
                    <a:cubicBezTo>
                      <a:pt x="75" y="55"/>
                      <a:pt x="73" y="57"/>
                      <a:pt x="73" y="56"/>
                    </a:cubicBezTo>
                    <a:cubicBezTo>
                      <a:pt x="73" y="56"/>
                      <a:pt x="73" y="55"/>
                      <a:pt x="73" y="54"/>
                    </a:cubicBezTo>
                    <a:cubicBezTo>
                      <a:pt x="73" y="54"/>
                      <a:pt x="73" y="54"/>
                      <a:pt x="73" y="53"/>
                    </a:cubicBezTo>
                    <a:cubicBezTo>
                      <a:pt x="74" y="53"/>
                      <a:pt x="74" y="53"/>
                      <a:pt x="74" y="53"/>
                    </a:cubicBezTo>
                    <a:cubicBezTo>
                      <a:pt x="74" y="52"/>
                      <a:pt x="73" y="52"/>
                      <a:pt x="73" y="52"/>
                    </a:cubicBezTo>
                    <a:cubicBezTo>
                      <a:pt x="73" y="51"/>
                      <a:pt x="74" y="50"/>
                      <a:pt x="75" y="50"/>
                    </a:cubicBezTo>
                    <a:cubicBezTo>
                      <a:pt x="75" y="48"/>
                      <a:pt x="73" y="51"/>
                      <a:pt x="73" y="49"/>
                    </a:cubicBezTo>
                    <a:cubicBezTo>
                      <a:pt x="73" y="48"/>
                      <a:pt x="73" y="47"/>
                      <a:pt x="71" y="46"/>
                    </a:cubicBezTo>
                    <a:cubicBezTo>
                      <a:pt x="72" y="45"/>
                      <a:pt x="72" y="46"/>
                      <a:pt x="73" y="45"/>
                    </a:cubicBezTo>
                    <a:cubicBezTo>
                      <a:pt x="71" y="44"/>
                      <a:pt x="71" y="44"/>
                      <a:pt x="71" y="44"/>
                    </a:cubicBezTo>
                    <a:cubicBezTo>
                      <a:pt x="71" y="44"/>
                      <a:pt x="72" y="44"/>
                      <a:pt x="72" y="44"/>
                    </a:cubicBezTo>
                    <a:cubicBezTo>
                      <a:pt x="71" y="44"/>
                      <a:pt x="71" y="44"/>
                      <a:pt x="70" y="43"/>
                    </a:cubicBezTo>
                    <a:cubicBezTo>
                      <a:pt x="69" y="43"/>
                      <a:pt x="72" y="41"/>
                      <a:pt x="70" y="40"/>
                    </a:cubicBezTo>
                    <a:cubicBezTo>
                      <a:pt x="70" y="39"/>
                      <a:pt x="71" y="40"/>
                      <a:pt x="71" y="40"/>
                    </a:cubicBezTo>
                    <a:cubicBezTo>
                      <a:pt x="70" y="38"/>
                      <a:pt x="70" y="38"/>
                      <a:pt x="68" y="37"/>
                    </a:cubicBezTo>
                    <a:cubicBezTo>
                      <a:pt x="69" y="36"/>
                      <a:pt x="69" y="36"/>
                      <a:pt x="69" y="36"/>
                    </a:cubicBezTo>
                    <a:cubicBezTo>
                      <a:pt x="68" y="37"/>
                      <a:pt x="66" y="36"/>
                      <a:pt x="65" y="35"/>
                    </a:cubicBezTo>
                    <a:cubicBezTo>
                      <a:pt x="65" y="36"/>
                      <a:pt x="65" y="36"/>
                      <a:pt x="64" y="36"/>
                    </a:cubicBezTo>
                    <a:cubicBezTo>
                      <a:pt x="63" y="35"/>
                      <a:pt x="63" y="35"/>
                      <a:pt x="63" y="35"/>
                    </a:cubicBezTo>
                    <a:cubicBezTo>
                      <a:pt x="63" y="35"/>
                      <a:pt x="64" y="35"/>
                      <a:pt x="65" y="35"/>
                    </a:cubicBezTo>
                    <a:cubicBezTo>
                      <a:pt x="64" y="35"/>
                      <a:pt x="64" y="35"/>
                      <a:pt x="64" y="35"/>
                    </a:cubicBezTo>
                    <a:cubicBezTo>
                      <a:pt x="64" y="34"/>
                      <a:pt x="65" y="34"/>
                      <a:pt x="66" y="34"/>
                    </a:cubicBezTo>
                    <a:cubicBezTo>
                      <a:pt x="66" y="35"/>
                      <a:pt x="66" y="35"/>
                      <a:pt x="65" y="35"/>
                    </a:cubicBezTo>
                    <a:cubicBezTo>
                      <a:pt x="66" y="35"/>
                      <a:pt x="67" y="35"/>
                      <a:pt x="68" y="35"/>
                    </a:cubicBezTo>
                    <a:cubicBezTo>
                      <a:pt x="68" y="35"/>
                      <a:pt x="68" y="35"/>
                      <a:pt x="67" y="35"/>
                    </a:cubicBezTo>
                    <a:cubicBezTo>
                      <a:pt x="68" y="35"/>
                      <a:pt x="68" y="35"/>
                      <a:pt x="68" y="35"/>
                    </a:cubicBezTo>
                    <a:cubicBezTo>
                      <a:pt x="68" y="34"/>
                      <a:pt x="68" y="34"/>
                      <a:pt x="67" y="34"/>
                    </a:cubicBezTo>
                    <a:cubicBezTo>
                      <a:pt x="69" y="33"/>
                      <a:pt x="69" y="33"/>
                      <a:pt x="69" y="33"/>
                    </a:cubicBezTo>
                    <a:cubicBezTo>
                      <a:pt x="68" y="33"/>
                      <a:pt x="68" y="33"/>
                      <a:pt x="68" y="33"/>
                    </a:cubicBezTo>
                    <a:cubicBezTo>
                      <a:pt x="68" y="33"/>
                      <a:pt x="68" y="31"/>
                      <a:pt x="68" y="31"/>
                    </a:cubicBezTo>
                    <a:cubicBezTo>
                      <a:pt x="66" y="30"/>
                      <a:pt x="64" y="30"/>
                      <a:pt x="62" y="28"/>
                    </a:cubicBezTo>
                    <a:cubicBezTo>
                      <a:pt x="63" y="28"/>
                      <a:pt x="64" y="27"/>
                      <a:pt x="65" y="27"/>
                    </a:cubicBezTo>
                    <a:cubicBezTo>
                      <a:pt x="64" y="28"/>
                      <a:pt x="66" y="28"/>
                      <a:pt x="66" y="29"/>
                    </a:cubicBezTo>
                    <a:cubicBezTo>
                      <a:pt x="66" y="29"/>
                      <a:pt x="67" y="29"/>
                      <a:pt x="67" y="29"/>
                    </a:cubicBezTo>
                    <a:cubicBezTo>
                      <a:pt x="67" y="29"/>
                      <a:pt x="67" y="28"/>
                      <a:pt x="66" y="28"/>
                    </a:cubicBezTo>
                    <a:cubicBezTo>
                      <a:pt x="66" y="28"/>
                      <a:pt x="65" y="27"/>
                      <a:pt x="65" y="27"/>
                    </a:cubicBezTo>
                    <a:cubicBezTo>
                      <a:pt x="66" y="27"/>
                      <a:pt x="65" y="26"/>
                      <a:pt x="66" y="26"/>
                    </a:cubicBezTo>
                    <a:cubicBezTo>
                      <a:pt x="64" y="27"/>
                      <a:pt x="64" y="25"/>
                      <a:pt x="63" y="24"/>
                    </a:cubicBezTo>
                    <a:cubicBezTo>
                      <a:pt x="63" y="24"/>
                      <a:pt x="64" y="24"/>
                      <a:pt x="64" y="25"/>
                    </a:cubicBezTo>
                    <a:cubicBezTo>
                      <a:pt x="65" y="23"/>
                      <a:pt x="61" y="24"/>
                      <a:pt x="62" y="23"/>
                    </a:cubicBezTo>
                    <a:cubicBezTo>
                      <a:pt x="62" y="23"/>
                      <a:pt x="62" y="23"/>
                      <a:pt x="62" y="23"/>
                    </a:cubicBezTo>
                    <a:cubicBezTo>
                      <a:pt x="61" y="23"/>
                      <a:pt x="61" y="21"/>
                      <a:pt x="62" y="21"/>
                    </a:cubicBezTo>
                    <a:cubicBezTo>
                      <a:pt x="62" y="21"/>
                      <a:pt x="62" y="21"/>
                      <a:pt x="62" y="21"/>
                    </a:cubicBezTo>
                    <a:cubicBezTo>
                      <a:pt x="61" y="20"/>
                      <a:pt x="59" y="17"/>
                      <a:pt x="57" y="18"/>
                    </a:cubicBezTo>
                    <a:cubicBezTo>
                      <a:pt x="57" y="17"/>
                      <a:pt x="59" y="16"/>
                      <a:pt x="59" y="16"/>
                    </a:cubicBezTo>
                    <a:cubicBezTo>
                      <a:pt x="59" y="16"/>
                      <a:pt x="57" y="17"/>
                      <a:pt x="56" y="17"/>
                    </a:cubicBezTo>
                    <a:cubicBezTo>
                      <a:pt x="54" y="17"/>
                      <a:pt x="53" y="18"/>
                      <a:pt x="53" y="18"/>
                    </a:cubicBezTo>
                    <a:cubicBezTo>
                      <a:pt x="54" y="17"/>
                      <a:pt x="56" y="14"/>
                      <a:pt x="57" y="14"/>
                    </a:cubicBezTo>
                    <a:cubicBezTo>
                      <a:pt x="57" y="14"/>
                      <a:pt x="57" y="13"/>
                      <a:pt x="56" y="13"/>
                    </a:cubicBezTo>
                    <a:cubicBezTo>
                      <a:pt x="56" y="13"/>
                      <a:pt x="55" y="15"/>
                      <a:pt x="55" y="15"/>
                    </a:cubicBezTo>
                    <a:cubicBezTo>
                      <a:pt x="55" y="13"/>
                      <a:pt x="55" y="13"/>
                      <a:pt x="55" y="11"/>
                    </a:cubicBezTo>
                    <a:cubicBezTo>
                      <a:pt x="55" y="12"/>
                      <a:pt x="53" y="13"/>
                      <a:pt x="52" y="13"/>
                    </a:cubicBezTo>
                    <a:cubicBezTo>
                      <a:pt x="53" y="13"/>
                      <a:pt x="54" y="11"/>
                      <a:pt x="54" y="11"/>
                    </a:cubicBezTo>
                    <a:cubicBezTo>
                      <a:pt x="54" y="11"/>
                      <a:pt x="53" y="11"/>
                      <a:pt x="53" y="11"/>
                    </a:cubicBezTo>
                    <a:cubicBezTo>
                      <a:pt x="52" y="11"/>
                      <a:pt x="51" y="12"/>
                      <a:pt x="51" y="12"/>
                    </a:cubicBezTo>
                    <a:cubicBezTo>
                      <a:pt x="52" y="12"/>
                      <a:pt x="53" y="10"/>
                      <a:pt x="53" y="9"/>
                    </a:cubicBezTo>
                    <a:cubicBezTo>
                      <a:pt x="52" y="10"/>
                      <a:pt x="51" y="8"/>
                      <a:pt x="51" y="8"/>
                    </a:cubicBezTo>
                    <a:cubicBezTo>
                      <a:pt x="51" y="9"/>
                      <a:pt x="51" y="9"/>
                      <a:pt x="51" y="9"/>
                    </a:cubicBezTo>
                    <a:cubicBezTo>
                      <a:pt x="50" y="7"/>
                      <a:pt x="48" y="10"/>
                      <a:pt x="46" y="9"/>
                    </a:cubicBezTo>
                    <a:cubicBezTo>
                      <a:pt x="47" y="9"/>
                      <a:pt x="48" y="7"/>
                      <a:pt x="47" y="6"/>
                    </a:cubicBezTo>
                    <a:cubicBezTo>
                      <a:pt x="46" y="7"/>
                      <a:pt x="43" y="10"/>
                      <a:pt x="41" y="10"/>
                    </a:cubicBezTo>
                    <a:cubicBezTo>
                      <a:pt x="41" y="10"/>
                      <a:pt x="41" y="10"/>
                      <a:pt x="41" y="10"/>
                    </a:cubicBezTo>
                    <a:cubicBezTo>
                      <a:pt x="40" y="10"/>
                      <a:pt x="40" y="10"/>
                      <a:pt x="40" y="10"/>
                    </a:cubicBezTo>
                    <a:cubicBezTo>
                      <a:pt x="41" y="8"/>
                      <a:pt x="45" y="6"/>
                      <a:pt x="47" y="6"/>
                    </a:cubicBezTo>
                    <a:cubicBezTo>
                      <a:pt x="46" y="5"/>
                      <a:pt x="47" y="5"/>
                      <a:pt x="46" y="4"/>
                    </a:cubicBezTo>
                    <a:cubicBezTo>
                      <a:pt x="46" y="4"/>
                      <a:pt x="47" y="4"/>
                      <a:pt x="47" y="4"/>
                    </a:cubicBezTo>
                    <a:cubicBezTo>
                      <a:pt x="47" y="4"/>
                      <a:pt x="45" y="2"/>
                      <a:pt x="45" y="2"/>
                    </a:cubicBezTo>
                    <a:cubicBezTo>
                      <a:pt x="44" y="3"/>
                      <a:pt x="42" y="3"/>
                      <a:pt x="42" y="4"/>
                    </a:cubicBezTo>
                    <a:cubicBezTo>
                      <a:pt x="42" y="4"/>
                      <a:pt x="45" y="4"/>
                      <a:pt x="45" y="4"/>
                    </a:cubicBezTo>
                    <a:cubicBezTo>
                      <a:pt x="45" y="5"/>
                      <a:pt x="42" y="6"/>
                      <a:pt x="40" y="5"/>
                    </a:cubicBezTo>
                    <a:cubicBezTo>
                      <a:pt x="40" y="5"/>
                      <a:pt x="41" y="3"/>
                      <a:pt x="42" y="3"/>
                    </a:cubicBezTo>
                    <a:cubicBezTo>
                      <a:pt x="41" y="3"/>
                      <a:pt x="39" y="3"/>
                      <a:pt x="39" y="3"/>
                    </a:cubicBezTo>
                    <a:cubicBezTo>
                      <a:pt x="40" y="2"/>
                      <a:pt x="40" y="2"/>
                      <a:pt x="40" y="2"/>
                    </a:cubicBezTo>
                    <a:cubicBezTo>
                      <a:pt x="39" y="2"/>
                      <a:pt x="38" y="4"/>
                      <a:pt x="37" y="2"/>
                    </a:cubicBezTo>
                    <a:cubicBezTo>
                      <a:pt x="37" y="2"/>
                      <a:pt x="36" y="0"/>
                      <a:pt x="36" y="1"/>
                    </a:cubicBezTo>
                    <a:cubicBezTo>
                      <a:pt x="36" y="2"/>
                      <a:pt x="35" y="7"/>
                      <a:pt x="35" y="8"/>
                    </a:cubicBezTo>
                    <a:cubicBezTo>
                      <a:pt x="35" y="8"/>
                      <a:pt x="33" y="6"/>
                      <a:pt x="33" y="6"/>
                    </a:cubicBezTo>
                    <a:cubicBezTo>
                      <a:pt x="32" y="4"/>
                      <a:pt x="34" y="3"/>
                      <a:pt x="34" y="2"/>
                    </a:cubicBezTo>
                    <a:cubicBezTo>
                      <a:pt x="33" y="2"/>
                      <a:pt x="33" y="3"/>
                      <a:pt x="33" y="3"/>
                    </a:cubicBezTo>
                    <a:cubicBezTo>
                      <a:pt x="32" y="2"/>
                      <a:pt x="33" y="2"/>
                      <a:pt x="32" y="2"/>
                    </a:cubicBezTo>
                    <a:cubicBezTo>
                      <a:pt x="32" y="3"/>
                      <a:pt x="30" y="2"/>
                      <a:pt x="31" y="3"/>
                    </a:cubicBezTo>
                    <a:cubicBezTo>
                      <a:pt x="30" y="3"/>
                      <a:pt x="30" y="3"/>
                      <a:pt x="29" y="3"/>
                    </a:cubicBezTo>
                    <a:cubicBezTo>
                      <a:pt x="30" y="3"/>
                      <a:pt x="28" y="6"/>
                      <a:pt x="28" y="6"/>
                    </a:cubicBezTo>
                    <a:cubicBezTo>
                      <a:pt x="28" y="6"/>
                      <a:pt x="27" y="5"/>
                      <a:pt x="27" y="5"/>
                    </a:cubicBezTo>
                    <a:cubicBezTo>
                      <a:pt x="25" y="5"/>
                      <a:pt x="24" y="5"/>
                      <a:pt x="22" y="6"/>
                    </a:cubicBezTo>
                    <a:cubicBezTo>
                      <a:pt x="22" y="5"/>
                      <a:pt x="21" y="5"/>
                      <a:pt x="21" y="5"/>
                    </a:cubicBezTo>
                    <a:cubicBezTo>
                      <a:pt x="21" y="5"/>
                      <a:pt x="21" y="6"/>
                      <a:pt x="21" y="6"/>
                    </a:cubicBezTo>
                    <a:cubicBezTo>
                      <a:pt x="19" y="5"/>
                      <a:pt x="22" y="5"/>
                      <a:pt x="20" y="4"/>
                    </a:cubicBezTo>
                    <a:cubicBezTo>
                      <a:pt x="21" y="5"/>
                      <a:pt x="19" y="6"/>
                      <a:pt x="19" y="7"/>
                    </a:cubicBezTo>
                    <a:cubicBezTo>
                      <a:pt x="20" y="7"/>
                      <a:pt x="21" y="6"/>
                      <a:pt x="21" y="5"/>
                    </a:cubicBezTo>
                    <a:cubicBezTo>
                      <a:pt x="22" y="7"/>
                      <a:pt x="21" y="9"/>
                      <a:pt x="20" y="10"/>
                    </a:cubicBezTo>
                    <a:cubicBezTo>
                      <a:pt x="19" y="11"/>
                      <a:pt x="19" y="10"/>
                      <a:pt x="19" y="10"/>
                    </a:cubicBezTo>
                    <a:cubicBezTo>
                      <a:pt x="17" y="11"/>
                      <a:pt x="19" y="14"/>
                      <a:pt x="17" y="14"/>
                    </a:cubicBezTo>
                    <a:cubicBezTo>
                      <a:pt x="15" y="14"/>
                      <a:pt x="15" y="12"/>
                      <a:pt x="15" y="12"/>
                    </a:cubicBezTo>
                    <a:cubicBezTo>
                      <a:pt x="15" y="11"/>
                      <a:pt x="16" y="11"/>
                      <a:pt x="17" y="11"/>
                    </a:cubicBezTo>
                    <a:cubicBezTo>
                      <a:pt x="16" y="11"/>
                      <a:pt x="16" y="11"/>
                      <a:pt x="16" y="11"/>
                    </a:cubicBezTo>
                    <a:cubicBezTo>
                      <a:pt x="16" y="10"/>
                      <a:pt x="16" y="10"/>
                      <a:pt x="17" y="10"/>
                    </a:cubicBezTo>
                    <a:cubicBezTo>
                      <a:pt x="16" y="10"/>
                      <a:pt x="15" y="10"/>
                      <a:pt x="14" y="11"/>
                    </a:cubicBezTo>
                    <a:cubicBezTo>
                      <a:pt x="13" y="12"/>
                      <a:pt x="12" y="13"/>
                      <a:pt x="11" y="13"/>
                    </a:cubicBezTo>
                    <a:cubicBezTo>
                      <a:pt x="11" y="14"/>
                      <a:pt x="11" y="15"/>
                      <a:pt x="12" y="15"/>
                    </a:cubicBezTo>
                    <a:cubicBezTo>
                      <a:pt x="12" y="14"/>
                      <a:pt x="12" y="14"/>
                      <a:pt x="12" y="14"/>
                    </a:cubicBezTo>
                    <a:cubicBezTo>
                      <a:pt x="13" y="14"/>
                      <a:pt x="12" y="16"/>
                      <a:pt x="13" y="15"/>
                    </a:cubicBezTo>
                    <a:cubicBezTo>
                      <a:pt x="13" y="17"/>
                      <a:pt x="13" y="18"/>
                      <a:pt x="12" y="18"/>
                    </a:cubicBezTo>
                    <a:cubicBezTo>
                      <a:pt x="11" y="18"/>
                      <a:pt x="11" y="18"/>
                      <a:pt x="11" y="18"/>
                    </a:cubicBezTo>
                    <a:cubicBezTo>
                      <a:pt x="11" y="18"/>
                      <a:pt x="12" y="18"/>
                      <a:pt x="12" y="17"/>
                    </a:cubicBezTo>
                    <a:cubicBezTo>
                      <a:pt x="12" y="18"/>
                      <a:pt x="9" y="18"/>
                      <a:pt x="10" y="19"/>
                    </a:cubicBezTo>
                    <a:cubicBezTo>
                      <a:pt x="11" y="19"/>
                      <a:pt x="11" y="19"/>
                      <a:pt x="11" y="19"/>
                    </a:cubicBezTo>
                    <a:cubicBezTo>
                      <a:pt x="12" y="20"/>
                      <a:pt x="12" y="22"/>
                      <a:pt x="11" y="22"/>
                    </a:cubicBezTo>
                    <a:cubicBezTo>
                      <a:pt x="13" y="22"/>
                      <a:pt x="11" y="22"/>
                      <a:pt x="13" y="22"/>
                    </a:cubicBezTo>
                    <a:cubicBezTo>
                      <a:pt x="11" y="22"/>
                      <a:pt x="14" y="20"/>
                      <a:pt x="12" y="20"/>
                    </a:cubicBezTo>
                    <a:cubicBezTo>
                      <a:pt x="14" y="20"/>
                      <a:pt x="13" y="19"/>
                      <a:pt x="15" y="19"/>
                    </a:cubicBezTo>
                    <a:cubicBezTo>
                      <a:pt x="15" y="19"/>
                      <a:pt x="14" y="19"/>
                      <a:pt x="15" y="19"/>
                    </a:cubicBezTo>
                    <a:cubicBezTo>
                      <a:pt x="15" y="18"/>
                      <a:pt x="15" y="18"/>
                      <a:pt x="15" y="18"/>
                    </a:cubicBezTo>
                    <a:cubicBezTo>
                      <a:pt x="15" y="18"/>
                      <a:pt x="15" y="18"/>
                      <a:pt x="15" y="18"/>
                    </a:cubicBezTo>
                    <a:cubicBezTo>
                      <a:pt x="15" y="18"/>
                      <a:pt x="15" y="18"/>
                      <a:pt x="15" y="18"/>
                    </a:cubicBezTo>
                    <a:cubicBezTo>
                      <a:pt x="15" y="18"/>
                      <a:pt x="15" y="18"/>
                      <a:pt x="15" y="18"/>
                    </a:cubicBezTo>
                    <a:cubicBezTo>
                      <a:pt x="14" y="18"/>
                      <a:pt x="14" y="18"/>
                      <a:pt x="14" y="18"/>
                    </a:cubicBezTo>
                    <a:cubicBezTo>
                      <a:pt x="14" y="17"/>
                      <a:pt x="14" y="16"/>
                      <a:pt x="14" y="16"/>
                    </a:cubicBezTo>
                    <a:cubicBezTo>
                      <a:pt x="15" y="15"/>
                      <a:pt x="15" y="16"/>
                      <a:pt x="15" y="16"/>
                    </a:cubicBezTo>
                    <a:cubicBezTo>
                      <a:pt x="15" y="15"/>
                      <a:pt x="15" y="15"/>
                      <a:pt x="15" y="15"/>
                    </a:cubicBezTo>
                    <a:cubicBezTo>
                      <a:pt x="16" y="16"/>
                      <a:pt x="17" y="15"/>
                      <a:pt x="17" y="16"/>
                    </a:cubicBezTo>
                    <a:cubicBezTo>
                      <a:pt x="17" y="16"/>
                      <a:pt x="17" y="16"/>
                      <a:pt x="17" y="16"/>
                    </a:cubicBezTo>
                    <a:cubicBezTo>
                      <a:pt x="18" y="16"/>
                      <a:pt x="19" y="16"/>
                      <a:pt x="19" y="15"/>
                    </a:cubicBezTo>
                    <a:cubicBezTo>
                      <a:pt x="19" y="15"/>
                      <a:pt x="19" y="13"/>
                      <a:pt x="19" y="14"/>
                    </a:cubicBezTo>
                    <a:cubicBezTo>
                      <a:pt x="19" y="14"/>
                      <a:pt x="20" y="14"/>
                      <a:pt x="20" y="14"/>
                    </a:cubicBezTo>
                    <a:cubicBezTo>
                      <a:pt x="20" y="13"/>
                      <a:pt x="20" y="13"/>
                      <a:pt x="20" y="13"/>
                    </a:cubicBezTo>
                    <a:cubicBezTo>
                      <a:pt x="20" y="13"/>
                      <a:pt x="20" y="13"/>
                      <a:pt x="20" y="13"/>
                    </a:cubicBezTo>
                    <a:cubicBezTo>
                      <a:pt x="22" y="12"/>
                      <a:pt x="23" y="10"/>
                      <a:pt x="25" y="11"/>
                    </a:cubicBezTo>
                    <a:cubicBezTo>
                      <a:pt x="25" y="11"/>
                      <a:pt x="25" y="10"/>
                      <a:pt x="26" y="10"/>
                    </a:cubicBezTo>
                    <a:cubicBezTo>
                      <a:pt x="27" y="11"/>
                      <a:pt x="27" y="11"/>
                      <a:pt x="27" y="11"/>
                    </a:cubicBezTo>
                    <a:cubicBezTo>
                      <a:pt x="27" y="11"/>
                      <a:pt x="29" y="12"/>
                      <a:pt x="29" y="11"/>
                    </a:cubicBezTo>
                    <a:cubicBezTo>
                      <a:pt x="29" y="12"/>
                      <a:pt x="30" y="12"/>
                      <a:pt x="31" y="12"/>
                    </a:cubicBezTo>
                    <a:cubicBezTo>
                      <a:pt x="31" y="12"/>
                      <a:pt x="32" y="11"/>
                      <a:pt x="33" y="12"/>
                    </a:cubicBezTo>
                    <a:cubicBezTo>
                      <a:pt x="33" y="11"/>
                      <a:pt x="33" y="11"/>
                      <a:pt x="33" y="11"/>
                    </a:cubicBezTo>
                    <a:cubicBezTo>
                      <a:pt x="34" y="11"/>
                      <a:pt x="34" y="10"/>
                      <a:pt x="35" y="10"/>
                    </a:cubicBezTo>
                    <a:cubicBezTo>
                      <a:pt x="36" y="9"/>
                      <a:pt x="36" y="9"/>
                      <a:pt x="36" y="9"/>
                    </a:cubicBezTo>
                    <a:cubicBezTo>
                      <a:pt x="37" y="9"/>
                      <a:pt x="38" y="11"/>
                      <a:pt x="39" y="11"/>
                    </a:cubicBezTo>
                    <a:cubicBezTo>
                      <a:pt x="39" y="11"/>
                      <a:pt x="38" y="11"/>
                      <a:pt x="38" y="11"/>
                    </a:cubicBezTo>
                    <a:cubicBezTo>
                      <a:pt x="39" y="12"/>
                      <a:pt x="40" y="12"/>
                      <a:pt x="41" y="12"/>
                    </a:cubicBezTo>
                    <a:cubicBezTo>
                      <a:pt x="41" y="12"/>
                      <a:pt x="42" y="12"/>
                      <a:pt x="43" y="13"/>
                    </a:cubicBezTo>
                    <a:cubicBezTo>
                      <a:pt x="43" y="13"/>
                      <a:pt x="43" y="13"/>
                      <a:pt x="44" y="13"/>
                    </a:cubicBezTo>
                    <a:cubicBezTo>
                      <a:pt x="44" y="13"/>
                      <a:pt x="44" y="13"/>
                      <a:pt x="43" y="13"/>
                    </a:cubicBezTo>
                    <a:cubicBezTo>
                      <a:pt x="43" y="13"/>
                      <a:pt x="44" y="14"/>
                      <a:pt x="44" y="14"/>
                    </a:cubicBezTo>
                    <a:cubicBezTo>
                      <a:pt x="44" y="14"/>
                      <a:pt x="44" y="14"/>
                      <a:pt x="44" y="14"/>
                    </a:cubicBezTo>
                    <a:cubicBezTo>
                      <a:pt x="44" y="14"/>
                      <a:pt x="44" y="14"/>
                      <a:pt x="44" y="14"/>
                    </a:cubicBezTo>
                    <a:cubicBezTo>
                      <a:pt x="44" y="14"/>
                      <a:pt x="44" y="14"/>
                      <a:pt x="45" y="14"/>
                    </a:cubicBezTo>
                    <a:cubicBezTo>
                      <a:pt x="44" y="15"/>
                      <a:pt x="44" y="15"/>
                      <a:pt x="44" y="15"/>
                    </a:cubicBezTo>
                    <a:cubicBezTo>
                      <a:pt x="44" y="15"/>
                      <a:pt x="45" y="15"/>
                      <a:pt x="45" y="15"/>
                    </a:cubicBezTo>
                    <a:cubicBezTo>
                      <a:pt x="45" y="15"/>
                      <a:pt x="45" y="15"/>
                      <a:pt x="45" y="14"/>
                    </a:cubicBezTo>
                    <a:cubicBezTo>
                      <a:pt x="46" y="14"/>
                      <a:pt x="46" y="14"/>
                      <a:pt x="46" y="14"/>
                    </a:cubicBezTo>
                    <a:cubicBezTo>
                      <a:pt x="46" y="15"/>
                      <a:pt x="47" y="14"/>
                      <a:pt x="47" y="16"/>
                    </a:cubicBezTo>
                    <a:cubicBezTo>
                      <a:pt x="48" y="15"/>
                      <a:pt x="49" y="17"/>
                      <a:pt x="50" y="16"/>
                    </a:cubicBezTo>
                    <a:cubicBezTo>
                      <a:pt x="50" y="16"/>
                      <a:pt x="50" y="16"/>
                      <a:pt x="50" y="16"/>
                    </a:cubicBezTo>
                    <a:cubicBezTo>
                      <a:pt x="50" y="16"/>
                      <a:pt x="50" y="17"/>
                      <a:pt x="51" y="17"/>
                    </a:cubicBezTo>
                    <a:cubicBezTo>
                      <a:pt x="50" y="18"/>
                      <a:pt x="50" y="18"/>
                      <a:pt x="50" y="18"/>
                    </a:cubicBezTo>
                    <a:cubicBezTo>
                      <a:pt x="52" y="18"/>
                      <a:pt x="52" y="18"/>
                      <a:pt x="52" y="18"/>
                    </a:cubicBezTo>
                    <a:cubicBezTo>
                      <a:pt x="52" y="19"/>
                      <a:pt x="52" y="19"/>
                      <a:pt x="51" y="19"/>
                    </a:cubicBezTo>
                    <a:cubicBezTo>
                      <a:pt x="53" y="20"/>
                      <a:pt x="52" y="20"/>
                      <a:pt x="54" y="20"/>
                    </a:cubicBezTo>
                    <a:cubicBezTo>
                      <a:pt x="54" y="21"/>
                      <a:pt x="54" y="21"/>
                      <a:pt x="54" y="21"/>
                    </a:cubicBezTo>
                    <a:cubicBezTo>
                      <a:pt x="54" y="21"/>
                      <a:pt x="55" y="21"/>
                      <a:pt x="55" y="22"/>
                    </a:cubicBezTo>
                    <a:cubicBezTo>
                      <a:pt x="55" y="23"/>
                      <a:pt x="58" y="26"/>
                      <a:pt x="58" y="30"/>
                    </a:cubicBezTo>
                    <a:cubicBezTo>
                      <a:pt x="60" y="28"/>
                      <a:pt x="58" y="31"/>
                      <a:pt x="60" y="31"/>
                    </a:cubicBezTo>
                    <a:cubicBezTo>
                      <a:pt x="59" y="31"/>
                      <a:pt x="59" y="32"/>
                      <a:pt x="58" y="31"/>
                    </a:cubicBezTo>
                    <a:cubicBezTo>
                      <a:pt x="60" y="32"/>
                      <a:pt x="58" y="34"/>
                      <a:pt x="60" y="34"/>
                    </a:cubicBezTo>
                    <a:cubicBezTo>
                      <a:pt x="60" y="34"/>
                      <a:pt x="59" y="34"/>
                      <a:pt x="59" y="34"/>
                    </a:cubicBezTo>
                    <a:cubicBezTo>
                      <a:pt x="59" y="34"/>
                      <a:pt x="60" y="35"/>
                      <a:pt x="60" y="35"/>
                    </a:cubicBezTo>
                    <a:cubicBezTo>
                      <a:pt x="59" y="35"/>
                      <a:pt x="59" y="35"/>
                      <a:pt x="59" y="35"/>
                    </a:cubicBezTo>
                    <a:cubicBezTo>
                      <a:pt x="59" y="36"/>
                      <a:pt x="61" y="36"/>
                      <a:pt x="63" y="35"/>
                    </a:cubicBezTo>
                    <a:cubicBezTo>
                      <a:pt x="62" y="36"/>
                      <a:pt x="62" y="36"/>
                      <a:pt x="63" y="37"/>
                    </a:cubicBezTo>
                    <a:cubicBezTo>
                      <a:pt x="63" y="37"/>
                      <a:pt x="63" y="38"/>
                      <a:pt x="62" y="37"/>
                    </a:cubicBezTo>
                    <a:cubicBezTo>
                      <a:pt x="62" y="37"/>
                      <a:pt x="62" y="40"/>
                      <a:pt x="64" y="40"/>
                    </a:cubicBezTo>
                    <a:cubicBezTo>
                      <a:pt x="63" y="40"/>
                      <a:pt x="64" y="41"/>
                      <a:pt x="64" y="41"/>
                    </a:cubicBezTo>
                    <a:cubicBezTo>
                      <a:pt x="64" y="42"/>
                      <a:pt x="64" y="42"/>
                      <a:pt x="64" y="43"/>
                    </a:cubicBezTo>
                    <a:cubicBezTo>
                      <a:pt x="65" y="43"/>
                      <a:pt x="65" y="43"/>
                      <a:pt x="65" y="43"/>
                    </a:cubicBezTo>
                    <a:cubicBezTo>
                      <a:pt x="66" y="43"/>
                      <a:pt x="65" y="44"/>
                      <a:pt x="65" y="45"/>
                    </a:cubicBezTo>
                    <a:cubicBezTo>
                      <a:pt x="65" y="45"/>
                      <a:pt x="65" y="45"/>
                      <a:pt x="65" y="45"/>
                    </a:cubicBezTo>
                    <a:cubicBezTo>
                      <a:pt x="65" y="47"/>
                      <a:pt x="66" y="46"/>
                      <a:pt x="65" y="48"/>
                    </a:cubicBezTo>
                    <a:cubicBezTo>
                      <a:pt x="66" y="48"/>
                      <a:pt x="66" y="48"/>
                      <a:pt x="66" y="48"/>
                    </a:cubicBezTo>
                    <a:cubicBezTo>
                      <a:pt x="68" y="48"/>
                      <a:pt x="65" y="50"/>
                      <a:pt x="66" y="51"/>
                    </a:cubicBezTo>
                    <a:cubicBezTo>
                      <a:pt x="66" y="50"/>
                      <a:pt x="66" y="50"/>
                      <a:pt x="66" y="50"/>
                    </a:cubicBezTo>
                    <a:cubicBezTo>
                      <a:pt x="67" y="51"/>
                      <a:pt x="64" y="53"/>
                      <a:pt x="64" y="53"/>
                    </a:cubicBezTo>
                    <a:cubicBezTo>
                      <a:pt x="63" y="53"/>
                      <a:pt x="63" y="53"/>
                      <a:pt x="63" y="53"/>
                    </a:cubicBezTo>
                    <a:cubicBezTo>
                      <a:pt x="62" y="55"/>
                      <a:pt x="64" y="53"/>
                      <a:pt x="65" y="54"/>
                    </a:cubicBezTo>
                    <a:cubicBezTo>
                      <a:pt x="64" y="55"/>
                      <a:pt x="63" y="54"/>
                      <a:pt x="63" y="55"/>
                    </a:cubicBezTo>
                    <a:cubicBezTo>
                      <a:pt x="62" y="55"/>
                      <a:pt x="65" y="57"/>
                      <a:pt x="64" y="59"/>
                    </a:cubicBezTo>
                    <a:cubicBezTo>
                      <a:pt x="64" y="58"/>
                      <a:pt x="65" y="58"/>
                      <a:pt x="65" y="59"/>
                    </a:cubicBezTo>
                    <a:cubicBezTo>
                      <a:pt x="65" y="60"/>
                      <a:pt x="63" y="61"/>
                      <a:pt x="64" y="62"/>
                    </a:cubicBezTo>
                    <a:cubicBezTo>
                      <a:pt x="64" y="62"/>
                      <a:pt x="64" y="62"/>
                      <a:pt x="64" y="62"/>
                    </a:cubicBezTo>
                    <a:cubicBezTo>
                      <a:pt x="64" y="63"/>
                      <a:pt x="64" y="65"/>
                      <a:pt x="65" y="65"/>
                    </a:cubicBezTo>
                    <a:cubicBezTo>
                      <a:pt x="63" y="65"/>
                      <a:pt x="64" y="66"/>
                      <a:pt x="64" y="68"/>
                    </a:cubicBezTo>
                    <a:cubicBezTo>
                      <a:pt x="64" y="69"/>
                      <a:pt x="64" y="70"/>
                      <a:pt x="63" y="69"/>
                    </a:cubicBezTo>
                    <a:cubicBezTo>
                      <a:pt x="63" y="69"/>
                      <a:pt x="62" y="71"/>
                      <a:pt x="62" y="71"/>
                    </a:cubicBezTo>
                    <a:cubicBezTo>
                      <a:pt x="62" y="71"/>
                      <a:pt x="62" y="71"/>
                      <a:pt x="62" y="71"/>
                    </a:cubicBezTo>
                    <a:cubicBezTo>
                      <a:pt x="61" y="72"/>
                      <a:pt x="62" y="73"/>
                      <a:pt x="62" y="74"/>
                    </a:cubicBezTo>
                    <a:cubicBezTo>
                      <a:pt x="62" y="74"/>
                      <a:pt x="62" y="74"/>
                      <a:pt x="61" y="74"/>
                    </a:cubicBezTo>
                    <a:cubicBezTo>
                      <a:pt x="60" y="75"/>
                      <a:pt x="60" y="76"/>
                      <a:pt x="61" y="78"/>
                    </a:cubicBezTo>
                    <a:cubicBezTo>
                      <a:pt x="60" y="78"/>
                      <a:pt x="60" y="78"/>
                      <a:pt x="60" y="78"/>
                    </a:cubicBezTo>
                    <a:cubicBezTo>
                      <a:pt x="60" y="78"/>
                      <a:pt x="57" y="79"/>
                      <a:pt x="57" y="81"/>
                    </a:cubicBezTo>
                    <a:cubicBezTo>
                      <a:pt x="57" y="81"/>
                      <a:pt x="56" y="81"/>
                      <a:pt x="56" y="81"/>
                    </a:cubicBezTo>
                    <a:cubicBezTo>
                      <a:pt x="56" y="82"/>
                      <a:pt x="55" y="83"/>
                      <a:pt x="54" y="83"/>
                    </a:cubicBezTo>
                    <a:cubicBezTo>
                      <a:pt x="53" y="84"/>
                      <a:pt x="52" y="84"/>
                      <a:pt x="53" y="86"/>
                    </a:cubicBezTo>
                    <a:cubicBezTo>
                      <a:pt x="52" y="87"/>
                      <a:pt x="52" y="87"/>
                      <a:pt x="52" y="87"/>
                    </a:cubicBezTo>
                    <a:cubicBezTo>
                      <a:pt x="54" y="86"/>
                      <a:pt x="53" y="89"/>
                      <a:pt x="54" y="89"/>
                    </a:cubicBezTo>
                    <a:cubicBezTo>
                      <a:pt x="54" y="89"/>
                      <a:pt x="52" y="89"/>
                      <a:pt x="52" y="88"/>
                    </a:cubicBezTo>
                    <a:cubicBezTo>
                      <a:pt x="53" y="88"/>
                      <a:pt x="53" y="88"/>
                      <a:pt x="53" y="88"/>
                    </a:cubicBezTo>
                    <a:cubicBezTo>
                      <a:pt x="52" y="87"/>
                      <a:pt x="50" y="89"/>
                      <a:pt x="50" y="88"/>
                    </a:cubicBezTo>
                    <a:cubicBezTo>
                      <a:pt x="47" y="90"/>
                      <a:pt x="43" y="90"/>
                      <a:pt x="40" y="90"/>
                    </a:cubicBezTo>
                    <a:cubicBezTo>
                      <a:pt x="40" y="91"/>
                      <a:pt x="40" y="91"/>
                      <a:pt x="40" y="91"/>
                    </a:cubicBezTo>
                    <a:cubicBezTo>
                      <a:pt x="39" y="91"/>
                      <a:pt x="39" y="91"/>
                      <a:pt x="39" y="91"/>
                    </a:cubicBezTo>
                    <a:cubicBezTo>
                      <a:pt x="39" y="91"/>
                      <a:pt x="39" y="90"/>
                      <a:pt x="39" y="90"/>
                    </a:cubicBezTo>
                    <a:cubicBezTo>
                      <a:pt x="39" y="89"/>
                      <a:pt x="38" y="91"/>
                      <a:pt x="38" y="91"/>
                    </a:cubicBezTo>
                    <a:cubicBezTo>
                      <a:pt x="36" y="90"/>
                      <a:pt x="39" y="89"/>
                      <a:pt x="38" y="89"/>
                    </a:cubicBezTo>
                    <a:cubicBezTo>
                      <a:pt x="38" y="89"/>
                      <a:pt x="38" y="89"/>
                      <a:pt x="38" y="89"/>
                    </a:cubicBezTo>
                    <a:cubicBezTo>
                      <a:pt x="38" y="90"/>
                      <a:pt x="38" y="90"/>
                      <a:pt x="38" y="90"/>
                    </a:cubicBezTo>
                    <a:cubicBezTo>
                      <a:pt x="37" y="90"/>
                      <a:pt x="37" y="91"/>
                      <a:pt x="36" y="91"/>
                    </a:cubicBezTo>
                    <a:cubicBezTo>
                      <a:pt x="35" y="90"/>
                      <a:pt x="36" y="90"/>
                      <a:pt x="36" y="90"/>
                    </a:cubicBezTo>
                    <a:cubicBezTo>
                      <a:pt x="36" y="89"/>
                      <a:pt x="36" y="89"/>
                      <a:pt x="35" y="89"/>
                    </a:cubicBezTo>
                    <a:cubicBezTo>
                      <a:pt x="35" y="89"/>
                      <a:pt x="34" y="89"/>
                      <a:pt x="34" y="89"/>
                    </a:cubicBezTo>
                    <a:cubicBezTo>
                      <a:pt x="34" y="90"/>
                      <a:pt x="34" y="90"/>
                      <a:pt x="34" y="90"/>
                    </a:cubicBezTo>
                    <a:cubicBezTo>
                      <a:pt x="33" y="91"/>
                      <a:pt x="33" y="90"/>
                      <a:pt x="33" y="91"/>
                    </a:cubicBezTo>
                    <a:cubicBezTo>
                      <a:pt x="33" y="89"/>
                      <a:pt x="28" y="89"/>
                      <a:pt x="28" y="88"/>
                    </a:cubicBezTo>
                    <a:cubicBezTo>
                      <a:pt x="26" y="88"/>
                      <a:pt x="26" y="87"/>
                      <a:pt x="25" y="87"/>
                    </a:cubicBezTo>
                    <a:cubicBezTo>
                      <a:pt x="25" y="87"/>
                      <a:pt x="24" y="88"/>
                      <a:pt x="23" y="88"/>
                    </a:cubicBezTo>
                    <a:cubicBezTo>
                      <a:pt x="25" y="86"/>
                      <a:pt x="23" y="86"/>
                      <a:pt x="23" y="83"/>
                    </a:cubicBezTo>
                    <a:cubicBezTo>
                      <a:pt x="23" y="85"/>
                      <a:pt x="21" y="82"/>
                      <a:pt x="20" y="84"/>
                    </a:cubicBezTo>
                    <a:cubicBezTo>
                      <a:pt x="20" y="83"/>
                      <a:pt x="21" y="83"/>
                      <a:pt x="21" y="82"/>
                    </a:cubicBezTo>
                    <a:cubicBezTo>
                      <a:pt x="20" y="82"/>
                      <a:pt x="19" y="81"/>
                      <a:pt x="19" y="80"/>
                    </a:cubicBezTo>
                    <a:cubicBezTo>
                      <a:pt x="18" y="79"/>
                      <a:pt x="18" y="78"/>
                      <a:pt x="17" y="77"/>
                    </a:cubicBezTo>
                    <a:cubicBezTo>
                      <a:pt x="16" y="77"/>
                      <a:pt x="16" y="78"/>
                      <a:pt x="15" y="78"/>
                    </a:cubicBezTo>
                    <a:cubicBezTo>
                      <a:pt x="16" y="76"/>
                      <a:pt x="16" y="76"/>
                      <a:pt x="16" y="76"/>
                    </a:cubicBezTo>
                    <a:cubicBezTo>
                      <a:pt x="16" y="75"/>
                      <a:pt x="14" y="76"/>
                      <a:pt x="15" y="75"/>
                    </a:cubicBezTo>
                    <a:cubicBezTo>
                      <a:pt x="14" y="75"/>
                      <a:pt x="14" y="76"/>
                      <a:pt x="14" y="75"/>
                    </a:cubicBezTo>
                    <a:cubicBezTo>
                      <a:pt x="13" y="73"/>
                      <a:pt x="12" y="71"/>
                      <a:pt x="10" y="69"/>
                    </a:cubicBezTo>
                    <a:cubicBezTo>
                      <a:pt x="9" y="66"/>
                      <a:pt x="8" y="64"/>
                      <a:pt x="9" y="61"/>
                    </a:cubicBezTo>
                    <a:cubicBezTo>
                      <a:pt x="9" y="62"/>
                      <a:pt x="8" y="61"/>
                      <a:pt x="8" y="61"/>
                    </a:cubicBezTo>
                    <a:cubicBezTo>
                      <a:pt x="8" y="61"/>
                      <a:pt x="7" y="61"/>
                      <a:pt x="7" y="61"/>
                    </a:cubicBezTo>
                    <a:cubicBezTo>
                      <a:pt x="7" y="61"/>
                      <a:pt x="7" y="61"/>
                      <a:pt x="7" y="60"/>
                    </a:cubicBezTo>
                    <a:cubicBezTo>
                      <a:pt x="7" y="59"/>
                      <a:pt x="8" y="59"/>
                      <a:pt x="8" y="59"/>
                    </a:cubicBezTo>
                    <a:cubicBezTo>
                      <a:pt x="6" y="59"/>
                      <a:pt x="7" y="57"/>
                      <a:pt x="6" y="57"/>
                    </a:cubicBezTo>
                    <a:cubicBezTo>
                      <a:pt x="6" y="57"/>
                      <a:pt x="6" y="57"/>
                      <a:pt x="6" y="57"/>
                    </a:cubicBezTo>
                    <a:cubicBezTo>
                      <a:pt x="4" y="57"/>
                      <a:pt x="3" y="59"/>
                      <a:pt x="1" y="60"/>
                    </a:cubicBezTo>
                    <a:cubicBezTo>
                      <a:pt x="3" y="60"/>
                      <a:pt x="0" y="63"/>
                      <a:pt x="2" y="64"/>
                    </a:cubicBezTo>
                    <a:cubicBezTo>
                      <a:pt x="2" y="65"/>
                      <a:pt x="2" y="64"/>
                      <a:pt x="1" y="65"/>
                    </a:cubicBezTo>
                    <a:cubicBezTo>
                      <a:pt x="2" y="65"/>
                      <a:pt x="3" y="65"/>
                      <a:pt x="3" y="66"/>
                    </a:cubicBezTo>
                    <a:cubicBezTo>
                      <a:pt x="2" y="66"/>
                      <a:pt x="2" y="66"/>
                      <a:pt x="2" y="66"/>
                    </a:cubicBezTo>
                    <a:cubicBezTo>
                      <a:pt x="4" y="69"/>
                      <a:pt x="3" y="70"/>
                      <a:pt x="5" y="74"/>
                    </a:cubicBezTo>
                    <a:cubicBezTo>
                      <a:pt x="5" y="73"/>
                      <a:pt x="5" y="73"/>
                      <a:pt x="5" y="73"/>
                    </a:cubicBezTo>
                    <a:cubicBezTo>
                      <a:pt x="5" y="74"/>
                      <a:pt x="5" y="74"/>
                      <a:pt x="5" y="74"/>
                    </a:cubicBezTo>
                    <a:cubicBezTo>
                      <a:pt x="7" y="74"/>
                      <a:pt x="4" y="73"/>
                      <a:pt x="6" y="73"/>
                    </a:cubicBezTo>
                    <a:cubicBezTo>
                      <a:pt x="5" y="74"/>
                      <a:pt x="9" y="77"/>
                      <a:pt x="7" y="79"/>
                    </a:cubicBezTo>
                    <a:cubicBezTo>
                      <a:pt x="8" y="80"/>
                      <a:pt x="8" y="78"/>
                      <a:pt x="8" y="79"/>
                    </a:cubicBezTo>
                    <a:cubicBezTo>
                      <a:pt x="8" y="79"/>
                      <a:pt x="8" y="79"/>
                      <a:pt x="8" y="79"/>
                    </a:cubicBezTo>
                    <a:cubicBezTo>
                      <a:pt x="9" y="79"/>
                      <a:pt x="9" y="79"/>
                      <a:pt x="9" y="79"/>
                    </a:cubicBezTo>
                    <a:cubicBezTo>
                      <a:pt x="9" y="80"/>
                      <a:pt x="9" y="80"/>
                      <a:pt x="8" y="81"/>
                    </a:cubicBezTo>
                    <a:cubicBezTo>
                      <a:pt x="8" y="81"/>
                      <a:pt x="8" y="80"/>
                      <a:pt x="8" y="80"/>
                    </a:cubicBezTo>
                    <a:cubicBezTo>
                      <a:pt x="8" y="81"/>
                      <a:pt x="10" y="82"/>
                      <a:pt x="10" y="83"/>
                    </a:cubicBezTo>
                    <a:cubicBezTo>
                      <a:pt x="9" y="82"/>
                      <a:pt x="9" y="82"/>
                      <a:pt x="9" y="82"/>
                    </a:cubicBezTo>
                    <a:cubicBezTo>
                      <a:pt x="12" y="84"/>
                      <a:pt x="14" y="87"/>
                      <a:pt x="17" y="88"/>
                    </a:cubicBezTo>
                    <a:cubicBezTo>
                      <a:pt x="17" y="88"/>
                      <a:pt x="17" y="88"/>
                      <a:pt x="17" y="88"/>
                    </a:cubicBezTo>
                    <a:cubicBezTo>
                      <a:pt x="19" y="89"/>
                      <a:pt x="18" y="89"/>
                      <a:pt x="20" y="91"/>
                    </a:cubicBezTo>
                    <a:cubicBezTo>
                      <a:pt x="20" y="91"/>
                      <a:pt x="20" y="91"/>
                      <a:pt x="20" y="91"/>
                    </a:cubicBezTo>
                    <a:cubicBezTo>
                      <a:pt x="21" y="91"/>
                      <a:pt x="21" y="91"/>
                      <a:pt x="22" y="91"/>
                    </a:cubicBezTo>
                    <a:cubicBezTo>
                      <a:pt x="21" y="91"/>
                      <a:pt x="22" y="93"/>
                      <a:pt x="21" y="93"/>
                    </a:cubicBezTo>
                    <a:cubicBezTo>
                      <a:pt x="24" y="93"/>
                      <a:pt x="23" y="93"/>
                      <a:pt x="25" y="92"/>
                    </a:cubicBezTo>
                    <a:cubicBezTo>
                      <a:pt x="25" y="93"/>
                      <a:pt x="25" y="93"/>
                      <a:pt x="25" y="93"/>
                    </a:cubicBezTo>
                    <a:cubicBezTo>
                      <a:pt x="26" y="93"/>
                      <a:pt x="26" y="92"/>
                      <a:pt x="27" y="93"/>
                    </a:cubicBezTo>
                    <a:cubicBezTo>
                      <a:pt x="26" y="93"/>
                      <a:pt x="27" y="94"/>
                      <a:pt x="26" y="94"/>
                    </a:cubicBezTo>
                    <a:cubicBezTo>
                      <a:pt x="28" y="97"/>
                      <a:pt x="30" y="94"/>
                      <a:pt x="30" y="97"/>
                    </a:cubicBezTo>
                    <a:cubicBezTo>
                      <a:pt x="32" y="95"/>
                      <a:pt x="29" y="95"/>
                      <a:pt x="29" y="95"/>
                    </a:cubicBezTo>
                    <a:cubicBezTo>
                      <a:pt x="29" y="94"/>
                      <a:pt x="31" y="94"/>
                      <a:pt x="31" y="94"/>
                    </a:cubicBezTo>
                    <a:cubicBezTo>
                      <a:pt x="32" y="94"/>
                      <a:pt x="32" y="97"/>
                      <a:pt x="34" y="98"/>
                    </a:cubicBezTo>
                    <a:cubicBezTo>
                      <a:pt x="34" y="97"/>
                      <a:pt x="34" y="98"/>
                      <a:pt x="34" y="98"/>
                    </a:cubicBezTo>
                    <a:cubicBezTo>
                      <a:pt x="35" y="98"/>
                      <a:pt x="36" y="97"/>
                      <a:pt x="36" y="98"/>
                    </a:cubicBezTo>
                    <a:cubicBezTo>
                      <a:pt x="37" y="97"/>
                      <a:pt x="38" y="98"/>
                      <a:pt x="38" y="97"/>
                    </a:cubicBezTo>
                    <a:cubicBezTo>
                      <a:pt x="38" y="97"/>
                      <a:pt x="38" y="97"/>
                      <a:pt x="37" y="97"/>
                    </a:cubicBezTo>
                    <a:cubicBezTo>
                      <a:pt x="37" y="97"/>
                      <a:pt x="36" y="97"/>
                      <a:pt x="36" y="97"/>
                    </a:cubicBezTo>
                    <a:cubicBezTo>
                      <a:pt x="37" y="97"/>
                      <a:pt x="38" y="95"/>
                      <a:pt x="40" y="96"/>
                    </a:cubicBezTo>
                    <a:cubicBezTo>
                      <a:pt x="40" y="96"/>
                      <a:pt x="39" y="96"/>
                      <a:pt x="39" y="97"/>
                    </a:cubicBezTo>
                    <a:cubicBezTo>
                      <a:pt x="40" y="97"/>
                      <a:pt x="40" y="96"/>
                      <a:pt x="41" y="97"/>
                    </a:cubicBezTo>
                    <a:cubicBezTo>
                      <a:pt x="41" y="98"/>
                      <a:pt x="38" y="97"/>
                      <a:pt x="37" y="98"/>
                    </a:cubicBezTo>
                    <a:cubicBezTo>
                      <a:pt x="37" y="99"/>
                      <a:pt x="39" y="97"/>
                      <a:pt x="39" y="99"/>
                    </a:cubicBezTo>
                    <a:cubicBezTo>
                      <a:pt x="40" y="97"/>
                      <a:pt x="41" y="99"/>
                      <a:pt x="42" y="97"/>
                    </a:cubicBezTo>
                    <a:cubicBezTo>
                      <a:pt x="42" y="98"/>
                      <a:pt x="42" y="98"/>
                      <a:pt x="42" y="98"/>
                    </a:cubicBezTo>
                    <a:cubicBezTo>
                      <a:pt x="43" y="98"/>
                      <a:pt x="43" y="98"/>
                      <a:pt x="43" y="98"/>
                    </a:cubicBezTo>
                    <a:cubicBezTo>
                      <a:pt x="43" y="99"/>
                      <a:pt x="43" y="99"/>
                      <a:pt x="43" y="99"/>
                    </a:cubicBezTo>
                    <a:cubicBezTo>
                      <a:pt x="44" y="98"/>
                      <a:pt x="45" y="100"/>
                      <a:pt x="47" y="99"/>
                    </a:cubicBezTo>
                    <a:cubicBezTo>
                      <a:pt x="44" y="99"/>
                      <a:pt x="46" y="98"/>
                      <a:pt x="45" y="97"/>
                    </a:cubicBezTo>
                    <a:cubicBezTo>
                      <a:pt x="47" y="95"/>
                      <a:pt x="47" y="99"/>
                      <a:pt x="50" y="98"/>
                    </a:cubicBezTo>
                    <a:cubicBezTo>
                      <a:pt x="50" y="98"/>
                      <a:pt x="48" y="98"/>
                      <a:pt x="49" y="97"/>
                    </a:cubicBezTo>
                    <a:cubicBezTo>
                      <a:pt x="50" y="97"/>
                      <a:pt x="50" y="97"/>
                      <a:pt x="51" y="97"/>
                    </a:cubicBezTo>
                    <a:cubicBezTo>
                      <a:pt x="53" y="96"/>
                      <a:pt x="50" y="97"/>
                      <a:pt x="51" y="96"/>
                    </a:cubicBezTo>
                    <a:cubicBezTo>
                      <a:pt x="52" y="96"/>
                      <a:pt x="52" y="95"/>
                      <a:pt x="53" y="94"/>
                    </a:cubicBezTo>
                    <a:cubicBezTo>
                      <a:pt x="53" y="95"/>
                      <a:pt x="53" y="95"/>
                      <a:pt x="53" y="95"/>
                    </a:cubicBezTo>
                    <a:cubicBezTo>
                      <a:pt x="56" y="94"/>
                      <a:pt x="53" y="93"/>
                      <a:pt x="55" y="92"/>
                    </a:cubicBezTo>
                    <a:cubicBezTo>
                      <a:pt x="55" y="94"/>
                      <a:pt x="55" y="94"/>
                      <a:pt x="55" y="94"/>
                    </a:cubicBezTo>
                    <a:cubicBezTo>
                      <a:pt x="56" y="93"/>
                      <a:pt x="56" y="93"/>
                      <a:pt x="56" y="93"/>
                    </a:cubicBezTo>
                    <a:cubicBezTo>
                      <a:pt x="56" y="94"/>
                      <a:pt x="56" y="94"/>
                      <a:pt x="56" y="94"/>
                    </a:cubicBezTo>
                    <a:cubicBezTo>
                      <a:pt x="57" y="92"/>
                      <a:pt x="57" y="92"/>
                      <a:pt x="58" y="92"/>
                    </a:cubicBezTo>
                    <a:cubicBezTo>
                      <a:pt x="58" y="91"/>
                      <a:pt x="57" y="90"/>
                      <a:pt x="58" y="90"/>
                    </a:cubicBezTo>
                    <a:cubicBezTo>
                      <a:pt x="59" y="90"/>
                      <a:pt x="58" y="91"/>
                      <a:pt x="59" y="89"/>
                    </a:cubicBezTo>
                    <a:cubicBezTo>
                      <a:pt x="60" y="90"/>
                      <a:pt x="60" y="91"/>
                      <a:pt x="59" y="91"/>
                    </a:cubicBezTo>
                    <a:cubicBezTo>
                      <a:pt x="59" y="91"/>
                      <a:pt x="59" y="91"/>
                      <a:pt x="59" y="92"/>
                    </a:cubicBezTo>
                    <a:cubicBezTo>
                      <a:pt x="60" y="92"/>
                      <a:pt x="61" y="90"/>
                      <a:pt x="61" y="90"/>
                    </a:cubicBezTo>
                    <a:cubicBezTo>
                      <a:pt x="61" y="90"/>
                      <a:pt x="61" y="90"/>
                      <a:pt x="60" y="90"/>
                    </a:cubicBezTo>
                    <a:cubicBezTo>
                      <a:pt x="61" y="88"/>
                      <a:pt x="61" y="88"/>
                      <a:pt x="61" y="88"/>
                    </a:cubicBezTo>
                    <a:cubicBezTo>
                      <a:pt x="62" y="88"/>
                      <a:pt x="62" y="88"/>
                      <a:pt x="62" y="88"/>
                    </a:cubicBezTo>
                    <a:cubicBezTo>
                      <a:pt x="62" y="88"/>
                      <a:pt x="62" y="87"/>
                      <a:pt x="62" y="87"/>
                    </a:cubicBezTo>
                    <a:cubicBezTo>
                      <a:pt x="63" y="88"/>
                      <a:pt x="63" y="88"/>
                      <a:pt x="63" y="89"/>
                    </a:cubicBezTo>
                    <a:cubicBezTo>
                      <a:pt x="64" y="87"/>
                      <a:pt x="64" y="87"/>
                      <a:pt x="64" y="87"/>
                    </a:cubicBezTo>
                    <a:cubicBezTo>
                      <a:pt x="64" y="87"/>
                      <a:pt x="65" y="86"/>
                      <a:pt x="65" y="87"/>
                    </a:cubicBezTo>
                    <a:cubicBezTo>
                      <a:pt x="66" y="86"/>
                      <a:pt x="66" y="83"/>
                      <a:pt x="67" y="82"/>
                    </a:cubicBezTo>
                    <a:cubicBezTo>
                      <a:pt x="67" y="82"/>
                      <a:pt x="67" y="82"/>
                      <a:pt x="67" y="82"/>
                    </a:cubicBezTo>
                    <a:cubicBezTo>
                      <a:pt x="68" y="80"/>
                      <a:pt x="69" y="80"/>
                      <a:pt x="69" y="78"/>
                    </a:cubicBezTo>
                    <a:cubicBezTo>
                      <a:pt x="71" y="77"/>
                      <a:pt x="71" y="77"/>
                      <a:pt x="71" y="77"/>
                    </a:cubicBezTo>
                    <a:cubicBezTo>
                      <a:pt x="71" y="76"/>
                      <a:pt x="69" y="78"/>
                      <a:pt x="69" y="75"/>
                    </a:cubicBezTo>
                    <a:cubicBezTo>
                      <a:pt x="69" y="74"/>
                      <a:pt x="70" y="75"/>
                      <a:pt x="71" y="75"/>
                    </a:cubicBezTo>
                    <a:cubicBezTo>
                      <a:pt x="71" y="74"/>
                      <a:pt x="70" y="72"/>
                      <a:pt x="71" y="71"/>
                    </a:cubicBezTo>
                    <a:cubicBezTo>
                      <a:pt x="71" y="72"/>
                      <a:pt x="71" y="72"/>
                      <a:pt x="71" y="72"/>
                    </a:cubicBezTo>
                    <a:close/>
                    <a:moveTo>
                      <a:pt x="73" y="56"/>
                    </a:moveTo>
                    <a:cubicBezTo>
                      <a:pt x="73" y="56"/>
                      <a:pt x="74" y="57"/>
                      <a:pt x="73" y="57"/>
                    </a:cubicBezTo>
                    <a:cubicBezTo>
                      <a:pt x="72" y="57"/>
                      <a:pt x="72" y="57"/>
                      <a:pt x="73" y="56"/>
                    </a:cubicBezTo>
                    <a:close/>
                    <a:moveTo>
                      <a:pt x="66" y="33"/>
                    </a:moveTo>
                    <a:cubicBezTo>
                      <a:pt x="67" y="33"/>
                      <a:pt x="67" y="33"/>
                      <a:pt x="66" y="34"/>
                    </a:cubicBezTo>
                    <a:cubicBezTo>
                      <a:pt x="66" y="33"/>
                      <a:pt x="66" y="33"/>
                      <a:pt x="66" y="33"/>
                    </a:cubicBezTo>
                    <a:close/>
                    <a:moveTo>
                      <a:pt x="17" y="15"/>
                    </a:moveTo>
                    <a:cubicBezTo>
                      <a:pt x="17" y="15"/>
                      <a:pt x="17" y="15"/>
                      <a:pt x="17" y="15"/>
                    </a:cubicBezTo>
                    <a:cubicBezTo>
                      <a:pt x="18" y="15"/>
                      <a:pt x="18" y="15"/>
                      <a:pt x="17" y="15"/>
                    </a:cubicBezTo>
                    <a:close/>
                    <a:moveTo>
                      <a:pt x="16" y="15"/>
                    </a:moveTo>
                    <a:cubicBezTo>
                      <a:pt x="16" y="16"/>
                      <a:pt x="16" y="16"/>
                      <a:pt x="17" y="16"/>
                    </a:cubicBezTo>
                    <a:cubicBezTo>
                      <a:pt x="16" y="15"/>
                      <a:pt x="17" y="15"/>
                      <a:pt x="17" y="15"/>
                    </a:cubicBezTo>
                    <a:cubicBezTo>
                      <a:pt x="17" y="15"/>
                      <a:pt x="16" y="15"/>
                      <a:pt x="16" y="15"/>
                    </a:cubicBezTo>
                    <a:close/>
                    <a:moveTo>
                      <a:pt x="35" y="90"/>
                    </a:moveTo>
                    <a:cubicBezTo>
                      <a:pt x="36" y="90"/>
                      <a:pt x="36" y="90"/>
                      <a:pt x="36" y="90"/>
                    </a:cubicBezTo>
                    <a:cubicBezTo>
                      <a:pt x="35" y="90"/>
                      <a:pt x="35" y="90"/>
                      <a:pt x="35"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5" name="Freeform 714">
                <a:extLst>
                  <a:ext uri="{FF2B5EF4-FFF2-40B4-BE49-F238E27FC236}">
                    <a16:creationId xmlns:a16="http://schemas.microsoft.com/office/drawing/2014/main" id="{A7BB9FBC-BF35-4567-897F-4BBCCFDDFACB}"/>
                  </a:ext>
                </a:extLst>
              </p:cNvPr>
              <p:cNvSpPr>
                <a:spLocks/>
              </p:cNvSpPr>
              <p:nvPr userDrawn="1"/>
            </p:nvSpPr>
            <p:spPr bwMode="auto">
              <a:xfrm>
                <a:off x="3943"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6" name="Freeform 715">
                <a:extLst>
                  <a:ext uri="{FF2B5EF4-FFF2-40B4-BE49-F238E27FC236}">
                    <a16:creationId xmlns:a16="http://schemas.microsoft.com/office/drawing/2014/main" id="{43A30298-C5B0-4BE0-83D0-37E739A3CEC8}"/>
                  </a:ext>
                </a:extLst>
              </p:cNvPr>
              <p:cNvSpPr>
                <a:spLocks/>
              </p:cNvSpPr>
              <p:nvPr userDrawn="1"/>
            </p:nvSpPr>
            <p:spPr bwMode="auto">
              <a:xfrm>
                <a:off x="3938" y="62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7" name="Freeform 716">
                <a:extLst>
                  <a:ext uri="{FF2B5EF4-FFF2-40B4-BE49-F238E27FC236}">
                    <a16:creationId xmlns:a16="http://schemas.microsoft.com/office/drawing/2014/main" id="{791F149C-BAC0-4239-B21C-C24F4D10A4E5}"/>
                  </a:ext>
                </a:extLst>
              </p:cNvPr>
              <p:cNvSpPr>
                <a:spLocks/>
              </p:cNvSpPr>
              <p:nvPr userDrawn="1"/>
            </p:nvSpPr>
            <p:spPr bwMode="auto">
              <a:xfrm>
                <a:off x="3769" y="21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8" name="Freeform 717">
                <a:extLst>
                  <a:ext uri="{FF2B5EF4-FFF2-40B4-BE49-F238E27FC236}">
                    <a16:creationId xmlns:a16="http://schemas.microsoft.com/office/drawing/2014/main" id="{24ACFC58-156D-4806-A2B7-C20FD468ECB1}"/>
                  </a:ext>
                </a:extLst>
              </p:cNvPr>
              <p:cNvSpPr>
                <a:spLocks/>
              </p:cNvSpPr>
              <p:nvPr userDrawn="1"/>
            </p:nvSpPr>
            <p:spPr bwMode="auto">
              <a:xfrm>
                <a:off x="3669" y="31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1"/>
                      <a:pt x="1"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9" name="Freeform 718">
                <a:extLst>
                  <a:ext uri="{FF2B5EF4-FFF2-40B4-BE49-F238E27FC236}">
                    <a16:creationId xmlns:a16="http://schemas.microsoft.com/office/drawing/2014/main" id="{B5D5D651-830C-4088-B82F-911B0130B024}"/>
                  </a:ext>
                </a:extLst>
              </p:cNvPr>
              <p:cNvSpPr>
                <a:spLocks/>
              </p:cNvSpPr>
              <p:nvPr userDrawn="1"/>
            </p:nvSpPr>
            <p:spPr bwMode="auto">
              <a:xfrm>
                <a:off x="3630" y="333"/>
                <a:ext cx="4"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0" name="Freeform 719">
                <a:extLst>
                  <a:ext uri="{FF2B5EF4-FFF2-40B4-BE49-F238E27FC236}">
                    <a16:creationId xmlns:a16="http://schemas.microsoft.com/office/drawing/2014/main" id="{276E8723-A528-416B-963B-E79A7C9E37D9}"/>
                  </a:ext>
                </a:extLst>
              </p:cNvPr>
              <p:cNvSpPr>
                <a:spLocks/>
              </p:cNvSpPr>
              <p:nvPr userDrawn="1"/>
            </p:nvSpPr>
            <p:spPr bwMode="auto">
              <a:xfrm>
                <a:off x="3654" y="31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1" name="Freeform 720">
                <a:extLst>
                  <a:ext uri="{FF2B5EF4-FFF2-40B4-BE49-F238E27FC236}">
                    <a16:creationId xmlns:a16="http://schemas.microsoft.com/office/drawing/2014/main" id="{DFF546E8-CE87-4E56-B931-71BED94ABFE4}"/>
                  </a:ext>
                </a:extLst>
              </p:cNvPr>
              <p:cNvSpPr>
                <a:spLocks/>
              </p:cNvSpPr>
              <p:nvPr userDrawn="1"/>
            </p:nvSpPr>
            <p:spPr bwMode="auto">
              <a:xfrm>
                <a:off x="3649" y="3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2" name="Freeform 721">
                <a:extLst>
                  <a:ext uri="{FF2B5EF4-FFF2-40B4-BE49-F238E27FC236}">
                    <a16:creationId xmlns:a16="http://schemas.microsoft.com/office/drawing/2014/main" id="{2210B87A-BCE5-44F4-B066-6817F14E8536}"/>
                  </a:ext>
                </a:extLst>
              </p:cNvPr>
              <p:cNvSpPr>
                <a:spLocks/>
              </p:cNvSpPr>
              <p:nvPr userDrawn="1"/>
            </p:nvSpPr>
            <p:spPr bwMode="auto">
              <a:xfrm>
                <a:off x="3679" y="28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3"/>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3" name="Rectangle 722">
                <a:extLst>
                  <a:ext uri="{FF2B5EF4-FFF2-40B4-BE49-F238E27FC236}">
                    <a16:creationId xmlns:a16="http://schemas.microsoft.com/office/drawing/2014/main" id="{20FAC81B-3973-475E-820D-1D6BE7661B0A}"/>
                  </a:ext>
                </a:extLst>
              </p:cNvPr>
              <p:cNvSpPr>
                <a:spLocks noChangeArrowheads="1"/>
              </p:cNvSpPr>
              <p:nvPr userDrawn="1"/>
            </p:nvSpPr>
            <p:spPr bwMode="auto">
              <a:xfrm>
                <a:off x="3644" y="3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4" name="Freeform 723">
                <a:extLst>
                  <a:ext uri="{FF2B5EF4-FFF2-40B4-BE49-F238E27FC236}">
                    <a16:creationId xmlns:a16="http://schemas.microsoft.com/office/drawing/2014/main" id="{7B345EA0-C3F1-4EAD-868C-51450C6968AA}"/>
                  </a:ext>
                </a:extLst>
              </p:cNvPr>
              <p:cNvSpPr>
                <a:spLocks/>
              </p:cNvSpPr>
              <p:nvPr userDrawn="1"/>
            </p:nvSpPr>
            <p:spPr bwMode="auto">
              <a:xfrm>
                <a:off x="3659" y="288"/>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5" name="Freeform 724">
                <a:extLst>
                  <a:ext uri="{FF2B5EF4-FFF2-40B4-BE49-F238E27FC236}">
                    <a16:creationId xmlns:a16="http://schemas.microsoft.com/office/drawing/2014/main" id="{B38CEF7C-662C-4512-9BD3-955D369F7496}"/>
                  </a:ext>
                </a:extLst>
              </p:cNvPr>
              <p:cNvSpPr>
                <a:spLocks/>
              </p:cNvSpPr>
              <p:nvPr userDrawn="1"/>
            </p:nvSpPr>
            <p:spPr bwMode="auto">
              <a:xfrm>
                <a:off x="3654" y="2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6" name="Freeform 725">
                <a:extLst>
                  <a:ext uri="{FF2B5EF4-FFF2-40B4-BE49-F238E27FC236}">
                    <a16:creationId xmlns:a16="http://schemas.microsoft.com/office/drawing/2014/main" id="{6294870C-36F7-4B43-81F7-366EBAA7D316}"/>
                  </a:ext>
                </a:extLst>
              </p:cNvPr>
              <p:cNvSpPr>
                <a:spLocks/>
              </p:cNvSpPr>
              <p:nvPr userDrawn="1"/>
            </p:nvSpPr>
            <p:spPr bwMode="auto">
              <a:xfrm>
                <a:off x="3649" y="298"/>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7" name="Freeform 726">
                <a:extLst>
                  <a:ext uri="{FF2B5EF4-FFF2-40B4-BE49-F238E27FC236}">
                    <a16:creationId xmlns:a16="http://schemas.microsoft.com/office/drawing/2014/main" id="{163F8BD7-65E2-4340-AF3A-F6AC78C87CD7}"/>
                  </a:ext>
                </a:extLst>
              </p:cNvPr>
              <p:cNvSpPr>
                <a:spLocks/>
              </p:cNvSpPr>
              <p:nvPr userDrawn="1"/>
            </p:nvSpPr>
            <p:spPr bwMode="auto">
              <a:xfrm>
                <a:off x="3699" y="25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8" name="Freeform 727">
                <a:extLst>
                  <a:ext uri="{FF2B5EF4-FFF2-40B4-BE49-F238E27FC236}">
                    <a16:creationId xmlns:a16="http://schemas.microsoft.com/office/drawing/2014/main" id="{40E6A8A9-4EFF-4504-81B8-56D99F94A649}"/>
                  </a:ext>
                </a:extLst>
              </p:cNvPr>
              <p:cNvSpPr>
                <a:spLocks/>
              </p:cNvSpPr>
              <p:nvPr userDrawn="1"/>
            </p:nvSpPr>
            <p:spPr bwMode="auto">
              <a:xfrm>
                <a:off x="3679" y="25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9" name="Freeform 728">
                <a:extLst>
                  <a:ext uri="{FF2B5EF4-FFF2-40B4-BE49-F238E27FC236}">
                    <a16:creationId xmlns:a16="http://schemas.microsoft.com/office/drawing/2014/main" id="{E7CFA3E9-D4F1-4B11-A8D9-E1FA7BBBDB9D}"/>
                  </a:ext>
                </a:extLst>
              </p:cNvPr>
              <p:cNvSpPr>
                <a:spLocks/>
              </p:cNvSpPr>
              <p:nvPr userDrawn="1"/>
            </p:nvSpPr>
            <p:spPr bwMode="auto">
              <a:xfrm>
                <a:off x="3689" y="238"/>
                <a:ext cx="10" cy="1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0" y="1"/>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0" name="Freeform 729">
                <a:extLst>
                  <a:ext uri="{FF2B5EF4-FFF2-40B4-BE49-F238E27FC236}">
                    <a16:creationId xmlns:a16="http://schemas.microsoft.com/office/drawing/2014/main" id="{FA56CE7F-EB20-40E7-AA78-16E06D0EE75D}"/>
                  </a:ext>
                </a:extLst>
              </p:cNvPr>
              <p:cNvSpPr>
                <a:spLocks/>
              </p:cNvSpPr>
              <p:nvPr userDrawn="1"/>
            </p:nvSpPr>
            <p:spPr bwMode="auto">
              <a:xfrm>
                <a:off x="3774" y="238"/>
                <a:ext cx="0" cy="10"/>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1" name="Freeform 730">
                <a:extLst>
                  <a:ext uri="{FF2B5EF4-FFF2-40B4-BE49-F238E27FC236}">
                    <a16:creationId xmlns:a16="http://schemas.microsoft.com/office/drawing/2014/main" id="{F81CA536-5362-47DD-99D9-339EFEFAFFF2}"/>
                  </a:ext>
                </a:extLst>
              </p:cNvPr>
              <p:cNvSpPr>
                <a:spLocks/>
              </p:cNvSpPr>
              <p:nvPr userDrawn="1"/>
            </p:nvSpPr>
            <p:spPr bwMode="auto">
              <a:xfrm>
                <a:off x="3843" y="238"/>
                <a:ext cx="10" cy="15"/>
              </a:xfrm>
              <a:custGeom>
                <a:avLst/>
                <a:gdLst>
                  <a:gd name="T0" fmla="*/ 2 w 2"/>
                  <a:gd name="T1" fmla="*/ 1 h 3"/>
                  <a:gd name="T2" fmla="*/ 1 w 2"/>
                  <a:gd name="T3" fmla="*/ 1 h 3"/>
                  <a:gd name="T4" fmla="*/ 1 w 2"/>
                  <a:gd name="T5" fmla="*/ 2 h 3"/>
                  <a:gd name="T6" fmla="*/ 2 w 2"/>
                  <a:gd name="T7" fmla="*/ 1 h 3"/>
                </a:gdLst>
                <a:ahLst/>
                <a:cxnLst>
                  <a:cxn ang="0">
                    <a:pos x="T0" y="T1"/>
                  </a:cxn>
                  <a:cxn ang="0">
                    <a:pos x="T2" y="T3"/>
                  </a:cxn>
                  <a:cxn ang="0">
                    <a:pos x="T4" y="T5"/>
                  </a:cxn>
                  <a:cxn ang="0">
                    <a:pos x="T6" y="T7"/>
                  </a:cxn>
                </a:cxnLst>
                <a:rect l="0" t="0" r="r" b="b"/>
                <a:pathLst>
                  <a:path w="2" h="3">
                    <a:moveTo>
                      <a:pt x="2" y="1"/>
                    </a:moveTo>
                    <a:cubicBezTo>
                      <a:pt x="1" y="0"/>
                      <a:pt x="1" y="2"/>
                      <a:pt x="1" y="1"/>
                    </a:cubicBezTo>
                    <a:cubicBezTo>
                      <a:pt x="0" y="1"/>
                      <a:pt x="1" y="2"/>
                      <a:pt x="1" y="2"/>
                    </a:cubicBezTo>
                    <a:cubicBezTo>
                      <a:pt x="2" y="2"/>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2" name="Freeform 731">
                <a:extLst>
                  <a:ext uri="{FF2B5EF4-FFF2-40B4-BE49-F238E27FC236}">
                    <a16:creationId xmlns:a16="http://schemas.microsoft.com/office/drawing/2014/main" id="{1B2EAD24-1228-486A-A976-B5637826AD23}"/>
                  </a:ext>
                </a:extLst>
              </p:cNvPr>
              <p:cNvSpPr>
                <a:spLocks/>
              </p:cNvSpPr>
              <p:nvPr userDrawn="1"/>
            </p:nvSpPr>
            <p:spPr bwMode="auto">
              <a:xfrm>
                <a:off x="3843" y="2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3" name="Freeform 732">
                <a:extLst>
                  <a:ext uri="{FF2B5EF4-FFF2-40B4-BE49-F238E27FC236}">
                    <a16:creationId xmlns:a16="http://schemas.microsoft.com/office/drawing/2014/main" id="{BC64B9CC-6DB9-458F-86DA-F67BA0DF67E1}"/>
                  </a:ext>
                </a:extLst>
              </p:cNvPr>
              <p:cNvSpPr>
                <a:spLocks/>
              </p:cNvSpPr>
              <p:nvPr userDrawn="1"/>
            </p:nvSpPr>
            <p:spPr bwMode="auto">
              <a:xfrm>
                <a:off x="3644" y="49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4" name="Freeform 733">
                <a:extLst>
                  <a:ext uri="{FF2B5EF4-FFF2-40B4-BE49-F238E27FC236}">
                    <a16:creationId xmlns:a16="http://schemas.microsoft.com/office/drawing/2014/main" id="{1349A833-0A04-4E97-B317-C2412307C7E2}"/>
                  </a:ext>
                </a:extLst>
              </p:cNvPr>
              <p:cNvSpPr>
                <a:spLocks/>
              </p:cNvSpPr>
              <p:nvPr userDrawn="1"/>
            </p:nvSpPr>
            <p:spPr bwMode="auto">
              <a:xfrm>
                <a:off x="3634" y="493"/>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5" name="Freeform 734">
                <a:extLst>
                  <a:ext uri="{FF2B5EF4-FFF2-40B4-BE49-F238E27FC236}">
                    <a16:creationId xmlns:a16="http://schemas.microsoft.com/office/drawing/2014/main" id="{4F9243AB-15E1-4456-805A-5729DF3EC68A}"/>
                  </a:ext>
                </a:extLst>
              </p:cNvPr>
              <p:cNvSpPr>
                <a:spLocks/>
              </p:cNvSpPr>
              <p:nvPr userDrawn="1"/>
            </p:nvSpPr>
            <p:spPr bwMode="auto">
              <a:xfrm>
                <a:off x="3978" y="47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6" name="Freeform 735">
                <a:extLst>
                  <a:ext uri="{FF2B5EF4-FFF2-40B4-BE49-F238E27FC236}">
                    <a16:creationId xmlns:a16="http://schemas.microsoft.com/office/drawing/2014/main" id="{AEA88701-1B5E-4E2E-BAF7-3277F1D97B5C}"/>
                  </a:ext>
                </a:extLst>
              </p:cNvPr>
              <p:cNvSpPr>
                <a:spLocks/>
              </p:cNvSpPr>
              <p:nvPr userDrawn="1"/>
            </p:nvSpPr>
            <p:spPr bwMode="auto">
              <a:xfrm>
                <a:off x="3963" y="543"/>
                <a:ext cx="10"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7" name="Freeform 736">
                <a:extLst>
                  <a:ext uri="{FF2B5EF4-FFF2-40B4-BE49-F238E27FC236}">
                    <a16:creationId xmlns:a16="http://schemas.microsoft.com/office/drawing/2014/main" id="{6E1DF72D-2A94-4DBE-BE73-61847AF6E3A5}"/>
                  </a:ext>
                </a:extLst>
              </p:cNvPr>
              <p:cNvSpPr>
                <a:spLocks/>
              </p:cNvSpPr>
              <p:nvPr userDrawn="1"/>
            </p:nvSpPr>
            <p:spPr bwMode="auto">
              <a:xfrm>
                <a:off x="3958" y="588"/>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1"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8" name="Freeform 737">
                <a:extLst>
                  <a:ext uri="{FF2B5EF4-FFF2-40B4-BE49-F238E27FC236}">
                    <a16:creationId xmlns:a16="http://schemas.microsoft.com/office/drawing/2014/main" id="{7479160F-1F77-4C0E-95B2-169FE9678A77}"/>
                  </a:ext>
                </a:extLst>
              </p:cNvPr>
              <p:cNvSpPr>
                <a:spLocks/>
              </p:cNvSpPr>
              <p:nvPr userDrawn="1"/>
            </p:nvSpPr>
            <p:spPr bwMode="auto">
              <a:xfrm>
                <a:off x="3371" y="81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9" name="Freeform 738">
                <a:extLst>
                  <a:ext uri="{FF2B5EF4-FFF2-40B4-BE49-F238E27FC236}">
                    <a16:creationId xmlns:a16="http://schemas.microsoft.com/office/drawing/2014/main" id="{8389E112-D446-46EA-9A39-A81AB15C455B}"/>
                  </a:ext>
                </a:extLst>
              </p:cNvPr>
              <p:cNvSpPr>
                <a:spLocks/>
              </p:cNvSpPr>
              <p:nvPr userDrawn="1"/>
            </p:nvSpPr>
            <p:spPr bwMode="auto">
              <a:xfrm>
                <a:off x="3351" y="80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0" name="Freeform 739">
                <a:extLst>
                  <a:ext uri="{FF2B5EF4-FFF2-40B4-BE49-F238E27FC236}">
                    <a16:creationId xmlns:a16="http://schemas.microsoft.com/office/drawing/2014/main" id="{49F537A1-4F4E-4A27-A000-CBAD811FB8EB}"/>
                  </a:ext>
                </a:extLst>
              </p:cNvPr>
              <p:cNvSpPr>
                <a:spLocks/>
              </p:cNvSpPr>
              <p:nvPr userDrawn="1"/>
            </p:nvSpPr>
            <p:spPr bwMode="auto">
              <a:xfrm>
                <a:off x="3341" y="783"/>
                <a:ext cx="10" cy="10"/>
              </a:xfrm>
              <a:custGeom>
                <a:avLst/>
                <a:gdLst>
                  <a:gd name="T0" fmla="*/ 1 w 2"/>
                  <a:gd name="T1" fmla="*/ 0 h 2"/>
                  <a:gd name="T2" fmla="*/ 1 w 2"/>
                  <a:gd name="T3" fmla="*/ 2 h 2"/>
                  <a:gd name="T4" fmla="*/ 1 w 2"/>
                  <a:gd name="T5" fmla="*/ 2 h 2"/>
                  <a:gd name="T6" fmla="*/ 2 w 2"/>
                  <a:gd name="T7" fmla="*/ 2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1"/>
                      <a:pt x="2" y="1"/>
                      <a:pt x="1" y="2"/>
                    </a:cubicBezTo>
                    <a:cubicBezTo>
                      <a:pt x="1" y="2"/>
                      <a:pt x="1" y="2"/>
                      <a:pt x="1" y="2"/>
                    </a:cubicBezTo>
                    <a:cubicBezTo>
                      <a:pt x="2" y="2"/>
                      <a:pt x="2" y="2"/>
                      <a:pt x="2" y="2"/>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1" name="Freeform 740">
                <a:extLst>
                  <a:ext uri="{FF2B5EF4-FFF2-40B4-BE49-F238E27FC236}">
                    <a16:creationId xmlns:a16="http://schemas.microsoft.com/office/drawing/2014/main" id="{FB89310B-3A87-44CE-AFBC-DA8610AB7757}"/>
                  </a:ext>
                </a:extLst>
              </p:cNvPr>
              <p:cNvSpPr>
                <a:spLocks/>
              </p:cNvSpPr>
              <p:nvPr userDrawn="1"/>
            </p:nvSpPr>
            <p:spPr bwMode="auto">
              <a:xfrm>
                <a:off x="3356" y="763"/>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2" name="Freeform 741">
                <a:extLst>
                  <a:ext uri="{FF2B5EF4-FFF2-40B4-BE49-F238E27FC236}">
                    <a16:creationId xmlns:a16="http://schemas.microsoft.com/office/drawing/2014/main" id="{ACC2AA53-E065-44DD-99B0-301CC3C8FE90}"/>
                  </a:ext>
                </a:extLst>
              </p:cNvPr>
              <p:cNvSpPr>
                <a:spLocks/>
              </p:cNvSpPr>
              <p:nvPr userDrawn="1"/>
            </p:nvSpPr>
            <p:spPr bwMode="auto">
              <a:xfrm>
                <a:off x="3356" y="768"/>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3" name="Freeform 742">
                <a:extLst>
                  <a:ext uri="{FF2B5EF4-FFF2-40B4-BE49-F238E27FC236}">
                    <a16:creationId xmlns:a16="http://schemas.microsoft.com/office/drawing/2014/main" id="{2E5F33F6-9440-4C84-9C6A-B9E49A885BC9}"/>
                  </a:ext>
                </a:extLst>
              </p:cNvPr>
              <p:cNvSpPr>
                <a:spLocks/>
              </p:cNvSpPr>
              <p:nvPr userDrawn="1"/>
            </p:nvSpPr>
            <p:spPr bwMode="auto">
              <a:xfrm>
                <a:off x="3356" y="75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4" name="Freeform 743">
                <a:extLst>
                  <a:ext uri="{FF2B5EF4-FFF2-40B4-BE49-F238E27FC236}">
                    <a16:creationId xmlns:a16="http://schemas.microsoft.com/office/drawing/2014/main" id="{A3C304D4-9AA2-447B-9EC9-6F71C6B7B3FD}"/>
                  </a:ext>
                </a:extLst>
              </p:cNvPr>
              <p:cNvSpPr>
                <a:spLocks/>
              </p:cNvSpPr>
              <p:nvPr userDrawn="1"/>
            </p:nvSpPr>
            <p:spPr bwMode="auto">
              <a:xfrm>
                <a:off x="3351" y="7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5" name="Freeform 744">
                <a:extLst>
                  <a:ext uri="{FF2B5EF4-FFF2-40B4-BE49-F238E27FC236}">
                    <a16:creationId xmlns:a16="http://schemas.microsoft.com/office/drawing/2014/main" id="{3579E149-5138-4D3A-ACD7-14C2C69E7B53}"/>
                  </a:ext>
                </a:extLst>
              </p:cNvPr>
              <p:cNvSpPr>
                <a:spLocks/>
              </p:cNvSpPr>
              <p:nvPr userDrawn="1"/>
            </p:nvSpPr>
            <p:spPr bwMode="auto">
              <a:xfrm>
                <a:off x="3346" y="7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6" name="Freeform 745">
                <a:extLst>
                  <a:ext uri="{FF2B5EF4-FFF2-40B4-BE49-F238E27FC236}">
                    <a16:creationId xmlns:a16="http://schemas.microsoft.com/office/drawing/2014/main" id="{96C1F9E4-A583-47C0-9F8D-C5D2345A2E66}"/>
                  </a:ext>
                </a:extLst>
              </p:cNvPr>
              <p:cNvSpPr>
                <a:spLocks/>
              </p:cNvSpPr>
              <p:nvPr userDrawn="1"/>
            </p:nvSpPr>
            <p:spPr bwMode="auto">
              <a:xfrm>
                <a:off x="3346" y="763"/>
                <a:ext cx="10" cy="10"/>
              </a:xfrm>
              <a:custGeom>
                <a:avLst/>
                <a:gdLst>
                  <a:gd name="T0" fmla="*/ 1 w 2"/>
                  <a:gd name="T1" fmla="*/ 0 h 2"/>
                  <a:gd name="T2" fmla="*/ 0 w 2"/>
                  <a:gd name="T3" fmla="*/ 0 h 2"/>
                  <a:gd name="T4" fmla="*/ 1 w 2"/>
                  <a:gd name="T5" fmla="*/ 0 h 2"/>
                </a:gdLst>
                <a:ahLst/>
                <a:cxnLst>
                  <a:cxn ang="0">
                    <a:pos x="T0" y="T1"/>
                  </a:cxn>
                  <a:cxn ang="0">
                    <a:pos x="T2" y="T3"/>
                  </a:cxn>
                  <a:cxn ang="0">
                    <a:pos x="T4" y="T5"/>
                  </a:cxn>
                </a:cxnLst>
                <a:rect l="0" t="0" r="r" b="b"/>
                <a:pathLst>
                  <a:path w="2" h="2">
                    <a:moveTo>
                      <a:pt x="1" y="0"/>
                    </a:moveTo>
                    <a:cubicBezTo>
                      <a:pt x="1" y="0"/>
                      <a:pt x="1" y="1"/>
                      <a:pt x="0" y="0"/>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7" name="Freeform 746">
                <a:extLst>
                  <a:ext uri="{FF2B5EF4-FFF2-40B4-BE49-F238E27FC236}">
                    <a16:creationId xmlns:a16="http://schemas.microsoft.com/office/drawing/2014/main" id="{342F85F0-11FC-42C8-9F4A-DC186E4BC83F}"/>
                  </a:ext>
                </a:extLst>
              </p:cNvPr>
              <p:cNvSpPr>
                <a:spLocks/>
              </p:cNvSpPr>
              <p:nvPr userDrawn="1"/>
            </p:nvSpPr>
            <p:spPr bwMode="auto">
              <a:xfrm>
                <a:off x="3336" y="7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8" name="Freeform 747">
                <a:extLst>
                  <a:ext uri="{FF2B5EF4-FFF2-40B4-BE49-F238E27FC236}">
                    <a16:creationId xmlns:a16="http://schemas.microsoft.com/office/drawing/2014/main" id="{F5E2ECC9-C3D4-4157-8E5F-E11B49664E44}"/>
                  </a:ext>
                </a:extLst>
              </p:cNvPr>
              <p:cNvSpPr>
                <a:spLocks/>
              </p:cNvSpPr>
              <p:nvPr userDrawn="1"/>
            </p:nvSpPr>
            <p:spPr bwMode="auto">
              <a:xfrm>
                <a:off x="3351"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9" name="Freeform 748">
                <a:extLst>
                  <a:ext uri="{FF2B5EF4-FFF2-40B4-BE49-F238E27FC236}">
                    <a16:creationId xmlns:a16="http://schemas.microsoft.com/office/drawing/2014/main" id="{F66FDAD3-313B-414D-A969-B49B6746EE52}"/>
                  </a:ext>
                </a:extLst>
              </p:cNvPr>
              <p:cNvSpPr>
                <a:spLocks/>
              </p:cNvSpPr>
              <p:nvPr userDrawn="1"/>
            </p:nvSpPr>
            <p:spPr bwMode="auto">
              <a:xfrm>
                <a:off x="3346" y="73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0" name="Freeform 749">
                <a:extLst>
                  <a:ext uri="{FF2B5EF4-FFF2-40B4-BE49-F238E27FC236}">
                    <a16:creationId xmlns:a16="http://schemas.microsoft.com/office/drawing/2014/main" id="{6E059A1E-FB99-4AC7-A75B-669FDD13403B}"/>
                  </a:ext>
                </a:extLst>
              </p:cNvPr>
              <p:cNvSpPr>
                <a:spLocks/>
              </p:cNvSpPr>
              <p:nvPr userDrawn="1"/>
            </p:nvSpPr>
            <p:spPr bwMode="auto">
              <a:xfrm>
                <a:off x="3341" y="758"/>
                <a:ext cx="5" cy="5"/>
              </a:xfrm>
              <a:custGeom>
                <a:avLst/>
                <a:gdLst>
                  <a:gd name="T0" fmla="*/ 0 w 1"/>
                  <a:gd name="T1" fmla="*/ 0 h 1"/>
                  <a:gd name="T2" fmla="*/ 1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1" y="1"/>
                      <a:pt x="1" y="1"/>
                      <a:pt x="1" y="1"/>
                    </a:cubicBezTo>
                    <a:cubicBezTo>
                      <a:pt x="1"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1" name="Freeform 750">
                <a:extLst>
                  <a:ext uri="{FF2B5EF4-FFF2-40B4-BE49-F238E27FC236}">
                    <a16:creationId xmlns:a16="http://schemas.microsoft.com/office/drawing/2014/main" id="{864F11DE-4EE6-4923-AE07-D8B48FD55948}"/>
                  </a:ext>
                </a:extLst>
              </p:cNvPr>
              <p:cNvSpPr>
                <a:spLocks/>
              </p:cNvSpPr>
              <p:nvPr userDrawn="1"/>
            </p:nvSpPr>
            <p:spPr bwMode="auto">
              <a:xfrm>
                <a:off x="3356" y="72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2" name="Freeform 751">
                <a:extLst>
                  <a:ext uri="{FF2B5EF4-FFF2-40B4-BE49-F238E27FC236}">
                    <a16:creationId xmlns:a16="http://schemas.microsoft.com/office/drawing/2014/main" id="{C1445EF8-C632-4FF4-8903-3B024876E20B}"/>
                  </a:ext>
                </a:extLst>
              </p:cNvPr>
              <p:cNvSpPr>
                <a:spLocks/>
              </p:cNvSpPr>
              <p:nvPr userDrawn="1"/>
            </p:nvSpPr>
            <p:spPr bwMode="auto">
              <a:xfrm>
                <a:off x="3356" y="713"/>
                <a:ext cx="5" cy="10"/>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1" y="1"/>
                      <a:pt x="1" y="2"/>
                    </a:cubicBezTo>
                    <a:cubicBezTo>
                      <a:pt x="1" y="1"/>
                      <a:pt x="1"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3" name="Freeform 752">
                <a:extLst>
                  <a:ext uri="{FF2B5EF4-FFF2-40B4-BE49-F238E27FC236}">
                    <a16:creationId xmlns:a16="http://schemas.microsoft.com/office/drawing/2014/main" id="{5F4DDAF2-E63B-48AA-92F7-2AAF72944054}"/>
                  </a:ext>
                </a:extLst>
              </p:cNvPr>
              <p:cNvSpPr>
                <a:spLocks/>
              </p:cNvSpPr>
              <p:nvPr userDrawn="1"/>
            </p:nvSpPr>
            <p:spPr bwMode="auto">
              <a:xfrm>
                <a:off x="3356" y="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4" name="Freeform 753">
                <a:extLst>
                  <a:ext uri="{FF2B5EF4-FFF2-40B4-BE49-F238E27FC236}">
                    <a16:creationId xmlns:a16="http://schemas.microsoft.com/office/drawing/2014/main" id="{FC68B010-BAE8-4550-9367-CA3A47E510B5}"/>
                  </a:ext>
                </a:extLst>
              </p:cNvPr>
              <p:cNvSpPr>
                <a:spLocks/>
              </p:cNvSpPr>
              <p:nvPr userDrawn="1"/>
            </p:nvSpPr>
            <p:spPr bwMode="auto">
              <a:xfrm>
                <a:off x="3346" y="73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5" name="Freeform 754">
                <a:extLst>
                  <a:ext uri="{FF2B5EF4-FFF2-40B4-BE49-F238E27FC236}">
                    <a16:creationId xmlns:a16="http://schemas.microsoft.com/office/drawing/2014/main" id="{C56C1DB8-23A8-4A0B-9975-7C3D656DD544}"/>
                  </a:ext>
                </a:extLst>
              </p:cNvPr>
              <p:cNvSpPr>
                <a:spLocks/>
              </p:cNvSpPr>
              <p:nvPr userDrawn="1"/>
            </p:nvSpPr>
            <p:spPr bwMode="auto">
              <a:xfrm>
                <a:off x="3346" y="7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6" name="Freeform 755">
                <a:extLst>
                  <a:ext uri="{FF2B5EF4-FFF2-40B4-BE49-F238E27FC236}">
                    <a16:creationId xmlns:a16="http://schemas.microsoft.com/office/drawing/2014/main" id="{10AC4CFC-330B-4429-A108-386C870FDE76}"/>
                  </a:ext>
                </a:extLst>
              </p:cNvPr>
              <p:cNvSpPr>
                <a:spLocks/>
              </p:cNvSpPr>
              <p:nvPr userDrawn="1"/>
            </p:nvSpPr>
            <p:spPr bwMode="auto">
              <a:xfrm>
                <a:off x="3346"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7" name="Freeform 756">
                <a:extLst>
                  <a:ext uri="{FF2B5EF4-FFF2-40B4-BE49-F238E27FC236}">
                    <a16:creationId xmlns:a16="http://schemas.microsoft.com/office/drawing/2014/main" id="{7E4DF5DF-81DF-41FB-A0B3-B27E3075CFA7}"/>
                  </a:ext>
                </a:extLst>
              </p:cNvPr>
              <p:cNvSpPr>
                <a:spLocks/>
              </p:cNvSpPr>
              <p:nvPr userDrawn="1"/>
            </p:nvSpPr>
            <p:spPr bwMode="auto">
              <a:xfrm>
                <a:off x="3336" y="743"/>
                <a:ext cx="10" cy="5"/>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1"/>
                      <a:pt x="0" y="0"/>
                      <a:pt x="0" y="1"/>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8" name="Freeform 757">
                <a:extLst>
                  <a:ext uri="{FF2B5EF4-FFF2-40B4-BE49-F238E27FC236}">
                    <a16:creationId xmlns:a16="http://schemas.microsoft.com/office/drawing/2014/main" id="{535C670E-31DF-4D9D-BB77-C3A2CC453C12}"/>
                  </a:ext>
                </a:extLst>
              </p:cNvPr>
              <p:cNvSpPr>
                <a:spLocks/>
              </p:cNvSpPr>
              <p:nvPr userDrawn="1"/>
            </p:nvSpPr>
            <p:spPr bwMode="auto">
              <a:xfrm>
                <a:off x="3341" y="738"/>
                <a:ext cx="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9" name="Freeform 758">
                <a:extLst>
                  <a:ext uri="{FF2B5EF4-FFF2-40B4-BE49-F238E27FC236}">
                    <a16:creationId xmlns:a16="http://schemas.microsoft.com/office/drawing/2014/main" id="{B3E3A235-F284-44C8-93C7-750678405048}"/>
                  </a:ext>
                </a:extLst>
              </p:cNvPr>
              <p:cNvSpPr>
                <a:spLocks/>
              </p:cNvSpPr>
              <p:nvPr userDrawn="1"/>
            </p:nvSpPr>
            <p:spPr bwMode="auto">
              <a:xfrm>
                <a:off x="3341" y="73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0" name="Freeform 759">
                <a:extLst>
                  <a:ext uri="{FF2B5EF4-FFF2-40B4-BE49-F238E27FC236}">
                    <a16:creationId xmlns:a16="http://schemas.microsoft.com/office/drawing/2014/main" id="{62199670-4622-4DAB-974B-8169682A0A0A}"/>
                  </a:ext>
                </a:extLst>
              </p:cNvPr>
              <p:cNvSpPr>
                <a:spLocks/>
              </p:cNvSpPr>
              <p:nvPr userDrawn="1"/>
            </p:nvSpPr>
            <p:spPr bwMode="auto">
              <a:xfrm>
                <a:off x="3346" y="713"/>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1" name="Freeform 760">
                <a:extLst>
                  <a:ext uri="{FF2B5EF4-FFF2-40B4-BE49-F238E27FC236}">
                    <a16:creationId xmlns:a16="http://schemas.microsoft.com/office/drawing/2014/main" id="{A40C6FC3-5D76-4BE4-99BD-CAD3E2ED33BE}"/>
                  </a:ext>
                </a:extLst>
              </p:cNvPr>
              <p:cNvSpPr>
                <a:spLocks/>
              </p:cNvSpPr>
              <p:nvPr userDrawn="1"/>
            </p:nvSpPr>
            <p:spPr bwMode="auto">
              <a:xfrm>
                <a:off x="3346"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2" name="Rectangle 761">
                <a:extLst>
                  <a:ext uri="{FF2B5EF4-FFF2-40B4-BE49-F238E27FC236}">
                    <a16:creationId xmlns:a16="http://schemas.microsoft.com/office/drawing/2014/main" id="{6BA1EC67-BD42-4CE8-84A4-65A89725DD00}"/>
                  </a:ext>
                </a:extLst>
              </p:cNvPr>
              <p:cNvSpPr>
                <a:spLocks noChangeArrowheads="1"/>
              </p:cNvSpPr>
              <p:nvPr userDrawn="1"/>
            </p:nvSpPr>
            <p:spPr bwMode="auto">
              <a:xfrm>
                <a:off x="3351" y="69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3" name="Freeform 762">
                <a:extLst>
                  <a:ext uri="{FF2B5EF4-FFF2-40B4-BE49-F238E27FC236}">
                    <a16:creationId xmlns:a16="http://schemas.microsoft.com/office/drawing/2014/main" id="{A52D3329-9526-40C9-AF8D-05D435B1E070}"/>
                  </a:ext>
                </a:extLst>
              </p:cNvPr>
              <p:cNvSpPr>
                <a:spLocks/>
              </p:cNvSpPr>
              <p:nvPr userDrawn="1"/>
            </p:nvSpPr>
            <p:spPr bwMode="auto">
              <a:xfrm>
                <a:off x="3346" y="718"/>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4" name="Freeform 763">
                <a:extLst>
                  <a:ext uri="{FF2B5EF4-FFF2-40B4-BE49-F238E27FC236}">
                    <a16:creationId xmlns:a16="http://schemas.microsoft.com/office/drawing/2014/main" id="{43F5F82A-46FA-40E2-8ECF-5D13903B6BC0}"/>
                  </a:ext>
                </a:extLst>
              </p:cNvPr>
              <p:cNvSpPr>
                <a:spLocks/>
              </p:cNvSpPr>
              <p:nvPr userDrawn="1"/>
            </p:nvSpPr>
            <p:spPr bwMode="auto">
              <a:xfrm>
                <a:off x="3351" y="70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5" name="Freeform 764">
                <a:extLst>
                  <a:ext uri="{FF2B5EF4-FFF2-40B4-BE49-F238E27FC236}">
                    <a16:creationId xmlns:a16="http://schemas.microsoft.com/office/drawing/2014/main" id="{FE450EF2-0633-4F61-B366-5EA7B7D8BD74}"/>
                  </a:ext>
                </a:extLst>
              </p:cNvPr>
              <p:cNvSpPr>
                <a:spLocks/>
              </p:cNvSpPr>
              <p:nvPr userDrawn="1"/>
            </p:nvSpPr>
            <p:spPr bwMode="auto">
              <a:xfrm>
                <a:off x="3351"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6" name="Freeform 765">
                <a:extLst>
                  <a:ext uri="{FF2B5EF4-FFF2-40B4-BE49-F238E27FC236}">
                    <a16:creationId xmlns:a16="http://schemas.microsoft.com/office/drawing/2014/main" id="{B2E0593C-74B6-4AF2-ADC7-6992A6202B20}"/>
                  </a:ext>
                </a:extLst>
              </p:cNvPr>
              <p:cNvSpPr>
                <a:spLocks/>
              </p:cNvSpPr>
              <p:nvPr userDrawn="1"/>
            </p:nvSpPr>
            <p:spPr bwMode="auto">
              <a:xfrm>
                <a:off x="3346" y="72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7" name="Freeform 766">
                <a:extLst>
                  <a:ext uri="{FF2B5EF4-FFF2-40B4-BE49-F238E27FC236}">
                    <a16:creationId xmlns:a16="http://schemas.microsoft.com/office/drawing/2014/main" id="{2D2C1EAF-75D0-4D01-8726-3AD0FC847CA5}"/>
                  </a:ext>
                </a:extLst>
              </p:cNvPr>
              <p:cNvSpPr>
                <a:spLocks/>
              </p:cNvSpPr>
              <p:nvPr userDrawn="1"/>
            </p:nvSpPr>
            <p:spPr bwMode="auto">
              <a:xfrm>
                <a:off x="3326" y="678"/>
                <a:ext cx="25" cy="20"/>
              </a:xfrm>
              <a:custGeom>
                <a:avLst/>
                <a:gdLst>
                  <a:gd name="T0" fmla="*/ 0 w 5"/>
                  <a:gd name="T1" fmla="*/ 1 h 4"/>
                  <a:gd name="T2" fmla="*/ 0 w 5"/>
                  <a:gd name="T3" fmla="*/ 3 h 4"/>
                  <a:gd name="T4" fmla="*/ 5 w 5"/>
                  <a:gd name="T5" fmla="*/ 3 h 4"/>
                  <a:gd name="T6" fmla="*/ 4 w 5"/>
                  <a:gd name="T7" fmla="*/ 2 h 4"/>
                  <a:gd name="T8" fmla="*/ 2 w 5"/>
                  <a:gd name="T9" fmla="*/ 3 h 4"/>
                  <a:gd name="T10" fmla="*/ 3 w 5"/>
                  <a:gd name="T11" fmla="*/ 2 h 4"/>
                  <a:gd name="T12" fmla="*/ 0 w 5"/>
                  <a:gd name="T13" fmla="*/ 0 h 4"/>
                  <a:gd name="T14" fmla="*/ 0 w 5"/>
                  <a:gd name="T15" fmla="*/ 1 h 4"/>
                  <a:gd name="T16" fmla="*/ 0 w 5"/>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1"/>
                    </a:moveTo>
                    <a:cubicBezTo>
                      <a:pt x="0" y="1"/>
                      <a:pt x="1" y="2"/>
                      <a:pt x="0" y="3"/>
                    </a:cubicBezTo>
                    <a:cubicBezTo>
                      <a:pt x="0" y="4"/>
                      <a:pt x="3" y="4"/>
                      <a:pt x="5" y="3"/>
                    </a:cubicBezTo>
                    <a:cubicBezTo>
                      <a:pt x="4" y="3"/>
                      <a:pt x="4" y="3"/>
                      <a:pt x="4" y="2"/>
                    </a:cubicBezTo>
                    <a:cubicBezTo>
                      <a:pt x="3" y="2"/>
                      <a:pt x="2" y="4"/>
                      <a:pt x="2" y="3"/>
                    </a:cubicBezTo>
                    <a:cubicBezTo>
                      <a:pt x="2" y="2"/>
                      <a:pt x="2" y="2"/>
                      <a:pt x="3" y="2"/>
                    </a:cubicBezTo>
                    <a:cubicBezTo>
                      <a:pt x="2" y="2"/>
                      <a:pt x="2"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8" name="Freeform 767">
                <a:extLst>
                  <a:ext uri="{FF2B5EF4-FFF2-40B4-BE49-F238E27FC236}">
                    <a16:creationId xmlns:a16="http://schemas.microsoft.com/office/drawing/2014/main" id="{B8AF9C41-EA77-47B2-8CB3-CE11E6A5EFE5}"/>
                  </a:ext>
                </a:extLst>
              </p:cNvPr>
              <p:cNvSpPr>
                <a:spLocks/>
              </p:cNvSpPr>
              <p:nvPr userDrawn="1"/>
            </p:nvSpPr>
            <p:spPr bwMode="auto">
              <a:xfrm>
                <a:off x="3346" y="693"/>
                <a:ext cx="10" cy="10"/>
              </a:xfrm>
              <a:custGeom>
                <a:avLst/>
                <a:gdLst>
                  <a:gd name="T0" fmla="*/ 0 w 2"/>
                  <a:gd name="T1" fmla="*/ 2 h 2"/>
                  <a:gd name="T2" fmla="*/ 0 w 2"/>
                  <a:gd name="T3" fmla="*/ 2 h 2"/>
                  <a:gd name="T4" fmla="*/ 2 w 2"/>
                  <a:gd name="T5" fmla="*/ 1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0" y="2"/>
                      <a:pt x="0" y="2"/>
                      <a:pt x="0" y="2"/>
                    </a:cubicBezTo>
                    <a:cubicBezTo>
                      <a:pt x="1" y="2"/>
                      <a:pt x="1" y="1"/>
                      <a:pt x="2" y="1"/>
                    </a:cubicBezTo>
                    <a:cubicBezTo>
                      <a:pt x="1" y="1"/>
                      <a:pt x="1" y="0"/>
                      <a:pt x="1" y="0"/>
                    </a:cubicBezTo>
                    <a:cubicBezTo>
                      <a:pt x="1"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9" name="Freeform 768">
                <a:extLst>
                  <a:ext uri="{FF2B5EF4-FFF2-40B4-BE49-F238E27FC236}">
                    <a16:creationId xmlns:a16="http://schemas.microsoft.com/office/drawing/2014/main" id="{90EEEE29-2348-4CE3-9D18-D29919939065}"/>
                  </a:ext>
                </a:extLst>
              </p:cNvPr>
              <p:cNvSpPr>
                <a:spLocks/>
              </p:cNvSpPr>
              <p:nvPr userDrawn="1"/>
            </p:nvSpPr>
            <p:spPr bwMode="auto">
              <a:xfrm>
                <a:off x="3336" y="703"/>
                <a:ext cx="15" cy="10"/>
              </a:xfrm>
              <a:custGeom>
                <a:avLst/>
                <a:gdLst>
                  <a:gd name="T0" fmla="*/ 2 w 3"/>
                  <a:gd name="T1" fmla="*/ 1 h 2"/>
                  <a:gd name="T2" fmla="*/ 0 w 3"/>
                  <a:gd name="T3" fmla="*/ 0 h 2"/>
                  <a:gd name="T4" fmla="*/ 1 w 3"/>
                  <a:gd name="T5" fmla="*/ 2 h 2"/>
                  <a:gd name="T6" fmla="*/ 2 w 3"/>
                  <a:gd name="T7" fmla="*/ 1 h 2"/>
                  <a:gd name="T8" fmla="*/ 2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1" y="0"/>
                      <a:pt x="0" y="0"/>
                    </a:cubicBezTo>
                    <a:cubicBezTo>
                      <a:pt x="0" y="1"/>
                      <a:pt x="1" y="1"/>
                      <a:pt x="1" y="2"/>
                    </a:cubicBezTo>
                    <a:cubicBezTo>
                      <a:pt x="1" y="0"/>
                      <a:pt x="2" y="2"/>
                      <a:pt x="2" y="1"/>
                    </a:cubicBezTo>
                    <a:cubicBezTo>
                      <a:pt x="2" y="1"/>
                      <a:pt x="2" y="2"/>
                      <a:pt x="2" y="2"/>
                    </a:cubicBezTo>
                    <a:cubicBezTo>
                      <a:pt x="2"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0" name="Freeform 769">
                <a:extLst>
                  <a:ext uri="{FF2B5EF4-FFF2-40B4-BE49-F238E27FC236}">
                    <a16:creationId xmlns:a16="http://schemas.microsoft.com/office/drawing/2014/main" id="{0FB39733-6DC2-4588-B384-4DB79355C81F}"/>
                  </a:ext>
                </a:extLst>
              </p:cNvPr>
              <p:cNvSpPr>
                <a:spLocks/>
              </p:cNvSpPr>
              <p:nvPr userDrawn="1"/>
            </p:nvSpPr>
            <p:spPr bwMode="auto">
              <a:xfrm>
                <a:off x="3326" y="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1" name="Freeform 770">
                <a:extLst>
                  <a:ext uri="{FF2B5EF4-FFF2-40B4-BE49-F238E27FC236}">
                    <a16:creationId xmlns:a16="http://schemas.microsoft.com/office/drawing/2014/main" id="{A08EB98A-2114-4D4D-A302-6C32A2D983AE}"/>
                  </a:ext>
                </a:extLst>
              </p:cNvPr>
              <p:cNvSpPr>
                <a:spLocks/>
              </p:cNvSpPr>
              <p:nvPr userDrawn="1"/>
            </p:nvSpPr>
            <p:spPr bwMode="auto">
              <a:xfrm>
                <a:off x="3326" y="738"/>
                <a:ext cx="10" cy="10"/>
              </a:xfrm>
              <a:custGeom>
                <a:avLst/>
                <a:gdLst>
                  <a:gd name="T0" fmla="*/ 0 w 2"/>
                  <a:gd name="T1" fmla="*/ 1 h 2"/>
                  <a:gd name="T2" fmla="*/ 1 w 2"/>
                  <a:gd name="T3" fmla="*/ 1 h 2"/>
                  <a:gd name="T4" fmla="*/ 0 w 2"/>
                  <a:gd name="T5" fmla="*/ 1 h 2"/>
                  <a:gd name="T6" fmla="*/ 1 w 2"/>
                  <a:gd name="T7" fmla="*/ 1 h 2"/>
                  <a:gd name="T8" fmla="*/ 1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1" y="1"/>
                      <a:pt x="1" y="1"/>
                    </a:cubicBezTo>
                    <a:cubicBezTo>
                      <a:pt x="0" y="1"/>
                      <a:pt x="0" y="1"/>
                      <a:pt x="0" y="1"/>
                    </a:cubicBezTo>
                    <a:cubicBezTo>
                      <a:pt x="0" y="1"/>
                      <a:pt x="1" y="2"/>
                      <a:pt x="1" y="1"/>
                    </a:cubicBezTo>
                    <a:cubicBezTo>
                      <a:pt x="1" y="1"/>
                      <a:pt x="1" y="1"/>
                      <a:pt x="1" y="1"/>
                    </a:cubicBezTo>
                    <a:cubicBezTo>
                      <a:pt x="1" y="0"/>
                      <a:pt x="2" y="0"/>
                      <a:pt x="2"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2" name="Freeform 771">
                <a:extLst>
                  <a:ext uri="{FF2B5EF4-FFF2-40B4-BE49-F238E27FC236}">
                    <a16:creationId xmlns:a16="http://schemas.microsoft.com/office/drawing/2014/main" id="{ED2FDD10-0A98-4FD2-ACA6-EF10902FE39E}"/>
                  </a:ext>
                </a:extLst>
              </p:cNvPr>
              <p:cNvSpPr>
                <a:spLocks/>
              </p:cNvSpPr>
              <p:nvPr userDrawn="1"/>
            </p:nvSpPr>
            <p:spPr bwMode="auto">
              <a:xfrm>
                <a:off x="3331" y="718"/>
                <a:ext cx="5" cy="5"/>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0"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3" name="Freeform 772">
                <a:extLst>
                  <a:ext uri="{FF2B5EF4-FFF2-40B4-BE49-F238E27FC236}">
                    <a16:creationId xmlns:a16="http://schemas.microsoft.com/office/drawing/2014/main" id="{51AA8142-D0E4-44C9-B3DA-CD79D11E8A94}"/>
                  </a:ext>
                </a:extLst>
              </p:cNvPr>
              <p:cNvSpPr>
                <a:spLocks/>
              </p:cNvSpPr>
              <p:nvPr userDrawn="1"/>
            </p:nvSpPr>
            <p:spPr bwMode="auto">
              <a:xfrm>
                <a:off x="3351" y="69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4" name="Rectangle 773">
                <a:extLst>
                  <a:ext uri="{FF2B5EF4-FFF2-40B4-BE49-F238E27FC236}">
                    <a16:creationId xmlns:a16="http://schemas.microsoft.com/office/drawing/2014/main" id="{BF247B9C-A218-42E5-AA76-86E3DBF24D6A}"/>
                  </a:ext>
                </a:extLst>
              </p:cNvPr>
              <p:cNvSpPr>
                <a:spLocks noChangeArrowheads="1"/>
              </p:cNvSpPr>
              <p:nvPr userDrawn="1"/>
            </p:nvSpPr>
            <p:spPr bwMode="auto">
              <a:xfrm>
                <a:off x="3351" y="68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5" name="Freeform 774">
                <a:extLst>
                  <a:ext uri="{FF2B5EF4-FFF2-40B4-BE49-F238E27FC236}">
                    <a16:creationId xmlns:a16="http://schemas.microsoft.com/office/drawing/2014/main" id="{59E4FC85-AAB4-433D-B4B4-4DBB094D19D3}"/>
                  </a:ext>
                </a:extLst>
              </p:cNvPr>
              <p:cNvSpPr>
                <a:spLocks/>
              </p:cNvSpPr>
              <p:nvPr userDrawn="1"/>
            </p:nvSpPr>
            <p:spPr bwMode="auto">
              <a:xfrm>
                <a:off x="3664"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6" name="Freeform 775">
                <a:extLst>
                  <a:ext uri="{FF2B5EF4-FFF2-40B4-BE49-F238E27FC236}">
                    <a16:creationId xmlns:a16="http://schemas.microsoft.com/office/drawing/2014/main" id="{F9E65932-B420-4610-A2DE-E0478E3B703E}"/>
                  </a:ext>
                </a:extLst>
              </p:cNvPr>
              <p:cNvSpPr>
                <a:spLocks/>
              </p:cNvSpPr>
              <p:nvPr userDrawn="1"/>
            </p:nvSpPr>
            <p:spPr bwMode="auto">
              <a:xfrm>
                <a:off x="3659" y="75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7" name="Freeform 776">
                <a:extLst>
                  <a:ext uri="{FF2B5EF4-FFF2-40B4-BE49-F238E27FC236}">
                    <a16:creationId xmlns:a16="http://schemas.microsoft.com/office/drawing/2014/main" id="{1BD7C98E-83B2-4971-81D9-2195E6E0D6F5}"/>
                  </a:ext>
                </a:extLst>
              </p:cNvPr>
              <p:cNvSpPr>
                <a:spLocks/>
              </p:cNvSpPr>
              <p:nvPr userDrawn="1"/>
            </p:nvSpPr>
            <p:spPr bwMode="auto">
              <a:xfrm>
                <a:off x="3475" y="608"/>
                <a:ext cx="5" cy="10"/>
              </a:xfrm>
              <a:custGeom>
                <a:avLst/>
                <a:gdLst>
                  <a:gd name="T0" fmla="*/ 0 w 1"/>
                  <a:gd name="T1" fmla="*/ 0 h 2"/>
                  <a:gd name="T2" fmla="*/ 1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8" name="Freeform 777">
                <a:extLst>
                  <a:ext uri="{FF2B5EF4-FFF2-40B4-BE49-F238E27FC236}">
                    <a16:creationId xmlns:a16="http://schemas.microsoft.com/office/drawing/2014/main" id="{495553EC-6C24-42F4-A824-10100BD886E7}"/>
                  </a:ext>
                </a:extLst>
              </p:cNvPr>
              <p:cNvSpPr>
                <a:spLocks/>
              </p:cNvSpPr>
              <p:nvPr userDrawn="1"/>
            </p:nvSpPr>
            <p:spPr bwMode="auto">
              <a:xfrm>
                <a:off x="3590" y="6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9" name="Freeform 778">
                <a:extLst>
                  <a:ext uri="{FF2B5EF4-FFF2-40B4-BE49-F238E27FC236}">
                    <a16:creationId xmlns:a16="http://schemas.microsoft.com/office/drawing/2014/main" id="{5099E9EB-21EB-4ABF-A9DA-9BB70DBA7D8E}"/>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0" name="Freeform 779">
                <a:extLst>
                  <a:ext uri="{FF2B5EF4-FFF2-40B4-BE49-F238E27FC236}">
                    <a16:creationId xmlns:a16="http://schemas.microsoft.com/office/drawing/2014/main" id="{FA68E87A-2C36-4D1D-97A7-85AC7802E6A0}"/>
                  </a:ext>
                </a:extLst>
              </p:cNvPr>
              <p:cNvSpPr>
                <a:spLocks/>
              </p:cNvSpPr>
              <p:nvPr userDrawn="1"/>
            </p:nvSpPr>
            <p:spPr bwMode="auto">
              <a:xfrm>
                <a:off x="3659" y="8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1" name="Freeform 780">
                <a:extLst>
                  <a:ext uri="{FF2B5EF4-FFF2-40B4-BE49-F238E27FC236}">
                    <a16:creationId xmlns:a16="http://schemas.microsoft.com/office/drawing/2014/main" id="{1DE8B578-251B-4F92-A9BA-E7B48805E5AE}"/>
                  </a:ext>
                </a:extLst>
              </p:cNvPr>
              <p:cNvSpPr>
                <a:spLocks/>
              </p:cNvSpPr>
              <p:nvPr userDrawn="1"/>
            </p:nvSpPr>
            <p:spPr bwMode="auto">
              <a:xfrm>
                <a:off x="3386" y="62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2" name="Freeform 781">
                <a:extLst>
                  <a:ext uri="{FF2B5EF4-FFF2-40B4-BE49-F238E27FC236}">
                    <a16:creationId xmlns:a16="http://schemas.microsoft.com/office/drawing/2014/main" id="{B268EB51-4481-4E51-8C61-D360EDEC1846}"/>
                  </a:ext>
                </a:extLst>
              </p:cNvPr>
              <p:cNvSpPr>
                <a:spLocks/>
              </p:cNvSpPr>
              <p:nvPr userDrawn="1"/>
            </p:nvSpPr>
            <p:spPr bwMode="auto">
              <a:xfrm>
                <a:off x="3615" y="77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3" name="Freeform 782">
                <a:extLst>
                  <a:ext uri="{FF2B5EF4-FFF2-40B4-BE49-F238E27FC236}">
                    <a16:creationId xmlns:a16="http://schemas.microsoft.com/office/drawing/2014/main" id="{1464912B-B324-46A5-8C6C-A33D8A00C431}"/>
                  </a:ext>
                </a:extLst>
              </p:cNvPr>
              <p:cNvSpPr>
                <a:spLocks/>
              </p:cNvSpPr>
              <p:nvPr userDrawn="1"/>
            </p:nvSpPr>
            <p:spPr bwMode="auto">
              <a:xfrm>
                <a:off x="3391" y="623"/>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4" name="Freeform 783">
                <a:extLst>
                  <a:ext uri="{FF2B5EF4-FFF2-40B4-BE49-F238E27FC236}">
                    <a16:creationId xmlns:a16="http://schemas.microsoft.com/office/drawing/2014/main" id="{AF6F4518-91B6-437F-BC83-A0E79FBFF1AF}"/>
                  </a:ext>
                </a:extLst>
              </p:cNvPr>
              <p:cNvSpPr>
                <a:spLocks/>
              </p:cNvSpPr>
              <p:nvPr userDrawn="1"/>
            </p:nvSpPr>
            <p:spPr bwMode="auto">
              <a:xfrm>
                <a:off x="3401"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5" name="Freeform 784">
                <a:extLst>
                  <a:ext uri="{FF2B5EF4-FFF2-40B4-BE49-F238E27FC236}">
                    <a16:creationId xmlns:a16="http://schemas.microsoft.com/office/drawing/2014/main" id="{36B352EB-DA78-4D21-9372-B380D0EA663F}"/>
                  </a:ext>
                </a:extLst>
              </p:cNvPr>
              <p:cNvSpPr>
                <a:spLocks/>
              </p:cNvSpPr>
              <p:nvPr userDrawn="1"/>
            </p:nvSpPr>
            <p:spPr bwMode="auto">
              <a:xfrm>
                <a:off x="3381" y="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6" name="Rectangle 785">
                <a:extLst>
                  <a:ext uri="{FF2B5EF4-FFF2-40B4-BE49-F238E27FC236}">
                    <a16:creationId xmlns:a16="http://schemas.microsoft.com/office/drawing/2014/main" id="{6011CA54-B40B-4D33-AF0B-FED37435A59F}"/>
                  </a:ext>
                </a:extLst>
              </p:cNvPr>
              <p:cNvSpPr>
                <a:spLocks noChangeArrowheads="1"/>
              </p:cNvSpPr>
              <p:nvPr userDrawn="1"/>
            </p:nvSpPr>
            <p:spPr bwMode="auto">
              <a:xfrm>
                <a:off x="3366" y="6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7" name="Freeform 786">
                <a:extLst>
                  <a:ext uri="{FF2B5EF4-FFF2-40B4-BE49-F238E27FC236}">
                    <a16:creationId xmlns:a16="http://schemas.microsoft.com/office/drawing/2014/main" id="{2FEB5120-C64D-409F-863C-6C4F66181A1B}"/>
                  </a:ext>
                </a:extLst>
              </p:cNvPr>
              <p:cNvSpPr>
                <a:spLocks/>
              </p:cNvSpPr>
              <p:nvPr userDrawn="1"/>
            </p:nvSpPr>
            <p:spPr bwMode="auto">
              <a:xfrm>
                <a:off x="3346" y="65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8" name="Freeform 787">
                <a:extLst>
                  <a:ext uri="{FF2B5EF4-FFF2-40B4-BE49-F238E27FC236}">
                    <a16:creationId xmlns:a16="http://schemas.microsoft.com/office/drawing/2014/main" id="{95BC3681-DEC5-48F1-B625-9E863C4AE55C}"/>
                  </a:ext>
                </a:extLst>
              </p:cNvPr>
              <p:cNvSpPr>
                <a:spLocks/>
              </p:cNvSpPr>
              <p:nvPr userDrawn="1"/>
            </p:nvSpPr>
            <p:spPr bwMode="auto">
              <a:xfrm>
                <a:off x="3396"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9" name="Freeform 788">
                <a:extLst>
                  <a:ext uri="{FF2B5EF4-FFF2-40B4-BE49-F238E27FC236}">
                    <a16:creationId xmlns:a16="http://schemas.microsoft.com/office/drawing/2014/main" id="{EF880D70-4B09-48A3-A209-A8FB5E387CCE}"/>
                  </a:ext>
                </a:extLst>
              </p:cNvPr>
              <p:cNvSpPr>
                <a:spLocks/>
              </p:cNvSpPr>
              <p:nvPr userDrawn="1"/>
            </p:nvSpPr>
            <p:spPr bwMode="auto">
              <a:xfrm>
                <a:off x="3361" y="66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0" name="Freeform 789">
                <a:extLst>
                  <a:ext uri="{FF2B5EF4-FFF2-40B4-BE49-F238E27FC236}">
                    <a16:creationId xmlns:a16="http://schemas.microsoft.com/office/drawing/2014/main" id="{E49E589A-8E74-4CC9-8201-DFFCC479E2A6}"/>
                  </a:ext>
                </a:extLst>
              </p:cNvPr>
              <p:cNvSpPr>
                <a:spLocks/>
              </p:cNvSpPr>
              <p:nvPr userDrawn="1"/>
            </p:nvSpPr>
            <p:spPr bwMode="auto">
              <a:xfrm>
                <a:off x="3361" y="66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1" name="Freeform 790">
                <a:extLst>
                  <a:ext uri="{FF2B5EF4-FFF2-40B4-BE49-F238E27FC236}">
                    <a16:creationId xmlns:a16="http://schemas.microsoft.com/office/drawing/2014/main" id="{E64C03A3-7CBB-46C8-BAFC-00BFA4DA673B}"/>
                  </a:ext>
                </a:extLst>
              </p:cNvPr>
              <p:cNvSpPr>
                <a:spLocks/>
              </p:cNvSpPr>
              <p:nvPr userDrawn="1"/>
            </p:nvSpPr>
            <p:spPr bwMode="auto">
              <a:xfrm>
                <a:off x="3366" y="6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2" name="Freeform 791">
                <a:extLst>
                  <a:ext uri="{FF2B5EF4-FFF2-40B4-BE49-F238E27FC236}">
                    <a16:creationId xmlns:a16="http://schemas.microsoft.com/office/drawing/2014/main" id="{BA2B5CED-0940-4566-8EE0-995CD0B1807B}"/>
                  </a:ext>
                </a:extLst>
              </p:cNvPr>
              <p:cNvSpPr>
                <a:spLocks/>
              </p:cNvSpPr>
              <p:nvPr userDrawn="1"/>
            </p:nvSpPr>
            <p:spPr bwMode="auto">
              <a:xfrm>
                <a:off x="3555" y="94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3" name="Rectangle 792">
                <a:extLst>
                  <a:ext uri="{FF2B5EF4-FFF2-40B4-BE49-F238E27FC236}">
                    <a16:creationId xmlns:a16="http://schemas.microsoft.com/office/drawing/2014/main" id="{330FE5D7-50EE-4431-A6B7-28AAD45B640F}"/>
                  </a:ext>
                </a:extLst>
              </p:cNvPr>
              <p:cNvSpPr>
                <a:spLocks noChangeArrowheads="1"/>
              </p:cNvSpPr>
              <p:nvPr userDrawn="1"/>
            </p:nvSpPr>
            <p:spPr bwMode="auto">
              <a:xfrm>
                <a:off x="3535" y="5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4" name="Freeform 793">
                <a:extLst>
                  <a:ext uri="{FF2B5EF4-FFF2-40B4-BE49-F238E27FC236}">
                    <a16:creationId xmlns:a16="http://schemas.microsoft.com/office/drawing/2014/main" id="{E14153CE-EBFF-499C-9B46-31B1CD4EAAB8}"/>
                  </a:ext>
                </a:extLst>
              </p:cNvPr>
              <p:cNvSpPr>
                <a:spLocks/>
              </p:cNvSpPr>
              <p:nvPr userDrawn="1"/>
            </p:nvSpPr>
            <p:spPr bwMode="auto">
              <a:xfrm>
                <a:off x="3530" y="583"/>
                <a:ext cx="15" cy="15"/>
              </a:xfrm>
              <a:custGeom>
                <a:avLst/>
                <a:gdLst>
                  <a:gd name="T0" fmla="*/ 3 w 3"/>
                  <a:gd name="T1" fmla="*/ 0 h 3"/>
                  <a:gd name="T2" fmla="*/ 1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1" y="1"/>
                      <a:pt x="1" y="1"/>
                      <a:pt x="1" y="0"/>
                    </a:cubicBezTo>
                    <a:cubicBezTo>
                      <a:pt x="0" y="3"/>
                      <a:pt x="0" y="3"/>
                      <a:pt x="0" y="3"/>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5" name="Freeform 794">
                <a:extLst>
                  <a:ext uri="{FF2B5EF4-FFF2-40B4-BE49-F238E27FC236}">
                    <a16:creationId xmlns:a16="http://schemas.microsoft.com/office/drawing/2014/main" id="{482BCBD2-E5B7-41FA-9340-4A92536FD202}"/>
                  </a:ext>
                </a:extLst>
              </p:cNvPr>
              <p:cNvSpPr>
                <a:spLocks noEditPoints="1"/>
              </p:cNvSpPr>
              <p:nvPr userDrawn="1"/>
            </p:nvSpPr>
            <p:spPr bwMode="auto">
              <a:xfrm>
                <a:off x="3336" y="553"/>
                <a:ext cx="343" cy="414"/>
              </a:xfrm>
              <a:custGeom>
                <a:avLst/>
                <a:gdLst>
                  <a:gd name="T0" fmla="*/ 67 w 69"/>
                  <a:gd name="T1" fmla="*/ 48 h 83"/>
                  <a:gd name="T2" fmla="*/ 65 w 69"/>
                  <a:gd name="T3" fmla="*/ 41 h 83"/>
                  <a:gd name="T4" fmla="*/ 66 w 69"/>
                  <a:gd name="T5" fmla="*/ 38 h 83"/>
                  <a:gd name="T6" fmla="*/ 63 w 69"/>
                  <a:gd name="T7" fmla="*/ 33 h 83"/>
                  <a:gd name="T8" fmla="*/ 60 w 69"/>
                  <a:gd name="T9" fmla="*/ 27 h 83"/>
                  <a:gd name="T10" fmla="*/ 52 w 69"/>
                  <a:gd name="T11" fmla="*/ 22 h 83"/>
                  <a:gd name="T12" fmla="*/ 52 w 69"/>
                  <a:gd name="T13" fmla="*/ 22 h 83"/>
                  <a:gd name="T14" fmla="*/ 54 w 69"/>
                  <a:gd name="T15" fmla="*/ 19 h 83"/>
                  <a:gd name="T16" fmla="*/ 50 w 69"/>
                  <a:gd name="T17" fmla="*/ 15 h 83"/>
                  <a:gd name="T18" fmla="*/ 46 w 69"/>
                  <a:gd name="T19" fmla="*/ 11 h 83"/>
                  <a:gd name="T20" fmla="*/ 40 w 69"/>
                  <a:gd name="T21" fmla="*/ 6 h 83"/>
                  <a:gd name="T22" fmla="*/ 35 w 69"/>
                  <a:gd name="T23" fmla="*/ 5 h 83"/>
                  <a:gd name="T24" fmla="*/ 29 w 69"/>
                  <a:gd name="T25" fmla="*/ 3 h 83"/>
                  <a:gd name="T26" fmla="*/ 28 w 69"/>
                  <a:gd name="T27" fmla="*/ 0 h 83"/>
                  <a:gd name="T28" fmla="*/ 23 w 69"/>
                  <a:gd name="T29" fmla="*/ 4 h 83"/>
                  <a:gd name="T30" fmla="*/ 20 w 69"/>
                  <a:gd name="T31" fmla="*/ 9 h 83"/>
                  <a:gd name="T32" fmla="*/ 13 w 69"/>
                  <a:gd name="T33" fmla="*/ 5 h 83"/>
                  <a:gd name="T34" fmla="*/ 6 w 69"/>
                  <a:gd name="T35" fmla="*/ 8 h 83"/>
                  <a:gd name="T36" fmla="*/ 3 w 69"/>
                  <a:gd name="T37" fmla="*/ 16 h 83"/>
                  <a:gd name="T38" fmla="*/ 1 w 69"/>
                  <a:gd name="T39" fmla="*/ 19 h 83"/>
                  <a:gd name="T40" fmla="*/ 2 w 69"/>
                  <a:gd name="T41" fmla="*/ 23 h 83"/>
                  <a:gd name="T42" fmla="*/ 5 w 69"/>
                  <a:gd name="T43" fmla="*/ 22 h 83"/>
                  <a:gd name="T44" fmla="*/ 5 w 69"/>
                  <a:gd name="T45" fmla="*/ 20 h 83"/>
                  <a:gd name="T46" fmla="*/ 9 w 69"/>
                  <a:gd name="T47" fmla="*/ 16 h 83"/>
                  <a:gd name="T48" fmla="*/ 19 w 69"/>
                  <a:gd name="T49" fmla="*/ 12 h 83"/>
                  <a:gd name="T50" fmla="*/ 25 w 69"/>
                  <a:gd name="T51" fmla="*/ 10 h 83"/>
                  <a:gd name="T52" fmla="*/ 28 w 69"/>
                  <a:gd name="T53" fmla="*/ 11 h 83"/>
                  <a:gd name="T54" fmla="*/ 31 w 69"/>
                  <a:gd name="T55" fmla="*/ 12 h 83"/>
                  <a:gd name="T56" fmla="*/ 36 w 69"/>
                  <a:gd name="T57" fmla="*/ 13 h 83"/>
                  <a:gd name="T58" fmla="*/ 46 w 69"/>
                  <a:gd name="T59" fmla="*/ 20 h 83"/>
                  <a:gd name="T60" fmla="*/ 50 w 69"/>
                  <a:gd name="T61" fmla="*/ 23 h 83"/>
                  <a:gd name="T62" fmla="*/ 53 w 69"/>
                  <a:gd name="T63" fmla="*/ 28 h 83"/>
                  <a:gd name="T64" fmla="*/ 57 w 69"/>
                  <a:gd name="T65" fmla="*/ 34 h 83"/>
                  <a:gd name="T66" fmla="*/ 57 w 69"/>
                  <a:gd name="T67" fmla="*/ 41 h 83"/>
                  <a:gd name="T68" fmla="*/ 57 w 69"/>
                  <a:gd name="T69" fmla="*/ 52 h 83"/>
                  <a:gd name="T70" fmla="*/ 57 w 69"/>
                  <a:gd name="T71" fmla="*/ 58 h 83"/>
                  <a:gd name="T72" fmla="*/ 55 w 69"/>
                  <a:gd name="T73" fmla="*/ 69 h 83"/>
                  <a:gd name="T74" fmla="*/ 42 w 69"/>
                  <a:gd name="T75" fmla="*/ 74 h 83"/>
                  <a:gd name="T76" fmla="*/ 40 w 69"/>
                  <a:gd name="T77" fmla="*/ 74 h 83"/>
                  <a:gd name="T78" fmla="*/ 32 w 69"/>
                  <a:gd name="T79" fmla="*/ 75 h 83"/>
                  <a:gd name="T80" fmla="*/ 20 w 69"/>
                  <a:gd name="T81" fmla="*/ 69 h 83"/>
                  <a:gd name="T82" fmla="*/ 10 w 69"/>
                  <a:gd name="T83" fmla="*/ 58 h 83"/>
                  <a:gd name="T84" fmla="*/ 2 w 69"/>
                  <a:gd name="T85" fmla="*/ 60 h 83"/>
                  <a:gd name="T86" fmla="*/ 9 w 69"/>
                  <a:gd name="T87" fmla="*/ 70 h 83"/>
                  <a:gd name="T88" fmla="*/ 14 w 69"/>
                  <a:gd name="T89" fmla="*/ 74 h 83"/>
                  <a:gd name="T90" fmla="*/ 23 w 69"/>
                  <a:gd name="T91" fmla="*/ 79 h 83"/>
                  <a:gd name="T92" fmla="*/ 31 w 69"/>
                  <a:gd name="T93" fmla="*/ 80 h 83"/>
                  <a:gd name="T94" fmla="*/ 40 w 69"/>
                  <a:gd name="T95" fmla="*/ 82 h 83"/>
                  <a:gd name="T96" fmla="*/ 44 w 69"/>
                  <a:gd name="T97" fmla="*/ 79 h 83"/>
                  <a:gd name="T98" fmla="*/ 48 w 69"/>
                  <a:gd name="T99" fmla="*/ 79 h 83"/>
                  <a:gd name="T100" fmla="*/ 54 w 69"/>
                  <a:gd name="T101" fmla="*/ 77 h 83"/>
                  <a:gd name="T102" fmla="*/ 57 w 69"/>
                  <a:gd name="T103" fmla="*/ 72 h 83"/>
                  <a:gd name="T104" fmla="*/ 60 w 69"/>
                  <a:gd name="T105" fmla="*/ 71 h 83"/>
                  <a:gd name="T106" fmla="*/ 63 w 69"/>
                  <a:gd name="T107" fmla="*/ 68 h 83"/>
                  <a:gd name="T108" fmla="*/ 67 w 69"/>
                  <a:gd name="T109" fmla="*/ 56 h 83"/>
                  <a:gd name="T110" fmla="*/ 65 w 69"/>
                  <a:gd name="T111" fmla="*/ 38 h 83"/>
                  <a:gd name="T112" fmla="*/ 7 w 69"/>
                  <a:gd name="T113" fmla="*/ 19 h 83"/>
                  <a:gd name="T114" fmla="*/ 39 w 69"/>
                  <a:gd name="T11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 h="83">
                    <a:moveTo>
                      <a:pt x="66" y="52"/>
                    </a:moveTo>
                    <a:cubicBezTo>
                      <a:pt x="67" y="51"/>
                      <a:pt x="67" y="51"/>
                      <a:pt x="67" y="51"/>
                    </a:cubicBezTo>
                    <a:cubicBezTo>
                      <a:pt x="68" y="52"/>
                      <a:pt x="68" y="53"/>
                      <a:pt x="69" y="52"/>
                    </a:cubicBezTo>
                    <a:cubicBezTo>
                      <a:pt x="66" y="52"/>
                      <a:pt x="69" y="48"/>
                      <a:pt x="66" y="48"/>
                    </a:cubicBezTo>
                    <a:cubicBezTo>
                      <a:pt x="66" y="47"/>
                      <a:pt x="66" y="47"/>
                      <a:pt x="66" y="47"/>
                    </a:cubicBezTo>
                    <a:cubicBezTo>
                      <a:pt x="66" y="47"/>
                      <a:pt x="67" y="47"/>
                      <a:pt x="67" y="48"/>
                    </a:cubicBezTo>
                    <a:cubicBezTo>
                      <a:pt x="68" y="46"/>
                      <a:pt x="65" y="47"/>
                      <a:pt x="65" y="45"/>
                    </a:cubicBezTo>
                    <a:cubicBezTo>
                      <a:pt x="65" y="44"/>
                      <a:pt x="65" y="44"/>
                      <a:pt x="66" y="44"/>
                    </a:cubicBezTo>
                    <a:cubicBezTo>
                      <a:pt x="65" y="43"/>
                      <a:pt x="65" y="43"/>
                      <a:pt x="65" y="43"/>
                    </a:cubicBezTo>
                    <a:cubicBezTo>
                      <a:pt x="65" y="43"/>
                      <a:pt x="65" y="43"/>
                      <a:pt x="65" y="43"/>
                    </a:cubicBezTo>
                    <a:cubicBezTo>
                      <a:pt x="65" y="41"/>
                      <a:pt x="65" y="41"/>
                      <a:pt x="65" y="41"/>
                    </a:cubicBezTo>
                    <a:cubicBezTo>
                      <a:pt x="65" y="41"/>
                      <a:pt x="65" y="41"/>
                      <a:pt x="65" y="41"/>
                    </a:cubicBezTo>
                    <a:cubicBezTo>
                      <a:pt x="65" y="41"/>
                      <a:pt x="64" y="41"/>
                      <a:pt x="63" y="40"/>
                    </a:cubicBezTo>
                    <a:cubicBezTo>
                      <a:pt x="64" y="40"/>
                      <a:pt x="64" y="41"/>
                      <a:pt x="64" y="40"/>
                    </a:cubicBezTo>
                    <a:cubicBezTo>
                      <a:pt x="63" y="40"/>
                      <a:pt x="63" y="40"/>
                      <a:pt x="63" y="40"/>
                    </a:cubicBezTo>
                    <a:cubicBezTo>
                      <a:pt x="64" y="39"/>
                      <a:pt x="65" y="40"/>
                      <a:pt x="65" y="40"/>
                    </a:cubicBezTo>
                    <a:cubicBezTo>
                      <a:pt x="67" y="39"/>
                      <a:pt x="64" y="40"/>
                      <a:pt x="65" y="37"/>
                    </a:cubicBezTo>
                    <a:cubicBezTo>
                      <a:pt x="66" y="38"/>
                      <a:pt x="66" y="38"/>
                      <a:pt x="66" y="38"/>
                    </a:cubicBezTo>
                    <a:cubicBezTo>
                      <a:pt x="67" y="37"/>
                      <a:pt x="66" y="37"/>
                      <a:pt x="67" y="35"/>
                    </a:cubicBezTo>
                    <a:cubicBezTo>
                      <a:pt x="66" y="36"/>
                      <a:pt x="65" y="38"/>
                      <a:pt x="64" y="37"/>
                    </a:cubicBezTo>
                    <a:cubicBezTo>
                      <a:pt x="64" y="37"/>
                      <a:pt x="64" y="36"/>
                      <a:pt x="63" y="36"/>
                    </a:cubicBezTo>
                    <a:cubicBezTo>
                      <a:pt x="64" y="36"/>
                      <a:pt x="64" y="35"/>
                      <a:pt x="64" y="34"/>
                    </a:cubicBezTo>
                    <a:cubicBezTo>
                      <a:pt x="65" y="34"/>
                      <a:pt x="65" y="34"/>
                      <a:pt x="65" y="34"/>
                    </a:cubicBezTo>
                    <a:cubicBezTo>
                      <a:pt x="64" y="33"/>
                      <a:pt x="64" y="34"/>
                      <a:pt x="63" y="33"/>
                    </a:cubicBezTo>
                    <a:cubicBezTo>
                      <a:pt x="63" y="32"/>
                      <a:pt x="64" y="32"/>
                      <a:pt x="64" y="31"/>
                    </a:cubicBezTo>
                    <a:cubicBezTo>
                      <a:pt x="64" y="30"/>
                      <a:pt x="63" y="33"/>
                      <a:pt x="62" y="31"/>
                    </a:cubicBezTo>
                    <a:cubicBezTo>
                      <a:pt x="62" y="30"/>
                      <a:pt x="62" y="29"/>
                      <a:pt x="60" y="29"/>
                    </a:cubicBezTo>
                    <a:cubicBezTo>
                      <a:pt x="60" y="28"/>
                      <a:pt x="61" y="28"/>
                      <a:pt x="61" y="28"/>
                    </a:cubicBezTo>
                    <a:cubicBezTo>
                      <a:pt x="60" y="28"/>
                      <a:pt x="60" y="28"/>
                      <a:pt x="60" y="28"/>
                    </a:cubicBezTo>
                    <a:cubicBezTo>
                      <a:pt x="60" y="27"/>
                      <a:pt x="60" y="27"/>
                      <a:pt x="60" y="27"/>
                    </a:cubicBezTo>
                    <a:cubicBezTo>
                      <a:pt x="60" y="27"/>
                      <a:pt x="59" y="28"/>
                      <a:pt x="59" y="27"/>
                    </a:cubicBezTo>
                    <a:cubicBezTo>
                      <a:pt x="57" y="28"/>
                      <a:pt x="59" y="24"/>
                      <a:pt x="57" y="24"/>
                    </a:cubicBezTo>
                    <a:cubicBezTo>
                      <a:pt x="58" y="24"/>
                      <a:pt x="58" y="24"/>
                      <a:pt x="59" y="24"/>
                    </a:cubicBezTo>
                    <a:cubicBezTo>
                      <a:pt x="57" y="23"/>
                      <a:pt x="57" y="23"/>
                      <a:pt x="55" y="22"/>
                    </a:cubicBezTo>
                    <a:cubicBezTo>
                      <a:pt x="55" y="21"/>
                      <a:pt x="55" y="21"/>
                      <a:pt x="55" y="21"/>
                    </a:cubicBezTo>
                    <a:cubicBezTo>
                      <a:pt x="55" y="22"/>
                      <a:pt x="53" y="22"/>
                      <a:pt x="52" y="22"/>
                    </a:cubicBezTo>
                    <a:cubicBezTo>
                      <a:pt x="52" y="22"/>
                      <a:pt x="52" y="23"/>
                      <a:pt x="52" y="23"/>
                    </a:cubicBezTo>
                    <a:cubicBezTo>
                      <a:pt x="50" y="22"/>
                      <a:pt x="50" y="22"/>
                      <a:pt x="50" y="22"/>
                    </a:cubicBezTo>
                    <a:cubicBezTo>
                      <a:pt x="50" y="22"/>
                      <a:pt x="51" y="22"/>
                      <a:pt x="51" y="22"/>
                    </a:cubicBezTo>
                    <a:cubicBezTo>
                      <a:pt x="51" y="22"/>
                      <a:pt x="51" y="22"/>
                      <a:pt x="51" y="22"/>
                    </a:cubicBezTo>
                    <a:cubicBezTo>
                      <a:pt x="51" y="21"/>
                      <a:pt x="52" y="21"/>
                      <a:pt x="53" y="21"/>
                    </a:cubicBezTo>
                    <a:cubicBezTo>
                      <a:pt x="53" y="21"/>
                      <a:pt x="52" y="21"/>
                      <a:pt x="52" y="22"/>
                    </a:cubicBezTo>
                    <a:cubicBezTo>
                      <a:pt x="53" y="21"/>
                      <a:pt x="54" y="21"/>
                      <a:pt x="55" y="21"/>
                    </a:cubicBezTo>
                    <a:cubicBezTo>
                      <a:pt x="54" y="21"/>
                      <a:pt x="54" y="21"/>
                      <a:pt x="54" y="20"/>
                    </a:cubicBezTo>
                    <a:cubicBezTo>
                      <a:pt x="54" y="20"/>
                      <a:pt x="54" y="20"/>
                      <a:pt x="54" y="20"/>
                    </a:cubicBezTo>
                    <a:cubicBezTo>
                      <a:pt x="55" y="20"/>
                      <a:pt x="54" y="20"/>
                      <a:pt x="54" y="20"/>
                    </a:cubicBezTo>
                    <a:cubicBezTo>
                      <a:pt x="55" y="19"/>
                      <a:pt x="55" y="19"/>
                      <a:pt x="55" y="19"/>
                    </a:cubicBezTo>
                    <a:cubicBezTo>
                      <a:pt x="54" y="19"/>
                      <a:pt x="54" y="19"/>
                      <a:pt x="54" y="19"/>
                    </a:cubicBezTo>
                    <a:cubicBezTo>
                      <a:pt x="54" y="17"/>
                      <a:pt x="54" y="17"/>
                      <a:pt x="54" y="17"/>
                    </a:cubicBezTo>
                    <a:cubicBezTo>
                      <a:pt x="52" y="17"/>
                      <a:pt x="49" y="17"/>
                      <a:pt x="47" y="16"/>
                    </a:cubicBezTo>
                    <a:cubicBezTo>
                      <a:pt x="49" y="16"/>
                      <a:pt x="49" y="15"/>
                      <a:pt x="50" y="14"/>
                    </a:cubicBezTo>
                    <a:cubicBezTo>
                      <a:pt x="49" y="16"/>
                      <a:pt x="51" y="15"/>
                      <a:pt x="52" y="16"/>
                    </a:cubicBezTo>
                    <a:cubicBezTo>
                      <a:pt x="52" y="16"/>
                      <a:pt x="52" y="15"/>
                      <a:pt x="52" y="15"/>
                    </a:cubicBezTo>
                    <a:cubicBezTo>
                      <a:pt x="50" y="15"/>
                      <a:pt x="50" y="15"/>
                      <a:pt x="50" y="15"/>
                    </a:cubicBezTo>
                    <a:cubicBezTo>
                      <a:pt x="51" y="14"/>
                      <a:pt x="50" y="14"/>
                      <a:pt x="50" y="13"/>
                    </a:cubicBezTo>
                    <a:cubicBezTo>
                      <a:pt x="49" y="15"/>
                      <a:pt x="48" y="13"/>
                      <a:pt x="47" y="13"/>
                    </a:cubicBezTo>
                    <a:cubicBezTo>
                      <a:pt x="47" y="13"/>
                      <a:pt x="48" y="12"/>
                      <a:pt x="49" y="13"/>
                    </a:cubicBezTo>
                    <a:cubicBezTo>
                      <a:pt x="49" y="11"/>
                      <a:pt x="46" y="14"/>
                      <a:pt x="46" y="12"/>
                    </a:cubicBezTo>
                    <a:cubicBezTo>
                      <a:pt x="46" y="12"/>
                      <a:pt x="46" y="12"/>
                      <a:pt x="47" y="12"/>
                    </a:cubicBezTo>
                    <a:cubicBezTo>
                      <a:pt x="46" y="12"/>
                      <a:pt x="45" y="11"/>
                      <a:pt x="46" y="11"/>
                    </a:cubicBezTo>
                    <a:cubicBezTo>
                      <a:pt x="46" y="11"/>
                      <a:pt x="46" y="11"/>
                      <a:pt x="46" y="11"/>
                    </a:cubicBezTo>
                    <a:cubicBezTo>
                      <a:pt x="45" y="10"/>
                      <a:pt x="42" y="8"/>
                      <a:pt x="40" y="9"/>
                    </a:cubicBezTo>
                    <a:cubicBezTo>
                      <a:pt x="41" y="9"/>
                      <a:pt x="42" y="8"/>
                      <a:pt x="42" y="7"/>
                    </a:cubicBezTo>
                    <a:cubicBezTo>
                      <a:pt x="42" y="7"/>
                      <a:pt x="41" y="8"/>
                      <a:pt x="39" y="9"/>
                    </a:cubicBezTo>
                    <a:cubicBezTo>
                      <a:pt x="38" y="10"/>
                      <a:pt x="37" y="11"/>
                      <a:pt x="37" y="11"/>
                    </a:cubicBezTo>
                    <a:cubicBezTo>
                      <a:pt x="38" y="10"/>
                      <a:pt x="38" y="6"/>
                      <a:pt x="40" y="6"/>
                    </a:cubicBezTo>
                    <a:cubicBezTo>
                      <a:pt x="40" y="6"/>
                      <a:pt x="39" y="5"/>
                      <a:pt x="38" y="5"/>
                    </a:cubicBezTo>
                    <a:cubicBezTo>
                      <a:pt x="38" y="6"/>
                      <a:pt x="38" y="8"/>
                      <a:pt x="38" y="8"/>
                    </a:cubicBezTo>
                    <a:cubicBezTo>
                      <a:pt x="37" y="6"/>
                      <a:pt x="37" y="6"/>
                      <a:pt x="37" y="5"/>
                    </a:cubicBezTo>
                    <a:cubicBezTo>
                      <a:pt x="37" y="5"/>
                      <a:pt x="36" y="7"/>
                      <a:pt x="35" y="7"/>
                    </a:cubicBezTo>
                    <a:cubicBezTo>
                      <a:pt x="35" y="6"/>
                      <a:pt x="36" y="5"/>
                      <a:pt x="36" y="4"/>
                    </a:cubicBezTo>
                    <a:cubicBezTo>
                      <a:pt x="36" y="4"/>
                      <a:pt x="36" y="5"/>
                      <a:pt x="35" y="5"/>
                    </a:cubicBezTo>
                    <a:cubicBezTo>
                      <a:pt x="35" y="6"/>
                      <a:pt x="34" y="6"/>
                      <a:pt x="34" y="6"/>
                    </a:cubicBezTo>
                    <a:cubicBezTo>
                      <a:pt x="34" y="6"/>
                      <a:pt x="35" y="4"/>
                      <a:pt x="35" y="4"/>
                    </a:cubicBezTo>
                    <a:cubicBezTo>
                      <a:pt x="35" y="4"/>
                      <a:pt x="33" y="3"/>
                      <a:pt x="33" y="3"/>
                    </a:cubicBezTo>
                    <a:cubicBezTo>
                      <a:pt x="33" y="4"/>
                      <a:pt x="33" y="4"/>
                      <a:pt x="33" y="4"/>
                    </a:cubicBezTo>
                    <a:cubicBezTo>
                      <a:pt x="31" y="3"/>
                      <a:pt x="31" y="6"/>
                      <a:pt x="29" y="6"/>
                    </a:cubicBezTo>
                    <a:cubicBezTo>
                      <a:pt x="29" y="5"/>
                      <a:pt x="30" y="3"/>
                      <a:pt x="29" y="3"/>
                    </a:cubicBezTo>
                    <a:cubicBezTo>
                      <a:pt x="29" y="4"/>
                      <a:pt x="26" y="8"/>
                      <a:pt x="25" y="9"/>
                    </a:cubicBezTo>
                    <a:cubicBezTo>
                      <a:pt x="25" y="8"/>
                      <a:pt x="25" y="8"/>
                      <a:pt x="25" y="8"/>
                    </a:cubicBezTo>
                    <a:cubicBezTo>
                      <a:pt x="24" y="9"/>
                      <a:pt x="24" y="9"/>
                      <a:pt x="24" y="9"/>
                    </a:cubicBezTo>
                    <a:cubicBezTo>
                      <a:pt x="24" y="7"/>
                      <a:pt x="27" y="3"/>
                      <a:pt x="28" y="2"/>
                    </a:cubicBezTo>
                    <a:cubicBezTo>
                      <a:pt x="28" y="2"/>
                      <a:pt x="28" y="1"/>
                      <a:pt x="27" y="1"/>
                    </a:cubicBezTo>
                    <a:cubicBezTo>
                      <a:pt x="27" y="1"/>
                      <a:pt x="28" y="0"/>
                      <a:pt x="28" y="0"/>
                    </a:cubicBezTo>
                    <a:cubicBezTo>
                      <a:pt x="28" y="0"/>
                      <a:pt x="28" y="0"/>
                      <a:pt x="27" y="0"/>
                    </a:cubicBezTo>
                    <a:cubicBezTo>
                      <a:pt x="26" y="0"/>
                      <a:pt x="26" y="0"/>
                      <a:pt x="26" y="0"/>
                    </a:cubicBezTo>
                    <a:cubicBezTo>
                      <a:pt x="26" y="1"/>
                      <a:pt x="24" y="1"/>
                      <a:pt x="24" y="2"/>
                    </a:cubicBezTo>
                    <a:cubicBezTo>
                      <a:pt x="24" y="2"/>
                      <a:pt x="24" y="2"/>
                      <a:pt x="25" y="2"/>
                    </a:cubicBezTo>
                    <a:cubicBezTo>
                      <a:pt x="26" y="1"/>
                      <a:pt x="27" y="1"/>
                      <a:pt x="27" y="1"/>
                    </a:cubicBezTo>
                    <a:cubicBezTo>
                      <a:pt x="26" y="2"/>
                      <a:pt x="25" y="5"/>
                      <a:pt x="23" y="4"/>
                    </a:cubicBezTo>
                    <a:cubicBezTo>
                      <a:pt x="23" y="4"/>
                      <a:pt x="23" y="2"/>
                      <a:pt x="23" y="1"/>
                    </a:cubicBezTo>
                    <a:cubicBezTo>
                      <a:pt x="23" y="2"/>
                      <a:pt x="22" y="2"/>
                      <a:pt x="22" y="2"/>
                    </a:cubicBezTo>
                    <a:cubicBezTo>
                      <a:pt x="22" y="1"/>
                      <a:pt x="22" y="1"/>
                      <a:pt x="22" y="1"/>
                    </a:cubicBezTo>
                    <a:cubicBezTo>
                      <a:pt x="21" y="1"/>
                      <a:pt x="21" y="3"/>
                      <a:pt x="19" y="2"/>
                    </a:cubicBezTo>
                    <a:cubicBezTo>
                      <a:pt x="19" y="2"/>
                      <a:pt x="18" y="1"/>
                      <a:pt x="18" y="1"/>
                    </a:cubicBezTo>
                    <a:cubicBezTo>
                      <a:pt x="19" y="3"/>
                      <a:pt x="20" y="7"/>
                      <a:pt x="20" y="9"/>
                    </a:cubicBezTo>
                    <a:cubicBezTo>
                      <a:pt x="19" y="9"/>
                      <a:pt x="18" y="7"/>
                      <a:pt x="17" y="7"/>
                    </a:cubicBezTo>
                    <a:cubicBezTo>
                      <a:pt x="16" y="6"/>
                      <a:pt x="17" y="4"/>
                      <a:pt x="16" y="3"/>
                    </a:cubicBezTo>
                    <a:cubicBezTo>
                      <a:pt x="16" y="3"/>
                      <a:pt x="16" y="4"/>
                      <a:pt x="16" y="4"/>
                    </a:cubicBezTo>
                    <a:cubicBezTo>
                      <a:pt x="16" y="4"/>
                      <a:pt x="16" y="3"/>
                      <a:pt x="15" y="3"/>
                    </a:cubicBezTo>
                    <a:cubicBezTo>
                      <a:pt x="15" y="5"/>
                      <a:pt x="13" y="4"/>
                      <a:pt x="15" y="5"/>
                    </a:cubicBezTo>
                    <a:cubicBezTo>
                      <a:pt x="14" y="5"/>
                      <a:pt x="14" y="5"/>
                      <a:pt x="13" y="5"/>
                    </a:cubicBezTo>
                    <a:cubicBezTo>
                      <a:pt x="14" y="6"/>
                      <a:pt x="13" y="8"/>
                      <a:pt x="13" y="9"/>
                    </a:cubicBezTo>
                    <a:cubicBezTo>
                      <a:pt x="13" y="8"/>
                      <a:pt x="12" y="8"/>
                      <a:pt x="12" y="8"/>
                    </a:cubicBezTo>
                    <a:cubicBezTo>
                      <a:pt x="11" y="8"/>
                      <a:pt x="10" y="9"/>
                      <a:pt x="8" y="9"/>
                    </a:cubicBezTo>
                    <a:cubicBezTo>
                      <a:pt x="8" y="9"/>
                      <a:pt x="7" y="9"/>
                      <a:pt x="7" y="9"/>
                    </a:cubicBezTo>
                    <a:cubicBezTo>
                      <a:pt x="7" y="9"/>
                      <a:pt x="7" y="10"/>
                      <a:pt x="7" y="10"/>
                    </a:cubicBezTo>
                    <a:cubicBezTo>
                      <a:pt x="5" y="10"/>
                      <a:pt x="8" y="9"/>
                      <a:pt x="6" y="8"/>
                    </a:cubicBezTo>
                    <a:cubicBezTo>
                      <a:pt x="6" y="9"/>
                      <a:pt x="6" y="10"/>
                      <a:pt x="5" y="11"/>
                    </a:cubicBezTo>
                    <a:cubicBezTo>
                      <a:pt x="6" y="12"/>
                      <a:pt x="7" y="10"/>
                      <a:pt x="7" y="9"/>
                    </a:cubicBezTo>
                    <a:cubicBezTo>
                      <a:pt x="8" y="11"/>
                      <a:pt x="8" y="13"/>
                      <a:pt x="8" y="14"/>
                    </a:cubicBezTo>
                    <a:cubicBezTo>
                      <a:pt x="7" y="15"/>
                      <a:pt x="7" y="14"/>
                      <a:pt x="7" y="14"/>
                    </a:cubicBezTo>
                    <a:cubicBezTo>
                      <a:pt x="5" y="16"/>
                      <a:pt x="8" y="17"/>
                      <a:pt x="6" y="18"/>
                    </a:cubicBezTo>
                    <a:cubicBezTo>
                      <a:pt x="4" y="18"/>
                      <a:pt x="4" y="17"/>
                      <a:pt x="3" y="16"/>
                    </a:cubicBezTo>
                    <a:cubicBezTo>
                      <a:pt x="4" y="15"/>
                      <a:pt x="5" y="16"/>
                      <a:pt x="5" y="15"/>
                    </a:cubicBezTo>
                    <a:cubicBezTo>
                      <a:pt x="4" y="15"/>
                      <a:pt x="4" y="15"/>
                      <a:pt x="4" y="15"/>
                    </a:cubicBezTo>
                    <a:cubicBezTo>
                      <a:pt x="4" y="15"/>
                      <a:pt x="4" y="14"/>
                      <a:pt x="5" y="14"/>
                    </a:cubicBezTo>
                    <a:cubicBezTo>
                      <a:pt x="4" y="14"/>
                      <a:pt x="2" y="17"/>
                      <a:pt x="1" y="18"/>
                    </a:cubicBezTo>
                    <a:cubicBezTo>
                      <a:pt x="1" y="19"/>
                      <a:pt x="1" y="20"/>
                      <a:pt x="1" y="19"/>
                    </a:cubicBezTo>
                    <a:cubicBezTo>
                      <a:pt x="1" y="19"/>
                      <a:pt x="1" y="19"/>
                      <a:pt x="1" y="19"/>
                    </a:cubicBezTo>
                    <a:cubicBezTo>
                      <a:pt x="2" y="19"/>
                      <a:pt x="2" y="20"/>
                      <a:pt x="3" y="20"/>
                    </a:cubicBezTo>
                    <a:cubicBezTo>
                      <a:pt x="3" y="21"/>
                      <a:pt x="3" y="22"/>
                      <a:pt x="3" y="23"/>
                    </a:cubicBezTo>
                    <a:cubicBezTo>
                      <a:pt x="1" y="22"/>
                      <a:pt x="1" y="22"/>
                      <a:pt x="1" y="22"/>
                    </a:cubicBezTo>
                    <a:cubicBezTo>
                      <a:pt x="2" y="23"/>
                      <a:pt x="2" y="22"/>
                      <a:pt x="2" y="22"/>
                    </a:cubicBezTo>
                    <a:cubicBezTo>
                      <a:pt x="2" y="22"/>
                      <a:pt x="0" y="23"/>
                      <a:pt x="1" y="24"/>
                    </a:cubicBezTo>
                    <a:cubicBezTo>
                      <a:pt x="2" y="23"/>
                      <a:pt x="2" y="23"/>
                      <a:pt x="2" y="23"/>
                    </a:cubicBezTo>
                    <a:cubicBezTo>
                      <a:pt x="3" y="24"/>
                      <a:pt x="4" y="25"/>
                      <a:pt x="3" y="26"/>
                    </a:cubicBezTo>
                    <a:cubicBezTo>
                      <a:pt x="4" y="26"/>
                      <a:pt x="3" y="26"/>
                      <a:pt x="4" y="26"/>
                    </a:cubicBezTo>
                    <a:cubicBezTo>
                      <a:pt x="3" y="26"/>
                      <a:pt x="5" y="24"/>
                      <a:pt x="3" y="24"/>
                    </a:cubicBezTo>
                    <a:cubicBezTo>
                      <a:pt x="5" y="24"/>
                      <a:pt x="4" y="23"/>
                      <a:pt x="6" y="23"/>
                    </a:cubicBezTo>
                    <a:cubicBezTo>
                      <a:pt x="5" y="23"/>
                      <a:pt x="5" y="23"/>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4" y="22"/>
                    </a:cubicBezTo>
                    <a:cubicBezTo>
                      <a:pt x="4" y="21"/>
                      <a:pt x="4" y="20"/>
                      <a:pt x="4" y="20"/>
                    </a:cubicBezTo>
                    <a:cubicBezTo>
                      <a:pt x="4" y="20"/>
                      <a:pt x="4" y="20"/>
                      <a:pt x="5" y="20"/>
                    </a:cubicBezTo>
                    <a:cubicBezTo>
                      <a:pt x="5" y="19"/>
                      <a:pt x="5" y="19"/>
                      <a:pt x="5" y="19"/>
                    </a:cubicBezTo>
                    <a:cubicBezTo>
                      <a:pt x="5" y="20"/>
                      <a:pt x="6" y="19"/>
                      <a:pt x="6" y="20"/>
                    </a:cubicBezTo>
                    <a:cubicBezTo>
                      <a:pt x="7" y="20"/>
                      <a:pt x="7" y="20"/>
                      <a:pt x="7" y="20"/>
                    </a:cubicBezTo>
                    <a:cubicBezTo>
                      <a:pt x="8" y="19"/>
                      <a:pt x="8" y="19"/>
                      <a:pt x="8" y="19"/>
                    </a:cubicBezTo>
                    <a:cubicBezTo>
                      <a:pt x="8" y="18"/>
                      <a:pt x="8" y="17"/>
                      <a:pt x="8" y="18"/>
                    </a:cubicBezTo>
                    <a:cubicBezTo>
                      <a:pt x="8" y="18"/>
                      <a:pt x="9" y="16"/>
                      <a:pt x="9" y="16"/>
                    </a:cubicBezTo>
                    <a:cubicBezTo>
                      <a:pt x="9" y="17"/>
                      <a:pt x="9" y="17"/>
                      <a:pt x="9" y="17"/>
                    </a:cubicBezTo>
                    <a:cubicBezTo>
                      <a:pt x="10" y="16"/>
                      <a:pt x="10" y="14"/>
                      <a:pt x="12" y="14"/>
                    </a:cubicBezTo>
                    <a:cubicBezTo>
                      <a:pt x="12" y="14"/>
                      <a:pt x="12" y="13"/>
                      <a:pt x="13" y="13"/>
                    </a:cubicBezTo>
                    <a:cubicBezTo>
                      <a:pt x="14" y="14"/>
                      <a:pt x="14" y="14"/>
                      <a:pt x="14" y="14"/>
                    </a:cubicBezTo>
                    <a:cubicBezTo>
                      <a:pt x="14" y="13"/>
                      <a:pt x="15" y="14"/>
                      <a:pt x="15" y="13"/>
                    </a:cubicBezTo>
                    <a:cubicBezTo>
                      <a:pt x="17" y="14"/>
                      <a:pt x="18" y="12"/>
                      <a:pt x="19" y="12"/>
                    </a:cubicBezTo>
                    <a:cubicBezTo>
                      <a:pt x="19" y="11"/>
                      <a:pt x="19" y="11"/>
                      <a:pt x="19" y="11"/>
                    </a:cubicBezTo>
                    <a:cubicBezTo>
                      <a:pt x="19" y="11"/>
                      <a:pt x="20" y="11"/>
                      <a:pt x="21" y="10"/>
                    </a:cubicBezTo>
                    <a:cubicBezTo>
                      <a:pt x="20" y="10"/>
                      <a:pt x="20" y="10"/>
                      <a:pt x="20" y="10"/>
                    </a:cubicBezTo>
                    <a:cubicBezTo>
                      <a:pt x="21" y="9"/>
                      <a:pt x="22" y="10"/>
                      <a:pt x="24" y="10"/>
                    </a:cubicBezTo>
                    <a:cubicBezTo>
                      <a:pt x="24" y="10"/>
                      <a:pt x="23" y="10"/>
                      <a:pt x="23" y="10"/>
                    </a:cubicBezTo>
                    <a:cubicBezTo>
                      <a:pt x="24" y="11"/>
                      <a:pt x="24" y="11"/>
                      <a:pt x="25" y="10"/>
                    </a:cubicBezTo>
                    <a:cubicBezTo>
                      <a:pt x="26" y="10"/>
                      <a:pt x="27" y="10"/>
                      <a:pt x="27" y="10"/>
                    </a:cubicBezTo>
                    <a:cubicBezTo>
                      <a:pt x="28" y="10"/>
                      <a:pt x="28" y="10"/>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9" y="11"/>
                      <a:pt x="29" y="11"/>
                    </a:cubicBezTo>
                    <a:cubicBezTo>
                      <a:pt x="29" y="12"/>
                      <a:pt x="29" y="12"/>
                      <a:pt x="29" y="12"/>
                    </a:cubicBezTo>
                    <a:cubicBezTo>
                      <a:pt x="29" y="12"/>
                      <a:pt x="29" y="12"/>
                      <a:pt x="29" y="12"/>
                    </a:cubicBezTo>
                    <a:cubicBezTo>
                      <a:pt x="30" y="12"/>
                      <a:pt x="30" y="11"/>
                      <a:pt x="30" y="10"/>
                    </a:cubicBezTo>
                    <a:cubicBezTo>
                      <a:pt x="30" y="10"/>
                      <a:pt x="30" y="10"/>
                      <a:pt x="30" y="10"/>
                    </a:cubicBezTo>
                    <a:cubicBezTo>
                      <a:pt x="30" y="12"/>
                      <a:pt x="31" y="10"/>
                      <a:pt x="31" y="12"/>
                    </a:cubicBezTo>
                    <a:cubicBezTo>
                      <a:pt x="32" y="11"/>
                      <a:pt x="33" y="12"/>
                      <a:pt x="34" y="10"/>
                    </a:cubicBezTo>
                    <a:cubicBezTo>
                      <a:pt x="34" y="10"/>
                      <a:pt x="34" y="11"/>
                      <a:pt x="34" y="10"/>
                    </a:cubicBezTo>
                    <a:cubicBezTo>
                      <a:pt x="34" y="11"/>
                      <a:pt x="35" y="11"/>
                      <a:pt x="35" y="11"/>
                    </a:cubicBezTo>
                    <a:cubicBezTo>
                      <a:pt x="35" y="12"/>
                      <a:pt x="35" y="12"/>
                      <a:pt x="35" y="12"/>
                    </a:cubicBezTo>
                    <a:cubicBezTo>
                      <a:pt x="37" y="11"/>
                      <a:pt x="37" y="11"/>
                      <a:pt x="37" y="11"/>
                    </a:cubicBezTo>
                    <a:cubicBezTo>
                      <a:pt x="37" y="12"/>
                      <a:pt x="37" y="12"/>
                      <a:pt x="36" y="13"/>
                    </a:cubicBezTo>
                    <a:cubicBezTo>
                      <a:pt x="38" y="12"/>
                      <a:pt x="37" y="13"/>
                      <a:pt x="39" y="13"/>
                    </a:cubicBezTo>
                    <a:cubicBezTo>
                      <a:pt x="38" y="13"/>
                      <a:pt x="38" y="13"/>
                      <a:pt x="38" y="13"/>
                    </a:cubicBezTo>
                    <a:cubicBezTo>
                      <a:pt x="39" y="13"/>
                      <a:pt x="40" y="13"/>
                      <a:pt x="40" y="14"/>
                    </a:cubicBezTo>
                    <a:cubicBezTo>
                      <a:pt x="40" y="14"/>
                      <a:pt x="41" y="15"/>
                      <a:pt x="42" y="16"/>
                    </a:cubicBezTo>
                    <a:cubicBezTo>
                      <a:pt x="43" y="17"/>
                      <a:pt x="44" y="18"/>
                      <a:pt x="44" y="19"/>
                    </a:cubicBezTo>
                    <a:cubicBezTo>
                      <a:pt x="46" y="17"/>
                      <a:pt x="44" y="21"/>
                      <a:pt x="46" y="20"/>
                    </a:cubicBezTo>
                    <a:cubicBezTo>
                      <a:pt x="46" y="20"/>
                      <a:pt x="46" y="21"/>
                      <a:pt x="45" y="21"/>
                    </a:cubicBezTo>
                    <a:cubicBezTo>
                      <a:pt x="46" y="21"/>
                      <a:pt x="46" y="23"/>
                      <a:pt x="47" y="22"/>
                    </a:cubicBezTo>
                    <a:cubicBezTo>
                      <a:pt x="47" y="23"/>
                      <a:pt x="46" y="23"/>
                      <a:pt x="46" y="23"/>
                    </a:cubicBezTo>
                    <a:cubicBezTo>
                      <a:pt x="46" y="23"/>
                      <a:pt x="47" y="23"/>
                      <a:pt x="47" y="23"/>
                    </a:cubicBezTo>
                    <a:cubicBezTo>
                      <a:pt x="47" y="24"/>
                      <a:pt x="46" y="23"/>
                      <a:pt x="46" y="23"/>
                    </a:cubicBezTo>
                    <a:cubicBezTo>
                      <a:pt x="47" y="24"/>
                      <a:pt x="48" y="23"/>
                      <a:pt x="50" y="23"/>
                    </a:cubicBezTo>
                    <a:cubicBezTo>
                      <a:pt x="49" y="24"/>
                      <a:pt x="50" y="24"/>
                      <a:pt x="51" y="24"/>
                    </a:cubicBezTo>
                    <a:cubicBezTo>
                      <a:pt x="50" y="24"/>
                      <a:pt x="50" y="25"/>
                      <a:pt x="50" y="24"/>
                    </a:cubicBezTo>
                    <a:cubicBezTo>
                      <a:pt x="50" y="25"/>
                      <a:pt x="51" y="27"/>
                      <a:pt x="52" y="26"/>
                    </a:cubicBezTo>
                    <a:cubicBezTo>
                      <a:pt x="52" y="26"/>
                      <a:pt x="52" y="27"/>
                      <a:pt x="52" y="27"/>
                    </a:cubicBezTo>
                    <a:cubicBezTo>
                      <a:pt x="53" y="28"/>
                      <a:pt x="53" y="28"/>
                      <a:pt x="53" y="29"/>
                    </a:cubicBezTo>
                    <a:cubicBezTo>
                      <a:pt x="53" y="28"/>
                      <a:pt x="53" y="28"/>
                      <a:pt x="53" y="28"/>
                    </a:cubicBezTo>
                    <a:cubicBezTo>
                      <a:pt x="55" y="28"/>
                      <a:pt x="54" y="29"/>
                      <a:pt x="54" y="30"/>
                    </a:cubicBezTo>
                    <a:cubicBezTo>
                      <a:pt x="54" y="30"/>
                      <a:pt x="54" y="30"/>
                      <a:pt x="54" y="30"/>
                    </a:cubicBezTo>
                    <a:cubicBezTo>
                      <a:pt x="54" y="32"/>
                      <a:pt x="55" y="30"/>
                      <a:pt x="55" y="32"/>
                    </a:cubicBezTo>
                    <a:cubicBezTo>
                      <a:pt x="56" y="32"/>
                      <a:pt x="56" y="32"/>
                      <a:pt x="56" y="32"/>
                    </a:cubicBezTo>
                    <a:cubicBezTo>
                      <a:pt x="58" y="31"/>
                      <a:pt x="55" y="34"/>
                      <a:pt x="56" y="35"/>
                    </a:cubicBezTo>
                    <a:cubicBezTo>
                      <a:pt x="57" y="34"/>
                      <a:pt x="57" y="34"/>
                      <a:pt x="57" y="34"/>
                    </a:cubicBezTo>
                    <a:cubicBezTo>
                      <a:pt x="58" y="35"/>
                      <a:pt x="55" y="37"/>
                      <a:pt x="55" y="37"/>
                    </a:cubicBezTo>
                    <a:cubicBezTo>
                      <a:pt x="54" y="37"/>
                      <a:pt x="54" y="37"/>
                      <a:pt x="54" y="37"/>
                    </a:cubicBezTo>
                    <a:cubicBezTo>
                      <a:pt x="53" y="39"/>
                      <a:pt x="55" y="37"/>
                      <a:pt x="56" y="38"/>
                    </a:cubicBezTo>
                    <a:cubicBezTo>
                      <a:pt x="55" y="38"/>
                      <a:pt x="54" y="38"/>
                      <a:pt x="54" y="39"/>
                    </a:cubicBezTo>
                    <a:cubicBezTo>
                      <a:pt x="54" y="39"/>
                      <a:pt x="57" y="40"/>
                      <a:pt x="56" y="42"/>
                    </a:cubicBezTo>
                    <a:cubicBezTo>
                      <a:pt x="56" y="41"/>
                      <a:pt x="57" y="41"/>
                      <a:pt x="57" y="41"/>
                    </a:cubicBezTo>
                    <a:cubicBezTo>
                      <a:pt x="58" y="42"/>
                      <a:pt x="56" y="44"/>
                      <a:pt x="57" y="44"/>
                    </a:cubicBezTo>
                    <a:cubicBezTo>
                      <a:pt x="57" y="45"/>
                      <a:pt x="57" y="45"/>
                      <a:pt x="57" y="45"/>
                    </a:cubicBezTo>
                    <a:cubicBezTo>
                      <a:pt x="58" y="45"/>
                      <a:pt x="58" y="47"/>
                      <a:pt x="59" y="47"/>
                    </a:cubicBezTo>
                    <a:cubicBezTo>
                      <a:pt x="57" y="47"/>
                      <a:pt x="58" y="48"/>
                      <a:pt x="58" y="49"/>
                    </a:cubicBezTo>
                    <a:cubicBezTo>
                      <a:pt x="58" y="50"/>
                      <a:pt x="59" y="51"/>
                      <a:pt x="57" y="51"/>
                    </a:cubicBezTo>
                    <a:cubicBezTo>
                      <a:pt x="57" y="51"/>
                      <a:pt x="57" y="51"/>
                      <a:pt x="57" y="52"/>
                    </a:cubicBezTo>
                    <a:cubicBezTo>
                      <a:pt x="57" y="52"/>
                      <a:pt x="57" y="53"/>
                      <a:pt x="57" y="53"/>
                    </a:cubicBezTo>
                    <a:cubicBezTo>
                      <a:pt x="57" y="52"/>
                      <a:pt x="57" y="52"/>
                      <a:pt x="57" y="52"/>
                    </a:cubicBezTo>
                    <a:cubicBezTo>
                      <a:pt x="57" y="54"/>
                      <a:pt x="57" y="54"/>
                      <a:pt x="58" y="55"/>
                    </a:cubicBezTo>
                    <a:cubicBezTo>
                      <a:pt x="58" y="55"/>
                      <a:pt x="58" y="55"/>
                      <a:pt x="57" y="55"/>
                    </a:cubicBezTo>
                    <a:cubicBezTo>
                      <a:pt x="56" y="56"/>
                      <a:pt x="57" y="56"/>
                      <a:pt x="58" y="58"/>
                    </a:cubicBezTo>
                    <a:cubicBezTo>
                      <a:pt x="57" y="58"/>
                      <a:pt x="57" y="58"/>
                      <a:pt x="57" y="58"/>
                    </a:cubicBezTo>
                    <a:cubicBezTo>
                      <a:pt x="57" y="59"/>
                      <a:pt x="55" y="60"/>
                      <a:pt x="55" y="62"/>
                    </a:cubicBezTo>
                    <a:cubicBezTo>
                      <a:pt x="55" y="62"/>
                      <a:pt x="55" y="62"/>
                      <a:pt x="55" y="61"/>
                    </a:cubicBezTo>
                    <a:cubicBezTo>
                      <a:pt x="55" y="63"/>
                      <a:pt x="54" y="63"/>
                      <a:pt x="53" y="64"/>
                    </a:cubicBezTo>
                    <a:cubicBezTo>
                      <a:pt x="52" y="64"/>
                      <a:pt x="51" y="65"/>
                      <a:pt x="53" y="66"/>
                    </a:cubicBezTo>
                    <a:cubicBezTo>
                      <a:pt x="53" y="68"/>
                      <a:pt x="53" y="68"/>
                      <a:pt x="53" y="68"/>
                    </a:cubicBezTo>
                    <a:cubicBezTo>
                      <a:pt x="54" y="67"/>
                      <a:pt x="54" y="69"/>
                      <a:pt x="55" y="69"/>
                    </a:cubicBezTo>
                    <a:cubicBezTo>
                      <a:pt x="54" y="70"/>
                      <a:pt x="53" y="69"/>
                      <a:pt x="53" y="69"/>
                    </a:cubicBezTo>
                    <a:cubicBezTo>
                      <a:pt x="53" y="69"/>
                      <a:pt x="53" y="69"/>
                      <a:pt x="53" y="69"/>
                    </a:cubicBezTo>
                    <a:cubicBezTo>
                      <a:pt x="52" y="67"/>
                      <a:pt x="51" y="70"/>
                      <a:pt x="50" y="69"/>
                    </a:cubicBezTo>
                    <a:cubicBezTo>
                      <a:pt x="48" y="71"/>
                      <a:pt x="45" y="72"/>
                      <a:pt x="43" y="73"/>
                    </a:cubicBezTo>
                    <a:cubicBezTo>
                      <a:pt x="43" y="74"/>
                      <a:pt x="43" y="74"/>
                      <a:pt x="43" y="74"/>
                    </a:cubicBezTo>
                    <a:cubicBezTo>
                      <a:pt x="42" y="74"/>
                      <a:pt x="42" y="74"/>
                      <a:pt x="42" y="74"/>
                    </a:cubicBezTo>
                    <a:cubicBezTo>
                      <a:pt x="42" y="74"/>
                      <a:pt x="42" y="73"/>
                      <a:pt x="42" y="73"/>
                    </a:cubicBezTo>
                    <a:cubicBezTo>
                      <a:pt x="42" y="72"/>
                      <a:pt x="41" y="74"/>
                      <a:pt x="41" y="74"/>
                    </a:cubicBezTo>
                    <a:cubicBezTo>
                      <a:pt x="40" y="74"/>
                      <a:pt x="42" y="73"/>
                      <a:pt x="41" y="73"/>
                    </a:cubicBezTo>
                    <a:cubicBezTo>
                      <a:pt x="41" y="73"/>
                      <a:pt x="41" y="73"/>
                      <a:pt x="41" y="73"/>
                    </a:cubicBezTo>
                    <a:cubicBezTo>
                      <a:pt x="41" y="73"/>
                      <a:pt x="41" y="73"/>
                      <a:pt x="41" y="73"/>
                    </a:cubicBezTo>
                    <a:cubicBezTo>
                      <a:pt x="40" y="74"/>
                      <a:pt x="41" y="74"/>
                      <a:pt x="40" y="74"/>
                    </a:cubicBezTo>
                    <a:cubicBezTo>
                      <a:pt x="39" y="74"/>
                      <a:pt x="39" y="74"/>
                      <a:pt x="39" y="74"/>
                    </a:cubicBezTo>
                    <a:cubicBezTo>
                      <a:pt x="39" y="73"/>
                      <a:pt x="39" y="73"/>
                      <a:pt x="39" y="74"/>
                    </a:cubicBezTo>
                    <a:cubicBezTo>
                      <a:pt x="39" y="74"/>
                      <a:pt x="37" y="74"/>
                      <a:pt x="37" y="74"/>
                    </a:cubicBezTo>
                    <a:cubicBezTo>
                      <a:pt x="38" y="75"/>
                      <a:pt x="38" y="75"/>
                      <a:pt x="38" y="75"/>
                    </a:cubicBezTo>
                    <a:cubicBezTo>
                      <a:pt x="38" y="75"/>
                      <a:pt x="37" y="75"/>
                      <a:pt x="38" y="76"/>
                    </a:cubicBezTo>
                    <a:cubicBezTo>
                      <a:pt x="37" y="74"/>
                      <a:pt x="33" y="75"/>
                      <a:pt x="32" y="75"/>
                    </a:cubicBezTo>
                    <a:cubicBezTo>
                      <a:pt x="31" y="75"/>
                      <a:pt x="30" y="75"/>
                      <a:pt x="29" y="75"/>
                    </a:cubicBezTo>
                    <a:cubicBezTo>
                      <a:pt x="30" y="75"/>
                      <a:pt x="29" y="76"/>
                      <a:pt x="29" y="76"/>
                    </a:cubicBezTo>
                    <a:cubicBezTo>
                      <a:pt x="30" y="73"/>
                      <a:pt x="27" y="74"/>
                      <a:pt x="27" y="72"/>
                    </a:cubicBezTo>
                    <a:cubicBezTo>
                      <a:pt x="27" y="74"/>
                      <a:pt x="25" y="72"/>
                      <a:pt x="25" y="74"/>
                    </a:cubicBezTo>
                    <a:cubicBezTo>
                      <a:pt x="24" y="73"/>
                      <a:pt x="25" y="73"/>
                      <a:pt x="25" y="72"/>
                    </a:cubicBezTo>
                    <a:cubicBezTo>
                      <a:pt x="23" y="72"/>
                      <a:pt x="22" y="70"/>
                      <a:pt x="20" y="69"/>
                    </a:cubicBezTo>
                    <a:cubicBezTo>
                      <a:pt x="20" y="69"/>
                      <a:pt x="20" y="70"/>
                      <a:pt x="19" y="70"/>
                    </a:cubicBezTo>
                    <a:cubicBezTo>
                      <a:pt x="19" y="68"/>
                      <a:pt x="19" y="68"/>
                      <a:pt x="19" y="68"/>
                    </a:cubicBezTo>
                    <a:cubicBezTo>
                      <a:pt x="19" y="68"/>
                      <a:pt x="18" y="69"/>
                      <a:pt x="18" y="68"/>
                    </a:cubicBezTo>
                    <a:cubicBezTo>
                      <a:pt x="18" y="68"/>
                      <a:pt x="18" y="69"/>
                      <a:pt x="17" y="69"/>
                    </a:cubicBezTo>
                    <a:cubicBezTo>
                      <a:pt x="16" y="67"/>
                      <a:pt x="14" y="66"/>
                      <a:pt x="13" y="64"/>
                    </a:cubicBezTo>
                    <a:cubicBezTo>
                      <a:pt x="11" y="63"/>
                      <a:pt x="10" y="61"/>
                      <a:pt x="10" y="58"/>
                    </a:cubicBezTo>
                    <a:cubicBezTo>
                      <a:pt x="9" y="59"/>
                      <a:pt x="9" y="59"/>
                      <a:pt x="9" y="58"/>
                    </a:cubicBezTo>
                    <a:cubicBezTo>
                      <a:pt x="9" y="59"/>
                      <a:pt x="8" y="59"/>
                      <a:pt x="8" y="59"/>
                    </a:cubicBezTo>
                    <a:cubicBezTo>
                      <a:pt x="8" y="59"/>
                      <a:pt x="8" y="57"/>
                      <a:pt x="8" y="57"/>
                    </a:cubicBezTo>
                    <a:cubicBezTo>
                      <a:pt x="7" y="57"/>
                      <a:pt x="7" y="55"/>
                      <a:pt x="6" y="56"/>
                    </a:cubicBezTo>
                    <a:cubicBezTo>
                      <a:pt x="6" y="56"/>
                      <a:pt x="6" y="56"/>
                      <a:pt x="6" y="56"/>
                    </a:cubicBezTo>
                    <a:cubicBezTo>
                      <a:pt x="4" y="56"/>
                      <a:pt x="4" y="59"/>
                      <a:pt x="2" y="60"/>
                    </a:cubicBezTo>
                    <a:cubicBezTo>
                      <a:pt x="4" y="60"/>
                      <a:pt x="2" y="63"/>
                      <a:pt x="4" y="63"/>
                    </a:cubicBezTo>
                    <a:cubicBezTo>
                      <a:pt x="4" y="64"/>
                      <a:pt x="4" y="63"/>
                      <a:pt x="4" y="64"/>
                    </a:cubicBezTo>
                    <a:cubicBezTo>
                      <a:pt x="4" y="64"/>
                      <a:pt x="5" y="64"/>
                      <a:pt x="5" y="65"/>
                    </a:cubicBezTo>
                    <a:cubicBezTo>
                      <a:pt x="5" y="65"/>
                      <a:pt x="5" y="65"/>
                      <a:pt x="5" y="65"/>
                    </a:cubicBezTo>
                    <a:cubicBezTo>
                      <a:pt x="7" y="67"/>
                      <a:pt x="7" y="68"/>
                      <a:pt x="9" y="71"/>
                    </a:cubicBezTo>
                    <a:cubicBezTo>
                      <a:pt x="9" y="70"/>
                      <a:pt x="9" y="70"/>
                      <a:pt x="9" y="70"/>
                    </a:cubicBezTo>
                    <a:cubicBezTo>
                      <a:pt x="9" y="70"/>
                      <a:pt x="9" y="71"/>
                      <a:pt x="9" y="71"/>
                    </a:cubicBezTo>
                    <a:cubicBezTo>
                      <a:pt x="11" y="71"/>
                      <a:pt x="8" y="70"/>
                      <a:pt x="10" y="69"/>
                    </a:cubicBezTo>
                    <a:cubicBezTo>
                      <a:pt x="9" y="71"/>
                      <a:pt x="13" y="72"/>
                      <a:pt x="12" y="74"/>
                    </a:cubicBezTo>
                    <a:cubicBezTo>
                      <a:pt x="13" y="75"/>
                      <a:pt x="12" y="73"/>
                      <a:pt x="13" y="74"/>
                    </a:cubicBezTo>
                    <a:cubicBezTo>
                      <a:pt x="13" y="74"/>
                      <a:pt x="13" y="74"/>
                      <a:pt x="13" y="74"/>
                    </a:cubicBezTo>
                    <a:cubicBezTo>
                      <a:pt x="14" y="74"/>
                      <a:pt x="14" y="74"/>
                      <a:pt x="14" y="74"/>
                    </a:cubicBezTo>
                    <a:cubicBezTo>
                      <a:pt x="14" y="74"/>
                      <a:pt x="14" y="75"/>
                      <a:pt x="14" y="75"/>
                    </a:cubicBezTo>
                    <a:cubicBezTo>
                      <a:pt x="14" y="75"/>
                      <a:pt x="13" y="75"/>
                      <a:pt x="13" y="75"/>
                    </a:cubicBezTo>
                    <a:cubicBezTo>
                      <a:pt x="13" y="76"/>
                      <a:pt x="15" y="76"/>
                      <a:pt x="15" y="77"/>
                    </a:cubicBezTo>
                    <a:cubicBezTo>
                      <a:pt x="15" y="77"/>
                      <a:pt x="15" y="76"/>
                      <a:pt x="15" y="76"/>
                    </a:cubicBezTo>
                    <a:cubicBezTo>
                      <a:pt x="17" y="77"/>
                      <a:pt x="20" y="79"/>
                      <a:pt x="23" y="79"/>
                    </a:cubicBezTo>
                    <a:cubicBezTo>
                      <a:pt x="23" y="79"/>
                      <a:pt x="23" y="79"/>
                      <a:pt x="23" y="79"/>
                    </a:cubicBezTo>
                    <a:cubicBezTo>
                      <a:pt x="25" y="79"/>
                      <a:pt x="24" y="80"/>
                      <a:pt x="26" y="80"/>
                    </a:cubicBezTo>
                    <a:cubicBezTo>
                      <a:pt x="26" y="80"/>
                      <a:pt x="26" y="80"/>
                      <a:pt x="26" y="80"/>
                    </a:cubicBezTo>
                    <a:cubicBezTo>
                      <a:pt x="27" y="80"/>
                      <a:pt x="28" y="80"/>
                      <a:pt x="28" y="80"/>
                    </a:cubicBezTo>
                    <a:cubicBezTo>
                      <a:pt x="27" y="80"/>
                      <a:pt x="29" y="81"/>
                      <a:pt x="28" y="82"/>
                    </a:cubicBezTo>
                    <a:cubicBezTo>
                      <a:pt x="30" y="81"/>
                      <a:pt x="29" y="81"/>
                      <a:pt x="31" y="80"/>
                    </a:cubicBezTo>
                    <a:cubicBezTo>
                      <a:pt x="31" y="80"/>
                      <a:pt x="31" y="80"/>
                      <a:pt x="31" y="80"/>
                    </a:cubicBezTo>
                    <a:cubicBezTo>
                      <a:pt x="32" y="80"/>
                      <a:pt x="32" y="80"/>
                      <a:pt x="33" y="79"/>
                    </a:cubicBezTo>
                    <a:cubicBezTo>
                      <a:pt x="32" y="80"/>
                      <a:pt x="33" y="81"/>
                      <a:pt x="32" y="81"/>
                    </a:cubicBezTo>
                    <a:cubicBezTo>
                      <a:pt x="35" y="83"/>
                      <a:pt x="36" y="80"/>
                      <a:pt x="37" y="82"/>
                    </a:cubicBezTo>
                    <a:cubicBezTo>
                      <a:pt x="38" y="80"/>
                      <a:pt x="35" y="81"/>
                      <a:pt x="36" y="81"/>
                    </a:cubicBezTo>
                    <a:cubicBezTo>
                      <a:pt x="35" y="80"/>
                      <a:pt x="36" y="79"/>
                      <a:pt x="37" y="79"/>
                    </a:cubicBezTo>
                    <a:cubicBezTo>
                      <a:pt x="38" y="79"/>
                      <a:pt x="38" y="82"/>
                      <a:pt x="40" y="82"/>
                    </a:cubicBezTo>
                    <a:cubicBezTo>
                      <a:pt x="40" y="82"/>
                      <a:pt x="40" y="82"/>
                      <a:pt x="40" y="82"/>
                    </a:cubicBezTo>
                    <a:cubicBezTo>
                      <a:pt x="41" y="82"/>
                      <a:pt x="41" y="81"/>
                      <a:pt x="42" y="82"/>
                    </a:cubicBezTo>
                    <a:cubicBezTo>
                      <a:pt x="43" y="80"/>
                      <a:pt x="44" y="81"/>
                      <a:pt x="43" y="80"/>
                    </a:cubicBezTo>
                    <a:cubicBezTo>
                      <a:pt x="43" y="80"/>
                      <a:pt x="42" y="81"/>
                      <a:pt x="42" y="80"/>
                    </a:cubicBezTo>
                    <a:cubicBezTo>
                      <a:pt x="43" y="80"/>
                      <a:pt x="43" y="78"/>
                      <a:pt x="45" y="78"/>
                    </a:cubicBezTo>
                    <a:cubicBezTo>
                      <a:pt x="45" y="79"/>
                      <a:pt x="44" y="79"/>
                      <a:pt x="44" y="79"/>
                    </a:cubicBezTo>
                    <a:cubicBezTo>
                      <a:pt x="45" y="80"/>
                      <a:pt x="45" y="79"/>
                      <a:pt x="45" y="79"/>
                    </a:cubicBezTo>
                    <a:cubicBezTo>
                      <a:pt x="46" y="81"/>
                      <a:pt x="44" y="80"/>
                      <a:pt x="43" y="82"/>
                    </a:cubicBezTo>
                    <a:cubicBezTo>
                      <a:pt x="43" y="82"/>
                      <a:pt x="44" y="80"/>
                      <a:pt x="44" y="82"/>
                    </a:cubicBezTo>
                    <a:cubicBezTo>
                      <a:pt x="44" y="79"/>
                      <a:pt x="46" y="81"/>
                      <a:pt x="47" y="79"/>
                    </a:cubicBezTo>
                    <a:cubicBezTo>
                      <a:pt x="47" y="80"/>
                      <a:pt x="47" y="80"/>
                      <a:pt x="47" y="80"/>
                    </a:cubicBezTo>
                    <a:cubicBezTo>
                      <a:pt x="47" y="80"/>
                      <a:pt x="48" y="79"/>
                      <a:pt x="48" y="79"/>
                    </a:cubicBezTo>
                    <a:cubicBezTo>
                      <a:pt x="48" y="81"/>
                      <a:pt x="48" y="81"/>
                      <a:pt x="48" y="81"/>
                    </a:cubicBezTo>
                    <a:cubicBezTo>
                      <a:pt x="48" y="79"/>
                      <a:pt x="50" y="81"/>
                      <a:pt x="51" y="79"/>
                    </a:cubicBezTo>
                    <a:cubicBezTo>
                      <a:pt x="49" y="81"/>
                      <a:pt x="50" y="79"/>
                      <a:pt x="49" y="79"/>
                    </a:cubicBezTo>
                    <a:cubicBezTo>
                      <a:pt x="50" y="76"/>
                      <a:pt x="51" y="80"/>
                      <a:pt x="54" y="78"/>
                    </a:cubicBezTo>
                    <a:cubicBezTo>
                      <a:pt x="54" y="78"/>
                      <a:pt x="52" y="78"/>
                      <a:pt x="52" y="78"/>
                    </a:cubicBezTo>
                    <a:cubicBezTo>
                      <a:pt x="53" y="77"/>
                      <a:pt x="54" y="77"/>
                      <a:pt x="54" y="77"/>
                    </a:cubicBezTo>
                    <a:cubicBezTo>
                      <a:pt x="56" y="76"/>
                      <a:pt x="54" y="77"/>
                      <a:pt x="54" y="76"/>
                    </a:cubicBezTo>
                    <a:cubicBezTo>
                      <a:pt x="55" y="76"/>
                      <a:pt x="54" y="75"/>
                      <a:pt x="55" y="74"/>
                    </a:cubicBezTo>
                    <a:cubicBezTo>
                      <a:pt x="55" y="75"/>
                      <a:pt x="55" y="75"/>
                      <a:pt x="55" y="75"/>
                    </a:cubicBezTo>
                    <a:cubicBezTo>
                      <a:pt x="57" y="73"/>
                      <a:pt x="54" y="73"/>
                      <a:pt x="56" y="72"/>
                    </a:cubicBezTo>
                    <a:cubicBezTo>
                      <a:pt x="57" y="73"/>
                      <a:pt x="57" y="73"/>
                      <a:pt x="57" y="73"/>
                    </a:cubicBezTo>
                    <a:cubicBezTo>
                      <a:pt x="57" y="72"/>
                      <a:pt x="57" y="72"/>
                      <a:pt x="57" y="72"/>
                    </a:cubicBezTo>
                    <a:cubicBezTo>
                      <a:pt x="58" y="73"/>
                      <a:pt x="58" y="73"/>
                      <a:pt x="58" y="73"/>
                    </a:cubicBezTo>
                    <a:cubicBezTo>
                      <a:pt x="58" y="72"/>
                      <a:pt x="58" y="72"/>
                      <a:pt x="59" y="71"/>
                    </a:cubicBezTo>
                    <a:cubicBezTo>
                      <a:pt x="59" y="71"/>
                      <a:pt x="58" y="70"/>
                      <a:pt x="58" y="69"/>
                    </a:cubicBezTo>
                    <a:cubicBezTo>
                      <a:pt x="59" y="69"/>
                      <a:pt x="59" y="70"/>
                      <a:pt x="60" y="69"/>
                    </a:cubicBezTo>
                    <a:cubicBezTo>
                      <a:pt x="60" y="69"/>
                      <a:pt x="60" y="70"/>
                      <a:pt x="59" y="70"/>
                    </a:cubicBezTo>
                    <a:cubicBezTo>
                      <a:pt x="60" y="70"/>
                      <a:pt x="60" y="71"/>
                      <a:pt x="60" y="71"/>
                    </a:cubicBezTo>
                    <a:cubicBezTo>
                      <a:pt x="61" y="71"/>
                      <a:pt x="61" y="69"/>
                      <a:pt x="61" y="69"/>
                    </a:cubicBezTo>
                    <a:cubicBezTo>
                      <a:pt x="61" y="69"/>
                      <a:pt x="61" y="69"/>
                      <a:pt x="61" y="69"/>
                    </a:cubicBezTo>
                    <a:cubicBezTo>
                      <a:pt x="61" y="67"/>
                      <a:pt x="61" y="67"/>
                      <a:pt x="61" y="67"/>
                    </a:cubicBezTo>
                    <a:cubicBezTo>
                      <a:pt x="61" y="67"/>
                      <a:pt x="61" y="67"/>
                      <a:pt x="61" y="67"/>
                    </a:cubicBezTo>
                    <a:cubicBezTo>
                      <a:pt x="62" y="67"/>
                      <a:pt x="61" y="67"/>
                      <a:pt x="62" y="66"/>
                    </a:cubicBezTo>
                    <a:cubicBezTo>
                      <a:pt x="62" y="66"/>
                      <a:pt x="63" y="67"/>
                      <a:pt x="63" y="68"/>
                    </a:cubicBezTo>
                    <a:cubicBezTo>
                      <a:pt x="63" y="68"/>
                      <a:pt x="63" y="66"/>
                      <a:pt x="63" y="66"/>
                    </a:cubicBezTo>
                    <a:cubicBezTo>
                      <a:pt x="63" y="66"/>
                      <a:pt x="64" y="65"/>
                      <a:pt x="64" y="65"/>
                    </a:cubicBezTo>
                    <a:cubicBezTo>
                      <a:pt x="65" y="64"/>
                      <a:pt x="64" y="62"/>
                      <a:pt x="65" y="61"/>
                    </a:cubicBezTo>
                    <a:cubicBezTo>
                      <a:pt x="65" y="61"/>
                      <a:pt x="65" y="61"/>
                      <a:pt x="65" y="60"/>
                    </a:cubicBezTo>
                    <a:cubicBezTo>
                      <a:pt x="65" y="59"/>
                      <a:pt x="66" y="58"/>
                      <a:pt x="66" y="57"/>
                    </a:cubicBezTo>
                    <a:cubicBezTo>
                      <a:pt x="67" y="56"/>
                      <a:pt x="67" y="56"/>
                      <a:pt x="67" y="56"/>
                    </a:cubicBezTo>
                    <a:cubicBezTo>
                      <a:pt x="67" y="55"/>
                      <a:pt x="65" y="57"/>
                      <a:pt x="65" y="55"/>
                    </a:cubicBezTo>
                    <a:cubicBezTo>
                      <a:pt x="65" y="53"/>
                      <a:pt x="66" y="54"/>
                      <a:pt x="67" y="54"/>
                    </a:cubicBezTo>
                    <a:cubicBezTo>
                      <a:pt x="66" y="53"/>
                      <a:pt x="65" y="52"/>
                      <a:pt x="66" y="50"/>
                    </a:cubicBezTo>
                    <a:cubicBezTo>
                      <a:pt x="66" y="51"/>
                      <a:pt x="66" y="51"/>
                      <a:pt x="66" y="52"/>
                    </a:cubicBezTo>
                    <a:close/>
                    <a:moveTo>
                      <a:pt x="64" y="37"/>
                    </a:moveTo>
                    <a:cubicBezTo>
                      <a:pt x="64" y="37"/>
                      <a:pt x="65" y="38"/>
                      <a:pt x="65" y="38"/>
                    </a:cubicBezTo>
                    <a:cubicBezTo>
                      <a:pt x="63" y="38"/>
                      <a:pt x="64" y="38"/>
                      <a:pt x="64" y="37"/>
                    </a:cubicBezTo>
                    <a:close/>
                    <a:moveTo>
                      <a:pt x="52" y="19"/>
                    </a:moveTo>
                    <a:cubicBezTo>
                      <a:pt x="53" y="19"/>
                      <a:pt x="53" y="19"/>
                      <a:pt x="53" y="20"/>
                    </a:cubicBezTo>
                    <a:cubicBezTo>
                      <a:pt x="53" y="20"/>
                      <a:pt x="52" y="20"/>
                      <a:pt x="52" y="19"/>
                    </a:cubicBezTo>
                    <a:close/>
                    <a:moveTo>
                      <a:pt x="7" y="19"/>
                    </a:moveTo>
                    <a:cubicBezTo>
                      <a:pt x="7" y="19"/>
                      <a:pt x="7" y="19"/>
                      <a:pt x="7" y="19"/>
                    </a:cubicBezTo>
                    <a:cubicBezTo>
                      <a:pt x="7" y="19"/>
                      <a:pt x="7" y="19"/>
                      <a:pt x="7" y="19"/>
                    </a:cubicBezTo>
                    <a:close/>
                    <a:moveTo>
                      <a:pt x="6" y="19"/>
                    </a:moveTo>
                    <a:cubicBezTo>
                      <a:pt x="6" y="19"/>
                      <a:pt x="6" y="20"/>
                      <a:pt x="6" y="20"/>
                    </a:cubicBezTo>
                    <a:cubicBezTo>
                      <a:pt x="6" y="19"/>
                      <a:pt x="6" y="19"/>
                      <a:pt x="6" y="19"/>
                    </a:cubicBezTo>
                    <a:cubicBezTo>
                      <a:pt x="6" y="19"/>
                      <a:pt x="6" y="19"/>
                      <a:pt x="6" y="19"/>
                    </a:cubicBezTo>
                    <a:close/>
                    <a:moveTo>
                      <a:pt x="39" y="74"/>
                    </a:moveTo>
                    <a:cubicBezTo>
                      <a:pt x="39" y="74"/>
                      <a:pt x="39" y="74"/>
                      <a:pt x="39" y="74"/>
                    </a:cubicBezTo>
                    <a:cubicBezTo>
                      <a:pt x="39" y="75"/>
                      <a:pt x="39" y="74"/>
                      <a:pt x="3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6" name="Freeform 795">
                <a:extLst>
                  <a:ext uri="{FF2B5EF4-FFF2-40B4-BE49-F238E27FC236}">
                    <a16:creationId xmlns:a16="http://schemas.microsoft.com/office/drawing/2014/main" id="{0A201633-3A90-4063-91CD-1FAEE58E6567}"/>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7" name="Freeform 796">
                <a:extLst>
                  <a:ext uri="{FF2B5EF4-FFF2-40B4-BE49-F238E27FC236}">
                    <a16:creationId xmlns:a16="http://schemas.microsoft.com/office/drawing/2014/main" id="{A5510425-4FF8-4A71-BDD9-2F2E554F350F}"/>
                  </a:ext>
                </a:extLst>
              </p:cNvPr>
              <p:cNvSpPr>
                <a:spLocks/>
              </p:cNvSpPr>
              <p:nvPr userDrawn="1"/>
            </p:nvSpPr>
            <p:spPr bwMode="auto">
              <a:xfrm>
                <a:off x="3659" y="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8" name="Freeform 797">
                <a:extLst>
                  <a:ext uri="{FF2B5EF4-FFF2-40B4-BE49-F238E27FC236}">
                    <a16:creationId xmlns:a16="http://schemas.microsoft.com/office/drawing/2014/main" id="{29A9DA51-3F31-4536-9918-8DE1286CC284}"/>
                  </a:ext>
                </a:extLst>
              </p:cNvPr>
              <p:cNvSpPr>
                <a:spLocks/>
              </p:cNvSpPr>
              <p:nvPr userDrawn="1"/>
            </p:nvSpPr>
            <p:spPr bwMode="auto">
              <a:xfrm>
                <a:off x="3416" y="5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9" name="Freeform 798">
                <a:extLst>
                  <a:ext uri="{FF2B5EF4-FFF2-40B4-BE49-F238E27FC236}">
                    <a16:creationId xmlns:a16="http://schemas.microsoft.com/office/drawing/2014/main" id="{D50857E1-7B60-4E35-80F2-BD2B8C5F29BD}"/>
                  </a:ext>
                </a:extLst>
              </p:cNvPr>
              <p:cNvSpPr>
                <a:spLocks/>
              </p:cNvSpPr>
              <p:nvPr userDrawn="1"/>
            </p:nvSpPr>
            <p:spPr bwMode="auto">
              <a:xfrm>
                <a:off x="3356" y="67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0" name="Freeform 799">
                <a:extLst>
                  <a:ext uri="{FF2B5EF4-FFF2-40B4-BE49-F238E27FC236}">
                    <a16:creationId xmlns:a16="http://schemas.microsoft.com/office/drawing/2014/main" id="{8EE3BAB4-CD21-4E04-87CD-0BFCE16E732F}"/>
                  </a:ext>
                </a:extLst>
              </p:cNvPr>
              <p:cNvSpPr>
                <a:spLocks/>
              </p:cNvSpPr>
              <p:nvPr userDrawn="1"/>
            </p:nvSpPr>
            <p:spPr bwMode="auto">
              <a:xfrm>
                <a:off x="3326" y="69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1" name="Freeform 800">
                <a:extLst>
                  <a:ext uri="{FF2B5EF4-FFF2-40B4-BE49-F238E27FC236}">
                    <a16:creationId xmlns:a16="http://schemas.microsoft.com/office/drawing/2014/main" id="{38B85EBF-B169-48B4-8F5F-4D63D7E40210}"/>
                  </a:ext>
                </a:extLst>
              </p:cNvPr>
              <p:cNvSpPr>
                <a:spLocks/>
              </p:cNvSpPr>
              <p:nvPr userDrawn="1"/>
            </p:nvSpPr>
            <p:spPr bwMode="auto">
              <a:xfrm>
                <a:off x="3341" y="67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2" name="Freeform 801">
                <a:extLst>
                  <a:ext uri="{FF2B5EF4-FFF2-40B4-BE49-F238E27FC236}">
                    <a16:creationId xmlns:a16="http://schemas.microsoft.com/office/drawing/2014/main" id="{4D39661B-22D4-432A-A718-7DBDFD0528DE}"/>
                  </a:ext>
                </a:extLst>
              </p:cNvPr>
              <p:cNvSpPr>
                <a:spLocks/>
              </p:cNvSpPr>
              <p:nvPr userDrawn="1"/>
            </p:nvSpPr>
            <p:spPr bwMode="auto">
              <a:xfrm>
                <a:off x="3341" y="6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3" name="Freeform 802">
                <a:extLst>
                  <a:ext uri="{FF2B5EF4-FFF2-40B4-BE49-F238E27FC236}">
                    <a16:creationId xmlns:a16="http://schemas.microsoft.com/office/drawing/2014/main" id="{7923EF0E-EB97-4AC6-9574-E49911E91A7C}"/>
                  </a:ext>
                </a:extLst>
              </p:cNvPr>
              <p:cNvSpPr>
                <a:spLocks/>
              </p:cNvSpPr>
              <p:nvPr userDrawn="1"/>
            </p:nvSpPr>
            <p:spPr bwMode="auto">
              <a:xfrm>
                <a:off x="3361" y="64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2"/>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4" name="Freeform 803">
                <a:extLst>
                  <a:ext uri="{FF2B5EF4-FFF2-40B4-BE49-F238E27FC236}">
                    <a16:creationId xmlns:a16="http://schemas.microsoft.com/office/drawing/2014/main" id="{FA612870-6CC6-4DB3-AB88-D282C98EFD1D}"/>
                  </a:ext>
                </a:extLst>
              </p:cNvPr>
              <p:cNvSpPr>
                <a:spLocks/>
              </p:cNvSpPr>
              <p:nvPr userDrawn="1"/>
            </p:nvSpPr>
            <p:spPr bwMode="auto">
              <a:xfrm>
                <a:off x="3331" y="66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5" name="Freeform 804">
                <a:extLst>
                  <a:ext uri="{FF2B5EF4-FFF2-40B4-BE49-F238E27FC236}">
                    <a16:creationId xmlns:a16="http://schemas.microsoft.com/office/drawing/2014/main" id="{23B9EBF1-D047-47B8-A417-4BAC249BD89C}"/>
                  </a:ext>
                </a:extLst>
              </p:cNvPr>
              <p:cNvSpPr>
                <a:spLocks/>
              </p:cNvSpPr>
              <p:nvPr userDrawn="1"/>
            </p:nvSpPr>
            <p:spPr bwMode="auto">
              <a:xfrm>
                <a:off x="3341" y="65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6" name="Freeform 805">
                <a:extLst>
                  <a:ext uri="{FF2B5EF4-FFF2-40B4-BE49-F238E27FC236}">
                    <a16:creationId xmlns:a16="http://schemas.microsoft.com/office/drawing/2014/main" id="{B510911C-E275-4B58-B882-125D945F2E95}"/>
                  </a:ext>
                </a:extLst>
              </p:cNvPr>
              <p:cNvSpPr>
                <a:spLocks/>
              </p:cNvSpPr>
              <p:nvPr userDrawn="1"/>
            </p:nvSpPr>
            <p:spPr bwMode="auto">
              <a:xfrm>
                <a:off x="3341"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7" name="Freeform 806">
                <a:extLst>
                  <a:ext uri="{FF2B5EF4-FFF2-40B4-BE49-F238E27FC236}">
                    <a16:creationId xmlns:a16="http://schemas.microsoft.com/office/drawing/2014/main" id="{9CB06D98-50CE-4D01-97B2-4FD531390592}"/>
                  </a:ext>
                </a:extLst>
              </p:cNvPr>
              <p:cNvSpPr>
                <a:spLocks/>
              </p:cNvSpPr>
              <p:nvPr userDrawn="1"/>
            </p:nvSpPr>
            <p:spPr bwMode="auto">
              <a:xfrm>
                <a:off x="3331" y="663"/>
                <a:ext cx="5" cy="5"/>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1" y="0"/>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8" name="Freeform 807">
                <a:extLst>
                  <a:ext uri="{FF2B5EF4-FFF2-40B4-BE49-F238E27FC236}">
                    <a16:creationId xmlns:a16="http://schemas.microsoft.com/office/drawing/2014/main" id="{0D5B7A10-38E0-4C5F-AD19-444C64D65E4D}"/>
                  </a:ext>
                </a:extLst>
              </p:cNvPr>
              <p:cNvSpPr>
                <a:spLocks/>
              </p:cNvSpPr>
              <p:nvPr userDrawn="1"/>
            </p:nvSpPr>
            <p:spPr bwMode="auto">
              <a:xfrm>
                <a:off x="3366" y="61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689" name="Freeform 809">
              <a:extLst>
                <a:ext uri="{FF2B5EF4-FFF2-40B4-BE49-F238E27FC236}">
                  <a16:creationId xmlns:a16="http://schemas.microsoft.com/office/drawing/2014/main" id="{C637078A-CAEF-488A-9587-392579760CEE}"/>
                </a:ext>
              </a:extLst>
            </p:cNvPr>
            <p:cNvSpPr>
              <a:spLocks/>
            </p:cNvSpPr>
            <p:nvPr userDrawn="1"/>
          </p:nvSpPr>
          <p:spPr bwMode="auto">
            <a:xfrm>
              <a:off x="5319712" y="981075"/>
              <a:ext cx="7937"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0" name="Freeform 810">
              <a:extLst>
                <a:ext uri="{FF2B5EF4-FFF2-40B4-BE49-F238E27FC236}">
                  <a16:creationId xmlns:a16="http://schemas.microsoft.com/office/drawing/2014/main" id="{85B71443-CAF5-4FCC-8787-6EED70C0C3D2}"/>
                </a:ext>
              </a:extLst>
            </p:cNvPr>
            <p:cNvSpPr>
              <a:spLocks/>
            </p:cNvSpPr>
            <p:nvPr userDrawn="1"/>
          </p:nvSpPr>
          <p:spPr bwMode="auto">
            <a:xfrm>
              <a:off x="5327650" y="949325"/>
              <a:ext cx="7937" cy="15875"/>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1" name="Freeform 811">
              <a:extLst>
                <a:ext uri="{FF2B5EF4-FFF2-40B4-BE49-F238E27FC236}">
                  <a16:creationId xmlns:a16="http://schemas.microsoft.com/office/drawing/2014/main" id="{9A2BAF35-F39A-425F-9999-3F93F4DD3133}"/>
                </a:ext>
              </a:extLst>
            </p:cNvPr>
            <p:cNvSpPr>
              <a:spLocks/>
            </p:cNvSpPr>
            <p:nvPr userDrawn="1"/>
          </p:nvSpPr>
          <p:spPr bwMode="auto">
            <a:xfrm>
              <a:off x="5438775" y="925513"/>
              <a:ext cx="0" cy="15875"/>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2" name="Freeform 812">
              <a:extLst>
                <a:ext uri="{FF2B5EF4-FFF2-40B4-BE49-F238E27FC236}">
                  <a16:creationId xmlns:a16="http://schemas.microsoft.com/office/drawing/2014/main" id="{78568DC7-6E37-41A1-91A5-11EBCCC62EA1}"/>
                </a:ext>
              </a:extLst>
            </p:cNvPr>
            <p:cNvSpPr>
              <a:spLocks/>
            </p:cNvSpPr>
            <p:nvPr userDrawn="1"/>
          </p:nvSpPr>
          <p:spPr bwMode="auto">
            <a:xfrm>
              <a:off x="5532437" y="885825"/>
              <a:ext cx="15875" cy="15875"/>
            </a:xfrm>
            <a:custGeom>
              <a:avLst/>
              <a:gdLst>
                <a:gd name="T0" fmla="*/ 2 w 2"/>
                <a:gd name="T1" fmla="*/ 0 h 2"/>
                <a:gd name="T2" fmla="*/ 0 w 2"/>
                <a:gd name="T3" fmla="*/ 1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2"/>
                    <a:pt x="0" y="1"/>
                  </a:cubicBezTo>
                  <a:cubicBezTo>
                    <a:pt x="0" y="1"/>
                    <a:pt x="1" y="1"/>
                    <a:pt x="1" y="2"/>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3" name="Freeform 813">
              <a:extLst>
                <a:ext uri="{FF2B5EF4-FFF2-40B4-BE49-F238E27FC236}">
                  <a16:creationId xmlns:a16="http://schemas.microsoft.com/office/drawing/2014/main" id="{6DFE49D9-327B-40E6-9F73-87D95EF6FD8A}"/>
                </a:ext>
              </a:extLst>
            </p:cNvPr>
            <p:cNvSpPr>
              <a:spLocks/>
            </p:cNvSpPr>
            <p:nvPr userDrawn="1"/>
          </p:nvSpPr>
          <p:spPr bwMode="auto">
            <a:xfrm>
              <a:off x="5532437" y="901700"/>
              <a:ext cx="7937"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4" name="Rectangle 814">
              <a:extLst>
                <a:ext uri="{FF2B5EF4-FFF2-40B4-BE49-F238E27FC236}">
                  <a16:creationId xmlns:a16="http://schemas.microsoft.com/office/drawing/2014/main" id="{42FD2608-F3E7-42F1-9D0C-C2E5F201A1DA}"/>
                </a:ext>
              </a:extLst>
            </p:cNvPr>
            <p:cNvSpPr>
              <a:spLocks noChangeArrowheads="1"/>
            </p:cNvSpPr>
            <p:nvPr userDrawn="1"/>
          </p:nvSpPr>
          <p:spPr bwMode="auto">
            <a:xfrm>
              <a:off x="5359400" y="1314450"/>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5" name="Freeform 815">
              <a:extLst>
                <a:ext uri="{FF2B5EF4-FFF2-40B4-BE49-F238E27FC236}">
                  <a16:creationId xmlns:a16="http://schemas.microsoft.com/office/drawing/2014/main" id="{4F1C2AF2-7B1F-4B87-9BD0-5DFC9F5D89B2}"/>
                </a:ext>
              </a:extLst>
            </p:cNvPr>
            <p:cNvSpPr>
              <a:spLocks/>
            </p:cNvSpPr>
            <p:nvPr userDrawn="1"/>
          </p:nvSpPr>
          <p:spPr bwMode="auto">
            <a:xfrm>
              <a:off x="5343525" y="1306513"/>
              <a:ext cx="7937" cy="7938"/>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6" name="Freeform 816">
              <a:extLst>
                <a:ext uri="{FF2B5EF4-FFF2-40B4-BE49-F238E27FC236}">
                  <a16:creationId xmlns:a16="http://schemas.microsoft.com/office/drawing/2014/main" id="{61B93C79-EAC8-472E-A1A8-84B8518BB815}"/>
                </a:ext>
              </a:extLst>
            </p:cNvPr>
            <p:cNvSpPr>
              <a:spLocks/>
            </p:cNvSpPr>
            <p:nvPr userDrawn="1"/>
          </p:nvSpPr>
          <p:spPr bwMode="auto">
            <a:xfrm>
              <a:off x="5808662" y="1147763"/>
              <a:ext cx="7937" cy="7938"/>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7" name="Freeform 817">
              <a:extLst>
                <a:ext uri="{FF2B5EF4-FFF2-40B4-BE49-F238E27FC236}">
                  <a16:creationId xmlns:a16="http://schemas.microsoft.com/office/drawing/2014/main" id="{8BCB91CC-854D-4685-B61B-B232B8D8ADD9}"/>
                </a:ext>
              </a:extLst>
            </p:cNvPr>
            <p:cNvSpPr>
              <a:spLocks/>
            </p:cNvSpPr>
            <p:nvPr userDrawn="1"/>
          </p:nvSpPr>
          <p:spPr bwMode="auto">
            <a:xfrm>
              <a:off x="5816600" y="1235075"/>
              <a:ext cx="7937" cy="7938"/>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8" name="Freeform 818">
              <a:extLst>
                <a:ext uri="{FF2B5EF4-FFF2-40B4-BE49-F238E27FC236}">
                  <a16:creationId xmlns:a16="http://schemas.microsoft.com/office/drawing/2014/main" id="{6B18D50F-193D-449B-8333-9A91F1A513EF}"/>
                </a:ext>
              </a:extLst>
            </p:cNvPr>
            <p:cNvSpPr>
              <a:spLocks/>
            </p:cNvSpPr>
            <p:nvPr userDrawn="1"/>
          </p:nvSpPr>
          <p:spPr bwMode="auto">
            <a:xfrm>
              <a:off x="5824537" y="1306513"/>
              <a:ext cx="7937" cy="793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99" name="Group 2498">
            <a:extLst>
              <a:ext uri="{FF2B5EF4-FFF2-40B4-BE49-F238E27FC236}">
                <a16:creationId xmlns:a16="http://schemas.microsoft.com/office/drawing/2014/main" id="{24B302E7-5414-429C-A2AE-2B7F560F04A7}"/>
              </a:ext>
            </a:extLst>
          </p:cNvPr>
          <p:cNvGrpSpPr/>
          <p:nvPr userDrawn="1"/>
        </p:nvGrpSpPr>
        <p:grpSpPr>
          <a:xfrm rot="20769998">
            <a:off x="801377" y="1174227"/>
            <a:ext cx="549129" cy="495490"/>
            <a:chOff x="5248275" y="314325"/>
            <a:chExt cx="2259012" cy="2038351"/>
          </a:xfrm>
          <a:solidFill>
            <a:schemeClr val="bg1"/>
          </a:solidFill>
        </p:grpSpPr>
        <p:grpSp>
          <p:nvGrpSpPr>
            <p:cNvPr id="2500" name="Group 205">
              <a:extLst>
                <a:ext uri="{FF2B5EF4-FFF2-40B4-BE49-F238E27FC236}">
                  <a16:creationId xmlns:a16="http://schemas.microsoft.com/office/drawing/2014/main" id="{258DEC27-C95E-41FA-96DB-8DCAF3B98CA9}"/>
                </a:ext>
              </a:extLst>
            </p:cNvPr>
            <p:cNvGrpSpPr>
              <a:grpSpLocks/>
            </p:cNvGrpSpPr>
            <p:nvPr userDrawn="1"/>
          </p:nvGrpSpPr>
          <p:grpSpPr bwMode="auto">
            <a:xfrm>
              <a:off x="5248275" y="393700"/>
              <a:ext cx="1871662" cy="1935163"/>
              <a:chOff x="3306" y="248"/>
              <a:chExt cx="1179" cy="1219"/>
            </a:xfrm>
            <a:grpFill/>
          </p:grpSpPr>
          <p:sp>
            <p:nvSpPr>
              <p:cNvPr id="3114" name="Freeform 5">
                <a:extLst>
                  <a:ext uri="{FF2B5EF4-FFF2-40B4-BE49-F238E27FC236}">
                    <a16:creationId xmlns:a16="http://schemas.microsoft.com/office/drawing/2014/main" id="{B5F816EC-0394-47D7-AC7D-50AF91140DE5}"/>
                  </a:ext>
                </a:extLst>
              </p:cNvPr>
              <p:cNvSpPr>
                <a:spLocks/>
              </p:cNvSpPr>
              <p:nvPr userDrawn="1"/>
            </p:nvSpPr>
            <p:spPr bwMode="auto">
              <a:xfrm>
                <a:off x="4431" y="1152"/>
                <a:ext cx="5" cy="1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5" name="Freeform 6">
                <a:extLst>
                  <a:ext uri="{FF2B5EF4-FFF2-40B4-BE49-F238E27FC236}">
                    <a16:creationId xmlns:a16="http://schemas.microsoft.com/office/drawing/2014/main" id="{4CE626D2-EFD2-4298-A94E-858033890390}"/>
                  </a:ext>
                </a:extLst>
              </p:cNvPr>
              <p:cNvSpPr>
                <a:spLocks/>
              </p:cNvSpPr>
              <p:nvPr userDrawn="1"/>
            </p:nvSpPr>
            <p:spPr bwMode="auto">
              <a:xfrm>
                <a:off x="4465" y="1207"/>
                <a:ext cx="10" cy="5"/>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0"/>
                      <a:pt x="0" y="0"/>
                    </a:cubicBezTo>
                    <a:cubicBezTo>
                      <a:pt x="0" y="0"/>
                      <a:pt x="2"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6" name="Freeform 7">
                <a:extLst>
                  <a:ext uri="{FF2B5EF4-FFF2-40B4-BE49-F238E27FC236}">
                    <a16:creationId xmlns:a16="http://schemas.microsoft.com/office/drawing/2014/main" id="{EE3CC71E-E7F4-4DB0-9A8B-A7908892EBF9}"/>
                  </a:ext>
                </a:extLst>
              </p:cNvPr>
              <p:cNvSpPr>
                <a:spLocks/>
              </p:cNvSpPr>
              <p:nvPr userDrawn="1"/>
            </p:nvSpPr>
            <p:spPr bwMode="auto">
              <a:xfrm>
                <a:off x="4470" y="1227"/>
                <a:ext cx="15" cy="35"/>
              </a:xfrm>
              <a:custGeom>
                <a:avLst/>
                <a:gdLst>
                  <a:gd name="T0" fmla="*/ 1 w 3"/>
                  <a:gd name="T1" fmla="*/ 7 h 7"/>
                  <a:gd name="T2" fmla="*/ 1 w 3"/>
                  <a:gd name="T3" fmla="*/ 1 h 7"/>
                  <a:gd name="T4" fmla="*/ 1 w 3"/>
                  <a:gd name="T5" fmla="*/ 1 h 7"/>
                  <a:gd name="T6" fmla="*/ 0 w 3"/>
                  <a:gd name="T7" fmla="*/ 0 h 7"/>
                  <a:gd name="T8" fmla="*/ 1 w 3"/>
                  <a:gd name="T9" fmla="*/ 4 h 7"/>
                  <a:gd name="T10" fmla="*/ 1 w 3"/>
                  <a:gd name="T11" fmla="*/ 7 h 7"/>
                </a:gdLst>
                <a:ahLst/>
                <a:cxnLst>
                  <a:cxn ang="0">
                    <a:pos x="T0" y="T1"/>
                  </a:cxn>
                  <a:cxn ang="0">
                    <a:pos x="T2" y="T3"/>
                  </a:cxn>
                  <a:cxn ang="0">
                    <a:pos x="T4" y="T5"/>
                  </a:cxn>
                  <a:cxn ang="0">
                    <a:pos x="T6" y="T7"/>
                  </a:cxn>
                  <a:cxn ang="0">
                    <a:pos x="T8" y="T9"/>
                  </a:cxn>
                  <a:cxn ang="0">
                    <a:pos x="T10" y="T11"/>
                  </a:cxn>
                </a:cxnLst>
                <a:rect l="0" t="0" r="r" b="b"/>
                <a:pathLst>
                  <a:path w="3" h="7">
                    <a:moveTo>
                      <a:pt x="1" y="7"/>
                    </a:moveTo>
                    <a:cubicBezTo>
                      <a:pt x="3" y="6"/>
                      <a:pt x="1" y="3"/>
                      <a:pt x="1" y="1"/>
                    </a:cubicBezTo>
                    <a:cubicBezTo>
                      <a:pt x="1" y="1"/>
                      <a:pt x="1" y="1"/>
                      <a:pt x="1" y="1"/>
                    </a:cubicBezTo>
                    <a:cubicBezTo>
                      <a:pt x="0" y="0"/>
                      <a:pt x="0" y="0"/>
                      <a:pt x="0" y="0"/>
                    </a:cubicBezTo>
                    <a:cubicBezTo>
                      <a:pt x="0" y="1"/>
                      <a:pt x="1" y="2"/>
                      <a:pt x="1" y="4"/>
                    </a:cubicBezTo>
                    <a:cubicBezTo>
                      <a:pt x="1" y="5"/>
                      <a:pt x="2" y="6"/>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7" name="Freeform 8">
                <a:extLst>
                  <a:ext uri="{FF2B5EF4-FFF2-40B4-BE49-F238E27FC236}">
                    <a16:creationId xmlns:a16="http://schemas.microsoft.com/office/drawing/2014/main" id="{279FC241-FF90-474D-8BEE-D5414BA3A9DD}"/>
                  </a:ext>
                </a:extLst>
              </p:cNvPr>
              <p:cNvSpPr>
                <a:spLocks/>
              </p:cNvSpPr>
              <p:nvPr userDrawn="1"/>
            </p:nvSpPr>
            <p:spPr bwMode="auto">
              <a:xfrm>
                <a:off x="4460" y="1282"/>
                <a:ext cx="5" cy="15"/>
              </a:xfrm>
              <a:custGeom>
                <a:avLst/>
                <a:gdLst>
                  <a:gd name="T0" fmla="*/ 0 w 1"/>
                  <a:gd name="T1" fmla="*/ 2 h 3"/>
                  <a:gd name="T2" fmla="*/ 0 w 1"/>
                  <a:gd name="T3" fmla="*/ 0 h 3"/>
                  <a:gd name="T4" fmla="*/ 0 w 1"/>
                  <a:gd name="T5" fmla="*/ 1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0" y="3"/>
                      <a:pt x="0" y="0"/>
                    </a:cubicBezTo>
                    <a:cubicBezTo>
                      <a:pt x="0" y="0"/>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8" name="Freeform 9">
                <a:extLst>
                  <a:ext uri="{FF2B5EF4-FFF2-40B4-BE49-F238E27FC236}">
                    <a16:creationId xmlns:a16="http://schemas.microsoft.com/office/drawing/2014/main" id="{3089DDE2-1080-4DA4-BB4C-C399067C42FC}"/>
                  </a:ext>
                </a:extLst>
              </p:cNvPr>
              <p:cNvSpPr>
                <a:spLocks/>
              </p:cNvSpPr>
              <p:nvPr userDrawn="1"/>
            </p:nvSpPr>
            <p:spPr bwMode="auto">
              <a:xfrm>
                <a:off x="4460" y="1282"/>
                <a:ext cx="0" cy="5"/>
              </a:xfrm>
              <a:custGeom>
                <a:avLst/>
                <a:gdLst>
                  <a:gd name="T0" fmla="*/ 1 h 1"/>
                  <a:gd name="T1" fmla="*/ 1 h 1"/>
                </a:gdLst>
                <a:ahLst/>
                <a:cxnLst>
                  <a:cxn ang="0">
                    <a:pos x="0" y="T0"/>
                  </a:cxn>
                  <a:cxn ang="0">
                    <a:pos x="0" y="T1"/>
                  </a:cxn>
                </a:cxnLst>
                <a:rect l="0" t="0" r="r" b="b"/>
                <a:pathLst>
                  <a:path h="1">
                    <a:moveTo>
                      <a:pt x="0" y="1"/>
                    </a:move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9" name="Freeform 10">
                <a:extLst>
                  <a:ext uri="{FF2B5EF4-FFF2-40B4-BE49-F238E27FC236}">
                    <a16:creationId xmlns:a16="http://schemas.microsoft.com/office/drawing/2014/main" id="{BCAB129B-36A0-4865-BC10-DEB818F9CC71}"/>
                  </a:ext>
                </a:extLst>
              </p:cNvPr>
              <p:cNvSpPr>
                <a:spLocks/>
              </p:cNvSpPr>
              <p:nvPr userDrawn="1"/>
            </p:nvSpPr>
            <p:spPr bwMode="auto">
              <a:xfrm>
                <a:off x="4451" y="1302"/>
                <a:ext cx="9" cy="10"/>
              </a:xfrm>
              <a:custGeom>
                <a:avLst/>
                <a:gdLst>
                  <a:gd name="T0" fmla="*/ 1 w 2"/>
                  <a:gd name="T1" fmla="*/ 1 h 2"/>
                  <a:gd name="T2" fmla="*/ 1 w 2"/>
                  <a:gd name="T3" fmla="*/ 0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0"/>
                      <a:pt x="1" y="0"/>
                    </a:cubicBezTo>
                    <a:cubicBezTo>
                      <a:pt x="1" y="0"/>
                      <a:pt x="1" y="1"/>
                      <a:pt x="1" y="1"/>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0" name="Freeform 11">
                <a:extLst>
                  <a:ext uri="{FF2B5EF4-FFF2-40B4-BE49-F238E27FC236}">
                    <a16:creationId xmlns:a16="http://schemas.microsoft.com/office/drawing/2014/main" id="{1285D2E5-32F2-4843-87B7-2CB18CFDDF51}"/>
                  </a:ext>
                </a:extLst>
              </p:cNvPr>
              <p:cNvSpPr>
                <a:spLocks/>
              </p:cNvSpPr>
              <p:nvPr userDrawn="1"/>
            </p:nvSpPr>
            <p:spPr bwMode="auto">
              <a:xfrm>
                <a:off x="4460" y="131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1" name="Freeform 12">
                <a:extLst>
                  <a:ext uri="{FF2B5EF4-FFF2-40B4-BE49-F238E27FC236}">
                    <a16:creationId xmlns:a16="http://schemas.microsoft.com/office/drawing/2014/main" id="{59FC9BAF-5ADA-4F42-9D7B-BC017F88B7D2}"/>
                  </a:ext>
                </a:extLst>
              </p:cNvPr>
              <p:cNvSpPr>
                <a:spLocks/>
              </p:cNvSpPr>
              <p:nvPr userDrawn="1"/>
            </p:nvSpPr>
            <p:spPr bwMode="auto">
              <a:xfrm>
                <a:off x="4460" y="1307"/>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2" name="Freeform 13">
                <a:extLst>
                  <a:ext uri="{FF2B5EF4-FFF2-40B4-BE49-F238E27FC236}">
                    <a16:creationId xmlns:a16="http://schemas.microsoft.com/office/drawing/2014/main" id="{711A2ECD-A9B8-4647-B6E7-85AB853CA0C5}"/>
                  </a:ext>
                </a:extLst>
              </p:cNvPr>
              <p:cNvSpPr>
                <a:spLocks/>
              </p:cNvSpPr>
              <p:nvPr userDrawn="1"/>
            </p:nvSpPr>
            <p:spPr bwMode="auto">
              <a:xfrm>
                <a:off x="4465" y="1287"/>
                <a:ext cx="5" cy="15"/>
              </a:xfrm>
              <a:custGeom>
                <a:avLst/>
                <a:gdLst>
                  <a:gd name="T0" fmla="*/ 0 w 1"/>
                  <a:gd name="T1" fmla="*/ 3 h 3"/>
                  <a:gd name="T2" fmla="*/ 0 w 1"/>
                  <a:gd name="T3" fmla="*/ 3 h 3"/>
                  <a:gd name="T4" fmla="*/ 0 w 1"/>
                  <a:gd name="T5" fmla="*/ 3 h 3"/>
                </a:gdLst>
                <a:ahLst/>
                <a:cxnLst>
                  <a:cxn ang="0">
                    <a:pos x="T0" y="T1"/>
                  </a:cxn>
                  <a:cxn ang="0">
                    <a:pos x="T2" y="T3"/>
                  </a:cxn>
                  <a:cxn ang="0">
                    <a:pos x="T4" y="T5"/>
                  </a:cxn>
                </a:cxnLst>
                <a:rect l="0" t="0" r="r" b="b"/>
                <a:pathLst>
                  <a:path w="1" h="3">
                    <a:moveTo>
                      <a:pt x="0" y="3"/>
                    </a:moveTo>
                    <a:cubicBezTo>
                      <a:pt x="0" y="2"/>
                      <a:pt x="0" y="1"/>
                      <a:pt x="0" y="3"/>
                    </a:cubicBezTo>
                    <a:cubicBezTo>
                      <a:pt x="1" y="0"/>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3" name="Freeform 14">
                <a:extLst>
                  <a:ext uri="{FF2B5EF4-FFF2-40B4-BE49-F238E27FC236}">
                    <a16:creationId xmlns:a16="http://schemas.microsoft.com/office/drawing/2014/main" id="{6CC5606E-43CE-422B-941F-74CC10A6EF09}"/>
                  </a:ext>
                </a:extLst>
              </p:cNvPr>
              <p:cNvSpPr>
                <a:spLocks/>
              </p:cNvSpPr>
              <p:nvPr userDrawn="1"/>
            </p:nvSpPr>
            <p:spPr bwMode="auto">
              <a:xfrm>
                <a:off x="4480" y="1252"/>
                <a:ext cx="5" cy="15"/>
              </a:xfrm>
              <a:custGeom>
                <a:avLst/>
                <a:gdLst>
                  <a:gd name="T0" fmla="*/ 1 w 1"/>
                  <a:gd name="T1" fmla="*/ 3 h 3"/>
                  <a:gd name="T2" fmla="*/ 1 w 1"/>
                  <a:gd name="T3" fmla="*/ 1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1"/>
                      <a:pt x="1" y="1"/>
                      <a:pt x="1" y="1"/>
                    </a:cubicBezTo>
                    <a:cubicBezTo>
                      <a:pt x="1" y="1"/>
                      <a:pt x="1" y="0"/>
                      <a:pt x="1"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4" name="Freeform 15">
                <a:extLst>
                  <a:ext uri="{FF2B5EF4-FFF2-40B4-BE49-F238E27FC236}">
                    <a16:creationId xmlns:a16="http://schemas.microsoft.com/office/drawing/2014/main" id="{E489AFBF-0D28-4E87-8EF4-CC28F3DA02A0}"/>
                  </a:ext>
                </a:extLst>
              </p:cNvPr>
              <p:cNvSpPr>
                <a:spLocks/>
              </p:cNvSpPr>
              <p:nvPr userDrawn="1"/>
            </p:nvSpPr>
            <p:spPr bwMode="auto">
              <a:xfrm>
                <a:off x="4436" y="1342"/>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5" name="Freeform 16">
                <a:extLst>
                  <a:ext uri="{FF2B5EF4-FFF2-40B4-BE49-F238E27FC236}">
                    <a16:creationId xmlns:a16="http://schemas.microsoft.com/office/drawing/2014/main" id="{20F47271-B0B3-4A6B-A53B-0D549F742FD2}"/>
                  </a:ext>
                </a:extLst>
              </p:cNvPr>
              <p:cNvSpPr>
                <a:spLocks/>
              </p:cNvSpPr>
              <p:nvPr userDrawn="1"/>
            </p:nvSpPr>
            <p:spPr bwMode="auto">
              <a:xfrm>
                <a:off x="4436" y="1347"/>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6" name="Freeform 17">
                <a:extLst>
                  <a:ext uri="{FF2B5EF4-FFF2-40B4-BE49-F238E27FC236}">
                    <a16:creationId xmlns:a16="http://schemas.microsoft.com/office/drawing/2014/main" id="{9D005682-50AB-4664-A6B6-92E9ED72824B}"/>
                  </a:ext>
                </a:extLst>
              </p:cNvPr>
              <p:cNvSpPr>
                <a:spLocks/>
              </p:cNvSpPr>
              <p:nvPr userDrawn="1"/>
            </p:nvSpPr>
            <p:spPr bwMode="auto">
              <a:xfrm>
                <a:off x="4465" y="1307"/>
                <a:ext cx="0" cy="15"/>
              </a:xfrm>
              <a:custGeom>
                <a:avLst/>
                <a:gdLst>
                  <a:gd name="T0" fmla="*/ 15 h 15"/>
                  <a:gd name="T1" fmla="*/ 0 h 15"/>
                  <a:gd name="T2" fmla="*/ 15 h 15"/>
                  <a:gd name="T3" fmla="*/ 15 h 15"/>
                </a:gdLst>
                <a:ahLst/>
                <a:cxnLst>
                  <a:cxn ang="0">
                    <a:pos x="0" y="T0"/>
                  </a:cxn>
                  <a:cxn ang="0">
                    <a:pos x="0" y="T1"/>
                  </a:cxn>
                  <a:cxn ang="0">
                    <a:pos x="0" y="T2"/>
                  </a:cxn>
                  <a:cxn ang="0">
                    <a:pos x="0" y="T3"/>
                  </a:cxn>
                </a:cxnLst>
                <a:rect l="0" t="0" r="r" b="b"/>
                <a:pathLst>
                  <a:path h="15">
                    <a:moveTo>
                      <a:pt x="0" y="15"/>
                    </a:moveTo>
                    <a:lnTo>
                      <a:pt x="0" y="0"/>
                    </a:lnTo>
                    <a:lnTo>
                      <a:pt x="0"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7" name="Freeform 18">
                <a:extLst>
                  <a:ext uri="{FF2B5EF4-FFF2-40B4-BE49-F238E27FC236}">
                    <a16:creationId xmlns:a16="http://schemas.microsoft.com/office/drawing/2014/main" id="{44A8FD93-F236-4BB1-A376-17B70AFD47AC}"/>
                  </a:ext>
                </a:extLst>
              </p:cNvPr>
              <p:cNvSpPr>
                <a:spLocks/>
              </p:cNvSpPr>
              <p:nvPr userDrawn="1"/>
            </p:nvSpPr>
            <p:spPr bwMode="auto">
              <a:xfrm>
                <a:off x="4411" y="1362"/>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8" name="Freeform 19">
                <a:extLst>
                  <a:ext uri="{FF2B5EF4-FFF2-40B4-BE49-F238E27FC236}">
                    <a16:creationId xmlns:a16="http://schemas.microsoft.com/office/drawing/2014/main" id="{C8C70098-CBEF-4A41-B3B6-CFCA56FBCD8C}"/>
                  </a:ext>
                </a:extLst>
              </p:cNvPr>
              <p:cNvSpPr>
                <a:spLocks/>
              </p:cNvSpPr>
              <p:nvPr userDrawn="1"/>
            </p:nvSpPr>
            <p:spPr bwMode="auto">
              <a:xfrm>
                <a:off x="4386" y="1372"/>
                <a:ext cx="15" cy="10"/>
              </a:xfrm>
              <a:custGeom>
                <a:avLst/>
                <a:gdLst>
                  <a:gd name="T0" fmla="*/ 2 w 3"/>
                  <a:gd name="T1" fmla="*/ 1 h 2"/>
                  <a:gd name="T2" fmla="*/ 2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1" y="1"/>
                      <a:pt x="2" y="0"/>
                    </a:cubicBezTo>
                    <a:cubicBezTo>
                      <a:pt x="1" y="1"/>
                      <a:pt x="0" y="1"/>
                      <a:pt x="0" y="2"/>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9" name="Freeform 20">
                <a:extLst>
                  <a:ext uri="{FF2B5EF4-FFF2-40B4-BE49-F238E27FC236}">
                    <a16:creationId xmlns:a16="http://schemas.microsoft.com/office/drawing/2014/main" id="{74F33979-76ED-4E57-8F04-C59F77B3C830}"/>
                  </a:ext>
                </a:extLst>
              </p:cNvPr>
              <p:cNvSpPr>
                <a:spLocks/>
              </p:cNvSpPr>
              <p:nvPr userDrawn="1"/>
            </p:nvSpPr>
            <p:spPr bwMode="auto">
              <a:xfrm>
                <a:off x="4381" y="13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0" name="Freeform 21">
                <a:extLst>
                  <a:ext uri="{FF2B5EF4-FFF2-40B4-BE49-F238E27FC236}">
                    <a16:creationId xmlns:a16="http://schemas.microsoft.com/office/drawing/2014/main" id="{A9911F5C-71B3-4424-BEBE-DE79FA446FCC}"/>
                  </a:ext>
                </a:extLst>
              </p:cNvPr>
              <p:cNvSpPr>
                <a:spLocks/>
              </p:cNvSpPr>
              <p:nvPr userDrawn="1"/>
            </p:nvSpPr>
            <p:spPr bwMode="auto">
              <a:xfrm>
                <a:off x="4421" y="1362"/>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1" name="Freeform 22">
                <a:extLst>
                  <a:ext uri="{FF2B5EF4-FFF2-40B4-BE49-F238E27FC236}">
                    <a16:creationId xmlns:a16="http://schemas.microsoft.com/office/drawing/2014/main" id="{420B21E7-0265-4E76-9CFB-2044189EE1A3}"/>
                  </a:ext>
                </a:extLst>
              </p:cNvPr>
              <p:cNvSpPr>
                <a:spLocks/>
              </p:cNvSpPr>
              <p:nvPr userDrawn="1"/>
            </p:nvSpPr>
            <p:spPr bwMode="auto">
              <a:xfrm>
                <a:off x="4421" y="1367"/>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2" name="Freeform 23">
                <a:extLst>
                  <a:ext uri="{FF2B5EF4-FFF2-40B4-BE49-F238E27FC236}">
                    <a16:creationId xmlns:a16="http://schemas.microsoft.com/office/drawing/2014/main" id="{75EF200C-DE93-4D7B-A827-7EB57195D9DB}"/>
                  </a:ext>
                </a:extLst>
              </p:cNvPr>
              <p:cNvSpPr>
                <a:spLocks/>
              </p:cNvSpPr>
              <p:nvPr userDrawn="1"/>
            </p:nvSpPr>
            <p:spPr bwMode="auto">
              <a:xfrm>
                <a:off x="4426"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3" name="Freeform 24">
                <a:extLst>
                  <a:ext uri="{FF2B5EF4-FFF2-40B4-BE49-F238E27FC236}">
                    <a16:creationId xmlns:a16="http://schemas.microsoft.com/office/drawing/2014/main" id="{2F3C9919-55CC-44DE-A614-803E89AC6645}"/>
                  </a:ext>
                </a:extLst>
              </p:cNvPr>
              <p:cNvSpPr>
                <a:spLocks/>
              </p:cNvSpPr>
              <p:nvPr userDrawn="1"/>
            </p:nvSpPr>
            <p:spPr bwMode="auto">
              <a:xfrm>
                <a:off x="4451" y="1337"/>
                <a:ext cx="4" cy="20"/>
              </a:xfrm>
              <a:custGeom>
                <a:avLst/>
                <a:gdLst>
                  <a:gd name="T0" fmla="*/ 0 w 1"/>
                  <a:gd name="T1" fmla="*/ 0 h 4"/>
                  <a:gd name="T2" fmla="*/ 1 w 1"/>
                  <a:gd name="T3" fmla="*/ 2 h 4"/>
                  <a:gd name="T4" fmla="*/ 0 w 1"/>
                  <a:gd name="T5" fmla="*/ 0 h 4"/>
                </a:gdLst>
                <a:ahLst/>
                <a:cxnLst>
                  <a:cxn ang="0">
                    <a:pos x="T0" y="T1"/>
                  </a:cxn>
                  <a:cxn ang="0">
                    <a:pos x="T2" y="T3"/>
                  </a:cxn>
                  <a:cxn ang="0">
                    <a:pos x="T4" y="T5"/>
                  </a:cxn>
                </a:cxnLst>
                <a:rect l="0" t="0" r="r" b="b"/>
                <a:pathLst>
                  <a:path w="1" h="4">
                    <a:moveTo>
                      <a:pt x="0" y="0"/>
                    </a:moveTo>
                    <a:cubicBezTo>
                      <a:pt x="0" y="1"/>
                      <a:pt x="0" y="4"/>
                      <a:pt x="1" y="2"/>
                    </a:cubicBezTo>
                    <a:cubicBezTo>
                      <a:pt x="1" y="1"/>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4" name="Freeform 25">
                <a:extLst>
                  <a:ext uri="{FF2B5EF4-FFF2-40B4-BE49-F238E27FC236}">
                    <a16:creationId xmlns:a16="http://schemas.microsoft.com/office/drawing/2014/main" id="{0770EFB0-C671-4ECC-A829-D5A08042F957}"/>
                  </a:ext>
                </a:extLst>
              </p:cNvPr>
              <p:cNvSpPr>
                <a:spLocks/>
              </p:cNvSpPr>
              <p:nvPr userDrawn="1"/>
            </p:nvSpPr>
            <p:spPr bwMode="auto">
              <a:xfrm>
                <a:off x="4436" y="1352"/>
                <a:ext cx="5" cy="10"/>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1"/>
                      <a:pt x="0" y="1"/>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5" name="Freeform 26">
                <a:extLst>
                  <a:ext uri="{FF2B5EF4-FFF2-40B4-BE49-F238E27FC236}">
                    <a16:creationId xmlns:a16="http://schemas.microsoft.com/office/drawing/2014/main" id="{DB769D2E-7EC7-4AE6-83DE-D4CDBBDC8B42}"/>
                  </a:ext>
                </a:extLst>
              </p:cNvPr>
              <p:cNvSpPr>
                <a:spLocks/>
              </p:cNvSpPr>
              <p:nvPr userDrawn="1"/>
            </p:nvSpPr>
            <p:spPr bwMode="auto">
              <a:xfrm>
                <a:off x="4431" y="1362"/>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6" name="Freeform 27">
                <a:extLst>
                  <a:ext uri="{FF2B5EF4-FFF2-40B4-BE49-F238E27FC236}">
                    <a16:creationId xmlns:a16="http://schemas.microsoft.com/office/drawing/2014/main" id="{94994F23-7F2D-4376-AC0B-5A3A38FE8E61}"/>
                  </a:ext>
                </a:extLst>
              </p:cNvPr>
              <p:cNvSpPr>
                <a:spLocks/>
              </p:cNvSpPr>
              <p:nvPr userDrawn="1"/>
            </p:nvSpPr>
            <p:spPr bwMode="auto">
              <a:xfrm>
                <a:off x="4381" y="1382"/>
                <a:ext cx="15" cy="10"/>
              </a:xfrm>
              <a:custGeom>
                <a:avLst/>
                <a:gdLst>
                  <a:gd name="T0" fmla="*/ 2 w 3"/>
                  <a:gd name="T1" fmla="*/ 1 h 2"/>
                  <a:gd name="T2" fmla="*/ 0 w 3"/>
                  <a:gd name="T3" fmla="*/ 2 h 2"/>
                  <a:gd name="T4" fmla="*/ 3 w 3"/>
                  <a:gd name="T5" fmla="*/ 1 h 2"/>
                  <a:gd name="T6" fmla="*/ 2 w 3"/>
                  <a:gd name="T7" fmla="*/ 1 h 2"/>
                </a:gdLst>
                <a:ahLst/>
                <a:cxnLst>
                  <a:cxn ang="0">
                    <a:pos x="T0" y="T1"/>
                  </a:cxn>
                  <a:cxn ang="0">
                    <a:pos x="T2" y="T3"/>
                  </a:cxn>
                  <a:cxn ang="0">
                    <a:pos x="T4" y="T5"/>
                  </a:cxn>
                  <a:cxn ang="0">
                    <a:pos x="T6" y="T7"/>
                  </a:cxn>
                </a:cxnLst>
                <a:rect l="0" t="0" r="r" b="b"/>
                <a:pathLst>
                  <a:path w="3" h="2">
                    <a:moveTo>
                      <a:pt x="2" y="1"/>
                    </a:moveTo>
                    <a:cubicBezTo>
                      <a:pt x="2" y="1"/>
                      <a:pt x="1" y="2"/>
                      <a:pt x="0" y="2"/>
                    </a:cubicBezTo>
                    <a:cubicBezTo>
                      <a:pt x="1" y="2"/>
                      <a:pt x="2" y="2"/>
                      <a:pt x="3" y="1"/>
                    </a:cubicBezTo>
                    <a:cubicBezTo>
                      <a:pt x="3" y="1"/>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7" name="Freeform 28">
                <a:extLst>
                  <a:ext uri="{FF2B5EF4-FFF2-40B4-BE49-F238E27FC236}">
                    <a16:creationId xmlns:a16="http://schemas.microsoft.com/office/drawing/2014/main" id="{612EE7AC-9B94-4133-BA58-8459924B8138}"/>
                  </a:ext>
                </a:extLst>
              </p:cNvPr>
              <p:cNvSpPr>
                <a:spLocks/>
              </p:cNvSpPr>
              <p:nvPr userDrawn="1"/>
            </p:nvSpPr>
            <p:spPr bwMode="auto">
              <a:xfrm>
                <a:off x="4411"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8" name="Freeform 29">
                <a:extLst>
                  <a:ext uri="{FF2B5EF4-FFF2-40B4-BE49-F238E27FC236}">
                    <a16:creationId xmlns:a16="http://schemas.microsoft.com/office/drawing/2014/main" id="{408946B4-4A05-49FD-8762-EB662E3DD3E9}"/>
                  </a:ext>
                </a:extLst>
              </p:cNvPr>
              <p:cNvSpPr>
                <a:spLocks/>
              </p:cNvSpPr>
              <p:nvPr userDrawn="1"/>
            </p:nvSpPr>
            <p:spPr bwMode="auto">
              <a:xfrm>
                <a:off x="4336" y="1407"/>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9" name="Freeform 30">
                <a:extLst>
                  <a:ext uri="{FF2B5EF4-FFF2-40B4-BE49-F238E27FC236}">
                    <a16:creationId xmlns:a16="http://schemas.microsoft.com/office/drawing/2014/main" id="{7C9206E7-4450-40EB-82FE-B5FA6499F142}"/>
                  </a:ext>
                </a:extLst>
              </p:cNvPr>
              <p:cNvSpPr>
                <a:spLocks/>
              </p:cNvSpPr>
              <p:nvPr userDrawn="1"/>
            </p:nvSpPr>
            <p:spPr bwMode="auto">
              <a:xfrm>
                <a:off x="4396" y="1382"/>
                <a:ext cx="10" cy="5"/>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0"/>
                      <a:pt x="2" y="0"/>
                    </a:cubicBezTo>
                    <a:cubicBezTo>
                      <a:pt x="1" y="0"/>
                      <a:pt x="1"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0" name="Freeform 31">
                <a:extLst>
                  <a:ext uri="{FF2B5EF4-FFF2-40B4-BE49-F238E27FC236}">
                    <a16:creationId xmlns:a16="http://schemas.microsoft.com/office/drawing/2014/main" id="{8804B14C-2AE0-41B2-8317-83A402C78E58}"/>
                  </a:ext>
                </a:extLst>
              </p:cNvPr>
              <p:cNvSpPr>
                <a:spLocks/>
              </p:cNvSpPr>
              <p:nvPr userDrawn="1"/>
            </p:nvSpPr>
            <p:spPr bwMode="auto">
              <a:xfrm>
                <a:off x="4366" y="1392"/>
                <a:ext cx="10" cy="5"/>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2"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1" name="Freeform 32">
                <a:extLst>
                  <a:ext uri="{FF2B5EF4-FFF2-40B4-BE49-F238E27FC236}">
                    <a16:creationId xmlns:a16="http://schemas.microsoft.com/office/drawing/2014/main" id="{7781EC7E-AF13-4208-9DC3-9EEBAD9C178A}"/>
                  </a:ext>
                </a:extLst>
              </p:cNvPr>
              <p:cNvSpPr>
                <a:spLocks/>
              </p:cNvSpPr>
              <p:nvPr userDrawn="1"/>
            </p:nvSpPr>
            <p:spPr bwMode="auto">
              <a:xfrm>
                <a:off x="4406"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2" name="Freeform 33">
                <a:extLst>
                  <a:ext uri="{FF2B5EF4-FFF2-40B4-BE49-F238E27FC236}">
                    <a16:creationId xmlns:a16="http://schemas.microsoft.com/office/drawing/2014/main" id="{A5715DD2-ED20-4FFD-BE43-2CA286E03224}"/>
                  </a:ext>
                </a:extLst>
              </p:cNvPr>
              <p:cNvSpPr>
                <a:spLocks/>
              </p:cNvSpPr>
              <p:nvPr userDrawn="1"/>
            </p:nvSpPr>
            <p:spPr bwMode="auto">
              <a:xfrm>
                <a:off x="4406" y="1377"/>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3" name="Freeform 34">
                <a:extLst>
                  <a:ext uri="{FF2B5EF4-FFF2-40B4-BE49-F238E27FC236}">
                    <a16:creationId xmlns:a16="http://schemas.microsoft.com/office/drawing/2014/main" id="{29CD0D0A-F2AA-4F9B-A46F-19CD21A0E5CF}"/>
                  </a:ext>
                </a:extLst>
              </p:cNvPr>
              <p:cNvSpPr>
                <a:spLocks/>
              </p:cNvSpPr>
              <p:nvPr userDrawn="1"/>
            </p:nvSpPr>
            <p:spPr bwMode="auto">
              <a:xfrm>
                <a:off x="4316" y="1412"/>
                <a:ext cx="40" cy="25"/>
              </a:xfrm>
              <a:custGeom>
                <a:avLst/>
                <a:gdLst>
                  <a:gd name="T0" fmla="*/ 3 w 8"/>
                  <a:gd name="T1" fmla="*/ 5 h 5"/>
                  <a:gd name="T2" fmla="*/ 7 w 8"/>
                  <a:gd name="T3" fmla="*/ 4 h 5"/>
                  <a:gd name="T4" fmla="*/ 5 w 8"/>
                  <a:gd name="T5" fmla="*/ 0 h 5"/>
                  <a:gd name="T6" fmla="*/ 3 w 8"/>
                  <a:gd name="T7" fmla="*/ 1 h 5"/>
                  <a:gd name="T8" fmla="*/ 6 w 8"/>
                  <a:gd name="T9" fmla="*/ 2 h 5"/>
                  <a:gd name="T10" fmla="*/ 2 w 8"/>
                  <a:gd name="T11" fmla="*/ 2 h 5"/>
                  <a:gd name="T12" fmla="*/ 0 w 8"/>
                  <a:gd name="T13" fmla="*/ 5 h 5"/>
                  <a:gd name="T14" fmla="*/ 3 w 8"/>
                  <a:gd name="T15" fmla="*/ 4 h 5"/>
                  <a:gd name="T16" fmla="*/ 3 w 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3" y="5"/>
                    </a:moveTo>
                    <a:cubicBezTo>
                      <a:pt x="3" y="4"/>
                      <a:pt x="5" y="3"/>
                      <a:pt x="7" y="4"/>
                    </a:cubicBezTo>
                    <a:cubicBezTo>
                      <a:pt x="8" y="2"/>
                      <a:pt x="6" y="1"/>
                      <a:pt x="5" y="0"/>
                    </a:cubicBezTo>
                    <a:cubicBezTo>
                      <a:pt x="5" y="0"/>
                      <a:pt x="5" y="0"/>
                      <a:pt x="3" y="1"/>
                    </a:cubicBezTo>
                    <a:cubicBezTo>
                      <a:pt x="4" y="1"/>
                      <a:pt x="7" y="1"/>
                      <a:pt x="6" y="2"/>
                    </a:cubicBezTo>
                    <a:cubicBezTo>
                      <a:pt x="3" y="3"/>
                      <a:pt x="4" y="2"/>
                      <a:pt x="2" y="2"/>
                    </a:cubicBezTo>
                    <a:cubicBezTo>
                      <a:pt x="4" y="3"/>
                      <a:pt x="0" y="4"/>
                      <a:pt x="0" y="5"/>
                    </a:cubicBezTo>
                    <a:cubicBezTo>
                      <a:pt x="3" y="4"/>
                      <a:pt x="3" y="4"/>
                      <a:pt x="3" y="4"/>
                    </a:cubicBezTo>
                    <a:cubicBezTo>
                      <a:pt x="3" y="4"/>
                      <a:pt x="2"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4" name="Freeform 35">
                <a:extLst>
                  <a:ext uri="{FF2B5EF4-FFF2-40B4-BE49-F238E27FC236}">
                    <a16:creationId xmlns:a16="http://schemas.microsoft.com/office/drawing/2014/main" id="{438D49DA-FAE7-4792-AEFD-902C1191FAF5}"/>
                  </a:ext>
                </a:extLst>
              </p:cNvPr>
              <p:cNvSpPr>
                <a:spLocks/>
              </p:cNvSpPr>
              <p:nvPr userDrawn="1"/>
            </p:nvSpPr>
            <p:spPr bwMode="auto">
              <a:xfrm>
                <a:off x="4341" y="1402"/>
                <a:ext cx="20" cy="5"/>
              </a:xfrm>
              <a:custGeom>
                <a:avLst/>
                <a:gdLst>
                  <a:gd name="T0" fmla="*/ 3 w 4"/>
                  <a:gd name="T1" fmla="*/ 1 h 1"/>
                  <a:gd name="T2" fmla="*/ 4 w 4"/>
                  <a:gd name="T3" fmla="*/ 0 h 1"/>
                  <a:gd name="T4" fmla="*/ 1 w 4"/>
                  <a:gd name="T5" fmla="*/ 0 h 1"/>
                  <a:gd name="T6" fmla="*/ 0 w 4"/>
                  <a:gd name="T7" fmla="*/ 1 h 1"/>
                  <a:gd name="T8" fmla="*/ 1 w 4"/>
                  <a:gd name="T9" fmla="*/ 1 h 1"/>
                  <a:gd name="T10" fmla="*/ 3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0"/>
                      <a:pt x="4" y="0"/>
                      <a:pt x="4" y="0"/>
                    </a:cubicBezTo>
                    <a:cubicBezTo>
                      <a:pt x="3" y="0"/>
                      <a:pt x="2" y="0"/>
                      <a:pt x="1" y="0"/>
                    </a:cubicBezTo>
                    <a:cubicBezTo>
                      <a:pt x="0" y="1"/>
                      <a:pt x="0" y="1"/>
                      <a:pt x="0" y="1"/>
                    </a:cubicBezTo>
                    <a:cubicBezTo>
                      <a:pt x="0" y="1"/>
                      <a:pt x="1" y="1"/>
                      <a:pt x="1" y="1"/>
                    </a:cubicBezTo>
                    <a:cubicBezTo>
                      <a:pt x="2" y="1"/>
                      <a:pt x="3" y="0"/>
                      <a:pt x="3"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5" name="Freeform 36">
                <a:extLst>
                  <a:ext uri="{FF2B5EF4-FFF2-40B4-BE49-F238E27FC236}">
                    <a16:creationId xmlns:a16="http://schemas.microsoft.com/office/drawing/2014/main" id="{4106DD38-89E9-4789-996B-F4DC4820D69A}"/>
                  </a:ext>
                </a:extLst>
              </p:cNvPr>
              <p:cNvSpPr>
                <a:spLocks/>
              </p:cNvSpPr>
              <p:nvPr userDrawn="1"/>
            </p:nvSpPr>
            <p:spPr bwMode="auto">
              <a:xfrm>
                <a:off x="4361" y="1392"/>
                <a:ext cx="25" cy="15"/>
              </a:xfrm>
              <a:custGeom>
                <a:avLst/>
                <a:gdLst>
                  <a:gd name="T0" fmla="*/ 3 w 5"/>
                  <a:gd name="T1" fmla="*/ 1 h 3"/>
                  <a:gd name="T2" fmla="*/ 2 w 5"/>
                  <a:gd name="T3" fmla="*/ 3 h 3"/>
                  <a:gd name="T4" fmla="*/ 5 w 5"/>
                  <a:gd name="T5" fmla="*/ 1 h 3"/>
                  <a:gd name="T6" fmla="*/ 3 w 5"/>
                  <a:gd name="T7" fmla="*/ 1 h 3"/>
                  <a:gd name="T8" fmla="*/ 4 w 5"/>
                  <a:gd name="T9" fmla="*/ 0 h 3"/>
                  <a:gd name="T10" fmla="*/ 3 w 5"/>
                  <a:gd name="T11" fmla="*/ 1 h 3"/>
                  <a:gd name="T12" fmla="*/ 3 w 5"/>
                  <a:gd name="T13" fmla="*/ 1 h 3"/>
                  <a:gd name="T14" fmla="*/ 3 w 5"/>
                  <a:gd name="T15" fmla="*/ 1 h 3"/>
                  <a:gd name="T16" fmla="*/ 3 w 5"/>
                  <a:gd name="T17" fmla="*/ 1 h 3"/>
                  <a:gd name="T18" fmla="*/ 3 w 5"/>
                  <a:gd name="T19" fmla="*/ 1 h 3"/>
                  <a:gd name="T20" fmla="*/ 3 w 5"/>
                  <a:gd name="T21" fmla="*/ 1 h 3"/>
                  <a:gd name="T22" fmla="*/ 3 w 5"/>
                  <a:gd name="T23" fmla="*/ 1 h 3"/>
                  <a:gd name="T24" fmla="*/ 3 w 5"/>
                  <a:gd name="T25" fmla="*/ 1 h 3"/>
                  <a:gd name="T26" fmla="*/ 3 w 5"/>
                  <a:gd name="T27" fmla="*/ 1 h 3"/>
                  <a:gd name="T28" fmla="*/ 3 w 5"/>
                  <a:gd name="T29" fmla="*/ 1 h 3"/>
                  <a:gd name="T30" fmla="*/ 0 w 5"/>
                  <a:gd name="T31" fmla="*/ 2 h 3"/>
                  <a:gd name="T32" fmla="*/ 3 w 5"/>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3">
                    <a:moveTo>
                      <a:pt x="3" y="1"/>
                    </a:moveTo>
                    <a:cubicBezTo>
                      <a:pt x="3" y="2"/>
                      <a:pt x="1" y="3"/>
                      <a:pt x="2" y="3"/>
                    </a:cubicBezTo>
                    <a:cubicBezTo>
                      <a:pt x="4" y="3"/>
                      <a:pt x="4" y="2"/>
                      <a:pt x="5" y="1"/>
                    </a:cubicBezTo>
                    <a:cubicBezTo>
                      <a:pt x="1" y="3"/>
                      <a:pt x="5" y="1"/>
                      <a:pt x="3" y="1"/>
                    </a:cubicBezTo>
                    <a:cubicBezTo>
                      <a:pt x="3" y="1"/>
                      <a:pt x="4" y="1"/>
                      <a:pt x="4" y="0"/>
                    </a:cubicBezTo>
                    <a:cubicBezTo>
                      <a:pt x="4"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3" y="1"/>
                      <a:pt x="3" y="1"/>
                    </a:cubicBezTo>
                    <a:cubicBezTo>
                      <a:pt x="3" y="1"/>
                      <a:pt x="3" y="1"/>
                      <a:pt x="3" y="1"/>
                    </a:cubicBezTo>
                    <a:cubicBezTo>
                      <a:pt x="3" y="1"/>
                      <a:pt x="3" y="1"/>
                      <a:pt x="3" y="1"/>
                    </a:cubicBezTo>
                    <a:cubicBezTo>
                      <a:pt x="0" y="2"/>
                      <a:pt x="0" y="2"/>
                      <a:pt x="0" y="2"/>
                    </a:cubicBezTo>
                    <a:cubicBezTo>
                      <a:pt x="0" y="2"/>
                      <a:pt x="1"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6" name="Freeform 37">
                <a:extLst>
                  <a:ext uri="{FF2B5EF4-FFF2-40B4-BE49-F238E27FC236}">
                    <a16:creationId xmlns:a16="http://schemas.microsoft.com/office/drawing/2014/main" id="{5B8C4C6B-F53E-40E6-B63B-F3F9FECB8B75}"/>
                  </a:ext>
                </a:extLst>
              </p:cNvPr>
              <p:cNvSpPr>
                <a:spLocks/>
              </p:cNvSpPr>
              <p:nvPr userDrawn="1"/>
            </p:nvSpPr>
            <p:spPr bwMode="auto">
              <a:xfrm>
                <a:off x="4455"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7" name="Freeform 38">
                <a:extLst>
                  <a:ext uri="{FF2B5EF4-FFF2-40B4-BE49-F238E27FC236}">
                    <a16:creationId xmlns:a16="http://schemas.microsoft.com/office/drawing/2014/main" id="{9579387B-E1F4-4721-BEA7-0AC8FCA7DF4B}"/>
                  </a:ext>
                </a:extLst>
              </p:cNvPr>
              <p:cNvSpPr>
                <a:spLocks/>
              </p:cNvSpPr>
              <p:nvPr userDrawn="1"/>
            </p:nvSpPr>
            <p:spPr bwMode="auto">
              <a:xfrm>
                <a:off x="4436" y="1352"/>
                <a:ext cx="24" cy="15"/>
              </a:xfrm>
              <a:custGeom>
                <a:avLst/>
                <a:gdLst>
                  <a:gd name="T0" fmla="*/ 3 w 5"/>
                  <a:gd name="T1" fmla="*/ 3 h 3"/>
                  <a:gd name="T2" fmla="*/ 4 w 5"/>
                  <a:gd name="T3" fmla="*/ 1 h 3"/>
                  <a:gd name="T4" fmla="*/ 4 w 5"/>
                  <a:gd name="T5" fmla="*/ 2 h 3"/>
                  <a:gd name="T6" fmla="*/ 4 w 5"/>
                  <a:gd name="T7" fmla="*/ 1 h 3"/>
                  <a:gd name="T8" fmla="*/ 4 w 5"/>
                  <a:gd name="T9" fmla="*/ 1 h 3"/>
                  <a:gd name="T10" fmla="*/ 1 w 5"/>
                  <a:gd name="T11" fmla="*/ 3 h 3"/>
                  <a:gd name="T12" fmla="*/ 3 w 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3"/>
                    </a:moveTo>
                    <a:cubicBezTo>
                      <a:pt x="3" y="2"/>
                      <a:pt x="3" y="2"/>
                      <a:pt x="4" y="1"/>
                    </a:cubicBezTo>
                    <a:cubicBezTo>
                      <a:pt x="4" y="1"/>
                      <a:pt x="4" y="2"/>
                      <a:pt x="4" y="2"/>
                    </a:cubicBezTo>
                    <a:cubicBezTo>
                      <a:pt x="5" y="1"/>
                      <a:pt x="5" y="0"/>
                      <a:pt x="4" y="1"/>
                    </a:cubicBezTo>
                    <a:cubicBezTo>
                      <a:pt x="4" y="1"/>
                      <a:pt x="4" y="1"/>
                      <a:pt x="4" y="1"/>
                    </a:cubicBezTo>
                    <a:cubicBezTo>
                      <a:pt x="2" y="2"/>
                      <a:pt x="0" y="3"/>
                      <a:pt x="1" y="3"/>
                    </a:cubicBezTo>
                    <a:cubicBezTo>
                      <a:pt x="1"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8" name="Freeform 39">
                <a:extLst>
                  <a:ext uri="{FF2B5EF4-FFF2-40B4-BE49-F238E27FC236}">
                    <a16:creationId xmlns:a16="http://schemas.microsoft.com/office/drawing/2014/main" id="{EFBE0A54-FDAA-451E-A3B7-40E604C61B2E}"/>
                  </a:ext>
                </a:extLst>
              </p:cNvPr>
              <p:cNvSpPr>
                <a:spLocks/>
              </p:cNvSpPr>
              <p:nvPr userDrawn="1"/>
            </p:nvSpPr>
            <p:spPr bwMode="auto">
              <a:xfrm>
                <a:off x="4401" y="1387"/>
                <a:ext cx="15" cy="10"/>
              </a:xfrm>
              <a:custGeom>
                <a:avLst/>
                <a:gdLst>
                  <a:gd name="T0" fmla="*/ 3 w 3"/>
                  <a:gd name="T1" fmla="*/ 0 h 2"/>
                  <a:gd name="T2" fmla="*/ 0 w 3"/>
                  <a:gd name="T3" fmla="*/ 2 h 2"/>
                  <a:gd name="T4" fmla="*/ 2 w 3"/>
                  <a:gd name="T5" fmla="*/ 2 h 2"/>
                  <a:gd name="T6" fmla="*/ 2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3" y="0"/>
                      <a:pt x="0" y="2"/>
                      <a:pt x="0" y="2"/>
                    </a:cubicBezTo>
                    <a:cubicBezTo>
                      <a:pt x="2" y="2"/>
                      <a:pt x="2" y="2"/>
                      <a:pt x="2" y="2"/>
                    </a:cubicBezTo>
                    <a:cubicBezTo>
                      <a:pt x="2" y="2"/>
                      <a:pt x="2" y="2"/>
                      <a:pt x="2" y="2"/>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9" name="Freeform 40">
                <a:extLst>
                  <a:ext uri="{FF2B5EF4-FFF2-40B4-BE49-F238E27FC236}">
                    <a16:creationId xmlns:a16="http://schemas.microsoft.com/office/drawing/2014/main" id="{0BDACE6F-6859-495D-8315-358CA2FF1DFD}"/>
                  </a:ext>
                </a:extLst>
              </p:cNvPr>
              <p:cNvSpPr>
                <a:spLocks/>
              </p:cNvSpPr>
              <p:nvPr userDrawn="1"/>
            </p:nvSpPr>
            <p:spPr bwMode="auto">
              <a:xfrm>
                <a:off x="4331" y="1402"/>
                <a:ext cx="5" cy="10"/>
              </a:xfrm>
              <a:custGeom>
                <a:avLst/>
                <a:gdLst>
                  <a:gd name="T0" fmla="*/ 5 w 5"/>
                  <a:gd name="T1" fmla="*/ 5 h 10"/>
                  <a:gd name="T2" fmla="*/ 5 w 5"/>
                  <a:gd name="T3" fmla="*/ 0 h 10"/>
                  <a:gd name="T4" fmla="*/ 0 w 5"/>
                  <a:gd name="T5" fmla="*/ 10 h 10"/>
                  <a:gd name="T6" fmla="*/ 5 w 5"/>
                  <a:gd name="T7" fmla="*/ 5 h 10"/>
                </a:gdLst>
                <a:ahLst/>
                <a:cxnLst>
                  <a:cxn ang="0">
                    <a:pos x="T0" y="T1"/>
                  </a:cxn>
                  <a:cxn ang="0">
                    <a:pos x="T2" y="T3"/>
                  </a:cxn>
                  <a:cxn ang="0">
                    <a:pos x="T4" y="T5"/>
                  </a:cxn>
                  <a:cxn ang="0">
                    <a:pos x="T6" y="T7"/>
                  </a:cxn>
                </a:cxnLst>
                <a:rect l="0" t="0" r="r" b="b"/>
                <a:pathLst>
                  <a:path w="5" h="10">
                    <a:moveTo>
                      <a:pt x="5" y="5"/>
                    </a:moveTo>
                    <a:lnTo>
                      <a:pt x="5" y="0"/>
                    </a:lnTo>
                    <a:lnTo>
                      <a:pt x="0" y="1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0" name="Freeform 41">
                <a:extLst>
                  <a:ext uri="{FF2B5EF4-FFF2-40B4-BE49-F238E27FC236}">
                    <a16:creationId xmlns:a16="http://schemas.microsoft.com/office/drawing/2014/main" id="{35A11EDF-E547-4A5E-B04B-D2D9B41A43D5}"/>
                  </a:ext>
                </a:extLst>
              </p:cNvPr>
              <p:cNvSpPr>
                <a:spLocks/>
              </p:cNvSpPr>
              <p:nvPr userDrawn="1"/>
            </p:nvSpPr>
            <p:spPr bwMode="auto">
              <a:xfrm>
                <a:off x="4311" y="1407"/>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1" name="Freeform 42">
                <a:extLst>
                  <a:ext uri="{FF2B5EF4-FFF2-40B4-BE49-F238E27FC236}">
                    <a16:creationId xmlns:a16="http://schemas.microsoft.com/office/drawing/2014/main" id="{38DBB078-0EBA-4568-8308-B99261FA90AA}"/>
                  </a:ext>
                </a:extLst>
              </p:cNvPr>
              <p:cNvSpPr>
                <a:spLocks/>
              </p:cNvSpPr>
              <p:nvPr userDrawn="1"/>
            </p:nvSpPr>
            <p:spPr bwMode="auto">
              <a:xfrm>
                <a:off x="3689" y="10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2" name="Freeform 43">
                <a:extLst>
                  <a:ext uri="{FF2B5EF4-FFF2-40B4-BE49-F238E27FC236}">
                    <a16:creationId xmlns:a16="http://schemas.microsoft.com/office/drawing/2014/main" id="{B41870A1-77F9-49C4-B7AF-84E4C71732DE}"/>
                  </a:ext>
                </a:extLst>
              </p:cNvPr>
              <p:cNvSpPr>
                <a:spLocks/>
              </p:cNvSpPr>
              <p:nvPr userDrawn="1"/>
            </p:nvSpPr>
            <p:spPr bwMode="auto">
              <a:xfrm>
                <a:off x="3659" y="10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3" name="Freeform 44">
                <a:extLst>
                  <a:ext uri="{FF2B5EF4-FFF2-40B4-BE49-F238E27FC236}">
                    <a16:creationId xmlns:a16="http://schemas.microsoft.com/office/drawing/2014/main" id="{E2611336-6785-4611-8101-5C38FBAED3C8}"/>
                  </a:ext>
                </a:extLst>
              </p:cNvPr>
              <p:cNvSpPr>
                <a:spLocks/>
              </p:cNvSpPr>
              <p:nvPr userDrawn="1"/>
            </p:nvSpPr>
            <p:spPr bwMode="auto">
              <a:xfrm>
                <a:off x="3819" y="1412"/>
                <a:ext cx="15" cy="5"/>
              </a:xfrm>
              <a:custGeom>
                <a:avLst/>
                <a:gdLst>
                  <a:gd name="T0" fmla="*/ 3 w 3"/>
                  <a:gd name="T1" fmla="*/ 1 h 1"/>
                  <a:gd name="T2" fmla="*/ 0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1"/>
                      <a:pt x="0" y="0"/>
                      <a:pt x="0" y="0"/>
                    </a:cubicBezTo>
                    <a:cubicBezTo>
                      <a:pt x="0" y="1"/>
                      <a:pt x="0" y="1"/>
                      <a:pt x="0" y="1"/>
                    </a:cubicBezTo>
                    <a:cubicBezTo>
                      <a:pt x="1" y="1"/>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4" name="Freeform 45">
                <a:extLst>
                  <a:ext uri="{FF2B5EF4-FFF2-40B4-BE49-F238E27FC236}">
                    <a16:creationId xmlns:a16="http://schemas.microsoft.com/office/drawing/2014/main" id="{BCC270A2-1974-49BC-83A8-F1E2B8B5C799}"/>
                  </a:ext>
                </a:extLst>
              </p:cNvPr>
              <p:cNvSpPr>
                <a:spLocks/>
              </p:cNvSpPr>
              <p:nvPr userDrawn="1"/>
            </p:nvSpPr>
            <p:spPr bwMode="auto">
              <a:xfrm>
                <a:off x="3545" y="1302"/>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5" name="Freeform 46">
                <a:extLst>
                  <a:ext uri="{FF2B5EF4-FFF2-40B4-BE49-F238E27FC236}">
                    <a16:creationId xmlns:a16="http://schemas.microsoft.com/office/drawing/2014/main" id="{D47916A2-80DD-4AF0-9965-68D93EDA0B9E}"/>
                  </a:ext>
                </a:extLst>
              </p:cNvPr>
              <p:cNvSpPr>
                <a:spLocks/>
              </p:cNvSpPr>
              <p:nvPr userDrawn="1"/>
            </p:nvSpPr>
            <p:spPr bwMode="auto">
              <a:xfrm>
                <a:off x="3530" y="1292"/>
                <a:ext cx="0" cy="10"/>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6" name="Freeform 47">
                <a:extLst>
                  <a:ext uri="{FF2B5EF4-FFF2-40B4-BE49-F238E27FC236}">
                    <a16:creationId xmlns:a16="http://schemas.microsoft.com/office/drawing/2014/main" id="{1C16F552-59CE-486D-85C0-171604A5EDBF}"/>
                  </a:ext>
                </a:extLst>
              </p:cNvPr>
              <p:cNvSpPr>
                <a:spLocks/>
              </p:cNvSpPr>
              <p:nvPr userDrawn="1"/>
            </p:nvSpPr>
            <p:spPr bwMode="auto">
              <a:xfrm>
                <a:off x="3774" y="893"/>
                <a:ext cx="5" cy="10"/>
              </a:xfrm>
              <a:custGeom>
                <a:avLst/>
                <a:gdLst>
                  <a:gd name="T0" fmla="*/ 1 w 1"/>
                  <a:gd name="T1" fmla="*/ 2 h 2"/>
                  <a:gd name="T2" fmla="*/ 1 w 1"/>
                  <a:gd name="T3" fmla="*/ 2 h 2"/>
                  <a:gd name="T4" fmla="*/ 1 w 1"/>
                  <a:gd name="T5" fmla="*/ 0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1"/>
                      <a:pt x="0"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7" name="Freeform 48">
                <a:extLst>
                  <a:ext uri="{FF2B5EF4-FFF2-40B4-BE49-F238E27FC236}">
                    <a16:creationId xmlns:a16="http://schemas.microsoft.com/office/drawing/2014/main" id="{CD23331A-EBFC-439F-BB8A-FDA2C08E2D84}"/>
                  </a:ext>
                </a:extLst>
              </p:cNvPr>
              <p:cNvSpPr>
                <a:spLocks/>
              </p:cNvSpPr>
              <p:nvPr userDrawn="1"/>
            </p:nvSpPr>
            <p:spPr bwMode="auto">
              <a:xfrm>
                <a:off x="4107" y="1397"/>
                <a:ext cx="15" cy="5"/>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0" y="0"/>
                    </a:cubicBezTo>
                    <a:cubicBezTo>
                      <a:pt x="1" y="0"/>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8" name="Freeform 49">
                <a:extLst>
                  <a:ext uri="{FF2B5EF4-FFF2-40B4-BE49-F238E27FC236}">
                    <a16:creationId xmlns:a16="http://schemas.microsoft.com/office/drawing/2014/main" id="{4F726C94-CA43-4757-8542-7A43E421E89E}"/>
                  </a:ext>
                </a:extLst>
              </p:cNvPr>
              <p:cNvSpPr>
                <a:spLocks/>
              </p:cNvSpPr>
              <p:nvPr userDrawn="1"/>
            </p:nvSpPr>
            <p:spPr bwMode="auto">
              <a:xfrm>
                <a:off x="3694" y="10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9" name="Freeform 50">
                <a:extLst>
                  <a:ext uri="{FF2B5EF4-FFF2-40B4-BE49-F238E27FC236}">
                    <a16:creationId xmlns:a16="http://schemas.microsoft.com/office/drawing/2014/main" id="{9FE3322A-E445-4A5F-89D1-6DF77141CBAF}"/>
                  </a:ext>
                </a:extLst>
              </p:cNvPr>
              <p:cNvSpPr>
                <a:spLocks/>
              </p:cNvSpPr>
              <p:nvPr userDrawn="1"/>
            </p:nvSpPr>
            <p:spPr bwMode="auto">
              <a:xfrm>
                <a:off x="4097" y="1387"/>
                <a:ext cx="10" cy="1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0"/>
                      <a:pt x="0" y="1"/>
                    </a:cubicBezTo>
                    <a:cubicBezTo>
                      <a:pt x="1" y="1"/>
                      <a:pt x="2" y="1"/>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0" name="Freeform 51">
                <a:extLst>
                  <a:ext uri="{FF2B5EF4-FFF2-40B4-BE49-F238E27FC236}">
                    <a16:creationId xmlns:a16="http://schemas.microsoft.com/office/drawing/2014/main" id="{970E35F6-79CB-42CD-B3FC-60240B7AC79C}"/>
                  </a:ext>
                </a:extLst>
              </p:cNvPr>
              <p:cNvSpPr>
                <a:spLocks/>
              </p:cNvSpPr>
              <p:nvPr userDrawn="1"/>
            </p:nvSpPr>
            <p:spPr bwMode="auto">
              <a:xfrm>
                <a:off x="4281" y="9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1" name="Freeform 52">
                <a:extLst>
                  <a:ext uri="{FF2B5EF4-FFF2-40B4-BE49-F238E27FC236}">
                    <a16:creationId xmlns:a16="http://schemas.microsoft.com/office/drawing/2014/main" id="{BE81CAB0-7EA8-4384-97AA-B07584D66DA2}"/>
                  </a:ext>
                </a:extLst>
              </p:cNvPr>
              <p:cNvSpPr>
                <a:spLocks/>
              </p:cNvSpPr>
              <p:nvPr userDrawn="1"/>
            </p:nvSpPr>
            <p:spPr bwMode="auto">
              <a:xfrm>
                <a:off x="4396" y="111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2" name="Rectangle 53">
                <a:extLst>
                  <a:ext uri="{FF2B5EF4-FFF2-40B4-BE49-F238E27FC236}">
                    <a16:creationId xmlns:a16="http://schemas.microsoft.com/office/drawing/2014/main" id="{7921CD36-B977-41B1-BEA0-7C7174576CAE}"/>
                  </a:ext>
                </a:extLst>
              </p:cNvPr>
              <p:cNvSpPr>
                <a:spLocks noChangeArrowheads="1"/>
              </p:cNvSpPr>
              <p:nvPr userDrawn="1"/>
            </p:nvSpPr>
            <p:spPr bwMode="auto">
              <a:xfrm>
                <a:off x="4237" y="1417"/>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3" name="Freeform 54">
                <a:extLst>
                  <a:ext uri="{FF2B5EF4-FFF2-40B4-BE49-F238E27FC236}">
                    <a16:creationId xmlns:a16="http://schemas.microsoft.com/office/drawing/2014/main" id="{95E4F006-7904-4693-945F-8B7A886031C7}"/>
                  </a:ext>
                </a:extLst>
              </p:cNvPr>
              <p:cNvSpPr>
                <a:spLocks/>
              </p:cNvSpPr>
              <p:nvPr userDrawn="1"/>
            </p:nvSpPr>
            <p:spPr bwMode="auto">
              <a:xfrm>
                <a:off x="4256" y="143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4" name="Freeform 55">
                <a:extLst>
                  <a:ext uri="{FF2B5EF4-FFF2-40B4-BE49-F238E27FC236}">
                    <a16:creationId xmlns:a16="http://schemas.microsoft.com/office/drawing/2014/main" id="{0D66550D-4470-497C-8908-97B0C354E769}"/>
                  </a:ext>
                </a:extLst>
              </p:cNvPr>
              <p:cNvSpPr>
                <a:spLocks/>
              </p:cNvSpPr>
              <p:nvPr userDrawn="1"/>
            </p:nvSpPr>
            <p:spPr bwMode="auto">
              <a:xfrm>
                <a:off x="4042" y="13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5" name="Freeform 56">
                <a:extLst>
                  <a:ext uri="{FF2B5EF4-FFF2-40B4-BE49-F238E27FC236}">
                    <a16:creationId xmlns:a16="http://schemas.microsoft.com/office/drawing/2014/main" id="{679D6B76-DEAA-4155-B952-803CE08E8C02}"/>
                  </a:ext>
                </a:extLst>
              </p:cNvPr>
              <p:cNvSpPr>
                <a:spLocks/>
              </p:cNvSpPr>
              <p:nvPr userDrawn="1"/>
            </p:nvSpPr>
            <p:spPr bwMode="auto">
              <a:xfrm>
                <a:off x="4242" y="1417"/>
                <a:ext cx="4"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6" name="Freeform 57">
                <a:extLst>
                  <a:ext uri="{FF2B5EF4-FFF2-40B4-BE49-F238E27FC236}">
                    <a16:creationId xmlns:a16="http://schemas.microsoft.com/office/drawing/2014/main" id="{D3E59A1B-9C21-41FA-B337-C1DB3C8FA5C5}"/>
                  </a:ext>
                </a:extLst>
              </p:cNvPr>
              <p:cNvSpPr>
                <a:spLocks/>
              </p:cNvSpPr>
              <p:nvPr userDrawn="1"/>
            </p:nvSpPr>
            <p:spPr bwMode="auto">
              <a:xfrm>
                <a:off x="4242" y="1417"/>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7" name="Freeform 58">
                <a:extLst>
                  <a:ext uri="{FF2B5EF4-FFF2-40B4-BE49-F238E27FC236}">
                    <a16:creationId xmlns:a16="http://schemas.microsoft.com/office/drawing/2014/main" id="{C4FB318E-1C38-48AA-8C3F-3C98FA6BA7EF}"/>
                  </a:ext>
                </a:extLst>
              </p:cNvPr>
              <p:cNvSpPr>
                <a:spLocks/>
              </p:cNvSpPr>
              <p:nvPr userDrawn="1"/>
            </p:nvSpPr>
            <p:spPr bwMode="auto">
              <a:xfrm>
                <a:off x="4232" y="1417"/>
                <a:ext cx="10"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8" name="Freeform 59">
                <a:extLst>
                  <a:ext uri="{FF2B5EF4-FFF2-40B4-BE49-F238E27FC236}">
                    <a16:creationId xmlns:a16="http://schemas.microsoft.com/office/drawing/2014/main" id="{5979A383-D62E-470B-A895-4BE4D7B9364D}"/>
                  </a:ext>
                </a:extLst>
              </p:cNvPr>
              <p:cNvSpPr>
                <a:spLocks/>
              </p:cNvSpPr>
              <p:nvPr userDrawn="1"/>
            </p:nvSpPr>
            <p:spPr bwMode="auto">
              <a:xfrm>
                <a:off x="4033" y="71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9" name="Freeform 60">
                <a:extLst>
                  <a:ext uri="{FF2B5EF4-FFF2-40B4-BE49-F238E27FC236}">
                    <a16:creationId xmlns:a16="http://schemas.microsoft.com/office/drawing/2014/main" id="{DC66C25D-83C4-4A96-8C4D-09AF17BC464D}"/>
                  </a:ext>
                </a:extLst>
              </p:cNvPr>
              <p:cNvSpPr>
                <a:spLocks/>
              </p:cNvSpPr>
              <p:nvPr userDrawn="1"/>
            </p:nvSpPr>
            <p:spPr bwMode="auto">
              <a:xfrm>
                <a:off x="3714" y="1452"/>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0" name="Freeform 61">
                <a:extLst>
                  <a:ext uri="{FF2B5EF4-FFF2-40B4-BE49-F238E27FC236}">
                    <a16:creationId xmlns:a16="http://schemas.microsoft.com/office/drawing/2014/main" id="{3461FE91-12CF-4BC8-B3B6-5A7B10876A02}"/>
                  </a:ext>
                </a:extLst>
              </p:cNvPr>
              <p:cNvSpPr>
                <a:spLocks/>
              </p:cNvSpPr>
              <p:nvPr userDrawn="1"/>
            </p:nvSpPr>
            <p:spPr bwMode="auto">
              <a:xfrm>
                <a:off x="3699" y="1442"/>
                <a:ext cx="15" cy="10"/>
              </a:xfrm>
              <a:custGeom>
                <a:avLst/>
                <a:gdLst>
                  <a:gd name="T0" fmla="*/ 0 w 3"/>
                  <a:gd name="T1" fmla="*/ 2 h 2"/>
                  <a:gd name="T2" fmla="*/ 3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cubicBezTo>
                      <a:pt x="2" y="2"/>
                      <a:pt x="2" y="2"/>
                      <a:pt x="3" y="2"/>
                    </a:cubicBezTo>
                    <a:cubicBezTo>
                      <a:pt x="3" y="0"/>
                      <a:pt x="3" y="0"/>
                      <a:pt x="3"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1" name="Freeform 62">
                <a:extLst>
                  <a:ext uri="{FF2B5EF4-FFF2-40B4-BE49-F238E27FC236}">
                    <a16:creationId xmlns:a16="http://schemas.microsoft.com/office/drawing/2014/main" id="{0030076A-2270-4283-B1EB-A83BB1A35D5A}"/>
                  </a:ext>
                </a:extLst>
              </p:cNvPr>
              <p:cNvSpPr>
                <a:spLocks noEditPoints="1"/>
              </p:cNvSpPr>
              <p:nvPr userDrawn="1"/>
            </p:nvSpPr>
            <p:spPr bwMode="auto">
              <a:xfrm>
                <a:off x="3520" y="703"/>
                <a:ext cx="916" cy="759"/>
              </a:xfrm>
              <a:custGeom>
                <a:avLst/>
                <a:gdLst>
                  <a:gd name="T0" fmla="*/ 38 w 184"/>
                  <a:gd name="T1" fmla="*/ 64 h 152"/>
                  <a:gd name="T2" fmla="*/ 28 w 184"/>
                  <a:gd name="T3" fmla="*/ 71 h 152"/>
                  <a:gd name="T4" fmla="*/ 19 w 184"/>
                  <a:gd name="T5" fmla="*/ 75 h 152"/>
                  <a:gd name="T6" fmla="*/ 11 w 184"/>
                  <a:gd name="T7" fmla="*/ 83 h 152"/>
                  <a:gd name="T8" fmla="*/ 4 w 184"/>
                  <a:gd name="T9" fmla="*/ 100 h 152"/>
                  <a:gd name="T10" fmla="*/ 2 w 184"/>
                  <a:gd name="T11" fmla="*/ 118 h 152"/>
                  <a:gd name="T12" fmla="*/ 5 w 184"/>
                  <a:gd name="T13" fmla="*/ 120 h 152"/>
                  <a:gd name="T14" fmla="*/ 4 w 184"/>
                  <a:gd name="T15" fmla="*/ 128 h 152"/>
                  <a:gd name="T16" fmla="*/ 7 w 184"/>
                  <a:gd name="T17" fmla="*/ 133 h 152"/>
                  <a:gd name="T18" fmla="*/ 21 w 184"/>
                  <a:gd name="T19" fmla="*/ 143 h 152"/>
                  <a:gd name="T20" fmla="*/ 41 w 184"/>
                  <a:gd name="T21" fmla="*/ 146 h 152"/>
                  <a:gd name="T22" fmla="*/ 49 w 184"/>
                  <a:gd name="T23" fmla="*/ 151 h 152"/>
                  <a:gd name="T24" fmla="*/ 66 w 184"/>
                  <a:gd name="T25" fmla="*/ 151 h 152"/>
                  <a:gd name="T26" fmla="*/ 69 w 184"/>
                  <a:gd name="T27" fmla="*/ 152 h 152"/>
                  <a:gd name="T28" fmla="*/ 80 w 184"/>
                  <a:gd name="T29" fmla="*/ 148 h 152"/>
                  <a:gd name="T30" fmla="*/ 90 w 184"/>
                  <a:gd name="T31" fmla="*/ 138 h 152"/>
                  <a:gd name="T32" fmla="*/ 102 w 184"/>
                  <a:gd name="T33" fmla="*/ 138 h 152"/>
                  <a:gd name="T34" fmla="*/ 121 w 184"/>
                  <a:gd name="T35" fmla="*/ 146 h 152"/>
                  <a:gd name="T36" fmla="*/ 132 w 184"/>
                  <a:gd name="T37" fmla="*/ 147 h 152"/>
                  <a:gd name="T38" fmla="*/ 144 w 184"/>
                  <a:gd name="T39" fmla="*/ 147 h 152"/>
                  <a:gd name="T40" fmla="*/ 156 w 184"/>
                  <a:gd name="T41" fmla="*/ 142 h 152"/>
                  <a:gd name="T42" fmla="*/ 146 w 184"/>
                  <a:gd name="T43" fmla="*/ 144 h 152"/>
                  <a:gd name="T44" fmla="*/ 133 w 184"/>
                  <a:gd name="T45" fmla="*/ 142 h 152"/>
                  <a:gd name="T46" fmla="*/ 111 w 184"/>
                  <a:gd name="T47" fmla="*/ 135 h 152"/>
                  <a:gd name="T48" fmla="*/ 95 w 184"/>
                  <a:gd name="T49" fmla="*/ 131 h 152"/>
                  <a:gd name="T50" fmla="*/ 84 w 184"/>
                  <a:gd name="T51" fmla="*/ 138 h 152"/>
                  <a:gd name="T52" fmla="*/ 63 w 184"/>
                  <a:gd name="T53" fmla="*/ 143 h 152"/>
                  <a:gd name="T54" fmla="*/ 55 w 184"/>
                  <a:gd name="T55" fmla="*/ 144 h 152"/>
                  <a:gd name="T56" fmla="*/ 42 w 184"/>
                  <a:gd name="T57" fmla="*/ 143 h 152"/>
                  <a:gd name="T58" fmla="*/ 17 w 184"/>
                  <a:gd name="T59" fmla="*/ 133 h 152"/>
                  <a:gd name="T60" fmla="*/ 12 w 184"/>
                  <a:gd name="T61" fmla="*/ 124 h 152"/>
                  <a:gd name="T62" fmla="*/ 7 w 184"/>
                  <a:gd name="T63" fmla="*/ 105 h 152"/>
                  <a:gd name="T64" fmla="*/ 13 w 184"/>
                  <a:gd name="T65" fmla="*/ 89 h 152"/>
                  <a:gd name="T66" fmla="*/ 29 w 184"/>
                  <a:gd name="T67" fmla="*/ 80 h 152"/>
                  <a:gd name="T68" fmla="*/ 49 w 184"/>
                  <a:gd name="T69" fmla="*/ 64 h 152"/>
                  <a:gd name="T70" fmla="*/ 59 w 184"/>
                  <a:gd name="T71" fmla="*/ 44 h 152"/>
                  <a:gd name="T72" fmla="*/ 71 w 184"/>
                  <a:gd name="T73" fmla="*/ 20 h 152"/>
                  <a:gd name="T74" fmla="*/ 101 w 184"/>
                  <a:gd name="T75" fmla="*/ 8 h 152"/>
                  <a:gd name="T76" fmla="*/ 106 w 184"/>
                  <a:gd name="T77" fmla="*/ 10 h 152"/>
                  <a:gd name="T78" fmla="*/ 115 w 184"/>
                  <a:gd name="T79" fmla="*/ 11 h 152"/>
                  <a:gd name="T80" fmla="*/ 135 w 184"/>
                  <a:gd name="T81" fmla="*/ 35 h 152"/>
                  <a:gd name="T82" fmla="*/ 141 w 184"/>
                  <a:gd name="T83" fmla="*/ 48 h 152"/>
                  <a:gd name="T84" fmla="*/ 159 w 184"/>
                  <a:gd name="T85" fmla="*/ 73 h 152"/>
                  <a:gd name="T86" fmla="*/ 176 w 184"/>
                  <a:gd name="T87" fmla="*/ 81 h 152"/>
                  <a:gd name="T88" fmla="*/ 184 w 184"/>
                  <a:gd name="T89" fmla="*/ 85 h 152"/>
                  <a:gd name="T90" fmla="*/ 169 w 184"/>
                  <a:gd name="T91" fmla="*/ 71 h 152"/>
                  <a:gd name="T92" fmla="*/ 157 w 184"/>
                  <a:gd name="T93" fmla="*/ 62 h 152"/>
                  <a:gd name="T94" fmla="*/ 151 w 184"/>
                  <a:gd name="T95" fmla="*/ 48 h 152"/>
                  <a:gd name="T96" fmla="*/ 142 w 184"/>
                  <a:gd name="T97" fmla="*/ 34 h 152"/>
                  <a:gd name="T98" fmla="*/ 126 w 184"/>
                  <a:gd name="T99" fmla="*/ 16 h 152"/>
                  <a:gd name="T100" fmla="*/ 112 w 184"/>
                  <a:gd name="T101" fmla="*/ 4 h 152"/>
                  <a:gd name="T102" fmla="*/ 100 w 184"/>
                  <a:gd name="T103" fmla="*/ 4 h 152"/>
                  <a:gd name="T104" fmla="*/ 105 w 184"/>
                  <a:gd name="T105" fmla="*/ 2 h 152"/>
                  <a:gd name="T106" fmla="*/ 91 w 184"/>
                  <a:gd name="T107" fmla="*/ 3 h 152"/>
                  <a:gd name="T108" fmla="*/ 71 w 184"/>
                  <a:gd name="T109" fmla="*/ 15 h 152"/>
                  <a:gd name="T110" fmla="*/ 65 w 184"/>
                  <a:gd name="T111" fmla="*/ 21 h 152"/>
                  <a:gd name="T112" fmla="*/ 59 w 184"/>
                  <a:gd name="T113" fmla="*/ 26 h 152"/>
                  <a:gd name="T114" fmla="*/ 52 w 184"/>
                  <a:gd name="T115" fmla="*/ 41 h 152"/>
                  <a:gd name="T116" fmla="*/ 43 w 184"/>
                  <a:gd name="T117" fmla="*/ 58 h 152"/>
                  <a:gd name="T118" fmla="*/ 135 w 184"/>
                  <a:gd name="T119" fmla="*/ 144 h 152"/>
                  <a:gd name="T120" fmla="*/ 110 w 184"/>
                  <a:gd name="T121" fmla="*/ 1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52">
                    <a:moveTo>
                      <a:pt x="43" y="58"/>
                    </a:moveTo>
                    <a:cubicBezTo>
                      <a:pt x="42" y="59"/>
                      <a:pt x="42" y="59"/>
                      <a:pt x="42" y="59"/>
                    </a:cubicBezTo>
                    <a:cubicBezTo>
                      <a:pt x="42" y="56"/>
                      <a:pt x="43" y="55"/>
                      <a:pt x="42" y="56"/>
                    </a:cubicBezTo>
                    <a:cubicBezTo>
                      <a:pt x="42" y="57"/>
                      <a:pt x="41" y="59"/>
                      <a:pt x="40" y="60"/>
                    </a:cubicBezTo>
                    <a:cubicBezTo>
                      <a:pt x="39" y="62"/>
                      <a:pt x="38" y="63"/>
                      <a:pt x="39" y="64"/>
                    </a:cubicBezTo>
                    <a:cubicBezTo>
                      <a:pt x="37" y="65"/>
                      <a:pt x="37" y="65"/>
                      <a:pt x="37" y="65"/>
                    </a:cubicBezTo>
                    <a:cubicBezTo>
                      <a:pt x="38" y="64"/>
                      <a:pt x="38" y="64"/>
                      <a:pt x="38" y="64"/>
                    </a:cubicBezTo>
                    <a:cubicBezTo>
                      <a:pt x="35" y="65"/>
                      <a:pt x="38" y="67"/>
                      <a:pt x="35" y="68"/>
                    </a:cubicBezTo>
                    <a:cubicBezTo>
                      <a:pt x="34" y="69"/>
                      <a:pt x="33" y="69"/>
                      <a:pt x="34" y="68"/>
                    </a:cubicBezTo>
                    <a:cubicBezTo>
                      <a:pt x="34" y="68"/>
                      <a:pt x="33" y="69"/>
                      <a:pt x="33" y="69"/>
                    </a:cubicBezTo>
                    <a:cubicBezTo>
                      <a:pt x="33" y="69"/>
                      <a:pt x="32" y="70"/>
                      <a:pt x="32" y="70"/>
                    </a:cubicBezTo>
                    <a:cubicBezTo>
                      <a:pt x="31" y="70"/>
                      <a:pt x="31" y="70"/>
                      <a:pt x="32" y="69"/>
                    </a:cubicBezTo>
                    <a:cubicBezTo>
                      <a:pt x="32" y="69"/>
                      <a:pt x="31" y="70"/>
                      <a:pt x="30" y="70"/>
                    </a:cubicBezTo>
                    <a:cubicBezTo>
                      <a:pt x="29" y="71"/>
                      <a:pt x="28" y="71"/>
                      <a:pt x="28" y="71"/>
                    </a:cubicBezTo>
                    <a:cubicBezTo>
                      <a:pt x="28" y="71"/>
                      <a:pt x="28" y="71"/>
                      <a:pt x="28" y="71"/>
                    </a:cubicBezTo>
                    <a:cubicBezTo>
                      <a:pt x="27" y="72"/>
                      <a:pt x="26" y="73"/>
                      <a:pt x="26" y="74"/>
                    </a:cubicBezTo>
                    <a:cubicBezTo>
                      <a:pt x="25" y="74"/>
                      <a:pt x="26" y="73"/>
                      <a:pt x="26" y="73"/>
                    </a:cubicBezTo>
                    <a:cubicBezTo>
                      <a:pt x="26" y="73"/>
                      <a:pt x="25" y="73"/>
                      <a:pt x="25" y="74"/>
                    </a:cubicBezTo>
                    <a:cubicBezTo>
                      <a:pt x="24" y="74"/>
                      <a:pt x="24" y="75"/>
                      <a:pt x="24" y="75"/>
                    </a:cubicBezTo>
                    <a:cubicBezTo>
                      <a:pt x="23" y="75"/>
                      <a:pt x="24" y="73"/>
                      <a:pt x="26" y="72"/>
                    </a:cubicBezTo>
                    <a:cubicBezTo>
                      <a:pt x="23" y="71"/>
                      <a:pt x="24" y="74"/>
                      <a:pt x="19" y="75"/>
                    </a:cubicBezTo>
                    <a:cubicBezTo>
                      <a:pt x="19" y="75"/>
                      <a:pt x="21" y="74"/>
                      <a:pt x="21" y="74"/>
                    </a:cubicBezTo>
                    <a:cubicBezTo>
                      <a:pt x="19" y="73"/>
                      <a:pt x="17" y="75"/>
                      <a:pt x="15" y="76"/>
                    </a:cubicBezTo>
                    <a:cubicBezTo>
                      <a:pt x="15" y="76"/>
                      <a:pt x="21" y="74"/>
                      <a:pt x="19" y="76"/>
                    </a:cubicBezTo>
                    <a:cubicBezTo>
                      <a:pt x="18" y="77"/>
                      <a:pt x="17" y="77"/>
                      <a:pt x="16" y="79"/>
                    </a:cubicBezTo>
                    <a:cubicBezTo>
                      <a:pt x="15" y="78"/>
                      <a:pt x="14" y="79"/>
                      <a:pt x="13" y="80"/>
                    </a:cubicBezTo>
                    <a:cubicBezTo>
                      <a:pt x="12" y="79"/>
                      <a:pt x="12" y="79"/>
                      <a:pt x="12" y="79"/>
                    </a:cubicBezTo>
                    <a:cubicBezTo>
                      <a:pt x="11" y="81"/>
                      <a:pt x="11" y="82"/>
                      <a:pt x="11" y="83"/>
                    </a:cubicBezTo>
                    <a:cubicBezTo>
                      <a:pt x="9" y="85"/>
                      <a:pt x="8" y="84"/>
                      <a:pt x="7" y="84"/>
                    </a:cubicBezTo>
                    <a:cubicBezTo>
                      <a:pt x="5" y="88"/>
                      <a:pt x="10" y="83"/>
                      <a:pt x="8" y="87"/>
                    </a:cubicBezTo>
                    <a:cubicBezTo>
                      <a:pt x="6" y="89"/>
                      <a:pt x="5" y="92"/>
                      <a:pt x="4" y="95"/>
                    </a:cubicBezTo>
                    <a:cubicBezTo>
                      <a:pt x="3" y="97"/>
                      <a:pt x="4" y="94"/>
                      <a:pt x="3" y="95"/>
                    </a:cubicBezTo>
                    <a:cubicBezTo>
                      <a:pt x="3" y="97"/>
                      <a:pt x="3" y="97"/>
                      <a:pt x="3" y="97"/>
                    </a:cubicBezTo>
                    <a:cubicBezTo>
                      <a:pt x="3" y="98"/>
                      <a:pt x="3" y="97"/>
                      <a:pt x="3" y="97"/>
                    </a:cubicBezTo>
                    <a:cubicBezTo>
                      <a:pt x="3" y="99"/>
                      <a:pt x="4" y="98"/>
                      <a:pt x="4" y="100"/>
                    </a:cubicBezTo>
                    <a:cubicBezTo>
                      <a:pt x="4" y="101"/>
                      <a:pt x="3" y="102"/>
                      <a:pt x="3" y="103"/>
                    </a:cubicBezTo>
                    <a:cubicBezTo>
                      <a:pt x="2" y="104"/>
                      <a:pt x="2" y="105"/>
                      <a:pt x="2" y="105"/>
                    </a:cubicBezTo>
                    <a:cubicBezTo>
                      <a:pt x="1" y="106"/>
                      <a:pt x="1" y="107"/>
                      <a:pt x="2" y="108"/>
                    </a:cubicBezTo>
                    <a:cubicBezTo>
                      <a:pt x="1" y="109"/>
                      <a:pt x="1" y="107"/>
                      <a:pt x="0" y="108"/>
                    </a:cubicBezTo>
                    <a:cubicBezTo>
                      <a:pt x="1" y="112"/>
                      <a:pt x="1" y="111"/>
                      <a:pt x="2" y="115"/>
                    </a:cubicBezTo>
                    <a:cubicBezTo>
                      <a:pt x="2" y="115"/>
                      <a:pt x="2" y="115"/>
                      <a:pt x="2" y="116"/>
                    </a:cubicBezTo>
                    <a:cubicBezTo>
                      <a:pt x="2" y="117"/>
                      <a:pt x="2" y="118"/>
                      <a:pt x="2" y="118"/>
                    </a:cubicBezTo>
                    <a:cubicBezTo>
                      <a:pt x="2" y="115"/>
                      <a:pt x="4" y="118"/>
                      <a:pt x="5" y="120"/>
                    </a:cubicBezTo>
                    <a:cubicBezTo>
                      <a:pt x="5" y="119"/>
                      <a:pt x="6" y="118"/>
                      <a:pt x="6" y="118"/>
                    </a:cubicBezTo>
                    <a:cubicBezTo>
                      <a:pt x="6" y="118"/>
                      <a:pt x="7" y="121"/>
                      <a:pt x="7" y="121"/>
                    </a:cubicBezTo>
                    <a:cubicBezTo>
                      <a:pt x="7" y="122"/>
                      <a:pt x="6" y="122"/>
                      <a:pt x="6" y="121"/>
                    </a:cubicBezTo>
                    <a:cubicBezTo>
                      <a:pt x="6" y="121"/>
                      <a:pt x="6" y="121"/>
                      <a:pt x="6" y="122"/>
                    </a:cubicBezTo>
                    <a:cubicBezTo>
                      <a:pt x="6" y="123"/>
                      <a:pt x="5" y="123"/>
                      <a:pt x="5" y="122"/>
                    </a:cubicBezTo>
                    <a:cubicBezTo>
                      <a:pt x="5" y="121"/>
                      <a:pt x="5" y="121"/>
                      <a:pt x="5" y="120"/>
                    </a:cubicBezTo>
                    <a:cubicBezTo>
                      <a:pt x="4" y="120"/>
                      <a:pt x="3" y="119"/>
                      <a:pt x="2" y="119"/>
                    </a:cubicBezTo>
                    <a:cubicBezTo>
                      <a:pt x="3" y="119"/>
                      <a:pt x="3" y="120"/>
                      <a:pt x="3" y="120"/>
                    </a:cubicBezTo>
                    <a:cubicBezTo>
                      <a:pt x="3" y="120"/>
                      <a:pt x="3" y="120"/>
                      <a:pt x="3" y="120"/>
                    </a:cubicBezTo>
                    <a:cubicBezTo>
                      <a:pt x="2" y="120"/>
                      <a:pt x="3" y="121"/>
                      <a:pt x="3" y="121"/>
                    </a:cubicBezTo>
                    <a:cubicBezTo>
                      <a:pt x="2" y="122"/>
                      <a:pt x="2" y="122"/>
                      <a:pt x="2" y="122"/>
                    </a:cubicBezTo>
                    <a:cubicBezTo>
                      <a:pt x="3" y="123"/>
                      <a:pt x="3" y="123"/>
                      <a:pt x="3" y="123"/>
                    </a:cubicBezTo>
                    <a:cubicBezTo>
                      <a:pt x="4" y="128"/>
                      <a:pt x="4" y="128"/>
                      <a:pt x="4" y="128"/>
                    </a:cubicBezTo>
                    <a:cubicBezTo>
                      <a:pt x="5" y="129"/>
                      <a:pt x="7" y="130"/>
                      <a:pt x="8" y="131"/>
                    </a:cubicBezTo>
                    <a:cubicBezTo>
                      <a:pt x="10" y="133"/>
                      <a:pt x="12" y="134"/>
                      <a:pt x="14" y="135"/>
                    </a:cubicBezTo>
                    <a:cubicBezTo>
                      <a:pt x="12" y="135"/>
                      <a:pt x="13" y="136"/>
                      <a:pt x="12" y="137"/>
                    </a:cubicBezTo>
                    <a:cubicBezTo>
                      <a:pt x="12" y="136"/>
                      <a:pt x="11" y="135"/>
                      <a:pt x="10" y="135"/>
                    </a:cubicBezTo>
                    <a:cubicBezTo>
                      <a:pt x="9" y="134"/>
                      <a:pt x="7" y="133"/>
                      <a:pt x="7" y="131"/>
                    </a:cubicBezTo>
                    <a:cubicBezTo>
                      <a:pt x="8" y="133"/>
                      <a:pt x="7" y="133"/>
                      <a:pt x="7" y="133"/>
                    </a:cubicBezTo>
                    <a:cubicBezTo>
                      <a:pt x="7" y="133"/>
                      <a:pt x="7" y="133"/>
                      <a:pt x="7" y="133"/>
                    </a:cubicBezTo>
                    <a:cubicBezTo>
                      <a:pt x="8" y="134"/>
                      <a:pt x="8" y="134"/>
                      <a:pt x="9" y="134"/>
                    </a:cubicBezTo>
                    <a:cubicBezTo>
                      <a:pt x="10" y="135"/>
                      <a:pt x="11" y="136"/>
                      <a:pt x="11" y="136"/>
                    </a:cubicBezTo>
                    <a:cubicBezTo>
                      <a:pt x="10" y="137"/>
                      <a:pt x="11" y="138"/>
                      <a:pt x="12" y="139"/>
                    </a:cubicBezTo>
                    <a:cubicBezTo>
                      <a:pt x="12" y="137"/>
                      <a:pt x="16" y="140"/>
                      <a:pt x="18" y="141"/>
                    </a:cubicBezTo>
                    <a:cubicBezTo>
                      <a:pt x="18" y="142"/>
                      <a:pt x="17" y="142"/>
                      <a:pt x="15" y="140"/>
                    </a:cubicBezTo>
                    <a:cubicBezTo>
                      <a:pt x="15" y="142"/>
                      <a:pt x="17" y="142"/>
                      <a:pt x="18" y="142"/>
                    </a:cubicBezTo>
                    <a:cubicBezTo>
                      <a:pt x="19" y="142"/>
                      <a:pt x="20" y="142"/>
                      <a:pt x="21" y="143"/>
                    </a:cubicBezTo>
                    <a:cubicBezTo>
                      <a:pt x="20" y="143"/>
                      <a:pt x="20" y="142"/>
                      <a:pt x="20" y="142"/>
                    </a:cubicBezTo>
                    <a:cubicBezTo>
                      <a:pt x="21" y="143"/>
                      <a:pt x="24" y="145"/>
                      <a:pt x="23" y="145"/>
                    </a:cubicBezTo>
                    <a:cubicBezTo>
                      <a:pt x="23" y="145"/>
                      <a:pt x="23" y="145"/>
                      <a:pt x="23" y="145"/>
                    </a:cubicBezTo>
                    <a:cubicBezTo>
                      <a:pt x="26" y="147"/>
                      <a:pt x="34" y="149"/>
                      <a:pt x="35" y="147"/>
                    </a:cubicBezTo>
                    <a:cubicBezTo>
                      <a:pt x="35" y="147"/>
                      <a:pt x="34" y="149"/>
                      <a:pt x="34" y="149"/>
                    </a:cubicBezTo>
                    <a:cubicBezTo>
                      <a:pt x="34" y="149"/>
                      <a:pt x="36" y="148"/>
                      <a:pt x="38" y="147"/>
                    </a:cubicBezTo>
                    <a:cubicBezTo>
                      <a:pt x="39" y="147"/>
                      <a:pt x="40" y="146"/>
                      <a:pt x="41" y="146"/>
                    </a:cubicBezTo>
                    <a:cubicBezTo>
                      <a:pt x="41" y="146"/>
                      <a:pt x="42" y="145"/>
                      <a:pt x="42" y="145"/>
                    </a:cubicBezTo>
                    <a:cubicBezTo>
                      <a:pt x="41" y="147"/>
                      <a:pt x="43" y="150"/>
                      <a:pt x="40" y="150"/>
                    </a:cubicBezTo>
                    <a:cubicBezTo>
                      <a:pt x="41" y="151"/>
                      <a:pt x="42" y="151"/>
                      <a:pt x="44" y="151"/>
                    </a:cubicBezTo>
                    <a:cubicBezTo>
                      <a:pt x="43" y="151"/>
                      <a:pt x="42" y="149"/>
                      <a:pt x="43" y="149"/>
                    </a:cubicBezTo>
                    <a:cubicBezTo>
                      <a:pt x="46" y="150"/>
                      <a:pt x="45" y="150"/>
                      <a:pt x="48" y="151"/>
                    </a:cubicBezTo>
                    <a:cubicBezTo>
                      <a:pt x="47" y="151"/>
                      <a:pt x="48" y="149"/>
                      <a:pt x="50" y="149"/>
                    </a:cubicBezTo>
                    <a:cubicBezTo>
                      <a:pt x="49" y="149"/>
                      <a:pt x="50" y="151"/>
                      <a:pt x="49" y="151"/>
                    </a:cubicBezTo>
                    <a:cubicBezTo>
                      <a:pt x="49" y="151"/>
                      <a:pt x="50" y="151"/>
                      <a:pt x="51" y="151"/>
                    </a:cubicBezTo>
                    <a:cubicBezTo>
                      <a:pt x="52" y="150"/>
                      <a:pt x="53" y="150"/>
                      <a:pt x="53" y="150"/>
                    </a:cubicBezTo>
                    <a:cubicBezTo>
                      <a:pt x="52" y="150"/>
                      <a:pt x="53" y="151"/>
                      <a:pt x="54" y="152"/>
                    </a:cubicBezTo>
                    <a:cubicBezTo>
                      <a:pt x="53" y="151"/>
                      <a:pt x="57" y="152"/>
                      <a:pt x="58" y="152"/>
                    </a:cubicBezTo>
                    <a:cubicBezTo>
                      <a:pt x="56" y="151"/>
                      <a:pt x="56" y="151"/>
                      <a:pt x="56" y="151"/>
                    </a:cubicBezTo>
                    <a:cubicBezTo>
                      <a:pt x="61" y="151"/>
                      <a:pt x="61" y="148"/>
                      <a:pt x="65" y="148"/>
                    </a:cubicBezTo>
                    <a:cubicBezTo>
                      <a:pt x="64" y="149"/>
                      <a:pt x="64" y="151"/>
                      <a:pt x="66" y="151"/>
                    </a:cubicBezTo>
                    <a:cubicBezTo>
                      <a:pt x="67" y="150"/>
                      <a:pt x="70" y="145"/>
                      <a:pt x="73" y="143"/>
                    </a:cubicBezTo>
                    <a:cubicBezTo>
                      <a:pt x="74" y="144"/>
                      <a:pt x="74" y="144"/>
                      <a:pt x="74" y="144"/>
                    </a:cubicBezTo>
                    <a:cubicBezTo>
                      <a:pt x="74" y="144"/>
                      <a:pt x="74" y="144"/>
                      <a:pt x="75" y="143"/>
                    </a:cubicBezTo>
                    <a:cubicBezTo>
                      <a:pt x="75" y="143"/>
                      <a:pt x="76" y="142"/>
                      <a:pt x="76" y="142"/>
                    </a:cubicBezTo>
                    <a:cubicBezTo>
                      <a:pt x="75" y="145"/>
                      <a:pt x="71" y="149"/>
                      <a:pt x="68" y="151"/>
                    </a:cubicBezTo>
                    <a:cubicBezTo>
                      <a:pt x="70" y="151"/>
                      <a:pt x="69" y="151"/>
                      <a:pt x="71" y="151"/>
                    </a:cubicBezTo>
                    <a:cubicBezTo>
                      <a:pt x="72" y="151"/>
                      <a:pt x="70" y="152"/>
                      <a:pt x="69" y="152"/>
                    </a:cubicBezTo>
                    <a:cubicBezTo>
                      <a:pt x="69" y="152"/>
                      <a:pt x="71" y="152"/>
                      <a:pt x="72" y="152"/>
                    </a:cubicBezTo>
                    <a:cubicBezTo>
                      <a:pt x="74" y="152"/>
                      <a:pt x="75" y="151"/>
                      <a:pt x="75" y="151"/>
                    </a:cubicBezTo>
                    <a:cubicBezTo>
                      <a:pt x="75" y="150"/>
                      <a:pt x="79" y="149"/>
                      <a:pt x="79" y="148"/>
                    </a:cubicBezTo>
                    <a:cubicBezTo>
                      <a:pt x="79" y="148"/>
                      <a:pt x="77" y="149"/>
                      <a:pt x="76" y="149"/>
                    </a:cubicBezTo>
                    <a:cubicBezTo>
                      <a:pt x="74" y="150"/>
                      <a:pt x="73" y="151"/>
                      <a:pt x="73" y="151"/>
                    </a:cubicBezTo>
                    <a:cubicBezTo>
                      <a:pt x="72" y="150"/>
                      <a:pt x="76" y="147"/>
                      <a:pt x="79" y="146"/>
                    </a:cubicBezTo>
                    <a:cubicBezTo>
                      <a:pt x="81" y="146"/>
                      <a:pt x="79" y="148"/>
                      <a:pt x="80" y="148"/>
                    </a:cubicBezTo>
                    <a:cubicBezTo>
                      <a:pt x="80" y="148"/>
                      <a:pt x="83" y="146"/>
                      <a:pt x="83" y="146"/>
                    </a:cubicBezTo>
                    <a:cubicBezTo>
                      <a:pt x="82" y="147"/>
                      <a:pt x="82" y="147"/>
                      <a:pt x="82" y="147"/>
                    </a:cubicBezTo>
                    <a:cubicBezTo>
                      <a:pt x="84" y="147"/>
                      <a:pt x="85" y="145"/>
                      <a:pt x="88" y="144"/>
                    </a:cubicBezTo>
                    <a:cubicBezTo>
                      <a:pt x="88" y="144"/>
                      <a:pt x="89" y="144"/>
                      <a:pt x="90" y="144"/>
                    </a:cubicBezTo>
                    <a:cubicBezTo>
                      <a:pt x="90" y="144"/>
                      <a:pt x="91" y="144"/>
                      <a:pt x="91" y="144"/>
                    </a:cubicBezTo>
                    <a:cubicBezTo>
                      <a:pt x="89" y="143"/>
                      <a:pt x="86" y="140"/>
                      <a:pt x="87" y="138"/>
                    </a:cubicBezTo>
                    <a:cubicBezTo>
                      <a:pt x="87" y="138"/>
                      <a:pt x="88" y="138"/>
                      <a:pt x="90" y="138"/>
                    </a:cubicBezTo>
                    <a:cubicBezTo>
                      <a:pt x="91" y="138"/>
                      <a:pt x="93" y="137"/>
                      <a:pt x="93" y="138"/>
                    </a:cubicBezTo>
                    <a:cubicBezTo>
                      <a:pt x="95" y="138"/>
                      <a:pt x="92" y="141"/>
                      <a:pt x="94" y="141"/>
                    </a:cubicBezTo>
                    <a:cubicBezTo>
                      <a:pt x="93" y="141"/>
                      <a:pt x="94" y="140"/>
                      <a:pt x="94" y="140"/>
                    </a:cubicBezTo>
                    <a:cubicBezTo>
                      <a:pt x="95" y="140"/>
                      <a:pt x="94" y="141"/>
                      <a:pt x="96" y="141"/>
                    </a:cubicBezTo>
                    <a:cubicBezTo>
                      <a:pt x="96" y="139"/>
                      <a:pt x="100" y="140"/>
                      <a:pt x="97" y="139"/>
                    </a:cubicBezTo>
                    <a:cubicBezTo>
                      <a:pt x="99" y="139"/>
                      <a:pt x="98" y="139"/>
                      <a:pt x="100" y="140"/>
                    </a:cubicBezTo>
                    <a:cubicBezTo>
                      <a:pt x="100" y="139"/>
                      <a:pt x="101" y="138"/>
                      <a:pt x="102" y="138"/>
                    </a:cubicBezTo>
                    <a:cubicBezTo>
                      <a:pt x="103" y="137"/>
                      <a:pt x="104" y="137"/>
                      <a:pt x="105" y="137"/>
                    </a:cubicBezTo>
                    <a:cubicBezTo>
                      <a:pt x="105" y="137"/>
                      <a:pt x="105" y="138"/>
                      <a:pt x="105" y="138"/>
                    </a:cubicBezTo>
                    <a:cubicBezTo>
                      <a:pt x="109" y="140"/>
                      <a:pt x="111" y="141"/>
                      <a:pt x="114" y="143"/>
                    </a:cubicBezTo>
                    <a:cubicBezTo>
                      <a:pt x="114" y="143"/>
                      <a:pt x="116" y="144"/>
                      <a:pt x="115" y="145"/>
                    </a:cubicBezTo>
                    <a:cubicBezTo>
                      <a:pt x="116" y="145"/>
                      <a:pt x="116" y="144"/>
                      <a:pt x="118" y="145"/>
                    </a:cubicBezTo>
                    <a:cubicBezTo>
                      <a:pt x="119" y="147"/>
                      <a:pt x="115" y="144"/>
                      <a:pt x="116" y="146"/>
                    </a:cubicBezTo>
                    <a:cubicBezTo>
                      <a:pt x="117" y="145"/>
                      <a:pt x="119" y="146"/>
                      <a:pt x="121" y="146"/>
                    </a:cubicBezTo>
                    <a:cubicBezTo>
                      <a:pt x="121" y="145"/>
                      <a:pt x="118" y="145"/>
                      <a:pt x="116" y="144"/>
                    </a:cubicBezTo>
                    <a:cubicBezTo>
                      <a:pt x="116" y="143"/>
                      <a:pt x="120" y="143"/>
                      <a:pt x="124" y="143"/>
                    </a:cubicBezTo>
                    <a:cubicBezTo>
                      <a:pt x="127" y="144"/>
                      <a:pt x="125" y="145"/>
                      <a:pt x="125" y="144"/>
                    </a:cubicBezTo>
                    <a:cubicBezTo>
                      <a:pt x="131" y="146"/>
                      <a:pt x="131" y="143"/>
                      <a:pt x="135" y="145"/>
                    </a:cubicBezTo>
                    <a:cubicBezTo>
                      <a:pt x="137" y="146"/>
                      <a:pt x="135" y="147"/>
                      <a:pt x="135" y="148"/>
                    </a:cubicBezTo>
                    <a:cubicBezTo>
                      <a:pt x="133" y="148"/>
                      <a:pt x="131" y="146"/>
                      <a:pt x="130" y="146"/>
                    </a:cubicBezTo>
                    <a:cubicBezTo>
                      <a:pt x="132" y="147"/>
                      <a:pt x="132" y="147"/>
                      <a:pt x="132" y="147"/>
                    </a:cubicBezTo>
                    <a:cubicBezTo>
                      <a:pt x="131" y="147"/>
                      <a:pt x="129" y="147"/>
                      <a:pt x="128" y="147"/>
                    </a:cubicBezTo>
                    <a:cubicBezTo>
                      <a:pt x="129" y="147"/>
                      <a:pt x="131" y="148"/>
                      <a:pt x="134" y="148"/>
                    </a:cubicBezTo>
                    <a:cubicBezTo>
                      <a:pt x="136" y="149"/>
                      <a:pt x="137" y="149"/>
                      <a:pt x="139" y="149"/>
                    </a:cubicBezTo>
                    <a:cubicBezTo>
                      <a:pt x="140" y="149"/>
                      <a:pt x="142" y="149"/>
                      <a:pt x="143" y="149"/>
                    </a:cubicBezTo>
                    <a:cubicBezTo>
                      <a:pt x="144" y="149"/>
                      <a:pt x="145" y="148"/>
                      <a:pt x="144" y="148"/>
                    </a:cubicBezTo>
                    <a:cubicBezTo>
                      <a:pt x="143" y="148"/>
                      <a:pt x="143" y="148"/>
                      <a:pt x="143" y="148"/>
                    </a:cubicBezTo>
                    <a:cubicBezTo>
                      <a:pt x="142" y="147"/>
                      <a:pt x="146" y="147"/>
                      <a:pt x="144" y="147"/>
                    </a:cubicBezTo>
                    <a:cubicBezTo>
                      <a:pt x="146" y="146"/>
                      <a:pt x="148" y="145"/>
                      <a:pt x="151" y="145"/>
                    </a:cubicBezTo>
                    <a:cubicBezTo>
                      <a:pt x="151" y="146"/>
                      <a:pt x="151" y="146"/>
                      <a:pt x="151" y="146"/>
                    </a:cubicBezTo>
                    <a:cubicBezTo>
                      <a:pt x="151" y="146"/>
                      <a:pt x="149" y="146"/>
                      <a:pt x="149" y="146"/>
                    </a:cubicBezTo>
                    <a:cubicBezTo>
                      <a:pt x="150" y="146"/>
                      <a:pt x="153" y="147"/>
                      <a:pt x="154" y="146"/>
                    </a:cubicBezTo>
                    <a:cubicBezTo>
                      <a:pt x="152" y="145"/>
                      <a:pt x="152" y="145"/>
                      <a:pt x="152" y="145"/>
                    </a:cubicBezTo>
                    <a:cubicBezTo>
                      <a:pt x="154" y="144"/>
                      <a:pt x="156" y="143"/>
                      <a:pt x="158" y="143"/>
                    </a:cubicBezTo>
                    <a:cubicBezTo>
                      <a:pt x="157" y="142"/>
                      <a:pt x="158" y="143"/>
                      <a:pt x="156" y="142"/>
                    </a:cubicBezTo>
                    <a:cubicBezTo>
                      <a:pt x="158" y="144"/>
                      <a:pt x="150" y="143"/>
                      <a:pt x="153" y="144"/>
                    </a:cubicBezTo>
                    <a:cubicBezTo>
                      <a:pt x="151" y="143"/>
                      <a:pt x="150" y="144"/>
                      <a:pt x="147" y="143"/>
                    </a:cubicBezTo>
                    <a:cubicBezTo>
                      <a:pt x="147" y="143"/>
                      <a:pt x="148" y="143"/>
                      <a:pt x="146" y="143"/>
                    </a:cubicBezTo>
                    <a:cubicBezTo>
                      <a:pt x="146" y="143"/>
                      <a:pt x="146" y="143"/>
                      <a:pt x="146" y="144"/>
                    </a:cubicBezTo>
                    <a:cubicBezTo>
                      <a:pt x="146" y="144"/>
                      <a:pt x="146" y="144"/>
                      <a:pt x="146" y="144"/>
                    </a:cubicBezTo>
                    <a:cubicBezTo>
                      <a:pt x="146" y="144"/>
                      <a:pt x="146" y="144"/>
                      <a:pt x="146" y="144"/>
                    </a:cubicBezTo>
                    <a:cubicBezTo>
                      <a:pt x="146" y="144"/>
                      <a:pt x="146" y="144"/>
                      <a:pt x="146" y="144"/>
                    </a:cubicBezTo>
                    <a:cubicBezTo>
                      <a:pt x="146" y="144"/>
                      <a:pt x="147" y="144"/>
                      <a:pt x="147" y="144"/>
                    </a:cubicBezTo>
                    <a:cubicBezTo>
                      <a:pt x="146" y="145"/>
                      <a:pt x="143" y="145"/>
                      <a:pt x="142" y="145"/>
                    </a:cubicBezTo>
                    <a:cubicBezTo>
                      <a:pt x="140" y="145"/>
                      <a:pt x="142" y="145"/>
                      <a:pt x="141" y="145"/>
                    </a:cubicBezTo>
                    <a:cubicBezTo>
                      <a:pt x="140" y="145"/>
                      <a:pt x="140" y="145"/>
                      <a:pt x="140" y="145"/>
                    </a:cubicBezTo>
                    <a:cubicBezTo>
                      <a:pt x="140" y="144"/>
                      <a:pt x="137" y="144"/>
                      <a:pt x="140" y="143"/>
                    </a:cubicBezTo>
                    <a:cubicBezTo>
                      <a:pt x="137" y="143"/>
                      <a:pt x="137" y="143"/>
                      <a:pt x="137" y="143"/>
                    </a:cubicBezTo>
                    <a:cubicBezTo>
                      <a:pt x="136" y="143"/>
                      <a:pt x="134" y="142"/>
                      <a:pt x="133" y="142"/>
                    </a:cubicBezTo>
                    <a:cubicBezTo>
                      <a:pt x="132" y="142"/>
                      <a:pt x="130" y="143"/>
                      <a:pt x="131" y="142"/>
                    </a:cubicBezTo>
                    <a:cubicBezTo>
                      <a:pt x="131" y="142"/>
                      <a:pt x="130" y="142"/>
                      <a:pt x="129" y="142"/>
                    </a:cubicBezTo>
                    <a:cubicBezTo>
                      <a:pt x="128" y="142"/>
                      <a:pt x="127" y="142"/>
                      <a:pt x="127" y="142"/>
                    </a:cubicBezTo>
                    <a:cubicBezTo>
                      <a:pt x="127" y="142"/>
                      <a:pt x="127" y="142"/>
                      <a:pt x="127" y="142"/>
                    </a:cubicBezTo>
                    <a:cubicBezTo>
                      <a:pt x="124" y="141"/>
                      <a:pt x="119" y="141"/>
                      <a:pt x="116" y="138"/>
                    </a:cubicBezTo>
                    <a:cubicBezTo>
                      <a:pt x="115" y="137"/>
                      <a:pt x="115" y="137"/>
                      <a:pt x="114" y="137"/>
                    </a:cubicBezTo>
                    <a:cubicBezTo>
                      <a:pt x="113" y="137"/>
                      <a:pt x="112" y="136"/>
                      <a:pt x="111" y="135"/>
                    </a:cubicBezTo>
                    <a:cubicBezTo>
                      <a:pt x="111" y="135"/>
                      <a:pt x="111" y="135"/>
                      <a:pt x="111" y="135"/>
                    </a:cubicBezTo>
                    <a:cubicBezTo>
                      <a:pt x="110" y="134"/>
                      <a:pt x="109" y="134"/>
                      <a:pt x="107" y="133"/>
                    </a:cubicBezTo>
                    <a:cubicBezTo>
                      <a:pt x="106" y="133"/>
                      <a:pt x="105" y="132"/>
                      <a:pt x="104" y="133"/>
                    </a:cubicBezTo>
                    <a:cubicBezTo>
                      <a:pt x="104" y="132"/>
                      <a:pt x="103" y="131"/>
                      <a:pt x="102" y="131"/>
                    </a:cubicBezTo>
                    <a:cubicBezTo>
                      <a:pt x="102" y="131"/>
                      <a:pt x="101" y="131"/>
                      <a:pt x="100" y="131"/>
                    </a:cubicBezTo>
                    <a:cubicBezTo>
                      <a:pt x="100" y="131"/>
                      <a:pt x="99" y="131"/>
                      <a:pt x="98" y="131"/>
                    </a:cubicBezTo>
                    <a:cubicBezTo>
                      <a:pt x="97" y="131"/>
                      <a:pt x="96" y="131"/>
                      <a:pt x="95" y="131"/>
                    </a:cubicBezTo>
                    <a:cubicBezTo>
                      <a:pt x="95" y="132"/>
                      <a:pt x="94" y="132"/>
                      <a:pt x="93" y="132"/>
                    </a:cubicBezTo>
                    <a:cubicBezTo>
                      <a:pt x="92" y="132"/>
                      <a:pt x="91" y="133"/>
                      <a:pt x="90" y="133"/>
                    </a:cubicBezTo>
                    <a:cubicBezTo>
                      <a:pt x="90" y="134"/>
                      <a:pt x="90" y="134"/>
                      <a:pt x="90" y="134"/>
                    </a:cubicBezTo>
                    <a:cubicBezTo>
                      <a:pt x="89" y="134"/>
                      <a:pt x="88" y="135"/>
                      <a:pt x="87" y="135"/>
                    </a:cubicBezTo>
                    <a:cubicBezTo>
                      <a:pt x="86" y="136"/>
                      <a:pt x="86" y="136"/>
                      <a:pt x="85" y="136"/>
                    </a:cubicBezTo>
                    <a:cubicBezTo>
                      <a:pt x="85" y="137"/>
                      <a:pt x="84" y="137"/>
                      <a:pt x="84" y="137"/>
                    </a:cubicBezTo>
                    <a:cubicBezTo>
                      <a:pt x="84" y="138"/>
                      <a:pt x="84" y="138"/>
                      <a:pt x="84" y="138"/>
                    </a:cubicBezTo>
                    <a:cubicBezTo>
                      <a:pt x="83" y="140"/>
                      <a:pt x="79" y="140"/>
                      <a:pt x="76" y="141"/>
                    </a:cubicBezTo>
                    <a:cubicBezTo>
                      <a:pt x="76" y="141"/>
                      <a:pt x="77" y="140"/>
                      <a:pt x="78" y="140"/>
                    </a:cubicBezTo>
                    <a:cubicBezTo>
                      <a:pt x="74" y="140"/>
                      <a:pt x="70" y="144"/>
                      <a:pt x="66" y="143"/>
                    </a:cubicBezTo>
                    <a:cubicBezTo>
                      <a:pt x="65" y="144"/>
                      <a:pt x="65" y="144"/>
                      <a:pt x="64" y="144"/>
                    </a:cubicBezTo>
                    <a:cubicBezTo>
                      <a:pt x="64" y="144"/>
                      <a:pt x="64" y="144"/>
                      <a:pt x="64" y="144"/>
                    </a:cubicBezTo>
                    <a:cubicBezTo>
                      <a:pt x="64" y="144"/>
                      <a:pt x="64" y="144"/>
                      <a:pt x="64" y="144"/>
                    </a:cubicBezTo>
                    <a:cubicBezTo>
                      <a:pt x="63" y="144"/>
                      <a:pt x="63" y="143"/>
                      <a:pt x="63" y="143"/>
                    </a:cubicBezTo>
                    <a:cubicBezTo>
                      <a:pt x="63" y="144"/>
                      <a:pt x="63" y="144"/>
                      <a:pt x="64" y="144"/>
                    </a:cubicBezTo>
                    <a:cubicBezTo>
                      <a:pt x="63" y="144"/>
                      <a:pt x="62" y="144"/>
                      <a:pt x="61" y="144"/>
                    </a:cubicBezTo>
                    <a:cubicBezTo>
                      <a:pt x="60" y="143"/>
                      <a:pt x="60" y="143"/>
                      <a:pt x="60" y="143"/>
                    </a:cubicBezTo>
                    <a:cubicBezTo>
                      <a:pt x="60" y="143"/>
                      <a:pt x="60" y="143"/>
                      <a:pt x="60" y="143"/>
                    </a:cubicBezTo>
                    <a:cubicBezTo>
                      <a:pt x="59" y="143"/>
                      <a:pt x="59" y="144"/>
                      <a:pt x="60" y="144"/>
                    </a:cubicBezTo>
                    <a:cubicBezTo>
                      <a:pt x="59" y="144"/>
                      <a:pt x="59" y="145"/>
                      <a:pt x="59" y="145"/>
                    </a:cubicBezTo>
                    <a:cubicBezTo>
                      <a:pt x="58" y="143"/>
                      <a:pt x="56" y="145"/>
                      <a:pt x="55" y="144"/>
                    </a:cubicBezTo>
                    <a:cubicBezTo>
                      <a:pt x="54" y="144"/>
                      <a:pt x="53" y="144"/>
                      <a:pt x="52" y="145"/>
                    </a:cubicBezTo>
                    <a:cubicBezTo>
                      <a:pt x="50" y="145"/>
                      <a:pt x="49" y="145"/>
                      <a:pt x="49" y="146"/>
                    </a:cubicBezTo>
                    <a:cubicBezTo>
                      <a:pt x="49" y="145"/>
                      <a:pt x="48" y="145"/>
                      <a:pt x="49" y="145"/>
                    </a:cubicBezTo>
                    <a:cubicBezTo>
                      <a:pt x="48" y="145"/>
                      <a:pt x="47" y="145"/>
                      <a:pt x="45" y="145"/>
                    </a:cubicBezTo>
                    <a:cubicBezTo>
                      <a:pt x="45" y="144"/>
                      <a:pt x="45" y="144"/>
                      <a:pt x="45" y="144"/>
                    </a:cubicBezTo>
                    <a:cubicBezTo>
                      <a:pt x="42" y="145"/>
                      <a:pt x="42" y="145"/>
                      <a:pt x="42" y="145"/>
                    </a:cubicBezTo>
                    <a:cubicBezTo>
                      <a:pt x="41" y="144"/>
                      <a:pt x="40" y="144"/>
                      <a:pt x="42" y="143"/>
                    </a:cubicBezTo>
                    <a:cubicBezTo>
                      <a:pt x="38" y="144"/>
                      <a:pt x="39" y="143"/>
                      <a:pt x="35" y="144"/>
                    </a:cubicBezTo>
                    <a:cubicBezTo>
                      <a:pt x="36" y="143"/>
                      <a:pt x="36" y="143"/>
                      <a:pt x="36" y="143"/>
                    </a:cubicBezTo>
                    <a:cubicBezTo>
                      <a:pt x="35" y="143"/>
                      <a:pt x="33" y="143"/>
                      <a:pt x="32" y="143"/>
                    </a:cubicBezTo>
                    <a:cubicBezTo>
                      <a:pt x="32" y="142"/>
                      <a:pt x="31" y="141"/>
                      <a:pt x="29" y="141"/>
                    </a:cubicBezTo>
                    <a:cubicBezTo>
                      <a:pt x="28" y="140"/>
                      <a:pt x="26" y="140"/>
                      <a:pt x="25" y="139"/>
                    </a:cubicBezTo>
                    <a:cubicBezTo>
                      <a:pt x="23" y="138"/>
                      <a:pt x="22" y="137"/>
                      <a:pt x="20" y="136"/>
                    </a:cubicBezTo>
                    <a:cubicBezTo>
                      <a:pt x="19" y="135"/>
                      <a:pt x="18" y="134"/>
                      <a:pt x="17" y="133"/>
                    </a:cubicBezTo>
                    <a:cubicBezTo>
                      <a:pt x="16" y="135"/>
                      <a:pt x="16" y="130"/>
                      <a:pt x="14" y="131"/>
                    </a:cubicBezTo>
                    <a:cubicBezTo>
                      <a:pt x="14" y="130"/>
                      <a:pt x="14" y="129"/>
                      <a:pt x="15" y="130"/>
                    </a:cubicBezTo>
                    <a:cubicBezTo>
                      <a:pt x="14" y="129"/>
                      <a:pt x="13" y="128"/>
                      <a:pt x="13" y="127"/>
                    </a:cubicBezTo>
                    <a:cubicBezTo>
                      <a:pt x="12" y="126"/>
                      <a:pt x="12" y="125"/>
                      <a:pt x="11" y="125"/>
                    </a:cubicBezTo>
                    <a:cubicBezTo>
                      <a:pt x="11" y="124"/>
                      <a:pt x="12" y="125"/>
                      <a:pt x="12" y="124"/>
                    </a:cubicBezTo>
                    <a:cubicBezTo>
                      <a:pt x="12" y="124"/>
                      <a:pt x="11" y="124"/>
                      <a:pt x="11" y="123"/>
                    </a:cubicBezTo>
                    <a:cubicBezTo>
                      <a:pt x="11" y="123"/>
                      <a:pt x="12" y="124"/>
                      <a:pt x="12" y="124"/>
                    </a:cubicBezTo>
                    <a:cubicBezTo>
                      <a:pt x="11" y="121"/>
                      <a:pt x="9" y="121"/>
                      <a:pt x="8" y="122"/>
                    </a:cubicBezTo>
                    <a:cubicBezTo>
                      <a:pt x="8" y="120"/>
                      <a:pt x="8" y="119"/>
                      <a:pt x="7" y="118"/>
                    </a:cubicBezTo>
                    <a:cubicBezTo>
                      <a:pt x="7" y="117"/>
                      <a:pt x="7" y="116"/>
                      <a:pt x="8" y="118"/>
                    </a:cubicBezTo>
                    <a:cubicBezTo>
                      <a:pt x="8" y="117"/>
                      <a:pt x="8" y="112"/>
                      <a:pt x="7" y="111"/>
                    </a:cubicBezTo>
                    <a:cubicBezTo>
                      <a:pt x="7" y="111"/>
                      <a:pt x="7" y="110"/>
                      <a:pt x="7" y="109"/>
                    </a:cubicBezTo>
                    <a:cubicBezTo>
                      <a:pt x="7" y="107"/>
                      <a:pt x="7" y="107"/>
                      <a:pt x="8" y="104"/>
                    </a:cubicBezTo>
                    <a:cubicBezTo>
                      <a:pt x="7" y="105"/>
                      <a:pt x="7" y="105"/>
                      <a:pt x="7" y="105"/>
                    </a:cubicBezTo>
                    <a:cubicBezTo>
                      <a:pt x="6" y="104"/>
                      <a:pt x="8" y="103"/>
                      <a:pt x="8" y="101"/>
                    </a:cubicBezTo>
                    <a:cubicBezTo>
                      <a:pt x="8" y="101"/>
                      <a:pt x="8" y="101"/>
                      <a:pt x="8" y="101"/>
                    </a:cubicBezTo>
                    <a:cubicBezTo>
                      <a:pt x="11" y="96"/>
                      <a:pt x="8" y="98"/>
                      <a:pt x="11" y="95"/>
                    </a:cubicBezTo>
                    <a:cubicBezTo>
                      <a:pt x="10" y="94"/>
                      <a:pt x="10" y="94"/>
                      <a:pt x="10" y="94"/>
                    </a:cubicBezTo>
                    <a:cubicBezTo>
                      <a:pt x="10" y="94"/>
                      <a:pt x="10" y="93"/>
                      <a:pt x="11" y="92"/>
                    </a:cubicBezTo>
                    <a:cubicBezTo>
                      <a:pt x="13" y="91"/>
                      <a:pt x="14" y="90"/>
                      <a:pt x="14" y="89"/>
                    </a:cubicBezTo>
                    <a:cubicBezTo>
                      <a:pt x="14" y="89"/>
                      <a:pt x="13" y="89"/>
                      <a:pt x="13" y="89"/>
                    </a:cubicBezTo>
                    <a:cubicBezTo>
                      <a:pt x="13" y="88"/>
                      <a:pt x="15" y="88"/>
                      <a:pt x="16" y="88"/>
                    </a:cubicBezTo>
                    <a:cubicBezTo>
                      <a:pt x="17" y="87"/>
                      <a:pt x="18" y="87"/>
                      <a:pt x="19" y="87"/>
                    </a:cubicBezTo>
                    <a:cubicBezTo>
                      <a:pt x="19" y="87"/>
                      <a:pt x="19" y="87"/>
                      <a:pt x="19" y="88"/>
                    </a:cubicBezTo>
                    <a:cubicBezTo>
                      <a:pt x="22" y="86"/>
                      <a:pt x="18" y="87"/>
                      <a:pt x="20" y="85"/>
                    </a:cubicBezTo>
                    <a:cubicBezTo>
                      <a:pt x="21" y="85"/>
                      <a:pt x="21" y="86"/>
                      <a:pt x="22" y="85"/>
                    </a:cubicBezTo>
                    <a:cubicBezTo>
                      <a:pt x="23" y="85"/>
                      <a:pt x="23" y="84"/>
                      <a:pt x="24" y="83"/>
                    </a:cubicBezTo>
                    <a:cubicBezTo>
                      <a:pt x="26" y="82"/>
                      <a:pt x="27" y="80"/>
                      <a:pt x="29" y="80"/>
                    </a:cubicBezTo>
                    <a:cubicBezTo>
                      <a:pt x="28" y="80"/>
                      <a:pt x="27" y="80"/>
                      <a:pt x="28" y="79"/>
                    </a:cubicBezTo>
                    <a:cubicBezTo>
                      <a:pt x="30" y="78"/>
                      <a:pt x="34" y="78"/>
                      <a:pt x="35" y="76"/>
                    </a:cubicBezTo>
                    <a:cubicBezTo>
                      <a:pt x="36" y="76"/>
                      <a:pt x="36" y="76"/>
                      <a:pt x="36" y="76"/>
                    </a:cubicBezTo>
                    <a:cubicBezTo>
                      <a:pt x="37" y="75"/>
                      <a:pt x="38" y="75"/>
                      <a:pt x="39" y="74"/>
                    </a:cubicBezTo>
                    <a:cubicBezTo>
                      <a:pt x="40" y="73"/>
                      <a:pt x="41" y="72"/>
                      <a:pt x="41" y="71"/>
                    </a:cubicBezTo>
                    <a:cubicBezTo>
                      <a:pt x="43" y="72"/>
                      <a:pt x="45" y="69"/>
                      <a:pt x="46" y="67"/>
                    </a:cubicBezTo>
                    <a:cubicBezTo>
                      <a:pt x="47" y="65"/>
                      <a:pt x="48" y="63"/>
                      <a:pt x="49" y="64"/>
                    </a:cubicBezTo>
                    <a:cubicBezTo>
                      <a:pt x="49" y="64"/>
                      <a:pt x="50" y="62"/>
                      <a:pt x="51" y="61"/>
                    </a:cubicBezTo>
                    <a:cubicBezTo>
                      <a:pt x="52" y="60"/>
                      <a:pt x="52" y="59"/>
                      <a:pt x="52" y="59"/>
                    </a:cubicBezTo>
                    <a:cubicBezTo>
                      <a:pt x="52" y="59"/>
                      <a:pt x="52" y="59"/>
                      <a:pt x="52" y="59"/>
                    </a:cubicBezTo>
                    <a:cubicBezTo>
                      <a:pt x="54" y="56"/>
                      <a:pt x="54" y="55"/>
                      <a:pt x="54" y="54"/>
                    </a:cubicBezTo>
                    <a:cubicBezTo>
                      <a:pt x="55" y="53"/>
                      <a:pt x="55" y="54"/>
                      <a:pt x="55" y="54"/>
                    </a:cubicBezTo>
                    <a:cubicBezTo>
                      <a:pt x="58" y="49"/>
                      <a:pt x="58" y="49"/>
                      <a:pt x="58" y="44"/>
                    </a:cubicBezTo>
                    <a:cubicBezTo>
                      <a:pt x="59" y="44"/>
                      <a:pt x="59" y="44"/>
                      <a:pt x="59" y="44"/>
                    </a:cubicBezTo>
                    <a:cubicBezTo>
                      <a:pt x="59" y="44"/>
                      <a:pt x="59" y="43"/>
                      <a:pt x="59" y="43"/>
                    </a:cubicBezTo>
                    <a:cubicBezTo>
                      <a:pt x="60" y="42"/>
                      <a:pt x="63" y="38"/>
                      <a:pt x="64" y="35"/>
                    </a:cubicBezTo>
                    <a:cubicBezTo>
                      <a:pt x="64" y="35"/>
                      <a:pt x="65" y="35"/>
                      <a:pt x="64" y="35"/>
                    </a:cubicBezTo>
                    <a:cubicBezTo>
                      <a:pt x="66" y="30"/>
                      <a:pt x="73" y="27"/>
                      <a:pt x="72" y="23"/>
                    </a:cubicBezTo>
                    <a:cubicBezTo>
                      <a:pt x="72" y="23"/>
                      <a:pt x="72" y="22"/>
                      <a:pt x="73" y="22"/>
                    </a:cubicBezTo>
                    <a:cubicBezTo>
                      <a:pt x="73" y="21"/>
                      <a:pt x="74" y="20"/>
                      <a:pt x="74" y="20"/>
                    </a:cubicBezTo>
                    <a:cubicBezTo>
                      <a:pt x="70" y="23"/>
                      <a:pt x="73" y="19"/>
                      <a:pt x="71" y="20"/>
                    </a:cubicBezTo>
                    <a:cubicBezTo>
                      <a:pt x="72" y="18"/>
                      <a:pt x="75" y="17"/>
                      <a:pt x="74" y="19"/>
                    </a:cubicBezTo>
                    <a:cubicBezTo>
                      <a:pt x="74" y="19"/>
                      <a:pt x="74" y="19"/>
                      <a:pt x="74" y="19"/>
                    </a:cubicBezTo>
                    <a:cubicBezTo>
                      <a:pt x="74" y="20"/>
                      <a:pt x="75" y="19"/>
                      <a:pt x="76" y="18"/>
                    </a:cubicBezTo>
                    <a:cubicBezTo>
                      <a:pt x="77" y="17"/>
                      <a:pt x="78" y="16"/>
                      <a:pt x="79" y="17"/>
                    </a:cubicBezTo>
                    <a:cubicBezTo>
                      <a:pt x="85" y="11"/>
                      <a:pt x="93" y="9"/>
                      <a:pt x="100" y="9"/>
                    </a:cubicBezTo>
                    <a:cubicBezTo>
                      <a:pt x="100" y="8"/>
                      <a:pt x="100" y="8"/>
                      <a:pt x="100" y="8"/>
                    </a:cubicBezTo>
                    <a:cubicBezTo>
                      <a:pt x="100" y="8"/>
                      <a:pt x="100" y="8"/>
                      <a:pt x="101" y="8"/>
                    </a:cubicBezTo>
                    <a:cubicBezTo>
                      <a:pt x="102" y="8"/>
                      <a:pt x="102" y="8"/>
                      <a:pt x="102" y="8"/>
                    </a:cubicBezTo>
                    <a:cubicBezTo>
                      <a:pt x="103" y="9"/>
                      <a:pt x="103" y="9"/>
                      <a:pt x="101" y="9"/>
                    </a:cubicBezTo>
                    <a:cubicBezTo>
                      <a:pt x="102" y="10"/>
                      <a:pt x="102" y="9"/>
                      <a:pt x="103" y="9"/>
                    </a:cubicBezTo>
                    <a:cubicBezTo>
                      <a:pt x="103" y="9"/>
                      <a:pt x="103" y="9"/>
                      <a:pt x="103" y="9"/>
                    </a:cubicBezTo>
                    <a:cubicBezTo>
                      <a:pt x="104" y="9"/>
                      <a:pt x="105" y="9"/>
                      <a:pt x="105" y="9"/>
                    </a:cubicBezTo>
                    <a:cubicBezTo>
                      <a:pt x="108" y="10"/>
                      <a:pt x="103" y="10"/>
                      <a:pt x="104" y="10"/>
                    </a:cubicBezTo>
                    <a:cubicBezTo>
                      <a:pt x="106" y="10"/>
                      <a:pt x="106" y="10"/>
                      <a:pt x="106" y="10"/>
                    </a:cubicBezTo>
                    <a:cubicBezTo>
                      <a:pt x="105" y="10"/>
                      <a:pt x="105" y="10"/>
                      <a:pt x="105" y="10"/>
                    </a:cubicBezTo>
                    <a:cubicBezTo>
                      <a:pt x="107" y="10"/>
                      <a:pt x="107" y="9"/>
                      <a:pt x="109" y="10"/>
                    </a:cubicBezTo>
                    <a:cubicBezTo>
                      <a:pt x="110" y="11"/>
                      <a:pt x="109" y="11"/>
                      <a:pt x="110" y="11"/>
                    </a:cubicBezTo>
                    <a:cubicBezTo>
                      <a:pt x="110" y="11"/>
                      <a:pt x="110" y="12"/>
                      <a:pt x="111" y="12"/>
                    </a:cubicBezTo>
                    <a:cubicBezTo>
                      <a:pt x="114" y="13"/>
                      <a:pt x="114" y="13"/>
                      <a:pt x="114" y="13"/>
                    </a:cubicBezTo>
                    <a:cubicBezTo>
                      <a:pt x="113" y="12"/>
                      <a:pt x="113" y="12"/>
                      <a:pt x="113" y="12"/>
                    </a:cubicBezTo>
                    <a:cubicBezTo>
                      <a:pt x="114" y="12"/>
                      <a:pt x="116" y="13"/>
                      <a:pt x="115" y="11"/>
                    </a:cubicBezTo>
                    <a:cubicBezTo>
                      <a:pt x="115" y="12"/>
                      <a:pt x="116" y="13"/>
                      <a:pt x="117" y="14"/>
                    </a:cubicBezTo>
                    <a:cubicBezTo>
                      <a:pt x="118" y="15"/>
                      <a:pt x="119" y="15"/>
                      <a:pt x="121" y="16"/>
                    </a:cubicBezTo>
                    <a:cubicBezTo>
                      <a:pt x="123" y="19"/>
                      <a:pt x="125" y="20"/>
                      <a:pt x="125" y="21"/>
                    </a:cubicBezTo>
                    <a:cubicBezTo>
                      <a:pt x="127" y="22"/>
                      <a:pt x="129" y="24"/>
                      <a:pt x="131" y="26"/>
                    </a:cubicBezTo>
                    <a:cubicBezTo>
                      <a:pt x="130" y="26"/>
                      <a:pt x="131" y="24"/>
                      <a:pt x="132" y="27"/>
                    </a:cubicBezTo>
                    <a:cubicBezTo>
                      <a:pt x="130" y="27"/>
                      <a:pt x="134" y="31"/>
                      <a:pt x="133" y="33"/>
                    </a:cubicBezTo>
                    <a:cubicBezTo>
                      <a:pt x="133" y="32"/>
                      <a:pt x="135" y="34"/>
                      <a:pt x="135" y="35"/>
                    </a:cubicBezTo>
                    <a:cubicBezTo>
                      <a:pt x="136" y="36"/>
                      <a:pt x="137" y="37"/>
                      <a:pt x="137" y="36"/>
                    </a:cubicBezTo>
                    <a:cubicBezTo>
                      <a:pt x="138" y="38"/>
                      <a:pt x="136" y="36"/>
                      <a:pt x="137" y="38"/>
                    </a:cubicBezTo>
                    <a:cubicBezTo>
                      <a:pt x="138" y="39"/>
                      <a:pt x="139" y="42"/>
                      <a:pt x="140" y="44"/>
                    </a:cubicBezTo>
                    <a:cubicBezTo>
                      <a:pt x="140" y="44"/>
                      <a:pt x="140" y="44"/>
                      <a:pt x="140" y="44"/>
                    </a:cubicBezTo>
                    <a:cubicBezTo>
                      <a:pt x="140" y="44"/>
                      <a:pt x="140" y="44"/>
                      <a:pt x="140" y="44"/>
                    </a:cubicBezTo>
                    <a:cubicBezTo>
                      <a:pt x="141" y="46"/>
                      <a:pt x="141" y="46"/>
                      <a:pt x="141" y="46"/>
                    </a:cubicBezTo>
                    <a:cubicBezTo>
                      <a:pt x="141" y="46"/>
                      <a:pt x="141" y="47"/>
                      <a:pt x="141" y="48"/>
                    </a:cubicBezTo>
                    <a:cubicBezTo>
                      <a:pt x="142" y="50"/>
                      <a:pt x="142" y="51"/>
                      <a:pt x="143" y="53"/>
                    </a:cubicBezTo>
                    <a:cubicBezTo>
                      <a:pt x="144" y="53"/>
                      <a:pt x="144" y="52"/>
                      <a:pt x="145" y="52"/>
                    </a:cubicBezTo>
                    <a:cubicBezTo>
                      <a:pt x="145" y="52"/>
                      <a:pt x="145" y="53"/>
                      <a:pt x="145" y="54"/>
                    </a:cubicBezTo>
                    <a:cubicBezTo>
                      <a:pt x="145" y="55"/>
                      <a:pt x="145" y="56"/>
                      <a:pt x="145" y="56"/>
                    </a:cubicBezTo>
                    <a:cubicBezTo>
                      <a:pt x="145" y="57"/>
                      <a:pt x="147" y="56"/>
                      <a:pt x="147" y="59"/>
                    </a:cubicBezTo>
                    <a:cubicBezTo>
                      <a:pt x="147" y="58"/>
                      <a:pt x="147" y="58"/>
                      <a:pt x="148" y="58"/>
                    </a:cubicBezTo>
                    <a:cubicBezTo>
                      <a:pt x="150" y="64"/>
                      <a:pt x="154" y="69"/>
                      <a:pt x="159" y="73"/>
                    </a:cubicBezTo>
                    <a:cubicBezTo>
                      <a:pt x="161" y="74"/>
                      <a:pt x="162" y="75"/>
                      <a:pt x="164" y="76"/>
                    </a:cubicBezTo>
                    <a:cubicBezTo>
                      <a:pt x="164" y="76"/>
                      <a:pt x="165" y="76"/>
                      <a:pt x="165" y="76"/>
                    </a:cubicBezTo>
                    <a:cubicBezTo>
                      <a:pt x="166" y="77"/>
                      <a:pt x="166" y="77"/>
                      <a:pt x="166" y="77"/>
                    </a:cubicBezTo>
                    <a:cubicBezTo>
                      <a:pt x="167" y="77"/>
                      <a:pt x="167" y="77"/>
                      <a:pt x="168" y="77"/>
                    </a:cubicBezTo>
                    <a:cubicBezTo>
                      <a:pt x="170" y="79"/>
                      <a:pt x="173" y="81"/>
                      <a:pt x="175" y="83"/>
                    </a:cubicBezTo>
                    <a:cubicBezTo>
                      <a:pt x="174" y="81"/>
                      <a:pt x="175" y="82"/>
                      <a:pt x="176" y="82"/>
                    </a:cubicBezTo>
                    <a:cubicBezTo>
                      <a:pt x="175" y="82"/>
                      <a:pt x="176" y="82"/>
                      <a:pt x="176" y="81"/>
                    </a:cubicBezTo>
                    <a:cubicBezTo>
                      <a:pt x="176" y="81"/>
                      <a:pt x="177" y="82"/>
                      <a:pt x="178" y="83"/>
                    </a:cubicBezTo>
                    <a:cubicBezTo>
                      <a:pt x="178" y="83"/>
                      <a:pt x="178" y="84"/>
                      <a:pt x="179" y="84"/>
                    </a:cubicBezTo>
                    <a:cubicBezTo>
                      <a:pt x="179" y="85"/>
                      <a:pt x="179" y="85"/>
                      <a:pt x="179" y="85"/>
                    </a:cubicBezTo>
                    <a:cubicBezTo>
                      <a:pt x="180" y="85"/>
                      <a:pt x="181" y="85"/>
                      <a:pt x="182" y="86"/>
                    </a:cubicBezTo>
                    <a:cubicBezTo>
                      <a:pt x="183" y="87"/>
                      <a:pt x="183" y="88"/>
                      <a:pt x="184" y="88"/>
                    </a:cubicBezTo>
                    <a:cubicBezTo>
                      <a:pt x="183" y="87"/>
                      <a:pt x="183" y="87"/>
                      <a:pt x="183" y="87"/>
                    </a:cubicBezTo>
                    <a:cubicBezTo>
                      <a:pt x="184" y="87"/>
                      <a:pt x="184" y="86"/>
                      <a:pt x="184" y="85"/>
                    </a:cubicBezTo>
                    <a:cubicBezTo>
                      <a:pt x="184" y="83"/>
                      <a:pt x="183" y="82"/>
                      <a:pt x="184" y="81"/>
                    </a:cubicBezTo>
                    <a:cubicBezTo>
                      <a:pt x="183" y="81"/>
                      <a:pt x="182" y="80"/>
                      <a:pt x="181" y="78"/>
                    </a:cubicBezTo>
                    <a:cubicBezTo>
                      <a:pt x="180" y="77"/>
                      <a:pt x="178" y="75"/>
                      <a:pt x="176" y="75"/>
                    </a:cubicBezTo>
                    <a:cubicBezTo>
                      <a:pt x="175" y="75"/>
                      <a:pt x="177" y="75"/>
                      <a:pt x="176" y="75"/>
                    </a:cubicBezTo>
                    <a:cubicBezTo>
                      <a:pt x="175" y="75"/>
                      <a:pt x="174" y="74"/>
                      <a:pt x="172" y="73"/>
                    </a:cubicBezTo>
                    <a:cubicBezTo>
                      <a:pt x="172" y="73"/>
                      <a:pt x="172" y="73"/>
                      <a:pt x="172" y="73"/>
                    </a:cubicBezTo>
                    <a:cubicBezTo>
                      <a:pt x="171" y="72"/>
                      <a:pt x="170" y="72"/>
                      <a:pt x="169" y="71"/>
                    </a:cubicBezTo>
                    <a:cubicBezTo>
                      <a:pt x="168" y="71"/>
                      <a:pt x="167" y="71"/>
                      <a:pt x="167" y="70"/>
                    </a:cubicBezTo>
                    <a:cubicBezTo>
                      <a:pt x="167" y="70"/>
                      <a:pt x="166" y="70"/>
                      <a:pt x="166" y="70"/>
                    </a:cubicBezTo>
                    <a:cubicBezTo>
                      <a:pt x="164" y="69"/>
                      <a:pt x="163" y="67"/>
                      <a:pt x="161" y="65"/>
                    </a:cubicBezTo>
                    <a:cubicBezTo>
                      <a:pt x="161" y="66"/>
                      <a:pt x="161" y="66"/>
                      <a:pt x="161" y="66"/>
                    </a:cubicBezTo>
                    <a:cubicBezTo>
                      <a:pt x="160" y="65"/>
                      <a:pt x="160" y="64"/>
                      <a:pt x="159" y="64"/>
                    </a:cubicBezTo>
                    <a:cubicBezTo>
                      <a:pt x="157" y="63"/>
                      <a:pt x="162" y="66"/>
                      <a:pt x="160" y="66"/>
                    </a:cubicBezTo>
                    <a:cubicBezTo>
                      <a:pt x="160" y="65"/>
                      <a:pt x="158" y="64"/>
                      <a:pt x="157" y="62"/>
                    </a:cubicBezTo>
                    <a:cubicBezTo>
                      <a:pt x="155" y="60"/>
                      <a:pt x="154" y="58"/>
                      <a:pt x="155" y="57"/>
                    </a:cubicBezTo>
                    <a:cubicBezTo>
                      <a:pt x="154" y="55"/>
                      <a:pt x="154" y="58"/>
                      <a:pt x="153" y="56"/>
                    </a:cubicBezTo>
                    <a:cubicBezTo>
                      <a:pt x="153" y="55"/>
                      <a:pt x="153" y="55"/>
                      <a:pt x="153" y="55"/>
                    </a:cubicBezTo>
                    <a:cubicBezTo>
                      <a:pt x="152" y="55"/>
                      <a:pt x="152" y="55"/>
                      <a:pt x="152" y="55"/>
                    </a:cubicBezTo>
                    <a:cubicBezTo>
                      <a:pt x="152" y="54"/>
                      <a:pt x="152" y="53"/>
                      <a:pt x="152" y="53"/>
                    </a:cubicBezTo>
                    <a:cubicBezTo>
                      <a:pt x="153" y="53"/>
                      <a:pt x="153" y="53"/>
                      <a:pt x="153" y="54"/>
                    </a:cubicBezTo>
                    <a:cubicBezTo>
                      <a:pt x="153" y="52"/>
                      <a:pt x="151" y="49"/>
                      <a:pt x="151" y="48"/>
                    </a:cubicBezTo>
                    <a:cubicBezTo>
                      <a:pt x="151" y="50"/>
                      <a:pt x="151" y="50"/>
                      <a:pt x="151" y="50"/>
                    </a:cubicBezTo>
                    <a:cubicBezTo>
                      <a:pt x="150" y="49"/>
                      <a:pt x="150" y="48"/>
                      <a:pt x="149" y="46"/>
                    </a:cubicBezTo>
                    <a:cubicBezTo>
                      <a:pt x="148" y="45"/>
                      <a:pt x="148" y="44"/>
                      <a:pt x="148" y="43"/>
                    </a:cubicBezTo>
                    <a:cubicBezTo>
                      <a:pt x="147" y="42"/>
                      <a:pt x="147" y="42"/>
                      <a:pt x="147" y="42"/>
                    </a:cubicBezTo>
                    <a:cubicBezTo>
                      <a:pt x="147" y="41"/>
                      <a:pt x="147" y="41"/>
                      <a:pt x="147" y="41"/>
                    </a:cubicBezTo>
                    <a:cubicBezTo>
                      <a:pt x="145" y="38"/>
                      <a:pt x="144" y="35"/>
                      <a:pt x="142" y="33"/>
                    </a:cubicBezTo>
                    <a:cubicBezTo>
                      <a:pt x="142" y="34"/>
                      <a:pt x="142" y="34"/>
                      <a:pt x="142" y="34"/>
                    </a:cubicBezTo>
                    <a:cubicBezTo>
                      <a:pt x="139" y="30"/>
                      <a:pt x="140" y="30"/>
                      <a:pt x="137" y="26"/>
                    </a:cubicBezTo>
                    <a:cubicBezTo>
                      <a:pt x="137" y="26"/>
                      <a:pt x="137" y="26"/>
                      <a:pt x="137" y="26"/>
                    </a:cubicBezTo>
                    <a:cubicBezTo>
                      <a:pt x="136" y="25"/>
                      <a:pt x="135" y="24"/>
                      <a:pt x="135" y="23"/>
                    </a:cubicBezTo>
                    <a:cubicBezTo>
                      <a:pt x="136" y="24"/>
                      <a:pt x="134" y="21"/>
                      <a:pt x="135" y="22"/>
                    </a:cubicBezTo>
                    <a:cubicBezTo>
                      <a:pt x="131" y="18"/>
                      <a:pt x="133" y="20"/>
                      <a:pt x="130" y="19"/>
                    </a:cubicBezTo>
                    <a:cubicBezTo>
                      <a:pt x="130" y="18"/>
                      <a:pt x="130" y="18"/>
                      <a:pt x="130" y="18"/>
                    </a:cubicBezTo>
                    <a:cubicBezTo>
                      <a:pt x="129" y="17"/>
                      <a:pt x="128" y="17"/>
                      <a:pt x="126" y="16"/>
                    </a:cubicBezTo>
                    <a:cubicBezTo>
                      <a:pt x="128" y="17"/>
                      <a:pt x="126" y="14"/>
                      <a:pt x="128" y="15"/>
                    </a:cubicBezTo>
                    <a:cubicBezTo>
                      <a:pt x="126" y="13"/>
                      <a:pt x="125" y="11"/>
                      <a:pt x="123" y="11"/>
                    </a:cubicBezTo>
                    <a:cubicBezTo>
                      <a:pt x="122" y="10"/>
                      <a:pt x="120" y="9"/>
                      <a:pt x="120" y="8"/>
                    </a:cubicBezTo>
                    <a:cubicBezTo>
                      <a:pt x="117" y="8"/>
                      <a:pt x="123" y="11"/>
                      <a:pt x="122" y="11"/>
                    </a:cubicBezTo>
                    <a:cubicBezTo>
                      <a:pt x="122" y="12"/>
                      <a:pt x="119" y="11"/>
                      <a:pt x="118" y="10"/>
                    </a:cubicBezTo>
                    <a:cubicBezTo>
                      <a:pt x="117" y="9"/>
                      <a:pt x="117" y="8"/>
                      <a:pt x="116" y="7"/>
                    </a:cubicBezTo>
                    <a:cubicBezTo>
                      <a:pt x="116" y="6"/>
                      <a:pt x="115" y="5"/>
                      <a:pt x="112" y="4"/>
                    </a:cubicBezTo>
                    <a:cubicBezTo>
                      <a:pt x="113" y="4"/>
                      <a:pt x="113" y="4"/>
                      <a:pt x="113" y="4"/>
                    </a:cubicBezTo>
                    <a:cubicBezTo>
                      <a:pt x="112" y="3"/>
                      <a:pt x="110" y="4"/>
                      <a:pt x="108" y="3"/>
                    </a:cubicBezTo>
                    <a:cubicBezTo>
                      <a:pt x="107" y="3"/>
                      <a:pt x="105" y="2"/>
                      <a:pt x="105" y="3"/>
                    </a:cubicBezTo>
                    <a:cubicBezTo>
                      <a:pt x="105" y="3"/>
                      <a:pt x="109" y="4"/>
                      <a:pt x="109" y="4"/>
                    </a:cubicBezTo>
                    <a:cubicBezTo>
                      <a:pt x="107" y="4"/>
                      <a:pt x="106" y="4"/>
                      <a:pt x="104" y="4"/>
                    </a:cubicBezTo>
                    <a:cubicBezTo>
                      <a:pt x="104" y="4"/>
                      <a:pt x="104" y="4"/>
                      <a:pt x="104" y="4"/>
                    </a:cubicBezTo>
                    <a:cubicBezTo>
                      <a:pt x="103" y="4"/>
                      <a:pt x="102" y="4"/>
                      <a:pt x="100" y="4"/>
                    </a:cubicBezTo>
                    <a:cubicBezTo>
                      <a:pt x="101" y="4"/>
                      <a:pt x="102" y="3"/>
                      <a:pt x="103" y="3"/>
                    </a:cubicBezTo>
                    <a:cubicBezTo>
                      <a:pt x="102" y="3"/>
                      <a:pt x="101" y="3"/>
                      <a:pt x="99" y="3"/>
                    </a:cubicBezTo>
                    <a:cubicBezTo>
                      <a:pt x="100" y="2"/>
                      <a:pt x="102" y="2"/>
                      <a:pt x="104" y="2"/>
                    </a:cubicBezTo>
                    <a:cubicBezTo>
                      <a:pt x="104" y="2"/>
                      <a:pt x="104" y="2"/>
                      <a:pt x="104" y="2"/>
                    </a:cubicBezTo>
                    <a:cubicBezTo>
                      <a:pt x="105" y="2"/>
                      <a:pt x="106" y="2"/>
                      <a:pt x="107" y="2"/>
                    </a:cubicBezTo>
                    <a:cubicBezTo>
                      <a:pt x="107" y="2"/>
                      <a:pt x="105" y="2"/>
                      <a:pt x="104" y="2"/>
                    </a:cubicBezTo>
                    <a:cubicBezTo>
                      <a:pt x="104" y="2"/>
                      <a:pt x="104" y="2"/>
                      <a:pt x="105" y="2"/>
                    </a:cubicBezTo>
                    <a:cubicBezTo>
                      <a:pt x="104" y="2"/>
                      <a:pt x="103" y="2"/>
                      <a:pt x="104" y="1"/>
                    </a:cubicBezTo>
                    <a:cubicBezTo>
                      <a:pt x="102" y="3"/>
                      <a:pt x="99" y="0"/>
                      <a:pt x="96" y="2"/>
                    </a:cubicBezTo>
                    <a:cubicBezTo>
                      <a:pt x="96" y="1"/>
                      <a:pt x="96" y="1"/>
                      <a:pt x="96" y="1"/>
                    </a:cubicBezTo>
                    <a:cubicBezTo>
                      <a:pt x="95" y="1"/>
                      <a:pt x="94" y="2"/>
                      <a:pt x="94" y="2"/>
                    </a:cubicBezTo>
                    <a:cubicBezTo>
                      <a:pt x="95" y="1"/>
                      <a:pt x="95" y="1"/>
                      <a:pt x="95" y="1"/>
                    </a:cubicBezTo>
                    <a:cubicBezTo>
                      <a:pt x="93" y="2"/>
                      <a:pt x="90" y="1"/>
                      <a:pt x="87" y="2"/>
                    </a:cubicBezTo>
                    <a:cubicBezTo>
                      <a:pt x="93" y="1"/>
                      <a:pt x="89" y="3"/>
                      <a:pt x="91" y="3"/>
                    </a:cubicBezTo>
                    <a:cubicBezTo>
                      <a:pt x="86" y="6"/>
                      <a:pt x="87" y="2"/>
                      <a:pt x="80" y="5"/>
                    </a:cubicBezTo>
                    <a:cubicBezTo>
                      <a:pt x="81" y="5"/>
                      <a:pt x="84" y="4"/>
                      <a:pt x="83" y="5"/>
                    </a:cubicBezTo>
                    <a:cubicBezTo>
                      <a:pt x="81" y="6"/>
                      <a:pt x="80" y="6"/>
                      <a:pt x="79" y="6"/>
                    </a:cubicBezTo>
                    <a:cubicBezTo>
                      <a:pt x="75" y="9"/>
                      <a:pt x="80" y="7"/>
                      <a:pt x="79" y="8"/>
                    </a:cubicBezTo>
                    <a:cubicBezTo>
                      <a:pt x="77" y="8"/>
                      <a:pt x="77" y="10"/>
                      <a:pt x="76" y="11"/>
                    </a:cubicBezTo>
                    <a:cubicBezTo>
                      <a:pt x="75" y="11"/>
                      <a:pt x="75" y="11"/>
                      <a:pt x="75" y="11"/>
                    </a:cubicBezTo>
                    <a:cubicBezTo>
                      <a:pt x="71" y="14"/>
                      <a:pt x="75" y="13"/>
                      <a:pt x="71" y="15"/>
                    </a:cubicBezTo>
                    <a:cubicBezTo>
                      <a:pt x="72" y="13"/>
                      <a:pt x="72" y="13"/>
                      <a:pt x="72" y="13"/>
                    </a:cubicBezTo>
                    <a:cubicBezTo>
                      <a:pt x="70" y="15"/>
                      <a:pt x="70" y="15"/>
                      <a:pt x="70" y="15"/>
                    </a:cubicBezTo>
                    <a:cubicBezTo>
                      <a:pt x="70" y="14"/>
                      <a:pt x="70" y="14"/>
                      <a:pt x="70" y="14"/>
                    </a:cubicBezTo>
                    <a:cubicBezTo>
                      <a:pt x="69" y="17"/>
                      <a:pt x="68" y="17"/>
                      <a:pt x="66" y="19"/>
                    </a:cubicBezTo>
                    <a:cubicBezTo>
                      <a:pt x="67" y="19"/>
                      <a:pt x="67" y="20"/>
                      <a:pt x="66" y="22"/>
                    </a:cubicBezTo>
                    <a:cubicBezTo>
                      <a:pt x="64" y="23"/>
                      <a:pt x="65" y="21"/>
                      <a:pt x="64" y="23"/>
                    </a:cubicBezTo>
                    <a:cubicBezTo>
                      <a:pt x="64" y="22"/>
                      <a:pt x="64" y="21"/>
                      <a:pt x="65" y="21"/>
                    </a:cubicBezTo>
                    <a:cubicBezTo>
                      <a:pt x="65" y="20"/>
                      <a:pt x="65" y="20"/>
                      <a:pt x="65" y="19"/>
                    </a:cubicBezTo>
                    <a:cubicBezTo>
                      <a:pt x="63" y="20"/>
                      <a:pt x="62" y="23"/>
                      <a:pt x="62" y="24"/>
                    </a:cubicBezTo>
                    <a:cubicBezTo>
                      <a:pt x="62" y="23"/>
                      <a:pt x="62" y="23"/>
                      <a:pt x="63" y="23"/>
                    </a:cubicBezTo>
                    <a:cubicBezTo>
                      <a:pt x="61" y="27"/>
                      <a:pt x="61" y="27"/>
                      <a:pt x="61" y="27"/>
                    </a:cubicBezTo>
                    <a:cubicBezTo>
                      <a:pt x="60" y="28"/>
                      <a:pt x="60" y="27"/>
                      <a:pt x="60" y="26"/>
                    </a:cubicBezTo>
                    <a:cubicBezTo>
                      <a:pt x="60" y="27"/>
                      <a:pt x="60" y="28"/>
                      <a:pt x="59" y="29"/>
                    </a:cubicBezTo>
                    <a:cubicBezTo>
                      <a:pt x="59" y="28"/>
                      <a:pt x="58" y="28"/>
                      <a:pt x="59" y="26"/>
                    </a:cubicBezTo>
                    <a:cubicBezTo>
                      <a:pt x="57" y="30"/>
                      <a:pt x="57" y="30"/>
                      <a:pt x="57" y="30"/>
                    </a:cubicBezTo>
                    <a:cubicBezTo>
                      <a:pt x="57" y="31"/>
                      <a:pt x="55" y="32"/>
                      <a:pt x="55" y="31"/>
                    </a:cubicBezTo>
                    <a:cubicBezTo>
                      <a:pt x="55" y="32"/>
                      <a:pt x="54" y="34"/>
                      <a:pt x="54" y="35"/>
                    </a:cubicBezTo>
                    <a:cubicBezTo>
                      <a:pt x="54" y="36"/>
                      <a:pt x="53" y="37"/>
                      <a:pt x="53" y="38"/>
                    </a:cubicBezTo>
                    <a:cubicBezTo>
                      <a:pt x="53" y="38"/>
                      <a:pt x="53" y="39"/>
                      <a:pt x="52" y="40"/>
                    </a:cubicBezTo>
                    <a:cubicBezTo>
                      <a:pt x="52" y="40"/>
                      <a:pt x="52" y="40"/>
                      <a:pt x="52" y="40"/>
                    </a:cubicBezTo>
                    <a:cubicBezTo>
                      <a:pt x="52" y="40"/>
                      <a:pt x="52" y="40"/>
                      <a:pt x="52" y="41"/>
                    </a:cubicBezTo>
                    <a:cubicBezTo>
                      <a:pt x="52" y="41"/>
                      <a:pt x="52" y="41"/>
                      <a:pt x="52" y="42"/>
                    </a:cubicBezTo>
                    <a:cubicBezTo>
                      <a:pt x="51" y="44"/>
                      <a:pt x="49" y="46"/>
                      <a:pt x="48" y="49"/>
                    </a:cubicBezTo>
                    <a:cubicBezTo>
                      <a:pt x="46" y="50"/>
                      <a:pt x="46" y="50"/>
                      <a:pt x="46" y="50"/>
                    </a:cubicBezTo>
                    <a:cubicBezTo>
                      <a:pt x="45" y="53"/>
                      <a:pt x="49" y="49"/>
                      <a:pt x="47" y="53"/>
                    </a:cubicBezTo>
                    <a:cubicBezTo>
                      <a:pt x="46" y="56"/>
                      <a:pt x="46" y="53"/>
                      <a:pt x="45" y="54"/>
                    </a:cubicBezTo>
                    <a:cubicBezTo>
                      <a:pt x="45" y="55"/>
                      <a:pt x="45" y="58"/>
                      <a:pt x="42" y="60"/>
                    </a:cubicBezTo>
                    <a:cubicBezTo>
                      <a:pt x="43" y="59"/>
                      <a:pt x="43" y="59"/>
                      <a:pt x="43" y="58"/>
                    </a:cubicBezTo>
                    <a:close/>
                    <a:moveTo>
                      <a:pt x="19" y="76"/>
                    </a:moveTo>
                    <a:cubicBezTo>
                      <a:pt x="19" y="76"/>
                      <a:pt x="20" y="75"/>
                      <a:pt x="21" y="75"/>
                    </a:cubicBezTo>
                    <a:cubicBezTo>
                      <a:pt x="21" y="76"/>
                      <a:pt x="20" y="76"/>
                      <a:pt x="19" y="76"/>
                    </a:cubicBezTo>
                    <a:close/>
                    <a:moveTo>
                      <a:pt x="5" y="125"/>
                    </a:moveTo>
                    <a:cubicBezTo>
                      <a:pt x="5" y="125"/>
                      <a:pt x="4" y="124"/>
                      <a:pt x="4" y="123"/>
                    </a:cubicBezTo>
                    <a:cubicBezTo>
                      <a:pt x="5" y="124"/>
                      <a:pt x="5" y="124"/>
                      <a:pt x="5" y="125"/>
                    </a:cubicBezTo>
                    <a:close/>
                    <a:moveTo>
                      <a:pt x="135" y="144"/>
                    </a:moveTo>
                    <a:cubicBezTo>
                      <a:pt x="135" y="144"/>
                      <a:pt x="135" y="144"/>
                      <a:pt x="135" y="144"/>
                    </a:cubicBezTo>
                    <a:cubicBezTo>
                      <a:pt x="134" y="143"/>
                      <a:pt x="135" y="143"/>
                      <a:pt x="135" y="144"/>
                    </a:cubicBezTo>
                    <a:close/>
                    <a:moveTo>
                      <a:pt x="138" y="144"/>
                    </a:moveTo>
                    <a:cubicBezTo>
                      <a:pt x="138" y="144"/>
                      <a:pt x="138" y="144"/>
                      <a:pt x="138" y="144"/>
                    </a:cubicBezTo>
                    <a:cubicBezTo>
                      <a:pt x="138" y="144"/>
                      <a:pt x="137" y="144"/>
                      <a:pt x="137" y="144"/>
                    </a:cubicBezTo>
                    <a:cubicBezTo>
                      <a:pt x="137" y="144"/>
                      <a:pt x="137" y="144"/>
                      <a:pt x="138" y="144"/>
                    </a:cubicBezTo>
                    <a:close/>
                    <a:moveTo>
                      <a:pt x="110" y="11"/>
                    </a:moveTo>
                    <a:cubicBezTo>
                      <a:pt x="110" y="11"/>
                      <a:pt x="110" y="11"/>
                      <a:pt x="110" y="11"/>
                    </a:cubicBezTo>
                    <a:cubicBezTo>
                      <a:pt x="111" y="11"/>
                      <a:pt x="111" y="11"/>
                      <a:pt x="1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2" name="Freeform 63">
                <a:extLst>
                  <a:ext uri="{FF2B5EF4-FFF2-40B4-BE49-F238E27FC236}">
                    <a16:creationId xmlns:a16="http://schemas.microsoft.com/office/drawing/2014/main" id="{63220FC6-A3BB-4DCB-9ED5-941A88EC4A89}"/>
                  </a:ext>
                </a:extLst>
              </p:cNvPr>
              <p:cNvSpPr>
                <a:spLocks/>
              </p:cNvSpPr>
              <p:nvPr userDrawn="1"/>
            </p:nvSpPr>
            <p:spPr bwMode="auto">
              <a:xfrm>
                <a:off x="3530" y="1297"/>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3" name="Freeform 64">
                <a:extLst>
                  <a:ext uri="{FF2B5EF4-FFF2-40B4-BE49-F238E27FC236}">
                    <a16:creationId xmlns:a16="http://schemas.microsoft.com/office/drawing/2014/main" id="{D85C12A6-5D41-4780-B70B-ECD650A52116}"/>
                  </a:ext>
                </a:extLst>
              </p:cNvPr>
              <p:cNvSpPr>
                <a:spLocks/>
              </p:cNvSpPr>
              <p:nvPr userDrawn="1"/>
            </p:nvSpPr>
            <p:spPr bwMode="auto">
              <a:xfrm>
                <a:off x="3779" y="9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4" name="Freeform 65">
                <a:extLst>
                  <a:ext uri="{FF2B5EF4-FFF2-40B4-BE49-F238E27FC236}">
                    <a16:creationId xmlns:a16="http://schemas.microsoft.com/office/drawing/2014/main" id="{B1E5CE05-78D9-4584-8B4E-661BAF606C13}"/>
                  </a:ext>
                </a:extLst>
              </p:cNvPr>
              <p:cNvSpPr>
                <a:spLocks/>
              </p:cNvSpPr>
              <p:nvPr userDrawn="1"/>
            </p:nvSpPr>
            <p:spPr bwMode="auto">
              <a:xfrm>
                <a:off x="3988" y="1407"/>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5" name="Freeform 66">
                <a:extLst>
                  <a:ext uri="{FF2B5EF4-FFF2-40B4-BE49-F238E27FC236}">
                    <a16:creationId xmlns:a16="http://schemas.microsoft.com/office/drawing/2014/main" id="{05902375-AC27-4AF6-AC07-A5C63ABE0DC6}"/>
                  </a:ext>
                </a:extLst>
              </p:cNvPr>
              <p:cNvSpPr>
                <a:spLocks/>
              </p:cNvSpPr>
              <p:nvPr userDrawn="1"/>
            </p:nvSpPr>
            <p:spPr bwMode="auto">
              <a:xfrm>
                <a:off x="4271" y="1412"/>
                <a:ext cx="10" cy="5"/>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cubicBezTo>
                      <a:pt x="2"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6" name="Freeform 67">
                <a:extLst>
                  <a:ext uri="{FF2B5EF4-FFF2-40B4-BE49-F238E27FC236}">
                    <a16:creationId xmlns:a16="http://schemas.microsoft.com/office/drawing/2014/main" id="{C83824A3-19EF-4C6D-8967-466943C7DCE3}"/>
                  </a:ext>
                </a:extLst>
              </p:cNvPr>
              <p:cNvSpPr>
                <a:spLocks/>
              </p:cNvSpPr>
              <p:nvPr userDrawn="1"/>
            </p:nvSpPr>
            <p:spPr bwMode="auto">
              <a:xfrm>
                <a:off x="4361" y="1422"/>
                <a:ext cx="10" cy="5"/>
              </a:xfrm>
              <a:custGeom>
                <a:avLst/>
                <a:gdLst>
                  <a:gd name="T0" fmla="*/ 1 w 2"/>
                  <a:gd name="T1" fmla="*/ 1 h 1"/>
                  <a:gd name="T2" fmla="*/ 2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1" y="0"/>
                      <a:pt x="2" y="0"/>
                    </a:cubicBezTo>
                    <a:cubicBezTo>
                      <a:pt x="1" y="0"/>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7" name="Freeform 68">
                <a:extLst>
                  <a:ext uri="{FF2B5EF4-FFF2-40B4-BE49-F238E27FC236}">
                    <a16:creationId xmlns:a16="http://schemas.microsoft.com/office/drawing/2014/main" id="{B5607C0D-9108-4695-A709-AAC96C0FD147}"/>
                  </a:ext>
                </a:extLst>
              </p:cNvPr>
              <p:cNvSpPr>
                <a:spLocks/>
              </p:cNvSpPr>
              <p:nvPr userDrawn="1"/>
            </p:nvSpPr>
            <p:spPr bwMode="auto">
              <a:xfrm>
                <a:off x="4291" y="1422"/>
                <a:ext cx="15" cy="10"/>
              </a:xfrm>
              <a:custGeom>
                <a:avLst/>
                <a:gdLst>
                  <a:gd name="T0" fmla="*/ 0 w 3"/>
                  <a:gd name="T1" fmla="*/ 1 h 2"/>
                  <a:gd name="T2" fmla="*/ 3 w 3"/>
                  <a:gd name="T3" fmla="*/ 1 h 2"/>
                  <a:gd name="T4" fmla="*/ 2 w 3"/>
                  <a:gd name="T5" fmla="*/ 1 h 2"/>
                  <a:gd name="T6" fmla="*/ 0 w 3"/>
                  <a:gd name="T7" fmla="*/ 1 h 2"/>
                </a:gdLst>
                <a:ahLst/>
                <a:cxnLst>
                  <a:cxn ang="0">
                    <a:pos x="T0" y="T1"/>
                  </a:cxn>
                  <a:cxn ang="0">
                    <a:pos x="T2" y="T3"/>
                  </a:cxn>
                  <a:cxn ang="0">
                    <a:pos x="T4" y="T5"/>
                  </a:cxn>
                  <a:cxn ang="0">
                    <a:pos x="T6" y="T7"/>
                  </a:cxn>
                </a:cxnLst>
                <a:rect l="0" t="0" r="r" b="b"/>
                <a:pathLst>
                  <a:path w="3" h="2">
                    <a:moveTo>
                      <a:pt x="0" y="1"/>
                    </a:moveTo>
                    <a:cubicBezTo>
                      <a:pt x="0" y="2"/>
                      <a:pt x="1" y="1"/>
                      <a:pt x="3" y="1"/>
                    </a:cubicBezTo>
                    <a:cubicBezTo>
                      <a:pt x="3" y="1"/>
                      <a:pt x="3" y="1"/>
                      <a:pt x="2"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8" name="Freeform 69">
                <a:extLst>
                  <a:ext uri="{FF2B5EF4-FFF2-40B4-BE49-F238E27FC236}">
                    <a16:creationId xmlns:a16="http://schemas.microsoft.com/office/drawing/2014/main" id="{6848CEF3-C542-457F-A6BD-B983D855938F}"/>
                  </a:ext>
                </a:extLst>
              </p:cNvPr>
              <p:cNvSpPr>
                <a:spLocks/>
              </p:cNvSpPr>
              <p:nvPr userDrawn="1"/>
            </p:nvSpPr>
            <p:spPr bwMode="auto">
              <a:xfrm>
                <a:off x="4306" y="1422"/>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9" name="Freeform 70">
                <a:extLst>
                  <a:ext uri="{FF2B5EF4-FFF2-40B4-BE49-F238E27FC236}">
                    <a16:creationId xmlns:a16="http://schemas.microsoft.com/office/drawing/2014/main" id="{08210641-DD29-4AD9-A4C2-3E622E16026B}"/>
                  </a:ext>
                </a:extLst>
              </p:cNvPr>
              <p:cNvSpPr>
                <a:spLocks/>
              </p:cNvSpPr>
              <p:nvPr userDrawn="1"/>
            </p:nvSpPr>
            <p:spPr bwMode="auto">
              <a:xfrm>
                <a:off x="4207" y="1412"/>
                <a:ext cx="25" cy="10"/>
              </a:xfrm>
              <a:custGeom>
                <a:avLst/>
                <a:gdLst>
                  <a:gd name="T0" fmla="*/ 4 w 5"/>
                  <a:gd name="T1" fmla="*/ 2 h 2"/>
                  <a:gd name="T2" fmla="*/ 4 w 5"/>
                  <a:gd name="T3" fmla="*/ 1 h 2"/>
                  <a:gd name="T4" fmla="*/ 4 w 5"/>
                  <a:gd name="T5" fmla="*/ 2 h 2"/>
                </a:gdLst>
                <a:ahLst/>
                <a:cxnLst>
                  <a:cxn ang="0">
                    <a:pos x="T0" y="T1"/>
                  </a:cxn>
                  <a:cxn ang="0">
                    <a:pos x="T2" y="T3"/>
                  </a:cxn>
                  <a:cxn ang="0">
                    <a:pos x="T4" y="T5"/>
                  </a:cxn>
                </a:cxnLst>
                <a:rect l="0" t="0" r="r" b="b"/>
                <a:pathLst>
                  <a:path w="5" h="2">
                    <a:moveTo>
                      <a:pt x="4" y="2"/>
                    </a:moveTo>
                    <a:cubicBezTo>
                      <a:pt x="4" y="2"/>
                      <a:pt x="4" y="1"/>
                      <a:pt x="4" y="1"/>
                    </a:cubicBezTo>
                    <a:cubicBezTo>
                      <a:pt x="5" y="0"/>
                      <a:pt x="0"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0" name="Freeform 71">
                <a:extLst>
                  <a:ext uri="{FF2B5EF4-FFF2-40B4-BE49-F238E27FC236}">
                    <a16:creationId xmlns:a16="http://schemas.microsoft.com/office/drawing/2014/main" id="{81EA2E02-A614-46F7-A0F4-41FA5C5BE0AF}"/>
                  </a:ext>
                </a:extLst>
              </p:cNvPr>
              <p:cNvSpPr>
                <a:spLocks/>
              </p:cNvSpPr>
              <p:nvPr userDrawn="1"/>
            </p:nvSpPr>
            <p:spPr bwMode="auto">
              <a:xfrm>
                <a:off x="4291" y="1437"/>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1" name="Freeform 72">
                <a:extLst>
                  <a:ext uri="{FF2B5EF4-FFF2-40B4-BE49-F238E27FC236}">
                    <a16:creationId xmlns:a16="http://schemas.microsoft.com/office/drawing/2014/main" id="{3ADE0D49-6377-4908-A491-9042C6012D05}"/>
                  </a:ext>
                </a:extLst>
              </p:cNvPr>
              <p:cNvSpPr>
                <a:spLocks/>
              </p:cNvSpPr>
              <p:nvPr userDrawn="1"/>
            </p:nvSpPr>
            <p:spPr bwMode="auto">
              <a:xfrm>
                <a:off x="4246" y="1437"/>
                <a:ext cx="15" cy="5"/>
              </a:xfrm>
              <a:custGeom>
                <a:avLst/>
                <a:gdLst>
                  <a:gd name="T0" fmla="*/ 0 w 3"/>
                  <a:gd name="T1" fmla="*/ 1 h 1"/>
                  <a:gd name="T2" fmla="*/ 2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2" y="1"/>
                      <a:pt x="2" y="1"/>
                      <a:pt x="2" y="1"/>
                    </a:cubicBezTo>
                    <a:cubicBezTo>
                      <a:pt x="2" y="1"/>
                      <a:pt x="2" y="1"/>
                      <a:pt x="3"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2" name="Freeform 73">
                <a:extLst>
                  <a:ext uri="{FF2B5EF4-FFF2-40B4-BE49-F238E27FC236}">
                    <a16:creationId xmlns:a16="http://schemas.microsoft.com/office/drawing/2014/main" id="{A3587300-72C0-45F6-8D0F-7C60470562AE}"/>
                  </a:ext>
                </a:extLst>
              </p:cNvPr>
              <p:cNvSpPr>
                <a:spLocks/>
              </p:cNvSpPr>
              <p:nvPr userDrawn="1"/>
            </p:nvSpPr>
            <p:spPr bwMode="auto">
              <a:xfrm>
                <a:off x="4261" y="143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3" name="Freeform 74">
                <a:extLst>
                  <a:ext uri="{FF2B5EF4-FFF2-40B4-BE49-F238E27FC236}">
                    <a16:creationId xmlns:a16="http://schemas.microsoft.com/office/drawing/2014/main" id="{88DC6981-CBBD-473A-AD34-4364D424FE2B}"/>
                  </a:ext>
                </a:extLst>
              </p:cNvPr>
              <p:cNvSpPr>
                <a:spLocks/>
              </p:cNvSpPr>
              <p:nvPr userDrawn="1"/>
            </p:nvSpPr>
            <p:spPr bwMode="auto">
              <a:xfrm>
                <a:off x="4271" y="1442"/>
                <a:ext cx="15" cy="0"/>
              </a:xfrm>
              <a:custGeom>
                <a:avLst/>
                <a:gdLst>
                  <a:gd name="T0" fmla="*/ 15 w 15"/>
                  <a:gd name="T1" fmla="*/ 10 w 15"/>
                  <a:gd name="T2" fmla="*/ 0 w 15"/>
                  <a:gd name="T3" fmla="*/ 15 w 15"/>
                </a:gdLst>
                <a:ahLst/>
                <a:cxnLst>
                  <a:cxn ang="0">
                    <a:pos x="T0" y="0"/>
                  </a:cxn>
                  <a:cxn ang="0">
                    <a:pos x="T1" y="0"/>
                  </a:cxn>
                  <a:cxn ang="0">
                    <a:pos x="T2" y="0"/>
                  </a:cxn>
                  <a:cxn ang="0">
                    <a:pos x="T3" y="0"/>
                  </a:cxn>
                </a:cxnLst>
                <a:rect l="0" t="0" r="r" b="b"/>
                <a:pathLst>
                  <a:path w="15">
                    <a:moveTo>
                      <a:pt x="15" y="0"/>
                    </a:moveTo>
                    <a:lnTo>
                      <a:pt x="10" y="0"/>
                    </a:lnTo>
                    <a:lnTo>
                      <a:pt x="0" y="0"/>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4" name="Freeform 75">
                <a:extLst>
                  <a:ext uri="{FF2B5EF4-FFF2-40B4-BE49-F238E27FC236}">
                    <a16:creationId xmlns:a16="http://schemas.microsoft.com/office/drawing/2014/main" id="{2A74AB80-52C7-4E62-8D18-1FABF3FF3766}"/>
                  </a:ext>
                </a:extLst>
              </p:cNvPr>
              <p:cNvSpPr>
                <a:spLocks/>
              </p:cNvSpPr>
              <p:nvPr userDrawn="1"/>
            </p:nvSpPr>
            <p:spPr bwMode="auto">
              <a:xfrm>
                <a:off x="4122" y="1422"/>
                <a:ext cx="15" cy="5"/>
              </a:xfrm>
              <a:custGeom>
                <a:avLst/>
                <a:gdLst>
                  <a:gd name="T0" fmla="*/ 2 w 3"/>
                  <a:gd name="T1" fmla="*/ 1 h 1"/>
                  <a:gd name="T2" fmla="*/ 0 w 3"/>
                  <a:gd name="T3" fmla="*/ 0 h 1"/>
                  <a:gd name="T4" fmla="*/ 1 w 3"/>
                  <a:gd name="T5" fmla="*/ 1 h 1"/>
                  <a:gd name="T6" fmla="*/ 2 w 3"/>
                  <a:gd name="T7" fmla="*/ 1 h 1"/>
                </a:gdLst>
                <a:ahLst/>
                <a:cxnLst>
                  <a:cxn ang="0">
                    <a:pos x="T0" y="T1"/>
                  </a:cxn>
                  <a:cxn ang="0">
                    <a:pos x="T2" y="T3"/>
                  </a:cxn>
                  <a:cxn ang="0">
                    <a:pos x="T4" y="T5"/>
                  </a:cxn>
                  <a:cxn ang="0">
                    <a:pos x="T6" y="T7"/>
                  </a:cxn>
                </a:cxnLst>
                <a:rect l="0" t="0" r="r" b="b"/>
                <a:pathLst>
                  <a:path w="3" h="1">
                    <a:moveTo>
                      <a:pt x="2" y="1"/>
                    </a:moveTo>
                    <a:cubicBezTo>
                      <a:pt x="0" y="0"/>
                      <a:pt x="0" y="0"/>
                      <a:pt x="0" y="0"/>
                    </a:cubicBezTo>
                    <a:cubicBezTo>
                      <a:pt x="0" y="0"/>
                      <a:pt x="0" y="1"/>
                      <a:pt x="1" y="1"/>
                    </a:cubicBezTo>
                    <a:cubicBezTo>
                      <a:pt x="2"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5" name="Freeform 76">
                <a:extLst>
                  <a:ext uri="{FF2B5EF4-FFF2-40B4-BE49-F238E27FC236}">
                    <a16:creationId xmlns:a16="http://schemas.microsoft.com/office/drawing/2014/main" id="{62E301AD-D657-474D-8F73-33C3657E549E}"/>
                  </a:ext>
                </a:extLst>
              </p:cNvPr>
              <p:cNvSpPr>
                <a:spLocks/>
              </p:cNvSpPr>
              <p:nvPr userDrawn="1"/>
            </p:nvSpPr>
            <p:spPr bwMode="auto">
              <a:xfrm>
                <a:off x="4162" y="144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6" name="Freeform 77">
                <a:extLst>
                  <a:ext uri="{FF2B5EF4-FFF2-40B4-BE49-F238E27FC236}">
                    <a16:creationId xmlns:a16="http://schemas.microsoft.com/office/drawing/2014/main" id="{CDAAE195-E5DC-411D-BAA6-4084113C2E22}"/>
                  </a:ext>
                </a:extLst>
              </p:cNvPr>
              <p:cNvSpPr>
                <a:spLocks/>
              </p:cNvSpPr>
              <p:nvPr userDrawn="1"/>
            </p:nvSpPr>
            <p:spPr bwMode="auto">
              <a:xfrm>
                <a:off x="4112" y="1437"/>
                <a:ext cx="30" cy="5"/>
              </a:xfrm>
              <a:custGeom>
                <a:avLst/>
                <a:gdLst>
                  <a:gd name="T0" fmla="*/ 4 w 6"/>
                  <a:gd name="T1" fmla="*/ 0 h 1"/>
                  <a:gd name="T2" fmla="*/ 3 w 6"/>
                  <a:gd name="T3" fmla="*/ 1 h 1"/>
                  <a:gd name="T4" fmla="*/ 4 w 6"/>
                  <a:gd name="T5" fmla="*/ 0 h 1"/>
                </a:gdLst>
                <a:ahLst/>
                <a:cxnLst>
                  <a:cxn ang="0">
                    <a:pos x="T0" y="T1"/>
                  </a:cxn>
                  <a:cxn ang="0">
                    <a:pos x="T2" y="T3"/>
                  </a:cxn>
                  <a:cxn ang="0">
                    <a:pos x="T4" y="T5"/>
                  </a:cxn>
                </a:cxnLst>
                <a:rect l="0" t="0" r="r" b="b"/>
                <a:pathLst>
                  <a:path w="6" h="1">
                    <a:moveTo>
                      <a:pt x="4" y="0"/>
                    </a:moveTo>
                    <a:cubicBezTo>
                      <a:pt x="4" y="1"/>
                      <a:pt x="0" y="0"/>
                      <a:pt x="3" y="1"/>
                    </a:cubicBezTo>
                    <a:cubicBezTo>
                      <a:pt x="4" y="1"/>
                      <a:pt x="6"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7" name="Freeform 78">
                <a:extLst>
                  <a:ext uri="{FF2B5EF4-FFF2-40B4-BE49-F238E27FC236}">
                    <a16:creationId xmlns:a16="http://schemas.microsoft.com/office/drawing/2014/main" id="{8D2F8780-46C9-4022-BA27-3DE98BE108D6}"/>
                  </a:ext>
                </a:extLst>
              </p:cNvPr>
              <p:cNvSpPr>
                <a:spLocks/>
              </p:cNvSpPr>
              <p:nvPr userDrawn="1"/>
            </p:nvSpPr>
            <p:spPr bwMode="auto">
              <a:xfrm>
                <a:off x="3968" y="1392"/>
                <a:ext cx="5" cy="10"/>
              </a:xfrm>
              <a:custGeom>
                <a:avLst/>
                <a:gdLst>
                  <a:gd name="T0" fmla="*/ 0 w 5"/>
                  <a:gd name="T1" fmla="*/ 10 h 10"/>
                  <a:gd name="T2" fmla="*/ 5 w 5"/>
                  <a:gd name="T3" fmla="*/ 5 h 10"/>
                  <a:gd name="T4" fmla="*/ 0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5"/>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8" name="Freeform 79">
                <a:extLst>
                  <a:ext uri="{FF2B5EF4-FFF2-40B4-BE49-F238E27FC236}">
                    <a16:creationId xmlns:a16="http://schemas.microsoft.com/office/drawing/2014/main" id="{5D7206BD-1927-4588-85E1-29392C6060AD}"/>
                  </a:ext>
                </a:extLst>
              </p:cNvPr>
              <p:cNvSpPr>
                <a:spLocks/>
              </p:cNvSpPr>
              <p:nvPr userDrawn="1"/>
            </p:nvSpPr>
            <p:spPr bwMode="auto">
              <a:xfrm>
                <a:off x="3819" y="1462"/>
                <a:ext cx="24" cy="5"/>
              </a:xfrm>
              <a:custGeom>
                <a:avLst/>
                <a:gdLst>
                  <a:gd name="T0" fmla="*/ 1 w 5"/>
                  <a:gd name="T1" fmla="*/ 1 h 1"/>
                  <a:gd name="T2" fmla="*/ 5 w 5"/>
                  <a:gd name="T3" fmla="*/ 0 h 1"/>
                  <a:gd name="T4" fmla="*/ 4 w 5"/>
                  <a:gd name="T5" fmla="*/ 0 h 1"/>
                  <a:gd name="T6" fmla="*/ 3 w 5"/>
                  <a:gd name="T7" fmla="*/ 0 h 1"/>
                  <a:gd name="T8" fmla="*/ 1 w 5"/>
                  <a:gd name="T9" fmla="*/ 1 h 1"/>
                </a:gdLst>
                <a:ahLst/>
                <a:cxnLst>
                  <a:cxn ang="0">
                    <a:pos x="T0" y="T1"/>
                  </a:cxn>
                  <a:cxn ang="0">
                    <a:pos x="T2" y="T3"/>
                  </a:cxn>
                  <a:cxn ang="0">
                    <a:pos x="T4" y="T5"/>
                  </a:cxn>
                  <a:cxn ang="0">
                    <a:pos x="T6" y="T7"/>
                  </a:cxn>
                  <a:cxn ang="0">
                    <a:pos x="T8" y="T9"/>
                  </a:cxn>
                </a:cxnLst>
                <a:rect l="0" t="0" r="r" b="b"/>
                <a:pathLst>
                  <a:path w="5" h="1">
                    <a:moveTo>
                      <a:pt x="1" y="1"/>
                    </a:moveTo>
                    <a:cubicBezTo>
                      <a:pt x="4" y="1"/>
                      <a:pt x="2" y="0"/>
                      <a:pt x="5" y="0"/>
                    </a:cubicBezTo>
                    <a:cubicBezTo>
                      <a:pt x="5" y="0"/>
                      <a:pt x="4" y="0"/>
                      <a:pt x="4" y="0"/>
                    </a:cubicBezTo>
                    <a:cubicBezTo>
                      <a:pt x="3" y="0"/>
                      <a:pt x="3" y="0"/>
                      <a:pt x="3"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9" name="Freeform 80">
                <a:extLst>
                  <a:ext uri="{FF2B5EF4-FFF2-40B4-BE49-F238E27FC236}">
                    <a16:creationId xmlns:a16="http://schemas.microsoft.com/office/drawing/2014/main" id="{77F7B8D5-47FF-488C-AAC0-81078966B3A4}"/>
                  </a:ext>
                </a:extLst>
              </p:cNvPr>
              <p:cNvSpPr>
                <a:spLocks/>
              </p:cNvSpPr>
              <p:nvPr userDrawn="1"/>
            </p:nvSpPr>
            <p:spPr bwMode="auto">
              <a:xfrm>
                <a:off x="3834" y="1457"/>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0" name="Freeform 81">
                <a:extLst>
                  <a:ext uri="{FF2B5EF4-FFF2-40B4-BE49-F238E27FC236}">
                    <a16:creationId xmlns:a16="http://schemas.microsoft.com/office/drawing/2014/main" id="{1CDBAE27-08E4-4A23-A641-C705A07C23CE}"/>
                  </a:ext>
                </a:extLst>
              </p:cNvPr>
              <p:cNvSpPr>
                <a:spLocks/>
              </p:cNvSpPr>
              <p:nvPr userDrawn="1"/>
            </p:nvSpPr>
            <p:spPr bwMode="auto">
              <a:xfrm>
                <a:off x="4421" y="1137"/>
                <a:ext cx="0" cy="10"/>
              </a:xfrm>
              <a:custGeom>
                <a:avLst/>
                <a:gdLst>
                  <a:gd name="T0" fmla="*/ 1 h 2"/>
                  <a:gd name="T1" fmla="*/ 2 h 2"/>
                  <a:gd name="T2" fmla="*/ 1 h 2"/>
                  <a:gd name="T3" fmla="*/ 1 h 2"/>
                </a:gdLst>
                <a:ahLst/>
                <a:cxnLst>
                  <a:cxn ang="0">
                    <a:pos x="0" y="T0"/>
                  </a:cxn>
                  <a:cxn ang="0">
                    <a:pos x="0" y="T1"/>
                  </a:cxn>
                  <a:cxn ang="0">
                    <a:pos x="0" y="T2"/>
                  </a:cxn>
                  <a:cxn ang="0">
                    <a:pos x="0" y="T3"/>
                  </a:cxn>
                </a:cxnLst>
                <a:rect l="0" t="0" r="r" b="b"/>
                <a:pathLst>
                  <a:path h="2">
                    <a:moveTo>
                      <a:pt x="0" y="1"/>
                    </a:moveTo>
                    <a:cubicBezTo>
                      <a:pt x="0" y="0"/>
                      <a:pt x="0" y="2"/>
                      <a:pt x="0" y="2"/>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1" name="Freeform 82">
                <a:extLst>
                  <a:ext uri="{FF2B5EF4-FFF2-40B4-BE49-F238E27FC236}">
                    <a16:creationId xmlns:a16="http://schemas.microsoft.com/office/drawing/2014/main" id="{2599BCE4-7E51-4A3B-A86E-49B7B39AF561}"/>
                  </a:ext>
                </a:extLst>
              </p:cNvPr>
              <p:cNvSpPr>
                <a:spLocks/>
              </p:cNvSpPr>
              <p:nvPr userDrawn="1"/>
            </p:nvSpPr>
            <p:spPr bwMode="auto">
              <a:xfrm>
                <a:off x="4431" y="1147"/>
                <a:ext cx="10" cy="5"/>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2" name="Freeform 83">
                <a:extLst>
                  <a:ext uri="{FF2B5EF4-FFF2-40B4-BE49-F238E27FC236}">
                    <a16:creationId xmlns:a16="http://schemas.microsoft.com/office/drawing/2014/main" id="{1AB79795-51AA-44E4-BB32-2EA8B68FA8A9}"/>
                  </a:ext>
                </a:extLst>
              </p:cNvPr>
              <p:cNvSpPr>
                <a:spLocks/>
              </p:cNvSpPr>
              <p:nvPr userDrawn="1"/>
            </p:nvSpPr>
            <p:spPr bwMode="auto">
              <a:xfrm>
                <a:off x="3585" y="1087"/>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3" name="Freeform 84">
                <a:extLst>
                  <a:ext uri="{FF2B5EF4-FFF2-40B4-BE49-F238E27FC236}">
                    <a16:creationId xmlns:a16="http://schemas.microsoft.com/office/drawing/2014/main" id="{DCB3F445-1B61-4DB8-B28A-259BEEA581B2}"/>
                  </a:ext>
                </a:extLst>
              </p:cNvPr>
              <p:cNvSpPr>
                <a:spLocks/>
              </p:cNvSpPr>
              <p:nvPr userDrawn="1"/>
            </p:nvSpPr>
            <p:spPr bwMode="auto">
              <a:xfrm>
                <a:off x="3689" y="1032"/>
                <a:ext cx="5" cy="5"/>
              </a:xfrm>
              <a:custGeom>
                <a:avLst/>
                <a:gdLst>
                  <a:gd name="T0" fmla="*/ 0 w 5"/>
                  <a:gd name="T1" fmla="*/ 0 h 5"/>
                  <a:gd name="T2" fmla="*/ 0 w 5"/>
                  <a:gd name="T3" fmla="*/ 0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0"/>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4" name="Freeform 85">
                <a:extLst>
                  <a:ext uri="{FF2B5EF4-FFF2-40B4-BE49-F238E27FC236}">
                    <a16:creationId xmlns:a16="http://schemas.microsoft.com/office/drawing/2014/main" id="{7B501D32-97F9-4362-9DED-F1D3A7D19F44}"/>
                  </a:ext>
                </a:extLst>
              </p:cNvPr>
              <p:cNvSpPr>
                <a:spLocks/>
              </p:cNvSpPr>
              <p:nvPr userDrawn="1"/>
            </p:nvSpPr>
            <p:spPr bwMode="auto">
              <a:xfrm>
                <a:off x="3734" y="962"/>
                <a:ext cx="15" cy="10"/>
              </a:xfrm>
              <a:custGeom>
                <a:avLst/>
                <a:gdLst>
                  <a:gd name="T0" fmla="*/ 1 w 3"/>
                  <a:gd name="T1" fmla="*/ 0 h 2"/>
                  <a:gd name="T2" fmla="*/ 0 w 3"/>
                  <a:gd name="T3" fmla="*/ 2 h 2"/>
                  <a:gd name="T4" fmla="*/ 1 w 3"/>
                  <a:gd name="T5" fmla="*/ 0 h 2"/>
                </a:gdLst>
                <a:ahLst/>
                <a:cxnLst>
                  <a:cxn ang="0">
                    <a:pos x="T0" y="T1"/>
                  </a:cxn>
                  <a:cxn ang="0">
                    <a:pos x="T2" y="T3"/>
                  </a:cxn>
                  <a:cxn ang="0">
                    <a:pos x="T4" y="T5"/>
                  </a:cxn>
                </a:cxnLst>
                <a:rect l="0" t="0" r="r" b="b"/>
                <a:pathLst>
                  <a:path w="3" h="2">
                    <a:moveTo>
                      <a:pt x="1" y="0"/>
                    </a:moveTo>
                    <a:cubicBezTo>
                      <a:pt x="1" y="1"/>
                      <a:pt x="1" y="1"/>
                      <a:pt x="0" y="2"/>
                    </a:cubicBezTo>
                    <a:cubicBezTo>
                      <a:pt x="1" y="1"/>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5" name="Freeform 86">
                <a:extLst>
                  <a:ext uri="{FF2B5EF4-FFF2-40B4-BE49-F238E27FC236}">
                    <a16:creationId xmlns:a16="http://schemas.microsoft.com/office/drawing/2014/main" id="{BA7546E2-AE22-4696-8D7E-0B2390F0F1B2}"/>
                  </a:ext>
                </a:extLst>
              </p:cNvPr>
              <p:cNvSpPr>
                <a:spLocks/>
              </p:cNvSpPr>
              <p:nvPr userDrawn="1"/>
            </p:nvSpPr>
            <p:spPr bwMode="auto">
              <a:xfrm>
                <a:off x="3639" y="68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6" name="Freeform 87">
                <a:extLst>
                  <a:ext uri="{FF2B5EF4-FFF2-40B4-BE49-F238E27FC236}">
                    <a16:creationId xmlns:a16="http://schemas.microsoft.com/office/drawing/2014/main" id="{ADBA1C0D-A70E-435A-963D-BF203EE027FE}"/>
                  </a:ext>
                </a:extLst>
              </p:cNvPr>
              <p:cNvSpPr>
                <a:spLocks/>
              </p:cNvSpPr>
              <p:nvPr userDrawn="1"/>
            </p:nvSpPr>
            <p:spPr bwMode="auto">
              <a:xfrm>
                <a:off x="3615" y="6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7" name="Freeform 88">
                <a:extLst>
                  <a:ext uri="{FF2B5EF4-FFF2-40B4-BE49-F238E27FC236}">
                    <a16:creationId xmlns:a16="http://schemas.microsoft.com/office/drawing/2014/main" id="{C2A89A93-1CE4-405D-B7BE-DF65058C98D6}"/>
                  </a:ext>
                </a:extLst>
              </p:cNvPr>
              <p:cNvSpPr>
                <a:spLocks/>
              </p:cNvSpPr>
              <p:nvPr userDrawn="1"/>
            </p:nvSpPr>
            <p:spPr bwMode="auto">
              <a:xfrm>
                <a:off x="3600" y="64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2"/>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8" name="Freeform 89">
                <a:extLst>
                  <a:ext uri="{FF2B5EF4-FFF2-40B4-BE49-F238E27FC236}">
                    <a16:creationId xmlns:a16="http://schemas.microsoft.com/office/drawing/2014/main" id="{2FFAA359-29F1-49F9-B3E2-B829BD26192C}"/>
                  </a:ext>
                </a:extLst>
              </p:cNvPr>
              <p:cNvSpPr>
                <a:spLocks/>
              </p:cNvSpPr>
              <p:nvPr userDrawn="1"/>
            </p:nvSpPr>
            <p:spPr bwMode="auto">
              <a:xfrm>
                <a:off x="3600" y="628"/>
                <a:ext cx="10" cy="5"/>
              </a:xfrm>
              <a:custGeom>
                <a:avLst/>
                <a:gdLst>
                  <a:gd name="T0" fmla="*/ 1 w 2"/>
                  <a:gd name="T1" fmla="*/ 0 h 1"/>
                  <a:gd name="T2" fmla="*/ 2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2"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9" name="Freeform 90">
                <a:extLst>
                  <a:ext uri="{FF2B5EF4-FFF2-40B4-BE49-F238E27FC236}">
                    <a16:creationId xmlns:a16="http://schemas.microsoft.com/office/drawing/2014/main" id="{5557705B-D1BF-4D47-A2A2-64CC3AAC1FFB}"/>
                  </a:ext>
                </a:extLst>
              </p:cNvPr>
              <p:cNvSpPr>
                <a:spLocks/>
              </p:cNvSpPr>
              <p:nvPr userDrawn="1"/>
            </p:nvSpPr>
            <p:spPr bwMode="auto">
              <a:xfrm>
                <a:off x="3610" y="628"/>
                <a:ext cx="0" cy="5"/>
              </a:xfrm>
              <a:custGeom>
                <a:avLst/>
                <a:gdLst>
                  <a:gd name="T0" fmla="*/ 1 h 1"/>
                  <a:gd name="T1" fmla="*/ 1 h 1"/>
                </a:gdLst>
                <a:ahLst/>
                <a:cxnLst>
                  <a:cxn ang="0">
                    <a:pos x="0" y="T0"/>
                  </a:cxn>
                  <a:cxn ang="0">
                    <a:pos x="0" y="T1"/>
                  </a:cxn>
                </a:cxnLst>
                <a:rect l="0" t="0" r="r" b="b"/>
                <a:pathLst>
                  <a:path h="1">
                    <a:moveTo>
                      <a:pt x="0" y="1"/>
                    </a:move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0" name="Freeform 91">
                <a:extLst>
                  <a:ext uri="{FF2B5EF4-FFF2-40B4-BE49-F238E27FC236}">
                    <a16:creationId xmlns:a16="http://schemas.microsoft.com/office/drawing/2014/main" id="{79588689-B66A-4271-9B53-72937C205E9D}"/>
                  </a:ext>
                </a:extLst>
              </p:cNvPr>
              <p:cNvSpPr>
                <a:spLocks/>
              </p:cNvSpPr>
              <p:nvPr userDrawn="1"/>
            </p:nvSpPr>
            <p:spPr bwMode="auto">
              <a:xfrm>
                <a:off x="3600" y="618"/>
                <a:ext cx="5" cy="5"/>
              </a:xfrm>
              <a:custGeom>
                <a:avLst/>
                <a:gdLst>
                  <a:gd name="T0" fmla="*/ 0 w 1"/>
                  <a:gd name="T1" fmla="*/ 1 h 1"/>
                  <a:gd name="T2" fmla="*/ 0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1" name="Freeform 92">
                <a:extLst>
                  <a:ext uri="{FF2B5EF4-FFF2-40B4-BE49-F238E27FC236}">
                    <a16:creationId xmlns:a16="http://schemas.microsoft.com/office/drawing/2014/main" id="{D9A726BB-4D3C-4D31-B6B7-A69D083C65F9}"/>
                  </a:ext>
                </a:extLst>
              </p:cNvPr>
              <p:cNvSpPr>
                <a:spLocks/>
              </p:cNvSpPr>
              <p:nvPr userDrawn="1"/>
            </p:nvSpPr>
            <p:spPr bwMode="auto">
              <a:xfrm>
                <a:off x="3590" y="6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2" name="Freeform 93">
                <a:extLst>
                  <a:ext uri="{FF2B5EF4-FFF2-40B4-BE49-F238E27FC236}">
                    <a16:creationId xmlns:a16="http://schemas.microsoft.com/office/drawing/2014/main" id="{7F017939-663D-4DCF-91AC-F6C7CAAD39C0}"/>
                  </a:ext>
                </a:extLst>
              </p:cNvPr>
              <p:cNvSpPr>
                <a:spLocks/>
              </p:cNvSpPr>
              <p:nvPr userDrawn="1"/>
            </p:nvSpPr>
            <p:spPr bwMode="auto">
              <a:xfrm>
                <a:off x="3590" y="623"/>
                <a:ext cx="10" cy="5"/>
              </a:xfrm>
              <a:custGeom>
                <a:avLst/>
                <a:gdLst>
                  <a:gd name="T0" fmla="*/ 2 w 2"/>
                  <a:gd name="T1" fmla="*/ 1 h 1"/>
                  <a:gd name="T2" fmla="*/ 1 w 2"/>
                  <a:gd name="T3" fmla="*/ 0 h 1"/>
                  <a:gd name="T4" fmla="*/ 1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1" y="0"/>
                      <a:pt x="0" y="1"/>
                      <a:pt x="1"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3" name="Freeform 94">
                <a:extLst>
                  <a:ext uri="{FF2B5EF4-FFF2-40B4-BE49-F238E27FC236}">
                    <a16:creationId xmlns:a16="http://schemas.microsoft.com/office/drawing/2014/main" id="{12289FC4-BAE4-46CB-A151-4C9491D1A2D4}"/>
                  </a:ext>
                </a:extLst>
              </p:cNvPr>
              <p:cNvSpPr>
                <a:spLocks/>
              </p:cNvSpPr>
              <p:nvPr userDrawn="1"/>
            </p:nvSpPr>
            <p:spPr bwMode="auto">
              <a:xfrm>
                <a:off x="3595" y="628"/>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1"/>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4" name="Freeform 95">
                <a:extLst>
                  <a:ext uri="{FF2B5EF4-FFF2-40B4-BE49-F238E27FC236}">
                    <a16:creationId xmlns:a16="http://schemas.microsoft.com/office/drawing/2014/main" id="{4B840C8F-EC44-40EF-8EF7-C3357777EE6B}"/>
                  </a:ext>
                </a:extLst>
              </p:cNvPr>
              <p:cNvSpPr>
                <a:spLocks/>
              </p:cNvSpPr>
              <p:nvPr userDrawn="1"/>
            </p:nvSpPr>
            <p:spPr bwMode="auto">
              <a:xfrm>
                <a:off x="3600" y="65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5" name="Freeform 96">
                <a:extLst>
                  <a:ext uri="{FF2B5EF4-FFF2-40B4-BE49-F238E27FC236}">
                    <a16:creationId xmlns:a16="http://schemas.microsoft.com/office/drawing/2014/main" id="{6BA39B6A-68B7-4F37-8CDD-18CFCFB804AC}"/>
                  </a:ext>
                </a:extLst>
              </p:cNvPr>
              <p:cNvSpPr>
                <a:spLocks/>
              </p:cNvSpPr>
              <p:nvPr userDrawn="1"/>
            </p:nvSpPr>
            <p:spPr bwMode="auto">
              <a:xfrm>
                <a:off x="3580" y="6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1" y="1"/>
                      <a:pt x="1" y="1"/>
                      <a:pt x="1" y="1"/>
                    </a:cubicBezTo>
                    <a:cubicBezTo>
                      <a:pt x="1"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6" name="Freeform 97">
                <a:extLst>
                  <a:ext uri="{FF2B5EF4-FFF2-40B4-BE49-F238E27FC236}">
                    <a16:creationId xmlns:a16="http://schemas.microsoft.com/office/drawing/2014/main" id="{C3B04CEC-6FBB-4DFB-AE94-DE7ECB7866E8}"/>
                  </a:ext>
                </a:extLst>
              </p:cNvPr>
              <p:cNvSpPr>
                <a:spLocks/>
              </p:cNvSpPr>
              <p:nvPr userDrawn="1"/>
            </p:nvSpPr>
            <p:spPr bwMode="auto">
              <a:xfrm>
                <a:off x="357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7" name="Freeform 98">
                <a:extLst>
                  <a:ext uri="{FF2B5EF4-FFF2-40B4-BE49-F238E27FC236}">
                    <a16:creationId xmlns:a16="http://schemas.microsoft.com/office/drawing/2014/main" id="{F88B924F-CC61-4122-A897-B75220DBE631}"/>
                  </a:ext>
                </a:extLst>
              </p:cNvPr>
              <p:cNvSpPr>
                <a:spLocks/>
              </p:cNvSpPr>
              <p:nvPr userDrawn="1"/>
            </p:nvSpPr>
            <p:spPr bwMode="auto">
              <a:xfrm>
                <a:off x="3585" y="628"/>
                <a:ext cx="10" cy="0"/>
              </a:xfrm>
              <a:custGeom>
                <a:avLst/>
                <a:gdLst>
                  <a:gd name="T0" fmla="*/ 0 w 2"/>
                  <a:gd name="T1" fmla="*/ 1 w 2"/>
                  <a:gd name="T2" fmla="*/ 2 w 2"/>
                  <a:gd name="T3" fmla="*/ 1 w 2"/>
                  <a:gd name="T4" fmla="*/ 0 w 2"/>
                </a:gdLst>
                <a:ahLst/>
                <a:cxnLst>
                  <a:cxn ang="0">
                    <a:pos x="T0" y="0"/>
                  </a:cxn>
                  <a:cxn ang="0">
                    <a:pos x="T1" y="0"/>
                  </a:cxn>
                  <a:cxn ang="0">
                    <a:pos x="T2" y="0"/>
                  </a:cxn>
                  <a:cxn ang="0">
                    <a:pos x="T3" y="0"/>
                  </a:cxn>
                  <a:cxn ang="0">
                    <a:pos x="T4" y="0"/>
                  </a:cxn>
                </a:cxnLst>
                <a:rect l="0" t="0" r="r" b="b"/>
                <a:pathLst>
                  <a:path w="2">
                    <a:moveTo>
                      <a:pt x="0" y="0"/>
                    </a:moveTo>
                    <a:cubicBezTo>
                      <a:pt x="0" y="0"/>
                      <a:pt x="1" y="0"/>
                      <a:pt x="1" y="0"/>
                    </a:cubicBezTo>
                    <a:cubicBezTo>
                      <a:pt x="1" y="0"/>
                      <a:pt x="2" y="0"/>
                      <a:pt x="2" y="0"/>
                    </a:cubicBezTo>
                    <a:cubicBezTo>
                      <a:pt x="2"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8" name="Freeform 99">
                <a:extLst>
                  <a:ext uri="{FF2B5EF4-FFF2-40B4-BE49-F238E27FC236}">
                    <a16:creationId xmlns:a16="http://schemas.microsoft.com/office/drawing/2014/main" id="{F9F282CD-1779-4D23-B54F-E9775FBC2588}"/>
                  </a:ext>
                </a:extLst>
              </p:cNvPr>
              <p:cNvSpPr>
                <a:spLocks/>
              </p:cNvSpPr>
              <p:nvPr userDrawn="1"/>
            </p:nvSpPr>
            <p:spPr bwMode="auto">
              <a:xfrm>
                <a:off x="3570" y="59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9" name="Freeform 100">
                <a:extLst>
                  <a:ext uri="{FF2B5EF4-FFF2-40B4-BE49-F238E27FC236}">
                    <a16:creationId xmlns:a16="http://schemas.microsoft.com/office/drawing/2014/main" id="{E7CC085B-5D0B-4736-8D4E-6A82C9806F7E}"/>
                  </a:ext>
                </a:extLst>
              </p:cNvPr>
              <p:cNvSpPr>
                <a:spLocks/>
              </p:cNvSpPr>
              <p:nvPr userDrawn="1"/>
            </p:nvSpPr>
            <p:spPr bwMode="auto">
              <a:xfrm>
                <a:off x="3555" y="578"/>
                <a:ext cx="10" cy="10"/>
              </a:xfrm>
              <a:custGeom>
                <a:avLst/>
                <a:gdLst>
                  <a:gd name="T0" fmla="*/ 1 w 2"/>
                  <a:gd name="T1" fmla="*/ 2 h 2"/>
                  <a:gd name="T2" fmla="*/ 2 w 2"/>
                  <a:gd name="T3" fmla="*/ 1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1" y="0"/>
                      <a:pt x="1" y="1"/>
                      <a:pt x="0" y="1"/>
                    </a:cubicBezTo>
                    <a:cubicBezTo>
                      <a:pt x="1"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0" name="Freeform 101">
                <a:extLst>
                  <a:ext uri="{FF2B5EF4-FFF2-40B4-BE49-F238E27FC236}">
                    <a16:creationId xmlns:a16="http://schemas.microsoft.com/office/drawing/2014/main" id="{A4BEEC59-C418-4FD0-8196-4469407897E0}"/>
                  </a:ext>
                </a:extLst>
              </p:cNvPr>
              <p:cNvSpPr>
                <a:spLocks/>
              </p:cNvSpPr>
              <p:nvPr userDrawn="1"/>
            </p:nvSpPr>
            <p:spPr bwMode="auto">
              <a:xfrm>
                <a:off x="3550"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1" name="Freeform 102">
                <a:extLst>
                  <a:ext uri="{FF2B5EF4-FFF2-40B4-BE49-F238E27FC236}">
                    <a16:creationId xmlns:a16="http://schemas.microsoft.com/office/drawing/2014/main" id="{AC540CD6-65AA-4809-80BD-A51E198AD09D}"/>
                  </a:ext>
                </a:extLst>
              </p:cNvPr>
              <p:cNvSpPr>
                <a:spLocks/>
              </p:cNvSpPr>
              <p:nvPr userDrawn="1"/>
            </p:nvSpPr>
            <p:spPr bwMode="auto">
              <a:xfrm>
                <a:off x="3570" y="59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2" name="Freeform 103">
                <a:extLst>
                  <a:ext uri="{FF2B5EF4-FFF2-40B4-BE49-F238E27FC236}">
                    <a16:creationId xmlns:a16="http://schemas.microsoft.com/office/drawing/2014/main" id="{F336AEC6-1E66-4424-BD76-74A3031BD47E}"/>
                  </a:ext>
                </a:extLst>
              </p:cNvPr>
              <p:cNvSpPr>
                <a:spLocks/>
              </p:cNvSpPr>
              <p:nvPr userDrawn="1"/>
            </p:nvSpPr>
            <p:spPr bwMode="auto">
              <a:xfrm>
                <a:off x="3565" y="5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3" name="Freeform 104">
                <a:extLst>
                  <a:ext uri="{FF2B5EF4-FFF2-40B4-BE49-F238E27FC236}">
                    <a16:creationId xmlns:a16="http://schemas.microsoft.com/office/drawing/2014/main" id="{BD6260C2-7D7D-4007-AEE2-27B9CE0900A6}"/>
                  </a:ext>
                </a:extLst>
              </p:cNvPr>
              <p:cNvSpPr>
                <a:spLocks/>
              </p:cNvSpPr>
              <p:nvPr userDrawn="1"/>
            </p:nvSpPr>
            <p:spPr bwMode="auto">
              <a:xfrm>
                <a:off x="3570"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4" name="Freeform 105">
                <a:extLst>
                  <a:ext uri="{FF2B5EF4-FFF2-40B4-BE49-F238E27FC236}">
                    <a16:creationId xmlns:a16="http://schemas.microsoft.com/office/drawing/2014/main" id="{8292BEBB-E6F7-4BA2-BA2D-CBE5EBFA175B}"/>
                  </a:ext>
                </a:extLst>
              </p:cNvPr>
              <p:cNvSpPr>
                <a:spLocks/>
              </p:cNvSpPr>
              <p:nvPr userDrawn="1"/>
            </p:nvSpPr>
            <p:spPr bwMode="auto">
              <a:xfrm>
                <a:off x="3575" y="61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5" name="Freeform 106">
                <a:extLst>
                  <a:ext uri="{FF2B5EF4-FFF2-40B4-BE49-F238E27FC236}">
                    <a16:creationId xmlns:a16="http://schemas.microsoft.com/office/drawing/2014/main" id="{3A91053C-0FE3-4276-A365-3E5B038ECCF8}"/>
                  </a:ext>
                </a:extLst>
              </p:cNvPr>
              <p:cNvSpPr>
                <a:spLocks/>
              </p:cNvSpPr>
              <p:nvPr userDrawn="1"/>
            </p:nvSpPr>
            <p:spPr bwMode="auto">
              <a:xfrm>
                <a:off x="3570" y="60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6" name="Rectangle 107">
                <a:extLst>
                  <a:ext uri="{FF2B5EF4-FFF2-40B4-BE49-F238E27FC236}">
                    <a16:creationId xmlns:a16="http://schemas.microsoft.com/office/drawing/2014/main" id="{AC76F1BC-146A-4E8D-BE41-403B30F142C3}"/>
                  </a:ext>
                </a:extLst>
              </p:cNvPr>
              <p:cNvSpPr>
                <a:spLocks noChangeArrowheads="1"/>
              </p:cNvSpPr>
              <p:nvPr userDrawn="1"/>
            </p:nvSpPr>
            <p:spPr bwMode="auto">
              <a:xfrm>
                <a:off x="3565" y="6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7" name="Freeform 108">
                <a:extLst>
                  <a:ext uri="{FF2B5EF4-FFF2-40B4-BE49-F238E27FC236}">
                    <a16:creationId xmlns:a16="http://schemas.microsoft.com/office/drawing/2014/main" id="{811353C4-BC69-448F-A26E-6EEF50267516}"/>
                  </a:ext>
                </a:extLst>
              </p:cNvPr>
              <p:cNvSpPr>
                <a:spLocks/>
              </p:cNvSpPr>
              <p:nvPr userDrawn="1"/>
            </p:nvSpPr>
            <p:spPr bwMode="auto">
              <a:xfrm>
                <a:off x="3550" y="58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8" name="Freeform 109">
                <a:extLst>
                  <a:ext uri="{FF2B5EF4-FFF2-40B4-BE49-F238E27FC236}">
                    <a16:creationId xmlns:a16="http://schemas.microsoft.com/office/drawing/2014/main" id="{995AE72A-2A0A-4C37-A325-FD85851EF2CB}"/>
                  </a:ext>
                </a:extLst>
              </p:cNvPr>
              <p:cNvSpPr>
                <a:spLocks/>
              </p:cNvSpPr>
              <p:nvPr userDrawn="1"/>
            </p:nvSpPr>
            <p:spPr bwMode="auto">
              <a:xfrm>
                <a:off x="3560"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9" name="Freeform 110">
                <a:extLst>
                  <a:ext uri="{FF2B5EF4-FFF2-40B4-BE49-F238E27FC236}">
                    <a16:creationId xmlns:a16="http://schemas.microsoft.com/office/drawing/2014/main" id="{876497E8-607E-4EFE-9062-F1F1918EC7B5}"/>
                  </a:ext>
                </a:extLst>
              </p:cNvPr>
              <p:cNvSpPr>
                <a:spLocks/>
              </p:cNvSpPr>
              <p:nvPr userDrawn="1"/>
            </p:nvSpPr>
            <p:spPr bwMode="auto">
              <a:xfrm>
                <a:off x="3525" y="57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0" name="Freeform 111">
                <a:extLst>
                  <a:ext uri="{FF2B5EF4-FFF2-40B4-BE49-F238E27FC236}">
                    <a16:creationId xmlns:a16="http://schemas.microsoft.com/office/drawing/2014/main" id="{1DA7C0A5-19DE-4195-ACB6-ADBE00473518}"/>
                  </a:ext>
                </a:extLst>
              </p:cNvPr>
              <p:cNvSpPr>
                <a:spLocks/>
              </p:cNvSpPr>
              <p:nvPr userDrawn="1"/>
            </p:nvSpPr>
            <p:spPr bwMode="auto">
              <a:xfrm>
                <a:off x="3555" y="59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1" name="Freeform 112">
                <a:extLst>
                  <a:ext uri="{FF2B5EF4-FFF2-40B4-BE49-F238E27FC236}">
                    <a16:creationId xmlns:a16="http://schemas.microsoft.com/office/drawing/2014/main" id="{2D7E64BF-04B2-448E-B18F-DB99DA0B219C}"/>
                  </a:ext>
                </a:extLst>
              </p:cNvPr>
              <p:cNvSpPr>
                <a:spLocks/>
              </p:cNvSpPr>
              <p:nvPr userDrawn="1"/>
            </p:nvSpPr>
            <p:spPr bwMode="auto">
              <a:xfrm>
                <a:off x="3545" y="5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2" name="Freeform 113">
                <a:extLst>
                  <a:ext uri="{FF2B5EF4-FFF2-40B4-BE49-F238E27FC236}">
                    <a16:creationId xmlns:a16="http://schemas.microsoft.com/office/drawing/2014/main" id="{A5FDF08D-566C-482F-97B8-3B4C3028652A}"/>
                  </a:ext>
                </a:extLst>
              </p:cNvPr>
              <p:cNvSpPr>
                <a:spLocks/>
              </p:cNvSpPr>
              <p:nvPr userDrawn="1"/>
            </p:nvSpPr>
            <p:spPr bwMode="auto">
              <a:xfrm>
                <a:off x="3560"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3" name="Freeform 114">
                <a:extLst>
                  <a:ext uri="{FF2B5EF4-FFF2-40B4-BE49-F238E27FC236}">
                    <a16:creationId xmlns:a16="http://schemas.microsoft.com/office/drawing/2014/main" id="{6505DBCE-5F0A-4005-A5A2-4A914DBE6E60}"/>
                  </a:ext>
                </a:extLst>
              </p:cNvPr>
              <p:cNvSpPr>
                <a:spLocks/>
              </p:cNvSpPr>
              <p:nvPr userDrawn="1"/>
            </p:nvSpPr>
            <p:spPr bwMode="auto">
              <a:xfrm>
                <a:off x="3560"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4" name="Freeform 115">
                <a:extLst>
                  <a:ext uri="{FF2B5EF4-FFF2-40B4-BE49-F238E27FC236}">
                    <a16:creationId xmlns:a16="http://schemas.microsoft.com/office/drawing/2014/main" id="{801B929F-AE17-450B-8C83-77BC63A64BAF}"/>
                  </a:ext>
                </a:extLst>
              </p:cNvPr>
              <p:cNvSpPr>
                <a:spLocks/>
              </p:cNvSpPr>
              <p:nvPr userDrawn="1"/>
            </p:nvSpPr>
            <p:spPr bwMode="auto">
              <a:xfrm>
                <a:off x="3510" y="578"/>
                <a:ext cx="20" cy="20"/>
              </a:xfrm>
              <a:custGeom>
                <a:avLst/>
                <a:gdLst>
                  <a:gd name="T0" fmla="*/ 0 w 4"/>
                  <a:gd name="T1" fmla="*/ 4 h 4"/>
                  <a:gd name="T2" fmla="*/ 2 w 4"/>
                  <a:gd name="T3" fmla="*/ 4 h 4"/>
                  <a:gd name="T4" fmla="*/ 3 w 4"/>
                  <a:gd name="T5" fmla="*/ 0 h 4"/>
                  <a:gd name="T6" fmla="*/ 2 w 4"/>
                  <a:gd name="T7" fmla="*/ 0 h 4"/>
                  <a:gd name="T8" fmla="*/ 3 w 4"/>
                  <a:gd name="T9" fmla="*/ 2 h 4"/>
                  <a:gd name="T10" fmla="*/ 2 w 4"/>
                  <a:gd name="T11" fmla="*/ 1 h 4"/>
                  <a:gd name="T12" fmla="*/ 0 w 4"/>
                  <a:gd name="T13" fmla="*/ 3 h 4"/>
                  <a:gd name="T14" fmla="*/ 1 w 4"/>
                  <a:gd name="T15" fmla="*/ 3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cubicBezTo>
                      <a:pt x="1" y="3"/>
                      <a:pt x="2" y="3"/>
                      <a:pt x="2" y="4"/>
                    </a:cubicBezTo>
                    <a:cubicBezTo>
                      <a:pt x="3" y="4"/>
                      <a:pt x="4" y="1"/>
                      <a:pt x="3" y="0"/>
                    </a:cubicBezTo>
                    <a:cubicBezTo>
                      <a:pt x="3" y="0"/>
                      <a:pt x="3" y="0"/>
                      <a:pt x="2" y="0"/>
                    </a:cubicBezTo>
                    <a:cubicBezTo>
                      <a:pt x="2" y="1"/>
                      <a:pt x="4" y="2"/>
                      <a:pt x="3" y="2"/>
                    </a:cubicBezTo>
                    <a:cubicBezTo>
                      <a:pt x="1" y="2"/>
                      <a:pt x="2" y="2"/>
                      <a:pt x="2" y="1"/>
                    </a:cubicBezTo>
                    <a:cubicBezTo>
                      <a:pt x="2" y="2"/>
                      <a:pt x="0" y="2"/>
                      <a:pt x="0" y="3"/>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5" name="Freeform 116">
                <a:extLst>
                  <a:ext uri="{FF2B5EF4-FFF2-40B4-BE49-F238E27FC236}">
                    <a16:creationId xmlns:a16="http://schemas.microsoft.com/office/drawing/2014/main" id="{2F3403F9-246A-45A0-97C1-E86D2E2A36D8}"/>
                  </a:ext>
                </a:extLst>
              </p:cNvPr>
              <p:cNvSpPr>
                <a:spLocks/>
              </p:cNvSpPr>
              <p:nvPr userDrawn="1"/>
            </p:nvSpPr>
            <p:spPr bwMode="auto">
              <a:xfrm>
                <a:off x="3530" y="573"/>
                <a:ext cx="5" cy="1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0"/>
                      <a:pt x="0" y="1"/>
                      <a:pt x="0" y="1"/>
                    </a:cubicBezTo>
                    <a:cubicBezTo>
                      <a:pt x="0"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6" name="Freeform 117">
                <a:extLst>
                  <a:ext uri="{FF2B5EF4-FFF2-40B4-BE49-F238E27FC236}">
                    <a16:creationId xmlns:a16="http://schemas.microsoft.com/office/drawing/2014/main" id="{D9F2E114-72C5-48BB-8BF8-68B6D3565E88}"/>
                  </a:ext>
                </a:extLst>
              </p:cNvPr>
              <p:cNvSpPr>
                <a:spLocks/>
              </p:cNvSpPr>
              <p:nvPr userDrawn="1"/>
            </p:nvSpPr>
            <p:spPr bwMode="auto">
              <a:xfrm>
                <a:off x="3535" y="583"/>
                <a:ext cx="15" cy="10"/>
              </a:xfrm>
              <a:custGeom>
                <a:avLst/>
                <a:gdLst>
                  <a:gd name="T0" fmla="*/ 2 w 3"/>
                  <a:gd name="T1" fmla="*/ 1 h 2"/>
                  <a:gd name="T2" fmla="*/ 0 w 3"/>
                  <a:gd name="T3" fmla="*/ 2 h 2"/>
                  <a:gd name="T4" fmla="*/ 2 w 3"/>
                  <a:gd name="T5" fmla="*/ 2 h 2"/>
                  <a:gd name="T6" fmla="*/ 2 w 3"/>
                  <a:gd name="T7" fmla="*/ 1 h 2"/>
                  <a:gd name="T8" fmla="*/ 3 w 3"/>
                  <a:gd name="T9" fmla="*/ 1 h 2"/>
                  <a:gd name="T10" fmla="*/ 2 w 3"/>
                  <a:gd name="T11" fmla="*/ 0 h 2"/>
                  <a:gd name="T12" fmla="*/ 2 w 3"/>
                  <a:gd name="T13" fmla="*/ 0 h 2"/>
                  <a:gd name="T14" fmla="*/ 2 w 3"/>
                  <a:gd name="T15" fmla="*/ 0 h 2"/>
                  <a:gd name="T16" fmla="*/ 2 w 3"/>
                  <a:gd name="T17" fmla="*/ 0 h 2"/>
                  <a:gd name="T18" fmla="*/ 2 w 3"/>
                  <a:gd name="T19" fmla="*/ 0 h 2"/>
                  <a:gd name="T20" fmla="*/ 2 w 3"/>
                  <a:gd name="T21" fmla="*/ 0 h 2"/>
                  <a:gd name="T22" fmla="*/ 2 w 3"/>
                  <a:gd name="T23" fmla="*/ 1 h 2"/>
                  <a:gd name="T24" fmla="*/ 2 w 3"/>
                  <a:gd name="T25" fmla="*/ 0 h 2"/>
                  <a:gd name="T26" fmla="*/ 2 w 3"/>
                  <a:gd name="T27" fmla="*/ 0 h 2"/>
                  <a:gd name="T28" fmla="*/ 2 w 3"/>
                  <a:gd name="T29" fmla="*/ 0 h 2"/>
                  <a:gd name="T30" fmla="*/ 0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0" y="1"/>
                      <a:pt x="0" y="2"/>
                    </a:cubicBezTo>
                    <a:cubicBezTo>
                      <a:pt x="1" y="2"/>
                      <a:pt x="1" y="2"/>
                      <a:pt x="2" y="2"/>
                    </a:cubicBezTo>
                    <a:cubicBezTo>
                      <a:pt x="0" y="1"/>
                      <a:pt x="3" y="2"/>
                      <a:pt x="2" y="1"/>
                    </a:cubicBezTo>
                    <a:cubicBezTo>
                      <a:pt x="2" y="1"/>
                      <a:pt x="2" y="1"/>
                      <a:pt x="3" y="1"/>
                    </a:cubicBezTo>
                    <a:cubicBezTo>
                      <a:pt x="2" y="1"/>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1"/>
                    </a:cubicBezTo>
                    <a:cubicBezTo>
                      <a:pt x="1" y="0"/>
                      <a:pt x="2" y="0"/>
                      <a:pt x="2" y="0"/>
                    </a:cubicBezTo>
                    <a:cubicBezTo>
                      <a:pt x="2" y="0"/>
                      <a:pt x="2" y="0"/>
                      <a:pt x="2" y="0"/>
                    </a:cubicBezTo>
                    <a:cubicBezTo>
                      <a:pt x="2" y="0"/>
                      <a:pt x="2" y="0"/>
                      <a:pt x="2" y="0"/>
                    </a:cubicBezTo>
                    <a:cubicBezTo>
                      <a:pt x="0" y="0"/>
                      <a:pt x="0" y="0"/>
                      <a:pt x="0" y="0"/>
                    </a:cubicBezTo>
                    <a:cubicBezTo>
                      <a:pt x="1"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7" name="Freeform 118">
                <a:extLst>
                  <a:ext uri="{FF2B5EF4-FFF2-40B4-BE49-F238E27FC236}">
                    <a16:creationId xmlns:a16="http://schemas.microsoft.com/office/drawing/2014/main" id="{89278234-84B2-4E44-9CB6-A56D253E26CD}"/>
                  </a:ext>
                </a:extLst>
              </p:cNvPr>
              <p:cNvSpPr>
                <a:spLocks/>
              </p:cNvSpPr>
              <p:nvPr userDrawn="1"/>
            </p:nvSpPr>
            <p:spPr bwMode="auto">
              <a:xfrm>
                <a:off x="3565" y="62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8" name="Freeform 119">
                <a:extLst>
                  <a:ext uri="{FF2B5EF4-FFF2-40B4-BE49-F238E27FC236}">
                    <a16:creationId xmlns:a16="http://schemas.microsoft.com/office/drawing/2014/main" id="{CD22A211-E571-45AF-9903-F3497848CEF3}"/>
                  </a:ext>
                </a:extLst>
              </p:cNvPr>
              <p:cNvSpPr>
                <a:spLocks/>
              </p:cNvSpPr>
              <p:nvPr userDrawn="1"/>
            </p:nvSpPr>
            <p:spPr bwMode="auto">
              <a:xfrm>
                <a:off x="3565" y="613"/>
                <a:ext cx="5" cy="10"/>
              </a:xfrm>
              <a:custGeom>
                <a:avLst/>
                <a:gdLst>
                  <a:gd name="T0" fmla="*/ 0 w 1"/>
                  <a:gd name="T1" fmla="*/ 2 h 2"/>
                  <a:gd name="T2" fmla="*/ 0 w 1"/>
                  <a:gd name="T3" fmla="*/ 2 h 2"/>
                  <a:gd name="T4" fmla="*/ 0 w 1"/>
                  <a:gd name="T5" fmla="*/ 2 h 2"/>
                  <a:gd name="T6" fmla="*/ 1 w 1"/>
                  <a:gd name="T7" fmla="*/ 2 h 2"/>
                  <a:gd name="T8" fmla="*/ 1 w 1"/>
                  <a:gd name="T9" fmla="*/ 2 h 2"/>
                  <a:gd name="T10" fmla="*/ 0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1" y="2"/>
                      <a:pt x="0" y="2"/>
                      <a:pt x="0" y="2"/>
                    </a:cubicBezTo>
                    <a:cubicBezTo>
                      <a:pt x="0" y="2"/>
                      <a:pt x="1" y="2"/>
                      <a:pt x="1" y="2"/>
                    </a:cubicBezTo>
                    <a:cubicBezTo>
                      <a:pt x="1" y="2"/>
                      <a:pt x="1" y="2"/>
                      <a:pt x="1" y="2"/>
                    </a:cubicBez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9" name="Freeform 120">
                <a:extLst>
                  <a:ext uri="{FF2B5EF4-FFF2-40B4-BE49-F238E27FC236}">
                    <a16:creationId xmlns:a16="http://schemas.microsoft.com/office/drawing/2014/main" id="{E70456A9-31EE-4534-811D-AC99B4F67EDC}"/>
                  </a:ext>
                </a:extLst>
              </p:cNvPr>
              <p:cNvSpPr>
                <a:spLocks/>
              </p:cNvSpPr>
              <p:nvPr userDrawn="1"/>
            </p:nvSpPr>
            <p:spPr bwMode="auto">
              <a:xfrm>
                <a:off x="3550" y="603"/>
                <a:ext cx="5" cy="5"/>
              </a:xfrm>
              <a:custGeom>
                <a:avLst/>
                <a:gdLst>
                  <a:gd name="T0" fmla="*/ 1 w 1"/>
                  <a:gd name="T1" fmla="*/ 0 h 1"/>
                  <a:gd name="T2" fmla="*/ 0 w 1"/>
                  <a:gd name="T3" fmla="*/ 0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0" y="0"/>
                      <a:pt x="0"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0" name="Freeform 121">
                <a:extLst>
                  <a:ext uri="{FF2B5EF4-FFF2-40B4-BE49-F238E27FC236}">
                    <a16:creationId xmlns:a16="http://schemas.microsoft.com/office/drawing/2014/main" id="{4EDA66F0-79B0-4951-8FFA-3518286CC5CC}"/>
                  </a:ext>
                </a:extLst>
              </p:cNvPr>
              <p:cNvSpPr>
                <a:spLocks/>
              </p:cNvSpPr>
              <p:nvPr userDrawn="1"/>
            </p:nvSpPr>
            <p:spPr bwMode="auto">
              <a:xfrm>
                <a:off x="3525" y="57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1" name="Freeform 122">
                <a:extLst>
                  <a:ext uri="{FF2B5EF4-FFF2-40B4-BE49-F238E27FC236}">
                    <a16:creationId xmlns:a16="http://schemas.microsoft.com/office/drawing/2014/main" id="{711D1E37-6F1C-4786-95E6-344EBA99DA2D}"/>
                  </a:ext>
                </a:extLst>
              </p:cNvPr>
              <p:cNvSpPr>
                <a:spLocks/>
              </p:cNvSpPr>
              <p:nvPr userDrawn="1"/>
            </p:nvSpPr>
            <p:spPr bwMode="auto">
              <a:xfrm>
                <a:off x="3515" y="5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2" name="Freeform 123">
                <a:extLst>
                  <a:ext uri="{FF2B5EF4-FFF2-40B4-BE49-F238E27FC236}">
                    <a16:creationId xmlns:a16="http://schemas.microsoft.com/office/drawing/2014/main" id="{005CB65D-C773-4DAA-92A5-78058AE1B0CC}"/>
                  </a:ext>
                </a:extLst>
              </p:cNvPr>
              <p:cNvSpPr>
                <a:spLocks/>
              </p:cNvSpPr>
              <p:nvPr userDrawn="1"/>
            </p:nvSpPr>
            <p:spPr bwMode="auto">
              <a:xfrm>
                <a:off x="3416" y="88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3" name="Freeform 124">
                <a:extLst>
                  <a:ext uri="{FF2B5EF4-FFF2-40B4-BE49-F238E27FC236}">
                    <a16:creationId xmlns:a16="http://schemas.microsoft.com/office/drawing/2014/main" id="{7AA8FFB6-EB7B-4656-A3D8-8F15987C267F}"/>
                  </a:ext>
                </a:extLst>
              </p:cNvPr>
              <p:cNvSpPr>
                <a:spLocks/>
              </p:cNvSpPr>
              <p:nvPr userDrawn="1"/>
            </p:nvSpPr>
            <p:spPr bwMode="auto">
              <a:xfrm>
                <a:off x="3406" y="8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4" name="Freeform 125">
                <a:extLst>
                  <a:ext uri="{FF2B5EF4-FFF2-40B4-BE49-F238E27FC236}">
                    <a16:creationId xmlns:a16="http://schemas.microsoft.com/office/drawing/2014/main" id="{E1AD471F-E497-4F38-B9C0-8E1EA7D3120D}"/>
                  </a:ext>
                </a:extLst>
              </p:cNvPr>
              <p:cNvSpPr>
                <a:spLocks/>
              </p:cNvSpPr>
              <p:nvPr userDrawn="1"/>
            </p:nvSpPr>
            <p:spPr bwMode="auto">
              <a:xfrm>
                <a:off x="3311" y="653"/>
                <a:ext cx="10" cy="5"/>
              </a:xfrm>
              <a:custGeom>
                <a:avLst/>
                <a:gdLst>
                  <a:gd name="T0" fmla="*/ 2 w 2"/>
                  <a:gd name="T1" fmla="*/ 0 h 1"/>
                  <a:gd name="T2" fmla="*/ 1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0"/>
                      <a:pt x="1" y="1"/>
                    </a:cubicBezTo>
                    <a:cubicBezTo>
                      <a:pt x="1" y="1"/>
                      <a:pt x="1" y="1"/>
                      <a:pt x="1" y="1"/>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5" name="Freeform 126">
                <a:extLst>
                  <a:ext uri="{FF2B5EF4-FFF2-40B4-BE49-F238E27FC236}">
                    <a16:creationId xmlns:a16="http://schemas.microsoft.com/office/drawing/2014/main" id="{F8D3F28B-80B6-488E-9016-DE1AFF2F985A}"/>
                  </a:ext>
                </a:extLst>
              </p:cNvPr>
              <p:cNvSpPr>
                <a:spLocks/>
              </p:cNvSpPr>
              <p:nvPr userDrawn="1"/>
            </p:nvSpPr>
            <p:spPr bwMode="auto">
              <a:xfrm>
                <a:off x="3336" y="7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6" name="Freeform 127">
                <a:extLst>
                  <a:ext uri="{FF2B5EF4-FFF2-40B4-BE49-F238E27FC236}">
                    <a16:creationId xmlns:a16="http://schemas.microsoft.com/office/drawing/2014/main" id="{B9C0BA16-86FF-4D0C-AA6E-C371C814118B}"/>
                  </a:ext>
                </a:extLst>
              </p:cNvPr>
              <p:cNvSpPr>
                <a:spLocks/>
              </p:cNvSpPr>
              <p:nvPr userDrawn="1"/>
            </p:nvSpPr>
            <p:spPr bwMode="auto">
              <a:xfrm>
                <a:off x="3356" y="7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7" name="Freeform 128">
                <a:extLst>
                  <a:ext uri="{FF2B5EF4-FFF2-40B4-BE49-F238E27FC236}">
                    <a16:creationId xmlns:a16="http://schemas.microsoft.com/office/drawing/2014/main" id="{A2E39D3E-8FC0-4EF8-B1FE-AC938496D695}"/>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8" name="Freeform 129">
                <a:extLst>
                  <a:ext uri="{FF2B5EF4-FFF2-40B4-BE49-F238E27FC236}">
                    <a16:creationId xmlns:a16="http://schemas.microsoft.com/office/drawing/2014/main" id="{DC091DB3-EB1B-43A4-80A9-5F9115818AD1}"/>
                  </a:ext>
                </a:extLst>
              </p:cNvPr>
              <p:cNvSpPr>
                <a:spLocks/>
              </p:cNvSpPr>
              <p:nvPr userDrawn="1"/>
            </p:nvSpPr>
            <p:spPr bwMode="auto">
              <a:xfrm>
                <a:off x="3416" y="563"/>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9" name="Freeform 130">
                <a:extLst>
                  <a:ext uri="{FF2B5EF4-FFF2-40B4-BE49-F238E27FC236}">
                    <a16:creationId xmlns:a16="http://schemas.microsoft.com/office/drawing/2014/main" id="{35D74487-440C-4B14-9051-31DDBCE60D93}"/>
                  </a:ext>
                </a:extLst>
              </p:cNvPr>
              <p:cNvSpPr>
                <a:spLocks/>
              </p:cNvSpPr>
              <p:nvPr userDrawn="1"/>
            </p:nvSpPr>
            <p:spPr bwMode="auto">
              <a:xfrm>
                <a:off x="3386"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0" name="Freeform 131">
                <a:extLst>
                  <a:ext uri="{FF2B5EF4-FFF2-40B4-BE49-F238E27FC236}">
                    <a16:creationId xmlns:a16="http://schemas.microsoft.com/office/drawing/2014/main" id="{B4DF0685-A7AA-44D9-BC47-2FA7D629A428}"/>
                  </a:ext>
                </a:extLst>
              </p:cNvPr>
              <p:cNvSpPr>
                <a:spLocks/>
              </p:cNvSpPr>
              <p:nvPr userDrawn="1"/>
            </p:nvSpPr>
            <p:spPr bwMode="auto">
              <a:xfrm>
                <a:off x="3406" y="563"/>
                <a:ext cx="10" cy="5"/>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1" y="1"/>
                      <a:pt x="1" y="1"/>
                    </a:cubicBezTo>
                    <a:cubicBezTo>
                      <a:pt x="1" y="0"/>
                      <a:pt x="1"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1" name="Freeform 132">
                <a:extLst>
                  <a:ext uri="{FF2B5EF4-FFF2-40B4-BE49-F238E27FC236}">
                    <a16:creationId xmlns:a16="http://schemas.microsoft.com/office/drawing/2014/main" id="{8A2B3D0F-74EB-46AC-8B8D-23412E7D99EF}"/>
                  </a:ext>
                </a:extLst>
              </p:cNvPr>
              <p:cNvSpPr>
                <a:spLocks/>
              </p:cNvSpPr>
              <p:nvPr userDrawn="1"/>
            </p:nvSpPr>
            <p:spPr bwMode="auto">
              <a:xfrm>
                <a:off x="3620" y="7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2" name="Freeform 133">
                <a:extLst>
                  <a:ext uri="{FF2B5EF4-FFF2-40B4-BE49-F238E27FC236}">
                    <a16:creationId xmlns:a16="http://schemas.microsoft.com/office/drawing/2014/main" id="{5E1EC777-C3DD-4C0F-86E9-711D865F2C9E}"/>
                  </a:ext>
                </a:extLst>
              </p:cNvPr>
              <p:cNvSpPr>
                <a:spLocks/>
              </p:cNvSpPr>
              <p:nvPr userDrawn="1"/>
            </p:nvSpPr>
            <p:spPr bwMode="auto">
              <a:xfrm>
                <a:off x="3644"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3" name="Freeform 134">
                <a:extLst>
                  <a:ext uri="{FF2B5EF4-FFF2-40B4-BE49-F238E27FC236}">
                    <a16:creationId xmlns:a16="http://schemas.microsoft.com/office/drawing/2014/main" id="{1318F926-68B8-4596-BEB8-A7AC60E90DF8}"/>
                  </a:ext>
                </a:extLst>
              </p:cNvPr>
              <p:cNvSpPr>
                <a:spLocks/>
              </p:cNvSpPr>
              <p:nvPr userDrawn="1"/>
            </p:nvSpPr>
            <p:spPr bwMode="auto">
              <a:xfrm>
                <a:off x="3480" y="558"/>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4" name="Freeform 135">
                <a:extLst>
                  <a:ext uri="{FF2B5EF4-FFF2-40B4-BE49-F238E27FC236}">
                    <a16:creationId xmlns:a16="http://schemas.microsoft.com/office/drawing/2014/main" id="{8556FE61-F27D-4DF8-87AE-6E081E5A37A9}"/>
                  </a:ext>
                </a:extLst>
              </p:cNvPr>
              <p:cNvSpPr>
                <a:spLocks/>
              </p:cNvSpPr>
              <p:nvPr userDrawn="1"/>
            </p:nvSpPr>
            <p:spPr bwMode="auto">
              <a:xfrm>
                <a:off x="3485" y="5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5" name="Freeform 136">
                <a:extLst>
                  <a:ext uri="{FF2B5EF4-FFF2-40B4-BE49-F238E27FC236}">
                    <a16:creationId xmlns:a16="http://schemas.microsoft.com/office/drawing/2014/main" id="{DAB1C624-9ECB-467A-86AF-12CFBB11389F}"/>
                  </a:ext>
                </a:extLst>
              </p:cNvPr>
              <p:cNvSpPr>
                <a:spLocks/>
              </p:cNvSpPr>
              <p:nvPr userDrawn="1"/>
            </p:nvSpPr>
            <p:spPr bwMode="auto">
              <a:xfrm>
                <a:off x="3401"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6" name="Freeform 137">
                <a:extLst>
                  <a:ext uri="{FF2B5EF4-FFF2-40B4-BE49-F238E27FC236}">
                    <a16:creationId xmlns:a16="http://schemas.microsoft.com/office/drawing/2014/main" id="{C1F44687-D5E3-4127-B941-ABFB0E5A2256}"/>
                  </a:ext>
                </a:extLst>
              </p:cNvPr>
              <p:cNvSpPr>
                <a:spLocks/>
              </p:cNvSpPr>
              <p:nvPr userDrawn="1"/>
            </p:nvSpPr>
            <p:spPr bwMode="auto">
              <a:xfrm>
                <a:off x="3480" y="55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7" name="Freeform 138">
                <a:extLst>
                  <a:ext uri="{FF2B5EF4-FFF2-40B4-BE49-F238E27FC236}">
                    <a16:creationId xmlns:a16="http://schemas.microsoft.com/office/drawing/2014/main" id="{EB2A8EC9-5D7D-4852-BD20-14B14F4EBDFC}"/>
                  </a:ext>
                </a:extLst>
              </p:cNvPr>
              <p:cNvSpPr>
                <a:spLocks/>
              </p:cNvSpPr>
              <p:nvPr userDrawn="1"/>
            </p:nvSpPr>
            <p:spPr bwMode="auto">
              <a:xfrm>
                <a:off x="3485" y="5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8" name="Freeform 139">
                <a:extLst>
                  <a:ext uri="{FF2B5EF4-FFF2-40B4-BE49-F238E27FC236}">
                    <a16:creationId xmlns:a16="http://schemas.microsoft.com/office/drawing/2014/main" id="{9E443382-5E17-49DC-99F5-AED38FE365BF}"/>
                  </a:ext>
                </a:extLst>
              </p:cNvPr>
              <p:cNvSpPr>
                <a:spLocks/>
              </p:cNvSpPr>
              <p:nvPr userDrawn="1"/>
            </p:nvSpPr>
            <p:spPr bwMode="auto">
              <a:xfrm>
                <a:off x="3480" y="5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9" name="Freeform 140">
                <a:extLst>
                  <a:ext uri="{FF2B5EF4-FFF2-40B4-BE49-F238E27FC236}">
                    <a16:creationId xmlns:a16="http://schemas.microsoft.com/office/drawing/2014/main" id="{1335A6F2-0AE0-4FF3-BFFD-9CE8FAF5F58B}"/>
                  </a:ext>
                </a:extLst>
              </p:cNvPr>
              <p:cNvSpPr>
                <a:spLocks/>
              </p:cNvSpPr>
              <p:nvPr userDrawn="1"/>
            </p:nvSpPr>
            <p:spPr bwMode="auto">
              <a:xfrm>
                <a:off x="3575" y="9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0" name="Rectangle 141">
                <a:extLst>
                  <a:ext uri="{FF2B5EF4-FFF2-40B4-BE49-F238E27FC236}">
                    <a16:creationId xmlns:a16="http://schemas.microsoft.com/office/drawing/2014/main" id="{6F3DDC62-85CA-4EEB-82BF-5BCCAB3E7F3B}"/>
                  </a:ext>
                </a:extLst>
              </p:cNvPr>
              <p:cNvSpPr>
                <a:spLocks noChangeArrowheads="1"/>
              </p:cNvSpPr>
              <p:nvPr userDrawn="1"/>
            </p:nvSpPr>
            <p:spPr bwMode="auto">
              <a:xfrm>
                <a:off x="3346"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1" name="Freeform 142">
                <a:extLst>
                  <a:ext uri="{FF2B5EF4-FFF2-40B4-BE49-F238E27FC236}">
                    <a16:creationId xmlns:a16="http://schemas.microsoft.com/office/drawing/2014/main" id="{F44269E9-7A4F-4939-A6A5-A977DE2F1CA2}"/>
                  </a:ext>
                </a:extLst>
              </p:cNvPr>
              <p:cNvSpPr>
                <a:spLocks/>
              </p:cNvSpPr>
              <p:nvPr userDrawn="1"/>
            </p:nvSpPr>
            <p:spPr bwMode="auto">
              <a:xfrm>
                <a:off x="3336"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2" name="Freeform 143">
                <a:extLst>
                  <a:ext uri="{FF2B5EF4-FFF2-40B4-BE49-F238E27FC236}">
                    <a16:creationId xmlns:a16="http://schemas.microsoft.com/office/drawing/2014/main" id="{530615B7-53E5-41BD-ABE0-4A2727F9AA73}"/>
                  </a:ext>
                </a:extLst>
              </p:cNvPr>
              <p:cNvSpPr>
                <a:spLocks noEditPoints="1"/>
              </p:cNvSpPr>
              <p:nvPr userDrawn="1"/>
            </p:nvSpPr>
            <p:spPr bwMode="auto">
              <a:xfrm>
                <a:off x="3306" y="553"/>
                <a:ext cx="353" cy="424"/>
              </a:xfrm>
              <a:custGeom>
                <a:avLst/>
                <a:gdLst>
                  <a:gd name="T0" fmla="*/ 25 w 71"/>
                  <a:gd name="T1" fmla="*/ 68 h 85"/>
                  <a:gd name="T2" fmla="*/ 20 w 71"/>
                  <a:gd name="T3" fmla="*/ 65 h 85"/>
                  <a:gd name="T4" fmla="*/ 20 w 71"/>
                  <a:gd name="T5" fmla="*/ 62 h 85"/>
                  <a:gd name="T6" fmla="*/ 16 w 71"/>
                  <a:gd name="T7" fmla="*/ 60 h 85"/>
                  <a:gd name="T8" fmla="*/ 13 w 71"/>
                  <a:gd name="T9" fmla="*/ 55 h 85"/>
                  <a:gd name="T10" fmla="*/ 6 w 71"/>
                  <a:gd name="T11" fmla="*/ 49 h 85"/>
                  <a:gd name="T12" fmla="*/ 7 w 71"/>
                  <a:gd name="T13" fmla="*/ 49 h 85"/>
                  <a:gd name="T14" fmla="*/ 9 w 71"/>
                  <a:gd name="T15" fmla="*/ 47 h 85"/>
                  <a:gd name="T16" fmla="*/ 8 w 71"/>
                  <a:gd name="T17" fmla="*/ 42 h 85"/>
                  <a:gd name="T18" fmla="*/ 7 w 71"/>
                  <a:gd name="T19" fmla="*/ 37 h 85"/>
                  <a:gd name="T20" fmla="*/ 8 w 71"/>
                  <a:gd name="T21" fmla="*/ 31 h 85"/>
                  <a:gd name="T22" fmla="*/ 8 w 71"/>
                  <a:gd name="T23" fmla="*/ 27 h 85"/>
                  <a:gd name="T24" fmla="*/ 11 w 71"/>
                  <a:gd name="T25" fmla="*/ 22 h 85"/>
                  <a:gd name="T26" fmla="*/ 13 w 71"/>
                  <a:gd name="T27" fmla="*/ 22 h 85"/>
                  <a:gd name="T28" fmla="*/ 14 w 71"/>
                  <a:gd name="T29" fmla="*/ 17 h 85"/>
                  <a:gd name="T30" fmla="*/ 16 w 71"/>
                  <a:gd name="T31" fmla="*/ 14 h 85"/>
                  <a:gd name="T32" fmla="*/ 19 w 71"/>
                  <a:gd name="T33" fmla="*/ 9 h 85"/>
                  <a:gd name="T34" fmla="*/ 24 w 71"/>
                  <a:gd name="T35" fmla="*/ 8 h 85"/>
                  <a:gd name="T36" fmla="*/ 29 w 71"/>
                  <a:gd name="T37" fmla="*/ 5 h 85"/>
                  <a:gd name="T38" fmla="*/ 38 w 71"/>
                  <a:gd name="T39" fmla="*/ 4 h 85"/>
                  <a:gd name="T40" fmla="*/ 41 w 71"/>
                  <a:gd name="T41" fmla="*/ 2 h 85"/>
                  <a:gd name="T42" fmla="*/ 36 w 71"/>
                  <a:gd name="T43" fmla="*/ 2 h 85"/>
                  <a:gd name="T44" fmla="*/ 33 w 71"/>
                  <a:gd name="T45" fmla="*/ 1 h 85"/>
                  <a:gd name="T46" fmla="*/ 21 w 71"/>
                  <a:gd name="T47" fmla="*/ 3 h 85"/>
                  <a:gd name="T48" fmla="*/ 9 w 71"/>
                  <a:gd name="T49" fmla="*/ 11 h 85"/>
                  <a:gd name="T50" fmla="*/ 4 w 71"/>
                  <a:gd name="T51" fmla="*/ 19 h 85"/>
                  <a:gd name="T52" fmla="*/ 2 w 71"/>
                  <a:gd name="T53" fmla="*/ 21 h 85"/>
                  <a:gd name="T54" fmla="*/ 3 w 71"/>
                  <a:gd name="T55" fmla="*/ 26 h 85"/>
                  <a:gd name="T56" fmla="*/ 2 w 71"/>
                  <a:gd name="T57" fmla="*/ 32 h 85"/>
                  <a:gd name="T58" fmla="*/ 2 w 71"/>
                  <a:gd name="T59" fmla="*/ 47 h 85"/>
                  <a:gd name="T60" fmla="*/ 4 w 71"/>
                  <a:gd name="T61" fmla="*/ 50 h 85"/>
                  <a:gd name="T62" fmla="*/ 8 w 71"/>
                  <a:gd name="T63" fmla="*/ 57 h 85"/>
                  <a:gd name="T64" fmla="*/ 9 w 71"/>
                  <a:gd name="T65" fmla="*/ 65 h 85"/>
                  <a:gd name="T66" fmla="*/ 16 w 71"/>
                  <a:gd name="T67" fmla="*/ 72 h 85"/>
                  <a:gd name="T68" fmla="*/ 24 w 71"/>
                  <a:gd name="T69" fmla="*/ 78 h 85"/>
                  <a:gd name="T70" fmla="*/ 35 w 71"/>
                  <a:gd name="T71" fmla="*/ 82 h 85"/>
                  <a:gd name="T72" fmla="*/ 46 w 71"/>
                  <a:gd name="T73" fmla="*/ 82 h 85"/>
                  <a:gd name="T74" fmla="*/ 59 w 71"/>
                  <a:gd name="T75" fmla="*/ 77 h 85"/>
                  <a:gd name="T76" fmla="*/ 62 w 71"/>
                  <a:gd name="T77" fmla="*/ 74 h 85"/>
                  <a:gd name="T78" fmla="*/ 66 w 71"/>
                  <a:gd name="T79" fmla="*/ 63 h 85"/>
                  <a:gd name="T80" fmla="*/ 71 w 71"/>
                  <a:gd name="T81" fmla="*/ 50 h 85"/>
                  <a:gd name="T82" fmla="*/ 67 w 71"/>
                  <a:gd name="T83" fmla="*/ 34 h 85"/>
                  <a:gd name="T84" fmla="*/ 63 w 71"/>
                  <a:gd name="T85" fmla="*/ 37 h 85"/>
                  <a:gd name="T86" fmla="*/ 63 w 71"/>
                  <a:gd name="T87" fmla="*/ 45 h 85"/>
                  <a:gd name="T88" fmla="*/ 63 w 71"/>
                  <a:gd name="T89" fmla="*/ 50 h 85"/>
                  <a:gd name="T90" fmla="*/ 62 w 71"/>
                  <a:gd name="T91" fmla="*/ 61 h 85"/>
                  <a:gd name="T92" fmla="*/ 61 w 71"/>
                  <a:gd name="T93" fmla="*/ 66 h 85"/>
                  <a:gd name="T94" fmla="*/ 56 w 71"/>
                  <a:gd name="T95" fmla="*/ 69 h 85"/>
                  <a:gd name="T96" fmla="*/ 53 w 71"/>
                  <a:gd name="T97" fmla="*/ 73 h 85"/>
                  <a:gd name="T98" fmla="*/ 51 w 71"/>
                  <a:gd name="T99" fmla="*/ 72 h 85"/>
                  <a:gd name="T100" fmla="*/ 46 w 71"/>
                  <a:gd name="T101" fmla="*/ 75 h 85"/>
                  <a:gd name="T102" fmla="*/ 43 w 71"/>
                  <a:gd name="T103" fmla="*/ 74 h 85"/>
                  <a:gd name="T104" fmla="*/ 39 w 71"/>
                  <a:gd name="T105" fmla="*/ 74 h 85"/>
                  <a:gd name="T106" fmla="*/ 37 w 71"/>
                  <a:gd name="T107" fmla="*/ 74 h 85"/>
                  <a:gd name="T108" fmla="*/ 29 w 71"/>
                  <a:gd name="T109" fmla="*/ 72 h 85"/>
                  <a:gd name="T110" fmla="*/ 18 w 71"/>
                  <a:gd name="T111" fmla="*/ 62 h 85"/>
                  <a:gd name="T112" fmla="*/ 31 w 71"/>
                  <a:gd name="T113" fmla="*/ 2 h 85"/>
                  <a:gd name="T114" fmla="*/ 61 w 71"/>
                  <a:gd name="T11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 h="85">
                    <a:moveTo>
                      <a:pt x="27" y="70"/>
                    </a:moveTo>
                    <a:cubicBezTo>
                      <a:pt x="27" y="69"/>
                      <a:pt x="27" y="69"/>
                      <a:pt x="27" y="69"/>
                    </a:cubicBezTo>
                    <a:cubicBezTo>
                      <a:pt x="28" y="68"/>
                      <a:pt x="29" y="69"/>
                      <a:pt x="28" y="68"/>
                    </a:cubicBezTo>
                    <a:cubicBezTo>
                      <a:pt x="27" y="70"/>
                      <a:pt x="26" y="66"/>
                      <a:pt x="24" y="68"/>
                    </a:cubicBezTo>
                    <a:cubicBezTo>
                      <a:pt x="24" y="67"/>
                      <a:pt x="24" y="67"/>
                      <a:pt x="24" y="67"/>
                    </a:cubicBezTo>
                    <a:cubicBezTo>
                      <a:pt x="24" y="68"/>
                      <a:pt x="25" y="67"/>
                      <a:pt x="25" y="68"/>
                    </a:cubicBezTo>
                    <a:cubicBezTo>
                      <a:pt x="25" y="66"/>
                      <a:pt x="23" y="69"/>
                      <a:pt x="22" y="67"/>
                    </a:cubicBezTo>
                    <a:cubicBezTo>
                      <a:pt x="22" y="67"/>
                      <a:pt x="22" y="66"/>
                      <a:pt x="22" y="66"/>
                    </a:cubicBezTo>
                    <a:cubicBezTo>
                      <a:pt x="21" y="66"/>
                      <a:pt x="21" y="66"/>
                      <a:pt x="21" y="66"/>
                    </a:cubicBezTo>
                    <a:cubicBezTo>
                      <a:pt x="21" y="66"/>
                      <a:pt x="21" y="66"/>
                      <a:pt x="22" y="66"/>
                    </a:cubicBezTo>
                    <a:cubicBezTo>
                      <a:pt x="20" y="65"/>
                      <a:pt x="20" y="65"/>
                      <a:pt x="20" y="65"/>
                    </a:cubicBezTo>
                    <a:cubicBezTo>
                      <a:pt x="20" y="65"/>
                      <a:pt x="20" y="65"/>
                      <a:pt x="20" y="65"/>
                    </a:cubicBezTo>
                    <a:cubicBezTo>
                      <a:pt x="20" y="65"/>
                      <a:pt x="19" y="65"/>
                      <a:pt x="19" y="65"/>
                    </a:cubicBezTo>
                    <a:cubicBezTo>
                      <a:pt x="19" y="64"/>
                      <a:pt x="19" y="65"/>
                      <a:pt x="19" y="65"/>
                    </a:cubicBezTo>
                    <a:cubicBezTo>
                      <a:pt x="18" y="64"/>
                      <a:pt x="18" y="64"/>
                      <a:pt x="18" y="64"/>
                    </a:cubicBezTo>
                    <a:cubicBezTo>
                      <a:pt x="18" y="64"/>
                      <a:pt x="19" y="64"/>
                      <a:pt x="20" y="64"/>
                    </a:cubicBezTo>
                    <a:cubicBezTo>
                      <a:pt x="21" y="62"/>
                      <a:pt x="19" y="64"/>
                      <a:pt x="19" y="62"/>
                    </a:cubicBezTo>
                    <a:cubicBezTo>
                      <a:pt x="20" y="62"/>
                      <a:pt x="20" y="62"/>
                      <a:pt x="20" y="62"/>
                    </a:cubicBezTo>
                    <a:cubicBezTo>
                      <a:pt x="20" y="61"/>
                      <a:pt x="19" y="61"/>
                      <a:pt x="20" y="60"/>
                    </a:cubicBezTo>
                    <a:cubicBezTo>
                      <a:pt x="19" y="60"/>
                      <a:pt x="19" y="63"/>
                      <a:pt x="18" y="62"/>
                    </a:cubicBezTo>
                    <a:cubicBezTo>
                      <a:pt x="18" y="62"/>
                      <a:pt x="18" y="62"/>
                      <a:pt x="17" y="61"/>
                    </a:cubicBezTo>
                    <a:cubicBezTo>
                      <a:pt x="18" y="61"/>
                      <a:pt x="17" y="61"/>
                      <a:pt x="17" y="60"/>
                    </a:cubicBezTo>
                    <a:cubicBezTo>
                      <a:pt x="18" y="59"/>
                      <a:pt x="18" y="59"/>
                      <a:pt x="18" y="59"/>
                    </a:cubicBezTo>
                    <a:cubicBezTo>
                      <a:pt x="17" y="59"/>
                      <a:pt x="17" y="60"/>
                      <a:pt x="16" y="60"/>
                    </a:cubicBezTo>
                    <a:cubicBezTo>
                      <a:pt x="16" y="59"/>
                      <a:pt x="16" y="58"/>
                      <a:pt x="17" y="58"/>
                    </a:cubicBezTo>
                    <a:cubicBezTo>
                      <a:pt x="17" y="57"/>
                      <a:pt x="16" y="59"/>
                      <a:pt x="15" y="58"/>
                    </a:cubicBezTo>
                    <a:cubicBezTo>
                      <a:pt x="15" y="57"/>
                      <a:pt x="14" y="57"/>
                      <a:pt x="13" y="56"/>
                    </a:cubicBezTo>
                    <a:cubicBezTo>
                      <a:pt x="13" y="55"/>
                      <a:pt x="14" y="56"/>
                      <a:pt x="14" y="55"/>
                    </a:cubicBezTo>
                    <a:cubicBezTo>
                      <a:pt x="13" y="55"/>
                      <a:pt x="13" y="55"/>
                      <a:pt x="13" y="55"/>
                    </a:cubicBezTo>
                    <a:cubicBezTo>
                      <a:pt x="13" y="55"/>
                      <a:pt x="13" y="55"/>
                      <a:pt x="13" y="55"/>
                    </a:cubicBezTo>
                    <a:cubicBezTo>
                      <a:pt x="13" y="55"/>
                      <a:pt x="12" y="55"/>
                      <a:pt x="12" y="55"/>
                    </a:cubicBezTo>
                    <a:cubicBezTo>
                      <a:pt x="10" y="55"/>
                      <a:pt x="12" y="52"/>
                      <a:pt x="11" y="52"/>
                    </a:cubicBezTo>
                    <a:cubicBezTo>
                      <a:pt x="11" y="52"/>
                      <a:pt x="11" y="52"/>
                      <a:pt x="12" y="52"/>
                    </a:cubicBezTo>
                    <a:cubicBezTo>
                      <a:pt x="10" y="51"/>
                      <a:pt x="11" y="51"/>
                      <a:pt x="9" y="50"/>
                    </a:cubicBezTo>
                    <a:cubicBezTo>
                      <a:pt x="10" y="49"/>
                      <a:pt x="10" y="49"/>
                      <a:pt x="10" y="49"/>
                    </a:cubicBezTo>
                    <a:cubicBezTo>
                      <a:pt x="9" y="50"/>
                      <a:pt x="8" y="49"/>
                      <a:pt x="6" y="49"/>
                    </a:cubicBezTo>
                    <a:cubicBezTo>
                      <a:pt x="6" y="49"/>
                      <a:pt x="6" y="49"/>
                      <a:pt x="6" y="50"/>
                    </a:cubicBezTo>
                    <a:cubicBezTo>
                      <a:pt x="5" y="49"/>
                      <a:pt x="5" y="49"/>
                      <a:pt x="5" y="49"/>
                    </a:cubicBezTo>
                    <a:cubicBezTo>
                      <a:pt x="5" y="48"/>
                      <a:pt x="5" y="48"/>
                      <a:pt x="6" y="48"/>
                    </a:cubicBezTo>
                    <a:cubicBezTo>
                      <a:pt x="6" y="48"/>
                      <a:pt x="6" y="48"/>
                      <a:pt x="5" y="48"/>
                    </a:cubicBezTo>
                    <a:cubicBezTo>
                      <a:pt x="6" y="48"/>
                      <a:pt x="6" y="48"/>
                      <a:pt x="7" y="48"/>
                    </a:cubicBezTo>
                    <a:cubicBezTo>
                      <a:pt x="7" y="48"/>
                      <a:pt x="7" y="48"/>
                      <a:pt x="7" y="49"/>
                    </a:cubicBezTo>
                    <a:cubicBezTo>
                      <a:pt x="7" y="49"/>
                      <a:pt x="8" y="49"/>
                      <a:pt x="9" y="48"/>
                    </a:cubicBezTo>
                    <a:cubicBezTo>
                      <a:pt x="9" y="48"/>
                      <a:pt x="9" y="48"/>
                      <a:pt x="9" y="48"/>
                    </a:cubicBezTo>
                    <a:cubicBezTo>
                      <a:pt x="9" y="48"/>
                      <a:pt x="9" y="48"/>
                      <a:pt x="9" y="48"/>
                    </a:cubicBezTo>
                    <a:cubicBezTo>
                      <a:pt x="9" y="48"/>
                      <a:pt x="9" y="48"/>
                      <a:pt x="8" y="48"/>
                    </a:cubicBezTo>
                    <a:cubicBezTo>
                      <a:pt x="10" y="47"/>
                      <a:pt x="10" y="47"/>
                      <a:pt x="10" y="47"/>
                    </a:cubicBezTo>
                    <a:cubicBezTo>
                      <a:pt x="9" y="47"/>
                      <a:pt x="9" y="47"/>
                      <a:pt x="9" y="47"/>
                    </a:cubicBezTo>
                    <a:cubicBezTo>
                      <a:pt x="10" y="45"/>
                      <a:pt x="10" y="45"/>
                      <a:pt x="10" y="45"/>
                    </a:cubicBezTo>
                    <a:cubicBezTo>
                      <a:pt x="8" y="45"/>
                      <a:pt x="6" y="44"/>
                      <a:pt x="5" y="42"/>
                    </a:cubicBezTo>
                    <a:cubicBezTo>
                      <a:pt x="6" y="42"/>
                      <a:pt x="7" y="42"/>
                      <a:pt x="8" y="42"/>
                    </a:cubicBezTo>
                    <a:cubicBezTo>
                      <a:pt x="7" y="42"/>
                      <a:pt x="8" y="43"/>
                      <a:pt x="8" y="44"/>
                    </a:cubicBezTo>
                    <a:cubicBezTo>
                      <a:pt x="8" y="43"/>
                      <a:pt x="9" y="43"/>
                      <a:pt x="9" y="44"/>
                    </a:cubicBezTo>
                    <a:cubicBezTo>
                      <a:pt x="8" y="42"/>
                      <a:pt x="8" y="42"/>
                      <a:pt x="8" y="42"/>
                    </a:cubicBezTo>
                    <a:cubicBezTo>
                      <a:pt x="9" y="42"/>
                      <a:pt x="8" y="42"/>
                      <a:pt x="9" y="41"/>
                    </a:cubicBezTo>
                    <a:cubicBezTo>
                      <a:pt x="7" y="42"/>
                      <a:pt x="7" y="40"/>
                      <a:pt x="7" y="39"/>
                    </a:cubicBezTo>
                    <a:cubicBezTo>
                      <a:pt x="7" y="39"/>
                      <a:pt x="8" y="39"/>
                      <a:pt x="8" y="40"/>
                    </a:cubicBezTo>
                    <a:cubicBezTo>
                      <a:pt x="9" y="39"/>
                      <a:pt x="6" y="39"/>
                      <a:pt x="7" y="38"/>
                    </a:cubicBezTo>
                    <a:cubicBezTo>
                      <a:pt x="7" y="38"/>
                      <a:pt x="7" y="38"/>
                      <a:pt x="7" y="38"/>
                    </a:cubicBezTo>
                    <a:cubicBezTo>
                      <a:pt x="6" y="38"/>
                      <a:pt x="7" y="37"/>
                      <a:pt x="7" y="37"/>
                    </a:cubicBezTo>
                    <a:cubicBezTo>
                      <a:pt x="7" y="37"/>
                      <a:pt x="7" y="37"/>
                      <a:pt x="7" y="37"/>
                    </a:cubicBezTo>
                    <a:cubicBezTo>
                      <a:pt x="8" y="36"/>
                      <a:pt x="7" y="33"/>
                      <a:pt x="6" y="32"/>
                    </a:cubicBezTo>
                    <a:cubicBezTo>
                      <a:pt x="6" y="32"/>
                      <a:pt x="8" y="33"/>
                      <a:pt x="8" y="33"/>
                    </a:cubicBezTo>
                    <a:cubicBezTo>
                      <a:pt x="8" y="33"/>
                      <a:pt x="7" y="32"/>
                      <a:pt x="6" y="31"/>
                    </a:cubicBezTo>
                    <a:cubicBezTo>
                      <a:pt x="4" y="30"/>
                      <a:pt x="3" y="29"/>
                      <a:pt x="3" y="29"/>
                    </a:cubicBezTo>
                    <a:cubicBezTo>
                      <a:pt x="4" y="30"/>
                      <a:pt x="8" y="30"/>
                      <a:pt x="8" y="31"/>
                    </a:cubicBezTo>
                    <a:cubicBezTo>
                      <a:pt x="9" y="31"/>
                      <a:pt x="9" y="30"/>
                      <a:pt x="9" y="29"/>
                    </a:cubicBezTo>
                    <a:cubicBezTo>
                      <a:pt x="8" y="30"/>
                      <a:pt x="7" y="30"/>
                      <a:pt x="6" y="29"/>
                    </a:cubicBezTo>
                    <a:cubicBezTo>
                      <a:pt x="8" y="29"/>
                      <a:pt x="7" y="29"/>
                      <a:pt x="9" y="28"/>
                    </a:cubicBezTo>
                    <a:cubicBezTo>
                      <a:pt x="8" y="28"/>
                      <a:pt x="6" y="27"/>
                      <a:pt x="7" y="27"/>
                    </a:cubicBezTo>
                    <a:cubicBezTo>
                      <a:pt x="7" y="27"/>
                      <a:pt x="9" y="27"/>
                      <a:pt x="9" y="28"/>
                    </a:cubicBezTo>
                    <a:cubicBezTo>
                      <a:pt x="9" y="28"/>
                      <a:pt x="9" y="27"/>
                      <a:pt x="8" y="27"/>
                    </a:cubicBezTo>
                    <a:cubicBezTo>
                      <a:pt x="8" y="26"/>
                      <a:pt x="7" y="26"/>
                      <a:pt x="7" y="26"/>
                    </a:cubicBezTo>
                    <a:cubicBezTo>
                      <a:pt x="8" y="26"/>
                      <a:pt x="9" y="26"/>
                      <a:pt x="10" y="26"/>
                    </a:cubicBezTo>
                    <a:cubicBezTo>
                      <a:pt x="9" y="26"/>
                      <a:pt x="10" y="25"/>
                      <a:pt x="10" y="25"/>
                    </a:cubicBezTo>
                    <a:cubicBezTo>
                      <a:pt x="9" y="25"/>
                      <a:pt x="9" y="25"/>
                      <a:pt x="9" y="25"/>
                    </a:cubicBezTo>
                    <a:cubicBezTo>
                      <a:pt x="10" y="24"/>
                      <a:pt x="7" y="23"/>
                      <a:pt x="8" y="21"/>
                    </a:cubicBezTo>
                    <a:cubicBezTo>
                      <a:pt x="8" y="21"/>
                      <a:pt x="10" y="23"/>
                      <a:pt x="11" y="22"/>
                    </a:cubicBezTo>
                    <a:cubicBezTo>
                      <a:pt x="10" y="21"/>
                      <a:pt x="7" y="18"/>
                      <a:pt x="7" y="16"/>
                    </a:cubicBezTo>
                    <a:cubicBezTo>
                      <a:pt x="8" y="16"/>
                      <a:pt x="8" y="16"/>
                      <a:pt x="8" y="16"/>
                    </a:cubicBezTo>
                    <a:cubicBezTo>
                      <a:pt x="8" y="15"/>
                      <a:pt x="8" y="15"/>
                      <a:pt x="8" y="15"/>
                    </a:cubicBezTo>
                    <a:cubicBezTo>
                      <a:pt x="8" y="17"/>
                      <a:pt x="10" y="20"/>
                      <a:pt x="11" y="21"/>
                    </a:cubicBezTo>
                    <a:cubicBezTo>
                      <a:pt x="12" y="21"/>
                      <a:pt x="12" y="22"/>
                      <a:pt x="12" y="21"/>
                    </a:cubicBezTo>
                    <a:cubicBezTo>
                      <a:pt x="13" y="21"/>
                      <a:pt x="13" y="22"/>
                      <a:pt x="13" y="22"/>
                    </a:cubicBezTo>
                    <a:cubicBezTo>
                      <a:pt x="13" y="22"/>
                      <a:pt x="14" y="21"/>
                      <a:pt x="14" y="21"/>
                    </a:cubicBezTo>
                    <a:cubicBezTo>
                      <a:pt x="13" y="20"/>
                      <a:pt x="14" y="19"/>
                      <a:pt x="13" y="18"/>
                    </a:cubicBezTo>
                    <a:cubicBezTo>
                      <a:pt x="13" y="21"/>
                      <a:pt x="13" y="21"/>
                      <a:pt x="13" y="21"/>
                    </a:cubicBezTo>
                    <a:cubicBezTo>
                      <a:pt x="12" y="20"/>
                      <a:pt x="10" y="18"/>
                      <a:pt x="11" y="17"/>
                    </a:cubicBezTo>
                    <a:cubicBezTo>
                      <a:pt x="12" y="17"/>
                      <a:pt x="13" y="18"/>
                      <a:pt x="13" y="18"/>
                    </a:cubicBezTo>
                    <a:cubicBezTo>
                      <a:pt x="13" y="18"/>
                      <a:pt x="14" y="17"/>
                      <a:pt x="14" y="17"/>
                    </a:cubicBezTo>
                    <a:cubicBezTo>
                      <a:pt x="14" y="18"/>
                      <a:pt x="14" y="18"/>
                      <a:pt x="14" y="18"/>
                    </a:cubicBezTo>
                    <a:cubicBezTo>
                      <a:pt x="15" y="18"/>
                      <a:pt x="14" y="16"/>
                      <a:pt x="15" y="16"/>
                    </a:cubicBezTo>
                    <a:cubicBezTo>
                      <a:pt x="15" y="16"/>
                      <a:pt x="17" y="16"/>
                      <a:pt x="16" y="16"/>
                    </a:cubicBezTo>
                    <a:cubicBezTo>
                      <a:pt x="15" y="15"/>
                      <a:pt x="12" y="12"/>
                      <a:pt x="11" y="11"/>
                    </a:cubicBezTo>
                    <a:cubicBezTo>
                      <a:pt x="11" y="11"/>
                      <a:pt x="14" y="11"/>
                      <a:pt x="14" y="11"/>
                    </a:cubicBezTo>
                    <a:cubicBezTo>
                      <a:pt x="16" y="11"/>
                      <a:pt x="15" y="14"/>
                      <a:pt x="16" y="14"/>
                    </a:cubicBezTo>
                    <a:cubicBezTo>
                      <a:pt x="16" y="14"/>
                      <a:pt x="16" y="13"/>
                      <a:pt x="16" y="13"/>
                    </a:cubicBezTo>
                    <a:cubicBezTo>
                      <a:pt x="17" y="13"/>
                      <a:pt x="17" y="14"/>
                      <a:pt x="17" y="13"/>
                    </a:cubicBezTo>
                    <a:cubicBezTo>
                      <a:pt x="17" y="12"/>
                      <a:pt x="19" y="13"/>
                      <a:pt x="17" y="12"/>
                    </a:cubicBezTo>
                    <a:cubicBezTo>
                      <a:pt x="17" y="12"/>
                      <a:pt x="18" y="12"/>
                      <a:pt x="18" y="12"/>
                    </a:cubicBezTo>
                    <a:cubicBezTo>
                      <a:pt x="18" y="11"/>
                      <a:pt x="18" y="9"/>
                      <a:pt x="18" y="8"/>
                    </a:cubicBezTo>
                    <a:cubicBezTo>
                      <a:pt x="18" y="8"/>
                      <a:pt x="19" y="9"/>
                      <a:pt x="19" y="9"/>
                    </a:cubicBezTo>
                    <a:cubicBezTo>
                      <a:pt x="20" y="8"/>
                      <a:pt x="21" y="8"/>
                      <a:pt x="23" y="8"/>
                    </a:cubicBezTo>
                    <a:cubicBezTo>
                      <a:pt x="23" y="8"/>
                      <a:pt x="24" y="8"/>
                      <a:pt x="24" y="9"/>
                    </a:cubicBezTo>
                    <a:cubicBezTo>
                      <a:pt x="24" y="9"/>
                      <a:pt x="24" y="8"/>
                      <a:pt x="24" y="8"/>
                    </a:cubicBezTo>
                    <a:cubicBezTo>
                      <a:pt x="25" y="9"/>
                      <a:pt x="23" y="8"/>
                      <a:pt x="24" y="9"/>
                    </a:cubicBezTo>
                    <a:cubicBezTo>
                      <a:pt x="24" y="9"/>
                      <a:pt x="25" y="8"/>
                      <a:pt x="26" y="8"/>
                    </a:cubicBezTo>
                    <a:cubicBezTo>
                      <a:pt x="25" y="7"/>
                      <a:pt x="24" y="8"/>
                      <a:pt x="24" y="8"/>
                    </a:cubicBezTo>
                    <a:cubicBezTo>
                      <a:pt x="23" y="7"/>
                      <a:pt x="24" y="5"/>
                      <a:pt x="26" y="4"/>
                    </a:cubicBezTo>
                    <a:cubicBezTo>
                      <a:pt x="27" y="3"/>
                      <a:pt x="26" y="5"/>
                      <a:pt x="26" y="5"/>
                    </a:cubicBezTo>
                    <a:cubicBezTo>
                      <a:pt x="29" y="5"/>
                      <a:pt x="28" y="2"/>
                      <a:pt x="31" y="3"/>
                    </a:cubicBezTo>
                    <a:cubicBezTo>
                      <a:pt x="32" y="4"/>
                      <a:pt x="31" y="5"/>
                      <a:pt x="31" y="5"/>
                    </a:cubicBezTo>
                    <a:cubicBezTo>
                      <a:pt x="30" y="6"/>
                      <a:pt x="29" y="5"/>
                      <a:pt x="29" y="5"/>
                    </a:cubicBezTo>
                    <a:cubicBezTo>
                      <a:pt x="29" y="5"/>
                      <a:pt x="29" y="5"/>
                      <a:pt x="29" y="5"/>
                    </a:cubicBezTo>
                    <a:cubicBezTo>
                      <a:pt x="29" y="6"/>
                      <a:pt x="28" y="6"/>
                      <a:pt x="28" y="6"/>
                    </a:cubicBezTo>
                    <a:cubicBezTo>
                      <a:pt x="29" y="6"/>
                      <a:pt x="32" y="6"/>
                      <a:pt x="34" y="7"/>
                    </a:cubicBezTo>
                    <a:cubicBezTo>
                      <a:pt x="34" y="7"/>
                      <a:pt x="35" y="6"/>
                      <a:pt x="35" y="6"/>
                    </a:cubicBezTo>
                    <a:cubicBezTo>
                      <a:pt x="34" y="6"/>
                      <a:pt x="34" y="6"/>
                      <a:pt x="34" y="6"/>
                    </a:cubicBezTo>
                    <a:cubicBezTo>
                      <a:pt x="34" y="5"/>
                      <a:pt x="35" y="5"/>
                      <a:pt x="35" y="4"/>
                    </a:cubicBezTo>
                    <a:cubicBezTo>
                      <a:pt x="36" y="4"/>
                      <a:pt x="37" y="3"/>
                      <a:pt x="38" y="4"/>
                    </a:cubicBezTo>
                    <a:cubicBezTo>
                      <a:pt x="38" y="5"/>
                      <a:pt x="38" y="5"/>
                      <a:pt x="38" y="5"/>
                    </a:cubicBezTo>
                    <a:cubicBezTo>
                      <a:pt x="38" y="5"/>
                      <a:pt x="37" y="4"/>
                      <a:pt x="37" y="5"/>
                    </a:cubicBezTo>
                    <a:cubicBezTo>
                      <a:pt x="37" y="4"/>
                      <a:pt x="38" y="7"/>
                      <a:pt x="39" y="5"/>
                    </a:cubicBezTo>
                    <a:cubicBezTo>
                      <a:pt x="38" y="4"/>
                      <a:pt x="38" y="4"/>
                      <a:pt x="38" y="4"/>
                    </a:cubicBezTo>
                    <a:cubicBezTo>
                      <a:pt x="39" y="4"/>
                      <a:pt x="41" y="3"/>
                      <a:pt x="42" y="4"/>
                    </a:cubicBezTo>
                    <a:cubicBezTo>
                      <a:pt x="42" y="3"/>
                      <a:pt x="41" y="4"/>
                      <a:pt x="41" y="2"/>
                    </a:cubicBezTo>
                    <a:cubicBezTo>
                      <a:pt x="41" y="4"/>
                      <a:pt x="38" y="2"/>
                      <a:pt x="39" y="4"/>
                    </a:cubicBezTo>
                    <a:cubicBezTo>
                      <a:pt x="39" y="2"/>
                      <a:pt x="38" y="3"/>
                      <a:pt x="37" y="1"/>
                    </a:cubicBezTo>
                    <a:cubicBezTo>
                      <a:pt x="37" y="1"/>
                      <a:pt x="37" y="2"/>
                      <a:pt x="36" y="1"/>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3"/>
                      <a:pt x="34" y="3"/>
                      <a:pt x="34" y="3"/>
                    </a:cubicBezTo>
                    <a:cubicBezTo>
                      <a:pt x="33" y="3"/>
                      <a:pt x="34" y="3"/>
                      <a:pt x="34" y="2"/>
                    </a:cubicBezTo>
                    <a:cubicBezTo>
                      <a:pt x="33" y="3"/>
                      <a:pt x="33" y="3"/>
                      <a:pt x="33" y="3"/>
                    </a:cubicBezTo>
                    <a:cubicBezTo>
                      <a:pt x="33" y="2"/>
                      <a:pt x="32" y="2"/>
                      <a:pt x="33" y="1"/>
                    </a:cubicBezTo>
                    <a:cubicBezTo>
                      <a:pt x="32" y="1"/>
                      <a:pt x="32" y="1"/>
                      <a:pt x="32" y="1"/>
                    </a:cubicBezTo>
                    <a:cubicBezTo>
                      <a:pt x="31" y="1"/>
                      <a:pt x="30" y="0"/>
                      <a:pt x="29" y="1"/>
                    </a:cubicBezTo>
                    <a:cubicBezTo>
                      <a:pt x="29" y="1"/>
                      <a:pt x="28" y="2"/>
                      <a:pt x="29" y="1"/>
                    </a:cubicBezTo>
                    <a:cubicBezTo>
                      <a:pt x="29" y="1"/>
                      <a:pt x="27" y="2"/>
                      <a:pt x="27" y="2"/>
                    </a:cubicBezTo>
                    <a:cubicBezTo>
                      <a:pt x="27" y="1"/>
                      <a:pt x="27" y="1"/>
                      <a:pt x="27" y="1"/>
                    </a:cubicBezTo>
                    <a:cubicBezTo>
                      <a:pt x="25" y="2"/>
                      <a:pt x="23" y="3"/>
                      <a:pt x="21" y="3"/>
                    </a:cubicBezTo>
                    <a:cubicBezTo>
                      <a:pt x="20" y="3"/>
                      <a:pt x="20" y="4"/>
                      <a:pt x="19" y="4"/>
                    </a:cubicBezTo>
                    <a:cubicBezTo>
                      <a:pt x="18" y="3"/>
                      <a:pt x="18" y="3"/>
                      <a:pt x="18" y="3"/>
                    </a:cubicBezTo>
                    <a:cubicBezTo>
                      <a:pt x="17" y="4"/>
                      <a:pt x="15" y="4"/>
                      <a:pt x="15" y="5"/>
                    </a:cubicBezTo>
                    <a:cubicBezTo>
                      <a:pt x="14" y="3"/>
                      <a:pt x="12" y="6"/>
                      <a:pt x="10" y="7"/>
                    </a:cubicBezTo>
                    <a:cubicBezTo>
                      <a:pt x="11" y="8"/>
                      <a:pt x="11" y="8"/>
                      <a:pt x="11" y="8"/>
                    </a:cubicBezTo>
                    <a:cubicBezTo>
                      <a:pt x="10" y="9"/>
                      <a:pt x="10" y="9"/>
                      <a:pt x="9" y="11"/>
                    </a:cubicBezTo>
                    <a:cubicBezTo>
                      <a:pt x="10" y="11"/>
                      <a:pt x="10" y="11"/>
                      <a:pt x="10" y="11"/>
                    </a:cubicBezTo>
                    <a:cubicBezTo>
                      <a:pt x="10" y="12"/>
                      <a:pt x="8" y="13"/>
                      <a:pt x="7" y="14"/>
                    </a:cubicBezTo>
                    <a:cubicBezTo>
                      <a:pt x="6" y="14"/>
                      <a:pt x="7" y="13"/>
                      <a:pt x="7" y="13"/>
                    </a:cubicBezTo>
                    <a:cubicBezTo>
                      <a:pt x="6" y="14"/>
                      <a:pt x="5" y="15"/>
                      <a:pt x="5" y="16"/>
                    </a:cubicBezTo>
                    <a:cubicBezTo>
                      <a:pt x="5" y="17"/>
                      <a:pt x="5" y="18"/>
                      <a:pt x="4" y="18"/>
                    </a:cubicBezTo>
                    <a:cubicBezTo>
                      <a:pt x="4" y="19"/>
                      <a:pt x="4" y="19"/>
                      <a:pt x="4" y="19"/>
                    </a:cubicBezTo>
                    <a:cubicBezTo>
                      <a:pt x="4" y="19"/>
                      <a:pt x="4" y="19"/>
                      <a:pt x="4" y="19"/>
                    </a:cubicBezTo>
                    <a:cubicBezTo>
                      <a:pt x="4" y="19"/>
                      <a:pt x="4" y="19"/>
                      <a:pt x="4" y="19"/>
                    </a:cubicBezTo>
                    <a:cubicBezTo>
                      <a:pt x="3" y="19"/>
                      <a:pt x="3" y="20"/>
                      <a:pt x="3" y="20"/>
                    </a:cubicBezTo>
                    <a:cubicBezTo>
                      <a:pt x="3" y="20"/>
                      <a:pt x="3" y="20"/>
                      <a:pt x="3" y="19"/>
                    </a:cubicBezTo>
                    <a:cubicBezTo>
                      <a:pt x="3" y="20"/>
                      <a:pt x="3" y="20"/>
                      <a:pt x="3" y="21"/>
                    </a:cubicBezTo>
                    <a:cubicBezTo>
                      <a:pt x="2" y="21"/>
                      <a:pt x="2" y="21"/>
                      <a:pt x="2" y="21"/>
                    </a:cubicBezTo>
                    <a:cubicBezTo>
                      <a:pt x="2" y="21"/>
                      <a:pt x="2" y="21"/>
                      <a:pt x="2" y="21"/>
                    </a:cubicBezTo>
                    <a:cubicBezTo>
                      <a:pt x="2" y="21"/>
                      <a:pt x="3" y="21"/>
                      <a:pt x="3" y="21"/>
                    </a:cubicBezTo>
                    <a:cubicBezTo>
                      <a:pt x="3" y="22"/>
                      <a:pt x="3" y="22"/>
                      <a:pt x="4" y="22"/>
                    </a:cubicBezTo>
                    <a:cubicBezTo>
                      <a:pt x="2" y="22"/>
                      <a:pt x="4" y="23"/>
                      <a:pt x="2" y="23"/>
                    </a:cubicBezTo>
                    <a:cubicBezTo>
                      <a:pt x="3" y="24"/>
                      <a:pt x="2" y="26"/>
                      <a:pt x="3" y="27"/>
                    </a:cubicBezTo>
                    <a:cubicBezTo>
                      <a:pt x="3" y="27"/>
                      <a:pt x="3" y="27"/>
                      <a:pt x="3" y="26"/>
                    </a:cubicBezTo>
                    <a:cubicBezTo>
                      <a:pt x="3" y="27"/>
                      <a:pt x="3" y="27"/>
                      <a:pt x="3" y="28"/>
                    </a:cubicBezTo>
                    <a:cubicBezTo>
                      <a:pt x="2" y="28"/>
                      <a:pt x="2" y="28"/>
                      <a:pt x="2" y="28"/>
                    </a:cubicBezTo>
                    <a:cubicBezTo>
                      <a:pt x="3" y="29"/>
                      <a:pt x="3" y="29"/>
                      <a:pt x="3" y="29"/>
                    </a:cubicBezTo>
                    <a:cubicBezTo>
                      <a:pt x="2" y="30"/>
                      <a:pt x="2" y="30"/>
                      <a:pt x="1" y="29"/>
                    </a:cubicBezTo>
                    <a:cubicBezTo>
                      <a:pt x="2" y="31"/>
                      <a:pt x="1" y="31"/>
                      <a:pt x="3" y="32"/>
                    </a:cubicBezTo>
                    <a:cubicBezTo>
                      <a:pt x="2" y="32"/>
                      <a:pt x="2" y="32"/>
                      <a:pt x="2" y="32"/>
                    </a:cubicBezTo>
                    <a:cubicBezTo>
                      <a:pt x="2" y="33"/>
                      <a:pt x="3" y="33"/>
                      <a:pt x="2" y="34"/>
                    </a:cubicBezTo>
                    <a:cubicBezTo>
                      <a:pt x="1" y="34"/>
                      <a:pt x="1" y="36"/>
                      <a:pt x="1" y="37"/>
                    </a:cubicBezTo>
                    <a:cubicBezTo>
                      <a:pt x="1" y="39"/>
                      <a:pt x="1" y="41"/>
                      <a:pt x="1" y="42"/>
                    </a:cubicBezTo>
                    <a:cubicBezTo>
                      <a:pt x="3" y="41"/>
                      <a:pt x="0" y="44"/>
                      <a:pt x="2" y="44"/>
                    </a:cubicBezTo>
                    <a:cubicBezTo>
                      <a:pt x="1" y="44"/>
                      <a:pt x="1" y="44"/>
                      <a:pt x="1" y="44"/>
                    </a:cubicBezTo>
                    <a:cubicBezTo>
                      <a:pt x="1" y="45"/>
                      <a:pt x="0" y="46"/>
                      <a:pt x="2" y="47"/>
                    </a:cubicBezTo>
                    <a:cubicBezTo>
                      <a:pt x="2" y="47"/>
                      <a:pt x="1" y="47"/>
                      <a:pt x="1" y="47"/>
                    </a:cubicBezTo>
                    <a:cubicBezTo>
                      <a:pt x="1" y="47"/>
                      <a:pt x="1" y="48"/>
                      <a:pt x="1" y="48"/>
                    </a:cubicBezTo>
                    <a:cubicBezTo>
                      <a:pt x="1" y="48"/>
                      <a:pt x="1" y="48"/>
                      <a:pt x="0" y="47"/>
                    </a:cubicBezTo>
                    <a:cubicBezTo>
                      <a:pt x="1" y="49"/>
                      <a:pt x="2" y="49"/>
                      <a:pt x="4" y="48"/>
                    </a:cubicBezTo>
                    <a:cubicBezTo>
                      <a:pt x="3" y="49"/>
                      <a:pt x="4" y="50"/>
                      <a:pt x="5" y="50"/>
                    </a:cubicBezTo>
                    <a:cubicBezTo>
                      <a:pt x="4" y="50"/>
                      <a:pt x="4" y="51"/>
                      <a:pt x="4" y="50"/>
                    </a:cubicBezTo>
                    <a:cubicBezTo>
                      <a:pt x="4" y="51"/>
                      <a:pt x="4" y="53"/>
                      <a:pt x="5" y="53"/>
                    </a:cubicBezTo>
                    <a:cubicBezTo>
                      <a:pt x="5" y="53"/>
                      <a:pt x="5" y="54"/>
                      <a:pt x="6" y="54"/>
                    </a:cubicBezTo>
                    <a:cubicBezTo>
                      <a:pt x="6" y="55"/>
                      <a:pt x="6" y="55"/>
                      <a:pt x="6" y="56"/>
                    </a:cubicBezTo>
                    <a:cubicBezTo>
                      <a:pt x="6" y="56"/>
                      <a:pt x="6" y="56"/>
                      <a:pt x="6" y="56"/>
                    </a:cubicBezTo>
                    <a:cubicBezTo>
                      <a:pt x="8" y="55"/>
                      <a:pt x="7" y="56"/>
                      <a:pt x="8" y="57"/>
                    </a:cubicBezTo>
                    <a:cubicBezTo>
                      <a:pt x="8" y="57"/>
                      <a:pt x="8" y="57"/>
                      <a:pt x="8" y="57"/>
                    </a:cubicBezTo>
                    <a:cubicBezTo>
                      <a:pt x="8" y="59"/>
                      <a:pt x="8" y="58"/>
                      <a:pt x="8" y="60"/>
                    </a:cubicBezTo>
                    <a:cubicBezTo>
                      <a:pt x="9" y="60"/>
                      <a:pt x="9" y="60"/>
                      <a:pt x="9" y="60"/>
                    </a:cubicBezTo>
                    <a:cubicBezTo>
                      <a:pt x="11" y="59"/>
                      <a:pt x="9" y="62"/>
                      <a:pt x="10" y="62"/>
                    </a:cubicBezTo>
                    <a:cubicBezTo>
                      <a:pt x="11" y="62"/>
                      <a:pt x="11" y="62"/>
                      <a:pt x="11" y="62"/>
                    </a:cubicBezTo>
                    <a:cubicBezTo>
                      <a:pt x="11" y="62"/>
                      <a:pt x="9" y="65"/>
                      <a:pt x="10" y="65"/>
                    </a:cubicBezTo>
                    <a:cubicBezTo>
                      <a:pt x="10" y="66"/>
                      <a:pt x="9" y="65"/>
                      <a:pt x="9" y="65"/>
                    </a:cubicBezTo>
                    <a:cubicBezTo>
                      <a:pt x="9" y="67"/>
                      <a:pt x="10" y="65"/>
                      <a:pt x="11" y="66"/>
                    </a:cubicBezTo>
                    <a:cubicBezTo>
                      <a:pt x="11" y="66"/>
                      <a:pt x="10" y="66"/>
                      <a:pt x="10" y="67"/>
                    </a:cubicBezTo>
                    <a:cubicBezTo>
                      <a:pt x="10" y="68"/>
                      <a:pt x="13" y="68"/>
                      <a:pt x="13" y="70"/>
                    </a:cubicBezTo>
                    <a:cubicBezTo>
                      <a:pt x="13" y="69"/>
                      <a:pt x="14" y="69"/>
                      <a:pt x="14" y="69"/>
                    </a:cubicBezTo>
                    <a:cubicBezTo>
                      <a:pt x="15" y="69"/>
                      <a:pt x="15" y="72"/>
                      <a:pt x="16" y="71"/>
                    </a:cubicBezTo>
                    <a:cubicBezTo>
                      <a:pt x="16" y="72"/>
                      <a:pt x="16" y="72"/>
                      <a:pt x="16" y="72"/>
                    </a:cubicBezTo>
                    <a:cubicBezTo>
                      <a:pt x="17" y="72"/>
                      <a:pt x="19" y="73"/>
                      <a:pt x="19" y="73"/>
                    </a:cubicBezTo>
                    <a:cubicBezTo>
                      <a:pt x="19" y="74"/>
                      <a:pt x="20" y="74"/>
                      <a:pt x="21" y="75"/>
                    </a:cubicBezTo>
                    <a:cubicBezTo>
                      <a:pt x="22" y="75"/>
                      <a:pt x="23" y="75"/>
                      <a:pt x="22" y="76"/>
                    </a:cubicBezTo>
                    <a:cubicBezTo>
                      <a:pt x="22" y="76"/>
                      <a:pt x="23" y="77"/>
                      <a:pt x="23" y="77"/>
                    </a:cubicBezTo>
                    <a:cubicBezTo>
                      <a:pt x="24" y="77"/>
                      <a:pt x="24" y="77"/>
                      <a:pt x="24" y="77"/>
                    </a:cubicBezTo>
                    <a:cubicBezTo>
                      <a:pt x="24" y="78"/>
                      <a:pt x="24" y="78"/>
                      <a:pt x="24" y="78"/>
                    </a:cubicBezTo>
                    <a:cubicBezTo>
                      <a:pt x="25" y="78"/>
                      <a:pt x="26" y="78"/>
                      <a:pt x="27" y="78"/>
                    </a:cubicBezTo>
                    <a:cubicBezTo>
                      <a:pt x="27" y="78"/>
                      <a:pt x="27" y="78"/>
                      <a:pt x="26" y="78"/>
                    </a:cubicBezTo>
                    <a:cubicBezTo>
                      <a:pt x="28" y="80"/>
                      <a:pt x="28" y="80"/>
                      <a:pt x="31" y="79"/>
                    </a:cubicBezTo>
                    <a:cubicBezTo>
                      <a:pt x="30" y="80"/>
                      <a:pt x="30" y="80"/>
                      <a:pt x="30" y="80"/>
                    </a:cubicBezTo>
                    <a:cubicBezTo>
                      <a:pt x="31" y="80"/>
                      <a:pt x="33" y="82"/>
                      <a:pt x="35" y="82"/>
                    </a:cubicBezTo>
                    <a:cubicBezTo>
                      <a:pt x="35" y="82"/>
                      <a:pt x="35" y="82"/>
                      <a:pt x="35" y="82"/>
                    </a:cubicBezTo>
                    <a:cubicBezTo>
                      <a:pt x="37" y="82"/>
                      <a:pt x="41" y="85"/>
                      <a:pt x="42" y="82"/>
                    </a:cubicBezTo>
                    <a:cubicBezTo>
                      <a:pt x="43" y="81"/>
                      <a:pt x="43" y="81"/>
                      <a:pt x="43" y="81"/>
                    </a:cubicBezTo>
                    <a:cubicBezTo>
                      <a:pt x="41" y="81"/>
                      <a:pt x="43" y="80"/>
                      <a:pt x="42" y="79"/>
                    </a:cubicBezTo>
                    <a:cubicBezTo>
                      <a:pt x="43" y="79"/>
                      <a:pt x="44" y="80"/>
                      <a:pt x="44" y="80"/>
                    </a:cubicBezTo>
                    <a:cubicBezTo>
                      <a:pt x="43" y="80"/>
                      <a:pt x="43" y="80"/>
                      <a:pt x="43" y="80"/>
                    </a:cubicBezTo>
                    <a:cubicBezTo>
                      <a:pt x="43" y="82"/>
                      <a:pt x="46" y="80"/>
                      <a:pt x="46" y="82"/>
                    </a:cubicBezTo>
                    <a:cubicBezTo>
                      <a:pt x="50" y="81"/>
                      <a:pt x="54" y="80"/>
                      <a:pt x="57" y="78"/>
                    </a:cubicBezTo>
                    <a:cubicBezTo>
                      <a:pt x="56" y="77"/>
                      <a:pt x="56" y="77"/>
                      <a:pt x="56" y="77"/>
                    </a:cubicBezTo>
                    <a:cubicBezTo>
                      <a:pt x="57" y="77"/>
                      <a:pt x="57" y="77"/>
                      <a:pt x="57" y="77"/>
                    </a:cubicBezTo>
                    <a:cubicBezTo>
                      <a:pt x="58" y="77"/>
                      <a:pt x="58" y="77"/>
                      <a:pt x="58" y="78"/>
                    </a:cubicBezTo>
                    <a:cubicBezTo>
                      <a:pt x="58" y="78"/>
                      <a:pt x="58" y="76"/>
                      <a:pt x="58" y="76"/>
                    </a:cubicBezTo>
                    <a:cubicBezTo>
                      <a:pt x="60" y="75"/>
                      <a:pt x="59" y="78"/>
                      <a:pt x="59" y="77"/>
                    </a:cubicBezTo>
                    <a:cubicBezTo>
                      <a:pt x="60" y="77"/>
                      <a:pt x="60" y="77"/>
                      <a:pt x="60" y="77"/>
                    </a:cubicBezTo>
                    <a:cubicBezTo>
                      <a:pt x="59" y="77"/>
                      <a:pt x="59" y="77"/>
                      <a:pt x="59" y="77"/>
                    </a:cubicBezTo>
                    <a:cubicBezTo>
                      <a:pt x="60" y="76"/>
                      <a:pt x="59" y="75"/>
                      <a:pt x="60" y="75"/>
                    </a:cubicBezTo>
                    <a:cubicBezTo>
                      <a:pt x="61" y="74"/>
                      <a:pt x="61" y="75"/>
                      <a:pt x="61" y="75"/>
                    </a:cubicBezTo>
                    <a:cubicBezTo>
                      <a:pt x="61" y="75"/>
                      <a:pt x="61" y="75"/>
                      <a:pt x="62" y="75"/>
                    </a:cubicBezTo>
                    <a:cubicBezTo>
                      <a:pt x="62" y="75"/>
                      <a:pt x="62" y="74"/>
                      <a:pt x="62" y="74"/>
                    </a:cubicBezTo>
                    <a:cubicBezTo>
                      <a:pt x="63" y="74"/>
                      <a:pt x="63" y="74"/>
                      <a:pt x="63" y="74"/>
                    </a:cubicBezTo>
                    <a:cubicBezTo>
                      <a:pt x="62" y="73"/>
                      <a:pt x="62" y="73"/>
                      <a:pt x="62" y="73"/>
                    </a:cubicBezTo>
                    <a:cubicBezTo>
                      <a:pt x="62" y="72"/>
                      <a:pt x="63" y="72"/>
                      <a:pt x="61" y="72"/>
                    </a:cubicBezTo>
                    <a:cubicBezTo>
                      <a:pt x="63" y="72"/>
                      <a:pt x="65" y="68"/>
                      <a:pt x="66" y="67"/>
                    </a:cubicBezTo>
                    <a:cubicBezTo>
                      <a:pt x="66" y="66"/>
                      <a:pt x="66" y="65"/>
                      <a:pt x="67" y="64"/>
                    </a:cubicBezTo>
                    <a:cubicBezTo>
                      <a:pt x="67" y="64"/>
                      <a:pt x="65" y="64"/>
                      <a:pt x="66" y="63"/>
                    </a:cubicBezTo>
                    <a:cubicBezTo>
                      <a:pt x="68" y="64"/>
                      <a:pt x="68" y="62"/>
                      <a:pt x="69" y="61"/>
                    </a:cubicBezTo>
                    <a:cubicBezTo>
                      <a:pt x="68" y="62"/>
                      <a:pt x="70" y="58"/>
                      <a:pt x="68" y="59"/>
                    </a:cubicBezTo>
                    <a:cubicBezTo>
                      <a:pt x="68" y="58"/>
                      <a:pt x="69" y="59"/>
                      <a:pt x="70" y="59"/>
                    </a:cubicBezTo>
                    <a:cubicBezTo>
                      <a:pt x="69" y="57"/>
                      <a:pt x="71" y="54"/>
                      <a:pt x="71" y="52"/>
                    </a:cubicBezTo>
                    <a:cubicBezTo>
                      <a:pt x="71" y="52"/>
                      <a:pt x="70" y="52"/>
                      <a:pt x="70" y="51"/>
                    </a:cubicBezTo>
                    <a:cubicBezTo>
                      <a:pt x="71" y="50"/>
                      <a:pt x="71" y="50"/>
                      <a:pt x="71" y="50"/>
                    </a:cubicBezTo>
                    <a:cubicBezTo>
                      <a:pt x="71" y="50"/>
                      <a:pt x="70" y="50"/>
                      <a:pt x="71" y="49"/>
                    </a:cubicBezTo>
                    <a:cubicBezTo>
                      <a:pt x="70" y="49"/>
                      <a:pt x="70" y="49"/>
                      <a:pt x="70" y="49"/>
                    </a:cubicBezTo>
                    <a:cubicBezTo>
                      <a:pt x="71" y="46"/>
                      <a:pt x="70" y="44"/>
                      <a:pt x="70" y="41"/>
                    </a:cubicBezTo>
                    <a:cubicBezTo>
                      <a:pt x="69" y="39"/>
                      <a:pt x="68" y="36"/>
                      <a:pt x="69" y="33"/>
                    </a:cubicBezTo>
                    <a:cubicBezTo>
                      <a:pt x="69" y="34"/>
                      <a:pt x="68" y="34"/>
                      <a:pt x="68" y="33"/>
                    </a:cubicBezTo>
                    <a:cubicBezTo>
                      <a:pt x="68" y="34"/>
                      <a:pt x="67" y="34"/>
                      <a:pt x="67" y="34"/>
                    </a:cubicBezTo>
                    <a:cubicBezTo>
                      <a:pt x="67" y="34"/>
                      <a:pt x="67" y="33"/>
                      <a:pt x="67" y="33"/>
                    </a:cubicBezTo>
                    <a:cubicBezTo>
                      <a:pt x="67" y="32"/>
                      <a:pt x="68" y="31"/>
                      <a:pt x="68" y="31"/>
                    </a:cubicBezTo>
                    <a:cubicBezTo>
                      <a:pt x="66" y="32"/>
                      <a:pt x="67" y="29"/>
                      <a:pt x="65" y="30"/>
                    </a:cubicBezTo>
                    <a:cubicBezTo>
                      <a:pt x="66" y="30"/>
                      <a:pt x="66" y="30"/>
                      <a:pt x="66" y="30"/>
                    </a:cubicBezTo>
                    <a:cubicBezTo>
                      <a:pt x="64" y="30"/>
                      <a:pt x="63" y="33"/>
                      <a:pt x="62" y="33"/>
                    </a:cubicBezTo>
                    <a:cubicBezTo>
                      <a:pt x="64" y="33"/>
                      <a:pt x="60" y="36"/>
                      <a:pt x="63" y="37"/>
                    </a:cubicBezTo>
                    <a:cubicBezTo>
                      <a:pt x="63" y="37"/>
                      <a:pt x="62" y="37"/>
                      <a:pt x="62" y="37"/>
                    </a:cubicBezTo>
                    <a:cubicBezTo>
                      <a:pt x="63" y="37"/>
                      <a:pt x="63" y="37"/>
                      <a:pt x="63" y="38"/>
                    </a:cubicBezTo>
                    <a:cubicBezTo>
                      <a:pt x="63" y="38"/>
                      <a:pt x="63" y="38"/>
                      <a:pt x="63" y="38"/>
                    </a:cubicBezTo>
                    <a:cubicBezTo>
                      <a:pt x="64" y="40"/>
                      <a:pt x="63" y="41"/>
                      <a:pt x="63" y="44"/>
                    </a:cubicBezTo>
                    <a:cubicBezTo>
                      <a:pt x="64" y="44"/>
                      <a:pt x="64" y="44"/>
                      <a:pt x="64" y="44"/>
                    </a:cubicBezTo>
                    <a:cubicBezTo>
                      <a:pt x="64" y="44"/>
                      <a:pt x="63" y="44"/>
                      <a:pt x="63" y="45"/>
                    </a:cubicBezTo>
                    <a:cubicBezTo>
                      <a:pt x="65" y="45"/>
                      <a:pt x="63" y="43"/>
                      <a:pt x="65" y="44"/>
                    </a:cubicBezTo>
                    <a:cubicBezTo>
                      <a:pt x="63" y="44"/>
                      <a:pt x="65" y="47"/>
                      <a:pt x="63" y="48"/>
                    </a:cubicBezTo>
                    <a:cubicBezTo>
                      <a:pt x="63" y="49"/>
                      <a:pt x="64" y="48"/>
                      <a:pt x="64" y="49"/>
                    </a:cubicBezTo>
                    <a:cubicBezTo>
                      <a:pt x="63" y="49"/>
                      <a:pt x="63" y="49"/>
                      <a:pt x="63" y="49"/>
                    </a:cubicBezTo>
                    <a:cubicBezTo>
                      <a:pt x="64" y="49"/>
                      <a:pt x="64" y="49"/>
                      <a:pt x="64" y="49"/>
                    </a:cubicBezTo>
                    <a:cubicBezTo>
                      <a:pt x="64" y="50"/>
                      <a:pt x="63" y="50"/>
                      <a:pt x="63" y="50"/>
                    </a:cubicBezTo>
                    <a:cubicBezTo>
                      <a:pt x="63" y="50"/>
                      <a:pt x="63" y="49"/>
                      <a:pt x="63" y="49"/>
                    </a:cubicBezTo>
                    <a:cubicBezTo>
                      <a:pt x="62" y="50"/>
                      <a:pt x="63" y="51"/>
                      <a:pt x="63" y="51"/>
                    </a:cubicBezTo>
                    <a:cubicBezTo>
                      <a:pt x="63" y="51"/>
                      <a:pt x="63" y="51"/>
                      <a:pt x="63" y="51"/>
                    </a:cubicBezTo>
                    <a:cubicBezTo>
                      <a:pt x="63" y="53"/>
                      <a:pt x="62" y="55"/>
                      <a:pt x="63" y="58"/>
                    </a:cubicBezTo>
                    <a:cubicBezTo>
                      <a:pt x="63" y="58"/>
                      <a:pt x="63" y="58"/>
                      <a:pt x="63" y="58"/>
                    </a:cubicBezTo>
                    <a:cubicBezTo>
                      <a:pt x="64" y="60"/>
                      <a:pt x="63" y="59"/>
                      <a:pt x="62" y="61"/>
                    </a:cubicBezTo>
                    <a:cubicBezTo>
                      <a:pt x="62" y="61"/>
                      <a:pt x="62" y="61"/>
                      <a:pt x="62" y="61"/>
                    </a:cubicBezTo>
                    <a:cubicBezTo>
                      <a:pt x="62" y="61"/>
                      <a:pt x="62" y="62"/>
                      <a:pt x="62" y="62"/>
                    </a:cubicBezTo>
                    <a:cubicBezTo>
                      <a:pt x="62" y="61"/>
                      <a:pt x="61" y="62"/>
                      <a:pt x="61" y="62"/>
                    </a:cubicBezTo>
                    <a:cubicBezTo>
                      <a:pt x="61" y="64"/>
                      <a:pt x="61" y="63"/>
                      <a:pt x="62" y="64"/>
                    </a:cubicBezTo>
                    <a:cubicBezTo>
                      <a:pt x="61" y="64"/>
                      <a:pt x="61" y="64"/>
                      <a:pt x="61" y="64"/>
                    </a:cubicBezTo>
                    <a:cubicBezTo>
                      <a:pt x="61" y="65"/>
                      <a:pt x="62" y="65"/>
                      <a:pt x="61" y="66"/>
                    </a:cubicBezTo>
                    <a:cubicBezTo>
                      <a:pt x="61" y="65"/>
                      <a:pt x="60" y="66"/>
                      <a:pt x="60" y="65"/>
                    </a:cubicBezTo>
                    <a:cubicBezTo>
                      <a:pt x="58" y="66"/>
                      <a:pt x="60" y="68"/>
                      <a:pt x="57" y="68"/>
                    </a:cubicBezTo>
                    <a:cubicBezTo>
                      <a:pt x="58" y="69"/>
                      <a:pt x="59" y="67"/>
                      <a:pt x="59" y="68"/>
                    </a:cubicBezTo>
                    <a:cubicBezTo>
                      <a:pt x="60" y="68"/>
                      <a:pt x="60" y="69"/>
                      <a:pt x="59" y="69"/>
                    </a:cubicBezTo>
                    <a:cubicBezTo>
                      <a:pt x="59" y="70"/>
                      <a:pt x="57" y="69"/>
                      <a:pt x="56" y="70"/>
                    </a:cubicBezTo>
                    <a:cubicBezTo>
                      <a:pt x="56" y="70"/>
                      <a:pt x="56" y="69"/>
                      <a:pt x="56" y="69"/>
                    </a:cubicBezTo>
                    <a:cubicBezTo>
                      <a:pt x="55" y="69"/>
                      <a:pt x="56" y="71"/>
                      <a:pt x="55" y="70"/>
                    </a:cubicBezTo>
                    <a:cubicBezTo>
                      <a:pt x="55" y="72"/>
                      <a:pt x="54" y="71"/>
                      <a:pt x="55" y="72"/>
                    </a:cubicBezTo>
                    <a:cubicBezTo>
                      <a:pt x="55" y="72"/>
                      <a:pt x="56" y="71"/>
                      <a:pt x="56" y="71"/>
                    </a:cubicBezTo>
                    <a:cubicBezTo>
                      <a:pt x="55" y="72"/>
                      <a:pt x="56" y="74"/>
                      <a:pt x="54" y="74"/>
                    </a:cubicBezTo>
                    <a:cubicBezTo>
                      <a:pt x="54" y="73"/>
                      <a:pt x="54" y="73"/>
                      <a:pt x="54" y="72"/>
                    </a:cubicBezTo>
                    <a:cubicBezTo>
                      <a:pt x="54" y="72"/>
                      <a:pt x="54" y="73"/>
                      <a:pt x="53" y="73"/>
                    </a:cubicBezTo>
                    <a:cubicBezTo>
                      <a:pt x="53" y="72"/>
                      <a:pt x="54" y="72"/>
                      <a:pt x="54" y="70"/>
                    </a:cubicBezTo>
                    <a:cubicBezTo>
                      <a:pt x="54" y="70"/>
                      <a:pt x="54" y="72"/>
                      <a:pt x="53" y="71"/>
                    </a:cubicBezTo>
                    <a:cubicBezTo>
                      <a:pt x="54" y="73"/>
                      <a:pt x="52" y="71"/>
                      <a:pt x="52" y="73"/>
                    </a:cubicBezTo>
                    <a:cubicBezTo>
                      <a:pt x="52" y="72"/>
                      <a:pt x="52" y="72"/>
                      <a:pt x="52" y="72"/>
                    </a:cubicBezTo>
                    <a:cubicBezTo>
                      <a:pt x="52" y="72"/>
                      <a:pt x="51" y="73"/>
                      <a:pt x="51" y="73"/>
                    </a:cubicBezTo>
                    <a:cubicBezTo>
                      <a:pt x="51" y="72"/>
                      <a:pt x="51" y="72"/>
                      <a:pt x="51" y="72"/>
                    </a:cubicBezTo>
                    <a:cubicBezTo>
                      <a:pt x="51" y="73"/>
                      <a:pt x="49" y="72"/>
                      <a:pt x="49" y="72"/>
                    </a:cubicBezTo>
                    <a:cubicBezTo>
                      <a:pt x="50" y="72"/>
                      <a:pt x="50" y="73"/>
                      <a:pt x="51" y="74"/>
                    </a:cubicBezTo>
                    <a:cubicBezTo>
                      <a:pt x="49" y="75"/>
                      <a:pt x="49" y="72"/>
                      <a:pt x="47" y="73"/>
                    </a:cubicBezTo>
                    <a:cubicBezTo>
                      <a:pt x="47" y="73"/>
                      <a:pt x="48" y="73"/>
                      <a:pt x="48" y="74"/>
                    </a:cubicBezTo>
                    <a:cubicBezTo>
                      <a:pt x="47" y="74"/>
                      <a:pt x="47" y="73"/>
                      <a:pt x="46" y="73"/>
                    </a:cubicBezTo>
                    <a:cubicBezTo>
                      <a:pt x="45" y="74"/>
                      <a:pt x="47" y="74"/>
                      <a:pt x="46" y="75"/>
                    </a:cubicBezTo>
                    <a:cubicBezTo>
                      <a:pt x="46" y="74"/>
                      <a:pt x="46" y="75"/>
                      <a:pt x="45" y="76"/>
                    </a:cubicBezTo>
                    <a:cubicBezTo>
                      <a:pt x="45" y="75"/>
                      <a:pt x="45" y="75"/>
                      <a:pt x="45" y="75"/>
                    </a:cubicBezTo>
                    <a:cubicBezTo>
                      <a:pt x="43" y="74"/>
                      <a:pt x="45" y="77"/>
                      <a:pt x="43" y="76"/>
                    </a:cubicBezTo>
                    <a:cubicBezTo>
                      <a:pt x="44" y="75"/>
                      <a:pt x="44" y="75"/>
                      <a:pt x="44" y="75"/>
                    </a:cubicBezTo>
                    <a:cubicBezTo>
                      <a:pt x="43" y="75"/>
                      <a:pt x="43" y="75"/>
                      <a:pt x="43" y="75"/>
                    </a:cubicBezTo>
                    <a:cubicBezTo>
                      <a:pt x="43" y="74"/>
                      <a:pt x="43" y="74"/>
                      <a:pt x="43" y="74"/>
                    </a:cubicBezTo>
                    <a:cubicBezTo>
                      <a:pt x="43" y="75"/>
                      <a:pt x="42" y="75"/>
                      <a:pt x="41" y="75"/>
                    </a:cubicBezTo>
                    <a:cubicBezTo>
                      <a:pt x="42" y="75"/>
                      <a:pt x="41" y="76"/>
                      <a:pt x="41" y="76"/>
                    </a:cubicBezTo>
                    <a:cubicBezTo>
                      <a:pt x="40" y="76"/>
                      <a:pt x="41" y="75"/>
                      <a:pt x="40" y="75"/>
                    </a:cubicBezTo>
                    <a:cubicBezTo>
                      <a:pt x="40" y="75"/>
                      <a:pt x="40" y="74"/>
                      <a:pt x="41" y="75"/>
                    </a:cubicBezTo>
                    <a:cubicBezTo>
                      <a:pt x="41" y="75"/>
                      <a:pt x="41" y="74"/>
                      <a:pt x="41" y="74"/>
                    </a:cubicBezTo>
                    <a:cubicBezTo>
                      <a:pt x="41" y="74"/>
                      <a:pt x="40" y="74"/>
                      <a:pt x="39" y="74"/>
                    </a:cubicBezTo>
                    <a:cubicBezTo>
                      <a:pt x="40" y="74"/>
                      <a:pt x="40" y="74"/>
                      <a:pt x="40" y="74"/>
                    </a:cubicBezTo>
                    <a:cubicBezTo>
                      <a:pt x="38" y="75"/>
                      <a:pt x="38" y="75"/>
                      <a:pt x="38" y="75"/>
                    </a:cubicBezTo>
                    <a:cubicBezTo>
                      <a:pt x="38" y="75"/>
                      <a:pt x="38" y="75"/>
                      <a:pt x="38" y="74"/>
                    </a:cubicBezTo>
                    <a:cubicBezTo>
                      <a:pt x="38" y="74"/>
                      <a:pt x="38" y="75"/>
                      <a:pt x="37" y="75"/>
                    </a:cubicBezTo>
                    <a:cubicBezTo>
                      <a:pt x="38" y="74"/>
                      <a:pt x="38" y="73"/>
                      <a:pt x="38" y="73"/>
                    </a:cubicBezTo>
                    <a:cubicBezTo>
                      <a:pt x="38" y="73"/>
                      <a:pt x="37" y="74"/>
                      <a:pt x="37" y="74"/>
                    </a:cubicBezTo>
                    <a:cubicBezTo>
                      <a:pt x="37" y="73"/>
                      <a:pt x="36" y="73"/>
                      <a:pt x="37" y="72"/>
                    </a:cubicBezTo>
                    <a:cubicBezTo>
                      <a:pt x="36" y="72"/>
                      <a:pt x="34" y="73"/>
                      <a:pt x="34" y="72"/>
                    </a:cubicBezTo>
                    <a:cubicBezTo>
                      <a:pt x="34" y="73"/>
                      <a:pt x="33" y="73"/>
                      <a:pt x="33" y="73"/>
                    </a:cubicBezTo>
                    <a:cubicBezTo>
                      <a:pt x="32" y="72"/>
                      <a:pt x="32" y="71"/>
                      <a:pt x="30" y="71"/>
                    </a:cubicBezTo>
                    <a:cubicBezTo>
                      <a:pt x="30" y="70"/>
                      <a:pt x="30" y="70"/>
                      <a:pt x="30" y="70"/>
                    </a:cubicBezTo>
                    <a:cubicBezTo>
                      <a:pt x="29" y="70"/>
                      <a:pt x="30" y="72"/>
                      <a:pt x="29" y="72"/>
                    </a:cubicBezTo>
                    <a:cubicBezTo>
                      <a:pt x="28" y="71"/>
                      <a:pt x="29" y="70"/>
                      <a:pt x="29" y="70"/>
                    </a:cubicBezTo>
                    <a:cubicBezTo>
                      <a:pt x="28" y="70"/>
                      <a:pt x="26" y="71"/>
                      <a:pt x="26" y="69"/>
                    </a:cubicBezTo>
                    <a:cubicBezTo>
                      <a:pt x="27" y="69"/>
                      <a:pt x="27" y="70"/>
                      <a:pt x="27" y="70"/>
                    </a:cubicBezTo>
                    <a:close/>
                    <a:moveTo>
                      <a:pt x="18" y="62"/>
                    </a:moveTo>
                    <a:cubicBezTo>
                      <a:pt x="18" y="62"/>
                      <a:pt x="19" y="62"/>
                      <a:pt x="19" y="63"/>
                    </a:cubicBezTo>
                    <a:cubicBezTo>
                      <a:pt x="18" y="63"/>
                      <a:pt x="18" y="63"/>
                      <a:pt x="18" y="62"/>
                    </a:cubicBezTo>
                    <a:close/>
                    <a:moveTo>
                      <a:pt x="8" y="46"/>
                    </a:moveTo>
                    <a:cubicBezTo>
                      <a:pt x="8" y="47"/>
                      <a:pt x="8" y="47"/>
                      <a:pt x="8" y="47"/>
                    </a:cubicBezTo>
                    <a:cubicBezTo>
                      <a:pt x="8" y="47"/>
                      <a:pt x="7" y="47"/>
                      <a:pt x="8" y="46"/>
                    </a:cubicBezTo>
                    <a:close/>
                    <a:moveTo>
                      <a:pt x="31" y="2"/>
                    </a:moveTo>
                    <a:cubicBezTo>
                      <a:pt x="31" y="2"/>
                      <a:pt x="31" y="2"/>
                      <a:pt x="31" y="2"/>
                    </a:cubicBezTo>
                    <a:cubicBezTo>
                      <a:pt x="30" y="1"/>
                      <a:pt x="30" y="1"/>
                      <a:pt x="31" y="2"/>
                    </a:cubicBezTo>
                    <a:close/>
                    <a:moveTo>
                      <a:pt x="32" y="2"/>
                    </a:moveTo>
                    <a:cubicBezTo>
                      <a:pt x="32" y="2"/>
                      <a:pt x="32" y="2"/>
                      <a:pt x="32" y="2"/>
                    </a:cubicBezTo>
                    <a:cubicBezTo>
                      <a:pt x="32" y="2"/>
                      <a:pt x="32" y="2"/>
                      <a:pt x="32" y="2"/>
                    </a:cubicBezTo>
                    <a:cubicBezTo>
                      <a:pt x="32" y="2"/>
                      <a:pt x="32" y="2"/>
                      <a:pt x="32" y="2"/>
                    </a:cubicBezTo>
                    <a:close/>
                    <a:moveTo>
                      <a:pt x="61" y="75"/>
                    </a:moveTo>
                    <a:cubicBezTo>
                      <a:pt x="61" y="75"/>
                      <a:pt x="61" y="75"/>
                      <a:pt x="61" y="75"/>
                    </a:cubicBezTo>
                    <a:cubicBezTo>
                      <a:pt x="61" y="74"/>
                      <a:pt x="61" y="74"/>
                      <a:pt x="61"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3" name="Freeform 144">
                <a:extLst>
                  <a:ext uri="{FF2B5EF4-FFF2-40B4-BE49-F238E27FC236}">
                    <a16:creationId xmlns:a16="http://schemas.microsoft.com/office/drawing/2014/main" id="{FCA28CE7-F879-4444-ABFE-347AAE641688}"/>
                  </a:ext>
                </a:extLst>
              </p:cNvPr>
              <p:cNvSpPr>
                <a:spLocks/>
              </p:cNvSpPr>
              <p:nvPr userDrawn="1"/>
            </p:nvSpPr>
            <p:spPr bwMode="auto">
              <a:xfrm>
                <a:off x="3351" y="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4" name="Freeform 145">
                <a:extLst>
                  <a:ext uri="{FF2B5EF4-FFF2-40B4-BE49-F238E27FC236}">
                    <a16:creationId xmlns:a16="http://schemas.microsoft.com/office/drawing/2014/main" id="{EE704C27-E768-471E-872D-3F2369E50C86}"/>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5" name="Freeform 146">
                <a:extLst>
                  <a:ext uri="{FF2B5EF4-FFF2-40B4-BE49-F238E27FC236}">
                    <a16:creationId xmlns:a16="http://schemas.microsoft.com/office/drawing/2014/main" id="{F6FA2261-CBA7-400A-BC1A-918766ED4251}"/>
                  </a:ext>
                </a:extLst>
              </p:cNvPr>
              <p:cNvSpPr>
                <a:spLocks/>
              </p:cNvSpPr>
              <p:nvPr userDrawn="1"/>
            </p:nvSpPr>
            <p:spPr bwMode="auto">
              <a:xfrm>
                <a:off x="3386" y="62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6" name="Freeform 147">
                <a:extLst>
                  <a:ext uri="{FF2B5EF4-FFF2-40B4-BE49-F238E27FC236}">
                    <a16:creationId xmlns:a16="http://schemas.microsoft.com/office/drawing/2014/main" id="{82A16F63-09A1-4D1F-8936-B1FD1B5065AA}"/>
                  </a:ext>
                </a:extLst>
              </p:cNvPr>
              <p:cNvSpPr>
                <a:spLocks/>
              </p:cNvSpPr>
              <p:nvPr userDrawn="1"/>
            </p:nvSpPr>
            <p:spPr bwMode="auto">
              <a:xfrm>
                <a:off x="3500" y="56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7" name="Freeform 148">
                <a:extLst>
                  <a:ext uri="{FF2B5EF4-FFF2-40B4-BE49-F238E27FC236}">
                    <a16:creationId xmlns:a16="http://schemas.microsoft.com/office/drawing/2014/main" id="{4B66E4F2-43F3-4B4B-849E-1AC217056BAC}"/>
                  </a:ext>
                </a:extLst>
              </p:cNvPr>
              <p:cNvSpPr>
                <a:spLocks/>
              </p:cNvSpPr>
              <p:nvPr userDrawn="1"/>
            </p:nvSpPr>
            <p:spPr bwMode="auto">
              <a:xfrm>
                <a:off x="3525" y="598"/>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8" name="Freeform 149">
                <a:extLst>
                  <a:ext uri="{FF2B5EF4-FFF2-40B4-BE49-F238E27FC236}">
                    <a16:creationId xmlns:a16="http://schemas.microsoft.com/office/drawing/2014/main" id="{A3555AF8-737B-4AAD-9E0E-96E69EFC1AC9}"/>
                  </a:ext>
                </a:extLst>
              </p:cNvPr>
              <p:cNvSpPr>
                <a:spLocks/>
              </p:cNvSpPr>
              <p:nvPr userDrawn="1"/>
            </p:nvSpPr>
            <p:spPr bwMode="auto">
              <a:xfrm>
                <a:off x="3500" y="578"/>
                <a:ext cx="10" cy="5"/>
              </a:xfrm>
              <a:custGeom>
                <a:avLst/>
                <a:gdLst>
                  <a:gd name="T0" fmla="*/ 1 w 2"/>
                  <a:gd name="T1" fmla="*/ 0 h 1"/>
                  <a:gd name="T2" fmla="*/ 2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1" y="1"/>
                      <a:pt x="1" y="1"/>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9" name="Freeform 150">
                <a:extLst>
                  <a:ext uri="{FF2B5EF4-FFF2-40B4-BE49-F238E27FC236}">
                    <a16:creationId xmlns:a16="http://schemas.microsoft.com/office/drawing/2014/main" id="{64391A3F-D052-4C95-8716-BF4DEFAF30D9}"/>
                  </a:ext>
                </a:extLst>
              </p:cNvPr>
              <p:cNvSpPr>
                <a:spLocks/>
              </p:cNvSpPr>
              <p:nvPr userDrawn="1"/>
            </p:nvSpPr>
            <p:spPr bwMode="auto">
              <a:xfrm>
                <a:off x="3510" y="57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0" name="Freeform 151">
                <a:extLst>
                  <a:ext uri="{FF2B5EF4-FFF2-40B4-BE49-F238E27FC236}">
                    <a16:creationId xmlns:a16="http://schemas.microsoft.com/office/drawing/2014/main" id="{F6E688C4-8076-4F97-8718-BFE455461E55}"/>
                  </a:ext>
                </a:extLst>
              </p:cNvPr>
              <p:cNvSpPr>
                <a:spLocks/>
              </p:cNvSpPr>
              <p:nvPr userDrawn="1"/>
            </p:nvSpPr>
            <p:spPr bwMode="auto">
              <a:xfrm>
                <a:off x="3465" y="553"/>
                <a:ext cx="15" cy="10"/>
              </a:xfrm>
              <a:custGeom>
                <a:avLst/>
                <a:gdLst>
                  <a:gd name="T0" fmla="*/ 2 w 3"/>
                  <a:gd name="T1" fmla="*/ 2 h 2"/>
                  <a:gd name="T2" fmla="*/ 2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2" y="1"/>
                    </a:cubicBezTo>
                    <a:cubicBezTo>
                      <a:pt x="3"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1" name="Freeform 152">
                <a:extLst>
                  <a:ext uri="{FF2B5EF4-FFF2-40B4-BE49-F238E27FC236}">
                    <a16:creationId xmlns:a16="http://schemas.microsoft.com/office/drawing/2014/main" id="{B5AEDA14-09F9-4BA9-9124-97AC4E6317A6}"/>
                  </a:ext>
                </a:extLst>
              </p:cNvPr>
              <p:cNvSpPr>
                <a:spLocks/>
              </p:cNvSpPr>
              <p:nvPr userDrawn="1"/>
            </p:nvSpPr>
            <p:spPr bwMode="auto">
              <a:xfrm>
                <a:off x="3500" y="58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2" name="Freeform 153">
                <a:extLst>
                  <a:ext uri="{FF2B5EF4-FFF2-40B4-BE49-F238E27FC236}">
                    <a16:creationId xmlns:a16="http://schemas.microsoft.com/office/drawing/2014/main" id="{6D2D4FC5-371A-4032-8744-FDC16BF77919}"/>
                  </a:ext>
                </a:extLst>
              </p:cNvPr>
              <p:cNvSpPr>
                <a:spLocks/>
              </p:cNvSpPr>
              <p:nvPr userDrawn="1"/>
            </p:nvSpPr>
            <p:spPr bwMode="auto">
              <a:xfrm>
                <a:off x="3480" y="57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3" name="Freeform 154">
                <a:extLst>
                  <a:ext uri="{FF2B5EF4-FFF2-40B4-BE49-F238E27FC236}">
                    <a16:creationId xmlns:a16="http://schemas.microsoft.com/office/drawing/2014/main" id="{D9A6F2D6-A813-4F0A-BEF3-962CAB68D8EC}"/>
                  </a:ext>
                </a:extLst>
              </p:cNvPr>
              <p:cNvSpPr>
                <a:spLocks/>
              </p:cNvSpPr>
              <p:nvPr userDrawn="1"/>
            </p:nvSpPr>
            <p:spPr bwMode="auto">
              <a:xfrm>
                <a:off x="3485"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4" name="Freeform 155">
                <a:extLst>
                  <a:ext uri="{FF2B5EF4-FFF2-40B4-BE49-F238E27FC236}">
                    <a16:creationId xmlns:a16="http://schemas.microsoft.com/office/drawing/2014/main" id="{FC3010E3-449C-4962-BA7C-9CC155ADD250}"/>
                  </a:ext>
                </a:extLst>
              </p:cNvPr>
              <p:cNvSpPr>
                <a:spLocks/>
              </p:cNvSpPr>
              <p:nvPr userDrawn="1"/>
            </p:nvSpPr>
            <p:spPr bwMode="auto">
              <a:xfrm>
                <a:off x="3490" y="58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5" name="Freeform 156">
                <a:extLst>
                  <a:ext uri="{FF2B5EF4-FFF2-40B4-BE49-F238E27FC236}">
                    <a16:creationId xmlns:a16="http://schemas.microsoft.com/office/drawing/2014/main" id="{38E09D14-57C1-4B96-9BFD-1645849BFEA3}"/>
                  </a:ext>
                </a:extLst>
              </p:cNvPr>
              <p:cNvSpPr>
                <a:spLocks/>
              </p:cNvSpPr>
              <p:nvPr userDrawn="1"/>
            </p:nvSpPr>
            <p:spPr bwMode="auto">
              <a:xfrm>
                <a:off x="3430" y="57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6" name="Freeform 157">
                <a:extLst>
                  <a:ext uri="{FF2B5EF4-FFF2-40B4-BE49-F238E27FC236}">
                    <a16:creationId xmlns:a16="http://schemas.microsoft.com/office/drawing/2014/main" id="{F5DDB1F3-423C-4DE0-9E9F-F56C867942AB}"/>
                  </a:ext>
                </a:extLst>
              </p:cNvPr>
              <p:cNvSpPr>
                <a:spLocks/>
              </p:cNvSpPr>
              <p:nvPr userDrawn="1"/>
            </p:nvSpPr>
            <p:spPr bwMode="auto">
              <a:xfrm>
                <a:off x="3445" y="5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7" name="Freeform 158">
                <a:extLst>
                  <a:ext uri="{FF2B5EF4-FFF2-40B4-BE49-F238E27FC236}">
                    <a16:creationId xmlns:a16="http://schemas.microsoft.com/office/drawing/2014/main" id="{6E3CD261-FBB3-4774-83E9-4D1F59BEB375}"/>
                  </a:ext>
                </a:extLst>
              </p:cNvPr>
              <p:cNvSpPr>
                <a:spLocks/>
              </p:cNvSpPr>
              <p:nvPr userDrawn="1"/>
            </p:nvSpPr>
            <p:spPr bwMode="auto">
              <a:xfrm>
                <a:off x="3430" y="593"/>
                <a:ext cx="10" cy="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8" name="Freeform 159">
                <a:extLst>
                  <a:ext uri="{FF2B5EF4-FFF2-40B4-BE49-F238E27FC236}">
                    <a16:creationId xmlns:a16="http://schemas.microsoft.com/office/drawing/2014/main" id="{5A7C90E1-F36C-4506-BBB2-806EA4E5BBEB}"/>
                  </a:ext>
                </a:extLst>
              </p:cNvPr>
              <p:cNvSpPr>
                <a:spLocks/>
              </p:cNvSpPr>
              <p:nvPr userDrawn="1"/>
            </p:nvSpPr>
            <p:spPr bwMode="auto">
              <a:xfrm>
                <a:off x="3371" y="608"/>
                <a:ext cx="5" cy="10"/>
              </a:xfrm>
              <a:custGeom>
                <a:avLst/>
                <a:gdLst>
                  <a:gd name="T0" fmla="*/ 5 w 5"/>
                  <a:gd name="T1" fmla="*/ 10 h 10"/>
                  <a:gd name="T2" fmla="*/ 5 w 5"/>
                  <a:gd name="T3" fmla="*/ 5 h 10"/>
                  <a:gd name="T4" fmla="*/ 0 w 5"/>
                  <a:gd name="T5" fmla="*/ 0 h 10"/>
                  <a:gd name="T6" fmla="*/ 5 w 5"/>
                  <a:gd name="T7" fmla="*/ 10 h 10"/>
                </a:gdLst>
                <a:ahLst/>
                <a:cxnLst>
                  <a:cxn ang="0">
                    <a:pos x="T0" y="T1"/>
                  </a:cxn>
                  <a:cxn ang="0">
                    <a:pos x="T2" y="T3"/>
                  </a:cxn>
                  <a:cxn ang="0">
                    <a:pos x="T4" y="T5"/>
                  </a:cxn>
                  <a:cxn ang="0">
                    <a:pos x="T6" y="T7"/>
                  </a:cxn>
                </a:cxnLst>
                <a:rect l="0" t="0" r="r" b="b"/>
                <a:pathLst>
                  <a:path w="5" h="10">
                    <a:moveTo>
                      <a:pt x="5" y="10"/>
                    </a:moveTo>
                    <a:lnTo>
                      <a:pt x="5" y="5"/>
                    </a:lnTo>
                    <a:lnTo>
                      <a:pt x="0" y="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9" name="Freeform 160">
                <a:extLst>
                  <a:ext uri="{FF2B5EF4-FFF2-40B4-BE49-F238E27FC236}">
                    <a16:creationId xmlns:a16="http://schemas.microsoft.com/office/drawing/2014/main" id="{512E7254-CDF0-4567-90AA-BD4DDA2DBDD7}"/>
                  </a:ext>
                </a:extLst>
              </p:cNvPr>
              <p:cNvSpPr>
                <a:spLocks/>
              </p:cNvSpPr>
              <p:nvPr userDrawn="1"/>
            </p:nvSpPr>
            <p:spPr bwMode="auto">
              <a:xfrm>
                <a:off x="3356" y="668"/>
                <a:ext cx="10" cy="5"/>
              </a:xfrm>
              <a:custGeom>
                <a:avLst/>
                <a:gdLst>
                  <a:gd name="T0" fmla="*/ 2 w 2"/>
                  <a:gd name="T1" fmla="*/ 1 h 1"/>
                  <a:gd name="T2" fmla="*/ 1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1"/>
                      <a:pt x="1" y="1"/>
                      <a:pt x="1" y="0"/>
                    </a:cubicBezTo>
                    <a:cubicBezTo>
                      <a:pt x="1" y="0"/>
                      <a:pt x="1" y="0"/>
                      <a:pt x="0" y="0"/>
                    </a:cubicBezTo>
                    <a:cubicBezTo>
                      <a:pt x="1"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0" name="Freeform 161">
                <a:extLst>
                  <a:ext uri="{FF2B5EF4-FFF2-40B4-BE49-F238E27FC236}">
                    <a16:creationId xmlns:a16="http://schemas.microsoft.com/office/drawing/2014/main" id="{45F6624D-9254-4D7D-A4C4-1EEF52C89073}"/>
                  </a:ext>
                </a:extLst>
              </p:cNvPr>
              <p:cNvSpPr>
                <a:spLocks/>
              </p:cNvSpPr>
              <p:nvPr userDrawn="1"/>
            </p:nvSpPr>
            <p:spPr bwMode="auto">
              <a:xfrm>
                <a:off x="335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1" name="Freeform 162">
                <a:extLst>
                  <a:ext uri="{FF2B5EF4-FFF2-40B4-BE49-F238E27FC236}">
                    <a16:creationId xmlns:a16="http://schemas.microsoft.com/office/drawing/2014/main" id="{4A8DF6AF-6920-4898-B474-A49695FA3469}"/>
                  </a:ext>
                </a:extLst>
              </p:cNvPr>
              <p:cNvSpPr>
                <a:spLocks/>
              </p:cNvSpPr>
              <p:nvPr userDrawn="1"/>
            </p:nvSpPr>
            <p:spPr bwMode="auto">
              <a:xfrm>
                <a:off x="3644" y="698"/>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2" name="Freeform 163">
                <a:extLst>
                  <a:ext uri="{FF2B5EF4-FFF2-40B4-BE49-F238E27FC236}">
                    <a16:creationId xmlns:a16="http://schemas.microsoft.com/office/drawing/2014/main" id="{658B11D8-FA3A-45B6-ABFC-1AA288074716}"/>
                  </a:ext>
                </a:extLst>
              </p:cNvPr>
              <p:cNvSpPr>
                <a:spLocks/>
              </p:cNvSpPr>
              <p:nvPr userDrawn="1"/>
            </p:nvSpPr>
            <p:spPr bwMode="auto">
              <a:xfrm>
                <a:off x="3634" y="69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3" name="Freeform 164">
                <a:extLst>
                  <a:ext uri="{FF2B5EF4-FFF2-40B4-BE49-F238E27FC236}">
                    <a16:creationId xmlns:a16="http://schemas.microsoft.com/office/drawing/2014/main" id="{D0DC65FB-8C08-4C64-98E2-49092FFEF96B}"/>
                  </a:ext>
                </a:extLst>
              </p:cNvPr>
              <p:cNvSpPr>
                <a:spLocks/>
              </p:cNvSpPr>
              <p:nvPr userDrawn="1"/>
            </p:nvSpPr>
            <p:spPr bwMode="auto">
              <a:xfrm>
                <a:off x="3396" y="848"/>
                <a:ext cx="5" cy="5"/>
              </a:xfrm>
              <a:custGeom>
                <a:avLst/>
                <a:gdLst>
                  <a:gd name="T0" fmla="*/ 1 w 1"/>
                  <a:gd name="T1" fmla="*/ 0 h 1"/>
                  <a:gd name="T2" fmla="*/ 1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1"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4" name="Freeform 165">
                <a:extLst>
                  <a:ext uri="{FF2B5EF4-FFF2-40B4-BE49-F238E27FC236}">
                    <a16:creationId xmlns:a16="http://schemas.microsoft.com/office/drawing/2014/main" id="{5135A6A5-D7DF-4727-916D-9CDCA29D6942}"/>
                  </a:ext>
                </a:extLst>
              </p:cNvPr>
              <p:cNvSpPr>
                <a:spLocks/>
              </p:cNvSpPr>
              <p:nvPr userDrawn="1"/>
            </p:nvSpPr>
            <p:spPr bwMode="auto">
              <a:xfrm>
                <a:off x="3421" y="8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5" name="Freeform 166">
                <a:extLst>
                  <a:ext uri="{FF2B5EF4-FFF2-40B4-BE49-F238E27FC236}">
                    <a16:creationId xmlns:a16="http://schemas.microsoft.com/office/drawing/2014/main" id="{B58EA065-0AF5-46B0-B316-EB7C585B34FC}"/>
                  </a:ext>
                </a:extLst>
              </p:cNvPr>
              <p:cNvSpPr>
                <a:spLocks/>
              </p:cNvSpPr>
              <p:nvPr userDrawn="1"/>
            </p:nvSpPr>
            <p:spPr bwMode="auto">
              <a:xfrm>
                <a:off x="3450" y="89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6" name="Freeform 167">
                <a:extLst>
                  <a:ext uri="{FF2B5EF4-FFF2-40B4-BE49-F238E27FC236}">
                    <a16:creationId xmlns:a16="http://schemas.microsoft.com/office/drawing/2014/main" id="{2556842C-44CF-4DBA-949C-E96EFD9F0478}"/>
                  </a:ext>
                </a:extLst>
              </p:cNvPr>
              <p:cNvSpPr>
                <a:spLocks/>
              </p:cNvSpPr>
              <p:nvPr userDrawn="1"/>
            </p:nvSpPr>
            <p:spPr bwMode="auto">
              <a:xfrm>
                <a:off x="3968" y="408"/>
                <a:ext cx="5" cy="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7" name="Freeform 168">
                <a:extLst>
                  <a:ext uri="{FF2B5EF4-FFF2-40B4-BE49-F238E27FC236}">
                    <a16:creationId xmlns:a16="http://schemas.microsoft.com/office/drawing/2014/main" id="{26785A46-1974-4247-8760-47A6777C9FE9}"/>
                  </a:ext>
                </a:extLst>
              </p:cNvPr>
              <p:cNvSpPr>
                <a:spLocks/>
              </p:cNvSpPr>
              <p:nvPr userDrawn="1"/>
            </p:nvSpPr>
            <p:spPr bwMode="auto">
              <a:xfrm>
                <a:off x="3948" y="37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8" name="Freeform 169">
                <a:extLst>
                  <a:ext uri="{FF2B5EF4-FFF2-40B4-BE49-F238E27FC236}">
                    <a16:creationId xmlns:a16="http://schemas.microsoft.com/office/drawing/2014/main" id="{F0706D1D-F8F2-4773-BE56-C1A2D60D002D}"/>
                  </a:ext>
                </a:extLst>
              </p:cNvPr>
              <p:cNvSpPr>
                <a:spLocks/>
              </p:cNvSpPr>
              <p:nvPr userDrawn="1"/>
            </p:nvSpPr>
            <p:spPr bwMode="auto">
              <a:xfrm>
                <a:off x="3933" y="35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1"/>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9" name="Freeform 170">
                <a:extLst>
                  <a:ext uri="{FF2B5EF4-FFF2-40B4-BE49-F238E27FC236}">
                    <a16:creationId xmlns:a16="http://schemas.microsoft.com/office/drawing/2014/main" id="{F4ACA53F-9D67-426F-8A6B-9D73E856AA5D}"/>
                  </a:ext>
                </a:extLst>
              </p:cNvPr>
              <p:cNvSpPr>
                <a:spLocks/>
              </p:cNvSpPr>
              <p:nvPr userDrawn="1"/>
            </p:nvSpPr>
            <p:spPr bwMode="auto">
              <a:xfrm>
                <a:off x="3938" y="333"/>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0" name="Freeform 171">
                <a:extLst>
                  <a:ext uri="{FF2B5EF4-FFF2-40B4-BE49-F238E27FC236}">
                    <a16:creationId xmlns:a16="http://schemas.microsoft.com/office/drawing/2014/main" id="{E540796A-7B5D-4752-81F8-9E7D7634F545}"/>
                  </a:ext>
                </a:extLst>
              </p:cNvPr>
              <p:cNvSpPr>
                <a:spLocks/>
              </p:cNvSpPr>
              <p:nvPr userDrawn="1"/>
            </p:nvSpPr>
            <p:spPr bwMode="auto">
              <a:xfrm>
                <a:off x="3943" y="333"/>
                <a:ext cx="5" cy="10"/>
              </a:xfrm>
              <a:custGeom>
                <a:avLst/>
                <a:gdLst>
                  <a:gd name="T0" fmla="*/ 0 w 1"/>
                  <a:gd name="T1" fmla="*/ 1 h 2"/>
                  <a:gd name="T2" fmla="*/ 0 w 1"/>
                  <a:gd name="T3" fmla="*/ 1 h 2"/>
                </a:gdLst>
                <a:ahLst/>
                <a:cxnLst>
                  <a:cxn ang="0">
                    <a:pos x="T0" y="T1"/>
                  </a:cxn>
                  <a:cxn ang="0">
                    <a:pos x="T2" y="T3"/>
                  </a:cxn>
                </a:cxnLst>
                <a:rect l="0" t="0" r="r" b="b"/>
                <a:pathLst>
                  <a:path w="1" h="2">
                    <a:moveTo>
                      <a:pt x="0" y="1"/>
                    </a:move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1" name="Freeform 172">
                <a:extLst>
                  <a:ext uri="{FF2B5EF4-FFF2-40B4-BE49-F238E27FC236}">
                    <a16:creationId xmlns:a16="http://schemas.microsoft.com/office/drawing/2014/main" id="{D9AD9627-734C-4BB7-ADCD-FDFE75295D92}"/>
                  </a:ext>
                </a:extLst>
              </p:cNvPr>
              <p:cNvSpPr>
                <a:spLocks/>
              </p:cNvSpPr>
              <p:nvPr userDrawn="1"/>
            </p:nvSpPr>
            <p:spPr bwMode="auto">
              <a:xfrm>
                <a:off x="3938" y="323"/>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2" name="Freeform 173">
                <a:extLst>
                  <a:ext uri="{FF2B5EF4-FFF2-40B4-BE49-F238E27FC236}">
                    <a16:creationId xmlns:a16="http://schemas.microsoft.com/office/drawing/2014/main" id="{902747BB-AD66-4A0D-B373-977391C4F7D0}"/>
                  </a:ext>
                </a:extLst>
              </p:cNvPr>
              <p:cNvSpPr>
                <a:spLocks/>
              </p:cNvSpPr>
              <p:nvPr userDrawn="1"/>
            </p:nvSpPr>
            <p:spPr bwMode="auto">
              <a:xfrm>
                <a:off x="3928" y="3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3" name="Freeform 174">
                <a:extLst>
                  <a:ext uri="{FF2B5EF4-FFF2-40B4-BE49-F238E27FC236}">
                    <a16:creationId xmlns:a16="http://schemas.microsoft.com/office/drawing/2014/main" id="{125FF76E-AE75-49DF-AC55-E64B38ACD57E}"/>
                  </a:ext>
                </a:extLst>
              </p:cNvPr>
              <p:cNvSpPr>
                <a:spLocks/>
              </p:cNvSpPr>
              <p:nvPr userDrawn="1"/>
            </p:nvSpPr>
            <p:spPr bwMode="auto">
              <a:xfrm>
                <a:off x="3928" y="328"/>
                <a:ext cx="10"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1" y="0"/>
                      <a:pt x="0" y="0"/>
                      <a:pt x="1"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4" name="Freeform 175">
                <a:extLst>
                  <a:ext uri="{FF2B5EF4-FFF2-40B4-BE49-F238E27FC236}">
                    <a16:creationId xmlns:a16="http://schemas.microsoft.com/office/drawing/2014/main" id="{B637B14E-5B79-4C47-B985-BF78BDE0186C}"/>
                  </a:ext>
                </a:extLst>
              </p:cNvPr>
              <p:cNvSpPr>
                <a:spLocks/>
              </p:cNvSpPr>
              <p:nvPr userDrawn="1"/>
            </p:nvSpPr>
            <p:spPr bwMode="auto">
              <a:xfrm>
                <a:off x="3933" y="333"/>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5" name="Freeform 176">
                <a:extLst>
                  <a:ext uri="{FF2B5EF4-FFF2-40B4-BE49-F238E27FC236}">
                    <a16:creationId xmlns:a16="http://schemas.microsoft.com/office/drawing/2014/main" id="{1F33311D-5463-4FFF-9B6F-B3A51ADE2879}"/>
                  </a:ext>
                </a:extLst>
              </p:cNvPr>
              <p:cNvSpPr>
                <a:spLocks/>
              </p:cNvSpPr>
              <p:nvPr userDrawn="1"/>
            </p:nvSpPr>
            <p:spPr bwMode="auto">
              <a:xfrm>
                <a:off x="3933" y="3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6" name="Freeform 177">
                <a:extLst>
                  <a:ext uri="{FF2B5EF4-FFF2-40B4-BE49-F238E27FC236}">
                    <a16:creationId xmlns:a16="http://schemas.microsoft.com/office/drawing/2014/main" id="{F33F0274-0D8E-45A3-9C49-63CAB0A5F4F1}"/>
                  </a:ext>
                </a:extLst>
              </p:cNvPr>
              <p:cNvSpPr>
                <a:spLocks/>
              </p:cNvSpPr>
              <p:nvPr userDrawn="1"/>
            </p:nvSpPr>
            <p:spPr bwMode="auto">
              <a:xfrm>
                <a:off x="3918" y="3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7" name="Freeform 178">
                <a:extLst>
                  <a:ext uri="{FF2B5EF4-FFF2-40B4-BE49-F238E27FC236}">
                    <a16:creationId xmlns:a16="http://schemas.microsoft.com/office/drawing/2014/main" id="{7370D898-F62F-4974-A75C-1F8DD7839F42}"/>
                  </a:ext>
                </a:extLst>
              </p:cNvPr>
              <p:cNvSpPr>
                <a:spLocks/>
              </p:cNvSpPr>
              <p:nvPr userDrawn="1"/>
            </p:nvSpPr>
            <p:spPr bwMode="auto">
              <a:xfrm>
                <a:off x="3913" y="30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8" name="Freeform 179">
                <a:extLst>
                  <a:ext uri="{FF2B5EF4-FFF2-40B4-BE49-F238E27FC236}">
                    <a16:creationId xmlns:a16="http://schemas.microsoft.com/office/drawing/2014/main" id="{FF20BBA2-0CE2-49DB-B790-77F767D2E154}"/>
                  </a:ext>
                </a:extLst>
              </p:cNvPr>
              <p:cNvSpPr>
                <a:spLocks/>
              </p:cNvSpPr>
              <p:nvPr userDrawn="1"/>
            </p:nvSpPr>
            <p:spPr bwMode="auto">
              <a:xfrm>
                <a:off x="3923" y="328"/>
                <a:ext cx="10" cy="5"/>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9" name="Freeform 180">
                <a:extLst>
                  <a:ext uri="{FF2B5EF4-FFF2-40B4-BE49-F238E27FC236}">
                    <a16:creationId xmlns:a16="http://schemas.microsoft.com/office/drawing/2014/main" id="{00CAD9BF-5030-441B-AD39-19F89088AFCC}"/>
                  </a:ext>
                </a:extLst>
              </p:cNvPr>
              <p:cNvSpPr>
                <a:spLocks/>
              </p:cNvSpPr>
              <p:nvPr userDrawn="1"/>
            </p:nvSpPr>
            <p:spPr bwMode="auto">
              <a:xfrm>
                <a:off x="3908" y="288"/>
                <a:ext cx="10" cy="0"/>
              </a:xfrm>
              <a:custGeom>
                <a:avLst/>
                <a:gdLst>
                  <a:gd name="T0" fmla="*/ 5 w 10"/>
                  <a:gd name="T1" fmla="*/ 10 w 10"/>
                  <a:gd name="T2" fmla="*/ 0 w 10"/>
                  <a:gd name="T3" fmla="*/ 5 w 10"/>
                </a:gdLst>
                <a:ahLst/>
                <a:cxnLst>
                  <a:cxn ang="0">
                    <a:pos x="T0" y="0"/>
                  </a:cxn>
                  <a:cxn ang="0">
                    <a:pos x="T1" y="0"/>
                  </a:cxn>
                  <a:cxn ang="0">
                    <a:pos x="T2" y="0"/>
                  </a:cxn>
                  <a:cxn ang="0">
                    <a:pos x="T3" y="0"/>
                  </a:cxn>
                </a:cxnLst>
                <a:rect l="0" t="0" r="r" b="b"/>
                <a:pathLst>
                  <a:path w="10">
                    <a:moveTo>
                      <a:pt x="5" y="0"/>
                    </a:moveTo>
                    <a:lnTo>
                      <a:pt x="10"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0" name="Freeform 181">
                <a:extLst>
                  <a:ext uri="{FF2B5EF4-FFF2-40B4-BE49-F238E27FC236}">
                    <a16:creationId xmlns:a16="http://schemas.microsoft.com/office/drawing/2014/main" id="{C4480334-9F21-4502-A889-5EEECB32E21E}"/>
                  </a:ext>
                </a:extLst>
              </p:cNvPr>
              <p:cNvSpPr>
                <a:spLocks/>
              </p:cNvSpPr>
              <p:nvPr userDrawn="1"/>
            </p:nvSpPr>
            <p:spPr bwMode="auto">
              <a:xfrm>
                <a:off x="3898" y="273"/>
                <a:ext cx="10" cy="5"/>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1" y="0"/>
                      <a:pt x="2" y="0"/>
                    </a:cubicBezTo>
                    <a:cubicBezTo>
                      <a:pt x="1" y="0"/>
                      <a:pt x="1"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1" name="Freeform 182">
                <a:extLst>
                  <a:ext uri="{FF2B5EF4-FFF2-40B4-BE49-F238E27FC236}">
                    <a16:creationId xmlns:a16="http://schemas.microsoft.com/office/drawing/2014/main" id="{312A7162-2B0D-4023-A6C9-D962EC0F570C}"/>
                  </a:ext>
                </a:extLst>
              </p:cNvPr>
              <p:cNvSpPr>
                <a:spLocks/>
              </p:cNvSpPr>
              <p:nvPr userDrawn="1"/>
            </p:nvSpPr>
            <p:spPr bwMode="auto">
              <a:xfrm>
                <a:off x="3893" y="27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2" name="Freeform 183">
                <a:extLst>
                  <a:ext uri="{FF2B5EF4-FFF2-40B4-BE49-F238E27FC236}">
                    <a16:creationId xmlns:a16="http://schemas.microsoft.com/office/drawing/2014/main" id="{882746E5-24DA-44F1-A279-0D1F343ED463}"/>
                  </a:ext>
                </a:extLst>
              </p:cNvPr>
              <p:cNvSpPr>
                <a:spLocks/>
              </p:cNvSpPr>
              <p:nvPr userDrawn="1"/>
            </p:nvSpPr>
            <p:spPr bwMode="auto">
              <a:xfrm>
                <a:off x="3908" y="29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3" name="Freeform 184">
                <a:extLst>
                  <a:ext uri="{FF2B5EF4-FFF2-40B4-BE49-F238E27FC236}">
                    <a16:creationId xmlns:a16="http://schemas.microsoft.com/office/drawing/2014/main" id="{F8508525-962D-433A-864F-27AA2F22E109}"/>
                  </a:ext>
                </a:extLst>
              </p:cNvPr>
              <p:cNvSpPr>
                <a:spLocks/>
              </p:cNvSpPr>
              <p:nvPr userDrawn="1"/>
            </p:nvSpPr>
            <p:spPr bwMode="auto">
              <a:xfrm>
                <a:off x="3908" y="29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4" name="Freeform 185">
                <a:extLst>
                  <a:ext uri="{FF2B5EF4-FFF2-40B4-BE49-F238E27FC236}">
                    <a16:creationId xmlns:a16="http://schemas.microsoft.com/office/drawing/2014/main" id="{CC7DAEA6-0F75-4BD9-A2A0-08CACD8D37CF}"/>
                  </a:ext>
                </a:extLst>
              </p:cNvPr>
              <p:cNvSpPr>
                <a:spLocks/>
              </p:cNvSpPr>
              <p:nvPr userDrawn="1"/>
            </p:nvSpPr>
            <p:spPr bwMode="auto">
              <a:xfrm>
                <a:off x="3908" y="2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5" name="Freeform 186">
                <a:extLst>
                  <a:ext uri="{FF2B5EF4-FFF2-40B4-BE49-F238E27FC236}">
                    <a16:creationId xmlns:a16="http://schemas.microsoft.com/office/drawing/2014/main" id="{52209EAC-D567-4D63-AFF0-53BCE53D2618}"/>
                  </a:ext>
                </a:extLst>
              </p:cNvPr>
              <p:cNvSpPr>
                <a:spLocks/>
              </p:cNvSpPr>
              <p:nvPr userDrawn="1"/>
            </p:nvSpPr>
            <p:spPr bwMode="auto">
              <a:xfrm>
                <a:off x="3913" y="313"/>
                <a:ext cx="5" cy="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6" name="Freeform 187">
                <a:extLst>
                  <a:ext uri="{FF2B5EF4-FFF2-40B4-BE49-F238E27FC236}">
                    <a16:creationId xmlns:a16="http://schemas.microsoft.com/office/drawing/2014/main" id="{70BFE3DB-BC30-41C2-A2AC-3422B162E6D9}"/>
                  </a:ext>
                </a:extLst>
              </p:cNvPr>
              <p:cNvSpPr>
                <a:spLocks/>
              </p:cNvSpPr>
              <p:nvPr userDrawn="1"/>
            </p:nvSpPr>
            <p:spPr bwMode="auto">
              <a:xfrm>
                <a:off x="3908" y="30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7" name="Rectangle 188">
                <a:extLst>
                  <a:ext uri="{FF2B5EF4-FFF2-40B4-BE49-F238E27FC236}">
                    <a16:creationId xmlns:a16="http://schemas.microsoft.com/office/drawing/2014/main" id="{E7795BAF-4692-4AAF-BCCD-B63D2A2215AC}"/>
                  </a:ext>
                </a:extLst>
              </p:cNvPr>
              <p:cNvSpPr>
                <a:spLocks noChangeArrowheads="1"/>
              </p:cNvSpPr>
              <p:nvPr userDrawn="1"/>
            </p:nvSpPr>
            <p:spPr bwMode="auto">
              <a:xfrm>
                <a:off x="3908"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8" name="Freeform 189">
                <a:extLst>
                  <a:ext uri="{FF2B5EF4-FFF2-40B4-BE49-F238E27FC236}">
                    <a16:creationId xmlns:a16="http://schemas.microsoft.com/office/drawing/2014/main" id="{11E94FFC-67F5-4008-BD4E-ABEF537E863E}"/>
                  </a:ext>
                </a:extLst>
              </p:cNvPr>
              <p:cNvSpPr>
                <a:spLocks/>
              </p:cNvSpPr>
              <p:nvPr userDrawn="1"/>
            </p:nvSpPr>
            <p:spPr bwMode="auto">
              <a:xfrm>
                <a:off x="3888" y="278"/>
                <a:ext cx="10" cy="5"/>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0" y="0"/>
                    </a:cubicBezTo>
                    <a:cubicBezTo>
                      <a:pt x="1" y="0"/>
                      <a:pt x="1" y="1"/>
                      <a:pt x="1"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9" name="Freeform 190">
                <a:extLst>
                  <a:ext uri="{FF2B5EF4-FFF2-40B4-BE49-F238E27FC236}">
                    <a16:creationId xmlns:a16="http://schemas.microsoft.com/office/drawing/2014/main" id="{BE283301-A533-4581-A9A9-05F5B37132C8}"/>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0" name="Rectangle 191">
                <a:extLst>
                  <a:ext uri="{FF2B5EF4-FFF2-40B4-BE49-F238E27FC236}">
                    <a16:creationId xmlns:a16="http://schemas.microsoft.com/office/drawing/2014/main" id="{D6D0D2E5-6505-4094-B472-A58D836FBC83}"/>
                  </a:ext>
                </a:extLst>
              </p:cNvPr>
              <p:cNvSpPr>
                <a:spLocks noChangeArrowheads="1"/>
              </p:cNvSpPr>
              <p:nvPr userDrawn="1"/>
            </p:nvSpPr>
            <p:spPr bwMode="auto">
              <a:xfrm>
                <a:off x="3868" y="25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1" name="Freeform 192">
                <a:extLst>
                  <a:ext uri="{FF2B5EF4-FFF2-40B4-BE49-F238E27FC236}">
                    <a16:creationId xmlns:a16="http://schemas.microsoft.com/office/drawing/2014/main" id="{850019A1-819F-43F4-8801-4D16D37B0C48}"/>
                  </a:ext>
                </a:extLst>
              </p:cNvPr>
              <p:cNvSpPr>
                <a:spLocks/>
              </p:cNvSpPr>
              <p:nvPr userDrawn="1"/>
            </p:nvSpPr>
            <p:spPr bwMode="auto">
              <a:xfrm>
                <a:off x="3893" y="28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1" y="1"/>
                      <a:pt x="1" y="1"/>
                    </a:cubicBezTo>
                    <a:cubicBezTo>
                      <a:pt x="1" y="1"/>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2" name="Freeform 193">
                <a:extLst>
                  <a:ext uri="{FF2B5EF4-FFF2-40B4-BE49-F238E27FC236}">
                    <a16:creationId xmlns:a16="http://schemas.microsoft.com/office/drawing/2014/main" id="{81D466CD-3DDC-4474-9A4E-2FE65D56414F}"/>
                  </a:ext>
                </a:extLst>
              </p:cNvPr>
              <p:cNvSpPr>
                <a:spLocks/>
              </p:cNvSpPr>
              <p:nvPr userDrawn="1"/>
            </p:nvSpPr>
            <p:spPr bwMode="auto">
              <a:xfrm>
                <a:off x="3883" y="26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3" name="Freeform 194">
                <a:extLst>
                  <a:ext uri="{FF2B5EF4-FFF2-40B4-BE49-F238E27FC236}">
                    <a16:creationId xmlns:a16="http://schemas.microsoft.com/office/drawing/2014/main" id="{8EB1C932-5B40-4461-88E6-86D009170530}"/>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4" name="Freeform 195">
                <a:extLst>
                  <a:ext uri="{FF2B5EF4-FFF2-40B4-BE49-F238E27FC236}">
                    <a16:creationId xmlns:a16="http://schemas.microsoft.com/office/drawing/2014/main" id="{295F9869-0868-4E5A-8C18-2989BFA96F33}"/>
                  </a:ext>
                </a:extLst>
              </p:cNvPr>
              <p:cNvSpPr>
                <a:spLocks/>
              </p:cNvSpPr>
              <p:nvPr userDrawn="1"/>
            </p:nvSpPr>
            <p:spPr bwMode="auto">
              <a:xfrm>
                <a:off x="3898" y="288"/>
                <a:ext cx="5"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5" name="Freeform 196">
                <a:extLst>
                  <a:ext uri="{FF2B5EF4-FFF2-40B4-BE49-F238E27FC236}">
                    <a16:creationId xmlns:a16="http://schemas.microsoft.com/office/drawing/2014/main" id="{9DFBA72F-63F1-4FC2-8DD2-775811517255}"/>
                  </a:ext>
                </a:extLst>
              </p:cNvPr>
              <p:cNvSpPr>
                <a:spLocks/>
              </p:cNvSpPr>
              <p:nvPr userDrawn="1"/>
            </p:nvSpPr>
            <p:spPr bwMode="auto">
              <a:xfrm>
                <a:off x="3843" y="263"/>
                <a:ext cx="25" cy="15"/>
              </a:xfrm>
              <a:custGeom>
                <a:avLst/>
                <a:gdLst>
                  <a:gd name="T0" fmla="*/ 1 w 5"/>
                  <a:gd name="T1" fmla="*/ 3 h 3"/>
                  <a:gd name="T2" fmla="*/ 3 w 5"/>
                  <a:gd name="T3" fmla="*/ 3 h 3"/>
                  <a:gd name="T4" fmla="*/ 5 w 5"/>
                  <a:gd name="T5" fmla="*/ 0 h 3"/>
                  <a:gd name="T6" fmla="*/ 4 w 5"/>
                  <a:gd name="T7" fmla="*/ 0 h 3"/>
                  <a:gd name="T8" fmla="*/ 4 w 5"/>
                  <a:gd name="T9" fmla="*/ 2 h 3"/>
                  <a:gd name="T10" fmla="*/ 3 w 5"/>
                  <a:gd name="T11" fmla="*/ 1 h 3"/>
                  <a:gd name="T12" fmla="*/ 0 w 5"/>
                  <a:gd name="T13" fmla="*/ 2 h 3"/>
                  <a:gd name="T14" fmla="*/ 2 w 5"/>
                  <a:gd name="T15" fmla="*/ 2 h 3"/>
                  <a:gd name="T16" fmla="*/ 1 w 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1" y="3"/>
                    </a:moveTo>
                    <a:cubicBezTo>
                      <a:pt x="2" y="2"/>
                      <a:pt x="3" y="2"/>
                      <a:pt x="3" y="3"/>
                    </a:cubicBezTo>
                    <a:cubicBezTo>
                      <a:pt x="4" y="3"/>
                      <a:pt x="5" y="1"/>
                      <a:pt x="5" y="0"/>
                    </a:cubicBezTo>
                    <a:cubicBezTo>
                      <a:pt x="5" y="0"/>
                      <a:pt x="5" y="0"/>
                      <a:pt x="4" y="0"/>
                    </a:cubicBezTo>
                    <a:cubicBezTo>
                      <a:pt x="4" y="0"/>
                      <a:pt x="5" y="2"/>
                      <a:pt x="4" y="2"/>
                    </a:cubicBezTo>
                    <a:cubicBezTo>
                      <a:pt x="3" y="2"/>
                      <a:pt x="3" y="1"/>
                      <a:pt x="3" y="1"/>
                    </a:cubicBezTo>
                    <a:cubicBezTo>
                      <a:pt x="3" y="2"/>
                      <a:pt x="1" y="1"/>
                      <a:pt x="0" y="2"/>
                    </a:cubicBezTo>
                    <a:cubicBezTo>
                      <a:pt x="2" y="2"/>
                      <a:pt x="2" y="2"/>
                      <a:pt x="2" y="2"/>
                    </a:cubicBezTo>
                    <a:cubicBezTo>
                      <a:pt x="1"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6" name="Freeform 197">
                <a:extLst>
                  <a:ext uri="{FF2B5EF4-FFF2-40B4-BE49-F238E27FC236}">
                    <a16:creationId xmlns:a16="http://schemas.microsoft.com/office/drawing/2014/main" id="{C9CA5A5E-7E03-45F4-85B8-46CA0FFB91FC}"/>
                  </a:ext>
                </a:extLst>
              </p:cNvPr>
              <p:cNvSpPr>
                <a:spLocks/>
              </p:cNvSpPr>
              <p:nvPr userDrawn="1"/>
            </p:nvSpPr>
            <p:spPr bwMode="auto">
              <a:xfrm>
                <a:off x="3868" y="258"/>
                <a:ext cx="10" cy="10"/>
              </a:xfrm>
              <a:custGeom>
                <a:avLst/>
                <a:gdLst>
                  <a:gd name="T0" fmla="*/ 2 w 2"/>
                  <a:gd name="T1" fmla="*/ 2 h 2"/>
                  <a:gd name="T2" fmla="*/ 2 w 2"/>
                  <a:gd name="T3" fmla="*/ 2 h 2"/>
                  <a:gd name="T4" fmla="*/ 2 w 2"/>
                  <a:gd name="T5" fmla="*/ 0 h 2"/>
                  <a:gd name="T6" fmla="*/ 0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2" y="2"/>
                      <a:pt x="2" y="2"/>
                      <a:pt x="2" y="2"/>
                    </a:cubicBezTo>
                    <a:cubicBezTo>
                      <a:pt x="2" y="2"/>
                      <a:pt x="2" y="1"/>
                      <a:pt x="2" y="0"/>
                    </a:cubicBezTo>
                    <a:cubicBezTo>
                      <a:pt x="1" y="0"/>
                      <a:pt x="1" y="0"/>
                      <a:pt x="0" y="1"/>
                    </a:cubicBezTo>
                    <a:cubicBezTo>
                      <a:pt x="0" y="1"/>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7" name="Freeform 198">
                <a:extLst>
                  <a:ext uri="{FF2B5EF4-FFF2-40B4-BE49-F238E27FC236}">
                    <a16:creationId xmlns:a16="http://schemas.microsoft.com/office/drawing/2014/main" id="{23849C28-6189-44D8-AD12-9426F8768280}"/>
                  </a:ext>
                </a:extLst>
              </p:cNvPr>
              <p:cNvSpPr>
                <a:spLocks/>
              </p:cNvSpPr>
              <p:nvPr userDrawn="1"/>
            </p:nvSpPr>
            <p:spPr bwMode="auto">
              <a:xfrm>
                <a:off x="3878" y="268"/>
                <a:ext cx="10" cy="15"/>
              </a:xfrm>
              <a:custGeom>
                <a:avLst/>
                <a:gdLst>
                  <a:gd name="T0" fmla="*/ 1 w 2"/>
                  <a:gd name="T1" fmla="*/ 1 h 3"/>
                  <a:gd name="T2" fmla="*/ 0 w 2"/>
                  <a:gd name="T3" fmla="*/ 2 h 3"/>
                  <a:gd name="T4" fmla="*/ 1 w 2"/>
                  <a:gd name="T5" fmla="*/ 3 h 3"/>
                  <a:gd name="T6" fmla="*/ 1 w 2"/>
                  <a:gd name="T7" fmla="*/ 1 h 3"/>
                  <a:gd name="T8" fmla="*/ 2 w 2"/>
                  <a:gd name="T9" fmla="*/ 2 h 3"/>
                  <a:gd name="T10" fmla="*/ 2 w 2"/>
                  <a:gd name="T11" fmla="*/ 1 h 3"/>
                  <a:gd name="T12" fmla="*/ 2 w 2"/>
                  <a:gd name="T13" fmla="*/ 1 h 3"/>
                  <a:gd name="T14" fmla="*/ 2 w 2"/>
                  <a:gd name="T15" fmla="*/ 1 h 3"/>
                  <a:gd name="T16" fmla="*/ 2 w 2"/>
                  <a:gd name="T17" fmla="*/ 1 h 3"/>
                  <a:gd name="T18" fmla="*/ 2 w 2"/>
                  <a:gd name="T19" fmla="*/ 1 h 3"/>
                  <a:gd name="T20" fmla="*/ 2 w 2"/>
                  <a:gd name="T21" fmla="*/ 1 h 3"/>
                  <a:gd name="T22" fmla="*/ 1 w 2"/>
                  <a:gd name="T23" fmla="*/ 1 h 3"/>
                  <a:gd name="T24" fmla="*/ 2 w 2"/>
                  <a:gd name="T25" fmla="*/ 1 h 3"/>
                  <a:gd name="T26" fmla="*/ 2 w 2"/>
                  <a:gd name="T27" fmla="*/ 1 h 3"/>
                  <a:gd name="T28" fmla="*/ 2 w 2"/>
                  <a:gd name="T29" fmla="*/ 1 h 3"/>
                  <a:gd name="T30" fmla="*/ 0 w 2"/>
                  <a:gd name="T31" fmla="*/ 0 h 3"/>
                  <a:gd name="T32" fmla="*/ 1 w 2"/>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3">
                    <a:moveTo>
                      <a:pt x="1" y="1"/>
                    </a:moveTo>
                    <a:cubicBezTo>
                      <a:pt x="1" y="2"/>
                      <a:pt x="0" y="1"/>
                      <a:pt x="0" y="2"/>
                    </a:cubicBezTo>
                    <a:cubicBezTo>
                      <a:pt x="0" y="3"/>
                      <a:pt x="1" y="2"/>
                      <a:pt x="1" y="3"/>
                    </a:cubicBezTo>
                    <a:cubicBezTo>
                      <a:pt x="0" y="1"/>
                      <a:pt x="2" y="3"/>
                      <a:pt x="1" y="1"/>
                    </a:cubicBezTo>
                    <a:cubicBezTo>
                      <a:pt x="2" y="1"/>
                      <a:pt x="2" y="2"/>
                      <a:pt x="2" y="2"/>
                    </a:cubicBezTo>
                    <a:cubicBezTo>
                      <a:pt x="2" y="2"/>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2" y="1"/>
                    </a:cubicBezTo>
                    <a:cubicBezTo>
                      <a:pt x="2" y="1"/>
                      <a:pt x="2" y="1"/>
                      <a:pt x="2" y="1"/>
                    </a:cubicBezTo>
                    <a:cubicBezTo>
                      <a:pt x="2" y="1"/>
                      <a:pt x="2" y="1"/>
                      <a:pt x="2" y="1"/>
                    </a:cubicBezTo>
                    <a:cubicBezTo>
                      <a:pt x="0"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8" name="Freeform 199">
                <a:extLst>
                  <a:ext uri="{FF2B5EF4-FFF2-40B4-BE49-F238E27FC236}">
                    <a16:creationId xmlns:a16="http://schemas.microsoft.com/office/drawing/2014/main" id="{D9B8E803-57C9-441E-9039-93309076EDA4}"/>
                  </a:ext>
                </a:extLst>
              </p:cNvPr>
              <p:cNvSpPr>
                <a:spLocks/>
              </p:cNvSpPr>
              <p:nvPr userDrawn="1"/>
            </p:nvSpPr>
            <p:spPr bwMode="auto">
              <a:xfrm>
                <a:off x="3903" y="31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9" name="Freeform 200">
                <a:extLst>
                  <a:ext uri="{FF2B5EF4-FFF2-40B4-BE49-F238E27FC236}">
                    <a16:creationId xmlns:a16="http://schemas.microsoft.com/office/drawing/2014/main" id="{655F3560-85E1-4B9A-9F90-A90DD3FCC4E1}"/>
                  </a:ext>
                </a:extLst>
              </p:cNvPr>
              <p:cNvSpPr>
                <a:spLocks/>
              </p:cNvSpPr>
              <p:nvPr userDrawn="1"/>
            </p:nvSpPr>
            <p:spPr bwMode="auto">
              <a:xfrm>
                <a:off x="3903" y="308"/>
                <a:ext cx="5" cy="15"/>
              </a:xfrm>
              <a:custGeom>
                <a:avLst/>
                <a:gdLst>
                  <a:gd name="T0" fmla="*/ 0 w 1"/>
                  <a:gd name="T1" fmla="*/ 2 h 3"/>
                  <a:gd name="T2" fmla="*/ 0 w 1"/>
                  <a:gd name="T3" fmla="*/ 2 h 3"/>
                  <a:gd name="T4" fmla="*/ 0 w 1"/>
                  <a:gd name="T5" fmla="*/ 2 h 3"/>
                  <a:gd name="T6" fmla="*/ 1 w 1"/>
                  <a:gd name="T7" fmla="*/ 2 h 3"/>
                  <a:gd name="T8" fmla="*/ 0 w 1"/>
                  <a:gd name="T9" fmla="*/ 2 h 3"/>
                  <a:gd name="T10" fmla="*/ 1 w 1"/>
                  <a:gd name="T11" fmla="*/ 0 h 3"/>
                  <a:gd name="T12" fmla="*/ 0 w 1"/>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2"/>
                    </a:moveTo>
                    <a:cubicBezTo>
                      <a:pt x="0" y="2"/>
                      <a:pt x="0" y="2"/>
                      <a:pt x="0" y="2"/>
                    </a:cubicBezTo>
                    <a:cubicBezTo>
                      <a:pt x="0" y="3"/>
                      <a:pt x="0" y="2"/>
                      <a:pt x="0" y="2"/>
                    </a:cubicBezTo>
                    <a:cubicBezTo>
                      <a:pt x="0" y="3"/>
                      <a:pt x="1" y="3"/>
                      <a:pt x="1" y="2"/>
                    </a:cubicBezTo>
                    <a:cubicBezTo>
                      <a:pt x="0" y="2"/>
                      <a:pt x="0" y="2"/>
                      <a:pt x="0" y="2"/>
                    </a:cubicBezTo>
                    <a:cubicBezTo>
                      <a:pt x="0" y="1"/>
                      <a:pt x="0" y="0"/>
                      <a:pt x="1"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0" name="Freeform 201">
                <a:extLst>
                  <a:ext uri="{FF2B5EF4-FFF2-40B4-BE49-F238E27FC236}">
                    <a16:creationId xmlns:a16="http://schemas.microsoft.com/office/drawing/2014/main" id="{58EFB7A0-FB8C-4376-AE4D-98FD1DD72EFB}"/>
                  </a:ext>
                </a:extLst>
              </p:cNvPr>
              <p:cNvSpPr>
                <a:spLocks/>
              </p:cNvSpPr>
              <p:nvPr userDrawn="1"/>
            </p:nvSpPr>
            <p:spPr bwMode="auto">
              <a:xfrm>
                <a:off x="3888" y="293"/>
                <a:ext cx="5" cy="5"/>
              </a:xfrm>
              <a:custGeom>
                <a:avLst/>
                <a:gdLst>
                  <a:gd name="T0" fmla="*/ 1 w 1"/>
                  <a:gd name="T1" fmla="*/ 1 h 1"/>
                  <a:gd name="T2" fmla="*/ 0 w 1"/>
                  <a:gd name="T3" fmla="*/ 0 h 1"/>
                  <a:gd name="T4" fmla="*/ 0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1"/>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1" name="Freeform 202">
                <a:extLst>
                  <a:ext uri="{FF2B5EF4-FFF2-40B4-BE49-F238E27FC236}">
                    <a16:creationId xmlns:a16="http://schemas.microsoft.com/office/drawing/2014/main" id="{58F02AA9-782B-4AA5-820B-522FD1103934}"/>
                  </a:ext>
                </a:extLst>
              </p:cNvPr>
              <p:cNvSpPr>
                <a:spLocks/>
              </p:cNvSpPr>
              <p:nvPr userDrawn="1"/>
            </p:nvSpPr>
            <p:spPr bwMode="auto">
              <a:xfrm>
                <a:off x="3868" y="2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2" name="Freeform 203">
                <a:extLst>
                  <a:ext uri="{FF2B5EF4-FFF2-40B4-BE49-F238E27FC236}">
                    <a16:creationId xmlns:a16="http://schemas.microsoft.com/office/drawing/2014/main" id="{2ED3E3DD-F1A4-4331-B67B-B3A656C5B9ED}"/>
                  </a:ext>
                </a:extLst>
              </p:cNvPr>
              <p:cNvSpPr>
                <a:spLocks/>
              </p:cNvSpPr>
              <p:nvPr userDrawn="1"/>
            </p:nvSpPr>
            <p:spPr bwMode="auto">
              <a:xfrm>
                <a:off x="3858" y="24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3" name="Freeform 204">
                <a:extLst>
                  <a:ext uri="{FF2B5EF4-FFF2-40B4-BE49-F238E27FC236}">
                    <a16:creationId xmlns:a16="http://schemas.microsoft.com/office/drawing/2014/main" id="{D5A45A3A-348F-4820-9BD2-B335B94E15C5}"/>
                  </a:ext>
                </a:extLst>
              </p:cNvPr>
              <p:cNvSpPr>
                <a:spLocks/>
              </p:cNvSpPr>
              <p:nvPr userDrawn="1"/>
            </p:nvSpPr>
            <p:spPr bwMode="auto">
              <a:xfrm>
                <a:off x="3694"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01" name="Group 406">
              <a:extLst>
                <a:ext uri="{FF2B5EF4-FFF2-40B4-BE49-F238E27FC236}">
                  <a16:creationId xmlns:a16="http://schemas.microsoft.com/office/drawing/2014/main" id="{358E435F-961A-4247-A4B9-20D3A456227A}"/>
                </a:ext>
              </a:extLst>
            </p:cNvPr>
            <p:cNvGrpSpPr>
              <a:grpSpLocks/>
            </p:cNvGrpSpPr>
            <p:nvPr userDrawn="1"/>
          </p:nvGrpSpPr>
          <p:grpSpPr bwMode="auto">
            <a:xfrm>
              <a:off x="5715000" y="314325"/>
              <a:ext cx="1792287" cy="1204913"/>
              <a:chOff x="3600" y="198"/>
              <a:chExt cx="1129" cy="759"/>
            </a:xfrm>
            <a:grpFill/>
          </p:grpSpPr>
          <p:sp>
            <p:nvSpPr>
              <p:cNvPr id="2914" name="Freeform 206">
                <a:extLst>
                  <a:ext uri="{FF2B5EF4-FFF2-40B4-BE49-F238E27FC236}">
                    <a16:creationId xmlns:a16="http://schemas.microsoft.com/office/drawing/2014/main" id="{76C17652-78F3-4FAF-B8D2-C52D540D0CD3}"/>
                  </a:ext>
                </a:extLst>
              </p:cNvPr>
              <p:cNvSpPr>
                <a:spLocks/>
              </p:cNvSpPr>
              <p:nvPr userDrawn="1"/>
            </p:nvSpPr>
            <p:spPr bwMode="auto">
              <a:xfrm>
                <a:off x="3684" y="57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5" name="Freeform 207">
                <a:extLst>
                  <a:ext uri="{FF2B5EF4-FFF2-40B4-BE49-F238E27FC236}">
                    <a16:creationId xmlns:a16="http://schemas.microsoft.com/office/drawing/2014/main" id="{A0A110B5-9610-4C66-9D5A-C4F96B80897A}"/>
                  </a:ext>
                </a:extLst>
              </p:cNvPr>
              <p:cNvSpPr>
                <a:spLocks/>
              </p:cNvSpPr>
              <p:nvPr userDrawn="1"/>
            </p:nvSpPr>
            <p:spPr bwMode="auto">
              <a:xfrm>
                <a:off x="3620" y="303"/>
                <a:ext cx="10" cy="5"/>
              </a:xfrm>
              <a:custGeom>
                <a:avLst/>
                <a:gdLst>
                  <a:gd name="T0" fmla="*/ 2 w 2"/>
                  <a:gd name="T1" fmla="*/ 0 h 1"/>
                  <a:gd name="T2" fmla="*/ 1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1"/>
                      <a:pt x="1" y="1"/>
                    </a:cubicBezTo>
                    <a:cubicBezTo>
                      <a:pt x="2" y="1"/>
                      <a:pt x="2" y="1"/>
                      <a:pt x="2"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6" name="Freeform 208">
                <a:extLst>
                  <a:ext uri="{FF2B5EF4-FFF2-40B4-BE49-F238E27FC236}">
                    <a16:creationId xmlns:a16="http://schemas.microsoft.com/office/drawing/2014/main" id="{45DF9AA8-F770-4D35-B4E8-14C8CEC90D77}"/>
                  </a:ext>
                </a:extLst>
              </p:cNvPr>
              <p:cNvSpPr>
                <a:spLocks/>
              </p:cNvSpPr>
              <p:nvPr userDrawn="1"/>
            </p:nvSpPr>
            <p:spPr bwMode="auto">
              <a:xfrm>
                <a:off x="3625" y="4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7" name="Freeform 209">
                <a:extLst>
                  <a:ext uri="{FF2B5EF4-FFF2-40B4-BE49-F238E27FC236}">
                    <a16:creationId xmlns:a16="http://schemas.microsoft.com/office/drawing/2014/main" id="{AF887844-DD35-496D-98FE-5E3822786496}"/>
                  </a:ext>
                </a:extLst>
              </p:cNvPr>
              <p:cNvSpPr>
                <a:spLocks/>
              </p:cNvSpPr>
              <p:nvPr userDrawn="1"/>
            </p:nvSpPr>
            <p:spPr bwMode="auto">
              <a:xfrm>
                <a:off x="3639" y="46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8" name="Freeform 210">
                <a:extLst>
                  <a:ext uri="{FF2B5EF4-FFF2-40B4-BE49-F238E27FC236}">
                    <a16:creationId xmlns:a16="http://schemas.microsoft.com/office/drawing/2014/main" id="{653E92D3-309A-4A9C-86A8-05252D66BB1D}"/>
                  </a:ext>
                </a:extLst>
              </p:cNvPr>
              <p:cNvSpPr>
                <a:spLocks/>
              </p:cNvSpPr>
              <p:nvPr userDrawn="1"/>
            </p:nvSpPr>
            <p:spPr bwMode="auto">
              <a:xfrm>
                <a:off x="3754" y="62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9" name="Freeform 211">
                <a:extLst>
                  <a:ext uri="{FF2B5EF4-FFF2-40B4-BE49-F238E27FC236}">
                    <a16:creationId xmlns:a16="http://schemas.microsoft.com/office/drawing/2014/main" id="{2F4AD894-29A0-4105-A1AE-19C13BDA7E34}"/>
                  </a:ext>
                </a:extLst>
              </p:cNvPr>
              <p:cNvSpPr>
                <a:spLocks/>
              </p:cNvSpPr>
              <p:nvPr userDrawn="1"/>
            </p:nvSpPr>
            <p:spPr bwMode="auto">
              <a:xfrm>
                <a:off x="3749" y="223"/>
                <a:ext cx="10" cy="5"/>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0" y="0"/>
                      <a:pt x="0" y="0"/>
                    </a:cubicBezTo>
                    <a:cubicBezTo>
                      <a:pt x="1" y="0"/>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0" name="Freeform 212">
                <a:extLst>
                  <a:ext uri="{FF2B5EF4-FFF2-40B4-BE49-F238E27FC236}">
                    <a16:creationId xmlns:a16="http://schemas.microsoft.com/office/drawing/2014/main" id="{AAAB26A0-BCDD-48A4-A7CC-A535BCB70589}"/>
                  </a:ext>
                </a:extLst>
              </p:cNvPr>
              <p:cNvSpPr>
                <a:spLocks/>
              </p:cNvSpPr>
              <p:nvPr userDrawn="1"/>
            </p:nvSpPr>
            <p:spPr bwMode="auto">
              <a:xfrm>
                <a:off x="3659" y="60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1" name="Freeform 213">
                <a:extLst>
                  <a:ext uri="{FF2B5EF4-FFF2-40B4-BE49-F238E27FC236}">
                    <a16:creationId xmlns:a16="http://schemas.microsoft.com/office/drawing/2014/main" id="{BEEB8BB0-EA11-4EDB-976D-4CD1BD31DD6B}"/>
                  </a:ext>
                </a:extLst>
              </p:cNvPr>
              <p:cNvSpPr>
                <a:spLocks/>
              </p:cNvSpPr>
              <p:nvPr userDrawn="1"/>
            </p:nvSpPr>
            <p:spPr bwMode="auto">
              <a:xfrm>
                <a:off x="3739" y="218"/>
                <a:ext cx="10" cy="5"/>
              </a:xfrm>
              <a:custGeom>
                <a:avLst/>
                <a:gdLst>
                  <a:gd name="T0" fmla="*/ 0 w 2"/>
                  <a:gd name="T1" fmla="*/ 1 h 1"/>
                  <a:gd name="T2" fmla="*/ 1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1" y="1"/>
                    </a:cubicBezTo>
                    <a:cubicBezTo>
                      <a:pt x="1" y="1"/>
                      <a:pt x="1" y="1"/>
                      <a:pt x="2"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2" name="Freeform 214">
                <a:extLst>
                  <a:ext uri="{FF2B5EF4-FFF2-40B4-BE49-F238E27FC236}">
                    <a16:creationId xmlns:a16="http://schemas.microsoft.com/office/drawing/2014/main" id="{4847EEF6-9512-4944-BE53-016D25D16990}"/>
                  </a:ext>
                </a:extLst>
              </p:cNvPr>
              <p:cNvSpPr>
                <a:spLocks/>
              </p:cNvSpPr>
              <p:nvPr userDrawn="1"/>
            </p:nvSpPr>
            <p:spPr bwMode="auto">
              <a:xfrm>
                <a:off x="3933" y="5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3" name="Freeform 215">
                <a:extLst>
                  <a:ext uri="{FF2B5EF4-FFF2-40B4-BE49-F238E27FC236}">
                    <a16:creationId xmlns:a16="http://schemas.microsoft.com/office/drawing/2014/main" id="{BFCC3083-72FD-4A19-B955-81427CBAE80F}"/>
                  </a:ext>
                </a:extLst>
              </p:cNvPr>
              <p:cNvSpPr>
                <a:spLocks/>
              </p:cNvSpPr>
              <p:nvPr userDrawn="1"/>
            </p:nvSpPr>
            <p:spPr bwMode="auto">
              <a:xfrm>
                <a:off x="3968" y="43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4" name="Freeform 216">
                <a:extLst>
                  <a:ext uri="{FF2B5EF4-FFF2-40B4-BE49-F238E27FC236}">
                    <a16:creationId xmlns:a16="http://schemas.microsoft.com/office/drawing/2014/main" id="{49D6B06B-32C7-4C88-B41D-C1F690DB4E53}"/>
                  </a:ext>
                </a:extLst>
              </p:cNvPr>
              <p:cNvSpPr>
                <a:spLocks/>
              </p:cNvSpPr>
              <p:nvPr userDrawn="1"/>
            </p:nvSpPr>
            <p:spPr bwMode="auto">
              <a:xfrm>
                <a:off x="3824" y="2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5" name="Freeform 217">
                <a:extLst>
                  <a:ext uri="{FF2B5EF4-FFF2-40B4-BE49-F238E27FC236}">
                    <a16:creationId xmlns:a16="http://schemas.microsoft.com/office/drawing/2014/main" id="{D2DC697E-8C20-44F4-A599-E1BA7F69D229}"/>
                  </a:ext>
                </a:extLst>
              </p:cNvPr>
              <p:cNvSpPr>
                <a:spLocks/>
              </p:cNvSpPr>
              <p:nvPr userDrawn="1"/>
            </p:nvSpPr>
            <p:spPr bwMode="auto">
              <a:xfrm>
                <a:off x="3829" y="24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6" name="Freeform 218">
                <a:extLst>
                  <a:ext uri="{FF2B5EF4-FFF2-40B4-BE49-F238E27FC236}">
                    <a16:creationId xmlns:a16="http://schemas.microsoft.com/office/drawing/2014/main" id="{078BDF2B-0BD6-46B7-BA04-E5F23D1DA2D1}"/>
                  </a:ext>
                </a:extLst>
              </p:cNvPr>
              <p:cNvSpPr>
                <a:spLocks/>
              </p:cNvSpPr>
              <p:nvPr userDrawn="1"/>
            </p:nvSpPr>
            <p:spPr bwMode="auto">
              <a:xfrm>
                <a:off x="3724" y="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7" name="Freeform 219">
                <a:extLst>
                  <a:ext uri="{FF2B5EF4-FFF2-40B4-BE49-F238E27FC236}">
                    <a16:creationId xmlns:a16="http://schemas.microsoft.com/office/drawing/2014/main" id="{CF485EEC-3E0C-4360-A548-88FB3A5F45A8}"/>
                  </a:ext>
                </a:extLst>
              </p:cNvPr>
              <p:cNvSpPr>
                <a:spLocks/>
              </p:cNvSpPr>
              <p:nvPr userDrawn="1"/>
            </p:nvSpPr>
            <p:spPr bwMode="auto">
              <a:xfrm>
                <a:off x="3824" y="23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8" name="Freeform 220">
                <a:extLst>
                  <a:ext uri="{FF2B5EF4-FFF2-40B4-BE49-F238E27FC236}">
                    <a16:creationId xmlns:a16="http://schemas.microsoft.com/office/drawing/2014/main" id="{32896449-F098-47F7-8A6F-7F92B3AC9F1F}"/>
                  </a:ext>
                </a:extLst>
              </p:cNvPr>
              <p:cNvSpPr>
                <a:spLocks/>
              </p:cNvSpPr>
              <p:nvPr userDrawn="1"/>
            </p:nvSpPr>
            <p:spPr bwMode="auto">
              <a:xfrm>
                <a:off x="3829" y="2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9" name="Freeform 221">
                <a:extLst>
                  <a:ext uri="{FF2B5EF4-FFF2-40B4-BE49-F238E27FC236}">
                    <a16:creationId xmlns:a16="http://schemas.microsoft.com/office/drawing/2014/main" id="{C92863A2-9597-4EC2-801A-9BFEAFE115DD}"/>
                  </a:ext>
                </a:extLst>
              </p:cNvPr>
              <p:cNvSpPr>
                <a:spLocks/>
              </p:cNvSpPr>
              <p:nvPr userDrawn="1"/>
            </p:nvSpPr>
            <p:spPr bwMode="auto">
              <a:xfrm>
                <a:off x="3819" y="228"/>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0" name="Freeform 222">
                <a:extLst>
                  <a:ext uri="{FF2B5EF4-FFF2-40B4-BE49-F238E27FC236}">
                    <a16:creationId xmlns:a16="http://schemas.microsoft.com/office/drawing/2014/main" id="{2C40C85D-0B54-460F-9C20-FC6C300B4283}"/>
                  </a:ext>
                </a:extLst>
              </p:cNvPr>
              <p:cNvSpPr>
                <a:spLocks/>
              </p:cNvSpPr>
              <p:nvPr userDrawn="1"/>
            </p:nvSpPr>
            <p:spPr bwMode="auto">
              <a:xfrm>
                <a:off x="3868" y="64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1" name="Rectangle 223">
                <a:extLst>
                  <a:ext uri="{FF2B5EF4-FFF2-40B4-BE49-F238E27FC236}">
                    <a16:creationId xmlns:a16="http://schemas.microsoft.com/office/drawing/2014/main" id="{C2310FA3-A3D6-4DE4-874B-D087413D1B79}"/>
                  </a:ext>
                </a:extLst>
              </p:cNvPr>
              <p:cNvSpPr>
                <a:spLocks noChangeArrowheads="1"/>
              </p:cNvSpPr>
              <p:nvPr userDrawn="1"/>
            </p:nvSpPr>
            <p:spPr bwMode="auto">
              <a:xfrm>
                <a:off x="3649"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2" name="Freeform 224">
                <a:extLst>
                  <a:ext uri="{FF2B5EF4-FFF2-40B4-BE49-F238E27FC236}">
                    <a16:creationId xmlns:a16="http://schemas.microsoft.com/office/drawing/2014/main" id="{68D3E6D8-1815-46E9-8714-5453127A395E}"/>
                  </a:ext>
                </a:extLst>
              </p:cNvPr>
              <p:cNvSpPr>
                <a:spLocks/>
              </p:cNvSpPr>
              <p:nvPr userDrawn="1"/>
            </p:nvSpPr>
            <p:spPr bwMode="auto">
              <a:xfrm>
                <a:off x="3634" y="368"/>
                <a:ext cx="15" cy="5"/>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3"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3" name="Freeform 225">
                <a:extLst>
                  <a:ext uri="{FF2B5EF4-FFF2-40B4-BE49-F238E27FC236}">
                    <a16:creationId xmlns:a16="http://schemas.microsoft.com/office/drawing/2014/main" id="{21F95911-ECEA-4685-BC89-360902C9CF7B}"/>
                  </a:ext>
                </a:extLst>
              </p:cNvPr>
              <p:cNvSpPr>
                <a:spLocks noEditPoints="1"/>
              </p:cNvSpPr>
              <p:nvPr userDrawn="1"/>
            </p:nvSpPr>
            <p:spPr bwMode="auto">
              <a:xfrm>
                <a:off x="3600" y="218"/>
                <a:ext cx="373" cy="480"/>
              </a:xfrm>
              <a:custGeom>
                <a:avLst/>
                <a:gdLst>
                  <a:gd name="T0" fmla="*/ 21 w 75"/>
                  <a:gd name="T1" fmla="*/ 75 h 96"/>
                  <a:gd name="T2" fmla="*/ 17 w 75"/>
                  <a:gd name="T3" fmla="*/ 71 h 96"/>
                  <a:gd name="T4" fmla="*/ 17 w 75"/>
                  <a:gd name="T5" fmla="*/ 68 h 96"/>
                  <a:gd name="T6" fmla="*/ 14 w 75"/>
                  <a:gd name="T7" fmla="*/ 64 h 96"/>
                  <a:gd name="T8" fmla="*/ 11 w 75"/>
                  <a:gd name="T9" fmla="*/ 58 h 96"/>
                  <a:gd name="T10" fmla="*/ 5 w 75"/>
                  <a:gd name="T11" fmla="*/ 50 h 96"/>
                  <a:gd name="T12" fmla="*/ 6 w 75"/>
                  <a:gd name="T13" fmla="*/ 50 h 96"/>
                  <a:gd name="T14" fmla="*/ 8 w 75"/>
                  <a:gd name="T15" fmla="*/ 49 h 96"/>
                  <a:gd name="T16" fmla="*/ 7 w 75"/>
                  <a:gd name="T17" fmla="*/ 43 h 96"/>
                  <a:gd name="T18" fmla="*/ 8 w 75"/>
                  <a:gd name="T19" fmla="*/ 37 h 96"/>
                  <a:gd name="T20" fmla="*/ 10 w 75"/>
                  <a:gd name="T21" fmla="*/ 30 h 96"/>
                  <a:gd name="T22" fmla="*/ 10 w 75"/>
                  <a:gd name="T23" fmla="*/ 25 h 96"/>
                  <a:gd name="T24" fmla="*/ 14 w 75"/>
                  <a:gd name="T25" fmla="*/ 20 h 96"/>
                  <a:gd name="T26" fmla="*/ 16 w 75"/>
                  <a:gd name="T27" fmla="*/ 19 h 96"/>
                  <a:gd name="T28" fmla="*/ 16 w 75"/>
                  <a:gd name="T29" fmla="*/ 14 h 96"/>
                  <a:gd name="T30" fmla="*/ 17 w 75"/>
                  <a:gd name="T31" fmla="*/ 9 h 96"/>
                  <a:gd name="T32" fmla="*/ 24 w 75"/>
                  <a:gd name="T33" fmla="*/ 10 h 96"/>
                  <a:gd name="T34" fmla="*/ 31 w 75"/>
                  <a:gd name="T35" fmla="*/ 8 h 96"/>
                  <a:gd name="T36" fmla="*/ 39 w 75"/>
                  <a:gd name="T37" fmla="*/ 6 h 96"/>
                  <a:gd name="T38" fmla="*/ 43 w 75"/>
                  <a:gd name="T39" fmla="*/ 7 h 96"/>
                  <a:gd name="T40" fmla="*/ 48 w 75"/>
                  <a:gd name="T41" fmla="*/ 7 h 96"/>
                  <a:gd name="T42" fmla="*/ 46 w 75"/>
                  <a:gd name="T43" fmla="*/ 3 h 96"/>
                  <a:gd name="T44" fmla="*/ 43 w 75"/>
                  <a:gd name="T45" fmla="*/ 3 h 96"/>
                  <a:gd name="T46" fmla="*/ 35 w 75"/>
                  <a:gd name="T47" fmla="*/ 1 h 96"/>
                  <a:gd name="T48" fmla="*/ 16 w 75"/>
                  <a:gd name="T49" fmla="*/ 4 h 96"/>
                  <a:gd name="T50" fmla="*/ 9 w 75"/>
                  <a:gd name="T51" fmla="*/ 13 h 96"/>
                  <a:gd name="T52" fmla="*/ 7 w 75"/>
                  <a:gd name="T53" fmla="*/ 17 h 96"/>
                  <a:gd name="T54" fmla="*/ 5 w 75"/>
                  <a:gd name="T55" fmla="*/ 21 h 96"/>
                  <a:gd name="T56" fmla="*/ 3 w 75"/>
                  <a:gd name="T57" fmla="*/ 27 h 96"/>
                  <a:gd name="T58" fmla="*/ 0 w 75"/>
                  <a:gd name="T59" fmla="*/ 44 h 96"/>
                  <a:gd name="T60" fmla="*/ 3 w 75"/>
                  <a:gd name="T61" fmla="*/ 51 h 96"/>
                  <a:gd name="T62" fmla="*/ 5 w 75"/>
                  <a:gd name="T63" fmla="*/ 59 h 96"/>
                  <a:gd name="T64" fmla="*/ 6 w 75"/>
                  <a:gd name="T65" fmla="*/ 69 h 96"/>
                  <a:gd name="T66" fmla="*/ 12 w 75"/>
                  <a:gd name="T67" fmla="*/ 77 h 96"/>
                  <a:gd name="T68" fmla="*/ 19 w 75"/>
                  <a:gd name="T69" fmla="*/ 85 h 96"/>
                  <a:gd name="T70" fmla="*/ 30 w 75"/>
                  <a:gd name="T71" fmla="*/ 93 h 96"/>
                  <a:gd name="T72" fmla="*/ 40 w 75"/>
                  <a:gd name="T73" fmla="*/ 93 h 96"/>
                  <a:gd name="T74" fmla="*/ 57 w 75"/>
                  <a:gd name="T75" fmla="*/ 91 h 96"/>
                  <a:gd name="T76" fmla="*/ 61 w 75"/>
                  <a:gd name="T77" fmla="*/ 90 h 96"/>
                  <a:gd name="T78" fmla="*/ 68 w 75"/>
                  <a:gd name="T79" fmla="*/ 78 h 96"/>
                  <a:gd name="T80" fmla="*/ 74 w 75"/>
                  <a:gd name="T81" fmla="*/ 65 h 96"/>
                  <a:gd name="T82" fmla="*/ 75 w 75"/>
                  <a:gd name="T83" fmla="*/ 45 h 96"/>
                  <a:gd name="T84" fmla="*/ 68 w 75"/>
                  <a:gd name="T85" fmla="*/ 43 h 96"/>
                  <a:gd name="T86" fmla="*/ 69 w 75"/>
                  <a:gd name="T87" fmla="*/ 56 h 96"/>
                  <a:gd name="T88" fmla="*/ 68 w 75"/>
                  <a:gd name="T89" fmla="*/ 62 h 96"/>
                  <a:gd name="T90" fmla="*/ 66 w 75"/>
                  <a:gd name="T91" fmla="*/ 72 h 96"/>
                  <a:gd name="T92" fmla="*/ 63 w 75"/>
                  <a:gd name="T93" fmla="*/ 79 h 96"/>
                  <a:gd name="T94" fmla="*/ 60 w 75"/>
                  <a:gd name="T95" fmla="*/ 84 h 96"/>
                  <a:gd name="T96" fmla="*/ 53 w 75"/>
                  <a:gd name="T97" fmla="*/ 88 h 96"/>
                  <a:gd name="T98" fmla="*/ 51 w 75"/>
                  <a:gd name="T99" fmla="*/ 86 h 96"/>
                  <a:gd name="T100" fmla="*/ 46 w 75"/>
                  <a:gd name="T101" fmla="*/ 87 h 96"/>
                  <a:gd name="T102" fmla="*/ 42 w 75"/>
                  <a:gd name="T103" fmla="*/ 88 h 96"/>
                  <a:gd name="T104" fmla="*/ 38 w 75"/>
                  <a:gd name="T105" fmla="*/ 87 h 96"/>
                  <a:gd name="T106" fmla="*/ 34 w 75"/>
                  <a:gd name="T107" fmla="*/ 86 h 96"/>
                  <a:gd name="T108" fmla="*/ 27 w 75"/>
                  <a:gd name="T109" fmla="*/ 81 h 96"/>
                  <a:gd name="T110" fmla="*/ 15 w 75"/>
                  <a:gd name="T111" fmla="*/ 68 h 96"/>
                  <a:gd name="T112" fmla="*/ 40 w 75"/>
                  <a:gd name="T113" fmla="*/ 2 h 96"/>
                  <a:gd name="T114" fmla="*/ 41 w 75"/>
                  <a:gd name="T115"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96">
                    <a:moveTo>
                      <a:pt x="24" y="78"/>
                    </a:moveTo>
                    <a:cubicBezTo>
                      <a:pt x="24" y="77"/>
                      <a:pt x="24" y="77"/>
                      <a:pt x="24" y="77"/>
                    </a:cubicBezTo>
                    <a:cubicBezTo>
                      <a:pt x="25" y="77"/>
                      <a:pt x="25" y="78"/>
                      <a:pt x="26" y="76"/>
                    </a:cubicBezTo>
                    <a:cubicBezTo>
                      <a:pt x="24" y="78"/>
                      <a:pt x="23" y="74"/>
                      <a:pt x="21" y="76"/>
                    </a:cubicBezTo>
                    <a:cubicBezTo>
                      <a:pt x="21" y="75"/>
                      <a:pt x="21" y="75"/>
                      <a:pt x="21" y="75"/>
                    </a:cubicBezTo>
                    <a:cubicBezTo>
                      <a:pt x="21" y="75"/>
                      <a:pt x="21" y="75"/>
                      <a:pt x="21" y="75"/>
                    </a:cubicBezTo>
                    <a:cubicBezTo>
                      <a:pt x="22" y="74"/>
                      <a:pt x="20" y="76"/>
                      <a:pt x="19" y="74"/>
                    </a:cubicBezTo>
                    <a:cubicBezTo>
                      <a:pt x="19" y="74"/>
                      <a:pt x="19" y="73"/>
                      <a:pt x="19" y="73"/>
                    </a:cubicBezTo>
                    <a:cubicBezTo>
                      <a:pt x="18" y="73"/>
                      <a:pt x="18" y="73"/>
                      <a:pt x="18" y="73"/>
                    </a:cubicBezTo>
                    <a:cubicBezTo>
                      <a:pt x="18" y="72"/>
                      <a:pt x="18" y="72"/>
                      <a:pt x="18" y="73"/>
                    </a:cubicBezTo>
                    <a:cubicBezTo>
                      <a:pt x="17" y="71"/>
                      <a:pt x="17" y="71"/>
                      <a:pt x="17" y="71"/>
                    </a:cubicBezTo>
                    <a:cubicBezTo>
                      <a:pt x="17" y="71"/>
                      <a:pt x="17" y="71"/>
                      <a:pt x="17" y="71"/>
                    </a:cubicBezTo>
                    <a:cubicBezTo>
                      <a:pt x="17" y="71"/>
                      <a:pt x="16" y="71"/>
                      <a:pt x="16" y="71"/>
                    </a:cubicBezTo>
                    <a:cubicBezTo>
                      <a:pt x="16" y="70"/>
                      <a:pt x="16" y="71"/>
                      <a:pt x="16" y="71"/>
                    </a:cubicBezTo>
                    <a:cubicBezTo>
                      <a:pt x="15" y="70"/>
                      <a:pt x="15" y="70"/>
                      <a:pt x="15" y="70"/>
                    </a:cubicBezTo>
                    <a:cubicBezTo>
                      <a:pt x="15" y="69"/>
                      <a:pt x="16" y="70"/>
                      <a:pt x="17" y="70"/>
                    </a:cubicBezTo>
                    <a:cubicBezTo>
                      <a:pt x="18" y="68"/>
                      <a:pt x="16" y="70"/>
                      <a:pt x="16" y="68"/>
                    </a:cubicBezTo>
                    <a:cubicBezTo>
                      <a:pt x="17" y="68"/>
                      <a:pt x="17" y="68"/>
                      <a:pt x="17" y="68"/>
                    </a:cubicBezTo>
                    <a:cubicBezTo>
                      <a:pt x="18" y="67"/>
                      <a:pt x="17" y="67"/>
                      <a:pt x="17" y="65"/>
                    </a:cubicBezTo>
                    <a:cubicBezTo>
                      <a:pt x="17" y="66"/>
                      <a:pt x="16" y="68"/>
                      <a:pt x="15" y="68"/>
                    </a:cubicBezTo>
                    <a:cubicBezTo>
                      <a:pt x="15" y="67"/>
                      <a:pt x="15" y="67"/>
                      <a:pt x="14" y="66"/>
                    </a:cubicBezTo>
                    <a:cubicBezTo>
                      <a:pt x="15" y="66"/>
                      <a:pt x="15" y="66"/>
                      <a:pt x="14" y="65"/>
                    </a:cubicBezTo>
                    <a:cubicBezTo>
                      <a:pt x="15" y="65"/>
                      <a:pt x="15" y="65"/>
                      <a:pt x="15" y="65"/>
                    </a:cubicBezTo>
                    <a:cubicBezTo>
                      <a:pt x="15" y="64"/>
                      <a:pt x="14" y="64"/>
                      <a:pt x="14" y="64"/>
                    </a:cubicBezTo>
                    <a:cubicBezTo>
                      <a:pt x="13" y="63"/>
                      <a:pt x="14" y="63"/>
                      <a:pt x="15" y="62"/>
                    </a:cubicBezTo>
                    <a:cubicBezTo>
                      <a:pt x="14" y="61"/>
                      <a:pt x="14" y="64"/>
                      <a:pt x="13" y="62"/>
                    </a:cubicBezTo>
                    <a:cubicBezTo>
                      <a:pt x="13" y="61"/>
                      <a:pt x="12" y="61"/>
                      <a:pt x="11" y="59"/>
                    </a:cubicBezTo>
                    <a:cubicBezTo>
                      <a:pt x="11" y="58"/>
                      <a:pt x="12" y="59"/>
                      <a:pt x="12" y="59"/>
                    </a:cubicBezTo>
                    <a:cubicBezTo>
                      <a:pt x="11" y="59"/>
                      <a:pt x="11" y="59"/>
                      <a:pt x="11" y="59"/>
                    </a:cubicBezTo>
                    <a:cubicBezTo>
                      <a:pt x="11" y="58"/>
                      <a:pt x="11" y="58"/>
                      <a:pt x="11" y="58"/>
                    </a:cubicBezTo>
                    <a:cubicBezTo>
                      <a:pt x="11" y="58"/>
                      <a:pt x="10" y="59"/>
                      <a:pt x="10" y="58"/>
                    </a:cubicBezTo>
                    <a:cubicBezTo>
                      <a:pt x="8" y="58"/>
                      <a:pt x="11" y="55"/>
                      <a:pt x="9" y="55"/>
                    </a:cubicBezTo>
                    <a:cubicBezTo>
                      <a:pt x="9" y="54"/>
                      <a:pt x="10" y="55"/>
                      <a:pt x="10" y="54"/>
                    </a:cubicBezTo>
                    <a:cubicBezTo>
                      <a:pt x="9" y="53"/>
                      <a:pt x="9" y="53"/>
                      <a:pt x="8" y="52"/>
                    </a:cubicBezTo>
                    <a:cubicBezTo>
                      <a:pt x="8" y="51"/>
                      <a:pt x="8" y="51"/>
                      <a:pt x="8" y="51"/>
                    </a:cubicBezTo>
                    <a:cubicBezTo>
                      <a:pt x="8" y="52"/>
                      <a:pt x="6" y="51"/>
                      <a:pt x="5" y="50"/>
                    </a:cubicBezTo>
                    <a:cubicBezTo>
                      <a:pt x="5" y="50"/>
                      <a:pt x="5" y="51"/>
                      <a:pt x="4" y="51"/>
                    </a:cubicBezTo>
                    <a:cubicBezTo>
                      <a:pt x="4" y="49"/>
                      <a:pt x="4" y="49"/>
                      <a:pt x="4" y="49"/>
                    </a:cubicBezTo>
                    <a:cubicBezTo>
                      <a:pt x="4" y="49"/>
                      <a:pt x="4" y="49"/>
                      <a:pt x="5" y="49"/>
                    </a:cubicBezTo>
                    <a:cubicBezTo>
                      <a:pt x="5" y="49"/>
                      <a:pt x="4" y="49"/>
                      <a:pt x="4" y="49"/>
                    </a:cubicBezTo>
                    <a:cubicBezTo>
                      <a:pt x="5" y="49"/>
                      <a:pt x="5" y="49"/>
                      <a:pt x="6" y="49"/>
                    </a:cubicBezTo>
                    <a:cubicBezTo>
                      <a:pt x="6" y="49"/>
                      <a:pt x="6" y="50"/>
                      <a:pt x="6" y="50"/>
                    </a:cubicBezTo>
                    <a:cubicBezTo>
                      <a:pt x="6" y="50"/>
                      <a:pt x="7" y="50"/>
                      <a:pt x="8" y="50"/>
                    </a:cubicBezTo>
                    <a:cubicBezTo>
                      <a:pt x="8" y="50"/>
                      <a:pt x="8" y="50"/>
                      <a:pt x="7" y="50"/>
                    </a:cubicBezTo>
                    <a:cubicBezTo>
                      <a:pt x="8" y="50"/>
                      <a:pt x="8" y="50"/>
                      <a:pt x="8" y="50"/>
                    </a:cubicBezTo>
                    <a:cubicBezTo>
                      <a:pt x="8" y="50"/>
                      <a:pt x="8" y="50"/>
                      <a:pt x="7" y="49"/>
                    </a:cubicBezTo>
                    <a:cubicBezTo>
                      <a:pt x="9" y="49"/>
                      <a:pt x="9" y="49"/>
                      <a:pt x="9" y="49"/>
                    </a:cubicBezTo>
                    <a:cubicBezTo>
                      <a:pt x="8" y="49"/>
                      <a:pt x="8" y="49"/>
                      <a:pt x="8" y="49"/>
                    </a:cubicBezTo>
                    <a:cubicBezTo>
                      <a:pt x="8" y="49"/>
                      <a:pt x="9" y="47"/>
                      <a:pt x="9" y="47"/>
                    </a:cubicBezTo>
                    <a:cubicBezTo>
                      <a:pt x="7" y="45"/>
                      <a:pt x="5" y="44"/>
                      <a:pt x="5" y="42"/>
                    </a:cubicBezTo>
                    <a:cubicBezTo>
                      <a:pt x="6" y="43"/>
                      <a:pt x="6" y="42"/>
                      <a:pt x="7" y="42"/>
                    </a:cubicBezTo>
                    <a:cubicBezTo>
                      <a:pt x="6" y="43"/>
                      <a:pt x="8" y="44"/>
                      <a:pt x="8" y="45"/>
                    </a:cubicBezTo>
                    <a:cubicBezTo>
                      <a:pt x="8" y="44"/>
                      <a:pt x="8" y="44"/>
                      <a:pt x="9" y="45"/>
                    </a:cubicBezTo>
                    <a:cubicBezTo>
                      <a:pt x="9" y="45"/>
                      <a:pt x="7" y="43"/>
                      <a:pt x="7" y="43"/>
                    </a:cubicBezTo>
                    <a:cubicBezTo>
                      <a:pt x="8" y="43"/>
                      <a:pt x="8" y="42"/>
                      <a:pt x="9" y="42"/>
                    </a:cubicBezTo>
                    <a:cubicBezTo>
                      <a:pt x="7" y="42"/>
                      <a:pt x="7" y="40"/>
                      <a:pt x="7" y="39"/>
                    </a:cubicBezTo>
                    <a:cubicBezTo>
                      <a:pt x="7" y="39"/>
                      <a:pt x="8" y="39"/>
                      <a:pt x="8" y="40"/>
                    </a:cubicBezTo>
                    <a:cubicBezTo>
                      <a:pt x="9" y="39"/>
                      <a:pt x="6" y="39"/>
                      <a:pt x="7" y="38"/>
                    </a:cubicBezTo>
                    <a:cubicBezTo>
                      <a:pt x="7" y="38"/>
                      <a:pt x="7" y="38"/>
                      <a:pt x="7" y="38"/>
                    </a:cubicBezTo>
                    <a:cubicBezTo>
                      <a:pt x="7" y="38"/>
                      <a:pt x="7" y="36"/>
                      <a:pt x="8" y="37"/>
                    </a:cubicBezTo>
                    <a:cubicBezTo>
                      <a:pt x="8" y="37"/>
                      <a:pt x="8" y="37"/>
                      <a:pt x="8" y="37"/>
                    </a:cubicBezTo>
                    <a:cubicBezTo>
                      <a:pt x="8" y="35"/>
                      <a:pt x="9" y="32"/>
                      <a:pt x="7" y="31"/>
                    </a:cubicBezTo>
                    <a:cubicBezTo>
                      <a:pt x="7" y="31"/>
                      <a:pt x="9" y="32"/>
                      <a:pt x="9" y="32"/>
                    </a:cubicBezTo>
                    <a:cubicBezTo>
                      <a:pt x="9" y="32"/>
                      <a:pt x="8" y="31"/>
                      <a:pt x="7" y="30"/>
                    </a:cubicBezTo>
                    <a:cubicBezTo>
                      <a:pt x="6" y="29"/>
                      <a:pt x="5" y="28"/>
                      <a:pt x="5" y="28"/>
                    </a:cubicBezTo>
                    <a:cubicBezTo>
                      <a:pt x="6" y="28"/>
                      <a:pt x="9" y="28"/>
                      <a:pt x="10" y="30"/>
                    </a:cubicBezTo>
                    <a:cubicBezTo>
                      <a:pt x="10" y="30"/>
                      <a:pt x="10" y="29"/>
                      <a:pt x="10" y="28"/>
                    </a:cubicBezTo>
                    <a:cubicBezTo>
                      <a:pt x="10" y="29"/>
                      <a:pt x="8" y="28"/>
                      <a:pt x="8" y="28"/>
                    </a:cubicBezTo>
                    <a:cubicBezTo>
                      <a:pt x="10" y="27"/>
                      <a:pt x="9" y="28"/>
                      <a:pt x="11" y="27"/>
                    </a:cubicBezTo>
                    <a:cubicBezTo>
                      <a:pt x="10" y="27"/>
                      <a:pt x="9" y="26"/>
                      <a:pt x="9" y="25"/>
                    </a:cubicBezTo>
                    <a:cubicBezTo>
                      <a:pt x="9" y="26"/>
                      <a:pt x="11" y="26"/>
                      <a:pt x="11" y="26"/>
                    </a:cubicBezTo>
                    <a:cubicBezTo>
                      <a:pt x="11" y="26"/>
                      <a:pt x="11" y="26"/>
                      <a:pt x="10" y="25"/>
                    </a:cubicBezTo>
                    <a:cubicBezTo>
                      <a:pt x="10" y="25"/>
                      <a:pt x="10" y="24"/>
                      <a:pt x="10" y="24"/>
                    </a:cubicBezTo>
                    <a:cubicBezTo>
                      <a:pt x="10" y="25"/>
                      <a:pt x="11" y="25"/>
                      <a:pt x="12" y="25"/>
                    </a:cubicBezTo>
                    <a:cubicBezTo>
                      <a:pt x="11" y="25"/>
                      <a:pt x="12" y="24"/>
                      <a:pt x="12" y="23"/>
                    </a:cubicBezTo>
                    <a:cubicBezTo>
                      <a:pt x="12" y="23"/>
                      <a:pt x="12" y="24"/>
                      <a:pt x="12" y="24"/>
                    </a:cubicBezTo>
                    <a:cubicBezTo>
                      <a:pt x="13" y="22"/>
                      <a:pt x="10" y="21"/>
                      <a:pt x="11" y="19"/>
                    </a:cubicBezTo>
                    <a:cubicBezTo>
                      <a:pt x="11" y="19"/>
                      <a:pt x="13" y="21"/>
                      <a:pt x="14" y="20"/>
                    </a:cubicBezTo>
                    <a:cubicBezTo>
                      <a:pt x="13" y="19"/>
                      <a:pt x="10" y="16"/>
                      <a:pt x="11" y="14"/>
                    </a:cubicBezTo>
                    <a:cubicBezTo>
                      <a:pt x="12" y="14"/>
                      <a:pt x="12" y="14"/>
                      <a:pt x="12" y="14"/>
                    </a:cubicBezTo>
                    <a:cubicBezTo>
                      <a:pt x="12" y="12"/>
                      <a:pt x="12" y="12"/>
                      <a:pt x="12" y="12"/>
                    </a:cubicBezTo>
                    <a:cubicBezTo>
                      <a:pt x="12" y="13"/>
                      <a:pt x="13" y="15"/>
                      <a:pt x="13" y="16"/>
                    </a:cubicBezTo>
                    <a:cubicBezTo>
                      <a:pt x="14" y="18"/>
                      <a:pt x="14" y="19"/>
                      <a:pt x="14" y="20"/>
                    </a:cubicBezTo>
                    <a:cubicBezTo>
                      <a:pt x="15" y="19"/>
                      <a:pt x="15" y="20"/>
                      <a:pt x="16" y="19"/>
                    </a:cubicBezTo>
                    <a:cubicBezTo>
                      <a:pt x="16" y="19"/>
                      <a:pt x="16" y="20"/>
                      <a:pt x="16" y="20"/>
                    </a:cubicBezTo>
                    <a:cubicBezTo>
                      <a:pt x="16" y="20"/>
                      <a:pt x="17" y="19"/>
                      <a:pt x="17" y="19"/>
                    </a:cubicBezTo>
                    <a:cubicBezTo>
                      <a:pt x="16" y="18"/>
                      <a:pt x="17" y="17"/>
                      <a:pt x="17" y="16"/>
                    </a:cubicBezTo>
                    <a:cubicBezTo>
                      <a:pt x="17" y="16"/>
                      <a:pt x="16" y="17"/>
                      <a:pt x="16" y="17"/>
                    </a:cubicBezTo>
                    <a:cubicBezTo>
                      <a:pt x="16" y="18"/>
                      <a:pt x="16" y="19"/>
                      <a:pt x="16" y="19"/>
                    </a:cubicBezTo>
                    <a:cubicBezTo>
                      <a:pt x="15" y="18"/>
                      <a:pt x="14" y="16"/>
                      <a:pt x="16" y="14"/>
                    </a:cubicBezTo>
                    <a:cubicBezTo>
                      <a:pt x="16" y="14"/>
                      <a:pt x="17" y="16"/>
                      <a:pt x="17" y="16"/>
                    </a:cubicBezTo>
                    <a:cubicBezTo>
                      <a:pt x="17" y="16"/>
                      <a:pt x="18" y="15"/>
                      <a:pt x="18" y="15"/>
                    </a:cubicBezTo>
                    <a:cubicBezTo>
                      <a:pt x="18" y="16"/>
                      <a:pt x="18" y="16"/>
                      <a:pt x="18" y="16"/>
                    </a:cubicBezTo>
                    <a:cubicBezTo>
                      <a:pt x="19" y="16"/>
                      <a:pt x="18" y="14"/>
                      <a:pt x="20" y="14"/>
                    </a:cubicBezTo>
                    <a:cubicBezTo>
                      <a:pt x="20" y="14"/>
                      <a:pt x="21" y="15"/>
                      <a:pt x="21" y="14"/>
                    </a:cubicBezTo>
                    <a:cubicBezTo>
                      <a:pt x="20" y="13"/>
                      <a:pt x="17" y="10"/>
                      <a:pt x="17" y="9"/>
                    </a:cubicBezTo>
                    <a:cubicBezTo>
                      <a:pt x="17" y="8"/>
                      <a:pt x="19" y="8"/>
                      <a:pt x="20" y="9"/>
                    </a:cubicBezTo>
                    <a:cubicBezTo>
                      <a:pt x="21" y="9"/>
                      <a:pt x="21" y="11"/>
                      <a:pt x="22" y="12"/>
                    </a:cubicBezTo>
                    <a:cubicBezTo>
                      <a:pt x="21" y="12"/>
                      <a:pt x="21" y="11"/>
                      <a:pt x="21" y="11"/>
                    </a:cubicBezTo>
                    <a:cubicBezTo>
                      <a:pt x="22" y="11"/>
                      <a:pt x="22" y="12"/>
                      <a:pt x="23" y="11"/>
                    </a:cubicBezTo>
                    <a:cubicBezTo>
                      <a:pt x="22" y="10"/>
                      <a:pt x="24" y="11"/>
                      <a:pt x="22" y="10"/>
                    </a:cubicBezTo>
                    <a:cubicBezTo>
                      <a:pt x="23" y="10"/>
                      <a:pt x="23" y="10"/>
                      <a:pt x="24" y="10"/>
                    </a:cubicBezTo>
                    <a:cubicBezTo>
                      <a:pt x="23" y="9"/>
                      <a:pt x="24" y="7"/>
                      <a:pt x="25" y="6"/>
                    </a:cubicBezTo>
                    <a:cubicBezTo>
                      <a:pt x="25" y="6"/>
                      <a:pt x="25" y="7"/>
                      <a:pt x="25" y="7"/>
                    </a:cubicBezTo>
                    <a:cubicBezTo>
                      <a:pt x="27" y="6"/>
                      <a:pt x="28" y="7"/>
                      <a:pt x="30" y="6"/>
                    </a:cubicBezTo>
                    <a:cubicBezTo>
                      <a:pt x="30" y="7"/>
                      <a:pt x="31" y="7"/>
                      <a:pt x="30" y="8"/>
                    </a:cubicBezTo>
                    <a:cubicBezTo>
                      <a:pt x="31" y="7"/>
                      <a:pt x="31" y="7"/>
                      <a:pt x="31" y="7"/>
                    </a:cubicBezTo>
                    <a:cubicBezTo>
                      <a:pt x="32" y="8"/>
                      <a:pt x="30" y="7"/>
                      <a:pt x="31" y="8"/>
                    </a:cubicBezTo>
                    <a:cubicBezTo>
                      <a:pt x="31" y="8"/>
                      <a:pt x="32" y="7"/>
                      <a:pt x="33" y="7"/>
                    </a:cubicBezTo>
                    <a:cubicBezTo>
                      <a:pt x="33" y="6"/>
                      <a:pt x="31" y="7"/>
                      <a:pt x="31" y="7"/>
                    </a:cubicBezTo>
                    <a:cubicBezTo>
                      <a:pt x="30" y="6"/>
                      <a:pt x="32" y="4"/>
                      <a:pt x="34" y="3"/>
                    </a:cubicBezTo>
                    <a:cubicBezTo>
                      <a:pt x="35" y="3"/>
                      <a:pt x="34" y="4"/>
                      <a:pt x="35" y="4"/>
                    </a:cubicBezTo>
                    <a:cubicBezTo>
                      <a:pt x="37" y="4"/>
                      <a:pt x="37" y="1"/>
                      <a:pt x="40" y="3"/>
                    </a:cubicBezTo>
                    <a:cubicBezTo>
                      <a:pt x="40" y="4"/>
                      <a:pt x="39" y="5"/>
                      <a:pt x="39" y="6"/>
                    </a:cubicBezTo>
                    <a:cubicBezTo>
                      <a:pt x="38" y="6"/>
                      <a:pt x="38" y="5"/>
                      <a:pt x="37" y="5"/>
                    </a:cubicBezTo>
                    <a:cubicBezTo>
                      <a:pt x="38" y="5"/>
                      <a:pt x="38" y="5"/>
                      <a:pt x="38" y="5"/>
                    </a:cubicBezTo>
                    <a:cubicBezTo>
                      <a:pt x="37" y="6"/>
                      <a:pt x="37" y="6"/>
                      <a:pt x="36" y="5"/>
                    </a:cubicBezTo>
                    <a:cubicBezTo>
                      <a:pt x="37" y="6"/>
                      <a:pt x="41" y="6"/>
                      <a:pt x="42" y="8"/>
                    </a:cubicBezTo>
                    <a:cubicBezTo>
                      <a:pt x="43" y="8"/>
                      <a:pt x="44" y="8"/>
                      <a:pt x="43" y="7"/>
                    </a:cubicBezTo>
                    <a:cubicBezTo>
                      <a:pt x="43" y="7"/>
                      <a:pt x="43" y="7"/>
                      <a:pt x="43" y="7"/>
                    </a:cubicBezTo>
                    <a:cubicBezTo>
                      <a:pt x="42" y="6"/>
                      <a:pt x="44" y="6"/>
                      <a:pt x="44" y="6"/>
                    </a:cubicBezTo>
                    <a:cubicBezTo>
                      <a:pt x="45" y="6"/>
                      <a:pt x="46" y="5"/>
                      <a:pt x="47" y="6"/>
                    </a:cubicBezTo>
                    <a:cubicBezTo>
                      <a:pt x="47" y="7"/>
                      <a:pt x="47" y="7"/>
                      <a:pt x="47" y="7"/>
                    </a:cubicBezTo>
                    <a:cubicBezTo>
                      <a:pt x="47" y="7"/>
                      <a:pt x="46" y="6"/>
                      <a:pt x="46" y="6"/>
                    </a:cubicBezTo>
                    <a:cubicBezTo>
                      <a:pt x="47" y="6"/>
                      <a:pt x="47" y="9"/>
                      <a:pt x="48" y="8"/>
                    </a:cubicBezTo>
                    <a:cubicBezTo>
                      <a:pt x="48" y="7"/>
                      <a:pt x="48" y="7"/>
                      <a:pt x="48" y="7"/>
                    </a:cubicBezTo>
                    <a:cubicBezTo>
                      <a:pt x="49" y="6"/>
                      <a:pt x="50" y="6"/>
                      <a:pt x="51" y="7"/>
                    </a:cubicBezTo>
                    <a:cubicBezTo>
                      <a:pt x="51" y="6"/>
                      <a:pt x="51" y="7"/>
                      <a:pt x="51" y="5"/>
                    </a:cubicBezTo>
                    <a:cubicBezTo>
                      <a:pt x="51" y="7"/>
                      <a:pt x="48" y="4"/>
                      <a:pt x="48" y="6"/>
                    </a:cubicBezTo>
                    <a:cubicBezTo>
                      <a:pt x="48" y="4"/>
                      <a:pt x="47" y="5"/>
                      <a:pt x="47" y="3"/>
                    </a:cubicBezTo>
                    <a:cubicBezTo>
                      <a:pt x="47" y="3"/>
                      <a:pt x="47" y="4"/>
                      <a:pt x="46" y="3"/>
                    </a:cubicBezTo>
                    <a:cubicBezTo>
                      <a:pt x="46" y="3"/>
                      <a:pt x="46" y="3"/>
                      <a:pt x="46" y="3"/>
                    </a:cubicBezTo>
                    <a:cubicBezTo>
                      <a:pt x="46" y="3"/>
                      <a:pt x="46" y="3"/>
                      <a:pt x="46" y="3"/>
                    </a:cubicBezTo>
                    <a:cubicBezTo>
                      <a:pt x="46" y="3"/>
                      <a:pt x="46" y="3"/>
                      <a:pt x="46" y="3"/>
                    </a:cubicBezTo>
                    <a:cubicBezTo>
                      <a:pt x="46" y="3"/>
                      <a:pt x="46" y="3"/>
                      <a:pt x="46" y="3"/>
                    </a:cubicBezTo>
                    <a:cubicBezTo>
                      <a:pt x="46" y="4"/>
                      <a:pt x="46" y="4"/>
                      <a:pt x="46" y="4"/>
                    </a:cubicBezTo>
                    <a:cubicBezTo>
                      <a:pt x="45" y="5"/>
                      <a:pt x="44" y="4"/>
                      <a:pt x="43" y="4"/>
                    </a:cubicBezTo>
                    <a:cubicBezTo>
                      <a:pt x="42" y="4"/>
                      <a:pt x="43" y="4"/>
                      <a:pt x="43" y="3"/>
                    </a:cubicBezTo>
                    <a:cubicBezTo>
                      <a:pt x="42" y="4"/>
                      <a:pt x="42" y="4"/>
                      <a:pt x="42" y="4"/>
                    </a:cubicBezTo>
                    <a:cubicBezTo>
                      <a:pt x="42" y="3"/>
                      <a:pt x="41" y="2"/>
                      <a:pt x="42" y="2"/>
                    </a:cubicBezTo>
                    <a:cubicBezTo>
                      <a:pt x="41" y="2"/>
                      <a:pt x="41" y="2"/>
                      <a:pt x="41" y="2"/>
                    </a:cubicBezTo>
                    <a:cubicBezTo>
                      <a:pt x="41" y="1"/>
                      <a:pt x="39" y="1"/>
                      <a:pt x="39" y="1"/>
                    </a:cubicBezTo>
                    <a:cubicBezTo>
                      <a:pt x="38" y="0"/>
                      <a:pt x="37" y="1"/>
                      <a:pt x="38" y="1"/>
                    </a:cubicBezTo>
                    <a:cubicBezTo>
                      <a:pt x="38" y="1"/>
                      <a:pt x="35" y="1"/>
                      <a:pt x="35" y="1"/>
                    </a:cubicBezTo>
                    <a:cubicBezTo>
                      <a:pt x="35" y="1"/>
                      <a:pt x="35" y="1"/>
                      <a:pt x="35" y="1"/>
                    </a:cubicBezTo>
                    <a:cubicBezTo>
                      <a:pt x="33" y="1"/>
                      <a:pt x="31" y="2"/>
                      <a:pt x="29" y="1"/>
                    </a:cubicBezTo>
                    <a:cubicBezTo>
                      <a:pt x="28" y="1"/>
                      <a:pt x="27" y="2"/>
                      <a:pt x="26" y="2"/>
                    </a:cubicBezTo>
                    <a:cubicBezTo>
                      <a:pt x="26" y="1"/>
                      <a:pt x="26" y="1"/>
                      <a:pt x="26" y="1"/>
                    </a:cubicBezTo>
                    <a:cubicBezTo>
                      <a:pt x="25" y="2"/>
                      <a:pt x="23" y="1"/>
                      <a:pt x="22" y="2"/>
                    </a:cubicBezTo>
                    <a:cubicBezTo>
                      <a:pt x="21" y="1"/>
                      <a:pt x="18" y="4"/>
                      <a:pt x="16" y="4"/>
                    </a:cubicBezTo>
                    <a:cubicBezTo>
                      <a:pt x="17" y="5"/>
                      <a:pt x="17" y="5"/>
                      <a:pt x="17" y="5"/>
                    </a:cubicBezTo>
                    <a:cubicBezTo>
                      <a:pt x="16" y="6"/>
                      <a:pt x="15" y="7"/>
                      <a:pt x="14" y="8"/>
                    </a:cubicBezTo>
                    <a:cubicBezTo>
                      <a:pt x="15" y="8"/>
                      <a:pt x="15" y="8"/>
                      <a:pt x="15" y="8"/>
                    </a:cubicBezTo>
                    <a:cubicBezTo>
                      <a:pt x="15" y="10"/>
                      <a:pt x="12" y="10"/>
                      <a:pt x="11" y="11"/>
                    </a:cubicBezTo>
                    <a:cubicBezTo>
                      <a:pt x="11" y="11"/>
                      <a:pt x="11" y="11"/>
                      <a:pt x="12" y="11"/>
                    </a:cubicBezTo>
                    <a:cubicBezTo>
                      <a:pt x="10" y="11"/>
                      <a:pt x="10" y="12"/>
                      <a:pt x="9" y="13"/>
                    </a:cubicBezTo>
                    <a:cubicBezTo>
                      <a:pt x="9" y="14"/>
                      <a:pt x="9" y="15"/>
                      <a:pt x="8" y="16"/>
                    </a:cubicBezTo>
                    <a:cubicBezTo>
                      <a:pt x="8" y="16"/>
                      <a:pt x="7" y="17"/>
                      <a:pt x="7" y="17"/>
                    </a:cubicBezTo>
                    <a:cubicBezTo>
                      <a:pt x="7" y="17"/>
                      <a:pt x="7" y="17"/>
                      <a:pt x="7" y="17"/>
                    </a:cubicBezTo>
                    <a:cubicBezTo>
                      <a:pt x="7" y="17"/>
                      <a:pt x="7" y="17"/>
                      <a:pt x="7" y="17"/>
                    </a:cubicBezTo>
                    <a:cubicBezTo>
                      <a:pt x="7" y="17"/>
                      <a:pt x="6" y="17"/>
                      <a:pt x="6" y="17"/>
                    </a:cubicBezTo>
                    <a:cubicBezTo>
                      <a:pt x="7" y="17"/>
                      <a:pt x="7" y="17"/>
                      <a:pt x="7" y="17"/>
                    </a:cubicBezTo>
                    <a:cubicBezTo>
                      <a:pt x="7" y="17"/>
                      <a:pt x="7" y="18"/>
                      <a:pt x="6" y="18"/>
                    </a:cubicBezTo>
                    <a:cubicBezTo>
                      <a:pt x="6" y="18"/>
                      <a:pt x="6" y="18"/>
                      <a:pt x="6" y="18"/>
                    </a:cubicBezTo>
                    <a:cubicBezTo>
                      <a:pt x="6" y="18"/>
                      <a:pt x="6" y="18"/>
                      <a:pt x="6" y="18"/>
                    </a:cubicBezTo>
                    <a:cubicBezTo>
                      <a:pt x="5" y="19"/>
                      <a:pt x="6" y="19"/>
                      <a:pt x="6" y="19"/>
                    </a:cubicBezTo>
                    <a:cubicBezTo>
                      <a:pt x="6" y="19"/>
                      <a:pt x="6" y="19"/>
                      <a:pt x="7" y="20"/>
                    </a:cubicBezTo>
                    <a:cubicBezTo>
                      <a:pt x="5" y="19"/>
                      <a:pt x="6" y="21"/>
                      <a:pt x="5" y="21"/>
                    </a:cubicBezTo>
                    <a:cubicBezTo>
                      <a:pt x="5" y="22"/>
                      <a:pt x="4" y="24"/>
                      <a:pt x="6" y="25"/>
                    </a:cubicBezTo>
                    <a:cubicBezTo>
                      <a:pt x="5" y="25"/>
                      <a:pt x="5" y="25"/>
                      <a:pt x="5" y="24"/>
                    </a:cubicBezTo>
                    <a:cubicBezTo>
                      <a:pt x="5" y="25"/>
                      <a:pt x="5" y="25"/>
                      <a:pt x="5" y="26"/>
                    </a:cubicBezTo>
                    <a:cubicBezTo>
                      <a:pt x="4" y="26"/>
                      <a:pt x="4" y="26"/>
                      <a:pt x="4" y="26"/>
                    </a:cubicBezTo>
                    <a:cubicBezTo>
                      <a:pt x="5" y="28"/>
                      <a:pt x="5" y="28"/>
                      <a:pt x="5" y="28"/>
                    </a:cubicBezTo>
                    <a:cubicBezTo>
                      <a:pt x="4" y="28"/>
                      <a:pt x="3" y="28"/>
                      <a:pt x="3" y="27"/>
                    </a:cubicBezTo>
                    <a:cubicBezTo>
                      <a:pt x="4" y="30"/>
                      <a:pt x="3" y="29"/>
                      <a:pt x="4" y="31"/>
                    </a:cubicBezTo>
                    <a:cubicBezTo>
                      <a:pt x="3" y="31"/>
                      <a:pt x="3" y="31"/>
                      <a:pt x="3" y="31"/>
                    </a:cubicBezTo>
                    <a:cubicBezTo>
                      <a:pt x="3" y="31"/>
                      <a:pt x="4" y="32"/>
                      <a:pt x="3" y="33"/>
                    </a:cubicBezTo>
                    <a:cubicBezTo>
                      <a:pt x="1" y="34"/>
                      <a:pt x="2" y="39"/>
                      <a:pt x="1" y="42"/>
                    </a:cubicBezTo>
                    <a:cubicBezTo>
                      <a:pt x="3" y="41"/>
                      <a:pt x="0" y="43"/>
                      <a:pt x="1" y="44"/>
                    </a:cubicBezTo>
                    <a:cubicBezTo>
                      <a:pt x="1" y="44"/>
                      <a:pt x="1" y="44"/>
                      <a:pt x="0" y="44"/>
                    </a:cubicBezTo>
                    <a:cubicBezTo>
                      <a:pt x="1" y="45"/>
                      <a:pt x="0" y="46"/>
                      <a:pt x="1" y="47"/>
                    </a:cubicBezTo>
                    <a:cubicBezTo>
                      <a:pt x="1" y="48"/>
                      <a:pt x="0" y="47"/>
                      <a:pt x="0" y="47"/>
                    </a:cubicBezTo>
                    <a:cubicBezTo>
                      <a:pt x="0" y="47"/>
                      <a:pt x="0" y="48"/>
                      <a:pt x="0" y="48"/>
                    </a:cubicBezTo>
                    <a:cubicBezTo>
                      <a:pt x="0" y="48"/>
                      <a:pt x="0" y="48"/>
                      <a:pt x="0" y="47"/>
                    </a:cubicBezTo>
                    <a:cubicBezTo>
                      <a:pt x="0" y="49"/>
                      <a:pt x="1" y="49"/>
                      <a:pt x="3" y="49"/>
                    </a:cubicBezTo>
                    <a:cubicBezTo>
                      <a:pt x="2" y="50"/>
                      <a:pt x="2" y="50"/>
                      <a:pt x="3" y="51"/>
                    </a:cubicBezTo>
                    <a:cubicBezTo>
                      <a:pt x="3" y="51"/>
                      <a:pt x="3" y="52"/>
                      <a:pt x="2" y="51"/>
                    </a:cubicBezTo>
                    <a:cubicBezTo>
                      <a:pt x="2" y="51"/>
                      <a:pt x="2" y="55"/>
                      <a:pt x="3" y="54"/>
                    </a:cubicBezTo>
                    <a:cubicBezTo>
                      <a:pt x="3" y="55"/>
                      <a:pt x="3" y="55"/>
                      <a:pt x="4" y="55"/>
                    </a:cubicBezTo>
                    <a:cubicBezTo>
                      <a:pt x="4" y="57"/>
                      <a:pt x="4" y="57"/>
                      <a:pt x="4" y="58"/>
                    </a:cubicBezTo>
                    <a:cubicBezTo>
                      <a:pt x="4" y="58"/>
                      <a:pt x="4" y="58"/>
                      <a:pt x="4" y="58"/>
                    </a:cubicBezTo>
                    <a:cubicBezTo>
                      <a:pt x="6" y="58"/>
                      <a:pt x="5" y="58"/>
                      <a:pt x="5" y="59"/>
                    </a:cubicBezTo>
                    <a:cubicBezTo>
                      <a:pt x="5" y="59"/>
                      <a:pt x="5" y="59"/>
                      <a:pt x="5" y="59"/>
                    </a:cubicBezTo>
                    <a:cubicBezTo>
                      <a:pt x="5" y="62"/>
                      <a:pt x="6" y="60"/>
                      <a:pt x="6" y="63"/>
                    </a:cubicBezTo>
                    <a:cubicBezTo>
                      <a:pt x="6" y="62"/>
                      <a:pt x="6" y="62"/>
                      <a:pt x="6" y="62"/>
                    </a:cubicBezTo>
                    <a:cubicBezTo>
                      <a:pt x="8" y="62"/>
                      <a:pt x="6" y="65"/>
                      <a:pt x="7" y="66"/>
                    </a:cubicBezTo>
                    <a:cubicBezTo>
                      <a:pt x="8" y="65"/>
                      <a:pt x="8" y="65"/>
                      <a:pt x="8" y="65"/>
                    </a:cubicBezTo>
                    <a:cubicBezTo>
                      <a:pt x="8" y="66"/>
                      <a:pt x="6" y="68"/>
                      <a:pt x="6" y="69"/>
                    </a:cubicBezTo>
                    <a:cubicBezTo>
                      <a:pt x="6" y="69"/>
                      <a:pt x="6" y="69"/>
                      <a:pt x="6" y="69"/>
                    </a:cubicBezTo>
                    <a:cubicBezTo>
                      <a:pt x="6" y="71"/>
                      <a:pt x="7" y="68"/>
                      <a:pt x="8" y="70"/>
                    </a:cubicBezTo>
                    <a:cubicBezTo>
                      <a:pt x="7" y="70"/>
                      <a:pt x="6" y="70"/>
                      <a:pt x="6" y="71"/>
                    </a:cubicBezTo>
                    <a:cubicBezTo>
                      <a:pt x="6" y="72"/>
                      <a:pt x="10" y="73"/>
                      <a:pt x="9" y="74"/>
                    </a:cubicBezTo>
                    <a:cubicBezTo>
                      <a:pt x="10" y="74"/>
                      <a:pt x="10" y="73"/>
                      <a:pt x="11" y="74"/>
                    </a:cubicBezTo>
                    <a:cubicBezTo>
                      <a:pt x="11" y="74"/>
                      <a:pt x="11" y="77"/>
                      <a:pt x="12" y="77"/>
                    </a:cubicBezTo>
                    <a:cubicBezTo>
                      <a:pt x="12" y="77"/>
                      <a:pt x="12" y="77"/>
                      <a:pt x="12" y="77"/>
                    </a:cubicBezTo>
                    <a:cubicBezTo>
                      <a:pt x="13" y="78"/>
                      <a:pt x="14" y="79"/>
                      <a:pt x="15" y="79"/>
                    </a:cubicBezTo>
                    <a:cubicBezTo>
                      <a:pt x="14" y="80"/>
                      <a:pt x="15" y="81"/>
                      <a:pt x="16" y="82"/>
                    </a:cubicBezTo>
                    <a:cubicBezTo>
                      <a:pt x="18" y="82"/>
                      <a:pt x="19" y="83"/>
                      <a:pt x="18" y="84"/>
                    </a:cubicBezTo>
                    <a:cubicBezTo>
                      <a:pt x="18" y="84"/>
                      <a:pt x="19" y="85"/>
                      <a:pt x="20" y="85"/>
                    </a:cubicBezTo>
                    <a:cubicBezTo>
                      <a:pt x="19" y="85"/>
                      <a:pt x="19" y="85"/>
                      <a:pt x="19" y="85"/>
                    </a:cubicBezTo>
                    <a:cubicBezTo>
                      <a:pt x="20" y="87"/>
                      <a:pt x="21" y="86"/>
                      <a:pt x="22" y="86"/>
                    </a:cubicBezTo>
                    <a:cubicBezTo>
                      <a:pt x="22" y="87"/>
                      <a:pt x="22" y="87"/>
                      <a:pt x="22" y="87"/>
                    </a:cubicBezTo>
                    <a:cubicBezTo>
                      <a:pt x="23" y="89"/>
                      <a:pt x="24" y="89"/>
                      <a:pt x="26" y="89"/>
                    </a:cubicBezTo>
                    <a:cubicBezTo>
                      <a:pt x="26" y="90"/>
                      <a:pt x="26" y="90"/>
                      <a:pt x="26" y="90"/>
                    </a:cubicBezTo>
                    <a:cubicBezTo>
                      <a:pt x="26" y="89"/>
                      <a:pt x="28" y="93"/>
                      <a:pt x="31" y="93"/>
                    </a:cubicBezTo>
                    <a:cubicBezTo>
                      <a:pt x="31" y="93"/>
                      <a:pt x="31" y="93"/>
                      <a:pt x="30" y="93"/>
                    </a:cubicBezTo>
                    <a:cubicBezTo>
                      <a:pt x="32" y="93"/>
                      <a:pt x="33" y="94"/>
                      <a:pt x="34" y="95"/>
                    </a:cubicBezTo>
                    <a:cubicBezTo>
                      <a:pt x="36" y="96"/>
                      <a:pt x="37" y="96"/>
                      <a:pt x="38" y="94"/>
                    </a:cubicBezTo>
                    <a:cubicBezTo>
                      <a:pt x="39" y="94"/>
                      <a:pt x="39" y="94"/>
                      <a:pt x="39" y="94"/>
                    </a:cubicBezTo>
                    <a:cubicBezTo>
                      <a:pt x="37" y="93"/>
                      <a:pt x="40" y="92"/>
                      <a:pt x="39" y="92"/>
                    </a:cubicBezTo>
                    <a:cubicBezTo>
                      <a:pt x="40" y="92"/>
                      <a:pt x="41" y="93"/>
                      <a:pt x="40" y="93"/>
                    </a:cubicBezTo>
                    <a:cubicBezTo>
                      <a:pt x="40" y="93"/>
                      <a:pt x="40" y="93"/>
                      <a:pt x="40" y="93"/>
                    </a:cubicBezTo>
                    <a:cubicBezTo>
                      <a:pt x="39" y="95"/>
                      <a:pt x="43" y="94"/>
                      <a:pt x="43" y="95"/>
                    </a:cubicBezTo>
                    <a:cubicBezTo>
                      <a:pt x="47" y="95"/>
                      <a:pt x="52" y="95"/>
                      <a:pt x="56" y="93"/>
                    </a:cubicBezTo>
                    <a:cubicBezTo>
                      <a:pt x="55" y="92"/>
                      <a:pt x="55" y="92"/>
                      <a:pt x="55" y="92"/>
                    </a:cubicBezTo>
                    <a:cubicBezTo>
                      <a:pt x="56" y="91"/>
                      <a:pt x="56" y="91"/>
                      <a:pt x="56" y="91"/>
                    </a:cubicBezTo>
                    <a:cubicBezTo>
                      <a:pt x="57" y="92"/>
                      <a:pt x="57" y="92"/>
                      <a:pt x="56" y="93"/>
                    </a:cubicBezTo>
                    <a:cubicBezTo>
                      <a:pt x="57" y="93"/>
                      <a:pt x="57" y="91"/>
                      <a:pt x="57" y="91"/>
                    </a:cubicBezTo>
                    <a:cubicBezTo>
                      <a:pt x="59" y="90"/>
                      <a:pt x="57" y="93"/>
                      <a:pt x="58" y="92"/>
                    </a:cubicBezTo>
                    <a:cubicBezTo>
                      <a:pt x="58" y="92"/>
                      <a:pt x="59" y="92"/>
                      <a:pt x="59" y="92"/>
                    </a:cubicBezTo>
                    <a:cubicBezTo>
                      <a:pt x="58" y="92"/>
                      <a:pt x="58" y="92"/>
                      <a:pt x="58" y="92"/>
                    </a:cubicBezTo>
                    <a:cubicBezTo>
                      <a:pt x="59" y="91"/>
                      <a:pt x="58" y="90"/>
                      <a:pt x="60" y="90"/>
                    </a:cubicBezTo>
                    <a:cubicBezTo>
                      <a:pt x="60" y="90"/>
                      <a:pt x="60" y="90"/>
                      <a:pt x="61" y="90"/>
                    </a:cubicBezTo>
                    <a:cubicBezTo>
                      <a:pt x="61" y="90"/>
                      <a:pt x="61" y="90"/>
                      <a:pt x="61" y="90"/>
                    </a:cubicBezTo>
                    <a:cubicBezTo>
                      <a:pt x="61" y="90"/>
                      <a:pt x="63" y="89"/>
                      <a:pt x="63" y="89"/>
                    </a:cubicBezTo>
                    <a:cubicBezTo>
                      <a:pt x="61" y="88"/>
                      <a:pt x="61" y="88"/>
                      <a:pt x="61" y="88"/>
                    </a:cubicBezTo>
                    <a:cubicBezTo>
                      <a:pt x="62" y="87"/>
                      <a:pt x="63" y="87"/>
                      <a:pt x="61" y="87"/>
                    </a:cubicBezTo>
                    <a:cubicBezTo>
                      <a:pt x="64" y="88"/>
                      <a:pt x="66" y="83"/>
                      <a:pt x="67" y="82"/>
                    </a:cubicBezTo>
                    <a:cubicBezTo>
                      <a:pt x="67" y="81"/>
                      <a:pt x="68" y="80"/>
                      <a:pt x="69" y="79"/>
                    </a:cubicBezTo>
                    <a:cubicBezTo>
                      <a:pt x="68" y="79"/>
                      <a:pt x="67" y="79"/>
                      <a:pt x="68" y="78"/>
                    </a:cubicBezTo>
                    <a:cubicBezTo>
                      <a:pt x="70" y="79"/>
                      <a:pt x="70" y="76"/>
                      <a:pt x="72" y="76"/>
                    </a:cubicBezTo>
                    <a:cubicBezTo>
                      <a:pt x="70" y="76"/>
                      <a:pt x="73" y="73"/>
                      <a:pt x="71" y="74"/>
                    </a:cubicBezTo>
                    <a:cubicBezTo>
                      <a:pt x="71" y="73"/>
                      <a:pt x="72" y="74"/>
                      <a:pt x="72" y="73"/>
                    </a:cubicBezTo>
                    <a:cubicBezTo>
                      <a:pt x="72" y="72"/>
                      <a:pt x="73" y="71"/>
                      <a:pt x="74" y="70"/>
                    </a:cubicBezTo>
                    <a:cubicBezTo>
                      <a:pt x="74" y="68"/>
                      <a:pt x="75" y="67"/>
                      <a:pt x="75" y="66"/>
                    </a:cubicBezTo>
                    <a:cubicBezTo>
                      <a:pt x="75" y="66"/>
                      <a:pt x="74" y="66"/>
                      <a:pt x="74" y="65"/>
                    </a:cubicBezTo>
                    <a:cubicBezTo>
                      <a:pt x="75" y="64"/>
                      <a:pt x="75" y="64"/>
                      <a:pt x="75" y="64"/>
                    </a:cubicBezTo>
                    <a:cubicBezTo>
                      <a:pt x="75" y="63"/>
                      <a:pt x="74" y="63"/>
                      <a:pt x="75" y="62"/>
                    </a:cubicBezTo>
                    <a:cubicBezTo>
                      <a:pt x="75" y="62"/>
                      <a:pt x="74" y="63"/>
                      <a:pt x="74" y="62"/>
                    </a:cubicBezTo>
                    <a:cubicBezTo>
                      <a:pt x="75" y="60"/>
                      <a:pt x="75" y="57"/>
                      <a:pt x="75" y="54"/>
                    </a:cubicBezTo>
                    <a:cubicBezTo>
                      <a:pt x="75" y="51"/>
                      <a:pt x="74" y="48"/>
                      <a:pt x="75" y="45"/>
                    </a:cubicBezTo>
                    <a:cubicBezTo>
                      <a:pt x="75" y="46"/>
                      <a:pt x="75" y="46"/>
                      <a:pt x="75" y="45"/>
                    </a:cubicBezTo>
                    <a:cubicBezTo>
                      <a:pt x="75" y="45"/>
                      <a:pt x="74" y="45"/>
                      <a:pt x="73" y="45"/>
                    </a:cubicBezTo>
                    <a:cubicBezTo>
                      <a:pt x="73" y="45"/>
                      <a:pt x="74" y="45"/>
                      <a:pt x="74" y="44"/>
                    </a:cubicBezTo>
                    <a:cubicBezTo>
                      <a:pt x="74" y="43"/>
                      <a:pt x="74" y="43"/>
                      <a:pt x="74" y="43"/>
                    </a:cubicBezTo>
                    <a:cubicBezTo>
                      <a:pt x="73" y="43"/>
                      <a:pt x="74" y="40"/>
                      <a:pt x="72" y="40"/>
                    </a:cubicBezTo>
                    <a:cubicBezTo>
                      <a:pt x="73" y="41"/>
                      <a:pt x="73" y="41"/>
                      <a:pt x="73" y="41"/>
                    </a:cubicBezTo>
                    <a:cubicBezTo>
                      <a:pt x="71" y="40"/>
                      <a:pt x="70" y="43"/>
                      <a:pt x="68" y="43"/>
                    </a:cubicBezTo>
                    <a:cubicBezTo>
                      <a:pt x="70" y="44"/>
                      <a:pt x="67" y="46"/>
                      <a:pt x="69" y="47"/>
                    </a:cubicBezTo>
                    <a:cubicBezTo>
                      <a:pt x="69" y="48"/>
                      <a:pt x="68" y="47"/>
                      <a:pt x="68" y="48"/>
                    </a:cubicBezTo>
                    <a:cubicBezTo>
                      <a:pt x="69" y="48"/>
                      <a:pt x="69" y="48"/>
                      <a:pt x="69" y="49"/>
                    </a:cubicBezTo>
                    <a:cubicBezTo>
                      <a:pt x="69" y="49"/>
                      <a:pt x="69" y="49"/>
                      <a:pt x="69" y="49"/>
                    </a:cubicBezTo>
                    <a:cubicBezTo>
                      <a:pt x="69" y="52"/>
                      <a:pt x="68" y="53"/>
                      <a:pt x="68" y="56"/>
                    </a:cubicBezTo>
                    <a:cubicBezTo>
                      <a:pt x="69" y="56"/>
                      <a:pt x="69" y="56"/>
                      <a:pt x="69" y="56"/>
                    </a:cubicBezTo>
                    <a:cubicBezTo>
                      <a:pt x="69" y="56"/>
                      <a:pt x="68" y="56"/>
                      <a:pt x="68" y="57"/>
                    </a:cubicBezTo>
                    <a:cubicBezTo>
                      <a:pt x="70" y="57"/>
                      <a:pt x="68" y="55"/>
                      <a:pt x="70" y="56"/>
                    </a:cubicBezTo>
                    <a:cubicBezTo>
                      <a:pt x="68" y="56"/>
                      <a:pt x="69" y="60"/>
                      <a:pt x="67" y="60"/>
                    </a:cubicBezTo>
                    <a:cubicBezTo>
                      <a:pt x="67" y="61"/>
                      <a:pt x="68" y="60"/>
                      <a:pt x="68" y="61"/>
                    </a:cubicBezTo>
                    <a:cubicBezTo>
                      <a:pt x="68" y="61"/>
                      <a:pt x="68" y="61"/>
                      <a:pt x="68" y="61"/>
                    </a:cubicBezTo>
                    <a:cubicBezTo>
                      <a:pt x="68" y="62"/>
                      <a:pt x="68" y="62"/>
                      <a:pt x="68" y="62"/>
                    </a:cubicBezTo>
                    <a:cubicBezTo>
                      <a:pt x="68" y="62"/>
                      <a:pt x="67" y="62"/>
                      <a:pt x="67" y="62"/>
                    </a:cubicBezTo>
                    <a:cubicBezTo>
                      <a:pt x="67" y="62"/>
                      <a:pt x="67" y="62"/>
                      <a:pt x="67" y="62"/>
                    </a:cubicBezTo>
                    <a:cubicBezTo>
                      <a:pt x="66" y="63"/>
                      <a:pt x="67" y="64"/>
                      <a:pt x="67" y="64"/>
                    </a:cubicBezTo>
                    <a:cubicBezTo>
                      <a:pt x="67" y="64"/>
                      <a:pt x="67" y="63"/>
                      <a:pt x="67" y="63"/>
                    </a:cubicBezTo>
                    <a:cubicBezTo>
                      <a:pt x="67" y="65"/>
                      <a:pt x="67" y="66"/>
                      <a:pt x="66" y="68"/>
                    </a:cubicBezTo>
                    <a:cubicBezTo>
                      <a:pt x="66" y="69"/>
                      <a:pt x="66" y="70"/>
                      <a:pt x="66" y="72"/>
                    </a:cubicBezTo>
                    <a:cubicBezTo>
                      <a:pt x="66" y="72"/>
                      <a:pt x="66" y="72"/>
                      <a:pt x="66" y="72"/>
                    </a:cubicBezTo>
                    <a:cubicBezTo>
                      <a:pt x="66" y="74"/>
                      <a:pt x="65" y="73"/>
                      <a:pt x="65" y="75"/>
                    </a:cubicBezTo>
                    <a:cubicBezTo>
                      <a:pt x="64" y="75"/>
                      <a:pt x="64" y="75"/>
                      <a:pt x="64" y="75"/>
                    </a:cubicBezTo>
                    <a:cubicBezTo>
                      <a:pt x="65" y="75"/>
                      <a:pt x="65" y="76"/>
                      <a:pt x="64" y="76"/>
                    </a:cubicBezTo>
                    <a:cubicBezTo>
                      <a:pt x="64" y="76"/>
                      <a:pt x="63" y="77"/>
                      <a:pt x="63" y="76"/>
                    </a:cubicBezTo>
                    <a:cubicBezTo>
                      <a:pt x="63" y="78"/>
                      <a:pt x="63" y="77"/>
                      <a:pt x="63" y="79"/>
                    </a:cubicBezTo>
                    <a:cubicBezTo>
                      <a:pt x="63" y="79"/>
                      <a:pt x="63" y="79"/>
                      <a:pt x="63" y="79"/>
                    </a:cubicBezTo>
                    <a:cubicBezTo>
                      <a:pt x="63" y="80"/>
                      <a:pt x="63" y="80"/>
                      <a:pt x="63" y="81"/>
                    </a:cubicBezTo>
                    <a:cubicBezTo>
                      <a:pt x="63" y="80"/>
                      <a:pt x="61" y="81"/>
                      <a:pt x="61" y="79"/>
                    </a:cubicBezTo>
                    <a:cubicBezTo>
                      <a:pt x="59" y="80"/>
                      <a:pt x="60" y="83"/>
                      <a:pt x="58" y="82"/>
                    </a:cubicBezTo>
                    <a:cubicBezTo>
                      <a:pt x="59" y="84"/>
                      <a:pt x="60" y="81"/>
                      <a:pt x="60" y="82"/>
                    </a:cubicBezTo>
                    <a:cubicBezTo>
                      <a:pt x="61" y="82"/>
                      <a:pt x="61" y="84"/>
                      <a:pt x="60" y="84"/>
                    </a:cubicBezTo>
                    <a:cubicBezTo>
                      <a:pt x="59" y="84"/>
                      <a:pt x="57" y="83"/>
                      <a:pt x="56" y="84"/>
                    </a:cubicBezTo>
                    <a:cubicBezTo>
                      <a:pt x="56" y="84"/>
                      <a:pt x="56" y="84"/>
                      <a:pt x="56" y="84"/>
                    </a:cubicBezTo>
                    <a:cubicBezTo>
                      <a:pt x="56" y="84"/>
                      <a:pt x="56" y="85"/>
                      <a:pt x="55" y="85"/>
                    </a:cubicBezTo>
                    <a:cubicBezTo>
                      <a:pt x="55" y="86"/>
                      <a:pt x="54" y="85"/>
                      <a:pt x="54" y="87"/>
                    </a:cubicBezTo>
                    <a:cubicBezTo>
                      <a:pt x="54" y="87"/>
                      <a:pt x="56" y="85"/>
                      <a:pt x="56" y="85"/>
                    </a:cubicBezTo>
                    <a:cubicBezTo>
                      <a:pt x="55" y="86"/>
                      <a:pt x="55" y="88"/>
                      <a:pt x="53" y="88"/>
                    </a:cubicBezTo>
                    <a:cubicBezTo>
                      <a:pt x="53" y="88"/>
                      <a:pt x="54" y="87"/>
                      <a:pt x="54" y="87"/>
                    </a:cubicBezTo>
                    <a:cubicBezTo>
                      <a:pt x="53" y="87"/>
                      <a:pt x="53" y="88"/>
                      <a:pt x="52" y="87"/>
                    </a:cubicBezTo>
                    <a:cubicBezTo>
                      <a:pt x="52" y="86"/>
                      <a:pt x="54" y="86"/>
                      <a:pt x="54" y="85"/>
                    </a:cubicBezTo>
                    <a:cubicBezTo>
                      <a:pt x="54" y="84"/>
                      <a:pt x="53" y="87"/>
                      <a:pt x="53" y="85"/>
                    </a:cubicBezTo>
                    <a:cubicBezTo>
                      <a:pt x="53" y="87"/>
                      <a:pt x="51" y="85"/>
                      <a:pt x="51" y="87"/>
                    </a:cubicBezTo>
                    <a:cubicBezTo>
                      <a:pt x="51" y="86"/>
                      <a:pt x="51" y="86"/>
                      <a:pt x="51" y="86"/>
                    </a:cubicBezTo>
                    <a:cubicBezTo>
                      <a:pt x="51" y="87"/>
                      <a:pt x="50" y="87"/>
                      <a:pt x="50" y="87"/>
                    </a:cubicBezTo>
                    <a:cubicBezTo>
                      <a:pt x="50" y="86"/>
                      <a:pt x="50" y="86"/>
                      <a:pt x="50" y="86"/>
                    </a:cubicBezTo>
                    <a:cubicBezTo>
                      <a:pt x="50" y="87"/>
                      <a:pt x="49" y="86"/>
                      <a:pt x="48" y="86"/>
                    </a:cubicBezTo>
                    <a:cubicBezTo>
                      <a:pt x="50" y="86"/>
                      <a:pt x="49" y="87"/>
                      <a:pt x="49" y="88"/>
                    </a:cubicBezTo>
                    <a:cubicBezTo>
                      <a:pt x="48" y="89"/>
                      <a:pt x="48" y="86"/>
                      <a:pt x="46" y="86"/>
                    </a:cubicBezTo>
                    <a:cubicBezTo>
                      <a:pt x="46" y="86"/>
                      <a:pt x="47" y="87"/>
                      <a:pt x="46" y="87"/>
                    </a:cubicBezTo>
                    <a:cubicBezTo>
                      <a:pt x="46" y="87"/>
                      <a:pt x="45" y="87"/>
                      <a:pt x="45" y="86"/>
                    </a:cubicBezTo>
                    <a:cubicBezTo>
                      <a:pt x="43" y="87"/>
                      <a:pt x="45" y="87"/>
                      <a:pt x="45" y="88"/>
                    </a:cubicBezTo>
                    <a:cubicBezTo>
                      <a:pt x="44" y="87"/>
                      <a:pt x="44" y="89"/>
                      <a:pt x="43" y="89"/>
                    </a:cubicBezTo>
                    <a:cubicBezTo>
                      <a:pt x="43" y="88"/>
                      <a:pt x="43" y="88"/>
                      <a:pt x="43" y="88"/>
                    </a:cubicBezTo>
                    <a:cubicBezTo>
                      <a:pt x="41" y="87"/>
                      <a:pt x="43" y="90"/>
                      <a:pt x="41" y="89"/>
                    </a:cubicBezTo>
                    <a:cubicBezTo>
                      <a:pt x="42" y="88"/>
                      <a:pt x="42" y="88"/>
                      <a:pt x="42" y="88"/>
                    </a:cubicBezTo>
                    <a:cubicBezTo>
                      <a:pt x="41" y="88"/>
                      <a:pt x="41" y="88"/>
                      <a:pt x="41" y="88"/>
                    </a:cubicBezTo>
                    <a:cubicBezTo>
                      <a:pt x="41" y="87"/>
                      <a:pt x="41" y="87"/>
                      <a:pt x="41" y="87"/>
                    </a:cubicBezTo>
                    <a:cubicBezTo>
                      <a:pt x="40" y="88"/>
                      <a:pt x="40" y="87"/>
                      <a:pt x="39" y="87"/>
                    </a:cubicBezTo>
                    <a:cubicBezTo>
                      <a:pt x="39" y="88"/>
                      <a:pt x="38" y="89"/>
                      <a:pt x="38" y="88"/>
                    </a:cubicBezTo>
                    <a:cubicBezTo>
                      <a:pt x="37" y="88"/>
                      <a:pt x="38" y="88"/>
                      <a:pt x="37" y="87"/>
                    </a:cubicBezTo>
                    <a:cubicBezTo>
                      <a:pt x="37" y="87"/>
                      <a:pt x="38" y="86"/>
                      <a:pt x="38" y="87"/>
                    </a:cubicBezTo>
                    <a:cubicBezTo>
                      <a:pt x="38" y="87"/>
                      <a:pt x="38" y="87"/>
                      <a:pt x="39" y="87"/>
                    </a:cubicBezTo>
                    <a:cubicBezTo>
                      <a:pt x="38" y="86"/>
                      <a:pt x="37" y="86"/>
                      <a:pt x="37" y="86"/>
                    </a:cubicBezTo>
                    <a:cubicBezTo>
                      <a:pt x="37" y="86"/>
                      <a:pt x="37" y="86"/>
                      <a:pt x="37" y="86"/>
                    </a:cubicBezTo>
                    <a:cubicBezTo>
                      <a:pt x="35" y="87"/>
                      <a:pt x="35" y="87"/>
                      <a:pt x="35" y="87"/>
                    </a:cubicBezTo>
                    <a:cubicBezTo>
                      <a:pt x="35" y="86"/>
                      <a:pt x="35" y="86"/>
                      <a:pt x="36" y="86"/>
                    </a:cubicBezTo>
                    <a:cubicBezTo>
                      <a:pt x="35" y="86"/>
                      <a:pt x="35" y="86"/>
                      <a:pt x="34" y="86"/>
                    </a:cubicBezTo>
                    <a:cubicBezTo>
                      <a:pt x="35" y="86"/>
                      <a:pt x="35" y="85"/>
                      <a:pt x="36" y="85"/>
                    </a:cubicBezTo>
                    <a:cubicBezTo>
                      <a:pt x="36" y="85"/>
                      <a:pt x="34" y="85"/>
                      <a:pt x="34" y="85"/>
                    </a:cubicBezTo>
                    <a:cubicBezTo>
                      <a:pt x="34" y="85"/>
                      <a:pt x="34" y="84"/>
                      <a:pt x="34" y="84"/>
                    </a:cubicBezTo>
                    <a:cubicBezTo>
                      <a:pt x="33" y="83"/>
                      <a:pt x="31" y="84"/>
                      <a:pt x="31" y="83"/>
                    </a:cubicBezTo>
                    <a:cubicBezTo>
                      <a:pt x="30" y="83"/>
                      <a:pt x="30" y="83"/>
                      <a:pt x="30" y="83"/>
                    </a:cubicBezTo>
                    <a:cubicBezTo>
                      <a:pt x="29" y="82"/>
                      <a:pt x="29" y="81"/>
                      <a:pt x="27" y="81"/>
                    </a:cubicBezTo>
                    <a:cubicBezTo>
                      <a:pt x="27" y="79"/>
                      <a:pt x="27" y="79"/>
                      <a:pt x="27" y="79"/>
                    </a:cubicBezTo>
                    <a:cubicBezTo>
                      <a:pt x="26" y="79"/>
                      <a:pt x="27" y="81"/>
                      <a:pt x="25" y="81"/>
                    </a:cubicBezTo>
                    <a:cubicBezTo>
                      <a:pt x="24" y="80"/>
                      <a:pt x="26" y="79"/>
                      <a:pt x="26" y="79"/>
                    </a:cubicBezTo>
                    <a:cubicBezTo>
                      <a:pt x="25" y="79"/>
                      <a:pt x="23" y="79"/>
                      <a:pt x="23" y="78"/>
                    </a:cubicBezTo>
                    <a:cubicBezTo>
                      <a:pt x="23" y="78"/>
                      <a:pt x="23" y="78"/>
                      <a:pt x="24" y="78"/>
                    </a:cubicBezTo>
                    <a:close/>
                    <a:moveTo>
                      <a:pt x="15" y="68"/>
                    </a:moveTo>
                    <a:cubicBezTo>
                      <a:pt x="15" y="68"/>
                      <a:pt x="16" y="68"/>
                      <a:pt x="16" y="68"/>
                    </a:cubicBezTo>
                    <a:cubicBezTo>
                      <a:pt x="15" y="69"/>
                      <a:pt x="15" y="68"/>
                      <a:pt x="15" y="68"/>
                    </a:cubicBezTo>
                    <a:close/>
                    <a:moveTo>
                      <a:pt x="7" y="48"/>
                    </a:moveTo>
                    <a:cubicBezTo>
                      <a:pt x="7" y="48"/>
                      <a:pt x="7" y="48"/>
                      <a:pt x="7" y="49"/>
                    </a:cubicBezTo>
                    <a:cubicBezTo>
                      <a:pt x="7" y="48"/>
                      <a:pt x="7" y="48"/>
                      <a:pt x="7" y="48"/>
                    </a:cubicBezTo>
                    <a:close/>
                    <a:moveTo>
                      <a:pt x="40" y="2"/>
                    </a:moveTo>
                    <a:cubicBezTo>
                      <a:pt x="40" y="2"/>
                      <a:pt x="40" y="2"/>
                      <a:pt x="40" y="2"/>
                    </a:cubicBezTo>
                    <a:cubicBezTo>
                      <a:pt x="39" y="1"/>
                      <a:pt x="40" y="2"/>
                      <a:pt x="40" y="2"/>
                    </a:cubicBezTo>
                    <a:close/>
                    <a:moveTo>
                      <a:pt x="41" y="3"/>
                    </a:moveTo>
                    <a:cubicBezTo>
                      <a:pt x="42" y="3"/>
                      <a:pt x="42" y="2"/>
                      <a:pt x="42" y="2"/>
                    </a:cubicBezTo>
                    <a:cubicBezTo>
                      <a:pt x="41" y="2"/>
                      <a:pt x="41" y="2"/>
                      <a:pt x="41" y="2"/>
                    </a:cubicBezTo>
                    <a:cubicBezTo>
                      <a:pt x="41" y="2"/>
                      <a:pt x="41" y="3"/>
                      <a:pt x="41" y="3"/>
                    </a:cubicBezTo>
                    <a:close/>
                    <a:moveTo>
                      <a:pt x="61" y="90"/>
                    </a:moveTo>
                    <a:cubicBezTo>
                      <a:pt x="60" y="90"/>
                      <a:pt x="60" y="90"/>
                      <a:pt x="60" y="90"/>
                    </a:cubicBezTo>
                    <a:cubicBezTo>
                      <a:pt x="61" y="89"/>
                      <a:pt x="61" y="89"/>
                      <a:pt x="61"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4" name="Freeform 226">
                <a:extLst>
                  <a:ext uri="{FF2B5EF4-FFF2-40B4-BE49-F238E27FC236}">
                    <a16:creationId xmlns:a16="http://schemas.microsoft.com/office/drawing/2014/main" id="{7F3AEB3B-E418-4329-A5E2-230B98E85F7B}"/>
                  </a:ext>
                </a:extLst>
              </p:cNvPr>
              <p:cNvSpPr>
                <a:spLocks/>
              </p:cNvSpPr>
              <p:nvPr userDrawn="1"/>
            </p:nvSpPr>
            <p:spPr bwMode="auto">
              <a:xfrm>
                <a:off x="3639" y="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5" name="Freeform 227">
                <a:extLst>
                  <a:ext uri="{FF2B5EF4-FFF2-40B4-BE49-F238E27FC236}">
                    <a16:creationId xmlns:a16="http://schemas.microsoft.com/office/drawing/2014/main" id="{FF62BA46-8275-42F9-BB3F-CEA1D02AE694}"/>
                  </a:ext>
                </a:extLst>
              </p:cNvPr>
              <p:cNvSpPr>
                <a:spLocks/>
              </p:cNvSpPr>
              <p:nvPr userDrawn="1"/>
            </p:nvSpPr>
            <p:spPr bwMode="auto">
              <a:xfrm>
                <a:off x="3749" y="6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6" name="Freeform 228">
                <a:extLst>
                  <a:ext uri="{FF2B5EF4-FFF2-40B4-BE49-F238E27FC236}">
                    <a16:creationId xmlns:a16="http://schemas.microsoft.com/office/drawing/2014/main" id="{E111A886-FCDB-434D-8FC5-7E2EFA459FDA}"/>
                  </a:ext>
                </a:extLst>
              </p:cNvPr>
              <p:cNvSpPr>
                <a:spLocks/>
              </p:cNvSpPr>
              <p:nvPr userDrawn="1"/>
            </p:nvSpPr>
            <p:spPr bwMode="auto">
              <a:xfrm>
                <a:off x="3709" y="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7" name="Freeform 229">
                <a:extLst>
                  <a:ext uri="{FF2B5EF4-FFF2-40B4-BE49-F238E27FC236}">
                    <a16:creationId xmlns:a16="http://schemas.microsoft.com/office/drawing/2014/main" id="{04922650-F280-488E-9E3D-73172E7A4462}"/>
                  </a:ext>
                </a:extLst>
              </p:cNvPr>
              <p:cNvSpPr>
                <a:spLocks/>
              </p:cNvSpPr>
              <p:nvPr userDrawn="1"/>
            </p:nvSpPr>
            <p:spPr bwMode="auto">
              <a:xfrm>
                <a:off x="3843" y="2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8" name="Freeform 230">
                <a:extLst>
                  <a:ext uri="{FF2B5EF4-FFF2-40B4-BE49-F238E27FC236}">
                    <a16:creationId xmlns:a16="http://schemas.microsoft.com/office/drawing/2014/main" id="{E3B2292E-8933-4440-9C8A-461ECE2ED89C}"/>
                  </a:ext>
                </a:extLst>
              </p:cNvPr>
              <p:cNvSpPr>
                <a:spLocks/>
              </p:cNvSpPr>
              <p:nvPr userDrawn="1"/>
            </p:nvSpPr>
            <p:spPr bwMode="auto">
              <a:xfrm>
                <a:off x="3863" y="28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1" y="1"/>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9" name="Freeform 231">
                <a:extLst>
                  <a:ext uri="{FF2B5EF4-FFF2-40B4-BE49-F238E27FC236}">
                    <a16:creationId xmlns:a16="http://schemas.microsoft.com/office/drawing/2014/main" id="{A2A9D8B1-E2C7-4A22-B322-BF50FB5FCA7A}"/>
                  </a:ext>
                </a:extLst>
              </p:cNvPr>
              <p:cNvSpPr>
                <a:spLocks/>
              </p:cNvSpPr>
              <p:nvPr userDrawn="1"/>
            </p:nvSpPr>
            <p:spPr bwMode="auto">
              <a:xfrm>
                <a:off x="3843" y="25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0" name="Freeform 232">
                <a:extLst>
                  <a:ext uri="{FF2B5EF4-FFF2-40B4-BE49-F238E27FC236}">
                    <a16:creationId xmlns:a16="http://schemas.microsoft.com/office/drawing/2014/main" id="{E216C03C-FD23-4594-A947-9440EC9E91E4}"/>
                  </a:ext>
                </a:extLst>
              </p:cNvPr>
              <p:cNvSpPr>
                <a:spLocks/>
              </p:cNvSpPr>
              <p:nvPr userDrawn="1"/>
            </p:nvSpPr>
            <p:spPr bwMode="auto">
              <a:xfrm>
                <a:off x="3848" y="2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1" name="Freeform 233">
                <a:extLst>
                  <a:ext uri="{FF2B5EF4-FFF2-40B4-BE49-F238E27FC236}">
                    <a16:creationId xmlns:a16="http://schemas.microsoft.com/office/drawing/2014/main" id="{3333A3F6-514B-4FBB-86F0-24D8FF2AE9C9}"/>
                  </a:ext>
                </a:extLst>
              </p:cNvPr>
              <p:cNvSpPr>
                <a:spLocks/>
              </p:cNvSpPr>
              <p:nvPr userDrawn="1"/>
            </p:nvSpPr>
            <p:spPr bwMode="auto">
              <a:xfrm>
                <a:off x="3809" y="223"/>
                <a:ext cx="15" cy="10"/>
              </a:xfrm>
              <a:custGeom>
                <a:avLst/>
                <a:gdLst>
                  <a:gd name="T0" fmla="*/ 1 w 3"/>
                  <a:gd name="T1" fmla="*/ 2 h 2"/>
                  <a:gd name="T2" fmla="*/ 2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2" y="1"/>
                    </a:cubicBezTo>
                    <a:cubicBezTo>
                      <a:pt x="3"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2" name="Rectangle 234">
                <a:extLst>
                  <a:ext uri="{FF2B5EF4-FFF2-40B4-BE49-F238E27FC236}">
                    <a16:creationId xmlns:a16="http://schemas.microsoft.com/office/drawing/2014/main" id="{903E1D0B-A69D-420C-B834-02E8A0C4E9A7}"/>
                  </a:ext>
                </a:extLst>
              </p:cNvPr>
              <p:cNvSpPr>
                <a:spLocks noChangeArrowheads="1"/>
              </p:cNvSpPr>
              <p:nvPr userDrawn="1"/>
            </p:nvSpPr>
            <p:spPr bwMode="auto">
              <a:xfrm>
                <a:off x="3838" y="2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3" name="Freeform 235">
                <a:extLst>
                  <a:ext uri="{FF2B5EF4-FFF2-40B4-BE49-F238E27FC236}">
                    <a16:creationId xmlns:a16="http://schemas.microsoft.com/office/drawing/2014/main" id="{FE137244-17BE-4AB2-99B6-A1DF031EE7C1}"/>
                  </a:ext>
                </a:extLst>
              </p:cNvPr>
              <p:cNvSpPr>
                <a:spLocks/>
              </p:cNvSpPr>
              <p:nvPr userDrawn="1"/>
            </p:nvSpPr>
            <p:spPr bwMode="auto">
              <a:xfrm>
                <a:off x="3819" y="25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4" name="Freeform 236">
                <a:extLst>
                  <a:ext uri="{FF2B5EF4-FFF2-40B4-BE49-F238E27FC236}">
                    <a16:creationId xmlns:a16="http://schemas.microsoft.com/office/drawing/2014/main" id="{46EA02CA-84C0-418C-A866-7F2FA74271C7}"/>
                  </a:ext>
                </a:extLst>
              </p:cNvPr>
              <p:cNvSpPr>
                <a:spLocks/>
              </p:cNvSpPr>
              <p:nvPr userDrawn="1"/>
            </p:nvSpPr>
            <p:spPr bwMode="auto">
              <a:xfrm>
                <a:off x="3824" y="25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5" name="Freeform 237">
                <a:extLst>
                  <a:ext uri="{FF2B5EF4-FFF2-40B4-BE49-F238E27FC236}">
                    <a16:creationId xmlns:a16="http://schemas.microsoft.com/office/drawing/2014/main" id="{13C76E7C-0193-4F7E-86CF-230152C7A3FC}"/>
                  </a:ext>
                </a:extLst>
              </p:cNvPr>
              <p:cNvSpPr>
                <a:spLocks/>
              </p:cNvSpPr>
              <p:nvPr userDrawn="1"/>
            </p:nvSpPr>
            <p:spPr bwMode="auto">
              <a:xfrm>
                <a:off x="3829" y="26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6" name="Freeform 238">
                <a:extLst>
                  <a:ext uri="{FF2B5EF4-FFF2-40B4-BE49-F238E27FC236}">
                    <a16:creationId xmlns:a16="http://schemas.microsoft.com/office/drawing/2014/main" id="{F1699E6C-79A0-469C-93C0-22D8D2E21C3E}"/>
                  </a:ext>
                </a:extLst>
              </p:cNvPr>
              <p:cNvSpPr>
                <a:spLocks/>
              </p:cNvSpPr>
              <p:nvPr userDrawn="1"/>
            </p:nvSpPr>
            <p:spPr bwMode="auto">
              <a:xfrm>
                <a:off x="3764" y="2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7" name="Freeform 239">
                <a:extLst>
                  <a:ext uri="{FF2B5EF4-FFF2-40B4-BE49-F238E27FC236}">
                    <a16:creationId xmlns:a16="http://schemas.microsoft.com/office/drawing/2014/main" id="{9DEED7E4-63FC-4503-A214-A6B30659CCBA}"/>
                  </a:ext>
                </a:extLst>
              </p:cNvPr>
              <p:cNvSpPr>
                <a:spLocks/>
              </p:cNvSpPr>
              <p:nvPr userDrawn="1"/>
            </p:nvSpPr>
            <p:spPr bwMode="auto">
              <a:xfrm>
                <a:off x="3779" y="25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8" name="Freeform 240">
                <a:extLst>
                  <a:ext uri="{FF2B5EF4-FFF2-40B4-BE49-F238E27FC236}">
                    <a16:creationId xmlns:a16="http://schemas.microsoft.com/office/drawing/2014/main" id="{3BF6D356-86BF-4194-91C5-94CAB4603888}"/>
                  </a:ext>
                </a:extLst>
              </p:cNvPr>
              <p:cNvSpPr>
                <a:spLocks/>
              </p:cNvSpPr>
              <p:nvPr userDrawn="1"/>
            </p:nvSpPr>
            <p:spPr bwMode="auto">
              <a:xfrm>
                <a:off x="3759" y="253"/>
                <a:ext cx="15" cy="5"/>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2" y="1"/>
                      <a:pt x="0" y="1"/>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9" name="Freeform 241">
                <a:extLst>
                  <a:ext uri="{FF2B5EF4-FFF2-40B4-BE49-F238E27FC236}">
                    <a16:creationId xmlns:a16="http://schemas.microsoft.com/office/drawing/2014/main" id="{FB56E52C-9F9D-43CB-84D3-56BE2B297278}"/>
                  </a:ext>
                </a:extLst>
              </p:cNvPr>
              <p:cNvSpPr>
                <a:spLocks/>
              </p:cNvSpPr>
              <p:nvPr userDrawn="1"/>
            </p:nvSpPr>
            <p:spPr bwMode="auto">
              <a:xfrm>
                <a:off x="3689" y="26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0" name="Freeform 242">
                <a:extLst>
                  <a:ext uri="{FF2B5EF4-FFF2-40B4-BE49-F238E27FC236}">
                    <a16:creationId xmlns:a16="http://schemas.microsoft.com/office/drawing/2014/main" id="{FA4B46E3-D7B2-41F9-935D-8A934CB98509}"/>
                  </a:ext>
                </a:extLst>
              </p:cNvPr>
              <p:cNvSpPr>
                <a:spLocks/>
              </p:cNvSpPr>
              <p:nvPr userDrawn="1"/>
            </p:nvSpPr>
            <p:spPr bwMode="auto">
              <a:xfrm>
                <a:off x="3664" y="323"/>
                <a:ext cx="10" cy="10"/>
              </a:xfrm>
              <a:custGeom>
                <a:avLst/>
                <a:gdLst>
                  <a:gd name="T0" fmla="*/ 1 w 2"/>
                  <a:gd name="T1" fmla="*/ 2 h 2"/>
                  <a:gd name="T2" fmla="*/ 1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1"/>
                      <a:pt x="0" y="1"/>
                      <a:pt x="1" y="0"/>
                    </a:cubicBezTo>
                    <a:cubicBezTo>
                      <a:pt x="1" y="0"/>
                      <a:pt x="0" y="1"/>
                      <a:pt x="0" y="0"/>
                    </a:cubicBezTo>
                    <a:cubicBezTo>
                      <a:pt x="0"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1" name="Freeform 243">
                <a:extLst>
                  <a:ext uri="{FF2B5EF4-FFF2-40B4-BE49-F238E27FC236}">
                    <a16:creationId xmlns:a16="http://schemas.microsoft.com/office/drawing/2014/main" id="{58D981D9-81A1-4CFA-A9A6-6B615CF37CA4}"/>
                  </a:ext>
                </a:extLst>
              </p:cNvPr>
              <p:cNvSpPr>
                <a:spLocks/>
              </p:cNvSpPr>
              <p:nvPr userDrawn="1"/>
            </p:nvSpPr>
            <p:spPr bwMode="auto">
              <a:xfrm>
                <a:off x="3664" y="3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2" name="Freeform 244">
                <a:extLst>
                  <a:ext uri="{FF2B5EF4-FFF2-40B4-BE49-F238E27FC236}">
                    <a16:creationId xmlns:a16="http://schemas.microsoft.com/office/drawing/2014/main" id="{B39FA4C4-B518-4BFD-8E98-BE6CCA5FEE97}"/>
                  </a:ext>
                </a:extLst>
              </p:cNvPr>
              <p:cNvSpPr>
                <a:spLocks/>
              </p:cNvSpPr>
              <p:nvPr userDrawn="1"/>
            </p:nvSpPr>
            <p:spPr bwMode="auto">
              <a:xfrm>
                <a:off x="3968" y="418"/>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3" name="Freeform 245">
                <a:extLst>
                  <a:ext uri="{FF2B5EF4-FFF2-40B4-BE49-F238E27FC236}">
                    <a16:creationId xmlns:a16="http://schemas.microsoft.com/office/drawing/2014/main" id="{4EE767C0-7565-43B6-9E18-74801A349152}"/>
                  </a:ext>
                </a:extLst>
              </p:cNvPr>
              <p:cNvSpPr>
                <a:spLocks/>
              </p:cNvSpPr>
              <p:nvPr userDrawn="1"/>
            </p:nvSpPr>
            <p:spPr bwMode="auto">
              <a:xfrm>
                <a:off x="3963" y="41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4" name="Freeform 246">
                <a:extLst>
                  <a:ext uri="{FF2B5EF4-FFF2-40B4-BE49-F238E27FC236}">
                    <a16:creationId xmlns:a16="http://schemas.microsoft.com/office/drawing/2014/main" id="{9C981416-E23F-42BA-9A49-B52833E95802}"/>
                  </a:ext>
                </a:extLst>
              </p:cNvPr>
              <p:cNvSpPr>
                <a:spLocks/>
              </p:cNvSpPr>
              <p:nvPr userDrawn="1"/>
            </p:nvSpPr>
            <p:spPr bwMode="auto">
              <a:xfrm>
                <a:off x="3679" y="5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5" name="Freeform 247">
                <a:extLst>
                  <a:ext uri="{FF2B5EF4-FFF2-40B4-BE49-F238E27FC236}">
                    <a16:creationId xmlns:a16="http://schemas.microsoft.com/office/drawing/2014/main" id="{AFF94503-082C-4C01-A045-036F9D512D47}"/>
                  </a:ext>
                </a:extLst>
              </p:cNvPr>
              <p:cNvSpPr>
                <a:spLocks/>
              </p:cNvSpPr>
              <p:nvPr userDrawn="1"/>
            </p:nvSpPr>
            <p:spPr bwMode="auto">
              <a:xfrm>
                <a:off x="3699" y="5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6" name="Freeform 248">
                <a:extLst>
                  <a:ext uri="{FF2B5EF4-FFF2-40B4-BE49-F238E27FC236}">
                    <a16:creationId xmlns:a16="http://schemas.microsoft.com/office/drawing/2014/main" id="{21BD9A24-B76F-4D2D-AD88-3836F8706398}"/>
                  </a:ext>
                </a:extLst>
              </p:cNvPr>
              <p:cNvSpPr>
                <a:spLocks/>
              </p:cNvSpPr>
              <p:nvPr userDrawn="1"/>
            </p:nvSpPr>
            <p:spPr bwMode="auto">
              <a:xfrm>
                <a:off x="3729" y="60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7" name="Freeform 249">
                <a:extLst>
                  <a:ext uri="{FF2B5EF4-FFF2-40B4-BE49-F238E27FC236}">
                    <a16:creationId xmlns:a16="http://schemas.microsoft.com/office/drawing/2014/main" id="{4BB0F73C-04B8-495E-BBC8-25C368D9C0E1}"/>
                  </a:ext>
                </a:extLst>
              </p:cNvPr>
              <p:cNvSpPr>
                <a:spLocks/>
              </p:cNvSpPr>
              <p:nvPr userDrawn="1"/>
            </p:nvSpPr>
            <p:spPr bwMode="auto">
              <a:xfrm>
                <a:off x="4421" y="49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8" name="Freeform 250">
                <a:extLst>
                  <a:ext uri="{FF2B5EF4-FFF2-40B4-BE49-F238E27FC236}">
                    <a16:creationId xmlns:a16="http://schemas.microsoft.com/office/drawing/2014/main" id="{14F2F3E1-1AEF-4016-A22C-B80DB65D716A}"/>
                  </a:ext>
                </a:extLst>
              </p:cNvPr>
              <p:cNvSpPr>
                <a:spLocks/>
              </p:cNvSpPr>
              <p:nvPr userDrawn="1"/>
            </p:nvSpPr>
            <p:spPr bwMode="auto">
              <a:xfrm>
                <a:off x="4416" y="458"/>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9" name="Freeform 251">
                <a:extLst>
                  <a:ext uri="{FF2B5EF4-FFF2-40B4-BE49-F238E27FC236}">
                    <a16:creationId xmlns:a16="http://schemas.microsoft.com/office/drawing/2014/main" id="{5DD10DCC-2F65-4AC5-A773-B04F6A536340}"/>
                  </a:ext>
                </a:extLst>
              </p:cNvPr>
              <p:cNvSpPr>
                <a:spLocks/>
              </p:cNvSpPr>
              <p:nvPr userDrawn="1"/>
            </p:nvSpPr>
            <p:spPr bwMode="auto">
              <a:xfrm>
                <a:off x="4411" y="433"/>
                <a:ext cx="10" cy="15"/>
              </a:xfrm>
              <a:custGeom>
                <a:avLst/>
                <a:gdLst>
                  <a:gd name="T0" fmla="*/ 2 w 2"/>
                  <a:gd name="T1" fmla="*/ 0 h 3"/>
                  <a:gd name="T2" fmla="*/ 1 w 2"/>
                  <a:gd name="T3" fmla="*/ 3 h 3"/>
                  <a:gd name="T4" fmla="*/ 1 w 2"/>
                  <a:gd name="T5" fmla="*/ 3 h 3"/>
                  <a:gd name="T6" fmla="*/ 2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2" y="2"/>
                      <a:pt x="1" y="3"/>
                    </a:cubicBezTo>
                    <a:cubicBezTo>
                      <a:pt x="1" y="3"/>
                      <a:pt x="1" y="3"/>
                      <a:pt x="1" y="3"/>
                    </a:cubicBezTo>
                    <a:cubicBezTo>
                      <a:pt x="2" y="3"/>
                      <a:pt x="2" y="3"/>
                      <a:pt x="2" y="3"/>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0" name="Freeform 252">
                <a:extLst>
                  <a:ext uri="{FF2B5EF4-FFF2-40B4-BE49-F238E27FC236}">
                    <a16:creationId xmlns:a16="http://schemas.microsoft.com/office/drawing/2014/main" id="{3BEC94E5-874F-494A-8841-1CC1BC395C76}"/>
                  </a:ext>
                </a:extLst>
              </p:cNvPr>
              <p:cNvSpPr>
                <a:spLocks/>
              </p:cNvSpPr>
              <p:nvPr userDrawn="1"/>
            </p:nvSpPr>
            <p:spPr bwMode="auto">
              <a:xfrm>
                <a:off x="4431" y="413"/>
                <a:ext cx="5" cy="5"/>
              </a:xfrm>
              <a:custGeom>
                <a:avLst/>
                <a:gdLst>
                  <a:gd name="T0" fmla="*/ 1 w 1"/>
                  <a:gd name="T1" fmla="*/ 0 h 1"/>
                  <a:gd name="T2" fmla="*/ 1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0"/>
                      <a:pt x="1"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1" name="Freeform 253">
                <a:extLst>
                  <a:ext uri="{FF2B5EF4-FFF2-40B4-BE49-F238E27FC236}">
                    <a16:creationId xmlns:a16="http://schemas.microsoft.com/office/drawing/2014/main" id="{218F4A55-BF5D-44BD-AB80-E9C45E310720}"/>
                  </a:ext>
                </a:extLst>
              </p:cNvPr>
              <p:cNvSpPr>
                <a:spLocks/>
              </p:cNvSpPr>
              <p:nvPr userDrawn="1"/>
            </p:nvSpPr>
            <p:spPr bwMode="auto">
              <a:xfrm>
                <a:off x="4436" y="413"/>
                <a:ext cx="0" cy="10"/>
              </a:xfrm>
              <a:custGeom>
                <a:avLst/>
                <a:gdLst>
                  <a:gd name="T0" fmla="*/ 1 h 2"/>
                  <a:gd name="T1" fmla="*/ 1 h 2"/>
                </a:gdLst>
                <a:ahLst/>
                <a:cxnLst>
                  <a:cxn ang="0">
                    <a:pos x="0" y="T0"/>
                  </a:cxn>
                  <a:cxn ang="0">
                    <a:pos x="0" y="T1"/>
                  </a:cxn>
                </a:cxnLst>
                <a:rect l="0" t="0" r="r" b="b"/>
                <a:pathLst>
                  <a:path h="2">
                    <a:moveTo>
                      <a:pt x="0" y="1"/>
                    </a:move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2" name="Freeform 254">
                <a:extLst>
                  <a:ext uri="{FF2B5EF4-FFF2-40B4-BE49-F238E27FC236}">
                    <a16:creationId xmlns:a16="http://schemas.microsoft.com/office/drawing/2014/main" id="{730B11E0-7B40-4729-8F8B-23C477A50F5B}"/>
                  </a:ext>
                </a:extLst>
              </p:cNvPr>
              <p:cNvSpPr>
                <a:spLocks/>
              </p:cNvSpPr>
              <p:nvPr userDrawn="1"/>
            </p:nvSpPr>
            <p:spPr bwMode="auto">
              <a:xfrm>
                <a:off x="4431" y="398"/>
                <a:ext cx="5" cy="10"/>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1"/>
                      <a:pt x="1"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3" name="Freeform 255">
                <a:extLst>
                  <a:ext uri="{FF2B5EF4-FFF2-40B4-BE49-F238E27FC236}">
                    <a16:creationId xmlns:a16="http://schemas.microsoft.com/office/drawing/2014/main" id="{DC2590CC-8B29-4A86-9878-3EE520512595}"/>
                  </a:ext>
                </a:extLst>
              </p:cNvPr>
              <p:cNvSpPr>
                <a:spLocks/>
              </p:cNvSpPr>
              <p:nvPr userDrawn="1"/>
            </p:nvSpPr>
            <p:spPr bwMode="auto">
              <a:xfrm>
                <a:off x="4426" y="39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4" name="Freeform 256">
                <a:extLst>
                  <a:ext uri="{FF2B5EF4-FFF2-40B4-BE49-F238E27FC236}">
                    <a16:creationId xmlns:a16="http://schemas.microsoft.com/office/drawing/2014/main" id="{3DB9CBFA-BE8D-4DC9-8719-E324E7A4F048}"/>
                  </a:ext>
                </a:extLst>
              </p:cNvPr>
              <p:cNvSpPr>
                <a:spLocks/>
              </p:cNvSpPr>
              <p:nvPr userDrawn="1"/>
            </p:nvSpPr>
            <p:spPr bwMode="auto">
              <a:xfrm>
                <a:off x="4426" y="403"/>
                <a:ext cx="5" cy="5"/>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5" name="Freeform 257">
                <a:extLst>
                  <a:ext uri="{FF2B5EF4-FFF2-40B4-BE49-F238E27FC236}">
                    <a16:creationId xmlns:a16="http://schemas.microsoft.com/office/drawing/2014/main" id="{8534489D-AE77-4422-A26F-66B1268DCE74}"/>
                  </a:ext>
                </a:extLst>
              </p:cNvPr>
              <p:cNvSpPr>
                <a:spLocks/>
              </p:cNvSpPr>
              <p:nvPr userDrawn="1"/>
            </p:nvSpPr>
            <p:spPr bwMode="auto">
              <a:xfrm>
                <a:off x="4426" y="40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0" y="1"/>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6" name="Freeform 258">
                <a:extLst>
                  <a:ext uri="{FF2B5EF4-FFF2-40B4-BE49-F238E27FC236}">
                    <a16:creationId xmlns:a16="http://schemas.microsoft.com/office/drawing/2014/main" id="{536408E2-E78A-4EF0-9DE2-7E62D07123E8}"/>
                  </a:ext>
                </a:extLst>
              </p:cNvPr>
              <p:cNvSpPr>
                <a:spLocks/>
              </p:cNvSpPr>
              <p:nvPr userDrawn="1"/>
            </p:nvSpPr>
            <p:spPr bwMode="auto">
              <a:xfrm>
                <a:off x="4411" y="42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7" name="Freeform 259">
                <a:extLst>
                  <a:ext uri="{FF2B5EF4-FFF2-40B4-BE49-F238E27FC236}">
                    <a16:creationId xmlns:a16="http://schemas.microsoft.com/office/drawing/2014/main" id="{CB9FE5BC-91A6-40AA-A716-337684B31D96}"/>
                  </a:ext>
                </a:extLst>
              </p:cNvPr>
              <p:cNvSpPr>
                <a:spLocks/>
              </p:cNvSpPr>
              <p:nvPr userDrawn="1"/>
            </p:nvSpPr>
            <p:spPr bwMode="auto">
              <a:xfrm>
                <a:off x="4426" y="37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8" name="Freeform 260">
                <a:extLst>
                  <a:ext uri="{FF2B5EF4-FFF2-40B4-BE49-F238E27FC236}">
                    <a16:creationId xmlns:a16="http://schemas.microsoft.com/office/drawing/2014/main" id="{5E9F7C91-22E4-42D9-8EF5-627DEA64735F}"/>
                  </a:ext>
                </a:extLst>
              </p:cNvPr>
              <p:cNvSpPr>
                <a:spLocks/>
              </p:cNvSpPr>
              <p:nvPr userDrawn="1"/>
            </p:nvSpPr>
            <p:spPr bwMode="auto">
              <a:xfrm>
                <a:off x="4426" y="3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9" name="Freeform 261">
                <a:extLst>
                  <a:ext uri="{FF2B5EF4-FFF2-40B4-BE49-F238E27FC236}">
                    <a16:creationId xmlns:a16="http://schemas.microsoft.com/office/drawing/2014/main" id="{43C95C98-EA6C-481D-A859-F5FC096ABA33}"/>
                  </a:ext>
                </a:extLst>
              </p:cNvPr>
              <p:cNvSpPr>
                <a:spLocks/>
              </p:cNvSpPr>
              <p:nvPr userDrawn="1"/>
            </p:nvSpPr>
            <p:spPr bwMode="auto">
              <a:xfrm>
                <a:off x="4421" y="398"/>
                <a:ext cx="5" cy="10"/>
              </a:xfrm>
              <a:custGeom>
                <a:avLst/>
                <a:gdLst>
                  <a:gd name="T0" fmla="*/ 0 w 5"/>
                  <a:gd name="T1" fmla="*/ 0 h 10"/>
                  <a:gd name="T2" fmla="*/ 5 w 5"/>
                  <a:gd name="T3" fmla="*/ 10 h 10"/>
                  <a:gd name="T4" fmla="*/ 0 w 5"/>
                  <a:gd name="T5" fmla="*/ 0 h 10"/>
                  <a:gd name="T6" fmla="*/ 0 w 5"/>
                  <a:gd name="T7" fmla="*/ 0 h 10"/>
                </a:gdLst>
                <a:ahLst/>
                <a:cxnLst>
                  <a:cxn ang="0">
                    <a:pos x="T0" y="T1"/>
                  </a:cxn>
                  <a:cxn ang="0">
                    <a:pos x="T2" y="T3"/>
                  </a:cxn>
                  <a:cxn ang="0">
                    <a:pos x="T4" y="T5"/>
                  </a:cxn>
                  <a:cxn ang="0">
                    <a:pos x="T6" y="T7"/>
                  </a:cxn>
                </a:cxnLst>
                <a:rect l="0" t="0" r="r" b="b"/>
                <a:pathLst>
                  <a:path w="5" h="10">
                    <a:moveTo>
                      <a:pt x="0" y="0"/>
                    </a:moveTo>
                    <a:lnTo>
                      <a:pt x="5" y="1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0" name="Freeform 262">
                <a:extLst>
                  <a:ext uri="{FF2B5EF4-FFF2-40B4-BE49-F238E27FC236}">
                    <a16:creationId xmlns:a16="http://schemas.microsoft.com/office/drawing/2014/main" id="{2872F626-6F3D-4F17-B882-BE10E440DC61}"/>
                  </a:ext>
                </a:extLst>
              </p:cNvPr>
              <p:cNvSpPr>
                <a:spLocks/>
              </p:cNvSpPr>
              <p:nvPr userDrawn="1"/>
            </p:nvSpPr>
            <p:spPr bwMode="auto">
              <a:xfrm>
                <a:off x="4426" y="3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1" name="Freeform 263">
                <a:extLst>
                  <a:ext uri="{FF2B5EF4-FFF2-40B4-BE49-F238E27FC236}">
                    <a16:creationId xmlns:a16="http://schemas.microsoft.com/office/drawing/2014/main" id="{505F7461-DA4F-4004-9C9D-5B4986B7DDBE}"/>
                  </a:ext>
                </a:extLst>
              </p:cNvPr>
              <p:cNvSpPr>
                <a:spLocks/>
              </p:cNvSpPr>
              <p:nvPr userDrawn="1"/>
            </p:nvSpPr>
            <p:spPr bwMode="auto">
              <a:xfrm>
                <a:off x="4421" y="338"/>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2"/>
                      <a:pt x="1" y="1"/>
                      <a:pt x="2" y="1"/>
                    </a:cubicBezTo>
                    <a:cubicBezTo>
                      <a:pt x="2" y="1"/>
                      <a:pt x="1" y="0"/>
                      <a:pt x="0" y="0"/>
                    </a:cubicBezTo>
                    <a:cubicBezTo>
                      <a:pt x="1"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2" name="Freeform 264">
                <a:extLst>
                  <a:ext uri="{FF2B5EF4-FFF2-40B4-BE49-F238E27FC236}">
                    <a16:creationId xmlns:a16="http://schemas.microsoft.com/office/drawing/2014/main" id="{7AFD413E-7E3E-4041-95B0-FEAAB1E2FAEF}"/>
                  </a:ext>
                </a:extLst>
              </p:cNvPr>
              <p:cNvSpPr>
                <a:spLocks/>
              </p:cNvSpPr>
              <p:nvPr userDrawn="1"/>
            </p:nvSpPr>
            <p:spPr bwMode="auto">
              <a:xfrm>
                <a:off x="4421" y="3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3" name="Freeform 265">
                <a:extLst>
                  <a:ext uri="{FF2B5EF4-FFF2-40B4-BE49-F238E27FC236}">
                    <a16:creationId xmlns:a16="http://schemas.microsoft.com/office/drawing/2014/main" id="{8AC2178E-79B5-42C4-9420-315783925D6D}"/>
                  </a:ext>
                </a:extLst>
              </p:cNvPr>
              <p:cNvSpPr>
                <a:spLocks/>
              </p:cNvSpPr>
              <p:nvPr userDrawn="1"/>
            </p:nvSpPr>
            <p:spPr bwMode="auto">
              <a:xfrm>
                <a:off x="4421" y="36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4" name="Freeform 266">
                <a:extLst>
                  <a:ext uri="{FF2B5EF4-FFF2-40B4-BE49-F238E27FC236}">
                    <a16:creationId xmlns:a16="http://schemas.microsoft.com/office/drawing/2014/main" id="{3EEC8E66-8F38-47A4-9ABE-3515D72E2304}"/>
                  </a:ext>
                </a:extLst>
              </p:cNvPr>
              <p:cNvSpPr>
                <a:spLocks/>
              </p:cNvSpPr>
              <p:nvPr userDrawn="1"/>
            </p:nvSpPr>
            <p:spPr bwMode="auto">
              <a:xfrm>
                <a:off x="4421" y="3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5" name="Freeform 267">
                <a:extLst>
                  <a:ext uri="{FF2B5EF4-FFF2-40B4-BE49-F238E27FC236}">
                    <a16:creationId xmlns:a16="http://schemas.microsoft.com/office/drawing/2014/main" id="{135DE331-044C-4C69-B848-596DD2943ACD}"/>
                  </a:ext>
                </a:extLst>
              </p:cNvPr>
              <p:cNvSpPr>
                <a:spLocks/>
              </p:cNvSpPr>
              <p:nvPr userDrawn="1"/>
            </p:nvSpPr>
            <p:spPr bwMode="auto">
              <a:xfrm>
                <a:off x="4421" y="3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6" name="Freeform 268">
                <a:extLst>
                  <a:ext uri="{FF2B5EF4-FFF2-40B4-BE49-F238E27FC236}">
                    <a16:creationId xmlns:a16="http://schemas.microsoft.com/office/drawing/2014/main" id="{E693222C-F479-48CA-BCEE-21E53F0513D9}"/>
                  </a:ext>
                </a:extLst>
              </p:cNvPr>
              <p:cNvSpPr>
                <a:spLocks/>
              </p:cNvSpPr>
              <p:nvPr userDrawn="1"/>
            </p:nvSpPr>
            <p:spPr bwMode="auto">
              <a:xfrm>
                <a:off x="4411" y="378"/>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7" name="Freeform 269">
                <a:extLst>
                  <a:ext uri="{FF2B5EF4-FFF2-40B4-BE49-F238E27FC236}">
                    <a16:creationId xmlns:a16="http://schemas.microsoft.com/office/drawing/2014/main" id="{0D235EB3-7B44-4CBE-9327-F247DE224E78}"/>
                  </a:ext>
                </a:extLst>
              </p:cNvPr>
              <p:cNvSpPr>
                <a:spLocks/>
              </p:cNvSpPr>
              <p:nvPr userDrawn="1"/>
            </p:nvSpPr>
            <p:spPr bwMode="auto">
              <a:xfrm>
                <a:off x="4416" y="36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8" name="Rectangle 270">
                <a:extLst>
                  <a:ext uri="{FF2B5EF4-FFF2-40B4-BE49-F238E27FC236}">
                    <a16:creationId xmlns:a16="http://schemas.microsoft.com/office/drawing/2014/main" id="{9FF48FFF-4597-457E-8268-DF9F0DD0C378}"/>
                  </a:ext>
                </a:extLst>
              </p:cNvPr>
              <p:cNvSpPr>
                <a:spLocks noChangeArrowheads="1"/>
              </p:cNvSpPr>
              <p:nvPr userDrawn="1"/>
            </p:nvSpPr>
            <p:spPr bwMode="auto">
              <a:xfrm>
                <a:off x="4416"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9" name="Freeform 271">
                <a:extLst>
                  <a:ext uri="{FF2B5EF4-FFF2-40B4-BE49-F238E27FC236}">
                    <a16:creationId xmlns:a16="http://schemas.microsoft.com/office/drawing/2014/main" id="{F426A141-DB1B-415D-8EFD-FFDBB7FDADBC}"/>
                  </a:ext>
                </a:extLst>
              </p:cNvPr>
              <p:cNvSpPr>
                <a:spLocks/>
              </p:cNvSpPr>
              <p:nvPr userDrawn="1"/>
            </p:nvSpPr>
            <p:spPr bwMode="auto">
              <a:xfrm>
                <a:off x="4416" y="338"/>
                <a:ext cx="5" cy="10"/>
              </a:xfrm>
              <a:custGeom>
                <a:avLst/>
                <a:gdLst>
                  <a:gd name="T0" fmla="*/ 0 w 1"/>
                  <a:gd name="T1" fmla="*/ 1 h 2"/>
                  <a:gd name="T2" fmla="*/ 0 w 1"/>
                  <a:gd name="T3" fmla="*/ 0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0"/>
                      <a:pt x="0" y="0"/>
                    </a:cubicBezTo>
                    <a:cubicBezTo>
                      <a:pt x="0" y="0"/>
                      <a:pt x="0" y="1"/>
                      <a:pt x="0" y="1"/>
                    </a:cubicBezTo>
                    <a:cubicBezTo>
                      <a:pt x="0" y="2"/>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0" name="Freeform 272">
                <a:extLst>
                  <a:ext uri="{FF2B5EF4-FFF2-40B4-BE49-F238E27FC236}">
                    <a16:creationId xmlns:a16="http://schemas.microsoft.com/office/drawing/2014/main" id="{B62915A0-E08B-4928-A878-0DE4E1C86C63}"/>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1" name="Rectangle 273">
                <a:extLst>
                  <a:ext uri="{FF2B5EF4-FFF2-40B4-BE49-F238E27FC236}">
                    <a16:creationId xmlns:a16="http://schemas.microsoft.com/office/drawing/2014/main" id="{4C934D46-7310-4291-BAA4-94161E1A6C9F}"/>
                  </a:ext>
                </a:extLst>
              </p:cNvPr>
              <p:cNvSpPr>
                <a:spLocks noChangeArrowheads="1"/>
              </p:cNvSpPr>
              <p:nvPr userDrawn="1"/>
            </p:nvSpPr>
            <p:spPr bwMode="auto">
              <a:xfrm>
                <a:off x="4406" y="3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2" name="Freeform 274">
                <a:extLst>
                  <a:ext uri="{FF2B5EF4-FFF2-40B4-BE49-F238E27FC236}">
                    <a16:creationId xmlns:a16="http://schemas.microsoft.com/office/drawing/2014/main" id="{46686066-887B-44CF-9084-BC290598E667}"/>
                  </a:ext>
                </a:extLst>
              </p:cNvPr>
              <p:cNvSpPr>
                <a:spLocks/>
              </p:cNvSpPr>
              <p:nvPr userDrawn="1"/>
            </p:nvSpPr>
            <p:spPr bwMode="auto">
              <a:xfrm>
                <a:off x="4416" y="34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3" name="Freeform 275">
                <a:extLst>
                  <a:ext uri="{FF2B5EF4-FFF2-40B4-BE49-F238E27FC236}">
                    <a16:creationId xmlns:a16="http://schemas.microsoft.com/office/drawing/2014/main" id="{F8C5B278-AA3F-49DC-B729-0BE2D52FEE6D}"/>
                  </a:ext>
                </a:extLst>
              </p:cNvPr>
              <p:cNvSpPr>
                <a:spLocks/>
              </p:cNvSpPr>
              <p:nvPr userDrawn="1"/>
            </p:nvSpPr>
            <p:spPr bwMode="auto">
              <a:xfrm>
                <a:off x="4416" y="32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4" name="Freeform 276">
                <a:extLst>
                  <a:ext uri="{FF2B5EF4-FFF2-40B4-BE49-F238E27FC236}">
                    <a16:creationId xmlns:a16="http://schemas.microsoft.com/office/drawing/2014/main" id="{88E931FC-06BF-4A1E-9D37-C8B577C6642C}"/>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5" name="Freeform 277">
                <a:extLst>
                  <a:ext uri="{FF2B5EF4-FFF2-40B4-BE49-F238E27FC236}">
                    <a16:creationId xmlns:a16="http://schemas.microsoft.com/office/drawing/2014/main" id="{8C6FC786-C9F1-4FE4-B0DC-FBFE4A0FBA2E}"/>
                  </a:ext>
                </a:extLst>
              </p:cNvPr>
              <p:cNvSpPr>
                <a:spLocks/>
              </p:cNvSpPr>
              <p:nvPr userDrawn="1"/>
            </p:nvSpPr>
            <p:spPr bwMode="auto">
              <a:xfrm>
                <a:off x="4416" y="348"/>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0" y="0"/>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6" name="Freeform 278">
                <a:extLst>
                  <a:ext uri="{FF2B5EF4-FFF2-40B4-BE49-F238E27FC236}">
                    <a16:creationId xmlns:a16="http://schemas.microsoft.com/office/drawing/2014/main" id="{235F2AD5-F491-44A4-A505-57F13FE2BC0D}"/>
                  </a:ext>
                </a:extLst>
              </p:cNvPr>
              <p:cNvSpPr>
                <a:spLocks/>
              </p:cNvSpPr>
              <p:nvPr userDrawn="1"/>
            </p:nvSpPr>
            <p:spPr bwMode="auto">
              <a:xfrm>
                <a:off x="4376" y="308"/>
                <a:ext cx="30" cy="20"/>
              </a:xfrm>
              <a:custGeom>
                <a:avLst/>
                <a:gdLst>
                  <a:gd name="T0" fmla="*/ 0 w 6"/>
                  <a:gd name="T1" fmla="*/ 2 h 4"/>
                  <a:gd name="T2" fmla="*/ 2 w 6"/>
                  <a:gd name="T3" fmla="*/ 3 h 4"/>
                  <a:gd name="T4" fmla="*/ 6 w 6"/>
                  <a:gd name="T5" fmla="*/ 1 h 4"/>
                  <a:gd name="T6" fmla="*/ 4 w 6"/>
                  <a:gd name="T7" fmla="*/ 1 h 4"/>
                  <a:gd name="T8" fmla="*/ 3 w 6"/>
                  <a:gd name="T9" fmla="*/ 2 h 4"/>
                  <a:gd name="T10" fmla="*/ 3 w 6"/>
                  <a:gd name="T11" fmla="*/ 1 h 4"/>
                  <a:gd name="T12" fmla="*/ 0 w 6"/>
                  <a:gd name="T13" fmla="*/ 1 h 4"/>
                  <a:gd name="T14" fmla="*/ 1 w 6"/>
                  <a:gd name="T15" fmla="*/ 2 h 4"/>
                  <a:gd name="T16" fmla="*/ 0 w 6"/>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0" y="2"/>
                    </a:moveTo>
                    <a:cubicBezTo>
                      <a:pt x="1" y="2"/>
                      <a:pt x="2" y="2"/>
                      <a:pt x="2" y="3"/>
                    </a:cubicBezTo>
                    <a:cubicBezTo>
                      <a:pt x="3" y="4"/>
                      <a:pt x="5" y="2"/>
                      <a:pt x="6" y="1"/>
                    </a:cubicBezTo>
                    <a:cubicBezTo>
                      <a:pt x="5" y="1"/>
                      <a:pt x="5" y="1"/>
                      <a:pt x="4" y="1"/>
                    </a:cubicBezTo>
                    <a:cubicBezTo>
                      <a:pt x="4" y="1"/>
                      <a:pt x="4" y="3"/>
                      <a:pt x="3" y="2"/>
                    </a:cubicBezTo>
                    <a:cubicBezTo>
                      <a:pt x="2" y="1"/>
                      <a:pt x="3" y="1"/>
                      <a:pt x="3" y="1"/>
                    </a:cubicBezTo>
                    <a:cubicBezTo>
                      <a:pt x="3" y="2"/>
                      <a:pt x="1" y="0"/>
                      <a:pt x="0" y="1"/>
                    </a:cubicBezTo>
                    <a:cubicBezTo>
                      <a:pt x="1" y="2"/>
                      <a:pt x="1" y="2"/>
                      <a:pt x="1" y="2"/>
                    </a:cubicBezTo>
                    <a:cubicBezTo>
                      <a:pt x="1" y="2"/>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7" name="Freeform 279">
                <a:extLst>
                  <a:ext uri="{FF2B5EF4-FFF2-40B4-BE49-F238E27FC236}">
                    <a16:creationId xmlns:a16="http://schemas.microsoft.com/office/drawing/2014/main" id="{7EF0C4F6-C227-4526-95B9-A9799362F22E}"/>
                  </a:ext>
                </a:extLst>
              </p:cNvPr>
              <p:cNvSpPr>
                <a:spLocks/>
              </p:cNvSpPr>
              <p:nvPr userDrawn="1"/>
            </p:nvSpPr>
            <p:spPr bwMode="auto">
              <a:xfrm>
                <a:off x="4406" y="313"/>
                <a:ext cx="5" cy="10"/>
              </a:xfrm>
              <a:custGeom>
                <a:avLst/>
                <a:gdLst>
                  <a:gd name="T0" fmla="*/ 0 w 1"/>
                  <a:gd name="T1" fmla="*/ 2 h 2"/>
                  <a:gd name="T2" fmla="*/ 0 w 1"/>
                  <a:gd name="T3" fmla="*/ 2 h 2"/>
                  <a:gd name="T4" fmla="*/ 1 w 1"/>
                  <a:gd name="T5" fmla="*/ 0 h 2"/>
                  <a:gd name="T6" fmla="*/ 0 w 1"/>
                  <a:gd name="T7" fmla="*/ 0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0" y="2"/>
                      <a:pt x="1" y="1"/>
                      <a:pt x="1" y="0"/>
                    </a:cubicBezTo>
                    <a:cubicBezTo>
                      <a:pt x="0" y="0"/>
                      <a:pt x="0" y="0"/>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8" name="Freeform 280">
                <a:extLst>
                  <a:ext uri="{FF2B5EF4-FFF2-40B4-BE49-F238E27FC236}">
                    <a16:creationId xmlns:a16="http://schemas.microsoft.com/office/drawing/2014/main" id="{490CAFFF-D7F3-4ABB-8A49-3F79AC364B5F}"/>
                  </a:ext>
                </a:extLst>
              </p:cNvPr>
              <p:cNvSpPr>
                <a:spLocks/>
              </p:cNvSpPr>
              <p:nvPr userDrawn="1"/>
            </p:nvSpPr>
            <p:spPr bwMode="auto">
              <a:xfrm>
                <a:off x="4401" y="323"/>
                <a:ext cx="15" cy="15"/>
              </a:xfrm>
              <a:custGeom>
                <a:avLst/>
                <a:gdLst>
                  <a:gd name="T0" fmla="*/ 2 w 3"/>
                  <a:gd name="T1" fmla="*/ 2 h 3"/>
                  <a:gd name="T2" fmla="*/ 0 w 3"/>
                  <a:gd name="T3" fmla="*/ 2 h 3"/>
                  <a:gd name="T4" fmla="*/ 1 w 3"/>
                  <a:gd name="T5" fmla="*/ 3 h 3"/>
                  <a:gd name="T6" fmla="*/ 2 w 3"/>
                  <a:gd name="T7" fmla="*/ 2 h 3"/>
                  <a:gd name="T8" fmla="*/ 3 w 3"/>
                  <a:gd name="T9" fmla="*/ 3 h 3"/>
                  <a:gd name="T10" fmla="*/ 3 w 3"/>
                  <a:gd name="T11" fmla="*/ 2 h 3"/>
                  <a:gd name="T12" fmla="*/ 3 w 3"/>
                  <a:gd name="T13" fmla="*/ 2 h 3"/>
                  <a:gd name="T14" fmla="*/ 3 w 3"/>
                  <a:gd name="T15" fmla="*/ 2 h 3"/>
                  <a:gd name="T16" fmla="*/ 3 w 3"/>
                  <a:gd name="T17" fmla="*/ 2 h 3"/>
                  <a:gd name="T18" fmla="*/ 2 w 3"/>
                  <a:gd name="T19" fmla="*/ 2 h 3"/>
                  <a:gd name="T20" fmla="*/ 2 w 3"/>
                  <a:gd name="T21" fmla="*/ 2 h 3"/>
                  <a:gd name="T22" fmla="*/ 2 w 3"/>
                  <a:gd name="T23" fmla="*/ 2 h 3"/>
                  <a:gd name="T24" fmla="*/ 2 w 3"/>
                  <a:gd name="T25" fmla="*/ 2 h 3"/>
                  <a:gd name="T26" fmla="*/ 3 w 3"/>
                  <a:gd name="T27" fmla="*/ 2 h 3"/>
                  <a:gd name="T28" fmla="*/ 3 w 3"/>
                  <a:gd name="T29" fmla="*/ 2 h 3"/>
                  <a:gd name="T30" fmla="*/ 1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2"/>
                      <a:pt x="1" y="1"/>
                      <a:pt x="0" y="2"/>
                    </a:cubicBezTo>
                    <a:cubicBezTo>
                      <a:pt x="0" y="3"/>
                      <a:pt x="1" y="2"/>
                      <a:pt x="1" y="3"/>
                    </a:cubicBezTo>
                    <a:cubicBezTo>
                      <a:pt x="1" y="1"/>
                      <a:pt x="2" y="3"/>
                      <a:pt x="2" y="2"/>
                    </a:cubicBezTo>
                    <a:cubicBezTo>
                      <a:pt x="2" y="2"/>
                      <a:pt x="2" y="2"/>
                      <a:pt x="3" y="3"/>
                    </a:cubicBezTo>
                    <a:cubicBezTo>
                      <a:pt x="3" y="2"/>
                      <a:pt x="3" y="2"/>
                      <a:pt x="3" y="2"/>
                    </a:cubicBezTo>
                    <a:cubicBezTo>
                      <a:pt x="3" y="2"/>
                      <a:pt x="3" y="2"/>
                      <a:pt x="3" y="2"/>
                    </a:cubicBezTo>
                    <a:cubicBezTo>
                      <a:pt x="3" y="2"/>
                      <a:pt x="3" y="2"/>
                      <a:pt x="3" y="2"/>
                    </a:cubicBezTo>
                    <a:cubicBezTo>
                      <a:pt x="3" y="2"/>
                      <a:pt x="3" y="2"/>
                      <a:pt x="3" y="2"/>
                    </a:cubicBezTo>
                    <a:cubicBezTo>
                      <a:pt x="3" y="2"/>
                      <a:pt x="2" y="2"/>
                      <a:pt x="2" y="2"/>
                    </a:cubicBezTo>
                    <a:cubicBezTo>
                      <a:pt x="2" y="2"/>
                      <a:pt x="2" y="2"/>
                      <a:pt x="2" y="2"/>
                    </a:cubicBezTo>
                    <a:cubicBezTo>
                      <a:pt x="2" y="2"/>
                      <a:pt x="2" y="2"/>
                      <a:pt x="2" y="2"/>
                    </a:cubicBezTo>
                    <a:cubicBezTo>
                      <a:pt x="2" y="1"/>
                      <a:pt x="2" y="2"/>
                      <a:pt x="2" y="2"/>
                    </a:cubicBezTo>
                    <a:cubicBezTo>
                      <a:pt x="3" y="2"/>
                      <a:pt x="3" y="2"/>
                      <a:pt x="3" y="2"/>
                    </a:cubicBezTo>
                    <a:cubicBezTo>
                      <a:pt x="3" y="2"/>
                      <a:pt x="3" y="2"/>
                      <a:pt x="3" y="2"/>
                    </a:cubicBezTo>
                    <a:cubicBezTo>
                      <a:pt x="1" y="0"/>
                      <a:pt x="1" y="0"/>
                      <a:pt x="1" y="0"/>
                    </a:cubicBezTo>
                    <a:cubicBezTo>
                      <a:pt x="1"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9" name="Freeform 281">
                <a:extLst>
                  <a:ext uri="{FF2B5EF4-FFF2-40B4-BE49-F238E27FC236}">
                    <a16:creationId xmlns:a16="http://schemas.microsoft.com/office/drawing/2014/main" id="{223BAB24-34EB-43B5-88E5-CC68C1EA8403}"/>
                  </a:ext>
                </a:extLst>
              </p:cNvPr>
              <p:cNvSpPr>
                <a:spLocks/>
              </p:cNvSpPr>
              <p:nvPr userDrawn="1"/>
            </p:nvSpPr>
            <p:spPr bwMode="auto">
              <a:xfrm>
                <a:off x="4406"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0" name="Freeform 282">
                <a:extLst>
                  <a:ext uri="{FF2B5EF4-FFF2-40B4-BE49-F238E27FC236}">
                    <a16:creationId xmlns:a16="http://schemas.microsoft.com/office/drawing/2014/main" id="{615521EB-DC76-43E0-8ABD-A5B6D7FEDD7B}"/>
                  </a:ext>
                </a:extLst>
              </p:cNvPr>
              <p:cNvSpPr>
                <a:spLocks/>
              </p:cNvSpPr>
              <p:nvPr userDrawn="1"/>
            </p:nvSpPr>
            <p:spPr bwMode="auto">
              <a:xfrm>
                <a:off x="4406" y="373"/>
                <a:ext cx="10" cy="10"/>
              </a:xfrm>
              <a:custGeom>
                <a:avLst/>
                <a:gdLst>
                  <a:gd name="T0" fmla="*/ 0 w 2"/>
                  <a:gd name="T1" fmla="*/ 1 h 2"/>
                  <a:gd name="T2" fmla="*/ 0 w 2"/>
                  <a:gd name="T3" fmla="*/ 2 h 2"/>
                  <a:gd name="T4" fmla="*/ 0 w 2"/>
                  <a:gd name="T5" fmla="*/ 2 h 2"/>
                  <a:gd name="T6" fmla="*/ 1 w 2"/>
                  <a:gd name="T7" fmla="*/ 2 h 2"/>
                  <a:gd name="T8" fmla="*/ 1 w 2"/>
                  <a:gd name="T9" fmla="*/ 2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2"/>
                    </a:cubicBezTo>
                    <a:cubicBezTo>
                      <a:pt x="0" y="2"/>
                      <a:pt x="0" y="2"/>
                      <a:pt x="0" y="2"/>
                    </a:cubicBezTo>
                    <a:cubicBezTo>
                      <a:pt x="0" y="2"/>
                      <a:pt x="0" y="2"/>
                      <a:pt x="1" y="2"/>
                    </a:cubicBezTo>
                    <a:cubicBezTo>
                      <a:pt x="1" y="2"/>
                      <a:pt x="1" y="2"/>
                      <a:pt x="1" y="2"/>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1" name="Freeform 283">
                <a:extLst>
                  <a:ext uri="{FF2B5EF4-FFF2-40B4-BE49-F238E27FC236}">
                    <a16:creationId xmlns:a16="http://schemas.microsoft.com/office/drawing/2014/main" id="{E9DDE6E2-37EC-4173-BD3A-4D641C6ABC0C}"/>
                  </a:ext>
                </a:extLst>
              </p:cNvPr>
              <p:cNvSpPr>
                <a:spLocks/>
              </p:cNvSpPr>
              <p:nvPr userDrawn="1"/>
            </p:nvSpPr>
            <p:spPr bwMode="auto">
              <a:xfrm>
                <a:off x="4401" y="348"/>
                <a:ext cx="10" cy="10"/>
              </a:xfrm>
              <a:custGeom>
                <a:avLst/>
                <a:gdLst>
                  <a:gd name="T0" fmla="*/ 2 w 2"/>
                  <a:gd name="T1" fmla="*/ 2 h 2"/>
                  <a:gd name="T2" fmla="*/ 1 w 2"/>
                  <a:gd name="T3" fmla="*/ 0 h 2"/>
                  <a:gd name="T4" fmla="*/ 0 w 2"/>
                  <a:gd name="T5" fmla="*/ 1 h 2"/>
                  <a:gd name="T6" fmla="*/ 1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1" y="0"/>
                      <a:pt x="1" y="0"/>
                      <a:pt x="1" y="0"/>
                    </a:cubicBezTo>
                    <a:cubicBezTo>
                      <a:pt x="0" y="1"/>
                      <a:pt x="0" y="1"/>
                      <a:pt x="0" y="1"/>
                    </a:cubicBezTo>
                    <a:cubicBezTo>
                      <a:pt x="1" y="1"/>
                      <a:pt x="1" y="1"/>
                      <a:pt x="1"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2" name="Freeform 284">
                <a:extLst>
                  <a:ext uri="{FF2B5EF4-FFF2-40B4-BE49-F238E27FC236}">
                    <a16:creationId xmlns:a16="http://schemas.microsoft.com/office/drawing/2014/main" id="{E8CDB358-9C1E-4B22-8AB9-3FCC2220026B}"/>
                  </a:ext>
                </a:extLst>
              </p:cNvPr>
              <p:cNvSpPr>
                <a:spLocks/>
              </p:cNvSpPr>
              <p:nvPr userDrawn="1"/>
            </p:nvSpPr>
            <p:spPr bwMode="auto">
              <a:xfrm>
                <a:off x="4401" y="308"/>
                <a:ext cx="10" cy="5"/>
              </a:xfrm>
              <a:custGeom>
                <a:avLst/>
                <a:gdLst>
                  <a:gd name="T0" fmla="*/ 5 w 10"/>
                  <a:gd name="T1" fmla="*/ 5 h 5"/>
                  <a:gd name="T2" fmla="*/ 10 w 10"/>
                  <a:gd name="T3" fmla="*/ 0 h 5"/>
                  <a:gd name="T4" fmla="*/ 0 w 10"/>
                  <a:gd name="T5" fmla="*/ 0 h 5"/>
                  <a:gd name="T6" fmla="*/ 5 w 10"/>
                  <a:gd name="T7" fmla="*/ 5 h 5"/>
                </a:gdLst>
                <a:ahLst/>
                <a:cxnLst>
                  <a:cxn ang="0">
                    <a:pos x="T0" y="T1"/>
                  </a:cxn>
                  <a:cxn ang="0">
                    <a:pos x="T2" y="T3"/>
                  </a:cxn>
                  <a:cxn ang="0">
                    <a:pos x="T4" y="T5"/>
                  </a:cxn>
                  <a:cxn ang="0">
                    <a:pos x="T6" y="T7"/>
                  </a:cxn>
                </a:cxnLst>
                <a:rect l="0" t="0" r="r" b="b"/>
                <a:pathLst>
                  <a:path w="10" h="5">
                    <a:moveTo>
                      <a:pt x="5" y="5"/>
                    </a:moveTo>
                    <a:lnTo>
                      <a:pt x="10"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3" name="Freeform 285">
                <a:extLst>
                  <a:ext uri="{FF2B5EF4-FFF2-40B4-BE49-F238E27FC236}">
                    <a16:creationId xmlns:a16="http://schemas.microsoft.com/office/drawing/2014/main" id="{51915098-F98D-4C44-AF1B-DAD6A1C1E318}"/>
                  </a:ext>
                </a:extLst>
              </p:cNvPr>
              <p:cNvSpPr>
                <a:spLocks/>
              </p:cNvSpPr>
              <p:nvPr userDrawn="1"/>
            </p:nvSpPr>
            <p:spPr bwMode="auto">
              <a:xfrm>
                <a:off x="4401" y="298"/>
                <a:ext cx="5" cy="5"/>
              </a:xfrm>
              <a:custGeom>
                <a:avLst/>
                <a:gdLst>
                  <a:gd name="T0" fmla="*/ 0 w 5"/>
                  <a:gd name="T1" fmla="*/ 5 h 5"/>
                  <a:gd name="T2" fmla="*/ 5 w 5"/>
                  <a:gd name="T3" fmla="*/ 0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4" name="Freeform 286">
                <a:extLst>
                  <a:ext uri="{FF2B5EF4-FFF2-40B4-BE49-F238E27FC236}">
                    <a16:creationId xmlns:a16="http://schemas.microsoft.com/office/drawing/2014/main" id="{BB3F65FB-6302-4E58-A23A-CF44561E6439}"/>
                  </a:ext>
                </a:extLst>
              </p:cNvPr>
              <p:cNvSpPr>
                <a:spLocks/>
              </p:cNvSpPr>
              <p:nvPr userDrawn="1"/>
            </p:nvSpPr>
            <p:spPr bwMode="auto">
              <a:xfrm>
                <a:off x="4097"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5" name="Freeform 287">
                <a:extLst>
                  <a:ext uri="{FF2B5EF4-FFF2-40B4-BE49-F238E27FC236}">
                    <a16:creationId xmlns:a16="http://schemas.microsoft.com/office/drawing/2014/main" id="{F64C8E6B-7549-4F33-BCC3-BAD500A2C57E}"/>
                  </a:ext>
                </a:extLst>
              </p:cNvPr>
              <p:cNvSpPr>
                <a:spLocks/>
              </p:cNvSpPr>
              <p:nvPr userDrawn="1"/>
            </p:nvSpPr>
            <p:spPr bwMode="auto">
              <a:xfrm>
                <a:off x="4097" y="5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6" name="Freeform 288">
                <a:extLst>
                  <a:ext uri="{FF2B5EF4-FFF2-40B4-BE49-F238E27FC236}">
                    <a16:creationId xmlns:a16="http://schemas.microsoft.com/office/drawing/2014/main" id="{9D84AEC6-26A2-4034-BA8A-8E6456C670CF}"/>
                  </a:ext>
                </a:extLst>
              </p:cNvPr>
              <p:cNvSpPr>
                <a:spLocks/>
              </p:cNvSpPr>
              <p:nvPr userDrawn="1"/>
            </p:nvSpPr>
            <p:spPr bwMode="auto">
              <a:xfrm>
                <a:off x="4157" y="238"/>
                <a:ext cx="15" cy="5"/>
              </a:xfrm>
              <a:custGeom>
                <a:avLst/>
                <a:gdLst>
                  <a:gd name="T0" fmla="*/ 3 w 3"/>
                  <a:gd name="T1" fmla="*/ 0 h 1"/>
                  <a:gd name="T2" fmla="*/ 1 w 3"/>
                  <a:gd name="T3" fmla="*/ 0 h 1"/>
                  <a:gd name="T4" fmla="*/ 2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2" y="0"/>
                      <a:pt x="0" y="0"/>
                      <a:pt x="1" y="0"/>
                    </a:cubicBezTo>
                    <a:cubicBezTo>
                      <a:pt x="2" y="1"/>
                      <a:pt x="2" y="1"/>
                      <a:pt x="2" y="1"/>
                    </a:cubicBezTo>
                    <a:cubicBezTo>
                      <a:pt x="2"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7" name="Freeform 289">
                <a:extLst>
                  <a:ext uri="{FF2B5EF4-FFF2-40B4-BE49-F238E27FC236}">
                    <a16:creationId xmlns:a16="http://schemas.microsoft.com/office/drawing/2014/main" id="{AC94AAF8-C963-4012-A780-9307D0645E7F}"/>
                  </a:ext>
                </a:extLst>
              </p:cNvPr>
              <p:cNvSpPr>
                <a:spLocks/>
              </p:cNvSpPr>
              <p:nvPr userDrawn="1"/>
            </p:nvSpPr>
            <p:spPr bwMode="auto">
              <a:xfrm>
                <a:off x="4092" y="38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8" name="Freeform 290">
                <a:extLst>
                  <a:ext uri="{FF2B5EF4-FFF2-40B4-BE49-F238E27FC236}">
                    <a16:creationId xmlns:a16="http://schemas.microsoft.com/office/drawing/2014/main" id="{FEFF6D10-C031-4A58-8AAB-2C0F663B0C58}"/>
                  </a:ext>
                </a:extLst>
              </p:cNvPr>
              <p:cNvSpPr>
                <a:spLocks/>
              </p:cNvSpPr>
              <p:nvPr userDrawn="1"/>
            </p:nvSpPr>
            <p:spPr bwMode="auto">
              <a:xfrm>
                <a:off x="4102" y="3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9" name="Freeform 291">
                <a:extLst>
                  <a:ext uri="{FF2B5EF4-FFF2-40B4-BE49-F238E27FC236}">
                    <a16:creationId xmlns:a16="http://schemas.microsoft.com/office/drawing/2014/main" id="{B7A58DCC-0781-4BAD-9575-ACBB900A211D}"/>
                  </a:ext>
                </a:extLst>
              </p:cNvPr>
              <p:cNvSpPr>
                <a:spLocks/>
              </p:cNvSpPr>
              <p:nvPr userDrawn="1"/>
            </p:nvSpPr>
            <p:spPr bwMode="auto">
              <a:xfrm>
                <a:off x="4127" y="588"/>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0" name="Freeform 292">
                <a:extLst>
                  <a:ext uri="{FF2B5EF4-FFF2-40B4-BE49-F238E27FC236}">
                    <a16:creationId xmlns:a16="http://schemas.microsoft.com/office/drawing/2014/main" id="{03B7E681-E838-48BE-8072-EAAB20787730}"/>
                  </a:ext>
                </a:extLst>
              </p:cNvPr>
              <p:cNvSpPr>
                <a:spLocks/>
              </p:cNvSpPr>
              <p:nvPr userDrawn="1"/>
            </p:nvSpPr>
            <p:spPr bwMode="auto">
              <a:xfrm>
                <a:off x="4316" y="218"/>
                <a:ext cx="5"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1" name="Freeform 293">
                <a:extLst>
                  <a:ext uri="{FF2B5EF4-FFF2-40B4-BE49-F238E27FC236}">
                    <a16:creationId xmlns:a16="http://schemas.microsoft.com/office/drawing/2014/main" id="{DA5C5615-FDAB-4A5A-82C5-754111644AC5}"/>
                  </a:ext>
                </a:extLst>
              </p:cNvPr>
              <p:cNvSpPr>
                <a:spLocks/>
              </p:cNvSpPr>
              <p:nvPr userDrawn="1"/>
            </p:nvSpPr>
            <p:spPr bwMode="auto">
              <a:xfrm>
                <a:off x="4057" y="5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2" name="Freeform 294">
                <a:extLst>
                  <a:ext uri="{FF2B5EF4-FFF2-40B4-BE49-F238E27FC236}">
                    <a16:creationId xmlns:a16="http://schemas.microsoft.com/office/drawing/2014/main" id="{5B26C792-4B56-4A99-9B97-BFA4C09C0589}"/>
                  </a:ext>
                </a:extLst>
              </p:cNvPr>
              <p:cNvSpPr>
                <a:spLocks/>
              </p:cNvSpPr>
              <p:nvPr userDrawn="1"/>
            </p:nvSpPr>
            <p:spPr bwMode="auto">
              <a:xfrm>
                <a:off x="4306" y="213"/>
                <a:ext cx="10" cy="5"/>
              </a:xfrm>
              <a:custGeom>
                <a:avLst/>
                <a:gdLst>
                  <a:gd name="T0" fmla="*/ 0 w 2"/>
                  <a:gd name="T1" fmla="*/ 1 h 1"/>
                  <a:gd name="T2" fmla="*/ 0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3" name="Freeform 295">
                <a:extLst>
                  <a:ext uri="{FF2B5EF4-FFF2-40B4-BE49-F238E27FC236}">
                    <a16:creationId xmlns:a16="http://schemas.microsoft.com/office/drawing/2014/main" id="{907F6510-A240-457C-8C62-25A4541D8696}"/>
                  </a:ext>
                </a:extLst>
              </p:cNvPr>
              <p:cNvSpPr>
                <a:spLocks/>
              </p:cNvSpPr>
              <p:nvPr userDrawn="1"/>
            </p:nvSpPr>
            <p:spPr bwMode="auto">
              <a:xfrm>
                <a:off x="4336" y="5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4" name="Freeform 296">
                <a:extLst>
                  <a:ext uri="{FF2B5EF4-FFF2-40B4-BE49-F238E27FC236}">
                    <a16:creationId xmlns:a16="http://schemas.microsoft.com/office/drawing/2014/main" id="{26ADB692-E809-4DBB-9180-4CCDA4A2422F}"/>
                  </a:ext>
                </a:extLst>
              </p:cNvPr>
              <p:cNvSpPr>
                <a:spLocks/>
              </p:cNvSpPr>
              <p:nvPr userDrawn="1"/>
            </p:nvSpPr>
            <p:spPr bwMode="auto">
              <a:xfrm>
                <a:off x="4411" y="5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5" name="Freeform 297">
                <a:extLst>
                  <a:ext uri="{FF2B5EF4-FFF2-40B4-BE49-F238E27FC236}">
                    <a16:creationId xmlns:a16="http://schemas.microsoft.com/office/drawing/2014/main" id="{753CAD20-2D88-4C4C-9788-D41786A35203}"/>
                  </a:ext>
                </a:extLst>
              </p:cNvPr>
              <p:cNvSpPr>
                <a:spLocks/>
              </p:cNvSpPr>
              <p:nvPr userDrawn="1"/>
            </p:nvSpPr>
            <p:spPr bwMode="auto">
              <a:xfrm>
                <a:off x="4376" y="263"/>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6" name="Freeform 298">
                <a:extLst>
                  <a:ext uri="{FF2B5EF4-FFF2-40B4-BE49-F238E27FC236}">
                    <a16:creationId xmlns:a16="http://schemas.microsoft.com/office/drawing/2014/main" id="{F91390A2-A2EB-4955-811C-669835A50E3B}"/>
                  </a:ext>
                </a:extLst>
              </p:cNvPr>
              <p:cNvSpPr>
                <a:spLocks/>
              </p:cNvSpPr>
              <p:nvPr userDrawn="1"/>
            </p:nvSpPr>
            <p:spPr bwMode="auto">
              <a:xfrm>
                <a:off x="4371"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7" name="Freeform 299">
                <a:extLst>
                  <a:ext uri="{FF2B5EF4-FFF2-40B4-BE49-F238E27FC236}">
                    <a16:creationId xmlns:a16="http://schemas.microsoft.com/office/drawing/2014/main" id="{89D53EDD-E18D-45EA-8F77-228030FF2BF7}"/>
                  </a:ext>
                </a:extLst>
              </p:cNvPr>
              <p:cNvSpPr>
                <a:spLocks/>
              </p:cNvSpPr>
              <p:nvPr userDrawn="1"/>
            </p:nvSpPr>
            <p:spPr bwMode="auto">
              <a:xfrm>
                <a:off x="4276" y="23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8" name="Freeform 300">
                <a:extLst>
                  <a:ext uri="{FF2B5EF4-FFF2-40B4-BE49-F238E27FC236}">
                    <a16:creationId xmlns:a16="http://schemas.microsoft.com/office/drawing/2014/main" id="{B6D48A17-B56A-420B-A5A6-AE3E0BF60960}"/>
                  </a:ext>
                </a:extLst>
              </p:cNvPr>
              <p:cNvSpPr>
                <a:spLocks/>
              </p:cNvSpPr>
              <p:nvPr userDrawn="1"/>
            </p:nvSpPr>
            <p:spPr bwMode="auto">
              <a:xfrm>
                <a:off x="4376" y="26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9" name="Freeform 301">
                <a:extLst>
                  <a:ext uri="{FF2B5EF4-FFF2-40B4-BE49-F238E27FC236}">
                    <a16:creationId xmlns:a16="http://schemas.microsoft.com/office/drawing/2014/main" id="{56596F46-77D8-4089-AF8F-E89EB469F3DD}"/>
                  </a:ext>
                </a:extLst>
              </p:cNvPr>
              <p:cNvSpPr>
                <a:spLocks/>
              </p:cNvSpPr>
              <p:nvPr userDrawn="1"/>
            </p:nvSpPr>
            <p:spPr bwMode="auto">
              <a:xfrm>
                <a:off x="4381" y="2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0" name="Freeform 302">
                <a:extLst>
                  <a:ext uri="{FF2B5EF4-FFF2-40B4-BE49-F238E27FC236}">
                    <a16:creationId xmlns:a16="http://schemas.microsoft.com/office/drawing/2014/main" id="{EB1750DD-15A5-46B7-96B0-A98A6D53D2D0}"/>
                  </a:ext>
                </a:extLst>
              </p:cNvPr>
              <p:cNvSpPr>
                <a:spLocks/>
              </p:cNvSpPr>
              <p:nvPr userDrawn="1"/>
            </p:nvSpPr>
            <p:spPr bwMode="auto">
              <a:xfrm>
                <a:off x="4376" y="2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1" name="Freeform 303">
                <a:extLst>
                  <a:ext uri="{FF2B5EF4-FFF2-40B4-BE49-F238E27FC236}">
                    <a16:creationId xmlns:a16="http://schemas.microsoft.com/office/drawing/2014/main" id="{BEB16B4E-5FE6-4ABC-8ACF-E6BBF646CD7D}"/>
                  </a:ext>
                </a:extLst>
              </p:cNvPr>
              <p:cNvSpPr>
                <a:spLocks/>
              </p:cNvSpPr>
              <p:nvPr userDrawn="1"/>
            </p:nvSpPr>
            <p:spPr bwMode="auto">
              <a:xfrm>
                <a:off x="4222" y="66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2" name="Rectangle 304">
                <a:extLst>
                  <a:ext uri="{FF2B5EF4-FFF2-40B4-BE49-F238E27FC236}">
                    <a16:creationId xmlns:a16="http://schemas.microsoft.com/office/drawing/2014/main" id="{7699F5FA-FE39-47AF-B09E-53E77792C5C5}"/>
                  </a:ext>
                </a:extLst>
              </p:cNvPr>
              <p:cNvSpPr>
                <a:spLocks noChangeArrowheads="1"/>
              </p:cNvSpPr>
              <p:nvPr userDrawn="1"/>
            </p:nvSpPr>
            <p:spPr bwMode="auto">
              <a:xfrm>
                <a:off x="4157" y="3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3" name="Freeform 305">
                <a:extLst>
                  <a:ext uri="{FF2B5EF4-FFF2-40B4-BE49-F238E27FC236}">
                    <a16:creationId xmlns:a16="http://schemas.microsoft.com/office/drawing/2014/main" id="{2D43F44A-3D94-4345-BB0E-85EFEACF5844}"/>
                  </a:ext>
                </a:extLst>
              </p:cNvPr>
              <p:cNvSpPr>
                <a:spLocks/>
              </p:cNvSpPr>
              <p:nvPr userDrawn="1"/>
            </p:nvSpPr>
            <p:spPr bwMode="auto">
              <a:xfrm>
                <a:off x="4147" y="298"/>
                <a:ext cx="10" cy="15"/>
              </a:xfrm>
              <a:custGeom>
                <a:avLst/>
                <a:gdLst>
                  <a:gd name="T0" fmla="*/ 2 w 2"/>
                  <a:gd name="T1" fmla="*/ 3 h 3"/>
                  <a:gd name="T2" fmla="*/ 2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2" y="2"/>
                      <a:pt x="2" y="1"/>
                    </a:cubicBezTo>
                    <a:cubicBezTo>
                      <a:pt x="0" y="0"/>
                      <a:pt x="0" y="0"/>
                      <a:pt x="0" y="0"/>
                    </a:cubicBez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4" name="Freeform 306">
                <a:extLst>
                  <a:ext uri="{FF2B5EF4-FFF2-40B4-BE49-F238E27FC236}">
                    <a16:creationId xmlns:a16="http://schemas.microsoft.com/office/drawing/2014/main" id="{466A06B1-C861-48F4-A306-29C64EBE38AF}"/>
                  </a:ext>
                </a:extLst>
              </p:cNvPr>
              <p:cNvSpPr>
                <a:spLocks noEditPoints="1"/>
              </p:cNvSpPr>
              <p:nvPr userDrawn="1"/>
            </p:nvSpPr>
            <p:spPr bwMode="auto">
              <a:xfrm>
                <a:off x="4042" y="198"/>
                <a:ext cx="374" cy="505"/>
              </a:xfrm>
              <a:custGeom>
                <a:avLst/>
                <a:gdLst>
                  <a:gd name="T0" fmla="*/ 12 w 75"/>
                  <a:gd name="T1" fmla="*/ 68 h 101"/>
                  <a:gd name="T2" fmla="*/ 11 w 75"/>
                  <a:gd name="T3" fmla="*/ 62 h 101"/>
                  <a:gd name="T4" fmla="*/ 12 w 75"/>
                  <a:gd name="T5" fmla="*/ 59 h 101"/>
                  <a:gd name="T6" fmla="*/ 11 w 75"/>
                  <a:gd name="T7" fmla="*/ 54 h 101"/>
                  <a:gd name="T8" fmla="*/ 11 w 75"/>
                  <a:gd name="T9" fmla="*/ 48 h 101"/>
                  <a:gd name="T10" fmla="*/ 10 w 75"/>
                  <a:gd name="T11" fmla="*/ 38 h 101"/>
                  <a:gd name="T12" fmla="*/ 10 w 75"/>
                  <a:gd name="T13" fmla="*/ 38 h 101"/>
                  <a:gd name="T14" fmla="*/ 13 w 75"/>
                  <a:gd name="T15" fmla="*/ 38 h 101"/>
                  <a:gd name="T16" fmla="*/ 15 w 75"/>
                  <a:gd name="T17" fmla="*/ 32 h 101"/>
                  <a:gd name="T18" fmla="*/ 18 w 75"/>
                  <a:gd name="T19" fmla="*/ 27 h 101"/>
                  <a:gd name="T20" fmla="*/ 23 w 75"/>
                  <a:gd name="T21" fmla="*/ 21 h 101"/>
                  <a:gd name="T22" fmla="*/ 26 w 75"/>
                  <a:gd name="T23" fmla="*/ 17 h 101"/>
                  <a:gd name="T24" fmla="*/ 31 w 75"/>
                  <a:gd name="T25" fmla="*/ 14 h 101"/>
                  <a:gd name="T26" fmla="*/ 33 w 75"/>
                  <a:gd name="T27" fmla="*/ 15 h 101"/>
                  <a:gd name="T28" fmla="*/ 37 w 75"/>
                  <a:gd name="T29" fmla="*/ 11 h 101"/>
                  <a:gd name="T30" fmla="*/ 42 w 75"/>
                  <a:gd name="T31" fmla="*/ 10 h 101"/>
                  <a:gd name="T32" fmla="*/ 47 w 75"/>
                  <a:gd name="T33" fmla="*/ 8 h 101"/>
                  <a:gd name="T34" fmla="*/ 52 w 75"/>
                  <a:gd name="T35" fmla="*/ 10 h 101"/>
                  <a:gd name="T36" fmla="*/ 59 w 75"/>
                  <a:gd name="T37" fmla="*/ 12 h 101"/>
                  <a:gd name="T38" fmla="*/ 65 w 75"/>
                  <a:gd name="T39" fmla="*/ 15 h 101"/>
                  <a:gd name="T40" fmla="*/ 71 w 75"/>
                  <a:gd name="T41" fmla="*/ 20 h 101"/>
                  <a:gd name="T42" fmla="*/ 67 w 75"/>
                  <a:gd name="T43" fmla="*/ 14 h 101"/>
                  <a:gd name="T44" fmla="*/ 64 w 75"/>
                  <a:gd name="T45" fmla="*/ 13 h 101"/>
                  <a:gd name="T46" fmla="*/ 59 w 75"/>
                  <a:gd name="T47" fmla="*/ 7 h 101"/>
                  <a:gd name="T48" fmla="*/ 41 w 75"/>
                  <a:gd name="T49" fmla="*/ 1 h 101"/>
                  <a:gd name="T50" fmla="*/ 30 w 75"/>
                  <a:gd name="T51" fmla="*/ 6 h 101"/>
                  <a:gd name="T52" fmla="*/ 26 w 75"/>
                  <a:gd name="T53" fmla="*/ 8 h 101"/>
                  <a:gd name="T54" fmla="*/ 23 w 75"/>
                  <a:gd name="T55" fmla="*/ 11 h 101"/>
                  <a:gd name="T56" fmla="*/ 18 w 75"/>
                  <a:gd name="T57" fmla="*/ 16 h 101"/>
                  <a:gd name="T58" fmla="*/ 8 w 75"/>
                  <a:gd name="T59" fmla="*/ 30 h 101"/>
                  <a:gd name="T60" fmla="*/ 8 w 75"/>
                  <a:gd name="T61" fmla="*/ 38 h 101"/>
                  <a:gd name="T62" fmla="*/ 6 w 75"/>
                  <a:gd name="T63" fmla="*/ 46 h 101"/>
                  <a:gd name="T64" fmla="*/ 2 w 75"/>
                  <a:gd name="T65" fmla="*/ 55 h 101"/>
                  <a:gd name="T66" fmla="*/ 4 w 75"/>
                  <a:gd name="T67" fmla="*/ 65 h 101"/>
                  <a:gd name="T68" fmla="*/ 6 w 75"/>
                  <a:gd name="T69" fmla="*/ 76 h 101"/>
                  <a:gd name="T70" fmla="*/ 12 w 75"/>
                  <a:gd name="T71" fmla="*/ 88 h 101"/>
                  <a:gd name="T72" fmla="*/ 21 w 75"/>
                  <a:gd name="T73" fmla="*/ 93 h 101"/>
                  <a:gd name="T74" fmla="*/ 35 w 75"/>
                  <a:gd name="T75" fmla="*/ 100 h 101"/>
                  <a:gd name="T76" fmla="*/ 40 w 75"/>
                  <a:gd name="T77" fmla="*/ 100 h 101"/>
                  <a:gd name="T78" fmla="*/ 53 w 75"/>
                  <a:gd name="T79" fmla="*/ 93 h 101"/>
                  <a:gd name="T80" fmla="*/ 64 w 75"/>
                  <a:gd name="T81" fmla="*/ 84 h 101"/>
                  <a:gd name="T82" fmla="*/ 74 w 75"/>
                  <a:gd name="T83" fmla="*/ 66 h 101"/>
                  <a:gd name="T84" fmla="*/ 74 w 75"/>
                  <a:gd name="T85" fmla="*/ 61 h 101"/>
                  <a:gd name="T86" fmla="*/ 63 w 75"/>
                  <a:gd name="T87" fmla="*/ 72 h 101"/>
                  <a:gd name="T88" fmla="*/ 60 w 75"/>
                  <a:gd name="T89" fmla="*/ 77 h 101"/>
                  <a:gd name="T90" fmla="*/ 54 w 75"/>
                  <a:gd name="T91" fmla="*/ 85 h 101"/>
                  <a:gd name="T92" fmla="*/ 48 w 75"/>
                  <a:gd name="T93" fmla="*/ 91 h 101"/>
                  <a:gd name="T94" fmla="*/ 43 w 75"/>
                  <a:gd name="T95" fmla="*/ 94 h 101"/>
                  <a:gd name="T96" fmla="*/ 38 w 75"/>
                  <a:gd name="T97" fmla="*/ 93 h 101"/>
                  <a:gd name="T98" fmla="*/ 33 w 75"/>
                  <a:gd name="T99" fmla="*/ 93 h 101"/>
                  <a:gd name="T100" fmla="*/ 29 w 75"/>
                  <a:gd name="T101" fmla="*/ 90 h 101"/>
                  <a:gd name="T102" fmla="*/ 23 w 75"/>
                  <a:gd name="T103" fmla="*/ 89 h 101"/>
                  <a:gd name="T104" fmla="*/ 20 w 75"/>
                  <a:gd name="T105" fmla="*/ 86 h 101"/>
                  <a:gd name="T106" fmla="*/ 20 w 75"/>
                  <a:gd name="T107" fmla="*/ 84 h 101"/>
                  <a:gd name="T108" fmla="*/ 16 w 75"/>
                  <a:gd name="T109" fmla="*/ 79 h 101"/>
                  <a:gd name="T110" fmla="*/ 13 w 75"/>
                  <a:gd name="T111" fmla="*/ 72 h 101"/>
                  <a:gd name="T112" fmla="*/ 12 w 75"/>
                  <a:gd name="T113" fmla="*/ 36 h 101"/>
                  <a:gd name="T114" fmla="*/ 64 w 75"/>
                  <a:gd name="T115"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01">
                    <a:moveTo>
                      <a:pt x="13" y="72"/>
                    </a:moveTo>
                    <a:cubicBezTo>
                      <a:pt x="14" y="71"/>
                      <a:pt x="14" y="71"/>
                      <a:pt x="14" y="71"/>
                    </a:cubicBezTo>
                    <a:cubicBezTo>
                      <a:pt x="15" y="71"/>
                      <a:pt x="15" y="72"/>
                      <a:pt x="16" y="71"/>
                    </a:cubicBezTo>
                    <a:cubicBezTo>
                      <a:pt x="13" y="72"/>
                      <a:pt x="14" y="68"/>
                      <a:pt x="12" y="68"/>
                    </a:cubicBezTo>
                    <a:cubicBezTo>
                      <a:pt x="12" y="68"/>
                      <a:pt x="12" y="68"/>
                      <a:pt x="12" y="68"/>
                    </a:cubicBezTo>
                    <a:cubicBezTo>
                      <a:pt x="12" y="68"/>
                      <a:pt x="12" y="68"/>
                      <a:pt x="12" y="68"/>
                    </a:cubicBezTo>
                    <a:cubicBezTo>
                      <a:pt x="13" y="66"/>
                      <a:pt x="10" y="67"/>
                      <a:pt x="11" y="66"/>
                    </a:cubicBezTo>
                    <a:cubicBezTo>
                      <a:pt x="11" y="65"/>
                      <a:pt x="11" y="65"/>
                      <a:pt x="11" y="65"/>
                    </a:cubicBezTo>
                    <a:cubicBezTo>
                      <a:pt x="11" y="64"/>
                      <a:pt x="11" y="64"/>
                      <a:pt x="11" y="64"/>
                    </a:cubicBezTo>
                    <a:cubicBezTo>
                      <a:pt x="11" y="64"/>
                      <a:pt x="11" y="64"/>
                      <a:pt x="11" y="64"/>
                    </a:cubicBezTo>
                    <a:cubicBezTo>
                      <a:pt x="11" y="62"/>
                      <a:pt x="11" y="62"/>
                      <a:pt x="11" y="62"/>
                    </a:cubicBezTo>
                    <a:cubicBezTo>
                      <a:pt x="11" y="62"/>
                      <a:pt x="11" y="62"/>
                      <a:pt x="11" y="62"/>
                    </a:cubicBezTo>
                    <a:cubicBezTo>
                      <a:pt x="10" y="62"/>
                      <a:pt x="10" y="61"/>
                      <a:pt x="9" y="61"/>
                    </a:cubicBezTo>
                    <a:cubicBezTo>
                      <a:pt x="10" y="61"/>
                      <a:pt x="10" y="61"/>
                      <a:pt x="10" y="61"/>
                    </a:cubicBezTo>
                    <a:cubicBezTo>
                      <a:pt x="9" y="60"/>
                      <a:pt x="9" y="60"/>
                      <a:pt x="9" y="60"/>
                    </a:cubicBezTo>
                    <a:cubicBezTo>
                      <a:pt x="10" y="60"/>
                      <a:pt x="11" y="61"/>
                      <a:pt x="10" y="61"/>
                    </a:cubicBezTo>
                    <a:cubicBezTo>
                      <a:pt x="13" y="60"/>
                      <a:pt x="10" y="60"/>
                      <a:pt x="11" y="58"/>
                    </a:cubicBezTo>
                    <a:cubicBezTo>
                      <a:pt x="12" y="59"/>
                      <a:pt x="12" y="59"/>
                      <a:pt x="12" y="59"/>
                    </a:cubicBezTo>
                    <a:cubicBezTo>
                      <a:pt x="13" y="59"/>
                      <a:pt x="12" y="58"/>
                      <a:pt x="13" y="57"/>
                    </a:cubicBezTo>
                    <a:cubicBezTo>
                      <a:pt x="13" y="57"/>
                      <a:pt x="11" y="59"/>
                      <a:pt x="10" y="58"/>
                    </a:cubicBezTo>
                    <a:cubicBezTo>
                      <a:pt x="11" y="58"/>
                      <a:pt x="11" y="57"/>
                      <a:pt x="10" y="57"/>
                    </a:cubicBezTo>
                    <a:cubicBezTo>
                      <a:pt x="11" y="57"/>
                      <a:pt x="11" y="56"/>
                      <a:pt x="11" y="55"/>
                    </a:cubicBezTo>
                    <a:cubicBezTo>
                      <a:pt x="12" y="55"/>
                      <a:pt x="12" y="55"/>
                      <a:pt x="12" y="55"/>
                    </a:cubicBezTo>
                    <a:cubicBezTo>
                      <a:pt x="12" y="55"/>
                      <a:pt x="11" y="55"/>
                      <a:pt x="11" y="54"/>
                    </a:cubicBezTo>
                    <a:cubicBezTo>
                      <a:pt x="11" y="53"/>
                      <a:pt x="12" y="53"/>
                      <a:pt x="13" y="53"/>
                    </a:cubicBezTo>
                    <a:cubicBezTo>
                      <a:pt x="13" y="52"/>
                      <a:pt x="11" y="54"/>
                      <a:pt x="11" y="52"/>
                    </a:cubicBezTo>
                    <a:cubicBezTo>
                      <a:pt x="11" y="51"/>
                      <a:pt x="11" y="50"/>
                      <a:pt x="11" y="49"/>
                    </a:cubicBezTo>
                    <a:cubicBezTo>
                      <a:pt x="11" y="48"/>
                      <a:pt x="11" y="49"/>
                      <a:pt x="12" y="49"/>
                    </a:cubicBezTo>
                    <a:cubicBezTo>
                      <a:pt x="11" y="48"/>
                      <a:pt x="11" y="48"/>
                      <a:pt x="11" y="48"/>
                    </a:cubicBezTo>
                    <a:cubicBezTo>
                      <a:pt x="11" y="48"/>
                      <a:pt x="11" y="48"/>
                      <a:pt x="11" y="48"/>
                    </a:cubicBezTo>
                    <a:cubicBezTo>
                      <a:pt x="11" y="47"/>
                      <a:pt x="10" y="48"/>
                      <a:pt x="10" y="47"/>
                    </a:cubicBezTo>
                    <a:cubicBezTo>
                      <a:pt x="9" y="46"/>
                      <a:pt x="12" y="45"/>
                      <a:pt x="11" y="43"/>
                    </a:cubicBezTo>
                    <a:cubicBezTo>
                      <a:pt x="12" y="43"/>
                      <a:pt x="12" y="44"/>
                      <a:pt x="12" y="44"/>
                    </a:cubicBezTo>
                    <a:cubicBezTo>
                      <a:pt x="12" y="42"/>
                      <a:pt x="12" y="42"/>
                      <a:pt x="11" y="41"/>
                    </a:cubicBezTo>
                    <a:cubicBezTo>
                      <a:pt x="12" y="40"/>
                      <a:pt x="12" y="40"/>
                      <a:pt x="12" y="40"/>
                    </a:cubicBezTo>
                    <a:cubicBezTo>
                      <a:pt x="11" y="40"/>
                      <a:pt x="10" y="39"/>
                      <a:pt x="10" y="38"/>
                    </a:cubicBezTo>
                    <a:cubicBezTo>
                      <a:pt x="9" y="38"/>
                      <a:pt x="9" y="38"/>
                      <a:pt x="9" y="38"/>
                    </a:cubicBezTo>
                    <a:cubicBezTo>
                      <a:pt x="9" y="36"/>
                      <a:pt x="9" y="36"/>
                      <a:pt x="9" y="36"/>
                    </a:cubicBezTo>
                    <a:cubicBezTo>
                      <a:pt x="9" y="36"/>
                      <a:pt x="9" y="36"/>
                      <a:pt x="10" y="37"/>
                    </a:cubicBezTo>
                    <a:cubicBezTo>
                      <a:pt x="9" y="37"/>
                      <a:pt x="9" y="37"/>
                      <a:pt x="9" y="36"/>
                    </a:cubicBezTo>
                    <a:cubicBezTo>
                      <a:pt x="10" y="36"/>
                      <a:pt x="10" y="37"/>
                      <a:pt x="11" y="37"/>
                    </a:cubicBezTo>
                    <a:cubicBezTo>
                      <a:pt x="11" y="37"/>
                      <a:pt x="10" y="37"/>
                      <a:pt x="10" y="38"/>
                    </a:cubicBezTo>
                    <a:cubicBezTo>
                      <a:pt x="11" y="38"/>
                      <a:pt x="11" y="39"/>
                      <a:pt x="12" y="39"/>
                    </a:cubicBezTo>
                    <a:cubicBezTo>
                      <a:pt x="12" y="39"/>
                      <a:pt x="12" y="38"/>
                      <a:pt x="12" y="38"/>
                    </a:cubicBezTo>
                    <a:cubicBezTo>
                      <a:pt x="12" y="38"/>
                      <a:pt x="12" y="39"/>
                      <a:pt x="12" y="39"/>
                    </a:cubicBezTo>
                    <a:cubicBezTo>
                      <a:pt x="12" y="39"/>
                      <a:pt x="12" y="38"/>
                      <a:pt x="12" y="38"/>
                    </a:cubicBezTo>
                    <a:cubicBezTo>
                      <a:pt x="13" y="38"/>
                      <a:pt x="13" y="38"/>
                      <a:pt x="13" y="38"/>
                    </a:cubicBezTo>
                    <a:cubicBezTo>
                      <a:pt x="13" y="38"/>
                      <a:pt x="13" y="38"/>
                      <a:pt x="13" y="38"/>
                    </a:cubicBezTo>
                    <a:cubicBezTo>
                      <a:pt x="13" y="38"/>
                      <a:pt x="14" y="36"/>
                      <a:pt x="14" y="36"/>
                    </a:cubicBezTo>
                    <a:cubicBezTo>
                      <a:pt x="14" y="34"/>
                      <a:pt x="12" y="32"/>
                      <a:pt x="13" y="30"/>
                    </a:cubicBezTo>
                    <a:cubicBezTo>
                      <a:pt x="14" y="31"/>
                      <a:pt x="14" y="31"/>
                      <a:pt x="15" y="31"/>
                    </a:cubicBezTo>
                    <a:cubicBezTo>
                      <a:pt x="14" y="31"/>
                      <a:pt x="15" y="33"/>
                      <a:pt x="14" y="34"/>
                    </a:cubicBezTo>
                    <a:cubicBezTo>
                      <a:pt x="15" y="34"/>
                      <a:pt x="15" y="34"/>
                      <a:pt x="15" y="34"/>
                    </a:cubicBezTo>
                    <a:cubicBezTo>
                      <a:pt x="15" y="34"/>
                      <a:pt x="15" y="32"/>
                      <a:pt x="15" y="32"/>
                    </a:cubicBezTo>
                    <a:cubicBezTo>
                      <a:pt x="16" y="32"/>
                      <a:pt x="16" y="32"/>
                      <a:pt x="17" y="32"/>
                    </a:cubicBezTo>
                    <a:cubicBezTo>
                      <a:pt x="15" y="31"/>
                      <a:pt x="16" y="30"/>
                      <a:pt x="16" y="29"/>
                    </a:cubicBezTo>
                    <a:cubicBezTo>
                      <a:pt x="17" y="29"/>
                      <a:pt x="17" y="29"/>
                      <a:pt x="17" y="30"/>
                    </a:cubicBezTo>
                    <a:cubicBezTo>
                      <a:pt x="18" y="30"/>
                      <a:pt x="15" y="28"/>
                      <a:pt x="17" y="27"/>
                    </a:cubicBezTo>
                    <a:cubicBezTo>
                      <a:pt x="17" y="28"/>
                      <a:pt x="17" y="28"/>
                      <a:pt x="17" y="28"/>
                    </a:cubicBezTo>
                    <a:cubicBezTo>
                      <a:pt x="17" y="27"/>
                      <a:pt x="18" y="26"/>
                      <a:pt x="18" y="27"/>
                    </a:cubicBezTo>
                    <a:cubicBezTo>
                      <a:pt x="18" y="27"/>
                      <a:pt x="18" y="27"/>
                      <a:pt x="18" y="27"/>
                    </a:cubicBezTo>
                    <a:cubicBezTo>
                      <a:pt x="19" y="26"/>
                      <a:pt x="21" y="23"/>
                      <a:pt x="20" y="22"/>
                    </a:cubicBezTo>
                    <a:cubicBezTo>
                      <a:pt x="20" y="22"/>
                      <a:pt x="21" y="23"/>
                      <a:pt x="22" y="23"/>
                    </a:cubicBezTo>
                    <a:cubicBezTo>
                      <a:pt x="22" y="23"/>
                      <a:pt x="21" y="22"/>
                      <a:pt x="21" y="20"/>
                    </a:cubicBezTo>
                    <a:cubicBezTo>
                      <a:pt x="20" y="19"/>
                      <a:pt x="20" y="17"/>
                      <a:pt x="20" y="17"/>
                    </a:cubicBezTo>
                    <a:cubicBezTo>
                      <a:pt x="20" y="18"/>
                      <a:pt x="23" y="20"/>
                      <a:pt x="23" y="21"/>
                    </a:cubicBezTo>
                    <a:cubicBezTo>
                      <a:pt x="23" y="21"/>
                      <a:pt x="24" y="21"/>
                      <a:pt x="24" y="20"/>
                    </a:cubicBezTo>
                    <a:cubicBezTo>
                      <a:pt x="24" y="20"/>
                      <a:pt x="22" y="19"/>
                      <a:pt x="23" y="19"/>
                    </a:cubicBezTo>
                    <a:cubicBezTo>
                      <a:pt x="24" y="19"/>
                      <a:pt x="24" y="19"/>
                      <a:pt x="25" y="19"/>
                    </a:cubicBezTo>
                    <a:cubicBezTo>
                      <a:pt x="25" y="19"/>
                      <a:pt x="24" y="17"/>
                      <a:pt x="24" y="17"/>
                    </a:cubicBezTo>
                    <a:cubicBezTo>
                      <a:pt x="24" y="17"/>
                      <a:pt x="26" y="18"/>
                      <a:pt x="26" y="19"/>
                    </a:cubicBezTo>
                    <a:cubicBezTo>
                      <a:pt x="26" y="19"/>
                      <a:pt x="26" y="18"/>
                      <a:pt x="26" y="17"/>
                    </a:cubicBezTo>
                    <a:cubicBezTo>
                      <a:pt x="26" y="17"/>
                      <a:pt x="26" y="16"/>
                      <a:pt x="26" y="16"/>
                    </a:cubicBezTo>
                    <a:cubicBezTo>
                      <a:pt x="25" y="17"/>
                      <a:pt x="27" y="17"/>
                      <a:pt x="27" y="18"/>
                    </a:cubicBezTo>
                    <a:cubicBezTo>
                      <a:pt x="27" y="17"/>
                      <a:pt x="28" y="17"/>
                      <a:pt x="29" y="16"/>
                    </a:cubicBezTo>
                    <a:cubicBezTo>
                      <a:pt x="28" y="16"/>
                      <a:pt x="28" y="16"/>
                      <a:pt x="28" y="16"/>
                    </a:cubicBezTo>
                    <a:cubicBezTo>
                      <a:pt x="29" y="16"/>
                      <a:pt x="27" y="13"/>
                      <a:pt x="29" y="12"/>
                    </a:cubicBezTo>
                    <a:cubicBezTo>
                      <a:pt x="29" y="13"/>
                      <a:pt x="30" y="15"/>
                      <a:pt x="31" y="14"/>
                    </a:cubicBezTo>
                    <a:cubicBezTo>
                      <a:pt x="31" y="13"/>
                      <a:pt x="30" y="9"/>
                      <a:pt x="31" y="7"/>
                    </a:cubicBezTo>
                    <a:cubicBezTo>
                      <a:pt x="32" y="8"/>
                      <a:pt x="32" y="8"/>
                      <a:pt x="32" y="8"/>
                    </a:cubicBezTo>
                    <a:cubicBezTo>
                      <a:pt x="33" y="7"/>
                      <a:pt x="33" y="7"/>
                      <a:pt x="33" y="7"/>
                    </a:cubicBezTo>
                    <a:cubicBezTo>
                      <a:pt x="33" y="8"/>
                      <a:pt x="32" y="12"/>
                      <a:pt x="32" y="14"/>
                    </a:cubicBezTo>
                    <a:cubicBezTo>
                      <a:pt x="33" y="14"/>
                      <a:pt x="32" y="15"/>
                      <a:pt x="33" y="14"/>
                    </a:cubicBezTo>
                    <a:cubicBezTo>
                      <a:pt x="34" y="15"/>
                      <a:pt x="33" y="15"/>
                      <a:pt x="33" y="15"/>
                    </a:cubicBezTo>
                    <a:cubicBezTo>
                      <a:pt x="33" y="15"/>
                      <a:pt x="35" y="15"/>
                      <a:pt x="35" y="15"/>
                    </a:cubicBezTo>
                    <a:cubicBezTo>
                      <a:pt x="34" y="14"/>
                      <a:pt x="36" y="13"/>
                      <a:pt x="36" y="12"/>
                    </a:cubicBezTo>
                    <a:cubicBezTo>
                      <a:pt x="36" y="12"/>
                      <a:pt x="34" y="14"/>
                      <a:pt x="34" y="14"/>
                    </a:cubicBezTo>
                    <a:cubicBezTo>
                      <a:pt x="33" y="13"/>
                      <a:pt x="34" y="10"/>
                      <a:pt x="35" y="10"/>
                    </a:cubicBezTo>
                    <a:cubicBezTo>
                      <a:pt x="36" y="10"/>
                      <a:pt x="36" y="12"/>
                      <a:pt x="36" y="13"/>
                    </a:cubicBezTo>
                    <a:cubicBezTo>
                      <a:pt x="36" y="12"/>
                      <a:pt x="37" y="11"/>
                      <a:pt x="37" y="11"/>
                    </a:cubicBezTo>
                    <a:cubicBezTo>
                      <a:pt x="37" y="12"/>
                      <a:pt x="37" y="12"/>
                      <a:pt x="37" y="12"/>
                    </a:cubicBezTo>
                    <a:cubicBezTo>
                      <a:pt x="38" y="13"/>
                      <a:pt x="38" y="10"/>
                      <a:pt x="39" y="11"/>
                    </a:cubicBezTo>
                    <a:cubicBezTo>
                      <a:pt x="40" y="11"/>
                      <a:pt x="41" y="13"/>
                      <a:pt x="40" y="12"/>
                    </a:cubicBezTo>
                    <a:cubicBezTo>
                      <a:pt x="40" y="11"/>
                      <a:pt x="39" y="6"/>
                      <a:pt x="39" y="5"/>
                    </a:cubicBezTo>
                    <a:cubicBezTo>
                      <a:pt x="39" y="5"/>
                      <a:pt x="41" y="6"/>
                      <a:pt x="42" y="7"/>
                    </a:cubicBezTo>
                    <a:cubicBezTo>
                      <a:pt x="43" y="8"/>
                      <a:pt x="41" y="10"/>
                      <a:pt x="42" y="10"/>
                    </a:cubicBezTo>
                    <a:cubicBezTo>
                      <a:pt x="42" y="10"/>
                      <a:pt x="42" y="10"/>
                      <a:pt x="42" y="10"/>
                    </a:cubicBezTo>
                    <a:cubicBezTo>
                      <a:pt x="43" y="10"/>
                      <a:pt x="42" y="11"/>
                      <a:pt x="43" y="10"/>
                    </a:cubicBezTo>
                    <a:cubicBezTo>
                      <a:pt x="43" y="9"/>
                      <a:pt x="45" y="11"/>
                      <a:pt x="43" y="9"/>
                    </a:cubicBezTo>
                    <a:cubicBezTo>
                      <a:pt x="44" y="9"/>
                      <a:pt x="44" y="10"/>
                      <a:pt x="45" y="10"/>
                    </a:cubicBezTo>
                    <a:cubicBezTo>
                      <a:pt x="45" y="9"/>
                      <a:pt x="46" y="7"/>
                      <a:pt x="47" y="7"/>
                    </a:cubicBezTo>
                    <a:cubicBezTo>
                      <a:pt x="47" y="7"/>
                      <a:pt x="47" y="7"/>
                      <a:pt x="47" y="8"/>
                    </a:cubicBezTo>
                    <a:cubicBezTo>
                      <a:pt x="49" y="8"/>
                      <a:pt x="50" y="9"/>
                      <a:pt x="52" y="9"/>
                    </a:cubicBezTo>
                    <a:cubicBezTo>
                      <a:pt x="52" y="10"/>
                      <a:pt x="52" y="10"/>
                      <a:pt x="52" y="11"/>
                    </a:cubicBezTo>
                    <a:cubicBezTo>
                      <a:pt x="52" y="11"/>
                      <a:pt x="53" y="10"/>
                      <a:pt x="53" y="10"/>
                    </a:cubicBezTo>
                    <a:cubicBezTo>
                      <a:pt x="53" y="12"/>
                      <a:pt x="52" y="10"/>
                      <a:pt x="52" y="12"/>
                    </a:cubicBezTo>
                    <a:cubicBezTo>
                      <a:pt x="52" y="11"/>
                      <a:pt x="54" y="11"/>
                      <a:pt x="55" y="11"/>
                    </a:cubicBezTo>
                    <a:cubicBezTo>
                      <a:pt x="55" y="10"/>
                      <a:pt x="53" y="10"/>
                      <a:pt x="52" y="10"/>
                    </a:cubicBezTo>
                    <a:cubicBezTo>
                      <a:pt x="53" y="9"/>
                      <a:pt x="55" y="8"/>
                      <a:pt x="57" y="8"/>
                    </a:cubicBezTo>
                    <a:cubicBezTo>
                      <a:pt x="58" y="9"/>
                      <a:pt x="57" y="9"/>
                      <a:pt x="57" y="9"/>
                    </a:cubicBezTo>
                    <a:cubicBezTo>
                      <a:pt x="60" y="11"/>
                      <a:pt x="61" y="9"/>
                      <a:pt x="62" y="11"/>
                    </a:cubicBezTo>
                    <a:cubicBezTo>
                      <a:pt x="62" y="12"/>
                      <a:pt x="61" y="13"/>
                      <a:pt x="61" y="13"/>
                    </a:cubicBezTo>
                    <a:cubicBezTo>
                      <a:pt x="60" y="13"/>
                      <a:pt x="60" y="12"/>
                      <a:pt x="59" y="11"/>
                    </a:cubicBezTo>
                    <a:cubicBezTo>
                      <a:pt x="59" y="12"/>
                      <a:pt x="59" y="12"/>
                      <a:pt x="59" y="12"/>
                    </a:cubicBezTo>
                    <a:cubicBezTo>
                      <a:pt x="59" y="12"/>
                      <a:pt x="58" y="12"/>
                      <a:pt x="58" y="11"/>
                    </a:cubicBezTo>
                    <a:cubicBezTo>
                      <a:pt x="58" y="12"/>
                      <a:pt x="59" y="13"/>
                      <a:pt x="60" y="14"/>
                    </a:cubicBezTo>
                    <a:cubicBezTo>
                      <a:pt x="61" y="14"/>
                      <a:pt x="62" y="16"/>
                      <a:pt x="62" y="17"/>
                    </a:cubicBezTo>
                    <a:cubicBezTo>
                      <a:pt x="63" y="17"/>
                      <a:pt x="64" y="17"/>
                      <a:pt x="64" y="16"/>
                    </a:cubicBezTo>
                    <a:cubicBezTo>
                      <a:pt x="63" y="16"/>
                      <a:pt x="63" y="16"/>
                      <a:pt x="63" y="16"/>
                    </a:cubicBezTo>
                    <a:cubicBezTo>
                      <a:pt x="63" y="15"/>
                      <a:pt x="65" y="16"/>
                      <a:pt x="65" y="15"/>
                    </a:cubicBezTo>
                    <a:cubicBezTo>
                      <a:pt x="66" y="16"/>
                      <a:pt x="67" y="16"/>
                      <a:pt x="67" y="17"/>
                    </a:cubicBezTo>
                    <a:cubicBezTo>
                      <a:pt x="67" y="18"/>
                      <a:pt x="67" y="18"/>
                      <a:pt x="67" y="18"/>
                    </a:cubicBezTo>
                    <a:cubicBezTo>
                      <a:pt x="67" y="18"/>
                      <a:pt x="67" y="17"/>
                      <a:pt x="66" y="17"/>
                    </a:cubicBezTo>
                    <a:cubicBezTo>
                      <a:pt x="67" y="17"/>
                      <a:pt x="66" y="20"/>
                      <a:pt x="68" y="19"/>
                    </a:cubicBezTo>
                    <a:cubicBezTo>
                      <a:pt x="68" y="18"/>
                      <a:pt x="68" y="18"/>
                      <a:pt x="68" y="18"/>
                    </a:cubicBezTo>
                    <a:cubicBezTo>
                      <a:pt x="69" y="18"/>
                      <a:pt x="70" y="19"/>
                      <a:pt x="71" y="20"/>
                    </a:cubicBezTo>
                    <a:cubicBezTo>
                      <a:pt x="72" y="19"/>
                      <a:pt x="71" y="20"/>
                      <a:pt x="71" y="19"/>
                    </a:cubicBezTo>
                    <a:cubicBezTo>
                      <a:pt x="70" y="20"/>
                      <a:pt x="70" y="16"/>
                      <a:pt x="69" y="18"/>
                    </a:cubicBezTo>
                    <a:cubicBezTo>
                      <a:pt x="70" y="16"/>
                      <a:pt x="68" y="16"/>
                      <a:pt x="69" y="14"/>
                    </a:cubicBezTo>
                    <a:cubicBezTo>
                      <a:pt x="68" y="15"/>
                      <a:pt x="68" y="15"/>
                      <a:pt x="68" y="14"/>
                    </a:cubicBezTo>
                    <a:cubicBezTo>
                      <a:pt x="68" y="14"/>
                      <a:pt x="68" y="14"/>
                      <a:pt x="67" y="14"/>
                    </a:cubicBezTo>
                    <a:cubicBezTo>
                      <a:pt x="67" y="14"/>
                      <a:pt x="67" y="14"/>
                      <a:pt x="67" y="14"/>
                    </a:cubicBezTo>
                    <a:cubicBezTo>
                      <a:pt x="67" y="14"/>
                      <a:pt x="67" y="14"/>
                      <a:pt x="67" y="14"/>
                    </a:cubicBezTo>
                    <a:cubicBezTo>
                      <a:pt x="67" y="14"/>
                      <a:pt x="67" y="14"/>
                      <a:pt x="67" y="14"/>
                    </a:cubicBezTo>
                    <a:cubicBezTo>
                      <a:pt x="67" y="14"/>
                      <a:pt x="67" y="15"/>
                      <a:pt x="67" y="15"/>
                    </a:cubicBezTo>
                    <a:cubicBezTo>
                      <a:pt x="66" y="15"/>
                      <a:pt x="65" y="14"/>
                      <a:pt x="65" y="14"/>
                    </a:cubicBezTo>
                    <a:cubicBezTo>
                      <a:pt x="64" y="13"/>
                      <a:pt x="65" y="14"/>
                      <a:pt x="65" y="13"/>
                    </a:cubicBezTo>
                    <a:cubicBezTo>
                      <a:pt x="64" y="13"/>
                      <a:pt x="64" y="13"/>
                      <a:pt x="64" y="13"/>
                    </a:cubicBezTo>
                    <a:cubicBezTo>
                      <a:pt x="65" y="12"/>
                      <a:pt x="64" y="11"/>
                      <a:pt x="65" y="12"/>
                    </a:cubicBezTo>
                    <a:cubicBezTo>
                      <a:pt x="64" y="10"/>
                      <a:pt x="64" y="10"/>
                      <a:pt x="64" y="10"/>
                    </a:cubicBezTo>
                    <a:cubicBezTo>
                      <a:pt x="64" y="10"/>
                      <a:pt x="63" y="9"/>
                      <a:pt x="62" y="9"/>
                    </a:cubicBezTo>
                    <a:cubicBezTo>
                      <a:pt x="62" y="8"/>
                      <a:pt x="61" y="8"/>
                      <a:pt x="61" y="8"/>
                    </a:cubicBezTo>
                    <a:cubicBezTo>
                      <a:pt x="61" y="8"/>
                      <a:pt x="61" y="8"/>
                      <a:pt x="60" y="8"/>
                    </a:cubicBezTo>
                    <a:cubicBezTo>
                      <a:pt x="60" y="7"/>
                      <a:pt x="59" y="7"/>
                      <a:pt x="59" y="7"/>
                    </a:cubicBezTo>
                    <a:cubicBezTo>
                      <a:pt x="59" y="7"/>
                      <a:pt x="59" y="7"/>
                      <a:pt x="59" y="7"/>
                    </a:cubicBezTo>
                    <a:cubicBezTo>
                      <a:pt x="58" y="6"/>
                      <a:pt x="55" y="6"/>
                      <a:pt x="53" y="4"/>
                    </a:cubicBezTo>
                    <a:cubicBezTo>
                      <a:pt x="52" y="4"/>
                      <a:pt x="52" y="4"/>
                      <a:pt x="51" y="3"/>
                    </a:cubicBezTo>
                    <a:cubicBezTo>
                      <a:pt x="50" y="3"/>
                      <a:pt x="50" y="3"/>
                      <a:pt x="50" y="3"/>
                    </a:cubicBezTo>
                    <a:cubicBezTo>
                      <a:pt x="49" y="3"/>
                      <a:pt x="48" y="2"/>
                      <a:pt x="47" y="2"/>
                    </a:cubicBezTo>
                    <a:cubicBezTo>
                      <a:pt x="46" y="0"/>
                      <a:pt x="42" y="2"/>
                      <a:pt x="41" y="1"/>
                    </a:cubicBezTo>
                    <a:cubicBezTo>
                      <a:pt x="41" y="2"/>
                      <a:pt x="41" y="2"/>
                      <a:pt x="41" y="2"/>
                    </a:cubicBezTo>
                    <a:cubicBezTo>
                      <a:pt x="40" y="2"/>
                      <a:pt x="39" y="3"/>
                      <a:pt x="37" y="4"/>
                    </a:cubicBezTo>
                    <a:cubicBezTo>
                      <a:pt x="38" y="4"/>
                      <a:pt x="38" y="4"/>
                      <a:pt x="38" y="4"/>
                    </a:cubicBezTo>
                    <a:cubicBezTo>
                      <a:pt x="37" y="5"/>
                      <a:pt x="34" y="4"/>
                      <a:pt x="33" y="5"/>
                    </a:cubicBezTo>
                    <a:cubicBezTo>
                      <a:pt x="33" y="5"/>
                      <a:pt x="33" y="5"/>
                      <a:pt x="34" y="5"/>
                    </a:cubicBezTo>
                    <a:cubicBezTo>
                      <a:pt x="32" y="4"/>
                      <a:pt x="31" y="5"/>
                      <a:pt x="30" y="6"/>
                    </a:cubicBezTo>
                    <a:cubicBezTo>
                      <a:pt x="30" y="7"/>
                      <a:pt x="29" y="8"/>
                      <a:pt x="28" y="8"/>
                    </a:cubicBezTo>
                    <a:cubicBezTo>
                      <a:pt x="27" y="8"/>
                      <a:pt x="27" y="8"/>
                      <a:pt x="27" y="8"/>
                    </a:cubicBezTo>
                    <a:cubicBezTo>
                      <a:pt x="27" y="8"/>
                      <a:pt x="27" y="8"/>
                      <a:pt x="27" y="8"/>
                    </a:cubicBezTo>
                    <a:cubicBezTo>
                      <a:pt x="27" y="8"/>
                      <a:pt x="27" y="8"/>
                      <a:pt x="27" y="8"/>
                    </a:cubicBezTo>
                    <a:cubicBezTo>
                      <a:pt x="26" y="8"/>
                      <a:pt x="26" y="8"/>
                      <a:pt x="26" y="8"/>
                    </a:cubicBezTo>
                    <a:cubicBezTo>
                      <a:pt x="26" y="8"/>
                      <a:pt x="26" y="8"/>
                      <a:pt x="26" y="8"/>
                    </a:cubicBezTo>
                    <a:cubicBezTo>
                      <a:pt x="26" y="9"/>
                      <a:pt x="26" y="9"/>
                      <a:pt x="25" y="9"/>
                    </a:cubicBezTo>
                    <a:cubicBezTo>
                      <a:pt x="25" y="9"/>
                      <a:pt x="25" y="9"/>
                      <a:pt x="25" y="9"/>
                    </a:cubicBezTo>
                    <a:cubicBezTo>
                      <a:pt x="25" y="9"/>
                      <a:pt x="25" y="9"/>
                      <a:pt x="25" y="9"/>
                    </a:cubicBezTo>
                    <a:cubicBezTo>
                      <a:pt x="24" y="9"/>
                      <a:pt x="24" y="10"/>
                      <a:pt x="25" y="10"/>
                    </a:cubicBezTo>
                    <a:cubicBezTo>
                      <a:pt x="25" y="10"/>
                      <a:pt x="25" y="11"/>
                      <a:pt x="25" y="11"/>
                    </a:cubicBezTo>
                    <a:cubicBezTo>
                      <a:pt x="24" y="10"/>
                      <a:pt x="24" y="12"/>
                      <a:pt x="23" y="11"/>
                    </a:cubicBezTo>
                    <a:cubicBezTo>
                      <a:pt x="23" y="12"/>
                      <a:pt x="21" y="13"/>
                      <a:pt x="22" y="15"/>
                    </a:cubicBezTo>
                    <a:cubicBezTo>
                      <a:pt x="21" y="15"/>
                      <a:pt x="21" y="15"/>
                      <a:pt x="22" y="15"/>
                    </a:cubicBezTo>
                    <a:cubicBezTo>
                      <a:pt x="21" y="15"/>
                      <a:pt x="20" y="15"/>
                      <a:pt x="20" y="16"/>
                    </a:cubicBezTo>
                    <a:cubicBezTo>
                      <a:pt x="19" y="15"/>
                      <a:pt x="19" y="15"/>
                      <a:pt x="19" y="15"/>
                    </a:cubicBezTo>
                    <a:cubicBezTo>
                      <a:pt x="20" y="17"/>
                      <a:pt x="20" y="17"/>
                      <a:pt x="20" y="17"/>
                    </a:cubicBezTo>
                    <a:cubicBezTo>
                      <a:pt x="19" y="17"/>
                      <a:pt x="18" y="17"/>
                      <a:pt x="18" y="16"/>
                    </a:cubicBezTo>
                    <a:cubicBezTo>
                      <a:pt x="18" y="18"/>
                      <a:pt x="17" y="18"/>
                      <a:pt x="17" y="20"/>
                    </a:cubicBezTo>
                    <a:cubicBezTo>
                      <a:pt x="17" y="19"/>
                      <a:pt x="17" y="19"/>
                      <a:pt x="17" y="19"/>
                    </a:cubicBezTo>
                    <a:cubicBezTo>
                      <a:pt x="16" y="20"/>
                      <a:pt x="17" y="21"/>
                      <a:pt x="16" y="21"/>
                    </a:cubicBezTo>
                    <a:cubicBezTo>
                      <a:pt x="14" y="21"/>
                      <a:pt x="12" y="26"/>
                      <a:pt x="10" y="28"/>
                    </a:cubicBezTo>
                    <a:cubicBezTo>
                      <a:pt x="12" y="29"/>
                      <a:pt x="8" y="29"/>
                      <a:pt x="9" y="30"/>
                    </a:cubicBezTo>
                    <a:cubicBezTo>
                      <a:pt x="9" y="30"/>
                      <a:pt x="8" y="30"/>
                      <a:pt x="8" y="30"/>
                    </a:cubicBezTo>
                    <a:cubicBezTo>
                      <a:pt x="8" y="31"/>
                      <a:pt x="6" y="32"/>
                      <a:pt x="7" y="33"/>
                    </a:cubicBezTo>
                    <a:cubicBezTo>
                      <a:pt x="7" y="33"/>
                      <a:pt x="7" y="33"/>
                      <a:pt x="6" y="33"/>
                    </a:cubicBezTo>
                    <a:cubicBezTo>
                      <a:pt x="6" y="33"/>
                      <a:pt x="7" y="33"/>
                      <a:pt x="6" y="33"/>
                    </a:cubicBezTo>
                    <a:cubicBezTo>
                      <a:pt x="6" y="33"/>
                      <a:pt x="6" y="33"/>
                      <a:pt x="6" y="33"/>
                    </a:cubicBezTo>
                    <a:cubicBezTo>
                      <a:pt x="5" y="34"/>
                      <a:pt x="7" y="35"/>
                      <a:pt x="8" y="36"/>
                    </a:cubicBezTo>
                    <a:cubicBezTo>
                      <a:pt x="7" y="36"/>
                      <a:pt x="7" y="37"/>
                      <a:pt x="8" y="38"/>
                    </a:cubicBezTo>
                    <a:cubicBezTo>
                      <a:pt x="7" y="38"/>
                      <a:pt x="7" y="38"/>
                      <a:pt x="7" y="37"/>
                    </a:cubicBezTo>
                    <a:cubicBezTo>
                      <a:pt x="6" y="38"/>
                      <a:pt x="5" y="40"/>
                      <a:pt x="6" y="41"/>
                    </a:cubicBezTo>
                    <a:cubicBezTo>
                      <a:pt x="6" y="41"/>
                      <a:pt x="6" y="41"/>
                      <a:pt x="6" y="42"/>
                    </a:cubicBezTo>
                    <a:cubicBezTo>
                      <a:pt x="6" y="43"/>
                      <a:pt x="5" y="43"/>
                      <a:pt x="5" y="44"/>
                    </a:cubicBezTo>
                    <a:cubicBezTo>
                      <a:pt x="5" y="44"/>
                      <a:pt x="5" y="44"/>
                      <a:pt x="5" y="44"/>
                    </a:cubicBezTo>
                    <a:cubicBezTo>
                      <a:pt x="7" y="45"/>
                      <a:pt x="6" y="45"/>
                      <a:pt x="6" y="46"/>
                    </a:cubicBezTo>
                    <a:cubicBezTo>
                      <a:pt x="5" y="46"/>
                      <a:pt x="5" y="46"/>
                      <a:pt x="5" y="46"/>
                    </a:cubicBezTo>
                    <a:cubicBezTo>
                      <a:pt x="4" y="48"/>
                      <a:pt x="6" y="47"/>
                      <a:pt x="4" y="49"/>
                    </a:cubicBezTo>
                    <a:cubicBezTo>
                      <a:pt x="5" y="49"/>
                      <a:pt x="5" y="49"/>
                      <a:pt x="5" y="49"/>
                    </a:cubicBezTo>
                    <a:cubicBezTo>
                      <a:pt x="7" y="50"/>
                      <a:pt x="4" y="51"/>
                      <a:pt x="4" y="53"/>
                    </a:cubicBezTo>
                    <a:cubicBezTo>
                      <a:pt x="5" y="52"/>
                      <a:pt x="5" y="52"/>
                      <a:pt x="5" y="52"/>
                    </a:cubicBezTo>
                    <a:cubicBezTo>
                      <a:pt x="6" y="53"/>
                      <a:pt x="2" y="54"/>
                      <a:pt x="2" y="55"/>
                    </a:cubicBezTo>
                    <a:cubicBezTo>
                      <a:pt x="2" y="55"/>
                      <a:pt x="2" y="55"/>
                      <a:pt x="2" y="54"/>
                    </a:cubicBezTo>
                    <a:cubicBezTo>
                      <a:pt x="0" y="56"/>
                      <a:pt x="3" y="55"/>
                      <a:pt x="3" y="56"/>
                    </a:cubicBezTo>
                    <a:cubicBezTo>
                      <a:pt x="2" y="57"/>
                      <a:pt x="1" y="56"/>
                      <a:pt x="1" y="57"/>
                    </a:cubicBezTo>
                    <a:cubicBezTo>
                      <a:pt x="1" y="57"/>
                      <a:pt x="3" y="60"/>
                      <a:pt x="2" y="61"/>
                    </a:cubicBezTo>
                    <a:cubicBezTo>
                      <a:pt x="3" y="61"/>
                      <a:pt x="3" y="61"/>
                      <a:pt x="4" y="61"/>
                    </a:cubicBezTo>
                    <a:cubicBezTo>
                      <a:pt x="4" y="62"/>
                      <a:pt x="2" y="64"/>
                      <a:pt x="4" y="65"/>
                    </a:cubicBezTo>
                    <a:cubicBezTo>
                      <a:pt x="3" y="65"/>
                      <a:pt x="3" y="65"/>
                      <a:pt x="3" y="65"/>
                    </a:cubicBezTo>
                    <a:cubicBezTo>
                      <a:pt x="4" y="66"/>
                      <a:pt x="4" y="68"/>
                      <a:pt x="5" y="68"/>
                    </a:cubicBezTo>
                    <a:cubicBezTo>
                      <a:pt x="4" y="69"/>
                      <a:pt x="4" y="70"/>
                      <a:pt x="5" y="71"/>
                    </a:cubicBezTo>
                    <a:cubicBezTo>
                      <a:pt x="6" y="72"/>
                      <a:pt x="7" y="73"/>
                      <a:pt x="5" y="74"/>
                    </a:cubicBezTo>
                    <a:cubicBezTo>
                      <a:pt x="5" y="74"/>
                      <a:pt x="5" y="74"/>
                      <a:pt x="6" y="75"/>
                    </a:cubicBezTo>
                    <a:cubicBezTo>
                      <a:pt x="6" y="75"/>
                      <a:pt x="6" y="76"/>
                      <a:pt x="6" y="76"/>
                    </a:cubicBezTo>
                    <a:cubicBezTo>
                      <a:pt x="6" y="76"/>
                      <a:pt x="6" y="76"/>
                      <a:pt x="6" y="76"/>
                    </a:cubicBezTo>
                    <a:cubicBezTo>
                      <a:pt x="6" y="78"/>
                      <a:pt x="7" y="78"/>
                      <a:pt x="8" y="78"/>
                    </a:cubicBezTo>
                    <a:cubicBezTo>
                      <a:pt x="8" y="78"/>
                      <a:pt x="8" y="78"/>
                      <a:pt x="7" y="78"/>
                    </a:cubicBezTo>
                    <a:cubicBezTo>
                      <a:pt x="8" y="81"/>
                      <a:pt x="8" y="81"/>
                      <a:pt x="10" y="82"/>
                    </a:cubicBezTo>
                    <a:cubicBezTo>
                      <a:pt x="10" y="83"/>
                      <a:pt x="10" y="83"/>
                      <a:pt x="10" y="83"/>
                    </a:cubicBezTo>
                    <a:cubicBezTo>
                      <a:pt x="10" y="83"/>
                      <a:pt x="10" y="87"/>
                      <a:pt x="12" y="88"/>
                    </a:cubicBezTo>
                    <a:cubicBezTo>
                      <a:pt x="12" y="88"/>
                      <a:pt x="12" y="88"/>
                      <a:pt x="12" y="88"/>
                    </a:cubicBezTo>
                    <a:cubicBezTo>
                      <a:pt x="13" y="89"/>
                      <a:pt x="14" y="90"/>
                      <a:pt x="15" y="91"/>
                    </a:cubicBezTo>
                    <a:cubicBezTo>
                      <a:pt x="15" y="93"/>
                      <a:pt x="16" y="94"/>
                      <a:pt x="18" y="93"/>
                    </a:cubicBezTo>
                    <a:cubicBezTo>
                      <a:pt x="20" y="93"/>
                      <a:pt x="20" y="93"/>
                      <a:pt x="20" y="93"/>
                    </a:cubicBezTo>
                    <a:cubicBezTo>
                      <a:pt x="18" y="92"/>
                      <a:pt x="21" y="92"/>
                      <a:pt x="20" y="91"/>
                    </a:cubicBezTo>
                    <a:cubicBezTo>
                      <a:pt x="21" y="92"/>
                      <a:pt x="22" y="93"/>
                      <a:pt x="21" y="93"/>
                    </a:cubicBezTo>
                    <a:cubicBezTo>
                      <a:pt x="21" y="93"/>
                      <a:pt x="21" y="93"/>
                      <a:pt x="21" y="93"/>
                    </a:cubicBezTo>
                    <a:cubicBezTo>
                      <a:pt x="19" y="94"/>
                      <a:pt x="23" y="95"/>
                      <a:pt x="22" y="96"/>
                    </a:cubicBezTo>
                    <a:cubicBezTo>
                      <a:pt x="26" y="98"/>
                      <a:pt x="30" y="100"/>
                      <a:pt x="35" y="100"/>
                    </a:cubicBezTo>
                    <a:cubicBezTo>
                      <a:pt x="34" y="99"/>
                      <a:pt x="34" y="99"/>
                      <a:pt x="34" y="99"/>
                    </a:cubicBezTo>
                    <a:cubicBezTo>
                      <a:pt x="36" y="99"/>
                      <a:pt x="36" y="99"/>
                      <a:pt x="36" y="99"/>
                    </a:cubicBezTo>
                    <a:cubicBezTo>
                      <a:pt x="36" y="99"/>
                      <a:pt x="36" y="100"/>
                      <a:pt x="35" y="100"/>
                    </a:cubicBezTo>
                    <a:cubicBezTo>
                      <a:pt x="36" y="101"/>
                      <a:pt x="37" y="99"/>
                      <a:pt x="37" y="99"/>
                    </a:cubicBezTo>
                    <a:cubicBezTo>
                      <a:pt x="39" y="99"/>
                      <a:pt x="36" y="100"/>
                      <a:pt x="37" y="100"/>
                    </a:cubicBezTo>
                    <a:cubicBezTo>
                      <a:pt x="37" y="100"/>
                      <a:pt x="38" y="100"/>
                      <a:pt x="38" y="100"/>
                    </a:cubicBezTo>
                    <a:cubicBezTo>
                      <a:pt x="38" y="100"/>
                      <a:pt x="38" y="100"/>
                      <a:pt x="38" y="100"/>
                    </a:cubicBezTo>
                    <a:cubicBezTo>
                      <a:pt x="38" y="100"/>
                      <a:pt x="38" y="99"/>
                      <a:pt x="40" y="99"/>
                    </a:cubicBezTo>
                    <a:cubicBezTo>
                      <a:pt x="40" y="99"/>
                      <a:pt x="40" y="100"/>
                      <a:pt x="40" y="100"/>
                    </a:cubicBezTo>
                    <a:cubicBezTo>
                      <a:pt x="41" y="100"/>
                      <a:pt x="41" y="100"/>
                      <a:pt x="41" y="100"/>
                    </a:cubicBezTo>
                    <a:cubicBezTo>
                      <a:pt x="41" y="100"/>
                      <a:pt x="43" y="99"/>
                      <a:pt x="43" y="99"/>
                    </a:cubicBezTo>
                    <a:cubicBezTo>
                      <a:pt x="42" y="98"/>
                      <a:pt x="42" y="98"/>
                      <a:pt x="42" y="98"/>
                    </a:cubicBezTo>
                    <a:cubicBezTo>
                      <a:pt x="43" y="98"/>
                      <a:pt x="44" y="98"/>
                      <a:pt x="43" y="97"/>
                    </a:cubicBezTo>
                    <a:cubicBezTo>
                      <a:pt x="44" y="99"/>
                      <a:pt x="49" y="95"/>
                      <a:pt x="50" y="95"/>
                    </a:cubicBezTo>
                    <a:cubicBezTo>
                      <a:pt x="51" y="94"/>
                      <a:pt x="52" y="94"/>
                      <a:pt x="53" y="93"/>
                    </a:cubicBezTo>
                    <a:cubicBezTo>
                      <a:pt x="52" y="93"/>
                      <a:pt x="52" y="92"/>
                      <a:pt x="53" y="92"/>
                    </a:cubicBezTo>
                    <a:cubicBezTo>
                      <a:pt x="54" y="94"/>
                      <a:pt x="55" y="91"/>
                      <a:pt x="57" y="92"/>
                    </a:cubicBezTo>
                    <a:cubicBezTo>
                      <a:pt x="55" y="92"/>
                      <a:pt x="59" y="90"/>
                      <a:pt x="57" y="89"/>
                    </a:cubicBezTo>
                    <a:cubicBezTo>
                      <a:pt x="58" y="89"/>
                      <a:pt x="58" y="90"/>
                      <a:pt x="59" y="90"/>
                    </a:cubicBezTo>
                    <a:cubicBezTo>
                      <a:pt x="59" y="89"/>
                      <a:pt x="60" y="88"/>
                      <a:pt x="61" y="87"/>
                    </a:cubicBezTo>
                    <a:cubicBezTo>
                      <a:pt x="62" y="86"/>
                      <a:pt x="64" y="85"/>
                      <a:pt x="64" y="84"/>
                    </a:cubicBezTo>
                    <a:cubicBezTo>
                      <a:pt x="64" y="84"/>
                      <a:pt x="64" y="84"/>
                      <a:pt x="64" y="83"/>
                    </a:cubicBezTo>
                    <a:cubicBezTo>
                      <a:pt x="66" y="83"/>
                      <a:pt x="66" y="83"/>
                      <a:pt x="66" y="83"/>
                    </a:cubicBezTo>
                    <a:cubicBezTo>
                      <a:pt x="66" y="82"/>
                      <a:pt x="64" y="81"/>
                      <a:pt x="66" y="81"/>
                    </a:cubicBezTo>
                    <a:cubicBezTo>
                      <a:pt x="66" y="81"/>
                      <a:pt x="65" y="81"/>
                      <a:pt x="65" y="81"/>
                    </a:cubicBezTo>
                    <a:cubicBezTo>
                      <a:pt x="68" y="79"/>
                      <a:pt x="69" y="76"/>
                      <a:pt x="70" y="73"/>
                    </a:cubicBezTo>
                    <a:cubicBezTo>
                      <a:pt x="71" y="71"/>
                      <a:pt x="72" y="68"/>
                      <a:pt x="74" y="66"/>
                    </a:cubicBezTo>
                    <a:cubicBezTo>
                      <a:pt x="73" y="66"/>
                      <a:pt x="74" y="66"/>
                      <a:pt x="74" y="65"/>
                    </a:cubicBezTo>
                    <a:cubicBezTo>
                      <a:pt x="73" y="65"/>
                      <a:pt x="73" y="65"/>
                      <a:pt x="73" y="65"/>
                    </a:cubicBezTo>
                    <a:cubicBezTo>
                      <a:pt x="73" y="65"/>
                      <a:pt x="73" y="64"/>
                      <a:pt x="73" y="64"/>
                    </a:cubicBezTo>
                    <a:cubicBezTo>
                      <a:pt x="74" y="63"/>
                      <a:pt x="74" y="63"/>
                      <a:pt x="74" y="63"/>
                    </a:cubicBezTo>
                    <a:cubicBezTo>
                      <a:pt x="73" y="62"/>
                      <a:pt x="75" y="60"/>
                      <a:pt x="74" y="60"/>
                    </a:cubicBezTo>
                    <a:cubicBezTo>
                      <a:pt x="74" y="61"/>
                      <a:pt x="74" y="61"/>
                      <a:pt x="74" y="61"/>
                    </a:cubicBezTo>
                    <a:cubicBezTo>
                      <a:pt x="73" y="59"/>
                      <a:pt x="71" y="61"/>
                      <a:pt x="69" y="61"/>
                    </a:cubicBezTo>
                    <a:cubicBezTo>
                      <a:pt x="70" y="62"/>
                      <a:pt x="66" y="63"/>
                      <a:pt x="68" y="65"/>
                    </a:cubicBezTo>
                    <a:cubicBezTo>
                      <a:pt x="67" y="65"/>
                      <a:pt x="67" y="64"/>
                      <a:pt x="67" y="64"/>
                    </a:cubicBezTo>
                    <a:cubicBezTo>
                      <a:pt x="67" y="65"/>
                      <a:pt x="67" y="66"/>
                      <a:pt x="67" y="66"/>
                    </a:cubicBezTo>
                    <a:cubicBezTo>
                      <a:pt x="66" y="66"/>
                      <a:pt x="66" y="66"/>
                      <a:pt x="66" y="66"/>
                    </a:cubicBezTo>
                    <a:cubicBezTo>
                      <a:pt x="66" y="69"/>
                      <a:pt x="65" y="70"/>
                      <a:pt x="63" y="72"/>
                    </a:cubicBezTo>
                    <a:cubicBezTo>
                      <a:pt x="64" y="72"/>
                      <a:pt x="64" y="72"/>
                      <a:pt x="64" y="72"/>
                    </a:cubicBezTo>
                    <a:cubicBezTo>
                      <a:pt x="63" y="73"/>
                      <a:pt x="63" y="73"/>
                      <a:pt x="63" y="73"/>
                    </a:cubicBezTo>
                    <a:cubicBezTo>
                      <a:pt x="63" y="74"/>
                      <a:pt x="63" y="71"/>
                      <a:pt x="64" y="72"/>
                    </a:cubicBezTo>
                    <a:cubicBezTo>
                      <a:pt x="63" y="72"/>
                      <a:pt x="62" y="76"/>
                      <a:pt x="60" y="76"/>
                    </a:cubicBezTo>
                    <a:cubicBezTo>
                      <a:pt x="60" y="77"/>
                      <a:pt x="61" y="76"/>
                      <a:pt x="61" y="77"/>
                    </a:cubicBezTo>
                    <a:cubicBezTo>
                      <a:pt x="60" y="77"/>
                      <a:pt x="60" y="77"/>
                      <a:pt x="60" y="77"/>
                    </a:cubicBezTo>
                    <a:cubicBezTo>
                      <a:pt x="60" y="77"/>
                      <a:pt x="60" y="77"/>
                      <a:pt x="60" y="77"/>
                    </a:cubicBezTo>
                    <a:cubicBezTo>
                      <a:pt x="60" y="78"/>
                      <a:pt x="59" y="78"/>
                      <a:pt x="59" y="77"/>
                    </a:cubicBezTo>
                    <a:cubicBezTo>
                      <a:pt x="59" y="77"/>
                      <a:pt x="59" y="77"/>
                      <a:pt x="59" y="77"/>
                    </a:cubicBezTo>
                    <a:cubicBezTo>
                      <a:pt x="58" y="77"/>
                      <a:pt x="58" y="79"/>
                      <a:pt x="58" y="79"/>
                    </a:cubicBezTo>
                    <a:cubicBezTo>
                      <a:pt x="58" y="78"/>
                      <a:pt x="58" y="78"/>
                      <a:pt x="58" y="78"/>
                    </a:cubicBezTo>
                    <a:cubicBezTo>
                      <a:pt x="57" y="81"/>
                      <a:pt x="55" y="83"/>
                      <a:pt x="54" y="85"/>
                    </a:cubicBezTo>
                    <a:cubicBezTo>
                      <a:pt x="54" y="85"/>
                      <a:pt x="54" y="85"/>
                      <a:pt x="54" y="85"/>
                    </a:cubicBezTo>
                    <a:cubicBezTo>
                      <a:pt x="53" y="87"/>
                      <a:pt x="52" y="86"/>
                      <a:pt x="51" y="88"/>
                    </a:cubicBezTo>
                    <a:cubicBezTo>
                      <a:pt x="51" y="87"/>
                      <a:pt x="51" y="87"/>
                      <a:pt x="51" y="87"/>
                    </a:cubicBezTo>
                    <a:cubicBezTo>
                      <a:pt x="51" y="88"/>
                      <a:pt x="51" y="89"/>
                      <a:pt x="50" y="89"/>
                    </a:cubicBezTo>
                    <a:cubicBezTo>
                      <a:pt x="50" y="88"/>
                      <a:pt x="49" y="89"/>
                      <a:pt x="49" y="88"/>
                    </a:cubicBezTo>
                    <a:cubicBezTo>
                      <a:pt x="48" y="90"/>
                      <a:pt x="49" y="89"/>
                      <a:pt x="48" y="91"/>
                    </a:cubicBezTo>
                    <a:cubicBezTo>
                      <a:pt x="47" y="90"/>
                      <a:pt x="47" y="90"/>
                      <a:pt x="47" y="90"/>
                    </a:cubicBezTo>
                    <a:cubicBezTo>
                      <a:pt x="47" y="91"/>
                      <a:pt x="47" y="91"/>
                      <a:pt x="47" y="92"/>
                    </a:cubicBezTo>
                    <a:cubicBezTo>
                      <a:pt x="47" y="91"/>
                      <a:pt x="46" y="92"/>
                      <a:pt x="46" y="90"/>
                    </a:cubicBezTo>
                    <a:cubicBezTo>
                      <a:pt x="44" y="90"/>
                      <a:pt x="44" y="93"/>
                      <a:pt x="42" y="91"/>
                    </a:cubicBezTo>
                    <a:cubicBezTo>
                      <a:pt x="42" y="93"/>
                      <a:pt x="44" y="92"/>
                      <a:pt x="44" y="92"/>
                    </a:cubicBezTo>
                    <a:cubicBezTo>
                      <a:pt x="44" y="93"/>
                      <a:pt x="43" y="94"/>
                      <a:pt x="43" y="94"/>
                    </a:cubicBezTo>
                    <a:cubicBezTo>
                      <a:pt x="42" y="94"/>
                      <a:pt x="41" y="92"/>
                      <a:pt x="39" y="92"/>
                    </a:cubicBezTo>
                    <a:cubicBezTo>
                      <a:pt x="39" y="92"/>
                      <a:pt x="39" y="92"/>
                      <a:pt x="39" y="92"/>
                    </a:cubicBezTo>
                    <a:cubicBezTo>
                      <a:pt x="39" y="92"/>
                      <a:pt x="38" y="93"/>
                      <a:pt x="37" y="92"/>
                    </a:cubicBezTo>
                    <a:cubicBezTo>
                      <a:pt x="37" y="93"/>
                      <a:pt x="37" y="92"/>
                      <a:pt x="36" y="94"/>
                    </a:cubicBezTo>
                    <a:cubicBezTo>
                      <a:pt x="36" y="94"/>
                      <a:pt x="37" y="94"/>
                      <a:pt x="37" y="93"/>
                    </a:cubicBezTo>
                    <a:cubicBezTo>
                      <a:pt x="38" y="93"/>
                      <a:pt x="38" y="93"/>
                      <a:pt x="38" y="93"/>
                    </a:cubicBezTo>
                    <a:cubicBezTo>
                      <a:pt x="37" y="94"/>
                      <a:pt x="36" y="95"/>
                      <a:pt x="35" y="95"/>
                    </a:cubicBezTo>
                    <a:cubicBezTo>
                      <a:pt x="35" y="94"/>
                      <a:pt x="35" y="94"/>
                      <a:pt x="36" y="94"/>
                    </a:cubicBezTo>
                    <a:cubicBezTo>
                      <a:pt x="35" y="93"/>
                      <a:pt x="35" y="94"/>
                      <a:pt x="34" y="94"/>
                    </a:cubicBezTo>
                    <a:cubicBezTo>
                      <a:pt x="35" y="92"/>
                      <a:pt x="36" y="93"/>
                      <a:pt x="37" y="92"/>
                    </a:cubicBezTo>
                    <a:cubicBezTo>
                      <a:pt x="37" y="91"/>
                      <a:pt x="35" y="93"/>
                      <a:pt x="36" y="92"/>
                    </a:cubicBezTo>
                    <a:cubicBezTo>
                      <a:pt x="35" y="94"/>
                      <a:pt x="34" y="91"/>
                      <a:pt x="33" y="93"/>
                    </a:cubicBezTo>
                    <a:cubicBezTo>
                      <a:pt x="33" y="92"/>
                      <a:pt x="33" y="92"/>
                      <a:pt x="33" y="92"/>
                    </a:cubicBezTo>
                    <a:cubicBezTo>
                      <a:pt x="33" y="92"/>
                      <a:pt x="33" y="92"/>
                      <a:pt x="32" y="92"/>
                    </a:cubicBezTo>
                    <a:cubicBezTo>
                      <a:pt x="33" y="91"/>
                      <a:pt x="33" y="91"/>
                      <a:pt x="33" y="91"/>
                    </a:cubicBezTo>
                    <a:cubicBezTo>
                      <a:pt x="32" y="92"/>
                      <a:pt x="32" y="90"/>
                      <a:pt x="31" y="90"/>
                    </a:cubicBezTo>
                    <a:cubicBezTo>
                      <a:pt x="32" y="91"/>
                      <a:pt x="31" y="92"/>
                      <a:pt x="32" y="92"/>
                    </a:cubicBezTo>
                    <a:cubicBezTo>
                      <a:pt x="29" y="93"/>
                      <a:pt x="31" y="90"/>
                      <a:pt x="29" y="90"/>
                    </a:cubicBezTo>
                    <a:cubicBezTo>
                      <a:pt x="29" y="90"/>
                      <a:pt x="29" y="90"/>
                      <a:pt x="29" y="91"/>
                    </a:cubicBezTo>
                    <a:cubicBezTo>
                      <a:pt x="29" y="90"/>
                      <a:pt x="28" y="90"/>
                      <a:pt x="28" y="89"/>
                    </a:cubicBezTo>
                    <a:cubicBezTo>
                      <a:pt x="27" y="89"/>
                      <a:pt x="28" y="90"/>
                      <a:pt x="27" y="90"/>
                    </a:cubicBezTo>
                    <a:cubicBezTo>
                      <a:pt x="27" y="89"/>
                      <a:pt x="26" y="91"/>
                      <a:pt x="25" y="90"/>
                    </a:cubicBezTo>
                    <a:cubicBezTo>
                      <a:pt x="26" y="90"/>
                      <a:pt x="26" y="90"/>
                      <a:pt x="26" y="90"/>
                    </a:cubicBezTo>
                    <a:cubicBezTo>
                      <a:pt x="24" y="88"/>
                      <a:pt x="24" y="91"/>
                      <a:pt x="23" y="89"/>
                    </a:cubicBezTo>
                    <a:cubicBezTo>
                      <a:pt x="25" y="89"/>
                      <a:pt x="25" y="89"/>
                      <a:pt x="25" y="89"/>
                    </a:cubicBezTo>
                    <a:cubicBezTo>
                      <a:pt x="24" y="89"/>
                      <a:pt x="24" y="89"/>
                      <a:pt x="24" y="89"/>
                    </a:cubicBezTo>
                    <a:cubicBezTo>
                      <a:pt x="24" y="88"/>
                      <a:pt x="24" y="88"/>
                      <a:pt x="24" y="88"/>
                    </a:cubicBezTo>
                    <a:cubicBezTo>
                      <a:pt x="23" y="88"/>
                      <a:pt x="23" y="88"/>
                      <a:pt x="22" y="87"/>
                    </a:cubicBezTo>
                    <a:cubicBezTo>
                      <a:pt x="22" y="87"/>
                      <a:pt x="21" y="88"/>
                      <a:pt x="21" y="87"/>
                    </a:cubicBezTo>
                    <a:cubicBezTo>
                      <a:pt x="21" y="87"/>
                      <a:pt x="21" y="87"/>
                      <a:pt x="20" y="86"/>
                    </a:cubicBezTo>
                    <a:cubicBezTo>
                      <a:pt x="21" y="86"/>
                      <a:pt x="22" y="86"/>
                      <a:pt x="22" y="87"/>
                    </a:cubicBezTo>
                    <a:cubicBezTo>
                      <a:pt x="22" y="86"/>
                      <a:pt x="22" y="86"/>
                      <a:pt x="22" y="86"/>
                    </a:cubicBezTo>
                    <a:cubicBezTo>
                      <a:pt x="22" y="85"/>
                      <a:pt x="21" y="85"/>
                      <a:pt x="21" y="85"/>
                    </a:cubicBezTo>
                    <a:cubicBezTo>
                      <a:pt x="21" y="85"/>
                      <a:pt x="21" y="85"/>
                      <a:pt x="21" y="85"/>
                    </a:cubicBezTo>
                    <a:cubicBezTo>
                      <a:pt x="19" y="85"/>
                      <a:pt x="19" y="85"/>
                      <a:pt x="19" y="85"/>
                    </a:cubicBezTo>
                    <a:cubicBezTo>
                      <a:pt x="19" y="84"/>
                      <a:pt x="19" y="84"/>
                      <a:pt x="20" y="84"/>
                    </a:cubicBezTo>
                    <a:cubicBezTo>
                      <a:pt x="20" y="84"/>
                      <a:pt x="19" y="84"/>
                      <a:pt x="19" y="84"/>
                    </a:cubicBezTo>
                    <a:cubicBezTo>
                      <a:pt x="19" y="84"/>
                      <a:pt x="20" y="83"/>
                      <a:pt x="21" y="83"/>
                    </a:cubicBezTo>
                    <a:cubicBezTo>
                      <a:pt x="19" y="83"/>
                      <a:pt x="19" y="83"/>
                      <a:pt x="19" y="83"/>
                    </a:cubicBezTo>
                    <a:cubicBezTo>
                      <a:pt x="19" y="82"/>
                      <a:pt x="19" y="81"/>
                      <a:pt x="19" y="81"/>
                    </a:cubicBezTo>
                    <a:cubicBezTo>
                      <a:pt x="19" y="81"/>
                      <a:pt x="17" y="80"/>
                      <a:pt x="17" y="79"/>
                    </a:cubicBezTo>
                    <a:cubicBezTo>
                      <a:pt x="17" y="79"/>
                      <a:pt x="17" y="79"/>
                      <a:pt x="16" y="79"/>
                    </a:cubicBezTo>
                    <a:cubicBezTo>
                      <a:pt x="16" y="78"/>
                      <a:pt x="16" y="77"/>
                      <a:pt x="15" y="76"/>
                    </a:cubicBezTo>
                    <a:cubicBezTo>
                      <a:pt x="16" y="74"/>
                      <a:pt x="16" y="74"/>
                      <a:pt x="16" y="74"/>
                    </a:cubicBezTo>
                    <a:cubicBezTo>
                      <a:pt x="15" y="74"/>
                      <a:pt x="15" y="76"/>
                      <a:pt x="13" y="75"/>
                    </a:cubicBezTo>
                    <a:cubicBezTo>
                      <a:pt x="13" y="73"/>
                      <a:pt x="14" y="74"/>
                      <a:pt x="14" y="73"/>
                    </a:cubicBezTo>
                    <a:cubicBezTo>
                      <a:pt x="14" y="73"/>
                      <a:pt x="12" y="72"/>
                      <a:pt x="13" y="71"/>
                    </a:cubicBezTo>
                    <a:cubicBezTo>
                      <a:pt x="13" y="71"/>
                      <a:pt x="13" y="71"/>
                      <a:pt x="13" y="72"/>
                    </a:cubicBezTo>
                    <a:close/>
                    <a:moveTo>
                      <a:pt x="10" y="58"/>
                    </a:moveTo>
                    <a:cubicBezTo>
                      <a:pt x="11" y="58"/>
                      <a:pt x="11" y="59"/>
                      <a:pt x="11" y="59"/>
                    </a:cubicBezTo>
                    <a:cubicBezTo>
                      <a:pt x="10" y="59"/>
                      <a:pt x="10" y="58"/>
                      <a:pt x="10" y="58"/>
                    </a:cubicBezTo>
                    <a:close/>
                    <a:moveTo>
                      <a:pt x="12" y="36"/>
                    </a:moveTo>
                    <a:cubicBezTo>
                      <a:pt x="12" y="36"/>
                      <a:pt x="12" y="37"/>
                      <a:pt x="12" y="37"/>
                    </a:cubicBezTo>
                    <a:cubicBezTo>
                      <a:pt x="12" y="37"/>
                      <a:pt x="12" y="36"/>
                      <a:pt x="12" y="36"/>
                    </a:cubicBezTo>
                    <a:close/>
                    <a:moveTo>
                      <a:pt x="63" y="10"/>
                    </a:moveTo>
                    <a:cubicBezTo>
                      <a:pt x="63" y="10"/>
                      <a:pt x="63" y="10"/>
                      <a:pt x="63" y="10"/>
                    </a:cubicBezTo>
                    <a:cubicBezTo>
                      <a:pt x="63" y="9"/>
                      <a:pt x="63" y="10"/>
                      <a:pt x="63" y="10"/>
                    </a:cubicBezTo>
                    <a:close/>
                    <a:moveTo>
                      <a:pt x="64" y="12"/>
                    </a:moveTo>
                    <a:cubicBezTo>
                      <a:pt x="64" y="12"/>
                      <a:pt x="64" y="11"/>
                      <a:pt x="64" y="11"/>
                    </a:cubicBezTo>
                    <a:cubicBezTo>
                      <a:pt x="64" y="11"/>
                      <a:pt x="64" y="11"/>
                      <a:pt x="64" y="11"/>
                    </a:cubicBezTo>
                    <a:cubicBezTo>
                      <a:pt x="64" y="11"/>
                      <a:pt x="64" y="11"/>
                      <a:pt x="64" y="12"/>
                    </a:cubicBezTo>
                    <a:close/>
                    <a:moveTo>
                      <a:pt x="41" y="99"/>
                    </a:moveTo>
                    <a:cubicBezTo>
                      <a:pt x="40" y="99"/>
                      <a:pt x="40" y="99"/>
                      <a:pt x="40" y="99"/>
                    </a:cubicBezTo>
                    <a:cubicBezTo>
                      <a:pt x="41" y="99"/>
                      <a:pt x="41" y="99"/>
                      <a:pt x="4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5" name="Freeform 307">
                <a:extLst>
                  <a:ext uri="{FF2B5EF4-FFF2-40B4-BE49-F238E27FC236}">
                    <a16:creationId xmlns:a16="http://schemas.microsoft.com/office/drawing/2014/main" id="{B86451BF-8432-4AD4-A370-940BFC661E5F}"/>
                  </a:ext>
                </a:extLst>
              </p:cNvPr>
              <p:cNvSpPr>
                <a:spLocks/>
              </p:cNvSpPr>
              <p:nvPr userDrawn="1"/>
            </p:nvSpPr>
            <p:spPr bwMode="auto">
              <a:xfrm>
                <a:off x="4102" y="39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6" name="Freeform 308">
                <a:extLst>
                  <a:ext uri="{FF2B5EF4-FFF2-40B4-BE49-F238E27FC236}">
                    <a16:creationId xmlns:a16="http://schemas.microsoft.com/office/drawing/2014/main" id="{99204902-7E53-43D7-83E1-704E7A5F6E80}"/>
                  </a:ext>
                </a:extLst>
              </p:cNvPr>
              <p:cNvSpPr>
                <a:spLocks/>
              </p:cNvSpPr>
              <p:nvPr userDrawn="1"/>
            </p:nvSpPr>
            <p:spPr bwMode="auto">
              <a:xfrm>
                <a:off x="4127"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7" name="Freeform 309">
                <a:extLst>
                  <a:ext uri="{FF2B5EF4-FFF2-40B4-BE49-F238E27FC236}">
                    <a16:creationId xmlns:a16="http://schemas.microsoft.com/office/drawing/2014/main" id="{421ABFF3-B02E-4673-8838-04E04296D808}"/>
                  </a:ext>
                </a:extLst>
              </p:cNvPr>
              <p:cNvSpPr>
                <a:spLocks/>
              </p:cNvSpPr>
              <p:nvPr userDrawn="1"/>
            </p:nvSpPr>
            <p:spPr bwMode="auto">
              <a:xfrm>
                <a:off x="4251" y="24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8" name="Freeform 310">
                <a:extLst>
                  <a:ext uri="{FF2B5EF4-FFF2-40B4-BE49-F238E27FC236}">
                    <a16:creationId xmlns:a16="http://schemas.microsoft.com/office/drawing/2014/main" id="{D23F82FE-86EE-437C-BE65-30C7D404A01D}"/>
                  </a:ext>
                </a:extLst>
              </p:cNvPr>
              <p:cNvSpPr>
                <a:spLocks/>
              </p:cNvSpPr>
              <p:nvPr userDrawn="1"/>
            </p:nvSpPr>
            <p:spPr bwMode="auto">
              <a:xfrm>
                <a:off x="4391" y="27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9" name="Freeform 311">
                <a:extLst>
                  <a:ext uri="{FF2B5EF4-FFF2-40B4-BE49-F238E27FC236}">
                    <a16:creationId xmlns:a16="http://schemas.microsoft.com/office/drawing/2014/main" id="{51501EC3-73CB-47F9-A2E9-295B939B8401}"/>
                  </a:ext>
                </a:extLst>
              </p:cNvPr>
              <p:cNvSpPr>
                <a:spLocks/>
              </p:cNvSpPr>
              <p:nvPr userDrawn="1"/>
            </p:nvSpPr>
            <p:spPr bwMode="auto">
              <a:xfrm>
                <a:off x="4386" y="32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0" y="1"/>
                      <a:pt x="1" y="1"/>
                    </a:cubicBezTo>
                    <a:cubicBezTo>
                      <a:pt x="1" y="1"/>
                      <a:pt x="1" y="1"/>
                      <a:pt x="1"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0" name="Freeform 312">
                <a:extLst>
                  <a:ext uri="{FF2B5EF4-FFF2-40B4-BE49-F238E27FC236}">
                    <a16:creationId xmlns:a16="http://schemas.microsoft.com/office/drawing/2014/main" id="{EE84B405-6EB8-446B-840C-C4115064F80A}"/>
                  </a:ext>
                </a:extLst>
              </p:cNvPr>
              <p:cNvSpPr>
                <a:spLocks/>
              </p:cNvSpPr>
              <p:nvPr userDrawn="1"/>
            </p:nvSpPr>
            <p:spPr bwMode="auto">
              <a:xfrm>
                <a:off x="4381" y="293"/>
                <a:ext cx="10" cy="10"/>
              </a:xfrm>
              <a:custGeom>
                <a:avLst/>
                <a:gdLst>
                  <a:gd name="T0" fmla="*/ 0 w 2"/>
                  <a:gd name="T1" fmla="*/ 0 h 2"/>
                  <a:gd name="T2" fmla="*/ 1 w 2"/>
                  <a:gd name="T3" fmla="*/ 2 h 2"/>
                  <a:gd name="T4" fmla="*/ 1 w 2"/>
                  <a:gd name="T5" fmla="*/ 1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1" y="2"/>
                    </a:cubicBezTo>
                    <a:cubicBezTo>
                      <a:pt x="1" y="2"/>
                      <a:pt x="1" y="2"/>
                      <a:pt x="1" y="1"/>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1" name="Freeform 313">
                <a:extLst>
                  <a:ext uri="{FF2B5EF4-FFF2-40B4-BE49-F238E27FC236}">
                    <a16:creationId xmlns:a16="http://schemas.microsoft.com/office/drawing/2014/main" id="{2E18ED7D-0D3E-423F-B7A2-A2BD412CF035}"/>
                  </a:ext>
                </a:extLst>
              </p:cNvPr>
              <p:cNvSpPr>
                <a:spLocks/>
              </p:cNvSpPr>
              <p:nvPr userDrawn="1"/>
            </p:nvSpPr>
            <p:spPr bwMode="auto">
              <a:xfrm>
                <a:off x="4386" y="30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2" name="Freeform 314">
                <a:extLst>
                  <a:ext uri="{FF2B5EF4-FFF2-40B4-BE49-F238E27FC236}">
                    <a16:creationId xmlns:a16="http://schemas.microsoft.com/office/drawing/2014/main" id="{C45B2C11-5AFF-49DD-A68A-BE2199A7780F}"/>
                  </a:ext>
                </a:extLst>
              </p:cNvPr>
              <p:cNvSpPr>
                <a:spLocks/>
              </p:cNvSpPr>
              <p:nvPr userDrawn="1"/>
            </p:nvSpPr>
            <p:spPr bwMode="auto">
              <a:xfrm>
                <a:off x="4361" y="258"/>
                <a:ext cx="15" cy="5"/>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3" y="0"/>
                      <a:pt x="3" y="0"/>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3" name="Freeform 315">
                <a:extLst>
                  <a:ext uri="{FF2B5EF4-FFF2-40B4-BE49-F238E27FC236}">
                    <a16:creationId xmlns:a16="http://schemas.microsoft.com/office/drawing/2014/main" id="{6AA445E3-7BFB-4331-92C7-E5B436D33898}"/>
                  </a:ext>
                </a:extLst>
              </p:cNvPr>
              <p:cNvSpPr>
                <a:spLocks/>
              </p:cNvSpPr>
              <p:nvPr userDrawn="1"/>
            </p:nvSpPr>
            <p:spPr bwMode="auto">
              <a:xfrm>
                <a:off x="4371" y="29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4" name="Freeform 316">
                <a:extLst>
                  <a:ext uri="{FF2B5EF4-FFF2-40B4-BE49-F238E27FC236}">
                    <a16:creationId xmlns:a16="http://schemas.microsoft.com/office/drawing/2014/main" id="{4A020750-471E-4568-AA76-EC13A7CCA206}"/>
                  </a:ext>
                </a:extLst>
              </p:cNvPr>
              <p:cNvSpPr>
                <a:spLocks/>
              </p:cNvSpPr>
              <p:nvPr userDrawn="1"/>
            </p:nvSpPr>
            <p:spPr bwMode="auto">
              <a:xfrm>
                <a:off x="4361" y="278"/>
                <a:ext cx="5" cy="10"/>
              </a:xfrm>
              <a:custGeom>
                <a:avLst/>
                <a:gdLst>
                  <a:gd name="T0" fmla="*/ 0 w 1"/>
                  <a:gd name="T1" fmla="*/ 1 h 2"/>
                  <a:gd name="T2" fmla="*/ 1 w 1"/>
                  <a:gd name="T3" fmla="*/ 2 h 2"/>
                  <a:gd name="T4" fmla="*/ 1 w 1"/>
                  <a:gd name="T5" fmla="*/ 2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5" name="Freeform 317">
                <a:extLst>
                  <a:ext uri="{FF2B5EF4-FFF2-40B4-BE49-F238E27FC236}">
                    <a16:creationId xmlns:a16="http://schemas.microsoft.com/office/drawing/2014/main" id="{53056386-FDF1-494C-A037-64A6FBE08D28}"/>
                  </a:ext>
                </a:extLst>
              </p:cNvPr>
              <p:cNvSpPr>
                <a:spLocks/>
              </p:cNvSpPr>
              <p:nvPr userDrawn="1"/>
            </p:nvSpPr>
            <p:spPr bwMode="auto">
              <a:xfrm>
                <a:off x="4366" y="28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6" name="Freeform 318">
                <a:extLst>
                  <a:ext uri="{FF2B5EF4-FFF2-40B4-BE49-F238E27FC236}">
                    <a16:creationId xmlns:a16="http://schemas.microsoft.com/office/drawing/2014/main" id="{455DE600-6E03-4F9F-B8E7-F93F1561948E}"/>
                  </a:ext>
                </a:extLst>
              </p:cNvPr>
              <p:cNvSpPr>
                <a:spLocks/>
              </p:cNvSpPr>
              <p:nvPr userDrawn="1"/>
            </p:nvSpPr>
            <p:spPr bwMode="auto">
              <a:xfrm>
                <a:off x="4366" y="2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7" name="Freeform 319">
                <a:extLst>
                  <a:ext uri="{FF2B5EF4-FFF2-40B4-BE49-F238E27FC236}">
                    <a16:creationId xmlns:a16="http://schemas.microsoft.com/office/drawing/2014/main" id="{BBBD6BD5-2F8D-42DF-BB23-13DBFFCF8808}"/>
                  </a:ext>
                </a:extLst>
              </p:cNvPr>
              <p:cNvSpPr>
                <a:spLocks/>
              </p:cNvSpPr>
              <p:nvPr userDrawn="1"/>
            </p:nvSpPr>
            <p:spPr bwMode="auto">
              <a:xfrm>
                <a:off x="4316" y="24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8" name="Freeform 320">
                <a:extLst>
                  <a:ext uri="{FF2B5EF4-FFF2-40B4-BE49-F238E27FC236}">
                    <a16:creationId xmlns:a16="http://schemas.microsoft.com/office/drawing/2014/main" id="{C3D74D59-BCEE-48EE-BF3B-83DB860F5A6C}"/>
                  </a:ext>
                </a:extLst>
              </p:cNvPr>
              <p:cNvSpPr>
                <a:spLocks/>
              </p:cNvSpPr>
              <p:nvPr userDrawn="1"/>
            </p:nvSpPr>
            <p:spPr bwMode="auto">
              <a:xfrm>
                <a:off x="4326" y="2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0"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9" name="Freeform 321">
                <a:extLst>
                  <a:ext uri="{FF2B5EF4-FFF2-40B4-BE49-F238E27FC236}">
                    <a16:creationId xmlns:a16="http://schemas.microsoft.com/office/drawing/2014/main" id="{4F1D309B-040B-4621-8F84-9A190A9920D2}"/>
                  </a:ext>
                </a:extLst>
              </p:cNvPr>
              <p:cNvSpPr>
                <a:spLocks/>
              </p:cNvSpPr>
              <p:nvPr userDrawn="1"/>
            </p:nvSpPr>
            <p:spPr bwMode="auto">
              <a:xfrm>
                <a:off x="4306" y="258"/>
                <a:ext cx="15" cy="5"/>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0"/>
                      <a:pt x="1" y="1"/>
                    </a:cubicBezTo>
                    <a:cubicBezTo>
                      <a:pt x="2" y="0"/>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0" name="Freeform 322">
                <a:extLst>
                  <a:ext uri="{FF2B5EF4-FFF2-40B4-BE49-F238E27FC236}">
                    <a16:creationId xmlns:a16="http://schemas.microsoft.com/office/drawing/2014/main" id="{A34705D3-0D98-4A6D-B58A-AB58D963D457}"/>
                  </a:ext>
                </a:extLst>
              </p:cNvPr>
              <p:cNvSpPr>
                <a:spLocks/>
              </p:cNvSpPr>
              <p:nvPr userDrawn="1"/>
            </p:nvSpPr>
            <p:spPr bwMode="auto">
              <a:xfrm>
                <a:off x="4242" y="228"/>
                <a:ext cx="4" cy="10"/>
              </a:xfrm>
              <a:custGeom>
                <a:avLst/>
                <a:gdLst>
                  <a:gd name="T0" fmla="*/ 4 w 4"/>
                  <a:gd name="T1" fmla="*/ 10 h 10"/>
                  <a:gd name="T2" fmla="*/ 4 w 4"/>
                  <a:gd name="T3" fmla="*/ 10 h 10"/>
                  <a:gd name="T4" fmla="*/ 0 w 4"/>
                  <a:gd name="T5" fmla="*/ 0 h 10"/>
                  <a:gd name="T6" fmla="*/ 4 w 4"/>
                  <a:gd name="T7" fmla="*/ 10 h 10"/>
                </a:gdLst>
                <a:ahLst/>
                <a:cxnLst>
                  <a:cxn ang="0">
                    <a:pos x="T0" y="T1"/>
                  </a:cxn>
                  <a:cxn ang="0">
                    <a:pos x="T2" y="T3"/>
                  </a:cxn>
                  <a:cxn ang="0">
                    <a:pos x="T4" y="T5"/>
                  </a:cxn>
                  <a:cxn ang="0">
                    <a:pos x="T6" y="T7"/>
                  </a:cxn>
                </a:cxnLst>
                <a:rect l="0" t="0" r="r" b="b"/>
                <a:pathLst>
                  <a:path w="4" h="10">
                    <a:moveTo>
                      <a:pt x="4" y="10"/>
                    </a:moveTo>
                    <a:lnTo>
                      <a:pt x="4" y="10"/>
                    </a:lnTo>
                    <a:lnTo>
                      <a:pt x="0" y="0"/>
                    </a:lnTo>
                    <a:lnTo>
                      <a:pt x="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1" name="Freeform 323">
                <a:extLst>
                  <a:ext uri="{FF2B5EF4-FFF2-40B4-BE49-F238E27FC236}">
                    <a16:creationId xmlns:a16="http://schemas.microsoft.com/office/drawing/2014/main" id="{534065FE-EF49-4A1F-8048-BB6F3F4E2150}"/>
                  </a:ext>
                </a:extLst>
              </p:cNvPr>
              <p:cNvSpPr>
                <a:spLocks/>
              </p:cNvSpPr>
              <p:nvPr userDrawn="1"/>
            </p:nvSpPr>
            <p:spPr bwMode="auto">
              <a:xfrm>
                <a:off x="4187" y="273"/>
                <a:ext cx="10" cy="10"/>
              </a:xfrm>
              <a:custGeom>
                <a:avLst/>
                <a:gdLst>
                  <a:gd name="T0" fmla="*/ 1 w 2"/>
                  <a:gd name="T1" fmla="*/ 2 h 2"/>
                  <a:gd name="T2" fmla="*/ 2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0"/>
                      <a:pt x="1" y="1"/>
                      <a:pt x="1" y="0"/>
                    </a:cubicBezTo>
                    <a:cubicBezTo>
                      <a:pt x="1"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2" name="Freeform 324">
                <a:extLst>
                  <a:ext uri="{FF2B5EF4-FFF2-40B4-BE49-F238E27FC236}">
                    <a16:creationId xmlns:a16="http://schemas.microsoft.com/office/drawing/2014/main" id="{0C439B5C-CF37-4A2A-9D14-6523C66F56BF}"/>
                  </a:ext>
                </a:extLst>
              </p:cNvPr>
              <p:cNvSpPr>
                <a:spLocks/>
              </p:cNvSpPr>
              <p:nvPr userDrawn="1"/>
            </p:nvSpPr>
            <p:spPr bwMode="auto">
              <a:xfrm>
                <a:off x="4192" y="2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3" name="Rectangle 325">
                <a:extLst>
                  <a:ext uri="{FF2B5EF4-FFF2-40B4-BE49-F238E27FC236}">
                    <a16:creationId xmlns:a16="http://schemas.microsoft.com/office/drawing/2014/main" id="{B7C8A452-23E1-4233-AC3D-B1AFFF6E22BD}"/>
                  </a:ext>
                </a:extLst>
              </p:cNvPr>
              <p:cNvSpPr>
                <a:spLocks noChangeArrowheads="1"/>
              </p:cNvSpPr>
              <p:nvPr userDrawn="1"/>
            </p:nvSpPr>
            <p:spPr bwMode="auto">
              <a:xfrm>
                <a:off x="4421" y="5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4" name="Freeform 326">
                <a:extLst>
                  <a:ext uri="{FF2B5EF4-FFF2-40B4-BE49-F238E27FC236}">
                    <a16:creationId xmlns:a16="http://schemas.microsoft.com/office/drawing/2014/main" id="{89FE4CCE-E460-47F6-AE40-594FF13B850A}"/>
                  </a:ext>
                </a:extLst>
              </p:cNvPr>
              <p:cNvSpPr>
                <a:spLocks/>
              </p:cNvSpPr>
              <p:nvPr userDrawn="1"/>
            </p:nvSpPr>
            <p:spPr bwMode="auto">
              <a:xfrm>
                <a:off x="4416" y="4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5" name="Freeform 327">
                <a:extLst>
                  <a:ext uri="{FF2B5EF4-FFF2-40B4-BE49-F238E27FC236}">
                    <a16:creationId xmlns:a16="http://schemas.microsoft.com/office/drawing/2014/main" id="{0DADE22E-C176-4C9C-8934-FD34629058A7}"/>
                  </a:ext>
                </a:extLst>
              </p:cNvPr>
              <p:cNvSpPr>
                <a:spLocks/>
              </p:cNvSpPr>
              <p:nvPr userDrawn="1"/>
            </p:nvSpPr>
            <p:spPr bwMode="auto">
              <a:xfrm>
                <a:off x="4102" y="47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6" name="Freeform 328">
                <a:extLst>
                  <a:ext uri="{FF2B5EF4-FFF2-40B4-BE49-F238E27FC236}">
                    <a16:creationId xmlns:a16="http://schemas.microsoft.com/office/drawing/2014/main" id="{08D73DD8-D93E-4DC5-AE3A-B9AB363FDBB4}"/>
                  </a:ext>
                </a:extLst>
              </p:cNvPr>
              <p:cNvSpPr>
                <a:spLocks/>
              </p:cNvSpPr>
              <p:nvPr userDrawn="1"/>
            </p:nvSpPr>
            <p:spPr bwMode="auto">
              <a:xfrm>
                <a:off x="4102" y="52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7" name="Freeform 329">
                <a:extLst>
                  <a:ext uri="{FF2B5EF4-FFF2-40B4-BE49-F238E27FC236}">
                    <a16:creationId xmlns:a16="http://schemas.microsoft.com/office/drawing/2014/main" id="{49002FC8-AEB7-4D50-BA3A-A3F1E2EA0BF4}"/>
                  </a:ext>
                </a:extLst>
              </p:cNvPr>
              <p:cNvSpPr>
                <a:spLocks/>
              </p:cNvSpPr>
              <p:nvPr userDrawn="1"/>
            </p:nvSpPr>
            <p:spPr bwMode="auto">
              <a:xfrm>
                <a:off x="4117" y="558"/>
                <a:ext cx="5" cy="1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8" name="Freeform 330">
                <a:extLst>
                  <a:ext uri="{FF2B5EF4-FFF2-40B4-BE49-F238E27FC236}">
                    <a16:creationId xmlns:a16="http://schemas.microsoft.com/office/drawing/2014/main" id="{3E25B762-9B40-48B9-9EB2-9BA8F0716A0B}"/>
                  </a:ext>
                </a:extLst>
              </p:cNvPr>
              <p:cNvSpPr>
                <a:spLocks/>
              </p:cNvSpPr>
              <p:nvPr userDrawn="1"/>
            </p:nvSpPr>
            <p:spPr bwMode="auto">
              <a:xfrm>
                <a:off x="4689" y="83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9" name="Freeform 331">
                <a:extLst>
                  <a:ext uri="{FF2B5EF4-FFF2-40B4-BE49-F238E27FC236}">
                    <a16:creationId xmlns:a16="http://schemas.microsoft.com/office/drawing/2014/main" id="{0B26814C-336E-4210-9626-02D2DB85CFCE}"/>
                  </a:ext>
                </a:extLst>
              </p:cNvPr>
              <p:cNvSpPr>
                <a:spLocks/>
              </p:cNvSpPr>
              <p:nvPr userDrawn="1"/>
            </p:nvSpPr>
            <p:spPr bwMode="auto">
              <a:xfrm>
                <a:off x="4689" y="80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0" name="Freeform 332">
                <a:extLst>
                  <a:ext uri="{FF2B5EF4-FFF2-40B4-BE49-F238E27FC236}">
                    <a16:creationId xmlns:a16="http://schemas.microsoft.com/office/drawing/2014/main" id="{25D67E8C-ACD6-4272-92CB-AC531FA5706F}"/>
                  </a:ext>
                </a:extLst>
              </p:cNvPr>
              <p:cNvSpPr>
                <a:spLocks/>
              </p:cNvSpPr>
              <p:nvPr userDrawn="1"/>
            </p:nvSpPr>
            <p:spPr bwMode="auto">
              <a:xfrm>
                <a:off x="4694" y="783"/>
                <a:ext cx="5" cy="20"/>
              </a:xfrm>
              <a:custGeom>
                <a:avLst/>
                <a:gdLst>
                  <a:gd name="T0" fmla="*/ 1 w 1"/>
                  <a:gd name="T1" fmla="*/ 0 h 4"/>
                  <a:gd name="T2" fmla="*/ 0 w 1"/>
                  <a:gd name="T3" fmla="*/ 3 h 4"/>
                  <a:gd name="T4" fmla="*/ 0 w 1"/>
                  <a:gd name="T5" fmla="*/ 3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1" y="2"/>
                      <a:pt x="0" y="3"/>
                    </a:cubicBezTo>
                    <a:cubicBezTo>
                      <a:pt x="0" y="3"/>
                      <a:pt x="0" y="3"/>
                      <a:pt x="0" y="3"/>
                    </a:cubicBezTo>
                    <a:cubicBezTo>
                      <a:pt x="1" y="4"/>
                      <a:pt x="1" y="4"/>
                      <a:pt x="1"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1" name="Freeform 333">
                <a:extLst>
                  <a:ext uri="{FF2B5EF4-FFF2-40B4-BE49-F238E27FC236}">
                    <a16:creationId xmlns:a16="http://schemas.microsoft.com/office/drawing/2014/main" id="{24F41858-7F9F-40EB-A690-EAF64EFE6B11}"/>
                  </a:ext>
                </a:extLst>
              </p:cNvPr>
              <p:cNvSpPr>
                <a:spLocks/>
              </p:cNvSpPr>
              <p:nvPr userDrawn="1"/>
            </p:nvSpPr>
            <p:spPr bwMode="auto">
              <a:xfrm>
                <a:off x="4714" y="77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2" name="Rectangle 334">
                <a:extLst>
                  <a:ext uri="{FF2B5EF4-FFF2-40B4-BE49-F238E27FC236}">
                    <a16:creationId xmlns:a16="http://schemas.microsoft.com/office/drawing/2014/main" id="{C207E347-3199-4F96-8718-299607A3AFDE}"/>
                  </a:ext>
                </a:extLst>
              </p:cNvPr>
              <p:cNvSpPr>
                <a:spLocks noChangeArrowheads="1"/>
              </p:cNvSpPr>
              <p:nvPr userDrawn="1"/>
            </p:nvSpPr>
            <p:spPr bwMode="auto">
              <a:xfrm>
                <a:off x="4719" y="7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3" name="Freeform 335">
                <a:extLst>
                  <a:ext uri="{FF2B5EF4-FFF2-40B4-BE49-F238E27FC236}">
                    <a16:creationId xmlns:a16="http://schemas.microsoft.com/office/drawing/2014/main" id="{E7721E54-07FE-41A9-8CA1-C311576F922A}"/>
                  </a:ext>
                </a:extLst>
              </p:cNvPr>
              <p:cNvSpPr>
                <a:spLocks/>
              </p:cNvSpPr>
              <p:nvPr userDrawn="1"/>
            </p:nvSpPr>
            <p:spPr bwMode="auto">
              <a:xfrm>
                <a:off x="4719" y="7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4" name="Freeform 336">
                <a:extLst>
                  <a:ext uri="{FF2B5EF4-FFF2-40B4-BE49-F238E27FC236}">
                    <a16:creationId xmlns:a16="http://schemas.microsoft.com/office/drawing/2014/main" id="{EF0F95DD-070B-48E9-8915-91F59EEEC060}"/>
                  </a:ext>
                </a:extLst>
              </p:cNvPr>
              <p:cNvSpPr>
                <a:spLocks/>
              </p:cNvSpPr>
              <p:nvPr userDrawn="1"/>
            </p:nvSpPr>
            <p:spPr bwMode="auto">
              <a:xfrm>
                <a:off x="4714" y="7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5" name="Freeform 337">
                <a:extLst>
                  <a:ext uri="{FF2B5EF4-FFF2-40B4-BE49-F238E27FC236}">
                    <a16:creationId xmlns:a16="http://schemas.microsoft.com/office/drawing/2014/main" id="{97320F13-C2AC-417F-9053-3ED8424B037B}"/>
                  </a:ext>
                </a:extLst>
              </p:cNvPr>
              <p:cNvSpPr>
                <a:spLocks/>
              </p:cNvSpPr>
              <p:nvPr userDrawn="1"/>
            </p:nvSpPr>
            <p:spPr bwMode="auto">
              <a:xfrm>
                <a:off x="4714" y="763"/>
                <a:ext cx="0" cy="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6" name="Freeform 338">
                <a:extLst>
                  <a:ext uri="{FF2B5EF4-FFF2-40B4-BE49-F238E27FC236}">
                    <a16:creationId xmlns:a16="http://schemas.microsoft.com/office/drawing/2014/main" id="{0BEACF41-7AC0-40F0-B8A6-6D607AE6B365}"/>
                  </a:ext>
                </a:extLst>
              </p:cNvPr>
              <p:cNvSpPr>
                <a:spLocks/>
              </p:cNvSpPr>
              <p:nvPr userDrawn="1"/>
            </p:nvSpPr>
            <p:spPr bwMode="auto">
              <a:xfrm>
                <a:off x="4709" y="76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1" y="0"/>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7" name="Freeform 339">
                <a:extLst>
                  <a:ext uri="{FF2B5EF4-FFF2-40B4-BE49-F238E27FC236}">
                    <a16:creationId xmlns:a16="http://schemas.microsoft.com/office/drawing/2014/main" id="{7A2637D6-1D2A-4DBE-882C-4392A1DE0EEC}"/>
                  </a:ext>
                </a:extLst>
              </p:cNvPr>
              <p:cNvSpPr>
                <a:spLocks/>
              </p:cNvSpPr>
              <p:nvPr userDrawn="1"/>
            </p:nvSpPr>
            <p:spPr bwMode="auto">
              <a:xfrm>
                <a:off x="4694" y="78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8" name="Freeform 340">
                <a:extLst>
                  <a:ext uri="{FF2B5EF4-FFF2-40B4-BE49-F238E27FC236}">
                    <a16:creationId xmlns:a16="http://schemas.microsoft.com/office/drawing/2014/main" id="{D06543A4-68E6-4A13-BD69-F048727C7136}"/>
                  </a:ext>
                </a:extLst>
              </p:cNvPr>
              <p:cNvSpPr>
                <a:spLocks/>
              </p:cNvSpPr>
              <p:nvPr userDrawn="1"/>
            </p:nvSpPr>
            <p:spPr bwMode="auto">
              <a:xfrm>
                <a:off x="4719"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9" name="Freeform 341">
                <a:extLst>
                  <a:ext uri="{FF2B5EF4-FFF2-40B4-BE49-F238E27FC236}">
                    <a16:creationId xmlns:a16="http://schemas.microsoft.com/office/drawing/2014/main" id="{F8062386-1130-4706-9171-A2330A7AC8AC}"/>
                  </a:ext>
                </a:extLst>
              </p:cNvPr>
              <p:cNvSpPr>
                <a:spLocks/>
              </p:cNvSpPr>
              <p:nvPr userDrawn="1"/>
            </p:nvSpPr>
            <p:spPr bwMode="auto">
              <a:xfrm>
                <a:off x="4719" y="7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0" name="Oval 342">
                <a:extLst>
                  <a:ext uri="{FF2B5EF4-FFF2-40B4-BE49-F238E27FC236}">
                    <a16:creationId xmlns:a16="http://schemas.microsoft.com/office/drawing/2014/main" id="{24142EC3-7480-4FBF-B0FA-62FF4650AC41}"/>
                  </a:ext>
                </a:extLst>
              </p:cNvPr>
              <p:cNvSpPr>
                <a:spLocks noChangeArrowheads="1"/>
              </p:cNvSpPr>
              <p:nvPr userDrawn="1"/>
            </p:nvSpPr>
            <p:spPr bwMode="auto">
              <a:xfrm>
                <a:off x="4709" y="758"/>
                <a:ext cx="1" cy="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1" name="Freeform 343">
                <a:extLst>
                  <a:ext uri="{FF2B5EF4-FFF2-40B4-BE49-F238E27FC236}">
                    <a16:creationId xmlns:a16="http://schemas.microsoft.com/office/drawing/2014/main" id="{CAC4C412-A11F-4A97-A8EF-A743662FEC74}"/>
                  </a:ext>
                </a:extLst>
              </p:cNvPr>
              <p:cNvSpPr>
                <a:spLocks/>
              </p:cNvSpPr>
              <p:nvPr userDrawn="1"/>
            </p:nvSpPr>
            <p:spPr bwMode="auto">
              <a:xfrm>
                <a:off x="4724" y="72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2" name="Freeform 344">
                <a:extLst>
                  <a:ext uri="{FF2B5EF4-FFF2-40B4-BE49-F238E27FC236}">
                    <a16:creationId xmlns:a16="http://schemas.microsoft.com/office/drawing/2014/main" id="{F7C9A59B-3043-4AA8-BC4A-CBD8843755A7}"/>
                  </a:ext>
                </a:extLst>
              </p:cNvPr>
              <p:cNvSpPr>
                <a:spLocks/>
              </p:cNvSpPr>
              <p:nvPr userDrawn="1"/>
            </p:nvSpPr>
            <p:spPr bwMode="auto">
              <a:xfrm>
                <a:off x="4724" y="703"/>
                <a:ext cx="5" cy="15"/>
              </a:xfrm>
              <a:custGeom>
                <a:avLst/>
                <a:gdLst>
                  <a:gd name="T0" fmla="*/ 0 w 1"/>
                  <a:gd name="T1" fmla="*/ 2 h 3"/>
                  <a:gd name="T2" fmla="*/ 1 w 1"/>
                  <a:gd name="T3" fmla="*/ 2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3"/>
                      <a:pt x="1" y="2"/>
                      <a:pt x="1" y="2"/>
                    </a:cubicBezTo>
                    <a:cubicBezTo>
                      <a:pt x="1" y="1"/>
                      <a:pt x="1" y="1"/>
                      <a:pt x="0" y="0"/>
                    </a:cubicBezTo>
                    <a:cubicBezTo>
                      <a:pt x="1" y="1"/>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3" name="Freeform 345">
                <a:extLst>
                  <a:ext uri="{FF2B5EF4-FFF2-40B4-BE49-F238E27FC236}">
                    <a16:creationId xmlns:a16="http://schemas.microsoft.com/office/drawing/2014/main" id="{C9CF9B7C-138A-4BC2-B11A-5A9B12BF4BE9}"/>
                  </a:ext>
                </a:extLst>
              </p:cNvPr>
              <p:cNvSpPr>
                <a:spLocks/>
              </p:cNvSpPr>
              <p:nvPr userDrawn="1"/>
            </p:nvSpPr>
            <p:spPr bwMode="auto">
              <a:xfrm>
                <a:off x="4724" y="7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4" name="Freeform 346">
                <a:extLst>
                  <a:ext uri="{FF2B5EF4-FFF2-40B4-BE49-F238E27FC236}">
                    <a16:creationId xmlns:a16="http://schemas.microsoft.com/office/drawing/2014/main" id="{C13CE6A4-4B02-4581-BE8B-DD04A05BC5C4}"/>
                  </a:ext>
                </a:extLst>
              </p:cNvPr>
              <p:cNvSpPr>
                <a:spLocks/>
              </p:cNvSpPr>
              <p:nvPr userDrawn="1"/>
            </p:nvSpPr>
            <p:spPr bwMode="auto">
              <a:xfrm>
                <a:off x="4719" y="72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5" name="Freeform 347">
                <a:extLst>
                  <a:ext uri="{FF2B5EF4-FFF2-40B4-BE49-F238E27FC236}">
                    <a16:creationId xmlns:a16="http://schemas.microsoft.com/office/drawing/2014/main" id="{0BBD3B92-1F69-4B43-B383-24DA4043EB66}"/>
                  </a:ext>
                </a:extLst>
              </p:cNvPr>
              <p:cNvSpPr>
                <a:spLocks/>
              </p:cNvSpPr>
              <p:nvPr userDrawn="1"/>
            </p:nvSpPr>
            <p:spPr bwMode="auto">
              <a:xfrm>
                <a:off x="4719" y="7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6" name="Freeform 348">
                <a:extLst>
                  <a:ext uri="{FF2B5EF4-FFF2-40B4-BE49-F238E27FC236}">
                    <a16:creationId xmlns:a16="http://schemas.microsoft.com/office/drawing/2014/main" id="{74AEBC59-AA2D-4DA3-870A-6EA85246C000}"/>
                  </a:ext>
                </a:extLst>
              </p:cNvPr>
              <p:cNvSpPr>
                <a:spLocks/>
              </p:cNvSpPr>
              <p:nvPr userDrawn="1"/>
            </p:nvSpPr>
            <p:spPr bwMode="auto">
              <a:xfrm>
                <a:off x="4719"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7" name="Freeform 349">
                <a:extLst>
                  <a:ext uri="{FF2B5EF4-FFF2-40B4-BE49-F238E27FC236}">
                    <a16:creationId xmlns:a16="http://schemas.microsoft.com/office/drawing/2014/main" id="{29803789-0A7A-4FA5-B601-17A2AE706A58}"/>
                  </a:ext>
                </a:extLst>
              </p:cNvPr>
              <p:cNvSpPr>
                <a:spLocks/>
              </p:cNvSpPr>
              <p:nvPr userDrawn="1"/>
            </p:nvSpPr>
            <p:spPr bwMode="auto">
              <a:xfrm>
                <a:off x="4704" y="743"/>
                <a:ext cx="10"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8" name="Freeform 350">
                <a:extLst>
                  <a:ext uri="{FF2B5EF4-FFF2-40B4-BE49-F238E27FC236}">
                    <a16:creationId xmlns:a16="http://schemas.microsoft.com/office/drawing/2014/main" id="{8299D1EC-6DA8-41D1-A3A0-968EEF40DCA9}"/>
                  </a:ext>
                </a:extLst>
              </p:cNvPr>
              <p:cNvSpPr>
                <a:spLocks/>
              </p:cNvSpPr>
              <p:nvPr userDrawn="1"/>
            </p:nvSpPr>
            <p:spPr bwMode="auto">
              <a:xfrm>
                <a:off x="4714" y="73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9" name="Rectangle 351">
                <a:extLst>
                  <a:ext uri="{FF2B5EF4-FFF2-40B4-BE49-F238E27FC236}">
                    <a16:creationId xmlns:a16="http://schemas.microsoft.com/office/drawing/2014/main" id="{DAB9B20C-4199-44AB-8BDB-60DD6ED0075D}"/>
                  </a:ext>
                </a:extLst>
              </p:cNvPr>
              <p:cNvSpPr>
                <a:spLocks noChangeArrowheads="1"/>
              </p:cNvSpPr>
              <p:nvPr userDrawn="1"/>
            </p:nvSpPr>
            <p:spPr bwMode="auto">
              <a:xfrm>
                <a:off x="4714" y="73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0" name="Freeform 352">
                <a:extLst>
                  <a:ext uri="{FF2B5EF4-FFF2-40B4-BE49-F238E27FC236}">
                    <a16:creationId xmlns:a16="http://schemas.microsoft.com/office/drawing/2014/main" id="{A40D1ADE-F0A1-4829-9A27-979A8B2EC9B9}"/>
                  </a:ext>
                </a:extLst>
              </p:cNvPr>
              <p:cNvSpPr>
                <a:spLocks/>
              </p:cNvSpPr>
              <p:nvPr userDrawn="1"/>
            </p:nvSpPr>
            <p:spPr bwMode="auto">
              <a:xfrm>
                <a:off x="4714" y="703"/>
                <a:ext cx="5" cy="10"/>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1"/>
                      <a:pt x="0" y="1"/>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1" name="Freeform 353">
                <a:extLst>
                  <a:ext uri="{FF2B5EF4-FFF2-40B4-BE49-F238E27FC236}">
                    <a16:creationId xmlns:a16="http://schemas.microsoft.com/office/drawing/2014/main" id="{9DAC5ACB-BA63-4D8E-809C-7B462C8123D5}"/>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2" name="Rectangle 354">
                <a:extLst>
                  <a:ext uri="{FF2B5EF4-FFF2-40B4-BE49-F238E27FC236}">
                    <a16:creationId xmlns:a16="http://schemas.microsoft.com/office/drawing/2014/main" id="{23B6D4FD-3C47-44CD-BD45-CC35EDF8FA8F}"/>
                  </a:ext>
                </a:extLst>
              </p:cNvPr>
              <p:cNvSpPr>
                <a:spLocks noChangeArrowheads="1"/>
              </p:cNvSpPr>
              <p:nvPr userDrawn="1"/>
            </p:nvSpPr>
            <p:spPr bwMode="auto">
              <a:xfrm>
                <a:off x="4714" y="67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3" name="Freeform 355">
                <a:extLst>
                  <a:ext uri="{FF2B5EF4-FFF2-40B4-BE49-F238E27FC236}">
                    <a16:creationId xmlns:a16="http://schemas.microsoft.com/office/drawing/2014/main" id="{E8FD7C3D-EFDE-4EB4-9BF6-4A6E6FD213E1}"/>
                  </a:ext>
                </a:extLst>
              </p:cNvPr>
              <p:cNvSpPr>
                <a:spLocks/>
              </p:cNvSpPr>
              <p:nvPr userDrawn="1"/>
            </p:nvSpPr>
            <p:spPr bwMode="auto">
              <a:xfrm>
                <a:off x="4714" y="71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4" name="Freeform 356">
                <a:extLst>
                  <a:ext uri="{FF2B5EF4-FFF2-40B4-BE49-F238E27FC236}">
                    <a16:creationId xmlns:a16="http://schemas.microsoft.com/office/drawing/2014/main" id="{04A769D4-F4CA-451F-B05D-4F2579072840}"/>
                  </a:ext>
                </a:extLst>
              </p:cNvPr>
              <p:cNvSpPr>
                <a:spLocks/>
              </p:cNvSpPr>
              <p:nvPr userDrawn="1"/>
            </p:nvSpPr>
            <p:spPr bwMode="auto">
              <a:xfrm>
                <a:off x="4719" y="6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5" name="Freeform 357">
                <a:extLst>
                  <a:ext uri="{FF2B5EF4-FFF2-40B4-BE49-F238E27FC236}">
                    <a16:creationId xmlns:a16="http://schemas.microsoft.com/office/drawing/2014/main" id="{56789C06-D924-47DF-9745-456A7A269C34}"/>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6" name="Freeform 358">
                <a:extLst>
                  <a:ext uri="{FF2B5EF4-FFF2-40B4-BE49-F238E27FC236}">
                    <a16:creationId xmlns:a16="http://schemas.microsoft.com/office/drawing/2014/main" id="{28BE3546-0F68-46EC-A7E1-62270957BE9F}"/>
                  </a:ext>
                </a:extLst>
              </p:cNvPr>
              <p:cNvSpPr>
                <a:spLocks/>
              </p:cNvSpPr>
              <p:nvPr userDrawn="1"/>
            </p:nvSpPr>
            <p:spPr bwMode="auto">
              <a:xfrm>
                <a:off x="4719" y="7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7" name="Freeform 359">
                <a:extLst>
                  <a:ext uri="{FF2B5EF4-FFF2-40B4-BE49-F238E27FC236}">
                    <a16:creationId xmlns:a16="http://schemas.microsoft.com/office/drawing/2014/main" id="{BFEB54BB-C442-467B-8585-99C10E6C38BB}"/>
                  </a:ext>
                </a:extLst>
              </p:cNvPr>
              <p:cNvSpPr>
                <a:spLocks/>
              </p:cNvSpPr>
              <p:nvPr userDrawn="1"/>
            </p:nvSpPr>
            <p:spPr bwMode="auto">
              <a:xfrm>
                <a:off x="4689" y="673"/>
                <a:ext cx="25" cy="15"/>
              </a:xfrm>
              <a:custGeom>
                <a:avLst/>
                <a:gdLst>
                  <a:gd name="T0" fmla="*/ 0 w 5"/>
                  <a:gd name="T1" fmla="*/ 1 h 3"/>
                  <a:gd name="T2" fmla="*/ 1 w 5"/>
                  <a:gd name="T3" fmla="*/ 3 h 3"/>
                  <a:gd name="T4" fmla="*/ 5 w 5"/>
                  <a:gd name="T5" fmla="*/ 2 h 3"/>
                  <a:gd name="T6" fmla="*/ 4 w 5"/>
                  <a:gd name="T7" fmla="*/ 1 h 3"/>
                  <a:gd name="T8" fmla="*/ 2 w 5"/>
                  <a:gd name="T9" fmla="*/ 2 h 3"/>
                  <a:gd name="T10" fmla="*/ 3 w 5"/>
                  <a:gd name="T11" fmla="*/ 1 h 3"/>
                  <a:gd name="T12" fmla="*/ 0 w 5"/>
                  <a:gd name="T13" fmla="*/ 0 h 3"/>
                  <a:gd name="T14" fmla="*/ 0 w 5"/>
                  <a:gd name="T15" fmla="*/ 1 h 3"/>
                  <a:gd name="T16" fmla="*/ 0 w 5"/>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1"/>
                    </a:moveTo>
                    <a:cubicBezTo>
                      <a:pt x="0" y="1"/>
                      <a:pt x="1" y="2"/>
                      <a:pt x="1" y="3"/>
                    </a:cubicBezTo>
                    <a:cubicBezTo>
                      <a:pt x="1" y="3"/>
                      <a:pt x="4" y="3"/>
                      <a:pt x="5" y="2"/>
                    </a:cubicBezTo>
                    <a:cubicBezTo>
                      <a:pt x="4" y="2"/>
                      <a:pt x="4" y="2"/>
                      <a:pt x="4" y="1"/>
                    </a:cubicBezTo>
                    <a:cubicBezTo>
                      <a:pt x="3" y="1"/>
                      <a:pt x="3" y="3"/>
                      <a:pt x="2" y="2"/>
                    </a:cubicBezTo>
                    <a:cubicBezTo>
                      <a:pt x="2" y="1"/>
                      <a:pt x="2" y="1"/>
                      <a:pt x="3" y="1"/>
                    </a:cubicBezTo>
                    <a:cubicBezTo>
                      <a:pt x="2" y="2"/>
                      <a:pt x="1"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8" name="Freeform 360">
                <a:extLst>
                  <a:ext uri="{FF2B5EF4-FFF2-40B4-BE49-F238E27FC236}">
                    <a16:creationId xmlns:a16="http://schemas.microsoft.com/office/drawing/2014/main" id="{4D2BD88C-7099-41F0-9791-643C191B289F}"/>
                  </a:ext>
                </a:extLst>
              </p:cNvPr>
              <p:cNvSpPr>
                <a:spLocks/>
              </p:cNvSpPr>
              <p:nvPr userDrawn="1"/>
            </p:nvSpPr>
            <p:spPr bwMode="auto">
              <a:xfrm>
                <a:off x="4714" y="683"/>
                <a:ext cx="5" cy="10"/>
              </a:xfrm>
              <a:custGeom>
                <a:avLst/>
                <a:gdLst>
                  <a:gd name="T0" fmla="*/ 0 w 1"/>
                  <a:gd name="T1" fmla="*/ 1 h 2"/>
                  <a:gd name="T2" fmla="*/ 0 w 1"/>
                  <a:gd name="T3" fmla="*/ 2 h 2"/>
                  <a:gd name="T4" fmla="*/ 1 w 1"/>
                  <a:gd name="T5" fmla="*/ 0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0" y="2"/>
                      <a:pt x="0" y="2"/>
                    </a:cubicBezTo>
                    <a:cubicBezTo>
                      <a:pt x="0" y="1"/>
                      <a:pt x="0" y="1"/>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9" name="Freeform 361">
                <a:extLst>
                  <a:ext uri="{FF2B5EF4-FFF2-40B4-BE49-F238E27FC236}">
                    <a16:creationId xmlns:a16="http://schemas.microsoft.com/office/drawing/2014/main" id="{6539E607-2996-4A3E-A0FC-471278F7897B}"/>
                  </a:ext>
                </a:extLst>
              </p:cNvPr>
              <p:cNvSpPr>
                <a:spLocks/>
              </p:cNvSpPr>
              <p:nvPr userDrawn="1"/>
            </p:nvSpPr>
            <p:spPr bwMode="auto">
              <a:xfrm>
                <a:off x="4704" y="693"/>
                <a:ext cx="15" cy="10"/>
              </a:xfrm>
              <a:custGeom>
                <a:avLst/>
                <a:gdLst>
                  <a:gd name="T0" fmla="*/ 2 w 3"/>
                  <a:gd name="T1" fmla="*/ 1 h 2"/>
                  <a:gd name="T2" fmla="*/ 0 w 3"/>
                  <a:gd name="T3" fmla="*/ 1 h 2"/>
                  <a:gd name="T4" fmla="*/ 1 w 3"/>
                  <a:gd name="T5" fmla="*/ 2 h 2"/>
                  <a:gd name="T6" fmla="*/ 2 w 3"/>
                  <a:gd name="T7" fmla="*/ 1 h 2"/>
                  <a:gd name="T8" fmla="*/ 3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2" y="1"/>
                      <a:pt x="1" y="0"/>
                      <a:pt x="0" y="1"/>
                    </a:cubicBezTo>
                    <a:cubicBezTo>
                      <a:pt x="0" y="2"/>
                      <a:pt x="1" y="1"/>
                      <a:pt x="1" y="2"/>
                    </a:cubicBezTo>
                    <a:cubicBezTo>
                      <a:pt x="1" y="0"/>
                      <a:pt x="2" y="2"/>
                      <a:pt x="2" y="1"/>
                    </a:cubicBezTo>
                    <a:cubicBezTo>
                      <a:pt x="2" y="2"/>
                      <a:pt x="3" y="2"/>
                      <a:pt x="3" y="2"/>
                    </a:cubicBezTo>
                    <a:cubicBezTo>
                      <a:pt x="3"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3"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0" name="Freeform 362">
                <a:extLst>
                  <a:ext uri="{FF2B5EF4-FFF2-40B4-BE49-F238E27FC236}">
                    <a16:creationId xmlns:a16="http://schemas.microsoft.com/office/drawing/2014/main" id="{3CE41055-C441-441C-A3BA-56C09C17F1E8}"/>
                  </a:ext>
                </a:extLst>
              </p:cNvPr>
              <p:cNvSpPr>
                <a:spLocks/>
              </p:cNvSpPr>
              <p:nvPr userDrawn="1"/>
            </p:nvSpPr>
            <p:spPr bwMode="auto">
              <a:xfrm>
                <a:off x="4694" y="7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1" name="Freeform 363">
                <a:extLst>
                  <a:ext uri="{FF2B5EF4-FFF2-40B4-BE49-F238E27FC236}">
                    <a16:creationId xmlns:a16="http://schemas.microsoft.com/office/drawing/2014/main" id="{7B4B5092-A4C8-4B1F-8C2A-B6DA41EE81CB}"/>
                  </a:ext>
                </a:extLst>
              </p:cNvPr>
              <p:cNvSpPr>
                <a:spLocks/>
              </p:cNvSpPr>
              <p:nvPr userDrawn="1"/>
            </p:nvSpPr>
            <p:spPr bwMode="auto">
              <a:xfrm>
                <a:off x="4699" y="733"/>
                <a:ext cx="10" cy="10"/>
              </a:xfrm>
              <a:custGeom>
                <a:avLst/>
                <a:gdLst>
                  <a:gd name="T0" fmla="*/ 0 w 2"/>
                  <a:gd name="T1" fmla="*/ 1 h 2"/>
                  <a:gd name="T2" fmla="*/ 0 w 2"/>
                  <a:gd name="T3" fmla="*/ 1 h 2"/>
                  <a:gd name="T4" fmla="*/ 0 w 2"/>
                  <a:gd name="T5" fmla="*/ 1 h 2"/>
                  <a:gd name="T6" fmla="*/ 1 w 2"/>
                  <a:gd name="T7" fmla="*/ 1 h 2"/>
                  <a:gd name="T8" fmla="*/ 0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1"/>
                    </a:cubicBezTo>
                    <a:cubicBezTo>
                      <a:pt x="0" y="2"/>
                      <a:pt x="0" y="1"/>
                      <a:pt x="0" y="1"/>
                    </a:cubicBezTo>
                    <a:cubicBezTo>
                      <a:pt x="0" y="2"/>
                      <a:pt x="0" y="2"/>
                      <a:pt x="1" y="1"/>
                    </a:cubicBezTo>
                    <a:cubicBezTo>
                      <a:pt x="0" y="1"/>
                      <a:pt x="0" y="1"/>
                      <a:pt x="0" y="1"/>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2" name="Freeform 364">
                <a:extLst>
                  <a:ext uri="{FF2B5EF4-FFF2-40B4-BE49-F238E27FC236}">
                    <a16:creationId xmlns:a16="http://schemas.microsoft.com/office/drawing/2014/main" id="{25C919A5-941E-4CAA-B581-0E6E9DD79BCF}"/>
                  </a:ext>
                </a:extLst>
              </p:cNvPr>
              <p:cNvSpPr>
                <a:spLocks/>
              </p:cNvSpPr>
              <p:nvPr userDrawn="1"/>
            </p:nvSpPr>
            <p:spPr bwMode="auto">
              <a:xfrm>
                <a:off x="4704" y="713"/>
                <a:ext cx="5" cy="5"/>
              </a:xfrm>
              <a:custGeom>
                <a:avLst/>
                <a:gdLst>
                  <a:gd name="T0" fmla="*/ 1 w 1"/>
                  <a:gd name="T1" fmla="*/ 1 h 1"/>
                  <a:gd name="T2" fmla="*/ 0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0"/>
                      <a:pt x="0" y="0"/>
                      <a:pt x="0" y="0"/>
                    </a:cubicBez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3" name="Freeform 365">
                <a:extLst>
                  <a:ext uri="{FF2B5EF4-FFF2-40B4-BE49-F238E27FC236}">
                    <a16:creationId xmlns:a16="http://schemas.microsoft.com/office/drawing/2014/main" id="{215BF103-E192-4E25-ACF5-3D95FC41E35B}"/>
                  </a:ext>
                </a:extLst>
              </p:cNvPr>
              <p:cNvSpPr>
                <a:spLocks/>
              </p:cNvSpPr>
              <p:nvPr userDrawn="1"/>
            </p:nvSpPr>
            <p:spPr bwMode="auto">
              <a:xfrm>
                <a:off x="4714" y="67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4" name="Rectangle 366">
                <a:extLst>
                  <a:ext uri="{FF2B5EF4-FFF2-40B4-BE49-F238E27FC236}">
                    <a16:creationId xmlns:a16="http://schemas.microsoft.com/office/drawing/2014/main" id="{90E256FF-EF9C-4598-B29E-DC7D95842291}"/>
                  </a:ext>
                </a:extLst>
              </p:cNvPr>
              <p:cNvSpPr>
                <a:spLocks noChangeArrowheads="1"/>
              </p:cNvSpPr>
              <p:nvPr userDrawn="1"/>
            </p:nvSpPr>
            <p:spPr bwMode="auto">
              <a:xfrm>
                <a:off x="4714" y="6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5" name="Freeform 367">
                <a:extLst>
                  <a:ext uri="{FF2B5EF4-FFF2-40B4-BE49-F238E27FC236}">
                    <a16:creationId xmlns:a16="http://schemas.microsoft.com/office/drawing/2014/main" id="{B5C27FCB-E75B-4738-9819-CE828B4E2CB3}"/>
                  </a:ext>
                </a:extLst>
              </p:cNvPr>
              <p:cNvSpPr>
                <a:spLocks/>
              </p:cNvSpPr>
              <p:nvPr userDrawn="1"/>
            </p:nvSpPr>
            <p:spPr bwMode="auto">
              <a:xfrm>
                <a:off x="4401"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6" name="Freeform 368">
                <a:extLst>
                  <a:ext uri="{FF2B5EF4-FFF2-40B4-BE49-F238E27FC236}">
                    <a16:creationId xmlns:a16="http://schemas.microsoft.com/office/drawing/2014/main" id="{F49EC376-7358-4BA7-9F64-8AC384F34BFB}"/>
                  </a:ext>
                </a:extLst>
              </p:cNvPr>
              <p:cNvSpPr>
                <a:spLocks/>
              </p:cNvSpPr>
              <p:nvPr userDrawn="1"/>
            </p:nvSpPr>
            <p:spPr bwMode="auto">
              <a:xfrm>
                <a:off x="4401" y="7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7" name="Freeform 369">
                <a:extLst>
                  <a:ext uri="{FF2B5EF4-FFF2-40B4-BE49-F238E27FC236}">
                    <a16:creationId xmlns:a16="http://schemas.microsoft.com/office/drawing/2014/main" id="{89B70E5E-7AE4-4AC5-BE1B-1316CD9DD6DB}"/>
                  </a:ext>
                </a:extLst>
              </p:cNvPr>
              <p:cNvSpPr>
                <a:spLocks/>
              </p:cNvSpPr>
              <p:nvPr userDrawn="1"/>
            </p:nvSpPr>
            <p:spPr bwMode="auto">
              <a:xfrm>
                <a:off x="4520" y="553"/>
                <a:ext cx="10" cy="5"/>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0" y="0"/>
                      <a:pt x="1" y="0"/>
                    </a:cubicBezTo>
                    <a:cubicBezTo>
                      <a:pt x="1" y="1"/>
                      <a:pt x="1" y="1"/>
                      <a:pt x="1" y="1"/>
                    </a:cubicBezTo>
                    <a:cubicBezTo>
                      <a:pt x="1"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8" name="Freeform 370">
                <a:extLst>
                  <a:ext uri="{FF2B5EF4-FFF2-40B4-BE49-F238E27FC236}">
                    <a16:creationId xmlns:a16="http://schemas.microsoft.com/office/drawing/2014/main" id="{85C96DB7-BA4C-41FB-837C-83E7372797B3}"/>
                  </a:ext>
                </a:extLst>
              </p:cNvPr>
              <p:cNvSpPr>
                <a:spLocks/>
              </p:cNvSpPr>
              <p:nvPr userDrawn="1"/>
            </p:nvSpPr>
            <p:spPr bwMode="auto">
              <a:xfrm>
                <a:off x="4426" y="65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9" name="Freeform 371">
                <a:extLst>
                  <a:ext uri="{FF2B5EF4-FFF2-40B4-BE49-F238E27FC236}">
                    <a16:creationId xmlns:a16="http://schemas.microsoft.com/office/drawing/2014/main" id="{F89ADBDD-11D3-4D7C-B08F-77D92C4802D6}"/>
                  </a:ext>
                </a:extLst>
              </p:cNvPr>
              <p:cNvSpPr>
                <a:spLocks/>
              </p:cNvSpPr>
              <p:nvPr userDrawn="1"/>
            </p:nvSpPr>
            <p:spPr bwMode="auto">
              <a:xfrm>
                <a:off x="4436" y="66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0" name="Freeform 372">
                <a:extLst>
                  <a:ext uri="{FF2B5EF4-FFF2-40B4-BE49-F238E27FC236}">
                    <a16:creationId xmlns:a16="http://schemas.microsoft.com/office/drawing/2014/main" id="{D2AC97B0-EC2F-4552-A310-92E81D9ED287}"/>
                  </a:ext>
                </a:extLst>
              </p:cNvPr>
              <p:cNvSpPr>
                <a:spLocks/>
              </p:cNvSpPr>
              <p:nvPr userDrawn="1"/>
            </p:nvSpPr>
            <p:spPr bwMode="auto">
              <a:xfrm>
                <a:off x="4411" y="8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1" name="Freeform 373">
                <a:extLst>
                  <a:ext uri="{FF2B5EF4-FFF2-40B4-BE49-F238E27FC236}">
                    <a16:creationId xmlns:a16="http://schemas.microsoft.com/office/drawing/2014/main" id="{7CE038FA-9785-4C3A-BB4D-006E383045C3}"/>
                  </a:ext>
                </a:extLst>
              </p:cNvPr>
              <p:cNvSpPr>
                <a:spLocks/>
              </p:cNvSpPr>
              <p:nvPr userDrawn="1"/>
            </p:nvSpPr>
            <p:spPr bwMode="auto">
              <a:xfrm>
                <a:off x="4659" y="58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2" name="Freeform 374">
                <a:extLst>
                  <a:ext uri="{FF2B5EF4-FFF2-40B4-BE49-F238E27FC236}">
                    <a16:creationId xmlns:a16="http://schemas.microsoft.com/office/drawing/2014/main" id="{BAAAF197-7A86-4B0B-834B-05725506B52F}"/>
                  </a:ext>
                </a:extLst>
              </p:cNvPr>
              <p:cNvSpPr>
                <a:spLocks/>
              </p:cNvSpPr>
              <p:nvPr userDrawn="1"/>
            </p:nvSpPr>
            <p:spPr bwMode="auto">
              <a:xfrm>
                <a:off x="4361" y="76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3" name="Freeform 375">
                <a:extLst>
                  <a:ext uri="{FF2B5EF4-FFF2-40B4-BE49-F238E27FC236}">
                    <a16:creationId xmlns:a16="http://schemas.microsoft.com/office/drawing/2014/main" id="{AFD2FA17-630B-41C2-A1AA-8E7E96A4A05E}"/>
                  </a:ext>
                </a:extLst>
              </p:cNvPr>
              <p:cNvSpPr>
                <a:spLocks/>
              </p:cNvSpPr>
              <p:nvPr userDrawn="1"/>
            </p:nvSpPr>
            <p:spPr bwMode="auto">
              <a:xfrm>
                <a:off x="4650" y="578"/>
                <a:ext cx="9"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0"/>
                      <a:pt x="2"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4" name="Freeform 376">
                <a:extLst>
                  <a:ext uri="{FF2B5EF4-FFF2-40B4-BE49-F238E27FC236}">
                    <a16:creationId xmlns:a16="http://schemas.microsoft.com/office/drawing/2014/main" id="{53511D1B-EB50-4EA9-845D-56C6609151AD}"/>
                  </a:ext>
                </a:extLst>
              </p:cNvPr>
              <p:cNvSpPr>
                <a:spLocks/>
              </p:cNvSpPr>
              <p:nvPr userDrawn="1"/>
            </p:nvSpPr>
            <p:spPr bwMode="auto">
              <a:xfrm>
                <a:off x="4590"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5" name="Freeform 377">
                <a:extLst>
                  <a:ext uri="{FF2B5EF4-FFF2-40B4-BE49-F238E27FC236}">
                    <a16:creationId xmlns:a16="http://schemas.microsoft.com/office/drawing/2014/main" id="{E43E9F2B-FA07-4A03-9B05-487746439195}"/>
                  </a:ext>
                </a:extLst>
              </p:cNvPr>
              <p:cNvSpPr>
                <a:spLocks/>
              </p:cNvSpPr>
              <p:nvPr userDrawn="1"/>
            </p:nvSpPr>
            <p:spPr bwMode="auto">
              <a:xfrm>
                <a:off x="4669" y="8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6" name="Freeform 378">
                <a:extLst>
                  <a:ext uri="{FF2B5EF4-FFF2-40B4-BE49-F238E27FC236}">
                    <a16:creationId xmlns:a16="http://schemas.microsoft.com/office/drawing/2014/main" id="{D2CEC0FE-494D-4E9B-AA58-C3EC0CCFAB54}"/>
                  </a:ext>
                </a:extLst>
              </p:cNvPr>
              <p:cNvSpPr>
                <a:spLocks/>
              </p:cNvSpPr>
              <p:nvPr userDrawn="1"/>
            </p:nvSpPr>
            <p:spPr bwMode="auto">
              <a:xfrm>
                <a:off x="4699" y="6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7" name="Freeform 379">
                <a:extLst>
                  <a:ext uri="{FF2B5EF4-FFF2-40B4-BE49-F238E27FC236}">
                    <a16:creationId xmlns:a16="http://schemas.microsoft.com/office/drawing/2014/main" id="{F25C064D-D75C-467C-90CE-F5C63215C460}"/>
                  </a:ext>
                </a:extLst>
              </p:cNvPr>
              <p:cNvSpPr>
                <a:spLocks/>
              </p:cNvSpPr>
              <p:nvPr userDrawn="1"/>
            </p:nvSpPr>
            <p:spPr bwMode="auto">
              <a:xfrm>
                <a:off x="4689" y="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8" name="Freeform 380">
                <a:extLst>
                  <a:ext uri="{FF2B5EF4-FFF2-40B4-BE49-F238E27FC236}">
                    <a16:creationId xmlns:a16="http://schemas.microsoft.com/office/drawing/2014/main" id="{939A7AEA-C1BE-4347-943F-0ECD71CB7E0F}"/>
                  </a:ext>
                </a:extLst>
              </p:cNvPr>
              <p:cNvSpPr>
                <a:spLocks/>
              </p:cNvSpPr>
              <p:nvPr userDrawn="1"/>
            </p:nvSpPr>
            <p:spPr bwMode="auto">
              <a:xfrm>
                <a:off x="4620" y="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9" name="Freeform 381">
                <a:extLst>
                  <a:ext uri="{FF2B5EF4-FFF2-40B4-BE49-F238E27FC236}">
                    <a16:creationId xmlns:a16="http://schemas.microsoft.com/office/drawing/2014/main" id="{B252CD77-CDC5-4260-87A9-06B681EBC53C}"/>
                  </a:ext>
                </a:extLst>
              </p:cNvPr>
              <p:cNvSpPr>
                <a:spLocks/>
              </p:cNvSpPr>
              <p:nvPr userDrawn="1"/>
            </p:nvSpPr>
            <p:spPr bwMode="auto">
              <a:xfrm>
                <a:off x="4699" y="63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0" name="Freeform 382">
                <a:extLst>
                  <a:ext uri="{FF2B5EF4-FFF2-40B4-BE49-F238E27FC236}">
                    <a16:creationId xmlns:a16="http://schemas.microsoft.com/office/drawing/2014/main" id="{0CA23728-7CF8-4D87-AB21-657C41A5F4A7}"/>
                  </a:ext>
                </a:extLst>
              </p:cNvPr>
              <p:cNvSpPr>
                <a:spLocks/>
              </p:cNvSpPr>
              <p:nvPr userDrawn="1"/>
            </p:nvSpPr>
            <p:spPr bwMode="auto">
              <a:xfrm>
                <a:off x="4704"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1" name="Freeform 383">
                <a:extLst>
                  <a:ext uri="{FF2B5EF4-FFF2-40B4-BE49-F238E27FC236}">
                    <a16:creationId xmlns:a16="http://schemas.microsoft.com/office/drawing/2014/main" id="{90CD888D-5A04-4A78-B301-AD490AF7BF4F}"/>
                  </a:ext>
                </a:extLst>
              </p:cNvPr>
              <p:cNvSpPr>
                <a:spLocks/>
              </p:cNvSpPr>
              <p:nvPr userDrawn="1"/>
            </p:nvSpPr>
            <p:spPr bwMode="auto">
              <a:xfrm>
                <a:off x="4699" y="6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2" name="Freeform 384">
                <a:extLst>
                  <a:ext uri="{FF2B5EF4-FFF2-40B4-BE49-F238E27FC236}">
                    <a16:creationId xmlns:a16="http://schemas.microsoft.com/office/drawing/2014/main" id="{2B5225E1-D10F-49B8-9423-D9EBABAA7016}"/>
                  </a:ext>
                </a:extLst>
              </p:cNvPr>
              <p:cNvSpPr>
                <a:spLocks/>
              </p:cNvSpPr>
              <p:nvPr userDrawn="1"/>
            </p:nvSpPr>
            <p:spPr bwMode="auto">
              <a:xfrm>
                <a:off x="4470" y="92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3" name="Rectangle 385">
                <a:extLst>
                  <a:ext uri="{FF2B5EF4-FFF2-40B4-BE49-F238E27FC236}">
                    <a16:creationId xmlns:a16="http://schemas.microsoft.com/office/drawing/2014/main" id="{7A51DDF1-F672-4254-8C00-00B6E53FE668}"/>
                  </a:ext>
                </a:extLst>
              </p:cNvPr>
              <p:cNvSpPr>
                <a:spLocks noChangeArrowheads="1"/>
              </p:cNvSpPr>
              <p:nvPr userDrawn="1"/>
            </p:nvSpPr>
            <p:spPr bwMode="auto">
              <a:xfrm>
                <a:off x="4500" y="6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4" name="Freeform 386">
                <a:extLst>
                  <a:ext uri="{FF2B5EF4-FFF2-40B4-BE49-F238E27FC236}">
                    <a16:creationId xmlns:a16="http://schemas.microsoft.com/office/drawing/2014/main" id="{1CEAA2BF-79CB-47E0-9919-0A96293CD73B}"/>
                  </a:ext>
                </a:extLst>
              </p:cNvPr>
              <p:cNvSpPr>
                <a:spLocks/>
              </p:cNvSpPr>
              <p:nvPr userDrawn="1"/>
            </p:nvSpPr>
            <p:spPr bwMode="auto">
              <a:xfrm>
                <a:off x="4495" y="603"/>
                <a:ext cx="5" cy="15"/>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1" y="2"/>
                      <a:pt x="1" y="2"/>
                    </a:cubicBezTo>
                    <a:cubicBezTo>
                      <a:pt x="0" y="0"/>
                      <a:pt x="0" y="0"/>
                      <a:pt x="0" y="0"/>
                    </a:cubicBez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5" name="Freeform 387">
                <a:extLst>
                  <a:ext uri="{FF2B5EF4-FFF2-40B4-BE49-F238E27FC236}">
                    <a16:creationId xmlns:a16="http://schemas.microsoft.com/office/drawing/2014/main" id="{5BB2AADE-80DC-4E79-A316-D301A781493B}"/>
                  </a:ext>
                </a:extLst>
              </p:cNvPr>
              <p:cNvSpPr>
                <a:spLocks noEditPoints="1"/>
              </p:cNvSpPr>
              <p:nvPr userDrawn="1"/>
            </p:nvSpPr>
            <p:spPr bwMode="auto">
              <a:xfrm>
                <a:off x="4356" y="553"/>
                <a:ext cx="358" cy="404"/>
              </a:xfrm>
              <a:custGeom>
                <a:avLst/>
                <a:gdLst>
                  <a:gd name="T0" fmla="*/ 10 w 72"/>
                  <a:gd name="T1" fmla="*/ 47 h 81"/>
                  <a:gd name="T2" fmla="*/ 9 w 72"/>
                  <a:gd name="T3" fmla="*/ 42 h 81"/>
                  <a:gd name="T4" fmla="*/ 11 w 72"/>
                  <a:gd name="T5" fmla="*/ 40 h 81"/>
                  <a:gd name="T6" fmla="*/ 11 w 72"/>
                  <a:gd name="T7" fmla="*/ 35 h 81"/>
                  <a:gd name="T8" fmla="*/ 13 w 72"/>
                  <a:gd name="T9" fmla="*/ 30 h 81"/>
                  <a:gd name="T10" fmla="*/ 14 w 72"/>
                  <a:gd name="T11" fmla="*/ 21 h 81"/>
                  <a:gd name="T12" fmla="*/ 14 w 72"/>
                  <a:gd name="T13" fmla="*/ 21 h 81"/>
                  <a:gd name="T14" fmla="*/ 17 w 72"/>
                  <a:gd name="T15" fmla="*/ 22 h 81"/>
                  <a:gd name="T16" fmla="*/ 20 w 72"/>
                  <a:gd name="T17" fmla="*/ 18 h 81"/>
                  <a:gd name="T18" fmla="*/ 24 w 72"/>
                  <a:gd name="T19" fmla="*/ 15 h 81"/>
                  <a:gd name="T20" fmla="*/ 29 w 72"/>
                  <a:gd name="T21" fmla="*/ 12 h 81"/>
                  <a:gd name="T22" fmla="*/ 33 w 72"/>
                  <a:gd name="T23" fmla="*/ 9 h 81"/>
                  <a:gd name="T24" fmla="*/ 38 w 72"/>
                  <a:gd name="T25" fmla="*/ 9 h 81"/>
                  <a:gd name="T26" fmla="*/ 39 w 72"/>
                  <a:gd name="T27" fmla="*/ 10 h 81"/>
                  <a:gd name="T28" fmla="*/ 44 w 72"/>
                  <a:gd name="T29" fmla="*/ 8 h 81"/>
                  <a:gd name="T30" fmla="*/ 48 w 72"/>
                  <a:gd name="T31" fmla="*/ 8 h 81"/>
                  <a:gd name="T32" fmla="*/ 53 w 72"/>
                  <a:gd name="T33" fmla="*/ 7 h 81"/>
                  <a:gd name="T34" fmla="*/ 57 w 72"/>
                  <a:gd name="T35" fmla="*/ 11 h 81"/>
                  <a:gd name="T36" fmla="*/ 62 w 72"/>
                  <a:gd name="T37" fmla="*/ 14 h 81"/>
                  <a:gd name="T38" fmla="*/ 68 w 72"/>
                  <a:gd name="T39" fmla="*/ 20 h 81"/>
                  <a:gd name="T40" fmla="*/ 72 w 72"/>
                  <a:gd name="T41" fmla="*/ 21 h 81"/>
                  <a:gd name="T42" fmla="*/ 69 w 72"/>
                  <a:gd name="T43" fmla="*/ 17 h 81"/>
                  <a:gd name="T44" fmla="*/ 68 w 72"/>
                  <a:gd name="T45" fmla="*/ 14 h 81"/>
                  <a:gd name="T46" fmla="*/ 59 w 72"/>
                  <a:gd name="T47" fmla="*/ 5 h 81"/>
                  <a:gd name="T48" fmla="*/ 46 w 72"/>
                  <a:gd name="T49" fmla="*/ 0 h 81"/>
                  <a:gd name="T50" fmla="*/ 36 w 72"/>
                  <a:gd name="T51" fmla="*/ 1 h 81"/>
                  <a:gd name="T52" fmla="*/ 34 w 72"/>
                  <a:gd name="T53" fmla="*/ 1 h 81"/>
                  <a:gd name="T54" fmla="*/ 30 w 72"/>
                  <a:gd name="T55" fmla="*/ 5 h 81"/>
                  <a:gd name="T56" fmla="*/ 24 w 72"/>
                  <a:gd name="T57" fmla="*/ 7 h 81"/>
                  <a:gd name="T58" fmla="*/ 13 w 72"/>
                  <a:gd name="T59" fmla="*/ 17 h 81"/>
                  <a:gd name="T60" fmla="*/ 11 w 72"/>
                  <a:gd name="T61" fmla="*/ 20 h 81"/>
                  <a:gd name="T62" fmla="*/ 8 w 72"/>
                  <a:gd name="T63" fmla="*/ 27 h 81"/>
                  <a:gd name="T64" fmla="*/ 2 w 72"/>
                  <a:gd name="T65" fmla="*/ 33 h 81"/>
                  <a:gd name="T66" fmla="*/ 1 w 72"/>
                  <a:gd name="T67" fmla="*/ 43 h 81"/>
                  <a:gd name="T68" fmla="*/ 1 w 72"/>
                  <a:gd name="T69" fmla="*/ 52 h 81"/>
                  <a:gd name="T70" fmla="*/ 4 w 72"/>
                  <a:gd name="T71" fmla="*/ 64 h 81"/>
                  <a:gd name="T72" fmla="*/ 11 w 72"/>
                  <a:gd name="T73" fmla="*/ 72 h 81"/>
                  <a:gd name="T74" fmla="*/ 22 w 72"/>
                  <a:gd name="T75" fmla="*/ 80 h 81"/>
                  <a:gd name="T76" fmla="*/ 27 w 72"/>
                  <a:gd name="T77" fmla="*/ 81 h 81"/>
                  <a:gd name="T78" fmla="*/ 38 w 72"/>
                  <a:gd name="T79" fmla="*/ 77 h 81"/>
                  <a:gd name="T80" fmla="*/ 51 w 72"/>
                  <a:gd name="T81" fmla="*/ 74 h 81"/>
                  <a:gd name="T82" fmla="*/ 62 w 72"/>
                  <a:gd name="T83" fmla="*/ 61 h 81"/>
                  <a:gd name="T84" fmla="*/ 57 w 72"/>
                  <a:gd name="T85" fmla="*/ 59 h 81"/>
                  <a:gd name="T86" fmla="*/ 51 w 72"/>
                  <a:gd name="T87" fmla="*/ 64 h 81"/>
                  <a:gd name="T88" fmla="*/ 47 w 72"/>
                  <a:gd name="T89" fmla="*/ 67 h 81"/>
                  <a:gd name="T90" fmla="*/ 37 w 72"/>
                  <a:gd name="T91" fmla="*/ 73 h 81"/>
                  <a:gd name="T92" fmla="*/ 33 w 72"/>
                  <a:gd name="T93" fmla="*/ 76 h 81"/>
                  <a:gd name="T94" fmla="*/ 27 w 72"/>
                  <a:gd name="T95" fmla="*/ 73 h 81"/>
                  <a:gd name="T96" fmla="*/ 22 w 72"/>
                  <a:gd name="T97" fmla="*/ 73 h 81"/>
                  <a:gd name="T98" fmla="*/ 22 w 72"/>
                  <a:gd name="T99" fmla="*/ 71 h 81"/>
                  <a:gd name="T100" fmla="*/ 17 w 72"/>
                  <a:gd name="T101" fmla="*/ 69 h 81"/>
                  <a:gd name="T102" fmla="*/ 15 w 72"/>
                  <a:gd name="T103" fmla="*/ 66 h 81"/>
                  <a:gd name="T104" fmla="*/ 13 w 72"/>
                  <a:gd name="T105" fmla="*/ 63 h 81"/>
                  <a:gd name="T106" fmla="*/ 12 w 72"/>
                  <a:gd name="T107" fmla="*/ 60 h 81"/>
                  <a:gd name="T108" fmla="*/ 9 w 72"/>
                  <a:gd name="T109" fmla="*/ 53 h 81"/>
                  <a:gd name="T110" fmla="*/ 10 w 72"/>
                  <a:gd name="T111" fmla="*/ 38 h 81"/>
                  <a:gd name="T112" fmla="*/ 66 w 72"/>
                  <a:gd name="T113" fmla="*/ 13 h 81"/>
                  <a:gd name="T114" fmla="*/ 25 w 72"/>
                  <a:gd name="T115"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81">
                    <a:moveTo>
                      <a:pt x="9" y="50"/>
                    </a:moveTo>
                    <a:cubicBezTo>
                      <a:pt x="10" y="49"/>
                      <a:pt x="10" y="49"/>
                      <a:pt x="10" y="49"/>
                    </a:cubicBezTo>
                    <a:cubicBezTo>
                      <a:pt x="11" y="50"/>
                      <a:pt x="11" y="51"/>
                      <a:pt x="12" y="50"/>
                    </a:cubicBezTo>
                    <a:cubicBezTo>
                      <a:pt x="9" y="50"/>
                      <a:pt x="11" y="47"/>
                      <a:pt x="9" y="47"/>
                    </a:cubicBezTo>
                    <a:cubicBezTo>
                      <a:pt x="9" y="47"/>
                      <a:pt x="9" y="47"/>
                      <a:pt x="9" y="47"/>
                    </a:cubicBezTo>
                    <a:cubicBezTo>
                      <a:pt x="9" y="47"/>
                      <a:pt x="10" y="47"/>
                      <a:pt x="10" y="47"/>
                    </a:cubicBezTo>
                    <a:cubicBezTo>
                      <a:pt x="11" y="46"/>
                      <a:pt x="8" y="46"/>
                      <a:pt x="8" y="45"/>
                    </a:cubicBezTo>
                    <a:cubicBezTo>
                      <a:pt x="8" y="44"/>
                      <a:pt x="9" y="44"/>
                      <a:pt x="9" y="44"/>
                    </a:cubicBezTo>
                    <a:cubicBezTo>
                      <a:pt x="9" y="43"/>
                      <a:pt x="9" y="43"/>
                      <a:pt x="9" y="43"/>
                    </a:cubicBezTo>
                    <a:cubicBezTo>
                      <a:pt x="9" y="43"/>
                      <a:pt x="9" y="43"/>
                      <a:pt x="9" y="43"/>
                    </a:cubicBezTo>
                    <a:cubicBezTo>
                      <a:pt x="9" y="42"/>
                      <a:pt x="9" y="42"/>
                      <a:pt x="9" y="42"/>
                    </a:cubicBezTo>
                    <a:cubicBezTo>
                      <a:pt x="9" y="42"/>
                      <a:pt x="9" y="42"/>
                      <a:pt x="9" y="42"/>
                    </a:cubicBezTo>
                    <a:cubicBezTo>
                      <a:pt x="9" y="42"/>
                      <a:pt x="8" y="41"/>
                      <a:pt x="8" y="41"/>
                    </a:cubicBezTo>
                    <a:cubicBezTo>
                      <a:pt x="9" y="40"/>
                      <a:pt x="8" y="41"/>
                      <a:pt x="9" y="41"/>
                    </a:cubicBezTo>
                    <a:cubicBezTo>
                      <a:pt x="8" y="40"/>
                      <a:pt x="8" y="40"/>
                      <a:pt x="8" y="40"/>
                    </a:cubicBezTo>
                    <a:cubicBezTo>
                      <a:pt x="9" y="40"/>
                      <a:pt x="9" y="41"/>
                      <a:pt x="9" y="41"/>
                    </a:cubicBezTo>
                    <a:cubicBezTo>
                      <a:pt x="12" y="41"/>
                      <a:pt x="9" y="40"/>
                      <a:pt x="11" y="39"/>
                    </a:cubicBezTo>
                    <a:cubicBezTo>
                      <a:pt x="11" y="40"/>
                      <a:pt x="11" y="40"/>
                      <a:pt x="11" y="40"/>
                    </a:cubicBezTo>
                    <a:cubicBezTo>
                      <a:pt x="12" y="40"/>
                      <a:pt x="12" y="39"/>
                      <a:pt x="13" y="38"/>
                    </a:cubicBezTo>
                    <a:cubicBezTo>
                      <a:pt x="12" y="38"/>
                      <a:pt x="10" y="39"/>
                      <a:pt x="10" y="38"/>
                    </a:cubicBezTo>
                    <a:cubicBezTo>
                      <a:pt x="10" y="38"/>
                      <a:pt x="10" y="38"/>
                      <a:pt x="10" y="37"/>
                    </a:cubicBezTo>
                    <a:cubicBezTo>
                      <a:pt x="11" y="37"/>
                      <a:pt x="11" y="37"/>
                      <a:pt x="11" y="36"/>
                    </a:cubicBezTo>
                    <a:cubicBezTo>
                      <a:pt x="12" y="37"/>
                      <a:pt x="12" y="37"/>
                      <a:pt x="12" y="37"/>
                    </a:cubicBezTo>
                    <a:cubicBezTo>
                      <a:pt x="12" y="36"/>
                      <a:pt x="11" y="36"/>
                      <a:pt x="11" y="35"/>
                    </a:cubicBezTo>
                    <a:cubicBezTo>
                      <a:pt x="11" y="35"/>
                      <a:pt x="12" y="35"/>
                      <a:pt x="13" y="35"/>
                    </a:cubicBezTo>
                    <a:cubicBezTo>
                      <a:pt x="14" y="34"/>
                      <a:pt x="11" y="35"/>
                      <a:pt x="12" y="34"/>
                    </a:cubicBezTo>
                    <a:cubicBezTo>
                      <a:pt x="12" y="33"/>
                      <a:pt x="12" y="32"/>
                      <a:pt x="12" y="31"/>
                    </a:cubicBezTo>
                    <a:cubicBezTo>
                      <a:pt x="13" y="30"/>
                      <a:pt x="13" y="31"/>
                      <a:pt x="13" y="31"/>
                    </a:cubicBezTo>
                    <a:cubicBezTo>
                      <a:pt x="13" y="30"/>
                      <a:pt x="13" y="30"/>
                      <a:pt x="13" y="30"/>
                    </a:cubicBezTo>
                    <a:cubicBezTo>
                      <a:pt x="13" y="30"/>
                      <a:pt x="13" y="30"/>
                      <a:pt x="13" y="30"/>
                    </a:cubicBezTo>
                    <a:cubicBezTo>
                      <a:pt x="13" y="30"/>
                      <a:pt x="12" y="30"/>
                      <a:pt x="12" y="29"/>
                    </a:cubicBezTo>
                    <a:cubicBezTo>
                      <a:pt x="11" y="28"/>
                      <a:pt x="15" y="28"/>
                      <a:pt x="14" y="27"/>
                    </a:cubicBezTo>
                    <a:cubicBezTo>
                      <a:pt x="14" y="26"/>
                      <a:pt x="14" y="27"/>
                      <a:pt x="15" y="27"/>
                    </a:cubicBezTo>
                    <a:cubicBezTo>
                      <a:pt x="15" y="25"/>
                      <a:pt x="15" y="26"/>
                      <a:pt x="14" y="24"/>
                    </a:cubicBezTo>
                    <a:cubicBezTo>
                      <a:pt x="16" y="24"/>
                      <a:pt x="16" y="24"/>
                      <a:pt x="16" y="24"/>
                    </a:cubicBezTo>
                    <a:cubicBezTo>
                      <a:pt x="14" y="24"/>
                      <a:pt x="14" y="22"/>
                      <a:pt x="14" y="21"/>
                    </a:cubicBezTo>
                    <a:cubicBezTo>
                      <a:pt x="13" y="21"/>
                      <a:pt x="13" y="21"/>
                      <a:pt x="13" y="21"/>
                    </a:cubicBezTo>
                    <a:cubicBezTo>
                      <a:pt x="13" y="20"/>
                      <a:pt x="13" y="20"/>
                      <a:pt x="13" y="20"/>
                    </a:cubicBezTo>
                    <a:cubicBezTo>
                      <a:pt x="13" y="20"/>
                      <a:pt x="14" y="20"/>
                      <a:pt x="14" y="20"/>
                    </a:cubicBezTo>
                    <a:cubicBezTo>
                      <a:pt x="14" y="20"/>
                      <a:pt x="14" y="20"/>
                      <a:pt x="14" y="20"/>
                    </a:cubicBezTo>
                    <a:cubicBezTo>
                      <a:pt x="14" y="20"/>
                      <a:pt x="15" y="21"/>
                      <a:pt x="15" y="21"/>
                    </a:cubicBezTo>
                    <a:cubicBezTo>
                      <a:pt x="15" y="21"/>
                      <a:pt x="14" y="21"/>
                      <a:pt x="14" y="21"/>
                    </a:cubicBezTo>
                    <a:cubicBezTo>
                      <a:pt x="15" y="22"/>
                      <a:pt x="15" y="23"/>
                      <a:pt x="16" y="23"/>
                    </a:cubicBezTo>
                    <a:cubicBezTo>
                      <a:pt x="16" y="23"/>
                      <a:pt x="16" y="23"/>
                      <a:pt x="16" y="22"/>
                    </a:cubicBezTo>
                    <a:cubicBezTo>
                      <a:pt x="16" y="23"/>
                      <a:pt x="16" y="23"/>
                      <a:pt x="16" y="23"/>
                    </a:cubicBezTo>
                    <a:cubicBezTo>
                      <a:pt x="16" y="23"/>
                      <a:pt x="16" y="23"/>
                      <a:pt x="16" y="22"/>
                    </a:cubicBezTo>
                    <a:cubicBezTo>
                      <a:pt x="17" y="23"/>
                      <a:pt x="17" y="23"/>
                      <a:pt x="17" y="23"/>
                    </a:cubicBezTo>
                    <a:cubicBezTo>
                      <a:pt x="17" y="22"/>
                      <a:pt x="17" y="22"/>
                      <a:pt x="17" y="22"/>
                    </a:cubicBezTo>
                    <a:cubicBezTo>
                      <a:pt x="18" y="22"/>
                      <a:pt x="18" y="22"/>
                      <a:pt x="18" y="22"/>
                    </a:cubicBezTo>
                    <a:cubicBezTo>
                      <a:pt x="18" y="20"/>
                      <a:pt x="17" y="18"/>
                      <a:pt x="19" y="16"/>
                    </a:cubicBezTo>
                    <a:cubicBezTo>
                      <a:pt x="19" y="17"/>
                      <a:pt x="20" y="17"/>
                      <a:pt x="20" y="18"/>
                    </a:cubicBezTo>
                    <a:cubicBezTo>
                      <a:pt x="19" y="17"/>
                      <a:pt x="20" y="19"/>
                      <a:pt x="19" y="20"/>
                    </a:cubicBezTo>
                    <a:cubicBezTo>
                      <a:pt x="19" y="19"/>
                      <a:pt x="20" y="20"/>
                      <a:pt x="20" y="20"/>
                    </a:cubicBezTo>
                    <a:cubicBezTo>
                      <a:pt x="20" y="18"/>
                      <a:pt x="20" y="18"/>
                      <a:pt x="20" y="18"/>
                    </a:cubicBezTo>
                    <a:cubicBezTo>
                      <a:pt x="21" y="19"/>
                      <a:pt x="21" y="18"/>
                      <a:pt x="21" y="18"/>
                    </a:cubicBezTo>
                    <a:cubicBezTo>
                      <a:pt x="20" y="17"/>
                      <a:pt x="22" y="16"/>
                      <a:pt x="22" y="16"/>
                    </a:cubicBezTo>
                    <a:cubicBezTo>
                      <a:pt x="22" y="16"/>
                      <a:pt x="22" y="17"/>
                      <a:pt x="22" y="17"/>
                    </a:cubicBezTo>
                    <a:cubicBezTo>
                      <a:pt x="23" y="18"/>
                      <a:pt x="21" y="15"/>
                      <a:pt x="23" y="15"/>
                    </a:cubicBezTo>
                    <a:cubicBezTo>
                      <a:pt x="23" y="15"/>
                      <a:pt x="22" y="15"/>
                      <a:pt x="23" y="15"/>
                    </a:cubicBezTo>
                    <a:cubicBezTo>
                      <a:pt x="23" y="15"/>
                      <a:pt x="24" y="14"/>
                      <a:pt x="24" y="15"/>
                    </a:cubicBezTo>
                    <a:cubicBezTo>
                      <a:pt x="24" y="15"/>
                      <a:pt x="24" y="15"/>
                      <a:pt x="24" y="15"/>
                    </a:cubicBezTo>
                    <a:cubicBezTo>
                      <a:pt x="25" y="14"/>
                      <a:pt x="27" y="12"/>
                      <a:pt x="27" y="11"/>
                    </a:cubicBezTo>
                    <a:cubicBezTo>
                      <a:pt x="27" y="11"/>
                      <a:pt x="28" y="13"/>
                      <a:pt x="28" y="13"/>
                    </a:cubicBezTo>
                    <a:cubicBezTo>
                      <a:pt x="28" y="13"/>
                      <a:pt x="28" y="12"/>
                      <a:pt x="27" y="10"/>
                    </a:cubicBezTo>
                    <a:cubicBezTo>
                      <a:pt x="27" y="8"/>
                      <a:pt x="27" y="7"/>
                      <a:pt x="27" y="7"/>
                    </a:cubicBezTo>
                    <a:cubicBezTo>
                      <a:pt x="28" y="8"/>
                      <a:pt x="30" y="11"/>
                      <a:pt x="29" y="12"/>
                    </a:cubicBezTo>
                    <a:cubicBezTo>
                      <a:pt x="30" y="12"/>
                      <a:pt x="30" y="12"/>
                      <a:pt x="31" y="11"/>
                    </a:cubicBezTo>
                    <a:cubicBezTo>
                      <a:pt x="30" y="11"/>
                      <a:pt x="29" y="10"/>
                      <a:pt x="30" y="10"/>
                    </a:cubicBezTo>
                    <a:cubicBezTo>
                      <a:pt x="31" y="11"/>
                      <a:pt x="30" y="10"/>
                      <a:pt x="32" y="11"/>
                    </a:cubicBezTo>
                    <a:cubicBezTo>
                      <a:pt x="32" y="11"/>
                      <a:pt x="31" y="8"/>
                      <a:pt x="32" y="8"/>
                    </a:cubicBezTo>
                    <a:cubicBezTo>
                      <a:pt x="32" y="9"/>
                      <a:pt x="32" y="10"/>
                      <a:pt x="32" y="11"/>
                    </a:cubicBezTo>
                    <a:cubicBezTo>
                      <a:pt x="32" y="11"/>
                      <a:pt x="32" y="10"/>
                      <a:pt x="33" y="9"/>
                    </a:cubicBezTo>
                    <a:cubicBezTo>
                      <a:pt x="33" y="9"/>
                      <a:pt x="33" y="8"/>
                      <a:pt x="33" y="8"/>
                    </a:cubicBezTo>
                    <a:cubicBezTo>
                      <a:pt x="33" y="9"/>
                      <a:pt x="33" y="10"/>
                      <a:pt x="34" y="10"/>
                    </a:cubicBezTo>
                    <a:cubicBezTo>
                      <a:pt x="34" y="10"/>
                      <a:pt x="35" y="10"/>
                      <a:pt x="35" y="10"/>
                    </a:cubicBezTo>
                    <a:cubicBezTo>
                      <a:pt x="35" y="9"/>
                      <a:pt x="35" y="9"/>
                      <a:pt x="35" y="9"/>
                    </a:cubicBezTo>
                    <a:cubicBezTo>
                      <a:pt x="36" y="9"/>
                      <a:pt x="35" y="6"/>
                      <a:pt x="37" y="6"/>
                    </a:cubicBezTo>
                    <a:cubicBezTo>
                      <a:pt x="37" y="6"/>
                      <a:pt x="37" y="8"/>
                      <a:pt x="38" y="9"/>
                    </a:cubicBezTo>
                    <a:cubicBezTo>
                      <a:pt x="38" y="7"/>
                      <a:pt x="39" y="3"/>
                      <a:pt x="40" y="2"/>
                    </a:cubicBezTo>
                    <a:cubicBezTo>
                      <a:pt x="40" y="3"/>
                      <a:pt x="40" y="3"/>
                      <a:pt x="40" y="3"/>
                    </a:cubicBezTo>
                    <a:cubicBezTo>
                      <a:pt x="42" y="2"/>
                      <a:pt x="42" y="2"/>
                      <a:pt x="42" y="2"/>
                    </a:cubicBezTo>
                    <a:cubicBezTo>
                      <a:pt x="41" y="4"/>
                      <a:pt x="39" y="7"/>
                      <a:pt x="39" y="9"/>
                    </a:cubicBezTo>
                    <a:cubicBezTo>
                      <a:pt x="39" y="9"/>
                      <a:pt x="39" y="9"/>
                      <a:pt x="40" y="9"/>
                    </a:cubicBezTo>
                    <a:cubicBezTo>
                      <a:pt x="40" y="10"/>
                      <a:pt x="39" y="10"/>
                      <a:pt x="39" y="10"/>
                    </a:cubicBezTo>
                    <a:cubicBezTo>
                      <a:pt x="39" y="10"/>
                      <a:pt x="41" y="10"/>
                      <a:pt x="41" y="10"/>
                    </a:cubicBezTo>
                    <a:cubicBezTo>
                      <a:pt x="41" y="9"/>
                      <a:pt x="42" y="9"/>
                      <a:pt x="42" y="8"/>
                    </a:cubicBezTo>
                    <a:cubicBezTo>
                      <a:pt x="40" y="9"/>
                      <a:pt x="40" y="9"/>
                      <a:pt x="40" y="9"/>
                    </a:cubicBezTo>
                    <a:cubicBezTo>
                      <a:pt x="40" y="8"/>
                      <a:pt x="41" y="6"/>
                      <a:pt x="43" y="6"/>
                    </a:cubicBezTo>
                    <a:cubicBezTo>
                      <a:pt x="43" y="6"/>
                      <a:pt x="42" y="8"/>
                      <a:pt x="42" y="9"/>
                    </a:cubicBezTo>
                    <a:cubicBezTo>
                      <a:pt x="43" y="8"/>
                      <a:pt x="44" y="8"/>
                      <a:pt x="44" y="8"/>
                    </a:cubicBezTo>
                    <a:cubicBezTo>
                      <a:pt x="43" y="9"/>
                      <a:pt x="43" y="9"/>
                      <a:pt x="43" y="9"/>
                    </a:cubicBezTo>
                    <a:cubicBezTo>
                      <a:pt x="44" y="9"/>
                      <a:pt x="45" y="7"/>
                      <a:pt x="45" y="8"/>
                    </a:cubicBezTo>
                    <a:cubicBezTo>
                      <a:pt x="46" y="9"/>
                      <a:pt x="46" y="10"/>
                      <a:pt x="46" y="9"/>
                    </a:cubicBezTo>
                    <a:cubicBezTo>
                      <a:pt x="46" y="8"/>
                      <a:pt x="46" y="4"/>
                      <a:pt x="47" y="3"/>
                    </a:cubicBezTo>
                    <a:cubicBezTo>
                      <a:pt x="47" y="3"/>
                      <a:pt x="49" y="4"/>
                      <a:pt x="49" y="5"/>
                    </a:cubicBezTo>
                    <a:cubicBezTo>
                      <a:pt x="49" y="6"/>
                      <a:pt x="48" y="7"/>
                      <a:pt x="48" y="8"/>
                    </a:cubicBezTo>
                    <a:cubicBezTo>
                      <a:pt x="48" y="8"/>
                      <a:pt x="48" y="8"/>
                      <a:pt x="48" y="8"/>
                    </a:cubicBezTo>
                    <a:cubicBezTo>
                      <a:pt x="49" y="8"/>
                      <a:pt x="48" y="9"/>
                      <a:pt x="49" y="9"/>
                    </a:cubicBezTo>
                    <a:cubicBezTo>
                      <a:pt x="49" y="8"/>
                      <a:pt x="50" y="9"/>
                      <a:pt x="49" y="8"/>
                    </a:cubicBezTo>
                    <a:cubicBezTo>
                      <a:pt x="50" y="8"/>
                      <a:pt x="50" y="8"/>
                      <a:pt x="51" y="9"/>
                    </a:cubicBezTo>
                    <a:cubicBezTo>
                      <a:pt x="51" y="8"/>
                      <a:pt x="53" y="6"/>
                      <a:pt x="54" y="6"/>
                    </a:cubicBezTo>
                    <a:cubicBezTo>
                      <a:pt x="53" y="7"/>
                      <a:pt x="53" y="7"/>
                      <a:pt x="53" y="7"/>
                    </a:cubicBezTo>
                    <a:cubicBezTo>
                      <a:pt x="55" y="8"/>
                      <a:pt x="55" y="9"/>
                      <a:pt x="56" y="10"/>
                    </a:cubicBezTo>
                    <a:cubicBezTo>
                      <a:pt x="56" y="10"/>
                      <a:pt x="57" y="11"/>
                      <a:pt x="56" y="11"/>
                    </a:cubicBezTo>
                    <a:cubicBezTo>
                      <a:pt x="56" y="11"/>
                      <a:pt x="57" y="11"/>
                      <a:pt x="57" y="11"/>
                    </a:cubicBezTo>
                    <a:cubicBezTo>
                      <a:pt x="57" y="13"/>
                      <a:pt x="56" y="11"/>
                      <a:pt x="56" y="12"/>
                    </a:cubicBezTo>
                    <a:cubicBezTo>
                      <a:pt x="57" y="12"/>
                      <a:pt x="58" y="12"/>
                      <a:pt x="58" y="12"/>
                    </a:cubicBezTo>
                    <a:cubicBezTo>
                      <a:pt x="59" y="11"/>
                      <a:pt x="57" y="11"/>
                      <a:pt x="57" y="11"/>
                    </a:cubicBezTo>
                    <a:cubicBezTo>
                      <a:pt x="57" y="10"/>
                      <a:pt x="59" y="9"/>
                      <a:pt x="61" y="10"/>
                    </a:cubicBezTo>
                    <a:cubicBezTo>
                      <a:pt x="62" y="10"/>
                      <a:pt x="61" y="11"/>
                      <a:pt x="61" y="11"/>
                    </a:cubicBezTo>
                    <a:cubicBezTo>
                      <a:pt x="63" y="13"/>
                      <a:pt x="65" y="11"/>
                      <a:pt x="65" y="13"/>
                    </a:cubicBezTo>
                    <a:cubicBezTo>
                      <a:pt x="65" y="15"/>
                      <a:pt x="64" y="14"/>
                      <a:pt x="63" y="15"/>
                    </a:cubicBezTo>
                    <a:cubicBezTo>
                      <a:pt x="62" y="14"/>
                      <a:pt x="63" y="13"/>
                      <a:pt x="62" y="13"/>
                    </a:cubicBezTo>
                    <a:cubicBezTo>
                      <a:pt x="62" y="14"/>
                      <a:pt x="62" y="14"/>
                      <a:pt x="62" y="14"/>
                    </a:cubicBezTo>
                    <a:cubicBezTo>
                      <a:pt x="62" y="14"/>
                      <a:pt x="61" y="13"/>
                      <a:pt x="61" y="13"/>
                    </a:cubicBezTo>
                    <a:cubicBezTo>
                      <a:pt x="61" y="14"/>
                      <a:pt x="64" y="16"/>
                      <a:pt x="64" y="18"/>
                    </a:cubicBezTo>
                    <a:cubicBezTo>
                      <a:pt x="64" y="18"/>
                      <a:pt x="65" y="19"/>
                      <a:pt x="65" y="18"/>
                    </a:cubicBezTo>
                    <a:cubicBezTo>
                      <a:pt x="65" y="18"/>
                      <a:pt x="65" y="18"/>
                      <a:pt x="65" y="18"/>
                    </a:cubicBezTo>
                    <a:cubicBezTo>
                      <a:pt x="65" y="17"/>
                      <a:pt x="66" y="18"/>
                      <a:pt x="66" y="17"/>
                    </a:cubicBezTo>
                    <a:cubicBezTo>
                      <a:pt x="67" y="18"/>
                      <a:pt x="68" y="18"/>
                      <a:pt x="68" y="20"/>
                    </a:cubicBezTo>
                    <a:cubicBezTo>
                      <a:pt x="67" y="20"/>
                      <a:pt x="67" y="20"/>
                      <a:pt x="67" y="20"/>
                    </a:cubicBezTo>
                    <a:cubicBezTo>
                      <a:pt x="68" y="20"/>
                      <a:pt x="68" y="19"/>
                      <a:pt x="67" y="19"/>
                    </a:cubicBezTo>
                    <a:cubicBezTo>
                      <a:pt x="68" y="19"/>
                      <a:pt x="67" y="21"/>
                      <a:pt x="68" y="21"/>
                    </a:cubicBezTo>
                    <a:cubicBezTo>
                      <a:pt x="69" y="20"/>
                      <a:pt x="69" y="20"/>
                      <a:pt x="69" y="20"/>
                    </a:cubicBezTo>
                    <a:cubicBezTo>
                      <a:pt x="69" y="21"/>
                      <a:pt x="71" y="22"/>
                      <a:pt x="71" y="23"/>
                    </a:cubicBezTo>
                    <a:cubicBezTo>
                      <a:pt x="72" y="22"/>
                      <a:pt x="71" y="23"/>
                      <a:pt x="72" y="21"/>
                    </a:cubicBezTo>
                    <a:cubicBezTo>
                      <a:pt x="70" y="23"/>
                      <a:pt x="71" y="19"/>
                      <a:pt x="70" y="20"/>
                    </a:cubicBezTo>
                    <a:cubicBezTo>
                      <a:pt x="71" y="19"/>
                      <a:pt x="70" y="19"/>
                      <a:pt x="70" y="17"/>
                    </a:cubicBezTo>
                    <a:cubicBezTo>
                      <a:pt x="70" y="17"/>
                      <a:pt x="70" y="18"/>
                      <a:pt x="70" y="17"/>
                    </a:cubicBezTo>
                    <a:cubicBezTo>
                      <a:pt x="70" y="17"/>
                      <a:pt x="69" y="17"/>
                      <a:pt x="69" y="17"/>
                    </a:cubicBezTo>
                    <a:cubicBezTo>
                      <a:pt x="69" y="17"/>
                      <a:pt x="69" y="17"/>
                      <a:pt x="69" y="17"/>
                    </a:cubicBezTo>
                    <a:cubicBezTo>
                      <a:pt x="69" y="17"/>
                      <a:pt x="69" y="17"/>
                      <a:pt x="69" y="17"/>
                    </a:cubicBezTo>
                    <a:cubicBezTo>
                      <a:pt x="69" y="17"/>
                      <a:pt x="69" y="17"/>
                      <a:pt x="69" y="17"/>
                    </a:cubicBezTo>
                    <a:cubicBezTo>
                      <a:pt x="69" y="17"/>
                      <a:pt x="69" y="17"/>
                      <a:pt x="69" y="18"/>
                    </a:cubicBezTo>
                    <a:cubicBezTo>
                      <a:pt x="68" y="18"/>
                      <a:pt x="67" y="16"/>
                      <a:pt x="67" y="16"/>
                    </a:cubicBezTo>
                    <a:cubicBezTo>
                      <a:pt x="67" y="15"/>
                      <a:pt x="67" y="16"/>
                      <a:pt x="67" y="16"/>
                    </a:cubicBezTo>
                    <a:cubicBezTo>
                      <a:pt x="66" y="15"/>
                      <a:pt x="66" y="15"/>
                      <a:pt x="66" y="15"/>
                    </a:cubicBezTo>
                    <a:cubicBezTo>
                      <a:pt x="67" y="15"/>
                      <a:pt x="67" y="13"/>
                      <a:pt x="68" y="14"/>
                    </a:cubicBezTo>
                    <a:cubicBezTo>
                      <a:pt x="67" y="13"/>
                      <a:pt x="67" y="13"/>
                      <a:pt x="67" y="13"/>
                    </a:cubicBezTo>
                    <a:cubicBezTo>
                      <a:pt x="67" y="12"/>
                      <a:pt x="67" y="11"/>
                      <a:pt x="66" y="11"/>
                    </a:cubicBezTo>
                    <a:cubicBezTo>
                      <a:pt x="66" y="10"/>
                      <a:pt x="65" y="10"/>
                      <a:pt x="65" y="10"/>
                    </a:cubicBezTo>
                    <a:cubicBezTo>
                      <a:pt x="65" y="10"/>
                      <a:pt x="64" y="9"/>
                      <a:pt x="64" y="9"/>
                    </a:cubicBezTo>
                    <a:cubicBezTo>
                      <a:pt x="64" y="9"/>
                      <a:pt x="64" y="9"/>
                      <a:pt x="64" y="9"/>
                    </a:cubicBezTo>
                    <a:cubicBezTo>
                      <a:pt x="63" y="8"/>
                      <a:pt x="60" y="8"/>
                      <a:pt x="59" y="5"/>
                    </a:cubicBezTo>
                    <a:cubicBezTo>
                      <a:pt x="59" y="5"/>
                      <a:pt x="58" y="5"/>
                      <a:pt x="57" y="4"/>
                    </a:cubicBezTo>
                    <a:cubicBezTo>
                      <a:pt x="57" y="3"/>
                      <a:pt x="57" y="3"/>
                      <a:pt x="57" y="3"/>
                    </a:cubicBezTo>
                    <a:cubicBezTo>
                      <a:pt x="57" y="3"/>
                      <a:pt x="55" y="2"/>
                      <a:pt x="55" y="2"/>
                    </a:cubicBezTo>
                    <a:cubicBezTo>
                      <a:pt x="55" y="0"/>
                      <a:pt x="51" y="0"/>
                      <a:pt x="50" y="0"/>
                    </a:cubicBezTo>
                    <a:cubicBezTo>
                      <a:pt x="49" y="0"/>
                      <a:pt x="49" y="0"/>
                      <a:pt x="49" y="0"/>
                    </a:cubicBezTo>
                    <a:cubicBezTo>
                      <a:pt x="48" y="0"/>
                      <a:pt x="47" y="0"/>
                      <a:pt x="46" y="0"/>
                    </a:cubicBezTo>
                    <a:cubicBezTo>
                      <a:pt x="46" y="1"/>
                      <a:pt x="46" y="1"/>
                      <a:pt x="46" y="1"/>
                    </a:cubicBezTo>
                    <a:cubicBezTo>
                      <a:pt x="45" y="2"/>
                      <a:pt x="44" y="0"/>
                      <a:pt x="42" y="1"/>
                    </a:cubicBezTo>
                    <a:cubicBezTo>
                      <a:pt x="42" y="0"/>
                      <a:pt x="42" y="0"/>
                      <a:pt x="43" y="1"/>
                    </a:cubicBezTo>
                    <a:cubicBezTo>
                      <a:pt x="42" y="0"/>
                      <a:pt x="41" y="0"/>
                      <a:pt x="40" y="1"/>
                    </a:cubicBezTo>
                    <a:cubicBezTo>
                      <a:pt x="39" y="1"/>
                      <a:pt x="38" y="2"/>
                      <a:pt x="37" y="1"/>
                    </a:cubicBezTo>
                    <a:cubicBezTo>
                      <a:pt x="37" y="2"/>
                      <a:pt x="36" y="1"/>
                      <a:pt x="36" y="1"/>
                    </a:cubicBezTo>
                    <a:cubicBezTo>
                      <a:pt x="36" y="1"/>
                      <a:pt x="36" y="1"/>
                      <a:pt x="36" y="1"/>
                    </a:cubicBezTo>
                    <a:cubicBezTo>
                      <a:pt x="36" y="1"/>
                      <a:pt x="36" y="1"/>
                      <a:pt x="36" y="1"/>
                    </a:cubicBezTo>
                    <a:cubicBezTo>
                      <a:pt x="36" y="1"/>
                      <a:pt x="35" y="1"/>
                      <a:pt x="35" y="1"/>
                    </a:cubicBezTo>
                    <a:cubicBezTo>
                      <a:pt x="35" y="1"/>
                      <a:pt x="36" y="1"/>
                      <a:pt x="36" y="1"/>
                    </a:cubicBezTo>
                    <a:cubicBezTo>
                      <a:pt x="35" y="1"/>
                      <a:pt x="35" y="2"/>
                      <a:pt x="34" y="2"/>
                    </a:cubicBezTo>
                    <a:cubicBezTo>
                      <a:pt x="34" y="1"/>
                      <a:pt x="34" y="1"/>
                      <a:pt x="34" y="1"/>
                    </a:cubicBezTo>
                    <a:cubicBezTo>
                      <a:pt x="34" y="1"/>
                      <a:pt x="34" y="1"/>
                      <a:pt x="34" y="1"/>
                    </a:cubicBezTo>
                    <a:cubicBezTo>
                      <a:pt x="33" y="1"/>
                      <a:pt x="34" y="2"/>
                      <a:pt x="34" y="2"/>
                    </a:cubicBezTo>
                    <a:cubicBezTo>
                      <a:pt x="34" y="2"/>
                      <a:pt x="34" y="3"/>
                      <a:pt x="34" y="3"/>
                    </a:cubicBezTo>
                    <a:cubicBezTo>
                      <a:pt x="33" y="2"/>
                      <a:pt x="33" y="4"/>
                      <a:pt x="32" y="3"/>
                    </a:cubicBezTo>
                    <a:cubicBezTo>
                      <a:pt x="32" y="3"/>
                      <a:pt x="29" y="4"/>
                      <a:pt x="30" y="5"/>
                    </a:cubicBezTo>
                    <a:cubicBezTo>
                      <a:pt x="30" y="5"/>
                      <a:pt x="30" y="5"/>
                      <a:pt x="30" y="5"/>
                    </a:cubicBezTo>
                    <a:cubicBezTo>
                      <a:pt x="29" y="5"/>
                      <a:pt x="29" y="5"/>
                      <a:pt x="29" y="6"/>
                    </a:cubicBezTo>
                    <a:cubicBezTo>
                      <a:pt x="28" y="5"/>
                      <a:pt x="28" y="5"/>
                      <a:pt x="28" y="5"/>
                    </a:cubicBezTo>
                    <a:cubicBezTo>
                      <a:pt x="27" y="7"/>
                      <a:pt x="27" y="7"/>
                      <a:pt x="27" y="7"/>
                    </a:cubicBezTo>
                    <a:cubicBezTo>
                      <a:pt x="27" y="6"/>
                      <a:pt x="26" y="6"/>
                      <a:pt x="26" y="5"/>
                    </a:cubicBezTo>
                    <a:cubicBezTo>
                      <a:pt x="25" y="7"/>
                      <a:pt x="25" y="6"/>
                      <a:pt x="25" y="8"/>
                    </a:cubicBezTo>
                    <a:cubicBezTo>
                      <a:pt x="24" y="7"/>
                      <a:pt x="24" y="7"/>
                      <a:pt x="24" y="7"/>
                    </a:cubicBezTo>
                    <a:cubicBezTo>
                      <a:pt x="24" y="8"/>
                      <a:pt x="24" y="9"/>
                      <a:pt x="23" y="9"/>
                    </a:cubicBezTo>
                    <a:cubicBezTo>
                      <a:pt x="22" y="8"/>
                      <a:pt x="21" y="9"/>
                      <a:pt x="20" y="10"/>
                    </a:cubicBezTo>
                    <a:cubicBezTo>
                      <a:pt x="19" y="11"/>
                      <a:pt x="17" y="12"/>
                      <a:pt x="16" y="13"/>
                    </a:cubicBezTo>
                    <a:cubicBezTo>
                      <a:pt x="18" y="14"/>
                      <a:pt x="14" y="13"/>
                      <a:pt x="15" y="14"/>
                    </a:cubicBezTo>
                    <a:cubicBezTo>
                      <a:pt x="15" y="14"/>
                      <a:pt x="14" y="14"/>
                      <a:pt x="14" y="14"/>
                    </a:cubicBezTo>
                    <a:cubicBezTo>
                      <a:pt x="14" y="15"/>
                      <a:pt x="12" y="15"/>
                      <a:pt x="13" y="17"/>
                    </a:cubicBezTo>
                    <a:cubicBezTo>
                      <a:pt x="12" y="16"/>
                      <a:pt x="12" y="16"/>
                      <a:pt x="12" y="16"/>
                    </a:cubicBezTo>
                    <a:cubicBezTo>
                      <a:pt x="12" y="16"/>
                      <a:pt x="12" y="16"/>
                      <a:pt x="12" y="16"/>
                    </a:cubicBezTo>
                    <a:cubicBezTo>
                      <a:pt x="11" y="16"/>
                      <a:pt x="11" y="16"/>
                      <a:pt x="11" y="16"/>
                    </a:cubicBezTo>
                    <a:cubicBezTo>
                      <a:pt x="10" y="17"/>
                      <a:pt x="12" y="18"/>
                      <a:pt x="13" y="19"/>
                    </a:cubicBezTo>
                    <a:cubicBezTo>
                      <a:pt x="12" y="19"/>
                      <a:pt x="11" y="19"/>
                      <a:pt x="12" y="20"/>
                    </a:cubicBezTo>
                    <a:cubicBezTo>
                      <a:pt x="11" y="20"/>
                      <a:pt x="11" y="20"/>
                      <a:pt x="11" y="20"/>
                    </a:cubicBezTo>
                    <a:cubicBezTo>
                      <a:pt x="11" y="20"/>
                      <a:pt x="9" y="22"/>
                      <a:pt x="10" y="23"/>
                    </a:cubicBezTo>
                    <a:cubicBezTo>
                      <a:pt x="9" y="23"/>
                      <a:pt x="9" y="23"/>
                      <a:pt x="9" y="23"/>
                    </a:cubicBezTo>
                    <a:cubicBezTo>
                      <a:pt x="9" y="24"/>
                      <a:pt x="9" y="24"/>
                      <a:pt x="8" y="25"/>
                    </a:cubicBezTo>
                    <a:cubicBezTo>
                      <a:pt x="8" y="25"/>
                      <a:pt x="8" y="25"/>
                      <a:pt x="8" y="25"/>
                    </a:cubicBezTo>
                    <a:cubicBezTo>
                      <a:pt x="9" y="26"/>
                      <a:pt x="8" y="26"/>
                      <a:pt x="8" y="27"/>
                    </a:cubicBezTo>
                    <a:cubicBezTo>
                      <a:pt x="8" y="27"/>
                      <a:pt x="8" y="27"/>
                      <a:pt x="8" y="27"/>
                    </a:cubicBezTo>
                    <a:cubicBezTo>
                      <a:pt x="6" y="28"/>
                      <a:pt x="8" y="28"/>
                      <a:pt x="6" y="29"/>
                    </a:cubicBezTo>
                    <a:cubicBezTo>
                      <a:pt x="7" y="30"/>
                      <a:pt x="7" y="30"/>
                      <a:pt x="7" y="30"/>
                    </a:cubicBezTo>
                    <a:cubicBezTo>
                      <a:pt x="8" y="31"/>
                      <a:pt x="5" y="31"/>
                      <a:pt x="5" y="32"/>
                    </a:cubicBezTo>
                    <a:cubicBezTo>
                      <a:pt x="6" y="32"/>
                      <a:pt x="6" y="32"/>
                      <a:pt x="6" y="32"/>
                    </a:cubicBezTo>
                    <a:cubicBezTo>
                      <a:pt x="6" y="33"/>
                      <a:pt x="3" y="33"/>
                      <a:pt x="2" y="34"/>
                    </a:cubicBezTo>
                    <a:cubicBezTo>
                      <a:pt x="2" y="34"/>
                      <a:pt x="2" y="33"/>
                      <a:pt x="2" y="33"/>
                    </a:cubicBezTo>
                    <a:cubicBezTo>
                      <a:pt x="1" y="34"/>
                      <a:pt x="3" y="34"/>
                      <a:pt x="3" y="35"/>
                    </a:cubicBezTo>
                    <a:cubicBezTo>
                      <a:pt x="2" y="35"/>
                      <a:pt x="2" y="34"/>
                      <a:pt x="1" y="35"/>
                    </a:cubicBezTo>
                    <a:cubicBezTo>
                      <a:pt x="1" y="35"/>
                      <a:pt x="3" y="38"/>
                      <a:pt x="1" y="39"/>
                    </a:cubicBezTo>
                    <a:cubicBezTo>
                      <a:pt x="2" y="39"/>
                      <a:pt x="2" y="39"/>
                      <a:pt x="2" y="39"/>
                    </a:cubicBezTo>
                    <a:cubicBezTo>
                      <a:pt x="2" y="40"/>
                      <a:pt x="0" y="42"/>
                      <a:pt x="2" y="43"/>
                    </a:cubicBezTo>
                    <a:cubicBezTo>
                      <a:pt x="1" y="43"/>
                      <a:pt x="1" y="43"/>
                      <a:pt x="1" y="43"/>
                    </a:cubicBezTo>
                    <a:cubicBezTo>
                      <a:pt x="1" y="44"/>
                      <a:pt x="2" y="45"/>
                      <a:pt x="2" y="46"/>
                    </a:cubicBezTo>
                    <a:cubicBezTo>
                      <a:pt x="1" y="46"/>
                      <a:pt x="1" y="47"/>
                      <a:pt x="2" y="48"/>
                    </a:cubicBezTo>
                    <a:cubicBezTo>
                      <a:pt x="2" y="49"/>
                      <a:pt x="2" y="50"/>
                      <a:pt x="1" y="50"/>
                    </a:cubicBezTo>
                    <a:cubicBezTo>
                      <a:pt x="1" y="50"/>
                      <a:pt x="1" y="51"/>
                      <a:pt x="1" y="51"/>
                    </a:cubicBezTo>
                    <a:cubicBezTo>
                      <a:pt x="1" y="52"/>
                      <a:pt x="1" y="52"/>
                      <a:pt x="1" y="52"/>
                    </a:cubicBezTo>
                    <a:cubicBezTo>
                      <a:pt x="1" y="52"/>
                      <a:pt x="1" y="52"/>
                      <a:pt x="1" y="52"/>
                    </a:cubicBezTo>
                    <a:cubicBezTo>
                      <a:pt x="1" y="54"/>
                      <a:pt x="2" y="54"/>
                      <a:pt x="3" y="55"/>
                    </a:cubicBezTo>
                    <a:cubicBezTo>
                      <a:pt x="2" y="55"/>
                      <a:pt x="2" y="55"/>
                      <a:pt x="2" y="55"/>
                    </a:cubicBezTo>
                    <a:cubicBezTo>
                      <a:pt x="2" y="57"/>
                      <a:pt x="2" y="57"/>
                      <a:pt x="4" y="58"/>
                    </a:cubicBezTo>
                    <a:cubicBezTo>
                      <a:pt x="3" y="59"/>
                      <a:pt x="3" y="59"/>
                      <a:pt x="3" y="59"/>
                    </a:cubicBezTo>
                    <a:cubicBezTo>
                      <a:pt x="4" y="59"/>
                      <a:pt x="2" y="62"/>
                      <a:pt x="4" y="64"/>
                    </a:cubicBezTo>
                    <a:cubicBezTo>
                      <a:pt x="4" y="64"/>
                      <a:pt x="4" y="64"/>
                      <a:pt x="4" y="64"/>
                    </a:cubicBezTo>
                    <a:cubicBezTo>
                      <a:pt x="6" y="65"/>
                      <a:pt x="5" y="70"/>
                      <a:pt x="8" y="69"/>
                    </a:cubicBezTo>
                    <a:cubicBezTo>
                      <a:pt x="10" y="70"/>
                      <a:pt x="10" y="70"/>
                      <a:pt x="10" y="70"/>
                    </a:cubicBezTo>
                    <a:cubicBezTo>
                      <a:pt x="9" y="68"/>
                      <a:pt x="11" y="69"/>
                      <a:pt x="11" y="68"/>
                    </a:cubicBezTo>
                    <a:cubicBezTo>
                      <a:pt x="11" y="69"/>
                      <a:pt x="11" y="70"/>
                      <a:pt x="11" y="70"/>
                    </a:cubicBezTo>
                    <a:cubicBezTo>
                      <a:pt x="11" y="70"/>
                      <a:pt x="11" y="70"/>
                      <a:pt x="11" y="70"/>
                    </a:cubicBezTo>
                    <a:cubicBezTo>
                      <a:pt x="9" y="70"/>
                      <a:pt x="12" y="72"/>
                      <a:pt x="11" y="72"/>
                    </a:cubicBezTo>
                    <a:cubicBezTo>
                      <a:pt x="14" y="75"/>
                      <a:pt x="17" y="78"/>
                      <a:pt x="20" y="80"/>
                    </a:cubicBezTo>
                    <a:cubicBezTo>
                      <a:pt x="21" y="78"/>
                      <a:pt x="21" y="78"/>
                      <a:pt x="21" y="78"/>
                    </a:cubicBezTo>
                    <a:cubicBezTo>
                      <a:pt x="22" y="79"/>
                      <a:pt x="22" y="79"/>
                      <a:pt x="22" y="79"/>
                    </a:cubicBezTo>
                    <a:cubicBezTo>
                      <a:pt x="22" y="79"/>
                      <a:pt x="22" y="80"/>
                      <a:pt x="21" y="79"/>
                    </a:cubicBezTo>
                    <a:cubicBezTo>
                      <a:pt x="21" y="80"/>
                      <a:pt x="23" y="79"/>
                      <a:pt x="23" y="79"/>
                    </a:cubicBezTo>
                    <a:cubicBezTo>
                      <a:pt x="24" y="80"/>
                      <a:pt x="22" y="80"/>
                      <a:pt x="22" y="80"/>
                    </a:cubicBezTo>
                    <a:cubicBezTo>
                      <a:pt x="23" y="81"/>
                      <a:pt x="23" y="81"/>
                      <a:pt x="23" y="81"/>
                    </a:cubicBezTo>
                    <a:cubicBezTo>
                      <a:pt x="23" y="80"/>
                      <a:pt x="23" y="80"/>
                      <a:pt x="23" y="80"/>
                    </a:cubicBezTo>
                    <a:cubicBezTo>
                      <a:pt x="24" y="80"/>
                      <a:pt x="24" y="79"/>
                      <a:pt x="25" y="80"/>
                    </a:cubicBezTo>
                    <a:cubicBezTo>
                      <a:pt x="26" y="80"/>
                      <a:pt x="25" y="81"/>
                      <a:pt x="25" y="81"/>
                    </a:cubicBezTo>
                    <a:cubicBezTo>
                      <a:pt x="25" y="81"/>
                      <a:pt x="25" y="81"/>
                      <a:pt x="26" y="81"/>
                    </a:cubicBezTo>
                    <a:cubicBezTo>
                      <a:pt x="26" y="81"/>
                      <a:pt x="26" y="81"/>
                      <a:pt x="27" y="81"/>
                    </a:cubicBezTo>
                    <a:cubicBezTo>
                      <a:pt x="27" y="81"/>
                      <a:pt x="27" y="81"/>
                      <a:pt x="27" y="81"/>
                    </a:cubicBezTo>
                    <a:cubicBezTo>
                      <a:pt x="27" y="80"/>
                      <a:pt x="27" y="80"/>
                      <a:pt x="27" y="80"/>
                    </a:cubicBezTo>
                    <a:cubicBezTo>
                      <a:pt x="28" y="80"/>
                      <a:pt x="28" y="80"/>
                      <a:pt x="28" y="79"/>
                    </a:cubicBezTo>
                    <a:cubicBezTo>
                      <a:pt x="29" y="81"/>
                      <a:pt x="34" y="80"/>
                      <a:pt x="34" y="80"/>
                    </a:cubicBezTo>
                    <a:cubicBezTo>
                      <a:pt x="35" y="79"/>
                      <a:pt x="36" y="79"/>
                      <a:pt x="38" y="79"/>
                    </a:cubicBezTo>
                    <a:cubicBezTo>
                      <a:pt x="37" y="79"/>
                      <a:pt x="37" y="77"/>
                      <a:pt x="38" y="77"/>
                    </a:cubicBezTo>
                    <a:cubicBezTo>
                      <a:pt x="38" y="80"/>
                      <a:pt x="40" y="78"/>
                      <a:pt x="41" y="79"/>
                    </a:cubicBezTo>
                    <a:cubicBezTo>
                      <a:pt x="40" y="78"/>
                      <a:pt x="44" y="78"/>
                      <a:pt x="42" y="77"/>
                    </a:cubicBezTo>
                    <a:cubicBezTo>
                      <a:pt x="43" y="77"/>
                      <a:pt x="43" y="78"/>
                      <a:pt x="43" y="78"/>
                    </a:cubicBezTo>
                    <a:cubicBezTo>
                      <a:pt x="45" y="76"/>
                      <a:pt x="48" y="77"/>
                      <a:pt x="50" y="75"/>
                    </a:cubicBezTo>
                    <a:cubicBezTo>
                      <a:pt x="50" y="75"/>
                      <a:pt x="49" y="74"/>
                      <a:pt x="49" y="74"/>
                    </a:cubicBezTo>
                    <a:cubicBezTo>
                      <a:pt x="51" y="74"/>
                      <a:pt x="51" y="74"/>
                      <a:pt x="51" y="74"/>
                    </a:cubicBezTo>
                    <a:cubicBezTo>
                      <a:pt x="52" y="74"/>
                      <a:pt x="51" y="72"/>
                      <a:pt x="52" y="73"/>
                    </a:cubicBezTo>
                    <a:cubicBezTo>
                      <a:pt x="52" y="73"/>
                      <a:pt x="51" y="72"/>
                      <a:pt x="52" y="72"/>
                    </a:cubicBezTo>
                    <a:cubicBezTo>
                      <a:pt x="54" y="71"/>
                      <a:pt x="56" y="69"/>
                      <a:pt x="57" y="67"/>
                    </a:cubicBezTo>
                    <a:cubicBezTo>
                      <a:pt x="59" y="65"/>
                      <a:pt x="61" y="64"/>
                      <a:pt x="63" y="62"/>
                    </a:cubicBezTo>
                    <a:cubicBezTo>
                      <a:pt x="62" y="63"/>
                      <a:pt x="63" y="62"/>
                      <a:pt x="63" y="62"/>
                    </a:cubicBezTo>
                    <a:cubicBezTo>
                      <a:pt x="63" y="62"/>
                      <a:pt x="62" y="61"/>
                      <a:pt x="62" y="61"/>
                    </a:cubicBezTo>
                    <a:cubicBezTo>
                      <a:pt x="62" y="61"/>
                      <a:pt x="62" y="61"/>
                      <a:pt x="63" y="60"/>
                    </a:cubicBezTo>
                    <a:cubicBezTo>
                      <a:pt x="64" y="60"/>
                      <a:pt x="64" y="60"/>
                      <a:pt x="64" y="60"/>
                    </a:cubicBezTo>
                    <a:cubicBezTo>
                      <a:pt x="63" y="59"/>
                      <a:pt x="65" y="58"/>
                      <a:pt x="64" y="57"/>
                    </a:cubicBezTo>
                    <a:cubicBezTo>
                      <a:pt x="64" y="58"/>
                      <a:pt x="64" y="58"/>
                      <a:pt x="64" y="58"/>
                    </a:cubicBezTo>
                    <a:cubicBezTo>
                      <a:pt x="63" y="56"/>
                      <a:pt x="61" y="57"/>
                      <a:pt x="59" y="56"/>
                    </a:cubicBezTo>
                    <a:cubicBezTo>
                      <a:pt x="60" y="58"/>
                      <a:pt x="56" y="57"/>
                      <a:pt x="57" y="59"/>
                    </a:cubicBezTo>
                    <a:cubicBezTo>
                      <a:pt x="57" y="59"/>
                      <a:pt x="57" y="59"/>
                      <a:pt x="57" y="59"/>
                    </a:cubicBezTo>
                    <a:cubicBezTo>
                      <a:pt x="57" y="59"/>
                      <a:pt x="57" y="60"/>
                      <a:pt x="56" y="60"/>
                    </a:cubicBezTo>
                    <a:cubicBezTo>
                      <a:pt x="56" y="60"/>
                      <a:pt x="56" y="60"/>
                      <a:pt x="56" y="60"/>
                    </a:cubicBezTo>
                    <a:cubicBezTo>
                      <a:pt x="55" y="62"/>
                      <a:pt x="53" y="62"/>
                      <a:pt x="51" y="64"/>
                    </a:cubicBezTo>
                    <a:cubicBezTo>
                      <a:pt x="52" y="64"/>
                      <a:pt x="52" y="64"/>
                      <a:pt x="52" y="64"/>
                    </a:cubicBezTo>
                    <a:cubicBezTo>
                      <a:pt x="52" y="64"/>
                      <a:pt x="51" y="64"/>
                      <a:pt x="51" y="64"/>
                    </a:cubicBezTo>
                    <a:cubicBezTo>
                      <a:pt x="51" y="66"/>
                      <a:pt x="52" y="63"/>
                      <a:pt x="53" y="65"/>
                    </a:cubicBezTo>
                    <a:cubicBezTo>
                      <a:pt x="51" y="64"/>
                      <a:pt x="50" y="67"/>
                      <a:pt x="48" y="66"/>
                    </a:cubicBezTo>
                    <a:cubicBezTo>
                      <a:pt x="47" y="67"/>
                      <a:pt x="49" y="67"/>
                      <a:pt x="48" y="67"/>
                    </a:cubicBezTo>
                    <a:cubicBezTo>
                      <a:pt x="48" y="67"/>
                      <a:pt x="48" y="67"/>
                      <a:pt x="48" y="67"/>
                    </a:cubicBezTo>
                    <a:cubicBezTo>
                      <a:pt x="48" y="68"/>
                      <a:pt x="48" y="68"/>
                      <a:pt x="48" y="68"/>
                    </a:cubicBezTo>
                    <a:cubicBezTo>
                      <a:pt x="48" y="68"/>
                      <a:pt x="47" y="67"/>
                      <a:pt x="47" y="67"/>
                    </a:cubicBezTo>
                    <a:cubicBezTo>
                      <a:pt x="47" y="67"/>
                      <a:pt x="47" y="67"/>
                      <a:pt x="47" y="67"/>
                    </a:cubicBezTo>
                    <a:cubicBezTo>
                      <a:pt x="46" y="66"/>
                      <a:pt x="45" y="68"/>
                      <a:pt x="45" y="68"/>
                    </a:cubicBezTo>
                    <a:cubicBezTo>
                      <a:pt x="45" y="68"/>
                      <a:pt x="46" y="68"/>
                      <a:pt x="46" y="68"/>
                    </a:cubicBezTo>
                    <a:cubicBezTo>
                      <a:pt x="44" y="69"/>
                      <a:pt x="42" y="70"/>
                      <a:pt x="40" y="72"/>
                    </a:cubicBezTo>
                    <a:cubicBezTo>
                      <a:pt x="40" y="72"/>
                      <a:pt x="40" y="72"/>
                      <a:pt x="40" y="72"/>
                    </a:cubicBezTo>
                    <a:cubicBezTo>
                      <a:pt x="39" y="73"/>
                      <a:pt x="39" y="72"/>
                      <a:pt x="37" y="73"/>
                    </a:cubicBezTo>
                    <a:cubicBezTo>
                      <a:pt x="38" y="73"/>
                      <a:pt x="38" y="73"/>
                      <a:pt x="38" y="73"/>
                    </a:cubicBezTo>
                    <a:cubicBezTo>
                      <a:pt x="37" y="73"/>
                      <a:pt x="37" y="74"/>
                      <a:pt x="36" y="74"/>
                    </a:cubicBezTo>
                    <a:cubicBezTo>
                      <a:pt x="37" y="73"/>
                      <a:pt x="35" y="73"/>
                      <a:pt x="36" y="73"/>
                    </a:cubicBezTo>
                    <a:cubicBezTo>
                      <a:pt x="34" y="74"/>
                      <a:pt x="35" y="73"/>
                      <a:pt x="34" y="75"/>
                    </a:cubicBezTo>
                    <a:cubicBezTo>
                      <a:pt x="34" y="74"/>
                      <a:pt x="34" y="74"/>
                      <a:pt x="34" y="74"/>
                    </a:cubicBezTo>
                    <a:cubicBezTo>
                      <a:pt x="33" y="75"/>
                      <a:pt x="33" y="75"/>
                      <a:pt x="33" y="76"/>
                    </a:cubicBezTo>
                    <a:cubicBezTo>
                      <a:pt x="33" y="75"/>
                      <a:pt x="32" y="75"/>
                      <a:pt x="33" y="74"/>
                    </a:cubicBezTo>
                    <a:cubicBezTo>
                      <a:pt x="31" y="72"/>
                      <a:pt x="30" y="76"/>
                      <a:pt x="29" y="73"/>
                    </a:cubicBezTo>
                    <a:cubicBezTo>
                      <a:pt x="28" y="75"/>
                      <a:pt x="31" y="74"/>
                      <a:pt x="30" y="75"/>
                    </a:cubicBezTo>
                    <a:cubicBezTo>
                      <a:pt x="31" y="75"/>
                      <a:pt x="29" y="76"/>
                      <a:pt x="29" y="76"/>
                    </a:cubicBezTo>
                    <a:cubicBezTo>
                      <a:pt x="28" y="76"/>
                      <a:pt x="28" y="74"/>
                      <a:pt x="27" y="73"/>
                    </a:cubicBezTo>
                    <a:cubicBezTo>
                      <a:pt x="27" y="73"/>
                      <a:pt x="27" y="73"/>
                      <a:pt x="27" y="73"/>
                    </a:cubicBezTo>
                    <a:cubicBezTo>
                      <a:pt x="26" y="73"/>
                      <a:pt x="26" y="74"/>
                      <a:pt x="25" y="73"/>
                    </a:cubicBezTo>
                    <a:cubicBezTo>
                      <a:pt x="25" y="74"/>
                      <a:pt x="24" y="72"/>
                      <a:pt x="24" y="74"/>
                    </a:cubicBezTo>
                    <a:cubicBezTo>
                      <a:pt x="24" y="74"/>
                      <a:pt x="25" y="74"/>
                      <a:pt x="25" y="74"/>
                    </a:cubicBezTo>
                    <a:cubicBezTo>
                      <a:pt x="24" y="74"/>
                      <a:pt x="23" y="75"/>
                      <a:pt x="22" y="74"/>
                    </a:cubicBezTo>
                    <a:cubicBezTo>
                      <a:pt x="22" y="74"/>
                      <a:pt x="23" y="74"/>
                      <a:pt x="23" y="74"/>
                    </a:cubicBezTo>
                    <a:cubicBezTo>
                      <a:pt x="23" y="73"/>
                      <a:pt x="22" y="74"/>
                      <a:pt x="22" y="73"/>
                    </a:cubicBezTo>
                    <a:cubicBezTo>
                      <a:pt x="23" y="72"/>
                      <a:pt x="24" y="73"/>
                      <a:pt x="25" y="73"/>
                    </a:cubicBezTo>
                    <a:cubicBezTo>
                      <a:pt x="25" y="72"/>
                      <a:pt x="23" y="73"/>
                      <a:pt x="24" y="72"/>
                    </a:cubicBezTo>
                    <a:cubicBezTo>
                      <a:pt x="23" y="73"/>
                      <a:pt x="23" y="71"/>
                      <a:pt x="21" y="72"/>
                    </a:cubicBezTo>
                    <a:cubicBezTo>
                      <a:pt x="22" y="71"/>
                      <a:pt x="22" y="71"/>
                      <a:pt x="22" y="71"/>
                    </a:cubicBezTo>
                    <a:cubicBezTo>
                      <a:pt x="22" y="71"/>
                      <a:pt x="21" y="72"/>
                      <a:pt x="21" y="72"/>
                    </a:cubicBezTo>
                    <a:cubicBezTo>
                      <a:pt x="22" y="71"/>
                      <a:pt x="22" y="71"/>
                      <a:pt x="22" y="71"/>
                    </a:cubicBezTo>
                    <a:cubicBezTo>
                      <a:pt x="21" y="71"/>
                      <a:pt x="21" y="69"/>
                      <a:pt x="20" y="69"/>
                    </a:cubicBezTo>
                    <a:cubicBezTo>
                      <a:pt x="21" y="70"/>
                      <a:pt x="20" y="71"/>
                      <a:pt x="20" y="71"/>
                    </a:cubicBezTo>
                    <a:cubicBezTo>
                      <a:pt x="18" y="71"/>
                      <a:pt x="20" y="69"/>
                      <a:pt x="19" y="68"/>
                    </a:cubicBezTo>
                    <a:cubicBezTo>
                      <a:pt x="19" y="68"/>
                      <a:pt x="19" y="69"/>
                      <a:pt x="18" y="69"/>
                    </a:cubicBezTo>
                    <a:cubicBezTo>
                      <a:pt x="18" y="69"/>
                      <a:pt x="18" y="68"/>
                      <a:pt x="18" y="68"/>
                    </a:cubicBezTo>
                    <a:cubicBezTo>
                      <a:pt x="17" y="67"/>
                      <a:pt x="18" y="69"/>
                      <a:pt x="17" y="69"/>
                    </a:cubicBezTo>
                    <a:cubicBezTo>
                      <a:pt x="17" y="68"/>
                      <a:pt x="16" y="69"/>
                      <a:pt x="15" y="68"/>
                    </a:cubicBezTo>
                    <a:cubicBezTo>
                      <a:pt x="16" y="68"/>
                      <a:pt x="16" y="68"/>
                      <a:pt x="16" y="68"/>
                    </a:cubicBezTo>
                    <a:cubicBezTo>
                      <a:pt x="15" y="66"/>
                      <a:pt x="14" y="69"/>
                      <a:pt x="14" y="67"/>
                    </a:cubicBezTo>
                    <a:cubicBezTo>
                      <a:pt x="15" y="67"/>
                      <a:pt x="15" y="67"/>
                      <a:pt x="15" y="67"/>
                    </a:cubicBezTo>
                    <a:cubicBezTo>
                      <a:pt x="14" y="66"/>
                      <a:pt x="14" y="66"/>
                      <a:pt x="14" y="66"/>
                    </a:cubicBezTo>
                    <a:cubicBezTo>
                      <a:pt x="15" y="66"/>
                      <a:pt x="15" y="66"/>
                      <a:pt x="15" y="66"/>
                    </a:cubicBezTo>
                    <a:cubicBezTo>
                      <a:pt x="14" y="66"/>
                      <a:pt x="14" y="65"/>
                      <a:pt x="14" y="65"/>
                    </a:cubicBezTo>
                    <a:cubicBezTo>
                      <a:pt x="14" y="65"/>
                      <a:pt x="13" y="65"/>
                      <a:pt x="12" y="65"/>
                    </a:cubicBezTo>
                    <a:cubicBezTo>
                      <a:pt x="12" y="64"/>
                      <a:pt x="13" y="65"/>
                      <a:pt x="12" y="64"/>
                    </a:cubicBezTo>
                    <a:cubicBezTo>
                      <a:pt x="13" y="64"/>
                      <a:pt x="14" y="64"/>
                      <a:pt x="13" y="64"/>
                    </a:cubicBezTo>
                    <a:cubicBezTo>
                      <a:pt x="13" y="64"/>
                      <a:pt x="14" y="64"/>
                      <a:pt x="14" y="64"/>
                    </a:cubicBezTo>
                    <a:cubicBezTo>
                      <a:pt x="14" y="63"/>
                      <a:pt x="13" y="63"/>
                      <a:pt x="13" y="63"/>
                    </a:cubicBezTo>
                    <a:cubicBezTo>
                      <a:pt x="13" y="63"/>
                      <a:pt x="13" y="63"/>
                      <a:pt x="13" y="63"/>
                    </a:cubicBezTo>
                    <a:cubicBezTo>
                      <a:pt x="11" y="62"/>
                      <a:pt x="11" y="62"/>
                      <a:pt x="11" y="62"/>
                    </a:cubicBezTo>
                    <a:cubicBezTo>
                      <a:pt x="12" y="62"/>
                      <a:pt x="12" y="62"/>
                      <a:pt x="12" y="62"/>
                    </a:cubicBezTo>
                    <a:cubicBezTo>
                      <a:pt x="12" y="62"/>
                      <a:pt x="12" y="62"/>
                      <a:pt x="11" y="62"/>
                    </a:cubicBezTo>
                    <a:cubicBezTo>
                      <a:pt x="12" y="61"/>
                      <a:pt x="13" y="61"/>
                      <a:pt x="13" y="61"/>
                    </a:cubicBezTo>
                    <a:cubicBezTo>
                      <a:pt x="13" y="61"/>
                      <a:pt x="12" y="60"/>
                      <a:pt x="12" y="60"/>
                    </a:cubicBezTo>
                    <a:cubicBezTo>
                      <a:pt x="12" y="60"/>
                      <a:pt x="12" y="59"/>
                      <a:pt x="13" y="59"/>
                    </a:cubicBezTo>
                    <a:cubicBezTo>
                      <a:pt x="13" y="59"/>
                      <a:pt x="11" y="58"/>
                      <a:pt x="11" y="57"/>
                    </a:cubicBezTo>
                    <a:cubicBezTo>
                      <a:pt x="11" y="57"/>
                      <a:pt x="11" y="57"/>
                      <a:pt x="10" y="57"/>
                    </a:cubicBezTo>
                    <a:cubicBezTo>
                      <a:pt x="10" y="56"/>
                      <a:pt x="11" y="55"/>
                      <a:pt x="10" y="54"/>
                    </a:cubicBezTo>
                    <a:cubicBezTo>
                      <a:pt x="11" y="53"/>
                      <a:pt x="11" y="53"/>
                      <a:pt x="11" y="53"/>
                    </a:cubicBezTo>
                    <a:cubicBezTo>
                      <a:pt x="11" y="52"/>
                      <a:pt x="9" y="54"/>
                      <a:pt x="9" y="53"/>
                    </a:cubicBezTo>
                    <a:cubicBezTo>
                      <a:pt x="8" y="52"/>
                      <a:pt x="10" y="52"/>
                      <a:pt x="10" y="52"/>
                    </a:cubicBezTo>
                    <a:cubicBezTo>
                      <a:pt x="9" y="51"/>
                      <a:pt x="8" y="50"/>
                      <a:pt x="9" y="49"/>
                    </a:cubicBezTo>
                    <a:cubicBezTo>
                      <a:pt x="9" y="50"/>
                      <a:pt x="9" y="50"/>
                      <a:pt x="9" y="50"/>
                    </a:cubicBezTo>
                    <a:close/>
                    <a:moveTo>
                      <a:pt x="10" y="38"/>
                    </a:moveTo>
                    <a:cubicBezTo>
                      <a:pt x="10" y="39"/>
                      <a:pt x="10" y="39"/>
                      <a:pt x="10" y="39"/>
                    </a:cubicBezTo>
                    <a:cubicBezTo>
                      <a:pt x="9" y="39"/>
                      <a:pt x="9" y="39"/>
                      <a:pt x="10" y="38"/>
                    </a:cubicBezTo>
                    <a:close/>
                    <a:moveTo>
                      <a:pt x="16" y="21"/>
                    </a:moveTo>
                    <a:cubicBezTo>
                      <a:pt x="17" y="21"/>
                      <a:pt x="16" y="21"/>
                      <a:pt x="16" y="21"/>
                    </a:cubicBezTo>
                    <a:cubicBezTo>
                      <a:pt x="16" y="21"/>
                      <a:pt x="16" y="21"/>
                      <a:pt x="16" y="21"/>
                    </a:cubicBezTo>
                    <a:close/>
                    <a:moveTo>
                      <a:pt x="66" y="13"/>
                    </a:moveTo>
                    <a:cubicBezTo>
                      <a:pt x="66" y="13"/>
                      <a:pt x="66" y="13"/>
                      <a:pt x="66" y="13"/>
                    </a:cubicBezTo>
                    <a:cubicBezTo>
                      <a:pt x="66" y="12"/>
                      <a:pt x="66" y="12"/>
                      <a:pt x="66" y="13"/>
                    </a:cubicBezTo>
                    <a:close/>
                    <a:moveTo>
                      <a:pt x="67" y="14"/>
                    </a:moveTo>
                    <a:cubicBezTo>
                      <a:pt x="67" y="14"/>
                      <a:pt x="67" y="14"/>
                      <a:pt x="67" y="14"/>
                    </a:cubicBezTo>
                    <a:cubicBezTo>
                      <a:pt x="67" y="14"/>
                      <a:pt x="67" y="14"/>
                      <a:pt x="67" y="13"/>
                    </a:cubicBezTo>
                    <a:cubicBezTo>
                      <a:pt x="66" y="14"/>
                      <a:pt x="66" y="14"/>
                      <a:pt x="67" y="14"/>
                    </a:cubicBezTo>
                    <a:close/>
                    <a:moveTo>
                      <a:pt x="26" y="80"/>
                    </a:moveTo>
                    <a:cubicBezTo>
                      <a:pt x="25" y="80"/>
                      <a:pt x="25" y="80"/>
                      <a:pt x="25" y="80"/>
                    </a:cubicBezTo>
                    <a:cubicBezTo>
                      <a:pt x="26" y="80"/>
                      <a:pt x="26" y="80"/>
                      <a:pt x="2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6" name="Freeform 388">
                <a:extLst>
                  <a:ext uri="{FF2B5EF4-FFF2-40B4-BE49-F238E27FC236}">
                    <a16:creationId xmlns:a16="http://schemas.microsoft.com/office/drawing/2014/main" id="{C9395A72-81C5-4D59-A7CA-5DDB5C0046FA}"/>
                  </a:ext>
                </a:extLst>
              </p:cNvPr>
              <p:cNvSpPr>
                <a:spLocks/>
              </p:cNvSpPr>
              <p:nvPr userDrawn="1"/>
            </p:nvSpPr>
            <p:spPr bwMode="auto">
              <a:xfrm>
                <a:off x="443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7" name="Freeform 389">
                <a:extLst>
                  <a:ext uri="{FF2B5EF4-FFF2-40B4-BE49-F238E27FC236}">
                    <a16:creationId xmlns:a16="http://schemas.microsoft.com/office/drawing/2014/main" id="{AA577E41-E953-4D46-BCCC-CF33878893D7}"/>
                  </a:ext>
                </a:extLst>
              </p:cNvPr>
              <p:cNvSpPr>
                <a:spLocks/>
              </p:cNvSpPr>
              <p:nvPr userDrawn="1"/>
            </p:nvSpPr>
            <p:spPr bwMode="auto">
              <a:xfrm>
                <a:off x="4411" y="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8" name="Freeform 390">
                <a:extLst>
                  <a:ext uri="{FF2B5EF4-FFF2-40B4-BE49-F238E27FC236}">
                    <a16:creationId xmlns:a16="http://schemas.microsoft.com/office/drawing/2014/main" id="{8713D725-EEA8-4334-AB9F-4F9CA195C17D}"/>
                  </a:ext>
                </a:extLst>
              </p:cNvPr>
              <p:cNvSpPr>
                <a:spLocks/>
              </p:cNvSpPr>
              <p:nvPr userDrawn="1"/>
            </p:nvSpPr>
            <p:spPr bwMode="auto">
              <a:xfrm>
                <a:off x="4595"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9" name="Freeform 391">
                <a:extLst>
                  <a:ext uri="{FF2B5EF4-FFF2-40B4-BE49-F238E27FC236}">
                    <a16:creationId xmlns:a16="http://schemas.microsoft.com/office/drawing/2014/main" id="{F26B74EE-9471-4B3D-A439-C9A8C76DF08D}"/>
                  </a:ext>
                </a:extLst>
              </p:cNvPr>
              <p:cNvSpPr>
                <a:spLocks/>
              </p:cNvSpPr>
              <p:nvPr userDrawn="1"/>
            </p:nvSpPr>
            <p:spPr bwMode="auto">
              <a:xfrm>
                <a:off x="4709" y="64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0" name="Freeform 392">
                <a:extLst>
                  <a:ext uri="{FF2B5EF4-FFF2-40B4-BE49-F238E27FC236}">
                    <a16:creationId xmlns:a16="http://schemas.microsoft.com/office/drawing/2014/main" id="{AFBF3A8A-7381-4ECC-85AF-161BAFA7199B}"/>
                  </a:ext>
                </a:extLst>
              </p:cNvPr>
              <p:cNvSpPr>
                <a:spLocks/>
              </p:cNvSpPr>
              <p:nvPr userDrawn="1"/>
            </p:nvSpPr>
            <p:spPr bwMode="auto">
              <a:xfrm>
                <a:off x="4694" y="6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1" name="Freeform 393">
                <a:extLst>
                  <a:ext uri="{FF2B5EF4-FFF2-40B4-BE49-F238E27FC236}">
                    <a16:creationId xmlns:a16="http://schemas.microsoft.com/office/drawing/2014/main" id="{20CC20FA-AEE9-4824-9003-064696176308}"/>
                  </a:ext>
                </a:extLst>
              </p:cNvPr>
              <p:cNvSpPr>
                <a:spLocks/>
              </p:cNvSpPr>
              <p:nvPr userDrawn="1"/>
            </p:nvSpPr>
            <p:spPr bwMode="auto">
              <a:xfrm>
                <a:off x="4694" y="663"/>
                <a:ext cx="10" cy="5"/>
              </a:xfrm>
              <a:custGeom>
                <a:avLst/>
                <a:gdLst>
                  <a:gd name="T0" fmla="*/ 1 w 2"/>
                  <a:gd name="T1" fmla="*/ 0 h 1"/>
                  <a:gd name="T2" fmla="*/ 1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1" y="0"/>
                      <a:pt x="1" y="1"/>
                    </a:cubicBezTo>
                    <a:cubicBezTo>
                      <a:pt x="1" y="1"/>
                      <a:pt x="1"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2" name="Freeform 394">
                <a:extLst>
                  <a:ext uri="{FF2B5EF4-FFF2-40B4-BE49-F238E27FC236}">
                    <a16:creationId xmlns:a16="http://schemas.microsoft.com/office/drawing/2014/main" id="{1CC0A420-9474-4F97-9DF5-EA8DEAD9EF74}"/>
                  </a:ext>
                </a:extLst>
              </p:cNvPr>
              <p:cNvSpPr>
                <a:spLocks/>
              </p:cNvSpPr>
              <p:nvPr userDrawn="1"/>
            </p:nvSpPr>
            <p:spPr bwMode="auto">
              <a:xfrm>
                <a:off x="4699" y="6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3" name="Freeform 395">
                <a:extLst>
                  <a:ext uri="{FF2B5EF4-FFF2-40B4-BE49-F238E27FC236}">
                    <a16:creationId xmlns:a16="http://schemas.microsoft.com/office/drawing/2014/main" id="{075F850B-8587-406C-9D56-60339941B1B0}"/>
                  </a:ext>
                </a:extLst>
              </p:cNvPr>
              <p:cNvSpPr>
                <a:spLocks/>
              </p:cNvSpPr>
              <p:nvPr userDrawn="1"/>
            </p:nvSpPr>
            <p:spPr bwMode="auto">
              <a:xfrm>
                <a:off x="4689" y="623"/>
                <a:ext cx="15" cy="10"/>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1" y="2"/>
                      <a:pt x="2" y="1"/>
                      <a:pt x="2" y="1"/>
                    </a:cubicBezTo>
                    <a:cubicBezTo>
                      <a:pt x="3"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4" name="Rectangle 396">
                <a:extLst>
                  <a:ext uri="{FF2B5EF4-FFF2-40B4-BE49-F238E27FC236}">
                    <a16:creationId xmlns:a16="http://schemas.microsoft.com/office/drawing/2014/main" id="{DD80DC2B-89AF-490D-89F2-74BDFCC4FEE1}"/>
                  </a:ext>
                </a:extLst>
              </p:cNvPr>
              <p:cNvSpPr>
                <a:spLocks noChangeArrowheads="1"/>
              </p:cNvSpPr>
              <p:nvPr userDrawn="1"/>
            </p:nvSpPr>
            <p:spPr bwMode="auto">
              <a:xfrm>
                <a:off x="4689" y="6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5" name="Freeform 397">
                <a:extLst>
                  <a:ext uri="{FF2B5EF4-FFF2-40B4-BE49-F238E27FC236}">
                    <a16:creationId xmlns:a16="http://schemas.microsoft.com/office/drawing/2014/main" id="{968C3401-95DE-46B5-8479-E7BDAC8C16E5}"/>
                  </a:ext>
                </a:extLst>
              </p:cNvPr>
              <p:cNvSpPr>
                <a:spLocks/>
              </p:cNvSpPr>
              <p:nvPr userDrawn="1"/>
            </p:nvSpPr>
            <p:spPr bwMode="auto">
              <a:xfrm>
                <a:off x="4684" y="643"/>
                <a:ext cx="0" cy="10"/>
              </a:xfrm>
              <a:custGeom>
                <a:avLst/>
                <a:gdLst>
                  <a:gd name="T0" fmla="*/ 1 h 2"/>
                  <a:gd name="T1" fmla="*/ 2 h 2"/>
                  <a:gd name="T2" fmla="*/ 2 h 2"/>
                  <a:gd name="T3" fmla="*/ 1 h 2"/>
                </a:gdLst>
                <a:ahLst/>
                <a:cxnLst>
                  <a:cxn ang="0">
                    <a:pos x="0" y="T0"/>
                  </a:cxn>
                  <a:cxn ang="0">
                    <a:pos x="0" y="T1"/>
                  </a:cxn>
                  <a:cxn ang="0">
                    <a:pos x="0" y="T2"/>
                  </a:cxn>
                  <a:cxn ang="0">
                    <a:pos x="0" y="T3"/>
                  </a:cxn>
                </a:cxnLst>
                <a:rect l="0" t="0" r="r" b="b"/>
                <a:pathLst>
                  <a:path h="2">
                    <a:moveTo>
                      <a:pt x="0" y="1"/>
                    </a:moveTo>
                    <a:cubicBezTo>
                      <a:pt x="0" y="2"/>
                      <a:pt x="0" y="2"/>
                      <a:pt x="0" y="2"/>
                    </a:cubicBezTo>
                    <a:cubicBezTo>
                      <a:pt x="0" y="1"/>
                      <a:pt x="0" y="1"/>
                      <a:pt x="0"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6" name="Freeform 398">
                <a:extLst>
                  <a:ext uri="{FF2B5EF4-FFF2-40B4-BE49-F238E27FC236}">
                    <a16:creationId xmlns:a16="http://schemas.microsoft.com/office/drawing/2014/main" id="{5F165221-7E30-4287-A5B9-6A9C587E590F}"/>
                  </a:ext>
                </a:extLst>
              </p:cNvPr>
              <p:cNvSpPr>
                <a:spLocks/>
              </p:cNvSpPr>
              <p:nvPr userDrawn="1"/>
            </p:nvSpPr>
            <p:spPr bwMode="auto">
              <a:xfrm>
                <a:off x="4684" y="6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7" name="Freeform 399">
                <a:extLst>
                  <a:ext uri="{FF2B5EF4-FFF2-40B4-BE49-F238E27FC236}">
                    <a16:creationId xmlns:a16="http://schemas.microsoft.com/office/drawing/2014/main" id="{56985DD8-2157-4EC5-8156-436D4E675FFD}"/>
                  </a:ext>
                </a:extLst>
              </p:cNvPr>
              <p:cNvSpPr>
                <a:spLocks/>
              </p:cNvSpPr>
              <p:nvPr userDrawn="1"/>
            </p:nvSpPr>
            <p:spPr bwMode="auto">
              <a:xfrm>
                <a:off x="4684" y="65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8" name="Freeform 400">
                <a:extLst>
                  <a:ext uri="{FF2B5EF4-FFF2-40B4-BE49-F238E27FC236}">
                    <a16:creationId xmlns:a16="http://schemas.microsoft.com/office/drawing/2014/main" id="{E066FB4A-85B9-4CD9-A6E2-AA9317E4B2FE}"/>
                  </a:ext>
                </a:extLst>
              </p:cNvPr>
              <p:cNvSpPr>
                <a:spLocks/>
              </p:cNvSpPr>
              <p:nvPr userDrawn="1"/>
            </p:nvSpPr>
            <p:spPr bwMode="auto">
              <a:xfrm>
                <a:off x="4650" y="60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9" name="Freeform 401">
                <a:extLst>
                  <a:ext uri="{FF2B5EF4-FFF2-40B4-BE49-F238E27FC236}">
                    <a16:creationId xmlns:a16="http://schemas.microsoft.com/office/drawing/2014/main" id="{1D74F3B3-6F38-43ED-B860-C4B0B0A5F6A8}"/>
                  </a:ext>
                </a:extLst>
              </p:cNvPr>
              <p:cNvSpPr>
                <a:spLocks/>
              </p:cNvSpPr>
              <p:nvPr userDrawn="1"/>
            </p:nvSpPr>
            <p:spPr bwMode="auto">
              <a:xfrm>
                <a:off x="4655" y="623"/>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0" name="Freeform 402">
                <a:extLst>
                  <a:ext uri="{FF2B5EF4-FFF2-40B4-BE49-F238E27FC236}">
                    <a16:creationId xmlns:a16="http://schemas.microsoft.com/office/drawing/2014/main" id="{E0341086-7CF8-4BFA-91F9-A732F1BC442F}"/>
                  </a:ext>
                </a:extLst>
              </p:cNvPr>
              <p:cNvSpPr>
                <a:spLocks/>
              </p:cNvSpPr>
              <p:nvPr userDrawn="1"/>
            </p:nvSpPr>
            <p:spPr bwMode="auto">
              <a:xfrm>
                <a:off x="4640" y="618"/>
                <a:ext cx="10" cy="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1" y="0"/>
                    </a:cubicBezTo>
                    <a:cubicBezTo>
                      <a:pt x="1" y="0"/>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1" name="Freeform 403">
                <a:extLst>
                  <a:ext uri="{FF2B5EF4-FFF2-40B4-BE49-F238E27FC236}">
                    <a16:creationId xmlns:a16="http://schemas.microsoft.com/office/drawing/2014/main" id="{213A4D8B-35E3-4F85-82DD-7B5F654E747E}"/>
                  </a:ext>
                </a:extLst>
              </p:cNvPr>
              <p:cNvSpPr>
                <a:spLocks/>
              </p:cNvSpPr>
              <p:nvPr userDrawn="1"/>
            </p:nvSpPr>
            <p:spPr bwMode="auto">
              <a:xfrm>
                <a:off x="4590" y="573"/>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2" name="Freeform 404">
                <a:extLst>
                  <a:ext uri="{FF2B5EF4-FFF2-40B4-BE49-F238E27FC236}">
                    <a16:creationId xmlns:a16="http://schemas.microsoft.com/office/drawing/2014/main" id="{467302DD-97A5-431B-A602-2089051DFB6A}"/>
                  </a:ext>
                </a:extLst>
              </p:cNvPr>
              <p:cNvSpPr>
                <a:spLocks/>
              </p:cNvSpPr>
              <p:nvPr userDrawn="1"/>
            </p:nvSpPr>
            <p:spPr bwMode="auto">
              <a:xfrm>
                <a:off x="4535" y="598"/>
                <a:ext cx="10" cy="10"/>
              </a:xfrm>
              <a:custGeom>
                <a:avLst/>
                <a:gdLst>
                  <a:gd name="T0" fmla="*/ 1 w 2"/>
                  <a:gd name="T1" fmla="*/ 2 h 2"/>
                  <a:gd name="T2" fmla="*/ 1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1"/>
                    </a:cubicBezTo>
                    <a:cubicBezTo>
                      <a:pt x="2" y="0"/>
                      <a:pt x="1" y="0"/>
                      <a:pt x="1" y="0"/>
                    </a:cubicBezTo>
                    <a:cubicBezTo>
                      <a:pt x="0"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3" name="Freeform 405">
                <a:extLst>
                  <a:ext uri="{FF2B5EF4-FFF2-40B4-BE49-F238E27FC236}">
                    <a16:creationId xmlns:a16="http://schemas.microsoft.com/office/drawing/2014/main" id="{E332E2DA-7273-4906-B69D-025322895FA9}"/>
                  </a:ext>
                </a:extLst>
              </p:cNvPr>
              <p:cNvSpPr>
                <a:spLocks/>
              </p:cNvSpPr>
              <p:nvPr userDrawn="1"/>
            </p:nvSpPr>
            <p:spPr bwMode="auto">
              <a:xfrm>
                <a:off x="454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02" name="Group 607">
              <a:extLst>
                <a:ext uri="{FF2B5EF4-FFF2-40B4-BE49-F238E27FC236}">
                  <a16:creationId xmlns:a16="http://schemas.microsoft.com/office/drawing/2014/main" id="{7BCA1C42-FC12-493B-8FE4-5FA87CC25DF9}"/>
                </a:ext>
              </a:extLst>
            </p:cNvPr>
            <p:cNvGrpSpPr>
              <a:grpSpLocks/>
            </p:cNvGrpSpPr>
            <p:nvPr userDrawn="1"/>
          </p:nvGrpSpPr>
          <p:grpSpPr bwMode="auto">
            <a:xfrm>
              <a:off x="5556250" y="433388"/>
              <a:ext cx="1927225" cy="1919288"/>
              <a:chOff x="3500" y="273"/>
              <a:chExt cx="1214" cy="1209"/>
            </a:xfrm>
            <a:grpFill/>
          </p:grpSpPr>
          <p:sp>
            <p:nvSpPr>
              <p:cNvPr id="2714" name="Rectangle 407">
                <a:extLst>
                  <a:ext uri="{FF2B5EF4-FFF2-40B4-BE49-F238E27FC236}">
                    <a16:creationId xmlns:a16="http://schemas.microsoft.com/office/drawing/2014/main" id="{BD37D647-7E3D-48F6-81EA-AE9013996FC1}"/>
                  </a:ext>
                </a:extLst>
              </p:cNvPr>
              <p:cNvSpPr>
                <a:spLocks noChangeArrowheads="1"/>
              </p:cNvSpPr>
              <p:nvPr userDrawn="1"/>
            </p:nvSpPr>
            <p:spPr bwMode="auto">
              <a:xfrm>
                <a:off x="4684" y="8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5" name="Freeform 408">
                <a:extLst>
                  <a:ext uri="{FF2B5EF4-FFF2-40B4-BE49-F238E27FC236}">
                    <a16:creationId xmlns:a16="http://schemas.microsoft.com/office/drawing/2014/main" id="{EEA638A7-5DF6-4EFE-8B64-6539F4A76C98}"/>
                  </a:ext>
                </a:extLst>
              </p:cNvPr>
              <p:cNvSpPr>
                <a:spLocks/>
              </p:cNvSpPr>
              <p:nvPr userDrawn="1"/>
            </p:nvSpPr>
            <p:spPr bwMode="auto">
              <a:xfrm>
                <a:off x="4679" y="838"/>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6" name="Freeform 409">
                <a:extLst>
                  <a:ext uri="{FF2B5EF4-FFF2-40B4-BE49-F238E27FC236}">
                    <a16:creationId xmlns:a16="http://schemas.microsoft.com/office/drawing/2014/main" id="{1C860523-B71A-4F25-91D6-3F9B8F651CF3}"/>
                  </a:ext>
                </a:extLst>
              </p:cNvPr>
              <p:cNvSpPr>
                <a:spLocks/>
              </p:cNvSpPr>
              <p:nvPr userDrawn="1"/>
            </p:nvSpPr>
            <p:spPr bwMode="auto">
              <a:xfrm>
                <a:off x="4416" y="7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7" name="Freeform 410">
                <a:extLst>
                  <a:ext uri="{FF2B5EF4-FFF2-40B4-BE49-F238E27FC236}">
                    <a16:creationId xmlns:a16="http://schemas.microsoft.com/office/drawing/2014/main" id="{E10BA307-61AA-430A-9DED-AABFC4B87EC0}"/>
                  </a:ext>
                </a:extLst>
              </p:cNvPr>
              <p:cNvSpPr>
                <a:spLocks/>
              </p:cNvSpPr>
              <p:nvPr userDrawn="1"/>
            </p:nvSpPr>
            <p:spPr bwMode="auto">
              <a:xfrm>
                <a:off x="4401" y="77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8" name="Freeform 411">
                <a:extLst>
                  <a:ext uri="{FF2B5EF4-FFF2-40B4-BE49-F238E27FC236}">
                    <a16:creationId xmlns:a16="http://schemas.microsoft.com/office/drawing/2014/main" id="{9E937773-F46C-46DE-A3EA-893203CDC902}"/>
                  </a:ext>
                </a:extLst>
              </p:cNvPr>
              <p:cNvSpPr>
                <a:spLocks/>
              </p:cNvSpPr>
              <p:nvPr userDrawn="1"/>
            </p:nvSpPr>
            <p:spPr bwMode="auto">
              <a:xfrm>
                <a:off x="4406" y="808"/>
                <a:ext cx="10" cy="5"/>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1"/>
                      <a:pt x="2" y="0"/>
                      <a:pt x="2" y="0"/>
                    </a:cubicBezTo>
                    <a:cubicBezTo>
                      <a:pt x="2"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9" name="Freeform 412">
                <a:extLst>
                  <a:ext uri="{FF2B5EF4-FFF2-40B4-BE49-F238E27FC236}">
                    <a16:creationId xmlns:a16="http://schemas.microsoft.com/office/drawing/2014/main" id="{EC29AF72-A9FC-4C33-9BC3-643DD2E51F41}"/>
                  </a:ext>
                </a:extLst>
              </p:cNvPr>
              <p:cNvSpPr>
                <a:spLocks/>
              </p:cNvSpPr>
              <p:nvPr userDrawn="1"/>
            </p:nvSpPr>
            <p:spPr bwMode="auto">
              <a:xfrm>
                <a:off x="3540" y="1127"/>
                <a:ext cx="10" cy="10"/>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2" y="1"/>
                      <a:pt x="1" y="1"/>
                      <a:pt x="1" y="0"/>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0" name="Freeform 413">
                <a:extLst>
                  <a:ext uri="{FF2B5EF4-FFF2-40B4-BE49-F238E27FC236}">
                    <a16:creationId xmlns:a16="http://schemas.microsoft.com/office/drawing/2014/main" id="{FAAACC62-4550-4003-A575-3665381939C9}"/>
                  </a:ext>
                </a:extLst>
              </p:cNvPr>
              <p:cNvSpPr>
                <a:spLocks/>
              </p:cNvSpPr>
              <p:nvPr userDrawn="1"/>
            </p:nvSpPr>
            <p:spPr bwMode="auto">
              <a:xfrm>
                <a:off x="3520" y="1202"/>
                <a:ext cx="5" cy="10"/>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0"/>
                      <a:pt x="1" y="2"/>
                      <a:pt x="1" y="2"/>
                    </a:cubicBezTo>
                    <a:cubicBezTo>
                      <a:pt x="1" y="2"/>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1" name="Freeform 414">
                <a:extLst>
                  <a:ext uri="{FF2B5EF4-FFF2-40B4-BE49-F238E27FC236}">
                    <a16:creationId xmlns:a16="http://schemas.microsoft.com/office/drawing/2014/main" id="{0C57DFDD-97E5-4B38-A515-D896927E1857}"/>
                  </a:ext>
                </a:extLst>
              </p:cNvPr>
              <p:cNvSpPr>
                <a:spLocks/>
              </p:cNvSpPr>
              <p:nvPr userDrawn="1"/>
            </p:nvSpPr>
            <p:spPr bwMode="auto">
              <a:xfrm>
                <a:off x="3515" y="1222"/>
                <a:ext cx="5" cy="45"/>
              </a:xfrm>
              <a:custGeom>
                <a:avLst/>
                <a:gdLst>
                  <a:gd name="T0" fmla="*/ 0 w 1"/>
                  <a:gd name="T1" fmla="*/ 9 h 9"/>
                  <a:gd name="T2" fmla="*/ 1 w 1"/>
                  <a:gd name="T3" fmla="*/ 2 h 9"/>
                  <a:gd name="T4" fmla="*/ 1 w 1"/>
                  <a:gd name="T5" fmla="*/ 2 h 9"/>
                  <a:gd name="T6" fmla="*/ 0 w 1"/>
                  <a:gd name="T7" fmla="*/ 0 h 9"/>
                  <a:gd name="T8" fmla="*/ 0 w 1"/>
                  <a:gd name="T9" fmla="*/ 5 h 9"/>
                  <a:gd name="T10" fmla="*/ 0 w 1"/>
                  <a:gd name="T11" fmla="*/ 9 h 9"/>
                </a:gdLst>
                <a:ahLst/>
                <a:cxnLst>
                  <a:cxn ang="0">
                    <a:pos x="T0" y="T1"/>
                  </a:cxn>
                  <a:cxn ang="0">
                    <a:pos x="T2" y="T3"/>
                  </a:cxn>
                  <a:cxn ang="0">
                    <a:pos x="T4" y="T5"/>
                  </a:cxn>
                  <a:cxn ang="0">
                    <a:pos x="T6" y="T7"/>
                  </a:cxn>
                  <a:cxn ang="0">
                    <a:pos x="T8" y="T9"/>
                  </a:cxn>
                  <a:cxn ang="0">
                    <a:pos x="T10" y="T11"/>
                  </a:cxn>
                </a:cxnLst>
                <a:rect l="0" t="0" r="r" b="b"/>
                <a:pathLst>
                  <a:path w="1" h="9">
                    <a:moveTo>
                      <a:pt x="0" y="9"/>
                    </a:moveTo>
                    <a:cubicBezTo>
                      <a:pt x="1" y="8"/>
                      <a:pt x="0" y="4"/>
                      <a:pt x="1" y="2"/>
                    </a:cubicBezTo>
                    <a:cubicBezTo>
                      <a:pt x="1" y="2"/>
                      <a:pt x="1" y="2"/>
                      <a:pt x="1" y="2"/>
                    </a:cubicBezTo>
                    <a:cubicBezTo>
                      <a:pt x="0" y="0"/>
                      <a:pt x="0" y="0"/>
                      <a:pt x="0" y="0"/>
                    </a:cubicBezTo>
                    <a:cubicBezTo>
                      <a:pt x="0" y="2"/>
                      <a:pt x="0" y="3"/>
                      <a:pt x="0" y="5"/>
                    </a:cubicBezTo>
                    <a:cubicBezTo>
                      <a:pt x="0" y="7"/>
                      <a:pt x="0" y="8"/>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2" name="Freeform 415">
                <a:extLst>
                  <a:ext uri="{FF2B5EF4-FFF2-40B4-BE49-F238E27FC236}">
                    <a16:creationId xmlns:a16="http://schemas.microsoft.com/office/drawing/2014/main" id="{37C0EDFB-77F1-48ED-8B3D-8AAFE96A15F7}"/>
                  </a:ext>
                </a:extLst>
              </p:cNvPr>
              <p:cNvSpPr>
                <a:spLocks/>
              </p:cNvSpPr>
              <p:nvPr userDrawn="1"/>
            </p:nvSpPr>
            <p:spPr bwMode="auto">
              <a:xfrm>
                <a:off x="3500" y="1297"/>
                <a:ext cx="5" cy="15"/>
              </a:xfrm>
              <a:custGeom>
                <a:avLst/>
                <a:gdLst>
                  <a:gd name="T0" fmla="*/ 0 w 1"/>
                  <a:gd name="T1" fmla="*/ 2 h 3"/>
                  <a:gd name="T2" fmla="*/ 0 w 1"/>
                  <a:gd name="T3" fmla="*/ 0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1" y="3"/>
                      <a:pt x="0" y="0"/>
                    </a:cubicBez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3" name="Freeform 416">
                <a:extLst>
                  <a:ext uri="{FF2B5EF4-FFF2-40B4-BE49-F238E27FC236}">
                    <a16:creationId xmlns:a16="http://schemas.microsoft.com/office/drawing/2014/main" id="{6299E06F-8C2D-4495-9DBC-751BBCA42EA2}"/>
                  </a:ext>
                </a:extLst>
              </p:cNvPr>
              <p:cNvSpPr>
                <a:spLocks/>
              </p:cNvSpPr>
              <p:nvPr userDrawn="1"/>
            </p:nvSpPr>
            <p:spPr bwMode="auto">
              <a:xfrm>
                <a:off x="3500" y="1292"/>
                <a:ext cx="0" cy="10"/>
              </a:xfrm>
              <a:custGeom>
                <a:avLst/>
                <a:gdLst>
                  <a:gd name="T0" fmla="*/ 1 h 2"/>
                  <a:gd name="T1" fmla="*/ 1 h 2"/>
                </a:gdLst>
                <a:ahLst/>
                <a:cxnLst>
                  <a:cxn ang="0">
                    <a:pos x="0" y="T0"/>
                  </a:cxn>
                  <a:cxn ang="0">
                    <a:pos x="0" y="T1"/>
                  </a:cxn>
                </a:cxnLst>
                <a:rect l="0" t="0" r="r" b="b"/>
                <a:pathLst>
                  <a:path h="2">
                    <a:moveTo>
                      <a:pt x="0" y="1"/>
                    </a:moveTo>
                    <a:cubicBezTo>
                      <a:pt x="0" y="0"/>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4" name="Freeform 417">
                <a:extLst>
                  <a:ext uri="{FF2B5EF4-FFF2-40B4-BE49-F238E27FC236}">
                    <a16:creationId xmlns:a16="http://schemas.microsoft.com/office/drawing/2014/main" id="{39481FE5-85E2-4D01-A3A7-8F2E3F3740AB}"/>
                  </a:ext>
                </a:extLst>
              </p:cNvPr>
              <p:cNvSpPr>
                <a:spLocks/>
              </p:cNvSpPr>
              <p:nvPr userDrawn="1"/>
            </p:nvSpPr>
            <p:spPr bwMode="auto">
              <a:xfrm>
                <a:off x="3500" y="1322"/>
                <a:ext cx="10" cy="20"/>
              </a:xfrm>
              <a:custGeom>
                <a:avLst/>
                <a:gdLst>
                  <a:gd name="T0" fmla="*/ 2 w 2"/>
                  <a:gd name="T1" fmla="*/ 2 h 4"/>
                  <a:gd name="T2" fmla="*/ 1 w 2"/>
                  <a:gd name="T3" fmla="*/ 0 h 4"/>
                  <a:gd name="T4" fmla="*/ 1 w 2"/>
                  <a:gd name="T5" fmla="*/ 2 h 4"/>
                  <a:gd name="T6" fmla="*/ 2 w 2"/>
                  <a:gd name="T7" fmla="*/ 2 h 4"/>
                </a:gdLst>
                <a:ahLst/>
                <a:cxnLst>
                  <a:cxn ang="0">
                    <a:pos x="T0" y="T1"/>
                  </a:cxn>
                  <a:cxn ang="0">
                    <a:pos x="T2" y="T3"/>
                  </a:cxn>
                  <a:cxn ang="0">
                    <a:pos x="T4" y="T5"/>
                  </a:cxn>
                  <a:cxn ang="0">
                    <a:pos x="T6" y="T7"/>
                  </a:cxn>
                </a:cxnLst>
                <a:rect l="0" t="0" r="r" b="b"/>
                <a:pathLst>
                  <a:path w="2" h="4">
                    <a:moveTo>
                      <a:pt x="2" y="2"/>
                    </a:moveTo>
                    <a:cubicBezTo>
                      <a:pt x="2" y="2"/>
                      <a:pt x="1" y="0"/>
                      <a:pt x="1" y="0"/>
                    </a:cubicBezTo>
                    <a:cubicBezTo>
                      <a:pt x="0" y="1"/>
                      <a:pt x="1" y="2"/>
                      <a:pt x="1" y="2"/>
                    </a:cubicBezTo>
                    <a:cubicBezTo>
                      <a:pt x="2" y="4"/>
                      <a:pt x="2"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5" name="Freeform 418">
                <a:extLst>
                  <a:ext uri="{FF2B5EF4-FFF2-40B4-BE49-F238E27FC236}">
                    <a16:creationId xmlns:a16="http://schemas.microsoft.com/office/drawing/2014/main" id="{349C0428-B9C1-4EFA-9FEF-978243B1297F}"/>
                  </a:ext>
                </a:extLst>
              </p:cNvPr>
              <p:cNvSpPr>
                <a:spLocks/>
              </p:cNvSpPr>
              <p:nvPr userDrawn="1"/>
            </p:nvSpPr>
            <p:spPr bwMode="auto">
              <a:xfrm>
                <a:off x="3515" y="133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6" name="Freeform 419">
                <a:extLst>
                  <a:ext uri="{FF2B5EF4-FFF2-40B4-BE49-F238E27FC236}">
                    <a16:creationId xmlns:a16="http://schemas.microsoft.com/office/drawing/2014/main" id="{5A921BA9-E704-496C-B7DD-F7CD4483704F}"/>
                  </a:ext>
                </a:extLst>
              </p:cNvPr>
              <p:cNvSpPr>
                <a:spLocks/>
              </p:cNvSpPr>
              <p:nvPr userDrawn="1"/>
            </p:nvSpPr>
            <p:spPr bwMode="auto">
              <a:xfrm>
                <a:off x="3510" y="132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2"/>
                      <a:pt x="1" y="2"/>
                      <a:pt x="0" y="1"/>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7" name="Freeform 420">
                <a:extLst>
                  <a:ext uri="{FF2B5EF4-FFF2-40B4-BE49-F238E27FC236}">
                    <a16:creationId xmlns:a16="http://schemas.microsoft.com/office/drawing/2014/main" id="{2A47AA2E-6C03-4A9D-8D50-8E4AFC7B1ED5}"/>
                  </a:ext>
                </a:extLst>
              </p:cNvPr>
              <p:cNvSpPr>
                <a:spLocks/>
              </p:cNvSpPr>
              <p:nvPr userDrawn="1"/>
            </p:nvSpPr>
            <p:spPr bwMode="auto">
              <a:xfrm>
                <a:off x="3505" y="1297"/>
                <a:ext cx="10" cy="20"/>
              </a:xfrm>
              <a:custGeom>
                <a:avLst/>
                <a:gdLst>
                  <a:gd name="T0" fmla="*/ 1 w 2"/>
                  <a:gd name="T1" fmla="*/ 4 h 4"/>
                  <a:gd name="T2" fmla="*/ 2 w 2"/>
                  <a:gd name="T3" fmla="*/ 3 h 4"/>
                  <a:gd name="T4" fmla="*/ 1 w 2"/>
                  <a:gd name="T5" fmla="*/ 4 h 4"/>
                </a:gdLst>
                <a:ahLst/>
                <a:cxnLst>
                  <a:cxn ang="0">
                    <a:pos x="T0" y="T1"/>
                  </a:cxn>
                  <a:cxn ang="0">
                    <a:pos x="T2" y="T3"/>
                  </a:cxn>
                  <a:cxn ang="0">
                    <a:pos x="T4" y="T5"/>
                  </a:cxn>
                </a:cxnLst>
                <a:rect l="0" t="0" r="r" b="b"/>
                <a:pathLst>
                  <a:path w="2" h="4">
                    <a:moveTo>
                      <a:pt x="1" y="4"/>
                    </a:moveTo>
                    <a:cubicBezTo>
                      <a:pt x="1" y="3"/>
                      <a:pt x="1" y="2"/>
                      <a:pt x="2" y="3"/>
                    </a:cubicBezTo>
                    <a:cubicBezTo>
                      <a:pt x="1" y="0"/>
                      <a:pt x="0"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8" name="Freeform 421">
                <a:extLst>
                  <a:ext uri="{FF2B5EF4-FFF2-40B4-BE49-F238E27FC236}">
                    <a16:creationId xmlns:a16="http://schemas.microsoft.com/office/drawing/2014/main" id="{3E7B7557-D7D9-46F6-A8F2-25C5A9C2B7F2}"/>
                  </a:ext>
                </a:extLst>
              </p:cNvPr>
              <p:cNvSpPr>
                <a:spLocks/>
              </p:cNvSpPr>
              <p:nvPr userDrawn="1"/>
            </p:nvSpPr>
            <p:spPr bwMode="auto">
              <a:xfrm>
                <a:off x="3520" y="1257"/>
                <a:ext cx="0" cy="15"/>
              </a:xfrm>
              <a:custGeom>
                <a:avLst/>
                <a:gdLst>
                  <a:gd name="T0" fmla="*/ 3 h 3"/>
                  <a:gd name="T1" fmla="*/ 1 h 3"/>
                  <a:gd name="T2" fmla="*/ 0 h 3"/>
                  <a:gd name="T3" fmla="*/ 3 h 3"/>
                </a:gdLst>
                <a:ahLst/>
                <a:cxnLst>
                  <a:cxn ang="0">
                    <a:pos x="0" y="T0"/>
                  </a:cxn>
                  <a:cxn ang="0">
                    <a:pos x="0" y="T1"/>
                  </a:cxn>
                  <a:cxn ang="0">
                    <a:pos x="0" y="T2"/>
                  </a:cxn>
                  <a:cxn ang="0">
                    <a:pos x="0" y="T3"/>
                  </a:cxn>
                </a:cxnLst>
                <a:rect l="0" t="0" r="r" b="b"/>
                <a:pathLst>
                  <a:path h="3">
                    <a:moveTo>
                      <a:pt x="0" y="3"/>
                    </a:moveTo>
                    <a:cubicBezTo>
                      <a:pt x="0" y="1"/>
                      <a:pt x="0" y="1"/>
                      <a:pt x="0" y="1"/>
                    </a:cubicBezTo>
                    <a:cubicBezTo>
                      <a:pt x="0" y="1"/>
                      <a:pt x="0" y="0"/>
                      <a:pt x="0" y="0"/>
                    </a:cubicBezTo>
                    <a:cubicBezTo>
                      <a:pt x="0" y="1"/>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9" name="Freeform 422">
                <a:extLst>
                  <a:ext uri="{FF2B5EF4-FFF2-40B4-BE49-F238E27FC236}">
                    <a16:creationId xmlns:a16="http://schemas.microsoft.com/office/drawing/2014/main" id="{9B0EBE42-4665-4FF6-909B-F8FE1897D0EB}"/>
                  </a:ext>
                </a:extLst>
              </p:cNvPr>
              <p:cNvSpPr>
                <a:spLocks/>
              </p:cNvSpPr>
              <p:nvPr userDrawn="1"/>
            </p:nvSpPr>
            <p:spPr bwMode="auto">
              <a:xfrm>
                <a:off x="3530" y="1377"/>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1"/>
                      <a:pt x="0" y="0"/>
                      <a:pt x="0" y="0"/>
                    </a:cubicBezTo>
                    <a:cubicBezTo>
                      <a:pt x="1" y="1"/>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0" name="Freeform 423">
                <a:extLst>
                  <a:ext uri="{FF2B5EF4-FFF2-40B4-BE49-F238E27FC236}">
                    <a16:creationId xmlns:a16="http://schemas.microsoft.com/office/drawing/2014/main" id="{E843B5DD-3EC7-4FD1-87D2-62682A92008D}"/>
                  </a:ext>
                </a:extLst>
              </p:cNvPr>
              <p:cNvSpPr>
                <a:spLocks/>
              </p:cNvSpPr>
              <p:nvPr userDrawn="1"/>
            </p:nvSpPr>
            <p:spPr bwMode="auto">
              <a:xfrm>
                <a:off x="3540" y="1382"/>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1" name="Freeform 424">
                <a:extLst>
                  <a:ext uri="{FF2B5EF4-FFF2-40B4-BE49-F238E27FC236}">
                    <a16:creationId xmlns:a16="http://schemas.microsoft.com/office/drawing/2014/main" id="{9EA5E85D-8984-4B39-9777-BD0CC732BF1F}"/>
                  </a:ext>
                </a:extLst>
              </p:cNvPr>
              <p:cNvSpPr>
                <a:spLocks/>
              </p:cNvSpPr>
              <p:nvPr userDrawn="1"/>
            </p:nvSpPr>
            <p:spPr bwMode="auto">
              <a:xfrm>
                <a:off x="3515" y="1322"/>
                <a:ext cx="10" cy="20"/>
              </a:xfrm>
              <a:custGeom>
                <a:avLst/>
                <a:gdLst>
                  <a:gd name="T0" fmla="*/ 10 w 10"/>
                  <a:gd name="T1" fmla="*/ 15 h 20"/>
                  <a:gd name="T2" fmla="*/ 0 w 10"/>
                  <a:gd name="T3" fmla="*/ 0 h 20"/>
                  <a:gd name="T4" fmla="*/ 10 w 10"/>
                  <a:gd name="T5" fmla="*/ 20 h 20"/>
                  <a:gd name="T6" fmla="*/ 10 w 10"/>
                  <a:gd name="T7" fmla="*/ 15 h 20"/>
                </a:gdLst>
                <a:ahLst/>
                <a:cxnLst>
                  <a:cxn ang="0">
                    <a:pos x="T0" y="T1"/>
                  </a:cxn>
                  <a:cxn ang="0">
                    <a:pos x="T2" y="T3"/>
                  </a:cxn>
                  <a:cxn ang="0">
                    <a:pos x="T4" y="T5"/>
                  </a:cxn>
                  <a:cxn ang="0">
                    <a:pos x="T6" y="T7"/>
                  </a:cxn>
                </a:cxnLst>
                <a:rect l="0" t="0" r="r" b="b"/>
                <a:pathLst>
                  <a:path w="10" h="20">
                    <a:moveTo>
                      <a:pt x="10" y="15"/>
                    </a:moveTo>
                    <a:lnTo>
                      <a:pt x="0" y="0"/>
                    </a:lnTo>
                    <a:lnTo>
                      <a:pt x="10" y="20"/>
                    </a:lnTo>
                    <a:lnTo>
                      <a:pt x="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2" name="Freeform 425">
                <a:extLst>
                  <a:ext uri="{FF2B5EF4-FFF2-40B4-BE49-F238E27FC236}">
                    <a16:creationId xmlns:a16="http://schemas.microsoft.com/office/drawing/2014/main" id="{E50D5C2B-A798-4A72-AEE7-CC0A5122BC34}"/>
                  </a:ext>
                </a:extLst>
              </p:cNvPr>
              <p:cNvSpPr>
                <a:spLocks/>
              </p:cNvSpPr>
              <p:nvPr userDrawn="1"/>
            </p:nvSpPr>
            <p:spPr bwMode="auto">
              <a:xfrm>
                <a:off x="3560" y="1417"/>
                <a:ext cx="10" cy="5"/>
              </a:xfrm>
              <a:custGeom>
                <a:avLst/>
                <a:gdLst>
                  <a:gd name="T0" fmla="*/ 5 w 10"/>
                  <a:gd name="T1" fmla="*/ 0 h 5"/>
                  <a:gd name="T2" fmla="*/ 0 w 10"/>
                  <a:gd name="T3" fmla="*/ 0 h 5"/>
                  <a:gd name="T4" fmla="*/ 10 w 10"/>
                  <a:gd name="T5" fmla="*/ 5 h 5"/>
                  <a:gd name="T6" fmla="*/ 5 w 10"/>
                  <a:gd name="T7" fmla="*/ 0 h 5"/>
                </a:gdLst>
                <a:ahLst/>
                <a:cxnLst>
                  <a:cxn ang="0">
                    <a:pos x="T0" y="T1"/>
                  </a:cxn>
                  <a:cxn ang="0">
                    <a:pos x="T2" y="T3"/>
                  </a:cxn>
                  <a:cxn ang="0">
                    <a:pos x="T4" y="T5"/>
                  </a:cxn>
                  <a:cxn ang="0">
                    <a:pos x="T6" y="T7"/>
                  </a:cxn>
                </a:cxnLst>
                <a:rect l="0" t="0" r="r" b="b"/>
                <a:pathLst>
                  <a:path w="10" h="5">
                    <a:moveTo>
                      <a:pt x="5" y="0"/>
                    </a:moveTo>
                    <a:lnTo>
                      <a:pt x="0" y="0"/>
                    </a:lnTo>
                    <a:lnTo>
                      <a:pt x="1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3" name="Freeform 426">
                <a:extLst>
                  <a:ext uri="{FF2B5EF4-FFF2-40B4-BE49-F238E27FC236}">
                    <a16:creationId xmlns:a16="http://schemas.microsoft.com/office/drawing/2014/main" id="{775C13E2-CCD6-4E8A-B5F5-5207A633AA70}"/>
                  </a:ext>
                </a:extLst>
              </p:cNvPr>
              <p:cNvSpPr>
                <a:spLocks/>
              </p:cNvSpPr>
              <p:nvPr userDrawn="1"/>
            </p:nvSpPr>
            <p:spPr bwMode="auto">
              <a:xfrm>
                <a:off x="3585" y="1432"/>
                <a:ext cx="20" cy="15"/>
              </a:xfrm>
              <a:custGeom>
                <a:avLst/>
                <a:gdLst>
                  <a:gd name="T0" fmla="*/ 1 w 4"/>
                  <a:gd name="T1" fmla="*/ 0 h 3"/>
                  <a:gd name="T2" fmla="*/ 0 w 4"/>
                  <a:gd name="T3" fmla="*/ 2 h 3"/>
                  <a:gd name="T4" fmla="*/ 4 w 4"/>
                  <a:gd name="T5" fmla="*/ 3 h 3"/>
                  <a:gd name="T6" fmla="*/ 1 w 4"/>
                  <a:gd name="T7" fmla="*/ 0 h 3"/>
                </a:gdLst>
                <a:ahLst/>
                <a:cxnLst>
                  <a:cxn ang="0">
                    <a:pos x="T0" y="T1"/>
                  </a:cxn>
                  <a:cxn ang="0">
                    <a:pos x="T2" y="T3"/>
                  </a:cxn>
                  <a:cxn ang="0">
                    <a:pos x="T4" y="T5"/>
                  </a:cxn>
                  <a:cxn ang="0">
                    <a:pos x="T6" y="T7"/>
                  </a:cxn>
                </a:cxnLst>
                <a:rect l="0" t="0" r="r" b="b"/>
                <a:pathLst>
                  <a:path w="4" h="3">
                    <a:moveTo>
                      <a:pt x="1" y="0"/>
                    </a:moveTo>
                    <a:cubicBezTo>
                      <a:pt x="0" y="0"/>
                      <a:pt x="1" y="2"/>
                      <a:pt x="0" y="2"/>
                    </a:cubicBezTo>
                    <a:cubicBezTo>
                      <a:pt x="2" y="2"/>
                      <a:pt x="3" y="2"/>
                      <a:pt x="4" y="3"/>
                    </a:cubicBezTo>
                    <a:cubicBezTo>
                      <a:pt x="3" y="2"/>
                      <a:pt x="2"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4" name="Freeform 427">
                <a:extLst>
                  <a:ext uri="{FF2B5EF4-FFF2-40B4-BE49-F238E27FC236}">
                    <a16:creationId xmlns:a16="http://schemas.microsoft.com/office/drawing/2014/main" id="{9E6DEDAE-C7CC-428F-902B-33CBD9E418AF}"/>
                  </a:ext>
                </a:extLst>
              </p:cNvPr>
              <p:cNvSpPr>
                <a:spLocks/>
              </p:cNvSpPr>
              <p:nvPr userDrawn="1"/>
            </p:nvSpPr>
            <p:spPr bwMode="auto">
              <a:xfrm>
                <a:off x="3605" y="1447"/>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5" name="Freeform 428">
                <a:extLst>
                  <a:ext uri="{FF2B5EF4-FFF2-40B4-BE49-F238E27FC236}">
                    <a16:creationId xmlns:a16="http://schemas.microsoft.com/office/drawing/2014/main" id="{0D85C00B-E62A-47D5-8E11-4B020D1D2871}"/>
                  </a:ext>
                </a:extLst>
              </p:cNvPr>
              <p:cNvSpPr>
                <a:spLocks/>
              </p:cNvSpPr>
              <p:nvPr userDrawn="1"/>
            </p:nvSpPr>
            <p:spPr bwMode="auto">
              <a:xfrm>
                <a:off x="3560" y="140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1" y="2"/>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6" name="Freeform 429">
                <a:extLst>
                  <a:ext uri="{FF2B5EF4-FFF2-40B4-BE49-F238E27FC236}">
                    <a16:creationId xmlns:a16="http://schemas.microsoft.com/office/drawing/2014/main" id="{354EDE2B-9AF5-454B-A565-8187B3960937}"/>
                  </a:ext>
                </a:extLst>
              </p:cNvPr>
              <p:cNvSpPr>
                <a:spLocks/>
              </p:cNvSpPr>
              <p:nvPr userDrawn="1"/>
            </p:nvSpPr>
            <p:spPr bwMode="auto">
              <a:xfrm>
                <a:off x="3560" y="1407"/>
                <a:ext cx="10"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2" y="1"/>
                      <a:pt x="2"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7" name="Freeform 430">
                <a:extLst>
                  <a:ext uri="{FF2B5EF4-FFF2-40B4-BE49-F238E27FC236}">
                    <a16:creationId xmlns:a16="http://schemas.microsoft.com/office/drawing/2014/main" id="{229BC43B-420A-46B5-996E-D33806A06883}"/>
                  </a:ext>
                </a:extLst>
              </p:cNvPr>
              <p:cNvSpPr>
                <a:spLocks/>
              </p:cNvSpPr>
              <p:nvPr userDrawn="1"/>
            </p:nvSpPr>
            <p:spPr bwMode="auto">
              <a:xfrm>
                <a:off x="3560" y="14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8" name="Freeform 431">
                <a:extLst>
                  <a:ext uri="{FF2B5EF4-FFF2-40B4-BE49-F238E27FC236}">
                    <a16:creationId xmlns:a16="http://schemas.microsoft.com/office/drawing/2014/main" id="{714C01EF-B5E4-4FCA-9D96-18EC67EB1F11}"/>
                  </a:ext>
                </a:extLst>
              </p:cNvPr>
              <p:cNvSpPr>
                <a:spLocks/>
              </p:cNvSpPr>
              <p:nvPr userDrawn="1"/>
            </p:nvSpPr>
            <p:spPr bwMode="auto">
              <a:xfrm>
                <a:off x="3535" y="1362"/>
                <a:ext cx="15" cy="15"/>
              </a:xfrm>
              <a:custGeom>
                <a:avLst/>
                <a:gdLst>
                  <a:gd name="T0" fmla="*/ 0 w 3"/>
                  <a:gd name="T1" fmla="*/ 0 h 3"/>
                  <a:gd name="T2" fmla="*/ 2 w 3"/>
                  <a:gd name="T3" fmla="*/ 0 h 3"/>
                  <a:gd name="T4" fmla="*/ 0 w 3"/>
                  <a:gd name="T5" fmla="*/ 0 h 3"/>
                </a:gdLst>
                <a:ahLst/>
                <a:cxnLst>
                  <a:cxn ang="0">
                    <a:pos x="T0" y="T1"/>
                  </a:cxn>
                  <a:cxn ang="0">
                    <a:pos x="T2" y="T3"/>
                  </a:cxn>
                  <a:cxn ang="0">
                    <a:pos x="T4" y="T5"/>
                  </a:cxn>
                </a:cxnLst>
                <a:rect l="0" t="0" r="r" b="b"/>
                <a:pathLst>
                  <a:path w="3" h="3">
                    <a:moveTo>
                      <a:pt x="0" y="0"/>
                    </a:moveTo>
                    <a:cubicBezTo>
                      <a:pt x="1" y="1"/>
                      <a:pt x="3" y="3"/>
                      <a:pt x="2" y="0"/>
                    </a:cubicBezTo>
                    <a:cubicBezTo>
                      <a:pt x="1"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9" name="Freeform 432">
                <a:extLst>
                  <a:ext uri="{FF2B5EF4-FFF2-40B4-BE49-F238E27FC236}">
                    <a16:creationId xmlns:a16="http://schemas.microsoft.com/office/drawing/2014/main" id="{31B4986A-8F05-4812-9721-2B4560F8DD59}"/>
                  </a:ext>
                </a:extLst>
              </p:cNvPr>
              <p:cNvSpPr>
                <a:spLocks/>
              </p:cNvSpPr>
              <p:nvPr userDrawn="1"/>
            </p:nvSpPr>
            <p:spPr bwMode="auto">
              <a:xfrm>
                <a:off x="3550" y="1387"/>
                <a:ext cx="10" cy="5"/>
              </a:xfrm>
              <a:custGeom>
                <a:avLst/>
                <a:gdLst>
                  <a:gd name="T0" fmla="*/ 2 w 2"/>
                  <a:gd name="T1" fmla="*/ 1 h 1"/>
                  <a:gd name="T2" fmla="*/ 0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0" y="0"/>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0" name="Freeform 433">
                <a:extLst>
                  <a:ext uri="{FF2B5EF4-FFF2-40B4-BE49-F238E27FC236}">
                    <a16:creationId xmlns:a16="http://schemas.microsoft.com/office/drawing/2014/main" id="{F77CD9A7-BFE3-4036-8696-D53D83817978}"/>
                  </a:ext>
                </a:extLst>
              </p:cNvPr>
              <p:cNvSpPr>
                <a:spLocks/>
              </p:cNvSpPr>
              <p:nvPr userDrawn="1"/>
            </p:nvSpPr>
            <p:spPr bwMode="auto">
              <a:xfrm>
                <a:off x="3560" y="1392"/>
                <a:ext cx="5" cy="5"/>
              </a:xfrm>
              <a:custGeom>
                <a:avLst/>
                <a:gdLst>
                  <a:gd name="T0" fmla="*/ 5 w 5"/>
                  <a:gd name="T1" fmla="*/ 5 h 5"/>
                  <a:gd name="T2" fmla="*/ 0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1" name="Freeform 434">
                <a:extLst>
                  <a:ext uri="{FF2B5EF4-FFF2-40B4-BE49-F238E27FC236}">
                    <a16:creationId xmlns:a16="http://schemas.microsoft.com/office/drawing/2014/main" id="{91A553C7-6CBA-4933-9042-9CCA7CE84F21}"/>
                  </a:ext>
                </a:extLst>
              </p:cNvPr>
              <p:cNvSpPr>
                <a:spLocks/>
              </p:cNvSpPr>
              <p:nvPr userDrawn="1"/>
            </p:nvSpPr>
            <p:spPr bwMode="auto">
              <a:xfrm>
                <a:off x="3595" y="1427"/>
                <a:ext cx="20" cy="10"/>
              </a:xfrm>
              <a:custGeom>
                <a:avLst/>
                <a:gdLst>
                  <a:gd name="T0" fmla="*/ 1 w 4"/>
                  <a:gd name="T1" fmla="*/ 1 h 2"/>
                  <a:gd name="T2" fmla="*/ 4 w 4"/>
                  <a:gd name="T3" fmla="*/ 2 h 2"/>
                  <a:gd name="T4" fmla="*/ 1 w 4"/>
                  <a:gd name="T5" fmla="*/ 0 h 2"/>
                  <a:gd name="T6" fmla="*/ 1 w 4"/>
                  <a:gd name="T7" fmla="*/ 1 h 2"/>
                </a:gdLst>
                <a:ahLst/>
                <a:cxnLst>
                  <a:cxn ang="0">
                    <a:pos x="T0" y="T1"/>
                  </a:cxn>
                  <a:cxn ang="0">
                    <a:pos x="T2" y="T3"/>
                  </a:cxn>
                  <a:cxn ang="0">
                    <a:pos x="T4" y="T5"/>
                  </a:cxn>
                  <a:cxn ang="0">
                    <a:pos x="T6" y="T7"/>
                  </a:cxn>
                </a:cxnLst>
                <a:rect l="0" t="0" r="r" b="b"/>
                <a:pathLst>
                  <a:path w="4" h="2">
                    <a:moveTo>
                      <a:pt x="1" y="1"/>
                    </a:moveTo>
                    <a:cubicBezTo>
                      <a:pt x="2" y="2"/>
                      <a:pt x="3" y="2"/>
                      <a:pt x="4" y="2"/>
                    </a:cubicBezTo>
                    <a:cubicBezTo>
                      <a:pt x="3" y="2"/>
                      <a:pt x="2" y="1"/>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2" name="Freeform 435">
                <a:extLst>
                  <a:ext uri="{FF2B5EF4-FFF2-40B4-BE49-F238E27FC236}">
                    <a16:creationId xmlns:a16="http://schemas.microsoft.com/office/drawing/2014/main" id="{C241A1C6-F00B-4445-ABFC-39C863F9FE2B}"/>
                  </a:ext>
                </a:extLst>
              </p:cNvPr>
              <p:cNvSpPr>
                <a:spLocks/>
              </p:cNvSpPr>
              <p:nvPr userDrawn="1"/>
            </p:nvSpPr>
            <p:spPr bwMode="auto">
              <a:xfrm>
                <a:off x="3580" y="142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3" name="Rectangle 436">
                <a:extLst>
                  <a:ext uri="{FF2B5EF4-FFF2-40B4-BE49-F238E27FC236}">
                    <a16:creationId xmlns:a16="http://schemas.microsoft.com/office/drawing/2014/main" id="{80F8F0E7-BD90-4C04-920F-1B1C0E4F2BA9}"/>
                  </a:ext>
                </a:extLst>
              </p:cNvPr>
              <p:cNvSpPr>
                <a:spLocks noChangeArrowheads="1"/>
              </p:cNvSpPr>
              <p:nvPr userDrawn="1"/>
            </p:nvSpPr>
            <p:spPr bwMode="auto">
              <a:xfrm>
                <a:off x="3669" y="145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4" name="Freeform 437">
                <a:extLst>
                  <a:ext uri="{FF2B5EF4-FFF2-40B4-BE49-F238E27FC236}">
                    <a16:creationId xmlns:a16="http://schemas.microsoft.com/office/drawing/2014/main" id="{484C09C5-3F40-4AC9-B5E4-62C6622D9C41}"/>
                  </a:ext>
                </a:extLst>
              </p:cNvPr>
              <p:cNvSpPr>
                <a:spLocks/>
              </p:cNvSpPr>
              <p:nvPr userDrawn="1"/>
            </p:nvSpPr>
            <p:spPr bwMode="auto">
              <a:xfrm>
                <a:off x="3590" y="1427"/>
                <a:ext cx="10"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1" y="0"/>
                      <a:pt x="1"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5" name="Freeform 438">
                <a:extLst>
                  <a:ext uri="{FF2B5EF4-FFF2-40B4-BE49-F238E27FC236}">
                    <a16:creationId xmlns:a16="http://schemas.microsoft.com/office/drawing/2014/main" id="{E644B227-8E91-4EB9-B0AB-F4FC016860C8}"/>
                  </a:ext>
                </a:extLst>
              </p:cNvPr>
              <p:cNvSpPr>
                <a:spLocks/>
              </p:cNvSpPr>
              <p:nvPr userDrawn="1"/>
            </p:nvSpPr>
            <p:spPr bwMode="auto">
              <a:xfrm>
                <a:off x="3625" y="1447"/>
                <a:ext cx="9"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6" name="Freeform 439">
                <a:extLst>
                  <a:ext uri="{FF2B5EF4-FFF2-40B4-BE49-F238E27FC236}">
                    <a16:creationId xmlns:a16="http://schemas.microsoft.com/office/drawing/2014/main" id="{9AA14202-10E1-4E1A-95B6-5E9D4DBE774F}"/>
                  </a:ext>
                </a:extLst>
              </p:cNvPr>
              <p:cNvSpPr>
                <a:spLocks/>
              </p:cNvSpPr>
              <p:nvPr userDrawn="1"/>
            </p:nvSpPr>
            <p:spPr bwMode="auto">
              <a:xfrm>
                <a:off x="3585" y="1422"/>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7" name="Freeform 440">
                <a:extLst>
                  <a:ext uri="{FF2B5EF4-FFF2-40B4-BE49-F238E27FC236}">
                    <a16:creationId xmlns:a16="http://schemas.microsoft.com/office/drawing/2014/main" id="{30A4D791-653A-4919-8B9B-83A7A2B22AB2}"/>
                  </a:ext>
                </a:extLst>
              </p:cNvPr>
              <p:cNvSpPr>
                <a:spLocks/>
              </p:cNvSpPr>
              <p:nvPr userDrawn="1"/>
            </p:nvSpPr>
            <p:spPr bwMode="auto">
              <a:xfrm>
                <a:off x="3585" y="1422"/>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8" name="Freeform 441">
                <a:extLst>
                  <a:ext uri="{FF2B5EF4-FFF2-40B4-BE49-F238E27FC236}">
                    <a16:creationId xmlns:a16="http://schemas.microsoft.com/office/drawing/2014/main" id="{0359AEB0-FB3E-424D-A4F1-2BA1FE7CDB44}"/>
                  </a:ext>
                </a:extLst>
              </p:cNvPr>
              <p:cNvSpPr>
                <a:spLocks/>
              </p:cNvSpPr>
              <p:nvPr userDrawn="1"/>
            </p:nvSpPr>
            <p:spPr bwMode="auto">
              <a:xfrm>
                <a:off x="3659" y="1432"/>
                <a:ext cx="45" cy="25"/>
              </a:xfrm>
              <a:custGeom>
                <a:avLst/>
                <a:gdLst>
                  <a:gd name="T0" fmla="*/ 7 w 9"/>
                  <a:gd name="T1" fmla="*/ 1 h 5"/>
                  <a:gd name="T2" fmla="*/ 2 w 9"/>
                  <a:gd name="T3" fmla="*/ 0 h 5"/>
                  <a:gd name="T4" fmla="*/ 2 w 9"/>
                  <a:gd name="T5" fmla="*/ 5 h 5"/>
                  <a:gd name="T6" fmla="*/ 4 w 9"/>
                  <a:gd name="T7" fmla="*/ 4 h 5"/>
                  <a:gd name="T8" fmla="*/ 2 w 9"/>
                  <a:gd name="T9" fmla="*/ 2 h 5"/>
                  <a:gd name="T10" fmla="*/ 5 w 9"/>
                  <a:gd name="T11" fmla="*/ 4 h 5"/>
                  <a:gd name="T12" fmla="*/ 9 w 9"/>
                  <a:gd name="T13" fmla="*/ 1 h 5"/>
                  <a:gd name="T14" fmla="*/ 6 w 9"/>
                  <a:gd name="T15" fmla="*/ 1 h 5"/>
                  <a:gd name="T16" fmla="*/ 7 w 9"/>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
                    <a:moveTo>
                      <a:pt x="7" y="1"/>
                    </a:moveTo>
                    <a:cubicBezTo>
                      <a:pt x="6" y="1"/>
                      <a:pt x="4" y="2"/>
                      <a:pt x="2" y="0"/>
                    </a:cubicBezTo>
                    <a:cubicBezTo>
                      <a:pt x="0" y="0"/>
                      <a:pt x="1" y="3"/>
                      <a:pt x="2" y="5"/>
                    </a:cubicBezTo>
                    <a:cubicBezTo>
                      <a:pt x="2" y="5"/>
                      <a:pt x="2" y="4"/>
                      <a:pt x="4" y="4"/>
                    </a:cubicBezTo>
                    <a:cubicBezTo>
                      <a:pt x="4" y="4"/>
                      <a:pt x="0" y="2"/>
                      <a:pt x="2" y="2"/>
                    </a:cubicBezTo>
                    <a:cubicBezTo>
                      <a:pt x="5" y="2"/>
                      <a:pt x="4" y="3"/>
                      <a:pt x="5" y="4"/>
                    </a:cubicBezTo>
                    <a:cubicBezTo>
                      <a:pt x="4" y="2"/>
                      <a:pt x="9" y="3"/>
                      <a:pt x="9" y="1"/>
                    </a:cubicBezTo>
                    <a:cubicBezTo>
                      <a:pt x="6" y="1"/>
                      <a:pt x="6" y="1"/>
                      <a:pt x="6" y="1"/>
                    </a:cubicBezTo>
                    <a:cubicBezTo>
                      <a:pt x="6" y="1"/>
                      <a:pt x="7"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9" name="Freeform 442">
                <a:extLst>
                  <a:ext uri="{FF2B5EF4-FFF2-40B4-BE49-F238E27FC236}">
                    <a16:creationId xmlns:a16="http://schemas.microsoft.com/office/drawing/2014/main" id="{D131B653-8574-4533-B332-6A7635C88950}"/>
                  </a:ext>
                </a:extLst>
              </p:cNvPr>
              <p:cNvSpPr>
                <a:spLocks/>
              </p:cNvSpPr>
              <p:nvPr userDrawn="1"/>
            </p:nvSpPr>
            <p:spPr bwMode="auto">
              <a:xfrm>
                <a:off x="3644" y="1452"/>
                <a:ext cx="25" cy="10"/>
              </a:xfrm>
              <a:custGeom>
                <a:avLst/>
                <a:gdLst>
                  <a:gd name="T0" fmla="*/ 1 w 5"/>
                  <a:gd name="T1" fmla="*/ 0 h 2"/>
                  <a:gd name="T2" fmla="*/ 0 w 5"/>
                  <a:gd name="T3" fmla="*/ 0 h 2"/>
                  <a:gd name="T4" fmla="*/ 3 w 5"/>
                  <a:gd name="T5" fmla="*/ 2 h 2"/>
                  <a:gd name="T6" fmla="*/ 5 w 5"/>
                  <a:gd name="T7" fmla="*/ 1 h 2"/>
                  <a:gd name="T8" fmla="*/ 4 w 5"/>
                  <a:gd name="T9" fmla="*/ 1 h 2"/>
                  <a:gd name="T10" fmla="*/ 3 w 5"/>
                  <a:gd name="T11" fmla="*/ 1 h 2"/>
                  <a:gd name="T12" fmla="*/ 1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1" y="0"/>
                    </a:moveTo>
                    <a:cubicBezTo>
                      <a:pt x="0" y="0"/>
                      <a:pt x="0" y="0"/>
                      <a:pt x="0" y="0"/>
                    </a:cubicBezTo>
                    <a:cubicBezTo>
                      <a:pt x="1" y="0"/>
                      <a:pt x="2" y="1"/>
                      <a:pt x="3" y="2"/>
                    </a:cubicBezTo>
                    <a:cubicBezTo>
                      <a:pt x="4" y="2"/>
                      <a:pt x="5" y="1"/>
                      <a:pt x="5" y="1"/>
                    </a:cubicBezTo>
                    <a:cubicBezTo>
                      <a:pt x="5" y="1"/>
                      <a:pt x="5" y="1"/>
                      <a:pt x="4" y="1"/>
                    </a:cubicBezTo>
                    <a:cubicBezTo>
                      <a:pt x="4" y="1"/>
                      <a:pt x="3" y="1"/>
                      <a:pt x="3"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0" name="Freeform 443">
                <a:extLst>
                  <a:ext uri="{FF2B5EF4-FFF2-40B4-BE49-F238E27FC236}">
                    <a16:creationId xmlns:a16="http://schemas.microsoft.com/office/drawing/2014/main" id="{CCAAC4C0-18D6-4D0E-B375-FEC6BDB97807}"/>
                  </a:ext>
                </a:extLst>
              </p:cNvPr>
              <p:cNvSpPr>
                <a:spLocks/>
              </p:cNvSpPr>
              <p:nvPr userDrawn="1"/>
            </p:nvSpPr>
            <p:spPr bwMode="auto">
              <a:xfrm>
                <a:off x="3615" y="1432"/>
                <a:ext cx="29" cy="20"/>
              </a:xfrm>
              <a:custGeom>
                <a:avLst/>
                <a:gdLst>
                  <a:gd name="T0" fmla="*/ 3 w 6"/>
                  <a:gd name="T1" fmla="*/ 2 h 4"/>
                  <a:gd name="T2" fmla="*/ 5 w 6"/>
                  <a:gd name="T3" fmla="*/ 1 h 4"/>
                  <a:gd name="T4" fmla="*/ 1 w 6"/>
                  <a:gd name="T5" fmla="*/ 1 h 4"/>
                  <a:gd name="T6" fmla="*/ 3 w 6"/>
                  <a:gd name="T7" fmla="*/ 2 h 4"/>
                  <a:gd name="T8" fmla="*/ 0 w 6"/>
                  <a:gd name="T9" fmla="*/ 1 h 4"/>
                  <a:gd name="T10" fmla="*/ 2 w 6"/>
                  <a:gd name="T11" fmla="*/ 3 h 4"/>
                  <a:gd name="T12" fmla="*/ 2 w 6"/>
                  <a:gd name="T13" fmla="*/ 3 h 4"/>
                  <a:gd name="T14" fmla="*/ 2 w 6"/>
                  <a:gd name="T15" fmla="*/ 3 h 4"/>
                  <a:gd name="T16" fmla="*/ 2 w 6"/>
                  <a:gd name="T17" fmla="*/ 3 h 4"/>
                  <a:gd name="T18" fmla="*/ 2 w 6"/>
                  <a:gd name="T19" fmla="*/ 3 h 4"/>
                  <a:gd name="T20" fmla="*/ 2 w 6"/>
                  <a:gd name="T21" fmla="*/ 3 h 4"/>
                  <a:gd name="T22" fmla="*/ 3 w 6"/>
                  <a:gd name="T23" fmla="*/ 2 h 4"/>
                  <a:gd name="T24" fmla="*/ 2 w 6"/>
                  <a:gd name="T25" fmla="*/ 3 h 4"/>
                  <a:gd name="T26" fmla="*/ 2 w 6"/>
                  <a:gd name="T27" fmla="*/ 3 h 4"/>
                  <a:gd name="T28" fmla="*/ 2 w 6"/>
                  <a:gd name="T29" fmla="*/ 3 h 4"/>
                  <a:gd name="T30" fmla="*/ 6 w 6"/>
                  <a:gd name="T31" fmla="*/ 4 h 4"/>
                  <a:gd name="T32" fmla="*/ 3 w 6"/>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3" y="2"/>
                    </a:moveTo>
                    <a:cubicBezTo>
                      <a:pt x="4" y="2"/>
                      <a:pt x="6" y="2"/>
                      <a:pt x="5" y="1"/>
                    </a:cubicBezTo>
                    <a:cubicBezTo>
                      <a:pt x="2" y="0"/>
                      <a:pt x="3" y="1"/>
                      <a:pt x="1" y="1"/>
                    </a:cubicBezTo>
                    <a:cubicBezTo>
                      <a:pt x="5" y="2"/>
                      <a:pt x="0" y="1"/>
                      <a:pt x="3" y="2"/>
                    </a:cubicBezTo>
                    <a:cubicBezTo>
                      <a:pt x="2" y="2"/>
                      <a:pt x="1" y="2"/>
                      <a:pt x="0" y="1"/>
                    </a:cubicBezTo>
                    <a:cubicBezTo>
                      <a:pt x="1" y="2"/>
                      <a:pt x="2" y="2"/>
                      <a:pt x="2" y="3"/>
                    </a:cubicBezTo>
                    <a:cubicBezTo>
                      <a:pt x="2" y="3"/>
                      <a:pt x="2" y="3"/>
                      <a:pt x="2" y="3"/>
                    </a:cubicBezTo>
                    <a:cubicBezTo>
                      <a:pt x="2" y="3"/>
                      <a:pt x="2" y="3"/>
                      <a:pt x="2" y="3"/>
                    </a:cubicBezTo>
                    <a:cubicBezTo>
                      <a:pt x="2" y="3"/>
                      <a:pt x="2" y="3"/>
                      <a:pt x="2" y="3"/>
                    </a:cubicBezTo>
                    <a:cubicBezTo>
                      <a:pt x="2" y="2"/>
                      <a:pt x="2" y="2"/>
                      <a:pt x="2" y="3"/>
                    </a:cubicBezTo>
                    <a:cubicBezTo>
                      <a:pt x="2" y="3"/>
                      <a:pt x="2" y="3"/>
                      <a:pt x="2" y="3"/>
                    </a:cubicBezTo>
                    <a:cubicBezTo>
                      <a:pt x="2" y="2"/>
                      <a:pt x="2" y="2"/>
                      <a:pt x="3" y="2"/>
                    </a:cubicBezTo>
                    <a:cubicBezTo>
                      <a:pt x="4" y="3"/>
                      <a:pt x="3" y="3"/>
                      <a:pt x="2" y="3"/>
                    </a:cubicBezTo>
                    <a:cubicBezTo>
                      <a:pt x="2" y="3"/>
                      <a:pt x="2" y="3"/>
                      <a:pt x="2" y="3"/>
                    </a:cubicBezTo>
                    <a:cubicBezTo>
                      <a:pt x="2" y="3"/>
                      <a:pt x="2" y="3"/>
                      <a:pt x="2" y="3"/>
                    </a:cubicBezTo>
                    <a:cubicBezTo>
                      <a:pt x="6" y="4"/>
                      <a:pt x="6" y="4"/>
                      <a:pt x="6" y="4"/>
                    </a:cubicBezTo>
                    <a:cubicBezTo>
                      <a:pt x="5" y="3"/>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1" name="Freeform 444">
                <a:extLst>
                  <a:ext uri="{FF2B5EF4-FFF2-40B4-BE49-F238E27FC236}">
                    <a16:creationId xmlns:a16="http://schemas.microsoft.com/office/drawing/2014/main" id="{27B35DB7-DFFA-4B5B-9448-E333C1641AB5}"/>
                  </a:ext>
                </a:extLst>
              </p:cNvPr>
              <p:cNvSpPr>
                <a:spLocks/>
              </p:cNvSpPr>
              <p:nvPr userDrawn="1"/>
            </p:nvSpPr>
            <p:spPr bwMode="auto">
              <a:xfrm>
                <a:off x="3560" y="13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2" name="Freeform 445">
                <a:extLst>
                  <a:ext uri="{FF2B5EF4-FFF2-40B4-BE49-F238E27FC236}">
                    <a16:creationId xmlns:a16="http://schemas.microsoft.com/office/drawing/2014/main" id="{D174BCCB-4808-4ECA-8516-70417956A60E}"/>
                  </a:ext>
                </a:extLst>
              </p:cNvPr>
              <p:cNvSpPr>
                <a:spLocks/>
              </p:cNvSpPr>
              <p:nvPr userDrawn="1"/>
            </p:nvSpPr>
            <p:spPr bwMode="auto">
              <a:xfrm>
                <a:off x="3550" y="1362"/>
                <a:ext cx="15" cy="30"/>
              </a:xfrm>
              <a:custGeom>
                <a:avLst/>
                <a:gdLst>
                  <a:gd name="T0" fmla="*/ 2 w 3"/>
                  <a:gd name="T1" fmla="*/ 3 h 6"/>
                  <a:gd name="T2" fmla="*/ 1 w 3"/>
                  <a:gd name="T3" fmla="*/ 2 h 6"/>
                  <a:gd name="T4" fmla="*/ 2 w 3"/>
                  <a:gd name="T5" fmla="*/ 1 h 6"/>
                  <a:gd name="T6" fmla="*/ 1 w 3"/>
                  <a:gd name="T7" fmla="*/ 2 h 6"/>
                  <a:gd name="T8" fmla="*/ 1 w 3"/>
                  <a:gd name="T9" fmla="*/ 2 h 6"/>
                  <a:gd name="T10" fmla="*/ 2 w 3"/>
                  <a:gd name="T11" fmla="*/ 5 h 6"/>
                  <a:gd name="T12" fmla="*/ 2 w 3"/>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3"/>
                    </a:moveTo>
                    <a:cubicBezTo>
                      <a:pt x="2" y="2"/>
                      <a:pt x="2" y="2"/>
                      <a:pt x="1" y="2"/>
                    </a:cubicBezTo>
                    <a:cubicBezTo>
                      <a:pt x="1" y="1"/>
                      <a:pt x="1" y="1"/>
                      <a:pt x="2" y="1"/>
                    </a:cubicBezTo>
                    <a:cubicBezTo>
                      <a:pt x="1" y="1"/>
                      <a:pt x="0" y="0"/>
                      <a:pt x="1" y="2"/>
                    </a:cubicBezTo>
                    <a:cubicBezTo>
                      <a:pt x="1" y="2"/>
                      <a:pt x="1" y="2"/>
                      <a:pt x="1" y="2"/>
                    </a:cubicBezTo>
                    <a:cubicBezTo>
                      <a:pt x="2" y="3"/>
                      <a:pt x="2" y="6"/>
                      <a:pt x="2" y="5"/>
                    </a:cubicBezTo>
                    <a:cubicBezTo>
                      <a:pt x="2" y="5"/>
                      <a:pt x="3"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3" name="Freeform 446">
                <a:extLst>
                  <a:ext uri="{FF2B5EF4-FFF2-40B4-BE49-F238E27FC236}">
                    <a16:creationId xmlns:a16="http://schemas.microsoft.com/office/drawing/2014/main" id="{D1FE648E-A498-4BC8-A963-C8B37552960C}"/>
                  </a:ext>
                </a:extLst>
              </p:cNvPr>
              <p:cNvSpPr>
                <a:spLocks/>
              </p:cNvSpPr>
              <p:nvPr userDrawn="1"/>
            </p:nvSpPr>
            <p:spPr bwMode="auto">
              <a:xfrm>
                <a:off x="3590" y="1407"/>
                <a:ext cx="15" cy="10"/>
              </a:xfrm>
              <a:custGeom>
                <a:avLst/>
                <a:gdLst>
                  <a:gd name="T0" fmla="*/ 0 w 3"/>
                  <a:gd name="T1" fmla="*/ 1 h 2"/>
                  <a:gd name="T2" fmla="*/ 3 w 3"/>
                  <a:gd name="T3" fmla="*/ 2 h 2"/>
                  <a:gd name="T4" fmla="*/ 2 w 3"/>
                  <a:gd name="T5" fmla="*/ 1 h 2"/>
                  <a:gd name="T6" fmla="*/ 2 w 3"/>
                  <a:gd name="T7" fmla="*/ 1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0" y="1"/>
                      <a:pt x="3" y="2"/>
                      <a:pt x="3" y="2"/>
                    </a:cubicBezTo>
                    <a:cubicBezTo>
                      <a:pt x="2" y="1"/>
                      <a:pt x="2" y="1"/>
                      <a:pt x="2" y="1"/>
                    </a:cubicBezTo>
                    <a:cubicBezTo>
                      <a:pt x="2" y="1"/>
                      <a:pt x="2" y="1"/>
                      <a:pt x="2"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4" name="Freeform 447">
                <a:extLst>
                  <a:ext uri="{FF2B5EF4-FFF2-40B4-BE49-F238E27FC236}">
                    <a16:creationId xmlns:a16="http://schemas.microsoft.com/office/drawing/2014/main" id="{16C6E085-1A12-4197-9B86-B23423B71D2D}"/>
                  </a:ext>
                </a:extLst>
              </p:cNvPr>
              <p:cNvSpPr>
                <a:spLocks/>
              </p:cNvSpPr>
              <p:nvPr userDrawn="1"/>
            </p:nvSpPr>
            <p:spPr bwMode="auto">
              <a:xfrm>
                <a:off x="3669" y="1462"/>
                <a:ext cx="10" cy="5"/>
              </a:xfrm>
              <a:custGeom>
                <a:avLst/>
                <a:gdLst>
                  <a:gd name="T0" fmla="*/ 0 w 10"/>
                  <a:gd name="T1" fmla="*/ 0 h 5"/>
                  <a:gd name="T2" fmla="*/ 0 w 10"/>
                  <a:gd name="T3" fmla="*/ 5 h 5"/>
                  <a:gd name="T4" fmla="*/ 10 w 10"/>
                  <a:gd name="T5" fmla="*/ 0 h 5"/>
                  <a:gd name="T6" fmla="*/ 0 w 10"/>
                  <a:gd name="T7" fmla="*/ 0 h 5"/>
                </a:gdLst>
                <a:ahLst/>
                <a:cxnLst>
                  <a:cxn ang="0">
                    <a:pos x="T0" y="T1"/>
                  </a:cxn>
                  <a:cxn ang="0">
                    <a:pos x="T2" y="T3"/>
                  </a:cxn>
                  <a:cxn ang="0">
                    <a:pos x="T4" y="T5"/>
                  </a:cxn>
                  <a:cxn ang="0">
                    <a:pos x="T6" y="T7"/>
                  </a:cxn>
                </a:cxnLst>
                <a:rect l="0" t="0" r="r" b="b"/>
                <a:pathLst>
                  <a:path w="10" h="5">
                    <a:moveTo>
                      <a:pt x="0" y="0"/>
                    </a:moveTo>
                    <a:lnTo>
                      <a:pt x="0" y="5"/>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5" name="Freeform 448">
                <a:extLst>
                  <a:ext uri="{FF2B5EF4-FFF2-40B4-BE49-F238E27FC236}">
                    <a16:creationId xmlns:a16="http://schemas.microsoft.com/office/drawing/2014/main" id="{5024D674-168C-467D-9AB5-AD8B7E733A5E}"/>
                  </a:ext>
                </a:extLst>
              </p:cNvPr>
              <p:cNvSpPr>
                <a:spLocks/>
              </p:cNvSpPr>
              <p:nvPr userDrawn="1"/>
            </p:nvSpPr>
            <p:spPr bwMode="auto">
              <a:xfrm>
                <a:off x="3689" y="1467"/>
                <a:ext cx="10" cy="0"/>
              </a:xfrm>
              <a:custGeom>
                <a:avLst/>
                <a:gdLst>
                  <a:gd name="T0" fmla="*/ 5 w 10"/>
                  <a:gd name="T1" fmla="*/ 0 w 10"/>
                  <a:gd name="T2" fmla="*/ 10 w 10"/>
                  <a:gd name="T3" fmla="*/ 5 w 10"/>
                </a:gdLst>
                <a:ahLst/>
                <a:cxnLst>
                  <a:cxn ang="0">
                    <a:pos x="T0" y="0"/>
                  </a:cxn>
                  <a:cxn ang="0">
                    <a:pos x="T1" y="0"/>
                  </a:cxn>
                  <a:cxn ang="0">
                    <a:pos x="T2" y="0"/>
                  </a:cxn>
                  <a:cxn ang="0">
                    <a:pos x="T3" y="0"/>
                  </a:cxn>
                </a:cxnLst>
                <a:rect l="0" t="0" r="r" b="b"/>
                <a:pathLst>
                  <a:path w="10">
                    <a:moveTo>
                      <a:pt x="5" y="0"/>
                    </a:moveTo>
                    <a:lnTo>
                      <a:pt x="0" y="0"/>
                    </a:lnTo>
                    <a:lnTo>
                      <a:pt x="1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6" name="Freeform 449">
                <a:extLst>
                  <a:ext uri="{FF2B5EF4-FFF2-40B4-BE49-F238E27FC236}">
                    <a16:creationId xmlns:a16="http://schemas.microsoft.com/office/drawing/2014/main" id="{81CC57AD-AFC7-4186-9E8E-5835818CD6EE}"/>
                  </a:ext>
                </a:extLst>
              </p:cNvPr>
              <p:cNvSpPr>
                <a:spLocks/>
              </p:cNvSpPr>
              <p:nvPr userDrawn="1"/>
            </p:nvSpPr>
            <p:spPr bwMode="auto">
              <a:xfrm>
                <a:off x="4301" y="1087"/>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7" name="Freeform 450">
                <a:extLst>
                  <a:ext uri="{FF2B5EF4-FFF2-40B4-BE49-F238E27FC236}">
                    <a16:creationId xmlns:a16="http://schemas.microsoft.com/office/drawing/2014/main" id="{5ED433A1-F676-41DC-AC98-3649663E90EF}"/>
                  </a:ext>
                </a:extLst>
              </p:cNvPr>
              <p:cNvSpPr>
                <a:spLocks/>
              </p:cNvSpPr>
              <p:nvPr userDrawn="1"/>
            </p:nvSpPr>
            <p:spPr bwMode="auto">
              <a:xfrm>
                <a:off x="4341" y="1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8" name="Freeform 451">
                <a:extLst>
                  <a:ext uri="{FF2B5EF4-FFF2-40B4-BE49-F238E27FC236}">
                    <a16:creationId xmlns:a16="http://schemas.microsoft.com/office/drawing/2014/main" id="{FC92217E-F96F-4626-9059-6CC7952F04C1}"/>
                  </a:ext>
                </a:extLst>
              </p:cNvPr>
              <p:cNvSpPr>
                <a:spLocks/>
              </p:cNvSpPr>
              <p:nvPr userDrawn="1"/>
            </p:nvSpPr>
            <p:spPr bwMode="auto">
              <a:xfrm>
                <a:off x="4182" y="1472"/>
                <a:ext cx="15" cy="10"/>
              </a:xfrm>
              <a:custGeom>
                <a:avLst/>
                <a:gdLst>
                  <a:gd name="T0" fmla="*/ 0 w 3"/>
                  <a:gd name="T1" fmla="*/ 0 h 2"/>
                  <a:gd name="T2" fmla="*/ 3 w 3"/>
                  <a:gd name="T3" fmla="*/ 1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3" y="2"/>
                      <a:pt x="3" y="1"/>
                    </a:cubicBezTo>
                    <a:cubicBezTo>
                      <a:pt x="3" y="0"/>
                      <a:pt x="3"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9" name="Freeform 452">
                <a:extLst>
                  <a:ext uri="{FF2B5EF4-FFF2-40B4-BE49-F238E27FC236}">
                    <a16:creationId xmlns:a16="http://schemas.microsoft.com/office/drawing/2014/main" id="{8AAA7538-B86C-4A57-912B-60BB0BF4518A}"/>
                  </a:ext>
                </a:extLst>
              </p:cNvPr>
              <p:cNvSpPr>
                <a:spLocks/>
              </p:cNvSpPr>
              <p:nvPr userDrawn="1"/>
            </p:nvSpPr>
            <p:spPr bwMode="auto">
              <a:xfrm>
                <a:off x="4470" y="1307"/>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0" name="Freeform 453">
                <a:extLst>
                  <a:ext uri="{FF2B5EF4-FFF2-40B4-BE49-F238E27FC236}">
                    <a16:creationId xmlns:a16="http://schemas.microsoft.com/office/drawing/2014/main" id="{C9983B56-F5BB-4BF7-9A85-16E643B51B8A}"/>
                  </a:ext>
                </a:extLst>
              </p:cNvPr>
              <p:cNvSpPr>
                <a:spLocks/>
              </p:cNvSpPr>
              <p:nvPr userDrawn="1"/>
            </p:nvSpPr>
            <p:spPr bwMode="auto">
              <a:xfrm>
                <a:off x="4455" y="129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1" name="Freeform 454">
                <a:extLst>
                  <a:ext uri="{FF2B5EF4-FFF2-40B4-BE49-F238E27FC236}">
                    <a16:creationId xmlns:a16="http://schemas.microsoft.com/office/drawing/2014/main" id="{3BB6D818-9660-461D-A714-861FCD3865F0}"/>
                  </a:ext>
                </a:extLst>
              </p:cNvPr>
              <p:cNvSpPr>
                <a:spLocks/>
              </p:cNvSpPr>
              <p:nvPr userDrawn="1"/>
            </p:nvSpPr>
            <p:spPr bwMode="auto">
              <a:xfrm>
                <a:off x="4187" y="928"/>
                <a:ext cx="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2" name="Freeform 455">
                <a:extLst>
                  <a:ext uri="{FF2B5EF4-FFF2-40B4-BE49-F238E27FC236}">
                    <a16:creationId xmlns:a16="http://schemas.microsoft.com/office/drawing/2014/main" id="{268CF15A-B0A1-499B-91B3-15D2D959C71D}"/>
                  </a:ext>
                </a:extLst>
              </p:cNvPr>
              <p:cNvSpPr>
                <a:spLocks/>
              </p:cNvSpPr>
              <p:nvPr userDrawn="1"/>
            </p:nvSpPr>
            <p:spPr bwMode="auto">
              <a:xfrm>
                <a:off x="3913" y="1447"/>
                <a:ext cx="15"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2" y="0"/>
                      <a:pt x="3" y="0"/>
                      <a:pt x="3"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3" name="Freeform 456">
                <a:extLst>
                  <a:ext uri="{FF2B5EF4-FFF2-40B4-BE49-F238E27FC236}">
                    <a16:creationId xmlns:a16="http://schemas.microsoft.com/office/drawing/2014/main" id="{2B5C9EEF-C733-486F-920E-D68F84656815}"/>
                  </a:ext>
                </a:extLst>
              </p:cNvPr>
              <p:cNvSpPr>
                <a:spLocks/>
              </p:cNvSpPr>
              <p:nvPr userDrawn="1"/>
            </p:nvSpPr>
            <p:spPr bwMode="auto">
              <a:xfrm>
                <a:off x="4336" y="105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4" name="Freeform 457">
                <a:extLst>
                  <a:ext uri="{FF2B5EF4-FFF2-40B4-BE49-F238E27FC236}">
                    <a16:creationId xmlns:a16="http://schemas.microsoft.com/office/drawing/2014/main" id="{23F84109-56CA-4CBF-A229-7F5D4251142B}"/>
                  </a:ext>
                </a:extLst>
              </p:cNvPr>
              <p:cNvSpPr>
                <a:spLocks/>
              </p:cNvSpPr>
              <p:nvPr userDrawn="1"/>
            </p:nvSpPr>
            <p:spPr bwMode="auto">
              <a:xfrm>
                <a:off x="3928" y="1437"/>
                <a:ext cx="20" cy="10"/>
              </a:xfrm>
              <a:custGeom>
                <a:avLst/>
                <a:gdLst>
                  <a:gd name="T0" fmla="*/ 4 w 4"/>
                  <a:gd name="T1" fmla="*/ 0 h 2"/>
                  <a:gd name="T2" fmla="*/ 3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4" y="0"/>
                      <a:pt x="3" y="0"/>
                      <a:pt x="3" y="0"/>
                    </a:cubicBezTo>
                    <a:cubicBezTo>
                      <a:pt x="2" y="1"/>
                      <a:pt x="1" y="1"/>
                      <a:pt x="0" y="2"/>
                    </a:cubicBezTo>
                    <a:cubicBezTo>
                      <a:pt x="2" y="2"/>
                      <a:pt x="3"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5" name="Freeform 458">
                <a:extLst>
                  <a:ext uri="{FF2B5EF4-FFF2-40B4-BE49-F238E27FC236}">
                    <a16:creationId xmlns:a16="http://schemas.microsoft.com/office/drawing/2014/main" id="{208366B2-5CA8-46F4-9A33-DA873D84D943}"/>
                  </a:ext>
                </a:extLst>
              </p:cNvPr>
              <p:cNvSpPr>
                <a:spLocks/>
              </p:cNvSpPr>
              <p:nvPr userDrawn="1"/>
            </p:nvSpPr>
            <p:spPr bwMode="auto">
              <a:xfrm>
                <a:off x="3779" y="997"/>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6" name="Freeform 459">
                <a:extLst>
                  <a:ext uri="{FF2B5EF4-FFF2-40B4-BE49-F238E27FC236}">
                    <a16:creationId xmlns:a16="http://schemas.microsoft.com/office/drawing/2014/main" id="{D60ADA03-A81D-42EB-A70E-635143BF58B2}"/>
                  </a:ext>
                </a:extLst>
              </p:cNvPr>
              <p:cNvSpPr>
                <a:spLocks/>
              </p:cNvSpPr>
              <p:nvPr userDrawn="1"/>
            </p:nvSpPr>
            <p:spPr bwMode="auto">
              <a:xfrm>
                <a:off x="3600" y="1087"/>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7" name="Freeform 460">
                <a:extLst>
                  <a:ext uri="{FF2B5EF4-FFF2-40B4-BE49-F238E27FC236}">
                    <a16:creationId xmlns:a16="http://schemas.microsoft.com/office/drawing/2014/main" id="{884FF218-D6DC-41BA-9571-4F1343D1967B}"/>
                  </a:ext>
                </a:extLst>
              </p:cNvPr>
              <p:cNvSpPr>
                <a:spLocks/>
              </p:cNvSpPr>
              <p:nvPr userDrawn="1"/>
            </p:nvSpPr>
            <p:spPr bwMode="auto">
              <a:xfrm>
                <a:off x="3774" y="1477"/>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8" name="Freeform 461">
                <a:extLst>
                  <a:ext uri="{FF2B5EF4-FFF2-40B4-BE49-F238E27FC236}">
                    <a16:creationId xmlns:a16="http://schemas.microsoft.com/office/drawing/2014/main" id="{E966B6C0-6BBB-477B-9211-54D0A24CA1F8}"/>
                  </a:ext>
                </a:extLst>
              </p:cNvPr>
              <p:cNvSpPr>
                <a:spLocks/>
              </p:cNvSpPr>
              <p:nvPr userDrawn="1"/>
            </p:nvSpPr>
            <p:spPr bwMode="auto">
              <a:xfrm>
                <a:off x="3759" y="14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9" name="Freeform 462">
                <a:extLst>
                  <a:ext uri="{FF2B5EF4-FFF2-40B4-BE49-F238E27FC236}">
                    <a16:creationId xmlns:a16="http://schemas.microsoft.com/office/drawing/2014/main" id="{05F69D78-7B7E-40A5-8E34-C8B3DD40BC85}"/>
                  </a:ext>
                </a:extLst>
              </p:cNvPr>
              <p:cNvSpPr>
                <a:spLocks/>
              </p:cNvSpPr>
              <p:nvPr userDrawn="1"/>
            </p:nvSpPr>
            <p:spPr bwMode="auto">
              <a:xfrm>
                <a:off x="3973" y="13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0" name="Freeform 463">
                <a:extLst>
                  <a:ext uri="{FF2B5EF4-FFF2-40B4-BE49-F238E27FC236}">
                    <a16:creationId xmlns:a16="http://schemas.microsoft.com/office/drawing/2014/main" id="{CF4247A8-EBCE-4CC1-A0E1-9A5128D003B5}"/>
                  </a:ext>
                </a:extLst>
              </p:cNvPr>
              <p:cNvSpPr>
                <a:spLocks/>
              </p:cNvSpPr>
              <p:nvPr userDrawn="1"/>
            </p:nvSpPr>
            <p:spPr bwMode="auto">
              <a:xfrm>
                <a:off x="3774" y="147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1" name="Freeform 464">
                <a:extLst>
                  <a:ext uri="{FF2B5EF4-FFF2-40B4-BE49-F238E27FC236}">
                    <a16:creationId xmlns:a16="http://schemas.microsoft.com/office/drawing/2014/main" id="{81EF8915-7F27-4E6F-879D-9196EF134726}"/>
                  </a:ext>
                </a:extLst>
              </p:cNvPr>
              <p:cNvSpPr>
                <a:spLocks/>
              </p:cNvSpPr>
              <p:nvPr userDrawn="1"/>
            </p:nvSpPr>
            <p:spPr bwMode="auto">
              <a:xfrm>
                <a:off x="3769" y="147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2" name="Freeform 465">
                <a:extLst>
                  <a:ext uri="{FF2B5EF4-FFF2-40B4-BE49-F238E27FC236}">
                    <a16:creationId xmlns:a16="http://schemas.microsoft.com/office/drawing/2014/main" id="{EAD8E079-7BD1-4903-959D-1602E0EB84C8}"/>
                  </a:ext>
                </a:extLst>
              </p:cNvPr>
              <p:cNvSpPr>
                <a:spLocks/>
              </p:cNvSpPr>
              <p:nvPr userDrawn="1"/>
            </p:nvSpPr>
            <p:spPr bwMode="auto">
              <a:xfrm>
                <a:off x="3779" y="147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3" name="Freeform 466">
                <a:extLst>
                  <a:ext uri="{FF2B5EF4-FFF2-40B4-BE49-F238E27FC236}">
                    <a16:creationId xmlns:a16="http://schemas.microsoft.com/office/drawing/2014/main" id="{265264E4-719C-497A-83F6-7D3E4617BB95}"/>
                  </a:ext>
                </a:extLst>
              </p:cNvPr>
              <p:cNvSpPr>
                <a:spLocks/>
              </p:cNvSpPr>
              <p:nvPr userDrawn="1"/>
            </p:nvSpPr>
            <p:spPr bwMode="auto">
              <a:xfrm>
                <a:off x="3988" y="7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4" name="Rectangle 467">
                <a:extLst>
                  <a:ext uri="{FF2B5EF4-FFF2-40B4-BE49-F238E27FC236}">
                    <a16:creationId xmlns:a16="http://schemas.microsoft.com/office/drawing/2014/main" id="{78962567-AB68-4B46-B048-A24C49234D52}"/>
                  </a:ext>
                </a:extLst>
              </p:cNvPr>
              <p:cNvSpPr>
                <a:spLocks noChangeArrowheads="1"/>
              </p:cNvSpPr>
              <p:nvPr userDrawn="1"/>
            </p:nvSpPr>
            <p:spPr bwMode="auto">
              <a:xfrm>
                <a:off x="4296" y="142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5" name="Freeform 468">
                <a:extLst>
                  <a:ext uri="{FF2B5EF4-FFF2-40B4-BE49-F238E27FC236}">
                    <a16:creationId xmlns:a16="http://schemas.microsoft.com/office/drawing/2014/main" id="{55C2BD56-B798-402D-8913-7C604B93F211}"/>
                  </a:ext>
                </a:extLst>
              </p:cNvPr>
              <p:cNvSpPr>
                <a:spLocks/>
              </p:cNvSpPr>
              <p:nvPr userDrawn="1"/>
            </p:nvSpPr>
            <p:spPr bwMode="auto">
              <a:xfrm>
                <a:off x="4296" y="1412"/>
                <a:ext cx="15" cy="20"/>
              </a:xfrm>
              <a:custGeom>
                <a:avLst/>
                <a:gdLst>
                  <a:gd name="T0" fmla="*/ 3 w 3"/>
                  <a:gd name="T1" fmla="*/ 0 h 4"/>
                  <a:gd name="T2" fmla="*/ 0 w 3"/>
                  <a:gd name="T3" fmla="*/ 2 h 4"/>
                  <a:gd name="T4" fmla="*/ 1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2" y="2"/>
                      <a:pt x="1" y="2"/>
                      <a:pt x="0" y="2"/>
                    </a:cubicBezTo>
                    <a:cubicBezTo>
                      <a:pt x="1" y="4"/>
                      <a:pt x="1" y="4"/>
                      <a:pt x="1" y="4"/>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6" name="Freeform 469">
                <a:extLst>
                  <a:ext uri="{FF2B5EF4-FFF2-40B4-BE49-F238E27FC236}">
                    <a16:creationId xmlns:a16="http://schemas.microsoft.com/office/drawing/2014/main" id="{E0E3F655-7DA8-4CA5-A953-9984F6F2EA90}"/>
                  </a:ext>
                </a:extLst>
              </p:cNvPr>
              <p:cNvSpPr>
                <a:spLocks noEditPoints="1"/>
              </p:cNvSpPr>
              <p:nvPr userDrawn="1"/>
            </p:nvSpPr>
            <p:spPr bwMode="auto">
              <a:xfrm>
                <a:off x="3565" y="713"/>
                <a:ext cx="930" cy="764"/>
              </a:xfrm>
              <a:custGeom>
                <a:avLst/>
                <a:gdLst>
                  <a:gd name="T0" fmla="*/ 143 w 187"/>
                  <a:gd name="T1" fmla="*/ 70 h 153"/>
                  <a:gd name="T2" fmla="*/ 154 w 187"/>
                  <a:gd name="T3" fmla="*/ 77 h 153"/>
                  <a:gd name="T4" fmla="*/ 158 w 187"/>
                  <a:gd name="T5" fmla="*/ 79 h 153"/>
                  <a:gd name="T6" fmla="*/ 167 w 187"/>
                  <a:gd name="T7" fmla="*/ 87 h 153"/>
                  <a:gd name="T8" fmla="*/ 177 w 187"/>
                  <a:gd name="T9" fmla="*/ 99 h 153"/>
                  <a:gd name="T10" fmla="*/ 180 w 187"/>
                  <a:gd name="T11" fmla="*/ 114 h 153"/>
                  <a:gd name="T12" fmla="*/ 181 w 187"/>
                  <a:gd name="T13" fmla="*/ 120 h 153"/>
                  <a:gd name="T14" fmla="*/ 179 w 187"/>
                  <a:gd name="T15" fmla="*/ 120 h 153"/>
                  <a:gd name="T16" fmla="*/ 174 w 187"/>
                  <a:gd name="T17" fmla="*/ 127 h 153"/>
                  <a:gd name="T18" fmla="*/ 165 w 187"/>
                  <a:gd name="T19" fmla="*/ 137 h 153"/>
                  <a:gd name="T20" fmla="*/ 147 w 187"/>
                  <a:gd name="T21" fmla="*/ 147 h 153"/>
                  <a:gd name="T22" fmla="*/ 138 w 187"/>
                  <a:gd name="T23" fmla="*/ 143 h 153"/>
                  <a:gd name="T24" fmla="*/ 123 w 187"/>
                  <a:gd name="T25" fmla="*/ 143 h 153"/>
                  <a:gd name="T26" fmla="*/ 120 w 187"/>
                  <a:gd name="T27" fmla="*/ 141 h 153"/>
                  <a:gd name="T28" fmla="*/ 111 w 187"/>
                  <a:gd name="T29" fmla="*/ 140 h 153"/>
                  <a:gd name="T30" fmla="*/ 97 w 187"/>
                  <a:gd name="T31" fmla="*/ 140 h 153"/>
                  <a:gd name="T32" fmla="*/ 87 w 187"/>
                  <a:gd name="T33" fmla="*/ 134 h 153"/>
                  <a:gd name="T34" fmla="*/ 69 w 187"/>
                  <a:gd name="T35" fmla="*/ 139 h 153"/>
                  <a:gd name="T36" fmla="*/ 58 w 187"/>
                  <a:gd name="T37" fmla="*/ 147 h 153"/>
                  <a:gd name="T38" fmla="*/ 45 w 187"/>
                  <a:gd name="T39" fmla="*/ 147 h 153"/>
                  <a:gd name="T40" fmla="*/ 28 w 187"/>
                  <a:gd name="T41" fmla="*/ 150 h 153"/>
                  <a:gd name="T42" fmla="*/ 42 w 187"/>
                  <a:gd name="T43" fmla="*/ 152 h 153"/>
                  <a:gd name="T44" fmla="*/ 51 w 187"/>
                  <a:gd name="T45" fmla="*/ 152 h 153"/>
                  <a:gd name="T46" fmla="*/ 78 w 187"/>
                  <a:gd name="T47" fmla="*/ 144 h 153"/>
                  <a:gd name="T48" fmla="*/ 89 w 187"/>
                  <a:gd name="T49" fmla="*/ 143 h 153"/>
                  <a:gd name="T50" fmla="*/ 98 w 187"/>
                  <a:gd name="T51" fmla="*/ 144 h 153"/>
                  <a:gd name="T52" fmla="*/ 122 w 187"/>
                  <a:gd name="T53" fmla="*/ 151 h 153"/>
                  <a:gd name="T54" fmla="*/ 127 w 187"/>
                  <a:gd name="T55" fmla="*/ 151 h 153"/>
                  <a:gd name="T56" fmla="*/ 143 w 187"/>
                  <a:gd name="T57" fmla="*/ 150 h 153"/>
                  <a:gd name="T58" fmla="*/ 166 w 187"/>
                  <a:gd name="T59" fmla="*/ 144 h 153"/>
                  <a:gd name="T60" fmla="*/ 185 w 187"/>
                  <a:gd name="T61" fmla="*/ 128 h 153"/>
                  <a:gd name="T62" fmla="*/ 186 w 187"/>
                  <a:gd name="T63" fmla="*/ 110 h 153"/>
                  <a:gd name="T64" fmla="*/ 180 w 187"/>
                  <a:gd name="T65" fmla="*/ 92 h 153"/>
                  <a:gd name="T66" fmla="*/ 172 w 187"/>
                  <a:gd name="T67" fmla="*/ 78 h 153"/>
                  <a:gd name="T68" fmla="*/ 152 w 187"/>
                  <a:gd name="T69" fmla="*/ 67 h 153"/>
                  <a:gd name="T70" fmla="*/ 138 w 187"/>
                  <a:gd name="T71" fmla="*/ 50 h 153"/>
                  <a:gd name="T72" fmla="*/ 130 w 187"/>
                  <a:gd name="T73" fmla="*/ 30 h 153"/>
                  <a:gd name="T74" fmla="*/ 115 w 187"/>
                  <a:gd name="T75" fmla="*/ 13 h 153"/>
                  <a:gd name="T76" fmla="*/ 86 w 187"/>
                  <a:gd name="T77" fmla="*/ 0 h 153"/>
                  <a:gd name="T78" fmla="*/ 77 w 187"/>
                  <a:gd name="T79" fmla="*/ 3 h 153"/>
                  <a:gd name="T80" fmla="*/ 63 w 187"/>
                  <a:gd name="T81" fmla="*/ 11 h 153"/>
                  <a:gd name="T82" fmla="*/ 45 w 187"/>
                  <a:gd name="T83" fmla="*/ 33 h 153"/>
                  <a:gd name="T84" fmla="*/ 38 w 187"/>
                  <a:gd name="T85" fmla="*/ 49 h 153"/>
                  <a:gd name="T86" fmla="*/ 21 w 187"/>
                  <a:gd name="T87" fmla="*/ 69 h 153"/>
                  <a:gd name="T88" fmla="*/ 5 w 187"/>
                  <a:gd name="T89" fmla="*/ 78 h 153"/>
                  <a:gd name="T90" fmla="*/ 10 w 187"/>
                  <a:gd name="T91" fmla="*/ 82 h 153"/>
                  <a:gd name="T92" fmla="*/ 25 w 187"/>
                  <a:gd name="T93" fmla="*/ 75 h 153"/>
                  <a:gd name="T94" fmla="*/ 41 w 187"/>
                  <a:gd name="T95" fmla="*/ 58 h 153"/>
                  <a:gd name="T96" fmla="*/ 47 w 187"/>
                  <a:gd name="T97" fmla="*/ 48 h 153"/>
                  <a:gd name="T98" fmla="*/ 56 w 187"/>
                  <a:gd name="T99" fmla="*/ 29 h 153"/>
                  <a:gd name="T100" fmla="*/ 69 w 187"/>
                  <a:gd name="T101" fmla="*/ 15 h 153"/>
                  <a:gd name="T102" fmla="*/ 84 w 187"/>
                  <a:gd name="T103" fmla="*/ 7 h 153"/>
                  <a:gd name="T104" fmla="*/ 85 w 187"/>
                  <a:gd name="T105" fmla="*/ 8 h 153"/>
                  <a:gd name="T106" fmla="*/ 91 w 187"/>
                  <a:gd name="T107" fmla="*/ 9 h 153"/>
                  <a:gd name="T108" fmla="*/ 103 w 187"/>
                  <a:gd name="T109" fmla="*/ 14 h 153"/>
                  <a:gd name="T110" fmla="*/ 111 w 187"/>
                  <a:gd name="T111" fmla="*/ 20 h 153"/>
                  <a:gd name="T112" fmla="*/ 117 w 187"/>
                  <a:gd name="T113" fmla="*/ 27 h 153"/>
                  <a:gd name="T114" fmla="*/ 124 w 187"/>
                  <a:gd name="T115" fmla="*/ 40 h 153"/>
                  <a:gd name="T116" fmla="*/ 130 w 187"/>
                  <a:gd name="T117" fmla="*/ 55 h 153"/>
                  <a:gd name="T118" fmla="*/ 164 w 187"/>
                  <a:gd name="T119" fmla="*/ 82 h 153"/>
                  <a:gd name="T120" fmla="*/ 50 w 187"/>
                  <a:gd name="T121" fmla="*/ 1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 h="153">
                    <a:moveTo>
                      <a:pt x="136" y="62"/>
                    </a:moveTo>
                    <a:cubicBezTo>
                      <a:pt x="137" y="65"/>
                      <a:pt x="137" y="65"/>
                      <a:pt x="137" y="65"/>
                    </a:cubicBezTo>
                    <a:cubicBezTo>
                      <a:pt x="134" y="63"/>
                      <a:pt x="133" y="61"/>
                      <a:pt x="134" y="64"/>
                    </a:cubicBezTo>
                    <a:cubicBezTo>
                      <a:pt x="135" y="63"/>
                      <a:pt x="136" y="65"/>
                      <a:pt x="138" y="67"/>
                    </a:cubicBezTo>
                    <a:cubicBezTo>
                      <a:pt x="140" y="69"/>
                      <a:pt x="141" y="70"/>
                      <a:pt x="143" y="69"/>
                    </a:cubicBezTo>
                    <a:cubicBezTo>
                      <a:pt x="143" y="71"/>
                      <a:pt x="143" y="71"/>
                      <a:pt x="143" y="71"/>
                    </a:cubicBezTo>
                    <a:cubicBezTo>
                      <a:pt x="143" y="71"/>
                      <a:pt x="143" y="71"/>
                      <a:pt x="143" y="70"/>
                    </a:cubicBezTo>
                    <a:cubicBezTo>
                      <a:pt x="144" y="74"/>
                      <a:pt x="146" y="71"/>
                      <a:pt x="149" y="73"/>
                    </a:cubicBezTo>
                    <a:cubicBezTo>
                      <a:pt x="150" y="74"/>
                      <a:pt x="150" y="75"/>
                      <a:pt x="149" y="75"/>
                    </a:cubicBezTo>
                    <a:cubicBezTo>
                      <a:pt x="149" y="75"/>
                      <a:pt x="150" y="75"/>
                      <a:pt x="151" y="76"/>
                    </a:cubicBezTo>
                    <a:cubicBezTo>
                      <a:pt x="151" y="76"/>
                      <a:pt x="152" y="76"/>
                      <a:pt x="152" y="76"/>
                    </a:cubicBezTo>
                    <a:cubicBezTo>
                      <a:pt x="153" y="76"/>
                      <a:pt x="153" y="76"/>
                      <a:pt x="153" y="76"/>
                    </a:cubicBezTo>
                    <a:cubicBezTo>
                      <a:pt x="154" y="76"/>
                      <a:pt x="153" y="77"/>
                      <a:pt x="153" y="76"/>
                    </a:cubicBezTo>
                    <a:cubicBezTo>
                      <a:pt x="153" y="76"/>
                      <a:pt x="154" y="77"/>
                      <a:pt x="154" y="77"/>
                    </a:cubicBezTo>
                    <a:cubicBezTo>
                      <a:pt x="155" y="77"/>
                      <a:pt x="156" y="78"/>
                      <a:pt x="156" y="78"/>
                    </a:cubicBezTo>
                    <a:cubicBezTo>
                      <a:pt x="156" y="78"/>
                      <a:pt x="156" y="78"/>
                      <a:pt x="156" y="78"/>
                    </a:cubicBezTo>
                    <a:cubicBezTo>
                      <a:pt x="157" y="78"/>
                      <a:pt x="158" y="78"/>
                      <a:pt x="159" y="78"/>
                    </a:cubicBezTo>
                    <a:cubicBezTo>
                      <a:pt x="160" y="79"/>
                      <a:pt x="159" y="78"/>
                      <a:pt x="159" y="78"/>
                    </a:cubicBezTo>
                    <a:cubicBezTo>
                      <a:pt x="159" y="78"/>
                      <a:pt x="159" y="78"/>
                      <a:pt x="160" y="78"/>
                    </a:cubicBezTo>
                    <a:cubicBezTo>
                      <a:pt x="160" y="79"/>
                      <a:pt x="161" y="79"/>
                      <a:pt x="161" y="79"/>
                    </a:cubicBezTo>
                    <a:cubicBezTo>
                      <a:pt x="161" y="80"/>
                      <a:pt x="160" y="79"/>
                      <a:pt x="158" y="79"/>
                    </a:cubicBezTo>
                    <a:cubicBezTo>
                      <a:pt x="159" y="82"/>
                      <a:pt x="160" y="79"/>
                      <a:pt x="163" y="83"/>
                    </a:cubicBezTo>
                    <a:cubicBezTo>
                      <a:pt x="163" y="83"/>
                      <a:pt x="161" y="82"/>
                      <a:pt x="161" y="82"/>
                    </a:cubicBezTo>
                    <a:cubicBezTo>
                      <a:pt x="162" y="84"/>
                      <a:pt x="163" y="84"/>
                      <a:pt x="164" y="86"/>
                    </a:cubicBezTo>
                    <a:cubicBezTo>
                      <a:pt x="164" y="86"/>
                      <a:pt x="162" y="82"/>
                      <a:pt x="164" y="82"/>
                    </a:cubicBezTo>
                    <a:cubicBezTo>
                      <a:pt x="165" y="83"/>
                      <a:pt x="165" y="83"/>
                      <a:pt x="167" y="84"/>
                    </a:cubicBezTo>
                    <a:cubicBezTo>
                      <a:pt x="166" y="85"/>
                      <a:pt x="167" y="85"/>
                      <a:pt x="168" y="86"/>
                    </a:cubicBezTo>
                    <a:cubicBezTo>
                      <a:pt x="167" y="87"/>
                      <a:pt x="167" y="87"/>
                      <a:pt x="167" y="87"/>
                    </a:cubicBezTo>
                    <a:cubicBezTo>
                      <a:pt x="169" y="88"/>
                      <a:pt x="169" y="87"/>
                      <a:pt x="170" y="88"/>
                    </a:cubicBezTo>
                    <a:cubicBezTo>
                      <a:pt x="171" y="89"/>
                      <a:pt x="171" y="90"/>
                      <a:pt x="170" y="91"/>
                    </a:cubicBezTo>
                    <a:cubicBezTo>
                      <a:pt x="172" y="93"/>
                      <a:pt x="170" y="88"/>
                      <a:pt x="172" y="91"/>
                    </a:cubicBezTo>
                    <a:cubicBezTo>
                      <a:pt x="173" y="93"/>
                      <a:pt x="175" y="94"/>
                      <a:pt x="177" y="97"/>
                    </a:cubicBezTo>
                    <a:cubicBezTo>
                      <a:pt x="177" y="99"/>
                      <a:pt x="176" y="97"/>
                      <a:pt x="176" y="97"/>
                    </a:cubicBezTo>
                    <a:cubicBezTo>
                      <a:pt x="177" y="99"/>
                      <a:pt x="177" y="99"/>
                      <a:pt x="177" y="99"/>
                    </a:cubicBezTo>
                    <a:cubicBezTo>
                      <a:pt x="177" y="99"/>
                      <a:pt x="177" y="99"/>
                      <a:pt x="177" y="99"/>
                    </a:cubicBezTo>
                    <a:cubicBezTo>
                      <a:pt x="177" y="100"/>
                      <a:pt x="178" y="99"/>
                      <a:pt x="179" y="101"/>
                    </a:cubicBezTo>
                    <a:cubicBezTo>
                      <a:pt x="180" y="101"/>
                      <a:pt x="179" y="102"/>
                      <a:pt x="179" y="103"/>
                    </a:cubicBezTo>
                    <a:cubicBezTo>
                      <a:pt x="179" y="104"/>
                      <a:pt x="179" y="105"/>
                      <a:pt x="179" y="105"/>
                    </a:cubicBezTo>
                    <a:cubicBezTo>
                      <a:pt x="179" y="106"/>
                      <a:pt x="179" y="107"/>
                      <a:pt x="180" y="107"/>
                    </a:cubicBezTo>
                    <a:cubicBezTo>
                      <a:pt x="179" y="108"/>
                      <a:pt x="179" y="107"/>
                      <a:pt x="178" y="107"/>
                    </a:cubicBezTo>
                    <a:cubicBezTo>
                      <a:pt x="180" y="111"/>
                      <a:pt x="179" y="110"/>
                      <a:pt x="181" y="113"/>
                    </a:cubicBezTo>
                    <a:cubicBezTo>
                      <a:pt x="181" y="113"/>
                      <a:pt x="181" y="114"/>
                      <a:pt x="180" y="114"/>
                    </a:cubicBezTo>
                    <a:cubicBezTo>
                      <a:pt x="180" y="115"/>
                      <a:pt x="180" y="116"/>
                      <a:pt x="180" y="116"/>
                    </a:cubicBezTo>
                    <a:cubicBezTo>
                      <a:pt x="181" y="114"/>
                      <a:pt x="182" y="116"/>
                      <a:pt x="182" y="119"/>
                    </a:cubicBezTo>
                    <a:cubicBezTo>
                      <a:pt x="183" y="118"/>
                      <a:pt x="183" y="118"/>
                      <a:pt x="184" y="117"/>
                    </a:cubicBezTo>
                    <a:cubicBezTo>
                      <a:pt x="184" y="117"/>
                      <a:pt x="184" y="121"/>
                      <a:pt x="184" y="121"/>
                    </a:cubicBezTo>
                    <a:cubicBezTo>
                      <a:pt x="183" y="121"/>
                      <a:pt x="183" y="121"/>
                      <a:pt x="183" y="120"/>
                    </a:cubicBezTo>
                    <a:cubicBezTo>
                      <a:pt x="183" y="120"/>
                      <a:pt x="183" y="121"/>
                      <a:pt x="183" y="121"/>
                    </a:cubicBezTo>
                    <a:cubicBezTo>
                      <a:pt x="182" y="122"/>
                      <a:pt x="181" y="121"/>
                      <a:pt x="181" y="120"/>
                    </a:cubicBezTo>
                    <a:cubicBezTo>
                      <a:pt x="182" y="119"/>
                      <a:pt x="182" y="119"/>
                      <a:pt x="182" y="119"/>
                    </a:cubicBezTo>
                    <a:cubicBezTo>
                      <a:pt x="181" y="118"/>
                      <a:pt x="181" y="117"/>
                      <a:pt x="180" y="117"/>
                    </a:cubicBezTo>
                    <a:cubicBezTo>
                      <a:pt x="180" y="117"/>
                      <a:pt x="180" y="118"/>
                      <a:pt x="180" y="118"/>
                    </a:cubicBezTo>
                    <a:cubicBezTo>
                      <a:pt x="180" y="118"/>
                      <a:pt x="180" y="118"/>
                      <a:pt x="180" y="118"/>
                    </a:cubicBezTo>
                    <a:cubicBezTo>
                      <a:pt x="179" y="118"/>
                      <a:pt x="180" y="118"/>
                      <a:pt x="180" y="119"/>
                    </a:cubicBezTo>
                    <a:cubicBezTo>
                      <a:pt x="178" y="119"/>
                      <a:pt x="178" y="119"/>
                      <a:pt x="178" y="119"/>
                    </a:cubicBezTo>
                    <a:cubicBezTo>
                      <a:pt x="179" y="120"/>
                      <a:pt x="179" y="120"/>
                      <a:pt x="179" y="120"/>
                    </a:cubicBezTo>
                    <a:cubicBezTo>
                      <a:pt x="176" y="123"/>
                      <a:pt x="176" y="123"/>
                      <a:pt x="176" y="123"/>
                    </a:cubicBezTo>
                    <a:cubicBezTo>
                      <a:pt x="177" y="125"/>
                      <a:pt x="176" y="126"/>
                      <a:pt x="176" y="128"/>
                    </a:cubicBezTo>
                    <a:cubicBezTo>
                      <a:pt x="176" y="130"/>
                      <a:pt x="175" y="132"/>
                      <a:pt x="174" y="134"/>
                    </a:cubicBezTo>
                    <a:cubicBezTo>
                      <a:pt x="174" y="132"/>
                      <a:pt x="173" y="133"/>
                      <a:pt x="172" y="132"/>
                    </a:cubicBezTo>
                    <a:cubicBezTo>
                      <a:pt x="173" y="132"/>
                      <a:pt x="173" y="131"/>
                      <a:pt x="174" y="130"/>
                    </a:cubicBezTo>
                    <a:cubicBezTo>
                      <a:pt x="174" y="129"/>
                      <a:pt x="175" y="128"/>
                      <a:pt x="175" y="127"/>
                    </a:cubicBezTo>
                    <a:cubicBezTo>
                      <a:pt x="175" y="128"/>
                      <a:pt x="174" y="127"/>
                      <a:pt x="174" y="127"/>
                    </a:cubicBezTo>
                    <a:cubicBezTo>
                      <a:pt x="174" y="127"/>
                      <a:pt x="174" y="128"/>
                      <a:pt x="173" y="129"/>
                    </a:cubicBezTo>
                    <a:cubicBezTo>
                      <a:pt x="173" y="130"/>
                      <a:pt x="172" y="131"/>
                      <a:pt x="172" y="131"/>
                    </a:cubicBezTo>
                    <a:cubicBezTo>
                      <a:pt x="172" y="130"/>
                      <a:pt x="171" y="131"/>
                      <a:pt x="170" y="131"/>
                    </a:cubicBezTo>
                    <a:cubicBezTo>
                      <a:pt x="172" y="132"/>
                      <a:pt x="169" y="134"/>
                      <a:pt x="167" y="136"/>
                    </a:cubicBezTo>
                    <a:cubicBezTo>
                      <a:pt x="167" y="136"/>
                      <a:pt x="167" y="135"/>
                      <a:pt x="169" y="134"/>
                    </a:cubicBezTo>
                    <a:cubicBezTo>
                      <a:pt x="167" y="134"/>
                      <a:pt x="167" y="135"/>
                      <a:pt x="167" y="136"/>
                    </a:cubicBezTo>
                    <a:cubicBezTo>
                      <a:pt x="166" y="136"/>
                      <a:pt x="166" y="137"/>
                      <a:pt x="165" y="137"/>
                    </a:cubicBezTo>
                    <a:cubicBezTo>
                      <a:pt x="165" y="137"/>
                      <a:pt x="165" y="137"/>
                      <a:pt x="165" y="137"/>
                    </a:cubicBezTo>
                    <a:cubicBezTo>
                      <a:pt x="165" y="138"/>
                      <a:pt x="162" y="139"/>
                      <a:pt x="162" y="138"/>
                    </a:cubicBezTo>
                    <a:cubicBezTo>
                      <a:pt x="162" y="138"/>
                      <a:pt x="162" y="138"/>
                      <a:pt x="162" y="138"/>
                    </a:cubicBezTo>
                    <a:cubicBezTo>
                      <a:pt x="159" y="139"/>
                      <a:pt x="152" y="142"/>
                      <a:pt x="152" y="143"/>
                    </a:cubicBezTo>
                    <a:cubicBezTo>
                      <a:pt x="152" y="143"/>
                      <a:pt x="152" y="141"/>
                      <a:pt x="152" y="141"/>
                    </a:cubicBezTo>
                    <a:cubicBezTo>
                      <a:pt x="152" y="141"/>
                      <a:pt x="151" y="142"/>
                      <a:pt x="149" y="144"/>
                    </a:cubicBezTo>
                    <a:cubicBezTo>
                      <a:pt x="149" y="145"/>
                      <a:pt x="148" y="146"/>
                      <a:pt x="147" y="147"/>
                    </a:cubicBezTo>
                    <a:cubicBezTo>
                      <a:pt x="147" y="147"/>
                      <a:pt x="146" y="148"/>
                      <a:pt x="146" y="148"/>
                    </a:cubicBezTo>
                    <a:cubicBezTo>
                      <a:pt x="147" y="146"/>
                      <a:pt x="144" y="143"/>
                      <a:pt x="147" y="142"/>
                    </a:cubicBezTo>
                    <a:cubicBezTo>
                      <a:pt x="146" y="142"/>
                      <a:pt x="145" y="142"/>
                      <a:pt x="143" y="142"/>
                    </a:cubicBezTo>
                    <a:cubicBezTo>
                      <a:pt x="144" y="142"/>
                      <a:pt x="145" y="144"/>
                      <a:pt x="144" y="144"/>
                    </a:cubicBezTo>
                    <a:cubicBezTo>
                      <a:pt x="141" y="143"/>
                      <a:pt x="142" y="144"/>
                      <a:pt x="139" y="143"/>
                    </a:cubicBezTo>
                    <a:cubicBezTo>
                      <a:pt x="140" y="143"/>
                      <a:pt x="139" y="145"/>
                      <a:pt x="138" y="145"/>
                    </a:cubicBezTo>
                    <a:cubicBezTo>
                      <a:pt x="138" y="145"/>
                      <a:pt x="138" y="143"/>
                      <a:pt x="138" y="143"/>
                    </a:cubicBezTo>
                    <a:cubicBezTo>
                      <a:pt x="138" y="143"/>
                      <a:pt x="137" y="143"/>
                      <a:pt x="136" y="144"/>
                    </a:cubicBezTo>
                    <a:cubicBezTo>
                      <a:pt x="136" y="145"/>
                      <a:pt x="135" y="145"/>
                      <a:pt x="135" y="145"/>
                    </a:cubicBezTo>
                    <a:cubicBezTo>
                      <a:pt x="136" y="145"/>
                      <a:pt x="135" y="143"/>
                      <a:pt x="134" y="143"/>
                    </a:cubicBezTo>
                    <a:cubicBezTo>
                      <a:pt x="134" y="143"/>
                      <a:pt x="131" y="143"/>
                      <a:pt x="130" y="143"/>
                    </a:cubicBezTo>
                    <a:cubicBezTo>
                      <a:pt x="131" y="143"/>
                      <a:pt x="131" y="143"/>
                      <a:pt x="131" y="143"/>
                    </a:cubicBezTo>
                    <a:cubicBezTo>
                      <a:pt x="127" y="143"/>
                      <a:pt x="127" y="147"/>
                      <a:pt x="123" y="146"/>
                    </a:cubicBezTo>
                    <a:cubicBezTo>
                      <a:pt x="124" y="146"/>
                      <a:pt x="125" y="144"/>
                      <a:pt x="123" y="143"/>
                    </a:cubicBezTo>
                    <a:cubicBezTo>
                      <a:pt x="122" y="144"/>
                      <a:pt x="118" y="148"/>
                      <a:pt x="114" y="148"/>
                    </a:cubicBezTo>
                    <a:cubicBezTo>
                      <a:pt x="113" y="147"/>
                      <a:pt x="113" y="147"/>
                      <a:pt x="113" y="147"/>
                    </a:cubicBezTo>
                    <a:cubicBezTo>
                      <a:pt x="113" y="147"/>
                      <a:pt x="112" y="147"/>
                      <a:pt x="112" y="147"/>
                    </a:cubicBezTo>
                    <a:cubicBezTo>
                      <a:pt x="111" y="147"/>
                      <a:pt x="110" y="147"/>
                      <a:pt x="110" y="147"/>
                    </a:cubicBezTo>
                    <a:cubicBezTo>
                      <a:pt x="112" y="146"/>
                      <a:pt x="118" y="143"/>
                      <a:pt x="121" y="142"/>
                    </a:cubicBezTo>
                    <a:cubicBezTo>
                      <a:pt x="119" y="142"/>
                      <a:pt x="120" y="142"/>
                      <a:pt x="118" y="141"/>
                    </a:cubicBezTo>
                    <a:cubicBezTo>
                      <a:pt x="118" y="140"/>
                      <a:pt x="120" y="141"/>
                      <a:pt x="120" y="141"/>
                    </a:cubicBezTo>
                    <a:cubicBezTo>
                      <a:pt x="120" y="141"/>
                      <a:pt x="119" y="140"/>
                      <a:pt x="118" y="140"/>
                    </a:cubicBezTo>
                    <a:cubicBezTo>
                      <a:pt x="117" y="139"/>
                      <a:pt x="115" y="139"/>
                      <a:pt x="115" y="139"/>
                    </a:cubicBezTo>
                    <a:cubicBezTo>
                      <a:pt x="115" y="141"/>
                      <a:pt x="111" y="139"/>
                      <a:pt x="111" y="140"/>
                    </a:cubicBezTo>
                    <a:cubicBezTo>
                      <a:pt x="111" y="140"/>
                      <a:pt x="113" y="140"/>
                      <a:pt x="114" y="141"/>
                    </a:cubicBezTo>
                    <a:cubicBezTo>
                      <a:pt x="115" y="141"/>
                      <a:pt x="117" y="141"/>
                      <a:pt x="117" y="141"/>
                    </a:cubicBezTo>
                    <a:cubicBezTo>
                      <a:pt x="117" y="142"/>
                      <a:pt x="113" y="144"/>
                      <a:pt x="109" y="142"/>
                    </a:cubicBezTo>
                    <a:cubicBezTo>
                      <a:pt x="108" y="141"/>
                      <a:pt x="111" y="140"/>
                      <a:pt x="111" y="140"/>
                    </a:cubicBezTo>
                    <a:cubicBezTo>
                      <a:pt x="110" y="140"/>
                      <a:pt x="107" y="139"/>
                      <a:pt x="107" y="139"/>
                    </a:cubicBezTo>
                    <a:cubicBezTo>
                      <a:pt x="109" y="139"/>
                      <a:pt x="109" y="139"/>
                      <a:pt x="109" y="139"/>
                    </a:cubicBezTo>
                    <a:cubicBezTo>
                      <a:pt x="107" y="137"/>
                      <a:pt x="105" y="139"/>
                      <a:pt x="103" y="137"/>
                    </a:cubicBezTo>
                    <a:cubicBezTo>
                      <a:pt x="103" y="137"/>
                      <a:pt x="103" y="136"/>
                      <a:pt x="102" y="135"/>
                    </a:cubicBezTo>
                    <a:cubicBezTo>
                      <a:pt x="102" y="135"/>
                      <a:pt x="101" y="134"/>
                      <a:pt x="101" y="135"/>
                    </a:cubicBezTo>
                    <a:cubicBezTo>
                      <a:pt x="102" y="137"/>
                      <a:pt x="100" y="141"/>
                      <a:pt x="98" y="142"/>
                    </a:cubicBezTo>
                    <a:cubicBezTo>
                      <a:pt x="98" y="141"/>
                      <a:pt x="97" y="141"/>
                      <a:pt x="97" y="140"/>
                    </a:cubicBezTo>
                    <a:cubicBezTo>
                      <a:pt x="96" y="139"/>
                      <a:pt x="95" y="138"/>
                      <a:pt x="94" y="137"/>
                    </a:cubicBezTo>
                    <a:cubicBezTo>
                      <a:pt x="93" y="136"/>
                      <a:pt x="97" y="135"/>
                      <a:pt x="96" y="134"/>
                    </a:cubicBezTo>
                    <a:cubicBezTo>
                      <a:pt x="96" y="134"/>
                      <a:pt x="95" y="135"/>
                      <a:pt x="95" y="135"/>
                    </a:cubicBezTo>
                    <a:cubicBezTo>
                      <a:pt x="94" y="134"/>
                      <a:pt x="95" y="134"/>
                      <a:pt x="93" y="133"/>
                    </a:cubicBezTo>
                    <a:cubicBezTo>
                      <a:pt x="93" y="134"/>
                      <a:pt x="89" y="132"/>
                      <a:pt x="92" y="134"/>
                    </a:cubicBezTo>
                    <a:cubicBezTo>
                      <a:pt x="91" y="134"/>
                      <a:pt x="90" y="134"/>
                      <a:pt x="90" y="134"/>
                    </a:cubicBezTo>
                    <a:cubicBezTo>
                      <a:pt x="89" y="134"/>
                      <a:pt x="88" y="134"/>
                      <a:pt x="87" y="134"/>
                    </a:cubicBezTo>
                    <a:cubicBezTo>
                      <a:pt x="87" y="134"/>
                      <a:pt x="87" y="135"/>
                      <a:pt x="86" y="136"/>
                    </a:cubicBezTo>
                    <a:cubicBezTo>
                      <a:pt x="85" y="136"/>
                      <a:pt x="84" y="137"/>
                      <a:pt x="83" y="138"/>
                    </a:cubicBezTo>
                    <a:cubicBezTo>
                      <a:pt x="83" y="137"/>
                      <a:pt x="83" y="137"/>
                      <a:pt x="82" y="137"/>
                    </a:cubicBezTo>
                    <a:cubicBezTo>
                      <a:pt x="78" y="138"/>
                      <a:pt x="76" y="139"/>
                      <a:pt x="73" y="140"/>
                    </a:cubicBezTo>
                    <a:cubicBezTo>
                      <a:pt x="72" y="140"/>
                      <a:pt x="70" y="141"/>
                      <a:pt x="71" y="140"/>
                    </a:cubicBezTo>
                    <a:cubicBezTo>
                      <a:pt x="71" y="140"/>
                      <a:pt x="70" y="141"/>
                      <a:pt x="69" y="141"/>
                    </a:cubicBezTo>
                    <a:cubicBezTo>
                      <a:pt x="67" y="141"/>
                      <a:pt x="71" y="140"/>
                      <a:pt x="69" y="139"/>
                    </a:cubicBezTo>
                    <a:cubicBezTo>
                      <a:pt x="70" y="140"/>
                      <a:pt x="67" y="142"/>
                      <a:pt x="66" y="142"/>
                    </a:cubicBezTo>
                    <a:cubicBezTo>
                      <a:pt x="67" y="144"/>
                      <a:pt x="69" y="141"/>
                      <a:pt x="71" y="140"/>
                    </a:cubicBezTo>
                    <a:cubicBezTo>
                      <a:pt x="71" y="142"/>
                      <a:pt x="69" y="145"/>
                      <a:pt x="66" y="147"/>
                    </a:cubicBezTo>
                    <a:cubicBezTo>
                      <a:pt x="62" y="148"/>
                      <a:pt x="64" y="146"/>
                      <a:pt x="63" y="146"/>
                    </a:cubicBezTo>
                    <a:cubicBezTo>
                      <a:pt x="57" y="148"/>
                      <a:pt x="59" y="151"/>
                      <a:pt x="54" y="150"/>
                    </a:cubicBezTo>
                    <a:cubicBezTo>
                      <a:pt x="51" y="149"/>
                      <a:pt x="53" y="148"/>
                      <a:pt x="53" y="147"/>
                    </a:cubicBezTo>
                    <a:cubicBezTo>
                      <a:pt x="55" y="147"/>
                      <a:pt x="57" y="147"/>
                      <a:pt x="58" y="147"/>
                    </a:cubicBezTo>
                    <a:cubicBezTo>
                      <a:pt x="56" y="147"/>
                      <a:pt x="56" y="147"/>
                      <a:pt x="56" y="147"/>
                    </a:cubicBezTo>
                    <a:cubicBezTo>
                      <a:pt x="57" y="146"/>
                      <a:pt x="59" y="146"/>
                      <a:pt x="60" y="146"/>
                    </a:cubicBezTo>
                    <a:cubicBezTo>
                      <a:pt x="59" y="146"/>
                      <a:pt x="56" y="146"/>
                      <a:pt x="53" y="147"/>
                    </a:cubicBezTo>
                    <a:cubicBezTo>
                      <a:pt x="52" y="147"/>
                      <a:pt x="50" y="147"/>
                      <a:pt x="49" y="147"/>
                    </a:cubicBezTo>
                    <a:cubicBezTo>
                      <a:pt x="47" y="147"/>
                      <a:pt x="46" y="147"/>
                      <a:pt x="45" y="146"/>
                    </a:cubicBezTo>
                    <a:cubicBezTo>
                      <a:pt x="44" y="147"/>
                      <a:pt x="43" y="147"/>
                      <a:pt x="43" y="147"/>
                    </a:cubicBezTo>
                    <a:cubicBezTo>
                      <a:pt x="45" y="147"/>
                      <a:pt x="45" y="147"/>
                      <a:pt x="45" y="147"/>
                    </a:cubicBezTo>
                    <a:cubicBezTo>
                      <a:pt x="46" y="148"/>
                      <a:pt x="42" y="149"/>
                      <a:pt x="44" y="149"/>
                    </a:cubicBezTo>
                    <a:cubicBezTo>
                      <a:pt x="42" y="150"/>
                      <a:pt x="40" y="151"/>
                      <a:pt x="37" y="150"/>
                    </a:cubicBezTo>
                    <a:cubicBezTo>
                      <a:pt x="36" y="148"/>
                      <a:pt x="36" y="148"/>
                      <a:pt x="36" y="148"/>
                    </a:cubicBezTo>
                    <a:cubicBezTo>
                      <a:pt x="36" y="149"/>
                      <a:pt x="38" y="149"/>
                      <a:pt x="39" y="149"/>
                    </a:cubicBezTo>
                    <a:cubicBezTo>
                      <a:pt x="38" y="150"/>
                      <a:pt x="35" y="147"/>
                      <a:pt x="33" y="148"/>
                    </a:cubicBezTo>
                    <a:cubicBezTo>
                      <a:pt x="35" y="150"/>
                      <a:pt x="35" y="150"/>
                      <a:pt x="35" y="150"/>
                    </a:cubicBezTo>
                    <a:cubicBezTo>
                      <a:pt x="33" y="150"/>
                      <a:pt x="30" y="151"/>
                      <a:pt x="28" y="150"/>
                    </a:cubicBezTo>
                    <a:cubicBezTo>
                      <a:pt x="29" y="152"/>
                      <a:pt x="28" y="150"/>
                      <a:pt x="30" y="152"/>
                    </a:cubicBezTo>
                    <a:cubicBezTo>
                      <a:pt x="29" y="150"/>
                      <a:pt x="37" y="153"/>
                      <a:pt x="34" y="150"/>
                    </a:cubicBezTo>
                    <a:cubicBezTo>
                      <a:pt x="36" y="152"/>
                      <a:pt x="37" y="152"/>
                      <a:pt x="40" y="153"/>
                    </a:cubicBezTo>
                    <a:cubicBezTo>
                      <a:pt x="40" y="153"/>
                      <a:pt x="39" y="152"/>
                      <a:pt x="41" y="152"/>
                    </a:cubicBezTo>
                    <a:cubicBezTo>
                      <a:pt x="41" y="152"/>
                      <a:pt x="42" y="152"/>
                      <a:pt x="42" y="152"/>
                    </a:cubicBezTo>
                    <a:cubicBezTo>
                      <a:pt x="42" y="152"/>
                      <a:pt x="42" y="152"/>
                      <a:pt x="42" y="152"/>
                    </a:cubicBezTo>
                    <a:cubicBezTo>
                      <a:pt x="42" y="152"/>
                      <a:pt x="42" y="152"/>
                      <a:pt x="42" y="152"/>
                    </a:cubicBezTo>
                    <a:cubicBezTo>
                      <a:pt x="42" y="152"/>
                      <a:pt x="42" y="152"/>
                      <a:pt x="42" y="152"/>
                    </a:cubicBezTo>
                    <a:cubicBezTo>
                      <a:pt x="41" y="152"/>
                      <a:pt x="41" y="152"/>
                      <a:pt x="41" y="151"/>
                    </a:cubicBezTo>
                    <a:cubicBezTo>
                      <a:pt x="42" y="151"/>
                      <a:pt x="45" y="151"/>
                      <a:pt x="46" y="150"/>
                    </a:cubicBezTo>
                    <a:cubicBezTo>
                      <a:pt x="47" y="150"/>
                      <a:pt x="46" y="151"/>
                      <a:pt x="46" y="151"/>
                    </a:cubicBezTo>
                    <a:cubicBezTo>
                      <a:pt x="48" y="150"/>
                      <a:pt x="48" y="150"/>
                      <a:pt x="48" y="150"/>
                    </a:cubicBezTo>
                    <a:cubicBezTo>
                      <a:pt x="48" y="151"/>
                      <a:pt x="52" y="152"/>
                      <a:pt x="49" y="152"/>
                    </a:cubicBezTo>
                    <a:cubicBezTo>
                      <a:pt x="51" y="152"/>
                      <a:pt x="51" y="152"/>
                      <a:pt x="51" y="152"/>
                    </a:cubicBezTo>
                    <a:cubicBezTo>
                      <a:pt x="53" y="153"/>
                      <a:pt x="55" y="153"/>
                      <a:pt x="57" y="152"/>
                    </a:cubicBezTo>
                    <a:cubicBezTo>
                      <a:pt x="58" y="152"/>
                      <a:pt x="60" y="150"/>
                      <a:pt x="59" y="151"/>
                    </a:cubicBezTo>
                    <a:cubicBezTo>
                      <a:pt x="59" y="151"/>
                      <a:pt x="60" y="151"/>
                      <a:pt x="61" y="151"/>
                    </a:cubicBezTo>
                    <a:cubicBezTo>
                      <a:pt x="62" y="150"/>
                      <a:pt x="63" y="150"/>
                      <a:pt x="63" y="150"/>
                    </a:cubicBezTo>
                    <a:cubicBezTo>
                      <a:pt x="63" y="150"/>
                      <a:pt x="63" y="150"/>
                      <a:pt x="63" y="150"/>
                    </a:cubicBezTo>
                    <a:cubicBezTo>
                      <a:pt x="67" y="149"/>
                      <a:pt x="71" y="146"/>
                      <a:pt x="76" y="145"/>
                    </a:cubicBezTo>
                    <a:cubicBezTo>
                      <a:pt x="77" y="145"/>
                      <a:pt x="77" y="144"/>
                      <a:pt x="78" y="144"/>
                    </a:cubicBezTo>
                    <a:cubicBezTo>
                      <a:pt x="79" y="144"/>
                      <a:pt x="79" y="143"/>
                      <a:pt x="80" y="143"/>
                    </a:cubicBezTo>
                    <a:cubicBezTo>
                      <a:pt x="81" y="143"/>
                      <a:pt x="81" y="143"/>
                      <a:pt x="81" y="143"/>
                    </a:cubicBezTo>
                    <a:cubicBezTo>
                      <a:pt x="81" y="143"/>
                      <a:pt x="83" y="143"/>
                      <a:pt x="83" y="143"/>
                    </a:cubicBezTo>
                    <a:cubicBezTo>
                      <a:pt x="84" y="143"/>
                      <a:pt x="85" y="143"/>
                      <a:pt x="85" y="142"/>
                    </a:cubicBezTo>
                    <a:cubicBezTo>
                      <a:pt x="86" y="142"/>
                      <a:pt x="87" y="143"/>
                      <a:pt x="87" y="143"/>
                    </a:cubicBezTo>
                    <a:cubicBezTo>
                      <a:pt x="88" y="143"/>
                      <a:pt x="88" y="143"/>
                      <a:pt x="89" y="143"/>
                    </a:cubicBezTo>
                    <a:cubicBezTo>
                      <a:pt x="89" y="143"/>
                      <a:pt x="89" y="143"/>
                      <a:pt x="89" y="143"/>
                    </a:cubicBezTo>
                    <a:cubicBezTo>
                      <a:pt x="89" y="143"/>
                      <a:pt x="89" y="143"/>
                      <a:pt x="89" y="143"/>
                    </a:cubicBezTo>
                    <a:cubicBezTo>
                      <a:pt x="90" y="143"/>
                      <a:pt x="90" y="143"/>
                      <a:pt x="90" y="143"/>
                    </a:cubicBezTo>
                    <a:cubicBezTo>
                      <a:pt x="90" y="143"/>
                      <a:pt x="91" y="143"/>
                      <a:pt x="91" y="143"/>
                    </a:cubicBezTo>
                    <a:cubicBezTo>
                      <a:pt x="92" y="143"/>
                      <a:pt x="93" y="143"/>
                      <a:pt x="93" y="143"/>
                    </a:cubicBezTo>
                    <a:cubicBezTo>
                      <a:pt x="94" y="143"/>
                      <a:pt x="94" y="143"/>
                      <a:pt x="94" y="143"/>
                    </a:cubicBezTo>
                    <a:cubicBezTo>
                      <a:pt x="95" y="143"/>
                      <a:pt x="96" y="143"/>
                      <a:pt x="96" y="143"/>
                    </a:cubicBezTo>
                    <a:cubicBezTo>
                      <a:pt x="97" y="144"/>
                      <a:pt x="97" y="144"/>
                      <a:pt x="98" y="144"/>
                    </a:cubicBezTo>
                    <a:cubicBezTo>
                      <a:pt x="98" y="144"/>
                      <a:pt x="99" y="144"/>
                      <a:pt x="100" y="144"/>
                    </a:cubicBezTo>
                    <a:cubicBezTo>
                      <a:pt x="100" y="144"/>
                      <a:pt x="100" y="144"/>
                      <a:pt x="100" y="144"/>
                    </a:cubicBezTo>
                    <a:cubicBezTo>
                      <a:pt x="102" y="144"/>
                      <a:pt x="105" y="147"/>
                      <a:pt x="109" y="148"/>
                    </a:cubicBezTo>
                    <a:cubicBezTo>
                      <a:pt x="109" y="148"/>
                      <a:pt x="108" y="148"/>
                      <a:pt x="107" y="147"/>
                    </a:cubicBezTo>
                    <a:cubicBezTo>
                      <a:pt x="111" y="151"/>
                      <a:pt x="117" y="149"/>
                      <a:pt x="120" y="151"/>
                    </a:cubicBezTo>
                    <a:cubicBezTo>
                      <a:pt x="121" y="151"/>
                      <a:pt x="122" y="151"/>
                      <a:pt x="123" y="151"/>
                    </a:cubicBezTo>
                    <a:cubicBezTo>
                      <a:pt x="123" y="151"/>
                      <a:pt x="123" y="151"/>
                      <a:pt x="122" y="151"/>
                    </a:cubicBezTo>
                    <a:cubicBezTo>
                      <a:pt x="123" y="151"/>
                      <a:pt x="123" y="151"/>
                      <a:pt x="123" y="151"/>
                    </a:cubicBezTo>
                    <a:cubicBezTo>
                      <a:pt x="123" y="151"/>
                      <a:pt x="124" y="152"/>
                      <a:pt x="124" y="152"/>
                    </a:cubicBezTo>
                    <a:cubicBezTo>
                      <a:pt x="124" y="152"/>
                      <a:pt x="123" y="151"/>
                      <a:pt x="123" y="151"/>
                    </a:cubicBezTo>
                    <a:cubicBezTo>
                      <a:pt x="124" y="151"/>
                      <a:pt x="125" y="151"/>
                      <a:pt x="126" y="151"/>
                    </a:cubicBezTo>
                    <a:cubicBezTo>
                      <a:pt x="127" y="152"/>
                      <a:pt x="127" y="152"/>
                      <a:pt x="127" y="152"/>
                    </a:cubicBezTo>
                    <a:cubicBezTo>
                      <a:pt x="127" y="152"/>
                      <a:pt x="127" y="152"/>
                      <a:pt x="127" y="152"/>
                    </a:cubicBezTo>
                    <a:cubicBezTo>
                      <a:pt x="128" y="152"/>
                      <a:pt x="128" y="151"/>
                      <a:pt x="127" y="151"/>
                    </a:cubicBezTo>
                    <a:cubicBezTo>
                      <a:pt x="128" y="151"/>
                      <a:pt x="129" y="150"/>
                      <a:pt x="129" y="150"/>
                    </a:cubicBezTo>
                    <a:cubicBezTo>
                      <a:pt x="130" y="152"/>
                      <a:pt x="132" y="150"/>
                      <a:pt x="133" y="151"/>
                    </a:cubicBezTo>
                    <a:cubicBezTo>
                      <a:pt x="134" y="151"/>
                      <a:pt x="135" y="151"/>
                      <a:pt x="136" y="151"/>
                    </a:cubicBezTo>
                    <a:cubicBezTo>
                      <a:pt x="138" y="150"/>
                      <a:pt x="139" y="150"/>
                      <a:pt x="139" y="149"/>
                    </a:cubicBezTo>
                    <a:cubicBezTo>
                      <a:pt x="139" y="149"/>
                      <a:pt x="140" y="149"/>
                      <a:pt x="139" y="149"/>
                    </a:cubicBezTo>
                    <a:cubicBezTo>
                      <a:pt x="140" y="149"/>
                      <a:pt x="142" y="149"/>
                      <a:pt x="143" y="149"/>
                    </a:cubicBezTo>
                    <a:cubicBezTo>
                      <a:pt x="143" y="150"/>
                      <a:pt x="143" y="150"/>
                      <a:pt x="143" y="150"/>
                    </a:cubicBezTo>
                    <a:cubicBezTo>
                      <a:pt x="146" y="148"/>
                      <a:pt x="146" y="148"/>
                      <a:pt x="146" y="148"/>
                    </a:cubicBezTo>
                    <a:cubicBezTo>
                      <a:pt x="148" y="148"/>
                      <a:pt x="149" y="149"/>
                      <a:pt x="147" y="150"/>
                    </a:cubicBezTo>
                    <a:cubicBezTo>
                      <a:pt x="151" y="148"/>
                      <a:pt x="150" y="149"/>
                      <a:pt x="153" y="147"/>
                    </a:cubicBezTo>
                    <a:cubicBezTo>
                      <a:pt x="153" y="147"/>
                      <a:pt x="153" y="147"/>
                      <a:pt x="153" y="147"/>
                    </a:cubicBezTo>
                    <a:cubicBezTo>
                      <a:pt x="154" y="147"/>
                      <a:pt x="156" y="146"/>
                      <a:pt x="157" y="146"/>
                    </a:cubicBezTo>
                    <a:cubicBezTo>
                      <a:pt x="158" y="146"/>
                      <a:pt x="159" y="146"/>
                      <a:pt x="160" y="146"/>
                    </a:cubicBezTo>
                    <a:cubicBezTo>
                      <a:pt x="162" y="145"/>
                      <a:pt x="164" y="145"/>
                      <a:pt x="166" y="144"/>
                    </a:cubicBezTo>
                    <a:cubicBezTo>
                      <a:pt x="167" y="143"/>
                      <a:pt x="169" y="142"/>
                      <a:pt x="171" y="141"/>
                    </a:cubicBezTo>
                    <a:cubicBezTo>
                      <a:pt x="173" y="139"/>
                      <a:pt x="175" y="138"/>
                      <a:pt x="176" y="137"/>
                    </a:cubicBezTo>
                    <a:cubicBezTo>
                      <a:pt x="174" y="137"/>
                      <a:pt x="180" y="135"/>
                      <a:pt x="178" y="134"/>
                    </a:cubicBezTo>
                    <a:cubicBezTo>
                      <a:pt x="179" y="134"/>
                      <a:pt x="180" y="133"/>
                      <a:pt x="180" y="134"/>
                    </a:cubicBezTo>
                    <a:cubicBezTo>
                      <a:pt x="181" y="133"/>
                      <a:pt x="182" y="132"/>
                      <a:pt x="183" y="131"/>
                    </a:cubicBezTo>
                    <a:cubicBezTo>
                      <a:pt x="183" y="129"/>
                      <a:pt x="184" y="128"/>
                      <a:pt x="184" y="127"/>
                    </a:cubicBezTo>
                    <a:cubicBezTo>
                      <a:pt x="185" y="127"/>
                      <a:pt x="184" y="128"/>
                      <a:pt x="185" y="128"/>
                    </a:cubicBezTo>
                    <a:cubicBezTo>
                      <a:pt x="185" y="127"/>
                      <a:pt x="185" y="126"/>
                      <a:pt x="185" y="126"/>
                    </a:cubicBezTo>
                    <a:cubicBezTo>
                      <a:pt x="186" y="126"/>
                      <a:pt x="185" y="127"/>
                      <a:pt x="185" y="128"/>
                    </a:cubicBezTo>
                    <a:cubicBezTo>
                      <a:pt x="187" y="124"/>
                      <a:pt x="185" y="123"/>
                      <a:pt x="184" y="122"/>
                    </a:cubicBezTo>
                    <a:cubicBezTo>
                      <a:pt x="185" y="120"/>
                      <a:pt x="185" y="119"/>
                      <a:pt x="185" y="118"/>
                    </a:cubicBezTo>
                    <a:cubicBezTo>
                      <a:pt x="185" y="117"/>
                      <a:pt x="186" y="116"/>
                      <a:pt x="186" y="119"/>
                    </a:cubicBezTo>
                    <a:cubicBezTo>
                      <a:pt x="186" y="118"/>
                      <a:pt x="187" y="116"/>
                      <a:pt x="187" y="114"/>
                    </a:cubicBezTo>
                    <a:cubicBezTo>
                      <a:pt x="187" y="112"/>
                      <a:pt x="187" y="110"/>
                      <a:pt x="186" y="110"/>
                    </a:cubicBezTo>
                    <a:cubicBezTo>
                      <a:pt x="186" y="110"/>
                      <a:pt x="186" y="108"/>
                      <a:pt x="186" y="108"/>
                    </a:cubicBezTo>
                    <a:cubicBezTo>
                      <a:pt x="186" y="105"/>
                      <a:pt x="186" y="105"/>
                      <a:pt x="185" y="102"/>
                    </a:cubicBezTo>
                    <a:cubicBezTo>
                      <a:pt x="185" y="103"/>
                      <a:pt x="185" y="103"/>
                      <a:pt x="185" y="103"/>
                    </a:cubicBezTo>
                    <a:cubicBezTo>
                      <a:pt x="183" y="102"/>
                      <a:pt x="184" y="100"/>
                      <a:pt x="183" y="98"/>
                    </a:cubicBezTo>
                    <a:cubicBezTo>
                      <a:pt x="183" y="98"/>
                      <a:pt x="183" y="98"/>
                      <a:pt x="183" y="98"/>
                    </a:cubicBezTo>
                    <a:cubicBezTo>
                      <a:pt x="183" y="93"/>
                      <a:pt x="182" y="96"/>
                      <a:pt x="181" y="91"/>
                    </a:cubicBezTo>
                    <a:cubicBezTo>
                      <a:pt x="180" y="92"/>
                      <a:pt x="180" y="92"/>
                      <a:pt x="180" y="92"/>
                    </a:cubicBezTo>
                    <a:cubicBezTo>
                      <a:pt x="179" y="92"/>
                      <a:pt x="179" y="91"/>
                      <a:pt x="179" y="89"/>
                    </a:cubicBezTo>
                    <a:cubicBezTo>
                      <a:pt x="179" y="88"/>
                      <a:pt x="178" y="86"/>
                      <a:pt x="177" y="85"/>
                    </a:cubicBezTo>
                    <a:cubicBezTo>
                      <a:pt x="177" y="85"/>
                      <a:pt x="177" y="86"/>
                      <a:pt x="177" y="86"/>
                    </a:cubicBezTo>
                    <a:cubicBezTo>
                      <a:pt x="176" y="86"/>
                      <a:pt x="176" y="84"/>
                      <a:pt x="176" y="83"/>
                    </a:cubicBezTo>
                    <a:cubicBezTo>
                      <a:pt x="176" y="82"/>
                      <a:pt x="176" y="80"/>
                      <a:pt x="175" y="79"/>
                    </a:cubicBezTo>
                    <a:cubicBezTo>
                      <a:pt x="175" y="79"/>
                      <a:pt x="176" y="79"/>
                      <a:pt x="176" y="80"/>
                    </a:cubicBezTo>
                    <a:cubicBezTo>
                      <a:pt x="173" y="76"/>
                      <a:pt x="175" y="80"/>
                      <a:pt x="172" y="78"/>
                    </a:cubicBezTo>
                    <a:cubicBezTo>
                      <a:pt x="172" y="77"/>
                      <a:pt x="174" y="77"/>
                      <a:pt x="172" y="76"/>
                    </a:cubicBezTo>
                    <a:cubicBezTo>
                      <a:pt x="172" y="75"/>
                      <a:pt x="170" y="75"/>
                      <a:pt x="168" y="74"/>
                    </a:cubicBezTo>
                    <a:cubicBezTo>
                      <a:pt x="166" y="73"/>
                      <a:pt x="164" y="73"/>
                      <a:pt x="163" y="71"/>
                    </a:cubicBezTo>
                    <a:cubicBezTo>
                      <a:pt x="164" y="72"/>
                      <a:pt x="164" y="73"/>
                      <a:pt x="163" y="72"/>
                    </a:cubicBezTo>
                    <a:cubicBezTo>
                      <a:pt x="161" y="72"/>
                      <a:pt x="158" y="68"/>
                      <a:pt x="155" y="69"/>
                    </a:cubicBezTo>
                    <a:cubicBezTo>
                      <a:pt x="155" y="69"/>
                      <a:pt x="155" y="68"/>
                      <a:pt x="155" y="68"/>
                    </a:cubicBezTo>
                    <a:cubicBezTo>
                      <a:pt x="155" y="68"/>
                      <a:pt x="153" y="68"/>
                      <a:pt x="152" y="67"/>
                    </a:cubicBezTo>
                    <a:cubicBezTo>
                      <a:pt x="151" y="67"/>
                      <a:pt x="150" y="66"/>
                      <a:pt x="150" y="66"/>
                    </a:cubicBezTo>
                    <a:cubicBezTo>
                      <a:pt x="150" y="65"/>
                      <a:pt x="148" y="63"/>
                      <a:pt x="146" y="62"/>
                    </a:cubicBezTo>
                    <a:cubicBezTo>
                      <a:pt x="145" y="61"/>
                      <a:pt x="143" y="59"/>
                      <a:pt x="144" y="58"/>
                    </a:cubicBezTo>
                    <a:cubicBezTo>
                      <a:pt x="144" y="58"/>
                      <a:pt x="143" y="57"/>
                      <a:pt x="143" y="56"/>
                    </a:cubicBezTo>
                    <a:cubicBezTo>
                      <a:pt x="142" y="55"/>
                      <a:pt x="141" y="54"/>
                      <a:pt x="141" y="54"/>
                    </a:cubicBezTo>
                    <a:cubicBezTo>
                      <a:pt x="142" y="54"/>
                      <a:pt x="142" y="54"/>
                      <a:pt x="142" y="54"/>
                    </a:cubicBezTo>
                    <a:cubicBezTo>
                      <a:pt x="140" y="51"/>
                      <a:pt x="139" y="51"/>
                      <a:pt x="138" y="50"/>
                    </a:cubicBezTo>
                    <a:cubicBezTo>
                      <a:pt x="138" y="49"/>
                      <a:pt x="138" y="50"/>
                      <a:pt x="139" y="50"/>
                    </a:cubicBezTo>
                    <a:cubicBezTo>
                      <a:pt x="137" y="45"/>
                      <a:pt x="137" y="45"/>
                      <a:pt x="134" y="42"/>
                    </a:cubicBezTo>
                    <a:cubicBezTo>
                      <a:pt x="135" y="41"/>
                      <a:pt x="135" y="41"/>
                      <a:pt x="135" y="41"/>
                    </a:cubicBezTo>
                    <a:cubicBezTo>
                      <a:pt x="135" y="41"/>
                      <a:pt x="134" y="41"/>
                      <a:pt x="134" y="40"/>
                    </a:cubicBezTo>
                    <a:cubicBezTo>
                      <a:pt x="134" y="38"/>
                      <a:pt x="133" y="37"/>
                      <a:pt x="132" y="35"/>
                    </a:cubicBezTo>
                    <a:cubicBezTo>
                      <a:pt x="132" y="33"/>
                      <a:pt x="131" y="31"/>
                      <a:pt x="129" y="30"/>
                    </a:cubicBezTo>
                    <a:cubicBezTo>
                      <a:pt x="130" y="30"/>
                      <a:pt x="130" y="30"/>
                      <a:pt x="130" y="30"/>
                    </a:cubicBezTo>
                    <a:cubicBezTo>
                      <a:pt x="126" y="26"/>
                      <a:pt x="125" y="17"/>
                      <a:pt x="120" y="18"/>
                    </a:cubicBezTo>
                    <a:cubicBezTo>
                      <a:pt x="120" y="18"/>
                      <a:pt x="120" y="18"/>
                      <a:pt x="119" y="17"/>
                    </a:cubicBezTo>
                    <a:cubicBezTo>
                      <a:pt x="118" y="16"/>
                      <a:pt x="117" y="16"/>
                      <a:pt x="117" y="16"/>
                    </a:cubicBezTo>
                    <a:cubicBezTo>
                      <a:pt x="120" y="20"/>
                      <a:pt x="116" y="17"/>
                      <a:pt x="117" y="18"/>
                    </a:cubicBezTo>
                    <a:cubicBezTo>
                      <a:pt x="115" y="17"/>
                      <a:pt x="114" y="14"/>
                      <a:pt x="116" y="16"/>
                    </a:cubicBezTo>
                    <a:cubicBezTo>
                      <a:pt x="116" y="16"/>
                      <a:pt x="116" y="16"/>
                      <a:pt x="116" y="16"/>
                    </a:cubicBezTo>
                    <a:cubicBezTo>
                      <a:pt x="117" y="16"/>
                      <a:pt x="116" y="15"/>
                      <a:pt x="115" y="13"/>
                    </a:cubicBezTo>
                    <a:cubicBezTo>
                      <a:pt x="114" y="12"/>
                      <a:pt x="113" y="11"/>
                      <a:pt x="113" y="11"/>
                    </a:cubicBezTo>
                    <a:cubicBezTo>
                      <a:pt x="109" y="8"/>
                      <a:pt x="105" y="5"/>
                      <a:pt x="101" y="3"/>
                    </a:cubicBezTo>
                    <a:cubicBezTo>
                      <a:pt x="97" y="1"/>
                      <a:pt x="92" y="0"/>
                      <a:pt x="87" y="0"/>
                    </a:cubicBezTo>
                    <a:cubicBezTo>
                      <a:pt x="88" y="1"/>
                      <a:pt x="88" y="1"/>
                      <a:pt x="88" y="1"/>
                    </a:cubicBezTo>
                    <a:cubicBezTo>
                      <a:pt x="88" y="1"/>
                      <a:pt x="87" y="1"/>
                      <a:pt x="86" y="1"/>
                    </a:cubicBezTo>
                    <a:cubicBezTo>
                      <a:pt x="86" y="2"/>
                      <a:pt x="85" y="2"/>
                      <a:pt x="85" y="2"/>
                    </a:cubicBezTo>
                    <a:cubicBezTo>
                      <a:pt x="84" y="1"/>
                      <a:pt x="83" y="1"/>
                      <a:pt x="86" y="0"/>
                    </a:cubicBezTo>
                    <a:cubicBezTo>
                      <a:pt x="85" y="0"/>
                      <a:pt x="84" y="0"/>
                      <a:pt x="83" y="1"/>
                    </a:cubicBezTo>
                    <a:cubicBezTo>
                      <a:pt x="83" y="1"/>
                      <a:pt x="83" y="1"/>
                      <a:pt x="83" y="1"/>
                    </a:cubicBezTo>
                    <a:cubicBezTo>
                      <a:pt x="83" y="1"/>
                      <a:pt x="82" y="2"/>
                      <a:pt x="82" y="2"/>
                    </a:cubicBezTo>
                    <a:cubicBezTo>
                      <a:pt x="78" y="2"/>
                      <a:pt x="84" y="0"/>
                      <a:pt x="82" y="0"/>
                    </a:cubicBezTo>
                    <a:cubicBezTo>
                      <a:pt x="80" y="1"/>
                      <a:pt x="80" y="1"/>
                      <a:pt x="80" y="1"/>
                    </a:cubicBezTo>
                    <a:cubicBezTo>
                      <a:pt x="81" y="1"/>
                      <a:pt x="81" y="1"/>
                      <a:pt x="81" y="1"/>
                    </a:cubicBezTo>
                    <a:cubicBezTo>
                      <a:pt x="79" y="2"/>
                      <a:pt x="79" y="2"/>
                      <a:pt x="77" y="3"/>
                    </a:cubicBezTo>
                    <a:cubicBezTo>
                      <a:pt x="75" y="3"/>
                      <a:pt x="76" y="2"/>
                      <a:pt x="75" y="3"/>
                    </a:cubicBezTo>
                    <a:cubicBezTo>
                      <a:pt x="75" y="3"/>
                      <a:pt x="75" y="3"/>
                      <a:pt x="74" y="3"/>
                    </a:cubicBezTo>
                    <a:cubicBezTo>
                      <a:pt x="70" y="5"/>
                      <a:pt x="70" y="5"/>
                      <a:pt x="70" y="5"/>
                    </a:cubicBezTo>
                    <a:cubicBezTo>
                      <a:pt x="72" y="5"/>
                      <a:pt x="72" y="5"/>
                      <a:pt x="72" y="5"/>
                    </a:cubicBezTo>
                    <a:cubicBezTo>
                      <a:pt x="71" y="6"/>
                      <a:pt x="69" y="7"/>
                      <a:pt x="71" y="7"/>
                    </a:cubicBezTo>
                    <a:cubicBezTo>
                      <a:pt x="70" y="7"/>
                      <a:pt x="69" y="7"/>
                      <a:pt x="68" y="8"/>
                    </a:cubicBezTo>
                    <a:cubicBezTo>
                      <a:pt x="66" y="9"/>
                      <a:pt x="65" y="9"/>
                      <a:pt x="63" y="11"/>
                    </a:cubicBezTo>
                    <a:cubicBezTo>
                      <a:pt x="61" y="13"/>
                      <a:pt x="58" y="15"/>
                      <a:pt x="58" y="16"/>
                    </a:cubicBezTo>
                    <a:cubicBezTo>
                      <a:pt x="57" y="18"/>
                      <a:pt x="55" y="20"/>
                      <a:pt x="53" y="22"/>
                    </a:cubicBezTo>
                    <a:cubicBezTo>
                      <a:pt x="54" y="22"/>
                      <a:pt x="55" y="22"/>
                      <a:pt x="53" y="24"/>
                    </a:cubicBezTo>
                    <a:cubicBezTo>
                      <a:pt x="52" y="22"/>
                      <a:pt x="50" y="27"/>
                      <a:pt x="47" y="28"/>
                    </a:cubicBezTo>
                    <a:cubicBezTo>
                      <a:pt x="48" y="27"/>
                      <a:pt x="47" y="29"/>
                      <a:pt x="47" y="30"/>
                    </a:cubicBezTo>
                    <a:cubicBezTo>
                      <a:pt x="46" y="32"/>
                      <a:pt x="45" y="33"/>
                      <a:pt x="47" y="32"/>
                    </a:cubicBezTo>
                    <a:cubicBezTo>
                      <a:pt x="46" y="34"/>
                      <a:pt x="46" y="32"/>
                      <a:pt x="45" y="33"/>
                    </a:cubicBezTo>
                    <a:cubicBezTo>
                      <a:pt x="44" y="35"/>
                      <a:pt x="43" y="37"/>
                      <a:pt x="41" y="40"/>
                    </a:cubicBezTo>
                    <a:cubicBezTo>
                      <a:pt x="41" y="40"/>
                      <a:pt x="41" y="40"/>
                      <a:pt x="41" y="40"/>
                    </a:cubicBezTo>
                    <a:cubicBezTo>
                      <a:pt x="41" y="41"/>
                      <a:pt x="41" y="41"/>
                      <a:pt x="41" y="41"/>
                    </a:cubicBezTo>
                    <a:cubicBezTo>
                      <a:pt x="40" y="42"/>
                      <a:pt x="40" y="42"/>
                      <a:pt x="40" y="42"/>
                    </a:cubicBezTo>
                    <a:cubicBezTo>
                      <a:pt x="39" y="44"/>
                      <a:pt x="39" y="44"/>
                      <a:pt x="39" y="44"/>
                    </a:cubicBezTo>
                    <a:cubicBezTo>
                      <a:pt x="39" y="45"/>
                      <a:pt x="38" y="47"/>
                      <a:pt x="37" y="48"/>
                    </a:cubicBezTo>
                    <a:cubicBezTo>
                      <a:pt x="38" y="48"/>
                      <a:pt x="38" y="48"/>
                      <a:pt x="38" y="49"/>
                    </a:cubicBezTo>
                    <a:cubicBezTo>
                      <a:pt x="38" y="49"/>
                      <a:pt x="38" y="50"/>
                      <a:pt x="37" y="50"/>
                    </a:cubicBezTo>
                    <a:cubicBezTo>
                      <a:pt x="36" y="51"/>
                      <a:pt x="35" y="51"/>
                      <a:pt x="35" y="51"/>
                    </a:cubicBezTo>
                    <a:cubicBezTo>
                      <a:pt x="35" y="52"/>
                      <a:pt x="37" y="53"/>
                      <a:pt x="35" y="54"/>
                    </a:cubicBezTo>
                    <a:cubicBezTo>
                      <a:pt x="35" y="54"/>
                      <a:pt x="36" y="54"/>
                      <a:pt x="35" y="54"/>
                    </a:cubicBezTo>
                    <a:cubicBezTo>
                      <a:pt x="32" y="59"/>
                      <a:pt x="29" y="64"/>
                      <a:pt x="25" y="67"/>
                    </a:cubicBezTo>
                    <a:cubicBezTo>
                      <a:pt x="24" y="68"/>
                      <a:pt x="22" y="69"/>
                      <a:pt x="21" y="69"/>
                    </a:cubicBezTo>
                    <a:cubicBezTo>
                      <a:pt x="21" y="69"/>
                      <a:pt x="21" y="69"/>
                      <a:pt x="21" y="69"/>
                    </a:cubicBezTo>
                    <a:cubicBezTo>
                      <a:pt x="20" y="70"/>
                      <a:pt x="20" y="70"/>
                      <a:pt x="20" y="70"/>
                    </a:cubicBezTo>
                    <a:cubicBezTo>
                      <a:pt x="17" y="71"/>
                      <a:pt x="17" y="71"/>
                      <a:pt x="17" y="71"/>
                    </a:cubicBezTo>
                    <a:cubicBezTo>
                      <a:pt x="14" y="72"/>
                      <a:pt x="12" y="73"/>
                      <a:pt x="8" y="74"/>
                    </a:cubicBezTo>
                    <a:cubicBezTo>
                      <a:pt x="10" y="74"/>
                      <a:pt x="9" y="74"/>
                      <a:pt x="8" y="75"/>
                    </a:cubicBezTo>
                    <a:cubicBezTo>
                      <a:pt x="9" y="75"/>
                      <a:pt x="9" y="76"/>
                      <a:pt x="9" y="76"/>
                    </a:cubicBezTo>
                    <a:cubicBezTo>
                      <a:pt x="9" y="76"/>
                      <a:pt x="8" y="76"/>
                      <a:pt x="6" y="77"/>
                    </a:cubicBezTo>
                    <a:cubicBezTo>
                      <a:pt x="6" y="77"/>
                      <a:pt x="5" y="77"/>
                      <a:pt x="5" y="78"/>
                    </a:cubicBezTo>
                    <a:cubicBezTo>
                      <a:pt x="4" y="78"/>
                      <a:pt x="4" y="78"/>
                      <a:pt x="4" y="78"/>
                    </a:cubicBezTo>
                    <a:cubicBezTo>
                      <a:pt x="4" y="79"/>
                      <a:pt x="3" y="80"/>
                      <a:pt x="2" y="81"/>
                    </a:cubicBezTo>
                    <a:cubicBezTo>
                      <a:pt x="1" y="82"/>
                      <a:pt x="0" y="83"/>
                      <a:pt x="0" y="83"/>
                    </a:cubicBezTo>
                    <a:cubicBezTo>
                      <a:pt x="1" y="82"/>
                      <a:pt x="1" y="82"/>
                      <a:pt x="1" y="82"/>
                    </a:cubicBezTo>
                    <a:cubicBezTo>
                      <a:pt x="1" y="83"/>
                      <a:pt x="2" y="83"/>
                      <a:pt x="3" y="83"/>
                    </a:cubicBezTo>
                    <a:cubicBezTo>
                      <a:pt x="5" y="83"/>
                      <a:pt x="6" y="83"/>
                      <a:pt x="7" y="84"/>
                    </a:cubicBezTo>
                    <a:cubicBezTo>
                      <a:pt x="7" y="83"/>
                      <a:pt x="9" y="82"/>
                      <a:pt x="10" y="82"/>
                    </a:cubicBezTo>
                    <a:cubicBezTo>
                      <a:pt x="12" y="81"/>
                      <a:pt x="14" y="81"/>
                      <a:pt x="15" y="79"/>
                    </a:cubicBezTo>
                    <a:cubicBezTo>
                      <a:pt x="15" y="79"/>
                      <a:pt x="14" y="80"/>
                      <a:pt x="15" y="80"/>
                    </a:cubicBezTo>
                    <a:cubicBezTo>
                      <a:pt x="15" y="78"/>
                      <a:pt x="16" y="78"/>
                      <a:pt x="18" y="77"/>
                    </a:cubicBezTo>
                    <a:cubicBezTo>
                      <a:pt x="18" y="78"/>
                      <a:pt x="18" y="78"/>
                      <a:pt x="18" y="78"/>
                    </a:cubicBezTo>
                    <a:cubicBezTo>
                      <a:pt x="19" y="77"/>
                      <a:pt x="20" y="76"/>
                      <a:pt x="22" y="76"/>
                    </a:cubicBezTo>
                    <a:cubicBezTo>
                      <a:pt x="22" y="76"/>
                      <a:pt x="23" y="76"/>
                      <a:pt x="23" y="75"/>
                    </a:cubicBezTo>
                    <a:cubicBezTo>
                      <a:pt x="24" y="75"/>
                      <a:pt x="25" y="75"/>
                      <a:pt x="25" y="75"/>
                    </a:cubicBezTo>
                    <a:cubicBezTo>
                      <a:pt x="28" y="74"/>
                      <a:pt x="30" y="72"/>
                      <a:pt x="33" y="70"/>
                    </a:cubicBezTo>
                    <a:cubicBezTo>
                      <a:pt x="32" y="69"/>
                      <a:pt x="32" y="69"/>
                      <a:pt x="32" y="69"/>
                    </a:cubicBezTo>
                    <a:cubicBezTo>
                      <a:pt x="33" y="68"/>
                      <a:pt x="33" y="68"/>
                      <a:pt x="34" y="68"/>
                    </a:cubicBezTo>
                    <a:cubicBezTo>
                      <a:pt x="34" y="66"/>
                      <a:pt x="31" y="71"/>
                      <a:pt x="31" y="69"/>
                    </a:cubicBezTo>
                    <a:cubicBezTo>
                      <a:pt x="32" y="69"/>
                      <a:pt x="34" y="67"/>
                      <a:pt x="36" y="65"/>
                    </a:cubicBezTo>
                    <a:cubicBezTo>
                      <a:pt x="38" y="63"/>
                      <a:pt x="39" y="60"/>
                      <a:pt x="41" y="60"/>
                    </a:cubicBezTo>
                    <a:cubicBezTo>
                      <a:pt x="42" y="58"/>
                      <a:pt x="39" y="60"/>
                      <a:pt x="41" y="58"/>
                    </a:cubicBezTo>
                    <a:cubicBezTo>
                      <a:pt x="41" y="58"/>
                      <a:pt x="41" y="58"/>
                      <a:pt x="41" y="58"/>
                    </a:cubicBezTo>
                    <a:cubicBezTo>
                      <a:pt x="41" y="57"/>
                      <a:pt x="41" y="57"/>
                      <a:pt x="41" y="57"/>
                    </a:cubicBezTo>
                    <a:cubicBezTo>
                      <a:pt x="42" y="56"/>
                      <a:pt x="43" y="56"/>
                      <a:pt x="43" y="56"/>
                    </a:cubicBezTo>
                    <a:cubicBezTo>
                      <a:pt x="43" y="56"/>
                      <a:pt x="43" y="57"/>
                      <a:pt x="43" y="57"/>
                    </a:cubicBezTo>
                    <a:cubicBezTo>
                      <a:pt x="44" y="56"/>
                      <a:pt x="45" y="52"/>
                      <a:pt x="46" y="51"/>
                    </a:cubicBezTo>
                    <a:cubicBezTo>
                      <a:pt x="44" y="53"/>
                      <a:pt x="44" y="53"/>
                      <a:pt x="44" y="53"/>
                    </a:cubicBezTo>
                    <a:cubicBezTo>
                      <a:pt x="45" y="52"/>
                      <a:pt x="46" y="50"/>
                      <a:pt x="47" y="48"/>
                    </a:cubicBezTo>
                    <a:cubicBezTo>
                      <a:pt x="47" y="47"/>
                      <a:pt x="47" y="46"/>
                      <a:pt x="48" y="45"/>
                    </a:cubicBezTo>
                    <a:cubicBezTo>
                      <a:pt x="48" y="44"/>
                      <a:pt x="48" y="44"/>
                      <a:pt x="48" y="44"/>
                    </a:cubicBezTo>
                    <a:cubicBezTo>
                      <a:pt x="49" y="43"/>
                      <a:pt x="49" y="43"/>
                      <a:pt x="49" y="43"/>
                    </a:cubicBezTo>
                    <a:cubicBezTo>
                      <a:pt x="50" y="41"/>
                      <a:pt x="51" y="38"/>
                      <a:pt x="52" y="35"/>
                    </a:cubicBezTo>
                    <a:cubicBezTo>
                      <a:pt x="51" y="36"/>
                      <a:pt x="51" y="36"/>
                      <a:pt x="51" y="36"/>
                    </a:cubicBezTo>
                    <a:cubicBezTo>
                      <a:pt x="53" y="31"/>
                      <a:pt x="54" y="33"/>
                      <a:pt x="56" y="29"/>
                    </a:cubicBezTo>
                    <a:cubicBezTo>
                      <a:pt x="56" y="29"/>
                      <a:pt x="56" y="29"/>
                      <a:pt x="56" y="29"/>
                    </a:cubicBezTo>
                    <a:cubicBezTo>
                      <a:pt x="56" y="28"/>
                      <a:pt x="57" y="26"/>
                      <a:pt x="57" y="25"/>
                    </a:cubicBezTo>
                    <a:cubicBezTo>
                      <a:pt x="57" y="27"/>
                      <a:pt x="60" y="24"/>
                      <a:pt x="59" y="26"/>
                    </a:cubicBezTo>
                    <a:cubicBezTo>
                      <a:pt x="61" y="22"/>
                      <a:pt x="60" y="24"/>
                      <a:pt x="61" y="20"/>
                    </a:cubicBezTo>
                    <a:cubicBezTo>
                      <a:pt x="62" y="20"/>
                      <a:pt x="62" y="20"/>
                      <a:pt x="62" y="20"/>
                    </a:cubicBezTo>
                    <a:cubicBezTo>
                      <a:pt x="62" y="19"/>
                      <a:pt x="62" y="19"/>
                      <a:pt x="63" y="17"/>
                    </a:cubicBezTo>
                    <a:cubicBezTo>
                      <a:pt x="62" y="19"/>
                      <a:pt x="65" y="17"/>
                      <a:pt x="64" y="19"/>
                    </a:cubicBezTo>
                    <a:cubicBezTo>
                      <a:pt x="67" y="18"/>
                      <a:pt x="68" y="16"/>
                      <a:pt x="69" y="15"/>
                    </a:cubicBezTo>
                    <a:cubicBezTo>
                      <a:pt x="70" y="14"/>
                      <a:pt x="71" y="13"/>
                      <a:pt x="72" y="13"/>
                    </a:cubicBezTo>
                    <a:cubicBezTo>
                      <a:pt x="73" y="10"/>
                      <a:pt x="68" y="15"/>
                      <a:pt x="69" y="14"/>
                    </a:cubicBezTo>
                    <a:cubicBezTo>
                      <a:pt x="68" y="14"/>
                      <a:pt x="70" y="11"/>
                      <a:pt x="71" y="11"/>
                    </a:cubicBezTo>
                    <a:cubicBezTo>
                      <a:pt x="72" y="10"/>
                      <a:pt x="75" y="12"/>
                      <a:pt x="78" y="10"/>
                    </a:cubicBezTo>
                    <a:cubicBezTo>
                      <a:pt x="78" y="10"/>
                      <a:pt x="78" y="10"/>
                      <a:pt x="77" y="11"/>
                    </a:cubicBezTo>
                    <a:cubicBezTo>
                      <a:pt x="79" y="11"/>
                      <a:pt x="80" y="9"/>
                      <a:pt x="82" y="9"/>
                    </a:cubicBezTo>
                    <a:cubicBezTo>
                      <a:pt x="82" y="8"/>
                      <a:pt x="84" y="9"/>
                      <a:pt x="84" y="7"/>
                    </a:cubicBezTo>
                    <a:cubicBezTo>
                      <a:pt x="84" y="7"/>
                      <a:pt x="80" y="8"/>
                      <a:pt x="80" y="8"/>
                    </a:cubicBezTo>
                    <a:cubicBezTo>
                      <a:pt x="82" y="8"/>
                      <a:pt x="83" y="7"/>
                      <a:pt x="84" y="6"/>
                    </a:cubicBezTo>
                    <a:cubicBezTo>
                      <a:pt x="84" y="6"/>
                      <a:pt x="84" y="6"/>
                      <a:pt x="84" y="6"/>
                    </a:cubicBezTo>
                    <a:cubicBezTo>
                      <a:pt x="85" y="6"/>
                      <a:pt x="86" y="6"/>
                      <a:pt x="87" y="6"/>
                    </a:cubicBezTo>
                    <a:cubicBezTo>
                      <a:pt x="87" y="6"/>
                      <a:pt x="86" y="7"/>
                      <a:pt x="86" y="7"/>
                    </a:cubicBezTo>
                    <a:cubicBezTo>
                      <a:pt x="87" y="7"/>
                      <a:pt x="87" y="7"/>
                      <a:pt x="88" y="7"/>
                    </a:cubicBezTo>
                    <a:cubicBezTo>
                      <a:pt x="88" y="8"/>
                      <a:pt x="86" y="8"/>
                      <a:pt x="85" y="8"/>
                    </a:cubicBezTo>
                    <a:cubicBezTo>
                      <a:pt x="84" y="8"/>
                      <a:pt x="84" y="8"/>
                      <a:pt x="84" y="8"/>
                    </a:cubicBezTo>
                    <a:cubicBezTo>
                      <a:pt x="84" y="9"/>
                      <a:pt x="83" y="9"/>
                      <a:pt x="82" y="9"/>
                    </a:cubicBezTo>
                    <a:cubicBezTo>
                      <a:pt x="83" y="10"/>
                      <a:pt x="84" y="9"/>
                      <a:pt x="84" y="9"/>
                    </a:cubicBezTo>
                    <a:cubicBezTo>
                      <a:pt x="85" y="9"/>
                      <a:pt x="85" y="9"/>
                      <a:pt x="85" y="9"/>
                    </a:cubicBezTo>
                    <a:cubicBezTo>
                      <a:pt x="85" y="9"/>
                      <a:pt x="86" y="9"/>
                      <a:pt x="85" y="9"/>
                    </a:cubicBezTo>
                    <a:cubicBezTo>
                      <a:pt x="87" y="7"/>
                      <a:pt x="89" y="9"/>
                      <a:pt x="91" y="8"/>
                    </a:cubicBezTo>
                    <a:cubicBezTo>
                      <a:pt x="91" y="9"/>
                      <a:pt x="91" y="9"/>
                      <a:pt x="91" y="9"/>
                    </a:cubicBezTo>
                    <a:cubicBezTo>
                      <a:pt x="91" y="9"/>
                      <a:pt x="92" y="8"/>
                      <a:pt x="93" y="9"/>
                    </a:cubicBezTo>
                    <a:cubicBezTo>
                      <a:pt x="91" y="10"/>
                      <a:pt x="91" y="10"/>
                      <a:pt x="91" y="10"/>
                    </a:cubicBezTo>
                    <a:cubicBezTo>
                      <a:pt x="94" y="9"/>
                      <a:pt x="95" y="11"/>
                      <a:pt x="97" y="11"/>
                    </a:cubicBezTo>
                    <a:cubicBezTo>
                      <a:pt x="93" y="10"/>
                      <a:pt x="96" y="10"/>
                      <a:pt x="95" y="9"/>
                    </a:cubicBezTo>
                    <a:cubicBezTo>
                      <a:pt x="100" y="9"/>
                      <a:pt x="97" y="12"/>
                      <a:pt x="102" y="14"/>
                    </a:cubicBezTo>
                    <a:cubicBezTo>
                      <a:pt x="101" y="13"/>
                      <a:pt x="100" y="12"/>
                      <a:pt x="101" y="12"/>
                    </a:cubicBezTo>
                    <a:cubicBezTo>
                      <a:pt x="102" y="13"/>
                      <a:pt x="103" y="14"/>
                      <a:pt x="103" y="14"/>
                    </a:cubicBezTo>
                    <a:cubicBezTo>
                      <a:pt x="106" y="16"/>
                      <a:pt x="103" y="13"/>
                      <a:pt x="105" y="14"/>
                    </a:cubicBezTo>
                    <a:cubicBezTo>
                      <a:pt x="105" y="15"/>
                      <a:pt x="107" y="14"/>
                      <a:pt x="108" y="15"/>
                    </a:cubicBezTo>
                    <a:cubicBezTo>
                      <a:pt x="108" y="16"/>
                      <a:pt x="108" y="16"/>
                      <a:pt x="108" y="16"/>
                    </a:cubicBezTo>
                    <a:cubicBezTo>
                      <a:pt x="111" y="19"/>
                      <a:pt x="110" y="15"/>
                      <a:pt x="112" y="19"/>
                    </a:cubicBezTo>
                    <a:cubicBezTo>
                      <a:pt x="112" y="19"/>
                      <a:pt x="110" y="18"/>
                      <a:pt x="110" y="18"/>
                    </a:cubicBezTo>
                    <a:cubicBezTo>
                      <a:pt x="112" y="20"/>
                      <a:pt x="112" y="20"/>
                      <a:pt x="112" y="20"/>
                    </a:cubicBezTo>
                    <a:cubicBezTo>
                      <a:pt x="111" y="20"/>
                      <a:pt x="111" y="20"/>
                      <a:pt x="111" y="20"/>
                    </a:cubicBezTo>
                    <a:cubicBezTo>
                      <a:pt x="113" y="21"/>
                      <a:pt x="113" y="22"/>
                      <a:pt x="115" y="24"/>
                    </a:cubicBezTo>
                    <a:cubicBezTo>
                      <a:pt x="115" y="23"/>
                      <a:pt x="116" y="23"/>
                      <a:pt x="117" y="24"/>
                    </a:cubicBezTo>
                    <a:cubicBezTo>
                      <a:pt x="118" y="26"/>
                      <a:pt x="116" y="24"/>
                      <a:pt x="118" y="26"/>
                    </a:cubicBezTo>
                    <a:cubicBezTo>
                      <a:pt x="117" y="26"/>
                      <a:pt x="116" y="26"/>
                      <a:pt x="116" y="25"/>
                    </a:cubicBezTo>
                    <a:cubicBezTo>
                      <a:pt x="116" y="25"/>
                      <a:pt x="115" y="25"/>
                      <a:pt x="115" y="25"/>
                    </a:cubicBezTo>
                    <a:cubicBezTo>
                      <a:pt x="115" y="26"/>
                      <a:pt x="117" y="28"/>
                      <a:pt x="118" y="29"/>
                    </a:cubicBezTo>
                    <a:cubicBezTo>
                      <a:pt x="118" y="28"/>
                      <a:pt x="117" y="28"/>
                      <a:pt x="117" y="27"/>
                    </a:cubicBezTo>
                    <a:cubicBezTo>
                      <a:pt x="121" y="30"/>
                      <a:pt x="121" y="30"/>
                      <a:pt x="121" y="30"/>
                    </a:cubicBezTo>
                    <a:cubicBezTo>
                      <a:pt x="121" y="31"/>
                      <a:pt x="120" y="31"/>
                      <a:pt x="120" y="30"/>
                    </a:cubicBezTo>
                    <a:cubicBezTo>
                      <a:pt x="120" y="31"/>
                      <a:pt x="121" y="31"/>
                      <a:pt x="122" y="32"/>
                    </a:cubicBezTo>
                    <a:cubicBezTo>
                      <a:pt x="121" y="32"/>
                      <a:pt x="120" y="33"/>
                      <a:pt x="119" y="32"/>
                    </a:cubicBezTo>
                    <a:cubicBezTo>
                      <a:pt x="122" y="35"/>
                      <a:pt x="122" y="35"/>
                      <a:pt x="122" y="35"/>
                    </a:cubicBezTo>
                    <a:cubicBezTo>
                      <a:pt x="122" y="35"/>
                      <a:pt x="122" y="37"/>
                      <a:pt x="122" y="36"/>
                    </a:cubicBezTo>
                    <a:cubicBezTo>
                      <a:pt x="122" y="37"/>
                      <a:pt x="123" y="38"/>
                      <a:pt x="124" y="40"/>
                    </a:cubicBezTo>
                    <a:cubicBezTo>
                      <a:pt x="124" y="40"/>
                      <a:pt x="125" y="41"/>
                      <a:pt x="125" y="41"/>
                    </a:cubicBezTo>
                    <a:cubicBezTo>
                      <a:pt x="126" y="42"/>
                      <a:pt x="126" y="43"/>
                      <a:pt x="126" y="43"/>
                    </a:cubicBezTo>
                    <a:cubicBezTo>
                      <a:pt x="126" y="43"/>
                      <a:pt x="126" y="43"/>
                      <a:pt x="126" y="43"/>
                    </a:cubicBezTo>
                    <a:cubicBezTo>
                      <a:pt x="126" y="43"/>
                      <a:pt x="126" y="43"/>
                      <a:pt x="126" y="43"/>
                    </a:cubicBezTo>
                    <a:cubicBezTo>
                      <a:pt x="127" y="43"/>
                      <a:pt x="127" y="43"/>
                      <a:pt x="127" y="44"/>
                    </a:cubicBezTo>
                    <a:cubicBezTo>
                      <a:pt x="128" y="47"/>
                      <a:pt x="128" y="50"/>
                      <a:pt x="130" y="52"/>
                    </a:cubicBezTo>
                    <a:cubicBezTo>
                      <a:pt x="130" y="55"/>
                      <a:pt x="130" y="55"/>
                      <a:pt x="130" y="55"/>
                    </a:cubicBezTo>
                    <a:cubicBezTo>
                      <a:pt x="132" y="57"/>
                      <a:pt x="130" y="52"/>
                      <a:pt x="133" y="56"/>
                    </a:cubicBezTo>
                    <a:cubicBezTo>
                      <a:pt x="135" y="58"/>
                      <a:pt x="133" y="57"/>
                      <a:pt x="133" y="59"/>
                    </a:cubicBezTo>
                    <a:cubicBezTo>
                      <a:pt x="134" y="60"/>
                      <a:pt x="137" y="61"/>
                      <a:pt x="138" y="65"/>
                    </a:cubicBezTo>
                    <a:cubicBezTo>
                      <a:pt x="137" y="64"/>
                      <a:pt x="137" y="63"/>
                      <a:pt x="136" y="62"/>
                    </a:cubicBezTo>
                    <a:close/>
                    <a:moveTo>
                      <a:pt x="164" y="82"/>
                    </a:moveTo>
                    <a:cubicBezTo>
                      <a:pt x="164" y="82"/>
                      <a:pt x="162" y="82"/>
                      <a:pt x="162" y="81"/>
                    </a:cubicBezTo>
                    <a:cubicBezTo>
                      <a:pt x="164" y="81"/>
                      <a:pt x="164" y="82"/>
                      <a:pt x="164" y="82"/>
                    </a:cubicBezTo>
                    <a:close/>
                    <a:moveTo>
                      <a:pt x="179" y="123"/>
                    </a:moveTo>
                    <a:cubicBezTo>
                      <a:pt x="179" y="122"/>
                      <a:pt x="179" y="122"/>
                      <a:pt x="180" y="121"/>
                    </a:cubicBezTo>
                    <a:cubicBezTo>
                      <a:pt x="180" y="121"/>
                      <a:pt x="180" y="122"/>
                      <a:pt x="179" y="123"/>
                    </a:cubicBezTo>
                    <a:close/>
                    <a:moveTo>
                      <a:pt x="54" y="152"/>
                    </a:moveTo>
                    <a:cubicBezTo>
                      <a:pt x="54" y="151"/>
                      <a:pt x="54" y="151"/>
                      <a:pt x="54" y="151"/>
                    </a:cubicBezTo>
                    <a:cubicBezTo>
                      <a:pt x="55" y="152"/>
                      <a:pt x="55" y="152"/>
                      <a:pt x="54" y="152"/>
                    </a:cubicBezTo>
                    <a:close/>
                    <a:moveTo>
                      <a:pt x="50" y="151"/>
                    </a:moveTo>
                    <a:cubicBezTo>
                      <a:pt x="50" y="151"/>
                      <a:pt x="50" y="152"/>
                      <a:pt x="50" y="152"/>
                    </a:cubicBezTo>
                    <a:cubicBezTo>
                      <a:pt x="50" y="152"/>
                      <a:pt x="51" y="152"/>
                      <a:pt x="52" y="152"/>
                    </a:cubicBezTo>
                    <a:cubicBezTo>
                      <a:pt x="51" y="151"/>
                      <a:pt x="51" y="151"/>
                      <a:pt x="50" y="151"/>
                    </a:cubicBezTo>
                    <a:close/>
                    <a:moveTo>
                      <a:pt x="75" y="3"/>
                    </a:moveTo>
                    <a:cubicBezTo>
                      <a:pt x="75" y="3"/>
                      <a:pt x="75" y="3"/>
                      <a:pt x="75" y="3"/>
                    </a:cubicBezTo>
                    <a:cubicBezTo>
                      <a:pt x="74" y="4"/>
                      <a:pt x="74" y="3"/>
                      <a:pt x="7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7" name="Freeform 470">
                <a:extLst>
                  <a:ext uri="{FF2B5EF4-FFF2-40B4-BE49-F238E27FC236}">
                    <a16:creationId xmlns:a16="http://schemas.microsoft.com/office/drawing/2014/main" id="{9C7E2AE5-E3A9-45B0-B190-92B9017CCC71}"/>
                  </a:ext>
                </a:extLst>
              </p:cNvPr>
              <p:cNvSpPr>
                <a:spLocks/>
              </p:cNvSpPr>
              <p:nvPr userDrawn="1"/>
            </p:nvSpPr>
            <p:spPr bwMode="auto">
              <a:xfrm>
                <a:off x="4455" y="129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8" name="Freeform 471">
                <a:extLst>
                  <a:ext uri="{FF2B5EF4-FFF2-40B4-BE49-F238E27FC236}">
                    <a16:creationId xmlns:a16="http://schemas.microsoft.com/office/drawing/2014/main" id="{D735D0A3-3585-486F-9D97-5453818F1738}"/>
                  </a:ext>
                </a:extLst>
              </p:cNvPr>
              <p:cNvSpPr>
                <a:spLocks/>
              </p:cNvSpPr>
              <p:nvPr userDrawn="1"/>
            </p:nvSpPr>
            <p:spPr bwMode="auto">
              <a:xfrm>
                <a:off x="4192"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9" name="Freeform 472">
                <a:extLst>
                  <a:ext uri="{FF2B5EF4-FFF2-40B4-BE49-F238E27FC236}">
                    <a16:creationId xmlns:a16="http://schemas.microsoft.com/office/drawing/2014/main" id="{C27494C5-0F48-47D8-88F4-6871F541004C}"/>
                  </a:ext>
                </a:extLst>
              </p:cNvPr>
              <p:cNvSpPr>
                <a:spLocks/>
              </p:cNvSpPr>
              <p:nvPr userDrawn="1"/>
            </p:nvSpPr>
            <p:spPr bwMode="auto">
              <a:xfrm>
                <a:off x="4038" y="1377"/>
                <a:ext cx="4"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0" name="Freeform 473">
                <a:extLst>
                  <a:ext uri="{FF2B5EF4-FFF2-40B4-BE49-F238E27FC236}">
                    <a16:creationId xmlns:a16="http://schemas.microsoft.com/office/drawing/2014/main" id="{51EE0184-5BBD-423E-970D-7B6FC9ED7B52}"/>
                  </a:ext>
                </a:extLst>
              </p:cNvPr>
              <p:cNvSpPr>
                <a:spLocks/>
              </p:cNvSpPr>
              <p:nvPr userDrawn="1"/>
            </p:nvSpPr>
            <p:spPr bwMode="auto">
              <a:xfrm>
                <a:off x="3734" y="1472"/>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1" name="Freeform 474">
                <a:extLst>
                  <a:ext uri="{FF2B5EF4-FFF2-40B4-BE49-F238E27FC236}">
                    <a16:creationId xmlns:a16="http://schemas.microsoft.com/office/drawing/2014/main" id="{51142263-9FED-4A95-9AF7-778E62F77717}"/>
                  </a:ext>
                </a:extLst>
              </p:cNvPr>
              <p:cNvSpPr>
                <a:spLocks/>
              </p:cNvSpPr>
              <p:nvPr userDrawn="1"/>
            </p:nvSpPr>
            <p:spPr bwMode="auto">
              <a:xfrm>
                <a:off x="3649" y="1427"/>
                <a:ext cx="10" cy="5"/>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2" name="Freeform 475">
                <a:extLst>
                  <a:ext uri="{FF2B5EF4-FFF2-40B4-BE49-F238E27FC236}">
                    <a16:creationId xmlns:a16="http://schemas.microsoft.com/office/drawing/2014/main" id="{DBACBC81-30C9-4AEB-8EB9-80530B08F5E9}"/>
                  </a:ext>
                </a:extLst>
              </p:cNvPr>
              <p:cNvSpPr>
                <a:spLocks/>
              </p:cNvSpPr>
              <p:nvPr userDrawn="1"/>
            </p:nvSpPr>
            <p:spPr bwMode="auto">
              <a:xfrm>
                <a:off x="3709" y="1452"/>
                <a:ext cx="15" cy="10"/>
              </a:xfrm>
              <a:custGeom>
                <a:avLst/>
                <a:gdLst>
                  <a:gd name="T0" fmla="*/ 3 w 3"/>
                  <a:gd name="T1" fmla="*/ 1 h 2"/>
                  <a:gd name="T2" fmla="*/ 0 w 3"/>
                  <a:gd name="T3" fmla="*/ 0 h 2"/>
                  <a:gd name="T4" fmla="*/ 1 w 3"/>
                  <a:gd name="T5" fmla="*/ 0 h 2"/>
                  <a:gd name="T6" fmla="*/ 3 w 3"/>
                  <a:gd name="T7" fmla="*/ 1 h 2"/>
                </a:gdLst>
                <a:ahLst/>
                <a:cxnLst>
                  <a:cxn ang="0">
                    <a:pos x="T0" y="T1"/>
                  </a:cxn>
                  <a:cxn ang="0">
                    <a:pos x="T2" y="T3"/>
                  </a:cxn>
                  <a:cxn ang="0">
                    <a:pos x="T4" y="T5"/>
                  </a:cxn>
                  <a:cxn ang="0">
                    <a:pos x="T6" y="T7"/>
                  </a:cxn>
                </a:cxnLst>
                <a:rect l="0" t="0" r="r" b="b"/>
                <a:pathLst>
                  <a:path w="3" h="2">
                    <a:moveTo>
                      <a:pt x="3" y="1"/>
                    </a:moveTo>
                    <a:cubicBezTo>
                      <a:pt x="3" y="0"/>
                      <a:pt x="2" y="0"/>
                      <a:pt x="0" y="0"/>
                    </a:cubicBezTo>
                    <a:cubicBezTo>
                      <a:pt x="0" y="0"/>
                      <a:pt x="1" y="0"/>
                      <a:pt x="1" y="0"/>
                    </a:cubicBezTo>
                    <a:cubicBezTo>
                      <a:pt x="0"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3" name="Freeform 476">
                <a:extLst>
                  <a:ext uri="{FF2B5EF4-FFF2-40B4-BE49-F238E27FC236}">
                    <a16:creationId xmlns:a16="http://schemas.microsoft.com/office/drawing/2014/main" id="{63F0E476-FED7-4B9D-B87A-BF8EA6E37187}"/>
                  </a:ext>
                </a:extLst>
              </p:cNvPr>
              <p:cNvSpPr>
                <a:spLocks/>
              </p:cNvSpPr>
              <p:nvPr userDrawn="1"/>
            </p:nvSpPr>
            <p:spPr bwMode="auto">
              <a:xfrm>
                <a:off x="3704" y="1452"/>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4" name="Freeform 477">
                <a:extLst>
                  <a:ext uri="{FF2B5EF4-FFF2-40B4-BE49-F238E27FC236}">
                    <a16:creationId xmlns:a16="http://schemas.microsoft.com/office/drawing/2014/main" id="{CA28179D-DE8B-4CAC-86FF-2E3DD951EDBA}"/>
                  </a:ext>
                </a:extLst>
              </p:cNvPr>
              <p:cNvSpPr>
                <a:spLocks/>
              </p:cNvSpPr>
              <p:nvPr userDrawn="1"/>
            </p:nvSpPr>
            <p:spPr bwMode="auto">
              <a:xfrm>
                <a:off x="3789" y="1467"/>
                <a:ext cx="25" cy="15"/>
              </a:xfrm>
              <a:custGeom>
                <a:avLst/>
                <a:gdLst>
                  <a:gd name="T0" fmla="*/ 1 w 5"/>
                  <a:gd name="T1" fmla="*/ 1 h 3"/>
                  <a:gd name="T2" fmla="*/ 0 w 5"/>
                  <a:gd name="T3" fmla="*/ 2 h 3"/>
                  <a:gd name="T4" fmla="*/ 1 w 5"/>
                  <a:gd name="T5" fmla="*/ 1 h 3"/>
                </a:gdLst>
                <a:ahLst/>
                <a:cxnLst>
                  <a:cxn ang="0">
                    <a:pos x="T0" y="T1"/>
                  </a:cxn>
                  <a:cxn ang="0">
                    <a:pos x="T2" y="T3"/>
                  </a:cxn>
                  <a:cxn ang="0">
                    <a:pos x="T4" y="T5"/>
                  </a:cxn>
                </a:cxnLst>
                <a:rect l="0" t="0" r="r" b="b"/>
                <a:pathLst>
                  <a:path w="5" h="3">
                    <a:moveTo>
                      <a:pt x="1" y="1"/>
                    </a:moveTo>
                    <a:cubicBezTo>
                      <a:pt x="1" y="1"/>
                      <a:pt x="1" y="2"/>
                      <a:pt x="0" y="2"/>
                    </a:cubicBezTo>
                    <a:cubicBezTo>
                      <a:pt x="0" y="3"/>
                      <a:pt x="5"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5" name="Freeform 478">
                <a:extLst>
                  <a:ext uri="{FF2B5EF4-FFF2-40B4-BE49-F238E27FC236}">
                    <a16:creationId xmlns:a16="http://schemas.microsoft.com/office/drawing/2014/main" id="{38CEE75D-6F74-4DEE-965F-EACCD69F2EF5}"/>
                  </a:ext>
                </a:extLst>
              </p:cNvPr>
              <p:cNvSpPr>
                <a:spLocks/>
              </p:cNvSpPr>
              <p:nvPr userDrawn="1"/>
            </p:nvSpPr>
            <p:spPr bwMode="auto">
              <a:xfrm>
                <a:off x="3719"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6" name="Freeform 479">
                <a:extLst>
                  <a:ext uri="{FF2B5EF4-FFF2-40B4-BE49-F238E27FC236}">
                    <a16:creationId xmlns:a16="http://schemas.microsoft.com/office/drawing/2014/main" id="{18E0F218-A3C7-4C60-8982-8CFC7C4E7C67}"/>
                  </a:ext>
                </a:extLst>
              </p:cNvPr>
              <p:cNvSpPr>
                <a:spLocks/>
              </p:cNvSpPr>
              <p:nvPr userDrawn="1"/>
            </p:nvSpPr>
            <p:spPr bwMode="auto">
              <a:xfrm>
                <a:off x="3759" y="1452"/>
                <a:ext cx="15" cy="0"/>
              </a:xfrm>
              <a:custGeom>
                <a:avLst/>
                <a:gdLst>
                  <a:gd name="T0" fmla="*/ 3 w 3"/>
                  <a:gd name="T1" fmla="*/ 1 w 3"/>
                  <a:gd name="T2" fmla="*/ 0 w 3"/>
                  <a:gd name="T3" fmla="*/ 3 w 3"/>
                </a:gdLst>
                <a:ahLst/>
                <a:cxnLst>
                  <a:cxn ang="0">
                    <a:pos x="T0" y="0"/>
                  </a:cxn>
                  <a:cxn ang="0">
                    <a:pos x="T1" y="0"/>
                  </a:cxn>
                  <a:cxn ang="0">
                    <a:pos x="T2" y="0"/>
                  </a:cxn>
                  <a:cxn ang="0">
                    <a:pos x="T3" y="0"/>
                  </a:cxn>
                </a:cxnLst>
                <a:rect l="0" t="0" r="r" b="b"/>
                <a:pathLst>
                  <a:path w="3">
                    <a:moveTo>
                      <a:pt x="3" y="0"/>
                    </a:moveTo>
                    <a:cubicBezTo>
                      <a:pt x="1" y="0"/>
                      <a:pt x="1" y="0"/>
                      <a:pt x="1" y="0"/>
                    </a:cubicBezTo>
                    <a:cubicBezTo>
                      <a:pt x="1" y="0"/>
                      <a:pt x="0" y="0"/>
                      <a:pt x="0" y="0"/>
                    </a:cubicBezTo>
                    <a:cubicBezTo>
                      <a:pt x="1" y="0"/>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7" name="Freeform 480">
                <a:extLst>
                  <a:ext uri="{FF2B5EF4-FFF2-40B4-BE49-F238E27FC236}">
                    <a16:creationId xmlns:a16="http://schemas.microsoft.com/office/drawing/2014/main" id="{B8142551-1329-4887-9F5D-526F801CE42D}"/>
                  </a:ext>
                </a:extLst>
              </p:cNvPr>
              <p:cNvSpPr>
                <a:spLocks/>
              </p:cNvSpPr>
              <p:nvPr userDrawn="1"/>
            </p:nvSpPr>
            <p:spPr bwMode="auto">
              <a:xfrm>
                <a:off x="3749" y="1452"/>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8" name="Freeform 481">
                <a:extLst>
                  <a:ext uri="{FF2B5EF4-FFF2-40B4-BE49-F238E27FC236}">
                    <a16:creationId xmlns:a16="http://schemas.microsoft.com/office/drawing/2014/main" id="{50119532-4EFF-46FB-A0F7-21B7890964F7}"/>
                  </a:ext>
                </a:extLst>
              </p:cNvPr>
              <p:cNvSpPr>
                <a:spLocks/>
              </p:cNvSpPr>
              <p:nvPr userDrawn="1"/>
            </p:nvSpPr>
            <p:spPr bwMode="auto">
              <a:xfrm>
                <a:off x="3734"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9" name="Freeform 482">
                <a:extLst>
                  <a:ext uri="{FF2B5EF4-FFF2-40B4-BE49-F238E27FC236}">
                    <a16:creationId xmlns:a16="http://schemas.microsoft.com/office/drawing/2014/main" id="{614220A2-E888-40FE-A939-2D44C28F7AFD}"/>
                  </a:ext>
                </a:extLst>
              </p:cNvPr>
              <p:cNvSpPr>
                <a:spLocks/>
              </p:cNvSpPr>
              <p:nvPr userDrawn="1"/>
            </p:nvSpPr>
            <p:spPr bwMode="auto">
              <a:xfrm>
                <a:off x="3883" y="1432"/>
                <a:ext cx="15" cy="5"/>
              </a:xfrm>
              <a:custGeom>
                <a:avLst/>
                <a:gdLst>
                  <a:gd name="T0" fmla="*/ 1 w 3"/>
                  <a:gd name="T1" fmla="*/ 1 h 1"/>
                  <a:gd name="T2" fmla="*/ 3 w 3"/>
                  <a:gd name="T3" fmla="*/ 0 h 1"/>
                  <a:gd name="T4" fmla="*/ 2 w 3"/>
                  <a:gd name="T5" fmla="*/ 0 h 1"/>
                  <a:gd name="T6" fmla="*/ 1 w 3"/>
                  <a:gd name="T7" fmla="*/ 1 h 1"/>
                </a:gdLst>
                <a:ahLst/>
                <a:cxnLst>
                  <a:cxn ang="0">
                    <a:pos x="T0" y="T1"/>
                  </a:cxn>
                  <a:cxn ang="0">
                    <a:pos x="T2" y="T3"/>
                  </a:cxn>
                  <a:cxn ang="0">
                    <a:pos x="T4" y="T5"/>
                  </a:cxn>
                  <a:cxn ang="0">
                    <a:pos x="T6" y="T7"/>
                  </a:cxn>
                </a:cxnLst>
                <a:rect l="0" t="0" r="r" b="b"/>
                <a:pathLst>
                  <a:path w="3" h="1">
                    <a:moveTo>
                      <a:pt x="1" y="1"/>
                    </a:moveTo>
                    <a:cubicBezTo>
                      <a:pt x="3" y="0"/>
                      <a:pt x="3" y="0"/>
                      <a:pt x="3" y="0"/>
                    </a:cubicBezTo>
                    <a:cubicBezTo>
                      <a:pt x="3" y="0"/>
                      <a:pt x="2"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0" name="Freeform 483">
                <a:extLst>
                  <a:ext uri="{FF2B5EF4-FFF2-40B4-BE49-F238E27FC236}">
                    <a16:creationId xmlns:a16="http://schemas.microsoft.com/office/drawing/2014/main" id="{5FDF2622-AD31-430F-9B7A-2E05D897236D}"/>
                  </a:ext>
                </a:extLst>
              </p:cNvPr>
              <p:cNvSpPr>
                <a:spLocks/>
              </p:cNvSpPr>
              <p:nvPr userDrawn="1"/>
            </p:nvSpPr>
            <p:spPr bwMode="auto">
              <a:xfrm>
                <a:off x="3848" y="1432"/>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1" name="Freeform 484">
                <a:extLst>
                  <a:ext uri="{FF2B5EF4-FFF2-40B4-BE49-F238E27FC236}">
                    <a16:creationId xmlns:a16="http://schemas.microsoft.com/office/drawing/2014/main" id="{07F4EA78-DF89-4A98-9726-34A823B1E603}"/>
                  </a:ext>
                </a:extLst>
              </p:cNvPr>
              <p:cNvSpPr>
                <a:spLocks/>
              </p:cNvSpPr>
              <p:nvPr userDrawn="1"/>
            </p:nvSpPr>
            <p:spPr bwMode="auto">
              <a:xfrm>
                <a:off x="3873" y="1417"/>
                <a:ext cx="20" cy="10"/>
              </a:xfrm>
              <a:custGeom>
                <a:avLst/>
                <a:gdLst>
                  <a:gd name="T0" fmla="*/ 2 w 4"/>
                  <a:gd name="T1" fmla="*/ 1 h 2"/>
                  <a:gd name="T2" fmla="*/ 2 w 4"/>
                  <a:gd name="T3" fmla="*/ 0 h 2"/>
                  <a:gd name="T4" fmla="*/ 2 w 4"/>
                  <a:gd name="T5" fmla="*/ 1 h 2"/>
                </a:gdLst>
                <a:ahLst/>
                <a:cxnLst>
                  <a:cxn ang="0">
                    <a:pos x="T0" y="T1"/>
                  </a:cxn>
                  <a:cxn ang="0">
                    <a:pos x="T2" y="T3"/>
                  </a:cxn>
                  <a:cxn ang="0">
                    <a:pos x="T4" y="T5"/>
                  </a:cxn>
                </a:cxnLst>
                <a:rect l="0" t="0" r="r" b="b"/>
                <a:pathLst>
                  <a:path w="4" h="2">
                    <a:moveTo>
                      <a:pt x="2" y="1"/>
                    </a:moveTo>
                    <a:cubicBezTo>
                      <a:pt x="2" y="1"/>
                      <a:pt x="4" y="0"/>
                      <a:pt x="2" y="0"/>
                    </a:cubicBezTo>
                    <a:cubicBezTo>
                      <a:pt x="2" y="1"/>
                      <a:pt x="0"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2" name="Freeform 485">
                <a:extLst>
                  <a:ext uri="{FF2B5EF4-FFF2-40B4-BE49-F238E27FC236}">
                    <a16:creationId xmlns:a16="http://schemas.microsoft.com/office/drawing/2014/main" id="{FC43ABE5-223B-4A5C-9952-A9DCF95A1677}"/>
                  </a:ext>
                </a:extLst>
              </p:cNvPr>
              <p:cNvSpPr>
                <a:spLocks/>
              </p:cNvSpPr>
              <p:nvPr userDrawn="1"/>
            </p:nvSpPr>
            <p:spPr bwMode="auto">
              <a:xfrm>
                <a:off x="4042" y="1397"/>
                <a:ext cx="10" cy="10"/>
              </a:xfrm>
              <a:custGeom>
                <a:avLst/>
                <a:gdLst>
                  <a:gd name="T0" fmla="*/ 10 w 10"/>
                  <a:gd name="T1" fmla="*/ 5 h 10"/>
                  <a:gd name="T2" fmla="*/ 5 w 10"/>
                  <a:gd name="T3" fmla="*/ 0 h 10"/>
                  <a:gd name="T4" fmla="*/ 0 w 10"/>
                  <a:gd name="T5" fmla="*/ 10 h 10"/>
                  <a:gd name="T6" fmla="*/ 10 w 10"/>
                  <a:gd name="T7" fmla="*/ 5 h 10"/>
                </a:gdLst>
                <a:ahLst/>
                <a:cxnLst>
                  <a:cxn ang="0">
                    <a:pos x="T0" y="T1"/>
                  </a:cxn>
                  <a:cxn ang="0">
                    <a:pos x="T2" y="T3"/>
                  </a:cxn>
                  <a:cxn ang="0">
                    <a:pos x="T4" y="T5"/>
                  </a:cxn>
                  <a:cxn ang="0">
                    <a:pos x="T6" y="T7"/>
                  </a:cxn>
                </a:cxnLst>
                <a:rect l="0" t="0" r="r" b="b"/>
                <a:pathLst>
                  <a:path w="10" h="10">
                    <a:moveTo>
                      <a:pt x="10" y="5"/>
                    </a:moveTo>
                    <a:lnTo>
                      <a:pt x="5" y="0"/>
                    </a:lnTo>
                    <a:lnTo>
                      <a:pt x="0" y="10"/>
                    </a:lnTo>
                    <a:lnTo>
                      <a:pt x="1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3" name="Freeform 486">
                <a:extLst>
                  <a:ext uri="{FF2B5EF4-FFF2-40B4-BE49-F238E27FC236}">
                    <a16:creationId xmlns:a16="http://schemas.microsoft.com/office/drawing/2014/main" id="{AB3EA3EF-65E6-4189-B981-7E67F5F2809C}"/>
                  </a:ext>
                </a:extLst>
              </p:cNvPr>
              <p:cNvSpPr>
                <a:spLocks/>
              </p:cNvSpPr>
              <p:nvPr userDrawn="1"/>
            </p:nvSpPr>
            <p:spPr bwMode="auto">
              <a:xfrm>
                <a:off x="4182" y="1417"/>
                <a:ext cx="20" cy="10"/>
              </a:xfrm>
              <a:custGeom>
                <a:avLst/>
                <a:gdLst>
                  <a:gd name="T0" fmla="*/ 3 w 4"/>
                  <a:gd name="T1" fmla="*/ 0 h 2"/>
                  <a:gd name="T2" fmla="*/ 0 w 4"/>
                  <a:gd name="T3" fmla="*/ 1 h 2"/>
                  <a:gd name="T4" fmla="*/ 1 w 4"/>
                  <a:gd name="T5" fmla="*/ 2 h 2"/>
                  <a:gd name="T6" fmla="*/ 1 w 4"/>
                  <a:gd name="T7" fmla="*/ 2 h 2"/>
                  <a:gd name="T8" fmla="*/ 3 w 4"/>
                  <a:gd name="T9" fmla="*/ 0 h 2"/>
                </a:gdLst>
                <a:ahLst/>
                <a:cxnLst>
                  <a:cxn ang="0">
                    <a:pos x="T0" y="T1"/>
                  </a:cxn>
                  <a:cxn ang="0">
                    <a:pos x="T2" y="T3"/>
                  </a:cxn>
                  <a:cxn ang="0">
                    <a:pos x="T4" y="T5"/>
                  </a:cxn>
                  <a:cxn ang="0">
                    <a:pos x="T6" y="T7"/>
                  </a:cxn>
                  <a:cxn ang="0">
                    <a:pos x="T8" y="T9"/>
                  </a:cxn>
                </a:cxnLst>
                <a:rect l="0" t="0" r="r" b="b"/>
                <a:pathLst>
                  <a:path w="4" h="2">
                    <a:moveTo>
                      <a:pt x="3" y="0"/>
                    </a:moveTo>
                    <a:cubicBezTo>
                      <a:pt x="1" y="0"/>
                      <a:pt x="2" y="2"/>
                      <a:pt x="0" y="1"/>
                    </a:cubicBezTo>
                    <a:cubicBezTo>
                      <a:pt x="0" y="1"/>
                      <a:pt x="0" y="1"/>
                      <a:pt x="1" y="2"/>
                    </a:cubicBezTo>
                    <a:cubicBezTo>
                      <a:pt x="1" y="2"/>
                      <a:pt x="2" y="2"/>
                      <a:pt x="1" y="2"/>
                    </a:cubicBezTo>
                    <a:cubicBezTo>
                      <a:pt x="3" y="2"/>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4" name="Freeform 487">
                <a:extLst>
                  <a:ext uri="{FF2B5EF4-FFF2-40B4-BE49-F238E27FC236}">
                    <a16:creationId xmlns:a16="http://schemas.microsoft.com/office/drawing/2014/main" id="{D39FEFC9-C2F3-432C-9831-B313A3049560}"/>
                  </a:ext>
                </a:extLst>
              </p:cNvPr>
              <p:cNvSpPr>
                <a:spLocks/>
              </p:cNvSpPr>
              <p:nvPr userDrawn="1"/>
            </p:nvSpPr>
            <p:spPr bwMode="auto">
              <a:xfrm>
                <a:off x="4187" y="14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5" name="Freeform 488">
                <a:extLst>
                  <a:ext uri="{FF2B5EF4-FFF2-40B4-BE49-F238E27FC236}">
                    <a16:creationId xmlns:a16="http://schemas.microsoft.com/office/drawing/2014/main" id="{8E80C80B-DADA-4E68-AAEB-0F64A04281EE}"/>
                  </a:ext>
                </a:extLst>
              </p:cNvPr>
              <p:cNvSpPr>
                <a:spLocks/>
              </p:cNvSpPr>
              <p:nvPr userDrawn="1"/>
            </p:nvSpPr>
            <p:spPr bwMode="auto">
              <a:xfrm>
                <a:off x="3560" y="1112"/>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6" name="Freeform 489">
                <a:extLst>
                  <a:ext uri="{FF2B5EF4-FFF2-40B4-BE49-F238E27FC236}">
                    <a16:creationId xmlns:a16="http://schemas.microsoft.com/office/drawing/2014/main" id="{610693AC-8E3E-43B9-81FE-688297AD0053}"/>
                  </a:ext>
                </a:extLst>
              </p:cNvPr>
              <p:cNvSpPr>
                <a:spLocks/>
              </p:cNvSpPr>
              <p:nvPr userDrawn="1"/>
            </p:nvSpPr>
            <p:spPr bwMode="auto">
              <a:xfrm>
                <a:off x="3555" y="1127"/>
                <a:ext cx="5" cy="10"/>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2"/>
                      <a:pt x="0" y="2"/>
                      <a:pt x="0" y="2"/>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7" name="Freeform 490">
                <a:extLst>
                  <a:ext uri="{FF2B5EF4-FFF2-40B4-BE49-F238E27FC236}">
                    <a16:creationId xmlns:a16="http://schemas.microsoft.com/office/drawing/2014/main" id="{6DFFE4FF-A8DA-4779-878D-00B46BA93FAF}"/>
                  </a:ext>
                </a:extLst>
              </p:cNvPr>
              <p:cNvSpPr>
                <a:spLocks/>
              </p:cNvSpPr>
              <p:nvPr userDrawn="1"/>
            </p:nvSpPr>
            <p:spPr bwMode="auto">
              <a:xfrm>
                <a:off x="4391" y="1142"/>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8" name="Freeform 491">
                <a:extLst>
                  <a:ext uri="{FF2B5EF4-FFF2-40B4-BE49-F238E27FC236}">
                    <a16:creationId xmlns:a16="http://schemas.microsoft.com/office/drawing/2014/main" id="{D240DA55-1820-467E-88B7-570C4D06DD70}"/>
                  </a:ext>
                </a:extLst>
              </p:cNvPr>
              <p:cNvSpPr>
                <a:spLocks/>
              </p:cNvSpPr>
              <p:nvPr userDrawn="1"/>
            </p:nvSpPr>
            <p:spPr bwMode="auto">
              <a:xfrm>
                <a:off x="4291" y="1077"/>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9" name="Freeform 492">
                <a:extLst>
                  <a:ext uri="{FF2B5EF4-FFF2-40B4-BE49-F238E27FC236}">
                    <a16:creationId xmlns:a16="http://schemas.microsoft.com/office/drawing/2014/main" id="{322FDE6D-5454-43D7-9484-7D4D88979CB8}"/>
                  </a:ext>
                </a:extLst>
              </p:cNvPr>
              <p:cNvSpPr>
                <a:spLocks/>
              </p:cNvSpPr>
              <p:nvPr userDrawn="1"/>
            </p:nvSpPr>
            <p:spPr bwMode="auto">
              <a:xfrm>
                <a:off x="4217" y="997"/>
                <a:ext cx="5" cy="1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1" y="3"/>
                      <a:pt x="1" y="3"/>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0" name="Freeform 493">
                <a:extLst>
                  <a:ext uri="{FF2B5EF4-FFF2-40B4-BE49-F238E27FC236}">
                    <a16:creationId xmlns:a16="http://schemas.microsoft.com/office/drawing/2014/main" id="{56B85A71-FF4D-4DBF-A1E4-D38347A582B6}"/>
                  </a:ext>
                </a:extLst>
              </p:cNvPr>
              <p:cNvSpPr>
                <a:spLocks/>
              </p:cNvSpPr>
              <p:nvPr userDrawn="1"/>
            </p:nvSpPr>
            <p:spPr bwMode="auto">
              <a:xfrm>
                <a:off x="4421" y="71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1" name="Freeform 494">
                <a:extLst>
                  <a:ext uri="{FF2B5EF4-FFF2-40B4-BE49-F238E27FC236}">
                    <a16:creationId xmlns:a16="http://schemas.microsoft.com/office/drawing/2014/main" id="{239AB55B-4521-4863-AE62-8C71C7CF7A96}"/>
                  </a:ext>
                </a:extLst>
              </p:cNvPr>
              <p:cNvSpPr>
                <a:spLocks/>
              </p:cNvSpPr>
              <p:nvPr userDrawn="1"/>
            </p:nvSpPr>
            <p:spPr bwMode="auto">
              <a:xfrm>
                <a:off x="4426" y="68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2" name="Freeform 495">
                <a:extLst>
                  <a:ext uri="{FF2B5EF4-FFF2-40B4-BE49-F238E27FC236}">
                    <a16:creationId xmlns:a16="http://schemas.microsoft.com/office/drawing/2014/main" id="{82A2430C-7418-4257-A28D-1B03BC7B00EA}"/>
                  </a:ext>
                </a:extLst>
              </p:cNvPr>
              <p:cNvSpPr>
                <a:spLocks/>
              </p:cNvSpPr>
              <p:nvPr userDrawn="1"/>
            </p:nvSpPr>
            <p:spPr bwMode="auto">
              <a:xfrm>
                <a:off x="4426" y="668"/>
                <a:ext cx="15" cy="15"/>
              </a:xfrm>
              <a:custGeom>
                <a:avLst/>
                <a:gdLst>
                  <a:gd name="T0" fmla="*/ 3 w 3"/>
                  <a:gd name="T1" fmla="*/ 1 h 3"/>
                  <a:gd name="T2" fmla="*/ 1 w 3"/>
                  <a:gd name="T3" fmla="*/ 3 h 3"/>
                  <a:gd name="T4" fmla="*/ 0 w 3"/>
                  <a:gd name="T5" fmla="*/ 2 h 3"/>
                  <a:gd name="T6" fmla="*/ 1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0"/>
                      <a:pt x="2" y="2"/>
                      <a:pt x="1" y="3"/>
                    </a:cubicBezTo>
                    <a:cubicBezTo>
                      <a:pt x="0" y="2"/>
                      <a:pt x="0" y="2"/>
                      <a:pt x="0" y="2"/>
                    </a:cubicBezTo>
                    <a:cubicBezTo>
                      <a:pt x="1" y="3"/>
                      <a:pt x="1" y="3"/>
                      <a:pt x="1"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3" name="Freeform 496">
                <a:extLst>
                  <a:ext uri="{FF2B5EF4-FFF2-40B4-BE49-F238E27FC236}">
                    <a16:creationId xmlns:a16="http://schemas.microsoft.com/office/drawing/2014/main" id="{8F80CF11-872F-47E9-85BC-DB7907C8D9C0}"/>
                  </a:ext>
                </a:extLst>
              </p:cNvPr>
              <p:cNvSpPr>
                <a:spLocks/>
              </p:cNvSpPr>
              <p:nvPr userDrawn="1"/>
            </p:nvSpPr>
            <p:spPr bwMode="auto">
              <a:xfrm>
                <a:off x="4455" y="668"/>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4" name="Freeform 497">
                <a:extLst>
                  <a:ext uri="{FF2B5EF4-FFF2-40B4-BE49-F238E27FC236}">
                    <a16:creationId xmlns:a16="http://schemas.microsoft.com/office/drawing/2014/main" id="{14896EEC-B8CD-4473-A118-E8B90A8B8A37}"/>
                  </a:ext>
                </a:extLst>
              </p:cNvPr>
              <p:cNvSpPr>
                <a:spLocks/>
              </p:cNvSpPr>
              <p:nvPr userDrawn="1"/>
            </p:nvSpPr>
            <p:spPr bwMode="auto">
              <a:xfrm>
                <a:off x="4455" y="673"/>
                <a:ext cx="5" cy="0"/>
              </a:xfrm>
              <a:custGeom>
                <a:avLst/>
                <a:gdLst>
                  <a:gd name="T0" fmla="*/ 0 w 1"/>
                  <a:gd name="T1" fmla="*/ 0 w 1"/>
                </a:gdLst>
                <a:ahLst/>
                <a:cxnLst>
                  <a:cxn ang="0">
                    <a:pos x="T0" y="0"/>
                  </a:cxn>
                  <a:cxn ang="0">
                    <a:pos x="T1" y="0"/>
                  </a:cxn>
                </a:cxnLst>
                <a:rect l="0" t="0" r="r" b="b"/>
                <a:pathLst>
                  <a:path w="1">
                    <a:moveTo>
                      <a:pt x="0" y="0"/>
                    </a:move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5" name="Freeform 498">
                <a:extLst>
                  <a:ext uri="{FF2B5EF4-FFF2-40B4-BE49-F238E27FC236}">
                    <a16:creationId xmlns:a16="http://schemas.microsoft.com/office/drawing/2014/main" id="{060017B9-37A0-4960-B628-74B371FA2E6C}"/>
                  </a:ext>
                </a:extLst>
              </p:cNvPr>
              <p:cNvSpPr>
                <a:spLocks/>
              </p:cNvSpPr>
              <p:nvPr userDrawn="1"/>
            </p:nvSpPr>
            <p:spPr bwMode="auto">
              <a:xfrm>
                <a:off x="4460" y="6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6" name="Freeform 499">
                <a:extLst>
                  <a:ext uri="{FF2B5EF4-FFF2-40B4-BE49-F238E27FC236}">
                    <a16:creationId xmlns:a16="http://schemas.microsoft.com/office/drawing/2014/main" id="{B5F4F9E9-D692-4382-AB04-A500904C7487}"/>
                  </a:ext>
                </a:extLst>
              </p:cNvPr>
              <p:cNvSpPr>
                <a:spLocks/>
              </p:cNvSpPr>
              <p:nvPr userDrawn="1"/>
            </p:nvSpPr>
            <p:spPr bwMode="auto">
              <a:xfrm>
                <a:off x="4460"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7" name="Freeform 500">
                <a:extLst>
                  <a:ext uri="{FF2B5EF4-FFF2-40B4-BE49-F238E27FC236}">
                    <a16:creationId xmlns:a16="http://schemas.microsoft.com/office/drawing/2014/main" id="{49D6B9D3-CB37-498B-903D-B84654B3242C}"/>
                  </a:ext>
                </a:extLst>
              </p:cNvPr>
              <p:cNvSpPr>
                <a:spLocks/>
              </p:cNvSpPr>
              <p:nvPr userDrawn="1"/>
            </p:nvSpPr>
            <p:spPr bwMode="auto">
              <a:xfrm>
                <a:off x="4455" y="65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8" name="Freeform 501">
                <a:extLst>
                  <a:ext uri="{FF2B5EF4-FFF2-40B4-BE49-F238E27FC236}">
                    <a16:creationId xmlns:a16="http://schemas.microsoft.com/office/drawing/2014/main" id="{C8007BDC-4A82-40A4-8EB5-B558593FEDFD}"/>
                  </a:ext>
                </a:extLst>
              </p:cNvPr>
              <p:cNvSpPr>
                <a:spLocks/>
              </p:cNvSpPr>
              <p:nvPr userDrawn="1"/>
            </p:nvSpPr>
            <p:spPr bwMode="auto">
              <a:xfrm>
                <a:off x="4451" y="663"/>
                <a:ext cx="4"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9" name="Freeform 502">
                <a:extLst>
                  <a:ext uri="{FF2B5EF4-FFF2-40B4-BE49-F238E27FC236}">
                    <a16:creationId xmlns:a16="http://schemas.microsoft.com/office/drawing/2014/main" id="{862C83E0-4810-4013-952A-AE155940FB3F}"/>
                  </a:ext>
                </a:extLst>
              </p:cNvPr>
              <p:cNvSpPr>
                <a:spLocks/>
              </p:cNvSpPr>
              <p:nvPr userDrawn="1"/>
            </p:nvSpPr>
            <p:spPr bwMode="auto">
              <a:xfrm>
                <a:off x="4431" y="668"/>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0" name="Freeform 503">
                <a:extLst>
                  <a:ext uri="{FF2B5EF4-FFF2-40B4-BE49-F238E27FC236}">
                    <a16:creationId xmlns:a16="http://schemas.microsoft.com/office/drawing/2014/main" id="{98C2766F-D432-43B8-B418-B2B8E4185311}"/>
                  </a:ext>
                </a:extLst>
              </p:cNvPr>
              <p:cNvSpPr>
                <a:spLocks/>
              </p:cNvSpPr>
              <p:nvPr userDrawn="1"/>
            </p:nvSpPr>
            <p:spPr bwMode="auto">
              <a:xfrm>
                <a:off x="4470" y="65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1" name="Freeform 504">
                <a:extLst>
                  <a:ext uri="{FF2B5EF4-FFF2-40B4-BE49-F238E27FC236}">
                    <a16:creationId xmlns:a16="http://schemas.microsoft.com/office/drawing/2014/main" id="{AFA1143E-33C9-4E8B-9FBA-5D2DE4F39245}"/>
                  </a:ext>
                </a:extLst>
              </p:cNvPr>
              <p:cNvSpPr>
                <a:spLocks/>
              </p:cNvSpPr>
              <p:nvPr userDrawn="1"/>
            </p:nvSpPr>
            <p:spPr bwMode="auto">
              <a:xfrm>
                <a:off x="4470" y="64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2" name="Oval 505">
                <a:extLst>
                  <a:ext uri="{FF2B5EF4-FFF2-40B4-BE49-F238E27FC236}">
                    <a16:creationId xmlns:a16="http://schemas.microsoft.com/office/drawing/2014/main" id="{7E14EFE3-C7A0-4C9B-8074-9FED747710E1}"/>
                  </a:ext>
                </a:extLst>
              </p:cNvPr>
              <p:cNvSpPr>
                <a:spLocks noChangeArrowheads="1"/>
              </p:cNvSpPr>
              <p:nvPr userDrawn="1"/>
            </p:nvSpPr>
            <p:spPr bwMode="auto">
              <a:xfrm>
                <a:off x="4455" y="653"/>
                <a:ext cx="1" cy="1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3" name="Freeform 506">
                <a:extLst>
                  <a:ext uri="{FF2B5EF4-FFF2-40B4-BE49-F238E27FC236}">
                    <a16:creationId xmlns:a16="http://schemas.microsoft.com/office/drawing/2014/main" id="{A1993B9D-707C-4A68-8C28-50C21330EDB8}"/>
                  </a:ext>
                </a:extLst>
              </p:cNvPr>
              <p:cNvSpPr>
                <a:spLocks/>
              </p:cNvSpPr>
              <p:nvPr userDrawn="1"/>
            </p:nvSpPr>
            <p:spPr bwMode="auto">
              <a:xfrm>
                <a:off x="4485" y="643"/>
                <a:ext cx="0" cy="10"/>
              </a:xfrm>
              <a:custGeom>
                <a:avLst/>
                <a:gdLst>
                  <a:gd name="T0" fmla="*/ 5 h 10"/>
                  <a:gd name="T1" fmla="*/ 10 h 10"/>
                  <a:gd name="T2" fmla="*/ 0 h 10"/>
                  <a:gd name="T3" fmla="*/ 5 h 10"/>
                </a:gdLst>
                <a:ahLst/>
                <a:cxnLst>
                  <a:cxn ang="0">
                    <a:pos x="0" y="T0"/>
                  </a:cxn>
                  <a:cxn ang="0">
                    <a:pos x="0" y="T1"/>
                  </a:cxn>
                  <a:cxn ang="0">
                    <a:pos x="0" y="T2"/>
                  </a:cxn>
                  <a:cxn ang="0">
                    <a:pos x="0" y="T3"/>
                  </a:cxn>
                </a:cxnLst>
                <a:rect l="0" t="0" r="r" b="b"/>
                <a:pathLst>
                  <a:path h="10">
                    <a:moveTo>
                      <a:pt x="0" y="5"/>
                    </a:moveTo>
                    <a:lnTo>
                      <a:pt x="0"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4" name="Freeform 507">
                <a:extLst>
                  <a:ext uri="{FF2B5EF4-FFF2-40B4-BE49-F238E27FC236}">
                    <a16:creationId xmlns:a16="http://schemas.microsoft.com/office/drawing/2014/main" id="{97D0DB54-9FD0-4AD2-8978-83A70CDB7DDF}"/>
                  </a:ext>
                </a:extLst>
              </p:cNvPr>
              <p:cNvSpPr>
                <a:spLocks/>
              </p:cNvSpPr>
              <p:nvPr userDrawn="1"/>
            </p:nvSpPr>
            <p:spPr bwMode="auto">
              <a:xfrm>
                <a:off x="4490" y="638"/>
                <a:ext cx="10" cy="10"/>
              </a:xfrm>
              <a:custGeom>
                <a:avLst/>
                <a:gdLst>
                  <a:gd name="T0" fmla="*/ 0 w 2"/>
                  <a:gd name="T1" fmla="*/ 1 h 2"/>
                  <a:gd name="T2" fmla="*/ 1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1" y="2"/>
                    </a:cubicBezTo>
                    <a:cubicBezTo>
                      <a:pt x="2" y="2"/>
                      <a:pt x="2" y="1"/>
                      <a:pt x="2"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5" name="Freeform 508">
                <a:extLst>
                  <a:ext uri="{FF2B5EF4-FFF2-40B4-BE49-F238E27FC236}">
                    <a16:creationId xmlns:a16="http://schemas.microsoft.com/office/drawing/2014/main" id="{18412D9F-B5E6-4015-8E53-704E9C791C67}"/>
                  </a:ext>
                </a:extLst>
              </p:cNvPr>
              <p:cNvSpPr>
                <a:spLocks/>
              </p:cNvSpPr>
              <p:nvPr userDrawn="1"/>
            </p:nvSpPr>
            <p:spPr bwMode="auto">
              <a:xfrm>
                <a:off x="4500"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6" name="Freeform 509">
                <a:extLst>
                  <a:ext uri="{FF2B5EF4-FFF2-40B4-BE49-F238E27FC236}">
                    <a16:creationId xmlns:a16="http://schemas.microsoft.com/office/drawing/2014/main" id="{C0CD45FC-7017-4130-A62A-857168837EDC}"/>
                  </a:ext>
                </a:extLst>
              </p:cNvPr>
              <p:cNvSpPr>
                <a:spLocks/>
              </p:cNvSpPr>
              <p:nvPr userDrawn="1"/>
            </p:nvSpPr>
            <p:spPr bwMode="auto">
              <a:xfrm>
                <a:off x="4475" y="64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7" name="Freeform 510">
                <a:extLst>
                  <a:ext uri="{FF2B5EF4-FFF2-40B4-BE49-F238E27FC236}">
                    <a16:creationId xmlns:a16="http://schemas.microsoft.com/office/drawing/2014/main" id="{0FF7A519-B87D-4CCC-9E7B-8B748882717F}"/>
                  </a:ext>
                </a:extLst>
              </p:cNvPr>
              <p:cNvSpPr>
                <a:spLocks/>
              </p:cNvSpPr>
              <p:nvPr userDrawn="1"/>
            </p:nvSpPr>
            <p:spPr bwMode="auto">
              <a:xfrm>
                <a:off x="4480" y="6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8" name="Freeform 511">
                <a:extLst>
                  <a:ext uri="{FF2B5EF4-FFF2-40B4-BE49-F238E27FC236}">
                    <a16:creationId xmlns:a16="http://schemas.microsoft.com/office/drawing/2014/main" id="{815939D2-0275-4FE2-927D-99A2FDB43120}"/>
                  </a:ext>
                </a:extLst>
              </p:cNvPr>
              <p:cNvSpPr>
                <a:spLocks/>
              </p:cNvSpPr>
              <p:nvPr userDrawn="1"/>
            </p:nvSpPr>
            <p:spPr bwMode="auto">
              <a:xfrm>
                <a:off x="4475" y="6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9" name="Freeform 512">
                <a:extLst>
                  <a:ext uri="{FF2B5EF4-FFF2-40B4-BE49-F238E27FC236}">
                    <a16:creationId xmlns:a16="http://schemas.microsoft.com/office/drawing/2014/main" id="{7908754C-829F-4084-9DF9-2EFCF821FE40}"/>
                  </a:ext>
                </a:extLst>
              </p:cNvPr>
              <p:cNvSpPr>
                <a:spLocks/>
              </p:cNvSpPr>
              <p:nvPr userDrawn="1"/>
            </p:nvSpPr>
            <p:spPr bwMode="auto">
              <a:xfrm>
                <a:off x="4460" y="64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0" name="Freeform 513">
                <a:extLst>
                  <a:ext uri="{FF2B5EF4-FFF2-40B4-BE49-F238E27FC236}">
                    <a16:creationId xmlns:a16="http://schemas.microsoft.com/office/drawing/2014/main" id="{3276CF96-D7C2-4C6D-B632-A0EB37A8F7EF}"/>
                  </a:ext>
                </a:extLst>
              </p:cNvPr>
              <p:cNvSpPr>
                <a:spLocks/>
              </p:cNvSpPr>
              <p:nvPr userDrawn="1"/>
            </p:nvSpPr>
            <p:spPr bwMode="auto">
              <a:xfrm>
                <a:off x="4470" y="64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1" name="Rectangle 514">
                <a:extLst>
                  <a:ext uri="{FF2B5EF4-FFF2-40B4-BE49-F238E27FC236}">
                    <a16:creationId xmlns:a16="http://schemas.microsoft.com/office/drawing/2014/main" id="{2996B317-9A3A-456B-850B-346047CC2E22}"/>
                  </a:ext>
                </a:extLst>
              </p:cNvPr>
              <p:cNvSpPr>
                <a:spLocks noChangeArrowheads="1"/>
              </p:cNvSpPr>
              <p:nvPr userDrawn="1"/>
            </p:nvSpPr>
            <p:spPr bwMode="auto">
              <a:xfrm>
                <a:off x="4475" y="63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2" name="Freeform 515">
                <a:extLst>
                  <a:ext uri="{FF2B5EF4-FFF2-40B4-BE49-F238E27FC236}">
                    <a16:creationId xmlns:a16="http://schemas.microsoft.com/office/drawing/2014/main" id="{A17C71AA-8F9E-4C75-83B3-1A85919A797A}"/>
                  </a:ext>
                </a:extLst>
              </p:cNvPr>
              <p:cNvSpPr>
                <a:spLocks/>
              </p:cNvSpPr>
              <p:nvPr userDrawn="1"/>
            </p:nvSpPr>
            <p:spPr bwMode="auto">
              <a:xfrm>
                <a:off x="4490" y="63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3" name="Freeform 516">
                <a:extLst>
                  <a:ext uri="{FF2B5EF4-FFF2-40B4-BE49-F238E27FC236}">
                    <a16:creationId xmlns:a16="http://schemas.microsoft.com/office/drawing/2014/main" id="{2C074649-11E4-4717-A23A-AC240322F563}"/>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4" name="Rectangle 517">
                <a:extLst>
                  <a:ext uri="{FF2B5EF4-FFF2-40B4-BE49-F238E27FC236}">
                    <a16:creationId xmlns:a16="http://schemas.microsoft.com/office/drawing/2014/main" id="{B984B6D1-2176-4AC3-B6BC-FC4E42C1AB09}"/>
                  </a:ext>
                </a:extLst>
              </p:cNvPr>
              <p:cNvSpPr>
                <a:spLocks noChangeArrowheads="1"/>
              </p:cNvSpPr>
              <p:nvPr userDrawn="1"/>
            </p:nvSpPr>
            <p:spPr bwMode="auto">
              <a:xfrm>
                <a:off x="451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5" name="Freeform 518">
                <a:extLst>
                  <a:ext uri="{FF2B5EF4-FFF2-40B4-BE49-F238E27FC236}">
                    <a16:creationId xmlns:a16="http://schemas.microsoft.com/office/drawing/2014/main" id="{6CD59478-91FC-4DC9-98D9-3822B3A5DF49}"/>
                  </a:ext>
                </a:extLst>
              </p:cNvPr>
              <p:cNvSpPr>
                <a:spLocks/>
              </p:cNvSpPr>
              <p:nvPr userDrawn="1"/>
            </p:nvSpPr>
            <p:spPr bwMode="auto">
              <a:xfrm>
                <a:off x="4485" y="633"/>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6" name="Freeform 519">
                <a:extLst>
                  <a:ext uri="{FF2B5EF4-FFF2-40B4-BE49-F238E27FC236}">
                    <a16:creationId xmlns:a16="http://schemas.microsoft.com/office/drawing/2014/main" id="{A9571A80-440A-49A8-9876-D905C58433E2}"/>
                  </a:ext>
                </a:extLst>
              </p:cNvPr>
              <p:cNvSpPr>
                <a:spLocks/>
              </p:cNvSpPr>
              <p:nvPr userDrawn="1"/>
            </p:nvSpPr>
            <p:spPr bwMode="auto">
              <a:xfrm>
                <a:off x="4500"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7" name="Freeform 520">
                <a:extLst>
                  <a:ext uri="{FF2B5EF4-FFF2-40B4-BE49-F238E27FC236}">
                    <a16:creationId xmlns:a16="http://schemas.microsoft.com/office/drawing/2014/main" id="{F18827F8-08D9-4A1F-9AFE-6712E682CBF7}"/>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8" name="Freeform 521">
                <a:extLst>
                  <a:ext uri="{FF2B5EF4-FFF2-40B4-BE49-F238E27FC236}">
                    <a16:creationId xmlns:a16="http://schemas.microsoft.com/office/drawing/2014/main" id="{46DC193E-2026-4F8A-B8C8-2DADCF532406}"/>
                  </a:ext>
                </a:extLst>
              </p:cNvPr>
              <p:cNvSpPr>
                <a:spLocks/>
              </p:cNvSpPr>
              <p:nvPr userDrawn="1"/>
            </p:nvSpPr>
            <p:spPr bwMode="auto">
              <a:xfrm>
                <a:off x="4485" y="6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9" name="Freeform 522">
                <a:extLst>
                  <a:ext uri="{FF2B5EF4-FFF2-40B4-BE49-F238E27FC236}">
                    <a16:creationId xmlns:a16="http://schemas.microsoft.com/office/drawing/2014/main" id="{5787D7FB-D892-4648-914A-75BCC255DDBA}"/>
                  </a:ext>
                </a:extLst>
              </p:cNvPr>
              <p:cNvSpPr>
                <a:spLocks/>
              </p:cNvSpPr>
              <p:nvPr userDrawn="1"/>
            </p:nvSpPr>
            <p:spPr bwMode="auto">
              <a:xfrm>
                <a:off x="4495" y="593"/>
                <a:ext cx="20" cy="30"/>
              </a:xfrm>
              <a:custGeom>
                <a:avLst/>
                <a:gdLst>
                  <a:gd name="T0" fmla="*/ 2 w 4"/>
                  <a:gd name="T1" fmla="*/ 0 h 6"/>
                  <a:gd name="T2" fmla="*/ 1 w 4"/>
                  <a:gd name="T3" fmla="*/ 2 h 6"/>
                  <a:gd name="T4" fmla="*/ 3 w 4"/>
                  <a:gd name="T5" fmla="*/ 6 h 6"/>
                  <a:gd name="T6" fmla="*/ 3 w 4"/>
                  <a:gd name="T7" fmla="*/ 5 h 6"/>
                  <a:gd name="T8" fmla="*/ 2 w 4"/>
                  <a:gd name="T9" fmla="*/ 3 h 6"/>
                  <a:gd name="T10" fmla="*/ 3 w 4"/>
                  <a:gd name="T11" fmla="*/ 3 h 6"/>
                  <a:gd name="T12" fmla="*/ 3 w 4"/>
                  <a:gd name="T13" fmla="*/ 0 h 6"/>
                  <a:gd name="T14" fmla="*/ 2 w 4"/>
                  <a:gd name="T15" fmla="*/ 1 h 6"/>
                  <a:gd name="T16" fmla="*/ 2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0"/>
                    </a:moveTo>
                    <a:cubicBezTo>
                      <a:pt x="2" y="1"/>
                      <a:pt x="2" y="2"/>
                      <a:pt x="1" y="2"/>
                    </a:cubicBezTo>
                    <a:cubicBezTo>
                      <a:pt x="0" y="3"/>
                      <a:pt x="2" y="5"/>
                      <a:pt x="3" y="6"/>
                    </a:cubicBezTo>
                    <a:cubicBezTo>
                      <a:pt x="3" y="6"/>
                      <a:pt x="3" y="5"/>
                      <a:pt x="3" y="5"/>
                    </a:cubicBezTo>
                    <a:cubicBezTo>
                      <a:pt x="3" y="4"/>
                      <a:pt x="1" y="4"/>
                      <a:pt x="2" y="3"/>
                    </a:cubicBezTo>
                    <a:cubicBezTo>
                      <a:pt x="2" y="3"/>
                      <a:pt x="2" y="3"/>
                      <a:pt x="3" y="3"/>
                    </a:cubicBezTo>
                    <a:cubicBezTo>
                      <a:pt x="2" y="3"/>
                      <a:pt x="4" y="2"/>
                      <a:pt x="3" y="0"/>
                    </a:cubicBezTo>
                    <a:cubicBezTo>
                      <a:pt x="2" y="1"/>
                      <a:pt x="2" y="1"/>
                      <a:pt x="2"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0" name="Freeform 523">
                <a:extLst>
                  <a:ext uri="{FF2B5EF4-FFF2-40B4-BE49-F238E27FC236}">
                    <a16:creationId xmlns:a16="http://schemas.microsoft.com/office/drawing/2014/main" id="{62CAFBF1-C3EA-454B-A6A4-D313EDFF40FD}"/>
                  </a:ext>
                </a:extLst>
              </p:cNvPr>
              <p:cNvSpPr>
                <a:spLocks/>
              </p:cNvSpPr>
              <p:nvPr userDrawn="1"/>
            </p:nvSpPr>
            <p:spPr bwMode="auto">
              <a:xfrm>
                <a:off x="4505" y="623"/>
                <a:ext cx="5" cy="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1" y="1"/>
                    </a:cubicBezTo>
                    <a:cubicBezTo>
                      <a:pt x="1"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1" name="Freeform 524">
                <a:extLst>
                  <a:ext uri="{FF2B5EF4-FFF2-40B4-BE49-F238E27FC236}">
                    <a16:creationId xmlns:a16="http://schemas.microsoft.com/office/drawing/2014/main" id="{B744CCB3-C892-4BB6-9E5E-7F5A2BFAD55D}"/>
                  </a:ext>
                </a:extLst>
              </p:cNvPr>
              <p:cNvSpPr>
                <a:spLocks/>
              </p:cNvSpPr>
              <p:nvPr userDrawn="1"/>
            </p:nvSpPr>
            <p:spPr bwMode="auto">
              <a:xfrm>
                <a:off x="4490" y="618"/>
                <a:ext cx="15" cy="15"/>
              </a:xfrm>
              <a:custGeom>
                <a:avLst/>
                <a:gdLst>
                  <a:gd name="T0" fmla="*/ 1 w 3"/>
                  <a:gd name="T1" fmla="*/ 2 h 3"/>
                  <a:gd name="T2" fmla="*/ 1 w 3"/>
                  <a:gd name="T3" fmla="*/ 0 h 3"/>
                  <a:gd name="T4" fmla="*/ 0 w 3"/>
                  <a:gd name="T5" fmla="*/ 2 h 3"/>
                  <a:gd name="T6" fmla="*/ 1 w 3"/>
                  <a:gd name="T7" fmla="*/ 2 h 3"/>
                  <a:gd name="T8" fmla="*/ 1 w 3"/>
                  <a:gd name="T9" fmla="*/ 3 h 3"/>
                  <a:gd name="T10" fmla="*/ 2 w 3"/>
                  <a:gd name="T11" fmla="*/ 3 h 3"/>
                  <a:gd name="T12" fmla="*/ 2 w 3"/>
                  <a:gd name="T13" fmla="*/ 3 h 3"/>
                  <a:gd name="T14" fmla="*/ 2 w 3"/>
                  <a:gd name="T15" fmla="*/ 3 h 3"/>
                  <a:gd name="T16" fmla="*/ 2 w 3"/>
                  <a:gd name="T17" fmla="*/ 3 h 3"/>
                  <a:gd name="T18" fmla="*/ 2 w 3"/>
                  <a:gd name="T19" fmla="*/ 3 h 3"/>
                  <a:gd name="T20" fmla="*/ 2 w 3"/>
                  <a:gd name="T21" fmla="*/ 2 h 3"/>
                  <a:gd name="T22" fmla="*/ 1 w 3"/>
                  <a:gd name="T23" fmla="*/ 2 h 3"/>
                  <a:gd name="T24" fmla="*/ 2 w 3"/>
                  <a:gd name="T25" fmla="*/ 2 h 3"/>
                  <a:gd name="T26" fmla="*/ 2 w 3"/>
                  <a:gd name="T27" fmla="*/ 3 h 3"/>
                  <a:gd name="T28" fmla="*/ 2 w 3"/>
                  <a:gd name="T29" fmla="*/ 3 h 3"/>
                  <a:gd name="T30" fmla="*/ 3 w 3"/>
                  <a:gd name="T31" fmla="*/ 2 h 3"/>
                  <a:gd name="T32" fmla="*/ 1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1" y="2"/>
                    </a:moveTo>
                    <a:cubicBezTo>
                      <a:pt x="1" y="1"/>
                      <a:pt x="2" y="1"/>
                      <a:pt x="1" y="0"/>
                    </a:cubicBezTo>
                    <a:cubicBezTo>
                      <a:pt x="0" y="1"/>
                      <a:pt x="1" y="1"/>
                      <a:pt x="0" y="2"/>
                    </a:cubicBezTo>
                    <a:cubicBezTo>
                      <a:pt x="1" y="1"/>
                      <a:pt x="0" y="2"/>
                      <a:pt x="1" y="2"/>
                    </a:cubicBezTo>
                    <a:cubicBezTo>
                      <a:pt x="1" y="2"/>
                      <a:pt x="1" y="3"/>
                      <a:pt x="1" y="3"/>
                    </a:cubicBezTo>
                    <a:cubicBezTo>
                      <a:pt x="1" y="3"/>
                      <a:pt x="1" y="3"/>
                      <a:pt x="2" y="3"/>
                    </a:cubicBezTo>
                    <a:cubicBezTo>
                      <a:pt x="2" y="3"/>
                      <a:pt x="2" y="3"/>
                      <a:pt x="2" y="3"/>
                    </a:cubicBezTo>
                    <a:cubicBezTo>
                      <a:pt x="2" y="3"/>
                      <a:pt x="2" y="3"/>
                      <a:pt x="2" y="3"/>
                    </a:cubicBezTo>
                    <a:cubicBezTo>
                      <a:pt x="2" y="3"/>
                      <a:pt x="2" y="3"/>
                      <a:pt x="2" y="3"/>
                    </a:cubicBezTo>
                    <a:cubicBezTo>
                      <a:pt x="2" y="3"/>
                      <a:pt x="1" y="2"/>
                      <a:pt x="2" y="3"/>
                    </a:cubicBezTo>
                    <a:cubicBezTo>
                      <a:pt x="2" y="2"/>
                      <a:pt x="2" y="2"/>
                      <a:pt x="2" y="2"/>
                    </a:cubicBezTo>
                    <a:cubicBezTo>
                      <a:pt x="2" y="2"/>
                      <a:pt x="1" y="2"/>
                      <a:pt x="1" y="2"/>
                    </a:cubicBezTo>
                    <a:cubicBezTo>
                      <a:pt x="2" y="2"/>
                      <a:pt x="2" y="2"/>
                      <a:pt x="2" y="2"/>
                    </a:cubicBezTo>
                    <a:cubicBezTo>
                      <a:pt x="2" y="3"/>
                      <a:pt x="2" y="3"/>
                      <a:pt x="2" y="3"/>
                    </a:cubicBezTo>
                    <a:cubicBezTo>
                      <a:pt x="2" y="3"/>
                      <a:pt x="2" y="3"/>
                      <a:pt x="2" y="3"/>
                    </a:cubicBezTo>
                    <a:cubicBezTo>
                      <a:pt x="3" y="2"/>
                      <a:pt x="3" y="2"/>
                      <a:pt x="3" y="2"/>
                    </a:cubicBezTo>
                    <a:cubicBezTo>
                      <a:pt x="2" y="2"/>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2" name="Freeform 525">
                <a:extLst>
                  <a:ext uri="{FF2B5EF4-FFF2-40B4-BE49-F238E27FC236}">
                    <a16:creationId xmlns:a16="http://schemas.microsoft.com/office/drawing/2014/main" id="{E08D7825-F509-4AC3-82B5-4FB73B0F7D0B}"/>
                  </a:ext>
                </a:extLst>
              </p:cNvPr>
              <p:cNvSpPr>
                <a:spLocks/>
              </p:cNvSpPr>
              <p:nvPr userDrawn="1"/>
            </p:nvSpPr>
            <p:spPr bwMode="auto">
              <a:xfrm>
                <a:off x="4455"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3" name="Freeform 526">
                <a:extLst>
                  <a:ext uri="{FF2B5EF4-FFF2-40B4-BE49-F238E27FC236}">
                    <a16:creationId xmlns:a16="http://schemas.microsoft.com/office/drawing/2014/main" id="{0A4CDB4F-02E6-4D8C-BDF3-77DE19683684}"/>
                  </a:ext>
                </a:extLst>
              </p:cNvPr>
              <p:cNvSpPr>
                <a:spLocks/>
              </p:cNvSpPr>
              <p:nvPr userDrawn="1"/>
            </p:nvSpPr>
            <p:spPr bwMode="auto">
              <a:xfrm>
                <a:off x="4455" y="633"/>
                <a:ext cx="15" cy="5"/>
              </a:xfrm>
              <a:custGeom>
                <a:avLst/>
                <a:gdLst>
                  <a:gd name="T0" fmla="*/ 1 w 3"/>
                  <a:gd name="T1" fmla="*/ 0 h 1"/>
                  <a:gd name="T2" fmla="*/ 1 w 3"/>
                  <a:gd name="T3" fmla="*/ 1 h 1"/>
                  <a:gd name="T4" fmla="*/ 0 w 3"/>
                  <a:gd name="T5" fmla="*/ 0 h 1"/>
                  <a:gd name="T6" fmla="*/ 1 w 3"/>
                  <a:gd name="T7" fmla="*/ 1 h 1"/>
                  <a:gd name="T8" fmla="*/ 1 w 3"/>
                  <a:gd name="T9" fmla="*/ 1 h 1"/>
                  <a:gd name="T10" fmla="*/ 3 w 3"/>
                  <a:gd name="T11" fmla="*/ 1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1"/>
                    </a:cubicBezTo>
                    <a:cubicBezTo>
                      <a:pt x="0" y="1"/>
                      <a:pt x="0" y="0"/>
                      <a:pt x="0" y="0"/>
                    </a:cubicBezTo>
                    <a:cubicBezTo>
                      <a:pt x="0" y="0"/>
                      <a:pt x="0" y="1"/>
                      <a:pt x="1" y="1"/>
                    </a:cubicBezTo>
                    <a:cubicBezTo>
                      <a:pt x="1" y="1"/>
                      <a:pt x="1" y="1"/>
                      <a:pt x="1" y="1"/>
                    </a:cubicBezTo>
                    <a:cubicBezTo>
                      <a:pt x="2" y="1"/>
                      <a:pt x="3" y="1"/>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4" name="Freeform 527">
                <a:extLst>
                  <a:ext uri="{FF2B5EF4-FFF2-40B4-BE49-F238E27FC236}">
                    <a16:creationId xmlns:a16="http://schemas.microsoft.com/office/drawing/2014/main" id="{A00A34A3-18DC-455E-A3D7-E0A66DD3CE75}"/>
                  </a:ext>
                </a:extLst>
              </p:cNvPr>
              <p:cNvSpPr>
                <a:spLocks/>
              </p:cNvSpPr>
              <p:nvPr userDrawn="1"/>
            </p:nvSpPr>
            <p:spPr bwMode="auto">
              <a:xfrm>
                <a:off x="4475" y="623"/>
                <a:ext cx="5" cy="5"/>
              </a:xfrm>
              <a:custGeom>
                <a:avLst/>
                <a:gdLst>
                  <a:gd name="T0" fmla="*/ 1 w 1"/>
                  <a:gd name="T1" fmla="*/ 1 h 1"/>
                  <a:gd name="T2" fmla="*/ 1 w 1"/>
                  <a:gd name="T3" fmla="*/ 0 h 1"/>
                  <a:gd name="T4" fmla="*/ 0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5" name="Freeform 528">
                <a:extLst>
                  <a:ext uri="{FF2B5EF4-FFF2-40B4-BE49-F238E27FC236}">
                    <a16:creationId xmlns:a16="http://schemas.microsoft.com/office/drawing/2014/main" id="{1E49F2B0-4425-4AD6-8D2C-C7874A669281}"/>
                  </a:ext>
                </a:extLst>
              </p:cNvPr>
              <p:cNvSpPr>
                <a:spLocks/>
              </p:cNvSpPr>
              <p:nvPr userDrawn="1"/>
            </p:nvSpPr>
            <p:spPr bwMode="auto">
              <a:xfrm>
                <a:off x="4510" y="623"/>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6" name="Rectangle 529">
                <a:extLst>
                  <a:ext uri="{FF2B5EF4-FFF2-40B4-BE49-F238E27FC236}">
                    <a16:creationId xmlns:a16="http://schemas.microsoft.com/office/drawing/2014/main" id="{5B66A43A-1497-4778-B74B-6D3C413AA285}"/>
                  </a:ext>
                </a:extLst>
              </p:cNvPr>
              <p:cNvSpPr>
                <a:spLocks noChangeArrowheads="1"/>
              </p:cNvSpPr>
              <p:nvPr userDrawn="1"/>
            </p:nvSpPr>
            <p:spPr bwMode="auto">
              <a:xfrm>
                <a:off x="452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7" name="Freeform 530">
                <a:extLst>
                  <a:ext uri="{FF2B5EF4-FFF2-40B4-BE49-F238E27FC236}">
                    <a16:creationId xmlns:a16="http://schemas.microsoft.com/office/drawing/2014/main" id="{ECE96681-0E8D-42A6-9237-25A0A2FE4A39}"/>
                  </a:ext>
                </a:extLst>
              </p:cNvPr>
              <p:cNvSpPr>
                <a:spLocks/>
              </p:cNvSpPr>
              <p:nvPr userDrawn="1"/>
            </p:nvSpPr>
            <p:spPr bwMode="auto">
              <a:xfrm>
                <a:off x="4630" y="92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8" name="Freeform 531">
                <a:extLst>
                  <a:ext uri="{FF2B5EF4-FFF2-40B4-BE49-F238E27FC236}">
                    <a16:creationId xmlns:a16="http://schemas.microsoft.com/office/drawing/2014/main" id="{741FD763-6F30-4D07-AD1F-2F958A0D179E}"/>
                  </a:ext>
                </a:extLst>
              </p:cNvPr>
              <p:cNvSpPr>
                <a:spLocks/>
              </p:cNvSpPr>
              <p:nvPr userDrawn="1"/>
            </p:nvSpPr>
            <p:spPr bwMode="auto">
              <a:xfrm>
                <a:off x="464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9" name="Freeform 532">
                <a:extLst>
                  <a:ext uri="{FF2B5EF4-FFF2-40B4-BE49-F238E27FC236}">
                    <a16:creationId xmlns:a16="http://schemas.microsoft.com/office/drawing/2014/main" id="{C42ED76D-E3BC-4F16-8F33-D7D61396E763}"/>
                  </a:ext>
                </a:extLst>
              </p:cNvPr>
              <p:cNvSpPr>
                <a:spLocks/>
              </p:cNvSpPr>
              <p:nvPr userDrawn="1"/>
            </p:nvSpPr>
            <p:spPr bwMode="auto">
              <a:xfrm>
                <a:off x="4650" y="673"/>
                <a:ext cx="5" cy="10"/>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2"/>
                      <a:pt x="0"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0" name="Freeform 533">
                <a:extLst>
                  <a:ext uri="{FF2B5EF4-FFF2-40B4-BE49-F238E27FC236}">
                    <a16:creationId xmlns:a16="http://schemas.microsoft.com/office/drawing/2014/main" id="{C5143FF5-6077-4BC8-957F-D2BC71EBE339}"/>
                  </a:ext>
                </a:extLst>
              </p:cNvPr>
              <p:cNvSpPr>
                <a:spLocks/>
              </p:cNvSpPr>
              <p:nvPr userDrawn="1"/>
            </p:nvSpPr>
            <p:spPr bwMode="auto">
              <a:xfrm>
                <a:off x="4679" y="7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1" name="Freeform 534">
                <a:extLst>
                  <a:ext uri="{FF2B5EF4-FFF2-40B4-BE49-F238E27FC236}">
                    <a16:creationId xmlns:a16="http://schemas.microsoft.com/office/drawing/2014/main" id="{63EAD200-ECA7-43C9-BA78-D2DC83AC4E0F}"/>
                  </a:ext>
                </a:extLst>
              </p:cNvPr>
              <p:cNvSpPr>
                <a:spLocks/>
              </p:cNvSpPr>
              <p:nvPr userDrawn="1"/>
            </p:nvSpPr>
            <p:spPr bwMode="auto">
              <a:xfrm>
                <a:off x="4694" y="80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2" name="Freeform 535">
                <a:extLst>
                  <a:ext uri="{FF2B5EF4-FFF2-40B4-BE49-F238E27FC236}">
                    <a16:creationId xmlns:a16="http://schemas.microsoft.com/office/drawing/2014/main" id="{5DE3CDE4-3DB7-4860-9703-E628845DEA0E}"/>
                  </a:ext>
                </a:extLst>
              </p:cNvPr>
              <p:cNvSpPr>
                <a:spLocks/>
              </p:cNvSpPr>
              <p:nvPr userDrawn="1"/>
            </p:nvSpPr>
            <p:spPr bwMode="auto">
              <a:xfrm>
                <a:off x="4560" y="97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3" name="Freeform 536">
                <a:extLst>
                  <a:ext uri="{FF2B5EF4-FFF2-40B4-BE49-F238E27FC236}">
                    <a16:creationId xmlns:a16="http://schemas.microsoft.com/office/drawing/2014/main" id="{CB67DB68-7BDE-45DD-9A4C-86EC0551C884}"/>
                  </a:ext>
                </a:extLst>
              </p:cNvPr>
              <p:cNvSpPr>
                <a:spLocks/>
              </p:cNvSpPr>
              <p:nvPr userDrawn="1"/>
            </p:nvSpPr>
            <p:spPr bwMode="auto">
              <a:xfrm>
                <a:off x="4585" y="60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4" name="Freeform 537">
                <a:extLst>
                  <a:ext uri="{FF2B5EF4-FFF2-40B4-BE49-F238E27FC236}">
                    <a16:creationId xmlns:a16="http://schemas.microsoft.com/office/drawing/2014/main" id="{99099A23-2B16-4AFE-B9F2-CAA14B2D4B2D}"/>
                  </a:ext>
                </a:extLst>
              </p:cNvPr>
              <p:cNvSpPr>
                <a:spLocks/>
              </p:cNvSpPr>
              <p:nvPr userDrawn="1"/>
            </p:nvSpPr>
            <p:spPr bwMode="auto">
              <a:xfrm>
                <a:off x="4605"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5" name="Freeform 538">
                <a:extLst>
                  <a:ext uri="{FF2B5EF4-FFF2-40B4-BE49-F238E27FC236}">
                    <a16:creationId xmlns:a16="http://schemas.microsoft.com/office/drawing/2014/main" id="{3C5B2475-7B5F-4120-A4F7-2A7400D04084}"/>
                  </a:ext>
                </a:extLst>
              </p:cNvPr>
              <p:cNvSpPr>
                <a:spLocks/>
              </p:cNvSpPr>
              <p:nvPr userDrawn="1"/>
            </p:nvSpPr>
            <p:spPr bwMode="auto">
              <a:xfrm>
                <a:off x="4590" y="618"/>
                <a:ext cx="5" cy="5"/>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0" y="0"/>
                      <a:pt x="0" y="0"/>
                    </a:cubicBezTo>
                    <a:cubicBezTo>
                      <a:pt x="0"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6" name="Freeform 539">
                <a:extLst>
                  <a:ext uri="{FF2B5EF4-FFF2-40B4-BE49-F238E27FC236}">
                    <a16:creationId xmlns:a16="http://schemas.microsoft.com/office/drawing/2014/main" id="{597DEB49-7B11-4F36-BE11-35AA891876BC}"/>
                  </a:ext>
                </a:extLst>
              </p:cNvPr>
              <p:cNvSpPr>
                <a:spLocks/>
              </p:cNvSpPr>
              <p:nvPr userDrawn="1"/>
            </p:nvSpPr>
            <p:spPr bwMode="auto">
              <a:xfrm>
                <a:off x="4351" y="80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7" name="Freeform 540">
                <a:extLst>
                  <a:ext uri="{FF2B5EF4-FFF2-40B4-BE49-F238E27FC236}">
                    <a16:creationId xmlns:a16="http://schemas.microsoft.com/office/drawing/2014/main" id="{939E060A-D573-4330-8508-AC236B5E61D1}"/>
                  </a:ext>
                </a:extLst>
              </p:cNvPr>
              <p:cNvSpPr>
                <a:spLocks/>
              </p:cNvSpPr>
              <p:nvPr userDrawn="1"/>
            </p:nvSpPr>
            <p:spPr bwMode="auto">
              <a:xfrm>
                <a:off x="4411" y="7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8" name="Rectangle 541">
                <a:extLst>
                  <a:ext uri="{FF2B5EF4-FFF2-40B4-BE49-F238E27FC236}">
                    <a16:creationId xmlns:a16="http://schemas.microsoft.com/office/drawing/2014/main" id="{84BC83EB-B551-4F01-BD2B-677C9E47D723}"/>
                  </a:ext>
                </a:extLst>
              </p:cNvPr>
              <p:cNvSpPr>
                <a:spLocks noChangeArrowheads="1"/>
              </p:cNvSpPr>
              <p:nvPr userDrawn="1"/>
            </p:nvSpPr>
            <p:spPr bwMode="auto">
              <a:xfrm>
                <a:off x="4545" y="61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9" name="Freeform 542">
                <a:extLst>
                  <a:ext uri="{FF2B5EF4-FFF2-40B4-BE49-F238E27FC236}">
                    <a16:creationId xmlns:a16="http://schemas.microsoft.com/office/drawing/2014/main" id="{C9AEA394-5554-4683-A668-EDB543B286EE}"/>
                  </a:ext>
                </a:extLst>
              </p:cNvPr>
              <p:cNvSpPr>
                <a:spLocks/>
              </p:cNvSpPr>
              <p:nvPr userDrawn="1"/>
            </p:nvSpPr>
            <p:spPr bwMode="auto">
              <a:xfrm>
                <a:off x="4535"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0" name="Freeform 543">
                <a:extLst>
                  <a:ext uri="{FF2B5EF4-FFF2-40B4-BE49-F238E27FC236}">
                    <a16:creationId xmlns:a16="http://schemas.microsoft.com/office/drawing/2014/main" id="{65F77D0E-0EA7-4180-B0FA-F5FEB369BBC7}"/>
                  </a:ext>
                </a:extLst>
              </p:cNvPr>
              <p:cNvSpPr>
                <a:spLocks/>
              </p:cNvSpPr>
              <p:nvPr userDrawn="1"/>
            </p:nvSpPr>
            <p:spPr bwMode="auto">
              <a:xfrm>
                <a:off x="462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1" name="Freeform 544">
                <a:extLst>
                  <a:ext uri="{FF2B5EF4-FFF2-40B4-BE49-F238E27FC236}">
                    <a16:creationId xmlns:a16="http://schemas.microsoft.com/office/drawing/2014/main" id="{C248A2AE-FE4E-4A6E-AE9A-28DA4126249F}"/>
                  </a:ext>
                </a:extLst>
              </p:cNvPr>
              <p:cNvSpPr>
                <a:spLocks/>
              </p:cNvSpPr>
              <p:nvPr userDrawn="1"/>
            </p:nvSpPr>
            <p:spPr bwMode="auto">
              <a:xfrm>
                <a:off x="4545"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2" name="Freeform 545">
                <a:extLst>
                  <a:ext uri="{FF2B5EF4-FFF2-40B4-BE49-F238E27FC236}">
                    <a16:creationId xmlns:a16="http://schemas.microsoft.com/office/drawing/2014/main" id="{9A676A2F-4C6D-43EE-ADAE-94467B27F8C2}"/>
                  </a:ext>
                </a:extLst>
              </p:cNvPr>
              <p:cNvSpPr>
                <a:spLocks/>
              </p:cNvSpPr>
              <p:nvPr userDrawn="1"/>
            </p:nvSpPr>
            <p:spPr bwMode="auto">
              <a:xfrm>
                <a:off x="4540" y="61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3" name="Freeform 546">
                <a:extLst>
                  <a:ext uri="{FF2B5EF4-FFF2-40B4-BE49-F238E27FC236}">
                    <a16:creationId xmlns:a16="http://schemas.microsoft.com/office/drawing/2014/main" id="{CEAA22C4-4361-4178-AF77-4441317D7BD0}"/>
                  </a:ext>
                </a:extLst>
              </p:cNvPr>
              <p:cNvSpPr>
                <a:spLocks/>
              </p:cNvSpPr>
              <p:nvPr userDrawn="1"/>
            </p:nvSpPr>
            <p:spPr bwMode="auto">
              <a:xfrm>
                <a:off x="4545" y="6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4" name="Freeform 547">
                <a:extLst>
                  <a:ext uri="{FF2B5EF4-FFF2-40B4-BE49-F238E27FC236}">
                    <a16:creationId xmlns:a16="http://schemas.microsoft.com/office/drawing/2014/main" id="{F644333D-3B98-42D3-93C9-0F45EBAC583B}"/>
                  </a:ext>
                </a:extLst>
              </p:cNvPr>
              <p:cNvSpPr>
                <a:spLocks/>
              </p:cNvSpPr>
              <p:nvPr userDrawn="1"/>
            </p:nvSpPr>
            <p:spPr bwMode="auto">
              <a:xfrm>
                <a:off x="4426" y="9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5" name="Rectangle 548">
                <a:extLst>
                  <a:ext uri="{FF2B5EF4-FFF2-40B4-BE49-F238E27FC236}">
                    <a16:creationId xmlns:a16="http://schemas.microsoft.com/office/drawing/2014/main" id="{91AB5EB9-F21F-482F-95A1-6371D5E4B52B}"/>
                  </a:ext>
                </a:extLst>
              </p:cNvPr>
              <p:cNvSpPr>
                <a:spLocks noChangeArrowheads="1"/>
              </p:cNvSpPr>
              <p:nvPr userDrawn="1"/>
            </p:nvSpPr>
            <p:spPr bwMode="auto">
              <a:xfrm>
                <a:off x="4709"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6" name="Freeform 549">
                <a:extLst>
                  <a:ext uri="{FF2B5EF4-FFF2-40B4-BE49-F238E27FC236}">
                    <a16:creationId xmlns:a16="http://schemas.microsoft.com/office/drawing/2014/main" id="{444D9115-5132-438D-99EE-A786E1709497}"/>
                  </a:ext>
                </a:extLst>
              </p:cNvPr>
              <p:cNvSpPr>
                <a:spLocks/>
              </p:cNvSpPr>
              <p:nvPr userDrawn="1"/>
            </p:nvSpPr>
            <p:spPr bwMode="auto">
              <a:xfrm>
                <a:off x="4699"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7" name="Freeform 550">
                <a:extLst>
                  <a:ext uri="{FF2B5EF4-FFF2-40B4-BE49-F238E27FC236}">
                    <a16:creationId xmlns:a16="http://schemas.microsoft.com/office/drawing/2014/main" id="{09B323F1-A7E2-4664-92AB-373B14B7DA39}"/>
                  </a:ext>
                </a:extLst>
              </p:cNvPr>
              <p:cNvSpPr>
                <a:spLocks noEditPoints="1"/>
              </p:cNvSpPr>
              <p:nvPr userDrawn="1"/>
            </p:nvSpPr>
            <p:spPr bwMode="auto">
              <a:xfrm>
                <a:off x="4351" y="578"/>
                <a:ext cx="363" cy="404"/>
              </a:xfrm>
              <a:custGeom>
                <a:avLst/>
                <a:gdLst>
                  <a:gd name="T0" fmla="*/ 55 w 73"/>
                  <a:gd name="T1" fmla="*/ 72 h 81"/>
                  <a:gd name="T2" fmla="*/ 59 w 73"/>
                  <a:gd name="T3" fmla="*/ 67 h 81"/>
                  <a:gd name="T4" fmla="*/ 61 w 73"/>
                  <a:gd name="T5" fmla="*/ 65 h 81"/>
                  <a:gd name="T6" fmla="*/ 64 w 73"/>
                  <a:gd name="T7" fmla="*/ 60 h 81"/>
                  <a:gd name="T8" fmla="*/ 67 w 73"/>
                  <a:gd name="T9" fmla="*/ 55 h 81"/>
                  <a:gd name="T10" fmla="*/ 67 w 73"/>
                  <a:gd name="T11" fmla="*/ 45 h 81"/>
                  <a:gd name="T12" fmla="*/ 67 w 73"/>
                  <a:gd name="T13" fmla="*/ 45 h 81"/>
                  <a:gd name="T14" fmla="*/ 70 w 73"/>
                  <a:gd name="T15" fmla="*/ 45 h 81"/>
                  <a:gd name="T16" fmla="*/ 71 w 73"/>
                  <a:gd name="T17" fmla="*/ 39 h 81"/>
                  <a:gd name="T18" fmla="*/ 72 w 73"/>
                  <a:gd name="T19" fmla="*/ 33 h 81"/>
                  <a:gd name="T20" fmla="*/ 72 w 73"/>
                  <a:gd name="T21" fmla="*/ 26 h 81"/>
                  <a:gd name="T22" fmla="*/ 70 w 73"/>
                  <a:gd name="T23" fmla="*/ 21 h 81"/>
                  <a:gd name="T24" fmla="*/ 68 w 73"/>
                  <a:gd name="T25" fmla="*/ 15 h 81"/>
                  <a:gd name="T26" fmla="*/ 70 w 73"/>
                  <a:gd name="T27" fmla="*/ 13 h 81"/>
                  <a:gd name="T28" fmla="*/ 63 w 73"/>
                  <a:gd name="T29" fmla="*/ 11 h 81"/>
                  <a:gd name="T30" fmla="*/ 58 w 73"/>
                  <a:gd name="T31" fmla="*/ 11 h 81"/>
                  <a:gd name="T32" fmla="*/ 57 w 73"/>
                  <a:gd name="T33" fmla="*/ 3 h 81"/>
                  <a:gd name="T34" fmla="*/ 50 w 73"/>
                  <a:gd name="T35" fmla="*/ 0 h 81"/>
                  <a:gd name="T36" fmla="*/ 42 w 73"/>
                  <a:gd name="T37" fmla="*/ 2 h 81"/>
                  <a:gd name="T38" fmla="*/ 39 w 73"/>
                  <a:gd name="T39" fmla="*/ 2 h 81"/>
                  <a:gd name="T40" fmla="*/ 36 w 73"/>
                  <a:gd name="T41" fmla="*/ 5 h 81"/>
                  <a:gd name="T42" fmla="*/ 38 w 73"/>
                  <a:gd name="T43" fmla="*/ 7 h 81"/>
                  <a:gd name="T44" fmla="*/ 40 w 73"/>
                  <a:gd name="T45" fmla="*/ 6 h 81"/>
                  <a:gd name="T46" fmla="*/ 45 w 73"/>
                  <a:gd name="T47" fmla="*/ 7 h 81"/>
                  <a:gd name="T48" fmla="*/ 54 w 73"/>
                  <a:gd name="T49" fmla="*/ 12 h 81"/>
                  <a:gd name="T50" fmla="*/ 60 w 73"/>
                  <a:gd name="T51" fmla="*/ 16 h 81"/>
                  <a:gd name="T52" fmla="*/ 61 w 73"/>
                  <a:gd name="T53" fmla="*/ 19 h 81"/>
                  <a:gd name="T54" fmla="*/ 62 w 73"/>
                  <a:gd name="T55" fmla="*/ 22 h 81"/>
                  <a:gd name="T56" fmla="*/ 64 w 73"/>
                  <a:gd name="T57" fmla="*/ 26 h 81"/>
                  <a:gd name="T58" fmla="*/ 64 w 73"/>
                  <a:gd name="T59" fmla="*/ 38 h 81"/>
                  <a:gd name="T60" fmla="*/ 65 w 73"/>
                  <a:gd name="T61" fmla="*/ 43 h 81"/>
                  <a:gd name="T62" fmla="*/ 62 w 73"/>
                  <a:gd name="T63" fmla="*/ 50 h 81"/>
                  <a:gd name="T64" fmla="*/ 59 w 73"/>
                  <a:gd name="T65" fmla="*/ 56 h 81"/>
                  <a:gd name="T66" fmla="*/ 54 w 73"/>
                  <a:gd name="T67" fmla="*/ 61 h 81"/>
                  <a:gd name="T68" fmla="*/ 46 w 73"/>
                  <a:gd name="T69" fmla="*/ 67 h 81"/>
                  <a:gd name="T70" fmla="*/ 40 w 73"/>
                  <a:gd name="T71" fmla="*/ 70 h 81"/>
                  <a:gd name="T72" fmla="*/ 30 w 73"/>
                  <a:gd name="T73" fmla="*/ 75 h 81"/>
                  <a:gd name="T74" fmla="*/ 19 w 73"/>
                  <a:gd name="T75" fmla="*/ 68 h 81"/>
                  <a:gd name="T76" fmla="*/ 17 w 73"/>
                  <a:gd name="T77" fmla="*/ 66 h 81"/>
                  <a:gd name="T78" fmla="*/ 12 w 73"/>
                  <a:gd name="T79" fmla="*/ 60 h 81"/>
                  <a:gd name="T80" fmla="*/ 10 w 73"/>
                  <a:gd name="T81" fmla="*/ 47 h 81"/>
                  <a:gd name="T82" fmla="*/ 12 w 73"/>
                  <a:gd name="T83" fmla="*/ 32 h 81"/>
                  <a:gd name="T84" fmla="*/ 6 w 73"/>
                  <a:gd name="T85" fmla="*/ 27 h 81"/>
                  <a:gd name="T86" fmla="*/ 2 w 73"/>
                  <a:gd name="T87" fmla="*/ 39 h 81"/>
                  <a:gd name="T88" fmla="*/ 2 w 73"/>
                  <a:gd name="T89" fmla="*/ 45 h 81"/>
                  <a:gd name="T90" fmla="*/ 4 w 73"/>
                  <a:gd name="T91" fmla="*/ 55 h 81"/>
                  <a:gd name="T92" fmla="*/ 7 w 73"/>
                  <a:gd name="T93" fmla="*/ 63 h 81"/>
                  <a:gd name="T94" fmla="*/ 12 w 73"/>
                  <a:gd name="T95" fmla="*/ 71 h 81"/>
                  <a:gd name="T96" fmla="*/ 15 w 73"/>
                  <a:gd name="T97" fmla="*/ 73 h 81"/>
                  <a:gd name="T98" fmla="*/ 18 w 73"/>
                  <a:gd name="T99" fmla="*/ 76 h 81"/>
                  <a:gd name="T100" fmla="*/ 23 w 73"/>
                  <a:gd name="T101" fmla="*/ 80 h 81"/>
                  <a:gd name="T102" fmla="*/ 29 w 73"/>
                  <a:gd name="T103" fmla="*/ 79 h 81"/>
                  <a:gd name="T104" fmla="*/ 32 w 73"/>
                  <a:gd name="T105" fmla="*/ 80 h 81"/>
                  <a:gd name="T106" fmla="*/ 36 w 73"/>
                  <a:gd name="T107" fmla="*/ 81 h 81"/>
                  <a:gd name="T108" fmla="*/ 48 w 73"/>
                  <a:gd name="T109" fmla="*/ 77 h 81"/>
                  <a:gd name="T110" fmla="*/ 61 w 73"/>
                  <a:gd name="T111" fmla="*/ 64 h 81"/>
                  <a:gd name="T112" fmla="*/ 42 w 73"/>
                  <a:gd name="T113" fmla="*/ 6 h 81"/>
                  <a:gd name="T114" fmla="*/ 17 w 73"/>
                  <a:gd name="T11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81">
                    <a:moveTo>
                      <a:pt x="51" y="74"/>
                    </a:moveTo>
                    <a:cubicBezTo>
                      <a:pt x="52" y="74"/>
                      <a:pt x="52" y="74"/>
                      <a:pt x="52" y="74"/>
                    </a:cubicBezTo>
                    <a:cubicBezTo>
                      <a:pt x="52" y="76"/>
                      <a:pt x="51" y="76"/>
                      <a:pt x="52" y="76"/>
                    </a:cubicBezTo>
                    <a:cubicBezTo>
                      <a:pt x="51" y="74"/>
                      <a:pt x="56" y="74"/>
                      <a:pt x="54" y="71"/>
                    </a:cubicBezTo>
                    <a:cubicBezTo>
                      <a:pt x="55" y="71"/>
                      <a:pt x="55" y="71"/>
                      <a:pt x="55" y="71"/>
                    </a:cubicBezTo>
                    <a:cubicBezTo>
                      <a:pt x="55" y="71"/>
                      <a:pt x="55" y="72"/>
                      <a:pt x="55" y="72"/>
                    </a:cubicBezTo>
                    <a:cubicBezTo>
                      <a:pt x="56" y="72"/>
                      <a:pt x="54" y="70"/>
                      <a:pt x="56" y="69"/>
                    </a:cubicBezTo>
                    <a:cubicBezTo>
                      <a:pt x="56" y="69"/>
                      <a:pt x="57" y="69"/>
                      <a:pt x="57" y="69"/>
                    </a:cubicBezTo>
                    <a:cubicBezTo>
                      <a:pt x="57" y="68"/>
                      <a:pt x="57" y="68"/>
                      <a:pt x="57" y="68"/>
                    </a:cubicBezTo>
                    <a:cubicBezTo>
                      <a:pt x="57" y="68"/>
                      <a:pt x="58" y="68"/>
                      <a:pt x="57" y="68"/>
                    </a:cubicBezTo>
                    <a:cubicBezTo>
                      <a:pt x="58" y="67"/>
                      <a:pt x="58" y="67"/>
                      <a:pt x="58" y="67"/>
                    </a:cubicBezTo>
                    <a:cubicBezTo>
                      <a:pt x="59" y="67"/>
                      <a:pt x="59" y="67"/>
                      <a:pt x="59" y="67"/>
                    </a:cubicBezTo>
                    <a:cubicBezTo>
                      <a:pt x="58" y="66"/>
                      <a:pt x="58" y="65"/>
                      <a:pt x="58" y="65"/>
                    </a:cubicBezTo>
                    <a:cubicBezTo>
                      <a:pt x="59" y="65"/>
                      <a:pt x="58" y="65"/>
                      <a:pt x="59" y="65"/>
                    </a:cubicBezTo>
                    <a:cubicBezTo>
                      <a:pt x="59" y="64"/>
                      <a:pt x="59" y="64"/>
                      <a:pt x="59" y="64"/>
                    </a:cubicBezTo>
                    <a:cubicBezTo>
                      <a:pt x="60" y="64"/>
                      <a:pt x="60" y="65"/>
                      <a:pt x="59" y="66"/>
                    </a:cubicBezTo>
                    <a:cubicBezTo>
                      <a:pt x="62" y="67"/>
                      <a:pt x="59" y="65"/>
                      <a:pt x="62" y="64"/>
                    </a:cubicBezTo>
                    <a:cubicBezTo>
                      <a:pt x="61" y="65"/>
                      <a:pt x="61" y="65"/>
                      <a:pt x="61" y="65"/>
                    </a:cubicBezTo>
                    <a:cubicBezTo>
                      <a:pt x="63" y="66"/>
                      <a:pt x="63" y="65"/>
                      <a:pt x="65" y="64"/>
                    </a:cubicBezTo>
                    <a:cubicBezTo>
                      <a:pt x="64" y="64"/>
                      <a:pt x="61" y="65"/>
                      <a:pt x="61" y="63"/>
                    </a:cubicBezTo>
                    <a:cubicBezTo>
                      <a:pt x="62" y="63"/>
                      <a:pt x="62" y="63"/>
                      <a:pt x="62" y="62"/>
                    </a:cubicBezTo>
                    <a:cubicBezTo>
                      <a:pt x="63" y="63"/>
                      <a:pt x="63" y="62"/>
                      <a:pt x="63" y="62"/>
                    </a:cubicBezTo>
                    <a:cubicBezTo>
                      <a:pt x="64" y="62"/>
                      <a:pt x="64" y="62"/>
                      <a:pt x="64" y="62"/>
                    </a:cubicBezTo>
                    <a:cubicBezTo>
                      <a:pt x="65" y="61"/>
                      <a:pt x="64" y="61"/>
                      <a:pt x="64" y="60"/>
                    </a:cubicBezTo>
                    <a:cubicBezTo>
                      <a:pt x="64" y="60"/>
                      <a:pt x="65" y="60"/>
                      <a:pt x="66" y="60"/>
                    </a:cubicBezTo>
                    <a:cubicBezTo>
                      <a:pt x="67" y="59"/>
                      <a:pt x="64" y="60"/>
                      <a:pt x="65" y="59"/>
                    </a:cubicBezTo>
                    <a:cubicBezTo>
                      <a:pt x="66" y="58"/>
                      <a:pt x="66" y="57"/>
                      <a:pt x="66" y="55"/>
                    </a:cubicBezTo>
                    <a:cubicBezTo>
                      <a:pt x="67" y="55"/>
                      <a:pt x="67" y="56"/>
                      <a:pt x="67" y="56"/>
                    </a:cubicBezTo>
                    <a:cubicBezTo>
                      <a:pt x="67" y="55"/>
                      <a:pt x="67" y="55"/>
                      <a:pt x="67" y="55"/>
                    </a:cubicBezTo>
                    <a:cubicBezTo>
                      <a:pt x="67" y="54"/>
                      <a:pt x="67" y="55"/>
                      <a:pt x="67" y="55"/>
                    </a:cubicBezTo>
                    <a:cubicBezTo>
                      <a:pt x="67" y="54"/>
                      <a:pt x="66" y="54"/>
                      <a:pt x="66" y="53"/>
                    </a:cubicBezTo>
                    <a:cubicBezTo>
                      <a:pt x="65" y="52"/>
                      <a:pt x="69" y="52"/>
                      <a:pt x="68" y="50"/>
                    </a:cubicBezTo>
                    <a:cubicBezTo>
                      <a:pt x="68" y="50"/>
                      <a:pt x="69" y="51"/>
                      <a:pt x="69" y="51"/>
                    </a:cubicBezTo>
                    <a:cubicBezTo>
                      <a:pt x="69" y="49"/>
                      <a:pt x="69" y="49"/>
                      <a:pt x="68" y="48"/>
                    </a:cubicBezTo>
                    <a:cubicBezTo>
                      <a:pt x="69" y="47"/>
                      <a:pt x="69" y="47"/>
                      <a:pt x="69" y="47"/>
                    </a:cubicBezTo>
                    <a:cubicBezTo>
                      <a:pt x="68" y="47"/>
                      <a:pt x="67" y="46"/>
                      <a:pt x="67" y="45"/>
                    </a:cubicBezTo>
                    <a:cubicBezTo>
                      <a:pt x="66" y="45"/>
                      <a:pt x="66" y="45"/>
                      <a:pt x="65" y="45"/>
                    </a:cubicBezTo>
                    <a:cubicBezTo>
                      <a:pt x="65" y="44"/>
                      <a:pt x="65" y="44"/>
                      <a:pt x="65" y="44"/>
                    </a:cubicBezTo>
                    <a:cubicBezTo>
                      <a:pt x="65" y="44"/>
                      <a:pt x="66" y="44"/>
                      <a:pt x="66" y="44"/>
                    </a:cubicBezTo>
                    <a:cubicBezTo>
                      <a:pt x="66" y="44"/>
                      <a:pt x="66" y="44"/>
                      <a:pt x="66" y="44"/>
                    </a:cubicBezTo>
                    <a:cubicBezTo>
                      <a:pt x="67" y="43"/>
                      <a:pt x="67" y="44"/>
                      <a:pt x="68" y="44"/>
                    </a:cubicBezTo>
                    <a:cubicBezTo>
                      <a:pt x="68" y="45"/>
                      <a:pt x="67" y="45"/>
                      <a:pt x="67" y="45"/>
                    </a:cubicBezTo>
                    <a:cubicBezTo>
                      <a:pt x="68" y="45"/>
                      <a:pt x="68" y="46"/>
                      <a:pt x="69" y="46"/>
                    </a:cubicBezTo>
                    <a:cubicBezTo>
                      <a:pt x="69" y="46"/>
                      <a:pt x="69" y="46"/>
                      <a:pt x="69" y="45"/>
                    </a:cubicBezTo>
                    <a:cubicBezTo>
                      <a:pt x="69" y="46"/>
                      <a:pt x="69" y="46"/>
                      <a:pt x="69" y="46"/>
                    </a:cubicBezTo>
                    <a:cubicBezTo>
                      <a:pt x="69" y="46"/>
                      <a:pt x="69" y="45"/>
                      <a:pt x="69" y="45"/>
                    </a:cubicBezTo>
                    <a:cubicBezTo>
                      <a:pt x="70" y="45"/>
                      <a:pt x="70" y="45"/>
                      <a:pt x="70" y="45"/>
                    </a:cubicBezTo>
                    <a:cubicBezTo>
                      <a:pt x="70" y="45"/>
                      <a:pt x="70" y="45"/>
                      <a:pt x="70" y="45"/>
                    </a:cubicBezTo>
                    <a:cubicBezTo>
                      <a:pt x="71" y="43"/>
                      <a:pt x="71" y="43"/>
                      <a:pt x="71" y="43"/>
                    </a:cubicBezTo>
                    <a:cubicBezTo>
                      <a:pt x="70" y="42"/>
                      <a:pt x="68" y="40"/>
                      <a:pt x="68" y="38"/>
                    </a:cubicBezTo>
                    <a:cubicBezTo>
                      <a:pt x="69" y="38"/>
                      <a:pt x="70" y="38"/>
                      <a:pt x="71" y="38"/>
                    </a:cubicBezTo>
                    <a:cubicBezTo>
                      <a:pt x="70" y="39"/>
                      <a:pt x="71" y="40"/>
                      <a:pt x="71" y="41"/>
                    </a:cubicBezTo>
                    <a:cubicBezTo>
                      <a:pt x="71" y="41"/>
                      <a:pt x="72" y="41"/>
                      <a:pt x="72" y="41"/>
                    </a:cubicBezTo>
                    <a:cubicBezTo>
                      <a:pt x="71" y="39"/>
                      <a:pt x="71" y="39"/>
                      <a:pt x="71" y="39"/>
                    </a:cubicBezTo>
                    <a:cubicBezTo>
                      <a:pt x="72" y="39"/>
                      <a:pt x="72" y="39"/>
                      <a:pt x="72" y="38"/>
                    </a:cubicBezTo>
                    <a:cubicBezTo>
                      <a:pt x="70" y="38"/>
                      <a:pt x="71" y="36"/>
                      <a:pt x="71" y="35"/>
                    </a:cubicBezTo>
                    <a:cubicBezTo>
                      <a:pt x="71" y="35"/>
                      <a:pt x="72" y="36"/>
                      <a:pt x="72" y="37"/>
                    </a:cubicBezTo>
                    <a:cubicBezTo>
                      <a:pt x="73" y="36"/>
                      <a:pt x="69" y="35"/>
                      <a:pt x="71" y="34"/>
                    </a:cubicBezTo>
                    <a:cubicBezTo>
                      <a:pt x="71" y="34"/>
                      <a:pt x="71" y="34"/>
                      <a:pt x="71" y="35"/>
                    </a:cubicBezTo>
                    <a:cubicBezTo>
                      <a:pt x="71" y="34"/>
                      <a:pt x="71" y="33"/>
                      <a:pt x="72" y="33"/>
                    </a:cubicBezTo>
                    <a:cubicBezTo>
                      <a:pt x="72" y="33"/>
                      <a:pt x="72" y="33"/>
                      <a:pt x="72" y="33"/>
                    </a:cubicBezTo>
                    <a:cubicBezTo>
                      <a:pt x="72" y="31"/>
                      <a:pt x="72" y="28"/>
                      <a:pt x="70" y="28"/>
                    </a:cubicBezTo>
                    <a:cubicBezTo>
                      <a:pt x="70" y="28"/>
                      <a:pt x="72" y="28"/>
                      <a:pt x="72" y="28"/>
                    </a:cubicBezTo>
                    <a:cubicBezTo>
                      <a:pt x="72" y="28"/>
                      <a:pt x="71" y="27"/>
                      <a:pt x="69" y="27"/>
                    </a:cubicBezTo>
                    <a:cubicBezTo>
                      <a:pt x="68" y="26"/>
                      <a:pt x="66" y="26"/>
                      <a:pt x="66" y="26"/>
                    </a:cubicBezTo>
                    <a:cubicBezTo>
                      <a:pt x="68" y="26"/>
                      <a:pt x="71" y="24"/>
                      <a:pt x="72" y="26"/>
                    </a:cubicBezTo>
                    <a:cubicBezTo>
                      <a:pt x="72" y="25"/>
                      <a:pt x="72" y="25"/>
                      <a:pt x="72" y="24"/>
                    </a:cubicBezTo>
                    <a:cubicBezTo>
                      <a:pt x="71" y="24"/>
                      <a:pt x="70" y="25"/>
                      <a:pt x="69" y="25"/>
                    </a:cubicBezTo>
                    <a:cubicBezTo>
                      <a:pt x="71" y="23"/>
                      <a:pt x="70" y="24"/>
                      <a:pt x="71" y="22"/>
                    </a:cubicBezTo>
                    <a:cubicBezTo>
                      <a:pt x="71" y="23"/>
                      <a:pt x="69" y="23"/>
                      <a:pt x="69" y="22"/>
                    </a:cubicBezTo>
                    <a:cubicBezTo>
                      <a:pt x="69" y="22"/>
                      <a:pt x="71" y="22"/>
                      <a:pt x="71" y="22"/>
                    </a:cubicBezTo>
                    <a:cubicBezTo>
                      <a:pt x="71" y="22"/>
                      <a:pt x="70" y="21"/>
                      <a:pt x="70" y="21"/>
                    </a:cubicBezTo>
                    <a:cubicBezTo>
                      <a:pt x="69" y="21"/>
                      <a:pt x="68" y="21"/>
                      <a:pt x="68" y="21"/>
                    </a:cubicBezTo>
                    <a:cubicBezTo>
                      <a:pt x="69" y="21"/>
                      <a:pt x="70" y="20"/>
                      <a:pt x="71" y="20"/>
                    </a:cubicBezTo>
                    <a:cubicBezTo>
                      <a:pt x="70" y="20"/>
                      <a:pt x="71" y="18"/>
                      <a:pt x="70" y="18"/>
                    </a:cubicBezTo>
                    <a:cubicBezTo>
                      <a:pt x="70" y="19"/>
                      <a:pt x="70" y="19"/>
                      <a:pt x="70" y="19"/>
                    </a:cubicBezTo>
                    <a:cubicBezTo>
                      <a:pt x="69" y="17"/>
                      <a:pt x="66" y="18"/>
                      <a:pt x="66" y="17"/>
                    </a:cubicBezTo>
                    <a:cubicBezTo>
                      <a:pt x="66" y="17"/>
                      <a:pt x="69" y="16"/>
                      <a:pt x="68" y="15"/>
                    </a:cubicBezTo>
                    <a:cubicBezTo>
                      <a:pt x="67" y="15"/>
                      <a:pt x="63" y="16"/>
                      <a:pt x="61" y="15"/>
                    </a:cubicBezTo>
                    <a:cubicBezTo>
                      <a:pt x="62" y="15"/>
                      <a:pt x="62" y="15"/>
                      <a:pt x="62" y="15"/>
                    </a:cubicBezTo>
                    <a:cubicBezTo>
                      <a:pt x="60" y="14"/>
                      <a:pt x="60" y="14"/>
                      <a:pt x="60" y="14"/>
                    </a:cubicBezTo>
                    <a:cubicBezTo>
                      <a:pt x="62" y="14"/>
                      <a:pt x="66" y="13"/>
                      <a:pt x="68" y="14"/>
                    </a:cubicBezTo>
                    <a:cubicBezTo>
                      <a:pt x="68" y="13"/>
                      <a:pt x="69" y="13"/>
                      <a:pt x="68" y="13"/>
                    </a:cubicBezTo>
                    <a:cubicBezTo>
                      <a:pt x="69" y="12"/>
                      <a:pt x="69" y="13"/>
                      <a:pt x="70" y="13"/>
                    </a:cubicBezTo>
                    <a:cubicBezTo>
                      <a:pt x="70" y="13"/>
                      <a:pt x="69" y="12"/>
                      <a:pt x="69" y="12"/>
                    </a:cubicBezTo>
                    <a:cubicBezTo>
                      <a:pt x="69" y="11"/>
                      <a:pt x="69" y="10"/>
                      <a:pt x="69" y="10"/>
                    </a:cubicBezTo>
                    <a:cubicBezTo>
                      <a:pt x="67" y="11"/>
                      <a:pt x="66" y="9"/>
                      <a:pt x="65" y="10"/>
                    </a:cubicBezTo>
                    <a:cubicBezTo>
                      <a:pt x="65" y="10"/>
                      <a:pt x="66" y="11"/>
                      <a:pt x="67" y="11"/>
                    </a:cubicBezTo>
                    <a:cubicBezTo>
                      <a:pt x="67" y="11"/>
                      <a:pt x="68" y="12"/>
                      <a:pt x="68" y="12"/>
                    </a:cubicBezTo>
                    <a:cubicBezTo>
                      <a:pt x="67" y="12"/>
                      <a:pt x="64" y="12"/>
                      <a:pt x="63" y="11"/>
                    </a:cubicBezTo>
                    <a:cubicBezTo>
                      <a:pt x="64" y="10"/>
                      <a:pt x="65" y="10"/>
                      <a:pt x="66" y="10"/>
                    </a:cubicBezTo>
                    <a:cubicBezTo>
                      <a:pt x="65" y="10"/>
                      <a:pt x="64" y="9"/>
                      <a:pt x="64" y="8"/>
                    </a:cubicBezTo>
                    <a:cubicBezTo>
                      <a:pt x="65" y="9"/>
                      <a:pt x="65" y="9"/>
                      <a:pt x="65" y="9"/>
                    </a:cubicBezTo>
                    <a:cubicBezTo>
                      <a:pt x="65" y="7"/>
                      <a:pt x="63" y="8"/>
                      <a:pt x="63" y="7"/>
                    </a:cubicBezTo>
                    <a:cubicBezTo>
                      <a:pt x="63" y="6"/>
                      <a:pt x="63" y="5"/>
                      <a:pt x="63" y="5"/>
                    </a:cubicBezTo>
                    <a:cubicBezTo>
                      <a:pt x="62" y="7"/>
                      <a:pt x="59" y="10"/>
                      <a:pt x="58" y="11"/>
                    </a:cubicBezTo>
                    <a:cubicBezTo>
                      <a:pt x="58" y="11"/>
                      <a:pt x="58" y="8"/>
                      <a:pt x="58" y="8"/>
                    </a:cubicBezTo>
                    <a:cubicBezTo>
                      <a:pt x="58" y="6"/>
                      <a:pt x="60" y="6"/>
                      <a:pt x="61" y="5"/>
                    </a:cubicBezTo>
                    <a:cubicBezTo>
                      <a:pt x="60" y="5"/>
                      <a:pt x="60" y="5"/>
                      <a:pt x="60" y="5"/>
                    </a:cubicBezTo>
                    <a:cubicBezTo>
                      <a:pt x="59" y="5"/>
                      <a:pt x="60" y="4"/>
                      <a:pt x="60" y="4"/>
                    </a:cubicBezTo>
                    <a:cubicBezTo>
                      <a:pt x="59" y="5"/>
                      <a:pt x="58" y="3"/>
                      <a:pt x="58" y="5"/>
                    </a:cubicBezTo>
                    <a:cubicBezTo>
                      <a:pt x="58" y="4"/>
                      <a:pt x="58" y="4"/>
                      <a:pt x="57" y="3"/>
                    </a:cubicBezTo>
                    <a:cubicBezTo>
                      <a:pt x="57" y="4"/>
                      <a:pt x="55" y="5"/>
                      <a:pt x="54" y="5"/>
                    </a:cubicBezTo>
                    <a:cubicBezTo>
                      <a:pt x="54" y="5"/>
                      <a:pt x="54" y="5"/>
                      <a:pt x="54" y="4"/>
                    </a:cubicBezTo>
                    <a:cubicBezTo>
                      <a:pt x="53" y="3"/>
                      <a:pt x="52" y="3"/>
                      <a:pt x="51" y="2"/>
                    </a:cubicBezTo>
                    <a:cubicBezTo>
                      <a:pt x="51" y="2"/>
                      <a:pt x="50" y="1"/>
                      <a:pt x="50" y="1"/>
                    </a:cubicBezTo>
                    <a:cubicBezTo>
                      <a:pt x="50" y="1"/>
                      <a:pt x="50" y="1"/>
                      <a:pt x="49" y="1"/>
                    </a:cubicBezTo>
                    <a:cubicBezTo>
                      <a:pt x="49" y="0"/>
                      <a:pt x="50" y="1"/>
                      <a:pt x="50" y="0"/>
                    </a:cubicBezTo>
                    <a:cubicBezTo>
                      <a:pt x="50" y="0"/>
                      <a:pt x="48" y="0"/>
                      <a:pt x="48" y="1"/>
                    </a:cubicBezTo>
                    <a:cubicBezTo>
                      <a:pt x="48" y="2"/>
                      <a:pt x="49" y="1"/>
                      <a:pt x="50" y="1"/>
                    </a:cubicBezTo>
                    <a:cubicBezTo>
                      <a:pt x="50" y="3"/>
                      <a:pt x="48" y="4"/>
                      <a:pt x="46" y="5"/>
                    </a:cubicBezTo>
                    <a:cubicBezTo>
                      <a:pt x="45" y="5"/>
                      <a:pt x="46" y="3"/>
                      <a:pt x="46" y="4"/>
                    </a:cubicBezTo>
                    <a:cubicBezTo>
                      <a:pt x="44" y="3"/>
                      <a:pt x="44" y="6"/>
                      <a:pt x="42" y="5"/>
                    </a:cubicBezTo>
                    <a:cubicBezTo>
                      <a:pt x="41" y="4"/>
                      <a:pt x="42" y="3"/>
                      <a:pt x="42" y="2"/>
                    </a:cubicBezTo>
                    <a:cubicBezTo>
                      <a:pt x="43" y="2"/>
                      <a:pt x="43" y="3"/>
                      <a:pt x="44" y="3"/>
                    </a:cubicBezTo>
                    <a:cubicBezTo>
                      <a:pt x="43" y="2"/>
                      <a:pt x="43" y="2"/>
                      <a:pt x="43" y="2"/>
                    </a:cubicBezTo>
                    <a:cubicBezTo>
                      <a:pt x="44" y="2"/>
                      <a:pt x="44" y="2"/>
                      <a:pt x="45" y="2"/>
                    </a:cubicBezTo>
                    <a:cubicBezTo>
                      <a:pt x="44" y="1"/>
                      <a:pt x="41" y="2"/>
                      <a:pt x="39" y="1"/>
                    </a:cubicBezTo>
                    <a:cubicBezTo>
                      <a:pt x="38" y="2"/>
                      <a:pt x="38" y="2"/>
                      <a:pt x="38" y="2"/>
                    </a:cubicBezTo>
                    <a:cubicBezTo>
                      <a:pt x="39" y="2"/>
                      <a:pt x="39" y="2"/>
                      <a:pt x="39" y="2"/>
                    </a:cubicBezTo>
                    <a:cubicBezTo>
                      <a:pt x="39" y="3"/>
                      <a:pt x="38" y="4"/>
                      <a:pt x="39" y="4"/>
                    </a:cubicBezTo>
                    <a:cubicBezTo>
                      <a:pt x="38" y="5"/>
                      <a:pt x="37" y="6"/>
                      <a:pt x="36" y="5"/>
                    </a:cubicBezTo>
                    <a:cubicBezTo>
                      <a:pt x="36" y="4"/>
                      <a:pt x="36" y="4"/>
                      <a:pt x="36" y="4"/>
                    </a:cubicBezTo>
                    <a:cubicBezTo>
                      <a:pt x="36" y="5"/>
                      <a:pt x="37" y="5"/>
                      <a:pt x="37" y="4"/>
                    </a:cubicBezTo>
                    <a:cubicBezTo>
                      <a:pt x="37" y="5"/>
                      <a:pt x="35" y="3"/>
                      <a:pt x="35" y="5"/>
                    </a:cubicBezTo>
                    <a:cubicBezTo>
                      <a:pt x="36" y="5"/>
                      <a:pt x="36" y="5"/>
                      <a:pt x="36" y="5"/>
                    </a:cubicBezTo>
                    <a:cubicBezTo>
                      <a:pt x="35" y="6"/>
                      <a:pt x="35" y="8"/>
                      <a:pt x="34" y="8"/>
                    </a:cubicBezTo>
                    <a:cubicBezTo>
                      <a:pt x="35" y="9"/>
                      <a:pt x="34" y="8"/>
                      <a:pt x="35" y="9"/>
                    </a:cubicBezTo>
                    <a:cubicBezTo>
                      <a:pt x="34" y="7"/>
                      <a:pt x="37" y="8"/>
                      <a:pt x="36" y="7"/>
                    </a:cubicBezTo>
                    <a:cubicBezTo>
                      <a:pt x="37" y="8"/>
                      <a:pt x="37" y="7"/>
                      <a:pt x="38" y="8"/>
                    </a:cubicBezTo>
                    <a:cubicBezTo>
                      <a:pt x="38" y="8"/>
                      <a:pt x="38" y="7"/>
                      <a:pt x="38" y="8"/>
                    </a:cubicBezTo>
                    <a:cubicBezTo>
                      <a:pt x="38" y="7"/>
                      <a:pt x="38" y="7"/>
                      <a:pt x="38" y="7"/>
                    </a:cubicBezTo>
                    <a:cubicBezTo>
                      <a:pt x="39" y="7"/>
                      <a:pt x="39" y="7"/>
                      <a:pt x="39" y="7"/>
                    </a:cubicBezTo>
                    <a:cubicBezTo>
                      <a:pt x="38" y="7"/>
                      <a:pt x="38" y="7"/>
                      <a:pt x="38" y="7"/>
                    </a:cubicBezTo>
                    <a:cubicBezTo>
                      <a:pt x="39" y="7"/>
                      <a:pt x="39" y="7"/>
                      <a:pt x="38" y="7"/>
                    </a:cubicBezTo>
                    <a:cubicBezTo>
                      <a:pt x="38" y="7"/>
                      <a:pt x="38" y="7"/>
                      <a:pt x="38" y="7"/>
                    </a:cubicBezTo>
                    <a:cubicBezTo>
                      <a:pt x="38" y="6"/>
                      <a:pt x="39" y="5"/>
                      <a:pt x="40" y="5"/>
                    </a:cubicBezTo>
                    <a:cubicBezTo>
                      <a:pt x="40" y="5"/>
                      <a:pt x="40" y="5"/>
                      <a:pt x="40" y="6"/>
                    </a:cubicBezTo>
                    <a:cubicBezTo>
                      <a:pt x="40" y="5"/>
                      <a:pt x="40" y="5"/>
                      <a:pt x="40" y="5"/>
                    </a:cubicBezTo>
                    <a:cubicBezTo>
                      <a:pt x="40" y="6"/>
                      <a:pt x="42" y="6"/>
                      <a:pt x="41" y="7"/>
                    </a:cubicBezTo>
                    <a:cubicBezTo>
                      <a:pt x="41" y="7"/>
                      <a:pt x="41" y="7"/>
                      <a:pt x="41" y="7"/>
                    </a:cubicBezTo>
                    <a:cubicBezTo>
                      <a:pt x="42" y="7"/>
                      <a:pt x="43" y="8"/>
                      <a:pt x="43" y="7"/>
                    </a:cubicBezTo>
                    <a:cubicBezTo>
                      <a:pt x="43" y="8"/>
                      <a:pt x="44" y="6"/>
                      <a:pt x="44" y="7"/>
                    </a:cubicBezTo>
                    <a:cubicBezTo>
                      <a:pt x="44" y="7"/>
                      <a:pt x="45" y="7"/>
                      <a:pt x="45" y="7"/>
                    </a:cubicBezTo>
                    <a:cubicBezTo>
                      <a:pt x="45" y="7"/>
                      <a:pt x="45" y="7"/>
                      <a:pt x="45" y="7"/>
                    </a:cubicBezTo>
                    <a:cubicBezTo>
                      <a:pt x="46" y="7"/>
                      <a:pt x="48" y="6"/>
                      <a:pt x="49" y="8"/>
                    </a:cubicBezTo>
                    <a:cubicBezTo>
                      <a:pt x="49" y="8"/>
                      <a:pt x="50" y="8"/>
                      <a:pt x="50" y="8"/>
                    </a:cubicBezTo>
                    <a:cubicBezTo>
                      <a:pt x="50" y="9"/>
                      <a:pt x="50" y="9"/>
                      <a:pt x="50" y="9"/>
                    </a:cubicBezTo>
                    <a:cubicBezTo>
                      <a:pt x="51" y="9"/>
                      <a:pt x="51" y="10"/>
                      <a:pt x="52" y="10"/>
                    </a:cubicBezTo>
                    <a:cubicBezTo>
                      <a:pt x="51" y="12"/>
                      <a:pt x="54" y="12"/>
                      <a:pt x="54" y="12"/>
                    </a:cubicBezTo>
                    <a:cubicBezTo>
                      <a:pt x="55" y="12"/>
                      <a:pt x="55" y="12"/>
                      <a:pt x="55" y="12"/>
                    </a:cubicBezTo>
                    <a:cubicBezTo>
                      <a:pt x="55" y="12"/>
                      <a:pt x="56" y="12"/>
                      <a:pt x="57" y="13"/>
                    </a:cubicBezTo>
                    <a:cubicBezTo>
                      <a:pt x="58" y="12"/>
                      <a:pt x="58" y="12"/>
                      <a:pt x="58" y="12"/>
                    </a:cubicBezTo>
                    <a:cubicBezTo>
                      <a:pt x="59" y="12"/>
                      <a:pt x="58" y="14"/>
                      <a:pt x="59" y="15"/>
                    </a:cubicBezTo>
                    <a:cubicBezTo>
                      <a:pt x="59" y="15"/>
                      <a:pt x="59" y="15"/>
                      <a:pt x="59" y="14"/>
                    </a:cubicBezTo>
                    <a:cubicBezTo>
                      <a:pt x="58" y="16"/>
                      <a:pt x="59" y="16"/>
                      <a:pt x="60" y="16"/>
                    </a:cubicBezTo>
                    <a:cubicBezTo>
                      <a:pt x="61" y="17"/>
                      <a:pt x="61" y="17"/>
                      <a:pt x="61" y="18"/>
                    </a:cubicBezTo>
                    <a:cubicBezTo>
                      <a:pt x="61" y="18"/>
                      <a:pt x="61" y="18"/>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2" y="19"/>
                      <a:pt x="62" y="20"/>
                    </a:cubicBezTo>
                    <a:cubicBezTo>
                      <a:pt x="61" y="20"/>
                      <a:pt x="61" y="20"/>
                      <a:pt x="61" y="20"/>
                    </a:cubicBezTo>
                    <a:cubicBezTo>
                      <a:pt x="61" y="20"/>
                      <a:pt x="61" y="20"/>
                      <a:pt x="61" y="20"/>
                    </a:cubicBezTo>
                    <a:cubicBezTo>
                      <a:pt x="61" y="21"/>
                      <a:pt x="62" y="20"/>
                      <a:pt x="62" y="20"/>
                    </a:cubicBezTo>
                    <a:cubicBezTo>
                      <a:pt x="63" y="20"/>
                      <a:pt x="63" y="20"/>
                      <a:pt x="63" y="20"/>
                    </a:cubicBezTo>
                    <a:cubicBezTo>
                      <a:pt x="62" y="21"/>
                      <a:pt x="64" y="21"/>
                      <a:pt x="62" y="22"/>
                    </a:cubicBezTo>
                    <a:cubicBezTo>
                      <a:pt x="63" y="22"/>
                      <a:pt x="64" y="24"/>
                      <a:pt x="65" y="23"/>
                    </a:cubicBezTo>
                    <a:cubicBezTo>
                      <a:pt x="65" y="23"/>
                      <a:pt x="65" y="24"/>
                      <a:pt x="65" y="23"/>
                    </a:cubicBezTo>
                    <a:cubicBezTo>
                      <a:pt x="65" y="24"/>
                      <a:pt x="65" y="24"/>
                      <a:pt x="65" y="25"/>
                    </a:cubicBezTo>
                    <a:cubicBezTo>
                      <a:pt x="64" y="25"/>
                      <a:pt x="64" y="25"/>
                      <a:pt x="64" y="25"/>
                    </a:cubicBezTo>
                    <a:cubicBezTo>
                      <a:pt x="66" y="26"/>
                      <a:pt x="66" y="26"/>
                      <a:pt x="66" y="26"/>
                    </a:cubicBezTo>
                    <a:cubicBezTo>
                      <a:pt x="65" y="27"/>
                      <a:pt x="65" y="27"/>
                      <a:pt x="64" y="26"/>
                    </a:cubicBezTo>
                    <a:cubicBezTo>
                      <a:pt x="66" y="28"/>
                      <a:pt x="65" y="27"/>
                      <a:pt x="66" y="29"/>
                    </a:cubicBezTo>
                    <a:cubicBezTo>
                      <a:pt x="65" y="29"/>
                      <a:pt x="65" y="29"/>
                      <a:pt x="65" y="29"/>
                    </a:cubicBezTo>
                    <a:cubicBezTo>
                      <a:pt x="65" y="29"/>
                      <a:pt x="67" y="30"/>
                      <a:pt x="66" y="30"/>
                    </a:cubicBezTo>
                    <a:cubicBezTo>
                      <a:pt x="65" y="30"/>
                      <a:pt x="65" y="32"/>
                      <a:pt x="65" y="33"/>
                    </a:cubicBezTo>
                    <a:cubicBezTo>
                      <a:pt x="65" y="34"/>
                      <a:pt x="65" y="36"/>
                      <a:pt x="64" y="37"/>
                    </a:cubicBezTo>
                    <a:cubicBezTo>
                      <a:pt x="66" y="37"/>
                      <a:pt x="63" y="38"/>
                      <a:pt x="64" y="38"/>
                    </a:cubicBezTo>
                    <a:cubicBezTo>
                      <a:pt x="64" y="39"/>
                      <a:pt x="64" y="39"/>
                      <a:pt x="63" y="38"/>
                    </a:cubicBezTo>
                    <a:cubicBezTo>
                      <a:pt x="64" y="40"/>
                      <a:pt x="62" y="40"/>
                      <a:pt x="63" y="41"/>
                    </a:cubicBezTo>
                    <a:cubicBezTo>
                      <a:pt x="63" y="41"/>
                      <a:pt x="63" y="41"/>
                      <a:pt x="62" y="41"/>
                    </a:cubicBezTo>
                    <a:cubicBezTo>
                      <a:pt x="62" y="41"/>
                      <a:pt x="63" y="41"/>
                      <a:pt x="62" y="41"/>
                    </a:cubicBezTo>
                    <a:cubicBezTo>
                      <a:pt x="62" y="41"/>
                      <a:pt x="62" y="41"/>
                      <a:pt x="62" y="41"/>
                    </a:cubicBezTo>
                    <a:cubicBezTo>
                      <a:pt x="61" y="42"/>
                      <a:pt x="63" y="43"/>
                      <a:pt x="65" y="43"/>
                    </a:cubicBezTo>
                    <a:cubicBezTo>
                      <a:pt x="64" y="44"/>
                      <a:pt x="64" y="44"/>
                      <a:pt x="64" y="45"/>
                    </a:cubicBezTo>
                    <a:cubicBezTo>
                      <a:pt x="64" y="45"/>
                      <a:pt x="63" y="45"/>
                      <a:pt x="63" y="44"/>
                    </a:cubicBezTo>
                    <a:cubicBezTo>
                      <a:pt x="63" y="45"/>
                      <a:pt x="62" y="47"/>
                      <a:pt x="63" y="47"/>
                    </a:cubicBezTo>
                    <a:cubicBezTo>
                      <a:pt x="62" y="47"/>
                      <a:pt x="62" y="48"/>
                      <a:pt x="63" y="48"/>
                    </a:cubicBezTo>
                    <a:cubicBezTo>
                      <a:pt x="62" y="49"/>
                      <a:pt x="62" y="49"/>
                      <a:pt x="62" y="50"/>
                    </a:cubicBezTo>
                    <a:cubicBezTo>
                      <a:pt x="62" y="50"/>
                      <a:pt x="62" y="50"/>
                      <a:pt x="62" y="50"/>
                    </a:cubicBezTo>
                    <a:cubicBezTo>
                      <a:pt x="63" y="51"/>
                      <a:pt x="62" y="50"/>
                      <a:pt x="62" y="51"/>
                    </a:cubicBezTo>
                    <a:cubicBezTo>
                      <a:pt x="62" y="51"/>
                      <a:pt x="62" y="51"/>
                      <a:pt x="62" y="51"/>
                    </a:cubicBezTo>
                    <a:cubicBezTo>
                      <a:pt x="60" y="52"/>
                      <a:pt x="62" y="52"/>
                      <a:pt x="60" y="53"/>
                    </a:cubicBezTo>
                    <a:cubicBezTo>
                      <a:pt x="61" y="54"/>
                      <a:pt x="61" y="54"/>
                      <a:pt x="61" y="54"/>
                    </a:cubicBezTo>
                    <a:cubicBezTo>
                      <a:pt x="62" y="55"/>
                      <a:pt x="59" y="54"/>
                      <a:pt x="59" y="56"/>
                    </a:cubicBezTo>
                    <a:cubicBezTo>
                      <a:pt x="59" y="56"/>
                      <a:pt x="59" y="56"/>
                      <a:pt x="59" y="56"/>
                    </a:cubicBezTo>
                    <a:cubicBezTo>
                      <a:pt x="60" y="57"/>
                      <a:pt x="56" y="56"/>
                      <a:pt x="56" y="56"/>
                    </a:cubicBezTo>
                    <a:cubicBezTo>
                      <a:pt x="55" y="56"/>
                      <a:pt x="55" y="56"/>
                      <a:pt x="55" y="55"/>
                    </a:cubicBezTo>
                    <a:cubicBezTo>
                      <a:pt x="54" y="56"/>
                      <a:pt x="56" y="56"/>
                      <a:pt x="56" y="57"/>
                    </a:cubicBezTo>
                    <a:cubicBezTo>
                      <a:pt x="55" y="57"/>
                      <a:pt x="55" y="56"/>
                      <a:pt x="54" y="57"/>
                    </a:cubicBezTo>
                    <a:cubicBezTo>
                      <a:pt x="54" y="57"/>
                      <a:pt x="55" y="60"/>
                      <a:pt x="53" y="60"/>
                    </a:cubicBezTo>
                    <a:cubicBezTo>
                      <a:pt x="53" y="60"/>
                      <a:pt x="54" y="60"/>
                      <a:pt x="54" y="61"/>
                    </a:cubicBezTo>
                    <a:cubicBezTo>
                      <a:pt x="53" y="61"/>
                      <a:pt x="51" y="61"/>
                      <a:pt x="52" y="62"/>
                    </a:cubicBezTo>
                    <a:cubicBezTo>
                      <a:pt x="51" y="62"/>
                      <a:pt x="51" y="62"/>
                      <a:pt x="51" y="62"/>
                    </a:cubicBezTo>
                    <a:cubicBezTo>
                      <a:pt x="51" y="63"/>
                      <a:pt x="50" y="64"/>
                      <a:pt x="50" y="65"/>
                    </a:cubicBezTo>
                    <a:cubicBezTo>
                      <a:pt x="49" y="64"/>
                      <a:pt x="49" y="65"/>
                      <a:pt x="48" y="66"/>
                    </a:cubicBezTo>
                    <a:cubicBezTo>
                      <a:pt x="48" y="67"/>
                      <a:pt x="47" y="67"/>
                      <a:pt x="47" y="66"/>
                    </a:cubicBezTo>
                    <a:cubicBezTo>
                      <a:pt x="47" y="66"/>
                      <a:pt x="46" y="66"/>
                      <a:pt x="46" y="67"/>
                    </a:cubicBezTo>
                    <a:cubicBezTo>
                      <a:pt x="45" y="67"/>
                      <a:pt x="45" y="67"/>
                      <a:pt x="45" y="67"/>
                    </a:cubicBezTo>
                    <a:cubicBezTo>
                      <a:pt x="45" y="67"/>
                      <a:pt x="45" y="67"/>
                      <a:pt x="45" y="67"/>
                    </a:cubicBezTo>
                    <a:cubicBezTo>
                      <a:pt x="44" y="67"/>
                      <a:pt x="44" y="68"/>
                      <a:pt x="44" y="69"/>
                    </a:cubicBezTo>
                    <a:cubicBezTo>
                      <a:pt x="43" y="69"/>
                      <a:pt x="43" y="69"/>
                      <a:pt x="43" y="69"/>
                    </a:cubicBezTo>
                    <a:cubicBezTo>
                      <a:pt x="42" y="69"/>
                      <a:pt x="42" y="69"/>
                      <a:pt x="41" y="71"/>
                    </a:cubicBezTo>
                    <a:cubicBezTo>
                      <a:pt x="40" y="70"/>
                      <a:pt x="40" y="70"/>
                      <a:pt x="40" y="70"/>
                    </a:cubicBezTo>
                    <a:cubicBezTo>
                      <a:pt x="40" y="71"/>
                      <a:pt x="37" y="69"/>
                      <a:pt x="36" y="71"/>
                    </a:cubicBezTo>
                    <a:cubicBezTo>
                      <a:pt x="36" y="71"/>
                      <a:pt x="36" y="70"/>
                      <a:pt x="36" y="70"/>
                    </a:cubicBezTo>
                    <a:cubicBezTo>
                      <a:pt x="35" y="71"/>
                      <a:pt x="34" y="71"/>
                      <a:pt x="33" y="70"/>
                    </a:cubicBezTo>
                    <a:cubicBezTo>
                      <a:pt x="32" y="70"/>
                      <a:pt x="32" y="70"/>
                      <a:pt x="31" y="72"/>
                    </a:cubicBezTo>
                    <a:cubicBezTo>
                      <a:pt x="30" y="73"/>
                      <a:pt x="30" y="73"/>
                      <a:pt x="30" y="73"/>
                    </a:cubicBezTo>
                    <a:cubicBezTo>
                      <a:pt x="32" y="73"/>
                      <a:pt x="30" y="74"/>
                      <a:pt x="30" y="75"/>
                    </a:cubicBezTo>
                    <a:cubicBezTo>
                      <a:pt x="30" y="75"/>
                      <a:pt x="29" y="73"/>
                      <a:pt x="29" y="73"/>
                    </a:cubicBezTo>
                    <a:cubicBezTo>
                      <a:pt x="30" y="74"/>
                      <a:pt x="30" y="74"/>
                      <a:pt x="30" y="74"/>
                    </a:cubicBezTo>
                    <a:cubicBezTo>
                      <a:pt x="30" y="72"/>
                      <a:pt x="28" y="73"/>
                      <a:pt x="28" y="71"/>
                    </a:cubicBezTo>
                    <a:cubicBezTo>
                      <a:pt x="25" y="71"/>
                      <a:pt x="22" y="69"/>
                      <a:pt x="20" y="67"/>
                    </a:cubicBezTo>
                    <a:cubicBezTo>
                      <a:pt x="19" y="69"/>
                      <a:pt x="19" y="69"/>
                      <a:pt x="19" y="69"/>
                    </a:cubicBezTo>
                    <a:cubicBezTo>
                      <a:pt x="19" y="68"/>
                      <a:pt x="19" y="68"/>
                      <a:pt x="19" y="68"/>
                    </a:cubicBezTo>
                    <a:cubicBezTo>
                      <a:pt x="19" y="68"/>
                      <a:pt x="19" y="67"/>
                      <a:pt x="20" y="67"/>
                    </a:cubicBezTo>
                    <a:cubicBezTo>
                      <a:pt x="20" y="66"/>
                      <a:pt x="18" y="67"/>
                      <a:pt x="18" y="67"/>
                    </a:cubicBezTo>
                    <a:cubicBezTo>
                      <a:pt x="17" y="66"/>
                      <a:pt x="20" y="66"/>
                      <a:pt x="19" y="66"/>
                    </a:cubicBezTo>
                    <a:cubicBezTo>
                      <a:pt x="19" y="66"/>
                      <a:pt x="19" y="66"/>
                      <a:pt x="19" y="66"/>
                    </a:cubicBezTo>
                    <a:cubicBezTo>
                      <a:pt x="19" y="66"/>
                      <a:pt x="19" y="66"/>
                      <a:pt x="19" y="66"/>
                    </a:cubicBezTo>
                    <a:cubicBezTo>
                      <a:pt x="18" y="66"/>
                      <a:pt x="17" y="67"/>
                      <a:pt x="17" y="66"/>
                    </a:cubicBezTo>
                    <a:cubicBezTo>
                      <a:pt x="17" y="65"/>
                      <a:pt x="17" y="65"/>
                      <a:pt x="17" y="65"/>
                    </a:cubicBezTo>
                    <a:cubicBezTo>
                      <a:pt x="17" y="65"/>
                      <a:pt x="17" y="65"/>
                      <a:pt x="17" y="65"/>
                    </a:cubicBezTo>
                    <a:cubicBezTo>
                      <a:pt x="17" y="65"/>
                      <a:pt x="16" y="64"/>
                      <a:pt x="16" y="64"/>
                    </a:cubicBezTo>
                    <a:cubicBezTo>
                      <a:pt x="16" y="65"/>
                      <a:pt x="16" y="65"/>
                      <a:pt x="16" y="65"/>
                    </a:cubicBezTo>
                    <a:cubicBezTo>
                      <a:pt x="15" y="65"/>
                      <a:pt x="15" y="64"/>
                      <a:pt x="14" y="65"/>
                    </a:cubicBezTo>
                    <a:cubicBezTo>
                      <a:pt x="15" y="63"/>
                      <a:pt x="12" y="61"/>
                      <a:pt x="12" y="60"/>
                    </a:cubicBezTo>
                    <a:cubicBezTo>
                      <a:pt x="11" y="60"/>
                      <a:pt x="11" y="59"/>
                      <a:pt x="11" y="58"/>
                    </a:cubicBezTo>
                    <a:cubicBezTo>
                      <a:pt x="10" y="58"/>
                      <a:pt x="9" y="59"/>
                      <a:pt x="9" y="58"/>
                    </a:cubicBezTo>
                    <a:cubicBezTo>
                      <a:pt x="12" y="57"/>
                      <a:pt x="10" y="56"/>
                      <a:pt x="11" y="55"/>
                    </a:cubicBezTo>
                    <a:cubicBezTo>
                      <a:pt x="10" y="56"/>
                      <a:pt x="10" y="53"/>
                      <a:pt x="9" y="54"/>
                    </a:cubicBezTo>
                    <a:cubicBezTo>
                      <a:pt x="9" y="53"/>
                      <a:pt x="10" y="54"/>
                      <a:pt x="10" y="53"/>
                    </a:cubicBezTo>
                    <a:cubicBezTo>
                      <a:pt x="9" y="52"/>
                      <a:pt x="10" y="49"/>
                      <a:pt x="10" y="47"/>
                    </a:cubicBezTo>
                    <a:cubicBezTo>
                      <a:pt x="9" y="47"/>
                      <a:pt x="9" y="48"/>
                      <a:pt x="8" y="47"/>
                    </a:cubicBezTo>
                    <a:cubicBezTo>
                      <a:pt x="10" y="46"/>
                      <a:pt x="10" y="46"/>
                      <a:pt x="10" y="46"/>
                    </a:cubicBezTo>
                    <a:cubicBezTo>
                      <a:pt x="10" y="45"/>
                      <a:pt x="8" y="45"/>
                      <a:pt x="9" y="45"/>
                    </a:cubicBezTo>
                    <a:cubicBezTo>
                      <a:pt x="9" y="45"/>
                      <a:pt x="8" y="45"/>
                      <a:pt x="8" y="45"/>
                    </a:cubicBezTo>
                    <a:cubicBezTo>
                      <a:pt x="9" y="43"/>
                      <a:pt x="9" y="40"/>
                      <a:pt x="9" y="38"/>
                    </a:cubicBezTo>
                    <a:cubicBezTo>
                      <a:pt x="9" y="36"/>
                      <a:pt x="10" y="34"/>
                      <a:pt x="12" y="32"/>
                    </a:cubicBezTo>
                    <a:cubicBezTo>
                      <a:pt x="11" y="33"/>
                      <a:pt x="11" y="32"/>
                      <a:pt x="12" y="32"/>
                    </a:cubicBezTo>
                    <a:cubicBezTo>
                      <a:pt x="11" y="32"/>
                      <a:pt x="11" y="31"/>
                      <a:pt x="10" y="31"/>
                    </a:cubicBezTo>
                    <a:cubicBezTo>
                      <a:pt x="10" y="31"/>
                      <a:pt x="12" y="30"/>
                      <a:pt x="12" y="30"/>
                    </a:cubicBezTo>
                    <a:cubicBezTo>
                      <a:pt x="11" y="29"/>
                      <a:pt x="13" y="28"/>
                      <a:pt x="12" y="28"/>
                    </a:cubicBezTo>
                    <a:cubicBezTo>
                      <a:pt x="12" y="28"/>
                      <a:pt x="12" y="28"/>
                      <a:pt x="12" y="28"/>
                    </a:cubicBezTo>
                    <a:cubicBezTo>
                      <a:pt x="11" y="27"/>
                      <a:pt x="8" y="28"/>
                      <a:pt x="6" y="27"/>
                    </a:cubicBezTo>
                    <a:cubicBezTo>
                      <a:pt x="8" y="29"/>
                      <a:pt x="3" y="29"/>
                      <a:pt x="5" y="31"/>
                    </a:cubicBezTo>
                    <a:cubicBezTo>
                      <a:pt x="4" y="31"/>
                      <a:pt x="4" y="31"/>
                      <a:pt x="4" y="31"/>
                    </a:cubicBezTo>
                    <a:cubicBezTo>
                      <a:pt x="5" y="31"/>
                      <a:pt x="5" y="32"/>
                      <a:pt x="4" y="33"/>
                    </a:cubicBezTo>
                    <a:cubicBezTo>
                      <a:pt x="4" y="32"/>
                      <a:pt x="4" y="32"/>
                      <a:pt x="4" y="32"/>
                    </a:cubicBezTo>
                    <a:cubicBezTo>
                      <a:pt x="3" y="35"/>
                      <a:pt x="2" y="36"/>
                      <a:pt x="1" y="39"/>
                    </a:cubicBezTo>
                    <a:cubicBezTo>
                      <a:pt x="2" y="39"/>
                      <a:pt x="2" y="39"/>
                      <a:pt x="2" y="39"/>
                    </a:cubicBezTo>
                    <a:cubicBezTo>
                      <a:pt x="2" y="39"/>
                      <a:pt x="2" y="39"/>
                      <a:pt x="2" y="40"/>
                    </a:cubicBezTo>
                    <a:cubicBezTo>
                      <a:pt x="3" y="41"/>
                      <a:pt x="2" y="38"/>
                      <a:pt x="3" y="39"/>
                    </a:cubicBezTo>
                    <a:cubicBezTo>
                      <a:pt x="1" y="39"/>
                      <a:pt x="3" y="43"/>
                      <a:pt x="1" y="44"/>
                    </a:cubicBezTo>
                    <a:cubicBezTo>
                      <a:pt x="1" y="45"/>
                      <a:pt x="2" y="43"/>
                      <a:pt x="2" y="44"/>
                    </a:cubicBezTo>
                    <a:cubicBezTo>
                      <a:pt x="1" y="45"/>
                      <a:pt x="1" y="45"/>
                      <a:pt x="1" y="45"/>
                    </a:cubicBezTo>
                    <a:cubicBezTo>
                      <a:pt x="2" y="45"/>
                      <a:pt x="2" y="45"/>
                      <a:pt x="2" y="45"/>
                    </a:cubicBezTo>
                    <a:cubicBezTo>
                      <a:pt x="2" y="45"/>
                      <a:pt x="1" y="46"/>
                      <a:pt x="1" y="46"/>
                    </a:cubicBezTo>
                    <a:cubicBezTo>
                      <a:pt x="1" y="46"/>
                      <a:pt x="1" y="45"/>
                      <a:pt x="0" y="45"/>
                    </a:cubicBezTo>
                    <a:cubicBezTo>
                      <a:pt x="0" y="46"/>
                      <a:pt x="1" y="48"/>
                      <a:pt x="1" y="48"/>
                    </a:cubicBezTo>
                    <a:cubicBezTo>
                      <a:pt x="1" y="48"/>
                      <a:pt x="1" y="47"/>
                      <a:pt x="1" y="47"/>
                    </a:cubicBezTo>
                    <a:cubicBezTo>
                      <a:pt x="2" y="50"/>
                      <a:pt x="1" y="53"/>
                      <a:pt x="3" y="55"/>
                    </a:cubicBezTo>
                    <a:cubicBezTo>
                      <a:pt x="4" y="55"/>
                      <a:pt x="4" y="55"/>
                      <a:pt x="4" y="55"/>
                    </a:cubicBezTo>
                    <a:cubicBezTo>
                      <a:pt x="5" y="57"/>
                      <a:pt x="3" y="57"/>
                      <a:pt x="5" y="59"/>
                    </a:cubicBezTo>
                    <a:cubicBezTo>
                      <a:pt x="4" y="59"/>
                      <a:pt x="4" y="59"/>
                      <a:pt x="4" y="59"/>
                    </a:cubicBezTo>
                    <a:cubicBezTo>
                      <a:pt x="5" y="59"/>
                      <a:pt x="5" y="59"/>
                      <a:pt x="6" y="60"/>
                    </a:cubicBezTo>
                    <a:cubicBezTo>
                      <a:pt x="5" y="60"/>
                      <a:pt x="5" y="61"/>
                      <a:pt x="4" y="61"/>
                    </a:cubicBezTo>
                    <a:cubicBezTo>
                      <a:pt x="6" y="63"/>
                      <a:pt x="5" y="62"/>
                      <a:pt x="7" y="62"/>
                    </a:cubicBezTo>
                    <a:cubicBezTo>
                      <a:pt x="7" y="63"/>
                      <a:pt x="7" y="63"/>
                      <a:pt x="7" y="63"/>
                    </a:cubicBezTo>
                    <a:cubicBezTo>
                      <a:pt x="8" y="63"/>
                      <a:pt x="8" y="63"/>
                      <a:pt x="9" y="64"/>
                    </a:cubicBezTo>
                    <a:cubicBezTo>
                      <a:pt x="8" y="63"/>
                      <a:pt x="8" y="65"/>
                      <a:pt x="7" y="64"/>
                    </a:cubicBezTo>
                    <a:cubicBezTo>
                      <a:pt x="7" y="67"/>
                      <a:pt x="10" y="66"/>
                      <a:pt x="9" y="69"/>
                    </a:cubicBezTo>
                    <a:cubicBezTo>
                      <a:pt x="11" y="68"/>
                      <a:pt x="9" y="66"/>
                      <a:pt x="9" y="66"/>
                    </a:cubicBezTo>
                    <a:cubicBezTo>
                      <a:pt x="10" y="66"/>
                      <a:pt x="11" y="66"/>
                      <a:pt x="11" y="67"/>
                    </a:cubicBezTo>
                    <a:cubicBezTo>
                      <a:pt x="12" y="67"/>
                      <a:pt x="10" y="70"/>
                      <a:pt x="12" y="71"/>
                    </a:cubicBezTo>
                    <a:cubicBezTo>
                      <a:pt x="11" y="71"/>
                      <a:pt x="11" y="71"/>
                      <a:pt x="11" y="71"/>
                    </a:cubicBezTo>
                    <a:cubicBezTo>
                      <a:pt x="11" y="72"/>
                      <a:pt x="13" y="71"/>
                      <a:pt x="13" y="72"/>
                    </a:cubicBezTo>
                    <a:cubicBezTo>
                      <a:pt x="14" y="72"/>
                      <a:pt x="14" y="73"/>
                      <a:pt x="15" y="72"/>
                    </a:cubicBezTo>
                    <a:cubicBezTo>
                      <a:pt x="15" y="72"/>
                      <a:pt x="13" y="71"/>
                      <a:pt x="13" y="71"/>
                    </a:cubicBezTo>
                    <a:cubicBezTo>
                      <a:pt x="14" y="72"/>
                      <a:pt x="16" y="71"/>
                      <a:pt x="17" y="72"/>
                    </a:cubicBezTo>
                    <a:cubicBezTo>
                      <a:pt x="17" y="72"/>
                      <a:pt x="16" y="73"/>
                      <a:pt x="15" y="73"/>
                    </a:cubicBezTo>
                    <a:cubicBezTo>
                      <a:pt x="16" y="73"/>
                      <a:pt x="16" y="73"/>
                      <a:pt x="17" y="73"/>
                    </a:cubicBezTo>
                    <a:cubicBezTo>
                      <a:pt x="16" y="75"/>
                      <a:pt x="15" y="73"/>
                      <a:pt x="13" y="73"/>
                    </a:cubicBezTo>
                    <a:cubicBezTo>
                      <a:pt x="13" y="74"/>
                      <a:pt x="15" y="73"/>
                      <a:pt x="14" y="74"/>
                    </a:cubicBezTo>
                    <a:cubicBezTo>
                      <a:pt x="16" y="73"/>
                      <a:pt x="15" y="76"/>
                      <a:pt x="17" y="75"/>
                    </a:cubicBezTo>
                    <a:cubicBezTo>
                      <a:pt x="17" y="76"/>
                      <a:pt x="17" y="76"/>
                      <a:pt x="17" y="76"/>
                    </a:cubicBezTo>
                    <a:cubicBezTo>
                      <a:pt x="17" y="76"/>
                      <a:pt x="18" y="75"/>
                      <a:pt x="18" y="76"/>
                    </a:cubicBezTo>
                    <a:cubicBezTo>
                      <a:pt x="17" y="76"/>
                      <a:pt x="17" y="76"/>
                      <a:pt x="17" y="76"/>
                    </a:cubicBezTo>
                    <a:cubicBezTo>
                      <a:pt x="18" y="76"/>
                      <a:pt x="18" y="78"/>
                      <a:pt x="20" y="78"/>
                    </a:cubicBezTo>
                    <a:cubicBezTo>
                      <a:pt x="17" y="77"/>
                      <a:pt x="20" y="77"/>
                      <a:pt x="19" y="76"/>
                    </a:cubicBezTo>
                    <a:cubicBezTo>
                      <a:pt x="22" y="76"/>
                      <a:pt x="19" y="79"/>
                      <a:pt x="23" y="79"/>
                    </a:cubicBezTo>
                    <a:cubicBezTo>
                      <a:pt x="22" y="79"/>
                      <a:pt x="21" y="78"/>
                      <a:pt x="22" y="78"/>
                    </a:cubicBezTo>
                    <a:cubicBezTo>
                      <a:pt x="23" y="79"/>
                      <a:pt x="23" y="79"/>
                      <a:pt x="23" y="80"/>
                    </a:cubicBezTo>
                    <a:cubicBezTo>
                      <a:pt x="25" y="80"/>
                      <a:pt x="23" y="79"/>
                      <a:pt x="24" y="78"/>
                    </a:cubicBezTo>
                    <a:cubicBezTo>
                      <a:pt x="25" y="80"/>
                      <a:pt x="25" y="78"/>
                      <a:pt x="26" y="78"/>
                    </a:cubicBezTo>
                    <a:cubicBezTo>
                      <a:pt x="26" y="79"/>
                      <a:pt x="26" y="79"/>
                      <a:pt x="26" y="79"/>
                    </a:cubicBezTo>
                    <a:cubicBezTo>
                      <a:pt x="28" y="80"/>
                      <a:pt x="27" y="77"/>
                      <a:pt x="29" y="78"/>
                    </a:cubicBezTo>
                    <a:cubicBezTo>
                      <a:pt x="28" y="79"/>
                      <a:pt x="28" y="79"/>
                      <a:pt x="28" y="79"/>
                    </a:cubicBezTo>
                    <a:cubicBezTo>
                      <a:pt x="29" y="79"/>
                      <a:pt x="29" y="79"/>
                      <a:pt x="29" y="79"/>
                    </a:cubicBezTo>
                    <a:cubicBezTo>
                      <a:pt x="29" y="80"/>
                      <a:pt x="29" y="80"/>
                      <a:pt x="29" y="80"/>
                    </a:cubicBezTo>
                    <a:cubicBezTo>
                      <a:pt x="30" y="79"/>
                      <a:pt x="30" y="79"/>
                      <a:pt x="31" y="80"/>
                    </a:cubicBezTo>
                    <a:cubicBezTo>
                      <a:pt x="31" y="79"/>
                      <a:pt x="31" y="78"/>
                      <a:pt x="32" y="78"/>
                    </a:cubicBezTo>
                    <a:cubicBezTo>
                      <a:pt x="33" y="78"/>
                      <a:pt x="32" y="79"/>
                      <a:pt x="33" y="79"/>
                    </a:cubicBezTo>
                    <a:cubicBezTo>
                      <a:pt x="33" y="79"/>
                      <a:pt x="33" y="80"/>
                      <a:pt x="32" y="79"/>
                    </a:cubicBezTo>
                    <a:cubicBezTo>
                      <a:pt x="32" y="80"/>
                      <a:pt x="32" y="80"/>
                      <a:pt x="32" y="80"/>
                    </a:cubicBezTo>
                    <a:cubicBezTo>
                      <a:pt x="33" y="81"/>
                      <a:pt x="34" y="80"/>
                      <a:pt x="34" y="80"/>
                    </a:cubicBezTo>
                    <a:cubicBezTo>
                      <a:pt x="34" y="80"/>
                      <a:pt x="34" y="80"/>
                      <a:pt x="34" y="80"/>
                    </a:cubicBezTo>
                    <a:cubicBezTo>
                      <a:pt x="36" y="78"/>
                      <a:pt x="36" y="78"/>
                      <a:pt x="36" y="78"/>
                    </a:cubicBezTo>
                    <a:cubicBezTo>
                      <a:pt x="36" y="79"/>
                      <a:pt x="36" y="79"/>
                      <a:pt x="36" y="79"/>
                    </a:cubicBezTo>
                    <a:cubicBezTo>
                      <a:pt x="36" y="79"/>
                      <a:pt x="36" y="79"/>
                      <a:pt x="37" y="79"/>
                    </a:cubicBezTo>
                    <a:cubicBezTo>
                      <a:pt x="37" y="79"/>
                      <a:pt x="37" y="80"/>
                      <a:pt x="36" y="81"/>
                    </a:cubicBezTo>
                    <a:cubicBezTo>
                      <a:pt x="36" y="81"/>
                      <a:pt x="38" y="79"/>
                      <a:pt x="38" y="79"/>
                    </a:cubicBezTo>
                    <a:cubicBezTo>
                      <a:pt x="38" y="80"/>
                      <a:pt x="39" y="80"/>
                      <a:pt x="39" y="80"/>
                    </a:cubicBezTo>
                    <a:cubicBezTo>
                      <a:pt x="40" y="81"/>
                      <a:pt x="41" y="78"/>
                      <a:pt x="43" y="78"/>
                    </a:cubicBezTo>
                    <a:cubicBezTo>
                      <a:pt x="43" y="78"/>
                      <a:pt x="43" y="78"/>
                      <a:pt x="43" y="78"/>
                    </a:cubicBezTo>
                    <a:cubicBezTo>
                      <a:pt x="44" y="78"/>
                      <a:pt x="46" y="78"/>
                      <a:pt x="47" y="76"/>
                    </a:cubicBezTo>
                    <a:cubicBezTo>
                      <a:pt x="48" y="77"/>
                      <a:pt x="48" y="77"/>
                      <a:pt x="48" y="77"/>
                    </a:cubicBezTo>
                    <a:cubicBezTo>
                      <a:pt x="49" y="76"/>
                      <a:pt x="46" y="76"/>
                      <a:pt x="48" y="75"/>
                    </a:cubicBezTo>
                    <a:cubicBezTo>
                      <a:pt x="49" y="74"/>
                      <a:pt x="49" y="75"/>
                      <a:pt x="50" y="76"/>
                    </a:cubicBezTo>
                    <a:cubicBezTo>
                      <a:pt x="50" y="75"/>
                      <a:pt x="50" y="73"/>
                      <a:pt x="52" y="73"/>
                    </a:cubicBezTo>
                    <a:cubicBezTo>
                      <a:pt x="52" y="73"/>
                      <a:pt x="51" y="73"/>
                      <a:pt x="51" y="74"/>
                    </a:cubicBezTo>
                    <a:close/>
                    <a:moveTo>
                      <a:pt x="61" y="63"/>
                    </a:moveTo>
                    <a:cubicBezTo>
                      <a:pt x="61" y="64"/>
                      <a:pt x="61" y="65"/>
                      <a:pt x="61" y="64"/>
                    </a:cubicBezTo>
                    <a:cubicBezTo>
                      <a:pt x="60" y="63"/>
                      <a:pt x="61" y="64"/>
                      <a:pt x="61" y="63"/>
                    </a:cubicBezTo>
                    <a:close/>
                    <a:moveTo>
                      <a:pt x="69" y="43"/>
                    </a:moveTo>
                    <a:cubicBezTo>
                      <a:pt x="69" y="44"/>
                      <a:pt x="69" y="44"/>
                      <a:pt x="69" y="44"/>
                    </a:cubicBezTo>
                    <a:cubicBezTo>
                      <a:pt x="69" y="44"/>
                      <a:pt x="69" y="44"/>
                      <a:pt x="69" y="43"/>
                    </a:cubicBezTo>
                    <a:close/>
                    <a:moveTo>
                      <a:pt x="42" y="6"/>
                    </a:moveTo>
                    <a:cubicBezTo>
                      <a:pt x="42" y="6"/>
                      <a:pt x="42" y="6"/>
                      <a:pt x="42" y="6"/>
                    </a:cubicBezTo>
                    <a:cubicBezTo>
                      <a:pt x="43" y="7"/>
                      <a:pt x="42" y="7"/>
                      <a:pt x="42" y="6"/>
                    </a:cubicBezTo>
                    <a:close/>
                    <a:moveTo>
                      <a:pt x="41" y="6"/>
                    </a:moveTo>
                    <a:cubicBezTo>
                      <a:pt x="41" y="6"/>
                      <a:pt x="41" y="6"/>
                      <a:pt x="41" y="6"/>
                    </a:cubicBezTo>
                    <a:cubicBezTo>
                      <a:pt x="41" y="6"/>
                      <a:pt x="41" y="6"/>
                      <a:pt x="42" y="6"/>
                    </a:cubicBezTo>
                    <a:cubicBezTo>
                      <a:pt x="42" y="6"/>
                      <a:pt x="41" y="6"/>
                      <a:pt x="41" y="6"/>
                    </a:cubicBezTo>
                    <a:close/>
                    <a:moveTo>
                      <a:pt x="17" y="65"/>
                    </a:moveTo>
                    <a:cubicBezTo>
                      <a:pt x="17" y="66"/>
                      <a:pt x="17" y="66"/>
                      <a:pt x="17" y="66"/>
                    </a:cubicBezTo>
                    <a:cubicBezTo>
                      <a:pt x="16" y="65"/>
                      <a:pt x="17" y="65"/>
                      <a:pt x="1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8" name="Freeform 551">
                <a:extLst>
                  <a:ext uri="{FF2B5EF4-FFF2-40B4-BE49-F238E27FC236}">
                    <a16:creationId xmlns:a16="http://schemas.microsoft.com/office/drawing/2014/main" id="{070DDB83-4843-4B75-AD60-9343BCA25948}"/>
                  </a:ext>
                </a:extLst>
              </p:cNvPr>
              <p:cNvSpPr>
                <a:spLocks/>
              </p:cNvSpPr>
              <p:nvPr userDrawn="1"/>
            </p:nvSpPr>
            <p:spPr bwMode="auto">
              <a:xfrm>
                <a:off x="4694" y="8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9" name="Freeform 552">
                <a:extLst>
                  <a:ext uri="{FF2B5EF4-FFF2-40B4-BE49-F238E27FC236}">
                    <a16:creationId xmlns:a16="http://schemas.microsoft.com/office/drawing/2014/main" id="{C277C800-1B66-4ECE-927B-9361A913B0A9}"/>
                  </a:ext>
                </a:extLst>
              </p:cNvPr>
              <p:cNvSpPr>
                <a:spLocks/>
              </p:cNvSpPr>
              <p:nvPr userDrawn="1"/>
            </p:nvSpPr>
            <p:spPr bwMode="auto">
              <a:xfrm>
                <a:off x="4565" y="967"/>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0" name="Freeform 553">
                <a:extLst>
                  <a:ext uri="{FF2B5EF4-FFF2-40B4-BE49-F238E27FC236}">
                    <a16:creationId xmlns:a16="http://schemas.microsoft.com/office/drawing/2014/main" id="{EDFD74B5-E13F-4B89-BFA7-2C558BB604D9}"/>
                  </a:ext>
                </a:extLst>
              </p:cNvPr>
              <p:cNvSpPr>
                <a:spLocks/>
              </p:cNvSpPr>
              <p:nvPr userDrawn="1"/>
            </p:nvSpPr>
            <p:spPr bwMode="auto">
              <a:xfrm>
                <a:off x="4650" y="59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1" name="Freeform 554">
                <a:extLst>
                  <a:ext uri="{FF2B5EF4-FFF2-40B4-BE49-F238E27FC236}">
                    <a16:creationId xmlns:a16="http://schemas.microsoft.com/office/drawing/2014/main" id="{217D07C1-5134-4AAD-BE3D-AD00D3DF91FB}"/>
                  </a:ext>
                </a:extLst>
              </p:cNvPr>
              <p:cNvSpPr>
                <a:spLocks/>
              </p:cNvSpPr>
              <p:nvPr userDrawn="1"/>
            </p:nvSpPr>
            <p:spPr bwMode="auto">
              <a:xfrm>
                <a:off x="4530" y="61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2" name="Freeform 555">
                <a:extLst>
                  <a:ext uri="{FF2B5EF4-FFF2-40B4-BE49-F238E27FC236}">
                    <a16:creationId xmlns:a16="http://schemas.microsoft.com/office/drawing/2014/main" id="{585727CE-1AB7-4D4C-B487-89191CC3E5A5}"/>
                  </a:ext>
                </a:extLst>
              </p:cNvPr>
              <p:cNvSpPr>
                <a:spLocks/>
              </p:cNvSpPr>
              <p:nvPr userDrawn="1"/>
            </p:nvSpPr>
            <p:spPr bwMode="auto">
              <a:xfrm>
                <a:off x="4490" y="60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0"/>
                      <a:pt x="0" y="1"/>
                    </a:cubicBez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3" name="Freeform 556">
                <a:extLst>
                  <a:ext uri="{FF2B5EF4-FFF2-40B4-BE49-F238E27FC236}">
                    <a16:creationId xmlns:a16="http://schemas.microsoft.com/office/drawing/2014/main" id="{13BBA0CF-1A5C-4062-979A-E8EE1E21A8B7}"/>
                  </a:ext>
                </a:extLst>
              </p:cNvPr>
              <p:cNvSpPr>
                <a:spLocks/>
              </p:cNvSpPr>
              <p:nvPr userDrawn="1"/>
            </p:nvSpPr>
            <p:spPr bwMode="auto">
              <a:xfrm>
                <a:off x="4520" y="603"/>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1"/>
                    </a:cubicBezTo>
                    <a:cubicBezTo>
                      <a:pt x="0" y="1"/>
                      <a:pt x="0" y="1"/>
                      <a:pt x="0" y="1"/>
                    </a:cubicBezTo>
                    <a:cubicBezTo>
                      <a:pt x="0" y="2"/>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4" name="Freeform 557">
                <a:extLst>
                  <a:ext uri="{FF2B5EF4-FFF2-40B4-BE49-F238E27FC236}">
                    <a16:creationId xmlns:a16="http://schemas.microsoft.com/office/drawing/2014/main" id="{71AAA967-ABB2-4225-B3CF-A4D20169CC7B}"/>
                  </a:ext>
                </a:extLst>
              </p:cNvPr>
              <p:cNvSpPr>
                <a:spLocks/>
              </p:cNvSpPr>
              <p:nvPr userDrawn="1"/>
            </p:nvSpPr>
            <p:spPr bwMode="auto">
              <a:xfrm>
                <a:off x="451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5" name="Freeform 558">
                <a:extLst>
                  <a:ext uri="{FF2B5EF4-FFF2-40B4-BE49-F238E27FC236}">
                    <a16:creationId xmlns:a16="http://schemas.microsoft.com/office/drawing/2014/main" id="{DC5C1337-9128-4939-B919-04B8AB2CE92A}"/>
                  </a:ext>
                </a:extLst>
              </p:cNvPr>
              <p:cNvSpPr>
                <a:spLocks/>
              </p:cNvSpPr>
              <p:nvPr userDrawn="1"/>
            </p:nvSpPr>
            <p:spPr bwMode="auto">
              <a:xfrm>
                <a:off x="4550" y="608"/>
                <a:ext cx="5" cy="1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6" name="Freeform 559">
                <a:extLst>
                  <a:ext uri="{FF2B5EF4-FFF2-40B4-BE49-F238E27FC236}">
                    <a16:creationId xmlns:a16="http://schemas.microsoft.com/office/drawing/2014/main" id="{3DA8C41A-7627-4EA6-AE1A-122EE71360D7}"/>
                  </a:ext>
                </a:extLst>
              </p:cNvPr>
              <p:cNvSpPr>
                <a:spLocks/>
              </p:cNvSpPr>
              <p:nvPr userDrawn="1"/>
            </p:nvSpPr>
            <p:spPr bwMode="auto">
              <a:xfrm>
                <a:off x="4520" y="59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7" name="Freeform 560">
                <a:extLst>
                  <a:ext uri="{FF2B5EF4-FFF2-40B4-BE49-F238E27FC236}">
                    <a16:creationId xmlns:a16="http://schemas.microsoft.com/office/drawing/2014/main" id="{7D9E8D95-956E-42D0-B231-DB7FC0BB3A17}"/>
                  </a:ext>
                </a:extLst>
              </p:cNvPr>
              <p:cNvSpPr>
                <a:spLocks/>
              </p:cNvSpPr>
              <p:nvPr userDrawn="1"/>
            </p:nvSpPr>
            <p:spPr bwMode="auto">
              <a:xfrm>
                <a:off x="4535" y="5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8" name="Freeform 561">
                <a:extLst>
                  <a:ext uri="{FF2B5EF4-FFF2-40B4-BE49-F238E27FC236}">
                    <a16:creationId xmlns:a16="http://schemas.microsoft.com/office/drawing/2014/main" id="{A8978AB9-BC85-436F-9FEC-102FE92AE126}"/>
                  </a:ext>
                </a:extLst>
              </p:cNvPr>
              <p:cNvSpPr>
                <a:spLocks/>
              </p:cNvSpPr>
              <p:nvPr userDrawn="1"/>
            </p:nvSpPr>
            <p:spPr bwMode="auto">
              <a:xfrm>
                <a:off x="4530" y="5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9" name="Freeform 562">
                <a:extLst>
                  <a:ext uri="{FF2B5EF4-FFF2-40B4-BE49-F238E27FC236}">
                    <a16:creationId xmlns:a16="http://schemas.microsoft.com/office/drawing/2014/main" id="{43507A29-6E8B-4B13-A57A-71F67ED04528}"/>
                  </a:ext>
                </a:extLst>
              </p:cNvPr>
              <p:cNvSpPr>
                <a:spLocks/>
              </p:cNvSpPr>
              <p:nvPr userDrawn="1"/>
            </p:nvSpPr>
            <p:spPr bwMode="auto">
              <a:xfrm>
                <a:off x="4525"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0" name="Freeform 563">
                <a:extLst>
                  <a:ext uri="{FF2B5EF4-FFF2-40B4-BE49-F238E27FC236}">
                    <a16:creationId xmlns:a16="http://schemas.microsoft.com/office/drawing/2014/main" id="{78889FEB-4182-40B2-A4B3-4228CD7437CB}"/>
                  </a:ext>
                </a:extLst>
              </p:cNvPr>
              <p:cNvSpPr>
                <a:spLocks/>
              </p:cNvSpPr>
              <p:nvPr userDrawn="1"/>
            </p:nvSpPr>
            <p:spPr bwMode="auto">
              <a:xfrm>
                <a:off x="4580" y="588"/>
                <a:ext cx="10" cy="5"/>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1" y="1"/>
                    </a:cubicBezTo>
                    <a:cubicBezTo>
                      <a:pt x="2" y="1"/>
                      <a:pt x="1"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1" name="Freeform 564">
                <a:extLst>
                  <a:ext uri="{FF2B5EF4-FFF2-40B4-BE49-F238E27FC236}">
                    <a16:creationId xmlns:a16="http://schemas.microsoft.com/office/drawing/2014/main" id="{4A956917-7ECA-44F2-BC3A-9A66E9A11ED2}"/>
                  </a:ext>
                </a:extLst>
              </p:cNvPr>
              <p:cNvSpPr>
                <a:spLocks/>
              </p:cNvSpPr>
              <p:nvPr userDrawn="1"/>
            </p:nvSpPr>
            <p:spPr bwMode="auto">
              <a:xfrm>
                <a:off x="4570" y="57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2" name="Freeform 565">
                <a:extLst>
                  <a:ext uri="{FF2B5EF4-FFF2-40B4-BE49-F238E27FC236}">
                    <a16:creationId xmlns:a16="http://schemas.microsoft.com/office/drawing/2014/main" id="{D3671374-E116-4EE3-8ADD-E099C1F80CB4}"/>
                  </a:ext>
                </a:extLst>
              </p:cNvPr>
              <p:cNvSpPr>
                <a:spLocks/>
              </p:cNvSpPr>
              <p:nvPr userDrawn="1"/>
            </p:nvSpPr>
            <p:spPr bwMode="auto">
              <a:xfrm>
                <a:off x="4580" y="573"/>
                <a:ext cx="15" cy="5"/>
              </a:xfrm>
              <a:custGeom>
                <a:avLst/>
                <a:gdLst>
                  <a:gd name="T0" fmla="*/ 1 w 3"/>
                  <a:gd name="T1" fmla="*/ 1 h 1"/>
                  <a:gd name="T2" fmla="*/ 1 w 3"/>
                  <a:gd name="T3" fmla="*/ 0 h 1"/>
                  <a:gd name="T4" fmla="*/ 1 w 3"/>
                  <a:gd name="T5" fmla="*/ 1 h 1"/>
                </a:gdLst>
                <a:ahLst/>
                <a:cxnLst>
                  <a:cxn ang="0">
                    <a:pos x="T0" y="T1"/>
                  </a:cxn>
                  <a:cxn ang="0">
                    <a:pos x="T2" y="T3"/>
                  </a:cxn>
                  <a:cxn ang="0">
                    <a:pos x="T4" y="T5"/>
                  </a:cxn>
                </a:cxnLst>
                <a:rect l="0" t="0" r="r" b="b"/>
                <a:pathLst>
                  <a:path w="3" h="1">
                    <a:moveTo>
                      <a:pt x="1" y="1"/>
                    </a:moveTo>
                    <a:cubicBezTo>
                      <a:pt x="1" y="1"/>
                      <a:pt x="3"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3" name="Freeform 566">
                <a:extLst>
                  <a:ext uri="{FF2B5EF4-FFF2-40B4-BE49-F238E27FC236}">
                    <a16:creationId xmlns:a16="http://schemas.microsoft.com/office/drawing/2014/main" id="{4622030D-BB48-4CB5-A229-4FBD71B4EAD0}"/>
                  </a:ext>
                </a:extLst>
              </p:cNvPr>
              <p:cNvSpPr>
                <a:spLocks/>
              </p:cNvSpPr>
              <p:nvPr userDrawn="1"/>
            </p:nvSpPr>
            <p:spPr bwMode="auto">
              <a:xfrm>
                <a:off x="4640" y="618"/>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4" name="Freeform 567">
                <a:extLst>
                  <a:ext uri="{FF2B5EF4-FFF2-40B4-BE49-F238E27FC236}">
                    <a16:creationId xmlns:a16="http://schemas.microsoft.com/office/drawing/2014/main" id="{EB22DD8E-E3A3-48A5-9466-E01A2C20D1FB}"/>
                  </a:ext>
                </a:extLst>
              </p:cNvPr>
              <p:cNvSpPr>
                <a:spLocks/>
              </p:cNvSpPr>
              <p:nvPr userDrawn="1"/>
            </p:nvSpPr>
            <p:spPr bwMode="auto">
              <a:xfrm>
                <a:off x="4694" y="653"/>
                <a:ext cx="10" cy="10"/>
              </a:xfrm>
              <a:custGeom>
                <a:avLst/>
                <a:gdLst>
                  <a:gd name="T0" fmla="*/ 2 w 2"/>
                  <a:gd name="T1" fmla="*/ 1 h 2"/>
                  <a:gd name="T2" fmla="*/ 1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1"/>
                      <a:pt x="1" y="0"/>
                    </a:cubicBezTo>
                    <a:cubicBezTo>
                      <a:pt x="0" y="0"/>
                      <a:pt x="1" y="1"/>
                      <a:pt x="0" y="1"/>
                    </a:cubicBezTo>
                    <a:cubicBezTo>
                      <a:pt x="1" y="2"/>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5" name="Freeform 568">
                <a:extLst>
                  <a:ext uri="{FF2B5EF4-FFF2-40B4-BE49-F238E27FC236}">
                    <a16:creationId xmlns:a16="http://schemas.microsoft.com/office/drawing/2014/main" id="{1B327112-3178-41EF-A2A0-44DE59800775}"/>
                  </a:ext>
                </a:extLst>
              </p:cNvPr>
              <p:cNvSpPr>
                <a:spLocks/>
              </p:cNvSpPr>
              <p:nvPr userDrawn="1"/>
            </p:nvSpPr>
            <p:spPr bwMode="auto">
              <a:xfrm>
                <a:off x="4694" y="6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6" name="Freeform 569">
                <a:extLst>
                  <a:ext uri="{FF2B5EF4-FFF2-40B4-BE49-F238E27FC236}">
                    <a16:creationId xmlns:a16="http://schemas.microsoft.com/office/drawing/2014/main" id="{FA8464D6-8D03-476E-93EF-2E8F9F6A41FD}"/>
                  </a:ext>
                </a:extLst>
              </p:cNvPr>
              <p:cNvSpPr>
                <a:spLocks/>
              </p:cNvSpPr>
              <p:nvPr userDrawn="1"/>
            </p:nvSpPr>
            <p:spPr bwMode="auto">
              <a:xfrm>
                <a:off x="4416" y="7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7" name="Freeform 570">
                <a:extLst>
                  <a:ext uri="{FF2B5EF4-FFF2-40B4-BE49-F238E27FC236}">
                    <a16:creationId xmlns:a16="http://schemas.microsoft.com/office/drawing/2014/main" id="{1C9621C2-2E37-4D65-A44C-7E1F6CED5CF7}"/>
                  </a:ext>
                </a:extLst>
              </p:cNvPr>
              <p:cNvSpPr>
                <a:spLocks/>
              </p:cNvSpPr>
              <p:nvPr userDrawn="1"/>
            </p:nvSpPr>
            <p:spPr bwMode="auto">
              <a:xfrm>
                <a:off x="4416" y="71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8" name="Freeform 571">
                <a:extLst>
                  <a:ext uri="{FF2B5EF4-FFF2-40B4-BE49-F238E27FC236}">
                    <a16:creationId xmlns:a16="http://schemas.microsoft.com/office/drawing/2014/main" id="{8897CE76-DEB4-4396-9E9D-5AD3993135E8}"/>
                  </a:ext>
                </a:extLst>
              </p:cNvPr>
              <p:cNvSpPr>
                <a:spLocks/>
              </p:cNvSpPr>
              <p:nvPr userDrawn="1"/>
            </p:nvSpPr>
            <p:spPr bwMode="auto">
              <a:xfrm>
                <a:off x="4669" y="8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9" name="Freeform 572">
                <a:extLst>
                  <a:ext uri="{FF2B5EF4-FFF2-40B4-BE49-F238E27FC236}">
                    <a16:creationId xmlns:a16="http://schemas.microsoft.com/office/drawing/2014/main" id="{4B0C4E0A-BE9C-4CED-A523-279C03838901}"/>
                  </a:ext>
                </a:extLst>
              </p:cNvPr>
              <p:cNvSpPr>
                <a:spLocks/>
              </p:cNvSpPr>
              <p:nvPr userDrawn="1"/>
            </p:nvSpPr>
            <p:spPr bwMode="auto">
              <a:xfrm>
                <a:off x="4630" y="92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0" name="Freeform 573">
                <a:extLst>
                  <a:ext uri="{FF2B5EF4-FFF2-40B4-BE49-F238E27FC236}">
                    <a16:creationId xmlns:a16="http://schemas.microsoft.com/office/drawing/2014/main" id="{82AF7CDB-8E8A-430D-8C72-45C9FD9CC1DD}"/>
                  </a:ext>
                </a:extLst>
              </p:cNvPr>
              <p:cNvSpPr>
                <a:spLocks/>
              </p:cNvSpPr>
              <p:nvPr userDrawn="1"/>
            </p:nvSpPr>
            <p:spPr bwMode="auto">
              <a:xfrm>
                <a:off x="4595" y="957"/>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1" y="1"/>
                      <a:pt x="2" y="1"/>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1" name="Freeform 574">
                <a:extLst>
                  <a:ext uri="{FF2B5EF4-FFF2-40B4-BE49-F238E27FC236}">
                    <a16:creationId xmlns:a16="http://schemas.microsoft.com/office/drawing/2014/main" id="{695F955C-C823-4ED7-A0B2-3FD965A6E420}"/>
                  </a:ext>
                </a:extLst>
              </p:cNvPr>
              <p:cNvSpPr>
                <a:spLocks/>
              </p:cNvSpPr>
              <p:nvPr userDrawn="1"/>
            </p:nvSpPr>
            <p:spPr bwMode="auto">
              <a:xfrm>
                <a:off x="4092" y="42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2" name="Freeform 575">
                <a:extLst>
                  <a:ext uri="{FF2B5EF4-FFF2-40B4-BE49-F238E27FC236}">
                    <a16:creationId xmlns:a16="http://schemas.microsoft.com/office/drawing/2014/main" id="{61D41387-2EB0-4BD0-AA1C-FF4EABE87698}"/>
                  </a:ext>
                </a:extLst>
              </p:cNvPr>
              <p:cNvSpPr>
                <a:spLocks/>
              </p:cNvSpPr>
              <p:nvPr userDrawn="1"/>
            </p:nvSpPr>
            <p:spPr bwMode="auto">
              <a:xfrm>
                <a:off x="4092" y="3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3" name="Freeform 576">
                <a:extLst>
                  <a:ext uri="{FF2B5EF4-FFF2-40B4-BE49-F238E27FC236}">
                    <a16:creationId xmlns:a16="http://schemas.microsoft.com/office/drawing/2014/main" id="{9DD7723E-27F6-48FA-812C-0F88ECC67189}"/>
                  </a:ext>
                </a:extLst>
              </p:cNvPr>
              <p:cNvSpPr>
                <a:spLocks/>
              </p:cNvSpPr>
              <p:nvPr userDrawn="1"/>
            </p:nvSpPr>
            <p:spPr bwMode="auto">
              <a:xfrm>
                <a:off x="4097" y="373"/>
                <a:ext cx="10" cy="15"/>
              </a:xfrm>
              <a:custGeom>
                <a:avLst/>
                <a:gdLst>
                  <a:gd name="T0" fmla="*/ 2 w 2"/>
                  <a:gd name="T1" fmla="*/ 0 h 3"/>
                  <a:gd name="T2" fmla="*/ 0 w 2"/>
                  <a:gd name="T3" fmla="*/ 3 h 3"/>
                  <a:gd name="T4" fmla="*/ 0 w 2"/>
                  <a:gd name="T5" fmla="*/ 3 h 3"/>
                  <a:gd name="T6" fmla="*/ 1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1" y="2"/>
                      <a:pt x="0" y="3"/>
                    </a:cubicBezTo>
                    <a:cubicBezTo>
                      <a:pt x="0" y="3"/>
                      <a:pt x="0" y="3"/>
                      <a:pt x="0" y="3"/>
                    </a:cubicBezTo>
                    <a:cubicBezTo>
                      <a:pt x="1" y="3"/>
                      <a:pt x="1" y="3"/>
                      <a:pt x="1" y="3"/>
                    </a:cubicBezTo>
                    <a:cubicBezTo>
                      <a:pt x="1" y="2"/>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4" name="Freeform 577">
                <a:extLst>
                  <a:ext uri="{FF2B5EF4-FFF2-40B4-BE49-F238E27FC236}">
                    <a16:creationId xmlns:a16="http://schemas.microsoft.com/office/drawing/2014/main" id="{F2325B30-B7D9-4AA4-920F-559A74A08F5D}"/>
                  </a:ext>
                </a:extLst>
              </p:cNvPr>
              <p:cNvSpPr>
                <a:spLocks/>
              </p:cNvSpPr>
              <p:nvPr userDrawn="1"/>
            </p:nvSpPr>
            <p:spPr bwMode="auto">
              <a:xfrm>
                <a:off x="4122" y="36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1" y="0"/>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5" name="Freeform 578">
                <a:extLst>
                  <a:ext uri="{FF2B5EF4-FFF2-40B4-BE49-F238E27FC236}">
                    <a16:creationId xmlns:a16="http://schemas.microsoft.com/office/drawing/2014/main" id="{20A02A89-4744-4D2E-A760-ED3CC5BBA97D}"/>
                  </a:ext>
                </a:extLst>
              </p:cNvPr>
              <p:cNvSpPr>
                <a:spLocks/>
              </p:cNvSpPr>
              <p:nvPr userDrawn="1"/>
            </p:nvSpPr>
            <p:spPr bwMode="auto">
              <a:xfrm>
                <a:off x="4122" y="373"/>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6" name="Freeform 579">
                <a:extLst>
                  <a:ext uri="{FF2B5EF4-FFF2-40B4-BE49-F238E27FC236}">
                    <a16:creationId xmlns:a16="http://schemas.microsoft.com/office/drawing/2014/main" id="{09055964-46AB-46CA-AC56-9C30BAFC76B8}"/>
                  </a:ext>
                </a:extLst>
              </p:cNvPr>
              <p:cNvSpPr>
                <a:spLocks/>
              </p:cNvSpPr>
              <p:nvPr userDrawn="1"/>
            </p:nvSpPr>
            <p:spPr bwMode="auto">
              <a:xfrm>
                <a:off x="4132" y="358"/>
                <a:ext cx="5" cy="5"/>
              </a:xfrm>
              <a:custGeom>
                <a:avLst/>
                <a:gdLst>
                  <a:gd name="T0" fmla="*/ 0 w 1"/>
                  <a:gd name="T1" fmla="*/ 1 h 1"/>
                  <a:gd name="T2" fmla="*/ 0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0"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7" name="Freeform 580">
                <a:extLst>
                  <a:ext uri="{FF2B5EF4-FFF2-40B4-BE49-F238E27FC236}">
                    <a16:creationId xmlns:a16="http://schemas.microsoft.com/office/drawing/2014/main" id="{859396DA-2BE7-490B-BCEE-B2E58335333C}"/>
                  </a:ext>
                </a:extLst>
              </p:cNvPr>
              <p:cNvSpPr>
                <a:spLocks/>
              </p:cNvSpPr>
              <p:nvPr userDrawn="1"/>
            </p:nvSpPr>
            <p:spPr bwMode="auto">
              <a:xfrm>
                <a:off x="4127" y="3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8" name="Freeform 581">
                <a:extLst>
                  <a:ext uri="{FF2B5EF4-FFF2-40B4-BE49-F238E27FC236}">
                    <a16:creationId xmlns:a16="http://schemas.microsoft.com/office/drawing/2014/main" id="{B4EB12B9-5FA4-4C5B-BE3A-0A01D54AF42E}"/>
                  </a:ext>
                </a:extLst>
              </p:cNvPr>
              <p:cNvSpPr>
                <a:spLocks/>
              </p:cNvSpPr>
              <p:nvPr userDrawn="1"/>
            </p:nvSpPr>
            <p:spPr bwMode="auto">
              <a:xfrm>
                <a:off x="4122" y="3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9" name="Freeform 582">
                <a:extLst>
                  <a:ext uri="{FF2B5EF4-FFF2-40B4-BE49-F238E27FC236}">
                    <a16:creationId xmlns:a16="http://schemas.microsoft.com/office/drawing/2014/main" id="{54802AD6-C3FD-4191-A0BE-60ADF2B2D3E4}"/>
                  </a:ext>
                </a:extLst>
              </p:cNvPr>
              <p:cNvSpPr>
                <a:spLocks/>
              </p:cNvSpPr>
              <p:nvPr userDrawn="1"/>
            </p:nvSpPr>
            <p:spPr bwMode="auto">
              <a:xfrm>
                <a:off x="4117" y="363"/>
                <a:ext cx="10" cy="5"/>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0" name="Freeform 583">
                <a:extLst>
                  <a:ext uri="{FF2B5EF4-FFF2-40B4-BE49-F238E27FC236}">
                    <a16:creationId xmlns:a16="http://schemas.microsoft.com/office/drawing/2014/main" id="{B4B453F3-7734-4A31-A0DE-2D5DE2978401}"/>
                  </a:ext>
                </a:extLst>
              </p:cNvPr>
              <p:cNvSpPr>
                <a:spLocks/>
              </p:cNvSpPr>
              <p:nvPr userDrawn="1"/>
            </p:nvSpPr>
            <p:spPr bwMode="auto">
              <a:xfrm>
                <a:off x="4097" y="368"/>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1" name="Freeform 584">
                <a:extLst>
                  <a:ext uri="{FF2B5EF4-FFF2-40B4-BE49-F238E27FC236}">
                    <a16:creationId xmlns:a16="http://schemas.microsoft.com/office/drawing/2014/main" id="{E9D8DD9E-327B-4BD0-93F6-1E3D0980ADF9}"/>
                  </a:ext>
                </a:extLst>
              </p:cNvPr>
              <p:cNvSpPr>
                <a:spLocks/>
              </p:cNvSpPr>
              <p:nvPr userDrawn="1"/>
            </p:nvSpPr>
            <p:spPr bwMode="auto">
              <a:xfrm>
                <a:off x="4137" y="343"/>
                <a:ext cx="10" cy="5"/>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0" y="0"/>
                    </a:cubicBezTo>
                    <a:cubicBezTo>
                      <a:pt x="0" y="1"/>
                      <a:pt x="0" y="1"/>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2" name="Freeform 585">
                <a:extLst>
                  <a:ext uri="{FF2B5EF4-FFF2-40B4-BE49-F238E27FC236}">
                    <a16:creationId xmlns:a16="http://schemas.microsoft.com/office/drawing/2014/main" id="{735714C5-801D-48B2-A7B8-679DE016720B}"/>
                  </a:ext>
                </a:extLst>
              </p:cNvPr>
              <p:cNvSpPr>
                <a:spLocks/>
              </p:cNvSpPr>
              <p:nvPr userDrawn="1"/>
            </p:nvSpPr>
            <p:spPr bwMode="auto">
              <a:xfrm>
                <a:off x="4137" y="3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3" name="Freeform 586">
                <a:extLst>
                  <a:ext uri="{FF2B5EF4-FFF2-40B4-BE49-F238E27FC236}">
                    <a16:creationId xmlns:a16="http://schemas.microsoft.com/office/drawing/2014/main" id="{CB00B5AA-6CDC-48CE-BA25-B62EC3AD198F}"/>
                  </a:ext>
                </a:extLst>
              </p:cNvPr>
              <p:cNvSpPr>
                <a:spLocks/>
              </p:cNvSpPr>
              <p:nvPr userDrawn="1"/>
            </p:nvSpPr>
            <p:spPr bwMode="auto">
              <a:xfrm>
                <a:off x="4122" y="348"/>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4" name="Freeform 587">
                <a:extLst>
                  <a:ext uri="{FF2B5EF4-FFF2-40B4-BE49-F238E27FC236}">
                    <a16:creationId xmlns:a16="http://schemas.microsoft.com/office/drawing/2014/main" id="{E8A039C7-12D1-4EEB-8D73-B08AB0EE655D}"/>
                  </a:ext>
                </a:extLst>
              </p:cNvPr>
              <p:cNvSpPr>
                <a:spLocks/>
              </p:cNvSpPr>
              <p:nvPr userDrawn="1"/>
            </p:nvSpPr>
            <p:spPr bwMode="auto">
              <a:xfrm>
                <a:off x="4152" y="33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5" name="Freeform 588">
                <a:extLst>
                  <a:ext uri="{FF2B5EF4-FFF2-40B4-BE49-F238E27FC236}">
                    <a16:creationId xmlns:a16="http://schemas.microsoft.com/office/drawing/2014/main" id="{24C3A40F-334B-4A6E-8FAC-06B153675A29}"/>
                  </a:ext>
                </a:extLst>
              </p:cNvPr>
              <p:cNvSpPr>
                <a:spLocks/>
              </p:cNvSpPr>
              <p:nvPr userDrawn="1"/>
            </p:nvSpPr>
            <p:spPr bwMode="auto">
              <a:xfrm>
                <a:off x="4162" y="323"/>
                <a:ext cx="5" cy="10"/>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2"/>
                    </a:cubicBezTo>
                    <a:cubicBezTo>
                      <a:pt x="1"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6" name="Freeform 589">
                <a:extLst>
                  <a:ext uri="{FF2B5EF4-FFF2-40B4-BE49-F238E27FC236}">
                    <a16:creationId xmlns:a16="http://schemas.microsoft.com/office/drawing/2014/main" id="{D8B0FF18-85AA-4426-B588-FE29D36E08A6}"/>
                  </a:ext>
                </a:extLst>
              </p:cNvPr>
              <p:cNvSpPr>
                <a:spLocks/>
              </p:cNvSpPr>
              <p:nvPr userDrawn="1"/>
            </p:nvSpPr>
            <p:spPr bwMode="auto">
              <a:xfrm>
                <a:off x="4167" y="3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7" name="Freeform 590">
                <a:extLst>
                  <a:ext uri="{FF2B5EF4-FFF2-40B4-BE49-F238E27FC236}">
                    <a16:creationId xmlns:a16="http://schemas.microsoft.com/office/drawing/2014/main" id="{6F8FCFCC-85D2-4717-8E90-041A9950F7F6}"/>
                  </a:ext>
                </a:extLst>
              </p:cNvPr>
              <p:cNvSpPr>
                <a:spLocks/>
              </p:cNvSpPr>
              <p:nvPr userDrawn="1"/>
            </p:nvSpPr>
            <p:spPr bwMode="auto">
              <a:xfrm>
                <a:off x="4142" y="3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8" name="Freeform 591">
                <a:extLst>
                  <a:ext uri="{FF2B5EF4-FFF2-40B4-BE49-F238E27FC236}">
                    <a16:creationId xmlns:a16="http://schemas.microsoft.com/office/drawing/2014/main" id="{F65CDB4D-39B8-4FD1-A7B0-46281B651930}"/>
                  </a:ext>
                </a:extLst>
              </p:cNvPr>
              <p:cNvSpPr>
                <a:spLocks/>
              </p:cNvSpPr>
              <p:nvPr userDrawn="1"/>
            </p:nvSpPr>
            <p:spPr bwMode="auto">
              <a:xfrm>
                <a:off x="4147" y="3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9" name="Freeform 592">
                <a:extLst>
                  <a:ext uri="{FF2B5EF4-FFF2-40B4-BE49-F238E27FC236}">
                    <a16:creationId xmlns:a16="http://schemas.microsoft.com/office/drawing/2014/main" id="{AB5CD918-BA97-4E1B-94DB-C1AC97BF59BA}"/>
                  </a:ext>
                </a:extLst>
              </p:cNvPr>
              <p:cNvSpPr>
                <a:spLocks/>
              </p:cNvSpPr>
              <p:nvPr userDrawn="1"/>
            </p:nvSpPr>
            <p:spPr bwMode="auto">
              <a:xfrm>
                <a:off x="4142" y="3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0" name="Freeform 593">
                <a:extLst>
                  <a:ext uri="{FF2B5EF4-FFF2-40B4-BE49-F238E27FC236}">
                    <a16:creationId xmlns:a16="http://schemas.microsoft.com/office/drawing/2014/main" id="{555B41D2-0284-484B-9AEC-780556328EB1}"/>
                  </a:ext>
                </a:extLst>
              </p:cNvPr>
              <p:cNvSpPr>
                <a:spLocks/>
              </p:cNvSpPr>
              <p:nvPr userDrawn="1"/>
            </p:nvSpPr>
            <p:spPr bwMode="auto">
              <a:xfrm>
                <a:off x="4122" y="333"/>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1" y="2"/>
                      <a:pt x="2"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1" name="Freeform 594">
                <a:extLst>
                  <a:ext uri="{FF2B5EF4-FFF2-40B4-BE49-F238E27FC236}">
                    <a16:creationId xmlns:a16="http://schemas.microsoft.com/office/drawing/2014/main" id="{AB8013BA-5801-4865-8DCE-3B55ADE5F604}"/>
                  </a:ext>
                </a:extLst>
              </p:cNvPr>
              <p:cNvSpPr>
                <a:spLocks/>
              </p:cNvSpPr>
              <p:nvPr userDrawn="1"/>
            </p:nvSpPr>
            <p:spPr bwMode="auto">
              <a:xfrm>
                <a:off x="4137" y="33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2" name="Freeform 595">
                <a:extLst>
                  <a:ext uri="{FF2B5EF4-FFF2-40B4-BE49-F238E27FC236}">
                    <a16:creationId xmlns:a16="http://schemas.microsoft.com/office/drawing/2014/main" id="{A8F9B504-85E9-4B35-A4A5-9CEBADE2880E}"/>
                  </a:ext>
                </a:extLst>
              </p:cNvPr>
              <p:cNvSpPr>
                <a:spLocks/>
              </p:cNvSpPr>
              <p:nvPr userDrawn="1"/>
            </p:nvSpPr>
            <p:spPr bwMode="auto">
              <a:xfrm>
                <a:off x="4137" y="32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3" name="Freeform 596">
                <a:extLst>
                  <a:ext uri="{FF2B5EF4-FFF2-40B4-BE49-F238E27FC236}">
                    <a16:creationId xmlns:a16="http://schemas.microsoft.com/office/drawing/2014/main" id="{5C3C5EF8-AECC-47C8-AD71-9EC42AD10E8C}"/>
                  </a:ext>
                </a:extLst>
              </p:cNvPr>
              <p:cNvSpPr>
                <a:spLocks/>
              </p:cNvSpPr>
              <p:nvPr userDrawn="1"/>
            </p:nvSpPr>
            <p:spPr bwMode="auto">
              <a:xfrm>
                <a:off x="4157" y="313"/>
                <a:ext cx="5" cy="10"/>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1" y="0"/>
                    </a:cubicBezTo>
                    <a:cubicBezTo>
                      <a:pt x="0"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4" name="Freeform 597">
                <a:extLst>
                  <a:ext uri="{FF2B5EF4-FFF2-40B4-BE49-F238E27FC236}">
                    <a16:creationId xmlns:a16="http://schemas.microsoft.com/office/drawing/2014/main" id="{7589241F-DB92-4355-8F94-D711966A03E0}"/>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5" name="Rectangle 598">
                <a:extLst>
                  <a:ext uri="{FF2B5EF4-FFF2-40B4-BE49-F238E27FC236}">
                    <a16:creationId xmlns:a16="http://schemas.microsoft.com/office/drawing/2014/main" id="{C20ED24B-78BF-4961-A2DB-7C735F1BD6A0}"/>
                  </a:ext>
                </a:extLst>
              </p:cNvPr>
              <p:cNvSpPr>
                <a:spLocks noChangeArrowheads="1"/>
              </p:cNvSpPr>
              <p:nvPr userDrawn="1"/>
            </p:nvSpPr>
            <p:spPr bwMode="auto">
              <a:xfrm>
                <a:off x="4177"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6" name="Freeform 599">
                <a:extLst>
                  <a:ext uri="{FF2B5EF4-FFF2-40B4-BE49-F238E27FC236}">
                    <a16:creationId xmlns:a16="http://schemas.microsoft.com/office/drawing/2014/main" id="{2A62047A-5132-471A-8BA4-B57CB30B8955}"/>
                  </a:ext>
                </a:extLst>
              </p:cNvPr>
              <p:cNvSpPr>
                <a:spLocks/>
              </p:cNvSpPr>
              <p:nvPr userDrawn="1"/>
            </p:nvSpPr>
            <p:spPr bwMode="auto">
              <a:xfrm>
                <a:off x="4152" y="31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7" name="Freeform 600">
                <a:extLst>
                  <a:ext uri="{FF2B5EF4-FFF2-40B4-BE49-F238E27FC236}">
                    <a16:creationId xmlns:a16="http://schemas.microsoft.com/office/drawing/2014/main" id="{4E7CDF31-4975-4C08-9C57-8D100E212596}"/>
                  </a:ext>
                </a:extLst>
              </p:cNvPr>
              <p:cNvSpPr>
                <a:spLocks/>
              </p:cNvSpPr>
              <p:nvPr userDrawn="1"/>
            </p:nvSpPr>
            <p:spPr bwMode="auto">
              <a:xfrm>
                <a:off x="4167" y="3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8" name="Freeform 601">
                <a:extLst>
                  <a:ext uri="{FF2B5EF4-FFF2-40B4-BE49-F238E27FC236}">
                    <a16:creationId xmlns:a16="http://schemas.microsoft.com/office/drawing/2014/main" id="{A8E95B39-614B-4D84-B73F-EAF72E9621C6}"/>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9" name="Freeform 602">
                <a:extLst>
                  <a:ext uri="{FF2B5EF4-FFF2-40B4-BE49-F238E27FC236}">
                    <a16:creationId xmlns:a16="http://schemas.microsoft.com/office/drawing/2014/main" id="{1A61A3DB-E20B-4B17-AFD3-39210BD225B5}"/>
                  </a:ext>
                </a:extLst>
              </p:cNvPr>
              <p:cNvSpPr>
                <a:spLocks/>
              </p:cNvSpPr>
              <p:nvPr userDrawn="1"/>
            </p:nvSpPr>
            <p:spPr bwMode="auto">
              <a:xfrm>
                <a:off x="4152" y="323"/>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0" name="Freeform 603">
                <a:extLst>
                  <a:ext uri="{FF2B5EF4-FFF2-40B4-BE49-F238E27FC236}">
                    <a16:creationId xmlns:a16="http://schemas.microsoft.com/office/drawing/2014/main" id="{DAA93D1E-C4A5-424C-BC36-0B405BBD02E1}"/>
                  </a:ext>
                </a:extLst>
              </p:cNvPr>
              <p:cNvSpPr>
                <a:spLocks/>
              </p:cNvSpPr>
              <p:nvPr userDrawn="1"/>
            </p:nvSpPr>
            <p:spPr bwMode="auto">
              <a:xfrm>
                <a:off x="4157" y="273"/>
                <a:ext cx="20" cy="30"/>
              </a:xfrm>
              <a:custGeom>
                <a:avLst/>
                <a:gdLst>
                  <a:gd name="T0" fmla="*/ 2 w 4"/>
                  <a:gd name="T1" fmla="*/ 1 h 6"/>
                  <a:gd name="T2" fmla="*/ 1 w 4"/>
                  <a:gd name="T3" fmla="*/ 2 h 6"/>
                  <a:gd name="T4" fmla="*/ 4 w 4"/>
                  <a:gd name="T5" fmla="*/ 6 h 6"/>
                  <a:gd name="T6" fmla="*/ 4 w 4"/>
                  <a:gd name="T7" fmla="*/ 4 h 6"/>
                  <a:gd name="T8" fmla="*/ 2 w 4"/>
                  <a:gd name="T9" fmla="*/ 4 h 6"/>
                  <a:gd name="T10" fmla="*/ 3 w 4"/>
                  <a:gd name="T11" fmla="*/ 3 h 6"/>
                  <a:gd name="T12" fmla="*/ 3 w 4"/>
                  <a:gd name="T13" fmla="*/ 0 h 6"/>
                  <a:gd name="T14" fmla="*/ 2 w 4"/>
                  <a:gd name="T15" fmla="*/ 1 h 6"/>
                  <a:gd name="T16" fmla="*/ 2 w 4"/>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1"/>
                    </a:moveTo>
                    <a:cubicBezTo>
                      <a:pt x="2" y="1"/>
                      <a:pt x="2" y="2"/>
                      <a:pt x="1" y="2"/>
                    </a:cubicBezTo>
                    <a:cubicBezTo>
                      <a:pt x="0" y="3"/>
                      <a:pt x="2" y="5"/>
                      <a:pt x="4" y="6"/>
                    </a:cubicBezTo>
                    <a:cubicBezTo>
                      <a:pt x="4" y="5"/>
                      <a:pt x="3" y="5"/>
                      <a:pt x="4" y="4"/>
                    </a:cubicBezTo>
                    <a:cubicBezTo>
                      <a:pt x="3" y="4"/>
                      <a:pt x="2" y="5"/>
                      <a:pt x="2" y="4"/>
                    </a:cubicBezTo>
                    <a:cubicBezTo>
                      <a:pt x="3" y="3"/>
                      <a:pt x="3" y="3"/>
                      <a:pt x="3" y="3"/>
                    </a:cubicBezTo>
                    <a:cubicBezTo>
                      <a:pt x="2" y="3"/>
                      <a:pt x="4" y="1"/>
                      <a:pt x="3" y="0"/>
                    </a:cubicBezTo>
                    <a:cubicBezTo>
                      <a:pt x="2" y="1"/>
                      <a:pt x="2" y="1"/>
                      <a:pt x="2"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1" name="Freeform 604">
                <a:extLst>
                  <a:ext uri="{FF2B5EF4-FFF2-40B4-BE49-F238E27FC236}">
                    <a16:creationId xmlns:a16="http://schemas.microsoft.com/office/drawing/2014/main" id="{096319EC-F97E-41AC-8680-2A82EDDFC5CA}"/>
                  </a:ext>
                </a:extLst>
              </p:cNvPr>
              <p:cNvSpPr>
                <a:spLocks/>
              </p:cNvSpPr>
              <p:nvPr userDrawn="1"/>
            </p:nvSpPr>
            <p:spPr bwMode="auto">
              <a:xfrm>
                <a:off x="4167" y="303"/>
                <a:ext cx="10" cy="5"/>
              </a:xfrm>
              <a:custGeom>
                <a:avLst/>
                <a:gdLst>
                  <a:gd name="T0" fmla="*/ 1 w 2"/>
                  <a:gd name="T1" fmla="*/ 1 h 1"/>
                  <a:gd name="T2" fmla="*/ 0 w 2"/>
                  <a:gd name="T3" fmla="*/ 1 h 1"/>
                  <a:gd name="T4" fmla="*/ 2 w 2"/>
                  <a:gd name="T5" fmla="*/ 1 h 1"/>
                  <a:gd name="T6" fmla="*/ 2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0" y="1"/>
                      <a:pt x="0" y="1"/>
                      <a:pt x="0" y="1"/>
                    </a:cubicBezTo>
                    <a:cubicBezTo>
                      <a:pt x="1" y="1"/>
                      <a:pt x="1" y="1"/>
                      <a:pt x="2" y="1"/>
                    </a:cubicBezTo>
                    <a:cubicBezTo>
                      <a:pt x="2" y="0"/>
                      <a:pt x="2" y="0"/>
                      <a:pt x="2" y="0"/>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2" name="Freeform 605">
                <a:extLst>
                  <a:ext uri="{FF2B5EF4-FFF2-40B4-BE49-F238E27FC236}">
                    <a16:creationId xmlns:a16="http://schemas.microsoft.com/office/drawing/2014/main" id="{8EC3609A-3B5A-40CD-BF6A-AC2094A1EBDF}"/>
                  </a:ext>
                </a:extLst>
              </p:cNvPr>
              <p:cNvSpPr>
                <a:spLocks/>
              </p:cNvSpPr>
              <p:nvPr userDrawn="1"/>
            </p:nvSpPr>
            <p:spPr bwMode="auto">
              <a:xfrm>
                <a:off x="4157" y="303"/>
                <a:ext cx="10" cy="10"/>
              </a:xfrm>
              <a:custGeom>
                <a:avLst/>
                <a:gdLst>
                  <a:gd name="T0" fmla="*/ 1 w 2"/>
                  <a:gd name="T1" fmla="*/ 2 h 2"/>
                  <a:gd name="T2" fmla="*/ 0 w 2"/>
                  <a:gd name="T3" fmla="*/ 0 h 2"/>
                  <a:gd name="T4" fmla="*/ 0 w 2"/>
                  <a:gd name="T5" fmla="*/ 1 h 2"/>
                  <a:gd name="T6" fmla="*/ 1 w 2"/>
                  <a:gd name="T7" fmla="*/ 2 h 2"/>
                  <a:gd name="T8" fmla="*/ 1 w 2"/>
                  <a:gd name="T9" fmla="*/ 2 h 2"/>
                  <a:gd name="T10" fmla="*/ 2 w 2"/>
                  <a:gd name="T11" fmla="*/ 2 h 2"/>
                  <a:gd name="T12" fmla="*/ 2 w 2"/>
                  <a:gd name="T13" fmla="*/ 2 h 2"/>
                  <a:gd name="T14" fmla="*/ 2 w 2"/>
                  <a:gd name="T15" fmla="*/ 2 h 2"/>
                  <a:gd name="T16" fmla="*/ 2 w 2"/>
                  <a:gd name="T17" fmla="*/ 2 h 2"/>
                  <a:gd name="T18" fmla="*/ 1 w 2"/>
                  <a:gd name="T19" fmla="*/ 2 h 2"/>
                  <a:gd name="T20" fmla="*/ 1 w 2"/>
                  <a:gd name="T21" fmla="*/ 2 h 2"/>
                  <a:gd name="T22" fmla="*/ 1 w 2"/>
                  <a:gd name="T23" fmla="*/ 2 h 2"/>
                  <a:gd name="T24" fmla="*/ 1 w 2"/>
                  <a:gd name="T25" fmla="*/ 2 h 2"/>
                  <a:gd name="T26" fmla="*/ 2 w 2"/>
                  <a:gd name="T27" fmla="*/ 2 h 2"/>
                  <a:gd name="T28" fmla="*/ 2 w 2"/>
                  <a:gd name="T29" fmla="*/ 2 h 2"/>
                  <a:gd name="T30" fmla="*/ 2 w 2"/>
                  <a:gd name="T31" fmla="*/ 1 h 2"/>
                  <a:gd name="T32" fmla="*/ 1 w 2"/>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1" y="2"/>
                    </a:moveTo>
                    <a:cubicBezTo>
                      <a:pt x="1" y="1"/>
                      <a:pt x="1" y="0"/>
                      <a:pt x="0" y="0"/>
                    </a:cubicBezTo>
                    <a:cubicBezTo>
                      <a:pt x="0" y="0"/>
                      <a:pt x="0" y="1"/>
                      <a:pt x="0" y="1"/>
                    </a:cubicBezTo>
                    <a:cubicBezTo>
                      <a:pt x="1" y="0"/>
                      <a:pt x="0"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2" y="2"/>
                      <a:pt x="1" y="2"/>
                      <a:pt x="1" y="2"/>
                    </a:cubicBezTo>
                    <a:cubicBezTo>
                      <a:pt x="2" y="2"/>
                      <a:pt x="2" y="2"/>
                      <a:pt x="2" y="2"/>
                    </a:cubicBezTo>
                    <a:cubicBezTo>
                      <a:pt x="2" y="2"/>
                      <a:pt x="2" y="2"/>
                      <a:pt x="2" y="2"/>
                    </a:cubicBezTo>
                    <a:cubicBezTo>
                      <a:pt x="2" y="1"/>
                      <a:pt x="2" y="1"/>
                      <a:pt x="2" y="1"/>
                    </a:cubicBezTo>
                    <a:cubicBezTo>
                      <a:pt x="2" y="1"/>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3" name="Freeform 606">
                <a:extLst>
                  <a:ext uri="{FF2B5EF4-FFF2-40B4-BE49-F238E27FC236}">
                    <a16:creationId xmlns:a16="http://schemas.microsoft.com/office/drawing/2014/main" id="{3C715495-AD30-4017-A54E-D50A2DEFCE7C}"/>
                  </a:ext>
                </a:extLst>
              </p:cNvPr>
              <p:cNvSpPr>
                <a:spLocks/>
              </p:cNvSpPr>
              <p:nvPr userDrawn="1"/>
            </p:nvSpPr>
            <p:spPr bwMode="auto">
              <a:xfrm>
                <a:off x="412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03" name="Group 808">
              <a:extLst>
                <a:ext uri="{FF2B5EF4-FFF2-40B4-BE49-F238E27FC236}">
                  <a16:creationId xmlns:a16="http://schemas.microsoft.com/office/drawing/2014/main" id="{03BE333B-73BD-4AF2-B997-5F4691AA7C8D}"/>
                </a:ext>
              </a:extLst>
            </p:cNvPr>
            <p:cNvGrpSpPr>
              <a:grpSpLocks/>
            </p:cNvGrpSpPr>
            <p:nvPr userDrawn="1"/>
          </p:nvGrpSpPr>
          <p:grpSpPr bwMode="auto">
            <a:xfrm>
              <a:off x="5280025" y="338138"/>
              <a:ext cx="1738312" cy="1196975"/>
              <a:chOff x="3326" y="213"/>
              <a:chExt cx="1095" cy="754"/>
            </a:xfrm>
            <a:grpFill/>
          </p:grpSpPr>
          <p:sp>
            <p:nvSpPr>
              <p:cNvPr id="2514" name="Freeform 608">
                <a:extLst>
                  <a:ext uri="{FF2B5EF4-FFF2-40B4-BE49-F238E27FC236}">
                    <a16:creationId xmlns:a16="http://schemas.microsoft.com/office/drawing/2014/main" id="{FBF767FC-AF66-4653-9489-EC2E3B8F726B}"/>
                  </a:ext>
                </a:extLst>
              </p:cNvPr>
              <p:cNvSpPr>
                <a:spLocks/>
              </p:cNvSpPr>
              <p:nvPr userDrawn="1"/>
            </p:nvSpPr>
            <p:spPr bwMode="auto">
              <a:xfrm>
                <a:off x="4122" y="328"/>
                <a:ext cx="15" cy="5"/>
              </a:xfrm>
              <a:custGeom>
                <a:avLst/>
                <a:gdLst>
                  <a:gd name="T0" fmla="*/ 0 w 3"/>
                  <a:gd name="T1" fmla="*/ 0 h 1"/>
                  <a:gd name="T2" fmla="*/ 0 w 3"/>
                  <a:gd name="T3" fmla="*/ 0 h 1"/>
                  <a:gd name="T4" fmla="*/ 0 w 3"/>
                  <a:gd name="T5" fmla="*/ 0 h 1"/>
                  <a:gd name="T6" fmla="*/ 0 w 3"/>
                  <a:gd name="T7" fmla="*/ 1 h 1"/>
                  <a:gd name="T8" fmla="*/ 0 w 3"/>
                  <a:gd name="T9" fmla="*/ 1 h 1"/>
                  <a:gd name="T10" fmla="*/ 3 w 3"/>
                  <a:gd name="T11" fmla="*/ 0 h 1"/>
                  <a:gd name="T12" fmla="*/ 0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0"/>
                    </a:moveTo>
                    <a:cubicBezTo>
                      <a:pt x="0" y="0"/>
                      <a:pt x="1" y="0"/>
                      <a:pt x="0" y="0"/>
                    </a:cubicBezTo>
                    <a:cubicBezTo>
                      <a:pt x="0" y="1"/>
                      <a:pt x="0" y="0"/>
                      <a:pt x="0" y="0"/>
                    </a:cubicBezTo>
                    <a:cubicBezTo>
                      <a:pt x="0" y="0"/>
                      <a:pt x="0" y="1"/>
                      <a:pt x="0" y="1"/>
                    </a:cubicBezTo>
                    <a:cubicBezTo>
                      <a:pt x="0" y="1"/>
                      <a:pt x="0" y="1"/>
                      <a:pt x="0"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5" name="Freeform 609">
                <a:extLst>
                  <a:ext uri="{FF2B5EF4-FFF2-40B4-BE49-F238E27FC236}">
                    <a16:creationId xmlns:a16="http://schemas.microsoft.com/office/drawing/2014/main" id="{07FE6738-BFC5-4589-BF9F-6542DCAEC363}"/>
                  </a:ext>
                </a:extLst>
              </p:cNvPr>
              <p:cNvSpPr>
                <a:spLocks/>
              </p:cNvSpPr>
              <p:nvPr userDrawn="1"/>
            </p:nvSpPr>
            <p:spPr bwMode="auto">
              <a:xfrm>
                <a:off x="4137" y="313"/>
                <a:ext cx="10" cy="5"/>
              </a:xfrm>
              <a:custGeom>
                <a:avLst/>
                <a:gdLst>
                  <a:gd name="T0" fmla="*/ 1 w 2"/>
                  <a:gd name="T1" fmla="*/ 1 h 1"/>
                  <a:gd name="T2" fmla="*/ 2 w 2"/>
                  <a:gd name="T3" fmla="*/ 0 h 1"/>
                  <a:gd name="T4" fmla="*/ 1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1" y="0"/>
                      <a:pt x="1" y="0"/>
                      <a:pt x="1"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6" name="Freeform 610">
                <a:extLst>
                  <a:ext uri="{FF2B5EF4-FFF2-40B4-BE49-F238E27FC236}">
                    <a16:creationId xmlns:a16="http://schemas.microsoft.com/office/drawing/2014/main" id="{63A9EBCC-FAC7-464C-A31C-DCDBB6CD2360}"/>
                  </a:ext>
                </a:extLst>
              </p:cNvPr>
              <p:cNvSpPr>
                <a:spLocks/>
              </p:cNvSpPr>
              <p:nvPr userDrawn="1"/>
            </p:nvSpPr>
            <p:spPr bwMode="auto">
              <a:xfrm>
                <a:off x="4177" y="298"/>
                <a:ext cx="5" cy="10"/>
              </a:xfrm>
              <a:custGeom>
                <a:avLst/>
                <a:gdLst>
                  <a:gd name="T0" fmla="*/ 0 w 5"/>
                  <a:gd name="T1" fmla="*/ 5 h 10"/>
                  <a:gd name="T2" fmla="*/ 5 w 5"/>
                  <a:gd name="T3" fmla="*/ 10 h 10"/>
                  <a:gd name="T4" fmla="*/ 5 w 5"/>
                  <a:gd name="T5" fmla="*/ 0 h 10"/>
                  <a:gd name="T6" fmla="*/ 0 w 5"/>
                  <a:gd name="T7" fmla="*/ 5 h 10"/>
                </a:gdLst>
                <a:ahLst/>
                <a:cxnLst>
                  <a:cxn ang="0">
                    <a:pos x="T0" y="T1"/>
                  </a:cxn>
                  <a:cxn ang="0">
                    <a:pos x="T2" y="T3"/>
                  </a:cxn>
                  <a:cxn ang="0">
                    <a:pos x="T4" y="T5"/>
                  </a:cxn>
                  <a:cxn ang="0">
                    <a:pos x="T6" y="T7"/>
                  </a:cxn>
                </a:cxnLst>
                <a:rect l="0" t="0" r="r" b="b"/>
                <a:pathLst>
                  <a:path w="5" h="10">
                    <a:moveTo>
                      <a:pt x="0" y="5"/>
                    </a:moveTo>
                    <a:lnTo>
                      <a:pt x="5" y="10"/>
                    </a:lnTo>
                    <a:lnTo>
                      <a:pt x="5"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7" name="Freeform 611">
                <a:extLst>
                  <a:ext uri="{FF2B5EF4-FFF2-40B4-BE49-F238E27FC236}">
                    <a16:creationId xmlns:a16="http://schemas.microsoft.com/office/drawing/2014/main" id="{0ED60AB1-D0A6-4988-9D09-0754BA36A5F3}"/>
                  </a:ext>
                </a:extLst>
              </p:cNvPr>
              <p:cNvSpPr>
                <a:spLocks/>
              </p:cNvSpPr>
              <p:nvPr userDrawn="1"/>
            </p:nvSpPr>
            <p:spPr bwMode="auto">
              <a:xfrm>
                <a:off x="4187" y="29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8" name="Freeform 612">
                <a:extLst>
                  <a:ext uri="{FF2B5EF4-FFF2-40B4-BE49-F238E27FC236}">
                    <a16:creationId xmlns:a16="http://schemas.microsoft.com/office/drawing/2014/main" id="{FDAC456A-C779-401B-9B43-32B77BECB520}"/>
                  </a:ext>
                </a:extLst>
              </p:cNvPr>
              <p:cNvSpPr>
                <a:spLocks/>
              </p:cNvSpPr>
              <p:nvPr userDrawn="1"/>
            </p:nvSpPr>
            <p:spPr bwMode="auto">
              <a:xfrm>
                <a:off x="4361" y="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9" name="Freeform 613">
                <a:extLst>
                  <a:ext uri="{FF2B5EF4-FFF2-40B4-BE49-F238E27FC236}">
                    <a16:creationId xmlns:a16="http://schemas.microsoft.com/office/drawing/2014/main" id="{52C9F930-9E2E-4F05-BB6C-34AA40DF53E7}"/>
                  </a:ext>
                </a:extLst>
              </p:cNvPr>
              <p:cNvSpPr>
                <a:spLocks/>
              </p:cNvSpPr>
              <p:nvPr userDrawn="1"/>
            </p:nvSpPr>
            <p:spPr bwMode="auto">
              <a:xfrm>
                <a:off x="4371"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0" name="Freeform 614">
                <a:extLst>
                  <a:ext uri="{FF2B5EF4-FFF2-40B4-BE49-F238E27FC236}">
                    <a16:creationId xmlns:a16="http://schemas.microsoft.com/office/drawing/2014/main" id="{C99F22B7-CE32-4E53-A1B3-CAB98C1393B5}"/>
                  </a:ext>
                </a:extLst>
              </p:cNvPr>
              <p:cNvSpPr>
                <a:spLocks/>
              </p:cNvSpPr>
              <p:nvPr userDrawn="1"/>
            </p:nvSpPr>
            <p:spPr bwMode="auto">
              <a:xfrm>
                <a:off x="4341" y="333"/>
                <a:ext cx="10" cy="10"/>
              </a:xfrm>
              <a:custGeom>
                <a:avLst/>
                <a:gdLst>
                  <a:gd name="T0" fmla="*/ 1 w 2"/>
                  <a:gd name="T1" fmla="*/ 0 h 2"/>
                  <a:gd name="T2" fmla="*/ 1 w 2"/>
                  <a:gd name="T3" fmla="*/ 1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2"/>
                      <a:pt x="1" y="1"/>
                    </a:cubicBezTo>
                    <a:cubicBezTo>
                      <a:pt x="2" y="1"/>
                      <a:pt x="2" y="1"/>
                      <a:pt x="2"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1" name="Freeform 615">
                <a:extLst>
                  <a:ext uri="{FF2B5EF4-FFF2-40B4-BE49-F238E27FC236}">
                    <a16:creationId xmlns:a16="http://schemas.microsoft.com/office/drawing/2014/main" id="{EF7F1704-3AA0-4251-8D96-18132FD09E30}"/>
                  </a:ext>
                </a:extLst>
              </p:cNvPr>
              <p:cNvSpPr>
                <a:spLocks/>
              </p:cNvSpPr>
              <p:nvPr userDrawn="1"/>
            </p:nvSpPr>
            <p:spPr bwMode="auto">
              <a:xfrm>
                <a:off x="4391" y="46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2" name="Freeform 616">
                <a:extLst>
                  <a:ext uri="{FF2B5EF4-FFF2-40B4-BE49-F238E27FC236}">
                    <a16:creationId xmlns:a16="http://schemas.microsoft.com/office/drawing/2014/main" id="{AB507113-153E-4090-87B1-CD980B315CF7}"/>
                  </a:ext>
                </a:extLst>
              </p:cNvPr>
              <p:cNvSpPr>
                <a:spLocks/>
              </p:cNvSpPr>
              <p:nvPr userDrawn="1"/>
            </p:nvSpPr>
            <p:spPr bwMode="auto">
              <a:xfrm>
                <a:off x="4411" y="4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3" name="Freeform 617">
                <a:extLst>
                  <a:ext uri="{FF2B5EF4-FFF2-40B4-BE49-F238E27FC236}">
                    <a16:creationId xmlns:a16="http://schemas.microsoft.com/office/drawing/2014/main" id="{BDA0B129-068A-4B87-8F23-F6AD4597FCBF}"/>
                  </a:ext>
                </a:extLst>
              </p:cNvPr>
              <p:cNvSpPr>
                <a:spLocks/>
              </p:cNvSpPr>
              <p:nvPr userDrawn="1"/>
            </p:nvSpPr>
            <p:spPr bwMode="auto">
              <a:xfrm>
                <a:off x="4296" y="683"/>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4" name="Freeform 618">
                <a:extLst>
                  <a:ext uri="{FF2B5EF4-FFF2-40B4-BE49-F238E27FC236}">
                    <a16:creationId xmlns:a16="http://schemas.microsoft.com/office/drawing/2014/main" id="{570C2B7D-AFFA-4A14-B2B3-49D39728E1EE}"/>
                  </a:ext>
                </a:extLst>
              </p:cNvPr>
              <p:cNvSpPr>
                <a:spLocks/>
              </p:cNvSpPr>
              <p:nvPr userDrawn="1"/>
            </p:nvSpPr>
            <p:spPr bwMode="auto">
              <a:xfrm>
                <a:off x="4261" y="26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2"/>
                      <a:pt x="0" y="2"/>
                      <a:pt x="1"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5" name="Freeform 619">
                <a:extLst>
                  <a:ext uri="{FF2B5EF4-FFF2-40B4-BE49-F238E27FC236}">
                    <a16:creationId xmlns:a16="http://schemas.microsoft.com/office/drawing/2014/main" id="{00743C84-0790-4167-8FBA-9BDE0B4C0AEF}"/>
                  </a:ext>
                </a:extLst>
              </p:cNvPr>
              <p:cNvSpPr>
                <a:spLocks/>
              </p:cNvSpPr>
              <p:nvPr userDrawn="1"/>
            </p:nvSpPr>
            <p:spPr bwMode="auto">
              <a:xfrm>
                <a:off x="4326" y="58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6" name="Freeform 620">
                <a:extLst>
                  <a:ext uri="{FF2B5EF4-FFF2-40B4-BE49-F238E27FC236}">
                    <a16:creationId xmlns:a16="http://schemas.microsoft.com/office/drawing/2014/main" id="{904EB286-9F23-420A-A051-4DBA4F827E33}"/>
                  </a:ext>
                </a:extLst>
              </p:cNvPr>
              <p:cNvSpPr>
                <a:spLocks/>
              </p:cNvSpPr>
              <p:nvPr userDrawn="1"/>
            </p:nvSpPr>
            <p:spPr bwMode="auto">
              <a:xfrm>
                <a:off x="4266" y="27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7" name="Freeform 621">
                <a:extLst>
                  <a:ext uri="{FF2B5EF4-FFF2-40B4-BE49-F238E27FC236}">
                    <a16:creationId xmlns:a16="http://schemas.microsoft.com/office/drawing/2014/main" id="{5339D306-1AED-4292-8E61-009EB696504C}"/>
                  </a:ext>
                </a:extLst>
              </p:cNvPr>
              <p:cNvSpPr>
                <a:spLocks/>
              </p:cNvSpPr>
              <p:nvPr userDrawn="1"/>
            </p:nvSpPr>
            <p:spPr bwMode="auto">
              <a:xfrm>
                <a:off x="4038" y="5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8" name="Freeform 622">
                <a:extLst>
                  <a:ext uri="{FF2B5EF4-FFF2-40B4-BE49-F238E27FC236}">
                    <a16:creationId xmlns:a16="http://schemas.microsoft.com/office/drawing/2014/main" id="{0CB9E5A2-4A8F-4998-83F6-CC76F20C0B92}"/>
                  </a:ext>
                </a:extLst>
              </p:cNvPr>
              <p:cNvSpPr>
                <a:spLocks/>
              </p:cNvSpPr>
              <p:nvPr userDrawn="1"/>
            </p:nvSpPr>
            <p:spPr bwMode="auto">
              <a:xfrm>
                <a:off x="4082" y="44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9" name="Freeform 623">
                <a:extLst>
                  <a:ext uri="{FF2B5EF4-FFF2-40B4-BE49-F238E27FC236}">
                    <a16:creationId xmlns:a16="http://schemas.microsoft.com/office/drawing/2014/main" id="{837E6AB9-55B5-442D-A471-ED17BAA02B80}"/>
                  </a:ext>
                </a:extLst>
              </p:cNvPr>
              <p:cNvSpPr>
                <a:spLocks/>
              </p:cNvSpPr>
              <p:nvPr userDrawn="1"/>
            </p:nvSpPr>
            <p:spPr bwMode="auto">
              <a:xfrm>
                <a:off x="4212" y="28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0" name="Freeform 624">
                <a:extLst>
                  <a:ext uri="{FF2B5EF4-FFF2-40B4-BE49-F238E27FC236}">
                    <a16:creationId xmlns:a16="http://schemas.microsoft.com/office/drawing/2014/main" id="{927DE241-EAB1-47E4-9D95-B7F2739750BF}"/>
                  </a:ext>
                </a:extLst>
              </p:cNvPr>
              <p:cNvSpPr>
                <a:spLocks/>
              </p:cNvSpPr>
              <p:nvPr userDrawn="1"/>
            </p:nvSpPr>
            <p:spPr bwMode="auto">
              <a:xfrm>
                <a:off x="4197" y="26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1" name="Freeform 625">
                <a:extLst>
                  <a:ext uri="{FF2B5EF4-FFF2-40B4-BE49-F238E27FC236}">
                    <a16:creationId xmlns:a16="http://schemas.microsoft.com/office/drawing/2014/main" id="{74DDEF7C-ED17-4EB5-B8E9-31D0F22F96AF}"/>
                  </a:ext>
                </a:extLst>
              </p:cNvPr>
              <p:cNvSpPr>
                <a:spLocks/>
              </p:cNvSpPr>
              <p:nvPr userDrawn="1"/>
            </p:nvSpPr>
            <p:spPr bwMode="auto">
              <a:xfrm>
                <a:off x="4296" y="25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2" name="Freeform 626">
                <a:extLst>
                  <a:ext uri="{FF2B5EF4-FFF2-40B4-BE49-F238E27FC236}">
                    <a16:creationId xmlns:a16="http://schemas.microsoft.com/office/drawing/2014/main" id="{AC4E2B67-5A5B-40FC-93EB-873C12EE58A1}"/>
                  </a:ext>
                </a:extLst>
              </p:cNvPr>
              <p:cNvSpPr>
                <a:spLocks/>
              </p:cNvSpPr>
              <p:nvPr userDrawn="1"/>
            </p:nvSpPr>
            <p:spPr bwMode="auto">
              <a:xfrm>
                <a:off x="4212"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3" name="Freeform 627">
                <a:extLst>
                  <a:ext uri="{FF2B5EF4-FFF2-40B4-BE49-F238E27FC236}">
                    <a16:creationId xmlns:a16="http://schemas.microsoft.com/office/drawing/2014/main" id="{7674A88F-9F3E-40E2-813A-52C306463996}"/>
                  </a:ext>
                </a:extLst>
              </p:cNvPr>
              <p:cNvSpPr>
                <a:spLocks/>
              </p:cNvSpPr>
              <p:nvPr userDrawn="1"/>
            </p:nvSpPr>
            <p:spPr bwMode="auto">
              <a:xfrm>
                <a:off x="4212"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4" name="Freeform 628">
                <a:extLst>
                  <a:ext uri="{FF2B5EF4-FFF2-40B4-BE49-F238E27FC236}">
                    <a16:creationId xmlns:a16="http://schemas.microsoft.com/office/drawing/2014/main" id="{98C71D17-1D6F-469E-A933-5C9E7CF49C44}"/>
                  </a:ext>
                </a:extLst>
              </p:cNvPr>
              <p:cNvSpPr>
                <a:spLocks/>
              </p:cNvSpPr>
              <p:nvPr userDrawn="1"/>
            </p:nvSpPr>
            <p:spPr bwMode="auto">
              <a:xfrm>
                <a:off x="4212" y="28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5" name="Freeform 629">
                <a:extLst>
                  <a:ext uri="{FF2B5EF4-FFF2-40B4-BE49-F238E27FC236}">
                    <a16:creationId xmlns:a16="http://schemas.microsoft.com/office/drawing/2014/main" id="{744AD2DF-5842-4968-827F-976565778957}"/>
                  </a:ext>
                </a:extLst>
              </p:cNvPr>
              <p:cNvSpPr>
                <a:spLocks/>
              </p:cNvSpPr>
              <p:nvPr userDrawn="1"/>
            </p:nvSpPr>
            <p:spPr bwMode="auto">
              <a:xfrm>
                <a:off x="4137" y="67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6" name="Rectangle 630">
                <a:extLst>
                  <a:ext uri="{FF2B5EF4-FFF2-40B4-BE49-F238E27FC236}">
                    <a16:creationId xmlns:a16="http://schemas.microsoft.com/office/drawing/2014/main" id="{46E86A6A-3D1D-46B2-B26C-2EAE5D4A185A}"/>
                  </a:ext>
                </a:extLst>
              </p:cNvPr>
              <p:cNvSpPr>
                <a:spLocks noChangeArrowheads="1"/>
              </p:cNvSpPr>
              <p:nvPr userDrawn="1"/>
            </p:nvSpPr>
            <p:spPr bwMode="auto">
              <a:xfrm>
                <a:off x="4406" y="3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7" name="Freeform 631">
                <a:extLst>
                  <a:ext uri="{FF2B5EF4-FFF2-40B4-BE49-F238E27FC236}">
                    <a16:creationId xmlns:a16="http://schemas.microsoft.com/office/drawing/2014/main" id="{70EE9A27-B9D5-433F-817C-DF9D947A413A}"/>
                  </a:ext>
                </a:extLst>
              </p:cNvPr>
              <p:cNvSpPr>
                <a:spLocks/>
              </p:cNvSpPr>
              <p:nvPr userDrawn="1"/>
            </p:nvSpPr>
            <p:spPr bwMode="auto">
              <a:xfrm>
                <a:off x="4396" y="363"/>
                <a:ext cx="15" cy="5"/>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2" y="0"/>
                    </a:cubicBezTo>
                    <a:cubicBezTo>
                      <a:pt x="0" y="1"/>
                      <a:pt x="0" y="1"/>
                      <a:pt x="0" y="1"/>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8" name="Freeform 632">
                <a:extLst>
                  <a:ext uri="{FF2B5EF4-FFF2-40B4-BE49-F238E27FC236}">
                    <a16:creationId xmlns:a16="http://schemas.microsoft.com/office/drawing/2014/main" id="{03EC2005-C20D-4955-B473-A5E94E4340C2}"/>
                  </a:ext>
                </a:extLst>
              </p:cNvPr>
              <p:cNvSpPr>
                <a:spLocks noEditPoints="1"/>
              </p:cNvSpPr>
              <p:nvPr userDrawn="1"/>
            </p:nvSpPr>
            <p:spPr bwMode="auto">
              <a:xfrm>
                <a:off x="4038" y="233"/>
                <a:ext cx="383" cy="475"/>
              </a:xfrm>
              <a:custGeom>
                <a:avLst/>
                <a:gdLst>
                  <a:gd name="T0" fmla="*/ 63 w 77"/>
                  <a:gd name="T1" fmla="*/ 80 h 95"/>
                  <a:gd name="T2" fmla="*/ 67 w 77"/>
                  <a:gd name="T3" fmla="*/ 74 h 95"/>
                  <a:gd name="T4" fmla="*/ 69 w 77"/>
                  <a:gd name="T5" fmla="*/ 71 h 95"/>
                  <a:gd name="T6" fmla="*/ 71 w 77"/>
                  <a:gd name="T7" fmla="*/ 66 h 95"/>
                  <a:gd name="T8" fmla="*/ 74 w 77"/>
                  <a:gd name="T9" fmla="*/ 59 h 95"/>
                  <a:gd name="T10" fmla="*/ 72 w 77"/>
                  <a:gd name="T11" fmla="*/ 48 h 95"/>
                  <a:gd name="T12" fmla="*/ 72 w 77"/>
                  <a:gd name="T13" fmla="*/ 48 h 95"/>
                  <a:gd name="T14" fmla="*/ 75 w 77"/>
                  <a:gd name="T15" fmla="*/ 48 h 95"/>
                  <a:gd name="T16" fmla="*/ 76 w 77"/>
                  <a:gd name="T17" fmla="*/ 42 h 95"/>
                  <a:gd name="T18" fmla="*/ 75 w 77"/>
                  <a:gd name="T19" fmla="*/ 36 h 95"/>
                  <a:gd name="T20" fmla="*/ 69 w 77"/>
                  <a:gd name="T21" fmla="*/ 27 h 95"/>
                  <a:gd name="T22" fmla="*/ 73 w 77"/>
                  <a:gd name="T23" fmla="*/ 22 h 95"/>
                  <a:gd name="T24" fmla="*/ 67 w 77"/>
                  <a:gd name="T25" fmla="*/ 16 h 95"/>
                  <a:gd name="T26" fmla="*/ 69 w 77"/>
                  <a:gd name="T27" fmla="*/ 13 h 95"/>
                  <a:gd name="T28" fmla="*/ 68 w 77"/>
                  <a:gd name="T29" fmla="*/ 11 h 95"/>
                  <a:gd name="T30" fmla="*/ 61 w 77"/>
                  <a:gd name="T31" fmla="*/ 4 h 95"/>
                  <a:gd name="T32" fmla="*/ 56 w 77"/>
                  <a:gd name="T33" fmla="*/ 4 h 95"/>
                  <a:gd name="T34" fmla="*/ 46 w 77"/>
                  <a:gd name="T35" fmla="*/ 2 h 95"/>
                  <a:gd name="T36" fmla="*/ 38 w 77"/>
                  <a:gd name="T37" fmla="*/ 7 h 95"/>
                  <a:gd name="T38" fmla="*/ 34 w 77"/>
                  <a:gd name="T39" fmla="*/ 6 h 95"/>
                  <a:gd name="T40" fmla="*/ 30 w 77"/>
                  <a:gd name="T41" fmla="*/ 9 h 95"/>
                  <a:gd name="T42" fmla="*/ 35 w 77"/>
                  <a:gd name="T43" fmla="*/ 11 h 95"/>
                  <a:gd name="T44" fmla="*/ 36 w 77"/>
                  <a:gd name="T45" fmla="*/ 8 h 95"/>
                  <a:gd name="T46" fmla="*/ 41 w 77"/>
                  <a:gd name="T47" fmla="*/ 9 h 95"/>
                  <a:gd name="T48" fmla="*/ 50 w 77"/>
                  <a:gd name="T49" fmla="*/ 10 h 95"/>
                  <a:gd name="T50" fmla="*/ 59 w 77"/>
                  <a:gd name="T51" fmla="*/ 14 h 95"/>
                  <a:gd name="T52" fmla="*/ 62 w 77"/>
                  <a:gd name="T53" fmla="*/ 20 h 95"/>
                  <a:gd name="T54" fmla="*/ 65 w 77"/>
                  <a:gd name="T55" fmla="*/ 21 h 95"/>
                  <a:gd name="T56" fmla="*/ 68 w 77"/>
                  <a:gd name="T57" fmla="*/ 27 h 95"/>
                  <a:gd name="T58" fmla="*/ 69 w 77"/>
                  <a:gd name="T59" fmla="*/ 41 h 95"/>
                  <a:gd name="T60" fmla="*/ 69 w 77"/>
                  <a:gd name="T61" fmla="*/ 47 h 95"/>
                  <a:gd name="T62" fmla="*/ 68 w 77"/>
                  <a:gd name="T63" fmla="*/ 54 h 95"/>
                  <a:gd name="T64" fmla="*/ 66 w 77"/>
                  <a:gd name="T65" fmla="*/ 62 h 95"/>
                  <a:gd name="T66" fmla="*/ 61 w 77"/>
                  <a:gd name="T67" fmla="*/ 68 h 95"/>
                  <a:gd name="T68" fmla="*/ 53 w 77"/>
                  <a:gd name="T69" fmla="*/ 78 h 95"/>
                  <a:gd name="T70" fmla="*/ 43 w 77"/>
                  <a:gd name="T71" fmla="*/ 84 h 95"/>
                  <a:gd name="T72" fmla="*/ 36 w 77"/>
                  <a:gd name="T73" fmla="*/ 88 h 95"/>
                  <a:gd name="T74" fmla="*/ 24 w 77"/>
                  <a:gd name="T75" fmla="*/ 84 h 95"/>
                  <a:gd name="T76" fmla="*/ 21 w 77"/>
                  <a:gd name="T77" fmla="*/ 81 h 95"/>
                  <a:gd name="T78" fmla="*/ 13 w 77"/>
                  <a:gd name="T79" fmla="*/ 74 h 95"/>
                  <a:gd name="T80" fmla="*/ 10 w 77"/>
                  <a:gd name="T81" fmla="*/ 62 h 95"/>
                  <a:gd name="T82" fmla="*/ 10 w 77"/>
                  <a:gd name="T83" fmla="*/ 45 h 95"/>
                  <a:gd name="T84" fmla="*/ 9 w 77"/>
                  <a:gd name="T85" fmla="*/ 40 h 95"/>
                  <a:gd name="T86" fmla="*/ 0 w 77"/>
                  <a:gd name="T87" fmla="*/ 54 h 95"/>
                  <a:gd name="T88" fmla="*/ 1 w 77"/>
                  <a:gd name="T89" fmla="*/ 60 h 95"/>
                  <a:gd name="T90" fmla="*/ 2 w 77"/>
                  <a:gd name="T91" fmla="*/ 68 h 95"/>
                  <a:gd name="T92" fmla="*/ 7 w 77"/>
                  <a:gd name="T93" fmla="*/ 78 h 95"/>
                  <a:gd name="T94" fmla="*/ 13 w 77"/>
                  <a:gd name="T95" fmla="*/ 84 h 95"/>
                  <a:gd name="T96" fmla="*/ 18 w 77"/>
                  <a:gd name="T97" fmla="*/ 88 h 95"/>
                  <a:gd name="T98" fmla="*/ 23 w 77"/>
                  <a:gd name="T99" fmla="*/ 91 h 95"/>
                  <a:gd name="T100" fmla="*/ 30 w 77"/>
                  <a:gd name="T101" fmla="*/ 95 h 95"/>
                  <a:gd name="T102" fmla="*/ 37 w 77"/>
                  <a:gd name="T103" fmla="*/ 93 h 95"/>
                  <a:gd name="T104" fmla="*/ 42 w 77"/>
                  <a:gd name="T105" fmla="*/ 92 h 95"/>
                  <a:gd name="T106" fmla="*/ 44 w 77"/>
                  <a:gd name="T107" fmla="*/ 93 h 95"/>
                  <a:gd name="T108" fmla="*/ 52 w 77"/>
                  <a:gd name="T109" fmla="*/ 89 h 95"/>
                  <a:gd name="T110" fmla="*/ 60 w 77"/>
                  <a:gd name="T111" fmla="*/ 83 h 95"/>
                  <a:gd name="T112" fmla="*/ 74 w 77"/>
                  <a:gd name="T113" fmla="*/ 46 h 95"/>
                  <a:gd name="T114" fmla="*/ 38 w 77"/>
                  <a:gd name="T115" fmla="*/ 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95">
                    <a:moveTo>
                      <a:pt x="60" y="83"/>
                    </a:moveTo>
                    <a:cubicBezTo>
                      <a:pt x="61" y="83"/>
                      <a:pt x="61" y="83"/>
                      <a:pt x="61" y="83"/>
                    </a:cubicBezTo>
                    <a:cubicBezTo>
                      <a:pt x="61" y="85"/>
                      <a:pt x="60" y="85"/>
                      <a:pt x="62" y="85"/>
                    </a:cubicBezTo>
                    <a:cubicBezTo>
                      <a:pt x="60" y="83"/>
                      <a:pt x="64" y="82"/>
                      <a:pt x="62" y="80"/>
                    </a:cubicBezTo>
                    <a:cubicBezTo>
                      <a:pt x="63" y="79"/>
                      <a:pt x="63" y="79"/>
                      <a:pt x="63" y="79"/>
                    </a:cubicBezTo>
                    <a:cubicBezTo>
                      <a:pt x="63" y="80"/>
                      <a:pt x="63" y="80"/>
                      <a:pt x="63" y="80"/>
                    </a:cubicBezTo>
                    <a:cubicBezTo>
                      <a:pt x="65" y="80"/>
                      <a:pt x="62" y="78"/>
                      <a:pt x="64" y="77"/>
                    </a:cubicBezTo>
                    <a:cubicBezTo>
                      <a:pt x="64" y="76"/>
                      <a:pt x="65" y="76"/>
                      <a:pt x="65" y="77"/>
                    </a:cubicBezTo>
                    <a:cubicBezTo>
                      <a:pt x="65" y="75"/>
                      <a:pt x="65" y="75"/>
                      <a:pt x="65" y="75"/>
                    </a:cubicBezTo>
                    <a:cubicBezTo>
                      <a:pt x="65" y="75"/>
                      <a:pt x="66" y="75"/>
                      <a:pt x="65" y="76"/>
                    </a:cubicBezTo>
                    <a:cubicBezTo>
                      <a:pt x="67" y="74"/>
                      <a:pt x="67" y="74"/>
                      <a:pt x="67" y="74"/>
                    </a:cubicBezTo>
                    <a:cubicBezTo>
                      <a:pt x="67" y="74"/>
                      <a:pt x="67" y="74"/>
                      <a:pt x="67" y="74"/>
                    </a:cubicBezTo>
                    <a:cubicBezTo>
                      <a:pt x="66" y="73"/>
                      <a:pt x="66" y="72"/>
                      <a:pt x="66" y="72"/>
                    </a:cubicBezTo>
                    <a:cubicBezTo>
                      <a:pt x="67" y="72"/>
                      <a:pt x="66" y="72"/>
                      <a:pt x="67" y="72"/>
                    </a:cubicBezTo>
                    <a:cubicBezTo>
                      <a:pt x="67" y="71"/>
                      <a:pt x="67" y="71"/>
                      <a:pt x="67" y="71"/>
                    </a:cubicBezTo>
                    <a:cubicBezTo>
                      <a:pt x="67" y="71"/>
                      <a:pt x="68" y="72"/>
                      <a:pt x="67" y="73"/>
                    </a:cubicBezTo>
                    <a:cubicBezTo>
                      <a:pt x="70" y="73"/>
                      <a:pt x="67" y="72"/>
                      <a:pt x="70" y="70"/>
                    </a:cubicBezTo>
                    <a:cubicBezTo>
                      <a:pt x="69" y="71"/>
                      <a:pt x="69" y="71"/>
                      <a:pt x="69" y="71"/>
                    </a:cubicBezTo>
                    <a:cubicBezTo>
                      <a:pt x="71" y="72"/>
                      <a:pt x="71" y="71"/>
                      <a:pt x="72" y="70"/>
                    </a:cubicBezTo>
                    <a:cubicBezTo>
                      <a:pt x="72" y="70"/>
                      <a:pt x="69" y="71"/>
                      <a:pt x="69" y="69"/>
                    </a:cubicBezTo>
                    <a:cubicBezTo>
                      <a:pt x="69" y="69"/>
                      <a:pt x="70" y="69"/>
                      <a:pt x="70" y="68"/>
                    </a:cubicBezTo>
                    <a:cubicBezTo>
                      <a:pt x="70" y="68"/>
                      <a:pt x="70" y="68"/>
                      <a:pt x="71" y="67"/>
                    </a:cubicBezTo>
                    <a:cubicBezTo>
                      <a:pt x="72" y="68"/>
                      <a:pt x="72" y="68"/>
                      <a:pt x="72" y="68"/>
                    </a:cubicBezTo>
                    <a:cubicBezTo>
                      <a:pt x="72" y="67"/>
                      <a:pt x="71" y="66"/>
                      <a:pt x="71" y="66"/>
                    </a:cubicBezTo>
                    <a:cubicBezTo>
                      <a:pt x="72" y="65"/>
                      <a:pt x="73" y="65"/>
                      <a:pt x="73" y="65"/>
                    </a:cubicBezTo>
                    <a:cubicBezTo>
                      <a:pt x="74" y="64"/>
                      <a:pt x="72" y="65"/>
                      <a:pt x="72" y="64"/>
                    </a:cubicBezTo>
                    <a:cubicBezTo>
                      <a:pt x="73" y="63"/>
                      <a:pt x="73" y="61"/>
                      <a:pt x="73" y="60"/>
                    </a:cubicBezTo>
                    <a:cubicBezTo>
                      <a:pt x="73" y="59"/>
                      <a:pt x="73" y="60"/>
                      <a:pt x="74" y="60"/>
                    </a:cubicBezTo>
                    <a:cubicBezTo>
                      <a:pt x="73" y="59"/>
                      <a:pt x="73" y="59"/>
                      <a:pt x="73" y="59"/>
                    </a:cubicBezTo>
                    <a:cubicBezTo>
                      <a:pt x="73" y="59"/>
                      <a:pt x="73" y="59"/>
                      <a:pt x="74" y="59"/>
                    </a:cubicBezTo>
                    <a:cubicBezTo>
                      <a:pt x="73" y="58"/>
                      <a:pt x="72" y="58"/>
                      <a:pt x="72" y="57"/>
                    </a:cubicBezTo>
                    <a:cubicBezTo>
                      <a:pt x="71" y="57"/>
                      <a:pt x="75" y="56"/>
                      <a:pt x="74" y="54"/>
                    </a:cubicBezTo>
                    <a:cubicBezTo>
                      <a:pt x="74" y="54"/>
                      <a:pt x="75" y="54"/>
                      <a:pt x="75" y="54"/>
                    </a:cubicBezTo>
                    <a:cubicBezTo>
                      <a:pt x="74" y="52"/>
                      <a:pt x="75" y="53"/>
                      <a:pt x="74" y="51"/>
                    </a:cubicBezTo>
                    <a:cubicBezTo>
                      <a:pt x="75" y="50"/>
                      <a:pt x="75" y="50"/>
                      <a:pt x="75" y="50"/>
                    </a:cubicBezTo>
                    <a:cubicBezTo>
                      <a:pt x="73" y="50"/>
                      <a:pt x="73" y="49"/>
                      <a:pt x="72" y="48"/>
                    </a:cubicBezTo>
                    <a:cubicBezTo>
                      <a:pt x="71" y="48"/>
                      <a:pt x="71" y="48"/>
                      <a:pt x="71" y="49"/>
                    </a:cubicBezTo>
                    <a:cubicBezTo>
                      <a:pt x="70" y="47"/>
                      <a:pt x="70" y="47"/>
                      <a:pt x="70" y="47"/>
                    </a:cubicBezTo>
                    <a:cubicBezTo>
                      <a:pt x="70" y="47"/>
                      <a:pt x="71" y="47"/>
                      <a:pt x="71" y="47"/>
                    </a:cubicBezTo>
                    <a:cubicBezTo>
                      <a:pt x="71" y="47"/>
                      <a:pt x="71" y="47"/>
                      <a:pt x="71" y="47"/>
                    </a:cubicBezTo>
                    <a:cubicBezTo>
                      <a:pt x="72" y="46"/>
                      <a:pt x="72" y="47"/>
                      <a:pt x="73" y="47"/>
                    </a:cubicBezTo>
                    <a:cubicBezTo>
                      <a:pt x="73" y="48"/>
                      <a:pt x="72" y="48"/>
                      <a:pt x="72" y="48"/>
                    </a:cubicBezTo>
                    <a:cubicBezTo>
                      <a:pt x="73" y="48"/>
                      <a:pt x="74" y="49"/>
                      <a:pt x="74" y="49"/>
                    </a:cubicBezTo>
                    <a:cubicBezTo>
                      <a:pt x="74" y="49"/>
                      <a:pt x="74" y="49"/>
                      <a:pt x="74" y="48"/>
                    </a:cubicBezTo>
                    <a:cubicBezTo>
                      <a:pt x="74" y="48"/>
                      <a:pt x="74" y="49"/>
                      <a:pt x="75" y="48"/>
                    </a:cubicBezTo>
                    <a:cubicBezTo>
                      <a:pt x="75" y="48"/>
                      <a:pt x="74" y="48"/>
                      <a:pt x="74" y="48"/>
                    </a:cubicBezTo>
                    <a:cubicBezTo>
                      <a:pt x="76" y="48"/>
                      <a:pt x="76" y="48"/>
                      <a:pt x="76" y="48"/>
                    </a:cubicBezTo>
                    <a:cubicBezTo>
                      <a:pt x="75" y="48"/>
                      <a:pt x="75" y="48"/>
                      <a:pt x="75" y="48"/>
                    </a:cubicBezTo>
                    <a:cubicBezTo>
                      <a:pt x="75" y="48"/>
                      <a:pt x="76" y="45"/>
                      <a:pt x="76" y="45"/>
                    </a:cubicBezTo>
                    <a:cubicBezTo>
                      <a:pt x="75" y="44"/>
                      <a:pt x="73" y="42"/>
                      <a:pt x="72" y="40"/>
                    </a:cubicBezTo>
                    <a:cubicBezTo>
                      <a:pt x="73" y="40"/>
                      <a:pt x="74" y="40"/>
                      <a:pt x="75" y="40"/>
                    </a:cubicBezTo>
                    <a:cubicBezTo>
                      <a:pt x="74" y="41"/>
                      <a:pt x="76" y="42"/>
                      <a:pt x="76" y="43"/>
                    </a:cubicBezTo>
                    <a:cubicBezTo>
                      <a:pt x="76" y="43"/>
                      <a:pt x="76" y="43"/>
                      <a:pt x="76" y="43"/>
                    </a:cubicBezTo>
                    <a:cubicBezTo>
                      <a:pt x="76" y="43"/>
                      <a:pt x="76" y="42"/>
                      <a:pt x="76" y="42"/>
                    </a:cubicBezTo>
                    <a:cubicBezTo>
                      <a:pt x="76" y="41"/>
                      <a:pt x="75" y="41"/>
                      <a:pt x="75" y="41"/>
                    </a:cubicBezTo>
                    <a:cubicBezTo>
                      <a:pt x="76" y="41"/>
                      <a:pt x="76" y="40"/>
                      <a:pt x="77" y="39"/>
                    </a:cubicBezTo>
                    <a:cubicBezTo>
                      <a:pt x="75" y="40"/>
                      <a:pt x="75" y="38"/>
                      <a:pt x="74" y="37"/>
                    </a:cubicBezTo>
                    <a:cubicBezTo>
                      <a:pt x="75" y="37"/>
                      <a:pt x="76" y="37"/>
                      <a:pt x="76" y="38"/>
                    </a:cubicBezTo>
                    <a:cubicBezTo>
                      <a:pt x="77" y="37"/>
                      <a:pt x="73" y="37"/>
                      <a:pt x="74" y="35"/>
                    </a:cubicBezTo>
                    <a:cubicBezTo>
                      <a:pt x="75" y="36"/>
                      <a:pt x="74" y="36"/>
                      <a:pt x="75" y="36"/>
                    </a:cubicBezTo>
                    <a:cubicBezTo>
                      <a:pt x="74" y="35"/>
                      <a:pt x="74" y="34"/>
                      <a:pt x="75" y="34"/>
                    </a:cubicBezTo>
                    <a:cubicBezTo>
                      <a:pt x="75" y="34"/>
                      <a:pt x="75" y="34"/>
                      <a:pt x="75" y="34"/>
                    </a:cubicBezTo>
                    <a:cubicBezTo>
                      <a:pt x="75" y="32"/>
                      <a:pt x="74" y="28"/>
                      <a:pt x="72" y="29"/>
                    </a:cubicBezTo>
                    <a:cubicBezTo>
                      <a:pt x="73" y="29"/>
                      <a:pt x="75" y="28"/>
                      <a:pt x="75" y="28"/>
                    </a:cubicBezTo>
                    <a:cubicBezTo>
                      <a:pt x="75" y="28"/>
                      <a:pt x="73" y="28"/>
                      <a:pt x="72" y="27"/>
                    </a:cubicBezTo>
                    <a:cubicBezTo>
                      <a:pt x="70" y="27"/>
                      <a:pt x="69" y="27"/>
                      <a:pt x="69" y="27"/>
                    </a:cubicBezTo>
                    <a:cubicBezTo>
                      <a:pt x="70" y="27"/>
                      <a:pt x="73" y="24"/>
                      <a:pt x="74" y="26"/>
                    </a:cubicBezTo>
                    <a:cubicBezTo>
                      <a:pt x="74" y="25"/>
                      <a:pt x="74" y="25"/>
                      <a:pt x="74" y="24"/>
                    </a:cubicBezTo>
                    <a:cubicBezTo>
                      <a:pt x="74" y="24"/>
                      <a:pt x="72" y="25"/>
                      <a:pt x="72" y="25"/>
                    </a:cubicBezTo>
                    <a:cubicBezTo>
                      <a:pt x="73" y="23"/>
                      <a:pt x="72" y="24"/>
                      <a:pt x="73" y="22"/>
                    </a:cubicBezTo>
                    <a:cubicBezTo>
                      <a:pt x="73" y="23"/>
                      <a:pt x="71" y="23"/>
                      <a:pt x="70" y="22"/>
                    </a:cubicBezTo>
                    <a:cubicBezTo>
                      <a:pt x="71" y="22"/>
                      <a:pt x="73" y="21"/>
                      <a:pt x="73" y="22"/>
                    </a:cubicBezTo>
                    <a:cubicBezTo>
                      <a:pt x="73" y="22"/>
                      <a:pt x="72" y="21"/>
                      <a:pt x="71" y="21"/>
                    </a:cubicBezTo>
                    <a:cubicBezTo>
                      <a:pt x="71" y="21"/>
                      <a:pt x="70" y="21"/>
                      <a:pt x="70" y="21"/>
                    </a:cubicBezTo>
                    <a:cubicBezTo>
                      <a:pt x="71" y="21"/>
                      <a:pt x="72" y="20"/>
                      <a:pt x="72" y="19"/>
                    </a:cubicBezTo>
                    <a:cubicBezTo>
                      <a:pt x="72" y="20"/>
                      <a:pt x="72" y="18"/>
                      <a:pt x="71" y="18"/>
                    </a:cubicBezTo>
                    <a:cubicBezTo>
                      <a:pt x="71" y="18"/>
                      <a:pt x="71" y="18"/>
                      <a:pt x="71" y="18"/>
                    </a:cubicBezTo>
                    <a:cubicBezTo>
                      <a:pt x="70" y="16"/>
                      <a:pt x="67" y="18"/>
                      <a:pt x="67" y="16"/>
                    </a:cubicBezTo>
                    <a:cubicBezTo>
                      <a:pt x="67" y="16"/>
                      <a:pt x="69" y="15"/>
                      <a:pt x="69" y="14"/>
                    </a:cubicBezTo>
                    <a:cubicBezTo>
                      <a:pt x="68" y="15"/>
                      <a:pt x="63" y="16"/>
                      <a:pt x="62" y="15"/>
                    </a:cubicBezTo>
                    <a:cubicBezTo>
                      <a:pt x="62" y="15"/>
                      <a:pt x="62" y="15"/>
                      <a:pt x="62" y="15"/>
                    </a:cubicBezTo>
                    <a:cubicBezTo>
                      <a:pt x="61" y="14"/>
                      <a:pt x="61" y="14"/>
                      <a:pt x="61" y="14"/>
                    </a:cubicBezTo>
                    <a:cubicBezTo>
                      <a:pt x="61" y="14"/>
                      <a:pt x="63" y="13"/>
                      <a:pt x="65" y="13"/>
                    </a:cubicBezTo>
                    <a:cubicBezTo>
                      <a:pt x="66" y="13"/>
                      <a:pt x="68" y="13"/>
                      <a:pt x="69" y="13"/>
                    </a:cubicBezTo>
                    <a:cubicBezTo>
                      <a:pt x="69" y="12"/>
                      <a:pt x="69" y="13"/>
                      <a:pt x="68" y="12"/>
                    </a:cubicBezTo>
                    <a:cubicBezTo>
                      <a:pt x="69" y="11"/>
                      <a:pt x="69" y="12"/>
                      <a:pt x="70" y="12"/>
                    </a:cubicBezTo>
                    <a:cubicBezTo>
                      <a:pt x="70" y="12"/>
                      <a:pt x="68" y="9"/>
                      <a:pt x="68" y="9"/>
                    </a:cubicBezTo>
                    <a:cubicBezTo>
                      <a:pt x="67" y="10"/>
                      <a:pt x="66" y="9"/>
                      <a:pt x="65" y="10"/>
                    </a:cubicBezTo>
                    <a:cubicBezTo>
                      <a:pt x="65" y="10"/>
                      <a:pt x="66" y="10"/>
                      <a:pt x="67" y="10"/>
                    </a:cubicBezTo>
                    <a:cubicBezTo>
                      <a:pt x="67" y="11"/>
                      <a:pt x="68" y="11"/>
                      <a:pt x="68" y="11"/>
                    </a:cubicBezTo>
                    <a:cubicBezTo>
                      <a:pt x="67" y="12"/>
                      <a:pt x="64" y="12"/>
                      <a:pt x="63" y="11"/>
                    </a:cubicBezTo>
                    <a:cubicBezTo>
                      <a:pt x="63" y="10"/>
                      <a:pt x="65" y="9"/>
                      <a:pt x="65" y="9"/>
                    </a:cubicBezTo>
                    <a:cubicBezTo>
                      <a:pt x="65" y="9"/>
                      <a:pt x="63" y="8"/>
                      <a:pt x="63" y="8"/>
                    </a:cubicBezTo>
                    <a:cubicBezTo>
                      <a:pt x="65" y="8"/>
                      <a:pt x="65" y="8"/>
                      <a:pt x="65" y="8"/>
                    </a:cubicBezTo>
                    <a:cubicBezTo>
                      <a:pt x="64" y="7"/>
                      <a:pt x="62" y="8"/>
                      <a:pt x="62" y="6"/>
                    </a:cubicBezTo>
                    <a:cubicBezTo>
                      <a:pt x="62" y="6"/>
                      <a:pt x="62" y="4"/>
                      <a:pt x="61" y="4"/>
                    </a:cubicBezTo>
                    <a:cubicBezTo>
                      <a:pt x="61" y="6"/>
                      <a:pt x="58" y="10"/>
                      <a:pt x="57" y="11"/>
                    </a:cubicBezTo>
                    <a:cubicBezTo>
                      <a:pt x="57" y="10"/>
                      <a:pt x="56" y="8"/>
                      <a:pt x="56" y="7"/>
                    </a:cubicBezTo>
                    <a:cubicBezTo>
                      <a:pt x="56" y="6"/>
                      <a:pt x="59" y="5"/>
                      <a:pt x="59" y="4"/>
                    </a:cubicBezTo>
                    <a:cubicBezTo>
                      <a:pt x="59" y="5"/>
                      <a:pt x="58" y="5"/>
                      <a:pt x="58" y="5"/>
                    </a:cubicBezTo>
                    <a:cubicBezTo>
                      <a:pt x="57" y="4"/>
                      <a:pt x="58" y="4"/>
                      <a:pt x="57" y="4"/>
                    </a:cubicBezTo>
                    <a:cubicBezTo>
                      <a:pt x="57" y="5"/>
                      <a:pt x="56" y="2"/>
                      <a:pt x="56" y="4"/>
                    </a:cubicBezTo>
                    <a:cubicBezTo>
                      <a:pt x="55" y="4"/>
                      <a:pt x="56" y="4"/>
                      <a:pt x="55" y="3"/>
                    </a:cubicBezTo>
                    <a:cubicBezTo>
                      <a:pt x="55" y="4"/>
                      <a:pt x="52" y="5"/>
                      <a:pt x="52" y="6"/>
                    </a:cubicBezTo>
                    <a:cubicBezTo>
                      <a:pt x="52" y="5"/>
                      <a:pt x="52" y="5"/>
                      <a:pt x="52" y="5"/>
                    </a:cubicBezTo>
                    <a:cubicBezTo>
                      <a:pt x="50" y="4"/>
                      <a:pt x="49" y="3"/>
                      <a:pt x="47" y="3"/>
                    </a:cubicBezTo>
                    <a:cubicBezTo>
                      <a:pt x="47" y="2"/>
                      <a:pt x="46" y="2"/>
                      <a:pt x="47" y="1"/>
                    </a:cubicBezTo>
                    <a:cubicBezTo>
                      <a:pt x="46" y="2"/>
                      <a:pt x="46" y="2"/>
                      <a:pt x="46" y="2"/>
                    </a:cubicBezTo>
                    <a:cubicBezTo>
                      <a:pt x="45" y="1"/>
                      <a:pt x="47" y="2"/>
                      <a:pt x="46" y="0"/>
                    </a:cubicBezTo>
                    <a:cubicBezTo>
                      <a:pt x="46" y="1"/>
                      <a:pt x="45" y="1"/>
                      <a:pt x="44" y="2"/>
                    </a:cubicBezTo>
                    <a:cubicBezTo>
                      <a:pt x="44" y="3"/>
                      <a:pt x="46" y="2"/>
                      <a:pt x="46" y="2"/>
                    </a:cubicBezTo>
                    <a:cubicBezTo>
                      <a:pt x="46" y="3"/>
                      <a:pt x="45" y="5"/>
                      <a:pt x="43" y="6"/>
                    </a:cubicBezTo>
                    <a:cubicBezTo>
                      <a:pt x="42" y="6"/>
                      <a:pt x="43" y="5"/>
                      <a:pt x="42" y="5"/>
                    </a:cubicBezTo>
                    <a:cubicBezTo>
                      <a:pt x="40" y="5"/>
                      <a:pt x="41" y="8"/>
                      <a:pt x="38" y="7"/>
                    </a:cubicBezTo>
                    <a:cubicBezTo>
                      <a:pt x="37" y="6"/>
                      <a:pt x="38" y="5"/>
                      <a:pt x="38" y="4"/>
                    </a:cubicBezTo>
                    <a:cubicBezTo>
                      <a:pt x="39" y="4"/>
                      <a:pt x="39" y="5"/>
                      <a:pt x="40" y="5"/>
                    </a:cubicBezTo>
                    <a:cubicBezTo>
                      <a:pt x="39" y="4"/>
                      <a:pt x="39" y="4"/>
                      <a:pt x="39" y="4"/>
                    </a:cubicBezTo>
                    <a:cubicBezTo>
                      <a:pt x="39" y="4"/>
                      <a:pt x="40" y="3"/>
                      <a:pt x="41" y="4"/>
                    </a:cubicBezTo>
                    <a:cubicBezTo>
                      <a:pt x="40" y="3"/>
                      <a:pt x="36" y="4"/>
                      <a:pt x="34" y="4"/>
                    </a:cubicBezTo>
                    <a:cubicBezTo>
                      <a:pt x="34" y="5"/>
                      <a:pt x="33" y="5"/>
                      <a:pt x="34" y="6"/>
                    </a:cubicBezTo>
                    <a:cubicBezTo>
                      <a:pt x="34" y="5"/>
                      <a:pt x="34" y="5"/>
                      <a:pt x="34" y="5"/>
                    </a:cubicBezTo>
                    <a:cubicBezTo>
                      <a:pt x="35" y="6"/>
                      <a:pt x="33" y="7"/>
                      <a:pt x="34" y="7"/>
                    </a:cubicBezTo>
                    <a:cubicBezTo>
                      <a:pt x="34" y="8"/>
                      <a:pt x="33" y="9"/>
                      <a:pt x="32" y="9"/>
                    </a:cubicBezTo>
                    <a:cubicBezTo>
                      <a:pt x="31" y="8"/>
                      <a:pt x="31" y="8"/>
                      <a:pt x="31" y="8"/>
                    </a:cubicBezTo>
                    <a:cubicBezTo>
                      <a:pt x="32" y="8"/>
                      <a:pt x="32" y="8"/>
                      <a:pt x="33" y="8"/>
                    </a:cubicBezTo>
                    <a:cubicBezTo>
                      <a:pt x="32" y="9"/>
                      <a:pt x="30" y="7"/>
                      <a:pt x="30" y="9"/>
                    </a:cubicBezTo>
                    <a:cubicBezTo>
                      <a:pt x="32" y="9"/>
                      <a:pt x="32" y="9"/>
                      <a:pt x="32" y="9"/>
                    </a:cubicBezTo>
                    <a:cubicBezTo>
                      <a:pt x="31" y="10"/>
                      <a:pt x="31" y="12"/>
                      <a:pt x="30" y="12"/>
                    </a:cubicBezTo>
                    <a:cubicBezTo>
                      <a:pt x="31" y="13"/>
                      <a:pt x="30" y="12"/>
                      <a:pt x="31" y="13"/>
                    </a:cubicBezTo>
                    <a:cubicBezTo>
                      <a:pt x="30" y="11"/>
                      <a:pt x="33" y="11"/>
                      <a:pt x="32" y="10"/>
                    </a:cubicBezTo>
                    <a:cubicBezTo>
                      <a:pt x="33" y="11"/>
                      <a:pt x="33" y="10"/>
                      <a:pt x="35" y="11"/>
                    </a:cubicBezTo>
                    <a:cubicBezTo>
                      <a:pt x="34" y="11"/>
                      <a:pt x="34" y="11"/>
                      <a:pt x="35" y="11"/>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4" y="10"/>
                      <a:pt x="34" y="10"/>
                    </a:cubicBezTo>
                    <a:cubicBezTo>
                      <a:pt x="34" y="9"/>
                      <a:pt x="35" y="8"/>
                      <a:pt x="36" y="8"/>
                    </a:cubicBezTo>
                    <a:cubicBezTo>
                      <a:pt x="36" y="8"/>
                      <a:pt x="36" y="8"/>
                      <a:pt x="36" y="9"/>
                    </a:cubicBezTo>
                    <a:cubicBezTo>
                      <a:pt x="36" y="8"/>
                      <a:pt x="36" y="8"/>
                      <a:pt x="36" y="8"/>
                    </a:cubicBezTo>
                    <a:cubicBezTo>
                      <a:pt x="37" y="8"/>
                      <a:pt x="38" y="9"/>
                      <a:pt x="37" y="10"/>
                    </a:cubicBezTo>
                    <a:cubicBezTo>
                      <a:pt x="38" y="9"/>
                      <a:pt x="38" y="9"/>
                      <a:pt x="38" y="9"/>
                    </a:cubicBezTo>
                    <a:cubicBezTo>
                      <a:pt x="39" y="10"/>
                      <a:pt x="40" y="10"/>
                      <a:pt x="40" y="9"/>
                    </a:cubicBezTo>
                    <a:cubicBezTo>
                      <a:pt x="40" y="9"/>
                      <a:pt x="41" y="8"/>
                      <a:pt x="41" y="9"/>
                    </a:cubicBezTo>
                    <a:cubicBezTo>
                      <a:pt x="41" y="9"/>
                      <a:pt x="42" y="8"/>
                      <a:pt x="42" y="8"/>
                    </a:cubicBezTo>
                    <a:cubicBezTo>
                      <a:pt x="42" y="8"/>
                      <a:pt x="42" y="8"/>
                      <a:pt x="42" y="8"/>
                    </a:cubicBezTo>
                    <a:cubicBezTo>
                      <a:pt x="43" y="8"/>
                      <a:pt x="45" y="7"/>
                      <a:pt x="47" y="9"/>
                    </a:cubicBezTo>
                    <a:cubicBezTo>
                      <a:pt x="47" y="9"/>
                      <a:pt x="48" y="8"/>
                      <a:pt x="49" y="9"/>
                    </a:cubicBezTo>
                    <a:cubicBezTo>
                      <a:pt x="48" y="10"/>
                      <a:pt x="48" y="10"/>
                      <a:pt x="48" y="10"/>
                    </a:cubicBezTo>
                    <a:cubicBezTo>
                      <a:pt x="49" y="9"/>
                      <a:pt x="50" y="11"/>
                      <a:pt x="50" y="10"/>
                    </a:cubicBezTo>
                    <a:cubicBezTo>
                      <a:pt x="50" y="12"/>
                      <a:pt x="53" y="12"/>
                      <a:pt x="54" y="13"/>
                    </a:cubicBezTo>
                    <a:cubicBezTo>
                      <a:pt x="54" y="12"/>
                      <a:pt x="54" y="12"/>
                      <a:pt x="54" y="12"/>
                    </a:cubicBezTo>
                    <a:cubicBezTo>
                      <a:pt x="55" y="12"/>
                      <a:pt x="56" y="12"/>
                      <a:pt x="57" y="13"/>
                    </a:cubicBezTo>
                    <a:cubicBezTo>
                      <a:pt x="57" y="12"/>
                      <a:pt x="57" y="12"/>
                      <a:pt x="57" y="12"/>
                    </a:cubicBezTo>
                    <a:cubicBezTo>
                      <a:pt x="58" y="12"/>
                      <a:pt x="58" y="14"/>
                      <a:pt x="59" y="15"/>
                    </a:cubicBezTo>
                    <a:cubicBezTo>
                      <a:pt x="59" y="15"/>
                      <a:pt x="59" y="15"/>
                      <a:pt x="59" y="14"/>
                    </a:cubicBezTo>
                    <a:cubicBezTo>
                      <a:pt x="59" y="16"/>
                      <a:pt x="59" y="16"/>
                      <a:pt x="60" y="16"/>
                    </a:cubicBezTo>
                    <a:cubicBezTo>
                      <a:pt x="61" y="17"/>
                      <a:pt x="62" y="17"/>
                      <a:pt x="62" y="18"/>
                    </a:cubicBezTo>
                    <a:cubicBezTo>
                      <a:pt x="62" y="18"/>
                      <a:pt x="62" y="19"/>
                      <a:pt x="62" y="19"/>
                    </a:cubicBezTo>
                    <a:cubicBezTo>
                      <a:pt x="62" y="19"/>
                      <a:pt x="62" y="19"/>
                      <a:pt x="62" y="19"/>
                    </a:cubicBezTo>
                    <a:cubicBezTo>
                      <a:pt x="62" y="19"/>
                      <a:pt x="62" y="19"/>
                      <a:pt x="62" y="19"/>
                    </a:cubicBezTo>
                    <a:cubicBezTo>
                      <a:pt x="62" y="19"/>
                      <a:pt x="62" y="20"/>
                      <a:pt x="62" y="20"/>
                    </a:cubicBezTo>
                    <a:cubicBezTo>
                      <a:pt x="62" y="20"/>
                      <a:pt x="62" y="19"/>
                      <a:pt x="62" y="19"/>
                    </a:cubicBezTo>
                    <a:cubicBezTo>
                      <a:pt x="63" y="20"/>
                      <a:pt x="63" y="20"/>
                      <a:pt x="63" y="20"/>
                    </a:cubicBezTo>
                    <a:cubicBezTo>
                      <a:pt x="63" y="21"/>
                      <a:pt x="63" y="21"/>
                      <a:pt x="63" y="21"/>
                    </a:cubicBezTo>
                    <a:cubicBezTo>
                      <a:pt x="63" y="21"/>
                      <a:pt x="63" y="21"/>
                      <a:pt x="63" y="21"/>
                    </a:cubicBezTo>
                    <a:cubicBezTo>
                      <a:pt x="62" y="21"/>
                      <a:pt x="63" y="21"/>
                      <a:pt x="64" y="20"/>
                    </a:cubicBezTo>
                    <a:cubicBezTo>
                      <a:pt x="64" y="20"/>
                      <a:pt x="64" y="21"/>
                      <a:pt x="65" y="21"/>
                    </a:cubicBezTo>
                    <a:cubicBezTo>
                      <a:pt x="63" y="22"/>
                      <a:pt x="65" y="21"/>
                      <a:pt x="64" y="23"/>
                    </a:cubicBezTo>
                    <a:cubicBezTo>
                      <a:pt x="65" y="23"/>
                      <a:pt x="66" y="24"/>
                      <a:pt x="67" y="24"/>
                    </a:cubicBezTo>
                    <a:cubicBezTo>
                      <a:pt x="67" y="24"/>
                      <a:pt x="67" y="24"/>
                      <a:pt x="67" y="24"/>
                    </a:cubicBezTo>
                    <a:cubicBezTo>
                      <a:pt x="67" y="25"/>
                      <a:pt x="67" y="25"/>
                      <a:pt x="68" y="25"/>
                    </a:cubicBezTo>
                    <a:cubicBezTo>
                      <a:pt x="66" y="26"/>
                      <a:pt x="66" y="26"/>
                      <a:pt x="66" y="26"/>
                    </a:cubicBezTo>
                    <a:cubicBezTo>
                      <a:pt x="68" y="27"/>
                      <a:pt x="68" y="27"/>
                      <a:pt x="68" y="27"/>
                    </a:cubicBezTo>
                    <a:cubicBezTo>
                      <a:pt x="68" y="28"/>
                      <a:pt x="67" y="28"/>
                      <a:pt x="66" y="28"/>
                    </a:cubicBezTo>
                    <a:cubicBezTo>
                      <a:pt x="68" y="29"/>
                      <a:pt x="67" y="29"/>
                      <a:pt x="69" y="30"/>
                    </a:cubicBezTo>
                    <a:cubicBezTo>
                      <a:pt x="68" y="30"/>
                      <a:pt x="68" y="30"/>
                      <a:pt x="68" y="30"/>
                    </a:cubicBezTo>
                    <a:cubicBezTo>
                      <a:pt x="68" y="30"/>
                      <a:pt x="70" y="31"/>
                      <a:pt x="69" y="31"/>
                    </a:cubicBezTo>
                    <a:cubicBezTo>
                      <a:pt x="68" y="33"/>
                      <a:pt x="70" y="37"/>
                      <a:pt x="68" y="40"/>
                    </a:cubicBezTo>
                    <a:cubicBezTo>
                      <a:pt x="70" y="39"/>
                      <a:pt x="67" y="41"/>
                      <a:pt x="69" y="41"/>
                    </a:cubicBezTo>
                    <a:cubicBezTo>
                      <a:pt x="68" y="41"/>
                      <a:pt x="68" y="42"/>
                      <a:pt x="68" y="41"/>
                    </a:cubicBezTo>
                    <a:cubicBezTo>
                      <a:pt x="68" y="43"/>
                      <a:pt x="66" y="43"/>
                      <a:pt x="68" y="45"/>
                    </a:cubicBezTo>
                    <a:cubicBezTo>
                      <a:pt x="67" y="45"/>
                      <a:pt x="67" y="44"/>
                      <a:pt x="67" y="44"/>
                    </a:cubicBezTo>
                    <a:cubicBezTo>
                      <a:pt x="67" y="44"/>
                      <a:pt x="67" y="45"/>
                      <a:pt x="67" y="45"/>
                    </a:cubicBezTo>
                    <a:cubicBezTo>
                      <a:pt x="67" y="45"/>
                      <a:pt x="67" y="45"/>
                      <a:pt x="66" y="44"/>
                    </a:cubicBezTo>
                    <a:cubicBezTo>
                      <a:pt x="66" y="46"/>
                      <a:pt x="68" y="46"/>
                      <a:pt x="69" y="47"/>
                    </a:cubicBezTo>
                    <a:cubicBezTo>
                      <a:pt x="69" y="47"/>
                      <a:pt x="69" y="48"/>
                      <a:pt x="70" y="48"/>
                    </a:cubicBezTo>
                    <a:cubicBezTo>
                      <a:pt x="69" y="48"/>
                      <a:pt x="68" y="49"/>
                      <a:pt x="68" y="48"/>
                    </a:cubicBezTo>
                    <a:cubicBezTo>
                      <a:pt x="68" y="48"/>
                      <a:pt x="67" y="51"/>
                      <a:pt x="68" y="51"/>
                    </a:cubicBezTo>
                    <a:cubicBezTo>
                      <a:pt x="68" y="51"/>
                      <a:pt x="68" y="52"/>
                      <a:pt x="68" y="52"/>
                    </a:cubicBezTo>
                    <a:cubicBezTo>
                      <a:pt x="68" y="53"/>
                      <a:pt x="68" y="53"/>
                      <a:pt x="68" y="54"/>
                    </a:cubicBezTo>
                    <a:cubicBezTo>
                      <a:pt x="68" y="54"/>
                      <a:pt x="68" y="54"/>
                      <a:pt x="68" y="54"/>
                    </a:cubicBezTo>
                    <a:cubicBezTo>
                      <a:pt x="69" y="55"/>
                      <a:pt x="68" y="55"/>
                      <a:pt x="68" y="56"/>
                    </a:cubicBezTo>
                    <a:cubicBezTo>
                      <a:pt x="68" y="56"/>
                      <a:pt x="68" y="56"/>
                      <a:pt x="68" y="56"/>
                    </a:cubicBezTo>
                    <a:cubicBezTo>
                      <a:pt x="66" y="58"/>
                      <a:pt x="68" y="57"/>
                      <a:pt x="66" y="59"/>
                    </a:cubicBezTo>
                    <a:cubicBezTo>
                      <a:pt x="67" y="59"/>
                      <a:pt x="67" y="59"/>
                      <a:pt x="67" y="59"/>
                    </a:cubicBezTo>
                    <a:cubicBezTo>
                      <a:pt x="69" y="60"/>
                      <a:pt x="65" y="60"/>
                      <a:pt x="65" y="62"/>
                    </a:cubicBezTo>
                    <a:cubicBezTo>
                      <a:pt x="66" y="62"/>
                      <a:pt x="66" y="62"/>
                      <a:pt x="66" y="62"/>
                    </a:cubicBezTo>
                    <a:cubicBezTo>
                      <a:pt x="66" y="63"/>
                      <a:pt x="63" y="62"/>
                      <a:pt x="62" y="63"/>
                    </a:cubicBezTo>
                    <a:cubicBezTo>
                      <a:pt x="62" y="63"/>
                      <a:pt x="62" y="62"/>
                      <a:pt x="62" y="62"/>
                    </a:cubicBezTo>
                    <a:cubicBezTo>
                      <a:pt x="60" y="63"/>
                      <a:pt x="63" y="63"/>
                      <a:pt x="63" y="64"/>
                    </a:cubicBezTo>
                    <a:cubicBezTo>
                      <a:pt x="62" y="64"/>
                      <a:pt x="61" y="63"/>
                      <a:pt x="61" y="64"/>
                    </a:cubicBezTo>
                    <a:cubicBezTo>
                      <a:pt x="60" y="64"/>
                      <a:pt x="62" y="67"/>
                      <a:pt x="60" y="68"/>
                    </a:cubicBezTo>
                    <a:cubicBezTo>
                      <a:pt x="60" y="68"/>
                      <a:pt x="61" y="68"/>
                      <a:pt x="61" y="68"/>
                    </a:cubicBezTo>
                    <a:cubicBezTo>
                      <a:pt x="61" y="69"/>
                      <a:pt x="58" y="69"/>
                      <a:pt x="59" y="71"/>
                    </a:cubicBezTo>
                    <a:cubicBezTo>
                      <a:pt x="59" y="71"/>
                      <a:pt x="58" y="71"/>
                      <a:pt x="58" y="71"/>
                    </a:cubicBezTo>
                    <a:cubicBezTo>
                      <a:pt x="58" y="72"/>
                      <a:pt x="58" y="73"/>
                      <a:pt x="58" y="74"/>
                    </a:cubicBezTo>
                    <a:cubicBezTo>
                      <a:pt x="56" y="73"/>
                      <a:pt x="56" y="74"/>
                      <a:pt x="56" y="75"/>
                    </a:cubicBezTo>
                    <a:cubicBezTo>
                      <a:pt x="55" y="76"/>
                      <a:pt x="55" y="77"/>
                      <a:pt x="54" y="76"/>
                    </a:cubicBezTo>
                    <a:cubicBezTo>
                      <a:pt x="54" y="76"/>
                      <a:pt x="53" y="78"/>
                      <a:pt x="53" y="78"/>
                    </a:cubicBezTo>
                    <a:cubicBezTo>
                      <a:pt x="52" y="78"/>
                      <a:pt x="52" y="78"/>
                      <a:pt x="52" y="78"/>
                    </a:cubicBezTo>
                    <a:cubicBezTo>
                      <a:pt x="51" y="78"/>
                      <a:pt x="51" y="79"/>
                      <a:pt x="51" y="80"/>
                    </a:cubicBezTo>
                    <a:cubicBezTo>
                      <a:pt x="51" y="80"/>
                      <a:pt x="51" y="80"/>
                      <a:pt x="51" y="80"/>
                    </a:cubicBezTo>
                    <a:cubicBezTo>
                      <a:pt x="49" y="80"/>
                      <a:pt x="49" y="81"/>
                      <a:pt x="48" y="83"/>
                    </a:cubicBezTo>
                    <a:cubicBezTo>
                      <a:pt x="48" y="82"/>
                      <a:pt x="48" y="82"/>
                      <a:pt x="48" y="82"/>
                    </a:cubicBezTo>
                    <a:cubicBezTo>
                      <a:pt x="47" y="83"/>
                      <a:pt x="44" y="82"/>
                      <a:pt x="43" y="84"/>
                    </a:cubicBezTo>
                    <a:cubicBezTo>
                      <a:pt x="43" y="84"/>
                      <a:pt x="43" y="84"/>
                      <a:pt x="43" y="83"/>
                    </a:cubicBezTo>
                    <a:cubicBezTo>
                      <a:pt x="43" y="84"/>
                      <a:pt x="41" y="84"/>
                      <a:pt x="40" y="84"/>
                    </a:cubicBezTo>
                    <a:cubicBezTo>
                      <a:pt x="39" y="84"/>
                      <a:pt x="38" y="84"/>
                      <a:pt x="38" y="86"/>
                    </a:cubicBezTo>
                    <a:cubicBezTo>
                      <a:pt x="37" y="87"/>
                      <a:pt x="37" y="87"/>
                      <a:pt x="37" y="87"/>
                    </a:cubicBezTo>
                    <a:cubicBezTo>
                      <a:pt x="39" y="87"/>
                      <a:pt x="37" y="89"/>
                      <a:pt x="38" y="89"/>
                    </a:cubicBezTo>
                    <a:cubicBezTo>
                      <a:pt x="37" y="90"/>
                      <a:pt x="35" y="88"/>
                      <a:pt x="36" y="88"/>
                    </a:cubicBezTo>
                    <a:cubicBezTo>
                      <a:pt x="36" y="88"/>
                      <a:pt x="36" y="88"/>
                      <a:pt x="36" y="88"/>
                    </a:cubicBezTo>
                    <a:cubicBezTo>
                      <a:pt x="37" y="86"/>
                      <a:pt x="34" y="88"/>
                      <a:pt x="34" y="87"/>
                    </a:cubicBezTo>
                    <a:cubicBezTo>
                      <a:pt x="30" y="87"/>
                      <a:pt x="27" y="85"/>
                      <a:pt x="24" y="84"/>
                    </a:cubicBezTo>
                    <a:cubicBezTo>
                      <a:pt x="24" y="85"/>
                      <a:pt x="24" y="85"/>
                      <a:pt x="24" y="85"/>
                    </a:cubicBezTo>
                    <a:cubicBezTo>
                      <a:pt x="23" y="84"/>
                      <a:pt x="23" y="84"/>
                      <a:pt x="23" y="84"/>
                    </a:cubicBezTo>
                    <a:cubicBezTo>
                      <a:pt x="23" y="84"/>
                      <a:pt x="23" y="83"/>
                      <a:pt x="24" y="84"/>
                    </a:cubicBezTo>
                    <a:cubicBezTo>
                      <a:pt x="24" y="83"/>
                      <a:pt x="23" y="84"/>
                      <a:pt x="22" y="84"/>
                    </a:cubicBezTo>
                    <a:cubicBezTo>
                      <a:pt x="21" y="83"/>
                      <a:pt x="24" y="83"/>
                      <a:pt x="23" y="82"/>
                    </a:cubicBezTo>
                    <a:cubicBezTo>
                      <a:pt x="23" y="82"/>
                      <a:pt x="23" y="82"/>
                      <a:pt x="23" y="82"/>
                    </a:cubicBezTo>
                    <a:cubicBezTo>
                      <a:pt x="23" y="82"/>
                      <a:pt x="23" y="82"/>
                      <a:pt x="23" y="82"/>
                    </a:cubicBezTo>
                    <a:cubicBezTo>
                      <a:pt x="22" y="83"/>
                      <a:pt x="22" y="83"/>
                      <a:pt x="21" y="83"/>
                    </a:cubicBezTo>
                    <a:cubicBezTo>
                      <a:pt x="20" y="82"/>
                      <a:pt x="21" y="82"/>
                      <a:pt x="21" y="81"/>
                    </a:cubicBezTo>
                    <a:cubicBezTo>
                      <a:pt x="21" y="81"/>
                      <a:pt x="21" y="81"/>
                      <a:pt x="21" y="81"/>
                    </a:cubicBezTo>
                    <a:cubicBezTo>
                      <a:pt x="21" y="81"/>
                      <a:pt x="20" y="80"/>
                      <a:pt x="20" y="80"/>
                    </a:cubicBezTo>
                    <a:cubicBezTo>
                      <a:pt x="19" y="81"/>
                      <a:pt x="19" y="81"/>
                      <a:pt x="19" y="81"/>
                    </a:cubicBezTo>
                    <a:cubicBezTo>
                      <a:pt x="19" y="81"/>
                      <a:pt x="18" y="80"/>
                      <a:pt x="18" y="82"/>
                    </a:cubicBezTo>
                    <a:cubicBezTo>
                      <a:pt x="18" y="80"/>
                      <a:pt x="15" y="77"/>
                      <a:pt x="15" y="76"/>
                    </a:cubicBezTo>
                    <a:cubicBezTo>
                      <a:pt x="14" y="76"/>
                      <a:pt x="13" y="75"/>
                      <a:pt x="13" y="74"/>
                    </a:cubicBezTo>
                    <a:cubicBezTo>
                      <a:pt x="12" y="75"/>
                      <a:pt x="11" y="75"/>
                      <a:pt x="11" y="74"/>
                    </a:cubicBezTo>
                    <a:cubicBezTo>
                      <a:pt x="14" y="73"/>
                      <a:pt x="11" y="72"/>
                      <a:pt x="13" y="71"/>
                    </a:cubicBezTo>
                    <a:cubicBezTo>
                      <a:pt x="12" y="72"/>
                      <a:pt x="11" y="68"/>
                      <a:pt x="10" y="70"/>
                    </a:cubicBezTo>
                    <a:cubicBezTo>
                      <a:pt x="10" y="69"/>
                      <a:pt x="11" y="69"/>
                      <a:pt x="11" y="69"/>
                    </a:cubicBezTo>
                    <a:cubicBezTo>
                      <a:pt x="10" y="68"/>
                      <a:pt x="10" y="67"/>
                      <a:pt x="10" y="66"/>
                    </a:cubicBezTo>
                    <a:cubicBezTo>
                      <a:pt x="10" y="64"/>
                      <a:pt x="10" y="63"/>
                      <a:pt x="10" y="62"/>
                    </a:cubicBezTo>
                    <a:cubicBezTo>
                      <a:pt x="9" y="62"/>
                      <a:pt x="9" y="63"/>
                      <a:pt x="8" y="62"/>
                    </a:cubicBezTo>
                    <a:cubicBezTo>
                      <a:pt x="10" y="61"/>
                      <a:pt x="10" y="61"/>
                      <a:pt x="10" y="61"/>
                    </a:cubicBezTo>
                    <a:cubicBezTo>
                      <a:pt x="10" y="60"/>
                      <a:pt x="8" y="60"/>
                      <a:pt x="9" y="59"/>
                    </a:cubicBezTo>
                    <a:cubicBezTo>
                      <a:pt x="9" y="60"/>
                      <a:pt x="8" y="60"/>
                      <a:pt x="8" y="59"/>
                    </a:cubicBezTo>
                    <a:cubicBezTo>
                      <a:pt x="9" y="57"/>
                      <a:pt x="8" y="54"/>
                      <a:pt x="8" y="52"/>
                    </a:cubicBezTo>
                    <a:cubicBezTo>
                      <a:pt x="8" y="49"/>
                      <a:pt x="8" y="47"/>
                      <a:pt x="10" y="45"/>
                    </a:cubicBezTo>
                    <a:cubicBezTo>
                      <a:pt x="9" y="45"/>
                      <a:pt x="9" y="45"/>
                      <a:pt x="9" y="44"/>
                    </a:cubicBezTo>
                    <a:cubicBezTo>
                      <a:pt x="9" y="44"/>
                      <a:pt x="9" y="44"/>
                      <a:pt x="8" y="44"/>
                    </a:cubicBezTo>
                    <a:cubicBezTo>
                      <a:pt x="8" y="44"/>
                      <a:pt x="9" y="43"/>
                      <a:pt x="9" y="43"/>
                    </a:cubicBezTo>
                    <a:cubicBezTo>
                      <a:pt x="9" y="43"/>
                      <a:pt x="10" y="42"/>
                      <a:pt x="10" y="42"/>
                    </a:cubicBezTo>
                    <a:cubicBezTo>
                      <a:pt x="9" y="41"/>
                      <a:pt x="10" y="40"/>
                      <a:pt x="9" y="39"/>
                    </a:cubicBezTo>
                    <a:cubicBezTo>
                      <a:pt x="9" y="40"/>
                      <a:pt x="9" y="40"/>
                      <a:pt x="9" y="40"/>
                    </a:cubicBezTo>
                    <a:cubicBezTo>
                      <a:pt x="8" y="39"/>
                      <a:pt x="6" y="41"/>
                      <a:pt x="4" y="40"/>
                    </a:cubicBezTo>
                    <a:cubicBezTo>
                      <a:pt x="5" y="41"/>
                      <a:pt x="1" y="42"/>
                      <a:pt x="3" y="45"/>
                    </a:cubicBezTo>
                    <a:cubicBezTo>
                      <a:pt x="2" y="45"/>
                      <a:pt x="2" y="44"/>
                      <a:pt x="2" y="44"/>
                    </a:cubicBezTo>
                    <a:cubicBezTo>
                      <a:pt x="3" y="45"/>
                      <a:pt x="3" y="46"/>
                      <a:pt x="2" y="47"/>
                    </a:cubicBezTo>
                    <a:cubicBezTo>
                      <a:pt x="2" y="46"/>
                      <a:pt x="2" y="46"/>
                      <a:pt x="2" y="46"/>
                    </a:cubicBezTo>
                    <a:cubicBezTo>
                      <a:pt x="2" y="49"/>
                      <a:pt x="1" y="50"/>
                      <a:pt x="0" y="54"/>
                    </a:cubicBezTo>
                    <a:cubicBezTo>
                      <a:pt x="1" y="54"/>
                      <a:pt x="1" y="54"/>
                      <a:pt x="1" y="54"/>
                    </a:cubicBezTo>
                    <a:cubicBezTo>
                      <a:pt x="1" y="54"/>
                      <a:pt x="1" y="54"/>
                      <a:pt x="1" y="55"/>
                    </a:cubicBezTo>
                    <a:cubicBezTo>
                      <a:pt x="2" y="56"/>
                      <a:pt x="1" y="53"/>
                      <a:pt x="2" y="53"/>
                    </a:cubicBezTo>
                    <a:cubicBezTo>
                      <a:pt x="0" y="54"/>
                      <a:pt x="3" y="58"/>
                      <a:pt x="0" y="59"/>
                    </a:cubicBezTo>
                    <a:cubicBezTo>
                      <a:pt x="1" y="60"/>
                      <a:pt x="1" y="59"/>
                      <a:pt x="2" y="60"/>
                    </a:cubicBezTo>
                    <a:cubicBezTo>
                      <a:pt x="1" y="60"/>
                      <a:pt x="1" y="60"/>
                      <a:pt x="1" y="60"/>
                    </a:cubicBezTo>
                    <a:cubicBezTo>
                      <a:pt x="2" y="60"/>
                      <a:pt x="2" y="60"/>
                      <a:pt x="2" y="60"/>
                    </a:cubicBezTo>
                    <a:cubicBezTo>
                      <a:pt x="2" y="61"/>
                      <a:pt x="1" y="62"/>
                      <a:pt x="1" y="62"/>
                    </a:cubicBezTo>
                    <a:cubicBezTo>
                      <a:pt x="1" y="62"/>
                      <a:pt x="0" y="61"/>
                      <a:pt x="0" y="61"/>
                    </a:cubicBezTo>
                    <a:cubicBezTo>
                      <a:pt x="0" y="62"/>
                      <a:pt x="1" y="64"/>
                      <a:pt x="1" y="64"/>
                    </a:cubicBezTo>
                    <a:cubicBezTo>
                      <a:pt x="1" y="64"/>
                      <a:pt x="1" y="63"/>
                      <a:pt x="1" y="63"/>
                    </a:cubicBezTo>
                    <a:cubicBezTo>
                      <a:pt x="2" y="64"/>
                      <a:pt x="2" y="66"/>
                      <a:pt x="2" y="68"/>
                    </a:cubicBezTo>
                    <a:cubicBezTo>
                      <a:pt x="3" y="69"/>
                      <a:pt x="3" y="71"/>
                      <a:pt x="5" y="72"/>
                    </a:cubicBezTo>
                    <a:cubicBezTo>
                      <a:pt x="5" y="72"/>
                      <a:pt x="5" y="72"/>
                      <a:pt x="5" y="72"/>
                    </a:cubicBezTo>
                    <a:cubicBezTo>
                      <a:pt x="7" y="73"/>
                      <a:pt x="5" y="74"/>
                      <a:pt x="7" y="76"/>
                    </a:cubicBezTo>
                    <a:cubicBezTo>
                      <a:pt x="6" y="76"/>
                      <a:pt x="6" y="76"/>
                      <a:pt x="6" y="76"/>
                    </a:cubicBezTo>
                    <a:cubicBezTo>
                      <a:pt x="7" y="76"/>
                      <a:pt x="8" y="76"/>
                      <a:pt x="8" y="77"/>
                    </a:cubicBezTo>
                    <a:cubicBezTo>
                      <a:pt x="7" y="77"/>
                      <a:pt x="8" y="78"/>
                      <a:pt x="7" y="78"/>
                    </a:cubicBezTo>
                    <a:cubicBezTo>
                      <a:pt x="9" y="80"/>
                      <a:pt x="8" y="79"/>
                      <a:pt x="10" y="79"/>
                    </a:cubicBezTo>
                    <a:cubicBezTo>
                      <a:pt x="10" y="80"/>
                      <a:pt x="10" y="80"/>
                      <a:pt x="10" y="80"/>
                    </a:cubicBezTo>
                    <a:cubicBezTo>
                      <a:pt x="11" y="80"/>
                      <a:pt x="11" y="80"/>
                      <a:pt x="12" y="81"/>
                    </a:cubicBezTo>
                    <a:cubicBezTo>
                      <a:pt x="11" y="80"/>
                      <a:pt x="11" y="82"/>
                      <a:pt x="10" y="81"/>
                    </a:cubicBezTo>
                    <a:cubicBezTo>
                      <a:pt x="11" y="85"/>
                      <a:pt x="14" y="83"/>
                      <a:pt x="13" y="86"/>
                    </a:cubicBezTo>
                    <a:cubicBezTo>
                      <a:pt x="15" y="85"/>
                      <a:pt x="12" y="83"/>
                      <a:pt x="13" y="84"/>
                    </a:cubicBezTo>
                    <a:cubicBezTo>
                      <a:pt x="13" y="83"/>
                      <a:pt x="15" y="83"/>
                      <a:pt x="15" y="84"/>
                    </a:cubicBezTo>
                    <a:cubicBezTo>
                      <a:pt x="16" y="84"/>
                      <a:pt x="14" y="87"/>
                      <a:pt x="16" y="88"/>
                    </a:cubicBezTo>
                    <a:cubicBezTo>
                      <a:pt x="16" y="88"/>
                      <a:pt x="16" y="88"/>
                      <a:pt x="16" y="88"/>
                    </a:cubicBezTo>
                    <a:cubicBezTo>
                      <a:pt x="16" y="89"/>
                      <a:pt x="17" y="88"/>
                      <a:pt x="18" y="89"/>
                    </a:cubicBezTo>
                    <a:cubicBezTo>
                      <a:pt x="19" y="89"/>
                      <a:pt x="19" y="90"/>
                      <a:pt x="20" y="89"/>
                    </a:cubicBezTo>
                    <a:cubicBezTo>
                      <a:pt x="20" y="89"/>
                      <a:pt x="18" y="88"/>
                      <a:pt x="18" y="88"/>
                    </a:cubicBezTo>
                    <a:cubicBezTo>
                      <a:pt x="19" y="89"/>
                      <a:pt x="21" y="87"/>
                      <a:pt x="22" y="89"/>
                    </a:cubicBezTo>
                    <a:cubicBezTo>
                      <a:pt x="22" y="89"/>
                      <a:pt x="21" y="89"/>
                      <a:pt x="21" y="89"/>
                    </a:cubicBezTo>
                    <a:cubicBezTo>
                      <a:pt x="21" y="90"/>
                      <a:pt x="22" y="90"/>
                      <a:pt x="22" y="90"/>
                    </a:cubicBezTo>
                    <a:cubicBezTo>
                      <a:pt x="21" y="92"/>
                      <a:pt x="20" y="89"/>
                      <a:pt x="18" y="90"/>
                    </a:cubicBezTo>
                    <a:cubicBezTo>
                      <a:pt x="18" y="91"/>
                      <a:pt x="21" y="90"/>
                      <a:pt x="19" y="91"/>
                    </a:cubicBezTo>
                    <a:cubicBezTo>
                      <a:pt x="21" y="90"/>
                      <a:pt x="21" y="93"/>
                      <a:pt x="23" y="91"/>
                    </a:cubicBezTo>
                    <a:cubicBezTo>
                      <a:pt x="23" y="92"/>
                      <a:pt x="23" y="92"/>
                      <a:pt x="23" y="92"/>
                    </a:cubicBezTo>
                    <a:cubicBezTo>
                      <a:pt x="23" y="92"/>
                      <a:pt x="24" y="92"/>
                      <a:pt x="24" y="92"/>
                    </a:cubicBezTo>
                    <a:cubicBezTo>
                      <a:pt x="23" y="93"/>
                      <a:pt x="23" y="93"/>
                      <a:pt x="23" y="93"/>
                    </a:cubicBezTo>
                    <a:cubicBezTo>
                      <a:pt x="24" y="92"/>
                      <a:pt x="25" y="95"/>
                      <a:pt x="26" y="94"/>
                    </a:cubicBezTo>
                    <a:cubicBezTo>
                      <a:pt x="24" y="94"/>
                      <a:pt x="26" y="93"/>
                      <a:pt x="25" y="92"/>
                    </a:cubicBezTo>
                    <a:cubicBezTo>
                      <a:pt x="28" y="92"/>
                      <a:pt x="26" y="95"/>
                      <a:pt x="30" y="95"/>
                    </a:cubicBezTo>
                    <a:cubicBezTo>
                      <a:pt x="29" y="95"/>
                      <a:pt x="28" y="94"/>
                      <a:pt x="29" y="94"/>
                    </a:cubicBezTo>
                    <a:cubicBezTo>
                      <a:pt x="30" y="94"/>
                      <a:pt x="31" y="95"/>
                      <a:pt x="31" y="95"/>
                    </a:cubicBezTo>
                    <a:cubicBezTo>
                      <a:pt x="33" y="95"/>
                      <a:pt x="31" y="94"/>
                      <a:pt x="32" y="94"/>
                    </a:cubicBezTo>
                    <a:cubicBezTo>
                      <a:pt x="32" y="95"/>
                      <a:pt x="33" y="94"/>
                      <a:pt x="34" y="93"/>
                    </a:cubicBezTo>
                    <a:cubicBezTo>
                      <a:pt x="34" y="94"/>
                      <a:pt x="34" y="94"/>
                      <a:pt x="34" y="94"/>
                    </a:cubicBezTo>
                    <a:cubicBezTo>
                      <a:pt x="36" y="95"/>
                      <a:pt x="34" y="92"/>
                      <a:pt x="37" y="93"/>
                    </a:cubicBezTo>
                    <a:cubicBezTo>
                      <a:pt x="36" y="94"/>
                      <a:pt x="36" y="94"/>
                      <a:pt x="36" y="94"/>
                    </a:cubicBezTo>
                    <a:cubicBezTo>
                      <a:pt x="37" y="94"/>
                      <a:pt x="37" y="94"/>
                      <a:pt x="37" y="94"/>
                    </a:cubicBezTo>
                    <a:cubicBezTo>
                      <a:pt x="37" y="95"/>
                      <a:pt x="37" y="95"/>
                      <a:pt x="37" y="95"/>
                    </a:cubicBezTo>
                    <a:cubicBezTo>
                      <a:pt x="38" y="94"/>
                      <a:pt x="38" y="94"/>
                      <a:pt x="40" y="94"/>
                    </a:cubicBezTo>
                    <a:cubicBezTo>
                      <a:pt x="39" y="93"/>
                      <a:pt x="40" y="92"/>
                      <a:pt x="41" y="92"/>
                    </a:cubicBezTo>
                    <a:cubicBezTo>
                      <a:pt x="41" y="92"/>
                      <a:pt x="40" y="93"/>
                      <a:pt x="42" y="92"/>
                    </a:cubicBezTo>
                    <a:cubicBezTo>
                      <a:pt x="42" y="93"/>
                      <a:pt x="41" y="94"/>
                      <a:pt x="41" y="93"/>
                    </a:cubicBezTo>
                    <a:cubicBezTo>
                      <a:pt x="41" y="94"/>
                      <a:pt x="40" y="94"/>
                      <a:pt x="40" y="94"/>
                    </a:cubicBezTo>
                    <a:cubicBezTo>
                      <a:pt x="41" y="95"/>
                      <a:pt x="42" y="94"/>
                      <a:pt x="43" y="94"/>
                    </a:cubicBezTo>
                    <a:cubicBezTo>
                      <a:pt x="43" y="94"/>
                      <a:pt x="43" y="94"/>
                      <a:pt x="42" y="94"/>
                    </a:cubicBezTo>
                    <a:cubicBezTo>
                      <a:pt x="44" y="92"/>
                      <a:pt x="44" y="92"/>
                      <a:pt x="44" y="92"/>
                    </a:cubicBezTo>
                    <a:cubicBezTo>
                      <a:pt x="45" y="92"/>
                      <a:pt x="44" y="92"/>
                      <a:pt x="44" y="93"/>
                    </a:cubicBezTo>
                    <a:cubicBezTo>
                      <a:pt x="45" y="92"/>
                      <a:pt x="45" y="92"/>
                      <a:pt x="45" y="91"/>
                    </a:cubicBezTo>
                    <a:cubicBezTo>
                      <a:pt x="45" y="92"/>
                      <a:pt x="46" y="93"/>
                      <a:pt x="45" y="94"/>
                    </a:cubicBezTo>
                    <a:cubicBezTo>
                      <a:pt x="47" y="92"/>
                      <a:pt x="47" y="92"/>
                      <a:pt x="47" y="92"/>
                    </a:cubicBezTo>
                    <a:cubicBezTo>
                      <a:pt x="47" y="92"/>
                      <a:pt x="48" y="92"/>
                      <a:pt x="48" y="93"/>
                    </a:cubicBezTo>
                    <a:cubicBezTo>
                      <a:pt x="49" y="93"/>
                      <a:pt x="50" y="90"/>
                      <a:pt x="52" y="90"/>
                    </a:cubicBezTo>
                    <a:cubicBezTo>
                      <a:pt x="52" y="90"/>
                      <a:pt x="52" y="89"/>
                      <a:pt x="52" y="89"/>
                    </a:cubicBezTo>
                    <a:cubicBezTo>
                      <a:pt x="53" y="89"/>
                      <a:pt x="55" y="89"/>
                      <a:pt x="56" y="87"/>
                    </a:cubicBezTo>
                    <a:cubicBezTo>
                      <a:pt x="57" y="87"/>
                      <a:pt x="57" y="87"/>
                      <a:pt x="57" y="87"/>
                    </a:cubicBezTo>
                    <a:cubicBezTo>
                      <a:pt x="58" y="86"/>
                      <a:pt x="55" y="87"/>
                      <a:pt x="57" y="85"/>
                    </a:cubicBezTo>
                    <a:cubicBezTo>
                      <a:pt x="58" y="83"/>
                      <a:pt x="58" y="85"/>
                      <a:pt x="59" y="85"/>
                    </a:cubicBezTo>
                    <a:cubicBezTo>
                      <a:pt x="59" y="84"/>
                      <a:pt x="59" y="82"/>
                      <a:pt x="61" y="82"/>
                    </a:cubicBezTo>
                    <a:cubicBezTo>
                      <a:pt x="60" y="82"/>
                      <a:pt x="60" y="83"/>
                      <a:pt x="60" y="83"/>
                    </a:cubicBezTo>
                    <a:close/>
                    <a:moveTo>
                      <a:pt x="69" y="70"/>
                    </a:moveTo>
                    <a:cubicBezTo>
                      <a:pt x="69" y="70"/>
                      <a:pt x="69" y="71"/>
                      <a:pt x="69" y="71"/>
                    </a:cubicBezTo>
                    <a:cubicBezTo>
                      <a:pt x="68" y="70"/>
                      <a:pt x="69" y="70"/>
                      <a:pt x="69" y="70"/>
                    </a:cubicBezTo>
                    <a:close/>
                    <a:moveTo>
                      <a:pt x="74" y="46"/>
                    </a:moveTo>
                    <a:cubicBezTo>
                      <a:pt x="74" y="46"/>
                      <a:pt x="74" y="47"/>
                      <a:pt x="74" y="47"/>
                    </a:cubicBezTo>
                    <a:cubicBezTo>
                      <a:pt x="74" y="47"/>
                      <a:pt x="74" y="46"/>
                      <a:pt x="74" y="46"/>
                    </a:cubicBezTo>
                    <a:close/>
                    <a:moveTo>
                      <a:pt x="39" y="9"/>
                    </a:moveTo>
                    <a:cubicBezTo>
                      <a:pt x="39" y="9"/>
                      <a:pt x="39" y="9"/>
                      <a:pt x="39" y="9"/>
                    </a:cubicBezTo>
                    <a:cubicBezTo>
                      <a:pt x="39" y="9"/>
                      <a:pt x="39" y="9"/>
                      <a:pt x="39" y="9"/>
                    </a:cubicBezTo>
                    <a:close/>
                    <a:moveTo>
                      <a:pt x="37" y="8"/>
                    </a:moveTo>
                    <a:cubicBezTo>
                      <a:pt x="37" y="9"/>
                      <a:pt x="37" y="9"/>
                      <a:pt x="38" y="9"/>
                    </a:cubicBezTo>
                    <a:cubicBezTo>
                      <a:pt x="38" y="9"/>
                      <a:pt x="38" y="8"/>
                      <a:pt x="38" y="8"/>
                    </a:cubicBezTo>
                    <a:cubicBezTo>
                      <a:pt x="38" y="8"/>
                      <a:pt x="38" y="8"/>
                      <a:pt x="37" y="8"/>
                    </a:cubicBezTo>
                    <a:close/>
                    <a:moveTo>
                      <a:pt x="21" y="82"/>
                    </a:moveTo>
                    <a:cubicBezTo>
                      <a:pt x="21" y="82"/>
                      <a:pt x="21" y="82"/>
                      <a:pt x="21" y="82"/>
                    </a:cubicBezTo>
                    <a:cubicBezTo>
                      <a:pt x="20" y="82"/>
                      <a:pt x="20" y="82"/>
                      <a:pt x="21"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9" name="Freeform 633">
                <a:extLst>
                  <a:ext uri="{FF2B5EF4-FFF2-40B4-BE49-F238E27FC236}">
                    <a16:creationId xmlns:a16="http://schemas.microsoft.com/office/drawing/2014/main" id="{12372162-043D-4904-A0C9-B0FD8FD79F45}"/>
                  </a:ext>
                </a:extLst>
              </p:cNvPr>
              <p:cNvSpPr>
                <a:spLocks/>
              </p:cNvSpPr>
              <p:nvPr userDrawn="1"/>
            </p:nvSpPr>
            <p:spPr bwMode="auto">
              <a:xfrm>
                <a:off x="4406" y="4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0" name="Freeform 634">
                <a:extLst>
                  <a:ext uri="{FF2B5EF4-FFF2-40B4-BE49-F238E27FC236}">
                    <a16:creationId xmlns:a16="http://schemas.microsoft.com/office/drawing/2014/main" id="{2271FE14-31A1-419D-AF09-B78F8E1E2771}"/>
                  </a:ext>
                </a:extLst>
              </p:cNvPr>
              <p:cNvSpPr>
                <a:spLocks/>
              </p:cNvSpPr>
              <p:nvPr userDrawn="1"/>
            </p:nvSpPr>
            <p:spPr bwMode="auto">
              <a:xfrm>
                <a:off x="4296" y="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1" name="Freeform 635">
                <a:extLst>
                  <a:ext uri="{FF2B5EF4-FFF2-40B4-BE49-F238E27FC236}">
                    <a16:creationId xmlns:a16="http://schemas.microsoft.com/office/drawing/2014/main" id="{9FDC9E65-21C0-4CEF-B61A-724AD1C6F8CB}"/>
                  </a:ext>
                </a:extLst>
              </p:cNvPr>
              <p:cNvSpPr>
                <a:spLocks/>
              </p:cNvSpPr>
              <p:nvPr userDrawn="1"/>
            </p:nvSpPr>
            <p:spPr bwMode="auto">
              <a:xfrm>
                <a:off x="4326" y="2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2" name="Freeform 636">
                <a:extLst>
                  <a:ext uri="{FF2B5EF4-FFF2-40B4-BE49-F238E27FC236}">
                    <a16:creationId xmlns:a16="http://schemas.microsoft.com/office/drawing/2014/main" id="{DBB855DA-DEBB-49B5-A83A-4D909B5032F4}"/>
                  </a:ext>
                </a:extLst>
              </p:cNvPr>
              <p:cNvSpPr>
                <a:spLocks/>
              </p:cNvSpPr>
              <p:nvPr userDrawn="1"/>
            </p:nvSpPr>
            <p:spPr bwMode="auto">
              <a:xfrm>
                <a:off x="4197" y="2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3" name="Freeform 637">
                <a:extLst>
                  <a:ext uri="{FF2B5EF4-FFF2-40B4-BE49-F238E27FC236}">
                    <a16:creationId xmlns:a16="http://schemas.microsoft.com/office/drawing/2014/main" id="{7E11B64A-4378-44CF-B978-0D1289F5EBFE}"/>
                  </a:ext>
                </a:extLst>
              </p:cNvPr>
              <p:cNvSpPr>
                <a:spLocks/>
              </p:cNvSpPr>
              <p:nvPr userDrawn="1"/>
            </p:nvSpPr>
            <p:spPr bwMode="auto">
              <a:xfrm>
                <a:off x="4152" y="288"/>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4" name="Freeform 638">
                <a:extLst>
                  <a:ext uri="{FF2B5EF4-FFF2-40B4-BE49-F238E27FC236}">
                    <a16:creationId xmlns:a16="http://schemas.microsoft.com/office/drawing/2014/main" id="{36991A2E-0304-4068-9750-380E4A08F8C0}"/>
                  </a:ext>
                </a:extLst>
              </p:cNvPr>
              <p:cNvSpPr>
                <a:spLocks/>
              </p:cNvSpPr>
              <p:nvPr userDrawn="1"/>
            </p:nvSpPr>
            <p:spPr bwMode="auto">
              <a:xfrm>
                <a:off x="4182" y="278"/>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1"/>
                      <a:pt x="0" y="1"/>
                    </a:cubicBezTo>
                    <a:cubicBezTo>
                      <a:pt x="0" y="1"/>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5" name="Freeform 639">
                <a:extLst>
                  <a:ext uri="{FF2B5EF4-FFF2-40B4-BE49-F238E27FC236}">
                    <a16:creationId xmlns:a16="http://schemas.microsoft.com/office/drawing/2014/main" id="{19BA2E38-CEC6-45C4-9A4D-99197C7B0F94}"/>
                  </a:ext>
                </a:extLst>
              </p:cNvPr>
              <p:cNvSpPr>
                <a:spLocks/>
              </p:cNvSpPr>
              <p:nvPr userDrawn="1"/>
            </p:nvSpPr>
            <p:spPr bwMode="auto">
              <a:xfrm>
                <a:off x="4182" y="28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6" name="Freeform 640">
                <a:extLst>
                  <a:ext uri="{FF2B5EF4-FFF2-40B4-BE49-F238E27FC236}">
                    <a16:creationId xmlns:a16="http://schemas.microsoft.com/office/drawing/2014/main" id="{B990449F-9A61-4960-87BF-ABE16C927A07}"/>
                  </a:ext>
                </a:extLst>
              </p:cNvPr>
              <p:cNvSpPr>
                <a:spLocks/>
              </p:cNvSpPr>
              <p:nvPr userDrawn="1"/>
            </p:nvSpPr>
            <p:spPr bwMode="auto">
              <a:xfrm>
                <a:off x="4217" y="273"/>
                <a:ext cx="5" cy="15"/>
              </a:xfrm>
              <a:custGeom>
                <a:avLst/>
                <a:gdLst>
                  <a:gd name="T0" fmla="*/ 0 w 1"/>
                  <a:gd name="T1" fmla="*/ 1 h 3"/>
                  <a:gd name="T2" fmla="*/ 0 w 1"/>
                  <a:gd name="T3" fmla="*/ 2 h 3"/>
                  <a:gd name="T4" fmla="*/ 0 w 1"/>
                  <a:gd name="T5" fmla="*/ 1 h 3"/>
                </a:gdLst>
                <a:ahLst/>
                <a:cxnLst>
                  <a:cxn ang="0">
                    <a:pos x="T0" y="T1"/>
                  </a:cxn>
                  <a:cxn ang="0">
                    <a:pos x="T2" y="T3"/>
                  </a:cxn>
                  <a:cxn ang="0">
                    <a:pos x="T4" y="T5"/>
                  </a:cxn>
                </a:cxnLst>
                <a:rect l="0" t="0" r="r" b="b"/>
                <a:pathLst>
                  <a:path w="1" h="3">
                    <a:moveTo>
                      <a:pt x="0" y="1"/>
                    </a:moveTo>
                    <a:cubicBezTo>
                      <a:pt x="0" y="1"/>
                      <a:pt x="0" y="2"/>
                      <a:pt x="0" y="2"/>
                    </a:cubicBezTo>
                    <a:cubicBezTo>
                      <a:pt x="0"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7" name="Rectangle 641">
                <a:extLst>
                  <a:ext uri="{FF2B5EF4-FFF2-40B4-BE49-F238E27FC236}">
                    <a16:creationId xmlns:a16="http://schemas.microsoft.com/office/drawing/2014/main" id="{CE980569-BC0B-459A-B055-E3194B4B7C6B}"/>
                  </a:ext>
                </a:extLst>
              </p:cNvPr>
              <p:cNvSpPr>
                <a:spLocks noChangeArrowheads="1"/>
              </p:cNvSpPr>
              <p:nvPr userDrawn="1"/>
            </p:nvSpPr>
            <p:spPr bwMode="auto">
              <a:xfrm>
                <a:off x="4182" y="27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8" name="Freeform 642">
                <a:extLst>
                  <a:ext uri="{FF2B5EF4-FFF2-40B4-BE49-F238E27FC236}">
                    <a16:creationId xmlns:a16="http://schemas.microsoft.com/office/drawing/2014/main" id="{A82E5251-E920-4CFE-B2DB-B5A50799D9C4}"/>
                  </a:ext>
                </a:extLst>
              </p:cNvPr>
              <p:cNvSpPr>
                <a:spLocks/>
              </p:cNvSpPr>
              <p:nvPr userDrawn="1"/>
            </p:nvSpPr>
            <p:spPr bwMode="auto">
              <a:xfrm>
                <a:off x="4197" y="26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9" name="Freeform 643">
                <a:extLst>
                  <a:ext uri="{FF2B5EF4-FFF2-40B4-BE49-F238E27FC236}">
                    <a16:creationId xmlns:a16="http://schemas.microsoft.com/office/drawing/2014/main" id="{C677E74B-E732-4EB5-8999-F57F90123517}"/>
                  </a:ext>
                </a:extLst>
              </p:cNvPr>
              <p:cNvSpPr>
                <a:spLocks/>
              </p:cNvSpPr>
              <p:nvPr userDrawn="1"/>
            </p:nvSpPr>
            <p:spPr bwMode="auto">
              <a:xfrm>
                <a:off x="4192" y="26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0" name="Freeform 644">
                <a:extLst>
                  <a:ext uri="{FF2B5EF4-FFF2-40B4-BE49-F238E27FC236}">
                    <a16:creationId xmlns:a16="http://schemas.microsoft.com/office/drawing/2014/main" id="{D0B02504-DD22-4235-8C13-4F96C7EDE3F2}"/>
                  </a:ext>
                </a:extLst>
              </p:cNvPr>
              <p:cNvSpPr>
                <a:spLocks/>
              </p:cNvSpPr>
              <p:nvPr userDrawn="1"/>
            </p:nvSpPr>
            <p:spPr bwMode="auto">
              <a:xfrm>
                <a:off x="4187" y="26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1" name="Freeform 645">
                <a:extLst>
                  <a:ext uri="{FF2B5EF4-FFF2-40B4-BE49-F238E27FC236}">
                    <a16:creationId xmlns:a16="http://schemas.microsoft.com/office/drawing/2014/main" id="{576729BA-5205-47E4-B50E-2615EFA617BA}"/>
                  </a:ext>
                </a:extLst>
              </p:cNvPr>
              <p:cNvSpPr>
                <a:spLocks/>
              </p:cNvSpPr>
              <p:nvPr userDrawn="1"/>
            </p:nvSpPr>
            <p:spPr bwMode="auto">
              <a:xfrm>
                <a:off x="4251" y="248"/>
                <a:ext cx="5" cy="5"/>
              </a:xfrm>
              <a:custGeom>
                <a:avLst/>
                <a:gdLst>
                  <a:gd name="T0" fmla="*/ 0 w 1"/>
                  <a:gd name="T1" fmla="*/ 1 h 1"/>
                  <a:gd name="T2" fmla="*/ 1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2" name="Freeform 646">
                <a:extLst>
                  <a:ext uri="{FF2B5EF4-FFF2-40B4-BE49-F238E27FC236}">
                    <a16:creationId xmlns:a16="http://schemas.microsoft.com/office/drawing/2014/main" id="{C45D5DF5-ED98-4A6D-BFD4-A6207A962585}"/>
                  </a:ext>
                </a:extLst>
              </p:cNvPr>
              <p:cNvSpPr>
                <a:spLocks/>
              </p:cNvSpPr>
              <p:nvPr userDrawn="1"/>
            </p:nvSpPr>
            <p:spPr bwMode="auto">
              <a:xfrm>
                <a:off x="4237" y="23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3" name="Freeform 647">
                <a:extLst>
                  <a:ext uri="{FF2B5EF4-FFF2-40B4-BE49-F238E27FC236}">
                    <a16:creationId xmlns:a16="http://schemas.microsoft.com/office/drawing/2014/main" id="{285E8924-0B97-4880-A369-6797EB05E767}"/>
                  </a:ext>
                </a:extLst>
              </p:cNvPr>
              <p:cNvSpPr>
                <a:spLocks/>
              </p:cNvSpPr>
              <p:nvPr userDrawn="1"/>
            </p:nvSpPr>
            <p:spPr bwMode="auto">
              <a:xfrm>
                <a:off x="4246" y="233"/>
                <a:ext cx="10" cy="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4" name="Freeform 648">
                <a:extLst>
                  <a:ext uri="{FF2B5EF4-FFF2-40B4-BE49-F238E27FC236}">
                    <a16:creationId xmlns:a16="http://schemas.microsoft.com/office/drawing/2014/main" id="{986F280E-8E2B-4423-B4CE-8B00D9294D66}"/>
                  </a:ext>
                </a:extLst>
              </p:cNvPr>
              <p:cNvSpPr>
                <a:spLocks/>
              </p:cNvSpPr>
              <p:nvPr userDrawn="1"/>
            </p:nvSpPr>
            <p:spPr bwMode="auto">
              <a:xfrm>
                <a:off x="4321" y="268"/>
                <a:ext cx="5" cy="10"/>
              </a:xfrm>
              <a:custGeom>
                <a:avLst/>
                <a:gdLst>
                  <a:gd name="T0" fmla="*/ 5 w 5"/>
                  <a:gd name="T1" fmla="*/ 0 h 10"/>
                  <a:gd name="T2" fmla="*/ 5 w 5"/>
                  <a:gd name="T3" fmla="*/ 0 h 10"/>
                  <a:gd name="T4" fmla="*/ 0 w 5"/>
                  <a:gd name="T5" fmla="*/ 10 h 10"/>
                  <a:gd name="T6" fmla="*/ 5 w 5"/>
                  <a:gd name="T7" fmla="*/ 0 h 10"/>
                </a:gdLst>
                <a:ahLst/>
                <a:cxnLst>
                  <a:cxn ang="0">
                    <a:pos x="T0" y="T1"/>
                  </a:cxn>
                  <a:cxn ang="0">
                    <a:pos x="T2" y="T3"/>
                  </a:cxn>
                  <a:cxn ang="0">
                    <a:pos x="T4" y="T5"/>
                  </a:cxn>
                  <a:cxn ang="0">
                    <a:pos x="T6" y="T7"/>
                  </a:cxn>
                </a:cxnLst>
                <a:rect l="0" t="0" r="r" b="b"/>
                <a:pathLst>
                  <a:path w="5" h="10">
                    <a:moveTo>
                      <a:pt x="5" y="0"/>
                    </a:moveTo>
                    <a:lnTo>
                      <a:pt x="5" y="0"/>
                    </a:lnTo>
                    <a:lnTo>
                      <a:pt x="0" y="1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5" name="Freeform 649">
                <a:extLst>
                  <a:ext uri="{FF2B5EF4-FFF2-40B4-BE49-F238E27FC236}">
                    <a16:creationId xmlns:a16="http://schemas.microsoft.com/office/drawing/2014/main" id="{DC5BDF2E-EE1D-4F9C-8B1E-6DEC3C9F67F0}"/>
                  </a:ext>
                </a:extLst>
              </p:cNvPr>
              <p:cNvSpPr>
                <a:spLocks/>
              </p:cNvSpPr>
              <p:nvPr userDrawn="1"/>
            </p:nvSpPr>
            <p:spPr bwMode="auto">
              <a:xfrm>
                <a:off x="4386" y="303"/>
                <a:ext cx="10" cy="15"/>
              </a:xfrm>
              <a:custGeom>
                <a:avLst/>
                <a:gdLst>
                  <a:gd name="T0" fmla="*/ 2 w 2"/>
                  <a:gd name="T1" fmla="*/ 2 h 3"/>
                  <a:gd name="T2" fmla="*/ 0 w 2"/>
                  <a:gd name="T3" fmla="*/ 0 h 3"/>
                  <a:gd name="T4" fmla="*/ 0 w 2"/>
                  <a:gd name="T5" fmla="*/ 2 h 3"/>
                  <a:gd name="T6" fmla="*/ 2 w 2"/>
                  <a:gd name="T7" fmla="*/ 2 h 3"/>
                </a:gdLst>
                <a:ahLst/>
                <a:cxnLst>
                  <a:cxn ang="0">
                    <a:pos x="T0" y="T1"/>
                  </a:cxn>
                  <a:cxn ang="0">
                    <a:pos x="T2" y="T3"/>
                  </a:cxn>
                  <a:cxn ang="0">
                    <a:pos x="T4" y="T5"/>
                  </a:cxn>
                  <a:cxn ang="0">
                    <a:pos x="T6" y="T7"/>
                  </a:cxn>
                </a:cxnLst>
                <a:rect l="0" t="0" r="r" b="b"/>
                <a:pathLst>
                  <a:path w="2" h="3">
                    <a:moveTo>
                      <a:pt x="2" y="2"/>
                    </a:moveTo>
                    <a:cubicBezTo>
                      <a:pt x="1" y="0"/>
                      <a:pt x="0" y="2"/>
                      <a:pt x="0" y="0"/>
                    </a:cubicBezTo>
                    <a:cubicBezTo>
                      <a:pt x="0" y="0"/>
                      <a:pt x="0" y="2"/>
                      <a:pt x="0" y="2"/>
                    </a:cubicBezTo>
                    <a:cubicBezTo>
                      <a:pt x="1" y="2"/>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6" name="Freeform 650">
                <a:extLst>
                  <a:ext uri="{FF2B5EF4-FFF2-40B4-BE49-F238E27FC236}">
                    <a16:creationId xmlns:a16="http://schemas.microsoft.com/office/drawing/2014/main" id="{CB6B6BBC-7C36-4256-8064-00083AC58ECD}"/>
                  </a:ext>
                </a:extLst>
              </p:cNvPr>
              <p:cNvSpPr>
                <a:spLocks/>
              </p:cNvSpPr>
              <p:nvPr userDrawn="1"/>
            </p:nvSpPr>
            <p:spPr bwMode="auto">
              <a:xfrm>
                <a:off x="4381" y="30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7" name="Freeform 651">
                <a:extLst>
                  <a:ext uri="{FF2B5EF4-FFF2-40B4-BE49-F238E27FC236}">
                    <a16:creationId xmlns:a16="http://schemas.microsoft.com/office/drawing/2014/main" id="{3867A078-5EE4-4F1C-9BD7-8306888376BB}"/>
                  </a:ext>
                </a:extLst>
              </p:cNvPr>
              <p:cNvSpPr>
                <a:spLocks/>
              </p:cNvSpPr>
              <p:nvPr userDrawn="1"/>
            </p:nvSpPr>
            <p:spPr bwMode="auto">
              <a:xfrm>
                <a:off x="4092" y="433"/>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8" name="Freeform 652">
                <a:extLst>
                  <a:ext uri="{FF2B5EF4-FFF2-40B4-BE49-F238E27FC236}">
                    <a16:creationId xmlns:a16="http://schemas.microsoft.com/office/drawing/2014/main" id="{1E1B41B0-2978-4A99-A035-D3BA13BD407D}"/>
                  </a:ext>
                </a:extLst>
              </p:cNvPr>
              <p:cNvSpPr>
                <a:spLocks/>
              </p:cNvSpPr>
              <p:nvPr userDrawn="1"/>
            </p:nvSpPr>
            <p:spPr bwMode="auto">
              <a:xfrm>
                <a:off x="4087" y="428"/>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9" name="Freeform 653">
                <a:extLst>
                  <a:ext uri="{FF2B5EF4-FFF2-40B4-BE49-F238E27FC236}">
                    <a16:creationId xmlns:a16="http://schemas.microsoft.com/office/drawing/2014/main" id="{4A2A51C5-E895-4D3B-A4AF-7184C1820D73}"/>
                  </a:ext>
                </a:extLst>
              </p:cNvPr>
              <p:cNvSpPr>
                <a:spLocks/>
              </p:cNvSpPr>
              <p:nvPr userDrawn="1"/>
            </p:nvSpPr>
            <p:spPr bwMode="auto">
              <a:xfrm>
                <a:off x="4396" y="5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0" name="Freeform 654">
                <a:extLst>
                  <a:ext uri="{FF2B5EF4-FFF2-40B4-BE49-F238E27FC236}">
                    <a16:creationId xmlns:a16="http://schemas.microsoft.com/office/drawing/2014/main" id="{DE0016AC-898C-4AA3-B957-8D572C356D65}"/>
                  </a:ext>
                </a:extLst>
              </p:cNvPr>
              <p:cNvSpPr>
                <a:spLocks/>
              </p:cNvSpPr>
              <p:nvPr userDrawn="1"/>
            </p:nvSpPr>
            <p:spPr bwMode="auto">
              <a:xfrm>
                <a:off x="4356" y="6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1" name="Freeform 655">
                <a:extLst>
                  <a:ext uri="{FF2B5EF4-FFF2-40B4-BE49-F238E27FC236}">
                    <a16:creationId xmlns:a16="http://schemas.microsoft.com/office/drawing/2014/main" id="{521F4326-7775-40C9-AB6A-C9FBBC489230}"/>
                  </a:ext>
                </a:extLst>
              </p:cNvPr>
              <p:cNvSpPr>
                <a:spLocks/>
              </p:cNvSpPr>
              <p:nvPr userDrawn="1"/>
            </p:nvSpPr>
            <p:spPr bwMode="auto">
              <a:xfrm>
                <a:off x="4326" y="663"/>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2" y="0"/>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2" name="Freeform 656">
                <a:extLst>
                  <a:ext uri="{FF2B5EF4-FFF2-40B4-BE49-F238E27FC236}">
                    <a16:creationId xmlns:a16="http://schemas.microsoft.com/office/drawing/2014/main" id="{6FFCB3AF-CA54-4442-ADFD-FA739619B6F9}"/>
                  </a:ext>
                </a:extLst>
              </p:cNvPr>
              <p:cNvSpPr>
                <a:spLocks/>
              </p:cNvSpPr>
              <p:nvPr userDrawn="1"/>
            </p:nvSpPr>
            <p:spPr bwMode="auto">
              <a:xfrm>
                <a:off x="3639" y="488"/>
                <a:ext cx="10"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1" y="0"/>
                      <a:pt x="1" y="0"/>
                      <a:pt x="2"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3" name="Freeform 657">
                <a:extLst>
                  <a:ext uri="{FF2B5EF4-FFF2-40B4-BE49-F238E27FC236}">
                    <a16:creationId xmlns:a16="http://schemas.microsoft.com/office/drawing/2014/main" id="{864D3A39-DBAF-412D-A64F-F98973815A24}"/>
                  </a:ext>
                </a:extLst>
              </p:cNvPr>
              <p:cNvSpPr>
                <a:spLocks/>
              </p:cNvSpPr>
              <p:nvPr userDrawn="1"/>
            </p:nvSpPr>
            <p:spPr bwMode="auto">
              <a:xfrm>
                <a:off x="3625" y="45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4" name="Freeform 658">
                <a:extLst>
                  <a:ext uri="{FF2B5EF4-FFF2-40B4-BE49-F238E27FC236}">
                    <a16:creationId xmlns:a16="http://schemas.microsoft.com/office/drawing/2014/main" id="{614B1C5A-A0F3-4AED-A3A4-BCEFB5279ACC}"/>
                  </a:ext>
                </a:extLst>
              </p:cNvPr>
              <p:cNvSpPr>
                <a:spLocks/>
              </p:cNvSpPr>
              <p:nvPr userDrawn="1"/>
            </p:nvSpPr>
            <p:spPr bwMode="auto">
              <a:xfrm>
                <a:off x="3620" y="433"/>
                <a:ext cx="10" cy="20"/>
              </a:xfrm>
              <a:custGeom>
                <a:avLst/>
                <a:gdLst>
                  <a:gd name="T0" fmla="*/ 2 w 2"/>
                  <a:gd name="T1" fmla="*/ 0 h 4"/>
                  <a:gd name="T2" fmla="*/ 1 w 2"/>
                  <a:gd name="T3" fmla="*/ 3 h 4"/>
                  <a:gd name="T4" fmla="*/ 1 w 2"/>
                  <a:gd name="T5" fmla="*/ 3 h 4"/>
                  <a:gd name="T6" fmla="*/ 2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0" y="1"/>
                      <a:pt x="2" y="2"/>
                      <a:pt x="1" y="3"/>
                    </a:cubicBezTo>
                    <a:cubicBezTo>
                      <a:pt x="1" y="3"/>
                      <a:pt x="1" y="3"/>
                      <a:pt x="1" y="3"/>
                    </a:cubicBezTo>
                    <a:cubicBezTo>
                      <a:pt x="2" y="4"/>
                      <a:pt x="2" y="4"/>
                      <a:pt x="2" y="4"/>
                    </a:cubicBezTo>
                    <a:cubicBezTo>
                      <a:pt x="2" y="3"/>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5" name="Freeform 659">
                <a:extLst>
                  <a:ext uri="{FF2B5EF4-FFF2-40B4-BE49-F238E27FC236}">
                    <a16:creationId xmlns:a16="http://schemas.microsoft.com/office/drawing/2014/main" id="{05B0D927-1DF8-4245-BE72-272B7A0540A1}"/>
                  </a:ext>
                </a:extLst>
              </p:cNvPr>
              <p:cNvSpPr>
                <a:spLocks/>
              </p:cNvSpPr>
              <p:nvPr userDrawn="1"/>
            </p:nvSpPr>
            <p:spPr bwMode="auto">
              <a:xfrm>
                <a:off x="3639" y="41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6" name="Freeform 660">
                <a:extLst>
                  <a:ext uri="{FF2B5EF4-FFF2-40B4-BE49-F238E27FC236}">
                    <a16:creationId xmlns:a16="http://schemas.microsoft.com/office/drawing/2014/main" id="{7766E443-E561-4ED3-AFC7-A08F1AC8A817}"/>
                  </a:ext>
                </a:extLst>
              </p:cNvPr>
              <p:cNvSpPr>
                <a:spLocks/>
              </p:cNvSpPr>
              <p:nvPr userDrawn="1"/>
            </p:nvSpPr>
            <p:spPr bwMode="auto">
              <a:xfrm>
                <a:off x="3644" y="42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7" name="Freeform 661">
                <a:extLst>
                  <a:ext uri="{FF2B5EF4-FFF2-40B4-BE49-F238E27FC236}">
                    <a16:creationId xmlns:a16="http://schemas.microsoft.com/office/drawing/2014/main" id="{5CF7F3ED-9391-4041-9721-81A80BE443DA}"/>
                  </a:ext>
                </a:extLst>
              </p:cNvPr>
              <p:cNvSpPr>
                <a:spLocks/>
              </p:cNvSpPr>
              <p:nvPr userDrawn="1"/>
            </p:nvSpPr>
            <p:spPr bwMode="auto">
              <a:xfrm>
                <a:off x="3644" y="408"/>
                <a:ext cx="5"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1"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8" name="Freeform 662">
                <a:extLst>
                  <a:ext uri="{FF2B5EF4-FFF2-40B4-BE49-F238E27FC236}">
                    <a16:creationId xmlns:a16="http://schemas.microsoft.com/office/drawing/2014/main" id="{69EAE70F-1D8F-44A5-A38C-DF554EF7E3AA}"/>
                  </a:ext>
                </a:extLst>
              </p:cNvPr>
              <p:cNvSpPr>
                <a:spLocks/>
              </p:cNvSpPr>
              <p:nvPr userDrawn="1"/>
            </p:nvSpPr>
            <p:spPr bwMode="auto">
              <a:xfrm>
                <a:off x="3639" y="4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9" name="Freeform 663">
                <a:extLst>
                  <a:ext uri="{FF2B5EF4-FFF2-40B4-BE49-F238E27FC236}">
                    <a16:creationId xmlns:a16="http://schemas.microsoft.com/office/drawing/2014/main" id="{E64F2DD5-C439-458B-BC3F-8463D6AC58AC}"/>
                  </a:ext>
                </a:extLst>
              </p:cNvPr>
              <p:cNvSpPr>
                <a:spLocks/>
              </p:cNvSpPr>
              <p:nvPr userDrawn="1"/>
            </p:nvSpPr>
            <p:spPr bwMode="auto">
              <a:xfrm>
                <a:off x="3634" y="408"/>
                <a:ext cx="5" cy="5"/>
              </a:xfrm>
              <a:custGeom>
                <a:avLst/>
                <a:gdLst>
                  <a:gd name="T0" fmla="*/ 1 w 1"/>
                  <a:gd name="T1" fmla="*/ 1 h 1"/>
                  <a:gd name="T2" fmla="*/ 1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0" name="Freeform 664">
                <a:extLst>
                  <a:ext uri="{FF2B5EF4-FFF2-40B4-BE49-F238E27FC236}">
                    <a16:creationId xmlns:a16="http://schemas.microsoft.com/office/drawing/2014/main" id="{218BC5D8-335F-4690-BAE3-9624448F664A}"/>
                  </a:ext>
                </a:extLst>
              </p:cNvPr>
              <p:cNvSpPr>
                <a:spLocks/>
              </p:cNvSpPr>
              <p:nvPr userDrawn="1"/>
            </p:nvSpPr>
            <p:spPr bwMode="auto">
              <a:xfrm>
                <a:off x="3634" y="4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1"/>
                      <a:pt x="0" y="0"/>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1" name="Freeform 665">
                <a:extLst>
                  <a:ext uri="{FF2B5EF4-FFF2-40B4-BE49-F238E27FC236}">
                    <a16:creationId xmlns:a16="http://schemas.microsoft.com/office/drawing/2014/main" id="{F5F0241F-DE0E-472F-B03F-9077327DF85D}"/>
                  </a:ext>
                </a:extLst>
              </p:cNvPr>
              <p:cNvSpPr>
                <a:spLocks/>
              </p:cNvSpPr>
              <p:nvPr userDrawn="1"/>
            </p:nvSpPr>
            <p:spPr bwMode="auto">
              <a:xfrm>
                <a:off x="3620" y="43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2" name="Freeform 666">
                <a:extLst>
                  <a:ext uri="{FF2B5EF4-FFF2-40B4-BE49-F238E27FC236}">
                    <a16:creationId xmlns:a16="http://schemas.microsoft.com/office/drawing/2014/main" id="{C6EA6708-DF6D-4488-80E1-56C418F6F086}"/>
                  </a:ext>
                </a:extLst>
              </p:cNvPr>
              <p:cNvSpPr>
                <a:spLocks/>
              </p:cNvSpPr>
              <p:nvPr userDrawn="1"/>
            </p:nvSpPr>
            <p:spPr bwMode="auto">
              <a:xfrm>
                <a:off x="3644" y="3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3" name="Freeform 667">
                <a:extLst>
                  <a:ext uri="{FF2B5EF4-FFF2-40B4-BE49-F238E27FC236}">
                    <a16:creationId xmlns:a16="http://schemas.microsoft.com/office/drawing/2014/main" id="{1AF802C6-5028-4F31-B7DA-D3A056F8EE67}"/>
                  </a:ext>
                </a:extLst>
              </p:cNvPr>
              <p:cNvSpPr>
                <a:spLocks/>
              </p:cNvSpPr>
              <p:nvPr userDrawn="1"/>
            </p:nvSpPr>
            <p:spPr bwMode="auto">
              <a:xfrm>
                <a:off x="3639" y="3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4" name="Freeform 668">
                <a:extLst>
                  <a:ext uri="{FF2B5EF4-FFF2-40B4-BE49-F238E27FC236}">
                    <a16:creationId xmlns:a16="http://schemas.microsoft.com/office/drawing/2014/main" id="{E1A271CB-525E-4C78-BA51-1C9533A565F0}"/>
                  </a:ext>
                </a:extLst>
              </p:cNvPr>
              <p:cNvSpPr>
                <a:spLocks/>
              </p:cNvSpPr>
              <p:nvPr userDrawn="1"/>
            </p:nvSpPr>
            <p:spPr bwMode="auto">
              <a:xfrm>
                <a:off x="3630" y="403"/>
                <a:ext cx="4" cy="10"/>
              </a:xfrm>
              <a:custGeom>
                <a:avLst/>
                <a:gdLst>
                  <a:gd name="T0" fmla="*/ 0 w 4"/>
                  <a:gd name="T1" fmla="*/ 5 h 10"/>
                  <a:gd name="T2" fmla="*/ 4 w 4"/>
                  <a:gd name="T3" fmla="*/ 10 h 10"/>
                  <a:gd name="T4" fmla="*/ 0 w 4"/>
                  <a:gd name="T5" fmla="*/ 0 h 10"/>
                  <a:gd name="T6" fmla="*/ 0 w 4"/>
                  <a:gd name="T7" fmla="*/ 5 h 10"/>
                </a:gdLst>
                <a:ahLst/>
                <a:cxnLst>
                  <a:cxn ang="0">
                    <a:pos x="T0" y="T1"/>
                  </a:cxn>
                  <a:cxn ang="0">
                    <a:pos x="T2" y="T3"/>
                  </a:cxn>
                  <a:cxn ang="0">
                    <a:pos x="T4" y="T5"/>
                  </a:cxn>
                  <a:cxn ang="0">
                    <a:pos x="T6" y="T7"/>
                  </a:cxn>
                </a:cxnLst>
                <a:rect l="0" t="0" r="r" b="b"/>
                <a:pathLst>
                  <a:path w="4" h="10">
                    <a:moveTo>
                      <a:pt x="0" y="5"/>
                    </a:moveTo>
                    <a:lnTo>
                      <a:pt x="4"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5" name="Freeform 669">
                <a:extLst>
                  <a:ext uri="{FF2B5EF4-FFF2-40B4-BE49-F238E27FC236}">
                    <a16:creationId xmlns:a16="http://schemas.microsoft.com/office/drawing/2014/main" id="{65FF149A-A608-428B-9A92-20F71AFDFF24}"/>
                  </a:ext>
                </a:extLst>
              </p:cNvPr>
              <p:cNvSpPr>
                <a:spLocks/>
              </p:cNvSpPr>
              <p:nvPr userDrawn="1"/>
            </p:nvSpPr>
            <p:spPr bwMode="auto">
              <a:xfrm>
                <a:off x="3649" y="37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6" name="Freeform 670">
                <a:extLst>
                  <a:ext uri="{FF2B5EF4-FFF2-40B4-BE49-F238E27FC236}">
                    <a16:creationId xmlns:a16="http://schemas.microsoft.com/office/drawing/2014/main" id="{E4CA315A-C726-449F-AB80-ED6B0BFB389D}"/>
                  </a:ext>
                </a:extLst>
              </p:cNvPr>
              <p:cNvSpPr>
                <a:spLocks/>
              </p:cNvSpPr>
              <p:nvPr userDrawn="1"/>
            </p:nvSpPr>
            <p:spPr bwMode="auto">
              <a:xfrm>
                <a:off x="3654" y="3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7" name="Freeform 671">
                <a:extLst>
                  <a:ext uri="{FF2B5EF4-FFF2-40B4-BE49-F238E27FC236}">
                    <a16:creationId xmlns:a16="http://schemas.microsoft.com/office/drawing/2014/main" id="{8179E539-2349-4626-AE25-86F1E73E0347}"/>
                  </a:ext>
                </a:extLst>
              </p:cNvPr>
              <p:cNvSpPr>
                <a:spLocks/>
              </p:cNvSpPr>
              <p:nvPr userDrawn="1"/>
            </p:nvSpPr>
            <p:spPr bwMode="auto">
              <a:xfrm>
                <a:off x="3654" y="3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8" name="Freeform 672">
                <a:extLst>
                  <a:ext uri="{FF2B5EF4-FFF2-40B4-BE49-F238E27FC236}">
                    <a16:creationId xmlns:a16="http://schemas.microsoft.com/office/drawing/2014/main" id="{35428721-8392-4799-91F4-984B148C4F15}"/>
                  </a:ext>
                </a:extLst>
              </p:cNvPr>
              <p:cNvSpPr>
                <a:spLocks/>
              </p:cNvSpPr>
              <p:nvPr userDrawn="1"/>
            </p:nvSpPr>
            <p:spPr bwMode="auto">
              <a:xfrm>
                <a:off x="3644" y="37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9" name="Freeform 673">
                <a:extLst>
                  <a:ext uri="{FF2B5EF4-FFF2-40B4-BE49-F238E27FC236}">
                    <a16:creationId xmlns:a16="http://schemas.microsoft.com/office/drawing/2014/main" id="{ED9F37F6-C975-4D74-904B-EA76DB0AB8B6}"/>
                  </a:ext>
                </a:extLst>
              </p:cNvPr>
              <p:cNvSpPr>
                <a:spLocks/>
              </p:cNvSpPr>
              <p:nvPr userDrawn="1"/>
            </p:nvSpPr>
            <p:spPr bwMode="auto">
              <a:xfrm>
                <a:off x="3644" y="3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0" name="Freeform 674">
                <a:extLst>
                  <a:ext uri="{FF2B5EF4-FFF2-40B4-BE49-F238E27FC236}">
                    <a16:creationId xmlns:a16="http://schemas.microsoft.com/office/drawing/2014/main" id="{0F3B8CE6-B0E7-4CED-A543-6C02BBFADB20}"/>
                  </a:ext>
                </a:extLst>
              </p:cNvPr>
              <p:cNvSpPr>
                <a:spLocks/>
              </p:cNvSpPr>
              <p:nvPr userDrawn="1"/>
            </p:nvSpPr>
            <p:spPr bwMode="auto">
              <a:xfrm>
                <a:off x="3644"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1" name="Freeform 675">
                <a:extLst>
                  <a:ext uri="{FF2B5EF4-FFF2-40B4-BE49-F238E27FC236}">
                    <a16:creationId xmlns:a16="http://schemas.microsoft.com/office/drawing/2014/main" id="{B3A3029B-777C-470B-A642-C1AEB560B8F3}"/>
                  </a:ext>
                </a:extLst>
              </p:cNvPr>
              <p:cNvSpPr>
                <a:spLocks/>
              </p:cNvSpPr>
              <p:nvPr userDrawn="1"/>
            </p:nvSpPr>
            <p:spPr bwMode="auto">
              <a:xfrm>
                <a:off x="3625" y="388"/>
                <a:ext cx="9"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2" name="Freeform 676">
                <a:extLst>
                  <a:ext uri="{FF2B5EF4-FFF2-40B4-BE49-F238E27FC236}">
                    <a16:creationId xmlns:a16="http://schemas.microsoft.com/office/drawing/2014/main" id="{16359143-8BB6-4618-8D1C-98E0D0C0FB68}"/>
                  </a:ext>
                </a:extLst>
              </p:cNvPr>
              <p:cNvSpPr>
                <a:spLocks/>
              </p:cNvSpPr>
              <p:nvPr userDrawn="1"/>
            </p:nvSpPr>
            <p:spPr bwMode="auto">
              <a:xfrm>
                <a:off x="3634" y="3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3" name="Freeform 677">
                <a:extLst>
                  <a:ext uri="{FF2B5EF4-FFF2-40B4-BE49-F238E27FC236}">
                    <a16:creationId xmlns:a16="http://schemas.microsoft.com/office/drawing/2014/main" id="{18271871-49FE-4287-AC8F-BF64DC811D42}"/>
                  </a:ext>
                </a:extLst>
              </p:cNvPr>
              <p:cNvSpPr>
                <a:spLocks/>
              </p:cNvSpPr>
              <p:nvPr userDrawn="1"/>
            </p:nvSpPr>
            <p:spPr bwMode="auto">
              <a:xfrm>
                <a:off x="3634" y="37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4" name="Freeform 678">
                <a:extLst>
                  <a:ext uri="{FF2B5EF4-FFF2-40B4-BE49-F238E27FC236}">
                    <a16:creationId xmlns:a16="http://schemas.microsoft.com/office/drawing/2014/main" id="{D2DBDF3F-6A60-45D0-A564-576A73E30CD9}"/>
                  </a:ext>
                </a:extLst>
              </p:cNvPr>
              <p:cNvSpPr>
                <a:spLocks/>
              </p:cNvSpPr>
              <p:nvPr userDrawn="1"/>
            </p:nvSpPr>
            <p:spPr bwMode="auto">
              <a:xfrm>
                <a:off x="3644" y="358"/>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5" name="Freeform 679">
                <a:extLst>
                  <a:ext uri="{FF2B5EF4-FFF2-40B4-BE49-F238E27FC236}">
                    <a16:creationId xmlns:a16="http://schemas.microsoft.com/office/drawing/2014/main" id="{7DB3612A-628E-42EB-B398-0EFCE3923763}"/>
                  </a:ext>
                </a:extLst>
              </p:cNvPr>
              <p:cNvSpPr>
                <a:spLocks/>
              </p:cNvSpPr>
              <p:nvPr userDrawn="1"/>
            </p:nvSpPr>
            <p:spPr bwMode="auto">
              <a:xfrm>
                <a:off x="3644" y="36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6" name="Rectangle 680">
                <a:extLst>
                  <a:ext uri="{FF2B5EF4-FFF2-40B4-BE49-F238E27FC236}">
                    <a16:creationId xmlns:a16="http://schemas.microsoft.com/office/drawing/2014/main" id="{94727DC7-AA4A-4013-89ED-2662D35EB3D5}"/>
                  </a:ext>
                </a:extLst>
              </p:cNvPr>
              <p:cNvSpPr>
                <a:spLocks noChangeArrowheads="1"/>
              </p:cNvSpPr>
              <p:nvPr userDrawn="1"/>
            </p:nvSpPr>
            <p:spPr bwMode="auto">
              <a:xfrm>
                <a:off x="3654" y="33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7" name="Freeform 681">
                <a:extLst>
                  <a:ext uri="{FF2B5EF4-FFF2-40B4-BE49-F238E27FC236}">
                    <a16:creationId xmlns:a16="http://schemas.microsoft.com/office/drawing/2014/main" id="{DBA4C8A2-1E5C-4B1A-AE5C-F0F52B6B7990}"/>
                  </a:ext>
                </a:extLst>
              </p:cNvPr>
              <p:cNvSpPr>
                <a:spLocks/>
              </p:cNvSpPr>
              <p:nvPr userDrawn="1"/>
            </p:nvSpPr>
            <p:spPr bwMode="auto">
              <a:xfrm>
                <a:off x="3644" y="363"/>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8" name="Freeform 682">
                <a:extLst>
                  <a:ext uri="{FF2B5EF4-FFF2-40B4-BE49-F238E27FC236}">
                    <a16:creationId xmlns:a16="http://schemas.microsoft.com/office/drawing/2014/main" id="{FF157829-CF22-49B9-BD9B-846E7BEC932E}"/>
                  </a:ext>
                </a:extLst>
              </p:cNvPr>
              <p:cNvSpPr>
                <a:spLocks/>
              </p:cNvSpPr>
              <p:nvPr userDrawn="1"/>
            </p:nvSpPr>
            <p:spPr bwMode="auto">
              <a:xfrm>
                <a:off x="3649" y="35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9" name="Freeform 683">
                <a:extLst>
                  <a:ext uri="{FF2B5EF4-FFF2-40B4-BE49-F238E27FC236}">
                    <a16:creationId xmlns:a16="http://schemas.microsoft.com/office/drawing/2014/main" id="{CB087B3C-7F6F-40B8-90C3-1DE91D761242}"/>
                  </a:ext>
                </a:extLst>
              </p:cNvPr>
              <p:cNvSpPr>
                <a:spLocks/>
              </p:cNvSpPr>
              <p:nvPr userDrawn="1"/>
            </p:nvSpPr>
            <p:spPr bwMode="auto">
              <a:xfrm>
                <a:off x="3644" y="3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0" name="Freeform 684">
                <a:extLst>
                  <a:ext uri="{FF2B5EF4-FFF2-40B4-BE49-F238E27FC236}">
                    <a16:creationId xmlns:a16="http://schemas.microsoft.com/office/drawing/2014/main" id="{A2311419-EBD6-46F6-B302-A3D879AE94CB}"/>
                  </a:ext>
                </a:extLst>
              </p:cNvPr>
              <p:cNvSpPr>
                <a:spLocks/>
              </p:cNvSpPr>
              <p:nvPr userDrawn="1"/>
            </p:nvSpPr>
            <p:spPr bwMode="auto">
              <a:xfrm>
                <a:off x="3644" y="3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1" name="Freeform 685">
                <a:extLst>
                  <a:ext uri="{FF2B5EF4-FFF2-40B4-BE49-F238E27FC236}">
                    <a16:creationId xmlns:a16="http://schemas.microsoft.com/office/drawing/2014/main" id="{5988EFA1-9DE2-40ED-9A23-0A3C2170025A}"/>
                  </a:ext>
                </a:extLst>
              </p:cNvPr>
              <p:cNvSpPr>
                <a:spLocks/>
              </p:cNvSpPr>
              <p:nvPr userDrawn="1"/>
            </p:nvSpPr>
            <p:spPr bwMode="auto">
              <a:xfrm>
                <a:off x="3634" y="313"/>
                <a:ext cx="20" cy="25"/>
              </a:xfrm>
              <a:custGeom>
                <a:avLst/>
                <a:gdLst>
                  <a:gd name="T0" fmla="*/ 0 w 4"/>
                  <a:gd name="T1" fmla="*/ 1 h 5"/>
                  <a:gd name="T2" fmla="*/ 0 w 4"/>
                  <a:gd name="T3" fmla="*/ 3 h 5"/>
                  <a:gd name="T4" fmla="*/ 4 w 4"/>
                  <a:gd name="T5" fmla="*/ 5 h 5"/>
                  <a:gd name="T6" fmla="*/ 4 w 4"/>
                  <a:gd name="T7" fmla="*/ 3 h 5"/>
                  <a:gd name="T8" fmla="*/ 2 w 4"/>
                  <a:gd name="T9" fmla="*/ 4 h 5"/>
                  <a:gd name="T10" fmla="*/ 3 w 4"/>
                  <a:gd name="T11" fmla="*/ 3 h 5"/>
                  <a:gd name="T12" fmla="*/ 1 w 4"/>
                  <a:gd name="T13" fmla="*/ 0 h 5"/>
                  <a:gd name="T14" fmla="*/ 1 w 4"/>
                  <a:gd name="T15" fmla="*/ 1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1" y="1"/>
                      <a:pt x="1" y="3"/>
                      <a:pt x="0" y="3"/>
                    </a:cubicBezTo>
                    <a:cubicBezTo>
                      <a:pt x="0" y="4"/>
                      <a:pt x="3" y="5"/>
                      <a:pt x="4" y="5"/>
                    </a:cubicBezTo>
                    <a:cubicBezTo>
                      <a:pt x="4" y="5"/>
                      <a:pt x="4" y="4"/>
                      <a:pt x="4" y="3"/>
                    </a:cubicBezTo>
                    <a:cubicBezTo>
                      <a:pt x="3" y="4"/>
                      <a:pt x="2" y="5"/>
                      <a:pt x="2" y="4"/>
                    </a:cubicBezTo>
                    <a:cubicBezTo>
                      <a:pt x="2" y="3"/>
                      <a:pt x="2" y="3"/>
                      <a:pt x="3" y="3"/>
                    </a:cubicBezTo>
                    <a:cubicBezTo>
                      <a:pt x="2" y="3"/>
                      <a:pt x="2" y="1"/>
                      <a:pt x="1"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2" name="Freeform 686">
                <a:extLst>
                  <a:ext uri="{FF2B5EF4-FFF2-40B4-BE49-F238E27FC236}">
                    <a16:creationId xmlns:a16="http://schemas.microsoft.com/office/drawing/2014/main" id="{7B95CEA9-BF59-440E-943C-BE4623E813CD}"/>
                  </a:ext>
                </a:extLst>
              </p:cNvPr>
              <p:cNvSpPr>
                <a:spLocks/>
              </p:cNvSpPr>
              <p:nvPr userDrawn="1"/>
            </p:nvSpPr>
            <p:spPr bwMode="auto">
              <a:xfrm>
                <a:off x="3654" y="338"/>
                <a:ext cx="5" cy="5"/>
              </a:xfrm>
              <a:custGeom>
                <a:avLst/>
                <a:gdLst>
                  <a:gd name="T0" fmla="*/ 0 w 1"/>
                  <a:gd name="T1" fmla="*/ 1 h 1"/>
                  <a:gd name="T2" fmla="*/ 0 w 1"/>
                  <a:gd name="T3" fmla="*/ 1 h 1"/>
                  <a:gd name="T4" fmla="*/ 1 w 1"/>
                  <a:gd name="T5" fmla="*/ 1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1"/>
                      <a:pt x="0" y="1"/>
                      <a:pt x="1" y="1"/>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3" name="Freeform 687">
                <a:extLst>
                  <a:ext uri="{FF2B5EF4-FFF2-40B4-BE49-F238E27FC236}">
                    <a16:creationId xmlns:a16="http://schemas.microsoft.com/office/drawing/2014/main" id="{D49AEF58-1497-4AFC-A422-F13EC77507B4}"/>
                  </a:ext>
                </a:extLst>
              </p:cNvPr>
              <p:cNvSpPr>
                <a:spLocks/>
              </p:cNvSpPr>
              <p:nvPr userDrawn="1"/>
            </p:nvSpPr>
            <p:spPr bwMode="auto">
              <a:xfrm>
                <a:off x="3639" y="343"/>
                <a:ext cx="15" cy="15"/>
              </a:xfrm>
              <a:custGeom>
                <a:avLst/>
                <a:gdLst>
                  <a:gd name="T0" fmla="*/ 2 w 3"/>
                  <a:gd name="T1" fmla="*/ 2 h 3"/>
                  <a:gd name="T2" fmla="*/ 0 w 3"/>
                  <a:gd name="T3" fmla="*/ 0 h 3"/>
                  <a:gd name="T4" fmla="*/ 1 w 3"/>
                  <a:gd name="T5" fmla="*/ 2 h 3"/>
                  <a:gd name="T6" fmla="*/ 2 w 3"/>
                  <a:gd name="T7" fmla="*/ 2 h 3"/>
                  <a:gd name="T8" fmla="*/ 2 w 3"/>
                  <a:gd name="T9" fmla="*/ 3 h 3"/>
                  <a:gd name="T10" fmla="*/ 2 w 3"/>
                  <a:gd name="T11" fmla="*/ 2 h 3"/>
                  <a:gd name="T12" fmla="*/ 2 w 3"/>
                  <a:gd name="T13" fmla="*/ 2 h 3"/>
                  <a:gd name="T14" fmla="*/ 2 w 3"/>
                  <a:gd name="T15" fmla="*/ 2 h 3"/>
                  <a:gd name="T16" fmla="*/ 2 w 3"/>
                  <a:gd name="T17" fmla="*/ 2 h 3"/>
                  <a:gd name="T18" fmla="*/ 2 w 3"/>
                  <a:gd name="T19" fmla="*/ 2 h 3"/>
                  <a:gd name="T20" fmla="*/ 2 w 3"/>
                  <a:gd name="T21" fmla="*/ 2 h 3"/>
                  <a:gd name="T22" fmla="*/ 2 w 3"/>
                  <a:gd name="T23" fmla="*/ 2 h 3"/>
                  <a:gd name="T24" fmla="*/ 2 w 3"/>
                  <a:gd name="T25" fmla="*/ 2 h 3"/>
                  <a:gd name="T26" fmla="*/ 2 w 3"/>
                  <a:gd name="T27" fmla="*/ 2 h 3"/>
                  <a:gd name="T28" fmla="*/ 2 w 3"/>
                  <a:gd name="T29" fmla="*/ 2 h 3"/>
                  <a:gd name="T30" fmla="*/ 3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1"/>
                      <a:pt x="1" y="0"/>
                      <a:pt x="0" y="0"/>
                    </a:cubicBezTo>
                    <a:cubicBezTo>
                      <a:pt x="0" y="1"/>
                      <a:pt x="1" y="1"/>
                      <a:pt x="1" y="2"/>
                    </a:cubicBezTo>
                    <a:cubicBezTo>
                      <a:pt x="1" y="1"/>
                      <a:pt x="1" y="3"/>
                      <a:pt x="2" y="2"/>
                    </a:cubicBezTo>
                    <a:cubicBezTo>
                      <a:pt x="2" y="2"/>
                      <a:pt x="2" y="2"/>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2"/>
                      <a:pt x="2" y="2"/>
                    </a:cubicBezTo>
                    <a:cubicBezTo>
                      <a:pt x="2" y="2"/>
                      <a:pt x="2" y="2"/>
                      <a:pt x="2" y="2"/>
                    </a:cubicBezTo>
                    <a:cubicBezTo>
                      <a:pt x="2" y="2"/>
                      <a:pt x="2" y="2"/>
                      <a:pt x="2" y="2"/>
                    </a:cubicBezTo>
                    <a:cubicBezTo>
                      <a:pt x="3" y="0"/>
                      <a:pt x="3" y="0"/>
                      <a:pt x="3" y="0"/>
                    </a:cubicBezTo>
                    <a:cubicBezTo>
                      <a:pt x="2"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4" name="Freeform 688">
                <a:extLst>
                  <a:ext uri="{FF2B5EF4-FFF2-40B4-BE49-F238E27FC236}">
                    <a16:creationId xmlns:a16="http://schemas.microsoft.com/office/drawing/2014/main" id="{5B095684-7969-4A37-935F-A4887E510F6B}"/>
                  </a:ext>
                </a:extLst>
              </p:cNvPr>
              <p:cNvSpPr>
                <a:spLocks/>
              </p:cNvSpPr>
              <p:nvPr userDrawn="1"/>
            </p:nvSpPr>
            <p:spPr bwMode="auto">
              <a:xfrm>
                <a:off x="3620"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5" name="Freeform 689">
                <a:extLst>
                  <a:ext uri="{FF2B5EF4-FFF2-40B4-BE49-F238E27FC236}">
                    <a16:creationId xmlns:a16="http://schemas.microsoft.com/office/drawing/2014/main" id="{34F56E8A-6388-4C07-973B-C076FA05A775}"/>
                  </a:ext>
                </a:extLst>
              </p:cNvPr>
              <p:cNvSpPr>
                <a:spLocks/>
              </p:cNvSpPr>
              <p:nvPr userDrawn="1"/>
            </p:nvSpPr>
            <p:spPr bwMode="auto">
              <a:xfrm>
                <a:off x="3620" y="383"/>
                <a:ext cx="14" cy="10"/>
              </a:xfrm>
              <a:custGeom>
                <a:avLst/>
                <a:gdLst>
                  <a:gd name="T0" fmla="*/ 0 w 3"/>
                  <a:gd name="T1" fmla="*/ 0 h 2"/>
                  <a:gd name="T2" fmla="*/ 1 w 3"/>
                  <a:gd name="T3" fmla="*/ 1 h 2"/>
                  <a:gd name="T4" fmla="*/ 0 w 3"/>
                  <a:gd name="T5" fmla="*/ 1 h 2"/>
                  <a:gd name="T6" fmla="*/ 1 w 3"/>
                  <a:gd name="T7" fmla="*/ 1 h 2"/>
                  <a:gd name="T8" fmla="*/ 1 w 3"/>
                  <a:gd name="T9" fmla="*/ 1 h 2"/>
                  <a:gd name="T10" fmla="*/ 3 w 3"/>
                  <a:gd name="T11" fmla="*/ 0 h 2"/>
                  <a:gd name="T12" fmla="*/ 0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0"/>
                    </a:moveTo>
                    <a:cubicBezTo>
                      <a:pt x="0" y="0"/>
                      <a:pt x="1" y="0"/>
                      <a:pt x="1" y="1"/>
                    </a:cubicBezTo>
                    <a:cubicBezTo>
                      <a:pt x="0" y="1"/>
                      <a:pt x="0" y="1"/>
                      <a:pt x="0" y="1"/>
                    </a:cubicBezTo>
                    <a:cubicBezTo>
                      <a:pt x="0" y="1"/>
                      <a:pt x="0" y="2"/>
                      <a:pt x="1" y="1"/>
                    </a:cubicBezTo>
                    <a:cubicBezTo>
                      <a:pt x="1" y="1"/>
                      <a:pt x="1" y="1"/>
                      <a:pt x="1"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6" name="Freeform 690">
                <a:extLst>
                  <a:ext uri="{FF2B5EF4-FFF2-40B4-BE49-F238E27FC236}">
                    <a16:creationId xmlns:a16="http://schemas.microsoft.com/office/drawing/2014/main" id="{A20E1B08-C238-47BF-9CE7-AEB5EC38945E}"/>
                  </a:ext>
                </a:extLst>
              </p:cNvPr>
              <p:cNvSpPr>
                <a:spLocks/>
              </p:cNvSpPr>
              <p:nvPr userDrawn="1"/>
            </p:nvSpPr>
            <p:spPr bwMode="auto">
              <a:xfrm>
                <a:off x="3630" y="358"/>
                <a:ext cx="4" cy="10"/>
              </a:xfrm>
              <a:custGeom>
                <a:avLst/>
                <a:gdLst>
                  <a:gd name="T0" fmla="*/ 1 w 1"/>
                  <a:gd name="T1" fmla="*/ 2 h 2"/>
                  <a:gd name="T2" fmla="*/ 1 w 1"/>
                  <a:gd name="T3" fmla="*/ 0 h 2"/>
                  <a:gd name="T4" fmla="*/ 0 w 1"/>
                  <a:gd name="T5" fmla="*/ 1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0"/>
                      <a:pt x="1" y="0"/>
                      <a:pt x="1" y="0"/>
                    </a:cubicBezTo>
                    <a:cubicBezTo>
                      <a:pt x="0" y="1"/>
                      <a:pt x="0" y="1"/>
                      <a:pt x="0" y="1"/>
                    </a:cubicBezTo>
                    <a:cubicBezTo>
                      <a:pt x="0" y="1"/>
                      <a:pt x="0" y="1"/>
                      <a:pt x="0" y="1"/>
                    </a:cubicBezTo>
                    <a:cubicBezTo>
                      <a:pt x="0" y="2"/>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7" name="Freeform 691">
                <a:extLst>
                  <a:ext uri="{FF2B5EF4-FFF2-40B4-BE49-F238E27FC236}">
                    <a16:creationId xmlns:a16="http://schemas.microsoft.com/office/drawing/2014/main" id="{97AF6FF0-724E-4A9B-800B-4ACF770FFACA}"/>
                  </a:ext>
                </a:extLst>
              </p:cNvPr>
              <p:cNvSpPr>
                <a:spLocks/>
              </p:cNvSpPr>
              <p:nvPr userDrawn="1"/>
            </p:nvSpPr>
            <p:spPr bwMode="auto">
              <a:xfrm>
                <a:off x="3659" y="33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8" name="Freeform 692">
                <a:extLst>
                  <a:ext uri="{FF2B5EF4-FFF2-40B4-BE49-F238E27FC236}">
                    <a16:creationId xmlns:a16="http://schemas.microsoft.com/office/drawing/2014/main" id="{AFE79CDF-CAD1-4161-8085-05EC3F14287A}"/>
                  </a:ext>
                </a:extLst>
              </p:cNvPr>
              <p:cNvSpPr>
                <a:spLocks/>
              </p:cNvSpPr>
              <p:nvPr userDrawn="1"/>
            </p:nvSpPr>
            <p:spPr bwMode="auto">
              <a:xfrm>
                <a:off x="3664" y="32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9" name="Freeform 693">
                <a:extLst>
                  <a:ext uri="{FF2B5EF4-FFF2-40B4-BE49-F238E27FC236}">
                    <a16:creationId xmlns:a16="http://schemas.microsoft.com/office/drawing/2014/main" id="{5D5D2DBA-2575-42FE-BDB6-AC62CA65C4FE}"/>
                  </a:ext>
                </a:extLst>
              </p:cNvPr>
              <p:cNvSpPr>
                <a:spLocks/>
              </p:cNvSpPr>
              <p:nvPr userDrawn="1"/>
            </p:nvSpPr>
            <p:spPr bwMode="auto">
              <a:xfrm>
                <a:off x="3963" y="53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0" name="Freeform 694">
                <a:extLst>
                  <a:ext uri="{FF2B5EF4-FFF2-40B4-BE49-F238E27FC236}">
                    <a16:creationId xmlns:a16="http://schemas.microsoft.com/office/drawing/2014/main" id="{A506E732-368F-42B5-B542-41847DBDDDD8}"/>
                  </a:ext>
                </a:extLst>
              </p:cNvPr>
              <p:cNvSpPr>
                <a:spLocks/>
              </p:cNvSpPr>
              <p:nvPr userDrawn="1"/>
            </p:nvSpPr>
            <p:spPr bwMode="auto">
              <a:xfrm>
                <a:off x="3968" y="5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1" name="Freeform 695">
                <a:extLst>
                  <a:ext uri="{FF2B5EF4-FFF2-40B4-BE49-F238E27FC236}">
                    <a16:creationId xmlns:a16="http://schemas.microsoft.com/office/drawing/2014/main" id="{329F8A37-8E5F-481F-A4A8-3ED41A8ABCF9}"/>
                  </a:ext>
                </a:extLst>
              </p:cNvPr>
              <p:cNvSpPr>
                <a:spLocks/>
              </p:cNvSpPr>
              <p:nvPr userDrawn="1"/>
            </p:nvSpPr>
            <p:spPr bwMode="auto">
              <a:xfrm>
                <a:off x="3824" y="283"/>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2" name="Freeform 696">
                <a:extLst>
                  <a:ext uri="{FF2B5EF4-FFF2-40B4-BE49-F238E27FC236}">
                    <a16:creationId xmlns:a16="http://schemas.microsoft.com/office/drawing/2014/main" id="{A105832C-693B-41DD-8654-01A39533A57B}"/>
                  </a:ext>
                </a:extLst>
              </p:cNvPr>
              <p:cNvSpPr>
                <a:spLocks/>
              </p:cNvSpPr>
              <p:nvPr userDrawn="1"/>
            </p:nvSpPr>
            <p:spPr bwMode="auto">
              <a:xfrm>
                <a:off x="3928" y="3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3" name="Freeform 697">
                <a:extLst>
                  <a:ext uri="{FF2B5EF4-FFF2-40B4-BE49-F238E27FC236}">
                    <a16:creationId xmlns:a16="http://schemas.microsoft.com/office/drawing/2014/main" id="{3D9D7A66-86D9-401B-A8F9-B333A769DED4}"/>
                  </a:ext>
                </a:extLst>
              </p:cNvPr>
              <p:cNvSpPr>
                <a:spLocks/>
              </p:cNvSpPr>
              <p:nvPr userDrawn="1"/>
            </p:nvSpPr>
            <p:spPr bwMode="auto">
              <a:xfrm>
                <a:off x="3948" y="38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4" name="Freeform 698">
                <a:extLst>
                  <a:ext uri="{FF2B5EF4-FFF2-40B4-BE49-F238E27FC236}">
                    <a16:creationId xmlns:a16="http://schemas.microsoft.com/office/drawing/2014/main" id="{93B7FFF8-8BEC-40AA-A44B-F8828E8DD13F}"/>
                  </a:ext>
                </a:extLst>
              </p:cNvPr>
              <p:cNvSpPr>
                <a:spLocks/>
              </p:cNvSpPr>
              <p:nvPr userDrawn="1"/>
            </p:nvSpPr>
            <p:spPr bwMode="auto">
              <a:xfrm>
                <a:off x="3938" y="6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5" name="Freeform 699">
                <a:extLst>
                  <a:ext uri="{FF2B5EF4-FFF2-40B4-BE49-F238E27FC236}">
                    <a16:creationId xmlns:a16="http://schemas.microsoft.com/office/drawing/2014/main" id="{B94B4138-F796-43FB-B9B4-57B1F0E2311F}"/>
                  </a:ext>
                </a:extLst>
              </p:cNvPr>
              <p:cNvSpPr>
                <a:spLocks/>
              </p:cNvSpPr>
              <p:nvPr userDrawn="1"/>
            </p:nvSpPr>
            <p:spPr bwMode="auto">
              <a:xfrm>
                <a:off x="3714" y="268"/>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2" y="1"/>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6" name="Freeform 700">
                <a:extLst>
                  <a:ext uri="{FF2B5EF4-FFF2-40B4-BE49-F238E27FC236}">
                    <a16:creationId xmlns:a16="http://schemas.microsoft.com/office/drawing/2014/main" id="{945EE586-E642-417B-BE99-11D032AA1B26}"/>
                  </a:ext>
                </a:extLst>
              </p:cNvPr>
              <p:cNvSpPr>
                <a:spLocks/>
              </p:cNvSpPr>
              <p:nvPr userDrawn="1"/>
            </p:nvSpPr>
            <p:spPr bwMode="auto">
              <a:xfrm>
                <a:off x="3918"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7" name="Freeform 701">
                <a:extLst>
                  <a:ext uri="{FF2B5EF4-FFF2-40B4-BE49-F238E27FC236}">
                    <a16:creationId xmlns:a16="http://schemas.microsoft.com/office/drawing/2014/main" id="{BEFC0BA8-B3BF-405F-9D97-EA1C7F645E33}"/>
                  </a:ext>
                </a:extLst>
              </p:cNvPr>
              <p:cNvSpPr>
                <a:spLocks/>
              </p:cNvSpPr>
              <p:nvPr userDrawn="1"/>
            </p:nvSpPr>
            <p:spPr bwMode="auto">
              <a:xfrm>
                <a:off x="3724" y="26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8" name="Freeform 702">
                <a:extLst>
                  <a:ext uri="{FF2B5EF4-FFF2-40B4-BE49-F238E27FC236}">
                    <a16:creationId xmlns:a16="http://schemas.microsoft.com/office/drawing/2014/main" id="{5C32AD72-1654-48EC-A945-43B53B36DFB1}"/>
                  </a:ext>
                </a:extLst>
              </p:cNvPr>
              <p:cNvSpPr>
                <a:spLocks/>
              </p:cNvSpPr>
              <p:nvPr userDrawn="1"/>
            </p:nvSpPr>
            <p:spPr bwMode="auto">
              <a:xfrm>
                <a:off x="3644"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9" name="Freeform 703">
                <a:extLst>
                  <a:ext uri="{FF2B5EF4-FFF2-40B4-BE49-F238E27FC236}">
                    <a16:creationId xmlns:a16="http://schemas.microsoft.com/office/drawing/2014/main" id="{19086485-99E4-4EBE-9FFB-6167DB664DA3}"/>
                  </a:ext>
                </a:extLst>
              </p:cNvPr>
              <p:cNvSpPr>
                <a:spLocks/>
              </p:cNvSpPr>
              <p:nvPr userDrawn="1"/>
            </p:nvSpPr>
            <p:spPr bwMode="auto">
              <a:xfrm>
                <a:off x="3644" y="5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0" name="Rectangle 704">
                <a:extLst>
                  <a:ext uri="{FF2B5EF4-FFF2-40B4-BE49-F238E27FC236}">
                    <a16:creationId xmlns:a16="http://schemas.microsoft.com/office/drawing/2014/main" id="{AA5ED5B5-08C5-4BF0-87E9-04F12EE2542D}"/>
                  </a:ext>
                </a:extLst>
              </p:cNvPr>
              <p:cNvSpPr>
                <a:spLocks noChangeArrowheads="1"/>
              </p:cNvSpPr>
              <p:nvPr userDrawn="1"/>
            </p:nvSpPr>
            <p:spPr bwMode="auto">
              <a:xfrm>
                <a:off x="3679"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1" name="Freeform 705">
                <a:extLst>
                  <a:ext uri="{FF2B5EF4-FFF2-40B4-BE49-F238E27FC236}">
                    <a16:creationId xmlns:a16="http://schemas.microsoft.com/office/drawing/2014/main" id="{E7EBF3E0-55FA-43BE-B62F-BDC6D6546811}"/>
                  </a:ext>
                </a:extLst>
              </p:cNvPr>
              <p:cNvSpPr>
                <a:spLocks/>
              </p:cNvSpPr>
              <p:nvPr userDrawn="1"/>
            </p:nvSpPr>
            <p:spPr bwMode="auto">
              <a:xfrm>
                <a:off x="3659" y="29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2" name="Freeform 706">
                <a:extLst>
                  <a:ext uri="{FF2B5EF4-FFF2-40B4-BE49-F238E27FC236}">
                    <a16:creationId xmlns:a16="http://schemas.microsoft.com/office/drawing/2014/main" id="{1360A2AF-2407-4186-B704-A75B0DF4C2BA}"/>
                  </a:ext>
                </a:extLst>
              </p:cNvPr>
              <p:cNvSpPr>
                <a:spLocks/>
              </p:cNvSpPr>
              <p:nvPr userDrawn="1"/>
            </p:nvSpPr>
            <p:spPr bwMode="auto">
              <a:xfrm>
                <a:off x="3739" y="2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3" name="Freeform 707">
                <a:extLst>
                  <a:ext uri="{FF2B5EF4-FFF2-40B4-BE49-F238E27FC236}">
                    <a16:creationId xmlns:a16="http://schemas.microsoft.com/office/drawing/2014/main" id="{34DC33C1-7FE8-4F5B-8CF4-9C090538E879}"/>
                  </a:ext>
                </a:extLst>
              </p:cNvPr>
              <p:cNvSpPr>
                <a:spLocks/>
              </p:cNvSpPr>
              <p:nvPr userDrawn="1"/>
            </p:nvSpPr>
            <p:spPr bwMode="auto">
              <a:xfrm>
                <a:off x="3679" y="3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4" name="Freeform 708">
                <a:extLst>
                  <a:ext uri="{FF2B5EF4-FFF2-40B4-BE49-F238E27FC236}">
                    <a16:creationId xmlns:a16="http://schemas.microsoft.com/office/drawing/2014/main" id="{E6547207-1E5E-49BF-A92A-49D35A01B6FF}"/>
                  </a:ext>
                </a:extLst>
              </p:cNvPr>
              <p:cNvSpPr>
                <a:spLocks/>
              </p:cNvSpPr>
              <p:nvPr userDrawn="1"/>
            </p:nvSpPr>
            <p:spPr bwMode="auto">
              <a:xfrm>
                <a:off x="3679" y="30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5" name="Freeform 709">
                <a:extLst>
                  <a:ext uri="{FF2B5EF4-FFF2-40B4-BE49-F238E27FC236}">
                    <a16:creationId xmlns:a16="http://schemas.microsoft.com/office/drawing/2014/main" id="{59E5C44A-CF78-445C-B640-150168D0A418}"/>
                  </a:ext>
                </a:extLst>
              </p:cNvPr>
              <p:cNvSpPr>
                <a:spLocks/>
              </p:cNvSpPr>
              <p:nvPr userDrawn="1"/>
            </p:nvSpPr>
            <p:spPr bwMode="auto">
              <a:xfrm>
                <a:off x="3679" y="30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6" name="Freeform 710">
                <a:extLst>
                  <a:ext uri="{FF2B5EF4-FFF2-40B4-BE49-F238E27FC236}">
                    <a16:creationId xmlns:a16="http://schemas.microsoft.com/office/drawing/2014/main" id="{AB813E04-8BBB-4E60-BCD3-9D91CDE87159}"/>
                  </a:ext>
                </a:extLst>
              </p:cNvPr>
              <p:cNvSpPr>
                <a:spLocks/>
              </p:cNvSpPr>
              <p:nvPr userDrawn="1"/>
            </p:nvSpPr>
            <p:spPr bwMode="auto">
              <a:xfrm>
                <a:off x="3794" y="6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7" name="Rectangle 711">
                <a:extLst>
                  <a:ext uri="{FF2B5EF4-FFF2-40B4-BE49-F238E27FC236}">
                    <a16:creationId xmlns:a16="http://schemas.microsoft.com/office/drawing/2014/main" id="{0452A37F-99A5-4284-A173-6588D4284520}"/>
                  </a:ext>
                </a:extLst>
              </p:cNvPr>
              <p:cNvSpPr>
                <a:spLocks noChangeArrowheads="1"/>
              </p:cNvSpPr>
              <p:nvPr userDrawn="1"/>
            </p:nvSpPr>
            <p:spPr bwMode="auto">
              <a:xfrm>
                <a:off x="3888" y="2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8" name="Freeform 712">
                <a:extLst>
                  <a:ext uri="{FF2B5EF4-FFF2-40B4-BE49-F238E27FC236}">
                    <a16:creationId xmlns:a16="http://schemas.microsoft.com/office/drawing/2014/main" id="{98463CAD-B4D7-4BDC-A613-5CB9F9E1A710}"/>
                  </a:ext>
                </a:extLst>
              </p:cNvPr>
              <p:cNvSpPr>
                <a:spLocks/>
              </p:cNvSpPr>
              <p:nvPr userDrawn="1"/>
            </p:nvSpPr>
            <p:spPr bwMode="auto">
              <a:xfrm>
                <a:off x="3883" y="283"/>
                <a:ext cx="15" cy="10"/>
              </a:xfrm>
              <a:custGeom>
                <a:avLst/>
                <a:gdLst>
                  <a:gd name="T0" fmla="*/ 3 w 3"/>
                  <a:gd name="T1" fmla="*/ 1 h 2"/>
                  <a:gd name="T2" fmla="*/ 1 w 3"/>
                  <a:gd name="T3" fmla="*/ 0 h 2"/>
                  <a:gd name="T4" fmla="*/ 0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1"/>
                      <a:pt x="1" y="0"/>
                    </a:cubicBezTo>
                    <a:cubicBezTo>
                      <a:pt x="0" y="2"/>
                      <a:pt x="0" y="2"/>
                      <a:pt x="0" y="2"/>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9" name="Freeform 713">
                <a:extLst>
                  <a:ext uri="{FF2B5EF4-FFF2-40B4-BE49-F238E27FC236}">
                    <a16:creationId xmlns:a16="http://schemas.microsoft.com/office/drawing/2014/main" id="{9B518DFB-113A-476B-A35D-038BC5E3A17D}"/>
                  </a:ext>
                </a:extLst>
              </p:cNvPr>
              <p:cNvSpPr>
                <a:spLocks noEditPoints="1"/>
              </p:cNvSpPr>
              <p:nvPr userDrawn="1"/>
            </p:nvSpPr>
            <p:spPr bwMode="auto">
              <a:xfrm>
                <a:off x="3605" y="213"/>
                <a:ext cx="378" cy="500"/>
              </a:xfrm>
              <a:custGeom>
                <a:avLst/>
                <a:gdLst>
                  <a:gd name="T0" fmla="*/ 72 w 76"/>
                  <a:gd name="T1" fmla="*/ 68 h 100"/>
                  <a:gd name="T2" fmla="*/ 73 w 76"/>
                  <a:gd name="T3" fmla="*/ 61 h 100"/>
                  <a:gd name="T4" fmla="*/ 74 w 76"/>
                  <a:gd name="T5" fmla="*/ 58 h 100"/>
                  <a:gd name="T6" fmla="*/ 73 w 76"/>
                  <a:gd name="T7" fmla="*/ 52 h 100"/>
                  <a:gd name="T8" fmla="*/ 72 w 76"/>
                  <a:gd name="T9" fmla="*/ 44 h 100"/>
                  <a:gd name="T10" fmla="*/ 65 w 76"/>
                  <a:gd name="T11" fmla="*/ 35 h 100"/>
                  <a:gd name="T12" fmla="*/ 65 w 76"/>
                  <a:gd name="T13" fmla="*/ 35 h 100"/>
                  <a:gd name="T14" fmla="*/ 68 w 76"/>
                  <a:gd name="T15" fmla="*/ 33 h 100"/>
                  <a:gd name="T16" fmla="*/ 66 w 76"/>
                  <a:gd name="T17" fmla="*/ 28 h 100"/>
                  <a:gd name="T18" fmla="*/ 62 w 76"/>
                  <a:gd name="T19" fmla="*/ 23 h 100"/>
                  <a:gd name="T20" fmla="*/ 53 w 76"/>
                  <a:gd name="T21" fmla="*/ 18 h 100"/>
                  <a:gd name="T22" fmla="*/ 54 w 76"/>
                  <a:gd name="T23" fmla="*/ 11 h 100"/>
                  <a:gd name="T24" fmla="*/ 46 w 76"/>
                  <a:gd name="T25" fmla="*/ 9 h 100"/>
                  <a:gd name="T26" fmla="*/ 46 w 76"/>
                  <a:gd name="T27" fmla="*/ 4 h 100"/>
                  <a:gd name="T28" fmla="*/ 42 w 76"/>
                  <a:gd name="T29" fmla="*/ 3 h 100"/>
                  <a:gd name="T30" fmla="*/ 33 w 76"/>
                  <a:gd name="T31" fmla="*/ 6 h 100"/>
                  <a:gd name="T32" fmla="*/ 28 w 76"/>
                  <a:gd name="T33" fmla="*/ 6 h 100"/>
                  <a:gd name="T34" fmla="*/ 19 w 76"/>
                  <a:gd name="T35" fmla="*/ 7 h 100"/>
                  <a:gd name="T36" fmla="*/ 17 w 76"/>
                  <a:gd name="T37" fmla="*/ 11 h 100"/>
                  <a:gd name="T38" fmla="*/ 12 w 76"/>
                  <a:gd name="T39" fmla="*/ 14 h 100"/>
                  <a:gd name="T40" fmla="*/ 11 w 76"/>
                  <a:gd name="T41" fmla="*/ 19 h 100"/>
                  <a:gd name="T42" fmla="*/ 15 w 76"/>
                  <a:gd name="T43" fmla="*/ 18 h 100"/>
                  <a:gd name="T44" fmla="*/ 15 w 76"/>
                  <a:gd name="T45" fmla="*/ 16 h 100"/>
                  <a:gd name="T46" fmla="*/ 20 w 76"/>
                  <a:gd name="T47" fmla="*/ 14 h 100"/>
                  <a:gd name="T48" fmla="*/ 29 w 76"/>
                  <a:gd name="T49" fmla="*/ 11 h 100"/>
                  <a:gd name="T50" fmla="*/ 39 w 76"/>
                  <a:gd name="T51" fmla="*/ 11 h 100"/>
                  <a:gd name="T52" fmla="*/ 44 w 76"/>
                  <a:gd name="T53" fmla="*/ 14 h 100"/>
                  <a:gd name="T54" fmla="*/ 45 w 76"/>
                  <a:gd name="T55" fmla="*/ 14 h 100"/>
                  <a:gd name="T56" fmla="*/ 50 w 76"/>
                  <a:gd name="T57" fmla="*/ 18 h 100"/>
                  <a:gd name="T58" fmla="*/ 58 w 76"/>
                  <a:gd name="T59" fmla="*/ 30 h 100"/>
                  <a:gd name="T60" fmla="*/ 59 w 76"/>
                  <a:gd name="T61" fmla="*/ 35 h 100"/>
                  <a:gd name="T62" fmla="*/ 64 w 76"/>
                  <a:gd name="T63" fmla="*/ 43 h 100"/>
                  <a:gd name="T64" fmla="*/ 66 w 76"/>
                  <a:gd name="T65" fmla="*/ 51 h 100"/>
                  <a:gd name="T66" fmla="*/ 64 w 76"/>
                  <a:gd name="T67" fmla="*/ 59 h 100"/>
                  <a:gd name="T68" fmla="*/ 63 w 76"/>
                  <a:gd name="T69" fmla="*/ 69 h 100"/>
                  <a:gd name="T70" fmla="*/ 60 w 76"/>
                  <a:gd name="T71" fmla="*/ 78 h 100"/>
                  <a:gd name="T72" fmla="*/ 54 w 76"/>
                  <a:gd name="T73" fmla="*/ 89 h 100"/>
                  <a:gd name="T74" fmla="*/ 39 w 76"/>
                  <a:gd name="T75" fmla="*/ 91 h 100"/>
                  <a:gd name="T76" fmla="*/ 36 w 76"/>
                  <a:gd name="T77" fmla="*/ 91 h 100"/>
                  <a:gd name="T78" fmla="*/ 28 w 76"/>
                  <a:gd name="T79" fmla="*/ 88 h 100"/>
                  <a:gd name="T80" fmla="*/ 19 w 76"/>
                  <a:gd name="T81" fmla="*/ 80 h 100"/>
                  <a:gd name="T82" fmla="*/ 10 w 76"/>
                  <a:gd name="T83" fmla="*/ 69 h 100"/>
                  <a:gd name="T84" fmla="*/ 6 w 76"/>
                  <a:gd name="T85" fmla="*/ 57 h 100"/>
                  <a:gd name="T86" fmla="*/ 2 w 76"/>
                  <a:gd name="T87" fmla="*/ 66 h 100"/>
                  <a:gd name="T88" fmla="*/ 8 w 76"/>
                  <a:gd name="T89" fmla="*/ 79 h 100"/>
                  <a:gd name="T90" fmla="*/ 9 w 76"/>
                  <a:gd name="T91" fmla="*/ 82 h 100"/>
                  <a:gd name="T92" fmla="*/ 21 w 76"/>
                  <a:gd name="T93" fmla="*/ 93 h 100"/>
                  <a:gd name="T94" fmla="*/ 29 w 76"/>
                  <a:gd name="T95" fmla="*/ 95 h 100"/>
                  <a:gd name="T96" fmla="*/ 37 w 76"/>
                  <a:gd name="T97" fmla="*/ 97 h 100"/>
                  <a:gd name="T98" fmla="*/ 39 w 76"/>
                  <a:gd name="T99" fmla="*/ 99 h 100"/>
                  <a:gd name="T100" fmla="*/ 45 w 76"/>
                  <a:gd name="T101" fmla="*/ 97 h 100"/>
                  <a:gd name="T102" fmla="*/ 53 w 76"/>
                  <a:gd name="T103" fmla="*/ 95 h 100"/>
                  <a:gd name="T104" fmla="*/ 58 w 76"/>
                  <a:gd name="T105" fmla="*/ 90 h 100"/>
                  <a:gd name="T106" fmla="*/ 61 w 76"/>
                  <a:gd name="T107" fmla="*/ 88 h 100"/>
                  <a:gd name="T108" fmla="*/ 67 w 76"/>
                  <a:gd name="T109" fmla="*/ 82 h 100"/>
                  <a:gd name="T110" fmla="*/ 71 w 76"/>
                  <a:gd name="T111" fmla="*/ 71 h 100"/>
                  <a:gd name="T112" fmla="*/ 66 w 76"/>
                  <a:gd name="T113" fmla="*/ 34 h 100"/>
                  <a:gd name="T114" fmla="*/ 17 w 76"/>
                  <a:gd name="T115"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00">
                    <a:moveTo>
                      <a:pt x="71" y="72"/>
                    </a:moveTo>
                    <a:cubicBezTo>
                      <a:pt x="72" y="72"/>
                      <a:pt x="72" y="72"/>
                      <a:pt x="72" y="72"/>
                    </a:cubicBezTo>
                    <a:cubicBezTo>
                      <a:pt x="73" y="73"/>
                      <a:pt x="72" y="74"/>
                      <a:pt x="73" y="73"/>
                    </a:cubicBezTo>
                    <a:cubicBezTo>
                      <a:pt x="71" y="72"/>
                      <a:pt x="74" y="69"/>
                      <a:pt x="72" y="68"/>
                    </a:cubicBezTo>
                    <a:cubicBezTo>
                      <a:pt x="72" y="68"/>
                      <a:pt x="72" y="68"/>
                      <a:pt x="72" y="68"/>
                    </a:cubicBezTo>
                    <a:cubicBezTo>
                      <a:pt x="72" y="68"/>
                      <a:pt x="72" y="68"/>
                      <a:pt x="72" y="68"/>
                    </a:cubicBezTo>
                    <a:cubicBezTo>
                      <a:pt x="74" y="67"/>
                      <a:pt x="71" y="67"/>
                      <a:pt x="71" y="65"/>
                    </a:cubicBezTo>
                    <a:cubicBezTo>
                      <a:pt x="72" y="64"/>
                      <a:pt x="72" y="64"/>
                      <a:pt x="72" y="64"/>
                    </a:cubicBezTo>
                    <a:cubicBezTo>
                      <a:pt x="72" y="63"/>
                      <a:pt x="72" y="63"/>
                      <a:pt x="72" y="63"/>
                    </a:cubicBezTo>
                    <a:cubicBezTo>
                      <a:pt x="72" y="63"/>
                      <a:pt x="73" y="63"/>
                      <a:pt x="72" y="63"/>
                    </a:cubicBezTo>
                    <a:cubicBezTo>
                      <a:pt x="72" y="61"/>
                      <a:pt x="72" y="61"/>
                      <a:pt x="72" y="61"/>
                    </a:cubicBezTo>
                    <a:cubicBezTo>
                      <a:pt x="73" y="61"/>
                      <a:pt x="73" y="61"/>
                      <a:pt x="73" y="61"/>
                    </a:cubicBezTo>
                    <a:cubicBezTo>
                      <a:pt x="72" y="61"/>
                      <a:pt x="72" y="60"/>
                      <a:pt x="71" y="59"/>
                    </a:cubicBezTo>
                    <a:cubicBezTo>
                      <a:pt x="72" y="59"/>
                      <a:pt x="72" y="60"/>
                      <a:pt x="72" y="60"/>
                    </a:cubicBezTo>
                    <a:cubicBezTo>
                      <a:pt x="71" y="58"/>
                      <a:pt x="71" y="58"/>
                      <a:pt x="71" y="58"/>
                    </a:cubicBezTo>
                    <a:cubicBezTo>
                      <a:pt x="72" y="58"/>
                      <a:pt x="73" y="59"/>
                      <a:pt x="73" y="60"/>
                    </a:cubicBezTo>
                    <a:cubicBezTo>
                      <a:pt x="75" y="59"/>
                      <a:pt x="72" y="59"/>
                      <a:pt x="74" y="56"/>
                    </a:cubicBezTo>
                    <a:cubicBezTo>
                      <a:pt x="74" y="58"/>
                      <a:pt x="74" y="58"/>
                      <a:pt x="74" y="58"/>
                    </a:cubicBezTo>
                    <a:cubicBezTo>
                      <a:pt x="75" y="57"/>
                      <a:pt x="75" y="56"/>
                      <a:pt x="76" y="55"/>
                    </a:cubicBezTo>
                    <a:cubicBezTo>
                      <a:pt x="75" y="55"/>
                      <a:pt x="73" y="57"/>
                      <a:pt x="73" y="56"/>
                    </a:cubicBezTo>
                    <a:cubicBezTo>
                      <a:pt x="73" y="56"/>
                      <a:pt x="73" y="55"/>
                      <a:pt x="73" y="54"/>
                    </a:cubicBezTo>
                    <a:cubicBezTo>
                      <a:pt x="73" y="54"/>
                      <a:pt x="73" y="54"/>
                      <a:pt x="73" y="53"/>
                    </a:cubicBezTo>
                    <a:cubicBezTo>
                      <a:pt x="74" y="53"/>
                      <a:pt x="74" y="53"/>
                      <a:pt x="74" y="53"/>
                    </a:cubicBezTo>
                    <a:cubicBezTo>
                      <a:pt x="74" y="52"/>
                      <a:pt x="73" y="52"/>
                      <a:pt x="73" y="52"/>
                    </a:cubicBezTo>
                    <a:cubicBezTo>
                      <a:pt x="73" y="51"/>
                      <a:pt x="74" y="50"/>
                      <a:pt x="75" y="50"/>
                    </a:cubicBezTo>
                    <a:cubicBezTo>
                      <a:pt x="75" y="48"/>
                      <a:pt x="73" y="51"/>
                      <a:pt x="73" y="49"/>
                    </a:cubicBezTo>
                    <a:cubicBezTo>
                      <a:pt x="73" y="48"/>
                      <a:pt x="73" y="47"/>
                      <a:pt x="71" y="46"/>
                    </a:cubicBezTo>
                    <a:cubicBezTo>
                      <a:pt x="72" y="45"/>
                      <a:pt x="72" y="46"/>
                      <a:pt x="73" y="45"/>
                    </a:cubicBezTo>
                    <a:cubicBezTo>
                      <a:pt x="71" y="44"/>
                      <a:pt x="71" y="44"/>
                      <a:pt x="71" y="44"/>
                    </a:cubicBezTo>
                    <a:cubicBezTo>
                      <a:pt x="71" y="44"/>
                      <a:pt x="72" y="44"/>
                      <a:pt x="72" y="44"/>
                    </a:cubicBezTo>
                    <a:cubicBezTo>
                      <a:pt x="71" y="44"/>
                      <a:pt x="71" y="44"/>
                      <a:pt x="70" y="43"/>
                    </a:cubicBezTo>
                    <a:cubicBezTo>
                      <a:pt x="69" y="43"/>
                      <a:pt x="72" y="41"/>
                      <a:pt x="70" y="40"/>
                    </a:cubicBezTo>
                    <a:cubicBezTo>
                      <a:pt x="70" y="39"/>
                      <a:pt x="71" y="40"/>
                      <a:pt x="71" y="40"/>
                    </a:cubicBezTo>
                    <a:cubicBezTo>
                      <a:pt x="70" y="38"/>
                      <a:pt x="70" y="38"/>
                      <a:pt x="68" y="37"/>
                    </a:cubicBezTo>
                    <a:cubicBezTo>
                      <a:pt x="69" y="36"/>
                      <a:pt x="69" y="36"/>
                      <a:pt x="69" y="36"/>
                    </a:cubicBezTo>
                    <a:cubicBezTo>
                      <a:pt x="68" y="37"/>
                      <a:pt x="66" y="36"/>
                      <a:pt x="65" y="35"/>
                    </a:cubicBezTo>
                    <a:cubicBezTo>
                      <a:pt x="65" y="36"/>
                      <a:pt x="65" y="36"/>
                      <a:pt x="64" y="36"/>
                    </a:cubicBezTo>
                    <a:cubicBezTo>
                      <a:pt x="63" y="35"/>
                      <a:pt x="63" y="35"/>
                      <a:pt x="63" y="35"/>
                    </a:cubicBezTo>
                    <a:cubicBezTo>
                      <a:pt x="63" y="35"/>
                      <a:pt x="64" y="35"/>
                      <a:pt x="65" y="35"/>
                    </a:cubicBezTo>
                    <a:cubicBezTo>
                      <a:pt x="64" y="35"/>
                      <a:pt x="64" y="35"/>
                      <a:pt x="64" y="35"/>
                    </a:cubicBezTo>
                    <a:cubicBezTo>
                      <a:pt x="64" y="34"/>
                      <a:pt x="65" y="34"/>
                      <a:pt x="66" y="34"/>
                    </a:cubicBezTo>
                    <a:cubicBezTo>
                      <a:pt x="66" y="35"/>
                      <a:pt x="66" y="35"/>
                      <a:pt x="65" y="35"/>
                    </a:cubicBezTo>
                    <a:cubicBezTo>
                      <a:pt x="66" y="35"/>
                      <a:pt x="67" y="35"/>
                      <a:pt x="68" y="35"/>
                    </a:cubicBezTo>
                    <a:cubicBezTo>
                      <a:pt x="68" y="35"/>
                      <a:pt x="68" y="35"/>
                      <a:pt x="67" y="35"/>
                    </a:cubicBezTo>
                    <a:cubicBezTo>
                      <a:pt x="68" y="35"/>
                      <a:pt x="68" y="35"/>
                      <a:pt x="68" y="35"/>
                    </a:cubicBezTo>
                    <a:cubicBezTo>
                      <a:pt x="68" y="34"/>
                      <a:pt x="68" y="34"/>
                      <a:pt x="67" y="34"/>
                    </a:cubicBezTo>
                    <a:cubicBezTo>
                      <a:pt x="69" y="33"/>
                      <a:pt x="69" y="33"/>
                      <a:pt x="69" y="33"/>
                    </a:cubicBezTo>
                    <a:cubicBezTo>
                      <a:pt x="68" y="33"/>
                      <a:pt x="68" y="33"/>
                      <a:pt x="68" y="33"/>
                    </a:cubicBezTo>
                    <a:cubicBezTo>
                      <a:pt x="68" y="33"/>
                      <a:pt x="68" y="31"/>
                      <a:pt x="68" y="31"/>
                    </a:cubicBezTo>
                    <a:cubicBezTo>
                      <a:pt x="66" y="30"/>
                      <a:pt x="64" y="30"/>
                      <a:pt x="62" y="28"/>
                    </a:cubicBezTo>
                    <a:cubicBezTo>
                      <a:pt x="63" y="28"/>
                      <a:pt x="64" y="27"/>
                      <a:pt x="65" y="27"/>
                    </a:cubicBezTo>
                    <a:cubicBezTo>
                      <a:pt x="64" y="28"/>
                      <a:pt x="66" y="28"/>
                      <a:pt x="66" y="29"/>
                    </a:cubicBezTo>
                    <a:cubicBezTo>
                      <a:pt x="66" y="29"/>
                      <a:pt x="67" y="29"/>
                      <a:pt x="67" y="29"/>
                    </a:cubicBezTo>
                    <a:cubicBezTo>
                      <a:pt x="67" y="29"/>
                      <a:pt x="67" y="28"/>
                      <a:pt x="66" y="28"/>
                    </a:cubicBezTo>
                    <a:cubicBezTo>
                      <a:pt x="66" y="28"/>
                      <a:pt x="65" y="27"/>
                      <a:pt x="65" y="27"/>
                    </a:cubicBezTo>
                    <a:cubicBezTo>
                      <a:pt x="66" y="27"/>
                      <a:pt x="65" y="26"/>
                      <a:pt x="66" y="26"/>
                    </a:cubicBezTo>
                    <a:cubicBezTo>
                      <a:pt x="64" y="27"/>
                      <a:pt x="64" y="25"/>
                      <a:pt x="63" y="24"/>
                    </a:cubicBezTo>
                    <a:cubicBezTo>
                      <a:pt x="63" y="24"/>
                      <a:pt x="64" y="24"/>
                      <a:pt x="64" y="25"/>
                    </a:cubicBezTo>
                    <a:cubicBezTo>
                      <a:pt x="65" y="23"/>
                      <a:pt x="61" y="24"/>
                      <a:pt x="62" y="23"/>
                    </a:cubicBezTo>
                    <a:cubicBezTo>
                      <a:pt x="62" y="23"/>
                      <a:pt x="62" y="23"/>
                      <a:pt x="62" y="23"/>
                    </a:cubicBezTo>
                    <a:cubicBezTo>
                      <a:pt x="61" y="23"/>
                      <a:pt x="61" y="21"/>
                      <a:pt x="62" y="21"/>
                    </a:cubicBezTo>
                    <a:cubicBezTo>
                      <a:pt x="62" y="21"/>
                      <a:pt x="62" y="21"/>
                      <a:pt x="62" y="21"/>
                    </a:cubicBezTo>
                    <a:cubicBezTo>
                      <a:pt x="61" y="20"/>
                      <a:pt x="59" y="17"/>
                      <a:pt x="57" y="18"/>
                    </a:cubicBezTo>
                    <a:cubicBezTo>
                      <a:pt x="57" y="17"/>
                      <a:pt x="59" y="16"/>
                      <a:pt x="59" y="16"/>
                    </a:cubicBezTo>
                    <a:cubicBezTo>
                      <a:pt x="59" y="16"/>
                      <a:pt x="57" y="17"/>
                      <a:pt x="56" y="17"/>
                    </a:cubicBezTo>
                    <a:cubicBezTo>
                      <a:pt x="54" y="17"/>
                      <a:pt x="53" y="18"/>
                      <a:pt x="53" y="18"/>
                    </a:cubicBezTo>
                    <a:cubicBezTo>
                      <a:pt x="54" y="17"/>
                      <a:pt x="56" y="14"/>
                      <a:pt x="57" y="14"/>
                    </a:cubicBezTo>
                    <a:cubicBezTo>
                      <a:pt x="57" y="14"/>
                      <a:pt x="57" y="13"/>
                      <a:pt x="56" y="13"/>
                    </a:cubicBezTo>
                    <a:cubicBezTo>
                      <a:pt x="56" y="13"/>
                      <a:pt x="55" y="15"/>
                      <a:pt x="55" y="15"/>
                    </a:cubicBezTo>
                    <a:cubicBezTo>
                      <a:pt x="55" y="13"/>
                      <a:pt x="55" y="13"/>
                      <a:pt x="55" y="11"/>
                    </a:cubicBezTo>
                    <a:cubicBezTo>
                      <a:pt x="55" y="12"/>
                      <a:pt x="53" y="13"/>
                      <a:pt x="52" y="13"/>
                    </a:cubicBezTo>
                    <a:cubicBezTo>
                      <a:pt x="53" y="13"/>
                      <a:pt x="54" y="11"/>
                      <a:pt x="54" y="11"/>
                    </a:cubicBezTo>
                    <a:cubicBezTo>
                      <a:pt x="54" y="11"/>
                      <a:pt x="53" y="11"/>
                      <a:pt x="53" y="11"/>
                    </a:cubicBezTo>
                    <a:cubicBezTo>
                      <a:pt x="52" y="11"/>
                      <a:pt x="51" y="12"/>
                      <a:pt x="51" y="12"/>
                    </a:cubicBezTo>
                    <a:cubicBezTo>
                      <a:pt x="52" y="12"/>
                      <a:pt x="53" y="10"/>
                      <a:pt x="53" y="9"/>
                    </a:cubicBezTo>
                    <a:cubicBezTo>
                      <a:pt x="52" y="10"/>
                      <a:pt x="51" y="8"/>
                      <a:pt x="51" y="8"/>
                    </a:cubicBezTo>
                    <a:cubicBezTo>
                      <a:pt x="51" y="9"/>
                      <a:pt x="51" y="9"/>
                      <a:pt x="51" y="9"/>
                    </a:cubicBezTo>
                    <a:cubicBezTo>
                      <a:pt x="50" y="7"/>
                      <a:pt x="48" y="10"/>
                      <a:pt x="46" y="9"/>
                    </a:cubicBezTo>
                    <a:cubicBezTo>
                      <a:pt x="47" y="9"/>
                      <a:pt x="48" y="7"/>
                      <a:pt x="47" y="6"/>
                    </a:cubicBezTo>
                    <a:cubicBezTo>
                      <a:pt x="46" y="7"/>
                      <a:pt x="43" y="10"/>
                      <a:pt x="41" y="10"/>
                    </a:cubicBezTo>
                    <a:cubicBezTo>
                      <a:pt x="41" y="10"/>
                      <a:pt x="41" y="10"/>
                      <a:pt x="41" y="10"/>
                    </a:cubicBezTo>
                    <a:cubicBezTo>
                      <a:pt x="40" y="10"/>
                      <a:pt x="40" y="10"/>
                      <a:pt x="40" y="10"/>
                    </a:cubicBezTo>
                    <a:cubicBezTo>
                      <a:pt x="41" y="8"/>
                      <a:pt x="45" y="6"/>
                      <a:pt x="47" y="6"/>
                    </a:cubicBezTo>
                    <a:cubicBezTo>
                      <a:pt x="46" y="5"/>
                      <a:pt x="47" y="5"/>
                      <a:pt x="46" y="4"/>
                    </a:cubicBezTo>
                    <a:cubicBezTo>
                      <a:pt x="46" y="4"/>
                      <a:pt x="47" y="4"/>
                      <a:pt x="47" y="4"/>
                    </a:cubicBezTo>
                    <a:cubicBezTo>
                      <a:pt x="47" y="4"/>
                      <a:pt x="45" y="2"/>
                      <a:pt x="45" y="2"/>
                    </a:cubicBezTo>
                    <a:cubicBezTo>
                      <a:pt x="44" y="3"/>
                      <a:pt x="42" y="3"/>
                      <a:pt x="42" y="4"/>
                    </a:cubicBezTo>
                    <a:cubicBezTo>
                      <a:pt x="42" y="4"/>
                      <a:pt x="45" y="4"/>
                      <a:pt x="45" y="4"/>
                    </a:cubicBezTo>
                    <a:cubicBezTo>
                      <a:pt x="45" y="5"/>
                      <a:pt x="42" y="6"/>
                      <a:pt x="40" y="5"/>
                    </a:cubicBezTo>
                    <a:cubicBezTo>
                      <a:pt x="40" y="5"/>
                      <a:pt x="41" y="3"/>
                      <a:pt x="42" y="3"/>
                    </a:cubicBezTo>
                    <a:cubicBezTo>
                      <a:pt x="41" y="3"/>
                      <a:pt x="39" y="3"/>
                      <a:pt x="39" y="3"/>
                    </a:cubicBezTo>
                    <a:cubicBezTo>
                      <a:pt x="40" y="2"/>
                      <a:pt x="40" y="2"/>
                      <a:pt x="40" y="2"/>
                    </a:cubicBezTo>
                    <a:cubicBezTo>
                      <a:pt x="39" y="2"/>
                      <a:pt x="38" y="4"/>
                      <a:pt x="37" y="2"/>
                    </a:cubicBezTo>
                    <a:cubicBezTo>
                      <a:pt x="37" y="2"/>
                      <a:pt x="36" y="0"/>
                      <a:pt x="36" y="1"/>
                    </a:cubicBezTo>
                    <a:cubicBezTo>
                      <a:pt x="36" y="2"/>
                      <a:pt x="35" y="7"/>
                      <a:pt x="35" y="8"/>
                    </a:cubicBezTo>
                    <a:cubicBezTo>
                      <a:pt x="35" y="8"/>
                      <a:pt x="33" y="6"/>
                      <a:pt x="33" y="6"/>
                    </a:cubicBezTo>
                    <a:cubicBezTo>
                      <a:pt x="32" y="4"/>
                      <a:pt x="34" y="3"/>
                      <a:pt x="34" y="2"/>
                    </a:cubicBezTo>
                    <a:cubicBezTo>
                      <a:pt x="33" y="2"/>
                      <a:pt x="33" y="3"/>
                      <a:pt x="33" y="3"/>
                    </a:cubicBezTo>
                    <a:cubicBezTo>
                      <a:pt x="32" y="2"/>
                      <a:pt x="33" y="2"/>
                      <a:pt x="32" y="2"/>
                    </a:cubicBezTo>
                    <a:cubicBezTo>
                      <a:pt x="32" y="3"/>
                      <a:pt x="30" y="2"/>
                      <a:pt x="31" y="3"/>
                    </a:cubicBezTo>
                    <a:cubicBezTo>
                      <a:pt x="30" y="3"/>
                      <a:pt x="30" y="3"/>
                      <a:pt x="29" y="3"/>
                    </a:cubicBezTo>
                    <a:cubicBezTo>
                      <a:pt x="30" y="3"/>
                      <a:pt x="28" y="6"/>
                      <a:pt x="28" y="6"/>
                    </a:cubicBezTo>
                    <a:cubicBezTo>
                      <a:pt x="28" y="6"/>
                      <a:pt x="27" y="5"/>
                      <a:pt x="27" y="5"/>
                    </a:cubicBezTo>
                    <a:cubicBezTo>
                      <a:pt x="25" y="5"/>
                      <a:pt x="24" y="5"/>
                      <a:pt x="22" y="6"/>
                    </a:cubicBezTo>
                    <a:cubicBezTo>
                      <a:pt x="22" y="5"/>
                      <a:pt x="21" y="5"/>
                      <a:pt x="21" y="5"/>
                    </a:cubicBezTo>
                    <a:cubicBezTo>
                      <a:pt x="21" y="5"/>
                      <a:pt x="21" y="6"/>
                      <a:pt x="21" y="6"/>
                    </a:cubicBezTo>
                    <a:cubicBezTo>
                      <a:pt x="19" y="5"/>
                      <a:pt x="22" y="5"/>
                      <a:pt x="20" y="4"/>
                    </a:cubicBezTo>
                    <a:cubicBezTo>
                      <a:pt x="21" y="5"/>
                      <a:pt x="19" y="6"/>
                      <a:pt x="19" y="7"/>
                    </a:cubicBezTo>
                    <a:cubicBezTo>
                      <a:pt x="20" y="7"/>
                      <a:pt x="21" y="6"/>
                      <a:pt x="21" y="5"/>
                    </a:cubicBezTo>
                    <a:cubicBezTo>
                      <a:pt x="22" y="7"/>
                      <a:pt x="21" y="9"/>
                      <a:pt x="20" y="10"/>
                    </a:cubicBezTo>
                    <a:cubicBezTo>
                      <a:pt x="19" y="11"/>
                      <a:pt x="19" y="10"/>
                      <a:pt x="19" y="10"/>
                    </a:cubicBezTo>
                    <a:cubicBezTo>
                      <a:pt x="17" y="11"/>
                      <a:pt x="19" y="14"/>
                      <a:pt x="17" y="14"/>
                    </a:cubicBezTo>
                    <a:cubicBezTo>
                      <a:pt x="15" y="14"/>
                      <a:pt x="15" y="12"/>
                      <a:pt x="15" y="12"/>
                    </a:cubicBezTo>
                    <a:cubicBezTo>
                      <a:pt x="15" y="11"/>
                      <a:pt x="16" y="11"/>
                      <a:pt x="17" y="11"/>
                    </a:cubicBezTo>
                    <a:cubicBezTo>
                      <a:pt x="16" y="11"/>
                      <a:pt x="16" y="11"/>
                      <a:pt x="16" y="11"/>
                    </a:cubicBezTo>
                    <a:cubicBezTo>
                      <a:pt x="16" y="10"/>
                      <a:pt x="16" y="10"/>
                      <a:pt x="17" y="10"/>
                    </a:cubicBezTo>
                    <a:cubicBezTo>
                      <a:pt x="16" y="10"/>
                      <a:pt x="15" y="10"/>
                      <a:pt x="14" y="11"/>
                    </a:cubicBezTo>
                    <a:cubicBezTo>
                      <a:pt x="13" y="12"/>
                      <a:pt x="12" y="13"/>
                      <a:pt x="11" y="13"/>
                    </a:cubicBezTo>
                    <a:cubicBezTo>
                      <a:pt x="11" y="14"/>
                      <a:pt x="11" y="15"/>
                      <a:pt x="12" y="15"/>
                    </a:cubicBezTo>
                    <a:cubicBezTo>
                      <a:pt x="12" y="14"/>
                      <a:pt x="12" y="14"/>
                      <a:pt x="12" y="14"/>
                    </a:cubicBezTo>
                    <a:cubicBezTo>
                      <a:pt x="13" y="14"/>
                      <a:pt x="12" y="16"/>
                      <a:pt x="13" y="15"/>
                    </a:cubicBezTo>
                    <a:cubicBezTo>
                      <a:pt x="13" y="17"/>
                      <a:pt x="13" y="18"/>
                      <a:pt x="12" y="18"/>
                    </a:cubicBezTo>
                    <a:cubicBezTo>
                      <a:pt x="11" y="18"/>
                      <a:pt x="11" y="18"/>
                      <a:pt x="11" y="18"/>
                    </a:cubicBezTo>
                    <a:cubicBezTo>
                      <a:pt x="11" y="18"/>
                      <a:pt x="12" y="18"/>
                      <a:pt x="12" y="17"/>
                    </a:cubicBezTo>
                    <a:cubicBezTo>
                      <a:pt x="12" y="18"/>
                      <a:pt x="9" y="18"/>
                      <a:pt x="10" y="19"/>
                    </a:cubicBezTo>
                    <a:cubicBezTo>
                      <a:pt x="11" y="19"/>
                      <a:pt x="11" y="19"/>
                      <a:pt x="11" y="19"/>
                    </a:cubicBezTo>
                    <a:cubicBezTo>
                      <a:pt x="12" y="20"/>
                      <a:pt x="12" y="22"/>
                      <a:pt x="11" y="22"/>
                    </a:cubicBezTo>
                    <a:cubicBezTo>
                      <a:pt x="13" y="22"/>
                      <a:pt x="11" y="22"/>
                      <a:pt x="13" y="22"/>
                    </a:cubicBezTo>
                    <a:cubicBezTo>
                      <a:pt x="11" y="22"/>
                      <a:pt x="14" y="20"/>
                      <a:pt x="12" y="20"/>
                    </a:cubicBezTo>
                    <a:cubicBezTo>
                      <a:pt x="14" y="20"/>
                      <a:pt x="13" y="19"/>
                      <a:pt x="15" y="19"/>
                    </a:cubicBezTo>
                    <a:cubicBezTo>
                      <a:pt x="15" y="19"/>
                      <a:pt x="14" y="19"/>
                      <a:pt x="15" y="19"/>
                    </a:cubicBezTo>
                    <a:cubicBezTo>
                      <a:pt x="15" y="18"/>
                      <a:pt x="15" y="18"/>
                      <a:pt x="15" y="18"/>
                    </a:cubicBezTo>
                    <a:cubicBezTo>
                      <a:pt x="15" y="18"/>
                      <a:pt x="15" y="18"/>
                      <a:pt x="15" y="18"/>
                    </a:cubicBezTo>
                    <a:cubicBezTo>
                      <a:pt x="15" y="18"/>
                      <a:pt x="15" y="18"/>
                      <a:pt x="15" y="18"/>
                    </a:cubicBezTo>
                    <a:cubicBezTo>
                      <a:pt x="15" y="18"/>
                      <a:pt x="15" y="18"/>
                      <a:pt x="15" y="18"/>
                    </a:cubicBezTo>
                    <a:cubicBezTo>
                      <a:pt x="14" y="18"/>
                      <a:pt x="14" y="18"/>
                      <a:pt x="14" y="18"/>
                    </a:cubicBezTo>
                    <a:cubicBezTo>
                      <a:pt x="14" y="17"/>
                      <a:pt x="14" y="16"/>
                      <a:pt x="14" y="16"/>
                    </a:cubicBezTo>
                    <a:cubicBezTo>
                      <a:pt x="15" y="15"/>
                      <a:pt x="15" y="16"/>
                      <a:pt x="15" y="16"/>
                    </a:cubicBezTo>
                    <a:cubicBezTo>
                      <a:pt x="15" y="15"/>
                      <a:pt x="15" y="15"/>
                      <a:pt x="15" y="15"/>
                    </a:cubicBezTo>
                    <a:cubicBezTo>
                      <a:pt x="16" y="16"/>
                      <a:pt x="17" y="15"/>
                      <a:pt x="17" y="16"/>
                    </a:cubicBezTo>
                    <a:cubicBezTo>
                      <a:pt x="17" y="16"/>
                      <a:pt x="17" y="16"/>
                      <a:pt x="17" y="16"/>
                    </a:cubicBezTo>
                    <a:cubicBezTo>
                      <a:pt x="18" y="16"/>
                      <a:pt x="19" y="16"/>
                      <a:pt x="19" y="15"/>
                    </a:cubicBezTo>
                    <a:cubicBezTo>
                      <a:pt x="19" y="15"/>
                      <a:pt x="19" y="13"/>
                      <a:pt x="19" y="14"/>
                    </a:cubicBezTo>
                    <a:cubicBezTo>
                      <a:pt x="19" y="14"/>
                      <a:pt x="20" y="14"/>
                      <a:pt x="20" y="14"/>
                    </a:cubicBezTo>
                    <a:cubicBezTo>
                      <a:pt x="20" y="13"/>
                      <a:pt x="20" y="13"/>
                      <a:pt x="20" y="13"/>
                    </a:cubicBezTo>
                    <a:cubicBezTo>
                      <a:pt x="20" y="13"/>
                      <a:pt x="20" y="13"/>
                      <a:pt x="20" y="13"/>
                    </a:cubicBezTo>
                    <a:cubicBezTo>
                      <a:pt x="22" y="12"/>
                      <a:pt x="23" y="10"/>
                      <a:pt x="25" y="11"/>
                    </a:cubicBezTo>
                    <a:cubicBezTo>
                      <a:pt x="25" y="11"/>
                      <a:pt x="25" y="10"/>
                      <a:pt x="26" y="10"/>
                    </a:cubicBezTo>
                    <a:cubicBezTo>
                      <a:pt x="27" y="11"/>
                      <a:pt x="27" y="11"/>
                      <a:pt x="27" y="11"/>
                    </a:cubicBezTo>
                    <a:cubicBezTo>
                      <a:pt x="27" y="11"/>
                      <a:pt x="29" y="12"/>
                      <a:pt x="29" y="11"/>
                    </a:cubicBezTo>
                    <a:cubicBezTo>
                      <a:pt x="29" y="12"/>
                      <a:pt x="30" y="12"/>
                      <a:pt x="31" y="12"/>
                    </a:cubicBezTo>
                    <a:cubicBezTo>
                      <a:pt x="31" y="12"/>
                      <a:pt x="32" y="11"/>
                      <a:pt x="33" y="12"/>
                    </a:cubicBezTo>
                    <a:cubicBezTo>
                      <a:pt x="33" y="11"/>
                      <a:pt x="33" y="11"/>
                      <a:pt x="33" y="11"/>
                    </a:cubicBezTo>
                    <a:cubicBezTo>
                      <a:pt x="34" y="11"/>
                      <a:pt x="34" y="10"/>
                      <a:pt x="35" y="10"/>
                    </a:cubicBezTo>
                    <a:cubicBezTo>
                      <a:pt x="36" y="9"/>
                      <a:pt x="36" y="9"/>
                      <a:pt x="36" y="9"/>
                    </a:cubicBezTo>
                    <a:cubicBezTo>
                      <a:pt x="37" y="9"/>
                      <a:pt x="38" y="11"/>
                      <a:pt x="39" y="11"/>
                    </a:cubicBezTo>
                    <a:cubicBezTo>
                      <a:pt x="39" y="11"/>
                      <a:pt x="38" y="11"/>
                      <a:pt x="38" y="11"/>
                    </a:cubicBezTo>
                    <a:cubicBezTo>
                      <a:pt x="39" y="12"/>
                      <a:pt x="40" y="12"/>
                      <a:pt x="41" y="12"/>
                    </a:cubicBezTo>
                    <a:cubicBezTo>
                      <a:pt x="41" y="12"/>
                      <a:pt x="42" y="12"/>
                      <a:pt x="43" y="13"/>
                    </a:cubicBezTo>
                    <a:cubicBezTo>
                      <a:pt x="43" y="13"/>
                      <a:pt x="43" y="13"/>
                      <a:pt x="44" y="13"/>
                    </a:cubicBezTo>
                    <a:cubicBezTo>
                      <a:pt x="44" y="13"/>
                      <a:pt x="44" y="13"/>
                      <a:pt x="43" y="13"/>
                    </a:cubicBezTo>
                    <a:cubicBezTo>
                      <a:pt x="43" y="13"/>
                      <a:pt x="44" y="14"/>
                      <a:pt x="44" y="14"/>
                    </a:cubicBezTo>
                    <a:cubicBezTo>
                      <a:pt x="44" y="14"/>
                      <a:pt x="44" y="14"/>
                      <a:pt x="44" y="14"/>
                    </a:cubicBezTo>
                    <a:cubicBezTo>
                      <a:pt x="44" y="14"/>
                      <a:pt x="44" y="14"/>
                      <a:pt x="44" y="14"/>
                    </a:cubicBezTo>
                    <a:cubicBezTo>
                      <a:pt x="44" y="14"/>
                      <a:pt x="44" y="14"/>
                      <a:pt x="45" y="14"/>
                    </a:cubicBezTo>
                    <a:cubicBezTo>
                      <a:pt x="44" y="15"/>
                      <a:pt x="44" y="15"/>
                      <a:pt x="44" y="15"/>
                    </a:cubicBezTo>
                    <a:cubicBezTo>
                      <a:pt x="44" y="15"/>
                      <a:pt x="45" y="15"/>
                      <a:pt x="45" y="15"/>
                    </a:cubicBezTo>
                    <a:cubicBezTo>
                      <a:pt x="45" y="15"/>
                      <a:pt x="45" y="15"/>
                      <a:pt x="45" y="14"/>
                    </a:cubicBezTo>
                    <a:cubicBezTo>
                      <a:pt x="46" y="14"/>
                      <a:pt x="46" y="14"/>
                      <a:pt x="46" y="14"/>
                    </a:cubicBezTo>
                    <a:cubicBezTo>
                      <a:pt x="46" y="15"/>
                      <a:pt x="47" y="14"/>
                      <a:pt x="47" y="16"/>
                    </a:cubicBezTo>
                    <a:cubicBezTo>
                      <a:pt x="48" y="15"/>
                      <a:pt x="49" y="17"/>
                      <a:pt x="50" y="16"/>
                    </a:cubicBezTo>
                    <a:cubicBezTo>
                      <a:pt x="50" y="16"/>
                      <a:pt x="50" y="16"/>
                      <a:pt x="50" y="16"/>
                    </a:cubicBezTo>
                    <a:cubicBezTo>
                      <a:pt x="50" y="16"/>
                      <a:pt x="50" y="17"/>
                      <a:pt x="51" y="17"/>
                    </a:cubicBezTo>
                    <a:cubicBezTo>
                      <a:pt x="50" y="18"/>
                      <a:pt x="50" y="18"/>
                      <a:pt x="50" y="18"/>
                    </a:cubicBezTo>
                    <a:cubicBezTo>
                      <a:pt x="52" y="18"/>
                      <a:pt x="52" y="18"/>
                      <a:pt x="52" y="18"/>
                    </a:cubicBezTo>
                    <a:cubicBezTo>
                      <a:pt x="52" y="19"/>
                      <a:pt x="52" y="19"/>
                      <a:pt x="51" y="19"/>
                    </a:cubicBezTo>
                    <a:cubicBezTo>
                      <a:pt x="53" y="20"/>
                      <a:pt x="52" y="20"/>
                      <a:pt x="54" y="20"/>
                    </a:cubicBezTo>
                    <a:cubicBezTo>
                      <a:pt x="54" y="21"/>
                      <a:pt x="54" y="21"/>
                      <a:pt x="54" y="21"/>
                    </a:cubicBezTo>
                    <a:cubicBezTo>
                      <a:pt x="54" y="21"/>
                      <a:pt x="55" y="21"/>
                      <a:pt x="55" y="22"/>
                    </a:cubicBezTo>
                    <a:cubicBezTo>
                      <a:pt x="55" y="23"/>
                      <a:pt x="58" y="26"/>
                      <a:pt x="58" y="30"/>
                    </a:cubicBezTo>
                    <a:cubicBezTo>
                      <a:pt x="60" y="28"/>
                      <a:pt x="58" y="31"/>
                      <a:pt x="60" y="31"/>
                    </a:cubicBezTo>
                    <a:cubicBezTo>
                      <a:pt x="59" y="31"/>
                      <a:pt x="59" y="32"/>
                      <a:pt x="58" y="31"/>
                    </a:cubicBezTo>
                    <a:cubicBezTo>
                      <a:pt x="60" y="32"/>
                      <a:pt x="58" y="34"/>
                      <a:pt x="60" y="34"/>
                    </a:cubicBezTo>
                    <a:cubicBezTo>
                      <a:pt x="60" y="34"/>
                      <a:pt x="59" y="34"/>
                      <a:pt x="59" y="34"/>
                    </a:cubicBezTo>
                    <a:cubicBezTo>
                      <a:pt x="59" y="34"/>
                      <a:pt x="60" y="35"/>
                      <a:pt x="60" y="35"/>
                    </a:cubicBezTo>
                    <a:cubicBezTo>
                      <a:pt x="59" y="35"/>
                      <a:pt x="59" y="35"/>
                      <a:pt x="59" y="35"/>
                    </a:cubicBezTo>
                    <a:cubicBezTo>
                      <a:pt x="59" y="36"/>
                      <a:pt x="61" y="36"/>
                      <a:pt x="63" y="35"/>
                    </a:cubicBezTo>
                    <a:cubicBezTo>
                      <a:pt x="62" y="36"/>
                      <a:pt x="62" y="36"/>
                      <a:pt x="63" y="37"/>
                    </a:cubicBezTo>
                    <a:cubicBezTo>
                      <a:pt x="63" y="37"/>
                      <a:pt x="63" y="38"/>
                      <a:pt x="62" y="37"/>
                    </a:cubicBezTo>
                    <a:cubicBezTo>
                      <a:pt x="62" y="37"/>
                      <a:pt x="62" y="40"/>
                      <a:pt x="64" y="40"/>
                    </a:cubicBezTo>
                    <a:cubicBezTo>
                      <a:pt x="63" y="40"/>
                      <a:pt x="64" y="41"/>
                      <a:pt x="64" y="41"/>
                    </a:cubicBezTo>
                    <a:cubicBezTo>
                      <a:pt x="64" y="42"/>
                      <a:pt x="64" y="42"/>
                      <a:pt x="64" y="43"/>
                    </a:cubicBezTo>
                    <a:cubicBezTo>
                      <a:pt x="65" y="43"/>
                      <a:pt x="65" y="43"/>
                      <a:pt x="65" y="43"/>
                    </a:cubicBezTo>
                    <a:cubicBezTo>
                      <a:pt x="66" y="43"/>
                      <a:pt x="65" y="44"/>
                      <a:pt x="65" y="45"/>
                    </a:cubicBezTo>
                    <a:cubicBezTo>
                      <a:pt x="65" y="45"/>
                      <a:pt x="65" y="45"/>
                      <a:pt x="65" y="45"/>
                    </a:cubicBezTo>
                    <a:cubicBezTo>
                      <a:pt x="65" y="47"/>
                      <a:pt x="66" y="46"/>
                      <a:pt x="65" y="48"/>
                    </a:cubicBezTo>
                    <a:cubicBezTo>
                      <a:pt x="66" y="48"/>
                      <a:pt x="66" y="48"/>
                      <a:pt x="66" y="48"/>
                    </a:cubicBezTo>
                    <a:cubicBezTo>
                      <a:pt x="68" y="48"/>
                      <a:pt x="65" y="50"/>
                      <a:pt x="66" y="51"/>
                    </a:cubicBezTo>
                    <a:cubicBezTo>
                      <a:pt x="66" y="50"/>
                      <a:pt x="66" y="50"/>
                      <a:pt x="66" y="50"/>
                    </a:cubicBezTo>
                    <a:cubicBezTo>
                      <a:pt x="67" y="51"/>
                      <a:pt x="64" y="53"/>
                      <a:pt x="64" y="53"/>
                    </a:cubicBezTo>
                    <a:cubicBezTo>
                      <a:pt x="63" y="53"/>
                      <a:pt x="63" y="53"/>
                      <a:pt x="63" y="53"/>
                    </a:cubicBezTo>
                    <a:cubicBezTo>
                      <a:pt x="62" y="55"/>
                      <a:pt x="64" y="53"/>
                      <a:pt x="65" y="54"/>
                    </a:cubicBezTo>
                    <a:cubicBezTo>
                      <a:pt x="64" y="55"/>
                      <a:pt x="63" y="54"/>
                      <a:pt x="63" y="55"/>
                    </a:cubicBezTo>
                    <a:cubicBezTo>
                      <a:pt x="62" y="55"/>
                      <a:pt x="65" y="57"/>
                      <a:pt x="64" y="59"/>
                    </a:cubicBezTo>
                    <a:cubicBezTo>
                      <a:pt x="64" y="58"/>
                      <a:pt x="65" y="58"/>
                      <a:pt x="65" y="59"/>
                    </a:cubicBezTo>
                    <a:cubicBezTo>
                      <a:pt x="65" y="60"/>
                      <a:pt x="63" y="61"/>
                      <a:pt x="64" y="62"/>
                    </a:cubicBezTo>
                    <a:cubicBezTo>
                      <a:pt x="64" y="62"/>
                      <a:pt x="64" y="62"/>
                      <a:pt x="64" y="62"/>
                    </a:cubicBezTo>
                    <a:cubicBezTo>
                      <a:pt x="64" y="63"/>
                      <a:pt x="64" y="65"/>
                      <a:pt x="65" y="65"/>
                    </a:cubicBezTo>
                    <a:cubicBezTo>
                      <a:pt x="63" y="65"/>
                      <a:pt x="64" y="66"/>
                      <a:pt x="64" y="68"/>
                    </a:cubicBezTo>
                    <a:cubicBezTo>
                      <a:pt x="64" y="69"/>
                      <a:pt x="64" y="70"/>
                      <a:pt x="63" y="69"/>
                    </a:cubicBezTo>
                    <a:cubicBezTo>
                      <a:pt x="63" y="69"/>
                      <a:pt x="62" y="71"/>
                      <a:pt x="62" y="71"/>
                    </a:cubicBezTo>
                    <a:cubicBezTo>
                      <a:pt x="62" y="71"/>
                      <a:pt x="62" y="71"/>
                      <a:pt x="62" y="71"/>
                    </a:cubicBezTo>
                    <a:cubicBezTo>
                      <a:pt x="61" y="72"/>
                      <a:pt x="62" y="73"/>
                      <a:pt x="62" y="74"/>
                    </a:cubicBezTo>
                    <a:cubicBezTo>
                      <a:pt x="62" y="74"/>
                      <a:pt x="62" y="74"/>
                      <a:pt x="61" y="74"/>
                    </a:cubicBezTo>
                    <a:cubicBezTo>
                      <a:pt x="60" y="75"/>
                      <a:pt x="60" y="76"/>
                      <a:pt x="61" y="78"/>
                    </a:cubicBezTo>
                    <a:cubicBezTo>
                      <a:pt x="60" y="78"/>
                      <a:pt x="60" y="78"/>
                      <a:pt x="60" y="78"/>
                    </a:cubicBezTo>
                    <a:cubicBezTo>
                      <a:pt x="60" y="78"/>
                      <a:pt x="57" y="79"/>
                      <a:pt x="57" y="81"/>
                    </a:cubicBezTo>
                    <a:cubicBezTo>
                      <a:pt x="57" y="81"/>
                      <a:pt x="56" y="81"/>
                      <a:pt x="56" y="81"/>
                    </a:cubicBezTo>
                    <a:cubicBezTo>
                      <a:pt x="56" y="82"/>
                      <a:pt x="55" y="83"/>
                      <a:pt x="54" y="83"/>
                    </a:cubicBezTo>
                    <a:cubicBezTo>
                      <a:pt x="53" y="84"/>
                      <a:pt x="52" y="84"/>
                      <a:pt x="53" y="86"/>
                    </a:cubicBezTo>
                    <a:cubicBezTo>
                      <a:pt x="52" y="87"/>
                      <a:pt x="52" y="87"/>
                      <a:pt x="52" y="87"/>
                    </a:cubicBezTo>
                    <a:cubicBezTo>
                      <a:pt x="54" y="86"/>
                      <a:pt x="53" y="89"/>
                      <a:pt x="54" y="89"/>
                    </a:cubicBezTo>
                    <a:cubicBezTo>
                      <a:pt x="54" y="89"/>
                      <a:pt x="52" y="89"/>
                      <a:pt x="52" y="88"/>
                    </a:cubicBezTo>
                    <a:cubicBezTo>
                      <a:pt x="53" y="88"/>
                      <a:pt x="53" y="88"/>
                      <a:pt x="53" y="88"/>
                    </a:cubicBezTo>
                    <a:cubicBezTo>
                      <a:pt x="52" y="87"/>
                      <a:pt x="50" y="89"/>
                      <a:pt x="50" y="88"/>
                    </a:cubicBezTo>
                    <a:cubicBezTo>
                      <a:pt x="47" y="90"/>
                      <a:pt x="43" y="90"/>
                      <a:pt x="40" y="90"/>
                    </a:cubicBezTo>
                    <a:cubicBezTo>
                      <a:pt x="40" y="91"/>
                      <a:pt x="40" y="91"/>
                      <a:pt x="40" y="91"/>
                    </a:cubicBezTo>
                    <a:cubicBezTo>
                      <a:pt x="39" y="91"/>
                      <a:pt x="39" y="91"/>
                      <a:pt x="39" y="91"/>
                    </a:cubicBezTo>
                    <a:cubicBezTo>
                      <a:pt x="39" y="91"/>
                      <a:pt x="39" y="90"/>
                      <a:pt x="39" y="90"/>
                    </a:cubicBezTo>
                    <a:cubicBezTo>
                      <a:pt x="39" y="89"/>
                      <a:pt x="38" y="91"/>
                      <a:pt x="38" y="91"/>
                    </a:cubicBezTo>
                    <a:cubicBezTo>
                      <a:pt x="36" y="90"/>
                      <a:pt x="39" y="89"/>
                      <a:pt x="38" y="89"/>
                    </a:cubicBezTo>
                    <a:cubicBezTo>
                      <a:pt x="38" y="89"/>
                      <a:pt x="38" y="89"/>
                      <a:pt x="38" y="89"/>
                    </a:cubicBezTo>
                    <a:cubicBezTo>
                      <a:pt x="38" y="90"/>
                      <a:pt x="38" y="90"/>
                      <a:pt x="38" y="90"/>
                    </a:cubicBezTo>
                    <a:cubicBezTo>
                      <a:pt x="37" y="90"/>
                      <a:pt x="37" y="91"/>
                      <a:pt x="36" y="91"/>
                    </a:cubicBezTo>
                    <a:cubicBezTo>
                      <a:pt x="35" y="90"/>
                      <a:pt x="36" y="90"/>
                      <a:pt x="36" y="90"/>
                    </a:cubicBezTo>
                    <a:cubicBezTo>
                      <a:pt x="36" y="89"/>
                      <a:pt x="36" y="89"/>
                      <a:pt x="35" y="89"/>
                    </a:cubicBezTo>
                    <a:cubicBezTo>
                      <a:pt x="35" y="89"/>
                      <a:pt x="34" y="89"/>
                      <a:pt x="34" y="89"/>
                    </a:cubicBezTo>
                    <a:cubicBezTo>
                      <a:pt x="34" y="90"/>
                      <a:pt x="34" y="90"/>
                      <a:pt x="34" y="90"/>
                    </a:cubicBezTo>
                    <a:cubicBezTo>
                      <a:pt x="33" y="91"/>
                      <a:pt x="33" y="90"/>
                      <a:pt x="33" y="91"/>
                    </a:cubicBezTo>
                    <a:cubicBezTo>
                      <a:pt x="33" y="89"/>
                      <a:pt x="28" y="89"/>
                      <a:pt x="28" y="88"/>
                    </a:cubicBezTo>
                    <a:cubicBezTo>
                      <a:pt x="26" y="88"/>
                      <a:pt x="26" y="87"/>
                      <a:pt x="25" y="87"/>
                    </a:cubicBezTo>
                    <a:cubicBezTo>
                      <a:pt x="25" y="87"/>
                      <a:pt x="24" y="88"/>
                      <a:pt x="23" y="88"/>
                    </a:cubicBezTo>
                    <a:cubicBezTo>
                      <a:pt x="25" y="86"/>
                      <a:pt x="23" y="86"/>
                      <a:pt x="23" y="83"/>
                    </a:cubicBezTo>
                    <a:cubicBezTo>
                      <a:pt x="23" y="85"/>
                      <a:pt x="21" y="82"/>
                      <a:pt x="20" y="84"/>
                    </a:cubicBezTo>
                    <a:cubicBezTo>
                      <a:pt x="20" y="83"/>
                      <a:pt x="21" y="83"/>
                      <a:pt x="21" y="82"/>
                    </a:cubicBezTo>
                    <a:cubicBezTo>
                      <a:pt x="20" y="82"/>
                      <a:pt x="19" y="81"/>
                      <a:pt x="19" y="80"/>
                    </a:cubicBezTo>
                    <a:cubicBezTo>
                      <a:pt x="18" y="79"/>
                      <a:pt x="18" y="78"/>
                      <a:pt x="17" y="77"/>
                    </a:cubicBezTo>
                    <a:cubicBezTo>
                      <a:pt x="16" y="77"/>
                      <a:pt x="16" y="78"/>
                      <a:pt x="15" y="78"/>
                    </a:cubicBezTo>
                    <a:cubicBezTo>
                      <a:pt x="16" y="76"/>
                      <a:pt x="16" y="76"/>
                      <a:pt x="16" y="76"/>
                    </a:cubicBezTo>
                    <a:cubicBezTo>
                      <a:pt x="16" y="75"/>
                      <a:pt x="14" y="76"/>
                      <a:pt x="15" y="75"/>
                    </a:cubicBezTo>
                    <a:cubicBezTo>
                      <a:pt x="14" y="75"/>
                      <a:pt x="14" y="76"/>
                      <a:pt x="14" y="75"/>
                    </a:cubicBezTo>
                    <a:cubicBezTo>
                      <a:pt x="13" y="73"/>
                      <a:pt x="12" y="71"/>
                      <a:pt x="10" y="69"/>
                    </a:cubicBezTo>
                    <a:cubicBezTo>
                      <a:pt x="9" y="66"/>
                      <a:pt x="8" y="64"/>
                      <a:pt x="9" y="61"/>
                    </a:cubicBezTo>
                    <a:cubicBezTo>
                      <a:pt x="9" y="62"/>
                      <a:pt x="8" y="61"/>
                      <a:pt x="8" y="61"/>
                    </a:cubicBezTo>
                    <a:cubicBezTo>
                      <a:pt x="8" y="61"/>
                      <a:pt x="7" y="61"/>
                      <a:pt x="7" y="61"/>
                    </a:cubicBezTo>
                    <a:cubicBezTo>
                      <a:pt x="7" y="61"/>
                      <a:pt x="7" y="61"/>
                      <a:pt x="7" y="60"/>
                    </a:cubicBezTo>
                    <a:cubicBezTo>
                      <a:pt x="7" y="59"/>
                      <a:pt x="8" y="59"/>
                      <a:pt x="8" y="59"/>
                    </a:cubicBezTo>
                    <a:cubicBezTo>
                      <a:pt x="6" y="59"/>
                      <a:pt x="7" y="57"/>
                      <a:pt x="6" y="57"/>
                    </a:cubicBezTo>
                    <a:cubicBezTo>
                      <a:pt x="6" y="57"/>
                      <a:pt x="6" y="57"/>
                      <a:pt x="6" y="57"/>
                    </a:cubicBezTo>
                    <a:cubicBezTo>
                      <a:pt x="4" y="57"/>
                      <a:pt x="3" y="59"/>
                      <a:pt x="1" y="60"/>
                    </a:cubicBezTo>
                    <a:cubicBezTo>
                      <a:pt x="3" y="60"/>
                      <a:pt x="0" y="63"/>
                      <a:pt x="2" y="64"/>
                    </a:cubicBezTo>
                    <a:cubicBezTo>
                      <a:pt x="2" y="65"/>
                      <a:pt x="2" y="64"/>
                      <a:pt x="1" y="65"/>
                    </a:cubicBezTo>
                    <a:cubicBezTo>
                      <a:pt x="2" y="65"/>
                      <a:pt x="3" y="65"/>
                      <a:pt x="3" y="66"/>
                    </a:cubicBezTo>
                    <a:cubicBezTo>
                      <a:pt x="2" y="66"/>
                      <a:pt x="2" y="66"/>
                      <a:pt x="2" y="66"/>
                    </a:cubicBezTo>
                    <a:cubicBezTo>
                      <a:pt x="4" y="69"/>
                      <a:pt x="3" y="70"/>
                      <a:pt x="5" y="74"/>
                    </a:cubicBezTo>
                    <a:cubicBezTo>
                      <a:pt x="5" y="73"/>
                      <a:pt x="5" y="73"/>
                      <a:pt x="5" y="73"/>
                    </a:cubicBezTo>
                    <a:cubicBezTo>
                      <a:pt x="5" y="74"/>
                      <a:pt x="5" y="74"/>
                      <a:pt x="5" y="74"/>
                    </a:cubicBezTo>
                    <a:cubicBezTo>
                      <a:pt x="7" y="74"/>
                      <a:pt x="4" y="73"/>
                      <a:pt x="6" y="73"/>
                    </a:cubicBezTo>
                    <a:cubicBezTo>
                      <a:pt x="5" y="74"/>
                      <a:pt x="9" y="77"/>
                      <a:pt x="7" y="79"/>
                    </a:cubicBezTo>
                    <a:cubicBezTo>
                      <a:pt x="8" y="80"/>
                      <a:pt x="8" y="78"/>
                      <a:pt x="8" y="79"/>
                    </a:cubicBezTo>
                    <a:cubicBezTo>
                      <a:pt x="8" y="79"/>
                      <a:pt x="8" y="79"/>
                      <a:pt x="8" y="79"/>
                    </a:cubicBezTo>
                    <a:cubicBezTo>
                      <a:pt x="9" y="79"/>
                      <a:pt x="9" y="79"/>
                      <a:pt x="9" y="79"/>
                    </a:cubicBezTo>
                    <a:cubicBezTo>
                      <a:pt x="9" y="80"/>
                      <a:pt x="9" y="80"/>
                      <a:pt x="8" y="81"/>
                    </a:cubicBezTo>
                    <a:cubicBezTo>
                      <a:pt x="8" y="81"/>
                      <a:pt x="8" y="80"/>
                      <a:pt x="8" y="80"/>
                    </a:cubicBezTo>
                    <a:cubicBezTo>
                      <a:pt x="8" y="81"/>
                      <a:pt x="10" y="82"/>
                      <a:pt x="10" y="83"/>
                    </a:cubicBezTo>
                    <a:cubicBezTo>
                      <a:pt x="9" y="82"/>
                      <a:pt x="9" y="82"/>
                      <a:pt x="9" y="82"/>
                    </a:cubicBezTo>
                    <a:cubicBezTo>
                      <a:pt x="12" y="84"/>
                      <a:pt x="14" y="87"/>
                      <a:pt x="17" y="88"/>
                    </a:cubicBezTo>
                    <a:cubicBezTo>
                      <a:pt x="17" y="88"/>
                      <a:pt x="17" y="88"/>
                      <a:pt x="17" y="88"/>
                    </a:cubicBezTo>
                    <a:cubicBezTo>
                      <a:pt x="19" y="89"/>
                      <a:pt x="18" y="89"/>
                      <a:pt x="20" y="91"/>
                    </a:cubicBezTo>
                    <a:cubicBezTo>
                      <a:pt x="20" y="91"/>
                      <a:pt x="20" y="91"/>
                      <a:pt x="20" y="91"/>
                    </a:cubicBezTo>
                    <a:cubicBezTo>
                      <a:pt x="21" y="91"/>
                      <a:pt x="21" y="91"/>
                      <a:pt x="22" y="91"/>
                    </a:cubicBezTo>
                    <a:cubicBezTo>
                      <a:pt x="21" y="91"/>
                      <a:pt x="22" y="93"/>
                      <a:pt x="21" y="93"/>
                    </a:cubicBezTo>
                    <a:cubicBezTo>
                      <a:pt x="24" y="93"/>
                      <a:pt x="23" y="93"/>
                      <a:pt x="25" y="92"/>
                    </a:cubicBezTo>
                    <a:cubicBezTo>
                      <a:pt x="25" y="93"/>
                      <a:pt x="25" y="93"/>
                      <a:pt x="25" y="93"/>
                    </a:cubicBezTo>
                    <a:cubicBezTo>
                      <a:pt x="26" y="93"/>
                      <a:pt x="26" y="92"/>
                      <a:pt x="27" y="93"/>
                    </a:cubicBezTo>
                    <a:cubicBezTo>
                      <a:pt x="26" y="93"/>
                      <a:pt x="27" y="94"/>
                      <a:pt x="26" y="94"/>
                    </a:cubicBezTo>
                    <a:cubicBezTo>
                      <a:pt x="28" y="97"/>
                      <a:pt x="30" y="94"/>
                      <a:pt x="30" y="97"/>
                    </a:cubicBezTo>
                    <a:cubicBezTo>
                      <a:pt x="32" y="95"/>
                      <a:pt x="29" y="95"/>
                      <a:pt x="29" y="95"/>
                    </a:cubicBezTo>
                    <a:cubicBezTo>
                      <a:pt x="29" y="94"/>
                      <a:pt x="31" y="94"/>
                      <a:pt x="31" y="94"/>
                    </a:cubicBezTo>
                    <a:cubicBezTo>
                      <a:pt x="32" y="94"/>
                      <a:pt x="32" y="97"/>
                      <a:pt x="34" y="98"/>
                    </a:cubicBezTo>
                    <a:cubicBezTo>
                      <a:pt x="34" y="97"/>
                      <a:pt x="34" y="98"/>
                      <a:pt x="34" y="98"/>
                    </a:cubicBezTo>
                    <a:cubicBezTo>
                      <a:pt x="35" y="98"/>
                      <a:pt x="36" y="97"/>
                      <a:pt x="36" y="98"/>
                    </a:cubicBezTo>
                    <a:cubicBezTo>
                      <a:pt x="37" y="97"/>
                      <a:pt x="38" y="98"/>
                      <a:pt x="38" y="97"/>
                    </a:cubicBezTo>
                    <a:cubicBezTo>
                      <a:pt x="38" y="97"/>
                      <a:pt x="38" y="97"/>
                      <a:pt x="37" y="97"/>
                    </a:cubicBezTo>
                    <a:cubicBezTo>
                      <a:pt x="37" y="97"/>
                      <a:pt x="36" y="97"/>
                      <a:pt x="36" y="97"/>
                    </a:cubicBezTo>
                    <a:cubicBezTo>
                      <a:pt x="37" y="97"/>
                      <a:pt x="38" y="95"/>
                      <a:pt x="40" y="96"/>
                    </a:cubicBezTo>
                    <a:cubicBezTo>
                      <a:pt x="40" y="96"/>
                      <a:pt x="39" y="96"/>
                      <a:pt x="39" y="97"/>
                    </a:cubicBezTo>
                    <a:cubicBezTo>
                      <a:pt x="40" y="97"/>
                      <a:pt x="40" y="96"/>
                      <a:pt x="41" y="97"/>
                    </a:cubicBezTo>
                    <a:cubicBezTo>
                      <a:pt x="41" y="98"/>
                      <a:pt x="38" y="97"/>
                      <a:pt x="37" y="98"/>
                    </a:cubicBezTo>
                    <a:cubicBezTo>
                      <a:pt x="37" y="99"/>
                      <a:pt x="39" y="97"/>
                      <a:pt x="39" y="99"/>
                    </a:cubicBezTo>
                    <a:cubicBezTo>
                      <a:pt x="40" y="97"/>
                      <a:pt x="41" y="99"/>
                      <a:pt x="42" y="97"/>
                    </a:cubicBezTo>
                    <a:cubicBezTo>
                      <a:pt x="42" y="98"/>
                      <a:pt x="42" y="98"/>
                      <a:pt x="42" y="98"/>
                    </a:cubicBezTo>
                    <a:cubicBezTo>
                      <a:pt x="43" y="98"/>
                      <a:pt x="43" y="98"/>
                      <a:pt x="43" y="98"/>
                    </a:cubicBezTo>
                    <a:cubicBezTo>
                      <a:pt x="43" y="99"/>
                      <a:pt x="43" y="99"/>
                      <a:pt x="43" y="99"/>
                    </a:cubicBezTo>
                    <a:cubicBezTo>
                      <a:pt x="44" y="98"/>
                      <a:pt x="45" y="100"/>
                      <a:pt x="47" y="99"/>
                    </a:cubicBezTo>
                    <a:cubicBezTo>
                      <a:pt x="44" y="99"/>
                      <a:pt x="46" y="98"/>
                      <a:pt x="45" y="97"/>
                    </a:cubicBezTo>
                    <a:cubicBezTo>
                      <a:pt x="47" y="95"/>
                      <a:pt x="47" y="99"/>
                      <a:pt x="50" y="98"/>
                    </a:cubicBezTo>
                    <a:cubicBezTo>
                      <a:pt x="50" y="98"/>
                      <a:pt x="48" y="98"/>
                      <a:pt x="49" y="97"/>
                    </a:cubicBezTo>
                    <a:cubicBezTo>
                      <a:pt x="50" y="97"/>
                      <a:pt x="50" y="97"/>
                      <a:pt x="51" y="97"/>
                    </a:cubicBezTo>
                    <a:cubicBezTo>
                      <a:pt x="53" y="96"/>
                      <a:pt x="50" y="97"/>
                      <a:pt x="51" y="96"/>
                    </a:cubicBezTo>
                    <a:cubicBezTo>
                      <a:pt x="52" y="96"/>
                      <a:pt x="52" y="95"/>
                      <a:pt x="53" y="94"/>
                    </a:cubicBezTo>
                    <a:cubicBezTo>
                      <a:pt x="53" y="95"/>
                      <a:pt x="53" y="95"/>
                      <a:pt x="53" y="95"/>
                    </a:cubicBezTo>
                    <a:cubicBezTo>
                      <a:pt x="56" y="94"/>
                      <a:pt x="53" y="93"/>
                      <a:pt x="55" y="92"/>
                    </a:cubicBezTo>
                    <a:cubicBezTo>
                      <a:pt x="55" y="94"/>
                      <a:pt x="55" y="94"/>
                      <a:pt x="55" y="94"/>
                    </a:cubicBezTo>
                    <a:cubicBezTo>
                      <a:pt x="56" y="93"/>
                      <a:pt x="56" y="93"/>
                      <a:pt x="56" y="93"/>
                    </a:cubicBezTo>
                    <a:cubicBezTo>
                      <a:pt x="56" y="94"/>
                      <a:pt x="56" y="94"/>
                      <a:pt x="56" y="94"/>
                    </a:cubicBezTo>
                    <a:cubicBezTo>
                      <a:pt x="57" y="92"/>
                      <a:pt x="57" y="92"/>
                      <a:pt x="58" y="92"/>
                    </a:cubicBezTo>
                    <a:cubicBezTo>
                      <a:pt x="58" y="91"/>
                      <a:pt x="57" y="90"/>
                      <a:pt x="58" y="90"/>
                    </a:cubicBezTo>
                    <a:cubicBezTo>
                      <a:pt x="59" y="90"/>
                      <a:pt x="58" y="91"/>
                      <a:pt x="59" y="89"/>
                    </a:cubicBezTo>
                    <a:cubicBezTo>
                      <a:pt x="60" y="90"/>
                      <a:pt x="60" y="91"/>
                      <a:pt x="59" y="91"/>
                    </a:cubicBezTo>
                    <a:cubicBezTo>
                      <a:pt x="59" y="91"/>
                      <a:pt x="59" y="91"/>
                      <a:pt x="59" y="92"/>
                    </a:cubicBezTo>
                    <a:cubicBezTo>
                      <a:pt x="60" y="92"/>
                      <a:pt x="61" y="90"/>
                      <a:pt x="61" y="90"/>
                    </a:cubicBezTo>
                    <a:cubicBezTo>
                      <a:pt x="61" y="90"/>
                      <a:pt x="61" y="90"/>
                      <a:pt x="60" y="90"/>
                    </a:cubicBezTo>
                    <a:cubicBezTo>
                      <a:pt x="61" y="88"/>
                      <a:pt x="61" y="88"/>
                      <a:pt x="61" y="88"/>
                    </a:cubicBezTo>
                    <a:cubicBezTo>
                      <a:pt x="62" y="88"/>
                      <a:pt x="62" y="88"/>
                      <a:pt x="62" y="88"/>
                    </a:cubicBezTo>
                    <a:cubicBezTo>
                      <a:pt x="62" y="88"/>
                      <a:pt x="62" y="87"/>
                      <a:pt x="62" y="87"/>
                    </a:cubicBezTo>
                    <a:cubicBezTo>
                      <a:pt x="63" y="88"/>
                      <a:pt x="63" y="88"/>
                      <a:pt x="63" y="89"/>
                    </a:cubicBezTo>
                    <a:cubicBezTo>
                      <a:pt x="64" y="87"/>
                      <a:pt x="64" y="87"/>
                      <a:pt x="64" y="87"/>
                    </a:cubicBezTo>
                    <a:cubicBezTo>
                      <a:pt x="64" y="87"/>
                      <a:pt x="65" y="86"/>
                      <a:pt x="65" y="87"/>
                    </a:cubicBezTo>
                    <a:cubicBezTo>
                      <a:pt x="66" y="86"/>
                      <a:pt x="66" y="83"/>
                      <a:pt x="67" y="82"/>
                    </a:cubicBezTo>
                    <a:cubicBezTo>
                      <a:pt x="67" y="82"/>
                      <a:pt x="67" y="82"/>
                      <a:pt x="67" y="82"/>
                    </a:cubicBezTo>
                    <a:cubicBezTo>
                      <a:pt x="68" y="80"/>
                      <a:pt x="69" y="80"/>
                      <a:pt x="69" y="78"/>
                    </a:cubicBezTo>
                    <a:cubicBezTo>
                      <a:pt x="71" y="77"/>
                      <a:pt x="71" y="77"/>
                      <a:pt x="71" y="77"/>
                    </a:cubicBezTo>
                    <a:cubicBezTo>
                      <a:pt x="71" y="76"/>
                      <a:pt x="69" y="78"/>
                      <a:pt x="69" y="75"/>
                    </a:cubicBezTo>
                    <a:cubicBezTo>
                      <a:pt x="69" y="74"/>
                      <a:pt x="70" y="75"/>
                      <a:pt x="71" y="75"/>
                    </a:cubicBezTo>
                    <a:cubicBezTo>
                      <a:pt x="71" y="74"/>
                      <a:pt x="70" y="72"/>
                      <a:pt x="71" y="71"/>
                    </a:cubicBezTo>
                    <a:cubicBezTo>
                      <a:pt x="71" y="72"/>
                      <a:pt x="71" y="72"/>
                      <a:pt x="71" y="72"/>
                    </a:cubicBezTo>
                    <a:close/>
                    <a:moveTo>
                      <a:pt x="73" y="56"/>
                    </a:moveTo>
                    <a:cubicBezTo>
                      <a:pt x="73" y="56"/>
                      <a:pt x="74" y="57"/>
                      <a:pt x="73" y="57"/>
                    </a:cubicBezTo>
                    <a:cubicBezTo>
                      <a:pt x="72" y="57"/>
                      <a:pt x="72" y="57"/>
                      <a:pt x="73" y="56"/>
                    </a:cubicBezTo>
                    <a:close/>
                    <a:moveTo>
                      <a:pt x="66" y="33"/>
                    </a:moveTo>
                    <a:cubicBezTo>
                      <a:pt x="67" y="33"/>
                      <a:pt x="67" y="33"/>
                      <a:pt x="66" y="34"/>
                    </a:cubicBezTo>
                    <a:cubicBezTo>
                      <a:pt x="66" y="33"/>
                      <a:pt x="66" y="33"/>
                      <a:pt x="66" y="33"/>
                    </a:cubicBezTo>
                    <a:close/>
                    <a:moveTo>
                      <a:pt x="17" y="15"/>
                    </a:moveTo>
                    <a:cubicBezTo>
                      <a:pt x="17" y="15"/>
                      <a:pt x="17" y="15"/>
                      <a:pt x="17" y="15"/>
                    </a:cubicBezTo>
                    <a:cubicBezTo>
                      <a:pt x="18" y="15"/>
                      <a:pt x="18" y="15"/>
                      <a:pt x="17" y="15"/>
                    </a:cubicBezTo>
                    <a:close/>
                    <a:moveTo>
                      <a:pt x="16" y="15"/>
                    </a:moveTo>
                    <a:cubicBezTo>
                      <a:pt x="16" y="16"/>
                      <a:pt x="16" y="16"/>
                      <a:pt x="17" y="16"/>
                    </a:cubicBezTo>
                    <a:cubicBezTo>
                      <a:pt x="16" y="15"/>
                      <a:pt x="17" y="15"/>
                      <a:pt x="17" y="15"/>
                    </a:cubicBezTo>
                    <a:cubicBezTo>
                      <a:pt x="17" y="15"/>
                      <a:pt x="16" y="15"/>
                      <a:pt x="16" y="15"/>
                    </a:cubicBezTo>
                    <a:close/>
                    <a:moveTo>
                      <a:pt x="35" y="90"/>
                    </a:moveTo>
                    <a:cubicBezTo>
                      <a:pt x="36" y="90"/>
                      <a:pt x="36" y="90"/>
                      <a:pt x="36" y="90"/>
                    </a:cubicBezTo>
                    <a:cubicBezTo>
                      <a:pt x="35" y="90"/>
                      <a:pt x="35" y="90"/>
                      <a:pt x="35"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0" name="Freeform 714">
                <a:extLst>
                  <a:ext uri="{FF2B5EF4-FFF2-40B4-BE49-F238E27FC236}">
                    <a16:creationId xmlns:a16="http://schemas.microsoft.com/office/drawing/2014/main" id="{E74DA209-2B3D-4F8D-BD11-152D60E98E3A}"/>
                  </a:ext>
                </a:extLst>
              </p:cNvPr>
              <p:cNvSpPr>
                <a:spLocks/>
              </p:cNvSpPr>
              <p:nvPr userDrawn="1"/>
            </p:nvSpPr>
            <p:spPr bwMode="auto">
              <a:xfrm>
                <a:off x="3943"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1" name="Freeform 715">
                <a:extLst>
                  <a:ext uri="{FF2B5EF4-FFF2-40B4-BE49-F238E27FC236}">
                    <a16:creationId xmlns:a16="http://schemas.microsoft.com/office/drawing/2014/main" id="{2CAB62AF-1161-4DBC-94A6-9207DE28311A}"/>
                  </a:ext>
                </a:extLst>
              </p:cNvPr>
              <p:cNvSpPr>
                <a:spLocks/>
              </p:cNvSpPr>
              <p:nvPr userDrawn="1"/>
            </p:nvSpPr>
            <p:spPr bwMode="auto">
              <a:xfrm>
                <a:off x="3938" y="62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2" name="Freeform 716">
                <a:extLst>
                  <a:ext uri="{FF2B5EF4-FFF2-40B4-BE49-F238E27FC236}">
                    <a16:creationId xmlns:a16="http://schemas.microsoft.com/office/drawing/2014/main" id="{076B786A-F704-43A3-B3CE-3C69BD2DF833}"/>
                  </a:ext>
                </a:extLst>
              </p:cNvPr>
              <p:cNvSpPr>
                <a:spLocks/>
              </p:cNvSpPr>
              <p:nvPr userDrawn="1"/>
            </p:nvSpPr>
            <p:spPr bwMode="auto">
              <a:xfrm>
                <a:off x="3769" y="21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3" name="Freeform 717">
                <a:extLst>
                  <a:ext uri="{FF2B5EF4-FFF2-40B4-BE49-F238E27FC236}">
                    <a16:creationId xmlns:a16="http://schemas.microsoft.com/office/drawing/2014/main" id="{BB2A917F-33C8-4CCA-88FB-ED9A6826372B}"/>
                  </a:ext>
                </a:extLst>
              </p:cNvPr>
              <p:cNvSpPr>
                <a:spLocks/>
              </p:cNvSpPr>
              <p:nvPr userDrawn="1"/>
            </p:nvSpPr>
            <p:spPr bwMode="auto">
              <a:xfrm>
                <a:off x="3669" y="31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1"/>
                      <a:pt x="1"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4" name="Freeform 718">
                <a:extLst>
                  <a:ext uri="{FF2B5EF4-FFF2-40B4-BE49-F238E27FC236}">
                    <a16:creationId xmlns:a16="http://schemas.microsoft.com/office/drawing/2014/main" id="{ABD89F44-4806-4F3A-AEC9-95F5C102F2ED}"/>
                  </a:ext>
                </a:extLst>
              </p:cNvPr>
              <p:cNvSpPr>
                <a:spLocks/>
              </p:cNvSpPr>
              <p:nvPr userDrawn="1"/>
            </p:nvSpPr>
            <p:spPr bwMode="auto">
              <a:xfrm>
                <a:off x="3630" y="333"/>
                <a:ext cx="4"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5" name="Freeform 719">
                <a:extLst>
                  <a:ext uri="{FF2B5EF4-FFF2-40B4-BE49-F238E27FC236}">
                    <a16:creationId xmlns:a16="http://schemas.microsoft.com/office/drawing/2014/main" id="{E549A6EF-F4F8-4B78-8672-3FDBA53BCDC2}"/>
                  </a:ext>
                </a:extLst>
              </p:cNvPr>
              <p:cNvSpPr>
                <a:spLocks/>
              </p:cNvSpPr>
              <p:nvPr userDrawn="1"/>
            </p:nvSpPr>
            <p:spPr bwMode="auto">
              <a:xfrm>
                <a:off x="3654" y="31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6" name="Freeform 720">
                <a:extLst>
                  <a:ext uri="{FF2B5EF4-FFF2-40B4-BE49-F238E27FC236}">
                    <a16:creationId xmlns:a16="http://schemas.microsoft.com/office/drawing/2014/main" id="{9A0DBE49-A90C-439C-A83D-BB37BFF818A9}"/>
                  </a:ext>
                </a:extLst>
              </p:cNvPr>
              <p:cNvSpPr>
                <a:spLocks/>
              </p:cNvSpPr>
              <p:nvPr userDrawn="1"/>
            </p:nvSpPr>
            <p:spPr bwMode="auto">
              <a:xfrm>
                <a:off x="3649" y="3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7" name="Freeform 721">
                <a:extLst>
                  <a:ext uri="{FF2B5EF4-FFF2-40B4-BE49-F238E27FC236}">
                    <a16:creationId xmlns:a16="http://schemas.microsoft.com/office/drawing/2014/main" id="{21A20AB5-8D97-4336-850A-63531BDADC5A}"/>
                  </a:ext>
                </a:extLst>
              </p:cNvPr>
              <p:cNvSpPr>
                <a:spLocks/>
              </p:cNvSpPr>
              <p:nvPr userDrawn="1"/>
            </p:nvSpPr>
            <p:spPr bwMode="auto">
              <a:xfrm>
                <a:off x="3679" y="28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3"/>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8" name="Rectangle 722">
                <a:extLst>
                  <a:ext uri="{FF2B5EF4-FFF2-40B4-BE49-F238E27FC236}">
                    <a16:creationId xmlns:a16="http://schemas.microsoft.com/office/drawing/2014/main" id="{BB1C5763-4775-496C-AEC9-ABB3D3900CD7}"/>
                  </a:ext>
                </a:extLst>
              </p:cNvPr>
              <p:cNvSpPr>
                <a:spLocks noChangeArrowheads="1"/>
              </p:cNvSpPr>
              <p:nvPr userDrawn="1"/>
            </p:nvSpPr>
            <p:spPr bwMode="auto">
              <a:xfrm>
                <a:off x="3644" y="3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9" name="Freeform 723">
                <a:extLst>
                  <a:ext uri="{FF2B5EF4-FFF2-40B4-BE49-F238E27FC236}">
                    <a16:creationId xmlns:a16="http://schemas.microsoft.com/office/drawing/2014/main" id="{BBADB26B-6F92-462C-B9FC-0BDE8052AA7F}"/>
                  </a:ext>
                </a:extLst>
              </p:cNvPr>
              <p:cNvSpPr>
                <a:spLocks/>
              </p:cNvSpPr>
              <p:nvPr userDrawn="1"/>
            </p:nvSpPr>
            <p:spPr bwMode="auto">
              <a:xfrm>
                <a:off x="3659" y="288"/>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0" name="Freeform 724">
                <a:extLst>
                  <a:ext uri="{FF2B5EF4-FFF2-40B4-BE49-F238E27FC236}">
                    <a16:creationId xmlns:a16="http://schemas.microsoft.com/office/drawing/2014/main" id="{5E8D7999-A47C-444D-9BF7-F7EAEA44813C}"/>
                  </a:ext>
                </a:extLst>
              </p:cNvPr>
              <p:cNvSpPr>
                <a:spLocks/>
              </p:cNvSpPr>
              <p:nvPr userDrawn="1"/>
            </p:nvSpPr>
            <p:spPr bwMode="auto">
              <a:xfrm>
                <a:off x="3654" y="2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1" name="Freeform 725">
                <a:extLst>
                  <a:ext uri="{FF2B5EF4-FFF2-40B4-BE49-F238E27FC236}">
                    <a16:creationId xmlns:a16="http://schemas.microsoft.com/office/drawing/2014/main" id="{EB3AA291-DBA6-4138-9B9C-4256E6BF6109}"/>
                  </a:ext>
                </a:extLst>
              </p:cNvPr>
              <p:cNvSpPr>
                <a:spLocks/>
              </p:cNvSpPr>
              <p:nvPr userDrawn="1"/>
            </p:nvSpPr>
            <p:spPr bwMode="auto">
              <a:xfrm>
                <a:off x="3649" y="298"/>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2" name="Freeform 726">
                <a:extLst>
                  <a:ext uri="{FF2B5EF4-FFF2-40B4-BE49-F238E27FC236}">
                    <a16:creationId xmlns:a16="http://schemas.microsoft.com/office/drawing/2014/main" id="{076E9D49-B4CF-40AF-A795-992D22E1D66B}"/>
                  </a:ext>
                </a:extLst>
              </p:cNvPr>
              <p:cNvSpPr>
                <a:spLocks/>
              </p:cNvSpPr>
              <p:nvPr userDrawn="1"/>
            </p:nvSpPr>
            <p:spPr bwMode="auto">
              <a:xfrm>
                <a:off x="3699" y="25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3" name="Freeform 727">
                <a:extLst>
                  <a:ext uri="{FF2B5EF4-FFF2-40B4-BE49-F238E27FC236}">
                    <a16:creationId xmlns:a16="http://schemas.microsoft.com/office/drawing/2014/main" id="{49FAC057-C8FB-4FBE-B298-46150DCDC92A}"/>
                  </a:ext>
                </a:extLst>
              </p:cNvPr>
              <p:cNvSpPr>
                <a:spLocks/>
              </p:cNvSpPr>
              <p:nvPr userDrawn="1"/>
            </p:nvSpPr>
            <p:spPr bwMode="auto">
              <a:xfrm>
                <a:off x="3679" y="25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4" name="Freeform 728">
                <a:extLst>
                  <a:ext uri="{FF2B5EF4-FFF2-40B4-BE49-F238E27FC236}">
                    <a16:creationId xmlns:a16="http://schemas.microsoft.com/office/drawing/2014/main" id="{F5DD763D-0041-445D-8E65-5685EBEF6B2F}"/>
                  </a:ext>
                </a:extLst>
              </p:cNvPr>
              <p:cNvSpPr>
                <a:spLocks/>
              </p:cNvSpPr>
              <p:nvPr userDrawn="1"/>
            </p:nvSpPr>
            <p:spPr bwMode="auto">
              <a:xfrm>
                <a:off x="3689" y="238"/>
                <a:ext cx="10" cy="1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0" y="1"/>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5" name="Freeform 729">
                <a:extLst>
                  <a:ext uri="{FF2B5EF4-FFF2-40B4-BE49-F238E27FC236}">
                    <a16:creationId xmlns:a16="http://schemas.microsoft.com/office/drawing/2014/main" id="{EFC6B47A-A80C-449B-89E8-ACBC1ECE7E03}"/>
                  </a:ext>
                </a:extLst>
              </p:cNvPr>
              <p:cNvSpPr>
                <a:spLocks/>
              </p:cNvSpPr>
              <p:nvPr userDrawn="1"/>
            </p:nvSpPr>
            <p:spPr bwMode="auto">
              <a:xfrm>
                <a:off x="3774" y="238"/>
                <a:ext cx="0" cy="10"/>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6" name="Freeform 730">
                <a:extLst>
                  <a:ext uri="{FF2B5EF4-FFF2-40B4-BE49-F238E27FC236}">
                    <a16:creationId xmlns:a16="http://schemas.microsoft.com/office/drawing/2014/main" id="{62AE9A08-404A-4329-8C53-1B39F9D1A140}"/>
                  </a:ext>
                </a:extLst>
              </p:cNvPr>
              <p:cNvSpPr>
                <a:spLocks/>
              </p:cNvSpPr>
              <p:nvPr userDrawn="1"/>
            </p:nvSpPr>
            <p:spPr bwMode="auto">
              <a:xfrm>
                <a:off x="3843" y="238"/>
                <a:ext cx="10" cy="15"/>
              </a:xfrm>
              <a:custGeom>
                <a:avLst/>
                <a:gdLst>
                  <a:gd name="T0" fmla="*/ 2 w 2"/>
                  <a:gd name="T1" fmla="*/ 1 h 3"/>
                  <a:gd name="T2" fmla="*/ 1 w 2"/>
                  <a:gd name="T3" fmla="*/ 1 h 3"/>
                  <a:gd name="T4" fmla="*/ 1 w 2"/>
                  <a:gd name="T5" fmla="*/ 2 h 3"/>
                  <a:gd name="T6" fmla="*/ 2 w 2"/>
                  <a:gd name="T7" fmla="*/ 1 h 3"/>
                </a:gdLst>
                <a:ahLst/>
                <a:cxnLst>
                  <a:cxn ang="0">
                    <a:pos x="T0" y="T1"/>
                  </a:cxn>
                  <a:cxn ang="0">
                    <a:pos x="T2" y="T3"/>
                  </a:cxn>
                  <a:cxn ang="0">
                    <a:pos x="T4" y="T5"/>
                  </a:cxn>
                  <a:cxn ang="0">
                    <a:pos x="T6" y="T7"/>
                  </a:cxn>
                </a:cxnLst>
                <a:rect l="0" t="0" r="r" b="b"/>
                <a:pathLst>
                  <a:path w="2" h="3">
                    <a:moveTo>
                      <a:pt x="2" y="1"/>
                    </a:moveTo>
                    <a:cubicBezTo>
                      <a:pt x="1" y="0"/>
                      <a:pt x="1" y="2"/>
                      <a:pt x="1" y="1"/>
                    </a:cubicBezTo>
                    <a:cubicBezTo>
                      <a:pt x="0" y="1"/>
                      <a:pt x="1" y="2"/>
                      <a:pt x="1" y="2"/>
                    </a:cubicBezTo>
                    <a:cubicBezTo>
                      <a:pt x="2" y="2"/>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7" name="Freeform 731">
                <a:extLst>
                  <a:ext uri="{FF2B5EF4-FFF2-40B4-BE49-F238E27FC236}">
                    <a16:creationId xmlns:a16="http://schemas.microsoft.com/office/drawing/2014/main" id="{246CEBE1-EC71-4351-8B92-001CA1F5AB0D}"/>
                  </a:ext>
                </a:extLst>
              </p:cNvPr>
              <p:cNvSpPr>
                <a:spLocks/>
              </p:cNvSpPr>
              <p:nvPr userDrawn="1"/>
            </p:nvSpPr>
            <p:spPr bwMode="auto">
              <a:xfrm>
                <a:off x="3843" y="2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8" name="Freeform 732">
                <a:extLst>
                  <a:ext uri="{FF2B5EF4-FFF2-40B4-BE49-F238E27FC236}">
                    <a16:creationId xmlns:a16="http://schemas.microsoft.com/office/drawing/2014/main" id="{F922C8EC-5E21-4E51-8830-78CEBD8F11D5}"/>
                  </a:ext>
                </a:extLst>
              </p:cNvPr>
              <p:cNvSpPr>
                <a:spLocks/>
              </p:cNvSpPr>
              <p:nvPr userDrawn="1"/>
            </p:nvSpPr>
            <p:spPr bwMode="auto">
              <a:xfrm>
                <a:off x="3644" y="49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9" name="Freeform 733">
                <a:extLst>
                  <a:ext uri="{FF2B5EF4-FFF2-40B4-BE49-F238E27FC236}">
                    <a16:creationId xmlns:a16="http://schemas.microsoft.com/office/drawing/2014/main" id="{405120BE-C045-421F-85A6-9C655DF62091}"/>
                  </a:ext>
                </a:extLst>
              </p:cNvPr>
              <p:cNvSpPr>
                <a:spLocks/>
              </p:cNvSpPr>
              <p:nvPr userDrawn="1"/>
            </p:nvSpPr>
            <p:spPr bwMode="auto">
              <a:xfrm>
                <a:off x="3634" y="493"/>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0" name="Freeform 734">
                <a:extLst>
                  <a:ext uri="{FF2B5EF4-FFF2-40B4-BE49-F238E27FC236}">
                    <a16:creationId xmlns:a16="http://schemas.microsoft.com/office/drawing/2014/main" id="{C0858BC9-213A-4FE7-83BC-61E3EEE44478}"/>
                  </a:ext>
                </a:extLst>
              </p:cNvPr>
              <p:cNvSpPr>
                <a:spLocks/>
              </p:cNvSpPr>
              <p:nvPr userDrawn="1"/>
            </p:nvSpPr>
            <p:spPr bwMode="auto">
              <a:xfrm>
                <a:off x="3978" y="47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1" name="Freeform 735">
                <a:extLst>
                  <a:ext uri="{FF2B5EF4-FFF2-40B4-BE49-F238E27FC236}">
                    <a16:creationId xmlns:a16="http://schemas.microsoft.com/office/drawing/2014/main" id="{4BFACBA8-A02C-44B8-9B2F-889B8884A5DE}"/>
                  </a:ext>
                </a:extLst>
              </p:cNvPr>
              <p:cNvSpPr>
                <a:spLocks/>
              </p:cNvSpPr>
              <p:nvPr userDrawn="1"/>
            </p:nvSpPr>
            <p:spPr bwMode="auto">
              <a:xfrm>
                <a:off x="3963" y="543"/>
                <a:ext cx="10"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2" name="Freeform 736">
                <a:extLst>
                  <a:ext uri="{FF2B5EF4-FFF2-40B4-BE49-F238E27FC236}">
                    <a16:creationId xmlns:a16="http://schemas.microsoft.com/office/drawing/2014/main" id="{3501ACCD-2E89-45C6-9B92-EC88E7BE8D3E}"/>
                  </a:ext>
                </a:extLst>
              </p:cNvPr>
              <p:cNvSpPr>
                <a:spLocks/>
              </p:cNvSpPr>
              <p:nvPr userDrawn="1"/>
            </p:nvSpPr>
            <p:spPr bwMode="auto">
              <a:xfrm>
                <a:off x="3958" y="588"/>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1"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3" name="Freeform 737">
                <a:extLst>
                  <a:ext uri="{FF2B5EF4-FFF2-40B4-BE49-F238E27FC236}">
                    <a16:creationId xmlns:a16="http://schemas.microsoft.com/office/drawing/2014/main" id="{8A389DEA-1B19-4333-8281-C05124047A28}"/>
                  </a:ext>
                </a:extLst>
              </p:cNvPr>
              <p:cNvSpPr>
                <a:spLocks/>
              </p:cNvSpPr>
              <p:nvPr userDrawn="1"/>
            </p:nvSpPr>
            <p:spPr bwMode="auto">
              <a:xfrm>
                <a:off x="3371" y="81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4" name="Freeform 738">
                <a:extLst>
                  <a:ext uri="{FF2B5EF4-FFF2-40B4-BE49-F238E27FC236}">
                    <a16:creationId xmlns:a16="http://schemas.microsoft.com/office/drawing/2014/main" id="{03894C80-6120-4365-8234-B172AE871149}"/>
                  </a:ext>
                </a:extLst>
              </p:cNvPr>
              <p:cNvSpPr>
                <a:spLocks/>
              </p:cNvSpPr>
              <p:nvPr userDrawn="1"/>
            </p:nvSpPr>
            <p:spPr bwMode="auto">
              <a:xfrm>
                <a:off x="3351" y="80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5" name="Freeform 739">
                <a:extLst>
                  <a:ext uri="{FF2B5EF4-FFF2-40B4-BE49-F238E27FC236}">
                    <a16:creationId xmlns:a16="http://schemas.microsoft.com/office/drawing/2014/main" id="{085B1C7F-78F6-4E1B-BEE9-3FAAAFABE6CF}"/>
                  </a:ext>
                </a:extLst>
              </p:cNvPr>
              <p:cNvSpPr>
                <a:spLocks/>
              </p:cNvSpPr>
              <p:nvPr userDrawn="1"/>
            </p:nvSpPr>
            <p:spPr bwMode="auto">
              <a:xfrm>
                <a:off x="3341" y="783"/>
                <a:ext cx="10" cy="10"/>
              </a:xfrm>
              <a:custGeom>
                <a:avLst/>
                <a:gdLst>
                  <a:gd name="T0" fmla="*/ 1 w 2"/>
                  <a:gd name="T1" fmla="*/ 0 h 2"/>
                  <a:gd name="T2" fmla="*/ 1 w 2"/>
                  <a:gd name="T3" fmla="*/ 2 h 2"/>
                  <a:gd name="T4" fmla="*/ 1 w 2"/>
                  <a:gd name="T5" fmla="*/ 2 h 2"/>
                  <a:gd name="T6" fmla="*/ 2 w 2"/>
                  <a:gd name="T7" fmla="*/ 2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1"/>
                      <a:pt x="2" y="1"/>
                      <a:pt x="1" y="2"/>
                    </a:cubicBezTo>
                    <a:cubicBezTo>
                      <a:pt x="1" y="2"/>
                      <a:pt x="1" y="2"/>
                      <a:pt x="1" y="2"/>
                    </a:cubicBezTo>
                    <a:cubicBezTo>
                      <a:pt x="2" y="2"/>
                      <a:pt x="2" y="2"/>
                      <a:pt x="2" y="2"/>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6" name="Freeform 740">
                <a:extLst>
                  <a:ext uri="{FF2B5EF4-FFF2-40B4-BE49-F238E27FC236}">
                    <a16:creationId xmlns:a16="http://schemas.microsoft.com/office/drawing/2014/main" id="{0DDA50C9-45AF-49D6-9D82-815F39E1CCF5}"/>
                  </a:ext>
                </a:extLst>
              </p:cNvPr>
              <p:cNvSpPr>
                <a:spLocks/>
              </p:cNvSpPr>
              <p:nvPr userDrawn="1"/>
            </p:nvSpPr>
            <p:spPr bwMode="auto">
              <a:xfrm>
                <a:off x="3356" y="763"/>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7" name="Freeform 741">
                <a:extLst>
                  <a:ext uri="{FF2B5EF4-FFF2-40B4-BE49-F238E27FC236}">
                    <a16:creationId xmlns:a16="http://schemas.microsoft.com/office/drawing/2014/main" id="{EFEA8928-D299-4B7B-84EB-0EE59E7BBF2F}"/>
                  </a:ext>
                </a:extLst>
              </p:cNvPr>
              <p:cNvSpPr>
                <a:spLocks/>
              </p:cNvSpPr>
              <p:nvPr userDrawn="1"/>
            </p:nvSpPr>
            <p:spPr bwMode="auto">
              <a:xfrm>
                <a:off x="3356" y="768"/>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8" name="Freeform 742">
                <a:extLst>
                  <a:ext uri="{FF2B5EF4-FFF2-40B4-BE49-F238E27FC236}">
                    <a16:creationId xmlns:a16="http://schemas.microsoft.com/office/drawing/2014/main" id="{FFB61037-916F-46B0-B558-265A72C35FB3}"/>
                  </a:ext>
                </a:extLst>
              </p:cNvPr>
              <p:cNvSpPr>
                <a:spLocks/>
              </p:cNvSpPr>
              <p:nvPr userDrawn="1"/>
            </p:nvSpPr>
            <p:spPr bwMode="auto">
              <a:xfrm>
                <a:off x="3356" y="75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9" name="Freeform 743">
                <a:extLst>
                  <a:ext uri="{FF2B5EF4-FFF2-40B4-BE49-F238E27FC236}">
                    <a16:creationId xmlns:a16="http://schemas.microsoft.com/office/drawing/2014/main" id="{175C4194-51E3-4A12-88CB-4CDC8FB1993B}"/>
                  </a:ext>
                </a:extLst>
              </p:cNvPr>
              <p:cNvSpPr>
                <a:spLocks/>
              </p:cNvSpPr>
              <p:nvPr userDrawn="1"/>
            </p:nvSpPr>
            <p:spPr bwMode="auto">
              <a:xfrm>
                <a:off x="3351" y="7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0" name="Freeform 744">
                <a:extLst>
                  <a:ext uri="{FF2B5EF4-FFF2-40B4-BE49-F238E27FC236}">
                    <a16:creationId xmlns:a16="http://schemas.microsoft.com/office/drawing/2014/main" id="{8A3A360C-7292-4C94-874B-FC91239A8F60}"/>
                  </a:ext>
                </a:extLst>
              </p:cNvPr>
              <p:cNvSpPr>
                <a:spLocks/>
              </p:cNvSpPr>
              <p:nvPr userDrawn="1"/>
            </p:nvSpPr>
            <p:spPr bwMode="auto">
              <a:xfrm>
                <a:off x="3346" y="7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1" name="Freeform 745">
                <a:extLst>
                  <a:ext uri="{FF2B5EF4-FFF2-40B4-BE49-F238E27FC236}">
                    <a16:creationId xmlns:a16="http://schemas.microsoft.com/office/drawing/2014/main" id="{853049FE-0879-4B0A-83E7-62F1B49CCC89}"/>
                  </a:ext>
                </a:extLst>
              </p:cNvPr>
              <p:cNvSpPr>
                <a:spLocks/>
              </p:cNvSpPr>
              <p:nvPr userDrawn="1"/>
            </p:nvSpPr>
            <p:spPr bwMode="auto">
              <a:xfrm>
                <a:off x="3346" y="763"/>
                <a:ext cx="10" cy="10"/>
              </a:xfrm>
              <a:custGeom>
                <a:avLst/>
                <a:gdLst>
                  <a:gd name="T0" fmla="*/ 1 w 2"/>
                  <a:gd name="T1" fmla="*/ 0 h 2"/>
                  <a:gd name="T2" fmla="*/ 0 w 2"/>
                  <a:gd name="T3" fmla="*/ 0 h 2"/>
                  <a:gd name="T4" fmla="*/ 1 w 2"/>
                  <a:gd name="T5" fmla="*/ 0 h 2"/>
                </a:gdLst>
                <a:ahLst/>
                <a:cxnLst>
                  <a:cxn ang="0">
                    <a:pos x="T0" y="T1"/>
                  </a:cxn>
                  <a:cxn ang="0">
                    <a:pos x="T2" y="T3"/>
                  </a:cxn>
                  <a:cxn ang="0">
                    <a:pos x="T4" y="T5"/>
                  </a:cxn>
                </a:cxnLst>
                <a:rect l="0" t="0" r="r" b="b"/>
                <a:pathLst>
                  <a:path w="2" h="2">
                    <a:moveTo>
                      <a:pt x="1" y="0"/>
                    </a:moveTo>
                    <a:cubicBezTo>
                      <a:pt x="1" y="0"/>
                      <a:pt x="1" y="1"/>
                      <a:pt x="0" y="0"/>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2" name="Freeform 746">
                <a:extLst>
                  <a:ext uri="{FF2B5EF4-FFF2-40B4-BE49-F238E27FC236}">
                    <a16:creationId xmlns:a16="http://schemas.microsoft.com/office/drawing/2014/main" id="{EB56BF3B-2174-4B2B-B1C4-D4913191D744}"/>
                  </a:ext>
                </a:extLst>
              </p:cNvPr>
              <p:cNvSpPr>
                <a:spLocks/>
              </p:cNvSpPr>
              <p:nvPr userDrawn="1"/>
            </p:nvSpPr>
            <p:spPr bwMode="auto">
              <a:xfrm>
                <a:off x="3336" y="7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3" name="Freeform 747">
                <a:extLst>
                  <a:ext uri="{FF2B5EF4-FFF2-40B4-BE49-F238E27FC236}">
                    <a16:creationId xmlns:a16="http://schemas.microsoft.com/office/drawing/2014/main" id="{203641E7-BC69-421A-846E-1B7F9C62ACD4}"/>
                  </a:ext>
                </a:extLst>
              </p:cNvPr>
              <p:cNvSpPr>
                <a:spLocks/>
              </p:cNvSpPr>
              <p:nvPr userDrawn="1"/>
            </p:nvSpPr>
            <p:spPr bwMode="auto">
              <a:xfrm>
                <a:off x="3351"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4" name="Freeform 748">
                <a:extLst>
                  <a:ext uri="{FF2B5EF4-FFF2-40B4-BE49-F238E27FC236}">
                    <a16:creationId xmlns:a16="http://schemas.microsoft.com/office/drawing/2014/main" id="{983DA6A6-AE14-4EE6-9DF4-3943F4296893}"/>
                  </a:ext>
                </a:extLst>
              </p:cNvPr>
              <p:cNvSpPr>
                <a:spLocks/>
              </p:cNvSpPr>
              <p:nvPr userDrawn="1"/>
            </p:nvSpPr>
            <p:spPr bwMode="auto">
              <a:xfrm>
                <a:off x="3346" y="73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5" name="Freeform 749">
                <a:extLst>
                  <a:ext uri="{FF2B5EF4-FFF2-40B4-BE49-F238E27FC236}">
                    <a16:creationId xmlns:a16="http://schemas.microsoft.com/office/drawing/2014/main" id="{5CE6F1B2-1B90-445B-A542-18C5F040C1F1}"/>
                  </a:ext>
                </a:extLst>
              </p:cNvPr>
              <p:cNvSpPr>
                <a:spLocks/>
              </p:cNvSpPr>
              <p:nvPr userDrawn="1"/>
            </p:nvSpPr>
            <p:spPr bwMode="auto">
              <a:xfrm>
                <a:off x="3341" y="758"/>
                <a:ext cx="5" cy="5"/>
              </a:xfrm>
              <a:custGeom>
                <a:avLst/>
                <a:gdLst>
                  <a:gd name="T0" fmla="*/ 0 w 1"/>
                  <a:gd name="T1" fmla="*/ 0 h 1"/>
                  <a:gd name="T2" fmla="*/ 1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1" y="1"/>
                      <a:pt x="1" y="1"/>
                      <a:pt x="1" y="1"/>
                    </a:cubicBezTo>
                    <a:cubicBezTo>
                      <a:pt x="1"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6" name="Freeform 750">
                <a:extLst>
                  <a:ext uri="{FF2B5EF4-FFF2-40B4-BE49-F238E27FC236}">
                    <a16:creationId xmlns:a16="http://schemas.microsoft.com/office/drawing/2014/main" id="{042D110F-EA7E-4CAC-BC4B-F5FDA58C9475}"/>
                  </a:ext>
                </a:extLst>
              </p:cNvPr>
              <p:cNvSpPr>
                <a:spLocks/>
              </p:cNvSpPr>
              <p:nvPr userDrawn="1"/>
            </p:nvSpPr>
            <p:spPr bwMode="auto">
              <a:xfrm>
                <a:off x="3356" y="72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7" name="Freeform 751">
                <a:extLst>
                  <a:ext uri="{FF2B5EF4-FFF2-40B4-BE49-F238E27FC236}">
                    <a16:creationId xmlns:a16="http://schemas.microsoft.com/office/drawing/2014/main" id="{C9A971B5-6E6A-4BBE-BFB1-1F7CA25054E3}"/>
                  </a:ext>
                </a:extLst>
              </p:cNvPr>
              <p:cNvSpPr>
                <a:spLocks/>
              </p:cNvSpPr>
              <p:nvPr userDrawn="1"/>
            </p:nvSpPr>
            <p:spPr bwMode="auto">
              <a:xfrm>
                <a:off x="3356" y="713"/>
                <a:ext cx="5" cy="10"/>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1" y="1"/>
                      <a:pt x="1" y="2"/>
                    </a:cubicBezTo>
                    <a:cubicBezTo>
                      <a:pt x="1" y="1"/>
                      <a:pt x="1"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8" name="Freeform 752">
                <a:extLst>
                  <a:ext uri="{FF2B5EF4-FFF2-40B4-BE49-F238E27FC236}">
                    <a16:creationId xmlns:a16="http://schemas.microsoft.com/office/drawing/2014/main" id="{B4A8E90D-AC7B-45B1-9AF7-9D4F34C81106}"/>
                  </a:ext>
                </a:extLst>
              </p:cNvPr>
              <p:cNvSpPr>
                <a:spLocks/>
              </p:cNvSpPr>
              <p:nvPr userDrawn="1"/>
            </p:nvSpPr>
            <p:spPr bwMode="auto">
              <a:xfrm>
                <a:off x="3356" y="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9" name="Freeform 753">
                <a:extLst>
                  <a:ext uri="{FF2B5EF4-FFF2-40B4-BE49-F238E27FC236}">
                    <a16:creationId xmlns:a16="http://schemas.microsoft.com/office/drawing/2014/main" id="{5A0ECBF6-D1C0-4182-A50D-FC2FEC034597}"/>
                  </a:ext>
                </a:extLst>
              </p:cNvPr>
              <p:cNvSpPr>
                <a:spLocks/>
              </p:cNvSpPr>
              <p:nvPr userDrawn="1"/>
            </p:nvSpPr>
            <p:spPr bwMode="auto">
              <a:xfrm>
                <a:off x="3346" y="73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0" name="Freeform 754">
                <a:extLst>
                  <a:ext uri="{FF2B5EF4-FFF2-40B4-BE49-F238E27FC236}">
                    <a16:creationId xmlns:a16="http://schemas.microsoft.com/office/drawing/2014/main" id="{1BF9E6C8-37F2-477A-AAF5-BDF7C9B14B52}"/>
                  </a:ext>
                </a:extLst>
              </p:cNvPr>
              <p:cNvSpPr>
                <a:spLocks/>
              </p:cNvSpPr>
              <p:nvPr userDrawn="1"/>
            </p:nvSpPr>
            <p:spPr bwMode="auto">
              <a:xfrm>
                <a:off x="3346" y="7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1" name="Freeform 755">
                <a:extLst>
                  <a:ext uri="{FF2B5EF4-FFF2-40B4-BE49-F238E27FC236}">
                    <a16:creationId xmlns:a16="http://schemas.microsoft.com/office/drawing/2014/main" id="{F280E90C-0586-4098-9A90-B6FFC5D8E937}"/>
                  </a:ext>
                </a:extLst>
              </p:cNvPr>
              <p:cNvSpPr>
                <a:spLocks/>
              </p:cNvSpPr>
              <p:nvPr userDrawn="1"/>
            </p:nvSpPr>
            <p:spPr bwMode="auto">
              <a:xfrm>
                <a:off x="3346"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2" name="Freeform 756">
                <a:extLst>
                  <a:ext uri="{FF2B5EF4-FFF2-40B4-BE49-F238E27FC236}">
                    <a16:creationId xmlns:a16="http://schemas.microsoft.com/office/drawing/2014/main" id="{9A9F62D8-5968-45AE-9D36-DF10E2D0A4C9}"/>
                  </a:ext>
                </a:extLst>
              </p:cNvPr>
              <p:cNvSpPr>
                <a:spLocks/>
              </p:cNvSpPr>
              <p:nvPr userDrawn="1"/>
            </p:nvSpPr>
            <p:spPr bwMode="auto">
              <a:xfrm>
                <a:off x="3336" y="743"/>
                <a:ext cx="10" cy="5"/>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1"/>
                      <a:pt x="0" y="0"/>
                      <a:pt x="0" y="1"/>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3" name="Freeform 757">
                <a:extLst>
                  <a:ext uri="{FF2B5EF4-FFF2-40B4-BE49-F238E27FC236}">
                    <a16:creationId xmlns:a16="http://schemas.microsoft.com/office/drawing/2014/main" id="{FAC063C7-9AA6-4669-B9FF-93DDB8C0D99C}"/>
                  </a:ext>
                </a:extLst>
              </p:cNvPr>
              <p:cNvSpPr>
                <a:spLocks/>
              </p:cNvSpPr>
              <p:nvPr userDrawn="1"/>
            </p:nvSpPr>
            <p:spPr bwMode="auto">
              <a:xfrm>
                <a:off x="3341" y="738"/>
                <a:ext cx="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4" name="Freeform 758">
                <a:extLst>
                  <a:ext uri="{FF2B5EF4-FFF2-40B4-BE49-F238E27FC236}">
                    <a16:creationId xmlns:a16="http://schemas.microsoft.com/office/drawing/2014/main" id="{ED878E28-4C29-4F03-A948-9FA45AC1BA87}"/>
                  </a:ext>
                </a:extLst>
              </p:cNvPr>
              <p:cNvSpPr>
                <a:spLocks/>
              </p:cNvSpPr>
              <p:nvPr userDrawn="1"/>
            </p:nvSpPr>
            <p:spPr bwMode="auto">
              <a:xfrm>
                <a:off x="3341" y="73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5" name="Freeform 759">
                <a:extLst>
                  <a:ext uri="{FF2B5EF4-FFF2-40B4-BE49-F238E27FC236}">
                    <a16:creationId xmlns:a16="http://schemas.microsoft.com/office/drawing/2014/main" id="{571762D7-ABE9-4C0D-B0BA-EBD636DB533D}"/>
                  </a:ext>
                </a:extLst>
              </p:cNvPr>
              <p:cNvSpPr>
                <a:spLocks/>
              </p:cNvSpPr>
              <p:nvPr userDrawn="1"/>
            </p:nvSpPr>
            <p:spPr bwMode="auto">
              <a:xfrm>
                <a:off x="3346" y="713"/>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6" name="Freeform 760">
                <a:extLst>
                  <a:ext uri="{FF2B5EF4-FFF2-40B4-BE49-F238E27FC236}">
                    <a16:creationId xmlns:a16="http://schemas.microsoft.com/office/drawing/2014/main" id="{AAB6D2E0-4BBA-409E-BB63-08CA12DBC4A9}"/>
                  </a:ext>
                </a:extLst>
              </p:cNvPr>
              <p:cNvSpPr>
                <a:spLocks/>
              </p:cNvSpPr>
              <p:nvPr userDrawn="1"/>
            </p:nvSpPr>
            <p:spPr bwMode="auto">
              <a:xfrm>
                <a:off x="3346"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7" name="Rectangle 761">
                <a:extLst>
                  <a:ext uri="{FF2B5EF4-FFF2-40B4-BE49-F238E27FC236}">
                    <a16:creationId xmlns:a16="http://schemas.microsoft.com/office/drawing/2014/main" id="{C55597D0-D741-4849-AFBB-745C24F7A2E2}"/>
                  </a:ext>
                </a:extLst>
              </p:cNvPr>
              <p:cNvSpPr>
                <a:spLocks noChangeArrowheads="1"/>
              </p:cNvSpPr>
              <p:nvPr userDrawn="1"/>
            </p:nvSpPr>
            <p:spPr bwMode="auto">
              <a:xfrm>
                <a:off x="3351" y="69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8" name="Freeform 762">
                <a:extLst>
                  <a:ext uri="{FF2B5EF4-FFF2-40B4-BE49-F238E27FC236}">
                    <a16:creationId xmlns:a16="http://schemas.microsoft.com/office/drawing/2014/main" id="{68297B82-0C17-4E72-9D4F-6C0939E6A81C}"/>
                  </a:ext>
                </a:extLst>
              </p:cNvPr>
              <p:cNvSpPr>
                <a:spLocks/>
              </p:cNvSpPr>
              <p:nvPr userDrawn="1"/>
            </p:nvSpPr>
            <p:spPr bwMode="auto">
              <a:xfrm>
                <a:off x="3346" y="718"/>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9" name="Freeform 763">
                <a:extLst>
                  <a:ext uri="{FF2B5EF4-FFF2-40B4-BE49-F238E27FC236}">
                    <a16:creationId xmlns:a16="http://schemas.microsoft.com/office/drawing/2014/main" id="{D110B411-918F-4BE7-980A-D1AE9CBAEEBA}"/>
                  </a:ext>
                </a:extLst>
              </p:cNvPr>
              <p:cNvSpPr>
                <a:spLocks/>
              </p:cNvSpPr>
              <p:nvPr userDrawn="1"/>
            </p:nvSpPr>
            <p:spPr bwMode="auto">
              <a:xfrm>
                <a:off x="3351" y="70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0" name="Freeform 764">
                <a:extLst>
                  <a:ext uri="{FF2B5EF4-FFF2-40B4-BE49-F238E27FC236}">
                    <a16:creationId xmlns:a16="http://schemas.microsoft.com/office/drawing/2014/main" id="{0657F7E4-5BB8-4B94-AE70-0BA9478A388B}"/>
                  </a:ext>
                </a:extLst>
              </p:cNvPr>
              <p:cNvSpPr>
                <a:spLocks/>
              </p:cNvSpPr>
              <p:nvPr userDrawn="1"/>
            </p:nvSpPr>
            <p:spPr bwMode="auto">
              <a:xfrm>
                <a:off x="3351"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1" name="Freeform 765">
                <a:extLst>
                  <a:ext uri="{FF2B5EF4-FFF2-40B4-BE49-F238E27FC236}">
                    <a16:creationId xmlns:a16="http://schemas.microsoft.com/office/drawing/2014/main" id="{ECA9342A-2629-4DA6-BAFA-884F8CEC397A}"/>
                  </a:ext>
                </a:extLst>
              </p:cNvPr>
              <p:cNvSpPr>
                <a:spLocks/>
              </p:cNvSpPr>
              <p:nvPr userDrawn="1"/>
            </p:nvSpPr>
            <p:spPr bwMode="auto">
              <a:xfrm>
                <a:off x="3346" y="72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2" name="Freeform 766">
                <a:extLst>
                  <a:ext uri="{FF2B5EF4-FFF2-40B4-BE49-F238E27FC236}">
                    <a16:creationId xmlns:a16="http://schemas.microsoft.com/office/drawing/2014/main" id="{BD6390AD-F2B3-47BE-87C6-2AC72C71D92F}"/>
                  </a:ext>
                </a:extLst>
              </p:cNvPr>
              <p:cNvSpPr>
                <a:spLocks/>
              </p:cNvSpPr>
              <p:nvPr userDrawn="1"/>
            </p:nvSpPr>
            <p:spPr bwMode="auto">
              <a:xfrm>
                <a:off x="3326" y="678"/>
                <a:ext cx="25" cy="20"/>
              </a:xfrm>
              <a:custGeom>
                <a:avLst/>
                <a:gdLst>
                  <a:gd name="T0" fmla="*/ 0 w 5"/>
                  <a:gd name="T1" fmla="*/ 1 h 4"/>
                  <a:gd name="T2" fmla="*/ 0 w 5"/>
                  <a:gd name="T3" fmla="*/ 3 h 4"/>
                  <a:gd name="T4" fmla="*/ 5 w 5"/>
                  <a:gd name="T5" fmla="*/ 3 h 4"/>
                  <a:gd name="T6" fmla="*/ 4 w 5"/>
                  <a:gd name="T7" fmla="*/ 2 h 4"/>
                  <a:gd name="T8" fmla="*/ 2 w 5"/>
                  <a:gd name="T9" fmla="*/ 3 h 4"/>
                  <a:gd name="T10" fmla="*/ 3 w 5"/>
                  <a:gd name="T11" fmla="*/ 2 h 4"/>
                  <a:gd name="T12" fmla="*/ 0 w 5"/>
                  <a:gd name="T13" fmla="*/ 0 h 4"/>
                  <a:gd name="T14" fmla="*/ 0 w 5"/>
                  <a:gd name="T15" fmla="*/ 1 h 4"/>
                  <a:gd name="T16" fmla="*/ 0 w 5"/>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1"/>
                    </a:moveTo>
                    <a:cubicBezTo>
                      <a:pt x="0" y="1"/>
                      <a:pt x="1" y="2"/>
                      <a:pt x="0" y="3"/>
                    </a:cubicBezTo>
                    <a:cubicBezTo>
                      <a:pt x="0" y="4"/>
                      <a:pt x="3" y="4"/>
                      <a:pt x="5" y="3"/>
                    </a:cubicBezTo>
                    <a:cubicBezTo>
                      <a:pt x="4" y="3"/>
                      <a:pt x="4" y="3"/>
                      <a:pt x="4" y="2"/>
                    </a:cubicBezTo>
                    <a:cubicBezTo>
                      <a:pt x="3" y="2"/>
                      <a:pt x="2" y="4"/>
                      <a:pt x="2" y="3"/>
                    </a:cubicBezTo>
                    <a:cubicBezTo>
                      <a:pt x="2" y="2"/>
                      <a:pt x="2" y="2"/>
                      <a:pt x="3" y="2"/>
                    </a:cubicBezTo>
                    <a:cubicBezTo>
                      <a:pt x="2" y="2"/>
                      <a:pt x="2"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3" name="Freeform 767">
                <a:extLst>
                  <a:ext uri="{FF2B5EF4-FFF2-40B4-BE49-F238E27FC236}">
                    <a16:creationId xmlns:a16="http://schemas.microsoft.com/office/drawing/2014/main" id="{AC85062E-A5C1-4809-B8A8-1DC322AEF806}"/>
                  </a:ext>
                </a:extLst>
              </p:cNvPr>
              <p:cNvSpPr>
                <a:spLocks/>
              </p:cNvSpPr>
              <p:nvPr userDrawn="1"/>
            </p:nvSpPr>
            <p:spPr bwMode="auto">
              <a:xfrm>
                <a:off x="3346" y="693"/>
                <a:ext cx="10" cy="10"/>
              </a:xfrm>
              <a:custGeom>
                <a:avLst/>
                <a:gdLst>
                  <a:gd name="T0" fmla="*/ 0 w 2"/>
                  <a:gd name="T1" fmla="*/ 2 h 2"/>
                  <a:gd name="T2" fmla="*/ 0 w 2"/>
                  <a:gd name="T3" fmla="*/ 2 h 2"/>
                  <a:gd name="T4" fmla="*/ 2 w 2"/>
                  <a:gd name="T5" fmla="*/ 1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0" y="2"/>
                      <a:pt x="0" y="2"/>
                      <a:pt x="0" y="2"/>
                    </a:cubicBezTo>
                    <a:cubicBezTo>
                      <a:pt x="1" y="2"/>
                      <a:pt x="1" y="1"/>
                      <a:pt x="2" y="1"/>
                    </a:cubicBezTo>
                    <a:cubicBezTo>
                      <a:pt x="1" y="1"/>
                      <a:pt x="1" y="0"/>
                      <a:pt x="1" y="0"/>
                    </a:cubicBezTo>
                    <a:cubicBezTo>
                      <a:pt x="1"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4" name="Freeform 768">
                <a:extLst>
                  <a:ext uri="{FF2B5EF4-FFF2-40B4-BE49-F238E27FC236}">
                    <a16:creationId xmlns:a16="http://schemas.microsoft.com/office/drawing/2014/main" id="{30A7B99A-4FB8-4EA4-B498-78B81FE24158}"/>
                  </a:ext>
                </a:extLst>
              </p:cNvPr>
              <p:cNvSpPr>
                <a:spLocks/>
              </p:cNvSpPr>
              <p:nvPr userDrawn="1"/>
            </p:nvSpPr>
            <p:spPr bwMode="auto">
              <a:xfrm>
                <a:off x="3336" y="703"/>
                <a:ext cx="15" cy="10"/>
              </a:xfrm>
              <a:custGeom>
                <a:avLst/>
                <a:gdLst>
                  <a:gd name="T0" fmla="*/ 2 w 3"/>
                  <a:gd name="T1" fmla="*/ 1 h 2"/>
                  <a:gd name="T2" fmla="*/ 0 w 3"/>
                  <a:gd name="T3" fmla="*/ 0 h 2"/>
                  <a:gd name="T4" fmla="*/ 1 w 3"/>
                  <a:gd name="T5" fmla="*/ 2 h 2"/>
                  <a:gd name="T6" fmla="*/ 2 w 3"/>
                  <a:gd name="T7" fmla="*/ 1 h 2"/>
                  <a:gd name="T8" fmla="*/ 2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1" y="0"/>
                      <a:pt x="0" y="0"/>
                    </a:cubicBezTo>
                    <a:cubicBezTo>
                      <a:pt x="0" y="1"/>
                      <a:pt x="1" y="1"/>
                      <a:pt x="1" y="2"/>
                    </a:cubicBezTo>
                    <a:cubicBezTo>
                      <a:pt x="1" y="0"/>
                      <a:pt x="2" y="2"/>
                      <a:pt x="2" y="1"/>
                    </a:cubicBezTo>
                    <a:cubicBezTo>
                      <a:pt x="2" y="1"/>
                      <a:pt x="2" y="2"/>
                      <a:pt x="2" y="2"/>
                    </a:cubicBezTo>
                    <a:cubicBezTo>
                      <a:pt x="2"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5" name="Freeform 769">
                <a:extLst>
                  <a:ext uri="{FF2B5EF4-FFF2-40B4-BE49-F238E27FC236}">
                    <a16:creationId xmlns:a16="http://schemas.microsoft.com/office/drawing/2014/main" id="{25807138-2476-4789-ABAC-0C46E9C05C4E}"/>
                  </a:ext>
                </a:extLst>
              </p:cNvPr>
              <p:cNvSpPr>
                <a:spLocks/>
              </p:cNvSpPr>
              <p:nvPr userDrawn="1"/>
            </p:nvSpPr>
            <p:spPr bwMode="auto">
              <a:xfrm>
                <a:off x="3326" y="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6" name="Freeform 770">
                <a:extLst>
                  <a:ext uri="{FF2B5EF4-FFF2-40B4-BE49-F238E27FC236}">
                    <a16:creationId xmlns:a16="http://schemas.microsoft.com/office/drawing/2014/main" id="{0048196E-2349-4AC9-9F64-5E9CAAE4B3EF}"/>
                  </a:ext>
                </a:extLst>
              </p:cNvPr>
              <p:cNvSpPr>
                <a:spLocks/>
              </p:cNvSpPr>
              <p:nvPr userDrawn="1"/>
            </p:nvSpPr>
            <p:spPr bwMode="auto">
              <a:xfrm>
                <a:off x="3326" y="738"/>
                <a:ext cx="10" cy="10"/>
              </a:xfrm>
              <a:custGeom>
                <a:avLst/>
                <a:gdLst>
                  <a:gd name="T0" fmla="*/ 0 w 2"/>
                  <a:gd name="T1" fmla="*/ 1 h 2"/>
                  <a:gd name="T2" fmla="*/ 1 w 2"/>
                  <a:gd name="T3" fmla="*/ 1 h 2"/>
                  <a:gd name="T4" fmla="*/ 0 w 2"/>
                  <a:gd name="T5" fmla="*/ 1 h 2"/>
                  <a:gd name="T6" fmla="*/ 1 w 2"/>
                  <a:gd name="T7" fmla="*/ 1 h 2"/>
                  <a:gd name="T8" fmla="*/ 1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1" y="1"/>
                      <a:pt x="1" y="1"/>
                    </a:cubicBezTo>
                    <a:cubicBezTo>
                      <a:pt x="0" y="1"/>
                      <a:pt x="0" y="1"/>
                      <a:pt x="0" y="1"/>
                    </a:cubicBezTo>
                    <a:cubicBezTo>
                      <a:pt x="0" y="1"/>
                      <a:pt x="1" y="2"/>
                      <a:pt x="1" y="1"/>
                    </a:cubicBezTo>
                    <a:cubicBezTo>
                      <a:pt x="1" y="1"/>
                      <a:pt x="1" y="1"/>
                      <a:pt x="1" y="1"/>
                    </a:cubicBezTo>
                    <a:cubicBezTo>
                      <a:pt x="1" y="0"/>
                      <a:pt x="2" y="0"/>
                      <a:pt x="2"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7" name="Freeform 771">
                <a:extLst>
                  <a:ext uri="{FF2B5EF4-FFF2-40B4-BE49-F238E27FC236}">
                    <a16:creationId xmlns:a16="http://schemas.microsoft.com/office/drawing/2014/main" id="{EEE21C7F-3C94-4F59-BBDE-81E3533AE5A9}"/>
                  </a:ext>
                </a:extLst>
              </p:cNvPr>
              <p:cNvSpPr>
                <a:spLocks/>
              </p:cNvSpPr>
              <p:nvPr userDrawn="1"/>
            </p:nvSpPr>
            <p:spPr bwMode="auto">
              <a:xfrm>
                <a:off x="3331" y="718"/>
                <a:ext cx="5" cy="5"/>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0"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8" name="Freeform 772">
                <a:extLst>
                  <a:ext uri="{FF2B5EF4-FFF2-40B4-BE49-F238E27FC236}">
                    <a16:creationId xmlns:a16="http://schemas.microsoft.com/office/drawing/2014/main" id="{43DA5DF4-CC07-4F2B-931C-A8CD2A7BDA04}"/>
                  </a:ext>
                </a:extLst>
              </p:cNvPr>
              <p:cNvSpPr>
                <a:spLocks/>
              </p:cNvSpPr>
              <p:nvPr userDrawn="1"/>
            </p:nvSpPr>
            <p:spPr bwMode="auto">
              <a:xfrm>
                <a:off x="3351" y="69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9" name="Rectangle 773">
                <a:extLst>
                  <a:ext uri="{FF2B5EF4-FFF2-40B4-BE49-F238E27FC236}">
                    <a16:creationId xmlns:a16="http://schemas.microsoft.com/office/drawing/2014/main" id="{613EFAAA-82B4-4074-BE75-1F9909C009BF}"/>
                  </a:ext>
                </a:extLst>
              </p:cNvPr>
              <p:cNvSpPr>
                <a:spLocks noChangeArrowheads="1"/>
              </p:cNvSpPr>
              <p:nvPr userDrawn="1"/>
            </p:nvSpPr>
            <p:spPr bwMode="auto">
              <a:xfrm>
                <a:off x="3351" y="68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0" name="Freeform 774">
                <a:extLst>
                  <a:ext uri="{FF2B5EF4-FFF2-40B4-BE49-F238E27FC236}">
                    <a16:creationId xmlns:a16="http://schemas.microsoft.com/office/drawing/2014/main" id="{F22994A9-9C1F-4C0A-88CB-F4CC6E3C0B6D}"/>
                  </a:ext>
                </a:extLst>
              </p:cNvPr>
              <p:cNvSpPr>
                <a:spLocks/>
              </p:cNvSpPr>
              <p:nvPr userDrawn="1"/>
            </p:nvSpPr>
            <p:spPr bwMode="auto">
              <a:xfrm>
                <a:off x="3664"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1" name="Freeform 775">
                <a:extLst>
                  <a:ext uri="{FF2B5EF4-FFF2-40B4-BE49-F238E27FC236}">
                    <a16:creationId xmlns:a16="http://schemas.microsoft.com/office/drawing/2014/main" id="{2EBE429E-A383-4CCB-B73C-119E255C0FBC}"/>
                  </a:ext>
                </a:extLst>
              </p:cNvPr>
              <p:cNvSpPr>
                <a:spLocks/>
              </p:cNvSpPr>
              <p:nvPr userDrawn="1"/>
            </p:nvSpPr>
            <p:spPr bwMode="auto">
              <a:xfrm>
                <a:off x="3659" y="75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2" name="Freeform 776">
                <a:extLst>
                  <a:ext uri="{FF2B5EF4-FFF2-40B4-BE49-F238E27FC236}">
                    <a16:creationId xmlns:a16="http://schemas.microsoft.com/office/drawing/2014/main" id="{9BEBA5A1-C61D-4344-93CE-59F086CD2B84}"/>
                  </a:ext>
                </a:extLst>
              </p:cNvPr>
              <p:cNvSpPr>
                <a:spLocks/>
              </p:cNvSpPr>
              <p:nvPr userDrawn="1"/>
            </p:nvSpPr>
            <p:spPr bwMode="auto">
              <a:xfrm>
                <a:off x="3475" y="608"/>
                <a:ext cx="5" cy="10"/>
              </a:xfrm>
              <a:custGeom>
                <a:avLst/>
                <a:gdLst>
                  <a:gd name="T0" fmla="*/ 0 w 1"/>
                  <a:gd name="T1" fmla="*/ 0 h 2"/>
                  <a:gd name="T2" fmla="*/ 1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3" name="Freeform 777">
                <a:extLst>
                  <a:ext uri="{FF2B5EF4-FFF2-40B4-BE49-F238E27FC236}">
                    <a16:creationId xmlns:a16="http://schemas.microsoft.com/office/drawing/2014/main" id="{97F99B7E-8397-428A-8DA2-708061862E7A}"/>
                  </a:ext>
                </a:extLst>
              </p:cNvPr>
              <p:cNvSpPr>
                <a:spLocks/>
              </p:cNvSpPr>
              <p:nvPr userDrawn="1"/>
            </p:nvSpPr>
            <p:spPr bwMode="auto">
              <a:xfrm>
                <a:off x="3590" y="6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4" name="Freeform 778">
                <a:extLst>
                  <a:ext uri="{FF2B5EF4-FFF2-40B4-BE49-F238E27FC236}">
                    <a16:creationId xmlns:a16="http://schemas.microsoft.com/office/drawing/2014/main" id="{42AAC614-CC73-4811-96AB-A822F1C97CC3}"/>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5" name="Freeform 779">
                <a:extLst>
                  <a:ext uri="{FF2B5EF4-FFF2-40B4-BE49-F238E27FC236}">
                    <a16:creationId xmlns:a16="http://schemas.microsoft.com/office/drawing/2014/main" id="{F8CF5EF7-F60C-4CB3-9049-62FE723B90A2}"/>
                  </a:ext>
                </a:extLst>
              </p:cNvPr>
              <p:cNvSpPr>
                <a:spLocks/>
              </p:cNvSpPr>
              <p:nvPr userDrawn="1"/>
            </p:nvSpPr>
            <p:spPr bwMode="auto">
              <a:xfrm>
                <a:off x="3659" y="8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6" name="Freeform 780">
                <a:extLst>
                  <a:ext uri="{FF2B5EF4-FFF2-40B4-BE49-F238E27FC236}">
                    <a16:creationId xmlns:a16="http://schemas.microsoft.com/office/drawing/2014/main" id="{21A7B61E-1170-4DEF-B136-2C3B597E2EA8}"/>
                  </a:ext>
                </a:extLst>
              </p:cNvPr>
              <p:cNvSpPr>
                <a:spLocks/>
              </p:cNvSpPr>
              <p:nvPr userDrawn="1"/>
            </p:nvSpPr>
            <p:spPr bwMode="auto">
              <a:xfrm>
                <a:off x="3386" y="62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7" name="Freeform 781">
                <a:extLst>
                  <a:ext uri="{FF2B5EF4-FFF2-40B4-BE49-F238E27FC236}">
                    <a16:creationId xmlns:a16="http://schemas.microsoft.com/office/drawing/2014/main" id="{183AA1F4-24D6-41B2-BD48-1BC1FCE70F93}"/>
                  </a:ext>
                </a:extLst>
              </p:cNvPr>
              <p:cNvSpPr>
                <a:spLocks/>
              </p:cNvSpPr>
              <p:nvPr userDrawn="1"/>
            </p:nvSpPr>
            <p:spPr bwMode="auto">
              <a:xfrm>
                <a:off x="3615" y="77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8" name="Freeform 782">
                <a:extLst>
                  <a:ext uri="{FF2B5EF4-FFF2-40B4-BE49-F238E27FC236}">
                    <a16:creationId xmlns:a16="http://schemas.microsoft.com/office/drawing/2014/main" id="{245305B0-6FA8-44F0-B6B9-BE1AC2DD22F5}"/>
                  </a:ext>
                </a:extLst>
              </p:cNvPr>
              <p:cNvSpPr>
                <a:spLocks/>
              </p:cNvSpPr>
              <p:nvPr userDrawn="1"/>
            </p:nvSpPr>
            <p:spPr bwMode="auto">
              <a:xfrm>
                <a:off x="3391" y="623"/>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9" name="Freeform 783">
                <a:extLst>
                  <a:ext uri="{FF2B5EF4-FFF2-40B4-BE49-F238E27FC236}">
                    <a16:creationId xmlns:a16="http://schemas.microsoft.com/office/drawing/2014/main" id="{F1FC6B47-C610-405D-9039-F0CEA43B7301}"/>
                  </a:ext>
                </a:extLst>
              </p:cNvPr>
              <p:cNvSpPr>
                <a:spLocks/>
              </p:cNvSpPr>
              <p:nvPr userDrawn="1"/>
            </p:nvSpPr>
            <p:spPr bwMode="auto">
              <a:xfrm>
                <a:off x="3401"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0" name="Freeform 784">
                <a:extLst>
                  <a:ext uri="{FF2B5EF4-FFF2-40B4-BE49-F238E27FC236}">
                    <a16:creationId xmlns:a16="http://schemas.microsoft.com/office/drawing/2014/main" id="{6764C0C8-3454-43DF-A715-2E96E48C5E1C}"/>
                  </a:ext>
                </a:extLst>
              </p:cNvPr>
              <p:cNvSpPr>
                <a:spLocks/>
              </p:cNvSpPr>
              <p:nvPr userDrawn="1"/>
            </p:nvSpPr>
            <p:spPr bwMode="auto">
              <a:xfrm>
                <a:off x="3381" y="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1" name="Rectangle 785">
                <a:extLst>
                  <a:ext uri="{FF2B5EF4-FFF2-40B4-BE49-F238E27FC236}">
                    <a16:creationId xmlns:a16="http://schemas.microsoft.com/office/drawing/2014/main" id="{0B12A611-F81B-474F-B8FB-8BB7C60BF39F}"/>
                  </a:ext>
                </a:extLst>
              </p:cNvPr>
              <p:cNvSpPr>
                <a:spLocks noChangeArrowheads="1"/>
              </p:cNvSpPr>
              <p:nvPr userDrawn="1"/>
            </p:nvSpPr>
            <p:spPr bwMode="auto">
              <a:xfrm>
                <a:off x="3366" y="6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2" name="Freeform 786">
                <a:extLst>
                  <a:ext uri="{FF2B5EF4-FFF2-40B4-BE49-F238E27FC236}">
                    <a16:creationId xmlns:a16="http://schemas.microsoft.com/office/drawing/2014/main" id="{8EEE8A60-1603-4D3F-A149-CCFF66386D69}"/>
                  </a:ext>
                </a:extLst>
              </p:cNvPr>
              <p:cNvSpPr>
                <a:spLocks/>
              </p:cNvSpPr>
              <p:nvPr userDrawn="1"/>
            </p:nvSpPr>
            <p:spPr bwMode="auto">
              <a:xfrm>
                <a:off x="3346" y="65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3" name="Freeform 787">
                <a:extLst>
                  <a:ext uri="{FF2B5EF4-FFF2-40B4-BE49-F238E27FC236}">
                    <a16:creationId xmlns:a16="http://schemas.microsoft.com/office/drawing/2014/main" id="{29C367E7-8DC0-4AE4-8B2F-16029EFB591E}"/>
                  </a:ext>
                </a:extLst>
              </p:cNvPr>
              <p:cNvSpPr>
                <a:spLocks/>
              </p:cNvSpPr>
              <p:nvPr userDrawn="1"/>
            </p:nvSpPr>
            <p:spPr bwMode="auto">
              <a:xfrm>
                <a:off x="3396"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4" name="Freeform 788">
                <a:extLst>
                  <a:ext uri="{FF2B5EF4-FFF2-40B4-BE49-F238E27FC236}">
                    <a16:creationId xmlns:a16="http://schemas.microsoft.com/office/drawing/2014/main" id="{384389CB-0C5E-4436-BAFB-4D7116729C1C}"/>
                  </a:ext>
                </a:extLst>
              </p:cNvPr>
              <p:cNvSpPr>
                <a:spLocks/>
              </p:cNvSpPr>
              <p:nvPr userDrawn="1"/>
            </p:nvSpPr>
            <p:spPr bwMode="auto">
              <a:xfrm>
                <a:off x="3361" y="66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5" name="Freeform 789">
                <a:extLst>
                  <a:ext uri="{FF2B5EF4-FFF2-40B4-BE49-F238E27FC236}">
                    <a16:creationId xmlns:a16="http://schemas.microsoft.com/office/drawing/2014/main" id="{9AEE7005-5C17-4B87-8535-119F06E4676A}"/>
                  </a:ext>
                </a:extLst>
              </p:cNvPr>
              <p:cNvSpPr>
                <a:spLocks/>
              </p:cNvSpPr>
              <p:nvPr userDrawn="1"/>
            </p:nvSpPr>
            <p:spPr bwMode="auto">
              <a:xfrm>
                <a:off x="3361" y="66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6" name="Freeform 790">
                <a:extLst>
                  <a:ext uri="{FF2B5EF4-FFF2-40B4-BE49-F238E27FC236}">
                    <a16:creationId xmlns:a16="http://schemas.microsoft.com/office/drawing/2014/main" id="{31AF30E9-FE6D-4125-886A-734B3D4699B9}"/>
                  </a:ext>
                </a:extLst>
              </p:cNvPr>
              <p:cNvSpPr>
                <a:spLocks/>
              </p:cNvSpPr>
              <p:nvPr userDrawn="1"/>
            </p:nvSpPr>
            <p:spPr bwMode="auto">
              <a:xfrm>
                <a:off x="3366" y="6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7" name="Freeform 791">
                <a:extLst>
                  <a:ext uri="{FF2B5EF4-FFF2-40B4-BE49-F238E27FC236}">
                    <a16:creationId xmlns:a16="http://schemas.microsoft.com/office/drawing/2014/main" id="{450FBD43-94BF-40B2-A3B8-8C14980CB628}"/>
                  </a:ext>
                </a:extLst>
              </p:cNvPr>
              <p:cNvSpPr>
                <a:spLocks/>
              </p:cNvSpPr>
              <p:nvPr userDrawn="1"/>
            </p:nvSpPr>
            <p:spPr bwMode="auto">
              <a:xfrm>
                <a:off x="3555" y="94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8" name="Rectangle 792">
                <a:extLst>
                  <a:ext uri="{FF2B5EF4-FFF2-40B4-BE49-F238E27FC236}">
                    <a16:creationId xmlns:a16="http://schemas.microsoft.com/office/drawing/2014/main" id="{3AC1407A-EB3A-46DF-9D7A-6CC3FCB53124}"/>
                  </a:ext>
                </a:extLst>
              </p:cNvPr>
              <p:cNvSpPr>
                <a:spLocks noChangeArrowheads="1"/>
              </p:cNvSpPr>
              <p:nvPr userDrawn="1"/>
            </p:nvSpPr>
            <p:spPr bwMode="auto">
              <a:xfrm>
                <a:off x="3535" y="5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9" name="Freeform 793">
                <a:extLst>
                  <a:ext uri="{FF2B5EF4-FFF2-40B4-BE49-F238E27FC236}">
                    <a16:creationId xmlns:a16="http://schemas.microsoft.com/office/drawing/2014/main" id="{C2A122E2-014D-4F54-9A5A-73FF1190CD5B}"/>
                  </a:ext>
                </a:extLst>
              </p:cNvPr>
              <p:cNvSpPr>
                <a:spLocks/>
              </p:cNvSpPr>
              <p:nvPr userDrawn="1"/>
            </p:nvSpPr>
            <p:spPr bwMode="auto">
              <a:xfrm>
                <a:off x="3530" y="583"/>
                <a:ext cx="15" cy="15"/>
              </a:xfrm>
              <a:custGeom>
                <a:avLst/>
                <a:gdLst>
                  <a:gd name="T0" fmla="*/ 3 w 3"/>
                  <a:gd name="T1" fmla="*/ 0 h 3"/>
                  <a:gd name="T2" fmla="*/ 1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1" y="1"/>
                      <a:pt x="1" y="1"/>
                      <a:pt x="1" y="0"/>
                    </a:cubicBezTo>
                    <a:cubicBezTo>
                      <a:pt x="0" y="3"/>
                      <a:pt x="0" y="3"/>
                      <a:pt x="0" y="3"/>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0" name="Freeform 794">
                <a:extLst>
                  <a:ext uri="{FF2B5EF4-FFF2-40B4-BE49-F238E27FC236}">
                    <a16:creationId xmlns:a16="http://schemas.microsoft.com/office/drawing/2014/main" id="{237B6259-CE47-4761-AC46-A5F3F121E903}"/>
                  </a:ext>
                </a:extLst>
              </p:cNvPr>
              <p:cNvSpPr>
                <a:spLocks noEditPoints="1"/>
              </p:cNvSpPr>
              <p:nvPr userDrawn="1"/>
            </p:nvSpPr>
            <p:spPr bwMode="auto">
              <a:xfrm>
                <a:off x="3336" y="553"/>
                <a:ext cx="343" cy="414"/>
              </a:xfrm>
              <a:custGeom>
                <a:avLst/>
                <a:gdLst>
                  <a:gd name="T0" fmla="*/ 67 w 69"/>
                  <a:gd name="T1" fmla="*/ 48 h 83"/>
                  <a:gd name="T2" fmla="*/ 65 w 69"/>
                  <a:gd name="T3" fmla="*/ 41 h 83"/>
                  <a:gd name="T4" fmla="*/ 66 w 69"/>
                  <a:gd name="T5" fmla="*/ 38 h 83"/>
                  <a:gd name="T6" fmla="*/ 63 w 69"/>
                  <a:gd name="T7" fmla="*/ 33 h 83"/>
                  <a:gd name="T8" fmla="*/ 60 w 69"/>
                  <a:gd name="T9" fmla="*/ 27 h 83"/>
                  <a:gd name="T10" fmla="*/ 52 w 69"/>
                  <a:gd name="T11" fmla="*/ 22 h 83"/>
                  <a:gd name="T12" fmla="*/ 52 w 69"/>
                  <a:gd name="T13" fmla="*/ 22 h 83"/>
                  <a:gd name="T14" fmla="*/ 54 w 69"/>
                  <a:gd name="T15" fmla="*/ 19 h 83"/>
                  <a:gd name="T16" fmla="*/ 50 w 69"/>
                  <a:gd name="T17" fmla="*/ 15 h 83"/>
                  <a:gd name="T18" fmla="*/ 46 w 69"/>
                  <a:gd name="T19" fmla="*/ 11 h 83"/>
                  <a:gd name="T20" fmla="*/ 40 w 69"/>
                  <a:gd name="T21" fmla="*/ 6 h 83"/>
                  <a:gd name="T22" fmla="*/ 35 w 69"/>
                  <a:gd name="T23" fmla="*/ 5 h 83"/>
                  <a:gd name="T24" fmla="*/ 29 w 69"/>
                  <a:gd name="T25" fmla="*/ 3 h 83"/>
                  <a:gd name="T26" fmla="*/ 28 w 69"/>
                  <a:gd name="T27" fmla="*/ 0 h 83"/>
                  <a:gd name="T28" fmla="*/ 23 w 69"/>
                  <a:gd name="T29" fmla="*/ 4 h 83"/>
                  <a:gd name="T30" fmla="*/ 20 w 69"/>
                  <a:gd name="T31" fmla="*/ 9 h 83"/>
                  <a:gd name="T32" fmla="*/ 13 w 69"/>
                  <a:gd name="T33" fmla="*/ 5 h 83"/>
                  <a:gd name="T34" fmla="*/ 6 w 69"/>
                  <a:gd name="T35" fmla="*/ 8 h 83"/>
                  <a:gd name="T36" fmla="*/ 3 w 69"/>
                  <a:gd name="T37" fmla="*/ 16 h 83"/>
                  <a:gd name="T38" fmla="*/ 1 w 69"/>
                  <a:gd name="T39" fmla="*/ 19 h 83"/>
                  <a:gd name="T40" fmla="*/ 2 w 69"/>
                  <a:gd name="T41" fmla="*/ 23 h 83"/>
                  <a:gd name="T42" fmla="*/ 5 w 69"/>
                  <a:gd name="T43" fmla="*/ 22 h 83"/>
                  <a:gd name="T44" fmla="*/ 5 w 69"/>
                  <a:gd name="T45" fmla="*/ 20 h 83"/>
                  <a:gd name="T46" fmla="*/ 9 w 69"/>
                  <a:gd name="T47" fmla="*/ 16 h 83"/>
                  <a:gd name="T48" fmla="*/ 19 w 69"/>
                  <a:gd name="T49" fmla="*/ 12 h 83"/>
                  <a:gd name="T50" fmla="*/ 25 w 69"/>
                  <a:gd name="T51" fmla="*/ 10 h 83"/>
                  <a:gd name="T52" fmla="*/ 28 w 69"/>
                  <a:gd name="T53" fmla="*/ 11 h 83"/>
                  <a:gd name="T54" fmla="*/ 31 w 69"/>
                  <a:gd name="T55" fmla="*/ 12 h 83"/>
                  <a:gd name="T56" fmla="*/ 36 w 69"/>
                  <a:gd name="T57" fmla="*/ 13 h 83"/>
                  <a:gd name="T58" fmla="*/ 46 w 69"/>
                  <a:gd name="T59" fmla="*/ 20 h 83"/>
                  <a:gd name="T60" fmla="*/ 50 w 69"/>
                  <a:gd name="T61" fmla="*/ 23 h 83"/>
                  <a:gd name="T62" fmla="*/ 53 w 69"/>
                  <a:gd name="T63" fmla="*/ 28 h 83"/>
                  <a:gd name="T64" fmla="*/ 57 w 69"/>
                  <a:gd name="T65" fmla="*/ 34 h 83"/>
                  <a:gd name="T66" fmla="*/ 57 w 69"/>
                  <a:gd name="T67" fmla="*/ 41 h 83"/>
                  <a:gd name="T68" fmla="*/ 57 w 69"/>
                  <a:gd name="T69" fmla="*/ 52 h 83"/>
                  <a:gd name="T70" fmla="*/ 57 w 69"/>
                  <a:gd name="T71" fmla="*/ 58 h 83"/>
                  <a:gd name="T72" fmla="*/ 55 w 69"/>
                  <a:gd name="T73" fmla="*/ 69 h 83"/>
                  <a:gd name="T74" fmla="*/ 42 w 69"/>
                  <a:gd name="T75" fmla="*/ 74 h 83"/>
                  <a:gd name="T76" fmla="*/ 40 w 69"/>
                  <a:gd name="T77" fmla="*/ 74 h 83"/>
                  <a:gd name="T78" fmla="*/ 32 w 69"/>
                  <a:gd name="T79" fmla="*/ 75 h 83"/>
                  <a:gd name="T80" fmla="*/ 20 w 69"/>
                  <a:gd name="T81" fmla="*/ 69 h 83"/>
                  <a:gd name="T82" fmla="*/ 10 w 69"/>
                  <a:gd name="T83" fmla="*/ 58 h 83"/>
                  <a:gd name="T84" fmla="*/ 2 w 69"/>
                  <a:gd name="T85" fmla="*/ 60 h 83"/>
                  <a:gd name="T86" fmla="*/ 9 w 69"/>
                  <a:gd name="T87" fmla="*/ 70 h 83"/>
                  <a:gd name="T88" fmla="*/ 14 w 69"/>
                  <a:gd name="T89" fmla="*/ 74 h 83"/>
                  <a:gd name="T90" fmla="*/ 23 w 69"/>
                  <a:gd name="T91" fmla="*/ 79 h 83"/>
                  <a:gd name="T92" fmla="*/ 31 w 69"/>
                  <a:gd name="T93" fmla="*/ 80 h 83"/>
                  <a:gd name="T94" fmla="*/ 40 w 69"/>
                  <a:gd name="T95" fmla="*/ 82 h 83"/>
                  <a:gd name="T96" fmla="*/ 44 w 69"/>
                  <a:gd name="T97" fmla="*/ 79 h 83"/>
                  <a:gd name="T98" fmla="*/ 48 w 69"/>
                  <a:gd name="T99" fmla="*/ 79 h 83"/>
                  <a:gd name="T100" fmla="*/ 54 w 69"/>
                  <a:gd name="T101" fmla="*/ 77 h 83"/>
                  <a:gd name="T102" fmla="*/ 57 w 69"/>
                  <a:gd name="T103" fmla="*/ 72 h 83"/>
                  <a:gd name="T104" fmla="*/ 60 w 69"/>
                  <a:gd name="T105" fmla="*/ 71 h 83"/>
                  <a:gd name="T106" fmla="*/ 63 w 69"/>
                  <a:gd name="T107" fmla="*/ 68 h 83"/>
                  <a:gd name="T108" fmla="*/ 67 w 69"/>
                  <a:gd name="T109" fmla="*/ 56 h 83"/>
                  <a:gd name="T110" fmla="*/ 65 w 69"/>
                  <a:gd name="T111" fmla="*/ 38 h 83"/>
                  <a:gd name="T112" fmla="*/ 7 w 69"/>
                  <a:gd name="T113" fmla="*/ 19 h 83"/>
                  <a:gd name="T114" fmla="*/ 39 w 69"/>
                  <a:gd name="T11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 h="83">
                    <a:moveTo>
                      <a:pt x="66" y="52"/>
                    </a:moveTo>
                    <a:cubicBezTo>
                      <a:pt x="67" y="51"/>
                      <a:pt x="67" y="51"/>
                      <a:pt x="67" y="51"/>
                    </a:cubicBezTo>
                    <a:cubicBezTo>
                      <a:pt x="68" y="52"/>
                      <a:pt x="68" y="53"/>
                      <a:pt x="69" y="52"/>
                    </a:cubicBezTo>
                    <a:cubicBezTo>
                      <a:pt x="66" y="52"/>
                      <a:pt x="69" y="48"/>
                      <a:pt x="66" y="48"/>
                    </a:cubicBezTo>
                    <a:cubicBezTo>
                      <a:pt x="66" y="47"/>
                      <a:pt x="66" y="47"/>
                      <a:pt x="66" y="47"/>
                    </a:cubicBezTo>
                    <a:cubicBezTo>
                      <a:pt x="66" y="47"/>
                      <a:pt x="67" y="47"/>
                      <a:pt x="67" y="48"/>
                    </a:cubicBezTo>
                    <a:cubicBezTo>
                      <a:pt x="68" y="46"/>
                      <a:pt x="65" y="47"/>
                      <a:pt x="65" y="45"/>
                    </a:cubicBezTo>
                    <a:cubicBezTo>
                      <a:pt x="65" y="44"/>
                      <a:pt x="65" y="44"/>
                      <a:pt x="66" y="44"/>
                    </a:cubicBezTo>
                    <a:cubicBezTo>
                      <a:pt x="65" y="43"/>
                      <a:pt x="65" y="43"/>
                      <a:pt x="65" y="43"/>
                    </a:cubicBezTo>
                    <a:cubicBezTo>
                      <a:pt x="65" y="43"/>
                      <a:pt x="65" y="43"/>
                      <a:pt x="65" y="43"/>
                    </a:cubicBezTo>
                    <a:cubicBezTo>
                      <a:pt x="65" y="41"/>
                      <a:pt x="65" y="41"/>
                      <a:pt x="65" y="41"/>
                    </a:cubicBezTo>
                    <a:cubicBezTo>
                      <a:pt x="65" y="41"/>
                      <a:pt x="65" y="41"/>
                      <a:pt x="65" y="41"/>
                    </a:cubicBezTo>
                    <a:cubicBezTo>
                      <a:pt x="65" y="41"/>
                      <a:pt x="64" y="41"/>
                      <a:pt x="63" y="40"/>
                    </a:cubicBezTo>
                    <a:cubicBezTo>
                      <a:pt x="64" y="40"/>
                      <a:pt x="64" y="41"/>
                      <a:pt x="64" y="40"/>
                    </a:cubicBezTo>
                    <a:cubicBezTo>
                      <a:pt x="63" y="40"/>
                      <a:pt x="63" y="40"/>
                      <a:pt x="63" y="40"/>
                    </a:cubicBezTo>
                    <a:cubicBezTo>
                      <a:pt x="64" y="39"/>
                      <a:pt x="65" y="40"/>
                      <a:pt x="65" y="40"/>
                    </a:cubicBezTo>
                    <a:cubicBezTo>
                      <a:pt x="67" y="39"/>
                      <a:pt x="64" y="40"/>
                      <a:pt x="65" y="37"/>
                    </a:cubicBezTo>
                    <a:cubicBezTo>
                      <a:pt x="66" y="38"/>
                      <a:pt x="66" y="38"/>
                      <a:pt x="66" y="38"/>
                    </a:cubicBezTo>
                    <a:cubicBezTo>
                      <a:pt x="67" y="37"/>
                      <a:pt x="66" y="37"/>
                      <a:pt x="67" y="35"/>
                    </a:cubicBezTo>
                    <a:cubicBezTo>
                      <a:pt x="66" y="36"/>
                      <a:pt x="65" y="38"/>
                      <a:pt x="64" y="37"/>
                    </a:cubicBezTo>
                    <a:cubicBezTo>
                      <a:pt x="64" y="37"/>
                      <a:pt x="64" y="36"/>
                      <a:pt x="63" y="36"/>
                    </a:cubicBezTo>
                    <a:cubicBezTo>
                      <a:pt x="64" y="36"/>
                      <a:pt x="64" y="35"/>
                      <a:pt x="64" y="34"/>
                    </a:cubicBezTo>
                    <a:cubicBezTo>
                      <a:pt x="65" y="34"/>
                      <a:pt x="65" y="34"/>
                      <a:pt x="65" y="34"/>
                    </a:cubicBezTo>
                    <a:cubicBezTo>
                      <a:pt x="64" y="33"/>
                      <a:pt x="64" y="34"/>
                      <a:pt x="63" y="33"/>
                    </a:cubicBezTo>
                    <a:cubicBezTo>
                      <a:pt x="63" y="32"/>
                      <a:pt x="64" y="32"/>
                      <a:pt x="64" y="31"/>
                    </a:cubicBezTo>
                    <a:cubicBezTo>
                      <a:pt x="64" y="30"/>
                      <a:pt x="63" y="33"/>
                      <a:pt x="62" y="31"/>
                    </a:cubicBezTo>
                    <a:cubicBezTo>
                      <a:pt x="62" y="30"/>
                      <a:pt x="62" y="29"/>
                      <a:pt x="60" y="29"/>
                    </a:cubicBezTo>
                    <a:cubicBezTo>
                      <a:pt x="60" y="28"/>
                      <a:pt x="61" y="28"/>
                      <a:pt x="61" y="28"/>
                    </a:cubicBezTo>
                    <a:cubicBezTo>
                      <a:pt x="60" y="28"/>
                      <a:pt x="60" y="28"/>
                      <a:pt x="60" y="28"/>
                    </a:cubicBezTo>
                    <a:cubicBezTo>
                      <a:pt x="60" y="27"/>
                      <a:pt x="60" y="27"/>
                      <a:pt x="60" y="27"/>
                    </a:cubicBezTo>
                    <a:cubicBezTo>
                      <a:pt x="60" y="27"/>
                      <a:pt x="59" y="28"/>
                      <a:pt x="59" y="27"/>
                    </a:cubicBezTo>
                    <a:cubicBezTo>
                      <a:pt x="57" y="28"/>
                      <a:pt x="59" y="24"/>
                      <a:pt x="57" y="24"/>
                    </a:cubicBezTo>
                    <a:cubicBezTo>
                      <a:pt x="58" y="24"/>
                      <a:pt x="58" y="24"/>
                      <a:pt x="59" y="24"/>
                    </a:cubicBezTo>
                    <a:cubicBezTo>
                      <a:pt x="57" y="23"/>
                      <a:pt x="57" y="23"/>
                      <a:pt x="55" y="22"/>
                    </a:cubicBezTo>
                    <a:cubicBezTo>
                      <a:pt x="55" y="21"/>
                      <a:pt x="55" y="21"/>
                      <a:pt x="55" y="21"/>
                    </a:cubicBezTo>
                    <a:cubicBezTo>
                      <a:pt x="55" y="22"/>
                      <a:pt x="53" y="22"/>
                      <a:pt x="52" y="22"/>
                    </a:cubicBezTo>
                    <a:cubicBezTo>
                      <a:pt x="52" y="22"/>
                      <a:pt x="52" y="23"/>
                      <a:pt x="52" y="23"/>
                    </a:cubicBezTo>
                    <a:cubicBezTo>
                      <a:pt x="50" y="22"/>
                      <a:pt x="50" y="22"/>
                      <a:pt x="50" y="22"/>
                    </a:cubicBezTo>
                    <a:cubicBezTo>
                      <a:pt x="50" y="22"/>
                      <a:pt x="51" y="22"/>
                      <a:pt x="51" y="22"/>
                    </a:cubicBezTo>
                    <a:cubicBezTo>
                      <a:pt x="51" y="22"/>
                      <a:pt x="51" y="22"/>
                      <a:pt x="51" y="22"/>
                    </a:cubicBezTo>
                    <a:cubicBezTo>
                      <a:pt x="51" y="21"/>
                      <a:pt x="52" y="21"/>
                      <a:pt x="53" y="21"/>
                    </a:cubicBezTo>
                    <a:cubicBezTo>
                      <a:pt x="53" y="21"/>
                      <a:pt x="52" y="21"/>
                      <a:pt x="52" y="22"/>
                    </a:cubicBezTo>
                    <a:cubicBezTo>
                      <a:pt x="53" y="21"/>
                      <a:pt x="54" y="21"/>
                      <a:pt x="55" y="21"/>
                    </a:cubicBezTo>
                    <a:cubicBezTo>
                      <a:pt x="54" y="21"/>
                      <a:pt x="54" y="21"/>
                      <a:pt x="54" y="20"/>
                    </a:cubicBezTo>
                    <a:cubicBezTo>
                      <a:pt x="54" y="20"/>
                      <a:pt x="54" y="20"/>
                      <a:pt x="54" y="20"/>
                    </a:cubicBezTo>
                    <a:cubicBezTo>
                      <a:pt x="55" y="20"/>
                      <a:pt x="54" y="20"/>
                      <a:pt x="54" y="20"/>
                    </a:cubicBezTo>
                    <a:cubicBezTo>
                      <a:pt x="55" y="19"/>
                      <a:pt x="55" y="19"/>
                      <a:pt x="55" y="19"/>
                    </a:cubicBezTo>
                    <a:cubicBezTo>
                      <a:pt x="54" y="19"/>
                      <a:pt x="54" y="19"/>
                      <a:pt x="54" y="19"/>
                    </a:cubicBezTo>
                    <a:cubicBezTo>
                      <a:pt x="54" y="17"/>
                      <a:pt x="54" y="17"/>
                      <a:pt x="54" y="17"/>
                    </a:cubicBezTo>
                    <a:cubicBezTo>
                      <a:pt x="52" y="17"/>
                      <a:pt x="49" y="17"/>
                      <a:pt x="47" y="16"/>
                    </a:cubicBezTo>
                    <a:cubicBezTo>
                      <a:pt x="49" y="16"/>
                      <a:pt x="49" y="15"/>
                      <a:pt x="50" y="14"/>
                    </a:cubicBezTo>
                    <a:cubicBezTo>
                      <a:pt x="49" y="16"/>
                      <a:pt x="51" y="15"/>
                      <a:pt x="52" y="16"/>
                    </a:cubicBezTo>
                    <a:cubicBezTo>
                      <a:pt x="52" y="16"/>
                      <a:pt x="52" y="15"/>
                      <a:pt x="52" y="15"/>
                    </a:cubicBezTo>
                    <a:cubicBezTo>
                      <a:pt x="50" y="15"/>
                      <a:pt x="50" y="15"/>
                      <a:pt x="50" y="15"/>
                    </a:cubicBezTo>
                    <a:cubicBezTo>
                      <a:pt x="51" y="14"/>
                      <a:pt x="50" y="14"/>
                      <a:pt x="50" y="13"/>
                    </a:cubicBezTo>
                    <a:cubicBezTo>
                      <a:pt x="49" y="15"/>
                      <a:pt x="48" y="13"/>
                      <a:pt x="47" y="13"/>
                    </a:cubicBezTo>
                    <a:cubicBezTo>
                      <a:pt x="47" y="13"/>
                      <a:pt x="48" y="12"/>
                      <a:pt x="49" y="13"/>
                    </a:cubicBezTo>
                    <a:cubicBezTo>
                      <a:pt x="49" y="11"/>
                      <a:pt x="46" y="14"/>
                      <a:pt x="46" y="12"/>
                    </a:cubicBezTo>
                    <a:cubicBezTo>
                      <a:pt x="46" y="12"/>
                      <a:pt x="46" y="12"/>
                      <a:pt x="47" y="12"/>
                    </a:cubicBezTo>
                    <a:cubicBezTo>
                      <a:pt x="46" y="12"/>
                      <a:pt x="45" y="11"/>
                      <a:pt x="46" y="11"/>
                    </a:cubicBezTo>
                    <a:cubicBezTo>
                      <a:pt x="46" y="11"/>
                      <a:pt x="46" y="11"/>
                      <a:pt x="46" y="11"/>
                    </a:cubicBezTo>
                    <a:cubicBezTo>
                      <a:pt x="45" y="10"/>
                      <a:pt x="42" y="8"/>
                      <a:pt x="40" y="9"/>
                    </a:cubicBezTo>
                    <a:cubicBezTo>
                      <a:pt x="41" y="9"/>
                      <a:pt x="42" y="8"/>
                      <a:pt x="42" y="7"/>
                    </a:cubicBezTo>
                    <a:cubicBezTo>
                      <a:pt x="42" y="7"/>
                      <a:pt x="41" y="8"/>
                      <a:pt x="39" y="9"/>
                    </a:cubicBezTo>
                    <a:cubicBezTo>
                      <a:pt x="38" y="10"/>
                      <a:pt x="37" y="11"/>
                      <a:pt x="37" y="11"/>
                    </a:cubicBezTo>
                    <a:cubicBezTo>
                      <a:pt x="38" y="10"/>
                      <a:pt x="38" y="6"/>
                      <a:pt x="40" y="6"/>
                    </a:cubicBezTo>
                    <a:cubicBezTo>
                      <a:pt x="40" y="6"/>
                      <a:pt x="39" y="5"/>
                      <a:pt x="38" y="5"/>
                    </a:cubicBezTo>
                    <a:cubicBezTo>
                      <a:pt x="38" y="6"/>
                      <a:pt x="38" y="8"/>
                      <a:pt x="38" y="8"/>
                    </a:cubicBezTo>
                    <a:cubicBezTo>
                      <a:pt x="37" y="6"/>
                      <a:pt x="37" y="6"/>
                      <a:pt x="37" y="5"/>
                    </a:cubicBezTo>
                    <a:cubicBezTo>
                      <a:pt x="37" y="5"/>
                      <a:pt x="36" y="7"/>
                      <a:pt x="35" y="7"/>
                    </a:cubicBezTo>
                    <a:cubicBezTo>
                      <a:pt x="35" y="6"/>
                      <a:pt x="36" y="5"/>
                      <a:pt x="36" y="4"/>
                    </a:cubicBezTo>
                    <a:cubicBezTo>
                      <a:pt x="36" y="4"/>
                      <a:pt x="36" y="5"/>
                      <a:pt x="35" y="5"/>
                    </a:cubicBezTo>
                    <a:cubicBezTo>
                      <a:pt x="35" y="6"/>
                      <a:pt x="34" y="6"/>
                      <a:pt x="34" y="6"/>
                    </a:cubicBezTo>
                    <a:cubicBezTo>
                      <a:pt x="34" y="6"/>
                      <a:pt x="35" y="4"/>
                      <a:pt x="35" y="4"/>
                    </a:cubicBezTo>
                    <a:cubicBezTo>
                      <a:pt x="35" y="4"/>
                      <a:pt x="33" y="3"/>
                      <a:pt x="33" y="3"/>
                    </a:cubicBezTo>
                    <a:cubicBezTo>
                      <a:pt x="33" y="4"/>
                      <a:pt x="33" y="4"/>
                      <a:pt x="33" y="4"/>
                    </a:cubicBezTo>
                    <a:cubicBezTo>
                      <a:pt x="31" y="3"/>
                      <a:pt x="31" y="6"/>
                      <a:pt x="29" y="6"/>
                    </a:cubicBezTo>
                    <a:cubicBezTo>
                      <a:pt x="29" y="5"/>
                      <a:pt x="30" y="3"/>
                      <a:pt x="29" y="3"/>
                    </a:cubicBezTo>
                    <a:cubicBezTo>
                      <a:pt x="29" y="4"/>
                      <a:pt x="26" y="8"/>
                      <a:pt x="25" y="9"/>
                    </a:cubicBezTo>
                    <a:cubicBezTo>
                      <a:pt x="25" y="8"/>
                      <a:pt x="25" y="8"/>
                      <a:pt x="25" y="8"/>
                    </a:cubicBezTo>
                    <a:cubicBezTo>
                      <a:pt x="24" y="9"/>
                      <a:pt x="24" y="9"/>
                      <a:pt x="24" y="9"/>
                    </a:cubicBezTo>
                    <a:cubicBezTo>
                      <a:pt x="24" y="7"/>
                      <a:pt x="27" y="3"/>
                      <a:pt x="28" y="2"/>
                    </a:cubicBezTo>
                    <a:cubicBezTo>
                      <a:pt x="28" y="2"/>
                      <a:pt x="28" y="1"/>
                      <a:pt x="27" y="1"/>
                    </a:cubicBezTo>
                    <a:cubicBezTo>
                      <a:pt x="27" y="1"/>
                      <a:pt x="28" y="0"/>
                      <a:pt x="28" y="0"/>
                    </a:cubicBezTo>
                    <a:cubicBezTo>
                      <a:pt x="28" y="0"/>
                      <a:pt x="28" y="0"/>
                      <a:pt x="27" y="0"/>
                    </a:cubicBezTo>
                    <a:cubicBezTo>
                      <a:pt x="26" y="0"/>
                      <a:pt x="26" y="0"/>
                      <a:pt x="26" y="0"/>
                    </a:cubicBezTo>
                    <a:cubicBezTo>
                      <a:pt x="26" y="1"/>
                      <a:pt x="24" y="1"/>
                      <a:pt x="24" y="2"/>
                    </a:cubicBezTo>
                    <a:cubicBezTo>
                      <a:pt x="24" y="2"/>
                      <a:pt x="24" y="2"/>
                      <a:pt x="25" y="2"/>
                    </a:cubicBezTo>
                    <a:cubicBezTo>
                      <a:pt x="26" y="1"/>
                      <a:pt x="27" y="1"/>
                      <a:pt x="27" y="1"/>
                    </a:cubicBezTo>
                    <a:cubicBezTo>
                      <a:pt x="26" y="2"/>
                      <a:pt x="25" y="5"/>
                      <a:pt x="23" y="4"/>
                    </a:cubicBezTo>
                    <a:cubicBezTo>
                      <a:pt x="23" y="4"/>
                      <a:pt x="23" y="2"/>
                      <a:pt x="23" y="1"/>
                    </a:cubicBezTo>
                    <a:cubicBezTo>
                      <a:pt x="23" y="2"/>
                      <a:pt x="22" y="2"/>
                      <a:pt x="22" y="2"/>
                    </a:cubicBezTo>
                    <a:cubicBezTo>
                      <a:pt x="22" y="1"/>
                      <a:pt x="22" y="1"/>
                      <a:pt x="22" y="1"/>
                    </a:cubicBezTo>
                    <a:cubicBezTo>
                      <a:pt x="21" y="1"/>
                      <a:pt x="21" y="3"/>
                      <a:pt x="19" y="2"/>
                    </a:cubicBezTo>
                    <a:cubicBezTo>
                      <a:pt x="19" y="2"/>
                      <a:pt x="18" y="1"/>
                      <a:pt x="18" y="1"/>
                    </a:cubicBezTo>
                    <a:cubicBezTo>
                      <a:pt x="19" y="3"/>
                      <a:pt x="20" y="7"/>
                      <a:pt x="20" y="9"/>
                    </a:cubicBezTo>
                    <a:cubicBezTo>
                      <a:pt x="19" y="9"/>
                      <a:pt x="18" y="7"/>
                      <a:pt x="17" y="7"/>
                    </a:cubicBezTo>
                    <a:cubicBezTo>
                      <a:pt x="16" y="6"/>
                      <a:pt x="17" y="4"/>
                      <a:pt x="16" y="3"/>
                    </a:cubicBezTo>
                    <a:cubicBezTo>
                      <a:pt x="16" y="3"/>
                      <a:pt x="16" y="4"/>
                      <a:pt x="16" y="4"/>
                    </a:cubicBezTo>
                    <a:cubicBezTo>
                      <a:pt x="16" y="4"/>
                      <a:pt x="16" y="3"/>
                      <a:pt x="15" y="3"/>
                    </a:cubicBezTo>
                    <a:cubicBezTo>
                      <a:pt x="15" y="5"/>
                      <a:pt x="13" y="4"/>
                      <a:pt x="15" y="5"/>
                    </a:cubicBezTo>
                    <a:cubicBezTo>
                      <a:pt x="14" y="5"/>
                      <a:pt x="14" y="5"/>
                      <a:pt x="13" y="5"/>
                    </a:cubicBezTo>
                    <a:cubicBezTo>
                      <a:pt x="14" y="6"/>
                      <a:pt x="13" y="8"/>
                      <a:pt x="13" y="9"/>
                    </a:cubicBezTo>
                    <a:cubicBezTo>
                      <a:pt x="13" y="8"/>
                      <a:pt x="12" y="8"/>
                      <a:pt x="12" y="8"/>
                    </a:cubicBezTo>
                    <a:cubicBezTo>
                      <a:pt x="11" y="8"/>
                      <a:pt x="10" y="9"/>
                      <a:pt x="8" y="9"/>
                    </a:cubicBezTo>
                    <a:cubicBezTo>
                      <a:pt x="8" y="9"/>
                      <a:pt x="7" y="9"/>
                      <a:pt x="7" y="9"/>
                    </a:cubicBezTo>
                    <a:cubicBezTo>
                      <a:pt x="7" y="9"/>
                      <a:pt x="7" y="10"/>
                      <a:pt x="7" y="10"/>
                    </a:cubicBezTo>
                    <a:cubicBezTo>
                      <a:pt x="5" y="10"/>
                      <a:pt x="8" y="9"/>
                      <a:pt x="6" y="8"/>
                    </a:cubicBezTo>
                    <a:cubicBezTo>
                      <a:pt x="6" y="9"/>
                      <a:pt x="6" y="10"/>
                      <a:pt x="5" y="11"/>
                    </a:cubicBezTo>
                    <a:cubicBezTo>
                      <a:pt x="6" y="12"/>
                      <a:pt x="7" y="10"/>
                      <a:pt x="7" y="9"/>
                    </a:cubicBezTo>
                    <a:cubicBezTo>
                      <a:pt x="8" y="11"/>
                      <a:pt x="8" y="13"/>
                      <a:pt x="8" y="14"/>
                    </a:cubicBezTo>
                    <a:cubicBezTo>
                      <a:pt x="7" y="15"/>
                      <a:pt x="7" y="14"/>
                      <a:pt x="7" y="14"/>
                    </a:cubicBezTo>
                    <a:cubicBezTo>
                      <a:pt x="5" y="16"/>
                      <a:pt x="8" y="17"/>
                      <a:pt x="6" y="18"/>
                    </a:cubicBezTo>
                    <a:cubicBezTo>
                      <a:pt x="4" y="18"/>
                      <a:pt x="4" y="17"/>
                      <a:pt x="3" y="16"/>
                    </a:cubicBezTo>
                    <a:cubicBezTo>
                      <a:pt x="4" y="15"/>
                      <a:pt x="5" y="16"/>
                      <a:pt x="5" y="15"/>
                    </a:cubicBezTo>
                    <a:cubicBezTo>
                      <a:pt x="4" y="15"/>
                      <a:pt x="4" y="15"/>
                      <a:pt x="4" y="15"/>
                    </a:cubicBezTo>
                    <a:cubicBezTo>
                      <a:pt x="4" y="15"/>
                      <a:pt x="4" y="14"/>
                      <a:pt x="5" y="14"/>
                    </a:cubicBezTo>
                    <a:cubicBezTo>
                      <a:pt x="4" y="14"/>
                      <a:pt x="2" y="17"/>
                      <a:pt x="1" y="18"/>
                    </a:cubicBezTo>
                    <a:cubicBezTo>
                      <a:pt x="1" y="19"/>
                      <a:pt x="1" y="20"/>
                      <a:pt x="1" y="19"/>
                    </a:cubicBezTo>
                    <a:cubicBezTo>
                      <a:pt x="1" y="19"/>
                      <a:pt x="1" y="19"/>
                      <a:pt x="1" y="19"/>
                    </a:cubicBezTo>
                    <a:cubicBezTo>
                      <a:pt x="2" y="19"/>
                      <a:pt x="2" y="20"/>
                      <a:pt x="3" y="20"/>
                    </a:cubicBezTo>
                    <a:cubicBezTo>
                      <a:pt x="3" y="21"/>
                      <a:pt x="3" y="22"/>
                      <a:pt x="3" y="23"/>
                    </a:cubicBezTo>
                    <a:cubicBezTo>
                      <a:pt x="1" y="22"/>
                      <a:pt x="1" y="22"/>
                      <a:pt x="1" y="22"/>
                    </a:cubicBezTo>
                    <a:cubicBezTo>
                      <a:pt x="2" y="23"/>
                      <a:pt x="2" y="22"/>
                      <a:pt x="2" y="22"/>
                    </a:cubicBezTo>
                    <a:cubicBezTo>
                      <a:pt x="2" y="22"/>
                      <a:pt x="0" y="23"/>
                      <a:pt x="1" y="24"/>
                    </a:cubicBezTo>
                    <a:cubicBezTo>
                      <a:pt x="2" y="23"/>
                      <a:pt x="2" y="23"/>
                      <a:pt x="2" y="23"/>
                    </a:cubicBezTo>
                    <a:cubicBezTo>
                      <a:pt x="3" y="24"/>
                      <a:pt x="4" y="25"/>
                      <a:pt x="3" y="26"/>
                    </a:cubicBezTo>
                    <a:cubicBezTo>
                      <a:pt x="4" y="26"/>
                      <a:pt x="3" y="26"/>
                      <a:pt x="4" y="26"/>
                    </a:cubicBezTo>
                    <a:cubicBezTo>
                      <a:pt x="3" y="26"/>
                      <a:pt x="5" y="24"/>
                      <a:pt x="3" y="24"/>
                    </a:cubicBezTo>
                    <a:cubicBezTo>
                      <a:pt x="5" y="24"/>
                      <a:pt x="4" y="23"/>
                      <a:pt x="6" y="23"/>
                    </a:cubicBezTo>
                    <a:cubicBezTo>
                      <a:pt x="5" y="23"/>
                      <a:pt x="5" y="23"/>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4" y="22"/>
                    </a:cubicBezTo>
                    <a:cubicBezTo>
                      <a:pt x="4" y="21"/>
                      <a:pt x="4" y="20"/>
                      <a:pt x="4" y="20"/>
                    </a:cubicBezTo>
                    <a:cubicBezTo>
                      <a:pt x="4" y="20"/>
                      <a:pt x="4" y="20"/>
                      <a:pt x="5" y="20"/>
                    </a:cubicBezTo>
                    <a:cubicBezTo>
                      <a:pt x="5" y="19"/>
                      <a:pt x="5" y="19"/>
                      <a:pt x="5" y="19"/>
                    </a:cubicBezTo>
                    <a:cubicBezTo>
                      <a:pt x="5" y="20"/>
                      <a:pt x="6" y="19"/>
                      <a:pt x="6" y="20"/>
                    </a:cubicBezTo>
                    <a:cubicBezTo>
                      <a:pt x="7" y="20"/>
                      <a:pt x="7" y="20"/>
                      <a:pt x="7" y="20"/>
                    </a:cubicBezTo>
                    <a:cubicBezTo>
                      <a:pt x="8" y="19"/>
                      <a:pt x="8" y="19"/>
                      <a:pt x="8" y="19"/>
                    </a:cubicBezTo>
                    <a:cubicBezTo>
                      <a:pt x="8" y="18"/>
                      <a:pt x="8" y="17"/>
                      <a:pt x="8" y="18"/>
                    </a:cubicBezTo>
                    <a:cubicBezTo>
                      <a:pt x="8" y="18"/>
                      <a:pt x="9" y="16"/>
                      <a:pt x="9" y="16"/>
                    </a:cubicBezTo>
                    <a:cubicBezTo>
                      <a:pt x="9" y="17"/>
                      <a:pt x="9" y="17"/>
                      <a:pt x="9" y="17"/>
                    </a:cubicBezTo>
                    <a:cubicBezTo>
                      <a:pt x="10" y="16"/>
                      <a:pt x="10" y="14"/>
                      <a:pt x="12" y="14"/>
                    </a:cubicBezTo>
                    <a:cubicBezTo>
                      <a:pt x="12" y="14"/>
                      <a:pt x="12" y="13"/>
                      <a:pt x="13" y="13"/>
                    </a:cubicBezTo>
                    <a:cubicBezTo>
                      <a:pt x="14" y="14"/>
                      <a:pt x="14" y="14"/>
                      <a:pt x="14" y="14"/>
                    </a:cubicBezTo>
                    <a:cubicBezTo>
                      <a:pt x="14" y="13"/>
                      <a:pt x="15" y="14"/>
                      <a:pt x="15" y="13"/>
                    </a:cubicBezTo>
                    <a:cubicBezTo>
                      <a:pt x="17" y="14"/>
                      <a:pt x="18" y="12"/>
                      <a:pt x="19" y="12"/>
                    </a:cubicBezTo>
                    <a:cubicBezTo>
                      <a:pt x="19" y="11"/>
                      <a:pt x="19" y="11"/>
                      <a:pt x="19" y="11"/>
                    </a:cubicBezTo>
                    <a:cubicBezTo>
                      <a:pt x="19" y="11"/>
                      <a:pt x="20" y="11"/>
                      <a:pt x="21" y="10"/>
                    </a:cubicBezTo>
                    <a:cubicBezTo>
                      <a:pt x="20" y="10"/>
                      <a:pt x="20" y="10"/>
                      <a:pt x="20" y="10"/>
                    </a:cubicBezTo>
                    <a:cubicBezTo>
                      <a:pt x="21" y="9"/>
                      <a:pt x="22" y="10"/>
                      <a:pt x="24" y="10"/>
                    </a:cubicBezTo>
                    <a:cubicBezTo>
                      <a:pt x="24" y="10"/>
                      <a:pt x="23" y="10"/>
                      <a:pt x="23" y="10"/>
                    </a:cubicBezTo>
                    <a:cubicBezTo>
                      <a:pt x="24" y="11"/>
                      <a:pt x="24" y="11"/>
                      <a:pt x="25" y="10"/>
                    </a:cubicBezTo>
                    <a:cubicBezTo>
                      <a:pt x="26" y="10"/>
                      <a:pt x="27" y="10"/>
                      <a:pt x="27" y="10"/>
                    </a:cubicBezTo>
                    <a:cubicBezTo>
                      <a:pt x="28" y="10"/>
                      <a:pt x="28" y="10"/>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9" y="11"/>
                      <a:pt x="29" y="11"/>
                    </a:cubicBezTo>
                    <a:cubicBezTo>
                      <a:pt x="29" y="12"/>
                      <a:pt x="29" y="12"/>
                      <a:pt x="29" y="12"/>
                    </a:cubicBezTo>
                    <a:cubicBezTo>
                      <a:pt x="29" y="12"/>
                      <a:pt x="29" y="12"/>
                      <a:pt x="29" y="12"/>
                    </a:cubicBezTo>
                    <a:cubicBezTo>
                      <a:pt x="30" y="12"/>
                      <a:pt x="30" y="11"/>
                      <a:pt x="30" y="10"/>
                    </a:cubicBezTo>
                    <a:cubicBezTo>
                      <a:pt x="30" y="10"/>
                      <a:pt x="30" y="10"/>
                      <a:pt x="30" y="10"/>
                    </a:cubicBezTo>
                    <a:cubicBezTo>
                      <a:pt x="30" y="12"/>
                      <a:pt x="31" y="10"/>
                      <a:pt x="31" y="12"/>
                    </a:cubicBezTo>
                    <a:cubicBezTo>
                      <a:pt x="32" y="11"/>
                      <a:pt x="33" y="12"/>
                      <a:pt x="34" y="10"/>
                    </a:cubicBezTo>
                    <a:cubicBezTo>
                      <a:pt x="34" y="10"/>
                      <a:pt x="34" y="11"/>
                      <a:pt x="34" y="10"/>
                    </a:cubicBezTo>
                    <a:cubicBezTo>
                      <a:pt x="34" y="11"/>
                      <a:pt x="35" y="11"/>
                      <a:pt x="35" y="11"/>
                    </a:cubicBezTo>
                    <a:cubicBezTo>
                      <a:pt x="35" y="12"/>
                      <a:pt x="35" y="12"/>
                      <a:pt x="35" y="12"/>
                    </a:cubicBezTo>
                    <a:cubicBezTo>
                      <a:pt x="37" y="11"/>
                      <a:pt x="37" y="11"/>
                      <a:pt x="37" y="11"/>
                    </a:cubicBezTo>
                    <a:cubicBezTo>
                      <a:pt x="37" y="12"/>
                      <a:pt x="37" y="12"/>
                      <a:pt x="36" y="13"/>
                    </a:cubicBezTo>
                    <a:cubicBezTo>
                      <a:pt x="38" y="12"/>
                      <a:pt x="37" y="13"/>
                      <a:pt x="39" y="13"/>
                    </a:cubicBezTo>
                    <a:cubicBezTo>
                      <a:pt x="38" y="13"/>
                      <a:pt x="38" y="13"/>
                      <a:pt x="38" y="13"/>
                    </a:cubicBezTo>
                    <a:cubicBezTo>
                      <a:pt x="39" y="13"/>
                      <a:pt x="40" y="13"/>
                      <a:pt x="40" y="14"/>
                    </a:cubicBezTo>
                    <a:cubicBezTo>
                      <a:pt x="40" y="14"/>
                      <a:pt x="41" y="15"/>
                      <a:pt x="42" y="16"/>
                    </a:cubicBezTo>
                    <a:cubicBezTo>
                      <a:pt x="43" y="17"/>
                      <a:pt x="44" y="18"/>
                      <a:pt x="44" y="19"/>
                    </a:cubicBezTo>
                    <a:cubicBezTo>
                      <a:pt x="46" y="17"/>
                      <a:pt x="44" y="21"/>
                      <a:pt x="46" y="20"/>
                    </a:cubicBezTo>
                    <a:cubicBezTo>
                      <a:pt x="46" y="20"/>
                      <a:pt x="46" y="21"/>
                      <a:pt x="45" y="21"/>
                    </a:cubicBezTo>
                    <a:cubicBezTo>
                      <a:pt x="46" y="21"/>
                      <a:pt x="46" y="23"/>
                      <a:pt x="47" y="22"/>
                    </a:cubicBezTo>
                    <a:cubicBezTo>
                      <a:pt x="47" y="23"/>
                      <a:pt x="46" y="23"/>
                      <a:pt x="46" y="23"/>
                    </a:cubicBezTo>
                    <a:cubicBezTo>
                      <a:pt x="46" y="23"/>
                      <a:pt x="47" y="23"/>
                      <a:pt x="47" y="23"/>
                    </a:cubicBezTo>
                    <a:cubicBezTo>
                      <a:pt x="47" y="24"/>
                      <a:pt x="46" y="23"/>
                      <a:pt x="46" y="23"/>
                    </a:cubicBezTo>
                    <a:cubicBezTo>
                      <a:pt x="47" y="24"/>
                      <a:pt x="48" y="23"/>
                      <a:pt x="50" y="23"/>
                    </a:cubicBezTo>
                    <a:cubicBezTo>
                      <a:pt x="49" y="24"/>
                      <a:pt x="50" y="24"/>
                      <a:pt x="51" y="24"/>
                    </a:cubicBezTo>
                    <a:cubicBezTo>
                      <a:pt x="50" y="24"/>
                      <a:pt x="50" y="25"/>
                      <a:pt x="50" y="24"/>
                    </a:cubicBezTo>
                    <a:cubicBezTo>
                      <a:pt x="50" y="25"/>
                      <a:pt x="51" y="27"/>
                      <a:pt x="52" y="26"/>
                    </a:cubicBezTo>
                    <a:cubicBezTo>
                      <a:pt x="52" y="26"/>
                      <a:pt x="52" y="27"/>
                      <a:pt x="52" y="27"/>
                    </a:cubicBezTo>
                    <a:cubicBezTo>
                      <a:pt x="53" y="28"/>
                      <a:pt x="53" y="28"/>
                      <a:pt x="53" y="29"/>
                    </a:cubicBezTo>
                    <a:cubicBezTo>
                      <a:pt x="53" y="28"/>
                      <a:pt x="53" y="28"/>
                      <a:pt x="53" y="28"/>
                    </a:cubicBezTo>
                    <a:cubicBezTo>
                      <a:pt x="55" y="28"/>
                      <a:pt x="54" y="29"/>
                      <a:pt x="54" y="30"/>
                    </a:cubicBezTo>
                    <a:cubicBezTo>
                      <a:pt x="54" y="30"/>
                      <a:pt x="54" y="30"/>
                      <a:pt x="54" y="30"/>
                    </a:cubicBezTo>
                    <a:cubicBezTo>
                      <a:pt x="54" y="32"/>
                      <a:pt x="55" y="30"/>
                      <a:pt x="55" y="32"/>
                    </a:cubicBezTo>
                    <a:cubicBezTo>
                      <a:pt x="56" y="32"/>
                      <a:pt x="56" y="32"/>
                      <a:pt x="56" y="32"/>
                    </a:cubicBezTo>
                    <a:cubicBezTo>
                      <a:pt x="58" y="31"/>
                      <a:pt x="55" y="34"/>
                      <a:pt x="56" y="35"/>
                    </a:cubicBezTo>
                    <a:cubicBezTo>
                      <a:pt x="57" y="34"/>
                      <a:pt x="57" y="34"/>
                      <a:pt x="57" y="34"/>
                    </a:cubicBezTo>
                    <a:cubicBezTo>
                      <a:pt x="58" y="35"/>
                      <a:pt x="55" y="37"/>
                      <a:pt x="55" y="37"/>
                    </a:cubicBezTo>
                    <a:cubicBezTo>
                      <a:pt x="54" y="37"/>
                      <a:pt x="54" y="37"/>
                      <a:pt x="54" y="37"/>
                    </a:cubicBezTo>
                    <a:cubicBezTo>
                      <a:pt x="53" y="39"/>
                      <a:pt x="55" y="37"/>
                      <a:pt x="56" y="38"/>
                    </a:cubicBezTo>
                    <a:cubicBezTo>
                      <a:pt x="55" y="38"/>
                      <a:pt x="54" y="38"/>
                      <a:pt x="54" y="39"/>
                    </a:cubicBezTo>
                    <a:cubicBezTo>
                      <a:pt x="54" y="39"/>
                      <a:pt x="57" y="40"/>
                      <a:pt x="56" y="42"/>
                    </a:cubicBezTo>
                    <a:cubicBezTo>
                      <a:pt x="56" y="41"/>
                      <a:pt x="57" y="41"/>
                      <a:pt x="57" y="41"/>
                    </a:cubicBezTo>
                    <a:cubicBezTo>
                      <a:pt x="58" y="42"/>
                      <a:pt x="56" y="44"/>
                      <a:pt x="57" y="44"/>
                    </a:cubicBezTo>
                    <a:cubicBezTo>
                      <a:pt x="57" y="45"/>
                      <a:pt x="57" y="45"/>
                      <a:pt x="57" y="45"/>
                    </a:cubicBezTo>
                    <a:cubicBezTo>
                      <a:pt x="58" y="45"/>
                      <a:pt x="58" y="47"/>
                      <a:pt x="59" y="47"/>
                    </a:cubicBezTo>
                    <a:cubicBezTo>
                      <a:pt x="57" y="47"/>
                      <a:pt x="58" y="48"/>
                      <a:pt x="58" y="49"/>
                    </a:cubicBezTo>
                    <a:cubicBezTo>
                      <a:pt x="58" y="50"/>
                      <a:pt x="59" y="51"/>
                      <a:pt x="57" y="51"/>
                    </a:cubicBezTo>
                    <a:cubicBezTo>
                      <a:pt x="57" y="51"/>
                      <a:pt x="57" y="51"/>
                      <a:pt x="57" y="52"/>
                    </a:cubicBezTo>
                    <a:cubicBezTo>
                      <a:pt x="57" y="52"/>
                      <a:pt x="57" y="53"/>
                      <a:pt x="57" y="53"/>
                    </a:cubicBezTo>
                    <a:cubicBezTo>
                      <a:pt x="57" y="52"/>
                      <a:pt x="57" y="52"/>
                      <a:pt x="57" y="52"/>
                    </a:cubicBezTo>
                    <a:cubicBezTo>
                      <a:pt x="57" y="54"/>
                      <a:pt x="57" y="54"/>
                      <a:pt x="58" y="55"/>
                    </a:cubicBezTo>
                    <a:cubicBezTo>
                      <a:pt x="58" y="55"/>
                      <a:pt x="58" y="55"/>
                      <a:pt x="57" y="55"/>
                    </a:cubicBezTo>
                    <a:cubicBezTo>
                      <a:pt x="56" y="56"/>
                      <a:pt x="57" y="56"/>
                      <a:pt x="58" y="58"/>
                    </a:cubicBezTo>
                    <a:cubicBezTo>
                      <a:pt x="57" y="58"/>
                      <a:pt x="57" y="58"/>
                      <a:pt x="57" y="58"/>
                    </a:cubicBezTo>
                    <a:cubicBezTo>
                      <a:pt x="57" y="59"/>
                      <a:pt x="55" y="60"/>
                      <a:pt x="55" y="62"/>
                    </a:cubicBezTo>
                    <a:cubicBezTo>
                      <a:pt x="55" y="62"/>
                      <a:pt x="55" y="62"/>
                      <a:pt x="55" y="61"/>
                    </a:cubicBezTo>
                    <a:cubicBezTo>
                      <a:pt x="55" y="63"/>
                      <a:pt x="54" y="63"/>
                      <a:pt x="53" y="64"/>
                    </a:cubicBezTo>
                    <a:cubicBezTo>
                      <a:pt x="52" y="64"/>
                      <a:pt x="51" y="65"/>
                      <a:pt x="53" y="66"/>
                    </a:cubicBezTo>
                    <a:cubicBezTo>
                      <a:pt x="53" y="68"/>
                      <a:pt x="53" y="68"/>
                      <a:pt x="53" y="68"/>
                    </a:cubicBezTo>
                    <a:cubicBezTo>
                      <a:pt x="54" y="67"/>
                      <a:pt x="54" y="69"/>
                      <a:pt x="55" y="69"/>
                    </a:cubicBezTo>
                    <a:cubicBezTo>
                      <a:pt x="54" y="70"/>
                      <a:pt x="53" y="69"/>
                      <a:pt x="53" y="69"/>
                    </a:cubicBezTo>
                    <a:cubicBezTo>
                      <a:pt x="53" y="69"/>
                      <a:pt x="53" y="69"/>
                      <a:pt x="53" y="69"/>
                    </a:cubicBezTo>
                    <a:cubicBezTo>
                      <a:pt x="52" y="67"/>
                      <a:pt x="51" y="70"/>
                      <a:pt x="50" y="69"/>
                    </a:cubicBezTo>
                    <a:cubicBezTo>
                      <a:pt x="48" y="71"/>
                      <a:pt x="45" y="72"/>
                      <a:pt x="43" y="73"/>
                    </a:cubicBezTo>
                    <a:cubicBezTo>
                      <a:pt x="43" y="74"/>
                      <a:pt x="43" y="74"/>
                      <a:pt x="43" y="74"/>
                    </a:cubicBezTo>
                    <a:cubicBezTo>
                      <a:pt x="42" y="74"/>
                      <a:pt x="42" y="74"/>
                      <a:pt x="42" y="74"/>
                    </a:cubicBezTo>
                    <a:cubicBezTo>
                      <a:pt x="42" y="74"/>
                      <a:pt x="42" y="73"/>
                      <a:pt x="42" y="73"/>
                    </a:cubicBezTo>
                    <a:cubicBezTo>
                      <a:pt x="42" y="72"/>
                      <a:pt x="41" y="74"/>
                      <a:pt x="41" y="74"/>
                    </a:cubicBezTo>
                    <a:cubicBezTo>
                      <a:pt x="40" y="74"/>
                      <a:pt x="42" y="73"/>
                      <a:pt x="41" y="73"/>
                    </a:cubicBezTo>
                    <a:cubicBezTo>
                      <a:pt x="41" y="73"/>
                      <a:pt x="41" y="73"/>
                      <a:pt x="41" y="73"/>
                    </a:cubicBezTo>
                    <a:cubicBezTo>
                      <a:pt x="41" y="73"/>
                      <a:pt x="41" y="73"/>
                      <a:pt x="41" y="73"/>
                    </a:cubicBezTo>
                    <a:cubicBezTo>
                      <a:pt x="40" y="74"/>
                      <a:pt x="41" y="74"/>
                      <a:pt x="40" y="74"/>
                    </a:cubicBezTo>
                    <a:cubicBezTo>
                      <a:pt x="39" y="74"/>
                      <a:pt x="39" y="74"/>
                      <a:pt x="39" y="74"/>
                    </a:cubicBezTo>
                    <a:cubicBezTo>
                      <a:pt x="39" y="73"/>
                      <a:pt x="39" y="73"/>
                      <a:pt x="39" y="74"/>
                    </a:cubicBezTo>
                    <a:cubicBezTo>
                      <a:pt x="39" y="74"/>
                      <a:pt x="37" y="74"/>
                      <a:pt x="37" y="74"/>
                    </a:cubicBezTo>
                    <a:cubicBezTo>
                      <a:pt x="38" y="75"/>
                      <a:pt x="38" y="75"/>
                      <a:pt x="38" y="75"/>
                    </a:cubicBezTo>
                    <a:cubicBezTo>
                      <a:pt x="38" y="75"/>
                      <a:pt x="37" y="75"/>
                      <a:pt x="38" y="76"/>
                    </a:cubicBezTo>
                    <a:cubicBezTo>
                      <a:pt x="37" y="74"/>
                      <a:pt x="33" y="75"/>
                      <a:pt x="32" y="75"/>
                    </a:cubicBezTo>
                    <a:cubicBezTo>
                      <a:pt x="31" y="75"/>
                      <a:pt x="30" y="75"/>
                      <a:pt x="29" y="75"/>
                    </a:cubicBezTo>
                    <a:cubicBezTo>
                      <a:pt x="30" y="75"/>
                      <a:pt x="29" y="76"/>
                      <a:pt x="29" y="76"/>
                    </a:cubicBezTo>
                    <a:cubicBezTo>
                      <a:pt x="30" y="73"/>
                      <a:pt x="27" y="74"/>
                      <a:pt x="27" y="72"/>
                    </a:cubicBezTo>
                    <a:cubicBezTo>
                      <a:pt x="27" y="74"/>
                      <a:pt x="25" y="72"/>
                      <a:pt x="25" y="74"/>
                    </a:cubicBezTo>
                    <a:cubicBezTo>
                      <a:pt x="24" y="73"/>
                      <a:pt x="25" y="73"/>
                      <a:pt x="25" y="72"/>
                    </a:cubicBezTo>
                    <a:cubicBezTo>
                      <a:pt x="23" y="72"/>
                      <a:pt x="22" y="70"/>
                      <a:pt x="20" y="69"/>
                    </a:cubicBezTo>
                    <a:cubicBezTo>
                      <a:pt x="20" y="69"/>
                      <a:pt x="20" y="70"/>
                      <a:pt x="19" y="70"/>
                    </a:cubicBezTo>
                    <a:cubicBezTo>
                      <a:pt x="19" y="68"/>
                      <a:pt x="19" y="68"/>
                      <a:pt x="19" y="68"/>
                    </a:cubicBezTo>
                    <a:cubicBezTo>
                      <a:pt x="19" y="68"/>
                      <a:pt x="18" y="69"/>
                      <a:pt x="18" y="68"/>
                    </a:cubicBezTo>
                    <a:cubicBezTo>
                      <a:pt x="18" y="68"/>
                      <a:pt x="18" y="69"/>
                      <a:pt x="17" y="69"/>
                    </a:cubicBezTo>
                    <a:cubicBezTo>
                      <a:pt x="16" y="67"/>
                      <a:pt x="14" y="66"/>
                      <a:pt x="13" y="64"/>
                    </a:cubicBezTo>
                    <a:cubicBezTo>
                      <a:pt x="11" y="63"/>
                      <a:pt x="10" y="61"/>
                      <a:pt x="10" y="58"/>
                    </a:cubicBezTo>
                    <a:cubicBezTo>
                      <a:pt x="9" y="59"/>
                      <a:pt x="9" y="59"/>
                      <a:pt x="9" y="58"/>
                    </a:cubicBezTo>
                    <a:cubicBezTo>
                      <a:pt x="9" y="59"/>
                      <a:pt x="8" y="59"/>
                      <a:pt x="8" y="59"/>
                    </a:cubicBezTo>
                    <a:cubicBezTo>
                      <a:pt x="8" y="59"/>
                      <a:pt x="8" y="57"/>
                      <a:pt x="8" y="57"/>
                    </a:cubicBezTo>
                    <a:cubicBezTo>
                      <a:pt x="7" y="57"/>
                      <a:pt x="7" y="55"/>
                      <a:pt x="6" y="56"/>
                    </a:cubicBezTo>
                    <a:cubicBezTo>
                      <a:pt x="6" y="56"/>
                      <a:pt x="6" y="56"/>
                      <a:pt x="6" y="56"/>
                    </a:cubicBezTo>
                    <a:cubicBezTo>
                      <a:pt x="4" y="56"/>
                      <a:pt x="4" y="59"/>
                      <a:pt x="2" y="60"/>
                    </a:cubicBezTo>
                    <a:cubicBezTo>
                      <a:pt x="4" y="60"/>
                      <a:pt x="2" y="63"/>
                      <a:pt x="4" y="63"/>
                    </a:cubicBezTo>
                    <a:cubicBezTo>
                      <a:pt x="4" y="64"/>
                      <a:pt x="4" y="63"/>
                      <a:pt x="4" y="64"/>
                    </a:cubicBezTo>
                    <a:cubicBezTo>
                      <a:pt x="4" y="64"/>
                      <a:pt x="5" y="64"/>
                      <a:pt x="5" y="65"/>
                    </a:cubicBezTo>
                    <a:cubicBezTo>
                      <a:pt x="5" y="65"/>
                      <a:pt x="5" y="65"/>
                      <a:pt x="5" y="65"/>
                    </a:cubicBezTo>
                    <a:cubicBezTo>
                      <a:pt x="7" y="67"/>
                      <a:pt x="7" y="68"/>
                      <a:pt x="9" y="71"/>
                    </a:cubicBezTo>
                    <a:cubicBezTo>
                      <a:pt x="9" y="70"/>
                      <a:pt x="9" y="70"/>
                      <a:pt x="9" y="70"/>
                    </a:cubicBezTo>
                    <a:cubicBezTo>
                      <a:pt x="9" y="70"/>
                      <a:pt x="9" y="71"/>
                      <a:pt x="9" y="71"/>
                    </a:cubicBezTo>
                    <a:cubicBezTo>
                      <a:pt x="11" y="71"/>
                      <a:pt x="8" y="70"/>
                      <a:pt x="10" y="69"/>
                    </a:cubicBezTo>
                    <a:cubicBezTo>
                      <a:pt x="9" y="71"/>
                      <a:pt x="13" y="72"/>
                      <a:pt x="12" y="74"/>
                    </a:cubicBezTo>
                    <a:cubicBezTo>
                      <a:pt x="13" y="75"/>
                      <a:pt x="12" y="73"/>
                      <a:pt x="13" y="74"/>
                    </a:cubicBezTo>
                    <a:cubicBezTo>
                      <a:pt x="13" y="74"/>
                      <a:pt x="13" y="74"/>
                      <a:pt x="13" y="74"/>
                    </a:cubicBezTo>
                    <a:cubicBezTo>
                      <a:pt x="14" y="74"/>
                      <a:pt x="14" y="74"/>
                      <a:pt x="14" y="74"/>
                    </a:cubicBezTo>
                    <a:cubicBezTo>
                      <a:pt x="14" y="74"/>
                      <a:pt x="14" y="75"/>
                      <a:pt x="14" y="75"/>
                    </a:cubicBezTo>
                    <a:cubicBezTo>
                      <a:pt x="14" y="75"/>
                      <a:pt x="13" y="75"/>
                      <a:pt x="13" y="75"/>
                    </a:cubicBezTo>
                    <a:cubicBezTo>
                      <a:pt x="13" y="76"/>
                      <a:pt x="15" y="76"/>
                      <a:pt x="15" y="77"/>
                    </a:cubicBezTo>
                    <a:cubicBezTo>
                      <a:pt x="15" y="77"/>
                      <a:pt x="15" y="76"/>
                      <a:pt x="15" y="76"/>
                    </a:cubicBezTo>
                    <a:cubicBezTo>
                      <a:pt x="17" y="77"/>
                      <a:pt x="20" y="79"/>
                      <a:pt x="23" y="79"/>
                    </a:cubicBezTo>
                    <a:cubicBezTo>
                      <a:pt x="23" y="79"/>
                      <a:pt x="23" y="79"/>
                      <a:pt x="23" y="79"/>
                    </a:cubicBezTo>
                    <a:cubicBezTo>
                      <a:pt x="25" y="79"/>
                      <a:pt x="24" y="80"/>
                      <a:pt x="26" y="80"/>
                    </a:cubicBezTo>
                    <a:cubicBezTo>
                      <a:pt x="26" y="80"/>
                      <a:pt x="26" y="80"/>
                      <a:pt x="26" y="80"/>
                    </a:cubicBezTo>
                    <a:cubicBezTo>
                      <a:pt x="27" y="80"/>
                      <a:pt x="28" y="80"/>
                      <a:pt x="28" y="80"/>
                    </a:cubicBezTo>
                    <a:cubicBezTo>
                      <a:pt x="27" y="80"/>
                      <a:pt x="29" y="81"/>
                      <a:pt x="28" y="82"/>
                    </a:cubicBezTo>
                    <a:cubicBezTo>
                      <a:pt x="30" y="81"/>
                      <a:pt x="29" y="81"/>
                      <a:pt x="31" y="80"/>
                    </a:cubicBezTo>
                    <a:cubicBezTo>
                      <a:pt x="31" y="80"/>
                      <a:pt x="31" y="80"/>
                      <a:pt x="31" y="80"/>
                    </a:cubicBezTo>
                    <a:cubicBezTo>
                      <a:pt x="32" y="80"/>
                      <a:pt x="32" y="80"/>
                      <a:pt x="33" y="79"/>
                    </a:cubicBezTo>
                    <a:cubicBezTo>
                      <a:pt x="32" y="80"/>
                      <a:pt x="33" y="81"/>
                      <a:pt x="32" y="81"/>
                    </a:cubicBezTo>
                    <a:cubicBezTo>
                      <a:pt x="35" y="83"/>
                      <a:pt x="36" y="80"/>
                      <a:pt x="37" y="82"/>
                    </a:cubicBezTo>
                    <a:cubicBezTo>
                      <a:pt x="38" y="80"/>
                      <a:pt x="35" y="81"/>
                      <a:pt x="36" y="81"/>
                    </a:cubicBezTo>
                    <a:cubicBezTo>
                      <a:pt x="35" y="80"/>
                      <a:pt x="36" y="79"/>
                      <a:pt x="37" y="79"/>
                    </a:cubicBezTo>
                    <a:cubicBezTo>
                      <a:pt x="38" y="79"/>
                      <a:pt x="38" y="82"/>
                      <a:pt x="40" y="82"/>
                    </a:cubicBezTo>
                    <a:cubicBezTo>
                      <a:pt x="40" y="82"/>
                      <a:pt x="40" y="82"/>
                      <a:pt x="40" y="82"/>
                    </a:cubicBezTo>
                    <a:cubicBezTo>
                      <a:pt x="41" y="82"/>
                      <a:pt x="41" y="81"/>
                      <a:pt x="42" y="82"/>
                    </a:cubicBezTo>
                    <a:cubicBezTo>
                      <a:pt x="43" y="80"/>
                      <a:pt x="44" y="81"/>
                      <a:pt x="43" y="80"/>
                    </a:cubicBezTo>
                    <a:cubicBezTo>
                      <a:pt x="43" y="80"/>
                      <a:pt x="42" y="81"/>
                      <a:pt x="42" y="80"/>
                    </a:cubicBezTo>
                    <a:cubicBezTo>
                      <a:pt x="43" y="80"/>
                      <a:pt x="43" y="78"/>
                      <a:pt x="45" y="78"/>
                    </a:cubicBezTo>
                    <a:cubicBezTo>
                      <a:pt x="45" y="79"/>
                      <a:pt x="44" y="79"/>
                      <a:pt x="44" y="79"/>
                    </a:cubicBezTo>
                    <a:cubicBezTo>
                      <a:pt x="45" y="80"/>
                      <a:pt x="45" y="79"/>
                      <a:pt x="45" y="79"/>
                    </a:cubicBezTo>
                    <a:cubicBezTo>
                      <a:pt x="46" y="81"/>
                      <a:pt x="44" y="80"/>
                      <a:pt x="43" y="82"/>
                    </a:cubicBezTo>
                    <a:cubicBezTo>
                      <a:pt x="43" y="82"/>
                      <a:pt x="44" y="80"/>
                      <a:pt x="44" y="82"/>
                    </a:cubicBezTo>
                    <a:cubicBezTo>
                      <a:pt x="44" y="79"/>
                      <a:pt x="46" y="81"/>
                      <a:pt x="47" y="79"/>
                    </a:cubicBezTo>
                    <a:cubicBezTo>
                      <a:pt x="47" y="80"/>
                      <a:pt x="47" y="80"/>
                      <a:pt x="47" y="80"/>
                    </a:cubicBezTo>
                    <a:cubicBezTo>
                      <a:pt x="47" y="80"/>
                      <a:pt x="48" y="79"/>
                      <a:pt x="48" y="79"/>
                    </a:cubicBezTo>
                    <a:cubicBezTo>
                      <a:pt x="48" y="81"/>
                      <a:pt x="48" y="81"/>
                      <a:pt x="48" y="81"/>
                    </a:cubicBezTo>
                    <a:cubicBezTo>
                      <a:pt x="48" y="79"/>
                      <a:pt x="50" y="81"/>
                      <a:pt x="51" y="79"/>
                    </a:cubicBezTo>
                    <a:cubicBezTo>
                      <a:pt x="49" y="81"/>
                      <a:pt x="50" y="79"/>
                      <a:pt x="49" y="79"/>
                    </a:cubicBezTo>
                    <a:cubicBezTo>
                      <a:pt x="50" y="76"/>
                      <a:pt x="51" y="80"/>
                      <a:pt x="54" y="78"/>
                    </a:cubicBezTo>
                    <a:cubicBezTo>
                      <a:pt x="54" y="78"/>
                      <a:pt x="52" y="78"/>
                      <a:pt x="52" y="78"/>
                    </a:cubicBezTo>
                    <a:cubicBezTo>
                      <a:pt x="53" y="77"/>
                      <a:pt x="54" y="77"/>
                      <a:pt x="54" y="77"/>
                    </a:cubicBezTo>
                    <a:cubicBezTo>
                      <a:pt x="56" y="76"/>
                      <a:pt x="54" y="77"/>
                      <a:pt x="54" y="76"/>
                    </a:cubicBezTo>
                    <a:cubicBezTo>
                      <a:pt x="55" y="76"/>
                      <a:pt x="54" y="75"/>
                      <a:pt x="55" y="74"/>
                    </a:cubicBezTo>
                    <a:cubicBezTo>
                      <a:pt x="55" y="75"/>
                      <a:pt x="55" y="75"/>
                      <a:pt x="55" y="75"/>
                    </a:cubicBezTo>
                    <a:cubicBezTo>
                      <a:pt x="57" y="73"/>
                      <a:pt x="54" y="73"/>
                      <a:pt x="56" y="72"/>
                    </a:cubicBezTo>
                    <a:cubicBezTo>
                      <a:pt x="57" y="73"/>
                      <a:pt x="57" y="73"/>
                      <a:pt x="57" y="73"/>
                    </a:cubicBezTo>
                    <a:cubicBezTo>
                      <a:pt x="57" y="72"/>
                      <a:pt x="57" y="72"/>
                      <a:pt x="57" y="72"/>
                    </a:cubicBezTo>
                    <a:cubicBezTo>
                      <a:pt x="58" y="73"/>
                      <a:pt x="58" y="73"/>
                      <a:pt x="58" y="73"/>
                    </a:cubicBezTo>
                    <a:cubicBezTo>
                      <a:pt x="58" y="72"/>
                      <a:pt x="58" y="72"/>
                      <a:pt x="59" y="71"/>
                    </a:cubicBezTo>
                    <a:cubicBezTo>
                      <a:pt x="59" y="71"/>
                      <a:pt x="58" y="70"/>
                      <a:pt x="58" y="69"/>
                    </a:cubicBezTo>
                    <a:cubicBezTo>
                      <a:pt x="59" y="69"/>
                      <a:pt x="59" y="70"/>
                      <a:pt x="60" y="69"/>
                    </a:cubicBezTo>
                    <a:cubicBezTo>
                      <a:pt x="60" y="69"/>
                      <a:pt x="60" y="70"/>
                      <a:pt x="59" y="70"/>
                    </a:cubicBezTo>
                    <a:cubicBezTo>
                      <a:pt x="60" y="70"/>
                      <a:pt x="60" y="71"/>
                      <a:pt x="60" y="71"/>
                    </a:cubicBezTo>
                    <a:cubicBezTo>
                      <a:pt x="61" y="71"/>
                      <a:pt x="61" y="69"/>
                      <a:pt x="61" y="69"/>
                    </a:cubicBezTo>
                    <a:cubicBezTo>
                      <a:pt x="61" y="69"/>
                      <a:pt x="61" y="69"/>
                      <a:pt x="61" y="69"/>
                    </a:cubicBezTo>
                    <a:cubicBezTo>
                      <a:pt x="61" y="67"/>
                      <a:pt x="61" y="67"/>
                      <a:pt x="61" y="67"/>
                    </a:cubicBezTo>
                    <a:cubicBezTo>
                      <a:pt x="61" y="67"/>
                      <a:pt x="61" y="67"/>
                      <a:pt x="61" y="67"/>
                    </a:cubicBezTo>
                    <a:cubicBezTo>
                      <a:pt x="62" y="67"/>
                      <a:pt x="61" y="67"/>
                      <a:pt x="62" y="66"/>
                    </a:cubicBezTo>
                    <a:cubicBezTo>
                      <a:pt x="62" y="66"/>
                      <a:pt x="63" y="67"/>
                      <a:pt x="63" y="68"/>
                    </a:cubicBezTo>
                    <a:cubicBezTo>
                      <a:pt x="63" y="68"/>
                      <a:pt x="63" y="66"/>
                      <a:pt x="63" y="66"/>
                    </a:cubicBezTo>
                    <a:cubicBezTo>
                      <a:pt x="63" y="66"/>
                      <a:pt x="64" y="65"/>
                      <a:pt x="64" y="65"/>
                    </a:cubicBezTo>
                    <a:cubicBezTo>
                      <a:pt x="65" y="64"/>
                      <a:pt x="64" y="62"/>
                      <a:pt x="65" y="61"/>
                    </a:cubicBezTo>
                    <a:cubicBezTo>
                      <a:pt x="65" y="61"/>
                      <a:pt x="65" y="61"/>
                      <a:pt x="65" y="60"/>
                    </a:cubicBezTo>
                    <a:cubicBezTo>
                      <a:pt x="65" y="59"/>
                      <a:pt x="66" y="58"/>
                      <a:pt x="66" y="57"/>
                    </a:cubicBezTo>
                    <a:cubicBezTo>
                      <a:pt x="67" y="56"/>
                      <a:pt x="67" y="56"/>
                      <a:pt x="67" y="56"/>
                    </a:cubicBezTo>
                    <a:cubicBezTo>
                      <a:pt x="67" y="55"/>
                      <a:pt x="65" y="57"/>
                      <a:pt x="65" y="55"/>
                    </a:cubicBezTo>
                    <a:cubicBezTo>
                      <a:pt x="65" y="53"/>
                      <a:pt x="66" y="54"/>
                      <a:pt x="67" y="54"/>
                    </a:cubicBezTo>
                    <a:cubicBezTo>
                      <a:pt x="66" y="53"/>
                      <a:pt x="65" y="52"/>
                      <a:pt x="66" y="50"/>
                    </a:cubicBezTo>
                    <a:cubicBezTo>
                      <a:pt x="66" y="51"/>
                      <a:pt x="66" y="51"/>
                      <a:pt x="66" y="52"/>
                    </a:cubicBezTo>
                    <a:close/>
                    <a:moveTo>
                      <a:pt x="64" y="37"/>
                    </a:moveTo>
                    <a:cubicBezTo>
                      <a:pt x="64" y="37"/>
                      <a:pt x="65" y="38"/>
                      <a:pt x="65" y="38"/>
                    </a:cubicBezTo>
                    <a:cubicBezTo>
                      <a:pt x="63" y="38"/>
                      <a:pt x="64" y="38"/>
                      <a:pt x="64" y="37"/>
                    </a:cubicBezTo>
                    <a:close/>
                    <a:moveTo>
                      <a:pt x="52" y="19"/>
                    </a:moveTo>
                    <a:cubicBezTo>
                      <a:pt x="53" y="19"/>
                      <a:pt x="53" y="19"/>
                      <a:pt x="53" y="20"/>
                    </a:cubicBezTo>
                    <a:cubicBezTo>
                      <a:pt x="53" y="20"/>
                      <a:pt x="52" y="20"/>
                      <a:pt x="52" y="19"/>
                    </a:cubicBezTo>
                    <a:close/>
                    <a:moveTo>
                      <a:pt x="7" y="19"/>
                    </a:moveTo>
                    <a:cubicBezTo>
                      <a:pt x="7" y="19"/>
                      <a:pt x="7" y="19"/>
                      <a:pt x="7" y="19"/>
                    </a:cubicBezTo>
                    <a:cubicBezTo>
                      <a:pt x="7" y="19"/>
                      <a:pt x="7" y="19"/>
                      <a:pt x="7" y="19"/>
                    </a:cubicBezTo>
                    <a:close/>
                    <a:moveTo>
                      <a:pt x="6" y="19"/>
                    </a:moveTo>
                    <a:cubicBezTo>
                      <a:pt x="6" y="19"/>
                      <a:pt x="6" y="20"/>
                      <a:pt x="6" y="20"/>
                    </a:cubicBezTo>
                    <a:cubicBezTo>
                      <a:pt x="6" y="19"/>
                      <a:pt x="6" y="19"/>
                      <a:pt x="6" y="19"/>
                    </a:cubicBezTo>
                    <a:cubicBezTo>
                      <a:pt x="6" y="19"/>
                      <a:pt x="6" y="19"/>
                      <a:pt x="6" y="19"/>
                    </a:cubicBezTo>
                    <a:close/>
                    <a:moveTo>
                      <a:pt x="39" y="74"/>
                    </a:moveTo>
                    <a:cubicBezTo>
                      <a:pt x="39" y="74"/>
                      <a:pt x="39" y="74"/>
                      <a:pt x="39" y="74"/>
                    </a:cubicBezTo>
                    <a:cubicBezTo>
                      <a:pt x="39" y="75"/>
                      <a:pt x="39" y="74"/>
                      <a:pt x="3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1" name="Freeform 795">
                <a:extLst>
                  <a:ext uri="{FF2B5EF4-FFF2-40B4-BE49-F238E27FC236}">
                    <a16:creationId xmlns:a16="http://schemas.microsoft.com/office/drawing/2014/main" id="{8308DED9-1C62-43CB-9070-5309B8A67E2B}"/>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2" name="Freeform 796">
                <a:extLst>
                  <a:ext uri="{FF2B5EF4-FFF2-40B4-BE49-F238E27FC236}">
                    <a16:creationId xmlns:a16="http://schemas.microsoft.com/office/drawing/2014/main" id="{FEFE10F8-CEDD-42BA-BAB2-5E6AF794E3D4}"/>
                  </a:ext>
                </a:extLst>
              </p:cNvPr>
              <p:cNvSpPr>
                <a:spLocks/>
              </p:cNvSpPr>
              <p:nvPr userDrawn="1"/>
            </p:nvSpPr>
            <p:spPr bwMode="auto">
              <a:xfrm>
                <a:off x="3659" y="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3" name="Freeform 797">
                <a:extLst>
                  <a:ext uri="{FF2B5EF4-FFF2-40B4-BE49-F238E27FC236}">
                    <a16:creationId xmlns:a16="http://schemas.microsoft.com/office/drawing/2014/main" id="{E7A7B27E-E3AD-4C7C-A844-8D44BB8A45EF}"/>
                  </a:ext>
                </a:extLst>
              </p:cNvPr>
              <p:cNvSpPr>
                <a:spLocks/>
              </p:cNvSpPr>
              <p:nvPr userDrawn="1"/>
            </p:nvSpPr>
            <p:spPr bwMode="auto">
              <a:xfrm>
                <a:off x="3416" y="5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4" name="Freeform 798">
                <a:extLst>
                  <a:ext uri="{FF2B5EF4-FFF2-40B4-BE49-F238E27FC236}">
                    <a16:creationId xmlns:a16="http://schemas.microsoft.com/office/drawing/2014/main" id="{AE59E001-9360-4092-BD9B-153FCE2B2950}"/>
                  </a:ext>
                </a:extLst>
              </p:cNvPr>
              <p:cNvSpPr>
                <a:spLocks/>
              </p:cNvSpPr>
              <p:nvPr userDrawn="1"/>
            </p:nvSpPr>
            <p:spPr bwMode="auto">
              <a:xfrm>
                <a:off x="3356" y="67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5" name="Freeform 799">
                <a:extLst>
                  <a:ext uri="{FF2B5EF4-FFF2-40B4-BE49-F238E27FC236}">
                    <a16:creationId xmlns:a16="http://schemas.microsoft.com/office/drawing/2014/main" id="{65EDB339-51A0-4315-87C4-D22C4C2AE4A8}"/>
                  </a:ext>
                </a:extLst>
              </p:cNvPr>
              <p:cNvSpPr>
                <a:spLocks/>
              </p:cNvSpPr>
              <p:nvPr userDrawn="1"/>
            </p:nvSpPr>
            <p:spPr bwMode="auto">
              <a:xfrm>
                <a:off x="3326" y="69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6" name="Freeform 800">
                <a:extLst>
                  <a:ext uri="{FF2B5EF4-FFF2-40B4-BE49-F238E27FC236}">
                    <a16:creationId xmlns:a16="http://schemas.microsoft.com/office/drawing/2014/main" id="{5DD580AF-F895-4674-8002-127BF7FC0EAD}"/>
                  </a:ext>
                </a:extLst>
              </p:cNvPr>
              <p:cNvSpPr>
                <a:spLocks/>
              </p:cNvSpPr>
              <p:nvPr userDrawn="1"/>
            </p:nvSpPr>
            <p:spPr bwMode="auto">
              <a:xfrm>
                <a:off x="3341" y="67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7" name="Freeform 801">
                <a:extLst>
                  <a:ext uri="{FF2B5EF4-FFF2-40B4-BE49-F238E27FC236}">
                    <a16:creationId xmlns:a16="http://schemas.microsoft.com/office/drawing/2014/main" id="{01312652-6749-4402-915F-235063D29E40}"/>
                  </a:ext>
                </a:extLst>
              </p:cNvPr>
              <p:cNvSpPr>
                <a:spLocks/>
              </p:cNvSpPr>
              <p:nvPr userDrawn="1"/>
            </p:nvSpPr>
            <p:spPr bwMode="auto">
              <a:xfrm>
                <a:off x="3341" y="6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8" name="Freeform 802">
                <a:extLst>
                  <a:ext uri="{FF2B5EF4-FFF2-40B4-BE49-F238E27FC236}">
                    <a16:creationId xmlns:a16="http://schemas.microsoft.com/office/drawing/2014/main" id="{68D18E54-B848-483E-959A-0275628004C3}"/>
                  </a:ext>
                </a:extLst>
              </p:cNvPr>
              <p:cNvSpPr>
                <a:spLocks/>
              </p:cNvSpPr>
              <p:nvPr userDrawn="1"/>
            </p:nvSpPr>
            <p:spPr bwMode="auto">
              <a:xfrm>
                <a:off x="3361" y="64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2"/>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9" name="Freeform 803">
                <a:extLst>
                  <a:ext uri="{FF2B5EF4-FFF2-40B4-BE49-F238E27FC236}">
                    <a16:creationId xmlns:a16="http://schemas.microsoft.com/office/drawing/2014/main" id="{C5D03A97-B16A-4AFA-9422-28AB6E338EA4}"/>
                  </a:ext>
                </a:extLst>
              </p:cNvPr>
              <p:cNvSpPr>
                <a:spLocks/>
              </p:cNvSpPr>
              <p:nvPr userDrawn="1"/>
            </p:nvSpPr>
            <p:spPr bwMode="auto">
              <a:xfrm>
                <a:off x="3331" y="66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0" name="Freeform 804">
                <a:extLst>
                  <a:ext uri="{FF2B5EF4-FFF2-40B4-BE49-F238E27FC236}">
                    <a16:creationId xmlns:a16="http://schemas.microsoft.com/office/drawing/2014/main" id="{A13B0B0F-3CAD-443F-8D5D-E58FF7D5D76F}"/>
                  </a:ext>
                </a:extLst>
              </p:cNvPr>
              <p:cNvSpPr>
                <a:spLocks/>
              </p:cNvSpPr>
              <p:nvPr userDrawn="1"/>
            </p:nvSpPr>
            <p:spPr bwMode="auto">
              <a:xfrm>
                <a:off x="3341" y="65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1" name="Freeform 805">
                <a:extLst>
                  <a:ext uri="{FF2B5EF4-FFF2-40B4-BE49-F238E27FC236}">
                    <a16:creationId xmlns:a16="http://schemas.microsoft.com/office/drawing/2014/main" id="{1DF4D08F-C308-448F-A1B2-B7BA04C12B9B}"/>
                  </a:ext>
                </a:extLst>
              </p:cNvPr>
              <p:cNvSpPr>
                <a:spLocks/>
              </p:cNvSpPr>
              <p:nvPr userDrawn="1"/>
            </p:nvSpPr>
            <p:spPr bwMode="auto">
              <a:xfrm>
                <a:off x="3341"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2" name="Freeform 806">
                <a:extLst>
                  <a:ext uri="{FF2B5EF4-FFF2-40B4-BE49-F238E27FC236}">
                    <a16:creationId xmlns:a16="http://schemas.microsoft.com/office/drawing/2014/main" id="{8DC1490E-D8D5-43C8-BF88-2AE112F057BE}"/>
                  </a:ext>
                </a:extLst>
              </p:cNvPr>
              <p:cNvSpPr>
                <a:spLocks/>
              </p:cNvSpPr>
              <p:nvPr userDrawn="1"/>
            </p:nvSpPr>
            <p:spPr bwMode="auto">
              <a:xfrm>
                <a:off x="3331" y="663"/>
                <a:ext cx="5" cy="5"/>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1" y="0"/>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3" name="Freeform 807">
                <a:extLst>
                  <a:ext uri="{FF2B5EF4-FFF2-40B4-BE49-F238E27FC236}">
                    <a16:creationId xmlns:a16="http://schemas.microsoft.com/office/drawing/2014/main" id="{35D8D987-A3EC-49B4-AF27-1FBEC93532EA}"/>
                  </a:ext>
                </a:extLst>
              </p:cNvPr>
              <p:cNvSpPr>
                <a:spLocks/>
              </p:cNvSpPr>
              <p:nvPr userDrawn="1"/>
            </p:nvSpPr>
            <p:spPr bwMode="auto">
              <a:xfrm>
                <a:off x="3366" y="61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504" name="Freeform 809">
              <a:extLst>
                <a:ext uri="{FF2B5EF4-FFF2-40B4-BE49-F238E27FC236}">
                  <a16:creationId xmlns:a16="http://schemas.microsoft.com/office/drawing/2014/main" id="{158443E3-3EA8-41C9-8267-D031606F7A4C}"/>
                </a:ext>
              </a:extLst>
            </p:cNvPr>
            <p:cNvSpPr>
              <a:spLocks/>
            </p:cNvSpPr>
            <p:nvPr userDrawn="1"/>
          </p:nvSpPr>
          <p:spPr bwMode="auto">
            <a:xfrm>
              <a:off x="5319712" y="981075"/>
              <a:ext cx="7937"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5" name="Freeform 810">
              <a:extLst>
                <a:ext uri="{FF2B5EF4-FFF2-40B4-BE49-F238E27FC236}">
                  <a16:creationId xmlns:a16="http://schemas.microsoft.com/office/drawing/2014/main" id="{71B9DFE6-B568-434A-9AD2-EAF4BDECB8BB}"/>
                </a:ext>
              </a:extLst>
            </p:cNvPr>
            <p:cNvSpPr>
              <a:spLocks/>
            </p:cNvSpPr>
            <p:nvPr userDrawn="1"/>
          </p:nvSpPr>
          <p:spPr bwMode="auto">
            <a:xfrm>
              <a:off x="5327650" y="949325"/>
              <a:ext cx="7937" cy="15875"/>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6" name="Freeform 811">
              <a:extLst>
                <a:ext uri="{FF2B5EF4-FFF2-40B4-BE49-F238E27FC236}">
                  <a16:creationId xmlns:a16="http://schemas.microsoft.com/office/drawing/2014/main" id="{D0818BB7-5E9D-461E-BDF7-F638272E9641}"/>
                </a:ext>
              </a:extLst>
            </p:cNvPr>
            <p:cNvSpPr>
              <a:spLocks/>
            </p:cNvSpPr>
            <p:nvPr userDrawn="1"/>
          </p:nvSpPr>
          <p:spPr bwMode="auto">
            <a:xfrm>
              <a:off x="5438775" y="925513"/>
              <a:ext cx="0" cy="15875"/>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7" name="Freeform 812">
              <a:extLst>
                <a:ext uri="{FF2B5EF4-FFF2-40B4-BE49-F238E27FC236}">
                  <a16:creationId xmlns:a16="http://schemas.microsoft.com/office/drawing/2014/main" id="{D3227CDE-BBB3-48A5-8965-8703B0B641B7}"/>
                </a:ext>
              </a:extLst>
            </p:cNvPr>
            <p:cNvSpPr>
              <a:spLocks/>
            </p:cNvSpPr>
            <p:nvPr userDrawn="1"/>
          </p:nvSpPr>
          <p:spPr bwMode="auto">
            <a:xfrm>
              <a:off x="5532437" y="885825"/>
              <a:ext cx="15875" cy="15875"/>
            </a:xfrm>
            <a:custGeom>
              <a:avLst/>
              <a:gdLst>
                <a:gd name="T0" fmla="*/ 2 w 2"/>
                <a:gd name="T1" fmla="*/ 0 h 2"/>
                <a:gd name="T2" fmla="*/ 0 w 2"/>
                <a:gd name="T3" fmla="*/ 1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2"/>
                    <a:pt x="0" y="1"/>
                  </a:cubicBezTo>
                  <a:cubicBezTo>
                    <a:pt x="0" y="1"/>
                    <a:pt x="1" y="1"/>
                    <a:pt x="1" y="2"/>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8" name="Freeform 813">
              <a:extLst>
                <a:ext uri="{FF2B5EF4-FFF2-40B4-BE49-F238E27FC236}">
                  <a16:creationId xmlns:a16="http://schemas.microsoft.com/office/drawing/2014/main" id="{FD93A6B8-FBE6-4A25-ADFE-DC9A5DDEAA42}"/>
                </a:ext>
              </a:extLst>
            </p:cNvPr>
            <p:cNvSpPr>
              <a:spLocks/>
            </p:cNvSpPr>
            <p:nvPr userDrawn="1"/>
          </p:nvSpPr>
          <p:spPr bwMode="auto">
            <a:xfrm>
              <a:off x="5532437" y="901700"/>
              <a:ext cx="7937"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9" name="Rectangle 814">
              <a:extLst>
                <a:ext uri="{FF2B5EF4-FFF2-40B4-BE49-F238E27FC236}">
                  <a16:creationId xmlns:a16="http://schemas.microsoft.com/office/drawing/2014/main" id="{F00AFB50-DCD6-4360-9A52-8439847F784F}"/>
                </a:ext>
              </a:extLst>
            </p:cNvPr>
            <p:cNvSpPr>
              <a:spLocks noChangeArrowheads="1"/>
            </p:cNvSpPr>
            <p:nvPr userDrawn="1"/>
          </p:nvSpPr>
          <p:spPr bwMode="auto">
            <a:xfrm>
              <a:off x="5359400" y="1314450"/>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0" name="Freeform 815">
              <a:extLst>
                <a:ext uri="{FF2B5EF4-FFF2-40B4-BE49-F238E27FC236}">
                  <a16:creationId xmlns:a16="http://schemas.microsoft.com/office/drawing/2014/main" id="{FE854A80-365F-4980-B862-16400BF09F35}"/>
                </a:ext>
              </a:extLst>
            </p:cNvPr>
            <p:cNvSpPr>
              <a:spLocks/>
            </p:cNvSpPr>
            <p:nvPr userDrawn="1"/>
          </p:nvSpPr>
          <p:spPr bwMode="auto">
            <a:xfrm>
              <a:off x="5343525" y="1306513"/>
              <a:ext cx="7937" cy="7938"/>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1" name="Freeform 816">
              <a:extLst>
                <a:ext uri="{FF2B5EF4-FFF2-40B4-BE49-F238E27FC236}">
                  <a16:creationId xmlns:a16="http://schemas.microsoft.com/office/drawing/2014/main" id="{EBEE32DB-92A2-4DA5-AECB-DA4C91372227}"/>
                </a:ext>
              </a:extLst>
            </p:cNvPr>
            <p:cNvSpPr>
              <a:spLocks/>
            </p:cNvSpPr>
            <p:nvPr userDrawn="1"/>
          </p:nvSpPr>
          <p:spPr bwMode="auto">
            <a:xfrm>
              <a:off x="5808662" y="1147763"/>
              <a:ext cx="7937" cy="7938"/>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2" name="Freeform 817">
              <a:extLst>
                <a:ext uri="{FF2B5EF4-FFF2-40B4-BE49-F238E27FC236}">
                  <a16:creationId xmlns:a16="http://schemas.microsoft.com/office/drawing/2014/main" id="{BC248895-2FF0-4F89-A0CB-AC9D2F1CE70F}"/>
                </a:ext>
              </a:extLst>
            </p:cNvPr>
            <p:cNvSpPr>
              <a:spLocks/>
            </p:cNvSpPr>
            <p:nvPr userDrawn="1"/>
          </p:nvSpPr>
          <p:spPr bwMode="auto">
            <a:xfrm>
              <a:off x="5816600" y="1235075"/>
              <a:ext cx="7937" cy="7938"/>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3" name="Freeform 818">
              <a:extLst>
                <a:ext uri="{FF2B5EF4-FFF2-40B4-BE49-F238E27FC236}">
                  <a16:creationId xmlns:a16="http://schemas.microsoft.com/office/drawing/2014/main" id="{68BFF816-80AC-4618-9374-6C89D003AFF8}"/>
                </a:ext>
              </a:extLst>
            </p:cNvPr>
            <p:cNvSpPr>
              <a:spLocks/>
            </p:cNvSpPr>
            <p:nvPr userDrawn="1"/>
          </p:nvSpPr>
          <p:spPr bwMode="auto">
            <a:xfrm>
              <a:off x="5824537" y="1306513"/>
              <a:ext cx="7937" cy="793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314" name="Group 3313">
            <a:extLst>
              <a:ext uri="{FF2B5EF4-FFF2-40B4-BE49-F238E27FC236}">
                <a16:creationId xmlns:a16="http://schemas.microsoft.com/office/drawing/2014/main" id="{63C8B39B-B640-4947-A2C7-BC1B847FA476}"/>
              </a:ext>
            </a:extLst>
          </p:cNvPr>
          <p:cNvGrpSpPr/>
          <p:nvPr userDrawn="1"/>
        </p:nvGrpSpPr>
        <p:grpSpPr>
          <a:xfrm rot="20769998">
            <a:off x="2768857" y="5997612"/>
            <a:ext cx="549129" cy="495490"/>
            <a:chOff x="5248275" y="314325"/>
            <a:chExt cx="2259012" cy="2038351"/>
          </a:xfrm>
          <a:solidFill>
            <a:schemeClr val="bg1"/>
          </a:solidFill>
        </p:grpSpPr>
        <p:grpSp>
          <p:nvGrpSpPr>
            <p:cNvPr id="3315" name="Group 205">
              <a:extLst>
                <a:ext uri="{FF2B5EF4-FFF2-40B4-BE49-F238E27FC236}">
                  <a16:creationId xmlns:a16="http://schemas.microsoft.com/office/drawing/2014/main" id="{5BCDB2EE-5DE6-49CC-97BA-7C9FF5D559C3}"/>
                </a:ext>
              </a:extLst>
            </p:cNvPr>
            <p:cNvGrpSpPr>
              <a:grpSpLocks/>
            </p:cNvGrpSpPr>
            <p:nvPr userDrawn="1"/>
          </p:nvGrpSpPr>
          <p:grpSpPr bwMode="auto">
            <a:xfrm>
              <a:off x="5248275" y="393700"/>
              <a:ext cx="1871662" cy="1935163"/>
              <a:chOff x="3306" y="248"/>
              <a:chExt cx="1179" cy="1219"/>
            </a:xfrm>
            <a:grpFill/>
          </p:grpSpPr>
          <p:sp>
            <p:nvSpPr>
              <p:cNvPr id="3929" name="Freeform 5">
                <a:extLst>
                  <a:ext uri="{FF2B5EF4-FFF2-40B4-BE49-F238E27FC236}">
                    <a16:creationId xmlns:a16="http://schemas.microsoft.com/office/drawing/2014/main" id="{6E797B93-E8D2-403D-8319-6AB084EFF8F1}"/>
                  </a:ext>
                </a:extLst>
              </p:cNvPr>
              <p:cNvSpPr>
                <a:spLocks/>
              </p:cNvSpPr>
              <p:nvPr userDrawn="1"/>
            </p:nvSpPr>
            <p:spPr bwMode="auto">
              <a:xfrm>
                <a:off x="4431" y="1152"/>
                <a:ext cx="5" cy="1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0" name="Freeform 6">
                <a:extLst>
                  <a:ext uri="{FF2B5EF4-FFF2-40B4-BE49-F238E27FC236}">
                    <a16:creationId xmlns:a16="http://schemas.microsoft.com/office/drawing/2014/main" id="{B2305143-1B52-45A9-AF7D-ABD434F994FB}"/>
                  </a:ext>
                </a:extLst>
              </p:cNvPr>
              <p:cNvSpPr>
                <a:spLocks/>
              </p:cNvSpPr>
              <p:nvPr userDrawn="1"/>
            </p:nvSpPr>
            <p:spPr bwMode="auto">
              <a:xfrm>
                <a:off x="4465" y="1207"/>
                <a:ext cx="10" cy="5"/>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0"/>
                      <a:pt x="0" y="0"/>
                    </a:cubicBezTo>
                    <a:cubicBezTo>
                      <a:pt x="0" y="0"/>
                      <a:pt x="2"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1" name="Freeform 7">
                <a:extLst>
                  <a:ext uri="{FF2B5EF4-FFF2-40B4-BE49-F238E27FC236}">
                    <a16:creationId xmlns:a16="http://schemas.microsoft.com/office/drawing/2014/main" id="{A90226C9-A0CA-4CE9-B198-EC0A9D7BEA26}"/>
                  </a:ext>
                </a:extLst>
              </p:cNvPr>
              <p:cNvSpPr>
                <a:spLocks/>
              </p:cNvSpPr>
              <p:nvPr userDrawn="1"/>
            </p:nvSpPr>
            <p:spPr bwMode="auto">
              <a:xfrm>
                <a:off x="4470" y="1227"/>
                <a:ext cx="15" cy="35"/>
              </a:xfrm>
              <a:custGeom>
                <a:avLst/>
                <a:gdLst>
                  <a:gd name="T0" fmla="*/ 1 w 3"/>
                  <a:gd name="T1" fmla="*/ 7 h 7"/>
                  <a:gd name="T2" fmla="*/ 1 w 3"/>
                  <a:gd name="T3" fmla="*/ 1 h 7"/>
                  <a:gd name="T4" fmla="*/ 1 w 3"/>
                  <a:gd name="T5" fmla="*/ 1 h 7"/>
                  <a:gd name="T6" fmla="*/ 0 w 3"/>
                  <a:gd name="T7" fmla="*/ 0 h 7"/>
                  <a:gd name="T8" fmla="*/ 1 w 3"/>
                  <a:gd name="T9" fmla="*/ 4 h 7"/>
                  <a:gd name="T10" fmla="*/ 1 w 3"/>
                  <a:gd name="T11" fmla="*/ 7 h 7"/>
                </a:gdLst>
                <a:ahLst/>
                <a:cxnLst>
                  <a:cxn ang="0">
                    <a:pos x="T0" y="T1"/>
                  </a:cxn>
                  <a:cxn ang="0">
                    <a:pos x="T2" y="T3"/>
                  </a:cxn>
                  <a:cxn ang="0">
                    <a:pos x="T4" y="T5"/>
                  </a:cxn>
                  <a:cxn ang="0">
                    <a:pos x="T6" y="T7"/>
                  </a:cxn>
                  <a:cxn ang="0">
                    <a:pos x="T8" y="T9"/>
                  </a:cxn>
                  <a:cxn ang="0">
                    <a:pos x="T10" y="T11"/>
                  </a:cxn>
                </a:cxnLst>
                <a:rect l="0" t="0" r="r" b="b"/>
                <a:pathLst>
                  <a:path w="3" h="7">
                    <a:moveTo>
                      <a:pt x="1" y="7"/>
                    </a:moveTo>
                    <a:cubicBezTo>
                      <a:pt x="3" y="6"/>
                      <a:pt x="1" y="3"/>
                      <a:pt x="1" y="1"/>
                    </a:cubicBezTo>
                    <a:cubicBezTo>
                      <a:pt x="1" y="1"/>
                      <a:pt x="1" y="1"/>
                      <a:pt x="1" y="1"/>
                    </a:cubicBezTo>
                    <a:cubicBezTo>
                      <a:pt x="0" y="0"/>
                      <a:pt x="0" y="0"/>
                      <a:pt x="0" y="0"/>
                    </a:cubicBezTo>
                    <a:cubicBezTo>
                      <a:pt x="0" y="1"/>
                      <a:pt x="1" y="2"/>
                      <a:pt x="1" y="4"/>
                    </a:cubicBezTo>
                    <a:cubicBezTo>
                      <a:pt x="1" y="5"/>
                      <a:pt x="2" y="6"/>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2" name="Freeform 8">
                <a:extLst>
                  <a:ext uri="{FF2B5EF4-FFF2-40B4-BE49-F238E27FC236}">
                    <a16:creationId xmlns:a16="http://schemas.microsoft.com/office/drawing/2014/main" id="{0ED570E3-EFCE-444C-B813-A1B36BF81494}"/>
                  </a:ext>
                </a:extLst>
              </p:cNvPr>
              <p:cNvSpPr>
                <a:spLocks/>
              </p:cNvSpPr>
              <p:nvPr userDrawn="1"/>
            </p:nvSpPr>
            <p:spPr bwMode="auto">
              <a:xfrm>
                <a:off x="4460" y="1282"/>
                <a:ext cx="5" cy="15"/>
              </a:xfrm>
              <a:custGeom>
                <a:avLst/>
                <a:gdLst>
                  <a:gd name="T0" fmla="*/ 0 w 1"/>
                  <a:gd name="T1" fmla="*/ 2 h 3"/>
                  <a:gd name="T2" fmla="*/ 0 w 1"/>
                  <a:gd name="T3" fmla="*/ 0 h 3"/>
                  <a:gd name="T4" fmla="*/ 0 w 1"/>
                  <a:gd name="T5" fmla="*/ 1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0" y="3"/>
                      <a:pt x="0" y="0"/>
                    </a:cubicBezTo>
                    <a:cubicBezTo>
                      <a:pt x="0" y="0"/>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3" name="Freeform 9">
                <a:extLst>
                  <a:ext uri="{FF2B5EF4-FFF2-40B4-BE49-F238E27FC236}">
                    <a16:creationId xmlns:a16="http://schemas.microsoft.com/office/drawing/2014/main" id="{C7363785-2E85-4253-B8A1-DBBA1E74B985}"/>
                  </a:ext>
                </a:extLst>
              </p:cNvPr>
              <p:cNvSpPr>
                <a:spLocks/>
              </p:cNvSpPr>
              <p:nvPr userDrawn="1"/>
            </p:nvSpPr>
            <p:spPr bwMode="auto">
              <a:xfrm>
                <a:off x="4460" y="1282"/>
                <a:ext cx="0" cy="5"/>
              </a:xfrm>
              <a:custGeom>
                <a:avLst/>
                <a:gdLst>
                  <a:gd name="T0" fmla="*/ 1 h 1"/>
                  <a:gd name="T1" fmla="*/ 1 h 1"/>
                </a:gdLst>
                <a:ahLst/>
                <a:cxnLst>
                  <a:cxn ang="0">
                    <a:pos x="0" y="T0"/>
                  </a:cxn>
                  <a:cxn ang="0">
                    <a:pos x="0" y="T1"/>
                  </a:cxn>
                </a:cxnLst>
                <a:rect l="0" t="0" r="r" b="b"/>
                <a:pathLst>
                  <a:path h="1">
                    <a:moveTo>
                      <a:pt x="0" y="1"/>
                    </a:move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4" name="Freeform 10">
                <a:extLst>
                  <a:ext uri="{FF2B5EF4-FFF2-40B4-BE49-F238E27FC236}">
                    <a16:creationId xmlns:a16="http://schemas.microsoft.com/office/drawing/2014/main" id="{DC56A822-6017-46A3-AE5C-EBED7C1F650C}"/>
                  </a:ext>
                </a:extLst>
              </p:cNvPr>
              <p:cNvSpPr>
                <a:spLocks/>
              </p:cNvSpPr>
              <p:nvPr userDrawn="1"/>
            </p:nvSpPr>
            <p:spPr bwMode="auto">
              <a:xfrm>
                <a:off x="4451" y="1302"/>
                <a:ext cx="9" cy="10"/>
              </a:xfrm>
              <a:custGeom>
                <a:avLst/>
                <a:gdLst>
                  <a:gd name="T0" fmla="*/ 1 w 2"/>
                  <a:gd name="T1" fmla="*/ 1 h 2"/>
                  <a:gd name="T2" fmla="*/ 1 w 2"/>
                  <a:gd name="T3" fmla="*/ 0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0"/>
                      <a:pt x="1" y="0"/>
                    </a:cubicBezTo>
                    <a:cubicBezTo>
                      <a:pt x="1" y="0"/>
                      <a:pt x="1" y="1"/>
                      <a:pt x="1" y="1"/>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5" name="Freeform 11">
                <a:extLst>
                  <a:ext uri="{FF2B5EF4-FFF2-40B4-BE49-F238E27FC236}">
                    <a16:creationId xmlns:a16="http://schemas.microsoft.com/office/drawing/2014/main" id="{71FF33CD-96AC-4690-9FBD-1E995D6E4EAC}"/>
                  </a:ext>
                </a:extLst>
              </p:cNvPr>
              <p:cNvSpPr>
                <a:spLocks/>
              </p:cNvSpPr>
              <p:nvPr userDrawn="1"/>
            </p:nvSpPr>
            <p:spPr bwMode="auto">
              <a:xfrm>
                <a:off x="4460" y="131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6" name="Freeform 12">
                <a:extLst>
                  <a:ext uri="{FF2B5EF4-FFF2-40B4-BE49-F238E27FC236}">
                    <a16:creationId xmlns:a16="http://schemas.microsoft.com/office/drawing/2014/main" id="{F7E2C252-231D-48A0-83BA-812F9BF45865}"/>
                  </a:ext>
                </a:extLst>
              </p:cNvPr>
              <p:cNvSpPr>
                <a:spLocks/>
              </p:cNvSpPr>
              <p:nvPr userDrawn="1"/>
            </p:nvSpPr>
            <p:spPr bwMode="auto">
              <a:xfrm>
                <a:off x="4460" y="1307"/>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7" name="Freeform 13">
                <a:extLst>
                  <a:ext uri="{FF2B5EF4-FFF2-40B4-BE49-F238E27FC236}">
                    <a16:creationId xmlns:a16="http://schemas.microsoft.com/office/drawing/2014/main" id="{C25DFE17-0605-4881-94B7-BD4380DBD2AB}"/>
                  </a:ext>
                </a:extLst>
              </p:cNvPr>
              <p:cNvSpPr>
                <a:spLocks/>
              </p:cNvSpPr>
              <p:nvPr userDrawn="1"/>
            </p:nvSpPr>
            <p:spPr bwMode="auto">
              <a:xfrm>
                <a:off x="4465" y="1287"/>
                <a:ext cx="5" cy="15"/>
              </a:xfrm>
              <a:custGeom>
                <a:avLst/>
                <a:gdLst>
                  <a:gd name="T0" fmla="*/ 0 w 1"/>
                  <a:gd name="T1" fmla="*/ 3 h 3"/>
                  <a:gd name="T2" fmla="*/ 0 w 1"/>
                  <a:gd name="T3" fmla="*/ 3 h 3"/>
                  <a:gd name="T4" fmla="*/ 0 w 1"/>
                  <a:gd name="T5" fmla="*/ 3 h 3"/>
                </a:gdLst>
                <a:ahLst/>
                <a:cxnLst>
                  <a:cxn ang="0">
                    <a:pos x="T0" y="T1"/>
                  </a:cxn>
                  <a:cxn ang="0">
                    <a:pos x="T2" y="T3"/>
                  </a:cxn>
                  <a:cxn ang="0">
                    <a:pos x="T4" y="T5"/>
                  </a:cxn>
                </a:cxnLst>
                <a:rect l="0" t="0" r="r" b="b"/>
                <a:pathLst>
                  <a:path w="1" h="3">
                    <a:moveTo>
                      <a:pt x="0" y="3"/>
                    </a:moveTo>
                    <a:cubicBezTo>
                      <a:pt x="0" y="2"/>
                      <a:pt x="0" y="1"/>
                      <a:pt x="0" y="3"/>
                    </a:cubicBezTo>
                    <a:cubicBezTo>
                      <a:pt x="1" y="0"/>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8" name="Freeform 14">
                <a:extLst>
                  <a:ext uri="{FF2B5EF4-FFF2-40B4-BE49-F238E27FC236}">
                    <a16:creationId xmlns:a16="http://schemas.microsoft.com/office/drawing/2014/main" id="{5A6D7A56-85B4-48D7-9CBC-745577EEF5A2}"/>
                  </a:ext>
                </a:extLst>
              </p:cNvPr>
              <p:cNvSpPr>
                <a:spLocks/>
              </p:cNvSpPr>
              <p:nvPr userDrawn="1"/>
            </p:nvSpPr>
            <p:spPr bwMode="auto">
              <a:xfrm>
                <a:off x="4480" y="1252"/>
                <a:ext cx="5" cy="15"/>
              </a:xfrm>
              <a:custGeom>
                <a:avLst/>
                <a:gdLst>
                  <a:gd name="T0" fmla="*/ 1 w 1"/>
                  <a:gd name="T1" fmla="*/ 3 h 3"/>
                  <a:gd name="T2" fmla="*/ 1 w 1"/>
                  <a:gd name="T3" fmla="*/ 1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1"/>
                      <a:pt x="1" y="1"/>
                      <a:pt x="1" y="1"/>
                    </a:cubicBezTo>
                    <a:cubicBezTo>
                      <a:pt x="1" y="1"/>
                      <a:pt x="1" y="0"/>
                      <a:pt x="1"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9" name="Freeform 15">
                <a:extLst>
                  <a:ext uri="{FF2B5EF4-FFF2-40B4-BE49-F238E27FC236}">
                    <a16:creationId xmlns:a16="http://schemas.microsoft.com/office/drawing/2014/main" id="{9118E6BC-396B-4D7E-8B28-9A289C3331ED}"/>
                  </a:ext>
                </a:extLst>
              </p:cNvPr>
              <p:cNvSpPr>
                <a:spLocks/>
              </p:cNvSpPr>
              <p:nvPr userDrawn="1"/>
            </p:nvSpPr>
            <p:spPr bwMode="auto">
              <a:xfrm>
                <a:off x="4436" y="1342"/>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0" name="Freeform 16">
                <a:extLst>
                  <a:ext uri="{FF2B5EF4-FFF2-40B4-BE49-F238E27FC236}">
                    <a16:creationId xmlns:a16="http://schemas.microsoft.com/office/drawing/2014/main" id="{0BD5071E-E6DA-4C5C-8207-9DA9DE94F6AE}"/>
                  </a:ext>
                </a:extLst>
              </p:cNvPr>
              <p:cNvSpPr>
                <a:spLocks/>
              </p:cNvSpPr>
              <p:nvPr userDrawn="1"/>
            </p:nvSpPr>
            <p:spPr bwMode="auto">
              <a:xfrm>
                <a:off x="4436" y="1347"/>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1" name="Freeform 17">
                <a:extLst>
                  <a:ext uri="{FF2B5EF4-FFF2-40B4-BE49-F238E27FC236}">
                    <a16:creationId xmlns:a16="http://schemas.microsoft.com/office/drawing/2014/main" id="{2462558C-0C4D-44F4-9D9F-35F72D82F4B9}"/>
                  </a:ext>
                </a:extLst>
              </p:cNvPr>
              <p:cNvSpPr>
                <a:spLocks/>
              </p:cNvSpPr>
              <p:nvPr userDrawn="1"/>
            </p:nvSpPr>
            <p:spPr bwMode="auto">
              <a:xfrm>
                <a:off x="4465" y="1307"/>
                <a:ext cx="0" cy="15"/>
              </a:xfrm>
              <a:custGeom>
                <a:avLst/>
                <a:gdLst>
                  <a:gd name="T0" fmla="*/ 15 h 15"/>
                  <a:gd name="T1" fmla="*/ 0 h 15"/>
                  <a:gd name="T2" fmla="*/ 15 h 15"/>
                  <a:gd name="T3" fmla="*/ 15 h 15"/>
                </a:gdLst>
                <a:ahLst/>
                <a:cxnLst>
                  <a:cxn ang="0">
                    <a:pos x="0" y="T0"/>
                  </a:cxn>
                  <a:cxn ang="0">
                    <a:pos x="0" y="T1"/>
                  </a:cxn>
                  <a:cxn ang="0">
                    <a:pos x="0" y="T2"/>
                  </a:cxn>
                  <a:cxn ang="0">
                    <a:pos x="0" y="T3"/>
                  </a:cxn>
                </a:cxnLst>
                <a:rect l="0" t="0" r="r" b="b"/>
                <a:pathLst>
                  <a:path h="15">
                    <a:moveTo>
                      <a:pt x="0" y="15"/>
                    </a:moveTo>
                    <a:lnTo>
                      <a:pt x="0" y="0"/>
                    </a:lnTo>
                    <a:lnTo>
                      <a:pt x="0"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2" name="Freeform 18">
                <a:extLst>
                  <a:ext uri="{FF2B5EF4-FFF2-40B4-BE49-F238E27FC236}">
                    <a16:creationId xmlns:a16="http://schemas.microsoft.com/office/drawing/2014/main" id="{B27B9BD7-89FF-4FA3-9DC2-03273DA3D4CD}"/>
                  </a:ext>
                </a:extLst>
              </p:cNvPr>
              <p:cNvSpPr>
                <a:spLocks/>
              </p:cNvSpPr>
              <p:nvPr userDrawn="1"/>
            </p:nvSpPr>
            <p:spPr bwMode="auto">
              <a:xfrm>
                <a:off x="4411" y="1362"/>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3" name="Freeform 19">
                <a:extLst>
                  <a:ext uri="{FF2B5EF4-FFF2-40B4-BE49-F238E27FC236}">
                    <a16:creationId xmlns:a16="http://schemas.microsoft.com/office/drawing/2014/main" id="{5C3EC25E-4127-4DD5-AA26-2775215BBE80}"/>
                  </a:ext>
                </a:extLst>
              </p:cNvPr>
              <p:cNvSpPr>
                <a:spLocks/>
              </p:cNvSpPr>
              <p:nvPr userDrawn="1"/>
            </p:nvSpPr>
            <p:spPr bwMode="auto">
              <a:xfrm>
                <a:off x="4386" y="1372"/>
                <a:ext cx="15" cy="10"/>
              </a:xfrm>
              <a:custGeom>
                <a:avLst/>
                <a:gdLst>
                  <a:gd name="T0" fmla="*/ 2 w 3"/>
                  <a:gd name="T1" fmla="*/ 1 h 2"/>
                  <a:gd name="T2" fmla="*/ 2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1" y="1"/>
                      <a:pt x="2" y="0"/>
                    </a:cubicBezTo>
                    <a:cubicBezTo>
                      <a:pt x="1" y="1"/>
                      <a:pt x="0" y="1"/>
                      <a:pt x="0" y="2"/>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4" name="Freeform 20">
                <a:extLst>
                  <a:ext uri="{FF2B5EF4-FFF2-40B4-BE49-F238E27FC236}">
                    <a16:creationId xmlns:a16="http://schemas.microsoft.com/office/drawing/2014/main" id="{8D69EEFA-D876-49BB-86F5-22B89E6D7CFB}"/>
                  </a:ext>
                </a:extLst>
              </p:cNvPr>
              <p:cNvSpPr>
                <a:spLocks/>
              </p:cNvSpPr>
              <p:nvPr userDrawn="1"/>
            </p:nvSpPr>
            <p:spPr bwMode="auto">
              <a:xfrm>
                <a:off x="4381" y="13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5" name="Freeform 21">
                <a:extLst>
                  <a:ext uri="{FF2B5EF4-FFF2-40B4-BE49-F238E27FC236}">
                    <a16:creationId xmlns:a16="http://schemas.microsoft.com/office/drawing/2014/main" id="{032EC4F7-A77C-496C-9241-328D329D4289}"/>
                  </a:ext>
                </a:extLst>
              </p:cNvPr>
              <p:cNvSpPr>
                <a:spLocks/>
              </p:cNvSpPr>
              <p:nvPr userDrawn="1"/>
            </p:nvSpPr>
            <p:spPr bwMode="auto">
              <a:xfrm>
                <a:off x="4421" y="1362"/>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6" name="Freeform 22">
                <a:extLst>
                  <a:ext uri="{FF2B5EF4-FFF2-40B4-BE49-F238E27FC236}">
                    <a16:creationId xmlns:a16="http://schemas.microsoft.com/office/drawing/2014/main" id="{576169A1-2D6A-4EA7-A73C-7FAA01293B85}"/>
                  </a:ext>
                </a:extLst>
              </p:cNvPr>
              <p:cNvSpPr>
                <a:spLocks/>
              </p:cNvSpPr>
              <p:nvPr userDrawn="1"/>
            </p:nvSpPr>
            <p:spPr bwMode="auto">
              <a:xfrm>
                <a:off x="4421" y="1367"/>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7" name="Freeform 23">
                <a:extLst>
                  <a:ext uri="{FF2B5EF4-FFF2-40B4-BE49-F238E27FC236}">
                    <a16:creationId xmlns:a16="http://schemas.microsoft.com/office/drawing/2014/main" id="{F1C19207-252D-4A6B-9C5B-B8909F37A53D}"/>
                  </a:ext>
                </a:extLst>
              </p:cNvPr>
              <p:cNvSpPr>
                <a:spLocks/>
              </p:cNvSpPr>
              <p:nvPr userDrawn="1"/>
            </p:nvSpPr>
            <p:spPr bwMode="auto">
              <a:xfrm>
                <a:off x="4426"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8" name="Freeform 24">
                <a:extLst>
                  <a:ext uri="{FF2B5EF4-FFF2-40B4-BE49-F238E27FC236}">
                    <a16:creationId xmlns:a16="http://schemas.microsoft.com/office/drawing/2014/main" id="{69AD2902-6901-41A2-AD36-2AA120D6CF24}"/>
                  </a:ext>
                </a:extLst>
              </p:cNvPr>
              <p:cNvSpPr>
                <a:spLocks/>
              </p:cNvSpPr>
              <p:nvPr userDrawn="1"/>
            </p:nvSpPr>
            <p:spPr bwMode="auto">
              <a:xfrm>
                <a:off x="4451" y="1337"/>
                <a:ext cx="4" cy="20"/>
              </a:xfrm>
              <a:custGeom>
                <a:avLst/>
                <a:gdLst>
                  <a:gd name="T0" fmla="*/ 0 w 1"/>
                  <a:gd name="T1" fmla="*/ 0 h 4"/>
                  <a:gd name="T2" fmla="*/ 1 w 1"/>
                  <a:gd name="T3" fmla="*/ 2 h 4"/>
                  <a:gd name="T4" fmla="*/ 0 w 1"/>
                  <a:gd name="T5" fmla="*/ 0 h 4"/>
                </a:gdLst>
                <a:ahLst/>
                <a:cxnLst>
                  <a:cxn ang="0">
                    <a:pos x="T0" y="T1"/>
                  </a:cxn>
                  <a:cxn ang="0">
                    <a:pos x="T2" y="T3"/>
                  </a:cxn>
                  <a:cxn ang="0">
                    <a:pos x="T4" y="T5"/>
                  </a:cxn>
                </a:cxnLst>
                <a:rect l="0" t="0" r="r" b="b"/>
                <a:pathLst>
                  <a:path w="1" h="4">
                    <a:moveTo>
                      <a:pt x="0" y="0"/>
                    </a:moveTo>
                    <a:cubicBezTo>
                      <a:pt x="0" y="1"/>
                      <a:pt x="0" y="4"/>
                      <a:pt x="1" y="2"/>
                    </a:cubicBezTo>
                    <a:cubicBezTo>
                      <a:pt x="1" y="1"/>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9" name="Freeform 25">
                <a:extLst>
                  <a:ext uri="{FF2B5EF4-FFF2-40B4-BE49-F238E27FC236}">
                    <a16:creationId xmlns:a16="http://schemas.microsoft.com/office/drawing/2014/main" id="{7EDE1A5F-9163-44CB-A51D-A5AD7B81C5DC}"/>
                  </a:ext>
                </a:extLst>
              </p:cNvPr>
              <p:cNvSpPr>
                <a:spLocks/>
              </p:cNvSpPr>
              <p:nvPr userDrawn="1"/>
            </p:nvSpPr>
            <p:spPr bwMode="auto">
              <a:xfrm>
                <a:off x="4436" y="1352"/>
                <a:ext cx="5" cy="10"/>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1"/>
                      <a:pt x="0" y="1"/>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0" name="Freeform 26">
                <a:extLst>
                  <a:ext uri="{FF2B5EF4-FFF2-40B4-BE49-F238E27FC236}">
                    <a16:creationId xmlns:a16="http://schemas.microsoft.com/office/drawing/2014/main" id="{71EDD177-BBA1-492E-B739-73BDD6EB9B75}"/>
                  </a:ext>
                </a:extLst>
              </p:cNvPr>
              <p:cNvSpPr>
                <a:spLocks/>
              </p:cNvSpPr>
              <p:nvPr userDrawn="1"/>
            </p:nvSpPr>
            <p:spPr bwMode="auto">
              <a:xfrm>
                <a:off x="4431" y="1362"/>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1" name="Freeform 27">
                <a:extLst>
                  <a:ext uri="{FF2B5EF4-FFF2-40B4-BE49-F238E27FC236}">
                    <a16:creationId xmlns:a16="http://schemas.microsoft.com/office/drawing/2014/main" id="{7D047E27-A0FB-4741-8D7F-8B3F5961A5B3}"/>
                  </a:ext>
                </a:extLst>
              </p:cNvPr>
              <p:cNvSpPr>
                <a:spLocks/>
              </p:cNvSpPr>
              <p:nvPr userDrawn="1"/>
            </p:nvSpPr>
            <p:spPr bwMode="auto">
              <a:xfrm>
                <a:off x="4381" y="1382"/>
                <a:ext cx="15" cy="10"/>
              </a:xfrm>
              <a:custGeom>
                <a:avLst/>
                <a:gdLst>
                  <a:gd name="T0" fmla="*/ 2 w 3"/>
                  <a:gd name="T1" fmla="*/ 1 h 2"/>
                  <a:gd name="T2" fmla="*/ 0 w 3"/>
                  <a:gd name="T3" fmla="*/ 2 h 2"/>
                  <a:gd name="T4" fmla="*/ 3 w 3"/>
                  <a:gd name="T5" fmla="*/ 1 h 2"/>
                  <a:gd name="T6" fmla="*/ 2 w 3"/>
                  <a:gd name="T7" fmla="*/ 1 h 2"/>
                </a:gdLst>
                <a:ahLst/>
                <a:cxnLst>
                  <a:cxn ang="0">
                    <a:pos x="T0" y="T1"/>
                  </a:cxn>
                  <a:cxn ang="0">
                    <a:pos x="T2" y="T3"/>
                  </a:cxn>
                  <a:cxn ang="0">
                    <a:pos x="T4" y="T5"/>
                  </a:cxn>
                  <a:cxn ang="0">
                    <a:pos x="T6" y="T7"/>
                  </a:cxn>
                </a:cxnLst>
                <a:rect l="0" t="0" r="r" b="b"/>
                <a:pathLst>
                  <a:path w="3" h="2">
                    <a:moveTo>
                      <a:pt x="2" y="1"/>
                    </a:moveTo>
                    <a:cubicBezTo>
                      <a:pt x="2" y="1"/>
                      <a:pt x="1" y="2"/>
                      <a:pt x="0" y="2"/>
                    </a:cubicBezTo>
                    <a:cubicBezTo>
                      <a:pt x="1" y="2"/>
                      <a:pt x="2" y="2"/>
                      <a:pt x="3" y="1"/>
                    </a:cubicBezTo>
                    <a:cubicBezTo>
                      <a:pt x="3" y="1"/>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2" name="Freeform 28">
                <a:extLst>
                  <a:ext uri="{FF2B5EF4-FFF2-40B4-BE49-F238E27FC236}">
                    <a16:creationId xmlns:a16="http://schemas.microsoft.com/office/drawing/2014/main" id="{C09CB67A-A807-450F-B26C-E194261BA7D3}"/>
                  </a:ext>
                </a:extLst>
              </p:cNvPr>
              <p:cNvSpPr>
                <a:spLocks/>
              </p:cNvSpPr>
              <p:nvPr userDrawn="1"/>
            </p:nvSpPr>
            <p:spPr bwMode="auto">
              <a:xfrm>
                <a:off x="4411"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3" name="Freeform 29">
                <a:extLst>
                  <a:ext uri="{FF2B5EF4-FFF2-40B4-BE49-F238E27FC236}">
                    <a16:creationId xmlns:a16="http://schemas.microsoft.com/office/drawing/2014/main" id="{E80A5FFE-50FF-452C-AAAA-E043118EB775}"/>
                  </a:ext>
                </a:extLst>
              </p:cNvPr>
              <p:cNvSpPr>
                <a:spLocks/>
              </p:cNvSpPr>
              <p:nvPr userDrawn="1"/>
            </p:nvSpPr>
            <p:spPr bwMode="auto">
              <a:xfrm>
                <a:off x="4336" y="1407"/>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4" name="Freeform 30">
                <a:extLst>
                  <a:ext uri="{FF2B5EF4-FFF2-40B4-BE49-F238E27FC236}">
                    <a16:creationId xmlns:a16="http://schemas.microsoft.com/office/drawing/2014/main" id="{1B59A624-9298-42DD-81C1-7E9F5724330F}"/>
                  </a:ext>
                </a:extLst>
              </p:cNvPr>
              <p:cNvSpPr>
                <a:spLocks/>
              </p:cNvSpPr>
              <p:nvPr userDrawn="1"/>
            </p:nvSpPr>
            <p:spPr bwMode="auto">
              <a:xfrm>
                <a:off x="4396" y="1382"/>
                <a:ext cx="10" cy="5"/>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0"/>
                      <a:pt x="2" y="0"/>
                    </a:cubicBezTo>
                    <a:cubicBezTo>
                      <a:pt x="1" y="0"/>
                      <a:pt x="1"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5" name="Freeform 31">
                <a:extLst>
                  <a:ext uri="{FF2B5EF4-FFF2-40B4-BE49-F238E27FC236}">
                    <a16:creationId xmlns:a16="http://schemas.microsoft.com/office/drawing/2014/main" id="{DCD52BCA-D3D7-4FEA-93C6-B19EEDCC31D2}"/>
                  </a:ext>
                </a:extLst>
              </p:cNvPr>
              <p:cNvSpPr>
                <a:spLocks/>
              </p:cNvSpPr>
              <p:nvPr userDrawn="1"/>
            </p:nvSpPr>
            <p:spPr bwMode="auto">
              <a:xfrm>
                <a:off x="4366" y="1392"/>
                <a:ext cx="10" cy="5"/>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2"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6" name="Freeform 32">
                <a:extLst>
                  <a:ext uri="{FF2B5EF4-FFF2-40B4-BE49-F238E27FC236}">
                    <a16:creationId xmlns:a16="http://schemas.microsoft.com/office/drawing/2014/main" id="{58869F06-9BBE-41D3-A515-DBA67BE90357}"/>
                  </a:ext>
                </a:extLst>
              </p:cNvPr>
              <p:cNvSpPr>
                <a:spLocks/>
              </p:cNvSpPr>
              <p:nvPr userDrawn="1"/>
            </p:nvSpPr>
            <p:spPr bwMode="auto">
              <a:xfrm>
                <a:off x="4406"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7" name="Freeform 33">
                <a:extLst>
                  <a:ext uri="{FF2B5EF4-FFF2-40B4-BE49-F238E27FC236}">
                    <a16:creationId xmlns:a16="http://schemas.microsoft.com/office/drawing/2014/main" id="{17063038-0970-478B-8A65-0C46CE0DAB0A}"/>
                  </a:ext>
                </a:extLst>
              </p:cNvPr>
              <p:cNvSpPr>
                <a:spLocks/>
              </p:cNvSpPr>
              <p:nvPr userDrawn="1"/>
            </p:nvSpPr>
            <p:spPr bwMode="auto">
              <a:xfrm>
                <a:off x="4406" y="1377"/>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8" name="Freeform 34">
                <a:extLst>
                  <a:ext uri="{FF2B5EF4-FFF2-40B4-BE49-F238E27FC236}">
                    <a16:creationId xmlns:a16="http://schemas.microsoft.com/office/drawing/2014/main" id="{A964A152-8420-4BC6-B9CC-17957D0A693F}"/>
                  </a:ext>
                </a:extLst>
              </p:cNvPr>
              <p:cNvSpPr>
                <a:spLocks/>
              </p:cNvSpPr>
              <p:nvPr userDrawn="1"/>
            </p:nvSpPr>
            <p:spPr bwMode="auto">
              <a:xfrm>
                <a:off x="4316" y="1412"/>
                <a:ext cx="40" cy="25"/>
              </a:xfrm>
              <a:custGeom>
                <a:avLst/>
                <a:gdLst>
                  <a:gd name="T0" fmla="*/ 3 w 8"/>
                  <a:gd name="T1" fmla="*/ 5 h 5"/>
                  <a:gd name="T2" fmla="*/ 7 w 8"/>
                  <a:gd name="T3" fmla="*/ 4 h 5"/>
                  <a:gd name="T4" fmla="*/ 5 w 8"/>
                  <a:gd name="T5" fmla="*/ 0 h 5"/>
                  <a:gd name="T6" fmla="*/ 3 w 8"/>
                  <a:gd name="T7" fmla="*/ 1 h 5"/>
                  <a:gd name="T8" fmla="*/ 6 w 8"/>
                  <a:gd name="T9" fmla="*/ 2 h 5"/>
                  <a:gd name="T10" fmla="*/ 2 w 8"/>
                  <a:gd name="T11" fmla="*/ 2 h 5"/>
                  <a:gd name="T12" fmla="*/ 0 w 8"/>
                  <a:gd name="T13" fmla="*/ 5 h 5"/>
                  <a:gd name="T14" fmla="*/ 3 w 8"/>
                  <a:gd name="T15" fmla="*/ 4 h 5"/>
                  <a:gd name="T16" fmla="*/ 3 w 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3" y="5"/>
                    </a:moveTo>
                    <a:cubicBezTo>
                      <a:pt x="3" y="4"/>
                      <a:pt x="5" y="3"/>
                      <a:pt x="7" y="4"/>
                    </a:cubicBezTo>
                    <a:cubicBezTo>
                      <a:pt x="8" y="2"/>
                      <a:pt x="6" y="1"/>
                      <a:pt x="5" y="0"/>
                    </a:cubicBezTo>
                    <a:cubicBezTo>
                      <a:pt x="5" y="0"/>
                      <a:pt x="5" y="0"/>
                      <a:pt x="3" y="1"/>
                    </a:cubicBezTo>
                    <a:cubicBezTo>
                      <a:pt x="4" y="1"/>
                      <a:pt x="7" y="1"/>
                      <a:pt x="6" y="2"/>
                    </a:cubicBezTo>
                    <a:cubicBezTo>
                      <a:pt x="3" y="3"/>
                      <a:pt x="4" y="2"/>
                      <a:pt x="2" y="2"/>
                    </a:cubicBezTo>
                    <a:cubicBezTo>
                      <a:pt x="4" y="3"/>
                      <a:pt x="0" y="4"/>
                      <a:pt x="0" y="5"/>
                    </a:cubicBezTo>
                    <a:cubicBezTo>
                      <a:pt x="3" y="4"/>
                      <a:pt x="3" y="4"/>
                      <a:pt x="3" y="4"/>
                    </a:cubicBezTo>
                    <a:cubicBezTo>
                      <a:pt x="3" y="4"/>
                      <a:pt x="2"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9" name="Freeform 35">
                <a:extLst>
                  <a:ext uri="{FF2B5EF4-FFF2-40B4-BE49-F238E27FC236}">
                    <a16:creationId xmlns:a16="http://schemas.microsoft.com/office/drawing/2014/main" id="{1872373D-BC46-4E2E-801A-6196E0ECA844}"/>
                  </a:ext>
                </a:extLst>
              </p:cNvPr>
              <p:cNvSpPr>
                <a:spLocks/>
              </p:cNvSpPr>
              <p:nvPr userDrawn="1"/>
            </p:nvSpPr>
            <p:spPr bwMode="auto">
              <a:xfrm>
                <a:off x="4341" y="1402"/>
                <a:ext cx="20" cy="5"/>
              </a:xfrm>
              <a:custGeom>
                <a:avLst/>
                <a:gdLst>
                  <a:gd name="T0" fmla="*/ 3 w 4"/>
                  <a:gd name="T1" fmla="*/ 1 h 1"/>
                  <a:gd name="T2" fmla="*/ 4 w 4"/>
                  <a:gd name="T3" fmla="*/ 0 h 1"/>
                  <a:gd name="T4" fmla="*/ 1 w 4"/>
                  <a:gd name="T5" fmla="*/ 0 h 1"/>
                  <a:gd name="T6" fmla="*/ 0 w 4"/>
                  <a:gd name="T7" fmla="*/ 1 h 1"/>
                  <a:gd name="T8" fmla="*/ 1 w 4"/>
                  <a:gd name="T9" fmla="*/ 1 h 1"/>
                  <a:gd name="T10" fmla="*/ 3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0"/>
                      <a:pt x="4" y="0"/>
                      <a:pt x="4" y="0"/>
                    </a:cubicBezTo>
                    <a:cubicBezTo>
                      <a:pt x="3" y="0"/>
                      <a:pt x="2" y="0"/>
                      <a:pt x="1" y="0"/>
                    </a:cubicBezTo>
                    <a:cubicBezTo>
                      <a:pt x="0" y="1"/>
                      <a:pt x="0" y="1"/>
                      <a:pt x="0" y="1"/>
                    </a:cubicBezTo>
                    <a:cubicBezTo>
                      <a:pt x="0" y="1"/>
                      <a:pt x="1" y="1"/>
                      <a:pt x="1" y="1"/>
                    </a:cubicBezTo>
                    <a:cubicBezTo>
                      <a:pt x="2" y="1"/>
                      <a:pt x="3" y="0"/>
                      <a:pt x="3"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0" name="Freeform 36">
                <a:extLst>
                  <a:ext uri="{FF2B5EF4-FFF2-40B4-BE49-F238E27FC236}">
                    <a16:creationId xmlns:a16="http://schemas.microsoft.com/office/drawing/2014/main" id="{A0E0DDCE-E967-4AC0-AE46-662F5419E29A}"/>
                  </a:ext>
                </a:extLst>
              </p:cNvPr>
              <p:cNvSpPr>
                <a:spLocks/>
              </p:cNvSpPr>
              <p:nvPr userDrawn="1"/>
            </p:nvSpPr>
            <p:spPr bwMode="auto">
              <a:xfrm>
                <a:off x="4361" y="1392"/>
                <a:ext cx="25" cy="15"/>
              </a:xfrm>
              <a:custGeom>
                <a:avLst/>
                <a:gdLst>
                  <a:gd name="T0" fmla="*/ 3 w 5"/>
                  <a:gd name="T1" fmla="*/ 1 h 3"/>
                  <a:gd name="T2" fmla="*/ 2 w 5"/>
                  <a:gd name="T3" fmla="*/ 3 h 3"/>
                  <a:gd name="T4" fmla="*/ 5 w 5"/>
                  <a:gd name="T5" fmla="*/ 1 h 3"/>
                  <a:gd name="T6" fmla="*/ 3 w 5"/>
                  <a:gd name="T7" fmla="*/ 1 h 3"/>
                  <a:gd name="T8" fmla="*/ 4 w 5"/>
                  <a:gd name="T9" fmla="*/ 0 h 3"/>
                  <a:gd name="T10" fmla="*/ 3 w 5"/>
                  <a:gd name="T11" fmla="*/ 1 h 3"/>
                  <a:gd name="T12" fmla="*/ 3 w 5"/>
                  <a:gd name="T13" fmla="*/ 1 h 3"/>
                  <a:gd name="T14" fmla="*/ 3 w 5"/>
                  <a:gd name="T15" fmla="*/ 1 h 3"/>
                  <a:gd name="T16" fmla="*/ 3 w 5"/>
                  <a:gd name="T17" fmla="*/ 1 h 3"/>
                  <a:gd name="T18" fmla="*/ 3 w 5"/>
                  <a:gd name="T19" fmla="*/ 1 h 3"/>
                  <a:gd name="T20" fmla="*/ 3 w 5"/>
                  <a:gd name="T21" fmla="*/ 1 h 3"/>
                  <a:gd name="T22" fmla="*/ 3 w 5"/>
                  <a:gd name="T23" fmla="*/ 1 h 3"/>
                  <a:gd name="T24" fmla="*/ 3 w 5"/>
                  <a:gd name="T25" fmla="*/ 1 h 3"/>
                  <a:gd name="T26" fmla="*/ 3 w 5"/>
                  <a:gd name="T27" fmla="*/ 1 h 3"/>
                  <a:gd name="T28" fmla="*/ 3 w 5"/>
                  <a:gd name="T29" fmla="*/ 1 h 3"/>
                  <a:gd name="T30" fmla="*/ 0 w 5"/>
                  <a:gd name="T31" fmla="*/ 2 h 3"/>
                  <a:gd name="T32" fmla="*/ 3 w 5"/>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3">
                    <a:moveTo>
                      <a:pt x="3" y="1"/>
                    </a:moveTo>
                    <a:cubicBezTo>
                      <a:pt x="3" y="2"/>
                      <a:pt x="1" y="3"/>
                      <a:pt x="2" y="3"/>
                    </a:cubicBezTo>
                    <a:cubicBezTo>
                      <a:pt x="4" y="3"/>
                      <a:pt x="4" y="2"/>
                      <a:pt x="5" y="1"/>
                    </a:cubicBezTo>
                    <a:cubicBezTo>
                      <a:pt x="1" y="3"/>
                      <a:pt x="5" y="1"/>
                      <a:pt x="3" y="1"/>
                    </a:cubicBezTo>
                    <a:cubicBezTo>
                      <a:pt x="3" y="1"/>
                      <a:pt x="4" y="1"/>
                      <a:pt x="4" y="0"/>
                    </a:cubicBezTo>
                    <a:cubicBezTo>
                      <a:pt x="4"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3" y="1"/>
                      <a:pt x="3" y="1"/>
                    </a:cubicBezTo>
                    <a:cubicBezTo>
                      <a:pt x="3" y="1"/>
                      <a:pt x="3" y="1"/>
                      <a:pt x="3" y="1"/>
                    </a:cubicBezTo>
                    <a:cubicBezTo>
                      <a:pt x="3" y="1"/>
                      <a:pt x="3" y="1"/>
                      <a:pt x="3" y="1"/>
                    </a:cubicBezTo>
                    <a:cubicBezTo>
                      <a:pt x="0" y="2"/>
                      <a:pt x="0" y="2"/>
                      <a:pt x="0" y="2"/>
                    </a:cubicBezTo>
                    <a:cubicBezTo>
                      <a:pt x="0" y="2"/>
                      <a:pt x="1"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1" name="Freeform 37">
                <a:extLst>
                  <a:ext uri="{FF2B5EF4-FFF2-40B4-BE49-F238E27FC236}">
                    <a16:creationId xmlns:a16="http://schemas.microsoft.com/office/drawing/2014/main" id="{51BA2FF7-0185-403C-8384-577CDA43D03E}"/>
                  </a:ext>
                </a:extLst>
              </p:cNvPr>
              <p:cNvSpPr>
                <a:spLocks/>
              </p:cNvSpPr>
              <p:nvPr userDrawn="1"/>
            </p:nvSpPr>
            <p:spPr bwMode="auto">
              <a:xfrm>
                <a:off x="4455"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2" name="Freeform 38">
                <a:extLst>
                  <a:ext uri="{FF2B5EF4-FFF2-40B4-BE49-F238E27FC236}">
                    <a16:creationId xmlns:a16="http://schemas.microsoft.com/office/drawing/2014/main" id="{B809E7C8-33C2-4FA6-A3D2-F2CB51BA81E2}"/>
                  </a:ext>
                </a:extLst>
              </p:cNvPr>
              <p:cNvSpPr>
                <a:spLocks/>
              </p:cNvSpPr>
              <p:nvPr userDrawn="1"/>
            </p:nvSpPr>
            <p:spPr bwMode="auto">
              <a:xfrm>
                <a:off x="4436" y="1352"/>
                <a:ext cx="24" cy="15"/>
              </a:xfrm>
              <a:custGeom>
                <a:avLst/>
                <a:gdLst>
                  <a:gd name="T0" fmla="*/ 3 w 5"/>
                  <a:gd name="T1" fmla="*/ 3 h 3"/>
                  <a:gd name="T2" fmla="*/ 4 w 5"/>
                  <a:gd name="T3" fmla="*/ 1 h 3"/>
                  <a:gd name="T4" fmla="*/ 4 w 5"/>
                  <a:gd name="T5" fmla="*/ 2 h 3"/>
                  <a:gd name="T6" fmla="*/ 4 w 5"/>
                  <a:gd name="T7" fmla="*/ 1 h 3"/>
                  <a:gd name="T8" fmla="*/ 4 w 5"/>
                  <a:gd name="T9" fmla="*/ 1 h 3"/>
                  <a:gd name="T10" fmla="*/ 1 w 5"/>
                  <a:gd name="T11" fmla="*/ 3 h 3"/>
                  <a:gd name="T12" fmla="*/ 3 w 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3"/>
                    </a:moveTo>
                    <a:cubicBezTo>
                      <a:pt x="3" y="2"/>
                      <a:pt x="3" y="2"/>
                      <a:pt x="4" y="1"/>
                    </a:cubicBezTo>
                    <a:cubicBezTo>
                      <a:pt x="4" y="1"/>
                      <a:pt x="4" y="2"/>
                      <a:pt x="4" y="2"/>
                    </a:cubicBezTo>
                    <a:cubicBezTo>
                      <a:pt x="5" y="1"/>
                      <a:pt x="5" y="0"/>
                      <a:pt x="4" y="1"/>
                    </a:cubicBezTo>
                    <a:cubicBezTo>
                      <a:pt x="4" y="1"/>
                      <a:pt x="4" y="1"/>
                      <a:pt x="4" y="1"/>
                    </a:cubicBezTo>
                    <a:cubicBezTo>
                      <a:pt x="2" y="2"/>
                      <a:pt x="0" y="3"/>
                      <a:pt x="1" y="3"/>
                    </a:cubicBezTo>
                    <a:cubicBezTo>
                      <a:pt x="1"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3" name="Freeform 39">
                <a:extLst>
                  <a:ext uri="{FF2B5EF4-FFF2-40B4-BE49-F238E27FC236}">
                    <a16:creationId xmlns:a16="http://schemas.microsoft.com/office/drawing/2014/main" id="{6468348E-3F4B-4FA3-B265-671E5BF7EE06}"/>
                  </a:ext>
                </a:extLst>
              </p:cNvPr>
              <p:cNvSpPr>
                <a:spLocks/>
              </p:cNvSpPr>
              <p:nvPr userDrawn="1"/>
            </p:nvSpPr>
            <p:spPr bwMode="auto">
              <a:xfrm>
                <a:off x="4401" y="1387"/>
                <a:ext cx="15" cy="10"/>
              </a:xfrm>
              <a:custGeom>
                <a:avLst/>
                <a:gdLst>
                  <a:gd name="T0" fmla="*/ 3 w 3"/>
                  <a:gd name="T1" fmla="*/ 0 h 2"/>
                  <a:gd name="T2" fmla="*/ 0 w 3"/>
                  <a:gd name="T3" fmla="*/ 2 h 2"/>
                  <a:gd name="T4" fmla="*/ 2 w 3"/>
                  <a:gd name="T5" fmla="*/ 2 h 2"/>
                  <a:gd name="T6" fmla="*/ 2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3" y="0"/>
                      <a:pt x="0" y="2"/>
                      <a:pt x="0" y="2"/>
                    </a:cubicBezTo>
                    <a:cubicBezTo>
                      <a:pt x="2" y="2"/>
                      <a:pt x="2" y="2"/>
                      <a:pt x="2" y="2"/>
                    </a:cubicBezTo>
                    <a:cubicBezTo>
                      <a:pt x="2" y="2"/>
                      <a:pt x="2" y="2"/>
                      <a:pt x="2" y="2"/>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4" name="Freeform 40">
                <a:extLst>
                  <a:ext uri="{FF2B5EF4-FFF2-40B4-BE49-F238E27FC236}">
                    <a16:creationId xmlns:a16="http://schemas.microsoft.com/office/drawing/2014/main" id="{CF9D84B4-B132-4DF7-95D0-80F6FFFA551D}"/>
                  </a:ext>
                </a:extLst>
              </p:cNvPr>
              <p:cNvSpPr>
                <a:spLocks/>
              </p:cNvSpPr>
              <p:nvPr userDrawn="1"/>
            </p:nvSpPr>
            <p:spPr bwMode="auto">
              <a:xfrm>
                <a:off x="4331" y="1402"/>
                <a:ext cx="5" cy="10"/>
              </a:xfrm>
              <a:custGeom>
                <a:avLst/>
                <a:gdLst>
                  <a:gd name="T0" fmla="*/ 5 w 5"/>
                  <a:gd name="T1" fmla="*/ 5 h 10"/>
                  <a:gd name="T2" fmla="*/ 5 w 5"/>
                  <a:gd name="T3" fmla="*/ 0 h 10"/>
                  <a:gd name="T4" fmla="*/ 0 w 5"/>
                  <a:gd name="T5" fmla="*/ 10 h 10"/>
                  <a:gd name="T6" fmla="*/ 5 w 5"/>
                  <a:gd name="T7" fmla="*/ 5 h 10"/>
                </a:gdLst>
                <a:ahLst/>
                <a:cxnLst>
                  <a:cxn ang="0">
                    <a:pos x="T0" y="T1"/>
                  </a:cxn>
                  <a:cxn ang="0">
                    <a:pos x="T2" y="T3"/>
                  </a:cxn>
                  <a:cxn ang="0">
                    <a:pos x="T4" y="T5"/>
                  </a:cxn>
                  <a:cxn ang="0">
                    <a:pos x="T6" y="T7"/>
                  </a:cxn>
                </a:cxnLst>
                <a:rect l="0" t="0" r="r" b="b"/>
                <a:pathLst>
                  <a:path w="5" h="10">
                    <a:moveTo>
                      <a:pt x="5" y="5"/>
                    </a:moveTo>
                    <a:lnTo>
                      <a:pt x="5" y="0"/>
                    </a:lnTo>
                    <a:lnTo>
                      <a:pt x="0" y="1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5" name="Freeform 41">
                <a:extLst>
                  <a:ext uri="{FF2B5EF4-FFF2-40B4-BE49-F238E27FC236}">
                    <a16:creationId xmlns:a16="http://schemas.microsoft.com/office/drawing/2014/main" id="{4A6A2C9E-FDDB-4830-B9D7-74E8FC55547C}"/>
                  </a:ext>
                </a:extLst>
              </p:cNvPr>
              <p:cNvSpPr>
                <a:spLocks/>
              </p:cNvSpPr>
              <p:nvPr userDrawn="1"/>
            </p:nvSpPr>
            <p:spPr bwMode="auto">
              <a:xfrm>
                <a:off x="4311" y="1407"/>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6" name="Freeform 42">
                <a:extLst>
                  <a:ext uri="{FF2B5EF4-FFF2-40B4-BE49-F238E27FC236}">
                    <a16:creationId xmlns:a16="http://schemas.microsoft.com/office/drawing/2014/main" id="{4E16F471-2D24-481B-B641-BBF52F14D46E}"/>
                  </a:ext>
                </a:extLst>
              </p:cNvPr>
              <p:cNvSpPr>
                <a:spLocks/>
              </p:cNvSpPr>
              <p:nvPr userDrawn="1"/>
            </p:nvSpPr>
            <p:spPr bwMode="auto">
              <a:xfrm>
                <a:off x="3689" y="10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7" name="Freeform 43">
                <a:extLst>
                  <a:ext uri="{FF2B5EF4-FFF2-40B4-BE49-F238E27FC236}">
                    <a16:creationId xmlns:a16="http://schemas.microsoft.com/office/drawing/2014/main" id="{AA4B1A42-0198-4E5B-A5CE-3754C47A4E62}"/>
                  </a:ext>
                </a:extLst>
              </p:cNvPr>
              <p:cNvSpPr>
                <a:spLocks/>
              </p:cNvSpPr>
              <p:nvPr userDrawn="1"/>
            </p:nvSpPr>
            <p:spPr bwMode="auto">
              <a:xfrm>
                <a:off x="3659" y="10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8" name="Freeform 44">
                <a:extLst>
                  <a:ext uri="{FF2B5EF4-FFF2-40B4-BE49-F238E27FC236}">
                    <a16:creationId xmlns:a16="http://schemas.microsoft.com/office/drawing/2014/main" id="{B5CD00C9-4904-4D48-8A49-162C5F071D41}"/>
                  </a:ext>
                </a:extLst>
              </p:cNvPr>
              <p:cNvSpPr>
                <a:spLocks/>
              </p:cNvSpPr>
              <p:nvPr userDrawn="1"/>
            </p:nvSpPr>
            <p:spPr bwMode="auto">
              <a:xfrm>
                <a:off x="3819" y="1412"/>
                <a:ext cx="15" cy="5"/>
              </a:xfrm>
              <a:custGeom>
                <a:avLst/>
                <a:gdLst>
                  <a:gd name="T0" fmla="*/ 3 w 3"/>
                  <a:gd name="T1" fmla="*/ 1 h 1"/>
                  <a:gd name="T2" fmla="*/ 0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1"/>
                      <a:pt x="0" y="0"/>
                      <a:pt x="0" y="0"/>
                    </a:cubicBezTo>
                    <a:cubicBezTo>
                      <a:pt x="0" y="1"/>
                      <a:pt x="0" y="1"/>
                      <a:pt x="0" y="1"/>
                    </a:cubicBezTo>
                    <a:cubicBezTo>
                      <a:pt x="1" y="1"/>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9" name="Freeform 45">
                <a:extLst>
                  <a:ext uri="{FF2B5EF4-FFF2-40B4-BE49-F238E27FC236}">
                    <a16:creationId xmlns:a16="http://schemas.microsoft.com/office/drawing/2014/main" id="{F96145E3-A6D6-46EE-ACE8-111A8FC71F67}"/>
                  </a:ext>
                </a:extLst>
              </p:cNvPr>
              <p:cNvSpPr>
                <a:spLocks/>
              </p:cNvSpPr>
              <p:nvPr userDrawn="1"/>
            </p:nvSpPr>
            <p:spPr bwMode="auto">
              <a:xfrm>
                <a:off x="3545" y="1302"/>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0" name="Freeform 46">
                <a:extLst>
                  <a:ext uri="{FF2B5EF4-FFF2-40B4-BE49-F238E27FC236}">
                    <a16:creationId xmlns:a16="http://schemas.microsoft.com/office/drawing/2014/main" id="{564B701F-BDAA-45CB-8F84-A9053B5B6667}"/>
                  </a:ext>
                </a:extLst>
              </p:cNvPr>
              <p:cNvSpPr>
                <a:spLocks/>
              </p:cNvSpPr>
              <p:nvPr userDrawn="1"/>
            </p:nvSpPr>
            <p:spPr bwMode="auto">
              <a:xfrm>
                <a:off x="3530" y="1292"/>
                <a:ext cx="0" cy="10"/>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1" name="Freeform 47">
                <a:extLst>
                  <a:ext uri="{FF2B5EF4-FFF2-40B4-BE49-F238E27FC236}">
                    <a16:creationId xmlns:a16="http://schemas.microsoft.com/office/drawing/2014/main" id="{72F7472D-ECD1-4A09-9740-2194D9C8A46C}"/>
                  </a:ext>
                </a:extLst>
              </p:cNvPr>
              <p:cNvSpPr>
                <a:spLocks/>
              </p:cNvSpPr>
              <p:nvPr userDrawn="1"/>
            </p:nvSpPr>
            <p:spPr bwMode="auto">
              <a:xfrm>
                <a:off x="3774" y="893"/>
                <a:ext cx="5" cy="10"/>
              </a:xfrm>
              <a:custGeom>
                <a:avLst/>
                <a:gdLst>
                  <a:gd name="T0" fmla="*/ 1 w 1"/>
                  <a:gd name="T1" fmla="*/ 2 h 2"/>
                  <a:gd name="T2" fmla="*/ 1 w 1"/>
                  <a:gd name="T3" fmla="*/ 2 h 2"/>
                  <a:gd name="T4" fmla="*/ 1 w 1"/>
                  <a:gd name="T5" fmla="*/ 0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1"/>
                      <a:pt x="0"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2" name="Freeform 48">
                <a:extLst>
                  <a:ext uri="{FF2B5EF4-FFF2-40B4-BE49-F238E27FC236}">
                    <a16:creationId xmlns:a16="http://schemas.microsoft.com/office/drawing/2014/main" id="{64170748-5F12-45FD-8397-38CC63D09B7D}"/>
                  </a:ext>
                </a:extLst>
              </p:cNvPr>
              <p:cNvSpPr>
                <a:spLocks/>
              </p:cNvSpPr>
              <p:nvPr userDrawn="1"/>
            </p:nvSpPr>
            <p:spPr bwMode="auto">
              <a:xfrm>
                <a:off x="4107" y="1397"/>
                <a:ext cx="15" cy="5"/>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0" y="0"/>
                    </a:cubicBezTo>
                    <a:cubicBezTo>
                      <a:pt x="1" y="0"/>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3" name="Freeform 49">
                <a:extLst>
                  <a:ext uri="{FF2B5EF4-FFF2-40B4-BE49-F238E27FC236}">
                    <a16:creationId xmlns:a16="http://schemas.microsoft.com/office/drawing/2014/main" id="{64C2F96C-2DBB-42E3-853C-A7983586D77D}"/>
                  </a:ext>
                </a:extLst>
              </p:cNvPr>
              <p:cNvSpPr>
                <a:spLocks/>
              </p:cNvSpPr>
              <p:nvPr userDrawn="1"/>
            </p:nvSpPr>
            <p:spPr bwMode="auto">
              <a:xfrm>
                <a:off x="3694" y="10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4" name="Freeform 50">
                <a:extLst>
                  <a:ext uri="{FF2B5EF4-FFF2-40B4-BE49-F238E27FC236}">
                    <a16:creationId xmlns:a16="http://schemas.microsoft.com/office/drawing/2014/main" id="{B44368C2-9EA2-4B9D-A074-770585E91423}"/>
                  </a:ext>
                </a:extLst>
              </p:cNvPr>
              <p:cNvSpPr>
                <a:spLocks/>
              </p:cNvSpPr>
              <p:nvPr userDrawn="1"/>
            </p:nvSpPr>
            <p:spPr bwMode="auto">
              <a:xfrm>
                <a:off x="4097" y="1387"/>
                <a:ext cx="10" cy="1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0"/>
                      <a:pt x="0" y="1"/>
                    </a:cubicBezTo>
                    <a:cubicBezTo>
                      <a:pt x="1" y="1"/>
                      <a:pt x="2" y="1"/>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5" name="Freeform 51">
                <a:extLst>
                  <a:ext uri="{FF2B5EF4-FFF2-40B4-BE49-F238E27FC236}">
                    <a16:creationId xmlns:a16="http://schemas.microsoft.com/office/drawing/2014/main" id="{A16CE6A4-5258-4F9D-A79F-AB0B8921FD4E}"/>
                  </a:ext>
                </a:extLst>
              </p:cNvPr>
              <p:cNvSpPr>
                <a:spLocks/>
              </p:cNvSpPr>
              <p:nvPr userDrawn="1"/>
            </p:nvSpPr>
            <p:spPr bwMode="auto">
              <a:xfrm>
                <a:off x="4281" y="9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6" name="Freeform 52">
                <a:extLst>
                  <a:ext uri="{FF2B5EF4-FFF2-40B4-BE49-F238E27FC236}">
                    <a16:creationId xmlns:a16="http://schemas.microsoft.com/office/drawing/2014/main" id="{B3E6C196-DEC7-4C51-94DD-671C1F12BA62}"/>
                  </a:ext>
                </a:extLst>
              </p:cNvPr>
              <p:cNvSpPr>
                <a:spLocks/>
              </p:cNvSpPr>
              <p:nvPr userDrawn="1"/>
            </p:nvSpPr>
            <p:spPr bwMode="auto">
              <a:xfrm>
                <a:off x="4396" y="111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7" name="Rectangle 53">
                <a:extLst>
                  <a:ext uri="{FF2B5EF4-FFF2-40B4-BE49-F238E27FC236}">
                    <a16:creationId xmlns:a16="http://schemas.microsoft.com/office/drawing/2014/main" id="{4F3AD7C4-DF08-46C4-9DAC-953E1190694B}"/>
                  </a:ext>
                </a:extLst>
              </p:cNvPr>
              <p:cNvSpPr>
                <a:spLocks noChangeArrowheads="1"/>
              </p:cNvSpPr>
              <p:nvPr userDrawn="1"/>
            </p:nvSpPr>
            <p:spPr bwMode="auto">
              <a:xfrm>
                <a:off x="4237" y="1417"/>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8" name="Freeform 54">
                <a:extLst>
                  <a:ext uri="{FF2B5EF4-FFF2-40B4-BE49-F238E27FC236}">
                    <a16:creationId xmlns:a16="http://schemas.microsoft.com/office/drawing/2014/main" id="{7FF3F965-C3FB-4803-87B4-9CF7AC838FDE}"/>
                  </a:ext>
                </a:extLst>
              </p:cNvPr>
              <p:cNvSpPr>
                <a:spLocks/>
              </p:cNvSpPr>
              <p:nvPr userDrawn="1"/>
            </p:nvSpPr>
            <p:spPr bwMode="auto">
              <a:xfrm>
                <a:off x="4256" y="143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9" name="Freeform 55">
                <a:extLst>
                  <a:ext uri="{FF2B5EF4-FFF2-40B4-BE49-F238E27FC236}">
                    <a16:creationId xmlns:a16="http://schemas.microsoft.com/office/drawing/2014/main" id="{FA98A63E-1C17-4B72-B8E6-C653FF1DD2D3}"/>
                  </a:ext>
                </a:extLst>
              </p:cNvPr>
              <p:cNvSpPr>
                <a:spLocks/>
              </p:cNvSpPr>
              <p:nvPr userDrawn="1"/>
            </p:nvSpPr>
            <p:spPr bwMode="auto">
              <a:xfrm>
                <a:off x="4042" y="13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0" name="Freeform 56">
                <a:extLst>
                  <a:ext uri="{FF2B5EF4-FFF2-40B4-BE49-F238E27FC236}">
                    <a16:creationId xmlns:a16="http://schemas.microsoft.com/office/drawing/2014/main" id="{E8831633-16A0-4DA5-82FB-FC5E533C7CB0}"/>
                  </a:ext>
                </a:extLst>
              </p:cNvPr>
              <p:cNvSpPr>
                <a:spLocks/>
              </p:cNvSpPr>
              <p:nvPr userDrawn="1"/>
            </p:nvSpPr>
            <p:spPr bwMode="auto">
              <a:xfrm>
                <a:off x="4242" y="1417"/>
                <a:ext cx="4"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1" name="Freeform 57">
                <a:extLst>
                  <a:ext uri="{FF2B5EF4-FFF2-40B4-BE49-F238E27FC236}">
                    <a16:creationId xmlns:a16="http://schemas.microsoft.com/office/drawing/2014/main" id="{21EE1F6C-A1FC-45DC-915E-FDC2A70E06A3}"/>
                  </a:ext>
                </a:extLst>
              </p:cNvPr>
              <p:cNvSpPr>
                <a:spLocks/>
              </p:cNvSpPr>
              <p:nvPr userDrawn="1"/>
            </p:nvSpPr>
            <p:spPr bwMode="auto">
              <a:xfrm>
                <a:off x="4242" y="1417"/>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2" name="Freeform 58">
                <a:extLst>
                  <a:ext uri="{FF2B5EF4-FFF2-40B4-BE49-F238E27FC236}">
                    <a16:creationId xmlns:a16="http://schemas.microsoft.com/office/drawing/2014/main" id="{6E594046-63B7-4464-82CD-7A2D201FD6EC}"/>
                  </a:ext>
                </a:extLst>
              </p:cNvPr>
              <p:cNvSpPr>
                <a:spLocks/>
              </p:cNvSpPr>
              <p:nvPr userDrawn="1"/>
            </p:nvSpPr>
            <p:spPr bwMode="auto">
              <a:xfrm>
                <a:off x="4232" y="1417"/>
                <a:ext cx="10"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3" name="Freeform 59">
                <a:extLst>
                  <a:ext uri="{FF2B5EF4-FFF2-40B4-BE49-F238E27FC236}">
                    <a16:creationId xmlns:a16="http://schemas.microsoft.com/office/drawing/2014/main" id="{A68C9243-BB0A-4E52-AC62-F0A60D95F86D}"/>
                  </a:ext>
                </a:extLst>
              </p:cNvPr>
              <p:cNvSpPr>
                <a:spLocks/>
              </p:cNvSpPr>
              <p:nvPr userDrawn="1"/>
            </p:nvSpPr>
            <p:spPr bwMode="auto">
              <a:xfrm>
                <a:off x="4033" y="71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4" name="Freeform 60">
                <a:extLst>
                  <a:ext uri="{FF2B5EF4-FFF2-40B4-BE49-F238E27FC236}">
                    <a16:creationId xmlns:a16="http://schemas.microsoft.com/office/drawing/2014/main" id="{E1BD72F7-97A1-47DA-A9BA-4F009F61E14A}"/>
                  </a:ext>
                </a:extLst>
              </p:cNvPr>
              <p:cNvSpPr>
                <a:spLocks/>
              </p:cNvSpPr>
              <p:nvPr userDrawn="1"/>
            </p:nvSpPr>
            <p:spPr bwMode="auto">
              <a:xfrm>
                <a:off x="3714" y="1452"/>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5" name="Freeform 61">
                <a:extLst>
                  <a:ext uri="{FF2B5EF4-FFF2-40B4-BE49-F238E27FC236}">
                    <a16:creationId xmlns:a16="http://schemas.microsoft.com/office/drawing/2014/main" id="{46F8DBEA-18D4-406C-A186-8F3F10F8ABF1}"/>
                  </a:ext>
                </a:extLst>
              </p:cNvPr>
              <p:cNvSpPr>
                <a:spLocks/>
              </p:cNvSpPr>
              <p:nvPr userDrawn="1"/>
            </p:nvSpPr>
            <p:spPr bwMode="auto">
              <a:xfrm>
                <a:off x="3699" y="1442"/>
                <a:ext cx="15" cy="10"/>
              </a:xfrm>
              <a:custGeom>
                <a:avLst/>
                <a:gdLst>
                  <a:gd name="T0" fmla="*/ 0 w 3"/>
                  <a:gd name="T1" fmla="*/ 2 h 2"/>
                  <a:gd name="T2" fmla="*/ 3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cubicBezTo>
                      <a:pt x="2" y="2"/>
                      <a:pt x="2" y="2"/>
                      <a:pt x="3" y="2"/>
                    </a:cubicBezTo>
                    <a:cubicBezTo>
                      <a:pt x="3" y="0"/>
                      <a:pt x="3" y="0"/>
                      <a:pt x="3"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6" name="Freeform 62">
                <a:extLst>
                  <a:ext uri="{FF2B5EF4-FFF2-40B4-BE49-F238E27FC236}">
                    <a16:creationId xmlns:a16="http://schemas.microsoft.com/office/drawing/2014/main" id="{F34C151A-B4F6-4C44-A8D2-7362A66604CB}"/>
                  </a:ext>
                </a:extLst>
              </p:cNvPr>
              <p:cNvSpPr>
                <a:spLocks noEditPoints="1"/>
              </p:cNvSpPr>
              <p:nvPr userDrawn="1"/>
            </p:nvSpPr>
            <p:spPr bwMode="auto">
              <a:xfrm>
                <a:off x="3520" y="703"/>
                <a:ext cx="916" cy="759"/>
              </a:xfrm>
              <a:custGeom>
                <a:avLst/>
                <a:gdLst>
                  <a:gd name="T0" fmla="*/ 38 w 184"/>
                  <a:gd name="T1" fmla="*/ 64 h 152"/>
                  <a:gd name="T2" fmla="*/ 28 w 184"/>
                  <a:gd name="T3" fmla="*/ 71 h 152"/>
                  <a:gd name="T4" fmla="*/ 19 w 184"/>
                  <a:gd name="T5" fmla="*/ 75 h 152"/>
                  <a:gd name="T6" fmla="*/ 11 w 184"/>
                  <a:gd name="T7" fmla="*/ 83 h 152"/>
                  <a:gd name="T8" fmla="*/ 4 w 184"/>
                  <a:gd name="T9" fmla="*/ 100 h 152"/>
                  <a:gd name="T10" fmla="*/ 2 w 184"/>
                  <a:gd name="T11" fmla="*/ 118 h 152"/>
                  <a:gd name="T12" fmla="*/ 5 w 184"/>
                  <a:gd name="T13" fmla="*/ 120 h 152"/>
                  <a:gd name="T14" fmla="*/ 4 w 184"/>
                  <a:gd name="T15" fmla="*/ 128 h 152"/>
                  <a:gd name="T16" fmla="*/ 7 w 184"/>
                  <a:gd name="T17" fmla="*/ 133 h 152"/>
                  <a:gd name="T18" fmla="*/ 21 w 184"/>
                  <a:gd name="T19" fmla="*/ 143 h 152"/>
                  <a:gd name="T20" fmla="*/ 41 w 184"/>
                  <a:gd name="T21" fmla="*/ 146 h 152"/>
                  <a:gd name="T22" fmla="*/ 49 w 184"/>
                  <a:gd name="T23" fmla="*/ 151 h 152"/>
                  <a:gd name="T24" fmla="*/ 66 w 184"/>
                  <a:gd name="T25" fmla="*/ 151 h 152"/>
                  <a:gd name="T26" fmla="*/ 69 w 184"/>
                  <a:gd name="T27" fmla="*/ 152 h 152"/>
                  <a:gd name="T28" fmla="*/ 80 w 184"/>
                  <a:gd name="T29" fmla="*/ 148 h 152"/>
                  <a:gd name="T30" fmla="*/ 90 w 184"/>
                  <a:gd name="T31" fmla="*/ 138 h 152"/>
                  <a:gd name="T32" fmla="*/ 102 w 184"/>
                  <a:gd name="T33" fmla="*/ 138 h 152"/>
                  <a:gd name="T34" fmla="*/ 121 w 184"/>
                  <a:gd name="T35" fmla="*/ 146 h 152"/>
                  <a:gd name="T36" fmla="*/ 132 w 184"/>
                  <a:gd name="T37" fmla="*/ 147 h 152"/>
                  <a:gd name="T38" fmla="*/ 144 w 184"/>
                  <a:gd name="T39" fmla="*/ 147 h 152"/>
                  <a:gd name="T40" fmla="*/ 156 w 184"/>
                  <a:gd name="T41" fmla="*/ 142 h 152"/>
                  <a:gd name="T42" fmla="*/ 146 w 184"/>
                  <a:gd name="T43" fmla="*/ 144 h 152"/>
                  <a:gd name="T44" fmla="*/ 133 w 184"/>
                  <a:gd name="T45" fmla="*/ 142 h 152"/>
                  <a:gd name="T46" fmla="*/ 111 w 184"/>
                  <a:gd name="T47" fmla="*/ 135 h 152"/>
                  <a:gd name="T48" fmla="*/ 95 w 184"/>
                  <a:gd name="T49" fmla="*/ 131 h 152"/>
                  <a:gd name="T50" fmla="*/ 84 w 184"/>
                  <a:gd name="T51" fmla="*/ 138 h 152"/>
                  <a:gd name="T52" fmla="*/ 63 w 184"/>
                  <a:gd name="T53" fmla="*/ 143 h 152"/>
                  <a:gd name="T54" fmla="*/ 55 w 184"/>
                  <a:gd name="T55" fmla="*/ 144 h 152"/>
                  <a:gd name="T56" fmla="*/ 42 w 184"/>
                  <a:gd name="T57" fmla="*/ 143 h 152"/>
                  <a:gd name="T58" fmla="*/ 17 w 184"/>
                  <a:gd name="T59" fmla="*/ 133 h 152"/>
                  <a:gd name="T60" fmla="*/ 12 w 184"/>
                  <a:gd name="T61" fmla="*/ 124 h 152"/>
                  <a:gd name="T62" fmla="*/ 7 w 184"/>
                  <a:gd name="T63" fmla="*/ 105 h 152"/>
                  <a:gd name="T64" fmla="*/ 13 w 184"/>
                  <a:gd name="T65" fmla="*/ 89 h 152"/>
                  <a:gd name="T66" fmla="*/ 29 w 184"/>
                  <a:gd name="T67" fmla="*/ 80 h 152"/>
                  <a:gd name="T68" fmla="*/ 49 w 184"/>
                  <a:gd name="T69" fmla="*/ 64 h 152"/>
                  <a:gd name="T70" fmla="*/ 59 w 184"/>
                  <a:gd name="T71" fmla="*/ 44 h 152"/>
                  <a:gd name="T72" fmla="*/ 71 w 184"/>
                  <a:gd name="T73" fmla="*/ 20 h 152"/>
                  <a:gd name="T74" fmla="*/ 101 w 184"/>
                  <a:gd name="T75" fmla="*/ 8 h 152"/>
                  <a:gd name="T76" fmla="*/ 106 w 184"/>
                  <a:gd name="T77" fmla="*/ 10 h 152"/>
                  <a:gd name="T78" fmla="*/ 115 w 184"/>
                  <a:gd name="T79" fmla="*/ 11 h 152"/>
                  <a:gd name="T80" fmla="*/ 135 w 184"/>
                  <a:gd name="T81" fmla="*/ 35 h 152"/>
                  <a:gd name="T82" fmla="*/ 141 w 184"/>
                  <a:gd name="T83" fmla="*/ 48 h 152"/>
                  <a:gd name="T84" fmla="*/ 159 w 184"/>
                  <a:gd name="T85" fmla="*/ 73 h 152"/>
                  <a:gd name="T86" fmla="*/ 176 w 184"/>
                  <a:gd name="T87" fmla="*/ 81 h 152"/>
                  <a:gd name="T88" fmla="*/ 184 w 184"/>
                  <a:gd name="T89" fmla="*/ 85 h 152"/>
                  <a:gd name="T90" fmla="*/ 169 w 184"/>
                  <a:gd name="T91" fmla="*/ 71 h 152"/>
                  <a:gd name="T92" fmla="*/ 157 w 184"/>
                  <a:gd name="T93" fmla="*/ 62 h 152"/>
                  <a:gd name="T94" fmla="*/ 151 w 184"/>
                  <a:gd name="T95" fmla="*/ 48 h 152"/>
                  <a:gd name="T96" fmla="*/ 142 w 184"/>
                  <a:gd name="T97" fmla="*/ 34 h 152"/>
                  <a:gd name="T98" fmla="*/ 126 w 184"/>
                  <a:gd name="T99" fmla="*/ 16 h 152"/>
                  <a:gd name="T100" fmla="*/ 112 w 184"/>
                  <a:gd name="T101" fmla="*/ 4 h 152"/>
                  <a:gd name="T102" fmla="*/ 100 w 184"/>
                  <a:gd name="T103" fmla="*/ 4 h 152"/>
                  <a:gd name="T104" fmla="*/ 105 w 184"/>
                  <a:gd name="T105" fmla="*/ 2 h 152"/>
                  <a:gd name="T106" fmla="*/ 91 w 184"/>
                  <a:gd name="T107" fmla="*/ 3 h 152"/>
                  <a:gd name="T108" fmla="*/ 71 w 184"/>
                  <a:gd name="T109" fmla="*/ 15 h 152"/>
                  <a:gd name="T110" fmla="*/ 65 w 184"/>
                  <a:gd name="T111" fmla="*/ 21 h 152"/>
                  <a:gd name="T112" fmla="*/ 59 w 184"/>
                  <a:gd name="T113" fmla="*/ 26 h 152"/>
                  <a:gd name="T114" fmla="*/ 52 w 184"/>
                  <a:gd name="T115" fmla="*/ 41 h 152"/>
                  <a:gd name="T116" fmla="*/ 43 w 184"/>
                  <a:gd name="T117" fmla="*/ 58 h 152"/>
                  <a:gd name="T118" fmla="*/ 135 w 184"/>
                  <a:gd name="T119" fmla="*/ 144 h 152"/>
                  <a:gd name="T120" fmla="*/ 110 w 184"/>
                  <a:gd name="T121" fmla="*/ 1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52">
                    <a:moveTo>
                      <a:pt x="43" y="58"/>
                    </a:moveTo>
                    <a:cubicBezTo>
                      <a:pt x="42" y="59"/>
                      <a:pt x="42" y="59"/>
                      <a:pt x="42" y="59"/>
                    </a:cubicBezTo>
                    <a:cubicBezTo>
                      <a:pt x="42" y="56"/>
                      <a:pt x="43" y="55"/>
                      <a:pt x="42" y="56"/>
                    </a:cubicBezTo>
                    <a:cubicBezTo>
                      <a:pt x="42" y="57"/>
                      <a:pt x="41" y="59"/>
                      <a:pt x="40" y="60"/>
                    </a:cubicBezTo>
                    <a:cubicBezTo>
                      <a:pt x="39" y="62"/>
                      <a:pt x="38" y="63"/>
                      <a:pt x="39" y="64"/>
                    </a:cubicBezTo>
                    <a:cubicBezTo>
                      <a:pt x="37" y="65"/>
                      <a:pt x="37" y="65"/>
                      <a:pt x="37" y="65"/>
                    </a:cubicBezTo>
                    <a:cubicBezTo>
                      <a:pt x="38" y="64"/>
                      <a:pt x="38" y="64"/>
                      <a:pt x="38" y="64"/>
                    </a:cubicBezTo>
                    <a:cubicBezTo>
                      <a:pt x="35" y="65"/>
                      <a:pt x="38" y="67"/>
                      <a:pt x="35" y="68"/>
                    </a:cubicBezTo>
                    <a:cubicBezTo>
                      <a:pt x="34" y="69"/>
                      <a:pt x="33" y="69"/>
                      <a:pt x="34" y="68"/>
                    </a:cubicBezTo>
                    <a:cubicBezTo>
                      <a:pt x="34" y="68"/>
                      <a:pt x="33" y="69"/>
                      <a:pt x="33" y="69"/>
                    </a:cubicBezTo>
                    <a:cubicBezTo>
                      <a:pt x="33" y="69"/>
                      <a:pt x="32" y="70"/>
                      <a:pt x="32" y="70"/>
                    </a:cubicBezTo>
                    <a:cubicBezTo>
                      <a:pt x="31" y="70"/>
                      <a:pt x="31" y="70"/>
                      <a:pt x="32" y="69"/>
                    </a:cubicBezTo>
                    <a:cubicBezTo>
                      <a:pt x="32" y="69"/>
                      <a:pt x="31" y="70"/>
                      <a:pt x="30" y="70"/>
                    </a:cubicBezTo>
                    <a:cubicBezTo>
                      <a:pt x="29" y="71"/>
                      <a:pt x="28" y="71"/>
                      <a:pt x="28" y="71"/>
                    </a:cubicBezTo>
                    <a:cubicBezTo>
                      <a:pt x="28" y="71"/>
                      <a:pt x="28" y="71"/>
                      <a:pt x="28" y="71"/>
                    </a:cubicBezTo>
                    <a:cubicBezTo>
                      <a:pt x="27" y="72"/>
                      <a:pt x="26" y="73"/>
                      <a:pt x="26" y="74"/>
                    </a:cubicBezTo>
                    <a:cubicBezTo>
                      <a:pt x="25" y="74"/>
                      <a:pt x="26" y="73"/>
                      <a:pt x="26" y="73"/>
                    </a:cubicBezTo>
                    <a:cubicBezTo>
                      <a:pt x="26" y="73"/>
                      <a:pt x="25" y="73"/>
                      <a:pt x="25" y="74"/>
                    </a:cubicBezTo>
                    <a:cubicBezTo>
                      <a:pt x="24" y="74"/>
                      <a:pt x="24" y="75"/>
                      <a:pt x="24" y="75"/>
                    </a:cubicBezTo>
                    <a:cubicBezTo>
                      <a:pt x="23" y="75"/>
                      <a:pt x="24" y="73"/>
                      <a:pt x="26" y="72"/>
                    </a:cubicBezTo>
                    <a:cubicBezTo>
                      <a:pt x="23" y="71"/>
                      <a:pt x="24" y="74"/>
                      <a:pt x="19" y="75"/>
                    </a:cubicBezTo>
                    <a:cubicBezTo>
                      <a:pt x="19" y="75"/>
                      <a:pt x="21" y="74"/>
                      <a:pt x="21" y="74"/>
                    </a:cubicBezTo>
                    <a:cubicBezTo>
                      <a:pt x="19" y="73"/>
                      <a:pt x="17" y="75"/>
                      <a:pt x="15" y="76"/>
                    </a:cubicBezTo>
                    <a:cubicBezTo>
                      <a:pt x="15" y="76"/>
                      <a:pt x="21" y="74"/>
                      <a:pt x="19" y="76"/>
                    </a:cubicBezTo>
                    <a:cubicBezTo>
                      <a:pt x="18" y="77"/>
                      <a:pt x="17" y="77"/>
                      <a:pt x="16" y="79"/>
                    </a:cubicBezTo>
                    <a:cubicBezTo>
                      <a:pt x="15" y="78"/>
                      <a:pt x="14" y="79"/>
                      <a:pt x="13" y="80"/>
                    </a:cubicBezTo>
                    <a:cubicBezTo>
                      <a:pt x="12" y="79"/>
                      <a:pt x="12" y="79"/>
                      <a:pt x="12" y="79"/>
                    </a:cubicBezTo>
                    <a:cubicBezTo>
                      <a:pt x="11" y="81"/>
                      <a:pt x="11" y="82"/>
                      <a:pt x="11" y="83"/>
                    </a:cubicBezTo>
                    <a:cubicBezTo>
                      <a:pt x="9" y="85"/>
                      <a:pt x="8" y="84"/>
                      <a:pt x="7" y="84"/>
                    </a:cubicBezTo>
                    <a:cubicBezTo>
                      <a:pt x="5" y="88"/>
                      <a:pt x="10" y="83"/>
                      <a:pt x="8" y="87"/>
                    </a:cubicBezTo>
                    <a:cubicBezTo>
                      <a:pt x="6" y="89"/>
                      <a:pt x="5" y="92"/>
                      <a:pt x="4" y="95"/>
                    </a:cubicBezTo>
                    <a:cubicBezTo>
                      <a:pt x="3" y="97"/>
                      <a:pt x="4" y="94"/>
                      <a:pt x="3" y="95"/>
                    </a:cubicBezTo>
                    <a:cubicBezTo>
                      <a:pt x="3" y="97"/>
                      <a:pt x="3" y="97"/>
                      <a:pt x="3" y="97"/>
                    </a:cubicBezTo>
                    <a:cubicBezTo>
                      <a:pt x="3" y="98"/>
                      <a:pt x="3" y="97"/>
                      <a:pt x="3" y="97"/>
                    </a:cubicBezTo>
                    <a:cubicBezTo>
                      <a:pt x="3" y="99"/>
                      <a:pt x="4" y="98"/>
                      <a:pt x="4" y="100"/>
                    </a:cubicBezTo>
                    <a:cubicBezTo>
                      <a:pt x="4" y="101"/>
                      <a:pt x="3" y="102"/>
                      <a:pt x="3" y="103"/>
                    </a:cubicBezTo>
                    <a:cubicBezTo>
                      <a:pt x="2" y="104"/>
                      <a:pt x="2" y="105"/>
                      <a:pt x="2" y="105"/>
                    </a:cubicBezTo>
                    <a:cubicBezTo>
                      <a:pt x="1" y="106"/>
                      <a:pt x="1" y="107"/>
                      <a:pt x="2" y="108"/>
                    </a:cubicBezTo>
                    <a:cubicBezTo>
                      <a:pt x="1" y="109"/>
                      <a:pt x="1" y="107"/>
                      <a:pt x="0" y="108"/>
                    </a:cubicBezTo>
                    <a:cubicBezTo>
                      <a:pt x="1" y="112"/>
                      <a:pt x="1" y="111"/>
                      <a:pt x="2" y="115"/>
                    </a:cubicBezTo>
                    <a:cubicBezTo>
                      <a:pt x="2" y="115"/>
                      <a:pt x="2" y="115"/>
                      <a:pt x="2" y="116"/>
                    </a:cubicBezTo>
                    <a:cubicBezTo>
                      <a:pt x="2" y="117"/>
                      <a:pt x="2" y="118"/>
                      <a:pt x="2" y="118"/>
                    </a:cubicBezTo>
                    <a:cubicBezTo>
                      <a:pt x="2" y="115"/>
                      <a:pt x="4" y="118"/>
                      <a:pt x="5" y="120"/>
                    </a:cubicBezTo>
                    <a:cubicBezTo>
                      <a:pt x="5" y="119"/>
                      <a:pt x="6" y="118"/>
                      <a:pt x="6" y="118"/>
                    </a:cubicBezTo>
                    <a:cubicBezTo>
                      <a:pt x="6" y="118"/>
                      <a:pt x="7" y="121"/>
                      <a:pt x="7" y="121"/>
                    </a:cubicBezTo>
                    <a:cubicBezTo>
                      <a:pt x="7" y="122"/>
                      <a:pt x="6" y="122"/>
                      <a:pt x="6" y="121"/>
                    </a:cubicBezTo>
                    <a:cubicBezTo>
                      <a:pt x="6" y="121"/>
                      <a:pt x="6" y="121"/>
                      <a:pt x="6" y="122"/>
                    </a:cubicBezTo>
                    <a:cubicBezTo>
                      <a:pt x="6" y="123"/>
                      <a:pt x="5" y="123"/>
                      <a:pt x="5" y="122"/>
                    </a:cubicBezTo>
                    <a:cubicBezTo>
                      <a:pt x="5" y="121"/>
                      <a:pt x="5" y="121"/>
                      <a:pt x="5" y="120"/>
                    </a:cubicBezTo>
                    <a:cubicBezTo>
                      <a:pt x="4" y="120"/>
                      <a:pt x="3" y="119"/>
                      <a:pt x="2" y="119"/>
                    </a:cubicBezTo>
                    <a:cubicBezTo>
                      <a:pt x="3" y="119"/>
                      <a:pt x="3" y="120"/>
                      <a:pt x="3" y="120"/>
                    </a:cubicBezTo>
                    <a:cubicBezTo>
                      <a:pt x="3" y="120"/>
                      <a:pt x="3" y="120"/>
                      <a:pt x="3" y="120"/>
                    </a:cubicBezTo>
                    <a:cubicBezTo>
                      <a:pt x="2" y="120"/>
                      <a:pt x="3" y="121"/>
                      <a:pt x="3" y="121"/>
                    </a:cubicBezTo>
                    <a:cubicBezTo>
                      <a:pt x="2" y="122"/>
                      <a:pt x="2" y="122"/>
                      <a:pt x="2" y="122"/>
                    </a:cubicBezTo>
                    <a:cubicBezTo>
                      <a:pt x="3" y="123"/>
                      <a:pt x="3" y="123"/>
                      <a:pt x="3" y="123"/>
                    </a:cubicBezTo>
                    <a:cubicBezTo>
                      <a:pt x="4" y="128"/>
                      <a:pt x="4" y="128"/>
                      <a:pt x="4" y="128"/>
                    </a:cubicBezTo>
                    <a:cubicBezTo>
                      <a:pt x="5" y="129"/>
                      <a:pt x="7" y="130"/>
                      <a:pt x="8" y="131"/>
                    </a:cubicBezTo>
                    <a:cubicBezTo>
                      <a:pt x="10" y="133"/>
                      <a:pt x="12" y="134"/>
                      <a:pt x="14" y="135"/>
                    </a:cubicBezTo>
                    <a:cubicBezTo>
                      <a:pt x="12" y="135"/>
                      <a:pt x="13" y="136"/>
                      <a:pt x="12" y="137"/>
                    </a:cubicBezTo>
                    <a:cubicBezTo>
                      <a:pt x="12" y="136"/>
                      <a:pt x="11" y="135"/>
                      <a:pt x="10" y="135"/>
                    </a:cubicBezTo>
                    <a:cubicBezTo>
                      <a:pt x="9" y="134"/>
                      <a:pt x="7" y="133"/>
                      <a:pt x="7" y="131"/>
                    </a:cubicBezTo>
                    <a:cubicBezTo>
                      <a:pt x="8" y="133"/>
                      <a:pt x="7" y="133"/>
                      <a:pt x="7" y="133"/>
                    </a:cubicBezTo>
                    <a:cubicBezTo>
                      <a:pt x="7" y="133"/>
                      <a:pt x="7" y="133"/>
                      <a:pt x="7" y="133"/>
                    </a:cubicBezTo>
                    <a:cubicBezTo>
                      <a:pt x="8" y="134"/>
                      <a:pt x="8" y="134"/>
                      <a:pt x="9" y="134"/>
                    </a:cubicBezTo>
                    <a:cubicBezTo>
                      <a:pt x="10" y="135"/>
                      <a:pt x="11" y="136"/>
                      <a:pt x="11" y="136"/>
                    </a:cubicBezTo>
                    <a:cubicBezTo>
                      <a:pt x="10" y="137"/>
                      <a:pt x="11" y="138"/>
                      <a:pt x="12" y="139"/>
                    </a:cubicBezTo>
                    <a:cubicBezTo>
                      <a:pt x="12" y="137"/>
                      <a:pt x="16" y="140"/>
                      <a:pt x="18" y="141"/>
                    </a:cubicBezTo>
                    <a:cubicBezTo>
                      <a:pt x="18" y="142"/>
                      <a:pt x="17" y="142"/>
                      <a:pt x="15" y="140"/>
                    </a:cubicBezTo>
                    <a:cubicBezTo>
                      <a:pt x="15" y="142"/>
                      <a:pt x="17" y="142"/>
                      <a:pt x="18" y="142"/>
                    </a:cubicBezTo>
                    <a:cubicBezTo>
                      <a:pt x="19" y="142"/>
                      <a:pt x="20" y="142"/>
                      <a:pt x="21" y="143"/>
                    </a:cubicBezTo>
                    <a:cubicBezTo>
                      <a:pt x="20" y="143"/>
                      <a:pt x="20" y="142"/>
                      <a:pt x="20" y="142"/>
                    </a:cubicBezTo>
                    <a:cubicBezTo>
                      <a:pt x="21" y="143"/>
                      <a:pt x="24" y="145"/>
                      <a:pt x="23" y="145"/>
                    </a:cubicBezTo>
                    <a:cubicBezTo>
                      <a:pt x="23" y="145"/>
                      <a:pt x="23" y="145"/>
                      <a:pt x="23" y="145"/>
                    </a:cubicBezTo>
                    <a:cubicBezTo>
                      <a:pt x="26" y="147"/>
                      <a:pt x="34" y="149"/>
                      <a:pt x="35" y="147"/>
                    </a:cubicBezTo>
                    <a:cubicBezTo>
                      <a:pt x="35" y="147"/>
                      <a:pt x="34" y="149"/>
                      <a:pt x="34" y="149"/>
                    </a:cubicBezTo>
                    <a:cubicBezTo>
                      <a:pt x="34" y="149"/>
                      <a:pt x="36" y="148"/>
                      <a:pt x="38" y="147"/>
                    </a:cubicBezTo>
                    <a:cubicBezTo>
                      <a:pt x="39" y="147"/>
                      <a:pt x="40" y="146"/>
                      <a:pt x="41" y="146"/>
                    </a:cubicBezTo>
                    <a:cubicBezTo>
                      <a:pt x="41" y="146"/>
                      <a:pt x="42" y="145"/>
                      <a:pt x="42" y="145"/>
                    </a:cubicBezTo>
                    <a:cubicBezTo>
                      <a:pt x="41" y="147"/>
                      <a:pt x="43" y="150"/>
                      <a:pt x="40" y="150"/>
                    </a:cubicBezTo>
                    <a:cubicBezTo>
                      <a:pt x="41" y="151"/>
                      <a:pt x="42" y="151"/>
                      <a:pt x="44" y="151"/>
                    </a:cubicBezTo>
                    <a:cubicBezTo>
                      <a:pt x="43" y="151"/>
                      <a:pt x="42" y="149"/>
                      <a:pt x="43" y="149"/>
                    </a:cubicBezTo>
                    <a:cubicBezTo>
                      <a:pt x="46" y="150"/>
                      <a:pt x="45" y="150"/>
                      <a:pt x="48" y="151"/>
                    </a:cubicBezTo>
                    <a:cubicBezTo>
                      <a:pt x="47" y="151"/>
                      <a:pt x="48" y="149"/>
                      <a:pt x="50" y="149"/>
                    </a:cubicBezTo>
                    <a:cubicBezTo>
                      <a:pt x="49" y="149"/>
                      <a:pt x="50" y="151"/>
                      <a:pt x="49" y="151"/>
                    </a:cubicBezTo>
                    <a:cubicBezTo>
                      <a:pt x="49" y="151"/>
                      <a:pt x="50" y="151"/>
                      <a:pt x="51" y="151"/>
                    </a:cubicBezTo>
                    <a:cubicBezTo>
                      <a:pt x="52" y="150"/>
                      <a:pt x="53" y="150"/>
                      <a:pt x="53" y="150"/>
                    </a:cubicBezTo>
                    <a:cubicBezTo>
                      <a:pt x="52" y="150"/>
                      <a:pt x="53" y="151"/>
                      <a:pt x="54" y="152"/>
                    </a:cubicBezTo>
                    <a:cubicBezTo>
                      <a:pt x="53" y="151"/>
                      <a:pt x="57" y="152"/>
                      <a:pt x="58" y="152"/>
                    </a:cubicBezTo>
                    <a:cubicBezTo>
                      <a:pt x="56" y="151"/>
                      <a:pt x="56" y="151"/>
                      <a:pt x="56" y="151"/>
                    </a:cubicBezTo>
                    <a:cubicBezTo>
                      <a:pt x="61" y="151"/>
                      <a:pt x="61" y="148"/>
                      <a:pt x="65" y="148"/>
                    </a:cubicBezTo>
                    <a:cubicBezTo>
                      <a:pt x="64" y="149"/>
                      <a:pt x="64" y="151"/>
                      <a:pt x="66" y="151"/>
                    </a:cubicBezTo>
                    <a:cubicBezTo>
                      <a:pt x="67" y="150"/>
                      <a:pt x="70" y="145"/>
                      <a:pt x="73" y="143"/>
                    </a:cubicBezTo>
                    <a:cubicBezTo>
                      <a:pt x="74" y="144"/>
                      <a:pt x="74" y="144"/>
                      <a:pt x="74" y="144"/>
                    </a:cubicBezTo>
                    <a:cubicBezTo>
                      <a:pt x="74" y="144"/>
                      <a:pt x="74" y="144"/>
                      <a:pt x="75" y="143"/>
                    </a:cubicBezTo>
                    <a:cubicBezTo>
                      <a:pt x="75" y="143"/>
                      <a:pt x="76" y="142"/>
                      <a:pt x="76" y="142"/>
                    </a:cubicBezTo>
                    <a:cubicBezTo>
                      <a:pt x="75" y="145"/>
                      <a:pt x="71" y="149"/>
                      <a:pt x="68" y="151"/>
                    </a:cubicBezTo>
                    <a:cubicBezTo>
                      <a:pt x="70" y="151"/>
                      <a:pt x="69" y="151"/>
                      <a:pt x="71" y="151"/>
                    </a:cubicBezTo>
                    <a:cubicBezTo>
                      <a:pt x="72" y="151"/>
                      <a:pt x="70" y="152"/>
                      <a:pt x="69" y="152"/>
                    </a:cubicBezTo>
                    <a:cubicBezTo>
                      <a:pt x="69" y="152"/>
                      <a:pt x="71" y="152"/>
                      <a:pt x="72" y="152"/>
                    </a:cubicBezTo>
                    <a:cubicBezTo>
                      <a:pt x="74" y="152"/>
                      <a:pt x="75" y="151"/>
                      <a:pt x="75" y="151"/>
                    </a:cubicBezTo>
                    <a:cubicBezTo>
                      <a:pt x="75" y="150"/>
                      <a:pt x="79" y="149"/>
                      <a:pt x="79" y="148"/>
                    </a:cubicBezTo>
                    <a:cubicBezTo>
                      <a:pt x="79" y="148"/>
                      <a:pt x="77" y="149"/>
                      <a:pt x="76" y="149"/>
                    </a:cubicBezTo>
                    <a:cubicBezTo>
                      <a:pt x="74" y="150"/>
                      <a:pt x="73" y="151"/>
                      <a:pt x="73" y="151"/>
                    </a:cubicBezTo>
                    <a:cubicBezTo>
                      <a:pt x="72" y="150"/>
                      <a:pt x="76" y="147"/>
                      <a:pt x="79" y="146"/>
                    </a:cubicBezTo>
                    <a:cubicBezTo>
                      <a:pt x="81" y="146"/>
                      <a:pt x="79" y="148"/>
                      <a:pt x="80" y="148"/>
                    </a:cubicBezTo>
                    <a:cubicBezTo>
                      <a:pt x="80" y="148"/>
                      <a:pt x="83" y="146"/>
                      <a:pt x="83" y="146"/>
                    </a:cubicBezTo>
                    <a:cubicBezTo>
                      <a:pt x="82" y="147"/>
                      <a:pt x="82" y="147"/>
                      <a:pt x="82" y="147"/>
                    </a:cubicBezTo>
                    <a:cubicBezTo>
                      <a:pt x="84" y="147"/>
                      <a:pt x="85" y="145"/>
                      <a:pt x="88" y="144"/>
                    </a:cubicBezTo>
                    <a:cubicBezTo>
                      <a:pt x="88" y="144"/>
                      <a:pt x="89" y="144"/>
                      <a:pt x="90" y="144"/>
                    </a:cubicBezTo>
                    <a:cubicBezTo>
                      <a:pt x="90" y="144"/>
                      <a:pt x="91" y="144"/>
                      <a:pt x="91" y="144"/>
                    </a:cubicBezTo>
                    <a:cubicBezTo>
                      <a:pt x="89" y="143"/>
                      <a:pt x="86" y="140"/>
                      <a:pt x="87" y="138"/>
                    </a:cubicBezTo>
                    <a:cubicBezTo>
                      <a:pt x="87" y="138"/>
                      <a:pt x="88" y="138"/>
                      <a:pt x="90" y="138"/>
                    </a:cubicBezTo>
                    <a:cubicBezTo>
                      <a:pt x="91" y="138"/>
                      <a:pt x="93" y="137"/>
                      <a:pt x="93" y="138"/>
                    </a:cubicBezTo>
                    <a:cubicBezTo>
                      <a:pt x="95" y="138"/>
                      <a:pt x="92" y="141"/>
                      <a:pt x="94" y="141"/>
                    </a:cubicBezTo>
                    <a:cubicBezTo>
                      <a:pt x="93" y="141"/>
                      <a:pt x="94" y="140"/>
                      <a:pt x="94" y="140"/>
                    </a:cubicBezTo>
                    <a:cubicBezTo>
                      <a:pt x="95" y="140"/>
                      <a:pt x="94" y="141"/>
                      <a:pt x="96" y="141"/>
                    </a:cubicBezTo>
                    <a:cubicBezTo>
                      <a:pt x="96" y="139"/>
                      <a:pt x="100" y="140"/>
                      <a:pt x="97" y="139"/>
                    </a:cubicBezTo>
                    <a:cubicBezTo>
                      <a:pt x="99" y="139"/>
                      <a:pt x="98" y="139"/>
                      <a:pt x="100" y="140"/>
                    </a:cubicBezTo>
                    <a:cubicBezTo>
                      <a:pt x="100" y="139"/>
                      <a:pt x="101" y="138"/>
                      <a:pt x="102" y="138"/>
                    </a:cubicBezTo>
                    <a:cubicBezTo>
                      <a:pt x="103" y="137"/>
                      <a:pt x="104" y="137"/>
                      <a:pt x="105" y="137"/>
                    </a:cubicBezTo>
                    <a:cubicBezTo>
                      <a:pt x="105" y="137"/>
                      <a:pt x="105" y="138"/>
                      <a:pt x="105" y="138"/>
                    </a:cubicBezTo>
                    <a:cubicBezTo>
                      <a:pt x="109" y="140"/>
                      <a:pt x="111" y="141"/>
                      <a:pt x="114" y="143"/>
                    </a:cubicBezTo>
                    <a:cubicBezTo>
                      <a:pt x="114" y="143"/>
                      <a:pt x="116" y="144"/>
                      <a:pt x="115" y="145"/>
                    </a:cubicBezTo>
                    <a:cubicBezTo>
                      <a:pt x="116" y="145"/>
                      <a:pt x="116" y="144"/>
                      <a:pt x="118" y="145"/>
                    </a:cubicBezTo>
                    <a:cubicBezTo>
                      <a:pt x="119" y="147"/>
                      <a:pt x="115" y="144"/>
                      <a:pt x="116" y="146"/>
                    </a:cubicBezTo>
                    <a:cubicBezTo>
                      <a:pt x="117" y="145"/>
                      <a:pt x="119" y="146"/>
                      <a:pt x="121" y="146"/>
                    </a:cubicBezTo>
                    <a:cubicBezTo>
                      <a:pt x="121" y="145"/>
                      <a:pt x="118" y="145"/>
                      <a:pt x="116" y="144"/>
                    </a:cubicBezTo>
                    <a:cubicBezTo>
                      <a:pt x="116" y="143"/>
                      <a:pt x="120" y="143"/>
                      <a:pt x="124" y="143"/>
                    </a:cubicBezTo>
                    <a:cubicBezTo>
                      <a:pt x="127" y="144"/>
                      <a:pt x="125" y="145"/>
                      <a:pt x="125" y="144"/>
                    </a:cubicBezTo>
                    <a:cubicBezTo>
                      <a:pt x="131" y="146"/>
                      <a:pt x="131" y="143"/>
                      <a:pt x="135" y="145"/>
                    </a:cubicBezTo>
                    <a:cubicBezTo>
                      <a:pt x="137" y="146"/>
                      <a:pt x="135" y="147"/>
                      <a:pt x="135" y="148"/>
                    </a:cubicBezTo>
                    <a:cubicBezTo>
                      <a:pt x="133" y="148"/>
                      <a:pt x="131" y="146"/>
                      <a:pt x="130" y="146"/>
                    </a:cubicBezTo>
                    <a:cubicBezTo>
                      <a:pt x="132" y="147"/>
                      <a:pt x="132" y="147"/>
                      <a:pt x="132" y="147"/>
                    </a:cubicBezTo>
                    <a:cubicBezTo>
                      <a:pt x="131" y="147"/>
                      <a:pt x="129" y="147"/>
                      <a:pt x="128" y="147"/>
                    </a:cubicBezTo>
                    <a:cubicBezTo>
                      <a:pt x="129" y="147"/>
                      <a:pt x="131" y="148"/>
                      <a:pt x="134" y="148"/>
                    </a:cubicBezTo>
                    <a:cubicBezTo>
                      <a:pt x="136" y="149"/>
                      <a:pt x="137" y="149"/>
                      <a:pt x="139" y="149"/>
                    </a:cubicBezTo>
                    <a:cubicBezTo>
                      <a:pt x="140" y="149"/>
                      <a:pt x="142" y="149"/>
                      <a:pt x="143" y="149"/>
                    </a:cubicBezTo>
                    <a:cubicBezTo>
                      <a:pt x="144" y="149"/>
                      <a:pt x="145" y="148"/>
                      <a:pt x="144" y="148"/>
                    </a:cubicBezTo>
                    <a:cubicBezTo>
                      <a:pt x="143" y="148"/>
                      <a:pt x="143" y="148"/>
                      <a:pt x="143" y="148"/>
                    </a:cubicBezTo>
                    <a:cubicBezTo>
                      <a:pt x="142" y="147"/>
                      <a:pt x="146" y="147"/>
                      <a:pt x="144" y="147"/>
                    </a:cubicBezTo>
                    <a:cubicBezTo>
                      <a:pt x="146" y="146"/>
                      <a:pt x="148" y="145"/>
                      <a:pt x="151" y="145"/>
                    </a:cubicBezTo>
                    <a:cubicBezTo>
                      <a:pt x="151" y="146"/>
                      <a:pt x="151" y="146"/>
                      <a:pt x="151" y="146"/>
                    </a:cubicBezTo>
                    <a:cubicBezTo>
                      <a:pt x="151" y="146"/>
                      <a:pt x="149" y="146"/>
                      <a:pt x="149" y="146"/>
                    </a:cubicBezTo>
                    <a:cubicBezTo>
                      <a:pt x="150" y="146"/>
                      <a:pt x="153" y="147"/>
                      <a:pt x="154" y="146"/>
                    </a:cubicBezTo>
                    <a:cubicBezTo>
                      <a:pt x="152" y="145"/>
                      <a:pt x="152" y="145"/>
                      <a:pt x="152" y="145"/>
                    </a:cubicBezTo>
                    <a:cubicBezTo>
                      <a:pt x="154" y="144"/>
                      <a:pt x="156" y="143"/>
                      <a:pt x="158" y="143"/>
                    </a:cubicBezTo>
                    <a:cubicBezTo>
                      <a:pt x="157" y="142"/>
                      <a:pt x="158" y="143"/>
                      <a:pt x="156" y="142"/>
                    </a:cubicBezTo>
                    <a:cubicBezTo>
                      <a:pt x="158" y="144"/>
                      <a:pt x="150" y="143"/>
                      <a:pt x="153" y="144"/>
                    </a:cubicBezTo>
                    <a:cubicBezTo>
                      <a:pt x="151" y="143"/>
                      <a:pt x="150" y="144"/>
                      <a:pt x="147" y="143"/>
                    </a:cubicBezTo>
                    <a:cubicBezTo>
                      <a:pt x="147" y="143"/>
                      <a:pt x="148" y="143"/>
                      <a:pt x="146" y="143"/>
                    </a:cubicBezTo>
                    <a:cubicBezTo>
                      <a:pt x="146" y="143"/>
                      <a:pt x="146" y="143"/>
                      <a:pt x="146" y="144"/>
                    </a:cubicBezTo>
                    <a:cubicBezTo>
                      <a:pt x="146" y="144"/>
                      <a:pt x="146" y="144"/>
                      <a:pt x="146" y="144"/>
                    </a:cubicBezTo>
                    <a:cubicBezTo>
                      <a:pt x="146" y="144"/>
                      <a:pt x="146" y="144"/>
                      <a:pt x="146" y="144"/>
                    </a:cubicBezTo>
                    <a:cubicBezTo>
                      <a:pt x="146" y="144"/>
                      <a:pt x="146" y="144"/>
                      <a:pt x="146" y="144"/>
                    </a:cubicBezTo>
                    <a:cubicBezTo>
                      <a:pt x="146" y="144"/>
                      <a:pt x="147" y="144"/>
                      <a:pt x="147" y="144"/>
                    </a:cubicBezTo>
                    <a:cubicBezTo>
                      <a:pt x="146" y="145"/>
                      <a:pt x="143" y="145"/>
                      <a:pt x="142" y="145"/>
                    </a:cubicBezTo>
                    <a:cubicBezTo>
                      <a:pt x="140" y="145"/>
                      <a:pt x="142" y="145"/>
                      <a:pt x="141" y="145"/>
                    </a:cubicBezTo>
                    <a:cubicBezTo>
                      <a:pt x="140" y="145"/>
                      <a:pt x="140" y="145"/>
                      <a:pt x="140" y="145"/>
                    </a:cubicBezTo>
                    <a:cubicBezTo>
                      <a:pt x="140" y="144"/>
                      <a:pt x="137" y="144"/>
                      <a:pt x="140" y="143"/>
                    </a:cubicBezTo>
                    <a:cubicBezTo>
                      <a:pt x="137" y="143"/>
                      <a:pt x="137" y="143"/>
                      <a:pt x="137" y="143"/>
                    </a:cubicBezTo>
                    <a:cubicBezTo>
                      <a:pt x="136" y="143"/>
                      <a:pt x="134" y="142"/>
                      <a:pt x="133" y="142"/>
                    </a:cubicBezTo>
                    <a:cubicBezTo>
                      <a:pt x="132" y="142"/>
                      <a:pt x="130" y="143"/>
                      <a:pt x="131" y="142"/>
                    </a:cubicBezTo>
                    <a:cubicBezTo>
                      <a:pt x="131" y="142"/>
                      <a:pt x="130" y="142"/>
                      <a:pt x="129" y="142"/>
                    </a:cubicBezTo>
                    <a:cubicBezTo>
                      <a:pt x="128" y="142"/>
                      <a:pt x="127" y="142"/>
                      <a:pt x="127" y="142"/>
                    </a:cubicBezTo>
                    <a:cubicBezTo>
                      <a:pt x="127" y="142"/>
                      <a:pt x="127" y="142"/>
                      <a:pt x="127" y="142"/>
                    </a:cubicBezTo>
                    <a:cubicBezTo>
                      <a:pt x="124" y="141"/>
                      <a:pt x="119" y="141"/>
                      <a:pt x="116" y="138"/>
                    </a:cubicBezTo>
                    <a:cubicBezTo>
                      <a:pt x="115" y="137"/>
                      <a:pt x="115" y="137"/>
                      <a:pt x="114" y="137"/>
                    </a:cubicBezTo>
                    <a:cubicBezTo>
                      <a:pt x="113" y="137"/>
                      <a:pt x="112" y="136"/>
                      <a:pt x="111" y="135"/>
                    </a:cubicBezTo>
                    <a:cubicBezTo>
                      <a:pt x="111" y="135"/>
                      <a:pt x="111" y="135"/>
                      <a:pt x="111" y="135"/>
                    </a:cubicBezTo>
                    <a:cubicBezTo>
                      <a:pt x="110" y="134"/>
                      <a:pt x="109" y="134"/>
                      <a:pt x="107" y="133"/>
                    </a:cubicBezTo>
                    <a:cubicBezTo>
                      <a:pt x="106" y="133"/>
                      <a:pt x="105" y="132"/>
                      <a:pt x="104" y="133"/>
                    </a:cubicBezTo>
                    <a:cubicBezTo>
                      <a:pt x="104" y="132"/>
                      <a:pt x="103" y="131"/>
                      <a:pt x="102" y="131"/>
                    </a:cubicBezTo>
                    <a:cubicBezTo>
                      <a:pt x="102" y="131"/>
                      <a:pt x="101" y="131"/>
                      <a:pt x="100" y="131"/>
                    </a:cubicBezTo>
                    <a:cubicBezTo>
                      <a:pt x="100" y="131"/>
                      <a:pt x="99" y="131"/>
                      <a:pt x="98" y="131"/>
                    </a:cubicBezTo>
                    <a:cubicBezTo>
                      <a:pt x="97" y="131"/>
                      <a:pt x="96" y="131"/>
                      <a:pt x="95" y="131"/>
                    </a:cubicBezTo>
                    <a:cubicBezTo>
                      <a:pt x="95" y="132"/>
                      <a:pt x="94" y="132"/>
                      <a:pt x="93" y="132"/>
                    </a:cubicBezTo>
                    <a:cubicBezTo>
                      <a:pt x="92" y="132"/>
                      <a:pt x="91" y="133"/>
                      <a:pt x="90" y="133"/>
                    </a:cubicBezTo>
                    <a:cubicBezTo>
                      <a:pt x="90" y="134"/>
                      <a:pt x="90" y="134"/>
                      <a:pt x="90" y="134"/>
                    </a:cubicBezTo>
                    <a:cubicBezTo>
                      <a:pt x="89" y="134"/>
                      <a:pt x="88" y="135"/>
                      <a:pt x="87" y="135"/>
                    </a:cubicBezTo>
                    <a:cubicBezTo>
                      <a:pt x="86" y="136"/>
                      <a:pt x="86" y="136"/>
                      <a:pt x="85" y="136"/>
                    </a:cubicBezTo>
                    <a:cubicBezTo>
                      <a:pt x="85" y="137"/>
                      <a:pt x="84" y="137"/>
                      <a:pt x="84" y="137"/>
                    </a:cubicBezTo>
                    <a:cubicBezTo>
                      <a:pt x="84" y="138"/>
                      <a:pt x="84" y="138"/>
                      <a:pt x="84" y="138"/>
                    </a:cubicBezTo>
                    <a:cubicBezTo>
                      <a:pt x="83" y="140"/>
                      <a:pt x="79" y="140"/>
                      <a:pt x="76" y="141"/>
                    </a:cubicBezTo>
                    <a:cubicBezTo>
                      <a:pt x="76" y="141"/>
                      <a:pt x="77" y="140"/>
                      <a:pt x="78" y="140"/>
                    </a:cubicBezTo>
                    <a:cubicBezTo>
                      <a:pt x="74" y="140"/>
                      <a:pt x="70" y="144"/>
                      <a:pt x="66" y="143"/>
                    </a:cubicBezTo>
                    <a:cubicBezTo>
                      <a:pt x="65" y="144"/>
                      <a:pt x="65" y="144"/>
                      <a:pt x="64" y="144"/>
                    </a:cubicBezTo>
                    <a:cubicBezTo>
                      <a:pt x="64" y="144"/>
                      <a:pt x="64" y="144"/>
                      <a:pt x="64" y="144"/>
                    </a:cubicBezTo>
                    <a:cubicBezTo>
                      <a:pt x="64" y="144"/>
                      <a:pt x="64" y="144"/>
                      <a:pt x="64" y="144"/>
                    </a:cubicBezTo>
                    <a:cubicBezTo>
                      <a:pt x="63" y="144"/>
                      <a:pt x="63" y="143"/>
                      <a:pt x="63" y="143"/>
                    </a:cubicBezTo>
                    <a:cubicBezTo>
                      <a:pt x="63" y="144"/>
                      <a:pt x="63" y="144"/>
                      <a:pt x="64" y="144"/>
                    </a:cubicBezTo>
                    <a:cubicBezTo>
                      <a:pt x="63" y="144"/>
                      <a:pt x="62" y="144"/>
                      <a:pt x="61" y="144"/>
                    </a:cubicBezTo>
                    <a:cubicBezTo>
                      <a:pt x="60" y="143"/>
                      <a:pt x="60" y="143"/>
                      <a:pt x="60" y="143"/>
                    </a:cubicBezTo>
                    <a:cubicBezTo>
                      <a:pt x="60" y="143"/>
                      <a:pt x="60" y="143"/>
                      <a:pt x="60" y="143"/>
                    </a:cubicBezTo>
                    <a:cubicBezTo>
                      <a:pt x="59" y="143"/>
                      <a:pt x="59" y="144"/>
                      <a:pt x="60" y="144"/>
                    </a:cubicBezTo>
                    <a:cubicBezTo>
                      <a:pt x="59" y="144"/>
                      <a:pt x="59" y="145"/>
                      <a:pt x="59" y="145"/>
                    </a:cubicBezTo>
                    <a:cubicBezTo>
                      <a:pt x="58" y="143"/>
                      <a:pt x="56" y="145"/>
                      <a:pt x="55" y="144"/>
                    </a:cubicBezTo>
                    <a:cubicBezTo>
                      <a:pt x="54" y="144"/>
                      <a:pt x="53" y="144"/>
                      <a:pt x="52" y="145"/>
                    </a:cubicBezTo>
                    <a:cubicBezTo>
                      <a:pt x="50" y="145"/>
                      <a:pt x="49" y="145"/>
                      <a:pt x="49" y="146"/>
                    </a:cubicBezTo>
                    <a:cubicBezTo>
                      <a:pt x="49" y="145"/>
                      <a:pt x="48" y="145"/>
                      <a:pt x="49" y="145"/>
                    </a:cubicBezTo>
                    <a:cubicBezTo>
                      <a:pt x="48" y="145"/>
                      <a:pt x="47" y="145"/>
                      <a:pt x="45" y="145"/>
                    </a:cubicBezTo>
                    <a:cubicBezTo>
                      <a:pt x="45" y="144"/>
                      <a:pt x="45" y="144"/>
                      <a:pt x="45" y="144"/>
                    </a:cubicBezTo>
                    <a:cubicBezTo>
                      <a:pt x="42" y="145"/>
                      <a:pt x="42" y="145"/>
                      <a:pt x="42" y="145"/>
                    </a:cubicBezTo>
                    <a:cubicBezTo>
                      <a:pt x="41" y="144"/>
                      <a:pt x="40" y="144"/>
                      <a:pt x="42" y="143"/>
                    </a:cubicBezTo>
                    <a:cubicBezTo>
                      <a:pt x="38" y="144"/>
                      <a:pt x="39" y="143"/>
                      <a:pt x="35" y="144"/>
                    </a:cubicBezTo>
                    <a:cubicBezTo>
                      <a:pt x="36" y="143"/>
                      <a:pt x="36" y="143"/>
                      <a:pt x="36" y="143"/>
                    </a:cubicBezTo>
                    <a:cubicBezTo>
                      <a:pt x="35" y="143"/>
                      <a:pt x="33" y="143"/>
                      <a:pt x="32" y="143"/>
                    </a:cubicBezTo>
                    <a:cubicBezTo>
                      <a:pt x="32" y="142"/>
                      <a:pt x="31" y="141"/>
                      <a:pt x="29" y="141"/>
                    </a:cubicBezTo>
                    <a:cubicBezTo>
                      <a:pt x="28" y="140"/>
                      <a:pt x="26" y="140"/>
                      <a:pt x="25" y="139"/>
                    </a:cubicBezTo>
                    <a:cubicBezTo>
                      <a:pt x="23" y="138"/>
                      <a:pt x="22" y="137"/>
                      <a:pt x="20" y="136"/>
                    </a:cubicBezTo>
                    <a:cubicBezTo>
                      <a:pt x="19" y="135"/>
                      <a:pt x="18" y="134"/>
                      <a:pt x="17" y="133"/>
                    </a:cubicBezTo>
                    <a:cubicBezTo>
                      <a:pt x="16" y="135"/>
                      <a:pt x="16" y="130"/>
                      <a:pt x="14" y="131"/>
                    </a:cubicBezTo>
                    <a:cubicBezTo>
                      <a:pt x="14" y="130"/>
                      <a:pt x="14" y="129"/>
                      <a:pt x="15" y="130"/>
                    </a:cubicBezTo>
                    <a:cubicBezTo>
                      <a:pt x="14" y="129"/>
                      <a:pt x="13" y="128"/>
                      <a:pt x="13" y="127"/>
                    </a:cubicBezTo>
                    <a:cubicBezTo>
                      <a:pt x="12" y="126"/>
                      <a:pt x="12" y="125"/>
                      <a:pt x="11" y="125"/>
                    </a:cubicBezTo>
                    <a:cubicBezTo>
                      <a:pt x="11" y="124"/>
                      <a:pt x="12" y="125"/>
                      <a:pt x="12" y="124"/>
                    </a:cubicBezTo>
                    <a:cubicBezTo>
                      <a:pt x="12" y="124"/>
                      <a:pt x="11" y="124"/>
                      <a:pt x="11" y="123"/>
                    </a:cubicBezTo>
                    <a:cubicBezTo>
                      <a:pt x="11" y="123"/>
                      <a:pt x="12" y="124"/>
                      <a:pt x="12" y="124"/>
                    </a:cubicBezTo>
                    <a:cubicBezTo>
                      <a:pt x="11" y="121"/>
                      <a:pt x="9" y="121"/>
                      <a:pt x="8" y="122"/>
                    </a:cubicBezTo>
                    <a:cubicBezTo>
                      <a:pt x="8" y="120"/>
                      <a:pt x="8" y="119"/>
                      <a:pt x="7" y="118"/>
                    </a:cubicBezTo>
                    <a:cubicBezTo>
                      <a:pt x="7" y="117"/>
                      <a:pt x="7" y="116"/>
                      <a:pt x="8" y="118"/>
                    </a:cubicBezTo>
                    <a:cubicBezTo>
                      <a:pt x="8" y="117"/>
                      <a:pt x="8" y="112"/>
                      <a:pt x="7" y="111"/>
                    </a:cubicBezTo>
                    <a:cubicBezTo>
                      <a:pt x="7" y="111"/>
                      <a:pt x="7" y="110"/>
                      <a:pt x="7" y="109"/>
                    </a:cubicBezTo>
                    <a:cubicBezTo>
                      <a:pt x="7" y="107"/>
                      <a:pt x="7" y="107"/>
                      <a:pt x="8" y="104"/>
                    </a:cubicBezTo>
                    <a:cubicBezTo>
                      <a:pt x="7" y="105"/>
                      <a:pt x="7" y="105"/>
                      <a:pt x="7" y="105"/>
                    </a:cubicBezTo>
                    <a:cubicBezTo>
                      <a:pt x="6" y="104"/>
                      <a:pt x="8" y="103"/>
                      <a:pt x="8" y="101"/>
                    </a:cubicBezTo>
                    <a:cubicBezTo>
                      <a:pt x="8" y="101"/>
                      <a:pt x="8" y="101"/>
                      <a:pt x="8" y="101"/>
                    </a:cubicBezTo>
                    <a:cubicBezTo>
                      <a:pt x="11" y="96"/>
                      <a:pt x="8" y="98"/>
                      <a:pt x="11" y="95"/>
                    </a:cubicBezTo>
                    <a:cubicBezTo>
                      <a:pt x="10" y="94"/>
                      <a:pt x="10" y="94"/>
                      <a:pt x="10" y="94"/>
                    </a:cubicBezTo>
                    <a:cubicBezTo>
                      <a:pt x="10" y="94"/>
                      <a:pt x="10" y="93"/>
                      <a:pt x="11" y="92"/>
                    </a:cubicBezTo>
                    <a:cubicBezTo>
                      <a:pt x="13" y="91"/>
                      <a:pt x="14" y="90"/>
                      <a:pt x="14" y="89"/>
                    </a:cubicBezTo>
                    <a:cubicBezTo>
                      <a:pt x="14" y="89"/>
                      <a:pt x="13" y="89"/>
                      <a:pt x="13" y="89"/>
                    </a:cubicBezTo>
                    <a:cubicBezTo>
                      <a:pt x="13" y="88"/>
                      <a:pt x="15" y="88"/>
                      <a:pt x="16" y="88"/>
                    </a:cubicBezTo>
                    <a:cubicBezTo>
                      <a:pt x="17" y="87"/>
                      <a:pt x="18" y="87"/>
                      <a:pt x="19" y="87"/>
                    </a:cubicBezTo>
                    <a:cubicBezTo>
                      <a:pt x="19" y="87"/>
                      <a:pt x="19" y="87"/>
                      <a:pt x="19" y="88"/>
                    </a:cubicBezTo>
                    <a:cubicBezTo>
                      <a:pt x="22" y="86"/>
                      <a:pt x="18" y="87"/>
                      <a:pt x="20" y="85"/>
                    </a:cubicBezTo>
                    <a:cubicBezTo>
                      <a:pt x="21" y="85"/>
                      <a:pt x="21" y="86"/>
                      <a:pt x="22" y="85"/>
                    </a:cubicBezTo>
                    <a:cubicBezTo>
                      <a:pt x="23" y="85"/>
                      <a:pt x="23" y="84"/>
                      <a:pt x="24" y="83"/>
                    </a:cubicBezTo>
                    <a:cubicBezTo>
                      <a:pt x="26" y="82"/>
                      <a:pt x="27" y="80"/>
                      <a:pt x="29" y="80"/>
                    </a:cubicBezTo>
                    <a:cubicBezTo>
                      <a:pt x="28" y="80"/>
                      <a:pt x="27" y="80"/>
                      <a:pt x="28" y="79"/>
                    </a:cubicBezTo>
                    <a:cubicBezTo>
                      <a:pt x="30" y="78"/>
                      <a:pt x="34" y="78"/>
                      <a:pt x="35" y="76"/>
                    </a:cubicBezTo>
                    <a:cubicBezTo>
                      <a:pt x="36" y="76"/>
                      <a:pt x="36" y="76"/>
                      <a:pt x="36" y="76"/>
                    </a:cubicBezTo>
                    <a:cubicBezTo>
                      <a:pt x="37" y="75"/>
                      <a:pt x="38" y="75"/>
                      <a:pt x="39" y="74"/>
                    </a:cubicBezTo>
                    <a:cubicBezTo>
                      <a:pt x="40" y="73"/>
                      <a:pt x="41" y="72"/>
                      <a:pt x="41" y="71"/>
                    </a:cubicBezTo>
                    <a:cubicBezTo>
                      <a:pt x="43" y="72"/>
                      <a:pt x="45" y="69"/>
                      <a:pt x="46" y="67"/>
                    </a:cubicBezTo>
                    <a:cubicBezTo>
                      <a:pt x="47" y="65"/>
                      <a:pt x="48" y="63"/>
                      <a:pt x="49" y="64"/>
                    </a:cubicBezTo>
                    <a:cubicBezTo>
                      <a:pt x="49" y="64"/>
                      <a:pt x="50" y="62"/>
                      <a:pt x="51" y="61"/>
                    </a:cubicBezTo>
                    <a:cubicBezTo>
                      <a:pt x="52" y="60"/>
                      <a:pt x="52" y="59"/>
                      <a:pt x="52" y="59"/>
                    </a:cubicBezTo>
                    <a:cubicBezTo>
                      <a:pt x="52" y="59"/>
                      <a:pt x="52" y="59"/>
                      <a:pt x="52" y="59"/>
                    </a:cubicBezTo>
                    <a:cubicBezTo>
                      <a:pt x="54" y="56"/>
                      <a:pt x="54" y="55"/>
                      <a:pt x="54" y="54"/>
                    </a:cubicBezTo>
                    <a:cubicBezTo>
                      <a:pt x="55" y="53"/>
                      <a:pt x="55" y="54"/>
                      <a:pt x="55" y="54"/>
                    </a:cubicBezTo>
                    <a:cubicBezTo>
                      <a:pt x="58" y="49"/>
                      <a:pt x="58" y="49"/>
                      <a:pt x="58" y="44"/>
                    </a:cubicBezTo>
                    <a:cubicBezTo>
                      <a:pt x="59" y="44"/>
                      <a:pt x="59" y="44"/>
                      <a:pt x="59" y="44"/>
                    </a:cubicBezTo>
                    <a:cubicBezTo>
                      <a:pt x="59" y="44"/>
                      <a:pt x="59" y="43"/>
                      <a:pt x="59" y="43"/>
                    </a:cubicBezTo>
                    <a:cubicBezTo>
                      <a:pt x="60" y="42"/>
                      <a:pt x="63" y="38"/>
                      <a:pt x="64" y="35"/>
                    </a:cubicBezTo>
                    <a:cubicBezTo>
                      <a:pt x="64" y="35"/>
                      <a:pt x="65" y="35"/>
                      <a:pt x="64" y="35"/>
                    </a:cubicBezTo>
                    <a:cubicBezTo>
                      <a:pt x="66" y="30"/>
                      <a:pt x="73" y="27"/>
                      <a:pt x="72" y="23"/>
                    </a:cubicBezTo>
                    <a:cubicBezTo>
                      <a:pt x="72" y="23"/>
                      <a:pt x="72" y="22"/>
                      <a:pt x="73" y="22"/>
                    </a:cubicBezTo>
                    <a:cubicBezTo>
                      <a:pt x="73" y="21"/>
                      <a:pt x="74" y="20"/>
                      <a:pt x="74" y="20"/>
                    </a:cubicBezTo>
                    <a:cubicBezTo>
                      <a:pt x="70" y="23"/>
                      <a:pt x="73" y="19"/>
                      <a:pt x="71" y="20"/>
                    </a:cubicBezTo>
                    <a:cubicBezTo>
                      <a:pt x="72" y="18"/>
                      <a:pt x="75" y="17"/>
                      <a:pt x="74" y="19"/>
                    </a:cubicBezTo>
                    <a:cubicBezTo>
                      <a:pt x="74" y="19"/>
                      <a:pt x="74" y="19"/>
                      <a:pt x="74" y="19"/>
                    </a:cubicBezTo>
                    <a:cubicBezTo>
                      <a:pt x="74" y="20"/>
                      <a:pt x="75" y="19"/>
                      <a:pt x="76" y="18"/>
                    </a:cubicBezTo>
                    <a:cubicBezTo>
                      <a:pt x="77" y="17"/>
                      <a:pt x="78" y="16"/>
                      <a:pt x="79" y="17"/>
                    </a:cubicBezTo>
                    <a:cubicBezTo>
                      <a:pt x="85" y="11"/>
                      <a:pt x="93" y="9"/>
                      <a:pt x="100" y="9"/>
                    </a:cubicBezTo>
                    <a:cubicBezTo>
                      <a:pt x="100" y="8"/>
                      <a:pt x="100" y="8"/>
                      <a:pt x="100" y="8"/>
                    </a:cubicBezTo>
                    <a:cubicBezTo>
                      <a:pt x="100" y="8"/>
                      <a:pt x="100" y="8"/>
                      <a:pt x="101" y="8"/>
                    </a:cubicBezTo>
                    <a:cubicBezTo>
                      <a:pt x="102" y="8"/>
                      <a:pt x="102" y="8"/>
                      <a:pt x="102" y="8"/>
                    </a:cubicBezTo>
                    <a:cubicBezTo>
                      <a:pt x="103" y="9"/>
                      <a:pt x="103" y="9"/>
                      <a:pt x="101" y="9"/>
                    </a:cubicBezTo>
                    <a:cubicBezTo>
                      <a:pt x="102" y="10"/>
                      <a:pt x="102" y="9"/>
                      <a:pt x="103" y="9"/>
                    </a:cubicBezTo>
                    <a:cubicBezTo>
                      <a:pt x="103" y="9"/>
                      <a:pt x="103" y="9"/>
                      <a:pt x="103" y="9"/>
                    </a:cubicBezTo>
                    <a:cubicBezTo>
                      <a:pt x="104" y="9"/>
                      <a:pt x="105" y="9"/>
                      <a:pt x="105" y="9"/>
                    </a:cubicBezTo>
                    <a:cubicBezTo>
                      <a:pt x="108" y="10"/>
                      <a:pt x="103" y="10"/>
                      <a:pt x="104" y="10"/>
                    </a:cubicBezTo>
                    <a:cubicBezTo>
                      <a:pt x="106" y="10"/>
                      <a:pt x="106" y="10"/>
                      <a:pt x="106" y="10"/>
                    </a:cubicBezTo>
                    <a:cubicBezTo>
                      <a:pt x="105" y="10"/>
                      <a:pt x="105" y="10"/>
                      <a:pt x="105" y="10"/>
                    </a:cubicBezTo>
                    <a:cubicBezTo>
                      <a:pt x="107" y="10"/>
                      <a:pt x="107" y="9"/>
                      <a:pt x="109" y="10"/>
                    </a:cubicBezTo>
                    <a:cubicBezTo>
                      <a:pt x="110" y="11"/>
                      <a:pt x="109" y="11"/>
                      <a:pt x="110" y="11"/>
                    </a:cubicBezTo>
                    <a:cubicBezTo>
                      <a:pt x="110" y="11"/>
                      <a:pt x="110" y="12"/>
                      <a:pt x="111" y="12"/>
                    </a:cubicBezTo>
                    <a:cubicBezTo>
                      <a:pt x="114" y="13"/>
                      <a:pt x="114" y="13"/>
                      <a:pt x="114" y="13"/>
                    </a:cubicBezTo>
                    <a:cubicBezTo>
                      <a:pt x="113" y="12"/>
                      <a:pt x="113" y="12"/>
                      <a:pt x="113" y="12"/>
                    </a:cubicBezTo>
                    <a:cubicBezTo>
                      <a:pt x="114" y="12"/>
                      <a:pt x="116" y="13"/>
                      <a:pt x="115" y="11"/>
                    </a:cubicBezTo>
                    <a:cubicBezTo>
                      <a:pt x="115" y="12"/>
                      <a:pt x="116" y="13"/>
                      <a:pt x="117" y="14"/>
                    </a:cubicBezTo>
                    <a:cubicBezTo>
                      <a:pt x="118" y="15"/>
                      <a:pt x="119" y="15"/>
                      <a:pt x="121" y="16"/>
                    </a:cubicBezTo>
                    <a:cubicBezTo>
                      <a:pt x="123" y="19"/>
                      <a:pt x="125" y="20"/>
                      <a:pt x="125" y="21"/>
                    </a:cubicBezTo>
                    <a:cubicBezTo>
                      <a:pt x="127" y="22"/>
                      <a:pt x="129" y="24"/>
                      <a:pt x="131" y="26"/>
                    </a:cubicBezTo>
                    <a:cubicBezTo>
                      <a:pt x="130" y="26"/>
                      <a:pt x="131" y="24"/>
                      <a:pt x="132" y="27"/>
                    </a:cubicBezTo>
                    <a:cubicBezTo>
                      <a:pt x="130" y="27"/>
                      <a:pt x="134" y="31"/>
                      <a:pt x="133" y="33"/>
                    </a:cubicBezTo>
                    <a:cubicBezTo>
                      <a:pt x="133" y="32"/>
                      <a:pt x="135" y="34"/>
                      <a:pt x="135" y="35"/>
                    </a:cubicBezTo>
                    <a:cubicBezTo>
                      <a:pt x="136" y="36"/>
                      <a:pt x="137" y="37"/>
                      <a:pt x="137" y="36"/>
                    </a:cubicBezTo>
                    <a:cubicBezTo>
                      <a:pt x="138" y="38"/>
                      <a:pt x="136" y="36"/>
                      <a:pt x="137" y="38"/>
                    </a:cubicBezTo>
                    <a:cubicBezTo>
                      <a:pt x="138" y="39"/>
                      <a:pt x="139" y="42"/>
                      <a:pt x="140" y="44"/>
                    </a:cubicBezTo>
                    <a:cubicBezTo>
                      <a:pt x="140" y="44"/>
                      <a:pt x="140" y="44"/>
                      <a:pt x="140" y="44"/>
                    </a:cubicBezTo>
                    <a:cubicBezTo>
                      <a:pt x="140" y="44"/>
                      <a:pt x="140" y="44"/>
                      <a:pt x="140" y="44"/>
                    </a:cubicBezTo>
                    <a:cubicBezTo>
                      <a:pt x="141" y="46"/>
                      <a:pt x="141" y="46"/>
                      <a:pt x="141" y="46"/>
                    </a:cubicBezTo>
                    <a:cubicBezTo>
                      <a:pt x="141" y="46"/>
                      <a:pt x="141" y="47"/>
                      <a:pt x="141" y="48"/>
                    </a:cubicBezTo>
                    <a:cubicBezTo>
                      <a:pt x="142" y="50"/>
                      <a:pt x="142" y="51"/>
                      <a:pt x="143" y="53"/>
                    </a:cubicBezTo>
                    <a:cubicBezTo>
                      <a:pt x="144" y="53"/>
                      <a:pt x="144" y="52"/>
                      <a:pt x="145" y="52"/>
                    </a:cubicBezTo>
                    <a:cubicBezTo>
                      <a:pt x="145" y="52"/>
                      <a:pt x="145" y="53"/>
                      <a:pt x="145" y="54"/>
                    </a:cubicBezTo>
                    <a:cubicBezTo>
                      <a:pt x="145" y="55"/>
                      <a:pt x="145" y="56"/>
                      <a:pt x="145" y="56"/>
                    </a:cubicBezTo>
                    <a:cubicBezTo>
                      <a:pt x="145" y="57"/>
                      <a:pt x="147" y="56"/>
                      <a:pt x="147" y="59"/>
                    </a:cubicBezTo>
                    <a:cubicBezTo>
                      <a:pt x="147" y="58"/>
                      <a:pt x="147" y="58"/>
                      <a:pt x="148" y="58"/>
                    </a:cubicBezTo>
                    <a:cubicBezTo>
                      <a:pt x="150" y="64"/>
                      <a:pt x="154" y="69"/>
                      <a:pt x="159" y="73"/>
                    </a:cubicBezTo>
                    <a:cubicBezTo>
                      <a:pt x="161" y="74"/>
                      <a:pt x="162" y="75"/>
                      <a:pt x="164" y="76"/>
                    </a:cubicBezTo>
                    <a:cubicBezTo>
                      <a:pt x="164" y="76"/>
                      <a:pt x="165" y="76"/>
                      <a:pt x="165" y="76"/>
                    </a:cubicBezTo>
                    <a:cubicBezTo>
                      <a:pt x="166" y="77"/>
                      <a:pt x="166" y="77"/>
                      <a:pt x="166" y="77"/>
                    </a:cubicBezTo>
                    <a:cubicBezTo>
                      <a:pt x="167" y="77"/>
                      <a:pt x="167" y="77"/>
                      <a:pt x="168" y="77"/>
                    </a:cubicBezTo>
                    <a:cubicBezTo>
                      <a:pt x="170" y="79"/>
                      <a:pt x="173" y="81"/>
                      <a:pt x="175" y="83"/>
                    </a:cubicBezTo>
                    <a:cubicBezTo>
                      <a:pt x="174" y="81"/>
                      <a:pt x="175" y="82"/>
                      <a:pt x="176" y="82"/>
                    </a:cubicBezTo>
                    <a:cubicBezTo>
                      <a:pt x="175" y="82"/>
                      <a:pt x="176" y="82"/>
                      <a:pt x="176" y="81"/>
                    </a:cubicBezTo>
                    <a:cubicBezTo>
                      <a:pt x="176" y="81"/>
                      <a:pt x="177" y="82"/>
                      <a:pt x="178" y="83"/>
                    </a:cubicBezTo>
                    <a:cubicBezTo>
                      <a:pt x="178" y="83"/>
                      <a:pt x="178" y="84"/>
                      <a:pt x="179" y="84"/>
                    </a:cubicBezTo>
                    <a:cubicBezTo>
                      <a:pt x="179" y="85"/>
                      <a:pt x="179" y="85"/>
                      <a:pt x="179" y="85"/>
                    </a:cubicBezTo>
                    <a:cubicBezTo>
                      <a:pt x="180" y="85"/>
                      <a:pt x="181" y="85"/>
                      <a:pt x="182" y="86"/>
                    </a:cubicBezTo>
                    <a:cubicBezTo>
                      <a:pt x="183" y="87"/>
                      <a:pt x="183" y="88"/>
                      <a:pt x="184" y="88"/>
                    </a:cubicBezTo>
                    <a:cubicBezTo>
                      <a:pt x="183" y="87"/>
                      <a:pt x="183" y="87"/>
                      <a:pt x="183" y="87"/>
                    </a:cubicBezTo>
                    <a:cubicBezTo>
                      <a:pt x="184" y="87"/>
                      <a:pt x="184" y="86"/>
                      <a:pt x="184" y="85"/>
                    </a:cubicBezTo>
                    <a:cubicBezTo>
                      <a:pt x="184" y="83"/>
                      <a:pt x="183" y="82"/>
                      <a:pt x="184" y="81"/>
                    </a:cubicBezTo>
                    <a:cubicBezTo>
                      <a:pt x="183" y="81"/>
                      <a:pt x="182" y="80"/>
                      <a:pt x="181" y="78"/>
                    </a:cubicBezTo>
                    <a:cubicBezTo>
                      <a:pt x="180" y="77"/>
                      <a:pt x="178" y="75"/>
                      <a:pt x="176" y="75"/>
                    </a:cubicBezTo>
                    <a:cubicBezTo>
                      <a:pt x="175" y="75"/>
                      <a:pt x="177" y="75"/>
                      <a:pt x="176" y="75"/>
                    </a:cubicBezTo>
                    <a:cubicBezTo>
                      <a:pt x="175" y="75"/>
                      <a:pt x="174" y="74"/>
                      <a:pt x="172" y="73"/>
                    </a:cubicBezTo>
                    <a:cubicBezTo>
                      <a:pt x="172" y="73"/>
                      <a:pt x="172" y="73"/>
                      <a:pt x="172" y="73"/>
                    </a:cubicBezTo>
                    <a:cubicBezTo>
                      <a:pt x="171" y="72"/>
                      <a:pt x="170" y="72"/>
                      <a:pt x="169" y="71"/>
                    </a:cubicBezTo>
                    <a:cubicBezTo>
                      <a:pt x="168" y="71"/>
                      <a:pt x="167" y="71"/>
                      <a:pt x="167" y="70"/>
                    </a:cubicBezTo>
                    <a:cubicBezTo>
                      <a:pt x="167" y="70"/>
                      <a:pt x="166" y="70"/>
                      <a:pt x="166" y="70"/>
                    </a:cubicBezTo>
                    <a:cubicBezTo>
                      <a:pt x="164" y="69"/>
                      <a:pt x="163" y="67"/>
                      <a:pt x="161" y="65"/>
                    </a:cubicBezTo>
                    <a:cubicBezTo>
                      <a:pt x="161" y="66"/>
                      <a:pt x="161" y="66"/>
                      <a:pt x="161" y="66"/>
                    </a:cubicBezTo>
                    <a:cubicBezTo>
                      <a:pt x="160" y="65"/>
                      <a:pt x="160" y="64"/>
                      <a:pt x="159" y="64"/>
                    </a:cubicBezTo>
                    <a:cubicBezTo>
                      <a:pt x="157" y="63"/>
                      <a:pt x="162" y="66"/>
                      <a:pt x="160" y="66"/>
                    </a:cubicBezTo>
                    <a:cubicBezTo>
                      <a:pt x="160" y="65"/>
                      <a:pt x="158" y="64"/>
                      <a:pt x="157" y="62"/>
                    </a:cubicBezTo>
                    <a:cubicBezTo>
                      <a:pt x="155" y="60"/>
                      <a:pt x="154" y="58"/>
                      <a:pt x="155" y="57"/>
                    </a:cubicBezTo>
                    <a:cubicBezTo>
                      <a:pt x="154" y="55"/>
                      <a:pt x="154" y="58"/>
                      <a:pt x="153" y="56"/>
                    </a:cubicBezTo>
                    <a:cubicBezTo>
                      <a:pt x="153" y="55"/>
                      <a:pt x="153" y="55"/>
                      <a:pt x="153" y="55"/>
                    </a:cubicBezTo>
                    <a:cubicBezTo>
                      <a:pt x="152" y="55"/>
                      <a:pt x="152" y="55"/>
                      <a:pt x="152" y="55"/>
                    </a:cubicBezTo>
                    <a:cubicBezTo>
                      <a:pt x="152" y="54"/>
                      <a:pt x="152" y="53"/>
                      <a:pt x="152" y="53"/>
                    </a:cubicBezTo>
                    <a:cubicBezTo>
                      <a:pt x="153" y="53"/>
                      <a:pt x="153" y="53"/>
                      <a:pt x="153" y="54"/>
                    </a:cubicBezTo>
                    <a:cubicBezTo>
                      <a:pt x="153" y="52"/>
                      <a:pt x="151" y="49"/>
                      <a:pt x="151" y="48"/>
                    </a:cubicBezTo>
                    <a:cubicBezTo>
                      <a:pt x="151" y="50"/>
                      <a:pt x="151" y="50"/>
                      <a:pt x="151" y="50"/>
                    </a:cubicBezTo>
                    <a:cubicBezTo>
                      <a:pt x="150" y="49"/>
                      <a:pt x="150" y="48"/>
                      <a:pt x="149" y="46"/>
                    </a:cubicBezTo>
                    <a:cubicBezTo>
                      <a:pt x="148" y="45"/>
                      <a:pt x="148" y="44"/>
                      <a:pt x="148" y="43"/>
                    </a:cubicBezTo>
                    <a:cubicBezTo>
                      <a:pt x="147" y="42"/>
                      <a:pt x="147" y="42"/>
                      <a:pt x="147" y="42"/>
                    </a:cubicBezTo>
                    <a:cubicBezTo>
                      <a:pt x="147" y="41"/>
                      <a:pt x="147" y="41"/>
                      <a:pt x="147" y="41"/>
                    </a:cubicBezTo>
                    <a:cubicBezTo>
                      <a:pt x="145" y="38"/>
                      <a:pt x="144" y="35"/>
                      <a:pt x="142" y="33"/>
                    </a:cubicBezTo>
                    <a:cubicBezTo>
                      <a:pt x="142" y="34"/>
                      <a:pt x="142" y="34"/>
                      <a:pt x="142" y="34"/>
                    </a:cubicBezTo>
                    <a:cubicBezTo>
                      <a:pt x="139" y="30"/>
                      <a:pt x="140" y="30"/>
                      <a:pt x="137" y="26"/>
                    </a:cubicBezTo>
                    <a:cubicBezTo>
                      <a:pt x="137" y="26"/>
                      <a:pt x="137" y="26"/>
                      <a:pt x="137" y="26"/>
                    </a:cubicBezTo>
                    <a:cubicBezTo>
                      <a:pt x="136" y="25"/>
                      <a:pt x="135" y="24"/>
                      <a:pt x="135" y="23"/>
                    </a:cubicBezTo>
                    <a:cubicBezTo>
                      <a:pt x="136" y="24"/>
                      <a:pt x="134" y="21"/>
                      <a:pt x="135" y="22"/>
                    </a:cubicBezTo>
                    <a:cubicBezTo>
                      <a:pt x="131" y="18"/>
                      <a:pt x="133" y="20"/>
                      <a:pt x="130" y="19"/>
                    </a:cubicBezTo>
                    <a:cubicBezTo>
                      <a:pt x="130" y="18"/>
                      <a:pt x="130" y="18"/>
                      <a:pt x="130" y="18"/>
                    </a:cubicBezTo>
                    <a:cubicBezTo>
                      <a:pt x="129" y="17"/>
                      <a:pt x="128" y="17"/>
                      <a:pt x="126" y="16"/>
                    </a:cubicBezTo>
                    <a:cubicBezTo>
                      <a:pt x="128" y="17"/>
                      <a:pt x="126" y="14"/>
                      <a:pt x="128" y="15"/>
                    </a:cubicBezTo>
                    <a:cubicBezTo>
                      <a:pt x="126" y="13"/>
                      <a:pt x="125" y="11"/>
                      <a:pt x="123" y="11"/>
                    </a:cubicBezTo>
                    <a:cubicBezTo>
                      <a:pt x="122" y="10"/>
                      <a:pt x="120" y="9"/>
                      <a:pt x="120" y="8"/>
                    </a:cubicBezTo>
                    <a:cubicBezTo>
                      <a:pt x="117" y="8"/>
                      <a:pt x="123" y="11"/>
                      <a:pt x="122" y="11"/>
                    </a:cubicBezTo>
                    <a:cubicBezTo>
                      <a:pt x="122" y="12"/>
                      <a:pt x="119" y="11"/>
                      <a:pt x="118" y="10"/>
                    </a:cubicBezTo>
                    <a:cubicBezTo>
                      <a:pt x="117" y="9"/>
                      <a:pt x="117" y="8"/>
                      <a:pt x="116" y="7"/>
                    </a:cubicBezTo>
                    <a:cubicBezTo>
                      <a:pt x="116" y="6"/>
                      <a:pt x="115" y="5"/>
                      <a:pt x="112" y="4"/>
                    </a:cubicBezTo>
                    <a:cubicBezTo>
                      <a:pt x="113" y="4"/>
                      <a:pt x="113" y="4"/>
                      <a:pt x="113" y="4"/>
                    </a:cubicBezTo>
                    <a:cubicBezTo>
                      <a:pt x="112" y="3"/>
                      <a:pt x="110" y="4"/>
                      <a:pt x="108" y="3"/>
                    </a:cubicBezTo>
                    <a:cubicBezTo>
                      <a:pt x="107" y="3"/>
                      <a:pt x="105" y="2"/>
                      <a:pt x="105" y="3"/>
                    </a:cubicBezTo>
                    <a:cubicBezTo>
                      <a:pt x="105" y="3"/>
                      <a:pt x="109" y="4"/>
                      <a:pt x="109" y="4"/>
                    </a:cubicBezTo>
                    <a:cubicBezTo>
                      <a:pt x="107" y="4"/>
                      <a:pt x="106" y="4"/>
                      <a:pt x="104" y="4"/>
                    </a:cubicBezTo>
                    <a:cubicBezTo>
                      <a:pt x="104" y="4"/>
                      <a:pt x="104" y="4"/>
                      <a:pt x="104" y="4"/>
                    </a:cubicBezTo>
                    <a:cubicBezTo>
                      <a:pt x="103" y="4"/>
                      <a:pt x="102" y="4"/>
                      <a:pt x="100" y="4"/>
                    </a:cubicBezTo>
                    <a:cubicBezTo>
                      <a:pt x="101" y="4"/>
                      <a:pt x="102" y="3"/>
                      <a:pt x="103" y="3"/>
                    </a:cubicBezTo>
                    <a:cubicBezTo>
                      <a:pt x="102" y="3"/>
                      <a:pt x="101" y="3"/>
                      <a:pt x="99" y="3"/>
                    </a:cubicBezTo>
                    <a:cubicBezTo>
                      <a:pt x="100" y="2"/>
                      <a:pt x="102" y="2"/>
                      <a:pt x="104" y="2"/>
                    </a:cubicBezTo>
                    <a:cubicBezTo>
                      <a:pt x="104" y="2"/>
                      <a:pt x="104" y="2"/>
                      <a:pt x="104" y="2"/>
                    </a:cubicBezTo>
                    <a:cubicBezTo>
                      <a:pt x="105" y="2"/>
                      <a:pt x="106" y="2"/>
                      <a:pt x="107" y="2"/>
                    </a:cubicBezTo>
                    <a:cubicBezTo>
                      <a:pt x="107" y="2"/>
                      <a:pt x="105" y="2"/>
                      <a:pt x="104" y="2"/>
                    </a:cubicBezTo>
                    <a:cubicBezTo>
                      <a:pt x="104" y="2"/>
                      <a:pt x="104" y="2"/>
                      <a:pt x="105" y="2"/>
                    </a:cubicBezTo>
                    <a:cubicBezTo>
                      <a:pt x="104" y="2"/>
                      <a:pt x="103" y="2"/>
                      <a:pt x="104" y="1"/>
                    </a:cubicBezTo>
                    <a:cubicBezTo>
                      <a:pt x="102" y="3"/>
                      <a:pt x="99" y="0"/>
                      <a:pt x="96" y="2"/>
                    </a:cubicBezTo>
                    <a:cubicBezTo>
                      <a:pt x="96" y="1"/>
                      <a:pt x="96" y="1"/>
                      <a:pt x="96" y="1"/>
                    </a:cubicBezTo>
                    <a:cubicBezTo>
                      <a:pt x="95" y="1"/>
                      <a:pt x="94" y="2"/>
                      <a:pt x="94" y="2"/>
                    </a:cubicBezTo>
                    <a:cubicBezTo>
                      <a:pt x="95" y="1"/>
                      <a:pt x="95" y="1"/>
                      <a:pt x="95" y="1"/>
                    </a:cubicBezTo>
                    <a:cubicBezTo>
                      <a:pt x="93" y="2"/>
                      <a:pt x="90" y="1"/>
                      <a:pt x="87" y="2"/>
                    </a:cubicBezTo>
                    <a:cubicBezTo>
                      <a:pt x="93" y="1"/>
                      <a:pt x="89" y="3"/>
                      <a:pt x="91" y="3"/>
                    </a:cubicBezTo>
                    <a:cubicBezTo>
                      <a:pt x="86" y="6"/>
                      <a:pt x="87" y="2"/>
                      <a:pt x="80" y="5"/>
                    </a:cubicBezTo>
                    <a:cubicBezTo>
                      <a:pt x="81" y="5"/>
                      <a:pt x="84" y="4"/>
                      <a:pt x="83" y="5"/>
                    </a:cubicBezTo>
                    <a:cubicBezTo>
                      <a:pt x="81" y="6"/>
                      <a:pt x="80" y="6"/>
                      <a:pt x="79" y="6"/>
                    </a:cubicBezTo>
                    <a:cubicBezTo>
                      <a:pt x="75" y="9"/>
                      <a:pt x="80" y="7"/>
                      <a:pt x="79" y="8"/>
                    </a:cubicBezTo>
                    <a:cubicBezTo>
                      <a:pt x="77" y="8"/>
                      <a:pt x="77" y="10"/>
                      <a:pt x="76" y="11"/>
                    </a:cubicBezTo>
                    <a:cubicBezTo>
                      <a:pt x="75" y="11"/>
                      <a:pt x="75" y="11"/>
                      <a:pt x="75" y="11"/>
                    </a:cubicBezTo>
                    <a:cubicBezTo>
                      <a:pt x="71" y="14"/>
                      <a:pt x="75" y="13"/>
                      <a:pt x="71" y="15"/>
                    </a:cubicBezTo>
                    <a:cubicBezTo>
                      <a:pt x="72" y="13"/>
                      <a:pt x="72" y="13"/>
                      <a:pt x="72" y="13"/>
                    </a:cubicBezTo>
                    <a:cubicBezTo>
                      <a:pt x="70" y="15"/>
                      <a:pt x="70" y="15"/>
                      <a:pt x="70" y="15"/>
                    </a:cubicBezTo>
                    <a:cubicBezTo>
                      <a:pt x="70" y="14"/>
                      <a:pt x="70" y="14"/>
                      <a:pt x="70" y="14"/>
                    </a:cubicBezTo>
                    <a:cubicBezTo>
                      <a:pt x="69" y="17"/>
                      <a:pt x="68" y="17"/>
                      <a:pt x="66" y="19"/>
                    </a:cubicBezTo>
                    <a:cubicBezTo>
                      <a:pt x="67" y="19"/>
                      <a:pt x="67" y="20"/>
                      <a:pt x="66" y="22"/>
                    </a:cubicBezTo>
                    <a:cubicBezTo>
                      <a:pt x="64" y="23"/>
                      <a:pt x="65" y="21"/>
                      <a:pt x="64" y="23"/>
                    </a:cubicBezTo>
                    <a:cubicBezTo>
                      <a:pt x="64" y="22"/>
                      <a:pt x="64" y="21"/>
                      <a:pt x="65" y="21"/>
                    </a:cubicBezTo>
                    <a:cubicBezTo>
                      <a:pt x="65" y="20"/>
                      <a:pt x="65" y="20"/>
                      <a:pt x="65" y="19"/>
                    </a:cubicBezTo>
                    <a:cubicBezTo>
                      <a:pt x="63" y="20"/>
                      <a:pt x="62" y="23"/>
                      <a:pt x="62" y="24"/>
                    </a:cubicBezTo>
                    <a:cubicBezTo>
                      <a:pt x="62" y="23"/>
                      <a:pt x="62" y="23"/>
                      <a:pt x="63" y="23"/>
                    </a:cubicBezTo>
                    <a:cubicBezTo>
                      <a:pt x="61" y="27"/>
                      <a:pt x="61" y="27"/>
                      <a:pt x="61" y="27"/>
                    </a:cubicBezTo>
                    <a:cubicBezTo>
                      <a:pt x="60" y="28"/>
                      <a:pt x="60" y="27"/>
                      <a:pt x="60" y="26"/>
                    </a:cubicBezTo>
                    <a:cubicBezTo>
                      <a:pt x="60" y="27"/>
                      <a:pt x="60" y="28"/>
                      <a:pt x="59" y="29"/>
                    </a:cubicBezTo>
                    <a:cubicBezTo>
                      <a:pt x="59" y="28"/>
                      <a:pt x="58" y="28"/>
                      <a:pt x="59" y="26"/>
                    </a:cubicBezTo>
                    <a:cubicBezTo>
                      <a:pt x="57" y="30"/>
                      <a:pt x="57" y="30"/>
                      <a:pt x="57" y="30"/>
                    </a:cubicBezTo>
                    <a:cubicBezTo>
                      <a:pt x="57" y="31"/>
                      <a:pt x="55" y="32"/>
                      <a:pt x="55" y="31"/>
                    </a:cubicBezTo>
                    <a:cubicBezTo>
                      <a:pt x="55" y="32"/>
                      <a:pt x="54" y="34"/>
                      <a:pt x="54" y="35"/>
                    </a:cubicBezTo>
                    <a:cubicBezTo>
                      <a:pt x="54" y="36"/>
                      <a:pt x="53" y="37"/>
                      <a:pt x="53" y="38"/>
                    </a:cubicBezTo>
                    <a:cubicBezTo>
                      <a:pt x="53" y="38"/>
                      <a:pt x="53" y="39"/>
                      <a:pt x="52" y="40"/>
                    </a:cubicBezTo>
                    <a:cubicBezTo>
                      <a:pt x="52" y="40"/>
                      <a:pt x="52" y="40"/>
                      <a:pt x="52" y="40"/>
                    </a:cubicBezTo>
                    <a:cubicBezTo>
                      <a:pt x="52" y="40"/>
                      <a:pt x="52" y="40"/>
                      <a:pt x="52" y="41"/>
                    </a:cubicBezTo>
                    <a:cubicBezTo>
                      <a:pt x="52" y="41"/>
                      <a:pt x="52" y="41"/>
                      <a:pt x="52" y="42"/>
                    </a:cubicBezTo>
                    <a:cubicBezTo>
                      <a:pt x="51" y="44"/>
                      <a:pt x="49" y="46"/>
                      <a:pt x="48" y="49"/>
                    </a:cubicBezTo>
                    <a:cubicBezTo>
                      <a:pt x="46" y="50"/>
                      <a:pt x="46" y="50"/>
                      <a:pt x="46" y="50"/>
                    </a:cubicBezTo>
                    <a:cubicBezTo>
                      <a:pt x="45" y="53"/>
                      <a:pt x="49" y="49"/>
                      <a:pt x="47" y="53"/>
                    </a:cubicBezTo>
                    <a:cubicBezTo>
                      <a:pt x="46" y="56"/>
                      <a:pt x="46" y="53"/>
                      <a:pt x="45" y="54"/>
                    </a:cubicBezTo>
                    <a:cubicBezTo>
                      <a:pt x="45" y="55"/>
                      <a:pt x="45" y="58"/>
                      <a:pt x="42" y="60"/>
                    </a:cubicBezTo>
                    <a:cubicBezTo>
                      <a:pt x="43" y="59"/>
                      <a:pt x="43" y="59"/>
                      <a:pt x="43" y="58"/>
                    </a:cubicBezTo>
                    <a:close/>
                    <a:moveTo>
                      <a:pt x="19" y="76"/>
                    </a:moveTo>
                    <a:cubicBezTo>
                      <a:pt x="19" y="76"/>
                      <a:pt x="20" y="75"/>
                      <a:pt x="21" y="75"/>
                    </a:cubicBezTo>
                    <a:cubicBezTo>
                      <a:pt x="21" y="76"/>
                      <a:pt x="20" y="76"/>
                      <a:pt x="19" y="76"/>
                    </a:cubicBezTo>
                    <a:close/>
                    <a:moveTo>
                      <a:pt x="5" y="125"/>
                    </a:moveTo>
                    <a:cubicBezTo>
                      <a:pt x="5" y="125"/>
                      <a:pt x="4" y="124"/>
                      <a:pt x="4" y="123"/>
                    </a:cubicBezTo>
                    <a:cubicBezTo>
                      <a:pt x="5" y="124"/>
                      <a:pt x="5" y="124"/>
                      <a:pt x="5" y="125"/>
                    </a:cubicBezTo>
                    <a:close/>
                    <a:moveTo>
                      <a:pt x="135" y="144"/>
                    </a:moveTo>
                    <a:cubicBezTo>
                      <a:pt x="135" y="144"/>
                      <a:pt x="135" y="144"/>
                      <a:pt x="135" y="144"/>
                    </a:cubicBezTo>
                    <a:cubicBezTo>
                      <a:pt x="134" y="143"/>
                      <a:pt x="135" y="143"/>
                      <a:pt x="135" y="144"/>
                    </a:cubicBezTo>
                    <a:close/>
                    <a:moveTo>
                      <a:pt x="138" y="144"/>
                    </a:moveTo>
                    <a:cubicBezTo>
                      <a:pt x="138" y="144"/>
                      <a:pt x="138" y="144"/>
                      <a:pt x="138" y="144"/>
                    </a:cubicBezTo>
                    <a:cubicBezTo>
                      <a:pt x="138" y="144"/>
                      <a:pt x="137" y="144"/>
                      <a:pt x="137" y="144"/>
                    </a:cubicBezTo>
                    <a:cubicBezTo>
                      <a:pt x="137" y="144"/>
                      <a:pt x="137" y="144"/>
                      <a:pt x="138" y="144"/>
                    </a:cubicBezTo>
                    <a:close/>
                    <a:moveTo>
                      <a:pt x="110" y="11"/>
                    </a:moveTo>
                    <a:cubicBezTo>
                      <a:pt x="110" y="11"/>
                      <a:pt x="110" y="11"/>
                      <a:pt x="110" y="11"/>
                    </a:cubicBezTo>
                    <a:cubicBezTo>
                      <a:pt x="111" y="11"/>
                      <a:pt x="111" y="11"/>
                      <a:pt x="1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7" name="Freeform 63">
                <a:extLst>
                  <a:ext uri="{FF2B5EF4-FFF2-40B4-BE49-F238E27FC236}">
                    <a16:creationId xmlns:a16="http://schemas.microsoft.com/office/drawing/2014/main" id="{9AA790FE-C62D-4532-9D19-76786D144EDE}"/>
                  </a:ext>
                </a:extLst>
              </p:cNvPr>
              <p:cNvSpPr>
                <a:spLocks/>
              </p:cNvSpPr>
              <p:nvPr userDrawn="1"/>
            </p:nvSpPr>
            <p:spPr bwMode="auto">
              <a:xfrm>
                <a:off x="3530" y="1297"/>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8" name="Freeform 64">
                <a:extLst>
                  <a:ext uri="{FF2B5EF4-FFF2-40B4-BE49-F238E27FC236}">
                    <a16:creationId xmlns:a16="http://schemas.microsoft.com/office/drawing/2014/main" id="{49890B3F-44CC-416B-96DB-E3C9930A770D}"/>
                  </a:ext>
                </a:extLst>
              </p:cNvPr>
              <p:cNvSpPr>
                <a:spLocks/>
              </p:cNvSpPr>
              <p:nvPr userDrawn="1"/>
            </p:nvSpPr>
            <p:spPr bwMode="auto">
              <a:xfrm>
                <a:off x="3779" y="9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9" name="Freeform 65">
                <a:extLst>
                  <a:ext uri="{FF2B5EF4-FFF2-40B4-BE49-F238E27FC236}">
                    <a16:creationId xmlns:a16="http://schemas.microsoft.com/office/drawing/2014/main" id="{25623643-C01A-4DF8-B324-13EA786288B0}"/>
                  </a:ext>
                </a:extLst>
              </p:cNvPr>
              <p:cNvSpPr>
                <a:spLocks/>
              </p:cNvSpPr>
              <p:nvPr userDrawn="1"/>
            </p:nvSpPr>
            <p:spPr bwMode="auto">
              <a:xfrm>
                <a:off x="3988" y="1407"/>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0" name="Freeform 66">
                <a:extLst>
                  <a:ext uri="{FF2B5EF4-FFF2-40B4-BE49-F238E27FC236}">
                    <a16:creationId xmlns:a16="http://schemas.microsoft.com/office/drawing/2014/main" id="{3ABF915B-3873-42D2-ADE5-96C5F0578E9B}"/>
                  </a:ext>
                </a:extLst>
              </p:cNvPr>
              <p:cNvSpPr>
                <a:spLocks/>
              </p:cNvSpPr>
              <p:nvPr userDrawn="1"/>
            </p:nvSpPr>
            <p:spPr bwMode="auto">
              <a:xfrm>
                <a:off x="4271" y="1412"/>
                <a:ext cx="10" cy="5"/>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cubicBezTo>
                      <a:pt x="2"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1" name="Freeform 67">
                <a:extLst>
                  <a:ext uri="{FF2B5EF4-FFF2-40B4-BE49-F238E27FC236}">
                    <a16:creationId xmlns:a16="http://schemas.microsoft.com/office/drawing/2014/main" id="{C60F8613-7F6D-41F4-BF7E-25C694413B53}"/>
                  </a:ext>
                </a:extLst>
              </p:cNvPr>
              <p:cNvSpPr>
                <a:spLocks/>
              </p:cNvSpPr>
              <p:nvPr userDrawn="1"/>
            </p:nvSpPr>
            <p:spPr bwMode="auto">
              <a:xfrm>
                <a:off x="4361" y="1422"/>
                <a:ext cx="10" cy="5"/>
              </a:xfrm>
              <a:custGeom>
                <a:avLst/>
                <a:gdLst>
                  <a:gd name="T0" fmla="*/ 1 w 2"/>
                  <a:gd name="T1" fmla="*/ 1 h 1"/>
                  <a:gd name="T2" fmla="*/ 2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1" y="0"/>
                      <a:pt x="2" y="0"/>
                    </a:cubicBezTo>
                    <a:cubicBezTo>
                      <a:pt x="1" y="0"/>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2" name="Freeform 68">
                <a:extLst>
                  <a:ext uri="{FF2B5EF4-FFF2-40B4-BE49-F238E27FC236}">
                    <a16:creationId xmlns:a16="http://schemas.microsoft.com/office/drawing/2014/main" id="{2429C824-F93E-4B82-8B5B-29DF103A4A40}"/>
                  </a:ext>
                </a:extLst>
              </p:cNvPr>
              <p:cNvSpPr>
                <a:spLocks/>
              </p:cNvSpPr>
              <p:nvPr userDrawn="1"/>
            </p:nvSpPr>
            <p:spPr bwMode="auto">
              <a:xfrm>
                <a:off x="4291" y="1422"/>
                <a:ext cx="15" cy="10"/>
              </a:xfrm>
              <a:custGeom>
                <a:avLst/>
                <a:gdLst>
                  <a:gd name="T0" fmla="*/ 0 w 3"/>
                  <a:gd name="T1" fmla="*/ 1 h 2"/>
                  <a:gd name="T2" fmla="*/ 3 w 3"/>
                  <a:gd name="T3" fmla="*/ 1 h 2"/>
                  <a:gd name="T4" fmla="*/ 2 w 3"/>
                  <a:gd name="T5" fmla="*/ 1 h 2"/>
                  <a:gd name="T6" fmla="*/ 0 w 3"/>
                  <a:gd name="T7" fmla="*/ 1 h 2"/>
                </a:gdLst>
                <a:ahLst/>
                <a:cxnLst>
                  <a:cxn ang="0">
                    <a:pos x="T0" y="T1"/>
                  </a:cxn>
                  <a:cxn ang="0">
                    <a:pos x="T2" y="T3"/>
                  </a:cxn>
                  <a:cxn ang="0">
                    <a:pos x="T4" y="T5"/>
                  </a:cxn>
                  <a:cxn ang="0">
                    <a:pos x="T6" y="T7"/>
                  </a:cxn>
                </a:cxnLst>
                <a:rect l="0" t="0" r="r" b="b"/>
                <a:pathLst>
                  <a:path w="3" h="2">
                    <a:moveTo>
                      <a:pt x="0" y="1"/>
                    </a:moveTo>
                    <a:cubicBezTo>
                      <a:pt x="0" y="2"/>
                      <a:pt x="1" y="1"/>
                      <a:pt x="3" y="1"/>
                    </a:cubicBezTo>
                    <a:cubicBezTo>
                      <a:pt x="3" y="1"/>
                      <a:pt x="3" y="1"/>
                      <a:pt x="2"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3" name="Freeform 69">
                <a:extLst>
                  <a:ext uri="{FF2B5EF4-FFF2-40B4-BE49-F238E27FC236}">
                    <a16:creationId xmlns:a16="http://schemas.microsoft.com/office/drawing/2014/main" id="{E2D03E07-18C8-4D46-9B27-1D7398FB3F9B}"/>
                  </a:ext>
                </a:extLst>
              </p:cNvPr>
              <p:cNvSpPr>
                <a:spLocks/>
              </p:cNvSpPr>
              <p:nvPr userDrawn="1"/>
            </p:nvSpPr>
            <p:spPr bwMode="auto">
              <a:xfrm>
                <a:off x="4306" y="1422"/>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4" name="Freeform 70">
                <a:extLst>
                  <a:ext uri="{FF2B5EF4-FFF2-40B4-BE49-F238E27FC236}">
                    <a16:creationId xmlns:a16="http://schemas.microsoft.com/office/drawing/2014/main" id="{70E1E880-F83F-4479-882B-B9AE09049E93}"/>
                  </a:ext>
                </a:extLst>
              </p:cNvPr>
              <p:cNvSpPr>
                <a:spLocks/>
              </p:cNvSpPr>
              <p:nvPr userDrawn="1"/>
            </p:nvSpPr>
            <p:spPr bwMode="auto">
              <a:xfrm>
                <a:off x="4207" y="1412"/>
                <a:ext cx="25" cy="10"/>
              </a:xfrm>
              <a:custGeom>
                <a:avLst/>
                <a:gdLst>
                  <a:gd name="T0" fmla="*/ 4 w 5"/>
                  <a:gd name="T1" fmla="*/ 2 h 2"/>
                  <a:gd name="T2" fmla="*/ 4 w 5"/>
                  <a:gd name="T3" fmla="*/ 1 h 2"/>
                  <a:gd name="T4" fmla="*/ 4 w 5"/>
                  <a:gd name="T5" fmla="*/ 2 h 2"/>
                </a:gdLst>
                <a:ahLst/>
                <a:cxnLst>
                  <a:cxn ang="0">
                    <a:pos x="T0" y="T1"/>
                  </a:cxn>
                  <a:cxn ang="0">
                    <a:pos x="T2" y="T3"/>
                  </a:cxn>
                  <a:cxn ang="0">
                    <a:pos x="T4" y="T5"/>
                  </a:cxn>
                </a:cxnLst>
                <a:rect l="0" t="0" r="r" b="b"/>
                <a:pathLst>
                  <a:path w="5" h="2">
                    <a:moveTo>
                      <a:pt x="4" y="2"/>
                    </a:moveTo>
                    <a:cubicBezTo>
                      <a:pt x="4" y="2"/>
                      <a:pt x="4" y="1"/>
                      <a:pt x="4" y="1"/>
                    </a:cubicBezTo>
                    <a:cubicBezTo>
                      <a:pt x="5" y="0"/>
                      <a:pt x="0"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5" name="Freeform 71">
                <a:extLst>
                  <a:ext uri="{FF2B5EF4-FFF2-40B4-BE49-F238E27FC236}">
                    <a16:creationId xmlns:a16="http://schemas.microsoft.com/office/drawing/2014/main" id="{73AA20C3-3E22-40EC-9E0F-0A0EDB24B120}"/>
                  </a:ext>
                </a:extLst>
              </p:cNvPr>
              <p:cNvSpPr>
                <a:spLocks/>
              </p:cNvSpPr>
              <p:nvPr userDrawn="1"/>
            </p:nvSpPr>
            <p:spPr bwMode="auto">
              <a:xfrm>
                <a:off x="4291" y="1437"/>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6" name="Freeform 72">
                <a:extLst>
                  <a:ext uri="{FF2B5EF4-FFF2-40B4-BE49-F238E27FC236}">
                    <a16:creationId xmlns:a16="http://schemas.microsoft.com/office/drawing/2014/main" id="{F25933B5-9923-4A09-94AE-14287D97FF6C}"/>
                  </a:ext>
                </a:extLst>
              </p:cNvPr>
              <p:cNvSpPr>
                <a:spLocks/>
              </p:cNvSpPr>
              <p:nvPr userDrawn="1"/>
            </p:nvSpPr>
            <p:spPr bwMode="auto">
              <a:xfrm>
                <a:off x="4246" y="1437"/>
                <a:ext cx="15" cy="5"/>
              </a:xfrm>
              <a:custGeom>
                <a:avLst/>
                <a:gdLst>
                  <a:gd name="T0" fmla="*/ 0 w 3"/>
                  <a:gd name="T1" fmla="*/ 1 h 1"/>
                  <a:gd name="T2" fmla="*/ 2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2" y="1"/>
                      <a:pt x="2" y="1"/>
                      <a:pt x="2" y="1"/>
                    </a:cubicBezTo>
                    <a:cubicBezTo>
                      <a:pt x="2" y="1"/>
                      <a:pt x="2" y="1"/>
                      <a:pt x="3"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7" name="Freeform 73">
                <a:extLst>
                  <a:ext uri="{FF2B5EF4-FFF2-40B4-BE49-F238E27FC236}">
                    <a16:creationId xmlns:a16="http://schemas.microsoft.com/office/drawing/2014/main" id="{FE5E0390-94E4-4B9F-9DAA-732FEA3E6619}"/>
                  </a:ext>
                </a:extLst>
              </p:cNvPr>
              <p:cNvSpPr>
                <a:spLocks/>
              </p:cNvSpPr>
              <p:nvPr userDrawn="1"/>
            </p:nvSpPr>
            <p:spPr bwMode="auto">
              <a:xfrm>
                <a:off x="4261" y="143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8" name="Freeform 74">
                <a:extLst>
                  <a:ext uri="{FF2B5EF4-FFF2-40B4-BE49-F238E27FC236}">
                    <a16:creationId xmlns:a16="http://schemas.microsoft.com/office/drawing/2014/main" id="{31BEC284-70FB-4103-ADBF-E047FAB960B2}"/>
                  </a:ext>
                </a:extLst>
              </p:cNvPr>
              <p:cNvSpPr>
                <a:spLocks/>
              </p:cNvSpPr>
              <p:nvPr userDrawn="1"/>
            </p:nvSpPr>
            <p:spPr bwMode="auto">
              <a:xfrm>
                <a:off x="4271" y="1442"/>
                <a:ext cx="15" cy="0"/>
              </a:xfrm>
              <a:custGeom>
                <a:avLst/>
                <a:gdLst>
                  <a:gd name="T0" fmla="*/ 15 w 15"/>
                  <a:gd name="T1" fmla="*/ 10 w 15"/>
                  <a:gd name="T2" fmla="*/ 0 w 15"/>
                  <a:gd name="T3" fmla="*/ 15 w 15"/>
                </a:gdLst>
                <a:ahLst/>
                <a:cxnLst>
                  <a:cxn ang="0">
                    <a:pos x="T0" y="0"/>
                  </a:cxn>
                  <a:cxn ang="0">
                    <a:pos x="T1" y="0"/>
                  </a:cxn>
                  <a:cxn ang="0">
                    <a:pos x="T2" y="0"/>
                  </a:cxn>
                  <a:cxn ang="0">
                    <a:pos x="T3" y="0"/>
                  </a:cxn>
                </a:cxnLst>
                <a:rect l="0" t="0" r="r" b="b"/>
                <a:pathLst>
                  <a:path w="15">
                    <a:moveTo>
                      <a:pt x="15" y="0"/>
                    </a:moveTo>
                    <a:lnTo>
                      <a:pt x="10" y="0"/>
                    </a:lnTo>
                    <a:lnTo>
                      <a:pt x="0" y="0"/>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9" name="Freeform 75">
                <a:extLst>
                  <a:ext uri="{FF2B5EF4-FFF2-40B4-BE49-F238E27FC236}">
                    <a16:creationId xmlns:a16="http://schemas.microsoft.com/office/drawing/2014/main" id="{271B3E27-22B9-45DB-9436-0C98FF25B540}"/>
                  </a:ext>
                </a:extLst>
              </p:cNvPr>
              <p:cNvSpPr>
                <a:spLocks/>
              </p:cNvSpPr>
              <p:nvPr userDrawn="1"/>
            </p:nvSpPr>
            <p:spPr bwMode="auto">
              <a:xfrm>
                <a:off x="4122" y="1422"/>
                <a:ext cx="15" cy="5"/>
              </a:xfrm>
              <a:custGeom>
                <a:avLst/>
                <a:gdLst>
                  <a:gd name="T0" fmla="*/ 2 w 3"/>
                  <a:gd name="T1" fmla="*/ 1 h 1"/>
                  <a:gd name="T2" fmla="*/ 0 w 3"/>
                  <a:gd name="T3" fmla="*/ 0 h 1"/>
                  <a:gd name="T4" fmla="*/ 1 w 3"/>
                  <a:gd name="T5" fmla="*/ 1 h 1"/>
                  <a:gd name="T6" fmla="*/ 2 w 3"/>
                  <a:gd name="T7" fmla="*/ 1 h 1"/>
                </a:gdLst>
                <a:ahLst/>
                <a:cxnLst>
                  <a:cxn ang="0">
                    <a:pos x="T0" y="T1"/>
                  </a:cxn>
                  <a:cxn ang="0">
                    <a:pos x="T2" y="T3"/>
                  </a:cxn>
                  <a:cxn ang="0">
                    <a:pos x="T4" y="T5"/>
                  </a:cxn>
                  <a:cxn ang="0">
                    <a:pos x="T6" y="T7"/>
                  </a:cxn>
                </a:cxnLst>
                <a:rect l="0" t="0" r="r" b="b"/>
                <a:pathLst>
                  <a:path w="3" h="1">
                    <a:moveTo>
                      <a:pt x="2" y="1"/>
                    </a:moveTo>
                    <a:cubicBezTo>
                      <a:pt x="0" y="0"/>
                      <a:pt x="0" y="0"/>
                      <a:pt x="0" y="0"/>
                    </a:cubicBezTo>
                    <a:cubicBezTo>
                      <a:pt x="0" y="0"/>
                      <a:pt x="0" y="1"/>
                      <a:pt x="1" y="1"/>
                    </a:cubicBezTo>
                    <a:cubicBezTo>
                      <a:pt x="2"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0" name="Freeform 76">
                <a:extLst>
                  <a:ext uri="{FF2B5EF4-FFF2-40B4-BE49-F238E27FC236}">
                    <a16:creationId xmlns:a16="http://schemas.microsoft.com/office/drawing/2014/main" id="{1197DEFA-7535-421E-9759-007B531275D8}"/>
                  </a:ext>
                </a:extLst>
              </p:cNvPr>
              <p:cNvSpPr>
                <a:spLocks/>
              </p:cNvSpPr>
              <p:nvPr userDrawn="1"/>
            </p:nvSpPr>
            <p:spPr bwMode="auto">
              <a:xfrm>
                <a:off x="4162" y="144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1" name="Freeform 77">
                <a:extLst>
                  <a:ext uri="{FF2B5EF4-FFF2-40B4-BE49-F238E27FC236}">
                    <a16:creationId xmlns:a16="http://schemas.microsoft.com/office/drawing/2014/main" id="{61060E66-FFB5-4305-8B38-2F66A2A1D08D}"/>
                  </a:ext>
                </a:extLst>
              </p:cNvPr>
              <p:cNvSpPr>
                <a:spLocks/>
              </p:cNvSpPr>
              <p:nvPr userDrawn="1"/>
            </p:nvSpPr>
            <p:spPr bwMode="auto">
              <a:xfrm>
                <a:off x="4112" y="1437"/>
                <a:ext cx="30" cy="5"/>
              </a:xfrm>
              <a:custGeom>
                <a:avLst/>
                <a:gdLst>
                  <a:gd name="T0" fmla="*/ 4 w 6"/>
                  <a:gd name="T1" fmla="*/ 0 h 1"/>
                  <a:gd name="T2" fmla="*/ 3 w 6"/>
                  <a:gd name="T3" fmla="*/ 1 h 1"/>
                  <a:gd name="T4" fmla="*/ 4 w 6"/>
                  <a:gd name="T5" fmla="*/ 0 h 1"/>
                </a:gdLst>
                <a:ahLst/>
                <a:cxnLst>
                  <a:cxn ang="0">
                    <a:pos x="T0" y="T1"/>
                  </a:cxn>
                  <a:cxn ang="0">
                    <a:pos x="T2" y="T3"/>
                  </a:cxn>
                  <a:cxn ang="0">
                    <a:pos x="T4" y="T5"/>
                  </a:cxn>
                </a:cxnLst>
                <a:rect l="0" t="0" r="r" b="b"/>
                <a:pathLst>
                  <a:path w="6" h="1">
                    <a:moveTo>
                      <a:pt x="4" y="0"/>
                    </a:moveTo>
                    <a:cubicBezTo>
                      <a:pt x="4" y="1"/>
                      <a:pt x="0" y="0"/>
                      <a:pt x="3" y="1"/>
                    </a:cubicBezTo>
                    <a:cubicBezTo>
                      <a:pt x="4" y="1"/>
                      <a:pt x="6"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2" name="Freeform 78">
                <a:extLst>
                  <a:ext uri="{FF2B5EF4-FFF2-40B4-BE49-F238E27FC236}">
                    <a16:creationId xmlns:a16="http://schemas.microsoft.com/office/drawing/2014/main" id="{E2D8EC07-2052-415C-92E6-9FE27A64DCC1}"/>
                  </a:ext>
                </a:extLst>
              </p:cNvPr>
              <p:cNvSpPr>
                <a:spLocks/>
              </p:cNvSpPr>
              <p:nvPr userDrawn="1"/>
            </p:nvSpPr>
            <p:spPr bwMode="auto">
              <a:xfrm>
                <a:off x="3968" y="1392"/>
                <a:ext cx="5" cy="10"/>
              </a:xfrm>
              <a:custGeom>
                <a:avLst/>
                <a:gdLst>
                  <a:gd name="T0" fmla="*/ 0 w 5"/>
                  <a:gd name="T1" fmla="*/ 10 h 10"/>
                  <a:gd name="T2" fmla="*/ 5 w 5"/>
                  <a:gd name="T3" fmla="*/ 5 h 10"/>
                  <a:gd name="T4" fmla="*/ 0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5"/>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3" name="Freeform 79">
                <a:extLst>
                  <a:ext uri="{FF2B5EF4-FFF2-40B4-BE49-F238E27FC236}">
                    <a16:creationId xmlns:a16="http://schemas.microsoft.com/office/drawing/2014/main" id="{771D13AE-F3EF-4507-A835-B87268267263}"/>
                  </a:ext>
                </a:extLst>
              </p:cNvPr>
              <p:cNvSpPr>
                <a:spLocks/>
              </p:cNvSpPr>
              <p:nvPr userDrawn="1"/>
            </p:nvSpPr>
            <p:spPr bwMode="auto">
              <a:xfrm>
                <a:off x="3819" y="1462"/>
                <a:ext cx="24" cy="5"/>
              </a:xfrm>
              <a:custGeom>
                <a:avLst/>
                <a:gdLst>
                  <a:gd name="T0" fmla="*/ 1 w 5"/>
                  <a:gd name="T1" fmla="*/ 1 h 1"/>
                  <a:gd name="T2" fmla="*/ 5 w 5"/>
                  <a:gd name="T3" fmla="*/ 0 h 1"/>
                  <a:gd name="T4" fmla="*/ 4 w 5"/>
                  <a:gd name="T5" fmla="*/ 0 h 1"/>
                  <a:gd name="T6" fmla="*/ 3 w 5"/>
                  <a:gd name="T7" fmla="*/ 0 h 1"/>
                  <a:gd name="T8" fmla="*/ 1 w 5"/>
                  <a:gd name="T9" fmla="*/ 1 h 1"/>
                </a:gdLst>
                <a:ahLst/>
                <a:cxnLst>
                  <a:cxn ang="0">
                    <a:pos x="T0" y="T1"/>
                  </a:cxn>
                  <a:cxn ang="0">
                    <a:pos x="T2" y="T3"/>
                  </a:cxn>
                  <a:cxn ang="0">
                    <a:pos x="T4" y="T5"/>
                  </a:cxn>
                  <a:cxn ang="0">
                    <a:pos x="T6" y="T7"/>
                  </a:cxn>
                  <a:cxn ang="0">
                    <a:pos x="T8" y="T9"/>
                  </a:cxn>
                </a:cxnLst>
                <a:rect l="0" t="0" r="r" b="b"/>
                <a:pathLst>
                  <a:path w="5" h="1">
                    <a:moveTo>
                      <a:pt x="1" y="1"/>
                    </a:moveTo>
                    <a:cubicBezTo>
                      <a:pt x="4" y="1"/>
                      <a:pt x="2" y="0"/>
                      <a:pt x="5" y="0"/>
                    </a:cubicBezTo>
                    <a:cubicBezTo>
                      <a:pt x="5" y="0"/>
                      <a:pt x="4" y="0"/>
                      <a:pt x="4" y="0"/>
                    </a:cubicBezTo>
                    <a:cubicBezTo>
                      <a:pt x="3" y="0"/>
                      <a:pt x="3" y="0"/>
                      <a:pt x="3"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4" name="Freeform 80">
                <a:extLst>
                  <a:ext uri="{FF2B5EF4-FFF2-40B4-BE49-F238E27FC236}">
                    <a16:creationId xmlns:a16="http://schemas.microsoft.com/office/drawing/2014/main" id="{8BE8146B-B07A-40CA-9233-112CAF94E50B}"/>
                  </a:ext>
                </a:extLst>
              </p:cNvPr>
              <p:cNvSpPr>
                <a:spLocks/>
              </p:cNvSpPr>
              <p:nvPr userDrawn="1"/>
            </p:nvSpPr>
            <p:spPr bwMode="auto">
              <a:xfrm>
                <a:off x="3834" y="1457"/>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5" name="Freeform 81">
                <a:extLst>
                  <a:ext uri="{FF2B5EF4-FFF2-40B4-BE49-F238E27FC236}">
                    <a16:creationId xmlns:a16="http://schemas.microsoft.com/office/drawing/2014/main" id="{ACBBDB0C-BC04-4D7F-92D5-01F771482CA1}"/>
                  </a:ext>
                </a:extLst>
              </p:cNvPr>
              <p:cNvSpPr>
                <a:spLocks/>
              </p:cNvSpPr>
              <p:nvPr userDrawn="1"/>
            </p:nvSpPr>
            <p:spPr bwMode="auto">
              <a:xfrm>
                <a:off x="4421" y="1137"/>
                <a:ext cx="0" cy="10"/>
              </a:xfrm>
              <a:custGeom>
                <a:avLst/>
                <a:gdLst>
                  <a:gd name="T0" fmla="*/ 1 h 2"/>
                  <a:gd name="T1" fmla="*/ 2 h 2"/>
                  <a:gd name="T2" fmla="*/ 1 h 2"/>
                  <a:gd name="T3" fmla="*/ 1 h 2"/>
                </a:gdLst>
                <a:ahLst/>
                <a:cxnLst>
                  <a:cxn ang="0">
                    <a:pos x="0" y="T0"/>
                  </a:cxn>
                  <a:cxn ang="0">
                    <a:pos x="0" y="T1"/>
                  </a:cxn>
                  <a:cxn ang="0">
                    <a:pos x="0" y="T2"/>
                  </a:cxn>
                  <a:cxn ang="0">
                    <a:pos x="0" y="T3"/>
                  </a:cxn>
                </a:cxnLst>
                <a:rect l="0" t="0" r="r" b="b"/>
                <a:pathLst>
                  <a:path h="2">
                    <a:moveTo>
                      <a:pt x="0" y="1"/>
                    </a:moveTo>
                    <a:cubicBezTo>
                      <a:pt x="0" y="0"/>
                      <a:pt x="0" y="2"/>
                      <a:pt x="0" y="2"/>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6" name="Freeform 82">
                <a:extLst>
                  <a:ext uri="{FF2B5EF4-FFF2-40B4-BE49-F238E27FC236}">
                    <a16:creationId xmlns:a16="http://schemas.microsoft.com/office/drawing/2014/main" id="{A312024E-6FF9-4FAB-B9CC-06A81694FD01}"/>
                  </a:ext>
                </a:extLst>
              </p:cNvPr>
              <p:cNvSpPr>
                <a:spLocks/>
              </p:cNvSpPr>
              <p:nvPr userDrawn="1"/>
            </p:nvSpPr>
            <p:spPr bwMode="auto">
              <a:xfrm>
                <a:off x="4431" y="1147"/>
                <a:ext cx="10" cy="5"/>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7" name="Freeform 83">
                <a:extLst>
                  <a:ext uri="{FF2B5EF4-FFF2-40B4-BE49-F238E27FC236}">
                    <a16:creationId xmlns:a16="http://schemas.microsoft.com/office/drawing/2014/main" id="{41ECE376-C36C-4697-B081-66D098ACC09C}"/>
                  </a:ext>
                </a:extLst>
              </p:cNvPr>
              <p:cNvSpPr>
                <a:spLocks/>
              </p:cNvSpPr>
              <p:nvPr userDrawn="1"/>
            </p:nvSpPr>
            <p:spPr bwMode="auto">
              <a:xfrm>
                <a:off x="3585" y="1087"/>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8" name="Freeform 84">
                <a:extLst>
                  <a:ext uri="{FF2B5EF4-FFF2-40B4-BE49-F238E27FC236}">
                    <a16:creationId xmlns:a16="http://schemas.microsoft.com/office/drawing/2014/main" id="{C3F27B8E-419F-43F2-A28B-D4C97E414C75}"/>
                  </a:ext>
                </a:extLst>
              </p:cNvPr>
              <p:cNvSpPr>
                <a:spLocks/>
              </p:cNvSpPr>
              <p:nvPr userDrawn="1"/>
            </p:nvSpPr>
            <p:spPr bwMode="auto">
              <a:xfrm>
                <a:off x="3689" y="1032"/>
                <a:ext cx="5" cy="5"/>
              </a:xfrm>
              <a:custGeom>
                <a:avLst/>
                <a:gdLst>
                  <a:gd name="T0" fmla="*/ 0 w 5"/>
                  <a:gd name="T1" fmla="*/ 0 h 5"/>
                  <a:gd name="T2" fmla="*/ 0 w 5"/>
                  <a:gd name="T3" fmla="*/ 0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0"/>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9" name="Freeform 85">
                <a:extLst>
                  <a:ext uri="{FF2B5EF4-FFF2-40B4-BE49-F238E27FC236}">
                    <a16:creationId xmlns:a16="http://schemas.microsoft.com/office/drawing/2014/main" id="{FB52A2D4-3E7D-4B8D-8EBB-40DA607307D0}"/>
                  </a:ext>
                </a:extLst>
              </p:cNvPr>
              <p:cNvSpPr>
                <a:spLocks/>
              </p:cNvSpPr>
              <p:nvPr userDrawn="1"/>
            </p:nvSpPr>
            <p:spPr bwMode="auto">
              <a:xfrm>
                <a:off x="3734" y="962"/>
                <a:ext cx="15" cy="10"/>
              </a:xfrm>
              <a:custGeom>
                <a:avLst/>
                <a:gdLst>
                  <a:gd name="T0" fmla="*/ 1 w 3"/>
                  <a:gd name="T1" fmla="*/ 0 h 2"/>
                  <a:gd name="T2" fmla="*/ 0 w 3"/>
                  <a:gd name="T3" fmla="*/ 2 h 2"/>
                  <a:gd name="T4" fmla="*/ 1 w 3"/>
                  <a:gd name="T5" fmla="*/ 0 h 2"/>
                </a:gdLst>
                <a:ahLst/>
                <a:cxnLst>
                  <a:cxn ang="0">
                    <a:pos x="T0" y="T1"/>
                  </a:cxn>
                  <a:cxn ang="0">
                    <a:pos x="T2" y="T3"/>
                  </a:cxn>
                  <a:cxn ang="0">
                    <a:pos x="T4" y="T5"/>
                  </a:cxn>
                </a:cxnLst>
                <a:rect l="0" t="0" r="r" b="b"/>
                <a:pathLst>
                  <a:path w="3" h="2">
                    <a:moveTo>
                      <a:pt x="1" y="0"/>
                    </a:moveTo>
                    <a:cubicBezTo>
                      <a:pt x="1" y="1"/>
                      <a:pt x="1" y="1"/>
                      <a:pt x="0" y="2"/>
                    </a:cubicBezTo>
                    <a:cubicBezTo>
                      <a:pt x="1" y="1"/>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0" name="Freeform 86">
                <a:extLst>
                  <a:ext uri="{FF2B5EF4-FFF2-40B4-BE49-F238E27FC236}">
                    <a16:creationId xmlns:a16="http://schemas.microsoft.com/office/drawing/2014/main" id="{08CE86F7-9391-4F9B-9B1C-98F0A3C93F7E}"/>
                  </a:ext>
                </a:extLst>
              </p:cNvPr>
              <p:cNvSpPr>
                <a:spLocks/>
              </p:cNvSpPr>
              <p:nvPr userDrawn="1"/>
            </p:nvSpPr>
            <p:spPr bwMode="auto">
              <a:xfrm>
                <a:off x="3639" y="68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1" name="Freeform 87">
                <a:extLst>
                  <a:ext uri="{FF2B5EF4-FFF2-40B4-BE49-F238E27FC236}">
                    <a16:creationId xmlns:a16="http://schemas.microsoft.com/office/drawing/2014/main" id="{7FE45E4D-C50C-4DC8-AD41-94B06E7C252D}"/>
                  </a:ext>
                </a:extLst>
              </p:cNvPr>
              <p:cNvSpPr>
                <a:spLocks/>
              </p:cNvSpPr>
              <p:nvPr userDrawn="1"/>
            </p:nvSpPr>
            <p:spPr bwMode="auto">
              <a:xfrm>
                <a:off x="3615" y="6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2" name="Freeform 88">
                <a:extLst>
                  <a:ext uri="{FF2B5EF4-FFF2-40B4-BE49-F238E27FC236}">
                    <a16:creationId xmlns:a16="http://schemas.microsoft.com/office/drawing/2014/main" id="{F8B9F4DF-220C-44B9-B739-9F006C60E7FC}"/>
                  </a:ext>
                </a:extLst>
              </p:cNvPr>
              <p:cNvSpPr>
                <a:spLocks/>
              </p:cNvSpPr>
              <p:nvPr userDrawn="1"/>
            </p:nvSpPr>
            <p:spPr bwMode="auto">
              <a:xfrm>
                <a:off x="3600" y="64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2"/>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3" name="Freeform 89">
                <a:extLst>
                  <a:ext uri="{FF2B5EF4-FFF2-40B4-BE49-F238E27FC236}">
                    <a16:creationId xmlns:a16="http://schemas.microsoft.com/office/drawing/2014/main" id="{4A07EAAF-E570-4705-9098-58D862AFC5A2}"/>
                  </a:ext>
                </a:extLst>
              </p:cNvPr>
              <p:cNvSpPr>
                <a:spLocks/>
              </p:cNvSpPr>
              <p:nvPr userDrawn="1"/>
            </p:nvSpPr>
            <p:spPr bwMode="auto">
              <a:xfrm>
                <a:off x="3600" y="628"/>
                <a:ext cx="10" cy="5"/>
              </a:xfrm>
              <a:custGeom>
                <a:avLst/>
                <a:gdLst>
                  <a:gd name="T0" fmla="*/ 1 w 2"/>
                  <a:gd name="T1" fmla="*/ 0 h 1"/>
                  <a:gd name="T2" fmla="*/ 2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2"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4" name="Freeform 90">
                <a:extLst>
                  <a:ext uri="{FF2B5EF4-FFF2-40B4-BE49-F238E27FC236}">
                    <a16:creationId xmlns:a16="http://schemas.microsoft.com/office/drawing/2014/main" id="{7BD5DE6F-3403-46D5-B0B8-BA2F23491CA2}"/>
                  </a:ext>
                </a:extLst>
              </p:cNvPr>
              <p:cNvSpPr>
                <a:spLocks/>
              </p:cNvSpPr>
              <p:nvPr userDrawn="1"/>
            </p:nvSpPr>
            <p:spPr bwMode="auto">
              <a:xfrm>
                <a:off x="3610" y="628"/>
                <a:ext cx="0" cy="5"/>
              </a:xfrm>
              <a:custGeom>
                <a:avLst/>
                <a:gdLst>
                  <a:gd name="T0" fmla="*/ 1 h 1"/>
                  <a:gd name="T1" fmla="*/ 1 h 1"/>
                </a:gdLst>
                <a:ahLst/>
                <a:cxnLst>
                  <a:cxn ang="0">
                    <a:pos x="0" y="T0"/>
                  </a:cxn>
                  <a:cxn ang="0">
                    <a:pos x="0" y="T1"/>
                  </a:cxn>
                </a:cxnLst>
                <a:rect l="0" t="0" r="r" b="b"/>
                <a:pathLst>
                  <a:path h="1">
                    <a:moveTo>
                      <a:pt x="0" y="1"/>
                    </a:move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5" name="Freeform 91">
                <a:extLst>
                  <a:ext uri="{FF2B5EF4-FFF2-40B4-BE49-F238E27FC236}">
                    <a16:creationId xmlns:a16="http://schemas.microsoft.com/office/drawing/2014/main" id="{7010A234-89B6-43ED-8F87-4747CEA26B7E}"/>
                  </a:ext>
                </a:extLst>
              </p:cNvPr>
              <p:cNvSpPr>
                <a:spLocks/>
              </p:cNvSpPr>
              <p:nvPr userDrawn="1"/>
            </p:nvSpPr>
            <p:spPr bwMode="auto">
              <a:xfrm>
                <a:off x="3600" y="618"/>
                <a:ext cx="5" cy="5"/>
              </a:xfrm>
              <a:custGeom>
                <a:avLst/>
                <a:gdLst>
                  <a:gd name="T0" fmla="*/ 0 w 1"/>
                  <a:gd name="T1" fmla="*/ 1 h 1"/>
                  <a:gd name="T2" fmla="*/ 0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6" name="Freeform 92">
                <a:extLst>
                  <a:ext uri="{FF2B5EF4-FFF2-40B4-BE49-F238E27FC236}">
                    <a16:creationId xmlns:a16="http://schemas.microsoft.com/office/drawing/2014/main" id="{297E89BB-3C9D-4EE3-B5CF-8EEE7D003901}"/>
                  </a:ext>
                </a:extLst>
              </p:cNvPr>
              <p:cNvSpPr>
                <a:spLocks/>
              </p:cNvSpPr>
              <p:nvPr userDrawn="1"/>
            </p:nvSpPr>
            <p:spPr bwMode="auto">
              <a:xfrm>
                <a:off x="3590" y="6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7" name="Freeform 93">
                <a:extLst>
                  <a:ext uri="{FF2B5EF4-FFF2-40B4-BE49-F238E27FC236}">
                    <a16:creationId xmlns:a16="http://schemas.microsoft.com/office/drawing/2014/main" id="{8C7E7300-2A2B-4079-B533-B4AC826707F8}"/>
                  </a:ext>
                </a:extLst>
              </p:cNvPr>
              <p:cNvSpPr>
                <a:spLocks/>
              </p:cNvSpPr>
              <p:nvPr userDrawn="1"/>
            </p:nvSpPr>
            <p:spPr bwMode="auto">
              <a:xfrm>
                <a:off x="3590" y="623"/>
                <a:ext cx="10" cy="5"/>
              </a:xfrm>
              <a:custGeom>
                <a:avLst/>
                <a:gdLst>
                  <a:gd name="T0" fmla="*/ 2 w 2"/>
                  <a:gd name="T1" fmla="*/ 1 h 1"/>
                  <a:gd name="T2" fmla="*/ 1 w 2"/>
                  <a:gd name="T3" fmla="*/ 0 h 1"/>
                  <a:gd name="T4" fmla="*/ 1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1" y="0"/>
                      <a:pt x="0" y="1"/>
                      <a:pt x="1"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8" name="Freeform 94">
                <a:extLst>
                  <a:ext uri="{FF2B5EF4-FFF2-40B4-BE49-F238E27FC236}">
                    <a16:creationId xmlns:a16="http://schemas.microsoft.com/office/drawing/2014/main" id="{78C9A8A3-4FEA-4F7B-A2D9-053DE16B0290}"/>
                  </a:ext>
                </a:extLst>
              </p:cNvPr>
              <p:cNvSpPr>
                <a:spLocks/>
              </p:cNvSpPr>
              <p:nvPr userDrawn="1"/>
            </p:nvSpPr>
            <p:spPr bwMode="auto">
              <a:xfrm>
                <a:off x="3595" y="628"/>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1"/>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9" name="Freeform 95">
                <a:extLst>
                  <a:ext uri="{FF2B5EF4-FFF2-40B4-BE49-F238E27FC236}">
                    <a16:creationId xmlns:a16="http://schemas.microsoft.com/office/drawing/2014/main" id="{CDA7CA9B-F657-4E8C-89F9-B7A00D8C6C91}"/>
                  </a:ext>
                </a:extLst>
              </p:cNvPr>
              <p:cNvSpPr>
                <a:spLocks/>
              </p:cNvSpPr>
              <p:nvPr userDrawn="1"/>
            </p:nvSpPr>
            <p:spPr bwMode="auto">
              <a:xfrm>
                <a:off x="3600" y="65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0" name="Freeform 96">
                <a:extLst>
                  <a:ext uri="{FF2B5EF4-FFF2-40B4-BE49-F238E27FC236}">
                    <a16:creationId xmlns:a16="http://schemas.microsoft.com/office/drawing/2014/main" id="{5961BC74-C6F6-4526-9DCA-6E02B25B8A89}"/>
                  </a:ext>
                </a:extLst>
              </p:cNvPr>
              <p:cNvSpPr>
                <a:spLocks/>
              </p:cNvSpPr>
              <p:nvPr userDrawn="1"/>
            </p:nvSpPr>
            <p:spPr bwMode="auto">
              <a:xfrm>
                <a:off x="3580" y="6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1" y="1"/>
                      <a:pt x="1" y="1"/>
                      <a:pt x="1" y="1"/>
                    </a:cubicBezTo>
                    <a:cubicBezTo>
                      <a:pt x="1"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1" name="Freeform 97">
                <a:extLst>
                  <a:ext uri="{FF2B5EF4-FFF2-40B4-BE49-F238E27FC236}">
                    <a16:creationId xmlns:a16="http://schemas.microsoft.com/office/drawing/2014/main" id="{5ED529F0-8EC8-4E3C-9B4D-CD1034FAD8F8}"/>
                  </a:ext>
                </a:extLst>
              </p:cNvPr>
              <p:cNvSpPr>
                <a:spLocks/>
              </p:cNvSpPr>
              <p:nvPr userDrawn="1"/>
            </p:nvSpPr>
            <p:spPr bwMode="auto">
              <a:xfrm>
                <a:off x="357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2" name="Freeform 98">
                <a:extLst>
                  <a:ext uri="{FF2B5EF4-FFF2-40B4-BE49-F238E27FC236}">
                    <a16:creationId xmlns:a16="http://schemas.microsoft.com/office/drawing/2014/main" id="{921AD002-1668-405D-8BEC-768A6F12381D}"/>
                  </a:ext>
                </a:extLst>
              </p:cNvPr>
              <p:cNvSpPr>
                <a:spLocks/>
              </p:cNvSpPr>
              <p:nvPr userDrawn="1"/>
            </p:nvSpPr>
            <p:spPr bwMode="auto">
              <a:xfrm>
                <a:off x="3585" y="628"/>
                <a:ext cx="10" cy="0"/>
              </a:xfrm>
              <a:custGeom>
                <a:avLst/>
                <a:gdLst>
                  <a:gd name="T0" fmla="*/ 0 w 2"/>
                  <a:gd name="T1" fmla="*/ 1 w 2"/>
                  <a:gd name="T2" fmla="*/ 2 w 2"/>
                  <a:gd name="T3" fmla="*/ 1 w 2"/>
                  <a:gd name="T4" fmla="*/ 0 w 2"/>
                </a:gdLst>
                <a:ahLst/>
                <a:cxnLst>
                  <a:cxn ang="0">
                    <a:pos x="T0" y="0"/>
                  </a:cxn>
                  <a:cxn ang="0">
                    <a:pos x="T1" y="0"/>
                  </a:cxn>
                  <a:cxn ang="0">
                    <a:pos x="T2" y="0"/>
                  </a:cxn>
                  <a:cxn ang="0">
                    <a:pos x="T3" y="0"/>
                  </a:cxn>
                  <a:cxn ang="0">
                    <a:pos x="T4" y="0"/>
                  </a:cxn>
                </a:cxnLst>
                <a:rect l="0" t="0" r="r" b="b"/>
                <a:pathLst>
                  <a:path w="2">
                    <a:moveTo>
                      <a:pt x="0" y="0"/>
                    </a:moveTo>
                    <a:cubicBezTo>
                      <a:pt x="0" y="0"/>
                      <a:pt x="1" y="0"/>
                      <a:pt x="1" y="0"/>
                    </a:cubicBezTo>
                    <a:cubicBezTo>
                      <a:pt x="1" y="0"/>
                      <a:pt x="2" y="0"/>
                      <a:pt x="2" y="0"/>
                    </a:cubicBezTo>
                    <a:cubicBezTo>
                      <a:pt x="2"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3" name="Freeform 99">
                <a:extLst>
                  <a:ext uri="{FF2B5EF4-FFF2-40B4-BE49-F238E27FC236}">
                    <a16:creationId xmlns:a16="http://schemas.microsoft.com/office/drawing/2014/main" id="{AB8093D2-3374-44B9-AAAE-CC9DA48E6C1F}"/>
                  </a:ext>
                </a:extLst>
              </p:cNvPr>
              <p:cNvSpPr>
                <a:spLocks/>
              </p:cNvSpPr>
              <p:nvPr userDrawn="1"/>
            </p:nvSpPr>
            <p:spPr bwMode="auto">
              <a:xfrm>
                <a:off x="3570" y="59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4" name="Freeform 100">
                <a:extLst>
                  <a:ext uri="{FF2B5EF4-FFF2-40B4-BE49-F238E27FC236}">
                    <a16:creationId xmlns:a16="http://schemas.microsoft.com/office/drawing/2014/main" id="{A70A479C-60F7-4846-AFD0-1AEC0AED0189}"/>
                  </a:ext>
                </a:extLst>
              </p:cNvPr>
              <p:cNvSpPr>
                <a:spLocks/>
              </p:cNvSpPr>
              <p:nvPr userDrawn="1"/>
            </p:nvSpPr>
            <p:spPr bwMode="auto">
              <a:xfrm>
                <a:off x="3555" y="578"/>
                <a:ext cx="10" cy="10"/>
              </a:xfrm>
              <a:custGeom>
                <a:avLst/>
                <a:gdLst>
                  <a:gd name="T0" fmla="*/ 1 w 2"/>
                  <a:gd name="T1" fmla="*/ 2 h 2"/>
                  <a:gd name="T2" fmla="*/ 2 w 2"/>
                  <a:gd name="T3" fmla="*/ 1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1" y="0"/>
                      <a:pt x="1" y="1"/>
                      <a:pt x="0" y="1"/>
                    </a:cubicBezTo>
                    <a:cubicBezTo>
                      <a:pt x="1"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5" name="Freeform 101">
                <a:extLst>
                  <a:ext uri="{FF2B5EF4-FFF2-40B4-BE49-F238E27FC236}">
                    <a16:creationId xmlns:a16="http://schemas.microsoft.com/office/drawing/2014/main" id="{8ECBB8F8-25B3-43E0-9464-DE42229DA915}"/>
                  </a:ext>
                </a:extLst>
              </p:cNvPr>
              <p:cNvSpPr>
                <a:spLocks/>
              </p:cNvSpPr>
              <p:nvPr userDrawn="1"/>
            </p:nvSpPr>
            <p:spPr bwMode="auto">
              <a:xfrm>
                <a:off x="3550"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6" name="Freeform 102">
                <a:extLst>
                  <a:ext uri="{FF2B5EF4-FFF2-40B4-BE49-F238E27FC236}">
                    <a16:creationId xmlns:a16="http://schemas.microsoft.com/office/drawing/2014/main" id="{0309A9AC-F7C6-4FC7-9896-7DADAFFF0D67}"/>
                  </a:ext>
                </a:extLst>
              </p:cNvPr>
              <p:cNvSpPr>
                <a:spLocks/>
              </p:cNvSpPr>
              <p:nvPr userDrawn="1"/>
            </p:nvSpPr>
            <p:spPr bwMode="auto">
              <a:xfrm>
                <a:off x="3570" y="59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7" name="Freeform 103">
                <a:extLst>
                  <a:ext uri="{FF2B5EF4-FFF2-40B4-BE49-F238E27FC236}">
                    <a16:creationId xmlns:a16="http://schemas.microsoft.com/office/drawing/2014/main" id="{3BC32500-354B-45BB-BAF8-D414F0977ABD}"/>
                  </a:ext>
                </a:extLst>
              </p:cNvPr>
              <p:cNvSpPr>
                <a:spLocks/>
              </p:cNvSpPr>
              <p:nvPr userDrawn="1"/>
            </p:nvSpPr>
            <p:spPr bwMode="auto">
              <a:xfrm>
                <a:off x="3565" y="5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8" name="Freeform 104">
                <a:extLst>
                  <a:ext uri="{FF2B5EF4-FFF2-40B4-BE49-F238E27FC236}">
                    <a16:creationId xmlns:a16="http://schemas.microsoft.com/office/drawing/2014/main" id="{F9FC618D-6121-4B9A-B603-B6823CC22431}"/>
                  </a:ext>
                </a:extLst>
              </p:cNvPr>
              <p:cNvSpPr>
                <a:spLocks/>
              </p:cNvSpPr>
              <p:nvPr userDrawn="1"/>
            </p:nvSpPr>
            <p:spPr bwMode="auto">
              <a:xfrm>
                <a:off x="3570"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9" name="Freeform 105">
                <a:extLst>
                  <a:ext uri="{FF2B5EF4-FFF2-40B4-BE49-F238E27FC236}">
                    <a16:creationId xmlns:a16="http://schemas.microsoft.com/office/drawing/2014/main" id="{B27F1B9C-910B-41EB-AB2F-81421F347AEB}"/>
                  </a:ext>
                </a:extLst>
              </p:cNvPr>
              <p:cNvSpPr>
                <a:spLocks/>
              </p:cNvSpPr>
              <p:nvPr userDrawn="1"/>
            </p:nvSpPr>
            <p:spPr bwMode="auto">
              <a:xfrm>
                <a:off x="3575" y="61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0" name="Freeform 106">
                <a:extLst>
                  <a:ext uri="{FF2B5EF4-FFF2-40B4-BE49-F238E27FC236}">
                    <a16:creationId xmlns:a16="http://schemas.microsoft.com/office/drawing/2014/main" id="{4FCC19A0-15A3-4C55-8E14-FCD6311FE858}"/>
                  </a:ext>
                </a:extLst>
              </p:cNvPr>
              <p:cNvSpPr>
                <a:spLocks/>
              </p:cNvSpPr>
              <p:nvPr userDrawn="1"/>
            </p:nvSpPr>
            <p:spPr bwMode="auto">
              <a:xfrm>
                <a:off x="3570" y="60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1" name="Rectangle 107">
                <a:extLst>
                  <a:ext uri="{FF2B5EF4-FFF2-40B4-BE49-F238E27FC236}">
                    <a16:creationId xmlns:a16="http://schemas.microsoft.com/office/drawing/2014/main" id="{B2D0973C-C7CF-407C-8450-DEC32174D955}"/>
                  </a:ext>
                </a:extLst>
              </p:cNvPr>
              <p:cNvSpPr>
                <a:spLocks noChangeArrowheads="1"/>
              </p:cNvSpPr>
              <p:nvPr userDrawn="1"/>
            </p:nvSpPr>
            <p:spPr bwMode="auto">
              <a:xfrm>
                <a:off x="3565" y="6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2" name="Freeform 108">
                <a:extLst>
                  <a:ext uri="{FF2B5EF4-FFF2-40B4-BE49-F238E27FC236}">
                    <a16:creationId xmlns:a16="http://schemas.microsoft.com/office/drawing/2014/main" id="{24FAEF26-FBFE-4C70-A919-E62D4EFCB8C8}"/>
                  </a:ext>
                </a:extLst>
              </p:cNvPr>
              <p:cNvSpPr>
                <a:spLocks/>
              </p:cNvSpPr>
              <p:nvPr userDrawn="1"/>
            </p:nvSpPr>
            <p:spPr bwMode="auto">
              <a:xfrm>
                <a:off x="3550" y="58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3" name="Freeform 109">
                <a:extLst>
                  <a:ext uri="{FF2B5EF4-FFF2-40B4-BE49-F238E27FC236}">
                    <a16:creationId xmlns:a16="http://schemas.microsoft.com/office/drawing/2014/main" id="{7B819766-9232-43AC-8DE1-AD86CB33EC9E}"/>
                  </a:ext>
                </a:extLst>
              </p:cNvPr>
              <p:cNvSpPr>
                <a:spLocks/>
              </p:cNvSpPr>
              <p:nvPr userDrawn="1"/>
            </p:nvSpPr>
            <p:spPr bwMode="auto">
              <a:xfrm>
                <a:off x="3560"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4" name="Freeform 110">
                <a:extLst>
                  <a:ext uri="{FF2B5EF4-FFF2-40B4-BE49-F238E27FC236}">
                    <a16:creationId xmlns:a16="http://schemas.microsoft.com/office/drawing/2014/main" id="{DDEFAFC3-DB6E-46D1-9E12-ABC04A450441}"/>
                  </a:ext>
                </a:extLst>
              </p:cNvPr>
              <p:cNvSpPr>
                <a:spLocks/>
              </p:cNvSpPr>
              <p:nvPr userDrawn="1"/>
            </p:nvSpPr>
            <p:spPr bwMode="auto">
              <a:xfrm>
                <a:off x="3525" y="57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5" name="Freeform 111">
                <a:extLst>
                  <a:ext uri="{FF2B5EF4-FFF2-40B4-BE49-F238E27FC236}">
                    <a16:creationId xmlns:a16="http://schemas.microsoft.com/office/drawing/2014/main" id="{CD58C828-3C8C-4F34-856E-739F5BA3EC0E}"/>
                  </a:ext>
                </a:extLst>
              </p:cNvPr>
              <p:cNvSpPr>
                <a:spLocks/>
              </p:cNvSpPr>
              <p:nvPr userDrawn="1"/>
            </p:nvSpPr>
            <p:spPr bwMode="auto">
              <a:xfrm>
                <a:off x="3555" y="59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6" name="Freeform 112">
                <a:extLst>
                  <a:ext uri="{FF2B5EF4-FFF2-40B4-BE49-F238E27FC236}">
                    <a16:creationId xmlns:a16="http://schemas.microsoft.com/office/drawing/2014/main" id="{19DACEE1-C341-4761-8FCD-7D84D4146599}"/>
                  </a:ext>
                </a:extLst>
              </p:cNvPr>
              <p:cNvSpPr>
                <a:spLocks/>
              </p:cNvSpPr>
              <p:nvPr userDrawn="1"/>
            </p:nvSpPr>
            <p:spPr bwMode="auto">
              <a:xfrm>
                <a:off x="3545" y="5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7" name="Freeform 113">
                <a:extLst>
                  <a:ext uri="{FF2B5EF4-FFF2-40B4-BE49-F238E27FC236}">
                    <a16:creationId xmlns:a16="http://schemas.microsoft.com/office/drawing/2014/main" id="{D0798AEF-7889-414F-B9A1-E17FE982DB1E}"/>
                  </a:ext>
                </a:extLst>
              </p:cNvPr>
              <p:cNvSpPr>
                <a:spLocks/>
              </p:cNvSpPr>
              <p:nvPr userDrawn="1"/>
            </p:nvSpPr>
            <p:spPr bwMode="auto">
              <a:xfrm>
                <a:off x="3560"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8" name="Freeform 114">
                <a:extLst>
                  <a:ext uri="{FF2B5EF4-FFF2-40B4-BE49-F238E27FC236}">
                    <a16:creationId xmlns:a16="http://schemas.microsoft.com/office/drawing/2014/main" id="{0742B0DD-AAC5-4752-9047-10ED89B17203}"/>
                  </a:ext>
                </a:extLst>
              </p:cNvPr>
              <p:cNvSpPr>
                <a:spLocks/>
              </p:cNvSpPr>
              <p:nvPr userDrawn="1"/>
            </p:nvSpPr>
            <p:spPr bwMode="auto">
              <a:xfrm>
                <a:off x="3560"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9" name="Freeform 115">
                <a:extLst>
                  <a:ext uri="{FF2B5EF4-FFF2-40B4-BE49-F238E27FC236}">
                    <a16:creationId xmlns:a16="http://schemas.microsoft.com/office/drawing/2014/main" id="{142F26EB-E3F1-4DD0-BADE-F75727906084}"/>
                  </a:ext>
                </a:extLst>
              </p:cNvPr>
              <p:cNvSpPr>
                <a:spLocks/>
              </p:cNvSpPr>
              <p:nvPr userDrawn="1"/>
            </p:nvSpPr>
            <p:spPr bwMode="auto">
              <a:xfrm>
                <a:off x="3510" y="578"/>
                <a:ext cx="20" cy="20"/>
              </a:xfrm>
              <a:custGeom>
                <a:avLst/>
                <a:gdLst>
                  <a:gd name="T0" fmla="*/ 0 w 4"/>
                  <a:gd name="T1" fmla="*/ 4 h 4"/>
                  <a:gd name="T2" fmla="*/ 2 w 4"/>
                  <a:gd name="T3" fmla="*/ 4 h 4"/>
                  <a:gd name="T4" fmla="*/ 3 w 4"/>
                  <a:gd name="T5" fmla="*/ 0 h 4"/>
                  <a:gd name="T6" fmla="*/ 2 w 4"/>
                  <a:gd name="T7" fmla="*/ 0 h 4"/>
                  <a:gd name="T8" fmla="*/ 3 w 4"/>
                  <a:gd name="T9" fmla="*/ 2 h 4"/>
                  <a:gd name="T10" fmla="*/ 2 w 4"/>
                  <a:gd name="T11" fmla="*/ 1 h 4"/>
                  <a:gd name="T12" fmla="*/ 0 w 4"/>
                  <a:gd name="T13" fmla="*/ 3 h 4"/>
                  <a:gd name="T14" fmla="*/ 1 w 4"/>
                  <a:gd name="T15" fmla="*/ 3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cubicBezTo>
                      <a:pt x="1" y="3"/>
                      <a:pt x="2" y="3"/>
                      <a:pt x="2" y="4"/>
                    </a:cubicBezTo>
                    <a:cubicBezTo>
                      <a:pt x="3" y="4"/>
                      <a:pt x="4" y="1"/>
                      <a:pt x="3" y="0"/>
                    </a:cubicBezTo>
                    <a:cubicBezTo>
                      <a:pt x="3" y="0"/>
                      <a:pt x="3" y="0"/>
                      <a:pt x="2" y="0"/>
                    </a:cubicBezTo>
                    <a:cubicBezTo>
                      <a:pt x="2" y="1"/>
                      <a:pt x="4" y="2"/>
                      <a:pt x="3" y="2"/>
                    </a:cubicBezTo>
                    <a:cubicBezTo>
                      <a:pt x="1" y="2"/>
                      <a:pt x="2" y="2"/>
                      <a:pt x="2" y="1"/>
                    </a:cubicBezTo>
                    <a:cubicBezTo>
                      <a:pt x="2" y="2"/>
                      <a:pt x="0" y="2"/>
                      <a:pt x="0" y="3"/>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0" name="Freeform 116">
                <a:extLst>
                  <a:ext uri="{FF2B5EF4-FFF2-40B4-BE49-F238E27FC236}">
                    <a16:creationId xmlns:a16="http://schemas.microsoft.com/office/drawing/2014/main" id="{1737A5C6-79A1-4B2D-A424-CFEB930E2AAE}"/>
                  </a:ext>
                </a:extLst>
              </p:cNvPr>
              <p:cNvSpPr>
                <a:spLocks/>
              </p:cNvSpPr>
              <p:nvPr userDrawn="1"/>
            </p:nvSpPr>
            <p:spPr bwMode="auto">
              <a:xfrm>
                <a:off x="3530" y="573"/>
                <a:ext cx="5" cy="1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0"/>
                      <a:pt x="0" y="1"/>
                      <a:pt x="0" y="1"/>
                    </a:cubicBezTo>
                    <a:cubicBezTo>
                      <a:pt x="0"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1" name="Freeform 117">
                <a:extLst>
                  <a:ext uri="{FF2B5EF4-FFF2-40B4-BE49-F238E27FC236}">
                    <a16:creationId xmlns:a16="http://schemas.microsoft.com/office/drawing/2014/main" id="{37DED30A-3CC1-47AB-BDA6-BBA70CC3D139}"/>
                  </a:ext>
                </a:extLst>
              </p:cNvPr>
              <p:cNvSpPr>
                <a:spLocks/>
              </p:cNvSpPr>
              <p:nvPr userDrawn="1"/>
            </p:nvSpPr>
            <p:spPr bwMode="auto">
              <a:xfrm>
                <a:off x="3535" y="583"/>
                <a:ext cx="15" cy="10"/>
              </a:xfrm>
              <a:custGeom>
                <a:avLst/>
                <a:gdLst>
                  <a:gd name="T0" fmla="*/ 2 w 3"/>
                  <a:gd name="T1" fmla="*/ 1 h 2"/>
                  <a:gd name="T2" fmla="*/ 0 w 3"/>
                  <a:gd name="T3" fmla="*/ 2 h 2"/>
                  <a:gd name="T4" fmla="*/ 2 w 3"/>
                  <a:gd name="T5" fmla="*/ 2 h 2"/>
                  <a:gd name="T6" fmla="*/ 2 w 3"/>
                  <a:gd name="T7" fmla="*/ 1 h 2"/>
                  <a:gd name="T8" fmla="*/ 3 w 3"/>
                  <a:gd name="T9" fmla="*/ 1 h 2"/>
                  <a:gd name="T10" fmla="*/ 2 w 3"/>
                  <a:gd name="T11" fmla="*/ 0 h 2"/>
                  <a:gd name="T12" fmla="*/ 2 w 3"/>
                  <a:gd name="T13" fmla="*/ 0 h 2"/>
                  <a:gd name="T14" fmla="*/ 2 w 3"/>
                  <a:gd name="T15" fmla="*/ 0 h 2"/>
                  <a:gd name="T16" fmla="*/ 2 w 3"/>
                  <a:gd name="T17" fmla="*/ 0 h 2"/>
                  <a:gd name="T18" fmla="*/ 2 w 3"/>
                  <a:gd name="T19" fmla="*/ 0 h 2"/>
                  <a:gd name="T20" fmla="*/ 2 w 3"/>
                  <a:gd name="T21" fmla="*/ 0 h 2"/>
                  <a:gd name="T22" fmla="*/ 2 w 3"/>
                  <a:gd name="T23" fmla="*/ 1 h 2"/>
                  <a:gd name="T24" fmla="*/ 2 w 3"/>
                  <a:gd name="T25" fmla="*/ 0 h 2"/>
                  <a:gd name="T26" fmla="*/ 2 w 3"/>
                  <a:gd name="T27" fmla="*/ 0 h 2"/>
                  <a:gd name="T28" fmla="*/ 2 w 3"/>
                  <a:gd name="T29" fmla="*/ 0 h 2"/>
                  <a:gd name="T30" fmla="*/ 0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0" y="1"/>
                      <a:pt x="0" y="2"/>
                    </a:cubicBezTo>
                    <a:cubicBezTo>
                      <a:pt x="1" y="2"/>
                      <a:pt x="1" y="2"/>
                      <a:pt x="2" y="2"/>
                    </a:cubicBezTo>
                    <a:cubicBezTo>
                      <a:pt x="0" y="1"/>
                      <a:pt x="3" y="2"/>
                      <a:pt x="2" y="1"/>
                    </a:cubicBezTo>
                    <a:cubicBezTo>
                      <a:pt x="2" y="1"/>
                      <a:pt x="2" y="1"/>
                      <a:pt x="3" y="1"/>
                    </a:cubicBezTo>
                    <a:cubicBezTo>
                      <a:pt x="2" y="1"/>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1"/>
                    </a:cubicBezTo>
                    <a:cubicBezTo>
                      <a:pt x="1" y="0"/>
                      <a:pt x="2" y="0"/>
                      <a:pt x="2" y="0"/>
                    </a:cubicBezTo>
                    <a:cubicBezTo>
                      <a:pt x="2" y="0"/>
                      <a:pt x="2" y="0"/>
                      <a:pt x="2" y="0"/>
                    </a:cubicBezTo>
                    <a:cubicBezTo>
                      <a:pt x="2" y="0"/>
                      <a:pt x="2" y="0"/>
                      <a:pt x="2" y="0"/>
                    </a:cubicBezTo>
                    <a:cubicBezTo>
                      <a:pt x="0" y="0"/>
                      <a:pt x="0" y="0"/>
                      <a:pt x="0" y="0"/>
                    </a:cubicBezTo>
                    <a:cubicBezTo>
                      <a:pt x="1"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2" name="Freeform 118">
                <a:extLst>
                  <a:ext uri="{FF2B5EF4-FFF2-40B4-BE49-F238E27FC236}">
                    <a16:creationId xmlns:a16="http://schemas.microsoft.com/office/drawing/2014/main" id="{763E9818-0F05-4ACC-B73B-FA3689203CEF}"/>
                  </a:ext>
                </a:extLst>
              </p:cNvPr>
              <p:cNvSpPr>
                <a:spLocks/>
              </p:cNvSpPr>
              <p:nvPr userDrawn="1"/>
            </p:nvSpPr>
            <p:spPr bwMode="auto">
              <a:xfrm>
                <a:off x="3565" y="62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3" name="Freeform 119">
                <a:extLst>
                  <a:ext uri="{FF2B5EF4-FFF2-40B4-BE49-F238E27FC236}">
                    <a16:creationId xmlns:a16="http://schemas.microsoft.com/office/drawing/2014/main" id="{19425358-006C-4BD4-BCE3-5AF0789BC17B}"/>
                  </a:ext>
                </a:extLst>
              </p:cNvPr>
              <p:cNvSpPr>
                <a:spLocks/>
              </p:cNvSpPr>
              <p:nvPr userDrawn="1"/>
            </p:nvSpPr>
            <p:spPr bwMode="auto">
              <a:xfrm>
                <a:off x="3565" y="613"/>
                <a:ext cx="5" cy="10"/>
              </a:xfrm>
              <a:custGeom>
                <a:avLst/>
                <a:gdLst>
                  <a:gd name="T0" fmla="*/ 0 w 1"/>
                  <a:gd name="T1" fmla="*/ 2 h 2"/>
                  <a:gd name="T2" fmla="*/ 0 w 1"/>
                  <a:gd name="T3" fmla="*/ 2 h 2"/>
                  <a:gd name="T4" fmla="*/ 0 w 1"/>
                  <a:gd name="T5" fmla="*/ 2 h 2"/>
                  <a:gd name="T6" fmla="*/ 1 w 1"/>
                  <a:gd name="T7" fmla="*/ 2 h 2"/>
                  <a:gd name="T8" fmla="*/ 1 w 1"/>
                  <a:gd name="T9" fmla="*/ 2 h 2"/>
                  <a:gd name="T10" fmla="*/ 0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1" y="2"/>
                      <a:pt x="0" y="2"/>
                      <a:pt x="0" y="2"/>
                    </a:cubicBezTo>
                    <a:cubicBezTo>
                      <a:pt x="0" y="2"/>
                      <a:pt x="1" y="2"/>
                      <a:pt x="1" y="2"/>
                    </a:cubicBezTo>
                    <a:cubicBezTo>
                      <a:pt x="1" y="2"/>
                      <a:pt x="1" y="2"/>
                      <a:pt x="1" y="2"/>
                    </a:cubicBez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4" name="Freeform 120">
                <a:extLst>
                  <a:ext uri="{FF2B5EF4-FFF2-40B4-BE49-F238E27FC236}">
                    <a16:creationId xmlns:a16="http://schemas.microsoft.com/office/drawing/2014/main" id="{D5EEBFDA-3EEF-45C6-B82C-D16E08CE7BEC}"/>
                  </a:ext>
                </a:extLst>
              </p:cNvPr>
              <p:cNvSpPr>
                <a:spLocks/>
              </p:cNvSpPr>
              <p:nvPr userDrawn="1"/>
            </p:nvSpPr>
            <p:spPr bwMode="auto">
              <a:xfrm>
                <a:off x="3550" y="603"/>
                <a:ext cx="5" cy="5"/>
              </a:xfrm>
              <a:custGeom>
                <a:avLst/>
                <a:gdLst>
                  <a:gd name="T0" fmla="*/ 1 w 1"/>
                  <a:gd name="T1" fmla="*/ 0 h 1"/>
                  <a:gd name="T2" fmla="*/ 0 w 1"/>
                  <a:gd name="T3" fmla="*/ 0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0" y="0"/>
                      <a:pt x="0"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5" name="Freeform 121">
                <a:extLst>
                  <a:ext uri="{FF2B5EF4-FFF2-40B4-BE49-F238E27FC236}">
                    <a16:creationId xmlns:a16="http://schemas.microsoft.com/office/drawing/2014/main" id="{E5F86251-2253-436C-A4E4-2F3C0F6F435C}"/>
                  </a:ext>
                </a:extLst>
              </p:cNvPr>
              <p:cNvSpPr>
                <a:spLocks/>
              </p:cNvSpPr>
              <p:nvPr userDrawn="1"/>
            </p:nvSpPr>
            <p:spPr bwMode="auto">
              <a:xfrm>
                <a:off x="3525" y="57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6" name="Freeform 122">
                <a:extLst>
                  <a:ext uri="{FF2B5EF4-FFF2-40B4-BE49-F238E27FC236}">
                    <a16:creationId xmlns:a16="http://schemas.microsoft.com/office/drawing/2014/main" id="{65AE34CC-D95F-43B0-BAB8-19F3B86F53FB}"/>
                  </a:ext>
                </a:extLst>
              </p:cNvPr>
              <p:cNvSpPr>
                <a:spLocks/>
              </p:cNvSpPr>
              <p:nvPr userDrawn="1"/>
            </p:nvSpPr>
            <p:spPr bwMode="auto">
              <a:xfrm>
                <a:off x="3515" y="5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7" name="Freeform 123">
                <a:extLst>
                  <a:ext uri="{FF2B5EF4-FFF2-40B4-BE49-F238E27FC236}">
                    <a16:creationId xmlns:a16="http://schemas.microsoft.com/office/drawing/2014/main" id="{525FE6AF-E9DB-48C8-8D30-B89DFFD1C401}"/>
                  </a:ext>
                </a:extLst>
              </p:cNvPr>
              <p:cNvSpPr>
                <a:spLocks/>
              </p:cNvSpPr>
              <p:nvPr userDrawn="1"/>
            </p:nvSpPr>
            <p:spPr bwMode="auto">
              <a:xfrm>
                <a:off x="3416" y="88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8" name="Freeform 124">
                <a:extLst>
                  <a:ext uri="{FF2B5EF4-FFF2-40B4-BE49-F238E27FC236}">
                    <a16:creationId xmlns:a16="http://schemas.microsoft.com/office/drawing/2014/main" id="{2E8073AA-D868-4F8D-AB61-4C715E9C4705}"/>
                  </a:ext>
                </a:extLst>
              </p:cNvPr>
              <p:cNvSpPr>
                <a:spLocks/>
              </p:cNvSpPr>
              <p:nvPr userDrawn="1"/>
            </p:nvSpPr>
            <p:spPr bwMode="auto">
              <a:xfrm>
                <a:off x="3406" y="8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9" name="Freeform 125">
                <a:extLst>
                  <a:ext uri="{FF2B5EF4-FFF2-40B4-BE49-F238E27FC236}">
                    <a16:creationId xmlns:a16="http://schemas.microsoft.com/office/drawing/2014/main" id="{8CD65027-2E6E-45D2-ABA9-35EFAD9E9333}"/>
                  </a:ext>
                </a:extLst>
              </p:cNvPr>
              <p:cNvSpPr>
                <a:spLocks/>
              </p:cNvSpPr>
              <p:nvPr userDrawn="1"/>
            </p:nvSpPr>
            <p:spPr bwMode="auto">
              <a:xfrm>
                <a:off x="3311" y="653"/>
                <a:ext cx="10" cy="5"/>
              </a:xfrm>
              <a:custGeom>
                <a:avLst/>
                <a:gdLst>
                  <a:gd name="T0" fmla="*/ 2 w 2"/>
                  <a:gd name="T1" fmla="*/ 0 h 1"/>
                  <a:gd name="T2" fmla="*/ 1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0"/>
                      <a:pt x="1" y="1"/>
                    </a:cubicBezTo>
                    <a:cubicBezTo>
                      <a:pt x="1" y="1"/>
                      <a:pt x="1" y="1"/>
                      <a:pt x="1" y="1"/>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0" name="Freeform 126">
                <a:extLst>
                  <a:ext uri="{FF2B5EF4-FFF2-40B4-BE49-F238E27FC236}">
                    <a16:creationId xmlns:a16="http://schemas.microsoft.com/office/drawing/2014/main" id="{A8B70E18-999B-4BA3-9814-F7F3DB2ABF9B}"/>
                  </a:ext>
                </a:extLst>
              </p:cNvPr>
              <p:cNvSpPr>
                <a:spLocks/>
              </p:cNvSpPr>
              <p:nvPr userDrawn="1"/>
            </p:nvSpPr>
            <p:spPr bwMode="auto">
              <a:xfrm>
                <a:off x="3336" y="7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1" name="Freeform 127">
                <a:extLst>
                  <a:ext uri="{FF2B5EF4-FFF2-40B4-BE49-F238E27FC236}">
                    <a16:creationId xmlns:a16="http://schemas.microsoft.com/office/drawing/2014/main" id="{33E52677-EB44-42F0-B947-3A3828FE0795}"/>
                  </a:ext>
                </a:extLst>
              </p:cNvPr>
              <p:cNvSpPr>
                <a:spLocks/>
              </p:cNvSpPr>
              <p:nvPr userDrawn="1"/>
            </p:nvSpPr>
            <p:spPr bwMode="auto">
              <a:xfrm>
                <a:off x="3356" y="7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2" name="Freeform 128">
                <a:extLst>
                  <a:ext uri="{FF2B5EF4-FFF2-40B4-BE49-F238E27FC236}">
                    <a16:creationId xmlns:a16="http://schemas.microsoft.com/office/drawing/2014/main" id="{E844248A-DE6B-426A-B907-9F1FA438D3B2}"/>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3" name="Freeform 129">
                <a:extLst>
                  <a:ext uri="{FF2B5EF4-FFF2-40B4-BE49-F238E27FC236}">
                    <a16:creationId xmlns:a16="http://schemas.microsoft.com/office/drawing/2014/main" id="{8643F829-FE9F-406A-8F96-E4A6C7D4745D}"/>
                  </a:ext>
                </a:extLst>
              </p:cNvPr>
              <p:cNvSpPr>
                <a:spLocks/>
              </p:cNvSpPr>
              <p:nvPr userDrawn="1"/>
            </p:nvSpPr>
            <p:spPr bwMode="auto">
              <a:xfrm>
                <a:off x="3416" y="563"/>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4" name="Freeform 130">
                <a:extLst>
                  <a:ext uri="{FF2B5EF4-FFF2-40B4-BE49-F238E27FC236}">
                    <a16:creationId xmlns:a16="http://schemas.microsoft.com/office/drawing/2014/main" id="{A08A2749-1F0E-4B75-9766-48E25D97F8BF}"/>
                  </a:ext>
                </a:extLst>
              </p:cNvPr>
              <p:cNvSpPr>
                <a:spLocks/>
              </p:cNvSpPr>
              <p:nvPr userDrawn="1"/>
            </p:nvSpPr>
            <p:spPr bwMode="auto">
              <a:xfrm>
                <a:off x="3386"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5" name="Freeform 131">
                <a:extLst>
                  <a:ext uri="{FF2B5EF4-FFF2-40B4-BE49-F238E27FC236}">
                    <a16:creationId xmlns:a16="http://schemas.microsoft.com/office/drawing/2014/main" id="{00C7D810-3D02-4241-BA41-779F40B6BA9F}"/>
                  </a:ext>
                </a:extLst>
              </p:cNvPr>
              <p:cNvSpPr>
                <a:spLocks/>
              </p:cNvSpPr>
              <p:nvPr userDrawn="1"/>
            </p:nvSpPr>
            <p:spPr bwMode="auto">
              <a:xfrm>
                <a:off x="3406" y="563"/>
                <a:ext cx="10" cy="5"/>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1" y="1"/>
                      <a:pt x="1" y="1"/>
                    </a:cubicBezTo>
                    <a:cubicBezTo>
                      <a:pt x="1" y="0"/>
                      <a:pt x="1"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6" name="Freeform 132">
                <a:extLst>
                  <a:ext uri="{FF2B5EF4-FFF2-40B4-BE49-F238E27FC236}">
                    <a16:creationId xmlns:a16="http://schemas.microsoft.com/office/drawing/2014/main" id="{7D040AA9-21D2-4107-8620-FB28118C3E8E}"/>
                  </a:ext>
                </a:extLst>
              </p:cNvPr>
              <p:cNvSpPr>
                <a:spLocks/>
              </p:cNvSpPr>
              <p:nvPr userDrawn="1"/>
            </p:nvSpPr>
            <p:spPr bwMode="auto">
              <a:xfrm>
                <a:off x="3620" y="7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7" name="Freeform 133">
                <a:extLst>
                  <a:ext uri="{FF2B5EF4-FFF2-40B4-BE49-F238E27FC236}">
                    <a16:creationId xmlns:a16="http://schemas.microsoft.com/office/drawing/2014/main" id="{6F41E77C-E247-4A50-8BEB-2E078C3EE299}"/>
                  </a:ext>
                </a:extLst>
              </p:cNvPr>
              <p:cNvSpPr>
                <a:spLocks/>
              </p:cNvSpPr>
              <p:nvPr userDrawn="1"/>
            </p:nvSpPr>
            <p:spPr bwMode="auto">
              <a:xfrm>
                <a:off x="3644"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8" name="Freeform 134">
                <a:extLst>
                  <a:ext uri="{FF2B5EF4-FFF2-40B4-BE49-F238E27FC236}">
                    <a16:creationId xmlns:a16="http://schemas.microsoft.com/office/drawing/2014/main" id="{6CBDD63A-7012-41AC-A3C8-3B32EBAC241F}"/>
                  </a:ext>
                </a:extLst>
              </p:cNvPr>
              <p:cNvSpPr>
                <a:spLocks/>
              </p:cNvSpPr>
              <p:nvPr userDrawn="1"/>
            </p:nvSpPr>
            <p:spPr bwMode="auto">
              <a:xfrm>
                <a:off x="3480" y="558"/>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9" name="Freeform 135">
                <a:extLst>
                  <a:ext uri="{FF2B5EF4-FFF2-40B4-BE49-F238E27FC236}">
                    <a16:creationId xmlns:a16="http://schemas.microsoft.com/office/drawing/2014/main" id="{2EF7677B-55F6-46DB-BC5A-5CBDDC9E82D9}"/>
                  </a:ext>
                </a:extLst>
              </p:cNvPr>
              <p:cNvSpPr>
                <a:spLocks/>
              </p:cNvSpPr>
              <p:nvPr userDrawn="1"/>
            </p:nvSpPr>
            <p:spPr bwMode="auto">
              <a:xfrm>
                <a:off x="3485" y="5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0" name="Freeform 136">
                <a:extLst>
                  <a:ext uri="{FF2B5EF4-FFF2-40B4-BE49-F238E27FC236}">
                    <a16:creationId xmlns:a16="http://schemas.microsoft.com/office/drawing/2014/main" id="{8C93E8A9-DE84-455D-91FA-1657D6E0D2FA}"/>
                  </a:ext>
                </a:extLst>
              </p:cNvPr>
              <p:cNvSpPr>
                <a:spLocks/>
              </p:cNvSpPr>
              <p:nvPr userDrawn="1"/>
            </p:nvSpPr>
            <p:spPr bwMode="auto">
              <a:xfrm>
                <a:off x="3401"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1" name="Freeform 137">
                <a:extLst>
                  <a:ext uri="{FF2B5EF4-FFF2-40B4-BE49-F238E27FC236}">
                    <a16:creationId xmlns:a16="http://schemas.microsoft.com/office/drawing/2014/main" id="{CA32D454-606F-445F-9AF7-B8268F25E79C}"/>
                  </a:ext>
                </a:extLst>
              </p:cNvPr>
              <p:cNvSpPr>
                <a:spLocks/>
              </p:cNvSpPr>
              <p:nvPr userDrawn="1"/>
            </p:nvSpPr>
            <p:spPr bwMode="auto">
              <a:xfrm>
                <a:off x="3480" y="55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2" name="Freeform 138">
                <a:extLst>
                  <a:ext uri="{FF2B5EF4-FFF2-40B4-BE49-F238E27FC236}">
                    <a16:creationId xmlns:a16="http://schemas.microsoft.com/office/drawing/2014/main" id="{3F3A2FEE-2644-48C3-AE42-9540AA29F0F4}"/>
                  </a:ext>
                </a:extLst>
              </p:cNvPr>
              <p:cNvSpPr>
                <a:spLocks/>
              </p:cNvSpPr>
              <p:nvPr userDrawn="1"/>
            </p:nvSpPr>
            <p:spPr bwMode="auto">
              <a:xfrm>
                <a:off x="3485" y="5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3" name="Freeform 139">
                <a:extLst>
                  <a:ext uri="{FF2B5EF4-FFF2-40B4-BE49-F238E27FC236}">
                    <a16:creationId xmlns:a16="http://schemas.microsoft.com/office/drawing/2014/main" id="{9E0C28AB-45D7-4DF8-B83A-B1B472CF5C62}"/>
                  </a:ext>
                </a:extLst>
              </p:cNvPr>
              <p:cNvSpPr>
                <a:spLocks/>
              </p:cNvSpPr>
              <p:nvPr userDrawn="1"/>
            </p:nvSpPr>
            <p:spPr bwMode="auto">
              <a:xfrm>
                <a:off x="3480" y="5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4" name="Freeform 140">
                <a:extLst>
                  <a:ext uri="{FF2B5EF4-FFF2-40B4-BE49-F238E27FC236}">
                    <a16:creationId xmlns:a16="http://schemas.microsoft.com/office/drawing/2014/main" id="{529FF79D-1D9F-429A-8234-38B281927FF2}"/>
                  </a:ext>
                </a:extLst>
              </p:cNvPr>
              <p:cNvSpPr>
                <a:spLocks/>
              </p:cNvSpPr>
              <p:nvPr userDrawn="1"/>
            </p:nvSpPr>
            <p:spPr bwMode="auto">
              <a:xfrm>
                <a:off x="3575" y="9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5" name="Rectangle 141">
                <a:extLst>
                  <a:ext uri="{FF2B5EF4-FFF2-40B4-BE49-F238E27FC236}">
                    <a16:creationId xmlns:a16="http://schemas.microsoft.com/office/drawing/2014/main" id="{DB1F8CEE-9340-4CDC-B057-8B4F0350FA7A}"/>
                  </a:ext>
                </a:extLst>
              </p:cNvPr>
              <p:cNvSpPr>
                <a:spLocks noChangeArrowheads="1"/>
              </p:cNvSpPr>
              <p:nvPr userDrawn="1"/>
            </p:nvSpPr>
            <p:spPr bwMode="auto">
              <a:xfrm>
                <a:off x="3346"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6" name="Freeform 142">
                <a:extLst>
                  <a:ext uri="{FF2B5EF4-FFF2-40B4-BE49-F238E27FC236}">
                    <a16:creationId xmlns:a16="http://schemas.microsoft.com/office/drawing/2014/main" id="{1A3E93E4-8CC3-44A9-A282-5EFC7B516828}"/>
                  </a:ext>
                </a:extLst>
              </p:cNvPr>
              <p:cNvSpPr>
                <a:spLocks/>
              </p:cNvSpPr>
              <p:nvPr userDrawn="1"/>
            </p:nvSpPr>
            <p:spPr bwMode="auto">
              <a:xfrm>
                <a:off x="3336"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7" name="Freeform 143">
                <a:extLst>
                  <a:ext uri="{FF2B5EF4-FFF2-40B4-BE49-F238E27FC236}">
                    <a16:creationId xmlns:a16="http://schemas.microsoft.com/office/drawing/2014/main" id="{8A78330B-ED81-4374-872D-EC38D9DAB1FA}"/>
                  </a:ext>
                </a:extLst>
              </p:cNvPr>
              <p:cNvSpPr>
                <a:spLocks noEditPoints="1"/>
              </p:cNvSpPr>
              <p:nvPr userDrawn="1"/>
            </p:nvSpPr>
            <p:spPr bwMode="auto">
              <a:xfrm>
                <a:off x="3306" y="553"/>
                <a:ext cx="353" cy="424"/>
              </a:xfrm>
              <a:custGeom>
                <a:avLst/>
                <a:gdLst>
                  <a:gd name="T0" fmla="*/ 25 w 71"/>
                  <a:gd name="T1" fmla="*/ 68 h 85"/>
                  <a:gd name="T2" fmla="*/ 20 w 71"/>
                  <a:gd name="T3" fmla="*/ 65 h 85"/>
                  <a:gd name="T4" fmla="*/ 20 w 71"/>
                  <a:gd name="T5" fmla="*/ 62 h 85"/>
                  <a:gd name="T6" fmla="*/ 16 w 71"/>
                  <a:gd name="T7" fmla="*/ 60 h 85"/>
                  <a:gd name="T8" fmla="*/ 13 w 71"/>
                  <a:gd name="T9" fmla="*/ 55 h 85"/>
                  <a:gd name="T10" fmla="*/ 6 w 71"/>
                  <a:gd name="T11" fmla="*/ 49 h 85"/>
                  <a:gd name="T12" fmla="*/ 7 w 71"/>
                  <a:gd name="T13" fmla="*/ 49 h 85"/>
                  <a:gd name="T14" fmla="*/ 9 w 71"/>
                  <a:gd name="T15" fmla="*/ 47 h 85"/>
                  <a:gd name="T16" fmla="*/ 8 w 71"/>
                  <a:gd name="T17" fmla="*/ 42 h 85"/>
                  <a:gd name="T18" fmla="*/ 7 w 71"/>
                  <a:gd name="T19" fmla="*/ 37 h 85"/>
                  <a:gd name="T20" fmla="*/ 8 w 71"/>
                  <a:gd name="T21" fmla="*/ 31 h 85"/>
                  <a:gd name="T22" fmla="*/ 8 w 71"/>
                  <a:gd name="T23" fmla="*/ 27 h 85"/>
                  <a:gd name="T24" fmla="*/ 11 w 71"/>
                  <a:gd name="T25" fmla="*/ 22 h 85"/>
                  <a:gd name="T26" fmla="*/ 13 w 71"/>
                  <a:gd name="T27" fmla="*/ 22 h 85"/>
                  <a:gd name="T28" fmla="*/ 14 w 71"/>
                  <a:gd name="T29" fmla="*/ 17 h 85"/>
                  <a:gd name="T30" fmla="*/ 16 w 71"/>
                  <a:gd name="T31" fmla="*/ 14 h 85"/>
                  <a:gd name="T32" fmla="*/ 19 w 71"/>
                  <a:gd name="T33" fmla="*/ 9 h 85"/>
                  <a:gd name="T34" fmla="*/ 24 w 71"/>
                  <a:gd name="T35" fmla="*/ 8 h 85"/>
                  <a:gd name="T36" fmla="*/ 29 w 71"/>
                  <a:gd name="T37" fmla="*/ 5 h 85"/>
                  <a:gd name="T38" fmla="*/ 38 w 71"/>
                  <a:gd name="T39" fmla="*/ 4 h 85"/>
                  <a:gd name="T40" fmla="*/ 41 w 71"/>
                  <a:gd name="T41" fmla="*/ 2 h 85"/>
                  <a:gd name="T42" fmla="*/ 36 w 71"/>
                  <a:gd name="T43" fmla="*/ 2 h 85"/>
                  <a:gd name="T44" fmla="*/ 33 w 71"/>
                  <a:gd name="T45" fmla="*/ 1 h 85"/>
                  <a:gd name="T46" fmla="*/ 21 w 71"/>
                  <a:gd name="T47" fmla="*/ 3 h 85"/>
                  <a:gd name="T48" fmla="*/ 9 w 71"/>
                  <a:gd name="T49" fmla="*/ 11 h 85"/>
                  <a:gd name="T50" fmla="*/ 4 w 71"/>
                  <a:gd name="T51" fmla="*/ 19 h 85"/>
                  <a:gd name="T52" fmla="*/ 2 w 71"/>
                  <a:gd name="T53" fmla="*/ 21 h 85"/>
                  <a:gd name="T54" fmla="*/ 3 w 71"/>
                  <a:gd name="T55" fmla="*/ 26 h 85"/>
                  <a:gd name="T56" fmla="*/ 2 w 71"/>
                  <a:gd name="T57" fmla="*/ 32 h 85"/>
                  <a:gd name="T58" fmla="*/ 2 w 71"/>
                  <a:gd name="T59" fmla="*/ 47 h 85"/>
                  <a:gd name="T60" fmla="*/ 4 w 71"/>
                  <a:gd name="T61" fmla="*/ 50 h 85"/>
                  <a:gd name="T62" fmla="*/ 8 w 71"/>
                  <a:gd name="T63" fmla="*/ 57 h 85"/>
                  <a:gd name="T64" fmla="*/ 9 w 71"/>
                  <a:gd name="T65" fmla="*/ 65 h 85"/>
                  <a:gd name="T66" fmla="*/ 16 w 71"/>
                  <a:gd name="T67" fmla="*/ 72 h 85"/>
                  <a:gd name="T68" fmla="*/ 24 w 71"/>
                  <a:gd name="T69" fmla="*/ 78 h 85"/>
                  <a:gd name="T70" fmla="*/ 35 w 71"/>
                  <a:gd name="T71" fmla="*/ 82 h 85"/>
                  <a:gd name="T72" fmla="*/ 46 w 71"/>
                  <a:gd name="T73" fmla="*/ 82 h 85"/>
                  <a:gd name="T74" fmla="*/ 59 w 71"/>
                  <a:gd name="T75" fmla="*/ 77 h 85"/>
                  <a:gd name="T76" fmla="*/ 62 w 71"/>
                  <a:gd name="T77" fmla="*/ 74 h 85"/>
                  <a:gd name="T78" fmla="*/ 66 w 71"/>
                  <a:gd name="T79" fmla="*/ 63 h 85"/>
                  <a:gd name="T80" fmla="*/ 71 w 71"/>
                  <a:gd name="T81" fmla="*/ 50 h 85"/>
                  <a:gd name="T82" fmla="*/ 67 w 71"/>
                  <a:gd name="T83" fmla="*/ 34 h 85"/>
                  <a:gd name="T84" fmla="*/ 63 w 71"/>
                  <a:gd name="T85" fmla="*/ 37 h 85"/>
                  <a:gd name="T86" fmla="*/ 63 w 71"/>
                  <a:gd name="T87" fmla="*/ 45 h 85"/>
                  <a:gd name="T88" fmla="*/ 63 w 71"/>
                  <a:gd name="T89" fmla="*/ 50 h 85"/>
                  <a:gd name="T90" fmla="*/ 62 w 71"/>
                  <a:gd name="T91" fmla="*/ 61 h 85"/>
                  <a:gd name="T92" fmla="*/ 61 w 71"/>
                  <a:gd name="T93" fmla="*/ 66 h 85"/>
                  <a:gd name="T94" fmla="*/ 56 w 71"/>
                  <a:gd name="T95" fmla="*/ 69 h 85"/>
                  <a:gd name="T96" fmla="*/ 53 w 71"/>
                  <a:gd name="T97" fmla="*/ 73 h 85"/>
                  <a:gd name="T98" fmla="*/ 51 w 71"/>
                  <a:gd name="T99" fmla="*/ 72 h 85"/>
                  <a:gd name="T100" fmla="*/ 46 w 71"/>
                  <a:gd name="T101" fmla="*/ 75 h 85"/>
                  <a:gd name="T102" fmla="*/ 43 w 71"/>
                  <a:gd name="T103" fmla="*/ 74 h 85"/>
                  <a:gd name="T104" fmla="*/ 39 w 71"/>
                  <a:gd name="T105" fmla="*/ 74 h 85"/>
                  <a:gd name="T106" fmla="*/ 37 w 71"/>
                  <a:gd name="T107" fmla="*/ 74 h 85"/>
                  <a:gd name="T108" fmla="*/ 29 w 71"/>
                  <a:gd name="T109" fmla="*/ 72 h 85"/>
                  <a:gd name="T110" fmla="*/ 18 w 71"/>
                  <a:gd name="T111" fmla="*/ 62 h 85"/>
                  <a:gd name="T112" fmla="*/ 31 w 71"/>
                  <a:gd name="T113" fmla="*/ 2 h 85"/>
                  <a:gd name="T114" fmla="*/ 61 w 71"/>
                  <a:gd name="T11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 h="85">
                    <a:moveTo>
                      <a:pt x="27" y="70"/>
                    </a:moveTo>
                    <a:cubicBezTo>
                      <a:pt x="27" y="69"/>
                      <a:pt x="27" y="69"/>
                      <a:pt x="27" y="69"/>
                    </a:cubicBezTo>
                    <a:cubicBezTo>
                      <a:pt x="28" y="68"/>
                      <a:pt x="29" y="69"/>
                      <a:pt x="28" y="68"/>
                    </a:cubicBezTo>
                    <a:cubicBezTo>
                      <a:pt x="27" y="70"/>
                      <a:pt x="26" y="66"/>
                      <a:pt x="24" y="68"/>
                    </a:cubicBezTo>
                    <a:cubicBezTo>
                      <a:pt x="24" y="67"/>
                      <a:pt x="24" y="67"/>
                      <a:pt x="24" y="67"/>
                    </a:cubicBezTo>
                    <a:cubicBezTo>
                      <a:pt x="24" y="68"/>
                      <a:pt x="25" y="67"/>
                      <a:pt x="25" y="68"/>
                    </a:cubicBezTo>
                    <a:cubicBezTo>
                      <a:pt x="25" y="66"/>
                      <a:pt x="23" y="69"/>
                      <a:pt x="22" y="67"/>
                    </a:cubicBezTo>
                    <a:cubicBezTo>
                      <a:pt x="22" y="67"/>
                      <a:pt x="22" y="66"/>
                      <a:pt x="22" y="66"/>
                    </a:cubicBezTo>
                    <a:cubicBezTo>
                      <a:pt x="21" y="66"/>
                      <a:pt x="21" y="66"/>
                      <a:pt x="21" y="66"/>
                    </a:cubicBezTo>
                    <a:cubicBezTo>
                      <a:pt x="21" y="66"/>
                      <a:pt x="21" y="66"/>
                      <a:pt x="22" y="66"/>
                    </a:cubicBezTo>
                    <a:cubicBezTo>
                      <a:pt x="20" y="65"/>
                      <a:pt x="20" y="65"/>
                      <a:pt x="20" y="65"/>
                    </a:cubicBezTo>
                    <a:cubicBezTo>
                      <a:pt x="20" y="65"/>
                      <a:pt x="20" y="65"/>
                      <a:pt x="20" y="65"/>
                    </a:cubicBezTo>
                    <a:cubicBezTo>
                      <a:pt x="20" y="65"/>
                      <a:pt x="19" y="65"/>
                      <a:pt x="19" y="65"/>
                    </a:cubicBezTo>
                    <a:cubicBezTo>
                      <a:pt x="19" y="64"/>
                      <a:pt x="19" y="65"/>
                      <a:pt x="19" y="65"/>
                    </a:cubicBezTo>
                    <a:cubicBezTo>
                      <a:pt x="18" y="64"/>
                      <a:pt x="18" y="64"/>
                      <a:pt x="18" y="64"/>
                    </a:cubicBezTo>
                    <a:cubicBezTo>
                      <a:pt x="18" y="64"/>
                      <a:pt x="19" y="64"/>
                      <a:pt x="20" y="64"/>
                    </a:cubicBezTo>
                    <a:cubicBezTo>
                      <a:pt x="21" y="62"/>
                      <a:pt x="19" y="64"/>
                      <a:pt x="19" y="62"/>
                    </a:cubicBezTo>
                    <a:cubicBezTo>
                      <a:pt x="20" y="62"/>
                      <a:pt x="20" y="62"/>
                      <a:pt x="20" y="62"/>
                    </a:cubicBezTo>
                    <a:cubicBezTo>
                      <a:pt x="20" y="61"/>
                      <a:pt x="19" y="61"/>
                      <a:pt x="20" y="60"/>
                    </a:cubicBezTo>
                    <a:cubicBezTo>
                      <a:pt x="19" y="60"/>
                      <a:pt x="19" y="63"/>
                      <a:pt x="18" y="62"/>
                    </a:cubicBezTo>
                    <a:cubicBezTo>
                      <a:pt x="18" y="62"/>
                      <a:pt x="18" y="62"/>
                      <a:pt x="17" y="61"/>
                    </a:cubicBezTo>
                    <a:cubicBezTo>
                      <a:pt x="18" y="61"/>
                      <a:pt x="17" y="61"/>
                      <a:pt x="17" y="60"/>
                    </a:cubicBezTo>
                    <a:cubicBezTo>
                      <a:pt x="18" y="59"/>
                      <a:pt x="18" y="59"/>
                      <a:pt x="18" y="59"/>
                    </a:cubicBezTo>
                    <a:cubicBezTo>
                      <a:pt x="17" y="59"/>
                      <a:pt x="17" y="60"/>
                      <a:pt x="16" y="60"/>
                    </a:cubicBezTo>
                    <a:cubicBezTo>
                      <a:pt x="16" y="59"/>
                      <a:pt x="16" y="58"/>
                      <a:pt x="17" y="58"/>
                    </a:cubicBezTo>
                    <a:cubicBezTo>
                      <a:pt x="17" y="57"/>
                      <a:pt x="16" y="59"/>
                      <a:pt x="15" y="58"/>
                    </a:cubicBezTo>
                    <a:cubicBezTo>
                      <a:pt x="15" y="57"/>
                      <a:pt x="14" y="57"/>
                      <a:pt x="13" y="56"/>
                    </a:cubicBezTo>
                    <a:cubicBezTo>
                      <a:pt x="13" y="55"/>
                      <a:pt x="14" y="56"/>
                      <a:pt x="14" y="55"/>
                    </a:cubicBezTo>
                    <a:cubicBezTo>
                      <a:pt x="13" y="55"/>
                      <a:pt x="13" y="55"/>
                      <a:pt x="13" y="55"/>
                    </a:cubicBezTo>
                    <a:cubicBezTo>
                      <a:pt x="13" y="55"/>
                      <a:pt x="13" y="55"/>
                      <a:pt x="13" y="55"/>
                    </a:cubicBezTo>
                    <a:cubicBezTo>
                      <a:pt x="13" y="55"/>
                      <a:pt x="12" y="55"/>
                      <a:pt x="12" y="55"/>
                    </a:cubicBezTo>
                    <a:cubicBezTo>
                      <a:pt x="10" y="55"/>
                      <a:pt x="12" y="52"/>
                      <a:pt x="11" y="52"/>
                    </a:cubicBezTo>
                    <a:cubicBezTo>
                      <a:pt x="11" y="52"/>
                      <a:pt x="11" y="52"/>
                      <a:pt x="12" y="52"/>
                    </a:cubicBezTo>
                    <a:cubicBezTo>
                      <a:pt x="10" y="51"/>
                      <a:pt x="11" y="51"/>
                      <a:pt x="9" y="50"/>
                    </a:cubicBezTo>
                    <a:cubicBezTo>
                      <a:pt x="10" y="49"/>
                      <a:pt x="10" y="49"/>
                      <a:pt x="10" y="49"/>
                    </a:cubicBezTo>
                    <a:cubicBezTo>
                      <a:pt x="9" y="50"/>
                      <a:pt x="8" y="49"/>
                      <a:pt x="6" y="49"/>
                    </a:cubicBezTo>
                    <a:cubicBezTo>
                      <a:pt x="6" y="49"/>
                      <a:pt x="6" y="49"/>
                      <a:pt x="6" y="50"/>
                    </a:cubicBezTo>
                    <a:cubicBezTo>
                      <a:pt x="5" y="49"/>
                      <a:pt x="5" y="49"/>
                      <a:pt x="5" y="49"/>
                    </a:cubicBezTo>
                    <a:cubicBezTo>
                      <a:pt x="5" y="48"/>
                      <a:pt x="5" y="48"/>
                      <a:pt x="6" y="48"/>
                    </a:cubicBezTo>
                    <a:cubicBezTo>
                      <a:pt x="6" y="48"/>
                      <a:pt x="6" y="48"/>
                      <a:pt x="5" y="48"/>
                    </a:cubicBezTo>
                    <a:cubicBezTo>
                      <a:pt x="6" y="48"/>
                      <a:pt x="6" y="48"/>
                      <a:pt x="7" y="48"/>
                    </a:cubicBezTo>
                    <a:cubicBezTo>
                      <a:pt x="7" y="48"/>
                      <a:pt x="7" y="48"/>
                      <a:pt x="7" y="49"/>
                    </a:cubicBezTo>
                    <a:cubicBezTo>
                      <a:pt x="7" y="49"/>
                      <a:pt x="8" y="49"/>
                      <a:pt x="9" y="48"/>
                    </a:cubicBezTo>
                    <a:cubicBezTo>
                      <a:pt x="9" y="48"/>
                      <a:pt x="9" y="48"/>
                      <a:pt x="9" y="48"/>
                    </a:cubicBezTo>
                    <a:cubicBezTo>
                      <a:pt x="9" y="48"/>
                      <a:pt x="9" y="48"/>
                      <a:pt x="9" y="48"/>
                    </a:cubicBezTo>
                    <a:cubicBezTo>
                      <a:pt x="9" y="48"/>
                      <a:pt x="9" y="48"/>
                      <a:pt x="8" y="48"/>
                    </a:cubicBezTo>
                    <a:cubicBezTo>
                      <a:pt x="10" y="47"/>
                      <a:pt x="10" y="47"/>
                      <a:pt x="10" y="47"/>
                    </a:cubicBezTo>
                    <a:cubicBezTo>
                      <a:pt x="9" y="47"/>
                      <a:pt x="9" y="47"/>
                      <a:pt x="9" y="47"/>
                    </a:cubicBezTo>
                    <a:cubicBezTo>
                      <a:pt x="10" y="45"/>
                      <a:pt x="10" y="45"/>
                      <a:pt x="10" y="45"/>
                    </a:cubicBezTo>
                    <a:cubicBezTo>
                      <a:pt x="8" y="45"/>
                      <a:pt x="6" y="44"/>
                      <a:pt x="5" y="42"/>
                    </a:cubicBezTo>
                    <a:cubicBezTo>
                      <a:pt x="6" y="42"/>
                      <a:pt x="7" y="42"/>
                      <a:pt x="8" y="42"/>
                    </a:cubicBezTo>
                    <a:cubicBezTo>
                      <a:pt x="7" y="42"/>
                      <a:pt x="8" y="43"/>
                      <a:pt x="8" y="44"/>
                    </a:cubicBezTo>
                    <a:cubicBezTo>
                      <a:pt x="8" y="43"/>
                      <a:pt x="9" y="43"/>
                      <a:pt x="9" y="44"/>
                    </a:cubicBezTo>
                    <a:cubicBezTo>
                      <a:pt x="8" y="42"/>
                      <a:pt x="8" y="42"/>
                      <a:pt x="8" y="42"/>
                    </a:cubicBezTo>
                    <a:cubicBezTo>
                      <a:pt x="9" y="42"/>
                      <a:pt x="8" y="42"/>
                      <a:pt x="9" y="41"/>
                    </a:cubicBezTo>
                    <a:cubicBezTo>
                      <a:pt x="7" y="42"/>
                      <a:pt x="7" y="40"/>
                      <a:pt x="7" y="39"/>
                    </a:cubicBezTo>
                    <a:cubicBezTo>
                      <a:pt x="7" y="39"/>
                      <a:pt x="8" y="39"/>
                      <a:pt x="8" y="40"/>
                    </a:cubicBezTo>
                    <a:cubicBezTo>
                      <a:pt x="9" y="39"/>
                      <a:pt x="6" y="39"/>
                      <a:pt x="7" y="38"/>
                    </a:cubicBezTo>
                    <a:cubicBezTo>
                      <a:pt x="7" y="38"/>
                      <a:pt x="7" y="38"/>
                      <a:pt x="7" y="38"/>
                    </a:cubicBezTo>
                    <a:cubicBezTo>
                      <a:pt x="6" y="38"/>
                      <a:pt x="7" y="37"/>
                      <a:pt x="7" y="37"/>
                    </a:cubicBezTo>
                    <a:cubicBezTo>
                      <a:pt x="7" y="37"/>
                      <a:pt x="7" y="37"/>
                      <a:pt x="7" y="37"/>
                    </a:cubicBezTo>
                    <a:cubicBezTo>
                      <a:pt x="8" y="36"/>
                      <a:pt x="7" y="33"/>
                      <a:pt x="6" y="32"/>
                    </a:cubicBezTo>
                    <a:cubicBezTo>
                      <a:pt x="6" y="32"/>
                      <a:pt x="8" y="33"/>
                      <a:pt x="8" y="33"/>
                    </a:cubicBezTo>
                    <a:cubicBezTo>
                      <a:pt x="8" y="33"/>
                      <a:pt x="7" y="32"/>
                      <a:pt x="6" y="31"/>
                    </a:cubicBezTo>
                    <a:cubicBezTo>
                      <a:pt x="4" y="30"/>
                      <a:pt x="3" y="29"/>
                      <a:pt x="3" y="29"/>
                    </a:cubicBezTo>
                    <a:cubicBezTo>
                      <a:pt x="4" y="30"/>
                      <a:pt x="8" y="30"/>
                      <a:pt x="8" y="31"/>
                    </a:cubicBezTo>
                    <a:cubicBezTo>
                      <a:pt x="9" y="31"/>
                      <a:pt x="9" y="30"/>
                      <a:pt x="9" y="29"/>
                    </a:cubicBezTo>
                    <a:cubicBezTo>
                      <a:pt x="8" y="30"/>
                      <a:pt x="7" y="30"/>
                      <a:pt x="6" y="29"/>
                    </a:cubicBezTo>
                    <a:cubicBezTo>
                      <a:pt x="8" y="29"/>
                      <a:pt x="7" y="29"/>
                      <a:pt x="9" y="28"/>
                    </a:cubicBezTo>
                    <a:cubicBezTo>
                      <a:pt x="8" y="28"/>
                      <a:pt x="6" y="27"/>
                      <a:pt x="7" y="27"/>
                    </a:cubicBezTo>
                    <a:cubicBezTo>
                      <a:pt x="7" y="27"/>
                      <a:pt x="9" y="27"/>
                      <a:pt x="9" y="28"/>
                    </a:cubicBezTo>
                    <a:cubicBezTo>
                      <a:pt x="9" y="28"/>
                      <a:pt x="9" y="27"/>
                      <a:pt x="8" y="27"/>
                    </a:cubicBezTo>
                    <a:cubicBezTo>
                      <a:pt x="8" y="26"/>
                      <a:pt x="7" y="26"/>
                      <a:pt x="7" y="26"/>
                    </a:cubicBezTo>
                    <a:cubicBezTo>
                      <a:pt x="8" y="26"/>
                      <a:pt x="9" y="26"/>
                      <a:pt x="10" y="26"/>
                    </a:cubicBezTo>
                    <a:cubicBezTo>
                      <a:pt x="9" y="26"/>
                      <a:pt x="10" y="25"/>
                      <a:pt x="10" y="25"/>
                    </a:cubicBezTo>
                    <a:cubicBezTo>
                      <a:pt x="9" y="25"/>
                      <a:pt x="9" y="25"/>
                      <a:pt x="9" y="25"/>
                    </a:cubicBezTo>
                    <a:cubicBezTo>
                      <a:pt x="10" y="24"/>
                      <a:pt x="7" y="23"/>
                      <a:pt x="8" y="21"/>
                    </a:cubicBezTo>
                    <a:cubicBezTo>
                      <a:pt x="8" y="21"/>
                      <a:pt x="10" y="23"/>
                      <a:pt x="11" y="22"/>
                    </a:cubicBezTo>
                    <a:cubicBezTo>
                      <a:pt x="10" y="21"/>
                      <a:pt x="7" y="18"/>
                      <a:pt x="7" y="16"/>
                    </a:cubicBezTo>
                    <a:cubicBezTo>
                      <a:pt x="8" y="16"/>
                      <a:pt x="8" y="16"/>
                      <a:pt x="8" y="16"/>
                    </a:cubicBezTo>
                    <a:cubicBezTo>
                      <a:pt x="8" y="15"/>
                      <a:pt x="8" y="15"/>
                      <a:pt x="8" y="15"/>
                    </a:cubicBezTo>
                    <a:cubicBezTo>
                      <a:pt x="8" y="17"/>
                      <a:pt x="10" y="20"/>
                      <a:pt x="11" y="21"/>
                    </a:cubicBezTo>
                    <a:cubicBezTo>
                      <a:pt x="12" y="21"/>
                      <a:pt x="12" y="22"/>
                      <a:pt x="12" y="21"/>
                    </a:cubicBezTo>
                    <a:cubicBezTo>
                      <a:pt x="13" y="21"/>
                      <a:pt x="13" y="22"/>
                      <a:pt x="13" y="22"/>
                    </a:cubicBezTo>
                    <a:cubicBezTo>
                      <a:pt x="13" y="22"/>
                      <a:pt x="14" y="21"/>
                      <a:pt x="14" y="21"/>
                    </a:cubicBezTo>
                    <a:cubicBezTo>
                      <a:pt x="13" y="20"/>
                      <a:pt x="14" y="19"/>
                      <a:pt x="13" y="18"/>
                    </a:cubicBezTo>
                    <a:cubicBezTo>
                      <a:pt x="13" y="21"/>
                      <a:pt x="13" y="21"/>
                      <a:pt x="13" y="21"/>
                    </a:cubicBezTo>
                    <a:cubicBezTo>
                      <a:pt x="12" y="20"/>
                      <a:pt x="10" y="18"/>
                      <a:pt x="11" y="17"/>
                    </a:cubicBezTo>
                    <a:cubicBezTo>
                      <a:pt x="12" y="17"/>
                      <a:pt x="13" y="18"/>
                      <a:pt x="13" y="18"/>
                    </a:cubicBezTo>
                    <a:cubicBezTo>
                      <a:pt x="13" y="18"/>
                      <a:pt x="14" y="17"/>
                      <a:pt x="14" y="17"/>
                    </a:cubicBezTo>
                    <a:cubicBezTo>
                      <a:pt x="14" y="18"/>
                      <a:pt x="14" y="18"/>
                      <a:pt x="14" y="18"/>
                    </a:cubicBezTo>
                    <a:cubicBezTo>
                      <a:pt x="15" y="18"/>
                      <a:pt x="14" y="16"/>
                      <a:pt x="15" y="16"/>
                    </a:cubicBezTo>
                    <a:cubicBezTo>
                      <a:pt x="15" y="16"/>
                      <a:pt x="17" y="16"/>
                      <a:pt x="16" y="16"/>
                    </a:cubicBezTo>
                    <a:cubicBezTo>
                      <a:pt x="15" y="15"/>
                      <a:pt x="12" y="12"/>
                      <a:pt x="11" y="11"/>
                    </a:cubicBezTo>
                    <a:cubicBezTo>
                      <a:pt x="11" y="11"/>
                      <a:pt x="14" y="11"/>
                      <a:pt x="14" y="11"/>
                    </a:cubicBezTo>
                    <a:cubicBezTo>
                      <a:pt x="16" y="11"/>
                      <a:pt x="15" y="14"/>
                      <a:pt x="16" y="14"/>
                    </a:cubicBezTo>
                    <a:cubicBezTo>
                      <a:pt x="16" y="14"/>
                      <a:pt x="16" y="13"/>
                      <a:pt x="16" y="13"/>
                    </a:cubicBezTo>
                    <a:cubicBezTo>
                      <a:pt x="17" y="13"/>
                      <a:pt x="17" y="14"/>
                      <a:pt x="17" y="13"/>
                    </a:cubicBezTo>
                    <a:cubicBezTo>
                      <a:pt x="17" y="12"/>
                      <a:pt x="19" y="13"/>
                      <a:pt x="17" y="12"/>
                    </a:cubicBezTo>
                    <a:cubicBezTo>
                      <a:pt x="17" y="12"/>
                      <a:pt x="18" y="12"/>
                      <a:pt x="18" y="12"/>
                    </a:cubicBezTo>
                    <a:cubicBezTo>
                      <a:pt x="18" y="11"/>
                      <a:pt x="18" y="9"/>
                      <a:pt x="18" y="8"/>
                    </a:cubicBezTo>
                    <a:cubicBezTo>
                      <a:pt x="18" y="8"/>
                      <a:pt x="19" y="9"/>
                      <a:pt x="19" y="9"/>
                    </a:cubicBezTo>
                    <a:cubicBezTo>
                      <a:pt x="20" y="8"/>
                      <a:pt x="21" y="8"/>
                      <a:pt x="23" y="8"/>
                    </a:cubicBezTo>
                    <a:cubicBezTo>
                      <a:pt x="23" y="8"/>
                      <a:pt x="24" y="8"/>
                      <a:pt x="24" y="9"/>
                    </a:cubicBezTo>
                    <a:cubicBezTo>
                      <a:pt x="24" y="9"/>
                      <a:pt x="24" y="8"/>
                      <a:pt x="24" y="8"/>
                    </a:cubicBezTo>
                    <a:cubicBezTo>
                      <a:pt x="25" y="9"/>
                      <a:pt x="23" y="8"/>
                      <a:pt x="24" y="9"/>
                    </a:cubicBezTo>
                    <a:cubicBezTo>
                      <a:pt x="24" y="9"/>
                      <a:pt x="25" y="8"/>
                      <a:pt x="26" y="8"/>
                    </a:cubicBezTo>
                    <a:cubicBezTo>
                      <a:pt x="25" y="7"/>
                      <a:pt x="24" y="8"/>
                      <a:pt x="24" y="8"/>
                    </a:cubicBezTo>
                    <a:cubicBezTo>
                      <a:pt x="23" y="7"/>
                      <a:pt x="24" y="5"/>
                      <a:pt x="26" y="4"/>
                    </a:cubicBezTo>
                    <a:cubicBezTo>
                      <a:pt x="27" y="3"/>
                      <a:pt x="26" y="5"/>
                      <a:pt x="26" y="5"/>
                    </a:cubicBezTo>
                    <a:cubicBezTo>
                      <a:pt x="29" y="5"/>
                      <a:pt x="28" y="2"/>
                      <a:pt x="31" y="3"/>
                    </a:cubicBezTo>
                    <a:cubicBezTo>
                      <a:pt x="32" y="4"/>
                      <a:pt x="31" y="5"/>
                      <a:pt x="31" y="5"/>
                    </a:cubicBezTo>
                    <a:cubicBezTo>
                      <a:pt x="30" y="6"/>
                      <a:pt x="29" y="5"/>
                      <a:pt x="29" y="5"/>
                    </a:cubicBezTo>
                    <a:cubicBezTo>
                      <a:pt x="29" y="5"/>
                      <a:pt x="29" y="5"/>
                      <a:pt x="29" y="5"/>
                    </a:cubicBezTo>
                    <a:cubicBezTo>
                      <a:pt x="29" y="6"/>
                      <a:pt x="28" y="6"/>
                      <a:pt x="28" y="6"/>
                    </a:cubicBezTo>
                    <a:cubicBezTo>
                      <a:pt x="29" y="6"/>
                      <a:pt x="32" y="6"/>
                      <a:pt x="34" y="7"/>
                    </a:cubicBezTo>
                    <a:cubicBezTo>
                      <a:pt x="34" y="7"/>
                      <a:pt x="35" y="6"/>
                      <a:pt x="35" y="6"/>
                    </a:cubicBezTo>
                    <a:cubicBezTo>
                      <a:pt x="34" y="6"/>
                      <a:pt x="34" y="6"/>
                      <a:pt x="34" y="6"/>
                    </a:cubicBezTo>
                    <a:cubicBezTo>
                      <a:pt x="34" y="5"/>
                      <a:pt x="35" y="5"/>
                      <a:pt x="35" y="4"/>
                    </a:cubicBezTo>
                    <a:cubicBezTo>
                      <a:pt x="36" y="4"/>
                      <a:pt x="37" y="3"/>
                      <a:pt x="38" y="4"/>
                    </a:cubicBezTo>
                    <a:cubicBezTo>
                      <a:pt x="38" y="5"/>
                      <a:pt x="38" y="5"/>
                      <a:pt x="38" y="5"/>
                    </a:cubicBezTo>
                    <a:cubicBezTo>
                      <a:pt x="38" y="5"/>
                      <a:pt x="37" y="4"/>
                      <a:pt x="37" y="5"/>
                    </a:cubicBezTo>
                    <a:cubicBezTo>
                      <a:pt x="37" y="4"/>
                      <a:pt x="38" y="7"/>
                      <a:pt x="39" y="5"/>
                    </a:cubicBezTo>
                    <a:cubicBezTo>
                      <a:pt x="38" y="4"/>
                      <a:pt x="38" y="4"/>
                      <a:pt x="38" y="4"/>
                    </a:cubicBezTo>
                    <a:cubicBezTo>
                      <a:pt x="39" y="4"/>
                      <a:pt x="41" y="3"/>
                      <a:pt x="42" y="4"/>
                    </a:cubicBezTo>
                    <a:cubicBezTo>
                      <a:pt x="42" y="3"/>
                      <a:pt x="41" y="4"/>
                      <a:pt x="41" y="2"/>
                    </a:cubicBezTo>
                    <a:cubicBezTo>
                      <a:pt x="41" y="4"/>
                      <a:pt x="38" y="2"/>
                      <a:pt x="39" y="4"/>
                    </a:cubicBezTo>
                    <a:cubicBezTo>
                      <a:pt x="39" y="2"/>
                      <a:pt x="38" y="3"/>
                      <a:pt x="37" y="1"/>
                    </a:cubicBezTo>
                    <a:cubicBezTo>
                      <a:pt x="37" y="1"/>
                      <a:pt x="37" y="2"/>
                      <a:pt x="36" y="1"/>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3"/>
                      <a:pt x="34" y="3"/>
                      <a:pt x="34" y="3"/>
                    </a:cubicBezTo>
                    <a:cubicBezTo>
                      <a:pt x="33" y="3"/>
                      <a:pt x="34" y="3"/>
                      <a:pt x="34" y="2"/>
                    </a:cubicBezTo>
                    <a:cubicBezTo>
                      <a:pt x="33" y="3"/>
                      <a:pt x="33" y="3"/>
                      <a:pt x="33" y="3"/>
                    </a:cubicBezTo>
                    <a:cubicBezTo>
                      <a:pt x="33" y="2"/>
                      <a:pt x="32" y="2"/>
                      <a:pt x="33" y="1"/>
                    </a:cubicBezTo>
                    <a:cubicBezTo>
                      <a:pt x="32" y="1"/>
                      <a:pt x="32" y="1"/>
                      <a:pt x="32" y="1"/>
                    </a:cubicBezTo>
                    <a:cubicBezTo>
                      <a:pt x="31" y="1"/>
                      <a:pt x="30" y="0"/>
                      <a:pt x="29" y="1"/>
                    </a:cubicBezTo>
                    <a:cubicBezTo>
                      <a:pt x="29" y="1"/>
                      <a:pt x="28" y="2"/>
                      <a:pt x="29" y="1"/>
                    </a:cubicBezTo>
                    <a:cubicBezTo>
                      <a:pt x="29" y="1"/>
                      <a:pt x="27" y="2"/>
                      <a:pt x="27" y="2"/>
                    </a:cubicBezTo>
                    <a:cubicBezTo>
                      <a:pt x="27" y="1"/>
                      <a:pt x="27" y="1"/>
                      <a:pt x="27" y="1"/>
                    </a:cubicBezTo>
                    <a:cubicBezTo>
                      <a:pt x="25" y="2"/>
                      <a:pt x="23" y="3"/>
                      <a:pt x="21" y="3"/>
                    </a:cubicBezTo>
                    <a:cubicBezTo>
                      <a:pt x="20" y="3"/>
                      <a:pt x="20" y="4"/>
                      <a:pt x="19" y="4"/>
                    </a:cubicBezTo>
                    <a:cubicBezTo>
                      <a:pt x="18" y="3"/>
                      <a:pt x="18" y="3"/>
                      <a:pt x="18" y="3"/>
                    </a:cubicBezTo>
                    <a:cubicBezTo>
                      <a:pt x="17" y="4"/>
                      <a:pt x="15" y="4"/>
                      <a:pt x="15" y="5"/>
                    </a:cubicBezTo>
                    <a:cubicBezTo>
                      <a:pt x="14" y="3"/>
                      <a:pt x="12" y="6"/>
                      <a:pt x="10" y="7"/>
                    </a:cubicBezTo>
                    <a:cubicBezTo>
                      <a:pt x="11" y="8"/>
                      <a:pt x="11" y="8"/>
                      <a:pt x="11" y="8"/>
                    </a:cubicBezTo>
                    <a:cubicBezTo>
                      <a:pt x="10" y="9"/>
                      <a:pt x="10" y="9"/>
                      <a:pt x="9" y="11"/>
                    </a:cubicBezTo>
                    <a:cubicBezTo>
                      <a:pt x="10" y="11"/>
                      <a:pt x="10" y="11"/>
                      <a:pt x="10" y="11"/>
                    </a:cubicBezTo>
                    <a:cubicBezTo>
                      <a:pt x="10" y="12"/>
                      <a:pt x="8" y="13"/>
                      <a:pt x="7" y="14"/>
                    </a:cubicBezTo>
                    <a:cubicBezTo>
                      <a:pt x="6" y="14"/>
                      <a:pt x="7" y="13"/>
                      <a:pt x="7" y="13"/>
                    </a:cubicBezTo>
                    <a:cubicBezTo>
                      <a:pt x="6" y="14"/>
                      <a:pt x="5" y="15"/>
                      <a:pt x="5" y="16"/>
                    </a:cubicBezTo>
                    <a:cubicBezTo>
                      <a:pt x="5" y="17"/>
                      <a:pt x="5" y="18"/>
                      <a:pt x="4" y="18"/>
                    </a:cubicBezTo>
                    <a:cubicBezTo>
                      <a:pt x="4" y="19"/>
                      <a:pt x="4" y="19"/>
                      <a:pt x="4" y="19"/>
                    </a:cubicBezTo>
                    <a:cubicBezTo>
                      <a:pt x="4" y="19"/>
                      <a:pt x="4" y="19"/>
                      <a:pt x="4" y="19"/>
                    </a:cubicBezTo>
                    <a:cubicBezTo>
                      <a:pt x="4" y="19"/>
                      <a:pt x="4" y="19"/>
                      <a:pt x="4" y="19"/>
                    </a:cubicBezTo>
                    <a:cubicBezTo>
                      <a:pt x="3" y="19"/>
                      <a:pt x="3" y="20"/>
                      <a:pt x="3" y="20"/>
                    </a:cubicBezTo>
                    <a:cubicBezTo>
                      <a:pt x="3" y="20"/>
                      <a:pt x="3" y="20"/>
                      <a:pt x="3" y="19"/>
                    </a:cubicBezTo>
                    <a:cubicBezTo>
                      <a:pt x="3" y="20"/>
                      <a:pt x="3" y="20"/>
                      <a:pt x="3" y="21"/>
                    </a:cubicBezTo>
                    <a:cubicBezTo>
                      <a:pt x="2" y="21"/>
                      <a:pt x="2" y="21"/>
                      <a:pt x="2" y="21"/>
                    </a:cubicBezTo>
                    <a:cubicBezTo>
                      <a:pt x="2" y="21"/>
                      <a:pt x="2" y="21"/>
                      <a:pt x="2" y="21"/>
                    </a:cubicBezTo>
                    <a:cubicBezTo>
                      <a:pt x="2" y="21"/>
                      <a:pt x="3" y="21"/>
                      <a:pt x="3" y="21"/>
                    </a:cubicBezTo>
                    <a:cubicBezTo>
                      <a:pt x="3" y="22"/>
                      <a:pt x="3" y="22"/>
                      <a:pt x="4" y="22"/>
                    </a:cubicBezTo>
                    <a:cubicBezTo>
                      <a:pt x="2" y="22"/>
                      <a:pt x="4" y="23"/>
                      <a:pt x="2" y="23"/>
                    </a:cubicBezTo>
                    <a:cubicBezTo>
                      <a:pt x="3" y="24"/>
                      <a:pt x="2" y="26"/>
                      <a:pt x="3" y="27"/>
                    </a:cubicBezTo>
                    <a:cubicBezTo>
                      <a:pt x="3" y="27"/>
                      <a:pt x="3" y="27"/>
                      <a:pt x="3" y="26"/>
                    </a:cubicBezTo>
                    <a:cubicBezTo>
                      <a:pt x="3" y="27"/>
                      <a:pt x="3" y="27"/>
                      <a:pt x="3" y="28"/>
                    </a:cubicBezTo>
                    <a:cubicBezTo>
                      <a:pt x="2" y="28"/>
                      <a:pt x="2" y="28"/>
                      <a:pt x="2" y="28"/>
                    </a:cubicBezTo>
                    <a:cubicBezTo>
                      <a:pt x="3" y="29"/>
                      <a:pt x="3" y="29"/>
                      <a:pt x="3" y="29"/>
                    </a:cubicBezTo>
                    <a:cubicBezTo>
                      <a:pt x="2" y="30"/>
                      <a:pt x="2" y="30"/>
                      <a:pt x="1" y="29"/>
                    </a:cubicBezTo>
                    <a:cubicBezTo>
                      <a:pt x="2" y="31"/>
                      <a:pt x="1" y="31"/>
                      <a:pt x="3" y="32"/>
                    </a:cubicBezTo>
                    <a:cubicBezTo>
                      <a:pt x="2" y="32"/>
                      <a:pt x="2" y="32"/>
                      <a:pt x="2" y="32"/>
                    </a:cubicBezTo>
                    <a:cubicBezTo>
                      <a:pt x="2" y="33"/>
                      <a:pt x="3" y="33"/>
                      <a:pt x="2" y="34"/>
                    </a:cubicBezTo>
                    <a:cubicBezTo>
                      <a:pt x="1" y="34"/>
                      <a:pt x="1" y="36"/>
                      <a:pt x="1" y="37"/>
                    </a:cubicBezTo>
                    <a:cubicBezTo>
                      <a:pt x="1" y="39"/>
                      <a:pt x="1" y="41"/>
                      <a:pt x="1" y="42"/>
                    </a:cubicBezTo>
                    <a:cubicBezTo>
                      <a:pt x="3" y="41"/>
                      <a:pt x="0" y="44"/>
                      <a:pt x="2" y="44"/>
                    </a:cubicBezTo>
                    <a:cubicBezTo>
                      <a:pt x="1" y="44"/>
                      <a:pt x="1" y="44"/>
                      <a:pt x="1" y="44"/>
                    </a:cubicBezTo>
                    <a:cubicBezTo>
                      <a:pt x="1" y="45"/>
                      <a:pt x="0" y="46"/>
                      <a:pt x="2" y="47"/>
                    </a:cubicBezTo>
                    <a:cubicBezTo>
                      <a:pt x="2" y="47"/>
                      <a:pt x="1" y="47"/>
                      <a:pt x="1" y="47"/>
                    </a:cubicBezTo>
                    <a:cubicBezTo>
                      <a:pt x="1" y="47"/>
                      <a:pt x="1" y="48"/>
                      <a:pt x="1" y="48"/>
                    </a:cubicBezTo>
                    <a:cubicBezTo>
                      <a:pt x="1" y="48"/>
                      <a:pt x="1" y="48"/>
                      <a:pt x="0" y="47"/>
                    </a:cubicBezTo>
                    <a:cubicBezTo>
                      <a:pt x="1" y="49"/>
                      <a:pt x="2" y="49"/>
                      <a:pt x="4" y="48"/>
                    </a:cubicBezTo>
                    <a:cubicBezTo>
                      <a:pt x="3" y="49"/>
                      <a:pt x="4" y="50"/>
                      <a:pt x="5" y="50"/>
                    </a:cubicBezTo>
                    <a:cubicBezTo>
                      <a:pt x="4" y="50"/>
                      <a:pt x="4" y="51"/>
                      <a:pt x="4" y="50"/>
                    </a:cubicBezTo>
                    <a:cubicBezTo>
                      <a:pt x="4" y="51"/>
                      <a:pt x="4" y="53"/>
                      <a:pt x="5" y="53"/>
                    </a:cubicBezTo>
                    <a:cubicBezTo>
                      <a:pt x="5" y="53"/>
                      <a:pt x="5" y="54"/>
                      <a:pt x="6" y="54"/>
                    </a:cubicBezTo>
                    <a:cubicBezTo>
                      <a:pt x="6" y="55"/>
                      <a:pt x="6" y="55"/>
                      <a:pt x="6" y="56"/>
                    </a:cubicBezTo>
                    <a:cubicBezTo>
                      <a:pt x="6" y="56"/>
                      <a:pt x="6" y="56"/>
                      <a:pt x="6" y="56"/>
                    </a:cubicBezTo>
                    <a:cubicBezTo>
                      <a:pt x="8" y="55"/>
                      <a:pt x="7" y="56"/>
                      <a:pt x="8" y="57"/>
                    </a:cubicBezTo>
                    <a:cubicBezTo>
                      <a:pt x="8" y="57"/>
                      <a:pt x="8" y="57"/>
                      <a:pt x="8" y="57"/>
                    </a:cubicBezTo>
                    <a:cubicBezTo>
                      <a:pt x="8" y="59"/>
                      <a:pt x="8" y="58"/>
                      <a:pt x="8" y="60"/>
                    </a:cubicBezTo>
                    <a:cubicBezTo>
                      <a:pt x="9" y="60"/>
                      <a:pt x="9" y="60"/>
                      <a:pt x="9" y="60"/>
                    </a:cubicBezTo>
                    <a:cubicBezTo>
                      <a:pt x="11" y="59"/>
                      <a:pt x="9" y="62"/>
                      <a:pt x="10" y="62"/>
                    </a:cubicBezTo>
                    <a:cubicBezTo>
                      <a:pt x="11" y="62"/>
                      <a:pt x="11" y="62"/>
                      <a:pt x="11" y="62"/>
                    </a:cubicBezTo>
                    <a:cubicBezTo>
                      <a:pt x="11" y="62"/>
                      <a:pt x="9" y="65"/>
                      <a:pt x="10" y="65"/>
                    </a:cubicBezTo>
                    <a:cubicBezTo>
                      <a:pt x="10" y="66"/>
                      <a:pt x="9" y="65"/>
                      <a:pt x="9" y="65"/>
                    </a:cubicBezTo>
                    <a:cubicBezTo>
                      <a:pt x="9" y="67"/>
                      <a:pt x="10" y="65"/>
                      <a:pt x="11" y="66"/>
                    </a:cubicBezTo>
                    <a:cubicBezTo>
                      <a:pt x="11" y="66"/>
                      <a:pt x="10" y="66"/>
                      <a:pt x="10" y="67"/>
                    </a:cubicBezTo>
                    <a:cubicBezTo>
                      <a:pt x="10" y="68"/>
                      <a:pt x="13" y="68"/>
                      <a:pt x="13" y="70"/>
                    </a:cubicBezTo>
                    <a:cubicBezTo>
                      <a:pt x="13" y="69"/>
                      <a:pt x="14" y="69"/>
                      <a:pt x="14" y="69"/>
                    </a:cubicBezTo>
                    <a:cubicBezTo>
                      <a:pt x="15" y="69"/>
                      <a:pt x="15" y="72"/>
                      <a:pt x="16" y="71"/>
                    </a:cubicBezTo>
                    <a:cubicBezTo>
                      <a:pt x="16" y="72"/>
                      <a:pt x="16" y="72"/>
                      <a:pt x="16" y="72"/>
                    </a:cubicBezTo>
                    <a:cubicBezTo>
                      <a:pt x="17" y="72"/>
                      <a:pt x="19" y="73"/>
                      <a:pt x="19" y="73"/>
                    </a:cubicBezTo>
                    <a:cubicBezTo>
                      <a:pt x="19" y="74"/>
                      <a:pt x="20" y="74"/>
                      <a:pt x="21" y="75"/>
                    </a:cubicBezTo>
                    <a:cubicBezTo>
                      <a:pt x="22" y="75"/>
                      <a:pt x="23" y="75"/>
                      <a:pt x="22" y="76"/>
                    </a:cubicBezTo>
                    <a:cubicBezTo>
                      <a:pt x="22" y="76"/>
                      <a:pt x="23" y="77"/>
                      <a:pt x="23" y="77"/>
                    </a:cubicBezTo>
                    <a:cubicBezTo>
                      <a:pt x="24" y="77"/>
                      <a:pt x="24" y="77"/>
                      <a:pt x="24" y="77"/>
                    </a:cubicBezTo>
                    <a:cubicBezTo>
                      <a:pt x="24" y="78"/>
                      <a:pt x="24" y="78"/>
                      <a:pt x="24" y="78"/>
                    </a:cubicBezTo>
                    <a:cubicBezTo>
                      <a:pt x="25" y="78"/>
                      <a:pt x="26" y="78"/>
                      <a:pt x="27" y="78"/>
                    </a:cubicBezTo>
                    <a:cubicBezTo>
                      <a:pt x="27" y="78"/>
                      <a:pt x="27" y="78"/>
                      <a:pt x="26" y="78"/>
                    </a:cubicBezTo>
                    <a:cubicBezTo>
                      <a:pt x="28" y="80"/>
                      <a:pt x="28" y="80"/>
                      <a:pt x="31" y="79"/>
                    </a:cubicBezTo>
                    <a:cubicBezTo>
                      <a:pt x="30" y="80"/>
                      <a:pt x="30" y="80"/>
                      <a:pt x="30" y="80"/>
                    </a:cubicBezTo>
                    <a:cubicBezTo>
                      <a:pt x="31" y="80"/>
                      <a:pt x="33" y="82"/>
                      <a:pt x="35" y="82"/>
                    </a:cubicBezTo>
                    <a:cubicBezTo>
                      <a:pt x="35" y="82"/>
                      <a:pt x="35" y="82"/>
                      <a:pt x="35" y="82"/>
                    </a:cubicBezTo>
                    <a:cubicBezTo>
                      <a:pt x="37" y="82"/>
                      <a:pt x="41" y="85"/>
                      <a:pt x="42" y="82"/>
                    </a:cubicBezTo>
                    <a:cubicBezTo>
                      <a:pt x="43" y="81"/>
                      <a:pt x="43" y="81"/>
                      <a:pt x="43" y="81"/>
                    </a:cubicBezTo>
                    <a:cubicBezTo>
                      <a:pt x="41" y="81"/>
                      <a:pt x="43" y="80"/>
                      <a:pt x="42" y="79"/>
                    </a:cubicBezTo>
                    <a:cubicBezTo>
                      <a:pt x="43" y="79"/>
                      <a:pt x="44" y="80"/>
                      <a:pt x="44" y="80"/>
                    </a:cubicBezTo>
                    <a:cubicBezTo>
                      <a:pt x="43" y="80"/>
                      <a:pt x="43" y="80"/>
                      <a:pt x="43" y="80"/>
                    </a:cubicBezTo>
                    <a:cubicBezTo>
                      <a:pt x="43" y="82"/>
                      <a:pt x="46" y="80"/>
                      <a:pt x="46" y="82"/>
                    </a:cubicBezTo>
                    <a:cubicBezTo>
                      <a:pt x="50" y="81"/>
                      <a:pt x="54" y="80"/>
                      <a:pt x="57" y="78"/>
                    </a:cubicBezTo>
                    <a:cubicBezTo>
                      <a:pt x="56" y="77"/>
                      <a:pt x="56" y="77"/>
                      <a:pt x="56" y="77"/>
                    </a:cubicBezTo>
                    <a:cubicBezTo>
                      <a:pt x="57" y="77"/>
                      <a:pt x="57" y="77"/>
                      <a:pt x="57" y="77"/>
                    </a:cubicBezTo>
                    <a:cubicBezTo>
                      <a:pt x="58" y="77"/>
                      <a:pt x="58" y="77"/>
                      <a:pt x="58" y="78"/>
                    </a:cubicBezTo>
                    <a:cubicBezTo>
                      <a:pt x="58" y="78"/>
                      <a:pt x="58" y="76"/>
                      <a:pt x="58" y="76"/>
                    </a:cubicBezTo>
                    <a:cubicBezTo>
                      <a:pt x="60" y="75"/>
                      <a:pt x="59" y="78"/>
                      <a:pt x="59" y="77"/>
                    </a:cubicBezTo>
                    <a:cubicBezTo>
                      <a:pt x="60" y="77"/>
                      <a:pt x="60" y="77"/>
                      <a:pt x="60" y="77"/>
                    </a:cubicBezTo>
                    <a:cubicBezTo>
                      <a:pt x="59" y="77"/>
                      <a:pt x="59" y="77"/>
                      <a:pt x="59" y="77"/>
                    </a:cubicBezTo>
                    <a:cubicBezTo>
                      <a:pt x="60" y="76"/>
                      <a:pt x="59" y="75"/>
                      <a:pt x="60" y="75"/>
                    </a:cubicBezTo>
                    <a:cubicBezTo>
                      <a:pt x="61" y="74"/>
                      <a:pt x="61" y="75"/>
                      <a:pt x="61" y="75"/>
                    </a:cubicBezTo>
                    <a:cubicBezTo>
                      <a:pt x="61" y="75"/>
                      <a:pt x="61" y="75"/>
                      <a:pt x="62" y="75"/>
                    </a:cubicBezTo>
                    <a:cubicBezTo>
                      <a:pt x="62" y="75"/>
                      <a:pt x="62" y="74"/>
                      <a:pt x="62" y="74"/>
                    </a:cubicBezTo>
                    <a:cubicBezTo>
                      <a:pt x="63" y="74"/>
                      <a:pt x="63" y="74"/>
                      <a:pt x="63" y="74"/>
                    </a:cubicBezTo>
                    <a:cubicBezTo>
                      <a:pt x="62" y="73"/>
                      <a:pt x="62" y="73"/>
                      <a:pt x="62" y="73"/>
                    </a:cubicBezTo>
                    <a:cubicBezTo>
                      <a:pt x="62" y="72"/>
                      <a:pt x="63" y="72"/>
                      <a:pt x="61" y="72"/>
                    </a:cubicBezTo>
                    <a:cubicBezTo>
                      <a:pt x="63" y="72"/>
                      <a:pt x="65" y="68"/>
                      <a:pt x="66" y="67"/>
                    </a:cubicBezTo>
                    <a:cubicBezTo>
                      <a:pt x="66" y="66"/>
                      <a:pt x="66" y="65"/>
                      <a:pt x="67" y="64"/>
                    </a:cubicBezTo>
                    <a:cubicBezTo>
                      <a:pt x="67" y="64"/>
                      <a:pt x="65" y="64"/>
                      <a:pt x="66" y="63"/>
                    </a:cubicBezTo>
                    <a:cubicBezTo>
                      <a:pt x="68" y="64"/>
                      <a:pt x="68" y="62"/>
                      <a:pt x="69" y="61"/>
                    </a:cubicBezTo>
                    <a:cubicBezTo>
                      <a:pt x="68" y="62"/>
                      <a:pt x="70" y="58"/>
                      <a:pt x="68" y="59"/>
                    </a:cubicBezTo>
                    <a:cubicBezTo>
                      <a:pt x="68" y="58"/>
                      <a:pt x="69" y="59"/>
                      <a:pt x="70" y="59"/>
                    </a:cubicBezTo>
                    <a:cubicBezTo>
                      <a:pt x="69" y="57"/>
                      <a:pt x="71" y="54"/>
                      <a:pt x="71" y="52"/>
                    </a:cubicBezTo>
                    <a:cubicBezTo>
                      <a:pt x="71" y="52"/>
                      <a:pt x="70" y="52"/>
                      <a:pt x="70" y="51"/>
                    </a:cubicBezTo>
                    <a:cubicBezTo>
                      <a:pt x="71" y="50"/>
                      <a:pt x="71" y="50"/>
                      <a:pt x="71" y="50"/>
                    </a:cubicBezTo>
                    <a:cubicBezTo>
                      <a:pt x="71" y="50"/>
                      <a:pt x="70" y="50"/>
                      <a:pt x="71" y="49"/>
                    </a:cubicBezTo>
                    <a:cubicBezTo>
                      <a:pt x="70" y="49"/>
                      <a:pt x="70" y="49"/>
                      <a:pt x="70" y="49"/>
                    </a:cubicBezTo>
                    <a:cubicBezTo>
                      <a:pt x="71" y="46"/>
                      <a:pt x="70" y="44"/>
                      <a:pt x="70" y="41"/>
                    </a:cubicBezTo>
                    <a:cubicBezTo>
                      <a:pt x="69" y="39"/>
                      <a:pt x="68" y="36"/>
                      <a:pt x="69" y="33"/>
                    </a:cubicBezTo>
                    <a:cubicBezTo>
                      <a:pt x="69" y="34"/>
                      <a:pt x="68" y="34"/>
                      <a:pt x="68" y="33"/>
                    </a:cubicBezTo>
                    <a:cubicBezTo>
                      <a:pt x="68" y="34"/>
                      <a:pt x="67" y="34"/>
                      <a:pt x="67" y="34"/>
                    </a:cubicBezTo>
                    <a:cubicBezTo>
                      <a:pt x="67" y="34"/>
                      <a:pt x="67" y="33"/>
                      <a:pt x="67" y="33"/>
                    </a:cubicBezTo>
                    <a:cubicBezTo>
                      <a:pt x="67" y="32"/>
                      <a:pt x="68" y="31"/>
                      <a:pt x="68" y="31"/>
                    </a:cubicBezTo>
                    <a:cubicBezTo>
                      <a:pt x="66" y="32"/>
                      <a:pt x="67" y="29"/>
                      <a:pt x="65" y="30"/>
                    </a:cubicBezTo>
                    <a:cubicBezTo>
                      <a:pt x="66" y="30"/>
                      <a:pt x="66" y="30"/>
                      <a:pt x="66" y="30"/>
                    </a:cubicBezTo>
                    <a:cubicBezTo>
                      <a:pt x="64" y="30"/>
                      <a:pt x="63" y="33"/>
                      <a:pt x="62" y="33"/>
                    </a:cubicBezTo>
                    <a:cubicBezTo>
                      <a:pt x="64" y="33"/>
                      <a:pt x="60" y="36"/>
                      <a:pt x="63" y="37"/>
                    </a:cubicBezTo>
                    <a:cubicBezTo>
                      <a:pt x="63" y="37"/>
                      <a:pt x="62" y="37"/>
                      <a:pt x="62" y="37"/>
                    </a:cubicBezTo>
                    <a:cubicBezTo>
                      <a:pt x="63" y="37"/>
                      <a:pt x="63" y="37"/>
                      <a:pt x="63" y="38"/>
                    </a:cubicBezTo>
                    <a:cubicBezTo>
                      <a:pt x="63" y="38"/>
                      <a:pt x="63" y="38"/>
                      <a:pt x="63" y="38"/>
                    </a:cubicBezTo>
                    <a:cubicBezTo>
                      <a:pt x="64" y="40"/>
                      <a:pt x="63" y="41"/>
                      <a:pt x="63" y="44"/>
                    </a:cubicBezTo>
                    <a:cubicBezTo>
                      <a:pt x="64" y="44"/>
                      <a:pt x="64" y="44"/>
                      <a:pt x="64" y="44"/>
                    </a:cubicBezTo>
                    <a:cubicBezTo>
                      <a:pt x="64" y="44"/>
                      <a:pt x="63" y="44"/>
                      <a:pt x="63" y="45"/>
                    </a:cubicBezTo>
                    <a:cubicBezTo>
                      <a:pt x="65" y="45"/>
                      <a:pt x="63" y="43"/>
                      <a:pt x="65" y="44"/>
                    </a:cubicBezTo>
                    <a:cubicBezTo>
                      <a:pt x="63" y="44"/>
                      <a:pt x="65" y="47"/>
                      <a:pt x="63" y="48"/>
                    </a:cubicBezTo>
                    <a:cubicBezTo>
                      <a:pt x="63" y="49"/>
                      <a:pt x="64" y="48"/>
                      <a:pt x="64" y="49"/>
                    </a:cubicBezTo>
                    <a:cubicBezTo>
                      <a:pt x="63" y="49"/>
                      <a:pt x="63" y="49"/>
                      <a:pt x="63" y="49"/>
                    </a:cubicBezTo>
                    <a:cubicBezTo>
                      <a:pt x="64" y="49"/>
                      <a:pt x="64" y="49"/>
                      <a:pt x="64" y="49"/>
                    </a:cubicBezTo>
                    <a:cubicBezTo>
                      <a:pt x="64" y="50"/>
                      <a:pt x="63" y="50"/>
                      <a:pt x="63" y="50"/>
                    </a:cubicBezTo>
                    <a:cubicBezTo>
                      <a:pt x="63" y="50"/>
                      <a:pt x="63" y="49"/>
                      <a:pt x="63" y="49"/>
                    </a:cubicBezTo>
                    <a:cubicBezTo>
                      <a:pt x="62" y="50"/>
                      <a:pt x="63" y="51"/>
                      <a:pt x="63" y="51"/>
                    </a:cubicBezTo>
                    <a:cubicBezTo>
                      <a:pt x="63" y="51"/>
                      <a:pt x="63" y="51"/>
                      <a:pt x="63" y="51"/>
                    </a:cubicBezTo>
                    <a:cubicBezTo>
                      <a:pt x="63" y="53"/>
                      <a:pt x="62" y="55"/>
                      <a:pt x="63" y="58"/>
                    </a:cubicBezTo>
                    <a:cubicBezTo>
                      <a:pt x="63" y="58"/>
                      <a:pt x="63" y="58"/>
                      <a:pt x="63" y="58"/>
                    </a:cubicBezTo>
                    <a:cubicBezTo>
                      <a:pt x="64" y="60"/>
                      <a:pt x="63" y="59"/>
                      <a:pt x="62" y="61"/>
                    </a:cubicBezTo>
                    <a:cubicBezTo>
                      <a:pt x="62" y="61"/>
                      <a:pt x="62" y="61"/>
                      <a:pt x="62" y="61"/>
                    </a:cubicBezTo>
                    <a:cubicBezTo>
                      <a:pt x="62" y="61"/>
                      <a:pt x="62" y="62"/>
                      <a:pt x="62" y="62"/>
                    </a:cubicBezTo>
                    <a:cubicBezTo>
                      <a:pt x="62" y="61"/>
                      <a:pt x="61" y="62"/>
                      <a:pt x="61" y="62"/>
                    </a:cubicBezTo>
                    <a:cubicBezTo>
                      <a:pt x="61" y="64"/>
                      <a:pt x="61" y="63"/>
                      <a:pt x="62" y="64"/>
                    </a:cubicBezTo>
                    <a:cubicBezTo>
                      <a:pt x="61" y="64"/>
                      <a:pt x="61" y="64"/>
                      <a:pt x="61" y="64"/>
                    </a:cubicBezTo>
                    <a:cubicBezTo>
                      <a:pt x="61" y="65"/>
                      <a:pt x="62" y="65"/>
                      <a:pt x="61" y="66"/>
                    </a:cubicBezTo>
                    <a:cubicBezTo>
                      <a:pt x="61" y="65"/>
                      <a:pt x="60" y="66"/>
                      <a:pt x="60" y="65"/>
                    </a:cubicBezTo>
                    <a:cubicBezTo>
                      <a:pt x="58" y="66"/>
                      <a:pt x="60" y="68"/>
                      <a:pt x="57" y="68"/>
                    </a:cubicBezTo>
                    <a:cubicBezTo>
                      <a:pt x="58" y="69"/>
                      <a:pt x="59" y="67"/>
                      <a:pt x="59" y="68"/>
                    </a:cubicBezTo>
                    <a:cubicBezTo>
                      <a:pt x="60" y="68"/>
                      <a:pt x="60" y="69"/>
                      <a:pt x="59" y="69"/>
                    </a:cubicBezTo>
                    <a:cubicBezTo>
                      <a:pt x="59" y="70"/>
                      <a:pt x="57" y="69"/>
                      <a:pt x="56" y="70"/>
                    </a:cubicBezTo>
                    <a:cubicBezTo>
                      <a:pt x="56" y="70"/>
                      <a:pt x="56" y="69"/>
                      <a:pt x="56" y="69"/>
                    </a:cubicBezTo>
                    <a:cubicBezTo>
                      <a:pt x="55" y="69"/>
                      <a:pt x="56" y="71"/>
                      <a:pt x="55" y="70"/>
                    </a:cubicBezTo>
                    <a:cubicBezTo>
                      <a:pt x="55" y="72"/>
                      <a:pt x="54" y="71"/>
                      <a:pt x="55" y="72"/>
                    </a:cubicBezTo>
                    <a:cubicBezTo>
                      <a:pt x="55" y="72"/>
                      <a:pt x="56" y="71"/>
                      <a:pt x="56" y="71"/>
                    </a:cubicBezTo>
                    <a:cubicBezTo>
                      <a:pt x="55" y="72"/>
                      <a:pt x="56" y="74"/>
                      <a:pt x="54" y="74"/>
                    </a:cubicBezTo>
                    <a:cubicBezTo>
                      <a:pt x="54" y="73"/>
                      <a:pt x="54" y="73"/>
                      <a:pt x="54" y="72"/>
                    </a:cubicBezTo>
                    <a:cubicBezTo>
                      <a:pt x="54" y="72"/>
                      <a:pt x="54" y="73"/>
                      <a:pt x="53" y="73"/>
                    </a:cubicBezTo>
                    <a:cubicBezTo>
                      <a:pt x="53" y="72"/>
                      <a:pt x="54" y="72"/>
                      <a:pt x="54" y="70"/>
                    </a:cubicBezTo>
                    <a:cubicBezTo>
                      <a:pt x="54" y="70"/>
                      <a:pt x="54" y="72"/>
                      <a:pt x="53" y="71"/>
                    </a:cubicBezTo>
                    <a:cubicBezTo>
                      <a:pt x="54" y="73"/>
                      <a:pt x="52" y="71"/>
                      <a:pt x="52" y="73"/>
                    </a:cubicBezTo>
                    <a:cubicBezTo>
                      <a:pt x="52" y="72"/>
                      <a:pt x="52" y="72"/>
                      <a:pt x="52" y="72"/>
                    </a:cubicBezTo>
                    <a:cubicBezTo>
                      <a:pt x="52" y="72"/>
                      <a:pt x="51" y="73"/>
                      <a:pt x="51" y="73"/>
                    </a:cubicBezTo>
                    <a:cubicBezTo>
                      <a:pt x="51" y="72"/>
                      <a:pt x="51" y="72"/>
                      <a:pt x="51" y="72"/>
                    </a:cubicBezTo>
                    <a:cubicBezTo>
                      <a:pt x="51" y="73"/>
                      <a:pt x="49" y="72"/>
                      <a:pt x="49" y="72"/>
                    </a:cubicBezTo>
                    <a:cubicBezTo>
                      <a:pt x="50" y="72"/>
                      <a:pt x="50" y="73"/>
                      <a:pt x="51" y="74"/>
                    </a:cubicBezTo>
                    <a:cubicBezTo>
                      <a:pt x="49" y="75"/>
                      <a:pt x="49" y="72"/>
                      <a:pt x="47" y="73"/>
                    </a:cubicBezTo>
                    <a:cubicBezTo>
                      <a:pt x="47" y="73"/>
                      <a:pt x="48" y="73"/>
                      <a:pt x="48" y="74"/>
                    </a:cubicBezTo>
                    <a:cubicBezTo>
                      <a:pt x="47" y="74"/>
                      <a:pt x="47" y="73"/>
                      <a:pt x="46" y="73"/>
                    </a:cubicBezTo>
                    <a:cubicBezTo>
                      <a:pt x="45" y="74"/>
                      <a:pt x="47" y="74"/>
                      <a:pt x="46" y="75"/>
                    </a:cubicBezTo>
                    <a:cubicBezTo>
                      <a:pt x="46" y="74"/>
                      <a:pt x="46" y="75"/>
                      <a:pt x="45" y="76"/>
                    </a:cubicBezTo>
                    <a:cubicBezTo>
                      <a:pt x="45" y="75"/>
                      <a:pt x="45" y="75"/>
                      <a:pt x="45" y="75"/>
                    </a:cubicBezTo>
                    <a:cubicBezTo>
                      <a:pt x="43" y="74"/>
                      <a:pt x="45" y="77"/>
                      <a:pt x="43" y="76"/>
                    </a:cubicBezTo>
                    <a:cubicBezTo>
                      <a:pt x="44" y="75"/>
                      <a:pt x="44" y="75"/>
                      <a:pt x="44" y="75"/>
                    </a:cubicBezTo>
                    <a:cubicBezTo>
                      <a:pt x="43" y="75"/>
                      <a:pt x="43" y="75"/>
                      <a:pt x="43" y="75"/>
                    </a:cubicBezTo>
                    <a:cubicBezTo>
                      <a:pt x="43" y="74"/>
                      <a:pt x="43" y="74"/>
                      <a:pt x="43" y="74"/>
                    </a:cubicBezTo>
                    <a:cubicBezTo>
                      <a:pt x="43" y="75"/>
                      <a:pt x="42" y="75"/>
                      <a:pt x="41" y="75"/>
                    </a:cubicBezTo>
                    <a:cubicBezTo>
                      <a:pt x="42" y="75"/>
                      <a:pt x="41" y="76"/>
                      <a:pt x="41" y="76"/>
                    </a:cubicBezTo>
                    <a:cubicBezTo>
                      <a:pt x="40" y="76"/>
                      <a:pt x="41" y="75"/>
                      <a:pt x="40" y="75"/>
                    </a:cubicBezTo>
                    <a:cubicBezTo>
                      <a:pt x="40" y="75"/>
                      <a:pt x="40" y="74"/>
                      <a:pt x="41" y="75"/>
                    </a:cubicBezTo>
                    <a:cubicBezTo>
                      <a:pt x="41" y="75"/>
                      <a:pt x="41" y="74"/>
                      <a:pt x="41" y="74"/>
                    </a:cubicBezTo>
                    <a:cubicBezTo>
                      <a:pt x="41" y="74"/>
                      <a:pt x="40" y="74"/>
                      <a:pt x="39" y="74"/>
                    </a:cubicBezTo>
                    <a:cubicBezTo>
                      <a:pt x="40" y="74"/>
                      <a:pt x="40" y="74"/>
                      <a:pt x="40" y="74"/>
                    </a:cubicBezTo>
                    <a:cubicBezTo>
                      <a:pt x="38" y="75"/>
                      <a:pt x="38" y="75"/>
                      <a:pt x="38" y="75"/>
                    </a:cubicBezTo>
                    <a:cubicBezTo>
                      <a:pt x="38" y="75"/>
                      <a:pt x="38" y="75"/>
                      <a:pt x="38" y="74"/>
                    </a:cubicBezTo>
                    <a:cubicBezTo>
                      <a:pt x="38" y="74"/>
                      <a:pt x="38" y="75"/>
                      <a:pt x="37" y="75"/>
                    </a:cubicBezTo>
                    <a:cubicBezTo>
                      <a:pt x="38" y="74"/>
                      <a:pt x="38" y="73"/>
                      <a:pt x="38" y="73"/>
                    </a:cubicBezTo>
                    <a:cubicBezTo>
                      <a:pt x="38" y="73"/>
                      <a:pt x="37" y="74"/>
                      <a:pt x="37" y="74"/>
                    </a:cubicBezTo>
                    <a:cubicBezTo>
                      <a:pt x="37" y="73"/>
                      <a:pt x="36" y="73"/>
                      <a:pt x="37" y="72"/>
                    </a:cubicBezTo>
                    <a:cubicBezTo>
                      <a:pt x="36" y="72"/>
                      <a:pt x="34" y="73"/>
                      <a:pt x="34" y="72"/>
                    </a:cubicBezTo>
                    <a:cubicBezTo>
                      <a:pt x="34" y="73"/>
                      <a:pt x="33" y="73"/>
                      <a:pt x="33" y="73"/>
                    </a:cubicBezTo>
                    <a:cubicBezTo>
                      <a:pt x="32" y="72"/>
                      <a:pt x="32" y="71"/>
                      <a:pt x="30" y="71"/>
                    </a:cubicBezTo>
                    <a:cubicBezTo>
                      <a:pt x="30" y="70"/>
                      <a:pt x="30" y="70"/>
                      <a:pt x="30" y="70"/>
                    </a:cubicBezTo>
                    <a:cubicBezTo>
                      <a:pt x="29" y="70"/>
                      <a:pt x="30" y="72"/>
                      <a:pt x="29" y="72"/>
                    </a:cubicBezTo>
                    <a:cubicBezTo>
                      <a:pt x="28" y="71"/>
                      <a:pt x="29" y="70"/>
                      <a:pt x="29" y="70"/>
                    </a:cubicBezTo>
                    <a:cubicBezTo>
                      <a:pt x="28" y="70"/>
                      <a:pt x="26" y="71"/>
                      <a:pt x="26" y="69"/>
                    </a:cubicBezTo>
                    <a:cubicBezTo>
                      <a:pt x="27" y="69"/>
                      <a:pt x="27" y="70"/>
                      <a:pt x="27" y="70"/>
                    </a:cubicBezTo>
                    <a:close/>
                    <a:moveTo>
                      <a:pt x="18" y="62"/>
                    </a:moveTo>
                    <a:cubicBezTo>
                      <a:pt x="18" y="62"/>
                      <a:pt x="19" y="62"/>
                      <a:pt x="19" y="63"/>
                    </a:cubicBezTo>
                    <a:cubicBezTo>
                      <a:pt x="18" y="63"/>
                      <a:pt x="18" y="63"/>
                      <a:pt x="18" y="62"/>
                    </a:cubicBezTo>
                    <a:close/>
                    <a:moveTo>
                      <a:pt x="8" y="46"/>
                    </a:moveTo>
                    <a:cubicBezTo>
                      <a:pt x="8" y="47"/>
                      <a:pt x="8" y="47"/>
                      <a:pt x="8" y="47"/>
                    </a:cubicBezTo>
                    <a:cubicBezTo>
                      <a:pt x="8" y="47"/>
                      <a:pt x="7" y="47"/>
                      <a:pt x="8" y="46"/>
                    </a:cubicBezTo>
                    <a:close/>
                    <a:moveTo>
                      <a:pt x="31" y="2"/>
                    </a:moveTo>
                    <a:cubicBezTo>
                      <a:pt x="31" y="2"/>
                      <a:pt x="31" y="2"/>
                      <a:pt x="31" y="2"/>
                    </a:cubicBezTo>
                    <a:cubicBezTo>
                      <a:pt x="30" y="1"/>
                      <a:pt x="30" y="1"/>
                      <a:pt x="31" y="2"/>
                    </a:cubicBezTo>
                    <a:close/>
                    <a:moveTo>
                      <a:pt x="32" y="2"/>
                    </a:moveTo>
                    <a:cubicBezTo>
                      <a:pt x="32" y="2"/>
                      <a:pt x="32" y="2"/>
                      <a:pt x="32" y="2"/>
                    </a:cubicBezTo>
                    <a:cubicBezTo>
                      <a:pt x="32" y="2"/>
                      <a:pt x="32" y="2"/>
                      <a:pt x="32" y="2"/>
                    </a:cubicBezTo>
                    <a:cubicBezTo>
                      <a:pt x="32" y="2"/>
                      <a:pt x="32" y="2"/>
                      <a:pt x="32" y="2"/>
                    </a:cubicBezTo>
                    <a:close/>
                    <a:moveTo>
                      <a:pt x="61" y="75"/>
                    </a:moveTo>
                    <a:cubicBezTo>
                      <a:pt x="61" y="75"/>
                      <a:pt x="61" y="75"/>
                      <a:pt x="61" y="75"/>
                    </a:cubicBezTo>
                    <a:cubicBezTo>
                      <a:pt x="61" y="74"/>
                      <a:pt x="61" y="74"/>
                      <a:pt x="61"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8" name="Freeform 144">
                <a:extLst>
                  <a:ext uri="{FF2B5EF4-FFF2-40B4-BE49-F238E27FC236}">
                    <a16:creationId xmlns:a16="http://schemas.microsoft.com/office/drawing/2014/main" id="{3B3D9B87-B8C7-40AF-8176-831035F0F3EE}"/>
                  </a:ext>
                </a:extLst>
              </p:cNvPr>
              <p:cNvSpPr>
                <a:spLocks/>
              </p:cNvSpPr>
              <p:nvPr userDrawn="1"/>
            </p:nvSpPr>
            <p:spPr bwMode="auto">
              <a:xfrm>
                <a:off x="3351" y="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9" name="Freeform 145">
                <a:extLst>
                  <a:ext uri="{FF2B5EF4-FFF2-40B4-BE49-F238E27FC236}">
                    <a16:creationId xmlns:a16="http://schemas.microsoft.com/office/drawing/2014/main" id="{8408E502-691B-4F67-A11D-631C07DD1414}"/>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0" name="Freeform 146">
                <a:extLst>
                  <a:ext uri="{FF2B5EF4-FFF2-40B4-BE49-F238E27FC236}">
                    <a16:creationId xmlns:a16="http://schemas.microsoft.com/office/drawing/2014/main" id="{4A7CCE49-1693-4FF9-9F44-96CB03D63EBF}"/>
                  </a:ext>
                </a:extLst>
              </p:cNvPr>
              <p:cNvSpPr>
                <a:spLocks/>
              </p:cNvSpPr>
              <p:nvPr userDrawn="1"/>
            </p:nvSpPr>
            <p:spPr bwMode="auto">
              <a:xfrm>
                <a:off x="3386" y="62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1" name="Freeform 147">
                <a:extLst>
                  <a:ext uri="{FF2B5EF4-FFF2-40B4-BE49-F238E27FC236}">
                    <a16:creationId xmlns:a16="http://schemas.microsoft.com/office/drawing/2014/main" id="{C9280D4E-D249-4E57-9358-AFDACDAB75DF}"/>
                  </a:ext>
                </a:extLst>
              </p:cNvPr>
              <p:cNvSpPr>
                <a:spLocks/>
              </p:cNvSpPr>
              <p:nvPr userDrawn="1"/>
            </p:nvSpPr>
            <p:spPr bwMode="auto">
              <a:xfrm>
                <a:off x="3500" y="56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2" name="Freeform 148">
                <a:extLst>
                  <a:ext uri="{FF2B5EF4-FFF2-40B4-BE49-F238E27FC236}">
                    <a16:creationId xmlns:a16="http://schemas.microsoft.com/office/drawing/2014/main" id="{E89F2FEC-0DB0-49CB-BDAB-632D3C0B6EF7}"/>
                  </a:ext>
                </a:extLst>
              </p:cNvPr>
              <p:cNvSpPr>
                <a:spLocks/>
              </p:cNvSpPr>
              <p:nvPr userDrawn="1"/>
            </p:nvSpPr>
            <p:spPr bwMode="auto">
              <a:xfrm>
                <a:off x="3525" y="598"/>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3" name="Freeform 149">
                <a:extLst>
                  <a:ext uri="{FF2B5EF4-FFF2-40B4-BE49-F238E27FC236}">
                    <a16:creationId xmlns:a16="http://schemas.microsoft.com/office/drawing/2014/main" id="{15659C3E-6AA2-48CA-8E25-56B9A147CDFA}"/>
                  </a:ext>
                </a:extLst>
              </p:cNvPr>
              <p:cNvSpPr>
                <a:spLocks/>
              </p:cNvSpPr>
              <p:nvPr userDrawn="1"/>
            </p:nvSpPr>
            <p:spPr bwMode="auto">
              <a:xfrm>
                <a:off x="3500" y="578"/>
                <a:ext cx="10" cy="5"/>
              </a:xfrm>
              <a:custGeom>
                <a:avLst/>
                <a:gdLst>
                  <a:gd name="T0" fmla="*/ 1 w 2"/>
                  <a:gd name="T1" fmla="*/ 0 h 1"/>
                  <a:gd name="T2" fmla="*/ 2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1" y="1"/>
                      <a:pt x="1" y="1"/>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4" name="Freeform 150">
                <a:extLst>
                  <a:ext uri="{FF2B5EF4-FFF2-40B4-BE49-F238E27FC236}">
                    <a16:creationId xmlns:a16="http://schemas.microsoft.com/office/drawing/2014/main" id="{07693964-F150-4C91-BC00-84F5C41D95B5}"/>
                  </a:ext>
                </a:extLst>
              </p:cNvPr>
              <p:cNvSpPr>
                <a:spLocks/>
              </p:cNvSpPr>
              <p:nvPr userDrawn="1"/>
            </p:nvSpPr>
            <p:spPr bwMode="auto">
              <a:xfrm>
                <a:off x="3510" y="57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5" name="Freeform 151">
                <a:extLst>
                  <a:ext uri="{FF2B5EF4-FFF2-40B4-BE49-F238E27FC236}">
                    <a16:creationId xmlns:a16="http://schemas.microsoft.com/office/drawing/2014/main" id="{F028CDF2-E41F-471F-91B9-EB0CE5C06AFF}"/>
                  </a:ext>
                </a:extLst>
              </p:cNvPr>
              <p:cNvSpPr>
                <a:spLocks/>
              </p:cNvSpPr>
              <p:nvPr userDrawn="1"/>
            </p:nvSpPr>
            <p:spPr bwMode="auto">
              <a:xfrm>
                <a:off x="3465" y="553"/>
                <a:ext cx="15" cy="10"/>
              </a:xfrm>
              <a:custGeom>
                <a:avLst/>
                <a:gdLst>
                  <a:gd name="T0" fmla="*/ 2 w 3"/>
                  <a:gd name="T1" fmla="*/ 2 h 2"/>
                  <a:gd name="T2" fmla="*/ 2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2" y="1"/>
                    </a:cubicBezTo>
                    <a:cubicBezTo>
                      <a:pt x="3"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6" name="Freeform 152">
                <a:extLst>
                  <a:ext uri="{FF2B5EF4-FFF2-40B4-BE49-F238E27FC236}">
                    <a16:creationId xmlns:a16="http://schemas.microsoft.com/office/drawing/2014/main" id="{FA940BA6-59D5-4B38-926A-06E519D7A48A}"/>
                  </a:ext>
                </a:extLst>
              </p:cNvPr>
              <p:cNvSpPr>
                <a:spLocks/>
              </p:cNvSpPr>
              <p:nvPr userDrawn="1"/>
            </p:nvSpPr>
            <p:spPr bwMode="auto">
              <a:xfrm>
                <a:off x="3500" y="58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7" name="Freeform 153">
                <a:extLst>
                  <a:ext uri="{FF2B5EF4-FFF2-40B4-BE49-F238E27FC236}">
                    <a16:creationId xmlns:a16="http://schemas.microsoft.com/office/drawing/2014/main" id="{344F7236-93A5-4D22-BF02-9FD5FFE203FC}"/>
                  </a:ext>
                </a:extLst>
              </p:cNvPr>
              <p:cNvSpPr>
                <a:spLocks/>
              </p:cNvSpPr>
              <p:nvPr userDrawn="1"/>
            </p:nvSpPr>
            <p:spPr bwMode="auto">
              <a:xfrm>
                <a:off x="3480" y="57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8" name="Freeform 154">
                <a:extLst>
                  <a:ext uri="{FF2B5EF4-FFF2-40B4-BE49-F238E27FC236}">
                    <a16:creationId xmlns:a16="http://schemas.microsoft.com/office/drawing/2014/main" id="{4F46D8AA-F4E9-441A-BB13-26BFD4459AAF}"/>
                  </a:ext>
                </a:extLst>
              </p:cNvPr>
              <p:cNvSpPr>
                <a:spLocks/>
              </p:cNvSpPr>
              <p:nvPr userDrawn="1"/>
            </p:nvSpPr>
            <p:spPr bwMode="auto">
              <a:xfrm>
                <a:off x="3485"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9" name="Freeform 155">
                <a:extLst>
                  <a:ext uri="{FF2B5EF4-FFF2-40B4-BE49-F238E27FC236}">
                    <a16:creationId xmlns:a16="http://schemas.microsoft.com/office/drawing/2014/main" id="{98B24434-5D47-41F4-B9DD-CBDC5602C520}"/>
                  </a:ext>
                </a:extLst>
              </p:cNvPr>
              <p:cNvSpPr>
                <a:spLocks/>
              </p:cNvSpPr>
              <p:nvPr userDrawn="1"/>
            </p:nvSpPr>
            <p:spPr bwMode="auto">
              <a:xfrm>
                <a:off x="3490" y="58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0" name="Freeform 156">
                <a:extLst>
                  <a:ext uri="{FF2B5EF4-FFF2-40B4-BE49-F238E27FC236}">
                    <a16:creationId xmlns:a16="http://schemas.microsoft.com/office/drawing/2014/main" id="{86CFDE90-0909-46BF-8B29-3F4B1927B913}"/>
                  </a:ext>
                </a:extLst>
              </p:cNvPr>
              <p:cNvSpPr>
                <a:spLocks/>
              </p:cNvSpPr>
              <p:nvPr userDrawn="1"/>
            </p:nvSpPr>
            <p:spPr bwMode="auto">
              <a:xfrm>
                <a:off x="3430" y="57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1" name="Freeform 157">
                <a:extLst>
                  <a:ext uri="{FF2B5EF4-FFF2-40B4-BE49-F238E27FC236}">
                    <a16:creationId xmlns:a16="http://schemas.microsoft.com/office/drawing/2014/main" id="{824EA317-ABAB-4158-B3EF-F241480DB711}"/>
                  </a:ext>
                </a:extLst>
              </p:cNvPr>
              <p:cNvSpPr>
                <a:spLocks/>
              </p:cNvSpPr>
              <p:nvPr userDrawn="1"/>
            </p:nvSpPr>
            <p:spPr bwMode="auto">
              <a:xfrm>
                <a:off x="3445" y="5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2" name="Freeform 158">
                <a:extLst>
                  <a:ext uri="{FF2B5EF4-FFF2-40B4-BE49-F238E27FC236}">
                    <a16:creationId xmlns:a16="http://schemas.microsoft.com/office/drawing/2014/main" id="{A7F3D3DE-647C-48AA-B80A-84474B912067}"/>
                  </a:ext>
                </a:extLst>
              </p:cNvPr>
              <p:cNvSpPr>
                <a:spLocks/>
              </p:cNvSpPr>
              <p:nvPr userDrawn="1"/>
            </p:nvSpPr>
            <p:spPr bwMode="auto">
              <a:xfrm>
                <a:off x="3430" y="593"/>
                <a:ext cx="10" cy="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3" name="Freeform 159">
                <a:extLst>
                  <a:ext uri="{FF2B5EF4-FFF2-40B4-BE49-F238E27FC236}">
                    <a16:creationId xmlns:a16="http://schemas.microsoft.com/office/drawing/2014/main" id="{7F6C03BE-6283-4AD9-9566-C56E08A389CB}"/>
                  </a:ext>
                </a:extLst>
              </p:cNvPr>
              <p:cNvSpPr>
                <a:spLocks/>
              </p:cNvSpPr>
              <p:nvPr userDrawn="1"/>
            </p:nvSpPr>
            <p:spPr bwMode="auto">
              <a:xfrm>
                <a:off x="3371" y="608"/>
                <a:ext cx="5" cy="10"/>
              </a:xfrm>
              <a:custGeom>
                <a:avLst/>
                <a:gdLst>
                  <a:gd name="T0" fmla="*/ 5 w 5"/>
                  <a:gd name="T1" fmla="*/ 10 h 10"/>
                  <a:gd name="T2" fmla="*/ 5 w 5"/>
                  <a:gd name="T3" fmla="*/ 5 h 10"/>
                  <a:gd name="T4" fmla="*/ 0 w 5"/>
                  <a:gd name="T5" fmla="*/ 0 h 10"/>
                  <a:gd name="T6" fmla="*/ 5 w 5"/>
                  <a:gd name="T7" fmla="*/ 10 h 10"/>
                </a:gdLst>
                <a:ahLst/>
                <a:cxnLst>
                  <a:cxn ang="0">
                    <a:pos x="T0" y="T1"/>
                  </a:cxn>
                  <a:cxn ang="0">
                    <a:pos x="T2" y="T3"/>
                  </a:cxn>
                  <a:cxn ang="0">
                    <a:pos x="T4" y="T5"/>
                  </a:cxn>
                  <a:cxn ang="0">
                    <a:pos x="T6" y="T7"/>
                  </a:cxn>
                </a:cxnLst>
                <a:rect l="0" t="0" r="r" b="b"/>
                <a:pathLst>
                  <a:path w="5" h="10">
                    <a:moveTo>
                      <a:pt x="5" y="10"/>
                    </a:moveTo>
                    <a:lnTo>
                      <a:pt x="5" y="5"/>
                    </a:lnTo>
                    <a:lnTo>
                      <a:pt x="0" y="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4" name="Freeform 160">
                <a:extLst>
                  <a:ext uri="{FF2B5EF4-FFF2-40B4-BE49-F238E27FC236}">
                    <a16:creationId xmlns:a16="http://schemas.microsoft.com/office/drawing/2014/main" id="{3676E967-0DAE-486C-83C0-BBB73F848513}"/>
                  </a:ext>
                </a:extLst>
              </p:cNvPr>
              <p:cNvSpPr>
                <a:spLocks/>
              </p:cNvSpPr>
              <p:nvPr userDrawn="1"/>
            </p:nvSpPr>
            <p:spPr bwMode="auto">
              <a:xfrm>
                <a:off x="3356" y="668"/>
                <a:ext cx="10" cy="5"/>
              </a:xfrm>
              <a:custGeom>
                <a:avLst/>
                <a:gdLst>
                  <a:gd name="T0" fmla="*/ 2 w 2"/>
                  <a:gd name="T1" fmla="*/ 1 h 1"/>
                  <a:gd name="T2" fmla="*/ 1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1"/>
                      <a:pt x="1" y="1"/>
                      <a:pt x="1" y="0"/>
                    </a:cubicBezTo>
                    <a:cubicBezTo>
                      <a:pt x="1" y="0"/>
                      <a:pt x="1" y="0"/>
                      <a:pt x="0" y="0"/>
                    </a:cubicBezTo>
                    <a:cubicBezTo>
                      <a:pt x="1"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5" name="Freeform 161">
                <a:extLst>
                  <a:ext uri="{FF2B5EF4-FFF2-40B4-BE49-F238E27FC236}">
                    <a16:creationId xmlns:a16="http://schemas.microsoft.com/office/drawing/2014/main" id="{A6DA1D70-C56F-48E1-BD08-EA261EC54E3F}"/>
                  </a:ext>
                </a:extLst>
              </p:cNvPr>
              <p:cNvSpPr>
                <a:spLocks/>
              </p:cNvSpPr>
              <p:nvPr userDrawn="1"/>
            </p:nvSpPr>
            <p:spPr bwMode="auto">
              <a:xfrm>
                <a:off x="335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6" name="Freeform 162">
                <a:extLst>
                  <a:ext uri="{FF2B5EF4-FFF2-40B4-BE49-F238E27FC236}">
                    <a16:creationId xmlns:a16="http://schemas.microsoft.com/office/drawing/2014/main" id="{F9BCDD07-D5A5-4F90-AEB5-DE9157900505}"/>
                  </a:ext>
                </a:extLst>
              </p:cNvPr>
              <p:cNvSpPr>
                <a:spLocks/>
              </p:cNvSpPr>
              <p:nvPr userDrawn="1"/>
            </p:nvSpPr>
            <p:spPr bwMode="auto">
              <a:xfrm>
                <a:off x="3644" y="698"/>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7" name="Freeform 163">
                <a:extLst>
                  <a:ext uri="{FF2B5EF4-FFF2-40B4-BE49-F238E27FC236}">
                    <a16:creationId xmlns:a16="http://schemas.microsoft.com/office/drawing/2014/main" id="{3F28420C-8150-4E0E-85F0-A26FE7DAAE2A}"/>
                  </a:ext>
                </a:extLst>
              </p:cNvPr>
              <p:cNvSpPr>
                <a:spLocks/>
              </p:cNvSpPr>
              <p:nvPr userDrawn="1"/>
            </p:nvSpPr>
            <p:spPr bwMode="auto">
              <a:xfrm>
                <a:off x="3634" y="69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8" name="Freeform 164">
                <a:extLst>
                  <a:ext uri="{FF2B5EF4-FFF2-40B4-BE49-F238E27FC236}">
                    <a16:creationId xmlns:a16="http://schemas.microsoft.com/office/drawing/2014/main" id="{1D3EBCC0-C81C-468F-944B-BBFF0A952F43}"/>
                  </a:ext>
                </a:extLst>
              </p:cNvPr>
              <p:cNvSpPr>
                <a:spLocks/>
              </p:cNvSpPr>
              <p:nvPr userDrawn="1"/>
            </p:nvSpPr>
            <p:spPr bwMode="auto">
              <a:xfrm>
                <a:off x="3396" y="848"/>
                <a:ext cx="5" cy="5"/>
              </a:xfrm>
              <a:custGeom>
                <a:avLst/>
                <a:gdLst>
                  <a:gd name="T0" fmla="*/ 1 w 1"/>
                  <a:gd name="T1" fmla="*/ 0 h 1"/>
                  <a:gd name="T2" fmla="*/ 1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1"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9" name="Freeform 165">
                <a:extLst>
                  <a:ext uri="{FF2B5EF4-FFF2-40B4-BE49-F238E27FC236}">
                    <a16:creationId xmlns:a16="http://schemas.microsoft.com/office/drawing/2014/main" id="{B40A0B7B-F4C9-4B2E-A8DE-C0A32555C7CF}"/>
                  </a:ext>
                </a:extLst>
              </p:cNvPr>
              <p:cNvSpPr>
                <a:spLocks/>
              </p:cNvSpPr>
              <p:nvPr userDrawn="1"/>
            </p:nvSpPr>
            <p:spPr bwMode="auto">
              <a:xfrm>
                <a:off x="3421" y="8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0" name="Freeform 166">
                <a:extLst>
                  <a:ext uri="{FF2B5EF4-FFF2-40B4-BE49-F238E27FC236}">
                    <a16:creationId xmlns:a16="http://schemas.microsoft.com/office/drawing/2014/main" id="{24DC93AA-EDCC-4CA3-8BDC-5D527F7B353D}"/>
                  </a:ext>
                </a:extLst>
              </p:cNvPr>
              <p:cNvSpPr>
                <a:spLocks/>
              </p:cNvSpPr>
              <p:nvPr userDrawn="1"/>
            </p:nvSpPr>
            <p:spPr bwMode="auto">
              <a:xfrm>
                <a:off x="3450" y="89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1" name="Freeform 167">
                <a:extLst>
                  <a:ext uri="{FF2B5EF4-FFF2-40B4-BE49-F238E27FC236}">
                    <a16:creationId xmlns:a16="http://schemas.microsoft.com/office/drawing/2014/main" id="{AC5634B1-3C8A-46C5-B81B-7724F3DBC71E}"/>
                  </a:ext>
                </a:extLst>
              </p:cNvPr>
              <p:cNvSpPr>
                <a:spLocks/>
              </p:cNvSpPr>
              <p:nvPr userDrawn="1"/>
            </p:nvSpPr>
            <p:spPr bwMode="auto">
              <a:xfrm>
                <a:off x="3968" y="408"/>
                <a:ext cx="5" cy="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2" name="Freeform 168">
                <a:extLst>
                  <a:ext uri="{FF2B5EF4-FFF2-40B4-BE49-F238E27FC236}">
                    <a16:creationId xmlns:a16="http://schemas.microsoft.com/office/drawing/2014/main" id="{76766B2F-CE59-472B-A685-CCA7110EC409}"/>
                  </a:ext>
                </a:extLst>
              </p:cNvPr>
              <p:cNvSpPr>
                <a:spLocks/>
              </p:cNvSpPr>
              <p:nvPr userDrawn="1"/>
            </p:nvSpPr>
            <p:spPr bwMode="auto">
              <a:xfrm>
                <a:off x="3948" y="37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3" name="Freeform 169">
                <a:extLst>
                  <a:ext uri="{FF2B5EF4-FFF2-40B4-BE49-F238E27FC236}">
                    <a16:creationId xmlns:a16="http://schemas.microsoft.com/office/drawing/2014/main" id="{1B7EFA80-A925-4679-8801-435F68FE91F0}"/>
                  </a:ext>
                </a:extLst>
              </p:cNvPr>
              <p:cNvSpPr>
                <a:spLocks/>
              </p:cNvSpPr>
              <p:nvPr userDrawn="1"/>
            </p:nvSpPr>
            <p:spPr bwMode="auto">
              <a:xfrm>
                <a:off x="3933" y="35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1"/>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4" name="Freeform 170">
                <a:extLst>
                  <a:ext uri="{FF2B5EF4-FFF2-40B4-BE49-F238E27FC236}">
                    <a16:creationId xmlns:a16="http://schemas.microsoft.com/office/drawing/2014/main" id="{851EEBD5-CF5E-4807-B20D-3AAC4EB4024D}"/>
                  </a:ext>
                </a:extLst>
              </p:cNvPr>
              <p:cNvSpPr>
                <a:spLocks/>
              </p:cNvSpPr>
              <p:nvPr userDrawn="1"/>
            </p:nvSpPr>
            <p:spPr bwMode="auto">
              <a:xfrm>
                <a:off x="3938" y="333"/>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5" name="Freeform 171">
                <a:extLst>
                  <a:ext uri="{FF2B5EF4-FFF2-40B4-BE49-F238E27FC236}">
                    <a16:creationId xmlns:a16="http://schemas.microsoft.com/office/drawing/2014/main" id="{9911C218-6B00-476A-90B2-F30DB52AE76D}"/>
                  </a:ext>
                </a:extLst>
              </p:cNvPr>
              <p:cNvSpPr>
                <a:spLocks/>
              </p:cNvSpPr>
              <p:nvPr userDrawn="1"/>
            </p:nvSpPr>
            <p:spPr bwMode="auto">
              <a:xfrm>
                <a:off x="3943" y="333"/>
                <a:ext cx="5" cy="10"/>
              </a:xfrm>
              <a:custGeom>
                <a:avLst/>
                <a:gdLst>
                  <a:gd name="T0" fmla="*/ 0 w 1"/>
                  <a:gd name="T1" fmla="*/ 1 h 2"/>
                  <a:gd name="T2" fmla="*/ 0 w 1"/>
                  <a:gd name="T3" fmla="*/ 1 h 2"/>
                </a:gdLst>
                <a:ahLst/>
                <a:cxnLst>
                  <a:cxn ang="0">
                    <a:pos x="T0" y="T1"/>
                  </a:cxn>
                  <a:cxn ang="0">
                    <a:pos x="T2" y="T3"/>
                  </a:cxn>
                </a:cxnLst>
                <a:rect l="0" t="0" r="r" b="b"/>
                <a:pathLst>
                  <a:path w="1" h="2">
                    <a:moveTo>
                      <a:pt x="0" y="1"/>
                    </a:move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6" name="Freeform 172">
                <a:extLst>
                  <a:ext uri="{FF2B5EF4-FFF2-40B4-BE49-F238E27FC236}">
                    <a16:creationId xmlns:a16="http://schemas.microsoft.com/office/drawing/2014/main" id="{F4FAEEEB-6EF5-4B67-AAB1-A917CA1335B5}"/>
                  </a:ext>
                </a:extLst>
              </p:cNvPr>
              <p:cNvSpPr>
                <a:spLocks/>
              </p:cNvSpPr>
              <p:nvPr userDrawn="1"/>
            </p:nvSpPr>
            <p:spPr bwMode="auto">
              <a:xfrm>
                <a:off x="3938" y="323"/>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7" name="Freeform 173">
                <a:extLst>
                  <a:ext uri="{FF2B5EF4-FFF2-40B4-BE49-F238E27FC236}">
                    <a16:creationId xmlns:a16="http://schemas.microsoft.com/office/drawing/2014/main" id="{13AE3FA6-DE63-47A5-A7E8-4E7744E661F4}"/>
                  </a:ext>
                </a:extLst>
              </p:cNvPr>
              <p:cNvSpPr>
                <a:spLocks/>
              </p:cNvSpPr>
              <p:nvPr userDrawn="1"/>
            </p:nvSpPr>
            <p:spPr bwMode="auto">
              <a:xfrm>
                <a:off x="3928" y="3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8" name="Freeform 174">
                <a:extLst>
                  <a:ext uri="{FF2B5EF4-FFF2-40B4-BE49-F238E27FC236}">
                    <a16:creationId xmlns:a16="http://schemas.microsoft.com/office/drawing/2014/main" id="{72C335EC-9585-4376-B025-744BA45D245C}"/>
                  </a:ext>
                </a:extLst>
              </p:cNvPr>
              <p:cNvSpPr>
                <a:spLocks/>
              </p:cNvSpPr>
              <p:nvPr userDrawn="1"/>
            </p:nvSpPr>
            <p:spPr bwMode="auto">
              <a:xfrm>
                <a:off x="3928" y="328"/>
                <a:ext cx="10"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1" y="0"/>
                      <a:pt x="0" y="0"/>
                      <a:pt x="1"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9" name="Freeform 175">
                <a:extLst>
                  <a:ext uri="{FF2B5EF4-FFF2-40B4-BE49-F238E27FC236}">
                    <a16:creationId xmlns:a16="http://schemas.microsoft.com/office/drawing/2014/main" id="{4958D2DC-39C2-4D72-9325-750F21E75108}"/>
                  </a:ext>
                </a:extLst>
              </p:cNvPr>
              <p:cNvSpPr>
                <a:spLocks/>
              </p:cNvSpPr>
              <p:nvPr userDrawn="1"/>
            </p:nvSpPr>
            <p:spPr bwMode="auto">
              <a:xfrm>
                <a:off x="3933" y="333"/>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0" name="Freeform 176">
                <a:extLst>
                  <a:ext uri="{FF2B5EF4-FFF2-40B4-BE49-F238E27FC236}">
                    <a16:creationId xmlns:a16="http://schemas.microsoft.com/office/drawing/2014/main" id="{619371F0-8C91-45E7-BB0F-147716111C73}"/>
                  </a:ext>
                </a:extLst>
              </p:cNvPr>
              <p:cNvSpPr>
                <a:spLocks/>
              </p:cNvSpPr>
              <p:nvPr userDrawn="1"/>
            </p:nvSpPr>
            <p:spPr bwMode="auto">
              <a:xfrm>
                <a:off x="3933" y="3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1" name="Freeform 177">
                <a:extLst>
                  <a:ext uri="{FF2B5EF4-FFF2-40B4-BE49-F238E27FC236}">
                    <a16:creationId xmlns:a16="http://schemas.microsoft.com/office/drawing/2014/main" id="{E63E1319-C086-4BEE-8416-A0D676D61718}"/>
                  </a:ext>
                </a:extLst>
              </p:cNvPr>
              <p:cNvSpPr>
                <a:spLocks/>
              </p:cNvSpPr>
              <p:nvPr userDrawn="1"/>
            </p:nvSpPr>
            <p:spPr bwMode="auto">
              <a:xfrm>
                <a:off x="3918" y="3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2" name="Freeform 178">
                <a:extLst>
                  <a:ext uri="{FF2B5EF4-FFF2-40B4-BE49-F238E27FC236}">
                    <a16:creationId xmlns:a16="http://schemas.microsoft.com/office/drawing/2014/main" id="{236DC507-D280-47A5-BF65-E3D4BA10D8FB}"/>
                  </a:ext>
                </a:extLst>
              </p:cNvPr>
              <p:cNvSpPr>
                <a:spLocks/>
              </p:cNvSpPr>
              <p:nvPr userDrawn="1"/>
            </p:nvSpPr>
            <p:spPr bwMode="auto">
              <a:xfrm>
                <a:off x="3913" y="30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3" name="Freeform 179">
                <a:extLst>
                  <a:ext uri="{FF2B5EF4-FFF2-40B4-BE49-F238E27FC236}">
                    <a16:creationId xmlns:a16="http://schemas.microsoft.com/office/drawing/2014/main" id="{B003349F-7319-4505-94AE-E1D0554CA308}"/>
                  </a:ext>
                </a:extLst>
              </p:cNvPr>
              <p:cNvSpPr>
                <a:spLocks/>
              </p:cNvSpPr>
              <p:nvPr userDrawn="1"/>
            </p:nvSpPr>
            <p:spPr bwMode="auto">
              <a:xfrm>
                <a:off x="3923" y="328"/>
                <a:ext cx="10" cy="5"/>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4" name="Freeform 180">
                <a:extLst>
                  <a:ext uri="{FF2B5EF4-FFF2-40B4-BE49-F238E27FC236}">
                    <a16:creationId xmlns:a16="http://schemas.microsoft.com/office/drawing/2014/main" id="{7C9FF0EC-001A-48A8-BE92-050B0C2DB514}"/>
                  </a:ext>
                </a:extLst>
              </p:cNvPr>
              <p:cNvSpPr>
                <a:spLocks/>
              </p:cNvSpPr>
              <p:nvPr userDrawn="1"/>
            </p:nvSpPr>
            <p:spPr bwMode="auto">
              <a:xfrm>
                <a:off x="3908" y="288"/>
                <a:ext cx="10" cy="0"/>
              </a:xfrm>
              <a:custGeom>
                <a:avLst/>
                <a:gdLst>
                  <a:gd name="T0" fmla="*/ 5 w 10"/>
                  <a:gd name="T1" fmla="*/ 10 w 10"/>
                  <a:gd name="T2" fmla="*/ 0 w 10"/>
                  <a:gd name="T3" fmla="*/ 5 w 10"/>
                </a:gdLst>
                <a:ahLst/>
                <a:cxnLst>
                  <a:cxn ang="0">
                    <a:pos x="T0" y="0"/>
                  </a:cxn>
                  <a:cxn ang="0">
                    <a:pos x="T1" y="0"/>
                  </a:cxn>
                  <a:cxn ang="0">
                    <a:pos x="T2" y="0"/>
                  </a:cxn>
                  <a:cxn ang="0">
                    <a:pos x="T3" y="0"/>
                  </a:cxn>
                </a:cxnLst>
                <a:rect l="0" t="0" r="r" b="b"/>
                <a:pathLst>
                  <a:path w="10">
                    <a:moveTo>
                      <a:pt x="5" y="0"/>
                    </a:moveTo>
                    <a:lnTo>
                      <a:pt x="10"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5" name="Freeform 181">
                <a:extLst>
                  <a:ext uri="{FF2B5EF4-FFF2-40B4-BE49-F238E27FC236}">
                    <a16:creationId xmlns:a16="http://schemas.microsoft.com/office/drawing/2014/main" id="{723A854F-D19B-4B65-93AE-ECCFBAFA72E4}"/>
                  </a:ext>
                </a:extLst>
              </p:cNvPr>
              <p:cNvSpPr>
                <a:spLocks/>
              </p:cNvSpPr>
              <p:nvPr userDrawn="1"/>
            </p:nvSpPr>
            <p:spPr bwMode="auto">
              <a:xfrm>
                <a:off x="3898" y="273"/>
                <a:ext cx="10" cy="5"/>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1" y="0"/>
                      <a:pt x="2" y="0"/>
                    </a:cubicBezTo>
                    <a:cubicBezTo>
                      <a:pt x="1" y="0"/>
                      <a:pt x="1"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6" name="Freeform 182">
                <a:extLst>
                  <a:ext uri="{FF2B5EF4-FFF2-40B4-BE49-F238E27FC236}">
                    <a16:creationId xmlns:a16="http://schemas.microsoft.com/office/drawing/2014/main" id="{AC7E011A-AE79-4EC3-A55B-5AB6449E8D54}"/>
                  </a:ext>
                </a:extLst>
              </p:cNvPr>
              <p:cNvSpPr>
                <a:spLocks/>
              </p:cNvSpPr>
              <p:nvPr userDrawn="1"/>
            </p:nvSpPr>
            <p:spPr bwMode="auto">
              <a:xfrm>
                <a:off x="3893" y="27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7" name="Freeform 183">
                <a:extLst>
                  <a:ext uri="{FF2B5EF4-FFF2-40B4-BE49-F238E27FC236}">
                    <a16:creationId xmlns:a16="http://schemas.microsoft.com/office/drawing/2014/main" id="{A533CE11-9C4B-4FC7-AF2E-FD210931E49C}"/>
                  </a:ext>
                </a:extLst>
              </p:cNvPr>
              <p:cNvSpPr>
                <a:spLocks/>
              </p:cNvSpPr>
              <p:nvPr userDrawn="1"/>
            </p:nvSpPr>
            <p:spPr bwMode="auto">
              <a:xfrm>
                <a:off x="3908" y="29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8" name="Freeform 184">
                <a:extLst>
                  <a:ext uri="{FF2B5EF4-FFF2-40B4-BE49-F238E27FC236}">
                    <a16:creationId xmlns:a16="http://schemas.microsoft.com/office/drawing/2014/main" id="{9C5A60C0-E4D2-49C0-92C6-2FA1E01981BB}"/>
                  </a:ext>
                </a:extLst>
              </p:cNvPr>
              <p:cNvSpPr>
                <a:spLocks/>
              </p:cNvSpPr>
              <p:nvPr userDrawn="1"/>
            </p:nvSpPr>
            <p:spPr bwMode="auto">
              <a:xfrm>
                <a:off x="3908" y="29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9" name="Freeform 185">
                <a:extLst>
                  <a:ext uri="{FF2B5EF4-FFF2-40B4-BE49-F238E27FC236}">
                    <a16:creationId xmlns:a16="http://schemas.microsoft.com/office/drawing/2014/main" id="{46EC95B2-8A54-4976-BB32-B083F6E841E1}"/>
                  </a:ext>
                </a:extLst>
              </p:cNvPr>
              <p:cNvSpPr>
                <a:spLocks/>
              </p:cNvSpPr>
              <p:nvPr userDrawn="1"/>
            </p:nvSpPr>
            <p:spPr bwMode="auto">
              <a:xfrm>
                <a:off x="3908" y="2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0" name="Freeform 186">
                <a:extLst>
                  <a:ext uri="{FF2B5EF4-FFF2-40B4-BE49-F238E27FC236}">
                    <a16:creationId xmlns:a16="http://schemas.microsoft.com/office/drawing/2014/main" id="{8E20C16F-EE4D-48F2-BA96-817295B7EB66}"/>
                  </a:ext>
                </a:extLst>
              </p:cNvPr>
              <p:cNvSpPr>
                <a:spLocks/>
              </p:cNvSpPr>
              <p:nvPr userDrawn="1"/>
            </p:nvSpPr>
            <p:spPr bwMode="auto">
              <a:xfrm>
                <a:off x="3913" y="313"/>
                <a:ext cx="5" cy="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1" name="Freeform 187">
                <a:extLst>
                  <a:ext uri="{FF2B5EF4-FFF2-40B4-BE49-F238E27FC236}">
                    <a16:creationId xmlns:a16="http://schemas.microsoft.com/office/drawing/2014/main" id="{D7405057-2327-46ED-AE65-8574ED25CED3}"/>
                  </a:ext>
                </a:extLst>
              </p:cNvPr>
              <p:cNvSpPr>
                <a:spLocks/>
              </p:cNvSpPr>
              <p:nvPr userDrawn="1"/>
            </p:nvSpPr>
            <p:spPr bwMode="auto">
              <a:xfrm>
                <a:off x="3908" y="30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2" name="Rectangle 188">
                <a:extLst>
                  <a:ext uri="{FF2B5EF4-FFF2-40B4-BE49-F238E27FC236}">
                    <a16:creationId xmlns:a16="http://schemas.microsoft.com/office/drawing/2014/main" id="{5562CD88-4720-470A-9F7E-D1538A89FC9F}"/>
                  </a:ext>
                </a:extLst>
              </p:cNvPr>
              <p:cNvSpPr>
                <a:spLocks noChangeArrowheads="1"/>
              </p:cNvSpPr>
              <p:nvPr userDrawn="1"/>
            </p:nvSpPr>
            <p:spPr bwMode="auto">
              <a:xfrm>
                <a:off x="3908"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3" name="Freeform 189">
                <a:extLst>
                  <a:ext uri="{FF2B5EF4-FFF2-40B4-BE49-F238E27FC236}">
                    <a16:creationId xmlns:a16="http://schemas.microsoft.com/office/drawing/2014/main" id="{5C859205-F399-4678-BE3E-9000048241FC}"/>
                  </a:ext>
                </a:extLst>
              </p:cNvPr>
              <p:cNvSpPr>
                <a:spLocks/>
              </p:cNvSpPr>
              <p:nvPr userDrawn="1"/>
            </p:nvSpPr>
            <p:spPr bwMode="auto">
              <a:xfrm>
                <a:off x="3888" y="278"/>
                <a:ext cx="10" cy="5"/>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0" y="0"/>
                    </a:cubicBezTo>
                    <a:cubicBezTo>
                      <a:pt x="1" y="0"/>
                      <a:pt x="1" y="1"/>
                      <a:pt x="1"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4" name="Freeform 190">
                <a:extLst>
                  <a:ext uri="{FF2B5EF4-FFF2-40B4-BE49-F238E27FC236}">
                    <a16:creationId xmlns:a16="http://schemas.microsoft.com/office/drawing/2014/main" id="{4465D5D9-FB69-485D-9A87-F788567C8440}"/>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5" name="Rectangle 191">
                <a:extLst>
                  <a:ext uri="{FF2B5EF4-FFF2-40B4-BE49-F238E27FC236}">
                    <a16:creationId xmlns:a16="http://schemas.microsoft.com/office/drawing/2014/main" id="{C9FFF4A0-3D73-49A8-B924-BF364375BB1C}"/>
                  </a:ext>
                </a:extLst>
              </p:cNvPr>
              <p:cNvSpPr>
                <a:spLocks noChangeArrowheads="1"/>
              </p:cNvSpPr>
              <p:nvPr userDrawn="1"/>
            </p:nvSpPr>
            <p:spPr bwMode="auto">
              <a:xfrm>
                <a:off x="3868" y="25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6" name="Freeform 192">
                <a:extLst>
                  <a:ext uri="{FF2B5EF4-FFF2-40B4-BE49-F238E27FC236}">
                    <a16:creationId xmlns:a16="http://schemas.microsoft.com/office/drawing/2014/main" id="{229F9C92-5AF4-4801-82A7-5407134374D5}"/>
                  </a:ext>
                </a:extLst>
              </p:cNvPr>
              <p:cNvSpPr>
                <a:spLocks/>
              </p:cNvSpPr>
              <p:nvPr userDrawn="1"/>
            </p:nvSpPr>
            <p:spPr bwMode="auto">
              <a:xfrm>
                <a:off x="3893" y="28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1" y="1"/>
                      <a:pt x="1" y="1"/>
                    </a:cubicBezTo>
                    <a:cubicBezTo>
                      <a:pt x="1" y="1"/>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7" name="Freeform 193">
                <a:extLst>
                  <a:ext uri="{FF2B5EF4-FFF2-40B4-BE49-F238E27FC236}">
                    <a16:creationId xmlns:a16="http://schemas.microsoft.com/office/drawing/2014/main" id="{420F1C9A-FC0A-4E07-ADCB-CD3E8A51CAC7}"/>
                  </a:ext>
                </a:extLst>
              </p:cNvPr>
              <p:cNvSpPr>
                <a:spLocks/>
              </p:cNvSpPr>
              <p:nvPr userDrawn="1"/>
            </p:nvSpPr>
            <p:spPr bwMode="auto">
              <a:xfrm>
                <a:off x="3883" y="26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8" name="Freeform 194">
                <a:extLst>
                  <a:ext uri="{FF2B5EF4-FFF2-40B4-BE49-F238E27FC236}">
                    <a16:creationId xmlns:a16="http://schemas.microsoft.com/office/drawing/2014/main" id="{D8B7BFF3-6996-4B28-85AC-7E8D6D95717E}"/>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9" name="Freeform 195">
                <a:extLst>
                  <a:ext uri="{FF2B5EF4-FFF2-40B4-BE49-F238E27FC236}">
                    <a16:creationId xmlns:a16="http://schemas.microsoft.com/office/drawing/2014/main" id="{79FEF79C-C411-48F4-AF52-5FE37AF16A26}"/>
                  </a:ext>
                </a:extLst>
              </p:cNvPr>
              <p:cNvSpPr>
                <a:spLocks/>
              </p:cNvSpPr>
              <p:nvPr userDrawn="1"/>
            </p:nvSpPr>
            <p:spPr bwMode="auto">
              <a:xfrm>
                <a:off x="3898" y="288"/>
                <a:ext cx="5"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0" name="Freeform 196">
                <a:extLst>
                  <a:ext uri="{FF2B5EF4-FFF2-40B4-BE49-F238E27FC236}">
                    <a16:creationId xmlns:a16="http://schemas.microsoft.com/office/drawing/2014/main" id="{D663FC7D-35FA-423E-982D-8E89FB521A38}"/>
                  </a:ext>
                </a:extLst>
              </p:cNvPr>
              <p:cNvSpPr>
                <a:spLocks/>
              </p:cNvSpPr>
              <p:nvPr userDrawn="1"/>
            </p:nvSpPr>
            <p:spPr bwMode="auto">
              <a:xfrm>
                <a:off x="3843" y="263"/>
                <a:ext cx="25" cy="15"/>
              </a:xfrm>
              <a:custGeom>
                <a:avLst/>
                <a:gdLst>
                  <a:gd name="T0" fmla="*/ 1 w 5"/>
                  <a:gd name="T1" fmla="*/ 3 h 3"/>
                  <a:gd name="T2" fmla="*/ 3 w 5"/>
                  <a:gd name="T3" fmla="*/ 3 h 3"/>
                  <a:gd name="T4" fmla="*/ 5 w 5"/>
                  <a:gd name="T5" fmla="*/ 0 h 3"/>
                  <a:gd name="T6" fmla="*/ 4 w 5"/>
                  <a:gd name="T7" fmla="*/ 0 h 3"/>
                  <a:gd name="T8" fmla="*/ 4 w 5"/>
                  <a:gd name="T9" fmla="*/ 2 h 3"/>
                  <a:gd name="T10" fmla="*/ 3 w 5"/>
                  <a:gd name="T11" fmla="*/ 1 h 3"/>
                  <a:gd name="T12" fmla="*/ 0 w 5"/>
                  <a:gd name="T13" fmla="*/ 2 h 3"/>
                  <a:gd name="T14" fmla="*/ 2 w 5"/>
                  <a:gd name="T15" fmla="*/ 2 h 3"/>
                  <a:gd name="T16" fmla="*/ 1 w 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1" y="3"/>
                    </a:moveTo>
                    <a:cubicBezTo>
                      <a:pt x="2" y="2"/>
                      <a:pt x="3" y="2"/>
                      <a:pt x="3" y="3"/>
                    </a:cubicBezTo>
                    <a:cubicBezTo>
                      <a:pt x="4" y="3"/>
                      <a:pt x="5" y="1"/>
                      <a:pt x="5" y="0"/>
                    </a:cubicBezTo>
                    <a:cubicBezTo>
                      <a:pt x="5" y="0"/>
                      <a:pt x="5" y="0"/>
                      <a:pt x="4" y="0"/>
                    </a:cubicBezTo>
                    <a:cubicBezTo>
                      <a:pt x="4" y="0"/>
                      <a:pt x="5" y="2"/>
                      <a:pt x="4" y="2"/>
                    </a:cubicBezTo>
                    <a:cubicBezTo>
                      <a:pt x="3" y="2"/>
                      <a:pt x="3" y="1"/>
                      <a:pt x="3" y="1"/>
                    </a:cubicBezTo>
                    <a:cubicBezTo>
                      <a:pt x="3" y="2"/>
                      <a:pt x="1" y="1"/>
                      <a:pt x="0" y="2"/>
                    </a:cubicBezTo>
                    <a:cubicBezTo>
                      <a:pt x="2" y="2"/>
                      <a:pt x="2" y="2"/>
                      <a:pt x="2" y="2"/>
                    </a:cubicBezTo>
                    <a:cubicBezTo>
                      <a:pt x="1"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1" name="Freeform 197">
                <a:extLst>
                  <a:ext uri="{FF2B5EF4-FFF2-40B4-BE49-F238E27FC236}">
                    <a16:creationId xmlns:a16="http://schemas.microsoft.com/office/drawing/2014/main" id="{FB47DECC-9A2C-4919-B3D2-43970D79A00C}"/>
                  </a:ext>
                </a:extLst>
              </p:cNvPr>
              <p:cNvSpPr>
                <a:spLocks/>
              </p:cNvSpPr>
              <p:nvPr userDrawn="1"/>
            </p:nvSpPr>
            <p:spPr bwMode="auto">
              <a:xfrm>
                <a:off x="3868" y="258"/>
                <a:ext cx="10" cy="10"/>
              </a:xfrm>
              <a:custGeom>
                <a:avLst/>
                <a:gdLst>
                  <a:gd name="T0" fmla="*/ 2 w 2"/>
                  <a:gd name="T1" fmla="*/ 2 h 2"/>
                  <a:gd name="T2" fmla="*/ 2 w 2"/>
                  <a:gd name="T3" fmla="*/ 2 h 2"/>
                  <a:gd name="T4" fmla="*/ 2 w 2"/>
                  <a:gd name="T5" fmla="*/ 0 h 2"/>
                  <a:gd name="T6" fmla="*/ 0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2" y="2"/>
                      <a:pt x="2" y="2"/>
                      <a:pt x="2" y="2"/>
                    </a:cubicBezTo>
                    <a:cubicBezTo>
                      <a:pt x="2" y="2"/>
                      <a:pt x="2" y="1"/>
                      <a:pt x="2" y="0"/>
                    </a:cubicBezTo>
                    <a:cubicBezTo>
                      <a:pt x="1" y="0"/>
                      <a:pt x="1" y="0"/>
                      <a:pt x="0" y="1"/>
                    </a:cubicBezTo>
                    <a:cubicBezTo>
                      <a:pt x="0" y="1"/>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2" name="Freeform 198">
                <a:extLst>
                  <a:ext uri="{FF2B5EF4-FFF2-40B4-BE49-F238E27FC236}">
                    <a16:creationId xmlns:a16="http://schemas.microsoft.com/office/drawing/2014/main" id="{0CC48CF3-C783-466B-8F2F-2466B6A70254}"/>
                  </a:ext>
                </a:extLst>
              </p:cNvPr>
              <p:cNvSpPr>
                <a:spLocks/>
              </p:cNvSpPr>
              <p:nvPr userDrawn="1"/>
            </p:nvSpPr>
            <p:spPr bwMode="auto">
              <a:xfrm>
                <a:off x="3878" y="268"/>
                <a:ext cx="10" cy="15"/>
              </a:xfrm>
              <a:custGeom>
                <a:avLst/>
                <a:gdLst>
                  <a:gd name="T0" fmla="*/ 1 w 2"/>
                  <a:gd name="T1" fmla="*/ 1 h 3"/>
                  <a:gd name="T2" fmla="*/ 0 w 2"/>
                  <a:gd name="T3" fmla="*/ 2 h 3"/>
                  <a:gd name="T4" fmla="*/ 1 w 2"/>
                  <a:gd name="T5" fmla="*/ 3 h 3"/>
                  <a:gd name="T6" fmla="*/ 1 w 2"/>
                  <a:gd name="T7" fmla="*/ 1 h 3"/>
                  <a:gd name="T8" fmla="*/ 2 w 2"/>
                  <a:gd name="T9" fmla="*/ 2 h 3"/>
                  <a:gd name="T10" fmla="*/ 2 w 2"/>
                  <a:gd name="T11" fmla="*/ 1 h 3"/>
                  <a:gd name="T12" fmla="*/ 2 w 2"/>
                  <a:gd name="T13" fmla="*/ 1 h 3"/>
                  <a:gd name="T14" fmla="*/ 2 w 2"/>
                  <a:gd name="T15" fmla="*/ 1 h 3"/>
                  <a:gd name="T16" fmla="*/ 2 w 2"/>
                  <a:gd name="T17" fmla="*/ 1 h 3"/>
                  <a:gd name="T18" fmla="*/ 2 w 2"/>
                  <a:gd name="T19" fmla="*/ 1 h 3"/>
                  <a:gd name="T20" fmla="*/ 2 w 2"/>
                  <a:gd name="T21" fmla="*/ 1 h 3"/>
                  <a:gd name="T22" fmla="*/ 1 w 2"/>
                  <a:gd name="T23" fmla="*/ 1 h 3"/>
                  <a:gd name="T24" fmla="*/ 2 w 2"/>
                  <a:gd name="T25" fmla="*/ 1 h 3"/>
                  <a:gd name="T26" fmla="*/ 2 w 2"/>
                  <a:gd name="T27" fmla="*/ 1 h 3"/>
                  <a:gd name="T28" fmla="*/ 2 w 2"/>
                  <a:gd name="T29" fmla="*/ 1 h 3"/>
                  <a:gd name="T30" fmla="*/ 0 w 2"/>
                  <a:gd name="T31" fmla="*/ 0 h 3"/>
                  <a:gd name="T32" fmla="*/ 1 w 2"/>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3">
                    <a:moveTo>
                      <a:pt x="1" y="1"/>
                    </a:moveTo>
                    <a:cubicBezTo>
                      <a:pt x="1" y="2"/>
                      <a:pt x="0" y="1"/>
                      <a:pt x="0" y="2"/>
                    </a:cubicBezTo>
                    <a:cubicBezTo>
                      <a:pt x="0" y="3"/>
                      <a:pt x="1" y="2"/>
                      <a:pt x="1" y="3"/>
                    </a:cubicBezTo>
                    <a:cubicBezTo>
                      <a:pt x="0" y="1"/>
                      <a:pt x="2" y="3"/>
                      <a:pt x="1" y="1"/>
                    </a:cubicBezTo>
                    <a:cubicBezTo>
                      <a:pt x="2" y="1"/>
                      <a:pt x="2" y="2"/>
                      <a:pt x="2" y="2"/>
                    </a:cubicBezTo>
                    <a:cubicBezTo>
                      <a:pt x="2" y="2"/>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2" y="1"/>
                    </a:cubicBezTo>
                    <a:cubicBezTo>
                      <a:pt x="2" y="1"/>
                      <a:pt x="2" y="1"/>
                      <a:pt x="2" y="1"/>
                    </a:cubicBezTo>
                    <a:cubicBezTo>
                      <a:pt x="2" y="1"/>
                      <a:pt x="2" y="1"/>
                      <a:pt x="2" y="1"/>
                    </a:cubicBezTo>
                    <a:cubicBezTo>
                      <a:pt x="0"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3" name="Freeform 199">
                <a:extLst>
                  <a:ext uri="{FF2B5EF4-FFF2-40B4-BE49-F238E27FC236}">
                    <a16:creationId xmlns:a16="http://schemas.microsoft.com/office/drawing/2014/main" id="{C4615C90-D059-4836-8DF5-D919BD4D94EC}"/>
                  </a:ext>
                </a:extLst>
              </p:cNvPr>
              <p:cNvSpPr>
                <a:spLocks/>
              </p:cNvSpPr>
              <p:nvPr userDrawn="1"/>
            </p:nvSpPr>
            <p:spPr bwMode="auto">
              <a:xfrm>
                <a:off x="3903" y="31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4" name="Freeform 200">
                <a:extLst>
                  <a:ext uri="{FF2B5EF4-FFF2-40B4-BE49-F238E27FC236}">
                    <a16:creationId xmlns:a16="http://schemas.microsoft.com/office/drawing/2014/main" id="{92B45734-5A5A-4C4C-8907-3C9F97D8C209}"/>
                  </a:ext>
                </a:extLst>
              </p:cNvPr>
              <p:cNvSpPr>
                <a:spLocks/>
              </p:cNvSpPr>
              <p:nvPr userDrawn="1"/>
            </p:nvSpPr>
            <p:spPr bwMode="auto">
              <a:xfrm>
                <a:off x="3903" y="308"/>
                <a:ext cx="5" cy="15"/>
              </a:xfrm>
              <a:custGeom>
                <a:avLst/>
                <a:gdLst>
                  <a:gd name="T0" fmla="*/ 0 w 1"/>
                  <a:gd name="T1" fmla="*/ 2 h 3"/>
                  <a:gd name="T2" fmla="*/ 0 w 1"/>
                  <a:gd name="T3" fmla="*/ 2 h 3"/>
                  <a:gd name="T4" fmla="*/ 0 w 1"/>
                  <a:gd name="T5" fmla="*/ 2 h 3"/>
                  <a:gd name="T6" fmla="*/ 1 w 1"/>
                  <a:gd name="T7" fmla="*/ 2 h 3"/>
                  <a:gd name="T8" fmla="*/ 0 w 1"/>
                  <a:gd name="T9" fmla="*/ 2 h 3"/>
                  <a:gd name="T10" fmla="*/ 1 w 1"/>
                  <a:gd name="T11" fmla="*/ 0 h 3"/>
                  <a:gd name="T12" fmla="*/ 0 w 1"/>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2"/>
                    </a:moveTo>
                    <a:cubicBezTo>
                      <a:pt x="0" y="2"/>
                      <a:pt x="0" y="2"/>
                      <a:pt x="0" y="2"/>
                    </a:cubicBezTo>
                    <a:cubicBezTo>
                      <a:pt x="0" y="3"/>
                      <a:pt x="0" y="2"/>
                      <a:pt x="0" y="2"/>
                    </a:cubicBezTo>
                    <a:cubicBezTo>
                      <a:pt x="0" y="3"/>
                      <a:pt x="1" y="3"/>
                      <a:pt x="1" y="2"/>
                    </a:cubicBezTo>
                    <a:cubicBezTo>
                      <a:pt x="0" y="2"/>
                      <a:pt x="0" y="2"/>
                      <a:pt x="0" y="2"/>
                    </a:cubicBezTo>
                    <a:cubicBezTo>
                      <a:pt x="0" y="1"/>
                      <a:pt x="0" y="0"/>
                      <a:pt x="1"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5" name="Freeform 201">
                <a:extLst>
                  <a:ext uri="{FF2B5EF4-FFF2-40B4-BE49-F238E27FC236}">
                    <a16:creationId xmlns:a16="http://schemas.microsoft.com/office/drawing/2014/main" id="{A3DDDB31-BDF4-4FAD-97E7-9940645525C7}"/>
                  </a:ext>
                </a:extLst>
              </p:cNvPr>
              <p:cNvSpPr>
                <a:spLocks/>
              </p:cNvSpPr>
              <p:nvPr userDrawn="1"/>
            </p:nvSpPr>
            <p:spPr bwMode="auto">
              <a:xfrm>
                <a:off x="3888" y="293"/>
                <a:ext cx="5" cy="5"/>
              </a:xfrm>
              <a:custGeom>
                <a:avLst/>
                <a:gdLst>
                  <a:gd name="T0" fmla="*/ 1 w 1"/>
                  <a:gd name="T1" fmla="*/ 1 h 1"/>
                  <a:gd name="T2" fmla="*/ 0 w 1"/>
                  <a:gd name="T3" fmla="*/ 0 h 1"/>
                  <a:gd name="T4" fmla="*/ 0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1"/>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6" name="Freeform 202">
                <a:extLst>
                  <a:ext uri="{FF2B5EF4-FFF2-40B4-BE49-F238E27FC236}">
                    <a16:creationId xmlns:a16="http://schemas.microsoft.com/office/drawing/2014/main" id="{F955D87D-79F9-459B-B232-85667FF9DA20}"/>
                  </a:ext>
                </a:extLst>
              </p:cNvPr>
              <p:cNvSpPr>
                <a:spLocks/>
              </p:cNvSpPr>
              <p:nvPr userDrawn="1"/>
            </p:nvSpPr>
            <p:spPr bwMode="auto">
              <a:xfrm>
                <a:off x="3868" y="2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7" name="Freeform 203">
                <a:extLst>
                  <a:ext uri="{FF2B5EF4-FFF2-40B4-BE49-F238E27FC236}">
                    <a16:creationId xmlns:a16="http://schemas.microsoft.com/office/drawing/2014/main" id="{9C2AF2B0-CB94-4A72-B6AD-7557C49F3237}"/>
                  </a:ext>
                </a:extLst>
              </p:cNvPr>
              <p:cNvSpPr>
                <a:spLocks/>
              </p:cNvSpPr>
              <p:nvPr userDrawn="1"/>
            </p:nvSpPr>
            <p:spPr bwMode="auto">
              <a:xfrm>
                <a:off x="3858" y="24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8" name="Freeform 204">
                <a:extLst>
                  <a:ext uri="{FF2B5EF4-FFF2-40B4-BE49-F238E27FC236}">
                    <a16:creationId xmlns:a16="http://schemas.microsoft.com/office/drawing/2014/main" id="{A3F1AF68-9149-4E2F-A95B-8DF843A444AA}"/>
                  </a:ext>
                </a:extLst>
              </p:cNvPr>
              <p:cNvSpPr>
                <a:spLocks/>
              </p:cNvSpPr>
              <p:nvPr userDrawn="1"/>
            </p:nvSpPr>
            <p:spPr bwMode="auto">
              <a:xfrm>
                <a:off x="3694"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316" name="Group 406">
              <a:extLst>
                <a:ext uri="{FF2B5EF4-FFF2-40B4-BE49-F238E27FC236}">
                  <a16:creationId xmlns:a16="http://schemas.microsoft.com/office/drawing/2014/main" id="{17C6938C-3181-470C-B00D-495311690E10}"/>
                </a:ext>
              </a:extLst>
            </p:cNvPr>
            <p:cNvGrpSpPr>
              <a:grpSpLocks/>
            </p:cNvGrpSpPr>
            <p:nvPr userDrawn="1"/>
          </p:nvGrpSpPr>
          <p:grpSpPr bwMode="auto">
            <a:xfrm>
              <a:off x="5715000" y="314325"/>
              <a:ext cx="1792287" cy="1204913"/>
              <a:chOff x="3600" y="198"/>
              <a:chExt cx="1129" cy="759"/>
            </a:xfrm>
            <a:grpFill/>
          </p:grpSpPr>
          <p:sp>
            <p:nvSpPr>
              <p:cNvPr id="3729" name="Freeform 206">
                <a:extLst>
                  <a:ext uri="{FF2B5EF4-FFF2-40B4-BE49-F238E27FC236}">
                    <a16:creationId xmlns:a16="http://schemas.microsoft.com/office/drawing/2014/main" id="{47B2D6E6-F629-4E70-BC68-DC3C62864B64}"/>
                  </a:ext>
                </a:extLst>
              </p:cNvPr>
              <p:cNvSpPr>
                <a:spLocks/>
              </p:cNvSpPr>
              <p:nvPr userDrawn="1"/>
            </p:nvSpPr>
            <p:spPr bwMode="auto">
              <a:xfrm>
                <a:off x="3684" y="57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0" name="Freeform 207">
                <a:extLst>
                  <a:ext uri="{FF2B5EF4-FFF2-40B4-BE49-F238E27FC236}">
                    <a16:creationId xmlns:a16="http://schemas.microsoft.com/office/drawing/2014/main" id="{E595E1F7-EB92-4E2A-8F3F-56FE87E2E38B}"/>
                  </a:ext>
                </a:extLst>
              </p:cNvPr>
              <p:cNvSpPr>
                <a:spLocks/>
              </p:cNvSpPr>
              <p:nvPr userDrawn="1"/>
            </p:nvSpPr>
            <p:spPr bwMode="auto">
              <a:xfrm>
                <a:off x="3620" y="303"/>
                <a:ext cx="10" cy="5"/>
              </a:xfrm>
              <a:custGeom>
                <a:avLst/>
                <a:gdLst>
                  <a:gd name="T0" fmla="*/ 2 w 2"/>
                  <a:gd name="T1" fmla="*/ 0 h 1"/>
                  <a:gd name="T2" fmla="*/ 1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1"/>
                      <a:pt x="1" y="1"/>
                    </a:cubicBezTo>
                    <a:cubicBezTo>
                      <a:pt x="2" y="1"/>
                      <a:pt x="2" y="1"/>
                      <a:pt x="2"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1" name="Freeform 208">
                <a:extLst>
                  <a:ext uri="{FF2B5EF4-FFF2-40B4-BE49-F238E27FC236}">
                    <a16:creationId xmlns:a16="http://schemas.microsoft.com/office/drawing/2014/main" id="{AD498120-872A-4780-8210-0B54A637ACF9}"/>
                  </a:ext>
                </a:extLst>
              </p:cNvPr>
              <p:cNvSpPr>
                <a:spLocks/>
              </p:cNvSpPr>
              <p:nvPr userDrawn="1"/>
            </p:nvSpPr>
            <p:spPr bwMode="auto">
              <a:xfrm>
                <a:off x="3625" y="4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2" name="Freeform 209">
                <a:extLst>
                  <a:ext uri="{FF2B5EF4-FFF2-40B4-BE49-F238E27FC236}">
                    <a16:creationId xmlns:a16="http://schemas.microsoft.com/office/drawing/2014/main" id="{AF447C99-910D-45C2-96F9-DD542329325B}"/>
                  </a:ext>
                </a:extLst>
              </p:cNvPr>
              <p:cNvSpPr>
                <a:spLocks/>
              </p:cNvSpPr>
              <p:nvPr userDrawn="1"/>
            </p:nvSpPr>
            <p:spPr bwMode="auto">
              <a:xfrm>
                <a:off x="3639" y="46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3" name="Freeform 210">
                <a:extLst>
                  <a:ext uri="{FF2B5EF4-FFF2-40B4-BE49-F238E27FC236}">
                    <a16:creationId xmlns:a16="http://schemas.microsoft.com/office/drawing/2014/main" id="{23F51998-DA27-40E7-AA2B-E6464AEA2785}"/>
                  </a:ext>
                </a:extLst>
              </p:cNvPr>
              <p:cNvSpPr>
                <a:spLocks/>
              </p:cNvSpPr>
              <p:nvPr userDrawn="1"/>
            </p:nvSpPr>
            <p:spPr bwMode="auto">
              <a:xfrm>
                <a:off x="3754" y="62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4" name="Freeform 211">
                <a:extLst>
                  <a:ext uri="{FF2B5EF4-FFF2-40B4-BE49-F238E27FC236}">
                    <a16:creationId xmlns:a16="http://schemas.microsoft.com/office/drawing/2014/main" id="{F86BA0DF-0C8B-4BE3-BAD7-AF2927AE66D8}"/>
                  </a:ext>
                </a:extLst>
              </p:cNvPr>
              <p:cNvSpPr>
                <a:spLocks/>
              </p:cNvSpPr>
              <p:nvPr userDrawn="1"/>
            </p:nvSpPr>
            <p:spPr bwMode="auto">
              <a:xfrm>
                <a:off x="3749" y="223"/>
                <a:ext cx="10" cy="5"/>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0" y="0"/>
                      <a:pt x="0" y="0"/>
                    </a:cubicBezTo>
                    <a:cubicBezTo>
                      <a:pt x="1" y="0"/>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5" name="Freeform 212">
                <a:extLst>
                  <a:ext uri="{FF2B5EF4-FFF2-40B4-BE49-F238E27FC236}">
                    <a16:creationId xmlns:a16="http://schemas.microsoft.com/office/drawing/2014/main" id="{E95675F1-C4EA-4174-BA80-CA0DAF9B7EF8}"/>
                  </a:ext>
                </a:extLst>
              </p:cNvPr>
              <p:cNvSpPr>
                <a:spLocks/>
              </p:cNvSpPr>
              <p:nvPr userDrawn="1"/>
            </p:nvSpPr>
            <p:spPr bwMode="auto">
              <a:xfrm>
                <a:off x="3659" y="60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6" name="Freeform 213">
                <a:extLst>
                  <a:ext uri="{FF2B5EF4-FFF2-40B4-BE49-F238E27FC236}">
                    <a16:creationId xmlns:a16="http://schemas.microsoft.com/office/drawing/2014/main" id="{FD7A69B1-7EC8-477C-8625-89961245E167}"/>
                  </a:ext>
                </a:extLst>
              </p:cNvPr>
              <p:cNvSpPr>
                <a:spLocks/>
              </p:cNvSpPr>
              <p:nvPr userDrawn="1"/>
            </p:nvSpPr>
            <p:spPr bwMode="auto">
              <a:xfrm>
                <a:off x="3739" y="218"/>
                <a:ext cx="10" cy="5"/>
              </a:xfrm>
              <a:custGeom>
                <a:avLst/>
                <a:gdLst>
                  <a:gd name="T0" fmla="*/ 0 w 2"/>
                  <a:gd name="T1" fmla="*/ 1 h 1"/>
                  <a:gd name="T2" fmla="*/ 1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1" y="1"/>
                    </a:cubicBezTo>
                    <a:cubicBezTo>
                      <a:pt x="1" y="1"/>
                      <a:pt x="1" y="1"/>
                      <a:pt x="2"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7" name="Freeform 214">
                <a:extLst>
                  <a:ext uri="{FF2B5EF4-FFF2-40B4-BE49-F238E27FC236}">
                    <a16:creationId xmlns:a16="http://schemas.microsoft.com/office/drawing/2014/main" id="{5C5850C7-F19E-4039-B233-381BE6C93ED9}"/>
                  </a:ext>
                </a:extLst>
              </p:cNvPr>
              <p:cNvSpPr>
                <a:spLocks/>
              </p:cNvSpPr>
              <p:nvPr userDrawn="1"/>
            </p:nvSpPr>
            <p:spPr bwMode="auto">
              <a:xfrm>
                <a:off x="3933" y="5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8" name="Freeform 215">
                <a:extLst>
                  <a:ext uri="{FF2B5EF4-FFF2-40B4-BE49-F238E27FC236}">
                    <a16:creationId xmlns:a16="http://schemas.microsoft.com/office/drawing/2014/main" id="{238F8933-D4B1-429C-912E-872D7F0879E6}"/>
                  </a:ext>
                </a:extLst>
              </p:cNvPr>
              <p:cNvSpPr>
                <a:spLocks/>
              </p:cNvSpPr>
              <p:nvPr userDrawn="1"/>
            </p:nvSpPr>
            <p:spPr bwMode="auto">
              <a:xfrm>
                <a:off x="3968" y="43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9" name="Freeform 216">
                <a:extLst>
                  <a:ext uri="{FF2B5EF4-FFF2-40B4-BE49-F238E27FC236}">
                    <a16:creationId xmlns:a16="http://schemas.microsoft.com/office/drawing/2014/main" id="{3A60F9E8-BE14-4F7A-9170-2D0A967DBD76}"/>
                  </a:ext>
                </a:extLst>
              </p:cNvPr>
              <p:cNvSpPr>
                <a:spLocks/>
              </p:cNvSpPr>
              <p:nvPr userDrawn="1"/>
            </p:nvSpPr>
            <p:spPr bwMode="auto">
              <a:xfrm>
                <a:off x="3824" y="2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0" name="Freeform 217">
                <a:extLst>
                  <a:ext uri="{FF2B5EF4-FFF2-40B4-BE49-F238E27FC236}">
                    <a16:creationId xmlns:a16="http://schemas.microsoft.com/office/drawing/2014/main" id="{4CE16BE4-1369-4EDE-9067-017E9EEC1F6E}"/>
                  </a:ext>
                </a:extLst>
              </p:cNvPr>
              <p:cNvSpPr>
                <a:spLocks/>
              </p:cNvSpPr>
              <p:nvPr userDrawn="1"/>
            </p:nvSpPr>
            <p:spPr bwMode="auto">
              <a:xfrm>
                <a:off x="3829" y="24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1" name="Freeform 218">
                <a:extLst>
                  <a:ext uri="{FF2B5EF4-FFF2-40B4-BE49-F238E27FC236}">
                    <a16:creationId xmlns:a16="http://schemas.microsoft.com/office/drawing/2014/main" id="{B3E41ADF-5F2D-4B9F-AF16-1A67131F7C99}"/>
                  </a:ext>
                </a:extLst>
              </p:cNvPr>
              <p:cNvSpPr>
                <a:spLocks/>
              </p:cNvSpPr>
              <p:nvPr userDrawn="1"/>
            </p:nvSpPr>
            <p:spPr bwMode="auto">
              <a:xfrm>
                <a:off x="3724" y="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2" name="Freeform 219">
                <a:extLst>
                  <a:ext uri="{FF2B5EF4-FFF2-40B4-BE49-F238E27FC236}">
                    <a16:creationId xmlns:a16="http://schemas.microsoft.com/office/drawing/2014/main" id="{821863FB-1CE0-40BC-9ECB-791E19DEEB8A}"/>
                  </a:ext>
                </a:extLst>
              </p:cNvPr>
              <p:cNvSpPr>
                <a:spLocks/>
              </p:cNvSpPr>
              <p:nvPr userDrawn="1"/>
            </p:nvSpPr>
            <p:spPr bwMode="auto">
              <a:xfrm>
                <a:off x="3824" y="23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3" name="Freeform 220">
                <a:extLst>
                  <a:ext uri="{FF2B5EF4-FFF2-40B4-BE49-F238E27FC236}">
                    <a16:creationId xmlns:a16="http://schemas.microsoft.com/office/drawing/2014/main" id="{A5BDD0B7-E7B1-4A35-A8B6-3C47F35536FD}"/>
                  </a:ext>
                </a:extLst>
              </p:cNvPr>
              <p:cNvSpPr>
                <a:spLocks/>
              </p:cNvSpPr>
              <p:nvPr userDrawn="1"/>
            </p:nvSpPr>
            <p:spPr bwMode="auto">
              <a:xfrm>
                <a:off x="3829" y="2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4" name="Freeform 221">
                <a:extLst>
                  <a:ext uri="{FF2B5EF4-FFF2-40B4-BE49-F238E27FC236}">
                    <a16:creationId xmlns:a16="http://schemas.microsoft.com/office/drawing/2014/main" id="{5185D62F-AB63-4E77-944A-F04DF7228D9C}"/>
                  </a:ext>
                </a:extLst>
              </p:cNvPr>
              <p:cNvSpPr>
                <a:spLocks/>
              </p:cNvSpPr>
              <p:nvPr userDrawn="1"/>
            </p:nvSpPr>
            <p:spPr bwMode="auto">
              <a:xfrm>
                <a:off x="3819" y="228"/>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5" name="Freeform 222">
                <a:extLst>
                  <a:ext uri="{FF2B5EF4-FFF2-40B4-BE49-F238E27FC236}">
                    <a16:creationId xmlns:a16="http://schemas.microsoft.com/office/drawing/2014/main" id="{43B42C8C-C578-4AFD-BB84-8A04E2AB1CAB}"/>
                  </a:ext>
                </a:extLst>
              </p:cNvPr>
              <p:cNvSpPr>
                <a:spLocks/>
              </p:cNvSpPr>
              <p:nvPr userDrawn="1"/>
            </p:nvSpPr>
            <p:spPr bwMode="auto">
              <a:xfrm>
                <a:off x="3868" y="64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6" name="Rectangle 223">
                <a:extLst>
                  <a:ext uri="{FF2B5EF4-FFF2-40B4-BE49-F238E27FC236}">
                    <a16:creationId xmlns:a16="http://schemas.microsoft.com/office/drawing/2014/main" id="{B7E244E8-7F2F-4AB7-B407-800976E11D5B}"/>
                  </a:ext>
                </a:extLst>
              </p:cNvPr>
              <p:cNvSpPr>
                <a:spLocks noChangeArrowheads="1"/>
              </p:cNvSpPr>
              <p:nvPr userDrawn="1"/>
            </p:nvSpPr>
            <p:spPr bwMode="auto">
              <a:xfrm>
                <a:off x="3649"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7" name="Freeform 224">
                <a:extLst>
                  <a:ext uri="{FF2B5EF4-FFF2-40B4-BE49-F238E27FC236}">
                    <a16:creationId xmlns:a16="http://schemas.microsoft.com/office/drawing/2014/main" id="{2AE68B0D-35F8-497A-A7A0-DD865CFC393D}"/>
                  </a:ext>
                </a:extLst>
              </p:cNvPr>
              <p:cNvSpPr>
                <a:spLocks/>
              </p:cNvSpPr>
              <p:nvPr userDrawn="1"/>
            </p:nvSpPr>
            <p:spPr bwMode="auto">
              <a:xfrm>
                <a:off x="3634" y="368"/>
                <a:ext cx="15" cy="5"/>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3"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8" name="Freeform 225">
                <a:extLst>
                  <a:ext uri="{FF2B5EF4-FFF2-40B4-BE49-F238E27FC236}">
                    <a16:creationId xmlns:a16="http://schemas.microsoft.com/office/drawing/2014/main" id="{86D3520D-36BC-4F54-AC07-7E59091728F1}"/>
                  </a:ext>
                </a:extLst>
              </p:cNvPr>
              <p:cNvSpPr>
                <a:spLocks noEditPoints="1"/>
              </p:cNvSpPr>
              <p:nvPr userDrawn="1"/>
            </p:nvSpPr>
            <p:spPr bwMode="auto">
              <a:xfrm>
                <a:off x="3600" y="218"/>
                <a:ext cx="373" cy="480"/>
              </a:xfrm>
              <a:custGeom>
                <a:avLst/>
                <a:gdLst>
                  <a:gd name="T0" fmla="*/ 21 w 75"/>
                  <a:gd name="T1" fmla="*/ 75 h 96"/>
                  <a:gd name="T2" fmla="*/ 17 w 75"/>
                  <a:gd name="T3" fmla="*/ 71 h 96"/>
                  <a:gd name="T4" fmla="*/ 17 w 75"/>
                  <a:gd name="T5" fmla="*/ 68 h 96"/>
                  <a:gd name="T6" fmla="*/ 14 w 75"/>
                  <a:gd name="T7" fmla="*/ 64 h 96"/>
                  <a:gd name="T8" fmla="*/ 11 w 75"/>
                  <a:gd name="T9" fmla="*/ 58 h 96"/>
                  <a:gd name="T10" fmla="*/ 5 w 75"/>
                  <a:gd name="T11" fmla="*/ 50 h 96"/>
                  <a:gd name="T12" fmla="*/ 6 w 75"/>
                  <a:gd name="T13" fmla="*/ 50 h 96"/>
                  <a:gd name="T14" fmla="*/ 8 w 75"/>
                  <a:gd name="T15" fmla="*/ 49 h 96"/>
                  <a:gd name="T16" fmla="*/ 7 w 75"/>
                  <a:gd name="T17" fmla="*/ 43 h 96"/>
                  <a:gd name="T18" fmla="*/ 8 w 75"/>
                  <a:gd name="T19" fmla="*/ 37 h 96"/>
                  <a:gd name="T20" fmla="*/ 10 w 75"/>
                  <a:gd name="T21" fmla="*/ 30 h 96"/>
                  <a:gd name="T22" fmla="*/ 10 w 75"/>
                  <a:gd name="T23" fmla="*/ 25 h 96"/>
                  <a:gd name="T24" fmla="*/ 14 w 75"/>
                  <a:gd name="T25" fmla="*/ 20 h 96"/>
                  <a:gd name="T26" fmla="*/ 16 w 75"/>
                  <a:gd name="T27" fmla="*/ 19 h 96"/>
                  <a:gd name="T28" fmla="*/ 16 w 75"/>
                  <a:gd name="T29" fmla="*/ 14 h 96"/>
                  <a:gd name="T30" fmla="*/ 17 w 75"/>
                  <a:gd name="T31" fmla="*/ 9 h 96"/>
                  <a:gd name="T32" fmla="*/ 24 w 75"/>
                  <a:gd name="T33" fmla="*/ 10 h 96"/>
                  <a:gd name="T34" fmla="*/ 31 w 75"/>
                  <a:gd name="T35" fmla="*/ 8 h 96"/>
                  <a:gd name="T36" fmla="*/ 39 w 75"/>
                  <a:gd name="T37" fmla="*/ 6 h 96"/>
                  <a:gd name="T38" fmla="*/ 43 w 75"/>
                  <a:gd name="T39" fmla="*/ 7 h 96"/>
                  <a:gd name="T40" fmla="*/ 48 w 75"/>
                  <a:gd name="T41" fmla="*/ 7 h 96"/>
                  <a:gd name="T42" fmla="*/ 46 w 75"/>
                  <a:gd name="T43" fmla="*/ 3 h 96"/>
                  <a:gd name="T44" fmla="*/ 43 w 75"/>
                  <a:gd name="T45" fmla="*/ 3 h 96"/>
                  <a:gd name="T46" fmla="*/ 35 w 75"/>
                  <a:gd name="T47" fmla="*/ 1 h 96"/>
                  <a:gd name="T48" fmla="*/ 16 w 75"/>
                  <a:gd name="T49" fmla="*/ 4 h 96"/>
                  <a:gd name="T50" fmla="*/ 9 w 75"/>
                  <a:gd name="T51" fmla="*/ 13 h 96"/>
                  <a:gd name="T52" fmla="*/ 7 w 75"/>
                  <a:gd name="T53" fmla="*/ 17 h 96"/>
                  <a:gd name="T54" fmla="*/ 5 w 75"/>
                  <a:gd name="T55" fmla="*/ 21 h 96"/>
                  <a:gd name="T56" fmla="*/ 3 w 75"/>
                  <a:gd name="T57" fmla="*/ 27 h 96"/>
                  <a:gd name="T58" fmla="*/ 0 w 75"/>
                  <a:gd name="T59" fmla="*/ 44 h 96"/>
                  <a:gd name="T60" fmla="*/ 3 w 75"/>
                  <a:gd name="T61" fmla="*/ 51 h 96"/>
                  <a:gd name="T62" fmla="*/ 5 w 75"/>
                  <a:gd name="T63" fmla="*/ 59 h 96"/>
                  <a:gd name="T64" fmla="*/ 6 w 75"/>
                  <a:gd name="T65" fmla="*/ 69 h 96"/>
                  <a:gd name="T66" fmla="*/ 12 w 75"/>
                  <a:gd name="T67" fmla="*/ 77 h 96"/>
                  <a:gd name="T68" fmla="*/ 19 w 75"/>
                  <a:gd name="T69" fmla="*/ 85 h 96"/>
                  <a:gd name="T70" fmla="*/ 30 w 75"/>
                  <a:gd name="T71" fmla="*/ 93 h 96"/>
                  <a:gd name="T72" fmla="*/ 40 w 75"/>
                  <a:gd name="T73" fmla="*/ 93 h 96"/>
                  <a:gd name="T74" fmla="*/ 57 w 75"/>
                  <a:gd name="T75" fmla="*/ 91 h 96"/>
                  <a:gd name="T76" fmla="*/ 61 w 75"/>
                  <a:gd name="T77" fmla="*/ 90 h 96"/>
                  <a:gd name="T78" fmla="*/ 68 w 75"/>
                  <a:gd name="T79" fmla="*/ 78 h 96"/>
                  <a:gd name="T80" fmla="*/ 74 w 75"/>
                  <a:gd name="T81" fmla="*/ 65 h 96"/>
                  <a:gd name="T82" fmla="*/ 75 w 75"/>
                  <a:gd name="T83" fmla="*/ 45 h 96"/>
                  <a:gd name="T84" fmla="*/ 68 w 75"/>
                  <a:gd name="T85" fmla="*/ 43 h 96"/>
                  <a:gd name="T86" fmla="*/ 69 w 75"/>
                  <a:gd name="T87" fmla="*/ 56 h 96"/>
                  <a:gd name="T88" fmla="*/ 68 w 75"/>
                  <a:gd name="T89" fmla="*/ 62 h 96"/>
                  <a:gd name="T90" fmla="*/ 66 w 75"/>
                  <a:gd name="T91" fmla="*/ 72 h 96"/>
                  <a:gd name="T92" fmla="*/ 63 w 75"/>
                  <a:gd name="T93" fmla="*/ 79 h 96"/>
                  <a:gd name="T94" fmla="*/ 60 w 75"/>
                  <a:gd name="T95" fmla="*/ 84 h 96"/>
                  <a:gd name="T96" fmla="*/ 53 w 75"/>
                  <a:gd name="T97" fmla="*/ 88 h 96"/>
                  <a:gd name="T98" fmla="*/ 51 w 75"/>
                  <a:gd name="T99" fmla="*/ 86 h 96"/>
                  <a:gd name="T100" fmla="*/ 46 w 75"/>
                  <a:gd name="T101" fmla="*/ 87 h 96"/>
                  <a:gd name="T102" fmla="*/ 42 w 75"/>
                  <a:gd name="T103" fmla="*/ 88 h 96"/>
                  <a:gd name="T104" fmla="*/ 38 w 75"/>
                  <a:gd name="T105" fmla="*/ 87 h 96"/>
                  <a:gd name="T106" fmla="*/ 34 w 75"/>
                  <a:gd name="T107" fmla="*/ 86 h 96"/>
                  <a:gd name="T108" fmla="*/ 27 w 75"/>
                  <a:gd name="T109" fmla="*/ 81 h 96"/>
                  <a:gd name="T110" fmla="*/ 15 w 75"/>
                  <a:gd name="T111" fmla="*/ 68 h 96"/>
                  <a:gd name="T112" fmla="*/ 40 w 75"/>
                  <a:gd name="T113" fmla="*/ 2 h 96"/>
                  <a:gd name="T114" fmla="*/ 41 w 75"/>
                  <a:gd name="T115"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96">
                    <a:moveTo>
                      <a:pt x="24" y="78"/>
                    </a:moveTo>
                    <a:cubicBezTo>
                      <a:pt x="24" y="77"/>
                      <a:pt x="24" y="77"/>
                      <a:pt x="24" y="77"/>
                    </a:cubicBezTo>
                    <a:cubicBezTo>
                      <a:pt x="25" y="77"/>
                      <a:pt x="25" y="78"/>
                      <a:pt x="26" y="76"/>
                    </a:cubicBezTo>
                    <a:cubicBezTo>
                      <a:pt x="24" y="78"/>
                      <a:pt x="23" y="74"/>
                      <a:pt x="21" y="76"/>
                    </a:cubicBezTo>
                    <a:cubicBezTo>
                      <a:pt x="21" y="75"/>
                      <a:pt x="21" y="75"/>
                      <a:pt x="21" y="75"/>
                    </a:cubicBezTo>
                    <a:cubicBezTo>
                      <a:pt x="21" y="75"/>
                      <a:pt x="21" y="75"/>
                      <a:pt x="21" y="75"/>
                    </a:cubicBezTo>
                    <a:cubicBezTo>
                      <a:pt x="22" y="74"/>
                      <a:pt x="20" y="76"/>
                      <a:pt x="19" y="74"/>
                    </a:cubicBezTo>
                    <a:cubicBezTo>
                      <a:pt x="19" y="74"/>
                      <a:pt x="19" y="73"/>
                      <a:pt x="19" y="73"/>
                    </a:cubicBezTo>
                    <a:cubicBezTo>
                      <a:pt x="18" y="73"/>
                      <a:pt x="18" y="73"/>
                      <a:pt x="18" y="73"/>
                    </a:cubicBezTo>
                    <a:cubicBezTo>
                      <a:pt x="18" y="72"/>
                      <a:pt x="18" y="72"/>
                      <a:pt x="18" y="73"/>
                    </a:cubicBezTo>
                    <a:cubicBezTo>
                      <a:pt x="17" y="71"/>
                      <a:pt x="17" y="71"/>
                      <a:pt x="17" y="71"/>
                    </a:cubicBezTo>
                    <a:cubicBezTo>
                      <a:pt x="17" y="71"/>
                      <a:pt x="17" y="71"/>
                      <a:pt x="17" y="71"/>
                    </a:cubicBezTo>
                    <a:cubicBezTo>
                      <a:pt x="17" y="71"/>
                      <a:pt x="16" y="71"/>
                      <a:pt x="16" y="71"/>
                    </a:cubicBezTo>
                    <a:cubicBezTo>
                      <a:pt x="16" y="70"/>
                      <a:pt x="16" y="71"/>
                      <a:pt x="16" y="71"/>
                    </a:cubicBezTo>
                    <a:cubicBezTo>
                      <a:pt x="15" y="70"/>
                      <a:pt x="15" y="70"/>
                      <a:pt x="15" y="70"/>
                    </a:cubicBezTo>
                    <a:cubicBezTo>
                      <a:pt x="15" y="69"/>
                      <a:pt x="16" y="70"/>
                      <a:pt x="17" y="70"/>
                    </a:cubicBezTo>
                    <a:cubicBezTo>
                      <a:pt x="18" y="68"/>
                      <a:pt x="16" y="70"/>
                      <a:pt x="16" y="68"/>
                    </a:cubicBezTo>
                    <a:cubicBezTo>
                      <a:pt x="17" y="68"/>
                      <a:pt x="17" y="68"/>
                      <a:pt x="17" y="68"/>
                    </a:cubicBezTo>
                    <a:cubicBezTo>
                      <a:pt x="18" y="67"/>
                      <a:pt x="17" y="67"/>
                      <a:pt x="17" y="65"/>
                    </a:cubicBezTo>
                    <a:cubicBezTo>
                      <a:pt x="17" y="66"/>
                      <a:pt x="16" y="68"/>
                      <a:pt x="15" y="68"/>
                    </a:cubicBezTo>
                    <a:cubicBezTo>
                      <a:pt x="15" y="67"/>
                      <a:pt x="15" y="67"/>
                      <a:pt x="14" y="66"/>
                    </a:cubicBezTo>
                    <a:cubicBezTo>
                      <a:pt x="15" y="66"/>
                      <a:pt x="15" y="66"/>
                      <a:pt x="14" y="65"/>
                    </a:cubicBezTo>
                    <a:cubicBezTo>
                      <a:pt x="15" y="65"/>
                      <a:pt x="15" y="65"/>
                      <a:pt x="15" y="65"/>
                    </a:cubicBezTo>
                    <a:cubicBezTo>
                      <a:pt x="15" y="64"/>
                      <a:pt x="14" y="64"/>
                      <a:pt x="14" y="64"/>
                    </a:cubicBezTo>
                    <a:cubicBezTo>
                      <a:pt x="13" y="63"/>
                      <a:pt x="14" y="63"/>
                      <a:pt x="15" y="62"/>
                    </a:cubicBezTo>
                    <a:cubicBezTo>
                      <a:pt x="14" y="61"/>
                      <a:pt x="14" y="64"/>
                      <a:pt x="13" y="62"/>
                    </a:cubicBezTo>
                    <a:cubicBezTo>
                      <a:pt x="13" y="61"/>
                      <a:pt x="12" y="61"/>
                      <a:pt x="11" y="59"/>
                    </a:cubicBezTo>
                    <a:cubicBezTo>
                      <a:pt x="11" y="58"/>
                      <a:pt x="12" y="59"/>
                      <a:pt x="12" y="59"/>
                    </a:cubicBezTo>
                    <a:cubicBezTo>
                      <a:pt x="11" y="59"/>
                      <a:pt x="11" y="59"/>
                      <a:pt x="11" y="59"/>
                    </a:cubicBezTo>
                    <a:cubicBezTo>
                      <a:pt x="11" y="58"/>
                      <a:pt x="11" y="58"/>
                      <a:pt x="11" y="58"/>
                    </a:cubicBezTo>
                    <a:cubicBezTo>
                      <a:pt x="11" y="58"/>
                      <a:pt x="10" y="59"/>
                      <a:pt x="10" y="58"/>
                    </a:cubicBezTo>
                    <a:cubicBezTo>
                      <a:pt x="8" y="58"/>
                      <a:pt x="11" y="55"/>
                      <a:pt x="9" y="55"/>
                    </a:cubicBezTo>
                    <a:cubicBezTo>
                      <a:pt x="9" y="54"/>
                      <a:pt x="10" y="55"/>
                      <a:pt x="10" y="54"/>
                    </a:cubicBezTo>
                    <a:cubicBezTo>
                      <a:pt x="9" y="53"/>
                      <a:pt x="9" y="53"/>
                      <a:pt x="8" y="52"/>
                    </a:cubicBezTo>
                    <a:cubicBezTo>
                      <a:pt x="8" y="51"/>
                      <a:pt x="8" y="51"/>
                      <a:pt x="8" y="51"/>
                    </a:cubicBezTo>
                    <a:cubicBezTo>
                      <a:pt x="8" y="52"/>
                      <a:pt x="6" y="51"/>
                      <a:pt x="5" y="50"/>
                    </a:cubicBezTo>
                    <a:cubicBezTo>
                      <a:pt x="5" y="50"/>
                      <a:pt x="5" y="51"/>
                      <a:pt x="4" y="51"/>
                    </a:cubicBezTo>
                    <a:cubicBezTo>
                      <a:pt x="4" y="49"/>
                      <a:pt x="4" y="49"/>
                      <a:pt x="4" y="49"/>
                    </a:cubicBezTo>
                    <a:cubicBezTo>
                      <a:pt x="4" y="49"/>
                      <a:pt x="4" y="49"/>
                      <a:pt x="5" y="49"/>
                    </a:cubicBezTo>
                    <a:cubicBezTo>
                      <a:pt x="5" y="49"/>
                      <a:pt x="4" y="49"/>
                      <a:pt x="4" y="49"/>
                    </a:cubicBezTo>
                    <a:cubicBezTo>
                      <a:pt x="5" y="49"/>
                      <a:pt x="5" y="49"/>
                      <a:pt x="6" y="49"/>
                    </a:cubicBezTo>
                    <a:cubicBezTo>
                      <a:pt x="6" y="49"/>
                      <a:pt x="6" y="50"/>
                      <a:pt x="6" y="50"/>
                    </a:cubicBezTo>
                    <a:cubicBezTo>
                      <a:pt x="6" y="50"/>
                      <a:pt x="7" y="50"/>
                      <a:pt x="8" y="50"/>
                    </a:cubicBezTo>
                    <a:cubicBezTo>
                      <a:pt x="8" y="50"/>
                      <a:pt x="8" y="50"/>
                      <a:pt x="7" y="50"/>
                    </a:cubicBezTo>
                    <a:cubicBezTo>
                      <a:pt x="8" y="50"/>
                      <a:pt x="8" y="50"/>
                      <a:pt x="8" y="50"/>
                    </a:cubicBezTo>
                    <a:cubicBezTo>
                      <a:pt x="8" y="50"/>
                      <a:pt x="8" y="50"/>
                      <a:pt x="7" y="49"/>
                    </a:cubicBezTo>
                    <a:cubicBezTo>
                      <a:pt x="9" y="49"/>
                      <a:pt x="9" y="49"/>
                      <a:pt x="9" y="49"/>
                    </a:cubicBezTo>
                    <a:cubicBezTo>
                      <a:pt x="8" y="49"/>
                      <a:pt x="8" y="49"/>
                      <a:pt x="8" y="49"/>
                    </a:cubicBezTo>
                    <a:cubicBezTo>
                      <a:pt x="8" y="49"/>
                      <a:pt x="9" y="47"/>
                      <a:pt x="9" y="47"/>
                    </a:cubicBezTo>
                    <a:cubicBezTo>
                      <a:pt x="7" y="45"/>
                      <a:pt x="5" y="44"/>
                      <a:pt x="5" y="42"/>
                    </a:cubicBezTo>
                    <a:cubicBezTo>
                      <a:pt x="6" y="43"/>
                      <a:pt x="6" y="42"/>
                      <a:pt x="7" y="42"/>
                    </a:cubicBezTo>
                    <a:cubicBezTo>
                      <a:pt x="6" y="43"/>
                      <a:pt x="8" y="44"/>
                      <a:pt x="8" y="45"/>
                    </a:cubicBezTo>
                    <a:cubicBezTo>
                      <a:pt x="8" y="44"/>
                      <a:pt x="8" y="44"/>
                      <a:pt x="9" y="45"/>
                    </a:cubicBezTo>
                    <a:cubicBezTo>
                      <a:pt x="9" y="45"/>
                      <a:pt x="7" y="43"/>
                      <a:pt x="7" y="43"/>
                    </a:cubicBezTo>
                    <a:cubicBezTo>
                      <a:pt x="8" y="43"/>
                      <a:pt x="8" y="42"/>
                      <a:pt x="9" y="42"/>
                    </a:cubicBezTo>
                    <a:cubicBezTo>
                      <a:pt x="7" y="42"/>
                      <a:pt x="7" y="40"/>
                      <a:pt x="7" y="39"/>
                    </a:cubicBezTo>
                    <a:cubicBezTo>
                      <a:pt x="7" y="39"/>
                      <a:pt x="8" y="39"/>
                      <a:pt x="8" y="40"/>
                    </a:cubicBezTo>
                    <a:cubicBezTo>
                      <a:pt x="9" y="39"/>
                      <a:pt x="6" y="39"/>
                      <a:pt x="7" y="38"/>
                    </a:cubicBezTo>
                    <a:cubicBezTo>
                      <a:pt x="7" y="38"/>
                      <a:pt x="7" y="38"/>
                      <a:pt x="7" y="38"/>
                    </a:cubicBezTo>
                    <a:cubicBezTo>
                      <a:pt x="7" y="38"/>
                      <a:pt x="7" y="36"/>
                      <a:pt x="8" y="37"/>
                    </a:cubicBezTo>
                    <a:cubicBezTo>
                      <a:pt x="8" y="37"/>
                      <a:pt x="8" y="37"/>
                      <a:pt x="8" y="37"/>
                    </a:cubicBezTo>
                    <a:cubicBezTo>
                      <a:pt x="8" y="35"/>
                      <a:pt x="9" y="32"/>
                      <a:pt x="7" y="31"/>
                    </a:cubicBezTo>
                    <a:cubicBezTo>
                      <a:pt x="7" y="31"/>
                      <a:pt x="9" y="32"/>
                      <a:pt x="9" y="32"/>
                    </a:cubicBezTo>
                    <a:cubicBezTo>
                      <a:pt x="9" y="32"/>
                      <a:pt x="8" y="31"/>
                      <a:pt x="7" y="30"/>
                    </a:cubicBezTo>
                    <a:cubicBezTo>
                      <a:pt x="6" y="29"/>
                      <a:pt x="5" y="28"/>
                      <a:pt x="5" y="28"/>
                    </a:cubicBezTo>
                    <a:cubicBezTo>
                      <a:pt x="6" y="28"/>
                      <a:pt x="9" y="28"/>
                      <a:pt x="10" y="30"/>
                    </a:cubicBezTo>
                    <a:cubicBezTo>
                      <a:pt x="10" y="30"/>
                      <a:pt x="10" y="29"/>
                      <a:pt x="10" y="28"/>
                    </a:cubicBezTo>
                    <a:cubicBezTo>
                      <a:pt x="10" y="29"/>
                      <a:pt x="8" y="28"/>
                      <a:pt x="8" y="28"/>
                    </a:cubicBezTo>
                    <a:cubicBezTo>
                      <a:pt x="10" y="27"/>
                      <a:pt x="9" y="28"/>
                      <a:pt x="11" y="27"/>
                    </a:cubicBezTo>
                    <a:cubicBezTo>
                      <a:pt x="10" y="27"/>
                      <a:pt x="9" y="26"/>
                      <a:pt x="9" y="25"/>
                    </a:cubicBezTo>
                    <a:cubicBezTo>
                      <a:pt x="9" y="26"/>
                      <a:pt x="11" y="26"/>
                      <a:pt x="11" y="26"/>
                    </a:cubicBezTo>
                    <a:cubicBezTo>
                      <a:pt x="11" y="26"/>
                      <a:pt x="11" y="26"/>
                      <a:pt x="10" y="25"/>
                    </a:cubicBezTo>
                    <a:cubicBezTo>
                      <a:pt x="10" y="25"/>
                      <a:pt x="10" y="24"/>
                      <a:pt x="10" y="24"/>
                    </a:cubicBezTo>
                    <a:cubicBezTo>
                      <a:pt x="10" y="25"/>
                      <a:pt x="11" y="25"/>
                      <a:pt x="12" y="25"/>
                    </a:cubicBezTo>
                    <a:cubicBezTo>
                      <a:pt x="11" y="25"/>
                      <a:pt x="12" y="24"/>
                      <a:pt x="12" y="23"/>
                    </a:cubicBezTo>
                    <a:cubicBezTo>
                      <a:pt x="12" y="23"/>
                      <a:pt x="12" y="24"/>
                      <a:pt x="12" y="24"/>
                    </a:cubicBezTo>
                    <a:cubicBezTo>
                      <a:pt x="13" y="22"/>
                      <a:pt x="10" y="21"/>
                      <a:pt x="11" y="19"/>
                    </a:cubicBezTo>
                    <a:cubicBezTo>
                      <a:pt x="11" y="19"/>
                      <a:pt x="13" y="21"/>
                      <a:pt x="14" y="20"/>
                    </a:cubicBezTo>
                    <a:cubicBezTo>
                      <a:pt x="13" y="19"/>
                      <a:pt x="10" y="16"/>
                      <a:pt x="11" y="14"/>
                    </a:cubicBezTo>
                    <a:cubicBezTo>
                      <a:pt x="12" y="14"/>
                      <a:pt x="12" y="14"/>
                      <a:pt x="12" y="14"/>
                    </a:cubicBezTo>
                    <a:cubicBezTo>
                      <a:pt x="12" y="12"/>
                      <a:pt x="12" y="12"/>
                      <a:pt x="12" y="12"/>
                    </a:cubicBezTo>
                    <a:cubicBezTo>
                      <a:pt x="12" y="13"/>
                      <a:pt x="13" y="15"/>
                      <a:pt x="13" y="16"/>
                    </a:cubicBezTo>
                    <a:cubicBezTo>
                      <a:pt x="14" y="18"/>
                      <a:pt x="14" y="19"/>
                      <a:pt x="14" y="20"/>
                    </a:cubicBezTo>
                    <a:cubicBezTo>
                      <a:pt x="15" y="19"/>
                      <a:pt x="15" y="20"/>
                      <a:pt x="16" y="19"/>
                    </a:cubicBezTo>
                    <a:cubicBezTo>
                      <a:pt x="16" y="19"/>
                      <a:pt x="16" y="20"/>
                      <a:pt x="16" y="20"/>
                    </a:cubicBezTo>
                    <a:cubicBezTo>
                      <a:pt x="16" y="20"/>
                      <a:pt x="17" y="19"/>
                      <a:pt x="17" y="19"/>
                    </a:cubicBezTo>
                    <a:cubicBezTo>
                      <a:pt x="16" y="18"/>
                      <a:pt x="17" y="17"/>
                      <a:pt x="17" y="16"/>
                    </a:cubicBezTo>
                    <a:cubicBezTo>
                      <a:pt x="17" y="16"/>
                      <a:pt x="16" y="17"/>
                      <a:pt x="16" y="17"/>
                    </a:cubicBezTo>
                    <a:cubicBezTo>
                      <a:pt x="16" y="18"/>
                      <a:pt x="16" y="19"/>
                      <a:pt x="16" y="19"/>
                    </a:cubicBezTo>
                    <a:cubicBezTo>
                      <a:pt x="15" y="18"/>
                      <a:pt x="14" y="16"/>
                      <a:pt x="16" y="14"/>
                    </a:cubicBezTo>
                    <a:cubicBezTo>
                      <a:pt x="16" y="14"/>
                      <a:pt x="17" y="16"/>
                      <a:pt x="17" y="16"/>
                    </a:cubicBezTo>
                    <a:cubicBezTo>
                      <a:pt x="17" y="16"/>
                      <a:pt x="18" y="15"/>
                      <a:pt x="18" y="15"/>
                    </a:cubicBezTo>
                    <a:cubicBezTo>
                      <a:pt x="18" y="16"/>
                      <a:pt x="18" y="16"/>
                      <a:pt x="18" y="16"/>
                    </a:cubicBezTo>
                    <a:cubicBezTo>
                      <a:pt x="19" y="16"/>
                      <a:pt x="18" y="14"/>
                      <a:pt x="20" y="14"/>
                    </a:cubicBezTo>
                    <a:cubicBezTo>
                      <a:pt x="20" y="14"/>
                      <a:pt x="21" y="15"/>
                      <a:pt x="21" y="14"/>
                    </a:cubicBezTo>
                    <a:cubicBezTo>
                      <a:pt x="20" y="13"/>
                      <a:pt x="17" y="10"/>
                      <a:pt x="17" y="9"/>
                    </a:cubicBezTo>
                    <a:cubicBezTo>
                      <a:pt x="17" y="8"/>
                      <a:pt x="19" y="8"/>
                      <a:pt x="20" y="9"/>
                    </a:cubicBezTo>
                    <a:cubicBezTo>
                      <a:pt x="21" y="9"/>
                      <a:pt x="21" y="11"/>
                      <a:pt x="22" y="12"/>
                    </a:cubicBezTo>
                    <a:cubicBezTo>
                      <a:pt x="21" y="12"/>
                      <a:pt x="21" y="11"/>
                      <a:pt x="21" y="11"/>
                    </a:cubicBezTo>
                    <a:cubicBezTo>
                      <a:pt x="22" y="11"/>
                      <a:pt x="22" y="12"/>
                      <a:pt x="23" y="11"/>
                    </a:cubicBezTo>
                    <a:cubicBezTo>
                      <a:pt x="22" y="10"/>
                      <a:pt x="24" y="11"/>
                      <a:pt x="22" y="10"/>
                    </a:cubicBezTo>
                    <a:cubicBezTo>
                      <a:pt x="23" y="10"/>
                      <a:pt x="23" y="10"/>
                      <a:pt x="24" y="10"/>
                    </a:cubicBezTo>
                    <a:cubicBezTo>
                      <a:pt x="23" y="9"/>
                      <a:pt x="24" y="7"/>
                      <a:pt x="25" y="6"/>
                    </a:cubicBezTo>
                    <a:cubicBezTo>
                      <a:pt x="25" y="6"/>
                      <a:pt x="25" y="7"/>
                      <a:pt x="25" y="7"/>
                    </a:cubicBezTo>
                    <a:cubicBezTo>
                      <a:pt x="27" y="6"/>
                      <a:pt x="28" y="7"/>
                      <a:pt x="30" y="6"/>
                    </a:cubicBezTo>
                    <a:cubicBezTo>
                      <a:pt x="30" y="7"/>
                      <a:pt x="31" y="7"/>
                      <a:pt x="30" y="8"/>
                    </a:cubicBezTo>
                    <a:cubicBezTo>
                      <a:pt x="31" y="7"/>
                      <a:pt x="31" y="7"/>
                      <a:pt x="31" y="7"/>
                    </a:cubicBezTo>
                    <a:cubicBezTo>
                      <a:pt x="32" y="8"/>
                      <a:pt x="30" y="7"/>
                      <a:pt x="31" y="8"/>
                    </a:cubicBezTo>
                    <a:cubicBezTo>
                      <a:pt x="31" y="8"/>
                      <a:pt x="32" y="7"/>
                      <a:pt x="33" y="7"/>
                    </a:cubicBezTo>
                    <a:cubicBezTo>
                      <a:pt x="33" y="6"/>
                      <a:pt x="31" y="7"/>
                      <a:pt x="31" y="7"/>
                    </a:cubicBezTo>
                    <a:cubicBezTo>
                      <a:pt x="30" y="6"/>
                      <a:pt x="32" y="4"/>
                      <a:pt x="34" y="3"/>
                    </a:cubicBezTo>
                    <a:cubicBezTo>
                      <a:pt x="35" y="3"/>
                      <a:pt x="34" y="4"/>
                      <a:pt x="35" y="4"/>
                    </a:cubicBezTo>
                    <a:cubicBezTo>
                      <a:pt x="37" y="4"/>
                      <a:pt x="37" y="1"/>
                      <a:pt x="40" y="3"/>
                    </a:cubicBezTo>
                    <a:cubicBezTo>
                      <a:pt x="40" y="4"/>
                      <a:pt x="39" y="5"/>
                      <a:pt x="39" y="6"/>
                    </a:cubicBezTo>
                    <a:cubicBezTo>
                      <a:pt x="38" y="6"/>
                      <a:pt x="38" y="5"/>
                      <a:pt x="37" y="5"/>
                    </a:cubicBezTo>
                    <a:cubicBezTo>
                      <a:pt x="38" y="5"/>
                      <a:pt x="38" y="5"/>
                      <a:pt x="38" y="5"/>
                    </a:cubicBezTo>
                    <a:cubicBezTo>
                      <a:pt x="37" y="6"/>
                      <a:pt x="37" y="6"/>
                      <a:pt x="36" y="5"/>
                    </a:cubicBezTo>
                    <a:cubicBezTo>
                      <a:pt x="37" y="6"/>
                      <a:pt x="41" y="6"/>
                      <a:pt x="42" y="8"/>
                    </a:cubicBezTo>
                    <a:cubicBezTo>
                      <a:pt x="43" y="8"/>
                      <a:pt x="44" y="8"/>
                      <a:pt x="43" y="7"/>
                    </a:cubicBezTo>
                    <a:cubicBezTo>
                      <a:pt x="43" y="7"/>
                      <a:pt x="43" y="7"/>
                      <a:pt x="43" y="7"/>
                    </a:cubicBezTo>
                    <a:cubicBezTo>
                      <a:pt x="42" y="6"/>
                      <a:pt x="44" y="6"/>
                      <a:pt x="44" y="6"/>
                    </a:cubicBezTo>
                    <a:cubicBezTo>
                      <a:pt x="45" y="6"/>
                      <a:pt x="46" y="5"/>
                      <a:pt x="47" y="6"/>
                    </a:cubicBezTo>
                    <a:cubicBezTo>
                      <a:pt x="47" y="7"/>
                      <a:pt x="47" y="7"/>
                      <a:pt x="47" y="7"/>
                    </a:cubicBezTo>
                    <a:cubicBezTo>
                      <a:pt x="47" y="7"/>
                      <a:pt x="46" y="6"/>
                      <a:pt x="46" y="6"/>
                    </a:cubicBezTo>
                    <a:cubicBezTo>
                      <a:pt x="47" y="6"/>
                      <a:pt x="47" y="9"/>
                      <a:pt x="48" y="8"/>
                    </a:cubicBezTo>
                    <a:cubicBezTo>
                      <a:pt x="48" y="7"/>
                      <a:pt x="48" y="7"/>
                      <a:pt x="48" y="7"/>
                    </a:cubicBezTo>
                    <a:cubicBezTo>
                      <a:pt x="49" y="6"/>
                      <a:pt x="50" y="6"/>
                      <a:pt x="51" y="7"/>
                    </a:cubicBezTo>
                    <a:cubicBezTo>
                      <a:pt x="51" y="6"/>
                      <a:pt x="51" y="7"/>
                      <a:pt x="51" y="5"/>
                    </a:cubicBezTo>
                    <a:cubicBezTo>
                      <a:pt x="51" y="7"/>
                      <a:pt x="48" y="4"/>
                      <a:pt x="48" y="6"/>
                    </a:cubicBezTo>
                    <a:cubicBezTo>
                      <a:pt x="48" y="4"/>
                      <a:pt x="47" y="5"/>
                      <a:pt x="47" y="3"/>
                    </a:cubicBezTo>
                    <a:cubicBezTo>
                      <a:pt x="47" y="3"/>
                      <a:pt x="47" y="4"/>
                      <a:pt x="46" y="3"/>
                    </a:cubicBezTo>
                    <a:cubicBezTo>
                      <a:pt x="46" y="3"/>
                      <a:pt x="46" y="3"/>
                      <a:pt x="46" y="3"/>
                    </a:cubicBezTo>
                    <a:cubicBezTo>
                      <a:pt x="46" y="3"/>
                      <a:pt x="46" y="3"/>
                      <a:pt x="46" y="3"/>
                    </a:cubicBezTo>
                    <a:cubicBezTo>
                      <a:pt x="46" y="3"/>
                      <a:pt x="46" y="3"/>
                      <a:pt x="46" y="3"/>
                    </a:cubicBezTo>
                    <a:cubicBezTo>
                      <a:pt x="46" y="3"/>
                      <a:pt x="46" y="3"/>
                      <a:pt x="46" y="3"/>
                    </a:cubicBezTo>
                    <a:cubicBezTo>
                      <a:pt x="46" y="4"/>
                      <a:pt x="46" y="4"/>
                      <a:pt x="46" y="4"/>
                    </a:cubicBezTo>
                    <a:cubicBezTo>
                      <a:pt x="45" y="5"/>
                      <a:pt x="44" y="4"/>
                      <a:pt x="43" y="4"/>
                    </a:cubicBezTo>
                    <a:cubicBezTo>
                      <a:pt x="42" y="4"/>
                      <a:pt x="43" y="4"/>
                      <a:pt x="43" y="3"/>
                    </a:cubicBezTo>
                    <a:cubicBezTo>
                      <a:pt x="42" y="4"/>
                      <a:pt x="42" y="4"/>
                      <a:pt x="42" y="4"/>
                    </a:cubicBezTo>
                    <a:cubicBezTo>
                      <a:pt x="42" y="3"/>
                      <a:pt x="41" y="2"/>
                      <a:pt x="42" y="2"/>
                    </a:cubicBezTo>
                    <a:cubicBezTo>
                      <a:pt x="41" y="2"/>
                      <a:pt x="41" y="2"/>
                      <a:pt x="41" y="2"/>
                    </a:cubicBezTo>
                    <a:cubicBezTo>
                      <a:pt x="41" y="1"/>
                      <a:pt x="39" y="1"/>
                      <a:pt x="39" y="1"/>
                    </a:cubicBezTo>
                    <a:cubicBezTo>
                      <a:pt x="38" y="0"/>
                      <a:pt x="37" y="1"/>
                      <a:pt x="38" y="1"/>
                    </a:cubicBezTo>
                    <a:cubicBezTo>
                      <a:pt x="38" y="1"/>
                      <a:pt x="35" y="1"/>
                      <a:pt x="35" y="1"/>
                    </a:cubicBezTo>
                    <a:cubicBezTo>
                      <a:pt x="35" y="1"/>
                      <a:pt x="35" y="1"/>
                      <a:pt x="35" y="1"/>
                    </a:cubicBezTo>
                    <a:cubicBezTo>
                      <a:pt x="33" y="1"/>
                      <a:pt x="31" y="2"/>
                      <a:pt x="29" y="1"/>
                    </a:cubicBezTo>
                    <a:cubicBezTo>
                      <a:pt x="28" y="1"/>
                      <a:pt x="27" y="2"/>
                      <a:pt x="26" y="2"/>
                    </a:cubicBezTo>
                    <a:cubicBezTo>
                      <a:pt x="26" y="1"/>
                      <a:pt x="26" y="1"/>
                      <a:pt x="26" y="1"/>
                    </a:cubicBezTo>
                    <a:cubicBezTo>
                      <a:pt x="25" y="2"/>
                      <a:pt x="23" y="1"/>
                      <a:pt x="22" y="2"/>
                    </a:cubicBezTo>
                    <a:cubicBezTo>
                      <a:pt x="21" y="1"/>
                      <a:pt x="18" y="4"/>
                      <a:pt x="16" y="4"/>
                    </a:cubicBezTo>
                    <a:cubicBezTo>
                      <a:pt x="17" y="5"/>
                      <a:pt x="17" y="5"/>
                      <a:pt x="17" y="5"/>
                    </a:cubicBezTo>
                    <a:cubicBezTo>
                      <a:pt x="16" y="6"/>
                      <a:pt x="15" y="7"/>
                      <a:pt x="14" y="8"/>
                    </a:cubicBezTo>
                    <a:cubicBezTo>
                      <a:pt x="15" y="8"/>
                      <a:pt x="15" y="8"/>
                      <a:pt x="15" y="8"/>
                    </a:cubicBezTo>
                    <a:cubicBezTo>
                      <a:pt x="15" y="10"/>
                      <a:pt x="12" y="10"/>
                      <a:pt x="11" y="11"/>
                    </a:cubicBezTo>
                    <a:cubicBezTo>
                      <a:pt x="11" y="11"/>
                      <a:pt x="11" y="11"/>
                      <a:pt x="12" y="11"/>
                    </a:cubicBezTo>
                    <a:cubicBezTo>
                      <a:pt x="10" y="11"/>
                      <a:pt x="10" y="12"/>
                      <a:pt x="9" y="13"/>
                    </a:cubicBezTo>
                    <a:cubicBezTo>
                      <a:pt x="9" y="14"/>
                      <a:pt x="9" y="15"/>
                      <a:pt x="8" y="16"/>
                    </a:cubicBezTo>
                    <a:cubicBezTo>
                      <a:pt x="8" y="16"/>
                      <a:pt x="7" y="17"/>
                      <a:pt x="7" y="17"/>
                    </a:cubicBezTo>
                    <a:cubicBezTo>
                      <a:pt x="7" y="17"/>
                      <a:pt x="7" y="17"/>
                      <a:pt x="7" y="17"/>
                    </a:cubicBezTo>
                    <a:cubicBezTo>
                      <a:pt x="7" y="17"/>
                      <a:pt x="7" y="17"/>
                      <a:pt x="7" y="17"/>
                    </a:cubicBezTo>
                    <a:cubicBezTo>
                      <a:pt x="7" y="17"/>
                      <a:pt x="6" y="17"/>
                      <a:pt x="6" y="17"/>
                    </a:cubicBezTo>
                    <a:cubicBezTo>
                      <a:pt x="7" y="17"/>
                      <a:pt x="7" y="17"/>
                      <a:pt x="7" y="17"/>
                    </a:cubicBezTo>
                    <a:cubicBezTo>
                      <a:pt x="7" y="17"/>
                      <a:pt x="7" y="18"/>
                      <a:pt x="6" y="18"/>
                    </a:cubicBezTo>
                    <a:cubicBezTo>
                      <a:pt x="6" y="18"/>
                      <a:pt x="6" y="18"/>
                      <a:pt x="6" y="18"/>
                    </a:cubicBezTo>
                    <a:cubicBezTo>
                      <a:pt x="6" y="18"/>
                      <a:pt x="6" y="18"/>
                      <a:pt x="6" y="18"/>
                    </a:cubicBezTo>
                    <a:cubicBezTo>
                      <a:pt x="5" y="19"/>
                      <a:pt x="6" y="19"/>
                      <a:pt x="6" y="19"/>
                    </a:cubicBezTo>
                    <a:cubicBezTo>
                      <a:pt x="6" y="19"/>
                      <a:pt x="6" y="19"/>
                      <a:pt x="7" y="20"/>
                    </a:cubicBezTo>
                    <a:cubicBezTo>
                      <a:pt x="5" y="19"/>
                      <a:pt x="6" y="21"/>
                      <a:pt x="5" y="21"/>
                    </a:cubicBezTo>
                    <a:cubicBezTo>
                      <a:pt x="5" y="22"/>
                      <a:pt x="4" y="24"/>
                      <a:pt x="6" y="25"/>
                    </a:cubicBezTo>
                    <a:cubicBezTo>
                      <a:pt x="5" y="25"/>
                      <a:pt x="5" y="25"/>
                      <a:pt x="5" y="24"/>
                    </a:cubicBezTo>
                    <a:cubicBezTo>
                      <a:pt x="5" y="25"/>
                      <a:pt x="5" y="25"/>
                      <a:pt x="5" y="26"/>
                    </a:cubicBezTo>
                    <a:cubicBezTo>
                      <a:pt x="4" y="26"/>
                      <a:pt x="4" y="26"/>
                      <a:pt x="4" y="26"/>
                    </a:cubicBezTo>
                    <a:cubicBezTo>
                      <a:pt x="5" y="28"/>
                      <a:pt x="5" y="28"/>
                      <a:pt x="5" y="28"/>
                    </a:cubicBezTo>
                    <a:cubicBezTo>
                      <a:pt x="4" y="28"/>
                      <a:pt x="3" y="28"/>
                      <a:pt x="3" y="27"/>
                    </a:cubicBezTo>
                    <a:cubicBezTo>
                      <a:pt x="4" y="30"/>
                      <a:pt x="3" y="29"/>
                      <a:pt x="4" y="31"/>
                    </a:cubicBezTo>
                    <a:cubicBezTo>
                      <a:pt x="3" y="31"/>
                      <a:pt x="3" y="31"/>
                      <a:pt x="3" y="31"/>
                    </a:cubicBezTo>
                    <a:cubicBezTo>
                      <a:pt x="3" y="31"/>
                      <a:pt x="4" y="32"/>
                      <a:pt x="3" y="33"/>
                    </a:cubicBezTo>
                    <a:cubicBezTo>
                      <a:pt x="1" y="34"/>
                      <a:pt x="2" y="39"/>
                      <a:pt x="1" y="42"/>
                    </a:cubicBezTo>
                    <a:cubicBezTo>
                      <a:pt x="3" y="41"/>
                      <a:pt x="0" y="43"/>
                      <a:pt x="1" y="44"/>
                    </a:cubicBezTo>
                    <a:cubicBezTo>
                      <a:pt x="1" y="44"/>
                      <a:pt x="1" y="44"/>
                      <a:pt x="0" y="44"/>
                    </a:cubicBezTo>
                    <a:cubicBezTo>
                      <a:pt x="1" y="45"/>
                      <a:pt x="0" y="46"/>
                      <a:pt x="1" y="47"/>
                    </a:cubicBezTo>
                    <a:cubicBezTo>
                      <a:pt x="1" y="48"/>
                      <a:pt x="0" y="47"/>
                      <a:pt x="0" y="47"/>
                    </a:cubicBezTo>
                    <a:cubicBezTo>
                      <a:pt x="0" y="47"/>
                      <a:pt x="0" y="48"/>
                      <a:pt x="0" y="48"/>
                    </a:cubicBezTo>
                    <a:cubicBezTo>
                      <a:pt x="0" y="48"/>
                      <a:pt x="0" y="48"/>
                      <a:pt x="0" y="47"/>
                    </a:cubicBezTo>
                    <a:cubicBezTo>
                      <a:pt x="0" y="49"/>
                      <a:pt x="1" y="49"/>
                      <a:pt x="3" y="49"/>
                    </a:cubicBezTo>
                    <a:cubicBezTo>
                      <a:pt x="2" y="50"/>
                      <a:pt x="2" y="50"/>
                      <a:pt x="3" y="51"/>
                    </a:cubicBezTo>
                    <a:cubicBezTo>
                      <a:pt x="3" y="51"/>
                      <a:pt x="3" y="52"/>
                      <a:pt x="2" y="51"/>
                    </a:cubicBezTo>
                    <a:cubicBezTo>
                      <a:pt x="2" y="51"/>
                      <a:pt x="2" y="55"/>
                      <a:pt x="3" y="54"/>
                    </a:cubicBezTo>
                    <a:cubicBezTo>
                      <a:pt x="3" y="55"/>
                      <a:pt x="3" y="55"/>
                      <a:pt x="4" y="55"/>
                    </a:cubicBezTo>
                    <a:cubicBezTo>
                      <a:pt x="4" y="57"/>
                      <a:pt x="4" y="57"/>
                      <a:pt x="4" y="58"/>
                    </a:cubicBezTo>
                    <a:cubicBezTo>
                      <a:pt x="4" y="58"/>
                      <a:pt x="4" y="58"/>
                      <a:pt x="4" y="58"/>
                    </a:cubicBezTo>
                    <a:cubicBezTo>
                      <a:pt x="6" y="58"/>
                      <a:pt x="5" y="58"/>
                      <a:pt x="5" y="59"/>
                    </a:cubicBezTo>
                    <a:cubicBezTo>
                      <a:pt x="5" y="59"/>
                      <a:pt x="5" y="59"/>
                      <a:pt x="5" y="59"/>
                    </a:cubicBezTo>
                    <a:cubicBezTo>
                      <a:pt x="5" y="62"/>
                      <a:pt x="6" y="60"/>
                      <a:pt x="6" y="63"/>
                    </a:cubicBezTo>
                    <a:cubicBezTo>
                      <a:pt x="6" y="62"/>
                      <a:pt x="6" y="62"/>
                      <a:pt x="6" y="62"/>
                    </a:cubicBezTo>
                    <a:cubicBezTo>
                      <a:pt x="8" y="62"/>
                      <a:pt x="6" y="65"/>
                      <a:pt x="7" y="66"/>
                    </a:cubicBezTo>
                    <a:cubicBezTo>
                      <a:pt x="8" y="65"/>
                      <a:pt x="8" y="65"/>
                      <a:pt x="8" y="65"/>
                    </a:cubicBezTo>
                    <a:cubicBezTo>
                      <a:pt x="8" y="66"/>
                      <a:pt x="6" y="68"/>
                      <a:pt x="6" y="69"/>
                    </a:cubicBezTo>
                    <a:cubicBezTo>
                      <a:pt x="6" y="69"/>
                      <a:pt x="6" y="69"/>
                      <a:pt x="6" y="69"/>
                    </a:cubicBezTo>
                    <a:cubicBezTo>
                      <a:pt x="6" y="71"/>
                      <a:pt x="7" y="68"/>
                      <a:pt x="8" y="70"/>
                    </a:cubicBezTo>
                    <a:cubicBezTo>
                      <a:pt x="7" y="70"/>
                      <a:pt x="6" y="70"/>
                      <a:pt x="6" y="71"/>
                    </a:cubicBezTo>
                    <a:cubicBezTo>
                      <a:pt x="6" y="72"/>
                      <a:pt x="10" y="73"/>
                      <a:pt x="9" y="74"/>
                    </a:cubicBezTo>
                    <a:cubicBezTo>
                      <a:pt x="10" y="74"/>
                      <a:pt x="10" y="73"/>
                      <a:pt x="11" y="74"/>
                    </a:cubicBezTo>
                    <a:cubicBezTo>
                      <a:pt x="11" y="74"/>
                      <a:pt x="11" y="77"/>
                      <a:pt x="12" y="77"/>
                    </a:cubicBezTo>
                    <a:cubicBezTo>
                      <a:pt x="12" y="77"/>
                      <a:pt x="12" y="77"/>
                      <a:pt x="12" y="77"/>
                    </a:cubicBezTo>
                    <a:cubicBezTo>
                      <a:pt x="13" y="78"/>
                      <a:pt x="14" y="79"/>
                      <a:pt x="15" y="79"/>
                    </a:cubicBezTo>
                    <a:cubicBezTo>
                      <a:pt x="14" y="80"/>
                      <a:pt x="15" y="81"/>
                      <a:pt x="16" y="82"/>
                    </a:cubicBezTo>
                    <a:cubicBezTo>
                      <a:pt x="18" y="82"/>
                      <a:pt x="19" y="83"/>
                      <a:pt x="18" y="84"/>
                    </a:cubicBezTo>
                    <a:cubicBezTo>
                      <a:pt x="18" y="84"/>
                      <a:pt x="19" y="85"/>
                      <a:pt x="20" y="85"/>
                    </a:cubicBezTo>
                    <a:cubicBezTo>
                      <a:pt x="19" y="85"/>
                      <a:pt x="19" y="85"/>
                      <a:pt x="19" y="85"/>
                    </a:cubicBezTo>
                    <a:cubicBezTo>
                      <a:pt x="20" y="87"/>
                      <a:pt x="21" y="86"/>
                      <a:pt x="22" y="86"/>
                    </a:cubicBezTo>
                    <a:cubicBezTo>
                      <a:pt x="22" y="87"/>
                      <a:pt x="22" y="87"/>
                      <a:pt x="22" y="87"/>
                    </a:cubicBezTo>
                    <a:cubicBezTo>
                      <a:pt x="23" y="89"/>
                      <a:pt x="24" y="89"/>
                      <a:pt x="26" y="89"/>
                    </a:cubicBezTo>
                    <a:cubicBezTo>
                      <a:pt x="26" y="90"/>
                      <a:pt x="26" y="90"/>
                      <a:pt x="26" y="90"/>
                    </a:cubicBezTo>
                    <a:cubicBezTo>
                      <a:pt x="26" y="89"/>
                      <a:pt x="28" y="93"/>
                      <a:pt x="31" y="93"/>
                    </a:cubicBezTo>
                    <a:cubicBezTo>
                      <a:pt x="31" y="93"/>
                      <a:pt x="31" y="93"/>
                      <a:pt x="30" y="93"/>
                    </a:cubicBezTo>
                    <a:cubicBezTo>
                      <a:pt x="32" y="93"/>
                      <a:pt x="33" y="94"/>
                      <a:pt x="34" y="95"/>
                    </a:cubicBezTo>
                    <a:cubicBezTo>
                      <a:pt x="36" y="96"/>
                      <a:pt x="37" y="96"/>
                      <a:pt x="38" y="94"/>
                    </a:cubicBezTo>
                    <a:cubicBezTo>
                      <a:pt x="39" y="94"/>
                      <a:pt x="39" y="94"/>
                      <a:pt x="39" y="94"/>
                    </a:cubicBezTo>
                    <a:cubicBezTo>
                      <a:pt x="37" y="93"/>
                      <a:pt x="40" y="92"/>
                      <a:pt x="39" y="92"/>
                    </a:cubicBezTo>
                    <a:cubicBezTo>
                      <a:pt x="40" y="92"/>
                      <a:pt x="41" y="93"/>
                      <a:pt x="40" y="93"/>
                    </a:cubicBezTo>
                    <a:cubicBezTo>
                      <a:pt x="40" y="93"/>
                      <a:pt x="40" y="93"/>
                      <a:pt x="40" y="93"/>
                    </a:cubicBezTo>
                    <a:cubicBezTo>
                      <a:pt x="39" y="95"/>
                      <a:pt x="43" y="94"/>
                      <a:pt x="43" y="95"/>
                    </a:cubicBezTo>
                    <a:cubicBezTo>
                      <a:pt x="47" y="95"/>
                      <a:pt x="52" y="95"/>
                      <a:pt x="56" y="93"/>
                    </a:cubicBezTo>
                    <a:cubicBezTo>
                      <a:pt x="55" y="92"/>
                      <a:pt x="55" y="92"/>
                      <a:pt x="55" y="92"/>
                    </a:cubicBezTo>
                    <a:cubicBezTo>
                      <a:pt x="56" y="91"/>
                      <a:pt x="56" y="91"/>
                      <a:pt x="56" y="91"/>
                    </a:cubicBezTo>
                    <a:cubicBezTo>
                      <a:pt x="57" y="92"/>
                      <a:pt x="57" y="92"/>
                      <a:pt x="56" y="93"/>
                    </a:cubicBezTo>
                    <a:cubicBezTo>
                      <a:pt x="57" y="93"/>
                      <a:pt x="57" y="91"/>
                      <a:pt x="57" y="91"/>
                    </a:cubicBezTo>
                    <a:cubicBezTo>
                      <a:pt x="59" y="90"/>
                      <a:pt x="57" y="93"/>
                      <a:pt x="58" y="92"/>
                    </a:cubicBezTo>
                    <a:cubicBezTo>
                      <a:pt x="58" y="92"/>
                      <a:pt x="59" y="92"/>
                      <a:pt x="59" y="92"/>
                    </a:cubicBezTo>
                    <a:cubicBezTo>
                      <a:pt x="58" y="92"/>
                      <a:pt x="58" y="92"/>
                      <a:pt x="58" y="92"/>
                    </a:cubicBezTo>
                    <a:cubicBezTo>
                      <a:pt x="59" y="91"/>
                      <a:pt x="58" y="90"/>
                      <a:pt x="60" y="90"/>
                    </a:cubicBezTo>
                    <a:cubicBezTo>
                      <a:pt x="60" y="90"/>
                      <a:pt x="60" y="90"/>
                      <a:pt x="61" y="90"/>
                    </a:cubicBezTo>
                    <a:cubicBezTo>
                      <a:pt x="61" y="90"/>
                      <a:pt x="61" y="90"/>
                      <a:pt x="61" y="90"/>
                    </a:cubicBezTo>
                    <a:cubicBezTo>
                      <a:pt x="61" y="90"/>
                      <a:pt x="63" y="89"/>
                      <a:pt x="63" y="89"/>
                    </a:cubicBezTo>
                    <a:cubicBezTo>
                      <a:pt x="61" y="88"/>
                      <a:pt x="61" y="88"/>
                      <a:pt x="61" y="88"/>
                    </a:cubicBezTo>
                    <a:cubicBezTo>
                      <a:pt x="62" y="87"/>
                      <a:pt x="63" y="87"/>
                      <a:pt x="61" y="87"/>
                    </a:cubicBezTo>
                    <a:cubicBezTo>
                      <a:pt x="64" y="88"/>
                      <a:pt x="66" y="83"/>
                      <a:pt x="67" y="82"/>
                    </a:cubicBezTo>
                    <a:cubicBezTo>
                      <a:pt x="67" y="81"/>
                      <a:pt x="68" y="80"/>
                      <a:pt x="69" y="79"/>
                    </a:cubicBezTo>
                    <a:cubicBezTo>
                      <a:pt x="68" y="79"/>
                      <a:pt x="67" y="79"/>
                      <a:pt x="68" y="78"/>
                    </a:cubicBezTo>
                    <a:cubicBezTo>
                      <a:pt x="70" y="79"/>
                      <a:pt x="70" y="76"/>
                      <a:pt x="72" y="76"/>
                    </a:cubicBezTo>
                    <a:cubicBezTo>
                      <a:pt x="70" y="76"/>
                      <a:pt x="73" y="73"/>
                      <a:pt x="71" y="74"/>
                    </a:cubicBezTo>
                    <a:cubicBezTo>
                      <a:pt x="71" y="73"/>
                      <a:pt x="72" y="74"/>
                      <a:pt x="72" y="73"/>
                    </a:cubicBezTo>
                    <a:cubicBezTo>
                      <a:pt x="72" y="72"/>
                      <a:pt x="73" y="71"/>
                      <a:pt x="74" y="70"/>
                    </a:cubicBezTo>
                    <a:cubicBezTo>
                      <a:pt x="74" y="68"/>
                      <a:pt x="75" y="67"/>
                      <a:pt x="75" y="66"/>
                    </a:cubicBezTo>
                    <a:cubicBezTo>
                      <a:pt x="75" y="66"/>
                      <a:pt x="74" y="66"/>
                      <a:pt x="74" y="65"/>
                    </a:cubicBezTo>
                    <a:cubicBezTo>
                      <a:pt x="75" y="64"/>
                      <a:pt x="75" y="64"/>
                      <a:pt x="75" y="64"/>
                    </a:cubicBezTo>
                    <a:cubicBezTo>
                      <a:pt x="75" y="63"/>
                      <a:pt x="74" y="63"/>
                      <a:pt x="75" y="62"/>
                    </a:cubicBezTo>
                    <a:cubicBezTo>
                      <a:pt x="75" y="62"/>
                      <a:pt x="74" y="63"/>
                      <a:pt x="74" y="62"/>
                    </a:cubicBezTo>
                    <a:cubicBezTo>
                      <a:pt x="75" y="60"/>
                      <a:pt x="75" y="57"/>
                      <a:pt x="75" y="54"/>
                    </a:cubicBezTo>
                    <a:cubicBezTo>
                      <a:pt x="75" y="51"/>
                      <a:pt x="74" y="48"/>
                      <a:pt x="75" y="45"/>
                    </a:cubicBezTo>
                    <a:cubicBezTo>
                      <a:pt x="75" y="46"/>
                      <a:pt x="75" y="46"/>
                      <a:pt x="75" y="45"/>
                    </a:cubicBezTo>
                    <a:cubicBezTo>
                      <a:pt x="75" y="45"/>
                      <a:pt x="74" y="45"/>
                      <a:pt x="73" y="45"/>
                    </a:cubicBezTo>
                    <a:cubicBezTo>
                      <a:pt x="73" y="45"/>
                      <a:pt x="74" y="45"/>
                      <a:pt x="74" y="44"/>
                    </a:cubicBezTo>
                    <a:cubicBezTo>
                      <a:pt x="74" y="43"/>
                      <a:pt x="74" y="43"/>
                      <a:pt x="74" y="43"/>
                    </a:cubicBezTo>
                    <a:cubicBezTo>
                      <a:pt x="73" y="43"/>
                      <a:pt x="74" y="40"/>
                      <a:pt x="72" y="40"/>
                    </a:cubicBezTo>
                    <a:cubicBezTo>
                      <a:pt x="73" y="41"/>
                      <a:pt x="73" y="41"/>
                      <a:pt x="73" y="41"/>
                    </a:cubicBezTo>
                    <a:cubicBezTo>
                      <a:pt x="71" y="40"/>
                      <a:pt x="70" y="43"/>
                      <a:pt x="68" y="43"/>
                    </a:cubicBezTo>
                    <a:cubicBezTo>
                      <a:pt x="70" y="44"/>
                      <a:pt x="67" y="46"/>
                      <a:pt x="69" y="47"/>
                    </a:cubicBezTo>
                    <a:cubicBezTo>
                      <a:pt x="69" y="48"/>
                      <a:pt x="68" y="47"/>
                      <a:pt x="68" y="48"/>
                    </a:cubicBezTo>
                    <a:cubicBezTo>
                      <a:pt x="69" y="48"/>
                      <a:pt x="69" y="48"/>
                      <a:pt x="69" y="49"/>
                    </a:cubicBezTo>
                    <a:cubicBezTo>
                      <a:pt x="69" y="49"/>
                      <a:pt x="69" y="49"/>
                      <a:pt x="69" y="49"/>
                    </a:cubicBezTo>
                    <a:cubicBezTo>
                      <a:pt x="69" y="52"/>
                      <a:pt x="68" y="53"/>
                      <a:pt x="68" y="56"/>
                    </a:cubicBezTo>
                    <a:cubicBezTo>
                      <a:pt x="69" y="56"/>
                      <a:pt x="69" y="56"/>
                      <a:pt x="69" y="56"/>
                    </a:cubicBezTo>
                    <a:cubicBezTo>
                      <a:pt x="69" y="56"/>
                      <a:pt x="68" y="56"/>
                      <a:pt x="68" y="57"/>
                    </a:cubicBezTo>
                    <a:cubicBezTo>
                      <a:pt x="70" y="57"/>
                      <a:pt x="68" y="55"/>
                      <a:pt x="70" y="56"/>
                    </a:cubicBezTo>
                    <a:cubicBezTo>
                      <a:pt x="68" y="56"/>
                      <a:pt x="69" y="60"/>
                      <a:pt x="67" y="60"/>
                    </a:cubicBezTo>
                    <a:cubicBezTo>
                      <a:pt x="67" y="61"/>
                      <a:pt x="68" y="60"/>
                      <a:pt x="68" y="61"/>
                    </a:cubicBezTo>
                    <a:cubicBezTo>
                      <a:pt x="68" y="61"/>
                      <a:pt x="68" y="61"/>
                      <a:pt x="68" y="61"/>
                    </a:cubicBezTo>
                    <a:cubicBezTo>
                      <a:pt x="68" y="62"/>
                      <a:pt x="68" y="62"/>
                      <a:pt x="68" y="62"/>
                    </a:cubicBezTo>
                    <a:cubicBezTo>
                      <a:pt x="68" y="62"/>
                      <a:pt x="67" y="62"/>
                      <a:pt x="67" y="62"/>
                    </a:cubicBezTo>
                    <a:cubicBezTo>
                      <a:pt x="67" y="62"/>
                      <a:pt x="67" y="62"/>
                      <a:pt x="67" y="62"/>
                    </a:cubicBezTo>
                    <a:cubicBezTo>
                      <a:pt x="66" y="63"/>
                      <a:pt x="67" y="64"/>
                      <a:pt x="67" y="64"/>
                    </a:cubicBezTo>
                    <a:cubicBezTo>
                      <a:pt x="67" y="64"/>
                      <a:pt x="67" y="63"/>
                      <a:pt x="67" y="63"/>
                    </a:cubicBezTo>
                    <a:cubicBezTo>
                      <a:pt x="67" y="65"/>
                      <a:pt x="67" y="66"/>
                      <a:pt x="66" y="68"/>
                    </a:cubicBezTo>
                    <a:cubicBezTo>
                      <a:pt x="66" y="69"/>
                      <a:pt x="66" y="70"/>
                      <a:pt x="66" y="72"/>
                    </a:cubicBezTo>
                    <a:cubicBezTo>
                      <a:pt x="66" y="72"/>
                      <a:pt x="66" y="72"/>
                      <a:pt x="66" y="72"/>
                    </a:cubicBezTo>
                    <a:cubicBezTo>
                      <a:pt x="66" y="74"/>
                      <a:pt x="65" y="73"/>
                      <a:pt x="65" y="75"/>
                    </a:cubicBezTo>
                    <a:cubicBezTo>
                      <a:pt x="64" y="75"/>
                      <a:pt x="64" y="75"/>
                      <a:pt x="64" y="75"/>
                    </a:cubicBezTo>
                    <a:cubicBezTo>
                      <a:pt x="65" y="75"/>
                      <a:pt x="65" y="76"/>
                      <a:pt x="64" y="76"/>
                    </a:cubicBezTo>
                    <a:cubicBezTo>
                      <a:pt x="64" y="76"/>
                      <a:pt x="63" y="77"/>
                      <a:pt x="63" y="76"/>
                    </a:cubicBezTo>
                    <a:cubicBezTo>
                      <a:pt x="63" y="78"/>
                      <a:pt x="63" y="77"/>
                      <a:pt x="63" y="79"/>
                    </a:cubicBezTo>
                    <a:cubicBezTo>
                      <a:pt x="63" y="79"/>
                      <a:pt x="63" y="79"/>
                      <a:pt x="63" y="79"/>
                    </a:cubicBezTo>
                    <a:cubicBezTo>
                      <a:pt x="63" y="80"/>
                      <a:pt x="63" y="80"/>
                      <a:pt x="63" y="81"/>
                    </a:cubicBezTo>
                    <a:cubicBezTo>
                      <a:pt x="63" y="80"/>
                      <a:pt x="61" y="81"/>
                      <a:pt x="61" y="79"/>
                    </a:cubicBezTo>
                    <a:cubicBezTo>
                      <a:pt x="59" y="80"/>
                      <a:pt x="60" y="83"/>
                      <a:pt x="58" y="82"/>
                    </a:cubicBezTo>
                    <a:cubicBezTo>
                      <a:pt x="59" y="84"/>
                      <a:pt x="60" y="81"/>
                      <a:pt x="60" y="82"/>
                    </a:cubicBezTo>
                    <a:cubicBezTo>
                      <a:pt x="61" y="82"/>
                      <a:pt x="61" y="84"/>
                      <a:pt x="60" y="84"/>
                    </a:cubicBezTo>
                    <a:cubicBezTo>
                      <a:pt x="59" y="84"/>
                      <a:pt x="57" y="83"/>
                      <a:pt x="56" y="84"/>
                    </a:cubicBezTo>
                    <a:cubicBezTo>
                      <a:pt x="56" y="84"/>
                      <a:pt x="56" y="84"/>
                      <a:pt x="56" y="84"/>
                    </a:cubicBezTo>
                    <a:cubicBezTo>
                      <a:pt x="56" y="84"/>
                      <a:pt x="56" y="85"/>
                      <a:pt x="55" y="85"/>
                    </a:cubicBezTo>
                    <a:cubicBezTo>
                      <a:pt x="55" y="86"/>
                      <a:pt x="54" y="85"/>
                      <a:pt x="54" y="87"/>
                    </a:cubicBezTo>
                    <a:cubicBezTo>
                      <a:pt x="54" y="87"/>
                      <a:pt x="56" y="85"/>
                      <a:pt x="56" y="85"/>
                    </a:cubicBezTo>
                    <a:cubicBezTo>
                      <a:pt x="55" y="86"/>
                      <a:pt x="55" y="88"/>
                      <a:pt x="53" y="88"/>
                    </a:cubicBezTo>
                    <a:cubicBezTo>
                      <a:pt x="53" y="88"/>
                      <a:pt x="54" y="87"/>
                      <a:pt x="54" y="87"/>
                    </a:cubicBezTo>
                    <a:cubicBezTo>
                      <a:pt x="53" y="87"/>
                      <a:pt x="53" y="88"/>
                      <a:pt x="52" y="87"/>
                    </a:cubicBezTo>
                    <a:cubicBezTo>
                      <a:pt x="52" y="86"/>
                      <a:pt x="54" y="86"/>
                      <a:pt x="54" y="85"/>
                    </a:cubicBezTo>
                    <a:cubicBezTo>
                      <a:pt x="54" y="84"/>
                      <a:pt x="53" y="87"/>
                      <a:pt x="53" y="85"/>
                    </a:cubicBezTo>
                    <a:cubicBezTo>
                      <a:pt x="53" y="87"/>
                      <a:pt x="51" y="85"/>
                      <a:pt x="51" y="87"/>
                    </a:cubicBezTo>
                    <a:cubicBezTo>
                      <a:pt x="51" y="86"/>
                      <a:pt x="51" y="86"/>
                      <a:pt x="51" y="86"/>
                    </a:cubicBezTo>
                    <a:cubicBezTo>
                      <a:pt x="51" y="87"/>
                      <a:pt x="50" y="87"/>
                      <a:pt x="50" y="87"/>
                    </a:cubicBezTo>
                    <a:cubicBezTo>
                      <a:pt x="50" y="86"/>
                      <a:pt x="50" y="86"/>
                      <a:pt x="50" y="86"/>
                    </a:cubicBezTo>
                    <a:cubicBezTo>
                      <a:pt x="50" y="87"/>
                      <a:pt x="49" y="86"/>
                      <a:pt x="48" y="86"/>
                    </a:cubicBezTo>
                    <a:cubicBezTo>
                      <a:pt x="50" y="86"/>
                      <a:pt x="49" y="87"/>
                      <a:pt x="49" y="88"/>
                    </a:cubicBezTo>
                    <a:cubicBezTo>
                      <a:pt x="48" y="89"/>
                      <a:pt x="48" y="86"/>
                      <a:pt x="46" y="86"/>
                    </a:cubicBezTo>
                    <a:cubicBezTo>
                      <a:pt x="46" y="86"/>
                      <a:pt x="47" y="87"/>
                      <a:pt x="46" y="87"/>
                    </a:cubicBezTo>
                    <a:cubicBezTo>
                      <a:pt x="46" y="87"/>
                      <a:pt x="45" y="87"/>
                      <a:pt x="45" y="86"/>
                    </a:cubicBezTo>
                    <a:cubicBezTo>
                      <a:pt x="43" y="87"/>
                      <a:pt x="45" y="87"/>
                      <a:pt x="45" y="88"/>
                    </a:cubicBezTo>
                    <a:cubicBezTo>
                      <a:pt x="44" y="87"/>
                      <a:pt x="44" y="89"/>
                      <a:pt x="43" y="89"/>
                    </a:cubicBezTo>
                    <a:cubicBezTo>
                      <a:pt x="43" y="88"/>
                      <a:pt x="43" y="88"/>
                      <a:pt x="43" y="88"/>
                    </a:cubicBezTo>
                    <a:cubicBezTo>
                      <a:pt x="41" y="87"/>
                      <a:pt x="43" y="90"/>
                      <a:pt x="41" y="89"/>
                    </a:cubicBezTo>
                    <a:cubicBezTo>
                      <a:pt x="42" y="88"/>
                      <a:pt x="42" y="88"/>
                      <a:pt x="42" y="88"/>
                    </a:cubicBezTo>
                    <a:cubicBezTo>
                      <a:pt x="41" y="88"/>
                      <a:pt x="41" y="88"/>
                      <a:pt x="41" y="88"/>
                    </a:cubicBezTo>
                    <a:cubicBezTo>
                      <a:pt x="41" y="87"/>
                      <a:pt x="41" y="87"/>
                      <a:pt x="41" y="87"/>
                    </a:cubicBezTo>
                    <a:cubicBezTo>
                      <a:pt x="40" y="88"/>
                      <a:pt x="40" y="87"/>
                      <a:pt x="39" y="87"/>
                    </a:cubicBezTo>
                    <a:cubicBezTo>
                      <a:pt x="39" y="88"/>
                      <a:pt x="38" y="89"/>
                      <a:pt x="38" y="88"/>
                    </a:cubicBezTo>
                    <a:cubicBezTo>
                      <a:pt x="37" y="88"/>
                      <a:pt x="38" y="88"/>
                      <a:pt x="37" y="87"/>
                    </a:cubicBezTo>
                    <a:cubicBezTo>
                      <a:pt x="37" y="87"/>
                      <a:pt x="38" y="86"/>
                      <a:pt x="38" y="87"/>
                    </a:cubicBezTo>
                    <a:cubicBezTo>
                      <a:pt x="38" y="87"/>
                      <a:pt x="38" y="87"/>
                      <a:pt x="39" y="87"/>
                    </a:cubicBezTo>
                    <a:cubicBezTo>
                      <a:pt x="38" y="86"/>
                      <a:pt x="37" y="86"/>
                      <a:pt x="37" y="86"/>
                    </a:cubicBezTo>
                    <a:cubicBezTo>
                      <a:pt x="37" y="86"/>
                      <a:pt x="37" y="86"/>
                      <a:pt x="37" y="86"/>
                    </a:cubicBezTo>
                    <a:cubicBezTo>
                      <a:pt x="35" y="87"/>
                      <a:pt x="35" y="87"/>
                      <a:pt x="35" y="87"/>
                    </a:cubicBezTo>
                    <a:cubicBezTo>
                      <a:pt x="35" y="86"/>
                      <a:pt x="35" y="86"/>
                      <a:pt x="36" y="86"/>
                    </a:cubicBezTo>
                    <a:cubicBezTo>
                      <a:pt x="35" y="86"/>
                      <a:pt x="35" y="86"/>
                      <a:pt x="34" y="86"/>
                    </a:cubicBezTo>
                    <a:cubicBezTo>
                      <a:pt x="35" y="86"/>
                      <a:pt x="35" y="85"/>
                      <a:pt x="36" y="85"/>
                    </a:cubicBezTo>
                    <a:cubicBezTo>
                      <a:pt x="36" y="85"/>
                      <a:pt x="34" y="85"/>
                      <a:pt x="34" y="85"/>
                    </a:cubicBezTo>
                    <a:cubicBezTo>
                      <a:pt x="34" y="85"/>
                      <a:pt x="34" y="84"/>
                      <a:pt x="34" y="84"/>
                    </a:cubicBezTo>
                    <a:cubicBezTo>
                      <a:pt x="33" y="83"/>
                      <a:pt x="31" y="84"/>
                      <a:pt x="31" y="83"/>
                    </a:cubicBezTo>
                    <a:cubicBezTo>
                      <a:pt x="30" y="83"/>
                      <a:pt x="30" y="83"/>
                      <a:pt x="30" y="83"/>
                    </a:cubicBezTo>
                    <a:cubicBezTo>
                      <a:pt x="29" y="82"/>
                      <a:pt x="29" y="81"/>
                      <a:pt x="27" y="81"/>
                    </a:cubicBezTo>
                    <a:cubicBezTo>
                      <a:pt x="27" y="79"/>
                      <a:pt x="27" y="79"/>
                      <a:pt x="27" y="79"/>
                    </a:cubicBezTo>
                    <a:cubicBezTo>
                      <a:pt x="26" y="79"/>
                      <a:pt x="27" y="81"/>
                      <a:pt x="25" y="81"/>
                    </a:cubicBezTo>
                    <a:cubicBezTo>
                      <a:pt x="24" y="80"/>
                      <a:pt x="26" y="79"/>
                      <a:pt x="26" y="79"/>
                    </a:cubicBezTo>
                    <a:cubicBezTo>
                      <a:pt x="25" y="79"/>
                      <a:pt x="23" y="79"/>
                      <a:pt x="23" y="78"/>
                    </a:cubicBezTo>
                    <a:cubicBezTo>
                      <a:pt x="23" y="78"/>
                      <a:pt x="23" y="78"/>
                      <a:pt x="24" y="78"/>
                    </a:cubicBezTo>
                    <a:close/>
                    <a:moveTo>
                      <a:pt x="15" y="68"/>
                    </a:moveTo>
                    <a:cubicBezTo>
                      <a:pt x="15" y="68"/>
                      <a:pt x="16" y="68"/>
                      <a:pt x="16" y="68"/>
                    </a:cubicBezTo>
                    <a:cubicBezTo>
                      <a:pt x="15" y="69"/>
                      <a:pt x="15" y="68"/>
                      <a:pt x="15" y="68"/>
                    </a:cubicBezTo>
                    <a:close/>
                    <a:moveTo>
                      <a:pt x="7" y="48"/>
                    </a:moveTo>
                    <a:cubicBezTo>
                      <a:pt x="7" y="48"/>
                      <a:pt x="7" y="48"/>
                      <a:pt x="7" y="49"/>
                    </a:cubicBezTo>
                    <a:cubicBezTo>
                      <a:pt x="7" y="48"/>
                      <a:pt x="7" y="48"/>
                      <a:pt x="7" y="48"/>
                    </a:cubicBezTo>
                    <a:close/>
                    <a:moveTo>
                      <a:pt x="40" y="2"/>
                    </a:moveTo>
                    <a:cubicBezTo>
                      <a:pt x="40" y="2"/>
                      <a:pt x="40" y="2"/>
                      <a:pt x="40" y="2"/>
                    </a:cubicBezTo>
                    <a:cubicBezTo>
                      <a:pt x="39" y="1"/>
                      <a:pt x="40" y="2"/>
                      <a:pt x="40" y="2"/>
                    </a:cubicBezTo>
                    <a:close/>
                    <a:moveTo>
                      <a:pt x="41" y="3"/>
                    </a:moveTo>
                    <a:cubicBezTo>
                      <a:pt x="42" y="3"/>
                      <a:pt x="42" y="2"/>
                      <a:pt x="42" y="2"/>
                    </a:cubicBezTo>
                    <a:cubicBezTo>
                      <a:pt x="41" y="2"/>
                      <a:pt x="41" y="2"/>
                      <a:pt x="41" y="2"/>
                    </a:cubicBezTo>
                    <a:cubicBezTo>
                      <a:pt x="41" y="2"/>
                      <a:pt x="41" y="3"/>
                      <a:pt x="41" y="3"/>
                    </a:cubicBezTo>
                    <a:close/>
                    <a:moveTo>
                      <a:pt x="61" y="90"/>
                    </a:moveTo>
                    <a:cubicBezTo>
                      <a:pt x="60" y="90"/>
                      <a:pt x="60" y="90"/>
                      <a:pt x="60" y="90"/>
                    </a:cubicBezTo>
                    <a:cubicBezTo>
                      <a:pt x="61" y="89"/>
                      <a:pt x="61" y="89"/>
                      <a:pt x="61"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9" name="Freeform 226">
                <a:extLst>
                  <a:ext uri="{FF2B5EF4-FFF2-40B4-BE49-F238E27FC236}">
                    <a16:creationId xmlns:a16="http://schemas.microsoft.com/office/drawing/2014/main" id="{33CE3411-8EC6-484A-BD1D-2DF89BD3D932}"/>
                  </a:ext>
                </a:extLst>
              </p:cNvPr>
              <p:cNvSpPr>
                <a:spLocks/>
              </p:cNvSpPr>
              <p:nvPr userDrawn="1"/>
            </p:nvSpPr>
            <p:spPr bwMode="auto">
              <a:xfrm>
                <a:off x="3639" y="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0" name="Freeform 227">
                <a:extLst>
                  <a:ext uri="{FF2B5EF4-FFF2-40B4-BE49-F238E27FC236}">
                    <a16:creationId xmlns:a16="http://schemas.microsoft.com/office/drawing/2014/main" id="{8ABC9D0F-0FFA-474D-9324-483C0B11997E}"/>
                  </a:ext>
                </a:extLst>
              </p:cNvPr>
              <p:cNvSpPr>
                <a:spLocks/>
              </p:cNvSpPr>
              <p:nvPr userDrawn="1"/>
            </p:nvSpPr>
            <p:spPr bwMode="auto">
              <a:xfrm>
                <a:off x="3749" y="6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1" name="Freeform 228">
                <a:extLst>
                  <a:ext uri="{FF2B5EF4-FFF2-40B4-BE49-F238E27FC236}">
                    <a16:creationId xmlns:a16="http://schemas.microsoft.com/office/drawing/2014/main" id="{E70D8744-3AF4-4F96-97ED-0601D008CEA2}"/>
                  </a:ext>
                </a:extLst>
              </p:cNvPr>
              <p:cNvSpPr>
                <a:spLocks/>
              </p:cNvSpPr>
              <p:nvPr userDrawn="1"/>
            </p:nvSpPr>
            <p:spPr bwMode="auto">
              <a:xfrm>
                <a:off x="3709" y="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2" name="Freeform 229">
                <a:extLst>
                  <a:ext uri="{FF2B5EF4-FFF2-40B4-BE49-F238E27FC236}">
                    <a16:creationId xmlns:a16="http://schemas.microsoft.com/office/drawing/2014/main" id="{A88A9B98-3142-4491-9529-1070DCB15E05}"/>
                  </a:ext>
                </a:extLst>
              </p:cNvPr>
              <p:cNvSpPr>
                <a:spLocks/>
              </p:cNvSpPr>
              <p:nvPr userDrawn="1"/>
            </p:nvSpPr>
            <p:spPr bwMode="auto">
              <a:xfrm>
                <a:off x="3843" y="2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3" name="Freeform 230">
                <a:extLst>
                  <a:ext uri="{FF2B5EF4-FFF2-40B4-BE49-F238E27FC236}">
                    <a16:creationId xmlns:a16="http://schemas.microsoft.com/office/drawing/2014/main" id="{7DF28D78-0FDC-4C11-9F30-E739891152F5}"/>
                  </a:ext>
                </a:extLst>
              </p:cNvPr>
              <p:cNvSpPr>
                <a:spLocks/>
              </p:cNvSpPr>
              <p:nvPr userDrawn="1"/>
            </p:nvSpPr>
            <p:spPr bwMode="auto">
              <a:xfrm>
                <a:off x="3863" y="28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1" y="1"/>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4" name="Freeform 231">
                <a:extLst>
                  <a:ext uri="{FF2B5EF4-FFF2-40B4-BE49-F238E27FC236}">
                    <a16:creationId xmlns:a16="http://schemas.microsoft.com/office/drawing/2014/main" id="{160C9786-A384-4634-AB44-42CFA7BF1E30}"/>
                  </a:ext>
                </a:extLst>
              </p:cNvPr>
              <p:cNvSpPr>
                <a:spLocks/>
              </p:cNvSpPr>
              <p:nvPr userDrawn="1"/>
            </p:nvSpPr>
            <p:spPr bwMode="auto">
              <a:xfrm>
                <a:off x="3843" y="25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5" name="Freeform 232">
                <a:extLst>
                  <a:ext uri="{FF2B5EF4-FFF2-40B4-BE49-F238E27FC236}">
                    <a16:creationId xmlns:a16="http://schemas.microsoft.com/office/drawing/2014/main" id="{E5556E96-61C0-42B0-8CA3-E09CFEB7E1EE}"/>
                  </a:ext>
                </a:extLst>
              </p:cNvPr>
              <p:cNvSpPr>
                <a:spLocks/>
              </p:cNvSpPr>
              <p:nvPr userDrawn="1"/>
            </p:nvSpPr>
            <p:spPr bwMode="auto">
              <a:xfrm>
                <a:off x="3848" y="2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6" name="Freeform 233">
                <a:extLst>
                  <a:ext uri="{FF2B5EF4-FFF2-40B4-BE49-F238E27FC236}">
                    <a16:creationId xmlns:a16="http://schemas.microsoft.com/office/drawing/2014/main" id="{AFDE80C9-A66B-4073-8994-A2FF2B66386A}"/>
                  </a:ext>
                </a:extLst>
              </p:cNvPr>
              <p:cNvSpPr>
                <a:spLocks/>
              </p:cNvSpPr>
              <p:nvPr userDrawn="1"/>
            </p:nvSpPr>
            <p:spPr bwMode="auto">
              <a:xfrm>
                <a:off x="3809" y="223"/>
                <a:ext cx="15" cy="10"/>
              </a:xfrm>
              <a:custGeom>
                <a:avLst/>
                <a:gdLst>
                  <a:gd name="T0" fmla="*/ 1 w 3"/>
                  <a:gd name="T1" fmla="*/ 2 h 2"/>
                  <a:gd name="T2" fmla="*/ 2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2" y="1"/>
                    </a:cubicBezTo>
                    <a:cubicBezTo>
                      <a:pt x="3"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7" name="Rectangle 234">
                <a:extLst>
                  <a:ext uri="{FF2B5EF4-FFF2-40B4-BE49-F238E27FC236}">
                    <a16:creationId xmlns:a16="http://schemas.microsoft.com/office/drawing/2014/main" id="{79537FFC-1FFB-4804-A691-994EE1A7DF68}"/>
                  </a:ext>
                </a:extLst>
              </p:cNvPr>
              <p:cNvSpPr>
                <a:spLocks noChangeArrowheads="1"/>
              </p:cNvSpPr>
              <p:nvPr userDrawn="1"/>
            </p:nvSpPr>
            <p:spPr bwMode="auto">
              <a:xfrm>
                <a:off x="3838" y="2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8" name="Freeform 235">
                <a:extLst>
                  <a:ext uri="{FF2B5EF4-FFF2-40B4-BE49-F238E27FC236}">
                    <a16:creationId xmlns:a16="http://schemas.microsoft.com/office/drawing/2014/main" id="{2CB662B1-D83D-4D6A-A148-1560426CC80C}"/>
                  </a:ext>
                </a:extLst>
              </p:cNvPr>
              <p:cNvSpPr>
                <a:spLocks/>
              </p:cNvSpPr>
              <p:nvPr userDrawn="1"/>
            </p:nvSpPr>
            <p:spPr bwMode="auto">
              <a:xfrm>
                <a:off x="3819" y="25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9" name="Freeform 236">
                <a:extLst>
                  <a:ext uri="{FF2B5EF4-FFF2-40B4-BE49-F238E27FC236}">
                    <a16:creationId xmlns:a16="http://schemas.microsoft.com/office/drawing/2014/main" id="{7ED51788-E9FB-4720-B395-F8DAF97C504B}"/>
                  </a:ext>
                </a:extLst>
              </p:cNvPr>
              <p:cNvSpPr>
                <a:spLocks/>
              </p:cNvSpPr>
              <p:nvPr userDrawn="1"/>
            </p:nvSpPr>
            <p:spPr bwMode="auto">
              <a:xfrm>
                <a:off x="3824" y="25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0" name="Freeform 237">
                <a:extLst>
                  <a:ext uri="{FF2B5EF4-FFF2-40B4-BE49-F238E27FC236}">
                    <a16:creationId xmlns:a16="http://schemas.microsoft.com/office/drawing/2014/main" id="{4D1A2555-3DB7-4666-AAF9-CEAF5E6F5538}"/>
                  </a:ext>
                </a:extLst>
              </p:cNvPr>
              <p:cNvSpPr>
                <a:spLocks/>
              </p:cNvSpPr>
              <p:nvPr userDrawn="1"/>
            </p:nvSpPr>
            <p:spPr bwMode="auto">
              <a:xfrm>
                <a:off x="3829" y="26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1" name="Freeform 238">
                <a:extLst>
                  <a:ext uri="{FF2B5EF4-FFF2-40B4-BE49-F238E27FC236}">
                    <a16:creationId xmlns:a16="http://schemas.microsoft.com/office/drawing/2014/main" id="{99BF9025-48B2-487A-9243-FB90D75B75EB}"/>
                  </a:ext>
                </a:extLst>
              </p:cNvPr>
              <p:cNvSpPr>
                <a:spLocks/>
              </p:cNvSpPr>
              <p:nvPr userDrawn="1"/>
            </p:nvSpPr>
            <p:spPr bwMode="auto">
              <a:xfrm>
                <a:off x="3764" y="2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2" name="Freeform 239">
                <a:extLst>
                  <a:ext uri="{FF2B5EF4-FFF2-40B4-BE49-F238E27FC236}">
                    <a16:creationId xmlns:a16="http://schemas.microsoft.com/office/drawing/2014/main" id="{EA9461DC-F383-4A0A-B879-602318F6DEC3}"/>
                  </a:ext>
                </a:extLst>
              </p:cNvPr>
              <p:cNvSpPr>
                <a:spLocks/>
              </p:cNvSpPr>
              <p:nvPr userDrawn="1"/>
            </p:nvSpPr>
            <p:spPr bwMode="auto">
              <a:xfrm>
                <a:off x="3779" y="25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3" name="Freeform 240">
                <a:extLst>
                  <a:ext uri="{FF2B5EF4-FFF2-40B4-BE49-F238E27FC236}">
                    <a16:creationId xmlns:a16="http://schemas.microsoft.com/office/drawing/2014/main" id="{B81FC22E-CAAF-44C9-828A-C2F5A61A0DC2}"/>
                  </a:ext>
                </a:extLst>
              </p:cNvPr>
              <p:cNvSpPr>
                <a:spLocks/>
              </p:cNvSpPr>
              <p:nvPr userDrawn="1"/>
            </p:nvSpPr>
            <p:spPr bwMode="auto">
              <a:xfrm>
                <a:off x="3759" y="253"/>
                <a:ext cx="15" cy="5"/>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2" y="1"/>
                      <a:pt x="0" y="1"/>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4" name="Freeform 241">
                <a:extLst>
                  <a:ext uri="{FF2B5EF4-FFF2-40B4-BE49-F238E27FC236}">
                    <a16:creationId xmlns:a16="http://schemas.microsoft.com/office/drawing/2014/main" id="{C529E86E-C074-44A9-B702-37B98AE6CA9D}"/>
                  </a:ext>
                </a:extLst>
              </p:cNvPr>
              <p:cNvSpPr>
                <a:spLocks/>
              </p:cNvSpPr>
              <p:nvPr userDrawn="1"/>
            </p:nvSpPr>
            <p:spPr bwMode="auto">
              <a:xfrm>
                <a:off x="3689" y="26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5" name="Freeform 242">
                <a:extLst>
                  <a:ext uri="{FF2B5EF4-FFF2-40B4-BE49-F238E27FC236}">
                    <a16:creationId xmlns:a16="http://schemas.microsoft.com/office/drawing/2014/main" id="{741E4BFE-6897-47E1-8C17-03B3C02120D8}"/>
                  </a:ext>
                </a:extLst>
              </p:cNvPr>
              <p:cNvSpPr>
                <a:spLocks/>
              </p:cNvSpPr>
              <p:nvPr userDrawn="1"/>
            </p:nvSpPr>
            <p:spPr bwMode="auto">
              <a:xfrm>
                <a:off x="3664" y="323"/>
                <a:ext cx="10" cy="10"/>
              </a:xfrm>
              <a:custGeom>
                <a:avLst/>
                <a:gdLst>
                  <a:gd name="T0" fmla="*/ 1 w 2"/>
                  <a:gd name="T1" fmla="*/ 2 h 2"/>
                  <a:gd name="T2" fmla="*/ 1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1"/>
                      <a:pt x="0" y="1"/>
                      <a:pt x="1" y="0"/>
                    </a:cubicBezTo>
                    <a:cubicBezTo>
                      <a:pt x="1" y="0"/>
                      <a:pt x="0" y="1"/>
                      <a:pt x="0" y="0"/>
                    </a:cubicBezTo>
                    <a:cubicBezTo>
                      <a:pt x="0"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6" name="Freeform 243">
                <a:extLst>
                  <a:ext uri="{FF2B5EF4-FFF2-40B4-BE49-F238E27FC236}">
                    <a16:creationId xmlns:a16="http://schemas.microsoft.com/office/drawing/2014/main" id="{86BE9564-6ACA-4883-99E0-96356796BF94}"/>
                  </a:ext>
                </a:extLst>
              </p:cNvPr>
              <p:cNvSpPr>
                <a:spLocks/>
              </p:cNvSpPr>
              <p:nvPr userDrawn="1"/>
            </p:nvSpPr>
            <p:spPr bwMode="auto">
              <a:xfrm>
                <a:off x="3664" y="3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7" name="Freeform 244">
                <a:extLst>
                  <a:ext uri="{FF2B5EF4-FFF2-40B4-BE49-F238E27FC236}">
                    <a16:creationId xmlns:a16="http://schemas.microsoft.com/office/drawing/2014/main" id="{389605DC-D7F2-4A44-8093-4A390D7CFBFF}"/>
                  </a:ext>
                </a:extLst>
              </p:cNvPr>
              <p:cNvSpPr>
                <a:spLocks/>
              </p:cNvSpPr>
              <p:nvPr userDrawn="1"/>
            </p:nvSpPr>
            <p:spPr bwMode="auto">
              <a:xfrm>
                <a:off x="3968" y="418"/>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8" name="Freeform 245">
                <a:extLst>
                  <a:ext uri="{FF2B5EF4-FFF2-40B4-BE49-F238E27FC236}">
                    <a16:creationId xmlns:a16="http://schemas.microsoft.com/office/drawing/2014/main" id="{AB3FDB98-8DA0-4AF4-9836-6BAAF9BE5CA6}"/>
                  </a:ext>
                </a:extLst>
              </p:cNvPr>
              <p:cNvSpPr>
                <a:spLocks/>
              </p:cNvSpPr>
              <p:nvPr userDrawn="1"/>
            </p:nvSpPr>
            <p:spPr bwMode="auto">
              <a:xfrm>
                <a:off x="3963" y="41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9" name="Freeform 246">
                <a:extLst>
                  <a:ext uri="{FF2B5EF4-FFF2-40B4-BE49-F238E27FC236}">
                    <a16:creationId xmlns:a16="http://schemas.microsoft.com/office/drawing/2014/main" id="{E50278E7-B542-4BA3-934B-9C4D1164E5BB}"/>
                  </a:ext>
                </a:extLst>
              </p:cNvPr>
              <p:cNvSpPr>
                <a:spLocks/>
              </p:cNvSpPr>
              <p:nvPr userDrawn="1"/>
            </p:nvSpPr>
            <p:spPr bwMode="auto">
              <a:xfrm>
                <a:off x="3679" y="5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0" name="Freeform 247">
                <a:extLst>
                  <a:ext uri="{FF2B5EF4-FFF2-40B4-BE49-F238E27FC236}">
                    <a16:creationId xmlns:a16="http://schemas.microsoft.com/office/drawing/2014/main" id="{9ED90226-C7D1-48C1-8A16-8DF9798DD0B2}"/>
                  </a:ext>
                </a:extLst>
              </p:cNvPr>
              <p:cNvSpPr>
                <a:spLocks/>
              </p:cNvSpPr>
              <p:nvPr userDrawn="1"/>
            </p:nvSpPr>
            <p:spPr bwMode="auto">
              <a:xfrm>
                <a:off x="3699" y="5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1" name="Freeform 248">
                <a:extLst>
                  <a:ext uri="{FF2B5EF4-FFF2-40B4-BE49-F238E27FC236}">
                    <a16:creationId xmlns:a16="http://schemas.microsoft.com/office/drawing/2014/main" id="{B6B9FCDF-E18D-4B20-9DDA-1D1E82FDAF25}"/>
                  </a:ext>
                </a:extLst>
              </p:cNvPr>
              <p:cNvSpPr>
                <a:spLocks/>
              </p:cNvSpPr>
              <p:nvPr userDrawn="1"/>
            </p:nvSpPr>
            <p:spPr bwMode="auto">
              <a:xfrm>
                <a:off x="3729" y="60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2" name="Freeform 249">
                <a:extLst>
                  <a:ext uri="{FF2B5EF4-FFF2-40B4-BE49-F238E27FC236}">
                    <a16:creationId xmlns:a16="http://schemas.microsoft.com/office/drawing/2014/main" id="{2190B9C9-F2FD-4DFC-B411-D5E392BA7B13}"/>
                  </a:ext>
                </a:extLst>
              </p:cNvPr>
              <p:cNvSpPr>
                <a:spLocks/>
              </p:cNvSpPr>
              <p:nvPr userDrawn="1"/>
            </p:nvSpPr>
            <p:spPr bwMode="auto">
              <a:xfrm>
                <a:off x="4421" y="49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3" name="Freeform 250">
                <a:extLst>
                  <a:ext uri="{FF2B5EF4-FFF2-40B4-BE49-F238E27FC236}">
                    <a16:creationId xmlns:a16="http://schemas.microsoft.com/office/drawing/2014/main" id="{A874CAA1-7BFC-4D25-A52B-D9401BBC0C65}"/>
                  </a:ext>
                </a:extLst>
              </p:cNvPr>
              <p:cNvSpPr>
                <a:spLocks/>
              </p:cNvSpPr>
              <p:nvPr userDrawn="1"/>
            </p:nvSpPr>
            <p:spPr bwMode="auto">
              <a:xfrm>
                <a:off x="4416" y="458"/>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4" name="Freeform 251">
                <a:extLst>
                  <a:ext uri="{FF2B5EF4-FFF2-40B4-BE49-F238E27FC236}">
                    <a16:creationId xmlns:a16="http://schemas.microsoft.com/office/drawing/2014/main" id="{3A10B3D0-E4D9-4EF0-B079-F0CF730C8457}"/>
                  </a:ext>
                </a:extLst>
              </p:cNvPr>
              <p:cNvSpPr>
                <a:spLocks/>
              </p:cNvSpPr>
              <p:nvPr userDrawn="1"/>
            </p:nvSpPr>
            <p:spPr bwMode="auto">
              <a:xfrm>
                <a:off x="4411" y="433"/>
                <a:ext cx="10" cy="15"/>
              </a:xfrm>
              <a:custGeom>
                <a:avLst/>
                <a:gdLst>
                  <a:gd name="T0" fmla="*/ 2 w 2"/>
                  <a:gd name="T1" fmla="*/ 0 h 3"/>
                  <a:gd name="T2" fmla="*/ 1 w 2"/>
                  <a:gd name="T3" fmla="*/ 3 h 3"/>
                  <a:gd name="T4" fmla="*/ 1 w 2"/>
                  <a:gd name="T5" fmla="*/ 3 h 3"/>
                  <a:gd name="T6" fmla="*/ 2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2" y="2"/>
                      <a:pt x="1" y="3"/>
                    </a:cubicBezTo>
                    <a:cubicBezTo>
                      <a:pt x="1" y="3"/>
                      <a:pt x="1" y="3"/>
                      <a:pt x="1" y="3"/>
                    </a:cubicBezTo>
                    <a:cubicBezTo>
                      <a:pt x="2" y="3"/>
                      <a:pt x="2" y="3"/>
                      <a:pt x="2" y="3"/>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5" name="Freeform 252">
                <a:extLst>
                  <a:ext uri="{FF2B5EF4-FFF2-40B4-BE49-F238E27FC236}">
                    <a16:creationId xmlns:a16="http://schemas.microsoft.com/office/drawing/2014/main" id="{458FD418-3EAA-4EAC-889C-56F2D6AE39FE}"/>
                  </a:ext>
                </a:extLst>
              </p:cNvPr>
              <p:cNvSpPr>
                <a:spLocks/>
              </p:cNvSpPr>
              <p:nvPr userDrawn="1"/>
            </p:nvSpPr>
            <p:spPr bwMode="auto">
              <a:xfrm>
                <a:off x="4431" y="413"/>
                <a:ext cx="5" cy="5"/>
              </a:xfrm>
              <a:custGeom>
                <a:avLst/>
                <a:gdLst>
                  <a:gd name="T0" fmla="*/ 1 w 1"/>
                  <a:gd name="T1" fmla="*/ 0 h 1"/>
                  <a:gd name="T2" fmla="*/ 1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0"/>
                      <a:pt x="1"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6" name="Freeform 253">
                <a:extLst>
                  <a:ext uri="{FF2B5EF4-FFF2-40B4-BE49-F238E27FC236}">
                    <a16:creationId xmlns:a16="http://schemas.microsoft.com/office/drawing/2014/main" id="{CAD14536-FAE5-4C7F-BA06-D455D744DB63}"/>
                  </a:ext>
                </a:extLst>
              </p:cNvPr>
              <p:cNvSpPr>
                <a:spLocks/>
              </p:cNvSpPr>
              <p:nvPr userDrawn="1"/>
            </p:nvSpPr>
            <p:spPr bwMode="auto">
              <a:xfrm>
                <a:off x="4436" y="413"/>
                <a:ext cx="0" cy="10"/>
              </a:xfrm>
              <a:custGeom>
                <a:avLst/>
                <a:gdLst>
                  <a:gd name="T0" fmla="*/ 1 h 2"/>
                  <a:gd name="T1" fmla="*/ 1 h 2"/>
                </a:gdLst>
                <a:ahLst/>
                <a:cxnLst>
                  <a:cxn ang="0">
                    <a:pos x="0" y="T0"/>
                  </a:cxn>
                  <a:cxn ang="0">
                    <a:pos x="0" y="T1"/>
                  </a:cxn>
                </a:cxnLst>
                <a:rect l="0" t="0" r="r" b="b"/>
                <a:pathLst>
                  <a:path h="2">
                    <a:moveTo>
                      <a:pt x="0" y="1"/>
                    </a:move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7" name="Freeform 254">
                <a:extLst>
                  <a:ext uri="{FF2B5EF4-FFF2-40B4-BE49-F238E27FC236}">
                    <a16:creationId xmlns:a16="http://schemas.microsoft.com/office/drawing/2014/main" id="{3839B3FE-34EB-4D74-974E-A1F4C6BBD2C1}"/>
                  </a:ext>
                </a:extLst>
              </p:cNvPr>
              <p:cNvSpPr>
                <a:spLocks/>
              </p:cNvSpPr>
              <p:nvPr userDrawn="1"/>
            </p:nvSpPr>
            <p:spPr bwMode="auto">
              <a:xfrm>
                <a:off x="4431" y="398"/>
                <a:ext cx="5" cy="10"/>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1"/>
                      <a:pt x="1"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8" name="Freeform 255">
                <a:extLst>
                  <a:ext uri="{FF2B5EF4-FFF2-40B4-BE49-F238E27FC236}">
                    <a16:creationId xmlns:a16="http://schemas.microsoft.com/office/drawing/2014/main" id="{563F986F-E864-4D6D-BBFD-6CAADB3094A9}"/>
                  </a:ext>
                </a:extLst>
              </p:cNvPr>
              <p:cNvSpPr>
                <a:spLocks/>
              </p:cNvSpPr>
              <p:nvPr userDrawn="1"/>
            </p:nvSpPr>
            <p:spPr bwMode="auto">
              <a:xfrm>
                <a:off x="4426" y="39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9" name="Freeform 256">
                <a:extLst>
                  <a:ext uri="{FF2B5EF4-FFF2-40B4-BE49-F238E27FC236}">
                    <a16:creationId xmlns:a16="http://schemas.microsoft.com/office/drawing/2014/main" id="{CB644860-4019-45FB-8028-7772052F6164}"/>
                  </a:ext>
                </a:extLst>
              </p:cNvPr>
              <p:cNvSpPr>
                <a:spLocks/>
              </p:cNvSpPr>
              <p:nvPr userDrawn="1"/>
            </p:nvSpPr>
            <p:spPr bwMode="auto">
              <a:xfrm>
                <a:off x="4426" y="403"/>
                <a:ext cx="5" cy="5"/>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0" name="Freeform 257">
                <a:extLst>
                  <a:ext uri="{FF2B5EF4-FFF2-40B4-BE49-F238E27FC236}">
                    <a16:creationId xmlns:a16="http://schemas.microsoft.com/office/drawing/2014/main" id="{AFA6284D-E644-4024-8D2D-E42D3245C0CD}"/>
                  </a:ext>
                </a:extLst>
              </p:cNvPr>
              <p:cNvSpPr>
                <a:spLocks/>
              </p:cNvSpPr>
              <p:nvPr userDrawn="1"/>
            </p:nvSpPr>
            <p:spPr bwMode="auto">
              <a:xfrm>
                <a:off x="4426" y="40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0" y="1"/>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1" name="Freeform 258">
                <a:extLst>
                  <a:ext uri="{FF2B5EF4-FFF2-40B4-BE49-F238E27FC236}">
                    <a16:creationId xmlns:a16="http://schemas.microsoft.com/office/drawing/2014/main" id="{AD31A045-2DE0-49AA-A1B6-AE38B5C03349}"/>
                  </a:ext>
                </a:extLst>
              </p:cNvPr>
              <p:cNvSpPr>
                <a:spLocks/>
              </p:cNvSpPr>
              <p:nvPr userDrawn="1"/>
            </p:nvSpPr>
            <p:spPr bwMode="auto">
              <a:xfrm>
                <a:off x="4411" y="42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2" name="Freeform 259">
                <a:extLst>
                  <a:ext uri="{FF2B5EF4-FFF2-40B4-BE49-F238E27FC236}">
                    <a16:creationId xmlns:a16="http://schemas.microsoft.com/office/drawing/2014/main" id="{0CCDED60-7C14-4272-AB03-0D8221975D05}"/>
                  </a:ext>
                </a:extLst>
              </p:cNvPr>
              <p:cNvSpPr>
                <a:spLocks/>
              </p:cNvSpPr>
              <p:nvPr userDrawn="1"/>
            </p:nvSpPr>
            <p:spPr bwMode="auto">
              <a:xfrm>
                <a:off x="4426" y="37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3" name="Freeform 260">
                <a:extLst>
                  <a:ext uri="{FF2B5EF4-FFF2-40B4-BE49-F238E27FC236}">
                    <a16:creationId xmlns:a16="http://schemas.microsoft.com/office/drawing/2014/main" id="{2A4882E4-CCC0-47FB-9667-29D0123F24B1}"/>
                  </a:ext>
                </a:extLst>
              </p:cNvPr>
              <p:cNvSpPr>
                <a:spLocks/>
              </p:cNvSpPr>
              <p:nvPr userDrawn="1"/>
            </p:nvSpPr>
            <p:spPr bwMode="auto">
              <a:xfrm>
                <a:off x="4426" y="3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4" name="Freeform 261">
                <a:extLst>
                  <a:ext uri="{FF2B5EF4-FFF2-40B4-BE49-F238E27FC236}">
                    <a16:creationId xmlns:a16="http://schemas.microsoft.com/office/drawing/2014/main" id="{40D0C24C-2504-497E-A2E1-C65F2931C329}"/>
                  </a:ext>
                </a:extLst>
              </p:cNvPr>
              <p:cNvSpPr>
                <a:spLocks/>
              </p:cNvSpPr>
              <p:nvPr userDrawn="1"/>
            </p:nvSpPr>
            <p:spPr bwMode="auto">
              <a:xfrm>
                <a:off x="4421" y="398"/>
                <a:ext cx="5" cy="10"/>
              </a:xfrm>
              <a:custGeom>
                <a:avLst/>
                <a:gdLst>
                  <a:gd name="T0" fmla="*/ 0 w 5"/>
                  <a:gd name="T1" fmla="*/ 0 h 10"/>
                  <a:gd name="T2" fmla="*/ 5 w 5"/>
                  <a:gd name="T3" fmla="*/ 10 h 10"/>
                  <a:gd name="T4" fmla="*/ 0 w 5"/>
                  <a:gd name="T5" fmla="*/ 0 h 10"/>
                  <a:gd name="T6" fmla="*/ 0 w 5"/>
                  <a:gd name="T7" fmla="*/ 0 h 10"/>
                </a:gdLst>
                <a:ahLst/>
                <a:cxnLst>
                  <a:cxn ang="0">
                    <a:pos x="T0" y="T1"/>
                  </a:cxn>
                  <a:cxn ang="0">
                    <a:pos x="T2" y="T3"/>
                  </a:cxn>
                  <a:cxn ang="0">
                    <a:pos x="T4" y="T5"/>
                  </a:cxn>
                  <a:cxn ang="0">
                    <a:pos x="T6" y="T7"/>
                  </a:cxn>
                </a:cxnLst>
                <a:rect l="0" t="0" r="r" b="b"/>
                <a:pathLst>
                  <a:path w="5" h="10">
                    <a:moveTo>
                      <a:pt x="0" y="0"/>
                    </a:moveTo>
                    <a:lnTo>
                      <a:pt x="5" y="1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5" name="Freeform 262">
                <a:extLst>
                  <a:ext uri="{FF2B5EF4-FFF2-40B4-BE49-F238E27FC236}">
                    <a16:creationId xmlns:a16="http://schemas.microsoft.com/office/drawing/2014/main" id="{D0471DE9-0756-4C52-8AE0-DF1CDDE1D241}"/>
                  </a:ext>
                </a:extLst>
              </p:cNvPr>
              <p:cNvSpPr>
                <a:spLocks/>
              </p:cNvSpPr>
              <p:nvPr userDrawn="1"/>
            </p:nvSpPr>
            <p:spPr bwMode="auto">
              <a:xfrm>
                <a:off x="4426" y="3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6" name="Freeform 263">
                <a:extLst>
                  <a:ext uri="{FF2B5EF4-FFF2-40B4-BE49-F238E27FC236}">
                    <a16:creationId xmlns:a16="http://schemas.microsoft.com/office/drawing/2014/main" id="{900F8CF2-A5EA-4345-AA4D-1DB1A52FB237}"/>
                  </a:ext>
                </a:extLst>
              </p:cNvPr>
              <p:cNvSpPr>
                <a:spLocks/>
              </p:cNvSpPr>
              <p:nvPr userDrawn="1"/>
            </p:nvSpPr>
            <p:spPr bwMode="auto">
              <a:xfrm>
                <a:off x="4421" y="338"/>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2"/>
                      <a:pt x="1" y="1"/>
                      <a:pt x="2" y="1"/>
                    </a:cubicBezTo>
                    <a:cubicBezTo>
                      <a:pt x="2" y="1"/>
                      <a:pt x="1" y="0"/>
                      <a:pt x="0" y="0"/>
                    </a:cubicBezTo>
                    <a:cubicBezTo>
                      <a:pt x="1"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7" name="Freeform 264">
                <a:extLst>
                  <a:ext uri="{FF2B5EF4-FFF2-40B4-BE49-F238E27FC236}">
                    <a16:creationId xmlns:a16="http://schemas.microsoft.com/office/drawing/2014/main" id="{9725669E-8BFA-4F7A-9A47-6910D1253D99}"/>
                  </a:ext>
                </a:extLst>
              </p:cNvPr>
              <p:cNvSpPr>
                <a:spLocks/>
              </p:cNvSpPr>
              <p:nvPr userDrawn="1"/>
            </p:nvSpPr>
            <p:spPr bwMode="auto">
              <a:xfrm>
                <a:off x="4421" y="3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8" name="Freeform 265">
                <a:extLst>
                  <a:ext uri="{FF2B5EF4-FFF2-40B4-BE49-F238E27FC236}">
                    <a16:creationId xmlns:a16="http://schemas.microsoft.com/office/drawing/2014/main" id="{FB2A1F0E-D1FD-4909-8F0C-26DBDE8DC1C4}"/>
                  </a:ext>
                </a:extLst>
              </p:cNvPr>
              <p:cNvSpPr>
                <a:spLocks/>
              </p:cNvSpPr>
              <p:nvPr userDrawn="1"/>
            </p:nvSpPr>
            <p:spPr bwMode="auto">
              <a:xfrm>
                <a:off x="4421" y="36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9" name="Freeform 266">
                <a:extLst>
                  <a:ext uri="{FF2B5EF4-FFF2-40B4-BE49-F238E27FC236}">
                    <a16:creationId xmlns:a16="http://schemas.microsoft.com/office/drawing/2014/main" id="{A4D09170-E766-4D18-80C6-6E84BEC4B82C}"/>
                  </a:ext>
                </a:extLst>
              </p:cNvPr>
              <p:cNvSpPr>
                <a:spLocks/>
              </p:cNvSpPr>
              <p:nvPr userDrawn="1"/>
            </p:nvSpPr>
            <p:spPr bwMode="auto">
              <a:xfrm>
                <a:off x="4421" y="3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0" name="Freeform 267">
                <a:extLst>
                  <a:ext uri="{FF2B5EF4-FFF2-40B4-BE49-F238E27FC236}">
                    <a16:creationId xmlns:a16="http://schemas.microsoft.com/office/drawing/2014/main" id="{7897CE30-362A-4844-A52C-86736BA9C9A4}"/>
                  </a:ext>
                </a:extLst>
              </p:cNvPr>
              <p:cNvSpPr>
                <a:spLocks/>
              </p:cNvSpPr>
              <p:nvPr userDrawn="1"/>
            </p:nvSpPr>
            <p:spPr bwMode="auto">
              <a:xfrm>
                <a:off x="4421" y="3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1" name="Freeform 268">
                <a:extLst>
                  <a:ext uri="{FF2B5EF4-FFF2-40B4-BE49-F238E27FC236}">
                    <a16:creationId xmlns:a16="http://schemas.microsoft.com/office/drawing/2014/main" id="{54EDF7EA-FCE8-4D60-94DC-11CCB35A0F13}"/>
                  </a:ext>
                </a:extLst>
              </p:cNvPr>
              <p:cNvSpPr>
                <a:spLocks/>
              </p:cNvSpPr>
              <p:nvPr userDrawn="1"/>
            </p:nvSpPr>
            <p:spPr bwMode="auto">
              <a:xfrm>
                <a:off x="4411" y="378"/>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2" name="Freeform 269">
                <a:extLst>
                  <a:ext uri="{FF2B5EF4-FFF2-40B4-BE49-F238E27FC236}">
                    <a16:creationId xmlns:a16="http://schemas.microsoft.com/office/drawing/2014/main" id="{38A0A3E9-D087-477E-836E-9F25080C8924}"/>
                  </a:ext>
                </a:extLst>
              </p:cNvPr>
              <p:cNvSpPr>
                <a:spLocks/>
              </p:cNvSpPr>
              <p:nvPr userDrawn="1"/>
            </p:nvSpPr>
            <p:spPr bwMode="auto">
              <a:xfrm>
                <a:off x="4416" y="36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3" name="Rectangle 270">
                <a:extLst>
                  <a:ext uri="{FF2B5EF4-FFF2-40B4-BE49-F238E27FC236}">
                    <a16:creationId xmlns:a16="http://schemas.microsoft.com/office/drawing/2014/main" id="{73C13A29-FBB0-42B8-9611-997479BC96AD}"/>
                  </a:ext>
                </a:extLst>
              </p:cNvPr>
              <p:cNvSpPr>
                <a:spLocks noChangeArrowheads="1"/>
              </p:cNvSpPr>
              <p:nvPr userDrawn="1"/>
            </p:nvSpPr>
            <p:spPr bwMode="auto">
              <a:xfrm>
                <a:off x="4416"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4" name="Freeform 271">
                <a:extLst>
                  <a:ext uri="{FF2B5EF4-FFF2-40B4-BE49-F238E27FC236}">
                    <a16:creationId xmlns:a16="http://schemas.microsoft.com/office/drawing/2014/main" id="{2E39B347-4772-484D-AA91-92393F6812D1}"/>
                  </a:ext>
                </a:extLst>
              </p:cNvPr>
              <p:cNvSpPr>
                <a:spLocks/>
              </p:cNvSpPr>
              <p:nvPr userDrawn="1"/>
            </p:nvSpPr>
            <p:spPr bwMode="auto">
              <a:xfrm>
                <a:off x="4416" y="338"/>
                <a:ext cx="5" cy="10"/>
              </a:xfrm>
              <a:custGeom>
                <a:avLst/>
                <a:gdLst>
                  <a:gd name="T0" fmla="*/ 0 w 1"/>
                  <a:gd name="T1" fmla="*/ 1 h 2"/>
                  <a:gd name="T2" fmla="*/ 0 w 1"/>
                  <a:gd name="T3" fmla="*/ 0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0"/>
                      <a:pt x="0" y="0"/>
                    </a:cubicBezTo>
                    <a:cubicBezTo>
                      <a:pt x="0" y="0"/>
                      <a:pt x="0" y="1"/>
                      <a:pt x="0" y="1"/>
                    </a:cubicBezTo>
                    <a:cubicBezTo>
                      <a:pt x="0" y="2"/>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5" name="Freeform 272">
                <a:extLst>
                  <a:ext uri="{FF2B5EF4-FFF2-40B4-BE49-F238E27FC236}">
                    <a16:creationId xmlns:a16="http://schemas.microsoft.com/office/drawing/2014/main" id="{9DB0FC25-9DE1-4AC4-8AC2-B8001D1888DB}"/>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6" name="Rectangle 273">
                <a:extLst>
                  <a:ext uri="{FF2B5EF4-FFF2-40B4-BE49-F238E27FC236}">
                    <a16:creationId xmlns:a16="http://schemas.microsoft.com/office/drawing/2014/main" id="{F9FF9C50-AF7D-4271-92DC-6683CF734B74}"/>
                  </a:ext>
                </a:extLst>
              </p:cNvPr>
              <p:cNvSpPr>
                <a:spLocks noChangeArrowheads="1"/>
              </p:cNvSpPr>
              <p:nvPr userDrawn="1"/>
            </p:nvSpPr>
            <p:spPr bwMode="auto">
              <a:xfrm>
                <a:off x="4406" y="3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7" name="Freeform 274">
                <a:extLst>
                  <a:ext uri="{FF2B5EF4-FFF2-40B4-BE49-F238E27FC236}">
                    <a16:creationId xmlns:a16="http://schemas.microsoft.com/office/drawing/2014/main" id="{9A8DDAE4-680F-4195-AB19-50F4216FF0A2}"/>
                  </a:ext>
                </a:extLst>
              </p:cNvPr>
              <p:cNvSpPr>
                <a:spLocks/>
              </p:cNvSpPr>
              <p:nvPr userDrawn="1"/>
            </p:nvSpPr>
            <p:spPr bwMode="auto">
              <a:xfrm>
                <a:off x="4416" y="34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8" name="Freeform 275">
                <a:extLst>
                  <a:ext uri="{FF2B5EF4-FFF2-40B4-BE49-F238E27FC236}">
                    <a16:creationId xmlns:a16="http://schemas.microsoft.com/office/drawing/2014/main" id="{EB610407-F798-408F-B686-069B0AC4F11C}"/>
                  </a:ext>
                </a:extLst>
              </p:cNvPr>
              <p:cNvSpPr>
                <a:spLocks/>
              </p:cNvSpPr>
              <p:nvPr userDrawn="1"/>
            </p:nvSpPr>
            <p:spPr bwMode="auto">
              <a:xfrm>
                <a:off x="4416" y="32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9" name="Freeform 276">
                <a:extLst>
                  <a:ext uri="{FF2B5EF4-FFF2-40B4-BE49-F238E27FC236}">
                    <a16:creationId xmlns:a16="http://schemas.microsoft.com/office/drawing/2014/main" id="{2A0582EC-33A7-4858-90CA-F7D3FE2370F5}"/>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0" name="Freeform 277">
                <a:extLst>
                  <a:ext uri="{FF2B5EF4-FFF2-40B4-BE49-F238E27FC236}">
                    <a16:creationId xmlns:a16="http://schemas.microsoft.com/office/drawing/2014/main" id="{0311D52C-1DB7-4A7A-8EE1-7DF887503EF0}"/>
                  </a:ext>
                </a:extLst>
              </p:cNvPr>
              <p:cNvSpPr>
                <a:spLocks/>
              </p:cNvSpPr>
              <p:nvPr userDrawn="1"/>
            </p:nvSpPr>
            <p:spPr bwMode="auto">
              <a:xfrm>
                <a:off x="4416" y="348"/>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0" y="0"/>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1" name="Freeform 278">
                <a:extLst>
                  <a:ext uri="{FF2B5EF4-FFF2-40B4-BE49-F238E27FC236}">
                    <a16:creationId xmlns:a16="http://schemas.microsoft.com/office/drawing/2014/main" id="{DA48761B-B6F9-43B3-8744-1AF86842749C}"/>
                  </a:ext>
                </a:extLst>
              </p:cNvPr>
              <p:cNvSpPr>
                <a:spLocks/>
              </p:cNvSpPr>
              <p:nvPr userDrawn="1"/>
            </p:nvSpPr>
            <p:spPr bwMode="auto">
              <a:xfrm>
                <a:off x="4376" y="308"/>
                <a:ext cx="30" cy="20"/>
              </a:xfrm>
              <a:custGeom>
                <a:avLst/>
                <a:gdLst>
                  <a:gd name="T0" fmla="*/ 0 w 6"/>
                  <a:gd name="T1" fmla="*/ 2 h 4"/>
                  <a:gd name="T2" fmla="*/ 2 w 6"/>
                  <a:gd name="T3" fmla="*/ 3 h 4"/>
                  <a:gd name="T4" fmla="*/ 6 w 6"/>
                  <a:gd name="T5" fmla="*/ 1 h 4"/>
                  <a:gd name="T6" fmla="*/ 4 w 6"/>
                  <a:gd name="T7" fmla="*/ 1 h 4"/>
                  <a:gd name="T8" fmla="*/ 3 w 6"/>
                  <a:gd name="T9" fmla="*/ 2 h 4"/>
                  <a:gd name="T10" fmla="*/ 3 w 6"/>
                  <a:gd name="T11" fmla="*/ 1 h 4"/>
                  <a:gd name="T12" fmla="*/ 0 w 6"/>
                  <a:gd name="T13" fmla="*/ 1 h 4"/>
                  <a:gd name="T14" fmla="*/ 1 w 6"/>
                  <a:gd name="T15" fmla="*/ 2 h 4"/>
                  <a:gd name="T16" fmla="*/ 0 w 6"/>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0" y="2"/>
                    </a:moveTo>
                    <a:cubicBezTo>
                      <a:pt x="1" y="2"/>
                      <a:pt x="2" y="2"/>
                      <a:pt x="2" y="3"/>
                    </a:cubicBezTo>
                    <a:cubicBezTo>
                      <a:pt x="3" y="4"/>
                      <a:pt x="5" y="2"/>
                      <a:pt x="6" y="1"/>
                    </a:cubicBezTo>
                    <a:cubicBezTo>
                      <a:pt x="5" y="1"/>
                      <a:pt x="5" y="1"/>
                      <a:pt x="4" y="1"/>
                    </a:cubicBezTo>
                    <a:cubicBezTo>
                      <a:pt x="4" y="1"/>
                      <a:pt x="4" y="3"/>
                      <a:pt x="3" y="2"/>
                    </a:cubicBezTo>
                    <a:cubicBezTo>
                      <a:pt x="2" y="1"/>
                      <a:pt x="3" y="1"/>
                      <a:pt x="3" y="1"/>
                    </a:cubicBezTo>
                    <a:cubicBezTo>
                      <a:pt x="3" y="2"/>
                      <a:pt x="1" y="0"/>
                      <a:pt x="0" y="1"/>
                    </a:cubicBezTo>
                    <a:cubicBezTo>
                      <a:pt x="1" y="2"/>
                      <a:pt x="1" y="2"/>
                      <a:pt x="1" y="2"/>
                    </a:cubicBezTo>
                    <a:cubicBezTo>
                      <a:pt x="1" y="2"/>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2" name="Freeform 279">
                <a:extLst>
                  <a:ext uri="{FF2B5EF4-FFF2-40B4-BE49-F238E27FC236}">
                    <a16:creationId xmlns:a16="http://schemas.microsoft.com/office/drawing/2014/main" id="{DB876D51-0E11-4C4F-9996-EFDA14352C43}"/>
                  </a:ext>
                </a:extLst>
              </p:cNvPr>
              <p:cNvSpPr>
                <a:spLocks/>
              </p:cNvSpPr>
              <p:nvPr userDrawn="1"/>
            </p:nvSpPr>
            <p:spPr bwMode="auto">
              <a:xfrm>
                <a:off x="4406" y="313"/>
                <a:ext cx="5" cy="10"/>
              </a:xfrm>
              <a:custGeom>
                <a:avLst/>
                <a:gdLst>
                  <a:gd name="T0" fmla="*/ 0 w 1"/>
                  <a:gd name="T1" fmla="*/ 2 h 2"/>
                  <a:gd name="T2" fmla="*/ 0 w 1"/>
                  <a:gd name="T3" fmla="*/ 2 h 2"/>
                  <a:gd name="T4" fmla="*/ 1 w 1"/>
                  <a:gd name="T5" fmla="*/ 0 h 2"/>
                  <a:gd name="T6" fmla="*/ 0 w 1"/>
                  <a:gd name="T7" fmla="*/ 0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0" y="2"/>
                      <a:pt x="1" y="1"/>
                      <a:pt x="1" y="0"/>
                    </a:cubicBezTo>
                    <a:cubicBezTo>
                      <a:pt x="0" y="0"/>
                      <a:pt x="0" y="0"/>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3" name="Freeform 280">
                <a:extLst>
                  <a:ext uri="{FF2B5EF4-FFF2-40B4-BE49-F238E27FC236}">
                    <a16:creationId xmlns:a16="http://schemas.microsoft.com/office/drawing/2014/main" id="{D4422181-7ED4-4F70-99C5-DECE645EA1F4}"/>
                  </a:ext>
                </a:extLst>
              </p:cNvPr>
              <p:cNvSpPr>
                <a:spLocks/>
              </p:cNvSpPr>
              <p:nvPr userDrawn="1"/>
            </p:nvSpPr>
            <p:spPr bwMode="auto">
              <a:xfrm>
                <a:off x="4401" y="323"/>
                <a:ext cx="15" cy="15"/>
              </a:xfrm>
              <a:custGeom>
                <a:avLst/>
                <a:gdLst>
                  <a:gd name="T0" fmla="*/ 2 w 3"/>
                  <a:gd name="T1" fmla="*/ 2 h 3"/>
                  <a:gd name="T2" fmla="*/ 0 w 3"/>
                  <a:gd name="T3" fmla="*/ 2 h 3"/>
                  <a:gd name="T4" fmla="*/ 1 w 3"/>
                  <a:gd name="T5" fmla="*/ 3 h 3"/>
                  <a:gd name="T6" fmla="*/ 2 w 3"/>
                  <a:gd name="T7" fmla="*/ 2 h 3"/>
                  <a:gd name="T8" fmla="*/ 3 w 3"/>
                  <a:gd name="T9" fmla="*/ 3 h 3"/>
                  <a:gd name="T10" fmla="*/ 3 w 3"/>
                  <a:gd name="T11" fmla="*/ 2 h 3"/>
                  <a:gd name="T12" fmla="*/ 3 w 3"/>
                  <a:gd name="T13" fmla="*/ 2 h 3"/>
                  <a:gd name="T14" fmla="*/ 3 w 3"/>
                  <a:gd name="T15" fmla="*/ 2 h 3"/>
                  <a:gd name="T16" fmla="*/ 3 w 3"/>
                  <a:gd name="T17" fmla="*/ 2 h 3"/>
                  <a:gd name="T18" fmla="*/ 2 w 3"/>
                  <a:gd name="T19" fmla="*/ 2 h 3"/>
                  <a:gd name="T20" fmla="*/ 2 w 3"/>
                  <a:gd name="T21" fmla="*/ 2 h 3"/>
                  <a:gd name="T22" fmla="*/ 2 w 3"/>
                  <a:gd name="T23" fmla="*/ 2 h 3"/>
                  <a:gd name="T24" fmla="*/ 2 w 3"/>
                  <a:gd name="T25" fmla="*/ 2 h 3"/>
                  <a:gd name="T26" fmla="*/ 3 w 3"/>
                  <a:gd name="T27" fmla="*/ 2 h 3"/>
                  <a:gd name="T28" fmla="*/ 3 w 3"/>
                  <a:gd name="T29" fmla="*/ 2 h 3"/>
                  <a:gd name="T30" fmla="*/ 1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2"/>
                      <a:pt x="1" y="1"/>
                      <a:pt x="0" y="2"/>
                    </a:cubicBezTo>
                    <a:cubicBezTo>
                      <a:pt x="0" y="3"/>
                      <a:pt x="1" y="2"/>
                      <a:pt x="1" y="3"/>
                    </a:cubicBezTo>
                    <a:cubicBezTo>
                      <a:pt x="1" y="1"/>
                      <a:pt x="2" y="3"/>
                      <a:pt x="2" y="2"/>
                    </a:cubicBezTo>
                    <a:cubicBezTo>
                      <a:pt x="2" y="2"/>
                      <a:pt x="2" y="2"/>
                      <a:pt x="3" y="3"/>
                    </a:cubicBezTo>
                    <a:cubicBezTo>
                      <a:pt x="3" y="2"/>
                      <a:pt x="3" y="2"/>
                      <a:pt x="3" y="2"/>
                    </a:cubicBezTo>
                    <a:cubicBezTo>
                      <a:pt x="3" y="2"/>
                      <a:pt x="3" y="2"/>
                      <a:pt x="3" y="2"/>
                    </a:cubicBezTo>
                    <a:cubicBezTo>
                      <a:pt x="3" y="2"/>
                      <a:pt x="3" y="2"/>
                      <a:pt x="3" y="2"/>
                    </a:cubicBezTo>
                    <a:cubicBezTo>
                      <a:pt x="3" y="2"/>
                      <a:pt x="3" y="2"/>
                      <a:pt x="3" y="2"/>
                    </a:cubicBezTo>
                    <a:cubicBezTo>
                      <a:pt x="3" y="2"/>
                      <a:pt x="2" y="2"/>
                      <a:pt x="2" y="2"/>
                    </a:cubicBezTo>
                    <a:cubicBezTo>
                      <a:pt x="2" y="2"/>
                      <a:pt x="2" y="2"/>
                      <a:pt x="2" y="2"/>
                    </a:cubicBezTo>
                    <a:cubicBezTo>
                      <a:pt x="2" y="2"/>
                      <a:pt x="2" y="2"/>
                      <a:pt x="2" y="2"/>
                    </a:cubicBezTo>
                    <a:cubicBezTo>
                      <a:pt x="2" y="1"/>
                      <a:pt x="2" y="2"/>
                      <a:pt x="2" y="2"/>
                    </a:cubicBezTo>
                    <a:cubicBezTo>
                      <a:pt x="3" y="2"/>
                      <a:pt x="3" y="2"/>
                      <a:pt x="3" y="2"/>
                    </a:cubicBezTo>
                    <a:cubicBezTo>
                      <a:pt x="3" y="2"/>
                      <a:pt x="3" y="2"/>
                      <a:pt x="3" y="2"/>
                    </a:cubicBezTo>
                    <a:cubicBezTo>
                      <a:pt x="1" y="0"/>
                      <a:pt x="1" y="0"/>
                      <a:pt x="1" y="0"/>
                    </a:cubicBezTo>
                    <a:cubicBezTo>
                      <a:pt x="1"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4" name="Freeform 281">
                <a:extLst>
                  <a:ext uri="{FF2B5EF4-FFF2-40B4-BE49-F238E27FC236}">
                    <a16:creationId xmlns:a16="http://schemas.microsoft.com/office/drawing/2014/main" id="{C73DC1CE-04CA-4089-8B19-B9409CBB6A5B}"/>
                  </a:ext>
                </a:extLst>
              </p:cNvPr>
              <p:cNvSpPr>
                <a:spLocks/>
              </p:cNvSpPr>
              <p:nvPr userDrawn="1"/>
            </p:nvSpPr>
            <p:spPr bwMode="auto">
              <a:xfrm>
                <a:off x="4406"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5" name="Freeform 282">
                <a:extLst>
                  <a:ext uri="{FF2B5EF4-FFF2-40B4-BE49-F238E27FC236}">
                    <a16:creationId xmlns:a16="http://schemas.microsoft.com/office/drawing/2014/main" id="{44ED2BB1-7827-4C30-AE54-EFF03819016E}"/>
                  </a:ext>
                </a:extLst>
              </p:cNvPr>
              <p:cNvSpPr>
                <a:spLocks/>
              </p:cNvSpPr>
              <p:nvPr userDrawn="1"/>
            </p:nvSpPr>
            <p:spPr bwMode="auto">
              <a:xfrm>
                <a:off x="4406" y="373"/>
                <a:ext cx="10" cy="10"/>
              </a:xfrm>
              <a:custGeom>
                <a:avLst/>
                <a:gdLst>
                  <a:gd name="T0" fmla="*/ 0 w 2"/>
                  <a:gd name="T1" fmla="*/ 1 h 2"/>
                  <a:gd name="T2" fmla="*/ 0 w 2"/>
                  <a:gd name="T3" fmla="*/ 2 h 2"/>
                  <a:gd name="T4" fmla="*/ 0 w 2"/>
                  <a:gd name="T5" fmla="*/ 2 h 2"/>
                  <a:gd name="T6" fmla="*/ 1 w 2"/>
                  <a:gd name="T7" fmla="*/ 2 h 2"/>
                  <a:gd name="T8" fmla="*/ 1 w 2"/>
                  <a:gd name="T9" fmla="*/ 2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2"/>
                    </a:cubicBezTo>
                    <a:cubicBezTo>
                      <a:pt x="0" y="2"/>
                      <a:pt x="0" y="2"/>
                      <a:pt x="0" y="2"/>
                    </a:cubicBezTo>
                    <a:cubicBezTo>
                      <a:pt x="0" y="2"/>
                      <a:pt x="0" y="2"/>
                      <a:pt x="1" y="2"/>
                    </a:cubicBezTo>
                    <a:cubicBezTo>
                      <a:pt x="1" y="2"/>
                      <a:pt x="1" y="2"/>
                      <a:pt x="1" y="2"/>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6" name="Freeform 283">
                <a:extLst>
                  <a:ext uri="{FF2B5EF4-FFF2-40B4-BE49-F238E27FC236}">
                    <a16:creationId xmlns:a16="http://schemas.microsoft.com/office/drawing/2014/main" id="{7B4A008D-7950-4B14-A5DB-C57F0C4EAAE4}"/>
                  </a:ext>
                </a:extLst>
              </p:cNvPr>
              <p:cNvSpPr>
                <a:spLocks/>
              </p:cNvSpPr>
              <p:nvPr userDrawn="1"/>
            </p:nvSpPr>
            <p:spPr bwMode="auto">
              <a:xfrm>
                <a:off x="4401" y="348"/>
                <a:ext cx="10" cy="10"/>
              </a:xfrm>
              <a:custGeom>
                <a:avLst/>
                <a:gdLst>
                  <a:gd name="T0" fmla="*/ 2 w 2"/>
                  <a:gd name="T1" fmla="*/ 2 h 2"/>
                  <a:gd name="T2" fmla="*/ 1 w 2"/>
                  <a:gd name="T3" fmla="*/ 0 h 2"/>
                  <a:gd name="T4" fmla="*/ 0 w 2"/>
                  <a:gd name="T5" fmla="*/ 1 h 2"/>
                  <a:gd name="T6" fmla="*/ 1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1" y="0"/>
                      <a:pt x="1" y="0"/>
                      <a:pt x="1" y="0"/>
                    </a:cubicBezTo>
                    <a:cubicBezTo>
                      <a:pt x="0" y="1"/>
                      <a:pt x="0" y="1"/>
                      <a:pt x="0" y="1"/>
                    </a:cubicBezTo>
                    <a:cubicBezTo>
                      <a:pt x="1" y="1"/>
                      <a:pt x="1" y="1"/>
                      <a:pt x="1"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7" name="Freeform 284">
                <a:extLst>
                  <a:ext uri="{FF2B5EF4-FFF2-40B4-BE49-F238E27FC236}">
                    <a16:creationId xmlns:a16="http://schemas.microsoft.com/office/drawing/2014/main" id="{37D3BA81-5F21-4959-A164-C314D497AACA}"/>
                  </a:ext>
                </a:extLst>
              </p:cNvPr>
              <p:cNvSpPr>
                <a:spLocks/>
              </p:cNvSpPr>
              <p:nvPr userDrawn="1"/>
            </p:nvSpPr>
            <p:spPr bwMode="auto">
              <a:xfrm>
                <a:off x="4401" y="308"/>
                <a:ext cx="10" cy="5"/>
              </a:xfrm>
              <a:custGeom>
                <a:avLst/>
                <a:gdLst>
                  <a:gd name="T0" fmla="*/ 5 w 10"/>
                  <a:gd name="T1" fmla="*/ 5 h 5"/>
                  <a:gd name="T2" fmla="*/ 10 w 10"/>
                  <a:gd name="T3" fmla="*/ 0 h 5"/>
                  <a:gd name="T4" fmla="*/ 0 w 10"/>
                  <a:gd name="T5" fmla="*/ 0 h 5"/>
                  <a:gd name="T6" fmla="*/ 5 w 10"/>
                  <a:gd name="T7" fmla="*/ 5 h 5"/>
                </a:gdLst>
                <a:ahLst/>
                <a:cxnLst>
                  <a:cxn ang="0">
                    <a:pos x="T0" y="T1"/>
                  </a:cxn>
                  <a:cxn ang="0">
                    <a:pos x="T2" y="T3"/>
                  </a:cxn>
                  <a:cxn ang="0">
                    <a:pos x="T4" y="T5"/>
                  </a:cxn>
                  <a:cxn ang="0">
                    <a:pos x="T6" y="T7"/>
                  </a:cxn>
                </a:cxnLst>
                <a:rect l="0" t="0" r="r" b="b"/>
                <a:pathLst>
                  <a:path w="10" h="5">
                    <a:moveTo>
                      <a:pt x="5" y="5"/>
                    </a:moveTo>
                    <a:lnTo>
                      <a:pt x="10"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8" name="Freeform 285">
                <a:extLst>
                  <a:ext uri="{FF2B5EF4-FFF2-40B4-BE49-F238E27FC236}">
                    <a16:creationId xmlns:a16="http://schemas.microsoft.com/office/drawing/2014/main" id="{686C827F-8799-4D85-B046-99431393383D}"/>
                  </a:ext>
                </a:extLst>
              </p:cNvPr>
              <p:cNvSpPr>
                <a:spLocks/>
              </p:cNvSpPr>
              <p:nvPr userDrawn="1"/>
            </p:nvSpPr>
            <p:spPr bwMode="auto">
              <a:xfrm>
                <a:off x="4401" y="298"/>
                <a:ext cx="5" cy="5"/>
              </a:xfrm>
              <a:custGeom>
                <a:avLst/>
                <a:gdLst>
                  <a:gd name="T0" fmla="*/ 0 w 5"/>
                  <a:gd name="T1" fmla="*/ 5 h 5"/>
                  <a:gd name="T2" fmla="*/ 5 w 5"/>
                  <a:gd name="T3" fmla="*/ 0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9" name="Freeform 286">
                <a:extLst>
                  <a:ext uri="{FF2B5EF4-FFF2-40B4-BE49-F238E27FC236}">
                    <a16:creationId xmlns:a16="http://schemas.microsoft.com/office/drawing/2014/main" id="{86F2B55D-7C5D-4955-B95C-427E59E32922}"/>
                  </a:ext>
                </a:extLst>
              </p:cNvPr>
              <p:cNvSpPr>
                <a:spLocks/>
              </p:cNvSpPr>
              <p:nvPr userDrawn="1"/>
            </p:nvSpPr>
            <p:spPr bwMode="auto">
              <a:xfrm>
                <a:off x="4097"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0" name="Freeform 287">
                <a:extLst>
                  <a:ext uri="{FF2B5EF4-FFF2-40B4-BE49-F238E27FC236}">
                    <a16:creationId xmlns:a16="http://schemas.microsoft.com/office/drawing/2014/main" id="{A2858CD6-2320-4244-8813-57DC03F8DC69}"/>
                  </a:ext>
                </a:extLst>
              </p:cNvPr>
              <p:cNvSpPr>
                <a:spLocks/>
              </p:cNvSpPr>
              <p:nvPr userDrawn="1"/>
            </p:nvSpPr>
            <p:spPr bwMode="auto">
              <a:xfrm>
                <a:off x="4097" y="5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1" name="Freeform 288">
                <a:extLst>
                  <a:ext uri="{FF2B5EF4-FFF2-40B4-BE49-F238E27FC236}">
                    <a16:creationId xmlns:a16="http://schemas.microsoft.com/office/drawing/2014/main" id="{AC6B9929-EA83-4B0D-B295-F9098776B17A}"/>
                  </a:ext>
                </a:extLst>
              </p:cNvPr>
              <p:cNvSpPr>
                <a:spLocks/>
              </p:cNvSpPr>
              <p:nvPr userDrawn="1"/>
            </p:nvSpPr>
            <p:spPr bwMode="auto">
              <a:xfrm>
                <a:off x="4157" y="238"/>
                <a:ext cx="15" cy="5"/>
              </a:xfrm>
              <a:custGeom>
                <a:avLst/>
                <a:gdLst>
                  <a:gd name="T0" fmla="*/ 3 w 3"/>
                  <a:gd name="T1" fmla="*/ 0 h 1"/>
                  <a:gd name="T2" fmla="*/ 1 w 3"/>
                  <a:gd name="T3" fmla="*/ 0 h 1"/>
                  <a:gd name="T4" fmla="*/ 2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2" y="0"/>
                      <a:pt x="0" y="0"/>
                      <a:pt x="1" y="0"/>
                    </a:cubicBezTo>
                    <a:cubicBezTo>
                      <a:pt x="2" y="1"/>
                      <a:pt x="2" y="1"/>
                      <a:pt x="2" y="1"/>
                    </a:cubicBezTo>
                    <a:cubicBezTo>
                      <a:pt x="2"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2" name="Freeform 289">
                <a:extLst>
                  <a:ext uri="{FF2B5EF4-FFF2-40B4-BE49-F238E27FC236}">
                    <a16:creationId xmlns:a16="http://schemas.microsoft.com/office/drawing/2014/main" id="{8A586793-2E2C-4400-A821-3226676CBB8B}"/>
                  </a:ext>
                </a:extLst>
              </p:cNvPr>
              <p:cNvSpPr>
                <a:spLocks/>
              </p:cNvSpPr>
              <p:nvPr userDrawn="1"/>
            </p:nvSpPr>
            <p:spPr bwMode="auto">
              <a:xfrm>
                <a:off x="4092" y="38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3" name="Freeform 290">
                <a:extLst>
                  <a:ext uri="{FF2B5EF4-FFF2-40B4-BE49-F238E27FC236}">
                    <a16:creationId xmlns:a16="http://schemas.microsoft.com/office/drawing/2014/main" id="{D1846C2B-FB5F-4DE1-87DD-617AC52BDB69}"/>
                  </a:ext>
                </a:extLst>
              </p:cNvPr>
              <p:cNvSpPr>
                <a:spLocks/>
              </p:cNvSpPr>
              <p:nvPr userDrawn="1"/>
            </p:nvSpPr>
            <p:spPr bwMode="auto">
              <a:xfrm>
                <a:off x="4102" y="3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4" name="Freeform 291">
                <a:extLst>
                  <a:ext uri="{FF2B5EF4-FFF2-40B4-BE49-F238E27FC236}">
                    <a16:creationId xmlns:a16="http://schemas.microsoft.com/office/drawing/2014/main" id="{75E72285-643A-449D-A254-9AD113A3655C}"/>
                  </a:ext>
                </a:extLst>
              </p:cNvPr>
              <p:cNvSpPr>
                <a:spLocks/>
              </p:cNvSpPr>
              <p:nvPr userDrawn="1"/>
            </p:nvSpPr>
            <p:spPr bwMode="auto">
              <a:xfrm>
                <a:off x="4127" y="588"/>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5" name="Freeform 292">
                <a:extLst>
                  <a:ext uri="{FF2B5EF4-FFF2-40B4-BE49-F238E27FC236}">
                    <a16:creationId xmlns:a16="http://schemas.microsoft.com/office/drawing/2014/main" id="{57D0A820-9E69-4A43-A72A-4D0484B57AF0}"/>
                  </a:ext>
                </a:extLst>
              </p:cNvPr>
              <p:cNvSpPr>
                <a:spLocks/>
              </p:cNvSpPr>
              <p:nvPr userDrawn="1"/>
            </p:nvSpPr>
            <p:spPr bwMode="auto">
              <a:xfrm>
                <a:off x="4316" y="218"/>
                <a:ext cx="5"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6" name="Freeform 293">
                <a:extLst>
                  <a:ext uri="{FF2B5EF4-FFF2-40B4-BE49-F238E27FC236}">
                    <a16:creationId xmlns:a16="http://schemas.microsoft.com/office/drawing/2014/main" id="{A5032C3A-44EA-4921-A634-5B1D23138354}"/>
                  </a:ext>
                </a:extLst>
              </p:cNvPr>
              <p:cNvSpPr>
                <a:spLocks/>
              </p:cNvSpPr>
              <p:nvPr userDrawn="1"/>
            </p:nvSpPr>
            <p:spPr bwMode="auto">
              <a:xfrm>
                <a:off x="4057" y="5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7" name="Freeform 294">
                <a:extLst>
                  <a:ext uri="{FF2B5EF4-FFF2-40B4-BE49-F238E27FC236}">
                    <a16:creationId xmlns:a16="http://schemas.microsoft.com/office/drawing/2014/main" id="{C988DD86-E6E3-4FA3-B424-8EFEC4EEA9BC}"/>
                  </a:ext>
                </a:extLst>
              </p:cNvPr>
              <p:cNvSpPr>
                <a:spLocks/>
              </p:cNvSpPr>
              <p:nvPr userDrawn="1"/>
            </p:nvSpPr>
            <p:spPr bwMode="auto">
              <a:xfrm>
                <a:off x="4306" y="213"/>
                <a:ext cx="10" cy="5"/>
              </a:xfrm>
              <a:custGeom>
                <a:avLst/>
                <a:gdLst>
                  <a:gd name="T0" fmla="*/ 0 w 2"/>
                  <a:gd name="T1" fmla="*/ 1 h 1"/>
                  <a:gd name="T2" fmla="*/ 0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8" name="Freeform 295">
                <a:extLst>
                  <a:ext uri="{FF2B5EF4-FFF2-40B4-BE49-F238E27FC236}">
                    <a16:creationId xmlns:a16="http://schemas.microsoft.com/office/drawing/2014/main" id="{FD8BD5DC-A0FC-4F18-B82B-421DDDE5E864}"/>
                  </a:ext>
                </a:extLst>
              </p:cNvPr>
              <p:cNvSpPr>
                <a:spLocks/>
              </p:cNvSpPr>
              <p:nvPr userDrawn="1"/>
            </p:nvSpPr>
            <p:spPr bwMode="auto">
              <a:xfrm>
                <a:off x="4336" y="5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9" name="Freeform 296">
                <a:extLst>
                  <a:ext uri="{FF2B5EF4-FFF2-40B4-BE49-F238E27FC236}">
                    <a16:creationId xmlns:a16="http://schemas.microsoft.com/office/drawing/2014/main" id="{39816E06-C824-48E9-B798-0F69AFB53D90}"/>
                  </a:ext>
                </a:extLst>
              </p:cNvPr>
              <p:cNvSpPr>
                <a:spLocks/>
              </p:cNvSpPr>
              <p:nvPr userDrawn="1"/>
            </p:nvSpPr>
            <p:spPr bwMode="auto">
              <a:xfrm>
                <a:off x="4411" y="5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0" name="Freeform 297">
                <a:extLst>
                  <a:ext uri="{FF2B5EF4-FFF2-40B4-BE49-F238E27FC236}">
                    <a16:creationId xmlns:a16="http://schemas.microsoft.com/office/drawing/2014/main" id="{A69633BA-BF1B-490E-B1BC-4312FCF8016C}"/>
                  </a:ext>
                </a:extLst>
              </p:cNvPr>
              <p:cNvSpPr>
                <a:spLocks/>
              </p:cNvSpPr>
              <p:nvPr userDrawn="1"/>
            </p:nvSpPr>
            <p:spPr bwMode="auto">
              <a:xfrm>
                <a:off x="4376" y="263"/>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1" name="Freeform 298">
                <a:extLst>
                  <a:ext uri="{FF2B5EF4-FFF2-40B4-BE49-F238E27FC236}">
                    <a16:creationId xmlns:a16="http://schemas.microsoft.com/office/drawing/2014/main" id="{52EBD489-A4D5-41E5-8685-6DCB37F27ECC}"/>
                  </a:ext>
                </a:extLst>
              </p:cNvPr>
              <p:cNvSpPr>
                <a:spLocks/>
              </p:cNvSpPr>
              <p:nvPr userDrawn="1"/>
            </p:nvSpPr>
            <p:spPr bwMode="auto">
              <a:xfrm>
                <a:off x="4371"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2" name="Freeform 299">
                <a:extLst>
                  <a:ext uri="{FF2B5EF4-FFF2-40B4-BE49-F238E27FC236}">
                    <a16:creationId xmlns:a16="http://schemas.microsoft.com/office/drawing/2014/main" id="{D7F85AD7-3F7A-4FF9-BA08-A65ABB84A37F}"/>
                  </a:ext>
                </a:extLst>
              </p:cNvPr>
              <p:cNvSpPr>
                <a:spLocks/>
              </p:cNvSpPr>
              <p:nvPr userDrawn="1"/>
            </p:nvSpPr>
            <p:spPr bwMode="auto">
              <a:xfrm>
                <a:off x="4276" y="23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3" name="Freeform 300">
                <a:extLst>
                  <a:ext uri="{FF2B5EF4-FFF2-40B4-BE49-F238E27FC236}">
                    <a16:creationId xmlns:a16="http://schemas.microsoft.com/office/drawing/2014/main" id="{F161A8A9-4CC4-4CED-B407-658F5EB4B1D1}"/>
                  </a:ext>
                </a:extLst>
              </p:cNvPr>
              <p:cNvSpPr>
                <a:spLocks/>
              </p:cNvSpPr>
              <p:nvPr userDrawn="1"/>
            </p:nvSpPr>
            <p:spPr bwMode="auto">
              <a:xfrm>
                <a:off x="4376" y="26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4" name="Freeform 301">
                <a:extLst>
                  <a:ext uri="{FF2B5EF4-FFF2-40B4-BE49-F238E27FC236}">
                    <a16:creationId xmlns:a16="http://schemas.microsoft.com/office/drawing/2014/main" id="{9AC03241-6756-4657-A619-2D5B2DD17EE4}"/>
                  </a:ext>
                </a:extLst>
              </p:cNvPr>
              <p:cNvSpPr>
                <a:spLocks/>
              </p:cNvSpPr>
              <p:nvPr userDrawn="1"/>
            </p:nvSpPr>
            <p:spPr bwMode="auto">
              <a:xfrm>
                <a:off x="4381" y="2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5" name="Freeform 302">
                <a:extLst>
                  <a:ext uri="{FF2B5EF4-FFF2-40B4-BE49-F238E27FC236}">
                    <a16:creationId xmlns:a16="http://schemas.microsoft.com/office/drawing/2014/main" id="{39E0B922-D2BD-4D2C-80B1-AA2A863E96DC}"/>
                  </a:ext>
                </a:extLst>
              </p:cNvPr>
              <p:cNvSpPr>
                <a:spLocks/>
              </p:cNvSpPr>
              <p:nvPr userDrawn="1"/>
            </p:nvSpPr>
            <p:spPr bwMode="auto">
              <a:xfrm>
                <a:off x="4376" y="2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6" name="Freeform 303">
                <a:extLst>
                  <a:ext uri="{FF2B5EF4-FFF2-40B4-BE49-F238E27FC236}">
                    <a16:creationId xmlns:a16="http://schemas.microsoft.com/office/drawing/2014/main" id="{7ECB3A0B-DA1E-4767-AAAF-EDB93FFA4322}"/>
                  </a:ext>
                </a:extLst>
              </p:cNvPr>
              <p:cNvSpPr>
                <a:spLocks/>
              </p:cNvSpPr>
              <p:nvPr userDrawn="1"/>
            </p:nvSpPr>
            <p:spPr bwMode="auto">
              <a:xfrm>
                <a:off x="4222" y="66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7" name="Rectangle 304">
                <a:extLst>
                  <a:ext uri="{FF2B5EF4-FFF2-40B4-BE49-F238E27FC236}">
                    <a16:creationId xmlns:a16="http://schemas.microsoft.com/office/drawing/2014/main" id="{D0833BA9-D9D9-4098-8932-72357F4E0D8B}"/>
                  </a:ext>
                </a:extLst>
              </p:cNvPr>
              <p:cNvSpPr>
                <a:spLocks noChangeArrowheads="1"/>
              </p:cNvSpPr>
              <p:nvPr userDrawn="1"/>
            </p:nvSpPr>
            <p:spPr bwMode="auto">
              <a:xfrm>
                <a:off x="4157" y="3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8" name="Freeform 305">
                <a:extLst>
                  <a:ext uri="{FF2B5EF4-FFF2-40B4-BE49-F238E27FC236}">
                    <a16:creationId xmlns:a16="http://schemas.microsoft.com/office/drawing/2014/main" id="{F4610D56-FC2F-4041-B04E-2EFF44B9B5EA}"/>
                  </a:ext>
                </a:extLst>
              </p:cNvPr>
              <p:cNvSpPr>
                <a:spLocks/>
              </p:cNvSpPr>
              <p:nvPr userDrawn="1"/>
            </p:nvSpPr>
            <p:spPr bwMode="auto">
              <a:xfrm>
                <a:off x="4147" y="298"/>
                <a:ext cx="10" cy="15"/>
              </a:xfrm>
              <a:custGeom>
                <a:avLst/>
                <a:gdLst>
                  <a:gd name="T0" fmla="*/ 2 w 2"/>
                  <a:gd name="T1" fmla="*/ 3 h 3"/>
                  <a:gd name="T2" fmla="*/ 2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2" y="2"/>
                      <a:pt x="2" y="1"/>
                    </a:cubicBezTo>
                    <a:cubicBezTo>
                      <a:pt x="0" y="0"/>
                      <a:pt x="0" y="0"/>
                      <a:pt x="0" y="0"/>
                    </a:cubicBez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9" name="Freeform 306">
                <a:extLst>
                  <a:ext uri="{FF2B5EF4-FFF2-40B4-BE49-F238E27FC236}">
                    <a16:creationId xmlns:a16="http://schemas.microsoft.com/office/drawing/2014/main" id="{AC594E04-855C-41BD-A836-C3978A3C3D98}"/>
                  </a:ext>
                </a:extLst>
              </p:cNvPr>
              <p:cNvSpPr>
                <a:spLocks noEditPoints="1"/>
              </p:cNvSpPr>
              <p:nvPr userDrawn="1"/>
            </p:nvSpPr>
            <p:spPr bwMode="auto">
              <a:xfrm>
                <a:off x="4042" y="198"/>
                <a:ext cx="374" cy="505"/>
              </a:xfrm>
              <a:custGeom>
                <a:avLst/>
                <a:gdLst>
                  <a:gd name="T0" fmla="*/ 12 w 75"/>
                  <a:gd name="T1" fmla="*/ 68 h 101"/>
                  <a:gd name="T2" fmla="*/ 11 w 75"/>
                  <a:gd name="T3" fmla="*/ 62 h 101"/>
                  <a:gd name="T4" fmla="*/ 12 w 75"/>
                  <a:gd name="T5" fmla="*/ 59 h 101"/>
                  <a:gd name="T6" fmla="*/ 11 w 75"/>
                  <a:gd name="T7" fmla="*/ 54 h 101"/>
                  <a:gd name="T8" fmla="*/ 11 w 75"/>
                  <a:gd name="T9" fmla="*/ 48 h 101"/>
                  <a:gd name="T10" fmla="*/ 10 w 75"/>
                  <a:gd name="T11" fmla="*/ 38 h 101"/>
                  <a:gd name="T12" fmla="*/ 10 w 75"/>
                  <a:gd name="T13" fmla="*/ 38 h 101"/>
                  <a:gd name="T14" fmla="*/ 13 w 75"/>
                  <a:gd name="T15" fmla="*/ 38 h 101"/>
                  <a:gd name="T16" fmla="*/ 15 w 75"/>
                  <a:gd name="T17" fmla="*/ 32 h 101"/>
                  <a:gd name="T18" fmla="*/ 18 w 75"/>
                  <a:gd name="T19" fmla="*/ 27 h 101"/>
                  <a:gd name="T20" fmla="*/ 23 w 75"/>
                  <a:gd name="T21" fmla="*/ 21 h 101"/>
                  <a:gd name="T22" fmla="*/ 26 w 75"/>
                  <a:gd name="T23" fmla="*/ 17 h 101"/>
                  <a:gd name="T24" fmla="*/ 31 w 75"/>
                  <a:gd name="T25" fmla="*/ 14 h 101"/>
                  <a:gd name="T26" fmla="*/ 33 w 75"/>
                  <a:gd name="T27" fmla="*/ 15 h 101"/>
                  <a:gd name="T28" fmla="*/ 37 w 75"/>
                  <a:gd name="T29" fmla="*/ 11 h 101"/>
                  <a:gd name="T30" fmla="*/ 42 w 75"/>
                  <a:gd name="T31" fmla="*/ 10 h 101"/>
                  <a:gd name="T32" fmla="*/ 47 w 75"/>
                  <a:gd name="T33" fmla="*/ 8 h 101"/>
                  <a:gd name="T34" fmla="*/ 52 w 75"/>
                  <a:gd name="T35" fmla="*/ 10 h 101"/>
                  <a:gd name="T36" fmla="*/ 59 w 75"/>
                  <a:gd name="T37" fmla="*/ 12 h 101"/>
                  <a:gd name="T38" fmla="*/ 65 w 75"/>
                  <a:gd name="T39" fmla="*/ 15 h 101"/>
                  <a:gd name="T40" fmla="*/ 71 w 75"/>
                  <a:gd name="T41" fmla="*/ 20 h 101"/>
                  <a:gd name="T42" fmla="*/ 67 w 75"/>
                  <a:gd name="T43" fmla="*/ 14 h 101"/>
                  <a:gd name="T44" fmla="*/ 64 w 75"/>
                  <a:gd name="T45" fmla="*/ 13 h 101"/>
                  <a:gd name="T46" fmla="*/ 59 w 75"/>
                  <a:gd name="T47" fmla="*/ 7 h 101"/>
                  <a:gd name="T48" fmla="*/ 41 w 75"/>
                  <a:gd name="T49" fmla="*/ 1 h 101"/>
                  <a:gd name="T50" fmla="*/ 30 w 75"/>
                  <a:gd name="T51" fmla="*/ 6 h 101"/>
                  <a:gd name="T52" fmla="*/ 26 w 75"/>
                  <a:gd name="T53" fmla="*/ 8 h 101"/>
                  <a:gd name="T54" fmla="*/ 23 w 75"/>
                  <a:gd name="T55" fmla="*/ 11 h 101"/>
                  <a:gd name="T56" fmla="*/ 18 w 75"/>
                  <a:gd name="T57" fmla="*/ 16 h 101"/>
                  <a:gd name="T58" fmla="*/ 8 w 75"/>
                  <a:gd name="T59" fmla="*/ 30 h 101"/>
                  <a:gd name="T60" fmla="*/ 8 w 75"/>
                  <a:gd name="T61" fmla="*/ 38 h 101"/>
                  <a:gd name="T62" fmla="*/ 6 w 75"/>
                  <a:gd name="T63" fmla="*/ 46 h 101"/>
                  <a:gd name="T64" fmla="*/ 2 w 75"/>
                  <a:gd name="T65" fmla="*/ 55 h 101"/>
                  <a:gd name="T66" fmla="*/ 4 w 75"/>
                  <a:gd name="T67" fmla="*/ 65 h 101"/>
                  <a:gd name="T68" fmla="*/ 6 w 75"/>
                  <a:gd name="T69" fmla="*/ 76 h 101"/>
                  <a:gd name="T70" fmla="*/ 12 w 75"/>
                  <a:gd name="T71" fmla="*/ 88 h 101"/>
                  <a:gd name="T72" fmla="*/ 21 w 75"/>
                  <a:gd name="T73" fmla="*/ 93 h 101"/>
                  <a:gd name="T74" fmla="*/ 35 w 75"/>
                  <a:gd name="T75" fmla="*/ 100 h 101"/>
                  <a:gd name="T76" fmla="*/ 40 w 75"/>
                  <a:gd name="T77" fmla="*/ 100 h 101"/>
                  <a:gd name="T78" fmla="*/ 53 w 75"/>
                  <a:gd name="T79" fmla="*/ 93 h 101"/>
                  <a:gd name="T80" fmla="*/ 64 w 75"/>
                  <a:gd name="T81" fmla="*/ 84 h 101"/>
                  <a:gd name="T82" fmla="*/ 74 w 75"/>
                  <a:gd name="T83" fmla="*/ 66 h 101"/>
                  <a:gd name="T84" fmla="*/ 74 w 75"/>
                  <a:gd name="T85" fmla="*/ 61 h 101"/>
                  <a:gd name="T86" fmla="*/ 63 w 75"/>
                  <a:gd name="T87" fmla="*/ 72 h 101"/>
                  <a:gd name="T88" fmla="*/ 60 w 75"/>
                  <a:gd name="T89" fmla="*/ 77 h 101"/>
                  <a:gd name="T90" fmla="*/ 54 w 75"/>
                  <a:gd name="T91" fmla="*/ 85 h 101"/>
                  <a:gd name="T92" fmla="*/ 48 w 75"/>
                  <a:gd name="T93" fmla="*/ 91 h 101"/>
                  <a:gd name="T94" fmla="*/ 43 w 75"/>
                  <a:gd name="T95" fmla="*/ 94 h 101"/>
                  <a:gd name="T96" fmla="*/ 38 w 75"/>
                  <a:gd name="T97" fmla="*/ 93 h 101"/>
                  <a:gd name="T98" fmla="*/ 33 w 75"/>
                  <a:gd name="T99" fmla="*/ 93 h 101"/>
                  <a:gd name="T100" fmla="*/ 29 w 75"/>
                  <a:gd name="T101" fmla="*/ 90 h 101"/>
                  <a:gd name="T102" fmla="*/ 23 w 75"/>
                  <a:gd name="T103" fmla="*/ 89 h 101"/>
                  <a:gd name="T104" fmla="*/ 20 w 75"/>
                  <a:gd name="T105" fmla="*/ 86 h 101"/>
                  <a:gd name="T106" fmla="*/ 20 w 75"/>
                  <a:gd name="T107" fmla="*/ 84 h 101"/>
                  <a:gd name="T108" fmla="*/ 16 w 75"/>
                  <a:gd name="T109" fmla="*/ 79 h 101"/>
                  <a:gd name="T110" fmla="*/ 13 w 75"/>
                  <a:gd name="T111" fmla="*/ 72 h 101"/>
                  <a:gd name="T112" fmla="*/ 12 w 75"/>
                  <a:gd name="T113" fmla="*/ 36 h 101"/>
                  <a:gd name="T114" fmla="*/ 64 w 75"/>
                  <a:gd name="T115"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01">
                    <a:moveTo>
                      <a:pt x="13" y="72"/>
                    </a:moveTo>
                    <a:cubicBezTo>
                      <a:pt x="14" y="71"/>
                      <a:pt x="14" y="71"/>
                      <a:pt x="14" y="71"/>
                    </a:cubicBezTo>
                    <a:cubicBezTo>
                      <a:pt x="15" y="71"/>
                      <a:pt x="15" y="72"/>
                      <a:pt x="16" y="71"/>
                    </a:cubicBezTo>
                    <a:cubicBezTo>
                      <a:pt x="13" y="72"/>
                      <a:pt x="14" y="68"/>
                      <a:pt x="12" y="68"/>
                    </a:cubicBezTo>
                    <a:cubicBezTo>
                      <a:pt x="12" y="68"/>
                      <a:pt x="12" y="68"/>
                      <a:pt x="12" y="68"/>
                    </a:cubicBezTo>
                    <a:cubicBezTo>
                      <a:pt x="12" y="68"/>
                      <a:pt x="12" y="68"/>
                      <a:pt x="12" y="68"/>
                    </a:cubicBezTo>
                    <a:cubicBezTo>
                      <a:pt x="13" y="66"/>
                      <a:pt x="10" y="67"/>
                      <a:pt x="11" y="66"/>
                    </a:cubicBezTo>
                    <a:cubicBezTo>
                      <a:pt x="11" y="65"/>
                      <a:pt x="11" y="65"/>
                      <a:pt x="11" y="65"/>
                    </a:cubicBezTo>
                    <a:cubicBezTo>
                      <a:pt x="11" y="64"/>
                      <a:pt x="11" y="64"/>
                      <a:pt x="11" y="64"/>
                    </a:cubicBezTo>
                    <a:cubicBezTo>
                      <a:pt x="11" y="64"/>
                      <a:pt x="11" y="64"/>
                      <a:pt x="11" y="64"/>
                    </a:cubicBezTo>
                    <a:cubicBezTo>
                      <a:pt x="11" y="62"/>
                      <a:pt x="11" y="62"/>
                      <a:pt x="11" y="62"/>
                    </a:cubicBezTo>
                    <a:cubicBezTo>
                      <a:pt x="11" y="62"/>
                      <a:pt x="11" y="62"/>
                      <a:pt x="11" y="62"/>
                    </a:cubicBezTo>
                    <a:cubicBezTo>
                      <a:pt x="10" y="62"/>
                      <a:pt x="10" y="61"/>
                      <a:pt x="9" y="61"/>
                    </a:cubicBezTo>
                    <a:cubicBezTo>
                      <a:pt x="10" y="61"/>
                      <a:pt x="10" y="61"/>
                      <a:pt x="10" y="61"/>
                    </a:cubicBezTo>
                    <a:cubicBezTo>
                      <a:pt x="9" y="60"/>
                      <a:pt x="9" y="60"/>
                      <a:pt x="9" y="60"/>
                    </a:cubicBezTo>
                    <a:cubicBezTo>
                      <a:pt x="10" y="60"/>
                      <a:pt x="11" y="61"/>
                      <a:pt x="10" y="61"/>
                    </a:cubicBezTo>
                    <a:cubicBezTo>
                      <a:pt x="13" y="60"/>
                      <a:pt x="10" y="60"/>
                      <a:pt x="11" y="58"/>
                    </a:cubicBezTo>
                    <a:cubicBezTo>
                      <a:pt x="12" y="59"/>
                      <a:pt x="12" y="59"/>
                      <a:pt x="12" y="59"/>
                    </a:cubicBezTo>
                    <a:cubicBezTo>
                      <a:pt x="13" y="59"/>
                      <a:pt x="12" y="58"/>
                      <a:pt x="13" y="57"/>
                    </a:cubicBezTo>
                    <a:cubicBezTo>
                      <a:pt x="13" y="57"/>
                      <a:pt x="11" y="59"/>
                      <a:pt x="10" y="58"/>
                    </a:cubicBezTo>
                    <a:cubicBezTo>
                      <a:pt x="11" y="58"/>
                      <a:pt x="11" y="57"/>
                      <a:pt x="10" y="57"/>
                    </a:cubicBezTo>
                    <a:cubicBezTo>
                      <a:pt x="11" y="57"/>
                      <a:pt x="11" y="56"/>
                      <a:pt x="11" y="55"/>
                    </a:cubicBezTo>
                    <a:cubicBezTo>
                      <a:pt x="12" y="55"/>
                      <a:pt x="12" y="55"/>
                      <a:pt x="12" y="55"/>
                    </a:cubicBezTo>
                    <a:cubicBezTo>
                      <a:pt x="12" y="55"/>
                      <a:pt x="11" y="55"/>
                      <a:pt x="11" y="54"/>
                    </a:cubicBezTo>
                    <a:cubicBezTo>
                      <a:pt x="11" y="53"/>
                      <a:pt x="12" y="53"/>
                      <a:pt x="13" y="53"/>
                    </a:cubicBezTo>
                    <a:cubicBezTo>
                      <a:pt x="13" y="52"/>
                      <a:pt x="11" y="54"/>
                      <a:pt x="11" y="52"/>
                    </a:cubicBezTo>
                    <a:cubicBezTo>
                      <a:pt x="11" y="51"/>
                      <a:pt x="11" y="50"/>
                      <a:pt x="11" y="49"/>
                    </a:cubicBezTo>
                    <a:cubicBezTo>
                      <a:pt x="11" y="48"/>
                      <a:pt x="11" y="49"/>
                      <a:pt x="12" y="49"/>
                    </a:cubicBezTo>
                    <a:cubicBezTo>
                      <a:pt x="11" y="48"/>
                      <a:pt x="11" y="48"/>
                      <a:pt x="11" y="48"/>
                    </a:cubicBezTo>
                    <a:cubicBezTo>
                      <a:pt x="11" y="48"/>
                      <a:pt x="11" y="48"/>
                      <a:pt x="11" y="48"/>
                    </a:cubicBezTo>
                    <a:cubicBezTo>
                      <a:pt x="11" y="47"/>
                      <a:pt x="10" y="48"/>
                      <a:pt x="10" y="47"/>
                    </a:cubicBezTo>
                    <a:cubicBezTo>
                      <a:pt x="9" y="46"/>
                      <a:pt x="12" y="45"/>
                      <a:pt x="11" y="43"/>
                    </a:cubicBezTo>
                    <a:cubicBezTo>
                      <a:pt x="12" y="43"/>
                      <a:pt x="12" y="44"/>
                      <a:pt x="12" y="44"/>
                    </a:cubicBezTo>
                    <a:cubicBezTo>
                      <a:pt x="12" y="42"/>
                      <a:pt x="12" y="42"/>
                      <a:pt x="11" y="41"/>
                    </a:cubicBezTo>
                    <a:cubicBezTo>
                      <a:pt x="12" y="40"/>
                      <a:pt x="12" y="40"/>
                      <a:pt x="12" y="40"/>
                    </a:cubicBezTo>
                    <a:cubicBezTo>
                      <a:pt x="11" y="40"/>
                      <a:pt x="10" y="39"/>
                      <a:pt x="10" y="38"/>
                    </a:cubicBezTo>
                    <a:cubicBezTo>
                      <a:pt x="9" y="38"/>
                      <a:pt x="9" y="38"/>
                      <a:pt x="9" y="38"/>
                    </a:cubicBezTo>
                    <a:cubicBezTo>
                      <a:pt x="9" y="36"/>
                      <a:pt x="9" y="36"/>
                      <a:pt x="9" y="36"/>
                    </a:cubicBezTo>
                    <a:cubicBezTo>
                      <a:pt x="9" y="36"/>
                      <a:pt x="9" y="36"/>
                      <a:pt x="10" y="37"/>
                    </a:cubicBezTo>
                    <a:cubicBezTo>
                      <a:pt x="9" y="37"/>
                      <a:pt x="9" y="37"/>
                      <a:pt x="9" y="36"/>
                    </a:cubicBezTo>
                    <a:cubicBezTo>
                      <a:pt x="10" y="36"/>
                      <a:pt x="10" y="37"/>
                      <a:pt x="11" y="37"/>
                    </a:cubicBezTo>
                    <a:cubicBezTo>
                      <a:pt x="11" y="37"/>
                      <a:pt x="10" y="37"/>
                      <a:pt x="10" y="38"/>
                    </a:cubicBezTo>
                    <a:cubicBezTo>
                      <a:pt x="11" y="38"/>
                      <a:pt x="11" y="39"/>
                      <a:pt x="12" y="39"/>
                    </a:cubicBezTo>
                    <a:cubicBezTo>
                      <a:pt x="12" y="39"/>
                      <a:pt x="12" y="38"/>
                      <a:pt x="12" y="38"/>
                    </a:cubicBezTo>
                    <a:cubicBezTo>
                      <a:pt x="12" y="38"/>
                      <a:pt x="12" y="39"/>
                      <a:pt x="12" y="39"/>
                    </a:cubicBezTo>
                    <a:cubicBezTo>
                      <a:pt x="12" y="39"/>
                      <a:pt x="12" y="38"/>
                      <a:pt x="12" y="38"/>
                    </a:cubicBezTo>
                    <a:cubicBezTo>
                      <a:pt x="13" y="38"/>
                      <a:pt x="13" y="38"/>
                      <a:pt x="13" y="38"/>
                    </a:cubicBezTo>
                    <a:cubicBezTo>
                      <a:pt x="13" y="38"/>
                      <a:pt x="13" y="38"/>
                      <a:pt x="13" y="38"/>
                    </a:cubicBezTo>
                    <a:cubicBezTo>
                      <a:pt x="13" y="38"/>
                      <a:pt x="14" y="36"/>
                      <a:pt x="14" y="36"/>
                    </a:cubicBezTo>
                    <a:cubicBezTo>
                      <a:pt x="14" y="34"/>
                      <a:pt x="12" y="32"/>
                      <a:pt x="13" y="30"/>
                    </a:cubicBezTo>
                    <a:cubicBezTo>
                      <a:pt x="14" y="31"/>
                      <a:pt x="14" y="31"/>
                      <a:pt x="15" y="31"/>
                    </a:cubicBezTo>
                    <a:cubicBezTo>
                      <a:pt x="14" y="31"/>
                      <a:pt x="15" y="33"/>
                      <a:pt x="14" y="34"/>
                    </a:cubicBezTo>
                    <a:cubicBezTo>
                      <a:pt x="15" y="34"/>
                      <a:pt x="15" y="34"/>
                      <a:pt x="15" y="34"/>
                    </a:cubicBezTo>
                    <a:cubicBezTo>
                      <a:pt x="15" y="34"/>
                      <a:pt x="15" y="32"/>
                      <a:pt x="15" y="32"/>
                    </a:cubicBezTo>
                    <a:cubicBezTo>
                      <a:pt x="16" y="32"/>
                      <a:pt x="16" y="32"/>
                      <a:pt x="17" y="32"/>
                    </a:cubicBezTo>
                    <a:cubicBezTo>
                      <a:pt x="15" y="31"/>
                      <a:pt x="16" y="30"/>
                      <a:pt x="16" y="29"/>
                    </a:cubicBezTo>
                    <a:cubicBezTo>
                      <a:pt x="17" y="29"/>
                      <a:pt x="17" y="29"/>
                      <a:pt x="17" y="30"/>
                    </a:cubicBezTo>
                    <a:cubicBezTo>
                      <a:pt x="18" y="30"/>
                      <a:pt x="15" y="28"/>
                      <a:pt x="17" y="27"/>
                    </a:cubicBezTo>
                    <a:cubicBezTo>
                      <a:pt x="17" y="28"/>
                      <a:pt x="17" y="28"/>
                      <a:pt x="17" y="28"/>
                    </a:cubicBezTo>
                    <a:cubicBezTo>
                      <a:pt x="17" y="27"/>
                      <a:pt x="18" y="26"/>
                      <a:pt x="18" y="27"/>
                    </a:cubicBezTo>
                    <a:cubicBezTo>
                      <a:pt x="18" y="27"/>
                      <a:pt x="18" y="27"/>
                      <a:pt x="18" y="27"/>
                    </a:cubicBezTo>
                    <a:cubicBezTo>
                      <a:pt x="19" y="26"/>
                      <a:pt x="21" y="23"/>
                      <a:pt x="20" y="22"/>
                    </a:cubicBezTo>
                    <a:cubicBezTo>
                      <a:pt x="20" y="22"/>
                      <a:pt x="21" y="23"/>
                      <a:pt x="22" y="23"/>
                    </a:cubicBezTo>
                    <a:cubicBezTo>
                      <a:pt x="22" y="23"/>
                      <a:pt x="21" y="22"/>
                      <a:pt x="21" y="20"/>
                    </a:cubicBezTo>
                    <a:cubicBezTo>
                      <a:pt x="20" y="19"/>
                      <a:pt x="20" y="17"/>
                      <a:pt x="20" y="17"/>
                    </a:cubicBezTo>
                    <a:cubicBezTo>
                      <a:pt x="20" y="18"/>
                      <a:pt x="23" y="20"/>
                      <a:pt x="23" y="21"/>
                    </a:cubicBezTo>
                    <a:cubicBezTo>
                      <a:pt x="23" y="21"/>
                      <a:pt x="24" y="21"/>
                      <a:pt x="24" y="20"/>
                    </a:cubicBezTo>
                    <a:cubicBezTo>
                      <a:pt x="24" y="20"/>
                      <a:pt x="22" y="19"/>
                      <a:pt x="23" y="19"/>
                    </a:cubicBezTo>
                    <a:cubicBezTo>
                      <a:pt x="24" y="19"/>
                      <a:pt x="24" y="19"/>
                      <a:pt x="25" y="19"/>
                    </a:cubicBezTo>
                    <a:cubicBezTo>
                      <a:pt x="25" y="19"/>
                      <a:pt x="24" y="17"/>
                      <a:pt x="24" y="17"/>
                    </a:cubicBezTo>
                    <a:cubicBezTo>
                      <a:pt x="24" y="17"/>
                      <a:pt x="26" y="18"/>
                      <a:pt x="26" y="19"/>
                    </a:cubicBezTo>
                    <a:cubicBezTo>
                      <a:pt x="26" y="19"/>
                      <a:pt x="26" y="18"/>
                      <a:pt x="26" y="17"/>
                    </a:cubicBezTo>
                    <a:cubicBezTo>
                      <a:pt x="26" y="17"/>
                      <a:pt x="26" y="16"/>
                      <a:pt x="26" y="16"/>
                    </a:cubicBezTo>
                    <a:cubicBezTo>
                      <a:pt x="25" y="17"/>
                      <a:pt x="27" y="17"/>
                      <a:pt x="27" y="18"/>
                    </a:cubicBezTo>
                    <a:cubicBezTo>
                      <a:pt x="27" y="17"/>
                      <a:pt x="28" y="17"/>
                      <a:pt x="29" y="16"/>
                    </a:cubicBezTo>
                    <a:cubicBezTo>
                      <a:pt x="28" y="16"/>
                      <a:pt x="28" y="16"/>
                      <a:pt x="28" y="16"/>
                    </a:cubicBezTo>
                    <a:cubicBezTo>
                      <a:pt x="29" y="16"/>
                      <a:pt x="27" y="13"/>
                      <a:pt x="29" y="12"/>
                    </a:cubicBezTo>
                    <a:cubicBezTo>
                      <a:pt x="29" y="13"/>
                      <a:pt x="30" y="15"/>
                      <a:pt x="31" y="14"/>
                    </a:cubicBezTo>
                    <a:cubicBezTo>
                      <a:pt x="31" y="13"/>
                      <a:pt x="30" y="9"/>
                      <a:pt x="31" y="7"/>
                    </a:cubicBezTo>
                    <a:cubicBezTo>
                      <a:pt x="32" y="8"/>
                      <a:pt x="32" y="8"/>
                      <a:pt x="32" y="8"/>
                    </a:cubicBezTo>
                    <a:cubicBezTo>
                      <a:pt x="33" y="7"/>
                      <a:pt x="33" y="7"/>
                      <a:pt x="33" y="7"/>
                    </a:cubicBezTo>
                    <a:cubicBezTo>
                      <a:pt x="33" y="8"/>
                      <a:pt x="32" y="12"/>
                      <a:pt x="32" y="14"/>
                    </a:cubicBezTo>
                    <a:cubicBezTo>
                      <a:pt x="33" y="14"/>
                      <a:pt x="32" y="15"/>
                      <a:pt x="33" y="14"/>
                    </a:cubicBezTo>
                    <a:cubicBezTo>
                      <a:pt x="34" y="15"/>
                      <a:pt x="33" y="15"/>
                      <a:pt x="33" y="15"/>
                    </a:cubicBezTo>
                    <a:cubicBezTo>
                      <a:pt x="33" y="15"/>
                      <a:pt x="35" y="15"/>
                      <a:pt x="35" y="15"/>
                    </a:cubicBezTo>
                    <a:cubicBezTo>
                      <a:pt x="34" y="14"/>
                      <a:pt x="36" y="13"/>
                      <a:pt x="36" y="12"/>
                    </a:cubicBezTo>
                    <a:cubicBezTo>
                      <a:pt x="36" y="12"/>
                      <a:pt x="34" y="14"/>
                      <a:pt x="34" y="14"/>
                    </a:cubicBezTo>
                    <a:cubicBezTo>
                      <a:pt x="33" y="13"/>
                      <a:pt x="34" y="10"/>
                      <a:pt x="35" y="10"/>
                    </a:cubicBezTo>
                    <a:cubicBezTo>
                      <a:pt x="36" y="10"/>
                      <a:pt x="36" y="12"/>
                      <a:pt x="36" y="13"/>
                    </a:cubicBezTo>
                    <a:cubicBezTo>
                      <a:pt x="36" y="12"/>
                      <a:pt x="37" y="11"/>
                      <a:pt x="37" y="11"/>
                    </a:cubicBezTo>
                    <a:cubicBezTo>
                      <a:pt x="37" y="12"/>
                      <a:pt x="37" y="12"/>
                      <a:pt x="37" y="12"/>
                    </a:cubicBezTo>
                    <a:cubicBezTo>
                      <a:pt x="38" y="13"/>
                      <a:pt x="38" y="10"/>
                      <a:pt x="39" y="11"/>
                    </a:cubicBezTo>
                    <a:cubicBezTo>
                      <a:pt x="40" y="11"/>
                      <a:pt x="41" y="13"/>
                      <a:pt x="40" y="12"/>
                    </a:cubicBezTo>
                    <a:cubicBezTo>
                      <a:pt x="40" y="11"/>
                      <a:pt x="39" y="6"/>
                      <a:pt x="39" y="5"/>
                    </a:cubicBezTo>
                    <a:cubicBezTo>
                      <a:pt x="39" y="5"/>
                      <a:pt x="41" y="6"/>
                      <a:pt x="42" y="7"/>
                    </a:cubicBezTo>
                    <a:cubicBezTo>
                      <a:pt x="43" y="8"/>
                      <a:pt x="41" y="10"/>
                      <a:pt x="42" y="10"/>
                    </a:cubicBezTo>
                    <a:cubicBezTo>
                      <a:pt x="42" y="10"/>
                      <a:pt x="42" y="10"/>
                      <a:pt x="42" y="10"/>
                    </a:cubicBezTo>
                    <a:cubicBezTo>
                      <a:pt x="43" y="10"/>
                      <a:pt x="42" y="11"/>
                      <a:pt x="43" y="10"/>
                    </a:cubicBezTo>
                    <a:cubicBezTo>
                      <a:pt x="43" y="9"/>
                      <a:pt x="45" y="11"/>
                      <a:pt x="43" y="9"/>
                    </a:cubicBezTo>
                    <a:cubicBezTo>
                      <a:pt x="44" y="9"/>
                      <a:pt x="44" y="10"/>
                      <a:pt x="45" y="10"/>
                    </a:cubicBezTo>
                    <a:cubicBezTo>
                      <a:pt x="45" y="9"/>
                      <a:pt x="46" y="7"/>
                      <a:pt x="47" y="7"/>
                    </a:cubicBezTo>
                    <a:cubicBezTo>
                      <a:pt x="47" y="7"/>
                      <a:pt x="47" y="7"/>
                      <a:pt x="47" y="8"/>
                    </a:cubicBezTo>
                    <a:cubicBezTo>
                      <a:pt x="49" y="8"/>
                      <a:pt x="50" y="9"/>
                      <a:pt x="52" y="9"/>
                    </a:cubicBezTo>
                    <a:cubicBezTo>
                      <a:pt x="52" y="10"/>
                      <a:pt x="52" y="10"/>
                      <a:pt x="52" y="11"/>
                    </a:cubicBezTo>
                    <a:cubicBezTo>
                      <a:pt x="52" y="11"/>
                      <a:pt x="53" y="10"/>
                      <a:pt x="53" y="10"/>
                    </a:cubicBezTo>
                    <a:cubicBezTo>
                      <a:pt x="53" y="12"/>
                      <a:pt x="52" y="10"/>
                      <a:pt x="52" y="12"/>
                    </a:cubicBezTo>
                    <a:cubicBezTo>
                      <a:pt x="52" y="11"/>
                      <a:pt x="54" y="11"/>
                      <a:pt x="55" y="11"/>
                    </a:cubicBezTo>
                    <a:cubicBezTo>
                      <a:pt x="55" y="10"/>
                      <a:pt x="53" y="10"/>
                      <a:pt x="52" y="10"/>
                    </a:cubicBezTo>
                    <a:cubicBezTo>
                      <a:pt x="53" y="9"/>
                      <a:pt x="55" y="8"/>
                      <a:pt x="57" y="8"/>
                    </a:cubicBezTo>
                    <a:cubicBezTo>
                      <a:pt x="58" y="9"/>
                      <a:pt x="57" y="9"/>
                      <a:pt x="57" y="9"/>
                    </a:cubicBezTo>
                    <a:cubicBezTo>
                      <a:pt x="60" y="11"/>
                      <a:pt x="61" y="9"/>
                      <a:pt x="62" y="11"/>
                    </a:cubicBezTo>
                    <a:cubicBezTo>
                      <a:pt x="62" y="12"/>
                      <a:pt x="61" y="13"/>
                      <a:pt x="61" y="13"/>
                    </a:cubicBezTo>
                    <a:cubicBezTo>
                      <a:pt x="60" y="13"/>
                      <a:pt x="60" y="12"/>
                      <a:pt x="59" y="11"/>
                    </a:cubicBezTo>
                    <a:cubicBezTo>
                      <a:pt x="59" y="12"/>
                      <a:pt x="59" y="12"/>
                      <a:pt x="59" y="12"/>
                    </a:cubicBezTo>
                    <a:cubicBezTo>
                      <a:pt x="59" y="12"/>
                      <a:pt x="58" y="12"/>
                      <a:pt x="58" y="11"/>
                    </a:cubicBezTo>
                    <a:cubicBezTo>
                      <a:pt x="58" y="12"/>
                      <a:pt x="59" y="13"/>
                      <a:pt x="60" y="14"/>
                    </a:cubicBezTo>
                    <a:cubicBezTo>
                      <a:pt x="61" y="14"/>
                      <a:pt x="62" y="16"/>
                      <a:pt x="62" y="17"/>
                    </a:cubicBezTo>
                    <a:cubicBezTo>
                      <a:pt x="63" y="17"/>
                      <a:pt x="64" y="17"/>
                      <a:pt x="64" y="16"/>
                    </a:cubicBezTo>
                    <a:cubicBezTo>
                      <a:pt x="63" y="16"/>
                      <a:pt x="63" y="16"/>
                      <a:pt x="63" y="16"/>
                    </a:cubicBezTo>
                    <a:cubicBezTo>
                      <a:pt x="63" y="15"/>
                      <a:pt x="65" y="16"/>
                      <a:pt x="65" y="15"/>
                    </a:cubicBezTo>
                    <a:cubicBezTo>
                      <a:pt x="66" y="16"/>
                      <a:pt x="67" y="16"/>
                      <a:pt x="67" y="17"/>
                    </a:cubicBezTo>
                    <a:cubicBezTo>
                      <a:pt x="67" y="18"/>
                      <a:pt x="67" y="18"/>
                      <a:pt x="67" y="18"/>
                    </a:cubicBezTo>
                    <a:cubicBezTo>
                      <a:pt x="67" y="18"/>
                      <a:pt x="67" y="17"/>
                      <a:pt x="66" y="17"/>
                    </a:cubicBezTo>
                    <a:cubicBezTo>
                      <a:pt x="67" y="17"/>
                      <a:pt x="66" y="20"/>
                      <a:pt x="68" y="19"/>
                    </a:cubicBezTo>
                    <a:cubicBezTo>
                      <a:pt x="68" y="18"/>
                      <a:pt x="68" y="18"/>
                      <a:pt x="68" y="18"/>
                    </a:cubicBezTo>
                    <a:cubicBezTo>
                      <a:pt x="69" y="18"/>
                      <a:pt x="70" y="19"/>
                      <a:pt x="71" y="20"/>
                    </a:cubicBezTo>
                    <a:cubicBezTo>
                      <a:pt x="72" y="19"/>
                      <a:pt x="71" y="20"/>
                      <a:pt x="71" y="19"/>
                    </a:cubicBezTo>
                    <a:cubicBezTo>
                      <a:pt x="70" y="20"/>
                      <a:pt x="70" y="16"/>
                      <a:pt x="69" y="18"/>
                    </a:cubicBezTo>
                    <a:cubicBezTo>
                      <a:pt x="70" y="16"/>
                      <a:pt x="68" y="16"/>
                      <a:pt x="69" y="14"/>
                    </a:cubicBezTo>
                    <a:cubicBezTo>
                      <a:pt x="68" y="15"/>
                      <a:pt x="68" y="15"/>
                      <a:pt x="68" y="14"/>
                    </a:cubicBezTo>
                    <a:cubicBezTo>
                      <a:pt x="68" y="14"/>
                      <a:pt x="68" y="14"/>
                      <a:pt x="67" y="14"/>
                    </a:cubicBezTo>
                    <a:cubicBezTo>
                      <a:pt x="67" y="14"/>
                      <a:pt x="67" y="14"/>
                      <a:pt x="67" y="14"/>
                    </a:cubicBezTo>
                    <a:cubicBezTo>
                      <a:pt x="67" y="14"/>
                      <a:pt x="67" y="14"/>
                      <a:pt x="67" y="14"/>
                    </a:cubicBezTo>
                    <a:cubicBezTo>
                      <a:pt x="67" y="14"/>
                      <a:pt x="67" y="14"/>
                      <a:pt x="67" y="14"/>
                    </a:cubicBezTo>
                    <a:cubicBezTo>
                      <a:pt x="67" y="14"/>
                      <a:pt x="67" y="15"/>
                      <a:pt x="67" y="15"/>
                    </a:cubicBezTo>
                    <a:cubicBezTo>
                      <a:pt x="66" y="15"/>
                      <a:pt x="65" y="14"/>
                      <a:pt x="65" y="14"/>
                    </a:cubicBezTo>
                    <a:cubicBezTo>
                      <a:pt x="64" y="13"/>
                      <a:pt x="65" y="14"/>
                      <a:pt x="65" y="13"/>
                    </a:cubicBezTo>
                    <a:cubicBezTo>
                      <a:pt x="64" y="13"/>
                      <a:pt x="64" y="13"/>
                      <a:pt x="64" y="13"/>
                    </a:cubicBezTo>
                    <a:cubicBezTo>
                      <a:pt x="65" y="12"/>
                      <a:pt x="64" y="11"/>
                      <a:pt x="65" y="12"/>
                    </a:cubicBezTo>
                    <a:cubicBezTo>
                      <a:pt x="64" y="10"/>
                      <a:pt x="64" y="10"/>
                      <a:pt x="64" y="10"/>
                    </a:cubicBezTo>
                    <a:cubicBezTo>
                      <a:pt x="64" y="10"/>
                      <a:pt x="63" y="9"/>
                      <a:pt x="62" y="9"/>
                    </a:cubicBezTo>
                    <a:cubicBezTo>
                      <a:pt x="62" y="8"/>
                      <a:pt x="61" y="8"/>
                      <a:pt x="61" y="8"/>
                    </a:cubicBezTo>
                    <a:cubicBezTo>
                      <a:pt x="61" y="8"/>
                      <a:pt x="61" y="8"/>
                      <a:pt x="60" y="8"/>
                    </a:cubicBezTo>
                    <a:cubicBezTo>
                      <a:pt x="60" y="7"/>
                      <a:pt x="59" y="7"/>
                      <a:pt x="59" y="7"/>
                    </a:cubicBezTo>
                    <a:cubicBezTo>
                      <a:pt x="59" y="7"/>
                      <a:pt x="59" y="7"/>
                      <a:pt x="59" y="7"/>
                    </a:cubicBezTo>
                    <a:cubicBezTo>
                      <a:pt x="58" y="6"/>
                      <a:pt x="55" y="6"/>
                      <a:pt x="53" y="4"/>
                    </a:cubicBezTo>
                    <a:cubicBezTo>
                      <a:pt x="52" y="4"/>
                      <a:pt x="52" y="4"/>
                      <a:pt x="51" y="3"/>
                    </a:cubicBezTo>
                    <a:cubicBezTo>
                      <a:pt x="50" y="3"/>
                      <a:pt x="50" y="3"/>
                      <a:pt x="50" y="3"/>
                    </a:cubicBezTo>
                    <a:cubicBezTo>
                      <a:pt x="49" y="3"/>
                      <a:pt x="48" y="2"/>
                      <a:pt x="47" y="2"/>
                    </a:cubicBezTo>
                    <a:cubicBezTo>
                      <a:pt x="46" y="0"/>
                      <a:pt x="42" y="2"/>
                      <a:pt x="41" y="1"/>
                    </a:cubicBezTo>
                    <a:cubicBezTo>
                      <a:pt x="41" y="2"/>
                      <a:pt x="41" y="2"/>
                      <a:pt x="41" y="2"/>
                    </a:cubicBezTo>
                    <a:cubicBezTo>
                      <a:pt x="40" y="2"/>
                      <a:pt x="39" y="3"/>
                      <a:pt x="37" y="4"/>
                    </a:cubicBezTo>
                    <a:cubicBezTo>
                      <a:pt x="38" y="4"/>
                      <a:pt x="38" y="4"/>
                      <a:pt x="38" y="4"/>
                    </a:cubicBezTo>
                    <a:cubicBezTo>
                      <a:pt x="37" y="5"/>
                      <a:pt x="34" y="4"/>
                      <a:pt x="33" y="5"/>
                    </a:cubicBezTo>
                    <a:cubicBezTo>
                      <a:pt x="33" y="5"/>
                      <a:pt x="33" y="5"/>
                      <a:pt x="34" y="5"/>
                    </a:cubicBezTo>
                    <a:cubicBezTo>
                      <a:pt x="32" y="4"/>
                      <a:pt x="31" y="5"/>
                      <a:pt x="30" y="6"/>
                    </a:cubicBezTo>
                    <a:cubicBezTo>
                      <a:pt x="30" y="7"/>
                      <a:pt x="29" y="8"/>
                      <a:pt x="28" y="8"/>
                    </a:cubicBezTo>
                    <a:cubicBezTo>
                      <a:pt x="27" y="8"/>
                      <a:pt x="27" y="8"/>
                      <a:pt x="27" y="8"/>
                    </a:cubicBezTo>
                    <a:cubicBezTo>
                      <a:pt x="27" y="8"/>
                      <a:pt x="27" y="8"/>
                      <a:pt x="27" y="8"/>
                    </a:cubicBezTo>
                    <a:cubicBezTo>
                      <a:pt x="27" y="8"/>
                      <a:pt x="27" y="8"/>
                      <a:pt x="27" y="8"/>
                    </a:cubicBezTo>
                    <a:cubicBezTo>
                      <a:pt x="26" y="8"/>
                      <a:pt x="26" y="8"/>
                      <a:pt x="26" y="8"/>
                    </a:cubicBezTo>
                    <a:cubicBezTo>
                      <a:pt x="26" y="8"/>
                      <a:pt x="26" y="8"/>
                      <a:pt x="26" y="8"/>
                    </a:cubicBezTo>
                    <a:cubicBezTo>
                      <a:pt x="26" y="9"/>
                      <a:pt x="26" y="9"/>
                      <a:pt x="25" y="9"/>
                    </a:cubicBezTo>
                    <a:cubicBezTo>
                      <a:pt x="25" y="9"/>
                      <a:pt x="25" y="9"/>
                      <a:pt x="25" y="9"/>
                    </a:cubicBezTo>
                    <a:cubicBezTo>
                      <a:pt x="25" y="9"/>
                      <a:pt x="25" y="9"/>
                      <a:pt x="25" y="9"/>
                    </a:cubicBezTo>
                    <a:cubicBezTo>
                      <a:pt x="24" y="9"/>
                      <a:pt x="24" y="10"/>
                      <a:pt x="25" y="10"/>
                    </a:cubicBezTo>
                    <a:cubicBezTo>
                      <a:pt x="25" y="10"/>
                      <a:pt x="25" y="11"/>
                      <a:pt x="25" y="11"/>
                    </a:cubicBezTo>
                    <a:cubicBezTo>
                      <a:pt x="24" y="10"/>
                      <a:pt x="24" y="12"/>
                      <a:pt x="23" y="11"/>
                    </a:cubicBezTo>
                    <a:cubicBezTo>
                      <a:pt x="23" y="12"/>
                      <a:pt x="21" y="13"/>
                      <a:pt x="22" y="15"/>
                    </a:cubicBezTo>
                    <a:cubicBezTo>
                      <a:pt x="21" y="15"/>
                      <a:pt x="21" y="15"/>
                      <a:pt x="22" y="15"/>
                    </a:cubicBezTo>
                    <a:cubicBezTo>
                      <a:pt x="21" y="15"/>
                      <a:pt x="20" y="15"/>
                      <a:pt x="20" y="16"/>
                    </a:cubicBezTo>
                    <a:cubicBezTo>
                      <a:pt x="19" y="15"/>
                      <a:pt x="19" y="15"/>
                      <a:pt x="19" y="15"/>
                    </a:cubicBezTo>
                    <a:cubicBezTo>
                      <a:pt x="20" y="17"/>
                      <a:pt x="20" y="17"/>
                      <a:pt x="20" y="17"/>
                    </a:cubicBezTo>
                    <a:cubicBezTo>
                      <a:pt x="19" y="17"/>
                      <a:pt x="18" y="17"/>
                      <a:pt x="18" y="16"/>
                    </a:cubicBezTo>
                    <a:cubicBezTo>
                      <a:pt x="18" y="18"/>
                      <a:pt x="17" y="18"/>
                      <a:pt x="17" y="20"/>
                    </a:cubicBezTo>
                    <a:cubicBezTo>
                      <a:pt x="17" y="19"/>
                      <a:pt x="17" y="19"/>
                      <a:pt x="17" y="19"/>
                    </a:cubicBezTo>
                    <a:cubicBezTo>
                      <a:pt x="16" y="20"/>
                      <a:pt x="17" y="21"/>
                      <a:pt x="16" y="21"/>
                    </a:cubicBezTo>
                    <a:cubicBezTo>
                      <a:pt x="14" y="21"/>
                      <a:pt x="12" y="26"/>
                      <a:pt x="10" y="28"/>
                    </a:cubicBezTo>
                    <a:cubicBezTo>
                      <a:pt x="12" y="29"/>
                      <a:pt x="8" y="29"/>
                      <a:pt x="9" y="30"/>
                    </a:cubicBezTo>
                    <a:cubicBezTo>
                      <a:pt x="9" y="30"/>
                      <a:pt x="8" y="30"/>
                      <a:pt x="8" y="30"/>
                    </a:cubicBezTo>
                    <a:cubicBezTo>
                      <a:pt x="8" y="31"/>
                      <a:pt x="6" y="32"/>
                      <a:pt x="7" y="33"/>
                    </a:cubicBezTo>
                    <a:cubicBezTo>
                      <a:pt x="7" y="33"/>
                      <a:pt x="7" y="33"/>
                      <a:pt x="6" y="33"/>
                    </a:cubicBezTo>
                    <a:cubicBezTo>
                      <a:pt x="6" y="33"/>
                      <a:pt x="7" y="33"/>
                      <a:pt x="6" y="33"/>
                    </a:cubicBezTo>
                    <a:cubicBezTo>
                      <a:pt x="6" y="33"/>
                      <a:pt x="6" y="33"/>
                      <a:pt x="6" y="33"/>
                    </a:cubicBezTo>
                    <a:cubicBezTo>
                      <a:pt x="5" y="34"/>
                      <a:pt x="7" y="35"/>
                      <a:pt x="8" y="36"/>
                    </a:cubicBezTo>
                    <a:cubicBezTo>
                      <a:pt x="7" y="36"/>
                      <a:pt x="7" y="37"/>
                      <a:pt x="8" y="38"/>
                    </a:cubicBezTo>
                    <a:cubicBezTo>
                      <a:pt x="7" y="38"/>
                      <a:pt x="7" y="38"/>
                      <a:pt x="7" y="37"/>
                    </a:cubicBezTo>
                    <a:cubicBezTo>
                      <a:pt x="6" y="38"/>
                      <a:pt x="5" y="40"/>
                      <a:pt x="6" y="41"/>
                    </a:cubicBezTo>
                    <a:cubicBezTo>
                      <a:pt x="6" y="41"/>
                      <a:pt x="6" y="41"/>
                      <a:pt x="6" y="42"/>
                    </a:cubicBezTo>
                    <a:cubicBezTo>
                      <a:pt x="6" y="43"/>
                      <a:pt x="5" y="43"/>
                      <a:pt x="5" y="44"/>
                    </a:cubicBezTo>
                    <a:cubicBezTo>
                      <a:pt x="5" y="44"/>
                      <a:pt x="5" y="44"/>
                      <a:pt x="5" y="44"/>
                    </a:cubicBezTo>
                    <a:cubicBezTo>
                      <a:pt x="7" y="45"/>
                      <a:pt x="6" y="45"/>
                      <a:pt x="6" y="46"/>
                    </a:cubicBezTo>
                    <a:cubicBezTo>
                      <a:pt x="5" y="46"/>
                      <a:pt x="5" y="46"/>
                      <a:pt x="5" y="46"/>
                    </a:cubicBezTo>
                    <a:cubicBezTo>
                      <a:pt x="4" y="48"/>
                      <a:pt x="6" y="47"/>
                      <a:pt x="4" y="49"/>
                    </a:cubicBezTo>
                    <a:cubicBezTo>
                      <a:pt x="5" y="49"/>
                      <a:pt x="5" y="49"/>
                      <a:pt x="5" y="49"/>
                    </a:cubicBezTo>
                    <a:cubicBezTo>
                      <a:pt x="7" y="50"/>
                      <a:pt x="4" y="51"/>
                      <a:pt x="4" y="53"/>
                    </a:cubicBezTo>
                    <a:cubicBezTo>
                      <a:pt x="5" y="52"/>
                      <a:pt x="5" y="52"/>
                      <a:pt x="5" y="52"/>
                    </a:cubicBezTo>
                    <a:cubicBezTo>
                      <a:pt x="6" y="53"/>
                      <a:pt x="2" y="54"/>
                      <a:pt x="2" y="55"/>
                    </a:cubicBezTo>
                    <a:cubicBezTo>
                      <a:pt x="2" y="55"/>
                      <a:pt x="2" y="55"/>
                      <a:pt x="2" y="54"/>
                    </a:cubicBezTo>
                    <a:cubicBezTo>
                      <a:pt x="0" y="56"/>
                      <a:pt x="3" y="55"/>
                      <a:pt x="3" y="56"/>
                    </a:cubicBezTo>
                    <a:cubicBezTo>
                      <a:pt x="2" y="57"/>
                      <a:pt x="1" y="56"/>
                      <a:pt x="1" y="57"/>
                    </a:cubicBezTo>
                    <a:cubicBezTo>
                      <a:pt x="1" y="57"/>
                      <a:pt x="3" y="60"/>
                      <a:pt x="2" y="61"/>
                    </a:cubicBezTo>
                    <a:cubicBezTo>
                      <a:pt x="3" y="61"/>
                      <a:pt x="3" y="61"/>
                      <a:pt x="4" y="61"/>
                    </a:cubicBezTo>
                    <a:cubicBezTo>
                      <a:pt x="4" y="62"/>
                      <a:pt x="2" y="64"/>
                      <a:pt x="4" y="65"/>
                    </a:cubicBezTo>
                    <a:cubicBezTo>
                      <a:pt x="3" y="65"/>
                      <a:pt x="3" y="65"/>
                      <a:pt x="3" y="65"/>
                    </a:cubicBezTo>
                    <a:cubicBezTo>
                      <a:pt x="4" y="66"/>
                      <a:pt x="4" y="68"/>
                      <a:pt x="5" y="68"/>
                    </a:cubicBezTo>
                    <a:cubicBezTo>
                      <a:pt x="4" y="69"/>
                      <a:pt x="4" y="70"/>
                      <a:pt x="5" y="71"/>
                    </a:cubicBezTo>
                    <a:cubicBezTo>
                      <a:pt x="6" y="72"/>
                      <a:pt x="7" y="73"/>
                      <a:pt x="5" y="74"/>
                    </a:cubicBezTo>
                    <a:cubicBezTo>
                      <a:pt x="5" y="74"/>
                      <a:pt x="5" y="74"/>
                      <a:pt x="6" y="75"/>
                    </a:cubicBezTo>
                    <a:cubicBezTo>
                      <a:pt x="6" y="75"/>
                      <a:pt x="6" y="76"/>
                      <a:pt x="6" y="76"/>
                    </a:cubicBezTo>
                    <a:cubicBezTo>
                      <a:pt x="6" y="76"/>
                      <a:pt x="6" y="76"/>
                      <a:pt x="6" y="76"/>
                    </a:cubicBezTo>
                    <a:cubicBezTo>
                      <a:pt x="6" y="78"/>
                      <a:pt x="7" y="78"/>
                      <a:pt x="8" y="78"/>
                    </a:cubicBezTo>
                    <a:cubicBezTo>
                      <a:pt x="8" y="78"/>
                      <a:pt x="8" y="78"/>
                      <a:pt x="7" y="78"/>
                    </a:cubicBezTo>
                    <a:cubicBezTo>
                      <a:pt x="8" y="81"/>
                      <a:pt x="8" y="81"/>
                      <a:pt x="10" y="82"/>
                    </a:cubicBezTo>
                    <a:cubicBezTo>
                      <a:pt x="10" y="83"/>
                      <a:pt x="10" y="83"/>
                      <a:pt x="10" y="83"/>
                    </a:cubicBezTo>
                    <a:cubicBezTo>
                      <a:pt x="10" y="83"/>
                      <a:pt x="10" y="87"/>
                      <a:pt x="12" y="88"/>
                    </a:cubicBezTo>
                    <a:cubicBezTo>
                      <a:pt x="12" y="88"/>
                      <a:pt x="12" y="88"/>
                      <a:pt x="12" y="88"/>
                    </a:cubicBezTo>
                    <a:cubicBezTo>
                      <a:pt x="13" y="89"/>
                      <a:pt x="14" y="90"/>
                      <a:pt x="15" y="91"/>
                    </a:cubicBezTo>
                    <a:cubicBezTo>
                      <a:pt x="15" y="93"/>
                      <a:pt x="16" y="94"/>
                      <a:pt x="18" y="93"/>
                    </a:cubicBezTo>
                    <a:cubicBezTo>
                      <a:pt x="20" y="93"/>
                      <a:pt x="20" y="93"/>
                      <a:pt x="20" y="93"/>
                    </a:cubicBezTo>
                    <a:cubicBezTo>
                      <a:pt x="18" y="92"/>
                      <a:pt x="21" y="92"/>
                      <a:pt x="20" y="91"/>
                    </a:cubicBezTo>
                    <a:cubicBezTo>
                      <a:pt x="21" y="92"/>
                      <a:pt x="22" y="93"/>
                      <a:pt x="21" y="93"/>
                    </a:cubicBezTo>
                    <a:cubicBezTo>
                      <a:pt x="21" y="93"/>
                      <a:pt x="21" y="93"/>
                      <a:pt x="21" y="93"/>
                    </a:cubicBezTo>
                    <a:cubicBezTo>
                      <a:pt x="19" y="94"/>
                      <a:pt x="23" y="95"/>
                      <a:pt x="22" y="96"/>
                    </a:cubicBezTo>
                    <a:cubicBezTo>
                      <a:pt x="26" y="98"/>
                      <a:pt x="30" y="100"/>
                      <a:pt x="35" y="100"/>
                    </a:cubicBezTo>
                    <a:cubicBezTo>
                      <a:pt x="34" y="99"/>
                      <a:pt x="34" y="99"/>
                      <a:pt x="34" y="99"/>
                    </a:cubicBezTo>
                    <a:cubicBezTo>
                      <a:pt x="36" y="99"/>
                      <a:pt x="36" y="99"/>
                      <a:pt x="36" y="99"/>
                    </a:cubicBezTo>
                    <a:cubicBezTo>
                      <a:pt x="36" y="99"/>
                      <a:pt x="36" y="100"/>
                      <a:pt x="35" y="100"/>
                    </a:cubicBezTo>
                    <a:cubicBezTo>
                      <a:pt x="36" y="101"/>
                      <a:pt x="37" y="99"/>
                      <a:pt x="37" y="99"/>
                    </a:cubicBezTo>
                    <a:cubicBezTo>
                      <a:pt x="39" y="99"/>
                      <a:pt x="36" y="100"/>
                      <a:pt x="37" y="100"/>
                    </a:cubicBezTo>
                    <a:cubicBezTo>
                      <a:pt x="37" y="100"/>
                      <a:pt x="38" y="100"/>
                      <a:pt x="38" y="100"/>
                    </a:cubicBezTo>
                    <a:cubicBezTo>
                      <a:pt x="38" y="100"/>
                      <a:pt x="38" y="100"/>
                      <a:pt x="38" y="100"/>
                    </a:cubicBezTo>
                    <a:cubicBezTo>
                      <a:pt x="38" y="100"/>
                      <a:pt x="38" y="99"/>
                      <a:pt x="40" y="99"/>
                    </a:cubicBezTo>
                    <a:cubicBezTo>
                      <a:pt x="40" y="99"/>
                      <a:pt x="40" y="100"/>
                      <a:pt x="40" y="100"/>
                    </a:cubicBezTo>
                    <a:cubicBezTo>
                      <a:pt x="41" y="100"/>
                      <a:pt x="41" y="100"/>
                      <a:pt x="41" y="100"/>
                    </a:cubicBezTo>
                    <a:cubicBezTo>
                      <a:pt x="41" y="100"/>
                      <a:pt x="43" y="99"/>
                      <a:pt x="43" y="99"/>
                    </a:cubicBezTo>
                    <a:cubicBezTo>
                      <a:pt x="42" y="98"/>
                      <a:pt x="42" y="98"/>
                      <a:pt x="42" y="98"/>
                    </a:cubicBezTo>
                    <a:cubicBezTo>
                      <a:pt x="43" y="98"/>
                      <a:pt x="44" y="98"/>
                      <a:pt x="43" y="97"/>
                    </a:cubicBezTo>
                    <a:cubicBezTo>
                      <a:pt x="44" y="99"/>
                      <a:pt x="49" y="95"/>
                      <a:pt x="50" y="95"/>
                    </a:cubicBezTo>
                    <a:cubicBezTo>
                      <a:pt x="51" y="94"/>
                      <a:pt x="52" y="94"/>
                      <a:pt x="53" y="93"/>
                    </a:cubicBezTo>
                    <a:cubicBezTo>
                      <a:pt x="52" y="93"/>
                      <a:pt x="52" y="92"/>
                      <a:pt x="53" y="92"/>
                    </a:cubicBezTo>
                    <a:cubicBezTo>
                      <a:pt x="54" y="94"/>
                      <a:pt x="55" y="91"/>
                      <a:pt x="57" y="92"/>
                    </a:cubicBezTo>
                    <a:cubicBezTo>
                      <a:pt x="55" y="92"/>
                      <a:pt x="59" y="90"/>
                      <a:pt x="57" y="89"/>
                    </a:cubicBezTo>
                    <a:cubicBezTo>
                      <a:pt x="58" y="89"/>
                      <a:pt x="58" y="90"/>
                      <a:pt x="59" y="90"/>
                    </a:cubicBezTo>
                    <a:cubicBezTo>
                      <a:pt x="59" y="89"/>
                      <a:pt x="60" y="88"/>
                      <a:pt x="61" y="87"/>
                    </a:cubicBezTo>
                    <a:cubicBezTo>
                      <a:pt x="62" y="86"/>
                      <a:pt x="64" y="85"/>
                      <a:pt x="64" y="84"/>
                    </a:cubicBezTo>
                    <a:cubicBezTo>
                      <a:pt x="64" y="84"/>
                      <a:pt x="64" y="84"/>
                      <a:pt x="64" y="83"/>
                    </a:cubicBezTo>
                    <a:cubicBezTo>
                      <a:pt x="66" y="83"/>
                      <a:pt x="66" y="83"/>
                      <a:pt x="66" y="83"/>
                    </a:cubicBezTo>
                    <a:cubicBezTo>
                      <a:pt x="66" y="82"/>
                      <a:pt x="64" y="81"/>
                      <a:pt x="66" y="81"/>
                    </a:cubicBezTo>
                    <a:cubicBezTo>
                      <a:pt x="66" y="81"/>
                      <a:pt x="65" y="81"/>
                      <a:pt x="65" y="81"/>
                    </a:cubicBezTo>
                    <a:cubicBezTo>
                      <a:pt x="68" y="79"/>
                      <a:pt x="69" y="76"/>
                      <a:pt x="70" y="73"/>
                    </a:cubicBezTo>
                    <a:cubicBezTo>
                      <a:pt x="71" y="71"/>
                      <a:pt x="72" y="68"/>
                      <a:pt x="74" y="66"/>
                    </a:cubicBezTo>
                    <a:cubicBezTo>
                      <a:pt x="73" y="66"/>
                      <a:pt x="74" y="66"/>
                      <a:pt x="74" y="65"/>
                    </a:cubicBezTo>
                    <a:cubicBezTo>
                      <a:pt x="73" y="65"/>
                      <a:pt x="73" y="65"/>
                      <a:pt x="73" y="65"/>
                    </a:cubicBezTo>
                    <a:cubicBezTo>
                      <a:pt x="73" y="65"/>
                      <a:pt x="73" y="64"/>
                      <a:pt x="73" y="64"/>
                    </a:cubicBezTo>
                    <a:cubicBezTo>
                      <a:pt x="74" y="63"/>
                      <a:pt x="74" y="63"/>
                      <a:pt x="74" y="63"/>
                    </a:cubicBezTo>
                    <a:cubicBezTo>
                      <a:pt x="73" y="62"/>
                      <a:pt x="75" y="60"/>
                      <a:pt x="74" y="60"/>
                    </a:cubicBezTo>
                    <a:cubicBezTo>
                      <a:pt x="74" y="61"/>
                      <a:pt x="74" y="61"/>
                      <a:pt x="74" y="61"/>
                    </a:cubicBezTo>
                    <a:cubicBezTo>
                      <a:pt x="73" y="59"/>
                      <a:pt x="71" y="61"/>
                      <a:pt x="69" y="61"/>
                    </a:cubicBezTo>
                    <a:cubicBezTo>
                      <a:pt x="70" y="62"/>
                      <a:pt x="66" y="63"/>
                      <a:pt x="68" y="65"/>
                    </a:cubicBezTo>
                    <a:cubicBezTo>
                      <a:pt x="67" y="65"/>
                      <a:pt x="67" y="64"/>
                      <a:pt x="67" y="64"/>
                    </a:cubicBezTo>
                    <a:cubicBezTo>
                      <a:pt x="67" y="65"/>
                      <a:pt x="67" y="66"/>
                      <a:pt x="67" y="66"/>
                    </a:cubicBezTo>
                    <a:cubicBezTo>
                      <a:pt x="66" y="66"/>
                      <a:pt x="66" y="66"/>
                      <a:pt x="66" y="66"/>
                    </a:cubicBezTo>
                    <a:cubicBezTo>
                      <a:pt x="66" y="69"/>
                      <a:pt x="65" y="70"/>
                      <a:pt x="63" y="72"/>
                    </a:cubicBezTo>
                    <a:cubicBezTo>
                      <a:pt x="64" y="72"/>
                      <a:pt x="64" y="72"/>
                      <a:pt x="64" y="72"/>
                    </a:cubicBezTo>
                    <a:cubicBezTo>
                      <a:pt x="63" y="73"/>
                      <a:pt x="63" y="73"/>
                      <a:pt x="63" y="73"/>
                    </a:cubicBezTo>
                    <a:cubicBezTo>
                      <a:pt x="63" y="74"/>
                      <a:pt x="63" y="71"/>
                      <a:pt x="64" y="72"/>
                    </a:cubicBezTo>
                    <a:cubicBezTo>
                      <a:pt x="63" y="72"/>
                      <a:pt x="62" y="76"/>
                      <a:pt x="60" y="76"/>
                    </a:cubicBezTo>
                    <a:cubicBezTo>
                      <a:pt x="60" y="77"/>
                      <a:pt x="61" y="76"/>
                      <a:pt x="61" y="77"/>
                    </a:cubicBezTo>
                    <a:cubicBezTo>
                      <a:pt x="60" y="77"/>
                      <a:pt x="60" y="77"/>
                      <a:pt x="60" y="77"/>
                    </a:cubicBezTo>
                    <a:cubicBezTo>
                      <a:pt x="60" y="77"/>
                      <a:pt x="60" y="77"/>
                      <a:pt x="60" y="77"/>
                    </a:cubicBezTo>
                    <a:cubicBezTo>
                      <a:pt x="60" y="78"/>
                      <a:pt x="59" y="78"/>
                      <a:pt x="59" y="77"/>
                    </a:cubicBezTo>
                    <a:cubicBezTo>
                      <a:pt x="59" y="77"/>
                      <a:pt x="59" y="77"/>
                      <a:pt x="59" y="77"/>
                    </a:cubicBezTo>
                    <a:cubicBezTo>
                      <a:pt x="58" y="77"/>
                      <a:pt x="58" y="79"/>
                      <a:pt x="58" y="79"/>
                    </a:cubicBezTo>
                    <a:cubicBezTo>
                      <a:pt x="58" y="78"/>
                      <a:pt x="58" y="78"/>
                      <a:pt x="58" y="78"/>
                    </a:cubicBezTo>
                    <a:cubicBezTo>
                      <a:pt x="57" y="81"/>
                      <a:pt x="55" y="83"/>
                      <a:pt x="54" y="85"/>
                    </a:cubicBezTo>
                    <a:cubicBezTo>
                      <a:pt x="54" y="85"/>
                      <a:pt x="54" y="85"/>
                      <a:pt x="54" y="85"/>
                    </a:cubicBezTo>
                    <a:cubicBezTo>
                      <a:pt x="53" y="87"/>
                      <a:pt x="52" y="86"/>
                      <a:pt x="51" y="88"/>
                    </a:cubicBezTo>
                    <a:cubicBezTo>
                      <a:pt x="51" y="87"/>
                      <a:pt x="51" y="87"/>
                      <a:pt x="51" y="87"/>
                    </a:cubicBezTo>
                    <a:cubicBezTo>
                      <a:pt x="51" y="88"/>
                      <a:pt x="51" y="89"/>
                      <a:pt x="50" y="89"/>
                    </a:cubicBezTo>
                    <a:cubicBezTo>
                      <a:pt x="50" y="88"/>
                      <a:pt x="49" y="89"/>
                      <a:pt x="49" y="88"/>
                    </a:cubicBezTo>
                    <a:cubicBezTo>
                      <a:pt x="48" y="90"/>
                      <a:pt x="49" y="89"/>
                      <a:pt x="48" y="91"/>
                    </a:cubicBezTo>
                    <a:cubicBezTo>
                      <a:pt x="47" y="90"/>
                      <a:pt x="47" y="90"/>
                      <a:pt x="47" y="90"/>
                    </a:cubicBezTo>
                    <a:cubicBezTo>
                      <a:pt x="47" y="91"/>
                      <a:pt x="47" y="91"/>
                      <a:pt x="47" y="92"/>
                    </a:cubicBezTo>
                    <a:cubicBezTo>
                      <a:pt x="47" y="91"/>
                      <a:pt x="46" y="92"/>
                      <a:pt x="46" y="90"/>
                    </a:cubicBezTo>
                    <a:cubicBezTo>
                      <a:pt x="44" y="90"/>
                      <a:pt x="44" y="93"/>
                      <a:pt x="42" y="91"/>
                    </a:cubicBezTo>
                    <a:cubicBezTo>
                      <a:pt x="42" y="93"/>
                      <a:pt x="44" y="92"/>
                      <a:pt x="44" y="92"/>
                    </a:cubicBezTo>
                    <a:cubicBezTo>
                      <a:pt x="44" y="93"/>
                      <a:pt x="43" y="94"/>
                      <a:pt x="43" y="94"/>
                    </a:cubicBezTo>
                    <a:cubicBezTo>
                      <a:pt x="42" y="94"/>
                      <a:pt x="41" y="92"/>
                      <a:pt x="39" y="92"/>
                    </a:cubicBezTo>
                    <a:cubicBezTo>
                      <a:pt x="39" y="92"/>
                      <a:pt x="39" y="92"/>
                      <a:pt x="39" y="92"/>
                    </a:cubicBezTo>
                    <a:cubicBezTo>
                      <a:pt x="39" y="92"/>
                      <a:pt x="38" y="93"/>
                      <a:pt x="37" y="92"/>
                    </a:cubicBezTo>
                    <a:cubicBezTo>
                      <a:pt x="37" y="93"/>
                      <a:pt x="37" y="92"/>
                      <a:pt x="36" y="94"/>
                    </a:cubicBezTo>
                    <a:cubicBezTo>
                      <a:pt x="36" y="94"/>
                      <a:pt x="37" y="94"/>
                      <a:pt x="37" y="93"/>
                    </a:cubicBezTo>
                    <a:cubicBezTo>
                      <a:pt x="38" y="93"/>
                      <a:pt x="38" y="93"/>
                      <a:pt x="38" y="93"/>
                    </a:cubicBezTo>
                    <a:cubicBezTo>
                      <a:pt x="37" y="94"/>
                      <a:pt x="36" y="95"/>
                      <a:pt x="35" y="95"/>
                    </a:cubicBezTo>
                    <a:cubicBezTo>
                      <a:pt x="35" y="94"/>
                      <a:pt x="35" y="94"/>
                      <a:pt x="36" y="94"/>
                    </a:cubicBezTo>
                    <a:cubicBezTo>
                      <a:pt x="35" y="93"/>
                      <a:pt x="35" y="94"/>
                      <a:pt x="34" y="94"/>
                    </a:cubicBezTo>
                    <a:cubicBezTo>
                      <a:pt x="35" y="92"/>
                      <a:pt x="36" y="93"/>
                      <a:pt x="37" y="92"/>
                    </a:cubicBezTo>
                    <a:cubicBezTo>
                      <a:pt x="37" y="91"/>
                      <a:pt x="35" y="93"/>
                      <a:pt x="36" y="92"/>
                    </a:cubicBezTo>
                    <a:cubicBezTo>
                      <a:pt x="35" y="94"/>
                      <a:pt x="34" y="91"/>
                      <a:pt x="33" y="93"/>
                    </a:cubicBezTo>
                    <a:cubicBezTo>
                      <a:pt x="33" y="92"/>
                      <a:pt x="33" y="92"/>
                      <a:pt x="33" y="92"/>
                    </a:cubicBezTo>
                    <a:cubicBezTo>
                      <a:pt x="33" y="92"/>
                      <a:pt x="33" y="92"/>
                      <a:pt x="32" y="92"/>
                    </a:cubicBezTo>
                    <a:cubicBezTo>
                      <a:pt x="33" y="91"/>
                      <a:pt x="33" y="91"/>
                      <a:pt x="33" y="91"/>
                    </a:cubicBezTo>
                    <a:cubicBezTo>
                      <a:pt x="32" y="92"/>
                      <a:pt x="32" y="90"/>
                      <a:pt x="31" y="90"/>
                    </a:cubicBezTo>
                    <a:cubicBezTo>
                      <a:pt x="32" y="91"/>
                      <a:pt x="31" y="92"/>
                      <a:pt x="32" y="92"/>
                    </a:cubicBezTo>
                    <a:cubicBezTo>
                      <a:pt x="29" y="93"/>
                      <a:pt x="31" y="90"/>
                      <a:pt x="29" y="90"/>
                    </a:cubicBezTo>
                    <a:cubicBezTo>
                      <a:pt x="29" y="90"/>
                      <a:pt x="29" y="90"/>
                      <a:pt x="29" y="91"/>
                    </a:cubicBezTo>
                    <a:cubicBezTo>
                      <a:pt x="29" y="90"/>
                      <a:pt x="28" y="90"/>
                      <a:pt x="28" y="89"/>
                    </a:cubicBezTo>
                    <a:cubicBezTo>
                      <a:pt x="27" y="89"/>
                      <a:pt x="28" y="90"/>
                      <a:pt x="27" y="90"/>
                    </a:cubicBezTo>
                    <a:cubicBezTo>
                      <a:pt x="27" y="89"/>
                      <a:pt x="26" y="91"/>
                      <a:pt x="25" y="90"/>
                    </a:cubicBezTo>
                    <a:cubicBezTo>
                      <a:pt x="26" y="90"/>
                      <a:pt x="26" y="90"/>
                      <a:pt x="26" y="90"/>
                    </a:cubicBezTo>
                    <a:cubicBezTo>
                      <a:pt x="24" y="88"/>
                      <a:pt x="24" y="91"/>
                      <a:pt x="23" y="89"/>
                    </a:cubicBezTo>
                    <a:cubicBezTo>
                      <a:pt x="25" y="89"/>
                      <a:pt x="25" y="89"/>
                      <a:pt x="25" y="89"/>
                    </a:cubicBezTo>
                    <a:cubicBezTo>
                      <a:pt x="24" y="89"/>
                      <a:pt x="24" y="89"/>
                      <a:pt x="24" y="89"/>
                    </a:cubicBezTo>
                    <a:cubicBezTo>
                      <a:pt x="24" y="88"/>
                      <a:pt x="24" y="88"/>
                      <a:pt x="24" y="88"/>
                    </a:cubicBezTo>
                    <a:cubicBezTo>
                      <a:pt x="23" y="88"/>
                      <a:pt x="23" y="88"/>
                      <a:pt x="22" y="87"/>
                    </a:cubicBezTo>
                    <a:cubicBezTo>
                      <a:pt x="22" y="87"/>
                      <a:pt x="21" y="88"/>
                      <a:pt x="21" y="87"/>
                    </a:cubicBezTo>
                    <a:cubicBezTo>
                      <a:pt x="21" y="87"/>
                      <a:pt x="21" y="87"/>
                      <a:pt x="20" y="86"/>
                    </a:cubicBezTo>
                    <a:cubicBezTo>
                      <a:pt x="21" y="86"/>
                      <a:pt x="22" y="86"/>
                      <a:pt x="22" y="87"/>
                    </a:cubicBezTo>
                    <a:cubicBezTo>
                      <a:pt x="22" y="86"/>
                      <a:pt x="22" y="86"/>
                      <a:pt x="22" y="86"/>
                    </a:cubicBezTo>
                    <a:cubicBezTo>
                      <a:pt x="22" y="85"/>
                      <a:pt x="21" y="85"/>
                      <a:pt x="21" y="85"/>
                    </a:cubicBezTo>
                    <a:cubicBezTo>
                      <a:pt x="21" y="85"/>
                      <a:pt x="21" y="85"/>
                      <a:pt x="21" y="85"/>
                    </a:cubicBezTo>
                    <a:cubicBezTo>
                      <a:pt x="19" y="85"/>
                      <a:pt x="19" y="85"/>
                      <a:pt x="19" y="85"/>
                    </a:cubicBezTo>
                    <a:cubicBezTo>
                      <a:pt x="19" y="84"/>
                      <a:pt x="19" y="84"/>
                      <a:pt x="20" y="84"/>
                    </a:cubicBezTo>
                    <a:cubicBezTo>
                      <a:pt x="20" y="84"/>
                      <a:pt x="19" y="84"/>
                      <a:pt x="19" y="84"/>
                    </a:cubicBezTo>
                    <a:cubicBezTo>
                      <a:pt x="19" y="84"/>
                      <a:pt x="20" y="83"/>
                      <a:pt x="21" y="83"/>
                    </a:cubicBezTo>
                    <a:cubicBezTo>
                      <a:pt x="19" y="83"/>
                      <a:pt x="19" y="83"/>
                      <a:pt x="19" y="83"/>
                    </a:cubicBezTo>
                    <a:cubicBezTo>
                      <a:pt x="19" y="82"/>
                      <a:pt x="19" y="81"/>
                      <a:pt x="19" y="81"/>
                    </a:cubicBezTo>
                    <a:cubicBezTo>
                      <a:pt x="19" y="81"/>
                      <a:pt x="17" y="80"/>
                      <a:pt x="17" y="79"/>
                    </a:cubicBezTo>
                    <a:cubicBezTo>
                      <a:pt x="17" y="79"/>
                      <a:pt x="17" y="79"/>
                      <a:pt x="16" y="79"/>
                    </a:cubicBezTo>
                    <a:cubicBezTo>
                      <a:pt x="16" y="78"/>
                      <a:pt x="16" y="77"/>
                      <a:pt x="15" y="76"/>
                    </a:cubicBezTo>
                    <a:cubicBezTo>
                      <a:pt x="16" y="74"/>
                      <a:pt x="16" y="74"/>
                      <a:pt x="16" y="74"/>
                    </a:cubicBezTo>
                    <a:cubicBezTo>
                      <a:pt x="15" y="74"/>
                      <a:pt x="15" y="76"/>
                      <a:pt x="13" y="75"/>
                    </a:cubicBezTo>
                    <a:cubicBezTo>
                      <a:pt x="13" y="73"/>
                      <a:pt x="14" y="74"/>
                      <a:pt x="14" y="73"/>
                    </a:cubicBezTo>
                    <a:cubicBezTo>
                      <a:pt x="14" y="73"/>
                      <a:pt x="12" y="72"/>
                      <a:pt x="13" y="71"/>
                    </a:cubicBezTo>
                    <a:cubicBezTo>
                      <a:pt x="13" y="71"/>
                      <a:pt x="13" y="71"/>
                      <a:pt x="13" y="72"/>
                    </a:cubicBezTo>
                    <a:close/>
                    <a:moveTo>
                      <a:pt x="10" y="58"/>
                    </a:moveTo>
                    <a:cubicBezTo>
                      <a:pt x="11" y="58"/>
                      <a:pt x="11" y="59"/>
                      <a:pt x="11" y="59"/>
                    </a:cubicBezTo>
                    <a:cubicBezTo>
                      <a:pt x="10" y="59"/>
                      <a:pt x="10" y="58"/>
                      <a:pt x="10" y="58"/>
                    </a:cubicBezTo>
                    <a:close/>
                    <a:moveTo>
                      <a:pt x="12" y="36"/>
                    </a:moveTo>
                    <a:cubicBezTo>
                      <a:pt x="12" y="36"/>
                      <a:pt x="12" y="37"/>
                      <a:pt x="12" y="37"/>
                    </a:cubicBezTo>
                    <a:cubicBezTo>
                      <a:pt x="12" y="37"/>
                      <a:pt x="12" y="36"/>
                      <a:pt x="12" y="36"/>
                    </a:cubicBezTo>
                    <a:close/>
                    <a:moveTo>
                      <a:pt x="63" y="10"/>
                    </a:moveTo>
                    <a:cubicBezTo>
                      <a:pt x="63" y="10"/>
                      <a:pt x="63" y="10"/>
                      <a:pt x="63" y="10"/>
                    </a:cubicBezTo>
                    <a:cubicBezTo>
                      <a:pt x="63" y="9"/>
                      <a:pt x="63" y="10"/>
                      <a:pt x="63" y="10"/>
                    </a:cubicBezTo>
                    <a:close/>
                    <a:moveTo>
                      <a:pt x="64" y="12"/>
                    </a:moveTo>
                    <a:cubicBezTo>
                      <a:pt x="64" y="12"/>
                      <a:pt x="64" y="11"/>
                      <a:pt x="64" y="11"/>
                    </a:cubicBezTo>
                    <a:cubicBezTo>
                      <a:pt x="64" y="11"/>
                      <a:pt x="64" y="11"/>
                      <a:pt x="64" y="11"/>
                    </a:cubicBezTo>
                    <a:cubicBezTo>
                      <a:pt x="64" y="11"/>
                      <a:pt x="64" y="11"/>
                      <a:pt x="64" y="12"/>
                    </a:cubicBezTo>
                    <a:close/>
                    <a:moveTo>
                      <a:pt x="41" y="99"/>
                    </a:moveTo>
                    <a:cubicBezTo>
                      <a:pt x="40" y="99"/>
                      <a:pt x="40" y="99"/>
                      <a:pt x="40" y="99"/>
                    </a:cubicBezTo>
                    <a:cubicBezTo>
                      <a:pt x="41" y="99"/>
                      <a:pt x="41" y="99"/>
                      <a:pt x="4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0" name="Freeform 307">
                <a:extLst>
                  <a:ext uri="{FF2B5EF4-FFF2-40B4-BE49-F238E27FC236}">
                    <a16:creationId xmlns:a16="http://schemas.microsoft.com/office/drawing/2014/main" id="{D550E42F-308A-451B-85AA-EA5F6D589E97}"/>
                  </a:ext>
                </a:extLst>
              </p:cNvPr>
              <p:cNvSpPr>
                <a:spLocks/>
              </p:cNvSpPr>
              <p:nvPr userDrawn="1"/>
            </p:nvSpPr>
            <p:spPr bwMode="auto">
              <a:xfrm>
                <a:off x="4102" y="39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1" name="Freeform 308">
                <a:extLst>
                  <a:ext uri="{FF2B5EF4-FFF2-40B4-BE49-F238E27FC236}">
                    <a16:creationId xmlns:a16="http://schemas.microsoft.com/office/drawing/2014/main" id="{B36AE309-FD2F-4B7F-87F6-46A1924BDD79}"/>
                  </a:ext>
                </a:extLst>
              </p:cNvPr>
              <p:cNvSpPr>
                <a:spLocks/>
              </p:cNvSpPr>
              <p:nvPr userDrawn="1"/>
            </p:nvSpPr>
            <p:spPr bwMode="auto">
              <a:xfrm>
                <a:off x="4127"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2" name="Freeform 309">
                <a:extLst>
                  <a:ext uri="{FF2B5EF4-FFF2-40B4-BE49-F238E27FC236}">
                    <a16:creationId xmlns:a16="http://schemas.microsoft.com/office/drawing/2014/main" id="{B2E948BE-B397-4640-8B0A-979758FEEEC1}"/>
                  </a:ext>
                </a:extLst>
              </p:cNvPr>
              <p:cNvSpPr>
                <a:spLocks/>
              </p:cNvSpPr>
              <p:nvPr userDrawn="1"/>
            </p:nvSpPr>
            <p:spPr bwMode="auto">
              <a:xfrm>
                <a:off x="4251" y="24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3" name="Freeform 310">
                <a:extLst>
                  <a:ext uri="{FF2B5EF4-FFF2-40B4-BE49-F238E27FC236}">
                    <a16:creationId xmlns:a16="http://schemas.microsoft.com/office/drawing/2014/main" id="{CF789934-78CE-4DD7-BEE0-473456256E6B}"/>
                  </a:ext>
                </a:extLst>
              </p:cNvPr>
              <p:cNvSpPr>
                <a:spLocks/>
              </p:cNvSpPr>
              <p:nvPr userDrawn="1"/>
            </p:nvSpPr>
            <p:spPr bwMode="auto">
              <a:xfrm>
                <a:off x="4391" y="27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4" name="Freeform 311">
                <a:extLst>
                  <a:ext uri="{FF2B5EF4-FFF2-40B4-BE49-F238E27FC236}">
                    <a16:creationId xmlns:a16="http://schemas.microsoft.com/office/drawing/2014/main" id="{BC7429AB-20B9-4528-BBBB-EC2D215CC31B}"/>
                  </a:ext>
                </a:extLst>
              </p:cNvPr>
              <p:cNvSpPr>
                <a:spLocks/>
              </p:cNvSpPr>
              <p:nvPr userDrawn="1"/>
            </p:nvSpPr>
            <p:spPr bwMode="auto">
              <a:xfrm>
                <a:off x="4386" y="32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0" y="1"/>
                      <a:pt x="1" y="1"/>
                    </a:cubicBezTo>
                    <a:cubicBezTo>
                      <a:pt x="1" y="1"/>
                      <a:pt x="1" y="1"/>
                      <a:pt x="1"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5" name="Freeform 312">
                <a:extLst>
                  <a:ext uri="{FF2B5EF4-FFF2-40B4-BE49-F238E27FC236}">
                    <a16:creationId xmlns:a16="http://schemas.microsoft.com/office/drawing/2014/main" id="{6BC2C89A-38CD-4522-8C07-D1B60A5E03AF}"/>
                  </a:ext>
                </a:extLst>
              </p:cNvPr>
              <p:cNvSpPr>
                <a:spLocks/>
              </p:cNvSpPr>
              <p:nvPr userDrawn="1"/>
            </p:nvSpPr>
            <p:spPr bwMode="auto">
              <a:xfrm>
                <a:off x="4381" y="293"/>
                <a:ext cx="10" cy="10"/>
              </a:xfrm>
              <a:custGeom>
                <a:avLst/>
                <a:gdLst>
                  <a:gd name="T0" fmla="*/ 0 w 2"/>
                  <a:gd name="T1" fmla="*/ 0 h 2"/>
                  <a:gd name="T2" fmla="*/ 1 w 2"/>
                  <a:gd name="T3" fmla="*/ 2 h 2"/>
                  <a:gd name="T4" fmla="*/ 1 w 2"/>
                  <a:gd name="T5" fmla="*/ 1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1" y="2"/>
                    </a:cubicBezTo>
                    <a:cubicBezTo>
                      <a:pt x="1" y="2"/>
                      <a:pt x="1" y="2"/>
                      <a:pt x="1" y="1"/>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6" name="Freeform 313">
                <a:extLst>
                  <a:ext uri="{FF2B5EF4-FFF2-40B4-BE49-F238E27FC236}">
                    <a16:creationId xmlns:a16="http://schemas.microsoft.com/office/drawing/2014/main" id="{E4889EEC-9A48-4CF3-9A4C-9FAC43BB07EB}"/>
                  </a:ext>
                </a:extLst>
              </p:cNvPr>
              <p:cNvSpPr>
                <a:spLocks/>
              </p:cNvSpPr>
              <p:nvPr userDrawn="1"/>
            </p:nvSpPr>
            <p:spPr bwMode="auto">
              <a:xfrm>
                <a:off x="4386" y="30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7" name="Freeform 314">
                <a:extLst>
                  <a:ext uri="{FF2B5EF4-FFF2-40B4-BE49-F238E27FC236}">
                    <a16:creationId xmlns:a16="http://schemas.microsoft.com/office/drawing/2014/main" id="{5F62E4B2-9695-4F50-801E-4E346898ABEE}"/>
                  </a:ext>
                </a:extLst>
              </p:cNvPr>
              <p:cNvSpPr>
                <a:spLocks/>
              </p:cNvSpPr>
              <p:nvPr userDrawn="1"/>
            </p:nvSpPr>
            <p:spPr bwMode="auto">
              <a:xfrm>
                <a:off x="4361" y="258"/>
                <a:ext cx="15" cy="5"/>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3" y="0"/>
                      <a:pt x="3" y="0"/>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8" name="Freeform 315">
                <a:extLst>
                  <a:ext uri="{FF2B5EF4-FFF2-40B4-BE49-F238E27FC236}">
                    <a16:creationId xmlns:a16="http://schemas.microsoft.com/office/drawing/2014/main" id="{FBC16A99-297E-48AF-BC70-6B1C2FF64291}"/>
                  </a:ext>
                </a:extLst>
              </p:cNvPr>
              <p:cNvSpPr>
                <a:spLocks/>
              </p:cNvSpPr>
              <p:nvPr userDrawn="1"/>
            </p:nvSpPr>
            <p:spPr bwMode="auto">
              <a:xfrm>
                <a:off x="4371" y="29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9" name="Freeform 316">
                <a:extLst>
                  <a:ext uri="{FF2B5EF4-FFF2-40B4-BE49-F238E27FC236}">
                    <a16:creationId xmlns:a16="http://schemas.microsoft.com/office/drawing/2014/main" id="{B825175E-98F6-4CBD-B539-FC6DBC0B1E09}"/>
                  </a:ext>
                </a:extLst>
              </p:cNvPr>
              <p:cNvSpPr>
                <a:spLocks/>
              </p:cNvSpPr>
              <p:nvPr userDrawn="1"/>
            </p:nvSpPr>
            <p:spPr bwMode="auto">
              <a:xfrm>
                <a:off x="4361" y="278"/>
                <a:ext cx="5" cy="10"/>
              </a:xfrm>
              <a:custGeom>
                <a:avLst/>
                <a:gdLst>
                  <a:gd name="T0" fmla="*/ 0 w 1"/>
                  <a:gd name="T1" fmla="*/ 1 h 2"/>
                  <a:gd name="T2" fmla="*/ 1 w 1"/>
                  <a:gd name="T3" fmla="*/ 2 h 2"/>
                  <a:gd name="T4" fmla="*/ 1 w 1"/>
                  <a:gd name="T5" fmla="*/ 2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0" name="Freeform 317">
                <a:extLst>
                  <a:ext uri="{FF2B5EF4-FFF2-40B4-BE49-F238E27FC236}">
                    <a16:creationId xmlns:a16="http://schemas.microsoft.com/office/drawing/2014/main" id="{22876F02-0C17-42D6-BC6A-58264C43D239}"/>
                  </a:ext>
                </a:extLst>
              </p:cNvPr>
              <p:cNvSpPr>
                <a:spLocks/>
              </p:cNvSpPr>
              <p:nvPr userDrawn="1"/>
            </p:nvSpPr>
            <p:spPr bwMode="auto">
              <a:xfrm>
                <a:off x="4366" y="28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1" name="Freeform 318">
                <a:extLst>
                  <a:ext uri="{FF2B5EF4-FFF2-40B4-BE49-F238E27FC236}">
                    <a16:creationId xmlns:a16="http://schemas.microsoft.com/office/drawing/2014/main" id="{1D602DB4-C3A8-4E0A-8C54-7999CBC19986}"/>
                  </a:ext>
                </a:extLst>
              </p:cNvPr>
              <p:cNvSpPr>
                <a:spLocks/>
              </p:cNvSpPr>
              <p:nvPr userDrawn="1"/>
            </p:nvSpPr>
            <p:spPr bwMode="auto">
              <a:xfrm>
                <a:off x="4366" y="2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2" name="Freeform 319">
                <a:extLst>
                  <a:ext uri="{FF2B5EF4-FFF2-40B4-BE49-F238E27FC236}">
                    <a16:creationId xmlns:a16="http://schemas.microsoft.com/office/drawing/2014/main" id="{E86E6980-1003-43BF-884E-0C70280BDA43}"/>
                  </a:ext>
                </a:extLst>
              </p:cNvPr>
              <p:cNvSpPr>
                <a:spLocks/>
              </p:cNvSpPr>
              <p:nvPr userDrawn="1"/>
            </p:nvSpPr>
            <p:spPr bwMode="auto">
              <a:xfrm>
                <a:off x="4316" y="24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3" name="Freeform 320">
                <a:extLst>
                  <a:ext uri="{FF2B5EF4-FFF2-40B4-BE49-F238E27FC236}">
                    <a16:creationId xmlns:a16="http://schemas.microsoft.com/office/drawing/2014/main" id="{B4E4E50F-1330-438C-A98B-BC69B907A875}"/>
                  </a:ext>
                </a:extLst>
              </p:cNvPr>
              <p:cNvSpPr>
                <a:spLocks/>
              </p:cNvSpPr>
              <p:nvPr userDrawn="1"/>
            </p:nvSpPr>
            <p:spPr bwMode="auto">
              <a:xfrm>
                <a:off x="4326" y="2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0"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4" name="Freeform 321">
                <a:extLst>
                  <a:ext uri="{FF2B5EF4-FFF2-40B4-BE49-F238E27FC236}">
                    <a16:creationId xmlns:a16="http://schemas.microsoft.com/office/drawing/2014/main" id="{743C3C25-6BF2-407A-908C-1B954DA277FB}"/>
                  </a:ext>
                </a:extLst>
              </p:cNvPr>
              <p:cNvSpPr>
                <a:spLocks/>
              </p:cNvSpPr>
              <p:nvPr userDrawn="1"/>
            </p:nvSpPr>
            <p:spPr bwMode="auto">
              <a:xfrm>
                <a:off x="4306" y="258"/>
                <a:ext cx="15" cy="5"/>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0"/>
                      <a:pt x="1" y="1"/>
                    </a:cubicBezTo>
                    <a:cubicBezTo>
                      <a:pt x="2" y="0"/>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5" name="Freeform 322">
                <a:extLst>
                  <a:ext uri="{FF2B5EF4-FFF2-40B4-BE49-F238E27FC236}">
                    <a16:creationId xmlns:a16="http://schemas.microsoft.com/office/drawing/2014/main" id="{BDA51A7D-C667-451E-8251-59F779FDEA58}"/>
                  </a:ext>
                </a:extLst>
              </p:cNvPr>
              <p:cNvSpPr>
                <a:spLocks/>
              </p:cNvSpPr>
              <p:nvPr userDrawn="1"/>
            </p:nvSpPr>
            <p:spPr bwMode="auto">
              <a:xfrm>
                <a:off x="4242" y="228"/>
                <a:ext cx="4" cy="10"/>
              </a:xfrm>
              <a:custGeom>
                <a:avLst/>
                <a:gdLst>
                  <a:gd name="T0" fmla="*/ 4 w 4"/>
                  <a:gd name="T1" fmla="*/ 10 h 10"/>
                  <a:gd name="T2" fmla="*/ 4 w 4"/>
                  <a:gd name="T3" fmla="*/ 10 h 10"/>
                  <a:gd name="T4" fmla="*/ 0 w 4"/>
                  <a:gd name="T5" fmla="*/ 0 h 10"/>
                  <a:gd name="T6" fmla="*/ 4 w 4"/>
                  <a:gd name="T7" fmla="*/ 10 h 10"/>
                </a:gdLst>
                <a:ahLst/>
                <a:cxnLst>
                  <a:cxn ang="0">
                    <a:pos x="T0" y="T1"/>
                  </a:cxn>
                  <a:cxn ang="0">
                    <a:pos x="T2" y="T3"/>
                  </a:cxn>
                  <a:cxn ang="0">
                    <a:pos x="T4" y="T5"/>
                  </a:cxn>
                  <a:cxn ang="0">
                    <a:pos x="T6" y="T7"/>
                  </a:cxn>
                </a:cxnLst>
                <a:rect l="0" t="0" r="r" b="b"/>
                <a:pathLst>
                  <a:path w="4" h="10">
                    <a:moveTo>
                      <a:pt x="4" y="10"/>
                    </a:moveTo>
                    <a:lnTo>
                      <a:pt x="4" y="10"/>
                    </a:lnTo>
                    <a:lnTo>
                      <a:pt x="0" y="0"/>
                    </a:lnTo>
                    <a:lnTo>
                      <a:pt x="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6" name="Freeform 323">
                <a:extLst>
                  <a:ext uri="{FF2B5EF4-FFF2-40B4-BE49-F238E27FC236}">
                    <a16:creationId xmlns:a16="http://schemas.microsoft.com/office/drawing/2014/main" id="{C3AB2542-F557-4305-8AC2-27A67CDFFA4F}"/>
                  </a:ext>
                </a:extLst>
              </p:cNvPr>
              <p:cNvSpPr>
                <a:spLocks/>
              </p:cNvSpPr>
              <p:nvPr userDrawn="1"/>
            </p:nvSpPr>
            <p:spPr bwMode="auto">
              <a:xfrm>
                <a:off x="4187" y="273"/>
                <a:ext cx="10" cy="10"/>
              </a:xfrm>
              <a:custGeom>
                <a:avLst/>
                <a:gdLst>
                  <a:gd name="T0" fmla="*/ 1 w 2"/>
                  <a:gd name="T1" fmla="*/ 2 h 2"/>
                  <a:gd name="T2" fmla="*/ 2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0"/>
                      <a:pt x="1" y="1"/>
                      <a:pt x="1" y="0"/>
                    </a:cubicBezTo>
                    <a:cubicBezTo>
                      <a:pt x="1"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7" name="Freeform 324">
                <a:extLst>
                  <a:ext uri="{FF2B5EF4-FFF2-40B4-BE49-F238E27FC236}">
                    <a16:creationId xmlns:a16="http://schemas.microsoft.com/office/drawing/2014/main" id="{CC49FFFC-9384-4E43-8A3B-CD5BBEA3EB5D}"/>
                  </a:ext>
                </a:extLst>
              </p:cNvPr>
              <p:cNvSpPr>
                <a:spLocks/>
              </p:cNvSpPr>
              <p:nvPr userDrawn="1"/>
            </p:nvSpPr>
            <p:spPr bwMode="auto">
              <a:xfrm>
                <a:off x="4192" y="2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8" name="Rectangle 325">
                <a:extLst>
                  <a:ext uri="{FF2B5EF4-FFF2-40B4-BE49-F238E27FC236}">
                    <a16:creationId xmlns:a16="http://schemas.microsoft.com/office/drawing/2014/main" id="{F3995825-77D9-4545-9DAF-B5F38D486A04}"/>
                  </a:ext>
                </a:extLst>
              </p:cNvPr>
              <p:cNvSpPr>
                <a:spLocks noChangeArrowheads="1"/>
              </p:cNvSpPr>
              <p:nvPr userDrawn="1"/>
            </p:nvSpPr>
            <p:spPr bwMode="auto">
              <a:xfrm>
                <a:off x="4421" y="5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9" name="Freeform 326">
                <a:extLst>
                  <a:ext uri="{FF2B5EF4-FFF2-40B4-BE49-F238E27FC236}">
                    <a16:creationId xmlns:a16="http://schemas.microsoft.com/office/drawing/2014/main" id="{67A048C7-F752-41E1-81F2-0A8C8A9D2F03}"/>
                  </a:ext>
                </a:extLst>
              </p:cNvPr>
              <p:cNvSpPr>
                <a:spLocks/>
              </p:cNvSpPr>
              <p:nvPr userDrawn="1"/>
            </p:nvSpPr>
            <p:spPr bwMode="auto">
              <a:xfrm>
                <a:off x="4416" y="4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0" name="Freeform 327">
                <a:extLst>
                  <a:ext uri="{FF2B5EF4-FFF2-40B4-BE49-F238E27FC236}">
                    <a16:creationId xmlns:a16="http://schemas.microsoft.com/office/drawing/2014/main" id="{5BCF86E5-6706-4857-8568-854F455963A0}"/>
                  </a:ext>
                </a:extLst>
              </p:cNvPr>
              <p:cNvSpPr>
                <a:spLocks/>
              </p:cNvSpPr>
              <p:nvPr userDrawn="1"/>
            </p:nvSpPr>
            <p:spPr bwMode="auto">
              <a:xfrm>
                <a:off x="4102" y="47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1" name="Freeform 328">
                <a:extLst>
                  <a:ext uri="{FF2B5EF4-FFF2-40B4-BE49-F238E27FC236}">
                    <a16:creationId xmlns:a16="http://schemas.microsoft.com/office/drawing/2014/main" id="{F26110AE-42B4-427A-B5D0-B2DDF077B4E7}"/>
                  </a:ext>
                </a:extLst>
              </p:cNvPr>
              <p:cNvSpPr>
                <a:spLocks/>
              </p:cNvSpPr>
              <p:nvPr userDrawn="1"/>
            </p:nvSpPr>
            <p:spPr bwMode="auto">
              <a:xfrm>
                <a:off x="4102" y="52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2" name="Freeform 329">
                <a:extLst>
                  <a:ext uri="{FF2B5EF4-FFF2-40B4-BE49-F238E27FC236}">
                    <a16:creationId xmlns:a16="http://schemas.microsoft.com/office/drawing/2014/main" id="{BAE000E8-617B-4FBA-A1CF-A25A26BA50AB}"/>
                  </a:ext>
                </a:extLst>
              </p:cNvPr>
              <p:cNvSpPr>
                <a:spLocks/>
              </p:cNvSpPr>
              <p:nvPr userDrawn="1"/>
            </p:nvSpPr>
            <p:spPr bwMode="auto">
              <a:xfrm>
                <a:off x="4117" y="558"/>
                <a:ext cx="5" cy="1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3" name="Freeform 330">
                <a:extLst>
                  <a:ext uri="{FF2B5EF4-FFF2-40B4-BE49-F238E27FC236}">
                    <a16:creationId xmlns:a16="http://schemas.microsoft.com/office/drawing/2014/main" id="{F8137D00-5DCF-456E-A3EA-60C1EDD0F23A}"/>
                  </a:ext>
                </a:extLst>
              </p:cNvPr>
              <p:cNvSpPr>
                <a:spLocks/>
              </p:cNvSpPr>
              <p:nvPr userDrawn="1"/>
            </p:nvSpPr>
            <p:spPr bwMode="auto">
              <a:xfrm>
                <a:off x="4689" y="83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4" name="Freeform 331">
                <a:extLst>
                  <a:ext uri="{FF2B5EF4-FFF2-40B4-BE49-F238E27FC236}">
                    <a16:creationId xmlns:a16="http://schemas.microsoft.com/office/drawing/2014/main" id="{B395360C-1C90-4472-8B61-FB64E45FE034}"/>
                  </a:ext>
                </a:extLst>
              </p:cNvPr>
              <p:cNvSpPr>
                <a:spLocks/>
              </p:cNvSpPr>
              <p:nvPr userDrawn="1"/>
            </p:nvSpPr>
            <p:spPr bwMode="auto">
              <a:xfrm>
                <a:off x="4689" y="80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5" name="Freeform 332">
                <a:extLst>
                  <a:ext uri="{FF2B5EF4-FFF2-40B4-BE49-F238E27FC236}">
                    <a16:creationId xmlns:a16="http://schemas.microsoft.com/office/drawing/2014/main" id="{3FC6D078-BF97-4987-9EE9-D78765C11C8E}"/>
                  </a:ext>
                </a:extLst>
              </p:cNvPr>
              <p:cNvSpPr>
                <a:spLocks/>
              </p:cNvSpPr>
              <p:nvPr userDrawn="1"/>
            </p:nvSpPr>
            <p:spPr bwMode="auto">
              <a:xfrm>
                <a:off x="4694" y="783"/>
                <a:ext cx="5" cy="20"/>
              </a:xfrm>
              <a:custGeom>
                <a:avLst/>
                <a:gdLst>
                  <a:gd name="T0" fmla="*/ 1 w 1"/>
                  <a:gd name="T1" fmla="*/ 0 h 4"/>
                  <a:gd name="T2" fmla="*/ 0 w 1"/>
                  <a:gd name="T3" fmla="*/ 3 h 4"/>
                  <a:gd name="T4" fmla="*/ 0 w 1"/>
                  <a:gd name="T5" fmla="*/ 3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1" y="2"/>
                      <a:pt x="0" y="3"/>
                    </a:cubicBezTo>
                    <a:cubicBezTo>
                      <a:pt x="0" y="3"/>
                      <a:pt x="0" y="3"/>
                      <a:pt x="0" y="3"/>
                    </a:cubicBezTo>
                    <a:cubicBezTo>
                      <a:pt x="1" y="4"/>
                      <a:pt x="1" y="4"/>
                      <a:pt x="1"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6" name="Freeform 333">
                <a:extLst>
                  <a:ext uri="{FF2B5EF4-FFF2-40B4-BE49-F238E27FC236}">
                    <a16:creationId xmlns:a16="http://schemas.microsoft.com/office/drawing/2014/main" id="{EEA99A09-BE5D-4321-8958-D63794F0D8C0}"/>
                  </a:ext>
                </a:extLst>
              </p:cNvPr>
              <p:cNvSpPr>
                <a:spLocks/>
              </p:cNvSpPr>
              <p:nvPr userDrawn="1"/>
            </p:nvSpPr>
            <p:spPr bwMode="auto">
              <a:xfrm>
                <a:off x="4714" y="77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7" name="Rectangle 334">
                <a:extLst>
                  <a:ext uri="{FF2B5EF4-FFF2-40B4-BE49-F238E27FC236}">
                    <a16:creationId xmlns:a16="http://schemas.microsoft.com/office/drawing/2014/main" id="{86BA2C32-BB57-4ECF-900B-2388974CF6A8}"/>
                  </a:ext>
                </a:extLst>
              </p:cNvPr>
              <p:cNvSpPr>
                <a:spLocks noChangeArrowheads="1"/>
              </p:cNvSpPr>
              <p:nvPr userDrawn="1"/>
            </p:nvSpPr>
            <p:spPr bwMode="auto">
              <a:xfrm>
                <a:off x="4719" y="7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8" name="Freeform 335">
                <a:extLst>
                  <a:ext uri="{FF2B5EF4-FFF2-40B4-BE49-F238E27FC236}">
                    <a16:creationId xmlns:a16="http://schemas.microsoft.com/office/drawing/2014/main" id="{3EA842E0-5FAF-48F5-9274-E60FEFBBEC17}"/>
                  </a:ext>
                </a:extLst>
              </p:cNvPr>
              <p:cNvSpPr>
                <a:spLocks/>
              </p:cNvSpPr>
              <p:nvPr userDrawn="1"/>
            </p:nvSpPr>
            <p:spPr bwMode="auto">
              <a:xfrm>
                <a:off x="4719" y="7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9" name="Freeform 336">
                <a:extLst>
                  <a:ext uri="{FF2B5EF4-FFF2-40B4-BE49-F238E27FC236}">
                    <a16:creationId xmlns:a16="http://schemas.microsoft.com/office/drawing/2014/main" id="{8787A1EB-0818-4114-BDE5-8DA99F43780C}"/>
                  </a:ext>
                </a:extLst>
              </p:cNvPr>
              <p:cNvSpPr>
                <a:spLocks/>
              </p:cNvSpPr>
              <p:nvPr userDrawn="1"/>
            </p:nvSpPr>
            <p:spPr bwMode="auto">
              <a:xfrm>
                <a:off x="4714" y="7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0" name="Freeform 337">
                <a:extLst>
                  <a:ext uri="{FF2B5EF4-FFF2-40B4-BE49-F238E27FC236}">
                    <a16:creationId xmlns:a16="http://schemas.microsoft.com/office/drawing/2014/main" id="{467BF48D-CAE5-44A5-A074-9505A5F737B9}"/>
                  </a:ext>
                </a:extLst>
              </p:cNvPr>
              <p:cNvSpPr>
                <a:spLocks/>
              </p:cNvSpPr>
              <p:nvPr userDrawn="1"/>
            </p:nvSpPr>
            <p:spPr bwMode="auto">
              <a:xfrm>
                <a:off x="4714" y="763"/>
                <a:ext cx="0" cy="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1" name="Freeform 338">
                <a:extLst>
                  <a:ext uri="{FF2B5EF4-FFF2-40B4-BE49-F238E27FC236}">
                    <a16:creationId xmlns:a16="http://schemas.microsoft.com/office/drawing/2014/main" id="{5A332E5A-D036-4E83-92FB-A0FA6361D55B}"/>
                  </a:ext>
                </a:extLst>
              </p:cNvPr>
              <p:cNvSpPr>
                <a:spLocks/>
              </p:cNvSpPr>
              <p:nvPr userDrawn="1"/>
            </p:nvSpPr>
            <p:spPr bwMode="auto">
              <a:xfrm>
                <a:off x="4709" y="76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1" y="0"/>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2" name="Freeform 339">
                <a:extLst>
                  <a:ext uri="{FF2B5EF4-FFF2-40B4-BE49-F238E27FC236}">
                    <a16:creationId xmlns:a16="http://schemas.microsoft.com/office/drawing/2014/main" id="{7AAAC865-3AE1-4786-B768-2260231C076F}"/>
                  </a:ext>
                </a:extLst>
              </p:cNvPr>
              <p:cNvSpPr>
                <a:spLocks/>
              </p:cNvSpPr>
              <p:nvPr userDrawn="1"/>
            </p:nvSpPr>
            <p:spPr bwMode="auto">
              <a:xfrm>
                <a:off x="4694" y="78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3" name="Freeform 340">
                <a:extLst>
                  <a:ext uri="{FF2B5EF4-FFF2-40B4-BE49-F238E27FC236}">
                    <a16:creationId xmlns:a16="http://schemas.microsoft.com/office/drawing/2014/main" id="{85560D50-B8B6-4293-811A-EFA8CAD0B376}"/>
                  </a:ext>
                </a:extLst>
              </p:cNvPr>
              <p:cNvSpPr>
                <a:spLocks/>
              </p:cNvSpPr>
              <p:nvPr userDrawn="1"/>
            </p:nvSpPr>
            <p:spPr bwMode="auto">
              <a:xfrm>
                <a:off x="4719"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4" name="Freeform 341">
                <a:extLst>
                  <a:ext uri="{FF2B5EF4-FFF2-40B4-BE49-F238E27FC236}">
                    <a16:creationId xmlns:a16="http://schemas.microsoft.com/office/drawing/2014/main" id="{1F618B4D-B627-4D21-9577-5132F713BEA2}"/>
                  </a:ext>
                </a:extLst>
              </p:cNvPr>
              <p:cNvSpPr>
                <a:spLocks/>
              </p:cNvSpPr>
              <p:nvPr userDrawn="1"/>
            </p:nvSpPr>
            <p:spPr bwMode="auto">
              <a:xfrm>
                <a:off x="4719" y="7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5" name="Oval 342">
                <a:extLst>
                  <a:ext uri="{FF2B5EF4-FFF2-40B4-BE49-F238E27FC236}">
                    <a16:creationId xmlns:a16="http://schemas.microsoft.com/office/drawing/2014/main" id="{E5353798-8C4F-433B-84BA-C53579247171}"/>
                  </a:ext>
                </a:extLst>
              </p:cNvPr>
              <p:cNvSpPr>
                <a:spLocks noChangeArrowheads="1"/>
              </p:cNvSpPr>
              <p:nvPr userDrawn="1"/>
            </p:nvSpPr>
            <p:spPr bwMode="auto">
              <a:xfrm>
                <a:off x="4709" y="758"/>
                <a:ext cx="1" cy="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6" name="Freeform 343">
                <a:extLst>
                  <a:ext uri="{FF2B5EF4-FFF2-40B4-BE49-F238E27FC236}">
                    <a16:creationId xmlns:a16="http://schemas.microsoft.com/office/drawing/2014/main" id="{5A041FE5-818C-4ACB-83B4-F545EDC077C6}"/>
                  </a:ext>
                </a:extLst>
              </p:cNvPr>
              <p:cNvSpPr>
                <a:spLocks/>
              </p:cNvSpPr>
              <p:nvPr userDrawn="1"/>
            </p:nvSpPr>
            <p:spPr bwMode="auto">
              <a:xfrm>
                <a:off x="4724" y="72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7" name="Freeform 344">
                <a:extLst>
                  <a:ext uri="{FF2B5EF4-FFF2-40B4-BE49-F238E27FC236}">
                    <a16:creationId xmlns:a16="http://schemas.microsoft.com/office/drawing/2014/main" id="{112E593A-5950-4517-8984-89AC3F49FAAA}"/>
                  </a:ext>
                </a:extLst>
              </p:cNvPr>
              <p:cNvSpPr>
                <a:spLocks/>
              </p:cNvSpPr>
              <p:nvPr userDrawn="1"/>
            </p:nvSpPr>
            <p:spPr bwMode="auto">
              <a:xfrm>
                <a:off x="4724" y="703"/>
                <a:ext cx="5" cy="15"/>
              </a:xfrm>
              <a:custGeom>
                <a:avLst/>
                <a:gdLst>
                  <a:gd name="T0" fmla="*/ 0 w 1"/>
                  <a:gd name="T1" fmla="*/ 2 h 3"/>
                  <a:gd name="T2" fmla="*/ 1 w 1"/>
                  <a:gd name="T3" fmla="*/ 2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3"/>
                      <a:pt x="1" y="2"/>
                      <a:pt x="1" y="2"/>
                    </a:cubicBezTo>
                    <a:cubicBezTo>
                      <a:pt x="1" y="1"/>
                      <a:pt x="1" y="1"/>
                      <a:pt x="0" y="0"/>
                    </a:cubicBezTo>
                    <a:cubicBezTo>
                      <a:pt x="1" y="1"/>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8" name="Freeform 345">
                <a:extLst>
                  <a:ext uri="{FF2B5EF4-FFF2-40B4-BE49-F238E27FC236}">
                    <a16:creationId xmlns:a16="http://schemas.microsoft.com/office/drawing/2014/main" id="{3C4E442C-FD41-4603-83E3-D01313927B1B}"/>
                  </a:ext>
                </a:extLst>
              </p:cNvPr>
              <p:cNvSpPr>
                <a:spLocks/>
              </p:cNvSpPr>
              <p:nvPr userDrawn="1"/>
            </p:nvSpPr>
            <p:spPr bwMode="auto">
              <a:xfrm>
                <a:off x="4724" y="7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9" name="Freeform 346">
                <a:extLst>
                  <a:ext uri="{FF2B5EF4-FFF2-40B4-BE49-F238E27FC236}">
                    <a16:creationId xmlns:a16="http://schemas.microsoft.com/office/drawing/2014/main" id="{69644EBE-535C-4332-A3CC-BBBD7D2A673B}"/>
                  </a:ext>
                </a:extLst>
              </p:cNvPr>
              <p:cNvSpPr>
                <a:spLocks/>
              </p:cNvSpPr>
              <p:nvPr userDrawn="1"/>
            </p:nvSpPr>
            <p:spPr bwMode="auto">
              <a:xfrm>
                <a:off x="4719" y="72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0" name="Freeform 347">
                <a:extLst>
                  <a:ext uri="{FF2B5EF4-FFF2-40B4-BE49-F238E27FC236}">
                    <a16:creationId xmlns:a16="http://schemas.microsoft.com/office/drawing/2014/main" id="{20632CDD-05F2-40DE-A5DC-86CB4D8491E0}"/>
                  </a:ext>
                </a:extLst>
              </p:cNvPr>
              <p:cNvSpPr>
                <a:spLocks/>
              </p:cNvSpPr>
              <p:nvPr userDrawn="1"/>
            </p:nvSpPr>
            <p:spPr bwMode="auto">
              <a:xfrm>
                <a:off x="4719" y="7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1" name="Freeform 348">
                <a:extLst>
                  <a:ext uri="{FF2B5EF4-FFF2-40B4-BE49-F238E27FC236}">
                    <a16:creationId xmlns:a16="http://schemas.microsoft.com/office/drawing/2014/main" id="{7E196E8A-E013-4F3E-BF2C-B6C7CD077323}"/>
                  </a:ext>
                </a:extLst>
              </p:cNvPr>
              <p:cNvSpPr>
                <a:spLocks/>
              </p:cNvSpPr>
              <p:nvPr userDrawn="1"/>
            </p:nvSpPr>
            <p:spPr bwMode="auto">
              <a:xfrm>
                <a:off x="4719"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2" name="Freeform 349">
                <a:extLst>
                  <a:ext uri="{FF2B5EF4-FFF2-40B4-BE49-F238E27FC236}">
                    <a16:creationId xmlns:a16="http://schemas.microsoft.com/office/drawing/2014/main" id="{23CC3339-E6D4-4AE8-AAE2-01CE88A60B3B}"/>
                  </a:ext>
                </a:extLst>
              </p:cNvPr>
              <p:cNvSpPr>
                <a:spLocks/>
              </p:cNvSpPr>
              <p:nvPr userDrawn="1"/>
            </p:nvSpPr>
            <p:spPr bwMode="auto">
              <a:xfrm>
                <a:off x="4704" y="743"/>
                <a:ext cx="10"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3" name="Freeform 350">
                <a:extLst>
                  <a:ext uri="{FF2B5EF4-FFF2-40B4-BE49-F238E27FC236}">
                    <a16:creationId xmlns:a16="http://schemas.microsoft.com/office/drawing/2014/main" id="{2ADAFA67-8AC7-4631-8BA6-6349EE81A2D4}"/>
                  </a:ext>
                </a:extLst>
              </p:cNvPr>
              <p:cNvSpPr>
                <a:spLocks/>
              </p:cNvSpPr>
              <p:nvPr userDrawn="1"/>
            </p:nvSpPr>
            <p:spPr bwMode="auto">
              <a:xfrm>
                <a:off x="4714" y="73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4" name="Rectangle 351">
                <a:extLst>
                  <a:ext uri="{FF2B5EF4-FFF2-40B4-BE49-F238E27FC236}">
                    <a16:creationId xmlns:a16="http://schemas.microsoft.com/office/drawing/2014/main" id="{492089EF-F830-4D84-A64B-9BD8680F958A}"/>
                  </a:ext>
                </a:extLst>
              </p:cNvPr>
              <p:cNvSpPr>
                <a:spLocks noChangeArrowheads="1"/>
              </p:cNvSpPr>
              <p:nvPr userDrawn="1"/>
            </p:nvSpPr>
            <p:spPr bwMode="auto">
              <a:xfrm>
                <a:off x="4714" y="73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5" name="Freeform 352">
                <a:extLst>
                  <a:ext uri="{FF2B5EF4-FFF2-40B4-BE49-F238E27FC236}">
                    <a16:creationId xmlns:a16="http://schemas.microsoft.com/office/drawing/2014/main" id="{21A567F6-0972-4DD1-9F0C-30E8471083A9}"/>
                  </a:ext>
                </a:extLst>
              </p:cNvPr>
              <p:cNvSpPr>
                <a:spLocks/>
              </p:cNvSpPr>
              <p:nvPr userDrawn="1"/>
            </p:nvSpPr>
            <p:spPr bwMode="auto">
              <a:xfrm>
                <a:off x="4714" y="703"/>
                <a:ext cx="5" cy="10"/>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1"/>
                      <a:pt x="0" y="1"/>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6" name="Freeform 353">
                <a:extLst>
                  <a:ext uri="{FF2B5EF4-FFF2-40B4-BE49-F238E27FC236}">
                    <a16:creationId xmlns:a16="http://schemas.microsoft.com/office/drawing/2014/main" id="{9C1A8EFA-C369-429A-B7ED-8262A16308DE}"/>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7" name="Rectangle 354">
                <a:extLst>
                  <a:ext uri="{FF2B5EF4-FFF2-40B4-BE49-F238E27FC236}">
                    <a16:creationId xmlns:a16="http://schemas.microsoft.com/office/drawing/2014/main" id="{B09BFECF-4B52-4194-AC68-5DA9883FCE8E}"/>
                  </a:ext>
                </a:extLst>
              </p:cNvPr>
              <p:cNvSpPr>
                <a:spLocks noChangeArrowheads="1"/>
              </p:cNvSpPr>
              <p:nvPr userDrawn="1"/>
            </p:nvSpPr>
            <p:spPr bwMode="auto">
              <a:xfrm>
                <a:off x="4714" y="67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8" name="Freeform 355">
                <a:extLst>
                  <a:ext uri="{FF2B5EF4-FFF2-40B4-BE49-F238E27FC236}">
                    <a16:creationId xmlns:a16="http://schemas.microsoft.com/office/drawing/2014/main" id="{7F0D96DF-46D8-46F6-B7AC-D27C6310C0A2}"/>
                  </a:ext>
                </a:extLst>
              </p:cNvPr>
              <p:cNvSpPr>
                <a:spLocks/>
              </p:cNvSpPr>
              <p:nvPr userDrawn="1"/>
            </p:nvSpPr>
            <p:spPr bwMode="auto">
              <a:xfrm>
                <a:off x="4714" y="71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9" name="Freeform 356">
                <a:extLst>
                  <a:ext uri="{FF2B5EF4-FFF2-40B4-BE49-F238E27FC236}">
                    <a16:creationId xmlns:a16="http://schemas.microsoft.com/office/drawing/2014/main" id="{ED610C4D-B703-44BF-8D7A-FB713D9611AF}"/>
                  </a:ext>
                </a:extLst>
              </p:cNvPr>
              <p:cNvSpPr>
                <a:spLocks/>
              </p:cNvSpPr>
              <p:nvPr userDrawn="1"/>
            </p:nvSpPr>
            <p:spPr bwMode="auto">
              <a:xfrm>
                <a:off x="4719" y="6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0" name="Freeform 357">
                <a:extLst>
                  <a:ext uri="{FF2B5EF4-FFF2-40B4-BE49-F238E27FC236}">
                    <a16:creationId xmlns:a16="http://schemas.microsoft.com/office/drawing/2014/main" id="{1C5EFDF2-3520-45FB-BC1A-8AA3E6FF3546}"/>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1" name="Freeform 358">
                <a:extLst>
                  <a:ext uri="{FF2B5EF4-FFF2-40B4-BE49-F238E27FC236}">
                    <a16:creationId xmlns:a16="http://schemas.microsoft.com/office/drawing/2014/main" id="{49A5C7E3-0EC9-44F0-8014-5821380086CB}"/>
                  </a:ext>
                </a:extLst>
              </p:cNvPr>
              <p:cNvSpPr>
                <a:spLocks/>
              </p:cNvSpPr>
              <p:nvPr userDrawn="1"/>
            </p:nvSpPr>
            <p:spPr bwMode="auto">
              <a:xfrm>
                <a:off x="4719" y="7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2" name="Freeform 359">
                <a:extLst>
                  <a:ext uri="{FF2B5EF4-FFF2-40B4-BE49-F238E27FC236}">
                    <a16:creationId xmlns:a16="http://schemas.microsoft.com/office/drawing/2014/main" id="{053CDC53-F603-4921-B87C-EAF2A921ED4C}"/>
                  </a:ext>
                </a:extLst>
              </p:cNvPr>
              <p:cNvSpPr>
                <a:spLocks/>
              </p:cNvSpPr>
              <p:nvPr userDrawn="1"/>
            </p:nvSpPr>
            <p:spPr bwMode="auto">
              <a:xfrm>
                <a:off x="4689" y="673"/>
                <a:ext cx="25" cy="15"/>
              </a:xfrm>
              <a:custGeom>
                <a:avLst/>
                <a:gdLst>
                  <a:gd name="T0" fmla="*/ 0 w 5"/>
                  <a:gd name="T1" fmla="*/ 1 h 3"/>
                  <a:gd name="T2" fmla="*/ 1 w 5"/>
                  <a:gd name="T3" fmla="*/ 3 h 3"/>
                  <a:gd name="T4" fmla="*/ 5 w 5"/>
                  <a:gd name="T5" fmla="*/ 2 h 3"/>
                  <a:gd name="T6" fmla="*/ 4 w 5"/>
                  <a:gd name="T7" fmla="*/ 1 h 3"/>
                  <a:gd name="T8" fmla="*/ 2 w 5"/>
                  <a:gd name="T9" fmla="*/ 2 h 3"/>
                  <a:gd name="T10" fmla="*/ 3 w 5"/>
                  <a:gd name="T11" fmla="*/ 1 h 3"/>
                  <a:gd name="T12" fmla="*/ 0 w 5"/>
                  <a:gd name="T13" fmla="*/ 0 h 3"/>
                  <a:gd name="T14" fmla="*/ 0 w 5"/>
                  <a:gd name="T15" fmla="*/ 1 h 3"/>
                  <a:gd name="T16" fmla="*/ 0 w 5"/>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1"/>
                    </a:moveTo>
                    <a:cubicBezTo>
                      <a:pt x="0" y="1"/>
                      <a:pt x="1" y="2"/>
                      <a:pt x="1" y="3"/>
                    </a:cubicBezTo>
                    <a:cubicBezTo>
                      <a:pt x="1" y="3"/>
                      <a:pt x="4" y="3"/>
                      <a:pt x="5" y="2"/>
                    </a:cubicBezTo>
                    <a:cubicBezTo>
                      <a:pt x="4" y="2"/>
                      <a:pt x="4" y="2"/>
                      <a:pt x="4" y="1"/>
                    </a:cubicBezTo>
                    <a:cubicBezTo>
                      <a:pt x="3" y="1"/>
                      <a:pt x="3" y="3"/>
                      <a:pt x="2" y="2"/>
                    </a:cubicBezTo>
                    <a:cubicBezTo>
                      <a:pt x="2" y="1"/>
                      <a:pt x="2" y="1"/>
                      <a:pt x="3" y="1"/>
                    </a:cubicBezTo>
                    <a:cubicBezTo>
                      <a:pt x="2" y="2"/>
                      <a:pt x="1"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3" name="Freeform 360">
                <a:extLst>
                  <a:ext uri="{FF2B5EF4-FFF2-40B4-BE49-F238E27FC236}">
                    <a16:creationId xmlns:a16="http://schemas.microsoft.com/office/drawing/2014/main" id="{9E179C7B-6904-4F00-BF73-3B00722EB1F5}"/>
                  </a:ext>
                </a:extLst>
              </p:cNvPr>
              <p:cNvSpPr>
                <a:spLocks/>
              </p:cNvSpPr>
              <p:nvPr userDrawn="1"/>
            </p:nvSpPr>
            <p:spPr bwMode="auto">
              <a:xfrm>
                <a:off x="4714" y="683"/>
                <a:ext cx="5" cy="10"/>
              </a:xfrm>
              <a:custGeom>
                <a:avLst/>
                <a:gdLst>
                  <a:gd name="T0" fmla="*/ 0 w 1"/>
                  <a:gd name="T1" fmla="*/ 1 h 2"/>
                  <a:gd name="T2" fmla="*/ 0 w 1"/>
                  <a:gd name="T3" fmla="*/ 2 h 2"/>
                  <a:gd name="T4" fmla="*/ 1 w 1"/>
                  <a:gd name="T5" fmla="*/ 0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0" y="2"/>
                      <a:pt x="0" y="2"/>
                    </a:cubicBezTo>
                    <a:cubicBezTo>
                      <a:pt x="0" y="1"/>
                      <a:pt x="0" y="1"/>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4" name="Freeform 361">
                <a:extLst>
                  <a:ext uri="{FF2B5EF4-FFF2-40B4-BE49-F238E27FC236}">
                    <a16:creationId xmlns:a16="http://schemas.microsoft.com/office/drawing/2014/main" id="{3D967B7A-6221-432B-8ED3-525F657C8205}"/>
                  </a:ext>
                </a:extLst>
              </p:cNvPr>
              <p:cNvSpPr>
                <a:spLocks/>
              </p:cNvSpPr>
              <p:nvPr userDrawn="1"/>
            </p:nvSpPr>
            <p:spPr bwMode="auto">
              <a:xfrm>
                <a:off x="4704" y="693"/>
                <a:ext cx="15" cy="10"/>
              </a:xfrm>
              <a:custGeom>
                <a:avLst/>
                <a:gdLst>
                  <a:gd name="T0" fmla="*/ 2 w 3"/>
                  <a:gd name="T1" fmla="*/ 1 h 2"/>
                  <a:gd name="T2" fmla="*/ 0 w 3"/>
                  <a:gd name="T3" fmla="*/ 1 h 2"/>
                  <a:gd name="T4" fmla="*/ 1 w 3"/>
                  <a:gd name="T5" fmla="*/ 2 h 2"/>
                  <a:gd name="T6" fmla="*/ 2 w 3"/>
                  <a:gd name="T7" fmla="*/ 1 h 2"/>
                  <a:gd name="T8" fmla="*/ 3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2" y="1"/>
                      <a:pt x="1" y="0"/>
                      <a:pt x="0" y="1"/>
                    </a:cubicBezTo>
                    <a:cubicBezTo>
                      <a:pt x="0" y="2"/>
                      <a:pt x="1" y="1"/>
                      <a:pt x="1" y="2"/>
                    </a:cubicBezTo>
                    <a:cubicBezTo>
                      <a:pt x="1" y="0"/>
                      <a:pt x="2" y="2"/>
                      <a:pt x="2" y="1"/>
                    </a:cubicBezTo>
                    <a:cubicBezTo>
                      <a:pt x="2" y="2"/>
                      <a:pt x="3" y="2"/>
                      <a:pt x="3" y="2"/>
                    </a:cubicBezTo>
                    <a:cubicBezTo>
                      <a:pt x="3"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3"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5" name="Freeform 362">
                <a:extLst>
                  <a:ext uri="{FF2B5EF4-FFF2-40B4-BE49-F238E27FC236}">
                    <a16:creationId xmlns:a16="http://schemas.microsoft.com/office/drawing/2014/main" id="{CCBEE441-E09D-4AB4-86A3-8F0432FF62F1}"/>
                  </a:ext>
                </a:extLst>
              </p:cNvPr>
              <p:cNvSpPr>
                <a:spLocks/>
              </p:cNvSpPr>
              <p:nvPr userDrawn="1"/>
            </p:nvSpPr>
            <p:spPr bwMode="auto">
              <a:xfrm>
                <a:off x="4694" y="7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6" name="Freeform 363">
                <a:extLst>
                  <a:ext uri="{FF2B5EF4-FFF2-40B4-BE49-F238E27FC236}">
                    <a16:creationId xmlns:a16="http://schemas.microsoft.com/office/drawing/2014/main" id="{821F8BEB-709B-4E30-A7AE-1D7C1EB3956A}"/>
                  </a:ext>
                </a:extLst>
              </p:cNvPr>
              <p:cNvSpPr>
                <a:spLocks/>
              </p:cNvSpPr>
              <p:nvPr userDrawn="1"/>
            </p:nvSpPr>
            <p:spPr bwMode="auto">
              <a:xfrm>
                <a:off x="4699" y="733"/>
                <a:ext cx="10" cy="10"/>
              </a:xfrm>
              <a:custGeom>
                <a:avLst/>
                <a:gdLst>
                  <a:gd name="T0" fmla="*/ 0 w 2"/>
                  <a:gd name="T1" fmla="*/ 1 h 2"/>
                  <a:gd name="T2" fmla="*/ 0 w 2"/>
                  <a:gd name="T3" fmla="*/ 1 h 2"/>
                  <a:gd name="T4" fmla="*/ 0 w 2"/>
                  <a:gd name="T5" fmla="*/ 1 h 2"/>
                  <a:gd name="T6" fmla="*/ 1 w 2"/>
                  <a:gd name="T7" fmla="*/ 1 h 2"/>
                  <a:gd name="T8" fmla="*/ 0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1"/>
                    </a:cubicBezTo>
                    <a:cubicBezTo>
                      <a:pt x="0" y="2"/>
                      <a:pt x="0" y="1"/>
                      <a:pt x="0" y="1"/>
                    </a:cubicBezTo>
                    <a:cubicBezTo>
                      <a:pt x="0" y="2"/>
                      <a:pt x="0" y="2"/>
                      <a:pt x="1" y="1"/>
                    </a:cubicBezTo>
                    <a:cubicBezTo>
                      <a:pt x="0" y="1"/>
                      <a:pt x="0" y="1"/>
                      <a:pt x="0" y="1"/>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7" name="Freeform 364">
                <a:extLst>
                  <a:ext uri="{FF2B5EF4-FFF2-40B4-BE49-F238E27FC236}">
                    <a16:creationId xmlns:a16="http://schemas.microsoft.com/office/drawing/2014/main" id="{A1A5ED04-3782-4414-A956-53F6DB985C9E}"/>
                  </a:ext>
                </a:extLst>
              </p:cNvPr>
              <p:cNvSpPr>
                <a:spLocks/>
              </p:cNvSpPr>
              <p:nvPr userDrawn="1"/>
            </p:nvSpPr>
            <p:spPr bwMode="auto">
              <a:xfrm>
                <a:off x="4704" y="713"/>
                <a:ext cx="5" cy="5"/>
              </a:xfrm>
              <a:custGeom>
                <a:avLst/>
                <a:gdLst>
                  <a:gd name="T0" fmla="*/ 1 w 1"/>
                  <a:gd name="T1" fmla="*/ 1 h 1"/>
                  <a:gd name="T2" fmla="*/ 0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0"/>
                      <a:pt x="0" y="0"/>
                      <a:pt x="0" y="0"/>
                    </a:cubicBez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8" name="Freeform 365">
                <a:extLst>
                  <a:ext uri="{FF2B5EF4-FFF2-40B4-BE49-F238E27FC236}">
                    <a16:creationId xmlns:a16="http://schemas.microsoft.com/office/drawing/2014/main" id="{842F32FB-28D5-4B75-B887-23B7C2CE55CE}"/>
                  </a:ext>
                </a:extLst>
              </p:cNvPr>
              <p:cNvSpPr>
                <a:spLocks/>
              </p:cNvSpPr>
              <p:nvPr userDrawn="1"/>
            </p:nvSpPr>
            <p:spPr bwMode="auto">
              <a:xfrm>
                <a:off x="4714" y="67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9" name="Rectangle 366">
                <a:extLst>
                  <a:ext uri="{FF2B5EF4-FFF2-40B4-BE49-F238E27FC236}">
                    <a16:creationId xmlns:a16="http://schemas.microsoft.com/office/drawing/2014/main" id="{18B36A3C-5D2B-463E-B611-A6379B9EB6A4}"/>
                  </a:ext>
                </a:extLst>
              </p:cNvPr>
              <p:cNvSpPr>
                <a:spLocks noChangeArrowheads="1"/>
              </p:cNvSpPr>
              <p:nvPr userDrawn="1"/>
            </p:nvSpPr>
            <p:spPr bwMode="auto">
              <a:xfrm>
                <a:off x="4714" y="6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0" name="Freeform 367">
                <a:extLst>
                  <a:ext uri="{FF2B5EF4-FFF2-40B4-BE49-F238E27FC236}">
                    <a16:creationId xmlns:a16="http://schemas.microsoft.com/office/drawing/2014/main" id="{C2465B60-6D2F-432C-A243-9DD1F28C1C6E}"/>
                  </a:ext>
                </a:extLst>
              </p:cNvPr>
              <p:cNvSpPr>
                <a:spLocks/>
              </p:cNvSpPr>
              <p:nvPr userDrawn="1"/>
            </p:nvSpPr>
            <p:spPr bwMode="auto">
              <a:xfrm>
                <a:off x="4401"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1" name="Freeform 368">
                <a:extLst>
                  <a:ext uri="{FF2B5EF4-FFF2-40B4-BE49-F238E27FC236}">
                    <a16:creationId xmlns:a16="http://schemas.microsoft.com/office/drawing/2014/main" id="{5A225A65-C5B8-4CE9-AA90-531046245DE8}"/>
                  </a:ext>
                </a:extLst>
              </p:cNvPr>
              <p:cNvSpPr>
                <a:spLocks/>
              </p:cNvSpPr>
              <p:nvPr userDrawn="1"/>
            </p:nvSpPr>
            <p:spPr bwMode="auto">
              <a:xfrm>
                <a:off x="4401" y="7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2" name="Freeform 369">
                <a:extLst>
                  <a:ext uri="{FF2B5EF4-FFF2-40B4-BE49-F238E27FC236}">
                    <a16:creationId xmlns:a16="http://schemas.microsoft.com/office/drawing/2014/main" id="{C1CACC6F-34B6-4465-8E40-B6A9E68002B6}"/>
                  </a:ext>
                </a:extLst>
              </p:cNvPr>
              <p:cNvSpPr>
                <a:spLocks/>
              </p:cNvSpPr>
              <p:nvPr userDrawn="1"/>
            </p:nvSpPr>
            <p:spPr bwMode="auto">
              <a:xfrm>
                <a:off x="4520" y="553"/>
                <a:ext cx="10" cy="5"/>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0" y="0"/>
                      <a:pt x="1" y="0"/>
                    </a:cubicBezTo>
                    <a:cubicBezTo>
                      <a:pt x="1" y="1"/>
                      <a:pt x="1" y="1"/>
                      <a:pt x="1" y="1"/>
                    </a:cubicBezTo>
                    <a:cubicBezTo>
                      <a:pt x="1"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3" name="Freeform 370">
                <a:extLst>
                  <a:ext uri="{FF2B5EF4-FFF2-40B4-BE49-F238E27FC236}">
                    <a16:creationId xmlns:a16="http://schemas.microsoft.com/office/drawing/2014/main" id="{62894765-01F5-4D61-A7AB-90F2FF94D1AD}"/>
                  </a:ext>
                </a:extLst>
              </p:cNvPr>
              <p:cNvSpPr>
                <a:spLocks/>
              </p:cNvSpPr>
              <p:nvPr userDrawn="1"/>
            </p:nvSpPr>
            <p:spPr bwMode="auto">
              <a:xfrm>
                <a:off x="4426" y="65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4" name="Freeform 371">
                <a:extLst>
                  <a:ext uri="{FF2B5EF4-FFF2-40B4-BE49-F238E27FC236}">
                    <a16:creationId xmlns:a16="http://schemas.microsoft.com/office/drawing/2014/main" id="{EE19E056-86D3-4351-B138-05CDB3B7C512}"/>
                  </a:ext>
                </a:extLst>
              </p:cNvPr>
              <p:cNvSpPr>
                <a:spLocks/>
              </p:cNvSpPr>
              <p:nvPr userDrawn="1"/>
            </p:nvSpPr>
            <p:spPr bwMode="auto">
              <a:xfrm>
                <a:off x="4436" y="66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5" name="Freeform 372">
                <a:extLst>
                  <a:ext uri="{FF2B5EF4-FFF2-40B4-BE49-F238E27FC236}">
                    <a16:creationId xmlns:a16="http://schemas.microsoft.com/office/drawing/2014/main" id="{BFAA3BE1-7669-41A8-B2AB-6F4335168FDD}"/>
                  </a:ext>
                </a:extLst>
              </p:cNvPr>
              <p:cNvSpPr>
                <a:spLocks/>
              </p:cNvSpPr>
              <p:nvPr userDrawn="1"/>
            </p:nvSpPr>
            <p:spPr bwMode="auto">
              <a:xfrm>
                <a:off x="4411" y="8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6" name="Freeform 373">
                <a:extLst>
                  <a:ext uri="{FF2B5EF4-FFF2-40B4-BE49-F238E27FC236}">
                    <a16:creationId xmlns:a16="http://schemas.microsoft.com/office/drawing/2014/main" id="{32FEEBC5-087E-4862-9EA6-374F5AA678CB}"/>
                  </a:ext>
                </a:extLst>
              </p:cNvPr>
              <p:cNvSpPr>
                <a:spLocks/>
              </p:cNvSpPr>
              <p:nvPr userDrawn="1"/>
            </p:nvSpPr>
            <p:spPr bwMode="auto">
              <a:xfrm>
                <a:off x="4659" y="58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7" name="Freeform 374">
                <a:extLst>
                  <a:ext uri="{FF2B5EF4-FFF2-40B4-BE49-F238E27FC236}">
                    <a16:creationId xmlns:a16="http://schemas.microsoft.com/office/drawing/2014/main" id="{82AEC14E-662C-47F6-8EBB-9F1432F90575}"/>
                  </a:ext>
                </a:extLst>
              </p:cNvPr>
              <p:cNvSpPr>
                <a:spLocks/>
              </p:cNvSpPr>
              <p:nvPr userDrawn="1"/>
            </p:nvSpPr>
            <p:spPr bwMode="auto">
              <a:xfrm>
                <a:off x="4361" y="76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8" name="Freeform 375">
                <a:extLst>
                  <a:ext uri="{FF2B5EF4-FFF2-40B4-BE49-F238E27FC236}">
                    <a16:creationId xmlns:a16="http://schemas.microsoft.com/office/drawing/2014/main" id="{AFDDE845-1AC7-4449-922B-714DC71BA432}"/>
                  </a:ext>
                </a:extLst>
              </p:cNvPr>
              <p:cNvSpPr>
                <a:spLocks/>
              </p:cNvSpPr>
              <p:nvPr userDrawn="1"/>
            </p:nvSpPr>
            <p:spPr bwMode="auto">
              <a:xfrm>
                <a:off x="4650" y="578"/>
                <a:ext cx="9"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0"/>
                      <a:pt x="2"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9" name="Freeform 376">
                <a:extLst>
                  <a:ext uri="{FF2B5EF4-FFF2-40B4-BE49-F238E27FC236}">
                    <a16:creationId xmlns:a16="http://schemas.microsoft.com/office/drawing/2014/main" id="{E6D1E6F7-F7B6-40F3-B5D4-AB8395CB0749}"/>
                  </a:ext>
                </a:extLst>
              </p:cNvPr>
              <p:cNvSpPr>
                <a:spLocks/>
              </p:cNvSpPr>
              <p:nvPr userDrawn="1"/>
            </p:nvSpPr>
            <p:spPr bwMode="auto">
              <a:xfrm>
                <a:off x="4590"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0" name="Freeform 377">
                <a:extLst>
                  <a:ext uri="{FF2B5EF4-FFF2-40B4-BE49-F238E27FC236}">
                    <a16:creationId xmlns:a16="http://schemas.microsoft.com/office/drawing/2014/main" id="{0DC6B67F-B715-4B9A-9660-C5030C4A4CA1}"/>
                  </a:ext>
                </a:extLst>
              </p:cNvPr>
              <p:cNvSpPr>
                <a:spLocks/>
              </p:cNvSpPr>
              <p:nvPr userDrawn="1"/>
            </p:nvSpPr>
            <p:spPr bwMode="auto">
              <a:xfrm>
                <a:off x="4669" y="8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1" name="Freeform 378">
                <a:extLst>
                  <a:ext uri="{FF2B5EF4-FFF2-40B4-BE49-F238E27FC236}">
                    <a16:creationId xmlns:a16="http://schemas.microsoft.com/office/drawing/2014/main" id="{79711E63-2DF1-426B-B52A-8D0184305B1F}"/>
                  </a:ext>
                </a:extLst>
              </p:cNvPr>
              <p:cNvSpPr>
                <a:spLocks/>
              </p:cNvSpPr>
              <p:nvPr userDrawn="1"/>
            </p:nvSpPr>
            <p:spPr bwMode="auto">
              <a:xfrm>
                <a:off x="4699" y="6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2" name="Freeform 379">
                <a:extLst>
                  <a:ext uri="{FF2B5EF4-FFF2-40B4-BE49-F238E27FC236}">
                    <a16:creationId xmlns:a16="http://schemas.microsoft.com/office/drawing/2014/main" id="{A252AC05-A217-49DC-9FF4-ECAEC66A87B0}"/>
                  </a:ext>
                </a:extLst>
              </p:cNvPr>
              <p:cNvSpPr>
                <a:spLocks/>
              </p:cNvSpPr>
              <p:nvPr userDrawn="1"/>
            </p:nvSpPr>
            <p:spPr bwMode="auto">
              <a:xfrm>
                <a:off x="4689" y="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3" name="Freeform 380">
                <a:extLst>
                  <a:ext uri="{FF2B5EF4-FFF2-40B4-BE49-F238E27FC236}">
                    <a16:creationId xmlns:a16="http://schemas.microsoft.com/office/drawing/2014/main" id="{249DCA5E-5F31-4C46-8113-5BBA0DCFA630}"/>
                  </a:ext>
                </a:extLst>
              </p:cNvPr>
              <p:cNvSpPr>
                <a:spLocks/>
              </p:cNvSpPr>
              <p:nvPr userDrawn="1"/>
            </p:nvSpPr>
            <p:spPr bwMode="auto">
              <a:xfrm>
                <a:off x="4620" y="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4" name="Freeform 381">
                <a:extLst>
                  <a:ext uri="{FF2B5EF4-FFF2-40B4-BE49-F238E27FC236}">
                    <a16:creationId xmlns:a16="http://schemas.microsoft.com/office/drawing/2014/main" id="{DE4934AD-2599-4FC4-90FF-FE20A0086599}"/>
                  </a:ext>
                </a:extLst>
              </p:cNvPr>
              <p:cNvSpPr>
                <a:spLocks/>
              </p:cNvSpPr>
              <p:nvPr userDrawn="1"/>
            </p:nvSpPr>
            <p:spPr bwMode="auto">
              <a:xfrm>
                <a:off x="4699" y="63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5" name="Freeform 382">
                <a:extLst>
                  <a:ext uri="{FF2B5EF4-FFF2-40B4-BE49-F238E27FC236}">
                    <a16:creationId xmlns:a16="http://schemas.microsoft.com/office/drawing/2014/main" id="{2992C338-F2BB-408A-BF42-24F8A227B205}"/>
                  </a:ext>
                </a:extLst>
              </p:cNvPr>
              <p:cNvSpPr>
                <a:spLocks/>
              </p:cNvSpPr>
              <p:nvPr userDrawn="1"/>
            </p:nvSpPr>
            <p:spPr bwMode="auto">
              <a:xfrm>
                <a:off x="4704"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6" name="Freeform 383">
                <a:extLst>
                  <a:ext uri="{FF2B5EF4-FFF2-40B4-BE49-F238E27FC236}">
                    <a16:creationId xmlns:a16="http://schemas.microsoft.com/office/drawing/2014/main" id="{987E38B5-820A-4687-9AD2-2AE246FF8EC2}"/>
                  </a:ext>
                </a:extLst>
              </p:cNvPr>
              <p:cNvSpPr>
                <a:spLocks/>
              </p:cNvSpPr>
              <p:nvPr userDrawn="1"/>
            </p:nvSpPr>
            <p:spPr bwMode="auto">
              <a:xfrm>
                <a:off x="4699" y="6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7" name="Freeform 384">
                <a:extLst>
                  <a:ext uri="{FF2B5EF4-FFF2-40B4-BE49-F238E27FC236}">
                    <a16:creationId xmlns:a16="http://schemas.microsoft.com/office/drawing/2014/main" id="{E9E1F0CD-9B34-440D-90CF-D5E9E8E2742E}"/>
                  </a:ext>
                </a:extLst>
              </p:cNvPr>
              <p:cNvSpPr>
                <a:spLocks/>
              </p:cNvSpPr>
              <p:nvPr userDrawn="1"/>
            </p:nvSpPr>
            <p:spPr bwMode="auto">
              <a:xfrm>
                <a:off x="4470" y="92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8" name="Rectangle 385">
                <a:extLst>
                  <a:ext uri="{FF2B5EF4-FFF2-40B4-BE49-F238E27FC236}">
                    <a16:creationId xmlns:a16="http://schemas.microsoft.com/office/drawing/2014/main" id="{AA3A6FCF-F992-462D-93F5-CCF17695E110}"/>
                  </a:ext>
                </a:extLst>
              </p:cNvPr>
              <p:cNvSpPr>
                <a:spLocks noChangeArrowheads="1"/>
              </p:cNvSpPr>
              <p:nvPr userDrawn="1"/>
            </p:nvSpPr>
            <p:spPr bwMode="auto">
              <a:xfrm>
                <a:off x="4500" y="6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9" name="Freeform 386">
                <a:extLst>
                  <a:ext uri="{FF2B5EF4-FFF2-40B4-BE49-F238E27FC236}">
                    <a16:creationId xmlns:a16="http://schemas.microsoft.com/office/drawing/2014/main" id="{EBDC3BCA-1CC5-4853-8DAF-FE5F1A913FE8}"/>
                  </a:ext>
                </a:extLst>
              </p:cNvPr>
              <p:cNvSpPr>
                <a:spLocks/>
              </p:cNvSpPr>
              <p:nvPr userDrawn="1"/>
            </p:nvSpPr>
            <p:spPr bwMode="auto">
              <a:xfrm>
                <a:off x="4495" y="603"/>
                <a:ext cx="5" cy="15"/>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1" y="2"/>
                      <a:pt x="1" y="2"/>
                    </a:cubicBezTo>
                    <a:cubicBezTo>
                      <a:pt x="0" y="0"/>
                      <a:pt x="0" y="0"/>
                      <a:pt x="0" y="0"/>
                    </a:cubicBez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0" name="Freeform 387">
                <a:extLst>
                  <a:ext uri="{FF2B5EF4-FFF2-40B4-BE49-F238E27FC236}">
                    <a16:creationId xmlns:a16="http://schemas.microsoft.com/office/drawing/2014/main" id="{F03F4984-0E24-4C15-9300-48305FB0BC6C}"/>
                  </a:ext>
                </a:extLst>
              </p:cNvPr>
              <p:cNvSpPr>
                <a:spLocks noEditPoints="1"/>
              </p:cNvSpPr>
              <p:nvPr userDrawn="1"/>
            </p:nvSpPr>
            <p:spPr bwMode="auto">
              <a:xfrm>
                <a:off x="4356" y="553"/>
                <a:ext cx="358" cy="404"/>
              </a:xfrm>
              <a:custGeom>
                <a:avLst/>
                <a:gdLst>
                  <a:gd name="T0" fmla="*/ 10 w 72"/>
                  <a:gd name="T1" fmla="*/ 47 h 81"/>
                  <a:gd name="T2" fmla="*/ 9 w 72"/>
                  <a:gd name="T3" fmla="*/ 42 h 81"/>
                  <a:gd name="T4" fmla="*/ 11 w 72"/>
                  <a:gd name="T5" fmla="*/ 40 h 81"/>
                  <a:gd name="T6" fmla="*/ 11 w 72"/>
                  <a:gd name="T7" fmla="*/ 35 h 81"/>
                  <a:gd name="T8" fmla="*/ 13 w 72"/>
                  <a:gd name="T9" fmla="*/ 30 h 81"/>
                  <a:gd name="T10" fmla="*/ 14 w 72"/>
                  <a:gd name="T11" fmla="*/ 21 h 81"/>
                  <a:gd name="T12" fmla="*/ 14 w 72"/>
                  <a:gd name="T13" fmla="*/ 21 h 81"/>
                  <a:gd name="T14" fmla="*/ 17 w 72"/>
                  <a:gd name="T15" fmla="*/ 22 h 81"/>
                  <a:gd name="T16" fmla="*/ 20 w 72"/>
                  <a:gd name="T17" fmla="*/ 18 h 81"/>
                  <a:gd name="T18" fmla="*/ 24 w 72"/>
                  <a:gd name="T19" fmla="*/ 15 h 81"/>
                  <a:gd name="T20" fmla="*/ 29 w 72"/>
                  <a:gd name="T21" fmla="*/ 12 h 81"/>
                  <a:gd name="T22" fmla="*/ 33 w 72"/>
                  <a:gd name="T23" fmla="*/ 9 h 81"/>
                  <a:gd name="T24" fmla="*/ 38 w 72"/>
                  <a:gd name="T25" fmla="*/ 9 h 81"/>
                  <a:gd name="T26" fmla="*/ 39 w 72"/>
                  <a:gd name="T27" fmla="*/ 10 h 81"/>
                  <a:gd name="T28" fmla="*/ 44 w 72"/>
                  <a:gd name="T29" fmla="*/ 8 h 81"/>
                  <a:gd name="T30" fmla="*/ 48 w 72"/>
                  <a:gd name="T31" fmla="*/ 8 h 81"/>
                  <a:gd name="T32" fmla="*/ 53 w 72"/>
                  <a:gd name="T33" fmla="*/ 7 h 81"/>
                  <a:gd name="T34" fmla="*/ 57 w 72"/>
                  <a:gd name="T35" fmla="*/ 11 h 81"/>
                  <a:gd name="T36" fmla="*/ 62 w 72"/>
                  <a:gd name="T37" fmla="*/ 14 h 81"/>
                  <a:gd name="T38" fmla="*/ 68 w 72"/>
                  <a:gd name="T39" fmla="*/ 20 h 81"/>
                  <a:gd name="T40" fmla="*/ 72 w 72"/>
                  <a:gd name="T41" fmla="*/ 21 h 81"/>
                  <a:gd name="T42" fmla="*/ 69 w 72"/>
                  <a:gd name="T43" fmla="*/ 17 h 81"/>
                  <a:gd name="T44" fmla="*/ 68 w 72"/>
                  <a:gd name="T45" fmla="*/ 14 h 81"/>
                  <a:gd name="T46" fmla="*/ 59 w 72"/>
                  <a:gd name="T47" fmla="*/ 5 h 81"/>
                  <a:gd name="T48" fmla="*/ 46 w 72"/>
                  <a:gd name="T49" fmla="*/ 0 h 81"/>
                  <a:gd name="T50" fmla="*/ 36 w 72"/>
                  <a:gd name="T51" fmla="*/ 1 h 81"/>
                  <a:gd name="T52" fmla="*/ 34 w 72"/>
                  <a:gd name="T53" fmla="*/ 1 h 81"/>
                  <a:gd name="T54" fmla="*/ 30 w 72"/>
                  <a:gd name="T55" fmla="*/ 5 h 81"/>
                  <a:gd name="T56" fmla="*/ 24 w 72"/>
                  <a:gd name="T57" fmla="*/ 7 h 81"/>
                  <a:gd name="T58" fmla="*/ 13 w 72"/>
                  <a:gd name="T59" fmla="*/ 17 h 81"/>
                  <a:gd name="T60" fmla="*/ 11 w 72"/>
                  <a:gd name="T61" fmla="*/ 20 h 81"/>
                  <a:gd name="T62" fmla="*/ 8 w 72"/>
                  <a:gd name="T63" fmla="*/ 27 h 81"/>
                  <a:gd name="T64" fmla="*/ 2 w 72"/>
                  <a:gd name="T65" fmla="*/ 33 h 81"/>
                  <a:gd name="T66" fmla="*/ 1 w 72"/>
                  <a:gd name="T67" fmla="*/ 43 h 81"/>
                  <a:gd name="T68" fmla="*/ 1 w 72"/>
                  <a:gd name="T69" fmla="*/ 52 h 81"/>
                  <a:gd name="T70" fmla="*/ 4 w 72"/>
                  <a:gd name="T71" fmla="*/ 64 h 81"/>
                  <a:gd name="T72" fmla="*/ 11 w 72"/>
                  <a:gd name="T73" fmla="*/ 72 h 81"/>
                  <a:gd name="T74" fmla="*/ 22 w 72"/>
                  <a:gd name="T75" fmla="*/ 80 h 81"/>
                  <a:gd name="T76" fmla="*/ 27 w 72"/>
                  <a:gd name="T77" fmla="*/ 81 h 81"/>
                  <a:gd name="T78" fmla="*/ 38 w 72"/>
                  <a:gd name="T79" fmla="*/ 77 h 81"/>
                  <a:gd name="T80" fmla="*/ 51 w 72"/>
                  <a:gd name="T81" fmla="*/ 74 h 81"/>
                  <a:gd name="T82" fmla="*/ 62 w 72"/>
                  <a:gd name="T83" fmla="*/ 61 h 81"/>
                  <a:gd name="T84" fmla="*/ 57 w 72"/>
                  <a:gd name="T85" fmla="*/ 59 h 81"/>
                  <a:gd name="T86" fmla="*/ 51 w 72"/>
                  <a:gd name="T87" fmla="*/ 64 h 81"/>
                  <a:gd name="T88" fmla="*/ 47 w 72"/>
                  <a:gd name="T89" fmla="*/ 67 h 81"/>
                  <a:gd name="T90" fmla="*/ 37 w 72"/>
                  <a:gd name="T91" fmla="*/ 73 h 81"/>
                  <a:gd name="T92" fmla="*/ 33 w 72"/>
                  <a:gd name="T93" fmla="*/ 76 h 81"/>
                  <a:gd name="T94" fmla="*/ 27 w 72"/>
                  <a:gd name="T95" fmla="*/ 73 h 81"/>
                  <a:gd name="T96" fmla="*/ 22 w 72"/>
                  <a:gd name="T97" fmla="*/ 73 h 81"/>
                  <a:gd name="T98" fmla="*/ 22 w 72"/>
                  <a:gd name="T99" fmla="*/ 71 h 81"/>
                  <a:gd name="T100" fmla="*/ 17 w 72"/>
                  <a:gd name="T101" fmla="*/ 69 h 81"/>
                  <a:gd name="T102" fmla="*/ 15 w 72"/>
                  <a:gd name="T103" fmla="*/ 66 h 81"/>
                  <a:gd name="T104" fmla="*/ 13 w 72"/>
                  <a:gd name="T105" fmla="*/ 63 h 81"/>
                  <a:gd name="T106" fmla="*/ 12 w 72"/>
                  <a:gd name="T107" fmla="*/ 60 h 81"/>
                  <a:gd name="T108" fmla="*/ 9 w 72"/>
                  <a:gd name="T109" fmla="*/ 53 h 81"/>
                  <a:gd name="T110" fmla="*/ 10 w 72"/>
                  <a:gd name="T111" fmla="*/ 38 h 81"/>
                  <a:gd name="T112" fmla="*/ 66 w 72"/>
                  <a:gd name="T113" fmla="*/ 13 h 81"/>
                  <a:gd name="T114" fmla="*/ 25 w 72"/>
                  <a:gd name="T115"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81">
                    <a:moveTo>
                      <a:pt x="9" y="50"/>
                    </a:moveTo>
                    <a:cubicBezTo>
                      <a:pt x="10" y="49"/>
                      <a:pt x="10" y="49"/>
                      <a:pt x="10" y="49"/>
                    </a:cubicBezTo>
                    <a:cubicBezTo>
                      <a:pt x="11" y="50"/>
                      <a:pt x="11" y="51"/>
                      <a:pt x="12" y="50"/>
                    </a:cubicBezTo>
                    <a:cubicBezTo>
                      <a:pt x="9" y="50"/>
                      <a:pt x="11" y="47"/>
                      <a:pt x="9" y="47"/>
                    </a:cubicBezTo>
                    <a:cubicBezTo>
                      <a:pt x="9" y="47"/>
                      <a:pt x="9" y="47"/>
                      <a:pt x="9" y="47"/>
                    </a:cubicBezTo>
                    <a:cubicBezTo>
                      <a:pt x="9" y="47"/>
                      <a:pt x="10" y="47"/>
                      <a:pt x="10" y="47"/>
                    </a:cubicBezTo>
                    <a:cubicBezTo>
                      <a:pt x="11" y="46"/>
                      <a:pt x="8" y="46"/>
                      <a:pt x="8" y="45"/>
                    </a:cubicBezTo>
                    <a:cubicBezTo>
                      <a:pt x="8" y="44"/>
                      <a:pt x="9" y="44"/>
                      <a:pt x="9" y="44"/>
                    </a:cubicBezTo>
                    <a:cubicBezTo>
                      <a:pt x="9" y="43"/>
                      <a:pt x="9" y="43"/>
                      <a:pt x="9" y="43"/>
                    </a:cubicBezTo>
                    <a:cubicBezTo>
                      <a:pt x="9" y="43"/>
                      <a:pt x="9" y="43"/>
                      <a:pt x="9" y="43"/>
                    </a:cubicBezTo>
                    <a:cubicBezTo>
                      <a:pt x="9" y="42"/>
                      <a:pt x="9" y="42"/>
                      <a:pt x="9" y="42"/>
                    </a:cubicBezTo>
                    <a:cubicBezTo>
                      <a:pt x="9" y="42"/>
                      <a:pt x="9" y="42"/>
                      <a:pt x="9" y="42"/>
                    </a:cubicBezTo>
                    <a:cubicBezTo>
                      <a:pt x="9" y="42"/>
                      <a:pt x="8" y="41"/>
                      <a:pt x="8" y="41"/>
                    </a:cubicBezTo>
                    <a:cubicBezTo>
                      <a:pt x="9" y="40"/>
                      <a:pt x="8" y="41"/>
                      <a:pt x="9" y="41"/>
                    </a:cubicBezTo>
                    <a:cubicBezTo>
                      <a:pt x="8" y="40"/>
                      <a:pt x="8" y="40"/>
                      <a:pt x="8" y="40"/>
                    </a:cubicBezTo>
                    <a:cubicBezTo>
                      <a:pt x="9" y="40"/>
                      <a:pt x="9" y="41"/>
                      <a:pt x="9" y="41"/>
                    </a:cubicBezTo>
                    <a:cubicBezTo>
                      <a:pt x="12" y="41"/>
                      <a:pt x="9" y="40"/>
                      <a:pt x="11" y="39"/>
                    </a:cubicBezTo>
                    <a:cubicBezTo>
                      <a:pt x="11" y="40"/>
                      <a:pt x="11" y="40"/>
                      <a:pt x="11" y="40"/>
                    </a:cubicBezTo>
                    <a:cubicBezTo>
                      <a:pt x="12" y="40"/>
                      <a:pt x="12" y="39"/>
                      <a:pt x="13" y="38"/>
                    </a:cubicBezTo>
                    <a:cubicBezTo>
                      <a:pt x="12" y="38"/>
                      <a:pt x="10" y="39"/>
                      <a:pt x="10" y="38"/>
                    </a:cubicBezTo>
                    <a:cubicBezTo>
                      <a:pt x="10" y="38"/>
                      <a:pt x="10" y="38"/>
                      <a:pt x="10" y="37"/>
                    </a:cubicBezTo>
                    <a:cubicBezTo>
                      <a:pt x="11" y="37"/>
                      <a:pt x="11" y="37"/>
                      <a:pt x="11" y="36"/>
                    </a:cubicBezTo>
                    <a:cubicBezTo>
                      <a:pt x="12" y="37"/>
                      <a:pt x="12" y="37"/>
                      <a:pt x="12" y="37"/>
                    </a:cubicBezTo>
                    <a:cubicBezTo>
                      <a:pt x="12" y="36"/>
                      <a:pt x="11" y="36"/>
                      <a:pt x="11" y="35"/>
                    </a:cubicBezTo>
                    <a:cubicBezTo>
                      <a:pt x="11" y="35"/>
                      <a:pt x="12" y="35"/>
                      <a:pt x="13" y="35"/>
                    </a:cubicBezTo>
                    <a:cubicBezTo>
                      <a:pt x="14" y="34"/>
                      <a:pt x="11" y="35"/>
                      <a:pt x="12" y="34"/>
                    </a:cubicBezTo>
                    <a:cubicBezTo>
                      <a:pt x="12" y="33"/>
                      <a:pt x="12" y="32"/>
                      <a:pt x="12" y="31"/>
                    </a:cubicBezTo>
                    <a:cubicBezTo>
                      <a:pt x="13" y="30"/>
                      <a:pt x="13" y="31"/>
                      <a:pt x="13" y="31"/>
                    </a:cubicBezTo>
                    <a:cubicBezTo>
                      <a:pt x="13" y="30"/>
                      <a:pt x="13" y="30"/>
                      <a:pt x="13" y="30"/>
                    </a:cubicBezTo>
                    <a:cubicBezTo>
                      <a:pt x="13" y="30"/>
                      <a:pt x="13" y="30"/>
                      <a:pt x="13" y="30"/>
                    </a:cubicBezTo>
                    <a:cubicBezTo>
                      <a:pt x="13" y="30"/>
                      <a:pt x="12" y="30"/>
                      <a:pt x="12" y="29"/>
                    </a:cubicBezTo>
                    <a:cubicBezTo>
                      <a:pt x="11" y="28"/>
                      <a:pt x="15" y="28"/>
                      <a:pt x="14" y="27"/>
                    </a:cubicBezTo>
                    <a:cubicBezTo>
                      <a:pt x="14" y="26"/>
                      <a:pt x="14" y="27"/>
                      <a:pt x="15" y="27"/>
                    </a:cubicBezTo>
                    <a:cubicBezTo>
                      <a:pt x="15" y="25"/>
                      <a:pt x="15" y="26"/>
                      <a:pt x="14" y="24"/>
                    </a:cubicBezTo>
                    <a:cubicBezTo>
                      <a:pt x="16" y="24"/>
                      <a:pt x="16" y="24"/>
                      <a:pt x="16" y="24"/>
                    </a:cubicBezTo>
                    <a:cubicBezTo>
                      <a:pt x="14" y="24"/>
                      <a:pt x="14" y="22"/>
                      <a:pt x="14" y="21"/>
                    </a:cubicBezTo>
                    <a:cubicBezTo>
                      <a:pt x="13" y="21"/>
                      <a:pt x="13" y="21"/>
                      <a:pt x="13" y="21"/>
                    </a:cubicBezTo>
                    <a:cubicBezTo>
                      <a:pt x="13" y="20"/>
                      <a:pt x="13" y="20"/>
                      <a:pt x="13" y="20"/>
                    </a:cubicBezTo>
                    <a:cubicBezTo>
                      <a:pt x="13" y="20"/>
                      <a:pt x="14" y="20"/>
                      <a:pt x="14" y="20"/>
                    </a:cubicBezTo>
                    <a:cubicBezTo>
                      <a:pt x="14" y="20"/>
                      <a:pt x="14" y="20"/>
                      <a:pt x="14" y="20"/>
                    </a:cubicBezTo>
                    <a:cubicBezTo>
                      <a:pt x="14" y="20"/>
                      <a:pt x="15" y="21"/>
                      <a:pt x="15" y="21"/>
                    </a:cubicBezTo>
                    <a:cubicBezTo>
                      <a:pt x="15" y="21"/>
                      <a:pt x="14" y="21"/>
                      <a:pt x="14" y="21"/>
                    </a:cubicBezTo>
                    <a:cubicBezTo>
                      <a:pt x="15" y="22"/>
                      <a:pt x="15" y="23"/>
                      <a:pt x="16" y="23"/>
                    </a:cubicBezTo>
                    <a:cubicBezTo>
                      <a:pt x="16" y="23"/>
                      <a:pt x="16" y="23"/>
                      <a:pt x="16" y="22"/>
                    </a:cubicBezTo>
                    <a:cubicBezTo>
                      <a:pt x="16" y="23"/>
                      <a:pt x="16" y="23"/>
                      <a:pt x="16" y="23"/>
                    </a:cubicBezTo>
                    <a:cubicBezTo>
                      <a:pt x="16" y="23"/>
                      <a:pt x="16" y="23"/>
                      <a:pt x="16" y="22"/>
                    </a:cubicBezTo>
                    <a:cubicBezTo>
                      <a:pt x="17" y="23"/>
                      <a:pt x="17" y="23"/>
                      <a:pt x="17" y="23"/>
                    </a:cubicBezTo>
                    <a:cubicBezTo>
                      <a:pt x="17" y="22"/>
                      <a:pt x="17" y="22"/>
                      <a:pt x="17" y="22"/>
                    </a:cubicBezTo>
                    <a:cubicBezTo>
                      <a:pt x="18" y="22"/>
                      <a:pt x="18" y="22"/>
                      <a:pt x="18" y="22"/>
                    </a:cubicBezTo>
                    <a:cubicBezTo>
                      <a:pt x="18" y="20"/>
                      <a:pt x="17" y="18"/>
                      <a:pt x="19" y="16"/>
                    </a:cubicBezTo>
                    <a:cubicBezTo>
                      <a:pt x="19" y="17"/>
                      <a:pt x="20" y="17"/>
                      <a:pt x="20" y="18"/>
                    </a:cubicBezTo>
                    <a:cubicBezTo>
                      <a:pt x="19" y="17"/>
                      <a:pt x="20" y="19"/>
                      <a:pt x="19" y="20"/>
                    </a:cubicBezTo>
                    <a:cubicBezTo>
                      <a:pt x="19" y="19"/>
                      <a:pt x="20" y="20"/>
                      <a:pt x="20" y="20"/>
                    </a:cubicBezTo>
                    <a:cubicBezTo>
                      <a:pt x="20" y="18"/>
                      <a:pt x="20" y="18"/>
                      <a:pt x="20" y="18"/>
                    </a:cubicBezTo>
                    <a:cubicBezTo>
                      <a:pt x="21" y="19"/>
                      <a:pt x="21" y="18"/>
                      <a:pt x="21" y="18"/>
                    </a:cubicBezTo>
                    <a:cubicBezTo>
                      <a:pt x="20" y="17"/>
                      <a:pt x="22" y="16"/>
                      <a:pt x="22" y="16"/>
                    </a:cubicBezTo>
                    <a:cubicBezTo>
                      <a:pt x="22" y="16"/>
                      <a:pt x="22" y="17"/>
                      <a:pt x="22" y="17"/>
                    </a:cubicBezTo>
                    <a:cubicBezTo>
                      <a:pt x="23" y="18"/>
                      <a:pt x="21" y="15"/>
                      <a:pt x="23" y="15"/>
                    </a:cubicBezTo>
                    <a:cubicBezTo>
                      <a:pt x="23" y="15"/>
                      <a:pt x="22" y="15"/>
                      <a:pt x="23" y="15"/>
                    </a:cubicBezTo>
                    <a:cubicBezTo>
                      <a:pt x="23" y="15"/>
                      <a:pt x="24" y="14"/>
                      <a:pt x="24" y="15"/>
                    </a:cubicBezTo>
                    <a:cubicBezTo>
                      <a:pt x="24" y="15"/>
                      <a:pt x="24" y="15"/>
                      <a:pt x="24" y="15"/>
                    </a:cubicBezTo>
                    <a:cubicBezTo>
                      <a:pt x="25" y="14"/>
                      <a:pt x="27" y="12"/>
                      <a:pt x="27" y="11"/>
                    </a:cubicBezTo>
                    <a:cubicBezTo>
                      <a:pt x="27" y="11"/>
                      <a:pt x="28" y="13"/>
                      <a:pt x="28" y="13"/>
                    </a:cubicBezTo>
                    <a:cubicBezTo>
                      <a:pt x="28" y="13"/>
                      <a:pt x="28" y="12"/>
                      <a:pt x="27" y="10"/>
                    </a:cubicBezTo>
                    <a:cubicBezTo>
                      <a:pt x="27" y="8"/>
                      <a:pt x="27" y="7"/>
                      <a:pt x="27" y="7"/>
                    </a:cubicBezTo>
                    <a:cubicBezTo>
                      <a:pt x="28" y="8"/>
                      <a:pt x="30" y="11"/>
                      <a:pt x="29" y="12"/>
                    </a:cubicBezTo>
                    <a:cubicBezTo>
                      <a:pt x="30" y="12"/>
                      <a:pt x="30" y="12"/>
                      <a:pt x="31" y="11"/>
                    </a:cubicBezTo>
                    <a:cubicBezTo>
                      <a:pt x="30" y="11"/>
                      <a:pt x="29" y="10"/>
                      <a:pt x="30" y="10"/>
                    </a:cubicBezTo>
                    <a:cubicBezTo>
                      <a:pt x="31" y="11"/>
                      <a:pt x="30" y="10"/>
                      <a:pt x="32" y="11"/>
                    </a:cubicBezTo>
                    <a:cubicBezTo>
                      <a:pt x="32" y="11"/>
                      <a:pt x="31" y="8"/>
                      <a:pt x="32" y="8"/>
                    </a:cubicBezTo>
                    <a:cubicBezTo>
                      <a:pt x="32" y="9"/>
                      <a:pt x="32" y="10"/>
                      <a:pt x="32" y="11"/>
                    </a:cubicBezTo>
                    <a:cubicBezTo>
                      <a:pt x="32" y="11"/>
                      <a:pt x="32" y="10"/>
                      <a:pt x="33" y="9"/>
                    </a:cubicBezTo>
                    <a:cubicBezTo>
                      <a:pt x="33" y="9"/>
                      <a:pt x="33" y="8"/>
                      <a:pt x="33" y="8"/>
                    </a:cubicBezTo>
                    <a:cubicBezTo>
                      <a:pt x="33" y="9"/>
                      <a:pt x="33" y="10"/>
                      <a:pt x="34" y="10"/>
                    </a:cubicBezTo>
                    <a:cubicBezTo>
                      <a:pt x="34" y="10"/>
                      <a:pt x="35" y="10"/>
                      <a:pt x="35" y="10"/>
                    </a:cubicBezTo>
                    <a:cubicBezTo>
                      <a:pt x="35" y="9"/>
                      <a:pt x="35" y="9"/>
                      <a:pt x="35" y="9"/>
                    </a:cubicBezTo>
                    <a:cubicBezTo>
                      <a:pt x="36" y="9"/>
                      <a:pt x="35" y="6"/>
                      <a:pt x="37" y="6"/>
                    </a:cubicBezTo>
                    <a:cubicBezTo>
                      <a:pt x="37" y="6"/>
                      <a:pt x="37" y="8"/>
                      <a:pt x="38" y="9"/>
                    </a:cubicBezTo>
                    <a:cubicBezTo>
                      <a:pt x="38" y="7"/>
                      <a:pt x="39" y="3"/>
                      <a:pt x="40" y="2"/>
                    </a:cubicBezTo>
                    <a:cubicBezTo>
                      <a:pt x="40" y="3"/>
                      <a:pt x="40" y="3"/>
                      <a:pt x="40" y="3"/>
                    </a:cubicBezTo>
                    <a:cubicBezTo>
                      <a:pt x="42" y="2"/>
                      <a:pt x="42" y="2"/>
                      <a:pt x="42" y="2"/>
                    </a:cubicBezTo>
                    <a:cubicBezTo>
                      <a:pt x="41" y="4"/>
                      <a:pt x="39" y="7"/>
                      <a:pt x="39" y="9"/>
                    </a:cubicBezTo>
                    <a:cubicBezTo>
                      <a:pt x="39" y="9"/>
                      <a:pt x="39" y="9"/>
                      <a:pt x="40" y="9"/>
                    </a:cubicBezTo>
                    <a:cubicBezTo>
                      <a:pt x="40" y="10"/>
                      <a:pt x="39" y="10"/>
                      <a:pt x="39" y="10"/>
                    </a:cubicBezTo>
                    <a:cubicBezTo>
                      <a:pt x="39" y="10"/>
                      <a:pt x="41" y="10"/>
                      <a:pt x="41" y="10"/>
                    </a:cubicBezTo>
                    <a:cubicBezTo>
                      <a:pt x="41" y="9"/>
                      <a:pt x="42" y="9"/>
                      <a:pt x="42" y="8"/>
                    </a:cubicBezTo>
                    <a:cubicBezTo>
                      <a:pt x="40" y="9"/>
                      <a:pt x="40" y="9"/>
                      <a:pt x="40" y="9"/>
                    </a:cubicBezTo>
                    <a:cubicBezTo>
                      <a:pt x="40" y="8"/>
                      <a:pt x="41" y="6"/>
                      <a:pt x="43" y="6"/>
                    </a:cubicBezTo>
                    <a:cubicBezTo>
                      <a:pt x="43" y="6"/>
                      <a:pt x="42" y="8"/>
                      <a:pt x="42" y="9"/>
                    </a:cubicBezTo>
                    <a:cubicBezTo>
                      <a:pt x="43" y="8"/>
                      <a:pt x="44" y="8"/>
                      <a:pt x="44" y="8"/>
                    </a:cubicBezTo>
                    <a:cubicBezTo>
                      <a:pt x="43" y="9"/>
                      <a:pt x="43" y="9"/>
                      <a:pt x="43" y="9"/>
                    </a:cubicBezTo>
                    <a:cubicBezTo>
                      <a:pt x="44" y="9"/>
                      <a:pt x="45" y="7"/>
                      <a:pt x="45" y="8"/>
                    </a:cubicBezTo>
                    <a:cubicBezTo>
                      <a:pt x="46" y="9"/>
                      <a:pt x="46" y="10"/>
                      <a:pt x="46" y="9"/>
                    </a:cubicBezTo>
                    <a:cubicBezTo>
                      <a:pt x="46" y="8"/>
                      <a:pt x="46" y="4"/>
                      <a:pt x="47" y="3"/>
                    </a:cubicBezTo>
                    <a:cubicBezTo>
                      <a:pt x="47" y="3"/>
                      <a:pt x="49" y="4"/>
                      <a:pt x="49" y="5"/>
                    </a:cubicBezTo>
                    <a:cubicBezTo>
                      <a:pt x="49" y="6"/>
                      <a:pt x="48" y="7"/>
                      <a:pt x="48" y="8"/>
                    </a:cubicBezTo>
                    <a:cubicBezTo>
                      <a:pt x="48" y="8"/>
                      <a:pt x="48" y="8"/>
                      <a:pt x="48" y="8"/>
                    </a:cubicBezTo>
                    <a:cubicBezTo>
                      <a:pt x="49" y="8"/>
                      <a:pt x="48" y="9"/>
                      <a:pt x="49" y="9"/>
                    </a:cubicBezTo>
                    <a:cubicBezTo>
                      <a:pt x="49" y="8"/>
                      <a:pt x="50" y="9"/>
                      <a:pt x="49" y="8"/>
                    </a:cubicBezTo>
                    <a:cubicBezTo>
                      <a:pt x="50" y="8"/>
                      <a:pt x="50" y="8"/>
                      <a:pt x="51" y="9"/>
                    </a:cubicBezTo>
                    <a:cubicBezTo>
                      <a:pt x="51" y="8"/>
                      <a:pt x="53" y="6"/>
                      <a:pt x="54" y="6"/>
                    </a:cubicBezTo>
                    <a:cubicBezTo>
                      <a:pt x="53" y="7"/>
                      <a:pt x="53" y="7"/>
                      <a:pt x="53" y="7"/>
                    </a:cubicBezTo>
                    <a:cubicBezTo>
                      <a:pt x="55" y="8"/>
                      <a:pt x="55" y="9"/>
                      <a:pt x="56" y="10"/>
                    </a:cubicBezTo>
                    <a:cubicBezTo>
                      <a:pt x="56" y="10"/>
                      <a:pt x="57" y="11"/>
                      <a:pt x="56" y="11"/>
                    </a:cubicBezTo>
                    <a:cubicBezTo>
                      <a:pt x="56" y="11"/>
                      <a:pt x="57" y="11"/>
                      <a:pt x="57" y="11"/>
                    </a:cubicBezTo>
                    <a:cubicBezTo>
                      <a:pt x="57" y="13"/>
                      <a:pt x="56" y="11"/>
                      <a:pt x="56" y="12"/>
                    </a:cubicBezTo>
                    <a:cubicBezTo>
                      <a:pt x="57" y="12"/>
                      <a:pt x="58" y="12"/>
                      <a:pt x="58" y="12"/>
                    </a:cubicBezTo>
                    <a:cubicBezTo>
                      <a:pt x="59" y="11"/>
                      <a:pt x="57" y="11"/>
                      <a:pt x="57" y="11"/>
                    </a:cubicBezTo>
                    <a:cubicBezTo>
                      <a:pt x="57" y="10"/>
                      <a:pt x="59" y="9"/>
                      <a:pt x="61" y="10"/>
                    </a:cubicBezTo>
                    <a:cubicBezTo>
                      <a:pt x="62" y="10"/>
                      <a:pt x="61" y="11"/>
                      <a:pt x="61" y="11"/>
                    </a:cubicBezTo>
                    <a:cubicBezTo>
                      <a:pt x="63" y="13"/>
                      <a:pt x="65" y="11"/>
                      <a:pt x="65" y="13"/>
                    </a:cubicBezTo>
                    <a:cubicBezTo>
                      <a:pt x="65" y="15"/>
                      <a:pt x="64" y="14"/>
                      <a:pt x="63" y="15"/>
                    </a:cubicBezTo>
                    <a:cubicBezTo>
                      <a:pt x="62" y="14"/>
                      <a:pt x="63" y="13"/>
                      <a:pt x="62" y="13"/>
                    </a:cubicBezTo>
                    <a:cubicBezTo>
                      <a:pt x="62" y="14"/>
                      <a:pt x="62" y="14"/>
                      <a:pt x="62" y="14"/>
                    </a:cubicBezTo>
                    <a:cubicBezTo>
                      <a:pt x="62" y="14"/>
                      <a:pt x="61" y="13"/>
                      <a:pt x="61" y="13"/>
                    </a:cubicBezTo>
                    <a:cubicBezTo>
                      <a:pt x="61" y="14"/>
                      <a:pt x="64" y="16"/>
                      <a:pt x="64" y="18"/>
                    </a:cubicBezTo>
                    <a:cubicBezTo>
                      <a:pt x="64" y="18"/>
                      <a:pt x="65" y="19"/>
                      <a:pt x="65" y="18"/>
                    </a:cubicBezTo>
                    <a:cubicBezTo>
                      <a:pt x="65" y="18"/>
                      <a:pt x="65" y="18"/>
                      <a:pt x="65" y="18"/>
                    </a:cubicBezTo>
                    <a:cubicBezTo>
                      <a:pt x="65" y="17"/>
                      <a:pt x="66" y="18"/>
                      <a:pt x="66" y="17"/>
                    </a:cubicBezTo>
                    <a:cubicBezTo>
                      <a:pt x="67" y="18"/>
                      <a:pt x="68" y="18"/>
                      <a:pt x="68" y="20"/>
                    </a:cubicBezTo>
                    <a:cubicBezTo>
                      <a:pt x="67" y="20"/>
                      <a:pt x="67" y="20"/>
                      <a:pt x="67" y="20"/>
                    </a:cubicBezTo>
                    <a:cubicBezTo>
                      <a:pt x="68" y="20"/>
                      <a:pt x="68" y="19"/>
                      <a:pt x="67" y="19"/>
                    </a:cubicBezTo>
                    <a:cubicBezTo>
                      <a:pt x="68" y="19"/>
                      <a:pt x="67" y="21"/>
                      <a:pt x="68" y="21"/>
                    </a:cubicBezTo>
                    <a:cubicBezTo>
                      <a:pt x="69" y="20"/>
                      <a:pt x="69" y="20"/>
                      <a:pt x="69" y="20"/>
                    </a:cubicBezTo>
                    <a:cubicBezTo>
                      <a:pt x="69" y="21"/>
                      <a:pt x="71" y="22"/>
                      <a:pt x="71" y="23"/>
                    </a:cubicBezTo>
                    <a:cubicBezTo>
                      <a:pt x="72" y="22"/>
                      <a:pt x="71" y="23"/>
                      <a:pt x="72" y="21"/>
                    </a:cubicBezTo>
                    <a:cubicBezTo>
                      <a:pt x="70" y="23"/>
                      <a:pt x="71" y="19"/>
                      <a:pt x="70" y="20"/>
                    </a:cubicBezTo>
                    <a:cubicBezTo>
                      <a:pt x="71" y="19"/>
                      <a:pt x="70" y="19"/>
                      <a:pt x="70" y="17"/>
                    </a:cubicBezTo>
                    <a:cubicBezTo>
                      <a:pt x="70" y="17"/>
                      <a:pt x="70" y="18"/>
                      <a:pt x="70" y="17"/>
                    </a:cubicBezTo>
                    <a:cubicBezTo>
                      <a:pt x="70" y="17"/>
                      <a:pt x="69" y="17"/>
                      <a:pt x="69" y="17"/>
                    </a:cubicBezTo>
                    <a:cubicBezTo>
                      <a:pt x="69" y="17"/>
                      <a:pt x="69" y="17"/>
                      <a:pt x="69" y="17"/>
                    </a:cubicBezTo>
                    <a:cubicBezTo>
                      <a:pt x="69" y="17"/>
                      <a:pt x="69" y="17"/>
                      <a:pt x="69" y="17"/>
                    </a:cubicBezTo>
                    <a:cubicBezTo>
                      <a:pt x="69" y="17"/>
                      <a:pt x="69" y="17"/>
                      <a:pt x="69" y="17"/>
                    </a:cubicBezTo>
                    <a:cubicBezTo>
                      <a:pt x="69" y="17"/>
                      <a:pt x="69" y="17"/>
                      <a:pt x="69" y="18"/>
                    </a:cubicBezTo>
                    <a:cubicBezTo>
                      <a:pt x="68" y="18"/>
                      <a:pt x="67" y="16"/>
                      <a:pt x="67" y="16"/>
                    </a:cubicBezTo>
                    <a:cubicBezTo>
                      <a:pt x="67" y="15"/>
                      <a:pt x="67" y="16"/>
                      <a:pt x="67" y="16"/>
                    </a:cubicBezTo>
                    <a:cubicBezTo>
                      <a:pt x="66" y="15"/>
                      <a:pt x="66" y="15"/>
                      <a:pt x="66" y="15"/>
                    </a:cubicBezTo>
                    <a:cubicBezTo>
                      <a:pt x="67" y="15"/>
                      <a:pt x="67" y="13"/>
                      <a:pt x="68" y="14"/>
                    </a:cubicBezTo>
                    <a:cubicBezTo>
                      <a:pt x="67" y="13"/>
                      <a:pt x="67" y="13"/>
                      <a:pt x="67" y="13"/>
                    </a:cubicBezTo>
                    <a:cubicBezTo>
                      <a:pt x="67" y="12"/>
                      <a:pt x="67" y="11"/>
                      <a:pt x="66" y="11"/>
                    </a:cubicBezTo>
                    <a:cubicBezTo>
                      <a:pt x="66" y="10"/>
                      <a:pt x="65" y="10"/>
                      <a:pt x="65" y="10"/>
                    </a:cubicBezTo>
                    <a:cubicBezTo>
                      <a:pt x="65" y="10"/>
                      <a:pt x="64" y="9"/>
                      <a:pt x="64" y="9"/>
                    </a:cubicBezTo>
                    <a:cubicBezTo>
                      <a:pt x="64" y="9"/>
                      <a:pt x="64" y="9"/>
                      <a:pt x="64" y="9"/>
                    </a:cubicBezTo>
                    <a:cubicBezTo>
                      <a:pt x="63" y="8"/>
                      <a:pt x="60" y="8"/>
                      <a:pt x="59" y="5"/>
                    </a:cubicBezTo>
                    <a:cubicBezTo>
                      <a:pt x="59" y="5"/>
                      <a:pt x="58" y="5"/>
                      <a:pt x="57" y="4"/>
                    </a:cubicBezTo>
                    <a:cubicBezTo>
                      <a:pt x="57" y="3"/>
                      <a:pt x="57" y="3"/>
                      <a:pt x="57" y="3"/>
                    </a:cubicBezTo>
                    <a:cubicBezTo>
                      <a:pt x="57" y="3"/>
                      <a:pt x="55" y="2"/>
                      <a:pt x="55" y="2"/>
                    </a:cubicBezTo>
                    <a:cubicBezTo>
                      <a:pt x="55" y="0"/>
                      <a:pt x="51" y="0"/>
                      <a:pt x="50" y="0"/>
                    </a:cubicBezTo>
                    <a:cubicBezTo>
                      <a:pt x="49" y="0"/>
                      <a:pt x="49" y="0"/>
                      <a:pt x="49" y="0"/>
                    </a:cubicBezTo>
                    <a:cubicBezTo>
                      <a:pt x="48" y="0"/>
                      <a:pt x="47" y="0"/>
                      <a:pt x="46" y="0"/>
                    </a:cubicBezTo>
                    <a:cubicBezTo>
                      <a:pt x="46" y="1"/>
                      <a:pt x="46" y="1"/>
                      <a:pt x="46" y="1"/>
                    </a:cubicBezTo>
                    <a:cubicBezTo>
                      <a:pt x="45" y="2"/>
                      <a:pt x="44" y="0"/>
                      <a:pt x="42" y="1"/>
                    </a:cubicBezTo>
                    <a:cubicBezTo>
                      <a:pt x="42" y="0"/>
                      <a:pt x="42" y="0"/>
                      <a:pt x="43" y="1"/>
                    </a:cubicBezTo>
                    <a:cubicBezTo>
                      <a:pt x="42" y="0"/>
                      <a:pt x="41" y="0"/>
                      <a:pt x="40" y="1"/>
                    </a:cubicBezTo>
                    <a:cubicBezTo>
                      <a:pt x="39" y="1"/>
                      <a:pt x="38" y="2"/>
                      <a:pt x="37" y="1"/>
                    </a:cubicBezTo>
                    <a:cubicBezTo>
                      <a:pt x="37" y="2"/>
                      <a:pt x="36" y="1"/>
                      <a:pt x="36" y="1"/>
                    </a:cubicBezTo>
                    <a:cubicBezTo>
                      <a:pt x="36" y="1"/>
                      <a:pt x="36" y="1"/>
                      <a:pt x="36" y="1"/>
                    </a:cubicBezTo>
                    <a:cubicBezTo>
                      <a:pt x="36" y="1"/>
                      <a:pt x="36" y="1"/>
                      <a:pt x="36" y="1"/>
                    </a:cubicBezTo>
                    <a:cubicBezTo>
                      <a:pt x="36" y="1"/>
                      <a:pt x="35" y="1"/>
                      <a:pt x="35" y="1"/>
                    </a:cubicBezTo>
                    <a:cubicBezTo>
                      <a:pt x="35" y="1"/>
                      <a:pt x="36" y="1"/>
                      <a:pt x="36" y="1"/>
                    </a:cubicBezTo>
                    <a:cubicBezTo>
                      <a:pt x="35" y="1"/>
                      <a:pt x="35" y="2"/>
                      <a:pt x="34" y="2"/>
                    </a:cubicBezTo>
                    <a:cubicBezTo>
                      <a:pt x="34" y="1"/>
                      <a:pt x="34" y="1"/>
                      <a:pt x="34" y="1"/>
                    </a:cubicBezTo>
                    <a:cubicBezTo>
                      <a:pt x="34" y="1"/>
                      <a:pt x="34" y="1"/>
                      <a:pt x="34" y="1"/>
                    </a:cubicBezTo>
                    <a:cubicBezTo>
                      <a:pt x="33" y="1"/>
                      <a:pt x="34" y="2"/>
                      <a:pt x="34" y="2"/>
                    </a:cubicBezTo>
                    <a:cubicBezTo>
                      <a:pt x="34" y="2"/>
                      <a:pt x="34" y="3"/>
                      <a:pt x="34" y="3"/>
                    </a:cubicBezTo>
                    <a:cubicBezTo>
                      <a:pt x="33" y="2"/>
                      <a:pt x="33" y="4"/>
                      <a:pt x="32" y="3"/>
                    </a:cubicBezTo>
                    <a:cubicBezTo>
                      <a:pt x="32" y="3"/>
                      <a:pt x="29" y="4"/>
                      <a:pt x="30" y="5"/>
                    </a:cubicBezTo>
                    <a:cubicBezTo>
                      <a:pt x="30" y="5"/>
                      <a:pt x="30" y="5"/>
                      <a:pt x="30" y="5"/>
                    </a:cubicBezTo>
                    <a:cubicBezTo>
                      <a:pt x="29" y="5"/>
                      <a:pt x="29" y="5"/>
                      <a:pt x="29" y="6"/>
                    </a:cubicBezTo>
                    <a:cubicBezTo>
                      <a:pt x="28" y="5"/>
                      <a:pt x="28" y="5"/>
                      <a:pt x="28" y="5"/>
                    </a:cubicBezTo>
                    <a:cubicBezTo>
                      <a:pt x="27" y="7"/>
                      <a:pt x="27" y="7"/>
                      <a:pt x="27" y="7"/>
                    </a:cubicBezTo>
                    <a:cubicBezTo>
                      <a:pt x="27" y="6"/>
                      <a:pt x="26" y="6"/>
                      <a:pt x="26" y="5"/>
                    </a:cubicBezTo>
                    <a:cubicBezTo>
                      <a:pt x="25" y="7"/>
                      <a:pt x="25" y="6"/>
                      <a:pt x="25" y="8"/>
                    </a:cubicBezTo>
                    <a:cubicBezTo>
                      <a:pt x="24" y="7"/>
                      <a:pt x="24" y="7"/>
                      <a:pt x="24" y="7"/>
                    </a:cubicBezTo>
                    <a:cubicBezTo>
                      <a:pt x="24" y="8"/>
                      <a:pt x="24" y="9"/>
                      <a:pt x="23" y="9"/>
                    </a:cubicBezTo>
                    <a:cubicBezTo>
                      <a:pt x="22" y="8"/>
                      <a:pt x="21" y="9"/>
                      <a:pt x="20" y="10"/>
                    </a:cubicBezTo>
                    <a:cubicBezTo>
                      <a:pt x="19" y="11"/>
                      <a:pt x="17" y="12"/>
                      <a:pt x="16" y="13"/>
                    </a:cubicBezTo>
                    <a:cubicBezTo>
                      <a:pt x="18" y="14"/>
                      <a:pt x="14" y="13"/>
                      <a:pt x="15" y="14"/>
                    </a:cubicBezTo>
                    <a:cubicBezTo>
                      <a:pt x="15" y="14"/>
                      <a:pt x="14" y="14"/>
                      <a:pt x="14" y="14"/>
                    </a:cubicBezTo>
                    <a:cubicBezTo>
                      <a:pt x="14" y="15"/>
                      <a:pt x="12" y="15"/>
                      <a:pt x="13" y="17"/>
                    </a:cubicBezTo>
                    <a:cubicBezTo>
                      <a:pt x="12" y="16"/>
                      <a:pt x="12" y="16"/>
                      <a:pt x="12" y="16"/>
                    </a:cubicBezTo>
                    <a:cubicBezTo>
                      <a:pt x="12" y="16"/>
                      <a:pt x="12" y="16"/>
                      <a:pt x="12" y="16"/>
                    </a:cubicBezTo>
                    <a:cubicBezTo>
                      <a:pt x="11" y="16"/>
                      <a:pt x="11" y="16"/>
                      <a:pt x="11" y="16"/>
                    </a:cubicBezTo>
                    <a:cubicBezTo>
                      <a:pt x="10" y="17"/>
                      <a:pt x="12" y="18"/>
                      <a:pt x="13" y="19"/>
                    </a:cubicBezTo>
                    <a:cubicBezTo>
                      <a:pt x="12" y="19"/>
                      <a:pt x="11" y="19"/>
                      <a:pt x="12" y="20"/>
                    </a:cubicBezTo>
                    <a:cubicBezTo>
                      <a:pt x="11" y="20"/>
                      <a:pt x="11" y="20"/>
                      <a:pt x="11" y="20"/>
                    </a:cubicBezTo>
                    <a:cubicBezTo>
                      <a:pt x="11" y="20"/>
                      <a:pt x="9" y="22"/>
                      <a:pt x="10" y="23"/>
                    </a:cubicBezTo>
                    <a:cubicBezTo>
                      <a:pt x="9" y="23"/>
                      <a:pt x="9" y="23"/>
                      <a:pt x="9" y="23"/>
                    </a:cubicBezTo>
                    <a:cubicBezTo>
                      <a:pt x="9" y="24"/>
                      <a:pt x="9" y="24"/>
                      <a:pt x="8" y="25"/>
                    </a:cubicBezTo>
                    <a:cubicBezTo>
                      <a:pt x="8" y="25"/>
                      <a:pt x="8" y="25"/>
                      <a:pt x="8" y="25"/>
                    </a:cubicBezTo>
                    <a:cubicBezTo>
                      <a:pt x="9" y="26"/>
                      <a:pt x="8" y="26"/>
                      <a:pt x="8" y="27"/>
                    </a:cubicBezTo>
                    <a:cubicBezTo>
                      <a:pt x="8" y="27"/>
                      <a:pt x="8" y="27"/>
                      <a:pt x="8" y="27"/>
                    </a:cubicBezTo>
                    <a:cubicBezTo>
                      <a:pt x="6" y="28"/>
                      <a:pt x="8" y="28"/>
                      <a:pt x="6" y="29"/>
                    </a:cubicBezTo>
                    <a:cubicBezTo>
                      <a:pt x="7" y="30"/>
                      <a:pt x="7" y="30"/>
                      <a:pt x="7" y="30"/>
                    </a:cubicBezTo>
                    <a:cubicBezTo>
                      <a:pt x="8" y="31"/>
                      <a:pt x="5" y="31"/>
                      <a:pt x="5" y="32"/>
                    </a:cubicBezTo>
                    <a:cubicBezTo>
                      <a:pt x="6" y="32"/>
                      <a:pt x="6" y="32"/>
                      <a:pt x="6" y="32"/>
                    </a:cubicBezTo>
                    <a:cubicBezTo>
                      <a:pt x="6" y="33"/>
                      <a:pt x="3" y="33"/>
                      <a:pt x="2" y="34"/>
                    </a:cubicBezTo>
                    <a:cubicBezTo>
                      <a:pt x="2" y="34"/>
                      <a:pt x="2" y="33"/>
                      <a:pt x="2" y="33"/>
                    </a:cubicBezTo>
                    <a:cubicBezTo>
                      <a:pt x="1" y="34"/>
                      <a:pt x="3" y="34"/>
                      <a:pt x="3" y="35"/>
                    </a:cubicBezTo>
                    <a:cubicBezTo>
                      <a:pt x="2" y="35"/>
                      <a:pt x="2" y="34"/>
                      <a:pt x="1" y="35"/>
                    </a:cubicBezTo>
                    <a:cubicBezTo>
                      <a:pt x="1" y="35"/>
                      <a:pt x="3" y="38"/>
                      <a:pt x="1" y="39"/>
                    </a:cubicBezTo>
                    <a:cubicBezTo>
                      <a:pt x="2" y="39"/>
                      <a:pt x="2" y="39"/>
                      <a:pt x="2" y="39"/>
                    </a:cubicBezTo>
                    <a:cubicBezTo>
                      <a:pt x="2" y="40"/>
                      <a:pt x="0" y="42"/>
                      <a:pt x="2" y="43"/>
                    </a:cubicBezTo>
                    <a:cubicBezTo>
                      <a:pt x="1" y="43"/>
                      <a:pt x="1" y="43"/>
                      <a:pt x="1" y="43"/>
                    </a:cubicBezTo>
                    <a:cubicBezTo>
                      <a:pt x="1" y="44"/>
                      <a:pt x="2" y="45"/>
                      <a:pt x="2" y="46"/>
                    </a:cubicBezTo>
                    <a:cubicBezTo>
                      <a:pt x="1" y="46"/>
                      <a:pt x="1" y="47"/>
                      <a:pt x="2" y="48"/>
                    </a:cubicBezTo>
                    <a:cubicBezTo>
                      <a:pt x="2" y="49"/>
                      <a:pt x="2" y="50"/>
                      <a:pt x="1" y="50"/>
                    </a:cubicBezTo>
                    <a:cubicBezTo>
                      <a:pt x="1" y="50"/>
                      <a:pt x="1" y="51"/>
                      <a:pt x="1" y="51"/>
                    </a:cubicBezTo>
                    <a:cubicBezTo>
                      <a:pt x="1" y="52"/>
                      <a:pt x="1" y="52"/>
                      <a:pt x="1" y="52"/>
                    </a:cubicBezTo>
                    <a:cubicBezTo>
                      <a:pt x="1" y="52"/>
                      <a:pt x="1" y="52"/>
                      <a:pt x="1" y="52"/>
                    </a:cubicBezTo>
                    <a:cubicBezTo>
                      <a:pt x="1" y="54"/>
                      <a:pt x="2" y="54"/>
                      <a:pt x="3" y="55"/>
                    </a:cubicBezTo>
                    <a:cubicBezTo>
                      <a:pt x="2" y="55"/>
                      <a:pt x="2" y="55"/>
                      <a:pt x="2" y="55"/>
                    </a:cubicBezTo>
                    <a:cubicBezTo>
                      <a:pt x="2" y="57"/>
                      <a:pt x="2" y="57"/>
                      <a:pt x="4" y="58"/>
                    </a:cubicBezTo>
                    <a:cubicBezTo>
                      <a:pt x="3" y="59"/>
                      <a:pt x="3" y="59"/>
                      <a:pt x="3" y="59"/>
                    </a:cubicBezTo>
                    <a:cubicBezTo>
                      <a:pt x="4" y="59"/>
                      <a:pt x="2" y="62"/>
                      <a:pt x="4" y="64"/>
                    </a:cubicBezTo>
                    <a:cubicBezTo>
                      <a:pt x="4" y="64"/>
                      <a:pt x="4" y="64"/>
                      <a:pt x="4" y="64"/>
                    </a:cubicBezTo>
                    <a:cubicBezTo>
                      <a:pt x="6" y="65"/>
                      <a:pt x="5" y="70"/>
                      <a:pt x="8" y="69"/>
                    </a:cubicBezTo>
                    <a:cubicBezTo>
                      <a:pt x="10" y="70"/>
                      <a:pt x="10" y="70"/>
                      <a:pt x="10" y="70"/>
                    </a:cubicBezTo>
                    <a:cubicBezTo>
                      <a:pt x="9" y="68"/>
                      <a:pt x="11" y="69"/>
                      <a:pt x="11" y="68"/>
                    </a:cubicBezTo>
                    <a:cubicBezTo>
                      <a:pt x="11" y="69"/>
                      <a:pt x="11" y="70"/>
                      <a:pt x="11" y="70"/>
                    </a:cubicBezTo>
                    <a:cubicBezTo>
                      <a:pt x="11" y="70"/>
                      <a:pt x="11" y="70"/>
                      <a:pt x="11" y="70"/>
                    </a:cubicBezTo>
                    <a:cubicBezTo>
                      <a:pt x="9" y="70"/>
                      <a:pt x="12" y="72"/>
                      <a:pt x="11" y="72"/>
                    </a:cubicBezTo>
                    <a:cubicBezTo>
                      <a:pt x="14" y="75"/>
                      <a:pt x="17" y="78"/>
                      <a:pt x="20" y="80"/>
                    </a:cubicBezTo>
                    <a:cubicBezTo>
                      <a:pt x="21" y="78"/>
                      <a:pt x="21" y="78"/>
                      <a:pt x="21" y="78"/>
                    </a:cubicBezTo>
                    <a:cubicBezTo>
                      <a:pt x="22" y="79"/>
                      <a:pt x="22" y="79"/>
                      <a:pt x="22" y="79"/>
                    </a:cubicBezTo>
                    <a:cubicBezTo>
                      <a:pt x="22" y="79"/>
                      <a:pt x="22" y="80"/>
                      <a:pt x="21" y="79"/>
                    </a:cubicBezTo>
                    <a:cubicBezTo>
                      <a:pt x="21" y="80"/>
                      <a:pt x="23" y="79"/>
                      <a:pt x="23" y="79"/>
                    </a:cubicBezTo>
                    <a:cubicBezTo>
                      <a:pt x="24" y="80"/>
                      <a:pt x="22" y="80"/>
                      <a:pt x="22" y="80"/>
                    </a:cubicBezTo>
                    <a:cubicBezTo>
                      <a:pt x="23" y="81"/>
                      <a:pt x="23" y="81"/>
                      <a:pt x="23" y="81"/>
                    </a:cubicBezTo>
                    <a:cubicBezTo>
                      <a:pt x="23" y="80"/>
                      <a:pt x="23" y="80"/>
                      <a:pt x="23" y="80"/>
                    </a:cubicBezTo>
                    <a:cubicBezTo>
                      <a:pt x="24" y="80"/>
                      <a:pt x="24" y="79"/>
                      <a:pt x="25" y="80"/>
                    </a:cubicBezTo>
                    <a:cubicBezTo>
                      <a:pt x="26" y="80"/>
                      <a:pt x="25" y="81"/>
                      <a:pt x="25" y="81"/>
                    </a:cubicBezTo>
                    <a:cubicBezTo>
                      <a:pt x="25" y="81"/>
                      <a:pt x="25" y="81"/>
                      <a:pt x="26" y="81"/>
                    </a:cubicBezTo>
                    <a:cubicBezTo>
                      <a:pt x="26" y="81"/>
                      <a:pt x="26" y="81"/>
                      <a:pt x="27" y="81"/>
                    </a:cubicBezTo>
                    <a:cubicBezTo>
                      <a:pt x="27" y="81"/>
                      <a:pt x="27" y="81"/>
                      <a:pt x="27" y="81"/>
                    </a:cubicBezTo>
                    <a:cubicBezTo>
                      <a:pt x="27" y="80"/>
                      <a:pt x="27" y="80"/>
                      <a:pt x="27" y="80"/>
                    </a:cubicBezTo>
                    <a:cubicBezTo>
                      <a:pt x="28" y="80"/>
                      <a:pt x="28" y="80"/>
                      <a:pt x="28" y="79"/>
                    </a:cubicBezTo>
                    <a:cubicBezTo>
                      <a:pt x="29" y="81"/>
                      <a:pt x="34" y="80"/>
                      <a:pt x="34" y="80"/>
                    </a:cubicBezTo>
                    <a:cubicBezTo>
                      <a:pt x="35" y="79"/>
                      <a:pt x="36" y="79"/>
                      <a:pt x="38" y="79"/>
                    </a:cubicBezTo>
                    <a:cubicBezTo>
                      <a:pt x="37" y="79"/>
                      <a:pt x="37" y="77"/>
                      <a:pt x="38" y="77"/>
                    </a:cubicBezTo>
                    <a:cubicBezTo>
                      <a:pt x="38" y="80"/>
                      <a:pt x="40" y="78"/>
                      <a:pt x="41" y="79"/>
                    </a:cubicBezTo>
                    <a:cubicBezTo>
                      <a:pt x="40" y="78"/>
                      <a:pt x="44" y="78"/>
                      <a:pt x="42" y="77"/>
                    </a:cubicBezTo>
                    <a:cubicBezTo>
                      <a:pt x="43" y="77"/>
                      <a:pt x="43" y="78"/>
                      <a:pt x="43" y="78"/>
                    </a:cubicBezTo>
                    <a:cubicBezTo>
                      <a:pt x="45" y="76"/>
                      <a:pt x="48" y="77"/>
                      <a:pt x="50" y="75"/>
                    </a:cubicBezTo>
                    <a:cubicBezTo>
                      <a:pt x="50" y="75"/>
                      <a:pt x="49" y="74"/>
                      <a:pt x="49" y="74"/>
                    </a:cubicBezTo>
                    <a:cubicBezTo>
                      <a:pt x="51" y="74"/>
                      <a:pt x="51" y="74"/>
                      <a:pt x="51" y="74"/>
                    </a:cubicBezTo>
                    <a:cubicBezTo>
                      <a:pt x="52" y="74"/>
                      <a:pt x="51" y="72"/>
                      <a:pt x="52" y="73"/>
                    </a:cubicBezTo>
                    <a:cubicBezTo>
                      <a:pt x="52" y="73"/>
                      <a:pt x="51" y="72"/>
                      <a:pt x="52" y="72"/>
                    </a:cubicBezTo>
                    <a:cubicBezTo>
                      <a:pt x="54" y="71"/>
                      <a:pt x="56" y="69"/>
                      <a:pt x="57" y="67"/>
                    </a:cubicBezTo>
                    <a:cubicBezTo>
                      <a:pt x="59" y="65"/>
                      <a:pt x="61" y="64"/>
                      <a:pt x="63" y="62"/>
                    </a:cubicBezTo>
                    <a:cubicBezTo>
                      <a:pt x="62" y="63"/>
                      <a:pt x="63" y="62"/>
                      <a:pt x="63" y="62"/>
                    </a:cubicBezTo>
                    <a:cubicBezTo>
                      <a:pt x="63" y="62"/>
                      <a:pt x="62" y="61"/>
                      <a:pt x="62" y="61"/>
                    </a:cubicBezTo>
                    <a:cubicBezTo>
                      <a:pt x="62" y="61"/>
                      <a:pt x="62" y="61"/>
                      <a:pt x="63" y="60"/>
                    </a:cubicBezTo>
                    <a:cubicBezTo>
                      <a:pt x="64" y="60"/>
                      <a:pt x="64" y="60"/>
                      <a:pt x="64" y="60"/>
                    </a:cubicBezTo>
                    <a:cubicBezTo>
                      <a:pt x="63" y="59"/>
                      <a:pt x="65" y="58"/>
                      <a:pt x="64" y="57"/>
                    </a:cubicBezTo>
                    <a:cubicBezTo>
                      <a:pt x="64" y="58"/>
                      <a:pt x="64" y="58"/>
                      <a:pt x="64" y="58"/>
                    </a:cubicBezTo>
                    <a:cubicBezTo>
                      <a:pt x="63" y="56"/>
                      <a:pt x="61" y="57"/>
                      <a:pt x="59" y="56"/>
                    </a:cubicBezTo>
                    <a:cubicBezTo>
                      <a:pt x="60" y="58"/>
                      <a:pt x="56" y="57"/>
                      <a:pt x="57" y="59"/>
                    </a:cubicBezTo>
                    <a:cubicBezTo>
                      <a:pt x="57" y="59"/>
                      <a:pt x="57" y="59"/>
                      <a:pt x="57" y="59"/>
                    </a:cubicBezTo>
                    <a:cubicBezTo>
                      <a:pt x="57" y="59"/>
                      <a:pt x="57" y="60"/>
                      <a:pt x="56" y="60"/>
                    </a:cubicBezTo>
                    <a:cubicBezTo>
                      <a:pt x="56" y="60"/>
                      <a:pt x="56" y="60"/>
                      <a:pt x="56" y="60"/>
                    </a:cubicBezTo>
                    <a:cubicBezTo>
                      <a:pt x="55" y="62"/>
                      <a:pt x="53" y="62"/>
                      <a:pt x="51" y="64"/>
                    </a:cubicBezTo>
                    <a:cubicBezTo>
                      <a:pt x="52" y="64"/>
                      <a:pt x="52" y="64"/>
                      <a:pt x="52" y="64"/>
                    </a:cubicBezTo>
                    <a:cubicBezTo>
                      <a:pt x="52" y="64"/>
                      <a:pt x="51" y="64"/>
                      <a:pt x="51" y="64"/>
                    </a:cubicBezTo>
                    <a:cubicBezTo>
                      <a:pt x="51" y="66"/>
                      <a:pt x="52" y="63"/>
                      <a:pt x="53" y="65"/>
                    </a:cubicBezTo>
                    <a:cubicBezTo>
                      <a:pt x="51" y="64"/>
                      <a:pt x="50" y="67"/>
                      <a:pt x="48" y="66"/>
                    </a:cubicBezTo>
                    <a:cubicBezTo>
                      <a:pt x="47" y="67"/>
                      <a:pt x="49" y="67"/>
                      <a:pt x="48" y="67"/>
                    </a:cubicBezTo>
                    <a:cubicBezTo>
                      <a:pt x="48" y="67"/>
                      <a:pt x="48" y="67"/>
                      <a:pt x="48" y="67"/>
                    </a:cubicBezTo>
                    <a:cubicBezTo>
                      <a:pt x="48" y="68"/>
                      <a:pt x="48" y="68"/>
                      <a:pt x="48" y="68"/>
                    </a:cubicBezTo>
                    <a:cubicBezTo>
                      <a:pt x="48" y="68"/>
                      <a:pt x="47" y="67"/>
                      <a:pt x="47" y="67"/>
                    </a:cubicBezTo>
                    <a:cubicBezTo>
                      <a:pt x="47" y="67"/>
                      <a:pt x="47" y="67"/>
                      <a:pt x="47" y="67"/>
                    </a:cubicBezTo>
                    <a:cubicBezTo>
                      <a:pt x="46" y="66"/>
                      <a:pt x="45" y="68"/>
                      <a:pt x="45" y="68"/>
                    </a:cubicBezTo>
                    <a:cubicBezTo>
                      <a:pt x="45" y="68"/>
                      <a:pt x="46" y="68"/>
                      <a:pt x="46" y="68"/>
                    </a:cubicBezTo>
                    <a:cubicBezTo>
                      <a:pt x="44" y="69"/>
                      <a:pt x="42" y="70"/>
                      <a:pt x="40" y="72"/>
                    </a:cubicBezTo>
                    <a:cubicBezTo>
                      <a:pt x="40" y="72"/>
                      <a:pt x="40" y="72"/>
                      <a:pt x="40" y="72"/>
                    </a:cubicBezTo>
                    <a:cubicBezTo>
                      <a:pt x="39" y="73"/>
                      <a:pt x="39" y="72"/>
                      <a:pt x="37" y="73"/>
                    </a:cubicBezTo>
                    <a:cubicBezTo>
                      <a:pt x="38" y="73"/>
                      <a:pt x="38" y="73"/>
                      <a:pt x="38" y="73"/>
                    </a:cubicBezTo>
                    <a:cubicBezTo>
                      <a:pt x="37" y="73"/>
                      <a:pt x="37" y="74"/>
                      <a:pt x="36" y="74"/>
                    </a:cubicBezTo>
                    <a:cubicBezTo>
                      <a:pt x="37" y="73"/>
                      <a:pt x="35" y="73"/>
                      <a:pt x="36" y="73"/>
                    </a:cubicBezTo>
                    <a:cubicBezTo>
                      <a:pt x="34" y="74"/>
                      <a:pt x="35" y="73"/>
                      <a:pt x="34" y="75"/>
                    </a:cubicBezTo>
                    <a:cubicBezTo>
                      <a:pt x="34" y="74"/>
                      <a:pt x="34" y="74"/>
                      <a:pt x="34" y="74"/>
                    </a:cubicBezTo>
                    <a:cubicBezTo>
                      <a:pt x="33" y="75"/>
                      <a:pt x="33" y="75"/>
                      <a:pt x="33" y="76"/>
                    </a:cubicBezTo>
                    <a:cubicBezTo>
                      <a:pt x="33" y="75"/>
                      <a:pt x="32" y="75"/>
                      <a:pt x="33" y="74"/>
                    </a:cubicBezTo>
                    <a:cubicBezTo>
                      <a:pt x="31" y="72"/>
                      <a:pt x="30" y="76"/>
                      <a:pt x="29" y="73"/>
                    </a:cubicBezTo>
                    <a:cubicBezTo>
                      <a:pt x="28" y="75"/>
                      <a:pt x="31" y="74"/>
                      <a:pt x="30" y="75"/>
                    </a:cubicBezTo>
                    <a:cubicBezTo>
                      <a:pt x="31" y="75"/>
                      <a:pt x="29" y="76"/>
                      <a:pt x="29" y="76"/>
                    </a:cubicBezTo>
                    <a:cubicBezTo>
                      <a:pt x="28" y="76"/>
                      <a:pt x="28" y="74"/>
                      <a:pt x="27" y="73"/>
                    </a:cubicBezTo>
                    <a:cubicBezTo>
                      <a:pt x="27" y="73"/>
                      <a:pt x="27" y="73"/>
                      <a:pt x="27" y="73"/>
                    </a:cubicBezTo>
                    <a:cubicBezTo>
                      <a:pt x="26" y="73"/>
                      <a:pt x="26" y="74"/>
                      <a:pt x="25" y="73"/>
                    </a:cubicBezTo>
                    <a:cubicBezTo>
                      <a:pt x="25" y="74"/>
                      <a:pt x="24" y="72"/>
                      <a:pt x="24" y="74"/>
                    </a:cubicBezTo>
                    <a:cubicBezTo>
                      <a:pt x="24" y="74"/>
                      <a:pt x="25" y="74"/>
                      <a:pt x="25" y="74"/>
                    </a:cubicBezTo>
                    <a:cubicBezTo>
                      <a:pt x="24" y="74"/>
                      <a:pt x="23" y="75"/>
                      <a:pt x="22" y="74"/>
                    </a:cubicBezTo>
                    <a:cubicBezTo>
                      <a:pt x="22" y="74"/>
                      <a:pt x="23" y="74"/>
                      <a:pt x="23" y="74"/>
                    </a:cubicBezTo>
                    <a:cubicBezTo>
                      <a:pt x="23" y="73"/>
                      <a:pt x="22" y="74"/>
                      <a:pt x="22" y="73"/>
                    </a:cubicBezTo>
                    <a:cubicBezTo>
                      <a:pt x="23" y="72"/>
                      <a:pt x="24" y="73"/>
                      <a:pt x="25" y="73"/>
                    </a:cubicBezTo>
                    <a:cubicBezTo>
                      <a:pt x="25" y="72"/>
                      <a:pt x="23" y="73"/>
                      <a:pt x="24" y="72"/>
                    </a:cubicBezTo>
                    <a:cubicBezTo>
                      <a:pt x="23" y="73"/>
                      <a:pt x="23" y="71"/>
                      <a:pt x="21" y="72"/>
                    </a:cubicBezTo>
                    <a:cubicBezTo>
                      <a:pt x="22" y="71"/>
                      <a:pt x="22" y="71"/>
                      <a:pt x="22" y="71"/>
                    </a:cubicBezTo>
                    <a:cubicBezTo>
                      <a:pt x="22" y="71"/>
                      <a:pt x="21" y="72"/>
                      <a:pt x="21" y="72"/>
                    </a:cubicBezTo>
                    <a:cubicBezTo>
                      <a:pt x="22" y="71"/>
                      <a:pt x="22" y="71"/>
                      <a:pt x="22" y="71"/>
                    </a:cubicBezTo>
                    <a:cubicBezTo>
                      <a:pt x="21" y="71"/>
                      <a:pt x="21" y="69"/>
                      <a:pt x="20" y="69"/>
                    </a:cubicBezTo>
                    <a:cubicBezTo>
                      <a:pt x="21" y="70"/>
                      <a:pt x="20" y="71"/>
                      <a:pt x="20" y="71"/>
                    </a:cubicBezTo>
                    <a:cubicBezTo>
                      <a:pt x="18" y="71"/>
                      <a:pt x="20" y="69"/>
                      <a:pt x="19" y="68"/>
                    </a:cubicBezTo>
                    <a:cubicBezTo>
                      <a:pt x="19" y="68"/>
                      <a:pt x="19" y="69"/>
                      <a:pt x="18" y="69"/>
                    </a:cubicBezTo>
                    <a:cubicBezTo>
                      <a:pt x="18" y="69"/>
                      <a:pt x="18" y="68"/>
                      <a:pt x="18" y="68"/>
                    </a:cubicBezTo>
                    <a:cubicBezTo>
                      <a:pt x="17" y="67"/>
                      <a:pt x="18" y="69"/>
                      <a:pt x="17" y="69"/>
                    </a:cubicBezTo>
                    <a:cubicBezTo>
                      <a:pt x="17" y="68"/>
                      <a:pt x="16" y="69"/>
                      <a:pt x="15" y="68"/>
                    </a:cubicBezTo>
                    <a:cubicBezTo>
                      <a:pt x="16" y="68"/>
                      <a:pt x="16" y="68"/>
                      <a:pt x="16" y="68"/>
                    </a:cubicBezTo>
                    <a:cubicBezTo>
                      <a:pt x="15" y="66"/>
                      <a:pt x="14" y="69"/>
                      <a:pt x="14" y="67"/>
                    </a:cubicBezTo>
                    <a:cubicBezTo>
                      <a:pt x="15" y="67"/>
                      <a:pt x="15" y="67"/>
                      <a:pt x="15" y="67"/>
                    </a:cubicBezTo>
                    <a:cubicBezTo>
                      <a:pt x="14" y="66"/>
                      <a:pt x="14" y="66"/>
                      <a:pt x="14" y="66"/>
                    </a:cubicBezTo>
                    <a:cubicBezTo>
                      <a:pt x="15" y="66"/>
                      <a:pt x="15" y="66"/>
                      <a:pt x="15" y="66"/>
                    </a:cubicBezTo>
                    <a:cubicBezTo>
                      <a:pt x="14" y="66"/>
                      <a:pt x="14" y="65"/>
                      <a:pt x="14" y="65"/>
                    </a:cubicBezTo>
                    <a:cubicBezTo>
                      <a:pt x="14" y="65"/>
                      <a:pt x="13" y="65"/>
                      <a:pt x="12" y="65"/>
                    </a:cubicBezTo>
                    <a:cubicBezTo>
                      <a:pt x="12" y="64"/>
                      <a:pt x="13" y="65"/>
                      <a:pt x="12" y="64"/>
                    </a:cubicBezTo>
                    <a:cubicBezTo>
                      <a:pt x="13" y="64"/>
                      <a:pt x="14" y="64"/>
                      <a:pt x="13" y="64"/>
                    </a:cubicBezTo>
                    <a:cubicBezTo>
                      <a:pt x="13" y="64"/>
                      <a:pt x="14" y="64"/>
                      <a:pt x="14" y="64"/>
                    </a:cubicBezTo>
                    <a:cubicBezTo>
                      <a:pt x="14" y="63"/>
                      <a:pt x="13" y="63"/>
                      <a:pt x="13" y="63"/>
                    </a:cubicBezTo>
                    <a:cubicBezTo>
                      <a:pt x="13" y="63"/>
                      <a:pt x="13" y="63"/>
                      <a:pt x="13" y="63"/>
                    </a:cubicBezTo>
                    <a:cubicBezTo>
                      <a:pt x="11" y="62"/>
                      <a:pt x="11" y="62"/>
                      <a:pt x="11" y="62"/>
                    </a:cubicBezTo>
                    <a:cubicBezTo>
                      <a:pt x="12" y="62"/>
                      <a:pt x="12" y="62"/>
                      <a:pt x="12" y="62"/>
                    </a:cubicBezTo>
                    <a:cubicBezTo>
                      <a:pt x="12" y="62"/>
                      <a:pt x="12" y="62"/>
                      <a:pt x="11" y="62"/>
                    </a:cubicBezTo>
                    <a:cubicBezTo>
                      <a:pt x="12" y="61"/>
                      <a:pt x="13" y="61"/>
                      <a:pt x="13" y="61"/>
                    </a:cubicBezTo>
                    <a:cubicBezTo>
                      <a:pt x="13" y="61"/>
                      <a:pt x="12" y="60"/>
                      <a:pt x="12" y="60"/>
                    </a:cubicBezTo>
                    <a:cubicBezTo>
                      <a:pt x="12" y="60"/>
                      <a:pt x="12" y="59"/>
                      <a:pt x="13" y="59"/>
                    </a:cubicBezTo>
                    <a:cubicBezTo>
                      <a:pt x="13" y="59"/>
                      <a:pt x="11" y="58"/>
                      <a:pt x="11" y="57"/>
                    </a:cubicBezTo>
                    <a:cubicBezTo>
                      <a:pt x="11" y="57"/>
                      <a:pt x="11" y="57"/>
                      <a:pt x="10" y="57"/>
                    </a:cubicBezTo>
                    <a:cubicBezTo>
                      <a:pt x="10" y="56"/>
                      <a:pt x="11" y="55"/>
                      <a:pt x="10" y="54"/>
                    </a:cubicBezTo>
                    <a:cubicBezTo>
                      <a:pt x="11" y="53"/>
                      <a:pt x="11" y="53"/>
                      <a:pt x="11" y="53"/>
                    </a:cubicBezTo>
                    <a:cubicBezTo>
                      <a:pt x="11" y="52"/>
                      <a:pt x="9" y="54"/>
                      <a:pt x="9" y="53"/>
                    </a:cubicBezTo>
                    <a:cubicBezTo>
                      <a:pt x="8" y="52"/>
                      <a:pt x="10" y="52"/>
                      <a:pt x="10" y="52"/>
                    </a:cubicBezTo>
                    <a:cubicBezTo>
                      <a:pt x="9" y="51"/>
                      <a:pt x="8" y="50"/>
                      <a:pt x="9" y="49"/>
                    </a:cubicBezTo>
                    <a:cubicBezTo>
                      <a:pt x="9" y="50"/>
                      <a:pt x="9" y="50"/>
                      <a:pt x="9" y="50"/>
                    </a:cubicBezTo>
                    <a:close/>
                    <a:moveTo>
                      <a:pt x="10" y="38"/>
                    </a:moveTo>
                    <a:cubicBezTo>
                      <a:pt x="10" y="39"/>
                      <a:pt x="10" y="39"/>
                      <a:pt x="10" y="39"/>
                    </a:cubicBezTo>
                    <a:cubicBezTo>
                      <a:pt x="9" y="39"/>
                      <a:pt x="9" y="39"/>
                      <a:pt x="10" y="38"/>
                    </a:cubicBezTo>
                    <a:close/>
                    <a:moveTo>
                      <a:pt x="16" y="21"/>
                    </a:moveTo>
                    <a:cubicBezTo>
                      <a:pt x="17" y="21"/>
                      <a:pt x="16" y="21"/>
                      <a:pt x="16" y="21"/>
                    </a:cubicBezTo>
                    <a:cubicBezTo>
                      <a:pt x="16" y="21"/>
                      <a:pt x="16" y="21"/>
                      <a:pt x="16" y="21"/>
                    </a:cubicBezTo>
                    <a:close/>
                    <a:moveTo>
                      <a:pt x="66" y="13"/>
                    </a:moveTo>
                    <a:cubicBezTo>
                      <a:pt x="66" y="13"/>
                      <a:pt x="66" y="13"/>
                      <a:pt x="66" y="13"/>
                    </a:cubicBezTo>
                    <a:cubicBezTo>
                      <a:pt x="66" y="12"/>
                      <a:pt x="66" y="12"/>
                      <a:pt x="66" y="13"/>
                    </a:cubicBezTo>
                    <a:close/>
                    <a:moveTo>
                      <a:pt x="67" y="14"/>
                    </a:moveTo>
                    <a:cubicBezTo>
                      <a:pt x="67" y="14"/>
                      <a:pt x="67" y="14"/>
                      <a:pt x="67" y="14"/>
                    </a:cubicBezTo>
                    <a:cubicBezTo>
                      <a:pt x="67" y="14"/>
                      <a:pt x="67" y="14"/>
                      <a:pt x="67" y="13"/>
                    </a:cubicBezTo>
                    <a:cubicBezTo>
                      <a:pt x="66" y="14"/>
                      <a:pt x="66" y="14"/>
                      <a:pt x="67" y="14"/>
                    </a:cubicBezTo>
                    <a:close/>
                    <a:moveTo>
                      <a:pt x="26" y="80"/>
                    </a:moveTo>
                    <a:cubicBezTo>
                      <a:pt x="25" y="80"/>
                      <a:pt x="25" y="80"/>
                      <a:pt x="25" y="80"/>
                    </a:cubicBezTo>
                    <a:cubicBezTo>
                      <a:pt x="26" y="80"/>
                      <a:pt x="26" y="80"/>
                      <a:pt x="2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1" name="Freeform 388">
                <a:extLst>
                  <a:ext uri="{FF2B5EF4-FFF2-40B4-BE49-F238E27FC236}">
                    <a16:creationId xmlns:a16="http://schemas.microsoft.com/office/drawing/2014/main" id="{9DC02F95-19E8-4C84-8113-F806D39EC63D}"/>
                  </a:ext>
                </a:extLst>
              </p:cNvPr>
              <p:cNvSpPr>
                <a:spLocks/>
              </p:cNvSpPr>
              <p:nvPr userDrawn="1"/>
            </p:nvSpPr>
            <p:spPr bwMode="auto">
              <a:xfrm>
                <a:off x="443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2" name="Freeform 389">
                <a:extLst>
                  <a:ext uri="{FF2B5EF4-FFF2-40B4-BE49-F238E27FC236}">
                    <a16:creationId xmlns:a16="http://schemas.microsoft.com/office/drawing/2014/main" id="{989BCEDB-D5A3-458B-81B4-CC72DC06F7A8}"/>
                  </a:ext>
                </a:extLst>
              </p:cNvPr>
              <p:cNvSpPr>
                <a:spLocks/>
              </p:cNvSpPr>
              <p:nvPr userDrawn="1"/>
            </p:nvSpPr>
            <p:spPr bwMode="auto">
              <a:xfrm>
                <a:off x="4411" y="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3" name="Freeform 390">
                <a:extLst>
                  <a:ext uri="{FF2B5EF4-FFF2-40B4-BE49-F238E27FC236}">
                    <a16:creationId xmlns:a16="http://schemas.microsoft.com/office/drawing/2014/main" id="{0134A558-E6D6-4105-A724-1BD9B25687CB}"/>
                  </a:ext>
                </a:extLst>
              </p:cNvPr>
              <p:cNvSpPr>
                <a:spLocks/>
              </p:cNvSpPr>
              <p:nvPr userDrawn="1"/>
            </p:nvSpPr>
            <p:spPr bwMode="auto">
              <a:xfrm>
                <a:off x="4595"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4" name="Freeform 391">
                <a:extLst>
                  <a:ext uri="{FF2B5EF4-FFF2-40B4-BE49-F238E27FC236}">
                    <a16:creationId xmlns:a16="http://schemas.microsoft.com/office/drawing/2014/main" id="{56CEE088-A9D7-4F8E-AE64-2F744EB75698}"/>
                  </a:ext>
                </a:extLst>
              </p:cNvPr>
              <p:cNvSpPr>
                <a:spLocks/>
              </p:cNvSpPr>
              <p:nvPr userDrawn="1"/>
            </p:nvSpPr>
            <p:spPr bwMode="auto">
              <a:xfrm>
                <a:off x="4709" y="64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5" name="Freeform 392">
                <a:extLst>
                  <a:ext uri="{FF2B5EF4-FFF2-40B4-BE49-F238E27FC236}">
                    <a16:creationId xmlns:a16="http://schemas.microsoft.com/office/drawing/2014/main" id="{11ED46E0-2899-4307-9122-1E1B34C11612}"/>
                  </a:ext>
                </a:extLst>
              </p:cNvPr>
              <p:cNvSpPr>
                <a:spLocks/>
              </p:cNvSpPr>
              <p:nvPr userDrawn="1"/>
            </p:nvSpPr>
            <p:spPr bwMode="auto">
              <a:xfrm>
                <a:off x="4694" y="6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6" name="Freeform 393">
                <a:extLst>
                  <a:ext uri="{FF2B5EF4-FFF2-40B4-BE49-F238E27FC236}">
                    <a16:creationId xmlns:a16="http://schemas.microsoft.com/office/drawing/2014/main" id="{6A5011A2-E808-4F94-A526-6171171E6C96}"/>
                  </a:ext>
                </a:extLst>
              </p:cNvPr>
              <p:cNvSpPr>
                <a:spLocks/>
              </p:cNvSpPr>
              <p:nvPr userDrawn="1"/>
            </p:nvSpPr>
            <p:spPr bwMode="auto">
              <a:xfrm>
                <a:off x="4694" y="663"/>
                <a:ext cx="10" cy="5"/>
              </a:xfrm>
              <a:custGeom>
                <a:avLst/>
                <a:gdLst>
                  <a:gd name="T0" fmla="*/ 1 w 2"/>
                  <a:gd name="T1" fmla="*/ 0 h 1"/>
                  <a:gd name="T2" fmla="*/ 1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1" y="0"/>
                      <a:pt x="1" y="1"/>
                    </a:cubicBezTo>
                    <a:cubicBezTo>
                      <a:pt x="1" y="1"/>
                      <a:pt x="1"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7" name="Freeform 394">
                <a:extLst>
                  <a:ext uri="{FF2B5EF4-FFF2-40B4-BE49-F238E27FC236}">
                    <a16:creationId xmlns:a16="http://schemas.microsoft.com/office/drawing/2014/main" id="{3B78C413-B372-4EC0-9606-5EB5BF98B478}"/>
                  </a:ext>
                </a:extLst>
              </p:cNvPr>
              <p:cNvSpPr>
                <a:spLocks/>
              </p:cNvSpPr>
              <p:nvPr userDrawn="1"/>
            </p:nvSpPr>
            <p:spPr bwMode="auto">
              <a:xfrm>
                <a:off x="4699" y="6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8" name="Freeform 395">
                <a:extLst>
                  <a:ext uri="{FF2B5EF4-FFF2-40B4-BE49-F238E27FC236}">
                    <a16:creationId xmlns:a16="http://schemas.microsoft.com/office/drawing/2014/main" id="{7D2E0EB6-067A-4921-96F5-D1B69942DB14}"/>
                  </a:ext>
                </a:extLst>
              </p:cNvPr>
              <p:cNvSpPr>
                <a:spLocks/>
              </p:cNvSpPr>
              <p:nvPr userDrawn="1"/>
            </p:nvSpPr>
            <p:spPr bwMode="auto">
              <a:xfrm>
                <a:off x="4689" y="623"/>
                <a:ext cx="15" cy="10"/>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1" y="2"/>
                      <a:pt x="2" y="1"/>
                      <a:pt x="2" y="1"/>
                    </a:cubicBezTo>
                    <a:cubicBezTo>
                      <a:pt x="3"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9" name="Rectangle 396">
                <a:extLst>
                  <a:ext uri="{FF2B5EF4-FFF2-40B4-BE49-F238E27FC236}">
                    <a16:creationId xmlns:a16="http://schemas.microsoft.com/office/drawing/2014/main" id="{9E7E81CF-FF9A-41AB-8E75-8F90EE93BFA4}"/>
                  </a:ext>
                </a:extLst>
              </p:cNvPr>
              <p:cNvSpPr>
                <a:spLocks noChangeArrowheads="1"/>
              </p:cNvSpPr>
              <p:nvPr userDrawn="1"/>
            </p:nvSpPr>
            <p:spPr bwMode="auto">
              <a:xfrm>
                <a:off x="4689" y="6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0" name="Freeform 397">
                <a:extLst>
                  <a:ext uri="{FF2B5EF4-FFF2-40B4-BE49-F238E27FC236}">
                    <a16:creationId xmlns:a16="http://schemas.microsoft.com/office/drawing/2014/main" id="{7E3B0943-0B3E-41D3-9E37-F04FBA32F0DA}"/>
                  </a:ext>
                </a:extLst>
              </p:cNvPr>
              <p:cNvSpPr>
                <a:spLocks/>
              </p:cNvSpPr>
              <p:nvPr userDrawn="1"/>
            </p:nvSpPr>
            <p:spPr bwMode="auto">
              <a:xfrm>
                <a:off x="4684" y="643"/>
                <a:ext cx="0" cy="10"/>
              </a:xfrm>
              <a:custGeom>
                <a:avLst/>
                <a:gdLst>
                  <a:gd name="T0" fmla="*/ 1 h 2"/>
                  <a:gd name="T1" fmla="*/ 2 h 2"/>
                  <a:gd name="T2" fmla="*/ 2 h 2"/>
                  <a:gd name="T3" fmla="*/ 1 h 2"/>
                </a:gdLst>
                <a:ahLst/>
                <a:cxnLst>
                  <a:cxn ang="0">
                    <a:pos x="0" y="T0"/>
                  </a:cxn>
                  <a:cxn ang="0">
                    <a:pos x="0" y="T1"/>
                  </a:cxn>
                  <a:cxn ang="0">
                    <a:pos x="0" y="T2"/>
                  </a:cxn>
                  <a:cxn ang="0">
                    <a:pos x="0" y="T3"/>
                  </a:cxn>
                </a:cxnLst>
                <a:rect l="0" t="0" r="r" b="b"/>
                <a:pathLst>
                  <a:path h="2">
                    <a:moveTo>
                      <a:pt x="0" y="1"/>
                    </a:moveTo>
                    <a:cubicBezTo>
                      <a:pt x="0" y="2"/>
                      <a:pt x="0" y="2"/>
                      <a:pt x="0" y="2"/>
                    </a:cubicBezTo>
                    <a:cubicBezTo>
                      <a:pt x="0" y="1"/>
                      <a:pt x="0" y="1"/>
                      <a:pt x="0"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1" name="Freeform 398">
                <a:extLst>
                  <a:ext uri="{FF2B5EF4-FFF2-40B4-BE49-F238E27FC236}">
                    <a16:creationId xmlns:a16="http://schemas.microsoft.com/office/drawing/2014/main" id="{1DDF3C47-EBB2-44E5-8086-999B42A5ADF1}"/>
                  </a:ext>
                </a:extLst>
              </p:cNvPr>
              <p:cNvSpPr>
                <a:spLocks/>
              </p:cNvSpPr>
              <p:nvPr userDrawn="1"/>
            </p:nvSpPr>
            <p:spPr bwMode="auto">
              <a:xfrm>
                <a:off x="4684" y="6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2" name="Freeform 399">
                <a:extLst>
                  <a:ext uri="{FF2B5EF4-FFF2-40B4-BE49-F238E27FC236}">
                    <a16:creationId xmlns:a16="http://schemas.microsoft.com/office/drawing/2014/main" id="{7B05490B-C60A-4185-8512-6006AD903108}"/>
                  </a:ext>
                </a:extLst>
              </p:cNvPr>
              <p:cNvSpPr>
                <a:spLocks/>
              </p:cNvSpPr>
              <p:nvPr userDrawn="1"/>
            </p:nvSpPr>
            <p:spPr bwMode="auto">
              <a:xfrm>
                <a:off x="4684" y="65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3" name="Freeform 400">
                <a:extLst>
                  <a:ext uri="{FF2B5EF4-FFF2-40B4-BE49-F238E27FC236}">
                    <a16:creationId xmlns:a16="http://schemas.microsoft.com/office/drawing/2014/main" id="{200256EA-8D20-47CC-B7F1-8D49B03DE01D}"/>
                  </a:ext>
                </a:extLst>
              </p:cNvPr>
              <p:cNvSpPr>
                <a:spLocks/>
              </p:cNvSpPr>
              <p:nvPr userDrawn="1"/>
            </p:nvSpPr>
            <p:spPr bwMode="auto">
              <a:xfrm>
                <a:off x="4650" y="60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4" name="Freeform 401">
                <a:extLst>
                  <a:ext uri="{FF2B5EF4-FFF2-40B4-BE49-F238E27FC236}">
                    <a16:creationId xmlns:a16="http://schemas.microsoft.com/office/drawing/2014/main" id="{C9CEEDDC-BBBB-4B5D-BBC2-077827E46AFA}"/>
                  </a:ext>
                </a:extLst>
              </p:cNvPr>
              <p:cNvSpPr>
                <a:spLocks/>
              </p:cNvSpPr>
              <p:nvPr userDrawn="1"/>
            </p:nvSpPr>
            <p:spPr bwMode="auto">
              <a:xfrm>
                <a:off x="4655" y="623"/>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5" name="Freeform 402">
                <a:extLst>
                  <a:ext uri="{FF2B5EF4-FFF2-40B4-BE49-F238E27FC236}">
                    <a16:creationId xmlns:a16="http://schemas.microsoft.com/office/drawing/2014/main" id="{2C1252F9-DE45-4AE8-93DE-976161F9B3B5}"/>
                  </a:ext>
                </a:extLst>
              </p:cNvPr>
              <p:cNvSpPr>
                <a:spLocks/>
              </p:cNvSpPr>
              <p:nvPr userDrawn="1"/>
            </p:nvSpPr>
            <p:spPr bwMode="auto">
              <a:xfrm>
                <a:off x="4640" y="618"/>
                <a:ext cx="10" cy="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1" y="0"/>
                    </a:cubicBezTo>
                    <a:cubicBezTo>
                      <a:pt x="1" y="0"/>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6" name="Freeform 403">
                <a:extLst>
                  <a:ext uri="{FF2B5EF4-FFF2-40B4-BE49-F238E27FC236}">
                    <a16:creationId xmlns:a16="http://schemas.microsoft.com/office/drawing/2014/main" id="{B7AE0D87-E45B-4D08-89C7-727B409E1FCF}"/>
                  </a:ext>
                </a:extLst>
              </p:cNvPr>
              <p:cNvSpPr>
                <a:spLocks/>
              </p:cNvSpPr>
              <p:nvPr userDrawn="1"/>
            </p:nvSpPr>
            <p:spPr bwMode="auto">
              <a:xfrm>
                <a:off x="4590" y="573"/>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7" name="Freeform 404">
                <a:extLst>
                  <a:ext uri="{FF2B5EF4-FFF2-40B4-BE49-F238E27FC236}">
                    <a16:creationId xmlns:a16="http://schemas.microsoft.com/office/drawing/2014/main" id="{4E1DDD2A-9129-4548-953A-446011B5A291}"/>
                  </a:ext>
                </a:extLst>
              </p:cNvPr>
              <p:cNvSpPr>
                <a:spLocks/>
              </p:cNvSpPr>
              <p:nvPr userDrawn="1"/>
            </p:nvSpPr>
            <p:spPr bwMode="auto">
              <a:xfrm>
                <a:off x="4535" y="598"/>
                <a:ext cx="10" cy="10"/>
              </a:xfrm>
              <a:custGeom>
                <a:avLst/>
                <a:gdLst>
                  <a:gd name="T0" fmla="*/ 1 w 2"/>
                  <a:gd name="T1" fmla="*/ 2 h 2"/>
                  <a:gd name="T2" fmla="*/ 1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1"/>
                    </a:cubicBezTo>
                    <a:cubicBezTo>
                      <a:pt x="2" y="0"/>
                      <a:pt x="1" y="0"/>
                      <a:pt x="1" y="0"/>
                    </a:cubicBezTo>
                    <a:cubicBezTo>
                      <a:pt x="0"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8" name="Freeform 405">
                <a:extLst>
                  <a:ext uri="{FF2B5EF4-FFF2-40B4-BE49-F238E27FC236}">
                    <a16:creationId xmlns:a16="http://schemas.microsoft.com/office/drawing/2014/main" id="{2081D47C-CFEA-422C-9F00-C5BD76C53855}"/>
                  </a:ext>
                </a:extLst>
              </p:cNvPr>
              <p:cNvSpPr>
                <a:spLocks/>
              </p:cNvSpPr>
              <p:nvPr userDrawn="1"/>
            </p:nvSpPr>
            <p:spPr bwMode="auto">
              <a:xfrm>
                <a:off x="454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317" name="Group 607">
              <a:extLst>
                <a:ext uri="{FF2B5EF4-FFF2-40B4-BE49-F238E27FC236}">
                  <a16:creationId xmlns:a16="http://schemas.microsoft.com/office/drawing/2014/main" id="{3CE17254-341C-4521-9D19-1E86D2E169B8}"/>
                </a:ext>
              </a:extLst>
            </p:cNvPr>
            <p:cNvGrpSpPr>
              <a:grpSpLocks/>
            </p:cNvGrpSpPr>
            <p:nvPr userDrawn="1"/>
          </p:nvGrpSpPr>
          <p:grpSpPr bwMode="auto">
            <a:xfrm>
              <a:off x="5556250" y="433388"/>
              <a:ext cx="1927225" cy="1919288"/>
              <a:chOff x="3500" y="273"/>
              <a:chExt cx="1214" cy="1209"/>
            </a:xfrm>
            <a:grpFill/>
          </p:grpSpPr>
          <p:sp>
            <p:nvSpPr>
              <p:cNvPr id="3529" name="Rectangle 407">
                <a:extLst>
                  <a:ext uri="{FF2B5EF4-FFF2-40B4-BE49-F238E27FC236}">
                    <a16:creationId xmlns:a16="http://schemas.microsoft.com/office/drawing/2014/main" id="{8BB50ACE-7ED4-4882-AC86-216FA3382371}"/>
                  </a:ext>
                </a:extLst>
              </p:cNvPr>
              <p:cNvSpPr>
                <a:spLocks noChangeArrowheads="1"/>
              </p:cNvSpPr>
              <p:nvPr userDrawn="1"/>
            </p:nvSpPr>
            <p:spPr bwMode="auto">
              <a:xfrm>
                <a:off x="4684" y="8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0" name="Freeform 408">
                <a:extLst>
                  <a:ext uri="{FF2B5EF4-FFF2-40B4-BE49-F238E27FC236}">
                    <a16:creationId xmlns:a16="http://schemas.microsoft.com/office/drawing/2014/main" id="{3EF06D87-9F67-436F-ACEE-96333DE46C6D}"/>
                  </a:ext>
                </a:extLst>
              </p:cNvPr>
              <p:cNvSpPr>
                <a:spLocks/>
              </p:cNvSpPr>
              <p:nvPr userDrawn="1"/>
            </p:nvSpPr>
            <p:spPr bwMode="auto">
              <a:xfrm>
                <a:off x="4679" y="838"/>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1" name="Freeform 409">
                <a:extLst>
                  <a:ext uri="{FF2B5EF4-FFF2-40B4-BE49-F238E27FC236}">
                    <a16:creationId xmlns:a16="http://schemas.microsoft.com/office/drawing/2014/main" id="{D66A9EB0-8350-471E-AF2F-67F578B0CA2F}"/>
                  </a:ext>
                </a:extLst>
              </p:cNvPr>
              <p:cNvSpPr>
                <a:spLocks/>
              </p:cNvSpPr>
              <p:nvPr userDrawn="1"/>
            </p:nvSpPr>
            <p:spPr bwMode="auto">
              <a:xfrm>
                <a:off x="4416" y="7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2" name="Freeform 410">
                <a:extLst>
                  <a:ext uri="{FF2B5EF4-FFF2-40B4-BE49-F238E27FC236}">
                    <a16:creationId xmlns:a16="http://schemas.microsoft.com/office/drawing/2014/main" id="{4F6BF78C-4B93-4629-AEB0-86A0FF550A37}"/>
                  </a:ext>
                </a:extLst>
              </p:cNvPr>
              <p:cNvSpPr>
                <a:spLocks/>
              </p:cNvSpPr>
              <p:nvPr userDrawn="1"/>
            </p:nvSpPr>
            <p:spPr bwMode="auto">
              <a:xfrm>
                <a:off x="4401" y="77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3" name="Freeform 411">
                <a:extLst>
                  <a:ext uri="{FF2B5EF4-FFF2-40B4-BE49-F238E27FC236}">
                    <a16:creationId xmlns:a16="http://schemas.microsoft.com/office/drawing/2014/main" id="{F136AE70-CB9A-41C8-A849-3EB06351BCC9}"/>
                  </a:ext>
                </a:extLst>
              </p:cNvPr>
              <p:cNvSpPr>
                <a:spLocks/>
              </p:cNvSpPr>
              <p:nvPr userDrawn="1"/>
            </p:nvSpPr>
            <p:spPr bwMode="auto">
              <a:xfrm>
                <a:off x="4406" y="808"/>
                <a:ext cx="10" cy="5"/>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1"/>
                      <a:pt x="2" y="0"/>
                      <a:pt x="2" y="0"/>
                    </a:cubicBezTo>
                    <a:cubicBezTo>
                      <a:pt x="2"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4" name="Freeform 412">
                <a:extLst>
                  <a:ext uri="{FF2B5EF4-FFF2-40B4-BE49-F238E27FC236}">
                    <a16:creationId xmlns:a16="http://schemas.microsoft.com/office/drawing/2014/main" id="{8E47C40C-49FA-4F3B-A3F0-D85113CB7CE8}"/>
                  </a:ext>
                </a:extLst>
              </p:cNvPr>
              <p:cNvSpPr>
                <a:spLocks/>
              </p:cNvSpPr>
              <p:nvPr userDrawn="1"/>
            </p:nvSpPr>
            <p:spPr bwMode="auto">
              <a:xfrm>
                <a:off x="3540" y="1127"/>
                <a:ext cx="10" cy="10"/>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2" y="1"/>
                      <a:pt x="1" y="1"/>
                      <a:pt x="1" y="0"/>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5" name="Freeform 413">
                <a:extLst>
                  <a:ext uri="{FF2B5EF4-FFF2-40B4-BE49-F238E27FC236}">
                    <a16:creationId xmlns:a16="http://schemas.microsoft.com/office/drawing/2014/main" id="{A87AE92C-B88A-4153-BF42-FD503797668A}"/>
                  </a:ext>
                </a:extLst>
              </p:cNvPr>
              <p:cNvSpPr>
                <a:spLocks/>
              </p:cNvSpPr>
              <p:nvPr userDrawn="1"/>
            </p:nvSpPr>
            <p:spPr bwMode="auto">
              <a:xfrm>
                <a:off x="3520" y="1202"/>
                <a:ext cx="5" cy="10"/>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0"/>
                      <a:pt x="1" y="2"/>
                      <a:pt x="1" y="2"/>
                    </a:cubicBezTo>
                    <a:cubicBezTo>
                      <a:pt x="1" y="2"/>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6" name="Freeform 414">
                <a:extLst>
                  <a:ext uri="{FF2B5EF4-FFF2-40B4-BE49-F238E27FC236}">
                    <a16:creationId xmlns:a16="http://schemas.microsoft.com/office/drawing/2014/main" id="{47579FE7-911E-4A68-839B-B3F63EE9C706}"/>
                  </a:ext>
                </a:extLst>
              </p:cNvPr>
              <p:cNvSpPr>
                <a:spLocks/>
              </p:cNvSpPr>
              <p:nvPr userDrawn="1"/>
            </p:nvSpPr>
            <p:spPr bwMode="auto">
              <a:xfrm>
                <a:off x="3515" y="1222"/>
                <a:ext cx="5" cy="45"/>
              </a:xfrm>
              <a:custGeom>
                <a:avLst/>
                <a:gdLst>
                  <a:gd name="T0" fmla="*/ 0 w 1"/>
                  <a:gd name="T1" fmla="*/ 9 h 9"/>
                  <a:gd name="T2" fmla="*/ 1 w 1"/>
                  <a:gd name="T3" fmla="*/ 2 h 9"/>
                  <a:gd name="T4" fmla="*/ 1 w 1"/>
                  <a:gd name="T5" fmla="*/ 2 h 9"/>
                  <a:gd name="T6" fmla="*/ 0 w 1"/>
                  <a:gd name="T7" fmla="*/ 0 h 9"/>
                  <a:gd name="T8" fmla="*/ 0 w 1"/>
                  <a:gd name="T9" fmla="*/ 5 h 9"/>
                  <a:gd name="T10" fmla="*/ 0 w 1"/>
                  <a:gd name="T11" fmla="*/ 9 h 9"/>
                </a:gdLst>
                <a:ahLst/>
                <a:cxnLst>
                  <a:cxn ang="0">
                    <a:pos x="T0" y="T1"/>
                  </a:cxn>
                  <a:cxn ang="0">
                    <a:pos x="T2" y="T3"/>
                  </a:cxn>
                  <a:cxn ang="0">
                    <a:pos x="T4" y="T5"/>
                  </a:cxn>
                  <a:cxn ang="0">
                    <a:pos x="T6" y="T7"/>
                  </a:cxn>
                  <a:cxn ang="0">
                    <a:pos x="T8" y="T9"/>
                  </a:cxn>
                  <a:cxn ang="0">
                    <a:pos x="T10" y="T11"/>
                  </a:cxn>
                </a:cxnLst>
                <a:rect l="0" t="0" r="r" b="b"/>
                <a:pathLst>
                  <a:path w="1" h="9">
                    <a:moveTo>
                      <a:pt x="0" y="9"/>
                    </a:moveTo>
                    <a:cubicBezTo>
                      <a:pt x="1" y="8"/>
                      <a:pt x="0" y="4"/>
                      <a:pt x="1" y="2"/>
                    </a:cubicBezTo>
                    <a:cubicBezTo>
                      <a:pt x="1" y="2"/>
                      <a:pt x="1" y="2"/>
                      <a:pt x="1" y="2"/>
                    </a:cubicBezTo>
                    <a:cubicBezTo>
                      <a:pt x="0" y="0"/>
                      <a:pt x="0" y="0"/>
                      <a:pt x="0" y="0"/>
                    </a:cubicBezTo>
                    <a:cubicBezTo>
                      <a:pt x="0" y="2"/>
                      <a:pt x="0" y="3"/>
                      <a:pt x="0" y="5"/>
                    </a:cubicBezTo>
                    <a:cubicBezTo>
                      <a:pt x="0" y="7"/>
                      <a:pt x="0" y="8"/>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7" name="Freeform 415">
                <a:extLst>
                  <a:ext uri="{FF2B5EF4-FFF2-40B4-BE49-F238E27FC236}">
                    <a16:creationId xmlns:a16="http://schemas.microsoft.com/office/drawing/2014/main" id="{25474C5A-C333-45E7-A3EF-E2ACEB5002F6}"/>
                  </a:ext>
                </a:extLst>
              </p:cNvPr>
              <p:cNvSpPr>
                <a:spLocks/>
              </p:cNvSpPr>
              <p:nvPr userDrawn="1"/>
            </p:nvSpPr>
            <p:spPr bwMode="auto">
              <a:xfrm>
                <a:off x="3500" y="1297"/>
                <a:ext cx="5" cy="15"/>
              </a:xfrm>
              <a:custGeom>
                <a:avLst/>
                <a:gdLst>
                  <a:gd name="T0" fmla="*/ 0 w 1"/>
                  <a:gd name="T1" fmla="*/ 2 h 3"/>
                  <a:gd name="T2" fmla="*/ 0 w 1"/>
                  <a:gd name="T3" fmla="*/ 0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1" y="3"/>
                      <a:pt x="0" y="0"/>
                    </a:cubicBez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8" name="Freeform 416">
                <a:extLst>
                  <a:ext uri="{FF2B5EF4-FFF2-40B4-BE49-F238E27FC236}">
                    <a16:creationId xmlns:a16="http://schemas.microsoft.com/office/drawing/2014/main" id="{3786197D-F06C-439C-9E2D-CD2481861425}"/>
                  </a:ext>
                </a:extLst>
              </p:cNvPr>
              <p:cNvSpPr>
                <a:spLocks/>
              </p:cNvSpPr>
              <p:nvPr userDrawn="1"/>
            </p:nvSpPr>
            <p:spPr bwMode="auto">
              <a:xfrm>
                <a:off x="3500" y="1292"/>
                <a:ext cx="0" cy="10"/>
              </a:xfrm>
              <a:custGeom>
                <a:avLst/>
                <a:gdLst>
                  <a:gd name="T0" fmla="*/ 1 h 2"/>
                  <a:gd name="T1" fmla="*/ 1 h 2"/>
                </a:gdLst>
                <a:ahLst/>
                <a:cxnLst>
                  <a:cxn ang="0">
                    <a:pos x="0" y="T0"/>
                  </a:cxn>
                  <a:cxn ang="0">
                    <a:pos x="0" y="T1"/>
                  </a:cxn>
                </a:cxnLst>
                <a:rect l="0" t="0" r="r" b="b"/>
                <a:pathLst>
                  <a:path h="2">
                    <a:moveTo>
                      <a:pt x="0" y="1"/>
                    </a:moveTo>
                    <a:cubicBezTo>
                      <a:pt x="0" y="0"/>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9" name="Freeform 417">
                <a:extLst>
                  <a:ext uri="{FF2B5EF4-FFF2-40B4-BE49-F238E27FC236}">
                    <a16:creationId xmlns:a16="http://schemas.microsoft.com/office/drawing/2014/main" id="{59AC7CDE-5C39-480C-8B49-421F409DAAA0}"/>
                  </a:ext>
                </a:extLst>
              </p:cNvPr>
              <p:cNvSpPr>
                <a:spLocks/>
              </p:cNvSpPr>
              <p:nvPr userDrawn="1"/>
            </p:nvSpPr>
            <p:spPr bwMode="auto">
              <a:xfrm>
                <a:off x="3500" y="1322"/>
                <a:ext cx="10" cy="20"/>
              </a:xfrm>
              <a:custGeom>
                <a:avLst/>
                <a:gdLst>
                  <a:gd name="T0" fmla="*/ 2 w 2"/>
                  <a:gd name="T1" fmla="*/ 2 h 4"/>
                  <a:gd name="T2" fmla="*/ 1 w 2"/>
                  <a:gd name="T3" fmla="*/ 0 h 4"/>
                  <a:gd name="T4" fmla="*/ 1 w 2"/>
                  <a:gd name="T5" fmla="*/ 2 h 4"/>
                  <a:gd name="T6" fmla="*/ 2 w 2"/>
                  <a:gd name="T7" fmla="*/ 2 h 4"/>
                </a:gdLst>
                <a:ahLst/>
                <a:cxnLst>
                  <a:cxn ang="0">
                    <a:pos x="T0" y="T1"/>
                  </a:cxn>
                  <a:cxn ang="0">
                    <a:pos x="T2" y="T3"/>
                  </a:cxn>
                  <a:cxn ang="0">
                    <a:pos x="T4" y="T5"/>
                  </a:cxn>
                  <a:cxn ang="0">
                    <a:pos x="T6" y="T7"/>
                  </a:cxn>
                </a:cxnLst>
                <a:rect l="0" t="0" r="r" b="b"/>
                <a:pathLst>
                  <a:path w="2" h="4">
                    <a:moveTo>
                      <a:pt x="2" y="2"/>
                    </a:moveTo>
                    <a:cubicBezTo>
                      <a:pt x="2" y="2"/>
                      <a:pt x="1" y="0"/>
                      <a:pt x="1" y="0"/>
                    </a:cubicBezTo>
                    <a:cubicBezTo>
                      <a:pt x="0" y="1"/>
                      <a:pt x="1" y="2"/>
                      <a:pt x="1" y="2"/>
                    </a:cubicBezTo>
                    <a:cubicBezTo>
                      <a:pt x="2" y="4"/>
                      <a:pt x="2"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0" name="Freeform 418">
                <a:extLst>
                  <a:ext uri="{FF2B5EF4-FFF2-40B4-BE49-F238E27FC236}">
                    <a16:creationId xmlns:a16="http://schemas.microsoft.com/office/drawing/2014/main" id="{E2E7FC46-05A8-4956-BBCD-98607F474D1D}"/>
                  </a:ext>
                </a:extLst>
              </p:cNvPr>
              <p:cNvSpPr>
                <a:spLocks/>
              </p:cNvSpPr>
              <p:nvPr userDrawn="1"/>
            </p:nvSpPr>
            <p:spPr bwMode="auto">
              <a:xfrm>
                <a:off x="3515" y="133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1" name="Freeform 419">
                <a:extLst>
                  <a:ext uri="{FF2B5EF4-FFF2-40B4-BE49-F238E27FC236}">
                    <a16:creationId xmlns:a16="http://schemas.microsoft.com/office/drawing/2014/main" id="{78C5DC62-0C77-40E4-B696-049AB4EFA5CA}"/>
                  </a:ext>
                </a:extLst>
              </p:cNvPr>
              <p:cNvSpPr>
                <a:spLocks/>
              </p:cNvSpPr>
              <p:nvPr userDrawn="1"/>
            </p:nvSpPr>
            <p:spPr bwMode="auto">
              <a:xfrm>
                <a:off x="3510" y="132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2"/>
                      <a:pt x="1" y="2"/>
                      <a:pt x="0" y="1"/>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2" name="Freeform 420">
                <a:extLst>
                  <a:ext uri="{FF2B5EF4-FFF2-40B4-BE49-F238E27FC236}">
                    <a16:creationId xmlns:a16="http://schemas.microsoft.com/office/drawing/2014/main" id="{20C9DC22-89E6-4A08-9420-8310197392DA}"/>
                  </a:ext>
                </a:extLst>
              </p:cNvPr>
              <p:cNvSpPr>
                <a:spLocks/>
              </p:cNvSpPr>
              <p:nvPr userDrawn="1"/>
            </p:nvSpPr>
            <p:spPr bwMode="auto">
              <a:xfrm>
                <a:off x="3505" y="1297"/>
                <a:ext cx="10" cy="20"/>
              </a:xfrm>
              <a:custGeom>
                <a:avLst/>
                <a:gdLst>
                  <a:gd name="T0" fmla="*/ 1 w 2"/>
                  <a:gd name="T1" fmla="*/ 4 h 4"/>
                  <a:gd name="T2" fmla="*/ 2 w 2"/>
                  <a:gd name="T3" fmla="*/ 3 h 4"/>
                  <a:gd name="T4" fmla="*/ 1 w 2"/>
                  <a:gd name="T5" fmla="*/ 4 h 4"/>
                </a:gdLst>
                <a:ahLst/>
                <a:cxnLst>
                  <a:cxn ang="0">
                    <a:pos x="T0" y="T1"/>
                  </a:cxn>
                  <a:cxn ang="0">
                    <a:pos x="T2" y="T3"/>
                  </a:cxn>
                  <a:cxn ang="0">
                    <a:pos x="T4" y="T5"/>
                  </a:cxn>
                </a:cxnLst>
                <a:rect l="0" t="0" r="r" b="b"/>
                <a:pathLst>
                  <a:path w="2" h="4">
                    <a:moveTo>
                      <a:pt x="1" y="4"/>
                    </a:moveTo>
                    <a:cubicBezTo>
                      <a:pt x="1" y="3"/>
                      <a:pt x="1" y="2"/>
                      <a:pt x="2" y="3"/>
                    </a:cubicBezTo>
                    <a:cubicBezTo>
                      <a:pt x="1" y="0"/>
                      <a:pt x="0"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3" name="Freeform 421">
                <a:extLst>
                  <a:ext uri="{FF2B5EF4-FFF2-40B4-BE49-F238E27FC236}">
                    <a16:creationId xmlns:a16="http://schemas.microsoft.com/office/drawing/2014/main" id="{046B6764-A0A9-40EA-AD98-D6F80364979E}"/>
                  </a:ext>
                </a:extLst>
              </p:cNvPr>
              <p:cNvSpPr>
                <a:spLocks/>
              </p:cNvSpPr>
              <p:nvPr userDrawn="1"/>
            </p:nvSpPr>
            <p:spPr bwMode="auto">
              <a:xfrm>
                <a:off x="3520" y="1257"/>
                <a:ext cx="0" cy="15"/>
              </a:xfrm>
              <a:custGeom>
                <a:avLst/>
                <a:gdLst>
                  <a:gd name="T0" fmla="*/ 3 h 3"/>
                  <a:gd name="T1" fmla="*/ 1 h 3"/>
                  <a:gd name="T2" fmla="*/ 0 h 3"/>
                  <a:gd name="T3" fmla="*/ 3 h 3"/>
                </a:gdLst>
                <a:ahLst/>
                <a:cxnLst>
                  <a:cxn ang="0">
                    <a:pos x="0" y="T0"/>
                  </a:cxn>
                  <a:cxn ang="0">
                    <a:pos x="0" y="T1"/>
                  </a:cxn>
                  <a:cxn ang="0">
                    <a:pos x="0" y="T2"/>
                  </a:cxn>
                  <a:cxn ang="0">
                    <a:pos x="0" y="T3"/>
                  </a:cxn>
                </a:cxnLst>
                <a:rect l="0" t="0" r="r" b="b"/>
                <a:pathLst>
                  <a:path h="3">
                    <a:moveTo>
                      <a:pt x="0" y="3"/>
                    </a:moveTo>
                    <a:cubicBezTo>
                      <a:pt x="0" y="1"/>
                      <a:pt x="0" y="1"/>
                      <a:pt x="0" y="1"/>
                    </a:cubicBezTo>
                    <a:cubicBezTo>
                      <a:pt x="0" y="1"/>
                      <a:pt x="0" y="0"/>
                      <a:pt x="0" y="0"/>
                    </a:cubicBezTo>
                    <a:cubicBezTo>
                      <a:pt x="0" y="1"/>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4" name="Freeform 422">
                <a:extLst>
                  <a:ext uri="{FF2B5EF4-FFF2-40B4-BE49-F238E27FC236}">
                    <a16:creationId xmlns:a16="http://schemas.microsoft.com/office/drawing/2014/main" id="{ACB1258F-FFAA-4D76-B498-733DBCED7F86}"/>
                  </a:ext>
                </a:extLst>
              </p:cNvPr>
              <p:cNvSpPr>
                <a:spLocks/>
              </p:cNvSpPr>
              <p:nvPr userDrawn="1"/>
            </p:nvSpPr>
            <p:spPr bwMode="auto">
              <a:xfrm>
                <a:off x="3530" y="1377"/>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1"/>
                      <a:pt x="0" y="0"/>
                      <a:pt x="0" y="0"/>
                    </a:cubicBezTo>
                    <a:cubicBezTo>
                      <a:pt x="1" y="1"/>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5" name="Freeform 423">
                <a:extLst>
                  <a:ext uri="{FF2B5EF4-FFF2-40B4-BE49-F238E27FC236}">
                    <a16:creationId xmlns:a16="http://schemas.microsoft.com/office/drawing/2014/main" id="{E6AB39E1-6471-40FB-905B-DED67EAE2738}"/>
                  </a:ext>
                </a:extLst>
              </p:cNvPr>
              <p:cNvSpPr>
                <a:spLocks/>
              </p:cNvSpPr>
              <p:nvPr userDrawn="1"/>
            </p:nvSpPr>
            <p:spPr bwMode="auto">
              <a:xfrm>
                <a:off x="3540" y="1382"/>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6" name="Freeform 424">
                <a:extLst>
                  <a:ext uri="{FF2B5EF4-FFF2-40B4-BE49-F238E27FC236}">
                    <a16:creationId xmlns:a16="http://schemas.microsoft.com/office/drawing/2014/main" id="{A858E9C6-20AA-4428-92CE-731F3E094FC5}"/>
                  </a:ext>
                </a:extLst>
              </p:cNvPr>
              <p:cNvSpPr>
                <a:spLocks/>
              </p:cNvSpPr>
              <p:nvPr userDrawn="1"/>
            </p:nvSpPr>
            <p:spPr bwMode="auto">
              <a:xfrm>
                <a:off x="3515" y="1322"/>
                <a:ext cx="10" cy="20"/>
              </a:xfrm>
              <a:custGeom>
                <a:avLst/>
                <a:gdLst>
                  <a:gd name="T0" fmla="*/ 10 w 10"/>
                  <a:gd name="T1" fmla="*/ 15 h 20"/>
                  <a:gd name="T2" fmla="*/ 0 w 10"/>
                  <a:gd name="T3" fmla="*/ 0 h 20"/>
                  <a:gd name="T4" fmla="*/ 10 w 10"/>
                  <a:gd name="T5" fmla="*/ 20 h 20"/>
                  <a:gd name="T6" fmla="*/ 10 w 10"/>
                  <a:gd name="T7" fmla="*/ 15 h 20"/>
                </a:gdLst>
                <a:ahLst/>
                <a:cxnLst>
                  <a:cxn ang="0">
                    <a:pos x="T0" y="T1"/>
                  </a:cxn>
                  <a:cxn ang="0">
                    <a:pos x="T2" y="T3"/>
                  </a:cxn>
                  <a:cxn ang="0">
                    <a:pos x="T4" y="T5"/>
                  </a:cxn>
                  <a:cxn ang="0">
                    <a:pos x="T6" y="T7"/>
                  </a:cxn>
                </a:cxnLst>
                <a:rect l="0" t="0" r="r" b="b"/>
                <a:pathLst>
                  <a:path w="10" h="20">
                    <a:moveTo>
                      <a:pt x="10" y="15"/>
                    </a:moveTo>
                    <a:lnTo>
                      <a:pt x="0" y="0"/>
                    </a:lnTo>
                    <a:lnTo>
                      <a:pt x="10" y="20"/>
                    </a:lnTo>
                    <a:lnTo>
                      <a:pt x="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7" name="Freeform 425">
                <a:extLst>
                  <a:ext uri="{FF2B5EF4-FFF2-40B4-BE49-F238E27FC236}">
                    <a16:creationId xmlns:a16="http://schemas.microsoft.com/office/drawing/2014/main" id="{C9F6ABDA-75A1-4CCA-9F4A-18B523AC16C7}"/>
                  </a:ext>
                </a:extLst>
              </p:cNvPr>
              <p:cNvSpPr>
                <a:spLocks/>
              </p:cNvSpPr>
              <p:nvPr userDrawn="1"/>
            </p:nvSpPr>
            <p:spPr bwMode="auto">
              <a:xfrm>
                <a:off x="3560" y="1417"/>
                <a:ext cx="10" cy="5"/>
              </a:xfrm>
              <a:custGeom>
                <a:avLst/>
                <a:gdLst>
                  <a:gd name="T0" fmla="*/ 5 w 10"/>
                  <a:gd name="T1" fmla="*/ 0 h 5"/>
                  <a:gd name="T2" fmla="*/ 0 w 10"/>
                  <a:gd name="T3" fmla="*/ 0 h 5"/>
                  <a:gd name="T4" fmla="*/ 10 w 10"/>
                  <a:gd name="T5" fmla="*/ 5 h 5"/>
                  <a:gd name="T6" fmla="*/ 5 w 10"/>
                  <a:gd name="T7" fmla="*/ 0 h 5"/>
                </a:gdLst>
                <a:ahLst/>
                <a:cxnLst>
                  <a:cxn ang="0">
                    <a:pos x="T0" y="T1"/>
                  </a:cxn>
                  <a:cxn ang="0">
                    <a:pos x="T2" y="T3"/>
                  </a:cxn>
                  <a:cxn ang="0">
                    <a:pos x="T4" y="T5"/>
                  </a:cxn>
                  <a:cxn ang="0">
                    <a:pos x="T6" y="T7"/>
                  </a:cxn>
                </a:cxnLst>
                <a:rect l="0" t="0" r="r" b="b"/>
                <a:pathLst>
                  <a:path w="10" h="5">
                    <a:moveTo>
                      <a:pt x="5" y="0"/>
                    </a:moveTo>
                    <a:lnTo>
                      <a:pt x="0" y="0"/>
                    </a:lnTo>
                    <a:lnTo>
                      <a:pt x="1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8" name="Freeform 426">
                <a:extLst>
                  <a:ext uri="{FF2B5EF4-FFF2-40B4-BE49-F238E27FC236}">
                    <a16:creationId xmlns:a16="http://schemas.microsoft.com/office/drawing/2014/main" id="{A0914491-4E87-417E-8BB0-3F9211CFCB65}"/>
                  </a:ext>
                </a:extLst>
              </p:cNvPr>
              <p:cNvSpPr>
                <a:spLocks/>
              </p:cNvSpPr>
              <p:nvPr userDrawn="1"/>
            </p:nvSpPr>
            <p:spPr bwMode="auto">
              <a:xfrm>
                <a:off x="3585" y="1432"/>
                <a:ext cx="20" cy="15"/>
              </a:xfrm>
              <a:custGeom>
                <a:avLst/>
                <a:gdLst>
                  <a:gd name="T0" fmla="*/ 1 w 4"/>
                  <a:gd name="T1" fmla="*/ 0 h 3"/>
                  <a:gd name="T2" fmla="*/ 0 w 4"/>
                  <a:gd name="T3" fmla="*/ 2 h 3"/>
                  <a:gd name="T4" fmla="*/ 4 w 4"/>
                  <a:gd name="T5" fmla="*/ 3 h 3"/>
                  <a:gd name="T6" fmla="*/ 1 w 4"/>
                  <a:gd name="T7" fmla="*/ 0 h 3"/>
                </a:gdLst>
                <a:ahLst/>
                <a:cxnLst>
                  <a:cxn ang="0">
                    <a:pos x="T0" y="T1"/>
                  </a:cxn>
                  <a:cxn ang="0">
                    <a:pos x="T2" y="T3"/>
                  </a:cxn>
                  <a:cxn ang="0">
                    <a:pos x="T4" y="T5"/>
                  </a:cxn>
                  <a:cxn ang="0">
                    <a:pos x="T6" y="T7"/>
                  </a:cxn>
                </a:cxnLst>
                <a:rect l="0" t="0" r="r" b="b"/>
                <a:pathLst>
                  <a:path w="4" h="3">
                    <a:moveTo>
                      <a:pt x="1" y="0"/>
                    </a:moveTo>
                    <a:cubicBezTo>
                      <a:pt x="0" y="0"/>
                      <a:pt x="1" y="2"/>
                      <a:pt x="0" y="2"/>
                    </a:cubicBezTo>
                    <a:cubicBezTo>
                      <a:pt x="2" y="2"/>
                      <a:pt x="3" y="2"/>
                      <a:pt x="4" y="3"/>
                    </a:cubicBezTo>
                    <a:cubicBezTo>
                      <a:pt x="3" y="2"/>
                      <a:pt x="2"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9" name="Freeform 427">
                <a:extLst>
                  <a:ext uri="{FF2B5EF4-FFF2-40B4-BE49-F238E27FC236}">
                    <a16:creationId xmlns:a16="http://schemas.microsoft.com/office/drawing/2014/main" id="{8A006935-F80D-413F-B386-F5E95A7D8B2B}"/>
                  </a:ext>
                </a:extLst>
              </p:cNvPr>
              <p:cNvSpPr>
                <a:spLocks/>
              </p:cNvSpPr>
              <p:nvPr userDrawn="1"/>
            </p:nvSpPr>
            <p:spPr bwMode="auto">
              <a:xfrm>
                <a:off x="3605" y="1447"/>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0" name="Freeform 428">
                <a:extLst>
                  <a:ext uri="{FF2B5EF4-FFF2-40B4-BE49-F238E27FC236}">
                    <a16:creationId xmlns:a16="http://schemas.microsoft.com/office/drawing/2014/main" id="{AE2CF0C4-DFAC-4157-8B53-D1893B438608}"/>
                  </a:ext>
                </a:extLst>
              </p:cNvPr>
              <p:cNvSpPr>
                <a:spLocks/>
              </p:cNvSpPr>
              <p:nvPr userDrawn="1"/>
            </p:nvSpPr>
            <p:spPr bwMode="auto">
              <a:xfrm>
                <a:off x="3560" y="140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1" y="2"/>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1" name="Freeform 429">
                <a:extLst>
                  <a:ext uri="{FF2B5EF4-FFF2-40B4-BE49-F238E27FC236}">
                    <a16:creationId xmlns:a16="http://schemas.microsoft.com/office/drawing/2014/main" id="{E6DDC8BF-1D8E-43B6-9132-DC3569F54E4C}"/>
                  </a:ext>
                </a:extLst>
              </p:cNvPr>
              <p:cNvSpPr>
                <a:spLocks/>
              </p:cNvSpPr>
              <p:nvPr userDrawn="1"/>
            </p:nvSpPr>
            <p:spPr bwMode="auto">
              <a:xfrm>
                <a:off x="3560" y="1407"/>
                <a:ext cx="10"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2" y="1"/>
                      <a:pt x="2"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2" name="Freeform 430">
                <a:extLst>
                  <a:ext uri="{FF2B5EF4-FFF2-40B4-BE49-F238E27FC236}">
                    <a16:creationId xmlns:a16="http://schemas.microsoft.com/office/drawing/2014/main" id="{43BE8131-240B-4539-B892-C0FD3E4A194A}"/>
                  </a:ext>
                </a:extLst>
              </p:cNvPr>
              <p:cNvSpPr>
                <a:spLocks/>
              </p:cNvSpPr>
              <p:nvPr userDrawn="1"/>
            </p:nvSpPr>
            <p:spPr bwMode="auto">
              <a:xfrm>
                <a:off x="3560" y="14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3" name="Freeform 431">
                <a:extLst>
                  <a:ext uri="{FF2B5EF4-FFF2-40B4-BE49-F238E27FC236}">
                    <a16:creationId xmlns:a16="http://schemas.microsoft.com/office/drawing/2014/main" id="{3CE7B65D-394B-422C-AD53-8199BC1D48FD}"/>
                  </a:ext>
                </a:extLst>
              </p:cNvPr>
              <p:cNvSpPr>
                <a:spLocks/>
              </p:cNvSpPr>
              <p:nvPr userDrawn="1"/>
            </p:nvSpPr>
            <p:spPr bwMode="auto">
              <a:xfrm>
                <a:off x="3535" y="1362"/>
                <a:ext cx="15" cy="15"/>
              </a:xfrm>
              <a:custGeom>
                <a:avLst/>
                <a:gdLst>
                  <a:gd name="T0" fmla="*/ 0 w 3"/>
                  <a:gd name="T1" fmla="*/ 0 h 3"/>
                  <a:gd name="T2" fmla="*/ 2 w 3"/>
                  <a:gd name="T3" fmla="*/ 0 h 3"/>
                  <a:gd name="T4" fmla="*/ 0 w 3"/>
                  <a:gd name="T5" fmla="*/ 0 h 3"/>
                </a:gdLst>
                <a:ahLst/>
                <a:cxnLst>
                  <a:cxn ang="0">
                    <a:pos x="T0" y="T1"/>
                  </a:cxn>
                  <a:cxn ang="0">
                    <a:pos x="T2" y="T3"/>
                  </a:cxn>
                  <a:cxn ang="0">
                    <a:pos x="T4" y="T5"/>
                  </a:cxn>
                </a:cxnLst>
                <a:rect l="0" t="0" r="r" b="b"/>
                <a:pathLst>
                  <a:path w="3" h="3">
                    <a:moveTo>
                      <a:pt x="0" y="0"/>
                    </a:moveTo>
                    <a:cubicBezTo>
                      <a:pt x="1" y="1"/>
                      <a:pt x="3" y="3"/>
                      <a:pt x="2" y="0"/>
                    </a:cubicBezTo>
                    <a:cubicBezTo>
                      <a:pt x="1"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4" name="Freeform 432">
                <a:extLst>
                  <a:ext uri="{FF2B5EF4-FFF2-40B4-BE49-F238E27FC236}">
                    <a16:creationId xmlns:a16="http://schemas.microsoft.com/office/drawing/2014/main" id="{8092D552-EC32-4292-A973-705DDC41E93F}"/>
                  </a:ext>
                </a:extLst>
              </p:cNvPr>
              <p:cNvSpPr>
                <a:spLocks/>
              </p:cNvSpPr>
              <p:nvPr userDrawn="1"/>
            </p:nvSpPr>
            <p:spPr bwMode="auto">
              <a:xfrm>
                <a:off x="3550" y="1387"/>
                <a:ext cx="10" cy="5"/>
              </a:xfrm>
              <a:custGeom>
                <a:avLst/>
                <a:gdLst>
                  <a:gd name="T0" fmla="*/ 2 w 2"/>
                  <a:gd name="T1" fmla="*/ 1 h 1"/>
                  <a:gd name="T2" fmla="*/ 0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0" y="0"/>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5" name="Freeform 433">
                <a:extLst>
                  <a:ext uri="{FF2B5EF4-FFF2-40B4-BE49-F238E27FC236}">
                    <a16:creationId xmlns:a16="http://schemas.microsoft.com/office/drawing/2014/main" id="{EB9E6B4C-1C96-492F-AFFA-BD00E59F9E91}"/>
                  </a:ext>
                </a:extLst>
              </p:cNvPr>
              <p:cNvSpPr>
                <a:spLocks/>
              </p:cNvSpPr>
              <p:nvPr userDrawn="1"/>
            </p:nvSpPr>
            <p:spPr bwMode="auto">
              <a:xfrm>
                <a:off x="3560" y="1392"/>
                <a:ext cx="5" cy="5"/>
              </a:xfrm>
              <a:custGeom>
                <a:avLst/>
                <a:gdLst>
                  <a:gd name="T0" fmla="*/ 5 w 5"/>
                  <a:gd name="T1" fmla="*/ 5 h 5"/>
                  <a:gd name="T2" fmla="*/ 0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6" name="Freeform 434">
                <a:extLst>
                  <a:ext uri="{FF2B5EF4-FFF2-40B4-BE49-F238E27FC236}">
                    <a16:creationId xmlns:a16="http://schemas.microsoft.com/office/drawing/2014/main" id="{4E177CBF-0491-42C7-ABCD-FFA86CDF74A8}"/>
                  </a:ext>
                </a:extLst>
              </p:cNvPr>
              <p:cNvSpPr>
                <a:spLocks/>
              </p:cNvSpPr>
              <p:nvPr userDrawn="1"/>
            </p:nvSpPr>
            <p:spPr bwMode="auto">
              <a:xfrm>
                <a:off x="3595" y="1427"/>
                <a:ext cx="20" cy="10"/>
              </a:xfrm>
              <a:custGeom>
                <a:avLst/>
                <a:gdLst>
                  <a:gd name="T0" fmla="*/ 1 w 4"/>
                  <a:gd name="T1" fmla="*/ 1 h 2"/>
                  <a:gd name="T2" fmla="*/ 4 w 4"/>
                  <a:gd name="T3" fmla="*/ 2 h 2"/>
                  <a:gd name="T4" fmla="*/ 1 w 4"/>
                  <a:gd name="T5" fmla="*/ 0 h 2"/>
                  <a:gd name="T6" fmla="*/ 1 w 4"/>
                  <a:gd name="T7" fmla="*/ 1 h 2"/>
                </a:gdLst>
                <a:ahLst/>
                <a:cxnLst>
                  <a:cxn ang="0">
                    <a:pos x="T0" y="T1"/>
                  </a:cxn>
                  <a:cxn ang="0">
                    <a:pos x="T2" y="T3"/>
                  </a:cxn>
                  <a:cxn ang="0">
                    <a:pos x="T4" y="T5"/>
                  </a:cxn>
                  <a:cxn ang="0">
                    <a:pos x="T6" y="T7"/>
                  </a:cxn>
                </a:cxnLst>
                <a:rect l="0" t="0" r="r" b="b"/>
                <a:pathLst>
                  <a:path w="4" h="2">
                    <a:moveTo>
                      <a:pt x="1" y="1"/>
                    </a:moveTo>
                    <a:cubicBezTo>
                      <a:pt x="2" y="2"/>
                      <a:pt x="3" y="2"/>
                      <a:pt x="4" y="2"/>
                    </a:cubicBezTo>
                    <a:cubicBezTo>
                      <a:pt x="3" y="2"/>
                      <a:pt x="2" y="1"/>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7" name="Freeform 435">
                <a:extLst>
                  <a:ext uri="{FF2B5EF4-FFF2-40B4-BE49-F238E27FC236}">
                    <a16:creationId xmlns:a16="http://schemas.microsoft.com/office/drawing/2014/main" id="{BABBC6E8-593F-40D4-9784-1F1185867908}"/>
                  </a:ext>
                </a:extLst>
              </p:cNvPr>
              <p:cNvSpPr>
                <a:spLocks/>
              </p:cNvSpPr>
              <p:nvPr userDrawn="1"/>
            </p:nvSpPr>
            <p:spPr bwMode="auto">
              <a:xfrm>
                <a:off x="3580" y="142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8" name="Rectangle 436">
                <a:extLst>
                  <a:ext uri="{FF2B5EF4-FFF2-40B4-BE49-F238E27FC236}">
                    <a16:creationId xmlns:a16="http://schemas.microsoft.com/office/drawing/2014/main" id="{43A14335-575F-403A-83B4-B83664BFA1D4}"/>
                  </a:ext>
                </a:extLst>
              </p:cNvPr>
              <p:cNvSpPr>
                <a:spLocks noChangeArrowheads="1"/>
              </p:cNvSpPr>
              <p:nvPr userDrawn="1"/>
            </p:nvSpPr>
            <p:spPr bwMode="auto">
              <a:xfrm>
                <a:off x="3669" y="145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9" name="Freeform 437">
                <a:extLst>
                  <a:ext uri="{FF2B5EF4-FFF2-40B4-BE49-F238E27FC236}">
                    <a16:creationId xmlns:a16="http://schemas.microsoft.com/office/drawing/2014/main" id="{AFB7BDFE-8E92-4129-BDB6-96CEE5AB07DD}"/>
                  </a:ext>
                </a:extLst>
              </p:cNvPr>
              <p:cNvSpPr>
                <a:spLocks/>
              </p:cNvSpPr>
              <p:nvPr userDrawn="1"/>
            </p:nvSpPr>
            <p:spPr bwMode="auto">
              <a:xfrm>
                <a:off x="3590" y="1427"/>
                <a:ext cx="10"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1" y="0"/>
                      <a:pt x="1"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0" name="Freeform 438">
                <a:extLst>
                  <a:ext uri="{FF2B5EF4-FFF2-40B4-BE49-F238E27FC236}">
                    <a16:creationId xmlns:a16="http://schemas.microsoft.com/office/drawing/2014/main" id="{C2FB6CB7-4EFE-402B-9868-8D08CD709631}"/>
                  </a:ext>
                </a:extLst>
              </p:cNvPr>
              <p:cNvSpPr>
                <a:spLocks/>
              </p:cNvSpPr>
              <p:nvPr userDrawn="1"/>
            </p:nvSpPr>
            <p:spPr bwMode="auto">
              <a:xfrm>
                <a:off x="3625" y="1447"/>
                <a:ext cx="9"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1" name="Freeform 439">
                <a:extLst>
                  <a:ext uri="{FF2B5EF4-FFF2-40B4-BE49-F238E27FC236}">
                    <a16:creationId xmlns:a16="http://schemas.microsoft.com/office/drawing/2014/main" id="{B313A5A8-C9BF-481F-9971-042A61C2EA55}"/>
                  </a:ext>
                </a:extLst>
              </p:cNvPr>
              <p:cNvSpPr>
                <a:spLocks/>
              </p:cNvSpPr>
              <p:nvPr userDrawn="1"/>
            </p:nvSpPr>
            <p:spPr bwMode="auto">
              <a:xfrm>
                <a:off x="3585" y="1422"/>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2" name="Freeform 440">
                <a:extLst>
                  <a:ext uri="{FF2B5EF4-FFF2-40B4-BE49-F238E27FC236}">
                    <a16:creationId xmlns:a16="http://schemas.microsoft.com/office/drawing/2014/main" id="{58EEE984-5A32-4899-8B1F-963C6697D9B0}"/>
                  </a:ext>
                </a:extLst>
              </p:cNvPr>
              <p:cNvSpPr>
                <a:spLocks/>
              </p:cNvSpPr>
              <p:nvPr userDrawn="1"/>
            </p:nvSpPr>
            <p:spPr bwMode="auto">
              <a:xfrm>
                <a:off x="3585" y="1422"/>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3" name="Freeform 441">
                <a:extLst>
                  <a:ext uri="{FF2B5EF4-FFF2-40B4-BE49-F238E27FC236}">
                    <a16:creationId xmlns:a16="http://schemas.microsoft.com/office/drawing/2014/main" id="{8815E993-287E-4ACC-848C-5AF26D8C2803}"/>
                  </a:ext>
                </a:extLst>
              </p:cNvPr>
              <p:cNvSpPr>
                <a:spLocks/>
              </p:cNvSpPr>
              <p:nvPr userDrawn="1"/>
            </p:nvSpPr>
            <p:spPr bwMode="auto">
              <a:xfrm>
                <a:off x="3659" y="1432"/>
                <a:ext cx="45" cy="25"/>
              </a:xfrm>
              <a:custGeom>
                <a:avLst/>
                <a:gdLst>
                  <a:gd name="T0" fmla="*/ 7 w 9"/>
                  <a:gd name="T1" fmla="*/ 1 h 5"/>
                  <a:gd name="T2" fmla="*/ 2 w 9"/>
                  <a:gd name="T3" fmla="*/ 0 h 5"/>
                  <a:gd name="T4" fmla="*/ 2 w 9"/>
                  <a:gd name="T5" fmla="*/ 5 h 5"/>
                  <a:gd name="T6" fmla="*/ 4 w 9"/>
                  <a:gd name="T7" fmla="*/ 4 h 5"/>
                  <a:gd name="T8" fmla="*/ 2 w 9"/>
                  <a:gd name="T9" fmla="*/ 2 h 5"/>
                  <a:gd name="T10" fmla="*/ 5 w 9"/>
                  <a:gd name="T11" fmla="*/ 4 h 5"/>
                  <a:gd name="T12" fmla="*/ 9 w 9"/>
                  <a:gd name="T13" fmla="*/ 1 h 5"/>
                  <a:gd name="T14" fmla="*/ 6 w 9"/>
                  <a:gd name="T15" fmla="*/ 1 h 5"/>
                  <a:gd name="T16" fmla="*/ 7 w 9"/>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
                    <a:moveTo>
                      <a:pt x="7" y="1"/>
                    </a:moveTo>
                    <a:cubicBezTo>
                      <a:pt x="6" y="1"/>
                      <a:pt x="4" y="2"/>
                      <a:pt x="2" y="0"/>
                    </a:cubicBezTo>
                    <a:cubicBezTo>
                      <a:pt x="0" y="0"/>
                      <a:pt x="1" y="3"/>
                      <a:pt x="2" y="5"/>
                    </a:cubicBezTo>
                    <a:cubicBezTo>
                      <a:pt x="2" y="5"/>
                      <a:pt x="2" y="4"/>
                      <a:pt x="4" y="4"/>
                    </a:cubicBezTo>
                    <a:cubicBezTo>
                      <a:pt x="4" y="4"/>
                      <a:pt x="0" y="2"/>
                      <a:pt x="2" y="2"/>
                    </a:cubicBezTo>
                    <a:cubicBezTo>
                      <a:pt x="5" y="2"/>
                      <a:pt x="4" y="3"/>
                      <a:pt x="5" y="4"/>
                    </a:cubicBezTo>
                    <a:cubicBezTo>
                      <a:pt x="4" y="2"/>
                      <a:pt x="9" y="3"/>
                      <a:pt x="9" y="1"/>
                    </a:cubicBezTo>
                    <a:cubicBezTo>
                      <a:pt x="6" y="1"/>
                      <a:pt x="6" y="1"/>
                      <a:pt x="6" y="1"/>
                    </a:cubicBezTo>
                    <a:cubicBezTo>
                      <a:pt x="6" y="1"/>
                      <a:pt x="7"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4" name="Freeform 442">
                <a:extLst>
                  <a:ext uri="{FF2B5EF4-FFF2-40B4-BE49-F238E27FC236}">
                    <a16:creationId xmlns:a16="http://schemas.microsoft.com/office/drawing/2014/main" id="{6A344882-4EA7-4F00-8D45-39C39848F4FF}"/>
                  </a:ext>
                </a:extLst>
              </p:cNvPr>
              <p:cNvSpPr>
                <a:spLocks/>
              </p:cNvSpPr>
              <p:nvPr userDrawn="1"/>
            </p:nvSpPr>
            <p:spPr bwMode="auto">
              <a:xfrm>
                <a:off x="3644" y="1452"/>
                <a:ext cx="25" cy="10"/>
              </a:xfrm>
              <a:custGeom>
                <a:avLst/>
                <a:gdLst>
                  <a:gd name="T0" fmla="*/ 1 w 5"/>
                  <a:gd name="T1" fmla="*/ 0 h 2"/>
                  <a:gd name="T2" fmla="*/ 0 w 5"/>
                  <a:gd name="T3" fmla="*/ 0 h 2"/>
                  <a:gd name="T4" fmla="*/ 3 w 5"/>
                  <a:gd name="T5" fmla="*/ 2 h 2"/>
                  <a:gd name="T6" fmla="*/ 5 w 5"/>
                  <a:gd name="T7" fmla="*/ 1 h 2"/>
                  <a:gd name="T8" fmla="*/ 4 w 5"/>
                  <a:gd name="T9" fmla="*/ 1 h 2"/>
                  <a:gd name="T10" fmla="*/ 3 w 5"/>
                  <a:gd name="T11" fmla="*/ 1 h 2"/>
                  <a:gd name="T12" fmla="*/ 1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1" y="0"/>
                    </a:moveTo>
                    <a:cubicBezTo>
                      <a:pt x="0" y="0"/>
                      <a:pt x="0" y="0"/>
                      <a:pt x="0" y="0"/>
                    </a:cubicBezTo>
                    <a:cubicBezTo>
                      <a:pt x="1" y="0"/>
                      <a:pt x="2" y="1"/>
                      <a:pt x="3" y="2"/>
                    </a:cubicBezTo>
                    <a:cubicBezTo>
                      <a:pt x="4" y="2"/>
                      <a:pt x="5" y="1"/>
                      <a:pt x="5" y="1"/>
                    </a:cubicBezTo>
                    <a:cubicBezTo>
                      <a:pt x="5" y="1"/>
                      <a:pt x="5" y="1"/>
                      <a:pt x="4" y="1"/>
                    </a:cubicBezTo>
                    <a:cubicBezTo>
                      <a:pt x="4" y="1"/>
                      <a:pt x="3" y="1"/>
                      <a:pt x="3"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5" name="Freeform 443">
                <a:extLst>
                  <a:ext uri="{FF2B5EF4-FFF2-40B4-BE49-F238E27FC236}">
                    <a16:creationId xmlns:a16="http://schemas.microsoft.com/office/drawing/2014/main" id="{8D7EE92C-EA50-4221-9932-83B9A0B7CD9F}"/>
                  </a:ext>
                </a:extLst>
              </p:cNvPr>
              <p:cNvSpPr>
                <a:spLocks/>
              </p:cNvSpPr>
              <p:nvPr userDrawn="1"/>
            </p:nvSpPr>
            <p:spPr bwMode="auto">
              <a:xfrm>
                <a:off x="3615" y="1432"/>
                <a:ext cx="29" cy="20"/>
              </a:xfrm>
              <a:custGeom>
                <a:avLst/>
                <a:gdLst>
                  <a:gd name="T0" fmla="*/ 3 w 6"/>
                  <a:gd name="T1" fmla="*/ 2 h 4"/>
                  <a:gd name="T2" fmla="*/ 5 w 6"/>
                  <a:gd name="T3" fmla="*/ 1 h 4"/>
                  <a:gd name="T4" fmla="*/ 1 w 6"/>
                  <a:gd name="T5" fmla="*/ 1 h 4"/>
                  <a:gd name="T6" fmla="*/ 3 w 6"/>
                  <a:gd name="T7" fmla="*/ 2 h 4"/>
                  <a:gd name="T8" fmla="*/ 0 w 6"/>
                  <a:gd name="T9" fmla="*/ 1 h 4"/>
                  <a:gd name="T10" fmla="*/ 2 w 6"/>
                  <a:gd name="T11" fmla="*/ 3 h 4"/>
                  <a:gd name="T12" fmla="*/ 2 w 6"/>
                  <a:gd name="T13" fmla="*/ 3 h 4"/>
                  <a:gd name="T14" fmla="*/ 2 w 6"/>
                  <a:gd name="T15" fmla="*/ 3 h 4"/>
                  <a:gd name="T16" fmla="*/ 2 w 6"/>
                  <a:gd name="T17" fmla="*/ 3 h 4"/>
                  <a:gd name="T18" fmla="*/ 2 w 6"/>
                  <a:gd name="T19" fmla="*/ 3 h 4"/>
                  <a:gd name="T20" fmla="*/ 2 w 6"/>
                  <a:gd name="T21" fmla="*/ 3 h 4"/>
                  <a:gd name="T22" fmla="*/ 3 w 6"/>
                  <a:gd name="T23" fmla="*/ 2 h 4"/>
                  <a:gd name="T24" fmla="*/ 2 w 6"/>
                  <a:gd name="T25" fmla="*/ 3 h 4"/>
                  <a:gd name="T26" fmla="*/ 2 w 6"/>
                  <a:gd name="T27" fmla="*/ 3 h 4"/>
                  <a:gd name="T28" fmla="*/ 2 w 6"/>
                  <a:gd name="T29" fmla="*/ 3 h 4"/>
                  <a:gd name="T30" fmla="*/ 6 w 6"/>
                  <a:gd name="T31" fmla="*/ 4 h 4"/>
                  <a:gd name="T32" fmla="*/ 3 w 6"/>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3" y="2"/>
                    </a:moveTo>
                    <a:cubicBezTo>
                      <a:pt x="4" y="2"/>
                      <a:pt x="6" y="2"/>
                      <a:pt x="5" y="1"/>
                    </a:cubicBezTo>
                    <a:cubicBezTo>
                      <a:pt x="2" y="0"/>
                      <a:pt x="3" y="1"/>
                      <a:pt x="1" y="1"/>
                    </a:cubicBezTo>
                    <a:cubicBezTo>
                      <a:pt x="5" y="2"/>
                      <a:pt x="0" y="1"/>
                      <a:pt x="3" y="2"/>
                    </a:cubicBezTo>
                    <a:cubicBezTo>
                      <a:pt x="2" y="2"/>
                      <a:pt x="1" y="2"/>
                      <a:pt x="0" y="1"/>
                    </a:cubicBezTo>
                    <a:cubicBezTo>
                      <a:pt x="1" y="2"/>
                      <a:pt x="2" y="2"/>
                      <a:pt x="2" y="3"/>
                    </a:cubicBezTo>
                    <a:cubicBezTo>
                      <a:pt x="2" y="3"/>
                      <a:pt x="2" y="3"/>
                      <a:pt x="2" y="3"/>
                    </a:cubicBezTo>
                    <a:cubicBezTo>
                      <a:pt x="2" y="3"/>
                      <a:pt x="2" y="3"/>
                      <a:pt x="2" y="3"/>
                    </a:cubicBezTo>
                    <a:cubicBezTo>
                      <a:pt x="2" y="3"/>
                      <a:pt x="2" y="3"/>
                      <a:pt x="2" y="3"/>
                    </a:cubicBezTo>
                    <a:cubicBezTo>
                      <a:pt x="2" y="2"/>
                      <a:pt x="2" y="2"/>
                      <a:pt x="2" y="3"/>
                    </a:cubicBezTo>
                    <a:cubicBezTo>
                      <a:pt x="2" y="3"/>
                      <a:pt x="2" y="3"/>
                      <a:pt x="2" y="3"/>
                    </a:cubicBezTo>
                    <a:cubicBezTo>
                      <a:pt x="2" y="2"/>
                      <a:pt x="2" y="2"/>
                      <a:pt x="3" y="2"/>
                    </a:cubicBezTo>
                    <a:cubicBezTo>
                      <a:pt x="4" y="3"/>
                      <a:pt x="3" y="3"/>
                      <a:pt x="2" y="3"/>
                    </a:cubicBezTo>
                    <a:cubicBezTo>
                      <a:pt x="2" y="3"/>
                      <a:pt x="2" y="3"/>
                      <a:pt x="2" y="3"/>
                    </a:cubicBezTo>
                    <a:cubicBezTo>
                      <a:pt x="2" y="3"/>
                      <a:pt x="2" y="3"/>
                      <a:pt x="2" y="3"/>
                    </a:cubicBezTo>
                    <a:cubicBezTo>
                      <a:pt x="6" y="4"/>
                      <a:pt x="6" y="4"/>
                      <a:pt x="6" y="4"/>
                    </a:cubicBezTo>
                    <a:cubicBezTo>
                      <a:pt x="5" y="3"/>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6" name="Freeform 444">
                <a:extLst>
                  <a:ext uri="{FF2B5EF4-FFF2-40B4-BE49-F238E27FC236}">
                    <a16:creationId xmlns:a16="http://schemas.microsoft.com/office/drawing/2014/main" id="{23DCC7F6-2252-4AD1-BAB5-31665C21D288}"/>
                  </a:ext>
                </a:extLst>
              </p:cNvPr>
              <p:cNvSpPr>
                <a:spLocks/>
              </p:cNvSpPr>
              <p:nvPr userDrawn="1"/>
            </p:nvSpPr>
            <p:spPr bwMode="auto">
              <a:xfrm>
                <a:off x="3560" y="13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7" name="Freeform 445">
                <a:extLst>
                  <a:ext uri="{FF2B5EF4-FFF2-40B4-BE49-F238E27FC236}">
                    <a16:creationId xmlns:a16="http://schemas.microsoft.com/office/drawing/2014/main" id="{3742B19D-E466-4E62-8916-0DBAEB1B07AF}"/>
                  </a:ext>
                </a:extLst>
              </p:cNvPr>
              <p:cNvSpPr>
                <a:spLocks/>
              </p:cNvSpPr>
              <p:nvPr userDrawn="1"/>
            </p:nvSpPr>
            <p:spPr bwMode="auto">
              <a:xfrm>
                <a:off x="3550" y="1362"/>
                <a:ext cx="15" cy="30"/>
              </a:xfrm>
              <a:custGeom>
                <a:avLst/>
                <a:gdLst>
                  <a:gd name="T0" fmla="*/ 2 w 3"/>
                  <a:gd name="T1" fmla="*/ 3 h 6"/>
                  <a:gd name="T2" fmla="*/ 1 w 3"/>
                  <a:gd name="T3" fmla="*/ 2 h 6"/>
                  <a:gd name="T4" fmla="*/ 2 w 3"/>
                  <a:gd name="T5" fmla="*/ 1 h 6"/>
                  <a:gd name="T6" fmla="*/ 1 w 3"/>
                  <a:gd name="T7" fmla="*/ 2 h 6"/>
                  <a:gd name="T8" fmla="*/ 1 w 3"/>
                  <a:gd name="T9" fmla="*/ 2 h 6"/>
                  <a:gd name="T10" fmla="*/ 2 w 3"/>
                  <a:gd name="T11" fmla="*/ 5 h 6"/>
                  <a:gd name="T12" fmla="*/ 2 w 3"/>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3"/>
                    </a:moveTo>
                    <a:cubicBezTo>
                      <a:pt x="2" y="2"/>
                      <a:pt x="2" y="2"/>
                      <a:pt x="1" y="2"/>
                    </a:cubicBezTo>
                    <a:cubicBezTo>
                      <a:pt x="1" y="1"/>
                      <a:pt x="1" y="1"/>
                      <a:pt x="2" y="1"/>
                    </a:cubicBezTo>
                    <a:cubicBezTo>
                      <a:pt x="1" y="1"/>
                      <a:pt x="0" y="0"/>
                      <a:pt x="1" y="2"/>
                    </a:cubicBezTo>
                    <a:cubicBezTo>
                      <a:pt x="1" y="2"/>
                      <a:pt x="1" y="2"/>
                      <a:pt x="1" y="2"/>
                    </a:cubicBezTo>
                    <a:cubicBezTo>
                      <a:pt x="2" y="3"/>
                      <a:pt x="2" y="6"/>
                      <a:pt x="2" y="5"/>
                    </a:cubicBezTo>
                    <a:cubicBezTo>
                      <a:pt x="2" y="5"/>
                      <a:pt x="3"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8" name="Freeform 446">
                <a:extLst>
                  <a:ext uri="{FF2B5EF4-FFF2-40B4-BE49-F238E27FC236}">
                    <a16:creationId xmlns:a16="http://schemas.microsoft.com/office/drawing/2014/main" id="{423801ED-CDC6-4D1E-86BA-4B93A48E286B}"/>
                  </a:ext>
                </a:extLst>
              </p:cNvPr>
              <p:cNvSpPr>
                <a:spLocks/>
              </p:cNvSpPr>
              <p:nvPr userDrawn="1"/>
            </p:nvSpPr>
            <p:spPr bwMode="auto">
              <a:xfrm>
                <a:off x="3590" y="1407"/>
                <a:ext cx="15" cy="10"/>
              </a:xfrm>
              <a:custGeom>
                <a:avLst/>
                <a:gdLst>
                  <a:gd name="T0" fmla="*/ 0 w 3"/>
                  <a:gd name="T1" fmla="*/ 1 h 2"/>
                  <a:gd name="T2" fmla="*/ 3 w 3"/>
                  <a:gd name="T3" fmla="*/ 2 h 2"/>
                  <a:gd name="T4" fmla="*/ 2 w 3"/>
                  <a:gd name="T5" fmla="*/ 1 h 2"/>
                  <a:gd name="T6" fmla="*/ 2 w 3"/>
                  <a:gd name="T7" fmla="*/ 1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0" y="1"/>
                      <a:pt x="3" y="2"/>
                      <a:pt x="3" y="2"/>
                    </a:cubicBezTo>
                    <a:cubicBezTo>
                      <a:pt x="2" y="1"/>
                      <a:pt x="2" y="1"/>
                      <a:pt x="2" y="1"/>
                    </a:cubicBezTo>
                    <a:cubicBezTo>
                      <a:pt x="2" y="1"/>
                      <a:pt x="2" y="1"/>
                      <a:pt x="2"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9" name="Freeform 447">
                <a:extLst>
                  <a:ext uri="{FF2B5EF4-FFF2-40B4-BE49-F238E27FC236}">
                    <a16:creationId xmlns:a16="http://schemas.microsoft.com/office/drawing/2014/main" id="{E7F8E112-CC58-4095-A3A4-014EDED7C432}"/>
                  </a:ext>
                </a:extLst>
              </p:cNvPr>
              <p:cNvSpPr>
                <a:spLocks/>
              </p:cNvSpPr>
              <p:nvPr userDrawn="1"/>
            </p:nvSpPr>
            <p:spPr bwMode="auto">
              <a:xfrm>
                <a:off x="3669" y="1462"/>
                <a:ext cx="10" cy="5"/>
              </a:xfrm>
              <a:custGeom>
                <a:avLst/>
                <a:gdLst>
                  <a:gd name="T0" fmla="*/ 0 w 10"/>
                  <a:gd name="T1" fmla="*/ 0 h 5"/>
                  <a:gd name="T2" fmla="*/ 0 w 10"/>
                  <a:gd name="T3" fmla="*/ 5 h 5"/>
                  <a:gd name="T4" fmla="*/ 10 w 10"/>
                  <a:gd name="T5" fmla="*/ 0 h 5"/>
                  <a:gd name="T6" fmla="*/ 0 w 10"/>
                  <a:gd name="T7" fmla="*/ 0 h 5"/>
                </a:gdLst>
                <a:ahLst/>
                <a:cxnLst>
                  <a:cxn ang="0">
                    <a:pos x="T0" y="T1"/>
                  </a:cxn>
                  <a:cxn ang="0">
                    <a:pos x="T2" y="T3"/>
                  </a:cxn>
                  <a:cxn ang="0">
                    <a:pos x="T4" y="T5"/>
                  </a:cxn>
                  <a:cxn ang="0">
                    <a:pos x="T6" y="T7"/>
                  </a:cxn>
                </a:cxnLst>
                <a:rect l="0" t="0" r="r" b="b"/>
                <a:pathLst>
                  <a:path w="10" h="5">
                    <a:moveTo>
                      <a:pt x="0" y="0"/>
                    </a:moveTo>
                    <a:lnTo>
                      <a:pt x="0" y="5"/>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0" name="Freeform 448">
                <a:extLst>
                  <a:ext uri="{FF2B5EF4-FFF2-40B4-BE49-F238E27FC236}">
                    <a16:creationId xmlns:a16="http://schemas.microsoft.com/office/drawing/2014/main" id="{90FFB650-5C6A-46C3-BB1C-DAFB8CEC87B7}"/>
                  </a:ext>
                </a:extLst>
              </p:cNvPr>
              <p:cNvSpPr>
                <a:spLocks/>
              </p:cNvSpPr>
              <p:nvPr userDrawn="1"/>
            </p:nvSpPr>
            <p:spPr bwMode="auto">
              <a:xfrm>
                <a:off x="3689" y="1467"/>
                <a:ext cx="10" cy="0"/>
              </a:xfrm>
              <a:custGeom>
                <a:avLst/>
                <a:gdLst>
                  <a:gd name="T0" fmla="*/ 5 w 10"/>
                  <a:gd name="T1" fmla="*/ 0 w 10"/>
                  <a:gd name="T2" fmla="*/ 10 w 10"/>
                  <a:gd name="T3" fmla="*/ 5 w 10"/>
                </a:gdLst>
                <a:ahLst/>
                <a:cxnLst>
                  <a:cxn ang="0">
                    <a:pos x="T0" y="0"/>
                  </a:cxn>
                  <a:cxn ang="0">
                    <a:pos x="T1" y="0"/>
                  </a:cxn>
                  <a:cxn ang="0">
                    <a:pos x="T2" y="0"/>
                  </a:cxn>
                  <a:cxn ang="0">
                    <a:pos x="T3" y="0"/>
                  </a:cxn>
                </a:cxnLst>
                <a:rect l="0" t="0" r="r" b="b"/>
                <a:pathLst>
                  <a:path w="10">
                    <a:moveTo>
                      <a:pt x="5" y="0"/>
                    </a:moveTo>
                    <a:lnTo>
                      <a:pt x="0" y="0"/>
                    </a:lnTo>
                    <a:lnTo>
                      <a:pt x="1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1" name="Freeform 449">
                <a:extLst>
                  <a:ext uri="{FF2B5EF4-FFF2-40B4-BE49-F238E27FC236}">
                    <a16:creationId xmlns:a16="http://schemas.microsoft.com/office/drawing/2014/main" id="{D9F06CD2-8AC8-48F6-B521-D0C0355BBD49}"/>
                  </a:ext>
                </a:extLst>
              </p:cNvPr>
              <p:cNvSpPr>
                <a:spLocks/>
              </p:cNvSpPr>
              <p:nvPr userDrawn="1"/>
            </p:nvSpPr>
            <p:spPr bwMode="auto">
              <a:xfrm>
                <a:off x="4301" y="1087"/>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2" name="Freeform 450">
                <a:extLst>
                  <a:ext uri="{FF2B5EF4-FFF2-40B4-BE49-F238E27FC236}">
                    <a16:creationId xmlns:a16="http://schemas.microsoft.com/office/drawing/2014/main" id="{7E8DFEAD-978D-424C-8A42-879AA4F84FF2}"/>
                  </a:ext>
                </a:extLst>
              </p:cNvPr>
              <p:cNvSpPr>
                <a:spLocks/>
              </p:cNvSpPr>
              <p:nvPr userDrawn="1"/>
            </p:nvSpPr>
            <p:spPr bwMode="auto">
              <a:xfrm>
                <a:off x="4341" y="1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3" name="Freeform 451">
                <a:extLst>
                  <a:ext uri="{FF2B5EF4-FFF2-40B4-BE49-F238E27FC236}">
                    <a16:creationId xmlns:a16="http://schemas.microsoft.com/office/drawing/2014/main" id="{379785B1-B7F5-4677-83F4-5B97B1ED076E}"/>
                  </a:ext>
                </a:extLst>
              </p:cNvPr>
              <p:cNvSpPr>
                <a:spLocks/>
              </p:cNvSpPr>
              <p:nvPr userDrawn="1"/>
            </p:nvSpPr>
            <p:spPr bwMode="auto">
              <a:xfrm>
                <a:off x="4182" y="1472"/>
                <a:ext cx="15" cy="10"/>
              </a:xfrm>
              <a:custGeom>
                <a:avLst/>
                <a:gdLst>
                  <a:gd name="T0" fmla="*/ 0 w 3"/>
                  <a:gd name="T1" fmla="*/ 0 h 2"/>
                  <a:gd name="T2" fmla="*/ 3 w 3"/>
                  <a:gd name="T3" fmla="*/ 1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3" y="2"/>
                      <a:pt x="3" y="1"/>
                    </a:cubicBezTo>
                    <a:cubicBezTo>
                      <a:pt x="3" y="0"/>
                      <a:pt x="3"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4" name="Freeform 452">
                <a:extLst>
                  <a:ext uri="{FF2B5EF4-FFF2-40B4-BE49-F238E27FC236}">
                    <a16:creationId xmlns:a16="http://schemas.microsoft.com/office/drawing/2014/main" id="{0F978875-756D-43D7-A007-AAA70F34D400}"/>
                  </a:ext>
                </a:extLst>
              </p:cNvPr>
              <p:cNvSpPr>
                <a:spLocks/>
              </p:cNvSpPr>
              <p:nvPr userDrawn="1"/>
            </p:nvSpPr>
            <p:spPr bwMode="auto">
              <a:xfrm>
                <a:off x="4470" y="1307"/>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5" name="Freeform 453">
                <a:extLst>
                  <a:ext uri="{FF2B5EF4-FFF2-40B4-BE49-F238E27FC236}">
                    <a16:creationId xmlns:a16="http://schemas.microsoft.com/office/drawing/2014/main" id="{5A0494BC-D5C8-4B6B-8B3C-24B588AFF3E8}"/>
                  </a:ext>
                </a:extLst>
              </p:cNvPr>
              <p:cNvSpPr>
                <a:spLocks/>
              </p:cNvSpPr>
              <p:nvPr userDrawn="1"/>
            </p:nvSpPr>
            <p:spPr bwMode="auto">
              <a:xfrm>
                <a:off x="4455" y="129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6" name="Freeform 454">
                <a:extLst>
                  <a:ext uri="{FF2B5EF4-FFF2-40B4-BE49-F238E27FC236}">
                    <a16:creationId xmlns:a16="http://schemas.microsoft.com/office/drawing/2014/main" id="{1B4B3431-643C-4114-B3D1-2E0ACA047B58}"/>
                  </a:ext>
                </a:extLst>
              </p:cNvPr>
              <p:cNvSpPr>
                <a:spLocks/>
              </p:cNvSpPr>
              <p:nvPr userDrawn="1"/>
            </p:nvSpPr>
            <p:spPr bwMode="auto">
              <a:xfrm>
                <a:off x="4187" y="928"/>
                <a:ext cx="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7" name="Freeform 455">
                <a:extLst>
                  <a:ext uri="{FF2B5EF4-FFF2-40B4-BE49-F238E27FC236}">
                    <a16:creationId xmlns:a16="http://schemas.microsoft.com/office/drawing/2014/main" id="{F3AB0145-94FA-4D5F-9C80-8246F4909F39}"/>
                  </a:ext>
                </a:extLst>
              </p:cNvPr>
              <p:cNvSpPr>
                <a:spLocks/>
              </p:cNvSpPr>
              <p:nvPr userDrawn="1"/>
            </p:nvSpPr>
            <p:spPr bwMode="auto">
              <a:xfrm>
                <a:off x="3913" y="1447"/>
                <a:ext cx="15"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2" y="0"/>
                      <a:pt x="3" y="0"/>
                      <a:pt x="3"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8" name="Freeform 456">
                <a:extLst>
                  <a:ext uri="{FF2B5EF4-FFF2-40B4-BE49-F238E27FC236}">
                    <a16:creationId xmlns:a16="http://schemas.microsoft.com/office/drawing/2014/main" id="{5F4DEE7F-8ABA-4D73-90BF-E380DE5EAD2A}"/>
                  </a:ext>
                </a:extLst>
              </p:cNvPr>
              <p:cNvSpPr>
                <a:spLocks/>
              </p:cNvSpPr>
              <p:nvPr userDrawn="1"/>
            </p:nvSpPr>
            <p:spPr bwMode="auto">
              <a:xfrm>
                <a:off x="4336" y="105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9" name="Freeform 457">
                <a:extLst>
                  <a:ext uri="{FF2B5EF4-FFF2-40B4-BE49-F238E27FC236}">
                    <a16:creationId xmlns:a16="http://schemas.microsoft.com/office/drawing/2014/main" id="{61C7C264-B247-4DA6-ACF4-16FD9C52756A}"/>
                  </a:ext>
                </a:extLst>
              </p:cNvPr>
              <p:cNvSpPr>
                <a:spLocks/>
              </p:cNvSpPr>
              <p:nvPr userDrawn="1"/>
            </p:nvSpPr>
            <p:spPr bwMode="auto">
              <a:xfrm>
                <a:off x="3928" y="1437"/>
                <a:ext cx="20" cy="10"/>
              </a:xfrm>
              <a:custGeom>
                <a:avLst/>
                <a:gdLst>
                  <a:gd name="T0" fmla="*/ 4 w 4"/>
                  <a:gd name="T1" fmla="*/ 0 h 2"/>
                  <a:gd name="T2" fmla="*/ 3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4" y="0"/>
                      <a:pt x="3" y="0"/>
                      <a:pt x="3" y="0"/>
                    </a:cubicBezTo>
                    <a:cubicBezTo>
                      <a:pt x="2" y="1"/>
                      <a:pt x="1" y="1"/>
                      <a:pt x="0" y="2"/>
                    </a:cubicBezTo>
                    <a:cubicBezTo>
                      <a:pt x="2" y="2"/>
                      <a:pt x="3"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0" name="Freeform 458">
                <a:extLst>
                  <a:ext uri="{FF2B5EF4-FFF2-40B4-BE49-F238E27FC236}">
                    <a16:creationId xmlns:a16="http://schemas.microsoft.com/office/drawing/2014/main" id="{62594362-A76A-4087-B636-BA503FA6FBE5}"/>
                  </a:ext>
                </a:extLst>
              </p:cNvPr>
              <p:cNvSpPr>
                <a:spLocks/>
              </p:cNvSpPr>
              <p:nvPr userDrawn="1"/>
            </p:nvSpPr>
            <p:spPr bwMode="auto">
              <a:xfrm>
                <a:off x="3779" y="997"/>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1" name="Freeform 459">
                <a:extLst>
                  <a:ext uri="{FF2B5EF4-FFF2-40B4-BE49-F238E27FC236}">
                    <a16:creationId xmlns:a16="http://schemas.microsoft.com/office/drawing/2014/main" id="{95ACCCB6-193B-4EB2-BB8C-7D4DF9D0509C}"/>
                  </a:ext>
                </a:extLst>
              </p:cNvPr>
              <p:cNvSpPr>
                <a:spLocks/>
              </p:cNvSpPr>
              <p:nvPr userDrawn="1"/>
            </p:nvSpPr>
            <p:spPr bwMode="auto">
              <a:xfrm>
                <a:off x="3600" y="1087"/>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2" name="Freeform 460">
                <a:extLst>
                  <a:ext uri="{FF2B5EF4-FFF2-40B4-BE49-F238E27FC236}">
                    <a16:creationId xmlns:a16="http://schemas.microsoft.com/office/drawing/2014/main" id="{35D3AD16-060E-40B1-8957-0A27EFC259F3}"/>
                  </a:ext>
                </a:extLst>
              </p:cNvPr>
              <p:cNvSpPr>
                <a:spLocks/>
              </p:cNvSpPr>
              <p:nvPr userDrawn="1"/>
            </p:nvSpPr>
            <p:spPr bwMode="auto">
              <a:xfrm>
                <a:off x="3774" y="1477"/>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3" name="Freeform 461">
                <a:extLst>
                  <a:ext uri="{FF2B5EF4-FFF2-40B4-BE49-F238E27FC236}">
                    <a16:creationId xmlns:a16="http://schemas.microsoft.com/office/drawing/2014/main" id="{E764AF67-0D4F-4BB1-A562-8E06921B9061}"/>
                  </a:ext>
                </a:extLst>
              </p:cNvPr>
              <p:cNvSpPr>
                <a:spLocks/>
              </p:cNvSpPr>
              <p:nvPr userDrawn="1"/>
            </p:nvSpPr>
            <p:spPr bwMode="auto">
              <a:xfrm>
                <a:off x="3759" y="14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4" name="Freeform 462">
                <a:extLst>
                  <a:ext uri="{FF2B5EF4-FFF2-40B4-BE49-F238E27FC236}">
                    <a16:creationId xmlns:a16="http://schemas.microsoft.com/office/drawing/2014/main" id="{FD5F9F07-FD03-424F-9E5E-D6DE63D6D899}"/>
                  </a:ext>
                </a:extLst>
              </p:cNvPr>
              <p:cNvSpPr>
                <a:spLocks/>
              </p:cNvSpPr>
              <p:nvPr userDrawn="1"/>
            </p:nvSpPr>
            <p:spPr bwMode="auto">
              <a:xfrm>
                <a:off x="3973" y="13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5" name="Freeform 463">
                <a:extLst>
                  <a:ext uri="{FF2B5EF4-FFF2-40B4-BE49-F238E27FC236}">
                    <a16:creationId xmlns:a16="http://schemas.microsoft.com/office/drawing/2014/main" id="{5691ADAC-D3B0-48FD-80B8-3BA0D6E0028F}"/>
                  </a:ext>
                </a:extLst>
              </p:cNvPr>
              <p:cNvSpPr>
                <a:spLocks/>
              </p:cNvSpPr>
              <p:nvPr userDrawn="1"/>
            </p:nvSpPr>
            <p:spPr bwMode="auto">
              <a:xfrm>
                <a:off x="3774" y="147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6" name="Freeform 464">
                <a:extLst>
                  <a:ext uri="{FF2B5EF4-FFF2-40B4-BE49-F238E27FC236}">
                    <a16:creationId xmlns:a16="http://schemas.microsoft.com/office/drawing/2014/main" id="{CA773788-098C-4990-AA59-4C75DC9BAAB7}"/>
                  </a:ext>
                </a:extLst>
              </p:cNvPr>
              <p:cNvSpPr>
                <a:spLocks/>
              </p:cNvSpPr>
              <p:nvPr userDrawn="1"/>
            </p:nvSpPr>
            <p:spPr bwMode="auto">
              <a:xfrm>
                <a:off x="3769" y="147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7" name="Freeform 465">
                <a:extLst>
                  <a:ext uri="{FF2B5EF4-FFF2-40B4-BE49-F238E27FC236}">
                    <a16:creationId xmlns:a16="http://schemas.microsoft.com/office/drawing/2014/main" id="{B6ABC3DB-E9EB-4859-9EF0-87E7AFA91DA0}"/>
                  </a:ext>
                </a:extLst>
              </p:cNvPr>
              <p:cNvSpPr>
                <a:spLocks/>
              </p:cNvSpPr>
              <p:nvPr userDrawn="1"/>
            </p:nvSpPr>
            <p:spPr bwMode="auto">
              <a:xfrm>
                <a:off x="3779" y="147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8" name="Freeform 466">
                <a:extLst>
                  <a:ext uri="{FF2B5EF4-FFF2-40B4-BE49-F238E27FC236}">
                    <a16:creationId xmlns:a16="http://schemas.microsoft.com/office/drawing/2014/main" id="{6D1964F3-1C75-4660-B05D-8A5C48F43AA4}"/>
                  </a:ext>
                </a:extLst>
              </p:cNvPr>
              <p:cNvSpPr>
                <a:spLocks/>
              </p:cNvSpPr>
              <p:nvPr userDrawn="1"/>
            </p:nvSpPr>
            <p:spPr bwMode="auto">
              <a:xfrm>
                <a:off x="3988" y="7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9" name="Rectangle 467">
                <a:extLst>
                  <a:ext uri="{FF2B5EF4-FFF2-40B4-BE49-F238E27FC236}">
                    <a16:creationId xmlns:a16="http://schemas.microsoft.com/office/drawing/2014/main" id="{DD0396A7-1ACF-4BF9-B3F8-91488C540A27}"/>
                  </a:ext>
                </a:extLst>
              </p:cNvPr>
              <p:cNvSpPr>
                <a:spLocks noChangeArrowheads="1"/>
              </p:cNvSpPr>
              <p:nvPr userDrawn="1"/>
            </p:nvSpPr>
            <p:spPr bwMode="auto">
              <a:xfrm>
                <a:off x="4296" y="142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0" name="Freeform 468">
                <a:extLst>
                  <a:ext uri="{FF2B5EF4-FFF2-40B4-BE49-F238E27FC236}">
                    <a16:creationId xmlns:a16="http://schemas.microsoft.com/office/drawing/2014/main" id="{B3D3BAAA-920E-464C-867C-312246E6355B}"/>
                  </a:ext>
                </a:extLst>
              </p:cNvPr>
              <p:cNvSpPr>
                <a:spLocks/>
              </p:cNvSpPr>
              <p:nvPr userDrawn="1"/>
            </p:nvSpPr>
            <p:spPr bwMode="auto">
              <a:xfrm>
                <a:off x="4296" y="1412"/>
                <a:ext cx="15" cy="20"/>
              </a:xfrm>
              <a:custGeom>
                <a:avLst/>
                <a:gdLst>
                  <a:gd name="T0" fmla="*/ 3 w 3"/>
                  <a:gd name="T1" fmla="*/ 0 h 4"/>
                  <a:gd name="T2" fmla="*/ 0 w 3"/>
                  <a:gd name="T3" fmla="*/ 2 h 4"/>
                  <a:gd name="T4" fmla="*/ 1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2" y="2"/>
                      <a:pt x="1" y="2"/>
                      <a:pt x="0" y="2"/>
                    </a:cubicBezTo>
                    <a:cubicBezTo>
                      <a:pt x="1" y="4"/>
                      <a:pt x="1" y="4"/>
                      <a:pt x="1" y="4"/>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1" name="Freeform 469">
                <a:extLst>
                  <a:ext uri="{FF2B5EF4-FFF2-40B4-BE49-F238E27FC236}">
                    <a16:creationId xmlns:a16="http://schemas.microsoft.com/office/drawing/2014/main" id="{27FB23AB-CC0E-49B6-9866-1E78428CF60A}"/>
                  </a:ext>
                </a:extLst>
              </p:cNvPr>
              <p:cNvSpPr>
                <a:spLocks noEditPoints="1"/>
              </p:cNvSpPr>
              <p:nvPr userDrawn="1"/>
            </p:nvSpPr>
            <p:spPr bwMode="auto">
              <a:xfrm>
                <a:off x="3565" y="713"/>
                <a:ext cx="930" cy="764"/>
              </a:xfrm>
              <a:custGeom>
                <a:avLst/>
                <a:gdLst>
                  <a:gd name="T0" fmla="*/ 143 w 187"/>
                  <a:gd name="T1" fmla="*/ 70 h 153"/>
                  <a:gd name="T2" fmla="*/ 154 w 187"/>
                  <a:gd name="T3" fmla="*/ 77 h 153"/>
                  <a:gd name="T4" fmla="*/ 158 w 187"/>
                  <a:gd name="T5" fmla="*/ 79 h 153"/>
                  <a:gd name="T6" fmla="*/ 167 w 187"/>
                  <a:gd name="T7" fmla="*/ 87 h 153"/>
                  <a:gd name="T8" fmla="*/ 177 w 187"/>
                  <a:gd name="T9" fmla="*/ 99 h 153"/>
                  <a:gd name="T10" fmla="*/ 180 w 187"/>
                  <a:gd name="T11" fmla="*/ 114 h 153"/>
                  <a:gd name="T12" fmla="*/ 181 w 187"/>
                  <a:gd name="T13" fmla="*/ 120 h 153"/>
                  <a:gd name="T14" fmla="*/ 179 w 187"/>
                  <a:gd name="T15" fmla="*/ 120 h 153"/>
                  <a:gd name="T16" fmla="*/ 174 w 187"/>
                  <a:gd name="T17" fmla="*/ 127 h 153"/>
                  <a:gd name="T18" fmla="*/ 165 w 187"/>
                  <a:gd name="T19" fmla="*/ 137 h 153"/>
                  <a:gd name="T20" fmla="*/ 147 w 187"/>
                  <a:gd name="T21" fmla="*/ 147 h 153"/>
                  <a:gd name="T22" fmla="*/ 138 w 187"/>
                  <a:gd name="T23" fmla="*/ 143 h 153"/>
                  <a:gd name="T24" fmla="*/ 123 w 187"/>
                  <a:gd name="T25" fmla="*/ 143 h 153"/>
                  <a:gd name="T26" fmla="*/ 120 w 187"/>
                  <a:gd name="T27" fmla="*/ 141 h 153"/>
                  <a:gd name="T28" fmla="*/ 111 w 187"/>
                  <a:gd name="T29" fmla="*/ 140 h 153"/>
                  <a:gd name="T30" fmla="*/ 97 w 187"/>
                  <a:gd name="T31" fmla="*/ 140 h 153"/>
                  <a:gd name="T32" fmla="*/ 87 w 187"/>
                  <a:gd name="T33" fmla="*/ 134 h 153"/>
                  <a:gd name="T34" fmla="*/ 69 w 187"/>
                  <a:gd name="T35" fmla="*/ 139 h 153"/>
                  <a:gd name="T36" fmla="*/ 58 w 187"/>
                  <a:gd name="T37" fmla="*/ 147 h 153"/>
                  <a:gd name="T38" fmla="*/ 45 w 187"/>
                  <a:gd name="T39" fmla="*/ 147 h 153"/>
                  <a:gd name="T40" fmla="*/ 28 w 187"/>
                  <a:gd name="T41" fmla="*/ 150 h 153"/>
                  <a:gd name="T42" fmla="*/ 42 w 187"/>
                  <a:gd name="T43" fmla="*/ 152 h 153"/>
                  <a:gd name="T44" fmla="*/ 51 w 187"/>
                  <a:gd name="T45" fmla="*/ 152 h 153"/>
                  <a:gd name="T46" fmla="*/ 78 w 187"/>
                  <a:gd name="T47" fmla="*/ 144 h 153"/>
                  <a:gd name="T48" fmla="*/ 89 w 187"/>
                  <a:gd name="T49" fmla="*/ 143 h 153"/>
                  <a:gd name="T50" fmla="*/ 98 w 187"/>
                  <a:gd name="T51" fmla="*/ 144 h 153"/>
                  <a:gd name="T52" fmla="*/ 122 w 187"/>
                  <a:gd name="T53" fmla="*/ 151 h 153"/>
                  <a:gd name="T54" fmla="*/ 127 w 187"/>
                  <a:gd name="T55" fmla="*/ 151 h 153"/>
                  <a:gd name="T56" fmla="*/ 143 w 187"/>
                  <a:gd name="T57" fmla="*/ 150 h 153"/>
                  <a:gd name="T58" fmla="*/ 166 w 187"/>
                  <a:gd name="T59" fmla="*/ 144 h 153"/>
                  <a:gd name="T60" fmla="*/ 185 w 187"/>
                  <a:gd name="T61" fmla="*/ 128 h 153"/>
                  <a:gd name="T62" fmla="*/ 186 w 187"/>
                  <a:gd name="T63" fmla="*/ 110 h 153"/>
                  <a:gd name="T64" fmla="*/ 180 w 187"/>
                  <a:gd name="T65" fmla="*/ 92 h 153"/>
                  <a:gd name="T66" fmla="*/ 172 w 187"/>
                  <a:gd name="T67" fmla="*/ 78 h 153"/>
                  <a:gd name="T68" fmla="*/ 152 w 187"/>
                  <a:gd name="T69" fmla="*/ 67 h 153"/>
                  <a:gd name="T70" fmla="*/ 138 w 187"/>
                  <a:gd name="T71" fmla="*/ 50 h 153"/>
                  <a:gd name="T72" fmla="*/ 130 w 187"/>
                  <a:gd name="T73" fmla="*/ 30 h 153"/>
                  <a:gd name="T74" fmla="*/ 115 w 187"/>
                  <a:gd name="T75" fmla="*/ 13 h 153"/>
                  <a:gd name="T76" fmla="*/ 86 w 187"/>
                  <a:gd name="T77" fmla="*/ 0 h 153"/>
                  <a:gd name="T78" fmla="*/ 77 w 187"/>
                  <a:gd name="T79" fmla="*/ 3 h 153"/>
                  <a:gd name="T80" fmla="*/ 63 w 187"/>
                  <a:gd name="T81" fmla="*/ 11 h 153"/>
                  <a:gd name="T82" fmla="*/ 45 w 187"/>
                  <a:gd name="T83" fmla="*/ 33 h 153"/>
                  <a:gd name="T84" fmla="*/ 38 w 187"/>
                  <a:gd name="T85" fmla="*/ 49 h 153"/>
                  <a:gd name="T86" fmla="*/ 21 w 187"/>
                  <a:gd name="T87" fmla="*/ 69 h 153"/>
                  <a:gd name="T88" fmla="*/ 5 w 187"/>
                  <a:gd name="T89" fmla="*/ 78 h 153"/>
                  <a:gd name="T90" fmla="*/ 10 w 187"/>
                  <a:gd name="T91" fmla="*/ 82 h 153"/>
                  <a:gd name="T92" fmla="*/ 25 w 187"/>
                  <a:gd name="T93" fmla="*/ 75 h 153"/>
                  <a:gd name="T94" fmla="*/ 41 w 187"/>
                  <a:gd name="T95" fmla="*/ 58 h 153"/>
                  <a:gd name="T96" fmla="*/ 47 w 187"/>
                  <a:gd name="T97" fmla="*/ 48 h 153"/>
                  <a:gd name="T98" fmla="*/ 56 w 187"/>
                  <a:gd name="T99" fmla="*/ 29 h 153"/>
                  <a:gd name="T100" fmla="*/ 69 w 187"/>
                  <a:gd name="T101" fmla="*/ 15 h 153"/>
                  <a:gd name="T102" fmla="*/ 84 w 187"/>
                  <a:gd name="T103" fmla="*/ 7 h 153"/>
                  <a:gd name="T104" fmla="*/ 85 w 187"/>
                  <a:gd name="T105" fmla="*/ 8 h 153"/>
                  <a:gd name="T106" fmla="*/ 91 w 187"/>
                  <a:gd name="T107" fmla="*/ 9 h 153"/>
                  <a:gd name="T108" fmla="*/ 103 w 187"/>
                  <a:gd name="T109" fmla="*/ 14 h 153"/>
                  <a:gd name="T110" fmla="*/ 111 w 187"/>
                  <a:gd name="T111" fmla="*/ 20 h 153"/>
                  <a:gd name="T112" fmla="*/ 117 w 187"/>
                  <a:gd name="T113" fmla="*/ 27 h 153"/>
                  <a:gd name="T114" fmla="*/ 124 w 187"/>
                  <a:gd name="T115" fmla="*/ 40 h 153"/>
                  <a:gd name="T116" fmla="*/ 130 w 187"/>
                  <a:gd name="T117" fmla="*/ 55 h 153"/>
                  <a:gd name="T118" fmla="*/ 164 w 187"/>
                  <a:gd name="T119" fmla="*/ 82 h 153"/>
                  <a:gd name="T120" fmla="*/ 50 w 187"/>
                  <a:gd name="T121" fmla="*/ 1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 h="153">
                    <a:moveTo>
                      <a:pt x="136" y="62"/>
                    </a:moveTo>
                    <a:cubicBezTo>
                      <a:pt x="137" y="65"/>
                      <a:pt x="137" y="65"/>
                      <a:pt x="137" y="65"/>
                    </a:cubicBezTo>
                    <a:cubicBezTo>
                      <a:pt x="134" y="63"/>
                      <a:pt x="133" y="61"/>
                      <a:pt x="134" y="64"/>
                    </a:cubicBezTo>
                    <a:cubicBezTo>
                      <a:pt x="135" y="63"/>
                      <a:pt x="136" y="65"/>
                      <a:pt x="138" y="67"/>
                    </a:cubicBezTo>
                    <a:cubicBezTo>
                      <a:pt x="140" y="69"/>
                      <a:pt x="141" y="70"/>
                      <a:pt x="143" y="69"/>
                    </a:cubicBezTo>
                    <a:cubicBezTo>
                      <a:pt x="143" y="71"/>
                      <a:pt x="143" y="71"/>
                      <a:pt x="143" y="71"/>
                    </a:cubicBezTo>
                    <a:cubicBezTo>
                      <a:pt x="143" y="71"/>
                      <a:pt x="143" y="71"/>
                      <a:pt x="143" y="70"/>
                    </a:cubicBezTo>
                    <a:cubicBezTo>
                      <a:pt x="144" y="74"/>
                      <a:pt x="146" y="71"/>
                      <a:pt x="149" y="73"/>
                    </a:cubicBezTo>
                    <a:cubicBezTo>
                      <a:pt x="150" y="74"/>
                      <a:pt x="150" y="75"/>
                      <a:pt x="149" y="75"/>
                    </a:cubicBezTo>
                    <a:cubicBezTo>
                      <a:pt x="149" y="75"/>
                      <a:pt x="150" y="75"/>
                      <a:pt x="151" y="76"/>
                    </a:cubicBezTo>
                    <a:cubicBezTo>
                      <a:pt x="151" y="76"/>
                      <a:pt x="152" y="76"/>
                      <a:pt x="152" y="76"/>
                    </a:cubicBezTo>
                    <a:cubicBezTo>
                      <a:pt x="153" y="76"/>
                      <a:pt x="153" y="76"/>
                      <a:pt x="153" y="76"/>
                    </a:cubicBezTo>
                    <a:cubicBezTo>
                      <a:pt x="154" y="76"/>
                      <a:pt x="153" y="77"/>
                      <a:pt x="153" y="76"/>
                    </a:cubicBezTo>
                    <a:cubicBezTo>
                      <a:pt x="153" y="76"/>
                      <a:pt x="154" y="77"/>
                      <a:pt x="154" y="77"/>
                    </a:cubicBezTo>
                    <a:cubicBezTo>
                      <a:pt x="155" y="77"/>
                      <a:pt x="156" y="78"/>
                      <a:pt x="156" y="78"/>
                    </a:cubicBezTo>
                    <a:cubicBezTo>
                      <a:pt x="156" y="78"/>
                      <a:pt x="156" y="78"/>
                      <a:pt x="156" y="78"/>
                    </a:cubicBezTo>
                    <a:cubicBezTo>
                      <a:pt x="157" y="78"/>
                      <a:pt x="158" y="78"/>
                      <a:pt x="159" y="78"/>
                    </a:cubicBezTo>
                    <a:cubicBezTo>
                      <a:pt x="160" y="79"/>
                      <a:pt x="159" y="78"/>
                      <a:pt x="159" y="78"/>
                    </a:cubicBezTo>
                    <a:cubicBezTo>
                      <a:pt x="159" y="78"/>
                      <a:pt x="159" y="78"/>
                      <a:pt x="160" y="78"/>
                    </a:cubicBezTo>
                    <a:cubicBezTo>
                      <a:pt x="160" y="79"/>
                      <a:pt x="161" y="79"/>
                      <a:pt x="161" y="79"/>
                    </a:cubicBezTo>
                    <a:cubicBezTo>
                      <a:pt x="161" y="80"/>
                      <a:pt x="160" y="79"/>
                      <a:pt x="158" y="79"/>
                    </a:cubicBezTo>
                    <a:cubicBezTo>
                      <a:pt x="159" y="82"/>
                      <a:pt x="160" y="79"/>
                      <a:pt x="163" y="83"/>
                    </a:cubicBezTo>
                    <a:cubicBezTo>
                      <a:pt x="163" y="83"/>
                      <a:pt x="161" y="82"/>
                      <a:pt x="161" y="82"/>
                    </a:cubicBezTo>
                    <a:cubicBezTo>
                      <a:pt x="162" y="84"/>
                      <a:pt x="163" y="84"/>
                      <a:pt x="164" y="86"/>
                    </a:cubicBezTo>
                    <a:cubicBezTo>
                      <a:pt x="164" y="86"/>
                      <a:pt x="162" y="82"/>
                      <a:pt x="164" y="82"/>
                    </a:cubicBezTo>
                    <a:cubicBezTo>
                      <a:pt x="165" y="83"/>
                      <a:pt x="165" y="83"/>
                      <a:pt x="167" y="84"/>
                    </a:cubicBezTo>
                    <a:cubicBezTo>
                      <a:pt x="166" y="85"/>
                      <a:pt x="167" y="85"/>
                      <a:pt x="168" y="86"/>
                    </a:cubicBezTo>
                    <a:cubicBezTo>
                      <a:pt x="167" y="87"/>
                      <a:pt x="167" y="87"/>
                      <a:pt x="167" y="87"/>
                    </a:cubicBezTo>
                    <a:cubicBezTo>
                      <a:pt x="169" y="88"/>
                      <a:pt x="169" y="87"/>
                      <a:pt x="170" y="88"/>
                    </a:cubicBezTo>
                    <a:cubicBezTo>
                      <a:pt x="171" y="89"/>
                      <a:pt x="171" y="90"/>
                      <a:pt x="170" y="91"/>
                    </a:cubicBezTo>
                    <a:cubicBezTo>
                      <a:pt x="172" y="93"/>
                      <a:pt x="170" y="88"/>
                      <a:pt x="172" y="91"/>
                    </a:cubicBezTo>
                    <a:cubicBezTo>
                      <a:pt x="173" y="93"/>
                      <a:pt x="175" y="94"/>
                      <a:pt x="177" y="97"/>
                    </a:cubicBezTo>
                    <a:cubicBezTo>
                      <a:pt x="177" y="99"/>
                      <a:pt x="176" y="97"/>
                      <a:pt x="176" y="97"/>
                    </a:cubicBezTo>
                    <a:cubicBezTo>
                      <a:pt x="177" y="99"/>
                      <a:pt x="177" y="99"/>
                      <a:pt x="177" y="99"/>
                    </a:cubicBezTo>
                    <a:cubicBezTo>
                      <a:pt x="177" y="99"/>
                      <a:pt x="177" y="99"/>
                      <a:pt x="177" y="99"/>
                    </a:cubicBezTo>
                    <a:cubicBezTo>
                      <a:pt x="177" y="100"/>
                      <a:pt x="178" y="99"/>
                      <a:pt x="179" y="101"/>
                    </a:cubicBezTo>
                    <a:cubicBezTo>
                      <a:pt x="180" y="101"/>
                      <a:pt x="179" y="102"/>
                      <a:pt x="179" y="103"/>
                    </a:cubicBezTo>
                    <a:cubicBezTo>
                      <a:pt x="179" y="104"/>
                      <a:pt x="179" y="105"/>
                      <a:pt x="179" y="105"/>
                    </a:cubicBezTo>
                    <a:cubicBezTo>
                      <a:pt x="179" y="106"/>
                      <a:pt x="179" y="107"/>
                      <a:pt x="180" y="107"/>
                    </a:cubicBezTo>
                    <a:cubicBezTo>
                      <a:pt x="179" y="108"/>
                      <a:pt x="179" y="107"/>
                      <a:pt x="178" y="107"/>
                    </a:cubicBezTo>
                    <a:cubicBezTo>
                      <a:pt x="180" y="111"/>
                      <a:pt x="179" y="110"/>
                      <a:pt x="181" y="113"/>
                    </a:cubicBezTo>
                    <a:cubicBezTo>
                      <a:pt x="181" y="113"/>
                      <a:pt x="181" y="114"/>
                      <a:pt x="180" y="114"/>
                    </a:cubicBezTo>
                    <a:cubicBezTo>
                      <a:pt x="180" y="115"/>
                      <a:pt x="180" y="116"/>
                      <a:pt x="180" y="116"/>
                    </a:cubicBezTo>
                    <a:cubicBezTo>
                      <a:pt x="181" y="114"/>
                      <a:pt x="182" y="116"/>
                      <a:pt x="182" y="119"/>
                    </a:cubicBezTo>
                    <a:cubicBezTo>
                      <a:pt x="183" y="118"/>
                      <a:pt x="183" y="118"/>
                      <a:pt x="184" y="117"/>
                    </a:cubicBezTo>
                    <a:cubicBezTo>
                      <a:pt x="184" y="117"/>
                      <a:pt x="184" y="121"/>
                      <a:pt x="184" y="121"/>
                    </a:cubicBezTo>
                    <a:cubicBezTo>
                      <a:pt x="183" y="121"/>
                      <a:pt x="183" y="121"/>
                      <a:pt x="183" y="120"/>
                    </a:cubicBezTo>
                    <a:cubicBezTo>
                      <a:pt x="183" y="120"/>
                      <a:pt x="183" y="121"/>
                      <a:pt x="183" y="121"/>
                    </a:cubicBezTo>
                    <a:cubicBezTo>
                      <a:pt x="182" y="122"/>
                      <a:pt x="181" y="121"/>
                      <a:pt x="181" y="120"/>
                    </a:cubicBezTo>
                    <a:cubicBezTo>
                      <a:pt x="182" y="119"/>
                      <a:pt x="182" y="119"/>
                      <a:pt x="182" y="119"/>
                    </a:cubicBezTo>
                    <a:cubicBezTo>
                      <a:pt x="181" y="118"/>
                      <a:pt x="181" y="117"/>
                      <a:pt x="180" y="117"/>
                    </a:cubicBezTo>
                    <a:cubicBezTo>
                      <a:pt x="180" y="117"/>
                      <a:pt x="180" y="118"/>
                      <a:pt x="180" y="118"/>
                    </a:cubicBezTo>
                    <a:cubicBezTo>
                      <a:pt x="180" y="118"/>
                      <a:pt x="180" y="118"/>
                      <a:pt x="180" y="118"/>
                    </a:cubicBezTo>
                    <a:cubicBezTo>
                      <a:pt x="179" y="118"/>
                      <a:pt x="180" y="118"/>
                      <a:pt x="180" y="119"/>
                    </a:cubicBezTo>
                    <a:cubicBezTo>
                      <a:pt x="178" y="119"/>
                      <a:pt x="178" y="119"/>
                      <a:pt x="178" y="119"/>
                    </a:cubicBezTo>
                    <a:cubicBezTo>
                      <a:pt x="179" y="120"/>
                      <a:pt x="179" y="120"/>
                      <a:pt x="179" y="120"/>
                    </a:cubicBezTo>
                    <a:cubicBezTo>
                      <a:pt x="176" y="123"/>
                      <a:pt x="176" y="123"/>
                      <a:pt x="176" y="123"/>
                    </a:cubicBezTo>
                    <a:cubicBezTo>
                      <a:pt x="177" y="125"/>
                      <a:pt x="176" y="126"/>
                      <a:pt x="176" y="128"/>
                    </a:cubicBezTo>
                    <a:cubicBezTo>
                      <a:pt x="176" y="130"/>
                      <a:pt x="175" y="132"/>
                      <a:pt x="174" y="134"/>
                    </a:cubicBezTo>
                    <a:cubicBezTo>
                      <a:pt x="174" y="132"/>
                      <a:pt x="173" y="133"/>
                      <a:pt x="172" y="132"/>
                    </a:cubicBezTo>
                    <a:cubicBezTo>
                      <a:pt x="173" y="132"/>
                      <a:pt x="173" y="131"/>
                      <a:pt x="174" y="130"/>
                    </a:cubicBezTo>
                    <a:cubicBezTo>
                      <a:pt x="174" y="129"/>
                      <a:pt x="175" y="128"/>
                      <a:pt x="175" y="127"/>
                    </a:cubicBezTo>
                    <a:cubicBezTo>
                      <a:pt x="175" y="128"/>
                      <a:pt x="174" y="127"/>
                      <a:pt x="174" y="127"/>
                    </a:cubicBezTo>
                    <a:cubicBezTo>
                      <a:pt x="174" y="127"/>
                      <a:pt x="174" y="128"/>
                      <a:pt x="173" y="129"/>
                    </a:cubicBezTo>
                    <a:cubicBezTo>
                      <a:pt x="173" y="130"/>
                      <a:pt x="172" y="131"/>
                      <a:pt x="172" y="131"/>
                    </a:cubicBezTo>
                    <a:cubicBezTo>
                      <a:pt x="172" y="130"/>
                      <a:pt x="171" y="131"/>
                      <a:pt x="170" y="131"/>
                    </a:cubicBezTo>
                    <a:cubicBezTo>
                      <a:pt x="172" y="132"/>
                      <a:pt x="169" y="134"/>
                      <a:pt x="167" y="136"/>
                    </a:cubicBezTo>
                    <a:cubicBezTo>
                      <a:pt x="167" y="136"/>
                      <a:pt x="167" y="135"/>
                      <a:pt x="169" y="134"/>
                    </a:cubicBezTo>
                    <a:cubicBezTo>
                      <a:pt x="167" y="134"/>
                      <a:pt x="167" y="135"/>
                      <a:pt x="167" y="136"/>
                    </a:cubicBezTo>
                    <a:cubicBezTo>
                      <a:pt x="166" y="136"/>
                      <a:pt x="166" y="137"/>
                      <a:pt x="165" y="137"/>
                    </a:cubicBezTo>
                    <a:cubicBezTo>
                      <a:pt x="165" y="137"/>
                      <a:pt x="165" y="137"/>
                      <a:pt x="165" y="137"/>
                    </a:cubicBezTo>
                    <a:cubicBezTo>
                      <a:pt x="165" y="138"/>
                      <a:pt x="162" y="139"/>
                      <a:pt x="162" y="138"/>
                    </a:cubicBezTo>
                    <a:cubicBezTo>
                      <a:pt x="162" y="138"/>
                      <a:pt x="162" y="138"/>
                      <a:pt x="162" y="138"/>
                    </a:cubicBezTo>
                    <a:cubicBezTo>
                      <a:pt x="159" y="139"/>
                      <a:pt x="152" y="142"/>
                      <a:pt x="152" y="143"/>
                    </a:cubicBezTo>
                    <a:cubicBezTo>
                      <a:pt x="152" y="143"/>
                      <a:pt x="152" y="141"/>
                      <a:pt x="152" y="141"/>
                    </a:cubicBezTo>
                    <a:cubicBezTo>
                      <a:pt x="152" y="141"/>
                      <a:pt x="151" y="142"/>
                      <a:pt x="149" y="144"/>
                    </a:cubicBezTo>
                    <a:cubicBezTo>
                      <a:pt x="149" y="145"/>
                      <a:pt x="148" y="146"/>
                      <a:pt x="147" y="147"/>
                    </a:cubicBezTo>
                    <a:cubicBezTo>
                      <a:pt x="147" y="147"/>
                      <a:pt x="146" y="148"/>
                      <a:pt x="146" y="148"/>
                    </a:cubicBezTo>
                    <a:cubicBezTo>
                      <a:pt x="147" y="146"/>
                      <a:pt x="144" y="143"/>
                      <a:pt x="147" y="142"/>
                    </a:cubicBezTo>
                    <a:cubicBezTo>
                      <a:pt x="146" y="142"/>
                      <a:pt x="145" y="142"/>
                      <a:pt x="143" y="142"/>
                    </a:cubicBezTo>
                    <a:cubicBezTo>
                      <a:pt x="144" y="142"/>
                      <a:pt x="145" y="144"/>
                      <a:pt x="144" y="144"/>
                    </a:cubicBezTo>
                    <a:cubicBezTo>
                      <a:pt x="141" y="143"/>
                      <a:pt x="142" y="144"/>
                      <a:pt x="139" y="143"/>
                    </a:cubicBezTo>
                    <a:cubicBezTo>
                      <a:pt x="140" y="143"/>
                      <a:pt x="139" y="145"/>
                      <a:pt x="138" y="145"/>
                    </a:cubicBezTo>
                    <a:cubicBezTo>
                      <a:pt x="138" y="145"/>
                      <a:pt x="138" y="143"/>
                      <a:pt x="138" y="143"/>
                    </a:cubicBezTo>
                    <a:cubicBezTo>
                      <a:pt x="138" y="143"/>
                      <a:pt x="137" y="143"/>
                      <a:pt x="136" y="144"/>
                    </a:cubicBezTo>
                    <a:cubicBezTo>
                      <a:pt x="136" y="145"/>
                      <a:pt x="135" y="145"/>
                      <a:pt x="135" y="145"/>
                    </a:cubicBezTo>
                    <a:cubicBezTo>
                      <a:pt x="136" y="145"/>
                      <a:pt x="135" y="143"/>
                      <a:pt x="134" y="143"/>
                    </a:cubicBezTo>
                    <a:cubicBezTo>
                      <a:pt x="134" y="143"/>
                      <a:pt x="131" y="143"/>
                      <a:pt x="130" y="143"/>
                    </a:cubicBezTo>
                    <a:cubicBezTo>
                      <a:pt x="131" y="143"/>
                      <a:pt x="131" y="143"/>
                      <a:pt x="131" y="143"/>
                    </a:cubicBezTo>
                    <a:cubicBezTo>
                      <a:pt x="127" y="143"/>
                      <a:pt x="127" y="147"/>
                      <a:pt x="123" y="146"/>
                    </a:cubicBezTo>
                    <a:cubicBezTo>
                      <a:pt x="124" y="146"/>
                      <a:pt x="125" y="144"/>
                      <a:pt x="123" y="143"/>
                    </a:cubicBezTo>
                    <a:cubicBezTo>
                      <a:pt x="122" y="144"/>
                      <a:pt x="118" y="148"/>
                      <a:pt x="114" y="148"/>
                    </a:cubicBezTo>
                    <a:cubicBezTo>
                      <a:pt x="113" y="147"/>
                      <a:pt x="113" y="147"/>
                      <a:pt x="113" y="147"/>
                    </a:cubicBezTo>
                    <a:cubicBezTo>
                      <a:pt x="113" y="147"/>
                      <a:pt x="112" y="147"/>
                      <a:pt x="112" y="147"/>
                    </a:cubicBezTo>
                    <a:cubicBezTo>
                      <a:pt x="111" y="147"/>
                      <a:pt x="110" y="147"/>
                      <a:pt x="110" y="147"/>
                    </a:cubicBezTo>
                    <a:cubicBezTo>
                      <a:pt x="112" y="146"/>
                      <a:pt x="118" y="143"/>
                      <a:pt x="121" y="142"/>
                    </a:cubicBezTo>
                    <a:cubicBezTo>
                      <a:pt x="119" y="142"/>
                      <a:pt x="120" y="142"/>
                      <a:pt x="118" y="141"/>
                    </a:cubicBezTo>
                    <a:cubicBezTo>
                      <a:pt x="118" y="140"/>
                      <a:pt x="120" y="141"/>
                      <a:pt x="120" y="141"/>
                    </a:cubicBezTo>
                    <a:cubicBezTo>
                      <a:pt x="120" y="141"/>
                      <a:pt x="119" y="140"/>
                      <a:pt x="118" y="140"/>
                    </a:cubicBezTo>
                    <a:cubicBezTo>
                      <a:pt x="117" y="139"/>
                      <a:pt x="115" y="139"/>
                      <a:pt x="115" y="139"/>
                    </a:cubicBezTo>
                    <a:cubicBezTo>
                      <a:pt x="115" y="141"/>
                      <a:pt x="111" y="139"/>
                      <a:pt x="111" y="140"/>
                    </a:cubicBezTo>
                    <a:cubicBezTo>
                      <a:pt x="111" y="140"/>
                      <a:pt x="113" y="140"/>
                      <a:pt x="114" y="141"/>
                    </a:cubicBezTo>
                    <a:cubicBezTo>
                      <a:pt x="115" y="141"/>
                      <a:pt x="117" y="141"/>
                      <a:pt x="117" y="141"/>
                    </a:cubicBezTo>
                    <a:cubicBezTo>
                      <a:pt x="117" y="142"/>
                      <a:pt x="113" y="144"/>
                      <a:pt x="109" y="142"/>
                    </a:cubicBezTo>
                    <a:cubicBezTo>
                      <a:pt x="108" y="141"/>
                      <a:pt x="111" y="140"/>
                      <a:pt x="111" y="140"/>
                    </a:cubicBezTo>
                    <a:cubicBezTo>
                      <a:pt x="110" y="140"/>
                      <a:pt x="107" y="139"/>
                      <a:pt x="107" y="139"/>
                    </a:cubicBezTo>
                    <a:cubicBezTo>
                      <a:pt x="109" y="139"/>
                      <a:pt x="109" y="139"/>
                      <a:pt x="109" y="139"/>
                    </a:cubicBezTo>
                    <a:cubicBezTo>
                      <a:pt x="107" y="137"/>
                      <a:pt x="105" y="139"/>
                      <a:pt x="103" y="137"/>
                    </a:cubicBezTo>
                    <a:cubicBezTo>
                      <a:pt x="103" y="137"/>
                      <a:pt x="103" y="136"/>
                      <a:pt x="102" y="135"/>
                    </a:cubicBezTo>
                    <a:cubicBezTo>
                      <a:pt x="102" y="135"/>
                      <a:pt x="101" y="134"/>
                      <a:pt x="101" y="135"/>
                    </a:cubicBezTo>
                    <a:cubicBezTo>
                      <a:pt x="102" y="137"/>
                      <a:pt x="100" y="141"/>
                      <a:pt x="98" y="142"/>
                    </a:cubicBezTo>
                    <a:cubicBezTo>
                      <a:pt x="98" y="141"/>
                      <a:pt x="97" y="141"/>
                      <a:pt x="97" y="140"/>
                    </a:cubicBezTo>
                    <a:cubicBezTo>
                      <a:pt x="96" y="139"/>
                      <a:pt x="95" y="138"/>
                      <a:pt x="94" y="137"/>
                    </a:cubicBezTo>
                    <a:cubicBezTo>
                      <a:pt x="93" y="136"/>
                      <a:pt x="97" y="135"/>
                      <a:pt x="96" y="134"/>
                    </a:cubicBezTo>
                    <a:cubicBezTo>
                      <a:pt x="96" y="134"/>
                      <a:pt x="95" y="135"/>
                      <a:pt x="95" y="135"/>
                    </a:cubicBezTo>
                    <a:cubicBezTo>
                      <a:pt x="94" y="134"/>
                      <a:pt x="95" y="134"/>
                      <a:pt x="93" y="133"/>
                    </a:cubicBezTo>
                    <a:cubicBezTo>
                      <a:pt x="93" y="134"/>
                      <a:pt x="89" y="132"/>
                      <a:pt x="92" y="134"/>
                    </a:cubicBezTo>
                    <a:cubicBezTo>
                      <a:pt x="91" y="134"/>
                      <a:pt x="90" y="134"/>
                      <a:pt x="90" y="134"/>
                    </a:cubicBezTo>
                    <a:cubicBezTo>
                      <a:pt x="89" y="134"/>
                      <a:pt x="88" y="134"/>
                      <a:pt x="87" y="134"/>
                    </a:cubicBezTo>
                    <a:cubicBezTo>
                      <a:pt x="87" y="134"/>
                      <a:pt x="87" y="135"/>
                      <a:pt x="86" y="136"/>
                    </a:cubicBezTo>
                    <a:cubicBezTo>
                      <a:pt x="85" y="136"/>
                      <a:pt x="84" y="137"/>
                      <a:pt x="83" y="138"/>
                    </a:cubicBezTo>
                    <a:cubicBezTo>
                      <a:pt x="83" y="137"/>
                      <a:pt x="83" y="137"/>
                      <a:pt x="82" y="137"/>
                    </a:cubicBezTo>
                    <a:cubicBezTo>
                      <a:pt x="78" y="138"/>
                      <a:pt x="76" y="139"/>
                      <a:pt x="73" y="140"/>
                    </a:cubicBezTo>
                    <a:cubicBezTo>
                      <a:pt x="72" y="140"/>
                      <a:pt x="70" y="141"/>
                      <a:pt x="71" y="140"/>
                    </a:cubicBezTo>
                    <a:cubicBezTo>
                      <a:pt x="71" y="140"/>
                      <a:pt x="70" y="141"/>
                      <a:pt x="69" y="141"/>
                    </a:cubicBezTo>
                    <a:cubicBezTo>
                      <a:pt x="67" y="141"/>
                      <a:pt x="71" y="140"/>
                      <a:pt x="69" y="139"/>
                    </a:cubicBezTo>
                    <a:cubicBezTo>
                      <a:pt x="70" y="140"/>
                      <a:pt x="67" y="142"/>
                      <a:pt x="66" y="142"/>
                    </a:cubicBezTo>
                    <a:cubicBezTo>
                      <a:pt x="67" y="144"/>
                      <a:pt x="69" y="141"/>
                      <a:pt x="71" y="140"/>
                    </a:cubicBezTo>
                    <a:cubicBezTo>
                      <a:pt x="71" y="142"/>
                      <a:pt x="69" y="145"/>
                      <a:pt x="66" y="147"/>
                    </a:cubicBezTo>
                    <a:cubicBezTo>
                      <a:pt x="62" y="148"/>
                      <a:pt x="64" y="146"/>
                      <a:pt x="63" y="146"/>
                    </a:cubicBezTo>
                    <a:cubicBezTo>
                      <a:pt x="57" y="148"/>
                      <a:pt x="59" y="151"/>
                      <a:pt x="54" y="150"/>
                    </a:cubicBezTo>
                    <a:cubicBezTo>
                      <a:pt x="51" y="149"/>
                      <a:pt x="53" y="148"/>
                      <a:pt x="53" y="147"/>
                    </a:cubicBezTo>
                    <a:cubicBezTo>
                      <a:pt x="55" y="147"/>
                      <a:pt x="57" y="147"/>
                      <a:pt x="58" y="147"/>
                    </a:cubicBezTo>
                    <a:cubicBezTo>
                      <a:pt x="56" y="147"/>
                      <a:pt x="56" y="147"/>
                      <a:pt x="56" y="147"/>
                    </a:cubicBezTo>
                    <a:cubicBezTo>
                      <a:pt x="57" y="146"/>
                      <a:pt x="59" y="146"/>
                      <a:pt x="60" y="146"/>
                    </a:cubicBezTo>
                    <a:cubicBezTo>
                      <a:pt x="59" y="146"/>
                      <a:pt x="56" y="146"/>
                      <a:pt x="53" y="147"/>
                    </a:cubicBezTo>
                    <a:cubicBezTo>
                      <a:pt x="52" y="147"/>
                      <a:pt x="50" y="147"/>
                      <a:pt x="49" y="147"/>
                    </a:cubicBezTo>
                    <a:cubicBezTo>
                      <a:pt x="47" y="147"/>
                      <a:pt x="46" y="147"/>
                      <a:pt x="45" y="146"/>
                    </a:cubicBezTo>
                    <a:cubicBezTo>
                      <a:pt x="44" y="147"/>
                      <a:pt x="43" y="147"/>
                      <a:pt x="43" y="147"/>
                    </a:cubicBezTo>
                    <a:cubicBezTo>
                      <a:pt x="45" y="147"/>
                      <a:pt x="45" y="147"/>
                      <a:pt x="45" y="147"/>
                    </a:cubicBezTo>
                    <a:cubicBezTo>
                      <a:pt x="46" y="148"/>
                      <a:pt x="42" y="149"/>
                      <a:pt x="44" y="149"/>
                    </a:cubicBezTo>
                    <a:cubicBezTo>
                      <a:pt x="42" y="150"/>
                      <a:pt x="40" y="151"/>
                      <a:pt x="37" y="150"/>
                    </a:cubicBezTo>
                    <a:cubicBezTo>
                      <a:pt x="36" y="148"/>
                      <a:pt x="36" y="148"/>
                      <a:pt x="36" y="148"/>
                    </a:cubicBezTo>
                    <a:cubicBezTo>
                      <a:pt x="36" y="149"/>
                      <a:pt x="38" y="149"/>
                      <a:pt x="39" y="149"/>
                    </a:cubicBezTo>
                    <a:cubicBezTo>
                      <a:pt x="38" y="150"/>
                      <a:pt x="35" y="147"/>
                      <a:pt x="33" y="148"/>
                    </a:cubicBezTo>
                    <a:cubicBezTo>
                      <a:pt x="35" y="150"/>
                      <a:pt x="35" y="150"/>
                      <a:pt x="35" y="150"/>
                    </a:cubicBezTo>
                    <a:cubicBezTo>
                      <a:pt x="33" y="150"/>
                      <a:pt x="30" y="151"/>
                      <a:pt x="28" y="150"/>
                    </a:cubicBezTo>
                    <a:cubicBezTo>
                      <a:pt x="29" y="152"/>
                      <a:pt x="28" y="150"/>
                      <a:pt x="30" y="152"/>
                    </a:cubicBezTo>
                    <a:cubicBezTo>
                      <a:pt x="29" y="150"/>
                      <a:pt x="37" y="153"/>
                      <a:pt x="34" y="150"/>
                    </a:cubicBezTo>
                    <a:cubicBezTo>
                      <a:pt x="36" y="152"/>
                      <a:pt x="37" y="152"/>
                      <a:pt x="40" y="153"/>
                    </a:cubicBezTo>
                    <a:cubicBezTo>
                      <a:pt x="40" y="153"/>
                      <a:pt x="39" y="152"/>
                      <a:pt x="41" y="152"/>
                    </a:cubicBezTo>
                    <a:cubicBezTo>
                      <a:pt x="41" y="152"/>
                      <a:pt x="42" y="152"/>
                      <a:pt x="42" y="152"/>
                    </a:cubicBezTo>
                    <a:cubicBezTo>
                      <a:pt x="42" y="152"/>
                      <a:pt x="42" y="152"/>
                      <a:pt x="42" y="152"/>
                    </a:cubicBezTo>
                    <a:cubicBezTo>
                      <a:pt x="42" y="152"/>
                      <a:pt x="42" y="152"/>
                      <a:pt x="42" y="152"/>
                    </a:cubicBezTo>
                    <a:cubicBezTo>
                      <a:pt x="42" y="152"/>
                      <a:pt x="42" y="152"/>
                      <a:pt x="42" y="152"/>
                    </a:cubicBezTo>
                    <a:cubicBezTo>
                      <a:pt x="41" y="152"/>
                      <a:pt x="41" y="152"/>
                      <a:pt x="41" y="151"/>
                    </a:cubicBezTo>
                    <a:cubicBezTo>
                      <a:pt x="42" y="151"/>
                      <a:pt x="45" y="151"/>
                      <a:pt x="46" y="150"/>
                    </a:cubicBezTo>
                    <a:cubicBezTo>
                      <a:pt x="47" y="150"/>
                      <a:pt x="46" y="151"/>
                      <a:pt x="46" y="151"/>
                    </a:cubicBezTo>
                    <a:cubicBezTo>
                      <a:pt x="48" y="150"/>
                      <a:pt x="48" y="150"/>
                      <a:pt x="48" y="150"/>
                    </a:cubicBezTo>
                    <a:cubicBezTo>
                      <a:pt x="48" y="151"/>
                      <a:pt x="52" y="152"/>
                      <a:pt x="49" y="152"/>
                    </a:cubicBezTo>
                    <a:cubicBezTo>
                      <a:pt x="51" y="152"/>
                      <a:pt x="51" y="152"/>
                      <a:pt x="51" y="152"/>
                    </a:cubicBezTo>
                    <a:cubicBezTo>
                      <a:pt x="53" y="153"/>
                      <a:pt x="55" y="153"/>
                      <a:pt x="57" y="152"/>
                    </a:cubicBezTo>
                    <a:cubicBezTo>
                      <a:pt x="58" y="152"/>
                      <a:pt x="60" y="150"/>
                      <a:pt x="59" y="151"/>
                    </a:cubicBezTo>
                    <a:cubicBezTo>
                      <a:pt x="59" y="151"/>
                      <a:pt x="60" y="151"/>
                      <a:pt x="61" y="151"/>
                    </a:cubicBezTo>
                    <a:cubicBezTo>
                      <a:pt x="62" y="150"/>
                      <a:pt x="63" y="150"/>
                      <a:pt x="63" y="150"/>
                    </a:cubicBezTo>
                    <a:cubicBezTo>
                      <a:pt x="63" y="150"/>
                      <a:pt x="63" y="150"/>
                      <a:pt x="63" y="150"/>
                    </a:cubicBezTo>
                    <a:cubicBezTo>
                      <a:pt x="67" y="149"/>
                      <a:pt x="71" y="146"/>
                      <a:pt x="76" y="145"/>
                    </a:cubicBezTo>
                    <a:cubicBezTo>
                      <a:pt x="77" y="145"/>
                      <a:pt x="77" y="144"/>
                      <a:pt x="78" y="144"/>
                    </a:cubicBezTo>
                    <a:cubicBezTo>
                      <a:pt x="79" y="144"/>
                      <a:pt x="79" y="143"/>
                      <a:pt x="80" y="143"/>
                    </a:cubicBezTo>
                    <a:cubicBezTo>
                      <a:pt x="81" y="143"/>
                      <a:pt x="81" y="143"/>
                      <a:pt x="81" y="143"/>
                    </a:cubicBezTo>
                    <a:cubicBezTo>
                      <a:pt x="81" y="143"/>
                      <a:pt x="83" y="143"/>
                      <a:pt x="83" y="143"/>
                    </a:cubicBezTo>
                    <a:cubicBezTo>
                      <a:pt x="84" y="143"/>
                      <a:pt x="85" y="143"/>
                      <a:pt x="85" y="142"/>
                    </a:cubicBezTo>
                    <a:cubicBezTo>
                      <a:pt x="86" y="142"/>
                      <a:pt x="87" y="143"/>
                      <a:pt x="87" y="143"/>
                    </a:cubicBezTo>
                    <a:cubicBezTo>
                      <a:pt x="88" y="143"/>
                      <a:pt x="88" y="143"/>
                      <a:pt x="89" y="143"/>
                    </a:cubicBezTo>
                    <a:cubicBezTo>
                      <a:pt x="89" y="143"/>
                      <a:pt x="89" y="143"/>
                      <a:pt x="89" y="143"/>
                    </a:cubicBezTo>
                    <a:cubicBezTo>
                      <a:pt x="89" y="143"/>
                      <a:pt x="89" y="143"/>
                      <a:pt x="89" y="143"/>
                    </a:cubicBezTo>
                    <a:cubicBezTo>
                      <a:pt x="90" y="143"/>
                      <a:pt x="90" y="143"/>
                      <a:pt x="90" y="143"/>
                    </a:cubicBezTo>
                    <a:cubicBezTo>
                      <a:pt x="90" y="143"/>
                      <a:pt x="91" y="143"/>
                      <a:pt x="91" y="143"/>
                    </a:cubicBezTo>
                    <a:cubicBezTo>
                      <a:pt x="92" y="143"/>
                      <a:pt x="93" y="143"/>
                      <a:pt x="93" y="143"/>
                    </a:cubicBezTo>
                    <a:cubicBezTo>
                      <a:pt x="94" y="143"/>
                      <a:pt x="94" y="143"/>
                      <a:pt x="94" y="143"/>
                    </a:cubicBezTo>
                    <a:cubicBezTo>
                      <a:pt x="95" y="143"/>
                      <a:pt x="96" y="143"/>
                      <a:pt x="96" y="143"/>
                    </a:cubicBezTo>
                    <a:cubicBezTo>
                      <a:pt x="97" y="144"/>
                      <a:pt x="97" y="144"/>
                      <a:pt x="98" y="144"/>
                    </a:cubicBezTo>
                    <a:cubicBezTo>
                      <a:pt x="98" y="144"/>
                      <a:pt x="99" y="144"/>
                      <a:pt x="100" y="144"/>
                    </a:cubicBezTo>
                    <a:cubicBezTo>
                      <a:pt x="100" y="144"/>
                      <a:pt x="100" y="144"/>
                      <a:pt x="100" y="144"/>
                    </a:cubicBezTo>
                    <a:cubicBezTo>
                      <a:pt x="102" y="144"/>
                      <a:pt x="105" y="147"/>
                      <a:pt x="109" y="148"/>
                    </a:cubicBezTo>
                    <a:cubicBezTo>
                      <a:pt x="109" y="148"/>
                      <a:pt x="108" y="148"/>
                      <a:pt x="107" y="147"/>
                    </a:cubicBezTo>
                    <a:cubicBezTo>
                      <a:pt x="111" y="151"/>
                      <a:pt x="117" y="149"/>
                      <a:pt x="120" y="151"/>
                    </a:cubicBezTo>
                    <a:cubicBezTo>
                      <a:pt x="121" y="151"/>
                      <a:pt x="122" y="151"/>
                      <a:pt x="123" y="151"/>
                    </a:cubicBezTo>
                    <a:cubicBezTo>
                      <a:pt x="123" y="151"/>
                      <a:pt x="123" y="151"/>
                      <a:pt x="122" y="151"/>
                    </a:cubicBezTo>
                    <a:cubicBezTo>
                      <a:pt x="123" y="151"/>
                      <a:pt x="123" y="151"/>
                      <a:pt x="123" y="151"/>
                    </a:cubicBezTo>
                    <a:cubicBezTo>
                      <a:pt x="123" y="151"/>
                      <a:pt x="124" y="152"/>
                      <a:pt x="124" y="152"/>
                    </a:cubicBezTo>
                    <a:cubicBezTo>
                      <a:pt x="124" y="152"/>
                      <a:pt x="123" y="151"/>
                      <a:pt x="123" y="151"/>
                    </a:cubicBezTo>
                    <a:cubicBezTo>
                      <a:pt x="124" y="151"/>
                      <a:pt x="125" y="151"/>
                      <a:pt x="126" y="151"/>
                    </a:cubicBezTo>
                    <a:cubicBezTo>
                      <a:pt x="127" y="152"/>
                      <a:pt x="127" y="152"/>
                      <a:pt x="127" y="152"/>
                    </a:cubicBezTo>
                    <a:cubicBezTo>
                      <a:pt x="127" y="152"/>
                      <a:pt x="127" y="152"/>
                      <a:pt x="127" y="152"/>
                    </a:cubicBezTo>
                    <a:cubicBezTo>
                      <a:pt x="128" y="152"/>
                      <a:pt x="128" y="151"/>
                      <a:pt x="127" y="151"/>
                    </a:cubicBezTo>
                    <a:cubicBezTo>
                      <a:pt x="128" y="151"/>
                      <a:pt x="129" y="150"/>
                      <a:pt x="129" y="150"/>
                    </a:cubicBezTo>
                    <a:cubicBezTo>
                      <a:pt x="130" y="152"/>
                      <a:pt x="132" y="150"/>
                      <a:pt x="133" y="151"/>
                    </a:cubicBezTo>
                    <a:cubicBezTo>
                      <a:pt x="134" y="151"/>
                      <a:pt x="135" y="151"/>
                      <a:pt x="136" y="151"/>
                    </a:cubicBezTo>
                    <a:cubicBezTo>
                      <a:pt x="138" y="150"/>
                      <a:pt x="139" y="150"/>
                      <a:pt x="139" y="149"/>
                    </a:cubicBezTo>
                    <a:cubicBezTo>
                      <a:pt x="139" y="149"/>
                      <a:pt x="140" y="149"/>
                      <a:pt x="139" y="149"/>
                    </a:cubicBezTo>
                    <a:cubicBezTo>
                      <a:pt x="140" y="149"/>
                      <a:pt x="142" y="149"/>
                      <a:pt x="143" y="149"/>
                    </a:cubicBezTo>
                    <a:cubicBezTo>
                      <a:pt x="143" y="150"/>
                      <a:pt x="143" y="150"/>
                      <a:pt x="143" y="150"/>
                    </a:cubicBezTo>
                    <a:cubicBezTo>
                      <a:pt x="146" y="148"/>
                      <a:pt x="146" y="148"/>
                      <a:pt x="146" y="148"/>
                    </a:cubicBezTo>
                    <a:cubicBezTo>
                      <a:pt x="148" y="148"/>
                      <a:pt x="149" y="149"/>
                      <a:pt x="147" y="150"/>
                    </a:cubicBezTo>
                    <a:cubicBezTo>
                      <a:pt x="151" y="148"/>
                      <a:pt x="150" y="149"/>
                      <a:pt x="153" y="147"/>
                    </a:cubicBezTo>
                    <a:cubicBezTo>
                      <a:pt x="153" y="147"/>
                      <a:pt x="153" y="147"/>
                      <a:pt x="153" y="147"/>
                    </a:cubicBezTo>
                    <a:cubicBezTo>
                      <a:pt x="154" y="147"/>
                      <a:pt x="156" y="146"/>
                      <a:pt x="157" y="146"/>
                    </a:cubicBezTo>
                    <a:cubicBezTo>
                      <a:pt x="158" y="146"/>
                      <a:pt x="159" y="146"/>
                      <a:pt x="160" y="146"/>
                    </a:cubicBezTo>
                    <a:cubicBezTo>
                      <a:pt x="162" y="145"/>
                      <a:pt x="164" y="145"/>
                      <a:pt x="166" y="144"/>
                    </a:cubicBezTo>
                    <a:cubicBezTo>
                      <a:pt x="167" y="143"/>
                      <a:pt x="169" y="142"/>
                      <a:pt x="171" y="141"/>
                    </a:cubicBezTo>
                    <a:cubicBezTo>
                      <a:pt x="173" y="139"/>
                      <a:pt x="175" y="138"/>
                      <a:pt x="176" y="137"/>
                    </a:cubicBezTo>
                    <a:cubicBezTo>
                      <a:pt x="174" y="137"/>
                      <a:pt x="180" y="135"/>
                      <a:pt x="178" y="134"/>
                    </a:cubicBezTo>
                    <a:cubicBezTo>
                      <a:pt x="179" y="134"/>
                      <a:pt x="180" y="133"/>
                      <a:pt x="180" y="134"/>
                    </a:cubicBezTo>
                    <a:cubicBezTo>
                      <a:pt x="181" y="133"/>
                      <a:pt x="182" y="132"/>
                      <a:pt x="183" y="131"/>
                    </a:cubicBezTo>
                    <a:cubicBezTo>
                      <a:pt x="183" y="129"/>
                      <a:pt x="184" y="128"/>
                      <a:pt x="184" y="127"/>
                    </a:cubicBezTo>
                    <a:cubicBezTo>
                      <a:pt x="185" y="127"/>
                      <a:pt x="184" y="128"/>
                      <a:pt x="185" y="128"/>
                    </a:cubicBezTo>
                    <a:cubicBezTo>
                      <a:pt x="185" y="127"/>
                      <a:pt x="185" y="126"/>
                      <a:pt x="185" y="126"/>
                    </a:cubicBezTo>
                    <a:cubicBezTo>
                      <a:pt x="186" y="126"/>
                      <a:pt x="185" y="127"/>
                      <a:pt x="185" y="128"/>
                    </a:cubicBezTo>
                    <a:cubicBezTo>
                      <a:pt x="187" y="124"/>
                      <a:pt x="185" y="123"/>
                      <a:pt x="184" y="122"/>
                    </a:cubicBezTo>
                    <a:cubicBezTo>
                      <a:pt x="185" y="120"/>
                      <a:pt x="185" y="119"/>
                      <a:pt x="185" y="118"/>
                    </a:cubicBezTo>
                    <a:cubicBezTo>
                      <a:pt x="185" y="117"/>
                      <a:pt x="186" y="116"/>
                      <a:pt x="186" y="119"/>
                    </a:cubicBezTo>
                    <a:cubicBezTo>
                      <a:pt x="186" y="118"/>
                      <a:pt x="187" y="116"/>
                      <a:pt x="187" y="114"/>
                    </a:cubicBezTo>
                    <a:cubicBezTo>
                      <a:pt x="187" y="112"/>
                      <a:pt x="187" y="110"/>
                      <a:pt x="186" y="110"/>
                    </a:cubicBezTo>
                    <a:cubicBezTo>
                      <a:pt x="186" y="110"/>
                      <a:pt x="186" y="108"/>
                      <a:pt x="186" y="108"/>
                    </a:cubicBezTo>
                    <a:cubicBezTo>
                      <a:pt x="186" y="105"/>
                      <a:pt x="186" y="105"/>
                      <a:pt x="185" y="102"/>
                    </a:cubicBezTo>
                    <a:cubicBezTo>
                      <a:pt x="185" y="103"/>
                      <a:pt x="185" y="103"/>
                      <a:pt x="185" y="103"/>
                    </a:cubicBezTo>
                    <a:cubicBezTo>
                      <a:pt x="183" y="102"/>
                      <a:pt x="184" y="100"/>
                      <a:pt x="183" y="98"/>
                    </a:cubicBezTo>
                    <a:cubicBezTo>
                      <a:pt x="183" y="98"/>
                      <a:pt x="183" y="98"/>
                      <a:pt x="183" y="98"/>
                    </a:cubicBezTo>
                    <a:cubicBezTo>
                      <a:pt x="183" y="93"/>
                      <a:pt x="182" y="96"/>
                      <a:pt x="181" y="91"/>
                    </a:cubicBezTo>
                    <a:cubicBezTo>
                      <a:pt x="180" y="92"/>
                      <a:pt x="180" y="92"/>
                      <a:pt x="180" y="92"/>
                    </a:cubicBezTo>
                    <a:cubicBezTo>
                      <a:pt x="179" y="92"/>
                      <a:pt x="179" y="91"/>
                      <a:pt x="179" y="89"/>
                    </a:cubicBezTo>
                    <a:cubicBezTo>
                      <a:pt x="179" y="88"/>
                      <a:pt x="178" y="86"/>
                      <a:pt x="177" y="85"/>
                    </a:cubicBezTo>
                    <a:cubicBezTo>
                      <a:pt x="177" y="85"/>
                      <a:pt x="177" y="86"/>
                      <a:pt x="177" y="86"/>
                    </a:cubicBezTo>
                    <a:cubicBezTo>
                      <a:pt x="176" y="86"/>
                      <a:pt x="176" y="84"/>
                      <a:pt x="176" y="83"/>
                    </a:cubicBezTo>
                    <a:cubicBezTo>
                      <a:pt x="176" y="82"/>
                      <a:pt x="176" y="80"/>
                      <a:pt x="175" y="79"/>
                    </a:cubicBezTo>
                    <a:cubicBezTo>
                      <a:pt x="175" y="79"/>
                      <a:pt x="176" y="79"/>
                      <a:pt x="176" y="80"/>
                    </a:cubicBezTo>
                    <a:cubicBezTo>
                      <a:pt x="173" y="76"/>
                      <a:pt x="175" y="80"/>
                      <a:pt x="172" y="78"/>
                    </a:cubicBezTo>
                    <a:cubicBezTo>
                      <a:pt x="172" y="77"/>
                      <a:pt x="174" y="77"/>
                      <a:pt x="172" y="76"/>
                    </a:cubicBezTo>
                    <a:cubicBezTo>
                      <a:pt x="172" y="75"/>
                      <a:pt x="170" y="75"/>
                      <a:pt x="168" y="74"/>
                    </a:cubicBezTo>
                    <a:cubicBezTo>
                      <a:pt x="166" y="73"/>
                      <a:pt x="164" y="73"/>
                      <a:pt x="163" y="71"/>
                    </a:cubicBezTo>
                    <a:cubicBezTo>
                      <a:pt x="164" y="72"/>
                      <a:pt x="164" y="73"/>
                      <a:pt x="163" y="72"/>
                    </a:cubicBezTo>
                    <a:cubicBezTo>
                      <a:pt x="161" y="72"/>
                      <a:pt x="158" y="68"/>
                      <a:pt x="155" y="69"/>
                    </a:cubicBezTo>
                    <a:cubicBezTo>
                      <a:pt x="155" y="69"/>
                      <a:pt x="155" y="68"/>
                      <a:pt x="155" y="68"/>
                    </a:cubicBezTo>
                    <a:cubicBezTo>
                      <a:pt x="155" y="68"/>
                      <a:pt x="153" y="68"/>
                      <a:pt x="152" y="67"/>
                    </a:cubicBezTo>
                    <a:cubicBezTo>
                      <a:pt x="151" y="67"/>
                      <a:pt x="150" y="66"/>
                      <a:pt x="150" y="66"/>
                    </a:cubicBezTo>
                    <a:cubicBezTo>
                      <a:pt x="150" y="65"/>
                      <a:pt x="148" y="63"/>
                      <a:pt x="146" y="62"/>
                    </a:cubicBezTo>
                    <a:cubicBezTo>
                      <a:pt x="145" y="61"/>
                      <a:pt x="143" y="59"/>
                      <a:pt x="144" y="58"/>
                    </a:cubicBezTo>
                    <a:cubicBezTo>
                      <a:pt x="144" y="58"/>
                      <a:pt x="143" y="57"/>
                      <a:pt x="143" y="56"/>
                    </a:cubicBezTo>
                    <a:cubicBezTo>
                      <a:pt x="142" y="55"/>
                      <a:pt x="141" y="54"/>
                      <a:pt x="141" y="54"/>
                    </a:cubicBezTo>
                    <a:cubicBezTo>
                      <a:pt x="142" y="54"/>
                      <a:pt x="142" y="54"/>
                      <a:pt x="142" y="54"/>
                    </a:cubicBezTo>
                    <a:cubicBezTo>
                      <a:pt x="140" y="51"/>
                      <a:pt x="139" y="51"/>
                      <a:pt x="138" y="50"/>
                    </a:cubicBezTo>
                    <a:cubicBezTo>
                      <a:pt x="138" y="49"/>
                      <a:pt x="138" y="50"/>
                      <a:pt x="139" y="50"/>
                    </a:cubicBezTo>
                    <a:cubicBezTo>
                      <a:pt x="137" y="45"/>
                      <a:pt x="137" y="45"/>
                      <a:pt x="134" y="42"/>
                    </a:cubicBezTo>
                    <a:cubicBezTo>
                      <a:pt x="135" y="41"/>
                      <a:pt x="135" y="41"/>
                      <a:pt x="135" y="41"/>
                    </a:cubicBezTo>
                    <a:cubicBezTo>
                      <a:pt x="135" y="41"/>
                      <a:pt x="134" y="41"/>
                      <a:pt x="134" y="40"/>
                    </a:cubicBezTo>
                    <a:cubicBezTo>
                      <a:pt x="134" y="38"/>
                      <a:pt x="133" y="37"/>
                      <a:pt x="132" y="35"/>
                    </a:cubicBezTo>
                    <a:cubicBezTo>
                      <a:pt x="132" y="33"/>
                      <a:pt x="131" y="31"/>
                      <a:pt x="129" y="30"/>
                    </a:cubicBezTo>
                    <a:cubicBezTo>
                      <a:pt x="130" y="30"/>
                      <a:pt x="130" y="30"/>
                      <a:pt x="130" y="30"/>
                    </a:cubicBezTo>
                    <a:cubicBezTo>
                      <a:pt x="126" y="26"/>
                      <a:pt x="125" y="17"/>
                      <a:pt x="120" y="18"/>
                    </a:cubicBezTo>
                    <a:cubicBezTo>
                      <a:pt x="120" y="18"/>
                      <a:pt x="120" y="18"/>
                      <a:pt x="119" y="17"/>
                    </a:cubicBezTo>
                    <a:cubicBezTo>
                      <a:pt x="118" y="16"/>
                      <a:pt x="117" y="16"/>
                      <a:pt x="117" y="16"/>
                    </a:cubicBezTo>
                    <a:cubicBezTo>
                      <a:pt x="120" y="20"/>
                      <a:pt x="116" y="17"/>
                      <a:pt x="117" y="18"/>
                    </a:cubicBezTo>
                    <a:cubicBezTo>
                      <a:pt x="115" y="17"/>
                      <a:pt x="114" y="14"/>
                      <a:pt x="116" y="16"/>
                    </a:cubicBezTo>
                    <a:cubicBezTo>
                      <a:pt x="116" y="16"/>
                      <a:pt x="116" y="16"/>
                      <a:pt x="116" y="16"/>
                    </a:cubicBezTo>
                    <a:cubicBezTo>
                      <a:pt x="117" y="16"/>
                      <a:pt x="116" y="15"/>
                      <a:pt x="115" y="13"/>
                    </a:cubicBezTo>
                    <a:cubicBezTo>
                      <a:pt x="114" y="12"/>
                      <a:pt x="113" y="11"/>
                      <a:pt x="113" y="11"/>
                    </a:cubicBezTo>
                    <a:cubicBezTo>
                      <a:pt x="109" y="8"/>
                      <a:pt x="105" y="5"/>
                      <a:pt x="101" y="3"/>
                    </a:cubicBezTo>
                    <a:cubicBezTo>
                      <a:pt x="97" y="1"/>
                      <a:pt x="92" y="0"/>
                      <a:pt x="87" y="0"/>
                    </a:cubicBezTo>
                    <a:cubicBezTo>
                      <a:pt x="88" y="1"/>
                      <a:pt x="88" y="1"/>
                      <a:pt x="88" y="1"/>
                    </a:cubicBezTo>
                    <a:cubicBezTo>
                      <a:pt x="88" y="1"/>
                      <a:pt x="87" y="1"/>
                      <a:pt x="86" y="1"/>
                    </a:cubicBezTo>
                    <a:cubicBezTo>
                      <a:pt x="86" y="2"/>
                      <a:pt x="85" y="2"/>
                      <a:pt x="85" y="2"/>
                    </a:cubicBezTo>
                    <a:cubicBezTo>
                      <a:pt x="84" y="1"/>
                      <a:pt x="83" y="1"/>
                      <a:pt x="86" y="0"/>
                    </a:cubicBezTo>
                    <a:cubicBezTo>
                      <a:pt x="85" y="0"/>
                      <a:pt x="84" y="0"/>
                      <a:pt x="83" y="1"/>
                    </a:cubicBezTo>
                    <a:cubicBezTo>
                      <a:pt x="83" y="1"/>
                      <a:pt x="83" y="1"/>
                      <a:pt x="83" y="1"/>
                    </a:cubicBezTo>
                    <a:cubicBezTo>
                      <a:pt x="83" y="1"/>
                      <a:pt x="82" y="2"/>
                      <a:pt x="82" y="2"/>
                    </a:cubicBezTo>
                    <a:cubicBezTo>
                      <a:pt x="78" y="2"/>
                      <a:pt x="84" y="0"/>
                      <a:pt x="82" y="0"/>
                    </a:cubicBezTo>
                    <a:cubicBezTo>
                      <a:pt x="80" y="1"/>
                      <a:pt x="80" y="1"/>
                      <a:pt x="80" y="1"/>
                    </a:cubicBezTo>
                    <a:cubicBezTo>
                      <a:pt x="81" y="1"/>
                      <a:pt x="81" y="1"/>
                      <a:pt x="81" y="1"/>
                    </a:cubicBezTo>
                    <a:cubicBezTo>
                      <a:pt x="79" y="2"/>
                      <a:pt x="79" y="2"/>
                      <a:pt x="77" y="3"/>
                    </a:cubicBezTo>
                    <a:cubicBezTo>
                      <a:pt x="75" y="3"/>
                      <a:pt x="76" y="2"/>
                      <a:pt x="75" y="3"/>
                    </a:cubicBezTo>
                    <a:cubicBezTo>
                      <a:pt x="75" y="3"/>
                      <a:pt x="75" y="3"/>
                      <a:pt x="74" y="3"/>
                    </a:cubicBezTo>
                    <a:cubicBezTo>
                      <a:pt x="70" y="5"/>
                      <a:pt x="70" y="5"/>
                      <a:pt x="70" y="5"/>
                    </a:cubicBezTo>
                    <a:cubicBezTo>
                      <a:pt x="72" y="5"/>
                      <a:pt x="72" y="5"/>
                      <a:pt x="72" y="5"/>
                    </a:cubicBezTo>
                    <a:cubicBezTo>
                      <a:pt x="71" y="6"/>
                      <a:pt x="69" y="7"/>
                      <a:pt x="71" y="7"/>
                    </a:cubicBezTo>
                    <a:cubicBezTo>
                      <a:pt x="70" y="7"/>
                      <a:pt x="69" y="7"/>
                      <a:pt x="68" y="8"/>
                    </a:cubicBezTo>
                    <a:cubicBezTo>
                      <a:pt x="66" y="9"/>
                      <a:pt x="65" y="9"/>
                      <a:pt x="63" y="11"/>
                    </a:cubicBezTo>
                    <a:cubicBezTo>
                      <a:pt x="61" y="13"/>
                      <a:pt x="58" y="15"/>
                      <a:pt x="58" y="16"/>
                    </a:cubicBezTo>
                    <a:cubicBezTo>
                      <a:pt x="57" y="18"/>
                      <a:pt x="55" y="20"/>
                      <a:pt x="53" y="22"/>
                    </a:cubicBezTo>
                    <a:cubicBezTo>
                      <a:pt x="54" y="22"/>
                      <a:pt x="55" y="22"/>
                      <a:pt x="53" y="24"/>
                    </a:cubicBezTo>
                    <a:cubicBezTo>
                      <a:pt x="52" y="22"/>
                      <a:pt x="50" y="27"/>
                      <a:pt x="47" y="28"/>
                    </a:cubicBezTo>
                    <a:cubicBezTo>
                      <a:pt x="48" y="27"/>
                      <a:pt x="47" y="29"/>
                      <a:pt x="47" y="30"/>
                    </a:cubicBezTo>
                    <a:cubicBezTo>
                      <a:pt x="46" y="32"/>
                      <a:pt x="45" y="33"/>
                      <a:pt x="47" y="32"/>
                    </a:cubicBezTo>
                    <a:cubicBezTo>
                      <a:pt x="46" y="34"/>
                      <a:pt x="46" y="32"/>
                      <a:pt x="45" y="33"/>
                    </a:cubicBezTo>
                    <a:cubicBezTo>
                      <a:pt x="44" y="35"/>
                      <a:pt x="43" y="37"/>
                      <a:pt x="41" y="40"/>
                    </a:cubicBezTo>
                    <a:cubicBezTo>
                      <a:pt x="41" y="40"/>
                      <a:pt x="41" y="40"/>
                      <a:pt x="41" y="40"/>
                    </a:cubicBezTo>
                    <a:cubicBezTo>
                      <a:pt x="41" y="41"/>
                      <a:pt x="41" y="41"/>
                      <a:pt x="41" y="41"/>
                    </a:cubicBezTo>
                    <a:cubicBezTo>
                      <a:pt x="40" y="42"/>
                      <a:pt x="40" y="42"/>
                      <a:pt x="40" y="42"/>
                    </a:cubicBezTo>
                    <a:cubicBezTo>
                      <a:pt x="39" y="44"/>
                      <a:pt x="39" y="44"/>
                      <a:pt x="39" y="44"/>
                    </a:cubicBezTo>
                    <a:cubicBezTo>
                      <a:pt x="39" y="45"/>
                      <a:pt x="38" y="47"/>
                      <a:pt x="37" y="48"/>
                    </a:cubicBezTo>
                    <a:cubicBezTo>
                      <a:pt x="38" y="48"/>
                      <a:pt x="38" y="48"/>
                      <a:pt x="38" y="49"/>
                    </a:cubicBezTo>
                    <a:cubicBezTo>
                      <a:pt x="38" y="49"/>
                      <a:pt x="38" y="50"/>
                      <a:pt x="37" y="50"/>
                    </a:cubicBezTo>
                    <a:cubicBezTo>
                      <a:pt x="36" y="51"/>
                      <a:pt x="35" y="51"/>
                      <a:pt x="35" y="51"/>
                    </a:cubicBezTo>
                    <a:cubicBezTo>
                      <a:pt x="35" y="52"/>
                      <a:pt x="37" y="53"/>
                      <a:pt x="35" y="54"/>
                    </a:cubicBezTo>
                    <a:cubicBezTo>
                      <a:pt x="35" y="54"/>
                      <a:pt x="36" y="54"/>
                      <a:pt x="35" y="54"/>
                    </a:cubicBezTo>
                    <a:cubicBezTo>
                      <a:pt x="32" y="59"/>
                      <a:pt x="29" y="64"/>
                      <a:pt x="25" y="67"/>
                    </a:cubicBezTo>
                    <a:cubicBezTo>
                      <a:pt x="24" y="68"/>
                      <a:pt x="22" y="69"/>
                      <a:pt x="21" y="69"/>
                    </a:cubicBezTo>
                    <a:cubicBezTo>
                      <a:pt x="21" y="69"/>
                      <a:pt x="21" y="69"/>
                      <a:pt x="21" y="69"/>
                    </a:cubicBezTo>
                    <a:cubicBezTo>
                      <a:pt x="20" y="70"/>
                      <a:pt x="20" y="70"/>
                      <a:pt x="20" y="70"/>
                    </a:cubicBezTo>
                    <a:cubicBezTo>
                      <a:pt x="17" y="71"/>
                      <a:pt x="17" y="71"/>
                      <a:pt x="17" y="71"/>
                    </a:cubicBezTo>
                    <a:cubicBezTo>
                      <a:pt x="14" y="72"/>
                      <a:pt x="12" y="73"/>
                      <a:pt x="8" y="74"/>
                    </a:cubicBezTo>
                    <a:cubicBezTo>
                      <a:pt x="10" y="74"/>
                      <a:pt x="9" y="74"/>
                      <a:pt x="8" y="75"/>
                    </a:cubicBezTo>
                    <a:cubicBezTo>
                      <a:pt x="9" y="75"/>
                      <a:pt x="9" y="76"/>
                      <a:pt x="9" y="76"/>
                    </a:cubicBezTo>
                    <a:cubicBezTo>
                      <a:pt x="9" y="76"/>
                      <a:pt x="8" y="76"/>
                      <a:pt x="6" y="77"/>
                    </a:cubicBezTo>
                    <a:cubicBezTo>
                      <a:pt x="6" y="77"/>
                      <a:pt x="5" y="77"/>
                      <a:pt x="5" y="78"/>
                    </a:cubicBezTo>
                    <a:cubicBezTo>
                      <a:pt x="4" y="78"/>
                      <a:pt x="4" y="78"/>
                      <a:pt x="4" y="78"/>
                    </a:cubicBezTo>
                    <a:cubicBezTo>
                      <a:pt x="4" y="79"/>
                      <a:pt x="3" y="80"/>
                      <a:pt x="2" y="81"/>
                    </a:cubicBezTo>
                    <a:cubicBezTo>
                      <a:pt x="1" y="82"/>
                      <a:pt x="0" y="83"/>
                      <a:pt x="0" y="83"/>
                    </a:cubicBezTo>
                    <a:cubicBezTo>
                      <a:pt x="1" y="82"/>
                      <a:pt x="1" y="82"/>
                      <a:pt x="1" y="82"/>
                    </a:cubicBezTo>
                    <a:cubicBezTo>
                      <a:pt x="1" y="83"/>
                      <a:pt x="2" y="83"/>
                      <a:pt x="3" y="83"/>
                    </a:cubicBezTo>
                    <a:cubicBezTo>
                      <a:pt x="5" y="83"/>
                      <a:pt x="6" y="83"/>
                      <a:pt x="7" y="84"/>
                    </a:cubicBezTo>
                    <a:cubicBezTo>
                      <a:pt x="7" y="83"/>
                      <a:pt x="9" y="82"/>
                      <a:pt x="10" y="82"/>
                    </a:cubicBezTo>
                    <a:cubicBezTo>
                      <a:pt x="12" y="81"/>
                      <a:pt x="14" y="81"/>
                      <a:pt x="15" y="79"/>
                    </a:cubicBezTo>
                    <a:cubicBezTo>
                      <a:pt x="15" y="79"/>
                      <a:pt x="14" y="80"/>
                      <a:pt x="15" y="80"/>
                    </a:cubicBezTo>
                    <a:cubicBezTo>
                      <a:pt x="15" y="78"/>
                      <a:pt x="16" y="78"/>
                      <a:pt x="18" y="77"/>
                    </a:cubicBezTo>
                    <a:cubicBezTo>
                      <a:pt x="18" y="78"/>
                      <a:pt x="18" y="78"/>
                      <a:pt x="18" y="78"/>
                    </a:cubicBezTo>
                    <a:cubicBezTo>
                      <a:pt x="19" y="77"/>
                      <a:pt x="20" y="76"/>
                      <a:pt x="22" y="76"/>
                    </a:cubicBezTo>
                    <a:cubicBezTo>
                      <a:pt x="22" y="76"/>
                      <a:pt x="23" y="76"/>
                      <a:pt x="23" y="75"/>
                    </a:cubicBezTo>
                    <a:cubicBezTo>
                      <a:pt x="24" y="75"/>
                      <a:pt x="25" y="75"/>
                      <a:pt x="25" y="75"/>
                    </a:cubicBezTo>
                    <a:cubicBezTo>
                      <a:pt x="28" y="74"/>
                      <a:pt x="30" y="72"/>
                      <a:pt x="33" y="70"/>
                    </a:cubicBezTo>
                    <a:cubicBezTo>
                      <a:pt x="32" y="69"/>
                      <a:pt x="32" y="69"/>
                      <a:pt x="32" y="69"/>
                    </a:cubicBezTo>
                    <a:cubicBezTo>
                      <a:pt x="33" y="68"/>
                      <a:pt x="33" y="68"/>
                      <a:pt x="34" y="68"/>
                    </a:cubicBezTo>
                    <a:cubicBezTo>
                      <a:pt x="34" y="66"/>
                      <a:pt x="31" y="71"/>
                      <a:pt x="31" y="69"/>
                    </a:cubicBezTo>
                    <a:cubicBezTo>
                      <a:pt x="32" y="69"/>
                      <a:pt x="34" y="67"/>
                      <a:pt x="36" y="65"/>
                    </a:cubicBezTo>
                    <a:cubicBezTo>
                      <a:pt x="38" y="63"/>
                      <a:pt x="39" y="60"/>
                      <a:pt x="41" y="60"/>
                    </a:cubicBezTo>
                    <a:cubicBezTo>
                      <a:pt x="42" y="58"/>
                      <a:pt x="39" y="60"/>
                      <a:pt x="41" y="58"/>
                    </a:cubicBezTo>
                    <a:cubicBezTo>
                      <a:pt x="41" y="58"/>
                      <a:pt x="41" y="58"/>
                      <a:pt x="41" y="58"/>
                    </a:cubicBezTo>
                    <a:cubicBezTo>
                      <a:pt x="41" y="57"/>
                      <a:pt x="41" y="57"/>
                      <a:pt x="41" y="57"/>
                    </a:cubicBezTo>
                    <a:cubicBezTo>
                      <a:pt x="42" y="56"/>
                      <a:pt x="43" y="56"/>
                      <a:pt x="43" y="56"/>
                    </a:cubicBezTo>
                    <a:cubicBezTo>
                      <a:pt x="43" y="56"/>
                      <a:pt x="43" y="57"/>
                      <a:pt x="43" y="57"/>
                    </a:cubicBezTo>
                    <a:cubicBezTo>
                      <a:pt x="44" y="56"/>
                      <a:pt x="45" y="52"/>
                      <a:pt x="46" y="51"/>
                    </a:cubicBezTo>
                    <a:cubicBezTo>
                      <a:pt x="44" y="53"/>
                      <a:pt x="44" y="53"/>
                      <a:pt x="44" y="53"/>
                    </a:cubicBezTo>
                    <a:cubicBezTo>
                      <a:pt x="45" y="52"/>
                      <a:pt x="46" y="50"/>
                      <a:pt x="47" y="48"/>
                    </a:cubicBezTo>
                    <a:cubicBezTo>
                      <a:pt x="47" y="47"/>
                      <a:pt x="47" y="46"/>
                      <a:pt x="48" y="45"/>
                    </a:cubicBezTo>
                    <a:cubicBezTo>
                      <a:pt x="48" y="44"/>
                      <a:pt x="48" y="44"/>
                      <a:pt x="48" y="44"/>
                    </a:cubicBezTo>
                    <a:cubicBezTo>
                      <a:pt x="49" y="43"/>
                      <a:pt x="49" y="43"/>
                      <a:pt x="49" y="43"/>
                    </a:cubicBezTo>
                    <a:cubicBezTo>
                      <a:pt x="50" y="41"/>
                      <a:pt x="51" y="38"/>
                      <a:pt x="52" y="35"/>
                    </a:cubicBezTo>
                    <a:cubicBezTo>
                      <a:pt x="51" y="36"/>
                      <a:pt x="51" y="36"/>
                      <a:pt x="51" y="36"/>
                    </a:cubicBezTo>
                    <a:cubicBezTo>
                      <a:pt x="53" y="31"/>
                      <a:pt x="54" y="33"/>
                      <a:pt x="56" y="29"/>
                    </a:cubicBezTo>
                    <a:cubicBezTo>
                      <a:pt x="56" y="29"/>
                      <a:pt x="56" y="29"/>
                      <a:pt x="56" y="29"/>
                    </a:cubicBezTo>
                    <a:cubicBezTo>
                      <a:pt x="56" y="28"/>
                      <a:pt x="57" y="26"/>
                      <a:pt x="57" y="25"/>
                    </a:cubicBezTo>
                    <a:cubicBezTo>
                      <a:pt x="57" y="27"/>
                      <a:pt x="60" y="24"/>
                      <a:pt x="59" y="26"/>
                    </a:cubicBezTo>
                    <a:cubicBezTo>
                      <a:pt x="61" y="22"/>
                      <a:pt x="60" y="24"/>
                      <a:pt x="61" y="20"/>
                    </a:cubicBezTo>
                    <a:cubicBezTo>
                      <a:pt x="62" y="20"/>
                      <a:pt x="62" y="20"/>
                      <a:pt x="62" y="20"/>
                    </a:cubicBezTo>
                    <a:cubicBezTo>
                      <a:pt x="62" y="19"/>
                      <a:pt x="62" y="19"/>
                      <a:pt x="63" y="17"/>
                    </a:cubicBezTo>
                    <a:cubicBezTo>
                      <a:pt x="62" y="19"/>
                      <a:pt x="65" y="17"/>
                      <a:pt x="64" y="19"/>
                    </a:cubicBezTo>
                    <a:cubicBezTo>
                      <a:pt x="67" y="18"/>
                      <a:pt x="68" y="16"/>
                      <a:pt x="69" y="15"/>
                    </a:cubicBezTo>
                    <a:cubicBezTo>
                      <a:pt x="70" y="14"/>
                      <a:pt x="71" y="13"/>
                      <a:pt x="72" y="13"/>
                    </a:cubicBezTo>
                    <a:cubicBezTo>
                      <a:pt x="73" y="10"/>
                      <a:pt x="68" y="15"/>
                      <a:pt x="69" y="14"/>
                    </a:cubicBezTo>
                    <a:cubicBezTo>
                      <a:pt x="68" y="14"/>
                      <a:pt x="70" y="11"/>
                      <a:pt x="71" y="11"/>
                    </a:cubicBezTo>
                    <a:cubicBezTo>
                      <a:pt x="72" y="10"/>
                      <a:pt x="75" y="12"/>
                      <a:pt x="78" y="10"/>
                    </a:cubicBezTo>
                    <a:cubicBezTo>
                      <a:pt x="78" y="10"/>
                      <a:pt x="78" y="10"/>
                      <a:pt x="77" y="11"/>
                    </a:cubicBezTo>
                    <a:cubicBezTo>
                      <a:pt x="79" y="11"/>
                      <a:pt x="80" y="9"/>
                      <a:pt x="82" y="9"/>
                    </a:cubicBezTo>
                    <a:cubicBezTo>
                      <a:pt x="82" y="8"/>
                      <a:pt x="84" y="9"/>
                      <a:pt x="84" y="7"/>
                    </a:cubicBezTo>
                    <a:cubicBezTo>
                      <a:pt x="84" y="7"/>
                      <a:pt x="80" y="8"/>
                      <a:pt x="80" y="8"/>
                    </a:cubicBezTo>
                    <a:cubicBezTo>
                      <a:pt x="82" y="8"/>
                      <a:pt x="83" y="7"/>
                      <a:pt x="84" y="6"/>
                    </a:cubicBezTo>
                    <a:cubicBezTo>
                      <a:pt x="84" y="6"/>
                      <a:pt x="84" y="6"/>
                      <a:pt x="84" y="6"/>
                    </a:cubicBezTo>
                    <a:cubicBezTo>
                      <a:pt x="85" y="6"/>
                      <a:pt x="86" y="6"/>
                      <a:pt x="87" y="6"/>
                    </a:cubicBezTo>
                    <a:cubicBezTo>
                      <a:pt x="87" y="6"/>
                      <a:pt x="86" y="7"/>
                      <a:pt x="86" y="7"/>
                    </a:cubicBezTo>
                    <a:cubicBezTo>
                      <a:pt x="87" y="7"/>
                      <a:pt x="87" y="7"/>
                      <a:pt x="88" y="7"/>
                    </a:cubicBezTo>
                    <a:cubicBezTo>
                      <a:pt x="88" y="8"/>
                      <a:pt x="86" y="8"/>
                      <a:pt x="85" y="8"/>
                    </a:cubicBezTo>
                    <a:cubicBezTo>
                      <a:pt x="84" y="8"/>
                      <a:pt x="84" y="8"/>
                      <a:pt x="84" y="8"/>
                    </a:cubicBezTo>
                    <a:cubicBezTo>
                      <a:pt x="84" y="9"/>
                      <a:pt x="83" y="9"/>
                      <a:pt x="82" y="9"/>
                    </a:cubicBezTo>
                    <a:cubicBezTo>
                      <a:pt x="83" y="10"/>
                      <a:pt x="84" y="9"/>
                      <a:pt x="84" y="9"/>
                    </a:cubicBezTo>
                    <a:cubicBezTo>
                      <a:pt x="85" y="9"/>
                      <a:pt x="85" y="9"/>
                      <a:pt x="85" y="9"/>
                    </a:cubicBezTo>
                    <a:cubicBezTo>
                      <a:pt x="85" y="9"/>
                      <a:pt x="86" y="9"/>
                      <a:pt x="85" y="9"/>
                    </a:cubicBezTo>
                    <a:cubicBezTo>
                      <a:pt x="87" y="7"/>
                      <a:pt x="89" y="9"/>
                      <a:pt x="91" y="8"/>
                    </a:cubicBezTo>
                    <a:cubicBezTo>
                      <a:pt x="91" y="9"/>
                      <a:pt x="91" y="9"/>
                      <a:pt x="91" y="9"/>
                    </a:cubicBezTo>
                    <a:cubicBezTo>
                      <a:pt x="91" y="9"/>
                      <a:pt x="92" y="8"/>
                      <a:pt x="93" y="9"/>
                    </a:cubicBezTo>
                    <a:cubicBezTo>
                      <a:pt x="91" y="10"/>
                      <a:pt x="91" y="10"/>
                      <a:pt x="91" y="10"/>
                    </a:cubicBezTo>
                    <a:cubicBezTo>
                      <a:pt x="94" y="9"/>
                      <a:pt x="95" y="11"/>
                      <a:pt x="97" y="11"/>
                    </a:cubicBezTo>
                    <a:cubicBezTo>
                      <a:pt x="93" y="10"/>
                      <a:pt x="96" y="10"/>
                      <a:pt x="95" y="9"/>
                    </a:cubicBezTo>
                    <a:cubicBezTo>
                      <a:pt x="100" y="9"/>
                      <a:pt x="97" y="12"/>
                      <a:pt x="102" y="14"/>
                    </a:cubicBezTo>
                    <a:cubicBezTo>
                      <a:pt x="101" y="13"/>
                      <a:pt x="100" y="12"/>
                      <a:pt x="101" y="12"/>
                    </a:cubicBezTo>
                    <a:cubicBezTo>
                      <a:pt x="102" y="13"/>
                      <a:pt x="103" y="14"/>
                      <a:pt x="103" y="14"/>
                    </a:cubicBezTo>
                    <a:cubicBezTo>
                      <a:pt x="106" y="16"/>
                      <a:pt x="103" y="13"/>
                      <a:pt x="105" y="14"/>
                    </a:cubicBezTo>
                    <a:cubicBezTo>
                      <a:pt x="105" y="15"/>
                      <a:pt x="107" y="14"/>
                      <a:pt x="108" y="15"/>
                    </a:cubicBezTo>
                    <a:cubicBezTo>
                      <a:pt x="108" y="16"/>
                      <a:pt x="108" y="16"/>
                      <a:pt x="108" y="16"/>
                    </a:cubicBezTo>
                    <a:cubicBezTo>
                      <a:pt x="111" y="19"/>
                      <a:pt x="110" y="15"/>
                      <a:pt x="112" y="19"/>
                    </a:cubicBezTo>
                    <a:cubicBezTo>
                      <a:pt x="112" y="19"/>
                      <a:pt x="110" y="18"/>
                      <a:pt x="110" y="18"/>
                    </a:cubicBezTo>
                    <a:cubicBezTo>
                      <a:pt x="112" y="20"/>
                      <a:pt x="112" y="20"/>
                      <a:pt x="112" y="20"/>
                    </a:cubicBezTo>
                    <a:cubicBezTo>
                      <a:pt x="111" y="20"/>
                      <a:pt x="111" y="20"/>
                      <a:pt x="111" y="20"/>
                    </a:cubicBezTo>
                    <a:cubicBezTo>
                      <a:pt x="113" y="21"/>
                      <a:pt x="113" y="22"/>
                      <a:pt x="115" y="24"/>
                    </a:cubicBezTo>
                    <a:cubicBezTo>
                      <a:pt x="115" y="23"/>
                      <a:pt x="116" y="23"/>
                      <a:pt x="117" y="24"/>
                    </a:cubicBezTo>
                    <a:cubicBezTo>
                      <a:pt x="118" y="26"/>
                      <a:pt x="116" y="24"/>
                      <a:pt x="118" y="26"/>
                    </a:cubicBezTo>
                    <a:cubicBezTo>
                      <a:pt x="117" y="26"/>
                      <a:pt x="116" y="26"/>
                      <a:pt x="116" y="25"/>
                    </a:cubicBezTo>
                    <a:cubicBezTo>
                      <a:pt x="116" y="25"/>
                      <a:pt x="115" y="25"/>
                      <a:pt x="115" y="25"/>
                    </a:cubicBezTo>
                    <a:cubicBezTo>
                      <a:pt x="115" y="26"/>
                      <a:pt x="117" y="28"/>
                      <a:pt x="118" y="29"/>
                    </a:cubicBezTo>
                    <a:cubicBezTo>
                      <a:pt x="118" y="28"/>
                      <a:pt x="117" y="28"/>
                      <a:pt x="117" y="27"/>
                    </a:cubicBezTo>
                    <a:cubicBezTo>
                      <a:pt x="121" y="30"/>
                      <a:pt x="121" y="30"/>
                      <a:pt x="121" y="30"/>
                    </a:cubicBezTo>
                    <a:cubicBezTo>
                      <a:pt x="121" y="31"/>
                      <a:pt x="120" y="31"/>
                      <a:pt x="120" y="30"/>
                    </a:cubicBezTo>
                    <a:cubicBezTo>
                      <a:pt x="120" y="31"/>
                      <a:pt x="121" y="31"/>
                      <a:pt x="122" y="32"/>
                    </a:cubicBezTo>
                    <a:cubicBezTo>
                      <a:pt x="121" y="32"/>
                      <a:pt x="120" y="33"/>
                      <a:pt x="119" y="32"/>
                    </a:cubicBezTo>
                    <a:cubicBezTo>
                      <a:pt x="122" y="35"/>
                      <a:pt x="122" y="35"/>
                      <a:pt x="122" y="35"/>
                    </a:cubicBezTo>
                    <a:cubicBezTo>
                      <a:pt x="122" y="35"/>
                      <a:pt x="122" y="37"/>
                      <a:pt x="122" y="36"/>
                    </a:cubicBezTo>
                    <a:cubicBezTo>
                      <a:pt x="122" y="37"/>
                      <a:pt x="123" y="38"/>
                      <a:pt x="124" y="40"/>
                    </a:cubicBezTo>
                    <a:cubicBezTo>
                      <a:pt x="124" y="40"/>
                      <a:pt x="125" y="41"/>
                      <a:pt x="125" y="41"/>
                    </a:cubicBezTo>
                    <a:cubicBezTo>
                      <a:pt x="126" y="42"/>
                      <a:pt x="126" y="43"/>
                      <a:pt x="126" y="43"/>
                    </a:cubicBezTo>
                    <a:cubicBezTo>
                      <a:pt x="126" y="43"/>
                      <a:pt x="126" y="43"/>
                      <a:pt x="126" y="43"/>
                    </a:cubicBezTo>
                    <a:cubicBezTo>
                      <a:pt x="126" y="43"/>
                      <a:pt x="126" y="43"/>
                      <a:pt x="126" y="43"/>
                    </a:cubicBezTo>
                    <a:cubicBezTo>
                      <a:pt x="127" y="43"/>
                      <a:pt x="127" y="43"/>
                      <a:pt x="127" y="44"/>
                    </a:cubicBezTo>
                    <a:cubicBezTo>
                      <a:pt x="128" y="47"/>
                      <a:pt x="128" y="50"/>
                      <a:pt x="130" y="52"/>
                    </a:cubicBezTo>
                    <a:cubicBezTo>
                      <a:pt x="130" y="55"/>
                      <a:pt x="130" y="55"/>
                      <a:pt x="130" y="55"/>
                    </a:cubicBezTo>
                    <a:cubicBezTo>
                      <a:pt x="132" y="57"/>
                      <a:pt x="130" y="52"/>
                      <a:pt x="133" y="56"/>
                    </a:cubicBezTo>
                    <a:cubicBezTo>
                      <a:pt x="135" y="58"/>
                      <a:pt x="133" y="57"/>
                      <a:pt x="133" y="59"/>
                    </a:cubicBezTo>
                    <a:cubicBezTo>
                      <a:pt x="134" y="60"/>
                      <a:pt x="137" y="61"/>
                      <a:pt x="138" y="65"/>
                    </a:cubicBezTo>
                    <a:cubicBezTo>
                      <a:pt x="137" y="64"/>
                      <a:pt x="137" y="63"/>
                      <a:pt x="136" y="62"/>
                    </a:cubicBezTo>
                    <a:close/>
                    <a:moveTo>
                      <a:pt x="164" y="82"/>
                    </a:moveTo>
                    <a:cubicBezTo>
                      <a:pt x="164" y="82"/>
                      <a:pt x="162" y="82"/>
                      <a:pt x="162" y="81"/>
                    </a:cubicBezTo>
                    <a:cubicBezTo>
                      <a:pt x="164" y="81"/>
                      <a:pt x="164" y="82"/>
                      <a:pt x="164" y="82"/>
                    </a:cubicBezTo>
                    <a:close/>
                    <a:moveTo>
                      <a:pt x="179" y="123"/>
                    </a:moveTo>
                    <a:cubicBezTo>
                      <a:pt x="179" y="122"/>
                      <a:pt x="179" y="122"/>
                      <a:pt x="180" y="121"/>
                    </a:cubicBezTo>
                    <a:cubicBezTo>
                      <a:pt x="180" y="121"/>
                      <a:pt x="180" y="122"/>
                      <a:pt x="179" y="123"/>
                    </a:cubicBezTo>
                    <a:close/>
                    <a:moveTo>
                      <a:pt x="54" y="152"/>
                    </a:moveTo>
                    <a:cubicBezTo>
                      <a:pt x="54" y="151"/>
                      <a:pt x="54" y="151"/>
                      <a:pt x="54" y="151"/>
                    </a:cubicBezTo>
                    <a:cubicBezTo>
                      <a:pt x="55" y="152"/>
                      <a:pt x="55" y="152"/>
                      <a:pt x="54" y="152"/>
                    </a:cubicBezTo>
                    <a:close/>
                    <a:moveTo>
                      <a:pt x="50" y="151"/>
                    </a:moveTo>
                    <a:cubicBezTo>
                      <a:pt x="50" y="151"/>
                      <a:pt x="50" y="152"/>
                      <a:pt x="50" y="152"/>
                    </a:cubicBezTo>
                    <a:cubicBezTo>
                      <a:pt x="50" y="152"/>
                      <a:pt x="51" y="152"/>
                      <a:pt x="52" y="152"/>
                    </a:cubicBezTo>
                    <a:cubicBezTo>
                      <a:pt x="51" y="151"/>
                      <a:pt x="51" y="151"/>
                      <a:pt x="50" y="151"/>
                    </a:cubicBezTo>
                    <a:close/>
                    <a:moveTo>
                      <a:pt x="75" y="3"/>
                    </a:moveTo>
                    <a:cubicBezTo>
                      <a:pt x="75" y="3"/>
                      <a:pt x="75" y="3"/>
                      <a:pt x="75" y="3"/>
                    </a:cubicBezTo>
                    <a:cubicBezTo>
                      <a:pt x="74" y="4"/>
                      <a:pt x="74" y="3"/>
                      <a:pt x="7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2" name="Freeform 470">
                <a:extLst>
                  <a:ext uri="{FF2B5EF4-FFF2-40B4-BE49-F238E27FC236}">
                    <a16:creationId xmlns:a16="http://schemas.microsoft.com/office/drawing/2014/main" id="{9F44B6F2-AFA8-461E-AC6E-1EED1F2D8FA7}"/>
                  </a:ext>
                </a:extLst>
              </p:cNvPr>
              <p:cNvSpPr>
                <a:spLocks/>
              </p:cNvSpPr>
              <p:nvPr userDrawn="1"/>
            </p:nvSpPr>
            <p:spPr bwMode="auto">
              <a:xfrm>
                <a:off x="4455" y="129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3" name="Freeform 471">
                <a:extLst>
                  <a:ext uri="{FF2B5EF4-FFF2-40B4-BE49-F238E27FC236}">
                    <a16:creationId xmlns:a16="http://schemas.microsoft.com/office/drawing/2014/main" id="{398E0D72-FE8D-4192-B615-7952900A5D13}"/>
                  </a:ext>
                </a:extLst>
              </p:cNvPr>
              <p:cNvSpPr>
                <a:spLocks/>
              </p:cNvSpPr>
              <p:nvPr userDrawn="1"/>
            </p:nvSpPr>
            <p:spPr bwMode="auto">
              <a:xfrm>
                <a:off x="4192"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4" name="Freeform 472">
                <a:extLst>
                  <a:ext uri="{FF2B5EF4-FFF2-40B4-BE49-F238E27FC236}">
                    <a16:creationId xmlns:a16="http://schemas.microsoft.com/office/drawing/2014/main" id="{3859D7E0-A7A8-48E5-84FD-EAB6E7E376C6}"/>
                  </a:ext>
                </a:extLst>
              </p:cNvPr>
              <p:cNvSpPr>
                <a:spLocks/>
              </p:cNvSpPr>
              <p:nvPr userDrawn="1"/>
            </p:nvSpPr>
            <p:spPr bwMode="auto">
              <a:xfrm>
                <a:off x="4038" y="1377"/>
                <a:ext cx="4"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5" name="Freeform 473">
                <a:extLst>
                  <a:ext uri="{FF2B5EF4-FFF2-40B4-BE49-F238E27FC236}">
                    <a16:creationId xmlns:a16="http://schemas.microsoft.com/office/drawing/2014/main" id="{2139F0B1-9CB7-4D54-BADB-40C938BB6B26}"/>
                  </a:ext>
                </a:extLst>
              </p:cNvPr>
              <p:cNvSpPr>
                <a:spLocks/>
              </p:cNvSpPr>
              <p:nvPr userDrawn="1"/>
            </p:nvSpPr>
            <p:spPr bwMode="auto">
              <a:xfrm>
                <a:off x="3734" y="1472"/>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6" name="Freeform 474">
                <a:extLst>
                  <a:ext uri="{FF2B5EF4-FFF2-40B4-BE49-F238E27FC236}">
                    <a16:creationId xmlns:a16="http://schemas.microsoft.com/office/drawing/2014/main" id="{4F9409AF-77E1-4F1E-9DFB-37EFF89DCFF6}"/>
                  </a:ext>
                </a:extLst>
              </p:cNvPr>
              <p:cNvSpPr>
                <a:spLocks/>
              </p:cNvSpPr>
              <p:nvPr userDrawn="1"/>
            </p:nvSpPr>
            <p:spPr bwMode="auto">
              <a:xfrm>
                <a:off x="3649" y="1427"/>
                <a:ext cx="10" cy="5"/>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7" name="Freeform 475">
                <a:extLst>
                  <a:ext uri="{FF2B5EF4-FFF2-40B4-BE49-F238E27FC236}">
                    <a16:creationId xmlns:a16="http://schemas.microsoft.com/office/drawing/2014/main" id="{FE65C2BF-101D-4532-85F4-14BF71099D30}"/>
                  </a:ext>
                </a:extLst>
              </p:cNvPr>
              <p:cNvSpPr>
                <a:spLocks/>
              </p:cNvSpPr>
              <p:nvPr userDrawn="1"/>
            </p:nvSpPr>
            <p:spPr bwMode="auto">
              <a:xfrm>
                <a:off x="3709" y="1452"/>
                <a:ext cx="15" cy="10"/>
              </a:xfrm>
              <a:custGeom>
                <a:avLst/>
                <a:gdLst>
                  <a:gd name="T0" fmla="*/ 3 w 3"/>
                  <a:gd name="T1" fmla="*/ 1 h 2"/>
                  <a:gd name="T2" fmla="*/ 0 w 3"/>
                  <a:gd name="T3" fmla="*/ 0 h 2"/>
                  <a:gd name="T4" fmla="*/ 1 w 3"/>
                  <a:gd name="T5" fmla="*/ 0 h 2"/>
                  <a:gd name="T6" fmla="*/ 3 w 3"/>
                  <a:gd name="T7" fmla="*/ 1 h 2"/>
                </a:gdLst>
                <a:ahLst/>
                <a:cxnLst>
                  <a:cxn ang="0">
                    <a:pos x="T0" y="T1"/>
                  </a:cxn>
                  <a:cxn ang="0">
                    <a:pos x="T2" y="T3"/>
                  </a:cxn>
                  <a:cxn ang="0">
                    <a:pos x="T4" y="T5"/>
                  </a:cxn>
                  <a:cxn ang="0">
                    <a:pos x="T6" y="T7"/>
                  </a:cxn>
                </a:cxnLst>
                <a:rect l="0" t="0" r="r" b="b"/>
                <a:pathLst>
                  <a:path w="3" h="2">
                    <a:moveTo>
                      <a:pt x="3" y="1"/>
                    </a:moveTo>
                    <a:cubicBezTo>
                      <a:pt x="3" y="0"/>
                      <a:pt x="2" y="0"/>
                      <a:pt x="0" y="0"/>
                    </a:cubicBezTo>
                    <a:cubicBezTo>
                      <a:pt x="0" y="0"/>
                      <a:pt x="1" y="0"/>
                      <a:pt x="1" y="0"/>
                    </a:cubicBezTo>
                    <a:cubicBezTo>
                      <a:pt x="0"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8" name="Freeform 476">
                <a:extLst>
                  <a:ext uri="{FF2B5EF4-FFF2-40B4-BE49-F238E27FC236}">
                    <a16:creationId xmlns:a16="http://schemas.microsoft.com/office/drawing/2014/main" id="{2F2E26DA-BD66-4A53-9435-CA0B50A56FE0}"/>
                  </a:ext>
                </a:extLst>
              </p:cNvPr>
              <p:cNvSpPr>
                <a:spLocks/>
              </p:cNvSpPr>
              <p:nvPr userDrawn="1"/>
            </p:nvSpPr>
            <p:spPr bwMode="auto">
              <a:xfrm>
                <a:off x="3704" y="1452"/>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9" name="Freeform 477">
                <a:extLst>
                  <a:ext uri="{FF2B5EF4-FFF2-40B4-BE49-F238E27FC236}">
                    <a16:creationId xmlns:a16="http://schemas.microsoft.com/office/drawing/2014/main" id="{5BB7B6F7-2385-403F-A56C-AAB757979846}"/>
                  </a:ext>
                </a:extLst>
              </p:cNvPr>
              <p:cNvSpPr>
                <a:spLocks/>
              </p:cNvSpPr>
              <p:nvPr userDrawn="1"/>
            </p:nvSpPr>
            <p:spPr bwMode="auto">
              <a:xfrm>
                <a:off x="3789" y="1467"/>
                <a:ext cx="25" cy="15"/>
              </a:xfrm>
              <a:custGeom>
                <a:avLst/>
                <a:gdLst>
                  <a:gd name="T0" fmla="*/ 1 w 5"/>
                  <a:gd name="T1" fmla="*/ 1 h 3"/>
                  <a:gd name="T2" fmla="*/ 0 w 5"/>
                  <a:gd name="T3" fmla="*/ 2 h 3"/>
                  <a:gd name="T4" fmla="*/ 1 w 5"/>
                  <a:gd name="T5" fmla="*/ 1 h 3"/>
                </a:gdLst>
                <a:ahLst/>
                <a:cxnLst>
                  <a:cxn ang="0">
                    <a:pos x="T0" y="T1"/>
                  </a:cxn>
                  <a:cxn ang="0">
                    <a:pos x="T2" y="T3"/>
                  </a:cxn>
                  <a:cxn ang="0">
                    <a:pos x="T4" y="T5"/>
                  </a:cxn>
                </a:cxnLst>
                <a:rect l="0" t="0" r="r" b="b"/>
                <a:pathLst>
                  <a:path w="5" h="3">
                    <a:moveTo>
                      <a:pt x="1" y="1"/>
                    </a:moveTo>
                    <a:cubicBezTo>
                      <a:pt x="1" y="1"/>
                      <a:pt x="1" y="2"/>
                      <a:pt x="0" y="2"/>
                    </a:cubicBezTo>
                    <a:cubicBezTo>
                      <a:pt x="0" y="3"/>
                      <a:pt x="5"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0" name="Freeform 478">
                <a:extLst>
                  <a:ext uri="{FF2B5EF4-FFF2-40B4-BE49-F238E27FC236}">
                    <a16:creationId xmlns:a16="http://schemas.microsoft.com/office/drawing/2014/main" id="{C96943BF-EDA2-4806-A484-3E5A8AF50C68}"/>
                  </a:ext>
                </a:extLst>
              </p:cNvPr>
              <p:cNvSpPr>
                <a:spLocks/>
              </p:cNvSpPr>
              <p:nvPr userDrawn="1"/>
            </p:nvSpPr>
            <p:spPr bwMode="auto">
              <a:xfrm>
                <a:off x="3719"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1" name="Freeform 479">
                <a:extLst>
                  <a:ext uri="{FF2B5EF4-FFF2-40B4-BE49-F238E27FC236}">
                    <a16:creationId xmlns:a16="http://schemas.microsoft.com/office/drawing/2014/main" id="{D96A43B4-AEC1-4F7E-BD0F-FD0C1A79F074}"/>
                  </a:ext>
                </a:extLst>
              </p:cNvPr>
              <p:cNvSpPr>
                <a:spLocks/>
              </p:cNvSpPr>
              <p:nvPr userDrawn="1"/>
            </p:nvSpPr>
            <p:spPr bwMode="auto">
              <a:xfrm>
                <a:off x="3759" y="1452"/>
                <a:ext cx="15" cy="0"/>
              </a:xfrm>
              <a:custGeom>
                <a:avLst/>
                <a:gdLst>
                  <a:gd name="T0" fmla="*/ 3 w 3"/>
                  <a:gd name="T1" fmla="*/ 1 w 3"/>
                  <a:gd name="T2" fmla="*/ 0 w 3"/>
                  <a:gd name="T3" fmla="*/ 3 w 3"/>
                </a:gdLst>
                <a:ahLst/>
                <a:cxnLst>
                  <a:cxn ang="0">
                    <a:pos x="T0" y="0"/>
                  </a:cxn>
                  <a:cxn ang="0">
                    <a:pos x="T1" y="0"/>
                  </a:cxn>
                  <a:cxn ang="0">
                    <a:pos x="T2" y="0"/>
                  </a:cxn>
                  <a:cxn ang="0">
                    <a:pos x="T3" y="0"/>
                  </a:cxn>
                </a:cxnLst>
                <a:rect l="0" t="0" r="r" b="b"/>
                <a:pathLst>
                  <a:path w="3">
                    <a:moveTo>
                      <a:pt x="3" y="0"/>
                    </a:moveTo>
                    <a:cubicBezTo>
                      <a:pt x="1" y="0"/>
                      <a:pt x="1" y="0"/>
                      <a:pt x="1" y="0"/>
                    </a:cubicBezTo>
                    <a:cubicBezTo>
                      <a:pt x="1" y="0"/>
                      <a:pt x="0" y="0"/>
                      <a:pt x="0" y="0"/>
                    </a:cubicBezTo>
                    <a:cubicBezTo>
                      <a:pt x="1" y="0"/>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2" name="Freeform 480">
                <a:extLst>
                  <a:ext uri="{FF2B5EF4-FFF2-40B4-BE49-F238E27FC236}">
                    <a16:creationId xmlns:a16="http://schemas.microsoft.com/office/drawing/2014/main" id="{10A24177-F864-4E5B-B8DE-CDE664F82978}"/>
                  </a:ext>
                </a:extLst>
              </p:cNvPr>
              <p:cNvSpPr>
                <a:spLocks/>
              </p:cNvSpPr>
              <p:nvPr userDrawn="1"/>
            </p:nvSpPr>
            <p:spPr bwMode="auto">
              <a:xfrm>
                <a:off x="3749" y="1452"/>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3" name="Freeform 481">
                <a:extLst>
                  <a:ext uri="{FF2B5EF4-FFF2-40B4-BE49-F238E27FC236}">
                    <a16:creationId xmlns:a16="http://schemas.microsoft.com/office/drawing/2014/main" id="{A2784726-4C37-49E4-B9C3-A21A466B8CFD}"/>
                  </a:ext>
                </a:extLst>
              </p:cNvPr>
              <p:cNvSpPr>
                <a:spLocks/>
              </p:cNvSpPr>
              <p:nvPr userDrawn="1"/>
            </p:nvSpPr>
            <p:spPr bwMode="auto">
              <a:xfrm>
                <a:off x="3734"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4" name="Freeform 482">
                <a:extLst>
                  <a:ext uri="{FF2B5EF4-FFF2-40B4-BE49-F238E27FC236}">
                    <a16:creationId xmlns:a16="http://schemas.microsoft.com/office/drawing/2014/main" id="{6804A263-D0D4-4AF4-A7A9-625BE6D92ADE}"/>
                  </a:ext>
                </a:extLst>
              </p:cNvPr>
              <p:cNvSpPr>
                <a:spLocks/>
              </p:cNvSpPr>
              <p:nvPr userDrawn="1"/>
            </p:nvSpPr>
            <p:spPr bwMode="auto">
              <a:xfrm>
                <a:off x="3883" y="1432"/>
                <a:ext cx="15" cy="5"/>
              </a:xfrm>
              <a:custGeom>
                <a:avLst/>
                <a:gdLst>
                  <a:gd name="T0" fmla="*/ 1 w 3"/>
                  <a:gd name="T1" fmla="*/ 1 h 1"/>
                  <a:gd name="T2" fmla="*/ 3 w 3"/>
                  <a:gd name="T3" fmla="*/ 0 h 1"/>
                  <a:gd name="T4" fmla="*/ 2 w 3"/>
                  <a:gd name="T5" fmla="*/ 0 h 1"/>
                  <a:gd name="T6" fmla="*/ 1 w 3"/>
                  <a:gd name="T7" fmla="*/ 1 h 1"/>
                </a:gdLst>
                <a:ahLst/>
                <a:cxnLst>
                  <a:cxn ang="0">
                    <a:pos x="T0" y="T1"/>
                  </a:cxn>
                  <a:cxn ang="0">
                    <a:pos x="T2" y="T3"/>
                  </a:cxn>
                  <a:cxn ang="0">
                    <a:pos x="T4" y="T5"/>
                  </a:cxn>
                  <a:cxn ang="0">
                    <a:pos x="T6" y="T7"/>
                  </a:cxn>
                </a:cxnLst>
                <a:rect l="0" t="0" r="r" b="b"/>
                <a:pathLst>
                  <a:path w="3" h="1">
                    <a:moveTo>
                      <a:pt x="1" y="1"/>
                    </a:moveTo>
                    <a:cubicBezTo>
                      <a:pt x="3" y="0"/>
                      <a:pt x="3" y="0"/>
                      <a:pt x="3" y="0"/>
                    </a:cubicBezTo>
                    <a:cubicBezTo>
                      <a:pt x="3" y="0"/>
                      <a:pt x="2"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5" name="Freeform 483">
                <a:extLst>
                  <a:ext uri="{FF2B5EF4-FFF2-40B4-BE49-F238E27FC236}">
                    <a16:creationId xmlns:a16="http://schemas.microsoft.com/office/drawing/2014/main" id="{706A20EE-FA8F-492F-BC66-740493FE85BD}"/>
                  </a:ext>
                </a:extLst>
              </p:cNvPr>
              <p:cNvSpPr>
                <a:spLocks/>
              </p:cNvSpPr>
              <p:nvPr userDrawn="1"/>
            </p:nvSpPr>
            <p:spPr bwMode="auto">
              <a:xfrm>
                <a:off x="3848" y="1432"/>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6" name="Freeform 484">
                <a:extLst>
                  <a:ext uri="{FF2B5EF4-FFF2-40B4-BE49-F238E27FC236}">
                    <a16:creationId xmlns:a16="http://schemas.microsoft.com/office/drawing/2014/main" id="{3FA4BF90-EE0E-4C3A-90FF-0E30B7C93F1A}"/>
                  </a:ext>
                </a:extLst>
              </p:cNvPr>
              <p:cNvSpPr>
                <a:spLocks/>
              </p:cNvSpPr>
              <p:nvPr userDrawn="1"/>
            </p:nvSpPr>
            <p:spPr bwMode="auto">
              <a:xfrm>
                <a:off x="3873" y="1417"/>
                <a:ext cx="20" cy="10"/>
              </a:xfrm>
              <a:custGeom>
                <a:avLst/>
                <a:gdLst>
                  <a:gd name="T0" fmla="*/ 2 w 4"/>
                  <a:gd name="T1" fmla="*/ 1 h 2"/>
                  <a:gd name="T2" fmla="*/ 2 w 4"/>
                  <a:gd name="T3" fmla="*/ 0 h 2"/>
                  <a:gd name="T4" fmla="*/ 2 w 4"/>
                  <a:gd name="T5" fmla="*/ 1 h 2"/>
                </a:gdLst>
                <a:ahLst/>
                <a:cxnLst>
                  <a:cxn ang="0">
                    <a:pos x="T0" y="T1"/>
                  </a:cxn>
                  <a:cxn ang="0">
                    <a:pos x="T2" y="T3"/>
                  </a:cxn>
                  <a:cxn ang="0">
                    <a:pos x="T4" y="T5"/>
                  </a:cxn>
                </a:cxnLst>
                <a:rect l="0" t="0" r="r" b="b"/>
                <a:pathLst>
                  <a:path w="4" h="2">
                    <a:moveTo>
                      <a:pt x="2" y="1"/>
                    </a:moveTo>
                    <a:cubicBezTo>
                      <a:pt x="2" y="1"/>
                      <a:pt x="4" y="0"/>
                      <a:pt x="2" y="0"/>
                    </a:cubicBezTo>
                    <a:cubicBezTo>
                      <a:pt x="2" y="1"/>
                      <a:pt x="0"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7" name="Freeform 485">
                <a:extLst>
                  <a:ext uri="{FF2B5EF4-FFF2-40B4-BE49-F238E27FC236}">
                    <a16:creationId xmlns:a16="http://schemas.microsoft.com/office/drawing/2014/main" id="{2497AB55-D11E-4E71-96BE-62DC02CAB98F}"/>
                  </a:ext>
                </a:extLst>
              </p:cNvPr>
              <p:cNvSpPr>
                <a:spLocks/>
              </p:cNvSpPr>
              <p:nvPr userDrawn="1"/>
            </p:nvSpPr>
            <p:spPr bwMode="auto">
              <a:xfrm>
                <a:off x="4042" y="1397"/>
                <a:ext cx="10" cy="10"/>
              </a:xfrm>
              <a:custGeom>
                <a:avLst/>
                <a:gdLst>
                  <a:gd name="T0" fmla="*/ 10 w 10"/>
                  <a:gd name="T1" fmla="*/ 5 h 10"/>
                  <a:gd name="T2" fmla="*/ 5 w 10"/>
                  <a:gd name="T3" fmla="*/ 0 h 10"/>
                  <a:gd name="T4" fmla="*/ 0 w 10"/>
                  <a:gd name="T5" fmla="*/ 10 h 10"/>
                  <a:gd name="T6" fmla="*/ 10 w 10"/>
                  <a:gd name="T7" fmla="*/ 5 h 10"/>
                </a:gdLst>
                <a:ahLst/>
                <a:cxnLst>
                  <a:cxn ang="0">
                    <a:pos x="T0" y="T1"/>
                  </a:cxn>
                  <a:cxn ang="0">
                    <a:pos x="T2" y="T3"/>
                  </a:cxn>
                  <a:cxn ang="0">
                    <a:pos x="T4" y="T5"/>
                  </a:cxn>
                  <a:cxn ang="0">
                    <a:pos x="T6" y="T7"/>
                  </a:cxn>
                </a:cxnLst>
                <a:rect l="0" t="0" r="r" b="b"/>
                <a:pathLst>
                  <a:path w="10" h="10">
                    <a:moveTo>
                      <a:pt x="10" y="5"/>
                    </a:moveTo>
                    <a:lnTo>
                      <a:pt x="5" y="0"/>
                    </a:lnTo>
                    <a:lnTo>
                      <a:pt x="0" y="10"/>
                    </a:lnTo>
                    <a:lnTo>
                      <a:pt x="1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8" name="Freeform 486">
                <a:extLst>
                  <a:ext uri="{FF2B5EF4-FFF2-40B4-BE49-F238E27FC236}">
                    <a16:creationId xmlns:a16="http://schemas.microsoft.com/office/drawing/2014/main" id="{03B1E3DD-32E8-49AC-B305-BFDF868D97BB}"/>
                  </a:ext>
                </a:extLst>
              </p:cNvPr>
              <p:cNvSpPr>
                <a:spLocks/>
              </p:cNvSpPr>
              <p:nvPr userDrawn="1"/>
            </p:nvSpPr>
            <p:spPr bwMode="auto">
              <a:xfrm>
                <a:off x="4182" y="1417"/>
                <a:ext cx="20" cy="10"/>
              </a:xfrm>
              <a:custGeom>
                <a:avLst/>
                <a:gdLst>
                  <a:gd name="T0" fmla="*/ 3 w 4"/>
                  <a:gd name="T1" fmla="*/ 0 h 2"/>
                  <a:gd name="T2" fmla="*/ 0 w 4"/>
                  <a:gd name="T3" fmla="*/ 1 h 2"/>
                  <a:gd name="T4" fmla="*/ 1 w 4"/>
                  <a:gd name="T5" fmla="*/ 2 h 2"/>
                  <a:gd name="T6" fmla="*/ 1 w 4"/>
                  <a:gd name="T7" fmla="*/ 2 h 2"/>
                  <a:gd name="T8" fmla="*/ 3 w 4"/>
                  <a:gd name="T9" fmla="*/ 0 h 2"/>
                </a:gdLst>
                <a:ahLst/>
                <a:cxnLst>
                  <a:cxn ang="0">
                    <a:pos x="T0" y="T1"/>
                  </a:cxn>
                  <a:cxn ang="0">
                    <a:pos x="T2" y="T3"/>
                  </a:cxn>
                  <a:cxn ang="0">
                    <a:pos x="T4" y="T5"/>
                  </a:cxn>
                  <a:cxn ang="0">
                    <a:pos x="T6" y="T7"/>
                  </a:cxn>
                  <a:cxn ang="0">
                    <a:pos x="T8" y="T9"/>
                  </a:cxn>
                </a:cxnLst>
                <a:rect l="0" t="0" r="r" b="b"/>
                <a:pathLst>
                  <a:path w="4" h="2">
                    <a:moveTo>
                      <a:pt x="3" y="0"/>
                    </a:moveTo>
                    <a:cubicBezTo>
                      <a:pt x="1" y="0"/>
                      <a:pt x="2" y="2"/>
                      <a:pt x="0" y="1"/>
                    </a:cubicBezTo>
                    <a:cubicBezTo>
                      <a:pt x="0" y="1"/>
                      <a:pt x="0" y="1"/>
                      <a:pt x="1" y="2"/>
                    </a:cubicBezTo>
                    <a:cubicBezTo>
                      <a:pt x="1" y="2"/>
                      <a:pt x="2" y="2"/>
                      <a:pt x="1" y="2"/>
                    </a:cubicBezTo>
                    <a:cubicBezTo>
                      <a:pt x="3" y="2"/>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9" name="Freeform 487">
                <a:extLst>
                  <a:ext uri="{FF2B5EF4-FFF2-40B4-BE49-F238E27FC236}">
                    <a16:creationId xmlns:a16="http://schemas.microsoft.com/office/drawing/2014/main" id="{4CCC18ED-4301-497A-9C04-E894D3317931}"/>
                  </a:ext>
                </a:extLst>
              </p:cNvPr>
              <p:cNvSpPr>
                <a:spLocks/>
              </p:cNvSpPr>
              <p:nvPr userDrawn="1"/>
            </p:nvSpPr>
            <p:spPr bwMode="auto">
              <a:xfrm>
                <a:off x="4187" y="14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0" name="Freeform 488">
                <a:extLst>
                  <a:ext uri="{FF2B5EF4-FFF2-40B4-BE49-F238E27FC236}">
                    <a16:creationId xmlns:a16="http://schemas.microsoft.com/office/drawing/2014/main" id="{E20BDF66-B76B-40DC-8071-18B2D837CA01}"/>
                  </a:ext>
                </a:extLst>
              </p:cNvPr>
              <p:cNvSpPr>
                <a:spLocks/>
              </p:cNvSpPr>
              <p:nvPr userDrawn="1"/>
            </p:nvSpPr>
            <p:spPr bwMode="auto">
              <a:xfrm>
                <a:off x="3560" y="1112"/>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1" name="Freeform 489">
                <a:extLst>
                  <a:ext uri="{FF2B5EF4-FFF2-40B4-BE49-F238E27FC236}">
                    <a16:creationId xmlns:a16="http://schemas.microsoft.com/office/drawing/2014/main" id="{4A7B1CA8-2406-4B0E-871A-9B34B3DA5AF2}"/>
                  </a:ext>
                </a:extLst>
              </p:cNvPr>
              <p:cNvSpPr>
                <a:spLocks/>
              </p:cNvSpPr>
              <p:nvPr userDrawn="1"/>
            </p:nvSpPr>
            <p:spPr bwMode="auto">
              <a:xfrm>
                <a:off x="3555" y="1127"/>
                <a:ext cx="5" cy="10"/>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2"/>
                      <a:pt x="0" y="2"/>
                      <a:pt x="0" y="2"/>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2" name="Freeform 490">
                <a:extLst>
                  <a:ext uri="{FF2B5EF4-FFF2-40B4-BE49-F238E27FC236}">
                    <a16:creationId xmlns:a16="http://schemas.microsoft.com/office/drawing/2014/main" id="{13A9CF07-A9F2-4C43-A6BD-BCBB38391EEA}"/>
                  </a:ext>
                </a:extLst>
              </p:cNvPr>
              <p:cNvSpPr>
                <a:spLocks/>
              </p:cNvSpPr>
              <p:nvPr userDrawn="1"/>
            </p:nvSpPr>
            <p:spPr bwMode="auto">
              <a:xfrm>
                <a:off x="4391" y="1142"/>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3" name="Freeform 491">
                <a:extLst>
                  <a:ext uri="{FF2B5EF4-FFF2-40B4-BE49-F238E27FC236}">
                    <a16:creationId xmlns:a16="http://schemas.microsoft.com/office/drawing/2014/main" id="{B3C93D73-7C7B-42BD-8F3B-34D046BE26EF}"/>
                  </a:ext>
                </a:extLst>
              </p:cNvPr>
              <p:cNvSpPr>
                <a:spLocks/>
              </p:cNvSpPr>
              <p:nvPr userDrawn="1"/>
            </p:nvSpPr>
            <p:spPr bwMode="auto">
              <a:xfrm>
                <a:off x="4291" y="1077"/>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4" name="Freeform 492">
                <a:extLst>
                  <a:ext uri="{FF2B5EF4-FFF2-40B4-BE49-F238E27FC236}">
                    <a16:creationId xmlns:a16="http://schemas.microsoft.com/office/drawing/2014/main" id="{BDDA029A-676B-4EBB-909A-F858F88D2FDD}"/>
                  </a:ext>
                </a:extLst>
              </p:cNvPr>
              <p:cNvSpPr>
                <a:spLocks/>
              </p:cNvSpPr>
              <p:nvPr userDrawn="1"/>
            </p:nvSpPr>
            <p:spPr bwMode="auto">
              <a:xfrm>
                <a:off x="4217" y="997"/>
                <a:ext cx="5" cy="1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1" y="3"/>
                      <a:pt x="1" y="3"/>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5" name="Freeform 493">
                <a:extLst>
                  <a:ext uri="{FF2B5EF4-FFF2-40B4-BE49-F238E27FC236}">
                    <a16:creationId xmlns:a16="http://schemas.microsoft.com/office/drawing/2014/main" id="{EE49EE5D-08AF-42CB-A6C4-51D62059B8CD}"/>
                  </a:ext>
                </a:extLst>
              </p:cNvPr>
              <p:cNvSpPr>
                <a:spLocks/>
              </p:cNvSpPr>
              <p:nvPr userDrawn="1"/>
            </p:nvSpPr>
            <p:spPr bwMode="auto">
              <a:xfrm>
                <a:off x="4421" y="71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6" name="Freeform 494">
                <a:extLst>
                  <a:ext uri="{FF2B5EF4-FFF2-40B4-BE49-F238E27FC236}">
                    <a16:creationId xmlns:a16="http://schemas.microsoft.com/office/drawing/2014/main" id="{9B658D93-5068-46DF-B1ED-94173F41D473}"/>
                  </a:ext>
                </a:extLst>
              </p:cNvPr>
              <p:cNvSpPr>
                <a:spLocks/>
              </p:cNvSpPr>
              <p:nvPr userDrawn="1"/>
            </p:nvSpPr>
            <p:spPr bwMode="auto">
              <a:xfrm>
                <a:off x="4426" y="68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7" name="Freeform 495">
                <a:extLst>
                  <a:ext uri="{FF2B5EF4-FFF2-40B4-BE49-F238E27FC236}">
                    <a16:creationId xmlns:a16="http://schemas.microsoft.com/office/drawing/2014/main" id="{90C47391-8FFA-416E-8FDC-F391A1DB6D6D}"/>
                  </a:ext>
                </a:extLst>
              </p:cNvPr>
              <p:cNvSpPr>
                <a:spLocks/>
              </p:cNvSpPr>
              <p:nvPr userDrawn="1"/>
            </p:nvSpPr>
            <p:spPr bwMode="auto">
              <a:xfrm>
                <a:off x="4426" y="668"/>
                <a:ext cx="15" cy="15"/>
              </a:xfrm>
              <a:custGeom>
                <a:avLst/>
                <a:gdLst>
                  <a:gd name="T0" fmla="*/ 3 w 3"/>
                  <a:gd name="T1" fmla="*/ 1 h 3"/>
                  <a:gd name="T2" fmla="*/ 1 w 3"/>
                  <a:gd name="T3" fmla="*/ 3 h 3"/>
                  <a:gd name="T4" fmla="*/ 0 w 3"/>
                  <a:gd name="T5" fmla="*/ 2 h 3"/>
                  <a:gd name="T6" fmla="*/ 1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0"/>
                      <a:pt x="2" y="2"/>
                      <a:pt x="1" y="3"/>
                    </a:cubicBezTo>
                    <a:cubicBezTo>
                      <a:pt x="0" y="2"/>
                      <a:pt x="0" y="2"/>
                      <a:pt x="0" y="2"/>
                    </a:cubicBezTo>
                    <a:cubicBezTo>
                      <a:pt x="1" y="3"/>
                      <a:pt x="1" y="3"/>
                      <a:pt x="1"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8" name="Freeform 496">
                <a:extLst>
                  <a:ext uri="{FF2B5EF4-FFF2-40B4-BE49-F238E27FC236}">
                    <a16:creationId xmlns:a16="http://schemas.microsoft.com/office/drawing/2014/main" id="{6EE163C9-F411-4088-81D9-13E68FCCFE79}"/>
                  </a:ext>
                </a:extLst>
              </p:cNvPr>
              <p:cNvSpPr>
                <a:spLocks/>
              </p:cNvSpPr>
              <p:nvPr userDrawn="1"/>
            </p:nvSpPr>
            <p:spPr bwMode="auto">
              <a:xfrm>
                <a:off x="4455" y="668"/>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9" name="Freeform 497">
                <a:extLst>
                  <a:ext uri="{FF2B5EF4-FFF2-40B4-BE49-F238E27FC236}">
                    <a16:creationId xmlns:a16="http://schemas.microsoft.com/office/drawing/2014/main" id="{0698D2B9-B9D8-48B6-9BB9-6E4779F50306}"/>
                  </a:ext>
                </a:extLst>
              </p:cNvPr>
              <p:cNvSpPr>
                <a:spLocks/>
              </p:cNvSpPr>
              <p:nvPr userDrawn="1"/>
            </p:nvSpPr>
            <p:spPr bwMode="auto">
              <a:xfrm>
                <a:off x="4455" y="673"/>
                <a:ext cx="5" cy="0"/>
              </a:xfrm>
              <a:custGeom>
                <a:avLst/>
                <a:gdLst>
                  <a:gd name="T0" fmla="*/ 0 w 1"/>
                  <a:gd name="T1" fmla="*/ 0 w 1"/>
                </a:gdLst>
                <a:ahLst/>
                <a:cxnLst>
                  <a:cxn ang="0">
                    <a:pos x="T0" y="0"/>
                  </a:cxn>
                  <a:cxn ang="0">
                    <a:pos x="T1" y="0"/>
                  </a:cxn>
                </a:cxnLst>
                <a:rect l="0" t="0" r="r" b="b"/>
                <a:pathLst>
                  <a:path w="1">
                    <a:moveTo>
                      <a:pt x="0" y="0"/>
                    </a:move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0" name="Freeform 498">
                <a:extLst>
                  <a:ext uri="{FF2B5EF4-FFF2-40B4-BE49-F238E27FC236}">
                    <a16:creationId xmlns:a16="http://schemas.microsoft.com/office/drawing/2014/main" id="{F1BF45D6-14CF-492E-873C-D8823E672D1B}"/>
                  </a:ext>
                </a:extLst>
              </p:cNvPr>
              <p:cNvSpPr>
                <a:spLocks/>
              </p:cNvSpPr>
              <p:nvPr userDrawn="1"/>
            </p:nvSpPr>
            <p:spPr bwMode="auto">
              <a:xfrm>
                <a:off x="4460" y="6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1" name="Freeform 499">
                <a:extLst>
                  <a:ext uri="{FF2B5EF4-FFF2-40B4-BE49-F238E27FC236}">
                    <a16:creationId xmlns:a16="http://schemas.microsoft.com/office/drawing/2014/main" id="{1C054938-F185-4688-B83A-6E5760854FB8}"/>
                  </a:ext>
                </a:extLst>
              </p:cNvPr>
              <p:cNvSpPr>
                <a:spLocks/>
              </p:cNvSpPr>
              <p:nvPr userDrawn="1"/>
            </p:nvSpPr>
            <p:spPr bwMode="auto">
              <a:xfrm>
                <a:off x="4460"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2" name="Freeform 500">
                <a:extLst>
                  <a:ext uri="{FF2B5EF4-FFF2-40B4-BE49-F238E27FC236}">
                    <a16:creationId xmlns:a16="http://schemas.microsoft.com/office/drawing/2014/main" id="{17BD9A00-8485-498D-A7D6-0EA676E61C16}"/>
                  </a:ext>
                </a:extLst>
              </p:cNvPr>
              <p:cNvSpPr>
                <a:spLocks/>
              </p:cNvSpPr>
              <p:nvPr userDrawn="1"/>
            </p:nvSpPr>
            <p:spPr bwMode="auto">
              <a:xfrm>
                <a:off x="4455" y="65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3" name="Freeform 501">
                <a:extLst>
                  <a:ext uri="{FF2B5EF4-FFF2-40B4-BE49-F238E27FC236}">
                    <a16:creationId xmlns:a16="http://schemas.microsoft.com/office/drawing/2014/main" id="{A10FEAD0-AD0B-4CB3-BCC3-83D00080A795}"/>
                  </a:ext>
                </a:extLst>
              </p:cNvPr>
              <p:cNvSpPr>
                <a:spLocks/>
              </p:cNvSpPr>
              <p:nvPr userDrawn="1"/>
            </p:nvSpPr>
            <p:spPr bwMode="auto">
              <a:xfrm>
                <a:off x="4451" y="663"/>
                <a:ext cx="4"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4" name="Freeform 502">
                <a:extLst>
                  <a:ext uri="{FF2B5EF4-FFF2-40B4-BE49-F238E27FC236}">
                    <a16:creationId xmlns:a16="http://schemas.microsoft.com/office/drawing/2014/main" id="{2C830CFD-4D67-43F0-AE64-F6A6A18EB31C}"/>
                  </a:ext>
                </a:extLst>
              </p:cNvPr>
              <p:cNvSpPr>
                <a:spLocks/>
              </p:cNvSpPr>
              <p:nvPr userDrawn="1"/>
            </p:nvSpPr>
            <p:spPr bwMode="auto">
              <a:xfrm>
                <a:off x="4431" y="668"/>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5" name="Freeform 503">
                <a:extLst>
                  <a:ext uri="{FF2B5EF4-FFF2-40B4-BE49-F238E27FC236}">
                    <a16:creationId xmlns:a16="http://schemas.microsoft.com/office/drawing/2014/main" id="{E91F4903-2B21-4AC0-9369-5619DFDA30E1}"/>
                  </a:ext>
                </a:extLst>
              </p:cNvPr>
              <p:cNvSpPr>
                <a:spLocks/>
              </p:cNvSpPr>
              <p:nvPr userDrawn="1"/>
            </p:nvSpPr>
            <p:spPr bwMode="auto">
              <a:xfrm>
                <a:off x="4470" y="65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6" name="Freeform 504">
                <a:extLst>
                  <a:ext uri="{FF2B5EF4-FFF2-40B4-BE49-F238E27FC236}">
                    <a16:creationId xmlns:a16="http://schemas.microsoft.com/office/drawing/2014/main" id="{BDC62F38-12FB-4D69-B058-B55AAB215893}"/>
                  </a:ext>
                </a:extLst>
              </p:cNvPr>
              <p:cNvSpPr>
                <a:spLocks/>
              </p:cNvSpPr>
              <p:nvPr userDrawn="1"/>
            </p:nvSpPr>
            <p:spPr bwMode="auto">
              <a:xfrm>
                <a:off x="4470" y="64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7" name="Oval 505">
                <a:extLst>
                  <a:ext uri="{FF2B5EF4-FFF2-40B4-BE49-F238E27FC236}">
                    <a16:creationId xmlns:a16="http://schemas.microsoft.com/office/drawing/2014/main" id="{3C58F4C1-B8BD-40FD-AD21-76E587BB3686}"/>
                  </a:ext>
                </a:extLst>
              </p:cNvPr>
              <p:cNvSpPr>
                <a:spLocks noChangeArrowheads="1"/>
              </p:cNvSpPr>
              <p:nvPr userDrawn="1"/>
            </p:nvSpPr>
            <p:spPr bwMode="auto">
              <a:xfrm>
                <a:off x="4455" y="653"/>
                <a:ext cx="1" cy="1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8" name="Freeform 506">
                <a:extLst>
                  <a:ext uri="{FF2B5EF4-FFF2-40B4-BE49-F238E27FC236}">
                    <a16:creationId xmlns:a16="http://schemas.microsoft.com/office/drawing/2014/main" id="{AA236AF3-EB7F-4F82-87A4-ABBE81DE7006}"/>
                  </a:ext>
                </a:extLst>
              </p:cNvPr>
              <p:cNvSpPr>
                <a:spLocks/>
              </p:cNvSpPr>
              <p:nvPr userDrawn="1"/>
            </p:nvSpPr>
            <p:spPr bwMode="auto">
              <a:xfrm>
                <a:off x="4485" y="643"/>
                <a:ext cx="0" cy="10"/>
              </a:xfrm>
              <a:custGeom>
                <a:avLst/>
                <a:gdLst>
                  <a:gd name="T0" fmla="*/ 5 h 10"/>
                  <a:gd name="T1" fmla="*/ 10 h 10"/>
                  <a:gd name="T2" fmla="*/ 0 h 10"/>
                  <a:gd name="T3" fmla="*/ 5 h 10"/>
                </a:gdLst>
                <a:ahLst/>
                <a:cxnLst>
                  <a:cxn ang="0">
                    <a:pos x="0" y="T0"/>
                  </a:cxn>
                  <a:cxn ang="0">
                    <a:pos x="0" y="T1"/>
                  </a:cxn>
                  <a:cxn ang="0">
                    <a:pos x="0" y="T2"/>
                  </a:cxn>
                  <a:cxn ang="0">
                    <a:pos x="0" y="T3"/>
                  </a:cxn>
                </a:cxnLst>
                <a:rect l="0" t="0" r="r" b="b"/>
                <a:pathLst>
                  <a:path h="10">
                    <a:moveTo>
                      <a:pt x="0" y="5"/>
                    </a:moveTo>
                    <a:lnTo>
                      <a:pt x="0"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9" name="Freeform 507">
                <a:extLst>
                  <a:ext uri="{FF2B5EF4-FFF2-40B4-BE49-F238E27FC236}">
                    <a16:creationId xmlns:a16="http://schemas.microsoft.com/office/drawing/2014/main" id="{F6A85234-30D7-4A41-9207-46C8D2D0810E}"/>
                  </a:ext>
                </a:extLst>
              </p:cNvPr>
              <p:cNvSpPr>
                <a:spLocks/>
              </p:cNvSpPr>
              <p:nvPr userDrawn="1"/>
            </p:nvSpPr>
            <p:spPr bwMode="auto">
              <a:xfrm>
                <a:off x="4490" y="638"/>
                <a:ext cx="10" cy="10"/>
              </a:xfrm>
              <a:custGeom>
                <a:avLst/>
                <a:gdLst>
                  <a:gd name="T0" fmla="*/ 0 w 2"/>
                  <a:gd name="T1" fmla="*/ 1 h 2"/>
                  <a:gd name="T2" fmla="*/ 1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1" y="2"/>
                    </a:cubicBezTo>
                    <a:cubicBezTo>
                      <a:pt x="2" y="2"/>
                      <a:pt x="2" y="1"/>
                      <a:pt x="2"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0" name="Freeform 508">
                <a:extLst>
                  <a:ext uri="{FF2B5EF4-FFF2-40B4-BE49-F238E27FC236}">
                    <a16:creationId xmlns:a16="http://schemas.microsoft.com/office/drawing/2014/main" id="{48764964-0E29-4CE0-8E5F-7CDF36961B60}"/>
                  </a:ext>
                </a:extLst>
              </p:cNvPr>
              <p:cNvSpPr>
                <a:spLocks/>
              </p:cNvSpPr>
              <p:nvPr userDrawn="1"/>
            </p:nvSpPr>
            <p:spPr bwMode="auto">
              <a:xfrm>
                <a:off x="4500"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1" name="Freeform 509">
                <a:extLst>
                  <a:ext uri="{FF2B5EF4-FFF2-40B4-BE49-F238E27FC236}">
                    <a16:creationId xmlns:a16="http://schemas.microsoft.com/office/drawing/2014/main" id="{3EC7BE69-1829-4A98-ADBC-509E001301DF}"/>
                  </a:ext>
                </a:extLst>
              </p:cNvPr>
              <p:cNvSpPr>
                <a:spLocks/>
              </p:cNvSpPr>
              <p:nvPr userDrawn="1"/>
            </p:nvSpPr>
            <p:spPr bwMode="auto">
              <a:xfrm>
                <a:off x="4475" y="64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2" name="Freeform 510">
                <a:extLst>
                  <a:ext uri="{FF2B5EF4-FFF2-40B4-BE49-F238E27FC236}">
                    <a16:creationId xmlns:a16="http://schemas.microsoft.com/office/drawing/2014/main" id="{75F5F3B2-ADB7-490D-B223-6083ADA09A74}"/>
                  </a:ext>
                </a:extLst>
              </p:cNvPr>
              <p:cNvSpPr>
                <a:spLocks/>
              </p:cNvSpPr>
              <p:nvPr userDrawn="1"/>
            </p:nvSpPr>
            <p:spPr bwMode="auto">
              <a:xfrm>
                <a:off x="4480" y="6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3" name="Freeform 511">
                <a:extLst>
                  <a:ext uri="{FF2B5EF4-FFF2-40B4-BE49-F238E27FC236}">
                    <a16:creationId xmlns:a16="http://schemas.microsoft.com/office/drawing/2014/main" id="{17D608E4-DF10-4BDB-A434-C440683911DB}"/>
                  </a:ext>
                </a:extLst>
              </p:cNvPr>
              <p:cNvSpPr>
                <a:spLocks/>
              </p:cNvSpPr>
              <p:nvPr userDrawn="1"/>
            </p:nvSpPr>
            <p:spPr bwMode="auto">
              <a:xfrm>
                <a:off x="4475" y="6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4" name="Freeform 512">
                <a:extLst>
                  <a:ext uri="{FF2B5EF4-FFF2-40B4-BE49-F238E27FC236}">
                    <a16:creationId xmlns:a16="http://schemas.microsoft.com/office/drawing/2014/main" id="{A9717444-C6FD-4312-A1A7-5447B3C3ADC4}"/>
                  </a:ext>
                </a:extLst>
              </p:cNvPr>
              <p:cNvSpPr>
                <a:spLocks/>
              </p:cNvSpPr>
              <p:nvPr userDrawn="1"/>
            </p:nvSpPr>
            <p:spPr bwMode="auto">
              <a:xfrm>
                <a:off x="4460" y="64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5" name="Freeform 513">
                <a:extLst>
                  <a:ext uri="{FF2B5EF4-FFF2-40B4-BE49-F238E27FC236}">
                    <a16:creationId xmlns:a16="http://schemas.microsoft.com/office/drawing/2014/main" id="{33F92570-57D1-494A-B489-ECA9351A51A8}"/>
                  </a:ext>
                </a:extLst>
              </p:cNvPr>
              <p:cNvSpPr>
                <a:spLocks/>
              </p:cNvSpPr>
              <p:nvPr userDrawn="1"/>
            </p:nvSpPr>
            <p:spPr bwMode="auto">
              <a:xfrm>
                <a:off x="4470" y="64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6" name="Rectangle 514">
                <a:extLst>
                  <a:ext uri="{FF2B5EF4-FFF2-40B4-BE49-F238E27FC236}">
                    <a16:creationId xmlns:a16="http://schemas.microsoft.com/office/drawing/2014/main" id="{38436D95-F65A-432E-AB28-2F67B29F9BA2}"/>
                  </a:ext>
                </a:extLst>
              </p:cNvPr>
              <p:cNvSpPr>
                <a:spLocks noChangeArrowheads="1"/>
              </p:cNvSpPr>
              <p:nvPr userDrawn="1"/>
            </p:nvSpPr>
            <p:spPr bwMode="auto">
              <a:xfrm>
                <a:off x="4475" y="63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7" name="Freeform 515">
                <a:extLst>
                  <a:ext uri="{FF2B5EF4-FFF2-40B4-BE49-F238E27FC236}">
                    <a16:creationId xmlns:a16="http://schemas.microsoft.com/office/drawing/2014/main" id="{6ACDE978-B924-45AE-9031-33240C268798}"/>
                  </a:ext>
                </a:extLst>
              </p:cNvPr>
              <p:cNvSpPr>
                <a:spLocks/>
              </p:cNvSpPr>
              <p:nvPr userDrawn="1"/>
            </p:nvSpPr>
            <p:spPr bwMode="auto">
              <a:xfrm>
                <a:off x="4490" y="63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8" name="Freeform 516">
                <a:extLst>
                  <a:ext uri="{FF2B5EF4-FFF2-40B4-BE49-F238E27FC236}">
                    <a16:creationId xmlns:a16="http://schemas.microsoft.com/office/drawing/2014/main" id="{B2EF9382-714F-4825-A17B-6049BA2791F7}"/>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9" name="Rectangle 517">
                <a:extLst>
                  <a:ext uri="{FF2B5EF4-FFF2-40B4-BE49-F238E27FC236}">
                    <a16:creationId xmlns:a16="http://schemas.microsoft.com/office/drawing/2014/main" id="{40628A8D-9EE4-425B-BD0D-64DE347C417D}"/>
                  </a:ext>
                </a:extLst>
              </p:cNvPr>
              <p:cNvSpPr>
                <a:spLocks noChangeArrowheads="1"/>
              </p:cNvSpPr>
              <p:nvPr userDrawn="1"/>
            </p:nvSpPr>
            <p:spPr bwMode="auto">
              <a:xfrm>
                <a:off x="451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0" name="Freeform 518">
                <a:extLst>
                  <a:ext uri="{FF2B5EF4-FFF2-40B4-BE49-F238E27FC236}">
                    <a16:creationId xmlns:a16="http://schemas.microsoft.com/office/drawing/2014/main" id="{1C420CFF-9BE6-4D66-8480-46509C7893D1}"/>
                  </a:ext>
                </a:extLst>
              </p:cNvPr>
              <p:cNvSpPr>
                <a:spLocks/>
              </p:cNvSpPr>
              <p:nvPr userDrawn="1"/>
            </p:nvSpPr>
            <p:spPr bwMode="auto">
              <a:xfrm>
                <a:off x="4485" y="633"/>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1" name="Freeform 519">
                <a:extLst>
                  <a:ext uri="{FF2B5EF4-FFF2-40B4-BE49-F238E27FC236}">
                    <a16:creationId xmlns:a16="http://schemas.microsoft.com/office/drawing/2014/main" id="{B02B7399-CEF5-4B9F-9A46-4FC51479ABC6}"/>
                  </a:ext>
                </a:extLst>
              </p:cNvPr>
              <p:cNvSpPr>
                <a:spLocks/>
              </p:cNvSpPr>
              <p:nvPr userDrawn="1"/>
            </p:nvSpPr>
            <p:spPr bwMode="auto">
              <a:xfrm>
                <a:off x="4500"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2" name="Freeform 520">
                <a:extLst>
                  <a:ext uri="{FF2B5EF4-FFF2-40B4-BE49-F238E27FC236}">
                    <a16:creationId xmlns:a16="http://schemas.microsoft.com/office/drawing/2014/main" id="{527E6773-03C9-440C-B6FD-3C33EEC2222C}"/>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3" name="Freeform 521">
                <a:extLst>
                  <a:ext uri="{FF2B5EF4-FFF2-40B4-BE49-F238E27FC236}">
                    <a16:creationId xmlns:a16="http://schemas.microsoft.com/office/drawing/2014/main" id="{1501BCBB-B0C6-41C2-A9EB-F087105F2484}"/>
                  </a:ext>
                </a:extLst>
              </p:cNvPr>
              <p:cNvSpPr>
                <a:spLocks/>
              </p:cNvSpPr>
              <p:nvPr userDrawn="1"/>
            </p:nvSpPr>
            <p:spPr bwMode="auto">
              <a:xfrm>
                <a:off x="4485" y="6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4" name="Freeform 522">
                <a:extLst>
                  <a:ext uri="{FF2B5EF4-FFF2-40B4-BE49-F238E27FC236}">
                    <a16:creationId xmlns:a16="http://schemas.microsoft.com/office/drawing/2014/main" id="{ECD119A3-7BAB-4A1A-AD5F-B7E406A91138}"/>
                  </a:ext>
                </a:extLst>
              </p:cNvPr>
              <p:cNvSpPr>
                <a:spLocks/>
              </p:cNvSpPr>
              <p:nvPr userDrawn="1"/>
            </p:nvSpPr>
            <p:spPr bwMode="auto">
              <a:xfrm>
                <a:off x="4495" y="593"/>
                <a:ext cx="20" cy="30"/>
              </a:xfrm>
              <a:custGeom>
                <a:avLst/>
                <a:gdLst>
                  <a:gd name="T0" fmla="*/ 2 w 4"/>
                  <a:gd name="T1" fmla="*/ 0 h 6"/>
                  <a:gd name="T2" fmla="*/ 1 w 4"/>
                  <a:gd name="T3" fmla="*/ 2 h 6"/>
                  <a:gd name="T4" fmla="*/ 3 w 4"/>
                  <a:gd name="T5" fmla="*/ 6 h 6"/>
                  <a:gd name="T6" fmla="*/ 3 w 4"/>
                  <a:gd name="T7" fmla="*/ 5 h 6"/>
                  <a:gd name="T8" fmla="*/ 2 w 4"/>
                  <a:gd name="T9" fmla="*/ 3 h 6"/>
                  <a:gd name="T10" fmla="*/ 3 w 4"/>
                  <a:gd name="T11" fmla="*/ 3 h 6"/>
                  <a:gd name="T12" fmla="*/ 3 w 4"/>
                  <a:gd name="T13" fmla="*/ 0 h 6"/>
                  <a:gd name="T14" fmla="*/ 2 w 4"/>
                  <a:gd name="T15" fmla="*/ 1 h 6"/>
                  <a:gd name="T16" fmla="*/ 2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0"/>
                    </a:moveTo>
                    <a:cubicBezTo>
                      <a:pt x="2" y="1"/>
                      <a:pt x="2" y="2"/>
                      <a:pt x="1" y="2"/>
                    </a:cubicBezTo>
                    <a:cubicBezTo>
                      <a:pt x="0" y="3"/>
                      <a:pt x="2" y="5"/>
                      <a:pt x="3" y="6"/>
                    </a:cubicBezTo>
                    <a:cubicBezTo>
                      <a:pt x="3" y="6"/>
                      <a:pt x="3" y="5"/>
                      <a:pt x="3" y="5"/>
                    </a:cubicBezTo>
                    <a:cubicBezTo>
                      <a:pt x="3" y="4"/>
                      <a:pt x="1" y="4"/>
                      <a:pt x="2" y="3"/>
                    </a:cubicBezTo>
                    <a:cubicBezTo>
                      <a:pt x="2" y="3"/>
                      <a:pt x="2" y="3"/>
                      <a:pt x="3" y="3"/>
                    </a:cubicBezTo>
                    <a:cubicBezTo>
                      <a:pt x="2" y="3"/>
                      <a:pt x="4" y="2"/>
                      <a:pt x="3" y="0"/>
                    </a:cubicBezTo>
                    <a:cubicBezTo>
                      <a:pt x="2" y="1"/>
                      <a:pt x="2" y="1"/>
                      <a:pt x="2"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5" name="Freeform 523">
                <a:extLst>
                  <a:ext uri="{FF2B5EF4-FFF2-40B4-BE49-F238E27FC236}">
                    <a16:creationId xmlns:a16="http://schemas.microsoft.com/office/drawing/2014/main" id="{AED55B2B-0207-4D57-B887-8B1BE540D927}"/>
                  </a:ext>
                </a:extLst>
              </p:cNvPr>
              <p:cNvSpPr>
                <a:spLocks/>
              </p:cNvSpPr>
              <p:nvPr userDrawn="1"/>
            </p:nvSpPr>
            <p:spPr bwMode="auto">
              <a:xfrm>
                <a:off x="4505" y="623"/>
                <a:ext cx="5" cy="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1" y="1"/>
                    </a:cubicBezTo>
                    <a:cubicBezTo>
                      <a:pt x="1"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6" name="Freeform 524">
                <a:extLst>
                  <a:ext uri="{FF2B5EF4-FFF2-40B4-BE49-F238E27FC236}">
                    <a16:creationId xmlns:a16="http://schemas.microsoft.com/office/drawing/2014/main" id="{8FD93558-3096-495B-9A53-2F7E8CB76E64}"/>
                  </a:ext>
                </a:extLst>
              </p:cNvPr>
              <p:cNvSpPr>
                <a:spLocks/>
              </p:cNvSpPr>
              <p:nvPr userDrawn="1"/>
            </p:nvSpPr>
            <p:spPr bwMode="auto">
              <a:xfrm>
                <a:off x="4490" y="618"/>
                <a:ext cx="15" cy="15"/>
              </a:xfrm>
              <a:custGeom>
                <a:avLst/>
                <a:gdLst>
                  <a:gd name="T0" fmla="*/ 1 w 3"/>
                  <a:gd name="T1" fmla="*/ 2 h 3"/>
                  <a:gd name="T2" fmla="*/ 1 w 3"/>
                  <a:gd name="T3" fmla="*/ 0 h 3"/>
                  <a:gd name="T4" fmla="*/ 0 w 3"/>
                  <a:gd name="T5" fmla="*/ 2 h 3"/>
                  <a:gd name="T6" fmla="*/ 1 w 3"/>
                  <a:gd name="T7" fmla="*/ 2 h 3"/>
                  <a:gd name="T8" fmla="*/ 1 w 3"/>
                  <a:gd name="T9" fmla="*/ 3 h 3"/>
                  <a:gd name="T10" fmla="*/ 2 w 3"/>
                  <a:gd name="T11" fmla="*/ 3 h 3"/>
                  <a:gd name="T12" fmla="*/ 2 w 3"/>
                  <a:gd name="T13" fmla="*/ 3 h 3"/>
                  <a:gd name="T14" fmla="*/ 2 w 3"/>
                  <a:gd name="T15" fmla="*/ 3 h 3"/>
                  <a:gd name="T16" fmla="*/ 2 w 3"/>
                  <a:gd name="T17" fmla="*/ 3 h 3"/>
                  <a:gd name="T18" fmla="*/ 2 w 3"/>
                  <a:gd name="T19" fmla="*/ 3 h 3"/>
                  <a:gd name="T20" fmla="*/ 2 w 3"/>
                  <a:gd name="T21" fmla="*/ 2 h 3"/>
                  <a:gd name="T22" fmla="*/ 1 w 3"/>
                  <a:gd name="T23" fmla="*/ 2 h 3"/>
                  <a:gd name="T24" fmla="*/ 2 w 3"/>
                  <a:gd name="T25" fmla="*/ 2 h 3"/>
                  <a:gd name="T26" fmla="*/ 2 w 3"/>
                  <a:gd name="T27" fmla="*/ 3 h 3"/>
                  <a:gd name="T28" fmla="*/ 2 w 3"/>
                  <a:gd name="T29" fmla="*/ 3 h 3"/>
                  <a:gd name="T30" fmla="*/ 3 w 3"/>
                  <a:gd name="T31" fmla="*/ 2 h 3"/>
                  <a:gd name="T32" fmla="*/ 1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1" y="2"/>
                    </a:moveTo>
                    <a:cubicBezTo>
                      <a:pt x="1" y="1"/>
                      <a:pt x="2" y="1"/>
                      <a:pt x="1" y="0"/>
                    </a:cubicBezTo>
                    <a:cubicBezTo>
                      <a:pt x="0" y="1"/>
                      <a:pt x="1" y="1"/>
                      <a:pt x="0" y="2"/>
                    </a:cubicBezTo>
                    <a:cubicBezTo>
                      <a:pt x="1" y="1"/>
                      <a:pt x="0" y="2"/>
                      <a:pt x="1" y="2"/>
                    </a:cubicBezTo>
                    <a:cubicBezTo>
                      <a:pt x="1" y="2"/>
                      <a:pt x="1" y="3"/>
                      <a:pt x="1" y="3"/>
                    </a:cubicBezTo>
                    <a:cubicBezTo>
                      <a:pt x="1" y="3"/>
                      <a:pt x="1" y="3"/>
                      <a:pt x="2" y="3"/>
                    </a:cubicBezTo>
                    <a:cubicBezTo>
                      <a:pt x="2" y="3"/>
                      <a:pt x="2" y="3"/>
                      <a:pt x="2" y="3"/>
                    </a:cubicBezTo>
                    <a:cubicBezTo>
                      <a:pt x="2" y="3"/>
                      <a:pt x="2" y="3"/>
                      <a:pt x="2" y="3"/>
                    </a:cubicBezTo>
                    <a:cubicBezTo>
                      <a:pt x="2" y="3"/>
                      <a:pt x="2" y="3"/>
                      <a:pt x="2" y="3"/>
                    </a:cubicBezTo>
                    <a:cubicBezTo>
                      <a:pt x="2" y="3"/>
                      <a:pt x="1" y="2"/>
                      <a:pt x="2" y="3"/>
                    </a:cubicBezTo>
                    <a:cubicBezTo>
                      <a:pt x="2" y="2"/>
                      <a:pt x="2" y="2"/>
                      <a:pt x="2" y="2"/>
                    </a:cubicBezTo>
                    <a:cubicBezTo>
                      <a:pt x="2" y="2"/>
                      <a:pt x="1" y="2"/>
                      <a:pt x="1" y="2"/>
                    </a:cubicBezTo>
                    <a:cubicBezTo>
                      <a:pt x="2" y="2"/>
                      <a:pt x="2" y="2"/>
                      <a:pt x="2" y="2"/>
                    </a:cubicBezTo>
                    <a:cubicBezTo>
                      <a:pt x="2" y="3"/>
                      <a:pt x="2" y="3"/>
                      <a:pt x="2" y="3"/>
                    </a:cubicBezTo>
                    <a:cubicBezTo>
                      <a:pt x="2" y="3"/>
                      <a:pt x="2" y="3"/>
                      <a:pt x="2" y="3"/>
                    </a:cubicBezTo>
                    <a:cubicBezTo>
                      <a:pt x="3" y="2"/>
                      <a:pt x="3" y="2"/>
                      <a:pt x="3" y="2"/>
                    </a:cubicBezTo>
                    <a:cubicBezTo>
                      <a:pt x="2" y="2"/>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7" name="Freeform 525">
                <a:extLst>
                  <a:ext uri="{FF2B5EF4-FFF2-40B4-BE49-F238E27FC236}">
                    <a16:creationId xmlns:a16="http://schemas.microsoft.com/office/drawing/2014/main" id="{6A2E7C48-7CBC-46DF-86ED-496082AF453F}"/>
                  </a:ext>
                </a:extLst>
              </p:cNvPr>
              <p:cNvSpPr>
                <a:spLocks/>
              </p:cNvSpPr>
              <p:nvPr userDrawn="1"/>
            </p:nvSpPr>
            <p:spPr bwMode="auto">
              <a:xfrm>
                <a:off x="4455"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8" name="Freeform 526">
                <a:extLst>
                  <a:ext uri="{FF2B5EF4-FFF2-40B4-BE49-F238E27FC236}">
                    <a16:creationId xmlns:a16="http://schemas.microsoft.com/office/drawing/2014/main" id="{B57AB04C-BB01-497D-9145-A2E7F0878AA9}"/>
                  </a:ext>
                </a:extLst>
              </p:cNvPr>
              <p:cNvSpPr>
                <a:spLocks/>
              </p:cNvSpPr>
              <p:nvPr userDrawn="1"/>
            </p:nvSpPr>
            <p:spPr bwMode="auto">
              <a:xfrm>
                <a:off x="4455" y="633"/>
                <a:ext cx="15" cy="5"/>
              </a:xfrm>
              <a:custGeom>
                <a:avLst/>
                <a:gdLst>
                  <a:gd name="T0" fmla="*/ 1 w 3"/>
                  <a:gd name="T1" fmla="*/ 0 h 1"/>
                  <a:gd name="T2" fmla="*/ 1 w 3"/>
                  <a:gd name="T3" fmla="*/ 1 h 1"/>
                  <a:gd name="T4" fmla="*/ 0 w 3"/>
                  <a:gd name="T5" fmla="*/ 0 h 1"/>
                  <a:gd name="T6" fmla="*/ 1 w 3"/>
                  <a:gd name="T7" fmla="*/ 1 h 1"/>
                  <a:gd name="T8" fmla="*/ 1 w 3"/>
                  <a:gd name="T9" fmla="*/ 1 h 1"/>
                  <a:gd name="T10" fmla="*/ 3 w 3"/>
                  <a:gd name="T11" fmla="*/ 1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1"/>
                    </a:cubicBezTo>
                    <a:cubicBezTo>
                      <a:pt x="0" y="1"/>
                      <a:pt x="0" y="0"/>
                      <a:pt x="0" y="0"/>
                    </a:cubicBezTo>
                    <a:cubicBezTo>
                      <a:pt x="0" y="0"/>
                      <a:pt x="0" y="1"/>
                      <a:pt x="1" y="1"/>
                    </a:cubicBezTo>
                    <a:cubicBezTo>
                      <a:pt x="1" y="1"/>
                      <a:pt x="1" y="1"/>
                      <a:pt x="1" y="1"/>
                    </a:cubicBezTo>
                    <a:cubicBezTo>
                      <a:pt x="2" y="1"/>
                      <a:pt x="3" y="1"/>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9" name="Freeform 527">
                <a:extLst>
                  <a:ext uri="{FF2B5EF4-FFF2-40B4-BE49-F238E27FC236}">
                    <a16:creationId xmlns:a16="http://schemas.microsoft.com/office/drawing/2014/main" id="{A14CA775-05E1-40D4-BF24-DA478E135123}"/>
                  </a:ext>
                </a:extLst>
              </p:cNvPr>
              <p:cNvSpPr>
                <a:spLocks/>
              </p:cNvSpPr>
              <p:nvPr userDrawn="1"/>
            </p:nvSpPr>
            <p:spPr bwMode="auto">
              <a:xfrm>
                <a:off x="4475" y="623"/>
                <a:ext cx="5" cy="5"/>
              </a:xfrm>
              <a:custGeom>
                <a:avLst/>
                <a:gdLst>
                  <a:gd name="T0" fmla="*/ 1 w 1"/>
                  <a:gd name="T1" fmla="*/ 1 h 1"/>
                  <a:gd name="T2" fmla="*/ 1 w 1"/>
                  <a:gd name="T3" fmla="*/ 0 h 1"/>
                  <a:gd name="T4" fmla="*/ 0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0" name="Freeform 528">
                <a:extLst>
                  <a:ext uri="{FF2B5EF4-FFF2-40B4-BE49-F238E27FC236}">
                    <a16:creationId xmlns:a16="http://schemas.microsoft.com/office/drawing/2014/main" id="{826DD13F-D642-4ECD-AFDB-3DEFC8061FDD}"/>
                  </a:ext>
                </a:extLst>
              </p:cNvPr>
              <p:cNvSpPr>
                <a:spLocks/>
              </p:cNvSpPr>
              <p:nvPr userDrawn="1"/>
            </p:nvSpPr>
            <p:spPr bwMode="auto">
              <a:xfrm>
                <a:off x="4510" y="623"/>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1" name="Rectangle 529">
                <a:extLst>
                  <a:ext uri="{FF2B5EF4-FFF2-40B4-BE49-F238E27FC236}">
                    <a16:creationId xmlns:a16="http://schemas.microsoft.com/office/drawing/2014/main" id="{6ADE0A1E-2BED-450A-9336-705B67544ED9}"/>
                  </a:ext>
                </a:extLst>
              </p:cNvPr>
              <p:cNvSpPr>
                <a:spLocks noChangeArrowheads="1"/>
              </p:cNvSpPr>
              <p:nvPr userDrawn="1"/>
            </p:nvSpPr>
            <p:spPr bwMode="auto">
              <a:xfrm>
                <a:off x="452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2" name="Freeform 530">
                <a:extLst>
                  <a:ext uri="{FF2B5EF4-FFF2-40B4-BE49-F238E27FC236}">
                    <a16:creationId xmlns:a16="http://schemas.microsoft.com/office/drawing/2014/main" id="{A27CB8DD-2E16-4AB7-BD14-0C127AFEA2D9}"/>
                  </a:ext>
                </a:extLst>
              </p:cNvPr>
              <p:cNvSpPr>
                <a:spLocks/>
              </p:cNvSpPr>
              <p:nvPr userDrawn="1"/>
            </p:nvSpPr>
            <p:spPr bwMode="auto">
              <a:xfrm>
                <a:off x="4630" y="92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3" name="Freeform 531">
                <a:extLst>
                  <a:ext uri="{FF2B5EF4-FFF2-40B4-BE49-F238E27FC236}">
                    <a16:creationId xmlns:a16="http://schemas.microsoft.com/office/drawing/2014/main" id="{C882FE29-D90B-454E-85C2-D4E6A8D721CA}"/>
                  </a:ext>
                </a:extLst>
              </p:cNvPr>
              <p:cNvSpPr>
                <a:spLocks/>
              </p:cNvSpPr>
              <p:nvPr userDrawn="1"/>
            </p:nvSpPr>
            <p:spPr bwMode="auto">
              <a:xfrm>
                <a:off x="464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4" name="Freeform 532">
                <a:extLst>
                  <a:ext uri="{FF2B5EF4-FFF2-40B4-BE49-F238E27FC236}">
                    <a16:creationId xmlns:a16="http://schemas.microsoft.com/office/drawing/2014/main" id="{E54ED723-746E-4CB7-9E05-F313112334EE}"/>
                  </a:ext>
                </a:extLst>
              </p:cNvPr>
              <p:cNvSpPr>
                <a:spLocks/>
              </p:cNvSpPr>
              <p:nvPr userDrawn="1"/>
            </p:nvSpPr>
            <p:spPr bwMode="auto">
              <a:xfrm>
                <a:off x="4650" y="673"/>
                <a:ext cx="5" cy="10"/>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2"/>
                      <a:pt x="0"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5" name="Freeform 533">
                <a:extLst>
                  <a:ext uri="{FF2B5EF4-FFF2-40B4-BE49-F238E27FC236}">
                    <a16:creationId xmlns:a16="http://schemas.microsoft.com/office/drawing/2014/main" id="{96BE84AA-619D-47BF-BE8E-F3658748594E}"/>
                  </a:ext>
                </a:extLst>
              </p:cNvPr>
              <p:cNvSpPr>
                <a:spLocks/>
              </p:cNvSpPr>
              <p:nvPr userDrawn="1"/>
            </p:nvSpPr>
            <p:spPr bwMode="auto">
              <a:xfrm>
                <a:off x="4679" y="7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6" name="Freeform 534">
                <a:extLst>
                  <a:ext uri="{FF2B5EF4-FFF2-40B4-BE49-F238E27FC236}">
                    <a16:creationId xmlns:a16="http://schemas.microsoft.com/office/drawing/2014/main" id="{2B3268D4-9097-4024-BBAC-5489E0F74E8A}"/>
                  </a:ext>
                </a:extLst>
              </p:cNvPr>
              <p:cNvSpPr>
                <a:spLocks/>
              </p:cNvSpPr>
              <p:nvPr userDrawn="1"/>
            </p:nvSpPr>
            <p:spPr bwMode="auto">
              <a:xfrm>
                <a:off x="4694" y="80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7" name="Freeform 535">
                <a:extLst>
                  <a:ext uri="{FF2B5EF4-FFF2-40B4-BE49-F238E27FC236}">
                    <a16:creationId xmlns:a16="http://schemas.microsoft.com/office/drawing/2014/main" id="{DC0EDECD-2A8C-4700-9CAA-3BBC2F2FA95B}"/>
                  </a:ext>
                </a:extLst>
              </p:cNvPr>
              <p:cNvSpPr>
                <a:spLocks/>
              </p:cNvSpPr>
              <p:nvPr userDrawn="1"/>
            </p:nvSpPr>
            <p:spPr bwMode="auto">
              <a:xfrm>
                <a:off x="4560" y="97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8" name="Freeform 536">
                <a:extLst>
                  <a:ext uri="{FF2B5EF4-FFF2-40B4-BE49-F238E27FC236}">
                    <a16:creationId xmlns:a16="http://schemas.microsoft.com/office/drawing/2014/main" id="{7B26BC53-AE93-42E1-9E84-F33BE7CE5895}"/>
                  </a:ext>
                </a:extLst>
              </p:cNvPr>
              <p:cNvSpPr>
                <a:spLocks/>
              </p:cNvSpPr>
              <p:nvPr userDrawn="1"/>
            </p:nvSpPr>
            <p:spPr bwMode="auto">
              <a:xfrm>
                <a:off x="4585" y="60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9" name="Freeform 537">
                <a:extLst>
                  <a:ext uri="{FF2B5EF4-FFF2-40B4-BE49-F238E27FC236}">
                    <a16:creationId xmlns:a16="http://schemas.microsoft.com/office/drawing/2014/main" id="{28D0ECD6-C13C-4B73-A6CD-C289A32D19C6}"/>
                  </a:ext>
                </a:extLst>
              </p:cNvPr>
              <p:cNvSpPr>
                <a:spLocks/>
              </p:cNvSpPr>
              <p:nvPr userDrawn="1"/>
            </p:nvSpPr>
            <p:spPr bwMode="auto">
              <a:xfrm>
                <a:off x="4605"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0" name="Freeform 538">
                <a:extLst>
                  <a:ext uri="{FF2B5EF4-FFF2-40B4-BE49-F238E27FC236}">
                    <a16:creationId xmlns:a16="http://schemas.microsoft.com/office/drawing/2014/main" id="{8135B016-CA95-407F-9899-40334BB42A09}"/>
                  </a:ext>
                </a:extLst>
              </p:cNvPr>
              <p:cNvSpPr>
                <a:spLocks/>
              </p:cNvSpPr>
              <p:nvPr userDrawn="1"/>
            </p:nvSpPr>
            <p:spPr bwMode="auto">
              <a:xfrm>
                <a:off x="4590" y="618"/>
                <a:ext cx="5" cy="5"/>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0" y="0"/>
                      <a:pt x="0" y="0"/>
                    </a:cubicBezTo>
                    <a:cubicBezTo>
                      <a:pt x="0"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1" name="Freeform 539">
                <a:extLst>
                  <a:ext uri="{FF2B5EF4-FFF2-40B4-BE49-F238E27FC236}">
                    <a16:creationId xmlns:a16="http://schemas.microsoft.com/office/drawing/2014/main" id="{CDD799C6-151C-4326-B8DB-F9FA7B99D14F}"/>
                  </a:ext>
                </a:extLst>
              </p:cNvPr>
              <p:cNvSpPr>
                <a:spLocks/>
              </p:cNvSpPr>
              <p:nvPr userDrawn="1"/>
            </p:nvSpPr>
            <p:spPr bwMode="auto">
              <a:xfrm>
                <a:off x="4351" y="80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2" name="Freeform 540">
                <a:extLst>
                  <a:ext uri="{FF2B5EF4-FFF2-40B4-BE49-F238E27FC236}">
                    <a16:creationId xmlns:a16="http://schemas.microsoft.com/office/drawing/2014/main" id="{41995F74-A526-4AE5-A36A-FE7D66640319}"/>
                  </a:ext>
                </a:extLst>
              </p:cNvPr>
              <p:cNvSpPr>
                <a:spLocks/>
              </p:cNvSpPr>
              <p:nvPr userDrawn="1"/>
            </p:nvSpPr>
            <p:spPr bwMode="auto">
              <a:xfrm>
                <a:off x="4411" y="7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3" name="Rectangle 541">
                <a:extLst>
                  <a:ext uri="{FF2B5EF4-FFF2-40B4-BE49-F238E27FC236}">
                    <a16:creationId xmlns:a16="http://schemas.microsoft.com/office/drawing/2014/main" id="{28992BCD-3D93-40DD-B2B2-01C75FF132B9}"/>
                  </a:ext>
                </a:extLst>
              </p:cNvPr>
              <p:cNvSpPr>
                <a:spLocks noChangeArrowheads="1"/>
              </p:cNvSpPr>
              <p:nvPr userDrawn="1"/>
            </p:nvSpPr>
            <p:spPr bwMode="auto">
              <a:xfrm>
                <a:off x="4545" y="61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4" name="Freeform 542">
                <a:extLst>
                  <a:ext uri="{FF2B5EF4-FFF2-40B4-BE49-F238E27FC236}">
                    <a16:creationId xmlns:a16="http://schemas.microsoft.com/office/drawing/2014/main" id="{9057B592-791F-49FA-9C2F-4AE67E76D4BE}"/>
                  </a:ext>
                </a:extLst>
              </p:cNvPr>
              <p:cNvSpPr>
                <a:spLocks/>
              </p:cNvSpPr>
              <p:nvPr userDrawn="1"/>
            </p:nvSpPr>
            <p:spPr bwMode="auto">
              <a:xfrm>
                <a:off x="4535"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5" name="Freeform 543">
                <a:extLst>
                  <a:ext uri="{FF2B5EF4-FFF2-40B4-BE49-F238E27FC236}">
                    <a16:creationId xmlns:a16="http://schemas.microsoft.com/office/drawing/2014/main" id="{A9EA41E3-0E5F-4767-967C-D45F2FF5DD32}"/>
                  </a:ext>
                </a:extLst>
              </p:cNvPr>
              <p:cNvSpPr>
                <a:spLocks/>
              </p:cNvSpPr>
              <p:nvPr userDrawn="1"/>
            </p:nvSpPr>
            <p:spPr bwMode="auto">
              <a:xfrm>
                <a:off x="462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6" name="Freeform 544">
                <a:extLst>
                  <a:ext uri="{FF2B5EF4-FFF2-40B4-BE49-F238E27FC236}">
                    <a16:creationId xmlns:a16="http://schemas.microsoft.com/office/drawing/2014/main" id="{4EE361FB-47DE-43DE-A20C-56CEABEFDB35}"/>
                  </a:ext>
                </a:extLst>
              </p:cNvPr>
              <p:cNvSpPr>
                <a:spLocks/>
              </p:cNvSpPr>
              <p:nvPr userDrawn="1"/>
            </p:nvSpPr>
            <p:spPr bwMode="auto">
              <a:xfrm>
                <a:off x="4545"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7" name="Freeform 545">
                <a:extLst>
                  <a:ext uri="{FF2B5EF4-FFF2-40B4-BE49-F238E27FC236}">
                    <a16:creationId xmlns:a16="http://schemas.microsoft.com/office/drawing/2014/main" id="{5FF581C0-4036-462D-9F26-B20339FFADEF}"/>
                  </a:ext>
                </a:extLst>
              </p:cNvPr>
              <p:cNvSpPr>
                <a:spLocks/>
              </p:cNvSpPr>
              <p:nvPr userDrawn="1"/>
            </p:nvSpPr>
            <p:spPr bwMode="auto">
              <a:xfrm>
                <a:off x="4540" y="61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8" name="Freeform 546">
                <a:extLst>
                  <a:ext uri="{FF2B5EF4-FFF2-40B4-BE49-F238E27FC236}">
                    <a16:creationId xmlns:a16="http://schemas.microsoft.com/office/drawing/2014/main" id="{F595683E-5C52-4912-B071-0607921656B5}"/>
                  </a:ext>
                </a:extLst>
              </p:cNvPr>
              <p:cNvSpPr>
                <a:spLocks/>
              </p:cNvSpPr>
              <p:nvPr userDrawn="1"/>
            </p:nvSpPr>
            <p:spPr bwMode="auto">
              <a:xfrm>
                <a:off x="4545" y="6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9" name="Freeform 547">
                <a:extLst>
                  <a:ext uri="{FF2B5EF4-FFF2-40B4-BE49-F238E27FC236}">
                    <a16:creationId xmlns:a16="http://schemas.microsoft.com/office/drawing/2014/main" id="{CBCA0C5D-8246-4B9C-A00D-7AFD1D8F94DC}"/>
                  </a:ext>
                </a:extLst>
              </p:cNvPr>
              <p:cNvSpPr>
                <a:spLocks/>
              </p:cNvSpPr>
              <p:nvPr userDrawn="1"/>
            </p:nvSpPr>
            <p:spPr bwMode="auto">
              <a:xfrm>
                <a:off x="4426" y="9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0" name="Rectangle 548">
                <a:extLst>
                  <a:ext uri="{FF2B5EF4-FFF2-40B4-BE49-F238E27FC236}">
                    <a16:creationId xmlns:a16="http://schemas.microsoft.com/office/drawing/2014/main" id="{ABEB7102-3CD5-4B2F-BCEC-34B7E9C04196}"/>
                  </a:ext>
                </a:extLst>
              </p:cNvPr>
              <p:cNvSpPr>
                <a:spLocks noChangeArrowheads="1"/>
              </p:cNvSpPr>
              <p:nvPr userDrawn="1"/>
            </p:nvSpPr>
            <p:spPr bwMode="auto">
              <a:xfrm>
                <a:off x="4709"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1" name="Freeform 549">
                <a:extLst>
                  <a:ext uri="{FF2B5EF4-FFF2-40B4-BE49-F238E27FC236}">
                    <a16:creationId xmlns:a16="http://schemas.microsoft.com/office/drawing/2014/main" id="{B20490B4-4B15-40B3-BC3E-9F9B683EF01F}"/>
                  </a:ext>
                </a:extLst>
              </p:cNvPr>
              <p:cNvSpPr>
                <a:spLocks/>
              </p:cNvSpPr>
              <p:nvPr userDrawn="1"/>
            </p:nvSpPr>
            <p:spPr bwMode="auto">
              <a:xfrm>
                <a:off x="4699"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2" name="Freeform 550">
                <a:extLst>
                  <a:ext uri="{FF2B5EF4-FFF2-40B4-BE49-F238E27FC236}">
                    <a16:creationId xmlns:a16="http://schemas.microsoft.com/office/drawing/2014/main" id="{9C98706A-8E76-45E2-8E58-E093733464DB}"/>
                  </a:ext>
                </a:extLst>
              </p:cNvPr>
              <p:cNvSpPr>
                <a:spLocks noEditPoints="1"/>
              </p:cNvSpPr>
              <p:nvPr userDrawn="1"/>
            </p:nvSpPr>
            <p:spPr bwMode="auto">
              <a:xfrm>
                <a:off x="4351" y="578"/>
                <a:ext cx="363" cy="404"/>
              </a:xfrm>
              <a:custGeom>
                <a:avLst/>
                <a:gdLst>
                  <a:gd name="T0" fmla="*/ 55 w 73"/>
                  <a:gd name="T1" fmla="*/ 72 h 81"/>
                  <a:gd name="T2" fmla="*/ 59 w 73"/>
                  <a:gd name="T3" fmla="*/ 67 h 81"/>
                  <a:gd name="T4" fmla="*/ 61 w 73"/>
                  <a:gd name="T5" fmla="*/ 65 h 81"/>
                  <a:gd name="T6" fmla="*/ 64 w 73"/>
                  <a:gd name="T7" fmla="*/ 60 h 81"/>
                  <a:gd name="T8" fmla="*/ 67 w 73"/>
                  <a:gd name="T9" fmla="*/ 55 h 81"/>
                  <a:gd name="T10" fmla="*/ 67 w 73"/>
                  <a:gd name="T11" fmla="*/ 45 h 81"/>
                  <a:gd name="T12" fmla="*/ 67 w 73"/>
                  <a:gd name="T13" fmla="*/ 45 h 81"/>
                  <a:gd name="T14" fmla="*/ 70 w 73"/>
                  <a:gd name="T15" fmla="*/ 45 h 81"/>
                  <a:gd name="T16" fmla="*/ 71 w 73"/>
                  <a:gd name="T17" fmla="*/ 39 h 81"/>
                  <a:gd name="T18" fmla="*/ 72 w 73"/>
                  <a:gd name="T19" fmla="*/ 33 h 81"/>
                  <a:gd name="T20" fmla="*/ 72 w 73"/>
                  <a:gd name="T21" fmla="*/ 26 h 81"/>
                  <a:gd name="T22" fmla="*/ 70 w 73"/>
                  <a:gd name="T23" fmla="*/ 21 h 81"/>
                  <a:gd name="T24" fmla="*/ 68 w 73"/>
                  <a:gd name="T25" fmla="*/ 15 h 81"/>
                  <a:gd name="T26" fmla="*/ 70 w 73"/>
                  <a:gd name="T27" fmla="*/ 13 h 81"/>
                  <a:gd name="T28" fmla="*/ 63 w 73"/>
                  <a:gd name="T29" fmla="*/ 11 h 81"/>
                  <a:gd name="T30" fmla="*/ 58 w 73"/>
                  <a:gd name="T31" fmla="*/ 11 h 81"/>
                  <a:gd name="T32" fmla="*/ 57 w 73"/>
                  <a:gd name="T33" fmla="*/ 3 h 81"/>
                  <a:gd name="T34" fmla="*/ 50 w 73"/>
                  <a:gd name="T35" fmla="*/ 0 h 81"/>
                  <a:gd name="T36" fmla="*/ 42 w 73"/>
                  <a:gd name="T37" fmla="*/ 2 h 81"/>
                  <a:gd name="T38" fmla="*/ 39 w 73"/>
                  <a:gd name="T39" fmla="*/ 2 h 81"/>
                  <a:gd name="T40" fmla="*/ 36 w 73"/>
                  <a:gd name="T41" fmla="*/ 5 h 81"/>
                  <a:gd name="T42" fmla="*/ 38 w 73"/>
                  <a:gd name="T43" fmla="*/ 7 h 81"/>
                  <a:gd name="T44" fmla="*/ 40 w 73"/>
                  <a:gd name="T45" fmla="*/ 6 h 81"/>
                  <a:gd name="T46" fmla="*/ 45 w 73"/>
                  <a:gd name="T47" fmla="*/ 7 h 81"/>
                  <a:gd name="T48" fmla="*/ 54 w 73"/>
                  <a:gd name="T49" fmla="*/ 12 h 81"/>
                  <a:gd name="T50" fmla="*/ 60 w 73"/>
                  <a:gd name="T51" fmla="*/ 16 h 81"/>
                  <a:gd name="T52" fmla="*/ 61 w 73"/>
                  <a:gd name="T53" fmla="*/ 19 h 81"/>
                  <a:gd name="T54" fmla="*/ 62 w 73"/>
                  <a:gd name="T55" fmla="*/ 22 h 81"/>
                  <a:gd name="T56" fmla="*/ 64 w 73"/>
                  <a:gd name="T57" fmla="*/ 26 h 81"/>
                  <a:gd name="T58" fmla="*/ 64 w 73"/>
                  <a:gd name="T59" fmla="*/ 38 h 81"/>
                  <a:gd name="T60" fmla="*/ 65 w 73"/>
                  <a:gd name="T61" fmla="*/ 43 h 81"/>
                  <a:gd name="T62" fmla="*/ 62 w 73"/>
                  <a:gd name="T63" fmla="*/ 50 h 81"/>
                  <a:gd name="T64" fmla="*/ 59 w 73"/>
                  <a:gd name="T65" fmla="*/ 56 h 81"/>
                  <a:gd name="T66" fmla="*/ 54 w 73"/>
                  <a:gd name="T67" fmla="*/ 61 h 81"/>
                  <a:gd name="T68" fmla="*/ 46 w 73"/>
                  <a:gd name="T69" fmla="*/ 67 h 81"/>
                  <a:gd name="T70" fmla="*/ 40 w 73"/>
                  <a:gd name="T71" fmla="*/ 70 h 81"/>
                  <a:gd name="T72" fmla="*/ 30 w 73"/>
                  <a:gd name="T73" fmla="*/ 75 h 81"/>
                  <a:gd name="T74" fmla="*/ 19 w 73"/>
                  <a:gd name="T75" fmla="*/ 68 h 81"/>
                  <a:gd name="T76" fmla="*/ 17 w 73"/>
                  <a:gd name="T77" fmla="*/ 66 h 81"/>
                  <a:gd name="T78" fmla="*/ 12 w 73"/>
                  <a:gd name="T79" fmla="*/ 60 h 81"/>
                  <a:gd name="T80" fmla="*/ 10 w 73"/>
                  <a:gd name="T81" fmla="*/ 47 h 81"/>
                  <a:gd name="T82" fmla="*/ 12 w 73"/>
                  <a:gd name="T83" fmla="*/ 32 h 81"/>
                  <a:gd name="T84" fmla="*/ 6 w 73"/>
                  <a:gd name="T85" fmla="*/ 27 h 81"/>
                  <a:gd name="T86" fmla="*/ 2 w 73"/>
                  <a:gd name="T87" fmla="*/ 39 h 81"/>
                  <a:gd name="T88" fmla="*/ 2 w 73"/>
                  <a:gd name="T89" fmla="*/ 45 h 81"/>
                  <a:gd name="T90" fmla="*/ 4 w 73"/>
                  <a:gd name="T91" fmla="*/ 55 h 81"/>
                  <a:gd name="T92" fmla="*/ 7 w 73"/>
                  <a:gd name="T93" fmla="*/ 63 h 81"/>
                  <a:gd name="T94" fmla="*/ 12 w 73"/>
                  <a:gd name="T95" fmla="*/ 71 h 81"/>
                  <a:gd name="T96" fmla="*/ 15 w 73"/>
                  <a:gd name="T97" fmla="*/ 73 h 81"/>
                  <a:gd name="T98" fmla="*/ 18 w 73"/>
                  <a:gd name="T99" fmla="*/ 76 h 81"/>
                  <a:gd name="T100" fmla="*/ 23 w 73"/>
                  <a:gd name="T101" fmla="*/ 80 h 81"/>
                  <a:gd name="T102" fmla="*/ 29 w 73"/>
                  <a:gd name="T103" fmla="*/ 79 h 81"/>
                  <a:gd name="T104" fmla="*/ 32 w 73"/>
                  <a:gd name="T105" fmla="*/ 80 h 81"/>
                  <a:gd name="T106" fmla="*/ 36 w 73"/>
                  <a:gd name="T107" fmla="*/ 81 h 81"/>
                  <a:gd name="T108" fmla="*/ 48 w 73"/>
                  <a:gd name="T109" fmla="*/ 77 h 81"/>
                  <a:gd name="T110" fmla="*/ 61 w 73"/>
                  <a:gd name="T111" fmla="*/ 64 h 81"/>
                  <a:gd name="T112" fmla="*/ 42 w 73"/>
                  <a:gd name="T113" fmla="*/ 6 h 81"/>
                  <a:gd name="T114" fmla="*/ 17 w 73"/>
                  <a:gd name="T11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81">
                    <a:moveTo>
                      <a:pt x="51" y="74"/>
                    </a:moveTo>
                    <a:cubicBezTo>
                      <a:pt x="52" y="74"/>
                      <a:pt x="52" y="74"/>
                      <a:pt x="52" y="74"/>
                    </a:cubicBezTo>
                    <a:cubicBezTo>
                      <a:pt x="52" y="76"/>
                      <a:pt x="51" y="76"/>
                      <a:pt x="52" y="76"/>
                    </a:cubicBezTo>
                    <a:cubicBezTo>
                      <a:pt x="51" y="74"/>
                      <a:pt x="56" y="74"/>
                      <a:pt x="54" y="71"/>
                    </a:cubicBezTo>
                    <a:cubicBezTo>
                      <a:pt x="55" y="71"/>
                      <a:pt x="55" y="71"/>
                      <a:pt x="55" y="71"/>
                    </a:cubicBezTo>
                    <a:cubicBezTo>
                      <a:pt x="55" y="71"/>
                      <a:pt x="55" y="72"/>
                      <a:pt x="55" y="72"/>
                    </a:cubicBezTo>
                    <a:cubicBezTo>
                      <a:pt x="56" y="72"/>
                      <a:pt x="54" y="70"/>
                      <a:pt x="56" y="69"/>
                    </a:cubicBezTo>
                    <a:cubicBezTo>
                      <a:pt x="56" y="69"/>
                      <a:pt x="57" y="69"/>
                      <a:pt x="57" y="69"/>
                    </a:cubicBezTo>
                    <a:cubicBezTo>
                      <a:pt x="57" y="68"/>
                      <a:pt x="57" y="68"/>
                      <a:pt x="57" y="68"/>
                    </a:cubicBezTo>
                    <a:cubicBezTo>
                      <a:pt x="57" y="68"/>
                      <a:pt x="58" y="68"/>
                      <a:pt x="57" y="68"/>
                    </a:cubicBezTo>
                    <a:cubicBezTo>
                      <a:pt x="58" y="67"/>
                      <a:pt x="58" y="67"/>
                      <a:pt x="58" y="67"/>
                    </a:cubicBezTo>
                    <a:cubicBezTo>
                      <a:pt x="59" y="67"/>
                      <a:pt x="59" y="67"/>
                      <a:pt x="59" y="67"/>
                    </a:cubicBezTo>
                    <a:cubicBezTo>
                      <a:pt x="58" y="66"/>
                      <a:pt x="58" y="65"/>
                      <a:pt x="58" y="65"/>
                    </a:cubicBezTo>
                    <a:cubicBezTo>
                      <a:pt x="59" y="65"/>
                      <a:pt x="58" y="65"/>
                      <a:pt x="59" y="65"/>
                    </a:cubicBezTo>
                    <a:cubicBezTo>
                      <a:pt x="59" y="64"/>
                      <a:pt x="59" y="64"/>
                      <a:pt x="59" y="64"/>
                    </a:cubicBezTo>
                    <a:cubicBezTo>
                      <a:pt x="60" y="64"/>
                      <a:pt x="60" y="65"/>
                      <a:pt x="59" y="66"/>
                    </a:cubicBezTo>
                    <a:cubicBezTo>
                      <a:pt x="62" y="67"/>
                      <a:pt x="59" y="65"/>
                      <a:pt x="62" y="64"/>
                    </a:cubicBezTo>
                    <a:cubicBezTo>
                      <a:pt x="61" y="65"/>
                      <a:pt x="61" y="65"/>
                      <a:pt x="61" y="65"/>
                    </a:cubicBezTo>
                    <a:cubicBezTo>
                      <a:pt x="63" y="66"/>
                      <a:pt x="63" y="65"/>
                      <a:pt x="65" y="64"/>
                    </a:cubicBezTo>
                    <a:cubicBezTo>
                      <a:pt x="64" y="64"/>
                      <a:pt x="61" y="65"/>
                      <a:pt x="61" y="63"/>
                    </a:cubicBezTo>
                    <a:cubicBezTo>
                      <a:pt x="62" y="63"/>
                      <a:pt x="62" y="63"/>
                      <a:pt x="62" y="62"/>
                    </a:cubicBezTo>
                    <a:cubicBezTo>
                      <a:pt x="63" y="63"/>
                      <a:pt x="63" y="62"/>
                      <a:pt x="63" y="62"/>
                    </a:cubicBezTo>
                    <a:cubicBezTo>
                      <a:pt x="64" y="62"/>
                      <a:pt x="64" y="62"/>
                      <a:pt x="64" y="62"/>
                    </a:cubicBezTo>
                    <a:cubicBezTo>
                      <a:pt x="65" y="61"/>
                      <a:pt x="64" y="61"/>
                      <a:pt x="64" y="60"/>
                    </a:cubicBezTo>
                    <a:cubicBezTo>
                      <a:pt x="64" y="60"/>
                      <a:pt x="65" y="60"/>
                      <a:pt x="66" y="60"/>
                    </a:cubicBezTo>
                    <a:cubicBezTo>
                      <a:pt x="67" y="59"/>
                      <a:pt x="64" y="60"/>
                      <a:pt x="65" y="59"/>
                    </a:cubicBezTo>
                    <a:cubicBezTo>
                      <a:pt x="66" y="58"/>
                      <a:pt x="66" y="57"/>
                      <a:pt x="66" y="55"/>
                    </a:cubicBezTo>
                    <a:cubicBezTo>
                      <a:pt x="67" y="55"/>
                      <a:pt x="67" y="56"/>
                      <a:pt x="67" y="56"/>
                    </a:cubicBezTo>
                    <a:cubicBezTo>
                      <a:pt x="67" y="55"/>
                      <a:pt x="67" y="55"/>
                      <a:pt x="67" y="55"/>
                    </a:cubicBezTo>
                    <a:cubicBezTo>
                      <a:pt x="67" y="54"/>
                      <a:pt x="67" y="55"/>
                      <a:pt x="67" y="55"/>
                    </a:cubicBezTo>
                    <a:cubicBezTo>
                      <a:pt x="67" y="54"/>
                      <a:pt x="66" y="54"/>
                      <a:pt x="66" y="53"/>
                    </a:cubicBezTo>
                    <a:cubicBezTo>
                      <a:pt x="65" y="52"/>
                      <a:pt x="69" y="52"/>
                      <a:pt x="68" y="50"/>
                    </a:cubicBezTo>
                    <a:cubicBezTo>
                      <a:pt x="68" y="50"/>
                      <a:pt x="69" y="51"/>
                      <a:pt x="69" y="51"/>
                    </a:cubicBezTo>
                    <a:cubicBezTo>
                      <a:pt x="69" y="49"/>
                      <a:pt x="69" y="49"/>
                      <a:pt x="68" y="48"/>
                    </a:cubicBezTo>
                    <a:cubicBezTo>
                      <a:pt x="69" y="47"/>
                      <a:pt x="69" y="47"/>
                      <a:pt x="69" y="47"/>
                    </a:cubicBezTo>
                    <a:cubicBezTo>
                      <a:pt x="68" y="47"/>
                      <a:pt x="67" y="46"/>
                      <a:pt x="67" y="45"/>
                    </a:cubicBezTo>
                    <a:cubicBezTo>
                      <a:pt x="66" y="45"/>
                      <a:pt x="66" y="45"/>
                      <a:pt x="65" y="45"/>
                    </a:cubicBezTo>
                    <a:cubicBezTo>
                      <a:pt x="65" y="44"/>
                      <a:pt x="65" y="44"/>
                      <a:pt x="65" y="44"/>
                    </a:cubicBezTo>
                    <a:cubicBezTo>
                      <a:pt x="65" y="44"/>
                      <a:pt x="66" y="44"/>
                      <a:pt x="66" y="44"/>
                    </a:cubicBezTo>
                    <a:cubicBezTo>
                      <a:pt x="66" y="44"/>
                      <a:pt x="66" y="44"/>
                      <a:pt x="66" y="44"/>
                    </a:cubicBezTo>
                    <a:cubicBezTo>
                      <a:pt x="67" y="43"/>
                      <a:pt x="67" y="44"/>
                      <a:pt x="68" y="44"/>
                    </a:cubicBezTo>
                    <a:cubicBezTo>
                      <a:pt x="68" y="45"/>
                      <a:pt x="67" y="45"/>
                      <a:pt x="67" y="45"/>
                    </a:cubicBezTo>
                    <a:cubicBezTo>
                      <a:pt x="68" y="45"/>
                      <a:pt x="68" y="46"/>
                      <a:pt x="69" y="46"/>
                    </a:cubicBezTo>
                    <a:cubicBezTo>
                      <a:pt x="69" y="46"/>
                      <a:pt x="69" y="46"/>
                      <a:pt x="69" y="45"/>
                    </a:cubicBezTo>
                    <a:cubicBezTo>
                      <a:pt x="69" y="46"/>
                      <a:pt x="69" y="46"/>
                      <a:pt x="69" y="46"/>
                    </a:cubicBezTo>
                    <a:cubicBezTo>
                      <a:pt x="69" y="46"/>
                      <a:pt x="69" y="45"/>
                      <a:pt x="69" y="45"/>
                    </a:cubicBezTo>
                    <a:cubicBezTo>
                      <a:pt x="70" y="45"/>
                      <a:pt x="70" y="45"/>
                      <a:pt x="70" y="45"/>
                    </a:cubicBezTo>
                    <a:cubicBezTo>
                      <a:pt x="70" y="45"/>
                      <a:pt x="70" y="45"/>
                      <a:pt x="70" y="45"/>
                    </a:cubicBezTo>
                    <a:cubicBezTo>
                      <a:pt x="71" y="43"/>
                      <a:pt x="71" y="43"/>
                      <a:pt x="71" y="43"/>
                    </a:cubicBezTo>
                    <a:cubicBezTo>
                      <a:pt x="70" y="42"/>
                      <a:pt x="68" y="40"/>
                      <a:pt x="68" y="38"/>
                    </a:cubicBezTo>
                    <a:cubicBezTo>
                      <a:pt x="69" y="38"/>
                      <a:pt x="70" y="38"/>
                      <a:pt x="71" y="38"/>
                    </a:cubicBezTo>
                    <a:cubicBezTo>
                      <a:pt x="70" y="39"/>
                      <a:pt x="71" y="40"/>
                      <a:pt x="71" y="41"/>
                    </a:cubicBezTo>
                    <a:cubicBezTo>
                      <a:pt x="71" y="41"/>
                      <a:pt x="72" y="41"/>
                      <a:pt x="72" y="41"/>
                    </a:cubicBezTo>
                    <a:cubicBezTo>
                      <a:pt x="71" y="39"/>
                      <a:pt x="71" y="39"/>
                      <a:pt x="71" y="39"/>
                    </a:cubicBezTo>
                    <a:cubicBezTo>
                      <a:pt x="72" y="39"/>
                      <a:pt x="72" y="39"/>
                      <a:pt x="72" y="38"/>
                    </a:cubicBezTo>
                    <a:cubicBezTo>
                      <a:pt x="70" y="38"/>
                      <a:pt x="71" y="36"/>
                      <a:pt x="71" y="35"/>
                    </a:cubicBezTo>
                    <a:cubicBezTo>
                      <a:pt x="71" y="35"/>
                      <a:pt x="72" y="36"/>
                      <a:pt x="72" y="37"/>
                    </a:cubicBezTo>
                    <a:cubicBezTo>
                      <a:pt x="73" y="36"/>
                      <a:pt x="69" y="35"/>
                      <a:pt x="71" y="34"/>
                    </a:cubicBezTo>
                    <a:cubicBezTo>
                      <a:pt x="71" y="34"/>
                      <a:pt x="71" y="34"/>
                      <a:pt x="71" y="35"/>
                    </a:cubicBezTo>
                    <a:cubicBezTo>
                      <a:pt x="71" y="34"/>
                      <a:pt x="71" y="33"/>
                      <a:pt x="72" y="33"/>
                    </a:cubicBezTo>
                    <a:cubicBezTo>
                      <a:pt x="72" y="33"/>
                      <a:pt x="72" y="33"/>
                      <a:pt x="72" y="33"/>
                    </a:cubicBezTo>
                    <a:cubicBezTo>
                      <a:pt x="72" y="31"/>
                      <a:pt x="72" y="28"/>
                      <a:pt x="70" y="28"/>
                    </a:cubicBezTo>
                    <a:cubicBezTo>
                      <a:pt x="70" y="28"/>
                      <a:pt x="72" y="28"/>
                      <a:pt x="72" y="28"/>
                    </a:cubicBezTo>
                    <a:cubicBezTo>
                      <a:pt x="72" y="28"/>
                      <a:pt x="71" y="27"/>
                      <a:pt x="69" y="27"/>
                    </a:cubicBezTo>
                    <a:cubicBezTo>
                      <a:pt x="68" y="26"/>
                      <a:pt x="66" y="26"/>
                      <a:pt x="66" y="26"/>
                    </a:cubicBezTo>
                    <a:cubicBezTo>
                      <a:pt x="68" y="26"/>
                      <a:pt x="71" y="24"/>
                      <a:pt x="72" y="26"/>
                    </a:cubicBezTo>
                    <a:cubicBezTo>
                      <a:pt x="72" y="25"/>
                      <a:pt x="72" y="25"/>
                      <a:pt x="72" y="24"/>
                    </a:cubicBezTo>
                    <a:cubicBezTo>
                      <a:pt x="71" y="24"/>
                      <a:pt x="70" y="25"/>
                      <a:pt x="69" y="25"/>
                    </a:cubicBezTo>
                    <a:cubicBezTo>
                      <a:pt x="71" y="23"/>
                      <a:pt x="70" y="24"/>
                      <a:pt x="71" y="22"/>
                    </a:cubicBezTo>
                    <a:cubicBezTo>
                      <a:pt x="71" y="23"/>
                      <a:pt x="69" y="23"/>
                      <a:pt x="69" y="22"/>
                    </a:cubicBezTo>
                    <a:cubicBezTo>
                      <a:pt x="69" y="22"/>
                      <a:pt x="71" y="22"/>
                      <a:pt x="71" y="22"/>
                    </a:cubicBezTo>
                    <a:cubicBezTo>
                      <a:pt x="71" y="22"/>
                      <a:pt x="70" y="21"/>
                      <a:pt x="70" y="21"/>
                    </a:cubicBezTo>
                    <a:cubicBezTo>
                      <a:pt x="69" y="21"/>
                      <a:pt x="68" y="21"/>
                      <a:pt x="68" y="21"/>
                    </a:cubicBezTo>
                    <a:cubicBezTo>
                      <a:pt x="69" y="21"/>
                      <a:pt x="70" y="20"/>
                      <a:pt x="71" y="20"/>
                    </a:cubicBezTo>
                    <a:cubicBezTo>
                      <a:pt x="70" y="20"/>
                      <a:pt x="71" y="18"/>
                      <a:pt x="70" y="18"/>
                    </a:cubicBezTo>
                    <a:cubicBezTo>
                      <a:pt x="70" y="19"/>
                      <a:pt x="70" y="19"/>
                      <a:pt x="70" y="19"/>
                    </a:cubicBezTo>
                    <a:cubicBezTo>
                      <a:pt x="69" y="17"/>
                      <a:pt x="66" y="18"/>
                      <a:pt x="66" y="17"/>
                    </a:cubicBezTo>
                    <a:cubicBezTo>
                      <a:pt x="66" y="17"/>
                      <a:pt x="69" y="16"/>
                      <a:pt x="68" y="15"/>
                    </a:cubicBezTo>
                    <a:cubicBezTo>
                      <a:pt x="67" y="15"/>
                      <a:pt x="63" y="16"/>
                      <a:pt x="61" y="15"/>
                    </a:cubicBezTo>
                    <a:cubicBezTo>
                      <a:pt x="62" y="15"/>
                      <a:pt x="62" y="15"/>
                      <a:pt x="62" y="15"/>
                    </a:cubicBezTo>
                    <a:cubicBezTo>
                      <a:pt x="60" y="14"/>
                      <a:pt x="60" y="14"/>
                      <a:pt x="60" y="14"/>
                    </a:cubicBezTo>
                    <a:cubicBezTo>
                      <a:pt x="62" y="14"/>
                      <a:pt x="66" y="13"/>
                      <a:pt x="68" y="14"/>
                    </a:cubicBezTo>
                    <a:cubicBezTo>
                      <a:pt x="68" y="13"/>
                      <a:pt x="69" y="13"/>
                      <a:pt x="68" y="13"/>
                    </a:cubicBezTo>
                    <a:cubicBezTo>
                      <a:pt x="69" y="12"/>
                      <a:pt x="69" y="13"/>
                      <a:pt x="70" y="13"/>
                    </a:cubicBezTo>
                    <a:cubicBezTo>
                      <a:pt x="70" y="13"/>
                      <a:pt x="69" y="12"/>
                      <a:pt x="69" y="12"/>
                    </a:cubicBezTo>
                    <a:cubicBezTo>
                      <a:pt x="69" y="11"/>
                      <a:pt x="69" y="10"/>
                      <a:pt x="69" y="10"/>
                    </a:cubicBezTo>
                    <a:cubicBezTo>
                      <a:pt x="67" y="11"/>
                      <a:pt x="66" y="9"/>
                      <a:pt x="65" y="10"/>
                    </a:cubicBezTo>
                    <a:cubicBezTo>
                      <a:pt x="65" y="10"/>
                      <a:pt x="66" y="11"/>
                      <a:pt x="67" y="11"/>
                    </a:cubicBezTo>
                    <a:cubicBezTo>
                      <a:pt x="67" y="11"/>
                      <a:pt x="68" y="12"/>
                      <a:pt x="68" y="12"/>
                    </a:cubicBezTo>
                    <a:cubicBezTo>
                      <a:pt x="67" y="12"/>
                      <a:pt x="64" y="12"/>
                      <a:pt x="63" y="11"/>
                    </a:cubicBezTo>
                    <a:cubicBezTo>
                      <a:pt x="64" y="10"/>
                      <a:pt x="65" y="10"/>
                      <a:pt x="66" y="10"/>
                    </a:cubicBezTo>
                    <a:cubicBezTo>
                      <a:pt x="65" y="10"/>
                      <a:pt x="64" y="9"/>
                      <a:pt x="64" y="8"/>
                    </a:cubicBezTo>
                    <a:cubicBezTo>
                      <a:pt x="65" y="9"/>
                      <a:pt x="65" y="9"/>
                      <a:pt x="65" y="9"/>
                    </a:cubicBezTo>
                    <a:cubicBezTo>
                      <a:pt x="65" y="7"/>
                      <a:pt x="63" y="8"/>
                      <a:pt x="63" y="7"/>
                    </a:cubicBezTo>
                    <a:cubicBezTo>
                      <a:pt x="63" y="6"/>
                      <a:pt x="63" y="5"/>
                      <a:pt x="63" y="5"/>
                    </a:cubicBezTo>
                    <a:cubicBezTo>
                      <a:pt x="62" y="7"/>
                      <a:pt x="59" y="10"/>
                      <a:pt x="58" y="11"/>
                    </a:cubicBezTo>
                    <a:cubicBezTo>
                      <a:pt x="58" y="11"/>
                      <a:pt x="58" y="8"/>
                      <a:pt x="58" y="8"/>
                    </a:cubicBezTo>
                    <a:cubicBezTo>
                      <a:pt x="58" y="6"/>
                      <a:pt x="60" y="6"/>
                      <a:pt x="61" y="5"/>
                    </a:cubicBezTo>
                    <a:cubicBezTo>
                      <a:pt x="60" y="5"/>
                      <a:pt x="60" y="5"/>
                      <a:pt x="60" y="5"/>
                    </a:cubicBezTo>
                    <a:cubicBezTo>
                      <a:pt x="59" y="5"/>
                      <a:pt x="60" y="4"/>
                      <a:pt x="60" y="4"/>
                    </a:cubicBezTo>
                    <a:cubicBezTo>
                      <a:pt x="59" y="5"/>
                      <a:pt x="58" y="3"/>
                      <a:pt x="58" y="5"/>
                    </a:cubicBezTo>
                    <a:cubicBezTo>
                      <a:pt x="58" y="4"/>
                      <a:pt x="58" y="4"/>
                      <a:pt x="57" y="3"/>
                    </a:cubicBezTo>
                    <a:cubicBezTo>
                      <a:pt x="57" y="4"/>
                      <a:pt x="55" y="5"/>
                      <a:pt x="54" y="5"/>
                    </a:cubicBezTo>
                    <a:cubicBezTo>
                      <a:pt x="54" y="5"/>
                      <a:pt x="54" y="5"/>
                      <a:pt x="54" y="4"/>
                    </a:cubicBezTo>
                    <a:cubicBezTo>
                      <a:pt x="53" y="3"/>
                      <a:pt x="52" y="3"/>
                      <a:pt x="51" y="2"/>
                    </a:cubicBezTo>
                    <a:cubicBezTo>
                      <a:pt x="51" y="2"/>
                      <a:pt x="50" y="1"/>
                      <a:pt x="50" y="1"/>
                    </a:cubicBezTo>
                    <a:cubicBezTo>
                      <a:pt x="50" y="1"/>
                      <a:pt x="50" y="1"/>
                      <a:pt x="49" y="1"/>
                    </a:cubicBezTo>
                    <a:cubicBezTo>
                      <a:pt x="49" y="0"/>
                      <a:pt x="50" y="1"/>
                      <a:pt x="50" y="0"/>
                    </a:cubicBezTo>
                    <a:cubicBezTo>
                      <a:pt x="50" y="0"/>
                      <a:pt x="48" y="0"/>
                      <a:pt x="48" y="1"/>
                    </a:cubicBezTo>
                    <a:cubicBezTo>
                      <a:pt x="48" y="2"/>
                      <a:pt x="49" y="1"/>
                      <a:pt x="50" y="1"/>
                    </a:cubicBezTo>
                    <a:cubicBezTo>
                      <a:pt x="50" y="3"/>
                      <a:pt x="48" y="4"/>
                      <a:pt x="46" y="5"/>
                    </a:cubicBezTo>
                    <a:cubicBezTo>
                      <a:pt x="45" y="5"/>
                      <a:pt x="46" y="3"/>
                      <a:pt x="46" y="4"/>
                    </a:cubicBezTo>
                    <a:cubicBezTo>
                      <a:pt x="44" y="3"/>
                      <a:pt x="44" y="6"/>
                      <a:pt x="42" y="5"/>
                    </a:cubicBezTo>
                    <a:cubicBezTo>
                      <a:pt x="41" y="4"/>
                      <a:pt x="42" y="3"/>
                      <a:pt x="42" y="2"/>
                    </a:cubicBezTo>
                    <a:cubicBezTo>
                      <a:pt x="43" y="2"/>
                      <a:pt x="43" y="3"/>
                      <a:pt x="44" y="3"/>
                    </a:cubicBezTo>
                    <a:cubicBezTo>
                      <a:pt x="43" y="2"/>
                      <a:pt x="43" y="2"/>
                      <a:pt x="43" y="2"/>
                    </a:cubicBezTo>
                    <a:cubicBezTo>
                      <a:pt x="44" y="2"/>
                      <a:pt x="44" y="2"/>
                      <a:pt x="45" y="2"/>
                    </a:cubicBezTo>
                    <a:cubicBezTo>
                      <a:pt x="44" y="1"/>
                      <a:pt x="41" y="2"/>
                      <a:pt x="39" y="1"/>
                    </a:cubicBezTo>
                    <a:cubicBezTo>
                      <a:pt x="38" y="2"/>
                      <a:pt x="38" y="2"/>
                      <a:pt x="38" y="2"/>
                    </a:cubicBezTo>
                    <a:cubicBezTo>
                      <a:pt x="39" y="2"/>
                      <a:pt x="39" y="2"/>
                      <a:pt x="39" y="2"/>
                    </a:cubicBezTo>
                    <a:cubicBezTo>
                      <a:pt x="39" y="3"/>
                      <a:pt x="38" y="4"/>
                      <a:pt x="39" y="4"/>
                    </a:cubicBezTo>
                    <a:cubicBezTo>
                      <a:pt x="38" y="5"/>
                      <a:pt x="37" y="6"/>
                      <a:pt x="36" y="5"/>
                    </a:cubicBezTo>
                    <a:cubicBezTo>
                      <a:pt x="36" y="4"/>
                      <a:pt x="36" y="4"/>
                      <a:pt x="36" y="4"/>
                    </a:cubicBezTo>
                    <a:cubicBezTo>
                      <a:pt x="36" y="5"/>
                      <a:pt x="37" y="5"/>
                      <a:pt x="37" y="4"/>
                    </a:cubicBezTo>
                    <a:cubicBezTo>
                      <a:pt x="37" y="5"/>
                      <a:pt x="35" y="3"/>
                      <a:pt x="35" y="5"/>
                    </a:cubicBezTo>
                    <a:cubicBezTo>
                      <a:pt x="36" y="5"/>
                      <a:pt x="36" y="5"/>
                      <a:pt x="36" y="5"/>
                    </a:cubicBezTo>
                    <a:cubicBezTo>
                      <a:pt x="35" y="6"/>
                      <a:pt x="35" y="8"/>
                      <a:pt x="34" y="8"/>
                    </a:cubicBezTo>
                    <a:cubicBezTo>
                      <a:pt x="35" y="9"/>
                      <a:pt x="34" y="8"/>
                      <a:pt x="35" y="9"/>
                    </a:cubicBezTo>
                    <a:cubicBezTo>
                      <a:pt x="34" y="7"/>
                      <a:pt x="37" y="8"/>
                      <a:pt x="36" y="7"/>
                    </a:cubicBezTo>
                    <a:cubicBezTo>
                      <a:pt x="37" y="8"/>
                      <a:pt x="37" y="7"/>
                      <a:pt x="38" y="8"/>
                    </a:cubicBezTo>
                    <a:cubicBezTo>
                      <a:pt x="38" y="8"/>
                      <a:pt x="38" y="7"/>
                      <a:pt x="38" y="8"/>
                    </a:cubicBezTo>
                    <a:cubicBezTo>
                      <a:pt x="38" y="7"/>
                      <a:pt x="38" y="7"/>
                      <a:pt x="38" y="7"/>
                    </a:cubicBezTo>
                    <a:cubicBezTo>
                      <a:pt x="39" y="7"/>
                      <a:pt x="39" y="7"/>
                      <a:pt x="39" y="7"/>
                    </a:cubicBezTo>
                    <a:cubicBezTo>
                      <a:pt x="38" y="7"/>
                      <a:pt x="38" y="7"/>
                      <a:pt x="38" y="7"/>
                    </a:cubicBezTo>
                    <a:cubicBezTo>
                      <a:pt x="39" y="7"/>
                      <a:pt x="39" y="7"/>
                      <a:pt x="38" y="7"/>
                    </a:cubicBezTo>
                    <a:cubicBezTo>
                      <a:pt x="38" y="7"/>
                      <a:pt x="38" y="7"/>
                      <a:pt x="38" y="7"/>
                    </a:cubicBezTo>
                    <a:cubicBezTo>
                      <a:pt x="38" y="6"/>
                      <a:pt x="39" y="5"/>
                      <a:pt x="40" y="5"/>
                    </a:cubicBezTo>
                    <a:cubicBezTo>
                      <a:pt x="40" y="5"/>
                      <a:pt x="40" y="5"/>
                      <a:pt x="40" y="6"/>
                    </a:cubicBezTo>
                    <a:cubicBezTo>
                      <a:pt x="40" y="5"/>
                      <a:pt x="40" y="5"/>
                      <a:pt x="40" y="5"/>
                    </a:cubicBezTo>
                    <a:cubicBezTo>
                      <a:pt x="40" y="6"/>
                      <a:pt x="42" y="6"/>
                      <a:pt x="41" y="7"/>
                    </a:cubicBezTo>
                    <a:cubicBezTo>
                      <a:pt x="41" y="7"/>
                      <a:pt x="41" y="7"/>
                      <a:pt x="41" y="7"/>
                    </a:cubicBezTo>
                    <a:cubicBezTo>
                      <a:pt x="42" y="7"/>
                      <a:pt x="43" y="8"/>
                      <a:pt x="43" y="7"/>
                    </a:cubicBezTo>
                    <a:cubicBezTo>
                      <a:pt x="43" y="8"/>
                      <a:pt x="44" y="6"/>
                      <a:pt x="44" y="7"/>
                    </a:cubicBezTo>
                    <a:cubicBezTo>
                      <a:pt x="44" y="7"/>
                      <a:pt x="45" y="7"/>
                      <a:pt x="45" y="7"/>
                    </a:cubicBezTo>
                    <a:cubicBezTo>
                      <a:pt x="45" y="7"/>
                      <a:pt x="45" y="7"/>
                      <a:pt x="45" y="7"/>
                    </a:cubicBezTo>
                    <a:cubicBezTo>
                      <a:pt x="46" y="7"/>
                      <a:pt x="48" y="6"/>
                      <a:pt x="49" y="8"/>
                    </a:cubicBezTo>
                    <a:cubicBezTo>
                      <a:pt x="49" y="8"/>
                      <a:pt x="50" y="8"/>
                      <a:pt x="50" y="8"/>
                    </a:cubicBezTo>
                    <a:cubicBezTo>
                      <a:pt x="50" y="9"/>
                      <a:pt x="50" y="9"/>
                      <a:pt x="50" y="9"/>
                    </a:cubicBezTo>
                    <a:cubicBezTo>
                      <a:pt x="51" y="9"/>
                      <a:pt x="51" y="10"/>
                      <a:pt x="52" y="10"/>
                    </a:cubicBezTo>
                    <a:cubicBezTo>
                      <a:pt x="51" y="12"/>
                      <a:pt x="54" y="12"/>
                      <a:pt x="54" y="12"/>
                    </a:cubicBezTo>
                    <a:cubicBezTo>
                      <a:pt x="55" y="12"/>
                      <a:pt x="55" y="12"/>
                      <a:pt x="55" y="12"/>
                    </a:cubicBezTo>
                    <a:cubicBezTo>
                      <a:pt x="55" y="12"/>
                      <a:pt x="56" y="12"/>
                      <a:pt x="57" y="13"/>
                    </a:cubicBezTo>
                    <a:cubicBezTo>
                      <a:pt x="58" y="12"/>
                      <a:pt x="58" y="12"/>
                      <a:pt x="58" y="12"/>
                    </a:cubicBezTo>
                    <a:cubicBezTo>
                      <a:pt x="59" y="12"/>
                      <a:pt x="58" y="14"/>
                      <a:pt x="59" y="15"/>
                    </a:cubicBezTo>
                    <a:cubicBezTo>
                      <a:pt x="59" y="15"/>
                      <a:pt x="59" y="15"/>
                      <a:pt x="59" y="14"/>
                    </a:cubicBezTo>
                    <a:cubicBezTo>
                      <a:pt x="58" y="16"/>
                      <a:pt x="59" y="16"/>
                      <a:pt x="60" y="16"/>
                    </a:cubicBezTo>
                    <a:cubicBezTo>
                      <a:pt x="61" y="17"/>
                      <a:pt x="61" y="17"/>
                      <a:pt x="61" y="18"/>
                    </a:cubicBezTo>
                    <a:cubicBezTo>
                      <a:pt x="61" y="18"/>
                      <a:pt x="61" y="18"/>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2" y="19"/>
                      <a:pt x="62" y="20"/>
                    </a:cubicBezTo>
                    <a:cubicBezTo>
                      <a:pt x="61" y="20"/>
                      <a:pt x="61" y="20"/>
                      <a:pt x="61" y="20"/>
                    </a:cubicBezTo>
                    <a:cubicBezTo>
                      <a:pt x="61" y="20"/>
                      <a:pt x="61" y="20"/>
                      <a:pt x="61" y="20"/>
                    </a:cubicBezTo>
                    <a:cubicBezTo>
                      <a:pt x="61" y="21"/>
                      <a:pt x="62" y="20"/>
                      <a:pt x="62" y="20"/>
                    </a:cubicBezTo>
                    <a:cubicBezTo>
                      <a:pt x="63" y="20"/>
                      <a:pt x="63" y="20"/>
                      <a:pt x="63" y="20"/>
                    </a:cubicBezTo>
                    <a:cubicBezTo>
                      <a:pt x="62" y="21"/>
                      <a:pt x="64" y="21"/>
                      <a:pt x="62" y="22"/>
                    </a:cubicBezTo>
                    <a:cubicBezTo>
                      <a:pt x="63" y="22"/>
                      <a:pt x="64" y="24"/>
                      <a:pt x="65" y="23"/>
                    </a:cubicBezTo>
                    <a:cubicBezTo>
                      <a:pt x="65" y="23"/>
                      <a:pt x="65" y="24"/>
                      <a:pt x="65" y="23"/>
                    </a:cubicBezTo>
                    <a:cubicBezTo>
                      <a:pt x="65" y="24"/>
                      <a:pt x="65" y="24"/>
                      <a:pt x="65" y="25"/>
                    </a:cubicBezTo>
                    <a:cubicBezTo>
                      <a:pt x="64" y="25"/>
                      <a:pt x="64" y="25"/>
                      <a:pt x="64" y="25"/>
                    </a:cubicBezTo>
                    <a:cubicBezTo>
                      <a:pt x="66" y="26"/>
                      <a:pt x="66" y="26"/>
                      <a:pt x="66" y="26"/>
                    </a:cubicBezTo>
                    <a:cubicBezTo>
                      <a:pt x="65" y="27"/>
                      <a:pt x="65" y="27"/>
                      <a:pt x="64" y="26"/>
                    </a:cubicBezTo>
                    <a:cubicBezTo>
                      <a:pt x="66" y="28"/>
                      <a:pt x="65" y="27"/>
                      <a:pt x="66" y="29"/>
                    </a:cubicBezTo>
                    <a:cubicBezTo>
                      <a:pt x="65" y="29"/>
                      <a:pt x="65" y="29"/>
                      <a:pt x="65" y="29"/>
                    </a:cubicBezTo>
                    <a:cubicBezTo>
                      <a:pt x="65" y="29"/>
                      <a:pt x="67" y="30"/>
                      <a:pt x="66" y="30"/>
                    </a:cubicBezTo>
                    <a:cubicBezTo>
                      <a:pt x="65" y="30"/>
                      <a:pt x="65" y="32"/>
                      <a:pt x="65" y="33"/>
                    </a:cubicBezTo>
                    <a:cubicBezTo>
                      <a:pt x="65" y="34"/>
                      <a:pt x="65" y="36"/>
                      <a:pt x="64" y="37"/>
                    </a:cubicBezTo>
                    <a:cubicBezTo>
                      <a:pt x="66" y="37"/>
                      <a:pt x="63" y="38"/>
                      <a:pt x="64" y="38"/>
                    </a:cubicBezTo>
                    <a:cubicBezTo>
                      <a:pt x="64" y="39"/>
                      <a:pt x="64" y="39"/>
                      <a:pt x="63" y="38"/>
                    </a:cubicBezTo>
                    <a:cubicBezTo>
                      <a:pt x="64" y="40"/>
                      <a:pt x="62" y="40"/>
                      <a:pt x="63" y="41"/>
                    </a:cubicBezTo>
                    <a:cubicBezTo>
                      <a:pt x="63" y="41"/>
                      <a:pt x="63" y="41"/>
                      <a:pt x="62" y="41"/>
                    </a:cubicBezTo>
                    <a:cubicBezTo>
                      <a:pt x="62" y="41"/>
                      <a:pt x="63" y="41"/>
                      <a:pt x="62" y="41"/>
                    </a:cubicBezTo>
                    <a:cubicBezTo>
                      <a:pt x="62" y="41"/>
                      <a:pt x="62" y="41"/>
                      <a:pt x="62" y="41"/>
                    </a:cubicBezTo>
                    <a:cubicBezTo>
                      <a:pt x="61" y="42"/>
                      <a:pt x="63" y="43"/>
                      <a:pt x="65" y="43"/>
                    </a:cubicBezTo>
                    <a:cubicBezTo>
                      <a:pt x="64" y="44"/>
                      <a:pt x="64" y="44"/>
                      <a:pt x="64" y="45"/>
                    </a:cubicBezTo>
                    <a:cubicBezTo>
                      <a:pt x="64" y="45"/>
                      <a:pt x="63" y="45"/>
                      <a:pt x="63" y="44"/>
                    </a:cubicBezTo>
                    <a:cubicBezTo>
                      <a:pt x="63" y="45"/>
                      <a:pt x="62" y="47"/>
                      <a:pt x="63" y="47"/>
                    </a:cubicBezTo>
                    <a:cubicBezTo>
                      <a:pt x="62" y="47"/>
                      <a:pt x="62" y="48"/>
                      <a:pt x="63" y="48"/>
                    </a:cubicBezTo>
                    <a:cubicBezTo>
                      <a:pt x="62" y="49"/>
                      <a:pt x="62" y="49"/>
                      <a:pt x="62" y="50"/>
                    </a:cubicBezTo>
                    <a:cubicBezTo>
                      <a:pt x="62" y="50"/>
                      <a:pt x="62" y="50"/>
                      <a:pt x="62" y="50"/>
                    </a:cubicBezTo>
                    <a:cubicBezTo>
                      <a:pt x="63" y="51"/>
                      <a:pt x="62" y="50"/>
                      <a:pt x="62" y="51"/>
                    </a:cubicBezTo>
                    <a:cubicBezTo>
                      <a:pt x="62" y="51"/>
                      <a:pt x="62" y="51"/>
                      <a:pt x="62" y="51"/>
                    </a:cubicBezTo>
                    <a:cubicBezTo>
                      <a:pt x="60" y="52"/>
                      <a:pt x="62" y="52"/>
                      <a:pt x="60" y="53"/>
                    </a:cubicBezTo>
                    <a:cubicBezTo>
                      <a:pt x="61" y="54"/>
                      <a:pt x="61" y="54"/>
                      <a:pt x="61" y="54"/>
                    </a:cubicBezTo>
                    <a:cubicBezTo>
                      <a:pt x="62" y="55"/>
                      <a:pt x="59" y="54"/>
                      <a:pt x="59" y="56"/>
                    </a:cubicBezTo>
                    <a:cubicBezTo>
                      <a:pt x="59" y="56"/>
                      <a:pt x="59" y="56"/>
                      <a:pt x="59" y="56"/>
                    </a:cubicBezTo>
                    <a:cubicBezTo>
                      <a:pt x="60" y="57"/>
                      <a:pt x="56" y="56"/>
                      <a:pt x="56" y="56"/>
                    </a:cubicBezTo>
                    <a:cubicBezTo>
                      <a:pt x="55" y="56"/>
                      <a:pt x="55" y="56"/>
                      <a:pt x="55" y="55"/>
                    </a:cubicBezTo>
                    <a:cubicBezTo>
                      <a:pt x="54" y="56"/>
                      <a:pt x="56" y="56"/>
                      <a:pt x="56" y="57"/>
                    </a:cubicBezTo>
                    <a:cubicBezTo>
                      <a:pt x="55" y="57"/>
                      <a:pt x="55" y="56"/>
                      <a:pt x="54" y="57"/>
                    </a:cubicBezTo>
                    <a:cubicBezTo>
                      <a:pt x="54" y="57"/>
                      <a:pt x="55" y="60"/>
                      <a:pt x="53" y="60"/>
                    </a:cubicBezTo>
                    <a:cubicBezTo>
                      <a:pt x="53" y="60"/>
                      <a:pt x="54" y="60"/>
                      <a:pt x="54" y="61"/>
                    </a:cubicBezTo>
                    <a:cubicBezTo>
                      <a:pt x="53" y="61"/>
                      <a:pt x="51" y="61"/>
                      <a:pt x="52" y="62"/>
                    </a:cubicBezTo>
                    <a:cubicBezTo>
                      <a:pt x="51" y="62"/>
                      <a:pt x="51" y="62"/>
                      <a:pt x="51" y="62"/>
                    </a:cubicBezTo>
                    <a:cubicBezTo>
                      <a:pt x="51" y="63"/>
                      <a:pt x="50" y="64"/>
                      <a:pt x="50" y="65"/>
                    </a:cubicBezTo>
                    <a:cubicBezTo>
                      <a:pt x="49" y="64"/>
                      <a:pt x="49" y="65"/>
                      <a:pt x="48" y="66"/>
                    </a:cubicBezTo>
                    <a:cubicBezTo>
                      <a:pt x="48" y="67"/>
                      <a:pt x="47" y="67"/>
                      <a:pt x="47" y="66"/>
                    </a:cubicBezTo>
                    <a:cubicBezTo>
                      <a:pt x="47" y="66"/>
                      <a:pt x="46" y="66"/>
                      <a:pt x="46" y="67"/>
                    </a:cubicBezTo>
                    <a:cubicBezTo>
                      <a:pt x="45" y="67"/>
                      <a:pt x="45" y="67"/>
                      <a:pt x="45" y="67"/>
                    </a:cubicBezTo>
                    <a:cubicBezTo>
                      <a:pt x="45" y="67"/>
                      <a:pt x="45" y="67"/>
                      <a:pt x="45" y="67"/>
                    </a:cubicBezTo>
                    <a:cubicBezTo>
                      <a:pt x="44" y="67"/>
                      <a:pt x="44" y="68"/>
                      <a:pt x="44" y="69"/>
                    </a:cubicBezTo>
                    <a:cubicBezTo>
                      <a:pt x="43" y="69"/>
                      <a:pt x="43" y="69"/>
                      <a:pt x="43" y="69"/>
                    </a:cubicBezTo>
                    <a:cubicBezTo>
                      <a:pt x="42" y="69"/>
                      <a:pt x="42" y="69"/>
                      <a:pt x="41" y="71"/>
                    </a:cubicBezTo>
                    <a:cubicBezTo>
                      <a:pt x="40" y="70"/>
                      <a:pt x="40" y="70"/>
                      <a:pt x="40" y="70"/>
                    </a:cubicBezTo>
                    <a:cubicBezTo>
                      <a:pt x="40" y="71"/>
                      <a:pt x="37" y="69"/>
                      <a:pt x="36" y="71"/>
                    </a:cubicBezTo>
                    <a:cubicBezTo>
                      <a:pt x="36" y="71"/>
                      <a:pt x="36" y="70"/>
                      <a:pt x="36" y="70"/>
                    </a:cubicBezTo>
                    <a:cubicBezTo>
                      <a:pt x="35" y="71"/>
                      <a:pt x="34" y="71"/>
                      <a:pt x="33" y="70"/>
                    </a:cubicBezTo>
                    <a:cubicBezTo>
                      <a:pt x="32" y="70"/>
                      <a:pt x="32" y="70"/>
                      <a:pt x="31" y="72"/>
                    </a:cubicBezTo>
                    <a:cubicBezTo>
                      <a:pt x="30" y="73"/>
                      <a:pt x="30" y="73"/>
                      <a:pt x="30" y="73"/>
                    </a:cubicBezTo>
                    <a:cubicBezTo>
                      <a:pt x="32" y="73"/>
                      <a:pt x="30" y="74"/>
                      <a:pt x="30" y="75"/>
                    </a:cubicBezTo>
                    <a:cubicBezTo>
                      <a:pt x="30" y="75"/>
                      <a:pt x="29" y="73"/>
                      <a:pt x="29" y="73"/>
                    </a:cubicBezTo>
                    <a:cubicBezTo>
                      <a:pt x="30" y="74"/>
                      <a:pt x="30" y="74"/>
                      <a:pt x="30" y="74"/>
                    </a:cubicBezTo>
                    <a:cubicBezTo>
                      <a:pt x="30" y="72"/>
                      <a:pt x="28" y="73"/>
                      <a:pt x="28" y="71"/>
                    </a:cubicBezTo>
                    <a:cubicBezTo>
                      <a:pt x="25" y="71"/>
                      <a:pt x="22" y="69"/>
                      <a:pt x="20" y="67"/>
                    </a:cubicBezTo>
                    <a:cubicBezTo>
                      <a:pt x="19" y="69"/>
                      <a:pt x="19" y="69"/>
                      <a:pt x="19" y="69"/>
                    </a:cubicBezTo>
                    <a:cubicBezTo>
                      <a:pt x="19" y="68"/>
                      <a:pt x="19" y="68"/>
                      <a:pt x="19" y="68"/>
                    </a:cubicBezTo>
                    <a:cubicBezTo>
                      <a:pt x="19" y="68"/>
                      <a:pt x="19" y="67"/>
                      <a:pt x="20" y="67"/>
                    </a:cubicBezTo>
                    <a:cubicBezTo>
                      <a:pt x="20" y="66"/>
                      <a:pt x="18" y="67"/>
                      <a:pt x="18" y="67"/>
                    </a:cubicBezTo>
                    <a:cubicBezTo>
                      <a:pt x="17" y="66"/>
                      <a:pt x="20" y="66"/>
                      <a:pt x="19" y="66"/>
                    </a:cubicBezTo>
                    <a:cubicBezTo>
                      <a:pt x="19" y="66"/>
                      <a:pt x="19" y="66"/>
                      <a:pt x="19" y="66"/>
                    </a:cubicBezTo>
                    <a:cubicBezTo>
                      <a:pt x="19" y="66"/>
                      <a:pt x="19" y="66"/>
                      <a:pt x="19" y="66"/>
                    </a:cubicBezTo>
                    <a:cubicBezTo>
                      <a:pt x="18" y="66"/>
                      <a:pt x="17" y="67"/>
                      <a:pt x="17" y="66"/>
                    </a:cubicBezTo>
                    <a:cubicBezTo>
                      <a:pt x="17" y="65"/>
                      <a:pt x="17" y="65"/>
                      <a:pt x="17" y="65"/>
                    </a:cubicBezTo>
                    <a:cubicBezTo>
                      <a:pt x="17" y="65"/>
                      <a:pt x="17" y="65"/>
                      <a:pt x="17" y="65"/>
                    </a:cubicBezTo>
                    <a:cubicBezTo>
                      <a:pt x="17" y="65"/>
                      <a:pt x="16" y="64"/>
                      <a:pt x="16" y="64"/>
                    </a:cubicBezTo>
                    <a:cubicBezTo>
                      <a:pt x="16" y="65"/>
                      <a:pt x="16" y="65"/>
                      <a:pt x="16" y="65"/>
                    </a:cubicBezTo>
                    <a:cubicBezTo>
                      <a:pt x="15" y="65"/>
                      <a:pt x="15" y="64"/>
                      <a:pt x="14" y="65"/>
                    </a:cubicBezTo>
                    <a:cubicBezTo>
                      <a:pt x="15" y="63"/>
                      <a:pt x="12" y="61"/>
                      <a:pt x="12" y="60"/>
                    </a:cubicBezTo>
                    <a:cubicBezTo>
                      <a:pt x="11" y="60"/>
                      <a:pt x="11" y="59"/>
                      <a:pt x="11" y="58"/>
                    </a:cubicBezTo>
                    <a:cubicBezTo>
                      <a:pt x="10" y="58"/>
                      <a:pt x="9" y="59"/>
                      <a:pt x="9" y="58"/>
                    </a:cubicBezTo>
                    <a:cubicBezTo>
                      <a:pt x="12" y="57"/>
                      <a:pt x="10" y="56"/>
                      <a:pt x="11" y="55"/>
                    </a:cubicBezTo>
                    <a:cubicBezTo>
                      <a:pt x="10" y="56"/>
                      <a:pt x="10" y="53"/>
                      <a:pt x="9" y="54"/>
                    </a:cubicBezTo>
                    <a:cubicBezTo>
                      <a:pt x="9" y="53"/>
                      <a:pt x="10" y="54"/>
                      <a:pt x="10" y="53"/>
                    </a:cubicBezTo>
                    <a:cubicBezTo>
                      <a:pt x="9" y="52"/>
                      <a:pt x="10" y="49"/>
                      <a:pt x="10" y="47"/>
                    </a:cubicBezTo>
                    <a:cubicBezTo>
                      <a:pt x="9" y="47"/>
                      <a:pt x="9" y="48"/>
                      <a:pt x="8" y="47"/>
                    </a:cubicBezTo>
                    <a:cubicBezTo>
                      <a:pt x="10" y="46"/>
                      <a:pt x="10" y="46"/>
                      <a:pt x="10" y="46"/>
                    </a:cubicBezTo>
                    <a:cubicBezTo>
                      <a:pt x="10" y="45"/>
                      <a:pt x="8" y="45"/>
                      <a:pt x="9" y="45"/>
                    </a:cubicBezTo>
                    <a:cubicBezTo>
                      <a:pt x="9" y="45"/>
                      <a:pt x="8" y="45"/>
                      <a:pt x="8" y="45"/>
                    </a:cubicBezTo>
                    <a:cubicBezTo>
                      <a:pt x="9" y="43"/>
                      <a:pt x="9" y="40"/>
                      <a:pt x="9" y="38"/>
                    </a:cubicBezTo>
                    <a:cubicBezTo>
                      <a:pt x="9" y="36"/>
                      <a:pt x="10" y="34"/>
                      <a:pt x="12" y="32"/>
                    </a:cubicBezTo>
                    <a:cubicBezTo>
                      <a:pt x="11" y="33"/>
                      <a:pt x="11" y="32"/>
                      <a:pt x="12" y="32"/>
                    </a:cubicBezTo>
                    <a:cubicBezTo>
                      <a:pt x="11" y="32"/>
                      <a:pt x="11" y="31"/>
                      <a:pt x="10" y="31"/>
                    </a:cubicBezTo>
                    <a:cubicBezTo>
                      <a:pt x="10" y="31"/>
                      <a:pt x="12" y="30"/>
                      <a:pt x="12" y="30"/>
                    </a:cubicBezTo>
                    <a:cubicBezTo>
                      <a:pt x="11" y="29"/>
                      <a:pt x="13" y="28"/>
                      <a:pt x="12" y="28"/>
                    </a:cubicBezTo>
                    <a:cubicBezTo>
                      <a:pt x="12" y="28"/>
                      <a:pt x="12" y="28"/>
                      <a:pt x="12" y="28"/>
                    </a:cubicBezTo>
                    <a:cubicBezTo>
                      <a:pt x="11" y="27"/>
                      <a:pt x="8" y="28"/>
                      <a:pt x="6" y="27"/>
                    </a:cubicBezTo>
                    <a:cubicBezTo>
                      <a:pt x="8" y="29"/>
                      <a:pt x="3" y="29"/>
                      <a:pt x="5" y="31"/>
                    </a:cubicBezTo>
                    <a:cubicBezTo>
                      <a:pt x="4" y="31"/>
                      <a:pt x="4" y="31"/>
                      <a:pt x="4" y="31"/>
                    </a:cubicBezTo>
                    <a:cubicBezTo>
                      <a:pt x="5" y="31"/>
                      <a:pt x="5" y="32"/>
                      <a:pt x="4" y="33"/>
                    </a:cubicBezTo>
                    <a:cubicBezTo>
                      <a:pt x="4" y="32"/>
                      <a:pt x="4" y="32"/>
                      <a:pt x="4" y="32"/>
                    </a:cubicBezTo>
                    <a:cubicBezTo>
                      <a:pt x="3" y="35"/>
                      <a:pt x="2" y="36"/>
                      <a:pt x="1" y="39"/>
                    </a:cubicBezTo>
                    <a:cubicBezTo>
                      <a:pt x="2" y="39"/>
                      <a:pt x="2" y="39"/>
                      <a:pt x="2" y="39"/>
                    </a:cubicBezTo>
                    <a:cubicBezTo>
                      <a:pt x="2" y="39"/>
                      <a:pt x="2" y="39"/>
                      <a:pt x="2" y="40"/>
                    </a:cubicBezTo>
                    <a:cubicBezTo>
                      <a:pt x="3" y="41"/>
                      <a:pt x="2" y="38"/>
                      <a:pt x="3" y="39"/>
                    </a:cubicBezTo>
                    <a:cubicBezTo>
                      <a:pt x="1" y="39"/>
                      <a:pt x="3" y="43"/>
                      <a:pt x="1" y="44"/>
                    </a:cubicBezTo>
                    <a:cubicBezTo>
                      <a:pt x="1" y="45"/>
                      <a:pt x="2" y="43"/>
                      <a:pt x="2" y="44"/>
                    </a:cubicBezTo>
                    <a:cubicBezTo>
                      <a:pt x="1" y="45"/>
                      <a:pt x="1" y="45"/>
                      <a:pt x="1" y="45"/>
                    </a:cubicBezTo>
                    <a:cubicBezTo>
                      <a:pt x="2" y="45"/>
                      <a:pt x="2" y="45"/>
                      <a:pt x="2" y="45"/>
                    </a:cubicBezTo>
                    <a:cubicBezTo>
                      <a:pt x="2" y="45"/>
                      <a:pt x="1" y="46"/>
                      <a:pt x="1" y="46"/>
                    </a:cubicBezTo>
                    <a:cubicBezTo>
                      <a:pt x="1" y="46"/>
                      <a:pt x="1" y="45"/>
                      <a:pt x="0" y="45"/>
                    </a:cubicBezTo>
                    <a:cubicBezTo>
                      <a:pt x="0" y="46"/>
                      <a:pt x="1" y="48"/>
                      <a:pt x="1" y="48"/>
                    </a:cubicBezTo>
                    <a:cubicBezTo>
                      <a:pt x="1" y="48"/>
                      <a:pt x="1" y="47"/>
                      <a:pt x="1" y="47"/>
                    </a:cubicBezTo>
                    <a:cubicBezTo>
                      <a:pt x="2" y="50"/>
                      <a:pt x="1" y="53"/>
                      <a:pt x="3" y="55"/>
                    </a:cubicBezTo>
                    <a:cubicBezTo>
                      <a:pt x="4" y="55"/>
                      <a:pt x="4" y="55"/>
                      <a:pt x="4" y="55"/>
                    </a:cubicBezTo>
                    <a:cubicBezTo>
                      <a:pt x="5" y="57"/>
                      <a:pt x="3" y="57"/>
                      <a:pt x="5" y="59"/>
                    </a:cubicBezTo>
                    <a:cubicBezTo>
                      <a:pt x="4" y="59"/>
                      <a:pt x="4" y="59"/>
                      <a:pt x="4" y="59"/>
                    </a:cubicBezTo>
                    <a:cubicBezTo>
                      <a:pt x="5" y="59"/>
                      <a:pt x="5" y="59"/>
                      <a:pt x="6" y="60"/>
                    </a:cubicBezTo>
                    <a:cubicBezTo>
                      <a:pt x="5" y="60"/>
                      <a:pt x="5" y="61"/>
                      <a:pt x="4" y="61"/>
                    </a:cubicBezTo>
                    <a:cubicBezTo>
                      <a:pt x="6" y="63"/>
                      <a:pt x="5" y="62"/>
                      <a:pt x="7" y="62"/>
                    </a:cubicBezTo>
                    <a:cubicBezTo>
                      <a:pt x="7" y="63"/>
                      <a:pt x="7" y="63"/>
                      <a:pt x="7" y="63"/>
                    </a:cubicBezTo>
                    <a:cubicBezTo>
                      <a:pt x="8" y="63"/>
                      <a:pt x="8" y="63"/>
                      <a:pt x="9" y="64"/>
                    </a:cubicBezTo>
                    <a:cubicBezTo>
                      <a:pt x="8" y="63"/>
                      <a:pt x="8" y="65"/>
                      <a:pt x="7" y="64"/>
                    </a:cubicBezTo>
                    <a:cubicBezTo>
                      <a:pt x="7" y="67"/>
                      <a:pt x="10" y="66"/>
                      <a:pt x="9" y="69"/>
                    </a:cubicBezTo>
                    <a:cubicBezTo>
                      <a:pt x="11" y="68"/>
                      <a:pt x="9" y="66"/>
                      <a:pt x="9" y="66"/>
                    </a:cubicBezTo>
                    <a:cubicBezTo>
                      <a:pt x="10" y="66"/>
                      <a:pt x="11" y="66"/>
                      <a:pt x="11" y="67"/>
                    </a:cubicBezTo>
                    <a:cubicBezTo>
                      <a:pt x="12" y="67"/>
                      <a:pt x="10" y="70"/>
                      <a:pt x="12" y="71"/>
                    </a:cubicBezTo>
                    <a:cubicBezTo>
                      <a:pt x="11" y="71"/>
                      <a:pt x="11" y="71"/>
                      <a:pt x="11" y="71"/>
                    </a:cubicBezTo>
                    <a:cubicBezTo>
                      <a:pt x="11" y="72"/>
                      <a:pt x="13" y="71"/>
                      <a:pt x="13" y="72"/>
                    </a:cubicBezTo>
                    <a:cubicBezTo>
                      <a:pt x="14" y="72"/>
                      <a:pt x="14" y="73"/>
                      <a:pt x="15" y="72"/>
                    </a:cubicBezTo>
                    <a:cubicBezTo>
                      <a:pt x="15" y="72"/>
                      <a:pt x="13" y="71"/>
                      <a:pt x="13" y="71"/>
                    </a:cubicBezTo>
                    <a:cubicBezTo>
                      <a:pt x="14" y="72"/>
                      <a:pt x="16" y="71"/>
                      <a:pt x="17" y="72"/>
                    </a:cubicBezTo>
                    <a:cubicBezTo>
                      <a:pt x="17" y="72"/>
                      <a:pt x="16" y="73"/>
                      <a:pt x="15" y="73"/>
                    </a:cubicBezTo>
                    <a:cubicBezTo>
                      <a:pt x="16" y="73"/>
                      <a:pt x="16" y="73"/>
                      <a:pt x="17" y="73"/>
                    </a:cubicBezTo>
                    <a:cubicBezTo>
                      <a:pt x="16" y="75"/>
                      <a:pt x="15" y="73"/>
                      <a:pt x="13" y="73"/>
                    </a:cubicBezTo>
                    <a:cubicBezTo>
                      <a:pt x="13" y="74"/>
                      <a:pt x="15" y="73"/>
                      <a:pt x="14" y="74"/>
                    </a:cubicBezTo>
                    <a:cubicBezTo>
                      <a:pt x="16" y="73"/>
                      <a:pt x="15" y="76"/>
                      <a:pt x="17" y="75"/>
                    </a:cubicBezTo>
                    <a:cubicBezTo>
                      <a:pt x="17" y="76"/>
                      <a:pt x="17" y="76"/>
                      <a:pt x="17" y="76"/>
                    </a:cubicBezTo>
                    <a:cubicBezTo>
                      <a:pt x="17" y="76"/>
                      <a:pt x="18" y="75"/>
                      <a:pt x="18" y="76"/>
                    </a:cubicBezTo>
                    <a:cubicBezTo>
                      <a:pt x="17" y="76"/>
                      <a:pt x="17" y="76"/>
                      <a:pt x="17" y="76"/>
                    </a:cubicBezTo>
                    <a:cubicBezTo>
                      <a:pt x="18" y="76"/>
                      <a:pt x="18" y="78"/>
                      <a:pt x="20" y="78"/>
                    </a:cubicBezTo>
                    <a:cubicBezTo>
                      <a:pt x="17" y="77"/>
                      <a:pt x="20" y="77"/>
                      <a:pt x="19" y="76"/>
                    </a:cubicBezTo>
                    <a:cubicBezTo>
                      <a:pt x="22" y="76"/>
                      <a:pt x="19" y="79"/>
                      <a:pt x="23" y="79"/>
                    </a:cubicBezTo>
                    <a:cubicBezTo>
                      <a:pt x="22" y="79"/>
                      <a:pt x="21" y="78"/>
                      <a:pt x="22" y="78"/>
                    </a:cubicBezTo>
                    <a:cubicBezTo>
                      <a:pt x="23" y="79"/>
                      <a:pt x="23" y="79"/>
                      <a:pt x="23" y="80"/>
                    </a:cubicBezTo>
                    <a:cubicBezTo>
                      <a:pt x="25" y="80"/>
                      <a:pt x="23" y="79"/>
                      <a:pt x="24" y="78"/>
                    </a:cubicBezTo>
                    <a:cubicBezTo>
                      <a:pt x="25" y="80"/>
                      <a:pt x="25" y="78"/>
                      <a:pt x="26" y="78"/>
                    </a:cubicBezTo>
                    <a:cubicBezTo>
                      <a:pt x="26" y="79"/>
                      <a:pt x="26" y="79"/>
                      <a:pt x="26" y="79"/>
                    </a:cubicBezTo>
                    <a:cubicBezTo>
                      <a:pt x="28" y="80"/>
                      <a:pt x="27" y="77"/>
                      <a:pt x="29" y="78"/>
                    </a:cubicBezTo>
                    <a:cubicBezTo>
                      <a:pt x="28" y="79"/>
                      <a:pt x="28" y="79"/>
                      <a:pt x="28" y="79"/>
                    </a:cubicBezTo>
                    <a:cubicBezTo>
                      <a:pt x="29" y="79"/>
                      <a:pt x="29" y="79"/>
                      <a:pt x="29" y="79"/>
                    </a:cubicBezTo>
                    <a:cubicBezTo>
                      <a:pt x="29" y="80"/>
                      <a:pt x="29" y="80"/>
                      <a:pt x="29" y="80"/>
                    </a:cubicBezTo>
                    <a:cubicBezTo>
                      <a:pt x="30" y="79"/>
                      <a:pt x="30" y="79"/>
                      <a:pt x="31" y="80"/>
                    </a:cubicBezTo>
                    <a:cubicBezTo>
                      <a:pt x="31" y="79"/>
                      <a:pt x="31" y="78"/>
                      <a:pt x="32" y="78"/>
                    </a:cubicBezTo>
                    <a:cubicBezTo>
                      <a:pt x="33" y="78"/>
                      <a:pt x="32" y="79"/>
                      <a:pt x="33" y="79"/>
                    </a:cubicBezTo>
                    <a:cubicBezTo>
                      <a:pt x="33" y="79"/>
                      <a:pt x="33" y="80"/>
                      <a:pt x="32" y="79"/>
                    </a:cubicBezTo>
                    <a:cubicBezTo>
                      <a:pt x="32" y="80"/>
                      <a:pt x="32" y="80"/>
                      <a:pt x="32" y="80"/>
                    </a:cubicBezTo>
                    <a:cubicBezTo>
                      <a:pt x="33" y="81"/>
                      <a:pt x="34" y="80"/>
                      <a:pt x="34" y="80"/>
                    </a:cubicBezTo>
                    <a:cubicBezTo>
                      <a:pt x="34" y="80"/>
                      <a:pt x="34" y="80"/>
                      <a:pt x="34" y="80"/>
                    </a:cubicBezTo>
                    <a:cubicBezTo>
                      <a:pt x="36" y="78"/>
                      <a:pt x="36" y="78"/>
                      <a:pt x="36" y="78"/>
                    </a:cubicBezTo>
                    <a:cubicBezTo>
                      <a:pt x="36" y="79"/>
                      <a:pt x="36" y="79"/>
                      <a:pt x="36" y="79"/>
                    </a:cubicBezTo>
                    <a:cubicBezTo>
                      <a:pt x="36" y="79"/>
                      <a:pt x="36" y="79"/>
                      <a:pt x="37" y="79"/>
                    </a:cubicBezTo>
                    <a:cubicBezTo>
                      <a:pt x="37" y="79"/>
                      <a:pt x="37" y="80"/>
                      <a:pt x="36" y="81"/>
                    </a:cubicBezTo>
                    <a:cubicBezTo>
                      <a:pt x="36" y="81"/>
                      <a:pt x="38" y="79"/>
                      <a:pt x="38" y="79"/>
                    </a:cubicBezTo>
                    <a:cubicBezTo>
                      <a:pt x="38" y="80"/>
                      <a:pt x="39" y="80"/>
                      <a:pt x="39" y="80"/>
                    </a:cubicBezTo>
                    <a:cubicBezTo>
                      <a:pt x="40" y="81"/>
                      <a:pt x="41" y="78"/>
                      <a:pt x="43" y="78"/>
                    </a:cubicBezTo>
                    <a:cubicBezTo>
                      <a:pt x="43" y="78"/>
                      <a:pt x="43" y="78"/>
                      <a:pt x="43" y="78"/>
                    </a:cubicBezTo>
                    <a:cubicBezTo>
                      <a:pt x="44" y="78"/>
                      <a:pt x="46" y="78"/>
                      <a:pt x="47" y="76"/>
                    </a:cubicBezTo>
                    <a:cubicBezTo>
                      <a:pt x="48" y="77"/>
                      <a:pt x="48" y="77"/>
                      <a:pt x="48" y="77"/>
                    </a:cubicBezTo>
                    <a:cubicBezTo>
                      <a:pt x="49" y="76"/>
                      <a:pt x="46" y="76"/>
                      <a:pt x="48" y="75"/>
                    </a:cubicBezTo>
                    <a:cubicBezTo>
                      <a:pt x="49" y="74"/>
                      <a:pt x="49" y="75"/>
                      <a:pt x="50" y="76"/>
                    </a:cubicBezTo>
                    <a:cubicBezTo>
                      <a:pt x="50" y="75"/>
                      <a:pt x="50" y="73"/>
                      <a:pt x="52" y="73"/>
                    </a:cubicBezTo>
                    <a:cubicBezTo>
                      <a:pt x="52" y="73"/>
                      <a:pt x="51" y="73"/>
                      <a:pt x="51" y="74"/>
                    </a:cubicBezTo>
                    <a:close/>
                    <a:moveTo>
                      <a:pt x="61" y="63"/>
                    </a:moveTo>
                    <a:cubicBezTo>
                      <a:pt x="61" y="64"/>
                      <a:pt x="61" y="65"/>
                      <a:pt x="61" y="64"/>
                    </a:cubicBezTo>
                    <a:cubicBezTo>
                      <a:pt x="60" y="63"/>
                      <a:pt x="61" y="64"/>
                      <a:pt x="61" y="63"/>
                    </a:cubicBezTo>
                    <a:close/>
                    <a:moveTo>
                      <a:pt x="69" y="43"/>
                    </a:moveTo>
                    <a:cubicBezTo>
                      <a:pt x="69" y="44"/>
                      <a:pt x="69" y="44"/>
                      <a:pt x="69" y="44"/>
                    </a:cubicBezTo>
                    <a:cubicBezTo>
                      <a:pt x="69" y="44"/>
                      <a:pt x="69" y="44"/>
                      <a:pt x="69" y="43"/>
                    </a:cubicBezTo>
                    <a:close/>
                    <a:moveTo>
                      <a:pt x="42" y="6"/>
                    </a:moveTo>
                    <a:cubicBezTo>
                      <a:pt x="42" y="6"/>
                      <a:pt x="42" y="6"/>
                      <a:pt x="42" y="6"/>
                    </a:cubicBezTo>
                    <a:cubicBezTo>
                      <a:pt x="43" y="7"/>
                      <a:pt x="42" y="7"/>
                      <a:pt x="42" y="6"/>
                    </a:cubicBezTo>
                    <a:close/>
                    <a:moveTo>
                      <a:pt x="41" y="6"/>
                    </a:moveTo>
                    <a:cubicBezTo>
                      <a:pt x="41" y="6"/>
                      <a:pt x="41" y="6"/>
                      <a:pt x="41" y="6"/>
                    </a:cubicBezTo>
                    <a:cubicBezTo>
                      <a:pt x="41" y="6"/>
                      <a:pt x="41" y="6"/>
                      <a:pt x="42" y="6"/>
                    </a:cubicBezTo>
                    <a:cubicBezTo>
                      <a:pt x="42" y="6"/>
                      <a:pt x="41" y="6"/>
                      <a:pt x="41" y="6"/>
                    </a:cubicBezTo>
                    <a:close/>
                    <a:moveTo>
                      <a:pt x="17" y="65"/>
                    </a:moveTo>
                    <a:cubicBezTo>
                      <a:pt x="17" y="66"/>
                      <a:pt x="17" y="66"/>
                      <a:pt x="17" y="66"/>
                    </a:cubicBezTo>
                    <a:cubicBezTo>
                      <a:pt x="16" y="65"/>
                      <a:pt x="17" y="65"/>
                      <a:pt x="1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3" name="Freeform 551">
                <a:extLst>
                  <a:ext uri="{FF2B5EF4-FFF2-40B4-BE49-F238E27FC236}">
                    <a16:creationId xmlns:a16="http://schemas.microsoft.com/office/drawing/2014/main" id="{847C70B6-DD43-40D4-A027-6163B2EB1C82}"/>
                  </a:ext>
                </a:extLst>
              </p:cNvPr>
              <p:cNvSpPr>
                <a:spLocks/>
              </p:cNvSpPr>
              <p:nvPr userDrawn="1"/>
            </p:nvSpPr>
            <p:spPr bwMode="auto">
              <a:xfrm>
                <a:off x="4694" y="8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4" name="Freeform 552">
                <a:extLst>
                  <a:ext uri="{FF2B5EF4-FFF2-40B4-BE49-F238E27FC236}">
                    <a16:creationId xmlns:a16="http://schemas.microsoft.com/office/drawing/2014/main" id="{2A3E0923-CEAA-401E-940D-67F4C78107AB}"/>
                  </a:ext>
                </a:extLst>
              </p:cNvPr>
              <p:cNvSpPr>
                <a:spLocks/>
              </p:cNvSpPr>
              <p:nvPr userDrawn="1"/>
            </p:nvSpPr>
            <p:spPr bwMode="auto">
              <a:xfrm>
                <a:off x="4565" y="967"/>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5" name="Freeform 553">
                <a:extLst>
                  <a:ext uri="{FF2B5EF4-FFF2-40B4-BE49-F238E27FC236}">
                    <a16:creationId xmlns:a16="http://schemas.microsoft.com/office/drawing/2014/main" id="{FDBF8B18-6615-4D9E-9A63-EEC942A4B9E5}"/>
                  </a:ext>
                </a:extLst>
              </p:cNvPr>
              <p:cNvSpPr>
                <a:spLocks/>
              </p:cNvSpPr>
              <p:nvPr userDrawn="1"/>
            </p:nvSpPr>
            <p:spPr bwMode="auto">
              <a:xfrm>
                <a:off x="4650" y="59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6" name="Freeform 554">
                <a:extLst>
                  <a:ext uri="{FF2B5EF4-FFF2-40B4-BE49-F238E27FC236}">
                    <a16:creationId xmlns:a16="http://schemas.microsoft.com/office/drawing/2014/main" id="{B2065040-9384-49C4-B720-DC685E7932A3}"/>
                  </a:ext>
                </a:extLst>
              </p:cNvPr>
              <p:cNvSpPr>
                <a:spLocks/>
              </p:cNvSpPr>
              <p:nvPr userDrawn="1"/>
            </p:nvSpPr>
            <p:spPr bwMode="auto">
              <a:xfrm>
                <a:off x="4530" y="61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7" name="Freeform 555">
                <a:extLst>
                  <a:ext uri="{FF2B5EF4-FFF2-40B4-BE49-F238E27FC236}">
                    <a16:creationId xmlns:a16="http://schemas.microsoft.com/office/drawing/2014/main" id="{67C73E26-37D3-4ECC-9E53-E82FABE45474}"/>
                  </a:ext>
                </a:extLst>
              </p:cNvPr>
              <p:cNvSpPr>
                <a:spLocks/>
              </p:cNvSpPr>
              <p:nvPr userDrawn="1"/>
            </p:nvSpPr>
            <p:spPr bwMode="auto">
              <a:xfrm>
                <a:off x="4490" y="60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0"/>
                      <a:pt x="0" y="1"/>
                    </a:cubicBez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8" name="Freeform 556">
                <a:extLst>
                  <a:ext uri="{FF2B5EF4-FFF2-40B4-BE49-F238E27FC236}">
                    <a16:creationId xmlns:a16="http://schemas.microsoft.com/office/drawing/2014/main" id="{F63508FF-BD4C-4314-9AF1-BFC4CC8DB857}"/>
                  </a:ext>
                </a:extLst>
              </p:cNvPr>
              <p:cNvSpPr>
                <a:spLocks/>
              </p:cNvSpPr>
              <p:nvPr userDrawn="1"/>
            </p:nvSpPr>
            <p:spPr bwMode="auto">
              <a:xfrm>
                <a:off x="4520" y="603"/>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1"/>
                    </a:cubicBezTo>
                    <a:cubicBezTo>
                      <a:pt x="0" y="1"/>
                      <a:pt x="0" y="1"/>
                      <a:pt x="0" y="1"/>
                    </a:cubicBezTo>
                    <a:cubicBezTo>
                      <a:pt x="0" y="2"/>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9" name="Freeform 557">
                <a:extLst>
                  <a:ext uri="{FF2B5EF4-FFF2-40B4-BE49-F238E27FC236}">
                    <a16:creationId xmlns:a16="http://schemas.microsoft.com/office/drawing/2014/main" id="{9AD238F5-8329-4909-A0B2-5029DB22DC42}"/>
                  </a:ext>
                </a:extLst>
              </p:cNvPr>
              <p:cNvSpPr>
                <a:spLocks/>
              </p:cNvSpPr>
              <p:nvPr userDrawn="1"/>
            </p:nvSpPr>
            <p:spPr bwMode="auto">
              <a:xfrm>
                <a:off x="451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0" name="Freeform 558">
                <a:extLst>
                  <a:ext uri="{FF2B5EF4-FFF2-40B4-BE49-F238E27FC236}">
                    <a16:creationId xmlns:a16="http://schemas.microsoft.com/office/drawing/2014/main" id="{FFE8AE64-8BBB-45AC-86C5-3D4279454111}"/>
                  </a:ext>
                </a:extLst>
              </p:cNvPr>
              <p:cNvSpPr>
                <a:spLocks/>
              </p:cNvSpPr>
              <p:nvPr userDrawn="1"/>
            </p:nvSpPr>
            <p:spPr bwMode="auto">
              <a:xfrm>
                <a:off x="4550" y="608"/>
                <a:ext cx="5" cy="1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1" name="Freeform 559">
                <a:extLst>
                  <a:ext uri="{FF2B5EF4-FFF2-40B4-BE49-F238E27FC236}">
                    <a16:creationId xmlns:a16="http://schemas.microsoft.com/office/drawing/2014/main" id="{35BE447C-C717-4BC4-BA2B-3671A947CB0F}"/>
                  </a:ext>
                </a:extLst>
              </p:cNvPr>
              <p:cNvSpPr>
                <a:spLocks/>
              </p:cNvSpPr>
              <p:nvPr userDrawn="1"/>
            </p:nvSpPr>
            <p:spPr bwMode="auto">
              <a:xfrm>
                <a:off x="4520" y="59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2" name="Freeform 560">
                <a:extLst>
                  <a:ext uri="{FF2B5EF4-FFF2-40B4-BE49-F238E27FC236}">
                    <a16:creationId xmlns:a16="http://schemas.microsoft.com/office/drawing/2014/main" id="{DE2E6144-3476-4D55-8430-C1A4D3D57ED4}"/>
                  </a:ext>
                </a:extLst>
              </p:cNvPr>
              <p:cNvSpPr>
                <a:spLocks/>
              </p:cNvSpPr>
              <p:nvPr userDrawn="1"/>
            </p:nvSpPr>
            <p:spPr bwMode="auto">
              <a:xfrm>
                <a:off x="4535" y="5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3" name="Freeform 561">
                <a:extLst>
                  <a:ext uri="{FF2B5EF4-FFF2-40B4-BE49-F238E27FC236}">
                    <a16:creationId xmlns:a16="http://schemas.microsoft.com/office/drawing/2014/main" id="{28F5BF4C-D6DE-4B8D-BDC8-DDE076348BAC}"/>
                  </a:ext>
                </a:extLst>
              </p:cNvPr>
              <p:cNvSpPr>
                <a:spLocks/>
              </p:cNvSpPr>
              <p:nvPr userDrawn="1"/>
            </p:nvSpPr>
            <p:spPr bwMode="auto">
              <a:xfrm>
                <a:off x="4530" y="5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4" name="Freeform 562">
                <a:extLst>
                  <a:ext uri="{FF2B5EF4-FFF2-40B4-BE49-F238E27FC236}">
                    <a16:creationId xmlns:a16="http://schemas.microsoft.com/office/drawing/2014/main" id="{3DD57C0D-BE25-4889-BC24-9B2C9C98A295}"/>
                  </a:ext>
                </a:extLst>
              </p:cNvPr>
              <p:cNvSpPr>
                <a:spLocks/>
              </p:cNvSpPr>
              <p:nvPr userDrawn="1"/>
            </p:nvSpPr>
            <p:spPr bwMode="auto">
              <a:xfrm>
                <a:off x="4525"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5" name="Freeform 563">
                <a:extLst>
                  <a:ext uri="{FF2B5EF4-FFF2-40B4-BE49-F238E27FC236}">
                    <a16:creationId xmlns:a16="http://schemas.microsoft.com/office/drawing/2014/main" id="{8735A898-6AB9-415A-9EA2-CEBC8256A73E}"/>
                  </a:ext>
                </a:extLst>
              </p:cNvPr>
              <p:cNvSpPr>
                <a:spLocks/>
              </p:cNvSpPr>
              <p:nvPr userDrawn="1"/>
            </p:nvSpPr>
            <p:spPr bwMode="auto">
              <a:xfrm>
                <a:off x="4580" y="588"/>
                <a:ext cx="10" cy="5"/>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1" y="1"/>
                    </a:cubicBezTo>
                    <a:cubicBezTo>
                      <a:pt x="2" y="1"/>
                      <a:pt x="1"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6" name="Freeform 564">
                <a:extLst>
                  <a:ext uri="{FF2B5EF4-FFF2-40B4-BE49-F238E27FC236}">
                    <a16:creationId xmlns:a16="http://schemas.microsoft.com/office/drawing/2014/main" id="{9E463672-EF4D-4D47-9EED-C879D8458008}"/>
                  </a:ext>
                </a:extLst>
              </p:cNvPr>
              <p:cNvSpPr>
                <a:spLocks/>
              </p:cNvSpPr>
              <p:nvPr userDrawn="1"/>
            </p:nvSpPr>
            <p:spPr bwMode="auto">
              <a:xfrm>
                <a:off x="4570" y="57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7" name="Freeform 565">
                <a:extLst>
                  <a:ext uri="{FF2B5EF4-FFF2-40B4-BE49-F238E27FC236}">
                    <a16:creationId xmlns:a16="http://schemas.microsoft.com/office/drawing/2014/main" id="{DE45CB16-7719-4345-A862-CDBA9D0C8F52}"/>
                  </a:ext>
                </a:extLst>
              </p:cNvPr>
              <p:cNvSpPr>
                <a:spLocks/>
              </p:cNvSpPr>
              <p:nvPr userDrawn="1"/>
            </p:nvSpPr>
            <p:spPr bwMode="auto">
              <a:xfrm>
                <a:off x="4580" y="573"/>
                <a:ext cx="15" cy="5"/>
              </a:xfrm>
              <a:custGeom>
                <a:avLst/>
                <a:gdLst>
                  <a:gd name="T0" fmla="*/ 1 w 3"/>
                  <a:gd name="T1" fmla="*/ 1 h 1"/>
                  <a:gd name="T2" fmla="*/ 1 w 3"/>
                  <a:gd name="T3" fmla="*/ 0 h 1"/>
                  <a:gd name="T4" fmla="*/ 1 w 3"/>
                  <a:gd name="T5" fmla="*/ 1 h 1"/>
                </a:gdLst>
                <a:ahLst/>
                <a:cxnLst>
                  <a:cxn ang="0">
                    <a:pos x="T0" y="T1"/>
                  </a:cxn>
                  <a:cxn ang="0">
                    <a:pos x="T2" y="T3"/>
                  </a:cxn>
                  <a:cxn ang="0">
                    <a:pos x="T4" y="T5"/>
                  </a:cxn>
                </a:cxnLst>
                <a:rect l="0" t="0" r="r" b="b"/>
                <a:pathLst>
                  <a:path w="3" h="1">
                    <a:moveTo>
                      <a:pt x="1" y="1"/>
                    </a:moveTo>
                    <a:cubicBezTo>
                      <a:pt x="1" y="1"/>
                      <a:pt x="3"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8" name="Freeform 566">
                <a:extLst>
                  <a:ext uri="{FF2B5EF4-FFF2-40B4-BE49-F238E27FC236}">
                    <a16:creationId xmlns:a16="http://schemas.microsoft.com/office/drawing/2014/main" id="{7DF81C47-9447-49C0-AF57-8BF46FA04BBF}"/>
                  </a:ext>
                </a:extLst>
              </p:cNvPr>
              <p:cNvSpPr>
                <a:spLocks/>
              </p:cNvSpPr>
              <p:nvPr userDrawn="1"/>
            </p:nvSpPr>
            <p:spPr bwMode="auto">
              <a:xfrm>
                <a:off x="4640" y="618"/>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9" name="Freeform 567">
                <a:extLst>
                  <a:ext uri="{FF2B5EF4-FFF2-40B4-BE49-F238E27FC236}">
                    <a16:creationId xmlns:a16="http://schemas.microsoft.com/office/drawing/2014/main" id="{1015A4FC-1C1A-4DA7-BA3C-5BC8FF545475}"/>
                  </a:ext>
                </a:extLst>
              </p:cNvPr>
              <p:cNvSpPr>
                <a:spLocks/>
              </p:cNvSpPr>
              <p:nvPr userDrawn="1"/>
            </p:nvSpPr>
            <p:spPr bwMode="auto">
              <a:xfrm>
                <a:off x="4694" y="653"/>
                <a:ext cx="10" cy="10"/>
              </a:xfrm>
              <a:custGeom>
                <a:avLst/>
                <a:gdLst>
                  <a:gd name="T0" fmla="*/ 2 w 2"/>
                  <a:gd name="T1" fmla="*/ 1 h 2"/>
                  <a:gd name="T2" fmla="*/ 1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1"/>
                      <a:pt x="1" y="0"/>
                    </a:cubicBezTo>
                    <a:cubicBezTo>
                      <a:pt x="0" y="0"/>
                      <a:pt x="1" y="1"/>
                      <a:pt x="0" y="1"/>
                    </a:cubicBezTo>
                    <a:cubicBezTo>
                      <a:pt x="1" y="2"/>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0" name="Freeform 568">
                <a:extLst>
                  <a:ext uri="{FF2B5EF4-FFF2-40B4-BE49-F238E27FC236}">
                    <a16:creationId xmlns:a16="http://schemas.microsoft.com/office/drawing/2014/main" id="{8137731F-81B6-4771-86AC-6A323F495B38}"/>
                  </a:ext>
                </a:extLst>
              </p:cNvPr>
              <p:cNvSpPr>
                <a:spLocks/>
              </p:cNvSpPr>
              <p:nvPr userDrawn="1"/>
            </p:nvSpPr>
            <p:spPr bwMode="auto">
              <a:xfrm>
                <a:off x="4694" y="6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1" name="Freeform 569">
                <a:extLst>
                  <a:ext uri="{FF2B5EF4-FFF2-40B4-BE49-F238E27FC236}">
                    <a16:creationId xmlns:a16="http://schemas.microsoft.com/office/drawing/2014/main" id="{7E05E290-22B7-4D7D-BE84-A607FD202B80}"/>
                  </a:ext>
                </a:extLst>
              </p:cNvPr>
              <p:cNvSpPr>
                <a:spLocks/>
              </p:cNvSpPr>
              <p:nvPr userDrawn="1"/>
            </p:nvSpPr>
            <p:spPr bwMode="auto">
              <a:xfrm>
                <a:off x="4416" y="7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2" name="Freeform 570">
                <a:extLst>
                  <a:ext uri="{FF2B5EF4-FFF2-40B4-BE49-F238E27FC236}">
                    <a16:creationId xmlns:a16="http://schemas.microsoft.com/office/drawing/2014/main" id="{68FEE3A8-C245-4029-9122-2B900371A860}"/>
                  </a:ext>
                </a:extLst>
              </p:cNvPr>
              <p:cNvSpPr>
                <a:spLocks/>
              </p:cNvSpPr>
              <p:nvPr userDrawn="1"/>
            </p:nvSpPr>
            <p:spPr bwMode="auto">
              <a:xfrm>
                <a:off x="4416" y="71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3" name="Freeform 571">
                <a:extLst>
                  <a:ext uri="{FF2B5EF4-FFF2-40B4-BE49-F238E27FC236}">
                    <a16:creationId xmlns:a16="http://schemas.microsoft.com/office/drawing/2014/main" id="{74CED2FA-D596-4F24-9399-A711D0BBBE3C}"/>
                  </a:ext>
                </a:extLst>
              </p:cNvPr>
              <p:cNvSpPr>
                <a:spLocks/>
              </p:cNvSpPr>
              <p:nvPr userDrawn="1"/>
            </p:nvSpPr>
            <p:spPr bwMode="auto">
              <a:xfrm>
                <a:off x="4669" y="8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4" name="Freeform 572">
                <a:extLst>
                  <a:ext uri="{FF2B5EF4-FFF2-40B4-BE49-F238E27FC236}">
                    <a16:creationId xmlns:a16="http://schemas.microsoft.com/office/drawing/2014/main" id="{513D3761-0C93-431D-B329-BFCFAD288E52}"/>
                  </a:ext>
                </a:extLst>
              </p:cNvPr>
              <p:cNvSpPr>
                <a:spLocks/>
              </p:cNvSpPr>
              <p:nvPr userDrawn="1"/>
            </p:nvSpPr>
            <p:spPr bwMode="auto">
              <a:xfrm>
                <a:off x="4630" y="92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5" name="Freeform 573">
                <a:extLst>
                  <a:ext uri="{FF2B5EF4-FFF2-40B4-BE49-F238E27FC236}">
                    <a16:creationId xmlns:a16="http://schemas.microsoft.com/office/drawing/2014/main" id="{64239DF5-5370-4D9C-987C-84E8591113FC}"/>
                  </a:ext>
                </a:extLst>
              </p:cNvPr>
              <p:cNvSpPr>
                <a:spLocks/>
              </p:cNvSpPr>
              <p:nvPr userDrawn="1"/>
            </p:nvSpPr>
            <p:spPr bwMode="auto">
              <a:xfrm>
                <a:off x="4595" y="957"/>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1" y="1"/>
                      <a:pt x="2" y="1"/>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6" name="Freeform 574">
                <a:extLst>
                  <a:ext uri="{FF2B5EF4-FFF2-40B4-BE49-F238E27FC236}">
                    <a16:creationId xmlns:a16="http://schemas.microsoft.com/office/drawing/2014/main" id="{FCFB78E4-A7C0-4C67-AC4A-7575F90F7CC6}"/>
                  </a:ext>
                </a:extLst>
              </p:cNvPr>
              <p:cNvSpPr>
                <a:spLocks/>
              </p:cNvSpPr>
              <p:nvPr userDrawn="1"/>
            </p:nvSpPr>
            <p:spPr bwMode="auto">
              <a:xfrm>
                <a:off x="4092" y="42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7" name="Freeform 575">
                <a:extLst>
                  <a:ext uri="{FF2B5EF4-FFF2-40B4-BE49-F238E27FC236}">
                    <a16:creationId xmlns:a16="http://schemas.microsoft.com/office/drawing/2014/main" id="{AB3745D4-071D-4187-90AA-673259C89223}"/>
                  </a:ext>
                </a:extLst>
              </p:cNvPr>
              <p:cNvSpPr>
                <a:spLocks/>
              </p:cNvSpPr>
              <p:nvPr userDrawn="1"/>
            </p:nvSpPr>
            <p:spPr bwMode="auto">
              <a:xfrm>
                <a:off x="4092" y="3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8" name="Freeform 576">
                <a:extLst>
                  <a:ext uri="{FF2B5EF4-FFF2-40B4-BE49-F238E27FC236}">
                    <a16:creationId xmlns:a16="http://schemas.microsoft.com/office/drawing/2014/main" id="{5BFE6BF2-BDAA-4268-8485-83C99BB8EC99}"/>
                  </a:ext>
                </a:extLst>
              </p:cNvPr>
              <p:cNvSpPr>
                <a:spLocks/>
              </p:cNvSpPr>
              <p:nvPr userDrawn="1"/>
            </p:nvSpPr>
            <p:spPr bwMode="auto">
              <a:xfrm>
                <a:off x="4097" y="373"/>
                <a:ext cx="10" cy="15"/>
              </a:xfrm>
              <a:custGeom>
                <a:avLst/>
                <a:gdLst>
                  <a:gd name="T0" fmla="*/ 2 w 2"/>
                  <a:gd name="T1" fmla="*/ 0 h 3"/>
                  <a:gd name="T2" fmla="*/ 0 w 2"/>
                  <a:gd name="T3" fmla="*/ 3 h 3"/>
                  <a:gd name="T4" fmla="*/ 0 w 2"/>
                  <a:gd name="T5" fmla="*/ 3 h 3"/>
                  <a:gd name="T6" fmla="*/ 1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1" y="2"/>
                      <a:pt x="0" y="3"/>
                    </a:cubicBezTo>
                    <a:cubicBezTo>
                      <a:pt x="0" y="3"/>
                      <a:pt x="0" y="3"/>
                      <a:pt x="0" y="3"/>
                    </a:cubicBezTo>
                    <a:cubicBezTo>
                      <a:pt x="1" y="3"/>
                      <a:pt x="1" y="3"/>
                      <a:pt x="1" y="3"/>
                    </a:cubicBezTo>
                    <a:cubicBezTo>
                      <a:pt x="1" y="2"/>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9" name="Freeform 577">
                <a:extLst>
                  <a:ext uri="{FF2B5EF4-FFF2-40B4-BE49-F238E27FC236}">
                    <a16:creationId xmlns:a16="http://schemas.microsoft.com/office/drawing/2014/main" id="{4844E99F-2F3C-4F79-92FD-E175C3D04A18}"/>
                  </a:ext>
                </a:extLst>
              </p:cNvPr>
              <p:cNvSpPr>
                <a:spLocks/>
              </p:cNvSpPr>
              <p:nvPr userDrawn="1"/>
            </p:nvSpPr>
            <p:spPr bwMode="auto">
              <a:xfrm>
                <a:off x="4122" y="36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1" y="0"/>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0" name="Freeform 578">
                <a:extLst>
                  <a:ext uri="{FF2B5EF4-FFF2-40B4-BE49-F238E27FC236}">
                    <a16:creationId xmlns:a16="http://schemas.microsoft.com/office/drawing/2014/main" id="{41E43E82-6D35-457D-A1D7-941D0D544EE7}"/>
                  </a:ext>
                </a:extLst>
              </p:cNvPr>
              <p:cNvSpPr>
                <a:spLocks/>
              </p:cNvSpPr>
              <p:nvPr userDrawn="1"/>
            </p:nvSpPr>
            <p:spPr bwMode="auto">
              <a:xfrm>
                <a:off x="4122" y="373"/>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1" name="Freeform 579">
                <a:extLst>
                  <a:ext uri="{FF2B5EF4-FFF2-40B4-BE49-F238E27FC236}">
                    <a16:creationId xmlns:a16="http://schemas.microsoft.com/office/drawing/2014/main" id="{DBAF6EAD-CE8F-422A-BBEE-85E4E278658A}"/>
                  </a:ext>
                </a:extLst>
              </p:cNvPr>
              <p:cNvSpPr>
                <a:spLocks/>
              </p:cNvSpPr>
              <p:nvPr userDrawn="1"/>
            </p:nvSpPr>
            <p:spPr bwMode="auto">
              <a:xfrm>
                <a:off x="4132" y="358"/>
                <a:ext cx="5" cy="5"/>
              </a:xfrm>
              <a:custGeom>
                <a:avLst/>
                <a:gdLst>
                  <a:gd name="T0" fmla="*/ 0 w 1"/>
                  <a:gd name="T1" fmla="*/ 1 h 1"/>
                  <a:gd name="T2" fmla="*/ 0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0"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2" name="Freeform 580">
                <a:extLst>
                  <a:ext uri="{FF2B5EF4-FFF2-40B4-BE49-F238E27FC236}">
                    <a16:creationId xmlns:a16="http://schemas.microsoft.com/office/drawing/2014/main" id="{69B1FA77-913F-445C-805D-C72B3F9E99C3}"/>
                  </a:ext>
                </a:extLst>
              </p:cNvPr>
              <p:cNvSpPr>
                <a:spLocks/>
              </p:cNvSpPr>
              <p:nvPr userDrawn="1"/>
            </p:nvSpPr>
            <p:spPr bwMode="auto">
              <a:xfrm>
                <a:off x="4127" y="3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3" name="Freeform 581">
                <a:extLst>
                  <a:ext uri="{FF2B5EF4-FFF2-40B4-BE49-F238E27FC236}">
                    <a16:creationId xmlns:a16="http://schemas.microsoft.com/office/drawing/2014/main" id="{018EFC88-4F2A-41B2-853A-2F5224D7AA44}"/>
                  </a:ext>
                </a:extLst>
              </p:cNvPr>
              <p:cNvSpPr>
                <a:spLocks/>
              </p:cNvSpPr>
              <p:nvPr userDrawn="1"/>
            </p:nvSpPr>
            <p:spPr bwMode="auto">
              <a:xfrm>
                <a:off x="4122" y="3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4" name="Freeform 582">
                <a:extLst>
                  <a:ext uri="{FF2B5EF4-FFF2-40B4-BE49-F238E27FC236}">
                    <a16:creationId xmlns:a16="http://schemas.microsoft.com/office/drawing/2014/main" id="{39AF0660-3155-45A3-8641-EB849DAABF5F}"/>
                  </a:ext>
                </a:extLst>
              </p:cNvPr>
              <p:cNvSpPr>
                <a:spLocks/>
              </p:cNvSpPr>
              <p:nvPr userDrawn="1"/>
            </p:nvSpPr>
            <p:spPr bwMode="auto">
              <a:xfrm>
                <a:off x="4117" y="363"/>
                <a:ext cx="10" cy="5"/>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5" name="Freeform 583">
                <a:extLst>
                  <a:ext uri="{FF2B5EF4-FFF2-40B4-BE49-F238E27FC236}">
                    <a16:creationId xmlns:a16="http://schemas.microsoft.com/office/drawing/2014/main" id="{815F7DB8-69C0-42DA-9F7C-813144E22BE6}"/>
                  </a:ext>
                </a:extLst>
              </p:cNvPr>
              <p:cNvSpPr>
                <a:spLocks/>
              </p:cNvSpPr>
              <p:nvPr userDrawn="1"/>
            </p:nvSpPr>
            <p:spPr bwMode="auto">
              <a:xfrm>
                <a:off x="4097" y="368"/>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6" name="Freeform 584">
                <a:extLst>
                  <a:ext uri="{FF2B5EF4-FFF2-40B4-BE49-F238E27FC236}">
                    <a16:creationId xmlns:a16="http://schemas.microsoft.com/office/drawing/2014/main" id="{8227DAEA-0B94-4396-B7AB-34D36EB669A5}"/>
                  </a:ext>
                </a:extLst>
              </p:cNvPr>
              <p:cNvSpPr>
                <a:spLocks/>
              </p:cNvSpPr>
              <p:nvPr userDrawn="1"/>
            </p:nvSpPr>
            <p:spPr bwMode="auto">
              <a:xfrm>
                <a:off x="4137" y="343"/>
                <a:ext cx="10" cy="5"/>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0" y="0"/>
                    </a:cubicBezTo>
                    <a:cubicBezTo>
                      <a:pt x="0" y="1"/>
                      <a:pt x="0" y="1"/>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7" name="Freeform 585">
                <a:extLst>
                  <a:ext uri="{FF2B5EF4-FFF2-40B4-BE49-F238E27FC236}">
                    <a16:creationId xmlns:a16="http://schemas.microsoft.com/office/drawing/2014/main" id="{A582CC4E-06D8-420D-AB7B-93BCB903E1DB}"/>
                  </a:ext>
                </a:extLst>
              </p:cNvPr>
              <p:cNvSpPr>
                <a:spLocks/>
              </p:cNvSpPr>
              <p:nvPr userDrawn="1"/>
            </p:nvSpPr>
            <p:spPr bwMode="auto">
              <a:xfrm>
                <a:off x="4137" y="3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8" name="Freeform 586">
                <a:extLst>
                  <a:ext uri="{FF2B5EF4-FFF2-40B4-BE49-F238E27FC236}">
                    <a16:creationId xmlns:a16="http://schemas.microsoft.com/office/drawing/2014/main" id="{04748BDE-AE25-4E9A-9EBF-FC86EDF48D48}"/>
                  </a:ext>
                </a:extLst>
              </p:cNvPr>
              <p:cNvSpPr>
                <a:spLocks/>
              </p:cNvSpPr>
              <p:nvPr userDrawn="1"/>
            </p:nvSpPr>
            <p:spPr bwMode="auto">
              <a:xfrm>
                <a:off x="4122" y="348"/>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9" name="Freeform 587">
                <a:extLst>
                  <a:ext uri="{FF2B5EF4-FFF2-40B4-BE49-F238E27FC236}">
                    <a16:creationId xmlns:a16="http://schemas.microsoft.com/office/drawing/2014/main" id="{57750B4B-EC87-4F2D-BEE0-116FD0EC84A8}"/>
                  </a:ext>
                </a:extLst>
              </p:cNvPr>
              <p:cNvSpPr>
                <a:spLocks/>
              </p:cNvSpPr>
              <p:nvPr userDrawn="1"/>
            </p:nvSpPr>
            <p:spPr bwMode="auto">
              <a:xfrm>
                <a:off x="4152" y="33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0" name="Freeform 588">
                <a:extLst>
                  <a:ext uri="{FF2B5EF4-FFF2-40B4-BE49-F238E27FC236}">
                    <a16:creationId xmlns:a16="http://schemas.microsoft.com/office/drawing/2014/main" id="{0E056141-DB73-4211-B559-A85084703F74}"/>
                  </a:ext>
                </a:extLst>
              </p:cNvPr>
              <p:cNvSpPr>
                <a:spLocks/>
              </p:cNvSpPr>
              <p:nvPr userDrawn="1"/>
            </p:nvSpPr>
            <p:spPr bwMode="auto">
              <a:xfrm>
                <a:off x="4162" y="323"/>
                <a:ext cx="5" cy="10"/>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2"/>
                    </a:cubicBezTo>
                    <a:cubicBezTo>
                      <a:pt x="1"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1" name="Freeform 589">
                <a:extLst>
                  <a:ext uri="{FF2B5EF4-FFF2-40B4-BE49-F238E27FC236}">
                    <a16:creationId xmlns:a16="http://schemas.microsoft.com/office/drawing/2014/main" id="{F3594CF7-0C1F-41D6-B4AA-75192E4847AD}"/>
                  </a:ext>
                </a:extLst>
              </p:cNvPr>
              <p:cNvSpPr>
                <a:spLocks/>
              </p:cNvSpPr>
              <p:nvPr userDrawn="1"/>
            </p:nvSpPr>
            <p:spPr bwMode="auto">
              <a:xfrm>
                <a:off x="4167" y="3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2" name="Freeform 590">
                <a:extLst>
                  <a:ext uri="{FF2B5EF4-FFF2-40B4-BE49-F238E27FC236}">
                    <a16:creationId xmlns:a16="http://schemas.microsoft.com/office/drawing/2014/main" id="{28F01BE9-CC6F-4941-B01F-E33CE720AC8B}"/>
                  </a:ext>
                </a:extLst>
              </p:cNvPr>
              <p:cNvSpPr>
                <a:spLocks/>
              </p:cNvSpPr>
              <p:nvPr userDrawn="1"/>
            </p:nvSpPr>
            <p:spPr bwMode="auto">
              <a:xfrm>
                <a:off x="4142" y="3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3" name="Freeform 591">
                <a:extLst>
                  <a:ext uri="{FF2B5EF4-FFF2-40B4-BE49-F238E27FC236}">
                    <a16:creationId xmlns:a16="http://schemas.microsoft.com/office/drawing/2014/main" id="{11B1CC04-E218-4D4D-843E-B82135B19014}"/>
                  </a:ext>
                </a:extLst>
              </p:cNvPr>
              <p:cNvSpPr>
                <a:spLocks/>
              </p:cNvSpPr>
              <p:nvPr userDrawn="1"/>
            </p:nvSpPr>
            <p:spPr bwMode="auto">
              <a:xfrm>
                <a:off x="4147" y="3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4" name="Freeform 592">
                <a:extLst>
                  <a:ext uri="{FF2B5EF4-FFF2-40B4-BE49-F238E27FC236}">
                    <a16:creationId xmlns:a16="http://schemas.microsoft.com/office/drawing/2014/main" id="{740916AB-6ED9-4C8A-8775-3302E301FC97}"/>
                  </a:ext>
                </a:extLst>
              </p:cNvPr>
              <p:cNvSpPr>
                <a:spLocks/>
              </p:cNvSpPr>
              <p:nvPr userDrawn="1"/>
            </p:nvSpPr>
            <p:spPr bwMode="auto">
              <a:xfrm>
                <a:off x="4142" y="3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5" name="Freeform 593">
                <a:extLst>
                  <a:ext uri="{FF2B5EF4-FFF2-40B4-BE49-F238E27FC236}">
                    <a16:creationId xmlns:a16="http://schemas.microsoft.com/office/drawing/2014/main" id="{6E1B8A95-04BE-40DA-B811-5F74A4D80D70}"/>
                  </a:ext>
                </a:extLst>
              </p:cNvPr>
              <p:cNvSpPr>
                <a:spLocks/>
              </p:cNvSpPr>
              <p:nvPr userDrawn="1"/>
            </p:nvSpPr>
            <p:spPr bwMode="auto">
              <a:xfrm>
                <a:off x="4122" y="333"/>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1" y="2"/>
                      <a:pt x="2"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6" name="Freeform 594">
                <a:extLst>
                  <a:ext uri="{FF2B5EF4-FFF2-40B4-BE49-F238E27FC236}">
                    <a16:creationId xmlns:a16="http://schemas.microsoft.com/office/drawing/2014/main" id="{EA1D5E91-9E33-4AB5-8A1C-887E9F452925}"/>
                  </a:ext>
                </a:extLst>
              </p:cNvPr>
              <p:cNvSpPr>
                <a:spLocks/>
              </p:cNvSpPr>
              <p:nvPr userDrawn="1"/>
            </p:nvSpPr>
            <p:spPr bwMode="auto">
              <a:xfrm>
                <a:off x="4137" y="33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7" name="Freeform 595">
                <a:extLst>
                  <a:ext uri="{FF2B5EF4-FFF2-40B4-BE49-F238E27FC236}">
                    <a16:creationId xmlns:a16="http://schemas.microsoft.com/office/drawing/2014/main" id="{C17B81BF-2EB9-480A-A657-E399A8980069}"/>
                  </a:ext>
                </a:extLst>
              </p:cNvPr>
              <p:cNvSpPr>
                <a:spLocks/>
              </p:cNvSpPr>
              <p:nvPr userDrawn="1"/>
            </p:nvSpPr>
            <p:spPr bwMode="auto">
              <a:xfrm>
                <a:off x="4137" y="32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8" name="Freeform 596">
                <a:extLst>
                  <a:ext uri="{FF2B5EF4-FFF2-40B4-BE49-F238E27FC236}">
                    <a16:creationId xmlns:a16="http://schemas.microsoft.com/office/drawing/2014/main" id="{68FFA824-E19D-4B86-AB39-3896B51828A2}"/>
                  </a:ext>
                </a:extLst>
              </p:cNvPr>
              <p:cNvSpPr>
                <a:spLocks/>
              </p:cNvSpPr>
              <p:nvPr userDrawn="1"/>
            </p:nvSpPr>
            <p:spPr bwMode="auto">
              <a:xfrm>
                <a:off x="4157" y="313"/>
                <a:ext cx="5" cy="10"/>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1" y="0"/>
                    </a:cubicBezTo>
                    <a:cubicBezTo>
                      <a:pt x="0"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9" name="Freeform 597">
                <a:extLst>
                  <a:ext uri="{FF2B5EF4-FFF2-40B4-BE49-F238E27FC236}">
                    <a16:creationId xmlns:a16="http://schemas.microsoft.com/office/drawing/2014/main" id="{0F8064A0-3189-4E2C-B332-EA85A8C65856}"/>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0" name="Rectangle 598">
                <a:extLst>
                  <a:ext uri="{FF2B5EF4-FFF2-40B4-BE49-F238E27FC236}">
                    <a16:creationId xmlns:a16="http://schemas.microsoft.com/office/drawing/2014/main" id="{D432D553-3920-4209-B345-E56D23E72E6F}"/>
                  </a:ext>
                </a:extLst>
              </p:cNvPr>
              <p:cNvSpPr>
                <a:spLocks noChangeArrowheads="1"/>
              </p:cNvSpPr>
              <p:nvPr userDrawn="1"/>
            </p:nvSpPr>
            <p:spPr bwMode="auto">
              <a:xfrm>
                <a:off x="4177"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1" name="Freeform 599">
                <a:extLst>
                  <a:ext uri="{FF2B5EF4-FFF2-40B4-BE49-F238E27FC236}">
                    <a16:creationId xmlns:a16="http://schemas.microsoft.com/office/drawing/2014/main" id="{458BBEC0-FAFA-4A33-B76E-6E53047285EB}"/>
                  </a:ext>
                </a:extLst>
              </p:cNvPr>
              <p:cNvSpPr>
                <a:spLocks/>
              </p:cNvSpPr>
              <p:nvPr userDrawn="1"/>
            </p:nvSpPr>
            <p:spPr bwMode="auto">
              <a:xfrm>
                <a:off x="4152" y="31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2" name="Freeform 600">
                <a:extLst>
                  <a:ext uri="{FF2B5EF4-FFF2-40B4-BE49-F238E27FC236}">
                    <a16:creationId xmlns:a16="http://schemas.microsoft.com/office/drawing/2014/main" id="{97301947-FED2-4356-8E15-0F0D34370B5C}"/>
                  </a:ext>
                </a:extLst>
              </p:cNvPr>
              <p:cNvSpPr>
                <a:spLocks/>
              </p:cNvSpPr>
              <p:nvPr userDrawn="1"/>
            </p:nvSpPr>
            <p:spPr bwMode="auto">
              <a:xfrm>
                <a:off x="4167" y="3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3" name="Freeform 601">
                <a:extLst>
                  <a:ext uri="{FF2B5EF4-FFF2-40B4-BE49-F238E27FC236}">
                    <a16:creationId xmlns:a16="http://schemas.microsoft.com/office/drawing/2014/main" id="{6149317B-5EBB-40DA-ACF5-E411039E9095}"/>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4" name="Freeform 602">
                <a:extLst>
                  <a:ext uri="{FF2B5EF4-FFF2-40B4-BE49-F238E27FC236}">
                    <a16:creationId xmlns:a16="http://schemas.microsoft.com/office/drawing/2014/main" id="{3F464780-EFA8-40F6-984F-EE9CDA91DF09}"/>
                  </a:ext>
                </a:extLst>
              </p:cNvPr>
              <p:cNvSpPr>
                <a:spLocks/>
              </p:cNvSpPr>
              <p:nvPr userDrawn="1"/>
            </p:nvSpPr>
            <p:spPr bwMode="auto">
              <a:xfrm>
                <a:off x="4152" y="323"/>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5" name="Freeform 603">
                <a:extLst>
                  <a:ext uri="{FF2B5EF4-FFF2-40B4-BE49-F238E27FC236}">
                    <a16:creationId xmlns:a16="http://schemas.microsoft.com/office/drawing/2014/main" id="{B1A14414-1C5E-4422-821F-4EDD06038463}"/>
                  </a:ext>
                </a:extLst>
              </p:cNvPr>
              <p:cNvSpPr>
                <a:spLocks/>
              </p:cNvSpPr>
              <p:nvPr userDrawn="1"/>
            </p:nvSpPr>
            <p:spPr bwMode="auto">
              <a:xfrm>
                <a:off x="4157" y="273"/>
                <a:ext cx="20" cy="30"/>
              </a:xfrm>
              <a:custGeom>
                <a:avLst/>
                <a:gdLst>
                  <a:gd name="T0" fmla="*/ 2 w 4"/>
                  <a:gd name="T1" fmla="*/ 1 h 6"/>
                  <a:gd name="T2" fmla="*/ 1 w 4"/>
                  <a:gd name="T3" fmla="*/ 2 h 6"/>
                  <a:gd name="T4" fmla="*/ 4 w 4"/>
                  <a:gd name="T5" fmla="*/ 6 h 6"/>
                  <a:gd name="T6" fmla="*/ 4 w 4"/>
                  <a:gd name="T7" fmla="*/ 4 h 6"/>
                  <a:gd name="T8" fmla="*/ 2 w 4"/>
                  <a:gd name="T9" fmla="*/ 4 h 6"/>
                  <a:gd name="T10" fmla="*/ 3 w 4"/>
                  <a:gd name="T11" fmla="*/ 3 h 6"/>
                  <a:gd name="T12" fmla="*/ 3 w 4"/>
                  <a:gd name="T13" fmla="*/ 0 h 6"/>
                  <a:gd name="T14" fmla="*/ 2 w 4"/>
                  <a:gd name="T15" fmla="*/ 1 h 6"/>
                  <a:gd name="T16" fmla="*/ 2 w 4"/>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1"/>
                    </a:moveTo>
                    <a:cubicBezTo>
                      <a:pt x="2" y="1"/>
                      <a:pt x="2" y="2"/>
                      <a:pt x="1" y="2"/>
                    </a:cubicBezTo>
                    <a:cubicBezTo>
                      <a:pt x="0" y="3"/>
                      <a:pt x="2" y="5"/>
                      <a:pt x="4" y="6"/>
                    </a:cubicBezTo>
                    <a:cubicBezTo>
                      <a:pt x="4" y="5"/>
                      <a:pt x="3" y="5"/>
                      <a:pt x="4" y="4"/>
                    </a:cubicBezTo>
                    <a:cubicBezTo>
                      <a:pt x="3" y="4"/>
                      <a:pt x="2" y="5"/>
                      <a:pt x="2" y="4"/>
                    </a:cubicBezTo>
                    <a:cubicBezTo>
                      <a:pt x="3" y="3"/>
                      <a:pt x="3" y="3"/>
                      <a:pt x="3" y="3"/>
                    </a:cubicBezTo>
                    <a:cubicBezTo>
                      <a:pt x="2" y="3"/>
                      <a:pt x="4" y="1"/>
                      <a:pt x="3" y="0"/>
                    </a:cubicBezTo>
                    <a:cubicBezTo>
                      <a:pt x="2" y="1"/>
                      <a:pt x="2" y="1"/>
                      <a:pt x="2"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6" name="Freeform 604">
                <a:extLst>
                  <a:ext uri="{FF2B5EF4-FFF2-40B4-BE49-F238E27FC236}">
                    <a16:creationId xmlns:a16="http://schemas.microsoft.com/office/drawing/2014/main" id="{A35E728E-D7E0-43B4-B7D4-CE1EAA80FCDF}"/>
                  </a:ext>
                </a:extLst>
              </p:cNvPr>
              <p:cNvSpPr>
                <a:spLocks/>
              </p:cNvSpPr>
              <p:nvPr userDrawn="1"/>
            </p:nvSpPr>
            <p:spPr bwMode="auto">
              <a:xfrm>
                <a:off x="4167" y="303"/>
                <a:ext cx="10" cy="5"/>
              </a:xfrm>
              <a:custGeom>
                <a:avLst/>
                <a:gdLst>
                  <a:gd name="T0" fmla="*/ 1 w 2"/>
                  <a:gd name="T1" fmla="*/ 1 h 1"/>
                  <a:gd name="T2" fmla="*/ 0 w 2"/>
                  <a:gd name="T3" fmla="*/ 1 h 1"/>
                  <a:gd name="T4" fmla="*/ 2 w 2"/>
                  <a:gd name="T5" fmla="*/ 1 h 1"/>
                  <a:gd name="T6" fmla="*/ 2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0" y="1"/>
                      <a:pt x="0" y="1"/>
                      <a:pt x="0" y="1"/>
                    </a:cubicBezTo>
                    <a:cubicBezTo>
                      <a:pt x="1" y="1"/>
                      <a:pt x="1" y="1"/>
                      <a:pt x="2" y="1"/>
                    </a:cubicBezTo>
                    <a:cubicBezTo>
                      <a:pt x="2" y="0"/>
                      <a:pt x="2" y="0"/>
                      <a:pt x="2" y="0"/>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7" name="Freeform 605">
                <a:extLst>
                  <a:ext uri="{FF2B5EF4-FFF2-40B4-BE49-F238E27FC236}">
                    <a16:creationId xmlns:a16="http://schemas.microsoft.com/office/drawing/2014/main" id="{4E571603-6403-4BCD-B559-CD223B8D54B4}"/>
                  </a:ext>
                </a:extLst>
              </p:cNvPr>
              <p:cNvSpPr>
                <a:spLocks/>
              </p:cNvSpPr>
              <p:nvPr userDrawn="1"/>
            </p:nvSpPr>
            <p:spPr bwMode="auto">
              <a:xfrm>
                <a:off x="4157" y="303"/>
                <a:ext cx="10" cy="10"/>
              </a:xfrm>
              <a:custGeom>
                <a:avLst/>
                <a:gdLst>
                  <a:gd name="T0" fmla="*/ 1 w 2"/>
                  <a:gd name="T1" fmla="*/ 2 h 2"/>
                  <a:gd name="T2" fmla="*/ 0 w 2"/>
                  <a:gd name="T3" fmla="*/ 0 h 2"/>
                  <a:gd name="T4" fmla="*/ 0 w 2"/>
                  <a:gd name="T5" fmla="*/ 1 h 2"/>
                  <a:gd name="T6" fmla="*/ 1 w 2"/>
                  <a:gd name="T7" fmla="*/ 2 h 2"/>
                  <a:gd name="T8" fmla="*/ 1 w 2"/>
                  <a:gd name="T9" fmla="*/ 2 h 2"/>
                  <a:gd name="T10" fmla="*/ 2 w 2"/>
                  <a:gd name="T11" fmla="*/ 2 h 2"/>
                  <a:gd name="T12" fmla="*/ 2 w 2"/>
                  <a:gd name="T13" fmla="*/ 2 h 2"/>
                  <a:gd name="T14" fmla="*/ 2 w 2"/>
                  <a:gd name="T15" fmla="*/ 2 h 2"/>
                  <a:gd name="T16" fmla="*/ 2 w 2"/>
                  <a:gd name="T17" fmla="*/ 2 h 2"/>
                  <a:gd name="T18" fmla="*/ 1 w 2"/>
                  <a:gd name="T19" fmla="*/ 2 h 2"/>
                  <a:gd name="T20" fmla="*/ 1 w 2"/>
                  <a:gd name="T21" fmla="*/ 2 h 2"/>
                  <a:gd name="T22" fmla="*/ 1 w 2"/>
                  <a:gd name="T23" fmla="*/ 2 h 2"/>
                  <a:gd name="T24" fmla="*/ 1 w 2"/>
                  <a:gd name="T25" fmla="*/ 2 h 2"/>
                  <a:gd name="T26" fmla="*/ 2 w 2"/>
                  <a:gd name="T27" fmla="*/ 2 h 2"/>
                  <a:gd name="T28" fmla="*/ 2 w 2"/>
                  <a:gd name="T29" fmla="*/ 2 h 2"/>
                  <a:gd name="T30" fmla="*/ 2 w 2"/>
                  <a:gd name="T31" fmla="*/ 1 h 2"/>
                  <a:gd name="T32" fmla="*/ 1 w 2"/>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1" y="2"/>
                    </a:moveTo>
                    <a:cubicBezTo>
                      <a:pt x="1" y="1"/>
                      <a:pt x="1" y="0"/>
                      <a:pt x="0" y="0"/>
                    </a:cubicBezTo>
                    <a:cubicBezTo>
                      <a:pt x="0" y="0"/>
                      <a:pt x="0" y="1"/>
                      <a:pt x="0" y="1"/>
                    </a:cubicBezTo>
                    <a:cubicBezTo>
                      <a:pt x="1" y="0"/>
                      <a:pt x="0"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2" y="2"/>
                      <a:pt x="1" y="2"/>
                      <a:pt x="1" y="2"/>
                    </a:cubicBezTo>
                    <a:cubicBezTo>
                      <a:pt x="2" y="2"/>
                      <a:pt x="2" y="2"/>
                      <a:pt x="2" y="2"/>
                    </a:cubicBezTo>
                    <a:cubicBezTo>
                      <a:pt x="2" y="2"/>
                      <a:pt x="2" y="2"/>
                      <a:pt x="2" y="2"/>
                    </a:cubicBezTo>
                    <a:cubicBezTo>
                      <a:pt x="2" y="1"/>
                      <a:pt x="2" y="1"/>
                      <a:pt x="2" y="1"/>
                    </a:cubicBezTo>
                    <a:cubicBezTo>
                      <a:pt x="2" y="1"/>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8" name="Freeform 606">
                <a:extLst>
                  <a:ext uri="{FF2B5EF4-FFF2-40B4-BE49-F238E27FC236}">
                    <a16:creationId xmlns:a16="http://schemas.microsoft.com/office/drawing/2014/main" id="{6FBE4BE0-BE47-41F9-8EE7-CE9AF7BF5ED0}"/>
                  </a:ext>
                </a:extLst>
              </p:cNvPr>
              <p:cNvSpPr>
                <a:spLocks/>
              </p:cNvSpPr>
              <p:nvPr userDrawn="1"/>
            </p:nvSpPr>
            <p:spPr bwMode="auto">
              <a:xfrm>
                <a:off x="412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318" name="Group 808">
              <a:extLst>
                <a:ext uri="{FF2B5EF4-FFF2-40B4-BE49-F238E27FC236}">
                  <a16:creationId xmlns:a16="http://schemas.microsoft.com/office/drawing/2014/main" id="{FF938359-87E9-421A-8683-DE98304076B7}"/>
                </a:ext>
              </a:extLst>
            </p:cNvPr>
            <p:cNvGrpSpPr>
              <a:grpSpLocks/>
            </p:cNvGrpSpPr>
            <p:nvPr userDrawn="1"/>
          </p:nvGrpSpPr>
          <p:grpSpPr bwMode="auto">
            <a:xfrm>
              <a:off x="5280025" y="338138"/>
              <a:ext cx="1738312" cy="1196975"/>
              <a:chOff x="3326" y="213"/>
              <a:chExt cx="1095" cy="754"/>
            </a:xfrm>
            <a:grpFill/>
          </p:grpSpPr>
          <p:sp>
            <p:nvSpPr>
              <p:cNvPr id="3329" name="Freeform 608">
                <a:extLst>
                  <a:ext uri="{FF2B5EF4-FFF2-40B4-BE49-F238E27FC236}">
                    <a16:creationId xmlns:a16="http://schemas.microsoft.com/office/drawing/2014/main" id="{7AEFEEA7-5F64-4FC8-BF7C-0D81DB834A56}"/>
                  </a:ext>
                </a:extLst>
              </p:cNvPr>
              <p:cNvSpPr>
                <a:spLocks/>
              </p:cNvSpPr>
              <p:nvPr userDrawn="1"/>
            </p:nvSpPr>
            <p:spPr bwMode="auto">
              <a:xfrm>
                <a:off x="4122" y="328"/>
                <a:ext cx="15" cy="5"/>
              </a:xfrm>
              <a:custGeom>
                <a:avLst/>
                <a:gdLst>
                  <a:gd name="T0" fmla="*/ 0 w 3"/>
                  <a:gd name="T1" fmla="*/ 0 h 1"/>
                  <a:gd name="T2" fmla="*/ 0 w 3"/>
                  <a:gd name="T3" fmla="*/ 0 h 1"/>
                  <a:gd name="T4" fmla="*/ 0 w 3"/>
                  <a:gd name="T5" fmla="*/ 0 h 1"/>
                  <a:gd name="T6" fmla="*/ 0 w 3"/>
                  <a:gd name="T7" fmla="*/ 1 h 1"/>
                  <a:gd name="T8" fmla="*/ 0 w 3"/>
                  <a:gd name="T9" fmla="*/ 1 h 1"/>
                  <a:gd name="T10" fmla="*/ 3 w 3"/>
                  <a:gd name="T11" fmla="*/ 0 h 1"/>
                  <a:gd name="T12" fmla="*/ 0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0"/>
                    </a:moveTo>
                    <a:cubicBezTo>
                      <a:pt x="0" y="0"/>
                      <a:pt x="1" y="0"/>
                      <a:pt x="0" y="0"/>
                    </a:cubicBezTo>
                    <a:cubicBezTo>
                      <a:pt x="0" y="1"/>
                      <a:pt x="0" y="0"/>
                      <a:pt x="0" y="0"/>
                    </a:cubicBezTo>
                    <a:cubicBezTo>
                      <a:pt x="0" y="0"/>
                      <a:pt x="0" y="1"/>
                      <a:pt x="0" y="1"/>
                    </a:cubicBezTo>
                    <a:cubicBezTo>
                      <a:pt x="0" y="1"/>
                      <a:pt x="0" y="1"/>
                      <a:pt x="0"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0" name="Freeform 609">
                <a:extLst>
                  <a:ext uri="{FF2B5EF4-FFF2-40B4-BE49-F238E27FC236}">
                    <a16:creationId xmlns:a16="http://schemas.microsoft.com/office/drawing/2014/main" id="{616EAA65-FCE3-4898-82F5-F76A2AA8097F}"/>
                  </a:ext>
                </a:extLst>
              </p:cNvPr>
              <p:cNvSpPr>
                <a:spLocks/>
              </p:cNvSpPr>
              <p:nvPr userDrawn="1"/>
            </p:nvSpPr>
            <p:spPr bwMode="auto">
              <a:xfrm>
                <a:off x="4137" y="313"/>
                <a:ext cx="10" cy="5"/>
              </a:xfrm>
              <a:custGeom>
                <a:avLst/>
                <a:gdLst>
                  <a:gd name="T0" fmla="*/ 1 w 2"/>
                  <a:gd name="T1" fmla="*/ 1 h 1"/>
                  <a:gd name="T2" fmla="*/ 2 w 2"/>
                  <a:gd name="T3" fmla="*/ 0 h 1"/>
                  <a:gd name="T4" fmla="*/ 1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1" y="0"/>
                      <a:pt x="1" y="0"/>
                      <a:pt x="1"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1" name="Freeform 610">
                <a:extLst>
                  <a:ext uri="{FF2B5EF4-FFF2-40B4-BE49-F238E27FC236}">
                    <a16:creationId xmlns:a16="http://schemas.microsoft.com/office/drawing/2014/main" id="{69A5AB5E-3BFC-48F5-A5E1-3BB4B47CDE60}"/>
                  </a:ext>
                </a:extLst>
              </p:cNvPr>
              <p:cNvSpPr>
                <a:spLocks/>
              </p:cNvSpPr>
              <p:nvPr userDrawn="1"/>
            </p:nvSpPr>
            <p:spPr bwMode="auto">
              <a:xfrm>
                <a:off x="4177" y="298"/>
                <a:ext cx="5" cy="10"/>
              </a:xfrm>
              <a:custGeom>
                <a:avLst/>
                <a:gdLst>
                  <a:gd name="T0" fmla="*/ 0 w 5"/>
                  <a:gd name="T1" fmla="*/ 5 h 10"/>
                  <a:gd name="T2" fmla="*/ 5 w 5"/>
                  <a:gd name="T3" fmla="*/ 10 h 10"/>
                  <a:gd name="T4" fmla="*/ 5 w 5"/>
                  <a:gd name="T5" fmla="*/ 0 h 10"/>
                  <a:gd name="T6" fmla="*/ 0 w 5"/>
                  <a:gd name="T7" fmla="*/ 5 h 10"/>
                </a:gdLst>
                <a:ahLst/>
                <a:cxnLst>
                  <a:cxn ang="0">
                    <a:pos x="T0" y="T1"/>
                  </a:cxn>
                  <a:cxn ang="0">
                    <a:pos x="T2" y="T3"/>
                  </a:cxn>
                  <a:cxn ang="0">
                    <a:pos x="T4" y="T5"/>
                  </a:cxn>
                  <a:cxn ang="0">
                    <a:pos x="T6" y="T7"/>
                  </a:cxn>
                </a:cxnLst>
                <a:rect l="0" t="0" r="r" b="b"/>
                <a:pathLst>
                  <a:path w="5" h="10">
                    <a:moveTo>
                      <a:pt x="0" y="5"/>
                    </a:moveTo>
                    <a:lnTo>
                      <a:pt x="5" y="10"/>
                    </a:lnTo>
                    <a:lnTo>
                      <a:pt x="5"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2" name="Freeform 611">
                <a:extLst>
                  <a:ext uri="{FF2B5EF4-FFF2-40B4-BE49-F238E27FC236}">
                    <a16:creationId xmlns:a16="http://schemas.microsoft.com/office/drawing/2014/main" id="{CED2BAEC-4801-4E53-BD5E-E8BED61E732B}"/>
                  </a:ext>
                </a:extLst>
              </p:cNvPr>
              <p:cNvSpPr>
                <a:spLocks/>
              </p:cNvSpPr>
              <p:nvPr userDrawn="1"/>
            </p:nvSpPr>
            <p:spPr bwMode="auto">
              <a:xfrm>
                <a:off x="4187" y="29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3" name="Freeform 612">
                <a:extLst>
                  <a:ext uri="{FF2B5EF4-FFF2-40B4-BE49-F238E27FC236}">
                    <a16:creationId xmlns:a16="http://schemas.microsoft.com/office/drawing/2014/main" id="{2983F8F7-ABC0-49C0-BE52-052C35FF66DE}"/>
                  </a:ext>
                </a:extLst>
              </p:cNvPr>
              <p:cNvSpPr>
                <a:spLocks/>
              </p:cNvSpPr>
              <p:nvPr userDrawn="1"/>
            </p:nvSpPr>
            <p:spPr bwMode="auto">
              <a:xfrm>
                <a:off x="4361" y="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4" name="Freeform 613">
                <a:extLst>
                  <a:ext uri="{FF2B5EF4-FFF2-40B4-BE49-F238E27FC236}">
                    <a16:creationId xmlns:a16="http://schemas.microsoft.com/office/drawing/2014/main" id="{C3B01133-37F7-4877-8897-4AE4BA3F1321}"/>
                  </a:ext>
                </a:extLst>
              </p:cNvPr>
              <p:cNvSpPr>
                <a:spLocks/>
              </p:cNvSpPr>
              <p:nvPr userDrawn="1"/>
            </p:nvSpPr>
            <p:spPr bwMode="auto">
              <a:xfrm>
                <a:off x="4371"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5" name="Freeform 614">
                <a:extLst>
                  <a:ext uri="{FF2B5EF4-FFF2-40B4-BE49-F238E27FC236}">
                    <a16:creationId xmlns:a16="http://schemas.microsoft.com/office/drawing/2014/main" id="{CC3AD914-369F-4A06-AAE7-0703E604F73F}"/>
                  </a:ext>
                </a:extLst>
              </p:cNvPr>
              <p:cNvSpPr>
                <a:spLocks/>
              </p:cNvSpPr>
              <p:nvPr userDrawn="1"/>
            </p:nvSpPr>
            <p:spPr bwMode="auto">
              <a:xfrm>
                <a:off x="4341" y="333"/>
                <a:ext cx="10" cy="10"/>
              </a:xfrm>
              <a:custGeom>
                <a:avLst/>
                <a:gdLst>
                  <a:gd name="T0" fmla="*/ 1 w 2"/>
                  <a:gd name="T1" fmla="*/ 0 h 2"/>
                  <a:gd name="T2" fmla="*/ 1 w 2"/>
                  <a:gd name="T3" fmla="*/ 1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2"/>
                      <a:pt x="1" y="1"/>
                    </a:cubicBezTo>
                    <a:cubicBezTo>
                      <a:pt x="2" y="1"/>
                      <a:pt x="2" y="1"/>
                      <a:pt x="2"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6" name="Freeform 615">
                <a:extLst>
                  <a:ext uri="{FF2B5EF4-FFF2-40B4-BE49-F238E27FC236}">
                    <a16:creationId xmlns:a16="http://schemas.microsoft.com/office/drawing/2014/main" id="{6CA82F33-BAC7-4870-90C8-6B4EAD8A00CC}"/>
                  </a:ext>
                </a:extLst>
              </p:cNvPr>
              <p:cNvSpPr>
                <a:spLocks/>
              </p:cNvSpPr>
              <p:nvPr userDrawn="1"/>
            </p:nvSpPr>
            <p:spPr bwMode="auto">
              <a:xfrm>
                <a:off x="4391" y="46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7" name="Freeform 616">
                <a:extLst>
                  <a:ext uri="{FF2B5EF4-FFF2-40B4-BE49-F238E27FC236}">
                    <a16:creationId xmlns:a16="http://schemas.microsoft.com/office/drawing/2014/main" id="{355EB4F6-14AB-41AA-ABA5-08042C82ED95}"/>
                  </a:ext>
                </a:extLst>
              </p:cNvPr>
              <p:cNvSpPr>
                <a:spLocks/>
              </p:cNvSpPr>
              <p:nvPr userDrawn="1"/>
            </p:nvSpPr>
            <p:spPr bwMode="auto">
              <a:xfrm>
                <a:off x="4411" y="4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8" name="Freeform 617">
                <a:extLst>
                  <a:ext uri="{FF2B5EF4-FFF2-40B4-BE49-F238E27FC236}">
                    <a16:creationId xmlns:a16="http://schemas.microsoft.com/office/drawing/2014/main" id="{91510AE7-1297-45CF-A14F-069D0DD47789}"/>
                  </a:ext>
                </a:extLst>
              </p:cNvPr>
              <p:cNvSpPr>
                <a:spLocks/>
              </p:cNvSpPr>
              <p:nvPr userDrawn="1"/>
            </p:nvSpPr>
            <p:spPr bwMode="auto">
              <a:xfrm>
                <a:off x="4296" y="683"/>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9" name="Freeform 618">
                <a:extLst>
                  <a:ext uri="{FF2B5EF4-FFF2-40B4-BE49-F238E27FC236}">
                    <a16:creationId xmlns:a16="http://schemas.microsoft.com/office/drawing/2014/main" id="{1D6D32B6-C535-48C8-9C6D-2F7066122DFF}"/>
                  </a:ext>
                </a:extLst>
              </p:cNvPr>
              <p:cNvSpPr>
                <a:spLocks/>
              </p:cNvSpPr>
              <p:nvPr userDrawn="1"/>
            </p:nvSpPr>
            <p:spPr bwMode="auto">
              <a:xfrm>
                <a:off x="4261" y="26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2"/>
                      <a:pt x="0" y="2"/>
                      <a:pt x="1"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0" name="Freeform 619">
                <a:extLst>
                  <a:ext uri="{FF2B5EF4-FFF2-40B4-BE49-F238E27FC236}">
                    <a16:creationId xmlns:a16="http://schemas.microsoft.com/office/drawing/2014/main" id="{5B24D0BA-3304-4014-BF22-6AC3C99742B5}"/>
                  </a:ext>
                </a:extLst>
              </p:cNvPr>
              <p:cNvSpPr>
                <a:spLocks/>
              </p:cNvSpPr>
              <p:nvPr userDrawn="1"/>
            </p:nvSpPr>
            <p:spPr bwMode="auto">
              <a:xfrm>
                <a:off x="4326" y="58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1" name="Freeform 620">
                <a:extLst>
                  <a:ext uri="{FF2B5EF4-FFF2-40B4-BE49-F238E27FC236}">
                    <a16:creationId xmlns:a16="http://schemas.microsoft.com/office/drawing/2014/main" id="{DB5D55DD-3F68-43C5-9FE0-7C6A5B271FFF}"/>
                  </a:ext>
                </a:extLst>
              </p:cNvPr>
              <p:cNvSpPr>
                <a:spLocks/>
              </p:cNvSpPr>
              <p:nvPr userDrawn="1"/>
            </p:nvSpPr>
            <p:spPr bwMode="auto">
              <a:xfrm>
                <a:off x="4266" y="27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2" name="Freeform 621">
                <a:extLst>
                  <a:ext uri="{FF2B5EF4-FFF2-40B4-BE49-F238E27FC236}">
                    <a16:creationId xmlns:a16="http://schemas.microsoft.com/office/drawing/2014/main" id="{1931033B-0C53-4858-9263-EA721869CE9B}"/>
                  </a:ext>
                </a:extLst>
              </p:cNvPr>
              <p:cNvSpPr>
                <a:spLocks/>
              </p:cNvSpPr>
              <p:nvPr userDrawn="1"/>
            </p:nvSpPr>
            <p:spPr bwMode="auto">
              <a:xfrm>
                <a:off x="4038" y="5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3" name="Freeform 622">
                <a:extLst>
                  <a:ext uri="{FF2B5EF4-FFF2-40B4-BE49-F238E27FC236}">
                    <a16:creationId xmlns:a16="http://schemas.microsoft.com/office/drawing/2014/main" id="{22482544-710F-4914-AB80-C53A0A7DE53A}"/>
                  </a:ext>
                </a:extLst>
              </p:cNvPr>
              <p:cNvSpPr>
                <a:spLocks/>
              </p:cNvSpPr>
              <p:nvPr userDrawn="1"/>
            </p:nvSpPr>
            <p:spPr bwMode="auto">
              <a:xfrm>
                <a:off x="4082" y="44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4" name="Freeform 623">
                <a:extLst>
                  <a:ext uri="{FF2B5EF4-FFF2-40B4-BE49-F238E27FC236}">
                    <a16:creationId xmlns:a16="http://schemas.microsoft.com/office/drawing/2014/main" id="{D1CCAE1D-535D-4459-9DD1-D2128BA041A9}"/>
                  </a:ext>
                </a:extLst>
              </p:cNvPr>
              <p:cNvSpPr>
                <a:spLocks/>
              </p:cNvSpPr>
              <p:nvPr userDrawn="1"/>
            </p:nvSpPr>
            <p:spPr bwMode="auto">
              <a:xfrm>
                <a:off x="4212" y="28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5" name="Freeform 624">
                <a:extLst>
                  <a:ext uri="{FF2B5EF4-FFF2-40B4-BE49-F238E27FC236}">
                    <a16:creationId xmlns:a16="http://schemas.microsoft.com/office/drawing/2014/main" id="{62055ACB-2FB7-4916-A573-12AEA3C3E177}"/>
                  </a:ext>
                </a:extLst>
              </p:cNvPr>
              <p:cNvSpPr>
                <a:spLocks/>
              </p:cNvSpPr>
              <p:nvPr userDrawn="1"/>
            </p:nvSpPr>
            <p:spPr bwMode="auto">
              <a:xfrm>
                <a:off x="4197" y="26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6" name="Freeform 625">
                <a:extLst>
                  <a:ext uri="{FF2B5EF4-FFF2-40B4-BE49-F238E27FC236}">
                    <a16:creationId xmlns:a16="http://schemas.microsoft.com/office/drawing/2014/main" id="{AD966D26-14F5-4DD8-81D0-F9F0D5BFCC3A}"/>
                  </a:ext>
                </a:extLst>
              </p:cNvPr>
              <p:cNvSpPr>
                <a:spLocks/>
              </p:cNvSpPr>
              <p:nvPr userDrawn="1"/>
            </p:nvSpPr>
            <p:spPr bwMode="auto">
              <a:xfrm>
                <a:off x="4296" y="25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7" name="Freeform 626">
                <a:extLst>
                  <a:ext uri="{FF2B5EF4-FFF2-40B4-BE49-F238E27FC236}">
                    <a16:creationId xmlns:a16="http://schemas.microsoft.com/office/drawing/2014/main" id="{0D1EDF44-633C-4F23-868C-74E56B61FAC6}"/>
                  </a:ext>
                </a:extLst>
              </p:cNvPr>
              <p:cNvSpPr>
                <a:spLocks/>
              </p:cNvSpPr>
              <p:nvPr userDrawn="1"/>
            </p:nvSpPr>
            <p:spPr bwMode="auto">
              <a:xfrm>
                <a:off x="4212"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8" name="Freeform 627">
                <a:extLst>
                  <a:ext uri="{FF2B5EF4-FFF2-40B4-BE49-F238E27FC236}">
                    <a16:creationId xmlns:a16="http://schemas.microsoft.com/office/drawing/2014/main" id="{616CED31-D06E-4B20-B5CA-64F147503948}"/>
                  </a:ext>
                </a:extLst>
              </p:cNvPr>
              <p:cNvSpPr>
                <a:spLocks/>
              </p:cNvSpPr>
              <p:nvPr userDrawn="1"/>
            </p:nvSpPr>
            <p:spPr bwMode="auto">
              <a:xfrm>
                <a:off x="4212"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9" name="Freeform 628">
                <a:extLst>
                  <a:ext uri="{FF2B5EF4-FFF2-40B4-BE49-F238E27FC236}">
                    <a16:creationId xmlns:a16="http://schemas.microsoft.com/office/drawing/2014/main" id="{6CBCBB4B-F1E5-4E5E-8155-0E585353D3BC}"/>
                  </a:ext>
                </a:extLst>
              </p:cNvPr>
              <p:cNvSpPr>
                <a:spLocks/>
              </p:cNvSpPr>
              <p:nvPr userDrawn="1"/>
            </p:nvSpPr>
            <p:spPr bwMode="auto">
              <a:xfrm>
                <a:off x="4212" y="28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0" name="Freeform 629">
                <a:extLst>
                  <a:ext uri="{FF2B5EF4-FFF2-40B4-BE49-F238E27FC236}">
                    <a16:creationId xmlns:a16="http://schemas.microsoft.com/office/drawing/2014/main" id="{48EE1988-57D5-4227-9ADE-4235E76EE460}"/>
                  </a:ext>
                </a:extLst>
              </p:cNvPr>
              <p:cNvSpPr>
                <a:spLocks/>
              </p:cNvSpPr>
              <p:nvPr userDrawn="1"/>
            </p:nvSpPr>
            <p:spPr bwMode="auto">
              <a:xfrm>
                <a:off x="4137" y="67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1" name="Rectangle 630">
                <a:extLst>
                  <a:ext uri="{FF2B5EF4-FFF2-40B4-BE49-F238E27FC236}">
                    <a16:creationId xmlns:a16="http://schemas.microsoft.com/office/drawing/2014/main" id="{14D124DC-E3D4-46BE-AFE8-893CDFE3DE0A}"/>
                  </a:ext>
                </a:extLst>
              </p:cNvPr>
              <p:cNvSpPr>
                <a:spLocks noChangeArrowheads="1"/>
              </p:cNvSpPr>
              <p:nvPr userDrawn="1"/>
            </p:nvSpPr>
            <p:spPr bwMode="auto">
              <a:xfrm>
                <a:off x="4406" y="3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2" name="Freeform 631">
                <a:extLst>
                  <a:ext uri="{FF2B5EF4-FFF2-40B4-BE49-F238E27FC236}">
                    <a16:creationId xmlns:a16="http://schemas.microsoft.com/office/drawing/2014/main" id="{C3F0B696-5FD4-4591-A2A7-C7435A69CF64}"/>
                  </a:ext>
                </a:extLst>
              </p:cNvPr>
              <p:cNvSpPr>
                <a:spLocks/>
              </p:cNvSpPr>
              <p:nvPr userDrawn="1"/>
            </p:nvSpPr>
            <p:spPr bwMode="auto">
              <a:xfrm>
                <a:off x="4396" y="363"/>
                <a:ext cx="15" cy="5"/>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2" y="0"/>
                    </a:cubicBezTo>
                    <a:cubicBezTo>
                      <a:pt x="0" y="1"/>
                      <a:pt x="0" y="1"/>
                      <a:pt x="0" y="1"/>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3" name="Freeform 632">
                <a:extLst>
                  <a:ext uri="{FF2B5EF4-FFF2-40B4-BE49-F238E27FC236}">
                    <a16:creationId xmlns:a16="http://schemas.microsoft.com/office/drawing/2014/main" id="{2ACF9F60-936A-4023-91A2-FA203C6865F9}"/>
                  </a:ext>
                </a:extLst>
              </p:cNvPr>
              <p:cNvSpPr>
                <a:spLocks noEditPoints="1"/>
              </p:cNvSpPr>
              <p:nvPr userDrawn="1"/>
            </p:nvSpPr>
            <p:spPr bwMode="auto">
              <a:xfrm>
                <a:off x="4038" y="233"/>
                <a:ext cx="383" cy="475"/>
              </a:xfrm>
              <a:custGeom>
                <a:avLst/>
                <a:gdLst>
                  <a:gd name="T0" fmla="*/ 63 w 77"/>
                  <a:gd name="T1" fmla="*/ 80 h 95"/>
                  <a:gd name="T2" fmla="*/ 67 w 77"/>
                  <a:gd name="T3" fmla="*/ 74 h 95"/>
                  <a:gd name="T4" fmla="*/ 69 w 77"/>
                  <a:gd name="T5" fmla="*/ 71 h 95"/>
                  <a:gd name="T6" fmla="*/ 71 w 77"/>
                  <a:gd name="T7" fmla="*/ 66 h 95"/>
                  <a:gd name="T8" fmla="*/ 74 w 77"/>
                  <a:gd name="T9" fmla="*/ 59 h 95"/>
                  <a:gd name="T10" fmla="*/ 72 w 77"/>
                  <a:gd name="T11" fmla="*/ 48 h 95"/>
                  <a:gd name="T12" fmla="*/ 72 w 77"/>
                  <a:gd name="T13" fmla="*/ 48 h 95"/>
                  <a:gd name="T14" fmla="*/ 75 w 77"/>
                  <a:gd name="T15" fmla="*/ 48 h 95"/>
                  <a:gd name="T16" fmla="*/ 76 w 77"/>
                  <a:gd name="T17" fmla="*/ 42 h 95"/>
                  <a:gd name="T18" fmla="*/ 75 w 77"/>
                  <a:gd name="T19" fmla="*/ 36 h 95"/>
                  <a:gd name="T20" fmla="*/ 69 w 77"/>
                  <a:gd name="T21" fmla="*/ 27 h 95"/>
                  <a:gd name="T22" fmla="*/ 73 w 77"/>
                  <a:gd name="T23" fmla="*/ 22 h 95"/>
                  <a:gd name="T24" fmla="*/ 67 w 77"/>
                  <a:gd name="T25" fmla="*/ 16 h 95"/>
                  <a:gd name="T26" fmla="*/ 69 w 77"/>
                  <a:gd name="T27" fmla="*/ 13 h 95"/>
                  <a:gd name="T28" fmla="*/ 68 w 77"/>
                  <a:gd name="T29" fmla="*/ 11 h 95"/>
                  <a:gd name="T30" fmla="*/ 61 w 77"/>
                  <a:gd name="T31" fmla="*/ 4 h 95"/>
                  <a:gd name="T32" fmla="*/ 56 w 77"/>
                  <a:gd name="T33" fmla="*/ 4 h 95"/>
                  <a:gd name="T34" fmla="*/ 46 w 77"/>
                  <a:gd name="T35" fmla="*/ 2 h 95"/>
                  <a:gd name="T36" fmla="*/ 38 w 77"/>
                  <a:gd name="T37" fmla="*/ 7 h 95"/>
                  <a:gd name="T38" fmla="*/ 34 w 77"/>
                  <a:gd name="T39" fmla="*/ 6 h 95"/>
                  <a:gd name="T40" fmla="*/ 30 w 77"/>
                  <a:gd name="T41" fmla="*/ 9 h 95"/>
                  <a:gd name="T42" fmla="*/ 35 w 77"/>
                  <a:gd name="T43" fmla="*/ 11 h 95"/>
                  <a:gd name="T44" fmla="*/ 36 w 77"/>
                  <a:gd name="T45" fmla="*/ 8 h 95"/>
                  <a:gd name="T46" fmla="*/ 41 w 77"/>
                  <a:gd name="T47" fmla="*/ 9 h 95"/>
                  <a:gd name="T48" fmla="*/ 50 w 77"/>
                  <a:gd name="T49" fmla="*/ 10 h 95"/>
                  <a:gd name="T50" fmla="*/ 59 w 77"/>
                  <a:gd name="T51" fmla="*/ 14 h 95"/>
                  <a:gd name="T52" fmla="*/ 62 w 77"/>
                  <a:gd name="T53" fmla="*/ 20 h 95"/>
                  <a:gd name="T54" fmla="*/ 65 w 77"/>
                  <a:gd name="T55" fmla="*/ 21 h 95"/>
                  <a:gd name="T56" fmla="*/ 68 w 77"/>
                  <a:gd name="T57" fmla="*/ 27 h 95"/>
                  <a:gd name="T58" fmla="*/ 69 w 77"/>
                  <a:gd name="T59" fmla="*/ 41 h 95"/>
                  <a:gd name="T60" fmla="*/ 69 w 77"/>
                  <a:gd name="T61" fmla="*/ 47 h 95"/>
                  <a:gd name="T62" fmla="*/ 68 w 77"/>
                  <a:gd name="T63" fmla="*/ 54 h 95"/>
                  <a:gd name="T64" fmla="*/ 66 w 77"/>
                  <a:gd name="T65" fmla="*/ 62 h 95"/>
                  <a:gd name="T66" fmla="*/ 61 w 77"/>
                  <a:gd name="T67" fmla="*/ 68 h 95"/>
                  <a:gd name="T68" fmla="*/ 53 w 77"/>
                  <a:gd name="T69" fmla="*/ 78 h 95"/>
                  <a:gd name="T70" fmla="*/ 43 w 77"/>
                  <a:gd name="T71" fmla="*/ 84 h 95"/>
                  <a:gd name="T72" fmla="*/ 36 w 77"/>
                  <a:gd name="T73" fmla="*/ 88 h 95"/>
                  <a:gd name="T74" fmla="*/ 24 w 77"/>
                  <a:gd name="T75" fmla="*/ 84 h 95"/>
                  <a:gd name="T76" fmla="*/ 21 w 77"/>
                  <a:gd name="T77" fmla="*/ 81 h 95"/>
                  <a:gd name="T78" fmla="*/ 13 w 77"/>
                  <a:gd name="T79" fmla="*/ 74 h 95"/>
                  <a:gd name="T80" fmla="*/ 10 w 77"/>
                  <a:gd name="T81" fmla="*/ 62 h 95"/>
                  <a:gd name="T82" fmla="*/ 10 w 77"/>
                  <a:gd name="T83" fmla="*/ 45 h 95"/>
                  <a:gd name="T84" fmla="*/ 9 w 77"/>
                  <a:gd name="T85" fmla="*/ 40 h 95"/>
                  <a:gd name="T86" fmla="*/ 0 w 77"/>
                  <a:gd name="T87" fmla="*/ 54 h 95"/>
                  <a:gd name="T88" fmla="*/ 1 w 77"/>
                  <a:gd name="T89" fmla="*/ 60 h 95"/>
                  <a:gd name="T90" fmla="*/ 2 w 77"/>
                  <a:gd name="T91" fmla="*/ 68 h 95"/>
                  <a:gd name="T92" fmla="*/ 7 w 77"/>
                  <a:gd name="T93" fmla="*/ 78 h 95"/>
                  <a:gd name="T94" fmla="*/ 13 w 77"/>
                  <a:gd name="T95" fmla="*/ 84 h 95"/>
                  <a:gd name="T96" fmla="*/ 18 w 77"/>
                  <a:gd name="T97" fmla="*/ 88 h 95"/>
                  <a:gd name="T98" fmla="*/ 23 w 77"/>
                  <a:gd name="T99" fmla="*/ 91 h 95"/>
                  <a:gd name="T100" fmla="*/ 30 w 77"/>
                  <a:gd name="T101" fmla="*/ 95 h 95"/>
                  <a:gd name="T102" fmla="*/ 37 w 77"/>
                  <a:gd name="T103" fmla="*/ 93 h 95"/>
                  <a:gd name="T104" fmla="*/ 42 w 77"/>
                  <a:gd name="T105" fmla="*/ 92 h 95"/>
                  <a:gd name="T106" fmla="*/ 44 w 77"/>
                  <a:gd name="T107" fmla="*/ 93 h 95"/>
                  <a:gd name="T108" fmla="*/ 52 w 77"/>
                  <a:gd name="T109" fmla="*/ 89 h 95"/>
                  <a:gd name="T110" fmla="*/ 60 w 77"/>
                  <a:gd name="T111" fmla="*/ 83 h 95"/>
                  <a:gd name="T112" fmla="*/ 74 w 77"/>
                  <a:gd name="T113" fmla="*/ 46 h 95"/>
                  <a:gd name="T114" fmla="*/ 38 w 77"/>
                  <a:gd name="T115" fmla="*/ 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95">
                    <a:moveTo>
                      <a:pt x="60" y="83"/>
                    </a:moveTo>
                    <a:cubicBezTo>
                      <a:pt x="61" y="83"/>
                      <a:pt x="61" y="83"/>
                      <a:pt x="61" y="83"/>
                    </a:cubicBezTo>
                    <a:cubicBezTo>
                      <a:pt x="61" y="85"/>
                      <a:pt x="60" y="85"/>
                      <a:pt x="62" y="85"/>
                    </a:cubicBezTo>
                    <a:cubicBezTo>
                      <a:pt x="60" y="83"/>
                      <a:pt x="64" y="82"/>
                      <a:pt x="62" y="80"/>
                    </a:cubicBezTo>
                    <a:cubicBezTo>
                      <a:pt x="63" y="79"/>
                      <a:pt x="63" y="79"/>
                      <a:pt x="63" y="79"/>
                    </a:cubicBezTo>
                    <a:cubicBezTo>
                      <a:pt x="63" y="80"/>
                      <a:pt x="63" y="80"/>
                      <a:pt x="63" y="80"/>
                    </a:cubicBezTo>
                    <a:cubicBezTo>
                      <a:pt x="65" y="80"/>
                      <a:pt x="62" y="78"/>
                      <a:pt x="64" y="77"/>
                    </a:cubicBezTo>
                    <a:cubicBezTo>
                      <a:pt x="64" y="76"/>
                      <a:pt x="65" y="76"/>
                      <a:pt x="65" y="77"/>
                    </a:cubicBezTo>
                    <a:cubicBezTo>
                      <a:pt x="65" y="75"/>
                      <a:pt x="65" y="75"/>
                      <a:pt x="65" y="75"/>
                    </a:cubicBezTo>
                    <a:cubicBezTo>
                      <a:pt x="65" y="75"/>
                      <a:pt x="66" y="75"/>
                      <a:pt x="65" y="76"/>
                    </a:cubicBezTo>
                    <a:cubicBezTo>
                      <a:pt x="67" y="74"/>
                      <a:pt x="67" y="74"/>
                      <a:pt x="67" y="74"/>
                    </a:cubicBezTo>
                    <a:cubicBezTo>
                      <a:pt x="67" y="74"/>
                      <a:pt x="67" y="74"/>
                      <a:pt x="67" y="74"/>
                    </a:cubicBezTo>
                    <a:cubicBezTo>
                      <a:pt x="66" y="73"/>
                      <a:pt x="66" y="72"/>
                      <a:pt x="66" y="72"/>
                    </a:cubicBezTo>
                    <a:cubicBezTo>
                      <a:pt x="67" y="72"/>
                      <a:pt x="66" y="72"/>
                      <a:pt x="67" y="72"/>
                    </a:cubicBezTo>
                    <a:cubicBezTo>
                      <a:pt x="67" y="71"/>
                      <a:pt x="67" y="71"/>
                      <a:pt x="67" y="71"/>
                    </a:cubicBezTo>
                    <a:cubicBezTo>
                      <a:pt x="67" y="71"/>
                      <a:pt x="68" y="72"/>
                      <a:pt x="67" y="73"/>
                    </a:cubicBezTo>
                    <a:cubicBezTo>
                      <a:pt x="70" y="73"/>
                      <a:pt x="67" y="72"/>
                      <a:pt x="70" y="70"/>
                    </a:cubicBezTo>
                    <a:cubicBezTo>
                      <a:pt x="69" y="71"/>
                      <a:pt x="69" y="71"/>
                      <a:pt x="69" y="71"/>
                    </a:cubicBezTo>
                    <a:cubicBezTo>
                      <a:pt x="71" y="72"/>
                      <a:pt x="71" y="71"/>
                      <a:pt x="72" y="70"/>
                    </a:cubicBezTo>
                    <a:cubicBezTo>
                      <a:pt x="72" y="70"/>
                      <a:pt x="69" y="71"/>
                      <a:pt x="69" y="69"/>
                    </a:cubicBezTo>
                    <a:cubicBezTo>
                      <a:pt x="69" y="69"/>
                      <a:pt x="70" y="69"/>
                      <a:pt x="70" y="68"/>
                    </a:cubicBezTo>
                    <a:cubicBezTo>
                      <a:pt x="70" y="68"/>
                      <a:pt x="70" y="68"/>
                      <a:pt x="71" y="67"/>
                    </a:cubicBezTo>
                    <a:cubicBezTo>
                      <a:pt x="72" y="68"/>
                      <a:pt x="72" y="68"/>
                      <a:pt x="72" y="68"/>
                    </a:cubicBezTo>
                    <a:cubicBezTo>
                      <a:pt x="72" y="67"/>
                      <a:pt x="71" y="66"/>
                      <a:pt x="71" y="66"/>
                    </a:cubicBezTo>
                    <a:cubicBezTo>
                      <a:pt x="72" y="65"/>
                      <a:pt x="73" y="65"/>
                      <a:pt x="73" y="65"/>
                    </a:cubicBezTo>
                    <a:cubicBezTo>
                      <a:pt x="74" y="64"/>
                      <a:pt x="72" y="65"/>
                      <a:pt x="72" y="64"/>
                    </a:cubicBezTo>
                    <a:cubicBezTo>
                      <a:pt x="73" y="63"/>
                      <a:pt x="73" y="61"/>
                      <a:pt x="73" y="60"/>
                    </a:cubicBezTo>
                    <a:cubicBezTo>
                      <a:pt x="73" y="59"/>
                      <a:pt x="73" y="60"/>
                      <a:pt x="74" y="60"/>
                    </a:cubicBezTo>
                    <a:cubicBezTo>
                      <a:pt x="73" y="59"/>
                      <a:pt x="73" y="59"/>
                      <a:pt x="73" y="59"/>
                    </a:cubicBezTo>
                    <a:cubicBezTo>
                      <a:pt x="73" y="59"/>
                      <a:pt x="73" y="59"/>
                      <a:pt x="74" y="59"/>
                    </a:cubicBezTo>
                    <a:cubicBezTo>
                      <a:pt x="73" y="58"/>
                      <a:pt x="72" y="58"/>
                      <a:pt x="72" y="57"/>
                    </a:cubicBezTo>
                    <a:cubicBezTo>
                      <a:pt x="71" y="57"/>
                      <a:pt x="75" y="56"/>
                      <a:pt x="74" y="54"/>
                    </a:cubicBezTo>
                    <a:cubicBezTo>
                      <a:pt x="74" y="54"/>
                      <a:pt x="75" y="54"/>
                      <a:pt x="75" y="54"/>
                    </a:cubicBezTo>
                    <a:cubicBezTo>
                      <a:pt x="74" y="52"/>
                      <a:pt x="75" y="53"/>
                      <a:pt x="74" y="51"/>
                    </a:cubicBezTo>
                    <a:cubicBezTo>
                      <a:pt x="75" y="50"/>
                      <a:pt x="75" y="50"/>
                      <a:pt x="75" y="50"/>
                    </a:cubicBezTo>
                    <a:cubicBezTo>
                      <a:pt x="73" y="50"/>
                      <a:pt x="73" y="49"/>
                      <a:pt x="72" y="48"/>
                    </a:cubicBezTo>
                    <a:cubicBezTo>
                      <a:pt x="71" y="48"/>
                      <a:pt x="71" y="48"/>
                      <a:pt x="71" y="49"/>
                    </a:cubicBezTo>
                    <a:cubicBezTo>
                      <a:pt x="70" y="47"/>
                      <a:pt x="70" y="47"/>
                      <a:pt x="70" y="47"/>
                    </a:cubicBezTo>
                    <a:cubicBezTo>
                      <a:pt x="70" y="47"/>
                      <a:pt x="71" y="47"/>
                      <a:pt x="71" y="47"/>
                    </a:cubicBezTo>
                    <a:cubicBezTo>
                      <a:pt x="71" y="47"/>
                      <a:pt x="71" y="47"/>
                      <a:pt x="71" y="47"/>
                    </a:cubicBezTo>
                    <a:cubicBezTo>
                      <a:pt x="72" y="46"/>
                      <a:pt x="72" y="47"/>
                      <a:pt x="73" y="47"/>
                    </a:cubicBezTo>
                    <a:cubicBezTo>
                      <a:pt x="73" y="48"/>
                      <a:pt x="72" y="48"/>
                      <a:pt x="72" y="48"/>
                    </a:cubicBezTo>
                    <a:cubicBezTo>
                      <a:pt x="73" y="48"/>
                      <a:pt x="74" y="49"/>
                      <a:pt x="74" y="49"/>
                    </a:cubicBezTo>
                    <a:cubicBezTo>
                      <a:pt x="74" y="49"/>
                      <a:pt x="74" y="49"/>
                      <a:pt x="74" y="48"/>
                    </a:cubicBezTo>
                    <a:cubicBezTo>
                      <a:pt x="74" y="48"/>
                      <a:pt x="74" y="49"/>
                      <a:pt x="75" y="48"/>
                    </a:cubicBezTo>
                    <a:cubicBezTo>
                      <a:pt x="75" y="48"/>
                      <a:pt x="74" y="48"/>
                      <a:pt x="74" y="48"/>
                    </a:cubicBezTo>
                    <a:cubicBezTo>
                      <a:pt x="76" y="48"/>
                      <a:pt x="76" y="48"/>
                      <a:pt x="76" y="48"/>
                    </a:cubicBezTo>
                    <a:cubicBezTo>
                      <a:pt x="75" y="48"/>
                      <a:pt x="75" y="48"/>
                      <a:pt x="75" y="48"/>
                    </a:cubicBezTo>
                    <a:cubicBezTo>
                      <a:pt x="75" y="48"/>
                      <a:pt x="76" y="45"/>
                      <a:pt x="76" y="45"/>
                    </a:cubicBezTo>
                    <a:cubicBezTo>
                      <a:pt x="75" y="44"/>
                      <a:pt x="73" y="42"/>
                      <a:pt x="72" y="40"/>
                    </a:cubicBezTo>
                    <a:cubicBezTo>
                      <a:pt x="73" y="40"/>
                      <a:pt x="74" y="40"/>
                      <a:pt x="75" y="40"/>
                    </a:cubicBezTo>
                    <a:cubicBezTo>
                      <a:pt x="74" y="41"/>
                      <a:pt x="76" y="42"/>
                      <a:pt x="76" y="43"/>
                    </a:cubicBezTo>
                    <a:cubicBezTo>
                      <a:pt x="76" y="43"/>
                      <a:pt x="76" y="43"/>
                      <a:pt x="76" y="43"/>
                    </a:cubicBezTo>
                    <a:cubicBezTo>
                      <a:pt x="76" y="43"/>
                      <a:pt x="76" y="42"/>
                      <a:pt x="76" y="42"/>
                    </a:cubicBezTo>
                    <a:cubicBezTo>
                      <a:pt x="76" y="41"/>
                      <a:pt x="75" y="41"/>
                      <a:pt x="75" y="41"/>
                    </a:cubicBezTo>
                    <a:cubicBezTo>
                      <a:pt x="76" y="41"/>
                      <a:pt x="76" y="40"/>
                      <a:pt x="77" y="39"/>
                    </a:cubicBezTo>
                    <a:cubicBezTo>
                      <a:pt x="75" y="40"/>
                      <a:pt x="75" y="38"/>
                      <a:pt x="74" y="37"/>
                    </a:cubicBezTo>
                    <a:cubicBezTo>
                      <a:pt x="75" y="37"/>
                      <a:pt x="76" y="37"/>
                      <a:pt x="76" y="38"/>
                    </a:cubicBezTo>
                    <a:cubicBezTo>
                      <a:pt x="77" y="37"/>
                      <a:pt x="73" y="37"/>
                      <a:pt x="74" y="35"/>
                    </a:cubicBezTo>
                    <a:cubicBezTo>
                      <a:pt x="75" y="36"/>
                      <a:pt x="74" y="36"/>
                      <a:pt x="75" y="36"/>
                    </a:cubicBezTo>
                    <a:cubicBezTo>
                      <a:pt x="74" y="35"/>
                      <a:pt x="74" y="34"/>
                      <a:pt x="75" y="34"/>
                    </a:cubicBezTo>
                    <a:cubicBezTo>
                      <a:pt x="75" y="34"/>
                      <a:pt x="75" y="34"/>
                      <a:pt x="75" y="34"/>
                    </a:cubicBezTo>
                    <a:cubicBezTo>
                      <a:pt x="75" y="32"/>
                      <a:pt x="74" y="28"/>
                      <a:pt x="72" y="29"/>
                    </a:cubicBezTo>
                    <a:cubicBezTo>
                      <a:pt x="73" y="29"/>
                      <a:pt x="75" y="28"/>
                      <a:pt x="75" y="28"/>
                    </a:cubicBezTo>
                    <a:cubicBezTo>
                      <a:pt x="75" y="28"/>
                      <a:pt x="73" y="28"/>
                      <a:pt x="72" y="27"/>
                    </a:cubicBezTo>
                    <a:cubicBezTo>
                      <a:pt x="70" y="27"/>
                      <a:pt x="69" y="27"/>
                      <a:pt x="69" y="27"/>
                    </a:cubicBezTo>
                    <a:cubicBezTo>
                      <a:pt x="70" y="27"/>
                      <a:pt x="73" y="24"/>
                      <a:pt x="74" y="26"/>
                    </a:cubicBezTo>
                    <a:cubicBezTo>
                      <a:pt x="74" y="25"/>
                      <a:pt x="74" y="25"/>
                      <a:pt x="74" y="24"/>
                    </a:cubicBezTo>
                    <a:cubicBezTo>
                      <a:pt x="74" y="24"/>
                      <a:pt x="72" y="25"/>
                      <a:pt x="72" y="25"/>
                    </a:cubicBezTo>
                    <a:cubicBezTo>
                      <a:pt x="73" y="23"/>
                      <a:pt x="72" y="24"/>
                      <a:pt x="73" y="22"/>
                    </a:cubicBezTo>
                    <a:cubicBezTo>
                      <a:pt x="73" y="23"/>
                      <a:pt x="71" y="23"/>
                      <a:pt x="70" y="22"/>
                    </a:cubicBezTo>
                    <a:cubicBezTo>
                      <a:pt x="71" y="22"/>
                      <a:pt x="73" y="21"/>
                      <a:pt x="73" y="22"/>
                    </a:cubicBezTo>
                    <a:cubicBezTo>
                      <a:pt x="73" y="22"/>
                      <a:pt x="72" y="21"/>
                      <a:pt x="71" y="21"/>
                    </a:cubicBezTo>
                    <a:cubicBezTo>
                      <a:pt x="71" y="21"/>
                      <a:pt x="70" y="21"/>
                      <a:pt x="70" y="21"/>
                    </a:cubicBezTo>
                    <a:cubicBezTo>
                      <a:pt x="71" y="21"/>
                      <a:pt x="72" y="20"/>
                      <a:pt x="72" y="19"/>
                    </a:cubicBezTo>
                    <a:cubicBezTo>
                      <a:pt x="72" y="20"/>
                      <a:pt x="72" y="18"/>
                      <a:pt x="71" y="18"/>
                    </a:cubicBezTo>
                    <a:cubicBezTo>
                      <a:pt x="71" y="18"/>
                      <a:pt x="71" y="18"/>
                      <a:pt x="71" y="18"/>
                    </a:cubicBezTo>
                    <a:cubicBezTo>
                      <a:pt x="70" y="16"/>
                      <a:pt x="67" y="18"/>
                      <a:pt x="67" y="16"/>
                    </a:cubicBezTo>
                    <a:cubicBezTo>
                      <a:pt x="67" y="16"/>
                      <a:pt x="69" y="15"/>
                      <a:pt x="69" y="14"/>
                    </a:cubicBezTo>
                    <a:cubicBezTo>
                      <a:pt x="68" y="15"/>
                      <a:pt x="63" y="16"/>
                      <a:pt x="62" y="15"/>
                    </a:cubicBezTo>
                    <a:cubicBezTo>
                      <a:pt x="62" y="15"/>
                      <a:pt x="62" y="15"/>
                      <a:pt x="62" y="15"/>
                    </a:cubicBezTo>
                    <a:cubicBezTo>
                      <a:pt x="61" y="14"/>
                      <a:pt x="61" y="14"/>
                      <a:pt x="61" y="14"/>
                    </a:cubicBezTo>
                    <a:cubicBezTo>
                      <a:pt x="61" y="14"/>
                      <a:pt x="63" y="13"/>
                      <a:pt x="65" y="13"/>
                    </a:cubicBezTo>
                    <a:cubicBezTo>
                      <a:pt x="66" y="13"/>
                      <a:pt x="68" y="13"/>
                      <a:pt x="69" y="13"/>
                    </a:cubicBezTo>
                    <a:cubicBezTo>
                      <a:pt x="69" y="12"/>
                      <a:pt x="69" y="13"/>
                      <a:pt x="68" y="12"/>
                    </a:cubicBezTo>
                    <a:cubicBezTo>
                      <a:pt x="69" y="11"/>
                      <a:pt x="69" y="12"/>
                      <a:pt x="70" y="12"/>
                    </a:cubicBezTo>
                    <a:cubicBezTo>
                      <a:pt x="70" y="12"/>
                      <a:pt x="68" y="9"/>
                      <a:pt x="68" y="9"/>
                    </a:cubicBezTo>
                    <a:cubicBezTo>
                      <a:pt x="67" y="10"/>
                      <a:pt x="66" y="9"/>
                      <a:pt x="65" y="10"/>
                    </a:cubicBezTo>
                    <a:cubicBezTo>
                      <a:pt x="65" y="10"/>
                      <a:pt x="66" y="10"/>
                      <a:pt x="67" y="10"/>
                    </a:cubicBezTo>
                    <a:cubicBezTo>
                      <a:pt x="67" y="11"/>
                      <a:pt x="68" y="11"/>
                      <a:pt x="68" y="11"/>
                    </a:cubicBezTo>
                    <a:cubicBezTo>
                      <a:pt x="67" y="12"/>
                      <a:pt x="64" y="12"/>
                      <a:pt x="63" y="11"/>
                    </a:cubicBezTo>
                    <a:cubicBezTo>
                      <a:pt x="63" y="10"/>
                      <a:pt x="65" y="9"/>
                      <a:pt x="65" y="9"/>
                    </a:cubicBezTo>
                    <a:cubicBezTo>
                      <a:pt x="65" y="9"/>
                      <a:pt x="63" y="8"/>
                      <a:pt x="63" y="8"/>
                    </a:cubicBezTo>
                    <a:cubicBezTo>
                      <a:pt x="65" y="8"/>
                      <a:pt x="65" y="8"/>
                      <a:pt x="65" y="8"/>
                    </a:cubicBezTo>
                    <a:cubicBezTo>
                      <a:pt x="64" y="7"/>
                      <a:pt x="62" y="8"/>
                      <a:pt x="62" y="6"/>
                    </a:cubicBezTo>
                    <a:cubicBezTo>
                      <a:pt x="62" y="6"/>
                      <a:pt x="62" y="4"/>
                      <a:pt x="61" y="4"/>
                    </a:cubicBezTo>
                    <a:cubicBezTo>
                      <a:pt x="61" y="6"/>
                      <a:pt x="58" y="10"/>
                      <a:pt x="57" y="11"/>
                    </a:cubicBezTo>
                    <a:cubicBezTo>
                      <a:pt x="57" y="10"/>
                      <a:pt x="56" y="8"/>
                      <a:pt x="56" y="7"/>
                    </a:cubicBezTo>
                    <a:cubicBezTo>
                      <a:pt x="56" y="6"/>
                      <a:pt x="59" y="5"/>
                      <a:pt x="59" y="4"/>
                    </a:cubicBezTo>
                    <a:cubicBezTo>
                      <a:pt x="59" y="5"/>
                      <a:pt x="58" y="5"/>
                      <a:pt x="58" y="5"/>
                    </a:cubicBezTo>
                    <a:cubicBezTo>
                      <a:pt x="57" y="4"/>
                      <a:pt x="58" y="4"/>
                      <a:pt x="57" y="4"/>
                    </a:cubicBezTo>
                    <a:cubicBezTo>
                      <a:pt x="57" y="5"/>
                      <a:pt x="56" y="2"/>
                      <a:pt x="56" y="4"/>
                    </a:cubicBezTo>
                    <a:cubicBezTo>
                      <a:pt x="55" y="4"/>
                      <a:pt x="56" y="4"/>
                      <a:pt x="55" y="3"/>
                    </a:cubicBezTo>
                    <a:cubicBezTo>
                      <a:pt x="55" y="4"/>
                      <a:pt x="52" y="5"/>
                      <a:pt x="52" y="6"/>
                    </a:cubicBezTo>
                    <a:cubicBezTo>
                      <a:pt x="52" y="5"/>
                      <a:pt x="52" y="5"/>
                      <a:pt x="52" y="5"/>
                    </a:cubicBezTo>
                    <a:cubicBezTo>
                      <a:pt x="50" y="4"/>
                      <a:pt x="49" y="3"/>
                      <a:pt x="47" y="3"/>
                    </a:cubicBezTo>
                    <a:cubicBezTo>
                      <a:pt x="47" y="2"/>
                      <a:pt x="46" y="2"/>
                      <a:pt x="47" y="1"/>
                    </a:cubicBezTo>
                    <a:cubicBezTo>
                      <a:pt x="46" y="2"/>
                      <a:pt x="46" y="2"/>
                      <a:pt x="46" y="2"/>
                    </a:cubicBezTo>
                    <a:cubicBezTo>
                      <a:pt x="45" y="1"/>
                      <a:pt x="47" y="2"/>
                      <a:pt x="46" y="0"/>
                    </a:cubicBezTo>
                    <a:cubicBezTo>
                      <a:pt x="46" y="1"/>
                      <a:pt x="45" y="1"/>
                      <a:pt x="44" y="2"/>
                    </a:cubicBezTo>
                    <a:cubicBezTo>
                      <a:pt x="44" y="3"/>
                      <a:pt x="46" y="2"/>
                      <a:pt x="46" y="2"/>
                    </a:cubicBezTo>
                    <a:cubicBezTo>
                      <a:pt x="46" y="3"/>
                      <a:pt x="45" y="5"/>
                      <a:pt x="43" y="6"/>
                    </a:cubicBezTo>
                    <a:cubicBezTo>
                      <a:pt x="42" y="6"/>
                      <a:pt x="43" y="5"/>
                      <a:pt x="42" y="5"/>
                    </a:cubicBezTo>
                    <a:cubicBezTo>
                      <a:pt x="40" y="5"/>
                      <a:pt x="41" y="8"/>
                      <a:pt x="38" y="7"/>
                    </a:cubicBezTo>
                    <a:cubicBezTo>
                      <a:pt x="37" y="6"/>
                      <a:pt x="38" y="5"/>
                      <a:pt x="38" y="4"/>
                    </a:cubicBezTo>
                    <a:cubicBezTo>
                      <a:pt x="39" y="4"/>
                      <a:pt x="39" y="5"/>
                      <a:pt x="40" y="5"/>
                    </a:cubicBezTo>
                    <a:cubicBezTo>
                      <a:pt x="39" y="4"/>
                      <a:pt x="39" y="4"/>
                      <a:pt x="39" y="4"/>
                    </a:cubicBezTo>
                    <a:cubicBezTo>
                      <a:pt x="39" y="4"/>
                      <a:pt x="40" y="3"/>
                      <a:pt x="41" y="4"/>
                    </a:cubicBezTo>
                    <a:cubicBezTo>
                      <a:pt x="40" y="3"/>
                      <a:pt x="36" y="4"/>
                      <a:pt x="34" y="4"/>
                    </a:cubicBezTo>
                    <a:cubicBezTo>
                      <a:pt x="34" y="5"/>
                      <a:pt x="33" y="5"/>
                      <a:pt x="34" y="6"/>
                    </a:cubicBezTo>
                    <a:cubicBezTo>
                      <a:pt x="34" y="5"/>
                      <a:pt x="34" y="5"/>
                      <a:pt x="34" y="5"/>
                    </a:cubicBezTo>
                    <a:cubicBezTo>
                      <a:pt x="35" y="6"/>
                      <a:pt x="33" y="7"/>
                      <a:pt x="34" y="7"/>
                    </a:cubicBezTo>
                    <a:cubicBezTo>
                      <a:pt x="34" y="8"/>
                      <a:pt x="33" y="9"/>
                      <a:pt x="32" y="9"/>
                    </a:cubicBezTo>
                    <a:cubicBezTo>
                      <a:pt x="31" y="8"/>
                      <a:pt x="31" y="8"/>
                      <a:pt x="31" y="8"/>
                    </a:cubicBezTo>
                    <a:cubicBezTo>
                      <a:pt x="32" y="8"/>
                      <a:pt x="32" y="8"/>
                      <a:pt x="33" y="8"/>
                    </a:cubicBezTo>
                    <a:cubicBezTo>
                      <a:pt x="32" y="9"/>
                      <a:pt x="30" y="7"/>
                      <a:pt x="30" y="9"/>
                    </a:cubicBezTo>
                    <a:cubicBezTo>
                      <a:pt x="32" y="9"/>
                      <a:pt x="32" y="9"/>
                      <a:pt x="32" y="9"/>
                    </a:cubicBezTo>
                    <a:cubicBezTo>
                      <a:pt x="31" y="10"/>
                      <a:pt x="31" y="12"/>
                      <a:pt x="30" y="12"/>
                    </a:cubicBezTo>
                    <a:cubicBezTo>
                      <a:pt x="31" y="13"/>
                      <a:pt x="30" y="12"/>
                      <a:pt x="31" y="13"/>
                    </a:cubicBezTo>
                    <a:cubicBezTo>
                      <a:pt x="30" y="11"/>
                      <a:pt x="33" y="11"/>
                      <a:pt x="32" y="10"/>
                    </a:cubicBezTo>
                    <a:cubicBezTo>
                      <a:pt x="33" y="11"/>
                      <a:pt x="33" y="10"/>
                      <a:pt x="35" y="11"/>
                    </a:cubicBezTo>
                    <a:cubicBezTo>
                      <a:pt x="34" y="11"/>
                      <a:pt x="34" y="11"/>
                      <a:pt x="35" y="11"/>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4" y="10"/>
                      <a:pt x="34" y="10"/>
                    </a:cubicBezTo>
                    <a:cubicBezTo>
                      <a:pt x="34" y="9"/>
                      <a:pt x="35" y="8"/>
                      <a:pt x="36" y="8"/>
                    </a:cubicBezTo>
                    <a:cubicBezTo>
                      <a:pt x="36" y="8"/>
                      <a:pt x="36" y="8"/>
                      <a:pt x="36" y="9"/>
                    </a:cubicBezTo>
                    <a:cubicBezTo>
                      <a:pt x="36" y="8"/>
                      <a:pt x="36" y="8"/>
                      <a:pt x="36" y="8"/>
                    </a:cubicBezTo>
                    <a:cubicBezTo>
                      <a:pt x="37" y="8"/>
                      <a:pt x="38" y="9"/>
                      <a:pt x="37" y="10"/>
                    </a:cubicBezTo>
                    <a:cubicBezTo>
                      <a:pt x="38" y="9"/>
                      <a:pt x="38" y="9"/>
                      <a:pt x="38" y="9"/>
                    </a:cubicBezTo>
                    <a:cubicBezTo>
                      <a:pt x="39" y="10"/>
                      <a:pt x="40" y="10"/>
                      <a:pt x="40" y="9"/>
                    </a:cubicBezTo>
                    <a:cubicBezTo>
                      <a:pt x="40" y="9"/>
                      <a:pt x="41" y="8"/>
                      <a:pt x="41" y="9"/>
                    </a:cubicBezTo>
                    <a:cubicBezTo>
                      <a:pt x="41" y="9"/>
                      <a:pt x="42" y="8"/>
                      <a:pt x="42" y="8"/>
                    </a:cubicBezTo>
                    <a:cubicBezTo>
                      <a:pt x="42" y="8"/>
                      <a:pt x="42" y="8"/>
                      <a:pt x="42" y="8"/>
                    </a:cubicBezTo>
                    <a:cubicBezTo>
                      <a:pt x="43" y="8"/>
                      <a:pt x="45" y="7"/>
                      <a:pt x="47" y="9"/>
                    </a:cubicBezTo>
                    <a:cubicBezTo>
                      <a:pt x="47" y="9"/>
                      <a:pt x="48" y="8"/>
                      <a:pt x="49" y="9"/>
                    </a:cubicBezTo>
                    <a:cubicBezTo>
                      <a:pt x="48" y="10"/>
                      <a:pt x="48" y="10"/>
                      <a:pt x="48" y="10"/>
                    </a:cubicBezTo>
                    <a:cubicBezTo>
                      <a:pt x="49" y="9"/>
                      <a:pt x="50" y="11"/>
                      <a:pt x="50" y="10"/>
                    </a:cubicBezTo>
                    <a:cubicBezTo>
                      <a:pt x="50" y="12"/>
                      <a:pt x="53" y="12"/>
                      <a:pt x="54" y="13"/>
                    </a:cubicBezTo>
                    <a:cubicBezTo>
                      <a:pt x="54" y="12"/>
                      <a:pt x="54" y="12"/>
                      <a:pt x="54" y="12"/>
                    </a:cubicBezTo>
                    <a:cubicBezTo>
                      <a:pt x="55" y="12"/>
                      <a:pt x="56" y="12"/>
                      <a:pt x="57" y="13"/>
                    </a:cubicBezTo>
                    <a:cubicBezTo>
                      <a:pt x="57" y="12"/>
                      <a:pt x="57" y="12"/>
                      <a:pt x="57" y="12"/>
                    </a:cubicBezTo>
                    <a:cubicBezTo>
                      <a:pt x="58" y="12"/>
                      <a:pt x="58" y="14"/>
                      <a:pt x="59" y="15"/>
                    </a:cubicBezTo>
                    <a:cubicBezTo>
                      <a:pt x="59" y="15"/>
                      <a:pt x="59" y="15"/>
                      <a:pt x="59" y="14"/>
                    </a:cubicBezTo>
                    <a:cubicBezTo>
                      <a:pt x="59" y="16"/>
                      <a:pt x="59" y="16"/>
                      <a:pt x="60" y="16"/>
                    </a:cubicBezTo>
                    <a:cubicBezTo>
                      <a:pt x="61" y="17"/>
                      <a:pt x="62" y="17"/>
                      <a:pt x="62" y="18"/>
                    </a:cubicBezTo>
                    <a:cubicBezTo>
                      <a:pt x="62" y="18"/>
                      <a:pt x="62" y="19"/>
                      <a:pt x="62" y="19"/>
                    </a:cubicBezTo>
                    <a:cubicBezTo>
                      <a:pt x="62" y="19"/>
                      <a:pt x="62" y="19"/>
                      <a:pt x="62" y="19"/>
                    </a:cubicBezTo>
                    <a:cubicBezTo>
                      <a:pt x="62" y="19"/>
                      <a:pt x="62" y="19"/>
                      <a:pt x="62" y="19"/>
                    </a:cubicBezTo>
                    <a:cubicBezTo>
                      <a:pt x="62" y="19"/>
                      <a:pt x="62" y="20"/>
                      <a:pt x="62" y="20"/>
                    </a:cubicBezTo>
                    <a:cubicBezTo>
                      <a:pt x="62" y="20"/>
                      <a:pt x="62" y="19"/>
                      <a:pt x="62" y="19"/>
                    </a:cubicBezTo>
                    <a:cubicBezTo>
                      <a:pt x="63" y="20"/>
                      <a:pt x="63" y="20"/>
                      <a:pt x="63" y="20"/>
                    </a:cubicBezTo>
                    <a:cubicBezTo>
                      <a:pt x="63" y="21"/>
                      <a:pt x="63" y="21"/>
                      <a:pt x="63" y="21"/>
                    </a:cubicBezTo>
                    <a:cubicBezTo>
                      <a:pt x="63" y="21"/>
                      <a:pt x="63" y="21"/>
                      <a:pt x="63" y="21"/>
                    </a:cubicBezTo>
                    <a:cubicBezTo>
                      <a:pt x="62" y="21"/>
                      <a:pt x="63" y="21"/>
                      <a:pt x="64" y="20"/>
                    </a:cubicBezTo>
                    <a:cubicBezTo>
                      <a:pt x="64" y="20"/>
                      <a:pt x="64" y="21"/>
                      <a:pt x="65" y="21"/>
                    </a:cubicBezTo>
                    <a:cubicBezTo>
                      <a:pt x="63" y="22"/>
                      <a:pt x="65" y="21"/>
                      <a:pt x="64" y="23"/>
                    </a:cubicBezTo>
                    <a:cubicBezTo>
                      <a:pt x="65" y="23"/>
                      <a:pt x="66" y="24"/>
                      <a:pt x="67" y="24"/>
                    </a:cubicBezTo>
                    <a:cubicBezTo>
                      <a:pt x="67" y="24"/>
                      <a:pt x="67" y="24"/>
                      <a:pt x="67" y="24"/>
                    </a:cubicBezTo>
                    <a:cubicBezTo>
                      <a:pt x="67" y="25"/>
                      <a:pt x="67" y="25"/>
                      <a:pt x="68" y="25"/>
                    </a:cubicBezTo>
                    <a:cubicBezTo>
                      <a:pt x="66" y="26"/>
                      <a:pt x="66" y="26"/>
                      <a:pt x="66" y="26"/>
                    </a:cubicBezTo>
                    <a:cubicBezTo>
                      <a:pt x="68" y="27"/>
                      <a:pt x="68" y="27"/>
                      <a:pt x="68" y="27"/>
                    </a:cubicBezTo>
                    <a:cubicBezTo>
                      <a:pt x="68" y="28"/>
                      <a:pt x="67" y="28"/>
                      <a:pt x="66" y="28"/>
                    </a:cubicBezTo>
                    <a:cubicBezTo>
                      <a:pt x="68" y="29"/>
                      <a:pt x="67" y="29"/>
                      <a:pt x="69" y="30"/>
                    </a:cubicBezTo>
                    <a:cubicBezTo>
                      <a:pt x="68" y="30"/>
                      <a:pt x="68" y="30"/>
                      <a:pt x="68" y="30"/>
                    </a:cubicBezTo>
                    <a:cubicBezTo>
                      <a:pt x="68" y="30"/>
                      <a:pt x="70" y="31"/>
                      <a:pt x="69" y="31"/>
                    </a:cubicBezTo>
                    <a:cubicBezTo>
                      <a:pt x="68" y="33"/>
                      <a:pt x="70" y="37"/>
                      <a:pt x="68" y="40"/>
                    </a:cubicBezTo>
                    <a:cubicBezTo>
                      <a:pt x="70" y="39"/>
                      <a:pt x="67" y="41"/>
                      <a:pt x="69" y="41"/>
                    </a:cubicBezTo>
                    <a:cubicBezTo>
                      <a:pt x="68" y="41"/>
                      <a:pt x="68" y="42"/>
                      <a:pt x="68" y="41"/>
                    </a:cubicBezTo>
                    <a:cubicBezTo>
                      <a:pt x="68" y="43"/>
                      <a:pt x="66" y="43"/>
                      <a:pt x="68" y="45"/>
                    </a:cubicBezTo>
                    <a:cubicBezTo>
                      <a:pt x="67" y="45"/>
                      <a:pt x="67" y="44"/>
                      <a:pt x="67" y="44"/>
                    </a:cubicBezTo>
                    <a:cubicBezTo>
                      <a:pt x="67" y="44"/>
                      <a:pt x="67" y="45"/>
                      <a:pt x="67" y="45"/>
                    </a:cubicBezTo>
                    <a:cubicBezTo>
                      <a:pt x="67" y="45"/>
                      <a:pt x="67" y="45"/>
                      <a:pt x="66" y="44"/>
                    </a:cubicBezTo>
                    <a:cubicBezTo>
                      <a:pt x="66" y="46"/>
                      <a:pt x="68" y="46"/>
                      <a:pt x="69" y="47"/>
                    </a:cubicBezTo>
                    <a:cubicBezTo>
                      <a:pt x="69" y="47"/>
                      <a:pt x="69" y="48"/>
                      <a:pt x="70" y="48"/>
                    </a:cubicBezTo>
                    <a:cubicBezTo>
                      <a:pt x="69" y="48"/>
                      <a:pt x="68" y="49"/>
                      <a:pt x="68" y="48"/>
                    </a:cubicBezTo>
                    <a:cubicBezTo>
                      <a:pt x="68" y="48"/>
                      <a:pt x="67" y="51"/>
                      <a:pt x="68" y="51"/>
                    </a:cubicBezTo>
                    <a:cubicBezTo>
                      <a:pt x="68" y="51"/>
                      <a:pt x="68" y="52"/>
                      <a:pt x="68" y="52"/>
                    </a:cubicBezTo>
                    <a:cubicBezTo>
                      <a:pt x="68" y="53"/>
                      <a:pt x="68" y="53"/>
                      <a:pt x="68" y="54"/>
                    </a:cubicBezTo>
                    <a:cubicBezTo>
                      <a:pt x="68" y="54"/>
                      <a:pt x="68" y="54"/>
                      <a:pt x="68" y="54"/>
                    </a:cubicBezTo>
                    <a:cubicBezTo>
                      <a:pt x="69" y="55"/>
                      <a:pt x="68" y="55"/>
                      <a:pt x="68" y="56"/>
                    </a:cubicBezTo>
                    <a:cubicBezTo>
                      <a:pt x="68" y="56"/>
                      <a:pt x="68" y="56"/>
                      <a:pt x="68" y="56"/>
                    </a:cubicBezTo>
                    <a:cubicBezTo>
                      <a:pt x="66" y="58"/>
                      <a:pt x="68" y="57"/>
                      <a:pt x="66" y="59"/>
                    </a:cubicBezTo>
                    <a:cubicBezTo>
                      <a:pt x="67" y="59"/>
                      <a:pt x="67" y="59"/>
                      <a:pt x="67" y="59"/>
                    </a:cubicBezTo>
                    <a:cubicBezTo>
                      <a:pt x="69" y="60"/>
                      <a:pt x="65" y="60"/>
                      <a:pt x="65" y="62"/>
                    </a:cubicBezTo>
                    <a:cubicBezTo>
                      <a:pt x="66" y="62"/>
                      <a:pt x="66" y="62"/>
                      <a:pt x="66" y="62"/>
                    </a:cubicBezTo>
                    <a:cubicBezTo>
                      <a:pt x="66" y="63"/>
                      <a:pt x="63" y="62"/>
                      <a:pt x="62" y="63"/>
                    </a:cubicBezTo>
                    <a:cubicBezTo>
                      <a:pt x="62" y="63"/>
                      <a:pt x="62" y="62"/>
                      <a:pt x="62" y="62"/>
                    </a:cubicBezTo>
                    <a:cubicBezTo>
                      <a:pt x="60" y="63"/>
                      <a:pt x="63" y="63"/>
                      <a:pt x="63" y="64"/>
                    </a:cubicBezTo>
                    <a:cubicBezTo>
                      <a:pt x="62" y="64"/>
                      <a:pt x="61" y="63"/>
                      <a:pt x="61" y="64"/>
                    </a:cubicBezTo>
                    <a:cubicBezTo>
                      <a:pt x="60" y="64"/>
                      <a:pt x="62" y="67"/>
                      <a:pt x="60" y="68"/>
                    </a:cubicBezTo>
                    <a:cubicBezTo>
                      <a:pt x="60" y="68"/>
                      <a:pt x="61" y="68"/>
                      <a:pt x="61" y="68"/>
                    </a:cubicBezTo>
                    <a:cubicBezTo>
                      <a:pt x="61" y="69"/>
                      <a:pt x="58" y="69"/>
                      <a:pt x="59" y="71"/>
                    </a:cubicBezTo>
                    <a:cubicBezTo>
                      <a:pt x="59" y="71"/>
                      <a:pt x="58" y="71"/>
                      <a:pt x="58" y="71"/>
                    </a:cubicBezTo>
                    <a:cubicBezTo>
                      <a:pt x="58" y="72"/>
                      <a:pt x="58" y="73"/>
                      <a:pt x="58" y="74"/>
                    </a:cubicBezTo>
                    <a:cubicBezTo>
                      <a:pt x="56" y="73"/>
                      <a:pt x="56" y="74"/>
                      <a:pt x="56" y="75"/>
                    </a:cubicBezTo>
                    <a:cubicBezTo>
                      <a:pt x="55" y="76"/>
                      <a:pt x="55" y="77"/>
                      <a:pt x="54" y="76"/>
                    </a:cubicBezTo>
                    <a:cubicBezTo>
                      <a:pt x="54" y="76"/>
                      <a:pt x="53" y="78"/>
                      <a:pt x="53" y="78"/>
                    </a:cubicBezTo>
                    <a:cubicBezTo>
                      <a:pt x="52" y="78"/>
                      <a:pt x="52" y="78"/>
                      <a:pt x="52" y="78"/>
                    </a:cubicBezTo>
                    <a:cubicBezTo>
                      <a:pt x="51" y="78"/>
                      <a:pt x="51" y="79"/>
                      <a:pt x="51" y="80"/>
                    </a:cubicBezTo>
                    <a:cubicBezTo>
                      <a:pt x="51" y="80"/>
                      <a:pt x="51" y="80"/>
                      <a:pt x="51" y="80"/>
                    </a:cubicBezTo>
                    <a:cubicBezTo>
                      <a:pt x="49" y="80"/>
                      <a:pt x="49" y="81"/>
                      <a:pt x="48" y="83"/>
                    </a:cubicBezTo>
                    <a:cubicBezTo>
                      <a:pt x="48" y="82"/>
                      <a:pt x="48" y="82"/>
                      <a:pt x="48" y="82"/>
                    </a:cubicBezTo>
                    <a:cubicBezTo>
                      <a:pt x="47" y="83"/>
                      <a:pt x="44" y="82"/>
                      <a:pt x="43" y="84"/>
                    </a:cubicBezTo>
                    <a:cubicBezTo>
                      <a:pt x="43" y="84"/>
                      <a:pt x="43" y="84"/>
                      <a:pt x="43" y="83"/>
                    </a:cubicBezTo>
                    <a:cubicBezTo>
                      <a:pt x="43" y="84"/>
                      <a:pt x="41" y="84"/>
                      <a:pt x="40" y="84"/>
                    </a:cubicBezTo>
                    <a:cubicBezTo>
                      <a:pt x="39" y="84"/>
                      <a:pt x="38" y="84"/>
                      <a:pt x="38" y="86"/>
                    </a:cubicBezTo>
                    <a:cubicBezTo>
                      <a:pt x="37" y="87"/>
                      <a:pt x="37" y="87"/>
                      <a:pt x="37" y="87"/>
                    </a:cubicBezTo>
                    <a:cubicBezTo>
                      <a:pt x="39" y="87"/>
                      <a:pt x="37" y="89"/>
                      <a:pt x="38" y="89"/>
                    </a:cubicBezTo>
                    <a:cubicBezTo>
                      <a:pt x="37" y="90"/>
                      <a:pt x="35" y="88"/>
                      <a:pt x="36" y="88"/>
                    </a:cubicBezTo>
                    <a:cubicBezTo>
                      <a:pt x="36" y="88"/>
                      <a:pt x="36" y="88"/>
                      <a:pt x="36" y="88"/>
                    </a:cubicBezTo>
                    <a:cubicBezTo>
                      <a:pt x="37" y="86"/>
                      <a:pt x="34" y="88"/>
                      <a:pt x="34" y="87"/>
                    </a:cubicBezTo>
                    <a:cubicBezTo>
                      <a:pt x="30" y="87"/>
                      <a:pt x="27" y="85"/>
                      <a:pt x="24" y="84"/>
                    </a:cubicBezTo>
                    <a:cubicBezTo>
                      <a:pt x="24" y="85"/>
                      <a:pt x="24" y="85"/>
                      <a:pt x="24" y="85"/>
                    </a:cubicBezTo>
                    <a:cubicBezTo>
                      <a:pt x="23" y="84"/>
                      <a:pt x="23" y="84"/>
                      <a:pt x="23" y="84"/>
                    </a:cubicBezTo>
                    <a:cubicBezTo>
                      <a:pt x="23" y="84"/>
                      <a:pt x="23" y="83"/>
                      <a:pt x="24" y="84"/>
                    </a:cubicBezTo>
                    <a:cubicBezTo>
                      <a:pt x="24" y="83"/>
                      <a:pt x="23" y="84"/>
                      <a:pt x="22" y="84"/>
                    </a:cubicBezTo>
                    <a:cubicBezTo>
                      <a:pt x="21" y="83"/>
                      <a:pt x="24" y="83"/>
                      <a:pt x="23" y="82"/>
                    </a:cubicBezTo>
                    <a:cubicBezTo>
                      <a:pt x="23" y="82"/>
                      <a:pt x="23" y="82"/>
                      <a:pt x="23" y="82"/>
                    </a:cubicBezTo>
                    <a:cubicBezTo>
                      <a:pt x="23" y="82"/>
                      <a:pt x="23" y="82"/>
                      <a:pt x="23" y="82"/>
                    </a:cubicBezTo>
                    <a:cubicBezTo>
                      <a:pt x="22" y="83"/>
                      <a:pt x="22" y="83"/>
                      <a:pt x="21" y="83"/>
                    </a:cubicBezTo>
                    <a:cubicBezTo>
                      <a:pt x="20" y="82"/>
                      <a:pt x="21" y="82"/>
                      <a:pt x="21" y="81"/>
                    </a:cubicBezTo>
                    <a:cubicBezTo>
                      <a:pt x="21" y="81"/>
                      <a:pt x="21" y="81"/>
                      <a:pt x="21" y="81"/>
                    </a:cubicBezTo>
                    <a:cubicBezTo>
                      <a:pt x="21" y="81"/>
                      <a:pt x="20" y="80"/>
                      <a:pt x="20" y="80"/>
                    </a:cubicBezTo>
                    <a:cubicBezTo>
                      <a:pt x="19" y="81"/>
                      <a:pt x="19" y="81"/>
                      <a:pt x="19" y="81"/>
                    </a:cubicBezTo>
                    <a:cubicBezTo>
                      <a:pt x="19" y="81"/>
                      <a:pt x="18" y="80"/>
                      <a:pt x="18" y="82"/>
                    </a:cubicBezTo>
                    <a:cubicBezTo>
                      <a:pt x="18" y="80"/>
                      <a:pt x="15" y="77"/>
                      <a:pt x="15" y="76"/>
                    </a:cubicBezTo>
                    <a:cubicBezTo>
                      <a:pt x="14" y="76"/>
                      <a:pt x="13" y="75"/>
                      <a:pt x="13" y="74"/>
                    </a:cubicBezTo>
                    <a:cubicBezTo>
                      <a:pt x="12" y="75"/>
                      <a:pt x="11" y="75"/>
                      <a:pt x="11" y="74"/>
                    </a:cubicBezTo>
                    <a:cubicBezTo>
                      <a:pt x="14" y="73"/>
                      <a:pt x="11" y="72"/>
                      <a:pt x="13" y="71"/>
                    </a:cubicBezTo>
                    <a:cubicBezTo>
                      <a:pt x="12" y="72"/>
                      <a:pt x="11" y="68"/>
                      <a:pt x="10" y="70"/>
                    </a:cubicBezTo>
                    <a:cubicBezTo>
                      <a:pt x="10" y="69"/>
                      <a:pt x="11" y="69"/>
                      <a:pt x="11" y="69"/>
                    </a:cubicBezTo>
                    <a:cubicBezTo>
                      <a:pt x="10" y="68"/>
                      <a:pt x="10" y="67"/>
                      <a:pt x="10" y="66"/>
                    </a:cubicBezTo>
                    <a:cubicBezTo>
                      <a:pt x="10" y="64"/>
                      <a:pt x="10" y="63"/>
                      <a:pt x="10" y="62"/>
                    </a:cubicBezTo>
                    <a:cubicBezTo>
                      <a:pt x="9" y="62"/>
                      <a:pt x="9" y="63"/>
                      <a:pt x="8" y="62"/>
                    </a:cubicBezTo>
                    <a:cubicBezTo>
                      <a:pt x="10" y="61"/>
                      <a:pt x="10" y="61"/>
                      <a:pt x="10" y="61"/>
                    </a:cubicBezTo>
                    <a:cubicBezTo>
                      <a:pt x="10" y="60"/>
                      <a:pt x="8" y="60"/>
                      <a:pt x="9" y="59"/>
                    </a:cubicBezTo>
                    <a:cubicBezTo>
                      <a:pt x="9" y="60"/>
                      <a:pt x="8" y="60"/>
                      <a:pt x="8" y="59"/>
                    </a:cubicBezTo>
                    <a:cubicBezTo>
                      <a:pt x="9" y="57"/>
                      <a:pt x="8" y="54"/>
                      <a:pt x="8" y="52"/>
                    </a:cubicBezTo>
                    <a:cubicBezTo>
                      <a:pt x="8" y="49"/>
                      <a:pt x="8" y="47"/>
                      <a:pt x="10" y="45"/>
                    </a:cubicBezTo>
                    <a:cubicBezTo>
                      <a:pt x="9" y="45"/>
                      <a:pt x="9" y="45"/>
                      <a:pt x="9" y="44"/>
                    </a:cubicBezTo>
                    <a:cubicBezTo>
                      <a:pt x="9" y="44"/>
                      <a:pt x="9" y="44"/>
                      <a:pt x="8" y="44"/>
                    </a:cubicBezTo>
                    <a:cubicBezTo>
                      <a:pt x="8" y="44"/>
                      <a:pt x="9" y="43"/>
                      <a:pt x="9" y="43"/>
                    </a:cubicBezTo>
                    <a:cubicBezTo>
                      <a:pt x="9" y="43"/>
                      <a:pt x="10" y="42"/>
                      <a:pt x="10" y="42"/>
                    </a:cubicBezTo>
                    <a:cubicBezTo>
                      <a:pt x="9" y="41"/>
                      <a:pt x="10" y="40"/>
                      <a:pt x="9" y="39"/>
                    </a:cubicBezTo>
                    <a:cubicBezTo>
                      <a:pt x="9" y="40"/>
                      <a:pt x="9" y="40"/>
                      <a:pt x="9" y="40"/>
                    </a:cubicBezTo>
                    <a:cubicBezTo>
                      <a:pt x="8" y="39"/>
                      <a:pt x="6" y="41"/>
                      <a:pt x="4" y="40"/>
                    </a:cubicBezTo>
                    <a:cubicBezTo>
                      <a:pt x="5" y="41"/>
                      <a:pt x="1" y="42"/>
                      <a:pt x="3" y="45"/>
                    </a:cubicBezTo>
                    <a:cubicBezTo>
                      <a:pt x="2" y="45"/>
                      <a:pt x="2" y="44"/>
                      <a:pt x="2" y="44"/>
                    </a:cubicBezTo>
                    <a:cubicBezTo>
                      <a:pt x="3" y="45"/>
                      <a:pt x="3" y="46"/>
                      <a:pt x="2" y="47"/>
                    </a:cubicBezTo>
                    <a:cubicBezTo>
                      <a:pt x="2" y="46"/>
                      <a:pt x="2" y="46"/>
                      <a:pt x="2" y="46"/>
                    </a:cubicBezTo>
                    <a:cubicBezTo>
                      <a:pt x="2" y="49"/>
                      <a:pt x="1" y="50"/>
                      <a:pt x="0" y="54"/>
                    </a:cubicBezTo>
                    <a:cubicBezTo>
                      <a:pt x="1" y="54"/>
                      <a:pt x="1" y="54"/>
                      <a:pt x="1" y="54"/>
                    </a:cubicBezTo>
                    <a:cubicBezTo>
                      <a:pt x="1" y="54"/>
                      <a:pt x="1" y="54"/>
                      <a:pt x="1" y="55"/>
                    </a:cubicBezTo>
                    <a:cubicBezTo>
                      <a:pt x="2" y="56"/>
                      <a:pt x="1" y="53"/>
                      <a:pt x="2" y="53"/>
                    </a:cubicBezTo>
                    <a:cubicBezTo>
                      <a:pt x="0" y="54"/>
                      <a:pt x="3" y="58"/>
                      <a:pt x="0" y="59"/>
                    </a:cubicBezTo>
                    <a:cubicBezTo>
                      <a:pt x="1" y="60"/>
                      <a:pt x="1" y="59"/>
                      <a:pt x="2" y="60"/>
                    </a:cubicBezTo>
                    <a:cubicBezTo>
                      <a:pt x="1" y="60"/>
                      <a:pt x="1" y="60"/>
                      <a:pt x="1" y="60"/>
                    </a:cubicBezTo>
                    <a:cubicBezTo>
                      <a:pt x="2" y="60"/>
                      <a:pt x="2" y="60"/>
                      <a:pt x="2" y="60"/>
                    </a:cubicBezTo>
                    <a:cubicBezTo>
                      <a:pt x="2" y="61"/>
                      <a:pt x="1" y="62"/>
                      <a:pt x="1" y="62"/>
                    </a:cubicBezTo>
                    <a:cubicBezTo>
                      <a:pt x="1" y="62"/>
                      <a:pt x="0" y="61"/>
                      <a:pt x="0" y="61"/>
                    </a:cubicBezTo>
                    <a:cubicBezTo>
                      <a:pt x="0" y="62"/>
                      <a:pt x="1" y="64"/>
                      <a:pt x="1" y="64"/>
                    </a:cubicBezTo>
                    <a:cubicBezTo>
                      <a:pt x="1" y="64"/>
                      <a:pt x="1" y="63"/>
                      <a:pt x="1" y="63"/>
                    </a:cubicBezTo>
                    <a:cubicBezTo>
                      <a:pt x="2" y="64"/>
                      <a:pt x="2" y="66"/>
                      <a:pt x="2" y="68"/>
                    </a:cubicBezTo>
                    <a:cubicBezTo>
                      <a:pt x="3" y="69"/>
                      <a:pt x="3" y="71"/>
                      <a:pt x="5" y="72"/>
                    </a:cubicBezTo>
                    <a:cubicBezTo>
                      <a:pt x="5" y="72"/>
                      <a:pt x="5" y="72"/>
                      <a:pt x="5" y="72"/>
                    </a:cubicBezTo>
                    <a:cubicBezTo>
                      <a:pt x="7" y="73"/>
                      <a:pt x="5" y="74"/>
                      <a:pt x="7" y="76"/>
                    </a:cubicBezTo>
                    <a:cubicBezTo>
                      <a:pt x="6" y="76"/>
                      <a:pt x="6" y="76"/>
                      <a:pt x="6" y="76"/>
                    </a:cubicBezTo>
                    <a:cubicBezTo>
                      <a:pt x="7" y="76"/>
                      <a:pt x="8" y="76"/>
                      <a:pt x="8" y="77"/>
                    </a:cubicBezTo>
                    <a:cubicBezTo>
                      <a:pt x="7" y="77"/>
                      <a:pt x="8" y="78"/>
                      <a:pt x="7" y="78"/>
                    </a:cubicBezTo>
                    <a:cubicBezTo>
                      <a:pt x="9" y="80"/>
                      <a:pt x="8" y="79"/>
                      <a:pt x="10" y="79"/>
                    </a:cubicBezTo>
                    <a:cubicBezTo>
                      <a:pt x="10" y="80"/>
                      <a:pt x="10" y="80"/>
                      <a:pt x="10" y="80"/>
                    </a:cubicBezTo>
                    <a:cubicBezTo>
                      <a:pt x="11" y="80"/>
                      <a:pt x="11" y="80"/>
                      <a:pt x="12" y="81"/>
                    </a:cubicBezTo>
                    <a:cubicBezTo>
                      <a:pt x="11" y="80"/>
                      <a:pt x="11" y="82"/>
                      <a:pt x="10" y="81"/>
                    </a:cubicBezTo>
                    <a:cubicBezTo>
                      <a:pt x="11" y="85"/>
                      <a:pt x="14" y="83"/>
                      <a:pt x="13" y="86"/>
                    </a:cubicBezTo>
                    <a:cubicBezTo>
                      <a:pt x="15" y="85"/>
                      <a:pt x="12" y="83"/>
                      <a:pt x="13" y="84"/>
                    </a:cubicBezTo>
                    <a:cubicBezTo>
                      <a:pt x="13" y="83"/>
                      <a:pt x="15" y="83"/>
                      <a:pt x="15" y="84"/>
                    </a:cubicBezTo>
                    <a:cubicBezTo>
                      <a:pt x="16" y="84"/>
                      <a:pt x="14" y="87"/>
                      <a:pt x="16" y="88"/>
                    </a:cubicBezTo>
                    <a:cubicBezTo>
                      <a:pt x="16" y="88"/>
                      <a:pt x="16" y="88"/>
                      <a:pt x="16" y="88"/>
                    </a:cubicBezTo>
                    <a:cubicBezTo>
                      <a:pt x="16" y="89"/>
                      <a:pt x="17" y="88"/>
                      <a:pt x="18" y="89"/>
                    </a:cubicBezTo>
                    <a:cubicBezTo>
                      <a:pt x="19" y="89"/>
                      <a:pt x="19" y="90"/>
                      <a:pt x="20" y="89"/>
                    </a:cubicBezTo>
                    <a:cubicBezTo>
                      <a:pt x="20" y="89"/>
                      <a:pt x="18" y="88"/>
                      <a:pt x="18" y="88"/>
                    </a:cubicBezTo>
                    <a:cubicBezTo>
                      <a:pt x="19" y="89"/>
                      <a:pt x="21" y="87"/>
                      <a:pt x="22" y="89"/>
                    </a:cubicBezTo>
                    <a:cubicBezTo>
                      <a:pt x="22" y="89"/>
                      <a:pt x="21" y="89"/>
                      <a:pt x="21" y="89"/>
                    </a:cubicBezTo>
                    <a:cubicBezTo>
                      <a:pt x="21" y="90"/>
                      <a:pt x="22" y="90"/>
                      <a:pt x="22" y="90"/>
                    </a:cubicBezTo>
                    <a:cubicBezTo>
                      <a:pt x="21" y="92"/>
                      <a:pt x="20" y="89"/>
                      <a:pt x="18" y="90"/>
                    </a:cubicBezTo>
                    <a:cubicBezTo>
                      <a:pt x="18" y="91"/>
                      <a:pt x="21" y="90"/>
                      <a:pt x="19" y="91"/>
                    </a:cubicBezTo>
                    <a:cubicBezTo>
                      <a:pt x="21" y="90"/>
                      <a:pt x="21" y="93"/>
                      <a:pt x="23" y="91"/>
                    </a:cubicBezTo>
                    <a:cubicBezTo>
                      <a:pt x="23" y="92"/>
                      <a:pt x="23" y="92"/>
                      <a:pt x="23" y="92"/>
                    </a:cubicBezTo>
                    <a:cubicBezTo>
                      <a:pt x="23" y="92"/>
                      <a:pt x="24" y="92"/>
                      <a:pt x="24" y="92"/>
                    </a:cubicBezTo>
                    <a:cubicBezTo>
                      <a:pt x="23" y="93"/>
                      <a:pt x="23" y="93"/>
                      <a:pt x="23" y="93"/>
                    </a:cubicBezTo>
                    <a:cubicBezTo>
                      <a:pt x="24" y="92"/>
                      <a:pt x="25" y="95"/>
                      <a:pt x="26" y="94"/>
                    </a:cubicBezTo>
                    <a:cubicBezTo>
                      <a:pt x="24" y="94"/>
                      <a:pt x="26" y="93"/>
                      <a:pt x="25" y="92"/>
                    </a:cubicBezTo>
                    <a:cubicBezTo>
                      <a:pt x="28" y="92"/>
                      <a:pt x="26" y="95"/>
                      <a:pt x="30" y="95"/>
                    </a:cubicBezTo>
                    <a:cubicBezTo>
                      <a:pt x="29" y="95"/>
                      <a:pt x="28" y="94"/>
                      <a:pt x="29" y="94"/>
                    </a:cubicBezTo>
                    <a:cubicBezTo>
                      <a:pt x="30" y="94"/>
                      <a:pt x="31" y="95"/>
                      <a:pt x="31" y="95"/>
                    </a:cubicBezTo>
                    <a:cubicBezTo>
                      <a:pt x="33" y="95"/>
                      <a:pt x="31" y="94"/>
                      <a:pt x="32" y="94"/>
                    </a:cubicBezTo>
                    <a:cubicBezTo>
                      <a:pt x="32" y="95"/>
                      <a:pt x="33" y="94"/>
                      <a:pt x="34" y="93"/>
                    </a:cubicBezTo>
                    <a:cubicBezTo>
                      <a:pt x="34" y="94"/>
                      <a:pt x="34" y="94"/>
                      <a:pt x="34" y="94"/>
                    </a:cubicBezTo>
                    <a:cubicBezTo>
                      <a:pt x="36" y="95"/>
                      <a:pt x="34" y="92"/>
                      <a:pt x="37" y="93"/>
                    </a:cubicBezTo>
                    <a:cubicBezTo>
                      <a:pt x="36" y="94"/>
                      <a:pt x="36" y="94"/>
                      <a:pt x="36" y="94"/>
                    </a:cubicBezTo>
                    <a:cubicBezTo>
                      <a:pt x="37" y="94"/>
                      <a:pt x="37" y="94"/>
                      <a:pt x="37" y="94"/>
                    </a:cubicBezTo>
                    <a:cubicBezTo>
                      <a:pt x="37" y="95"/>
                      <a:pt x="37" y="95"/>
                      <a:pt x="37" y="95"/>
                    </a:cubicBezTo>
                    <a:cubicBezTo>
                      <a:pt x="38" y="94"/>
                      <a:pt x="38" y="94"/>
                      <a:pt x="40" y="94"/>
                    </a:cubicBezTo>
                    <a:cubicBezTo>
                      <a:pt x="39" y="93"/>
                      <a:pt x="40" y="92"/>
                      <a:pt x="41" y="92"/>
                    </a:cubicBezTo>
                    <a:cubicBezTo>
                      <a:pt x="41" y="92"/>
                      <a:pt x="40" y="93"/>
                      <a:pt x="42" y="92"/>
                    </a:cubicBezTo>
                    <a:cubicBezTo>
                      <a:pt x="42" y="93"/>
                      <a:pt x="41" y="94"/>
                      <a:pt x="41" y="93"/>
                    </a:cubicBezTo>
                    <a:cubicBezTo>
                      <a:pt x="41" y="94"/>
                      <a:pt x="40" y="94"/>
                      <a:pt x="40" y="94"/>
                    </a:cubicBezTo>
                    <a:cubicBezTo>
                      <a:pt x="41" y="95"/>
                      <a:pt x="42" y="94"/>
                      <a:pt x="43" y="94"/>
                    </a:cubicBezTo>
                    <a:cubicBezTo>
                      <a:pt x="43" y="94"/>
                      <a:pt x="43" y="94"/>
                      <a:pt x="42" y="94"/>
                    </a:cubicBezTo>
                    <a:cubicBezTo>
                      <a:pt x="44" y="92"/>
                      <a:pt x="44" y="92"/>
                      <a:pt x="44" y="92"/>
                    </a:cubicBezTo>
                    <a:cubicBezTo>
                      <a:pt x="45" y="92"/>
                      <a:pt x="44" y="92"/>
                      <a:pt x="44" y="93"/>
                    </a:cubicBezTo>
                    <a:cubicBezTo>
                      <a:pt x="45" y="92"/>
                      <a:pt x="45" y="92"/>
                      <a:pt x="45" y="91"/>
                    </a:cubicBezTo>
                    <a:cubicBezTo>
                      <a:pt x="45" y="92"/>
                      <a:pt x="46" y="93"/>
                      <a:pt x="45" y="94"/>
                    </a:cubicBezTo>
                    <a:cubicBezTo>
                      <a:pt x="47" y="92"/>
                      <a:pt x="47" y="92"/>
                      <a:pt x="47" y="92"/>
                    </a:cubicBezTo>
                    <a:cubicBezTo>
                      <a:pt x="47" y="92"/>
                      <a:pt x="48" y="92"/>
                      <a:pt x="48" y="93"/>
                    </a:cubicBezTo>
                    <a:cubicBezTo>
                      <a:pt x="49" y="93"/>
                      <a:pt x="50" y="90"/>
                      <a:pt x="52" y="90"/>
                    </a:cubicBezTo>
                    <a:cubicBezTo>
                      <a:pt x="52" y="90"/>
                      <a:pt x="52" y="89"/>
                      <a:pt x="52" y="89"/>
                    </a:cubicBezTo>
                    <a:cubicBezTo>
                      <a:pt x="53" y="89"/>
                      <a:pt x="55" y="89"/>
                      <a:pt x="56" y="87"/>
                    </a:cubicBezTo>
                    <a:cubicBezTo>
                      <a:pt x="57" y="87"/>
                      <a:pt x="57" y="87"/>
                      <a:pt x="57" y="87"/>
                    </a:cubicBezTo>
                    <a:cubicBezTo>
                      <a:pt x="58" y="86"/>
                      <a:pt x="55" y="87"/>
                      <a:pt x="57" y="85"/>
                    </a:cubicBezTo>
                    <a:cubicBezTo>
                      <a:pt x="58" y="83"/>
                      <a:pt x="58" y="85"/>
                      <a:pt x="59" y="85"/>
                    </a:cubicBezTo>
                    <a:cubicBezTo>
                      <a:pt x="59" y="84"/>
                      <a:pt x="59" y="82"/>
                      <a:pt x="61" y="82"/>
                    </a:cubicBezTo>
                    <a:cubicBezTo>
                      <a:pt x="60" y="82"/>
                      <a:pt x="60" y="83"/>
                      <a:pt x="60" y="83"/>
                    </a:cubicBezTo>
                    <a:close/>
                    <a:moveTo>
                      <a:pt x="69" y="70"/>
                    </a:moveTo>
                    <a:cubicBezTo>
                      <a:pt x="69" y="70"/>
                      <a:pt x="69" y="71"/>
                      <a:pt x="69" y="71"/>
                    </a:cubicBezTo>
                    <a:cubicBezTo>
                      <a:pt x="68" y="70"/>
                      <a:pt x="69" y="70"/>
                      <a:pt x="69" y="70"/>
                    </a:cubicBezTo>
                    <a:close/>
                    <a:moveTo>
                      <a:pt x="74" y="46"/>
                    </a:moveTo>
                    <a:cubicBezTo>
                      <a:pt x="74" y="46"/>
                      <a:pt x="74" y="47"/>
                      <a:pt x="74" y="47"/>
                    </a:cubicBezTo>
                    <a:cubicBezTo>
                      <a:pt x="74" y="47"/>
                      <a:pt x="74" y="46"/>
                      <a:pt x="74" y="46"/>
                    </a:cubicBezTo>
                    <a:close/>
                    <a:moveTo>
                      <a:pt x="39" y="9"/>
                    </a:moveTo>
                    <a:cubicBezTo>
                      <a:pt x="39" y="9"/>
                      <a:pt x="39" y="9"/>
                      <a:pt x="39" y="9"/>
                    </a:cubicBezTo>
                    <a:cubicBezTo>
                      <a:pt x="39" y="9"/>
                      <a:pt x="39" y="9"/>
                      <a:pt x="39" y="9"/>
                    </a:cubicBezTo>
                    <a:close/>
                    <a:moveTo>
                      <a:pt x="37" y="8"/>
                    </a:moveTo>
                    <a:cubicBezTo>
                      <a:pt x="37" y="9"/>
                      <a:pt x="37" y="9"/>
                      <a:pt x="38" y="9"/>
                    </a:cubicBezTo>
                    <a:cubicBezTo>
                      <a:pt x="38" y="9"/>
                      <a:pt x="38" y="8"/>
                      <a:pt x="38" y="8"/>
                    </a:cubicBezTo>
                    <a:cubicBezTo>
                      <a:pt x="38" y="8"/>
                      <a:pt x="38" y="8"/>
                      <a:pt x="37" y="8"/>
                    </a:cubicBezTo>
                    <a:close/>
                    <a:moveTo>
                      <a:pt x="21" y="82"/>
                    </a:moveTo>
                    <a:cubicBezTo>
                      <a:pt x="21" y="82"/>
                      <a:pt x="21" y="82"/>
                      <a:pt x="21" y="82"/>
                    </a:cubicBezTo>
                    <a:cubicBezTo>
                      <a:pt x="20" y="82"/>
                      <a:pt x="20" y="82"/>
                      <a:pt x="21"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4" name="Freeform 633">
                <a:extLst>
                  <a:ext uri="{FF2B5EF4-FFF2-40B4-BE49-F238E27FC236}">
                    <a16:creationId xmlns:a16="http://schemas.microsoft.com/office/drawing/2014/main" id="{5AA28D65-5D8E-4FB9-AA9F-29ACCBCC6814}"/>
                  </a:ext>
                </a:extLst>
              </p:cNvPr>
              <p:cNvSpPr>
                <a:spLocks/>
              </p:cNvSpPr>
              <p:nvPr userDrawn="1"/>
            </p:nvSpPr>
            <p:spPr bwMode="auto">
              <a:xfrm>
                <a:off x="4406" y="4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5" name="Freeform 634">
                <a:extLst>
                  <a:ext uri="{FF2B5EF4-FFF2-40B4-BE49-F238E27FC236}">
                    <a16:creationId xmlns:a16="http://schemas.microsoft.com/office/drawing/2014/main" id="{DD7B561B-C7EA-4C57-94C5-1D5E1AB185BF}"/>
                  </a:ext>
                </a:extLst>
              </p:cNvPr>
              <p:cNvSpPr>
                <a:spLocks/>
              </p:cNvSpPr>
              <p:nvPr userDrawn="1"/>
            </p:nvSpPr>
            <p:spPr bwMode="auto">
              <a:xfrm>
                <a:off x="4296" y="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6" name="Freeform 635">
                <a:extLst>
                  <a:ext uri="{FF2B5EF4-FFF2-40B4-BE49-F238E27FC236}">
                    <a16:creationId xmlns:a16="http://schemas.microsoft.com/office/drawing/2014/main" id="{40479F1C-A9C9-4654-83F2-10655ADD5F4E}"/>
                  </a:ext>
                </a:extLst>
              </p:cNvPr>
              <p:cNvSpPr>
                <a:spLocks/>
              </p:cNvSpPr>
              <p:nvPr userDrawn="1"/>
            </p:nvSpPr>
            <p:spPr bwMode="auto">
              <a:xfrm>
                <a:off x="4326" y="2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7" name="Freeform 636">
                <a:extLst>
                  <a:ext uri="{FF2B5EF4-FFF2-40B4-BE49-F238E27FC236}">
                    <a16:creationId xmlns:a16="http://schemas.microsoft.com/office/drawing/2014/main" id="{711C88B5-0D70-4F81-BDBC-B9D36358068B}"/>
                  </a:ext>
                </a:extLst>
              </p:cNvPr>
              <p:cNvSpPr>
                <a:spLocks/>
              </p:cNvSpPr>
              <p:nvPr userDrawn="1"/>
            </p:nvSpPr>
            <p:spPr bwMode="auto">
              <a:xfrm>
                <a:off x="4197" y="2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8" name="Freeform 637">
                <a:extLst>
                  <a:ext uri="{FF2B5EF4-FFF2-40B4-BE49-F238E27FC236}">
                    <a16:creationId xmlns:a16="http://schemas.microsoft.com/office/drawing/2014/main" id="{D17A298D-8BB2-405A-994D-6FCF8D08C784}"/>
                  </a:ext>
                </a:extLst>
              </p:cNvPr>
              <p:cNvSpPr>
                <a:spLocks/>
              </p:cNvSpPr>
              <p:nvPr userDrawn="1"/>
            </p:nvSpPr>
            <p:spPr bwMode="auto">
              <a:xfrm>
                <a:off x="4152" y="288"/>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9" name="Freeform 638">
                <a:extLst>
                  <a:ext uri="{FF2B5EF4-FFF2-40B4-BE49-F238E27FC236}">
                    <a16:creationId xmlns:a16="http://schemas.microsoft.com/office/drawing/2014/main" id="{2F76FD7C-EFF3-45BE-BEAF-09D064A25C6C}"/>
                  </a:ext>
                </a:extLst>
              </p:cNvPr>
              <p:cNvSpPr>
                <a:spLocks/>
              </p:cNvSpPr>
              <p:nvPr userDrawn="1"/>
            </p:nvSpPr>
            <p:spPr bwMode="auto">
              <a:xfrm>
                <a:off x="4182" y="278"/>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1"/>
                      <a:pt x="0" y="1"/>
                    </a:cubicBezTo>
                    <a:cubicBezTo>
                      <a:pt x="0" y="1"/>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0" name="Freeform 639">
                <a:extLst>
                  <a:ext uri="{FF2B5EF4-FFF2-40B4-BE49-F238E27FC236}">
                    <a16:creationId xmlns:a16="http://schemas.microsoft.com/office/drawing/2014/main" id="{39826EF4-016B-451A-A306-212EC43E11A8}"/>
                  </a:ext>
                </a:extLst>
              </p:cNvPr>
              <p:cNvSpPr>
                <a:spLocks/>
              </p:cNvSpPr>
              <p:nvPr userDrawn="1"/>
            </p:nvSpPr>
            <p:spPr bwMode="auto">
              <a:xfrm>
                <a:off x="4182" y="28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1" name="Freeform 640">
                <a:extLst>
                  <a:ext uri="{FF2B5EF4-FFF2-40B4-BE49-F238E27FC236}">
                    <a16:creationId xmlns:a16="http://schemas.microsoft.com/office/drawing/2014/main" id="{D3EDD47C-5212-4DDB-B792-E2D6BC46C0AB}"/>
                  </a:ext>
                </a:extLst>
              </p:cNvPr>
              <p:cNvSpPr>
                <a:spLocks/>
              </p:cNvSpPr>
              <p:nvPr userDrawn="1"/>
            </p:nvSpPr>
            <p:spPr bwMode="auto">
              <a:xfrm>
                <a:off x="4217" y="273"/>
                <a:ext cx="5" cy="15"/>
              </a:xfrm>
              <a:custGeom>
                <a:avLst/>
                <a:gdLst>
                  <a:gd name="T0" fmla="*/ 0 w 1"/>
                  <a:gd name="T1" fmla="*/ 1 h 3"/>
                  <a:gd name="T2" fmla="*/ 0 w 1"/>
                  <a:gd name="T3" fmla="*/ 2 h 3"/>
                  <a:gd name="T4" fmla="*/ 0 w 1"/>
                  <a:gd name="T5" fmla="*/ 1 h 3"/>
                </a:gdLst>
                <a:ahLst/>
                <a:cxnLst>
                  <a:cxn ang="0">
                    <a:pos x="T0" y="T1"/>
                  </a:cxn>
                  <a:cxn ang="0">
                    <a:pos x="T2" y="T3"/>
                  </a:cxn>
                  <a:cxn ang="0">
                    <a:pos x="T4" y="T5"/>
                  </a:cxn>
                </a:cxnLst>
                <a:rect l="0" t="0" r="r" b="b"/>
                <a:pathLst>
                  <a:path w="1" h="3">
                    <a:moveTo>
                      <a:pt x="0" y="1"/>
                    </a:moveTo>
                    <a:cubicBezTo>
                      <a:pt x="0" y="1"/>
                      <a:pt x="0" y="2"/>
                      <a:pt x="0" y="2"/>
                    </a:cubicBezTo>
                    <a:cubicBezTo>
                      <a:pt x="0"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2" name="Rectangle 641">
                <a:extLst>
                  <a:ext uri="{FF2B5EF4-FFF2-40B4-BE49-F238E27FC236}">
                    <a16:creationId xmlns:a16="http://schemas.microsoft.com/office/drawing/2014/main" id="{2D925BBA-95C1-49CD-BF55-4B022EF5C37E}"/>
                  </a:ext>
                </a:extLst>
              </p:cNvPr>
              <p:cNvSpPr>
                <a:spLocks noChangeArrowheads="1"/>
              </p:cNvSpPr>
              <p:nvPr userDrawn="1"/>
            </p:nvSpPr>
            <p:spPr bwMode="auto">
              <a:xfrm>
                <a:off x="4182" y="27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3" name="Freeform 642">
                <a:extLst>
                  <a:ext uri="{FF2B5EF4-FFF2-40B4-BE49-F238E27FC236}">
                    <a16:creationId xmlns:a16="http://schemas.microsoft.com/office/drawing/2014/main" id="{44224DA9-FF0B-4FBE-AEFF-27C56808EDC4}"/>
                  </a:ext>
                </a:extLst>
              </p:cNvPr>
              <p:cNvSpPr>
                <a:spLocks/>
              </p:cNvSpPr>
              <p:nvPr userDrawn="1"/>
            </p:nvSpPr>
            <p:spPr bwMode="auto">
              <a:xfrm>
                <a:off x="4197" y="26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4" name="Freeform 643">
                <a:extLst>
                  <a:ext uri="{FF2B5EF4-FFF2-40B4-BE49-F238E27FC236}">
                    <a16:creationId xmlns:a16="http://schemas.microsoft.com/office/drawing/2014/main" id="{CE5DA023-F1D9-47C0-BC1D-2C1D134CDB43}"/>
                  </a:ext>
                </a:extLst>
              </p:cNvPr>
              <p:cNvSpPr>
                <a:spLocks/>
              </p:cNvSpPr>
              <p:nvPr userDrawn="1"/>
            </p:nvSpPr>
            <p:spPr bwMode="auto">
              <a:xfrm>
                <a:off x="4192" y="26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5" name="Freeform 644">
                <a:extLst>
                  <a:ext uri="{FF2B5EF4-FFF2-40B4-BE49-F238E27FC236}">
                    <a16:creationId xmlns:a16="http://schemas.microsoft.com/office/drawing/2014/main" id="{AF6382C9-188E-4DCF-A512-B6B1067CADE1}"/>
                  </a:ext>
                </a:extLst>
              </p:cNvPr>
              <p:cNvSpPr>
                <a:spLocks/>
              </p:cNvSpPr>
              <p:nvPr userDrawn="1"/>
            </p:nvSpPr>
            <p:spPr bwMode="auto">
              <a:xfrm>
                <a:off x="4187" y="26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6" name="Freeform 645">
                <a:extLst>
                  <a:ext uri="{FF2B5EF4-FFF2-40B4-BE49-F238E27FC236}">
                    <a16:creationId xmlns:a16="http://schemas.microsoft.com/office/drawing/2014/main" id="{5D5C3059-9E80-4B48-80A7-49B5CFAE327C}"/>
                  </a:ext>
                </a:extLst>
              </p:cNvPr>
              <p:cNvSpPr>
                <a:spLocks/>
              </p:cNvSpPr>
              <p:nvPr userDrawn="1"/>
            </p:nvSpPr>
            <p:spPr bwMode="auto">
              <a:xfrm>
                <a:off x="4251" y="248"/>
                <a:ext cx="5" cy="5"/>
              </a:xfrm>
              <a:custGeom>
                <a:avLst/>
                <a:gdLst>
                  <a:gd name="T0" fmla="*/ 0 w 1"/>
                  <a:gd name="T1" fmla="*/ 1 h 1"/>
                  <a:gd name="T2" fmla="*/ 1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7" name="Freeform 646">
                <a:extLst>
                  <a:ext uri="{FF2B5EF4-FFF2-40B4-BE49-F238E27FC236}">
                    <a16:creationId xmlns:a16="http://schemas.microsoft.com/office/drawing/2014/main" id="{38C25B54-8CA0-47AB-9222-D3E241D38FCF}"/>
                  </a:ext>
                </a:extLst>
              </p:cNvPr>
              <p:cNvSpPr>
                <a:spLocks/>
              </p:cNvSpPr>
              <p:nvPr userDrawn="1"/>
            </p:nvSpPr>
            <p:spPr bwMode="auto">
              <a:xfrm>
                <a:off x="4237" y="23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8" name="Freeform 647">
                <a:extLst>
                  <a:ext uri="{FF2B5EF4-FFF2-40B4-BE49-F238E27FC236}">
                    <a16:creationId xmlns:a16="http://schemas.microsoft.com/office/drawing/2014/main" id="{21580097-8AF1-4FFA-85ED-C09857130175}"/>
                  </a:ext>
                </a:extLst>
              </p:cNvPr>
              <p:cNvSpPr>
                <a:spLocks/>
              </p:cNvSpPr>
              <p:nvPr userDrawn="1"/>
            </p:nvSpPr>
            <p:spPr bwMode="auto">
              <a:xfrm>
                <a:off x="4246" y="233"/>
                <a:ext cx="10" cy="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9" name="Freeform 648">
                <a:extLst>
                  <a:ext uri="{FF2B5EF4-FFF2-40B4-BE49-F238E27FC236}">
                    <a16:creationId xmlns:a16="http://schemas.microsoft.com/office/drawing/2014/main" id="{BBD046BC-8247-43E7-B144-D1999A3B8AC4}"/>
                  </a:ext>
                </a:extLst>
              </p:cNvPr>
              <p:cNvSpPr>
                <a:spLocks/>
              </p:cNvSpPr>
              <p:nvPr userDrawn="1"/>
            </p:nvSpPr>
            <p:spPr bwMode="auto">
              <a:xfrm>
                <a:off x="4321" y="268"/>
                <a:ext cx="5" cy="10"/>
              </a:xfrm>
              <a:custGeom>
                <a:avLst/>
                <a:gdLst>
                  <a:gd name="T0" fmla="*/ 5 w 5"/>
                  <a:gd name="T1" fmla="*/ 0 h 10"/>
                  <a:gd name="T2" fmla="*/ 5 w 5"/>
                  <a:gd name="T3" fmla="*/ 0 h 10"/>
                  <a:gd name="T4" fmla="*/ 0 w 5"/>
                  <a:gd name="T5" fmla="*/ 10 h 10"/>
                  <a:gd name="T6" fmla="*/ 5 w 5"/>
                  <a:gd name="T7" fmla="*/ 0 h 10"/>
                </a:gdLst>
                <a:ahLst/>
                <a:cxnLst>
                  <a:cxn ang="0">
                    <a:pos x="T0" y="T1"/>
                  </a:cxn>
                  <a:cxn ang="0">
                    <a:pos x="T2" y="T3"/>
                  </a:cxn>
                  <a:cxn ang="0">
                    <a:pos x="T4" y="T5"/>
                  </a:cxn>
                  <a:cxn ang="0">
                    <a:pos x="T6" y="T7"/>
                  </a:cxn>
                </a:cxnLst>
                <a:rect l="0" t="0" r="r" b="b"/>
                <a:pathLst>
                  <a:path w="5" h="10">
                    <a:moveTo>
                      <a:pt x="5" y="0"/>
                    </a:moveTo>
                    <a:lnTo>
                      <a:pt x="5" y="0"/>
                    </a:lnTo>
                    <a:lnTo>
                      <a:pt x="0" y="1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0" name="Freeform 649">
                <a:extLst>
                  <a:ext uri="{FF2B5EF4-FFF2-40B4-BE49-F238E27FC236}">
                    <a16:creationId xmlns:a16="http://schemas.microsoft.com/office/drawing/2014/main" id="{36D75C47-7566-45BA-B38C-5101346AB4D5}"/>
                  </a:ext>
                </a:extLst>
              </p:cNvPr>
              <p:cNvSpPr>
                <a:spLocks/>
              </p:cNvSpPr>
              <p:nvPr userDrawn="1"/>
            </p:nvSpPr>
            <p:spPr bwMode="auto">
              <a:xfrm>
                <a:off x="4386" y="303"/>
                <a:ext cx="10" cy="15"/>
              </a:xfrm>
              <a:custGeom>
                <a:avLst/>
                <a:gdLst>
                  <a:gd name="T0" fmla="*/ 2 w 2"/>
                  <a:gd name="T1" fmla="*/ 2 h 3"/>
                  <a:gd name="T2" fmla="*/ 0 w 2"/>
                  <a:gd name="T3" fmla="*/ 0 h 3"/>
                  <a:gd name="T4" fmla="*/ 0 w 2"/>
                  <a:gd name="T5" fmla="*/ 2 h 3"/>
                  <a:gd name="T6" fmla="*/ 2 w 2"/>
                  <a:gd name="T7" fmla="*/ 2 h 3"/>
                </a:gdLst>
                <a:ahLst/>
                <a:cxnLst>
                  <a:cxn ang="0">
                    <a:pos x="T0" y="T1"/>
                  </a:cxn>
                  <a:cxn ang="0">
                    <a:pos x="T2" y="T3"/>
                  </a:cxn>
                  <a:cxn ang="0">
                    <a:pos x="T4" y="T5"/>
                  </a:cxn>
                  <a:cxn ang="0">
                    <a:pos x="T6" y="T7"/>
                  </a:cxn>
                </a:cxnLst>
                <a:rect l="0" t="0" r="r" b="b"/>
                <a:pathLst>
                  <a:path w="2" h="3">
                    <a:moveTo>
                      <a:pt x="2" y="2"/>
                    </a:moveTo>
                    <a:cubicBezTo>
                      <a:pt x="1" y="0"/>
                      <a:pt x="0" y="2"/>
                      <a:pt x="0" y="0"/>
                    </a:cubicBezTo>
                    <a:cubicBezTo>
                      <a:pt x="0" y="0"/>
                      <a:pt x="0" y="2"/>
                      <a:pt x="0" y="2"/>
                    </a:cubicBezTo>
                    <a:cubicBezTo>
                      <a:pt x="1" y="2"/>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1" name="Freeform 650">
                <a:extLst>
                  <a:ext uri="{FF2B5EF4-FFF2-40B4-BE49-F238E27FC236}">
                    <a16:creationId xmlns:a16="http://schemas.microsoft.com/office/drawing/2014/main" id="{02A540C0-F921-4496-AFEE-C8C0256CBEE7}"/>
                  </a:ext>
                </a:extLst>
              </p:cNvPr>
              <p:cNvSpPr>
                <a:spLocks/>
              </p:cNvSpPr>
              <p:nvPr userDrawn="1"/>
            </p:nvSpPr>
            <p:spPr bwMode="auto">
              <a:xfrm>
                <a:off x="4381" y="30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2" name="Freeform 651">
                <a:extLst>
                  <a:ext uri="{FF2B5EF4-FFF2-40B4-BE49-F238E27FC236}">
                    <a16:creationId xmlns:a16="http://schemas.microsoft.com/office/drawing/2014/main" id="{89033F40-106B-47EE-8AF9-2A1397E76CCA}"/>
                  </a:ext>
                </a:extLst>
              </p:cNvPr>
              <p:cNvSpPr>
                <a:spLocks/>
              </p:cNvSpPr>
              <p:nvPr userDrawn="1"/>
            </p:nvSpPr>
            <p:spPr bwMode="auto">
              <a:xfrm>
                <a:off x="4092" y="433"/>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3" name="Freeform 652">
                <a:extLst>
                  <a:ext uri="{FF2B5EF4-FFF2-40B4-BE49-F238E27FC236}">
                    <a16:creationId xmlns:a16="http://schemas.microsoft.com/office/drawing/2014/main" id="{5EA2C8B6-226E-45C7-A53D-880A1B1B4423}"/>
                  </a:ext>
                </a:extLst>
              </p:cNvPr>
              <p:cNvSpPr>
                <a:spLocks/>
              </p:cNvSpPr>
              <p:nvPr userDrawn="1"/>
            </p:nvSpPr>
            <p:spPr bwMode="auto">
              <a:xfrm>
                <a:off x="4087" y="428"/>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4" name="Freeform 653">
                <a:extLst>
                  <a:ext uri="{FF2B5EF4-FFF2-40B4-BE49-F238E27FC236}">
                    <a16:creationId xmlns:a16="http://schemas.microsoft.com/office/drawing/2014/main" id="{0498B0C3-03B1-4E90-A274-BB8804529599}"/>
                  </a:ext>
                </a:extLst>
              </p:cNvPr>
              <p:cNvSpPr>
                <a:spLocks/>
              </p:cNvSpPr>
              <p:nvPr userDrawn="1"/>
            </p:nvSpPr>
            <p:spPr bwMode="auto">
              <a:xfrm>
                <a:off x="4396" y="5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5" name="Freeform 654">
                <a:extLst>
                  <a:ext uri="{FF2B5EF4-FFF2-40B4-BE49-F238E27FC236}">
                    <a16:creationId xmlns:a16="http://schemas.microsoft.com/office/drawing/2014/main" id="{C4E7B9BE-D40E-4475-A0CE-8E052F216EF5}"/>
                  </a:ext>
                </a:extLst>
              </p:cNvPr>
              <p:cNvSpPr>
                <a:spLocks/>
              </p:cNvSpPr>
              <p:nvPr userDrawn="1"/>
            </p:nvSpPr>
            <p:spPr bwMode="auto">
              <a:xfrm>
                <a:off x="4356" y="6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6" name="Freeform 655">
                <a:extLst>
                  <a:ext uri="{FF2B5EF4-FFF2-40B4-BE49-F238E27FC236}">
                    <a16:creationId xmlns:a16="http://schemas.microsoft.com/office/drawing/2014/main" id="{ADAEC85B-BBAD-496E-A88C-13D4FDF61E44}"/>
                  </a:ext>
                </a:extLst>
              </p:cNvPr>
              <p:cNvSpPr>
                <a:spLocks/>
              </p:cNvSpPr>
              <p:nvPr userDrawn="1"/>
            </p:nvSpPr>
            <p:spPr bwMode="auto">
              <a:xfrm>
                <a:off x="4326" y="663"/>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2" y="0"/>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7" name="Freeform 656">
                <a:extLst>
                  <a:ext uri="{FF2B5EF4-FFF2-40B4-BE49-F238E27FC236}">
                    <a16:creationId xmlns:a16="http://schemas.microsoft.com/office/drawing/2014/main" id="{33B38BE4-8A95-469A-9F97-60101F4D5706}"/>
                  </a:ext>
                </a:extLst>
              </p:cNvPr>
              <p:cNvSpPr>
                <a:spLocks/>
              </p:cNvSpPr>
              <p:nvPr userDrawn="1"/>
            </p:nvSpPr>
            <p:spPr bwMode="auto">
              <a:xfrm>
                <a:off x="3639" y="488"/>
                <a:ext cx="10"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1" y="0"/>
                      <a:pt x="1" y="0"/>
                      <a:pt x="2"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8" name="Freeform 657">
                <a:extLst>
                  <a:ext uri="{FF2B5EF4-FFF2-40B4-BE49-F238E27FC236}">
                    <a16:creationId xmlns:a16="http://schemas.microsoft.com/office/drawing/2014/main" id="{4D8DA8A1-9CB3-4F01-A6A4-E9A3D535AD03}"/>
                  </a:ext>
                </a:extLst>
              </p:cNvPr>
              <p:cNvSpPr>
                <a:spLocks/>
              </p:cNvSpPr>
              <p:nvPr userDrawn="1"/>
            </p:nvSpPr>
            <p:spPr bwMode="auto">
              <a:xfrm>
                <a:off x="3625" y="45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9" name="Freeform 658">
                <a:extLst>
                  <a:ext uri="{FF2B5EF4-FFF2-40B4-BE49-F238E27FC236}">
                    <a16:creationId xmlns:a16="http://schemas.microsoft.com/office/drawing/2014/main" id="{E80E9E83-EDC4-4DE2-8565-E9AD5AB56778}"/>
                  </a:ext>
                </a:extLst>
              </p:cNvPr>
              <p:cNvSpPr>
                <a:spLocks/>
              </p:cNvSpPr>
              <p:nvPr userDrawn="1"/>
            </p:nvSpPr>
            <p:spPr bwMode="auto">
              <a:xfrm>
                <a:off x="3620" y="433"/>
                <a:ext cx="10" cy="20"/>
              </a:xfrm>
              <a:custGeom>
                <a:avLst/>
                <a:gdLst>
                  <a:gd name="T0" fmla="*/ 2 w 2"/>
                  <a:gd name="T1" fmla="*/ 0 h 4"/>
                  <a:gd name="T2" fmla="*/ 1 w 2"/>
                  <a:gd name="T3" fmla="*/ 3 h 4"/>
                  <a:gd name="T4" fmla="*/ 1 w 2"/>
                  <a:gd name="T5" fmla="*/ 3 h 4"/>
                  <a:gd name="T6" fmla="*/ 2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0" y="1"/>
                      <a:pt x="2" y="2"/>
                      <a:pt x="1" y="3"/>
                    </a:cubicBezTo>
                    <a:cubicBezTo>
                      <a:pt x="1" y="3"/>
                      <a:pt x="1" y="3"/>
                      <a:pt x="1" y="3"/>
                    </a:cubicBezTo>
                    <a:cubicBezTo>
                      <a:pt x="2" y="4"/>
                      <a:pt x="2" y="4"/>
                      <a:pt x="2" y="4"/>
                    </a:cubicBezTo>
                    <a:cubicBezTo>
                      <a:pt x="2" y="3"/>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0" name="Freeform 659">
                <a:extLst>
                  <a:ext uri="{FF2B5EF4-FFF2-40B4-BE49-F238E27FC236}">
                    <a16:creationId xmlns:a16="http://schemas.microsoft.com/office/drawing/2014/main" id="{971C0AB7-7EF5-4A16-967D-46BE22164A51}"/>
                  </a:ext>
                </a:extLst>
              </p:cNvPr>
              <p:cNvSpPr>
                <a:spLocks/>
              </p:cNvSpPr>
              <p:nvPr userDrawn="1"/>
            </p:nvSpPr>
            <p:spPr bwMode="auto">
              <a:xfrm>
                <a:off x="3639" y="41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1" name="Freeform 660">
                <a:extLst>
                  <a:ext uri="{FF2B5EF4-FFF2-40B4-BE49-F238E27FC236}">
                    <a16:creationId xmlns:a16="http://schemas.microsoft.com/office/drawing/2014/main" id="{DBC3EE02-498D-479B-B045-F1329970A4EC}"/>
                  </a:ext>
                </a:extLst>
              </p:cNvPr>
              <p:cNvSpPr>
                <a:spLocks/>
              </p:cNvSpPr>
              <p:nvPr userDrawn="1"/>
            </p:nvSpPr>
            <p:spPr bwMode="auto">
              <a:xfrm>
                <a:off x="3644" y="42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2" name="Freeform 661">
                <a:extLst>
                  <a:ext uri="{FF2B5EF4-FFF2-40B4-BE49-F238E27FC236}">
                    <a16:creationId xmlns:a16="http://schemas.microsoft.com/office/drawing/2014/main" id="{F1EE99FC-25AA-4832-AF6A-829A7F5CD7F4}"/>
                  </a:ext>
                </a:extLst>
              </p:cNvPr>
              <p:cNvSpPr>
                <a:spLocks/>
              </p:cNvSpPr>
              <p:nvPr userDrawn="1"/>
            </p:nvSpPr>
            <p:spPr bwMode="auto">
              <a:xfrm>
                <a:off x="3644" y="408"/>
                <a:ext cx="5"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1"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3" name="Freeform 662">
                <a:extLst>
                  <a:ext uri="{FF2B5EF4-FFF2-40B4-BE49-F238E27FC236}">
                    <a16:creationId xmlns:a16="http://schemas.microsoft.com/office/drawing/2014/main" id="{B4A3A407-D462-42FB-B940-6EF02E10C89C}"/>
                  </a:ext>
                </a:extLst>
              </p:cNvPr>
              <p:cNvSpPr>
                <a:spLocks/>
              </p:cNvSpPr>
              <p:nvPr userDrawn="1"/>
            </p:nvSpPr>
            <p:spPr bwMode="auto">
              <a:xfrm>
                <a:off x="3639" y="4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4" name="Freeform 663">
                <a:extLst>
                  <a:ext uri="{FF2B5EF4-FFF2-40B4-BE49-F238E27FC236}">
                    <a16:creationId xmlns:a16="http://schemas.microsoft.com/office/drawing/2014/main" id="{D3E3BC12-7F0C-4126-80AE-83B17106897D}"/>
                  </a:ext>
                </a:extLst>
              </p:cNvPr>
              <p:cNvSpPr>
                <a:spLocks/>
              </p:cNvSpPr>
              <p:nvPr userDrawn="1"/>
            </p:nvSpPr>
            <p:spPr bwMode="auto">
              <a:xfrm>
                <a:off x="3634" y="408"/>
                <a:ext cx="5" cy="5"/>
              </a:xfrm>
              <a:custGeom>
                <a:avLst/>
                <a:gdLst>
                  <a:gd name="T0" fmla="*/ 1 w 1"/>
                  <a:gd name="T1" fmla="*/ 1 h 1"/>
                  <a:gd name="T2" fmla="*/ 1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5" name="Freeform 664">
                <a:extLst>
                  <a:ext uri="{FF2B5EF4-FFF2-40B4-BE49-F238E27FC236}">
                    <a16:creationId xmlns:a16="http://schemas.microsoft.com/office/drawing/2014/main" id="{50BBD525-03E6-4BE7-A597-7A2F556D301A}"/>
                  </a:ext>
                </a:extLst>
              </p:cNvPr>
              <p:cNvSpPr>
                <a:spLocks/>
              </p:cNvSpPr>
              <p:nvPr userDrawn="1"/>
            </p:nvSpPr>
            <p:spPr bwMode="auto">
              <a:xfrm>
                <a:off x="3634" y="4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1"/>
                      <a:pt x="0" y="0"/>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6" name="Freeform 665">
                <a:extLst>
                  <a:ext uri="{FF2B5EF4-FFF2-40B4-BE49-F238E27FC236}">
                    <a16:creationId xmlns:a16="http://schemas.microsoft.com/office/drawing/2014/main" id="{4CFA1C6C-E983-4EAA-890E-4A5352EAF9F4}"/>
                  </a:ext>
                </a:extLst>
              </p:cNvPr>
              <p:cNvSpPr>
                <a:spLocks/>
              </p:cNvSpPr>
              <p:nvPr userDrawn="1"/>
            </p:nvSpPr>
            <p:spPr bwMode="auto">
              <a:xfrm>
                <a:off x="3620" y="43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7" name="Freeform 666">
                <a:extLst>
                  <a:ext uri="{FF2B5EF4-FFF2-40B4-BE49-F238E27FC236}">
                    <a16:creationId xmlns:a16="http://schemas.microsoft.com/office/drawing/2014/main" id="{5A9FDE31-14D0-40F0-8D53-7D649E2F8DB8}"/>
                  </a:ext>
                </a:extLst>
              </p:cNvPr>
              <p:cNvSpPr>
                <a:spLocks/>
              </p:cNvSpPr>
              <p:nvPr userDrawn="1"/>
            </p:nvSpPr>
            <p:spPr bwMode="auto">
              <a:xfrm>
                <a:off x="3644" y="3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8" name="Freeform 667">
                <a:extLst>
                  <a:ext uri="{FF2B5EF4-FFF2-40B4-BE49-F238E27FC236}">
                    <a16:creationId xmlns:a16="http://schemas.microsoft.com/office/drawing/2014/main" id="{AF9E69E0-4216-4696-B52D-28FBEE037842}"/>
                  </a:ext>
                </a:extLst>
              </p:cNvPr>
              <p:cNvSpPr>
                <a:spLocks/>
              </p:cNvSpPr>
              <p:nvPr userDrawn="1"/>
            </p:nvSpPr>
            <p:spPr bwMode="auto">
              <a:xfrm>
                <a:off x="3639" y="3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9" name="Freeform 668">
                <a:extLst>
                  <a:ext uri="{FF2B5EF4-FFF2-40B4-BE49-F238E27FC236}">
                    <a16:creationId xmlns:a16="http://schemas.microsoft.com/office/drawing/2014/main" id="{2CD58283-E3CD-46DF-9D53-330CF1743697}"/>
                  </a:ext>
                </a:extLst>
              </p:cNvPr>
              <p:cNvSpPr>
                <a:spLocks/>
              </p:cNvSpPr>
              <p:nvPr userDrawn="1"/>
            </p:nvSpPr>
            <p:spPr bwMode="auto">
              <a:xfrm>
                <a:off x="3630" y="403"/>
                <a:ext cx="4" cy="10"/>
              </a:xfrm>
              <a:custGeom>
                <a:avLst/>
                <a:gdLst>
                  <a:gd name="T0" fmla="*/ 0 w 4"/>
                  <a:gd name="T1" fmla="*/ 5 h 10"/>
                  <a:gd name="T2" fmla="*/ 4 w 4"/>
                  <a:gd name="T3" fmla="*/ 10 h 10"/>
                  <a:gd name="T4" fmla="*/ 0 w 4"/>
                  <a:gd name="T5" fmla="*/ 0 h 10"/>
                  <a:gd name="T6" fmla="*/ 0 w 4"/>
                  <a:gd name="T7" fmla="*/ 5 h 10"/>
                </a:gdLst>
                <a:ahLst/>
                <a:cxnLst>
                  <a:cxn ang="0">
                    <a:pos x="T0" y="T1"/>
                  </a:cxn>
                  <a:cxn ang="0">
                    <a:pos x="T2" y="T3"/>
                  </a:cxn>
                  <a:cxn ang="0">
                    <a:pos x="T4" y="T5"/>
                  </a:cxn>
                  <a:cxn ang="0">
                    <a:pos x="T6" y="T7"/>
                  </a:cxn>
                </a:cxnLst>
                <a:rect l="0" t="0" r="r" b="b"/>
                <a:pathLst>
                  <a:path w="4" h="10">
                    <a:moveTo>
                      <a:pt x="0" y="5"/>
                    </a:moveTo>
                    <a:lnTo>
                      <a:pt x="4"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0" name="Freeform 669">
                <a:extLst>
                  <a:ext uri="{FF2B5EF4-FFF2-40B4-BE49-F238E27FC236}">
                    <a16:creationId xmlns:a16="http://schemas.microsoft.com/office/drawing/2014/main" id="{72F708C4-7A65-4988-ACF9-197BCB0C9438}"/>
                  </a:ext>
                </a:extLst>
              </p:cNvPr>
              <p:cNvSpPr>
                <a:spLocks/>
              </p:cNvSpPr>
              <p:nvPr userDrawn="1"/>
            </p:nvSpPr>
            <p:spPr bwMode="auto">
              <a:xfrm>
                <a:off x="3649" y="37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1" name="Freeform 670">
                <a:extLst>
                  <a:ext uri="{FF2B5EF4-FFF2-40B4-BE49-F238E27FC236}">
                    <a16:creationId xmlns:a16="http://schemas.microsoft.com/office/drawing/2014/main" id="{51629358-F15D-4E92-95C1-8D28C79518E0}"/>
                  </a:ext>
                </a:extLst>
              </p:cNvPr>
              <p:cNvSpPr>
                <a:spLocks/>
              </p:cNvSpPr>
              <p:nvPr userDrawn="1"/>
            </p:nvSpPr>
            <p:spPr bwMode="auto">
              <a:xfrm>
                <a:off x="3654" y="3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2" name="Freeform 671">
                <a:extLst>
                  <a:ext uri="{FF2B5EF4-FFF2-40B4-BE49-F238E27FC236}">
                    <a16:creationId xmlns:a16="http://schemas.microsoft.com/office/drawing/2014/main" id="{64E76780-EFCB-4814-BEE6-5F2E63161CB0}"/>
                  </a:ext>
                </a:extLst>
              </p:cNvPr>
              <p:cNvSpPr>
                <a:spLocks/>
              </p:cNvSpPr>
              <p:nvPr userDrawn="1"/>
            </p:nvSpPr>
            <p:spPr bwMode="auto">
              <a:xfrm>
                <a:off x="3654" y="3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3" name="Freeform 672">
                <a:extLst>
                  <a:ext uri="{FF2B5EF4-FFF2-40B4-BE49-F238E27FC236}">
                    <a16:creationId xmlns:a16="http://schemas.microsoft.com/office/drawing/2014/main" id="{F252B3E3-F6A0-47D3-8958-81296B9CDBBD}"/>
                  </a:ext>
                </a:extLst>
              </p:cNvPr>
              <p:cNvSpPr>
                <a:spLocks/>
              </p:cNvSpPr>
              <p:nvPr userDrawn="1"/>
            </p:nvSpPr>
            <p:spPr bwMode="auto">
              <a:xfrm>
                <a:off x="3644" y="37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4" name="Freeform 673">
                <a:extLst>
                  <a:ext uri="{FF2B5EF4-FFF2-40B4-BE49-F238E27FC236}">
                    <a16:creationId xmlns:a16="http://schemas.microsoft.com/office/drawing/2014/main" id="{6FA80320-9797-4C37-84B2-BF877C8B5E49}"/>
                  </a:ext>
                </a:extLst>
              </p:cNvPr>
              <p:cNvSpPr>
                <a:spLocks/>
              </p:cNvSpPr>
              <p:nvPr userDrawn="1"/>
            </p:nvSpPr>
            <p:spPr bwMode="auto">
              <a:xfrm>
                <a:off x="3644" y="3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5" name="Freeform 674">
                <a:extLst>
                  <a:ext uri="{FF2B5EF4-FFF2-40B4-BE49-F238E27FC236}">
                    <a16:creationId xmlns:a16="http://schemas.microsoft.com/office/drawing/2014/main" id="{F21B87BC-E99F-4547-AAC2-E976A207A4E2}"/>
                  </a:ext>
                </a:extLst>
              </p:cNvPr>
              <p:cNvSpPr>
                <a:spLocks/>
              </p:cNvSpPr>
              <p:nvPr userDrawn="1"/>
            </p:nvSpPr>
            <p:spPr bwMode="auto">
              <a:xfrm>
                <a:off x="3644"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6" name="Freeform 675">
                <a:extLst>
                  <a:ext uri="{FF2B5EF4-FFF2-40B4-BE49-F238E27FC236}">
                    <a16:creationId xmlns:a16="http://schemas.microsoft.com/office/drawing/2014/main" id="{15191549-B035-4EE9-BB1D-217E0C7A6869}"/>
                  </a:ext>
                </a:extLst>
              </p:cNvPr>
              <p:cNvSpPr>
                <a:spLocks/>
              </p:cNvSpPr>
              <p:nvPr userDrawn="1"/>
            </p:nvSpPr>
            <p:spPr bwMode="auto">
              <a:xfrm>
                <a:off x="3625" y="388"/>
                <a:ext cx="9"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7" name="Freeform 676">
                <a:extLst>
                  <a:ext uri="{FF2B5EF4-FFF2-40B4-BE49-F238E27FC236}">
                    <a16:creationId xmlns:a16="http://schemas.microsoft.com/office/drawing/2014/main" id="{F79C1576-064F-4526-8768-B19FCB4E70A0}"/>
                  </a:ext>
                </a:extLst>
              </p:cNvPr>
              <p:cNvSpPr>
                <a:spLocks/>
              </p:cNvSpPr>
              <p:nvPr userDrawn="1"/>
            </p:nvSpPr>
            <p:spPr bwMode="auto">
              <a:xfrm>
                <a:off x="3634" y="3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8" name="Freeform 677">
                <a:extLst>
                  <a:ext uri="{FF2B5EF4-FFF2-40B4-BE49-F238E27FC236}">
                    <a16:creationId xmlns:a16="http://schemas.microsoft.com/office/drawing/2014/main" id="{00939540-C8A1-4A05-9B25-6D38BA85EE4B}"/>
                  </a:ext>
                </a:extLst>
              </p:cNvPr>
              <p:cNvSpPr>
                <a:spLocks/>
              </p:cNvSpPr>
              <p:nvPr userDrawn="1"/>
            </p:nvSpPr>
            <p:spPr bwMode="auto">
              <a:xfrm>
                <a:off x="3634" y="37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9" name="Freeform 678">
                <a:extLst>
                  <a:ext uri="{FF2B5EF4-FFF2-40B4-BE49-F238E27FC236}">
                    <a16:creationId xmlns:a16="http://schemas.microsoft.com/office/drawing/2014/main" id="{0671676C-46EB-4DE0-A1C2-BD53AA8F94A3}"/>
                  </a:ext>
                </a:extLst>
              </p:cNvPr>
              <p:cNvSpPr>
                <a:spLocks/>
              </p:cNvSpPr>
              <p:nvPr userDrawn="1"/>
            </p:nvSpPr>
            <p:spPr bwMode="auto">
              <a:xfrm>
                <a:off x="3644" y="358"/>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0" name="Freeform 679">
                <a:extLst>
                  <a:ext uri="{FF2B5EF4-FFF2-40B4-BE49-F238E27FC236}">
                    <a16:creationId xmlns:a16="http://schemas.microsoft.com/office/drawing/2014/main" id="{830C6B0D-3393-4E8A-9458-88B7052BE6F0}"/>
                  </a:ext>
                </a:extLst>
              </p:cNvPr>
              <p:cNvSpPr>
                <a:spLocks/>
              </p:cNvSpPr>
              <p:nvPr userDrawn="1"/>
            </p:nvSpPr>
            <p:spPr bwMode="auto">
              <a:xfrm>
                <a:off x="3644" y="36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1" name="Rectangle 680">
                <a:extLst>
                  <a:ext uri="{FF2B5EF4-FFF2-40B4-BE49-F238E27FC236}">
                    <a16:creationId xmlns:a16="http://schemas.microsoft.com/office/drawing/2014/main" id="{FB4E38E1-2848-4462-8C29-1C64A788FABF}"/>
                  </a:ext>
                </a:extLst>
              </p:cNvPr>
              <p:cNvSpPr>
                <a:spLocks noChangeArrowheads="1"/>
              </p:cNvSpPr>
              <p:nvPr userDrawn="1"/>
            </p:nvSpPr>
            <p:spPr bwMode="auto">
              <a:xfrm>
                <a:off x="3654" y="33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2" name="Freeform 681">
                <a:extLst>
                  <a:ext uri="{FF2B5EF4-FFF2-40B4-BE49-F238E27FC236}">
                    <a16:creationId xmlns:a16="http://schemas.microsoft.com/office/drawing/2014/main" id="{48D7ADB0-1ECB-4032-A973-0BF1E0D2678D}"/>
                  </a:ext>
                </a:extLst>
              </p:cNvPr>
              <p:cNvSpPr>
                <a:spLocks/>
              </p:cNvSpPr>
              <p:nvPr userDrawn="1"/>
            </p:nvSpPr>
            <p:spPr bwMode="auto">
              <a:xfrm>
                <a:off x="3644" y="363"/>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3" name="Freeform 682">
                <a:extLst>
                  <a:ext uri="{FF2B5EF4-FFF2-40B4-BE49-F238E27FC236}">
                    <a16:creationId xmlns:a16="http://schemas.microsoft.com/office/drawing/2014/main" id="{D113AFD9-CF21-4B05-BB94-11DB30E344A4}"/>
                  </a:ext>
                </a:extLst>
              </p:cNvPr>
              <p:cNvSpPr>
                <a:spLocks/>
              </p:cNvSpPr>
              <p:nvPr userDrawn="1"/>
            </p:nvSpPr>
            <p:spPr bwMode="auto">
              <a:xfrm>
                <a:off x="3649" y="35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4" name="Freeform 683">
                <a:extLst>
                  <a:ext uri="{FF2B5EF4-FFF2-40B4-BE49-F238E27FC236}">
                    <a16:creationId xmlns:a16="http://schemas.microsoft.com/office/drawing/2014/main" id="{4B2DD53D-750E-4485-A4D7-764D3880A5A9}"/>
                  </a:ext>
                </a:extLst>
              </p:cNvPr>
              <p:cNvSpPr>
                <a:spLocks/>
              </p:cNvSpPr>
              <p:nvPr userDrawn="1"/>
            </p:nvSpPr>
            <p:spPr bwMode="auto">
              <a:xfrm>
                <a:off x="3644" y="3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5" name="Freeform 684">
                <a:extLst>
                  <a:ext uri="{FF2B5EF4-FFF2-40B4-BE49-F238E27FC236}">
                    <a16:creationId xmlns:a16="http://schemas.microsoft.com/office/drawing/2014/main" id="{6F3E3586-38FE-4D4D-A98D-ACCDE0A62BB1}"/>
                  </a:ext>
                </a:extLst>
              </p:cNvPr>
              <p:cNvSpPr>
                <a:spLocks/>
              </p:cNvSpPr>
              <p:nvPr userDrawn="1"/>
            </p:nvSpPr>
            <p:spPr bwMode="auto">
              <a:xfrm>
                <a:off x="3644" y="3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6" name="Freeform 685">
                <a:extLst>
                  <a:ext uri="{FF2B5EF4-FFF2-40B4-BE49-F238E27FC236}">
                    <a16:creationId xmlns:a16="http://schemas.microsoft.com/office/drawing/2014/main" id="{007443CF-750B-4B80-8387-738D3CAC4BC0}"/>
                  </a:ext>
                </a:extLst>
              </p:cNvPr>
              <p:cNvSpPr>
                <a:spLocks/>
              </p:cNvSpPr>
              <p:nvPr userDrawn="1"/>
            </p:nvSpPr>
            <p:spPr bwMode="auto">
              <a:xfrm>
                <a:off x="3634" y="313"/>
                <a:ext cx="20" cy="25"/>
              </a:xfrm>
              <a:custGeom>
                <a:avLst/>
                <a:gdLst>
                  <a:gd name="T0" fmla="*/ 0 w 4"/>
                  <a:gd name="T1" fmla="*/ 1 h 5"/>
                  <a:gd name="T2" fmla="*/ 0 w 4"/>
                  <a:gd name="T3" fmla="*/ 3 h 5"/>
                  <a:gd name="T4" fmla="*/ 4 w 4"/>
                  <a:gd name="T5" fmla="*/ 5 h 5"/>
                  <a:gd name="T6" fmla="*/ 4 w 4"/>
                  <a:gd name="T7" fmla="*/ 3 h 5"/>
                  <a:gd name="T8" fmla="*/ 2 w 4"/>
                  <a:gd name="T9" fmla="*/ 4 h 5"/>
                  <a:gd name="T10" fmla="*/ 3 w 4"/>
                  <a:gd name="T11" fmla="*/ 3 h 5"/>
                  <a:gd name="T12" fmla="*/ 1 w 4"/>
                  <a:gd name="T13" fmla="*/ 0 h 5"/>
                  <a:gd name="T14" fmla="*/ 1 w 4"/>
                  <a:gd name="T15" fmla="*/ 1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1" y="1"/>
                      <a:pt x="1" y="3"/>
                      <a:pt x="0" y="3"/>
                    </a:cubicBezTo>
                    <a:cubicBezTo>
                      <a:pt x="0" y="4"/>
                      <a:pt x="3" y="5"/>
                      <a:pt x="4" y="5"/>
                    </a:cubicBezTo>
                    <a:cubicBezTo>
                      <a:pt x="4" y="5"/>
                      <a:pt x="4" y="4"/>
                      <a:pt x="4" y="3"/>
                    </a:cubicBezTo>
                    <a:cubicBezTo>
                      <a:pt x="3" y="4"/>
                      <a:pt x="2" y="5"/>
                      <a:pt x="2" y="4"/>
                    </a:cubicBezTo>
                    <a:cubicBezTo>
                      <a:pt x="2" y="3"/>
                      <a:pt x="2" y="3"/>
                      <a:pt x="3" y="3"/>
                    </a:cubicBezTo>
                    <a:cubicBezTo>
                      <a:pt x="2" y="3"/>
                      <a:pt x="2" y="1"/>
                      <a:pt x="1"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7" name="Freeform 686">
                <a:extLst>
                  <a:ext uri="{FF2B5EF4-FFF2-40B4-BE49-F238E27FC236}">
                    <a16:creationId xmlns:a16="http://schemas.microsoft.com/office/drawing/2014/main" id="{CAA7AEA0-CDC9-4F7A-8B6D-533C82F6DBBD}"/>
                  </a:ext>
                </a:extLst>
              </p:cNvPr>
              <p:cNvSpPr>
                <a:spLocks/>
              </p:cNvSpPr>
              <p:nvPr userDrawn="1"/>
            </p:nvSpPr>
            <p:spPr bwMode="auto">
              <a:xfrm>
                <a:off x="3654" y="338"/>
                <a:ext cx="5" cy="5"/>
              </a:xfrm>
              <a:custGeom>
                <a:avLst/>
                <a:gdLst>
                  <a:gd name="T0" fmla="*/ 0 w 1"/>
                  <a:gd name="T1" fmla="*/ 1 h 1"/>
                  <a:gd name="T2" fmla="*/ 0 w 1"/>
                  <a:gd name="T3" fmla="*/ 1 h 1"/>
                  <a:gd name="T4" fmla="*/ 1 w 1"/>
                  <a:gd name="T5" fmla="*/ 1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1"/>
                      <a:pt x="0" y="1"/>
                      <a:pt x="1" y="1"/>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8" name="Freeform 687">
                <a:extLst>
                  <a:ext uri="{FF2B5EF4-FFF2-40B4-BE49-F238E27FC236}">
                    <a16:creationId xmlns:a16="http://schemas.microsoft.com/office/drawing/2014/main" id="{CBDBE536-577D-4969-980A-2F46016392DA}"/>
                  </a:ext>
                </a:extLst>
              </p:cNvPr>
              <p:cNvSpPr>
                <a:spLocks/>
              </p:cNvSpPr>
              <p:nvPr userDrawn="1"/>
            </p:nvSpPr>
            <p:spPr bwMode="auto">
              <a:xfrm>
                <a:off x="3639" y="343"/>
                <a:ext cx="15" cy="15"/>
              </a:xfrm>
              <a:custGeom>
                <a:avLst/>
                <a:gdLst>
                  <a:gd name="T0" fmla="*/ 2 w 3"/>
                  <a:gd name="T1" fmla="*/ 2 h 3"/>
                  <a:gd name="T2" fmla="*/ 0 w 3"/>
                  <a:gd name="T3" fmla="*/ 0 h 3"/>
                  <a:gd name="T4" fmla="*/ 1 w 3"/>
                  <a:gd name="T5" fmla="*/ 2 h 3"/>
                  <a:gd name="T6" fmla="*/ 2 w 3"/>
                  <a:gd name="T7" fmla="*/ 2 h 3"/>
                  <a:gd name="T8" fmla="*/ 2 w 3"/>
                  <a:gd name="T9" fmla="*/ 3 h 3"/>
                  <a:gd name="T10" fmla="*/ 2 w 3"/>
                  <a:gd name="T11" fmla="*/ 2 h 3"/>
                  <a:gd name="T12" fmla="*/ 2 w 3"/>
                  <a:gd name="T13" fmla="*/ 2 h 3"/>
                  <a:gd name="T14" fmla="*/ 2 w 3"/>
                  <a:gd name="T15" fmla="*/ 2 h 3"/>
                  <a:gd name="T16" fmla="*/ 2 w 3"/>
                  <a:gd name="T17" fmla="*/ 2 h 3"/>
                  <a:gd name="T18" fmla="*/ 2 w 3"/>
                  <a:gd name="T19" fmla="*/ 2 h 3"/>
                  <a:gd name="T20" fmla="*/ 2 w 3"/>
                  <a:gd name="T21" fmla="*/ 2 h 3"/>
                  <a:gd name="T22" fmla="*/ 2 w 3"/>
                  <a:gd name="T23" fmla="*/ 2 h 3"/>
                  <a:gd name="T24" fmla="*/ 2 w 3"/>
                  <a:gd name="T25" fmla="*/ 2 h 3"/>
                  <a:gd name="T26" fmla="*/ 2 w 3"/>
                  <a:gd name="T27" fmla="*/ 2 h 3"/>
                  <a:gd name="T28" fmla="*/ 2 w 3"/>
                  <a:gd name="T29" fmla="*/ 2 h 3"/>
                  <a:gd name="T30" fmla="*/ 3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1"/>
                      <a:pt x="1" y="0"/>
                      <a:pt x="0" y="0"/>
                    </a:cubicBezTo>
                    <a:cubicBezTo>
                      <a:pt x="0" y="1"/>
                      <a:pt x="1" y="1"/>
                      <a:pt x="1" y="2"/>
                    </a:cubicBezTo>
                    <a:cubicBezTo>
                      <a:pt x="1" y="1"/>
                      <a:pt x="1" y="3"/>
                      <a:pt x="2" y="2"/>
                    </a:cubicBezTo>
                    <a:cubicBezTo>
                      <a:pt x="2" y="2"/>
                      <a:pt x="2" y="2"/>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2"/>
                      <a:pt x="2" y="2"/>
                    </a:cubicBezTo>
                    <a:cubicBezTo>
                      <a:pt x="2" y="2"/>
                      <a:pt x="2" y="2"/>
                      <a:pt x="2" y="2"/>
                    </a:cubicBezTo>
                    <a:cubicBezTo>
                      <a:pt x="2" y="2"/>
                      <a:pt x="2" y="2"/>
                      <a:pt x="2" y="2"/>
                    </a:cubicBezTo>
                    <a:cubicBezTo>
                      <a:pt x="3" y="0"/>
                      <a:pt x="3" y="0"/>
                      <a:pt x="3" y="0"/>
                    </a:cubicBezTo>
                    <a:cubicBezTo>
                      <a:pt x="2"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9" name="Freeform 688">
                <a:extLst>
                  <a:ext uri="{FF2B5EF4-FFF2-40B4-BE49-F238E27FC236}">
                    <a16:creationId xmlns:a16="http://schemas.microsoft.com/office/drawing/2014/main" id="{0DC2215E-B376-4CD7-AB49-74F9A45A4163}"/>
                  </a:ext>
                </a:extLst>
              </p:cNvPr>
              <p:cNvSpPr>
                <a:spLocks/>
              </p:cNvSpPr>
              <p:nvPr userDrawn="1"/>
            </p:nvSpPr>
            <p:spPr bwMode="auto">
              <a:xfrm>
                <a:off x="3620"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0" name="Freeform 689">
                <a:extLst>
                  <a:ext uri="{FF2B5EF4-FFF2-40B4-BE49-F238E27FC236}">
                    <a16:creationId xmlns:a16="http://schemas.microsoft.com/office/drawing/2014/main" id="{1A00F6E0-D3F7-4D1E-A68D-91D343B28EE1}"/>
                  </a:ext>
                </a:extLst>
              </p:cNvPr>
              <p:cNvSpPr>
                <a:spLocks/>
              </p:cNvSpPr>
              <p:nvPr userDrawn="1"/>
            </p:nvSpPr>
            <p:spPr bwMode="auto">
              <a:xfrm>
                <a:off x="3620" y="383"/>
                <a:ext cx="14" cy="10"/>
              </a:xfrm>
              <a:custGeom>
                <a:avLst/>
                <a:gdLst>
                  <a:gd name="T0" fmla="*/ 0 w 3"/>
                  <a:gd name="T1" fmla="*/ 0 h 2"/>
                  <a:gd name="T2" fmla="*/ 1 w 3"/>
                  <a:gd name="T3" fmla="*/ 1 h 2"/>
                  <a:gd name="T4" fmla="*/ 0 w 3"/>
                  <a:gd name="T5" fmla="*/ 1 h 2"/>
                  <a:gd name="T6" fmla="*/ 1 w 3"/>
                  <a:gd name="T7" fmla="*/ 1 h 2"/>
                  <a:gd name="T8" fmla="*/ 1 w 3"/>
                  <a:gd name="T9" fmla="*/ 1 h 2"/>
                  <a:gd name="T10" fmla="*/ 3 w 3"/>
                  <a:gd name="T11" fmla="*/ 0 h 2"/>
                  <a:gd name="T12" fmla="*/ 0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0"/>
                    </a:moveTo>
                    <a:cubicBezTo>
                      <a:pt x="0" y="0"/>
                      <a:pt x="1" y="0"/>
                      <a:pt x="1" y="1"/>
                    </a:cubicBezTo>
                    <a:cubicBezTo>
                      <a:pt x="0" y="1"/>
                      <a:pt x="0" y="1"/>
                      <a:pt x="0" y="1"/>
                    </a:cubicBezTo>
                    <a:cubicBezTo>
                      <a:pt x="0" y="1"/>
                      <a:pt x="0" y="2"/>
                      <a:pt x="1" y="1"/>
                    </a:cubicBezTo>
                    <a:cubicBezTo>
                      <a:pt x="1" y="1"/>
                      <a:pt x="1" y="1"/>
                      <a:pt x="1"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1" name="Freeform 690">
                <a:extLst>
                  <a:ext uri="{FF2B5EF4-FFF2-40B4-BE49-F238E27FC236}">
                    <a16:creationId xmlns:a16="http://schemas.microsoft.com/office/drawing/2014/main" id="{E81C8783-B2D9-4F83-BB7A-67293352F4C2}"/>
                  </a:ext>
                </a:extLst>
              </p:cNvPr>
              <p:cNvSpPr>
                <a:spLocks/>
              </p:cNvSpPr>
              <p:nvPr userDrawn="1"/>
            </p:nvSpPr>
            <p:spPr bwMode="auto">
              <a:xfrm>
                <a:off x="3630" y="358"/>
                <a:ext cx="4" cy="10"/>
              </a:xfrm>
              <a:custGeom>
                <a:avLst/>
                <a:gdLst>
                  <a:gd name="T0" fmla="*/ 1 w 1"/>
                  <a:gd name="T1" fmla="*/ 2 h 2"/>
                  <a:gd name="T2" fmla="*/ 1 w 1"/>
                  <a:gd name="T3" fmla="*/ 0 h 2"/>
                  <a:gd name="T4" fmla="*/ 0 w 1"/>
                  <a:gd name="T5" fmla="*/ 1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0"/>
                      <a:pt x="1" y="0"/>
                      <a:pt x="1" y="0"/>
                    </a:cubicBezTo>
                    <a:cubicBezTo>
                      <a:pt x="0" y="1"/>
                      <a:pt x="0" y="1"/>
                      <a:pt x="0" y="1"/>
                    </a:cubicBezTo>
                    <a:cubicBezTo>
                      <a:pt x="0" y="1"/>
                      <a:pt x="0" y="1"/>
                      <a:pt x="0" y="1"/>
                    </a:cubicBezTo>
                    <a:cubicBezTo>
                      <a:pt x="0" y="2"/>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2" name="Freeform 691">
                <a:extLst>
                  <a:ext uri="{FF2B5EF4-FFF2-40B4-BE49-F238E27FC236}">
                    <a16:creationId xmlns:a16="http://schemas.microsoft.com/office/drawing/2014/main" id="{9B2228C6-C087-44BE-8AE4-8803B8FE0485}"/>
                  </a:ext>
                </a:extLst>
              </p:cNvPr>
              <p:cNvSpPr>
                <a:spLocks/>
              </p:cNvSpPr>
              <p:nvPr userDrawn="1"/>
            </p:nvSpPr>
            <p:spPr bwMode="auto">
              <a:xfrm>
                <a:off x="3659" y="33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3" name="Freeform 692">
                <a:extLst>
                  <a:ext uri="{FF2B5EF4-FFF2-40B4-BE49-F238E27FC236}">
                    <a16:creationId xmlns:a16="http://schemas.microsoft.com/office/drawing/2014/main" id="{0D42C25F-E247-4068-8D88-727BCB6BFE57}"/>
                  </a:ext>
                </a:extLst>
              </p:cNvPr>
              <p:cNvSpPr>
                <a:spLocks/>
              </p:cNvSpPr>
              <p:nvPr userDrawn="1"/>
            </p:nvSpPr>
            <p:spPr bwMode="auto">
              <a:xfrm>
                <a:off x="3664" y="32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4" name="Freeform 693">
                <a:extLst>
                  <a:ext uri="{FF2B5EF4-FFF2-40B4-BE49-F238E27FC236}">
                    <a16:creationId xmlns:a16="http://schemas.microsoft.com/office/drawing/2014/main" id="{8F92EE3C-6C49-4733-BB0D-262C12C7C2BF}"/>
                  </a:ext>
                </a:extLst>
              </p:cNvPr>
              <p:cNvSpPr>
                <a:spLocks/>
              </p:cNvSpPr>
              <p:nvPr userDrawn="1"/>
            </p:nvSpPr>
            <p:spPr bwMode="auto">
              <a:xfrm>
                <a:off x="3963" y="53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5" name="Freeform 694">
                <a:extLst>
                  <a:ext uri="{FF2B5EF4-FFF2-40B4-BE49-F238E27FC236}">
                    <a16:creationId xmlns:a16="http://schemas.microsoft.com/office/drawing/2014/main" id="{775E2C7D-6BF1-438A-B425-9233E0D85438}"/>
                  </a:ext>
                </a:extLst>
              </p:cNvPr>
              <p:cNvSpPr>
                <a:spLocks/>
              </p:cNvSpPr>
              <p:nvPr userDrawn="1"/>
            </p:nvSpPr>
            <p:spPr bwMode="auto">
              <a:xfrm>
                <a:off x="3968" y="5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6" name="Freeform 695">
                <a:extLst>
                  <a:ext uri="{FF2B5EF4-FFF2-40B4-BE49-F238E27FC236}">
                    <a16:creationId xmlns:a16="http://schemas.microsoft.com/office/drawing/2014/main" id="{2EB1E2B2-17CF-4972-96A8-60F6C9815275}"/>
                  </a:ext>
                </a:extLst>
              </p:cNvPr>
              <p:cNvSpPr>
                <a:spLocks/>
              </p:cNvSpPr>
              <p:nvPr userDrawn="1"/>
            </p:nvSpPr>
            <p:spPr bwMode="auto">
              <a:xfrm>
                <a:off x="3824" y="283"/>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7" name="Freeform 696">
                <a:extLst>
                  <a:ext uri="{FF2B5EF4-FFF2-40B4-BE49-F238E27FC236}">
                    <a16:creationId xmlns:a16="http://schemas.microsoft.com/office/drawing/2014/main" id="{C1C76299-70E7-44EC-B75B-D101DFB30B32}"/>
                  </a:ext>
                </a:extLst>
              </p:cNvPr>
              <p:cNvSpPr>
                <a:spLocks/>
              </p:cNvSpPr>
              <p:nvPr userDrawn="1"/>
            </p:nvSpPr>
            <p:spPr bwMode="auto">
              <a:xfrm>
                <a:off x="3928" y="3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8" name="Freeform 697">
                <a:extLst>
                  <a:ext uri="{FF2B5EF4-FFF2-40B4-BE49-F238E27FC236}">
                    <a16:creationId xmlns:a16="http://schemas.microsoft.com/office/drawing/2014/main" id="{00863087-C5F0-4EA5-8091-F317BCFD758A}"/>
                  </a:ext>
                </a:extLst>
              </p:cNvPr>
              <p:cNvSpPr>
                <a:spLocks/>
              </p:cNvSpPr>
              <p:nvPr userDrawn="1"/>
            </p:nvSpPr>
            <p:spPr bwMode="auto">
              <a:xfrm>
                <a:off x="3948" y="38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9" name="Freeform 698">
                <a:extLst>
                  <a:ext uri="{FF2B5EF4-FFF2-40B4-BE49-F238E27FC236}">
                    <a16:creationId xmlns:a16="http://schemas.microsoft.com/office/drawing/2014/main" id="{C8CAA5FB-BF11-40CA-9AB3-16646A006FF8}"/>
                  </a:ext>
                </a:extLst>
              </p:cNvPr>
              <p:cNvSpPr>
                <a:spLocks/>
              </p:cNvSpPr>
              <p:nvPr userDrawn="1"/>
            </p:nvSpPr>
            <p:spPr bwMode="auto">
              <a:xfrm>
                <a:off x="3938" y="6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0" name="Freeform 699">
                <a:extLst>
                  <a:ext uri="{FF2B5EF4-FFF2-40B4-BE49-F238E27FC236}">
                    <a16:creationId xmlns:a16="http://schemas.microsoft.com/office/drawing/2014/main" id="{5E2D8C66-AA07-4200-B96F-098E50D7831F}"/>
                  </a:ext>
                </a:extLst>
              </p:cNvPr>
              <p:cNvSpPr>
                <a:spLocks/>
              </p:cNvSpPr>
              <p:nvPr userDrawn="1"/>
            </p:nvSpPr>
            <p:spPr bwMode="auto">
              <a:xfrm>
                <a:off x="3714" y="268"/>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2" y="1"/>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1" name="Freeform 700">
                <a:extLst>
                  <a:ext uri="{FF2B5EF4-FFF2-40B4-BE49-F238E27FC236}">
                    <a16:creationId xmlns:a16="http://schemas.microsoft.com/office/drawing/2014/main" id="{F9218685-CC77-4838-9620-C7AEBA084678}"/>
                  </a:ext>
                </a:extLst>
              </p:cNvPr>
              <p:cNvSpPr>
                <a:spLocks/>
              </p:cNvSpPr>
              <p:nvPr userDrawn="1"/>
            </p:nvSpPr>
            <p:spPr bwMode="auto">
              <a:xfrm>
                <a:off x="3918"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2" name="Freeform 701">
                <a:extLst>
                  <a:ext uri="{FF2B5EF4-FFF2-40B4-BE49-F238E27FC236}">
                    <a16:creationId xmlns:a16="http://schemas.microsoft.com/office/drawing/2014/main" id="{93758567-E16B-4DCB-A34B-3018AB51DE2C}"/>
                  </a:ext>
                </a:extLst>
              </p:cNvPr>
              <p:cNvSpPr>
                <a:spLocks/>
              </p:cNvSpPr>
              <p:nvPr userDrawn="1"/>
            </p:nvSpPr>
            <p:spPr bwMode="auto">
              <a:xfrm>
                <a:off x="3724" y="26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3" name="Freeform 702">
                <a:extLst>
                  <a:ext uri="{FF2B5EF4-FFF2-40B4-BE49-F238E27FC236}">
                    <a16:creationId xmlns:a16="http://schemas.microsoft.com/office/drawing/2014/main" id="{C26EE57F-DBF9-4D2B-86F7-0AD3541BD271}"/>
                  </a:ext>
                </a:extLst>
              </p:cNvPr>
              <p:cNvSpPr>
                <a:spLocks/>
              </p:cNvSpPr>
              <p:nvPr userDrawn="1"/>
            </p:nvSpPr>
            <p:spPr bwMode="auto">
              <a:xfrm>
                <a:off x="3644"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4" name="Freeform 703">
                <a:extLst>
                  <a:ext uri="{FF2B5EF4-FFF2-40B4-BE49-F238E27FC236}">
                    <a16:creationId xmlns:a16="http://schemas.microsoft.com/office/drawing/2014/main" id="{AD664C98-C311-4505-A71D-0E8A8E1F66EC}"/>
                  </a:ext>
                </a:extLst>
              </p:cNvPr>
              <p:cNvSpPr>
                <a:spLocks/>
              </p:cNvSpPr>
              <p:nvPr userDrawn="1"/>
            </p:nvSpPr>
            <p:spPr bwMode="auto">
              <a:xfrm>
                <a:off x="3644" y="5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5" name="Rectangle 704">
                <a:extLst>
                  <a:ext uri="{FF2B5EF4-FFF2-40B4-BE49-F238E27FC236}">
                    <a16:creationId xmlns:a16="http://schemas.microsoft.com/office/drawing/2014/main" id="{AD13196A-CCB1-467F-932B-3F60968EF0A7}"/>
                  </a:ext>
                </a:extLst>
              </p:cNvPr>
              <p:cNvSpPr>
                <a:spLocks noChangeArrowheads="1"/>
              </p:cNvSpPr>
              <p:nvPr userDrawn="1"/>
            </p:nvSpPr>
            <p:spPr bwMode="auto">
              <a:xfrm>
                <a:off x="3679"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6" name="Freeform 705">
                <a:extLst>
                  <a:ext uri="{FF2B5EF4-FFF2-40B4-BE49-F238E27FC236}">
                    <a16:creationId xmlns:a16="http://schemas.microsoft.com/office/drawing/2014/main" id="{5C57FA98-FFAB-43F5-81C2-2E2F60AB4689}"/>
                  </a:ext>
                </a:extLst>
              </p:cNvPr>
              <p:cNvSpPr>
                <a:spLocks/>
              </p:cNvSpPr>
              <p:nvPr userDrawn="1"/>
            </p:nvSpPr>
            <p:spPr bwMode="auto">
              <a:xfrm>
                <a:off x="3659" y="29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7" name="Freeform 706">
                <a:extLst>
                  <a:ext uri="{FF2B5EF4-FFF2-40B4-BE49-F238E27FC236}">
                    <a16:creationId xmlns:a16="http://schemas.microsoft.com/office/drawing/2014/main" id="{4F5A1A5E-245F-40B0-8FC2-D74874E79528}"/>
                  </a:ext>
                </a:extLst>
              </p:cNvPr>
              <p:cNvSpPr>
                <a:spLocks/>
              </p:cNvSpPr>
              <p:nvPr userDrawn="1"/>
            </p:nvSpPr>
            <p:spPr bwMode="auto">
              <a:xfrm>
                <a:off x="3739" y="2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8" name="Freeform 707">
                <a:extLst>
                  <a:ext uri="{FF2B5EF4-FFF2-40B4-BE49-F238E27FC236}">
                    <a16:creationId xmlns:a16="http://schemas.microsoft.com/office/drawing/2014/main" id="{DCEB9F57-DB92-4AF0-9702-146FF5DB9BEB}"/>
                  </a:ext>
                </a:extLst>
              </p:cNvPr>
              <p:cNvSpPr>
                <a:spLocks/>
              </p:cNvSpPr>
              <p:nvPr userDrawn="1"/>
            </p:nvSpPr>
            <p:spPr bwMode="auto">
              <a:xfrm>
                <a:off x="3679" y="3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9" name="Freeform 708">
                <a:extLst>
                  <a:ext uri="{FF2B5EF4-FFF2-40B4-BE49-F238E27FC236}">
                    <a16:creationId xmlns:a16="http://schemas.microsoft.com/office/drawing/2014/main" id="{B03AE13B-4E06-4F55-9A65-59EA6A7CFCE7}"/>
                  </a:ext>
                </a:extLst>
              </p:cNvPr>
              <p:cNvSpPr>
                <a:spLocks/>
              </p:cNvSpPr>
              <p:nvPr userDrawn="1"/>
            </p:nvSpPr>
            <p:spPr bwMode="auto">
              <a:xfrm>
                <a:off x="3679" y="30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0" name="Freeform 709">
                <a:extLst>
                  <a:ext uri="{FF2B5EF4-FFF2-40B4-BE49-F238E27FC236}">
                    <a16:creationId xmlns:a16="http://schemas.microsoft.com/office/drawing/2014/main" id="{EDDF56B3-3ED9-4D38-8D05-88FB3D0C6B15}"/>
                  </a:ext>
                </a:extLst>
              </p:cNvPr>
              <p:cNvSpPr>
                <a:spLocks/>
              </p:cNvSpPr>
              <p:nvPr userDrawn="1"/>
            </p:nvSpPr>
            <p:spPr bwMode="auto">
              <a:xfrm>
                <a:off x="3679" y="30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1" name="Freeform 710">
                <a:extLst>
                  <a:ext uri="{FF2B5EF4-FFF2-40B4-BE49-F238E27FC236}">
                    <a16:creationId xmlns:a16="http://schemas.microsoft.com/office/drawing/2014/main" id="{67EEA8C9-7CDB-463D-82A0-3E1ECCEC5443}"/>
                  </a:ext>
                </a:extLst>
              </p:cNvPr>
              <p:cNvSpPr>
                <a:spLocks/>
              </p:cNvSpPr>
              <p:nvPr userDrawn="1"/>
            </p:nvSpPr>
            <p:spPr bwMode="auto">
              <a:xfrm>
                <a:off x="3794" y="6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2" name="Rectangle 711">
                <a:extLst>
                  <a:ext uri="{FF2B5EF4-FFF2-40B4-BE49-F238E27FC236}">
                    <a16:creationId xmlns:a16="http://schemas.microsoft.com/office/drawing/2014/main" id="{D0ADAAC2-A39C-431A-BE52-7795A2DC72E3}"/>
                  </a:ext>
                </a:extLst>
              </p:cNvPr>
              <p:cNvSpPr>
                <a:spLocks noChangeArrowheads="1"/>
              </p:cNvSpPr>
              <p:nvPr userDrawn="1"/>
            </p:nvSpPr>
            <p:spPr bwMode="auto">
              <a:xfrm>
                <a:off x="3888" y="2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3" name="Freeform 712">
                <a:extLst>
                  <a:ext uri="{FF2B5EF4-FFF2-40B4-BE49-F238E27FC236}">
                    <a16:creationId xmlns:a16="http://schemas.microsoft.com/office/drawing/2014/main" id="{C1A64963-445A-4308-91C2-B5CBA962A593}"/>
                  </a:ext>
                </a:extLst>
              </p:cNvPr>
              <p:cNvSpPr>
                <a:spLocks/>
              </p:cNvSpPr>
              <p:nvPr userDrawn="1"/>
            </p:nvSpPr>
            <p:spPr bwMode="auto">
              <a:xfrm>
                <a:off x="3883" y="283"/>
                <a:ext cx="15" cy="10"/>
              </a:xfrm>
              <a:custGeom>
                <a:avLst/>
                <a:gdLst>
                  <a:gd name="T0" fmla="*/ 3 w 3"/>
                  <a:gd name="T1" fmla="*/ 1 h 2"/>
                  <a:gd name="T2" fmla="*/ 1 w 3"/>
                  <a:gd name="T3" fmla="*/ 0 h 2"/>
                  <a:gd name="T4" fmla="*/ 0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1"/>
                      <a:pt x="1" y="0"/>
                    </a:cubicBezTo>
                    <a:cubicBezTo>
                      <a:pt x="0" y="2"/>
                      <a:pt x="0" y="2"/>
                      <a:pt x="0" y="2"/>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4" name="Freeform 713">
                <a:extLst>
                  <a:ext uri="{FF2B5EF4-FFF2-40B4-BE49-F238E27FC236}">
                    <a16:creationId xmlns:a16="http://schemas.microsoft.com/office/drawing/2014/main" id="{769157CD-A67E-46DB-9F82-6753EAD9C056}"/>
                  </a:ext>
                </a:extLst>
              </p:cNvPr>
              <p:cNvSpPr>
                <a:spLocks noEditPoints="1"/>
              </p:cNvSpPr>
              <p:nvPr userDrawn="1"/>
            </p:nvSpPr>
            <p:spPr bwMode="auto">
              <a:xfrm>
                <a:off x="3605" y="213"/>
                <a:ext cx="378" cy="500"/>
              </a:xfrm>
              <a:custGeom>
                <a:avLst/>
                <a:gdLst>
                  <a:gd name="T0" fmla="*/ 72 w 76"/>
                  <a:gd name="T1" fmla="*/ 68 h 100"/>
                  <a:gd name="T2" fmla="*/ 73 w 76"/>
                  <a:gd name="T3" fmla="*/ 61 h 100"/>
                  <a:gd name="T4" fmla="*/ 74 w 76"/>
                  <a:gd name="T5" fmla="*/ 58 h 100"/>
                  <a:gd name="T6" fmla="*/ 73 w 76"/>
                  <a:gd name="T7" fmla="*/ 52 h 100"/>
                  <a:gd name="T8" fmla="*/ 72 w 76"/>
                  <a:gd name="T9" fmla="*/ 44 h 100"/>
                  <a:gd name="T10" fmla="*/ 65 w 76"/>
                  <a:gd name="T11" fmla="*/ 35 h 100"/>
                  <a:gd name="T12" fmla="*/ 65 w 76"/>
                  <a:gd name="T13" fmla="*/ 35 h 100"/>
                  <a:gd name="T14" fmla="*/ 68 w 76"/>
                  <a:gd name="T15" fmla="*/ 33 h 100"/>
                  <a:gd name="T16" fmla="*/ 66 w 76"/>
                  <a:gd name="T17" fmla="*/ 28 h 100"/>
                  <a:gd name="T18" fmla="*/ 62 w 76"/>
                  <a:gd name="T19" fmla="*/ 23 h 100"/>
                  <a:gd name="T20" fmla="*/ 53 w 76"/>
                  <a:gd name="T21" fmla="*/ 18 h 100"/>
                  <a:gd name="T22" fmla="*/ 54 w 76"/>
                  <a:gd name="T23" fmla="*/ 11 h 100"/>
                  <a:gd name="T24" fmla="*/ 46 w 76"/>
                  <a:gd name="T25" fmla="*/ 9 h 100"/>
                  <a:gd name="T26" fmla="*/ 46 w 76"/>
                  <a:gd name="T27" fmla="*/ 4 h 100"/>
                  <a:gd name="T28" fmla="*/ 42 w 76"/>
                  <a:gd name="T29" fmla="*/ 3 h 100"/>
                  <a:gd name="T30" fmla="*/ 33 w 76"/>
                  <a:gd name="T31" fmla="*/ 6 h 100"/>
                  <a:gd name="T32" fmla="*/ 28 w 76"/>
                  <a:gd name="T33" fmla="*/ 6 h 100"/>
                  <a:gd name="T34" fmla="*/ 19 w 76"/>
                  <a:gd name="T35" fmla="*/ 7 h 100"/>
                  <a:gd name="T36" fmla="*/ 17 w 76"/>
                  <a:gd name="T37" fmla="*/ 11 h 100"/>
                  <a:gd name="T38" fmla="*/ 12 w 76"/>
                  <a:gd name="T39" fmla="*/ 14 h 100"/>
                  <a:gd name="T40" fmla="*/ 11 w 76"/>
                  <a:gd name="T41" fmla="*/ 19 h 100"/>
                  <a:gd name="T42" fmla="*/ 15 w 76"/>
                  <a:gd name="T43" fmla="*/ 18 h 100"/>
                  <a:gd name="T44" fmla="*/ 15 w 76"/>
                  <a:gd name="T45" fmla="*/ 16 h 100"/>
                  <a:gd name="T46" fmla="*/ 20 w 76"/>
                  <a:gd name="T47" fmla="*/ 14 h 100"/>
                  <a:gd name="T48" fmla="*/ 29 w 76"/>
                  <a:gd name="T49" fmla="*/ 11 h 100"/>
                  <a:gd name="T50" fmla="*/ 39 w 76"/>
                  <a:gd name="T51" fmla="*/ 11 h 100"/>
                  <a:gd name="T52" fmla="*/ 44 w 76"/>
                  <a:gd name="T53" fmla="*/ 14 h 100"/>
                  <a:gd name="T54" fmla="*/ 45 w 76"/>
                  <a:gd name="T55" fmla="*/ 14 h 100"/>
                  <a:gd name="T56" fmla="*/ 50 w 76"/>
                  <a:gd name="T57" fmla="*/ 18 h 100"/>
                  <a:gd name="T58" fmla="*/ 58 w 76"/>
                  <a:gd name="T59" fmla="*/ 30 h 100"/>
                  <a:gd name="T60" fmla="*/ 59 w 76"/>
                  <a:gd name="T61" fmla="*/ 35 h 100"/>
                  <a:gd name="T62" fmla="*/ 64 w 76"/>
                  <a:gd name="T63" fmla="*/ 43 h 100"/>
                  <a:gd name="T64" fmla="*/ 66 w 76"/>
                  <a:gd name="T65" fmla="*/ 51 h 100"/>
                  <a:gd name="T66" fmla="*/ 64 w 76"/>
                  <a:gd name="T67" fmla="*/ 59 h 100"/>
                  <a:gd name="T68" fmla="*/ 63 w 76"/>
                  <a:gd name="T69" fmla="*/ 69 h 100"/>
                  <a:gd name="T70" fmla="*/ 60 w 76"/>
                  <a:gd name="T71" fmla="*/ 78 h 100"/>
                  <a:gd name="T72" fmla="*/ 54 w 76"/>
                  <a:gd name="T73" fmla="*/ 89 h 100"/>
                  <a:gd name="T74" fmla="*/ 39 w 76"/>
                  <a:gd name="T75" fmla="*/ 91 h 100"/>
                  <a:gd name="T76" fmla="*/ 36 w 76"/>
                  <a:gd name="T77" fmla="*/ 91 h 100"/>
                  <a:gd name="T78" fmla="*/ 28 w 76"/>
                  <a:gd name="T79" fmla="*/ 88 h 100"/>
                  <a:gd name="T80" fmla="*/ 19 w 76"/>
                  <a:gd name="T81" fmla="*/ 80 h 100"/>
                  <a:gd name="T82" fmla="*/ 10 w 76"/>
                  <a:gd name="T83" fmla="*/ 69 h 100"/>
                  <a:gd name="T84" fmla="*/ 6 w 76"/>
                  <a:gd name="T85" fmla="*/ 57 h 100"/>
                  <a:gd name="T86" fmla="*/ 2 w 76"/>
                  <a:gd name="T87" fmla="*/ 66 h 100"/>
                  <a:gd name="T88" fmla="*/ 8 w 76"/>
                  <a:gd name="T89" fmla="*/ 79 h 100"/>
                  <a:gd name="T90" fmla="*/ 9 w 76"/>
                  <a:gd name="T91" fmla="*/ 82 h 100"/>
                  <a:gd name="T92" fmla="*/ 21 w 76"/>
                  <a:gd name="T93" fmla="*/ 93 h 100"/>
                  <a:gd name="T94" fmla="*/ 29 w 76"/>
                  <a:gd name="T95" fmla="*/ 95 h 100"/>
                  <a:gd name="T96" fmla="*/ 37 w 76"/>
                  <a:gd name="T97" fmla="*/ 97 h 100"/>
                  <a:gd name="T98" fmla="*/ 39 w 76"/>
                  <a:gd name="T99" fmla="*/ 99 h 100"/>
                  <a:gd name="T100" fmla="*/ 45 w 76"/>
                  <a:gd name="T101" fmla="*/ 97 h 100"/>
                  <a:gd name="T102" fmla="*/ 53 w 76"/>
                  <a:gd name="T103" fmla="*/ 95 h 100"/>
                  <a:gd name="T104" fmla="*/ 58 w 76"/>
                  <a:gd name="T105" fmla="*/ 90 h 100"/>
                  <a:gd name="T106" fmla="*/ 61 w 76"/>
                  <a:gd name="T107" fmla="*/ 88 h 100"/>
                  <a:gd name="T108" fmla="*/ 67 w 76"/>
                  <a:gd name="T109" fmla="*/ 82 h 100"/>
                  <a:gd name="T110" fmla="*/ 71 w 76"/>
                  <a:gd name="T111" fmla="*/ 71 h 100"/>
                  <a:gd name="T112" fmla="*/ 66 w 76"/>
                  <a:gd name="T113" fmla="*/ 34 h 100"/>
                  <a:gd name="T114" fmla="*/ 17 w 76"/>
                  <a:gd name="T115"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00">
                    <a:moveTo>
                      <a:pt x="71" y="72"/>
                    </a:moveTo>
                    <a:cubicBezTo>
                      <a:pt x="72" y="72"/>
                      <a:pt x="72" y="72"/>
                      <a:pt x="72" y="72"/>
                    </a:cubicBezTo>
                    <a:cubicBezTo>
                      <a:pt x="73" y="73"/>
                      <a:pt x="72" y="74"/>
                      <a:pt x="73" y="73"/>
                    </a:cubicBezTo>
                    <a:cubicBezTo>
                      <a:pt x="71" y="72"/>
                      <a:pt x="74" y="69"/>
                      <a:pt x="72" y="68"/>
                    </a:cubicBezTo>
                    <a:cubicBezTo>
                      <a:pt x="72" y="68"/>
                      <a:pt x="72" y="68"/>
                      <a:pt x="72" y="68"/>
                    </a:cubicBezTo>
                    <a:cubicBezTo>
                      <a:pt x="72" y="68"/>
                      <a:pt x="72" y="68"/>
                      <a:pt x="72" y="68"/>
                    </a:cubicBezTo>
                    <a:cubicBezTo>
                      <a:pt x="74" y="67"/>
                      <a:pt x="71" y="67"/>
                      <a:pt x="71" y="65"/>
                    </a:cubicBezTo>
                    <a:cubicBezTo>
                      <a:pt x="72" y="64"/>
                      <a:pt x="72" y="64"/>
                      <a:pt x="72" y="64"/>
                    </a:cubicBezTo>
                    <a:cubicBezTo>
                      <a:pt x="72" y="63"/>
                      <a:pt x="72" y="63"/>
                      <a:pt x="72" y="63"/>
                    </a:cubicBezTo>
                    <a:cubicBezTo>
                      <a:pt x="72" y="63"/>
                      <a:pt x="73" y="63"/>
                      <a:pt x="72" y="63"/>
                    </a:cubicBezTo>
                    <a:cubicBezTo>
                      <a:pt x="72" y="61"/>
                      <a:pt x="72" y="61"/>
                      <a:pt x="72" y="61"/>
                    </a:cubicBezTo>
                    <a:cubicBezTo>
                      <a:pt x="73" y="61"/>
                      <a:pt x="73" y="61"/>
                      <a:pt x="73" y="61"/>
                    </a:cubicBezTo>
                    <a:cubicBezTo>
                      <a:pt x="72" y="61"/>
                      <a:pt x="72" y="60"/>
                      <a:pt x="71" y="59"/>
                    </a:cubicBezTo>
                    <a:cubicBezTo>
                      <a:pt x="72" y="59"/>
                      <a:pt x="72" y="60"/>
                      <a:pt x="72" y="60"/>
                    </a:cubicBezTo>
                    <a:cubicBezTo>
                      <a:pt x="71" y="58"/>
                      <a:pt x="71" y="58"/>
                      <a:pt x="71" y="58"/>
                    </a:cubicBezTo>
                    <a:cubicBezTo>
                      <a:pt x="72" y="58"/>
                      <a:pt x="73" y="59"/>
                      <a:pt x="73" y="60"/>
                    </a:cubicBezTo>
                    <a:cubicBezTo>
                      <a:pt x="75" y="59"/>
                      <a:pt x="72" y="59"/>
                      <a:pt x="74" y="56"/>
                    </a:cubicBezTo>
                    <a:cubicBezTo>
                      <a:pt x="74" y="58"/>
                      <a:pt x="74" y="58"/>
                      <a:pt x="74" y="58"/>
                    </a:cubicBezTo>
                    <a:cubicBezTo>
                      <a:pt x="75" y="57"/>
                      <a:pt x="75" y="56"/>
                      <a:pt x="76" y="55"/>
                    </a:cubicBezTo>
                    <a:cubicBezTo>
                      <a:pt x="75" y="55"/>
                      <a:pt x="73" y="57"/>
                      <a:pt x="73" y="56"/>
                    </a:cubicBezTo>
                    <a:cubicBezTo>
                      <a:pt x="73" y="56"/>
                      <a:pt x="73" y="55"/>
                      <a:pt x="73" y="54"/>
                    </a:cubicBezTo>
                    <a:cubicBezTo>
                      <a:pt x="73" y="54"/>
                      <a:pt x="73" y="54"/>
                      <a:pt x="73" y="53"/>
                    </a:cubicBezTo>
                    <a:cubicBezTo>
                      <a:pt x="74" y="53"/>
                      <a:pt x="74" y="53"/>
                      <a:pt x="74" y="53"/>
                    </a:cubicBezTo>
                    <a:cubicBezTo>
                      <a:pt x="74" y="52"/>
                      <a:pt x="73" y="52"/>
                      <a:pt x="73" y="52"/>
                    </a:cubicBezTo>
                    <a:cubicBezTo>
                      <a:pt x="73" y="51"/>
                      <a:pt x="74" y="50"/>
                      <a:pt x="75" y="50"/>
                    </a:cubicBezTo>
                    <a:cubicBezTo>
                      <a:pt x="75" y="48"/>
                      <a:pt x="73" y="51"/>
                      <a:pt x="73" y="49"/>
                    </a:cubicBezTo>
                    <a:cubicBezTo>
                      <a:pt x="73" y="48"/>
                      <a:pt x="73" y="47"/>
                      <a:pt x="71" y="46"/>
                    </a:cubicBezTo>
                    <a:cubicBezTo>
                      <a:pt x="72" y="45"/>
                      <a:pt x="72" y="46"/>
                      <a:pt x="73" y="45"/>
                    </a:cubicBezTo>
                    <a:cubicBezTo>
                      <a:pt x="71" y="44"/>
                      <a:pt x="71" y="44"/>
                      <a:pt x="71" y="44"/>
                    </a:cubicBezTo>
                    <a:cubicBezTo>
                      <a:pt x="71" y="44"/>
                      <a:pt x="72" y="44"/>
                      <a:pt x="72" y="44"/>
                    </a:cubicBezTo>
                    <a:cubicBezTo>
                      <a:pt x="71" y="44"/>
                      <a:pt x="71" y="44"/>
                      <a:pt x="70" y="43"/>
                    </a:cubicBezTo>
                    <a:cubicBezTo>
                      <a:pt x="69" y="43"/>
                      <a:pt x="72" y="41"/>
                      <a:pt x="70" y="40"/>
                    </a:cubicBezTo>
                    <a:cubicBezTo>
                      <a:pt x="70" y="39"/>
                      <a:pt x="71" y="40"/>
                      <a:pt x="71" y="40"/>
                    </a:cubicBezTo>
                    <a:cubicBezTo>
                      <a:pt x="70" y="38"/>
                      <a:pt x="70" y="38"/>
                      <a:pt x="68" y="37"/>
                    </a:cubicBezTo>
                    <a:cubicBezTo>
                      <a:pt x="69" y="36"/>
                      <a:pt x="69" y="36"/>
                      <a:pt x="69" y="36"/>
                    </a:cubicBezTo>
                    <a:cubicBezTo>
                      <a:pt x="68" y="37"/>
                      <a:pt x="66" y="36"/>
                      <a:pt x="65" y="35"/>
                    </a:cubicBezTo>
                    <a:cubicBezTo>
                      <a:pt x="65" y="36"/>
                      <a:pt x="65" y="36"/>
                      <a:pt x="64" y="36"/>
                    </a:cubicBezTo>
                    <a:cubicBezTo>
                      <a:pt x="63" y="35"/>
                      <a:pt x="63" y="35"/>
                      <a:pt x="63" y="35"/>
                    </a:cubicBezTo>
                    <a:cubicBezTo>
                      <a:pt x="63" y="35"/>
                      <a:pt x="64" y="35"/>
                      <a:pt x="65" y="35"/>
                    </a:cubicBezTo>
                    <a:cubicBezTo>
                      <a:pt x="64" y="35"/>
                      <a:pt x="64" y="35"/>
                      <a:pt x="64" y="35"/>
                    </a:cubicBezTo>
                    <a:cubicBezTo>
                      <a:pt x="64" y="34"/>
                      <a:pt x="65" y="34"/>
                      <a:pt x="66" y="34"/>
                    </a:cubicBezTo>
                    <a:cubicBezTo>
                      <a:pt x="66" y="35"/>
                      <a:pt x="66" y="35"/>
                      <a:pt x="65" y="35"/>
                    </a:cubicBezTo>
                    <a:cubicBezTo>
                      <a:pt x="66" y="35"/>
                      <a:pt x="67" y="35"/>
                      <a:pt x="68" y="35"/>
                    </a:cubicBezTo>
                    <a:cubicBezTo>
                      <a:pt x="68" y="35"/>
                      <a:pt x="68" y="35"/>
                      <a:pt x="67" y="35"/>
                    </a:cubicBezTo>
                    <a:cubicBezTo>
                      <a:pt x="68" y="35"/>
                      <a:pt x="68" y="35"/>
                      <a:pt x="68" y="35"/>
                    </a:cubicBezTo>
                    <a:cubicBezTo>
                      <a:pt x="68" y="34"/>
                      <a:pt x="68" y="34"/>
                      <a:pt x="67" y="34"/>
                    </a:cubicBezTo>
                    <a:cubicBezTo>
                      <a:pt x="69" y="33"/>
                      <a:pt x="69" y="33"/>
                      <a:pt x="69" y="33"/>
                    </a:cubicBezTo>
                    <a:cubicBezTo>
                      <a:pt x="68" y="33"/>
                      <a:pt x="68" y="33"/>
                      <a:pt x="68" y="33"/>
                    </a:cubicBezTo>
                    <a:cubicBezTo>
                      <a:pt x="68" y="33"/>
                      <a:pt x="68" y="31"/>
                      <a:pt x="68" y="31"/>
                    </a:cubicBezTo>
                    <a:cubicBezTo>
                      <a:pt x="66" y="30"/>
                      <a:pt x="64" y="30"/>
                      <a:pt x="62" y="28"/>
                    </a:cubicBezTo>
                    <a:cubicBezTo>
                      <a:pt x="63" y="28"/>
                      <a:pt x="64" y="27"/>
                      <a:pt x="65" y="27"/>
                    </a:cubicBezTo>
                    <a:cubicBezTo>
                      <a:pt x="64" y="28"/>
                      <a:pt x="66" y="28"/>
                      <a:pt x="66" y="29"/>
                    </a:cubicBezTo>
                    <a:cubicBezTo>
                      <a:pt x="66" y="29"/>
                      <a:pt x="67" y="29"/>
                      <a:pt x="67" y="29"/>
                    </a:cubicBezTo>
                    <a:cubicBezTo>
                      <a:pt x="67" y="29"/>
                      <a:pt x="67" y="28"/>
                      <a:pt x="66" y="28"/>
                    </a:cubicBezTo>
                    <a:cubicBezTo>
                      <a:pt x="66" y="28"/>
                      <a:pt x="65" y="27"/>
                      <a:pt x="65" y="27"/>
                    </a:cubicBezTo>
                    <a:cubicBezTo>
                      <a:pt x="66" y="27"/>
                      <a:pt x="65" y="26"/>
                      <a:pt x="66" y="26"/>
                    </a:cubicBezTo>
                    <a:cubicBezTo>
                      <a:pt x="64" y="27"/>
                      <a:pt x="64" y="25"/>
                      <a:pt x="63" y="24"/>
                    </a:cubicBezTo>
                    <a:cubicBezTo>
                      <a:pt x="63" y="24"/>
                      <a:pt x="64" y="24"/>
                      <a:pt x="64" y="25"/>
                    </a:cubicBezTo>
                    <a:cubicBezTo>
                      <a:pt x="65" y="23"/>
                      <a:pt x="61" y="24"/>
                      <a:pt x="62" y="23"/>
                    </a:cubicBezTo>
                    <a:cubicBezTo>
                      <a:pt x="62" y="23"/>
                      <a:pt x="62" y="23"/>
                      <a:pt x="62" y="23"/>
                    </a:cubicBezTo>
                    <a:cubicBezTo>
                      <a:pt x="61" y="23"/>
                      <a:pt x="61" y="21"/>
                      <a:pt x="62" y="21"/>
                    </a:cubicBezTo>
                    <a:cubicBezTo>
                      <a:pt x="62" y="21"/>
                      <a:pt x="62" y="21"/>
                      <a:pt x="62" y="21"/>
                    </a:cubicBezTo>
                    <a:cubicBezTo>
                      <a:pt x="61" y="20"/>
                      <a:pt x="59" y="17"/>
                      <a:pt x="57" y="18"/>
                    </a:cubicBezTo>
                    <a:cubicBezTo>
                      <a:pt x="57" y="17"/>
                      <a:pt x="59" y="16"/>
                      <a:pt x="59" y="16"/>
                    </a:cubicBezTo>
                    <a:cubicBezTo>
                      <a:pt x="59" y="16"/>
                      <a:pt x="57" y="17"/>
                      <a:pt x="56" y="17"/>
                    </a:cubicBezTo>
                    <a:cubicBezTo>
                      <a:pt x="54" y="17"/>
                      <a:pt x="53" y="18"/>
                      <a:pt x="53" y="18"/>
                    </a:cubicBezTo>
                    <a:cubicBezTo>
                      <a:pt x="54" y="17"/>
                      <a:pt x="56" y="14"/>
                      <a:pt x="57" y="14"/>
                    </a:cubicBezTo>
                    <a:cubicBezTo>
                      <a:pt x="57" y="14"/>
                      <a:pt x="57" y="13"/>
                      <a:pt x="56" y="13"/>
                    </a:cubicBezTo>
                    <a:cubicBezTo>
                      <a:pt x="56" y="13"/>
                      <a:pt x="55" y="15"/>
                      <a:pt x="55" y="15"/>
                    </a:cubicBezTo>
                    <a:cubicBezTo>
                      <a:pt x="55" y="13"/>
                      <a:pt x="55" y="13"/>
                      <a:pt x="55" y="11"/>
                    </a:cubicBezTo>
                    <a:cubicBezTo>
                      <a:pt x="55" y="12"/>
                      <a:pt x="53" y="13"/>
                      <a:pt x="52" y="13"/>
                    </a:cubicBezTo>
                    <a:cubicBezTo>
                      <a:pt x="53" y="13"/>
                      <a:pt x="54" y="11"/>
                      <a:pt x="54" y="11"/>
                    </a:cubicBezTo>
                    <a:cubicBezTo>
                      <a:pt x="54" y="11"/>
                      <a:pt x="53" y="11"/>
                      <a:pt x="53" y="11"/>
                    </a:cubicBezTo>
                    <a:cubicBezTo>
                      <a:pt x="52" y="11"/>
                      <a:pt x="51" y="12"/>
                      <a:pt x="51" y="12"/>
                    </a:cubicBezTo>
                    <a:cubicBezTo>
                      <a:pt x="52" y="12"/>
                      <a:pt x="53" y="10"/>
                      <a:pt x="53" y="9"/>
                    </a:cubicBezTo>
                    <a:cubicBezTo>
                      <a:pt x="52" y="10"/>
                      <a:pt x="51" y="8"/>
                      <a:pt x="51" y="8"/>
                    </a:cubicBezTo>
                    <a:cubicBezTo>
                      <a:pt x="51" y="9"/>
                      <a:pt x="51" y="9"/>
                      <a:pt x="51" y="9"/>
                    </a:cubicBezTo>
                    <a:cubicBezTo>
                      <a:pt x="50" y="7"/>
                      <a:pt x="48" y="10"/>
                      <a:pt x="46" y="9"/>
                    </a:cubicBezTo>
                    <a:cubicBezTo>
                      <a:pt x="47" y="9"/>
                      <a:pt x="48" y="7"/>
                      <a:pt x="47" y="6"/>
                    </a:cubicBezTo>
                    <a:cubicBezTo>
                      <a:pt x="46" y="7"/>
                      <a:pt x="43" y="10"/>
                      <a:pt x="41" y="10"/>
                    </a:cubicBezTo>
                    <a:cubicBezTo>
                      <a:pt x="41" y="10"/>
                      <a:pt x="41" y="10"/>
                      <a:pt x="41" y="10"/>
                    </a:cubicBezTo>
                    <a:cubicBezTo>
                      <a:pt x="40" y="10"/>
                      <a:pt x="40" y="10"/>
                      <a:pt x="40" y="10"/>
                    </a:cubicBezTo>
                    <a:cubicBezTo>
                      <a:pt x="41" y="8"/>
                      <a:pt x="45" y="6"/>
                      <a:pt x="47" y="6"/>
                    </a:cubicBezTo>
                    <a:cubicBezTo>
                      <a:pt x="46" y="5"/>
                      <a:pt x="47" y="5"/>
                      <a:pt x="46" y="4"/>
                    </a:cubicBezTo>
                    <a:cubicBezTo>
                      <a:pt x="46" y="4"/>
                      <a:pt x="47" y="4"/>
                      <a:pt x="47" y="4"/>
                    </a:cubicBezTo>
                    <a:cubicBezTo>
                      <a:pt x="47" y="4"/>
                      <a:pt x="45" y="2"/>
                      <a:pt x="45" y="2"/>
                    </a:cubicBezTo>
                    <a:cubicBezTo>
                      <a:pt x="44" y="3"/>
                      <a:pt x="42" y="3"/>
                      <a:pt x="42" y="4"/>
                    </a:cubicBezTo>
                    <a:cubicBezTo>
                      <a:pt x="42" y="4"/>
                      <a:pt x="45" y="4"/>
                      <a:pt x="45" y="4"/>
                    </a:cubicBezTo>
                    <a:cubicBezTo>
                      <a:pt x="45" y="5"/>
                      <a:pt x="42" y="6"/>
                      <a:pt x="40" y="5"/>
                    </a:cubicBezTo>
                    <a:cubicBezTo>
                      <a:pt x="40" y="5"/>
                      <a:pt x="41" y="3"/>
                      <a:pt x="42" y="3"/>
                    </a:cubicBezTo>
                    <a:cubicBezTo>
                      <a:pt x="41" y="3"/>
                      <a:pt x="39" y="3"/>
                      <a:pt x="39" y="3"/>
                    </a:cubicBezTo>
                    <a:cubicBezTo>
                      <a:pt x="40" y="2"/>
                      <a:pt x="40" y="2"/>
                      <a:pt x="40" y="2"/>
                    </a:cubicBezTo>
                    <a:cubicBezTo>
                      <a:pt x="39" y="2"/>
                      <a:pt x="38" y="4"/>
                      <a:pt x="37" y="2"/>
                    </a:cubicBezTo>
                    <a:cubicBezTo>
                      <a:pt x="37" y="2"/>
                      <a:pt x="36" y="0"/>
                      <a:pt x="36" y="1"/>
                    </a:cubicBezTo>
                    <a:cubicBezTo>
                      <a:pt x="36" y="2"/>
                      <a:pt x="35" y="7"/>
                      <a:pt x="35" y="8"/>
                    </a:cubicBezTo>
                    <a:cubicBezTo>
                      <a:pt x="35" y="8"/>
                      <a:pt x="33" y="6"/>
                      <a:pt x="33" y="6"/>
                    </a:cubicBezTo>
                    <a:cubicBezTo>
                      <a:pt x="32" y="4"/>
                      <a:pt x="34" y="3"/>
                      <a:pt x="34" y="2"/>
                    </a:cubicBezTo>
                    <a:cubicBezTo>
                      <a:pt x="33" y="2"/>
                      <a:pt x="33" y="3"/>
                      <a:pt x="33" y="3"/>
                    </a:cubicBezTo>
                    <a:cubicBezTo>
                      <a:pt x="32" y="2"/>
                      <a:pt x="33" y="2"/>
                      <a:pt x="32" y="2"/>
                    </a:cubicBezTo>
                    <a:cubicBezTo>
                      <a:pt x="32" y="3"/>
                      <a:pt x="30" y="2"/>
                      <a:pt x="31" y="3"/>
                    </a:cubicBezTo>
                    <a:cubicBezTo>
                      <a:pt x="30" y="3"/>
                      <a:pt x="30" y="3"/>
                      <a:pt x="29" y="3"/>
                    </a:cubicBezTo>
                    <a:cubicBezTo>
                      <a:pt x="30" y="3"/>
                      <a:pt x="28" y="6"/>
                      <a:pt x="28" y="6"/>
                    </a:cubicBezTo>
                    <a:cubicBezTo>
                      <a:pt x="28" y="6"/>
                      <a:pt x="27" y="5"/>
                      <a:pt x="27" y="5"/>
                    </a:cubicBezTo>
                    <a:cubicBezTo>
                      <a:pt x="25" y="5"/>
                      <a:pt x="24" y="5"/>
                      <a:pt x="22" y="6"/>
                    </a:cubicBezTo>
                    <a:cubicBezTo>
                      <a:pt x="22" y="5"/>
                      <a:pt x="21" y="5"/>
                      <a:pt x="21" y="5"/>
                    </a:cubicBezTo>
                    <a:cubicBezTo>
                      <a:pt x="21" y="5"/>
                      <a:pt x="21" y="6"/>
                      <a:pt x="21" y="6"/>
                    </a:cubicBezTo>
                    <a:cubicBezTo>
                      <a:pt x="19" y="5"/>
                      <a:pt x="22" y="5"/>
                      <a:pt x="20" y="4"/>
                    </a:cubicBezTo>
                    <a:cubicBezTo>
                      <a:pt x="21" y="5"/>
                      <a:pt x="19" y="6"/>
                      <a:pt x="19" y="7"/>
                    </a:cubicBezTo>
                    <a:cubicBezTo>
                      <a:pt x="20" y="7"/>
                      <a:pt x="21" y="6"/>
                      <a:pt x="21" y="5"/>
                    </a:cubicBezTo>
                    <a:cubicBezTo>
                      <a:pt x="22" y="7"/>
                      <a:pt x="21" y="9"/>
                      <a:pt x="20" y="10"/>
                    </a:cubicBezTo>
                    <a:cubicBezTo>
                      <a:pt x="19" y="11"/>
                      <a:pt x="19" y="10"/>
                      <a:pt x="19" y="10"/>
                    </a:cubicBezTo>
                    <a:cubicBezTo>
                      <a:pt x="17" y="11"/>
                      <a:pt x="19" y="14"/>
                      <a:pt x="17" y="14"/>
                    </a:cubicBezTo>
                    <a:cubicBezTo>
                      <a:pt x="15" y="14"/>
                      <a:pt x="15" y="12"/>
                      <a:pt x="15" y="12"/>
                    </a:cubicBezTo>
                    <a:cubicBezTo>
                      <a:pt x="15" y="11"/>
                      <a:pt x="16" y="11"/>
                      <a:pt x="17" y="11"/>
                    </a:cubicBezTo>
                    <a:cubicBezTo>
                      <a:pt x="16" y="11"/>
                      <a:pt x="16" y="11"/>
                      <a:pt x="16" y="11"/>
                    </a:cubicBezTo>
                    <a:cubicBezTo>
                      <a:pt x="16" y="10"/>
                      <a:pt x="16" y="10"/>
                      <a:pt x="17" y="10"/>
                    </a:cubicBezTo>
                    <a:cubicBezTo>
                      <a:pt x="16" y="10"/>
                      <a:pt x="15" y="10"/>
                      <a:pt x="14" y="11"/>
                    </a:cubicBezTo>
                    <a:cubicBezTo>
                      <a:pt x="13" y="12"/>
                      <a:pt x="12" y="13"/>
                      <a:pt x="11" y="13"/>
                    </a:cubicBezTo>
                    <a:cubicBezTo>
                      <a:pt x="11" y="14"/>
                      <a:pt x="11" y="15"/>
                      <a:pt x="12" y="15"/>
                    </a:cubicBezTo>
                    <a:cubicBezTo>
                      <a:pt x="12" y="14"/>
                      <a:pt x="12" y="14"/>
                      <a:pt x="12" y="14"/>
                    </a:cubicBezTo>
                    <a:cubicBezTo>
                      <a:pt x="13" y="14"/>
                      <a:pt x="12" y="16"/>
                      <a:pt x="13" y="15"/>
                    </a:cubicBezTo>
                    <a:cubicBezTo>
                      <a:pt x="13" y="17"/>
                      <a:pt x="13" y="18"/>
                      <a:pt x="12" y="18"/>
                    </a:cubicBezTo>
                    <a:cubicBezTo>
                      <a:pt x="11" y="18"/>
                      <a:pt x="11" y="18"/>
                      <a:pt x="11" y="18"/>
                    </a:cubicBezTo>
                    <a:cubicBezTo>
                      <a:pt x="11" y="18"/>
                      <a:pt x="12" y="18"/>
                      <a:pt x="12" y="17"/>
                    </a:cubicBezTo>
                    <a:cubicBezTo>
                      <a:pt x="12" y="18"/>
                      <a:pt x="9" y="18"/>
                      <a:pt x="10" y="19"/>
                    </a:cubicBezTo>
                    <a:cubicBezTo>
                      <a:pt x="11" y="19"/>
                      <a:pt x="11" y="19"/>
                      <a:pt x="11" y="19"/>
                    </a:cubicBezTo>
                    <a:cubicBezTo>
                      <a:pt x="12" y="20"/>
                      <a:pt x="12" y="22"/>
                      <a:pt x="11" y="22"/>
                    </a:cubicBezTo>
                    <a:cubicBezTo>
                      <a:pt x="13" y="22"/>
                      <a:pt x="11" y="22"/>
                      <a:pt x="13" y="22"/>
                    </a:cubicBezTo>
                    <a:cubicBezTo>
                      <a:pt x="11" y="22"/>
                      <a:pt x="14" y="20"/>
                      <a:pt x="12" y="20"/>
                    </a:cubicBezTo>
                    <a:cubicBezTo>
                      <a:pt x="14" y="20"/>
                      <a:pt x="13" y="19"/>
                      <a:pt x="15" y="19"/>
                    </a:cubicBezTo>
                    <a:cubicBezTo>
                      <a:pt x="15" y="19"/>
                      <a:pt x="14" y="19"/>
                      <a:pt x="15" y="19"/>
                    </a:cubicBezTo>
                    <a:cubicBezTo>
                      <a:pt x="15" y="18"/>
                      <a:pt x="15" y="18"/>
                      <a:pt x="15" y="18"/>
                    </a:cubicBezTo>
                    <a:cubicBezTo>
                      <a:pt x="15" y="18"/>
                      <a:pt x="15" y="18"/>
                      <a:pt x="15" y="18"/>
                    </a:cubicBezTo>
                    <a:cubicBezTo>
                      <a:pt x="15" y="18"/>
                      <a:pt x="15" y="18"/>
                      <a:pt x="15" y="18"/>
                    </a:cubicBezTo>
                    <a:cubicBezTo>
                      <a:pt x="15" y="18"/>
                      <a:pt x="15" y="18"/>
                      <a:pt x="15" y="18"/>
                    </a:cubicBezTo>
                    <a:cubicBezTo>
                      <a:pt x="14" y="18"/>
                      <a:pt x="14" y="18"/>
                      <a:pt x="14" y="18"/>
                    </a:cubicBezTo>
                    <a:cubicBezTo>
                      <a:pt x="14" y="17"/>
                      <a:pt x="14" y="16"/>
                      <a:pt x="14" y="16"/>
                    </a:cubicBezTo>
                    <a:cubicBezTo>
                      <a:pt x="15" y="15"/>
                      <a:pt x="15" y="16"/>
                      <a:pt x="15" y="16"/>
                    </a:cubicBezTo>
                    <a:cubicBezTo>
                      <a:pt x="15" y="15"/>
                      <a:pt x="15" y="15"/>
                      <a:pt x="15" y="15"/>
                    </a:cubicBezTo>
                    <a:cubicBezTo>
                      <a:pt x="16" y="16"/>
                      <a:pt x="17" y="15"/>
                      <a:pt x="17" y="16"/>
                    </a:cubicBezTo>
                    <a:cubicBezTo>
                      <a:pt x="17" y="16"/>
                      <a:pt x="17" y="16"/>
                      <a:pt x="17" y="16"/>
                    </a:cubicBezTo>
                    <a:cubicBezTo>
                      <a:pt x="18" y="16"/>
                      <a:pt x="19" y="16"/>
                      <a:pt x="19" y="15"/>
                    </a:cubicBezTo>
                    <a:cubicBezTo>
                      <a:pt x="19" y="15"/>
                      <a:pt x="19" y="13"/>
                      <a:pt x="19" y="14"/>
                    </a:cubicBezTo>
                    <a:cubicBezTo>
                      <a:pt x="19" y="14"/>
                      <a:pt x="20" y="14"/>
                      <a:pt x="20" y="14"/>
                    </a:cubicBezTo>
                    <a:cubicBezTo>
                      <a:pt x="20" y="13"/>
                      <a:pt x="20" y="13"/>
                      <a:pt x="20" y="13"/>
                    </a:cubicBezTo>
                    <a:cubicBezTo>
                      <a:pt x="20" y="13"/>
                      <a:pt x="20" y="13"/>
                      <a:pt x="20" y="13"/>
                    </a:cubicBezTo>
                    <a:cubicBezTo>
                      <a:pt x="22" y="12"/>
                      <a:pt x="23" y="10"/>
                      <a:pt x="25" y="11"/>
                    </a:cubicBezTo>
                    <a:cubicBezTo>
                      <a:pt x="25" y="11"/>
                      <a:pt x="25" y="10"/>
                      <a:pt x="26" y="10"/>
                    </a:cubicBezTo>
                    <a:cubicBezTo>
                      <a:pt x="27" y="11"/>
                      <a:pt x="27" y="11"/>
                      <a:pt x="27" y="11"/>
                    </a:cubicBezTo>
                    <a:cubicBezTo>
                      <a:pt x="27" y="11"/>
                      <a:pt x="29" y="12"/>
                      <a:pt x="29" y="11"/>
                    </a:cubicBezTo>
                    <a:cubicBezTo>
                      <a:pt x="29" y="12"/>
                      <a:pt x="30" y="12"/>
                      <a:pt x="31" y="12"/>
                    </a:cubicBezTo>
                    <a:cubicBezTo>
                      <a:pt x="31" y="12"/>
                      <a:pt x="32" y="11"/>
                      <a:pt x="33" y="12"/>
                    </a:cubicBezTo>
                    <a:cubicBezTo>
                      <a:pt x="33" y="11"/>
                      <a:pt x="33" y="11"/>
                      <a:pt x="33" y="11"/>
                    </a:cubicBezTo>
                    <a:cubicBezTo>
                      <a:pt x="34" y="11"/>
                      <a:pt x="34" y="10"/>
                      <a:pt x="35" y="10"/>
                    </a:cubicBezTo>
                    <a:cubicBezTo>
                      <a:pt x="36" y="9"/>
                      <a:pt x="36" y="9"/>
                      <a:pt x="36" y="9"/>
                    </a:cubicBezTo>
                    <a:cubicBezTo>
                      <a:pt x="37" y="9"/>
                      <a:pt x="38" y="11"/>
                      <a:pt x="39" y="11"/>
                    </a:cubicBezTo>
                    <a:cubicBezTo>
                      <a:pt x="39" y="11"/>
                      <a:pt x="38" y="11"/>
                      <a:pt x="38" y="11"/>
                    </a:cubicBezTo>
                    <a:cubicBezTo>
                      <a:pt x="39" y="12"/>
                      <a:pt x="40" y="12"/>
                      <a:pt x="41" y="12"/>
                    </a:cubicBezTo>
                    <a:cubicBezTo>
                      <a:pt x="41" y="12"/>
                      <a:pt x="42" y="12"/>
                      <a:pt x="43" y="13"/>
                    </a:cubicBezTo>
                    <a:cubicBezTo>
                      <a:pt x="43" y="13"/>
                      <a:pt x="43" y="13"/>
                      <a:pt x="44" y="13"/>
                    </a:cubicBezTo>
                    <a:cubicBezTo>
                      <a:pt x="44" y="13"/>
                      <a:pt x="44" y="13"/>
                      <a:pt x="43" y="13"/>
                    </a:cubicBezTo>
                    <a:cubicBezTo>
                      <a:pt x="43" y="13"/>
                      <a:pt x="44" y="14"/>
                      <a:pt x="44" y="14"/>
                    </a:cubicBezTo>
                    <a:cubicBezTo>
                      <a:pt x="44" y="14"/>
                      <a:pt x="44" y="14"/>
                      <a:pt x="44" y="14"/>
                    </a:cubicBezTo>
                    <a:cubicBezTo>
                      <a:pt x="44" y="14"/>
                      <a:pt x="44" y="14"/>
                      <a:pt x="44" y="14"/>
                    </a:cubicBezTo>
                    <a:cubicBezTo>
                      <a:pt x="44" y="14"/>
                      <a:pt x="44" y="14"/>
                      <a:pt x="45" y="14"/>
                    </a:cubicBezTo>
                    <a:cubicBezTo>
                      <a:pt x="44" y="15"/>
                      <a:pt x="44" y="15"/>
                      <a:pt x="44" y="15"/>
                    </a:cubicBezTo>
                    <a:cubicBezTo>
                      <a:pt x="44" y="15"/>
                      <a:pt x="45" y="15"/>
                      <a:pt x="45" y="15"/>
                    </a:cubicBezTo>
                    <a:cubicBezTo>
                      <a:pt x="45" y="15"/>
                      <a:pt x="45" y="15"/>
                      <a:pt x="45" y="14"/>
                    </a:cubicBezTo>
                    <a:cubicBezTo>
                      <a:pt x="46" y="14"/>
                      <a:pt x="46" y="14"/>
                      <a:pt x="46" y="14"/>
                    </a:cubicBezTo>
                    <a:cubicBezTo>
                      <a:pt x="46" y="15"/>
                      <a:pt x="47" y="14"/>
                      <a:pt x="47" y="16"/>
                    </a:cubicBezTo>
                    <a:cubicBezTo>
                      <a:pt x="48" y="15"/>
                      <a:pt x="49" y="17"/>
                      <a:pt x="50" y="16"/>
                    </a:cubicBezTo>
                    <a:cubicBezTo>
                      <a:pt x="50" y="16"/>
                      <a:pt x="50" y="16"/>
                      <a:pt x="50" y="16"/>
                    </a:cubicBezTo>
                    <a:cubicBezTo>
                      <a:pt x="50" y="16"/>
                      <a:pt x="50" y="17"/>
                      <a:pt x="51" y="17"/>
                    </a:cubicBezTo>
                    <a:cubicBezTo>
                      <a:pt x="50" y="18"/>
                      <a:pt x="50" y="18"/>
                      <a:pt x="50" y="18"/>
                    </a:cubicBezTo>
                    <a:cubicBezTo>
                      <a:pt x="52" y="18"/>
                      <a:pt x="52" y="18"/>
                      <a:pt x="52" y="18"/>
                    </a:cubicBezTo>
                    <a:cubicBezTo>
                      <a:pt x="52" y="19"/>
                      <a:pt x="52" y="19"/>
                      <a:pt x="51" y="19"/>
                    </a:cubicBezTo>
                    <a:cubicBezTo>
                      <a:pt x="53" y="20"/>
                      <a:pt x="52" y="20"/>
                      <a:pt x="54" y="20"/>
                    </a:cubicBezTo>
                    <a:cubicBezTo>
                      <a:pt x="54" y="21"/>
                      <a:pt x="54" y="21"/>
                      <a:pt x="54" y="21"/>
                    </a:cubicBezTo>
                    <a:cubicBezTo>
                      <a:pt x="54" y="21"/>
                      <a:pt x="55" y="21"/>
                      <a:pt x="55" y="22"/>
                    </a:cubicBezTo>
                    <a:cubicBezTo>
                      <a:pt x="55" y="23"/>
                      <a:pt x="58" y="26"/>
                      <a:pt x="58" y="30"/>
                    </a:cubicBezTo>
                    <a:cubicBezTo>
                      <a:pt x="60" y="28"/>
                      <a:pt x="58" y="31"/>
                      <a:pt x="60" y="31"/>
                    </a:cubicBezTo>
                    <a:cubicBezTo>
                      <a:pt x="59" y="31"/>
                      <a:pt x="59" y="32"/>
                      <a:pt x="58" y="31"/>
                    </a:cubicBezTo>
                    <a:cubicBezTo>
                      <a:pt x="60" y="32"/>
                      <a:pt x="58" y="34"/>
                      <a:pt x="60" y="34"/>
                    </a:cubicBezTo>
                    <a:cubicBezTo>
                      <a:pt x="60" y="34"/>
                      <a:pt x="59" y="34"/>
                      <a:pt x="59" y="34"/>
                    </a:cubicBezTo>
                    <a:cubicBezTo>
                      <a:pt x="59" y="34"/>
                      <a:pt x="60" y="35"/>
                      <a:pt x="60" y="35"/>
                    </a:cubicBezTo>
                    <a:cubicBezTo>
                      <a:pt x="59" y="35"/>
                      <a:pt x="59" y="35"/>
                      <a:pt x="59" y="35"/>
                    </a:cubicBezTo>
                    <a:cubicBezTo>
                      <a:pt x="59" y="36"/>
                      <a:pt x="61" y="36"/>
                      <a:pt x="63" y="35"/>
                    </a:cubicBezTo>
                    <a:cubicBezTo>
                      <a:pt x="62" y="36"/>
                      <a:pt x="62" y="36"/>
                      <a:pt x="63" y="37"/>
                    </a:cubicBezTo>
                    <a:cubicBezTo>
                      <a:pt x="63" y="37"/>
                      <a:pt x="63" y="38"/>
                      <a:pt x="62" y="37"/>
                    </a:cubicBezTo>
                    <a:cubicBezTo>
                      <a:pt x="62" y="37"/>
                      <a:pt x="62" y="40"/>
                      <a:pt x="64" y="40"/>
                    </a:cubicBezTo>
                    <a:cubicBezTo>
                      <a:pt x="63" y="40"/>
                      <a:pt x="64" y="41"/>
                      <a:pt x="64" y="41"/>
                    </a:cubicBezTo>
                    <a:cubicBezTo>
                      <a:pt x="64" y="42"/>
                      <a:pt x="64" y="42"/>
                      <a:pt x="64" y="43"/>
                    </a:cubicBezTo>
                    <a:cubicBezTo>
                      <a:pt x="65" y="43"/>
                      <a:pt x="65" y="43"/>
                      <a:pt x="65" y="43"/>
                    </a:cubicBezTo>
                    <a:cubicBezTo>
                      <a:pt x="66" y="43"/>
                      <a:pt x="65" y="44"/>
                      <a:pt x="65" y="45"/>
                    </a:cubicBezTo>
                    <a:cubicBezTo>
                      <a:pt x="65" y="45"/>
                      <a:pt x="65" y="45"/>
                      <a:pt x="65" y="45"/>
                    </a:cubicBezTo>
                    <a:cubicBezTo>
                      <a:pt x="65" y="47"/>
                      <a:pt x="66" y="46"/>
                      <a:pt x="65" y="48"/>
                    </a:cubicBezTo>
                    <a:cubicBezTo>
                      <a:pt x="66" y="48"/>
                      <a:pt x="66" y="48"/>
                      <a:pt x="66" y="48"/>
                    </a:cubicBezTo>
                    <a:cubicBezTo>
                      <a:pt x="68" y="48"/>
                      <a:pt x="65" y="50"/>
                      <a:pt x="66" y="51"/>
                    </a:cubicBezTo>
                    <a:cubicBezTo>
                      <a:pt x="66" y="50"/>
                      <a:pt x="66" y="50"/>
                      <a:pt x="66" y="50"/>
                    </a:cubicBezTo>
                    <a:cubicBezTo>
                      <a:pt x="67" y="51"/>
                      <a:pt x="64" y="53"/>
                      <a:pt x="64" y="53"/>
                    </a:cubicBezTo>
                    <a:cubicBezTo>
                      <a:pt x="63" y="53"/>
                      <a:pt x="63" y="53"/>
                      <a:pt x="63" y="53"/>
                    </a:cubicBezTo>
                    <a:cubicBezTo>
                      <a:pt x="62" y="55"/>
                      <a:pt x="64" y="53"/>
                      <a:pt x="65" y="54"/>
                    </a:cubicBezTo>
                    <a:cubicBezTo>
                      <a:pt x="64" y="55"/>
                      <a:pt x="63" y="54"/>
                      <a:pt x="63" y="55"/>
                    </a:cubicBezTo>
                    <a:cubicBezTo>
                      <a:pt x="62" y="55"/>
                      <a:pt x="65" y="57"/>
                      <a:pt x="64" y="59"/>
                    </a:cubicBezTo>
                    <a:cubicBezTo>
                      <a:pt x="64" y="58"/>
                      <a:pt x="65" y="58"/>
                      <a:pt x="65" y="59"/>
                    </a:cubicBezTo>
                    <a:cubicBezTo>
                      <a:pt x="65" y="60"/>
                      <a:pt x="63" y="61"/>
                      <a:pt x="64" y="62"/>
                    </a:cubicBezTo>
                    <a:cubicBezTo>
                      <a:pt x="64" y="62"/>
                      <a:pt x="64" y="62"/>
                      <a:pt x="64" y="62"/>
                    </a:cubicBezTo>
                    <a:cubicBezTo>
                      <a:pt x="64" y="63"/>
                      <a:pt x="64" y="65"/>
                      <a:pt x="65" y="65"/>
                    </a:cubicBezTo>
                    <a:cubicBezTo>
                      <a:pt x="63" y="65"/>
                      <a:pt x="64" y="66"/>
                      <a:pt x="64" y="68"/>
                    </a:cubicBezTo>
                    <a:cubicBezTo>
                      <a:pt x="64" y="69"/>
                      <a:pt x="64" y="70"/>
                      <a:pt x="63" y="69"/>
                    </a:cubicBezTo>
                    <a:cubicBezTo>
                      <a:pt x="63" y="69"/>
                      <a:pt x="62" y="71"/>
                      <a:pt x="62" y="71"/>
                    </a:cubicBezTo>
                    <a:cubicBezTo>
                      <a:pt x="62" y="71"/>
                      <a:pt x="62" y="71"/>
                      <a:pt x="62" y="71"/>
                    </a:cubicBezTo>
                    <a:cubicBezTo>
                      <a:pt x="61" y="72"/>
                      <a:pt x="62" y="73"/>
                      <a:pt x="62" y="74"/>
                    </a:cubicBezTo>
                    <a:cubicBezTo>
                      <a:pt x="62" y="74"/>
                      <a:pt x="62" y="74"/>
                      <a:pt x="61" y="74"/>
                    </a:cubicBezTo>
                    <a:cubicBezTo>
                      <a:pt x="60" y="75"/>
                      <a:pt x="60" y="76"/>
                      <a:pt x="61" y="78"/>
                    </a:cubicBezTo>
                    <a:cubicBezTo>
                      <a:pt x="60" y="78"/>
                      <a:pt x="60" y="78"/>
                      <a:pt x="60" y="78"/>
                    </a:cubicBezTo>
                    <a:cubicBezTo>
                      <a:pt x="60" y="78"/>
                      <a:pt x="57" y="79"/>
                      <a:pt x="57" y="81"/>
                    </a:cubicBezTo>
                    <a:cubicBezTo>
                      <a:pt x="57" y="81"/>
                      <a:pt x="56" y="81"/>
                      <a:pt x="56" y="81"/>
                    </a:cubicBezTo>
                    <a:cubicBezTo>
                      <a:pt x="56" y="82"/>
                      <a:pt x="55" y="83"/>
                      <a:pt x="54" y="83"/>
                    </a:cubicBezTo>
                    <a:cubicBezTo>
                      <a:pt x="53" y="84"/>
                      <a:pt x="52" y="84"/>
                      <a:pt x="53" y="86"/>
                    </a:cubicBezTo>
                    <a:cubicBezTo>
                      <a:pt x="52" y="87"/>
                      <a:pt x="52" y="87"/>
                      <a:pt x="52" y="87"/>
                    </a:cubicBezTo>
                    <a:cubicBezTo>
                      <a:pt x="54" y="86"/>
                      <a:pt x="53" y="89"/>
                      <a:pt x="54" y="89"/>
                    </a:cubicBezTo>
                    <a:cubicBezTo>
                      <a:pt x="54" y="89"/>
                      <a:pt x="52" y="89"/>
                      <a:pt x="52" y="88"/>
                    </a:cubicBezTo>
                    <a:cubicBezTo>
                      <a:pt x="53" y="88"/>
                      <a:pt x="53" y="88"/>
                      <a:pt x="53" y="88"/>
                    </a:cubicBezTo>
                    <a:cubicBezTo>
                      <a:pt x="52" y="87"/>
                      <a:pt x="50" y="89"/>
                      <a:pt x="50" y="88"/>
                    </a:cubicBezTo>
                    <a:cubicBezTo>
                      <a:pt x="47" y="90"/>
                      <a:pt x="43" y="90"/>
                      <a:pt x="40" y="90"/>
                    </a:cubicBezTo>
                    <a:cubicBezTo>
                      <a:pt x="40" y="91"/>
                      <a:pt x="40" y="91"/>
                      <a:pt x="40" y="91"/>
                    </a:cubicBezTo>
                    <a:cubicBezTo>
                      <a:pt x="39" y="91"/>
                      <a:pt x="39" y="91"/>
                      <a:pt x="39" y="91"/>
                    </a:cubicBezTo>
                    <a:cubicBezTo>
                      <a:pt x="39" y="91"/>
                      <a:pt x="39" y="90"/>
                      <a:pt x="39" y="90"/>
                    </a:cubicBezTo>
                    <a:cubicBezTo>
                      <a:pt x="39" y="89"/>
                      <a:pt x="38" y="91"/>
                      <a:pt x="38" y="91"/>
                    </a:cubicBezTo>
                    <a:cubicBezTo>
                      <a:pt x="36" y="90"/>
                      <a:pt x="39" y="89"/>
                      <a:pt x="38" y="89"/>
                    </a:cubicBezTo>
                    <a:cubicBezTo>
                      <a:pt x="38" y="89"/>
                      <a:pt x="38" y="89"/>
                      <a:pt x="38" y="89"/>
                    </a:cubicBezTo>
                    <a:cubicBezTo>
                      <a:pt x="38" y="90"/>
                      <a:pt x="38" y="90"/>
                      <a:pt x="38" y="90"/>
                    </a:cubicBezTo>
                    <a:cubicBezTo>
                      <a:pt x="37" y="90"/>
                      <a:pt x="37" y="91"/>
                      <a:pt x="36" y="91"/>
                    </a:cubicBezTo>
                    <a:cubicBezTo>
                      <a:pt x="35" y="90"/>
                      <a:pt x="36" y="90"/>
                      <a:pt x="36" y="90"/>
                    </a:cubicBezTo>
                    <a:cubicBezTo>
                      <a:pt x="36" y="89"/>
                      <a:pt x="36" y="89"/>
                      <a:pt x="35" y="89"/>
                    </a:cubicBezTo>
                    <a:cubicBezTo>
                      <a:pt x="35" y="89"/>
                      <a:pt x="34" y="89"/>
                      <a:pt x="34" y="89"/>
                    </a:cubicBezTo>
                    <a:cubicBezTo>
                      <a:pt x="34" y="90"/>
                      <a:pt x="34" y="90"/>
                      <a:pt x="34" y="90"/>
                    </a:cubicBezTo>
                    <a:cubicBezTo>
                      <a:pt x="33" y="91"/>
                      <a:pt x="33" y="90"/>
                      <a:pt x="33" y="91"/>
                    </a:cubicBezTo>
                    <a:cubicBezTo>
                      <a:pt x="33" y="89"/>
                      <a:pt x="28" y="89"/>
                      <a:pt x="28" y="88"/>
                    </a:cubicBezTo>
                    <a:cubicBezTo>
                      <a:pt x="26" y="88"/>
                      <a:pt x="26" y="87"/>
                      <a:pt x="25" y="87"/>
                    </a:cubicBezTo>
                    <a:cubicBezTo>
                      <a:pt x="25" y="87"/>
                      <a:pt x="24" y="88"/>
                      <a:pt x="23" y="88"/>
                    </a:cubicBezTo>
                    <a:cubicBezTo>
                      <a:pt x="25" y="86"/>
                      <a:pt x="23" y="86"/>
                      <a:pt x="23" y="83"/>
                    </a:cubicBezTo>
                    <a:cubicBezTo>
                      <a:pt x="23" y="85"/>
                      <a:pt x="21" y="82"/>
                      <a:pt x="20" y="84"/>
                    </a:cubicBezTo>
                    <a:cubicBezTo>
                      <a:pt x="20" y="83"/>
                      <a:pt x="21" y="83"/>
                      <a:pt x="21" y="82"/>
                    </a:cubicBezTo>
                    <a:cubicBezTo>
                      <a:pt x="20" y="82"/>
                      <a:pt x="19" y="81"/>
                      <a:pt x="19" y="80"/>
                    </a:cubicBezTo>
                    <a:cubicBezTo>
                      <a:pt x="18" y="79"/>
                      <a:pt x="18" y="78"/>
                      <a:pt x="17" y="77"/>
                    </a:cubicBezTo>
                    <a:cubicBezTo>
                      <a:pt x="16" y="77"/>
                      <a:pt x="16" y="78"/>
                      <a:pt x="15" y="78"/>
                    </a:cubicBezTo>
                    <a:cubicBezTo>
                      <a:pt x="16" y="76"/>
                      <a:pt x="16" y="76"/>
                      <a:pt x="16" y="76"/>
                    </a:cubicBezTo>
                    <a:cubicBezTo>
                      <a:pt x="16" y="75"/>
                      <a:pt x="14" y="76"/>
                      <a:pt x="15" y="75"/>
                    </a:cubicBezTo>
                    <a:cubicBezTo>
                      <a:pt x="14" y="75"/>
                      <a:pt x="14" y="76"/>
                      <a:pt x="14" y="75"/>
                    </a:cubicBezTo>
                    <a:cubicBezTo>
                      <a:pt x="13" y="73"/>
                      <a:pt x="12" y="71"/>
                      <a:pt x="10" y="69"/>
                    </a:cubicBezTo>
                    <a:cubicBezTo>
                      <a:pt x="9" y="66"/>
                      <a:pt x="8" y="64"/>
                      <a:pt x="9" y="61"/>
                    </a:cubicBezTo>
                    <a:cubicBezTo>
                      <a:pt x="9" y="62"/>
                      <a:pt x="8" y="61"/>
                      <a:pt x="8" y="61"/>
                    </a:cubicBezTo>
                    <a:cubicBezTo>
                      <a:pt x="8" y="61"/>
                      <a:pt x="7" y="61"/>
                      <a:pt x="7" y="61"/>
                    </a:cubicBezTo>
                    <a:cubicBezTo>
                      <a:pt x="7" y="61"/>
                      <a:pt x="7" y="61"/>
                      <a:pt x="7" y="60"/>
                    </a:cubicBezTo>
                    <a:cubicBezTo>
                      <a:pt x="7" y="59"/>
                      <a:pt x="8" y="59"/>
                      <a:pt x="8" y="59"/>
                    </a:cubicBezTo>
                    <a:cubicBezTo>
                      <a:pt x="6" y="59"/>
                      <a:pt x="7" y="57"/>
                      <a:pt x="6" y="57"/>
                    </a:cubicBezTo>
                    <a:cubicBezTo>
                      <a:pt x="6" y="57"/>
                      <a:pt x="6" y="57"/>
                      <a:pt x="6" y="57"/>
                    </a:cubicBezTo>
                    <a:cubicBezTo>
                      <a:pt x="4" y="57"/>
                      <a:pt x="3" y="59"/>
                      <a:pt x="1" y="60"/>
                    </a:cubicBezTo>
                    <a:cubicBezTo>
                      <a:pt x="3" y="60"/>
                      <a:pt x="0" y="63"/>
                      <a:pt x="2" y="64"/>
                    </a:cubicBezTo>
                    <a:cubicBezTo>
                      <a:pt x="2" y="65"/>
                      <a:pt x="2" y="64"/>
                      <a:pt x="1" y="65"/>
                    </a:cubicBezTo>
                    <a:cubicBezTo>
                      <a:pt x="2" y="65"/>
                      <a:pt x="3" y="65"/>
                      <a:pt x="3" y="66"/>
                    </a:cubicBezTo>
                    <a:cubicBezTo>
                      <a:pt x="2" y="66"/>
                      <a:pt x="2" y="66"/>
                      <a:pt x="2" y="66"/>
                    </a:cubicBezTo>
                    <a:cubicBezTo>
                      <a:pt x="4" y="69"/>
                      <a:pt x="3" y="70"/>
                      <a:pt x="5" y="74"/>
                    </a:cubicBezTo>
                    <a:cubicBezTo>
                      <a:pt x="5" y="73"/>
                      <a:pt x="5" y="73"/>
                      <a:pt x="5" y="73"/>
                    </a:cubicBezTo>
                    <a:cubicBezTo>
                      <a:pt x="5" y="74"/>
                      <a:pt x="5" y="74"/>
                      <a:pt x="5" y="74"/>
                    </a:cubicBezTo>
                    <a:cubicBezTo>
                      <a:pt x="7" y="74"/>
                      <a:pt x="4" y="73"/>
                      <a:pt x="6" y="73"/>
                    </a:cubicBezTo>
                    <a:cubicBezTo>
                      <a:pt x="5" y="74"/>
                      <a:pt x="9" y="77"/>
                      <a:pt x="7" y="79"/>
                    </a:cubicBezTo>
                    <a:cubicBezTo>
                      <a:pt x="8" y="80"/>
                      <a:pt x="8" y="78"/>
                      <a:pt x="8" y="79"/>
                    </a:cubicBezTo>
                    <a:cubicBezTo>
                      <a:pt x="8" y="79"/>
                      <a:pt x="8" y="79"/>
                      <a:pt x="8" y="79"/>
                    </a:cubicBezTo>
                    <a:cubicBezTo>
                      <a:pt x="9" y="79"/>
                      <a:pt x="9" y="79"/>
                      <a:pt x="9" y="79"/>
                    </a:cubicBezTo>
                    <a:cubicBezTo>
                      <a:pt x="9" y="80"/>
                      <a:pt x="9" y="80"/>
                      <a:pt x="8" y="81"/>
                    </a:cubicBezTo>
                    <a:cubicBezTo>
                      <a:pt x="8" y="81"/>
                      <a:pt x="8" y="80"/>
                      <a:pt x="8" y="80"/>
                    </a:cubicBezTo>
                    <a:cubicBezTo>
                      <a:pt x="8" y="81"/>
                      <a:pt x="10" y="82"/>
                      <a:pt x="10" y="83"/>
                    </a:cubicBezTo>
                    <a:cubicBezTo>
                      <a:pt x="9" y="82"/>
                      <a:pt x="9" y="82"/>
                      <a:pt x="9" y="82"/>
                    </a:cubicBezTo>
                    <a:cubicBezTo>
                      <a:pt x="12" y="84"/>
                      <a:pt x="14" y="87"/>
                      <a:pt x="17" y="88"/>
                    </a:cubicBezTo>
                    <a:cubicBezTo>
                      <a:pt x="17" y="88"/>
                      <a:pt x="17" y="88"/>
                      <a:pt x="17" y="88"/>
                    </a:cubicBezTo>
                    <a:cubicBezTo>
                      <a:pt x="19" y="89"/>
                      <a:pt x="18" y="89"/>
                      <a:pt x="20" y="91"/>
                    </a:cubicBezTo>
                    <a:cubicBezTo>
                      <a:pt x="20" y="91"/>
                      <a:pt x="20" y="91"/>
                      <a:pt x="20" y="91"/>
                    </a:cubicBezTo>
                    <a:cubicBezTo>
                      <a:pt x="21" y="91"/>
                      <a:pt x="21" y="91"/>
                      <a:pt x="22" y="91"/>
                    </a:cubicBezTo>
                    <a:cubicBezTo>
                      <a:pt x="21" y="91"/>
                      <a:pt x="22" y="93"/>
                      <a:pt x="21" y="93"/>
                    </a:cubicBezTo>
                    <a:cubicBezTo>
                      <a:pt x="24" y="93"/>
                      <a:pt x="23" y="93"/>
                      <a:pt x="25" y="92"/>
                    </a:cubicBezTo>
                    <a:cubicBezTo>
                      <a:pt x="25" y="93"/>
                      <a:pt x="25" y="93"/>
                      <a:pt x="25" y="93"/>
                    </a:cubicBezTo>
                    <a:cubicBezTo>
                      <a:pt x="26" y="93"/>
                      <a:pt x="26" y="92"/>
                      <a:pt x="27" y="93"/>
                    </a:cubicBezTo>
                    <a:cubicBezTo>
                      <a:pt x="26" y="93"/>
                      <a:pt x="27" y="94"/>
                      <a:pt x="26" y="94"/>
                    </a:cubicBezTo>
                    <a:cubicBezTo>
                      <a:pt x="28" y="97"/>
                      <a:pt x="30" y="94"/>
                      <a:pt x="30" y="97"/>
                    </a:cubicBezTo>
                    <a:cubicBezTo>
                      <a:pt x="32" y="95"/>
                      <a:pt x="29" y="95"/>
                      <a:pt x="29" y="95"/>
                    </a:cubicBezTo>
                    <a:cubicBezTo>
                      <a:pt x="29" y="94"/>
                      <a:pt x="31" y="94"/>
                      <a:pt x="31" y="94"/>
                    </a:cubicBezTo>
                    <a:cubicBezTo>
                      <a:pt x="32" y="94"/>
                      <a:pt x="32" y="97"/>
                      <a:pt x="34" y="98"/>
                    </a:cubicBezTo>
                    <a:cubicBezTo>
                      <a:pt x="34" y="97"/>
                      <a:pt x="34" y="98"/>
                      <a:pt x="34" y="98"/>
                    </a:cubicBezTo>
                    <a:cubicBezTo>
                      <a:pt x="35" y="98"/>
                      <a:pt x="36" y="97"/>
                      <a:pt x="36" y="98"/>
                    </a:cubicBezTo>
                    <a:cubicBezTo>
                      <a:pt x="37" y="97"/>
                      <a:pt x="38" y="98"/>
                      <a:pt x="38" y="97"/>
                    </a:cubicBezTo>
                    <a:cubicBezTo>
                      <a:pt x="38" y="97"/>
                      <a:pt x="38" y="97"/>
                      <a:pt x="37" y="97"/>
                    </a:cubicBezTo>
                    <a:cubicBezTo>
                      <a:pt x="37" y="97"/>
                      <a:pt x="36" y="97"/>
                      <a:pt x="36" y="97"/>
                    </a:cubicBezTo>
                    <a:cubicBezTo>
                      <a:pt x="37" y="97"/>
                      <a:pt x="38" y="95"/>
                      <a:pt x="40" y="96"/>
                    </a:cubicBezTo>
                    <a:cubicBezTo>
                      <a:pt x="40" y="96"/>
                      <a:pt x="39" y="96"/>
                      <a:pt x="39" y="97"/>
                    </a:cubicBezTo>
                    <a:cubicBezTo>
                      <a:pt x="40" y="97"/>
                      <a:pt x="40" y="96"/>
                      <a:pt x="41" y="97"/>
                    </a:cubicBezTo>
                    <a:cubicBezTo>
                      <a:pt x="41" y="98"/>
                      <a:pt x="38" y="97"/>
                      <a:pt x="37" y="98"/>
                    </a:cubicBezTo>
                    <a:cubicBezTo>
                      <a:pt x="37" y="99"/>
                      <a:pt x="39" y="97"/>
                      <a:pt x="39" y="99"/>
                    </a:cubicBezTo>
                    <a:cubicBezTo>
                      <a:pt x="40" y="97"/>
                      <a:pt x="41" y="99"/>
                      <a:pt x="42" y="97"/>
                    </a:cubicBezTo>
                    <a:cubicBezTo>
                      <a:pt x="42" y="98"/>
                      <a:pt x="42" y="98"/>
                      <a:pt x="42" y="98"/>
                    </a:cubicBezTo>
                    <a:cubicBezTo>
                      <a:pt x="43" y="98"/>
                      <a:pt x="43" y="98"/>
                      <a:pt x="43" y="98"/>
                    </a:cubicBezTo>
                    <a:cubicBezTo>
                      <a:pt x="43" y="99"/>
                      <a:pt x="43" y="99"/>
                      <a:pt x="43" y="99"/>
                    </a:cubicBezTo>
                    <a:cubicBezTo>
                      <a:pt x="44" y="98"/>
                      <a:pt x="45" y="100"/>
                      <a:pt x="47" y="99"/>
                    </a:cubicBezTo>
                    <a:cubicBezTo>
                      <a:pt x="44" y="99"/>
                      <a:pt x="46" y="98"/>
                      <a:pt x="45" y="97"/>
                    </a:cubicBezTo>
                    <a:cubicBezTo>
                      <a:pt x="47" y="95"/>
                      <a:pt x="47" y="99"/>
                      <a:pt x="50" y="98"/>
                    </a:cubicBezTo>
                    <a:cubicBezTo>
                      <a:pt x="50" y="98"/>
                      <a:pt x="48" y="98"/>
                      <a:pt x="49" y="97"/>
                    </a:cubicBezTo>
                    <a:cubicBezTo>
                      <a:pt x="50" y="97"/>
                      <a:pt x="50" y="97"/>
                      <a:pt x="51" y="97"/>
                    </a:cubicBezTo>
                    <a:cubicBezTo>
                      <a:pt x="53" y="96"/>
                      <a:pt x="50" y="97"/>
                      <a:pt x="51" y="96"/>
                    </a:cubicBezTo>
                    <a:cubicBezTo>
                      <a:pt x="52" y="96"/>
                      <a:pt x="52" y="95"/>
                      <a:pt x="53" y="94"/>
                    </a:cubicBezTo>
                    <a:cubicBezTo>
                      <a:pt x="53" y="95"/>
                      <a:pt x="53" y="95"/>
                      <a:pt x="53" y="95"/>
                    </a:cubicBezTo>
                    <a:cubicBezTo>
                      <a:pt x="56" y="94"/>
                      <a:pt x="53" y="93"/>
                      <a:pt x="55" y="92"/>
                    </a:cubicBezTo>
                    <a:cubicBezTo>
                      <a:pt x="55" y="94"/>
                      <a:pt x="55" y="94"/>
                      <a:pt x="55" y="94"/>
                    </a:cubicBezTo>
                    <a:cubicBezTo>
                      <a:pt x="56" y="93"/>
                      <a:pt x="56" y="93"/>
                      <a:pt x="56" y="93"/>
                    </a:cubicBezTo>
                    <a:cubicBezTo>
                      <a:pt x="56" y="94"/>
                      <a:pt x="56" y="94"/>
                      <a:pt x="56" y="94"/>
                    </a:cubicBezTo>
                    <a:cubicBezTo>
                      <a:pt x="57" y="92"/>
                      <a:pt x="57" y="92"/>
                      <a:pt x="58" y="92"/>
                    </a:cubicBezTo>
                    <a:cubicBezTo>
                      <a:pt x="58" y="91"/>
                      <a:pt x="57" y="90"/>
                      <a:pt x="58" y="90"/>
                    </a:cubicBezTo>
                    <a:cubicBezTo>
                      <a:pt x="59" y="90"/>
                      <a:pt x="58" y="91"/>
                      <a:pt x="59" y="89"/>
                    </a:cubicBezTo>
                    <a:cubicBezTo>
                      <a:pt x="60" y="90"/>
                      <a:pt x="60" y="91"/>
                      <a:pt x="59" y="91"/>
                    </a:cubicBezTo>
                    <a:cubicBezTo>
                      <a:pt x="59" y="91"/>
                      <a:pt x="59" y="91"/>
                      <a:pt x="59" y="92"/>
                    </a:cubicBezTo>
                    <a:cubicBezTo>
                      <a:pt x="60" y="92"/>
                      <a:pt x="61" y="90"/>
                      <a:pt x="61" y="90"/>
                    </a:cubicBezTo>
                    <a:cubicBezTo>
                      <a:pt x="61" y="90"/>
                      <a:pt x="61" y="90"/>
                      <a:pt x="60" y="90"/>
                    </a:cubicBezTo>
                    <a:cubicBezTo>
                      <a:pt x="61" y="88"/>
                      <a:pt x="61" y="88"/>
                      <a:pt x="61" y="88"/>
                    </a:cubicBezTo>
                    <a:cubicBezTo>
                      <a:pt x="62" y="88"/>
                      <a:pt x="62" y="88"/>
                      <a:pt x="62" y="88"/>
                    </a:cubicBezTo>
                    <a:cubicBezTo>
                      <a:pt x="62" y="88"/>
                      <a:pt x="62" y="87"/>
                      <a:pt x="62" y="87"/>
                    </a:cubicBezTo>
                    <a:cubicBezTo>
                      <a:pt x="63" y="88"/>
                      <a:pt x="63" y="88"/>
                      <a:pt x="63" y="89"/>
                    </a:cubicBezTo>
                    <a:cubicBezTo>
                      <a:pt x="64" y="87"/>
                      <a:pt x="64" y="87"/>
                      <a:pt x="64" y="87"/>
                    </a:cubicBezTo>
                    <a:cubicBezTo>
                      <a:pt x="64" y="87"/>
                      <a:pt x="65" y="86"/>
                      <a:pt x="65" y="87"/>
                    </a:cubicBezTo>
                    <a:cubicBezTo>
                      <a:pt x="66" y="86"/>
                      <a:pt x="66" y="83"/>
                      <a:pt x="67" y="82"/>
                    </a:cubicBezTo>
                    <a:cubicBezTo>
                      <a:pt x="67" y="82"/>
                      <a:pt x="67" y="82"/>
                      <a:pt x="67" y="82"/>
                    </a:cubicBezTo>
                    <a:cubicBezTo>
                      <a:pt x="68" y="80"/>
                      <a:pt x="69" y="80"/>
                      <a:pt x="69" y="78"/>
                    </a:cubicBezTo>
                    <a:cubicBezTo>
                      <a:pt x="71" y="77"/>
                      <a:pt x="71" y="77"/>
                      <a:pt x="71" y="77"/>
                    </a:cubicBezTo>
                    <a:cubicBezTo>
                      <a:pt x="71" y="76"/>
                      <a:pt x="69" y="78"/>
                      <a:pt x="69" y="75"/>
                    </a:cubicBezTo>
                    <a:cubicBezTo>
                      <a:pt x="69" y="74"/>
                      <a:pt x="70" y="75"/>
                      <a:pt x="71" y="75"/>
                    </a:cubicBezTo>
                    <a:cubicBezTo>
                      <a:pt x="71" y="74"/>
                      <a:pt x="70" y="72"/>
                      <a:pt x="71" y="71"/>
                    </a:cubicBezTo>
                    <a:cubicBezTo>
                      <a:pt x="71" y="72"/>
                      <a:pt x="71" y="72"/>
                      <a:pt x="71" y="72"/>
                    </a:cubicBezTo>
                    <a:close/>
                    <a:moveTo>
                      <a:pt x="73" y="56"/>
                    </a:moveTo>
                    <a:cubicBezTo>
                      <a:pt x="73" y="56"/>
                      <a:pt x="74" y="57"/>
                      <a:pt x="73" y="57"/>
                    </a:cubicBezTo>
                    <a:cubicBezTo>
                      <a:pt x="72" y="57"/>
                      <a:pt x="72" y="57"/>
                      <a:pt x="73" y="56"/>
                    </a:cubicBezTo>
                    <a:close/>
                    <a:moveTo>
                      <a:pt x="66" y="33"/>
                    </a:moveTo>
                    <a:cubicBezTo>
                      <a:pt x="67" y="33"/>
                      <a:pt x="67" y="33"/>
                      <a:pt x="66" y="34"/>
                    </a:cubicBezTo>
                    <a:cubicBezTo>
                      <a:pt x="66" y="33"/>
                      <a:pt x="66" y="33"/>
                      <a:pt x="66" y="33"/>
                    </a:cubicBezTo>
                    <a:close/>
                    <a:moveTo>
                      <a:pt x="17" y="15"/>
                    </a:moveTo>
                    <a:cubicBezTo>
                      <a:pt x="17" y="15"/>
                      <a:pt x="17" y="15"/>
                      <a:pt x="17" y="15"/>
                    </a:cubicBezTo>
                    <a:cubicBezTo>
                      <a:pt x="18" y="15"/>
                      <a:pt x="18" y="15"/>
                      <a:pt x="17" y="15"/>
                    </a:cubicBezTo>
                    <a:close/>
                    <a:moveTo>
                      <a:pt x="16" y="15"/>
                    </a:moveTo>
                    <a:cubicBezTo>
                      <a:pt x="16" y="16"/>
                      <a:pt x="16" y="16"/>
                      <a:pt x="17" y="16"/>
                    </a:cubicBezTo>
                    <a:cubicBezTo>
                      <a:pt x="16" y="15"/>
                      <a:pt x="17" y="15"/>
                      <a:pt x="17" y="15"/>
                    </a:cubicBezTo>
                    <a:cubicBezTo>
                      <a:pt x="17" y="15"/>
                      <a:pt x="16" y="15"/>
                      <a:pt x="16" y="15"/>
                    </a:cubicBezTo>
                    <a:close/>
                    <a:moveTo>
                      <a:pt x="35" y="90"/>
                    </a:moveTo>
                    <a:cubicBezTo>
                      <a:pt x="36" y="90"/>
                      <a:pt x="36" y="90"/>
                      <a:pt x="36" y="90"/>
                    </a:cubicBezTo>
                    <a:cubicBezTo>
                      <a:pt x="35" y="90"/>
                      <a:pt x="35" y="90"/>
                      <a:pt x="35"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5" name="Freeform 714">
                <a:extLst>
                  <a:ext uri="{FF2B5EF4-FFF2-40B4-BE49-F238E27FC236}">
                    <a16:creationId xmlns:a16="http://schemas.microsoft.com/office/drawing/2014/main" id="{AD7328E5-36B8-4BD1-AA76-495DA62630C3}"/>
                  </a:ext>
                </a:extLst>
              </p:cNvPr>
              <p:cNvSpPr>
                <a:spLocks/>
              </p:cNvSpPr>
              <p:nvPr userDrawn="1"/>
            </p:nvSpPr>
            <p:spPr bwMode="auto">
              <a:xfrm>
                <a:off x="3943"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6" name="Freeform 715">
                <a:extLst>
                  <a:ext uri="{FF2B5EF4-FFF2-40B4-BE49-F238E27FC236}">
                    <a16:creationId xmlns:a16="http://schemas.microsoft.com/office/drawing/2014/main" id="{6C4E049E-797B-4D98-A752-812725289C77}"/>
                  </a:ext>
                </a:extLst>
              </p:cNvPr>
              <p:cNvSpPr>
                <a:spLocks/>
              </p:cNvSpPr>
              <p:nvPr userDrawn="1"/>
            </p:nvSpPr>
            <p:spPr bwMode="auto">
              <a:xfrm>
                <a:off x="3938" y="62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7" name="Freeform 716">
                <a:extLst>
                  <a:ext uri="{FF2B5EF4-FFF2-40B4-BE49-F238E27FC236}">
                    <a16:creationId xmlns:a16="http://schemas.microsoft.com/office/drawing/2014/main" id="{EED1D881-0277-49F3-98E5-9A43571EB5CA}"/>
                  </a:ext>
                </a:extLst>
              </p:cNvPr>
              <p:cNvSpPr>
                <a:spLocks/>
              </p:cNvSpPr>
              <p:nvPr userDrawn="1"/>
            </p:nvSpPr>
            <p:spPr bwMode="auto">
              <a:xfrm>
                <a:off x="3769" y="21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8" name="Freeform 717">
                <a:extLst>
                  <a:ext uri="{FF2B5EF4-FFF2-40B4-BE49-F238E27FC236}">
                    <a16:creationId xmlns:a16="http://schemas.microsoft.com/office/drawing/2014/main" id="{85DA2136-C31D-40D3-BF8C-33796DA3C6D0}"/>
                  </a:ext>
                </a:extLst>
              </p:cNvPr>
              <p:cNvSpPr>
                <a:spLocks/>
              </p:cNvSpPr>
              <p:nvPr userDrawn="1"/>
            </p:nvSpPr>
            <p:spPr bwMode="auto">
              <a:xfrm>
                <a:off x="3669" y="31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1"/>
                      <a:pt x="1"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9" name="Freeform 718">
                <a:extLst>
                  <a:ext uri="{FF2B5EF4-FFF2-40B4-BE49-F238E27FC236}">
                    <a16:creationId xmlns:a16="http://schemas.microsoft.com/office/drawing/2014/main" id="{5C305AC5-7529-4BDB-94A5-D97B909CD192}"/>
                  </a:ext>
                </a:extLst>
              </p:cNvPr>
              <p:cNvSpPr>
                <a:spLocks/>
              </p:cNvSpPr>
              <p:nvPr userDrawn="1"/>
            </p:nvSpPr>
            <p:spPr bwMode="auto">
              <a:xfrm>
                <a:off x="3630" y="333"/>
                <a:ext cx="4"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0" name="Freeform 719">
                <a:extLst>
                  <a:ext uri="{FF2B5EF4-FFF2-40B4-BE49-F238E27FC236}">
                    <a16:creationId xmlns:a16="http://schemas.microsoft.com/office/drawing/2014/main" id="{ECDC52F9-E164-4C38-A8D2-A85FF26B221C}"/>
                  </a:ext>
                </a:extLst>
              </p:cNvPr>
              <p:cNvSpPr>
                <a:spLocks/>
              </p:cNvSpPr>
              <p:nvPr userDrawn="1"/>
            </p:nvSpPr>
            <p:spPr bwMode="auto">
              <a:xfrm>
                <a:off x="3654" y="31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1" name="Freeform 720">
                <a:extLst>
                  <a:ext uri="{FF2B5EF4-FFF2-40B4-BE49-F238E27FC236}">
                    <a16:creationId xmlns:a16="http://schemas.microsoft.com/office/drawing/2014/main" id="{944A3929-3D12-4173-AC48-2F1FC61BD659}"/>
                  </a:ext>
                </a:extLst>
              </p:cNvPr>
              <p:cNvSpPr>
                <a:spLocks/>
              </p:cNvSpPr>
              <p:nvPr userDrawn="1"/>
            </p:nvSpPr>
            <p:spPr bwMode="auto">
              <a:xfrm>
                <a:off x="3649" y="3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2" name="Freeform 721">
                <a:extLst>
                  <a:ext uri="{FF2B5EF4-FFF2-40B4-BE49-F238E27FC236}">
                    <a16:creationId xmlns:a16="http://schemas.microsoft.com/office/drawing/2014/main" id="{C283A899-3B7B-45ED-9C22-E26B20358C14}"/>
                  </a:ext>
                </a:extLst>
              </p:cNvPr>
              <p:cNvSpPr>
                <a:spLocks/>
              </p:cNvSpPr>
              <p:nvPr userDrawn="1"/>
            </p:nvSpPr>
            <p:spPr bwMode="auto">
              <a:xfrm>
                <a:off x="3679" y="28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3"/>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3" name="Rectangle 722">
                <a:extLst>
                  <a:ext uri="{FF2B5EF4-FFF2-40B4-BE49-F238E27FC236}">
                    <a16:creationId xmlns:a16="http://schemas.microsoft.com/office/drawing/2014/main" id="{F636F133-D029-4BBE-AE1A-25F65BC0A29C}"/>
                  </a:ext>
                </a:extLst>
              </p:cNvPr>
              <p:cNvSpPr>
                <a:spLocks noChangeArrowheads="1"/>
              </p:cNvSpPr>
              <p:nvPr userDrawn="1"/>
            </p:nvSpPr>
            <p:spPr bwMode="auto">
              <a:xfrm>
                <a:off x="3644" y="3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4" name="Freeform 723">
                <a:extLst>
                  <a:ext uri="{FF2B5EF4-FFF2-40B4-BE49-F238E27FC236}">
                    <a16:creationId xmlns:a16="http://schemas.microsoft.com/office/drawing/2014/main" id="{1038606C-5F8C-42D2-95A4-47EAC76DF3D7}"/>
                  </a:ext>
                </a:extLst>
              </p:cNvPr>
              <p:cNvSpPr>
                <a:spLocks/>
              </p:cNvSpPr>
              <p:nvPr userDrawn="1"/>
            </p:nvSpPr>
            <p:spPr bwMode="auto">
              <a:xfrm>
                <a:off x="3659" y="288"/>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5" name="Freeform 724">
                <a:extLst>
                  <a:ext uri="{FF2B5EF4-FFF2-40B4-BE49-F238E27FC236}">
                    <a16:creationId xmlns:a16="http://schemas.microsoft.com/office/drawing/2014/main" id="{12F643CB-EA2B-4AF1-9D9E-1327D64DD001}"/>
                  </a:ext>
                </a:extLst>
              </p:cNvPr>
              <p:cNvSpPr>
                <a:spLocks/>
              </p:cNvSpPr>
              <p:nvPr userDrawn="1"/>
            </p:nvSpPr>
            <p:spPr bwMode="auto">
              <a:xfrm>
                <a:off x="3654" y="2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6" name="Freeform 725">
                <a:extLst>
                  <a:ext uri="{FF2B5EF4-FFF2-40B4-BE49-F238E27FC236}">
                    <a16:creationId xmlns:a16="http://schemas.microsoft.com/office/drawing/2014/main" id="{82901DF8-1C1B-4110-88D9-A8AE1D937A7E}"/>
                  </a:ext>
                </a:extLst>
              </p:cNvPr>
              <p:cNvSpPr>
                <a:spLocks/>
              </p:cNvSpPr>
              <p:nvPr userDrawn="1"/>
            </p:nvSpPr>
            <p:spPr bwMode="auto">
              <a:xfrm>
                <a:off x="3649" y="298"/>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7" name="Freeform 726">
                <a:extLst>
                  <a:ext uri="{FF2B5EF4-FFF2-40B4-BE49-F238E27FC236}">
                    <a16:creationId xmlns:a16="http://schemas.microsoft.com/office/drawing/2014/main" id="{9152421F-0681-44E1-B051-6212EACDDB6C}"/>
                  </a:ext>
                </a:extLst>
              </p:cNvPr>
              <p:cNvSpPr>
                <a:spLocks/>
              </p:cNvSpPr>
              <p:nvPr userDrawn="1"/>
            </p:nvSpPr>
            <p:spPr bwMode="auto">
              <a:xfrm>
                <a:off x="3699" y="25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8" name="Freeform 727">
                <a:extLst>
                  <a:ext uri="{FF2B5EF4-FFF2-40B4-BE49-F238E27FC236}">
                    <a16:creationId xmlns:a16="http://schemas.microsoft.com/office/drawing/2014/main" id="{33F4C2A3-AE4A-4352-B5CE-0C48AD6746E9}"/>
                  </a:ext>
                </a:extLst>
              </p:cNvPr>
              <p:cNvSpPr>
                <a:spLocks/>
              </p:cNvSpPr>
              <p:nvPr userDrawn="1"/>
            </p:nvSpPr>
            <p:spPr bwMode="auto">
              <a:xfrm>
                <a:off x="3679" y="25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9" name="Freeform 728">
                <a:extLst>
                  <a:ext uri="{FF2B5EF4-FFF2-40B4-BE49-F238E27FC236}">
                    <a16:creationId xmlns:a16="http://schemas.microsoft.com/office/drawing/2014/main" id="{400C6357-EF29-499A-98BD-F8903DFEE31C}"/>
                  </a:ext>
                </a:extLst>
              </p:cNvPr>
              <p:cNvSpPr>
                <a:spLocks/>
              </p:cNvSpPr>
              <p:nvPr userDrawn="1"/>
            </p:nvSpPr>
            <p:spPr bwMode="auto">
              <a:xfrm>
                <a:off x="3689" y="238"/>
                <a:ext cx="10" cy="1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0" y="1"/>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0" name="Freeform 729">
                <a:extLst>
                  <a:ext uri="{FF2B5EF4-FFF2-40B4-BE49-F238E27FC236}">
                    <a16:creationId xmlns:a16="http://schemas.microsoft.com/office/drawing/2014/main" id="{45F6D268-EA56-42B0-A5FC-E50D0E95D750}"/>
                  </a:ext>
                </a:extLst>
              </p:cNvPr>
              <p:cNvSpPr>
                <a:spLocks/>
              </p:cNvSpPr>
              <p:nvPr userDrawn="1"/>
            </p:nvSpPr>
            <p:spPr bwMode="auto">
              <a:xfrm>
                <a:off x="3774" y="238"/>
                <a:ext cx="0" cy="10"/>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1" name="Freeform 730">
                <a:extLst>
                  <a:ext uri="{FF2B5EF4-FFF2-40B4-BE49-F238E27FC236}">
                    <a16:creationId xmlns:a16="http://schemas.microsoft.com/office/drawing/2014/main" id="{A835C9C7-FF28-4163-AB75-4B03540029CD}"/>
                  </a:ext>
                </a:extLst>
              </p:cNvPr>
              <p:cNvSpPr>
                <a:spLocks/>
              </p:cNvSpPr>
              <p:nvPr userDrawn="1"/>
            </p:nvSpPr>
            <p:spPr bwMode="auto">
              <a:xfrm>
                <a:off x="3843" y="238"/>
                <a:ext cx="10" cy="15"/>
              </a:xfrm>
              <a:custGeom>
                <a:avLst/>
                <a:gdLst>
                  <a:gd name="T0" fmla="*/ 2 w 2"/>
                  <a:gd name="T1" fmla="*/ 1 h 3"/>
                  <a:gd name="T2" fmla="*/ 1 w 2"/>
                  <a:gd name="T3" fmla="*/ 1 h 3"/>
                  <a:gd name="T4" fmla="*/ 1 w 2"/>
                  <a:gd name="T5" fmla="*/ 2 h 3"/>
                  <a:gd name="T6" fmla="*/ 2 w 2"/>
                  <a:gd name="T7" fmla="*/ 1 h 3"/>
                </a:gdLst>
                <a:ahLst/>
                <a:cxnLst>
                  <a:cxn ang="0">
                    <a:pos x="T0" y="T1"/>
                  </a:cxn>
                  <a:cxn ang="0">
                    <a:pos x="T2" y="T3"/>
                  </a:cxn>
                  <a:cxn ang="0">
                    <a:pos x="T4" y="T5"/>
                  </a:cxn>
                  <a:cxn ang="0">
                    <a:pos x="T6" y="T7"/>
                  </a:cxn>
                </a:cxnLst>
                <a:rect l="0" t="0" r="r" b="b"/>
                <a:pathLst>
                  <a:path w="2" h="3">
                    <a:moveTo>
                      <a:pt x="2" y="1"/>
                    </a:moveTo>
                    <a:cubicBezTo>
                      <a:pt x="1" y="0"/>
                      <a:pt x="1" y="2"/>
                      <a:pt x="1" y="1"/>
                    </a:cubicBezTo>
                    <a:cubicBezTo>
                      <a:pt x="0" y="1"/>
                      <a:pt x="1" y="2"/>
                      <a:pt x="1" y="2"/>
                    </a:cubicBezTo>
                    <a:cubicBezTo>
                      <a:pt x="2" y="2"/>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2" name="Freeform 731">
                <a:extLst>
                  <a:ext uri="{FF2B5EF4-FFF2-40B4-BE49-F238E27FC236}">
                    <a16:creationId xmlns:a16="http://schemas.microsoft.com/office/drawing/2014/main" id="{DA18F854-9AA0-4BF0-91B0-90716F4D3D73}"/>
                  </a:ext>
                </a:extLst>
              </p:cNvPr>
              <p:cNvSpPr>
                <a:spLocks/>
              </p:cNvSpPr>
              <p:nvPr userDrawn="1"/>
            </p:nvSpPr>
            <p:spPr bwMode="auto">
              <a:xfrm>
                <a:off x="3843" y="2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3" name="Freeform 732">
                <a:extLst>
                  <a:ext uri="{FF2B5EF4-FFF2-40B4-BE49-F238E27FC236}">
                    <a16:creationId xmlns:a16="http://schemas.microsoft.com/office/drawing/2014/main" id="{DDD20186-B499-4E0C-B056-26A7D4CB2121}"/>
                  </a:ext>
                </a:extLst>
              </p:cNvPr>
              <p:cNvSpPr>
                <a:spLocks/>
              </p:cNvSpPr>
              <p:nvPr userDrawn="1"/>
            </p:nvSpPr>
            <p:spPr bwMode="auto">
              <a:xfrm>
                <a:off x="3644" y="49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4" name="Freeform 733">
                <a:extLst>
                  <a:ext uri="{FF2B5EF4-FFF2-40B4-BE49-F238E27FC236}">
                    <a16:creationId xmlns:a16="http://schemas.microsoft.com/office/drawing/2014/main" id="{308DACC7-F274-48A0-9681-99FB70C4B412}"/>
                  </a:ext>
                </a:extLst>
              </p:cNvPr>
              <p:cNvSpPr>
                <a:spLocks/>
              </p:cNvSpPr>
              <p:nvPr userDrawn="1"/>
            </p:nvSpPr>
            <p:spPr bwMode="auto">
              <a:xfrm>
                <a:off x="3634" y="493"/>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5" name="Freeform 734">
                <a:extLst>
                  <a:ext uri="{FF2B5EF4-FFF2-40B4-BE49-F238E27FC236}">
                    <a16:creationId xmlns:a16="http://schemas.microsoft.com/office/drawing/2014/main" id="{1B0CD160-C554-4956-B944-CF447C194247}"/>
                  </a:ext>
                </a:extLst>
              </p:cNvPr>
              <p:cNvSpPr>
                <a:spLocks/>
              </p:cNvSpPr>
              <p:nvPr userDrawn="1"/>
            </p:nvSpPr>
            <p:spPr bwMode="auto">
              <a:xfrm>
                <a:off x="3978" y="47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6" name="Freeform 735">
                <a:extLst>
                  <a:ext uri="{FF2B5EF4-FFF2-40B4-BE49-F238E27FC236}">
                    <a16:creationId xmlns:a16="http://schemas.microsoft.com/office/drawing/2014/main" id="{EDC5908F-6BA8-4A75-BC2B-FFC632EFA8C1}"/>
                  </a:ext>
                </a:extLst>
              </p:cNvPr>
              <p:cNvSpPr>
                <a:spLocks/>
              </p:cNvSpPr>
              <p:nvPr userDrawn="1"/>
            </p:nvSpPr>
            <p:spPr bwMode="auto">
              <a:xfrm>
                <a:off x="3963" y="543"/>
                <a:ext cx="10"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7" name="Freeform 736">
                <a:extLst>
                  <a:ext uri="{FF2B5EF4-FFF2-40B4-BE49-F238E27FC236}">
                    <a16:creationId xmlns:a16="http://schemas.microsoft.com/office/drawing/2014/main" id="{E6ADB5D2-15A6-407E-9C7E-CCBD754B9FA2}"/>
                  </a:ext>
                </a:extLst>
              </p:cNvPr>
              <p:cNvSpPr>
                <a:spLocks/>
              </p:cNvSpPr>
              <p:nvPr userDrawn="1"/>
            </p:nvSpPr>
            <p:spPr bwMode="auto">
              <a:xfrm>
                <a:off x="3958" y="588"/>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1"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8" name="Freeform 737">
                <a:extLst>
                  <a:ext uri="{FF2B5EF4-FFF2-40B4-BE49-F238E27FC236}">
                    <a16:creationId xmlns:a16="http://schemas.microsoft.com/office/drawing/2014/main" id="{B9FCF200-3377-4017-B2F4-CFA70AABFD45}"/>
                  </a:ext>
                </a:extLst>
              </p:cNvPr>
              <p:cNvSpPr>
                <a:spLocks/>
              </p:cNvSpPr>
              <p:nvPr userDrawn="1"/>
            </p:nvSpPr>
            <p:spPr bwMode="auto">
              <a:xfrm>
                <a:off x="3371" y="81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9" name="Freeform 738">
                <a:extLst>
                  <a:ext uri="{FF2B5EF4-FFF2-40B4-BE49-F238E27FC236}">
                    <a16:creationId xmlns:a16="http://schemas.microsoft.com/office/drawing/2014/main" id="{42000DE1-3FD2-478A-B399-165F5820D1C1}"/>
                  </a:ext>
                </a:extLst>
              </p:cNvPr>
              <p:cNvSpPr>
                <a:spLocks/>
              </p:cNvSpPr>
              <p:nvPr userDrawn="1"/>
            </p:nvSpPr>
            <p:spPr bwMode="auto">
              <a:xfrm>
                <a:off x="3351" y="80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0" name="Freeform 739">
                <a:extLst>
                  <a:ext uri="{FF2B5EF4-FFF2-40B4-BE49-F238E27FC236}">
                    <a16:creationId xmlns:a16="http://schemas.microsoft.com/office/drawing/2014/main" id="{684F9F59-A61D-48AD-9443-C47C6E403825}"/>
                  </a:ext>
                </a:extLst>
              </p:cNvPr>
              <p:cNvSpPr>
                <a:spLocks/>
              </p:cNvSpPr>
              <p:nvPr userDrawn="1"/>
            </p:nvSpPr>
            <p:spPr bwMode="auto">
              <a:xfrm>
                <a:off x="3341" y="783"/>
                <a:ext cx="10" cy="10"/>
              </a:xfrm>
              <a:custGeom>
                <a:avLst/>
                <a:gdLst>
                  <a:gd name="T0" fmla="*/ 1 w 2"/>
                  <a:gd name="T1" fmla="*/ 0 h 2"/>
                  <a:gd name="T2" fmla="*/ 1 w 2"/>
                  <a:gd name="T3" fmla="*/ 2 h 2"/>
                  <a:gd name="T4" fmla="*/ 1 w 2"/>
                  <a:gd name="T5" fmla="*/ 2 h 2"/>
                  <a:gd name="T6" fmla="*/ 2 w 2"/>
                  <a:gd name="T7" fmla="*/ 2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1"/>
                      <a:pt x="2" y="1"/>
                      <a:pt x="1" y="2"/>
                    </a:cubicBezTo>
                    <a:cubicBezTo>
                      <a:pt x="1" y="2"/>
                      <a:pt x="1" y="2"/>
                      <a:pt x="1" y="2"/>
                    </a:cubicBezTo>
                    <a:cubicBezTo>
                      <a:pt x="2" y="2"/>
                      <a:pt x="2" y="2"/>
                      <a:pt x="2" y="2"/>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1" name="Freeform 740">
                <a:extLst>
                  <a:ext uri="{FF2B5EF4-FFF2-40B4-BE49-F238E27FC236}">
                    <a16:creationId xmlns:a16="http://schemas.microsoft.com/office/drawing/2014/main" id="{72D5D947-5F93-4DD6-9704-6A5873562102}"/>
                  </a:ext>
                </a:extLst>
              </p:cNvPr>
              <p:cNvSpPr>
                <a:spLocks/>
              </p:cNvSpPr>
              <p:nvPr userDrawn="1"/>
            </p:nvSpPr>
            <p:spPr bwMode="auto">
              <a:xfrm>
                <a:off x="3356" y="763"/>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2" name="Freeform 741">
                <a:extLst>
                  <a:ext uri="{FF2B5EF4-FFF2-40B4-BE49-F238E27FC236}">
                    <a16:creationId xmlns:a16="http://schemas.microsoft.com/office/drawing/2014/main" id="{5148EE48-6656-4E9D-87A0-1A75128D822E}"/>
                  </a:ext>
                </a:extLst>
              </p:cNvPr>
              <p:cNvSpPr>
                <a:spLocks/>
              </p:cNvSpPr>
              <p:nvPr userDrawn="1"/>
            </p:nvSpPr>
            <p:spPr bwMode="auto">
              <a:xfrm>
                <a:off x="3356" y="768"/>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3" name="Freeform 742">
                <a:extLst>
                  <a:ext uri="{FF2B5EF4-FFF2-40B4-BE49-F238E27FC236}">
                    <a16:creationId xmlns:a16="http://schemas.microsoft.com/office/drawing/2014/main" id="{05330F69-6B91-4D96-A315-5036B75B1260}"/>
                  </a:ext>
                </a:extLst>
              </p:cNvPr>
              <p:cNvSpPr>
                <a:spLocks/>
              </p:cNvSpPr>
              <p:nvPr userDrawn="1"/>
            </p:nvSpPr>
            <p:spPr bwMode="auto">
              <a:xfrm>
                <a:off x="3356" y="75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4" name="Freeform 743">
                <a:extLst>
                  <a:ext uri="{FF2B5EF4-FFF2-40B4-BE49-F238E27FC236}">
                    <a16:creationId xmlns:a16="http://schemas.microsoft.com/office/drawing/2014/main" id="{ECA83979-CA66-4202-88CF-0334D8DE4ACA}"/>
                  </a:ext>
                </a:extLst>
              </p:cNvPr>
              <p:cNvSpPr>
                <a:spLocks/>
              </p:cNvSpPr>
              <p:nvPr userDrawn="1"/>
            </p:nvSpPr>
            <p:spPr bwMode="auto">
              <a:xfrm>
                <a:off x="3351" y="7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5" name="Freeform 744">
                <a:extLst>
                  <a:ext uri="{FF2B5EF4-FFF2-40B4-BE49-F238E27FC236}">
                    <a16:creationId xmlns:a16="http://schemas.microsoft.com/office/drawing/2014/main" id="{86216193-615F-4D87-8A53-2E73E2051F43}"/>
                  </a:ext>
                </a:extLst>
              </p:cNvPr>
              <p:cNvSpPr>
                <a:spLocks/>
              </p:cNvSpPr>
              <p:nvPr userDrawn="1"/>
            </p:nvSpPr>
            <p:spPr bwMode="auto">
              <a:xfrm>
                <a:off x="3346" y="7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6" name="Freeform 745">
                <a:extLst>
                  <a:ext uri="{FF2B5EF4-FFF2-40B4-BE49-F238E27FC236}">
                    <a16:creationId xmlns:a16="http://schemas.microsoft.com/office/drawing/2014/main" id="{EA6B750A-5C2A-47B0-9714-9DC8E9855135}"/>
                  </a:ext>
                </a:extLst>
              </p:cNvPr>
              <p:cNvSpPr>
                <a:spLocks/>
              </p:cNvSpPr>
              <p:nvPr userDrawn="1"/>
            </p:nvSpPr>
            <p:spPr bwMode="auto">
              <a:xfrm>
                <a:off x="3346" y="763"/>
                <a:ext cx="10" cy="10"/>
              </a:xfrm>
              <a:custGeom>
                <a:avLst/>
                <a:gdLst>
                  <a:gd name="T0" fmla="*/ 1 w 2"/>
                  <a:gd name="T1" fmla="*/ 0 h 2"/>
                  <a:gd name="T2" fmla="*/ 0 w 2"/>
                  <a:gd name="T3" fmla="*/ 0 h 2"/>
                  <a:gd name="T4" fmla="*/ 1 w 2"/>
                  <a:gd name="T5" fmla="*/ 0 h 2"/>
                </a:gdLst>
                <a:ahLst/>
                <a:cxnLst>
                  <a:cxn ang="0">
                    <a:pos x="T0" y="T1"/>
                  </a:cxn>
                  <a:cxn ang="0">
                    <a:pos x="T2" y="T3"/>
                  </a:cxn>
                  <a:cxn ang="0">
                    <a:pos x="T4" y="T5"/>
                  </a:cxn>
                </a:cxnLst>
                <a:rect l="0" t="0" r="r" b="b"/>
                <a:pathLst>
                  <a:path w="2" h="2">
                    <a:moveTo>
                      <a:pt x="1" y="0"/>
                    </a:moveTo>
                    <a:cubicBezTo>
                      <a:pt x="1" y="0"/>
                      <a:pt x="1" y="1"/>
                      <a:pt x="0" y="0"/>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7" name="Freeform 746">
                <a:extLst>
                  <a:ext uri="{FF2B5EF4-FFF2-40B4-BE49-F238E27FC236}">
                    <a16:creationId xmlns:a16="http://schemas.microsoft.com/office/drawing/2014/main" id="{26F5454D-0F5C-4CC0-B5F3-CC398A61EB92}"/>
                  </a:ext>
                </a:extLst>
              </p:cNvPr>
              <p:cNvSpPr>
                <a:spLocks/>
              </p:cNvSpPr>
              <p:nvPr userDrawn="1"/>
            </p:nvSpPr>
            <p:spPr bwMode="auto">
              <a:xfrm>
                <a:off x="3336" y="7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8" name="Freeform 747">
                <a:extLst>
                  <a:ext uri="{FF2B5EF4-FFF2-40B4-BE49-F238E27FC236}">
                    <a16:creationId xmlns:a16="http://schemas.microsoft.com/office/drawing/2014/main" id="{499491FB-F912-4699-88F9-4AE4A506F8C8}"/>
                  </a:ext>
                </a:extLst>
              </p:cNvPr>
              <p:cNvSpPr>
                <a:spLocks/>
              </p:cNvSpPr>
              <p:nvPr userDrawn="1"/>
            </p:nvSpPr>
            <p:spPr bwMode="auto">
              <a:xfrm>
                <a:off x="3351"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9" name="Freeform 748">
                <a:extLst>
                  <a:ext uri="{FF2B5EF4-FFF2-40B4-BE49-F238E27FC236}">
                    <a16:creationId xmlns:a16="http://schemas.microsoft.com/office/drawing/2014/main" id="{8AE37A84-8313-4C08-93EE-5BB035D12B7D}"/>
                  </a:ext>
                </a:extLst>
              </p:cNvPr>
              <p:cNvSpPr>
                <a:spLocks/>
              </p:cNvSpPr>
              <p:nvPr userDrawn="1"/>
            </p:nvSpPr>
            <p:spPr bwMode="auto">
              <a:xfrm>
                <a:off x="3346" y="73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0" name="Freeform 749">
                <a:extLst>
                  <a:ext uri="{FF2B5EF4-FFF2-40B4-BE49-F238E27FC236}">
                    <a16:creationId xmlns:a16="http://schemas.microsoft.com/office/drawing/2014/main" id="{AEB9BC72-65BF-465A-AEF9-80FF23412C7E}"/>
                  </a:ext>
                </a:extLst>
              </p:cNvPr>
              <p:cNvSpPr>
                <a:spLocks/>
              </p:cNvSpPr>
              <p:nvPr userDrawn="1"/>
            </p:nvSpPr>
            <p:spPr bwMode="auto">
              <a:xfrm>
                <a:off x="3341" y="758"/>
                <a:ext cx="5" cy="5"/>
              </a:xfrm>
              <a:custGeom>
                <a:avLst/>
                <a:gdLst>
                  <a:gd name="T0" fmla="*/ 0 w 1"/>
                  <a:gd name="T1" fmla="*/ 0 h 1"/>
                  <a:gd name="T2" fmla="*/ 1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1" y="1"/>
                      <a:pt x="1" y="1"/>
                      <a:pt x="1" y="1"/>
                    </a:cubicBezTo>
                    <a:cubicBezTo>
                      <a:pt x="1"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1" name="Freeform 750">
                <a:extLst>
                  <a:ext uri="{FF2B5EF4-FFF2-40B4-BE49-F238E27FC236}">
                    <a16:creationId xmlns:a16="http://schemas.microsoft.com/office/drawing/2014/main" id="{1B9B2A3B-E021-4427-86DB-26EDE7CE4472}"/>
                  </a:ext>
                </a:extLst>
              </p:cNvPr>
              <p:cNvSpPr>
                <a:spLocks/>
              </p:cNvSpPr>
              <p:nvPr userDrawn="1"/>
            </p:nvSpPr>
            <p:spPr bwMode="auto">
              <a:xfrm>
                <a:off x="3356" y="72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2" name="Freeform 751">
                <a:extLst>
                  <a:ext uri="{FF2B5EF4-FFF2-40B4-BE49-F238E27FC236}">
                    <a16:creationId xmlns:a16="http://schemas.microsoft.com/office/drawing/2014/main" id="{5B6BFD7A-329A-4198-B055-DE9A6AB33531}"/>
                  </a:ext>
                </a:extLst>
              </p:cNvPr>
              <p:cNvSpPr>
                <a:spLocks/>
              </p:cNvSpPr>
              <p:nvPr userDrawn="1"/>
            </p:nvSpPr>
            <p:spPr bwMode="auto">
              <a:xfrm>
                <a:off x="3356" y="713"/>
                <a:ext cx="5" cy="10"/>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1" y="1"/>
                      <a:pt x="1" y="2"/>
                    </a:cubicBezTo>
                    <a:cubicBezTo>
                      <a:pt x="1" y="1"/>
                      <a:pt x="1"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3" name="Freeform 752">
                <a:extLst>
                  <a:ext uri="{FF2B5EF4-FFF2-40B4-BE49-F238E27FC236}">
                    <a16:creationId xmlns:a16="http://schemas.microsoft.com/office/drawing/2014/main" id="{BE183B86-7A1C-4B04-8D18-A04BA3F1C416}"/>
                  </a:ext>
                </a:extLst>
              </p:cNvPr>
              <p:cNvSpPr>
                <a:spLocks/>
              </p:cNvSpPr>
              <p:nvPr userDrawn="1"/>
            </p:nvSpPr>
            <p:spPr bwMode="auto">
              <a:xfrm>
                <a:off x="3356" y="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4" name="Freeform 753">
                <a:extLst>
                  <a:ext uri="{FF2B5EF4-FFF2-40B4-BE49-F238E27FC236}">
                    <a16:creationId xmlns:a16="http://schemas.microsoft.com/office/drawing/2014/main" id="{793E8FFC-3503-4041-98BA-EFE90A4B32C1}"/>
                  </a:ext>
                </a:extLst>
              </p:cNvPr>
              <p:cNvSpPr>
                <a:spLocks/>
              </p:cNvSpPr>
              <p:nvPr userDrawn="1"/>
            </p:nvSpPr>
            <p:spPr bwMode="auto">
              <a:xfrm>
                <a:off x="3346" y="73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5" name="Freeform 754">
                <a:extLst>
                  <a:ext uri="{FF2B5EF4-FFF2-40B4-BE49-F238E27FC236}">
                    <a16:creationId xmlns:a16="http://schemas.microsoft.com/office/drawing/2014/main" id="{15CD1E7A-C946-4C67-B2C3-9624CEB3B81D}"/>
                  </a:ext>
                </a:extLst>
              </p:cNvPr>
              <p:cNvSpPr>
                <a:spLocks/>
              </p:cNvSpPr>
              <p:nvPr userDrawn="1"/>
            </p:nvSpPr>
            <p:spPr bwMode="auto">
              <a:xfrm>
                <a:off x="3346" y="7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6" name="Freeform 755">
                <a:extLst>
                  <a:ext uri="{FF2B5EF4-FFF2-40B4-BE49-F238E27FC236}">
                    <a16:creationId xmlns:a16="http://schemas.microsoft.com/office/drawing/2014/main" id="{5CF9FF50-B3D8-4253-A86C-A757DA4C13E5}"/>
                  </a:ext>
                </a:extLst>
              </p:cNvPr>
              <p:cNvSpPr>
                <a:spLocks/>
              </p:cNvSpPr>
              <p:nvPr userDrawn="1"/>
            </p:nvSpPr>
            <p:spPr bwMode="auto">
              <a:xfrm>
                <a:off x="3346"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7" name="Freeform 756">
                <a:extLst>
                  <a:ext uri="{FF2B5EF4-FFF2-40B4-BE49-F238E27FC236}">
                    <a16:creationId xmlns:a16="http://schemas.microsoft.com/office/drawing/2014/main" id="{4B714E08-76AD-4A50-A2D7-F631D2F35351}"/>
                  </a:ext>
                </a:extLst>
              </p:cNvPr>
              <p:cNvSpPr>
                <a:spLocks/>
              </p:cNvSpPr>
              <p:nvPr userDrawn="1"/>
            </p:nvSpPr>
            <p:spPr bwMode="auto">
              <a:xfrm>
                <a:off x="3336" y="743"/>
                <a:ext cx="10" cy="5"/>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1"/>
                      <a:pt x="0" y="0"/>
                      <a:pt x="0" y="1"/>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8" name="Freeform 757">
                <a:extLst>
                  <a:ext uri="{FF2B5EF4-FFF2-40B4-BE49-F238E27FC236}">
                    <a16:creationId xmlns:a16="http://schemas.microsoft.com/office/drawing/2014/main" id="{EEC3E865-0BF2-473C-AFD5-50A78EDCC42B}"/>
                  </a:ext>
                </a:extLst>
              </p:cNvPr>
              <p:cNvSpPr>
                <a:spLocks/>
              </p:cNvSpPr>
              <p:nvPr userDrawn="1"/>
            </p:nvSpPr>
            <p:spPr bwMode="auto">
              <a:xfrm>
                <a:off x="3341" y="738"/>
                <a:ext cx="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9" name="Freeform 758">
                <a:extLst>
                  <a:ext uri="{FF2B5EF4-FFF2-40B4-BE49-F238E27FC236}">
                    <a16:creationId xmlns:a16="http://schemas.microsoft.com/office/drawing/2014/main" id="{DAD9B1F8-C9B1-461B-BA0D-FF1F64DA518E}"/>
                  </a:ext>
                </a:extLst>
              </p:cNvPr>
              <p:cNvSpPr>
                <a:spLocks/>
              </p:cNvSpPr>
              <p:nvPr userDrawn="1"/>
            </p:nvSpPr>
            <p:spPr bwMode="auto">
              <a:xfrm>
                <a:off x="3341" y="73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0" name="Freeform 759">
                <a:extLst>
                  <a:ext uri="{FF2B5EF4-FFF2-40B4-BE49-F238E27FC236}">
                    <a16:creationId xmlns:a16="http://schemas.microsoft.com/office/drawing/2014/main" id="{EBD12241-0C24-4B75-9D19-0F64BE2CFD21}"/>
                  </a:ext>
                </a:extLst>
              </p:cNvPr>
              <p:cNvSpPr>
                <a:spLocks/>
              </p:cNvSpPr>
              <p:nvPr userDrawn="1"/>
            </p:nvSpPr>
            <p:spPr bwMode="auto">
              <a:xfrm>
                <a:off x="3346" y="713"/>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1" name="Freeform 760">
                <a:extLst>
                  <a:ext uri="{FF2B5EF4-FFF2-40B4-BE49-F238E27FC236}">
                    <a16:creationId xmlns:a16="http://schemas.microsoft.com/office/drawing/2014/main" id="{60A27D48-A04D-4E46-84C1-24BE488C4C51}"/>
                  </a:ext>
                </a:extLst>
              </p:cNvPr>
              <p:cNvSpPr>
                <a:spLocks/>
              </p:cNvSpPr>
              <p:nvPr userDrawn="1"/>
            </p:nvSpPr>
            <p:spPr bwMode="auto">
              <a:xfrm>
                <a:off x="3346"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2" name="Rectangle 761">
                <a:extLst>
                  <a:ext uri="{FF2B5EF4-FFF2-40B4-BE49-F238E27FC236}">
                    <a16:creationId xmlns:a16="http://schemas.microsoft.com/office/drawing/2014/main" id="{05C9C5DC-30E2-4578-B312-6B01BEE1CD0A}"/>
                  </a:ext>
                </a:extLst>
              </p:cNvPr>
              <p:cNvSpPr>
                <a:spLocks noChangeArrowheads="1"/>
              </p:cNvSpPr>
              <p:nvPr userDrawn="1"/>
            </p:nvSpPr>
            <p:spPr bwMode="auto">
              <a:xfrm>
                <a:off x="3351" y="69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3" name="Freeform 762">
                <a:extLst>
                  <a:ext uri="{FF2B5EF4-FFF2-40B4-BE49-F238E27FC236}">
                    <a16:creationId xmlns:a16="http://schemas.microsoft.com/office/drawing/2014/main" id="{D82A7587-1CF0-433C-ACBB-2E6BE6B32C7C}"/>
                  </a:ext>
                </a:extLst>
              </p:cNvPr>
              <p:cNvSpPr>
                <a:spLocks/>
              </p:cNvSpPr>
              <p:nvPr userDrawn="1"/>
            </p:nvSpPr>
            <p:spPr bwMode="auto">
              <a:xfrm>
                <a:off x="3346" y="718"/>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4" name="Freeform 763">
                <a:extLst>
                  <a:ext uri="{FF2B5EF4-FFF2-40B4-BE49-F238E27FC236}">
                    <a16:creationId xmlns:a16="http://schemas.microsoft.com/office/drawing/2014/main" id="{0B4296EA-E985-4B5C-9906-94546F741C2C}"/>
                  </a:ext>
                </a:extLst>
              </p:cNvPr>
              <p:cNvSpPr>
                <a:spLocks/>
              </p:cNvSpPr>
              <p:nvPr userDrawn="1"/>
            </p:nvSpPr>
            <p:spPr bwMode="auto">
              <a:xfrm>
                <a:off x="3351" y="70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5" name="Freeform 764">
                <a:extLst>
                  <a:ext uri="{FF2B5EF4-FFF2-40B4-BE49-F238E27FC236}">
                    <a16:creationId xmlns:a16="http://schemas.microsoft.com/office/drawing/2014/main" id="{714A6681-50A7-4BE2-BA9C-68047AB2AFEE}"/>
                  </a:ext>
                </a:extLst>
              </p:cNvPr>
              <p:cNvSpPr>
                <a:spLocks/>
              </p:cNvSpPr>
              <p:nvPr userDrawn="1"/>
            </p:nvSpPr>
            <p:spPr bwMode="auto">
              <a:xfrm>
                <a:off x="3351"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6" name="Freeform 765">
                <a:extLst>
                  <a:ext uri="{FF2B5EF4-FFF2-40B4-BE49-F238E27FC236}">
                    <a16:creationId xmlns:a16="http://schemas.microsoft.com/office/drawing/2014/main" id="{D6839172-BFE8-4968-BB8A-B58820C88877}"/>
                  </a:ext>
                </a:extLst>
              </p:cNvPr>
              <p:cNvSpPr>
                <a:spLocks/>
              </p:cNvSpPr>
              <p:nvPr userDrawn="1"/>
            </p:nvSpPr>
            <p:spPr bwMode="auto">
              <a:xfrm>
                <a:off x="3346" y="72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7" name="Freeform 766">
                <a:extLst>
                  <a:ext uri="{FF2B5EF4-FFF2-40B4-BE49-F238E27FC236}">
                    <a16:creationId xmlns:a16="http://schemas.microsoft.com/office/drawing/2014/main" id="{CE1209C5-10EE-4DEE-9760-B4653B3FCBCF}"/>
                  </a:ext>
                </a:extLst>
              </p:cNvPr>
              <p:cNvSpPr>
                <a:spLocks/>
              </p:cNvSpPr>
              <p:nvPr userDrawn="1"/>
            </p:nvSpPr>
            <p:spPr bwMode="auto">
              <a:xfrm>
                <a:off x="3326" y="678"/>
                <a:ext cx="25" cy="20"/>
              </a:xfrm>
              <a:custGeom>
                <a:avLst/>
                <a:gdLst>
                  <a:gd name="T0" fmla="*/ 0 w 5"/>
                  <a:gd name="T1" fmla="*/ 1 h 4"/>
                  <a:gd name="T2" fmla="*/ 0 w 5"/>
                  <a:gd name="T3" fmla="*/ 3 h 4"/>
                  <a:gd name="T4" fmla="*/ 5 w 5"/>
                  <a:gd name="T5" fmla="*/ 3 h 4"/>
                  <a:gd name="T6" fmla="*/ 4 w 5"/>
                  <a:gd name="T7" fmla="*/ 2 h 4"/>
                  <a:gd name="T8" fmla="*/ 2 w 5"/>
                  <a:gd name="T9" fmla="*/ 3 h 4"/>
                  <a:gd name="T10" fmla="*/ 3 w 5"/>
                  <a:gd name="T11" fmla="*/ 2 h 4"/>
                  <a:gd name="T12" fmla="*/ 0 w 5"/>
                  <a:gd name="T13" fmla="*/ 0 h 4"/>
                  <a:gd name="T14" fmla="*/ 0 w 5"/>
                  <a:gd name="T15" fmla="*/ 1 h 4"/>
                  <a:gd name="T16" fmla="*/ 0 w 5"/>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1"/>
                    </a:moveTo>
                    <a:cubicBezTo>
                      <a:pt x="0" y="1"/>
                      <a:pt x="1" y="2"/>
                      <a:pt x="0" y="3"/>
                    </a:cubicBezTo>
                    <a:cubicBezTo>
                      <a:pt x="0" y="4"/>
                      <a:pt x="3" y="4"/>
                      <a:pt x="5" y="3"/>
                    </a:cubicBezTo>
                    <a:cubicBezTo>
                      <a:pt x="4" y="3"/>
                      <a:pt x="4" y="3"/>
                      <a:pt x="4" y="2"/>
                    </a:cubicBezTo>
                    <a:cubicBezTo>
                      <a:pt x="3" y="2"/>
                      <a:pt x="2" y="4"/>
                      <a:pt x="2" y="3"/>
                    </a:cubicBezTo>
                    <a:cubicBezTo>
                      <a:pt x="2" y="2"/>
                      <a:pt x="2" y="2"/>
                      <a:pt x="3" y="2"/>
                    </a:cubicBezTo>
                    <a:cubicBezTo>
                      <a:pt x="2" y="2"/>
                      <a:pt x="2"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8" name="Freeform 767">
                <a:extLst>
                  <a:ext uri="{FF2B5EF4-FFF2-40B4-BE49-F238E27FC236}">
                    <a16:creationId xmlns:a16="http://schemas.microsoft.com/office/drawing/2014/main" id="{4F4552D1-7040-4EA7-B1F2-71A59FA3BF36}"/>
                  </a:ext>
                </a:extLst>
              </p:cNvPr>
              <p:cNvSpPr>
                <a:spLocks/>
              </p:cNvSpPr>
              <p:nvPr userDrawn="1"/>
            </p:nvSpPr>
            <p:spPr bwMode="auto">
              <a:xfrm>
                <a:off x="3346" y="693"/>
                <a:ext cx="10" cy="10"/>
              </a:xfrm>
              <a:custGeom>
                <a:avLst/>
                <a:gdLst>
                  <a:gd name="T0" fmla="*/ 0 w 2"/>
                  <a:gd name="T1" fmla="*/ 2 h 2"/>
                  <a:gd name="T2" fmla="*/ 0 w 2"/>
                  <a:gd name="T3" fmla="*/ 2 h 2"/>
                  <a:gd name="T4" fmla="*/ 2 w 2"/>
                  <a:gd name="T5" fmla="*/ 1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0" y="2"/>
                      <a:pt x="0" y="2"/>
                      <a:pt x="0" y="2"/>
                    </a:cubicBezTo>
                    <a:cubicBezTo>
                      <a:pt x="1" y="2"/>
                      <a:pt x="1" y="1"/>
                      <a:pt x="2" y="1"/>
                    </a:cubicBezTo>
                    <a:cubicBezTo>
                      <a:pt x="1" y="1"/>
                      <a:pt x="1" y="0"/>
                      <a:pt x="1" y="0"/>
                    </a:cubicBezTo>
                    <a:cubicBezTo>
                      <a:pt x="1"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9" name="Freeform 768">
                <a:extLst>
                  <a:ext uri="{FF2B5EF4-FFF2-40B4-BE49-F238E27FC236}">
                    <a16:creationId xmlns:a16="http://schemas.microsoft.com/office/drawing/2014/main" id="{0C4C2AEB-119C-44A9-BEBA-2E08F4407C32}"/>
                  </a:ext>
                </a:extLst>
              </p:cNvPr>
              <p:cNvSpPr>
                <a:spLocks/>
              </p:cNvSpPr>
              <p:nvPr userDrawn="1"/>
            </p:nvSpPr>
            <p:spPr bwMode="auto">
              <a:xfrm>
                <a:off x="3336" y="703"/>
                <a:ext cx="15" cy="10"/>
              </a:xfrm>
              <a:custGeom>
                <a:avLst/>
                <a:gdLst>
                  <a:gd name="T0" fmla="*/ 2 w 3"/>
                  <a:gd name="T1" fmla="*/ 1 h 2"/>
                  <a:gd name="T2" fmla="*/ 0 w 3"/>
                  <a:gd name="T3" fmla="*/ 0 h 2"/>
                  <a:gd name="T4" fmla="*/ 1 w 3"/>
                  <a:gd name="T5" fmla="*/ 2 h 2"/>
                  <a:gd name="T6" fmla="*/ 2 w 3"/>
                  <a:gd name="T7" fmla="*/ 1 h 2"/>
                  <a:gd name="T8" fmla="*/ 2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1" y="0"/>
                      <a:pt x="0" y="0"/>
                    </a:cubicBezTo>
                    <a:cubicBezTo>
                      <a:pt x="0" y="1"/>
                      <a:pt x="1" y="1"/>
                      <a:pt x="1" y="2"/>
                    </a:cubicBezTo>
                    <a:cubicBezTo>
                      <a:pt x="1" y="0"/>
                      <a:pt x="2" y="2"/>
                      <a:pt x="2" y="1"/>
                    </a:cubicBezTo>
                    <a:cubicBezTo>
                      <a:pt x="2" y="1"/>
                      <a:pt x="2" y="2"/>
                      <a:pt x="2" y="2"/>
                    </a:cubicBezTo>
                    <a:cubicBezTo>
                      <a:pt x="2"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0" name="Freeform 769">
                <a:extLst>
                  <a:ext uri="{FF2B5EF4-FFF2-40B4-BE49-F238E27FC236}">
                    <a16:creationId xmlns:a16="http://schemas.microsoft.com/office/drawing/2014/main" id="{A0A53A81-E54C-426C-9432-D4842A0A254D}"/>
                  </a:ext>
                </a:extLst>
              </p:cNvPr>
              <p:cNvSpPr>
                <a:spLocks/>
              </p:cNvSpPr>
              <p:nvPr userDrawn="1"/>
            </p:nvSpPr>
            <p:spPr bwMode="auto">
              <a:xfrm>
                <a:off x="3326" y="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1" name="Freeform 770">
                <a:extLst>
                  <a:ext uri="{FF2B5EF4-FFF2-40B4-BE49-F238E27FC236}">
                    <a16:creationId xmlns:a16="http://schemas.microsoft.com/office/drawing/2014/main" id="{21BEFFDC-6C7E-4B02-9C18-302654AE3B41}"/>
                  </a:ext>
                </a:extLst>
              </p:cNvPr>
              <p:cNvSpPr>
                <a:spLocks/>
              </p:cNvSpPr>
              <p:nvPr userDrawn="1"/>
            </p:nvSpPr>
            <p:spPr bwMode="auto">
              <a:xfrm>
                <a:off x="3326" y="738"/>
                <a:ext cx="10" cy="10"/>
              </a:xfrm>
              <a:custGeom>
                <a:avLst/>
                <a:gdLst>
                  <a:gd name="T0" fmla="*/ 0 w 2"/>
                  <a:gd name="T1" fmla="*/ 1 h 2"/>
                  <a:gd name="T2" fmla="*/ 1 w 2"/>
                  <a:gd name="T3" fmla="*/ 1 h 2"/>
                  <a:gd name="T4" fmla="*/ 0 w 2"/>
                  <a:gd name="T5" fmla="*/ 1 h 2"/>
                  <a:gd name="T6" fmla="*/ 1 w 2"/>
                  <a:gd name="T7" fmla="*/ 1 h 2"/>
                  <a:gd name="T8" fmla="*/ 1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1" y="1"/>
                      <a:pt x="1" y="1"/>
                    </a:cubicBezTo>
                    <a:cubicBezTo>
                      <a:pt x="0" y="1"/>
                      <a:pt x="0" y="1"/>
                      <a:pt x="0" y="1"/>
                    </a:cubicBezTo>
                    <a:cubicBezTo>
                      <a:pt x="0" y="1"/>
                      <a:pt x="1" y="2"/>
                      <a:pt x="1" y="1"/>
                    </a:cubicBezTo>
                    <a:cubicBezTo>
                      <a:pt x="1" y="1"/>
                      <a:pt x="1" y="1"/>
                      <a:pt x="1" y="1"/>
                    </a:cubicBezTo>
                    <a:cubicBezTo>
                      <a:pt x="1" y="0"/>
                      <a:pt x="2" y="0"/>
                      <a:pt x="2"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2" name="Freeform 771">
                <a:extLst>
                  <a:ext uri="{FF2B5EF4-FFF2-40B4-BE49-F238E27FC236}">
                    <a16:creationId xmlns:a16="http://schemas.microsoft.com/office/drawing/2014/main" id="{4771B9A2-1475-45DB-9F20-5972005606F8}"/>
                  </a:ext>
                </a:extLst>
              </p:cNvPr>
              <p:cNvSpPr>
                <a:spLocks/>
              </p:cNvSpPr>
              <p:nvPr userDrawn="1"/>
            </p:nvSpPr>
            <p:spPr bwMode="auto">
              <a:xfrm>
                <a:off x="3331" y="718"/>
                <a:ext cx="5" cy="5"/>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0"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3" name="Freeform 772">
                <a:extLst>
                  <a:ext uri="{FF2B5EF4-FFF2-40B4-BE49-F238E27FC236}">
                    <a16:creationId xmlns:a16="http://schemas.microsoft.com/office/drawing/2014/main" id="{7AAE7D22-F45D-4A67-8B4D-5B6AE009EB2E}"/>
                  </a:ext>
                </a:extLst>
              </p:cNvPr>
              <p:cNvSpPr>
                <a:spLocks/>
              </p:cNvSpPr>
              <p:nvPr userDrawn="1"/>
            </p:nvSpPr>
            <p:spPr bwMode="auto">
              <a:xfrm>
                <a:off x="3351" y="69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4" name="Rectangle 773">
                <a:extLst>
                  <a:ext uri="{FF2B5EF4-FFF2-40B4-BE49-F238E27FC236}">
                    <a16:creationId xmlns:a16="http://schemas.microsoft.com/office/drawing/2014/main" id="{1C17ADF7-DA61-42C4-8745-601440038D98}"/>
                  </a:ext>
                </a:extLst>
              </p:cNvPr>
              <p:cNvSpPr>
                <a:spLocks noChangeArrowheads="1"/>
              </p:cNvSpPr>
              <p:nvPr userDrawn="1"/>
            </p:nvSpPr>
            <p:spPr bwMode="auto">
              <a:xfrm>
                <a:off x="3351" y="68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5" name="Freeform 774">
                <a:extLst>
                  <a:ext uri="{FF2B5EF4-FFF2-40B4-BE49-F238E27FC236}">
                    <a16:creationId xmlns:a16="http://schemas.microsoft.com/office/drawing/2014/main" id="{F9E3F2B6-ACD2-437A-A2A2-B56A0976CE75}"/>
                  </a:ext>
                </a:extLst>
              </p:cNvPr>
              <p:cNvSpPr>
                <a:spLocks/>
              </p:cNvSpPr>
              <p:nvPr userDrawn="1"/>
            </p:nvSpPr>
            <p:spPr bwMode="auto">
              <a:xfrm>
                <a:off x="3664"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6" name="Freeform 775">
                <a:extLst>
                  <a:ext uri="{FF2B5EF4-FFF2-40B4-BE49-F238E27FC236}">
                    <a16:creationId xmlns:a16="http://schemas.microsoft.com/office/drawing/2014/main" id="{423F2724-9125-47D2-BB32-FD2F7965512D}"/>
                  </a:ext>
                </a:extLst>
              </p:cNvPr>
              <p:cNvSpPr>
                <a:spLocks/>
              </p:cNvSpPr>
              <p:nvPr userDrawn="1"/>
            </p:nvSpPr>
            <p:spPr bwMode="auto">
              <a:xfrm>
                <a:off x="3659" y="75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7" name="Freeform 776">
                <a:extLst>
                  <a:ext uri="{FF2B5EF4-FFF2-40B4-BE49-F238E27FC236}">
                    <a16:creationId xmlns:a16="http://schemas.microsoft.com/office/drawing/2014/main" id="{EBABCD98-6066-4A22-A96D-139DAB7D7063}"/>
                  </a:ext>
                </a:extLst>
              </p:cNvPr>
              <p:cNvSpPr>
                <a:spLocks/>
              </p:cNvSpPr>
              <p:nvPr userDrawn="1"/>
            </p:nvSpPr>
            <p:spPr bwMode="auto">
              <a:xfrm>
                <a:off x="3475" y="608"/>
                <a:ext cx="5" cy="10"/>
              </a:xfrm>
              <a:custGeom>
                <a:avLst/>
                <a:gdLst>
                  <a:gd name="T0" fmla="*/ 0 w 1"/>
                  <a:gd name="T1" fmla="*/ 0 h 2"/>
                  <a:gd name="T2" fmla="*/ 1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8" name="Freeform 777">
                <a:extLst>
                  <a:ext uri="{FF2B5EF4-FFF2-40B4-BE49-F238E27FC236}">
                    <a16:creationId xmlns:a16="http://schemas.microsoft.com/office/drawing/2014/main" id="{A665C24A-2C1B-4D94-82FE-7F6444326C7F}"/>
                  </a:ext>
                </a:extLst>
              </p:cNvPr>
              <p:cNvSpPr>
                <a:spLocks/>
              </p:cNvSpPr>
              <p:nvPr userDrawn="1"/>
            </p:nvSpPr>
            <p:spPr bwMode="auto">
              <a:xfrm>
                <a:off x="3590" y="6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9" name="Freeform 778">
                <a:extLst>
                  <a:ext uri="{FF2B5EF4-FFF2-40B4-BE49-F238E27FC236}">
                    <a16:creationId xmlns:a16="http://schemas.microsoft.com/office/drawing/2014/main" id="{E892C68C-4B12-4327-8E32-1EBAC446EE0B}"/>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0" name="Freeform 779">
                <a:extLst>
                  <a:ext uri="{FF2B5EF4-FFF2-40B4-BE49-F238E27FC236}">
                    <a16:creationId xmlns:a16="http://schemas.microsoft.com/office/drawing/2014/main" id="{BD7445E9-A6A4-433C-AC19-852672D3D835}"/>
                  </a:ext>
                </a:extLst>
              </p:cNvPr>
              <p:cNvSpPr>
                <a:spLocks/>
              </p:cNvSpPr>
              <p:nvPr userDrawn="1"/>
            </p:nvSpPr>
            <p:spPr bwMode="auto">
              <a:xfrm>
                <a:off x="3659" y="8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1" name="Freeform 780">
                <a:extLst>
                  <a:ext uri="{FF2B5EF4-FFF2-40B4-BE49-F238E27FC236}">
                    <a16:creationId xmlns:a16="http://schemas.microsoft.com/office/drawing/2014/main" id="{BEFD6B9A-0B14-4372-8182-9163A50E75CA}"/>
                  </a:ext>
                </a:extLst>
              </p:cNvPr>
              <p:cNvSpPr>
                <a:spLocks/>
              </p:cNvSpPr>
              <p:nvPr userDrawn="1"/>
            </p:nvSpPr>
            <p:spPr bwMode="auto">
              <a:xfrm>
                <a:off x="3386" y="62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2" name="Freeform 781">
                <a:extLst>
                  <a:ext uri="{FF2B5EF4-FFF2-40B4-BE49-F238E27FC236}">
                    <a16:creationId xmlns:a16="http://schemas.microsoft.com/office/drawing/2014/main" id="{CB17AE1F-2748-4165-9860-AE2FB97FCD97}"/>
                  </a:ext>
                </a:extLst>
              </p:cNvPr>
              <p:cNvSpPr>
                <a:spLocks/>
              </p:cNvSpPr>
              <p:nvPr userDrawn="1"/>
            </p:nvSpPr>
            <p:spPr bwMode="auto">
              <a:xfrm>
                <a:off x="3615" y="77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3" name="Freeform 782">
                <a:extLst>
                  <a:ext uri="{FF2B5EF4-FFF2-40B4-BE49-F238E27FC236}">
                    <a16:creationId xmlns:a16="http://schemas.microsoft.com/office/drawing/2014/main" id="{CC4709C9-B3FD-4157-BB14-B214BD13D8D5}"/>
                  </a:ext>
                </a:extLst>
              </p:cNvPr>
              <p:cNvSpPr>
                <a:spLocks/>
              </p:cNvSpPr>
              <p:nvPr userDrawn="1"/>
            </p:nvSpPr>
            <p:spPr bwMode="auto">
              <a:xfrm>
                <a:off x="3391" y="623"/>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4" name="Freeform 783">
                <a:extLst>
                  <a:ext uri="{FF2B5EF4-FFF2-40B4-BE49-F238E27FC236}">
                    <a16:creationId xmlns:a16="http://schemas.microsoft.com/office/drawing/2014/main" id="{4CFBC319-A9A4-4894-AA95-16702ACB853A}"/>
                  </a:ext>
                </a:extLst>
              </p:cNvPr>
              <p:cNvSpPr>
                <a:spLocks/>
              </p:cNvSpPr>
              <p:nvPr userDrawn="1"/>
            </p:nvSpPr>
            <p:spPr bwMode="auto">
              <a:xfrm>
                <a:off x="3401"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5" name="Freeform 784">
                <a:extLst>
                  <a:ext uri="{FF2B5EF4-FFF2-40B4-BE49-F238E27FC236}">
                    <a16:creationId xmlns:a16="http://schemas.microsoft.com/office/drawing/2014/main" id="{17E81497-F0ED-494F-956E-E48CC58A8F74}"/>
                  </a:ext>
                </a:extLst>
              </p:cNvPr>
              <p:cNvSpPr>
                <a:spLocks/>
              </p:cNvSpPr>
              <p:nvPr userDrawn="1"/>
            </p:nvSpPr>
            <p:spPr bwMode="auto">
              <a:xfrm>
                <a:off x="3381" y="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6" name="Rectangle 785">
                <a:extLst>
                  <a:ext uri="{FF2B5EF4-FFF2-40B4-BE49-F238E27FC236}">
                    <a16:creationId xmlns:a16="http://schemas.microsoft.com/office/drawing/2014/main" id="{3F00DD52-EFE8-4B58-9A59-49EE29565385}"/>
                  </a:ext>
                </a:extLst>
              </p:cNvPr>
              <p:cNvSpPr>
                <a:spLocks noChangeArrowheads="1"/>
              </p:cNvSpPr>
              <p:nvPr userDrawn="1"/>
            </p:nvSpPr>
            <p:spPr bwMode="auto">
              <a:xfrm>
                <a:off x="3366" y="6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7" name="Freeform 786">
                <a:extLst>
                  <a:ext uri="{FF2B5EF4-FFF2-40B4-BE49-F238E27FC236}">
                    <a16:creationId xmlns:a16="http://schemas.microsoft.com/office/drawing/2014/main" id="{C8BDC4B0-BD5F-416D-8EFA-6A112174E533}"/>
                  </a:ext>
                </a:extLst>
              </p:cNvPr>
              <p:cNvSpPr>
                <a:spLocks/>
              </p:cNvSpPr>
              <p:nvPr userDrawn="1"/>
            </p:nvSpPr>
            <p:spPr bwMode="auto">
              <a:xfrm>
                <a:off x="3346" y="65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8" name="Freeform 787">
                <a:extLst>
                  <a:ext uri="{FF2B5EF4-FFF2-40B4-BE49-F238E27FC236}">
                    <a16:creationId xmlns:a16="http://schemas.microsoft.com/office/drawing/2014/main" id="{1F53D17A-7B48-4B2C-BF86-0F977176FB8C}"/>
                  </a:ext>
                </a:extLst>
              </p:cNvPr>
              <p:cNvSpPr>
                <a:spLocks/>
              </p:cNvSpPr>
              <p:nvPr userDrawn="1"/>
            </p:nvSpPr>
            <p:spPr bwMode="auto">
              <a:xfrm>
                <a:off x="3396"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9" name="Freeform 788">
                <a:extLst>
                  <a:ext uri="{FF2B5EF4-FFF2-40B4-BE49-F238E27FC236}">
                    <a16:creationId xmlns:a16="http://schemas.microsoft.com/office/drawing/2014/main" id="{25D16756-AB39-4863-A1BA-2220B68AB5D2}"/>
                  </a:ext>
                </a:extLst>
              </p:cNvPr>
              <p:cNvSpPr>
                <a:spLocks/>
              </p:cNvSpPr>
              <p:nvPr userDrawn="1"/>
            </p:nvSpPr>
            <p:spPr bwMode="auto">
              <a:xfrm>
                <a:off x="3361" y="66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0" name="Freeform 789">
                <a:extLst>
                  <a:ext uri="{FF2B5EF4-FFF2-40B4-BE49-F238E27FC236}">
                    <a16:creationId xmlns:a16="http://schemas.microsoft.com/office/drawing/2014/main" id="{E8942140-5C38-481A-A031-7933A90BB1DA}"/>
                  </a:ext>
                </a:extLst>
              </p:cNvPr>
              <p:cNvSpPr>
                <a:spLocks/>
              </p:cNvSpPr>
              <p:nvPr userDrawn="1"/>
            </p:nvSpPr>
            <p:spPr bwMode="auto">
              <a:xfrm>
                <a:off x="3361" y="66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1" name="Freeform 790">
                <a:extLst>
                  <a:ext uri="{FF2B5EF4-FFF2-40B4-BE49-F238E27FC236}">
                    <a16:creationId xmlns:a16="http://schemas.microsoft.com/office/drawing/2014/main" id="{D4A44C62-462F-4AF2-9B87-4EA9606C25AC}"/>
                  </a:ext>
                </a:extLst>
              </p:cNvPr>
              <p:cNvSpPr>
                <a:spLocks/>
              </p:cNvSpPr>
              <p:nvPr userDrawn="1"/>
            </p:nvSpPr>
            <p:spPr bwMode="auto">
              <a:xfrm>
                <a:off x="3366" y="6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2" name="Freeform 791">
                <a:extLst>
                  <a:ext uri="{FF2B5EF4-FFF2-40B4-BE49-F238E27FC236}">
                    <a16:creationId xmlns:a16="http://schemas.microsoft.com/office/drawing/2014/main" id="{D1CAAF49-D74E-41C9-9C19-943012E0E8A8}"/>
                  </a:ext>
                </a:extLst>
              </p:cNvPr>
              <p:cNvSpPr>
                <a:spLocks/>
              </p:cNvSpPr>
              <p:nvPr userDrawn="1"/>
            </p:nvSpPr>
            <p:spPr bwMode="auto">
              <a:xfrm>
                <a:off x="3555" y="94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3" name="Rectangle 792">
                <a:extLst>
                  <a:ext uri="{FF2B5EF4-FFF2-40B4-BE49-F238E27FC236}">
                    <a16:creationId xmlns:a16="http://schemas.microsoft.com/office/drawing/2014/main" id="{7C1E57CD-62E4-4880-A181-3C7588EAADCD}"/>
                  </a:ext>
                </a:extLst>
              </p:cNvPr>
              <p:cNvSpPr>
                <a:spLocks noChangeArrowheads="1"/>
              </p:cNvSpPr>
              <p:nvPr userDrawn="1"/>
            </p:nvSpPr>
            <p:spPr bwMode="auto">
              <a:xfrm>
                <a:off x="3535" y="5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4" name="Freeform 793">
                <a:extLst>
                  <a:ext uri="{FF2B5EF4-FFF2-40B4-BE49-F238E27FC236}">
                    <a16:creationId xmlns:a16="http://schemas.microsoft.com/office/drawing/2014/main" id="{88BF2547-07B5-4893-83D6-95359B78E1D2}"/>
                  </a:ext>
                </a:extLst>
              </p:cNvPr>
              <p:cNvSpPr>
                <a:spLocks/>
              </p:cNvSpPr>
              <p:nvPr userDrawn="1"/>
            </p:nvSpPr>
            <p:spPr bwMode="auto">
              <a:xfrm>
                <a:off x="3530" y="583"/>
                <a:ext cx="15" cy="15"/>
              </a:xfrm>
              <a:custGeom>
                <a:avLst/>
                <a:gdLst>
                  <a:gd name="T0" fmla="*/ 3 w 3"/>
                  <a:gd name="T1" fmla="*/ 0 h 3"/>
                  <a:gd name="T2" fmla="*/ 1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1" y="1"/>
                      <a:pt x="1" y="1"/>
                      <a:pt x="1" y="0"/>
                    </a:cubicBezTo>
                    <a:cubicBezTo>
                      <a:pt x="0" y="3"/>
                      <a:pt x="0" y="3"/>
                      <a:pt x="0" y="3"/>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5" name="Freeform 794">
                <a:extLst>
                  <a:ext uri="{FF2B5EF4-FFF2-40B4-BE49-F238E27FC236}">
                    <a16:creationId xmlns:a16="http://schemas.microsoft.com/office/drawing/2014/main" id="{1C391732-A6DF-4DF3-A691-D9209262F38D}"/>
                  </a:ext>
                </a:extLst>
              </p:cNvPr>
              <p:cNvSpPr>
                <a:spLocks noEditPoints="1"/>
              </p:cNvSpPr>
              <p:nvPr userDrawn="1"/>
            </p:nvSpPr>
            <p:spPr bwMode="auto">
              <a:xfrm>
                <a:off x="3336" y="553"/>
                <a:ext cx="343" cy="414"/>
              </a:xfrm>
              <a:custGeom>
                <a:avLst/>
                <a:gdLst>
                  <a:gd name="T0" fmla="*/ 67 w 69"/>
                  <a:gd name="T1" fmla="*/ 48 h 83"/>
                  <a:gd name="T2" fmla="*/ 65 w 69"/>
                  <a:gd name="T3" fmla="*/ 41 h 83"/>
                  <a:gd name="T4" fmla="*/ 66 w 69"/>
                  <a:gd name="T5" fmla="*/ 38 h 83"/>
                  <a:gd name="T6" fmla="*/ 63 w 69"/>
                  <a:gd name="T7" fmla="*/ 33 h 83"/>
                  <a:gd name="T8" fmla="*/ 60 w 69"/>
                  <a:gd name="T9" fmla="*/ 27 h 83"/>
                  <a:gd name="T10" fmla="*/ 52 w 69"/>
                  <a:gd name="T11" fmla="*/ 22 h 83"/>
                  <a:gd name="T12" fmla="*/ 52 w 69"/>
                  <a:gd name="T13" fmla="*/ 22 h 83"/>
                  <a:gd name="T14" fmla="*/ 54 w 69"/>
                  <a:gd name="T15" fmla="*/ 19 h 83"/>
                  <a:gd name="T16" fmla="*/ 50 w 69"/>
                  <a:gd name="T17" fmla="*/ 15 h 83"/>
                  <a:gd name="T18" fmla="*/ 46 w 69"/>
                  <a:gd name="T19" fmla="*/ 11 h 83"/>
                  <a:gd name="T20" fmla="*/ 40 w 69"/>
                  <a:gd name="T21" fmla="*/ 6 h 83"/>
                  <a:gd name="T22" fmla="*/ 35 w 69"/>
                  <a:gd name="T23" fmla="*/ 5 h 83"/>
                  <a:gd name="T24" fmla="*/ 29 w 69"/>
                  <a:gd name="T25" fmla="*/ 3 h 83"/>
                  <a:gd name="T26" fmla="*/ 28 w 69"/>
                  <a:gd name="T27" fmla="*/ 0 h 83"/>
                  <a:gd name="T28" fmla="*/ 23 w 69"/>
                  <a:gd name="T29" fmla="*/ 4 h 83"/>
                  <a:gd name="T30" fmla="*/ 20 w 69"/>
                  <a:gd name="T31" fmla="*/ 9 h 83"/>
                  <a:gd name="T32" fmla="*/ 13 w 69"/>
                  <a:gd name="T33" fmla="*/ 5 h 83"/>
                  <a:gd name="T34" fmla="*/ 6 w 69"/>
                  <a:gd name="T35" fmla="*/ 8 h 83"/>
                  <a:gd name="T36" fmla="*/ 3 w 69"/>
                  <a:gd name="T37" fmla="*/ 16 h 83"/>
                  <a:gd name="T38" fmla="*/ 1 w 69"/>
                  <a:gd name="T39" fmla="*/ 19 h 83"/>
                  <a:gd name="T40" fmla="*/ 2 w 69"/>
                  <a:gd name="T41" fmla="*/ 23 h 83"/>
                  <a:gd name="T42" fmla="*/ 5 w 69"/>
                  <a:gd name="T43" fmla="*/ 22 h 83"/>
                  <a:gd name="T44" fmla="*/ 5 w 69"/>
                  <a:gd name="T45" fmla="*/ 20 h 83"/>
                  <a:gd name="T46" fmla="*/ 9 w 69"/>
                  <a:gd name="T47" fmla="*/ 16 h 83"/>
                  <a:gd name="T48" fmla="*/ 19 w 69"/>
                  <a:gd name="T49" fmla="*/ 12 h 83"/>
                  <a:gd name="T50" fmla="*/ 25 w 69"/>
                  <a:gd name="T51" fmla="*/ 10 h 83"/>
                  <a:gd name="T52" fmla="*/ 28 w 69"/>
                  <a:gd name="T53" fmla="*/ 11 h 83"/>
                  <a:gd name="T54" fmla="*/ 31 w 69"/>
                  <a:gd name="T55" fmla="*/ 12 h 83"/>
                  <a:gd name="T56" fmla="*/ 36 w 69"/>
                  <a:gd name="T57" fmla="*/ 13 h 83"/>
                  <a:gd name="T58" fmla="*/ 46 w 69"/>
                  <a:gd name="T59" fmla="*/ 20 h 83"/>
                  <a:gd name="T60" fmla="*/ 50 w 69"/>
                  <a:gd name="T61" fmla="*/ 23 h 83"/>
                  <a:gd name="T62" fmla="*/ 53 w 69"/>
                  <a:gd name="T63" fmla="*/ 28 h 83"/>
                  <a:gd name="T64" fmla="*/ 57 w 69"/>
                  <a:gd name="T65" fmla="*/ 34 h 83"/>
                  <a:gd name="T66" fmla="*/ 57 w 69"/>
                  <a:gd name="T67" fmla="*/ 41 h 83"/>
                  <a:gd name="T68" fmla="*/ 57 w 69"/>
                  <a:gd name="T69" fmla="*/ 52 h 83"/>
                  <a:gd name="T70" fmla="*/ 57 w 69"/>
                  <a:gd name="T71" fmla="*/ 58 h 83"/>
                  <a:gd name="T72" fmla="*/ 55 w 69"/>
                  <a:gd name="T73" fmla="*/ 69 h 83"/>
                  <a:gd name="T74" fmla="*/ 42 w 69"/>
                  <a:gd name="T75" fmla="*/ 74 h 83"/>
                  <a:gd name="T76" fmla="*/ 40 w 69"/>
                  <a:gd name="T77" fmla="*/ 74 h 83"/>
                  <a:gd name="T78" fmla="*/ 32 w 69"/>
                  <a:gd name="T79" fmla="*/ 75 h 83"/>
                  <a:gd name="T80" fmla="*/ 20 w 69"/>
                  <a:gd name="T81" fmla="*/ 69 h 83"/>
                  <a:gd name="T82" fmla="*/ 10 w 69"/>
                  <a:gd name="T83" fmla="*/ 58 h 83"/>
                  <a:gd name="T84" fmla="*/ 2 w 69"/>
                  <a:gd name="T85" fmla="*/ 60 h 83"/>
                  <a:gd name="T86" fmla="*/ 9 w 69"/>
                  <a:gd name="T87" fmla="*/ 70 h 83"/>
                  <a:gd name="T88" fmla="*/ 14 w 69"/>
                  <a:gd name="T89" fmla="*/ 74 h 83"/>
                  <a:gd name="T90" fmla="*/ 23 w 69"/>
                  <a:gd name="T91" fmla="*/ 79 h 83"/>
                  <a:gd name="T92" fmla="*/ 31 w 69"/>
                  <a:gd name="T93" fmla="*/ 80 h 83"/>
                  <a:gd name="T94" fmla="*/ 40 w 69"/>
                  <a:gd name="T95" fmla="*/ 82 h 83"/>
                  <a:gd name="T96" fmla="*/ 44 w 69"/>
                  <a:gd name="T97" fmla="*/ 79 h 83"/>
                  <a:gd name="T98" fmla="*/ 48 w 69"/>
                  <a:gd name="T99" fmla="*/ 79 h 83"/>
                  <a:gd name="T100" fmla="*/ 54 w 69"/>
                  <a:gd name="T101" fmla="*/ 77 h 83"/>
                  <a:gd name="T102" fmla="*/ 57 w 69"/>
                  <a:gd name="T103" fmla="*/ 72 h 83"/>
                  <a:gd name="T104" fmla="*/ 60 w 69"/>
                  <a:gd name="T105" fmla="*/ 71 h 83"/>
                  <a:gd name="T106" fmla="*/ 63 w 69"/>
                  <a:gd name="T107" fmla="*/ 68 h 83"/>
                  <a:gd name="T108" fmla="*/ 67 w 69"/>
                  <a:gd name="T109" fmla="*/ 56 h 83"/>
                  <a:gd name="T110" fmla="*/ 65 w 69"/>
                  <a:gd name="T111" fmla="*/ 38 h 83"/>
                  <a:gd name="T112" fmla="*/ 7 w 69"/>
                  <a:gd name="T113" fmla="*/ 19 h 83"/>
                  <a:gd name="T114" fmla="*/ 39 w 69"/>
                  <a:gd name="T11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 h="83">
                    <a:moveTo>
                      <a:pt x="66" y="52"/>
                    </a:moveTo>
                    <a:cubicBezTo>
                      <a:pt x="67" y="51"/>
                      <a:pt x="67" y="51"/>
                      <a:pt x="67" y="51"/>
                    </a:cubicBezTo>
                    <a:cubicBezTo>
                      <a:pt x="68" y="52"/>
                      <a:pt x="68" y="53"/>
                      <a:pt x="69" y="52"/>
                    </a:cubicBezTo>
                    <a:cubicBezTo>
                      <a:pt x="66" y="52"/>
                      <a:pt x="69" y="48"/>
                      <a:pt x="66" y="48"/>
                    </a:cubicBezTo>
                    <a:cubicBezTo>
                      <a:pt x="66" y="47"/>
                      <a:pt x="66" y="47"/>
                      <a:pt x="66" y="47"/>
                    </a:cubicBezTo>
                    <a:cubicBezTo>
                      <a:pt x="66" y="47"/>
                      <a:pt x="67" y="47"/>
                      <a:pt x="67" y="48"/>
                    </a:cubicBezTo>
                    <a:cubicBezTo>
                      <a:pt x="68" y="46"/>
                      <a:pt x="65" y="47"/>
                      <a:pt x="65" y="45"/>
                    </a:cubicBezTo>
                    <a:cubicBezTo>
                      <a:pt x="65" y="44"/>
                      <a:pt x="65" y="44"/>
                      <a:pt x="66" y="44"/>
                    </a:cubicBezTo>
                    <a:cubicBezTo>
                      <a:pt x="65" y="43"/>
                      <a:pt x="65" y="43"/>
                      <a:pt x="65" y="43"/>
                    </a:cubicBezTo>
                    <a:cubicBezTo>
                      <a:pt x="65" y="43"/>
                      <a:pt x="65" y="43"/>
                      <a:pt x="65" y="43"/>
                    </a:cubicBezTo>
                    <a:cubicBezTo>
                      <a:pt x="65" y="41"/>
                      <a:pt x="65" y="41"/>
                      <a:pt x="65" y="41"/>
                    </a:cubicBezTo>
                    <a:cubicBezTo>
                      <a:pt x="65" y="41"/>
                      <a:pt x="65" y="41"/>
                      <a:pt x="65" y="41"/>
                    </a:cubicBezTo>
                    <a:cubicBezTo>
                      <a:pt x="65" y="41"/>
                      <a:pt x="64" y="41"/>
                      <a:pt x="63" y="40"/>
                    </a:cubicBezTo>
                    <a:cubicBezTo>
                      <a:pt x="64" y="40"/>
                      <a:pt x="64" y="41"/>
                      <a:pt x="64" y="40"/>
                    </a:cubicBezTo>
                    <a:cubicBezTo>
                      <a:pt x="63" y="40"/>
                      <a:pt x="63" y="40"/>
                      <a:pt x="63" y="40"/>
                    </a:cubicBezTo>
                    <a:cubicBezTo>
                      <a:pt x="64" y="39"/>
                      <a:pt x="65" y="40"/>
                      <a:pt x="65" y="40"/>
                    </a:cubicBezTo>
                    <a:cubicBezTo>
                      <a:pt x="67" y="39"/>
                      <a:pt x="64" y="40"/>
                      <a:pt x="65" y="37"/>
                    </a:cubicBezTo>
                    <a:cubicBezTo>
                      <a:pt x="66" y="38"/>
                      <a:pt x="66" y="38"/>
                      <a:pt x="66" y="38"/>
                    </a:cubicBezTo>
                    <a:cubicBezTo>
                      <a:pt x="67" y="37"/>
                      <a:pt x="66" y="37"/>
                      <a:pt x="67" y="35"/>
                    </a:cubicBezTo>
                    <a:cubicBezTo>
                      <a:pt x="66" y="36"/>
                      <a:pt x="65" y="38"/>
                      <a:pt x="64" y="37"/>
                    </a:cubicBezTo>
                    <a:cubicBezTo>
                      <a:pt x="64" y="37"/>
                      <a:pt x="64" y="36"/>
                      <a:pt x="63" y="36"/>
                    </a:cubicBezTo>
                    <a:cubicBezTo>
                      <a:pt x="64" y="36"/>
                      <a:pt x="64" y="35"/>
                      <a:pt x="64" y="34"/>
                    </a:cubicBezTo>
                    <a:cubicBezTo>
                      <a:pt x="65" y="34"/>
                      <a:pt x="65" y="34"/>
                      <a:pt x="65" y="34"/>
                    </a:cubicBezTo>
                    <a:cubicBezTo>
                      <a:pt x="64" y="33"/>
                      <a:pt x="64" y="34"/>
                      <a:pt x="63" y="33"/>
                    </a:cubicBezTo>
                    <a:cubicBezTo>
                      <a:pt x="63" y="32"/>
                      <a:pt x="64" y="32"/>
                      <a:pt x="64" y="31"/>
                    </a:cubicBezTo>
                    <a:cubicBezTo>
                      <a:pt x="64" y="30"/>
                      <a:pt x="63" y="33"/>
                      <a:pt x="62" y="31"/>
                    </a:cubicBezTo>
                    <a:cubicBezTo>
                      <a:pt x="62" y="30"/>
                      <a:pt x="62" y="29"/>
                      <a:pt x="60" y="29"/>
                    </a:cubicBezTo>
                    <a:cubicBezTo>
                      <a:pt x="60" y="28"/>
                      <a:pt x="61" y="28"/>
                      <a:pt x="61" y="28"/>
                    </a:cubicBezTo>
                    <a:cubicBezTo>
                      <a:pt x="60" y="28"/>
                      <a:pt x="60" y="28"/>
                      <a:pt x="60" y="28"/>
                    </a:cubicBezTo>
                    <a:cubicBezTo>
                      <a:pt x="60" y="27"/>
                      <a:pt x="60" y="27"/>
                      <a:pt x="60" y="27"/>
                    </a:cubicBezTo>
                    <a:cubicBezTo>
                      <a:pt x="60" y="27"/>
                      <a:pt x="59" y="28"/>
                      <a:pt x="59" y="27"/>
                    </a:cubicBezTo>
                    <a:cubicBezTo>
                      <a:pt x="57" y="28"/>
                      <a:pt x="59" y="24"/>
                      <a:pt x="57" y="24"/>
                    </a:cubicBezTo>
                    <a:cubicBezTo>
                      <a:pt x="58" y="24"/>
                      <a:pt x="58" y="24"/>
                      <a:pt x="59" y="24"/>
                    </a:cubicBezTo>
                    <a:cubicBezTo>
                      <a:pt x="57" y="23"/>
                      <a:pt x="57" y="23"/>
                      <a:pt x="55" y="22"/>
                    </a:cubicBezTo>
                    <a:cubicBezTo>
                      <a:pt x="55" y="21"/>
                      <a:pt x="55" y="21"/>
                      <a:pt x="55" y="21"/>
                    </a:cubicBezTo>
                    <a:cubicBezTo>
                      <a:pt x="55" y="22"/>
                      <a:pt x="53" y="22"/>
                      <a:pt x="52" y="22"/>
                    </a:cubicBezTo>
                    <a:cubicBezTo>
                      <a:pt x="52" y="22"/>
                      <a:pt x="52" y="23"/>
                      <a:pt x="52" y="23"/>
                    </a:cubicBezTo>
                    <a:cubicBezTo>
                      <a:pt x="50" y="22"/>
                      <a:pt x="50" y="22"/>
                      <a:pt x="50" y="22"/>
                    </a:cubicBezTo>
                    <a:cubicBezTo>
                      <a:pt x="50" y="22"/>
                      <a:pt x="51" y="22"/>
                      <a:pt x="51" y="22"/>
                    </a:cubicBezTo>
                    <a:cubicBezTo>
                      <a:pt x="51" y="22"/>
                      <a:pt x="51" y="22"/>
                      <a:pt x="51" y="22"/>
                    </a:cubicBezTo>
                    <a:cubicBezTo>
                      <a:pt x="51" y="21"/>
                      <a:pt x="52" y="21"/>
                      <a:pt x="53" y="21"/>
                    </a:cubicBezTo>
                    <a:cubicBezTo>
                      <a:pt x="53" y="21"/>
                      <a:pt x="52" y="21"/>
                      <a:pt x="52" y="22"/>
                    </a:cubicBezTo>
                    <a:cubicBezTo>
                      <a:pt x="53" y="21"/>
                      <a:pt x="54" y="21"/>
                      <a:pt x="55" y="21"/>
                    </a:cubicBezTo>
                    <a:cubicBezTo>
                      <a:pt x="54" y="21"/>
                      <a:pt x="54" y="21"/>
                      <a:pt x="54" y="20"/>
                    </a:cubicBezTo>
                    <a:cubicBezTo>
                      <a:pt x="54" y="20"/>
                      <a:pt x="54" y="20"/>
                      <a:pt x="54" y="20"/>
                    </a:cubicBezTo>
                    <a:cubicBezTo>
                      <a:pt x="55" y="20"/>
                      <a:pt x="54" y="20"/>
                      <a:pt x="54" y="20"/>
                    </a:cubicBezTo>
                    <a:cubicBezTo>
                      <a:pt x="55" y="19"/>
                      <a:pt x="55" y="19"/>
                      <a:pt x="55" y="19"/>
                    </a:cubicBezTo>
                    <a:cubicBezTo>
                      <a:pt x="54" y="19"/>
                      <a:pt x="54" y="19"/>
                      <a:pt x="54" y="19"/>
                    </a:cubicBezTo>
                    <a:cubicBezTo>
                      <a:pt x="54" y="17"/>
                      <a:pt x="54" y="17"/>
                      <a:pt x="54" y="17"/>
                    </a:cubicBezTo>
                    <a:cubicBezTo>
                      <a:pt x="52" y="17"/>
                      <a:pt x="49" y="17"/>
                      <a:pt x="47" y="16"/>
                    </a:cubicBezTo>
                    <a:cubicBezTo>
                      <a:pt x="49" y="16"/>
                      <a:pt x="49" y="15"/>
                      <a:pt x="50" y="14"/>
                    </a:cubicBezTo>
                    <a:cubicBezTo>
                      <a:pt x="49" y="16"/>
                      <a:pt x="51" y="15"/>
                      <a:pt x="52" y="16"/>
                    </a:cubicBezTo>
                    <a:cubicBezTo>
                      <a:pt x="52" y="16"/>
                      <a:pt x="52" y="15"/>
                      <a:pt x="52" y="15"/>
                    </a:cubicBezTo>
                    <a:cubicBezTo>
                      <a:pt x="50" y="15"/>
                      <a:pt x="50" y="15"/>
                      <a:pt x="50" y="15"/>
                    </a:cubicBezTo>
                    <a:cubicBezTo>
                      <a:pt x="51" y="14"/>
                      <a:pt x="50" y="14"/>
                      <a:pt x="50" y="13"/>
                    </a:cubicBezTo>
                    <a:cubicBezTo>
                      <a:pt x="49" y="15"/>
                      <a:pt x="48" y="13"/>
                      <a:pt x="47" y="13"/>
                    </a:cubicBezTo>
                    <a:cubicBezTo>
                      <a:pt x="47" y="13"/>
                      <a:pt x="48" y="12"/>
                      <a:pt x="49" y="13"/>
                    </a:cubicBezTo>
                    <a:cubicBezTo>
                      <a:pt x="49" y="11"/>
                      <a:pt x="46" y="14"/>
                      <a:pt x="46" y="12"/>
                    </a:cubicBezTo>
                    <a:cubicBezTo>
                      <a:pt x="46" y="12"/>
                      <a:pt x="46" y="12"/>
                      <a:pt x="47" y="12"/>
                    </a:cubicBezTo>
                    <a:cubicBezTo>
                      <a:pt x="46" y="12"/>
                      <a:pt x="45" y="11"/>
                      <a:pt x="46" y="11"/>
                    </a:cubicBezTo>
                    <a:cubicBezTo>
                      <a:pt x="46" y="11"/>
                      <a:pt x="46" y="11"/>
                      <a:pt x="46" y="11"/>
                    </a:cubicBezTo>
                    <a:cubicBezTo>
                      <a:pt x="45" y="10"/>
                      <a:pt x="42" y="8"/>
                      <a:pt x="40" y="9"/>
                    </a:cubicBezTo>
                    <a:cubicBezTo>
                      <a:pt x="41" y="9"/>
                      <a:pt x="42" y="8"/>
                      <a:pt x="42" y="7"/>
                    </a:cubicBezTo>
                    <a:cubicBezTo>
                      <a:pt x="42" y="7"/>
                      <a:pt x="41" y="8"/>
                      <a:pt x="39" y="9"/>
                    </a:cubicBezTo>
                    <a:cubicBezTo>
                      <a:pt x="38" y="10"/>
                      <a:pt x="37" y="11"/>
                      <a:pt x="37" y="11"/>
                    </a:cubicBezTo>
                    <a:cubicBezTo>
                      <a:pt x="38" y="10"/>
                      <a:pt x="38" y="6"/>
                      <a:pt x="40" y="6"/>
                    </a:cubicBezTo>
                    <a:cubicBezTo>
                      <a:pt x="40" y="6"/>
                      <a:pt x="39" y="5"/>
                      <a:pt x="38" y="5"/>
                    </a:cubicBezTo>
                    <a:cubicBezTo>
                      <a:pt x="38" y="6"/>
                      <a:pt x="38" y="8"/>
                      <a:pt x="38" y="8"/>
                    </a:cubicBezTo>
                    <a:cubicBezTo>
                      <a:pt x="37" y="6"/>
                      <a:pt x="37" y="6"/>
                      <a:pt x="37" y="5"/>
                    </a:cubicBezTo>
                    <a:cubicBezTo>
                      <a:pt x="37" y="5"/>
                      <a:pt x="36" y="7"/>
                      <a:pt x="35" y="7"/>
                    </a:cubicBezTo>
                    <a:cubicBezTo>
                      <a:pt x="35" y="6"/>
                      <a:pt x="36" y="5"/>
                      <a:pt x="36" y="4"/>
                    </a:cubicBezTo>
                    <a:cubicBezTo>
                      <a:pt x="36" y="4"/>
                      <a:pt x="36" y="5"/>
                      <a:pt x="35" y="5"/>
                    </a:cubicBezTo>
                    <a:cubicBezTo>
                      <a:pt x="35" y="6"/>
                      <a:pt x="34" y="6"/>
                      <a:pt x="34" y="6"/>
                    </a:cubicBezTo>
                    <a:cubicBezTo>
                      <a:pt x="34" y="6"/>
                      <a:pt x="35" y="4"/>
                      <a:pt x="35" y="4"/>
                    </a:cubicBezTo>
                    <a:cubicBezTo>
                      <a:pt x="35" y="4"/>
                      <a:pt x="33" y="3"/>
                      <a:pt x="33" y="3"/>
                    </a:cubicBezTo>
                    <a:cubicBezTo>
                      <a:pt x="33" y="4"/>
                      <a:pt x="33" y="4"/>
                      <a:pt x="33" y="4"/>
                    </a:cubicBezTo>
                    <a:cubicBezTo>
                      <a:pt x="31" y="3"/>
                      <a:pt x="31" y="6"/>
                      <a:pt x="29" y="6"/>
                    </a:cubicBezTo>
                    <a:cubicBezTo>
                      <a:pt x="29" y="5"/>
                      <a:pt x="30" y="3"/>
                      <a:pt x="29" y="3"/>
                    </a:cubicBezTo>
                    <a:cubicBezTo>
                      <a:pt x="29" y="4"/>
                      <a:pt x="26" y="8"/>
                      <a:pt x="25" y="9"/>
                    </a:cubicBezTo>
                    <a:cubicBezTo>
                      <a:pt x="25" y="8"/>
                      <a:pt x="25" y="8"/>
                      <a:pt x="25" y="8"/>
                    </a:cubicBezTo>
                    <a:cubicBezTo>
                      <a:pt x="24" y="9"/>
                      <a:pt x="24" y="9"/>
                      <a:pt x="24" y="9"/>
                    </a:cubicBezTo>
                    <a:cubicBezTo>
                      <a:pt x="24" y="7"/>
                      <a:pt x="27" y="3"/>
                      <a:pt x="28" y="2"/>
                    </a:cubicBezTo>
                    <a:cubicBezTo>
                      <a:pt x="28" y="2"/>
                      <a:pt x="28" y="1"/>
                      <a:pt x="27" y="1"/>
                    </a:cubicBezTo>
                    <a:cubicBezTo>
                      <a:pt x="27" y="1"/>
                      <a:pt x="28" y="0"/>
                      <a:pt x="28" y="0"/>
                    </a:cubicBezTo>
                    <a:cubicBezTo>
                      <a:pt x="28" y="0"/>
                      <a:pt x="28" y="0"/>
                      <a:pt x="27" y="0"/>
                    </a:cubicBezTo>
                    <a:cubicBezTo>
                      <a:pt x="26" y="0"/>
                      <a:pt x="26" y="0"/>
                      <a:pt x="26" y="0"/>
                    </a:cubicBezTo>
                    <a:cubicBezTo>
                      <a:pt x="26" y="1"/>
                      <a:pt x="24" y="1"/>
                      <a:pt x="24" y="2"/>
                    </a:cubicBezTo>
                    <a:cubicBezTo>
                      <a:pt x="24" y="2"/>
                      <a:pt x="24" y="2"/>
                      <a:pt x="25" y="2"/>
                    </a:cubicBezTo>
                    <a:cubicBezTo>
                      <a:pt x="26" y="1"/>
                      <a:pt x="27" y="1"/>
                      <a:pt x="27" y="1"/>
                    </a:cubicBezTo>
                    <a:cubicBezTo>
                      <a:pt x="26" y="2"/>
                      <a:pt x="25" y="5"/>
                      <a:pt x="23" y="4"/>
                    </a:cubicBezTo>
                    <a:cubicBezTo>
                      <a:pt x="23" y="4"/>
                      <a:pt x="23" y="2"/>
                      <a:pt x="23" y="1"/>
                    </a:cubicBezTo>
                    <a:cubicBezTo>
                      <a:pt x="23" y="2"/>
                      <a:pt x="22" y="2"/>
                      <a:pt x="22" y="2"/>
                    </a:cubicBezTo>
                    <a:cubicBezTo>
                      <a:pt x="22" y="1"/>
                      <a:pt x="22" y="1"/>
                      <a:pt x="22" y="1"/>
                    </a:cubicBezTo>
                    <a:cubicBezTo>
                      <a:pt x="21" y="1"/>
                      <a:pt x="21" y="3"/>
                      <a:pt x="19" y="2"/>
                    </a:cubicBezTo>
                    <a:cubicBezTo>
                      <a:pt x="19" y="2"/>
                      <a:pt x="18" y="1"/>
                      <a:pt x="18" y="1"/>
                    </a:cubicBezTo>
                    <a:cubicBezTo>
                      <a:pt x="19" y="3"/>
                      <a:pt x="20" y="7"/>
                      <a:pt x="20" y="9"/>
                    </a:cubicBezTo>
                    <a:cubicBezTo>
                      <a:pt x="19" y="9"/>
                      <a:pt x="18" y="7"/>
                      <a:pt x="17" y="7"/>
                    </a:cubicBezTo>
                    <a:cubicBezTo>
                      <a:pt x="16" y="6"/>
                      <a:pt x="17" y="4"/>
                      <a:pt x="16" y="3"/>
                    </a:cubicBezTo>
                    <a:cubicBezTo>
                      <a:pt x="16" y="3"/>
                      <a:pt x="16" y="4"/>
                      <a:pt x="16" y="4"/>
                    </a:cubicBezTo>
                    <a:cubicBezTo>
                      <a:pt x="16" y="4"/>
                      <a:pt x="16" y="3"/>
                      <a:pt x="15" y="3"/>
                    </a:cubicBezTo>
                    <a:cubicBezTo>
                      <a:pt x="15" y="5"/>
                      <a:pt x="13" y="4"/>
                      <a:pt x="15" y="5"/>
                    </a:cubicBezTo>
                    <a:cubicBezTo>
                      <a:pt x="14" y="5"/>
                      <a:pt x="14" y="5"/>
                      <a:pt x="13" y="5"/>
                    </a:cubicBezTo>
                    <a:cubicBezTo>
                      <a:pt x="14" y="6"/>
                      <a:pt x="13" y="8"/>
                      <a:pt x="13" y="9"/>
                    </a:cubicBezTo>
                    <a:cubicBezTo>
                      <a:pt x="13" y="8"/>
                      <a:pt x="12" y="8"/>
                      <a:pt x="12" y="8"/>
                    </a:cubicBezTo>
                    <a:cubicBezTo>
                      <a:pt x="11" y="8"/>
                      <a:pt x="10" y="9"/>
                      <a:pt x="8" y="9"/>
                    </a:cubicBezTo>
                    <a:cubicBezTo>
                      <a:pt x="8" y="9"/>
                      <a:pt x="7" y="9"/>
                      <a:pt x="7" y="9"/>
                    </a:cubicBezTo>
                    <a:cubicBezTo>
                      <a:pt x="7" y="9"/>
                      <a:pt x="7" y="10"/>
                      <a:pt x="7" y="10"/>
                    </a:cubicBezTo>
                    <a:cubicBezTo>
                      <a:pt x="5" y="10"/>
                      <a:pt x="8" y="9"/>
                      <a:pt x="6" y="8"/>
                    </a:cubicBezTo>
                    <a:cubicBezTo>
                      <a:pt x="6" y="9"/>
                      <a:pt x="6" y="10"/>
                      <a:pt x="5" y="11"/>
                    </a:cubicBezTo>
                    <a:cubicBezTo>
                      <a:pt x="6" y="12"/>
                      <a:pt x="7" y="10"/>
                      <a:pt x="7" y="9"/>
                    </a:cubicBezTo>
                    <a:cubicBezTo>
                      <a:pt x="8" y="11"/>
                      <a:pt x="8" y="13"/>
                      <a:pt x="8" y="14"/>
                    </a:cubicBezTo>
                    <a:cubicBezTo>
                      <a:pt x="7" y="15"/>
                      <a:pt x="7" y="14"/>
                      <a:pt x="7" y="14"/>
                    </a:cubicBezTo>
                    <a:cubicBezTo>
                      <a:pt x="5" y="16"/>
                      <a:pt x="8" y="17"/>
                      <a:pt x="6" y="18"/>
                    </a:cubicBezTo>
                    <a:cubicBezTo>
                      <a:pt x="4" y="18"/>
                      <a:pt x="4" y="17"/>
                      <a:pt x="3" y="16"/>
                    </a:cubicBezTo>
                    <a:cubicBezTo>
                      <a:pt x="4" y="15"/>
                      <a:pt x="5" y="16"/>
                      <a:pt x="5" y="15"/>
                    </a:cubicBezTo>
                    <a:cubicBezTo>
                      <a:pt x="4" y="15"/>
                      <a:pt x="4" y="15"/>
                      <a:pt x="4" y="15"/>
                    </a:cubicBezTo>
                    <a:cubicBezTo>
                      <a:pt x="4" y="15"/>
                      <a:pt x="4" y="14"/>
                      <a:pt x="5" y="14"/>
                    </a:cubicBezTo>
                    <a:cubicBezTo>
                      <a:pt x="4" y="14"/>
                      <a:pt x="2" y="17"/>
                      <a:pt x="1" y="18"/>
                    </a:cubicBezTo>
                    <a:cubicBezTo>
                      <a:pt x="1" y="19"/>
                      <a:pt x="1" y="20"/>
                      <a:pt x="1" y="19"/>
                    </a:cubicBezTo>
                    <a:cubicBezTo>
                      <a:pt x="1" y="19"/>
                      <a:pt x="1" y="19"/>
                      <a:pt x="1" y="19"/>
                    </a:cubicBezTo>
                    <a:cubicBezTo>
                      <a:pt x="2" y="19"/>
                      <a:pt x="2" y="20"/>
                      <a:pt x="3" y="20"/>
                    </a:cubicBezTo>
                    <a:cubicBezTo>
                      <a:pt x="3" y="21"/>
                      <a:pt x="3" y="22"/>
                      <a:pt x="3" y="23"/>
                    </a:cubicBezTo>
                    <a:cubicBezTo>
                      <a:pt x="1" y="22"/>
                      <a:pt x="1" y="22"/>
                      <a:pt x="1" y="22"/>
                    </a:cubicBezTo>
                    <a:cubicBezTo>
                      <a:pt x="2" y="23"/>
                      <a:pt x="2" y="22"/>
                      <a:pt x="2" y="22"/>
                    </a:cubicBezTo>
                    <a:cubicBezTo>
                      <a:pt x="2" y="22"/>
                      <a:pt x="0" y="23"/>
                      <a:pt x="1" y="24"/>
                    </a:cubicBezTo>
                    <a:cubicBezTo>
                      <a:pt x="2" y="23"/>
                      <a:pt x="2" y="23"/>
                      <a:pt x="2" y="23"/>
                    </a:cubicBezTo>
                    <a:cubicBezTo>
                      <a:pt x="3" y="24"/>
                      <a:pt x="4" y="25"/>
                      <a:pt x="3" y="26"/>
                    </a:cubicBezTo>
                    <a:cubicBezTo>
                      <a:pt x="4" y="26"/>
                      <a:pt x="3" y="26"/>
                      <a:pt x="4" y="26"/>
                    </a:cubicBezTo>
                    <a:cubicBezTo>
                      <a:pt x="3" y="26"/>
                      <a:pt x="5" y="24"/>
                      <a:pt x="3" y="24"/>
                    </a:cubicBezTo>
                    <a:cubicBezTo>
                      <a:pt x="5" y="24"/>
                      <a:pt x="4" y="23"/>
                      <a:pt x="6" y="23"/>
                    </a:cubicBezTo>
                    <a:cubicBezTo>
                      <a:pt x="5" y="23"/>
                      <a:pt x="5" y="23"/>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4" y="22"/>
                    </a:cubicBezTo>
                    <a:cubicBezTo>
                      <a:pt x="4" y="21"/>
                      <a:pt x="4" y="20"/>
                      <a:pt x="4" y="20"/>
                    </a:cubicBezTo>
                    <a:cubicBezTo>
                      <a:pt x="4" y="20"/>
                      <a:pt x="4" y="20"/>
                      <a:pt x="5" y="20"/>
                    </a:cubicBezTo>
                    <a:cubicBezTo>
                      <a:pt x="5" y="19"/>
                      <a:pt x="5" y="19"/>
                      <a:pt x="5" y="19"/>
                    </a:cubicBezTo>
                    <a:cubicBezTo>
                      <a:pt x="5" y="20"/>
                      <a:pt x="6" y="19"/>
                      <a:pt x="6" y="20"/>
                    </a:cubicBezTo>
                    <a:cubicBezTo>
                      <a:pt x="7" y="20"/>
                      <a:pt x="7" y="20"/>
                      <a:pt x="7" y="20"/>
                    </a:cubicBezTo>
                    <a:cubicBezTo>
                      <a:pt x="8" y="19"/>
                      <a:pt x="8" y="19"/>
                      <a:pt x="8" y="19"/>
                    </a:cubicBezTo>
                    <a:cubicBezTo>
                      <a:pt x="8" y="18"/>
                      <a:pt x="8" y="17"/>
                      <a:pt x="8" y="18"/>
                    </a:cubicBezTo>
                    <a:cubicBezTo>
                      <a:pt x="8" y="18"/>
                      <a:pt x="9" y="16"/>
                      <a:pt x="9" y="16"/>
                    </a:cubicBezTo>
                    <a:cubicBezTo>
                      <a:pt x="9" y="17"/>
                      <a:pt x="9" y="17"/>
                      <a:pt x="9" y="17"/>
                    </a:cubicBezTo>
                    <a:cubicBezTo>
                      <a:pt x="10" y="16"/>
                      <a:pt x="10" y="14"/>
                      <a:pt x="12" y="14"/>
                    </a:cubicBezTo>
                    <a:cubicBezTo>
                      <a:pt x="12" y="14"/>
                      <a:pt x="12" y="13"/>
                      <a:pt x="13" y="13"/>
                    </a:cubicBezTo>
                    <a:cubicBezTo>
                      <a:pt x="14" y="14"/>
                      <a:pt x="14" y="14"/>
                      <a:pt x="14" y="14"/>
                    </a:cubicBezTo>
                    <a:cubicBezTo>
                      <a:pt x="14" y="13"/>
                      <a:pt x="15" y="14"/>
                      <a:pt x="15" y="13"/>
                    </a:cubicBezTo>
                    <a:cubicBezTo>
                      <a:pt x="17" y="14"/>
                      <a:pt x="18" y="12"/>
                      <a:pt x="19" y="12"/>
                    </a:cubicBezTo>
                    <a:cubicBezTo>
                      <a:pt x="19" y="11"/>
                      <a:pt x="19" y="11"/>
                      <a:pt x="19" y="11"/>
                    </a:cubicBezTo>
                    <a:cubicBezTo>
                      <a:pt x="19" y="11"/>
                      <a:pt x="20" y="11"/>
                      <a:pt x="21" y="10"/>
                    </a:cubicBezTo>
                    <a:cubicBezTo>
                      <a:pt x="20" y="10"/>
                      <a:pt x="20" y="10"/>
                      <a:pt x="20" y="10"/>
                    </a:cubicBezTo>
                    <a:cubicBezTo>
                      <a:pt x="21" y="9"/>
                      <a:pt x="22" y="10"/>
                      <a:pt x="24" y="10"/>
                    </a:cubicBezTo>
                    <a:cubicBezTo>
                      <a:pt x="24" y="10"/>
                      <a:pt x="23" y="10"/>
                      <a:pt x="23" y="10"/>
                    </a:cubicBezTo>
                    <a:cubicBezTo>
                      <a:pt x="24" y="11"/>
                      <a:pt x="24" y="11"/>
                      <a:pt x="25" y="10"/>
                    </a:cubicBezTo>
                    <a:cubicBezTo>
                      <a:pt x="26" y="10"/>
                      <a:pt x="27" y="10"/>
                      <a:pt x="27" y="10"/>
                    </a:cubicBezTo>
                    <a:cubicBezTo>
                      <a:pt x="28" y="10"/>
                      <a:pt x="28" y="10"/>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9" y="11"/>
                      <a:pt x="29" y="11"/>
                    </a:cubicBezTo>
                    <a:cubicBezTo>
                      <a:pt x="29" y="12"/>
                      <a:pt x="29" y="12"/>
                      <a:pt x="29" y="12"/>
                    </a:cubicBezTo>
                    <a:cubicBezTo>
                      <a:pt x="29" y="12"/>
                      <a:pt x="29" y="12"/>
                      <a:pt x="29" y="12"/>
                    </a:cubicBezTo>
                    <a:cubicBezTo>
                      <a:pt x="30" y="12"/>
                      <a:pt x="30" y="11"/>
                      <a:pt x="30" y="10"/>
                    </a:cubicBezTo>
                    <a:cubicBezTo>
                      <a:pt x="30" y="10"/>
                      <a:pt x="30" y="10"/>
                      <a:pt x="30" y="10"/>
                    </a:cubicBezTo>
                    <a:cubicBezTo>
                      <a:pt x="30" y="12"/>
                      <a:pt x="31" y="10"/>
                      <a:pt x="31" y="12"/>
                    </a:cubicBezTo>
                    <a:cubicBezTo>
                      <a:pt x="32" y="11"/>
                      <a:pt x="33" y="12"/>
                      <a:pt x="34" y="10"/>
                    </a:cubicBezTo>
                    <a:cubicBezTo>
                      <a:pt x="34" y="10"/>
                      <a:pt x="34" y="11"/>
                      <a:pt x="34" y="10"/>
                    </a:cubicBezTo>
                    <a:cubicBezTo>
                      <a:pt x="34" y="11"/>
                      <a:pt x="35" y="11"/>
                      <a:pt x="35" y="11"/>
                    </a:cubicBezTo>
                    <a:cubicBezTo>
                      <a:pt x="35" y="12"/>
                      <a:pt x="35" y="12"/>
                      <a:pt x="35" y="12"/>
                    </a:cubicBezTo>
                    <a:cubicBezTo>
                      <a:pt x="37" y="11"/>
                      <a:pt x="37" y="11"/>
                      <a:pt x="37" y="11"/>
                    </a:cubicBezTo>
                    <a:cubicBezTo>
                      <a:pt x="37" y="12"/>
                      <a:pt x="37" y="12"/>
                      <a:pt x="36" y="13"/>
                    </a:cubicBezTo>
                    <a:cubicBezTo>
                      <a:pt x="38" y="12"/>
                      <a:pt x="37" y="13"/>
                      <a:pt x="39" y="13"/>
                    </a:cubicBezTo>
                    <a:cubicBezTo>
                      <a:pt x="38" y="13"/>
                      <a:pt x="38" y="13"/>
                      <a:pt x="38" y="13"/>
                    </a:cubicBezTo>
                    <a:cubicBezTo>
                      <a:pt x="39" y="13"/>
                      <a:pt x="40" y="13"/>
                      <a:pt x="40" y="14"/>
                    </a:cubicBezTo>
                    <a:cubicBezTo>
                      <a:pt x="40" y="14"/>
                      <a:pt x="41" y="15"/>
                      <a:pt x="42" y="16"/>
                    </a:cubicBezTo>
                    <a:cubicBezTo>
                      <a:pt x="43" y="17"/>
                      <a:pt x="44" y="18"/>
                      <a:pt x="44" y="19"/>
                    </a:cubicBezTo>
                    <a:cubicBezTo>
                      <a:pt x="46" y="17"/>
                      <a:pt x="44" y="21"/>
                      <a:pt x="46" y="20"/>
                    </a:cubicBezTo>
                    <a:cubicBezTo>
                      <a:pt x="46" y="20"/>
                      <a:pt x="46" y="21"/>
                      <a:pt x="45" y="21"/>
                    </a:cubicBezTo>
                    <a:cubicBezTo>
                      <a:pt x="46" y="21"/>
                      <a:pt x="46" y="23"/>
                      <a:pt x="47" y="22"/>
                    </a:cubicBezTo>
                    <a:cubicBezTo>
                      <a:pt x="47" y="23"/>
                      <a:pt x="46" y="23"/>
                      <a:pt x="46" y="23"/>
                    </a:cubicBezTo>
                    <a:cubicBezTo>
                      <a:pt x="46" y="23"/>
                      <a:pt x="47" y="23"/>
                      <a:pt x="47" y="23"/>
                    </a:cubicBezTo>
                    <a:cubicBezTo>
                      <a:pt x="47" y="24"/>
                      <a:pt x="46" y="23"/>
                      <a:pt x="46" y="23"/>
                    </a:cubicBezTo>
                    <a:cubicBezTo>
                      <a:pt x="47" y="24"/>
                      <a:pt x="48" y="23"/>
                      <a:pt x="50" y="23"/>
                    </a:cubicBezTo>
                    <a:cubicBezTo>
                      <a:pt x="49" y="24"/>
                      <a:pt x="50" y="24"/>
                      <a:pt x="51" y="24"/>
                    </a:cubicBezTo>
                    <a:cubicBezTo>
                      <a:pt x="50" y="24"/>
                      <a:pt x="50" y="25"/>
                      <a:pt x="50" y="24"/>
                    </a:cubicBezTo>
                    <a:cubicBezTo>
                      <a:pt x="50" y="25"/>
                      <a:pt x="51" y="27"/>
                      <a:pt x="52" y="26"/>
                    </a:cubicBezTo>
                    <a:cubicBezTo>
                      <a:pt x="52" y="26"/>
                      <a:pt x="52" y="27"/>
                      <a:pt x="52" y="27"/>
                    </a:cubicBezTo>
                    <a:cubicBezTo>
                      <a:pt x="53" y="28"/>
                      <a:pt x="53" y="28"/>
                      <a:pt x="53" y="29"/>
                    </a:cubicBezTo>
                    <a:cubicBezTo>
                      <a:pt x="53" y="28"/>
                      <a:pt x="53" y="28"/>
                      <a:pt x="53" y="28"/>
                    </a:cubicBezTo>
                    <a:cubicBezTo>
                      <a:pt x="55" y="28"/>
                      <a:pt x="54" y="29"/>
                      <a:pt x="54" y="30"/>
                    </a:cubicBezTo>
                    <a:cubicBezTo>
                      <a:pt x="54" y="30"/>
                      <a:pt x="54" y="30"/>
                      <a:pt x="54" y="30"/>
                    </a:cubicBezTo>
                    <a:cubicBezTo>
                      <a:pt x="54" y="32"/>
                      <a:pt x="55" y="30"/>
                      <a:pt x="55" y="32"/>
                    </a:cubicBezTo>
                    <a:cubicBezTo>
                      <a:pt x="56" y="32"/>
                      <a:pt x="56" y="32"/>
                      <a:pt x="56" y="32"/>
                    </a:cubicBezTo>
                    <a:cubicBezTo>
                      <a:pt x="58" y="31"/>
                      <a:pt x="55" y="34"/>
                      <a:pt x="56" y="35"/>
                    </a:cubicBezTo>
                    <a:cubicBezTo>
                      <a:pt x="57" y="34"/>
                      <a:pt x="57" y="34"/>
                      <a:pt x="57" y="34"/>
                    </a:cubicBezTo>
                    <a:cubicBezTo>
                      <a:pt x="58" y="35"/>
                      <a:pt x="55" y="37"/>
                      <a:pt x="55" y="37"/>
                    </a:cubicBezTo>
                    <a:cubicBezTo>
                      <a:pt x="54" y="37"/>
                      <a:pt x="54" y="37"/>
                      <a:pt x="54" y="37"/>
                    </a:cubicBezTo>
                    <a:cubicBezTo>
                      <a:pt x="53" y="39"/>
                      <a:pt x="55" y="37"/>
                      <a:pt x="56" y="38"/>
                    </a:cubicBezTo>
                    <a:cubicBezTo>
                      <a:pt x="55" y="38"/>
                      <a:pt x="54" y="38"/>
                      <a:pt x="54" y="39"/>
                    </a:cubicBezTo>
                    <a:cubicBezTo>
                      <a:pt x="54" y="39"/>
                      <a:pt x="57" y="40"/>
                      <a:pt x="56" y="42"/>
                    </a:cubicBezTo>
                    <a:cubicBezTo>
                      <a:pt x="56" y="41"/>
                      <a:pt x="57" y="41"/>
                      <a:pt x="57" y="41"/>
                    </a:cubicBezTo>
                    <a:cubicBezTo>
                      <a:pt x="58" y="42"/>
                      <a:pt x="56" y="44"/>
                      <a:pt x="57" y="44"/>
                    </a:cubicBezTo>
                    <a:cubicBezTo>
                      <a:pt x="57" y="45"/>
                      <a:pt x="57" y="45"/>
                      <a:pt x="57" y="45"/>
                    </a:cubicBezTo>
                    <a:cubicBezTo>
                      <a:pt x="58" y="45"/>
                      <a:pt x="58" y="47"/>
                      <a:pt x="59" y="47"/>
                    </a:cubicBezTo>
                    <a:cubicBezTo>
                      <a:pt x="57" y="47"/>
                      <a:pt x="58" y="48"/>
                      <a:pt x="58" y="49"/>
                    </a:cubicBezTo>
                    <a:cubicBezTo>
                      <a:pt x="58" y="50"/>
                      <a:pt x="59" y="51"/>
                      <a:pt x="57" y="51"/>
                    </a:cubicBezTo>
                    <a:cubicBezTo>
                      <a:pt x="57" y="51"/>
                      <a:pt x="57" y="51"/>
                      <a:pt x="57" y="52"/>
                    </a:cubicBezTo>
                    <a:cubicBezTo>
                      <a:pt x="57" y="52"/>
                      <a:pt x="57" y="53"/>
                      <a:pt x="57" y="53"/>
                    </a:cubicBezTo>
                    <a:cubicBezTo>
                      <a:pt x="57" y="52"/>
                      <a:pt x="57" y="52"/>
                      <a:pt x="57" y="52"/>
                    </a:cubicBezTo>
                    <a:cubicBezTo>
                      <a:pt x="57" y="54"/>
                      <a:pt x="57" y="54"/>
                      <a:pt x="58" y="55"/>
                    </a:cubicBezTo>
                    <a:cubicBezTo>
                      <a:pt x="58" y="55"/>
                      <a:pt x="58" y="55"/>
                      <a:pt x="57" y="55"/>
                    </a:cubicBezTo>
                    <a:cubicBezTo>
                      <a:pt x="56" y="56"/>
                      <a:pt x="57" y="56"/>
                      <a:pt x="58" y="58"/>
                    </a:cubicBezTo>
                    <a:cubicBezTo>
                      <a:pt x="57" y="58"/>
                      <a:pt x="57" y="58"/>
                      <a:pt x="57" y="58"/>
                    </a:cubicBezTo>
                    <a:cubicBezTo>
                      <a:pt x="57" y="59"/>
                      <a:pt x="55" y="60"/>
                      <a:pt x="55" y="62"/>
                    </a:cubicBezTo>
                    <a:cubicBezTo>
                      <a:pt x="55" y="62"/>
                      <a:pt x="55" y="62"/>
                      <a:pt x="55" y="61"/>
                    </a:cubicBezTo>
                    <a:cubicBezTo>
                      <a:pt x="55" y="63"/>
                      <a:pt x="54" y="63"/>
                      <a:pt x="53" y="64"/>
                    </a:cubicBezTo>
                    <a:cubicBezTo>
                      <a:pt x="52" y="64"/>
                      <a:pt x="51" y="65"/>
                      <a:pt x="53" y="66"/>
                    </a:cubicBezTo>
                    <a:cubicBezTo>
                      <a:pt x="53" y="68"/>
                      <a:pt x="53" y="68"/>
                      <a:pt x="53" y="68"/>
                    </a:cubicBezTo>
                    <a:cubicBezTo>
                      <a:pt x="54" y="67"/>
                      <a:pt x="54" y="69"/>
                      <a:pt x="55" y="69"/>
                    </a:cubicBezTo>
                    <a:cubicBezTo>
                      <a:pt x="54" y="70"/>
                      <a:pt x="53" y="69"/>
                      <a:pt x="53" y="69"/>
                    </a:cubicBezTo>
                    <a:cubicBezTo>
                      <a:pt x="53" y="69"/>
                      <a:pt x="53" y="69"/>
                      <a:pt x="53" y="69"/>
                    </a:cubicBezTo>
                    <a:cubicBezTo>
                      <a:pt x="52" y="67"/>
                      <a:pt x="51" y="70"/>
                      <a:pt x="50" y="69"/>
                    </a:cubicBezTo>
                    <a:cubicBezTo>
                      <a:pt x="48" y="71"/>
                      <a:pt x="45" y="72"/>
                      <a:pt x="43" y="73"/>
                    </a:cubicBezTo>
                    <a:cubicBezTo>
                      <a:pt x="43" y="74"/>
                      <a:pt x="43" y="74"/>
                      <a:pt x="43" y="74"/>
                    </a:cubicBezTo>
                    <a:cubicBezTo>
                      <a:pt x="42" y="74"/>
                      <a:pt x="42" y="74"/>
                      <a:pt x="42" y="74"/>
                    </a:cubicBezTo>
                    <a:cubicBezTo>
                      <a:pt x="42" y="74"/>
                      <a:pt x="42" y="73"/>
                      <a:pt x="42" y="73"/>
                    </a:cubicBezTo>
                    <a:cubicBezTo>
                      <a:pt x="42" y="72"/>
                      <a:pt x="41" y="74"/>
                      <a:pt x="41" y="74"/>
                    </a:cubicBezTo>
                    <a:cubicBezTo>
                      <a:pt x="40" y="74"/>
                      <a:pt x="42" y="73"/>
                      <a:pt x="41" y="73"/>
                    </a:cubicBezTo>
                    <a:cubicBezTo>
                      <a:pt x="41" y="73"/>
                      <a:pt x="41" y="73"/>
                      <a:pt x="41" y="73"/>
                    </a:cubicBezTo>
                    <a:cubicBezTo>
                      <a:pt x="41" y="73"/>
                      <a:pt x="41" y="73"/>
                      <a:pt x="41" y="73"/>
                    </a:cubicBezTo>
                    <a:cubicBezTo>
                      <a:pt x="40" y="74"/>
                      <a:pt x="41" y="74"/>
                      <a:pt x="40" y="74"/>
                    </a:cubicBezTo>
                    <a:cubicBezTo>
                      <a:pt x="39" y="74"/>
                      <a:pt x="39" y="74"/>
                      <a:pt x="39" y="74"/>
                    </a:cubicBezTo>
                    <a:cubicBezTo>
                      <a:pt x="39" y="73"/>
                      <a:pt x="39" y="73"/>
                      <a:pt x="39" y="74"/>
                    </a:cubicBezTo>
                    <a:cubicBezTo>
                      <a:pt x="39" y="74"/>
                      <a:pt x="37" y="74"/>
                      <a:pt x="37" y="74"/>
                    </a:cubicBezTo>
                    <a:cubicBezTo>
                      <a:pt x="38" y="75"/>
                      <a:pt x="38" y="75"/>
                      <a:pt x="38" y="75"/>
                    </a:cubicBezTo>
                    <a:cubicBezTo>
                      <a:pt x="38" y="75"/>
                      <a:pt x="37" y="75"/>
                      <a:pt x="38" y="76"/>
                    </a:cubicBezTo>
                    <a:cubicBezTo>
                      <a:pt x="37" y="74"/>
                      <a:pt x="33" y="75"/>
                      <a:pt x="32" y="75"/>
                    </a:cubicBezTo>
                    <a:cubicBezTo>
                      <a:pt x="31" y="75"/>
                      <a:pt x="30" y="75"/>
                      <a:pt x="29" y="75"/>
                    </a:cubicBezTo>
                    <a:cubicBezTo>
                      <a:pt x="30" y="75"/>
                      <a:pt x="29" y="76"/>
                      <a:pt x="29" y="76"/>
                    </a:cubicBezTo>
                    <a:cubicBezTo>
                      <a:pt x="30" y="73"/>
                      <a:pt x="27" y="74"/>
                      <a:pt x="27" y="72"/>
                    </a:cubicBezTo>
                    <a:cubicBezTo>
                      <a:pt x="27" y="74"/>
                      <a:pt x="25" y="72"/>
                      <a:pt x="25" y="74"/>
                    </a:cubicBezTo>
                    <a:cubicBezTo>
                      <a:pt x="24" y="73"/>
                      <a:pt x="25" y="73"/>
                      <a:pt x="25" y="72"/>
                    </a:cubicBezTo>
                    <a:cubicBezTo>
                      <a:pt x="23" y="72"/>
                      <a:pt x="22" y="70"/>
                      <a:pt x="20" y="69"/>
                    </a:cubicBezTo>
                    <a:cubicBezTo>
                      <a:pt x="20" y="69"/>
                      <a:pt x="20" y="70"/>
                      <a:pt x="19" y="70"/>
                    </a:cubicBezTo>
                    <a:cubicBezTo>
                      <a:pt x="19" y="68"/>
                      <a:pt x="19" y="68"/>
                      <a:pt x="19" y="68"/>
                    </a:cubicBezTo>
                    <a:cubicBezTo>
                      <a:pt x="19" y="68"/>
                      <a:pt x="18" y="69"/>
                      <a:pt x="18" y="68"/>
                    </a:cubicBezTo>
                    <a:cubicBezTo>
                      <a:pt x="18" y="68"/>
                      <a:pt x="18" y="69"/>
                      <a:pt x="17" y="69"/>
                    </a:cubicBezTo>
                    <a:cubicBezTo>
                      <a:pt x="16" y="67"/>
                      <a:pt x="14" y="66"/>
                      <a:pt x="13" y="64"/>
                    </a:cubicBezTo>
                    <a:cubicBezTo>
                      <a:pt x="11" y="63"/>
                      <a:pt x="10" y="61"/>
                      <a:pt x="10" y="58"/>
                    </a:cubicBezTo>
                    <a:cubicBezTo>
                      <a:pt x="9" y="59"/>
                      <a:pt x="9" y="59"/>
                      <a:pt x="9" y="58"/>
                    </a:cubicBezTo>
                    <a:cubicBezTo>
                      <a:pt x="9" y="59"/>
                      <a:pt x="8" y="59"/>
                      <a:pt x="8" y="59"/>
                    </a:cubicBezTo>
                    <a:cubicBezTo>
                      <a:pt x="8" y="59"/>
                      <a:pt x="8" y="57"/>
                      <a:pt x="8" y="57"/>
                    </a:cubicBezTo>
                    <a:cubicBezTo>
                      <a:pt x="7" y="57"/>
                      <a:pt x="7" y="55"/>
                      <a:pt x="6" y="56"/>
                    </a:cubicBezTo>
                    <a:cubicBezTo>
                      <a:pt x="6" y="56"/>
                      <a:pt x="6" y="56"/>
                      <a:pt x="6" y="56"/>
                    </a:cubicBezTo>
                    <a:cubicBezTo>
                      <a:pt x="4" y="56"/>
                      <a:pt x="4" y="59"/>
                      <a:pt x="2" y="60"/>
                    </a:cubicBezTo>
                    <a:cubicBezTo>
                      <a:pt x="4" y="60"/>
                      <a:pt x="2" y="63"/>
                      <a:pt x="4" y="63"/>
                    </a:cubicBezTo>
                    <a:cubicBezTo>
                      <a:pt x="4" y="64"/>
                      <a:pt x="4" y="63"/>
                      <a:pt x="4" y="64"/>
                    </a:cubicBezTo>
                    <a:cubicBezTo>
                      <a:pt x="4" y="64"/>
                      <a:pt x="5" y="64"/>
                      <a:pt x="5" y="65"/>
                    </a:cubicBezTo>
                    <a:cubicBezTo>
                      <a:pt x="5" y="65"/>
                      <a:pt x="5" y="65"/>
                      <a:pt x="5" y="65"/>
                    </a:cubicBezTo>
                    <a:cubicBezTo>
                      <a:pt x="7" y="67"/>
                      <a:pt x="7" y="68"/>
                      <a:pt x="9" y="71"/>
                    </a:cubicBezTo>
                    <a:cubicBezTo>
                      <a:pt x="9" y="70"/>
                      <a:pt x="9" y="70"/>
                      <a:pt x="9" y="70"/>
                    </a:cubicBezTo>
                    <a:cubicBezTo>
                      <a:pt x="9" y="70"/>
                      <a:pt x="9" y="71"/>
                      <a:pt x="9" y="71"/>
                    </a:cubicBezTo>
                    <a:cubicBezTo>
                      <a:pt x="11" y="71"/>
                      <a:pt x="8" y="70"/>
                      <a:pt x="10" y="69"/>
                    </a:cubicBezTo>
                    <a:cubicBezTo>
                      <a:pt x="9" y="71"/>
                      <a:pt x="13" y="72"/>
                      <a:pt x="12" y="74"/>
                    </a:cubicBezTo>
                    <a:cubicBezTo>
                      <a:pt x="13" y="75"/>
                      <a:pt x="12" y="73"/>
                      <a:pt x="13" y="74"/>
                    </a:cubicBezTo>
                    <a:cubicBezTo>
                      <a:pt x="13" y="74"/>
                      <a:pt x="13" y="74"/>
                      <a:pt x="13" y="74"/>
                    </a:cubicBezTo>
                    <a:cubicBezTo>
                      <a:pt x="14" y="74"/>
                      <a:pt x="14" y="74"/>
                      <a:pt x="14" y="74"/>
                    </a:cubicBezTo>
                    <a:cubicBezTo>
                      <a:pt x="14" y="74"/>
                      <a:pt x="14" y="75"/>
                      <a:pt x="14" y="75"/>
                    </a:cubicBezTo>
                    <a:cubicBezTo>
                      <a:pt x="14" y="75"/>
                      <a:pt x="13" y="75"/>
                      <a:pt x="13" y="75"/>
                    </a:cubicBezTo>
                    <a:cubicBezTo>
                      <a:pt x="13" y="76"/>
                      <a:pt x="15" y="76"/>
                      <a:pt x="15" y="77"/>
                    </a:cubicBezTo>
                    <a:cubicBezTo>
                      <a:pt x="15" y="77"/>
                      <a:pt x="15" y="76"/>
                      <a:pt x="15" y="76"/>
                    </a:cubicBezTo>
                    <a:cubicBezTo>
                      <a:pt x="17" y="77"/>
                      <a:pt x="20" y="79"/>
                      <a:pt x="23" y="79"/>
                    </a:cubicBezTo>
                    <a:cubicBezTo>
                      <a:pt x="23" y="79"/>
                      <a:pt x="23" y="79"/>
                      <a:pt x="23" y="79"/>
                    </a:cubicBezTo>
                    <a:cubicBezTo>
                      <a:pt x="25" y="79"/>
                      <a:pt x="24" y="80"/>
                      <a:pt x="26" y="80"/>
                    </a:cubicBezTo>
                    <a:cubicBezTo>
                      <a:pt x="26" y="80"/>
                      <a:pt x="26" y="80"/>
                      <a:pt x="26" y="80"/>
                    </a:cubicBezTo>
                    <a:cubicBezTo>
                      <a:pt x="27" y="80"/>
                      <a:pt x="28" y="80"/>
                      <a:pt x="28" y="80"/>
                    </a:cubicBezTo>
                    <a:cubicBezTo>
                      <a:pt x="27" y="80"/>
                      <a:pt x="29" y="81"/>
                      <a:pt x="28" y="82"/>
                    </a:cubicBezTo>
                    <a:cubicBezTo>
                      <a:pt x="30" y="81"/>
                      <a:pt x="29" y="81"/>
                      <a:pt x="31" y="80"/>
                    </a:cubicBezTo>
                    <a:cubicBezTo>
                      <a:pt x="31" y="80"/>
                      <a:pt x="31" y="80"/>
                      <a:pt x="31" y="80"/>
                    </a:cubicBezTo>
                    <a:cubicBezTo>
                      <a:pt x="32" y="80"/>
                      <a:pt x="32" y="80"/>
                      <a:pt x="33" y="79"/>
                    </a:cubicBezTo>
                    <a:cubicBezTo>
                      <a:pt x="32" y="80"/>
                      <a:pt x="33" y="81"/>
                      <a:pt x="32" y="81"/>
                    </a:cubicBezTo>
                    <a:cubicBezTo>
                      <a:pt x="35" y="83"/>
                      <a:pt x="36" y="80"/>
                      <a:pt x="37" y="82"/>
                    </a:cubicBezTo>
                    <a:cubicBezTo>
                      <a:pt x="38" y="80"/>
                      <a:pt x="35" y="81"/>
                      <a:pt x="36" y="81"/>
                    </a:cubicBezTo>
                    <a:cubicBezTo>
                      <a:pt x="35" y="80"/>
                      <a:pt x="36" y="79"/>
                      <a:pt x="37" y="79"/>
                    </a:cubicBezTo>
                    <a:cubicBezTo>
                      <a:pt x="38" y="79"/>
                      <a:pt x="38" y="82"/>
                      <a:pt x="40" y="82"/>
                    </a:cubicBezTo>
                    <a:cubicBezTo>
                      <a:pt x="40" y="82"/>
                      <a:pt x="40" y="82"/>
                      <a:pt x="40" y="82"/>
                    </a:cubicBezTo>
                    <a:cubicBezTo>
                      <a:pt x="41" y="82"/>
                      <a:pt x="41" y="81"/>
                      <a:pt x="42" y="82"/>
                    </a:cubicBezTo>
                    <a:cubicBezTo>
                      <a:pt x="43" y="80"/>
                      <a:pt x="44" y="81"/>
                      <a:pt x="43" y="80"/>
                    </a:cubicBezTo>
                    <a:cubicBezTo>
                      <a:pt x="43" y="80"/>
                      <a:pt x="42" y="81"/>
                      <a:pt x="42" y="80"/>
                    </a:cubicBezTo>
                    <a:cubicBezTo>
                      <a:pt x="43" y="80"/>
                      <a:pt x="43" y="78"/>
                      <a:pt x="45" y="78"/>
                    </a:cubicBezTo>
                    <a:cubicBezTo>
                      <a:pt x="45" y="79"/>
                      <a:pt x="44" y="79"/>
                      <a:pt x="44" y="79"/>
                    </a:cubicBezTo>
                    <a:cubicBezTo>
                      <a:pt x="45" y="80"/>
                      <a:pt x="45" y="79"/>
                      <a:pt x="45" y="79"/>
                    </a:cubicBezTo>
                    <a:cubicBezTo>
                      <a:pt x="46" y="81"/>
                      <a:pt x="44" y="80"/>
                      <a:pt x="43" y="82"/>
                    </a:cubicBezTo>
                    <a:cubicBezTo>
                      <a:pt x="43" y="82"/>
                      <a:pt x="44" y="80"/>
                      <a:pt x="44" y="82"/>
                    </a:cubicBezTo>
                    <a:cubicBezTo>
                      <a:pt x="44" y="79"/>
                      <a:pt x="46" y="81"/>
                      <a:pt x="47" y="79"/>
                    </a:cubicBezTo>
                    <a:cubicBezTo>
                      <a:pt x="47" y="80"/>
                      <a:pt x="47" y="80"/>
                      <a:pt x="47" y="80"/>
                    </a:cubicBezTo>
                    <a:cubicBezTo>
                      <a:pt x="47" y="80"/>
                      <a:pt x="48" y="79"/>
                      <a:pt x="48" y="79"/>
                    </a:cubicBezTo>
                    <a:cubicBezTo>
                      <a:pt x="48" y="81"/>
                      <a:pt x="48" y="81"/>
                      <a:pt x="48" y="81"/>
                    </a:cubicBezTo>
                    <a:cubicBezTo>
                      <a:pt x="48" y="79"/>
                      <a:pt x="50" y="81"/>
                      <a:pt x="51" y="79"/>
                    </a:cubicBezTo>
                    <a:cubicBezTo>
                      <a:pt x="49" y="81"/>
                      <a:pt x="50" y="79"/>
                      <a:pt x="49" y="79"/>
                    </a:cubicBezTo>
                    <a:cubicBezTo>
                      <a:pt x="50" y="76"/>
                      <a:pt x="51" y="80"/>
                      <a:pt x="54" y="78"/>
                    </a:cubicBezTo>
                    <a:cubicBezTo>
                      <a:pt x="54" y="78"/>
                      <a:pt x="52" y="78"/>
                      <a:pt x="52" y="78"/>
                    </a:cubicBezTo>
                    <a:cubicBezTo>
                      <a:pt x="53" y="77"/>
                      <a:pt x="54" y="77"/>
                      <a:pt x="54" y="77"/>
                    </a:cubicBezTo>
                    <a:cubicBezTo>
                      <a:pt x="56" y="76"/>
                      <a:pt x="54" y="77"/>
                      <a:pt x="54" y="76"/>
                    </a:cubicBezTo>
                    <a:cubicBezTo>
                      <a:pt x="55" y="76"/>
                      <a:pt x="54" y="75"/>
                      <a:pt x="55" y="74"/>
                    </a:cubicBezTo>
                    <a:cubicBezTo>
                      <a:pt x="55" y="75"/>
                      <a:pt x="55" y="75"/>
                      <a:pt x="55" y="75"/>
                    </a:cubicBezTo>
                    <a:cubicBezTo>
                      <a:pt x="57" y="73"/>
                      <a:pt x="54" y="73"/>
                      <a:pt x="56" y="72"/>
                    </a:cubicBezTo>
                    <a:cubicBezTo>
                      <a:pt x="57" y="73"/>
                      <a:pt x="57" y="73"/>
                      <a:pt x="57" y="73"/>
                    </a:cubicBezTo>
                    <a:cubicBezTo>
                      <a:pt x="57" y="72"/>
                      <a:pt x="57" y="72"/>
                      <a:pt x="57" y="72"/>
                    </a:cubicBezTo>
                    <a:cubicBezTo>
                      <a:pt x="58" y="73"/>
                      <a:pt x="58" y="73"/>
                      <a:pt x="58" y="73"/>
                    </a:cubicBezTo>
                    <a:cubicBezTo>
                      <a:pt x="58" y="72"/>
                      <a:pt x="58" y="72"/>
                      <a:pt x="59" y="71"/>
                    </a:cubicBezTo>
                    <a:cubicBezTo>
                      <a:pt x="59" y="71"/>
                      <a:pt x="58" y="70"/>
                      <a:pt x="58" y="69"/>
                    </a:cubicBezTo>
                    <a:cubicBezTo>
                      <a:pt x="59" y="69"/>
                      <a:pt x="59" y="70"/>
                      <a:pt x="60" y="69"/>
                    </a:cubicBezTo>
                    <a:cubicBezTo>
                      <a:pt x="60" y="69"/>
                      <a:pt x="60" y="70"/>
                      <a:pt x="59" y="70"/>
                    </a:cubicBezTo>
                    <a:cubicBezTo>
                      <a:pt x="60" y="70"/>
                      <a:pt x="60" y="71"/>
                      <a:pt x="60" y="71"/>
                    </a:cubicBezTo>
                    <a:cubicBezTo>
                      <a:pt x="61" y="71"/>
                      <a:pt x="61" y="69"/>
                      <a:pt x="61" y="69"/>
                    </a:cubicBezTo>
                    <a:cubicBezTo>
                      <a:pt x="61" y="69"/>
                      <a:pt x="61" y="69"/>
                      <a:pt x="61" y="69"/>
                    </a:cubicBezTo>
                    <a:cubicBezTo>
                      <a:pt x="61" y="67"/>
                      <a:pt x="61" y="67"/>
                      <a:pt x="61" y="67"/>
                    </a:cubicBezTo>
                    <a:cubicBezTo>
                      <a:pt x="61" y="67"/>
                      <a:pt x="61" y="67"/>
                      <a:pt x="61" y="67"/>
                    </a:cubicBezTo>
                    <a:cubicBezTo>
                      <a:pt x="62" y="67"/>
                      <a:pt x="61" y="67"/>
                      <a:pt x="62" y="66"/>
                    </a:cubicBezTo>
                    <a:cubicBezTo>
                      <a:pt x="62" y="66"/>
                      <a:pt x="63" y="67"/>
                      <a:pt x="63" y="68"/>
                    </a:cubicBezTo>
                    <a:cubicBezTo>
                      <a:pt x="63" y="68"/>
                      <a:pt x="63" y="66"/>
                      <a:pt x="63" y="66"/>
                    </a:cubicBezTo>
                    <a:cubicBezTo>
                      <a:pt x="63" y="66"/>
                      <a:pt x="64" y="65"/>
                      <a:pt x="64" y="65"/>
                    </a:cubicBezTo>
                    <a:cubicBezTo>
                      <a:pt x="65" y="64"/>
                      <a:pt x="64" y="62"/>
                      <a:pt x="65" y="61"/>
                    </a:cubicBezTo>
                    <a:cubicBezTo>
                      <a:pt x="65" y="61"/>
                      <a:pt x="65" y="61"/>
                      <a:pt x="65" y="60"/>
                    </a:cubicBezTo>
                    <a:cubicBezTo>
                      <a:pt x="65" y="59"/>
                      <a:pt x="66" y="58"/>
                      <a:pt x="66" y="57"/>
                    </a:cubicBezTo>
                    <a:cubicBezTo>
                      <a:pt x="67" y="56"/>
                      <a:pt x="67" y="56"/>
                      <a:pt x="67" y="56"/>
                    </a:cubicBezTo>
                    <a:cubicBezTo>
                      <a:pt x="67" y="55"/>
                      <a:pt x="65" y="57"/>
                      <a:pt x="65" y="55"/>
                    </a:cubicBezTo>
                    <a:cubicBezTo>
                      <a:pt x="65" y="53"/>
                      <a:pt x="66" y="54"/>
                      <a:pt x="67" y="54"/>
                    </a:cubicBezTo>
                    <a:cubicBezTo>
                      <a:pt x="66" y="53"/>
                      <a:pt x="65" y="52"/>
                      <a:pt x="66" y="50"/>
                    </a:cubicBezTo>
                    <a:cubicBezTo>
                      <a:pt x="66" y="51"/>
                      <a:pt x="66" y="51"/>
                      <a:pt x="66" y="52"/>
                    </a:cubicBezTo>
                    <a:close/>
                    <a:moveTo>
                      <a:pt x="64" y="37"/>
                    </a:moveTo>
                    <a:cubicBezTo>
                      <a:pt x="64" y="37"/>
                      <a:pt x="65" y="38"/>
                      <a:pt x="65" y="38"/>
                    </a:cubicBezTo>
                    <a:cubicBezTo>
                      <a:pt x="63" y="38"/>
                      <a:pt x="64" y="38"/>
                      <a:pt x="64" y="37"/>
                    </a:cubicBezTo>
                    <a:close/>
                    <a:moveTo>
                      <a:pt x="52" y="19"/>
                    </a:moveTo>
                    <a:cubicBezTo>
                      <a:pt x="53" y="19"/>
                      <a:pt x="53" y="19"/>
                      <a:pt x="53" y="20"/>
                    </a:cubicBezTo>
                    <a:cubicBezTo>
                      <a:pt x="53" y="20"/>
                      <a:pt x="52" y="20"/>
                      <a:pt x="52" y="19"/>
                    </a:cubicBezTo>
                    <a:close/>
                    <a:moveTo>
                      <a:pt x="7" y="19"/>
                    </a:moveTo>
                    <a:cubicBezTo>
                      <a:pt x="7" y="19"/>
                      <a:pt x="7" y="19"/>
                      <a:pt x="7" y="19"/>
                    </a:cubicBezTo>
                    <a:cubicBezTo>
                      <a:pt x="7" y="19"/>
                      <a:pt x="7" y="19"/>
                      <a:pt x="7" y="19"/>
                    </a:cubicBezTo>
                    <a:close/>
                    <a:moveTo>
                      <a:pt x="6" y="19"/>
                    </a:moveTo>
                    <a:cubicBezTo>
                      <a:pt x="6" y="19"/>
                      <a:pt x="6" y="20"/>
                      <a:pt x="6" y="20"/>
                    </a:cubicBezTo>
                    <a:cubicBezTo>
                      <a:pt x="6" y="19"/>
                      <a:pt x="6" y="19"/>
                      <a:pt x="6" y="19"/>
                    </a:cubicBezTo>
                    <a:cubicBezTo>
                      <a:pt x="6" y="19"/>
                      <a:pt x="6" y="19"/>
                      <a:pt x="6" y="19"/>
                    </a:cubicBezTo>
                    <a:close/>
                    <a:moveTo>
                      <a:pt x="39" y="74"/>
                    </a:moveTo>
                    <a:cubicBezTo>
                      <a:pt x="39" y="74"/>
                      <a:pt x="39" y="74"/>
                      <a:pt x="39" y="74"/>
                    </a:cubicBezTo>
                    <a:cubicBezTo>
                      <a:pt x="39" y="75"/>
                      <a:pt x="39" y="74"/>
                      <a:pt x="3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6" name="Freeform 795">
                <a:extLst>
                  <a:ext uri="{FF2B5EF4-FFF2-40B4-BE49-F238E27FC236}">
                    <a16:creationId xmlns:a16="http://schemas.microsoft.com/office/drawing/2014/main" id="{92863F97-7BE1-472D-AC1C-88B2518DE7FF}"/>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7" name="Freeform 796">
                <a:extLst>
                  <a:ext uri="{FF2B5EF4-FFF2-40B4-BE49-F238E27FC236}">
                    <a16:creationId xmlns:a16="http://schemas.microsoft.com/office/drawing/2014/main" id="{961A16F0-2187-415A-B266-5C873A81B9D0}"/>
                  </a:ext>
                </a:extLst>
              </p:cNvPr>
              <p:cNvSpPr>
                <a:spLocks/>
              </p:cNvSpPr>
              <p:nvPr userDrawn="1"/>
            </p:nvSpPr>
            <p:spPr bwMode="auto">
              <a:xfrm>
                <a:off x="3659" y="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8" name="Freeform 797">
                <a:extLst>
                  <a:ext uri="{FF2B5EF4-FFF2-40B4-BE49-F238E27FC236}">
                    <a16:creationId xmlns:a16="http://schemas.microsoft.com/office/drawing/2014/main" id="{41F8B40A-6F72-4572-84D3-C8CD438BE5B0}"/>
                  </a:ext>
                </a:extLst>
              </p:cNvPr>
              <p:cNvSpPr>
                <a:spLocks/>
              </p:cNvSpPr>
              <p:nvPr userDrawn="1"/>
            </p:nvSpPr>
            <p:spPr bwMode="auto">
              <a:xfrm>
                <a:off x="3416" y="5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9" name="Freeform 798">
                <a:extLst>
                  <a:ext uri="{FF2B5EF4-FFF2-40B4-BE49-F238E27FC236}">
                    <a16:creationId xmlns:a16="http://schemas.microsoft.com/office/drawing/2014/main" id="{8CCDD077-3CE8-4844-B740-9948DE8D4A7C}"/>
                  </a:ext>
                </a:extLst>
              </p:cNvPr>
              <p:cNvSpPr>
                <a:spLocks/>
              </p:cNvSpPr>
              <p:nvPr userDrawn="1"/>
            </p:nvSpPr>
            <p:spPr bwMode="auto">
              <a:xfrm>
                <a:off x="3356" y="67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0" name="Freeform 799">
                <a:extLst>
                  <a:ext uri="{FF2B5EF4-FFF2-40B4-BE49-F238E27FC236}">
                    <a16:creationId xmlns:a16="http://schemas.microsoft.com/office/drawing/2014/main" id="{AE56637B-89E9-4095-98B9-A9CB8F0A692C}"/>
                  </a:ext>
                </a:extLst>
              </p:cNvPr>
              <p:cNvSpPr>
                <a:spLocks/>
              </p:cNvSpPr>
              <p:nvPr userDrawn="1"/>
            </p:nvSpPr>
            <p:spPr bwMode="auto">
              <a:xfrm>
                <a:off x="3326" y="69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1" name="Freeform 800">
                <a:extLst>
                  <a:ext uri="{FF2B5EF4-FFF2-40B4-BE49-F238E27FC236}">
                    <a16:creationId xmlns:a16="http://schemas.microsoft.com/office/drawing/2014/main" id="{8C99154E-20D9-4341-A861-7C737DDFF1E1}"/>
                  </a:ext>
                </a:extLst>
              </p:cNvPr>
              <p:cNvSpPr>
                <a:spLocks/>
              </p:cNvSpPr>
              <p:nvPr userDrawn="1"/>
            </p:nvSpPr>
            <p:spPr bwMode="auto">
              <a:xfrm>
                <a:off x="3341" y="67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2" name="Freeform 801">
                <a:extLst>
                  <a:ext uri="{FF2B5EF4-FFF2-40B4-BE49-F238E27FC236}">
                    <a16:creationId xmlns:a16="http://schemas.microsoft.com/office/drawing/2014/main" id="{B3121C2E-2DDC-4777-B620-02D21D1C8701}"/>
                  </a:ext>
                </a:extLst>
              </p:cNvPr>
              <p:cNvSpPr>
                <a:spLocks/>
              </p:cNvSpPr>
              <p:nvPr userDrawn="1"/>
            </p:nvSpPr>
            <p:spPr bwMode="auto">
              <a:xfrm>
                <a:off x="3341" y="6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3" name="Freeform 802">
                <a:extLst>
                  <a:ext uri="{FF2B5EF4-FFF2-40B4-BE49-F238E27FC236}">
                    <a16:creationId xmlns:a16="http://schemas.microsoft.com/office/drawing/2014/main" id="{88D69755-86AF-4FF1-8402-33381453DD72}"/>
                  </a:ext>
                </a:extLst>
              </p:cNvPr>
              <p:cNvSpPr>
                <a:spLocks/>
              </p:cNvSpPr>
              <p:nvPr userDrawn="1"/>
            </p:nvSpPr>
            <p:spPr bwMode="auto">
              <a:xfrm>
                <a:off x="3361" y="64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2"/>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4" name="Freeform 803">
                <a:extLst>
                  <a:ext uri="{FF2B5EF4-FFF2-40B4-BE49-F238E27FC236}">
                    <a16:creationId xmlns:a16="http://schemas.microsoft.com/office/drawing/2014/main" id="{4DE2F7E4-B224-4F5F-8E11-98AC4E89A25B}"/>
                  </a:ext>
                </a:extLst>
              </p:cNvPr>
              <p:cNvSpPr>
                <a:spLocks/>
              </p:cNvSpPr>
              <p:nvPr userDrawn="1"/>
            </p:nvSpPr>
            <p:spPr bwMode="auto">
              <a:xfrm>
                <a:off x="3331" y="66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5" name="Freeform 804">
                <a:extLst>
                  <a:ext uri="{FF2B5EF4-FFF2-40B4-BE49-F238E27FC236}">
                    <a16:creationId xmlns:a16="http://schemas.microsoft.com/office/drawing/2014/main" id="{FCC1974D-01AA-4D34-95C1-9EABD696357B}"/>
                  </a:ext>
                </a:extLst>
              </p:cNvPr>
              <p:cNvSpPr>
                <a:spLocks/>
              </p:cNvSpPr>
              <p:nvPr userDrawn="1"/>
            </p:nvSpPr>
            <p:spPr bwMode="auto">
              <a:xfrm>
                <a:off x="3341" y="65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6" name="Freeform 805">
                <a:extLst>
                  <a:ext uri="{FF2B5EF4-FFF2-40B4-BE49-F238E27FC236}">
                    <a16:creationId xmlns:a16="http://schemas.microsoft.com/office/drawing/2014/main" id="{23BE5A59-BBD1-4597-A733-DF47AC4F56D7}"/>
                  </a:ext>
                </a:extLst>
              </p:cNvPr>
              <p:cNvSpPr>
                <a:spLocks/>
              </p:cNvSpPr>
              <p:nvPr userDrawn="1"/>
            </p:nvSpPr>
            <p:spPr bwMode="auto">
              <a:xfrm>
                <a:off x="3341"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7" name="Freeform 806">
                <a:extLst>
                  <a:ext uri="{FF2B5EF4-FFF2-40B4-BE49-F238E27FC236}">
                    <a16:creationId xmlns:a16="http://schemas.microsoft.com/office/drawing/2014/main" id="{867DB302-EA02-42EC-8FBE-6C21546CDC74}"/>
                  </a:ext>
                </a:extLst>
              </p:cNvPr>
              <p:cNvSpPr>
                <a:spLocks/>
              </p:cNvSpPr>
              <p:nvPr userDrawn="1"/>
            </p:nvSpPr>
            <p:spPr bwMode="auto">
              <a:xfrm>
                <a:off x="3331" y="663"/>
                <a:ext cx="5" cy="5"/>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1" y="0"/>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8" name="Freeform 807">
                <a:extLst>
                  <a:ext uri="{FF2B5EF4-FFF2-40B4-BE49-F238E27FC236}">
                    <a16:creationId xmlns:a16="http://schemas.microsoft.com/office/drawing/2014/main" id="{597BF9B3-6FEE-4E6C-8F7B-F77D512DAFD0}"/>
                  </a:ext>
                </a:extLst>
              </p:cNvPr>
              <p:cNvSpPr>
                <a:spLocks/>
              </p:cNvSpPr>
              <p:nvPr userDrawn="1"/>
            </p:nvSpPr>
            <p:spPr bwMode="auto">
              <a:xfrm>
                <a:off x="3366" y="61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319" name="Freeform 809">
              <a:extLst>
                <a:ext uri="{FF2B5EF4-FFF2-40B4-BE49-F238E27FC236}">
                  <a16:creationId xmlns:a16="http://schemas.microsoft.com/office/drawing/2014/main" id="{24062138-7FC7-41E0-92DC-44F6E6C88AA2}"/>
                </a:ext>
              </a:extLst>
            </p:cNvPr>
            <p:cNvSpPr>
              <a:spLocks/>
            </p:cNvSpPr>
            <p:nvPr userDrawn="1"/>
          </p:nvSpPr>
          <p:spPr bwMode="auto">
            <a:xfrm>
              <a:off x="5319712" y="981075"/>
              <a:ext cx="7937"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0" name="Freeform 810">
              <a:extLst>
                <a:ext uri="{FF2B5EF4-FFF2-40B4-BE49-F238E27FC236}">
                  <a16:creationId xmlns:a16="http://schemas.microsoft.com/office/drawing/2014/main" id="{AC757EC5-9449-4FC3-B535-1396219DABB4}"/>
                </a:ext>
              </a:extLst>
            </p:cNvPr>
            <p:cNvSpPr>
              <a:spLocks/>
            </p:cNvSpPr>
            <p:nvPr userDrawn="1"/>
          </p:nvSpPr>
          <p:spPr bwMode="auto">
            <a:xfrm>
              <a:off x="5327650" y="949325"/>
              <a:ext cx="7937" cy="15875"/>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1" name="Freeform 811">
              <a:extLst>
                <a:ext uri="{FF2B5EF4-FFF2-40B4-BE49-F238E27FC236}">
                  <a16:creationId xmlns:a16="http://schemas.microsoft.com/office/drawing/2014/main" id="{689F5FE7-3443-4FA6-B97E-D854B8013EB7}"/>
                </a:ext>
              </a:extLst>
            </p:cNvPr>
            <p:cNvSpPr>
              <a:spLocks/>
            </p:cNvSpPr>
            <p:nvPr userDrawn="1"/>
          </p:nvSpPr>
          <p:spPr bwMode="auto">
            <a:xfrm>
              <a:off x="5438775" y="925513"/>
              <a:ext cx="0" cy="15875"/>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2" name="Freeform 812">
              <a:extLst>
                <a:ext uri="{FF2B5EF4-FFF2-40B4-BE49-F238E27FC236}">
                  <a16:creationId xmlns:a16="http://schemas.microsoft.com/office/drawing/2014/main" id="{E134CE07-4EFF-4E94-9E47-D1689A19DEF2}"/>
                </a:ext>
              </a:extLst>
            </p:cNvPr>
            <p:cNvSpPr>
              <a:spLocks/>
            </p:cNvSpPr>
            <p:nvPr userDrawn="1"/>
          </p:nvSpPr>
          <p:spPr bwMode="auto">
            <a:xfrm>
              <a:off x="5532437" y="885825"/>
              <a:ext cx="15875" cy="15875"/>
            </a:xfrm>
            <a:custGeom>
              <a:avLst/>
              <a:gdLst>
                <a:gd name="T0" fmla="*/ 2 w 2"/>
                <a:gd name="T1" fmla="*/ 0 h 2"/>
                <a:gd name="T2" fmla="*/ 0 w 2"/>
                <a:gd name="T3" fmla="*/ 1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2"/>
                    <a:pt x="0" y="1"/>
                  </a:cubicBezTo>
                  <a:cubicBezTo>
                    <a:pt x="0" y="1"/>
                    <a:pt x="1" y="1"/>
                    <a:pt x="1" y="2"/>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3" name="Freeform 813">
              <a:extLst>
                <a:ext uri="{FF2B5EF4-FFF2-40B4-BE49-F238E27FC236}">
                  <a16:creationId xmlns:a16="http://schemas.microsoft.com/office/drawing/2014/main" id="{EA1C4A70-CF56-4411-B08F-E018ED298E8C}"/>
                </a:ext>
              </a:extLst>
            </p:cNvPr>
            <p:cNvSpPr>
              <a:spLocks/>
            </p:cNvSpPr>
            <p:nvPr userDrawn="1"/>
          </p:nvSpPr>
          <p:spPr bwMode="auto">
            <a:xfrm>
              <a:off x="5532437" y="901700"/>
              <a:ext cx="7937"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4" name="Rectangle 814">
              <a:extLst>
                <a:ext uri="{FF2B5EF4-FFF2-40B4-BE49-F238E27FC236}">
                  <a16:creationId xmlns:a16="http://schemas.microsoft.com/office/drawing/2014/main" id="{F5CE92F7-86FA-47EE-BA89-6B959435C7B5}"/>
                </a:ext>
              </a:extLst>
            </p:cNvPr>
            <p:cNvSpPr>
              <a:spLocks noChangeArrowheads="1"/>
            </p:cNvSpPr>
            <p:nvPr userDrawn="1"/>
          </p:nvSpPr>
          <p:spPr bwMode="auto">
            <a:xfrm>
              <a:off x="5359400" y="1314450"/>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5" name="Freeform 815">
              <a:extLst>
                <a:ext uri="{FF2B5EF4-FFF2-40B4-BE49-F238E27FC236}">
                  <a16:creationId xmlns:a16="http://schemas.microsoft.com/office/drawing/2014/main" id="{B7357432-8BFE-4BD4-A811-68B62FC1EF0B}"/>
                </a:ext>
              </a:extLst>
            </p:cNvPr>
            <p:cNvSpPr>
              <a:spLocks/>
            </p:cNvSpPr>
            <p:nvPr userDrawn="1"/>
          </p:nvSpPr>
          <p:spPr bwMode="auto">
            <a:xfrm>
              <a:off x="5343525" y="1306513"/>
              <a:ext cx="7937" cy="7938"/>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6" name="Freeform 816">
              <a:extLst>
                <a:ext uri="{FF2B5EF4-FFF2-40B4-BE49-F238E27FC236}">
                  <a16:creationId xmlns:a16="http://schemas.microsoft.com/office/drawing/2014/main" id="{1FD6A1B3-32E0-42B3-B89F-D02933DEE1DA}"/>
                </a:ext>
              </a:extLst>
            </p:cNvPr>
            <p:cNvSpPr>
              <a:spLocks/>
            </p:cNvSpPr>
            <p:nvPr userDrawn="1"/>
          </p:nvSpPr>
          <p:spPr bwMode="auto">
            <a:xfrm>
              <a:off x="5808662" y="1147763"/>
              <a:ext cx="7937" cy="7938"/>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7" name="Freeform 817">
              <a:extLst>
                <a:ext uri="{FF2B5EF4-FFF2-40B4-BE49-F238E27FC236}">
                  <a16:creationId xmlns:a16="http://schemas.microsoft.com/office/drawing/2014/main" id="{DC573F17-2E51-41E2-8644-73E9E122C0DE}"/>
                </a:ext>
              </a:extLst>
            </p:cNvPr>
            <p:cNvSpPr>
              <a:spLocks/>
            </p:cNvSpPr>
            <p:nvPr userDrawn="1"/>
          </p:nvSpPr>
          <p:spPr bwMode="auto">
            <a:xfrm>
              <a:off x="5816600" y="1235075"/>
              <a:ext cx="7937" cy="7938"/>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8" name="Freeform 818">
              <a:extLst>
                <a:ext uri="{FF2B5EF4-FFF2-40B4-BE49-F238E27FC236}">
                  <a16:creationId xmlns:a16="http://schemas.microsoft.com/office/drawing/2014/main" id="{056AA39C-0D11-4FFA-8BC2-E4A053AA6120}"/>
                </a:ext>
              </a:extLst>
            </p:cNvPr>
            <p:cNvSpPr>
              <a:spLocks/>
            </p:cNvSpPr>
            <p:nvPr userDrawn="1"/>
          </p:nvSpPr>
          <p:spPr bwMode="auto">
            <a:xfrm>
              <a:off x="5824537" y="1306513"/>
              <a:ext cx="7937" cy="793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129" name="Group 4128">
            <a:extLst>
              <a:ext uri="{FF2B5EF4-FFF2-40B4-BE49-F238E27FC236}">
                <a16:creationId xmlns:a16="http://schemas.microsoft.com/office/drawing/2014/main" id="{2588564A-CB38-4864-BCC5-65864084999D}"/>
              </a:ext>
            </a:extLst>
          </p:cNvPr>
          <p:cNvGrpSpPr/>
          <p:nvPr userDrawn="1"/>
        </p:nvGrpSpPr>
        <p:grpSpPr>
          <a:xfrm rot="20769998">
            <a:off x="9708984" y="5943758"/>
            <a:ext cx="549129" cy="495490"/>
            <a:chOff x="5248275" y="314325"/>
            <a:chExt cx="2259012" cy="2038351"/>
          </a:xfrm>
          <a:solidFill>
            <a:schemeClr val="bg1"/>
          </a:solidFill>
        </p:grpSpPr>
        <p:grpSp>
          <p:nvGrpSpPr>
            <p:cNvPr id="4130" name="Group 205">
              <a:extLst>
                <a:ext uri="{FF2B5EF4-FFF2-40B4-BE49-F238E27FC236}">
                  <a16:creationId xmlns:a16="http://schemas.microsoft.com/office/drawing/2014/main" id="{912D6BA6-6E0D-4979-9C1E-55F2B98B7CE3}"/>
                </a:ext>
              </a:extLst>
            </p:cNvPr>
            <p:cNvGrpSpPr>
              <a:grpSpLocks/>
            </p:cNvGrpSpPr>
            <p:nvPr userDrawn="1"/>
          </p:nvGrpSpPr>
          <p:grpSpPr bwMode="auto">
            <a:xfrm>
              <a:off x="5248275" y="393700"/>
              <a:ext cx="1871662" cy="1935163"/>
              <a:chOff x="3306" y="248"/>
              <a:chExt cx="1179" cy="1219"/>
            </a:xfrm>
            <a:grpFill/>
          </p:grpSpPr>
          <p:sp>
            <p:nvSpPr>
              <p:cNvPr id="4744" name="Freeform 5">
                <a:extLst>
                  <a:ext uri="{FF2B5EF4-FFF2-40B4-BE49-F238E27FC236}">
                    <a16:creationId xmlns:a16="http://schemas.microsoft.com/office/drawing/2014/main" id="{C7949A53-8E8E-4F05-8677-0211B17D1074}"/>
                  </a:ext>
                </a:extLst>
              </p:cNvPr>
              <p:cNvSpPr>
                <a:spLocks/>
              </p:cNvSpPr>
              <p:nvPr userDrawn="1"/>
            </p:nvSpPr>
            <p:spPr bwMode="auto">
              <a:xfrm>
                <a:off x="4431" y="1152"/>
                <a:ext cx="5" cy="1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5" name="Freeform 6">
                <a:extLst>
                  <a:ext uri="{FF2B5EF4-FFF2-40B4-BE49-F238E27FC236}">
                    <a16:creationId xmlns:a16="http://schemas.microsoft.com/office/drawing/2014/main" id="{A936C2F3-8FFB-4BCC-A537-AB9E4A9F031A}"/>
                  </a:ext>
                </a:extLst>
              </p:cNvPr>
              <p:cNvSpPr>
                <a:spLocks/>
              </p:cNvSpPr>
              <p:nvPr userDrawn="1"/>
            </p:nvSpPr>
            <p:spPr bwMode="auto">
              <a:xfrm>
                <a:off x="4465" y="1207"/>
                <a:ext cx="10" cy="5"/>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0"/>
                      <a:pt x="0" y="0"/>
                    </a:cubicBezTo>
                    <a:cubicBezTo>
                      <a:pt x="0" y="0"/>
                      <a:pt x="2"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6" name="Freeform 7">
                <a:extLst>
                  <a:ext uri="{FF2B5EF4-FFF2-40B4-BE49-F238E27FC236}">
                    <a16:creationId xmlns:a16="http://schemas.microsoft.com/office/drawing/2014/main" id="{CB8A9263-3715-4934-BAFA-3CEC227BA5DD}"/>
                  </a:ext>
                </a:extLst>
              </p:cNvPr>
              <p:cNvSpPr>
                <a:spLocks/>
              </p:cNvSpPr>
              <p:nvPr userDrawn="1"/>
            </p:nvSpPr>
            <p:spPr bwMode="auto">
              <a:xfrm>
                <a:off x="4470" y="1227"/>
                <a:ext cx="15" cy="35"/>
              </a:xfrm>
              <a:custGeom>
                <a:avLst/>
                <a:gdLst>
                  <a:gd name="T0" fmla="*/ 1 w 3"/>
                  <a:gd name="T1" fmla="*/ 7 h 7"/>
                  <a:gd name="T2" fmla="*/ 1 w 3"/>
                  <a:gd name="T3" fmla="*/ 1 h 7"/>
                  <a:gd name="T4" fmla="*/ 1 w 3"/>
                  <a:gd name="T5" fmla="*/ 1 h 7"/>
                  <a:gd name="T6" fmla="*/ 0 w 3"/>
                  <a:gd name="T7" fmla="*/ 0 h 7"/>
                  <a:gd name="T8" fmla="*/ 1 w 3"/>
                  <a:gd name="T9" fmla="*/ 4 h 7"/>
                  <a:gd name="T10" fmla="*/ 1 w 3"/>
                  <a:gd name="T11" fmla="*/ 7 h 7"/>
                </a:gdLst>
                <a:ahLst/>
                <a:cxnLst>
                  <a:cxn ang="0">
                    <a:pos x="T0" y="T1"/>
                  </a:cxn>
                  <a:cxn ang="0">
                    <a:pos x="T2" y="T3"/>
                  </a:cxn>
                  <a:cxn ang="0">
                    <a:pos x="T4" y="T5"/>
                  </a:cxn>
                  <a:cxn ang="0">
                    <a:pos x="T6" y="T7"/>
                  </a:cxn>
                  <a:cxn ang="0">
                    <a:pos x="T8" y="T9"/>
                  </a:cxn>
                  <a:cxn ang="0">
                    <a:pos x="T10" y="T11"/>
                  </a:cxn>
                </a:cxnLst>
                <a:rect l="0" t="0" r="r" b="b"/>
                <a:pathLst>
                  <a:path w="3" h="7">
                    <a:moveTo>
                      <a:pt x="1" y="7"/>
                    </a:moveTo>
                    <a:cubicBezTo>
                      <a:pt x="3" y="6"/>
                      <a:pt x="1" y="3"/>
                      <a:pt x="1" y="1"/>
                    </a:cubicBezTo>
                    <a:cubicBezTo>
                      <a:pt x="1" y="1"/>
                      <a:pt x="1" y="1"/>
                      <a:pt x="1" y="1"/>
                    </a:cubicBezTo>
                    <a:cubicBezTo>
                      <a:pt x="0" y="0"/>
                      <a:pt x="0" y="0"/>
                      <a:pt x="0" y="0"/>
                    </a:cubicBezTo>
                    <a:cubicBezTo>
                      <a:pt x="0" y="1"/>
                      <a:pt x="1" y="2"/>
                      <a:pt x="1" y="4"/>
                    </a:cubicBezTo>
                    <a:cubicBezTo>
                      <a:pt x="1" y="5"/>
                      <a:pt x="2" y="6"/>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7" name="Freeform 8">
                <a:extLst>
                  <a:ext uri="{FF2B5EF4-FFF2-40B4-BE49-F238E27FC236}">
                    <a16:creationId xmlns:a16="http://schemas.microsoft.com/office/drawing/2014/main" id="{F60EBF1A-15BF-4B0F-AAC5-EB8AD008C81C}"/>
                  </a:ext>
                </a:extLst>
              </p:cNvPr>
              <p:cNvSpPr>
                <a:spLocks/>
              </p:cNvSpPr>
              <p:nvPr userDrawn="1"/>
            </p:nvSpPr>
            <p:spPr bwMode="auto">
              <a:xfrm>
                <a:off x="4460" y="1282"/>
                <a:ext cx="5" cy="15"/>
              </a:xfrm>
              <a:custGeom>
                <a:avLst/>
                <a:gdLst>
                  <a:gd name="T0" fmla="*/ 0 w 1"/>
                  <a:gd name="T1" fmla="*/ 2 h 3"/>
                  <a:gd name="T2" fmla="*/ 0 w 1"/>
                  <a:gd name="T3" fmla="*/ 0 h 3"/>
                  <a:gd name="T4" fmla="*/ 0 w 1"/>
                  <a:gd name="T5" fmla="*/ 1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0" y="3"/>
                      <a:pt x="0" y="0"/>
                    </a:cubicBezTo>
                    <a:cubicBezTo>
                      <a:pt x="0" y="0"/>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8" name="Freeform 9">
                <a:extLst>
                  <a:ext uri="{FF2B5EF4-FFF2-40B4-BE49-F238E27FC236}">
                    <a16:creationId xmlns:a16="http://schemas.microsoft.com/office/drawing/2014/main" id="{8EC31A2F-9E94-4B62-9621-C4E0467A29B6}"/>
                  </a:ext>
                </a:extLst>
              </p:cNvPr>
              <p:cNvSpPr>
                <a:spLocks/>
              </p:cNvSpPr>
              <p:nvPr userDrawn="1"/>
            </p:nvSpPr>
            <p:spPr bwMode="auto">
              <a:xfrm>
                <a:off x="4460" y="1282"/>
                <a:ext cx="0" cy="5"/>
              </a:xfrm>
              <a:custGeom>
                <a:avLst/>
                <a:gdLst>
                  <a:gd name="T0" fmla="*/ 1 h 1"/>
                  <a:gd name="T1" fmla="*/ 1 h 1"/>
                </a:gdLst>
                <a:ahLst/>
                <a:cxnLst>
                  <a:cxn ang="0">
                    <a:pos x="0" y="T0"/>
                  </a:cxn>
                  <a:cxn ang="0">
                    <a:pos x="0" y="T1"/>
                  </a:cxn>
                </a:cxnLst>
                <a:rect l="0" t="0" r="r" b="b"/>
                <a:pathLst>
                  <a:path h="1">
                    <a:moveTo>
                      <a:pt x="0" y="1"/>
                    </a:move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9" name="Freeform 10">
                <a:extLst>
                  <a:ext uri="{FF2B5EF4-FFF2-40B4-BE49-F238E27FC236}">
                    <a16:creationId xmlns:a16="http://schemas.microsoft.com/office/drawing/2014/main" id="{C900C63F-D037-4FFF-88B6-6890880DAC69}"/>
                  </a:ext>
                </a:extLst>
              </p:cNvPr>
              <p:cNvSpPr>
                <a:spLocks/>
              </p:cNvSpPr>
              <p:nvPr userDrawn="1"/>
            </p:nvSpPr>
            <p:spPr bwMode="auto">
              <a:xfrm>
                <a:off x="4451" y="1302"/>
                <a:ext cx="9" cy="10"/>
              </a:xfrm>
              <a:custGeom>
                <a:avLst/>
                <a:gdLst>
                  <a:gd name="T0" fmla="*/ 1 w 2"/>
                  <a:gd name="T1" fmla="*/ 1 h 2"/>
                  <a:gd name="T2" fmla="*/ 1 w 2"/>
                  <a:gd name="T3" fmla="*/ 0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0"/>
                      <a:pt x="1" y="0"/>
                    </a:cubicBezTo>
                    <a:cubicBezTo>
                      <a:pt x="1" y="0"/>
                      <a:pt x="1" y="1"/>
                      <a:pt x="1" y="1"/>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0" name="Freeform 11">
                <a:extLst>
                  <a:ext uri="{FF2B5EF4-FFF2-40B4-BE49-F238E27FC236}">
                    <a16:creationId xmlns:a16="http://schemas.microsoft.com/office/drawing/2014/main" id="{38F2CE99-52DF-4641-B231-C92C85045D52}"/>
                  </a:ext>
                </a:extLst>
              </p:cNvPr>
              <p:cNvSpPr>
                <a:spLocks/>
              </p:cNvSpPr>
              <p:nvPr userDrawn="1"/>
            </p:nvSpPr>
            <p:spPr bwMode="auto">
              <a:xfrm>
                <a:off x="4460" y="131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1" name="Freeform 12">
                <a:extLst>
                  <a:ext uri="{FF2B5EF4-FFF2-40B4-BE49-F238E27FC236}">
                    <a16:creationId xmlns:a16="http://schemas.microsoft.com/office/drawing/2014/main" id="{F493F133-5906-4C17-85CA-A20511EB4CAF}"/>
                  </a:ext>
                </a:extLst>
              </p:cNvPr>
              <p:cNvSpPr>
                <a:spLocks/>
              </p:cNvSpPr>
              <p:nvPr userDrawn="1"/>
            </p:nvSpPr>
            <p:spPr bwMode="auto">
              <a:xfrm>
                <a:off x="4460" y="1307"/>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2" name="Freeform 13">
                <a:extLst>
                  <a:ext uri="{FF2B5EF4-FFF2-40B4-BE49-F238E27FC236}">
                    <a16:creationId xmlns:a16="http://schemas.microsoft.com/office/drawing/2014/main" id="{184BF6EF-8C4C-4E0C-8FBC-A29E8766403E}"/>
                  </a:ext>
                </a:extLst>
              </p:cNvPr>
              <p:cNvSpPr>
                <a:spLocks/>
              </p:cNvSpPr>
              <p:nvPr userDrawn="1"/>
            </p:nvSpPr>
            <p:spPr bwMode="auto">
              <a:xfrm>
                <a:off x="4465" y="1287"/>
                <a:ext cx="5" cy="15"/>
              </a:xfrm>
              <a:custGeom>
                <a:avLst/>
                <a:gdLst>
                  <a:gd name="T0" fmla="*/ 0 w 1"/>
                  <a:gd name="T1" fmla="*/ 3 h 3"/>
                  <a:gd name="T2" fmla="*/ 0 w 1"/>
                  <a:gd name="T3" fmla="*/ 3 h 3"/>
                  <a:gd name="T4" fmla="*/ 0 w 1"/>
                  <a:gd name="T5" fmla="*/ 3 h 3"/>
                </a:gdLst>
                <a:ahLst/>
                <a:cxnLst>
                  <a:cxn ang="0">
                    <a:pos x="T0" y="T1"/>
                  </a:cxn>
                  <a:cxn ang="0">
                    <a:pos x="T2" y="T3"/>
                  </a:cxn>
                  <a:cxn ang="0">
                    <a:pos x="T4" y="T5"/>
                  </a:cxn>
                </a:cxnLst>
                <a:rect l="0" t="0" r="r" b="b"/>
                <a:pathLst>
                  <a:path w="1" h="3">
                    <a:moveTo>
                      <a:pt x="0" y="3"/>
                    </a:moveTo>
                    <a:cubicBezTo>
                      <a:pt x="0" y="2"/>
                      <a:pt x="0" y="1"/>
                      <a:pt x="0" y="3"/>
                    </a:cubicBezTo>
                    <a:cubicBezTo>
                      <a:pt x="1" y="0"/>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3" name="Freeform 14">
                <a:extLst>
                  <a:ext uri="{FF2B5EF4-FFF2-40B4-BE49-F238E27FC236}">
                    <a16:creationId xmlns:a16="http://schemas.microsoft.com/office/drawing/2014/main" id="{0DACD786-7EDB-4A00-9332-C858584ABE3A}"/>
                  </a:ext>
                </a:extLst>
              </p:cNvPr>
              <p:cNvSpPr>
                <a:spLocks/>
              </p:cNvSpPr>
              <p:nvPr userDrawn="1"/>
            </p:nvSpPr>
            <p:spPr bwMode="auto">
              <a:xfrm>
                <a:off x="4480" y="1252"/>
                <a:ext cx="5" cy="15"/>
              </a:xfrm>
              <a:custGeom>
                <a:avLst/>
                <a:gdLst>
                  <a:gd name="T0" fmla="*/ 1 w 1"/>
                  <a:gd name="T1" fmla="*/ 3 h 3"/>
                  <a:gd name="T2" fmla="*/ 1 w 1"/>
                  <a:gd name="T3" fmla="*/ 1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1"/>
                      <a:pt x="1" y="1"/>
                      <a:pt x="1" y="1"/>
                    </a:cubicBezTo>
                    <a:cubicBezTo>
                      <a:pt x="1" y="1"/>
                      <a:pt x="1" y="0"/>
                      <a:pt x="1"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4" name="Freeform 15">
                <a:extLst>
                  <a:ext uri="{FF2B5EF4-FFF2-40B4-BE49-F238E27FC236}">
                    <a16:creationId xmlns:a16="http://schemas.microsoft.com/office/drawing/2014/main" id="{61719D32-0E93-4780-92BB-4D8FCD8EC518}"/>
                  </a:ext>
                </a:extLst>
              </p:cNvPr>
              <p:cNvSpPr>
                <a:spLocks/>
              </p:cNvSpPr>
              <p:nvPr userDrawn="1"/>
            </p:nvSpPr>
            <p:spPr bwMode="auto">
              <a:xfrm>
                <a:off x="4436" y="1342"/>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5" name="Freeform 16">
                <a:extLst>
                  <a:ext uri="{FF2B5EF4-FFF2-40B4-BE49-F238E27FC236}">
                    <a16:creationId xmlns:a16="http://schemas.microsoft.com/office/drawing/2014/main" id="{492E0300-D74F-4950-9BCB-25D2C4C541A4}"/>
                  </a:ext>
                </a:extLst>
              </p:cNvPr>
              <p:cNvSpPr>
                <a:spLocks/>
              </p:cNvSpPr>
              <p:nvPr userDrawn="1"/>
            </p:nvSpPr>
            <p:spPr bwMode="auto">
              <a:xfrm>
                <a:off x="4436" y="1347"/>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6" name="Freeform 17">
                <a:extLst>
                  <a:ext uri="{FF2B5EF4-FFF2-40B4-BE49-F238E27FC236}">
                    <a16:creationId xmlns:a16="http://schemas.microsoft.com/office/drawing/2014/main" id="{098A7007-0B3F-4B18-8F76-8D93ECACAD85}"/>
                  </a:ext>
                </a:extLst>
              </p:cNvPr>
              <p:cNvSpPr>
                <a:spLocks/>
              </p:cNvSpPr>
              <p:nvPr userDrawn="1"/>
            </p:nvSpPr>
            <p:spPr bwMode="auto">
              <a:xfrm>
                <a:off x="4465" y="1307"/>
                <a:ext cx="0" cy="15"/>
              </a:xfrm>
              <a:custGeom>
                <a:avLst/>
                <a:gdLst>
                  <a:gd name="T0" fmla="*/ 15 h 15"/>
                  <a:gd name="T1" fmla="*/ 0 h 15"/>
                  <a:gd name="T2" fmla="*/ 15 h 15"/>
                  <a:gd name="T3" fmla="*/ 15 h 15"/>
                </a:gdLst>
                <a:ahLst/>
                <a:cxnLst>
                  <a:cxn ang="0">
                    <a:pos x="0" y="T0"/>
                  </a:cxn>
                  <a:cxn ang="0">
                    <a:pos x="0" y="T1"/>
                  </a:cxn>
                  <a:cxn ang="0">
                    <a:pos x="0" y="T2"/>
                  </a:cxn>
                  <a:cxn ang="0">
                    <a:pos x="0" y="T3"/>
                  </a:cxn>
                </a:cxnLst>
                <a:rect l="0" t="0" r="r" b="b"/>
                <a:pathLst>
                  <a:path h="15">
                    <a:moveTo>
                      <a:pt x="0" y="15"/>
                    </a:moveTo>
                    <a:lnTo>
                      <a:pt x="0" y="0"/>
                    </a:lnTo>
                    <a:lnTo>
                      <a:pt x="0"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7" name="Freeform 18">
                <a:extLst>
                  <a:ext uri="{FF2B5EF4-FFF2-40B4-BE49-F238E27FC236}">
                    <a16:creationId xmlns:a16="http://schemas.microsoft.com/office/drawing/2014/main" id="{B44F8034-6711-48F1-8ED9-CBA6896AE432}"/>
                  </a:ext>
                </a:extLst>
              </p:cNvPr>
              <p:cNvSpPr>
                <a:spLocks/>
              </p:cNvSpPr>
              <p:nvPr userDrawn="1"/>
            </p:nvSpPr>
            <p:spPr bwMode="auto">
              <a:xfrm>
                <a:off x="4411" y="1362"/>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8" name="Freeform 19">
                <a:extLst>
                  <a:ext uri="{FF2B5EF4-FFF2-40B4-BE49-F238E27FC236}">
                    <a16:creationId xmlns:a16="http://schemas.microsoft.com/office/drawing/2014/main" id="{79FA86D8-DD6A-4268-BB9D-4CE0217199FB}"/>
                  </a:ext>
                </a:extLst>
              </p:cNvPr>
              <p:cNvSpPr>
                <a:spLocks/>
              </p:cNvSpPr>
              <p:nvPr userDrawn="1"/>
            </p:nvSpPr>
            <p:spPr bwMode="auto">
              <a:xfrm>
                <a:off x="4386" y="1372"/>
                <a:ext cx="15" cy="10"/>
              </a:xfrm>
              <a:custGeom>
                <a:avLst/>
                <a:gdLst>
                  <a:gd name="T0" fmla="*/ 2 w 3"/>
                  <a:gd name="T1" fmla="*/ 1 h 2"/>
                  <a:gd name="T2" fmla="*/ 2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1" y="1"/>
                      <a:pt x="2" y="0"/>
                    </a:cubicBezTo>
                    <a:cubicBezTo>
                      <a:pt x="1" y="1"/>
                      <a:pt x="0" y="1"/>
                      <a:pt x="0" y="2"/>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9" name="Freeform 20">
                <a:extLst>
                  <a:ext uri="{FF2B5EF4-FFF2-40B4-BE49-F238E27FC236}">
                    <a16:creationId xmlns:a16="http://schemas.microsoft.com/office/drawing/2014/main" id="{0394390A-D1FB-4B74-8A29-EA01DBA79B90}"/>
                  </a:ext>
                </a:extLst>
              </p:cNvPr>
              <p:cNvSpPr>
                <a:spLocks/>
              </p:cNvSpPr>
              <p:nvPr userDrawn="1"/>
            </p:nvSpPr>
            <p:spPr bwMode="auto">
              <a:xfrm>
                <a:off x="4381" y="13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0" name="Freeform 21">
                <a:extLst>
                  <a:ext uri="{FF2B5EF4-FFF2-40B4-BE49-F238E27FC236}">
                    <a16:creationId xmlns:a16="http://schemas.microsoft.com/office/drawing/2014/main" id="{DA8EE04E-0680-48E5-B3FF-0834120A20E1}"/>
                  </a:ext>
                </a:extLst>
              </p:cNvPr>
              <p:cNvSpPr>
                <a:spLocks/>
              </p:cNvSpPr>
              <p:nvPr userDrawn="1"/>
            </p:nvSpPr>
            <p:spPr bwMode="auto">
              <a:xfrm>
                <a:off x="4421" y="1362"/>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1" name="Freeform 22">
                <a:extLst>
                  <a:ext uri="{FF2B5EF4-FFF2-40B4-BE49-F238E27FC236}">
                    <a16:creationId xmlns:a16="http://schemas.microsoft.com/office/drawing/2014/main" id="{0D80CC03-205C-4477-ABEE-7887A6A13BA8}"/>
                  </a:ext>
                </a:extLst>
              </p:cNvPr>
              <p:cNvSpPr>
                <a:spLocks/>
              </p:cNvSpPr>
              <p:nvPr userDrawn="1"/>
            </p:nvSpPr>
            <p:spPr bwMode="auto">
              <a:xfrm>
                <a:off x="4421" y="1367"/>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2" name="Freeform 23">
                <a:extLst>
                  <a:ext uri="{FF2B5EF4-FFF2-40B4-BE49-F238E27FC236}">
                    <a16:creationId xmlns:a16="http://schemas.microsoft.com/office/drawing/2014/main" id="{1559C1C3-6838-4C67-825C-B8B613DC07F1}"/>
                  </a:ext>
                </a:extLst>
              </p:cNvPr>
              <p:cNvSpPr>
                <a:spLocks/>
              </p:cNvSpPr>
              <p:nvPr userDrawn="1"/>
            </p:nvSpPr>
            <p:spPr bwMode="auto">
              <a:xfrm>
                <a:off x="4426"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3" name="Freeform 24">
                <a:extLst>
                  <a:ext uri="{FF2B5EF4-FFF2-40B4-BE49-F238E27FC236}">
                    <a16:creationId xmlns:a16="http://schemas.microsoft.com/office/drawing/2014/main" id="{F59D8C18-C2D0-4484-BE9D-B1FDC5D4378A}"/>
                  </a:ext>
                </a:extLst>
              </p:cNvPr>
              <p:cNvSpPr>
                <a:spLocks/>
              </p:cNvSpPr>
              <p:nvPr userDrawn="1"/>
            </p:nvSpPr>
            <p:spPr bwMode="auto">
              <a:xfrm>
                <a:off x="4451" y="1337"/>
                <a:ext cx="4" cy="20"/>
              </a:xfrm>
              <a:custGeom>
                <a:avLst/>
                <a:gdLst>
                  <a:gd name="T0" fmla="*/ 0 w 1"/>
                  <a:gd name="T1" fmla="*/ 0 h 4"/>
                  <a:gd name="T2" fmla="*/ 1 w 1"/>
                  <a:gd name="T3" fmla="*/ 2 h 4"/>
                  <a:gd name="T4" fmla="*/ 0 w 1"/>
                  <a:gd name="T5" fmla="*/ 0 h 4"/>
                </a:gdLst>
                <a:ahLst/>
                <a:cxnLst>
                  <a:cxn ang="0">
                    <a:pos x="T0" y="T1"/>
                  </a:cxn>
                  <a:cxn ang="0">
                    <a:pos x="T2" y="T3"/>
                  </a:cxn>
                  <a:cxn ang="0">
                    <a:pos x="T4" y="T5"/>
                  </a:cxn>
                </a:cxnLst>
                <a:rect l="0" t="0" r="r" b="b"/>
                <a:pathLst>
                  <a:path w="1" h="4">
                    <a:moveTo>
                      <a:pt x="0" y="0"/>
                    </a:moveTo>
                    <a:cubicBezTo>
                      <a:pt x="0" y="1"/>
                      <a:pt x="0" y="4"/>
                      <a:pt x="1" y="2"/>
                    </a:cubicBezTo>
                    <a:cubicBezTo>
                      <a:pt x="1" y="1"/>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4" name="Freeform 25">
                <a:extLst>
                  <a:ext uri="{FF2B5EF4-FFF2-40B4-BE49-F238E27FC236}">
                    <a16:creationId xmlns:a16="http://schemas.microsoft.com/office/drawing/2014/main" id="{94E6C440-6321-4B69-AB33-E37DB3007D12}"/>
                  </a:ext>
                </a:extLst>
              </p:cNvPr>
              <p:cNvSpPr>
                <a:spLocks/>
              </p:cNvSpPr>
              <p:nvPr userDrawn="1"/>
            </p:nvSpPr>
            <p:spPr bwMode="auto">
              <a:xfrm>
                <a:off x="4436" y="1352"/>
                <a:ext cx="5" cy="10"/>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1"/>
                      <a:pt x="0" y="1"/>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5" name="Freeform 26">
                <a:extLst>
                  <a:ext uri="{FF2B5EF4-FFF2-40B4-BE49-F238E27FC236}">
                    <a16:creationId xmlns:a16="http://schemas.microsoft.com/office/drawing/2014/main" id="{8FF2F032-CDE8-463C-A516-7E190B6CED0D}"/>
                  </a:ext>
                </a:extLst>
              </p:cNvPr>
              <p:cNvSpPr>
                <a:spLocks/>
              </p:cNvSpPr>
              <p:nvPr userDrawn="1"/>
            </p:nvSpPr>
            <p:spPr bwMode="auto">
              <a:xfrm>
                <a:off x="4431" y="1362"/>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6" name="Freeform 27">
                <a:extLst>
                  <a:ext uri="{FF2B5EF4-FFF2-40B4-BE49-F238E27FC236}">
                    <a16:creationId xmlns:a16="http://schemas.microsoft.com/office/drawing/2014/main" id="{4DA9E462-E9D3-4468-82B3-54B98E81DFCD}"/>
                  </a:ext>
                </a:extLst>
              </p:cNvPr>
              <p:cNvSpPr>
                <a:spLocks/>
              </p:cNvSpPr>
              <p:nvPr userDrawn="1"/>
            </p:nvSpPr>
            <p:spPr bwMode="auto">
              <a:xfrm>
                <a:off x="4381" y="1382"/>
                <a:ext cx="15" cy="10"/>
              </a:xfrm>
              <a:custGeom>
                <a:avLst/>
                <a:gdLst>
                  <a:gd name="T0" fmla="*/ 2 w 3"/>
                  <a:gd name="T1" fmla="*/ 1 h 2"/>
                  <a:gd name="T2" fmla="*/ 0 w 3"/>
                  <a:gd name="T3" fmla="*/ 2 h 2"/>
                  <a:gd name="T4" fmla="*/ 3 w 3"/>
                  <a:gd name="T5" fmla="*/ 1 h 2"/>
                  <a:gd name="T6" fmla="*/ 2 w 3"/>
                  <a:gd name="T7" fmla="*/ 1 h 2"/>
                </a:gdLst>
                <a:ahLst/>
                <a:cxnLst>
                  <a:cxn ang="0">
                    <a:pos x="T0" y="T1"/>
                  </a:cxn>
                  <a:cxn ang="0">
                    <a:pos x="T2" y="T3"/>
                  </a:cxn>
                  <a:cxn ang="0">
                    <a:pos x="T4" y="T5"/>
                  </a:cxn>
                  <a:cxn ang="0">
                    <a:pos x="T6" y="T7"/>
                  </a:cxn>
                </a:cxnLst>
                <a:rect l="0" t="0" r="r" b="b"/>
                <a:pathLst>
                  <a:path w="3" h="2">
                    <a:moveTo>
                      <a:pt x="2" y="1"/>
                    </a:moveTo>
                    <a:cubicBezTo>
                      <a:pt x="2" y="1"/>
                      <a:pt x="1" y="2"/>
                      <a:pt x="0" y="2"/>
                    </a:cubicBezTo>
                    <a:cubicBezTo>
                      <a:pt x="1" y="2"/>
                      <a:pt x="2" y="2"/>
                      <a:pt x="3" y="1"/>
                    </a:cubicBezTo>
                    <a:cubicBezTo>
                      <a:pt x="3" y="1"/>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7" name="Freeform 28">
                <a:extLst>
                  <a:ext uri="{FF2B5EF4-FFF2-40B4-BE49-F238E27FC236}">
                    <a16:creationId xmlns:a16="http://schemas.microsoft.com/office/drawing/2014/main" id="{38E67263-F9D9-4914-9D2C-F37F58EF485E}"/>
                  </a:ext>
                </a:extLst>
              </p:cNvPr>
              <p:cNvSpPr>
                <a:spLocks/>
              </p:cNvSpPr>
              <p:nvPr userDrawn="1"/>
            </p:nvSpPr>
            <p:spPr bwMode="auto">
              <a:xfrm>
                <a:off x="4411"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8" name="Freeform 29">
                <a:extLst>
                  <a:ext uri="{FF2B5EF4-FFF2-40B4-BE49-F238E27FC236}">
                    <a16:creationId xmlns:a16="http://schemas.microsoft.com/office/drawing/2014/main" id="{FBC9492C-172F-4491-9699-423CF5B8C8A9}"/>
                  </a:ext>
                </a:extLst>
              </p:cNvPr>
              <p:cNvSpPr>
                <a:spLocks/>
              </p:cNvSpPr>
              <p:nvPr userDrawn="1"/>
            </p:nvSpPr>
            <p:spPr bwMode="auto">
              <a:xfrm>
                <a:off x="4336" y="1407"/>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9" name="Freeform 30">
                <a:extLst>
                  <a:ext uri="{FF2B5EF4-FFF2-40B4-BE49-F238E27FC236}">
                    <a16:creationId xmlns:a16="http://schemas.microsoft.com/office/drawing/2014/main" id="{1DADB723-20CA-4DBF-9E8A-A8E1B7D2198A}"/>
                  </a:ext>
                </a:extLst>
              </p:cNvPr>
              <p:cNvSpPr>
                <a:spLocks/>
              </p:cNvSpPr>
              <p:nvPr userDrawn="1"/>
            </p:nvSpPr>
            <p:spPr bwMode="auto">
              <a:xfrm>
                <a:off x="4396" y="1382"/>
                <a:ext cx="10" cy="5"/>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0"/>
                      <a:pt x="2" y="0"/>
                    </a:cubicBezTo>
                    <a:cubicBezTo>
                      <a:pt x="1" y="0"/>
                      <a:pt x="1"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0" name="Freeform 31">
                <a:extLst>
                  <a:ext uri="{FF2B5EF4-FFF2-40B4-BE49-F238E27FC236}">
                    <a16:creationId xmlns:a16="http://schemas.microsoft.com/office/drawing/2014/main" id="{5775D14B-409F-4A01-B418-E3B558E258ED}"/>
                  </a:ext>
                </a:extLst>
              </p:cNvPr>
              <p:cNvSpPr>
                <a:spLocks/>
              </p:cNvSpPr>
              <p:nvPr userDrawn="1"/>
            </p:nvSpPr>
            <p:spPr bwMode="auto">
              <a:xfrm>
                <a:off x="4366" y="1392"/>
                <a:ext cx="10" cy="5"/>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2"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1" name="Freeform 32">
                <a:extLst>
                  <a:ext uri="{FF2B5EF4-FFF2-40B4-BE49-F238E27FC236}">
                    <a16:creationId xmlns:a16="http://schemas.microsoft.com/office/drawing/2014/main" id="{5030C9C3-8698-4F4A-81D8-186F1494129F}"/>
                  </a:ext>
                </a:extLst>
              </p:cNvPr>
              <p:cNvSpPr>
                <a:spLocks/>
              </p:cNvSpPr>
              <p:nvPr userDrawn="1"/>
            </p:nvSpPr>
            <p:spPr bwMode="auto">
              <a:xfrm>
                <a:off x="4406"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2" name="Freeform 33">
                <a:extLst>
                  <a:ext uri="{FF2B5EF4-FFF2-40B4-BE49-F238E27FC236}">
                    <a16:creationId xmlns:a16="http://schemas.microsoft.com/office/drawing/2014/main" id="{312074C8-4C95-4668-A5E1-A8D9F13A63CF}"/>
                  </a:ext>
                </a:extLst>
              </p:cNvPr>
              <p:cNvSpPr>
                <a:spLocks/>
              </p:cNvSpPr>
              <p:nvPr userDrawn="1"/>
            </p:nvSpPr>
            <p:spPr bwMode="auto">
              <a:xfrm>
                <a:off x="4406" y="1377"/>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3" name="Freeform 34">
                <a:extLst>
                  <a:ext uri="{FF2B5EF4-FFF2-40B4-BE49-F238E27FC236}">
                    <a16:creationId xmlns:a16="http://schemas.microsoft.com/office/drawing/2014/main" id="{4593B0ED-E9F8-451B-A86D-0D6C163CE65D}"/>
                  </a:ext>
                </a:extLst>
              </p:cNvPr>
              <p:cNvSpPr>
                <a:spLocks/>
              </p:cNvSpPr>
              <p:nvPr userDrawn="1"/>
            </p:nvSpPr>
            <p:spPr bwMode="auto">
              <a:xfrm>
                <a:off x="4316" y="1412"/>
                <a:ext cx="40" cy="25"/>
              </a:xfrm>
              <a:custGeom>
                <a:avLst/>
                <a:gdLst>
                  <a:gd name="T0" fmla="*/ 3 w 8"/>
                  <a:gd name="T1" fmla="*/ 5 h 5"/>
                  <a:gd name="T2" fmla="*/ 7 w 8"/>
                  <a:gd name="T3" fmla="*/ 4 h 5"/>
                  <a:gd name="T4" fmla="*/ 5 w 8"/>
                  <a:gd name="T5" fmla="*/ 0 h 5"/>
                  <a:gd name="T6" fmla="*/ 3 w 8"/>
                  <a:gd name="T7" fmla="*/ 1 h 5"/>
                  <a:gd name="T8" fmla="*/ 6 w 8"/>
                  <a:gd name="T9" fmla="*/ 2 h 5"/>
                  <a:gd name="T10" fmla="*/ 2 w 8"/>
                  <a:gd name="T11" fmla="*/ 2 h 5"/>
                  <a:gd name="T12" fmla="*/ 0 w 8"/>
                  <a:gd name="T13" fmla="*/ 5 h 5"/>
                  <a:gd name="T14" fmla="*/ 3 w 8"/>
                  <a:gd name="T15" fmla="*/ 4 h 5"/>
                  <a:gd name="T16" fmla="*/ 3 w 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3" y="5"/>
                    </a:moveTo>
                    <a:cubicBezTo>
                      <a:pt x="3" y="4"/>
                      <a:pt x="5" y="3"/>
                      <a:pt x="7" y="4"/>
                    </a:cubicBezTo>
                    <a:cubicBezTo>
                      <a:pt x="8" y="2"/>
                      <a:pt x="6" y="1"/>
                      <a:pt x="5" y="0"/>
                    </a:cubicBezTo>
                    <a:cubicBezTo>
                      <a:pt x="5" y="0"/>
                      <a:pt x="5" y="0"/>
                      <a:pt x="3" y="1"/>
                    </a:cubicBezTo>
                    <a:cubicBezTo>
                      <a:pt x="4" y="1"/>
                      <a:pt x="7" y="1"/>
                      <a:pt x="6" y="2"/>
                    </a:cubicBezTo>
                    <a:cubicBezTo>
                      <a:pt x="3" y="3"/>
                      <a:pt x="4" y="2"/>
                      <a:pt x="2" y="2"/>
                    </a:cubicBezTo>
                    <a:cubicBezTo>
                      <a:pt x="4" y="3"/>
                      <a:pt x="0" y="4"/>
                      <a:pt x="0" y="5"/>
                    </a:cubicBezTo>
                    <a:cubicBezTo>
                      <a:pt x="3" y="4"/>
                      <a:pt x="3" y="4"/>
                      <a:pt x="3" y="4"/>
                    </a:cubicBezTo>
                    <a:cubicBezTo>
                      <a:pt x="3" y="4"/>
                      <a:pt x="2"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4" name="Freeform 35">
                <a:extLst>
                  <a:ext uri="{FF2B5EF4-FFF2-40B4-BE49-F238E27FC236}">
                    <a16:creationId xmlns:a16="http://schemas.microsoft.com/office/drawing/2014/main" id="{4D144FD8-F9EB-43B9-931D-54FFD40B7552}"/>
                  </a:ext>
                </a:extLst>
              </p:cNvPr>
              <p:cNvSpPr>
                <a:spLocks/>
              </p:cNvSpPr>
              <p:nvPr userDrawn="1"/>
            </p:nvSpPr>
            <p:spPr bwMode="auto">
              <a:xfrm>
                <a:off x="4341" y="1402"/>
                <a:ext cx="20" cy="5"/>
              </a:xfrm>
              <a:custGeom>
                <a:avLst/>
                <a:gdLst>
                  <a:gd name="T0" fmla="*/ 3 w 4"/>
                  <a:gd name="T1" fmla="*/ 1 h 1"/>
                  <a:gd name="T2" fmla="*/ 4 w 4"/>
                  <a:gd name="T3" fmla="*/ 0 h 1"/>
                  <a:gd name="T4" fmla="*/ 1 w 4"/>
                  <a:gd name="T5" fmla="*/ 0 h 1"/>
                  <a:gd name="T6" fmla="*/ 0 w 4"/>
                  <a:gd name="T7" fmla="*/ 1 h 1"/>
                  <a:gd name="T8" fmla="*/ 1 w 4"/>
                  <a:gd name="T9" fmla="*/ 1 h 1"/>
                  <a:gd name="T10" fmla="*/ 3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0"/>
                      <a:pt x="4" y="0"/>
                      <a:pt x="4" y="0"/>
                    </a:cubicBezTo>
                    <a:cubicBezTo>
                      <a:pt x="3" y="0"/>
                      <a:pt x="2" y="0"/>
                      <a:pt x="1" y="0"/>
                    </a:cubicBezTo>
                    <a:cubicBezTo>
                      <a:pt x="0" y="1"/>
                      <a:pt x="0" y="1"/>
                      <a:pt x="0" y="1"/>
                    </a:cubicBezTo>
                    <a:cubicBezTo>
                      <a:pt x="0" y="1"/>
                      <a:pt x="1" y="1"/>
                      <a:pt x="1" y="1"/>
                    </a:cubicBezTo>
                    <a:cubicBezTo>
                      <a:pt x="2" y="1"/>
                      <a:pt x="3" y="0"/>
                      <a:pt x="3"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5" name="Freeform 36">
                <a:extLst>
                  <a:ext uri="{FF2B5EF4-FFF2-40B4-BE49-F238E27FC236}">
                    <a16:creationId xmlns:a16="http://schemas.microsoft.com/office/drawing/2014/main" id="{F426881B-68F3-4A8D-AE16-06D0FDBBCF5D}"/>
                  </a:ext>
                </a:extLst>
              </p:cNvPr>
              <p:cNvSpPr>
                <a:spLocks/>
              </p:cNvSpPr>
              <p:nvPr userDrawn="1"/>
            </p:nvSpPr>
            <p:spPr bwMode="auto">
              <a:xfrm>
                <a:off x="4361" y="1392"/>
                <a:ext cx="25" cy="15"/>
              </a:xfrm>
              <a:custGeom>
                <a:avLst/>
                <a:gdLst>
                  <a:gd name="T0" fmla="*/ 3 w 5"/>
                  <a:gd name="T1" fmla="*/ 1 h 3"/>
                  <a:gd name="T2" fmla="*/ 2 w 5"/>
                  <a:gd name="T3" fmla="*/ 3 h 3"/>
                  <a:gd name="T4" fmla="*/ 5 w 5"/>
                  <a:gd name="T5" fmla="*/ 1 h 3"/>
                  <a:gd name="T6" fmla="*/ 3 w 5"/>
                  <a:gd name="T7" fmla="*/ 1 h 3"/>
                  <a:gd name="T8" fmla="*/ 4 w 5"/>
                  <a:gd name="T9" fmla="*/ 0 h 3"/>
                  <a:gd name="T10" fmla="*/ 3 w 5"/>
                  <a:gd name="T11" fmla="*/ 1 h 3"/>
                  <a:gd name="T12" fmla="*/ 3 w 5"/>
                  <a:gd name="T13" fmla="*/ 1 h 3"/>
                  <a:gd name="T14" fmla="*/ 3 w 5"/>
                  <a:gd name="T15" fmla="*/ 1 h 3"/>
                  <a:gd name="T16" fmla="*/ 3 w 5"/>
                  <a:gd name="T17" fmla="*/ 1 h 3"/>
                  <a:gd name="T18" fmla="*/ 3 w 5"/>
                  <a:gd name="T19" fmla="*/ 1 h 3"/>
                  <a:gd name="T20" fmla="*/ 3 w 5"/>
                  <a:gd name="T21" fmla="*/ 1 h 3"/>
                  <a:gd name="T22" fmla="*/ 3 w 5"/>
                  <a:gd name="T23" fmla="*/ 1 h 3"/>
                  <a:gd name="T24" fmla="*/ 3 w 5"/>
                  <a:gd name="T25" fmla="*/ 1 h 3"/>
                  <a:gd name="T26" fmla="*/ 3 w 5"/>
                  <a:gd name="T27" fmla="*/ 1 h 3"/>
                  <a:gd name="T28" fmla="*/ 3 w 5"/>
                  <a:gd name="T29" fmla="*/ 1 h 3"/>
                  <a:gd name="T30" fmla="*/ 0 w 5"/>
                  <a:gd name="T31" fmla="*/ 2 h 3"/>
                  <a:gd name="T32" fmla="*/ 3 w 5"/>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3">
                    <a:moveTo>
                      <a:pt x="3" y="1"/>
                    </a:moveTo>
                    <a:cubicBezTo>
                      <a:pt x="3" y="2"/>
                      <a:pt x="1" y="3"/>
                      <a:pt x="2" y="3"/>
                    </a:cubicBezTo>
                    <a:cubicBezTo>
                      <a:pt x="4" y="3"/>
                      <a:pt x="4" y="2"/>
                      <a:pt x="5" y="1"/>
                    </a:cubicBezTo>
                    <a:cubicBezTo>
                      <a:pt x="1" y="3"/>
                      <a:pt x="5" y="1"/>
                      <a:pt x="3" y="1"/>
                    </a:cubicBezTo>
                    <a:cubicBezTo>
                      <a:pt x="3" y="1"/>
                      <a:pt x="4" y="1"/>
                      <a:pt x="4" y="0"/>
                    </a:cubicBezTo>
                    <a:cubicBezTo>
                      <a:pt x="4"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3" y="1"/>
                      <a:pt x="3" y="1"/>
                    </a:cubicBezTo>
                    <a:cubicBezTo>
                      <a:pt x="3" y="1"/>
                      <a:pt x="3" y="1"/>
                      <a:pt x="3" y="1"/>
                    </a:cubicBezTo>
                    <a:cubicBezTo>
                      <a:pt x="3" y="1"/>
                      <a:pt x="3" y="1"/>
                      <a:pt x="3" y="1"/>
                    </a:cubicBezTo>
                    <a:cubicBezTo>
                      <a:pt x="0" y="2"/>
                      <a:pt x="0" y="2"/>
                      <a:pt x="0" y="2"/>
                    </a:cubicBezTo>
                    <a:cubicBezTo>
                      <a:pt x="0" y="2"/>
                      <a:pt x="1"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6" name="Freeform 37">
                <a:extLst>
                  <a:ext uri="{FF2B5EF4-FFF2-40B4-BE49-F238E27FC236}">
                    <a16:creationId xmlns:a16="http://schemas.microsoft.com/office/drawing/2014/main" id="{7B277EB3-4882-409C-8E20-79F83B413E1C}"/>
                  </a:ext>
                </a:extLst>
              </p:cNvPr>
              <p:cNvSpPr>
                <a:spLocks/>
              </p:cNvSpPr>
              <p:nvPr userDrawn="1"/>
            </p:nvSpPr>
            <p:spPr bwMode="auto">
              <a:xfrm>
                <a:off x="4455"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7" name="Freeform 38">
                <a:extLst>
                  <a:ext uri="{FF2B5EF4-FFF2-40B4-BE49-F238E27FC236}">
                    <a16:creationId xmlns:a16="http://schemas.microsoft.com/office/drawing/2014/main" id="{54ABC265-889E-4265-9EAF-3A73C0AD13F2}"/>
                  </a:ext>
                </a:extLst>
              </p:cNvPr>
              <p:cNvSpPr>
                <a:spLocks/>
              </p:cNvSpPr>
              <p:nvPr userDrawn="1"/>
            </p:nvSpPr>
            <p:spPr bwMode="auto">
              <a:xfrm>
                <a:off x="4436" y="1352"/>
                <a:ext cx="24" cy="15"/>
              </a:xfrm>
              <a:custGeom>
                <a:avLst/>
                <a:gdLst>
                  <a:gd name="T0" fmla="*/ 3 w 5"/>
                  <a:gd name="T1" fmla="*/ 3 h 3"/>
                  <a:gd name="T2" fmla="*/ 4 w 5"/>
                  <a:gd name="T3" fmla="*/ 1 h 3"/>
                  <a:gd name="T4" fmla="*/ 4 w 5"/>
                  <a:gd name="T5" fmla="*/ 2 h 3"/>
                  <a:gd name="T6" fmla="*/ 4 w 5"/>
                  <a:gd name="T7" fmla="*/ 1 h 3"/>
                  <a:gd name="T8" fmla="*/ 4 w 5"/>
                  <a:gd name="T9" fmla="*/ 1 h 3"/>
                  <a:gd name="T10" fmla="*/ 1 w 5"/>
                  <a:gd name="T11" fmla="*/ 3 h 3"/>
                  <a:gd name="T12" fmla="*/ 3 w 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3"/>
                    </a:moveTo>
                    <a:cubicBezTo>
                      <a:pt x="3" y="2"/>
                      <a:pt x="3" y="2"/>
                      <a:pt x="4" y="1"/>
                    </a:cubicBezTo>
                    <a:cubicBezTo>
                      <a:pt x="4" y="1"/>
                      <a:pt x="4" y="2"/>
                      <a:pt x="4" y="2"/>
                    </a:cubicBezTo>
                    <a:cubicBezTo>
                      <a:pt x="5" y="1"/>
                      <a:pt x="5" y="0"/>
                      <a:pt x="4" y="1"/>
                    </a:cubicBezTo>
                    <a:cubicBezTo>
                      <a:pt x="4" y="1"/>
                      <a:pt x="4" y="1"/>
                      <a:pt x="4" y="1"/>
                    </a:cubicBezTo>
                    <a:cubicBezTo>
                      <a:pt x="2" y="2"/>
                      <a:pt x="0" y="3"/>
                      <a:pt x="1" y="3"/>
                    </a:cubicBezTo>
                    <a:cubicBezTo>
                      <a:pt x="1"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8" name="Freeform 39">
                <a:extLst>
                  <a:ext uri="{FF2B5EF4-FFF2-40B4-BE49-F238E27FC236}">
                    <a16:creationId xmlns:a16="http://schemas.microsoft.com/office/drawing/2014/main" id="{E7ED7DB2-725C-4DC1-B27C-DD72C56A2B96}"/>
                  </a:ext>
                </a:extLst>
              </p:cNvPr>
              <p:cNvSpPr>
                <a:spLocks/>
              </p:cNvSpPr>
              <p:nvPr userDrawn="1"/>
            </p:nvSpPr>
            <p:spPr bwMode="auto">
              <a:xfrm>
                <a:off x="4401" y="1387"/>
                <a:ext cx="15" cy="10"/>
              </a:xfrm>
              <a:custGeom>
                <a:avLst/>
                <a:gdLst>
                  <a:gd name="T0" fmla="*/ 3 w 3"/>
                  <a:gd name="T1" fmla="*/ 0 h 2"/>
                  <a:gd name="T2" fmla="*/ 0 w 3"/>
                  <a:gd name="T3" fmla="*/ 2 h 2"/>
                  <a:gd name="T4" fmla="*/ 2 w 3"/>
                  <a:gd name="T5" fmla="*/ 2 h 2"/>
                  <a:gd name="T6" fmla="*/ 2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3" y="0"/>
                      <a:pt x="0" y="2"/>
                      <a:pt x="0" y="2"/>
                    </a:cubicBezTo>
                    <a:cubicBezTo>
                      <a:pt x="2" y="2"/>
                      <a:pt x="2" y="2"/>
                      <a:pt x="2" y="2"/>
                    </a:cubicBezTo>
                    <a:cubicBezTo>
                      <a:pt x="2" y="2"/>
                      <a:pt x="2" y="2"/>
                      <a:pt x="2" y="2"/>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9" name="Freeform 40">
                <a:extLst>
                  <a:ext uri="{FF2B5EF4-FFF2-40B4-BE49-F238E27FC236}">
                    <a16:creationId xmlns:a16="http://schemas.microsoft.com/office/drawing/2014/main" id="{0AF18930-B31C-41FE-ABE7-5B040CAFAB9A}"/>
                  </a:ext>
                </a:extLst>
              </p:cNvPr>
              <p:cNvSpPr>
                <a:spLocks/>
              </p:cNvSpPr>
              <p:nvPr userDrawn="1"/>
            </p:nvSpPr>
            <p:spPr bwMode="auto">
              <a:xfrm>
                <a:off x="4331" y="1402"/>
                <a:ext cx="5" cy="10"/>
              </a:xfrm>
              <a:custGeom>
                <a:avLst/>
                <a:gdLst>
                  <a:gd name="T0" fmla="*/ 5 w 5"/>
                  <a:gd name="T1" fmla="*/ 5 h 10"/>
                  <a:gd name="T2" fmla="*/ 5 w 5"/>
                  <a:gd name="T3" fmla="*/ 0 h 10"/>
                  <a:gd name="T4" fmla="*/ 0 w 5"/>
                  <a:gd name="T5" fmla="*/ 10 h 10"/>
                  <a:gd name="T6" fmla="*/ 5 w 5"/>
                  <a:gd name="T7" fmla="*/ 5 h 10"/>
                </a:gdLst>
                <a:ahLst/>
                <a:cxnLst>
                  <a:cxn ang="0">
                    <a:pos x="T0" y="T1"/>
                  </a:cxn>
                  <a:cxn ang="0">
                    <a:pos x="T2" y="T3"/>
                  </a:cxn>
                  <a:cxn ang="0">
                    <a:pos x="T4" y="T5"/>
                  </a:cxn>
                  <a:cxn ang="0">
                    <a:pos x="T6" y="T7"/>
                  </a:cxn>
                </a:cxnLst>
                <a:rect l="0" t="0" r="r" b="b"/>
                <a:pathLst>
                  <a:path w="5" h="10">
                    <a:moveTo>
                      <a:pt x="5" y="5"/>
                    </a:moveTo>
                    <a:lnTo>
                      <a:pt x="5" y="0"/>
                    </a:lnTo>
                    <a:lnTo>
                      <a:pt x="0" y="1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0" name="Freeform 41">
                <a:extLst>
                  <a:ext uri="{FF2B5EF4-FFF2-40B4-BE49-F238E27FC236}">
                    <a16:creationId xmlns:a16="http://schemas.microsoft.com/office/drawing/2014/main" id="{771E3332-1553-4D2A-B4E5-1E94E9535760}"/>
                  </a:ext>
                </a:extLst>
              </p:cNvPr>
              <p:cNvSpPr>
                <a:spLocks/>
              </p:cNvSpPr>
              <p:nvPr userDrawn="1"/>
            </p:nvSpPr>
            <p:spPr bwMode="auto">
              <a:xfrm>
                <a:off x="4311" y="1407"/>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1" name="Freeform 42">
                <a:extLst>
                  <a:ext uri="{FF2B5EF4-FFF2-40B4-BE49-F238E27FC236}">
                    <a16:creationId xmlns:a16="http://schemas.microsoft.com/office/drawing/2014/main" id="{0AE4F5E5-94DA-4D0A-A9F8-B401558BEE04}"/>
                  </a:ext>
                </a:extLst>
              </p:cNvPr>
              <p:cNvSpPr>
                <a:spLocks/>
              </p:cNvSpPr>
              <p:nvPr userDrawn="1"/>
            </p:nvSpPr>
            <p:spPr bwMode="auto">
              <a:xfrm>
                <a:off x="3689" y="10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2" name="Freeform 43">
                <a:extLst>
                  <a:ext uri="{FF2B5EF4-FFF2-40B4-BE49-F238E27FC236}">
                    <a16:creationId xmlns:a16="http://schemas.microsoft.com/office/drawing/2014/main" id="{A6976B3A-BD08-42FA-8BB7-1E1276B9541E}"/>
                  </a:ext>
                </a:extLst>
              </p:cNvPr>
              <p:cNvSpPr>
                <a:spLocks/>
              </p:cNvSpPr>
              <p:nvPr userDrawn="1"/>
            </p:nvSpPr>
            <p:spPr bwMode="auto">
              <a:xfrm>
                <a:off x="3659" y="10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3" name="Freeform 44">
                <a:extLst>
                  <a:ext uri="{FF2B5EF4-FFF2-40B4-BE49-F238E27FC236}">
                    <a16:creationId xmlns:a16="http://schemas.microsoft.com/office/drawing/2014/main" id="{4CA67641-CA22-45B9-A49A-DCBED744B861}"/>
                  </a:ext>
                </a:extLst>
              </p:cNvPr>
              <p:cNvSpPr>
                <a:spLocks/>
              </p:cNvSpPr>
              <p:nvPr userDrawn="1"/>
            </p:nvSpPr>
            <p:spPr bwMode="auto">
              <a:xfrm>
                <a:off x="3819" y="1412"/>
                <a:ext cx="15" cy="5"/>
              </a:xfrm>
              <a:custGeom>
                <a:avLst/>
                <a:gdLst>
                  <a:gd name="T0" fmla="*/ 3 w 3"/>
                  <a:gd name="T1" fmla="*/ 1 h 1"/>
                  <a:gd name="T2" fmla="*/ 0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1"/>
                      <a:pt x="0" y="0"/>
                      <a:pt x="0" y="0"/>
                    </a:cubicBezTo>
                    <a:cubicBezTo>
                      <a:pt x="0" y="1"/>
                      <a:pt x="0" y="1"/>
                      <a:pt x="0" y="1"/>
                    </a:cubicBezTo>
                    <a:cubicBezTo>
                      <a:pt x="1" y="1"/>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4" name="Freeform 45">
                <a:extLst>
                  <a:ext uri="{FF2B5EF4-FFF2-40B4-BE49-F238E27FC236}">
                    <a16:creationId xmlns:a16="http://schemas.microsoft.com/office/drawing/2014/main" id="{C892A4E6-009D-49E2-962B-2AB19337BC04}"/>
                  </a:ext>
                </a:extLst>
              </p:cNvPr>
              <p:cNvSpPr>
                <a:spLocks/>
              </p:cNvSpPr>
              <p:nvPr userDrawn="1"/>
            </p:nvSpPr>
            <p:spPr bwMode="auto">
              <a:xfrm>
                <a:off x="3545" y="1302"/>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5" name="Freeform 46">
                <a:extLst>
                  <a:ext uri="{FF2B5EF4-FFF2-40B4-BE49-F238E27FC236}">
                    <a16:creationId xmlns:a16="http://schemas.microsoft.com/office/drawing/2014/main" id="{E9ADA44E-EACB-48AA-B630-9BF5BBA35237}"/>
                  </a:ext>
                </a:extLst>
              </p:cNvPr>
              <p:cNvSpPr>
                <a:spLocks/>
              </p:cNvSpPr>
              <p:nvPr userDrawn="1"/>
            </p:nvSpPr>
            <p:spPr bwMode="auto">
              <a:xfrm>
                <a:off x="3530" y="1292"/>
                <a:ext cx="0" cy="10"/>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6" name="Freeform 47">
                <a:extLst>
                  <a:ext uri="{FF2B5EF4-FFF2-40B4-BE49-F238E27FC236}">
                    <a16:creationId xmlns:a16="http://schemas.microsoft.com/office/drawing/2014/main" id="{8320B215-2D5E-4D52-AC03-EC42746C0004}"/>
                  </a:ext>
                </a:extLst>
              </p:cNvPr>
              <p:cNvSpPr>
                <a:spLocks/>
              </p:cNvSpPr>
              <p:nvPr userDrawn="1"/>
            </p:nvSpPr>
            <p:spPr bwMode="auto">
              <a:xfrm>
                <a:off x="3774" y="893"/>
                <a:ext cx="5" cy="10"/>
              </a:xfrm>
              <a:custGeom>
                <a:avLst/>
                <a:gdLst>
                  <a:gd name="T0" fmla="*/ 1 w 1"/>
                  <a:gd name="T1" fmla="*/ 2 h 2"/>
                  <a:gd name="T2" fmla="*/ 1 w 1"/>
                  <a:gd name="T3" fmla="*/ 2 h 2"/>
                  <a:gd name="T4" fmla="*/ 1 w 1"/>
                  <a:gd name="T5" fmla="*/ 0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1"/>
                      <a:pt x="0"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7" name="Freeform 48">
                <a:extLst>
                  <a:ext uri="{FF2B5EF4-FFF2-40B4-BE49-F238E27FC236}">
                    <a16:creationId xmlns:a16="http://schemas.microsoft.com/office/drawing/2014/main" id="{54943932-1BC4-4145-AB96-A25292BF3472}"/>
                  </a:ext>
                </a:extLst>
              </p:cNvPr>
              <p:cNvSpPr>
                <a:spLocks/>
              </p:cNvSpPr>
              <p:nvPr userDrawn="1"/>
            </p:nvSpPr>
            <p:spPr bwMode="auto">
              <a:xfrm>
                <a:off x="4107" y="1397"/>
                <a:ext cx="15" cy="5"/>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0" y="0"/>
                    </a:cubicBezTo>
                    <a:cubicBezTo>
                      <a:pt x="1" y="0"/>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8" name="Freeform 49">
                <a:extLst>
                  <a:ext uri="{FF2B5EF4-FFF2-40B4-BE49-F238E27FC236}">
                    <a16:creationId xmlns:a16="http://schemas.microsoft.com/office/drawing/2014/main" id="{4BB10BCE-C8C0-4E6C-A059-4CD90212AB01}"/>
                  </a:ext>
                </a:extLst>
              </p:cNvPr>
              <p:cNvSpPr>
                <a:spLocks/>
              </p:cNvSpPr>
              <p:nvPr userDrawn="1"/>
            </p:nvSpPr>
            <p:spPr bwMode="auto">
              <a:xfrm>
                <a:off x="3694" y="10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9" name="Freeform 50">
                <a:extLst>
                  <a:ext uri="{FF2B5EF4-FFF2-40B4-BE49-F238E27FC236}">
                    <a16:creationId xmlns:a16="http://schemas.microsoft.com/office/drawing/2014/main" id="{7259AA2A-21BE-4F36-8B02-E895E2C42CC2}"/>
                  </a:ext>
                </a:extLst>
              </p:cNvPr>
              <p:cNvSpPr>
                <a:spLocks/>
              </p:cNvSpPr>
              <p:nvPr userDrawn="1"/>
            </p:nvSpPr>
            <p:spPr bwMode="auto">
              <a:xfrm>
                <a:off x="4097" y="1387"/>
                <a:ext cx="10" cy="1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0"/>
                      <a:pt x="0" y="1"/>
                    </a:cubicBezTo>
                    <a:cubicBezTo>
                      <a:pt x="1" y="1"/>
                      <a:pt x="2" y="1"/>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0" name="Freeform 51">
                <a:extLst>
                  <a:ext uri="{FF2B5EF4-FFF2-40B4-BE49-F238E27FC236}">
                    <a16:creationId xmlns:a16="http://schemas.microsoft.com/office/drawing/2014/main" id="{AF5162CF-E06B-47D1-8539-11A9FB7D8122}"/>
                  </a:ext>
                </a:extLst>
              </p:cNvPr>
              <p:cNvSpPr>
                <a:spLocks/>
              </p:cNvSpPr>
              <p:nvPr userDrawn="1"/>
            </p:nvSpPr>
            <p:spPr bwMode="auto">
              <a:xfrm>
                <a:off x="4281" y="9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1" name="Freeform 52">
                <a:extLst>
                  <a:ext uri="{FF2B5EF4-FFF2-40B4-BE49-F238E27FC236}">
                    <a16:creationId xmlns:a16="http://schemas.microsoft.com/office/drawing/2014/main" id="{382624C1-D437-405A-99D3-0D156B71188F}"/>
                  </a:ext>
                </a:extLst>
              </p:cNvPr>
              <p:cNvSpPr>
                <a:spLocks/>
              </p:cNvSpPr>
              <p:nvPr userDrawn="1"/>
            </p:nvSpPr>
            <p:spPr bwMode="auto">
              <a:xfrm>
                <a:off x="4396" y="111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2" name="Rectangle 53">
                <a:extLst>
                  <a:ext uri="{FF2B5EF4-FFF2-40B4-BE49-F238E27FC236}">
                    <a16:creationId xmlns:a16="http://schemas.microsoft.com/office/drawing/2014/main" id="{5BDA9BE9-98ED-40F8-887D-773F8A5A54DB}"/>
                  </a:ext>
                </a:extLst>
              </p:cNvPr>
              <p:cNvSpPr>
                <a:spLocks noChangeArrowheads="1"/>
              </p:cNvSpPr>
              <p:nvPr userDrawn="1"/>
            </p:nvSpPr>
            <p:spPr bwMode="auto">
              <a:xfrm>
                <a:off x="4237" y="1417"/>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3" name="Freeform 54">
                <a:extLst>
                  <a:ext uri="{FF2B5EF4-FFF2-40B4-BE49-F238E27FC236}">
                    <a16:creationId xmlns:a16="http://schemas.microsoft.com/office/drawing/2014/main" id="{057F9A0B-2368-44D1-8F90-AAB0A00A60F0}"/>
                  </a:ext>
                </a:extLst>
              </p:cNvPr>
              <p:cNvSpPr>
                <a:spLocks/>
              </p:cNvSpPr>
              <p:nvPr userDrawn="1"/>
            </p:nvSpPr>
            <p:spPr bwMode="auto">
              <a:xfrm>
                <a:off x="4256" y="143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4" name="Freeform 55">
                <a:extLst>
                  <a:ext uri="{FF2B5EF4-FFF2-40B4-BE49-F238E27FC236}">
                    <a16:creationId xmlns:a16="http://schemas.microsoft.com/office/drawing/2014/main" id="{14BD648B-BF55-43B9-8E67-DF128EF0FA85}"/>
                  </a:ext>
                </a:extLst>
              </p:cNvPr>
              <p:cNvSpPr>
                <a:spLocks/>
              </p:cNvSpPr>
              <p:nvPr userDrawn="1"/>
            </p:nvSpPr>
            <p:spPr bwMode="auto">
              <a:xfrm>
                <a:off x="4042" y="13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5" name="Freeform 56">
                <a:extLst>
                  <a:ext uri="{FF2B5EF4-FFF2-40B4-BE49-F238E27FC236}">
                    <a16:creationId xmlns:a16="http://schemas.microsoft.com/office/drawing/2014/main" id="{E4B1A163-B071-4B47-AE98-0432D23F6A98}"/>
                  </a:ext>
                </a:extLst>
              </p:cNvPr>
              <p:cNvSpPr>
                <a:spLocks/>
              </p:cNvSpPr>
              <p:nvPr userDrawn="1"/>
            </p:nvSpPr>
            <p:spPr bwMode="auto">
              <a:xfrm>
                <a:off x="4242" y="1417"/>
                <a:ext cx="4"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6" name="Freeform 57">
                <a:extLst>
                  <a:ext uri="{FF2B5EF4-FFF2-40B4-BE49-F238E27FC236}">
                    <a16:creationId xmlns:a16="http://schemas.microsoft.com/office/drawing/2014/main" id="{327B1E19-F058-4037-8001-3C09E86C9E15}"/>
                  </a:ext>
                </a:extLst>
              </p:cNvPr>
              <p:cNvSpPr>
                <a:spLocks/>
              </p:cNvSpPr>
              <p:nvPr userDrawn="1"/>
            </p:nvSpPr>
            <p:spPr bwMode="auto">
              <a:xfrm>
                <a:off x="4242" y="1417"/>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7" name="Freeform 58">
                <a:extLst>
                  <a:ext uri="{FF2B5EF4-FFF2-40B4-BE49-F238E27FC236}">
                    <a16:creationId xmlns:a16="http://schemas.microsoft.com/office/drawing/2014/main" id="{03936131-A3F4-4C15-86AE-8A3BD2E72B7B}"/>
                  </a:ext>
                </a:extLst>
              </p:cNvPr>
              <p:cNvSpPr>
                <a:spLocks/>
              </p:cNvSpPr>
              <p:nvPr userDrawn="1"/>
            </p:nvSpPr>
            <p:spPr bwMode="auto">
              <a:xfrm>
                <a:off x="4232" y="1417"/>
                <a:ext cx="10"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8" name="Freeform 59">
                <a:extLst>
                  <a:ext uri="{FF2B5EF4-FFF2-40B4-BE49-F238E27FC236}">
                    <a16:creationId xmlns:a16="http://schemas.microsoft.com/office/drawing/2014/main" id="{D82EC1B0-1969-44AE-A356-FAE04B9A27B7}"/>
                  </a:ext>
                </a:extLst>
              </p:cNvPr>
              <p:cNvSpPr>
                <a:spLocks/>
              </p:cNvSpPr>
              <p:nvPr userDrawn="1"/>
            </p:nvSpPr>
            <p:spPr bwMode="auto">
              <a:xfrm>
                <a:off x="4033" y="71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9" name="Freeform 60">
                <a:extLst>
                  <a:ext uri="{FF2B5EF4-FFF2-40B4-BE49-F238E27FC236}">
                    <a16:creationId xmlns:a16="http://schemas.microsoft.com/office/drawing/2014/main" id="{45AF46BE-DE7B-4FFC-9072-B0DB4CEBFE06}"/>
                  </a:ext>
                </a:extLst>
              </p:cNvPr>
              <p:cNvSpPr>
                <a:spLocks/>
              </p:cNvSpPr>
              <p:nvPr userDrawn="1"/>
            </p:nvSpPr>
            <p:spPr bwMode="auto">
              <a:xfrm>
                <a:off x="3714" y="1452"/>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0" name="Freeform 61">
                <a:extLst>
                  <a:ext uri="{FF2B5EF4-FFF2-40B4-BE49-F238E27FC236}">
                    <a16:creationId xmlns:a16="http://schemas.microsoft.com/office/drawing/2014/main" id="{6D14C238-E3AA-4556-B9C2-479FF40AE517}"/>
                  </a:ext>
                </a:extLst>
              </p:cNvPr>
              <p:cNvSpPr>
                <a:spLocks/>
              </p:cNvSpPr>
              <p:nvPr userDrawn="1"/>
            </p:nvSpPr>
            <p:spPr bwMode="auto">
              <a:xfrm>
                <a:off x="3699" y="1442"/>
                <a:ext cx="15" cy="10"/>
              </a:xfrm>
              <a:custGeom>
                <a:avLst/>
                <a:gdLst>
                  <a:gd name="T0" fmla="*/ 0 w 3"/>
                  <a:gd name="T1" fmla="*/ 2 h 2"/>
                  <a:gd name="T2" fmla="*/ 3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cubicBezTo>
                      <a:pt x="2" y="2"/>
                      <a:pt x="2" y="2"/>
                      <a:pt x="3" y="2"/>
                    </a:cubicBezTo>
                    <a:cubicBezTo>
                      <a:pt x="3" y="0"/>
                      <a:pt x="3" y="0"/>
                      <a:pt x="3"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1" name="Freeform 62">
                <a:extLst>
                  <a:ext uri="{FF2B5EF4-FFF2-40B4-BE49-F238E27FC236}">
                    <a16:creationId xmlns:a16="http://schemas.microsoft.com/office/drawing/2014/main" id="{FBA77EB2-4213-4854-AF6D-C9BECDE834BB}"/>
                  </a:ext>
                </a:extLst>
              </p:cNvPr>
              <p:cNvSpPr>
                <a:spLocks noEditPoints="1"/>
              </p:cNvSpPr>
              <p:nvPr userDrawn="1"/>
            </p:nvSpPr>
            <p:spPr bwMode="auto">
              <a:xfrm>
                <a:off x="3520" y="703"/>
                <a:ext cx="916" cy="759"/>
              </a:xfrm>
              <a:custGeom>
                <a:avLst/>
                <a:gdLst>
                  <a:gd name="T0" fmla="*/ 38 w 184"/>
                  <a:gd name="T1" fmla="*/ 64 h 152"/>
                  <a:gd name="T2" fmla="*/ 28 w 184"/>
                  <a:gd name="T3" fmla="*/ 71 h 152"/>
                  <a:gd name="T4" fmla="*/ 19 w 184"/>
                  <a:gd name="T5" fmla="*/ 75 h 152"/>
                  <a:gd name="T6" fmla="*/ 11 w 184"/>
                  <a:gd name="T7" fmla="*/ 83 h 152"/>
                  <a:gd name="T8" fmla="*/ 4 w 184"/>
                  <a:gd name="T9" fmla="*/ 100 h 152"/>
                  <a:gd name="T10" fmla="*/ 2 w 184"/>
                  <a:gd name="T11" fmla="*/ 118 h 152"/>
                  <a:gd name="T12" fmla="*/ 5 w 184"/>
                  <a:gd name="T13" fmla="*/ 120 h 152"/>
                  <a:gd name="T14" fmla="*/ 4 w 184"/>
                  <a:gd name="T15" fmla="*/ 128 h 152"/>
                  <a:gd name="T16" fmla="*/ 7 w 184"/>
                  <a:gd name="T17" fmla="*/ 133 h 152"/>
                  <a:gd name="T18" fmla="*/ 21 w 184"/>
                  <a:gd name="T19" fmla="*/ 143 h 152"/>
                  <a:gd name="T20" fmla="*/ 41 w 184"/>
                  <a:gd name="T21" fmla="*/ 146 h 152"/>
                  <a:gd name="T22" fmla="*/ 49 w 184"/>
                  <a:gd name="T23" fmla="*/ 151 h 152"/>
                  <a:gd name="T24" fmla="*/ 66 w 184"/>
                  <a:gd name="T25" fmla="*/ 151 h 152"/>
                  <a:gd name="T26" fmla="*/ 69 w 184"/>
                  <a:gd name="T27" fmla="*/ 152 h 152"/>
                  <a:gd name="T28" fmla="*/ 80 w 184"/>
                  <a:gd name="T29" fmla="*/ 148 h 152"/>
                  <a:gd name="T30" fmla="*/ 90 w 184"/>
                  <a:gd name="T31" fmla="*/ 138 h 152"/>
                  <a:gd name="T32" fmla="*/ 102 w 184"/>
                  <a:gd name="T33" fmla="*/ 138 h 152"/>
                  <a:gd name="T34" fmla="*/ 121 w 184"/>
                  <a:gd name="T35" fmla="*/ 146 h 152"/>
                  <a:gd name="T36" fmla="*/ 132 w 184"/>
                  <a:gd name="T37" fmla="*/ 147 h 152"/>
                  <a:gd name="T38" fmla="*/ 144 w 184"/>
                  <a:gd name="T39" fmla="*/ 147 h 152"/>
                  <a:gd name="T40" fmla="*/ 156 w 184"/>
                  <a:gd name="T41" fmla="*/ 142 h 152"/>
                  <a:gd name="T42" fmla="*/ 146 w 184"/>
                  <a:gd name="T43" fmla="*/ 144 h 152"/>
                  <a:gd name="T44" fmla="*/ 133 w 184"/>
                  <a:gd name="T45" fmla="*/ 142 h 152"/>
                  <a:gd name="T46" fmla="*/ 111 w 184"/>
                  <a:gd name="T47" fmla="*/ 135 h 152"/>
                  <a:gd name="T48" fmla="*/ 95 w 184"/>
                  <a:gd name="T49" fmla="*/ 131 h 152"/>
                  <a:gd name="T50" fmla="*/ 84 w 184"/>
                  <a:gd name="T51" fmla="*/ 138 h 152"/>
                  <a:gd name="T52" fmla="*/ 63 w 184"/>
                  <a:gd name="T53" fmla="*/ 143 h 152"/>
                  <a:gd name="T54" fmla="*/ 55 w 184"/>
                  <a:gd name="T55" fmla="*/ 144 h 152"/>
                  <a:gd name="T56" fmla="*/ 42 w 184"/>
                  <a:gd name="T57" fmla="*/ 143 h 152"/>
                  <a:gd name="T58" fmla="*/ 17 w 184"/>
                  <a:gd name="T59" fmla="*/ 133 h 152"/>
                  <a:gd name="T60" fmla="*/ 12 w 184"/>
                  <a:gd name="T61" fmla="*/ 124 h 152"/>
                  <a:gd name="T62" fmla="*/ 7 w 184"/>
                  <a:gd name="T63" fmla="*/ 105 h 152"/>
                  <a:gd name="T64" fmla="*/ 13 w 184"/>
                  <a:gd name="T65" fmla="*/ 89 h 152"/>
                  <a:gd name="T66" fmla="*/ 29 w 184"/>
                  <a:gd name="T67" fmla="*/ 80 h 152"/>
                  <a:gd name="T68" fmla="*/ 49 w 184"/>
                  <a:gd name="T69" fmla="*/ 64 h 152"/>
                  <a:gd name="T70" fmla="*/ 59 w 184"/>
                  <a:gd name="T71" fmla="*/ 44 h 152"/>
                  <a:gd name="T72" fmla="*/ 71 w 184"/>
                  <a:gd name="T73" fmla="*/ 20 h 152"/>
                  <a:gd name="T74" fmla="*/ 101 w 184"/>
                  <a:gd name="T75" fmla="*/ 8 h 152"/>
                  <a:gd name="T76" fmla="*/ 106 w 184"/>
                  <a:gd name="T77" fmla="*/ 10 h 152"/>
                  <a:gd name="T78" fmla="*/ 115 w 184"/>
                  <a:gd name="T79" fmla="*/ 11 h 152"/>
                  <a:gd name="T80" fmla="*/ 135 w 184"/>
                  <a:gd name="T81" fmla="*/ 35 h 152"/>
                  <a:gd name="T82" fmla="*/ 141 w 184"/>
                  <a:gd name="T83" fmla="*/ 48 h 152"/>
                  <a:gd name="T84" fmla="*/ 159 w 184"/>
                  <a:gd name="T85" fmla="*/ 73 h 152"/>
                  <a:gd name="T86" fmla="*/ 176 w 184"/>
                  <a:gd name="T87" fmla="*/ 81 h 152"/>
                  <a:gd name="T88" fmla="*/ 184 w 184"/>
                  <a:gd name="T89" fmla="*/ 85 h 152"/>
                  <a:gd name="T90" fmla="*/ 169 w 184"/>
                  <a:gd name="T91" fmla="*/ 71 h 152"/>
                  <a:gd name="T92" fmla="*/ 157 w 184"/>
                  <a:gd name="T93" fmla="*/ 62 h 152"/>
                  <a:gd name="T94" fmla="*/ 151 w 184"/>
                  <a:gd name="T95" fmla="*/ 48 h 152"/>
                  <a:gd name="T96" fmla="*/ 142 w 184"/>
                  <a:gd name="T97" fmla="*/ 34 h 152"/>
                  <a:gd name="T98" fmla="*/ 126 w 184"/>
                  <a:gd name="T99" fmla="*/ 16 h 152"/>
                  <a:gd name="T100" fmla="*/ 112 w 184"/>
                  <a:gd name="T101" fmla="*/ 4 h 152"/>
                  <a:gd name="T102" fmla="*/ 100 w 184"/>
                  <a:gd name="T103" fmla="*/ 4 h 152"/>
                  <a:gd name="T104" fmla="*/ 105 w 184"/>
                  <a:gd name="T105" fmla="*/ 2 h 152"/>
                  <a:gd name="T106" fmla="*/ 91 w 184"/>
                  <a:gd name="T107" fmla="*/ 3 h 152"/>
                  <a:gd name="T108" fmla="*/ 71 w 184"/>
                  <a:gd name="T109" fmla="*/ 15 h 152"/>
                  <a:gd name="T110" fmla="*/ 65 w 184"/>
                  <a:gd name="T111" fmla="*/ 21 h 152"/>
                  <a:gd name="T112" fmla="*/ 59 w 184"/>
                  <a:gd name="T113" fmla="*/ 26 h 152"/>
                  <a:gd name="T114" fmla="*/ 52 w 184"/>
                  <a:gd name="T115" fmla="*/ 41 h 152"/>
                  <a:gd name="T116" fmla="*/ 43 w 184"/>
                  <a:gd name="T117" fmla="*/ 58 h 152"/>
                  <a:gd name="T118" fmla="*/ 135 w 184"/>
                  <a:gd name="T119" fmla="*/ 144 h 152"/>
                  <a:gd name="T120" fmla="*/ 110 w 184"/>
                  <a:gd name="T121" fmla="*/ 1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52">
                    <a:moveTo>
                      <a:pt x="43" y="58"/>
                    </a:moveTo>
                    <a:cubicBezTo>
                      <a:pt x="42" y="59"/>
                      <a:pt x="42" y="59"/>
                      <a:pt x="42" y="59"/>
                    </a:cubicBezTo>
                    <a:cubicBezTo>
                      <a:pt x="42" y="56"/>
                      <a:pt x="43" y="55"/>
                      <a:pt x="42" y="56"/>
                    </a:cubicBezTo>
                    <a:cubicBezTo>
                      <a:pt x="42" y="57"/>
                      <a:pt x="41" y="59"/>
                      <a:pt x="40" y="60"/>
                    </a:cubicBezTo>
                    <a:cubicBezTo>
                      <a:pt x="39" y="62"/>
                      <a:pt x="38" y="63"/>
                      <a:pt x="39" y="64"/>
                    </a:cubicBezTo>
                    <a:cubicBezTo>
                      <a:pt x="37" y="65"/>
                      <a:pt x="37" y="65"/>
                      <a:pt x="37" y="65"/>
                    </a:cubicBezTo>
                    <a:cubicBezTo>
                      <a:pt x="38" y="64"/>
                      <a:pt x="38" y="64"/>
                      <a:pt x="38" y="64"/>
                    </a:cubicBezTo>
                    <a:cubicBezTo>
                      <a:pt x="35" y="65"/>
                      <a:pt x="38" y="67"/>
                      <a:pt x="35" y="68"/>
                    </a:cubicBezTo>
                    <a:cubicBezTo>
                      <a:pt x="34" y="69"/>
                      <a:pt x="33" y="69"/>
                      <a:pt x="34" y="68"/>
                    </a:cubicBezTo>
                    <a:cubicBezTo>
                      <a:pt x="34" y="68"/>
                      <a:pt x="33" y="69"/>
                      <a:pt x="33" y="69"/>
                    </a:cubicBezTo>
                    <a:cubicBezTo>
                      <a:pt x="33" y="69"/>
                      <a:pt x="32" y="70"/>
                      <a:pt x="32" y="70"/>
                    </a:cubicBezTo>
                    <a:cubicBezTo>
                      <a:pt x="31" y="70"/>
                      <a:pt x="31" y="70"/>
                      <a:pt x="32" y="69"/>
                    </a:cubicBezTo>
                    <a:cubicBezTo>
                      <a:pt x="32" y="69"/>
                      <a:pt x="31" y="70"/>
                      <a:pt x="30" y="70"/>
                    </a:cubicBezTo>
                    <a:cubicBezTo>
                      <a:pt x="29" y="71"/>
                      <a:pt x="28" y="71"/>
                      <a:pt x="28" y="71"/>
                    </a:cubicBezTo>
                    <a:cubicBezTo>
                      <a:pt x="28" y="71"/>
                      <a:pt x="28" y="71"/>
                      <a:pt x="28" y="71"/>
                    </a:cubicBezTo>
                    <a:cubicBezTo>
                      <a:pt x="27" y="72"/>
                      <a:pt x="26" y="73"/>
                      <a:pt x="26" y="74"/>
                    </a:cubicBezTo>
                    <a:cubicBezTo>
                      <a:pt x="25" y="74"/>
                      <a:pt x="26" y="73"/>
                      <a:pt x="26" y="73"/>
                    </a:cubicBezTo>
                    <a:cubicBezTo>
                      <a:pt x="26" y="73"/>
                      <a:pt x="25" y="73"/>
                      <a:pt x="25" y="74"/>
                    </a:cubicBezTo>
                    <a:cubicBezTo>
                      <a:pt x="24" y="74"/>
                      <a:pt x="24" y="75"/>
                      <a:pt x="24" y="75"/>
                    </a:cubicBezTo>
                    <a:cubicBezTo>
                      <a:pt x="23" y="75"/>
                      <a:pt x="24" y="73"/>
                      <a:pt x="26" y="72"/>
                    </a:cubicBezTo>
                    <a:cubicBezTo>
                      <a:pt x="23" y="71"/>
                      <a:pt x="24" y="74"/>
                      <a:pt x="19" y="75"/>
                    </a:cubicBezTo>
                    <a:cubicBezTo>
                      <a:pt x="19" y="75"/>
                      <a:pt x="21" y="74"/>
                      <a:pt x="21" y="74"/>
                    </a:cubicBezTo>
                    <a:cubicBezTo>
                      <a:pt x="19" y="73"/>
                      <a:pt x="17" y="75"/>
                      <a:pt x="15" y="76"/>
                    </a:cubicBezTo>
                    <a:cubicBezTo>
                      <a:pt x="15" y="76"/>
                      <a:pt x="21" y="74"/>
                      <a:pt x="19" y="76"/>
                    </a:cubicBezTo>
                    <a:cubicBezTo>
                      <a:pt x="18" y="77"/>
                      <a:pt x="17" y="77"/>
                      <a:pt x="16" y="79"/>
                    </a:cubicBezTo>
                    <a:cubicBezTo>
                      <a:pt x="15" y="78"/>
                      <a:pt x="14" y="79"/>
                      <a:pt x="13" y="80"/>
                    </a:cubicBezTo>
                    <a:cubicBezTo>
                      <a:pt x="12" y="79"/>
                      <a:pt x="12" y="79"/>
                      <a:pt x="12" y="79"/>
                    </a:cubicBezTo>
                    <a:cubicBezTo>
                      <a:pt x="11" y="81"/>
                      <a:pt x="11" y="82"/>
                      <a:pt x="11" y="83"/>
                    </a:cubicBezTo>
                    <a:cubicBezTo>
                      <a:pt x="9" y="85"/>
                      <a:pt x="8" y="84"/>
                      <a:pt x="7" y="84"/>
                    </a:cubicBezTo>
                    <a:cubicBezTo>
                      <a:pt x="5" y="88"/>
                      <a:pt x="10" y="83"/>
                      <a:pt x="8" y="87"/>
                    </a:cubicBezTo>
                    <a:cubicBezTo>
                      <a:pt x="6" y="89"/>
                      <a:pt x="5" y="92"/>
                      <a:pt x="4" y="95"/>
                    </a:cubicBezTo>
                    <a:cubicBezTo>
                      <a:pt x="3" y="97"/>
                      <a:pt x="4" y="94"/>
                      <a:pt x="3" y="95"/>
                    </a:cubicBezTo>
                    <a:cubicBezTo>
                      <a:pt x="3" y="97"/>
                      <a:pt x="3" y="97"/>
                      <a:pt x="3" y="97"/>
                    </a:cubicBezTo>
                    <a:cubicBezTo>
                      <a:pt x="3" y="98"/>
                      <a:pt x="3" y="97"/>
                      <a:pt x="3" y="97"/>
                    </a:cubicBezTo>
                    <a:cubicBezTo>
                      <a:pt x="3" y="99"/>
                      <a:pt x="4" y="98"/>
                      <a:pt x="4" y="100"/>
                    </a:cubicBezTo>
                    <a:cubicBezTo>
                      <a:pt x="4" y="101"/>
                      <a:pt x="3" y="102"/>
                      <a:pt x="3" y="103"/>
                    </a:cubicBezTo>
                    <a:cubicBezTo>
                      <a:pt x="2" y="104"/>
                      <a:pt x="2" y="105"/>
                      <a:pt x="2" y="105"/>
                    </a:cubicBezTo>
                    <a:cubicBezTo>
                      <a:pt x="1" y="106"/>
                      <a:pt x="1" y="107"/>
                      <a:pt x="2" y="108"/>
                    </a:cubicBezTo>
                    <a:cubicBezTo>
                      <a:pt x="1" y="109"/>
                      <a:pt x="1" y="107"/>
                      <a:pt x="0" y="108"/>
                    </a:cubicBezTo>
                    <a:cubicBezTo>
                      <a:pt x="1" y="112"/>
                      <a:pt x="1" y="111"/>
                      <a:pt x="2" y="115"/>
                    </a:cubicBezTo>
                    <a:cubicBezTo>
                      <a:pt x="2" y="115"/>
                      <a:pt x="2" y="115"/>
                      <a:pt x="2" y="116"/>
                    </a:cubicBezTo>
                    <a:cubicBezTo>
                      <a:pt x="2" y="117"/>
                      <a:pt x="2" y="118"/>
                      <a:pt x="2" y="118"/>
                    </a:cubicBezTo>
                    <a:cubicBezTo>
                      <a:pt x="2" y="115"/>
                      <a:pt x="4" y="118"/>
                      <a:pt x="5" y="120"/>
                    </a:cubicBezTo>
                    <a:cubicBezTo>
                      <a:pt x="5" y="119"/>
                      <a:pt x="6" y="118"/>
                      <a:pt x="6" y="118"/>
                    </a:cubicBezTo>
                    <a:cubicBezTo>
                      <a:pt x="6" y="118"/>
                      <a:pt x="7" y="121"/>
                      <a:pt x="7" y="121"/>
                    </a:cubicBezTo>
                    <a:cubicBezTo>
                      <a:pt x="7" y="122"/>
                      <a:pt x="6" y="122"/>
                      <a:pt x="6" y="121"/>
                    </a:cubicBezTo>
                    <a:cubicBezTo>
                      <a:pt x="6" y="121"/>
                      <a:pt x="6" y="121"/>
                      <a:pt x="6" y="122"/>
                    </a:cubicBezTo>
                    <a:cubicBezTo>
                      <a:pt x="6" y="123"/>
                      <a:pt x="5" y="123"/>
                      <a:pt x="5" y="122"/>
                    </a:cubicBezTo>
                    <a:cubicBezTo>
                      <a:pt x="5" y="121"/>
                      <a:pt x="5" y="121"/>
                      <a:pt x="5" y="120"/>
                    </a:cubicBezTo>
                    <a:cubicBezTo>
                      <a:pt x="4" y="120"/>
                      <a:pt x="3" y="119"/>
                      <a:pt x="2" y="119"/>
                    </a:cubicBezTo>
                    <a:cubicBezTo>
                      <a:pt x="3" y="119"/>
                      <a:pt x="3" y="120"/>
                      <a:pt x="3" y="120"/>
                    </a:cubicBezTo>
                    <a:cubicBezTo>
                      <a:pt x="3" y="120"/>
                      <a:pt x="3" y="120"/>
                      <a:pt x="3" y="120"/>
                    </a:cubicBezTo>
                    <a:cubicBezTo>
                      <a:pt x="2" y="120"/>
                      <a:pt x="3" y="121"/>
                      <a:pt x="3" y="121"/>
                    </a:cubicBezTo>
                    <a:cubicBezTo>
                      <a:pt x="2" y="122"/>
                      <a:pt x="2" y="122"/>
                      <a:pt x="2" y="122"/>
                    </a:cubicBezTo>
                    <a:cubicBezTo>
                      <a:pt x="3" y="123"/>
                      <a:pt x="3" y="123"/>
                      <a:pt x="3" y="123"/>
                    </a:cubicBezTo>
                    <a:cubicBezTo>
                      <a:pt x="4" y="128"/>
                      <a:pt x="4" y="128"/>
                      <a:pt x="4" y="128"/>
                    </a:cubicBezTo>
                    <a:cubicBezTo>
                      <a:pt x="5" y="129"/>
                      <a:pt x="7" y="130"/>
                      <a:pt x="8" y="131"/>
                    </a:cubicBezTo>
                    <a:cubicBezTo>
                      <a:pt x="10" y="133"/>
                      <a:pt x="12" y="134"/>
                      <a:pt x="14" y="135"/>
                    </a:cubicBezTo>
                    <a:cubicBezTo>
                      <a:pt x="12" y="135"/>
                      <a:pt x="13" y="136"/>
                      <a:pt x="12" y="137"/>
                    </a:cubicBezTo>
                    <a:cubicBezTo>
                      <a:pt x="12" y="136"/>
                      <a:pt x="11" y="135"/>
                      <a:pt x="10" y="135"/>
                    </a:cubicBezTo>
                    <a:cubicBezTo>
                      <a:pt x="9" y="134"/>
                      <a:pt x="7" y="133"/>
                      <a:pt x="7" y="131"/>
                    </a:cubicBezTo>
                    <a:cubicBezTo>
                      <a:pt x="8" y="133"/>
                      <a:pt x="7" y="133"/>
                      <a:pt x="7" y="133"/>
                    </a:cubicBezTo>
                    <a:cubicBezTo>
                      <a:pt x="7" y="133"/>
                      <a:pt x="7" y="133"/>
                      <a:pt x="7" y="133"/>
                    </a:cubicBezTo>
                    <a:cubicBezTo>
                      <a:pt x="8" y="134"/>
                      <a:pt x="8" y="134"/>
                      <a:pt x="9" y="134"/>
                    </a:cubicBezTo>
                    <a:cubicBezTo>
                      <a:pt x="10" y="135"/>
                      <a:pt x="11" y="136"/>
                      <a:pt x="11" y="136"/>
                    </a:cubicBezTo>
                    <a:cubicBezTo>
                      <a:pt x="10" y="137"/>
                      <a:pt x="11" y="138"/>
                      <a:pt x="12" y="139"/>
                    </a:cubicBezTo>
                    <a:cubicBezTo>
                      <a:pt x="12" y="137"/>
                      <a:pt x="16" y="140"/>
                      <a:pt x="18" y="141"/>
                    </a:cubicBezTo>
                    <a:cubicBezTo>
                      <a:pt x="18" y="142"/>
                      <a:pt x="17" y="142"/>
                      <a:pt x="15" y="140"/>
                    </a:cubicBezTo>
                    <a:cubicBezTo>
                      <a:pt x="15" y="142"/>
                      <a:pt x="17" y="142"/>
                      <a:pt x="18" y="142"/>
                    </a:cubicBezTo>
                    <a:cubicBezTo>
                      <a:pt x="19" y="142"/>
                      <a:pt x="20" y="142"/>
                      <a:pt x="21" y="143"/>
                    </a:cubicBezTo>
                    <a:cubicBezTo>
                      <a:pt x="20" y="143"/>
                      <a:pt x="20" y="142"/>
                      <a:pt x="20" y="142"/>
                    </a:cubicBezTo>
                    <a:cubicBezTo>
                      <a:pt x="21" y="143"/>
                      <a:pt x="24" y="145"/>
                      <a:pt x="23" y="145"/>
                    </a:cubicBezTo>
                    <a:cubicBezTo>
                      <a:pt x="23" y="145"/>
                      <a:pt x="23" y="145"/>
                      <a:pt x="23" y="145"/>
                    </a:cubicBezTo>
                    <a:cubicBezTo>
                      <a:pt x="26" y="147"/>
                      <a:pt x="34" y="149"/>
                      <a:pt x="35" y="147"/>
                    </a:cubicBezTo>
                    <a:cubicBezTo>
                      <a:pt x="35" y="147"/>
                      <a:pt x="34" y="149"/>
                      <a:pt x="34" y="149"/>
                    </a:cubicBezTo>
                    <a:cubicBezTo>
                      <a:pt x="34" y="149"/>
                      <a:pt x="36" y="148"/>
                      <a:pt x="38" y="147"/>
                    </a:cubicBezTo>
                    <a:cubicBezTo>
                      <a:pt x="39" y="147"/>
                      <a:pt x="40" y="146"/>
                      <a:pt x="41" y="146"/>
                    </a:cubicBezTo>
                    <a:cubicBezTo>
                      <a:pt x="41" y="146"/>
                      <a:pt x="42" y="145"/>
                      <a:pt x="42" y="145"/>
                    </a:cubicBezTo>
                    <a:cubicBezTo>
                      <a:pt x="41" y="147"/>
                      <a:pt x="43" y="150"/>
                      <a:pt x="40" y="150"/>
                    </a:cubicBezTo>
                    <a:cubicBezTo>
                      <a:pt x="41" y="151"/>
                      <a:pt x="42" y="151"/>
                      <a:pt x="44" y="151"/>
                    </a:cubicBezTo>
                    <a:cubicBezTo>
                      <a:pt x="43" y="151"/>
                      <a:pt x="42" y="149"/>
                      <a:pt x="43" y="149"/>
                    </a:cubicBezTo>
                    <a:cubicBezTo>
                      <a:pt x="46" y="150"/>
                      <a:pt x="45" y="150"/>
                      <a:pt x="48" y="151"/>
                    </a:cubicBezTo>
                    <a:cubicBezTo>
                      <a:pt x="47" y="151"/>
                      <a:pt x="48" y="149"/>
                      <a:pt x="50" y="149"/>
                    </a:cubicBezTo>
                    <a:cubicBezTo>
                      <a:pt x="49" y="149"/>
                      <a:pt x="50" y="151"/>
                      <a:pt x="49" y="151"/>
                    </a:cubicBezTo>
                    <a:cubicBezTo>
                      <a:pt x="49" y="151"/>
                      <a:pt x="50" y="151"/>
                      <a:pt x="51" y="151"/>
                    </a:cubicBezTo>
                    <a:cubicBezTo>
                      <a:pt x="52" y="150"/>
                      <a:pt x="53" y="150"/>
                      <a:pt x="53" y="150"/>
                    </a:cubicBezTo>
                    <a:cubicBezTo>
                      <a:pt x="52" y="150"/>
                      <a:pt x="53" y="151"/>
                      <a:pt x="54" y="152"/>
                    </a:cubicBezTo>
                    <a:cubicBezTo>
                      <a:pt x="53" y="151"/>
                      <a:pt x="57" y="152"/>
                      <a:pt x="58" y="152"/>
                    </a:cubicBezTo>
                    <a:cubicBezTo>
                      <a:pt x="56" y="151"/>
                      <a:pt x="56" y="151"/>
                      <a:pt x="56" y="151"/>
                    </a:cubicBezTo>
                    <a:cubicBezTo>
                      <a:pt x="61" y="151"/>
                      <a:pt x="61" y="148"/>
                      <a:pt x="65" y="148"/>
                    </a:cubicBezTo>
                    <a:cubicBezTo>
                      <a:pt x="64" y="149"/>
                      <a:pt x="64" y="151"/>
                      <a:pt x="66" y="151"/>
                    </a:cubicBezTo>
                    <a:cubicBezTo>
                      <a:pt x="67" y="150"/>
                      <a:pt x="70" y="145"/>
                      <a:pt x="73" y="143"/>
                    </a:cubicBezTo>
                    <a:cubicBezTo>
                      <a:pt x="74" y="144"/>
                      <a:pt x="74" y="144"/>
                      <a:pt x="74" y="144"/>
                    </a:cubicBezTo>
                    <a:cubicBezTo>
                      <a:pt x="74" y="144"/>
                      <a:pt x="74" y="144"/>
                      <a:pt x="75" y="143"/>
                    </a:cubicBezTo>
                    <a:cubicBezTo>
                      <a:pt x="75" y="143"/>
                      <a:pt x="76" y="142"/>
                      <a:pt x="76" y="142"/>
                    </a:cubicBezTo>
                    <a:cubicBezTo>
                      <a:pt x="75" y="145"/>
                      <a:pt x="71" y="149"/>
                      <a:pt x="68" y="151"/>
                    </a:cubicBezTo>
                    <a:cubicBezTo>
                      <a:pt x="70" y="151"/>
                      <a:pt x="69" y="151"/>
                      <a:pt x="71" y="151"/>
                    </a:cubicBezTo>
                    <a:cubicBezTo>
                      <a:pt x="72" y="151"/>
                      <a:pt x="70" y="152"/>
                      <a:pt x="69" y="152"/>
                    </a:cubicBezTo>
                    <a:cubicBezTo>
                      <a:pt x="69" y="152"/>
                      <a:pt x="71" y="152"/>
                      <a:pt x="72" y="152"/>
                    </a:cubicBezTo>
                    <a:cubicBezTo>
                      <a:pt x="74" y="152"/>
                      <a:pt x="75" y="151"/>
                      <a:pt x="75" y="151"/>
                    </a:cubicBezTo>
                    <a:cubicBezTo>
                      <a:pt x="75" y="150"/>
                      <a:pt x="79" y="149"/>
                      <a:pt x="79" y="148"/>
                    </a:cubicBezTo>
                    <a:cubicBezTo>
                      <a:pt x="79" y="148"/>
                      <a:pt x="77" y="149"/>
                      <a:pt x="76" y="149"/>
                    </a:cubicBezTo>
                    <a:cubicBezTo>
                      <a:pt x="74" y="150"/>
                      <a:pt x="73" y="151"/>
                      <a:pt x="73" y="151"/>
                    </a:cubicBezTo>
                    <a:cubicBezTo>
                      <a:pt x="72" y="150"/>
                      <a:pt x="76" y="147"/>
                      <a:pt x="79" y="146"/>
                    </a:cubicBezTo>
                    <a:cubicBezTo>
                      <a:pt x="81" y="146"/>
                      <a:pt x="79" y="148"/>
                      <a:pt x="80" y="148"/>
                    </a:cubicBezTo>
                    <a:cubicBezTo>
                      <a:pt x="80" y="148"/>
                      <a:pt x="83" y="146"/>
                      <a:pt x="83" y="146"/>
                    </a:cubicBezTo>
                    <a:cubicBezTo>
                      <a:pt x="82" y="147"/>
                      <a:pt x="82" y="147"/>
                      <a:pt x="82" y="147"/>
                    </a:cubicBezTo>
                    <a:cubicBezTo>
                      <a:pt x="84" y="147"/>
                      <a:pt x="85" y="145"/>
                      <a:pt x="88" y="144"/>
                    </a:cubicBezTo>
                    <a:cubicBezTo>
                      <a:pt x="88" y="144"/>
                      <a:pt x="89" y="144"/>
                      <a:pt x="90" y="144"/>
                    </a:cubicBezTo>
                    <a:cubicBezTo>
                      <a:pt x="90" y="144"/>
                      <a:pt x="91" y="144"/>
                      <a:pt x="91" y="144"/>
                    </a:cubicBezTo>
                    <a:cubicBezTo>
                      <a:pt x="89" y="143"/>
                      <a:pt x="86" y="140"/>
                      <a:pt x="87" y="138"/>
                    </a:cubicBezTo>
                    <a:cubicBezTo>
                      <a:pt x="87" y="138"/>
                      <a:pt x="88" y="138"/>
                      <a:pt x="90" y="138"/>
                    </a:cubicBezTo>
                    <a:cubicBezTo>
                      <a:pt x="91" y="138"/>
                      <a:pt x="93" y="137"/>
                      <a:pt x="93" y="138"/>
                    </a:cubicBezTo>
                    <a:cubicBezTo>
                      <a:pt x="95" y="138"/>
                      <a:pt x="92" y="141"/>
                      <a:pt x="94" y="141"/>
                    </a:cubicBezTo>
                    <a:cubicBezTo>
                      <a:pt x="93" y="141"/>
                      <a:pt x="94" y="140"/>
                      <a:pt x="94" y="140"/>
                    </a:cubicBezTo>
                    <a:cubicBezTo>
                      <a:pt x="95" y="140"/>
                      <a:pt x="94" y="141"/>
                      <a:pt x="96" y="141"/>
                    </a:cubicBezTo>
                    <a:cubicBezTo>
                      <a:pt x="96" y="139"/>
                      <a:pt x="100" y="140"/>
                      <a:pt x="97" y="139"/>
                    </a:cubicBezTo>
                    <a:cubicBezTo>
                      <a:pt x="99" y="139"/>
                      <a:pt x="98" y="139"/>
                      <a:pt x="100" y="140"/>
                    </a:cubicBezTo>
                    <a:cubicBezTo>
                      <a:pt x="100" y="139"/>
                      <a:pt x="101" y="138"/>
                      <a:pt x="102" y="138"/>
                    </a:cubicBezTo>
                    <a:cubicBezTo>
                      <a:pt x="103" y="137"/>
                      <a:pt x="104" y="137"/>
                      <a:pt x="105" y="137"/>
                    </a:cubicBezTo>
                    <a:cubicBezTo>
                      <a:pt x="105" y="137"/>
                      <a:pt x="105" y="138"/>
                      <a:pt x="105" y="138"/>
                    </a:cubicBezTo>
                    <a:cubicBezTo>
                      <a:pt x="109" y="140"/>
                      <a:pt x="111" y="141"/>
                      <a:pt x="114" y="143"/>
                    </a:cubicBezTo>
                    <a:cubicBezTo>
                      <a:pt x="114" y="143"/>
                      <a:pt x="116" y="144"/>
                      <a:pt x="115" y="145"/>
                    </a:cubicBezTo>
                    <a:cubicBezTo>
                      <a:pt x="116" y="145"/>
                      <a:pt x="116" y="144"/>
                      <a:pt x="118" y="145"/>
                    </a:cubicBezTo>
                    <a:cubicBezTo>
                      <a:pt x="119" y="147"/>
                      <a:pt x="115" y="144"/>
                      <a:pt x="116" y="146"/>
                    </a:cubicBezTo>
                    <a:cubicBezTo>
                      <a:pt x="117" y="145"/>
                      <a:pt x="119" y="146"/>
                      <a:pt x="121" y="146"/>
                    </a:cubicBezTo>
                    <a:cubicBezTo>
                      <a:pt x="121" y="145"/>
                      <a:pt x="118" y="145"/>
                      <a:pt x="116" y="144"/>
                    </a:cubicBezTo>
                    <a:cubicBezTo>
                      <a:pt x="116" y="143"/>
                      <a:pt x="120" y="143"/>
                      <a:pt x="124" y="143"/>
                    </a:cubicBezTo>
                    <a:cubicBezTo>
                      <a:pt x="127" y="144"/>
                      <a:pt x="125" y="145"/>
                      <a:pt x="125" y="144"/>
                    </a:cubicBezTo>
                    <a:cubicBezTo>
                      <a:pt x="131" y="146"/>
                      <a:pt x="131" y="143"/>
                      <a:pt x="135" y="145"/>
                    </a:cubicBezTo>
                    <a:cubicBezTo>
                      <a:pt x="137" y="146"/>
                      <a:pt x="135" y="147"/>
                      <a:pt x="135" y="148"/>
                    </a:cubicBezTo>
                    <a:cubicBezTo>
                      <a:pt x="133" y="148"/>
                      <a:pt x="131" y="146"/>
                      <a:pt x="130" y="146"/>
                    </a:cubicBezTo>
                    <a:cubicBezTo>
                      <a:pt x="132" y="147"/>
                      <a:pt x="132" y="147"/>
                      <a:pt x="132" y="147"/>
                    </a:cubicBezTo>
                    <a:cubicBezTo>
                      <a:pt x="131" y="147"/>
                      <a:pt x="129" y="147"/>
                      <a:pt x="128" y="147"/>
                    </a:cubicBezTo>
                    <a:cubicBezTo>
                      <a:pt x="129" y="147"/>
                      <a:pt x="131" y="148"/>
                      <a:pt x="134" y="148"/>
                    </a:cubicBezTo>
                    <a:cubicBezTo>
                      <a:pt x="136" y="149"/>
                      <a:pt x="137" y="149"/>
                      <a:pt x="139" y="149"/>
                    </a:cubicBezTo>
                    <a:cubicBezTo>
                      <a:pt x="140" y="149"/>
                      <a:pt x="142" y="149"/>
                      <a:pt x="143" y="149"/>
                    </a:cubicBezTo>
                    <a:cubicBezTo>
                      <a:pt x="144" y="149"/>
                      <a:pt x="145" y="148"/>
                      <a:pt x="144" y="148"/>
                    </a:cubicBezTo>
                    <a:cubicBezTo>
                      <a:pt x="143" y="148"/>
                      <a:pt x="143" y="148"/>
                      <a:pt x="143" y="148"/>
                    </a:cubicBezTo>
                    <a:cubicBezTo>
                      <a:pt x="142" y="147"/>
                      <a:pt x="146" y="147"/>
                      <a:pt x="144" y="147"/>
                    </a:cubicBezTo>
                    <a:cubicBezTo>
                      <a:pt x="146" y="146"/>
                      <a:pt x="148" y="145"/>
                      <a:pt x="151" y="145"/>
                    </a:cubicBezTo>
                    <a:cubicBezTo>
                      <a:pt x="151" y="146"/>
                      <a:pt x="151" y="146"/>
                      <a:pt x="151" y="146"/>
                    </a:cubicBezTo>
                    <a:cubicBezTo>
                      <a:pt x="151" y="146"/>
                      <a:pt x="149" y="146"/>
                      <a:pt x="149" y="146"/>
                    </a:cubicBezTo>
                    <a:cubicBezTo>
                      <a:pt x="150" y="146"/>
                      <a:pt x="153" y="147"/>
                      <a:pt x="154" y="146"/>
                    </a:cubicBezTo>
                    <a:cubicBezTo>
                      <a:pt x="152" y="145"/>
                      <a:pt x="152" y="145"/>
                      <a:pt x="152" y="145"/>
                    </a:cubicBezTo>
                    <a:cubicBezTo>
                      <a:pt x="154" y="144"/>
                      <a:pt x="156" y="143"/>
                      <a:pt x="158" y="143"/>
                    </a:cubicBezTo>
                    <a:cubicBezTo>
                      <a:pt x="157" y="142"/>
                      <a:pt x="158" y="143"/>
                      <a:pt x="156" y="142"/>
                    </a:cubicBezTo>
                    <a:cubicBezTo>
                      <a:pt x="158" y="144"/>
                      <a:pt x="150" y="143"/>
                      <a:pt x="153" y="144"/>
                    </a:cubicBezTo>
                    <a:cubicBezTo>
                      <a:pt x="151" y="143"/>
                      <a:pt x="150" y="144"/>
                      <a:pt x="147" y="143"/>
                    </a:cubicBezTo>
                    <a:cubicBezTo>
                      <a:pt x="147" y="143"/>
                      <a:pt x="148" y="143"/>
                      <a:pt x="146" y="143"/>
                    </a:cubicBezTo>
                    <a:cubicBezTo>
                      <a:pt x="146" y="143"/>
                      <a:pt x="146" y="143"/>
                      <a:pt x="146" y="144"/>
                    </a:cubicBezTo>
                    <a:cubicBezTo>
                      <a:pt x="146" y="144"/>
                      <a:pt x="146" y="144"/>
                      <a:pt x="146" y="144"/>
                    </a:cubicBezTo>
                    <a:cubicBezTo>
                      <a:pt x="146" y="144"/>
                      <a:pt x="146" y="144"/>
                      <a:pt x="146" y="144"/>
                    </a:cubicBezTo>
                    <a:cubicBezTo>
                      <a:pt x="146" y="144"/>
                      <a:pt x="146" y="144"/>
                      <a:pt x="146" y="144"/>
                    </a:cubicBezTo>
                    <a:cubicBezTo>
                      <a:pt x="146" y="144"/>
                      <a:pt x="147" y="144"/>
                      <a:pt x="147" y="144"/>
                    </a:cubicBezTo>
                    <a:cubicBezTo>
                      <a:pt x="146" y="145"/>
                      <a:pt x="143" y="145"/>
                      <a:pt x="142" y="145"/>
                    </a:cubicBezTo>
                    <a:cubicBezTo>
                      <a:pt x="140" y="145"/>
                      <a:pt x="142" y="145"/>
                      <a:pt x="141" y="145"/>
                    </a:cubicBezTo>
                    <a:cubicBezTo>
                      <a:pt x="140" y="145"/>
                      <a:pt x="140" y="145"/>
                      <a:pt x="140" y="145"/>
                    </a:cubicBezTo>
                    <a:cubicBezTo>
                      <a:pt x="140" y="144"/>
                      <a:pt x="137" y="144"/>
                      <a:pt x="140" y="143"/>
                    </a:cubicBezTo>
                    <a:cubicBezTo>
                      <a:pt x="137" y="143"/>
                      <a:pt x="137" y="143"/>
                      <a:pt x="137" y="143"/>
                    </a:cubicBezTo>
                    <a:cubicBezTo>
                      <a:pt x="136" y="143"/>
                      <a:pt x="134" y="142"/>
                      <a:pt x="133" y="142"/>
                    </a:cubicBezTo>
                    <a:cubicBezTo>
                      <a:pt x="132" y="142"/>
                      <a:pt x="130" y="143"/>
                      <a:pt x="131" y="142"/>
                    </a:cubicBezTo>
                    <a:cubicBezTo>
                      <a:pt x="131" y="142"/>
                      <a:pt x="130" y="142"/>
                      <a:pt x="129" y="142"/>
                    </a:cubicBezTo>
                    <a:cubicBezTo>
                      <a:pt x="128" y="142"/>
                      <a:pt x="127" y="142"/>
                      <a:pt x="127" y="142"/>
                    </a:cubicBezTo>
                    <a:cubicBezTo>
                      <a:pt x="127" y="142"/>
                      <a:pt x="127" y="142"/>
                      <a:pt x="127" y="142"/>
                    </a:cubicBezTo>
                    <a:cubicBezTo>
                      <a:pt x="124" y="141"/>
                      <a:pt x="119" y="141"/>
                      <a:pt x="116" y="138"/>
                    </a:cubicBezTo>
                    <a:cubicBezTo>
                      <a:pt x="115" y="137"/>
                      <a:pt x="115" y="137"/>
                      <a:pt x="114" y="137"/>
                    </a:cubicBezTo>
                    <a:cubicBezTo>
                      <a:pt x="113" y="137"/>
                      <a:pt x="112" y="136"/>
                      <a:pt x="111" y="135"/>
                    </a:cubicBezTo>
                    <a:cubicBezTo>
                      <a:pt x="111" y="135"/>
                      <a:pt x="111" y="135"/>
                      <a:pt x="111" y="135"/>
                    </a:cubicBezTo>
                    <a:cubicBezTo>
                      <a:pt x="110" y="134"/>
                      <a:pt x="109" y="134"/>
                      <a:pt x="107" y="133"/>
                    </a:cubicBezTo>
                    <a:cubicBezTo>
                      <a:pt x="106" y="133"/>
                      <a:pt x="105" y="132"/>
                      <a:pt x="104" y="133"/>
                    </a:cubicBezTo>
                    <a:cubicBezTo>
                      <a:pt x="104" y="132"/>
                      <a:pt x="103" y="131"/>
                      <a:pt x="102" y="131"/>
                    </a:cubicBezTo>
                    <a:cubicBezTo>
                      <a:pt x="102" y="131"/>
                      <a:pt x="101" y="131"/>
                      <a:pt x="100" y="131"/>
                    </a:cubicBezTo>
                    <a:cubicBezTo>
                      <a:pt x="100" y="131"/>
                      <a:pt x="99" y="131"/>
                      <a:pt x="98" y="131"/>
                    </a:cubicBezTo>
                    <a:cubicBezTo>
                      <a:pt x="97" y="131"/>
                      <a:pt x="96" y="131"/>
                      <a:pt x="95" y="131"/>
                    </a:cubicBezTo>
                    <a:cubicBezTo>
                      <a:pt x="95" y="132"/>
                      <a:pt x="94" y="132"/>
                      <a:pt x="93" y="132"/>
                    </a:cubicBezTo>
                    <a:cubicBezTo>
                      <a:pt x="92" y="132"/>
                      <a:pt x="91" y="133"/>
                      <a:pt x="90" y="133"/>
                    </a:cubicBezTo>
                    <a:cubicBezTo>
                      <a:pt x="90" y="134"/>
                      <a:pt x="90" y="134"/>
                      <a:pt x="90" y="134"/>
                    </a:cubicBezTo>
                    <a:cubicBezTo>
                      <a:pt x="89" y="134"/>
                      <a:pt x="88" y="135"/>
                      <a:pt x="87" y="135"/>
                    </a:cubicBezTo>
                    <a:cubicBezTo>
                      <a:pt x="86" y="136"/>
                      <a:pt x="86" y="136"/>
                      <a:pt x="85" y="136"/>
                    </a:cubicBezTo>
                    <a:cubicBezTo>
                      <a:pt x="85" y="137"/>
                      <a:pt x="84" y="137"/>
                      <a:pt x="84" y="137"/>
                    </a:cubicBezTo>
                    <a:cubicBezTo>
                      <a:pt x="84" y="138"/>
                      <a:pt x="84" y="138"/>
                      <a:pt x="84" y="138"/>
                    </a:cubicBezTo>
                    <a:cubicBezTo>
                      <a:pt x="83" y="140"/>
                      <a:pt x="79" y="140"/>
                      <a:pt x="76" y="141"/>
                    </a:cubicBezTo>
                    <a:cubicBezTo>
                      <a:pt x="76" y="141"/>
                      <a:pt x="77" y="140"/>
                      <a:pt x="78" y="140"/>
                    </a:cubicBezTo>
                    <a:cubicBezTo>
                      <a:pt x="74" y="140"/>
                      <a:pt x="70" y="144"/>
                      <a:pt x="66" y="143"/>
                    </a:cubicBezTo>
                    <a:cubicBezTo>
                      <a:pt x="65" y="144"/>
                      <a:pt x="65" y="144"/>
                      <a:pt x="64" y="144"/>
                    </a:cubicBezTo>
                    <a:cubicBezTo>
                      <a:pt x="64" y="144"/>
                      <a:pt x="64" y="144"/>
                      <a:pt x="64" y="144"/>
                    </a:cubicBezTo>
                    <a:cubicBezTo>
                      <a:pt x="64" y="144"/>
                      <a:pt x="64" y="144"/>
                      <a:pt x="64" y="144"/>
                    </a:cubicBezTo>
                    <a:cubicBezTo>
                      <a:pt x="63" y="144"/>
                      <a:pt x="63" y="143"/>
                      <a:pt x="63" y="143"/>
                    </a:cubicBezTo>
                    <a:cubicBezTo>
                      <a:pt x="63" y="144"/>
                      <a:pt x="63" y="144"/>
                      <a:pt x="64" y="144"/>
                    </a:cubicBezTo>
                    <a:cubicBezTo>
                      <a:pt x="63" y="144"/>
                      <a:pt x="62" y="144"/>
                      <a:pt x="61" y="144"/>
                    </a:cubicBezTo>
                    <a:cubicBezTo>
                      <a:pt x="60" y="143"/>
                      <a:pt x="60" y="143"/>
                      <a:pt x="60" y="143"/>
                    </a:cubicBezTo>
                    <a:cubicBezTo>
                      <a:pt x="60" y="143"/>
                      <a:pt x="60" y="143"/>
                      <a:pt x="60" y="143"/>
                    </a:cubicBezTo>
                    <a:cubicBezTo>
                      <a:pt x="59" y="143"/>
                      <a:pt x="59" y="144"/>
                      <a:pt x="60" y="144"/>
                    </a:cubicBezTo>
                    <a:cubicBezTo>
                      <a:pt x="59" y="144"/>
                      <a:pt x="59" y="145"/>
                      <a:pt x="59" y="145"/>
                    </a:cubicBezTo>
                    <a:cubicBezTo>
                      <a:pt x="58" y="143"/>
                      <a:pt x="56" y="145"/>
                      <a:pt x="55" y="144"/>
                    </a:cubicBezTo>
                    <a:cubicBezTo>
                      <a:pt x="54" y="144"/>
                      <a:pt x="53" y="144"/>
                      <a:pt x="52" y="145"/>
                    </a:cubicBezTo>
                    <a:cubicBezTo>
                      <a:pt x="50" y="145"/>
                      <a:pt x="49" y="145"/>
                      <a:pt x="49" y="146"/>
                    </a:cubicBezTo>
                    <a:cubicBezTo>
                      <a:pt x="49" y="145"/>
                      <a:pt x="48" y="145"/>
                      <a:pt x="49" y="145"/>
                    </a:cubicBezTo>
                    <a:cubicBezTo>
                      <a:pt x="48" y="145"/>
                      <a:pt x="47" y="145"/>
                      <a:pt x="45" y="145"/>
                    </a:cubicBezTo>
                    <a:cubicBezTo>
                      <a:pt x="45" y="144"/>
                      <a:pt x="45" y="144"/>
                      <a:pt x="45" y="144"/>
                    </a:cubicBezTo>
                    <a:cubicBezTo>
                      <a:pt x="42" y="145"/>
                      <a:pt x="42" y="145"/>
                      <a:pt x="42" y="145"/>
                    </a:cubicBezTo>
                    <a:cubicBezTo>
                      <a:pt x="41" y="144"/>
                      <a:pt x="40" y="144"/>
                      <a:pt x="42" y="143"/>
                    </a:cubicBezTo>
                    <a:cubicBezTo>
                      <a:pt x="38" y="144"/>
                      <a:pt x="39" y="143"/>
                      <a:pt x="35" y="144"/>
                    </a:cubicBezTo>
                    <a:cubicBezTo>
                      <a:pt x="36" y="143"/>
                      <a:pt x="36" y="143"/>
                      <a:pt x="36" y="143"/>
                    </a:cubicBezTo>
                    <a:cubicBezTo>
                      <a:pt x="35" y="143"/>
                      <a:pt x="33" y="143"/>
                      <a:pt x="32" y="143"/>
                    </a:cubicBezTo>
                    <a:cubicBezTo>
                      <a:pt x="32" y="142"/>
                      <a:pt x="31" y="141"/>
                      <a:pt x="29" y="141"/>
                    </a:cubicBezTo>
                    <a:cubicBezTo>
                      <a:pt x="28" y="140"/>
                      <a:pt x="26" y="140"/>
                      <a:pt x="25" y="139"/>
                    </a:cubicBezTo>
                    <a:cubicBezTo>
                      <a:pt x="23" y="138"/>
                      <a:pt x="22" y="137"/>
                      <a:pt x="20" y="136"/>
                    </a:cubicBezTo>
                    <a:cubicBezTo>
                      <a:pt x="19" y="135"/>
                      <a:pt x="18" y="134"/>
                      <a:pt x="17" y="133"/>
                    </a:cubicBezTo>
                    <a:cubicBezTo>
                      <a:pt x="16" y="135"/>
                      <a:pt x="16" y="130"/>
                      <a:pt x="14" y="131"/>
                    </a:cubicBezTo>
                    <a:cubicBezTo>
                      <a:pt x="14" y="130"/>
                      <a:pt x="14" y="129"/>
                      <a:pt x="15" y="130"/>
                    </a:cubicBezTo>
                    <a:cubicBezTo>
                      <a:pt x="14" y="129"/>
                      <a:pt x="13" y="128"/>
                      <a:pt x="13" y="127"/>
                    </a:cubicBezTo>
                    <a:cubicBezTo>
                      <a:pt x="12" y="126"/>
                      <a:pt x="12" y="125"/>
                      <a:pt x="11" y="125"/>
                    </a:cubicBezTo>
                    <a:cubicBezTo>
                      <a:pt x="11" y="124"/>
                      <a:pt x="12" y="125"/>
                      <a:pt x="12" y="124"/>
                    </a:cubicBezTo>
                    <a:cubicBezTo>
                      <a:pt x="12" y="124"/>
                      <a:pt x="11" y="124"/>
                      <a:pt x="11" y="123"/>
                    </a:cubicBezTo>
                    <a:cubicBezTo>
                      <a:pt x="11" y="123"/>
                      <a:pt x="12" y="124"/>
                      <a:pt x="12" y="124"/>
                    </a:cubicBezTo>
                    <a:cubicBezTo>
                      <a:pt x="11" y="121"/>
                      <a:pt x="9" y="121"/>
                      <a:pt x="8" y="122"/>
                    </a:cubicBezTo>
                    <a:cubicBezTo>
                      <a:pt x="8" y="120"/>
                      <a:pt x="8" y="119"/>
                      <a:pt x="7" y="118"/>
                    </a:cubicBezTo>
                    <a:cubicBezTo>
                      <a:pt x="7" y="117"/>
                      <a:pt x="7" y="116"/>
                      <a:pt x="8" y="118"/>
                    </a:cubicBezTo>
                    <a:cubicBezTo>
                      <a:pt x="8" y="117"/>
                      <a:pt x="8" y="112"/>
                      <a:pt x="7" y="111"/>
                    </a:cubicBezTo>
                    <a:cubicBezTo>
                      <a:pt x="7" y="111"/>
                      <a:pt x="7" y="110"/>
                      <a:pt x="7" y="109"/>
                    </a:cubicBezTo>
                    <a:cubicBezTo>
                      <a:pt x="7" y="107"/>
                      <a:pt x="7" y="107"/>
                      <a:pt x="8" y="104"/>
                    </a:cubicBezTo>
                    <a:cubicBezTo>
                      <a:pt x="7" y="105"/>
                      <a:pt x="7" y="105"/>
                      <a:pt x="7" y="105"/>
                    </a:cubicBezTo>
                    <a:cubicBezTo>
                      <a:pt x="6" y="104"/>
                      <a:pt x="8" y="103"/>
                      <a:pt x="8" y="101"/>
                    </a:cubicBezTo>
                    <a:cubicBezTo>
                      <a:pt x="8" y="101"/>
                      <a:pt x="8" y="101"/>
                      <a:pt x="8" y="101"/>
                    </a:cubicBezTo>
                    <a:cubicBezTo>
                      <a:pt x="11" y="96"/>
                      <a:pt x="8" y="98"/>
                      <a:pt x="11" y="95"/>
                    </a:cubicBezTo>
                    <a:cubicBezTo>
                      <a:pt x="10" y="94"/>
                      <a:pt x="10" y="94"/>
                      <a:pt x="10" y="94"/>
                    </a:cubicBezTo>
                    <a:cubicBezTo>
                      <a:pt x="10" y="94"/>
                      <a:pt x="10" y="93"/>
                      <a:pt x="11" y="92"/>
                    </a:cubicBezTo>
                    <a:cubicBezTo>
                      <a:pt x="13" y="91"/>
                      <a:pt x="14" y="90"/>
                      <a:pt x="14" y="89"/>
                    </a:cubicBezTo>
                    <a:cubicBezTo>
                      <a:pt x="14" y="89"/>
                      <a:pt x="13" y="89"/>
                      <a:pt x="13" y="89"/>
                    </a:cubicBezTo>
                    <a:cubicBezTo>
                      <a:pt x="13" y="88"/>
                      <a:pt x="15" y="88"/>
                      <a:pt x="16" y="88"/>
                    </a:cubicBezTo>
                    <a:cubicBezTo>
                      <a:pt x="17" y="87"/>
                      <a:pt x="18" y="87"/>
                      <a:pt x="19" y="87"/>
                    </a:cubicBezTo>
                    <a:cubicBezTo>
                      <a:pt x="19" y="87"/>
                      <a:pt x="19" y="87"/>
                      <a:pt x="19" y="88"/>
                    </a:cubicBezTo>
                    <a:cubicBezTo>
                      <a:pt x="22" y="86"/>
                      <a:pt x="18" y="87"/>
                      <a:pt x="20" y="85"/>
                    </a:cubicBezTo>
                    <a:cubicBezTo>
                      <a:pt x="21" y="85"/>
                      <a:pt x="21" y="86"/>
                      <a:pt x="22" y="85"/>
                    </a:cubicBezTo>
                    <a:cubicBezTo>
                      <a:pt x="23" y="85"/>
                      <a:pt x="23" y="84"/>
                      <a:pt x="24" y="83"/>
                    </a:cubicBezTo>
                    <a:cubicBezTo>
                      <a:pt x="26" y="82"/>
                      <a:pt x="27" y="80"/>
                      <a:pt x="29" y="80"/>
                    </a:cubicBezTo>
                    <a:cubicBezTo>
                      <a:pt x="28" y="80"/>
                      <a:pt x="27" y="80"/>
                      <a:pt x="28" y="79"/>
                    </a:cubicBezTo>
                    <a:cubicBezTo>
                      <a:pt x="30" y="78"/>
                      <a:pt x="34" y="78"/>
                      <a:pt x="35" y="76"/>
                    </a:cubicBezTo>
                    <a:cubicBezTo>
                      <a:pt x="36" y="76"/>
                      <a:pt x="36" y="76"/>
                      <a:pt x="36" y="76"/>
                    </a:cubicBezTo>
                    <a:cubicBezTo>
                      <a:pt x="37" y="75"/>
                      <a:pt x="38" y="75"/>
                      <a:pt x="39" y="74"/>
                    </a:cubicBezTo>
                    <a:cubicBezTo>
                      <a:pt x="40" y="73"/>
                      <a:pt x="41" y="72"/>
                      <a:pt x="41" y="71"/>
                    </a:cubicBezTo>
                    <a:cubicBezTo>
                      <a:pt x="43" y="72"/>
                      <a:pt x="45" y="69"/>
                      <a:pt x="46" y="67"/>
                    </a:cubicBezTo>
                    <a:cubicBezTo>
                      <a:pt x="47" y="65"/>
                      <a:pt x="48" y="63"/>
                      <a:pt x="49" y="64"/>
                    </a:cubicBezTo>
                    <a:cubicBezTo>
                      <a:pt x="49" y="64"/>
                      <a:pt x="50" y="62"/>
                      <a:pt x="51" y="61"/>
                    </a:cubicBezTo>
                    <a:cubicBezTo>
                      <a:pt x="52" y="60"/>
                      <a:pt x="52" y="59"/>
                      <a:pt x="52" y="59"/>
                    </a:cubicBezTo>
                    <a:cubicBezTo>
                      <a:pt x="52" y="59"/>
                      <a:pt x="52" y="59"/>
                      <a:pt x="52" y="59"/>
                    </a:cubicBezTo>
                    <a:cubicBezTo>
                      <a:pt x="54" y="56"/>
                      <a:pt x="54" y="55"/>
                      <a:pt x="54" y="54"/>
                    </a:cubicBezTo>
                    <a:cubicBezTo>
                      <a:pt x="55" y="53"/>
                      <a:pt x="55" y="54"/>
                      <a:pt x="55" y="54"/>
                    </a:cubicBezTo>
                    <a:cubicBezTo>
                      <a:pt x="58" y="49"/>
                      <a:pt x="58" y="49"/>
                      <a:pt x="58" y="44"/>
                    </a:cubicBezTo>
                    <a:cubicBezTo>
                      <a:pt x="59" y="44"/>
                      <a:pt x="59" y="44"/>
                      <a:pt x="59" y="44"/>
                    </a:cubicBezTo>
                    <a:cubicBezTo>
                      <a:pt x="59" y="44"/>
                      <a:pt x="59" y="43"/>
                      <a:pt x="59" y="43"/>
                    </a:cubicBezTo>
                    <a:cubicBezTo>
                      <a:pt x="60" y="42"/>
                      <a:pt x="63" y="38"/>
                      <a:pt x="64" y="35"/>
                    </a:cubicBezTo>
                    <a:cubicBezTo>
                      <a:pt x="64" y="35"/>
                      <a:pt x="65" y="35"/>
                      <a:pt x="64" y="35"/>
                    </a:cubicBezTo>
                    <a:cubicBezTo>
                      <a:pt x="66" y="30"/>
                      <a:pt x="73" y="27"/>
                      <a:pt x="72" y="23"/>
                    </a:cubicBezTo>
                    <a:cubicBezTo>
                      <a:pt x="72" y="23"/>
                      <a:pt x="72" y="22"/>
                      <a:pt x="73" y="22"/>
                    </a:cubicBezTo>
                    <a:cubicBezTo>
                      <a:pt x="73" y="21"/>
                      <a:pt x="74" y="20"/>
                      <a:pt x="74" y="20"/>
                    </a:cubicBezTo>
                    <a:cubicBezTo>
                      <a:pt x="70" y="23"/>
                      <a:pt x="73" y="19"/>
                      <a:pt x="71" y="20"/>
                    </a:cubicBezTo>
                    <a:cubicBezTo>
                      <a:pt x="72" y="18"/>
                      <a:pt x="75" y="17"/>
                      <a:pt x="74" y="19"/>
                    </a:cubicBezTo>
                    <a:cubicBezTo>
                      <a:pt x="74" y="19"/>
                      <a:pt x="74" y="19"/>
                      <a:pt x="74" y="19"/>
                    </a:cubicBezTo>
                    <a:cubicBezTo>
                      <a:pt x="74" y="20"/>
                      <a:pt x="75" y="19"/>
                      <a:pt x="76" y="18"/>
                    </a:cubicBezTo>
                    <a:cubicBezTo>
                      <a:pt x="77" y="17"/>
                      <a:pt x="78" y="16"/>
                      <a:pt x="79" y="17"/>
                    </a:cubicBezTo>
                    <a:cubicBezTo>
                      <a:pt x="85" y="11"/>
                      <a:pt x="93" y="9"/>
                      <a:pt x="100" y="9"/>
                    </a:cubicBezTo>
                    <a:cubicBezTo>
                      <a:pt x="100" y="8"/>
                      <a:pt x="100" y="8"/>
                      <a:pt x="100" y="8"/>
                    </a:cubicBezTo>
                    <a:cubicBezTo>
                      <a:pt x="100" y="8"/>
                      <a:pt x="100" y="8"/>
                      <a:pt x="101" y="8"/>
                    </a:cubicBezTo>
                    <a:cubicBezTo>
                      <a:pt x="102" y="8"/>
                      <a:pt x="102" y="8"/>
                      <a:pt x="102" y="8"/>
                    </a:cubicBezTo>
                    <a:cubicBezTo>
                      <a:pt x="103" y="9"/>
                      <a:pt x="103" y="9"/>
                      <a:pt x="101" y="9"/>
                    </a:cubicBezTo>
                    <a:cubicBezTo>
                      <a:pt x="102" y="10"/>
                      <a:pt x="102" y="9"/>
                      <a:pt x="103" y="9"/>
                    </a:cubicBezTo>
                    <a:cubicBezTo>
                      <a:pt x="103" y="9"/>
                      <a:pt x="103" y="9"/>
                      <a:pt x="103" y="9"/>
                    </a:cubicBezTo>
                    <a:cubicBezTo>
                      <a:pt x="104" y="9"/>
                      <a:pt x="105" y="9"/>
                      <a:pt x="105" y="9"/>
                    </a:cubicBezTo>
                    <a:cubicBezTo>
                      <a:pt x="108" y="10"/>
                      <a:pt x="103" y="10"/>
                      <a:pt x="104" y="10"/>
                    </a:cubicBezTo>
                    <a:cubicBezTo>
                      <a:pt x="106" y="10"/>
                      <a:pt x="106" y="10"/>
                      <a:pt x="106" y="10"/>
                    </a:cubicBezTo>
                    <a:cubicBezTo>
                      <a:pt x="105" y="10"/>
                      <a:pt x="105" y="10"/>
                      <a:pt x="105" y="10"/>
                    </a:cubicBezTo>
                    <a:cubicBezTo>
                      <a:pt x="107" y="10"/>
                      <a:pt x="107" y="9"/>
                      <a:pt x="109" y="10"/>
                    </a:cubicBezTo>
                    <a:cubicBezTo>
                      <a:pt x="110" y="11"/>
                      <a:pt x="109" y="11"/>
                      <a:pt x="110" y="11"/>
                    </a:cubicBezTo>
                    <a:cubicBezTo>
                      <a:pt x="110" y="11"/>
                      <a:pt x="110" y="12"/>
                      <a:pt x="111" y="12"/>
                    </a:cubicBezTo>
                    <a:cubicBezTo>
                      <a:pt x="114" y="13"/>
                      <a:pt x="114" y="13"/>
                      <a:pt x="114" y="13"/>
                    </a:cubicBezTo>
                    <a:cubicBezTo>
                      <a:pt x="113" y="12"/>
                      <a:pt x="113" y="12"/>
                      <a:pt x="113" y="12"/>
                    </a:cubicBezTo>
                    <a:cubicBezTo>
                      <a:pt x="114" y="12"/>
                      <a:pt x="116" y="13"/>
                      <a:pt x="115" y="11"/>
                    </a:cubicBezTo>
                    <a:cubicBezTo>
                      <a:pt x="115" y="12"/>
                      <a:pt x="116" y="13"/>
                      <a:pt x="117" y="14"/>
                    </a:cubicBezTo>
                    <a:cubicBezTo>
                      <a:pt x="118" y="15"/>
                      <a:pt x="119" y="15"/>
                      <a:pt x="121" y="16"/>
                    </a:cubicBezTo>
                    <a:cubicBezTo>
                      <a:pt x="123" y="19"/>
                      <a:pt x="125" y="20"/>
                      <a:pt x="125" y="21"/>
                    </a:cubicBezTo>
                    <a:cubicBezTo>
                      <a:pt x="127" y="22"/>
                      <a:pt x="129" y="24"/>
                      <a:pt x="131" y="26"/>
                    </a:cubicBezTo>
                    <a:cubicBezTo>
                      <a:pt x="130" y="26"/>
                      <a:pt x="131" y="24"/>
                      <a:pt x="132" y="27"/>
                    </a:cubicBezTo>
                    <a:cubicBezTo>
                      <a:pt x="130" y="27"/>
                      <a:pt x="134" y="31"/>
                      <a:pt x="133" y="33"/>
                    </a:cubicBezTo>
                    <a:cubicBezTo>
                      <a:pt x="133" y="32"/>
                      <a:pt x="135" y="34"/>
                      <a:pt x="135" y="35"/>
                    </a:cubicBezTo>
                    <a:cubicBezTo>
                      <a:pt x="136" y="36"/>
                      <a:pt x="137" y="37"/>
                      <a:pt x="137" y="36"/>
                    </a:cubicBezTo>
                    <a:cubicBezTo>
                      <a:pt x="138" y="38"/>
                      <a:pt x="136" y="36"/>
                      <a:pt x="137" y="38"/>
                    </a:cubicBezTo>
                    <a:cubicBezTo>
                      <a:pt x="138" y="39"/>
                      <a:pt x="139" y="42"/>
                      <a:pt x="140" y="44"/>
                    </a:cubicBezTo>
                    <a:cubicBezTo>
                      <a:pt x="140" y="44"/>
                      <a:pt x="140" y="44"/>
                      <a:pt x="140" y="44"/>
                    </a:cubicBezTo>
                    <a:cubicBezTo>
                      <a:pt x="140" y="44"/>
                      <a:pt x="140" y="44"/>
                      <a:pt x="140" y="44"/>
                    </a:cubicBezTo>
                    <a:cubicBezTo>
                      <a:pt x="141" y="46"/>
                      <a:pt x="141" y="46"/>
                      <a:pt x="141" y="46"/>
                    </a:cubicBezTo>
                    <a:cubicBezTo>
                      <a:pt x="141" y="46"/>
                      <a:pt x="141" y="47"/>
                      <a:pt x="141" y="48"/>
                    </a:cubicBezTo>
                    <a:cubicBezTo>
                      <a:pt x="142" y="50"/>
                      <a:pt x="142" y="51"/>
                      <a:pt x="143" y="53"/>
                    </a:cubicBezTo>
                    <a:cubicBezTo>
                      <a:pt x="144" y="53"/>
                      <a:pt x="144" y="52"/>
                      <a:pt x="145" y="52"/>
                    </a:cubicBezTo>
                    <a:cubicBezTo>
                      <a:pt x="145" y="52"/>
                      <a:pt x="145" y="53"/>
                      <a:pt x="145" y="54"/>
                    </a:cubicBezTo>
                    <a:cubicBezTo>
                      <a:pt x="145" y="55"/>
                      <a:pt x="145" y="56"/>
                      <a:pt x="145" y="56"/>
                    </a:cubicBezTo>
                    <a:cubicBezTo>
                      <a:pt x="145" y="57"/>
                      <a:pt x="147" y="56"/>
                      <a:pt x="147" y="59"/>
                    </a:cubicBezTo>
                    <a:cubicBezTo>
                      <a:pt x="147" y="58"/>
                      <a:pt x="147" y="58"/>
                      <a:pt x="148" y="58"/>
                    </a:cubicBezTo>
                    <a:cubicBezTo>
                      <a:pt x="150" y="64"/>
                      <a:pt x="154" y="69"/>
                      <a:pt x="159" y="73"/>
                    </a:cubicBezTo>
                    <a:cubicBezTo>
                      <a:pt x="161" y="74"/>
                      <a:pt x="162" y="75"/>
                      <a:pt x="164" y="76"/>
                    </a:cubicBezTo>
                    <a:cubicBezTo>
                      <a:pt x="164" y="76"/>
                      <a:pt x="165" y="76"/>
                      <a:pt x="165" y="76"/>
                    </a:cubicBezTo>
                    <a:cubicBezTo>
                      <a:pt x="166" y="77"/>
                      <a:pt x="166" y="77"/>
                      <a:pt x="166" y="77"/>
                    </a:cubicBezTo>
                    <a:cubicBezTo>
                      <a:pt x="167" y="77"/>
                      <a:pt x="167" y="77"/>
                      <a:pt x="168" y="77"/>
                    </a:cubicBezTo>
                    <a:cubicBezTo>
                      <a:pt x="170" y="79"/>
                      <a:pt x="173" y="81"/>
                      <a:pt x="175" y="83"/>
                    </a:cubicBezTo>
                    <a:cubicBezTo>
                      <a:pt x="174" y="81"/>
                      <a:pt x="175" y="82"/>
                      <a:pt x="176" y="82"/>
                    </a:cubicBezTo>
                    <a:cubicBezTo>
                      <a:pt x="175" y="82"/>
                      <a:pt x="176" y="82"/>
                      <a:pt x="176" y="81"/>
                    </a:cubicBezTo>
                    <a:cubicBezTo>
                      <a:pt x="176" y="81"/>
                      <a:pt x="177" y="82"/>
                      <a:pt x="178" y="83"/>
                    </a:cubicBezTo>
                    <a:cubicBezTo>
                      <a:pt x="178" y="83"/>
                      <a:pt x="178" y="84"/>
                      <a:pt x="179" y="84"/>
                    </a:cubicBezTo>
                    <a:cubicBezTo>
                      <a:pt x="179" y="85"/>
                      <a:pt x="179" y="85"/>
                      <a:pt x="179" y="85"/>
                    </a:cubicBezTo>
                    <a:cubicBezTo>
                      <a:pt x="180" y="85"/>
                      <a:pt x="181" y="85"/>
                      <a:pt x="182" y="86"/>
                    </a:cubicBezTo>
                    <a:cubicBezTo>
                      <a:pt x="183" y="87"/>
                      <a:pt x="183" y="88"/>
                      <a:pt x="184" y="88"/>
                    </a:cubicBezTo>
                    <a:cubicBezTo>
                      <a:pt x="183" y="87"/>
                      <a:pt x="183" y="87"/>
                      <a:pt x="183" y="87"/>
                    </a:cubicBezTo>
                    <a:cubicBezTo>
                      <a:pt x="184" y="87"/>
                      <a:pt x="184" y="86"/>
                      <a:pt x="184" y="85"/>
                    </a:cubicBezTo>
                    <a:cubicBezTo>
                      <a:pt x="184" y="83"/>
                      <a:pt x="183" y="82"/>
                      <a:pt x="184" y="81"/>
                    </a:cubicBezTo>
                    <a:cubicBezTo>
                      <a:pt x="183" y="81"/>
                      <a:pt x="182" y="80"/>
                      <a:pt x="181" y="78"/>
                    </a:cubicBezTo>
                    <a:cubicBezTo>
                      <a:pt x="180" y="77"/>
                      <a:pt x="178" y="75"/>
                      <a:pt x="176" y="75"/>
                    </a:cubicBezTo>
                    <a:cubicBezTo>
                      <a:pt x="175" y="75"/>
                      <a:pt x="177" y="75"/>
                      <a:pt x="176" y="75"/>
                    </a:cubicBezTo>
                    <a:cubicBezTo>
                      <a:pt x="175" y="75"/>
                      <a:pt x="174" y="74"/>
                      <a:pt x="172" y="73"/>
                    </a:cubicBezTo>
                    <a:cubicBezTo>
                      <a:pt x="172" y="73"/>
                      <a:pt x="172" y="73"/>
                      <a:pt x="172" y="73"/>
                    </a:cubicBezTo>
                    <a:cubicBezTo>
                      <a:pt x="171" y="72"/>
                      <a:pt x="170" y="72"/>
                      <a:pt x="169" y="71"/>
                    </a:cubicBezTo>
                    <a:cubicBezTo>
                      <a:pt x="168" y="71"/>
                      <a:pt x="167" y="71"/>
                      <a:pt x="167" y="70"/>
                    </a:cubicBezTo>
                    <a:cubicBezTo>
                      <a:pt x="167" y="70"/>
                      <a:pt x="166" y="70"/>
                      <a:pt x="166" y="70"/>
                    </a:cubicBezTo>
                    <a:cubicBezTo>
                      <a:pt x="164" y="69"/>
                      <a:pt x="163" y="67"/>
                      <a:pt x="161" y="65"/>
                    </a:cubicBezTo>
                    <a:cubicBezTo>
                      <a:pt x="161" y="66"/>
                      <a:pt x="161" y="66"/>
                      <a:pt x="161" y="66"/>
                    </a:cubicBezTo>
                    <a:cubicBezTo>
                      <a:pt x="160" y="65"/>
                      <a:pt x="160" y="64"/>
                      <a:pt x="159" y="64"/>
                    </a:cubicBezTo>
                    <a:cubicBezTo>
                      <a:pt x="157" y="63"/>
                      <a:pt x="162" y="66"/>
                      <a:pt x="160" y="66"/>
                    </a:cubicBezTo>
                    <a:cubicBezTo>
                      <a:pt x="160" y="65"/>
                      <a:pt x="158" y="64"/>
                      <a:pt x="157" y="62"/>
                    </a:cubicBezTo>
                    <a:cubicBezTo>
                      <a:pt x="155" y="60"/>
                      <a:pt x="154" y="58"/>
                      <a:pt x="155" y="57"/>
                    </a:cubicBezTo>
                    <a:cubicBezTo>
                      <a:pt x="154" y="55"/>
                      <a:pt x="154" y="58"/>
                      <a:pt x="153" y="56"/>
                    </a:cubicBezTo>
                    <a:cubicBezTo>
                      <a:pt x="153" y="55"/>
                      <a:pt x="153" y="55"/>
                      <a:pt x="153" y="55"/>
                    </a:cubicBezTo>
                    <a:cubicBezTo>
                      <a:pt x="152" y="55"/>
                      <a:pt x="152" y="55"/>
                      <a:pt x="152" y="55"/>
                    </a:cubicBezTo>
                    <a:cubicBezTo>
                      <a:pt x="152" y="54"/>
                      <a:pt x="152" y="53"/>
                      <a:pt x="152" y="53"/>
                    </a:cubicBezTo>
                    <a:cubicBezTo>
                      <a:pt x="153" y="53"/>
                      <a:pt x="153" y="53"/>
                      <a:pt x="153" y="54"/>
                    </a:cubicBezTo>
                    <a:cubicBezTo>
                      <a:pt x="153" y="52"/>
                      <a:pt x="151" y="49"/>
                      <a:pt x="151" y="48"/>
                    </a:cubicBezTo>
                    <a:cubicBezTo>
                      <a:pt x="151" y="50"/>
                      <a:pt x="151" y="50"/>
                      <a:pt x="151" y="50"/>
                    </a:cubicBezTo>
                    <a:cubicBezTo>
                      <a:pt x="150" y="49"/>
                      <a:pt x="150" y="48"/>
                      <a:pt x="149" y="46"/>
                    </a:cubicBezTo>
                    <a:cubicBezTo>
                      <a:pt x="148" y="45"/>
                      <a:pt x="148" y="44"/>
                      <a:pt x="148" y="43"/>
                    </a:cubicBezTo>
                    <a:cubicBezTo>
                      <a:pt x="147" y="42"/>
                      <a:pt x="147" y="42"/>
                      <a:pt x="147" y="42"/>
                    </a:cubicBezTo>
                    <a:cubicBezTo>
                      <a:pt x="147" y="41"/>
                      <a:pt x="147" y="41"/>
                      <a:pt x="147" y="41"/>
                    </a:cubicBezTo>
                    <a:cubicBezTo>
                      <a:pt x="145" y="38"/>
                      <a:pt x="144" y="35"/>
                      <a:pt x="142" y="33"/>
                    </a:cubicBezTo>
                    <a:cubicBezTo>
                      <a:pt x="142" y="34"/>
                      <a:pt x="142" y="34"/>
                      <a:pt x="142" y="34"/>
                    </a:cubicBezTo>
                    <a:cubicBezTo>
                      <a:pt x="139" y="30"/>
                      <a:pt x="140" y="30"/>
                      <a:pt x="137" y="26"/>
                    </a:cubicBezTo>
                    <a:cubicBezTo>
                      <a:pt x="137" y="26"/>
                      <a:pt x="137" y="26"/>
                      <a:pt x="137" y="26"/>
                    </a:cubicBezTo>
                    <a:cubicBezTo>
                      <a:pt x="136" y="25"/>
                      <a:pt x="135" y="24"/>
                      <a:pt x="135" y="23"/>
                    </a:cubicBezTo>
                    <a:cubicBezTo>
                      <a:pt x="136" y="24"/>
                      <a:pt x="134" y="21"/>
                      <a:pt x="135" y="22"/>
                    </a:cubicBezTo>
                    <a:cubicBezTo>
                      <a:pt x="131" y="18"/>
                      <a:pt x="133" y="20"/>
                      <a:pt x="130" y="19"/>
                    </a:cubicBezTo>
                    <a:cubicBezTo>
                      <a:pt x="130" y="18"/>
                      <a:pt x="130" y="18"/>
                      <a:pt x="130" y="18"/>
                    </a:cubicBezTo>
                    <a:cubicBezTo>
                      <a:pt x="129" y="17"/>
                      <a:pt x="128" y="17"/>
                      <a:pt x="126" y="16"/>
                    </a:cubicBezTo>
                    <a:cubicBezTo>
                      <a:pt x="128" y="17"/>
                      <a:pt x="126" y="14"/>
                      <a:pt x="128" y="15"/>
                    </a:cubicBezTo>
                    <a:cubicBezTo>
                      <a:pt x="126" y="13"/>
                      <a:pt x="125" y="11"/>
                      <a:pt x="123" y="11"/>
                    </a:cubicBezTo>
                    <a:cubicBezTo>
                      <a:pt x="122" y="10"/>
                      <a:pt x="120" y="9"/>
                      <a:pt x="120" y="8"/>
                    </a:cubicBezTo>
                    <a:cubicBezTo>
                      <a:pt x="117" y="8"/>
                      <a:pt x="123" y="11"/>
                      <a:pt x="122" y="11"/>
                    </a:cubicBezTo>
                    <a:cubicBezTo>
                      <a:pt x="122" y="12"/>
                      <a:pt x="119" y="11"/>
                      <a:pt x="118" y="10"/>
                    </a:cubicBezTo>
                    <a:cubicBezTo>
                      <a:pt x="117" y="9"/>
                      <a:pt x="117" y="8"/>
                      <a:pt x="116" y="7"/>
                    </a:cubicBezTo>
                    <a:cubicBezTo>
                      <a:pt x="116" y="6"/>
                      <a:pt x="115" y="5"/>
                      <a:pt x="112" y="4"/>
                    </a:cubicBezTo>
                    <a:cubicBezTo>
                      <a:pt x="113" y="4"/>
                      <a:pt x="113" y="4"/>
                      <a:pt x="113" y="4"/>
                    </a:cubicBezTo>
                    <a:cubicBezTo>
                      <a:pt x="112" y="3"/>
                      <a:pt x="110" y="4"/>
                      <a:pt x="108" y="3"/>
                    </a:cubicBezTo>
                    <a:cubicBezTo>
                      <a:pt x="107" y="3"/>
                      <a:pt x="105" y="2"/>
                      <a:pt x="105" y="3"/>
                    </a:cubicBezTo>
                    <a:cubicBezTo>
                      <a:pt x="105" y="3"/>
                      <a:pt x="109" y="4"/>
                      <a:pt x="109" y="4"/>
                    </a:cubicBezTo>
                    <a:cubicBezTo>
                      <a:pt x="107" y="4"/>
                      <a:pt x="106" y="4"/>
                      <a:pt x="104" y="4"/>
                    </a:cubicBezTo>
                    <a:cubicBezTo>
                      <a:pt x="104" y="4"/>
                      <a:pt x="104" y="4"/>
                      <a:pt x="104" y="4"/>
                    </a:cubicBezTo>
                    <a:cubicBezTo>
                      <a:pt x="103" y="4"/>
                      <a:pt x="102" y="4"/>
                      <a:pt x="100" y="4"/>
                    </a:cubicBezTo>
                    <a:cubicBezTo>
                      <a:pt x="101" y="4"/>
                      <a:pt x="102" y="3"/>
                      <a:pt x="103" y="3"/>
                    </a:cubicBezTo>
                    <a:cubicBezTo>
                      <a:pt x="102" y="3"/>
                      <a:pt x="101" y="3"/>
                      <a:pt x="99" y="3"/>
                    </a:cubicBezTo>
                    <a:cubicBezTo>
                      <a:pt x="100" y="2"/>
                      <a:pt x="102" y="2"/>
                      <a:pt x="104" y="2"/>
                    </a:cubicBezTo>
                    <a:cubicBezTo>
                      <a:pt x="104" y="2"/>
                      <a:pt x="104" y="2"/>
                      <a:pt x="104" y="2"/>
                    </a:cubicBezTo>
                    <a:cubicBezTo>
                      <a:pt x="105" y="2"/>
                      <a:pt x="106" y="2"/>
                      <a:pt x="107" y="2"/>
                    </a:cubicBezTo>
                    <a:cubicBezTo>
                      <a:pt x="107" y="2"/>
                      <a:pt x="105" y="2"/>
                      <a:pt x="104" y="2"/>
                    </a:cubicBezTo>
                    <a:cubicBezTo>
                      <a:pt x="104" y="2"/>
                      <a:pt x="104" y="2"/>
                      <a:pt x="105" y="2"/>
                    </a:cubicBezTo>
                    <a:cubicBezTo>
                      <a:pt x="104" y="2"/>
                      <a:pt x="103" y="2"/>
                      <a:pt x="104" y="1"/>
                    </a:cubicBezTo>
                    <a:cubicBezTo>
                      <a:pt x="102" y="3"/>
                      <a:pt x="99" y="0"/>
                      <a:pt x="96" y="2"/>
                    </a:cubicBezTo>
                    <a:cubicBezTo>
                      <a:pt x="96" y="1"/>
                      <a:pt x="96" y="1"/>
                      <a:pt x="96" y="1"/>
                    </a:cubicBezTo>
                    <a:cubicBezTo>
                      <a:pt x="95" y="1"/>
                      <a:pt x="94" y="2"/>
                      <a:pt x="94" y="2"/>
                    </a:cubicBezTo>
                    <a:cubicBezTo>
                      <a:pt x="95" y="1"/>
                      <a:pt x="95" y="1"/>
                      <a:pt x="95" y="1"/>
                    </a:cubicBezTo>
                    <a:cubicBezTo>
                      <a:pt x="93" y="2"/>
                      <a:pt x="90" y="1"/>
                      <a:pt x="87" y="2"/>
                    </a:cubicBezTo>
                    <a:cubicBezTo>
                      <a:pt x="93" y="1"/>
                      <a:pt x="89" y="3"/>
                      <a:pt x="91" y="3"/>
                    </a:cubicBezTo>
                    <a:cubicBezTo>
                      <a:pt x="86" y="6"/>
                      <a:pt x="87" y="2"/>
                      <a:pt x="80" y="5"/>
                    </a:cubicBezTo>
                    <a:cubicBezTo>
                      <a:pt x="81" y="5"/>
                      <a:pt x="84" y="4"/>
                      <a:pt x="83" y="5"/>
                    </a:cubicBezTo>
                    <a:cubicBezTo>
                      <a:pt x="81" y="6"/>
                      <a:pt x="80" y="6"/>
                      <a:pt x="79" y="6"/>
                    </a:cubicBezTo>
                    <a:cubicBezTo>
                      <a:pt x="75" y="9"/>
                      <a:pt x="80" y="7"/>
                      <a:pt x="79" y="8"/>
                    </a:cubicBezTo>
                    <a:cubicBezTo>
                      <a:pt x="77" y="8"/>
                      <a:pt x="77" y="10"/>
                      <a:pt x="76" y="11"/>
                    </a:cubicBezTo>
                    <a:cubicBezTo>
                      <a:pt x="75" y="11"/>
                      <a:pt x="75" y="11"/>
                      <a:pt x="75" y="11"/>
                    </a:cubicBezTo>
                    <a:cubicBezTo>
                      <a:pt x="71" y="14"/>
                      <a:pt x="75" y="13"/>
                      <a:pt x="71" y="15"/>
                    </a:cubicBezTo>
                    <a:cubicBezTo>
                      <a:pt x="72" y="13"/>
                      <a:pt x="72" y="13"/>
                      <a:pt x="72" y="13"/>
                    </a:cubicBezTo>
                    <a:cubicBezTo>
                      <a:pt x="70" y="15"/>
                      <a:pt x="70" y="15"/>
                      <a:pt x="70" y="15"/>
                    </a:cubicBezTo>
                    <a:cubicBezTo>
                      <a:pt x="70" y="14"/>
                      <a:pt x="70" y="14"/>
                      <a:pt x="70" y="14"/>
                    </a:cubicBezTo>
                    <a:cubicBezTo>
                      <a:pt x="69" y="17"/>
                      <a:pt x="68" y="17"/>
                      <a:pt x="66" y="19"/>
                    </a:cubicBezTo>
                    <a:cubicBezTo>
                      <a:pt x="67" y="19"/>
                      <a:pt x="67" y="20"/>
                      <a:pt x="66" y="22"/>
                    </a:cubicBezTo>
                    <a:cubicBezTo>
                      <a:pt x="64" y="23"/>
                      <a:pt x="65" y="21"/>
                      <a:pt x="64" y="23"/>
                    </a:cubicBezTo>
                    <a:cubicBezTo>
                      <a:pt x="64" y="22"/>
                      <a:pt x="64" y="21"/>
                      <a:pt x="65" y="21"/>
                    </a:cubicBezTo>
                    <a:cubicBezTo>
                      <a:pt x="65" y="20"/>
                      <a:pt x="65" y="20"/>
                      <a:pt x="65" y="19"/>
                    </a:cubicBezTo>
                    <a:cubicBezTo>
                      <a:pt x="63" y="20"/>
                      <a:pt x="62" y="23"/>
                      <a:pt x="62" y="24"/>
                    </a:cubicBezTo>
                    <a:cubicBezTo>
                      <a:pt x="62" y="23"/>
                      <a:pt x="62" y="23"/>
                      <a:pt x="63" y="23"/>
                    </a:cubicBezTo>
                    <a:cubicBezTo>
                      <a:pt x="61" y="27"/>
                      <a:pt x="61" y="27"/>
                      <a:pt x="61" y="27"/>
                    </a:cubicBezTo>
                    <a:cubicBezTo>
                      <a:pt x="60" y="28"/>
                      <a:pt x="60" y="27"/>
                      <a:pt x="60" y="26"/>
                    </a:cubicBezTo>
                    <a:cubicBezTo>
                      <a:pt x="60" y="27"/>
                      <a:pt x="60" y="28"/>
                      <a:pt x="59" y="29"/>
                    </a:cubicBezTo>
                    <a:cubicBezTo>
                      <a:pt x="59" y="28"/>
                      <a:pt x="58" y="28"/>
                      <a:pt x="59" y="26"/>
                    </a:cubicBezTo>
                    <a:cubicBezTo>
                      <a:pt x="57" y="30"/>
                      <a:pt x="57" y="30"/>
                      <a:pt x="57" y="30"/>
                    </a:cubicBezTo>
                    <a:cubicBezTo>
                      <a:pt x="57" y="31"/>
                      <a:pt x="55" y="32"/>
                      <a:pt x="55" y="31"/>
                    </a:cubicBezTo>
                    <a:cubicBezTo>
                      <a:pt x="55" y="32"/>
                      <a:pt x="54" y="34"/>
                      <a:pt x="54" y="35"/>
                    </a:cubicBezTo>
                    <a:cubicBezTo>
                      <a:pt x="54" y="36"/>
                      <a:pt x="53" y="37"/>
                      <a:pt x="53" y="38"/>
                    </a:cubicBezTo>
                    <a:cubicBezTo>
                      <a:pt x="53" y="38"/>
                      <a:pt x="53" y="39"/>
                      <a:pt x="52" y="40"/>
                    </a:cubicBezTo>
                    <a:cubicBezTo>
                      <a:pt x="52" y="40"/>
                      <a:pt x="52" y="40"/>
                      <a:pt x="52" y="40"/>
                    </a:cubicBezTo>
                    <a:cubicBezTo>
                      <a:pt x="52" y="40"/>
                      <a:pt x="52" y="40"/>
                      <a:pt x="52" y="41"/>
                    </a:cubicBezTo>
                    <a:cubicBezTo>
                      <a:pt x="52" y="41"/>
                      <a:pt x="52" y="41"/>
                      <a:pt x="52" y="42"/>
                    </a:cubicBezTo>
                    <a:cubicBezTo>
                      <a:pt x="51" y="44"/>
                      <a:pt x="49" y="46"/>
                      <a:pt x="48" y="49"/>
                    </a:cubicBezTo>
                    <a:cubicBezTo>
                      <a:pt x="46" y="50"/>
                      <a:pt x="46" y="50"/>
                      <a:pt x="46" y="50"/>
                    </a:cubicBezTo>
                    <a:cubicBezTo>
                      <a:pt x="45" y="53"/>
                      <a:pt x="49" y="49"/>
                      <a:pt x="47" y="53"/>
                    </a:cubicBezTo>
                    <a:cubicBezTo>
                      <a:pt x="46" y="56"/>
                      <a:pt x="46" y="53"/>
                      <a:pt x="45" y="54"/>
                    </a:cubicBezTo>
                    <a:cubicBezTo>
                      <a:pt x="45" y="55"/>
                      <a:pt x="45" y="58"/>
                      <a:pt x="42" y="60"/>
                    </a:cubicBezTo>
                    <a:cubicBezTo>
                      <a:pt x="43" y="59"/>
                      <a:pt x="43" y="59"/>
                      <a:pt x="43" y="58"/>
                    </a:cubicBezTo>
                    <a:close/>
                    <a:moveTo>
                      <a:pt x="19" y="76"/>
                    </a:moveTo>
                    <a:cubicBezTo>
                      <a:pt x="19" y="76"/>
                      <a:pt x="20" y="75"/>
                      <a:pt x="21" y="75"/>
                    </a:cubicBezTo>
                    <a:cubicBezTo>
                      <a:pt x="21" y="76"/>
                      <a:pt x="20" y="76"/>
                      <a:pt x="19" y="76"/>
                    </a:cubicBezTo>
                    <a:close/>
                    <a:moveTo>
                      <a:pt x="5" y="125"/>
                    </a:moveTo>
                    <a:cubicBezTo>
                      <a:pt x="5" y="125"/>
                      <a:pt x="4" y="124"/>
                      <a:pt x="4" y="123"/>
                    </a:cubicBezTo>
                    <a:cubicBezTo>
                      <a:pt x="5" y="124"/>
                      <a:pt x="5" y="124"/>
                      <a:pt x="5" y="125"/>
                    </a:cubicBezTo>
                    <a:close/>
                    <a:moveTo>
                      <a:pt x="135" y="144"/>
                    </a:moveTo>
                    <a:cubicBezTo>
                      <a:pt x="135" y="144"/>
                      <a:pt x="135" y="144"/>
                      <a:pt x="135" y="144"/>
                    </a:cubicBezTo>
                    <a:cubicBezTo>
                      <a:pt x="134" y="143"/>
                      <a:pt x="135" y="143"/>
                      <a:pt x="135" y="144"/>
                    </a:cubicBezTo>
                    <a:close/>
                    <a:moveTo>
                      <a:pt x="138" y="144"/>
                    </a:moveTo>
                    <a:cubicBezTo>
                      <a:pt x="138" y="144"/>
                      <a:pt x="138" y="144"/>
                      <a:pt x="138" y="144"/>
                    </a:cubicBezTo>
                    <a:cubicBezTo>
                      <a:pt x="138" y="144"/>
                      <a:pt x="137" y="144"/>
                      <a:pt x="137" y="144"/>
                    </a:cubicBezTo>
                    <a:cubicBezTo>
                      <a:pt x="137" y="144"/>
                      <a:pt x="137" y="144"/>
                      <a:pt x="138" y="144"/>
                    </a:cubicBezTo>
                    <a:close/>
                    <a:moveTo>
                      <a:pt x="110" y="11"/>
                    </a:moveTo>
                    <a:cubicBezTo>
                      <a:pt x="110" y="11"/>
                      <a:pt x="110" y="11"/>
                      <a:pt x="110" y="11"/>
                    </a:cubicBezTo>
                    <a:cubicBezTo>
                      <a:pt x="111" y="11"/>
                      <a:pt x="111" y="11"/>
                      <a:pt x="1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2" name="Freeform 63">
                <a:extLst>
                  <a:ext uri="{FF2B5EF4-FFF2-40B4-BE49-F238E27FC236}">
                    <a16:creationId xmlns:a16="http://schemas.microsoft.com/office/drawing/2014/main" id="{9E5C8FC0-26EC-45EC-B3DF-4CF98D38908D}"/>
                  </a:ext>
                </a:extLst>
              </p:cNvPr>
              <p:cNvSpPr>
                <a:spLocks/>
              </p:cNvSpPr>
              <p:nvPr userDrawn="1"/>
            </p:nvSpPr>
            <p:spPr bwMode="auto">
              <a:xfrm>
                <a:off x="3530" y="1297"/>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3" name="Freeform 64">
                <a:extLst>
                  <a:ext uri="{FF2B5EF4-FFF2-40B4-BE49-F238E27FC236}">
                    <a16:creationId xmlns:a16="http://schemas.microsoft.com/office/drawing/2014/main" id="{4B820895-7B1A-4D2C-B97E-FBC3D92D2624}"/>
                  </a:ext>
                </a:extLst>
              </p:cNvPr>
              <p:cNvSpPr>
                <a:spLocks/>
              </p:cNvSpPr>
              <p:nvPr userDrawn="1"/>
            </p:nvSpPr>
            <p:spPr bwMode="auto">
              <a:xfrm>
                <a:off x="3779" y="9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4" name="Freeform 65">
                <a:extLst>
                  <a:ext uri="{FF2B5EF4-FFF2-40B4-BE49-F238E27FC236}">
                    <a16:creationId xmlns:a16="http://schemas.microsoft.com/office/drawing/2014/main" id="{07AA39FF-8655-4DEA-9CF7-6DF9A14F93E5}"/>
                  </a:ext>
                </a:extLst>
              </p:cNvPr>
              <p:cNvSpPr>
                <a:spLocks/>
              </p:cNvSpPr>
              <p:nvPr userDrawn="1"/>
            </p:nvSpPr>
            <p:spPr bwMode="auto">
              <a:xfrm>
                <a:off x="3988" y="1407"/>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5" name="Freeform 66">
                <a:extLst>
                  <a:ext uri="{FF2B5EF4-FFF2-40B4-BE49-F238E27FC236}">
                    <a16:creationId xmlns:a16="http://schemas.microsoft.com/office/drawing/2014/main" id="{83CEBA2B-419A-4C73-A5E5-68821BD83ABC}"/>
                  </a:ext>
                </a:extLst>
              </p:cNvPr>
              <p:cNvSpPr>
                <a:spLocks/>
              </p:cNvSpPr>
              <p:nvPr userDrawn="1"/>
            </p:nvSpPr>
            <p:spPr bwMode="auto">
              <a:xfrm>
                <a:off x="4271" y="1412"/>
                <a:ext cx="10" cy="5"/>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cubicBezTo>
                      <a:pt x="2"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6" name="Freeform 67">
                <a:extLst>
                  <a:ext uri="{FF2B5EF4-FFF2-40B4-BE49-F238E27FC236}">
                    <a16:creationId xmlns:a16="http://schemas.microsoft.com/office/drawing/2014/main" id="{BB13DFD1-A207-44C3-BAA3-F9F963EC15F3}"/>
                  </a:ext>
                </a:extLst>
              </p:cNvPr>
              <p:cNvSpPr>
                <a:spLocks/>
              </p:cNvSpPr>
              <p:nvPr userDrawn="1"/>
            </p:nvSpPr>
            <p:spPr bwMode="auto">
              <a:xfrm>
                <a:off x="4361" y="1422"/>
                <a:ext cx="10" cy="5"/>
              </a:xfrm>
              <a:custGeom>
                <a:avLst/>
                <a:gdLst>
                  <a:gd name="T0" fmla="*/ 1 w 2"/>
                  <a:gd name="T1" fmla="*/ 1 h 1"/>
                  <a:gd name="T2" fmla="*/ 2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1" y="0"/>
                      <a:pt x="2" y="0"/>
                    </a:cubicBezTo>
                    <a:cubicBezTo>
                      <a:pt x="1" y="0"/>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7" name="Freeform 68">
                <a:extLst>
                  <a:ext uri="{FF2B5EF4-FFF2-40B4-BE49-F238E27FC236}">
                    <a16:creationId xmlns:a16="http://schemas.microsoft.com/office/drawing/2014/main" id="{ADE4E681-CE71-4C37-84B9-966F810BA234}"/>
                  </a:ext>
                </a:extLst>
              </p:cNvPr>
              <p:cNvSpPr>
                <a:spLocks/>
              </p:cNvSpPr>
              <p:nvPr userDrawn="1"/>
            </p:nvSpPr>
            <p:spPr bwMode="auto">
              <a:xfrm>
                <a:off x="4291" y="1422"/>
                <a:ext cx="15" cy="10"/>
              </a:xfrm>
              <a:custGeom>
                <a:avLst/>
                <a:gdLst>
                  <a:gd name="T0" fmla="*/ 0 w 3"/>
                  <a:gd name="T1" fmla="*/ 1 h 2"/>
                  <a:gd name="T2" fmla="*/ 3 w 3"/>
                  <a:gd name="T3" fmla="*/ 1 h 2"/>
                  <a:gd name="T4" fmla="*/ 2 w 3"/>
                  <a:gd name="T5" fmla="*/ 1 h 2"/>
                  <a:gd name="T6" fmla="*/ 0 w 3"/>
                  <a:gd name="T7" fmla="*/ 1 h 2"/>
                </a:gdLst>
                <a:ahLst/>
                <a:cxnLst>
                  <a:cxn ang="0">
                    <a:pos x="T0" y="T1"/>
                  </a:cxn>
                  <a:cxn ang="0">
                    <a:pos x="T2" y="T3"/>
                  </a:cxn>
                  <a:cxn ang="0">
                    <a:pos x="T4" y="T5"/>
                  </a:cxn>
                  <a:cxn ang="0">
                    <a:pos x="T6" y="T7"/>
                  </a:cxn>
                </a:cxnLst>
                <a:rect l="0" t="0" r="r" b="b"/>
                <a:pathLst>
                  <a:path w="3" h="2">
                    <a:moveTo>
                      <a:pt x="0" y="1"/>
                    </a:moveTo>
                    <a:cubicBezTo>
                      <a:pt x="0" y="2"/>
                      <a:pt x="1" y="1"/>
                      <a:pt x="3" y="1"/>
                    </a:cubicBezTo>
                    <a:cubicBezTo>
                      <a:pt x="3" y="1"/>
                      <a:pt x="3" y="1"/>
                      <a:pt x="2"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8" name="Freeform 69">
                <a:extLst>
                  <a:ext uri="{FF2B5EF4-FFF2-40B4-BE49-F238E27FC236}">
                    <a16:creationId xmlns:a16="http://schemas.microsoft.com/office/drawing/2014/main" id="{E4AE4B3C-625D-4576-B590-2DE75D8786C8}"/>
                  </a:ext>
                </a:extLst>
              </p:cNvPr>
              <p:cNvSpPr>
                <a:spLocks/>
              </p:cNvSpPr>
              <p:nvPr userDrawn="1"/>
            </p:nvSpPr>
            <p:spPr bwMode="auto">
              <a:xfrm>
                <a:off x="4306" y="1422"/>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9" name="Freeform 70">
                <a:extLst>
                  <a:ext uri="{FF2B5EF4-FFF2-40B4-BE49-F238E27FC236}">
                    <a16:creationId xmlns:a16="http://schemas.microsoft.com/office/drawing/2014/main" id="{74570B1F-A822-4E4C-B394-9B1781795A13}"/>
                  </a:ext>
                </a:extLst>
              </p:cNvPr>
              <p:cNvSpPr>
                <a:spLocks/>
              </p:cNvSpPr>
              <p:nvPr userDrawn="1"/>
            </p:nvSpPr>
            <p:spPr bwMode="auto">
              <a:xfrm>
                <a:off x="4207" y="1412"/>
                <a:ext cx="25" cy="10"/>
              </a:xfrm>
              <a:custGeom>
                <a:avLst/>
                <a:gdLst>
                  <a:gd name="T0" fmla="*/ 4 w 5"/>
                  <a:gd name="T1" fmla="*/ 2 h 2"/>
                  <a:gd name="T2" fmla="*/ 4 w 5"/>
                  <a:gd name="T3" fmla="*/ 1 h 2"/>
                  <a:gd name="T4" fmla="*/ 4 w 5"/>
                  <a:gd name="T5" fmla="*/ 2 h 2"/>
                </a:gdLst>
                <a:ahLst/>
                <a:cxnLst>
                  <a:cxn ang="0">
                    <a:pos x="T0" y="T1"/>
                  </a:cxn>
                  <a:cxn ang="0">
                    <a:pos x="T2" y="T3"/>
                  </a:cxn>
                  <a:cxn ang="0">
                    <a:pos x="T4" y="T5"/>
                  </a:cxn>
                </a:cxnLst>
                <a:rect l="0" t="0" r="r" b="b"/>
                <a:pathLst>
                  <a:path w="5" h="2">
                    <a:moveTo>
                      <a:pt x="4" y="2"/>
                    </a:moveTo>
                    <a:cubicBezTo>
                      <a:pt x="4" y="2"/>
                      <a:pt x="4" y="1"/>
                      <a:pt x="4" y="1"/>
                    </a:cubicBezTo>
                    <a:cubicBezTo>
                      <a:pt x="5" y="0"/>
                      <a:pt x="0"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0" name="Freeform 71">
                <a:extLst>
                  <a:ext uri="{FF2B5EF4-FFF2-40B4-BE49-F238E27FC236}">
                    <a16:creationId xmlns:a16="http://schemas.microsoft.com/office/drawing/2014/main" id="{E6498DEB-230B-4DED-8F80-5ACADA84A998}"/>
                  </a:ext>
                </a:extLst>
              </p:cNvPr>
              <p:cNvSpPr>
                <a:spLocks/>
              </p:cNvSpPr>
              <p:nvPr userDrawn="1"/>
            </p:nvSpPr>
            <p:spPr bwMode="auto">
              <a:xfrm>
                <a:off x="4291" y="1437"/>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1" name="Freeform 72">
                <a:extLst>
                  <a:ext uri="{FF2B5EF4-FFF2-40B4-BE49-F238E27FC236}">
                    <a16:creationId xmlns:a16="http://schemas.microsoft.com/office/drawing/2014/main" id="{D895FD85-F2FC-4027-9A4F-D5C5378A2BBA}"/>
                  </a:ext>
                </a:extLst>
              </p:cNvPr>
              <p:cNvSpPr>
                <a:spLocks/>
              </p:cNvSpPr>
              <p:nvPr userDrawn="1"/>
            </p:nvSpPr>
            <p:spPr bwMode="auto">
              <a:xfrm>
                <a:off x="4246" y="1437"/>
                <a:ext cx="15" cy="5"/>
              </a:xfrm>
              <a:custGeom>
                <a:avLst/>
                <a:gdLst>
                  <a:gd name="T0" fmla="*/ 0 w 3"/>
                  <a:gd name="T1" fmla="*/ 1 h 1"/>
                  <a:gd name="T2" fmla="*/ 2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2" y="1"/>
                      <a:pt x="2" y="1"/>
                      <a:pt x="2" y="1"/>
                    </a:cubicBezTo>
                    <a:cubicBezTo>
                      <a:pt x="2" y="1"/>
                      <a:pt x="2" y="1"/>
                      <a:pt x="3"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2" name="Freeform 73">
                <a:extLst>
                  <a:ext uri="{FF2B5EF4-FFF2-40B4-BE49-F238E27FC236}">
                    <a16:creationId xmlns:a16="http://schemas.microsoft.com/office/drawing/2014/main" id="{79ED04D4-3235-4EDD-9BE8-C7C8FB45B963}"/>
                  </a:ext>
                </a:extLst>
              </p:cNvPr>
              <p:cNvSpPr>
                <a:spLocks/>
              </p:cNvSpPr>
              <p:nvPr userDrawn="1"/>
            </p:nvSpPr>
            <p:spPr bwMode="auto">
              <a:xfrm>
                <a:off x="4261" y="143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3" name="Freeform 74">
                <a:extLst>
                  <a:ext uri="{FF2B5EF4-FFF2-40B4-BE49-F238E27FC236}">
                    <a16:creationId xmlns:a16="http://schemas.microsoft.com/office/drawing/2014/main" id="{6BE82332-13DC-44EF-8F56-37CDAC88704E}"/>
                  </a:ext>
                </a:extLst>
              </p:cNvPr>
              <p:cNvSpPr>
                <a:spLocks/>
              </p:cNvSpPr>
              <p:nvPr userDrawn="1"/>
            </p:nvSpPr>
            <p:spPr bwMode="auto">
              <a:xfrm>
                <a:off x="4271" y="1442"/>
                <a:ext cx="15" cy="0"/>
              </a:xfrm>
              <a:custGeom>
                <a:avLst/>
                <a:gdLst>
                  <a:gd name="T0" fmla="*/ 15 w 15"/>
                  <a:gd name="T1" fmla="*/ 10 w 15"/>
                  <a:gd name="T2" fmla="*/ 0 w 15"/>
                  <a:gd name="T3" fmla="*/ 15 w 15"/>
                </a:gdLst>
                <a:ahLst/>
                <a:cxnLst>
                  <a:cxn ang="0">
                    <a:pos x="T0" y="0"/>
                  </a:cxn>
                  <a:cxn ang="0">
                    <a:pos x="T1" y="0"/>
                  </a:cxn>
                  <a:cxn ang="0">
                    <a:pos x="T2" y="0"/>
                  </a:cxn>
                  <a:cxn ang="0">
                    <a:pos x="T3" y="0"/>
                  </a:cxn>
                </a:cxnLst>
                <a:rect l="0" t="0" r="r" b="b"/>
                <a:pathLst>
                  <a:path w="15">
                    <a:moveTo>
                      <a:pt x="15" y="0"/>
                    </a:moveTo>
                    <a:lnTo>
                      <a:pt x="10" y="0"/>
                    </a:lnTo>
                    <a:lnTo>
                      <a:pt x="0" y="0"/>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4" name="Freeform 75">
                <a:extLst>
                  <a:ext uri="{FF2B5EF4-FFF2-40B4-BE49-F238E27FC236}">
                    <a16:creationId xmlns:a16="http://schemas.microsoft.com/office/drawing/2014/main" id="{76F205D3-83DF-4E3C-ABAB-1DA037860D0E}"/>
                  </a:ext>
                </a:extLst>
              </p:cNvPr>
              <p:cNvSpPr>
                <a:spLocks/>
              </p:cNvSpPr>
              <p:nvPr userDrawn="1"/>
            </p:nvSpPr>
            <p:spPr bwMode="auto">
              <a:xfrm>
                <a:off x="4122" y="1422"/>
                <a:ext cx="15" cy="5"/>
              </a:xfrm>
              <a:custGeom>
                <a:avLst/>
                <a:gdLst>
                  <a:gd name="T0" fmla="*/ 2 w 3"/>
                  <a:gd name="T1" fmla="*/ 1 h 1"/>
                  <a:gd name="T2" fmla="*/ 0 w 3"/>
                  <a:gd name="T3" fmla="*/ 0 h 1"/>
                  <a:gd name="T4" fmla="*/ 1 w 3"/>
                  <a:gd name="T5" fmla="*/ 1 h 1"/>
                  <a:gd name="T6" fmla="*/ 2 w 3"/>
                  <a:gd name="T7" fmla="*/ 1 h 1"/>
                </a:gdLst>
                <a:ahLst/>
                <a:cxnLst>
                  <a:cxn ang="0">
                    <a:pos x="T0" y="T1"/>
                  </a:cxn>
                  <a:cxn ang="0">
                    <a:pos x="T2" y="T3"/>
                  </a:cxn>
                  <a:cxn ang="0">
                    <a:pos x="T4" y="T5"/>
                  </a:cxn>
                  <a:cxn ang="0">
                    <a:pos x="T6" y="T7"/>
                  </a:cxn>
                </a:cxnLst>
                <a:rect l="0" t="0" r="r" b="b"/>
                <a:pathLst>
                  <a:path w="3" h="1">
                    <a:moveTo>
                      <a:pt x="2" y="1"/>
                    </a:moveTo>
                    <a:cubicBezTo>
                      <a:pt x="0" y="0"/>
                      <a:pt x="0" y="0"/>
                      <a:pt x="0" y="0"/>
                    </a:cubicBezTo>
                    <a:cubicBezTo>
                      <a:pt x="0" y="0"/>
                      <a:pt x="0" y="1"/>
                      <a:pt x="1" y="1"/>
                    </a:cubicBezTo>
                    <a:cubicBezTo>
                      <a:pt x="2"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5" name="Freeform 76">
                <a:extLst>
                  <a:ext uri="{FF2B5EF4-FFF2-40B4-BE49-F238E27FC236}">
                    <a16:creationId xmlns:a16="http://schemas.microsoft.com/office/drawing/2014/main" id="{5C84A098-1FB1-46FC-9B6B-6CF87E9F8B3B}"/>
                  </a:ext>
                </a:extLst>
              </p:cNvPr>
              <p:cNvSpPr>
                <a:spLocks/>
              </p:cNvSpPr>
              <p:nvPr userDrawn="1"/>
            </p:nvSpPr>
            <p:spPr bwMode="auto">
              <a:xfrm>
                <a:off x="4162" y="144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6" name="Freeform 77">
                <a:extLst>
                  <a:ext uri="{FF2B5EF4-FFF2-40B4-BE49-F238E27FC236}">
                    <a16:creationId xmlns:a16="http://schemas.microsoft.com/office/drawing/2014/main" id="{0E509865-6B62-41B8-AD63-067766E7A3A7}"/>
                  </a:ext>
                </a:extLst>
              </p:cNvPr>
              <p:cNvSpPr>
                <a:spLocks/>
              </p:cNvSpPr>
              <p:nvPr userDrawn="1"/>
            </p:nvSpPr>
            <p:spPr bwMode="auto">
              <a:xfrm>
                <a:off x="4112" y="1437"/>
                <a:ext cx="30" cy="5"/>
              </a:xfrm>
              <a:custGeom>
                <a:avLst/>
                <a:gdLst>
                  <a:gd name="T0" fmla="*/ 4 w 6"/>
                  <a:gd name="T1" fmla="*/ 0 h 1"/>
                  <a:gd name="T2" fmla="*/ 3 w 6"/>
                  <a:gd name="T3" fmla="*/ 1 h 1"/>
                  <a:gd name="T4" fmla="*/ 4 w 6"/>
                  <a:gd name="T5" fmla="*/ 0 h 1"/>
                </a:gdLst>
                <a:ahLst/>
                <a:cxnLst>
                  <a:cxn ang="0">
                    <a:pos x="T0" y="T1"/>
                  </a:cxn>
                  <a:cxn ang="0">
                    <a:pos x="T2" y="T3"/>
                  </a:cxn>
                  <a:cxn ang="0">
                    <a:pos x="T4" y="T5"/>
                  </a:cxn>
                </a:cxnLst>
                <a:rect l="0" t="0" r="r" b="b"/>
                <a:pathLst>
                  <a:path w="6" h="1">
                    <a:moveTo>
                      <a:pt x="4" y="0"/>
                    </a:moveTo>
                    <a:cubicBezTo>
                      <a:pt x="4" y="1"/>
                      <a:pt x="0" y="0"/>
                      <a:pt x="3" y="1"/>
                    </a:cubicBezTo>
                    <a:cubicBezTo>
                      <a:pt x="4" y="1"/>
                      <a:pt x="6"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7" name="Freeform 78">
                <a:extLst>
                  <a:ext uri="{FF2B5EF4-FFF2-40B4-BE49-F238E27FC236}">
                    <a16:creationId xmlns:a16="http://schemas.microsoft.com/office/drawing/2014/main" id="{D8E293EA-1862-4398-AC2E-7DBF0C6E82E0}"/>
                  </a:ext>
                </a:extLst>
              </p:cNvPr>
              <p:cNvSpPr>
                <a:spLocks/>
              </p:cNvSpPr>
              <p:nvPr userDrawn="1"/>
            </p:nvSpPr>
            <p:spPr bwMode="auto">
              <a:xfrm>
                <a:off x="3968" y="1392"/>
                <a:ext cx="5" cy="10"/>
              </a:xfrm>
              <a:custGeom>
                <a:avLst/>
                <a:gdLst>
                  <a:gd name="T0" fmla="*/ 0 w 5"/>
                  <a:gd name="T1" fmla="*/ 10 h 10"/>
                  <a:gd name="T2" fmla="*/ 5 w 5"/>
                  <a:gd name="T3" fmla="*/ 5 h 10"/>
                  <a:gd name="T4" fmla="*/ 0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5"/>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8" name="Freeform 79">
                <a:extLst>
                  <a:ext uri="{FF2B5EF4-FFF2-40B4-BE49-F238E27FC236}">
                    <a16:creationId xmlns:a16="http://schemas.microsoft.com/office/drawing/2014/main" id="{26A50A8C-A1B2-4A76-A01F-F97C56699791}"/>
                  </a:ext>
                </a:extLst>
              </p:cNvPr>
              <p:cNvSpPr>
                <a:spLocks/>
              </p:cNvSpPr>
              <p:nvPr userDrawn="1"/>
            </p:nvSpPr>
            <p:spPr bwMode="auto">
              <a:xfrm>
                <a:off x="3819" y="1462"/>
                <a:ext cx="24" cy="5"/>
              </a:xfrm>
              <a:custGeom>
                <a:avLst/>
                <a:gdLst>
                  <a:gd name="T0" fmla="*/ 1 w 5"/>
                  <a:gd name="T1" fmla="*/ 1 h 1"/>
                  <a:gd name="T2" fmla="*/ 5 w 5"/>
                  <a:gd name="T3" fmla="*/ 0 h 1"/>
                  <a:gd name="T4" fmla="*/ 4 w 5"/>
                  <a:gd name="T5" fmla="*/ 0 h 1"/>
                  <a:gd name="T6" fmla="*/ 3 w 5"/>
                  <a:gd name="T7" fmla="*/ 0 h 1"/>
                  <a:gd name="T8" fmla="*/ 1 w 5"/>
                  <a:gd name="T9" fmla="*/ 1 h 1"/>
                </a:gdLst>
                <a:ahLst/>
                <a:cxnLst>
                  <a:cxn ang="0">
                    <a:pos x="T0" y="T1"/>
                  </a:cxn>
                  <a:cxn ang="0">
                    <a:pos x="T2" y="T3"/>
                  </a:cxn>
                  <a:cxn ang="0">
                    <a:pos x="T4" y="T5"/>
                  </a:cxn>
                  <a:cxn ang="0">
                    <a:pos x="T6" y="T7"/>
                  </a:cxn>
                  <a:cxn ang="0">
                    <a:pos x="T8" y="T9"/>
                  </a:cxn>
                </a:cxnLst>
                <a:rect l="0" t="0" r="r" b="b"/>
                <a:pathLst>
                  <a:path w="5" h="1">
                    <a:moveTo>
                      <a:pt x="1" y="1"/>
                    </a:moveTo>
                    <a:cubicBezTo>
                      <a:pt x="4" y="1"/>
                      <a:pt x="2" y="0"/>
                      <a:pt x="5" y="0"/>
                    </a:cubicBezTo>
                    <a:cubicBezTo>
                      <a:pt x="5" y="0"/>
                      <a:pt x="4" y="0"/>
                      <a:pt x="4" y="0"/>
                    </a:cubicBezTo>
                    <a:cubicBezTo>
                      <a:pt x="3" y="0"/>
                      <a:pt x="3" y="0"/>
                      <a:pt x="3"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9" name="Freeform 80">
                <a:extLst>
                  <a:ext uri="{FF2B5EF4-FFF2-40B4-BE49-F238E27FC236}">
                    <a16:creationId xmlns:a16="http://schemas.microsoft.com/office/drawing/2014/main" id="{6922ACC5-091F-4CD7-8C8C-319F316E0975}"/>
                  </a:ext>
                </a:extLst>
              </p:cNvPr>
              <p:cNvSpPr>
                <a:spLocks/>
              </p:cNvSpPr>
              <p:nvPr userDrawn="1"/>
            </p:nvSpPr>
            <p:spPr bwMode="auto">
              <a:xfrm>
                <a:off x="3834" y="1457"/>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0" name="Freeform 81">
                <a:extLst>
                  <a:ext uri="{FF2B5EF4-FFF2-40B4-BE49-F238E27FC236}">
                    <a16:creationId xmlns:a16="http://schemas.microsoft.com/office/drawing/2014/main" id="{48906E47-1C1D-4D08-9684-03686E3402BC}"/>
                  </a:ext>
                </a:extLst>
              </p:cNvPr>
              <p:cNvSpPr>
                <a:spLocks/>
              </p:cNvSpPr>
              <p:nvPr userDrawn="1"/>
            </p:nvSpPr>
            <p:spPr bwMode="auto">
              <a:xfrm>
                <a:off x="4421" y="1137"/>
                <a:ext cx="0" cy="10"/>
              </a:xfrm>
              <a:custGeom>
                <a:avLst/>
                <a:gdLst>
                  <a:gd name="T0" fmla="*/ 1 h 2"/>
                  <a:gd name="T1" fmla="*/ 2 h 2"/>
                  <a:gd name="T2" fmla="*/ 1 h 2"/>
                  <a:gd name="T3" fmla="*/ 1 h 2"/>
                </a:gdLst>
                <a:ahLst/>
                <a:cxnLst>
                  <a:cxn ang="0">
                    <a:pos x="0" y="T0"/>
                  </a:cxn>
                  <a:cxn ang="0">
                    <a:pos x="0" y="T1"/>
                  </a:cxn>
                  <a:cxn ang="0">
                    <a:pos x="0" y="T2"/>
                  </a:cxn>
                  <a:cxn ang="0">
                    <a:pos x="0" y="T3"/>
                  </a:cxn>
                </a:cxnLst>
                <a:rect l="0" t="0" r="r" b="b"/>
                <a:pathLst>
                  <a:path h="2">
                    <a:moveTo>
                      <a:pt x="0" y="1"/>
                    </a:moveTo>
                    <a:cubicBezTo>
                      <a:pt x="0" y="0"/>
                      <a:pt x="0" y="2"/>
                      <a:pt x="0" y="2"/>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1" name="Freeform 82">
                <a:extLst>
                  <a:ext uri="{FF2B5EF4-FFF2-40B4-BE49-F238E27FC236}">
                    <a16:creationId xmlns:a16="http://schemas.microsoft.com/office/drawing/2014/main" id="{438D193E-8C4E-4429-BF14-CE9A4ADC6C92}"/>
                  </a:ext>
                </a:extLst>
              </p:cNvPr>
              <p:cNvSpPr>
                <a:spLocks/>
              </p:cNvSpPr>
              <p:nvPr userDrawn="1"/>
            </p:nvSpPr>
            <p:spPr bwMode="auto">
              <a:xfrm>
                <a:off x="4431" y="1147"/>
                <a:ext cx="10" cy="5"/>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2" name="Freeform 83">
                <a:extLst>
                  <a:ext uri="{FF2B5EF4-FFF2-40B4-BE49-F238E27FC236}">
                    <a16:creationId xmlns:a16="http://schemas.microsoft.com/office/drawing/2014/main" id="{D255E0D9-7437-4620-B0C9-9382FDB6E70E}"/>
                  </a:ext>
                </a:extLst>
              </p:cNvPr>
              <p:cNvSpPr>
                <a:spLocks/>
              </p:cNvSpPr>
              <p:nvPr userDrawn="1"/>
            </p:nvSpPr>
            <p:spPr bwMode="auto">
              <a:xfrm>
                <a:off x="3585" y="1087"/>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3" name="Freeform 84">
                <a:extLst>
                  <a:ext uri="{FF2B5EF4-FFF2-40B4-BE49-F238E27FC236}">
                    <a16:creationId xmlns:a16="http://schemas.microsoft.com/office/drawing/2014/main" id="{94E75C85-4059-4760-A79F-6A93B0D5C77A}"/>
                  </a:ext>
                </a:extLst>
              </p:cNvPr>
              <p:cNvSpPr>
                <a:spLocks/>
              </p:cNvSpPr>
              <p:nvPr userDrawn="1"/>
            </p:nvSpPr>
            <p:spPr bwMode="auto">
              <a:xfrm>
                <a:off x="3689" y="1032"/>
                <a:ext cx="5" cy="5"/>
              </a:xfrm>
              <a:custGeom>
                <a:avLst/>
                <a:gdLst>
                  <a:gd name="T0" fmla="*/ 0 w 5"/>
                  <a:gd name="T1" fmla="*/ 0 h 5"/>
                  <a:gd name="T2" fmla="*/ 0 w 5"/>
                  <a:gd name="T3" fmla="*/ 0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0"/>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4" name="Freeform 85">
                <a:extLst>
                  <a:ext uri="{FF2B5EF4-FFF2-40B4-BE49-F238E27FC236}">
                    <a16:creationId xmlns:a16="http://schemas.microsoft.com/office/drawing/2014/main" id="{C9E979B4-BEF5-4B3A-BA0F-8AEA477E1A4F}"/>
                  </a:ext>
                </a:extLst>
              </p:cNvPr>
              <p:cNvSpPr>
                <a:spLocks/>
              </p:cNvSpPr>
              <p:nvPr userDrawn="1"/>
            </p:nvSpPr>
            <p:spPr bwMode="auto">
              <a:xfrm>
                <a:off x="3734" y="962"/>
                <a:ext cx="15" cy="10"/>
              </a:xfrm>
              <a:custGeom>
                <a:avLst/>
                <a:gdLst>
                  <a:gd name="T0" fmla="*/ 1 w 3"/>
                  <a:gd name="T1" fmla="*/ 0 h 2"/>
                  <a:gd name="T2" fmla="*/ 0 w 3"/>
                  <a:gd name="T3" fmla="*/ 2 h 2"/>
                  <a:gd name="T4" fmla="*/ 1 w 3"/>
                  <a:gd name="T5" fmla="*/ 0 h 2"/>
                </a:gdLst>
                <a:ahLst/>
                <a:cxnLst>
                  <a:cxn ang="0">
                    <a:pos x="T0" y="T1"/>
                  </a:cxn>
                  <a:cxn ang="0">
                    <a:pos x="T2" y="T3"/>
                  </a:cxn>
                  <a:cxn ang="0">
                    <a:pos x="T4" y="T5"/>
                  </a:cxn>
                </a:cxnLst>
                <a:rect l="0" t="0" r="r" b="b"/>
                <a:pathLst>
                  <a:path w="3" h="2">
                    <a:moveTo>
                      <a:pt x="1" y="0"/>
                    </a:moveTo>
                    <a:cubicBezTo>
                      <a:pt x="1" y="1"/>
                      <a:pt x="1" y="1"/>
                      <a:pt x="0" y="2"/>
                    </a:cubicBezTo>
                    <a:cubicBezTo>
                      <a:pt x="1" y="1"/>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5" name="Freeform 86">
                <a:extLst>
                  <a:ext uri="{FF2B5EF4-FFF2-40B4-BE49-F238E27FC236}">
                    <a16:creationId xmlns:a16="http://schemas.microsoft.com/office/drawing/2014/main" id="{B4A11D99-D5AE-4E47-8370-47BDF2578D7C}"/>
                  </a:ext>
                </a:extLst>
              </p:cNvPr>
              <p:cNvSpPr>
                <a:spLocks/>
              </p:cNvSpPr>
              <p:nvPr userDrawn="1"/>
            </p:nvSpPr>
            <p:spPr bwMode="auto">
              <a:xfrm>
                <a:off x="3639" y="68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6" name="Freeform 87">
                <a:extLst>
                  <a:ext uri="{FF2B5EF4-FFF2-40B4-BE49-F238E27FC236}">
                    <a16:creationId xmlns:a16="http://schemas.microsoft.com/office/drawing/2014/main" id="{A887A5D0-2B7C-40C2-9B70-BEC4A4408544}"/>
                  </a:ext>
                </a:extLst>
              </p:cNvPr>
              <p:cNvSpPr>
                <a:spLocks/>
              </p:cNvSpPr>
              <p:nvPr userDrawn="1"/>
            </p:nvSpPr>
            <p:spPr bwMode="auto">
              <a:xfrm>
                <a:off x="3615" y="6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7" name="Freeform 88">
                <a:extLst>
                  <a:ext uri="{FF2B5EF4-FFF2-40B4-BE49-F238E27FC236}">
                    <a16:creationId xmlns:a16="http://schemas.microsoft.com/office/drawing/2014/main" id="{4474F4AE-86C1-430A-A716-A25AB1C44E01}"/>
                  </a:ext>
                </a:extLst>
              </p:cNvPr>
              <p:cNvSpPr>
                <a:spLocks/>
              </p:cNvSpPr>
              <p:nvPr userDrawn="1"/>
            </p:nvSpPr>
            <p:spPr bwMode="auto">
              <a:xfrm>
                <a:off x="3600" y="64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2"/>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8" name="Freeform 89">
                <a:extLst>
                  <a:ext uri="{FF2B5EF4-FFF2-40B4-BE49-F238E27FC236}">
                    <a16:creationId xmlns:a16="http://schemas.microsoft.com/office/drawing/2014/main" id="{7ECFEFC8-215E-41B5-AF17-8AE2A3612CE8}"/>
                  </a:ext>
                </a:extLst>
              </p:cNvPr>
              <p:cNvSpPr>
                <a:spLocks/>
              </p:cNvSpPr>
              <p:nvPr userDrawn="1"/>
            </p:nvSpPr>
            <p:spPr bwMode="auto">
              <a:xfrm>
                <a:off x="3600" y="628"/>
                <a:ext cx="10" cy="5"/>
              </a:xfrm>
              <a:custGeom>
                <a:avLst/>
                <a:gdLst>
                  <a:gd name="T0" fmla="*/ 1 w 2"/>
                  <a:gd name="T1" fmla="*/ 0 h 1"/>
                  <a:gd name="T2" fmla="*/ 2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2"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9" name="Freeform 90">
                <a:extLst>
                  <a:ext uri="{FF2B5EF4-FFF2-40B4-BE49-F238E27FC236}">
                    <a16:creationId xmlns:a16="http://schemas.microsoft.com/office/drawing/2014/main" id="{0AACB82F-7FBC-490C-A6FD-5E94F6CDB346}"/>
                  </a:ext>
                </a:extLst>
              </p:cNvPr>
              <p:cNvSpPr>
                <a:spLocks/>
              </p:cNvSpPr>
              <p:nvPr userDrawn="1"/>
            </p:nvSpPr>
            <p:spPr bwMode="auto">
              <a:xfrm>
                <a:off x="3610" y="628"/>
                <a:ext cx="0" cy="5"/>
              </a:xfrm>
              <a:custGeom>
                <a:avLst/>
                <a:gdLst>
                  <a:gd name="T0" fmla="*/ 1 h 1"/>
                  <a:gd name="T1" fmla="*/ 1 h 1"/>
                </a:gdLst>
                <a:ahLst/>
                <a:cxnLst>
                  <a:cxn ang="0">
                    <a:pos x="0" y="T0"/>
                  </a:cxn>
                  <a:cxn ang="0">
                    <a:pos x="0" y="T1"/>
                  </a:cxn>
                </a:cxnLst>
                <a:rect l="0" t="0" r="r" b="b"/>
                <a:pathLst>
                  <a:path h="1">
                    <a:moveTo>
                      <a:pt x="0" y="1"/>
                    </a:move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0" name="Freeform 91">
                <a:extLst>
                  <a:ext uri="{FF2B5EF4-FFF2-40B4-BE49-F238E27FC236}">
                    <a16:creationId xmlns:a16="http://schemas.microsoft.com/office/drawing/2014/main" id="{A1D5E74F-3156-4FED-93AD-17B9AED7357F}"/>
                  </a:ext>
                </a:extLst>
              </p:cNvPr>
              <p:cNvSpPr>
                <a:spLocks/>
              </p:cNvSpPr>
              <p:nvPr userDrawn="1"/>
            </p:nvSpPr>
            <p:spPr bwMode="auto">
              <a:xfrm>
                <a:off x="3600" y="618"/>
                <a:ext cx="5" cy="5"/>
              </a:xfrm>
              <a:custGeom>
                <a:avLst/>
                <a:gdLst>
                  <a:gd name="T0" fmla="*/ 0 w 1"/>
                  <a:gd name="T1" fmla="*/ 1 h 1"/>
                  <a:gd name="T2" fmla="*/ 0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1" name="Freeform 92">
                <a:extLst>
                  <a:ext uri="{FF2B5EF4-FFF2-40B4-BE49-F238E27FC236}">
                    <a16:creationId xmlns:a16="http://schemas.microsoft.com/office/drawing/2014/main" id="{9C15B967-6E01-425F-A8A3-CEAD31E3D8EA}"/>
                  </a:ext>
                </a:extLst>
              </p:cNvPr>
              <p:cNvSpPr>
                <a:spLocks/>
              </p:cNvSpPr>
              <p:nvPr userDrawn="1"/>
            </p:nvSpPr>
            <p:spPr bwMode="auto">
              <a:xfrm>
                <a:off x="3590" y="6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2" name="Freeform 93">
                <a:extLst>
                  <a:ext uri="{FF2B5EF4-FFF2-40B4-BE49-F238E27FC236}">
                    <a16:creationId xmlns:a16="http://schemas.microsoft.com/office/drawing/2014/main" id="{89C48DAB-EC15-49D7-B151-90A35ED8D0B0}"/>
                  </a:ext>
                </a:extLst>
              </p:cNvPr>
              <p:cNvSpPr>
                <a:spLocks/>
              </p:cNvSpPr>
              <p:nvPr userDrawn="1"/>
            </p:nvSpPr>
            <p:spPr bwMode="auto">
              <a:xfrm>
                <a:off x="3590" y="623"/>
                <a:ext cx="10" cy="5"/>
              </a:xfrm>
              <a:custGeom>
                <a:avLst/>
                <a:gdLst>
                  <a:gd name="T0" fmla="*/ 2 w 2"/>
                  <a:gd name="T1" fmla="*/ 1 h 1"/>
                  <a:gd name="T2" fmla="*/ 1 w 2"/>
                  <a:gd name="T3" fmla="*/ 0 h 1"/>
                  <a:gd name="T4" fmla="*/ 1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1" y="0"/>
                      <a:pt x="0" y="1"/>
                      <a:pt x="1"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3" name="Freeform 94">
                <a:extLst>
                  <a:ext uri="{FF2B5EF4-FFF2-40B4-BE49-F238E27FC236}">
                    <a16:creationId xmlns:a16="http://schemas.microsoft.com/office/drawing/2014/main" id="{55D55C6D-1C9A-4109-966F-4841B14E4513}"/>
                  </a:ext>
                </a:extLst>
              </p:cNvPr>
              <p:cNvSpPr>
                <a:spLocks/>
              </p:cNvSpPr>
              <p:nvPr userDrawn="1"/>
            </p:nvSpPr>
            <p:spPr bwMode="auto">
              <a:xfrm>
                <a:off x="3595" y="628"/>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1"/>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4" name="Freeform 95">
                <a:extLst>
                  <a:ext uri="{FF2B5EF4-FFF2-40B4-BE49-F238E27FC236}">
                    <a16:creationId xmlns:a16="http://schemas.microsoft.com/office/drawing/2014/main" id="{E78AA36D-DDD3-41F4-901D-67A994F32E1E}"/>
                  </a:ext>
                </a:extLst>
              </p:cNvPr>
              <p:cNvSpPr>
                <a:spLocks/>
              </p:cNvSpPr>
              <p:nvPr userDrawn="1"/>
            </p:nvSpPr>
            <p:spPr bwMode="auto">
              <a:xfrm>
                <a:off x="3600" y="65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5" name="Freeform 96">
                <a:extLst>
                  <a:ext uri="{FF2B5EF4-FFF2-40B4-BE49-F238E27FC236}">
                    <a16:creationId xmlns:a16="http://schemas.microsoft.com/office/drawing/2014/main" id="{989D73EC-57A3-4499-9D71-4C414202AE8E}"/>
                  </a:ext>
                </a:extLst>
              </p:cNvPr>
              <p:cNvSpPr>
                <a:spLocks/>
              </p:cNvSpPr>
              <p:nvPr userDrawn="1"/>
            </p:nvSpPr>
            <p:spPr bwMode="auto">
              <a:xfrm>
                <a:off x="3580" y="6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1" y="1"/>
                      <a:pt x="1" y="1"/>
                      <a:pt x="1" y="1"/>
                    </a:cubicBezTo>
                    <a:cubicBezTo>
                      <a:pt x="1"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6" name="Freeform 97">
                <a:extLst>
                  <a:ext uri="{FF2B5EF4-FFF2-40B4-BE49-F238E27FC236}">
                    <a16:creationId xmlns:a16="http://schemas.microsoft.com/office/drawing/2014/main" id="{7F66EB87-A60A-4E0F-8C32-D20706BEA228}"/>
                  </a:ext>
                </a:extLst>
              </p:cNvPr>
              <p:cNvSpPr>
                <a:spLocks/>
              </p:cNvSpPr>
              <p:nvPr userDrawn="1"/>
            </p:nvSpPr>
            <p:spPr bwMode="auto">
              <a:xfrm>
                <a:off x="357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7" name="Freeform 98">
                <a:extLst>
                  <a:ext uri="{FF2B5EF4-FFF2-40B4-BE49-F238E27FC236}">
                    <a16:creationId xmlns:a16="http://schemas.microsoft.com/office/drawing/2014/main" id="{FE2E05CF-20CD-4038-B833-D13E7A2674AF}"/>
                  </a:ext>
                </a:extLst>
              </p:cNvPr>
              <p:cNvSpPr>
                <a:spLocks/>
              </p:cNvSpPr>
              <p:nvPr userDrawn="1"/>
            </p:nvSpPr>
            <p:spPr bwMode="auto">
              <a:xfrm>
                <a:off x="3585" y="628"/>
                <a:ext cx="10" cy="0"/>
              </a:xfrm>
              <a:custGeom>
                <a:avLst/>
                <a:gdLst>
                  <a:gd name="T0" fmla="*/ 0 w 2"/>
                  <a:gd name="T1" fmla="*/ 1 w 2"/>
                  <a:gd name="T2" fmla="*/ 2 w 2"/>
                  <a:gd name="T3" fmla="*/ 1 w 2"/>
                  <a:gd name="T4" fmla="*/ 0 w 2"/>
                </a:gdLst>
                <a:ahLst/>
                <a:cxnLst>
                  <a:cxn ang="0">
                    <a:pos x="T0" y="0"/>
                  </a:cxn>
                  <a:cxn ang="0">
                    <a:pos x="T1" y="0"/>
                  </a:cxn>
                  <a:cxn ang="0">
                    <a:pos x="T2" y="0"/>
                  </a:cxn>
                  <a:cxn ang="0">
                    <a:pos x="T3" y="0"/>
                  </a:cxn>
                  <a:cxn ang="0">
                    <a:pos x="T4" y="0"/>
                  </a:cxn>
                </a:cxnLst>
                <a:rect l="0" t="0" r="r" b="b"/>
                <a:pathLst>
                  <a:path w="2">
                    <a:moveTo>
                      <a:pt x="0" y="0"/>
                    </a:moveTo>
                    <a:cubicBezTo>
                      <a:pt x="0" y="0"/>
                      <a:pt x="1" y="0"/>
                      <a:pt x="1" y="0"/>
                    </a:cubicBezTo>
                    <a:cubicBezTo>
                      <a:pt x="1" y="0"/>
                      <a:pt x="2" y="0"/>
                      <a:pt x="2" y="0"/>
                    </a:cubicBezTo>
                    <a:cubicBezTo>
                      <a:pt x="2"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8" name="Freeform 99">
                <a:extLst>
                  <a:ext uri="{FF2B5EF4-FFF2-40B4-BE49-F238E27FC236}">
                    <a16:creationId xmlns:a16="http://schemas.microsoft.com/office/drawing/2014/main" id="{6945A051-C7B6-47F1-B7E1-A63EAB63E5B8}"/>
                  </a:ext>
                </a:extLst>
              </p:cNvPr>
              <p:cNvSpPr>
                <a:spLocks/>
              </p:cNvSpPr>
              <p:nvPr userDrawn="1"/>
            </p:nvSpPr>
            <p:spPr bwMode="auto">
              <a:xfrm>
                <a:off x="3570" y="59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9" name="Freeform 100">
                <a:extLst>
                  <a:ext uri="{FF2B5EF4-FFF2-40B4-BE49-F238E27FC236}">
                    <a16:creationId xmlns:a16="http://schemas.microsoft.com/office/drawing/2014/main" id="{05A9DFAB-226D-43A3-862D-D70505CCF137}"/>
                  </a:ext>
                </a:extLst>
              </p:cNvPr>
              <p:cNvSpPr>
                <a:spLocks/>
              </p:cNvSpPr>
              <p:nvPr userDrawn="1"/>
            </p:nvSpPr>
            <p:spPr bwMode="auto">
              <a:xfrm>
                <a:off x="3555" y="578"/>
                <a:ext cx="10" cy="10"/>
              </a:xfrm>
              <a:custGeom>
                <a:avLst/>
                <a:gdLst>
                  <a:gd name="T0" fmla="*/ 1 w 2"/>
                  <a:gd name="T1" fmla="*/ 2 h 2"/>
                  <a:gd name="T2" fmla="*/ 2 w 2"/>
                  <a:gd name="T3" fmla="*/ 1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1" y="0"/>
                      <a:pt x="1" y="1"/>
                      <a:pt x="0" y="1"/>
                    </a:cubicBezTo>
                    <a:cubicBezTo>
                      <a:pt x="1"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0" name="Freeform 101">
                <a:extLst>
                  <a:ext uri="{FF2B5EF4-FFF2-40B4-BE49-F238E27FC236}">
                    <a16:creationId xmlns:a16="http://schemas.microsoft.com/office/drawing/2014/main" id="{E844D86E-7458-4C5D-B4AE-078725DC7027}"/>
                  </a:ext>
                </a:extLst>
              </p:cNvPr>
              <p:cNvSpPr>
                <a:spLocks/>
              </p:cNvSpPr>
              <p:nvPr userDrawn="1"/>
            </p:nvSpPr>
            <p:spPr bwMode="auto">
              <a:xfrm>
                <a:off x="3550"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1" name="Freeform 102">
                <a:extLst>
                  <a:ext uri="{FF2B5EF4-FFF2-40B4-BE49-F238E27FC236}">
                    <a16:creationId xmlns:a16="http://schemas.microsoft.com/office/drawing/2014/main" id="{FD6336E0-917A-494C-826F-47CB3F7D8EDC}"/>
                  </a:ext>
                </a:extLst>
              </p:cNvPr>
              <p:cNvSpPr>
                <a:spLocks/>
              </p:cNvSpPr>
              <p:nvPr userDrawn="1"/>
            </p:nvSpPr>
            <p:spPr bwMode="auto">
              <a:xfrm>
                <a:off x="3570" y="59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2" name="Freeform 103">
                <a:extLst>
                  <a:ext uri="{FF2B5EF4-FFF2-40B4-BE49-F238E27FC236}">
                    <a16:creationId xmlns:a16="http://schemas.microsoft.com/office/drawing/2014/main" id="{8DBCC364-6779-475C-BDFA-9E3BC47B91D3}"/>
                  </a:ext>
                </a:extLst>
              </p:cNvPr>
              <p:cNvSpPr>
                <a:spLocks/>
              </p:cNvSpPr>
              <p:nvPr userDrawn="1"/>
            </p:nvSpPr>
            <p:spPr bwMode="auto">
              <a:xfrm>
                <a:off x="3565" y="5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3" name="Freeform 104">
                <a:extLst>
                  <a:ext uri="{FF2B5EF4-FFF2-40B4-BE49-F238E27FC236}">
                    <a16:creationId xmlns:a16="http://schemas.microsoft.com/office/drawing/2014/main" id="{5A02CEF9-6AA7-41EB-A95C-5DC23D87A227}"/>
                  </a:ext>
                </a:extLst>
              </p:cNvPr>
              <p:cNvSpPr>
                <a:spLocks/>
              </p:cNvSpPr>
              <p:nvPr userDrawn="1"/>
            </p:nvSpPr>
            <p:spPr bwMode="auto">
              <a:xfrm>
                <a:off x="3570"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4" name="Freeform 105">
                <a:extLst>
                  <a:ext uri="{FF2B5EF4-FFF2-40B4-BE49-F238E27FC236}">
                    <a16:creationId xmlns:a16="http://schemas.microsoft.com/office/drawing/2014/main" id="{54357078-A585-4BC4-A68A-22C78F19383F}"/>
                  </a:ext>
                </a:extLst>
              </p:cNvPr>
              <p:cNvSpPr>
                <a:spLocks/>
              </p:cNvSpPr>
              <p:nvPr userDrawn="1"/>
            </p:nvSpPr>
            <p:spPr bwMode="auto">
              <a:xfrm>
                <a:off x="3575" y="61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5" name="Freeform 106">
                <a:extLst>
                  <a:ext uri="{FF2B5EF4-FFF2-40B4-BE49-F238E27FC236}">
                    <a16:creationId xmlns:a16="http://schemas.microsoft.com/office/drawing/2014/main" id="{F5841552-762E-492A-8CE5-E6BD92B9BDAD}"/>
                  </a:ext>
                </a:extLst>
              </p:cNvPr>
              <p:cNvSpPr>
                <a:spLocks/>
              </p:cNvSpPr>
              <p:nvPr userDrawn="1"/>
            </p:nvSpPr>
            <p:spPr bwMode="auto">
              <a:xfrm>
                <a:off x="3570" y="60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6" name="Rectangle 107">
                <a:extLst>
                  <a:ext uri="{FF2B5EF4-FFF2-40B4-BE49-F238E27FC236}">
                    <a16:creationId xmlns:a16="http://schemas.microsoft.com/office/drawing/2014/main" id="{D76A3783-9575-457D-91DE-7952BFE97DF3}"/>
                  </a:ext>
                </a:extLst>
              </p:cNvPr>
              <p:cNvSpPr>
                <a:spLocks noChangeArrowheads="1"/>
              </p:cNvSpPr>
              <p:nvPr userDrawn="1"/>
            </p:nvSpPr>
            <p:spPr bwMode="auto">
              <a:xfrm>
                <a:off x="3565" y="6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7" name="Freeform 108">
                <a:extLst>
                  <a:ext uri="{FF2B5EF4-FFF2-40B4-BE49-F238E27FC236}">
                    <a16:creationId xmlns:a16="http://schemas.microsoft.com/office/drawing/2014/main" id="{63B25CBB-223C-4822-9462-EC3DDFAB95E6}"/>
                  </a:ext>
                </a:extLst>
              </p:cNvPr>
              <p:cNvSpPr>
                <a:spLocks/>
              </p:cNvSpPr>
              <p:nvPr userDrawn="1"/>
            </p:nvSpPr>
            <p:spPr bwMode="auto">
              <a:xfrm>
                <a:off x="3550" y="58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8" name="Freeform 109">
                <a:extLst>
                  <a:ext uri="{FF2B5EF4-FFF2-40B4-BE49-F238E27FC236}">
                    <a16:creationId xmlns:a16="http://schemas.microsoft.com/office/drawing/2014/main" id="{6DA95558-3E03-43BF-996B-29CCE261CA18}"/>
                  </a:ext>
                </a:extLst>
              </p:cNvPr>
              <p:cNvSpPr>
                <a:spLocks/>
              </p:cNvSpPr>
              <p:nvPr userDrawn="1"/>
            </p:nvSpPr>
            <p:spPr bwMode="auto">
              <a:xfrm>
                <a:off x="3560"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9" name="Freeform 110">
                <a:extLst>
                  <a:ext uri="{FF2B5EF4-FFF2-40B4-BE49-F238E27FC236}">
                    <a16:creationId xmlns:a16="http://schemas.microsoft.com/office/drawing/2014/main" id="{9A013C08-A66D-435A-9AC1-64B6EB3E618E}"/>
                  </a:ext>
                </a:extLst>
              </p:cNvPr>
              <p:cNvSpPr>
                <a:spLocks/>
              </p:cNvSpPr>
              <p:nvPr userDrawn="1"/>
            </p:nvSpPr>
            <p:spPr bwMode="auto">
              <a:xfrm>
                <a:off x="3525" y="57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0" name="Freeform 111">
                <a:extLst>
                  <a:ext uri="{FF2B5EF4-FFF2-40B4-BE49-F238E27FC236}">
                    <a16:creationId xmlns:a16="http://schemas.microsoft.com/office/drawing/2014/main" id="{96DD3040-3C5D-4C0C-8C32-8B88A900083A}"/>
                  </a:ext>
                </a:extLst>
              </p:cNvPr>
              <p:cNvSpPr>
                <a:spLocks/>
              </p:cNvSpPr>
              <p:nvPr userDrawn="1"/>
            </p:nvSpPr>
            <p:spPr bwMode="auto">
              <a:xfrm>
                <a:off x="3555" y="59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1" name="Freeform 112">
                <a:extLst>
                  <a:ext uri="{FF2B5EF4-FFF2-40B4-BE49-F238E27FC236}">
                    <a16:creationId xmlns:a16="http://schemas.microsoft.com/office/drawing/2014/main" id="{AE427420-A83B-4A0B-B708-63134CFD6717}"/>
                  </a:ext>
                </a:extLst>
              </p:cNvPr>
              <p:cNvSpPr>
                <a:spLocks/>
              </p:cNvSpPr>
              <p:nvPr userDrawn="1"/>
            </p:nvSpPr>
            <p:spPr bwMode="auto">
              <a:xfrm>
                <a:off x="3545" y="5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2" name="Freeform 113">
                <a:extLst>
                  <a:ext uri="{FF2B5EF4-FFF2-40B4-BE49-F238E27FC236}">
                    <a16:creationId xmlns:a16="http://schemas.microsoft.com/office/drawing/2014/main" id="{F8FFBADE-43E4-47E5-8859-6831B1862A08}"/>
                  </a:ext>
                </a:extLst>
              </p:cNvPr>
              <p:cNvSpPr>
                <a:spLocks/>
              </p:cNvSpPr>
              <p:nvPr userDrawn="1"/>
            </p:nvSpPr>
            <p:spPr bwMode="auto">
              <a:xfrm>
                <a:off x="3560"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3" name="Freeform 114">
                <a:extLst>
                  <a:ext uri="{FF2B5EF4-FFF2-40B4-BE49-F238E27FC236}">
                    <a16:creationId xmlns:a16="http://schemas.microsoft.com/office/drawing/2014/main" id="{3006BC81-2E59-4635-A384-10EE9F2E2F88}"/>
                  </a:ext>
                </a:extLst>
              </p:cNvPr>
              <p:cNvSpPr>
                <a:spLocks/>
              </p:cNvSpPr>
              <p:nvPr userDrawn="1"/>
            </p:nvSpPr>
            <p:spPr bwMode="auto">
              <a:xfrm>
                <a:off x="3560"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4" name="Freeform 115">
                <a:extLst>
                  <a:ext uri="{FF2B5EF4-FFF2-40B4-BE49-F238E27FC236}">
                    <a16:creationId xmlns:a16="http://schemas.microsoft.com/office/drawing/2014/main" id="{2D17A345-C761-4271-BDB1-4E562CC5EB73}"/>
                  </a:ext>
                </a:extLst>
              </p:cNvPr>
              <p:cNvSpPr>
                <a:spLocks/>
              </p:cNvSpPr>
              <p:nvPr userDrawn="1"/>
            </p:nvSpPr>
            <p:spPr bwMode="auto">
              <a:xfrm>
                <a:off x="3510" y="578"/>
                <a:ext cx="20" cy="20"/>
              </a:xfrm>
              <a:custGeom>
                <a:avLst/>
                <a:gdLst>
                  <a:gd name="T0" fmla="*/ 0 w 4"/>
                  <a:gd name="T1" fmla="*/ 4 h 4"/>
                  <a:gd name="T2" fmla="*/ 2 w 4"/>
                  <a:gd name="T3" fmla="*/ 4 h 4"/>
                  <a:gd name="T4" fmla="*/ 3 w 4"/>
                  <a:gd name="T5" fmla="*/ 0 h 4"/>
                  <a:gd name="T6" fmla="*/ 2 w 4"/>
                  <a:gd name="T7" fmla="*/ 0 h 4"/>
                  <a:gd name="T8" fmla="*/ 3 w 4"/>
                  <a:gd name="T9" fmla="*/ 2 h 4"/>
                  <a:gd name="T10" fmla="*/ 2 w 4"/>
                  <a:gd name="T11" fmla="*/ 1 h 4"/>
                  <a:gd name="T12" fmla="*/ 0 w 4"/>
                  <a:gd name="T13" fmla="*/ 3 h 4"/>
                  <a:gd name="T14" fmla="*/ 1 w 4"/>
                  <a:gd name="T15" fmla="*/ 3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cubicBezTo>
                      <a:pt x="1" y="3"/>
                      <a:pt x="2" y="3"/>
                      <a:pt x="2" y="4"/>
                    </a:cubicBezTo>
                    <a:cubicBezTo>
                      <a:pt x="3" y="4"/>
                      <a:pt x="4" y="1"/>
                      <a:pt x="3" y="0"/>
                    </a:cubicBezTo>
                    <a:cubicBezTo>
                      <a:pt x="3" y="0"/>
                      <a:pt x="3" y="0"/>
                      <a:pt x="2" y="0"/>
                    </a:cubicBezTo>
                    <a:cubicBezTo>
                      <a:pt x="2" y="1"/>
                      <a:pt x="4" y="2"/>
                      <a:pt x="3" y="2"/>
                    </a:cubicBezTo>
                    <a:cubicBezTo>
                      <a:pt x="1" y="2"/>
                      <a:pt x="2" y="2"/>
                      <a:pt x="2" y="1"/>
                    </a:cubicBezTo>
                    <a:cubicBezTo>
                      <a:pt x="2" y="2"/>
                      <a:pt x="0" y="2"/>
                      <a:pt x="0" y="3"/>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5" name="Freeform 116">
                <a:extLst>
                  <a:ext uri="{FF2B5EF4-FFF2-40B4-BE49-F238E27FC236}">
                    <a16:creationId xmlns:a16="http://schemas.microsoft.com/office/drawing/2014/main" id="{3E666570-75CD-451C-A3F8-AE62EBE7D8BA}"/>
                  </a:ext>
                </a:extLst>
              </p:cNvPr>
              <p:cNvSpPr>
                <a:spLocks/>
              </p:cNvSpPr>
              <p:nvPr userDrawn="1"/>
            </p:nvSpPr>
            <p:spPr bwMode="auto">
              <a:xfrm>
                <a:off x="3530" y="573"/>
                <a:ext cx="5" cy="1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0"/>
                      <a:pt x="0" y="1"/>
                      <a:pt x="0" y="1"/>
                    </a:cubicBezTo>
                    <a:cubicBezTo>
                      <a:pt x="0"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6" name="Freeform 117">
                <a:extLst>
                  <a:ext uri="{FF2B5EF4-FFF2-40B4-BE49-F238E27FC236}">
                    <a16:creationId xmlns:a16="http://schemas.microsoft.com/office/drawing/2014/main" id="{7847B005-DBCD-4BCF-BE72-24DDC9241C62}"/>
                  </a:ext>
                </a:extLst>
              </p:cNvPr>
              <p:cNvSpPr>
                <a:spLocks/>
              </p:cNvSpPr>
              <p:nvPr userDrawn="1"/>
            </p:nvSpPr>
            <p:spPr bwMode="auto">
              <a:xfrm>
                <a:off x="3535" y="583"/>
                <a:ext cx="15" cy="10"/>
              </a:xfrm>
              <a:custGeom>
                <a:avLst/>
                <a:gdLst>
                  <a:gd name="T0" fmla="*/ 2 w 3"/>
                  <a:gd name="T1" fmla="*/ 1 h 2"/>
                  <a:gd name="T2" fmla="*/ 0 w 3"/>
                  <a:gd name="T3" fmla="*/ 2 h 2"/>
                  <a:gd name="T4" fmla="*/ 2 w 3"/>
                  <a:gd name="T5" fmla="*/ 2 h 2"/>
                  <a:gd name="T6" fmla="*/ 2 w 3"/>
                  <a:gd name="T7" fmla="*/ 1 h 2"/>
                  <a:gd name="T8" fmla="*/ 3 w 3"/>
                  <a:gd name="T9" fmla="*/ 1 h 2"/>
                  <a:gd name="T10" fmla="*/ 2 w 3"/>
                  <a:gd name="T11" fmla="*/ 0 h 2"/>
                  <a:gd name="T12" fmla="*/ 2 w 3"/>
                  <a:gd name="T13" fmla="*/ 0 h 2"/>
                  <a:gd name="T14" fmla="*/ 2 w 3"/>
                  <a:gd name="T15" fmla="*/ 0 h 2"/>
                  <a:gd name="T16" fmla="*/ 2 w 3"/>
                  <a:gd name="T17" fmla="*/ 0 h 2"/>
                  <a:gd name="T18" fmla="*/ 2 w 3"/>
                  <a:gd name="T19" fmla="*/ 0 h 2"/>
                  <a:gd name="T20" fmla="*/ 2 w 3"/>
                  <a:gd name="T21" fmla="*/ 0 h 2"/>
                  <a:gd name="T22" fmla="*/ 2 w 3"/>
                  <a:gd name="T23" fmla="*/ 1 h 2"/>
                  <a:gd name="T24" fmla="*/ 2 w 3"/>
                  <a:gd name="T25" fmla="*/ 0 h 2"/>
                  <a:gd name="T26" fmla="*/ 2 w 3"/>
                  <a:gd name="T27" fmla="*/ 0 h 2"/>
                  <a:gd name="T28" fmla="*/ 2 w 3"/>
                  <a:gd name="T29" fmla="*/ 0 h 2"/>
                  <a:gd name="T30" fmla="*/ 0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0" y="1"/>
                      <a:pt x="0" y="2"/>
                    </a:cubicBezTo>
                    <a:cubicBezTo>
                      <a:pt x="1" y="2"/>
                      <a:pt x="1" y="2"/>
                      <a:pt x="2" y="2"/>
                    </a:cubicBezTo>
                    <a:cubicBezTo>
                      <a:pt x="0" y="1"/>
                      <a:pt x="3" y="2"/>
                      <a:pt x="2" y="1"/>
                    </a:cubicBezTo>
                    <a:cubicBezTo>
                      <a:pt x="2" y="1"/>
                      <a:pt x="2" y="1"/>
                      <a:pt x="3" y="1"/>
                    </a:cubicBezTo>
                    <a:cubicBezTo>
                      <a:pt x="2" y="1"/>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1"/>
                    </a:cubicBezTo>
                    <a:cubicBezTo>
                      <a:pt x="1" y="0"/>
                      <a:pt x="2" y="0"/>
                      <a:pt x="2" y="0"/>
                    </a:cubicBezTo>
                    <a:cubicBezTo>
                      <a:pt x="2" y="0"/>
                      <a:pt x="2" y="0"/>
                      <a:pt x="2" y="0"/>
                    </a:cubicBezTo>
                    <a:cubicBezTo>
                      <a:pt x="2" y="0"/>
                      <a:pt x="2" y="0"/>
                      <a:pt x="2" y="0"/>
                    </a:cubicBezTo>
                    <a:cubicBezTo>
                      <a:pt x="0" y="0"/>
                      <a:pt x="0" y="0"/>
                      <a:pt x="0" y="0"/>
                    </a:cubicBezTo>
                    <a:cubicBezTo>
                      <a:pt x="1"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7" name="Freeform 118">
                <a:extLst>
                  <a:ext uri="{FF2B5EF4-FFF2-40B4-BE49-F238E27FC236}">
                    <a16:creationId xmlns:a16="http://schemas.microsoft.com/office/drawing/2014/main" id="{3F33E95B-8337-4199-B024-9C44FD55736A}"/>
                  </a:ext>
                </a:extLst>
              </p:cNvPr>
              <p:cNvSpPr>
                <a:spLocks/>
              </p:cNvSpPr>
              <p:nvPr userDrawn="1"/>
            </p:nvSpPr>
            <p:spPr bwMode="auto">
              <a:xfrm>
                <a:off x="3565" y="62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8" name="Freeform 119">
                <a:extLst>
                  <a:ext uri="{FF2B5EF4-FFF2-40B4-BE49-F238E27FC236}">
                    <a16:creationId xmlns:a16="http://schemas.microsoft.com/office/drawing/2014/main" id="{C376BED6-482A-4B40-B2A1-7805A857B661}"/>
                  </a:ext>
                </a:extLst>
              </p:cNvPr>
              <p:cNvSpPr>
                <a:spLocks/>
              </p:cNvSpPr>
              <p:nvPr userDrawn="1"/>
            </p:nvSpPr>
            <p:spPr bwMode="auto">
              <a:xfrm>
                <a:off x="3565" y="613"/>
                <a:ext cx="5" cy="10"/>
              </a:xfrm>
              <a:custGeom>
                <a:avLst/>
                <a:gdLst>
                  <a:gd name="T0" fmla="*/ 0 w 1"/>
                  <a:gd name="T1" fmla="*/ 2 h 2"/>
                  <a:gd name="T2" fmla="*/ 0 w 1"/>
                  <a:gd name="T3" fmla="*/ 2 h 2"/>
                  <a:gd name="T4" fmla="*/ 0 w 1"/>
                  <a:gd name="T5" fmla="*/ 2 h 2"/>
                  <a:gd name="T6" fmla="*/ 1 w 1"/>
                  <a:gd name="T7" fmla="*/ 2 h 2"/>
                  <a:gd name="T8" fmla="*/ 1 w 1"/>
                  <a:gd name="T9" fmla="*/ 2 h 2"/>
                  <a:gd name="T10" fmla="*/ 0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1" y="2"/>
                      <a:pt x="0" y="2"/>
                      <a:pt x="0" y="2"/>
                    </a:cubicBezTo>
                    <a:cubicBezTo>
                      <a:pt x="0" y="2"/>
                      <a:pt x="1" y="2"/>
                      <a:pt x="1" y="2"/>
                    </a:cubicBezTo>
                    <a:cubicBezTo>
                      <a:pt x="1" y="2"/>
                      <a:pt x="1" y="2"/>
                      <a:pt x="1" y="2"/>
                    </a:cubicBez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9" name="Freeform 120">
                <a:extLst>
                  <a:ext uri="{FF2B5EF4-FFF2-40B4-BE49-F238E27FC236}">
                    <a16:creationId xmlns:a16="http://schemas.microsoft.com/office/drawing/2014/main" id="{8C942ACA-73A5-4859-BFB0-FA5AC2AD0091}"/>
                  </a:ext>
                </a:extLst>
              </p:cNvPr>
              <p:cNvSpPr>
                <a:spLocks/>
              </p:cNvSpPr>
              <p:nvPr userDrawn="1"/>
            </p:nvSpPr>
            <p:spPr bwMode="auto">
              <a:xfrm>
                <a:off x="3550" y="603"/>
                <a:ext cx="5" cy="5"/>
              </a:xfrm>
              <a:custGeom>
                <a:avLst/>
                <a:gdLst>
                  <a:gd name="T0" fmla="*/ 1 w 1"/>
                  <a:gd name="T1" fmla="*/ 0 h 1"/>
                  <a:gd name="T2" fmla="*/ 0 w 1"/>
                  <a:gd name="T3" fmla="*/ 0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0" y="0"/>
                      <a:pt x="0"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0" name="Freeform 121">
                <a:extLst>
                  <a:ext uri="{FF2B5EF4-FFF2-40B4-BE49-F238E27FC236}">
                    <a16:creationId xmlns:a16="http://schemas.microsoft.com/office/drawing/2014/main" id="{DCCA205F-4FEC-4E95-BC7D-B6935E42D03F}"/>
                  </a:ext>
                </a:extLst>
              </p:cNvPr>
              <p:cNvSpPr>
                <a:spLocks/>
              </p:cNvSpPr>
              <p:nvPr userDrawn="1"/>
            </p:nvSpPr>
            <p:spPr bwMode="auto">
              <a:xfrm>
                <a:off x="3525" y="57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1" name="Freeform 122">
                <a:extLst>
                  <a:ext uri="{FF2B5EF4-FFF2-40B4-BE49-F238E27FC236}">
                    <a16:creationId xmlns:a16="http://schemas.microsoft.com/office/drawing/2014/main" id="{2862C4C4-DBFD-4CDF-9283-DDDE93131842}"/>
                  </a:ext>
                </a:extLst>
              </p:cNvPr>
              <p:cNvSpPr>
                <a:spLocks/>
              </p:cNvSpPr>
              <p:nvPr userDrawn="1"/>
            </p:nvSpPr>
            <p:spPr bwMode="auto">
              <a:xfrm>
                <a:off x="3515" y="5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2" name="Freeform 123">
                <a:extLst>
                  <a:ext uri="{FF2B5EF4-FFF2-40B4-BE49-F238E27FC236}">
                    <a16:creationId xmlns:a16="http://schemas.microsoft.com/office/drawing/2014/main" id="{E0B634B3-4C5C-413E-93A8-AEB5CE133FCB}"/>
                  </a:ext>
                </a:extLst>
              </p:cNvPr>
              <p:cNvSpPr>
                <a:spLocks/>
              </p:cNvSpPr>
              <p:nvPr userDrawn="1"/>
            </p:nvSpPr>
            <p:spPr bwMode="auto">
              <a:xfrm>
                <a:off x="3416" y="88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3" name="Freeform 124">
                <a:extLst>
                  <a:ext uri="{FF2B5EF4-FFF2-40B4-BE49-F238E27FC236}">
                    <a16:creationId xmlns:a16="http://schemas.microsoft.com/office/drawing/2014/main" id="{D329DF5B-0365-4D03-BB2A-A20E2AEDF190}"/>
                  </a:ext>
                </a:extLst>
              </p:cNvPr>
              <p:cNvSpPr>
                <a:spLocks/>
              </p:cNvSpPr>
              <p:nvPr userDrawn="1"/>
            </p:nvSpPr>
            <p:spPr bwMode="auto">
              <a:xfrm>
                <a:off x="3406" y="8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4" name="Freeform 125">
                <a:extLst>
                  <a:ext uri="{FF2B5EF4-FFF2-40B4-BE49-F238E27FC236}">
                    <a16:creationId xmlns:a16="http://schemas.microsoft.com/office/drawing/2014/main" id="{6F307F22-43A8-4518-91A2-25E7C078C8A9}"/>
                  </a:ext>
                </a:extLst>
              </p:cNvPr>
              <p:cNvSpPr>
                <a:spLocks/>
              </p:cNvSpPr>
              <p:nvPr userDrawn="1"/>
            </p:nvSpPr>
            <p:spPr bwMode="auto">
              <a:xfrm>
                <a:off x="3311" y="653"/>
                <a:ext cx="10" cy="5"/>
              </a:xfrm>
              <a:custGeom>
                <a:avLst/>
                <a:gdLst>
                  <a:gd name="T0" fmla="*/ 2 w 2"/>
                  <a:gd name="T1" fmla="*/ 0 h 1"/>
                  <a:gd name="T2" fmla="*/ 1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0"/>
                      <a:pt x="1" y="1"/>
                    </a:cubicBezTo>
                    <a:cubicBezTo>
                      <a:pt x="1" y="1"/>
                      <a:pt x="1" y="1"/>
                      <a:pt x="1" y="1"/>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5" name="Freeform 126">
                <a:extLst>
                  <a:ext uri="{FF2B5EF4-FFF2-40B4-BE49-F238E27FC236}">
                    <a16:creationId xmlns:a16="http://schemas.microsoft.com/office/drawing/2014/main" id="{01D2C9E6-FBD8-4430-A54B-F539C278C3C0}"/>
                  </a:ext>
                </a:extLst>
              </p:cNvPr>
              <p:cNvSpPr>
                <a:spLocks/>
              </p:cNvSpPr>
              <p:nvPr userDrawn="1"/>
            </p:nvSpPr>
            <p:spPr bwMode="auto">
              <a:xfrm>
                <a:off x="3336" y="7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6" name="Freeform 127">
                <a:extLst>
                  <a:ext uri="{FF2B5EF4-FFF2-40B4-BE49-F238E27FC236}">
                    <a16:creationId xmlns:a16="http://schemas.microsoft.com/office/drawing/2014/main" id="{35AC8122-EEA0-45E5-9663-BFBE0FBB5EEC}"/>
                  </a:ext>
                </a:extLst>
              </p:cNvPr>
              <p:cNvSpPr>
                <a:spLocks/>
              </p:cNvSpPr>
              <p:nvPr userDrawn="1"/>
            </p:nvSpPr>
            <p:spPr bwMode="auto">
              <a:xfrm>
                <a:off x="3356" y="7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7" name="Freeform 128">
                <a:extLst>
                  <a:ext uri="{FF2B5EF4-FFF2-40B4-BE49-F238E27FC236}">
                    <a16:creationId xmlns:a16="http://schemas.microsoft.com/office/drawing/2014/main" id="{CC3AB5FA-D381-468F-AD14-F085A032FEB9}"/>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8" name="Freeform 129">
                <a:extLst>
                  <a:ext uri="{FF2B5EF4-FFF2-40B4-BE49-F238E27FC236}">
                    <a16:creationId xmlns:a16="http://schemas.microsoft.com/office/drawing/2014/main" id="{29E425AB-B621-4AAF-BD4E-FEEE30D6509C}"/>
                  </a:ext>
                </a:extLst>
              </p:cNvPr>
              <p:cNvSpPr>
                <a:spLocks/>
              </p:cNvSpPr>
              <p:nvPr userDrawn="1"/>
            </p:nvSpPr>
            <p:spPr bwMode="auto">
              <a:xfrm>
                <a:off x="3416" y="563"/>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9" name="Freeform 130">
                <a:extLst>
                  <a:ext uri="{FF2B5EF4-FFF2-40B4-BE49-F238E27FC236}">
                    <a16:creationId xmlns:a16="http://schemas.microsoft.com/office/drawing/2014/main" id="{66F2831C-D239-4AE9-BA50-2FB47D718B66}"/>
                  </a:ext>
                </a:extLst>
              </p:cNvPr>
              <p:cNvSpPr>
                <a:spLocks/>
              </p:cNvSpPr>
              <p:nvPr userDrawn="1"/>
            </p:nvSpPr>
            <p:spPr bwMode="auto">
              <a:xfrm>
                <a:off x="3386"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0" name="Freeform 131">
                <a:extLst>
                  <a:ext uri="{FF2B5EF4-FFF2-40B4-BE49-F238E27FC236}">
                    <a16:creationId xmlns:a16="http://schemas.microsoft.com/office/drawing/2014/main" id="{9EE11F06-C342-41BA-A241-F92988379655}"/>
                  </a:ext>
                </a:extLst>
              </p:cNvPr>
              <p:cNvSpPr>
                <a:spLocks/>
              </p:cNvSpPr>
              <p:nvPr userDrawn="1"/>
            </p:nvSpPr>
            <p:spPr bwMode="auto">
              <a:xfrm>
                <a:off x="3406" y="563"/>
                <a:ext cx="10" cy="5"/>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1" y="1"/>
                      <a:pt x="1" y="1"/>
                    </a:cubicBezTo>
                    <a:cubicBezTo>
                      <a:pt x="1" y="0"/>
                      <a:pt x="1"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1" name="Freeform 132">
                <a:extLst>
                  <a:ext uri="{FF2B5EF4-FFF2-40B4-BE49-F238E27FC236}">
                    <a16:creationId xmlns:a16="http://schemas.microsoft.com/office/drawing/2014/main" id="{32BD268F-F3EF-4626-BD27-B66AE7896F49}"/>
                  </a:ext>
                </a:extLst>
              </p:cNvPr>
              <p:cNvSpPr>
                <a:spLocks/>
              </p:cNvSpPr>
              <p:nvPr userDrawn="1"/>
            </p:nvSpPr>
            <p:spPr bwMode="auto">
              <a:xfrm>
                <a:off x="3620" y="7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2" name="Freeform 133">
                <a:extLst>
                  <a:ext uri="{FF2B5EF4-FFF2-40B4-BE49-F238E27FC236}">
                    <a16:creationId xmlns:a16="http://schemas.microsoft.com/office/drawing/2014/main" id="{3675439F-65CF-4BE4-9C58-662A3E2F5EA7}"/>
                  </a:ext>
                </a:extLst>
              </p:cNvPr>
              <p:cNvSpPr>
                <a:spLocks/>
              </p:cNvSpPr>
              <p:nvPr userDrawn="1"/>
            </p:nvSpPr>
            <p:spPr bwMode="auto">
              <a:xfrm>
                <a:off x="3644"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3" name="Freeform 134">
                <a:extLst>
                  <a:ext uri="{FF2B5EF4-FFF2-40B4-BE49-F238E27FC236}">
                    <a16:creationId xmlns:a16="http://schemas.microsoft.com/office/drawing/2014/main" id="{1E7C789B-AA31-400E-8B20-613BC268B4DC}"/>
                  </a:ext>
                </a:extLst>
              </p:cNvPr>
              <p:cNvSpPr>
                <a:spLocks/>
              </p:cNvSpPr>
              <p:nvPr userDrawn="1"/>
            </p:nvSpPr>
            <p:spPr bwMode="auto">
              <a:xfrm>
                <a:off x="3480" y="558"/>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4" name="Freeform 135">
                <a:extLst>
                  <a:ext uri="{FF2B5EF4-FFF2-40B4-BE49-F238E27FC236}">
                    <a16:creationId xmlns:a16="http://schemas.microsoft.com/office/drawing/2014/main" id="{64A6D61B-E5E9-4608-AC17-C9DF8DDFE2CA}"/>
                  </a:ext>
                </a:extLst>
              </p:cNvPr>
              <p:cNvSpPr>
                <a:spLocks/>
              </p:cNvSpPr>
              <p:nvPr userDrawn="1"/>
            </p:nvSpPr>
            <p:spPr bwMode="auto">
              <a:xfrm>
                <a:off x="3485" y="5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5" name="Freeform 136">
                <a:extLst>
                  <a:ext uri="{FF2B5EF4-FFF2-40B4-BE49-F238E27FC236}">
                    <a16:creationId xmlns:a16="http://schemas.microsoft.com/office/drawing/2014/main" id="{5F0C7C69-C9C1-4DB1-BAE3-F32C8C574A68}"/>
                  </a:ext>
                </a:extLst>
              </p:cNvPr>
              <p:cNvSpPr>
                <a:spLocks/>
              </p:cNvSpPr>
              <p:nvPr userDrawn="1"/>
            </p:nvSpPr>
            <p:spPr bwMode="auto">
              <a:xfrm>
                <a:off x="3401"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6" name="Freeform 137">
                <a:extLst>
                  <a:ext uri="{FF2B5EF4-FFF2-40B4-BE49-F238E27FC236}">
                    <a16:creationId xmlns:a16="http://schemas.microsoft.com/office/drawing/2014/main" id="{95C6E39F-D90E-4C26-B496-1DD1C2487F0B}"/>
                  </a:ext>
                </a:extLst>
              </p:cNvPr>
              <p:cNvSpPr>
                <a:spLocks/>
              </p:cNvSpPr>
              <p:nvPr userDrawn="1"/>
            </p:nvSpPr>
            <p:spPr bwMode="auto">
              <a:xfrm>
                <a:off x="3480" y="55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7" name="Freeform 138">
                <a:extLst>
                  <a:ext uri="{FF2B5EF4-FFF2-40B4-BE49-F238E27FC236}">
                    <a16:creationId xmlns:a16="http://schemas.microsoft.com/office/drawing/2014/main" id="{67622F96-143D-4E1F-941D-D048765521E9}"/>
                  </a:ext>
                </a:extLst>
              </p:cNvPr>
              <p:cNvSpPr>
                <a:spLocks/>
              </p:cNvSpPr>
              <p:nvPr userDrawn="1"/>
            </p:nvSpPr>
            <p:spPr bwMode="auto">
              <a:xfrm>
                <a:off x="3485" y="5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8" name="Freeform 139">
                <a:extLst>
                  <a:ext uri="{FF2B5EF4-FFF2-40B4-BE49-F238E27FC236}">
                    <a16:creationId xmlns:a16="http://schemas.microsoft.com/office/drawing/2014/main" id="{968806C6-4FDE-4F29-925B-8DCC6226EBFA}"/>
                  </a:ext>
                </a:extLst>
              </p:cNvPr>
              <p:cNvSpPr>
                <a:spLocks/>
              </p:cNvSpPr>
              <p:nvPr userDrawn="1"/>
            </p:nvSpPr>
            <p:spPr bwMode="auto">
              <a:xfrm>
                <a:off x="3480" y="5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9" name="Freeform 140">
                <a:extLst>
                  <a:ext uri="{FF2B5EF4-FFF2-40B4-BE49-F238E27FC236}">
                    <a16:creationId xmlns:a16="http://schemas.microsoft.com/office/drawing/2014/main" id="{B9F6F60C-536E-4713-BC2D-3F7EBDE68396}"/>
                  </a:ext>
                </a:extLst>
              </p:cNvPr>
              <p:cNvSpPr>
                <a:spLocks/>
              </p:cNvSpPr>
              <p:nvPr userDrawn="1"/>
            </p:nvSpPr>
            <p:spPr bwMode="auto">
              <a:xfrm>
                <a:off x="3575" y="9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0" name="Rectangle 141">
                <a:extLst>
                  <a:ext uri="{FF2B5EF4-FFF2-40B4-BE49-F238E27FC236}">
                    <a16:creationId xmlns:a16="http://schemas.microsoft.com/office/drawing/2014/main" id="{5D39619F-715C-44C7-8251-A4754FC34473}"/>
                  </a:ext>
                </a:extLst>
              </p:cNvPr>
              <p:cNvSpPr>
                <a:spLocks noChangeArrowheads="1"/>
              </p:cNvSpPr>
              <p:nvPr userDrawn="1"/>
            </p:nvSpPr>
            <p:spPr bwMode="auto">
              <a:xfrm>
                <a:off x="3346"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1" name="Freeform 142">
                <a:extLst>
                  <a:ext uri="{FF2B5EF4-FFF2-40B4-BE49-F238E27FC236}">
                    <a16:creationId xmlns:a16="http://schemas.microsoft.com/office/drawing/2014/main" id="{FF13F77D-B76E-4486-A57B-8E65DCC3CD66}"/>
                  </a:ext>
                </a:extLst>
              </p:cNvPr>
              <p:cNvSpPr>
                <a:spLocks/>
              </p:cNvSpPr>
              <p:nvPr userDrawn="1"/>
            </p:nvSpPr>
            <p:spPr bwMode="auto">
              <a:xfrm>
                <a:off x="3336"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2" name="Freeform 143">
                <a:extLst>
                  <a:ext uri="{FF2B5EF4-FFF2-40B4-BE49-F238E27FC236}">
                    <a16:creationId xmlns:a16="http://schemas.microsoft.com/office/drawing/2014/main" id="{819808A3-C6D7-4388-A9BF-A93492295F4E}"/>
                  </a:ext>
                </a:extLst>
              </p:cNvPr>
              <p:cNvSpPr>
                <a:spLocks noEditPoints="1"/>
              </p:cNvSpPr>
              <p:nvPr userDrawn="1"/>
            </p:nvSpPr>
            <p:spPr bwMode="auto">
              <a:xfrm>
                <a:off x="3306" y="553"/>
                <a:ext cx="353" cy="424"/>
              </a:xfrm>
              <a:custGeom>
                <a:avLst/>
                <a:gdLst>
                  <a:gd name="T0" fmla="*/ 25 w 71"/>
                  <a:gd name="T1" fmla="*/ 68 h 85"/>
                  <a:gd name="T2" fmla="*/ 20 w 71"/>
                  <a:gd name="T3" fmla="*/ 65 h 85"/>
                  <a:gd name="T4" fmla="*/ 20 w 71"/>
                  <a:gd name="T5" fmla="*/ 62 h 85"/>
                  <a:gd name="T6" fmla="*/ 16 w 71"/>
                  <a:gd name="T7" fmla="*/ 60 h 85"/>
                  <a:gd name="T8" fmla="*/ 13 w 71"/>
                  <a:gd name="T9" fmla="*/ 55 h 85"/>
                  <a:gd name="T10" fmla="*/ 6 w 71"/>
                  <a:gd name="T11" fmla="*/ 49 h 85"/>
                  <a:gd name="T12" fmla="*/ 7 w 71"/>
                  <a:gd name="T13" fmla="*/ 49 h 85"/>
                  <a:gd name="T14" fmla="*/ 9 w 71"/>
                  <a:gd name="T15" fmla="*/ 47 h 85"/>
                  <a:gd name="T16" fmla="*/ 8 w 71"/>
                  <a:gd name="T17" fmla="*/ 42 h 85"/>
                  <a:gd name="T18" fmla="*/ 7 w 71"/>
                  <a:gd name="T19" fmla="*/ 37 h 85"/>
                  <a:gd name="T20" fmla="*/ 8 w 71"/>
                  <a:gd name="T21" fmla="*/ 31 h 85"/>
                  <a:gd name="T22" fmla="*/ 8 w 71"/>
                  <a:gd name="T23" fmla="*/ 27 h 85"/>
                  <a:gd name="T24" fmla="*/ 11 w 71"/>
                  <a:gd name="T25" fmla="*/ 22 h 85"/>
                  <a:gd name="T26" fmla="*/ 13 w 71"/>
                  <a:gd name="T27" fmla="*/ 22 h 85"/>
                  <a:gd name="T28" fmla="*/ 14 w 71"/>
                  <a:gd name="T29" fmla="*/ 17 h 85"/>
                  <a:gd name="T30" fmla="*/ 16 w 71"/>
                  <a:gd name="T31" fmla="*/ 14 h 85"/>
                  <a:gd name="T32" fmla="*/ 19 w 71"/>
                  <a:gd name="T33" fmla="*/ 9 h 85"/>
                  <a:gd name="T34" fmla="*/ 24 w 71"/>
                  <a:gd name="T35" fmla="*/ 8 h 85"/>
                  <a:gd name="T36" fmla="*/ 29 w 71"/>
                  <a:gd name="T37" fmla="*/ 5 h 85"/>
                  <a:gd name="T38" fmla="*/ 38 w 71"/>
                  <a:gd name="T39" fmla="*/ 4 h 85"/>
                  <a:gd name="T40" fmla="*/ 41 w 71"/>
                  <a:gd name="T41" fmla="*/ 2 h 85"/>
                  <a:gd name="T42" fmla="*/ 36 w 71"/>
                  <a:gd name="T43" fmla="*/ 2 h 85"/>
                  <a:gd name="T44" fmla="*/ 33 w 71"/>
                  <a:gd name="T45" fmla="*/ 1 h 85"/>
                  <a:gd name="T46" fmla="*/ 21 w 71"/>
                  <a:gd name="T47" fmla="*/ 3 h 85"/>
                  <a:gd name="T48" fmla="*/ 9 w 71"/>
                  <a:gd name="T49" fmla="*/ 11 h 85"/>
                  <a:gd name="T50" fmla="*/ 4 w 71"/>
                  <a:gd name="T51" fmla="*/ 19 h 85"/>
                  <a:gd name="T52" fmla="*/ 2 w 71"/>
                  <a:gd name="T53" fmla="*/ 21 h 85"/>
                  <a:gd name="T54" fmla="*/ 3 w 71"/>
                  <a:gd name="T55" fmla="*/ 26 h 85"/>
                  <a:gd name="T56" fmla="*/ 2 w 71"/>
                  <a:gd name="T57" fmla="*/ 32 h 85"/>
                  <a:gd name="T58" fmla="*/ 2 w 71"/>
                  <a:gd name="T59" fmla="*/ 47 h 85"/>
                  <a:gd name="T60" fmla="*/ 4 w 71"/>
                  <a:gd name="T61" fmla="*/ 50 h 85"/>
                  <a:gd name="T62" fmla="*/ 8 w 71"/>
                  <a:gd name="T63" fmla="*/ 57 h 85"/>
                  <a:gd name="T64" fmla="*/ 9 w 71"/>
                  <a:gd name="T65" fmla="*/ 65 h 85"/>
                  <a:gd name="T66" fmla="*/ 16 w 71"/>
                  <a:gd name="T67" fmla="*/ 72 h 85"/>
                  <a:gd name="T68" fmla="*/ 24 w 71"/>
                  <a:gd name="T69" fmla="*/ 78 h 85"/>
                  <a:gd name="T70" fmla="*/ 35 w 71"/>
                  <a:gd name="T71" fmla="*/ 82 h 85"/>
                  <a:gd name="T72" fmla="*/ 46 w 71"/>
                  <a:gd name="T73" fmla="*/ 82 h 85"/>
                  <a:gd name="T74" fmla="*/ 59 w 71"/>
                  <a:gd name="T75" fmla="*/ 77 h 85"/>
                  <a:gd name="T76" fmla="*/ 62 w 71"/>
                  <a:gd name="T77" fmla="*/ 74 h 85"/>
                  <a:gd name="T78" fmla="*/ 66 w 71"/>
                  <a:gd name="T79" fmla="*/ 63 h 85"/>
                  <a:gd name="T80" fmla="*/ 71 w 71"/>
                  <a:gd name="T81" fmla="*/ 50 h 85"/>
                  <a:gd name="T82" fmla="*/ 67 w 71"/>
                  <a:gd name="T83" fmla="*/ 34 h 85"/>
                  <a:gd name="T84" fmla="*/ 63 w 71"/>
                  <a:gd name="T85" fmla="*/ 37 h 85"/>
                  <a:gd name="T86" fmla="*/ 63 w 71"/>
                  <a:gd name="T87" fmla="*/ 45 h 85"/>
                  <a:gd name="T88" fmla="*/ 63 w 71"/>
                  <a:gd name="T89" fmla="*/ 50 h 85"/>
                  <a:gd name="T90" fmla="*/ 62 w 71"/>
                  <a:gd name="T91" fmla="*/ 61 h 85"/>
                  <a:gd name="T92" fmla="*/ 61 w 71"/>
                  <a:gd name="T93" fmla="*/ 66 h 85"/>
                  <a:gd name="T94" fmla="*/ 56 w 71"/>
                  <a:gd name="T95" fmla="*/ 69 h 85"/>
                  <a:gd name="T96" fmla="*/ 53 w 71"/>
                  <a:gd name="T97" fmla="*/ 73 h 85"/>
                  <a:gd name="T98" fmla="*/ 51 w 71"/>
                  <a:gd name="T99" fmla="*/ 72 h 85"/>
                  <a:gd name="T100" fmla="*/ 46 w 71"/>
                  <a:gd name="T101" fmla="*/ 75 h 85"/>
                  <a:gd name="T102" fmla="*/ 43 w 71"/>
                  <a:gd name="T103" fmla="*/ 74 h 85"/>
                  <a:gd name="T104" fmla="*/ 39 w 71"/>
                  <a:gd name="T105" fmla="*/ 74 h 85"/>
                  <a:gd name="T106" fmla="*/ 37 w 71"/>
                  <a:gd name="T107" fmla="*/ 74 h 85"/>
                  <a:gd name="T108" fmla="*/ 29 w 71"/>
                  <a:gd name="T109" fmla="*/ 72 h 85"/>
                  <a:gd name="T110" fmla="*/ 18 w 71"/>
                  <a:gd name="T111" fmla="*/ 62 h 85"/>
                  <a:gd name="T112" fmla="*/ 31 w 71"/>
                  <a:gd name="T113" fmla="*/ 2 h 85"/>
                  <a:gd name="T114" fmla="*/ 61 w 71"/>
                  <a:gd name="T11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 h="85">
                    <a:moveTo>
                      <a:pt x="27" y="70"/>
                    </a:moveTo>
                    <a:cubicBezTo>
                      <a:pt x="27" y="69"/>
                      <a:pt x="27" y="69"/>
                      <a:pt x="27" y="69"/>
                    </a:cubicBezTo>
                    <a:cubicBezTo>
                      <a:pt x="28" y="68"/>
                      <a:pt x="29" y="69"/>
                      <a:pt x="28" y="68"/>
                    </a:cubicBezTo>
                    <a:cubicBezTo>
                      <a:pt x="27" y="70"/>
                      <a:pt x="26" y="66"/>
                      <a:pt x="24" y="68"/>
                    </a:cubicBezTo>
                    <a:cubicBezTo>
                      <a:pt x="24" y="67"/>
                      <a:pt x="24" y="67"/>
                      <a:pt x="24" y="67"/>
                    </a:cubicBezTo>
                    <a:cubicBezTo>
                      <a:pt x="24" y="68"/>
                      <a:pt x="25" y="67"/>
                      <a:pt x="25" y="68"/>
                    </a:cubicBezTo>
                    <a:cubicBezTo>
                      <a:pt x="25" y="66"/>
                      <a:pt x="23" y="69"/>
                      <a:pt x="22" y="67"/>
                    </a:cubicBezTo>
                    <a:cubicBezTo>
                      <a:pt x="22" y="67"/>
                      <a:pt x="22" y="66"/>
                      <a:pt x="22" y="66"/>
                    </a:cubicBezTo>
                    <a:cubicBezTo>
                      <a:pt x="21" y="66"/>
                      <a:pt x="21" y="66"/>
                      <a:pt x="21" y="66"/>
                    </a:cubicBezTo>
                    <a:cubicBezTo>
                      <a:pt x="21" y="66"/>
                      <a:pt x="21" y="66"/>
                      <a:pt x="22" y="66"/>
                    </a:cubicBezTo>
                    <a:cubicBezTo>
                      <a:pt x="20" y="65"/>
                      <a:pt x="20" y="65"/>
                      <a:pt x="20" y="65"/>
                    </a:cubicBezTo>
                    <a:cubicBezTo>
                      <a:pt x="20" y="65"/>
                      <a:pt x="20" y="65"/>
                      <a:pt x="20" y="65"/>
                    </a:cubicBezTo>
                    <a:cubicBezTo>
                      <a:pt x="20" y="65"/>
                      <a:pt x="19" y="65"/>
                      <a:pt x="19" y="65"/>
                    </a:cubicBezTo>
                    <a:cubicBezTo>
                      <a:pt x="19" y="64"/>
                      <a:pt x="19" y="65"/>
                      <a:pt x="19" y="65"/>
                    </a:cubicBezTo>
                    <a:cubicBezTo>
                      <a:pt x="18" y="64"/>
                      <a:pt x="18" y="64"/>
                      <a:pt x="18" y="64"/>
                    </a:cubicBezTo>
                    <a:cubicBezTo>
                      <a:pt x="18" y="64"/>
                      <a:pt x="19" y="64"/>
                      <a:pt x="20" y="64"/>
                    </a:cubicBezTo>
                    <a:cubicBezTo>
                      <a:pt x="21" y="62"/>
                      <a:pt x="19" y="64"/>
                      <a:pt x="19" y="62"/>
                    </a:cubicBezTo>
                    <a:cubicBezTo>
                      <a:pt x="20" y="62"/>
                      <a:pt x="20" y="62"/>
                      <a:pt x="20" y="62"/>
                    </a:cubicBezTo>
                    <a:cubicBezTo>
                      <a:pt x="20" y="61"/>
                      <a:pt x="19" y="61"/>
                      <a:pt x="20" y="60"/>
                    </a:cubicBezTo>
                    <a:cubicBezTo>
                      <a:pt x="19" y="60"/>
                      <a:pt x="19" y="63"/>
                      <a:pt x="18" y="62"/>
                    </a:cubicBezTo>
                    <a:cubicBezTo>
                      <a:pt x="18" y="62"/>
                      <a:pt x="18" y="62"/>
                      <a:pt x="17" y="61"/>
                    </a:cubicBezTo>
                    <a:cubicBezTo>
                      <a:pt x="18" y="61"/>
                      <a:pt x="17" y="61"/>
                      <a:pt x="17" y="60"/>
                    </a:cubicBezTo>
                    <a:cubicBezTo>
                      <a:pt x="18" y="59"/>
                      <a:pt x="18" y="59"/>
                      <a:pt x="18" y="59"/>
                    </a:cubicBezTo>
                    <a:cubicBezTo>
                      <a:pt x="17" y="59"/>
                      <a:pt x="17" y="60"/>
                      <a:pt x="16" y="60"/>
                    </a:cubicBezTo>
                    <a:cubicBezTo>
                      <a:pt x="16" y="59"/>
                      <a:pt x="16" y="58"/>
                      <a:pt x="17" y="58"/>
                    </a:cubicBezTo>
                    <a:cubicBezTo>
                      <a:pt x="17" y="57"/>
                      <a:pt x="16" y="59"/>
                      <a:pt x="15" y="58"/>
                    </a:cubicBezTo>
                    <a:cubicBezTo>
                      <a:pt x="15" y="57"/>
                      <a:pt x="14" y="57"/>
                      <a:pt x="13" y="56"/>
                    </a:cubicBezTo>
                    <a:cubicBezTo>
                      <a:pt x="13" y="55"/>
                      <a:pt x="14" y="56"/>
                      <a:pt x="14" y="55"/>
                    </a:cubicBezTo>
                    <a:cubicBezTo>
                      <a:pt x="13" y="55"/>
                      <a:pt x="13" y="55"/>
                      <a:pt x="13" y="55"/>
                    </a:cubicBezTo>
                    <a:cubicBezTo>
                      <a:pt x="13" y="55"/>
                      <a:pt x="13" y="55"/>
                      <a:pt x="13" y="55"/>
                    </a:cubicBezTo>
                    <a:cubicBezTo>
                      <a:pt x="13" y="55"/>
                      <a:pt x="12" y="55"/>
                      <a:pt x="12" y="55"/>
                    </a:cubicBezTo>
                    <a:cubicBezTo>
                      <a:pt x="10" y="55"/>
                      <a:pt x="12" y="52"/>
                      <a:pt x="11" y="52"/>
                    </a:cubicBezTo>
                    <a:cubicBezTo>
                      <a:pt x="11" y="52"/>
                      <a:pt x="11" y="52"/>
                      <a:pt x="12" y="52"/>
                    </a:cubicBezTo>
                    <a:cubicBezTo>
                      <a:pt x="10" y="51"/>
                      <a:pt x="11" y="51"/>
                      <a:pt x="9" y="50"/>
                    </a:cubicBezTo>
                    <a:cubicBezTo>
                      <a:pt x="10" y="49"/>
                      <a:pt x="10" y="49"/>
                      <a:pt x="10" y="49"/>
                    </a:cubicBezTo>
                    <a:cubicBezTo>
                      <a:pt x="9" y="50"/>
                      <a:pt x="8" y="49"/>
                      <a:pt x="6" y="49"/>
                    </a:cubicBezTo>
                    <a:cubicBezTo>
                      <a:pt x="6" y="49"/>
                      <a:pt x="6" y="49"/>
                      <a:pt x="6" y="50"/>
                    </a:cubicBezTo>
                    <a:cubicBezTo>
                      <a:pt x="5" y="49"/>
                      <a:pt x="5" y="49"/>
                      <a:pt x="5" y="49"/>
                    </a:cubicBezTo>
                    <a:cubicBezTo>
                      <a:pt x="5" y="48"/>
                      <a:pt x="5" y="48"/>
                      <a:pt x="6" y="48"/>
                    </a:cubicBezTo>
                    <a:cubicBezTo>
                      <a:pt x="6" y="48"/>
                      <a:pt x="6" y="48"/>
                      <a:pt x="5" y="48"/>
                    </a:cubicBezTo>
                    <a:cubicBezTo>
                      <a:pt x="6" y="48"/>
                      <a:pt x="6" y="48"/>
                      <a:pt x="7" y="48"/>
                    </a:cubicBezTo>
                    <a:cubicBezTo>
                      <a:pt x="7" y="48"/>
                      <a:pt x="7" y="48"/>
                      <a:pt x="7" y="49"/>
                    </a:cubicBezTo>
                    <a:cubicBezTo>
                      <a:pt x="7" y="49"/>
                      <a:pt x="8" y="49"/>
                      <a:pt x="9" y="48"/>
                    </a:cubicBezTo>
                    <a:cubicBezTo>
                      <a:pt x="9" y="48"/>
                      <a:pt x="9" y="48"/>
                      <a:pt x="9" y="48"/>
                    </a:cubicBezTo>
                    <a:cubicBezTo>
                      <a:pt x="9" y="48"/>
                      <a:pt x="9" y="48"/>
                      <a:pt x="9" y="48"/>
                    </a:cubicBezTo>
                    <a:cubicBezTo>
                      <a:pt x="9" y="48"/>
                      <a:pt x="9" y="48"/>
                      <a:pt x="8" y="48"/>
                    </a:cubicBezTo>
                    <a:cubicBezTo>
                      <a:pt x="10" y="47"/>
                      <a:pt x="10" y="47"/>
                      <a:pt x="10" y="47"/>
                    </a:cubicBezTo>
                    <a:cubicBezTo>
                      <a:pt x="9" y="47"/>
                      <a:pt x="9" y="47"/>
                      <a:pt x="9" y="47"/>
                    </a:cubicBezTo>
                    <a:cubicBezTo>
                      <a:pt x="10" y="45"/>
                      <a:pt x="10" y="45"/>
                      <a:pt x="10" y="45"/>
                    </a:cubicBezTo>
                    <a:cubicBezTo>
                      <a:pt x="8" y="45"/>
                      <a:pt x="6" y="44"/>
                      <a:pt x="5" y="42"/>
                    </a:cubicBezTo>
                    <a:cubicBezTo>
                      <a:pt x="6" y="42"/>
                      <a:pt x="7" y="42"/>
                      <a:pt x="8" y="42"/>
                    </a:cubicBezTo>
                    <a:cubicBezTo>
                      <a:pt x="7" y="42"/>
                      <a:pt x="8" y="43"/>
                      <a:pt x="8" y="44"/>
                    </a:cubicBezTo>
                    <a:cubicBezTo>
                      <a:pt x="8" y="43"/>
                      <a:pt x="9" y="43"/>
                      <a:pt x="9" y="44"/>
                    </a:cubicBezTo>
                    <a:cubicBezTo>
                      <a:pt x="8" y="42"/>
                      <a:pt x="8" y="42"/>
                      <a:pt x="8" y="42"/>
                    </a:cubicBezTo>
                    <a:cubicBezTo>
                      <a:pt x="9" y="42"/>
                      <a:pt x="8" y="42"/>
                      <a:pt x="9" y="41"/>
                    </a:cubicBezTo>
                    <a:cubicBezTo>
                      <a:pt x="7" y="42"/>
                      <a:pt x="7" y="40"/>
                      <a:pt x="7" y="39"/>
                    </a:cubicBezTo>
                    <a:cubicBezTo>
                      <a:pt x="7" y="39"/>
                      <a:pt x="8" y="39"/>
                      <a:pt x="8" y="40"/>
                    </a:cubicBezTo>
                    <a:cubicBezTo>
                      <a:pt x="9" y="39"/>
                      <a:pt x="6" y="39"/>
                      <a:pt x="7" y="38"/>
                    </a:cubicBezTo>
                    <a:cubicBezTo>
                      <a:pt x="7" y="38"/>
                      <a:pt x="7" y="38"/>
                      <a:pt x="7" y="38"/>
                    </a:cubicBezTo>
                    <a:cubicBezTo>
                      <a:pt x="6" y="38"/>
                      <a:pt x="7" y="37"/>
                      <a:pt x="7" y="37"/>
                    </a:cubicBezTo>
                    <a:cubicBezTo>
                      <a:pt x="7" y="37"/>
                      <a:pt x="7" y="37"/>
                      <a:pt x="7" y="37"/>
                    </a:cubicBezTo>
                    <a:cubicBezTo>
                      <a:pt x="8" y="36"/>
                      <a:pt x="7" y="33"/>
                      <a:pt x="6" y="32"/>
                    </a:cubicBezTo>
                    <a:cubicBezTo>
                      <a:pt x="6" y="32"/>
                      <a:pt x="8" y="33"/>
                      <a:pt x="8" y="33"/>
                    </a:cubicBezTo>
                    <a:cubicBezTo>
                      <a:pt x="8" y="33"/>
                      <a:pt x="7" y="32"/>
                      <a:pt x="6" y="31"/>
                    </a:cubicBezTo>
                    <a:cubicBezTo>
                      <a:pt x="4" y="30"/>
                      <a:pt x="3" y="29"/>
                      <a:pt x="3" y="29"/>
                    </a:cubicBezTo>
                    <a:cubicBezTo>
                      <a:pt x="4" y="30"/>
                      <a:pt x="8" y="30"/>
                      <a:pt x="8" y="31"/>
                    </a:cubicBezTo>
                    <a:cubicBezTo>
                      <a:pt x="9" y="31"/>
                      <a:pt x="9" y="30"/>
                      <a:pt x="9" y="29"/>
                    </a:cubicBezTo>
                    <a:cubicBezTo>
                      <a:pt x="8" y="30"/>
                      <a:pt x="7" y="30"/>
                      <a:pt x="6" y="29"/>
                    </a:cubicBezTo>
                    <a:cubicBezTo>
                      <a:pt x="8" y="29"/>
                      <a:pt x="7" y="29"/>
                      <a:pt x="9" y="28"/>
                    </a:cubicBezTo>
                    <a:cubicBezTo>
                      <a:pt x="8" y="28"/>
                      <a:pt x="6" y="27"/>
                      <a:pt x="7" y="27"/>
                    </a:cubicBezTo>
                    <a:cubicBezTo>
                      <a:pt x="7" y="27"/>
                      <a:pt x="9" y="27"/>
                      <a:pt x="9" y="28"/>
                    </a:cubicBezTo>
                    <a:cubicBezTo>
                      <a:pt x="9" y="28"/>
                      <a:pt x="9" y="27"/>
                      <a:pt x="8" y="27"/>
                    </a:cubicBezTo>
                    <a:cubicBezTo>
                      <a:pt x="8" y="26"/>
                      <a:pt x="7" y="26"/>
                      <a:pt x="7" y="26"/>
                    </a:cubicBezTo>
                    <a:cubicBezTo>
                      <a:pt x="8" y="26"/>
                      <a:pt x="9" y="26"/>
                      <a:pt x="10" y="26"/>
                    </a:cubicBezTo>
                    <a:cubicBezTo>
                      <a:pt x="9" y="26"/>
                      <a:pt x="10" y="25"/>
                      <a:pt x="10" y="25"/>
                    </a:cubicBezTo>
                    <a:cubicBezTo>
                      <a:pt x="9" y="25"/>
                      <a:pt x="9" y="25"/>
                      <a:pt x="9" y="25"/>
                    </a:cubicBezTo>
                    <a:cubicBezTo>
                      <a:pt x="10" y="24"/>
                      <a:pt x="7" y="23"/>
                      <a:pt x="8" y="21"/>
                    </a:cubicBezTo>
                    <a:cubicBezTo>
                      <a:pt x="8" y="21"/>
                      <a:pt x="10" y="23"/>
                      <a:pt x="11" y="22"/>
                    </a:cubicBezTo>
                    <a:cubicBezTo>
                      <a:pt x="10" y="21"/>
                      <a:pt x="7" y="18"/>
                      <a:pt x="7" y="16"/>
                    </a:cubicBezTo>
                    <a:cubicBezTo>
                      <a:pt x="8" y="16"/>
                      <a:pt x="8" y="16"/>
                      <a:pt x="8" y="16"/>
                    </a:cubicBezTo>
                    <a:cubicBezTo>
                      <a:pt x="8" y="15"/>
                      <a:pt x="8" y="15"/>
                      <a:pt x="8" y="15"/>
                    </a:cubicBezTo>
                    <a:cubicBezTo>
                      <a:pt x="8" y="17"/>
                      <a:pt x="10" y="20"/>
                      <a:pt x="11" y="21"/>
                    </a:cubicBezTo>
                    <a:cubicBezTo>
                      <a:pt x="12" y="21"/>
                      <a:pt x="12" y="22"/>
                      <a:pt x="12" y="21"/>
                    </a:cubicBezTo>
                    <a:cubicBezTo>
                      <a:pt x="13" y="21"/>
                      <a:pt x="13" y="22"/>
                      <a:pt x="13" y="22"/>
                    </a:cubicBezTo>
                    <a:cubicBezTo>
                      <a:pt x="13" y="22"/>
                      <a:pt x="14" y="21"/>
                      <a:pt x="14" y="21"/>
                    </a:cubicBezTo>
                    <a:cubicBezTo>
                      <a:pt x="13" y="20"/>
                      <a:pt x="14" y="19"/>
                      <a:pt x="13" y="18"/>
                    </a:cubicBezTo>
                    <a:cubicBezTo>
                      <a:pt x="13" y="21"/>
                      <a:pt x="13" y="21"/>
                      <a:pt x="13" y="21"/>
                    </a:cubicBezTo>
                    <a:cubicBezTo>
                      <a:pt x="12" y="20"/>
                      <a:pt x="10" y="18"/>
                      <a:pt x="11" y="17"/>
                    </a:cubicBezTo>
                    <a:cubicBezTo>
                      <a:pt x="12" y="17"/>
                      <a:pt x="13" y="18"/>
                      <a:pt x="13" y="18"/>
                    </a:cubicBezTo>
                    <a:cubicBezTo>
                      <a:pt x="13" y="18"/>
                      <a:pt x="14" y="17"/>
                      <a:pt x="14" y="17"/>
                    </a:cubicBezTo>
                    <a:cubicBezTo>
                      <a:pt x="14" y="18"/>
                      <a:pt x="14" y="18"/>
                      <a:pt x="14" y="18"/>
                    </a:cubicBezTo>
                    <a:cubicBezTo>
                      <a:pt x="15" y="18"/>
                      <a:pt x="14" y="16"/>
                      <a:pt x="15" y="16"/>
                    </a:cubicBezTo>
                    <a:cubicBezTo>
                      <a:pt x="15" y="16"/>
                      <a:pt x="17" y="16"/>
                      <a:pt x="16" y="16"/>
                    </a:cubicBezTo>
                    <a:cubicBezTo>
                      <a:pt x="15" y="15"/>
                      <a:pt x="12" y="12"/>
                      <a:pt x="11" y="11"/>
                    </a:cubicBezTo>
                    <a:cubicBezTo>
                      <a:pt x="11" y="11"/>
                      <a:pt x="14" y="11"/>
                      <a:pt x="14" y="11"/>
                    </a:cubicBezTo>
                    <a:cubicBezTo>
                      <a:pt x="16" y="11"/>
                      <a:pt x="15" y="14"/>
                      <a:pt x="16" y="14"/>
                    </a:cubicBezTo>
                    <a:cubicBezTo>
                      <a:pt x="16" y="14"/>
                      <a:pt x="16" y="13"/>
                      <a:pt x="16" y="13"/>
                    </a:cubicBezTo>
                    <a:cubicBezTo>
                      <a:pt x="17" y="13"/>
                      <a:pt x="17" y="14"/>
                      <a:pt x="17" y="13"/>
                    </a:cubicBezTo>
                    <a:cubicBezTo>
                      <a:pt x="17" y="12"/>
                      <a:pt x="19" y="13"/>
                      <a:pt x="17" y="12"/>
                    </a:cubicBezTo>
                    <a:cubicBezTo>
                      <a:pt x="17" y="12"/>
                      <a:pt x="18" y="12"/>
                      <a:pt x="18" y="12"/>
                    </a:cubicBezTo>
                    <a:cubicBezTo>
                      <a:pt x="18" y="11"/>
                      <a:pt x="18" y="9"/>
                      <a:pt x="18" y="8"/>
                    </a:cubicBezTo>
                    <a:cubicBezTo>
                      <a:pt x="18" y="8"/>
                      <a:pt x="19" y="9"/>
                      <a:pt x="19" y="9"/>
                    </a:cubicBezTo>
                    <a:cubicBezTo>
                      <a:pt x="20" y="8"/>
                      <a:pt x="21" y="8"/>
                      <a:pt x="23" y="8"/>
                    </a:cubicBezTo>
                    <a:cubicBezTo>
                      <a:pt x="23" y="8"/>
                      <a:pt x="24" y="8"/>
                      <a:pt x="24" y="9"/>
                    </a:cubicBezTo>
                    <a:cubicBezTo>
                      <a:pt x="24" y="9"/>
                      <a:pt x="24" y="8"/>
                      <a:pt x="24" y="8"/>
                    </a:cubicBezTo>
                    <a:cubicBezTo>
                      <a:pt x="25" y="9"/>
                      <a:pt x="23" y="8"/>
                      <a:pt x="24" y="9"/>
                    </a:cubicBezTo>
                    <a:cubicBezTo>
                      <a:pt x="24" y="9"/>
                      <a:pt x="25" y="8"/>
                      <a:pt x="26" y="8"/>
                    </a:cubicBezTo>
                    <a:cubicBezTo>
                      <a:pt x="25" y="7"/>
                      <a:pt x="24" y="8"/>
                      <a:pt x="24" y="8"/>
                    </a:cubicBezTo>
                    <a:cubicBezTo>
                      <a:pt x="23" y="7"/>
                      <a:pt x="24" y="5"/>
                      <a:pt x="26" y="4"/>
                    </a:cubicBezTo>
                    <a:cubicBezTo>
                      <a:pt x="27" y="3"/>
                      <a:pt x="26" y="5"/>
                      <a:pt x="26" y="5"/>
                    </a:cubicBezTo>
                    <a:cubicBezTo>
                      <a:pt x="29" y="5"/>
                      <a:pt x="28" y="2"/>
                      <a:pt x="31" y="3"/>
                    </a:cubicBezTo>
                    <a:cubicBezTo>
                      <a:pt x="32" y="4"/>
                      <a:pt x="31" y="5"/>
                      <a:pt x="31" y="5"/>
                    </a:cubicBezTo>
                    <a:cubicBezTo>
                      <a:pt x="30" y="6"/>
                      <a:pt x="29" y="5"/>
                      <a:pt x="29" y="5"/>
                    </a:cubicBezTo>
                    <a:cubicBezTo>
                      <a:pt x="29" y="5"/>
                      <a:pt x="29" y="5"/>
                      <a:pt x="29" y="5"/>
                    </a:cubicBezTo>
                    <a:cubicBezTo>
                      <a:pt x="29" y="6"/>
                      <a:pt x="28" y="6"/>
                      <a:pt x="28" y="6"/>
                    </a:cubicBezTo>
                    <a:cubicBezTo>
                      <a:pt x="29" y="6"/>
                      <a:pt x="32" y="6"/>
                      <a:pt x="34" y="7"/>
                    </a:cubicBezTo>
                    <a:cubicBezTo>
                      <a:pt x="34" y="7"/>
                      <a:pt x="35" y="6"/>
                      <a:pt x="35" y="6"/>
                    </a:cubicBezTo>
                    <a:cubicBezTo>
                      <a:pt x="34" y="6"/>
                      <a:pt x="34" y="6"/>
                      <a:pt x="34" y="6"/>
                    </a:cubicBezTo>
                    <a:cubicBezTo>
                      <a:pt x="34" y="5"/>
                      <a:pt x="35" y="5"/>
                      <a:pt x="35" y="4"/>
                    </a:cubicBezTo>
                    <a:cubicBezTo>
                      <a:pt x="36" y="4"/>
                      <a:pt x="37" y="3"/>
                      <a:pt x="38" y="4"/>
                    </a:cubicBezTo>
                    <a:cubicBezTo>
                      <a:pt x="38" y="5"/>
                      <a:pt x="38" y="5"/>
                      <a:pt x="38" y="5"/>
                    </a:cubicBezTo>
                    <a:cubicBezTo>
                      <a:pt x="38" y="5"/>
                      <a:pt x="37" y="4"/>
                      <a:pt x="37" y="5"/>
                    </a:cubicBezTo>
                    <a:cubicBezTo>
                      <a:pt x="37" y="4"/>
                      <a:pt x="38" y="7"/>
                      <a:pt x="39" y="5"/>
                    </a:cubicBezTo>
                    <a:cubicBezTo>
                      <a:pt x="38" y="4"/>
                      <a:pt x="38" y="4"/>
                      <a:pt x="38" y="4"/>
                    </a:cubicBezTo>
                    <a:cubicBezTo>
                      <a:pt x="39" y="4"/>
                      <a:pt x="41" y="3"/>
                      <a:pt x="42" y="4"/>
                    </a:cubicBezTo>
                    <a:cubicBezTo>
                      <a:pt x="42" y="3"/>
                      <a:pt x="41" y="4"/>
                      <a:pt x="41" y="2"/>
                    </a:cubicBezTo>
                    <a:cubicBezTo>
                      <a:pt x="41" y="4"/>
                      <a:pt x="38" y="2"/>
                      <a:pt x="39" y="4"/>
                    </a:cubicBezTo>
                    <a:cubicBezTo>
                      <a:pt x="39" y="2"/>
                      <a:pt x="38" y="3"/>
                      <a:pt x="37" y="1"/>
                    </a:cubicBezTo>
                    <a:cubicBezTo>
                      <a:pt x="37" y="1"/>
                      <a:pt x="37" y="2"/>
                      <a:pt x="36" y="1"/>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3"/>
                      <a:pt x="34" y="3"/>
                      <a:pt x="34" y="3"/>
                    </a:cubicBezTo>
                    <a:cubicBezTo>
                      <a:pt x="33" y="3"/>
                      <a:pt x="34" y="3"/>
                      <a:pt x="34" y="2"/>
                    </a:cubicBezTo>
                    <a:cubicBezTo>
                      <a:pt x="33" y="3"/>
                      <a:pt x="33" y="3"/>
                      <a:pt x="33" y="3"/>
                    </a:cubicBezTo>
                    <a:cubicBezTo>
                      <a:pt x="33" y="2"/>
                      <a:pt x="32" y="2"/>
                      <a:pt x="33" y="1"/>
                    </a:cubicBezTo>
                    <a:cubicBezTo>
                      <a:pt x="32" y="1"/>
                      <a:pt x="32" y="1"/>
                      <a:pt x="32" y="1"/>
                    </a:cubicBezTo>
                    <a:cubicBezTo>
                      <a:pt x="31" y="1"/>
                      <a:pt x="30" y="0"/>
                      <a:pt x="29" y="1"/>
                    </a:cubicBezTo>
                    <a:cubicBezTo>
                      <a:pt x="29" y="1"/>
                      <a:pt x="28" y="2"/>
                      <a:pt x="29" y="1"/>
                    </a:cubicBezTo>
                    <a:cubicBezTo>
                      <a:pt x="29" y="1"/>
                      <a:pt x="27" y="2"/>
                      <a:pt x="27" y="2"/>
                    </a:cubicBezTo>
                    <a:cubicBezTo>
                      <a:pt x="27" y="1"/>
                      <a:pt x="27" y="1"/>
                      <a:pt x="27" y="1"/>
                    </a:cubicBezTo>
                    <a:cubicBezTo>
                      <a:pt x="25" y="2"/>
                      <a:pt x="23" y="3"/>
                      <a:pt x="21" y="3"/>
                    </a:cubicBezTo>
                    <a:cubicBezTo>
                      <a:pt x="20" y="3"/>
                      <a:pt x="20" y="4"/>
                      <a:pt x="19" y="4"/>
                    </a:cubicBezTo>
                    <a:cubicBezTo>
                      <a:pt x="18" y="3"/>
                      <a:pt x="18" y="3"/>
                      <a:pt x="18" y="3"/>
                    </a:cubicBezTo>
                    <a:cubicBezTo>
                      <a:pt x="17" y="4"/>
                      <a:pt x="15" y="4"/>
                      <a:pt x="15" y="5"/>
                    </a:cubicBezTo>
                    <a:cubicBezTo>
                      <a:pt x="14" y="3"/>
                      <a:pt x="12" y="6"/>
                      <a:pt x="10" y="7"/>
                    </a:cubicBezTo>
                    <a:cubicBezTo>
                      <a:pt x="11" y="8"/>
                      <a:pt x="11" y="8"/>
                      <a:pt x="11" y="8"/>
                    </a:cubicBezTo>
                    <a:cubicBezTo>
                      <a:pt x="10" y="9"/>
                      <a:pt x="10" y="9"/>
                      <a:pt x="9" y="11"/>
                    </a:cubicBezTo>
                    <a:cubicBezTo>
                      <a:pt x="10" y="11"/>
                      <a:pt x="10" y="11"/>
                      <a:pt x="10" y="11"/>
                    </a:cubicBezTo>
                    <a:cubicBezTo>
                      <a:pt x="10" y="12"/>
                      <a:pt x="8" y="13"/>
                      <a:pt x="7" y="14"/>
                    </a:cubicBezTo>
                    <a:cubicBezTo>
                      <a:pt x="6" y="14"/>
                      <a:pt x="7" y="13"/>
                      <a:pt x="7" y="13"/>
                    </a:cubicBezTo>
                    <a:cubicBezTo>
                      <a:pt x="6" y="14"/>
                      <a:pt x="5" y="15"/>
                      <a:pt x="5" y="16"/>
                    </a:cubicBezTo>
                    <a:cubicBezTo>
                      <a:pt x="5" y="17"/>
                      <a:pt x="5" y="18"/>
                      <a:pt x="4" y="18"/>
                    </a:cubicBezTo>
                    <a:cubicBezTo>
                      <a:pt x="4" y="19"/>
                      <a:pt x="4" y="19"/>
                      <a:pt x="4" y="19"/>
                    </a:cubicBezTo>
                    <a:cubicBezTo>
                      <a:pt x="4" y="19"/>
                      <a:pt x="4" y="19"/>
                      <a:pt x="4" y="19"/>
                    </a:cubicBezTo>
                    <a:cubicBezTo>
                      <a:pt x="4" y="19"/>
                      <a:pt x="4" y="19"/>
                      <a:pt x="4" y="19"/>
                    </a:cubicBezTo>
                    <a:cubicBezTo>
                      <a:pt x="3" y="19"/>
                      <a:pt x="3" y="20"/>
                      <a:pt x="3" y="20"/>
                    </a:cubicBezTo>
                    <a:cubicBezTo>
                      <a:pt x="3" y="20"/>
                      <a:pt x="3" y="20"/>
                      <a:pt x="3" y="19"/>
                    </a:cubicBezTo>
                    <a:cubicBezTo>
                      <a:pt x="3" y="20"/>
                      <a:pt x="3" y="20"/>
                      <a:pt x="3" y="21"/>
                    </a:cubicBezTo>
                    <a:cubicBezTo>
                      <a:pt x="2" y="21"/>
                      <a:pt x="2" y="21"/>
                      <a:pt x="2" y="21"/>
                    </a:cubicBezTo>
                    <a:cubicBezTo>
                      <a:pt x="2" y="21"/>
                      <a:pt x="2" y="21"/>
                      <a:pt x="2" y="21"/>
                    </a:cubicBezTo>
                    <a:cubicBezTo>
                      <a:pt x="2" y="21"/>
                      <a:pt x="3" y="21"/>
                      <a:pt x="3" y="21"/>
                    </a:cubicBezTo>
                    <a:cubicBezTo>
                      <a:pt x="3" y="22"/>
                      <a:pt x="3" y="22"/>
                      <a:pt x="4" y="22"/>
                    </a:cubicBezTo>
                    <a:cubicBezTo>
                      <a:pt x="2" y="22"/>
                      <a:pt x="4" y="23"/>
                      <a:pt x="2" y="23"/>
                    </a:cubicBezTo>
                    <a:cubicBezTo>
                      <a:pt x="3" y="24"/>
                      <a:pt x="2" y="26"/>
                      <a:pt x="3" y="27"/>
                    </a:cubicBezTo>
                    <a:cubicBezTo>
                      <a:pt x="3" y="27"/>
                      <a:pt x="3" y="27"/>
                      <a:pt x="3" y="26"/>
                    </a:cubicBezTo>
                    <a:cubicBezTo>
                      <a:pt x="3" y="27"/>
                      <a:pt x="3" y="27"/>
                      <a:pt x="3" y="28"/>
                    </a:cubicBezTo>
                    <a:cubicBezTo>
                      <a:pt x="2" y="28"/>
                      <a:pt x="2" y="28"/>
                      <a:pt x="2" y="28"/>
                    </a:cubicBezTo>
                    <a:cubicBezTo>
                      <a:pt x="3" y="29"/>
                      <a:pt x="3" y="29"/>
                      <a:pt x="3" y="29"/>
                    </a:cubicBezTo>
                    <a:cubicBezTo>
                      <a:pt x="2" y="30"/>
                      <a:pt x="2" y="30"/>
                      <a:pt x="1" y="29"/>
                    </a:cubicBezTo>
                    <a:cubicBezTo>
                      <a:pt x="2" y="31"/>
                      <a:pt x="1" y="31"/>
                      <a:pt x="3" y="32"/>
                    </a:cubicBezTo>
                    <a:cubicBezTo>
                      <a:pt x="2" y="32"/>
                      <a:pt x="2" y="32"/>
                      <a:pt x="2" y="32"/>
                    </a:cubicBezTo>
                    <a:cubicBezTo>
                      <a:pt x="2" y="33"/>
                      <a:pt x="3" y="33"/>
                      <a:pt x="2" y="34"/>
                    </a:cubicBezTo>
                    <a:cubicBezTo>
                      <a:pt x="1" y="34"/>
                      <a:pt x="1" y="36"/>
                      <a:pt x="1" y="37"/>
                    </a:cubicBezTo>
                    <a:cubicBezTo>
                      <a:pt x="1" y="39"/>
                      <a:pt x="1" y="41"/>
                      <a:pt x="1" y="42"/>
                    </a:cubicBezTo>
                    <a:cubicBezTo>
                      <a:pt x="3" y="41"/>
                      <a:pt x="0" y="44"/>
                      <a:pt x="2" y="44"/>
                    </a:cubicBezTo>
                    <a:cubicBezTo>
                      <a:pt x="1" y="44"/>
                      <a:pt x="1" y="44"/>
                      <a:pt x="1" y="44"/>
                    </a:cubicBezTo>
                    <a:cubicBezTo>
                      <a:pt x="1" y="45"/>
                      <a:pt x="0" y="46"/>
                      <a:pt x="2" y="47"/>
                    </a:cubicBezTo>
                    <a:cubicBezTo>
                      <a:pt x="2" y="47"/>
                      <a:pt x="1" y="47"/>
                      <a:pt x="1" y="47"/>
                    </a:cubicBezTo>
                    <a:cubicBezTo>
                      <a:pt x="1" y="47"/>
                      <a:pt x="1" y="48"/>
                      <a:pt x="1" y="48"/>
                    </a:cubicBezTo>
                    <a:cubicBezTo>
                      <a:pt x="1" y="48"/>
                      <a:pt x="1" y="48"/>
                      <a:pt x="0" y="47"/>
                    </a:cubicBezTo>
                    <a:cubicBezTo>
                      <a:pt x="1" y="49"/>
                      <a:pt x="2" y="49"/>
                      <a:pt x="4" y="48"/>
                    </a:cubicBezTo>
                    <a:cubicBezTo>
                      <a:pt x="3" y="49"/>
                      <a:pt x="4" y="50"/>
                      <a:pt x="5" y="50"/>
                    </a:cubicBezTo>
                    <a:cubicBezTo>
                      <a:pt x="4" y="50"/>
                      <a:pt x="4" y="51"/>
                      <a:pt x="4" y="50"/>
                    </a:cubicBezTo>
                    <a:cubicBezTo>
                      <a:pt x="4" y="51"/>
                      <a:pt x="4" y="53"/>
                      <a:pt x="5" y="53"/>
                    </a:cubicBezTo>
                    <a:cubicBezTo>
                      <a:pt x="5" y="53"/>
                      <a:pt x="5" y="54"/>
                      <a:pt x="6" y="54"/>
                    </a:cubicBezTo>
                    <a:cubicBezTo>
                      <a:pt x="6" y="55"/>
                      <a:pt x="6" y="55"/>
                      <a:pt x="6" y="56"/>
                    </a:cubicBezTo>
                    <a:cubicBezTo>
                      <a:pt x="6" y="56"/>
                      <a:pt x="6" y="56"/>
                      <a:pt x="6" y="56"/>
                    </a:cubicBezTo>
                    <a:cubicBezTo>
                      <a:pt x="8" y="55"/>
                      <a:pt x="7" y="56"/>
                      <a:pt x="8" y="57"/>
                    </a:cubicBezTo>
                    <a:cubicBezTo>
                      <a:pt x="8" y="57"/>
                      <a:pt x="8" y="57"/>
                      <a:pt x="8" y="57"/>
                    </a:cubicBezTo>
                    <a:cubicBezTo>
                      <a:pt x="8" y="59"/>
                      <a:pt x="8" y="58"/>
                      <a:pt x="8" y="60"/>
                    </a:cubicBezTo>
                    <a:cubicBezTo>
                      <a:pt x="9" y="60"/>
                      <a:pt x="9" y="60"/>
                      <a:pt x="9" y="60"/>
                    </a:cubicBezTo>
                    <a:cubicBezTo>
                      <a:pt x="11" y="59"/>
                      <a:pt x="9" y="62"/>
                      <a:pt x="10" y="62"/>
                    </a:cubicBezTo>
                    <a:cubicBezTo>
                      <a:pt x="11" y="62"/>
                      <a:pt x="11" y="62"/>
                      <a:pt x="11" y="62"/>
                    </a:cubicBezTo>
                    <a:cubicBezTo>
                      <a:pt x="11" y="62"/>
                      <a:pt x="9" y="65"/>
                      <a:pt x="10" y="65"/>
                    </a:cubicBezTo>
                    <a:cubicBezTo>
                      <a:pt x="10" y="66"/>
                      <a:pt x="9" y="65"/>
                      <a:pt x="9" y="65"/>
                    </a:cubicBezTo>
                    <a:cubicBezTo>
                      <a:pt x="9" y="67"/>
                      <a:pt x="10" y="65"/>
                      <a:pt x="11" y="66"/>
                    </a:cubicBezTo>
                    <a:cubicBezTo>
                      <a:pt x="11" y="66"/>
                      <a:pt x="10" y="66"/>
                      <a:pt x="10" y="67"/>
                    </a:cubicBezTo>
                    <a:cubicBezTo>
                      <a:pt x="10" y="68"/>
                      <a:pt x="13" y="68"/>
                      <a:pt x="13" y="70"/>
                    </a:cubicBezTo>
                    <a:cubicBezTo>
                      <a:pt x="13" y="69"/>
                      <a:pt x="14" y="69"/>
                      <a:pt x="14" y="69"/>
                    </a:cubicBezTo>
                    <a:cubicBezTo>
                      <a:pt x="15" y="69"/>
                      <a:pt x="15" y="72"/>
                      <a:pt x="16" y="71"/>
                    </a:cubicBezTo>
                    <a:cubicBezTo>
                      <a:pt x="16" y="72"/>
                      <a:pt x="16" y="72"/>
                      <a:pt x="16" y="72"/>
                    </a:cubicBezTo>
                    <a:cubicBezTo>
                      <a:pt x="17" y="72"/>
                      <a:pt x="19" y="73"/>
                      <a:pt x="19" y="73"/>
                    </a:cubicBezTo>
                    <a:cubicBezTo>
                      <a:pt x="19" y="74"/>
                      <a:pt x="20" y="74"/>
                      <a:pt x="21" y="75"/>
                    </a:cubicBezTo>
                    <a:cubicBezTo>
                      <a:pt x="22" y="75"/>
                      <a:pt x="23" y="75"/>
                      <a:pt x="22" y="76"/>
                    </a:cubicBezTo>
                    <a:cubicBezTo>
                      <a:pt x="22" y="76"/>
                      <a:pt x="23" y="77"/>
                      <a:pt x="23" y="77"/>
                    </a:cubicBezTo>
                    <a:cubicBezTo>
                      <a:pt x="24" y="77"/>
                      <a:pt x="24" y="77"/>
                      <a:pt x="24" y="77"/>
                    </a:cubicBezTo>
                    <a:cubicBezTo>
                      <a:pt x="24" y="78"/>
                      <a:pt x="24" y="78"/>
                      <a:pt x="24" y="78"/>
                    </a:cubicBezTo>
                    <a:cubicBezTo>
                      <a:pt x="25" y="78"/>
                      <a:pt x="26" y="78"/>
                      <a:pt x="27" y="78"/>
                    </a:cubicBezTo>
                    <a:cubicBezTo>
                      <a:pt x="27" y="78"/>
                      <a:pt x="27" y="78"/>
                      <a:pt x="26" y="78"/>
                    </a:cubicBezTo>
                    <a:cubicBezTo>
                      <a:pt x="28" y="80"/>
                      <a:pt x="28" y="80"/>
                      <a:pt x="31" y="79"/>
                    </a:cubicBezTo>
                    <a:cubicBezTo>
                      <a:pt x="30" y="80"/>
                      <a:pt x="30" y="80"/>
                      <a:pt x="30" y="80"/>
                    </a:cubicBezTo>
                    <a:cubicBezTo>
                      <a:pt x="31" y="80"/>
                      <a:pt x="33" y="82"/>
                      <a:pt x="35" y="82"/>
                    </a:cubicBezTo>
                    <a:cubicBezTo>
                      <a:pt x="35" y="82"/>
                      <a:pt x="35" y="82"/>
                      <a:pt x="35" y="82"/>
                    </a:cubicBezTo>
                    <a:cubicBezTo>
                      <a:pt x="37" y="82"/>
                      <a:pt x="41" y="85"/>
                      <a:pt x="42" y="82"/>
                    </a:cubicBezTo>
                    <a:cubicBezTo>
                      <a:pt x="43" y="81"/>
                      <a:pt x="43" y="81"/>
                      <a:pt x="43" y="81"/>
                    </a:cubicBezTo>
                    <a:cubicBezTo>
                      <a:pt x="41" y="81"/>
                      <a:pt x="43" y="80"/>
                      <a:pt x="42" y="79"/>
                    </a:cubicBezTo>
                    <a:cubicBezTo>
                      <a:pt x="43" y="79"/>
                      <a:pt x="44" y="80"/>
                      <a:pt x="44" y="80"/>
                    </a:cubicBezTo>
                    <a:cubicBezTo>
                      <a:pt x="43" y="80"/>
                      <a:pt x="43" y="80"/>
                      <a:pt x="43" y="80"/>
                    </a:cubicBezTo>
                    <a:cubicBezTo>
                      <a:pt x="43" y="82"/>
                      <a:pt x="46" y="80"/>
                      <a:pt x="46" y="82"/>
                    </a:cubicBezTo>
                    <a:cubicBezTo>
                      <a:pt x="50" y="81"/>
                      <a:pt x="54" y="80"/>
                      <a:pt x="57" y="78"/>
                    </a:cubicBezTo>
                    <a:cubicBezTo>
                      <a:pt x="56" y="77"/>
                      <a:pt x="56" y="77"/>
                      <a:pt x="56" y="77"/>
                    </a:cubicBezTo>
                    <a:cubicBezTo>
                      <a:pt x="57" y="77"/>
                      <a:pt x="57" y="77"/>
                      <a:pt x="57" y="77"/>
                    </a:cubicBezTo>
                    <a:cubicBezTo>
                      <a:pt x="58" y="77"/>
                      <a:pt x="58" y="77"/>
                      <a:pt x="58" y="78"/>
                    </a:cubicBezTo>
                    <a:cubicBezTo>
                      <a:pt x="58" y="78"/>
                      <a:pt x="58" y="76"/>
                      <a:pt x="58" y="76"/>
                    </a:cubicBezTo>
                    <a:cubicBezTo>
                      <a:pt x="60" y="75"/>
                      <a:pt x="59" y="78"/>
                      <a:pt x="59" y="77"/>
                    </a:cubicBezTo>
                    <a:cubicBezTo>
                      <a:pt x="60" y="77"/>
                      <a:pt x="60" y="77"/>
                      <a:pt x="60" y="77"/>
                    </a:cubicBezTo>
                    <a:cubicBezTo>
                      <a:pt x="59" y="77"/>
                      <a:pt x="59" y="77"/>
                      <a:pt x="59" y="77"/>
                    </a:cubicBezTo>
                    <a:cubicBezTo>
                      <a:pt x="60" y="76"/>
                      <a:pt x="59" y="75"/>
                      <a:pt x="60" y="75"/>
                    </a:cubicBezTo>
                    <a:cubicBezTo>
                      <a:pt x="61" y="74"/>
                      <a:pt x="61" y="75"/>
                      <a:pt x="61" y="75"/>
                    </a:cubicBezTo>
                    <a:cubicBezTo>
                      <a:pt x="61" y="75"/>
                      <a:pt x="61" y="75"/>
                      <a:pt x="62" y="75"/>
                    </a:cubicBezTo>
                    <a:cubicBezTo>
                      <a:pt x="62" y="75"/>
                      <a:pt x="62" y="74"/>
                      <a:pt x="62" y="74"/>
                    </a:cubicBezTo>
                    <a:cubicBezTo>
                      <a:pt x="63" y="74"/>
                      <a:pt x="63" y="74"/>
                      <a:pt x="63" y="74"/>
                    </a:cubicBezTo>
                    <a:cubicBezTo>
                      <a:pt x="62" y="73"/>
                      <a:pt x="62" y="73"/>
                      <a:pt x="62" y="73"/>
                    </a:cubicBezTo>
                    <a:cubicBezTo>
                      <a:pt x="62" y="72"/>
                      <a:pt x="63" y="72"/>
                      <a:pt x="61" y="72"/>
                    </a:cubicBezTo>
                    <a:cubicBezTo>
                      <a:pt x="63" y="72"/>
                      <a:pt x="65" y="68"/>
                      <a:pt x="66" y="67"/>
                    </a:cubicBezTo>
                    <a:cubicBezTo>
                      <a:pt x="66" y="66"/>
                      <a:pt x="66" y="65"/>
                      <a:pt x="67" y="64"/>
                    </a:cubicBezTo>
                    <a:cubicBezTo>
                      <a:pt x="67" y="64"/>
                      <a:pt x="65" y="64"/>
                      <a:pt x="66" y="63"/>
                    </a:cubicBezTo>
                    <a:cubicBezTo>
                      <a:pt x="68" y="64"/>
                      <a:pt x="68" y="62"/>
                      <a:pt x="69" y="61"/>
                    </a:cubicBezTo>
                    <a:cubicBezTo>
                      <a:pt x="68" y="62"/>
                      <a:pt x="70" y="58"/>
                      <a:pt x="68" y="59"/>
                    </a:cubicBezTo>
                    <a:cubicBezTo>
                      <a:pt x="68" y="58"/>
                      <a:pt x="69" y="59"/>
                      <a:pt x="70" y="59"/>
                    </a:cubicBezTo>
                    <a:cubicBezTo>
                      <a:pt x="69" y="57"/>
                      <a:pt x="71" y="54"/>
                      <a:pt x="71" y="52"/>
                    </a:cubicBezTo>
                    <a:cubicBezTo>
                      <a:pt x="71" y="52"/>
                      <a:pt x="70" y="52"/>
                      <a:pt x="70" y="51"/>
                    </a:cubicBezTo>
                    <a:cubicBezTo>
                      <a:pt x="71" y="50"/>
                      <a:pt x="71" y="50"/>
                      <a:pt x="71" y="50"/>
                    </a:cubicBezTo>
                    <a:cubicBezTo>
                      <a:pt x="71" y="50"/>
                      <a:pt x="70" y="50"/>
                      <a:pt x="71" y="49"/>
                    </a:cubicBezTo>
                    <a:cubicBezTo>
                      <a:pt x="70" y="49"/>
                      <a:pt x="70" y="49"/>
                      <a:pt x="70" y="49"/>
                    </a:cubicBezTo>
                    <a:cubicBezTo>
                      <a:pt x="71" y="46"/>
                      <a:pt x="70" y="44"/>
                      <a:pt x="70" y="41"/>
                    </a:cubicBezTo>
                    <a:cubicBezTo>
                      <a:pt x="69" y="39"/>
                      <a:pt x="68" y="36"/>
                      <a:pt x="69" y="33"/>
                    </a:cubicBezTo>
                    <a:cubicBezTo>
                      <a:pt x="69" y="34"/>
                      <a:pt x="68" y="34"/>
                      <a:pt x="68" y="33"/>
                    </a:cubicBezTo>
                    <a:cubicBezTo>
                      <a:pt x="68" y="34"/>
                      <a:pt x="67" y="34"/>
                      <a:pt x="67" y="34"/>
                    </a:cubicBezTo>
                    <a:cubicBezTo>
                      <a:pt x="67" y="34"/>
                      <a:pt x="67" y="33"/>
                      <a:pt x="67" y="33"/>
                    </a:cubicBezTo>
                    <a:cubicBezTo>
                      <a:pt x="67" y="32"/>
                      <a:pt x="68" y="31"/>
                      <a:pt x="68" y="31"/>
                    </a:cubicBezTo>
                    <a:cubicBezTo>
                      <a:pt x="66" y="32"/>
                      <a:pt x="67" y="29"/>
                      <a:pt x="65" y="30"/>
                    </a:cubicBezTo>
                    <a:cubicBezTo>
                      <a:pt x="66" y="30"/>
                      <a:pt x="66" y="30"/>
                      <a:pt x="66" y="30"/>
                    </a:cubicBezTo>
                    <a:cubicBezTo>
                      <a:pt x="64" y="30"/>
                      <a:pt x="63" y="33"/>
                      <a:pt x="62" y="33"/>
                    </a:cubicBezTo>
                    <a:cubicBezTo>
                      <a:pt x="64" y="33"/>
                      <a:pt x="60" y="36"/>
                      <a:pt x="63" y="37"/>
                    </a:cubicBezTo>
                    <a:cubicBezTo>
                      <a:pt x="63" y="37"/>
                      <a:pt x="62" y="37"/>
                      <a:pt x="62" y="37"/>
                    </a:cubicBezTo>
                    <a:cubicBezTo>
                      <a:pt x="63" y="37"/>
                      <a:pt x="63" y="37"/>
                      <a:pt x="63" y="38"/>
                    </a:cubicBezTo>
                    <a:cubicBezTo>
                      <a:pt x="63" y="38"/>
                      <a:pt x="63" y="38"/>
                      <a:pt x="63" y="38"/>
                    </a:cubicBezTo>
                    <a:cubicBezTo>
                      <a:pt x="64" y="40"/>
                      <a:pt x="63" y="41"/>
                      <a:pt x="63" y="44"/>
                    </a:cubicBezTo>
                    <a:cubicBezTo>
                      <a:pt x="64" y="44"/>
                      <a:pt x="64" y="44"/>
                      <a:pt x="64" y="44"/>
                    </a:cubicBezTo>
                    <a:cubicBezTo>
                      <a:pt x="64" y="44"/>
                      <a:pt x="63" y="44"/>
                      <a:pt x="63" y="45"/>
                    </a:cubicBezTo>
                    <a:cubicBezTo>
                      <a:pt x="65" y="45"/>
                      <a:pt x="63" y="43"/>
                      <a:pt x="65" y="44"/>
                    </a:cubicBezTo>
                    <a:cubicBezTo>
                      <a:pt x="63" y="44"/>
                      <a:pt x="65" y="47"/>
                      <a:pt x="63" y="48"/>
                    </a:cubicBezTo>
                    <a:cubicBezTo>
                      <a:pt x="63" y="49"/>
                      <a:pt x="64" y="48"/>
                      <a:pt x="64" y="49"/>
                    </a:cubicBezTo>
                    <a:cubicBezTo>
                      <a:pt x="63" y="49"/>
                      <a:pt x="63" y="49"/>
                      <a:pt x="63" y="49"/>
                    </a:cubicBezTo>
                    <a:cubicBezTo>
                      <a:pt x="64" y="49"/>
                      <a:pt x="64" y="49"/>
                      <a:pt x="64" y="49"/>
                    </a:cubicBezTo>
                    <a:cubicBezTo>
                      <a:pt x="64" y="50"/>
                      <a:pt x="63" y="50"/>
                      <a:pt x="63" y="50"/>
                    </a:cubicBezTo>
                    <a:cubicBezTo>
                      <a:pt x="63" y="50"/>
                      <a:pt x="63" y="49"/>
                      <a:pt x="63" y="49"/>
                    </a:cubicBezTo>
                    <a:cubicBezTo>
                      <a:pt x="62" y="50"/>
                      <a:pt x="63" y="51"/>
                      <a:pt x="63" y="51"/>
                    </a:cubicBezTo>
                    <a:cubicBezTo>
                      <a:pt x="63" y="51"/>
                      <a:pt x="63" y="51"/>
                      <a:pt x="63" y="51"/>
                    </a:cubicBezTo>
                    <a:cubicBezTo>
                      <a:pt x="63" y="53"/>
                      <a:pt x="62" y="55"/>
                      <a:pt x="63" y="58"/>
                    </a:cubicBezTo>
                    <a:cubicBezTo>
                      <a:pt x="63" y="58"/>
                      <a:pt x="63" y="58"/>
                      <a:pt x="63" y="58"/>
                    </a:cubicBezTo>
                    <a:cubicBezTo>
                      <a:pt x="64" y="60"/>
                      <a:pt x="63" y="59"/>
                      <a:pt x="62" y="61"/>
                    </a:cubicBezTo>
                    <a:cubicBezTo>
                      <a:pt x="62" y="61"/>
                      <a:pt x="62" y="61"/>
                      <a:pt x="62" y="61"/>
                    </a:cubicBezTo>
                    <a:cubicBezTo>
                      <a:pt x="62" y="61"/>
                      <a:pt x="62" y="62"/>
                      <a:pt x="62" y="62"/>
                    </a:cubicBezTo>
                    <a:cubicBezTo>
                      <a:pt x="62" y="61"/>
                      <a:pt x="61" y="62"/>
                      <a:pt x="61" y="62"/>
                    </a:cubicBezTo>
                    <a:cubicBezTo>
                      <a:pt x="61" y="64"/>
                      <a:pt x="61" y="63"/>
                      <a:pt x="62" y="64"/>
                    </a:cubicBezTo>
                    <a:cubicBezTo>
                      <a:pt x="61" y="64"/>
                      <a:pt x="61" y="64"/>
                      <a:pt x="61" y="64"/>
                    </a:cubicBezTo>
                    <a:cubicBezTo>
                      <a:pt x="61" y="65"/>
                      <a:pt x="62" y="65"/>
                      <a:pt x="61" y="66"/>
                    </a:cubicBezTo>
                    <a:cubicBezTo>
                      <a:pt x="61" y="65"/>
                      <a:pt x="60" y="66"/>
                      <a:pt x="60" y="65"/>
                    </a:cubicBezTo>
                    <a:cubicBezTo>
                      <a:pt x="58" y="66"/>
                      <a:pt x="60" y="68"/>
                      <a:pt x="57" y="68"/>
                    </a:cubicBezTo>
                    <a:cubicBezTo>
                      <a:pt x="58" y="69"/>
                      <a:pt x="59" y="67"/>
                      <a:pt x="59" y="68"/>
                    </a:cubicBezTo>
                    <a:cubicBezTo>
                      <a:pt x="60" y="68"/>
                      <a:pt x="60" y="69"/>
                      <a:pt x="59" y="69"/>
                    </a:cubicBezTo>
                    <a:cubicBezTo>
                      <a:pt x="59" y="70"/>
                      <a:pt x="57" y="69"/>
                      <a:pt x="56" y="70"/>
                    </a:cubicBezTo>
                    <a:cubicBezTo>
                      <a:pt x="56" y="70"/>
                      <a:pt x="56" y="69"/>
                      <a:pt x="56" y="69"/>
                    </a:cubicBezTo>
                    <a:cubicBezTo>
                      <a:pt x="55" y="69"/>
                      <a:pt x="56" y="71"/>
                      <a:pt x="55" y="70"/>
                    </a:cubicBezTo>
                    <a:cubicBezTo>
                      <a:pt x="55" y="72"/>
                      <a:pt x="54" y="71"/>
                      <a:pt x="55" y="72"/>
                    </a:cubicBezTo>
                    <a:cubicBezTo>
                      <a:pt x="55" y="72"/>
                      <a:pt x="56" y="71"/>
                      <a:pt x="56" y="71"/>
                    </a:cubicBezTo>
                    <a:cubicBezTo>
                      <a:pt x="55" y="72"/>
                      <a:pt x="56" y="74"/>
                      <a:pt x="54" y="74"/>
                    </a:cubicBezTo>
                    <a:cubicBezTo>
                      <a:pt x="54" y="73"/>
                      <a:pt x="54" y="73"/>
                      <a:pt x="54" y="72"/>
                    </a:cubicBezTo>
                    <a:cubicBezTo>
                      <a:pt x="54" y="72"/>
                      <a:pt x="54" y="73"/>
                      <a:pt x="53" y="73"/>
                    </a:cubicBezTo>
                    <a:cubicBezTo>
                      <a:pt x="53" y="72"/>
                      <a:pt x="54" y="72"/>
                      <a:pt x="54" y="70"/>
                    </a:cubicBezTo>
                    <a:cubicBezTo>
                      <a:pt x="54" y="70"/>
                      <a:pt x="54" y="72"/>
                      <a:pt x="53" y="71"/>
                    </a:cubicBezTo>
                    <a:cubicBezTo>
                      <a:pt x="54" y="73"/>
                      <a:pt x="52" y="71"/>
                      <a:pt x="52" y="73"/>
                    </a:cubicBezTo>
                    <a:cubicBezTo>
                      <a:pt x="52" y="72"/>
                      <a:pt x="52" y="72"/>
                      <a:pt x="52" y="72"/>
                    </a:cubicBezTo>
                    <a:cubicBezTo>
                      <a:pt x="52" y="72"/>
                      <a:pt x="51" y="73"/>
                      <a:pt x="51" y="73"/>
                    </a:cubicBezTo>
                    <a:cubicBezTo>
                      <a:pt x="51" y="72"/>
                      <a:pt x="51" y="72"/>
                      <a:pt x="51" y="72"/>
                    </a:cubicBezTo>
                    <a:cubicBezTo>
                      <a:pt x="51" y="73"/>
                      <a:pt x="49" y="72"/>
                      <a:pt x="49" y="72"/>
                    </a:cubicBezTo>
                    <a:cubicBezTo>
                      <a:pt x="50" y="72"/>
                      <a:pt x="50" y="73"/>
                      <a:pt x="51" y="74"/>
                    </a:cubicBezTo>
                    <a:cubicBezTo>
                      <a:pt x="49" y="75"/>
                      <a:pt x="49" y="72"/>
                      <a:pt x="47" y="73"/>
                    </a:cubicBezTo>
                    <a:cubicBezTo>
                      <a:pt x="47" y="73"/>
                      <a:pt x="48" y="73"/>
                      <a:pt x="48" y="74"/>
                    </a:cubicBezTo>
                    <a:cubicBezTo>
                      <a:pt x="47" y="74"/>
                      <a:pt x="47" y="73"/>
                      <a:pt x="46" y="73"/>
                    </a:cubicBezTo>
                    <a:cubicBezTo>
                      <a:pt x="45" y="74"/>
                      <a:pt x="47" y="74"/>
                      <a:pt x="46" y="75"/>
                    </a:cubicBezTo>
                    <a:cubicBezTo>
                      <a:pt x="46" y="74"/>
                      <a:pt x="46" y="75"/>
                      <a:pt x="45" y="76"/>
                    </a:cubicBezTo>
                    <a:cubicBezTo>
                      <a:pt x="45" y="75"/>
                      <a:pt x="45" y="75"/>
                      <a:pt x="45" y="75"/>
                    </a:cubicBezTo>
                    <a:cubicBezTo>
                      <a:pt x="43" y="74"/>
                      <a:pt x="45" y="77"/>
                      <a:pt x="43" y="76"/>
                    </a:cubicBezTo>
                    <a:cubicBezTo>
                      <a:pt x="44" y="75"/>
                      <a:pt x="44" y="75"/>
                      <a:pt x="44" y="75"/>
                    </a:cubicBezTo>
                    <a:cubicBezTo>
                      <a:pt x="43" y="75"/>
                      <a:pt x="43" y="75"/>
                      <a:pt x="43" y="75"/>
                    </a:cubicBezTo>
                    <a:cubicBezTo>
                      <a:pt x="43" y="74"/>
                      <a:pt x="43" y="74"/>
                      <a:pt x="43" y="74"/>
                    </a:cubicBezTo>
                    <a:cubicBezTo>
                      <a:pt x="43" y="75"/>
                      <a:pt x="42" y="75"/>
                      <a:pt x="41" y="75"/>
                    </a:cubicBezTo>
                    <a:cubicBezTo>
                      <a:pt x="42" y="75"/>
                      <a:pt x="41" y="76"/>
                      <a:pt x="41" y="76"/>
                    </a:cubicBezTo>
                    <a:cubicBezTo>
                      <a:pt x="40" y="76"/>
                      <a:pt x="41" y="75"/>
                      <a:pt x="40" y="75"/>
                    </a:cubicBezTo>
                    <a:cubicBezTo>
                      <a:pt x="40" y="75"/>
                      <a:pt x="40" y="74"/>
                      <a:pt x="41" y="75"/>
                    </a:cubicBezTo>
                    <a:cubicBezTo>
                      <a:pt x="41" y="75"/>
                      <a:pt x="41" y="74"/>
                      <a:pt x="41" y="74"/>
                    </a:cubicBezTo>
                    <a:cubicBezTo>
                      <a:pt x="41" y="74"/>
                      <a:pt x="40" y="74"/>
                      <a:pt x="39" y="74"/>
                    </a:cubicBezTo>
                    <a:cubicBezTo>
                      <a:pt x="40" y="74"/>
                      <a:pt x="40" y="74"/>
                      <a:pt x="40" y="74"/>
                    </a:cubicBezTo>
                    <a:cubicBezTo>
                      <a:pt x="38" y="75"/>
                      <a:pt x="38" y="75"/>
                      <a:pt x="38" y="75"/>
                    </a:cubicBezTo>
                    <a:cubicBezTo>
                      <a:pt x="38" y="75"/>
                      <a:pt x="38" y="75"/>
                      <a:pt x="38" y="74"/>
                    </a:cubicBezTo>
                    <a:cubicBezTo>
                      <a:pt x="38" y="74"/>
                      <a:pt x="38" y="75"/>
                      <a:pt x="37" y="75"/>
                    </a:cubicBezTo>
                    <a:cubicBezTo>
                      <a:pt x="38" y="74"/>
                      <a:pt x="38" y="73"/>
                      <a:pt x="38" y="73"/>
                    </a:cubicBezTo>
                    <a:cubicBezTo>
                      <a:pt x="38" y="73"/>
                      <a:pt x="37" y="74"/>
                      <a:pt x="37" y="74"/>
                    </a:cubicBezTo>
                    <a:cubicBezTo>
                      <a:pt x="37" y="73"/>
                      <a:pt x="36" y="73"/>
                      <a:pt x="37" y="72"/>
                    </a:cubicBezTo>
                    <a:cubicBezTo>
                      <a:pt x="36" y="72"/>
                      <a:pt x="34" y="73"/>
                      <a:pt x="34" y="72"/>
                    </a:cubicBezTo>
                    <a:cubicBezTo>
                      <a:pt x="34" y="73"/>
                      <a:pt x="33" y="73"/>
                      <a:pt x="33" y="73"/>
                    </a:cubicBezTo>
                    <a:cubicBezTo>
                      <a:pt x="32" y="72"/>
                      <a:pt x="32" y="71"/>
                      <a:pt x="30" y="71"/>
                    </a:cubicBezTo>
                    <a:cubicBezTo>
                      <a:pt x="30" y="70"/>
                      <a:pt x="30" y="70"/>
                      <a:pt x="30" y="70"/>
                    </a:cubicBezTo>
                    <a:cubicBezTo>
                      <a:pt x="29" y="70"/>
                      <a:pt x="30" y="72"/>
                      <a:pt x="29" y="72"/>
                    </a:cubicBezTo>
                    <a:cubicBezTo>
                      <a:pt x="28" y="71"/>
                      <a:pt x="29" y="70"/>
                      <a:pt x="29" y="70"/>
                    </a:cubicBezTo>
                    <a:cubicBezTo>
                      <a:pt x="28" y="70"/>
                      <a:pt x="26" y="71"/>
                      <a:pt x="26" y="69"/>
                    </a:cubicBezTo>
                    <a:cubicBezTo>
                      <a:pt x="27" y="69"/>
                      <a:pt x="27" y="70"/>
                      <a:pt x="27" y="70"/>
                    </a:cubicBezTo>
                    <a:close/>
                    <a:moveTo>
                      <a:pt x="18" y="62"/>
                    </a:moveTo>
                    <a:cubicBezTo>
                      <a:pt x="18" y="62"/>
                      <a:pt x="19" y="62"/>
                      <a:pt x="19" y="63"/>
                    </a:cubicBezTo>
                    <a:cubicBezTo>
                      <a:pt x="18" y="63"/>
                      <a:pt x="18" y="63"/>
                      <a:pt x="18" y="62"/>
                    </a:cubicBezTo>
                    <a:close/>
                    <a:moveTo>
                      <a:pt x="8" y="46"/>
                    </a:moveTo>
                    <a:cubicBezTo>
                      <a:pt x="8" y="47"/>
                      <a:pt x="8" y="47"/>
                      <a:pt x="8" y="47"/>
                    </a:cubicBezTo>
                    <a:cubicBezTo>
                      <a:pt x="8" y="47"/>
                      <a:pt x="7" y="47"/>
                      <a:pt x="8" y="46"/>
                    </a:cubicBezTo>
                    <a:close/>
                    <a:moveTo>
                      <a:pt x="31" y="2"/>
                    </a:moveTo>
                    <a:cubicBezTo>
                      <a:pt x="31" y="2"/>
                      <a:pt x="31" y="2"/>
                      <a:pt x="31" y="2"/>
                    </a:cubicBezTo>
                    <a:cubicBezTo>
                      <a:pt x="30" y="1"/>
                      <a:pt x="30" y="1"/>
                      <a:pt x="31" y="2"/>
                    </a:cubicBezTo>
                    <a:close/>
                    <a:moveTo>
                      <a:pt x="32" y="2"/>
                    </a:moveTo>
                    <a:cubicBezTo>
                      <a:pt x="32" y="2"/>
                      <a:pt x="32" y="2"/>
                      <a:pt x="32" y="2"/>
                    </a:cubicBezTo>
                    <a:cubicBezTo>
                      <a:pt x="32" y="2"/>
                      <a:pt x="32" y="2"/>
                      <a:pt x="32" y="2"/>
                    </a:cubicBezTo>
                    <a:cubicBezTo>
                      <a:pt x="32" y="2"/>
                      <a:pt x="32" y="2"/>
                      <a:pt x="32" y="2"/>
                    </a:cubicBezTo>
                    <a:close/>
                    <a:moveTo>
                      <a:pt x="61" y="75"/>
                    </a:moveTo>
                    <a:cubicBezTo>
                      <a:pt x="61" y="75"/>
                      <a:pt x="61" y="75"/>
                      <a:pt x="61" y="75"/>
                    </a:cubicBezTo>
                    <a:cubicBezTo>
                      <a:pt x="61" y="74"/>
                      <a:pt x="61" y="74"/>
                      <a:pt x="61"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3" name="Freeform 144">
                <a:extLst>
                  <a:ext uri="{FF2B5EF4-FFF2-40B4-BE49-F238E27FC236}">
                    <a16:creationId xmlns:a16="http://schemas.microsoft.com/office/drawing/2014/main" id="{129BCF62-938D-45F5-B223-585CFF2B7926}"/>
                  </a:ext>
                </a:extLst>
              </p:cNvPr>
              <p:cNvSpPr>
                <a:spLocks/>
              </p:cNvSpPr>
              <p:nvPr userDrawn="1"/>
            </p:nvSpPr>
            <p:spPr bwMode="auto">
              <a:xfrm>
                <a:off x="3351" y="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4" name="Freeform 145">
                <a:extLst>
                  <a:ext uri="{FF2B5EF4-FFF2-40B4-BE49-F238E27FC236}">
                    <a16:creationId xmlns:a16="http://schemas.microsoft.com/office/drawing/2014/main" id="{11016786-D200-42CE-959B-D0CDD6DA393B}"/>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5" name="Freeform 146">
                <a:extLst>
                  <a:ext uri="{FF2B5EF4-FFF2-40B4-BE49-F238E27FC236}">
                    <a16:creationId xmlns:a16="http://schemas.microsoft.com/office/drawing/2014/main" id="{6D18FEA6-48C3-401C-A30F-CD11888B2653}"/>
                  </a:ext>
                </a:extLst>
              </p:cNvPr>
              <p:cNvSpPr>
                <a:spLocks/>
              </p:cNvSpPr>
              <p:nvPr userDrawn="1"/>
            </p:nvSpPr>
            <p:spPr bwMode="auto">
              <a:xfrm>
                <a:off x="3386" y="62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6" name="Freeform 147">
                <a:extLst>
                  <a:ext uri="{FF2B5EF4-FFF2-40B4-BE49-F238E27FC236}">
                    <a16:creationId xmlns:a16="http://schemas.microsoft.com/office/drawing/2014/main" id="{9E5B2094-B367-4925-B011-8AC0FD5D8B12}"/>
                  </a:ext>
                </a:extLst>
              </p:cNvPr>
              <p:cNvSpPr>
                <a:spLocks/>
              </p:cNvSpPr>
              <p:nvPr userDrawn="1"/>
            </p:nvSpPr>
            <p:spPr bwMode="auto">
              <a:xfrm>
                <a:off x="3500" y="56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7" name="Freeform 148">
                <a:extLst>
                  <a:ext uri="{FF2B5EF4-FFF2-40B4-BE49-F238E27FC236}">
                    <a16:creationId xmlns:a16="http://schemas.microsoft.com/office/drawing/2014/main" id="{A13B052F-5903-4075-A7D6-F871705C7F09}"/>
                  </a:ext>
                </a:extLst>
              </p:cNvPr>
              <p:cNvSpPr>
                <a:spLocks/>
              </p:cNvSpPr>
              <p:nvPr userDrawn="1"/>
            </p:nvSpPr>
            <p:spPr bwMode="auto">
              <a:xfrm>
                <a:off x="3525" y="598"/>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8" name="Freeform 149">
                <a:extLst>
                  <a:ext uri="{FF2B5EF4-FFF2-40B4-BE49-F238E27FC236}">
                    <a16:creationId xmlns:a16="http://schemas.microsoft.com/office/drawing/2014/main" id="{3BA9BB74-9F26-4C7F-8863-CE964A52D436}"/>
                  </a:ext>
                </a:extLst>
              </p:cNvPr>
              <p:cNvSpPr>
                <a:spLocks/>
              </p:cNvSpPr>
              <p:nvPr userDrawn="1"/>
            </p:nvSpPr>
            <p:spPr bwMode="auto">
              <a:xfrm>
                <a:off x="3500" y="578"/>
                <a:ext cx="10" cy="5"/>
              </a:xfrm>
              <a:custGeom>
                <a:avLst/>
                <a:gdLst>
                  <a:gd name="T0" fmla="*/ 1 w 2"/>
                  <a:gd name="T1" fmla="*/ 0 h 1"/>
                  <a:gd name="T2" fmla="*/ 2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1" y="1"/>
                      <a:pt x="1" y="1"/>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9" name="Freeform 150">
                <a:extLst>
                  <a:ext uri="{FF2B5EF4-FFF2-40B4-BE49-F238E27FC236}">
                    <a16:creationId xmlns:a16="http://schemas.microsoft.com/office/drawing/2014/main" id="{016E0AD1-D451-4AA3-B348-822B263C26BD}"/>
                  </a:ext>
                </a:extLst>
              </p:cNvPr>
              <p:cNvSpPr>
                <a:spLocks/>
              </p:cNvSpPr>
              <p:nvPr userDrawn="1"/>
            </p:nvSpPr>
            <p:spPr bwMode="auto">
              <a:xfrm>
                <a:off x="3510" y="57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0" name="Freeform 151">
                <a:extLst>
                  <a:ext uri="{FF2B5EF4-FFF2-40B4-BE49-F238E27FC236}">
                    <a16:creationId xmlns:a16="http://schemas.microsoft.com/office/drawing/2014/main" id="{73DA869C-98D5-45E3-9B1D-AC3B72220A97}"/>
                  </a:ext>
                </a:extLst>
              </p:cNvPr>
              <p:cNvSpPr>
                <a:spLocks/>
              </p:cNvSpPr>
              <p:nvPr userDrawn="1"/>
            </p:nvSpPr>
            <p:spPr bwMode="auto">
              <a:xfrm>
                <a:off x="3465" y="553"/>
                <a:ext cx="15" cy="10"/>
              </a:xfrm>
              <a:custGeom>
                <a:avLst/>
                <a:gdLst>
                  <a:gd name="T0" fmla="*/ 2 w 3"/>
                  <a:gd name="T1" fmla="*/ 2 h 2"/>
                  <a:gd name="T2" fmla="*/ 2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2" y="1"/>
                    </a:cubicBezTo>
                    <a:cubicBezTo>
                      <a:pt x="3"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1" name="Freeform 152">
                <a:extLst>
                  <a:ext uri="{FF2B5EF4-FFF2-40B4-BE49-F238E27FC236}">
                    <a16:creationId xmlns:a16="http://schemas.microsoft.com/office/drawing/2014/main" id="{93453360-BA91-4616-BE32-95852F00601F}"/>
                  </a:ext>
                </a:extLst>
              </p:cNvPr>
              <p:cNvSpPr>
                <a:spLocks/>
              </p:cNvSpPr>
              <p:nvPr userDrawn="1"/>
            </p:nvSpPr>
            <p:spPr bwMode="auto">
              <a:xfrm>
                <a:off x="3500" y="58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2" name="Freeform 153">
                <a:extLst>
                  <a:ext uri="{FF2B5EF4-FFF2-40B4-BE49-F238E27FC236}">
                    <a16:creationId xmlns:a16="http://schemas.microsoft.com/office/drawing/2014/main" id="{0147790D-2CE3-43FD-9019-583AA31BA1B1}"/>
                  </a:ext>
                </a:extLst>
              </p:cNvPr>
              <p:cNvSpPr>
                <a:spLocks/>
              </p:cNvSpPr>
              <p:nvPr userDrawn="1"/>
            </p:nvSpPr>
            <p:spPr bwMode="auto">
              <a:xfrm>
                <a:off x="3480" y="57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3" name="Freeform 154">
                <a:extLst>
                  <a:ext uri="{FF2B5EF4-FFF2-40B4-BE49-F238E27FC236}">
                    <a16:creationId xmlns:a16="http://schemas.microsoft.com/office/drawing/2014/main" id="{554614A4-69D7-4866-9507-CD48EEA86000}"/>
                  </a:ext>
                </a:extLst>
              </p:cNvPr>
              <p:cNvSpPr>
                <a:spLocks/>
              </p:cNvSpPr>
              <p:nvPr userDrawn="1"/>
            </p:nvSpPr>
            <p:spPr bwMode="auto">
              <a:xfrm>
                <a:off x="3485"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4" name="Freeform 155">
                <a:extLst>
                  <a:ext uri="{FF2B5EF4-FFF2-40B4-BE49-F238E27FC236}">
                    <a16:creationId xmlns:a16="http://schemas.microsoft.com/office/drawing/2014/main" id="{72D6E782-D751-49A8-BACA-B25E27DCB966}"/>
                  </a:ext>
                </a:extLst>
              </p:cNvPr>
              <p:cNvSpPr>
                <a:spLocks/>
              </p:cNvSpPr>
              <p:nvPr userDrawn="1"/>
            </p:nvSpPr>
            <p:spPr bwMode="auto">
              <a:xfrm>
                <a:off x="3490" y="58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5" name="Freeform 156">
                <a:extLst>
                  <a:ext uri="{FF2B5EF4-FFF2-40B4-BE49-F238E27FC236}">
                    <a16:creationId xmlns:a16="http://schemas.microsoft.com/office/drawing/2014/main" id="{E5849475-4A48-44C5-AD37-4CB1F28F1C38}"/>
                  </a:ext>
                </a:extLst>
              </p:cNvPr>
              <p:cNvSpPr>
                <a:spLocks/>
              </p:cNvSpPr>
              <p:nvPr userDrawn="1"/>
            </p:nvSpPr>
            <p:spPr bwMode="auto">
              <a:xfrm>
                <a:off x="3430" y="57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6" name="Freeform 157">
                <a:extLst>
                  <a:ext uri="{FF2B5EF4-FFF2-40B4-BE49-F238E27FC236}">
                    <a16:creationId xmlns:a16="http://schemas.microsoft.com/office/drawing/2014/main" id="{541E816F-640C-4961-86BF-53A905A7D5AF}"/>
                  </a:ext>
                </a:extLst>
              </p:cNvPr>
              <p:cNvSpPr>
                <a:spLocks/>
              </p:cNvSpPr>
              <p:nvPr userDrawn="1"/>
            </p:nvSpPr>
            <p:spPr bwMode="auto">
              <a:xfrm>
                <a:off x="3445" y="5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7" name="Freeform 158">
                <a:extLst>
                  <a:ext uri="{FF2B5EF4-FFF2-40B4-BE49-F238E27FC236}">
                    <a16:creationId xmlns:a16="http://schemas.microsoft.com/office/drawing/2014/main" id="{5BE2B29C-3F1D-41CD-A5BC-464CE91B5547}"/>
                  </a:ext>
                </a:extLst>
              </p:cNvPr>
              <p:cNvSpPr>
                <a:spLocks/>
              </p:cNvSpPr>
              <p:nvPr userDrawn="1"/>
            </p:nvSpPr>
            <p:spPr bwMode="auto">
              <a:xfrm>
                <a:off x="3430" y="593"/>
                <a:ext cx="10" cy="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8" name="Freeform 159">
                <a:extLst>
                  <a:ext uri="{FF2B5EF4-FFF2-40B4-BE49-F238E27FC236}">
                    <a16:creationId xmlns:a16="http://schemas.microsoft.com/office/drawing/2014/main" id="{B3EAB705-D9C5-485A-BDC8-CD5DC23313A9}"/>
                  </a:ext>
                </a:extLst>
              </p:cNvPr>
              <p:cNvSpPr>
                <a:spLocks/>
              </p:cNvSpPr>
              <p:nvPr userDrawn="1"/>
            </p:nvSpPr>
            <p:spPr bwMode="auto">
              <a:xfrm>
                <a:off x="3371" y="608"/>
                <a:ext cx="5" cy="10"/>
              </a:xfrm>
              <a:custGeom>
                <a:avLst/>
                <a:gdLst>
                  <a:gd name="T0" fmla="*/ 5 w 5"/>
                  <a:gd name="T1" fmla="*/ 10 h 10"/>
                  <a:gd name="T2" fmla="*/ 5 w 5"/>
                  <a:gd name="T3" fmla="*/ 5 h 10"/>
                  <a:gd name="T4" fmla="*/ 0 w 5"/>
                  <a:gd name="T5" fmla="*/ 0 h 10"/>
                  <a:gd name="T6" fmla="*/ 5 w 5"/>
                  <a:gd name="T7" fmla="*/ 10 h 10"/>
                </a:gdLst>
                <a:ahLst/>
                <a:cxnLst>
                  <a:cxn ang="0">
                    <a:pos x="T0" y="T1"/>
                  </a:cxn>
                  <a:cxn ang="0">
                    <a:pos x="T2" y="T3"/>
                  </a:cxn>
                  <a:cxn ang="0">
                    <a:pos x="T4" y="T5"/>
                  </a:cxn>
                  <a:cxn ang="0">
                    <a:pos x="T6" y="T7"/>
                  </a:cxn>
                </a:cxnLst>
                <a:rect l="0" t="0" r="r" b="b"/>
                <a:pathLst>
                  <a:path w="5" h="10">
                    <a:moveTo>
                      <a:pt x="5" y="10"/>
                    </a:moveTo>
                    <a:lnTo>
                      <a:pt x="5" y="5"/>
                    </a:lnTo>
                    <a:lnTo>
                      <a:pt x="0" y="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9" name="Freeform 160">
                <a:extLst>
                  <a:ext uri="{FF2B5EF4-FFF2-40B4-BE49-F238E27FC236}">
                    <a16:creationId xmlns:a16="http://schemas.microsoft.com/office/drawing/2014/main" id="{ACEED05F-36C5-4C05-8145-A6537D83E9BE}"/>
                  </a:ext>
                </a:extLst>
              </p:cNvPr>
              <p:cNvSpPr>
                <a:spLocks/>
              </p:cNvSpPr>
              <p:nvPr userDrawn="1"/>
            </p:nvSpPr>
            <p:spPr bwMode="auto">
              <a:xfrm>
                <a:off x="3356" y="668"/>
                <a:ext cx="10" cy="5"/>
              </a:xfrm>
              <a:custGeom>
                <a:avLst/>
                <a:gdLst>
                  <a:gd name="T0" fmla="*/ 2 w 2"/>
                  <a:gd name="T1" fmla="*/ 1 h 1"/>
                  <a:gd name="T2" fmla="*/ 1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1"/>
                      <a:pt x="1" y="1"/>
                      <a:pt x="1" y="0"/>
                    </a:cubicBezTo>
                    <a:cubicBezTo>
                      <a:pt x="1" y="0"/>
                      <a:pt x="1" y="0"/>
                      <a:pt x="0" y="0"/>
                    </a:cubicBezTo>
                    <a:cubicBezTo>
                      <a:pt x="1"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0" name="Freeform 161">
                <a:extLst>
                  <a:ext uri="{FF2B5EF4-FFF2-40B4-BE49-F238E27FC236}">
                    <a16:creationId xmlns:a16="http://schemas.microsoft.com/office/drawing/2014/main" id="{36E04FF3-3AD5-4807-BFED-1B316516267E}"/>
                  </a:ext>
                </a:extLst>
              </p:cNvPr>
              <p:cNvSpPr>
                <a:spLocks/>
              </p:cNvSpPr>
              <p:nvPr userDrawn="1"/>
            </p:nvSpPr>
            <p:spPr bwMode="auto">
              <a:xfrm>
                <a:off x="335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1" name="Freeform 162">
                <a:extLst>
                  <a:ext uri="{FF2B5EF4-FFF2-40B4-BE49-F238E27FC236}">
                    <a16:creationId xmlns:a16="http://schemas.microsoft.com/office/drawing/2014/main" id="{C22163D3-A5D7-49B8-8E66-DFF1EF8F49FB}"/>
                  </a:ext>
                </a:extLst>
              </p:cNvPr>
              <p:cNvSpPr>
                <a:spLocks/>
              </p:cNvSpPr>
              <p:nvPr userDrawn="1"/>
            </p:nvSpPr>
            <p:spPr bwMode="auto">
              <a:xfrm>
                <a:off x="3644" y="698"/>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2" name="Freeform 163">
                <a:extLst>
                  <a:ext uri="{FF2B5EF4-FFF2-40B4-BE49-F238E27FC236}">
                    <a16:creationId xmlns:a16="http://schemas.microsoft.com/office/drawing/2014/main" id="{A738A253-C9F2-4CDE-989D-2344980522F8}"/>
                  </a:ext>
                </a:extLst>
              </p:cNvPr>
              <p:cNvSpPr>
                <a:spLocks/>
              </p:cNvSpPr>
              <p:nvPr userDrawn="1"/>
            </p:nvSpPr>
            <p:spPr bwMode="auto">
              <a:xfrm>
                <a:off x="3634" y="69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3" name="Freeform 164">
                <a:extLst>
                  <a:ext uri="{FF2B5EF4-FFF2-40B4-BE49-F238E27FC236}">
                    <a16:creationId xmlns:a16="http://schemas.microsoft.com/office/drawing/2014/main" id="{302A19C0-8F9B-4BF8-9481-3402CB9202CA}"/>
                  </a:ext>
                </a:extLst>
              </p:cNvPr>
              <p:cNvSpPr>
                <a:spLocks/>
              </p:cNvSpPr>
              <p:nvPr userDrawn="1"/>
            </p:nvSpPr>
            <p:spPr bwMode="auto">
              <a:xfrm>
                <a:off x="3396" y="848"/>
                <a:ext cx="5" cy="5"/>
              </a:xfrm>
              <a:custGeom>
                <a:avLst/>
                <a:gdLst>
                  <a:gd name="T0" fmla="*/ 1 w 1"/>
                  <a:gd name="T1" fmla="*/ 0 h 1"/>
                  <a:gd name="T2" fmla="*/ 1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1"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4" name="Freeform 165">
                <a:extLst>
                  <a:ext uri="{FF2B5EF4-FFF2-40B4-BE49-F238E27FC236}">
                    <a16:creationId xmlns:a16="http://schemas.microsoft.com/office/drawing/2014/main" id="{89816D3B-745B-4B0A-BC15-388B51813A9E}"/>
                  </a:ext>
                </a:extLst>
              </p:cNvPr>
              <p:cNvSpPr>
                <a:spLocks/>
              </p:cNvSpPr>
              <p:nvPr userDrawn="1"/>
            </p:nvSpPr>
            <p:spPr bwMode="auto">
              <a:xfrm>
                <a:off x="3421" y="8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5" name="Freeform 166">
                <a:extLst>
                  <a:ext uri="{FF2B5EF4-FFF2-40B4-BE49-F238E27FC236}">
                    <a16:creationId xmlns:a16="http://schemas.microsoft.com/office/drawing/2014/main" id="{48A9E029-CC9D-45D5-9FD3-C0EE180A37A2}"/>
                  </a:ext>
                </a:extLst>
              </p:cNvPr>
              <p:cNvSpPr>
                <a:spLocks/>
              </p:cNvSpPr>
              <p:nvPr userDrawn="1"/>
            </p:nvSpPr>
            <p:spPr bwMode="auto">
              <a:xfrm>
                <a:off x="3450" y="89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6" name="Freeform 167">
                <a:extLst>
                  <a:ext uri="{FF2B5EF4-FFF2-40B4-BE49-F238E27FC236}">
                    <a16:creationId xmlns:a16="http://schemas.microsoft.com/office/drawing/2014/main" id="{460BAC20-5F6C-485B-B60A-F811A111FB4D}"/>
                  </a:ext>
                </a:extLst>
              </p:cNvPr>
              <p:cNvSpPr>
                <a:spLocks/>
              </p:cNvSpPr>
              <p:nvPr userDrawn="1"/>
            </p:nvSpPr>
            <p:spPr bwMode="auto">
              <a:xfrm>
                <a:off x="3968" y="408"/>
                <a:ext cx="5" cy="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7" name="Freeform 168">
                <a:extLst>
                  <a:ext uri="{FF2B5EF4-FFF2-40B4-BE49-F238E27FC236}">
                    <a16:creationId xmlns:a16="http://schemas.microsoft.com/office/drawing/2014/main" id="{E07B2B40-606B-404A-816D-02FBBB2FFC64}"/>
                  </a:ext>
                </a:extLst>
              </p:cNvPr>
              <p:cNvSpPr>
                <a:spLocks/>
              </p:cNvSpPr>
              <p:nvPr userDrawn="1"/>
            </p:nvSpPr>
            <p:spPr bwMode="auto">
              <a:xfrm>
                <a:off x="3948" y="37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8" name="Freeform 169">
                <a:extLst>
                  <a:ext uri="{FF2B5EF4-FFF2-40B4-BE49-F238E27FC236}">
                    <a16:creationId xmlns:a16="http://schemas.microsoft.com/office/drawing/2014/main" id="{54B286A8-5097-4BEA-8C87-8592732F2535}"/>
                  </a:ext>
                </a:extLst>
              </p:cNvPr>
              <p:cNvSpPr>
                <a:spLocks/>
              </p:cNvSpPr>
              <p:nvPr userDrawn="1"/>
            </p:nvSpPr>
            <p:spPr bwMode="auto">
              <a:xfrm>
                <a:off x="3933" y="35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1"/>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9" name="Freeform 170">
                <a:extLst>
                  <a:ext uri="{FF2B5EF4-FFF2-40B4-BE49-F238E27FC236}">
                    <a16:creationId xmlns:a16="http://schemas.microsoft.com/office/drawing/2014/main" id="{3B416FA3-A162-4A31-9E0D-DC80EA81E7D9}"/>
                  </a:ext>
                </a:extLst>
              </p:cNvPr>
              <p:cNvSpPr>
                <a:spLocks/>
              </p:cNvSpPr>
              <p:nvPr userDrawn="1"/>
            </p:nvSpPr>
            <p:spPr bwMode="auto">
              <a:xfrm>
                <a:off x="3938" y="333"/>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0" name="Freeform 171">
                <a:extLst>
                  <a:ext uri="{FF2B5EF4-FFF2-40B4-BE49-F238E27FC236}">
                    <a16:creationId xmlns:a16="http://schemas.microsoft.com/office/drawing/2014/main" id="{B5FC27EB-8B2D-4DA0-984A-74CFAA384730}"/>
                  </a:ext>
                </a:extLst>
              </p:cNvPr>
              <p:cNvSpPr>
                <a:spLocks/>
              </p:cNvSpPr>
              <p:nvPr userDrawn="1"/>
            </p:nvSpPr>
            <p:spPr bwMode="auto">
              <a:xfrm>
                <a:off x="3943" y="333"/>
                <a:ext cx="5" cy="10"/>
              </a:xfrm>
              <a:custGeom>
                <a:avLst/>
                <a:gdLst>
                  <a:gd name="T0" fmla="*/ 0 w 1"/>
                  <a:gd name="T1" fmla="*/ 1 h 2"/>
                  <a:gd name="T2" fmla="*/ 0 w 1"/>
                  <a:gd name="T3" fmla="*/ 1 h 2"/>
                </a:gdLst>
                <a:ahLst/>
                <a:cxnLst>
                  <a:cxn ang="0">
                    <a:pos x="T0" y="T1"/>
                  </a:cxn>
                  <a:cxn ang="0">
                    <a:pos x="T2" y="T3"/>
                  </a:cxn>
                </a:cxnLst>
                <a:rect l="0" t="0" r="r" b="b"/>
                <a:pathLst>
                  <a:path w="1" h="2">
                    <a:moveTo>
                      <a:pt x="0" y="1"/>
                    </a:move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1" name="Freeform 172">
                <a:extLst>
                  <a:ext uri="{FF2B5EF4-FFF2-40B4-BE49-F238E27FC236}">
                    <a16:creationId xmlns:a16="http://schemas.microsoft.com/office/drawing/2014/main" id="{91DF35F2-A01F-4CEC-917B-4B3336AD41DE}"/>
                  </a:ext>
                </a:extLst>
              </p:cNvPr>
              <p:cNvSpPr>
                <a:spLocks/>
              </p:cNvSpPr>
              <p:nvPr userDrawn="1"/>
            </p:nvSpPr>
            <p:spPr bwMode="auto">
              <a:xfrm>
                <a:off x="3938" y="323"/>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2" name="Freeform 173">
                <a:extLst>
                  <a:ext uri="{FF2B5EF4-FFF2-40B4-BE49-F238E27FC236}">
                    <a16:creationId xmlns:a16="http://schemas.microsoft.com/office/drawing/2014/main" id="{924E45A1-768E-4D54-96B4-30E9EF35131F}"/>
                  </a:ext>
                </a:extLst>
              </p:cNvPr>
              <p:cNvSpPr>
                <a:spLocks/>
              </p:cNvSpPr>
              <p:nvPr userDrawn="1"/>
            </p:nvSpPr>
            <p:spPr bwMode="auto">
              <a:xfrm>
                <a:off x="3928" y="3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3" name="Freeform 174">
                <a:extLst>
                  <a:ext uri="{FF2B5EF4-FFF2-40B4-BE49-F238E27FC236}">
                    <a16:creationId xmlns:a16="http://schemas.microsoft.com/office/drawing/2014/main" id="{738ED156-07B6-4E5D-9D64-71C8874F6377}"/>
                  </a:ext>
                </a:extLst>
              </p:cNvPr>
              <p:cNvSpPr>
                <a:spLocks/>
              </p:cNvSpPr>
              <p:nvPr userDrawn="1"/>
            </p:nvSpPr>
            <p:spPr bwMode="auto">
              <a:xfrm>
                <a:off x="3928" y="328"/>
                <a:ext cx="10"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1" y="0"/>
                      <a:pt x="0" y="0"/>
                      <a:pt x="1"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4" name="Freeform 175">
                <a:extLst>
                  <a:ext uri="{FF2B5EF4-FFF2-40B4-BE49-F238E27FC236}">
                    <a16:creationId xmlns:a16="http://schemas.microsoft.com/office/drawing/2014/main" id="{AABC7126-BB1A-44F0-9140-311E26E8CD57}"/>
                  </a:ext>
                </a:extLst>
              </p:cNvPr>
              <p:cNvSpPr>
                <a:spLocks/>
              </p:cNvSpPr>
              <p:nvPr userDrawn="1"/>
            </p:nvSpPr>
            <p:spPr bwMode="auto">
              <a:xfrm>
                <a:off x="3933" y="333"/>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5" name="Freeform 176">
                <a:extLst>
                  <a:ext uri="{FF2B5EF4-FFF2-40B4-BE49-F238E27FC236}">
                    <a16:creationId xmlns:a16="http://schemas.microsoft.com/office/drawing/2014/main" id="{DC097ECF-52BE-4366-8E0D-1A4C91CD5BF0}"/>
                  </a:ext>
                </a:extLst>
              </p:cNvPr>
              <p:cNvSpPr>
                <a:spLocks/>
              </p:cNvSpPr>
              <p:nvPr userDrawn="1"/>
            </p:nvSpPr>
            <p:spPr bwMode="auto">
              <a:xfrm>
                <a:off x="3933" y="3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6" name="Freeform 177">
                <a:extLst>
                  <a:ext uri="{FF2B5EF4-FFF2-40B4-BE49-F238E27FC236}">
                    <a16:creationId xmlns:a16="http://schemas.microsoft.com/office/drawing/2014/main" id="{AEF08BF9-7E4B-437B-83BE-86188A20CFED}"/>
                  </a:ext>
                </a:extLst>
              </p:cNvPr>
              <p:cNvSpPr>
                <a:spLocks/>
              </p:cNvSpPr>
              <p:nvPr userDrawn="1"/>
            </p:nvSpPr>
            <p:spPr bwMode="auto">
              <a:xfrm>
                <a:off x="3918" y="3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7" name="Freeform 178">
                <a:extLst>
                  <a:ext uri="{FF2B5EF4-FFF2-40B4-BE49-F238E27FC236}">
                    <a16:creationId xmlns:a16="http://schemas.microsoft.com/office/drawing/2014/main" id="{4B9BA3C9-FF7A-4A59-8AFF-7E719A777831}"/>
                  </a:ext>
                </a:extLst>
              </p:cNvPr>
              <p:cNvSpPr>
                <a:spLocks/>
              </p:cNvSpPr>
              <p:nvPr userDrawn="1"/>
            </p:nvSpPr>
            <p:spPr bwMode="auto">
              <a:xfrm>
                <a:off x="3913" y="30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8" name="Freeform 179">
                <a:extLst>
                  <a:ext uri="{FF2B5EF4-FFF2-40B4-BE49-F238E27FC236}">
                    <a16:creationId xmlns:a16="http://schemas.microsoft.com/office/drawing/2014/main" id="{4F977CE3-BCA3-4D80-A682-91CE65990F90}"/>
                  </a:ext>
                </a:extLst>
              </p:cNvPr>
              <p:cNvSpPr>
                <a:spLocks/>
              </p:cNvSpPr>
              <p:nvPr userDrawn="1"/>
            </p:nvSpPr>
            <p:spPr bwMode="auto">
              <a:xfrm>
                <a:off x="3923" y="328"/>
                <a:ext cx="10" cy="5"/>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9" name="Freeform 180">
                <a:extLst>
                  <a:ext uri="{FF2B5EF4-FFF2-40B4-BE49-F238E27FC236}">
                    <a16:creationId xmlns:a16="http://schemas.microsoft.com/office/drawing/2014/main" id="{EEC419F1-097E-4858-A055-1E15A2EA081B}"/>
                  </a:ext>
                </a:extLst>
              </p:cNvPr>
              <p:cNvSpPr>
                <a:spLocks/>
              </p:cNvSpPr>
              <p:nvPr userDrawn="1"/>
            </p:nvSpPr>
            <p:spPr bwMode="auto">
              <a:xfrm>
                <a:off x="3908" y="288"/>
                <a:ext cx="10" cy="0"/>
              </a:xfrm>
              <a:custGeom>
                <a:avLst/>
                <a:gdLst>
                  <a:gd name="T0" fmla="*/ 5 w 10"/>
                  <a:gd name="T1" fmla="*/ 10 w 10"/>
                  <a:gd name="T2" fmla="*/ 0 w 10"/>
                  <a:gd name="T3" fmla="*/ 5 w 10"/>
                </a:gdLst>
                <a:ahLst/>
                <a:cxnLst>
                  <a:cxn ang="0">
                    <a:pos x="T0" y="0"/>
                  </a:cxn>
                  <a:cxn ang="0">
                    <a:pos x="T1" y="0"/>
                  </a:cxn>
                  <a:cxn ang="0">
                    <a:pos x="T2" y="0"/>
                  </a:cxn>
                  <a:cxn ang="0">
                    <a:pos x="T3" y="0"/>
                  </a:cxn>
                </a:cxnLst>
                <a:rect l="0" t="0" r="r" b="b"/>
                <a:pathLst>
                  <a:path w="10">
                    <a:moveTo>
                      <a:pt x="5" y="0"/>
                    </a:moveTo>
                    <a:lnTo>
                      <a:pt x="10"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0" name="Freeform 181">
                <a:extLst>
                  <a:ext uri="{FF2B5EF4-FFF2-40B4-BE49-F238E27FC236}">
                    <a16:creationId xmlns:a16="http://schemas.microsoft.com/office/drawing/2014/main" id="{2B807FC1-9802-441C-A357-3EF8D4429B04}"/>
                  </a:ext>
                </a:extLst>
              </p:cNvPr>
              <p:cNvSpPr>
                <a:spLocks/>
              </p:cNvSpPr>
              <p:nvPr userDrawn="1"/>
            </p:nvSpPr>
            <p:spPr bwMode="auto">
              <a:xfrm>
                <a:off x="3898" y="273"/>
                <a:ext cx="10" cy="5"/>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1" y="0"/>
                      <a:pt x="2" y="0"/>
                    </a:cubicBezTo>
                    <a:cubicBezTo>
                      <a:pt x="1" y="0"/>
                      <a:pt x="1"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1" name="Freeform 182">
                <a:extLst>
                  <a:ext uri="{FF2B5EF4-FFF2-40B4-BE49-F238E27FC236}">
                    <a16:creationId xmlns:a16="http://schemas.microsoft.com/office/drawing/2014/main" id="{B5E4C287-48E3-487A-91F0-D307B1B8763F}"/>
                  </a:ext>
                </a:extLst>
              </p:cNvPr>
              <p:cNvSpPr>
                <a:spLocks/>
              </p:cNvSpPr>
              <p:nvPr userDrawn="1"/>
            </p:nvSpPr>
            <p:spPr bwMode="auto">
              <a:xfrm>
                <a:off x="3893" y="27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2" name="Freeform 183">
                <a:extLst>
                  <a:ext uri="{FF2B5EF4-FFF2-40B4-BE49-F238E27FC236}">
                    <a16:creationId xmlns:a16="http://schemas.microsoft.com/office/drawing/2014/main" id="{1AE34247-94BD-44AB-8D86-EA5078B2C03A}"/>
                  </a:ext>
                </a:extLst>
              </p:cNvPr>
              <p:cNvSpPr>
                <a:spLocks/>
              </p:cNvSpPr>
              <p:nvPr userDrawn="1"/>
            </p:nvSpPr>
            <p:spPr bwMode="auto">
              <a:xfrm>
                <a:off x="3908" y="29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3" name="Freeform 184">
                <a:extLst>
                  <a:ext uri="{FF2B5EF4-FFF2-40B4-BE49-F238E27FC236}">
                    <a16:creationId xmlns:a16="http://schemas.microsoft.com/office/drawing/2014/main" id="{5B6ACFE2-9CF5-40A5-A098-58149173631C}"/>
                  </a:ext>
                </a:extLst>
              </p:cNvPr>
              <p:cNvSpPr>
                <a:spLocks/>
              </p:cNvSpPr>
              <p:nvPr userDrawn="1"/>
            </p:nvSpPr>
            <p:spPr bwMode="auto">
              <a:xfrm>
                <a:off x="3908" y="29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4" name="Freeform 185">
                <a:extLst>
                  <a:ext uri="{FF2B5EF4-FFF2-40B4-BE49-F238E27FC236}">
                    <a16:creationId xmlns:a16="http://schemas.microsoft.com/office/drawing/2014/main" id="{6AE33A25-F24A-495F-BE83-44FF8482B12F}"/>
                  </a:ext>
                </a:extLst>
              </p:cNvPr>
              <p:cNvSpPr>
                <a:spLocks/>
              </p:cNvSpPr>
              <p:nvPr userDrawn="1"/>
            </p:nvSpPr>
            <p:spPr bwMode="auto">
              <a:xfrm>
                <a:off x="3908" y="2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5" name="Freeform 186">
                <a:extLst>
                  <a:ext uri="{FF2B5EF4-FFF2-40B4-BE49-F238E27FC236}">
                    <a16:creationId xmlns:a16="http://schemas.microsoft.com/office/drawing/2014/main" id="{3C6B18B5-65FF-4E3A-83FC-E633045EBEBC}"/>
                  </a:ext>
                </a:extLst>
              </p:cNvPr>
              <p:cNvSpPr>
                <a:spLocks/>
              </p:cNvSpPr>
              <p:nvPr userDrawn="1"/>
            </p:nvSpPr>
            <p:spPr bwMode="auto">
              <a:xfrm>
                <a:off x="3913" y="313"/>
                <a:ext cx="5" cy="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6" name="Freeform 187">
                <a:extLst>
                  <a:ext uri="{FF2B5EF4-FFF2-40B4-BE49-F238E27FC236}">
                    <a16:creationId xmlns:a16="http://schemas.microsoft.com/office/drawing/2014/main" id="{733F939E-A69F-4CA0-99FB-1519B5B936C4}"/>
                  </a:ext>
                </a:extLst>
              </p:cNvPr>
              <p:cNvSpPr>
                <a:spLocks/>
              </p:cNvSpPr>
              <p:nvPr userDrawn="1"/>
            </p:nvSpPr>
            <p:spPr bwMode="auto">
              <a:xfrm>
                <a:off x="3908" y="30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7" name="Rectangle 188">
                <a:extLst>
                  <a:ext uri="{FF2B5EF4-FFF2-40B4-BE49-F238E27FC236}">
                    <a16:creationId xmlns:a16="http://schemas.microsoft.com/office/drawing/2014/main" id="{80B69CF3-C9A8-45FB-B507-A06933C1AD3D}"/>
                  </a:ext>
                </a:extLst>
              </p:cNvPr>
              <p:cNvSpPr>
                <a:spLocks noChangeArrowheads="1"/>
              </p:cNvSpPr>
              <p:nvPr userDrawn="1"/>
            </p:nvSpPr>
            <p:spPr bwMode="auto">
              <a:xfrm>
                <a:off x="3908"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8" name="Freeform 189">
                <a:extLst>
                  <a:ext uri="{FF2B5EF4-FFF2-40B4-BE49-F238E27FC236}">
                    <a16:creationId xmlns:a16="http://schemas.microsoft.com/office/drawing/2014/main" id="{630FA01D-4967-42DD-A991-51DE5A480252}"/>
                  </a:ext>
                </a:extLst>
              </p:cNvPr>
              <p:cNvSpPr>
                <a:spLocks/>
              </p:cNvSpPr>
              <p:nvPr userDrawn="1"/>
            </p:nvSpPr>
            <p:spPr bwMode="auto">
              <a:xfrm>
                <a:off x="3888" y="278"/>
                <a:ext cx="10" cy="5"/>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0" y="0"/>
                    </a:cubicBezTo>
                    <a:cubicBezTo>
                      <a:pt x="1" y="0"/>
                      <a:pt x="1" y="1"/>
                      <a:pt x="1"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9" name="Freeform 190">
                <a:extLst>
                  <a:ext uri="{FF2B5EF4-FFF2-40B4-BE49-F238E27FC236}">
                    <a16:creationId xmlns:a16="http://schemas.microsoft.com/office/drawing/2014/main" id="{83110D1B-F68A-463B-A104-835B295DB581}"/>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30" name="Rectangle 191">
                <a:extLst>
                  <a:ext uri="{FF2B5EF4-FFF2-40B4-BE49-F238E27FC236}">
                    <a16:creationId xmlns:a16="http://schemas.microsoft.com/office/drawing/2014/main" id="{F8EBCCF2-ABB2-4A34-9A1B-9659B78BA6BD}"/>
                  </a:ext>
                </a:extLst>
              </p:cNvPr>
              <p:cNvSpPr>
                <a:spLocks noChangeArrowheads="1"/>
              </p:cNvSpPr>
              <p:nvPr userDrawn="1"/>
            </p:nvSpPr>
            <p:spPr bwMode="auto">
              <a:xfrm>
                <a:off x="3868" y="25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31" name="Freeform 192">
                <a:extLst>
                  <a:ext uri="{FF2B5EF4-FFF2-40B4-BE49-F238E27FC236}">
                    <a16:creationId xmlns:a16="http://schemas.microsoft.com/office/drawing/2014/main" id="{D154307A-65C8-4FF0-8983-28A1C46996DD}"/>
                  </a:ext>
                </a:extLst>
              </p:cNvPr>
              <p:cNvSpPr>
                <a:spLocks/>
              </p:cNvSpPr>
              <p:nvPr userDrawn="1"/>
            </p:nvSpPr>
            <p:spPr bwMode="auto">
              <a:xfrm>
                <a:off x="3893" y="28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1" y="1"/>
                      <a:pt x="1" y="1"/>
                    </a:cubicBezTo>
                    <a:cubicBezTo>
                      <a:pt x="1" y="1"/>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32" name="Freeform 193">
                <a:extLst>
                  <a:ext uri="{FF2B5EF4-FFF2-40B4-BE49-F238E27FC236}">
                    <a16:creationId xmlns:a16="http://schemas.microsoft.com/office/drawing/2014/main" id="{6D3B59E2-3C1D-4F37-9AE5-EE2BC2C07F41}"/>
                  </a:ext>
                </a:extLst>
              </p:cNvPr>
              <p:cNvSpPr>
                <a:spLocks/>
              </p:cNvSpPr>
              <p:nvPr userDrawn="1"/>
            </p:nvSpPr>
            <p:spPr bwMode="auto">
              <a:xfrm>
                <a:off x="3883" y="26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33" name="Freeform 194">
                <a:extLst>
                  <a:ext uri="{FF2B5EF4-FFF2-40B4-BE49-F238E27FC236}">
                    <a16:creationId xmlns:a16="http://schemas.microsoft.com/office/drawing/2014/main" id="{85BDDE31-06A7-4F70-B346-4CCA9B9B79EA}"/>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34" name="Freeform 195">
                <a:extLst>
                  <a:ext uri="{FF2B5EF4-FFF2-40B4-BE49-F238E27FC236}">
                    <a16:creationId xmlns:a16="http://schemas.microsoft.com/office/drawing/2014/main" id="{2ECA23B5-978E-49B6-B13A-79FBDFDC56F9}"/>
                  </a:ext>
                </a:extLst>
              </p:cNvPr>
              <p:cNvSpPr>
                <a:spLocks/>
              </p:cNvSpPr>
              <p:nvPr userDrawn="1"/>
            </p:nvSpPr>
            <p:spPr bwMode="auto">
              <a:xfrm>
                <a:off x="3898" y="288"/>
                <a:ext cx="5"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35" name="Freeform 196">
                <a:extLst>
                  <a:ext uri="{FF2B5EF4-FFF2-40B4-BE49-F238E27FC236}">
                    <a16:creationId xmlns:a16="http://schemas.microsoft.com/office/drawing/2014/main" id="{3FE98455-4578-4CAF-A11E-605444F3E87D}"/>
                  </a:ext>
                </a:extLst>
              </p:cNvPr>
              <p:cNvSpPr>
                <a:spLocks/>
              </p:cNvSpPr>
              <p:nvPr userDrawn="1"/>
            </p:nvSpPr>
            <p:spPr bwMode="auto">
              <a:xfrm>
                <a:off x="3843" y="263"/>
                <a:ext cx="25" cy="15"/>
              </a:xfrm>
              <a:custGeom>
                <a:avLst/>
                <a:gdLst>
                  <a:gd name="T0" fmla="*/ 1 w 5"/>
                  <a:gd name="T1" fmla="*/ 3 h 3"/>
                  <a:gd name="T2" fmla="*/ 3 w 5"/>
                  <a:gd name="T3" fmla="*/ 3 h 3"/>
                  <a:gd name="T4" fmla="*/ 5 w 5"/>
                  <a:gd name="T5" fmla="*/ 0 h 3"/>
                  <a:gd name="T6" fmla="*/ 4 w 5"/>
                  <a:gd name="T7" fmla="*/ 0 h 3"/>
                  <a:gd name="T8" fmla="*/ 4 w 5"/>
                  <a:gd name="T9" fmla="*/ 2 h 3"/>
                  <a:gd name="T10" fmla="*/ 3 w 5"/>
                  <a:gd name="T11" fmla="*/ 1 h 3"/>
                  <a:gd name="T12" fmla="*/ 0 w 5"/>
                  <a:gd name="T13" fmla="*/ 2 h 3"/>
                  <a:gd name="T14" fmla="*/ 2 w 5"/>
                  <a:gd name="T15" fmla="*/ 2 h 3"/>
                  <a:gd name="T16" fmla="*/ 1 w 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1" y="3"/>
                    </a:moveTo>
                    <a:cubicBezTo>
                      <a:pt x="2" y="2"/>
                      <a:pt x="3" y="2"/>
                      <a:pt x="3" y="3"/>
                    </a:cubicBezTo>
                    <a:cubicBezTo>
                      <a:pt x="4" y="3"/>
                      <a:pt x="5" y="1"/>
                      <a:pt x="5" y="0"/>
                    </a:cubicBezTo>
                    <a:cubicBezTo>
                      <a:pt x="5" y="0"/>
                      <a:pt x="5" y="0"/>
                      <a:pt x="4" y="0"/>
                    </a:cubicBezTo>
                    <a:cubicBezTo>
                      <a:pt x="4" y="0"/>
                      <a:pt x="5" y="2"/>
                      <a:pt x="4" y="2"/>
                    </a:cubicBezTo>
                    <a:cubicBezTo>
                      <a:pt x="3" y="2"/>
                      <a:pt x="3" y="1"/>
                      <a:pt x="3" y="1"/>
                    </a:cubicBezTo>
                    <a:cubicBezTo>
                      <a:pt x="3" y="2"/>
                      <a:pt x="1" y="1"/>
                      <a:pt x="0" y="2"/>
                    </a:cubicBezTo>
                    <a:cubicBezTo>
                      <a:pt x="2" y="2"/>
                      <a:pt x="2" y="2"/>
                      <a:pt x="2" y="2"/>
                    </a:cubicBezTo>
                    <a:cubicBezTo>
                      <a:pt x="1"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36" name="Freeform 197">
                <a:extLst>
                  <a:ext uri="{FF2B5EF4-FFF2-40B4-BE49-F238E27FC236}">
                    <a16:creationId xmlns:a16="http://schemas.microsoft.com/office/drawing/2014/main" id="{06F5010E-9932-4E4C-BD02-A168A0ED0E3F}"/>
                  </a:ext>
                </a:extLst>
              </p:cNvPr>
              <p:cNvSpPr>
                <a:spLocks/>
              </p:cNvSpPr>
              <p:nvPr userDrawn="1"/>
            </p:nvSpPr>
            <p:spPr bwMode="auto">
              <a:xfrm>
                <a:off x="3868" y="258"/>
                <a:ext cx="10" cy="10"/>
              </a:xfrm>
              <a:custGeom>
                <a:avLst/>
                <a:gdLst>
                  <a:gd name="T0" fmla="*/ 2 w 2"/>
                  <a:gd name="T1" fmla="*/ 2 h 2"/>
                  <a:gd name="T2" fmla="*/ 2 w 2"/>
                  <a:gd name="T3" fmla="*/ 2 h 2"/>
                  <a:gd name="T4" fmla="*/ 2 w 2"/>
                  <a:gd name="T5" fmla="*/ 0 h 2"/>
                  <a:gd name="T6" fmla="*/ 0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2" y="2"/>
                      <a:pt x="2" y="2"/>
                      <a:pt x="2" y="2"/>
                    </a:cubicBezTo>
                    <a:cubicBezTo>
                      <a:pt x="2" y="2"/>
                      <a:pt x="2" y="1"/>
                      <a:pt x="2" y="0"/>
                    </a:cubicBezTo>
                    <a:cubicBezTo>
                      <a:pt x="1" y="0"/>
                      <a:pt x="1" y="0"/>
                      <a:pt x="0" y="1"/>
                    </a:cubicBezTo>
                    <a:cubicBezTo>
                      <a:pt x="0" y="1"/>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37" name="Freeform 198">
                <a:extLst>
                  <a:ext uri="{FF2B5EF4-FFF2-40B4-BE49-F238E27FC236}">
                    <a16:creationId xmlns:a16="http://schemas.microsoft.com/office/drawing/2014/main" id="{D5C6CA28-2E30-452E-A14E-647002B39A85}"/>
                  </a:ext>
                </a:extLst>
              </p:cNvPr>
              <p:cNvSpPr>
                <a:spLocks/>
              </p:cNvSpPr>
              <p:nvPr userDrawn="1"/>
            </p:nvSpPr>
            <p:spPr bwMode="auto">
              <a:xfrm>
                <a:off x="3878" y="268"/>
                <a:ext cx="10" cy="15"/>
              </a:xfrm>
              <a:custGeom>
                <a:avLst/>
                <a:gdLst>
                  <a:gd name="T0" fmla="*/ 1 w 2"/>
                  <a:gd name="T1" fmla="*/ 1 h 3"/>
                  <a:gd name="T2" fmla="*/ 0 w 2"/>
                  <a:gd name="T3" fmla="*/ 2 h 3"/>
                  <a:gd name="T4" fmla="*/ 1 w 2"/>
                  <a:gd name="T5" fmla="*/ 3 h 3"/>
                  <a:gd name="T6" fmla="*/ 1 w 2"/>
                  <a:gd name="T7" fmla="*/ 1 h 3"/>
                  <a:gd name="T8" fmla="*/ 2 w 2"/>
                  <a:gd name="T9" fmla="*/ 2 h 3"/>
                  <a:gd name="T10" fmla="*/ 2 w 2"/>
                  <a:gd name="T11" fmla="*/ 1 h 3"/>
                  <a:gd name="T12" fmla="*/ 2 w 2"/>
                  <a:gd name="T13" fmla="*/ 1 h 3"/>
                  <a:gd name="T14" fmla="*/ 2 w 2"/>
                  <a:gd name="T15" fmla="*/ 1 h 3"/>
                  <a:gd name="T16" fmla="*/ 2 w 2"/>
                  <a:gd name="T17" fmla="*/ 1 h 3"/>
                  <a:gd name="T18" fmla="*/ 2 w 2"/>
                  <a:gd name="T19" fmla="*/ 1 h 3"/>
                  <a:gd name="T20" fmla="*/ 2 w 2"/>
                  <a:gd name="T21" fmla="*/ 1 h 3"/>
                  <a:gd name="T22" fmla="*/ 1 w 2"/>
                  <a:gd name="T23" fmla="*/ 1 h 3"/>
                  <a:gd name="T24" fmla="*/ 2 w 2"/>
                  <a:gd name="T25" fmla="*/ 1 h 3"/>
                  <a:gd name="T26" fmla="*/ 2 w 2"/>
                  <a:gd name="T27" fmla="*/ 1 h 3"/>
                  <a:gd name="T28" fmla="*/ 2 w 2"/>
                  <a:gd name="T29" fmla="*/ 1 h 3"/>
                  <a:gd name="T30" fmla="*/ 0 w 2"/>
                  <a:gd name="T31" fmla="*/ 0 h 3"/>
                  <a:gd name="T32" fmla="*/ 1 w 2"/>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3">
                    <a:moveTo>
                      <a:pt x="1" y="1"/>
                    </a:moveTo>
                    <a:cubicBezTo>
                      <a:pt x="1" y="2"/>
                      <a:pt x="0" y="1"/>
                      <a:pt x="0" y="2"/>
                    </a:cubicBezTo>
                    <a:cubicBezTo>
                      <a:pt x="0" y="3"/>
                      <a:pt x="1" y="2"/>
                      <a:pt x="1" y="3"/>
                    </a:cubicBezTo>
                    <a:cubicBezTo>
                      <a:pt x="0" y="1"/>
                      <a:pt x="2" y="3"/>
                      <a:pt x="1" y="1"/>
                    </a:cubicBezTo>
                    <a:cubicBezTo>
                      <a:pt x="2" y="1"/>
                      <a:pt x="2" y="2"/>
                      <a:pt x="2" y="2"/>
                    </a:cubicBezTo>
                    <a:cubicBezTo>
                      <a:pt x="2" y="2"/>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2" y="1"/>
                    </a:cubicBezTo>
                    <a:cubicBezTo>
                      <a:pt x="2" y="1"/>
                      <a:pt x="2" y="1"/>
                      <a:pt x="2" y="1"/>
                    </a:cubicBezTo>
                    <a:cubicBezTo>
                      <a:pt x="2" y="1"/>
                      <a:pt x="2" y="1"/>
                      <a:pt x="2" y="1"/>
                    </a:cubicBezTo>
                    <a:cubicBezTo>
                      <a:pt x="0"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38" name="Freeform 199">
                <a:extLst>
                  <a:ext uri="{FF2B5EF4-FFF2-40B4-BE49-F238E27FC236}">
                    <a16:creationId xmlns:a16="http://schemas.microsoft.com/office/drawing/2014/main" id="{CE23166A-5B01-4FD9-BFC1-336908B21944}"/>
                  </a:ext>
                </a:extLst>
              </p:cNvPr>
              <p:cNvSpPr>
                <a:spLocks/>
              </p:cNvSpPr>
              <p:nvPr userDrawn="1"/>
            </p:nvSpPr>
            <p:spPr bwMode="auto">
              <a:xfrm>
                <a:off x="3903" y="31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39" name="Freeform 200">
                <a:extLst>
                  <a:ext uri="{FF2B5EF4-FFF2-40B4-BE49-F238E27FC236}">
                    <a16:creationId xmlns:a16="http://schemas.microsoft.com/office/drawing/2014/main" id="{E7F97DAE-CEAB-4C3F-A07F-3F3FD01D643F}"/>
                  </a:ext>
                </a:extLst>
              </p:cNvPr>
              <p:cNvSpPr>
                <a:spLocks/>
              </p:cNvSpPr>
              <p:nvPr userDrawn="1"/>
            </p:nvSpPr>
            <p:spPr bwMode="auto">
              <a:xfrm>
                <a:off x="3903" y="308"/>
                <a:ext cx="5" cy="15"/>
              </a:xfrm>
              <a:custGeom>
                <a:avLst/>
                <a:gdLst>
                  <a:gd name="T0" fmla="*/ 0 w 1"/>
                  <a:gd name="T1" fmla="*/ 2 h 3"/>
                  <a:gd name="T2" fmla="*/ 0 w 1"/>
                  <a:gd name="T3" fmla="*/ 2 h 3"/>
                  <a:gd name="T4" fmla="*/ 0 w 1"/>
                  <a:gd name="T5" fmla="*/ 2 h 3"/>
                  <a:gd name="T6" fmla="*/ 1 w 1"/>
                  <a:gd name="T7" fmla="*/ 2 h 3"/>
                  <a:gd name="T8" fmla="*/ 0 w 1"/>
                  <a:gd name="T9" fmla="*/ 2 h 3"/>
                  <a:gd name="T10" fmla="*/ 1 w 1"/>
                  <a:gd name="T11" fmla="*/ 0 h 3"/>
                  <a:gd name="T12" fmla="*/ 0 w 1"/>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2"/>
                    </a:moveTo>
                    <a:cubicBezTo>
                      <a:pt x="0" y="2"/>
                      <a:pt x="0" y="2"/>
                      <a:pt x="0" y="2"/>
                    </a:cubicBezTo>
                    <a:cubicBezTo>
                      <a:pt x="0" y="3"/>
                      <a:pt x="0" y="2"/>
                      <a:pt x="0" y="2"/>
                    </a:cubicBezTo>
                    <a:cubicBezTo>
                      <a:pt x="0" y="3"/>
                      <a:pt x="1" y="3"/>
                      <a:pt x="1" y="2"/>
                    </a:cubicBezTo>
                    <a:cubicBezTo>
                      <a:pt x="0" y="2"/>
                      <a:pt x="0" y="2"/>
                      <a:pt x="0" y="2"/>
                    </a:cubicBezTo>
                    <a:cubicBezTo>
                      <a:pt x="0" y="1"/>
                      <a:pt x="0" y="0"/>
                      <a:pt x="1"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40" name="Freeform 201">
                <a:extLst>
                  <a:ext uri="{FF2B5EF4-FFF2-40B4-BE49-F238E27FC236}">
                    <a16:creationId xmlns:a16="http://schemas.microsoft.com/office/drawing/2014/main" id="{FD6AB4F1-D3BE-4A67-B15F-1C5F8356A2AB}"/>
                  </a:ext>
                </a:extLst>
              </p:cNvPr>
              <p:cNvSpPr>
                <a:spLocks/>
              </p:cNvSpPr>
              <p:nvPr userDrawn="1"/>
            </p:nvSpPr>
            <p:spPr bwMode="auto">
              <a:xfrm>
                <a:off x="3888" y="293"/>
                <a:ext cx="5" cy="5"/>
              </a:xfrm>
              <a:custGeom>
                <a:avLst/>
                <a:gdLst>
                  <a:gd name="T0" fmla="*/ 1 w 1"/>
                  <a:gd name="T1" fmla="*/ 1 h 1"/>
                  <a:gd name="T2" fmla="*/ 0 w 1"/>
                  <a:gd name="T3" fmla="*/ 0 h 1"/>
                  <a:gd name="T4" fmla="*/ 0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1"/>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41" name="Freeform 202">
                <a:extLst>
                  <a:ext uri="{FF2B5EF4-FFF2-40B4-BE49-F238E27FC236}">
                    <a16:creationId xmlns:a16="http://schemas.microsoft.com/office/drawing/2014/main" id="{2B777592-B93C-4C7B-8697-AEE04971A295}"/>
                  </a:ext>
                </a:extLst>
              </p:cNvPr>
              <p:cNvSpPr>
                <a:spLocks/>
              </p:cNvSpPr>
              <p:nvPr userDrawn="1"/>
            </p:nvSpPr>
            <p:spPr bwMode="auto">
              <a:xfrm>
                <a:off x="3868" y="2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42" name="Freeform 203">
                <a:extLst>
                  <a:ext uri="{FF2B5EF4-FFF2-40B4-BE49-F238E27FC236}">
                    <a16:creationId xmlns:a16="http://schemas.microsoft.com/office/drawing/2014/main" id="{9EB70072-D70D-4894-A1BB-3FC75F360188}"/>
                  </a:ext>
                </a:extLst>
              </p:cNvPr>
              <p:cNvSpPr>
                <a:spLocks/>
              </p:cNvSpPr>
              <p:nvPr userDrawn="1"/>
            </p:nvSpPr>
            <p:spPr bwMode="auto">
              <a:xfrm>
                <a:off x="3858" y="24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43" name="Freeform 204">
                <a:extLst>
                  <a:ext uri="{FF2B5EF4-FFF2-40B4-BE49-F238E27FC236}">
                    <a16:creationId xmlns:a16="http://schemas.microsoft.com/office/drawing/2014/main" id="{FE076831-EE5E-46F3-AC8E-CF66A5C54B8D}"/>
                  </a:ext>
                </a:extLst>
              </p:cNvPr>
              <p:cNvSpPr>
                <a:spLocks/>
              </p:cNvSpPr>
              <p:nvPr userDrawn="1"/>
            </p:nvSpPr>
            <p:spPr bwMode="auto">
              <a:xfrm>
                <a:off x="3694"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131" name="Group 406">
              <a:extLst>
                <a:ext uri="{FF2B5EF4-FFF2-40B4-BE49-F238E27FC236}">
                  <a16:creationId xmlns:a16="http://schemas.microsoft.com/office/drawing/2014/main" id="{C8B172E5-0577-41BF-911C-F466DE236EF7}"/>
                </a:ext>
              </a:extLst>
            </p:cNvPr>
            <p:cNvGrpSpPr>
              <a:grpSpLocks/>
            </p:cNvGrpSpPr>
            <p:nvPr userDrawn="1"/>
          </p:nvGrpSpPr>
          <p:grpSpPr bwMode="auto">
            <a:xfrm>
              <a:off x="5715000" y="314325"/>
              <a:ext cx="1792287" cy="1204913"/>
              <a:chOff x="3600" y="198"/>
              <a:chExt cx="1129" cy="759"/>
            </a:xfrm>
            <a:grpFill/>
          </p:grpSpPr>
          <p:sp>
            <p:nvSpPr>
              <p:cNvPr id="4544" name="Freeform 206">
                <a:extLst>
                  <a:ext uri="{FF2B5EF4-FFF2-40B4-BE49-F238E27FC236}">
                    <a16:creationId xmlns:a16="http://schemas.microsoft.com/office/drawing/2014/main" id="{7F992FD4-B8C0-415F-B9A5-786B79C3262C}"/>
                  </a:ext>
                </a:extLst>
              </p:cNvPr>
              <p:cNvSpPr>
                <a:spLocks/>
              </p:cNvSpPr>
              <p:nvPr userDrawn="1"/>
            </p:nvSpPr>
            <p:spPr bwMode="auto">
              <a:xfrm>
                <a:off x="3684" y="57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5" name="Freeform 207">
                <a:extLst>
                  <a:ext uri="{FF2B5EF4-FFF2-40B4-BE49-F238E27FC236}">
                    <a16:creationId xmlns:a16="http://schemas.microsoft.com/office/drawing/2014/main" id="{C2FA2E03-C27E-473F-B766-B97B084DE8FF}"/>
                  </a:ext>
                </a:extLst>
              </p:cNvPr>
              <p:cNvSpPr>
                <a:spLocks/>
              </p:cNvSpPr>
              <p:nvPr userDrawn="1"/>
            </p:nvSpPr>
            <p:spPr bwMode="auto">
              <a:xfrm>
                <a:off x="3620" y="303"/>
                <a:ext cx="10" cy="5"/>
              </a:xfrm>
              <a:custGeom>
                <a:avLst/>
                <a:gdLst>
                  <a:gd name="T0" fmla="*/ 2 w 2"/>
                  <a:gd name="T1" fmla="*/ 0 h 1"/>
                  <a:gd name="T2" fmla="*/ 1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1"/>
                      <a:pt x="1" y="1"/>
                    </a:cubicBezTo>
                    <a:cubicBezTo>
                      <a:pt x="2" y="1"/>
                      <a:pt x="2" y="1"/>
                      <a:pt x="2"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6" name="Freeform 208">
                <a:extLst>
                  <a:ext uri="{FF2B5EF4-FFF2-40B4-BE49-F238E27FC236}">
                    <a16:creationId xmlns:a16="http://schemas.microsoft.com/office/drawing/2014/main" id="{3E51A10F-04FE-456F-B071-9D17267A7862}"/>
                  </a:ext>
                </a:extLst>
              </p:cNvPr>
              <p:cNvSpPr>
                <a:spLocks/>
              </p:cNvSpPr>
              <p:nvPr userDrawn="1"/>
            </p:nvSpPr>
            <p:spPr bwMode="auto">
              <a:xfrm>
                <a:off x="3625" y="4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7" name="Freeform 209">
                <a:extLst>
                  <a:ext uri="{FF2B5EF4-FFF2-40B4-BE49-F238E27FC236}">
                    <a16:creationId xmlns:a16="http://schemas.microsoft.com/office/drawing/2014/main" id="{6753BD50-6C17-4A5E-91AF-17D058AC4180}"/>
                  </a:ext>
                </a:extLst>
              </p:cNvPr>
              <p:cNvSpPr>
                <a:spLocks/>
              </p:cNvSpPr>
              <p:nvPr userDrawn="1"/>
            </p:nvSpPr>
            <p:spPr bwMode="auto">
              <a:xfrm>
                <a:off x="3639" y="46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8" name="Freeform 210">
                <a:extLst>
                  <a:ext uri="{FF2B5EF4-FFF2-40B4-BE49-F238E27FC236}">
                    <a16:creationId xmlns:a16="http://schemas.microsoft.com/office/drawing/2014/main" id="{D9F1F6DB-BCE5-49C6-AD8C-BC0C840969DE}"/>
                  </a:ext>
                </a:extLst>
              </p:cNvPr>
              <p:cNvSpPr>
                <a:spLocks/>
              </p:cNvSpPr>
              <p:nvPr userDrawn="1"/>
            </p:nvSpPr>
            <p:spPr bwMode="auto">
              <a:xfrm>
                <a:off x="3754" y="62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9" name="Freeform 211">
                <a:extLst>
                  <a:ext uri="{FF2B5EF4-FFF2-40B4-BE49-F238E27FC236}">
                    <a16:creationId xmlns:a16="http://schemas.microsoft.com/office/drawing/2014/main" id="{2FF03BF5-1CCD-45B4-9503-F68ADFCA254D}"/>
                  </a:ext>
                </a:extLst>
              </p:cNvPr>
              <p:cNvSpPr>
                <a:spLocks/>
              </p:cNvSpPr>
              <p:nvPr userDrawn="1"/>
            </p:nvSpPr>
            <p:spPr bwMode="auto">
              <a:xfrm>
                <a:off x="3749" y="223"/>
                <a:ext cx="10" cy="5"/>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0" y="0"/>
                      <a:pt x="0" y="0"/>
                    </a:cubicBezTo>
                    <a:cubicBezTo>
                      <a:pt x="1" y="0"/>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0" name="Freeform 212">
                <a:extLst>
                  <a:ext uri="{FF2B5EF4-FFF2-40B4-BE49-F238E27FC236}">
                    <a16:creationId xmlns:a16="http://schemas.microsoft.com/office/drawing/2014/main" id="{A173F875-9A40-4DD2-AC74-AFC9E3737247}"/>
                  </a:ext>
                </a:extLst>
              </p:cNvPr>
              <p:cNvSpPr>
                <a:spLocks/>
              </p:cNvSpPr>
              <p:nvPr userDrawn="1"/>
            </p:nvSpPr>
            <p:spPr bwMode="auto">
              <a:xfrm>
                <a:off x="3659" y="60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1" name="Freeform 213">
                <a:extLst>
                  <a:ext uri="{FF2B5EF4-FFF2-40B4-BE49-F238E27FC236}">
                    <a16:creationId xmlns:a16="http://schemas.microsoft.com/office/drawing/2014/main" id="{99D576B3-13EB-45D2-8223-6E02DA1CC707}"/>
                  </a:ext>
                </a:extLst>
              </p:cNvPr>
              <p:cNvSpPr>
                <a:spLocks/>
              </p:cNvSpPr>
              <p:nvPr userDrawn="1"/>
            </p:nvSpPr>
            <p:spPr bwMode="auto">
              <a:xfrm>
                <a:off x="3739" y="218"/>
                <a:ext cx="10" cy="5"/>
              </a:xfrm>
              <a:custGeom>
                <a:avLst/>
                <a:gdLst>
                  <a:gd name="T0" fmla="*/ 0 w 2"/>
                  <a:gd name="T1" fmla="*/ 1 h 1"/>
                  <a:gd name="T2" fmla="*/ 1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1" y="1"/>
                    </a:cubicBezTo>
                    <a:cubicBezTo>
                      <a:pt x="1" y="1"/>
                      <a:pt x="1" y="1"/>
                      <a:pt x="2"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2" name="Freeform 214">
                <a:extLst>
                  <a:ext uri="{FF2B5EF4-FFF2-40B4-BE49-F238E27FC236}">
                    <a16:creationId xmlns:a16="http://schemas.microsoft.com/office/drawing/2014/main" id="{69E6B131-CB1D-4CC9-B6FC-BCB4F61FAE27}"/>
                  </a:ext>
                </a:extLst>
              </p:cNvPr>
              <p:cNvSpPr>
                <a:spLocks/>
              </p:cNvSpPr>
              <p:nvPr userDrawn="1"/>
            </p:nvSpPr>
            <p:spPr bwMode="auto">
              <a:xfrm>
                <a:off x="3933" y="5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3" name="Freeform 215">
                <a:extLst>
                  <a:ext uri="{FF2B5EF4-FFF2-40B4-BE49-F238E27FC236}">
                    <a16:creationId xmlns:a16="http://schemas.microsoft.com/office/drawing/2014/main" id="{5AAF01F0-E899-4880-A1BB-F4158EDF77F6}"/>
                  </a:ext>
                </a:extLst>
              </p:cNvPr>
              <p:cNvSpPr>
                <a:spLocks/>
              </p:cNvSpPr>
              <p:nvPr userDrawn="1"/>
            </p:nvSpPr>
            <p:spPr bwMode="auto">
              <a:xfrm>
                <a:off x="3968" y="43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4" name="Freeform 216">
                <a:extLst>
                  <a:ext uri="{FF2B5EF4-FFF2-40B4-BE49-F238E27FC236}">
                    <a16:creationId xmlns:a16="http://schemas.microsoft.com/office/drawing/2014/main" id="{4A44C694-3CAD-4A07-A2F6-1043FA2227EF}"/>
                  </a:ext>
                </a:extLst>
              </p:cNvPr>
              <p:cNvSpPr>
                <a:spLocks/>
              </p:cNvSpPr>
              <p:nvPr userDrawn="1"/>
            </p:nvSpPr>
            <p:spPr bwMode="auto">
              <a:xfrm>
                <a:off x="3824" y="2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5" name="Freeform 217">
                <a:extLst>
                  <a:ext uri="{FF2B5EF4-FFF2-40B4-BE49-F238E27FC236}">
                    <a16:creationId xmlns:a16="http://schemas.microsoft.com/office/drawing/2014/main" id="{1077D546-10F2-4DF2-9A14-5BD18BB822C9}"/>
                  </a:ext>
                </a:extLst>
              </p:cNvPr>
              <p:cNvSpPr>
                <a:spLocks/>
              </p:cNvSpPr>
              <p:nvPr userDrawn="1"/>
            </p:nvSpPr>
            <p:spPr bwMode="auto">
              <a:xfrm>
                <a:off x="3829" y="24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6" name="Freeform 218">
                <a:extLst>
                  <a:ext uri="{FF2B5EF4-FFF2-40B4-BE49-F238E27FC236}">
                    <a16:creationId xmlns:a16="http://schemas.microsoft.com/office/drawing/2014/main" id="{4B9F4781-0366-4DFE-B921-025FD7CC08FD}"/>
                  </a:ext>
                </a:extLst>
              </p:cNvPr>
              <p:cNvSpPr>
                <a:spLocks/>
              </p:cNvSpPr>
              <p:nvPr userDrawn="1"/>
            </p:nvSpPr>
            <p:spPr bwMode="auto">
              <a:xfrm>
                <a:off x="3724" y="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7" name="Freeform 219">
                <a:extLst>
                  <a:ext uri="{FF2B5EF4-FFF2-40B4-BE49-F238E27FC236}">
                    <a16:creationId xmlns:a16="http://schemas.microsoft.com/office/drawing/2014/main" id="{22F60278-652D-46F0-9A38-3B8E098AABDE}"/>
                  </a:ext>
                </a:extLst>
              </p:cNvPr>
              <p:cNvSpPr>
                <a:spLocks/>
              </p:cNvSpPr>
              <p:nvPr userDrawn="1"/>
            </p:nvSpPr>
            <p:spPr bwMode="auto">
              <a:xfrm>
                <a:off x="3824" y="23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8" name="Freeform 220">
                <a:extLst>
                  <a:ext uri="{FF2B5EF4-FFF2-40B4-BE49-F238E27FC236}">
                    <a16:creationId xmlns:a16="http://schemas.microsoft.com/office/drawing/2014/main" id="{80198EAC-C27C-4241-9BDA-743AC0740221}"/>
                  </a:ext>
                </a:extLst>
              </p:cNvPr>
              <p:cNvSpPr>
                <a:spLocks/>
              </p:cNvSpPr>
              <p:nvPr userDrawn="1"/>
            </p:nvSpPr>
            <p:spPr bwMode="auto">
              <a:xfrm>
                <a:off x="3829" y="2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9" name="Freeform 221">
                <a:extLst>
                  <a:ext uri="{FF2B5EF4-FFF2-40B4-BE49-F238E27FC236}">
                    <a16:creationId xmlns:a16="http://schemas.microsoft.com/office/drawing/2014/main" id="{C5ACED86-E59F-42D0-91B3-B917C3BDBDFF}"/>
                  </a:ext>
                </a:extLst>
              </p:cNvPr>
              <p:cNvSpPr>
                <a:spLocks/>
              </p:cNvSpPr>
              <p:nvPr userDrawn="1"/>
            </p:nvSpPr>
            <p:spPr bwMode="auto">
              <a:xfrm>
                <a:off x="3819" y="228"/>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0" name="Freeform 222">
                <a:extLst>
                  <a:ext uri="{FF2B5EF4-FFF2-40B4-BE49-F238E27FC236}">
                    <a16:creationId xmlns:a16="http://schemas.microsoft.com/office/drawing/2014/main" id="{BCD1E55E-E98D-43ED-A4C8-739ED009F63D}"/>
                  </a:ext>
                </a:extLst>
              </p:cNvPr>
              <p:cNvSpPr>
                <a:spLocks/>
              </p:cNvSpPr>
              <p:nvPr userDrawn="1"/>
            </p:nvSpPr>
            <p:spPr bwMode="auto">
              <a:xfrm>
                <a:off x="3868" y="64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1" name="Rectangle 223">
                <a:extLst>
                  <a:ext uri="{FF2B5EF4-FFF2-40B4-BE49-F238E27FC236}">
                    <a16:creationId xmlns:a16="http://schemas.microsoft.com/office/drawing/2014/main" id="{BA49215C-2678-4ADD-8F44-0EA63CBF7397}"/>
                  </a:ext>
                </a:extLst>
              </p:cNvPr>
              <p:cNvSpPr>
                <a:spLocks noChangeArrowheads="1"/>
              </p:cNvSpPr>
              <p:nvPr userDrawn="1"/>
            </p:nvSpPr>
            <p:spPr bwMode="auto">
              <a:xfrm>
                <a:off x="3649"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2" name="Freeform 224">
                <a:extLst>
                  <a:ext uri="{FF2B5EF4-FFF2-40B4-BE49-F238E27FC236}">
                    <a16:creationId xmlns:a16="http://schemas.microsoft.com/office/drawing/2014/main" id="{5876803C-E0AA-49A3-A071-F86A63EB70AB}"/>
                  </a:ext>
                </a:extLst>
              </p:cNvPr>
              <p:cNvSpPr>
                <a:spLocks/>
              </p:cNvSpPr>
              <p:nvPr userDrawn="1"/>
            </p:nvSpPr>
            <p:spPr bwMode="auto">
              <a:xfrm>
                <a:off x="3634" y="368"/>
                <a:ext cx="15" cy="5"/>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3"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3" name="Freeform 225">
                <a:extLst>
                  <a:ext uri="{FF2B5EF4-FFF2-40B4-BE49-F238E27FC236}">
                    <a16:creationId xmlns:a16="http://schemas.microsoft.com/office/drawing/2014/main" id="{358B1964-CF40-4306-B76D-84BF4AAAEC41}"/>
                  </a:ext>
                </a:extLst>
              </p:cNvPr>
              <p:cNvSpPr>
                <a:spLocks noEditPoints="1"/>
              </p:cNvSpPr>
              <p:nvPr userDrawn="1"/>
            </p:nvSpPr>
            <p:spPr bwMode="auto">
              <a:xfrm>
                <a:off x="3600" y="218"/>
                <a:ext cx="373" cy="480"/>
              </a:xfrm>
              <a:custGeom>
                <a:avLst/>
                <a:gdLst>
                  <a:gd name="T0" fmla="*/ 21 w 75"/>
                  <a:gd name="T1" fmla="*/ 75 h 96"/>
                  <a:gd name="T2" fmla="*/ 17 w 75"/>
                  <a:gd name="T3" fmla="*/ 71 h 96"/>
                  <a:gd name="T4" fmla="*/ 17 w 75"/>
                  <a:gd name="T5" fmla="*/ 68 h 96"/>
                  <a:gd name="T6" fmla="*/ 14 w 75"/>
                  <a:gd name="T7" fmla="*/ 64 h 96"/>
                  <a:gd name="T8" fmla="*/ 11 w 75"/>
                  <a:gd name="T9" fmla="*/ 58 h 96"/>
                  <a:gd name="T10" fmla="*/ 5 w 75"/>
                  <a:gd name="T11" fmla="*/ 50 h 96"/>
                  <a:gd name="T12" fmla="*/ 6 w 75"/>
                  <a:gd name="T13" fmla="*/ 50 h 96"/>
                  <a:gd name="T14" fmla="*/ 8 w 75"/>
                  <a:gd name="T15" fmla="*/ 49 h 96"/>
                  <a:gd name="T16" fmla="*/ 7 w 75"/>
                  <a:gd name="T17" fmla="*/ 43 h 96"/>
                  <a:gd name="T18" fmla="*/ 8 w 75"/>
                  <a:gd name="T19" fmla="*/ 37 h 96"/>
                  <a:gd name="T20" fmla="*/ 10 w 75"/>
                  <a:gd name="T21" fmla="*/ 30 h 96"/>
                  <a:gd name="T22" fmla="*/ 10 w 75"/>
                  <a:gd name="T23" fmla="*/ 25 h 96"/>
                  <a:gd name="T24" fmla="*/ 14 w 75"/>
                  <a:gd name="T25" fmla="*/ 20 h 96"/>
                  <a:gd name="T26" fmla="*/ 16 w 75"/>
                  <a:gd name="T27" fmla="*/ 19 h 96"/>
                  <a:gd name="T28" fmla="*/ 16 w 75"/>
                  <a:gd name="T29" fmla="*/ 14 h 96"/>
                  <a:gd name="T30" fmla="*/ 17 w 75"/>
                  <a:gd name="T31" fmla="*/ 9 h 96"/>
                  <a:gd name="T32" fmla="*/ 24 w 75"/>
                  <a:gd name="T33" fmla="*/ 10 h 96"/>
                  <a:gd name="T34" fmla="*/ 31 w 75"/>
                  <a:gd name="T35" fmla="*/ 8 h 96"/>
                  <a:gd name="T36" fmla="*/ 39 w 75"/>
                  <a:gd name="T37" fmla="*/ 6 h 96"/>
                  <a:gd name="T38" fmla="*/ 43 w 75"/>
                  <a:gd name="T39" fmla="*/ 7 h 96"/>
                  <a:gd name="T40" fmla="*/ 48 w 75"/>
                  <a:gd name="T41" fmla="*/ 7 h 96"/>
                  <a:gd name="T42" fmla="*/ 46 w 75"/>
                  <a:gd name="T43" fmla="*/ 3 h 96"/>
                  <a:gd name="T44" fmla="*/ 43 w 75"/>
                  <a:gd name="T45" fmla="*/ 3 h 96"/>
                  <a:gd name="T46" fmla="*/ 35 w 75"/>
                  <a:gd name="T47" fmla="*/ 1 h 96"/>
                  <a:gd name="T48" fmla="*/ 16 w 75"/>
                  <a:gd name="T49" fmla="*/ 4 h 96"/>
                  <a:gd name="T50" fmla="*/ 9 w 75"/>
                  <a:gd name="T51" fmla="*/ 13 h 96"/>
                  <a:gd name="T52" fmla="*/ 7 w 75"/>
                  <a:gd name="T53" fmla="*/ 17 h 96"/>
                  <a:gd name="T54" fmla="*/ 5 w 75"/>
                  <a:gd name="T55" fmla="*/ 21 h 96"/>
                  <a:gd name="T56" fmla="*/ 3 w 75"/>
                  <a:gd name="T57" fmla="*/ 27 h 96"/>
                  <a:gd name="T58" fmla="*/ 0 w 75"/>
                  <a:gd name="T59" fmla="*/ 44 h 96"/>
                  <a:gd name="T60" fmla="*/ 3 w 75"/>
                  <a:gd name="T61" fmla="*/ 51 h 96"/>
                  <a:gd name="T62" fmla="*/ 5 w 75"/>
                  <a:gd name="T63" fmla="*/ 59 h 96"/>
                  <a:gd name="T64" fmla="*/ 6 w 75"/>
                  <a:gd name="T65" fmla="*/ 69 h 96"/>
                  <a:gd name="T66" fmla="*/ 12 w 75"/>
                  <a:gd name="T67" fmla="*/ 77 h 96"/>
                  <a:gd name="T68" fmla="*/ 19 w 75"/>
                  <a:gd name="T69" fmla="*/ 85 h 96"/>
                  <a:gd name="T70" fmla="*/ 30 w 75"/>
                  <a:gd name="T71" fmla="*/ 93 h 96"/>
                  <a:gd name="T72" fmla="*/ 40 w 75"/>
                  <a:gd name="T73" fmla="*/ 93 h 96"/>
                  <a:gd name="T74" fmla="*/ 57 w 75"/>
                  <a:gd name="T75" fmla="*/ 91 h 96"/>
                  <a:gd name="T76" fmla="*/ 61 w 75"/>
                  <a:gd name="T77" fmla="*/ 90 h 96"/>
                  <a:gd name="T78" fmla="*/ 68 w 75"/>
                  <a:gd name="T79" fmla="*/ 78 h 96"/>
                  <a:gd name="T80" fmla="*/ 74 w 75"/>
                  <a:gd name="T81" fmla="*/ 65 h 96"/>
                  <a:gd name="T82" fmla="*/ 75 w 75"/>
                  <a:gd name="T83" fmla="*/ 45 h 96"/>
                  <a:gd name="T84" fmla="*/ 68 w 75"/>
                  <a:gd name="T85" fmla="*/ 43 h 96"/>
                  <a:gd name="T86" fmla="*/ 69 w 75"/>
                  <a:gd name="T87" fmla="*/ 56 h 96"/>
                  <a:gd name="T88" fmla="*/ 68 w 75"/>
                  <a:gd name="T89" fmla="*/ 62 h 96"/>
                  <a:gd name="T90" fmla="*/ 66 w 75"/>
                  <a:gd name="T91" fmla="*/ 72 h 96"/>
                  <a:gd name="T92" fmla="*/ 63 w 75"/>
                  <a:gd name="T93" fmla="*/ 79 h 96"/>
                  <a:gd name="T94" fmla="*/ 60 w 75"/>
                  <a:gd name="T95" fmla="*/ 84 h 96"/>
                  <a:gd name="T96" fmla="*/ 53 w 75"/>
                  <a:gd name="T97" fmla="*/ 88 h 96"/>
                  <a:gd name="T98" fmla="*/ 51 w 75"/>
                  <a:gd name="T99" fmla="*/ 86 h 96"/>
                  <a:gd name="T100" fmla="*/ 46 w 75"/>
                  <a:gd name="T101" fmla="*/ 87 h 96"/>
                  <a:gd name="T102" fmla="*/ 42 w 75"/>
                  <a:gd name="T103" fmla="*/ 88 h 96"/>
                  <a:gd name="T104" fmla="*/ 38 w 75"/>
                  <a:gd name="T105" fmla="*/ 87 h 96"/>
                  <a:gd name="T106" fmla="*/ 34 w 75"/>
                  <a:gd name="T107" fmla="*/ 86 h 96"/>
                  <a:gd name="T108" fmla="*/ 27 w 75"/>
                  <a:gd name="T109" fmla="*/ 81 h 96"/>
                  <a:gd name="T110" fmla="*/ 15 w 75"/>
                  <a:gd name="T111" fmla="*/ 68 h 96"/>
                  <a:gd name="T112" fmla="*/ 40 w 75"/>
                  <a:gd name="T113" fmla="*/ 2 h 96"/>
                  <a:gd name="T114" fmla="*/ 41 w 75"/>
                  <a:gd name="T115"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96">
                    <a:moveTo>
                      <a:pt x="24" y="78"/>
                    </a:moveTo>
                    <a:cubicBezTo>
                      <a:pt x="24" y="77"/>
                      <a:pt x="24" y="77"/>
                      <a:pt x="24" y="77"/>
                    </a:cubicBezTo>
                    <a:cubicBezTo>
                      <a:pt x="25" y="77"/>
                      <a:pt x="25" y="78"/>
                      <a:pt x="26" y="76"/>
                    </a:cubicBezTo>
                    <a:cubicBezTo>
                      <a:pt x="24" y="78"/>
                      <a:pt x="23" y="74"/>
                      <a:pt x="21" y="76"/>
                    </a:cubicBezTo>
                    <a:cubicBezTo>
                      <a:pt x="21" y="75"/>
                      <a:pt x="21" y="75"/>
                      <a:pt x="21" y="75"/>
                    </a:cubicBezTo>
                    <a:cubicBezTo>
                      <a:pt x="21" y="75"/>
                      <a:pt x="21" y="75"/>
                      <a:pt x="21" y="75"/>
                    </a:cubicBezTo>
                    <a:cubicBezTo>
                      <a:pt x="22" y="74"/>
                      <a:pt x="20" y="76"/>
                      <a:pt x="19" y="74"/>
                    </a:cubicBezTo>
                    <a:cubicBezTo>
                      <a:pt x="19" y="74"/>
                      <a:pt x="19" y="73"/>
                      <a:pt x="19" y="73"/>
                    </a:cubicBezTo>
                    <a:cubicBezTo>
                      <a:pt x="18" y="73"/>
                      <a:pt x="18" y="73"/>
                      <a:pt x="18" y="73"/>
                    </a:cubicBezTo>
                    <a:cubicBezTo>
                      <a:pt x="18" y="72"/>
                      <a:pt x="18" y="72"/>
                      <a:pt x="18" y="73"/>
                    </a:cubicBezTo>
                    <a:cubicBezTo>
                      <a:pt x="17" y="71"/>
                      <a:pt x="17" y="71"/>
                      <a:pt x="17" y="71"/>
                    </a:cubicBezTo>
                    <a:cubicBezTo>
                      <a:pt x="17" y="71"/>
                      <a:pt x="17" y="71"/>
                      <a:pt x="17" y="71"/>
                    </a:cubicBezTo>
                    <a:cubicBezTo>
                      <a:pt x="17" y="71"/>
                      <a:pt x="16" y="71"/>
                      <a:pt x="16" y="71"/>
                    </a:cubicBezTo>
                    <a:cubicBezTo>
                      <a:pt x="16" y="70"/>
                      <a:pt x="16" y="71"/>
                      <a:pt x="16" y="71"/>
                    </a:cubicBezTo>
                    <a:cubicBezTo>
                      <a:pt x="15" y="70"/>
                      <a:pt x="15" y="70"/>
                      <a:pt x="15" y="70"/>
                    </a:cubicBezTo>
                    <a:cubicBezTo>
                      <a:pt x="15" y="69"/>
                      <a:pt x="16" y="70"/>
                      <a:pt x="17" y="70"/>
                    </a:cubicBezTo>
                    <a:cubicBezTo>
                      <a:pt x="18" y="68"/>
                      <a:pt x="16" y="70"/>
                      <a:pt x="16" y="68"/>
                    </a:cubicBezTo>
                    <a:cubicBezTo>
                      <a:pt x="17" y="68"/>
                      <a:pt x="17" y="68"/>
                      <a:pt x="17" y="68"/>
                    </a:cubicBezTo>
                    <a:cubicBezTo>
                      <a:pt x="18" y="67"/>
                      <a:pt x="17" y="67"/>
                      <a:pt x="17" y="65"/>
                    </a:cubicBezTo>
                    <a:cubicBezTo>
                      <a:pt x="17" y="66"/>
                      <a:pt x="16" y="68"/>
                      <a:pt x="15" y="68"/>
                    </a:cubicBezTo>
                    <a:cubicBezTo>
                      <a:pt x="15" y="67"/>
                      <a:pt x="15" y="67"/>
                      <a:pt x="14" y="66"/>
                    </a:cubicBezTo>
                    <a:cubicBezTo>
                      <a:pt x="15" y="66"/>
                      <a:pt x="15" y="66"/>
                      <a:pt x="14" y="65"/>
                    </a:cubicBezTo>
                    <a:cubicBezTo>
                      <a:pt x="15" y="65"/>
                      <a:pt x="15" y="65"/>
                      <a:pt x="15" y="65"/>
                    </a:cubicBezTo>
                    <a:cubicBezTo>
                      <a:pt x="15" y="64"/>
                      <a:pt x="14" y="64"/>
                      <a:pt x="14" y="64"/>
                    </a:cubicBezTo>
                    <a:cubicBezTo>
                      <a:pt x="13" y="63"/>
                      <a:pt x="14" y="63"/>
                      <a:pt x="15" y="62"/>
                    </a:cubicBezTo>
                    <a:cubicBezTo>
                      <a:pt x="14" y="61"/>
                      <a:pt x="14" y="64"/>
                      <a:pt x="13" y="62"/>
                    </a:cubicBezTo>
                    <a:cubicBezTo>
                      <a:pt x="13" y="61"/>
                      <a:pt x="12" y="61"/>
                      <a:pt x="11" y="59"/>
                    </a:cubicBezTo>
                    <a:cubicBezTo>
                      <a:pt x="11" y="58"/>
                      <a:pt x="12" y="59"/>
                      <a:pt x="12" y="59"/>
                    </a:cubicBezTo>
                    <a:cubicBezTo>
                      <a:pt x="11" y="59"/>
                      <a:pt x="11" y="59"/>
                      <a:pt x="11" y="59"/>
                    </a:cubicBezTo>
                    <a:cubicBezTo>
                      <a:pt x="11" y="58"/>
                      <a:pt x="11" y="58"/>
                      <a:pt x="11" y="58"/>
                    </a:cubicBezTo>
                    <a:cubicBezTo>
                      <a:pt x="11" y="58"/>
                      <a:pt x="10" y="59"/>
                      <a:pt x="10" y="58"/>
                    </a:cubicBezTo>
                    <a:cubicBezTo>
                      <a:pt x="8" y="58"/>
                      <a:pt x="11" y="55"/>
                      <a:pt x="9" y="55"/>
                    </a:cubicBezTo>
                    <a:cubicBezTo>
                      <a:pt x="9" y="54"/>
                      <a:pt x="10" y="55"/>
                      <a:pt x="10" y="54"/>
                    </a:cubicBezTo>
                    <a:cubicBezTo>
                      <a:pt x="9" y="53"/>
                      <a:pt x="9" y="53"/>
                      <a:pt x="8" y="52"/>
                    </a:cubicBezTo>
                    <a:cubicBezTo>
                      <a:pt x="8" y="51"/>
                      <a:pt x="8" y="51"/>
                      <a:pt x="8" y="51"/>
                    </a:cubicBezTo>
                    <a:cubicBezTo>
                      <a:pt x="8" y="52"/>
                      <a:pt x="6" y="51"/>
                      <a:pt x="5" y="50"/>
                    </a:cubicBezTo>
                    <a:cubicBezTo>
                      <a:pt x="5" y="50"/>
                      <a:pt x="5" y="51"/>
                      <a:pt x="4" y="51"/>
                    </a:cubicBezTo>
                    <a:cubicBezTo>
                      <a:pt x="4" y="49"/>
                      <a:pt x="4" y="49"/>
                      <a:pt x="4" y="49"/>
                    </a:cubicBezTo>
                    <a:cubicBezTo>
                      <a:pt x="4" y="49"/>
                      <a:pt x="4" y="49"/>
                      <a:pt x="5" y="49"/>
                    </a:cubicBezTo>
                    <a:cubicBezTo>
                      <a:pt x="5" y="49"/>
                      <a:pt x="4" y="49"/>
                      <a:pt x="4" y="49"/>
                    </a:cubicBezTo>
                    <a:cubicBezTo>
                      <a:pt x="5" y="49"/>
                      <a:pt x="5" y="49"/>
                      <a:pt x="6" y="49"/>
                    </a:cubicBezTo>
                    <a:cubicBezTo>
                      <a:pt x="6" y="49"/>
                      <a:pt x="6" y="50"/>
                      <a:pt x="6" y="50"/>
                    </a:cubicBezTo>
                    <a:cubicBezTo>
                      <a:pt x="6" y="50"/>
                      <a:pt x="7" y="50"/>
                      <a:pt x="8" y="50"/>
                    </a:cubicBezTo>
                    <a:cubicBezTo>
                      <a:pt x="8" y="50"/>
                      <a:pt x="8" y="50"/>
                      <a:pt x="7" y="50"/>
                    </a:cubicBezTo>
                    <a:cubicBezTo>
                      <a:pt x="8" y="50"/>
                      <a:pt x="8" y="50"/>
                      <a:pt x="8" y="50"/>
                    </a:cubicBezTo>
                    <a:cubicBezTo>
                      <a:pt x="8" y="50"/>
                      <a:pt x="8" y="50"/>
                      <a:pt x="7" y="49"/>
                    </a:cubicBezTo>
                    <a:cubicBezTo>
                      <a:pt x="9" y="49"/>
                      <a:pt x="9" y="49"/>
                      <a:pt x="9" y="49"/>
                    </a:cubicBezTo>
                    <a:cubicBezTo>
                      <a:pt x="8" y="49"/>
                      <a:pt x="8" y="49"/>
                      <a:pt x="8" y="49"/>
                    </a:cubicBezTo>
                    <a:cubicBezTo>
                      <a:pt x="8" y="49"/>
                      <a:pt x="9" y="47"/>
                      <a:pt x="9" y="47"/>
                    </a:cubicBezTo>
                    <a:cubicBezTo>
                      <a:pt x="7" y="45"/>
                      <a:pt x="5" y="44"/>
                      <a:pt x="5" y="42"/>
                    </a:cubicBezTo>
                    <a:cubicBezTo>
                      <a:pt x="6" y="43"/>
                      <a:pt x="6" y="42"/>
                      <a:pt x="7" y="42"/>
                    </a:cubicBezTo>
                    <a:cubicBezTo>
                      <a:pt x="6" y="43"/>
                      <a:pt x="8" y="44"/>
                      <a:pt x="8" y="45"/>
                    </a:cubicBezTo>
                    <a:cubicBezTo>
                      <a:pt x="8" y="44"/>
                      <a:pt x="8" y="44"/>
                      <a:pt x="9" y="45"/>
                    </a:cubicBezTo>
                    <a:cubicBezTo>
                      <a:pt x="9" y="45"/>
                      <a:pt x="7" y="43"/>
                      <a:pt x="7" y="43"/>
                    </a:cubicBezTo>
                    <a:cubicBezTo>
                      <a:pt x="8" y="43"/>
                      <a:pt x="8" y="42"/>
                      <a:pt x="9" y="42"/>
                    </a:cubicBezTo>
                    <a:cubicBezTo>
                      <a:pt x="7" y="42"/>
                      <a:pt x="7" y="40"/>
                      <a:pt x="7" y="39"/>
                    </a:cubicBezTo>
                    <a:cubicBezTo>
                      <a:pt x="7" y="39"/>
                      <a:pt x="8" y="39"/>
                      <a:pt x="8" y="40"/>
                    </a:cubicBezTo>
                    <a:cubicBezTo>
                      <a:pt x="9" y="39"/>
                      <a:pt x="6" y="39"/>
                      <a:pt x="7" y="38"/>
                    </a:cubicBezTo>
                    <a:cubicBezTo>
                      <a:pt x="7" y="38"/>
                      <a:pt x="7" y="38"/>
                      <a:pt x="7" y="38"/>
                    </a:cubicBezTo>
                    <a:cubicBezTo>
                      <a:pt x="7" y="38"/>
                      <a:pt x="7" y="36"/>
                      <a:pt x="8" y="37"/>
                    </a:cubicBezTo>
                    <a:cubicBezTo>
                      <a:pt x="8" y="37"/>
                      <a:pt x="8" y="37"/>
                      <a:pt x="8" y="37"/>
                    </a:cubicBezTo>
                    <a:cubicBezTo>
                      <a:pt x="8" y="35"/>
                      <a:pt x="9" y="32"/>
                      <a:pt x="7" y="31"/>
                    </a:cubicBezTo>
                    <a:cubicBezTo>
                      <a:pt x="7" y="31"/>
                      <a:pt x="9" y="32"/>
                      <a:pt x="9" y="32"/>
                    </a:cubicBezTo>
                    <a:cubicBezTo>
                      <a:pt x="9" y="32"/>
                      <a:pt x="8" y="31"/>
                      <a:pt x="7" y="30"/>
                    </a:cubicBezTo>
                    <a:cubicBezTo>
                      <a:pt x="6" y="29"/>
                      <a:pt x="5" y="28"/>
                      <a:pt x="5" y="28"/>
                    </a:cubicBezTo>
                    <a:cubicBezTo>
                      <a:pt x="6" y="28"/>
                      <a:pt x="9" y="28"/>
                      <a:pt x="10" y="30"/>
                    </a:cubicBezTo>
                    <a:cubicBezTo>
                      <a:pt x="10" y="30"/>
                      <a:pt x="10" y="29"/>
                      <a:pt x="10" y="28"/>
                    </a:cubicBezTo>
                    <a:cubicBezTo>
                      <a:pt x="10" y="29"/>
                      <a:pt x="8" y="28"/>
                      <a:pt x="8" y="28"/>
                    </a:cubicBezTo>
                    <a:cubicBezTo>
                      <a:pt x="10" y="27"/>
                      <a:pt x="9" y="28"/>
                      <a:pt x="11" y="27"/>
                    </a:cubicBezTo>
                    <a:cubicBezTo>
                      <a:pt x="10" y="27"/>
                      <a:pt x="9" y="26"/>
                      <a:pt x="9" y="25"/>
                    </a:cubicBezTo>
                    <a:cubicBezTo>
                      <a:pt x="9" y="26"/>
                      <a:pt x="11" y="26"/>
                      <a:pt x="11" y="26"/>
                    </a:cubicBezTo>
                    <a:cubicBezTo>
                      <a:pt x="11" y="26"/>
                      <a:pt x="11" y="26"/>
                      <a:pt x="10" y="25"/>
                    </a:cubicBezTo>
                    <a:cubicBezTo>
                      <a:pt x="10" y="25"/>
                      <a:pt x="10" y="24"/>
                      <a:pt x="10" y="24"/>
                    </a:cubicBezTo>
                    <a:cubicBezTo>
                      <a:pt x="10" y="25"/>
                      <a:pt x="11" y="25"/>
                      <a:pt x="12" y="25"/>
                    </a:cubicBezTo>
                    <a:cubicBezTo>
                      <a:pt x="11" y="25"/>
                      <a:pt x="12" y="24"/>
                      <a:pt x="12" y="23"/>
                    </a:cubicBezTo>
                    <a:cubicBezTo>
                      <a:pt x="12" y="23"/>
                      <a:pt x="12" y="24"/>
                      <a:pt x="12" y="24"/>
                    </a:cubicBezTo>
                    <a:cubicBezTo>
                      <a:pt x="13" y="22"/>
                      <a:pt x="10" y="21"/>
                      <a:pt x="11" y="19"/>
                    </a:cubicBezTo>
                    <a:cubicBezTo>
                      <a:pt x="11" y="19"/>
                      <a:pt x="13" y="21"/>
                      <a:pt x="14" y="20"/>
                    </a:cubicBezTo>
                    <a:cubicBezTo>
                      <a:pt x="13" y="19"/>
                      <a:pt x="10" y="16"/>
                      <a:pt x="11" y="14"/>
                    </a:cubicBezTo>
                    <a:cubicBezTo>
                      <a:pt x="12" y="14"/>
                      <a:pt x="12" y="14"/>
                      <a:pt x="12" y="14"/>
                    </a:cubicBezTo>
                    <a:cubicBezTo>
                      <a:pt x="12" y="12"/>
                      <a:pt x="12" y="12"/>
                      <a:pt x="12" y="12"/>
                    </a:cubicBezTo>
                    <a:cubicBezTo>
                      <a:pt x="12" y="13"/>
                      <a:pt x="13" y="15"/>
                      <a:pt x="13" y="16"/>
                    </a:cubicBezTo>
                    <a:cubicBezTo>
                      <a:pt x="14" y="18"/>
                      <a:pt x="14" y="19"/>
                      <a:pt x="14" y="20"/>
                    </a:cubicBezTo>
                    <a:cubicBezTo>
                      <a:pt x="15" y="19"/>
                      <a:pt x="15" y="20"/>
                      <a:pt x="16" y="19"/>
                    </a:cubicBezTo>
                    <a:cubicBezTo>
                      <a:pt x="16" y="19"/>
                      <a:pt x="16" y="20"/>
                      <a:pt x="16" y="20"/>
                    </a:cubicBezTo>
                    <a:cubicBezTo>
                      <a:pt x="16" y="20"/>
                      <a:pt x="17" y="19"/>
                      <a:pt x="17" y="19"/>
                    </a:cubicBezTo>
                    <a:cubicBezTo>
                      <a:pt x="16" y="18"/>
                      <a:pt x="17" y="17"/>
                      <a:pt x="17" y="16"/>
                    </a:cubicBezTo>
                    <a:cubicBezTo>
                      <a:pt x="17" y="16"/>
                      <a:pt x="16" y="17"/>
                      <a:pt x="16" y="17"/>
                    </a:cubicBezTo>
                    <a:cubicBezTo>
                      <a:pt x="16" y="18"/>
                      <a:pt x="16" y="19"/>
                      <a:pt x="16" y="19"/>
                    </a:cubicBezTo>
                    <a:cubicBezTo>
                      <a:pt x="15" y="18"/>
                      <a:pt x="14" y="16"/>
                      <a:pt x="16" y="14"/>
                    </a:cubicBezTo>
                    <a:cubicBezTo>
                      <a:pt x="16" y="14"/>
                      <a:pt x="17" y="16"/>
                      <a:pt x="17" y="16"/>
                    </a:cubicBezTo>
                    <a:cubicBezTo>
                      <a:pt x="17" y="16"/>
                      <a:pt x="18" y="15"/>
                      <a:pt x="18" y="15"/>
                    </a:cubicBezTo>
                    <a:cubicBezTo>
                      <a:pt x="18" y="16"/>
                      <a:pt x="18" y="16"/>
                      <a:pt x="18" y="16"/>
                    </a:cubicBezTo>
                    <a:cubicBezTo>
                      <a:pt x="19" y="16"/>
                      <a:pt x="18" y="14"/>
                      <a:pt x="20" y="14"/>
                    </a:cubicBezTo>
                    <a:cubicBezTo>
                      <a:pt x="20" y="14"/>
                      <a:pt x="21" y="15"/>
                      <a:pt x="21" y="14"/>
                    </a:cubicBezTo>
                    <a:cubicBezTo>
                      <a:pt x="20" y="13"/>
                      <a:pt x="17" y="10"/>
                      <a:pt x="17" y="9"/>
                    </a:cubicBezTo>
                    <a:cubicBezTo>
                      <a:pt x="17" y="8"/>
                      <a:pt x="19" y="8"/>
                      <a:pt x="20" y="9"/>
                    </a:cubicBezTo>
                    <a:cubicBezTo>
                      <a:pt x="21" y="9"/>
                      <a:pt x="21" y="11"/>
                      <a:pt x="22" y="12"/>
                    </a:cubicBezTo>
                    <a:cubicBezTo>
                      <a:pt x="21" y="12"/>
                      <a:pt x="21" y="11"/>
                      <a:pt x="21" y="11"/>
                    </a:cubicBezTo>
                    <a:cubicBezTo>
                      <a:pt x="22" y="11"/>
                      <a:pt x="22" y="12"/>
                      <a:pt x="23" y="11"/>
                    </a:cubicBezTo>
                    <a:cubicBezTo>
                      <a:pt x="22" y="10"/>
                      <a:pt x="24" y="11"/>
                      <a:pt x="22" y="10"/>
                    </a:cubicBezTo>
                    <a:cubicBezTo>
                      <a:pt x="23" y="10"/>
                      <a:pt x="23" y="10"/>
                      <a:pt x="24" y="10"/>
                    </a:cubicBezTo>
                    <a:cubicBezTo>
                      <a:pt x="23" y="9"/>
                      <a:pt x="24" y="7"/>
                      <a:pt x="25" y="6"/>
                    </a:cubicBezTo>
                    <a:cubicBezTo>
                      <a:pt x="25" y="6"/>
                      <a:pt x="25" y="7"/>
                      <a:pt x="25" y="7"/>
                    </a:cubicBezTo>
                    <a:cubicBezTo>
                      <a:pt x="27" y="6"/>
                      <a:pt x="28" y="7"/>
                      <a:pt x="30" y="6"/>
                    </a:cubicBezTo>
                    <a:cubicBezTo>
                      <a:pt x="30" y="7"/>
                      <a:pt x="31" y="7"/>
                      <a:pt x="30" y="8"/>
                    </a:cubicBezTo>
                    <a:cubicBezTo>
                      <a:pt x="31" y="7"/>
                      <a:pt x="31" y="7"/>
                      <a:pt x="31" y="7"/>
                    </a:cubicBezTo>
                    <a:cubicBezTo>
                      <a:pt x="32" y="8"/>
                      <a:pt x="30" y="7"/>
                      <a:pt x="31" y="8"/>
                    </a:cubicBezTo>
                    <a:cubicBezTo>
                      <a:pt x="31" y="8"/>
                      <a:pt x="32" y="7"/>
                      <a:pt x="33" y="7"/>
                    </a:cubicBezTo>
                    <a:cubicBezTo>
                      <a:pt x="33" y="6"/>
                      <a:pt x="31" y="7"/>
                      <a:pt x="31" y="7"/>
                    </a:cubicBezTo>
                    <a:cubicBezTo>
                      <a:pt x="30" y="6"/>
                      <a:pt x="32" y="4"/>
                      <a:pt x="34" y="3"/>
                    </a:cubicBezTo>
                    <a:cubicBezTo>
                      <a:pt x="35" y="3"/>
                      <a:pt x="34" y="4"/>
                      <a:pt x="35" y="4"/>
                    </a:cubicBezTo>
                    <a:cubicBezTo>
                      <a:pt x="37" y="4"/>
                      <a:pt x="37" y="1"/>
                      <a:pt x="40" y="3"/>
                    </a:cubicBezTo>
                    <a:cubicBezTo>
                      <a:pt x="40" y="4"/>
                      <a:pt x="39" y="5"/>
                      <a:pt x="39" y="6"/>
                    </a:cubicBezTo>
                    <a:cubicBezTo>
                      <a:pt x="38" y="6"/>
                      <a:pt x="38" y="5"/>
                      <a:pt x="37" y="5"/>
                    </a:cubicBezTo>
                    <a:cubicBezTo>
                      <a:pt x="38" y="5"/>
                      <a:pt x="38" y="5"/>
                      <a:pt x="38" y="5"/>
                    </a:cubicBezTo>
                    <a:cubicBezTo>
                      <a:pt x="37" y="6"/>
                      <a:pt x="37" y="6"/>
                      <a:pt x="36" y="5"/>
                    </a:cubicBezTo>
                    <a:cubicBezTo>
                      <a:pt x="37" y="6"/>
                      <a:pt x="41" y="6"/>
                      <a:pt x="42" y="8"/>
                    </a:cubicBezTo>
                    <a:cubicBezTo>
                      <a:pt x="43" y="8"/>
                      <a:pt x="44" y="8"/>
                      <a:pt x="43" y="7"/>
                    </a:cubicBezTo>
                    <a:cubicBezTo>
                      <a:pt x="43" y="7"/>
                      <a:pt x="43" y="7"/>
                      <a:pt x="43" y="7"/>
                    </a:cubicBezTo>
                    <a:cubicBezTo>
                      <a:pt x="42" y="6"/>
                      <a:pt x="44" y="6"/>
                      <a:pt x="44" y="6"/>
                    </a:cubicBezTo>
                    <a:cubicBezTo>
                      <a:pt x="45" y="6"/>
                      <a:pt x="46" y="5"/>
                      <a:pt x="47" y="6"/>
                    </a:cubicBezTo>
                    <a:cubicBezTo>
                      <a:pt x="47" y="7"/>
                      <a:pt x="47" y="7"/>
                      <a:pt x="47" y="7"/>
                    </a:cubicBezTo>
                    <a:cubicBezTo>
                      <a:pt x="47" y="7"/>
                      <a:pt x="46" y="6"/>
                      <a:pt x="46" y="6"/>
                    </a:cubicBezTo>
                    <a:cubicBezTo>
                      <a:pt x="47" y="6"/>
                      <a:pt x="47" y="9"/>
                      <a:pt x="48" y="8"/>
                    </a:cubicBezTo>
                    <a:cubicBezTo>
                      <a:pt x="48" y="7"/>
                      <a:pt x="48" y="7"/>
                      <a:pt x="48" y="7"/>
                    </a:cubicBezTo>
                    <a:cubicBezTo>
                      <a:pt x="49" y="6"/>
                      <a:pt x="50" y="6"/>
                      <a:pt x="51" y="7"/>
                    </a:cubicBezTo>
                    <a:cubicBezTo>
                      <a:pt x="51" y="6"/>
                      <a:pt x="51" y="7"/>
                      <a:pt x="51" y="5"/>
                    </a:cubicBezTo>
                    <a:cubicBezTo>
                      <a:pt x="51" y="7"/>
                      <a:pt x="48" y="4"/>
                      <a:pt x="48" y="6"/>
                    </a:cubicBezTo>
                    <a:cubicBezTo>
                      <a:pt x="48" y="4"/>
                      <a:pt x="47" y="5"/>
                      <a:pt x="47" y="3"/>
                    </a:cubicBezTo>
                    <a:cubicBezTo>
                      <a:pt x="47" y="3"/>
                      <a:pt x="47" y="4"/>
                      <a:pt x="46" y="3"/>
                    </a:cubicBezTo>
                    <a:cubicBezTo>
                      <a:pt x="46" y="3"/>
                      <a:pt x="46" y="3"/>
                      <a:pt x="46" y="3"/>
                    </a:cubicBezTo>
                    <a:cubicBezTo>
                      <a:pt x="46" y="3"/>
                      <a:pt x="46" y="3"/>
                      <a:pt x="46" y="3"/>
                    </a:cubicBezTo>
                    <a:cubicBezTo>
                      <a:pt x="46" y="3"/>
                      <a:pt x="46" y="3"/>
                      <a:pt x="46" y="3"/>
                    </a:cubicBezTo>
                    <a:cubicBezTo>
                      <a:pt x="46" y="3"/>
                      <a:pt x="46" y="3"/>
                      <a:pt x="46" y="3"/>
                    </a:cubicBezTo>
                    <a:cubicBezTo>
                      <a:pt x="46" y="4"/>
                      <a:pt x="46" y="4"/>
                      <a:pt x="46" y="4"/>
                    </a:cubicBezTo>
                    <a:cubicBezTo>
                      <a:pt x="45" y="5"/>
                      <a:pt x="44" y="4"/>
                      <a:pt x="43" y="4"/>
                    </a:cubicBezTo>
                    <a:cubicBezTo>
                      <a:pt x="42" y="4"/>
                      <a:pt x="43" y="4"/>
                      <a:pt x="43" y="3"/>
                    </a:cubicBezTo>
                    <a:cubicBezTo>
                      <a:pt x="42" y="4"/>
                      <a:pt x="42" y="4"/>
                      <a:pt x="42" y="4"/>
                    </a:cubicBezTo>
                    <a:cubicBezTo>
                      <a:pt x="42" y="3"/>
                      <a:pt x="41" y="2"/>
                      <a:pt x="42" y="2"/>
                    </a:cubicBezTo>
                    <a:cubicBezTo>
                      <a:pt x="41" y="2"/>
                      <a:pt x="41" y="2"/>
                      <a:pt x="41" y="2"/>
                    </a:cubicBezTo>
                    <a:cubicBezTo>
                      <a:pt x="41" y="1"/>
                      <a:pt x="39" y="1"/>
                      <a:pt x="39" y="1"/>
                    </a:cubicBezTo>
                    <a:cubicBezTo>
                      <a:pt x="38" y="0"/>
                      <a:pt x="37" y="1"/>
                      <a:pt x="38" y="1"/>
                    </a:cubicBezTo>
                    <a:cubicBezTo>
                      <a:pt x="38" y="1"/>
                      <a:pt x="35" y="1"/>
                      <a:pt x="35" y="1"/>
                    </a:cubicBezTo>
                    <a:cubicBezTo>
                      <a:pt x="35" y="1"/>
                      <a:pt x="35" y="1"/>
                      <a:pt x="35" y="1"/>
                    </a:cubicBezTo>
                    <a:cubicBezTo>
                      <a:pt x="33" y="1"/>
                      <a:pt x="31" y="2"/>
                      <a:pt x="29" y="1"/>
                    </a:cubicBezTo>
                    <a:cubicBezTo>
                      <a:pt x="28" y="1"/>
                      <a:pt x="27" y="2"/>
                      <a:pt x="26" y="2"/>
                    </a:cubicBezTo>
                    <a:cubicBezTo>
                      <a:pt x="26" y="1"/>
                      <a:pt x="26" y="1"/>
                      <a:pt x="26" y="1"/>
                    </a:cubicBezTo>
                    <a:cubicBezTo>
                      <a:pt x="25" y="2"/>
                      <a:pt x="23" y="1"/>
                      <a:pt x="22" y="2"/>
                    </a:cubicBezTo>
                    <a:cubicBezTo>
                      <a:pt x="21" y="1"/>
                      <a:pt x="18" y="4"/>
                      <a:pt x="16" y="4"/>
                    </a:cubicBezTo>
                    <a:cubicBezTo>
                      <a:pt x="17" y="5"/>
                      <a:pt x="17" y="5"/>
                      <a:pt x="17" y="5"/>
                    </a:cubicBezTo>
                    <a:cubicBezTo>
                      <a:pt x="16" y="6"/>
                      <a:pt x="15" y="7"/>
                      <a:pt x="14" y="8"/>
                    </a:cubicBezTo>
                    <a:cubicBezTo>
                      <a:pt x="15" y="8"/>
                      <a:pt x="15" y="8"/>
                      <a:pt x="15" y="8"/>
                    </a:cubicBezTo>
                    <a:cubicBezTo>
                      <a:pt x="15" y="10"/>
                      <a:pt x="12" y="10"/>
                      <a:pt x="11" y="11"/>
                    </a:cubicBezTo>
                    <a:cubicBezTo>
                      <a:pt x="11" y="11"/>
                      <a:pt x="11" y="11"/>
                      <a:pt x="12" y="11"/>
                    </a:cubicBezTo>
                    <a:cubicBezTo>
                      <a:pt x="10" y="11"/>
                      <a:pt x="10" y="12"/>
                      <a:pt x="9" y="13"/>
                    </a:cubicBezTo>
                    <a:cubicBezTo>
                      <a:pt x="9" y="14"/>
                      <a:pt x="9" y="15"/>
                      <a:pt x="8" y="16"/>
                    </a:cubicBezTo>
                    <a:cubicBezTo>
                      <a:pt x="8" y="16"/>
                      <a:pt x="7" y="17"/>
                      <a:pt x="7" y="17"/>
                    </a:cubicBezTo>
                    <a:cubicBezTo>
                      <a:pt x="7" y="17"/>
                      <a:pt x="7" y="17"/>
                      <a:pt x="7" y="17"/>
                    </a:cubicBezTo>
                    <a:cubicBezTo>
                      <a:pt x="7" y="17"/>
                      <a:pt x="7" y="17"/>
                      <a:pt x="7" y="17"/>
                    </a:cubicBezTo>
                    <a:cubicBezTo>
                      <a:pt x="7" y="17"/>
                      <a:pt x="6" y="17"/>
                      <a:pt x="6" y="17"/>
                    </a:cubicBezTo>
                    <a:cubicBezTo>
                      <a:pt x="7" y="17"/>
                      <a:pt x="7" y="17"/>
                      <a:pt x="7" y="17"/>
                    </a:cubicBezTo>
                    <a:cubicBezTo>
                      <a:pt x="7" y="17"/>
                      <a:pt x="7" y="18"/>
                      <a:pt x="6" y="18"/>
                    </a:cubicBezTo>
                    <a:cubicBezTo>
                      <a:pt x="6" y="18"/>
                      <a:pt x="6" y="18"/>
                      <a:pt x="6" y="18"/>
                    </a:cubicBezTo>
                    <a:cubicBezTo>
                      <a:pt x="6" y="18"/>
                      <a:pt x="6" y="18"/>
                      <a:pt x="6" y="18"/>
                    </a:cubicBezTo>
                    <a:cubicBezTo>
                      <a:pt x="5" y="19"/>
                      <a:pt x="6" y="19"/>
                      <a:pt x="6" y="19"/>
                    </a:cubicBezTo>
                    <a:cubicBezTo>
                      <a:pt x="6" y="19"/>
                      <a:pt x="6" y="19"/>
                      <a:pt x="7" y="20"/>
                    </a:cubicBezTo>
                    <a:cubicBezTo>
                      <a:pt x="5" y="19"/>
                      <a:pt x="6" y="21"/>
                      <a:pt x="5" y="21"/>
                    </a:cubicBezTo>
                    <a:cubicBezTo>
                      <a:pt x="5" y="22"/>
                      <a:pt x="4" y="24"/>
                      <a:pt x="6" y="25"/>
                    </a:cubicBezTo>
                    <a:cubicBezTo>
                      <a:pt x="5" y="25"/>
                      <a:pt x="5" y="25"/>
                      <a:pt x="5" y="24"/>
                    </a:cubicBezTo>
                    <a:cubicBezTo>
                      <a:pt x="5" y="25"/>
                      <a:pt x="5" y="25"/>
                      <a:pt x="5" y="26"/>
                    </a:cubicBezTo>
                    <a:cubicBezTo>
                      <a:pt x="4" y="26"/>
                      <a:pt x="4" y="26"/>
                      <a:pt x="4" y="26"/>
                    </a:cubicBezTo>
                    <a:cubicBezTo>
                      <a:pt x="5" y="28"/>
                      <a:pt x="5" y="28"/>
                      <a:pt x="5" y="28"/>
                    </a:cubicBezTo>
                    <a:cubicBezTo>
                      <a:pt x="4" y="28"/>
                      <a:pt x="3" y="28"/>
                      <a:pt x="3" y="27"/>
                    </a:cubicBezTo>
                    <a:cubicBezTo>
                      <a:pt x="4" y="30"/>
                      <a:pt x="3" y="29"/>
                      <a:pt x="4" y="31"/>
                    </a:cubicBezTo>
                    <a:cubicBezTo>
                      <a:pt x="3" y="31"/>
                      <a:pt x="3" y="31"/>
                      <a:pt x="3" y="31"/>
                    </a:cubicBezTo>
                    <a:cubicBezTo>
                      <a:pt x="3" y="31"/>
                      <a:pt x="4" y="32"/>
                      <a:pt x="3" y="33"/>
                    </a:cubicBezTo>
                    <a:cubicBezTo>
                      <a:pt x="1" y="34"/>
                      <a:pt x="2" y="39"/>
                      <a:pt x="1" y="42"/>
                    </a:cubicBezTo>
                    <a:cubicBezTo>
                      <a:pt x="3" y="41"/>
                      <a:pt x="0" y="43"/>
                      <a:pt x="1" y="44"/>
                    </a:cubicBezTo>
                    <a:cubicBezTo>
                      <a:pt x="1" y="44"/>
                      <a:pt x="1" y="44"/>
                      <a:pt x="0" y="44"/>
                    </a:cubicBezTo>
                    <a:cubicBezTo>
                      <a:pt x="1" y="45"/>
                      <a:pt x="0" y="46"/>
                      <a:pt x="1" y="47"/>
                    </a:cubicBezTo>
                    <a:cubicBezTo>
                      <a:pt x="1" y="48"/>
                      <a:pt x="0" y="47"/>
                      <a:pt x="0" y="47"/>
                    </a:cubicBezTo>
                    <a:cubicBezTo>
                      <a:pt x="0" y="47"/>
                      <a:pt x="0" y="48"/>
                      <a:pt x="0" y="48"/>
                    </a:cubicBezTo>
                    <a:cubicBezTo>
                      <a:pt x="0" y="48"/>
                      <a:pt x="0" y="48"/>
                      <a:pt x="0" y="47"/>
                    </a:cubicBezTo>
                    <a:cubicBezTo>
                      <a:pt x="0" y="49"/>
                      <a:pt x="1" y="49"/>
                      <a:pt x="3" y="49"/>
                    </a:cubicBezTo>
                    <a:cubicBezTo>
                      <a:pt x="2" y="50"/>
                      <a:pt x="2" y="50"/>
                      <a:pt x="3" y="51"/>
                    </a:cubicBezTo>
                    <a:cubicBezTo>
                      <a:pt x="3" y="51"/>
                      <a:pt x="3" y="52"/>
                      <a:pt x="2" y="51"/>
                    </a:cubicBezTo>
                    <a:cubicBezTo>
                      <a:pt x="2" y="51"/>
                      <a:pt x="2" y="55"/>
                      <a:pt x="3" y="54"/>
                    </a:cubicBezTo>
                    <a:cubicBezTo>
                      <a:pt x="3" y="55"/>
                      <a:pt x="3" y="55"/>
                      <a:pt x="4" y="55"/>
                    </a:cubicBezTo>
                    <a:cubicBezTo>
                      <a:pt x="4" y="57"/>
                      <a:pt x="4" y="57"/>
                      <a:pt x="4" y="58"/>
                    </a:cubicBezTo>
                    <a:cubicBezTo>
                      <a:pt x="4" y="58"/>
                      <a:pt x="4" y="58"/>
                      <a:pt x="4" y="58"/>
                    </a:cubicBezTo>
                    <a:cubicBezTo>
                      <a:pt x="6" y="58"/>
                      <a:pt x="5" y="58"/>
                      <a:pt x="5" y="59"/>
                    </a:cubicBezTo>
                    <a:cubicBezTo>
                      <a:pt x="5" y="59"/>
                      <a:pt x="5" y="59"/>
                      <a:pt x="5" y="59"/>
                    </a:cubicBezTo>
                    <a:cubicBezTo>
                      <a:pt x="5" y="62"/>
                      <a:pt x="6" y="60"/>
                      <a:pt x="6" y="63"/>
                    </a:cubicBezTo>
                    <a:cubicBezTo>
                      <a:pt x="6" y="62"/>
                      <a:pt x="6" y="62"/>
                      <a:pt x="6" y="62"/>
                    </a:cubicBezTo>
                    <a:cubicBezTo>
                      <a:pt x="8" y="62"/>
                      <a:pt x="6" y="65"/>
                      <a:pt x="7" y="66"/>
                    </a:cubicBezTo>
                    <a:cubicBezTo>
                      <a:pt x="8" y="65"/>
                      <a:pt x="8" y="65"/>
                      <a:pt x="8" y="65"/>
                    </a:cubicBezTo>
                    <a:cubicBezTo>
                      <a:pt x="8" y="66"/>
                      <a:pt x="6" y="68"/>
                      <a:pt x="6" y="69"/>
                    </a:cubicBezTo>
                    <a:cubicBezTo>
                      <a:pt x="6" y="69"/>
                      <a:pt x="6" y="69"/>
                      <a:pt x="6" y="69"/>
                    </a:cubicBezTo>
                    <a:cubicBezTo>
                      <a:pt x="6" y="71"/>
                      <a:pt x="7" y="68"/>
                      <a:pt x="8" y="70"/>
                    </a:cubicBezTo>
                    <a:cubicBezTo>
                      <a:pt x="7" y="70"/>
                      <a:pt x="6" y="70"/>
                      <a:pt x="6" y="71"/>
                    </a:cubicBezTo>
                    <a:cubicBezTo>
                      <a:pt x="6" y="72"/>
                      <a:pt x="10" y="73"/>
                      <a:pt x="9" y="74"/>
                    </a:cubicBezTo>
                    <a:cubicBezTo>
                      <a:pt x="10" y="74"/>
                      <a:pt x="10" y="73"/>
                      <a:pt x="11" y="74"/>
                    </a:cubicBezTo>
                    <a:cubicBezTo>
                      <a:pt x="11" y="74"/>
                      <a:pt x="11" y="77"/>
                      <a:pt x="12" y="77"/>
                    </a:cubicBezTo>
                    <a:cubicBezTo>
                      <a:pt x="12" y="77"/>
                      <a:pt x="12" y="77"/>
                      <a:pt x="12" y="77"/>
                    </a:cubicBezTo>
                    <a:cubicBezTo>
                      <a:pt x="13" y="78"/>
                      <a:pt x="14" y="79"/>
                      <a:pt x="15" y="79"/>
                    </a:cubicBezTo>
                    <a:cubicBezTo>
                      <a:pt x="14" y="80"/>
                      <a:pt x="15" y="81"/>
                      <a:pt x="16" y="82"/>
                    </a:cubicBezTo>
                    <a:cubicBezTo>
                      <a:pt x="18" y="82"/>
                      <a:pt x="19" y="83"/>
                      <a:pt x="18" y="84"/>
                    </a:cubicBezTo>
                    <a:cubicBezTo>
                      <a:pt x="18" y="84"/>
                      <a:pt x="19" y="85"/>
                      <a:pt x="20" y="85"/>
                    </a:cubicBezTo>
                    <a:cubicBezTo>
                      <a:pt x="19" y="85"/>
                      <a:pt x="19" y="85"/>
                      <a:pt x="19" y="85"/>
                    </a:cubicBezTo>
                    <a:cubicBezTo>
                      <a:pt x="20" y="87"/>
                      <a:pt x="21" y="86"/>
                      <a:pt x="22" y="86"/>
                    </a:cubicBezTo>
                    <a:cubicBezTo>
                      <a:pt x="22" y="87"/>
                      <a:pt x="22" y="87"/>
                      <a:pt x="22" y="87"/>
                    </a:cubicBezTo>
                    <a:cubicBezTo>
                      <a:pt x="23" y="89"/>
                      <a:pt x="24" y="89"/>
                      <a:pt x="26" y="89"/>
                    </a:cubicBezTo>
                    <a:cubicBezTo>
                      <a:pt x="26" y="90"/>
                      <a:pt x="26" y="90"/>
                      <a:pt x="26" y="90"/>
                    </a:cubicBezTo>
                    <a:cubicBezTo>
                      <a:pt x="26" y="89"/>
                      <a:pt x="28" y="93"/>
                      <a:pt x="31" y="93"/>
                    </a:cubicBezTo>
                    <a:cubicBezTo>
                      <a:pt x="31" y="93"/>
                      <a:pt x="31" y="93"/>
                      <a:pt x="30" y="93"/>
                    </a:cubicBezTo>
                    <a:cubicBezTo>
                      <a:pt x="32" y="93"/>
                      <a:pt x="33" y="94"/>
                      <a:pt x="34" y="95"/>
                    </a:cubicBezTo>
                    <a:cubicBezTo>
                      <a:pt x="36" y="96"/>
                      <a:pt x="37" y="96"/>
                      <a:pt x="38" y="94"/>
                    </a:cubicBezTo>
                    <a:cubicBezTo>
                      <a:pt x="39" y="94"/>
                      <a:pt x="39" y="94"/>
                      <a:pt x="39" y="94"/>
                    </a:cubicBezTo>
                    <a:cubicBezTo>
                      <a:pt x="37" y="93"/>
                      <a:pt x="40" y="92"/>
                      <a:pt x="39" y="92"/>
                    </a:cubicBezTo>
                    <a:cubicBezTo>
                      <a:pt x="40" y="92"/>
                      <a:pt x="41" y="93"/>
                      <a:pt x="40" y="93"/>
                    </a:cubicBezTo>
                    <a:cubicBezTo>
                      <a:pt x="40" y="93"/>
                      <a:pt x="40" y="93"/>
                      <a:pt x="40" y="93"/>
                    </a:cubicBezTo>
                    <a:cubicBezTo>
                      <a:pt x="39" y="95"/>
                      <a:pt x="43" y="94"/>
                      <a:pt x="43" y="95"/>
                    </a:cubicBezTo>
                    <a:cubicBezTo>
                      <a:pt x="47" y="95"/>
                      <a:pt x="52" y="95"/>
                      <a:pt x="56" y="93"/>
                    </a:cubicBezTo>
                    <a:cubicBezTo>
                      <a:pt x="55" y="92"/>
                      <a:pt x="55" y="92"/>
                      <a:pt x="55" y="92"/>
                    </a:cubicBezTo>
                    <a:cubicBezTo>
                      <a:pt x="56" y="91"/>
                      <a:pt x="56" y="91"/>
                      <a:pt x="56" y="91"/>
                    </a:cubicBezTo>
                    <a:cubicBezTo>
                      <a:pt x="57" y="92"/>
                      <a:pt x="57" y="92"/>
                      <a:pt x="56" y="93"/>
                    </a:cubicBezTo>
                    <a:cubicBezTo>
                      <a:pt x="57" y="93"/>
                      <a:pt x="57" y="91"/>
                      <a:pt x="57" y="91"/>
                    </a:cubicBezTo>
                    <a:cubicBezTo>
                      <a:pt x="59" y="90"/>
                      <a:pt x="57" y="93"/>
                      <a:pt x="58" y="92"/>
                    </a:cubicBezTo>
                    <a:cubicBezTo>
                      <a:pt x="58" y="92"/>
                      <a:pt x="59" y="92"/>
                      <a:pt x="59" y="92"/>
                    </a:cubicBezTo>
                    <a:cubicBezTo>
                      <a:pt x="58" y="92"/>
                      <a:pt x="58" y="92"/>
                      <a:pt x="58" y="92"/>
                    </a:cubicBezTo>
                    <a:cubicBezTo>
                      <a:pt x="59" y="91"/>
                      <a:pt x="58" y="90"/>
                      <a:pt x="60" y="90"/>
                    </a:cubicBezTo>
                    <a:cubicBezTo>
                      <a:pt x="60" y="90"/>
                      <a:pt x="60" y="90"/>
                      <a:pt x="61" y="90"/>
                    </a:cubicBezTo>
                    <a:cubicBezTo>
                      <a:pt x="61" y="90"/>
                      <a:pt x="61" y="90"/>
                      <a:pt x="61" y="90"/>
                    </a:cubicBezTo>
                    <a:cubicBezTo>
                      <a:pt x="61" y="90"/>
                      <a:pt x="63" y="89"/>
                      <a:pt x="63" y="89"/>
                    </a:cubicBezTo>
                    <a:cubicBezTo>
                      <a:pt x="61" y="88"/>
                      <a:pt x="61" y="88"/>
                      <a:pt x="61" y="88"/>
                    </a:cubicBezTo>
                    <a:cubicBezTo>
                      <a:pt x="62" y="87"/>
                      <a:pt x="63" y="87"/>
                      <a:pt x="61" y="87"/>
                    </a:cubicBezTo>
                    <a:cubicBezTo>
                      <a:pt x="64" y="88"/>
                      <a:pt x="66" y="83"/>
                      <a:pt x="67" y="82"/>
                    </a:cubicBezTo>
                    <a:cubicBezTo>
                      <a:pt x="67" y="81"/>
                      <a:pt x="68" y="80"/>
                      <a:pt x="69" y="79"/>
                    </a:cubicBezTo>
                    <a:cubicBezTo>
                      <a:pt x="68" y="79"/>
                      <a:pt x="67" y="79"/>
                      <a:pt x="68" y="78"/>
                    </a:cubicBezTo>
                    <a:cubicBezTo>
                      <a:pt x="70" y="79"/>
                      <a:pt x="70" y="76"/>
                      <a:pt x="72" y="76"/>
                    </a:cubicBezTo>
                    <a:cubicBezTo>
                      <a:pt x="70" y="76"/>
                      <a:pt x="73" y="73"/>
                      <a:pt x="71" y="74"/>
                    </a:cubicBezTo>
                    <a:cubicBezTo>
                      <a:pt x="71" y="73"/>
                      <a:pt x="72" y="74"/>
                      <a:pt x="72" y="73"/>
                    </a:cubicBezTo>
                    <a:cubicBezTo>
                      <a:pt x="72" y="72"/>
                      <a:pt x="73" y="71"/>
                      <a:pt x="74" y="70"/>
                    </a:cubicBezTo>
                    <a:cubicBezTo>
                      <a:pt x="74" y="68"/>
                      <a:pt x="75" y="67"/>
                      <a:pt x="75" y="66"/>
                    </a:cubicBezTo>
                    <a:cubicBezTo>
                      <a:pt x="75" y="66"/>
                      <a:pt x="74" y="66"/>
                      <a:pt x="74" y="65"/>
                    </a:cubicBezTo>
                    <a:cubicBezTo>
                      <a:pt x="75" y="64"/>
                      <a:pt x="75" y="64"/>
                      <a:pt x="75" y="64"/>
                    </a:cubicBezTo>
                    <a:cubicBezTo>
                      <a:pt x="75" y="63"/>
                      <a:pt x="74" y="63"/>
                      <a:pt x="75" y="62"/>
                    </a:cubicBezTo>
                    <a:cubicBezTo>
                      <a:pt x="75" y="62"/>
                      <a:pt x="74" y="63"/>
                      <a:pt x="74" y="62"/>
                    </a:cubicBezTo>
                    <a:cubicBezTo>
                      <a:pt x="75" y="60"/>
                      <a:pt x="75" y="57"/>
                      <a:pt x="75" y="54"/>
                    </a:cubicBezTo>
                    <a:cubicBezTo>
                      <a:pt x="75" y="51"/>
                      <a:pt x="74" y="48"/>
                      <a:pt x="75" y="45"/>
                    </a:cubicBezTo>
                    <a:cubicBezTo>
                      <a:pt x="75" y="46"/>
                      <a:pt x="75" y="46"/>
                      <a:pt x="75" y="45"/>
                    </a:cubicBezTo>
                    <a:cubicBezTo>
                      <a:pt x="75" y="45"/>
                      <a:pt x="74" y="45"/>
                      <a:pt x="73" y="45"/>
                    </a:cubicBezTo>
                    <a:cubicBezTo>
                      <a:pt x="73" y="45"/>
                      <a:pt x="74" y="45"/>
                      <a:pt x="74" y="44"/>
                    </a:cubicBezTo>
                    <a:cubicBezTo>
                      <a:pt x="74" y="43"/>
                      <a:pt x="74" y="43"/>
                      <a:pt x="74" y="43"/>
                    </a:cubicBezTo>
                    <a:cubicBezTo>
                      <a:pt x="73" y="43"/>
                      <a:pt x="74" y="40"/>
                      <a:pt x="72" y="40"/>
                    </a:cubicBezTo>
                    <a:cubicBezTo>
                      <a:pt x="73" y="41"/>
                      <a:pt x="73" y="41"/>
                      <a:pt x="73" y="41"/>
                    </a:cubicBezTo>
                    <a:cubicBezTo>
                      <a:pt x="71" y="40"/>
                      <a:pt x="70" y="43"/>
                      <a:pt x="68" y="43"/>
                    </a:cubicBezTo>
                    <a:cubicBezTo>
                      <a:pt x="70" y="44"/>
                      <a:pt x="67" y="46"/>
                      <a:pt x="69" y="47"/>
                    </a:cubicBezTo>
                    <a:cubicBezTo>
                      <a:pt x="69" y="48"/>
                      <a:pt x="68" y="47"/>
                      <a:pt x="68" y="48"/>
                    </a:cubicBezTo>
                    <a:cubicBezTo>
                      <a:pt x="69" y="48"/>
                      <a:pt x="69" y="48"/>
                      <a:pt x="69" y="49"/>
                    </a:cubicBezTo>
                    <a:cubicBezTo>
                      <a:pt x="69" y="49"/>
                      <a:pt x="69" y="49"/>
                      <a:pt x="69" y="49"/>
                    </a:cubicBezTo>
                    <a:cubicBezTo>
                      <a:pt x="69" y="52"/>
                      <a:pt x="68" y="53"/>
                      <a:pt x="68" y="56"/>
                    </a:cubicBezTo>
                    <a:cubicBezTo>
                      <a:pt x="69" y="56"/>
                      <a:pt x="69" y="56"/>
                      <a:pt x="69" y="56"/>
                    </a:cubicBezTo>
                    <a:cubicBezTo>
                      <a:pt x="69" y="56"/>
                      <a:pt x="68" y="56"/>
                      <a:pt x="68" y="57"/>
                    </a:cubicBezTo>
                    <a:cubicBezTo>
                      <a:pt x="70" y="57"/>
                      <a:pt x="68" y="55"/>
                      <a:pt x="70" y="56"/>
                    </a:cubicBezTo>
                    <a:cubicBezTo>
                      <a:pt x="68" y="56"/>
                      <a:pt x="69" y="60"/>
                      <a:pt x="67" y="60"/>
                    </a:cubicBezTo>
                    <a:cubicBezTo>
                      <a:pt x="67" y="61"/>
                      <a:pt x="68" y="60"/>
                      <a:pt x="68" y="61"/>
                    </a:cubicBezTo>
                    <a:cubicBezTo>
                      <a:pt x="68" y="61"/>
                      <a:pt x="68" y="61"/>
                      <a:pt x="68" y="61"/>
                    </a:cubicBezTo>
                    <a:cubicBezTo>
                      <a:pt x="68" y="62"/>
                      <a:pt x="68" y="62"/>
                      <a:pt x="68" y="62"/>
                    </a:cubicBezTo>
                    <a:cubicBezTo>
                      <a:pt x="68" y="62"/>
                      <a:pt x="67" y="62"/>
                      <a:pt x="67" y="62"/>
                    </a:cubicBezTo>
                    <a:cubicBezTo>
                      <a:pt x="67" y="62"/>
                      <a:pt x="67" y="62"/>
                      <a:pt x="67" y="62"/>
                    </a:cubicBezTo>
                    <a:cubicBezTo>
                      <a:pt x="66" y="63"/>
                      <a:pt x="67" y="64"/>
                      <a:pt x="67" y="64"/>
                    </a:cubicBezTo>
                    <a:cubicBezTo>
                      <a:pt x="67" y="64"/>
                      <a:pt x="67" y="63"/>
                      <a:pt x="67" y="63"/>
                    </a:cubicBezTo>
                    <a:cubicBezTo>
                      <a:pt x="67" y="65"/>
                      <a:pt x="67" y="66"/>
                      <a:pt x="66" y="68"/>
                    </a:cubicBezTo>
                    <a:cubicBezTo>
                      <a:pt x="66" y="69"/>
                      <a:pt x="66" y="70"/>
                      <a:pt x="66" y="72"/>
                    </a:cubicBezTo>
                    <a:cubicBezTo>
                      <a:pt x="66" y="72"/>
                      <a:pt x="66" y="72"/>
                      <a:pt x="66" y="72"/>
                    </a:cubicBezTo>
                    <a:cubicBezTo>
                      <a:pt x="66" y="74"/>
                      <a:pt x="65" y="73"/>
                      <a:pt x="65" y="75"/>
                    </a:cubicBezTo>
                    <a:cubicBezTo>
                      <a:pt x="64" y="75"/>
                      <a:pt x="64" y="75"/>
                      <a:pt x="64" y="75"/>
                    </a:cubicBezTo>
                    <a:cubicBezTo>
                      <a:pt x="65" y="75"/>
                      <a:pt x="65" y="76"/>
                      <a:pt x="64" y="76"/>
                    </a:cubicBezTo>
                    <a:cubicBezTo>
                      <a:pt x="64" y="76"/>
                      <a:pt x="63" y="77"/>
                      <a:pt x="63" y="76"/>
                    </a:cubicBezTo>
                    <a:cubicBezTo>
                      <a:pt x="63" y="78"/>
                      <a:pt x="63" y="77"/>
                      <a:pt x="63" y="79"/>
                    </a:cubicBezTo>
                    <a:cubicBezTo>
                      <a:pt x="63" y="79"/>
                      <a:pt x="63" y="79"/>
                      <a:pt x="63" y="79"/>
                    </a:cubicBezTo>
                    <a:cubicBezTo>
                      <a:pt x="63" y="80"/>
                      <a:pt x="63" y="80"/>
                      <a:pt x="63" y="81"/>
                    </a:cubicBezTo>
                    <a:cubicBezTo>
                      <a:pt x="63" y="80"/>
                      <a:pt x="61" y="81"/>
                      <a:pt x="61" y="79"/>
                    </a:cubicBezTo>
                    <a:cubicBezTo>
                      <a:pt x="59" y="80"/>
                      <a:pt x="60" y="83"/>
                      <a:pt x="58" y="82"/>
                    </a:cubicBezTo>
                    <a:cubicBezTo>
                      <a:pt x="59" y="84"/>
                      <a:pt x="60" y="81"/>
                      <a:pt x="60" y="82"/>
                    </a:cubicBezTo>
                    <a:cubicBezTo>
                      <a:pt x="61" y="82"/>
                      <a:pt x="61" y="84"/>
                      <a:pt x="60" y="84"/>
                    </a:cubicBezTo>
                    <a:cubicBezTo>
                      <a:pt x="59" y="84"/>
                      <a:pt x="57" y="83"/>
                      <a:pt x="56" y="84"/>
                    </a:cubicBezTo>
                    <a:cubicBezTo>
                      <a:pt x="56" y="84"/>
                      <a:pt x="56" y="84"/>
                      <a:pt x="56" y="84"/>
                    </a:cubicBezTo>
                    <a:cubicBezTo>
                      <a:pt x="56" y="84"/>
                      <a:pt x="56" y="85"/>
                      <a:pt x="55" y="85"/>
                    </a:cubicBezTo>
                    <a:cubicBezTo>
                      <a:pt x="55" y="86"/>
                      <a:pt x="54" y="85"/>
                      <a:pt x="54" y="87"/>
                    </a:cubicBezTo>
                    <a:cubicBezTo>
                      <a:pt x="54" y="87"/>
                      <a:pt x="56" y="85"/>
                      <a:pt x="56" y="85"/>
                    </a:cubicBezTo>
                    <a:cubicBezTo>
                      <a:pt x="55" y="86"/>
                      <a:pt x="55" y="88"/>
                      <a:pt x="53" y="88"/>
                    </a:cubicBezTo>
                    <a:cubicBezTo>
                      <a:pt x="53" y="88"/>
                      <a:pt x="54" y="87"/>
                      <a:pt x="54" y="87"/>
                    </a:cubicBezTo>
                    <a:cubicBezTo>
                      <a:pt x="53" y="87"/>
                      <a:pt x="53" y="88"/>
                      <a:pt x="52" y="87"/>
                    </a:cubicBezTo>
                    <a:cubicBezTo>
                      <a:pt x="52" y="86"/>
                      <a:pt x="54" y="86"/>
                      <a:pt x="54" y="85"/>
                    </a:cubicBezTo>
                    <a:cubicBezTo>
                      <a:pt x="54" y="84"/>
                      <a:pt x="53" y="87"/>
                      <a:pt x="53" y="85"/>
                    </a:cubicBezTo>
                    <a:cubicBezTo>
                      <a:pt x="53" y="87"/>
                      <a:pt x="51" y="85"/>
                      <a:pt x="51" y="87"/>
                    </a:cubicBezTo>
                    <a:cubicBezTo>
                      <a:pt x="51" y="86"/>
                      <a:pt x="51" y="86"/>
                      <a:pt x="51" y="86"/>
                    </a:cubicBezTo>
                    <a:cubicBezTo>
                      <a:pt x="51" y="87"/>
                      <a:pt x="50" y="87"/>
                      <a:pt x="50" y="87"/>
                    </a:cubicBezTo>
                    <a:cubicBezTo>
                      <a:pt x="50" y="86"/>
                      <a:pt x="50" y="86"/>
                      <a:pt x="50" y="86"/>
                    </a:cubicBezTo>
                    <a:cubicBezTo>
                      <a:pt x="50" y="87"/>
                      <a:pt x="49" y="86"/>
                      <a:pt x="48" y="86"/>
                    </a:cubicBezTo>
                    <a:cubicBezTo>
                      <a:pt x="50" y="86"/>
                      <a:pt x="49" y="87"/>
                      <a:pt x="49" y="88"/>
                    </a:cubicBezTo>
                    <a:cubicBezTo>
                      <a:pt x="48" y="89"/>
                      <a:pt x="48" y="86"/>
                      <a:pt x="46" y="86"/>
                    </a:cubicBezTo>
                    <a:cubicBezTo>
                      <a:pt x="46" y="86"/>
                      <a:pt x="47" y="87"/>
                      <a:pt x="46" y="87"/>
                    </a:cubicBezTo>
                    <a:cubicBezTo>
                      <a:pt x="46" y="87"/>
                      <a:pt x="45" y="87"/>
                      <a:pt x="45" y="86"/>
                    </a:cubicBezTo>
                    <a:cubicBezTo>
                      <a:pt x="43" y="87"/>
                      <a:pt x="45" y="87"/>
                      <a:pt x="45" y="88"/>
                    </a:cubicBezTo>
                    <a:cubicBezTo>
                      <a:pt x="44" y="87"/>
                      <a:pt x="44" y="89"/>
                      <a:pt x="43" y="89"/>
                    </a:cubicBezTo>
                    <a:cubicBezTo>
                      <a:pt x="43" y="88"/>
                      <a:pt x="43" y="88"/>
                      <a:pt x="43" y="88"/>
                    </a:cubicBezTo>
                    <a:cubicBezTo>
                      <a:pt x="41" y="87"/>
                      <a:pt x="43" y="90"/>
                      <a:pt x="41" y="89"/>
                    </a:cubicBezTo>
                    <a:cubicBezTo>
                      <a:pt x="42" y="88"/>
                      <a:pt x="42" y="88"/>
                      <a:pt x="42" y="88"/>
                    </a:cubicBezTo>
                    <a:cubicBezTo>
                      <a:pt x="41" y="88"/>
                      <a:pt x="41" y="88"/>
                      <a:pt x="41" y="88"/>
                    </a:cubicBezTo>
                    <a:cubicBezTo>
                      <a:pt x="41" y="87"/>
                      <a:pt x="41" y="87"/>
                      <a:pt x="41" y="87"/>
                    </a:cubicBezTo>
                    <a:cubicBezTo>
                      <a:pt x="40" y="88"/>
                      <a:pt x="40" y="87"/>
                      <a:pt x="39" y="87"/>
                    </a:cubicBezTo>
                    <a:cubicBezTo>
                      <a:pt x="39" y="88"/>
                      <a:pt x="38" y="89"/>
                      <a:pt x="38" y="88"/>
                    </a:cubicBezTo>
                    <a:cubicBezTo>
                      <a:pt x="37" y="88"/>
                      <a:pt x="38" y="88"/>
                      <a:pt x="37" y="87"/>
                    </a:cubicBezTo>
                    <a:cubicBezTo>
                      <a:pt x="37" y="87"/>
                      <a:pt x="38" y="86"/>
                      <a:pt x="38" y="87"/>
                    </a:cubicBezTo>
                    <a:cubicBezTo>
                      <a:pt x="38" y="87"/>
                      <a:pt x="38" y="87"/>
                      <a:pt x="39" y="87"/>
                    </a:cubicBezTo>
                    <a:cubicBezTo>
                      <a:pt x="38" y="86"/>
                      <a:pt x="37" y="86"/>
                      <a:pt x="37" y="86"/>
                    </a:cubicBezTo>
                    <a:cubicBezTo>
                      <a:pt x="37" y="86"/>
                      <a:pt x="37" y="86"/>
                      <a:pt x="37" y="86"/>
                    </a:cubicBezTo>
                    <a:cubicBezTo>
                      <a:pt x="35" y="87"/>
                      <a:pt x="35" y="87"/>
                      <a:pt x="35" y="87"/>
                    </a:cubicBezTo>
                    <a:cubicBezTo>
                      <a:pt x="35" y="86"/>
                      <a:pt x="35" y="86"/>
                      <a:pt x="36" y="86"/>
                    </a:cubicBezTo>
                    <a:cubicBezTo>
                      <a:pt x="35" y="86"/>
                      <a:pt x="35" y="86"/>
                      <a:pt x="34" y="86"/>
                    </a:cubicBezTo>
                    <a:cubicBezTo>
                      <a:pt x="35" y="86"/>
                      <a:pt x="35" y="85"/>
                      <a:pt x="36" y="85"/>
                    </a:cubicBezTo>
                    <a:cubicBezTo>
                      <a:pt x="36" y="85"/>
                      <a:pt x="34" y="85"/>
                      <a:pt x="34" y="85"/>
                    </a:cubicBezTo>
                    <a:cubicBezTo>
                      <a:pt x="34" y="85"/>
                      <a:pt x="34" y="84"/>
                      <a:pt x="34" y="84"/>
                    </a:cubicBezTo>
                    <a:cubicBezTo>
                      <a:pt x="33" y="83"/>
                      <a:pt x="31" y="84"/>
                      <a:pt x="31" y="83"/>
                    </a:cubicBezTo>
                    <a:cubicBezTo>
                      <a:pt x="30" y="83"/>
                      <a:pt x="30" y="83"/>
                      <a:pt x="30" y="83"/>
                    </a:cubicBezTo>
                    <a:cubicBezTo>
                      <a:pt x="29" y="82"/>
                      <a:pt x="29" y="81"/>
                      <a:pt x="27" y="81"/>
                    </a:cubicBezTo>
                    <a:cubicBezTo>
                      <a:pt x="27" y="79"/>
                      <a:pt x="27" y="79"/>
                      <a:pt x="27" y="79"/>
                    </a:cubicBezTo>
                    <a:cubicBezTo>
                      <a:pt x="26" y="79"/>
                      <a:pt x="27" y="81"/>
                      <a:pt x="25" y="81"/>
                    </a:cubicBezTo>
                    <a:cubicBezTo>
                      <a:pt x="24" y="80"/>
                      <a:pt x="26" y="79"/>
                      <a:pt x="26" y="79"/>
                    </a:cubicBezTo>
                    <a:cubicBezTo>
                      <a:pt x="25" y="79"/>
                      <a:pt x="23" y="79"/>
                      <a:pt x="23" y="78"/>
                    </a:cubicBezTo>
                    <a:cubicBezTo>
                      <a:pt x="23" y="78"/>
                      <a:pt x="23" y="78"/>
                      <a:pt x="24" y="78"/>
                    </a:cubicBezTo>
                    <a:close/>
                    <a:moveTo>
                      <a:pt x="15" y="68"/>
                    </a:moveTo>
                    <a:cubicBezTo>
                      <a:pt x="15" y="68"/>
                      <a:pt x="16" y="68"/>
                      <a:pt x="16" y="68"/>
                    </a:cubicBezTo>
                    <a:cubicBezTo>
                      <a:pt x="15" y="69"/>
                      <a:pt x="15" y="68"/>
                      <a:pt x="15" y="68"/>
                    </a:cubicBezTo>
                    <a:close/>
                    <a:moveTo>
                      <a:pt x="7" y="48"/>
                    </a:moveTo>
                    <a:cubicBezTo>
                      <a:pt x="7" y="48"/>
                      <a:pt x="7" y="48"/>
                      <a:pt x="7" y="49"/>
                    </a:cubicBezTo>
                    <a:cubicBezTo>
                      <a:pt x="7" y="48"/>
                      <a:pt x="7" y="48"/>
                      <a:pt x="7" y="48"/>
                    </a:cubicBezTo>
                    <a:close/>
                    <a:moveTo>
                      <a:pt x="40" y="2"/>
                    </a:moveTo>
                    <a:cubicBezTo>
                      <a:pt x="40" y="2"/>
                      <a:pt x="40" y="2"/>
                      <a:pt x="40" y="2"/>
                    </a:cubicBezTo>
                    <a:cubicBezTo>
                      <a:pt x="39" y="1"/>
                      <a:pt x="40" y="2"/>
                      <a:pt x="40" y="2"/>
                    </a:cubicBezTo>
                    <a:close/>
                    <a:moveTo>
                      <a:pt x="41" y="3"/>
                    </a:moveTo>
                    <a:cubicBezTo>
                      <a:pt x="42" y="3"/>
                      <a:pt x="42" y="2"/>
                      <a:pt x="42" y="2"/>
                    </a:cubicBezTo>
                    <a:cubicBezTo>
                      <a:pt x="41" y="2"/>
                      <a:pt x="41" y="2"/>
                      <a:pt x="41" y="2"/>
                    </a:cubicBezTo>
                    <a:cubicBezTo>
                      <a:pt x="41" y="2"/>
                      <a:pt x="41" y="3"/>
                      <a:pt x="41" y="3"/>
                    </a:cubicBezTo>
                    <a:close/>
                    <a:moveTo>
                      <a:pt x="61" y="90"/>
                    </a:moveTo>
                    <a:cubicBezTo>
                      <a:pt x="60" y="90"/>
                      <a:pt x="60" y="90"/>
                      <a:pt x="60" y="90"/>
                    </a:cubicBezTo>
                    <a:cubicBezTo>
                      <a:pt x="61" y="89"/>
                      <a:pt x="61" y="89"/>
                      <a:pt x="61"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4" name="Freeform 226">
                <a:extLst>
                  <a:ext uri="{FF2B5EF4-FFF2-40B4-BE49-F238E27FC236}">
                    <a16:creationId xmlns:a16="http://schemas.microsoft.com/office/drawing/2014/main" id="{0A0644F4-8B87-480F-BB26-10827DF731B2}"/>
                  </a:ext>
                </a:extLst>
              </p:cNvPr>
              <p:cNvSpPr>
                <a:spLocks/>
              </p:cNvSpPr>
              <p:nvPr userDrawn="1"/>
            </p:nvSpPr>
            <p:spPr bwMode="auto">
              <a:xfrm>
                <a:off x="3639" y="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5" name="Freeform 227">
                <a:extLst>
                  <a:ext uri="{FF2B5EF4-FFF2-40B4-BE49-F238E27FC236}">
                    <a16:creationId xmlns:a16="http://schemas.microsoft.com/office/drawing/2014/main" id="{0CFBEB80-4F46-4F05-96EA-9E39F8AA0489}"/>
                  </a:ext>
                </a:extLst>
              </p:cNvPr>
              <p:cNvSpPr>
                <a:spLocks/>
              </p:cNvSpPr>
              <p:nvPr userDrawn="1"/>
            </p:nvSpPr>
            <p:spPr bwMode="auto">
              <a:xfrm>
                <a:off x="3749" y="6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6" name="Freeform 228">
                <a:extLst>
                  <a:ext uri="{FF2B5EF4-FFF2-40B4-BE49-F238E27FC236}">
                    <a16:creationId xmlns:a16="http://schemas.microsoft.com/office/drawing/2014/main" id="{98F36C2B-ECAA-4885-9AD9-341F441404B5}"/>
                  </a:ext>
                </a:extLst>
              </p:cNvPr>
              <p:cNvSpPr>
                <a:spLocks/>
              </p:cNvSpPr>
              <p:nvPr userDrawn="1"/>
            </p:nvSpPr>
            <p:spPr bwMode="auto">
              <a:xfrm>
                <a:off x="3709" y="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7" name="Freeform 229">
                <a:extLst>
                  <a:ext uri="{FF2B5EF4-FFF2-40B4-BE49-F238E27FC236}">
                    <a16:creationId xmlns:a16="http://schemas.microsoft.com/office/drawing/2014/main" id="{FB67C7D8-1E6E-465C-B796-AB6BF8277E0E}"/>
                  </a:ext>
                </a:extLst>
              </p:cNvPr>
              <p:cNvSpPr>
                <a:spLocks/>
              </p:cNvSpPr>
              <p:nvPr userDrawn="1"/>
            </p:nvSpPr>
            <p:spPr bwMode="auto">
              <a:xfrm>
                <a:off x="3843" y="2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8" name="Freeform 230">
                <a:extLst>
                  <a:ext uri="{FF2B5EF4-FFF2-40B4-BE49-F238E27FC236}">
                    <a16:creationId xmlns:a16="http://schemas.microsoft.com/office/drawing/2014/main" id="{4C7FFBCA-3336-479E-9408-04719FD453B2}"/>
                  </a:ext>
                </a:extLst>
              </p:cNvPr>
              <p:cNvSpPr>
                <a:spLocks/>
              </p:cNvSpPr>
              <p:nvPr userDrawn="1"/>
            </p:nvSpPr>
            <p:spPr bwMode="auto">
              <a:xfrm>
                <a:off x="3863" y="28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1" y="1"/>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9" name="Freeform 231">
                <a:extLst>
                  <a:ext uri="{FF2B5EF4-FFF2-40B4-BE49-F238E27FC236}">
                    <a16:creationId xmlns:a16="http://schemas.microsoft.com/office/drawing/2014/main" id="{FFB3D1A1-E873-4485-BCFD-3755576AF383}"/>
                  </a:ext>
                </a:extLst>
              </p:cNvPr>
              <p:cNvSpPr>
                <a:spLocks/>
              </p:cNvSpPr>
              <p:nvPr userDrawn="1"/>
            </p:nvSpPr>
            <p:spPr bwMode="auto">
              <a:xfrm>
                <a:off x="3843" y="25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0" name="Freeform 232">
                <a:extLst>
                  <a:ext uri="{FF2B5EF4-FFF2-40B4-BE49-F238E27FC236}">
                    <a16:creationId xmlns:a16="http://schemas.microsoft.com/office/drawing/2014/main" id="{2BC2A8E7-67AE-45FD-9EE1-14DB069E9BC9}"/>
                  </a:ext>
                </a:extLst>
              </p:cNvPr>
              <p:cNvSpPr>
                <a:spLocks/>
              </p:cNvSpPr>
              <p:nvPr userDrawn="1"/>
            </p:nvSpPr>
            <p:spPr bwMode="auto">
              <a:xfrm>
                <a:off x="3848" y="2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1" name="Freeform 233">
                <a:extLst>
                  <a:ext uri="{FF2B5EF4-FFF2-40B4-BE49-F238E27FC236}">
                    <a16:creationId xmlns:a16="http://schemas.microsoft.com/office/drawing/2014/main" id="{24B51027-0A03-4258-B77F-409B028CC392}"/>
                  </a:ext>
                </a:extLst>
              </p:cNvPr>
              <p:cNvSpPr>
                <a:spLocks/>
              </p:cNvSpPr>
              <p:nvPr userDrawn="1"/>
            </p:nvSpPr>
            <p:spPr bwMode="auto">
              <a:xfrm>
                <a:off x="3809" y="223"/>
                <a:ext cx="15" cy="10"/>
              </a:xfrm>
              <a:custGeom>
                <a:avLst/>
                <a:gdLst>
                  <a:gd name="T0" fmla="*/ 1 w 3"/>
                  <a:gd name="T1" fmla="*/ 2 h 2"/>
                  <a:gd name="T2" fmla="*/ 2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2" y="1"/>
                    </a:cubicBezTo>
                    <a:cubicBezTo>
                      <a:pt x="3"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2" name="Rectangle 234">
                <a:extLst>
                  <a:ext uri="{FF2B5EF4-FFF2-40B4-BE49-F238E27FC236}">
                    <a16:creationId xmlns:a16="http://schemas.microsoft.com/office/drawing/2014/main" id="{361A9B49-E922-45C7-8093-89B4FD2F023C}"/>
                  </a:ext>
                </a:extLst>
              </p:cNvPr>
              <p:cNvSpPr>
                <a:spLocks noChangeArrowheads="1"/>
              </p:cNvSpPr>
              <p:nvPr userDrawn="1"/>
            </p:nvSpPr>
            <p:spPr bwMode="auto">
              <a:xfrm>
                <a:off x="3838" y="2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3" name="Freeform 235">
                <a:extLst>
                  <a:ext uri="{FF2B5EF4-FFF2-40B4-BE49-F238E27FC236}">
                    <a16:creationId xmlns:a16="http://schemas.microsoft.com/office/drawing/2014/main" id="{C5BC1C25-6732-4780-A79C-757E234CF450}"/>
                  </a:ext>
                </a:extLst>
              </p:cNvPr>
              <p:cNvSpPr>
                <a:spLocks/>
              </p:cNvSpPr>
              <p:nvPr userDrawn="1"/>
            </p:nvSpPr>
            <p:spPr bwMode="auto">
              <a:xfrm>
                <a:off x="3819" y="25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4" name="Freeform 236">
                <a:extLst>
                  <a:ext uri="{FF2B5EF4-FFF2-40B4-BE49-F238E27FC236}">
                    <a16:creationId xmlns:a16="http://schemas.microsoft.com/office/drawing/2014/main" id="{46D005B7-7CBD-4DDC-89E7-C2819DB66828}"/>
                  </a:ext>
                </a:extLst>
              </p:cNvPr>
              <p:cNvSpPr>
                <a:spLocks/>
              </p:cNvSpPr>
              <p:nvPr userDrawn="1"/>
            </p:nvSpPr>
            <p:spPr bwMode="auto">
              <a:xfrm>
                <a:off x="3824" y="25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5" name="Freeform 237">
                <a:extLst>
                  <a:ext uri="{FF2B5EF4-FFF2-40B4-BE49-F238E27FC236}">
                    <a16:creationId xmlns:a16="http://schemas.microsoft.com/office/drawing/2014/main" id="{E466EC01-515F-4DB4-BEC3-ECF119F82599}"/>
                  </a:ext>
                </a:extLst>
              </p:cNvPr>
              <p:cNvSpPr>
                <a:spLocks/>
              </p:cNvSpPr>
              <p:nvPr userDrawn="1"/>
            </p:nvSpPr>
            <p:spPr bwMode="auto">
              <a:xfrm>
                <a:off x="3829" y="26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6" name="Freeform 238">
                <a:extLst>
                  <a:ext uri="{FF2B5EF4-FFF2-40B4-BE49-F238E27FC236}">
                    <a16:creationId xmlns:a16="http://schemas.microsoft.com/office/drawing/2014/main" id="{ED3ACD60-5B73-4DBD-B65A-C275590E41B2}"/>
                  </a:ext>
                </a:extLst>
              </p:cNvPr>
              <p:cNvSpPr>
                <a:spLocks/>
              </p:cNvSpPr>
              <p:nvPr userDrawn="1"/>
            </p:nvSpPr>
            <p:spPr bwMode="auto">
              <a:xfrm>
                <a:off x="3764" y="2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7" name="Freeform 239">
                <a:extLst>
                  <a:ext uri="{FF2B5EF4-FFF2-40B4-BE49-F238E27FC236}">
                    <a16:creationId xmlns:a16="http://schemas.microsoft.com/office/drawing/2014/main" id="{8D7A3859-63DE-43EB-BFCF-FD9563D2B9B8}"/>
                  </a:ext>
                </a:extLst>
              </p:cNvPr>
              <p:cNvSpPr>
                <a:spLocks/>
              </p:cNvSpPr>
              <p:nvPr userDrawn="1"/>
            </p:nvSpPr>
            <p:spPr bwMode="auto">
              <a:xfrm>
                <a:off x="3779" y="25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8" name="Freeform 240">
                <a:extLst>
                  <a:ext uri="{FF2B5EF4-FFF2-40B4-BE49-F238E27FC236}">
                    <a16:creationId xmlns:a16="http://schemas.microsoft.com/office/drawing/2014/main" id="{B0189958-2D72-49E9-A93C-FDB39D33BF47}"/>
                  </a:ext>
                </a:extLst>
              </p:cNvPr>
              <p:cNvSpPr>
                <a:spLocks/>
              </p:cNvSpPr>
              <p:nvPr userDrawn="1"/>
            </p:nvSpPr>
            <p:spPr bwMode="auto">
              <a:xfrm>
                <a:off x="3759" y="253"/>
                <a:ext cx="15" cy="5"/>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2" y="1"/>
                      <a:pt x="0" y="1"/>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9" name="Freeform 241">
                <a:extLst>
                  <a:ext uri="{FF2B5EF4-FFF2-40B4-BE49-F238E27FC236}">
                    <a16:creationId xmlns:a16="http://schemas.microsoft.com/office/drawing/2014/main" id="{6826EED0-A21D-4E49-B5EF-9D87B34E588E}"/>
                  </a:ext>
                </a:extLst>
              </p:cNvPr>
              <p:cNvSpPr>
                <a:spLocks/>
              </p:cNvSpPr>
              <p:nvPr userDrawn="1"/>
            </p:nvSpPr>
            <p:spPr bwMode="auto">
              <a:xfrm>
                <a:off x="3689" y="26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0" name="Freeform 242">
                <a:extLst>
                  <a:ext uri="{FF2B5EF4-FFF2-40B4-BE49-F238E27FC236}">
                    <a16:creationId xmlns:a16="http://schemas.microsoft.com/office/drawing/2014/main" id="{16AD44DA-A8E8-4760-86F5-EB3EDC0265EA}"/>
                  </a:ext>
                </a:extLst>
              </p:cNvPr>
              <p:cNvSpPr>
                <a:spLocks/>
              </p:cNvSpPr>
              <p:nvPr userDrawn="1"/>
            </p:nvSpPr>
            <p:spPr bwMode="auto">
              <a:xfrm>
                <a:off x="3664" y="323"/>
                <a:ext cx="10" cy="10"/>
              </a:xfrm>
              <a:custGeom>
                <a:avLst/>
                <a:gdLst>
                  <a:gd name="T0" fmla="*/ 1 w 2"/>
                  <a:gd name="T1" fmla="*/ 2 h 2"/>
                  <a:gd name="T2" fmla="*/ 1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1"/>
                      <a:pt x="0" y="1"/>
                      <a:pt x="1" y="0"/>
                    </a:cubicBezTo>
                    <a:cubicBezTo>
                      <a:pt x="1" y="0"/>
                      <a:pt x="0" y="1"/>
                      <a:pt x="0" y="0"/>
                    </a:cubicBezTo>
                    <a:cubicBezTo>
                      <a:pt x="0"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1" name="Freeform 243">
                <a:extLst>
                  <a:ext uri="{FF2B5EF4-FFF2-40B4-BE49-F238E27FC236}">
                    <a16:creationId xmlns:a16="http://schemas.microsoft.com/office/drawing/2014/main" id="{6CD80533-4FE8-4A11-80D3-105576C4D852}"/>
                  </a:ext>
                </a:extLst>
              </p:cNvPr>
              <p:cNvSpPr>
                <a:spLocks/>
              </p:cNvSpPr>
              <p:nvPr userDrawn="1"/>
            </p:nvSpPr>
            <p:spPr bwMode="auto">
              <a:xfrm>
                <a:off x="3664" y="3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2" name="Freeform 244">
                <a:extLst>
                  <a:ext uri="{FF2B5EF4-FFF2-40B4-BE49-F238E27FC236}">
                    <a16:creationId xmlns:a16="http://schemas.microsoft.com/office/drawing/2014/main" id="{1583F21A-96E7-430E-932D-A2F773E5C01B}"/>
                  </a:ext>
                </a:extLst>
              </p:cNvPr>
              <p:cNvSpPr>
                <a:spLocks/>
              </p:cNvSpPr>
              <p:nvPr userDrawn="1"/>
            </p:nvSpPr>
            <p:spPr bwMode="auto">
              <a:xfrm>
                <a:off x="3968" y="418"/>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3" name="Freeform 245">
                <a:extLst>
                  <a:ext uri="{FF2B5EF4-FFF2-40B4-BE49-F238E27FC236}">
                    <a16:creationId xmlns:a16="http://schemas.microsoft.com/office/drawing/2014/main" id="{52D38C39-2A2E-4B4D-8FD8-8FA531A60384}"/>
                  </a:ext>
                </a:extLst>
              </p:cNvPr>
              <p:cNvSpPr>
                <a:spLocks/>
              </p:cNvSpPr>
              <p:nvPr userDrawn="1"/>
            </p:nvSpPr>
            <p:spPr bwMode="auto">
              <a:xfrm>
                <a:off x="3963" y="41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4" name="Freeform 246">
                <a:extLst>
                  <a:ext uri="{FF2B5EF4-FFF2-40B4-BE49-F238E27FC236}">
                    <a16:creationId xmlns:a16="http://schemas.microsoft.com/office/drawing/2014/main" id="{63E73E4B-29D8-4817-956E-10827BA1CEC6}"/>
                  </a:ext>
                </a:extLst>
              </p:cNvPr>
              <p:cNvSpPr>
                <a:spLocks/>
              </p:cNvSpPr>
              <p:nvPr userDrawn="1"/>
            </p:nvSpPr>
            <p:spPr bwMode="auto">
              <a:xfrm>
                <a:off x="3679" y="5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5" name="Freeform 247">
                <a:extLst>
                  <a:ext uri="{FF2B5EF4-FFF2-40B4-BE49-F238E27FC236}">
                    <a16:creationId xmlns:a16="http://schemas.microsoft.com/office/drawing/2014/main" id="{B7AA2AFD-B72C-4151-BB62-51C93C5C9219}"/>
                  </a:ext>
                </a:extLst>
              </p:cNvPr>
              <p:cNvSpPr>
                <a:spLocks/>
              </p:cNvSpPr>
              <p:nvPr userDrawn="1"/>
            </p:nvSpPr>
            <p:spPr bwMode="auto">
              <a:xfrm>
                <a:off x="3699" y="5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6" name="Freeform 248">
                <a:extLst>
                  <a:ext uri="{FF2B5EF4-FFF2-40B4-BE49-F238E27FC236}">
                    <a16:creationId xmlns:a16="http://schemas.microsoft.com/office/drawing/2014/main" id="{0BAEBF5D-9075-4787-8AE9-B41B2151EFF4}"/>
                  </a:ext>
                </a:extLst>
              </p:cNvPr>
              <p:cNvSpPr>
                <a:spLocks/>
              </p:cNvSpPr>
              <p:nvPr userDrawn="1"/>
            </p:nvSpPr>
            <p:spPr bwMode="auto">
              <a:xfrm>
                <a:off x="3729" y="60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7" name="Freeform 249">
                <a:extLst>
                  <a:ext uri="{FF2B5EF4-FFF2-40B4-BE49-F238E27FC236}">
                    <a16:creationId xmlns:a16="http://schemas.microsoft.com/office/drawing/2014/main" id="{DBF58B43-9EF7-4C3F-8D1D-3A1761155257}"/>
                  </a:ext>
                </a:extLst>
              </p:cNvPr>
              <p:cNvSpPr>
                <a:spLocks/>
              </p:cNvSpPr>
              <p:nvPr userDrawn="1"/>
            </p:nvSpPr>
            <p:spPr bwMode="auto">
              <a:xfrm>
                <a:off x="4421" y="49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8" name="Freeform 250">
                <a:extLst>
                  <a:ext uri="{FF2B5EF4-FFF2-40B4-BE49-F238E27FC236}">
                    <a16:creationId xmlns:a16="http://schemas.microsoft.com/office/drawing/2014/main" id="{B114000B-561A-43AB-AFDC-B41B106E7A31}"/>
                  </a:ext>
                </a:extLst>
              </p:cNvPr>
              <p:cNvSpPr>
                <a:spLocks/>
              </p:cNvSpPr>
              <p:nvPr userDrawn="1"/>
            </p:nvSpPr>
            <p:spPr bwMode="auto">
              <a:xfrm>
                <a:off x="4416" y="458"/>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9" name="Freeform 251">
                <a:extLst>
                  <a:ext uri="{FF2B5EF4-FFF2-40B4-BE49-F238E27FC236}">
                    <a16:creationId xmlns:a16="http://schemas.microsoft.com/office/drawing/2014/main" id="{B5AF9429-BEE7-4801-8215-2BC1E1B08CB2}"/>
                  </a:ext>
                </a:extLst>
              </p:cNvPr>
              <p:cNvSpPr>
                <a:spLocks/>
              </p:cNvSpPr>
              <p:nvPr userDrawn="1"/>
            </p:nvSpPr>
            <p:spPr bwMode="auto">
              <a:xfrm>
                <a:off x="4411" y="433"/>
                <a:ext cx="10" cy="15"/>
              </a:xfrm>
              <a:custGeom>
                <a:avLst/>
                <a:gdLst>
                  <a:gd name="T0" fmla="*/ 2 w 2"/>
                  <a:gd name="T1" fmla="*/ 0 h 3"/>
                  <a:gd name="T2" fmla="*/ 1 w 2"/>
                  <a:gd name="T3" fmla="*/ 3 h 3"/>
                  <a:gd name="T4" fmla="*/ 1 w 2"/>
                  <a:gd name="T5" fmla="*/ 3 h 3"/>
                  <a:gd name="T6" fmla="*/ 2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2" y="2"/>
                      <a:pt x="1" y="3"/>
                    </a:cubicBezTo>
                    <a:cubicBezTo>
                      <a:pt x="1" y="3"/>
                      <a:pt x="1" y="3"/>
                      <a:pt x="1" y="3"/>
                    </a:cubicBezTo>
                    <a:cubicBezTo>
                      <a:pt x="2" y="3"/>
                      <a:pt x="2" y="3"/>
                      <a:pt x="2" y="3"/>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0" name="Freeform 252">
                <a:extLst>
                  <a:ext uri="{FF2B5EF4-FFF2-40B4-BE49-F238E27FC236}">
                    <a16:creationId xmlns:a16="http://schemas.microsoft.com/office/drawing/2014/main" id="{F4213B4C-6762-46A1-99FD-5C1359B04153}"/>
                  </a:ext>
                </a:extLst>
              </p:cNvPr>
              <p:cNvSpPr>
                <a:spLocks/>
              </p:cNvSpPr>
              <p:nvPr userDrawn="1"/>
            </p:nvSpPr>
            <p:spPr bwMode="auto">
              <a:xfrm>
                <a:off x="4431" y="413"/>
                <a:ext cx="5" cy="5"/>
              </a:xfrm>
              <a:custGeom>
                <a:avLst/>
                <a:gdLst>
                  <a:gd name="T0" fmla="*/ 1 w 1"/>
                  <a:gd name="T1" fmla="*/ 0 h 1"/>
                  <a:gd name="T2" fmla="*/ 1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0"/>
                      <a:pt x="1"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1" name="Freeform 253">
                <a:extLst>
                  <a:ext uri="{FF2B5EF4-FFF2-40B4-BE49-F238E27FC236}">
                    <a16:creationId xmlns:a16="http://schemas.microsoft.com/office/drawing/2014/main" id="{A265DC15-5EB4-41B6-80E0-8BD2F053989A}"/>
                  </a:ext>
                </a:extLst>
              </p:cNvPr>
              <p:cNvSpPr>
                <a:spLocks/>
              </p:cNvSpPr>
              <p:nvPr userDrawn="1"/>
            </p:nvSpPr>
            <p:spPr bwMode="auto">
              <a:xfrm>
                <a:off x="4436" y="413"/>
                <a:ext cx="0" cy="10"/>
              </a:xfrm>
              <a:custGeom>
                <a:avLst/>
                <a:gdLst>
                  <a:gd name="T0" fmla="*/ 1 h 2"/>
                  <a:gd name="T1" fmla="*/ 1 h 2"/>
                </a:gdLst>
                <a:ahLst/>
                <a:cxnLst>
                  <a:cxn ang="0">
                    <a:pos x="0" y="T0"/>
                  </a:cxn>
                  <a:cxn ang="0">
                    <a:pos x="0" y="T1"/>
                  </a:cxn>
                </a:cxnLst>
                <a:rect l="0" t="0" r="r" b="b"/>
                <a:pathLst>
                  <a:path h="2">
                    <a:moveTo>
                      <a:pt x="0" y="1"/>
                    </a:move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2" name="Freeform 254">
                <a:extLst>
                  <a:ext uri="{FF2B5EF4-FFF2-40B4-BE49-F238E27FC236}">
                    <a16:creationId xmlns:a16="http://schemas.microsoft.com/office/drawing/2014/main" id="{414424E0-D57C-450D-8E87-AFCF561F9558}"/>
                  </a:ext>
                </a:extLst>
              </p:cNvPr>
              <p:cNvSpPr>
                <a:spLocks/>
              </p:cNvSpPr>
              <p:nvPr userDrawn="1"/>
            </p:nvSpPr>
            <p:spPr bwMode="auto">
              <a:xfrm>
                <a:off x="4431" y="398"/>
                <a:ext cx="5" cy="10"/>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1"/>
                      <a:pt x="1"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3" name="Freeform 255">
                <a:extLst>
                  <a:ext uri="{FF2B5EF4-FFF2-40B4-BE49-F238E27FC236}">
                    <a16:creationId xmlns:a16="http://schemas.microsoft.com/office/drawing/2014/main" id="{EB56BA7E-1A1B-4EAF-BEA7-9240EBCFBFCA}"/>
                  </a:ext>
                </a:extLst>
              </p:cNvPr>
              <p:cNvSpPr>
                <a:spLocks/>
              </p:cNvSpPr>
              <p:nvPr userDrawn="1"/>
            </p:nvSpPr>
            <p:spPr bwMode="auto">
              <a:xfrm>
                <a:off x="4426" y="39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4" name="Freeform 256">
                <a:extLst>
                  <a:ext uri="{FF2B5EF4-FFF2-40B4-BE49-F238E27FC236}">
                    <a16:creationId xmlns:a16="http://schemas.microsoft.com/office/drawing/2014/main" id="{B86BCD21-FB51-4AAB-B1CF-EBE48DDD6BF8}"/>
                  </a:ext>
                </a:extLst>
              </p:cNvPr>
              <p:cNvSpPr>
                <a:spLocks/>
              </p:cNvSpPr>
              <p:nvPr userDrawn="1"/>
            </p:nvSpPr>
            <p:spPr bwMode="auto">
              <a:xfrm>
                <a:off x="4426" y="403"/>
                <a:ext cx="5" cy="5"/>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5" name="Freeform 257">
                <a:extLst>
                  <a:ext uri="{FF2B5EF4-FFF2-40B4-BE49-F238E27FC236}">
                    <a16:creationId xmlns:a16="http://schemas.microsoft.com/office/drawing/2014/main" id="{0395A50B-E729-4542-B262-BA77B3BA7000}"/>
                  </a:ext>
                </a:extLst>
              </p:cNvPr>
              <p:cNvSpPr>
                <a:spLocks/>
              </p:cNvSpPr>
              <p:nvPr userDrawn="1"/>
            </p:nvSpPr>
            <p:spPr bwMode="auto">
              <a:xfrm>
                <a:off x="4426" y="40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0" y="1"/>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6" name="Freeform 258">
                <a:extLst>
                  <a:ext uri="{FF2B5EF4-FFF2-40B4-BE49-F238E27FC236}">
                    <a16:creationId xmlns:a16="http://schemas.microsoft.com/office/drawing/2014/main" id="{31754C51-BAFA-46A5-8A2A-13477C984470}"/>
                  </a:ext>
                </a:extLst>
              </p:cNvPr>
              <p:cNvSpPr>
                <a:spLocks/>
              </p:cNvSpPr>
              <p:nvPr userDrawn="1"/>
            </p:nvSpPr>
            <p:spPr bwMode="auto">
              <a:xfrm>
                <a:off x="4411" y="42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7" name="Freeform 259">
                <a:extLst>
                  <a:ext uri="{FF2B5EF4-FFF2-40B4-BE49-F238E27FC236}">
                    <a16:creationId xmlns:a16="http://schemas.microsoft.com/office/drawing/2014/main" id="{AC1F1CBC-B105-4792-B794-F759800C53BB}"/>
                  </a:ext>
                </a:extLst>
              </p:cNvPr>
              <p:cNvSpPr>
                <a:spLocks/>
              </p:cNvSpPr>
              <p:nvPr userDrawn="1"/>
            </p:nvSpPr>
            <p:spPr bwMode="auto">
              <a:xfrm>
                <a:off x="4426" y="37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8" name="Freeform 260">
                <a:extLst>
                  <a:ext uri="{FF2B5EF4-FFF2-40B4-BE49-F238E27FC236}">
                    <a16:creationId xmlns:a16="http://schemas.microsoft.com/office/drawing/2014/main" id="{DE4C757D-ADCB-428C-97FA-7ED376EC7A1D}"/>
                  </a:ext>
                </a:extLst>
              </p:cNvPr>
              <p:cNvSpPr>
                <a:spLocks/>
              </p:cNvSpPr>
              <p:nvPr userDrawn="1"/>
            </p:nvSpPr>
            <p:spPr bwMode="auto">
              <a:xfrm>
                <a:off x="4426" y="3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9" name="Freeform 261">
                <a:extLst>
                  <a:ext uri="{FF2B5EF4-FFF2-40B4-BE49-F238E27FC236}">
                    <a16:creationId xmlns:a16="http://schemas.microsoft.com/office/drawing/2014/main" id="{C7D2786D-FF64-47AC-BF8D-523F0B2E116D}"/>
                  </a:ext>
                </a:extLst>
              </p:cNvPr>
              <p:cNvSpPr>
                <a:spLocks/>
              </p:cNvSpPr>
              <p:nvPr userDrawn="1"/>
            </p:nvSpPr>
            <p:spPr bwMode="auto">
              <a:xfrm>
                <a:off x="4421" y="398"/>
                <a:ext cx="5" cy="10"/>
              </a:xfrm>
              <a:custGeom>
                <a:avLst/>
                <a:gdLst>
                  <a:gd name="T0" fmla="*/ 0 w 5"/>
                  <a:gd name="T1" fmla="*/ 0 h 10"/>
                  <a:gd name="T2" fmla="*/ 5 w 5"/>
                  <a:gd name="T3" fmla="*/ 10 h 10"/>
                  <a:gd name="T4" fmla="*/ 0 w 5"/>
                  <a:gd name="T5" fmla="*/ 0 h 10"/>
                  <a:gd name="T6" fmla="*/ 0 w 5"/>
                  <a:gd name="T7" fmla="*/ 0 h 10"/>
                </a:gdLst>
                <a:ahLst/>
                <a:cxnLst>
                  <a:cxn ang="0">
                    <a:pos x="T0" y="T1"/>
                  </a:cxn>
                  <a:cxn ang="0">
                    <a:pos x="T2" y="T3"/>
                  </a:cxn>
                  <a:cxn ang="0">
                    <a:pos x="T4" y="T5"/>
                  </a:cxn>
                  <a:cxn ang="0">
                    <a:pos x="T6" y="T7"/>
                  </a:cxn>
                </a:cxnLst>
                <a:rect l="0" t="0" r="r" b="b"/>
                <a:pathLst>
                  <a:path w="5" h="10">
                    <a:moveTo>
                      <a:pt x="0" y="0"/>
                    </a:moveTo>
                    <a:lnTo>
                      <a:pt x="5" y="1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0" name="Freeform 262">
                <a:extLst>
                  <a:ext uri="{FF2B5EF4-FFF2-40B4-BE49-F238E27FC236}">
                    <a16:creationId xmlns:a16="http://schemas.microsoft.com/office/drawing/2014/main" id="{C0D08901-13A5-42ED-88AD-7FA4DFE4250D}"/>
                  </a:ext>
                </a:extLst>
              </p:cNvPr>
              <p:cNvSpPr>
                <a:spLocks/>
              </p:cNvSpPr>
              <p:nvPr userDrawn="1"/>
            </p:nvSpPr>
            <p:spPr bwMode="auto">
              <a:xfrm>
                <a:off x="4426" y="3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1" name="Freeform 263">
                <a:extLst>
                  <a:ext uri="{FF2B5EF4-FFF2-40B4-BE49-F238E27FC236}">
                    <a16:creationId xmlns:a16="http://schemas.microsoft.com/office/drawing/2014/main" id="{AC972090-EC34-4753-9A25-08BB848E6BE7}"/>
                  </a:ext>
                </a:extLst>
              </p:cNvPr>
              <p:cNvSpPr>
                <a:spLocks/>
              </p:cNvSpPr>
              <p:nvPr userDrawn="1"/>
            </p:nvSpPr>
            <p:spPr bwMode="auto">
              <a:xfrm>
                <a:off x="4421" y="338"/>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2"/>
                      <a:pt x="1" y="1"/>
                      <a:pt x="2" y="1"/>
                    </a:cubicBezTo>
                    <a:cubicBezTo>
                      <a:pt x="2" y="1"/>
                      <a:pt x="1" y="0"/>
                      <a:pt x="0" y="0"/>
                    </a:cubicBezTo>
                    <a:cubicBezTo>
                      <a:pt x="1"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2" name="Freeform 264">
                <a:extLst>
                  <a:ext uri="{FF2B5EF4-FFF2-40B4-BE49-F238E27FC236}">
                    <a16:creationId xmlns:a16="http://schemas.microsoft.com/office/drawing/2014/main" id="{B4CCD872-6559-457D-B59A-6114769F393A}"/>
                  </a:ext>
                </a:extLst>
              </p:cNvPr>
              <p:cNvSpPr>
                <a:spLocks/>
              </p:cNvSpPr>
              <p:nvPr userDrawn="1"/>
            </p:nvSpPr>
            <p:spPr bwMode="auto">
              <a:xfrm>
                <a:off x="4421" y="3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3" name="Freeform 265">
                <a:extLst>
                  <a:ext uri="{FF2B5EF4-FFF2-40B4-BE49-F238E27FC236}">
                    <a16:creationId xmlns:a16="http://schemas.microsoft.com/office/drawing/2014/main" id="{8178A61F-096A-423E-8D06-75F0426B7F87}"/>
                  </a:ext>
                </a:extLst>
              </p:cNvPr>
              <p:cNvSpPr>
                <a:spLocks/>
              </p:cNvSpPr>
              <p:nvPr userDrawn="1"/>
            </p:nvSpPr>
            <p:spPr bwMode="auto">
              <a:xfrm>
                <a:off x="4421" y="36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4" name="Freeform 266">
                <a:extLst>
                  <a:ext uri="{FF2B5EF4-FFF2-40B4-BE49-F238E27FC236}">
                    <a16:creationId xmlns:a16="http://schemas.microsoft.com/office/drawing/2014/main" id="{F9E18F08-753A-41A4-AC62-DEF27795D600}"/>
                  </a:ext>
                </a:extLst>
              </p:cNvPr>
              <p:cNvSpPr>
                <a:spLocks/>
              </p:cNvSpPr>
              <p:nvPr userDrawn="1"/>
            </p:nvSpPr>
            <p:spPr bwMode="auto">
              <a:xfrm>
                <a:off x="4421" y="3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5" name="Freeform 267">
                <a:extLst>
                  <a:ext uri="{FF2B5EF4-FFF2-40B4-BE49-F238E27FC236}">
                    <a16:creationId xmlns:a16="http://schemas.microsoft.com/office/drawing/2014/main" id="{0130D1F1-2D71-44CB-AEB5-4B9F64D4FC7B}"/>
                  </a:ext>
                </a:extLst>
              </p:cNvPr>
              <p:cNvSpPr>
                <a:spLocks/>
              </p:cNvSpPr>
              <p:nvPr userDrawn="1"/>
            </p:nvSpPr>
            <p:spPr bwMode="auto">
              <a:xfrm>
                <a:off x="4421" y="3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6" name="Freeform 268">
                <a:extLst>
                  <a:ext uri="{FF2B5EF4-FFF2-40B4-BE49-F238E27FC236}">
                    <a16:creationId xmlns:a16="http://schemas.microsoft.com/office/drawing/2014/main" id="{261FC6A2-920D-45AA-AE58-CA21630BF004}"/>
                  </a:ext>
                </a:extLst>
              </p:cNvPr>
              <p:cNvSpPr>
                <a:spLocks/>
              </p:cNvSpPr>
              <p:nvPr userDrawn="1"/>
            </p:nvSpPr>
            <p:spPr bwMode="auto">
              <a:xfrm>
                <a:off x="4411" y="378"/>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7" name="Freeform 269">
                <a:extLst>
                  <a:ext uri="{FF2B5EF4-FFF2-40B4-BE49-F238E27FC236}">
                    <a16:creationId xmlns:a16="http://schemas.microsoft.com/office/drawing/2014/main" id="{6889D7B0-A345-4105-AF03-5250837DEA51}"/>
                  </a:ext>
                </a:extLst>
              </p:cNvPr>
              <p:cNvSpPr>
                <a:spLocks/>
              </p:cNvSpPr>
              <p:nvPr userDrawn="1"/>
            </p:nvSpPr>
            <p:spPr bwMode="auto">
              <a:xfrm>
                <a:off x="4416" y="36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8" name="Rectangle 270">
                <a:extLst>
                  <a:ext uri="{FF2B5EF4-FFF2-40B4-BE49-F238E27FC236}">
                    <a16:creationId xmlns:a16="http://schemas.microsoft.com/office/drawing/2014/main" id="{26812515-72E0-4A6F-99DE-AC0E915E3D7F}"/>
                  </a:ext>
                </a:extLst>
              </p:cNvPr>
              <p:cNvSpPr>
                <a:spLocks noChangeArrowheads="1"/>
              </p:cNvSpPr>
              <p:nvPr userDrawn="1"/>
            </p:nvSpPr>
            <p:spPr bwMode="auto">
              <a:xfrm>
                <a:off x="4416"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9" name="Freeform 271">
                <a:extLst>
                  <a:ext uri="{FF2B5EF4-FFF2-40B4-BE49-F238E27FC236}">
                    <a16:creationId xmlns:a16="http://schemas.microsoft.com/office/drawing/2014/main" id="{EECD5CAB-77A7-4BA8-BC5D-401B3FBBB32E}"/>
                  </a:ext>
                </a:extLst>
              </p:cNvPr>
              <p:cNvSpPr>
                <a:spLocks/>
              </p:cNvSpPr>
              <p:nvPr userDrawn="1"/>
            </p:nvSpPr>
            <p:spPr bwMode="auto">
              <a:xfrm>
                <a:off x="4416" y="338"/>
                <a:ext cx="5" cy="10"/>
              </a:xfrm>
              <a:custGeom>
                <a:avLst/>
                <a:gdLst>
                  <a:gd name="T0" fmla="*/ 0 w 1"/>
                  <a:gd name="T1" fmla="*/ 1 h 2"/>
                  <a:gd name="T2" fmla="*/ 0 w 1"/>
                  <a:gd name="T3" fmla="*/ 0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0"/>
                      <a:pt x="0" y="0"/>
                    </a:cubicBezTo>
                    <a:cubicBezTo>
                      <a:pt x="0" y="0"/>
                      <a:pt x="0" y="1"/>
                      <a:pt x="0" y="1"/>
                    </a:cubicBezTo>
                    <a:cubicBezTo>
                      <a:pt x="0" y="2"/>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0" name="Freeform 272">
                <a:extLst>
                  <a:ext uri="{FF2B5EF4-FFF2-40B4-BE49-F238E27FC236}">
                    <a16:creationId xmlns:a16="http://schemas.microsoft.com/office/drawing/2014/main" id="{7797609A-A55D-4A0A-8642-232AF7E22820}"/>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1" name="Rectangle 273">
                <a:extLst>
                  <a:ext uri="{FF2B5EF4-FFF2-40B4-BE49-F238E27FC236}">
                    <a16:creationId xmlns:a16="http://schemas.microsoft.com/office/drawing/2014/main" id="{B44C69E7-82FA-4730-B71E-36E96FE88EE3}"/>
                  </a:ext>
                </a:extLst>
              </p:cNvPr>
              <p:cNvSpPr>
                <a:spLocks noChangeArrowheads="1"/>
              </p:cNvSpPr>
              <p:nvPr userDrawn="1"/>
            </p:nvSpPr>
            <p:spPr bwMode="auto">
              <a:xfrm>
                <a:off x="4406" y="3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2" name="Freeform 274">
                <a:extLst>
                  <a:ext uri="{FF2B5EF4-FFF2-40B4-BE49-F238E27FC236}">
                    <a16:creationId xmlns:a16="http://schemas.microsoft.com/office/drawing/2014/main" id="{11B04251-17CD-4ADB-8FD1-68E35E6CE272}"/>
                  </a:ext>
                </a:extLst>
              </p:cNvPr>
              <p:cNvSpPr>
                <a:spLocks/>
              </p:cNvSpPr>
              <p:nvPr userDrawn="1"/>
            </p:nvSpPr>
            <p:spPr bwMode="auto">
              <a:xfrm>
                <a:off x="4416" y="34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3" name="Freeform 275">
                <a:extLst>
                  <a:ext uri="{FF2B5EF4-FFF2-40B4-BE49-F238E27FC236}">
                    <a16:creationId xmlns:a16="http://schemas.microsoft.com/office/drawing/2014/main" id="{06019636-1AD4-4D7C-8CEF-4F0BCBE0054F}"/>
                  </a:ext>
                </a:extLst>
              </p:cNvPr>
              <p:cNvSpPr>
                <a:spLocks/>
              </p:cNvSpPr>
              <p:nvPr userDrawn="1"/>
            </p:nvSpPr>
            <p:spPr bwMode="auto">
              <a:xfrm>
                <a:off x="4416" y="32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4" name="Freeform 276">
                <a:extLst>
                  <a:ext uri="{FF2B5EF4-FFF2-40B4-BE49-F238E27FC236}">
                    <a16:creationId xmlns:a16="http://schemas.microsoft.com/office/drawing/2014/main" id="{87F37026-9915-448C-B3AD-518498CE3FC0}"/>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5" name="Freeform 277">
                <a:extLst>
                  <a:ext uri="{FF2B5EF4-FFF2-40B4-BE49-F238E27FC236}">
                    <a16:creationId xmlns:a16="http://schemas.microsoft.com/office/drawing/2014/main" id="{1EEF2A73-53ED-417A-82DD-C2AF75782B48}"/>
                  </a:ext>
                </a:extLst>
              </p:cNvPr>
              <p:cNvSpPr>
                <a:spLocks/>
              </p:cNvSpPr>
              <p:nvPr userDrawn="1"/>
            </p:nvSpPr>
            <p:spPr bwMode="auto">
              <a:xfrm>
                <a:off x="4416" y="348"/>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0" y="0"/>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6" name="Freeform 278">
                <a:extLst>
                  <a:ext uri="{FF2B5EF4-FFF2-40B4-BE49-F238E27FC236}">
                    <a16:creationId xmlns:a16="http://schemas.microsoft.com/office/drawing/2014/main" id="{BBE534E5-245A-4293-9936-EEB5D7658AEA}"/>
                  </a:ext>
                </a:extLst>
              </p:cNvPr>
              <p:cNvSpPr>
                <a:spLocks/>
              </p:cNvSpPr>
              <p:nvPr userDrawn="1"/>
            </p:nvSpPr>
            <p:spPr bwMode="auto">
              <a:xfrm>
                <a:off x="4376" y="308"/>
                <a:ext cx="30" cy="20"/>
              </a:xfrm>
              <a:custGeom>
                <a:avLst/>
                <a:gdLst>
                  <a:gd name="T0" fmla="*/ 0 w 6"/>
                  <a:gd name="T1" fmla="*/ 2 h 4"/>
                  <a:gd name="T2" fmla="*/ 2 w 6"/>
                  <a:gd name="T3" fmla="*/ 3 h 4"/>
                  <a:gd name="T4" fmla="*/ 6 w 6"/>
                  <a:gd name="T5" fmla="*/ 1 h 4"/>
                  <a:gd name="T6" fmla="*/ 4 w 6"/>
                  <a:gd name="T7" fmla="*/ 1 h 4"/>
                  <a:gd name="T8" fmla="*/ 3 w 6"/>
                  <a:gd name="T9" fmla="*/ 2 h 4"/>
                  <a:gd name="T10" fmla="*/ 3 w 6"/>
                  <a:gd name="T11" fmla="*/ 1 h 4"/>
                  <a:gd name="T12" fmla="*/ 0 w 6"/>
                  <a:gd name="T13" fmla="*/ 1 h 4"/>
                  <a:gd name="T14" fmla="*/ 1 w 6"/>
                  <a:gd name="T15" fmla="*/ 2 h 4"/>
                  <a:gd name="T16" fmla="*/ 0 w 6"/>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0" y="2"/>
                    </a:moveTo>
                    <a:cubicBezTo>
                      <a:pt x="1" y="2"/>
                      <a:pt x="2" y="2"/>
                      <a:pt x="2" y="3"/>
                    </a:cubicBezTo>
                    <a:cubicBezTo>
                      <a:pt x="3" y="4"/>
                      <a:pt x="5" y="2"/>
                      <a:pt x="6" y="1"/>
                    </a:cubicBezTo>
                    <a:cubicBezTo>
                      <a:pt x="5" y="1"/>
                      <a:pt x="5" y="1"/>
                      <a:pt x="4" y="1"/>
                    </a:cubicBezTo>
                    <a:cubicBezTo>
                      <a:pt x="4" y="1"/>
                      <a:pt x="4" y="3"/>
                      <a:pt x="3" y="2"/>
                    </a:cubicBezTo>
                    <a:cubicBezTo>
                      <a:pt x="2" y="1"/>
                      <a:pt x="3" y="1"/>
                      <a:pt x="3" y="1"/>
                    </a:cubicBezTo>
                    <a:cubicBezTo>
                      <a:pt x="3" y="2"/>
                      <a:pt x="1" y="0"/>
                      <a:pt x="0" y="1"/>
                    </a:cubicBezTo>
                    <a:cubicBezTo>
                      <a:pt x="1" y="2"/>
                      <a:pt x="1" y="2"/>
                      <a:pt x="1" y="2"/>
                    </a:cubicBezTo>
                    <a:cubicBezTo>
                      <a:pt x="1" y="2"/>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7" name="Freeform 279">
                <a:extLst>
                  <a:ext uri="{FF2B5EF4-FFF2-40B4-BE49-F238E27FC236}">
                    <a16:creationId xmlns:a16="http://schemas.microsoft.com/office/drawing/2014/main" id="{6757BB5F-504F-41B4-82B1-5384C7C056FC}"/>
                  </a:ext>
                </a:extLst>
              </p:cNvPr>
              <p:cNvSpPr>
                <a:spLocks/>
              </p:cNvSpPr>
              <p:nvPr userDrawn="1"/>
            </p:nvSpPr>
            <p:spPr bwMode="auto">
              <a:xfrm>
                <a:off x="4406" y="313"/>
                <a:ext cx="5" cy="10"/>
              </a:xfrm>
              <a:custGeom>
                <a:avLst/>
                <a:gdLst>
                  <a:gd name="T0" fmla="*/ 0 w 1"/>
                  <a:gd name="T1" fmla="*/ 2 h 2"/>
                  <a:gd name="T2" fmla="*/ 0 w 1"/>
                  <a:gd name="T3" fmla="*/ 2 h 2"/>
                  <a:gd name="T4" fmla="*/ 1 w 1"/>
                  <a:gd name="T5" fmla="*/ 0 h 2"/>
                  <a:gd name="T6" fmla="*/ 0 w 1"/>
                  <a:gd name="T7" fmla="*/ 0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0" y="2"/>
                      <a:pt x="1" y="1"/>
                      <a:pt x="1" y="0"/>
                    </a:cubicBezTo>
                    <a:cubicBezTo>
                      <a:pt x="0" y="0"/>
                      <a:pt x="0" y="0"/>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8" name="Freeform 280">
                <a:extLst>
                  <a:ext uri="{FF2B5EF4-FFF2-40B4-BE49-F238E27FC236}">
                    <a16:creationId xmlns:a16="http://schemas.microsoft.com/office/drawing/2014/main" id="{C2101D5B-E065-402A-8930-C1FDB25E8203}"/>
                  </a:ext>
                </a:extLst>
              </p:cNvPr>
              <p:cNvSpPr>
                <a:spLocks/>
              </p:cNvSpPr>
              <p:nvPr userDrawn="1"/>
            </p:nvSpPr>
            <p:spPr bwMode="auto">
              <a:xfrm>
                <a:off x="4401" y="323"/>
                <a:ext cx="15" cy="15"/>
              </a:xfrm>
              <a:custGeom>
                <a:avLst/>
                <a:gdLst>
                  <a:gd name="T0" fmla="*/ 2 w 3"/>
                  <a:gd name="T1" fmla="*/ 2 h 3"/>
                  <a:gd name="T2" fmla="*/ 0 w 3"/>
                  <a:gd name="T3" fmla="*/ 2 h 3"/>
                  <a:gd name="T4" fmla="*/ 1 w 3"/>
                  <a:gd name="T5" fmla="*/ 3 h 3"/>
                  <a:gd name="T6" fmla="*/ 2 w 3"/>
                  <a:gd name="T7" fmla="*/ 2 h 3"/>
                  <a:gd name="T8" fmla="*/ 3 w 3"/>
                  <a:gd name="T9" fmla="*/ 3 h 3"/>
                  <a:gd name="T10" fmla="*/ 3 w 3"/>
                  <a:gd name="T11" fmla="*/ 2 h 3"/>
                  <a:gd name="T12" fmla="*/ 3 w 3"/>
                  <a:gd name="T13" fmla="*/ 2 h 3"/>
                  <a:gd name="T14" fmla="*/ 3 w 3"/>
                  <a:gd name="T15" fmla="*/ 2 h 3"/>
                  <a:gd name="T16" fmla="*/ 3 w 3"/>
                  <a:gd name="T17" fmla="*/ 2 h 3"/>
                  <a:gd name="T18" fmla="*/ 2 w 3"/>
                  <a:gd name="T19" fmla="*/ 2 h 3"/>
                  <a:gd name="T20" fmla="*/ 2 w 3"/>
                  <a:gd name="T21" fmla="*/ 2 h 3"/>
                  <a:gd name="T22" fmla="*/ 2 w 3"/>
                  <a:gd name="T23" fmla="*/ 2 h 3"/>
                  <a:gd name="T24" fmla="*/ 2 w 3"/>
                  <a:gd name="T25" fmla="*/ 2 h 3"/>
                  <a:gd name="T26" fmla="*/ 3 w 3"/>
                  <a:gd name="T27" fmla="*/ 2 h 3"/>
                  <a:gd name="T28" fmla="*/ 3 w 3"/>
                  <a:gd name="T29" fmla="*/ 2 h 3"/>
                  <a:gd name="T30" fmla="*/ 1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2"/>
                      <a:pt x="1" y="1"/>
                      <a:pt x="0" y="2"/>
                    </a:cubicBezTo>
                    <a:cubicBezTo>
                      <a:pt x="0" y="3"/>
                      <a:pt x="1" y="2"/>
                      <a:pt x="1" y="3"/>
                    </a:cubicBezTo>
                    <a:cubicBezTo>
                      <a:pt x="1" y="1"/>
                      <a:pt x="2" y="3"/>
                      <a:pt x="2" y="2"/>
                    </a:cubicBezTo>
                    <a:cubicBezTo>
                      <a:pt x="2" y="2"/>
                      <a:pt x="2" y="2"/>
                      <a:pt x="3" y="3"/>
                    </a:cubicBezTo>
                    <a:cubicBezTo>
                      <a:pt x="3" y="2"/>
                      <a:pt x="3" y="2"/>
                      <a:pt x="3" y="2"/>
                    </a:cubicBezTo>
                    <a:cubicBezTo>
                      <a:pt x="3" y="2"/>
                      <a:pt x="3" y="2"/>
                      <a:pt x="3" y="2"/>
                    </a:cubicBezTo>
                    <a:cubicBezTo>
                      <a:pt x="3" y="2"/>
                      <a:pt x="3" y="2"/>
                      <a:pt x="3" y="2"/>
                    </a:cubicBezTo>
                    <a:cubicBezTo>
                      <a:pt x="3" y="2"/>
                      <a:pt x="3" y="2"/>
                      <a:pt x="3" y="2"/>
                    </a:cubicBezTo>
                    <a:cubicBezTo>
                      <a:pt x="3" y="2"/>
                      <a:pt x="2" y="2"/>
                      <a:pt x="2" y="2"/>
                    </a:cubicBezTo>
                    <a:cubicBezTo>
                      <a:pt x="2" y="2"/>
                      <a:pt x="2" y="2"/>
                      <a:pt x="2" y="2"/>
                    </a:cubicBezTo>
                    <a:cubicBezTo>
                      <a:pt x="2" y="2"/>
                      <a:pt x="2" y="2"/>
                      <a:pt x="2" y="2"/>
                    </a:cubicBezTo>
                    <a:cubicBezTo>
                      <a:pt x="2" y="1"/>
                      <a:pt x="2" y="2"/>
                      <a:pt x="2" y="2"/>
                    </a:cubicBezTo>
                    <a:cubicBezTo>
                      <a:pt x="3" y="2"/>
                      <a:pt x="3" y="2"/>
                      <a:pt x="3" y="2"/>
                    </a:cubicBezTo>
                    <a:cubicBezTo>
                      <a:pt x="3" y="2"/>
                      <a:pt x="3" y="2"/>
                      <a:pt x="3" y="2"/>
                    </a:cubicBezTo>
                    <a:cubicBezTo>
                      <a:pt x="1" y="0"/>
                      <a:pt x="1" y="0"/>
                      <a:pt x="1" y="0"/>
                    </a:cubicBezTo>
                    <a:cubicBezTo>
                      <a:pt x="1"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9" name="Freeform 281">
                <a:extLst>
                  <a:ext uri="{FF2B5EF4-FFF2-40B4-BE49-F238E27FC236}">
                    <a16:creationId xmlns:a16="http://schemas.microsoft.com/office/drawing/2014/main" id="{CACFDEFA-D90B-4092-8DC3-511DC87201C1}"/>
                  </a:ext>
                </a:extLst>
              </p:cNvPr>
              <p:cNvSpPr>
                <a:spLocks/>
              </p:cNvSpPr>
              <p:nvPr userDrawn="1"/>
            </p:nvSpPr>
            <p:spPr bwMode="auto">
              <a:xfrm>
                <a:off x="4406"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0" name="Freeform 282">
                <a:extLst>
                  <a:ext uri="{FF2B5EF4-FFF2-40B4-BE49-F238E27FC236}">
                    <a16:creationId xmlns:a16="http://schemas.microsoft.com/office/drawing/2014/main" id="{7BBB94B6-A860-4A37-84A4-2CFCD6DE6657}"/>
                  </a:ext>
                </a:extLst>
              </p:cNvPr>
              <p:cNvSpPr>
                <a:spLocks/>
              </p:cNvSpPr>
              <p:nvPr userDrawn="1"/>
            </p:nvSpPr>
            <p:spPr bwMode="auto">
              <a:xfrm>
                <a:off x="4406" y="373"/>
                <a:ext cx="10" cy="10"/>
              </a:xfrm>
              <a:custGeom>
                <a:avLst/>
                <a:gdLst>
                  <a:gd name="T0" fmla="*/ 0 w 2"/>
                  <a:gd name="T1" fmla="*/ 1 h 2"/>
                  <a:gd name="T2" fmla="*/ 0 w 2"/>
                  <a:gd name="T3" fmla="*/ 2 h 2"/>
                  <a:gd name="T4" fmla="*/ 0 w 2"/>
                  <a:gd name="T5" fmla="*/ 2 h 2"/>
                  <a:gd name="T6" fmla="*/ 1 w 2"/>
                  <a:gd name="T7" fmla="*/ 2 h 2"/>
                  <a:gd name="T8" fmla="*/ 1 w 2"/>
                  <a:gd name="T9" fmla="*/ 2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2"/>
                    </a:cubicBezTo>
                    <a:cubicBezTo>
                      <a:pt x="0" y="2"/>
                      <a:pt x="0" y="2"/>
                      <a:pt x="0" y="2"/>
                    </a:cubicBezTo>
                    <a:cubicBezTo>
                      <a:pt x="0" y="2"/>
                      <a:pt x="0" y="2"/>
                      <a:pt x="1" y="2"/>
                    </a:cubicBezTo>
                    <a:cubicBezTo>
                      <a:pt x="1" y="2"/>
                      <a:pt x="1" y="2"/>
                      <a:pt x="1" y="2"/>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1" name="Freeform 283">
                <a:extLst>
                  <a:ext uri="{FF2B5EF4-FFF2-40B4-BE49-F238E27FC236}">
                    <a16:creationId xmlns:a16="http://schemas.microsoft.com/office/drawing/2014/main" id="{51F82CF3-7C1A-4CD8-A5B0-F16C32264414}"/>
                  </a:ext>
                </a:extLst>
              </p:cNvPr>
              <p:cNvSpPr>
                <a:spLocks/>
              </p:cNvSpPr>
              <p:nvPr userDrawn="1"/>
            </p:nvSpPr>
            <p:spPr bwMode="auto">
              <a:xfrm>
                <a:off x="4401" y="348"/>
                <a:ext cx="10" cy="10"/>
              </a:xfrm>
              <a:custGeom>
                <a:avLst/>
                <a:gdLst>
                  <a:gd name="T0" fmla="*/ 2 w 2"/>
                  <a:gd name="T1" fmla="*/ 2 h 2"/>
                  <a:gd name="T2" fmla="*/ 1 w 2"/>
                  <a:gd name="T3" fmla="*/ 0 h 2"/>
                  <a:gd name="T4" fmla="*/ 0 w 2"/>
                  <a:gd name="T5" fmla="*/ 1 h 2"/>
                  <a:gd name="T6" fmla="*/ 1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1" y="0"/>
                      <a:pt x="1" y="0"/>
                      <a:pt x="1" y="0"/>
                    </a:cubicBezTo>
                    <a:cubicBezTo>
                      <a:pt x="0" y="1"/>
                      <a:pt x="0" y="1"/>
                      <a:pt x="0" y="1"/>
                    </a:cubicBezTo>
                    <a:cubicBezTo>
                      <a:pt x="1" y="1"/>
                      <a:pt x="1" y="1"/>
                      <a:pt x="1"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2" name="Freeform 284">
                <a:extLst>
                  <a:ext uri="{FF2B5EF4-FFF2-40B4-BE49-F238E27FC236}">
                    <a16:creationId xmlns:a16="http://schemas.microsoft.com/office/drawing/2014/main" id="{01DDBCB3-642E-4C29-B075-849AE3FC6CC1}"/>
                  </a:ext>
                </a:extLst>
              </p:cNvPr>
              <p:cNvSpPr>
                <a:spLocks/>
              </p:cNvSpPr>
              <p:nvPr userDrawn="1"/>
            </p:nvSpPr>
            <p:spPr bwMode="auto">
              <a:xfrm>
                <a:off x="4401" y="308"/>
                <a:ext cx="10" cy="5"/>
              </a:xfrm>
              <a:custGeom>
                <a:avLst/>
                <a:gdLst>
                  <a:gd name="T0" fmla="*/ 5 w 10"/>
                  <a:gd name="T1" fmla="*/ 5 h 5"/>
                  <a:gd name="T2" fmla="*/ 10 w 10"/>
                  <a:gd name="T3" fmla="*/ 0 h 5"/>
                  <a:gd name="T4" fmla="*/ 0 w 10"/>
                  <a:gd name="T5" fmla="*/ 0 h 5"/>
                  <a:gd name="T6" fmla="*/ 5 w 10"/>
                  <a:gd name="T7" fmla="*/ 5 h 5"/>
                </a:gdLst>
                <a:ahLst/>
                <a:cxnLst>
                  <a:cxn ang="0">
                    <a:pos x="T0" y="T1"/>
                  </a:cxn>
                  <a:cxn ang="0">
                    <a:pos x="T2" y="T3"/>
                  </a:cxn>
                  <a:cxn ang="0">
                    <a:pos x="T4" y="T5"/>
                  </a:cxn>
                  <a:cxn ang="0">
                    <a:pos x="T6" y="T7"/>
                  </a:cxn>
                </a:cxnLst>
                <a:rect l="0" t="0" r="r" b="b"/>
                <a:pathLst>
                  <a:path w="10" h="5">
                    <a:moveTo>
                      <a:pt x="5" y="5"/>
                    </a:moveTo>
                    <a:lnTo>
                      <a:pt x="10"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3" name="Freeform 285">
                <a:extLst>
                  <a:ext uri="{FF2B5EF4-FFF2-40B4-BE49-F238E27FC236}">
                    <a16:creationId xmlns:a16="http://schemas.microsoft.com/office/drawing/2014/main" id="{19C88499-1196-4B7E-A557-212BA6E97E0B}"/>
                  </a:ext>
                </a:extLst>
              </p:cNvPr>
              <p:cNvSpPr>
                <a:spLocks/>
              </p:cNvSpPr>
              <p:nvPr userDrawn="1"/>
            </p:nvSpPr>
            <p:spPr bwMode="auto">
              <a:xfrm>
                <a:off x="4401" y="298"/>
                <a:ext cx="5" cy="5"/>
              </a:xfrm>
              <a:custGeom>
                <a:avLst/>
                <a:gdLst>
                  <a:gd name="T0" fmla="*/ 0 w 5"/>
                  <a:gd name="T1" fmla="*/ 5 h 5"/>
                  <a:gd name="T2" fmla="*/ 5 w 5"/>
                  <a:gd name="T3" fmla="*/ 0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4" name="Freeform 286">
                <a:extLst>
                  <a:ext uri="{FF2B5EF4-FFF2-40B4-BE49-F238E27FC236}">
                    <a16:creationId xmlns:a16="http://schemas.microsoft.com/office/drawing/2014/main" id="{C304EB1B-71B8-4FA4-AB52-EBD9D649C79B}"/>
                  </a:ext>
                </a:extLst>
              </p:cNvPr>
              <p:cNvSpPr>
                <a:spLocks/>
              </p:cNvSpPr>
              <p:nvPr userDrawn="1"/>
            </p:nvSpPr>
            <p:spPr bwMode="auto">
              <a:xfrm>
                <a:off x="4097"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5" name="Freeform 287">
                <a:extLst>
                  <a:ext uri="{FF2B5EF4-FFF2-40B4-BE49-F238E27FC236}">
                    <a16:creationId xmlns:a16="http://schemas.microsoft.com/office/drawing/2014/main" id="{EC7329C0-C698-426C-BB32-A1AF8B4BA8B1}"/>
                  </a:ext>
                </a:extLst>
              </p:cNvPr>
              <p:cNvSpPr>
                <a:spLocks/>
              </p:cNvSpPr>
              <p:nvPr userDrawn="1"/>
            </p:nvSpPr>
            <p:spPr bwMode="auto">
              <a:xfrm>
                <a:off x="4097" y="5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6" name="Freeform 288">
                <a:extLst>
                  <a:ext uri="{FF2B5EF4-FFF2-40B4-BE49-F238E27FC236}">
                    <a16:creationId xmlns:a16="http://schemas.microsoft.com/office/drawing/2014/main" id="{05A85425-8859-4E1C-B9F7-E7AD1D5FF8A7}"/>
                  </a:ext>
                </a:extLst>
              </p:cNvPr>
              <p:cNvSpPr>
                <a:spLocks/>
              </p:cNvSpPr>
              <p:nvPr userDrawn="1"/>
            </p:nvSpPr>
            <p:spPr bwMode="auto">
              <a:xfrm>
                <a:off x="4157" y="238"/>
                <a:ext cx="15" cy="5"/>
              </a:xfrm>
              <a:custGeom>
                <a:avLst/>
                <a:gdLst>
                  <a:gd name="T0" fmla="*/ 3 w 3"/>
                  <a:gd name="T1" fmla="*/ 0 h 1"/>
                  <a:gd name="T2" fmla="*/ 1 w 3"/>
                  <a:gd name="T3" fmla="*/ 0 h 1"/>
                  <a:gd name="T4" fmla="*/ 2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2" y="0"/>
                      <a:pt x="0" y="0"/>
                      <a:pt x="1" y="0"/>
                    </a:cubicBezTo>
                    <a:cubicBezTo>
                      <a:pt x="2" y="1"/>
                      <a:pt x="2" y="1"/>
                      <a:pt x="2" y="1"/>
                    </a:cubicBezTo>
                    <a:cubicBezTo>
                      <a:pt x="2"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7" name="Freeform 289">
                <a:extLst>
                  <a:ext uri="{FF2B5EF4-FFF2-40B4-BE49-F238E27FC236}">
                    <a16:creationId xmlns:a16="http://schemas.microsoft.com/office/drawing/2014/main" id="{46358821-965B-4686-B86F-D3FDF0EB64C4}"/>
                  </a:ext>
                </a:extLst>
              </p:cNvPr>
              <p:cNvSpPr>
                <a:spLocks/>
              </p:cNvSpPr>
              <p:nvPr userDrawn="1"/>
            </p:nvSpPr>
            <p:spPr bwMode="auto">
              <a:xfrm>
                <a:off x="4092" y="38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8" name="Freeform 290">
                <a:extLst>
                  <a:ext uri="{FF2B5EF4-FFF2-40B4-BE49-F238E27FC236}">
                    <a16:creationId xmlns:a16="http://schemas.microsoft.com/office/drawing/2014/main" id="{F3B614A1-ED7B-4CEB-9803-7E8FE4E323C5}"/>
                  </a:ext>
                </a:extLst>
              </p:cNvPr>
              <p:cNvSpPr>
                <a:spLocks/>
              </p:cNvSpPr>
              <p:nvPr userDrawn="1"/>
            </p:nvSpPr>
            <p:spPr bwMode="auto">
              <a:xfrm>
                <a:off x="4102" y="3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9" name="Freeform 291">
                <a:extLst>
                  <a:ext uri="{FF2B5EF4-FFF2-40B4-BE49-F238E27FC236}">
                    <a16:creationId xmlns:a16="http://schemas.microsoft.com/office/drawing/2014/main" id="{F574EF98-88B9-49B2-BA7D-83F813A3589E}"/>
                  </a:ext>
                </a:extLst>
              </p:cNvPr>
              <p:cNvSpPr>
                <a:spLocks/>
              </p:cNvSpPr>
              <p:nvPr userDrawn="1"/>
            </p:nvSpPr>
            <p:spPr bwMode="auto">
              <a:xfrm>
                <a:off x="4127" y="588"/>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0" name="Freeform 292">
                <a:extLst>
                  <a:ext uri="{FF2B5EF4-FFF2-40B4-BE49-F238E27FC236}">
                    <a16:creationId xmlns:a16="http://schemas.microsoft.com/office/drawing/2014/main" id="{A5034B6D-7D78-4096-8E41-422D47FD1323}"/>
                  </a:ext>
                </a:extLst>
              </p:cNvPr>
              <p:cNvSpPr>
                <a:spLocks/>
              </p:cNvSpPr>
              <p:nvPr userDrawn="1"/>
            </p:nvSpPr>
            <p:spPr bwMode="auto">
              <a:xfrm>
                <a:off x="4316" y="218"/>
                <a:ext cx="5"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1" name="Freeform 293">
                <a:extLst>
                  <a:ext uri="{FF2B5EF4-FFF2-40B4-BE49-F238E27FC236}">
                    <a16:creationId xmlns:a16="http://schemas.microsoft.com/office/drawing/2014/main" id="{6166B32A-FF4A-481C-A194-193D33449C8D}"/>
                  </a:ext>
                </a:extLst>
              </p:cNvPr>
              <p:cNvSpPr>
                <a:spLocks/>
              </p:cNvSpPr>
              <p:nvPr userDrawn="1"/>
            </p:nvSpPr>
            <p:spPr bwMode="auto">
              <a:xfrm>
                <a:off x="4057" y="5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2" name="Freeform 294">
                <a:extLst>
                  <a:ext uri="{FF2B5EF4-FFF2-40B4-BE49-F238E27FC236}">
                    <a16:creationId xmlns:a16="http://schemas.microsoft.com/office/drawing/2014/main" id="{8A8FB9A2-F6F0-4C6E-9FF5-18995D9D3A61}"/>
                  </a:ext>
                </a:extLst>
              </p:cNvPr>
              <p:cNvSpPr>
                <a:spLocks/>
              </p:cNvSpPr>
              <p:nvPr userDrawn="1"/>
            </p:nvSpPr>
            <p:spPr bwMode="auto">
              <a:xfrm>
                <a:off x="4306" y="213"/>
                <a:ext cx="10" cy="5"/>
              </a:xfrm>
              <a:custGeom>
                <a:avLst/>
                <a:gdLst>
                  <a:gd name="T0" fmla="*/ 0 w 2"/>
                  <a:gd name="T1" fmla="*/ 1 h 1"/>
                  <a:gd name="T2" fmla="*/ 0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3" name="Freeform 295">
                <a:extLst>
                  <a:ext uri="{FF2B5EF4-FFF2-40B4-BE49-F238E27FC236}">
                    <a16:creationId xmlns:a16="http://schemas.microsoft.com/office/drawing/2014/main" id="{3A698A24-05D1-448C-BA56-68FEE5AD20A0}"/>
                  </a:ext>
                </a:extLst>
              </p:cNvPr>
              <p:cNvSpPr>
                <a:spLocks/>
              </p:cNvSpPr>
              <p:nvPr userDrawn="1"/>
            </p:nvSpPr>
            <p:spPr bwMode="auto">
              <a:xfrm>
                <a:off x="4336" y="5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4" name="Freeform 296">
                <a:extLst>
                  <a:ext uri="{FF2B5EF4-FFF2-40B4-BE49-F238E27FC236}">
                    <a16:creationId xmlns:a16="http://schemas.microsoft.com/office/drawing/2014/main" id="{C395899C-27CA-43FE-909A-9C3CB11E9DFF}"/>
                  </a:ext>
                </a:extLst>
              </p:cNvPr>
              <p:cNvSpPr>
                <a:spLocks/>
              </p:cNvSpPr>
              <p:nvPr userDrawn="1"/>
            </p:nvSpPr>
            <p:spPr bwMode="auto">
              <a:xfrm>
                <a:off x="4411" y="5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5" name="Freeform 297">
                <a:extLst>
                  <a:ext uri="{FF2B5EF4-FFF2-40B4-BE49-F238E27FC236}">
                    <a16:creationId xmlns:a16="http://schemas.microsoft.com/office/drawing/2014/main" id="{7DFF4A42-1E86-4BA6-BAF6-6CBDAFEB0D48}"/>
                  </a:ext>
                </a:extLst>
              </p:cNvPr>
              <p:cNvSpPr>
                <a:spLocks/>
              </p:cNvSpPr>
              <p:nvPr userDrawn="1"/>
            </p:nvSpPr>
            <p:spPr bwMode="auto">
              <a:xfrm>
                <a:off x="4376" y="263"/>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6" name="Freeform 298">
                <a:extLst>
                  <a:ext uri="{FF2B5EF4-FFF2-40B4-BE49-F238E27FC236}">
                    <a16:creationId xmlns:a16="http://schemas.microsoft.com/office/drawing/2014/main" id="{9D40D58D-361E-465E-8A87-960243DB207C}"/>
                  </a:ext>
                </a:extLst>
              </p:cNvPr>
              <p:cNvSpPr>
                <a:spLocks/>
              </p:cNvSpPr>
              <p:nvPr userDrawn="1"/>
            </p:nvSpPr>
            <p:spPr bwMode="auto">
              <a:xfrm>
                <a:off x="4371"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7" name="Freeform 299">
                <a:extLst>
                  <a:ext uri="{FF2B5EF4-FFF2-40B4-BE49-F238E27FC236}">
                    <a16:creationId xmlns:a16="http://schemas.microsoft.com/office/drawing/2014/main" id="{BA4D4954-76EE-4B09-BE1D-32F1DA7E0E26}"/>
                  </a:ext>
                </a:extLst>
              </p:cNvPr>
              <p:cNvSpPr>
                <a:spLocks/>
              </p:cNvSpPr>
              <p:nvPr userDrawn="1"/>
            </p:nvSpPr>
            <p:spPr bwMode="auto">
              <a:xfrm>
                <a:off x="4276" y="23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8" name="Freeform 300">
                <a:extLst>
                  <a:ext uri="{FF2B5EF4-FFF2-40B4-BE49-F238E27FC236}">
                    <a16:creationId xmlns:a16="http://schemas.microsoft.com/office/drawing/2014/main" id="{6D940076-6553-4FD6-A386-FBDFA8033788}"/>
                  </a:ext>
                </a:extLst>
              </p:cNvPr>
              <p:cNvSpPr>
                <a:spLocks/>
              </p:cNvSpPr>
              <p:nvPr userDrawn="1"/>
            </p:nvSpPr>
            <p:spPr bwMode="auto">
              <a:xfrm>
                <a:off x="4376" y="26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9" name="Freeform 301">
                <a:extLst>
                  <a:ext uri="{FF2B5EF4-FFF2-40B4-BE49-F238E27FC236}">
                    <a16:creationId xmlns:a16="http://schemas.microsoft.com/office/drawing/2014/main" id="{A097B47F-5DBF-4C2D-AE53-975929C0F871}"/>
                  </a:ext>
                </a:extLst>
              </p:cNvPr>
              <p:cNvSpPr>
                <a:spLocks/>
              </p:cNvSpPr>
              <p:nvPr userDrawn="1"/>
            </p:nvSpPr>
            <p:spPr bwMode="auto">
              <a:xfrm>
                <a:off x="4381" y="2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0" name="Freeform 302">
                <a:extLst>
                  <a:ext uri="{FF2B5EF4-FFF2-40B4-BE49-F238E27FC236}">
                    <a16:creationId xmlns:a16="http://schemas.microsoft.com/office/drawing/2014/main" id="{4337115A-ED8A-4A46-8FE6-6CC782E4ED2B}"/>
                  </a:ext>
                </a:extLst>
              </p:cNvPr>
              <p:cNvSpPr>
                <a:spLocks/>
              </p:cNvSpPr>
              <p:nvPr userDrawn="1"/>
            </p:nvSpPr>
            <p:spPr bwMode="auto">
              <a:xfrm>
                <a:off x="4376" y="2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1" name="Freeform 303">
                <a:extLst>
                  <a:ext uri="{FF2B5EF4-FFF2-40B4-BE49-F238E27FC236}">
                    <a16:creationId xmlns:a16="http://schemas.microsoft.com/office/drawing/2014/main" id="{FFED1A1B-936A-4151-804E-A6715ADB79C5}"/>
                  </a:ext>
                </a:extLst>
              </p:cNvPr>
              <p:cNvSpPr>
                <a:spLocks/>
              </p:cNvSpPr>
              <p:nvPr userDrawn="1"/>
            </p:nvSpPr>
            <p:spPr bwMode="auto">
              <a:xfrm>
                <a:off x="4222" y="66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2" name="Rectangle 304">
                <a:extLst>
                  <a:ext uri="{FF2B5EF4-FFF2-40B4-BE49-F238E27FC236}">
                    <a16:creationId xmlns:a16="http://schemas.microsoft.com/office/drawing/2014/main" id="{3A09BE47-C331-48F7-9F2D-DBBB301ED495}"/>
                  </a:ext>
                </a:extLst>
              </p:cNvPr>
              <p:cNvSpPr>
                <a:spLocks noChangeArrowheads="1"/>
              </p:cNvSpPr>
              <p:nvPr userDrawn="1"/>
            </p:nvSpPr>
            <p:spPr bwMode="auto">
              <a:xfrm>
                <a:off x="4157" y="3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3" name="Freeform 305">
                <a:extLst>
                  <a:ext uri="{FF2B5EF4-FFF2-40B4-BE49-F238E27FC236}">
                    <a16:creationId xmlns:a16="http://schemas.microsoft.com/office/drawing/2014/main" id="{713BB9E8-2E4C-4EAB-B616-B9FF4C511A0D}"/>
                  </a:ext>
                </a:extLst>
              </p:cNvPr>
              <p:cNvSpPr>
                <a:spLocks/>
              </p:cNvSpPr>
              <p:nvPr userDrawn="1"/>
            </p:nvSpPr>
            <p:spPr bwMode="auto">
              <a:xfrm>
                <a:off x="4147" y="298"/>
                <a:ext cx="10" cy="15"/>
              </a:xfrm>
              <a:custGeom>
                <a:avLst/>
                <a:gdLst>
                  <a:gd name="T0" fmla="*/ 2 w 2"/>
                  <a:gd name="T1" fmla="*/ 3 h 3"/>
                  <a:gd name="T2" fmla="*/ 2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2" y="2"/>
                      <a:pt x="2" y="1"/>
                    </a:cubicBezTo>
                    <a:cubicBezTo>
                      <a:pt x="0" y="0"/>
                      <a:pt x="0" y="0"/>
                      <a:pt x="0" y="0"/>
                    </a:cubicBez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4" name="Freeform 306">
                <a:extLst>
                  <a:ext uri="{FF2B5EF4-FFF2-40B4-BE49-F238E27FC236}">
                    <a16:creationId xmlns:a16="http://schemas.microsoft.com/office/drawing/2014/main" id="{8FF682AE-F493-43C6-85B5-69D0B8574348}"/>
                  </a:ext>
                </a:extLst>
              </p:cNvPr>
              <p:cNvSpPr>
                <a:spLocks noEditPoints="1"/>
              </p:cNvSpPr>
              <p:nvPr userDrawn="1"/>
            </p:nvSpPr>
            <p:spPr bwMode="auto">
              <a:xfrm>
                <a:off x="4042" y="198"/>
                <a:ext cx="374" cy="505"/>
              </a:xfrm>
              <a:custGeom>
                <a:avLst/>
                <a:gdLst>
                  <a:gd name="T0" fmla="*/ 12 w 75"/>
                  <a:gd name="T1" fmla="*/ 68 h 101"/>
                  <a:gd name="T2" fmla="*/ 11 w 75"/>
                  <a:gd name="T3" fmla="*/ 62 h 101"/>
                  <a:gd name="T4" fmla="*/ 12 w 75"/>
                  <a:gd name="T5" fmla="*/ 59 h 101"/>
                  <a:gd name="T6" fmla="*/ 11 w 75"/>
                  <a:gd name="T7" fmla="*/ 54 h 101"/>
                  <a:gd name="T8" fmla="*/ 11 w 75"/>
                  <a:gd name="T9" fmla="*/ 48 h 101"/>
                  <a:gd name="T10" fmla="*/ 10 w 75"/>
                  <a:gd name="T11" fmla="*/ 38 h 101"/>
                  <a:gd name="T12" fmla="*/ 10 w 75"/>
                  <a:gd name="T13" fmla="*/ 38 h 101"/>
                  <a:gd name="T14" fmla="*/ 13 w 75"/>
                  <a:gd name="T15" fmla="*/ 38 h 101"/>
                  <a:gd name="T16" fmla="*/ 15 w 75"/>
                  <a:gd name="T17" fmla="*/ 32 h 101"/>
                  <a:gd name="T18" fmla="*/ 18 w 75"/>
                  <a:gd name="T19" fmla="*/ 27 h 101"/>
                  <a:gd name="T20" fmla="*/ 23 w 75"/>
                  <a:gd name="T21" fmla="*/ 21 h 101"/>
                  <a:gd name="T22" fmla="*/ 26 w 75"/>
                  <a:gd name="T23" fmla="*/ 17 h 101"/>
                  <a:gd name="T24" fmla="*/ 31 w 75"/>
                  <a:gd name="T25" fmla="*/ 14 h 101"/>
                  <a:gd name="T26" fmla="*/ 33 w 75"/>
                  <a:gd name="T27" fmla="*/ 15 h 101"/>
                  <a:gd name="T28" fmla="*/ 37 w 75"/>
                  <a:gd name="T29" fmla="*/ 11 h 101"/>
                  <a:gd name="T30" fmla="*/ 42 w 75"/>
                  <a:gd name="T31" fmla="*/ 10 h 101"/>
                  <a:gd name="T32" fmla="*/ 47 w 75"/>
                  <a:gd name="T33" fmla="*/ 8 h 101"/>
                  <a:gd name="T34" fmla="*/ 52 w 75"/>
                  <a:gd name="T35" fmla="*/ 10 h 101"/>
                  <a:gd name="T36" fmla="*/ 59 w 75"/>
                  <a:gd name="T37" fmla="*/ 12 h 101"/>
                  <a:gd name="T38" fmla="*/ 65 w 75"/>
                  <a:gd name="T39" fmla="*/ 15 h 101"/>
                  <a:gd name="T40" fmla="*/ 71 w 75"/>
                  <a:gd name="T41" fmla="*/ 20 h 101"/>
                  <a:gd name="T42" fmla="*/ 67 w 75"/>
                  <a:gd name="T43" fmla="*/ 14 h 101"/>
                  <a:gd name="T44" fmla="*/ 64 w 75"/>
                  <a:gd name="T45" fmla="*/ 13 h 101"/>
                  <a:gd name="T46" fmla="*/ 59 w 75"/>
                  <a:gd name="T47" fmla="*/ 7 h 101"/>
                  <a:gd name="T48" fmla="*/ 41 w 75"/>
                  <a:gd name="T49" fmla="*/ 1 h 101"/>
                  <a:gd name="T50" fmla="*/ 30 w 75"/>
                  <a:gd name="T51" fmla="*/ 6 h 101"/>
                  <a:gd name="T52" fmla="*/ 26 w 75"/>
                  <a:gd name="T53" fmla="*/ 8 h 101"/>
                  <a:gd name="T54" fmla="*/ 23 w 75"/>
                  <a:gd name="T55" fmla="*/ 11 h 101"/>
                  <a:gd name="T56" fmla="*/ 18 w 75"/>
                  <a:gd name="T57" fmla="*/ 16 h 101"/>
                  <a:gd name="T58" fmla="*/ 8 w 75"/>
                  <a:gd name="T59" fmla="*/ 30 h 101"/>
                  <a:gd name="T60" fmla="*/ 8 w 75"/>
                  <a:gd name="T61" fmla="*/ 38 h 101"/>
                  <a:gd name="T62" fmla="*/ 6 w 75"/>
                  <a:gd name="T63" fmla="*/ 46 h 101"/>
                  <a:gd name="T64" fmla="*/ 2 w 75"/>
                  <a:gd name="T65" fmla="*/ 55 h 101"/>
                  <a:gd name="T66" fmla="*/ 4 w 75"/>
                  <a:gd name="T67" fmla="*/ 65 h 101"/>
                  <a:gd name="T68" fmla="*/ 6 w 75"/>
                  <a:gd name="T69" fmla="*/ 76 h 101"/>
                  <a:gd name="T70" fmla="*/ 12 w 75"/>
                  <a:gd name="T71" fmla="*/ 88 h 101"/>
                  <a:gd name="T72" fmla="*/ 21 w 75"/>
                  <a:gd name="T73" fmla="*/ 93 h 101"/>
                  <a:gd name="T74" fmla="*/ 35 w 75"/>
                  <a:gd name="T75" fmla="*/ 100 h 101"/>
                  <a:gd name="T76" fmla="*/ 40 w 75"/>
                  <a:gd name="T77" fmla="*/ 100 h 101"/>
                  <a:gd name="T78" fmla="*/ 53 w 75"/>
                  <a:gd name="T79" fmla="*/ 93 h 101"/>
                  <a:gd name="T80" fmla="*/ 64 w 75"/>
                  <a:gd name="T81" fmla="*/ 84 h 101"/>
                  <a:gd name="T82" fmla="*/ 74 w 75"/>
                  <a:gd name="T83" fmla="*/ 66 h 101"/>
                  <a:gd name="T84" fmla="*/ 74 w 75"/>
                  <a:gd name="T85" fmla="*/ 61 h 101"/>
                  <a:gd name="T86" fmla="*/ 63 w 75"/>
                  <a:gd name="T87" fmla="*/ 72 h 101"/>
                  <a:gd name="T88" fmla="*/ 60 w 75"/>
                  <a:gd name="T89" fmla="*/ 77 h 101"/>
                  <a:gd name="T90" fmla="*/ 54 w 75"/>
                  <a:gd name="T91" fmla="*/ 85 h 101"/>
                  <a:gd name="T92" fmla="*/ 48 w 75"/>
                  <a:gd name="T93" fmla="*/ 91 h 101"/>
                  <a:gd name="T94" fmla="*/ 43 w 75"/>
                  <a:gd name="T95" fmla="*/ 94 h 101"/>
                  <a:gd name="T96" fmla="*/ 38 w 75"/>
                  <a:gd name="T97" fmla="*/ 93 h 101"/>
                  <a:gd name="T98" fmla="*/ 33 w 75"/>
                  <a:gd name="T99" fmla="*/ 93 h 101"/>
                  <a:gd name="T100" fmla="*/ 29 w 75"/>
                  <a:gd name="T101" fmla="*/ 90 h 101"/>
                  <a:gd name="T102" fmla="*/ 23 w 75"/>
                  <a:gd name="T103" fmla="*/ 89 h 101"/>
                  <a:gd name="T104" fmla="*/ 20 w 75"/>
                  <a:gd name="T105" fmla="*/ 86 h 101"/>
                  <a:gd name="T106" fmla="*/ 20 w 75"/>
                  <a:gd name="T107" fmla="*/ 84 h 101"/>
                  <a:gd name="T108" fmla="*/ 16 w 75"/>
                  <a:gd name="T109" fmla="*/ 79 h 101"/>
                  <a:gd name="T110" fmla="*/ 13 w 75"/>
                  <a:gd name="T111" fmla="*/ 72 h 101"/>
                  <a:gd name="T112" fmla="*/ 12 w 75"/>
                  <a:gd name="T113" fmla="*/ 36 h 101"/>
                  <a:gd name="T114" fmla="*/ 64 w 75"/>
                  <a:gd name="T115"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01">
                    <a:moveTo>
                      <a:pt x="13" y="72"/>
                    </a:moveTo>
                    <a:cubicBezTo>
                      <a:pt x="14" y="71"/>
                      <a:pt x="14" y="71"/>
                      <a:pt x="14" y="71"/>
                    </a:cubicBezTo>
                    <a:cubicBezTo>
                      <a:pt x="15" y="71"/>
                      <a:pt x="15" y="72"/>
                      <a:pt x="16" y="71"/>
                    </a:cubicBezTo>
                    <a:cubicBezTo>
                      <a:pt x="13" y="72"/>
                      <a:pt x="14" y="68"/>
                      <a:pt x="12" y="68"/>
                    </a:cubicBezTo>
                    <a:cubicBezTo>
                      <a:pt x="12" y="68"/>
                      <a:pt x="12" y="68"/>
                      <a:pt x="12" y="68"/>
                    </a:cubicBezTo>
                    <a:cubicBezTo>
                      <a:pt x="12" y="68"/>
                      <a:pt x="12" y="68"/>
                      <a:pt x="12" y="68"/>
                    </a:cubicBezTo>
                    <a:cubicBezTo>
                      <a:pt x="13" y="66"/>
                      <a:pt x="10" y="67"/>
                      <a:pt x="11" y="66"/>
                    </a:cubicBezTo>
                    <a:cubicBezTo>
                      <a:pt x="11" y="65"/>
                      <a:pt x="11" y="65"/>
                      <a:pt x="11" y="65"/>
                    </a:cubicBezTo>
                    <a:cubicBezTo>
                      <a:pt x="11" y="64"/>
                      <a:pt x="11" y="64"/>
                      <a:pt x="11" y="64"/>
                    </a:cubicBezTo>
                    <a:cubicBezTo>
                      <a:pt x="11" y="64"/>
                      <a:pt x="11" y="64"/>
                      <a:pt x="11" y="64"/>
                    </a:cubicBezTo>
                    <a:cubicBezTo>
                      <a:pt x="11" y="62"/>
                      <a:pt x="11" y="62"/>
                      <a:pt x="11" y="62"/>
                    </a:cubicBezTo>
                    <a:cubicBezTo>
                      <a:pt x="11" y="62"/>
                      <a:pt x="11" y="62"/>
                      <a:pt x="11" y="62"/>
                    </a:cubicBezTo>
                    <a:cubicBezTo>
                      <a:pt x="10" y="62"/>
                      <a:pt x="10" y="61"/>
                      <a:pt x="9" y="61"/>
                    </a:cubicBezTo>
                    <a:cubicBezTo>
                      <a:pt x="10" y="61"/>
                      <a:pt x="10" y="61"/>
                      <a:pt x="10" y="61"/>
                    </a:cubicBezTo>
                    <a:cubicBezTo>
                      <a:pt x="9" y="60"/>
                      <a:pt x="9" y="60"/>
                      <a:pt x="9" y="60"/>
                    </a:cubicBezTo>
                    <a:cubicBezTo>
                      <a:pt x="10" y="60"/>
                      <a:pt x="11" y="61"/>
                      <a:pt x="10" y="61"/>
                    </a:cubicBezTo>
                    <a:cubicBezTo>
                      <a:pt x="13" y="60"/>
                      <a:pt x="10" y="60"/>
                      <a:pt x="11" y="58"/>
                    </a:cubicBezTo>
                    <a:cubicBezTo>
                      <a:pt x="12" y="59"/>
                      <a:pt x="12" y="59"/>
                      <a:pt x="12" y="59"/>
                    </a:cubicBezTo>
                    <a:cubicBezTo>
                      <a:pt x="13" y="59"/>
                      <a:pt x="12" y="58"/>
                      <a:pt x="13" y="57"/>
                    </a:cubicBezTo>
                    <a:cubicBezTo>
                      <a:pt x="13" y="57"/>
                      <a:pt x="11" y="59"/>
                      <a:pt x="10" y="58"/>
                    </a:cubicBezTo>
                    <a:cubicBezTo>
                      <a:pt x="11" y="58"/>
                      <a:pt x="11" y="57"/>
                      <a:pt x="10" y="57"/>
                    </a:cubicBezTo>
                    <a:cubicBezTo>
                      <a:pt x="11" y="57"/>
                      <a:pt x="11" y="56"/>
                      <a:pt x="11" y="55"/>
                    </a:cubicBezTo>
                    <a:cubicBezTo>
                      <a:pt x="12" y="55"/>
                      <a:pt x="12" y="55"/>
                      <a:pt x="12" y="55"/>
                    </a:cubicBezTo>
                    <a:cubicBezTo>
                      <a:pt x="12" y="55"/>
                      <a:pt x="11" y="55"/>
                      <a:pt x="11" y="54"/>
                    </a:cubicBezTo>
                    <a:cubicBezTo>
                      <a:pt x="11" y="53"/>
                      <a:pt x="12" y="53"/>
                      <a:pt x="13" y="53"/>
                    </a:cubicBezTo>
                    <a:cubicBezTo>
                      <a:pt x="13" y="52"/>
                      <a:pt x="11" y="54"/>
                      <a:pt x="11" y="52"/>
                    </a:cubicBezTo>
                    <a:cubicBezTo>
                      <a:pt x="11" y="51"/>
                      <a:pt x="11" y="50"/>
                      <a:pt x="11" y="49"/>
                    </a:cubicBezTo>
                    <a:cubicBezTo>
                      <a:pt x="11" y="48"/>
                      <a:pt x="11" y="49"/>
                      <a:pt x="12" y="49"/>
                    </a:cubicBezTo>
                    <a:cubicBezTo>
                      <a:pt x="11" y="48"/>
                      <a:pt x="11" y="48"/>
                      <a:pt x="11" y="48"/>
                    </a:cubicBezTo>
                    <a:cubicBezTo>
                      <a:pt x="11" y="48"/>
                      <a:pt x="11" y="48"/>
                      <a:pt x="11" y="48"/>
                    </a:cubicBezTo>
                    <a:cubicBezTo>
                      <a:pt x="11" y="47"/>
                      <a:pt x="10" y="48"/>
                      <a:pt x="10" y="47"/>
                    </a:cubicBezTo>
                    <a:cubicBezTo>
                      <a:pt x="9" y="46"/>
                      <a:pt x="12" y="45"/>
                      <a:pt x="11" y="43"/>
                    </a:cubicBezTo>
                    <a:cubicBezTo>
                      <a:pt x="12" y="43"/>
                      <a:pt x="12" y="44"/>
                      <a:pt x="12" y="44"/>
                    </a:cubicBezTo>
                    <a:cubicBezTo>
                      <a:pt x="12" y="42"/>
                      <a:pt x="12" y="42"/>
                      <a:pt x="11" y="41"/>
                    </a:cubicBezTo>
                    <a:cubicBezTo>
                      <a:pt x="12" y="40"/>
                      <a:pt x="12" y="40"/>
                      <a:pt x="12" y="40"/>
                    </a:cubicBezTo>
                    <a:cubicBezTo>
                      <a:pt x="11" y="40"/>
                      <a:pt x="10" y="39"/>
                      <a:pt x="10" y="38"/>
                    </a:cubicBezTo>
                    <a:cubicBezTo>
                      <a:pt x="9" y="38"/>
                      <a:pt x="9" y="38"/>
                      <a:pt x="9" y="38"/>
                    </a:cubicBezTo>
                    <a:cubicBezTo>
                      <a:pt x="9" y="36"/>
                      <a:pt x="9" y="36"/>
                      <a:pt x="9" y="36"/>
                    </a:cubicBezTo>
                    <a:cubicBezTo>
                      <a:pt x="9" y="36"/>
                      <a:pt x="9" y="36"/>
                      <a:pt x="10" y="37"/>
                    </a:cubicBezTo>
                    <a:cubicBezTo>
                      <a:pt x="9" y="37"/>
                      <a:pt x="9" y="37"/>
                      <a:pt x="9" y="36"/>
                    </a:cubicBezTo>
                    <a:cubicBezTo>
                      <a:pt x="10" y="36"/>
                      <a:pt x="10" y="37"/>
                      <a:pt x="11" y="37"/>
                    </a:cubicBezTo>
                    <a:cubicBezTo>
                      <a:pt x="11" y="37"/>
                      <a:pt x="10" y="37"/>
                      <a:pt x="10" y="38"/>
                    </a:cubicBezTo>
                    <a:cubicBezTo>
                      <a:pt x="11" y="38"/>
                      <a:pt x="11" y="39"/>
                      <a:pt x="12" y="39"/>
                    </a:cubicBezTo>
                    <a:cubicBezTo>
                      <a:pt x="12" y="39"/>
                      <a:pt x="12" y="38"/>
                      <a:pt x="12" y="38"/>
                    </a:cubicBezTo>
                    <a:cubicBezTo>
                      <a:pt x="12" y="38"/>
                      <a:pt x="12" y="39"/>
                      <a:pt x="12" y="39"/>
                    </a:cubicBezTo>
                    <a:cubicBezTo>
                      <a:pt x="12" y="39"/>
                      <a:pt x="12" y="38"/>
                      <a:pt x="12" y="38"/>
                    </a:cubicBezTo>
                    <a:cubicBezTo>
                      <a:pt x="13" y="38"/>
                      <a:pt x="13" y="38"/>
                      <a:pt x="13" y="38"/>
                    </a:cubicBezTo>
                    <a:cubicBezTo>
                      <a:pt x="13" y="38"/>
                      <a:pt x="13" y="38"/>
                      <a:pt x="13" y="38"/>
                    </a:cubicBezTo>
                    <a:cubicBezTo>
                      <a:pt x="13" y="38"/>
                      <a:pt x="14" y="36"/>
                      <a:pt x="14" y="36"/>
                    </a:cubicBezTo>
                    <a:cubicBezTo>
                      <a:pt x="14" y="34"/>
                      <a:pt x="12" y="32"/>
                      <a:pt x="13" y="30"/>
                    </a:cubicBezTo>
                    <a:cubicBezTo>
                      <a:pt x="14" y="31"/>
                      <a:pt x="14" y="31"/>
                      <a:pt x="15" y="31"/>
                    </a:cubicBezTo>
                    <a:cubicBezTo>
                      <a:pt x="14" y="31"/>
                      <a:pt x="15" y="33"/>
                      <a:pt x="14" y="34"/>
                    </a:cubicBezTo>
                    <a:cubicBezTo>
                      <a:pt x="15" y="34"/>
                      <a:pt x="15" y="34"/>
                      <a:pt x="15" y="34"/>
                    </a:cubicBezTo>
                    <a:cubicBezTo>
                      <a:pt x="15" y="34"/>
                      <a:pt x="15" y="32"/>
                      <a:pt x="15" y="32"/>
                    </a:cubicBezTo>
                    <a:cubicBezTo>
                      <a:pt x="16" y="32"/>
                      <a:pt x="16" y="32"/>
                      <a:pt x="17" y="32"/>
                    </a:cubicBezTo>
                    <a:cubicBezTo>
                      <a:pt x="15" y="31"/>
                      <a:pt x="16" y="30"/>
                      <a:pt x="16" y="29"/>
                    </a:cubicBezTo>
                    <a:cubicBezTo>
                      <a:pt x="17" y="29"/>
                      <a:pt x="17" y="29"/>
                      <a:pt x="17" y="30"/>
                    </a:cubicBezTo>
                    <a:cubicBezTo>
                      <a:pt x="18" y="30"/>
                      <a:pt x="15" y="28"/>
                      <a:pt x="17" y="27"/>
                    </a:cubicBezTo>
                    <a:cubicBezTo>
                      <a:pt x="17" y="28"/>
                      <a:pt x="17" y="28"/>
                      <a:pt x="17" y="28"/>
                    </a:cubicBezTo>
                    <a:cubicBezTo>
                      <a:pt x="17" y="27"/>
                      <a:pt x="18" y="26"/>
                      <a:pt x="18" y="27"/>
                    </a:cubicBezTo>
                    <a:cubicBezTo>
                      <a:pt x="18" y="27"/>
                      <a:pt x="18" y="27"/>
                      <a:pt x="18" y="27"/>
                    </a:cubicBezTo>
                    <a:cubicBezTo>
                      <a:pt x="19" y="26"/>
                      <a:pt x="21" y="23"/>
                      <a:pt x="20" y="22"/>
                    </a:cubicBezTo>
                    <a:cubicBezTo>
                      <a:pt x="20" y="22"/>
                      <a:pt x="21" y="23"/>
                      <a:pt x="22" y="23"/>
                    </a:cubicBezTo>
                    <a:cubicBezTo>
                      <a:pt x="22" y="23"/>
                      <a:pt x="21" y="22"/>
                      <a:pt x="21" y="20"/>
                    </a:cubicBezTo>
                    <a:cubicBezTo>
                      <a:pt x="20" y="19"/>
                      <a:pt x="20" y="17"/>
                      <a:pt x="20" y="17"/>
                    </a:cubicBezTo>
                    <a:cubicBezTo>
                      <a:pt x="20" y="18"/>
                      <a:pt x="23" y="20"/>
                      <a:pt x="23" y="21"/>
                    </a:cubicBezTo>
                    <a:cubicBezTo>
                      <a:pt x="23" y="21"/>
                      <a:pt x="24" y="21"/>
                      <a:pt x="24" y="20"/>
                    </a:cubicBezTo>
                    <a:cubicBezTo>
                      <a:pt x="24" y="20"/>
                      <a:pt x="22" y="19"/>
                      <a:pt x="23" y="19"/>
                    </a:cubicBezTo>
                    <a:cubicBezTo>
                      <a:pt x="24" y="19"/>
                      <a:pt x="24" y="19"/>
                      <a:pt x="25" y="19"/>
                    </a:cubicBezTo>
                    <a:cubicBezTo>
                      <a:pt x="25" y="19"/>
                      <a:pt x="24" y="17"/>
                      <a:pt x="24" y="17"/>
                    </a:cubicBezTo>
                    <a:cubicBezTo>
                      <a:pt x="24" y="17"/>
                      <a:pt x="26" y="18"/>
                      <a:pt x="26" y="19"/>
                    </a:cubicBezTo>
                    <a:cubicBezTo>
                      <a:pt x="26" y="19"/>
                      <a:pt x="26" y="18"/>
                      <a:pt x="26" y="17"/>
                    </a:cubicBezTo>
                    <a:cubicBezTo>
                      <a:pt x="26" y="17"/>
                      <a:pt x="26" y="16"/>
                      <a:pt x="26" y="16"/>
                    </a:cubicBezTo>
                    <a:cubicBezTo>
                      <a:pt x="25" y="17"/>
                      <a:pt x="27" y="17"/>
                      <a:pt x="27" y="18"/>
                    </a:cubicBezTo>
                    <a:cubicBezTo>
                      <a:pt x="27" y="17"/>
                      <a:pt x="28" y="17"/>
                      <a:pt x="29" y="16"/>
                    </a:cubicBezTo>
                    <a:cubicBezTo>
                      <a:pt x="28" y="16"/>
                      <a:pt x="28" y="16"/>
                      <a:pt x="28" y="16"/>
                    </a:cubicBezTo>
                    <a:cubicBezTo>
                      <a:pt x="29" y="16"/>
                      <a:pt x="27" y="13"/>
                      <a:pt x="29" y="12"/>
                    </a:cubicBezTo>
                    <a:cubicBezTo>
                      <a:pt x="29" y="13"/>
                      <a:pt x="30" y="15"/>
                      <a:pt x="31" y="14"/>
                    </a:cubicBezTo>
                    <a:cubicBezTo>
                      <a:pt x="31" y="13"/>
                      <a:pt x="30" y="9"/>
                      <a:pt x="31" y="7"/>
                    </a:cubicBezTo>
                    <a:cubicBezTo>
                      <a:pt x="32" y="8"/>
                      <a:pt x="32" y="8"/>
                      <a:pt x="32" y="8"/>
                    </a:cubicBezTo>
                    <a:cubicBezTo>
                      <a:pt x="33" y="7"/>
                      <a:pt x="33" y="7"/>
                      <a:pt x="33" y="7"/>
                    </a:cubicBezTo>
                    <a:cubicBezTo>
                      <a:pt x="33" y="8"/>
                      <a:pt x="32" y="12"/>
                      <a:pt x="32" y="14"/>
                    </a:cubicBezTo>
                    <a:cubicBezTo>
                      <a:pt x="33" y="14"/>
                      <a:pt x="32" y="15"/>
                      <a:pt x="33" y="14"/>
                    </a:cubicBezTo>
                    <a:cubicBezTo>
                      <a:pt x="34" y="15"/>
                      <a:pt x="33" y="15"/>
                      <a:pt x="33" y="15"/>
                    </a:cubicBezTo>
                    <a:cubicBezTo>
                      <a:pt x="33" y="15"/>
                      <a:pt x="35" y="15"/>
                      <a:pt x="35" y="15"/>
                    </a:cubicBezTo>
                    <a:cubicBezTo>
                      <a:pt x="34" y="14"/>
                      <a:pt x="36" y="13"/>
                      <a:pt x="36" y="12"/>
                    </a:cubicBezTo>
                    <a:cubicBezTo>
                      <a:pt x="36" y="12"/>
                      <a:pt x="34" y="14"/>
                      <a:pt x="34" y="14"/>
                    </a:cubicBezTo>
                    <a:cubicBezTo>
                      <a:pt x="33" y="13"/>
                      <a:pt x="34" y="10"/>
                      <a:pt x="35" y="10"/>
                    </a:cubicBezTo>
                    <a:cubicBezTo>
                      <a:pt x="36" y="10"/>
                      <a:pt x="36" y="12"/>
                      <a:pt x="36" y="13"/>
                    </a:cubicBezTo>
                    <a:cubicBezTo>
                      <a:pt x="36" y="12"/>
                      <a:pt x="37" y="11"/>
                      <a:pt x="37" y="11"/>
                    </a:cubicBezTo>
                    <a:cubicBezTo>
                      <a:pt x="37" y="12"/>
                      <a:pt x="37" y="12"/>
                      <a:pt x="37" y="12"/>
                    </a:cubicBezTo>
                    <a:cubicBezTo>
                      <a:pt x="38" y="13"/>
                      <a:pt x="38" y="10"/>
                      <a:pt x="39" y="11"/>
                    </a:cubicBezTo>
                    <a:cubicBezTo>
                      <a:pt x="40" y="11"/>
                      <a:pt x="41" y="13"/>
                      <a:pt x="40" y="12"/>
                    </a:cubicBezTo>
                    <a:cubicBezTo>
                      <a:pt x="40" y="11"/>
                      <a:pt x="39" y="6"/>
                      <a:pt x="39" y="5"/>
                    </a:cubicBezTo>
                    <a:cubicBezTo>
                      <a:pt x="39" y="5"/>
                      <a:pt x="41" y="6"/>
                      <a:pt x="42" y="7"/>
                    </a:cubicBezTo>
                    <a:cubicBezTo>
                      <a:pt x="43" y="8"/>
                      <a:pt x="41" y="10"/>
                      <a:pt x="42" y="10"/>
                    </a:cubicBezTo>
                    <a:cubicBezTo>
                      <a:pt x="42" y="10"/>
                      <a:pt x="42" y="10"/>
                      <a:pt x="42" y="10"/>
                    </a:cubicBezTo>
                    <a:cubicBezTo>
                      <a:pt x="43" y="10"/>
                      <a:pt x="42" y="11"/>
                      <a:pt x="43" y="10"/>
                    </a:cubicBezTo>
                    <a:cubicBezTo>
                      <a:pt x="43" y="9"/>
                      <a:pt x="45" y="11"/>
                      <a:pt x="43" y="9"/>
                    </a:cubicBezTo>
                    <a:cubicBezTo>
                      <a:pt x="44" y="9"/>
                      <a:pt x="44" y="10"/>
                      <a:pt x="45" y="10"/>
                    </a:cubicBezTo>
                    <a:cubicBezTo>
                      <a:pt x="45" y="9"/>
                      <a:pt x="46" y="7"/>
                      <a:pt x="47" y="7"/>
                    </a:cubicBezTo>
                    <a:cubicBezTo>
                      <a:pt x="47" y="7"/>
                      <a:pt x="47" y="7"/>
                      <a:pt x="47" y="8"/>
                    </a:cubicBezTo>
                    <a:cubicBezTo>
                      <a:pt x="49" y="8"/>
                      <a:pt x="50" y="9"/>
                      <a:pt x="52" y="9"/>
                    </a:cubicBezTo>
                    <a:cubicBezTo>
                      <a:pt x="52" y="10"/>
                      <a:pt x="52" y="10"/>
                      <a:pt x="52" y="11"/>
                    </a:cubicBezTo>
                    <a:cubicBezTo>
                      <a:pt x="52" y="11"/>
                      <a:pt x="53" y="10"/>
                      <a:pt x="53" y="10"/>
                    </a:cubicBezTo>
                    <a:cubicBezTo>
                      <a:pt x="53" y="12"/>
                      <a:pt x="52" y="10"/>
                      <a:pt x="52" y="12"/>
                    </a:cubicBezTo>
                    <a:cubicBezTo>
                      <a:pt x="52" y="11"/>
                      <a:pt x="54" y="11"/>
                      <a:pt x="55" y="11"/>
                    </a:cubicBezTo>
                    <a:cubicBezTo>
                      <a:pt x="55" y="10"/>
                      <a:pt x="53" y="10"/>
                      <a:pt x="52" y="10"/>
                    </a:cubicBezTo>
                    <a:cubicBezTo>
                      <a:pt x="53" y="9"/>
                      <a:pt x="55" y="8"/>
                      <a:pt x="57" y="8"/>
                    </a:cubicBezTo>
                    <a:cubicBezTo>
                      <a:pt x="58" y="9"/>
                      <a:pt x="57" y="9"/>
                      <a:pt x="57" y="9"/>
                    </a:cubicBezTo>
                    <a:cubicBezTo>
                      <a:pt x="60" y="11"/>
                      <a:pt x="61" y="9"/>
                      <a:pt x="62" y="11"/>
                    </a:cubicBezTo>
                    <a:cubicBezTo>
                      <a:pt x="62" y="12"/>
                      <a:pt x="61" y="13"/>
                      <a:pt x="61" y="13"/>
                    </a:cubicBezTo>
                    <a:cubicBezTo>
                      <a:pt x="60" y="13"/>
                      <a:pt x="60" y="12"/>
                      <a:pt x="59" y="11"/>
                    </a:cubicBezTo>
                    <a:cubicBezTo>
                      <a:pt x="59" y="12"/>
                      <a:pt x="59" y="12"/>
                      <a:pt x="59" y="12"/>
                    </a:cubicBezTo>
                    <a:cubicBezTo>
                      <a:pt x="59" y="12"/>
                      <a:pt x="58" y="12"/>
                      <a:pt x="58" y="11"/>
                    </a:cubicBezTo>
                    <a:cubicBezTo>
                      <a:pt x="58" y="12"/>
                      <a:pt x="59" y="13"/>
                      <a:pt x="60" y="14"/>
                    </a:cubicBezTo>
                    <a:cubicBezTo>
                      <a:pt x="61" y="14"/>
                      <a:pt x="62" y="16"/>
                      <a:pt x="62" y="17"/>
                    </a:cubicBezTo>
                    <a:cubicBezTo>
                      <a:pt x="63" y="17"/>
                      <a:pt x="64" y="17"/>
                      <a:pt x="64" y="16"/>
                    </a:cubicBezTo>
                    <a:cubicBezTo>
                      <a:pt x="63" y="16"/>
                      <a:pt x="63" y="16"/>
                      <a:pt x="63" y="16"/>
                    </a:cubicBezTo>
                    <a:cubicBezTo>
                      <a:pt x="63" y="15"/>
                      <a:pt x="65" y="16"/>
                      <a:pt x="65" y="15"/>
                    </a:cubicBezTo>
                    <a:cubicBezTo>
                      <a:pt x="66" y="16"/>
                      <a:pt x="67" y="16"/>
                      <a:pt x="67" y="17"/>
                    </a:cubicBezTo>
                    <a:cubicBezTo>
                      <a:pt x="67" y="18"/>
                      <a:pt x="67" y="18"/>
                      <a:pt x="67" y="18"/>
                    </a:cubicBezTo>
                    <a:cubicBezTo>
                      <a:pt x="67" y="18"/>
                      <a:pt x="67" y="17"/>
                      <a:pt x="66" y="17"/>
                    </a:cubicBezTo>
                    <a:cubicBezTo>
                      <a:pt x="67" y="17"/>
                      <a:pt x="66" y="20"/>
                      <a:pt x="68" y="19"/>
                    </a:cubicBezTo>
                    <a:cubicBezTo>
                      <a:pt x="68" y="18"/>
                      <a:pt x="68" y="18"/>
                      <a:pt x="68" y="18"/>
                    </a:cubicBezTo>
                    <a:cubicBezTo>
                      <a:pt x="69" y="18"/>
                      <a:pt x="70" y="19"/>
                      <a:pt x="71" y="20"/>
                    </a:cubicBezTo>
                    <a:cubicBezTo>
                      <a:pt x="72" y="19"/>
                      <a:pt x="71" y="20"/>
                      <a:pt x="71" y="19"/>
                    </a:cubicBezTo>
                    <a:cubicBezTo>
                      <a:pt x="70" y="20"/>
                      <a:pt x="70" y="16"/>
                      <a:pt x="69" y="18"/>
                    </a:cubicBezTo>
                    <a:cubicBezTo>
                      <a:pt x="70" y="16"/>
                      <a:pt x="68" y="16"/>
                      <a:pt x="69" y="14"/>
                    </a:cubicBezTo>
                    <a:cubicBezTo>
                      <a:pt x="68" y="15"/>
                      <a:pt x="68" y="15"/>
                      <a:pt x="68" y="14"/>
                    </a:cubicBezTo>
                    <a:cubicBezTo>
                      <a:pt x="68" y="14"/>
                      <a:pt x="68" y="14"/>
                      <a:pt x="67" y="14"/>
                    </a:cubicBezTo>
                    <a:cubicBezTo>
                      <a:pt x="67" y="14"/>
                      <a:pt x="67" y="14"/>
                      <a:pt x="67" y="14"/>
                    </a:cubicBezTo>
                    <a:cubicBezTo>
                      <a:pt x="67" y="14"/>
                      <a:pt x="67" y="14"/>
                      <a:pt x="67" y="14"/>
                    </a:cubicBezTo>
                    <a:cubicBezTo>
                      <a:pt x="67" y="14"/>
                      <a:pt x="67" y="14"/>
                      <a:pt x="67" y="14"/>
                    </a:cubicBezTo>
                    <a:cubicBezTo>
                      <a:pt x="67" y="14"/>
                      <a:pt x="67" y="15"/>
                      <a:pt x="67" y="15"/>
                    </a:cubicBezTo>
                    <a:cubicBezTo>
                      <a:pt x="66" y="15"/>
                      <a:pt x="65" y="14"/>
                      <a:pt x="65" y="14"/>
                    </a:cubicBezTo>
                    <a:cubicBezTo>
                      <a:pt x="64" y="13"/>
                      <a:pt x="65" y="14"/>
                      <a:pt x="65" y="13"/>
                    </a:cubicBezTo>
                    <a:cubicBezTo>
                      <a:pt x="64" y="13"/>
                      <a:pt x="64" y="13"/>
                      <a:pt x="64" y="13"/>
                    </a:cubicBezTo>
                    <a:cubicBezTo>
                      <a:pt x="65" y="12"/>
                      <a:pt x="64" y="11"/>
                      <a:pt x="65" y="12"/>
                    </a:cubicBezTo>
                    <a:cubicBezTo>
                      <a:pt x="64" y="10"/>
                      <a:pt x="64" y="10"/>
                      <a:pt x="64" y="10"/>
                    </a:cubicBezTo>
                    <a:cubicBezTo>
                      <a:pt x="64" y="10"/>
                      <a:pt x="63" y="9"/>
                      <a:pt x="62" y="9"/>
                    </a:cubicBezTo>
                    <a:cubicBezTo>
                      <a:pt x="62" y="8"/>
                      <a:pt x="61" y="8"/>
                      <a:pt x="61" y="8"/>
                    </a:cubicBezTo>
                    <a:cubicBezTo>
                      <a:pt x="61" y="8"/>
                      <a:pt x="61" y="8"/>
                      <a:pt x="60" y="8"/>
                    </a:cubicBezTo>
                    <a:cubicBezTo>
                      <a:pt x="60" y="7"/>
                      <a:pt x="59" y="7"/>
                      <a:pt x="59" y="7"/>
                    </a:cubicBezTo>
                    <a:cubicBezTo>
                      <a:pt x="59" y="7"/>
                      <a:pt x="59" y="7"/>
                      <a:pt x="59" y="7"/>
                    </a:cubicBezTo>
                    <a:cubicBezTo>
                      <a:pt x="58" y="6"/>
                      <a:pt x="55" y="6"/>
                      <a:pt x="53" y="4"/>
                    </a:cubicBezTo>
                    <a:cubicBezTo>
                      <a:pt x="52" y="4"/>
                      <a:pt x="52" y="4"/>
                      <a:pt x="51" y="3"/>
                    </a:cubicBezTo>
                    <a:cubicBezTo>
                      <a:pt x="50" y="3"/>
                      <a:pt x="50" y="3"/>
                      <a:pt x="50" y="3"/>
                    </a:cubicBezTo>
                    <a:cubicBezTo>
                      <a:pt x="49" y="3"/>
                      <a:pt x="48" y="2"/>
                      <a:pt x="47" y="2"/>
                    </a:cubicBezTo>
                    <a:cubicBezTo>
                      <a:pt x="46" y="0"/>
                      <a:pt x="42" y="2"/>
                      <a:pt x="41" y="1"/>
                    </a:cubicBezTo>
                    <a:cubicBezTo>
                      <a:pt x="41" y="2"/>
                      <a:pt x="41" y="2"/>
                      <a:pt x="41" y="2"/>
                    </a:cubicBezTo>
                    <a:cubicBezTo>
                      <a:pt x="40" y="2"/>
                      <a:pt x="39" y="3"/>
                      <a:pt x="37" y="4"/>
                    </a:cubicBezTo>
                    <a:cubicBezTo>
                      <a:pt x="38" y="4"/>
                      <a:pt x="38" y="4"/>
                      <a:pt x="38" y="4"/>
                    </a:cubicBezTo>
                    <a:cubicBezTo>
                      <a:pt x="37" y="5"/>
                      <a:pt x="34" y="4"/>
                      <a:pt x="33" y="5"/>
                    </a:cubicBezTo>
                    <a:cubicBezTo>
                      <a:pt x="33" y="5"/>
                      <a:pt x="33" y="5"/>
                      <a:pt x="34" y="5"/>
                    </a:cubicBezTo>
                    <a:cubicBezTo>
                      <a:pt x="32" y="4"/>
                      <a:pt x="31" y="5"/>
                      <a:pt x="30" y="6"/>
                    </a:cubicBezTo>
                    <a:cubicBezTo>
                      <a:pt x="30" y="7"/>
                      <a:pt x="29" y="8"/>
                      <a:pt x="28" y="8"/>
                    </a:cubicBezTo>
                    <a:cubicBezTo>
                      <a:pt x="27" y="8"/>
                      <a:pt x="27" y="8"/>
                      <a:pt x="27" y="8"/>
                    </a:cubicBezTo>
                    <a:cubicBezTo>
                      <a:pt x="27" y="8"/>
                      <a:pt x="27" y="8"/>
                      <a:pt x="27" y="8"/>
                    </a:cubicBezTo>
                    <a:cubicBezTo>
                      <a:pt x="27" y="8"/>
                      <a:pt x="27" y="8"/>
                      <a:pt x="27" y="8"/>
                    </a:cubicBezTo>
                    <a:cubicBezTo>
                      <a:pt x="26" y="8"/>
                      <a:pt x="26" y="8"/>
                      <a:pt x="26" y="8"/>
                    </a:cubicBezTo>
                    <a:cubicBezTo>
                      <a:pt x="26" y="8"/>
                      <a:pt x="26" y="8"/>
                      <a:pt x="26" y="8"/>
                    </a:cubicBezTo>
                    <a:cubicBezTo>
                      <a:pt x="26" y="9"/>
                      <a:pt x="26" y="9"/>
                      <a:pt x="25" y="9"/>
                    </a:cubicBezTo>
                    <a:cubicBezTo>
                      <a:pt x="25" y="9"/>
                      <a:pt x="25" y="9"/>
                      <a:pt x="25" y="9"/>
                    </a:cubicBezTo>
                    <a:cubicBezTo>
                      <a:pt x="25" y="9"/>
                      <a:pt x="25" y="9"/>
                      <a:pt x="25" y="9"/>
                    </a:cubicBezTo>
                    <a:cubicBezTo>
                      <a:pt x="24" y="9"/>
                      <a:pt x="24" y="10"/>
                      <a:pt x="25" y="10"/>
                    </a:cubicBezTo>
                    <a:cubicBezTo>
                      <a:pt x="25" y="10"/>
                      <a:pt x="25" y="11"/>
                      <a:pt x="25" y="11"/>
                    </a:cubicBezTo>
                    <a:cubicBezTo>
                      <a:pt x="24" y="10"/>
                      <a:pt x="24" y="12"/>
                      <a:pt x="23" y="11"/>
                    </a:cubicBezTo>
                    <a:cubicBezTo>
                      <a:pt x="23" y="12"/>
                      <a:pt x="21" y="13"/>
                      <a:pt x="22" y="15"/>
                    </a:cubicBezTo>
                    <a:cubicBezTo>
                      <a:pt x="21" y="15"/>
                      <a:pt x="21" y="15"/>
                      <a:pt x="22" y="15"/>
                    </a:cubicBezTo>
                    <a:cubicBezTo>
                      <a:pt x="21" y="15"/>
                      <a:pt x="20" y="15"/>
                      <a:pt x="20" y="16"/>
                    </a:cubicBezTo>
                    <a:cubicBezTo>
                      <a:pt x="19" y="15"/>
                      <a:pt x="19" y="15"/>
                      <a:pt x="19" y="15"/>
                    </a:cubicBezTo>
                    <a:cubicBezTo>
                      <a:pt x="20" y="17"/>
                      <a:pt x="20" y="17"/>
                      <a:pt x="20" y="17"/>
                    </a:cubicBezTo>
                    <a:cubicBezTo>
                      <a:pt x="19" y="17"/>
                      <a:pt x="18" y="17"/>
                      <a:pt x="18" y="16"/>
                    </a:cubicBezTo>
                    <a:cubicBezTo>
                      <a:pt x="18" y="18"/>
                      <a:pt x="17" y="18"/>
                      <a:pt x="17" y="20"/>
                    </a:cubicBezTo>
                    <a:cubicBezTo>
                      <a:pt x="17" y="19"/>
                      <a:pt x="17" y="19"/>
                      <a:pt x="17" y="19"/>
                    </a:cubicBezTo>
                    <a:cubicBezTo>
                      <a:pt x="16" y="20"/>
                      <a:pt x="17" y="21"/>
                      <a:pt x="16" y="21"/>
                    </a:cubicBezTo>
                    <a:cubicBezTo>
                      <a:pt x="14" y="21"/>
                      <a:pt x="12" y="26"/>
                      <a:pt x="10" y="28"/>
                    </a:cubicBezTo>
                    <a:cubicBezTo>
                      <a:pt x="12" y="29"/>
                      <a:pt x="8" y="29"/>
                      <a:pt x="9" y="30"/>
                    </a:cubicBezTo>
                    <a:cubicBezTo>
                      <a:pt x="9" y="30"/>
                      <a:pt x="8" y="30"/>
                      <a:pt x="8" y="30"/>
                    </a:cubicBezTo>
                    <a:cubicBezTo>
                      <a:pt x="8" y="31"/>
                      <a:pt x="6" y="32"/>
                      <a:pt x="7" y="33"/>
                    </a:cubicBezTo>
                    <a:cubicBezTo>
                      <a:pt x="7" y="33"/>
                      <a:pt x="7" y="33"/>
                      <a:pt x="6" y="33"/>
                    </a:cubicBezTo>
                    <a:cubicBezTo>
                      <a:pt x="6" y="33"/>
                      <a:pt x="7" y="33"/>
                      <a:pt x="6" y="33"/>
                    </a:cubicBezTo>
                    <a:cubicBezTo>
                      <a:pt x="6" y="33"/>
                      <a:pt x="6" y="33"/>
                      <a:pt x="6" y="33"/>
                    </a:cubicBezTo>
                    <a:cubicBezTo>
                      <a:pt x="5" y="34"/>
                      <a:pt x="7" y="35"/>
                      <a:pt x="8" y="36"/>
                    </a:cubicBezTo>
                    <a:cubicBezTo>
                      <a:pt x="7" y="36"/>
                      <a:pt x="7" y="37"/>
                      <a:pt x="8" y="38"/>
                    </a:cubicBezTo>
                    <a:cubicBezTo>
                      <a:pt x="7" y="38"/>
                      <a:pt x="7" y="38"/>
                      <a:pt x="7" y="37"/>
                    </a:cubicBezTo>
                    <a:cubicBezTo>
                      <a:pt x="6" y="38"/>
                      <a:pt x="5" y="40"/>
                      <a:pt x="6" y="41"/>
                    </a:cubicBezTo>
                    <a:cubicBezTo>
                      <a:pt x="6" y="41"/>
                      <a:pt x="6" y="41"/>
                      <a:pt x="6" y="42"/>
                    </a:cubicBezTo>
                    <a:cubicBezTo>
                      <a:pt x="6" y="43"/>
                      <a:pt x="5" y="43"/>
                      <a:pt x="5" y="44"/>
                    </a:cubicBezTo>
                    <a:cubicBezTo>
                      <a:pt x="5" y="44"/>
                      <a:pt x="5" y="44"/>
                      <a:pt x="5" y="44"/>
                    </a:cubicBezTo>
                    <a:cubicBezTo>
                      <a:pt x="7" y="45"/>
                      <a:pt x="6" y="45"/>
                      <a:pt x="6" y="46"/>
                    </a:cubicBezTo>
                    <a:cubicBezTo>
                      <a:pt x="5" y="46"/>
                      <a:pt x="5" y="46"/>
                      <a:pt x="5" y="46"/>
                    </a:cubicBezTo>
                    <a:cubicBezTo>
                      <a:pt x="4" y="48"/>
                      <a:pt x="6" y="47"/>
                      <a:pt x="4" y="49"/>
                    </a:cubicBezTo>
                    <a:cubicBezTo>
                      <a:pt x="5" y="49"/>
                      <a:pt x="5" y="49"/>
                      <a:pt x="5" y="49"/>
                    </a:cubicBezTo>
                    <a:cubicBezTo>
                      <a:pt x="7" y="50"/>
                      <a:pt x="4" y="51"/>
                      <a:pt x="4" y="53"/>
                    </a:cubicBezTo>
                    <a:cubicBezTo>
                      <a:pt x="5" y="52"/>
                      <a:pt x="5" y="52"/>
                      <a:pt x="5" y="52"/>
                    </a:cubicBezTo>
                    <a:cubicBezTo>
                      <a:pt x="6" y="53"/>
                      <a:pt x="2" y="54"/>
                      <a:pt x="2" y="55"/>
                    </a:cubicBezTo>
                    <a:cubicBezTo>
                      <a:pt x="2" y="55"/>
                      <a:pt x="2" y="55"/>
                      <a:pt x="2" y="54"/>
                    </a:cubicBezTo>
                    <a:cubicBezTo>
                      <a:pt x="0" y="56"/>
                      <a:pt x="3" y="55"/>
                      <a:pt x="3" y="56"/>
                    </a:cubicBezTo>
                    <a:cubicBezTo>
                      <a:pt x="2" y="57"/>
                      <a:pt x="1" y="56"/>
                      <a:pt x="1" y="57"/>
                    </a:cubicBezTo>
                    <a:cubicBezTo>
                      <a:pt x="1" y="57"/>
                      <a:pt x="3" y="60"/>
                      <a:pt x="2" y="61"/>
                    </a:cubicBezTo>
                    <a:cubicBezTo>
                      <a:pt x="3" y="61"/>
                      <a:pt x="3" y="61"/>
                      <a:pt x="4" y="61"/>
                    </a:cubicBezTo>
                    <a:cubicBezTo>
                      <a:pt x="4" y="62"/>
                      <a:pt x="2" y="64"/>
                      <a:pt x="4" y="65"/>
                    </a:cubicBezTo>
                    <a:cubicBezTo>
                      <a:pt x="3" y="65"/>
                      <a:pt x="3" y="65"/>
                      <a:pt x="3" y="65"/>
                    </a:cubicBezTo>
                    <a:cubicBezTo>
                      <a:pt x="4" y="66"/>
                      <a:pt x="4" y="68"/>
                      <a:pt x="5" y="68"/>
                    </a:cubicBezTo>
                    <a:cubicBezTo>
                      <a:pt x="4" y="69"/>
                      <a:pt x="4" y="70"/>
                      <a:pt x="5" y="71"/>
                    </a:cubicBezTo>
                    <a:cubicBezTo>
                      <a:pt x="6" y="72"/>
                      <a:pt x="7" y="73"/>
                      <a:pt x="5" y="74"/>
                    </a:cubicBezTo>
                    <a:cubicBezTo>
                      <a:pt x="5" y="74"/>
                      <a:pt x="5" y="74"/>
                      <a:pt x="6" y="75"/>
                    </a:cubicBezTo>
                    <a:cubicBezTo>
                      <a:pt x="6" y="75"/>
                      <a:pt x="6" y="76"/>
                      <a:pt x="6" y="76"/>
                    </a:cubicBezTo>
                    <a:cubicBezTo>
                      <a:pt x="6" y="76"/>
                      <a:pt x="6" y="76"/>
                      <a:pt x="6" y="76"/>
                    </a:cubicBezTo>
                    <a:cubicBezTo>
                      <a:pt x="6" y="78"/>
                      <a:pt x="7" y="78"/>
                      <a:pt x="8" y="78"/>
                    </a:cubicBezTo>
                    <a:cubicBezTo>
                      <a:pt x="8" y="78"/>
                      <a:pt x="8" y="78"/>
                      <a:pt x="7" y="78"/>
                    </a:cubicBezTo>
                    <a:cubicBezTo>
                      <a:pt x="8" y="81"/>
                      <a:pt x="8" y="81"/>
                      <a:pt x="10" y="82"/>
                    </a:cubicBezTo>
                    <a:cubicBezTo>
                      <a:pt x="10" y="83"/>
                      <a:pt x="10" y="83"/>
                      <a:pt x="10" y="83"/>
                    </a:cubicBezTo>
                    <a:cubicBezTo>
                      <a:pt x="10" y="83"/>
                      <a:pt x="10" y="87"/>
                      <a:pt x="12" y="88"/>
                    </a:cubicBezTo>
                    <a:cubicBezTo>
                      <a:pt x="12" y="88"/>
                      <a:pt x="12" y="88"/>
                      <a:pt x="12" y="88"/>
                    </a:cubicBezTo>
                    <a:cubicBezTo>
                      <a:pt x="13" y="89"/>
                      <a:pt x="14" y="90"/>
                      <a:pt x="15" y="91"/>
                    </a:cubicBezTo>
                    <a:cubicBezTo>
                      <a:pt x="15" y="93"/>
                      <a:pt x="16" y="94"/>
                      <a:pt x="18" y="93"/>
                    </a:cubicBezTo>
                    <a:cubicBezTo>
                      <a:pt x="20" y="93"/>
                      <a:pt x="20" y="93"/>
                      <a:pt x="20" y="93"/>
                    </a:cubicBezTo>
                    <a:cubicBezTo>
                      <a:pt x="18" y="92"/>
                      <a:pt x="21" y="92"/>
                      <a:pt x="20" y="91"/>
                    </a:cubicBezTo>
                    <a:cubicBezTo>
                      <a:pt x="21" y="92"/>
                      <a:pt x="22" y="93"/>
                      <a:pt x="21" y="93"/>
                    </a:cubicBezTo>
                    <a:cubicBezTo>
                      <a:pt x="21" y="93"/>
                      <a:pt x="21" y="93"/>
                      <a:pt x="21" y="93"/>
                    </a:cubicBezTo>
                    <a:cubicBezTo>
                      <a:pt x="19" y="94"/>
                      <a:pt x="23" y="95"/>
                      <a:pt x="22" y="96"/>
                    </a:cubicBezTo>
                    <a:cubicBezTo>
                      <a:pt x="26" y="98"/>
                      <a:pt x="30" y="100"/>
                      <a:pt x="35" y="100"/>
                    </a:cubicBezTo>
                    <a:cubicBezTo>
                      <a:pt x="34" y="99"/>
                      <a:pt x="34" y="99"/>
                      <a:pt x="34" y="99"/>
                    </a:cubicBezTo>
                    <a:cubicBezTo>
                      <a:pt x="36" y="99"/>
                      <a:pt x="36" y="99"/>
                      <a:pt x="36" y="99"/>
                    </a:cubicBezTo>
                    <a:cubicBezTo>
                      <a:pt x="36" y="99"/>
                      <a:pt x="36" y="100"/>
                      <a:pt x="35" y="100"/>
                    </a:cubicBezTo>
                    <a:cubicBezTo>
                      <a:pt x="36" y="101"/>
                      <a:pt x="37" y="99"/>
                      <a:pt x="37" y="99"/>
                    </a:cubicBezTo>
                    <a:cubicBezTo>
                      <a:pt x="39" y="99"/>
                      <a:pt x="36" y="100"/>
                      <a:pt x="37" y="100"/>
                    </a:cubicBezTo>
                    <a:cubicBezTo>
                      <a:pt x="37" y="100"/>
                      <a:pt x="38" y="100"/>
                      <a:pt x="38" y="100"/>
                    </a:cubicBezTo>
                    <a:cubicBezTo>
                      <a:pt x="38" y="100"/>
                      <a:pt x="38" y="100"/>
                      <a:pt x="38" y="100"/>
                    </a:cubicBezTo>
                    <a:cubicBezTo>
                      <a:pt x="38" y="100"/>
                      <a:pt x="38" y="99"/>
                      <a:pt x="40" y="99"/>
                    </a:cubicBezTo>
                    <a:cubicBezTo>
                      <a:pt x="40" y="99"/>
                      <a:pt x="40" y="100"/>
                      <a:pt x="40" y="100"/>
                    </a:cubicBezTo>
                    <a:cubicBezTo>
                      <a:pt x="41" y="100"/>
                      <a:pt x="41" y="100"/>
                      <a:pt x="41" y="100"/>
                    </a:cubicBezTo>
                    <a:cubicBezTo>
                      <a:pt x="41" y="100"/>
                      <a:pt x="43" y="99"/>
                      <a:pt x="43" y="99"/>
                    </a:cubicBezTo>
                    <a:cubicBezTo>
                      <a:pt x="42" y="98"/>
                      <a:pt x="42" y="98"/>
                      <a:pt x="42" y="98"/>
                    </a:cubicBezTo>
                    <a:cubicBezTo>
                      <a:pt x="43" y="98"/>
                      <a:pt x="44" y="98"/>
                      <a:pt x="43" y="97"/>
                    </a:cubicBezTo>
                    <a:cubicBezTo>
                      <a:pt x="44" y="99"/>
                      <a:pt x="49" y="95"/>
                      <a:pt x="50" y="95"/>
                    </a:cubicBezTo>
                    <a:cubicBezTo>
                      <a:pt x="51" y="94"/>
                      <a:pt x="52" y="94"/>
                      <a:pt x="53" y="93"/>
                    </a:cubicBezTo>
                    <a:cubicBezTo>
                      <a:pt x="52" y="93"/>
                      <a:pt x="52" y="92"/>
                      <a:pt x="53" y="92"/>
                    </a:cubicBezTo>
                    <a:cubicBezTo>
                      <a:pt x="54" y="94"/>
                      <a:pt x="55" y="91"/>
                      <a:pt x="57" y="92"/>
                    </a:cubicBezTo>
                    <a:cubicBezTo>
                      <a:pt x="55" y="92"/>
                      <a:pt x="59" y="90"/>
                      <a:pt x="57" y="89"/>
                    </a:cubicBezTo>
                    <a:cubicBezTo>
                      <a:pt x="58" y="89"/>
                      <a:pt x="58" y="90"/>
                      <a:pt x="59" y="90"/>
                    </a:cubicBezTo>
                    <a:cubicBezTo>
                      <a:pt x="59" y="89"/>
                      <a:pt x="60" y="88"/>
                      <a:pt x="61" y="87"/>
                    </a:cubicBezTo>
                    <a:cubicBezTo>
                      <a:pt x="62" y="86"/>
                      <a:pt x="64" y="85"/>
                      <a:pt x="64" y="84"/>
                    </a:cubicBezTo>
                    <a:cubicBezTo>
                      <a:pt x="64" y="84"/>
                      <a:pt x="64" y="84"/>
                      <a:pt x="64" y="83"/>
                    </a:cubicBezTo>
                    <a:cubicBezTo>
                      <a:pt x="66" y="83"/>
                      <a:pt x="66" y="83"/>
                      <a:pt x="66" y="83"/>
                    </a:cubicBezTo>
                    <a:cubicBezTo>
                      <a:pt x="66" y="82"/>
                      <a:pt x="64" y="81"/>
                      <a:pt x="66" y="81"/>
                    </a:cubicBezTo>
                    <a:cubicBezTo>
                      <a:pt x="66" y="81"/>
                      <a:pt x="65" y="81"/>
                      <a:pt x="65" y="81"/>
                    </a:cubicBezTo>
                    <a:cubicBezTo>
                      <a:pt x="68" y="79"/>
                      <a:pt x="69" y="76"/>
                      <a:pt x="70" y="73"/>
                    </a:cubicBezTo>
                    <a:cubicBezTo>
                      <a:pt x="71" y="71"/>
                      <a:pt x="72" y="68"/>
                      <a:pt x="74" y="66"/>
                    </a:cubicBezTo>
                    <a:cubicBezTo>
                      <a:pt x="73" y="66"/>
                      <a:pt x="74" y="66"/>
                      <a:pt x="74" y="65"/>
                    </a:cubicBezTo>
                    <a:cubicBezTo>
                      <a:pt x="73" y="65"/>
                      <a:pt x="73" y="65"/>
                      <a:pt x="73" y="65"/>
                    </a:cubicBezTo>
                    <a:cubicBezTo>
                      <a:pt x="73" y="65"/>
                      <a:pt x="73" y="64"/>
                      <a:pt x="73" y="64"/>
                    </a:cubicBezTo>
                    <a:cubicBezTo>
                      <a:pt x="74" y="63"/>
                      <a:pt x="74" y="63"/>
                      <a:pt x="74" y="63"/>
                    </a:cubicBezTo>
                    <a:cubicBezTo>
                      <a:pt x="73" y="62"/>
                      <a:pt x="75" y="60"/>
                      <a:pt x="74" y="60"/>
                    </a:cubicBezTo>
                    <a:cubicBezTo>
                      <a:pt x="74" y="61"/>
                      <a:pt x="74" y="61"/>
                      <a:pt x="74" y="61"/>
                    </a:cubicBezTo>
                    <a:cubicBezTo>
                      <a:pt x="73" y="59"/>
                      <a:pt x="71" y="61"/>
                      <a:pt x="69" y="61"/>
                    </a:cubicBezTo>
                    <a:cubicBezTo>
                      <a:pt x="70" y="62"/>
                      <a:pt x="66" y="63"/>
                      <a:pt x="68" y="65"/>
                    </a:cubicBezTo>
                    <a:cubicBezTo>
                      <a:pt x="67" y="65"/>
                      <a:pt x="67" y="64"/>
                      <a:pt x="67" y="64"/>
                    </a:cubicBezTo>
                    <a:cubicBezTo>
                      <a:pt x="67" y="65"/>
                      <a:pt x="67" y="66"/>
                      <a:pt x="67" y="66"/>
                    </a:cubicBezTo>
                    <a:cubicBezTo>
                      <a:pt x="66" y="66"/>
                      <a:pt x="66" y="66"/>
                      <a:pt x="66" y="66"/>
                    </a:cubicBezTo>
                    <a:cubicBezTo>
                      <a:pt x="66" y="69"/>
                      <a:pt x="65" y="70"/>
                      <a:pt x="63" y="72"/>
                    </a:cubicBezTo>
                    <a:cubicBezTo>
                      <a:pt x="64" y="72"/>
                      <a:pt x="64" y="72"/>
                      <a:pt x="64" y="72"/>
                    </a:cubicBezTo>
                    <a:cubicBezTo>
                      <a:pt x="63" y="73"/>
                      <a:pt x="63" y="73"/>
                      <a:pt x="63" y="73"/>
                    </a:cubicBezTo>
                    <a:cubicBezTo>
                      <a:pt x="63" y="74"/>
                      <a:pt x="63" y="71"/>
                      <a:pt x="64" y="72"/>
                    </a:cubicBezTo>
                    <a:cubicBezTo>
                      <a:pt x="63" y="72"/>
                      <a:pt x="62" y="76"/>
                      <a:pt x="60" y="76"/>
                    </a:cubicBezTo>
                    <a:cubicBezTo>
                      <a:pt x="60" y="77"/>
                      <a:pt x="61" y="76"/>
                      <a:pt x="61" y="77"/>
                    </a:cubicBezTo>
                    <a:cubicBezTo>
                      <a:pt x="60" y="77"/>
                      <a:pt x="60" y="77"/>
                      <a:pt x="60" y="77"/>
                    </a:cubicBezTo>
                    <a:cubicBezTo>
                      <a:pt x="60" y="77"/>
                      <a:pt x="60" y="77"/>
                      <a:pt x="60" y="77"/>
                    </a:cubicBezTo>
                    <a:cubicBezTo>
                      <a:pt x="60" y="78"/>
                      <a:pt x="59" y="78"/>
                      <a:pt x="59" y="77"/>
                    </a:cubicBezTo>
                    <a:cubicBezTo>
                      <a:pt x="59" y="77"/>
                      <a:pt x="59" y="77"/>
                      <a:pt x="59" y="77"/>
                    </a:cubicBezTo>
                    <a:cubicBezTo>
                      <a:pt x="58" y="77"/>
                      <a:pt x="58" y="79"/>
                      <a:pt x="58" y="79"/>
                    </a:cubicBezTo>
                    <a:cubicBezTo>
                      <a:pt x="58" y="78"/>
                      <a:pt x="58" y="78"/>
                      <a:pt x="58" y="78"/>
                    </a:cubicBezTo>
                    <a:cubicBezTo>
                      <a:pt x="57" y="81"/>
                      <a:pt x="55" y="83"/>
                      <a:pt x="54" y="85"/>
                    </a:cubicBezTo>
                    <a:cubicBezTo>
                      <a:pt x="54" y="85"/>
                      <a:pt x="54" y="85"/>
                      <a:pt x="54" y="85"/>
                    </a:cubicBezTo>
                    <a:cubicBezTo>
                      <a:pt x="53" y="87"/>
                      <a:pt x="52" y="86"/>
                      <a:pt x="51" y="88"/>
                    </a:cubicBezTo>
                    <a:cubicBezTo>
                      <a:pt x="51" y="87"/>
                      <a:pt x="51" y="87"/>
                      <a:pt x="51" y="87"/>
                    </a:cubicBezTo>
                    <a:cubicBezTo>
                      <a:pt x="51" y="88"/>
                      <a:pt x="51" y="89"/>
                      <a:pt x="50" y="89"/>
                    </a:cubicBezTo>
                    <a:cubicBezTo>
                      <a:pt x="50" y="88"/>
                      <a:pt x="49" y="89"/>
                      <a:pt x="49" y="88"/>
                    </a:cubicBezTo>
                    <a:cubicBezTo>
                      <a:pt x="48" y="90"/>
                      <a:pt x="49" y="89"/>
                      <a:pt x="48" y="91"/>
                    </a:cubicBezTo>
                    <a:cubicBezTo>
                      <a:pt x="47" y="90"/>
                      <a:pt x="47" y="90"/>
                      <a:pt x="47" y="90"/>
                    </a:cubicBezTo>
                    <a:cubicBezTo>
                      <a:pt x="47" y="91"/>
                      <a:pt x="47" y="91"/>
                      <a:pt x="47" y="92"/>
                    </a:cubicBezTo>
                    <a:cubicBezTo>
                      <a:pt x="47" y="91"/>
                      <a:pt x="46" y="92"/>
                      <a:pt x="46" y="90"/>
                    </a:cubicBezTo>
                    <a:cubicBezTo>
                      <a:pt x="44" y="90"/>
                      <a:pt x="44" y="93"/>
                      <a:pt x="42" y="91"/>
                    </a:cubicBezTo>
                    <a:cubicBezTo>
                      <a:pt x="42" y="93"/>
                      <a:pt x="44" y="92"/>
                      <a:pt x="44" y="92"/>
                    </a:cubicBezTo>
                    <a:cubicBezTo>
                      <a:pt x="44" y="93"/>
                      <a:pt x="43" y="94"/>
                      <a:pt x="43" y="94"/>
                    </a:cubicBezTo>
                    <a:cubicBezTo>
                      <a:pt x="42" y="94"/>
                      <a:pt x="41" y="92"/>
                      <a:pt x="39" y="92"/>
                    </a:cubicBezTo>
                    <a:cubicBezTo>
                      <a:pt x="39" y="92"/>
                      <a:pt x="39" y="92"/>
                      <a:pt x="39" y="92"/>
                    </a:cubicBezTo>
                    <a:cubicBezTo>
                      <a:pt x="39" y="92"/>
                      <a:pt x="38" y="93"/>
                      <a:pt x="37" y="92"/>
                    </a:cubicBezTo>
                    <a:cubicBezTo>
                      <a:pt x="37" y="93"/>
                      <a:pt x="37" y="92"/>
                      <a:pt x="36" y="94"/>
                    </a:cubicBezTo>
                    <a:cubicBezTo>
                      <a:pt x="36" y="94"/>
                      <a:pt x="37" y="94"/>
                      <a:pt x="37" y="93"/>
                    </a:cubicBezTo>
                    <a:cubicBezTo>
                      <a:pt x="38" y="93"/>
                      <a:pt x="38" y="93"/>
                      <a:pt x="38" y="93"/>
                    </a:cubicBezTo>
                    <a:cubicBezTo>
                      <a:pt x="37" y="94"/>
                      <a:pt x="36" y="95"/>
                      <a:pt x="35" y="95"/>
                    </a:cubicBezTo>
                    <a:cubicBezTo>
                      <a:pt x="35" y="94"/>
                      <a:pt x="35" y="94"/>
                      <a:pt x="36" y="94"/>
                    </a:cubicBezTo>
                    <a:cubicBezTo>
                      <a:pt x="35" y="93"/>
                      <a:pt x="35" y="94"/>
                      <a:pt x="34" y="94"/>
                    </a:cubicBezTo>
                    <a:cubicBezTo>
                      <a:pt x="35" y="92"/>
                      <a:pt x="36" y="93"/>
                      <a:pt x="37" y="92"/>
                    </a:cubicBezTo>
                    <a:cubicBezTo>
                      <a:pt x="37" y="91"/>
                      <a:pt x="35" y="93"/>
                      <a:pt x="36" y="92"/>
                    </a:cubicBezTo>
                    <a:cubicBezTo>
                      <a:pt x="35" y="94"/>
                      <a:pt x="34" y="91"/>
                      <a:pt x="33" y="93"/>
                    </a:cubicBezTo>
                    <a:cubicBezTo>
                      <a:pt x="33" y="92"/>
                      <a:pt x="33" y="92"/>
                      <a:pt x="33" y="92"/>
                    </a:cubicBezTo>
                    <a:cubicBezTo>
                      <a:pt x="33" y="92"/>
                      <a:pt x="33" y="92"/>
                      <a:pt x="32" y="92"/>
                    </a:cubicBezTo>
                    <a:cubicBezTo>
                      <a:pt x="33" y="91"/>
                      <a:pt x="33" y="91"/>
                      <a:pt x="33" y="91"/>
                    </a:cubicBezTo>
                    <a:cubicBezTo>
                      <a:pt x="32" y="92"/>
                      <a:pt x="32" y="90"/>
                      <a:pt x="31" y="90"/>
                    </a:cubicBezTo>
                    <a:cubicBezTo>
                      <a:pt x="32" y="91"/>
                      <a:pt x="31" y="92"/>
                      <a:pt x="32" y="92"/>
                    </a:cubicBezTo>
                    <a:cubicBezTo>
                      <a:pt x="29" y="93"/>
                      <a:pt x="31" y="90"/>
                      <a:pt x="29" y="90"/>
                    </a:cubicBezTo>
                    <a:cubicBezTo>
                      <a:pt x="29" y="90"/>
                      <a:pt x="29" y="90"/>
                      <a:pt x="29" y="91"/>
                    </a:cubicBezTo>
                    <a:cubicBezTo>
                      <a:pt x="29" y="90"/>
                      <a:pt x="28" y="90"/>
                      <a:pt x="28" y="89"/>
                    </a:cubicBezTo>
                    <a:cubicBezTo>
                      <a:pt x="27" y="89"/>
                      <a:pt x="28" y="90"/>
                      <a:pt x="27" y="90"/>
                    </a:cubicBezTo>
                    <a:cubicBezTo>
                      <a:pt x="27" y="89"/>
                      <a:pt x="26" y="91"/>
                      <a:pt x="25" y="90"/>
                    </a:cubicBezTo>
                    <a:cubicBezTo>
                      <a:pt x="26" y="90"/>
                      <a:pt x="26" y="90"/>
                      <a:pt x="26" y="90"/>
                    </a:cubicBezTo>
                    <a:cubicBezTo>
                      <a:pt x="24" y="88"/>
                      <a:pt x="24" y="91"/>
                      <a:pt x="23" y="89"/>
                    </a:cubicBezTo>
                    <a:cubicBezTo>
                      <a:pt x="25" y="89"/>
                      <a:pt x="25" y="89"/>
                      <a:pt x="25" y="89"/>
                    </a:cubicBezTo>
                    <a:cubicBezTo>
                      <a:pt x="24" y="89"/>
                      <a:pt x="24" y="89"/>
                      <a:pt x="24" y="89"/>
                    </a:cubicBezTo>
                    <a:cubicBezTo>
                      <a:pt x="24" y="88"/>
                      <a:pt x="24" y="88"/>
                      <a:pt x="24" y="88"/>
                    </a:cubicBezTo>
                    <a:cubicBezTo>
                      <a:pt x="23" y="88"/>
                      <a:pt x="23" y="88"/>
                      <a:pt x="22" y="87"/>
                    </a:cubicBezTo>
                    <a:cubicBezTo>
                      <a:pt x="22" y="87"/>
                      <a:pt x="21" y="88"/>
                      <a:pt x="21" y="87"/>
                    </a:cubicBezTo>
                    <a:cubicBezTo>
                      <a:pt x="21" y="87"/>
                      <a:pt x="21" y="87"/>
                      <a:pt x="20" y="86"/>
                    </a:cubicBezTo>
                    <a:cubicBezTo>
                      <a:pt x="21" y="86"/>
                      <a:pt x="22" y="86"/>
                      <a:pt x="22" y="87"/>
                    </a:cubicBezTo>
                    <a:cubicBezTo>
                      <a:pt x="22" y="86"/>
                      <a:pt x="22" y="86"/>
                      <a:pt x="22" y="86"/>
                    </a:cubicBezTo>
                    <a:cubicBezTo>
                      <a:pt x="22" y="85"/>
                      <a:pt x="21" y="85"/>
                      <a:pt x="21" y="85"/>
                    </a:cubicBezTo>
                    <a:cubicBezTo>
                      <a:pt x="21" y="85"/>
                      <a:pt x="21" y="85"/>
                      <a:pt x="21" y="85"/>
                    </a:cubicBezTo>
                    <a:cubicBezTo>
                      <a:pt x="19" y="85"/>
                      <a:pt x="19" y="85"/>
                      <a:pt x="19" y="85"/>
                    </a:cubicBezTo>
                    <a:cubicBezTo>
                      <a:pt x="19" y="84"/>
                      <a:pt x="19" y="84"/>
                      <a:pt x="20" y="84"/>
                    </a:cubicBezTo>
                    <a:cubicBezTo>
                      <a:pt x="20" y="84"/>
                      <a:pt x="19" y="84"/>
                      <a:pt x="19" y="84"/>
                    </a:cubicBezTo>
                    <a:cubicBezTo>
                      <a:pt x="19" y="84"/>
                      <a:pt x="20" y="83"/>
                      <a:pt x="21" y="83"/>
                    </a:cubicBezTo>
                    <a:cubicBezTo>
                      <a:pt x="19" y="83"/>
                      <a:pt x="19" y="83"/>
                      <a:pt x="19" y="83"/>
                    </a:cubicBezTo>
                    <a:cubicBezTo>
                      <a:pt x="19" y="82"/>
                      <a:pt x="19" y="81"/>
                      <a:pt x="19" y="81"/>
                    </a:cubicBezTo>
                    <a:cubicBezTo>
                      <a:pt x="19" y="81"/>
                      <a:pt x="17" y="80"/>
                      <a:pt x="17" y="79"/>
                    </a:cubicBezTo>
                    <a:cubicBezTo>
                      <a:pt x="17" y="79"/>
                      <a:pt x="17" y="79"/>
                      <a:pt x="16" y="79"/>
                    </a:cubicBezTo>
                    <a:cubicBezTo>
                      <a:pt x="16" y="78"/>
                      <a:pt x="16" y="77"/>
                      <a:pt x="15" y="76"/>
                    </a:cubicBezTo>
                    <a:cubicBezTo>
                      <a:pt x="16" y="74"/>
                      <a:pt x="16" y="74"/>
                      <a:pt x="16" y="74"/>
                    </a:cubicBezTo>
                    <a:cubicBezTo>
                      <a:pt x="15" y="74"/>
                      <a:pt x="15" y="76"/>
                      <a:pt x="13" y="75"/>
                    </a:cubicBezTo>
                    <a:cubicBezTo>
                      <a:pt x="13" y="73"/>
                      <a:pt x="14" y="74"/>
                      <a:pt x="14" y="73"/>
                    </a:cubicBezTo>
                    <a:cubicBezTo>
                      <a:pt x="14" y="73"/>
                      <a:pt x="12" y="72"/>
                      <a:pt x="13" y="71"/>
                    </a:cubicBezTo>
                    <a:cubicBezTo>
                      <a:pt x="13" y="71"/>
                      <a:pt x="13" y="71"/>
                      <a:pt x="13" y="72"/>
                    </a:cubicBezTo>
                    <a:close/>
                    <a:moveTo>
                      <a:pt x="10" y="58"/>
                    </a:moveTo>
                    <a:cubicBezTo>
                      <a:pt x="11" y="58"/>
                      <a:pt x="11" y="59"/>
                      <a:pt x="11" y="59"/>
                    </a:cubicBezTo>
                    <a:cubicBezTo>
                      <a:pt x="10" y="59"/>
                      <a:pt x="10" y="58"/>
                      <a:pt x="10" y="58"/>
                    </a:cubicBezTo>
                    <a:close/>
                    <a:moveTo>
                      <a:pt x="12" y="36"/>
                    </a:moveTo>
                    <a:cubicBezTo>
                      <a:pt x="12" y="36"/>
                      <a:pt x="12" y="37"/>
                      <a:pt x="12" y="37"/>
                    </a:cubicBezTo>
                    <a:cubicBezTo>
                      <a:pt x="12" y="37"/>
                      <a:pt x="12" y="36"/>
                      <a:pt x="12" y="36"/>
                    </a:cubicBezTo>
                    <a:close/>
                    <a:moveTo>
                      <a:pt x="63" y="10"/>
                    </a:moveTo>
                    <a:cubicBezTo>
                      <a:pt x="63" y="10"/>
                      <a:pt x="63" y="10"/>
                      <a:pt x="63" y="10"/>
                    </a:cubicBezTo>
                    <a:cubicBezTo>
                      <a:pt x="63" y="9"/>
                      <a:pt x="63" y="10"/>
                      <a:pt x="63" y="10"/>
                    </a:cubicBezTo>
                    <a:close/>
                    <a:moveTo>
                      <a:pt x="64" y="12"/>
                    </a:moveTo>
                    <a:cubicBezTo>
                      <a:pt x="64" y="12"/>
                      <a:pt x="64" y="11"/>
                      <a:pt x="64" y="11"/>
                    </a:cubicBezTo>
                    <a:cubicBezTo>
                      <a:pt x="64" y="11"/>
                      <a:pt x="64" y="11"/>
                      <a:pt x="64" y="11"/>
                    </a:cubicBezTo>
                    <a:cubicBezTo>
                      <a:pt x="64" y="11"/>
                      <a:pt x="64" y="11"/>
                      <a:pt x="64" y="12"/>
                    </a:cubicBezTo>
                    <a:close/>
                    <a:moveTo>
                      <a:pt x="41" y="99"/>
                    </a:moveTo>
                    <a:cubicBezTo>
                      <a:pt x="40" y="99"/>
                      <a:pt x="40" y="99"/>
                      <a:pt x="40" y="99"/>
                    </a:cubicBezTo>
                    <a:cubicBezTo>
                      <a:pt x="41" y="99"/>
                      <a:pt x="41" y="99"/>
                      <a:pt x="4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5" name="Freeform 307">
                <a:extLst>
                  <a:ext uri="{FF2B5EF4-FFF2-40B4-BE49-F238E27FC236}">
                    <a16:creationId xmlns:a16="http://schemas.microsoft.com/office/drawing/2014/main" id="{9AD163BE-695C-4007-95B7-A5769F1C4BAC}"/>
                  </a:ext>
                </a:extLst>
              </p:cNvPr>
              <p:cNvSpPr>
                <a:spLocks/>
              </p:cNvSpPr>
              <p:nvPr userDrawn="1"/>
            </p:nvSpPr>
            <p:spPr bwMode="auto">
              <a:xfrm>
                <a:off x="4102" y="39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6" name="Freeform 308">
                <a:extLst>
                  <a:ext uri="{FF2B5EF4-FFF2-40B4-BE49-F238E27FC236}">
                    <a16:creationId xmlns:a16="http://schemas.microsoft.com/office/drawing/2014/main" id="{FEAA0F66-36D1-4BDC-A2F4-2366CC2524AB}"/>
                  </a:ext>
                </a:extLst>
              </p:cNvPr>
              <p:cNvSpPr>
                <a:spLocks/>
              </p:cNvSpPr>
              <p:nvPr userDrawn="1"/>
            </p:nvSpPr>
            <p:spPr bwMode="auto">
              <a:xfrm>
                <a:off x="4127"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7" name="Freeform 309">
                <a:extLst>
                  <a:ext uri="{FF2B5EF4-FFF2-40B4-BE49-F238E27FC236}">
                    <a16:creationId xmlns:a16="http://schemas.microsoft.com/office/drawing/2014/main" id="{A4DD20B4-2B67-473F-8EEF-82719C31278E}"/>
                  </a:ext>
                </a:extLst>
              </p:cNvPr>
              <p:cNvSpPr>
                <a:spLocks/>
              </p:cNvSpPr>
              <p:nvPr userDrawn="1"/>
            </p:nvSpPr>
            <p:spPr bwMode="auto">
              <a:xfrm>
                <a:off x="4251" y="24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8" name="Freeform 310">
                <a:extLst>
                  <a:ext uri="{FF2B5EF4-FFF2-40B4-BE49-F238E27FC236}">
                    <a16:creationId xmlns:a16="http://schemas.microsoft.com/office/drawing/2014/main" id="{41FDAC03-7097-400C-BD51-F7230A7CF1A9}"/>
                  </a:ext>
                </a:extLst>
              </p:cNvPr>
              <p:cNvSpPr>
                <a:spLocks/>
              </p:cNvSpPr>
              <p:nvPr userDrawn="1"/>
            </p:nvSpPr>
            <p:spPr bwMode="auto">
              <a:xfrm>
                <a:off x="4391" y="27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9" name="Freeform 311">
                <a:extLst>
                  <a:ext uri="{FF2B5EF4-FFF2-40B4-BE49-F238E27FC236}">
                    <a16:creationId xmlns:a16="http://schemas.microsoft.com/office/drawing/2014/main" id="{015ABA9B-DC6E-45B5-B500-47FD3A0DC619}"/>
                  </a:ext>
                </a:extLst>
              </p:cNvPr>
              <p:cNvSpPr>
                <a:spLocks/>
              </p:cNvSpPr>
              <p:nvPr userDrawn="1"/>
            </p:nvSpPr>
            <p:spPr bwMode="auto">
              <a:xfrm>
                <a:off x="4386" y="32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0" y="1"/>
                      <a:pt x="1" y="1"/>
                    </a:cubicBezTo>
                    <a:cubicBezTo>
                      <a:pt x="1" y="1"/>
                      <a:pt x="1" y="1"/>
                      <a:pt x="1"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0" name="Freeform 312">
                <a:extLst>
                  <a:ext uri="{FF2B5EF4-FFF2-40B4-BE49-F238E27FC236}">
                    <a16:creationId xmlns:a16="http://schemas.microsoft.com/office/drawing/2014/main" id="{C3A82E39-3333-4727-BB6C-18B135900378}"/>
                  </a:ext>
                </a:extLst>
              </p:cNvPr>
              <p:cNvSpPr>
                <a:spLocks/>
              </p:cNvSpPr>
              <p:nvPr userDrawn="1"/>
            </p:nvSpPr>
            <p:spPr bwMode="auto">
              <a:xfrm>
                <a:off x="4381" y="293"/>
                <a:ext cx="10" cy="10"/>
              </a:xfrm>
              <a:custGeom>
                <a:avLst/>
                <a:gdLst>
                  <a:gd name="T0" fmla="*/ 0 w 2"/>
                  <a:gd name="T1" fmla="*/ 0 h 2"/>
                  <a:gd name="T2" fmla="*/ 1 w 2"/>
                  <a:gd name="T3" fmla="*/ 2 h 2"/>
                  <a:gd name="T4" fmla="*/ 1 w 2"/>
                  <a:gd name="T5" fmla="*/ 1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1" y="2"/>
                    </a:cubicBezTo>
                    <a:cubicBezTo>
                      <a:pt x="1" y="2"/>
                      <a:pt x="1" y="2"/>
                      <a:pt x="1" y="1"/>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1" name="Freeform 313">
                <a:extLst>
                  <a:ext uri="{FF2B5EF4-FFF2-40B4-BE49-F238E27FC236}">
                    <a16:creationId xmlns:a16="http://schemas.microsoft.com/office/drawing/2014/main" id="{BAFD7727-DF37-4A50-8762-FD996FE9E605}"/>
                  </a:ext>
                </a:extLst>
              </p:cNvPr>
              <p:cNvSpPr>
                <a:spLocks/>
              </p:cNvSpPr>
              <p:nvPr userDrawn="1"/>
            </p:nvSpPr>
            <p:spPr bwMode="auto">
              <a:xfrm>
                <a:off x="4386" y="30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2" name="Freeform 314">
                <a:extLst>
                  <a:ext uri="{FF2B5EF4-FFF2-40B4-BE49-F238E27FC236}">
                    <a16:creationId xmlns:a16="http://schemas.microsoft.com/office/drawing/2014/main" id="{8139A4B9-05CE-4E09-B144-FFA312FC8ACA}"/>
                  </a:ext>
                </a:extLst>
              </p:cNvPr>
              <p:cNvSpPr>
                <a:spLocks/>
              </p:cNvSpPr>
              <p:nvPr userDrawn="1"/>
            </p:nvSpPr>
            <p:spPr bwMode="auto">
              <a:xfrm>
                <a:off x="4361" y="258"/>
                <a:ext cx="15" cy="5"/>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3" y="0"/>
                      <a:pt x="3" y="0"/>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3" name="Freeform 315">
                <a:extLst>
                  <a:ext uri="{FF2B5EF4-FFF2-40B4-BE49-F238E27FC236}">
                    <a16:creationId xmlns:a16="http://schemas.microsoft.com/office/drawing/2014/main" id="{76D7FECF-63D5-4299-B7DB-DDFEEA4EBD46}"/>
                  </a:ext>
                </a:extLst>
              </p:cNvPr>
              <p:cNvSpPr>
                <a:spLocks/>
              </p:cNvSpPr>
              <p:nvPr userDrawn="1"/>
            </p:nvSpPr>
            <p:spPr bwMode="auto">
              <a:xfrm>
                <a:off x="4371" y="29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4" name="Freeform 316">
                <a:extLst>
                  <a:ext uri="{FF2B5EF4-FFF2-40B4-BE49-F238E27FC236}">
                    <a16:creationId xmlns:a16="http://schemas.microsoft.com/office/drawing/2014/main" id="{BC60FABC-EB86-44BF-89D7-2D3FA4B39794}"/>
                  </a:ext>
                </a:extLst>
              </p:cNvPr>
              <p:cNvSpPr>
                <a:spLocks/>
              </p:cNvSpPr>
              <p:nvPr userDrawn="1"/>
            </p:nvSpPr>
            <p:spPr bwMode="auto">
              <a:xfrm>
                <a:off x="4361" y="278"/>
                <a:ext cx="5" cy="10"/>
              </a:xfrm>
              <a:custGeom>
                <a:avLst/>
                <a:gdLst>
                  <a:gd name="T0" fmla="*/ 0 w 1"/>
                  <a:gd name="T1" fmla="*/ 1 h 2"/>
                  <a:gd name="T2" fmla="*/ 1 w 1"/>
                  <a:gd name="T3" fmla="*/ 2 h 2"/>
                  <a:gd name="T4" fmla="*/ 1 w 1"/>
                  <a:gd name="T5" fmla="*/ 2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5" name="Freeform 317">
                <a:extLst>
                  <a:ext uri="{FF2B5EF4-FFF2-40B4-BE49-F238E27FC236}">
                    <a16:creationId xmlns:a16="http://schemas.microsoft.com/office/drawing/2014/main" id="{2AEDCA77-919F-49DF-A0EB-401906413C88}"/>
                  </a:ext>
                </a:extLst>
              </p:cNvPr>
              <p:cNvSpPr>
                <a:spLocks/>
              </p:cNvSpPr>
              <p:nvPr userDrawn="1"/>
            </p:nvSpPr>
            <p:spPr bwMode="auto">
              <a:xfrm>
                <a:off x="4366" y="28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6" name="Freeform 318">
                <a:extLst>
                  <a:ext uri="{FF2B5EF4-FFF2-40B4-BE49-F238E27FC236}">
                    <a16:creationId xmlns:a16="http://schemas.microsoft.com/office/drawing/2014/main" id="{FA46D60D-EC40-474A-9287-35F868D26115}"/>
                  </a:ext>
                </a:extLst>
              </p:cNvPr>
              <p:cNvSpPr>
                <a:spLocks/>
              </p:cNvSpPr>
              <p:nvPr userDrawn="1"/>
            </p:nvSpPr>
            <p:spPr bwMode="auto">
              <a:xfrm>
                <a:off x="4366" y="2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7" name="Freeform 319">
                <a:extLst>
                  <a:ext uri="{FF2B5EF4-FFF2-40B4-BE49-F238E27FC236}">
                    <a16:creationId xmlns:a16="http://schemas.microsoft.com/office/drawing/2014/main" id="{2E839F7E-9BDD-4471-A864-60E140E71876}"/>
                  </a:ext>
                </a:extLst>
              </p:cNvPr>
              <p:cNvSpPr>
                <a:spLocks/>
              </p:cNvSpPr>
              <p:nvPr userDrawn="1"/>
            </p:nvSpPr>
            <p:spPr bwMode="auto">
              <a:xfrm>
                <a:off x="4316" y="24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8" name="Freeform 320">
                <a:extLst>
                  <a:ext uri="{FF2B5EF4-FFF2-40B4-BE49-F238E27FC236}">
                    <a16:creationId xmlns:a16="http://schemas.microsoft.com/office/drawing/2014/main" id="{FAFF2A61-AB8C-48C3-BA90-BBA90B288F87}"/>
                  </a:ext>
                </a:extLst>
              </p:cNvPr>
              <p:cNvSpPr>
                <a:spLocks/>
              </p:cNvSpPr>
              <p:nvPr userDrawn="1"/>
            </p:nvSpPr>
            <p:spPr bwMode="auto">
              <a:xfrm>
                <a:off x="4326" y="2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0"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9" name="Freeform 321">
                <a:extLst>
                  <a:ext uri="{FF2B5EF4-FFF2-40B4-BE49-F238E27FC236}">
                    <a16:creationId xmlns:a16="http://schemas.microsoft.com/office/drawing/2014/main" id="{BCEAF86B-8878-4253-8EED-4732A2D11178}"/>
                  </a:ext>
                </a:extLst>
              </p:cNvPr>
              <p:cNvSpPr>
                <a:spLocks/>
              </p:cNvSpPr>
              <p:nvPr userDrawn="1"/>
            </p:nvSpPr>
            <p:spPr bwMode="auto">
              <a:xfrm>
                <a:off x="4306" y="258"/>
                <a:ext cx="15" cy="5"/>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0"/>
                      <a:pt x="1" y="1"/>
                    </a:cubicBezTo>
                    <a:cubicBezTo>
                      <a:pt x="2" y="0"/>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0" name="Freeform 322">
                <a:extLst>
                  <a:ext uri="{FF2B5EF4-FFF2-40B4-BE49-F238E27FC236}">
                    <a16:creationId xmlns:a16="http://schemas.microsoft.com/office/drawing/2014/main" id="{23CE183C-4FC8-4895-970B-632DC462B351}"/>
                  </a:ext>
                </a:extLst>
              </p:cNvPr>
              <p:cNvSpPr>
                <a:spLocks/>
              </p:cNvSpPr>
              <p:nvPr userDrawn="1"/>
            </p:nvSpPr>
            <p:spPr bwMode="auto">
              <a:xfrm>
                <a:off x="4242" y="228"/>
                <a:ext cx="4" cy="10"/>
              </a:xfrm>
              <a:custGeom>
                <a:avLst/>
                <a:gdLst>
                  <a:gd name="T0" fmla="*/ 4 w 4"/>
                  <a:gd name="T1" fmla="*/ 10 h 10"/>
                  <a:gd name="T2" fmla="*/ 4 w 4"/>
                  <a:gd name="T3" fmla="*/ 10 h 10"/>
                  <a:gd name="T4" fmla="*/ 0 w 4"/>
                  <a:gd name="T5" fmla="*/ 0 h 10"/>
                  <a:gd name="T6" fmla="*/ 4 w 4"/>
                  <a:gd name="T7" fmla="*/ 10 h 10"/>
                </a:gdLst>
                <a:ahLst/>
                <a:cxnLst>
                  <a:cxn ang="0">
                    <a:pos x="T0" y="T1"/>
                  </a:cxn>
                  <a:cxn ang="0">
                    <a:pos x="T2" y="T3"/>
                  </a:cxn>
                  <a:cxn ang="0">
                    <a:pos x="T4" y="T5"/>
                  </a:cxn>
                  <a:cxn ang="0">
                    <a:pos x="T6" y="T7"/>
                  </a:cxn>
                </a:cxnLst>
                <a:rect l="0" t="0" r="r" b="b"/>
                <a:pathLst>
                  <a:path w="4" h="10">
                    <a:moveTo>
                      <a:pt x="4" y="10"/>
                    </a:moveTo>
                    <a:lnTo>
                      <a:pt x="4" y="10"/>
                    </a:lnTo>
                    <a:lnTo>
                      <a:pt x="0" y="0"/>
                    </a:lnTo>
                    <a:lnTo>
                      <a:pt x="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1" name="Freeform 323">
                <a:extLst>
                  <a:ext uri="{FF2B5EF4-FFF2-40B4-BE49-F238E27FC236}">
                    <a16:creationId xmlns:a16="http://schemas.microsoft.com/office/drawing/2014/main" id="{AC87C727-CFB7-40BA-BA32-84CBC2AEC4EE}"/>
                  </a:ext>
                </a:extLst>
              </p:cNvPr>
              <p:cNvSpPr>
                <a:spLocks/>
              </p:cNvSpPr>
              <p:nvPr userDrawn="1"/>
            </p:nvSpPr>
            <p:spPr bwMode="auto">
              <a:xfrm>
                <a:off x="4187" y="273"/>
                <a:ext cx="10" cy="10"/>
              </a:xfrm>
              <a:custGeom>
                <a:avLst/>
                <a:gdLst>
                  <a:gd name="T0" fmla="*/ 1 w 2"/>
                  <a:gd name="T1" fmla="*/ 2 h 2"/>
                  <a:gd name="T2" fmla="*/ 2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0"/>
                      <a:pt x="1" y="1"/>
                      <a:pt x="1" y="0"/>
                    </a:cubicBezTo>
                    <a:cubicBezTo>
                      <a:pt x="1"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2" name="Freeform 324">
                <a:extLst>
                  <a:ext uri="{FF2B5EF4-FFF2-40B4-BE49-F238E27FC236}">
                    <a16:creationId xmlns:a16="http://schemas.microsoft.com/office/drawing/2014/main" id="{248B71E2-5479-488E-8A51-E25500AF8E9C}"/>
                  </a:ext>
                </a:extLst>
              </p:cNvPr>
              <p:cNvSpPr>
                <a:spLocks/>
              </p:cNvSpPr>
              <p:nvPr userDrawn="1"/>
            </p:nvSpPr>
            <p:spPr bwMode="auto">
              <a:xfrm>
                <a:off x="4192" y="2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3" name="Rectangle 325">
                <a:extLst>
                  <a:ext uri="{FF2B5EF4-FFF2-40B4-BE49-F238E27FC236}">
                    <a16:creationId xmlns:a16="http://schemas.microsoft.com/office/drawing/2014/main" id="{D04E4A42-0807-4164-9648-14FE017DB681}"/>
                  </a:ext>
                </a:extLst>
              </p:cNvPr>
              <p:cNvSpPr>
                <a:spLocks noChangeArrowheads="1"/>
              </p:cNvSpPr>
              <p:nvPr userDrawn="1"/>
            </p:nvSpPr>
            <p:spPr bwMode="auto">
              <a:xfrm>
                <a:off x="4421" y="5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4" name="Freeform 326">
                <a:extLst>
                  <a:ext uri="{FF2B5EF4-FFF2-40B4-BE49-F238E27FC236}">
                    <a16:creationId xmlns:a16="http://schemas.microsoft.com/office/drawing/2014/main" id="{28648E81-571C-466A-A72B-FCC35AA0480B}"/>
                  </a:ext>
                </a:extLst>
              </p:cNvPr>
              <p:cNvSpPr>
                <a:spLocks/>
              </p:cNvSpPr>
              <p:nvPr userDrawn="1"/>
            </p:nvSpPr>
            <p:spPr bwMode="auto">
              <a:xfrm>
                <a:off x="4416" y="4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5" name="Freeform 327">
                <a:extLst>
                  <a:ext uri="{FF2B5EF4-FFF2-40B4-BE49-F238E27FC236}">
                    <a16:creationId xmlns:a16="http://schemas.microsoft.com/office/drawing/2014/main" id="{8DA0AD44-D1D8-4901-9828-391D7A4E8EED}"/>
                  </a:ext>
                </a:extLst>
              </p:cNvPr>
              <p:cNvSpPr>
                <a:spLocks/>
              </p:cNvSpPr>
              <p:nvPr userDrawn="1"/>
            </p:nvSpPr>
            <p:spPr bwMode="auto">
              <a:xfrm>
                <a:off x="4102" y="47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6" name="Freeform 328">
                <a:extLst>
                  <a:ext uri="{FF2B5EF4-FFF2-40B4-BE49-F238E27FC236}">
                    <a16:creationId xmlns:a16="http://schemas.microsoft.com/office/drawing/2014/main" id="{85663753-ED4E-4E87-990E-C286B8CA8DD2}"/>
                  </a:ext>
                </a:extLst>
              </p:cNvPr>
              <p:cNvSpPr>
                <a:spLocks/>
              </p:cNvSpPr>
              <p:nvPr userDrawn="1"/>
            </p:nvSpPr>
            <p:spPr bwMode="auto">
              <a:xfrm>
                <a:off x="4102" y="52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7" name="Freeform 329">
                <a:extLst>
                  <a:ext uri="{FF2B5EF4-FFF2-40B4-BE49-F238E27FC236}">
                    <a16:creationId xmlns:a16="http://schemas.microsoft.com/office/drawing/2014/main" id="{5A268D8D-2C62-4A96-8C8C-A4718AAE7CB2}"/>
                  </a:ext>
                </a:extLst>
              </p:cNvPr>
              <p:cNvSpPr>
                <a:spLocks/>
              </p:cNvSpPr>
              <p:nvPr userDrawn="1"/>
            </p:nvSpPr>
            <p:spPr bwMode="auto">
              <a:xfrm>
                <a:off x="4117" y="558"/>
                <a:ext cx="5" cy="1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8" name="Freeform 330">
                <a:extLst>
                  <a:ext uri="{FF2B5EF4-FFF2-40B4-BE49-F238E27FC236}">
                    <a16:creationId xmlns:a16="http://schemas.microsoft.com/office/drawing/2014/main" id="{D976BE35-0B81-42EA-9D60-694DBD8A5050}"/>
                  </a:ext>
                </a:extLst>
              </p:cNvPr>
              <p:cNvSpPr>
                <a:spLocks/>
              </p:cNvSpPr>
              <p:nvPr userDrawn="1"/>
            </p:nvSpPr>
            <p:spPr bwMode="auto">
              <a:xfrm>
                <a:off x="4689" y="83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9" name="Freeform 331">
                <a:extLst>
                  <a:ext uri="{FF2B5EF4-FFF2-40B4-BE49-F238E27FC236}">
                    <a16:creationId xmlns:a16="http://schemas.microsoft.com/office/drawing/2014/main" id="{DFFD408C-8CC3-43E6-91E5-E87CD9D36569}"/>
                  </a:ext>
                </a:extLst>
              </p:cNvPr>
              <p:cNvSpPr>
                <a:spLocks/>
              </p:cNvSpPr>
              <p:nvPr userDrawn="1"/>
            </p:nvSpPr>
            <p:spPr bwMode="auto">
              <a:xfrm>
                <a:off x="4689" y="80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0" name="Freeform 332">
                <a:extLst>
                  <a:ext uri="{FF2B5EF4-FFF2-40B4-BE49-F238E27FC236}">
                    <a16:creationId xmlns:a16="http://schemas.microsoft.com/office/drawing/2014/main" id="{B2756B9B-2F9A-45BC-A702-CC7AD13C5BF8}"/>
                  </a:ext>
                </a:extLst>
              </p:cNvPr>
              <p:cNvSpPr>
                <a:spLocks/>
              </p:cNvSpPr>
              <p:nvPr userDrawn="1"/>
            </p:nvSpPr>
            <p:spPr bwMode="auto">
              <a:xfrm>
                <a:off x="4694" y="783"/>
                <a:ext cx="5" cy="20"/>
              </a:xfrm>
              <a:custGeom>
                <a:avLst/>
                <a:gdLst>
                  <a:gd name="T0" fmla="*/ 1 w 1"/>
                  <a:gd name="T1" fmla="*/ 0 h 4"/>
                  <a:gd name="T2" fmla="*/ 0 w 1"/>
                  <a:gd name="T3" fmla="*/ 3 h 4"/>
                  <a:gd name="T4" fmla="*/ 0 w 1"/>
                  <a:gd name="T5" fmla="*/ 3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1" y="2"/>
                      <a:pt x="0" y="3"/>
                    </a:cubicBezTo>
                    <a:cubicBezTo>
                      <a:pt x="0" y="3"/>
                      <a:pt x="0" y="3"/>
                      <a:pt x="0" y="3"/>
                    </a:cubicBezTo>
                    <a:cubicBezTo>
                      <a:pt x="1" y="4"/>
                      <a:pt x="1" y="4"/>
                      <a:pt x="1"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1" name="Freeform 333">
                <a:extLst>
                  <a:ext uri="{FF2B5EF4-FFF2-40B4-BE49-F238E27FC236}">
                    <a16:creationId xmlns:a16="http://schemas.microsoft.com/office/drawing/2014/main" id="{0CDD1C0A-6DE6-4049-8C94-B6E82FA21A8F}"/>
                  </a:ext>
                </a:extLst>
              </p:cNvPr>
              <p:cNvSpPr>
                <a:spLocks/>
              </p:cNvSpPr>
              <p:nvPr userDrawn="1"/>
            </p:nvSpPr>
            <p:spPr bwMode="auto">
              <a:xfrm>
                <a:off x="4714" y="77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2" name="Rectangle 334">
                <a:extLst>
                  <a:ext uri="{FF2B5EF4-FFF2-40B4-BE49-F238E27FC236}">
                    <a16:creationId xmlns:a16="http://schemas.microsoft.com/office/drawing/2014/main" id="{F89179F0-25F6-4F83-A001-41E53DA27138}"/>
                  </a:ext>
                </a:extLst>
              </p:cNvPr>
              <p:cNvSpPr>
                <a:spLocks noChangeArrowheads="1"/>
              </p:cNvSpPr>
              <p:nvPr userDrawn="1"/>
            </p:nvSpPr>
            <p:spPr bwMode="auto">
              <a:xfrm>
                <a:off x="4719" y="7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3" name="Freeform 335">
                <a:extLst>
                  <a:ext uri="{FF2B5EF4-FFF2-40B4-BE49-F238E27FC236}">
                    <a16:creationId xmlns:a16="http://schemas.microsoft.com/office/drawing/2014/main" id="{C1242C66-ECFE-4F5E-8FFB-6AF18B174922}"/>
                  </a:ext>
                </a:extLst>
              </p:cNvPr>
              <p:cNvSpPr>
                <a:spLocks/>
              </p:cNvSpPr>
              <p:nvPr userDrawn="1"/>
            </p:nvSpPr>
            <p:spPr bwMode="auto">
              <a:xfrm>
                <a:off x="4719" y="7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4" name="Freeform 336">
                <a:extLst>
                  <a:ext uri="{FF2B5EF4-FFF2-40B4-BE49-F238E27FC236}">
                    <a16:creationId xmlns:a16="http://schemas.microsoft.com/office/drawing/2014/main" id="{EFE965CA-0187-4C04-BA14-9B794AE38FC1}"/>
                  </a:ext>
                </a:extLst>
              </p:cNvPr>
              <p:cNvSpPr>
                <a:spLocks/>
              </p:cNvSpPr>
              <p:nvPr userDrawn="1"/>
            </p:nvSpPr>
            <p:spPr bwMode="auto">
              <a:xfrm>
                <a:off x="4714" y="7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5" name="Freeform 337">
                <a:extLst>
                  <a:ext uri="{FF2B5EF4-FFF2-40B4-BE49-F238E27FC236}">
                    <a16:creationId xmlns:a16="http://schemas.microsoft.com/office/drawing/2014/main" id="{3551C43E-B165-45D4-A74C-1F8D548CDE5D}"/>
                  </a:ext>
                </a:extLst>
              </p:cNvPr>
              <p:cNvSpPr>
                <a:spLocks/>
              </p:cNvSpPr>
              <p:nvPr userDrawn="1"/>
            </p:nvSpPr>
            <p:spPr bwMode="auto">
              <a:xfrm>
                <a:off x="4714" y="763"/>
                <a:ext cx="0" cy="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6" name="Freeform 338">
                <a:extLst>
                  <a:ext uri="{FF2B5EF4-FFF2-40B4-BE49-F238E27FC236}">
                    <a16:creationId xmlns:a16="http://schemas.microsoft.com/office/drawing/2014/main" id="{16B94BA4-F36A-4724-92D0-C4D1F9A84C96}"/>
                  </a:ext>
                </a:extLst>
              </p:cNvPr>
              <p:cNvSpPr>
                <a:spLocks/>
              </p:cNvSpPr>
              <p:nvPr userDrawn="1"/>
            </p:nvSpPr>
            <p:spPr bwMode="auto">
              <a:xfrm>
                <a:off x="4709" y="76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1" y="0"/>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7" name="Freeform 339">
                <a:extLst>
                  <a:ext uri="{FF2B5EF4-FFF2-40B4-BE49-F238E27FC236}">
                    <a16:creationId xmlns:a16="http://schemas.microsoft.com/office/drawing/2014/main" id="{3CE45C28-6E82-4DA7-A21C-D9BC5DD73DD6}"/>
                  </a:ext>
                </a:extLst>
              </p:cNvPr>
              <p:cNvSpPr>
                <a:spLocks/>
              </p:cNvSpPr>
              <p:nvPr userDrawn="1"/>
            </p:nvSpPr>
            <p:spPr bwMode="auto">
              <a:xfrm>
                <a:off x="4694" y="78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8" name="Freeform 340">
                <a:extLst>
                  <a:ext uri="{FF2B5EF4-FFF2-40B4-BE49-F238E27FC236}">
                    <a16:creationId xmlns:a16="http://schemas.microsoft.com/office/drawing/2014/main" id="{7DB0FFF0-CBE4-400E-B9B8-E9FA13C86442}"/>
                  </a:ext>
                </a:extLst>
              </p:cNvPr>
              <p:cNvSpPr>
                <a:spLocks/>
              </p:cNvSpPr>
              <p:nvPr userDrawn="1"/>
            </p:nvSpPr>
            <p:spPr bwMode="auto">
              <a:xfrm>
                <a:off x="4719"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9" name="Freeform 341">
                <a:extLst>
                  <a:ext uri="{FF2B5EF4-FFF2-40B4-BE49-F238E27FC236}">
                    <a16:creationId xmlns:a16="http://schemas.microsoft.com/office/drawing/2014/main" id="{7614203F-55DE-4340-89DF-51C24CA106C0}"/>
                  </a:ext>
                </a:extLst>
              </p:cNvPr>
              <p:cNvSpPr>
                <a:spLocks/>
              </p:cNvSpPr>
              <p:nvPr userDrawn="1"/>
            </p:nvSpPr>
            <p:spPr bwMode="auto">
              <a:xfrm>
                <a:off x="4719" y="7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0" name="Oval 342">
                <a:extLst>
                  <a:ext uri="{FF2B5EF4-FFF2-40B4-BE49-F238E27FC236}">
                    <a16:creationId xmlns:a16="http://schemas.microsoft.com/office/drawing/2014/main" id="{40D99503-5A1E-4851-AE44-BAF663C0267E}"/>
                  </a:ext>
                </a:extLst>
              </p:cNvPr>
              <p:cNvSpPr>
                <a:spLocks noChangeArrowheads="1"/>
              </p:cNvSpPr>
              <p:nvPr userDrawn="1"/>
            </p:nvSpPr>
            <p:spPr bwMode="auto">
              <a:xfrm>
                <a:off x="4709" y="758"/>
                <a:ext cx="1" cy="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1" name="Freeform 343">
                <a:extLst>
                  <a:ext uri="{FF2B5EF4-FFF2-40B4-BE49-F238E27FC236}">
                    <a16:creationId xmlns:a16="http://schemas.microsoft.com/office/drawing/2014/main" id="{92E5FB6E-E69E-49B5-B51D-A79A085280C8}"/>
                  </a:ext>
                </a:extLst>
              </p:cNvPr>
              <p:cNvSpPr>
                <a:spLocks/>
              </p:cNvSpPr>
              <p:nvPr userDrawn="1"/>
            </p:nvSpPr>
            <p:spPr bwMode="auto">
              <a:xfrm>
                <a:off x="4724" y="72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2" name="Freeform 344">
                <a:extLst>
                  <a:ext uri="{FF2B5EF4-FFF2-40B4-BE49-F238E27FC236}">
                    <a16:creationId xmlns:a16="http://schemas.microsoft.com/office/drawing/2014/main" id="{2A7095E7-F04C-433F-A75A-920F66D13320}"/>
                  </a:ext>
                </a:extLst>
              </p:cNvPr>
              <p:cNvSpPr>
                <a:spLocks/>
              </p:cNvSpPr>
              <p:nvPr userDrawn="1"/>
            </p:nvSpPr>
            <p:spPr bwMode="auto">
              <a:xfrm>
                <a:off x="4724" y="703"/>
                <a:ext cx="5" cy="15"/>
              </a:xfrm>
              <a:custGeom>
                <a:avLst/>
                <a:gdLst>
                  <a:gd name="T0" fmla="*/ 0 w 1"/>
                  <a:gd name="T1" fmla="*/ 2 h 3"/>
                  <a:gd name="T2" fmla="*/ 1 w 1"/>
                  <a:gd name="T3" fmla="*/ 2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3"/>
                      <a:pt x="1" y="2"/>
                      <a:pt x="1" y="2"/>
                    </a:cubicBezTo>
                    <a:cubicBezTo>
                      <a:pt x="1" y="1"/>
                      <a:pt x="1" y="1"/>
                      <a:pt x="0" y="0"/>
                    </a:cubicBezTo>
                    <a:cubicBezTo>
                      <a:pt x="1" y="1"/>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3" name="Freeform 345">
                <a:extLst>
                  <a:ext uri="{FF2B5EF4-FFF2-40B4-BE49-F238E27FC236}">
                    <a16:creationId xmlns:a16="http://schemas.microsoft.com/office/drawing/2014/main" id="{4160BEB2-A12C-469A-8CFE-37EC4113F6AC}"/>
                  </a:ext>
                </a:extLst>
              </p:cNvPr>
              <p:cNvSpPr>
                <a:spLocks/>
              </p:cNvSpPr>
              <p:nvPr userDrawn="1"/>
            </p:nvSpPr>
            <p:spPr bwMode="auto">
              <a:xfrm>
                <a:off x="4724" y="7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4" name="Freeform 346">
                <a:extLst>
                  <a:ext uri="{FF2B5EF4-FFF2-40B4-BE49-F238E27FC236}">
                    <a16:creationId xmlns:a16="http://schemas.microsoft.com/office/drawing/2014/main" id="{CA563D08-D1CC-467A-9F39-532D6170784E}"/>
                  </a:ext>
                </a:extLst>
              </p:cNvPr>
              <p:cNvSpPr>
                <a:spLocks/>
              </p:cNvSpPr>
              <p:nvPr userDrawn="1"/>
            </p:nvSpPr>
            <p:spPr bwMode="auto">
              <a:xfrm>
                <a:off x="4719" y="72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5" name="Freeform 347">
                <a:extLst>
                  <a:ext uri="{FF2B5EF4-FFF2-40B4-BE49-F238E27FC236}">
                    <a16:creationId xmlns:a16="http://schemas.microsoft.com/office/drawing/2014/main" id="{20836FA9-F360-4485-BA82-3F813DC20A6C}"/>
                  </a:ext>
                </a:extLst>
              </p:cNvPr>
              <p:cNvSpPr>
                <a:spLocks/>
              </p:cNvSpPr>
              <p:nvPr userDrawn="1"/>
            </p:nvSpPr>
            <p:spPr bwMode="auto">
              <a:xfrm>
                <a:off x="4719" y="7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6" name="Freeform 348">
                <a:extLst>
                  <a:ext uri="{FF2B5EF4-FFF2-40B4-BE49-F238E27FC236}">
                    <a16:creationId xmlns:a16="http://schemas.microsoft.com/office/drawing/2014/main" id="{D6BD4715-7978-4A33-A311-C6F3E8AFE712}"/>
                  </a:ext>
                </a:extLst>
              </p:cNvPr>
              <p:cNvSpPr>
                <a:spLocks/>
              </p:cNvSpPr>
              <p:nvPr userDrawn="1"/>
            </p:nvSpPr>
            <p:spPr bwMode="auto">
              <a:xfrm>
                <a:off x="4719"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7" name="Freeform 349">
                <a:extLst>
                  <a:ext uri="{FF2B5EF4-FFF2-40B4-BE49-F238E27FC236}">
                    <a16:creationId xmlns:a16="http://schemas.microsoft.com/office/drawing/2014/main" id="{D21DB4E6-036B-4FDF-B19D-CFCB642B7DDA}"/>
                  </a:ext>
                </a:extLst>
              </p:cNvPr>
              <p:cNvSpPr>
                <a:spLocks/>
              </p:cNvSpPr>
              <p:nvPr userDrawn="1"/>
            </p:nvSpPr>
            <p:spPr bwMode="auto">
              <a:xfrm>
                <a:off x="4704" y="743"/>
                <a:ext cx="10"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8" name="Freeform 350">
                <a:extLst>
                  <a:ext uri="{FF2B5EF4-FFF2-40B4-BE49-F238E27FC236}">
                    <a16:creationId xmlns:a16="http://schemas.microsoft.com/office/drawing/2014/main" id="{A12C3137-A499-4B68-B104-0559CA0928BA}"/>
                  </a:ext>
                </a:extLst>
              </p:cNvPr>
              <p:cNvSpPr>
                <a:spLocks/>
              </p:cNvSpPr>
              <p:nvPr userDrawn="1"/>
            </p:nvSpPr>
            <p:spPr bwMode="auto">
              <a:xfrm>
                <a:off x="4714" y="73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9" name="Rectangle 351">
                <a:extLst>
                  <a:ext uri="{FF2B5EF4-FFF2-40B4-BE49-F238E27FC236}">
                    <a16:creationId xmlns:a16="http://schemas.microsoft.com/office/drawing/2014/main" id="{5D613A39-2D27-4198-9379-562591C74FF0}"/>
                  </a:ext>
                </a:extLst>
              </p:cNvPr>
              <p:cNvSpPr>
                <a:spLocks noChangeArrowheads="1"/>
              </p:cNvSpPr>
              <p:nvPr userDrawn="1"/>
            </p:nvSpPr>
            <p:spPr bwMode="auto">
              <a:xfrm>
                <a:off x="4714" y="73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0" name="Freeform 352">
                <a:extLst>
                  <a:ext uri="{FF2B5EF4-FFF2-40B4-BE49-F238E27FC236}">
                    <a16:creationId xmlns:a16="http://schemas.microsoft.com/office/drawing/2014/main" id="{0A7B0F42-57D2-4544-A364-129628138ECC}"/>
                  </a:ext>
                </a:extLst>
              </p:cNvPr>
              <p:cNvSpPr>
                <a:spLocks/>
              </p:cNvSpPr>
              <p:nvPr userDrawn="1"/>
            </p:nvSpPr>
            <p:spPr bwMode="auto">
              <a:xfrm>
                <a:off x="4714" y="703"/>
                <a:ext cx="5" cy="10"/>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1"/>
                      <a:pt x="0" y="1"/>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1" name="Freeform 353">
                <a:extLst>
                  <a:ext uri="{FF2B5EF4-FFF2-40B4-BE49-F238E27FC236}">
                    <a16:creationId xmlns:a16="http://schemas.microsoft.com/office/drawing/2014/main" id="{0F0EE84C-D993-4C2D-9CC3-58DCC0493C97}"/>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2" name="Rectangle 354">
                <a:extLst>
                  <a:ext uri="{FF2B5EF4-FFF2-40B4-BE49-F238E27FC236}">
                    <a16:creationId xmlns:a16="http://schemas.microsoft.com/office/drawing/2014/main" id="{EF6F9EC9-8C4E-4F5A-AE01-4E69ECA6A91D}"/>
                  </a:ext>
                </a:extLst>
              </p:cNvPr>
              <p:cNvSpPr>
                <a:spLocks noChangeArrowheads="1"/>
              </p:cNvSpPr>
              <p:nvPr userDrawn="1"/>
            </p:nvSpPr>
            <p:spPr bwMode="auto">
              <a:xfrm>
                <a:off x="4714" y="67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3" name="Freeform 355">
                <a:extLst>
                  <a:ext uri="{FF2B5EF4-FFF2-40B4-BE49-F238E27FC236}">
                    <a16:creationId xmlns:a16="http://schemas.microsoft.com/office/drawing/2014/main" id="{CD1D5475-E6A1-4469-B29C-1452B8F82FA0}"/>
                  </a:ext>
                </a:extLst>
              </p:cNvPr>
              <p:cNvSpPr>
                <a:spLocks/>
              </p:cNvSpPr>
              <p:nvPr userDrawn="1"/>
            </p:nvSpPr>
            <p:spPr bwMode="auto">
              <a:xfrm>
                <a:off x="4714" y="71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4" name="Freeform 356">
                <a:extLst>
                  <a:ext uri="{FF2B5EF4-FFF2-40B4-BE49-F238E27FC236}">
                    <a16:creationId xmlns:a16="http://schemas.microsoft.com/office/drawing/2014/main" id="{B1A65BF9-565A-4068-AD0E-E2427FF6F56F}"/>
                  </a:ext>
                </a:extLst>
              </p:cNvPr>
              <p:cNvSpPr>
                <a:spLocks/>
              </p:cNvSpPr>
              <p:nvPr userDrawn="1"/>
            </p:nvSpPr>
            <p:spPr bwMode="auto">
              <a:xfrm>
                <a:off x="4719" y="6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5" name="Freeform 357">
                <a:extLst>
                  <a:ext uri="{FF2B5EF4-FFF2-40B4-BE49-F238E27FC236}">
                    <a16:creationId xmlns:a16="http://schemas.microsoft.com/office/drawing/2014/main" id="{20B15214-3BF0-43DA-9E9F-0D9715A84C79}"/>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6" name="Freeform 358">
                <a:extLst>
                  <a:ext uri="{FF2B5EF4-FFF2-40B4-BE49-F238E27FC236}">
                    <a16:creationId xmlns:a16="http://schemas.microsoft.com/office/drawing/2014/main" id="{44C4C14E-195F-45FB-B3F4-69CB34E97164}"/>
                  </a:ext>
                </a:extLst>
              </p:cNvPr>
              <p:cNvSpPr>
                <a:spLocks/>
              </p:cNvSpPr>
              <p:nvPr userDrawn="1"/>
            </p:nvSpPr>
            <p:spPr bwMode="auto">
              <a:xfrm>
                <a:off x="4719" y="7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7" name="Freeform 359">
                <a:extLst>
                  <a:ext uri="{FF2B5EF4-FFF2-40B4-BE49-F238E27FC236}">
                    <a16:creationId xmlns:a16="http://schemas.microsoft.com/office/drawing/2014/main" id="{358A7479-45A2-4C43-B2F7-0E5E11378673}"/>
                  </a:ext>
                </a:extLst>
              </p:cNvPr>
              <p:cNvSpPr>
                <a:spLocks/>
              </p:cNvSpPr>
              <p:nvPr userDrawn="1"/>
            </p:nvSpPr>
            <p:spPr bwMode="auto">
              <a:xfrm>
                <a:off x="4689" y="673"/>
                <a:ext cx="25" cy="15"/>
              </a:xfrm>
              <a:custGeom>
                <a:avLst/>
                <a:gdLst>
                  <a:gd name="T0" fmla="*/ 0 w 5"/>
                  <a:gd name="T1" fmla="*/ 1 h 3"/>
                  <a:gd name="T2" fmla="*/ 1 w 5"/>
                  <a:gd name="T3" fmla="*/ 3 h 3"/>
                  <a:gd name="T4" fmla="*/ 5 w 5"/>
                  <a:gd name="T5" fmla="*/ 2 h 3"/>
                  <a:gd name="T6" fmla="*/ 4 w 5"/>
                  <a:gd name="T7" fmla="*/ 1 h 3"/>
                  <a:gd name="T8" fmla="*/ 2 w 5"/>
                  <a:gd name="T9" fmla="*/ 2 h 3"/>
                  <a:gd name="T10" fmla="*/ 3 w 5"/>
                  <a:gd name="T11" fmla="*/ 1 h 3"/>
                  <a:gd name="T12" fmla="*/ 0 w 5"/>
                  <a:gd name="T13" fmla="*/ 0 h 3"/>
                  <a:gd name="T14" fmla="*/ 0 w 5"/>
                  <a:gd name="T15" fmla="*/ 1 h 3"/>
                  <a:gd name="T16" fmla="*/ 0 w 5"/>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1"/>
                    </a:moveTo>
                    <a:cubicBezTo>
                      <a:pt x="0" y="1"/>
                      <a:pt x="1" y="2"/>
                      <a:pt x="1" y="3"/>
                    </a:cubicBezTo>
                    <a:cubicBezTo>
                      <a:pt x="1" y="3"/>
                      <a:pt x="4" y="3"/>
                      <a:pt x="5" y="2"/>
                    </a:cubicBezTo>
                    <a:cubicBezTo>
                      <a:pt x="4" y="2"/>
                      <a:pt x="4" y="2"/>
                      <a:pt x="4" y="1"/>
                    </a:cubicBezTo>
                    <a:cubicBezTo>
                      <a:pt x="3" y="1"/>
                      <a:pt x="3" y="3"/>
                      <a:pt x="2" y="2"/>
                    </a:cubicBezTo>
                    <a:cubicBezTo>
                      <a:pt x="2" y="1"/>
                      <a:pt x="2" y="1"/>
                      <a:pt x="3" y="1"/>
                    </a:cubicBezTo>
                    <a:cubicBezTo>
                      <a:pt x="2" y="2"/>
                      <a:pt x="1"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8" name="Freeform 360">
                <a:extLst>
                  <a:ext uri="{FF2B5EF4-FFF2-40B4-BE49-F238E27FC236}">
                    <a16:creationId xmlns:a16="http://schemas.microsoft.com/office/drawing/2014/main" id="{337680F2-50D8-42FA-9FAB-1259A41E9E24}"/>
                  </a:ext>
                </a:extLst>
              </p:cNvPr>
              <p:cNvSpPr>
                <a:spLocks/>
              </p:cNvSpPr>
              <p:nvPr userDrawn="1"/>
            </p:nvSpPr>
            <p:spPr bwMode="auto">
              <a:xfrm>
                <a:off x="4714" y="683"/>
                <a:ext cx="5" cy="10"/>
              </a:xfrm>
              <a:custGeom>
                <a:avLst/>
                <a:gdLst>
                  <a:gd name="T0" fmla="*/ 0 w 1"/>
                  <a:gd name="T1" fmla="*/ 1 h 2"/>
                  <a:gd name="T2" fmla="*/ 0 w 1"/>
                  <a:gd name="T3" fmla="*/ 2 h 2"/>
                  <a:gd name="T4" fmla="*/ 1 w 1"/>
                  <a:gd name="T5" fmla="*/ 0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0" y="2"/>
                      <a:pt x="0" y="2"/>
                    </a:cubicBezTo>
                    <a:cubicBezTo>
                      <a:pt x="0" y="1"/>
                      <a:pt x="0" y="1"/>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9" name="Freeform 361">
                <a:extLst>
                  <a:ext uri="{FF2B5EF4-FFF2-40B4-BE49-F238E27FC236}">
                    <a16:creationId xmlns:a16="http://schemas.microsoft.com/office/drawing/2014/main" id="{63144B84-3047-4482-B6E2-CC7C1EED203A}"/>
                  </a:ext>
                </a:extLst>
              </p:cNvPr>
              <p:cNvSpPr>
                <a:spLocks/>
              </p:cNvSpPr>
              <p:nvPr userDrawn="1"/>
            </p:nvSpPr>
            <p:spPr bwMode="auto">
              <a:xfrm>
                <a:off x="4704" y="693"/>
                <a:ext cx="15" cy="10"/>
              </a:xfrm>
              <a:custGeom>
                <a:avLst/>
                <a:gdLst>
                  <a:gd name="T0" fmla="*/ 2 w 3"/>
                  <a:gd name="T1" fmla="*/ 1 h 2"/>
                  <a:gd name="T2" fmla="*/ 0 w 3"/>
                  <a:gd name="T3" fmla="*/ 1 h 2"/>
                  <a:gd name="T4" fmla="*/ 1 w 3"/>
                  <a:gd name="T5" fmla="*/ 2 h 2"/>
                  <a:gd name="T6" fmla="*/ 2 w 3"/>
                  <a:gd name="T7" fmla="*/ 1 h 2"/>
                  <a:gd name="T8" fmla="*/ 3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2" y="1"/>
                      <a:pt x="1" y="0"/>
                      <a:pt x="0" y="1"/>
                    </a:cubicBezTo>
                    <a:cubicBezTo>
                      <a:pt x="0" y="2"/>
                      <a:pt x="1" y="1"/>
                      <a:pt x="1" y="2"/>
                    </a:cubicBezTo>
                    <a:cubicBezTo>
                      <a:pt x="1" y="0"/>
                      <a:pt x="2" y="2"/>
                      <a:pt x="2" y="1"/>
                    </a:cubicBezTo>
                    <a:cubicBezTo>
                      <a:pt x="2" y="2"/>
                      <a:pt x="3" y="2"/>
                      <a:pt x="3" y="2"/>
                    </a:cubicBezTo>
                    <a:cubicBezTo>
                      <a:pt x="3"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3"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0" name="Freeform 362">
                <a:extLst>
                  <a:ext uri="{FF2B5EF4-FFF2-40B4-BE49-F238E27FC236}">
                    <a16:creationId xmlns:a16="http://schemas.microsoft.com/office/drawing/2014/main" id="{77E7B56A-73B4-43FF-AD06-57F6D6D922E5}"/>
                  </a:ext>
                </a:extLst>
              </p:cNvPr>
              <p:cNvSpPr>
                <a:spLocks/>
              </p:cNvSpPr>
              <p:nvPr userDrawn="1"/>
            </p:nvSpPr>
            <p:spPr bwMode="auto">
              <a:xfrm>
                <a:off x="4694" y="7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1" name="Freeform 363">
                <a:extLst>
                  <a:ext uri="{FF2B5EF4-FFF2-40B4-BE49-F238E27FC236}">
                    <a16:creationId xmlns:a16="http://schemas.microsoft.com/office/drawing/2014/main" id="{43BEF462-393C-47A0-B8A2-63CA0DE37BCC}"/>
                  </a:ext>
                </a:extLst>
              </p:cNvPr>
              <p:cNvSpPr>
                <a:spLocks/>
              </p:cNvSpPr>
              <p:nvPr userDrawn="1"/>
            </p:nvSpPr>
            <p:spPr bwMode="auto">
              <a:xfrm>
                <a:off x="4699" y="733"/>
                <a:ext cx="10" cy="10"/>
              </a:xfrm>
              <a:custGeom>
                <a:avLst/>
                <a:gdLst>
                  <a:gd name="T0" fmla="*/ 0 w 2"/>
                  <a:gd name="T1" fmla="*/ 1 h 2"/>
                  <a:gd name="T2" fmla="*/ 0 w 2"/>
                  <a:gd name="T3" fmla="*/ 1 h 2"/>
                  <a:gd name="T4" fmla="*/ 0 w 2"/>
                  <a:gd name="T5" fmla="*/ 1 h 2"/>
                  <a:gd name="T6" fmla="*/ 1 w 2"/>
                  <a:gd name="T7" fmla="*/ 1 h 2"/>
                  <a:gd name="T8" fmla="*/ 0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1"/>
                    </a:cubicBezTo>
                    <a:cubicBezTo>
                      <a:pt x="0" y="2"/>
                      <a:pt x="0" y="1"/>
                      <a:pt x="0" y="1"/>
                    </a:cubicBezTo>
                    <a:cubicBezTo>
                      <a:pt x="0" y="2"/>
                      <a:pt x="0" y="2"/>
                      <a:pt x="1" y="1"/>
                    </a:cubicBezTo>
                    <a:cubicBezTo>
                      <a:pt x="0" y="1"/>
                      <a:pt x="0" y="1"/>
                      <a:pt x="0" y="1"/>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2" name="Freeform 364">
                <a:extLst>
                  <a:ext uri="{FF2B5EF4-FFF2-40B4-BE49-F238E27FC236}">
                    <a16:creationId xmlns:a16="http://schemas.microsoft.com/office/drawing/2014/main" id="{8806B575-6081-45DC-B0B6-C50EBFD01715}"/>
                  </a:ext>
                </a:extLst>
              </p:cNvPr>
              <p:cNvSpPr>
                <a:spLocks/>
              </p:cNvSpPr>
              <p:nvPr userDrawn="1"/>
            </p:nvSpPr>
            <p:spPr bwMode="auto">
              <a:xfrm>
                <a:off x="4704" y="713"/>
                <a:ext cx="5" cy="5"/>
              </a:xfrm>
              <a:custGeom>
                <a:avLst/>
                <a:gdLst>
                  <a:gd name="T0" fmla="*/ 1 w 1"/>
                  <a:gd name="T1" fmla="*/ 1 h 1"/>
                  <a:gd name="T2" fmla="*/ 0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0"/>
                      <a:pt x="0" y="0"/>
                      <a:pt x="0" y="0"/>
                    </a:cubicBez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3" name="Freeform 365">
                <a:extLst>
                  <a:ext uri="{FF2B5EF4-FFF2-40B4-BE49-F238E27FC236}">
                    <a16:creationId xmlns:a16="http://schemas.microsoft.com/office/drawing/2014/main" id="{21E57307-DFB1-4BA9-9F63-6D077AB07A33}"/>
                  </a:ext>
                </a:extLst>
              </p:cNvPr>
              <p:cNvSpPr>
                <a:spLocks/>
              </p:cNvSpPr>
              <p:nvPr userDrawn="1"/>
            </p:nvSpPr>
            <p:spPr bwMode="auto">
              <a:xfrm>
                <a:off x="4714" y="67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4" name="Rectangle 366">
                <a:extLst>
                  <a:ext uri="{FF2B5EF4-FFF2-40B4-BE49-F238E27FC236}">
                    <a16:creationId xmlns:a16="http://schemas.microsoft.com/office/drawing/2014/main" id="{F45103A2-DF38-4A3A-BFD0-6EEC1127E417}"/>
                  </a:ext>
                </a:extLst>
              </p:cNvPr>
              <p:cNvSpPr>
                <a:spLocks noChangeArrowheads="1"/>
              </p:cNvSpPr>
              <p:nvPr userDrawn="1"/>
            </p:nvSpPr>
            <p:spPr bwMode="auto">
              <a:xfrm>
                <a:off x="4714" y="6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5" name="Freeform 367">
                <a:extLst>
                  <a:ext uri="{FF2B5EF4-FFF2-40B4-BE49-F238E27FC236}">
                    <a16:creationId xmlns:a16="http://schemas.microsoft.com/office/drawing/2014/main" id="{B52B8C9D-608A-40EB-B6A1-81E1288D9C68}"/>
                  </a:ext>
                </a:extLst>
              </p:cNvPr>
              <p:cNvSpPr>
                <a:spLocks/>
              </p:cNvSpPr>
              <p:nvPr userDrawn="1"/>
            </p:nvSpPr>
            <p:spPr bwMode="auto">
              <a:xfrm>
                <a:off x="4401"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6" name="Freeform 368">
                <a:extLst>
                  <a:ext uri="{FF2B5EF4-FFF2-40B4-BE49-F238E27FC236}">
                    <a16:creationId xmlns:a16="http://schemas.microsoft.com/office/drawing/2014/main" id="{7681CE7F-D45C-461B-A341-8E0247E94A37}"/>
                  </a:ext>
                </a:extLst>
              </p:cNvPr>
              <p:cNvSpPr>
                <a:spLocks/>
              </p:cNvSpPr>
              <p:nvPr userDrawn="1"/>
            </p:nvSpPr>
            <p:spPr bwMode="auto">
              <a:xfrm>
                <a:off x="4401" y="7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7" name="Freeform 369">
                <a:extLst>
                  <a:ext uri="{FF2B5EF4-FFF2-40B4-BE49-F238E27FC236}">
                    <a16:creationId xmlns:a16="http://schemas.microsoft.com/office/drawing/2014/main" id="{75213E23-9F06-418A-AB99-632D1F842D2A}"/>
                  </a:ext>
                </a:extLst>
              </p:cNvPr>
              <p:cNvSpPr>
                <a:spLocks/>
              </p:cNvSpPr>
              <p:nvPr userDrawn="1"/>
            </p:nvSpPr>
            <p:spPr bwMode="auto">
              <a:xfrm>
                <a:off x="4520" y="553"/>
                <a:ext cx="10" cy="5"/>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0" y="0"/>
                      <a:pt x="1" y="0"/>
                    </a:cubicBezTo>
                    <a:cubicBezTo>
                      <a:pt x="1" y="1"/>
                      <a:pt x="1" y="1"/>
                      <a:pt x="1" y="1"/>
                    </a:cubicBezTo>
                    <a:cubicBezTo>
                      <a:pt x="1"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8" name="Freeform 370">
                <a:extLst>
                  <a:ext uri="{FF2B5EF4-FFF2-40B4-BE49-F238E27FC236}">
                    <a16:creationId xmlns:a16="http://schemas.microsoft.com/office/drawing/2014/main" id="{E895DAC4-0150-4439-8764-A0CE23D5EF9E}"/>
                  </a:ext>
                </a:extLst>
              </p:cNvPr>
              <p:cNvSpPr>
                <a:spLocks/>
              </p:cNvSpPr>
              <p:nvPr userDrawn="1"/>
            </p:nvSpPr>
            <p:spPr bwMode="auto">
              <a:xfrm>
                <a:off x="4426" y="65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9" name="Freeform 371">
                <a:extLst>
                  <a:ext uri="{FF2B5EF4-FFF2-40B4-BE49-F238E27FC236}">
                    <a16:creationId xmlns:a16="http://schemas.microsoft.com/office/drawing/2014/main" id="{0C51E82D-DBF8-4E3B-B1C4-28E698825391}"/>
                  </a:ext>
                </a:extLst>
              </p:cNvPr>
              <p:cNvSpPr>
                <a:spLocks/>
              </p:cNvSpPr>
              <p:nvPr userDrawn="1"/>
            </p:nvSpPr>
            <p:spPr bwMode="auto">
              <a:xfrm>
                <a:off x="4436" y="66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0" name="Freeform 372">
                <a:extLst>
                  <a:ext uri="{FF2B5EF4-FFF2-40B4-BE49-F238E27FC236}">
                    <a16:creationId xmlns:a16="http://schemas.microsoft.com/office/drawing/2014/main" id="{9D56CD33-2BBF-42A2-8669-7442134A6399}"/>
                  </a:ext>
                </a:extLst>
              </p:cNvPr>
              <p:cNvSpPr>
                <a:spLocks/>
              </p:cNvSpPr>
              <p:nvPr userDrawn="1"/>
            </p:nvSpPr>
            <p:spPr bwMode="auto">
              <a:xfrm>
                <a:off x="4411" y="8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1" name="Freeform 373">
                <a:extLst>
                  <a:ext uri="{FF2B5EF4-FFF2-40B4-BE49-F238E27FC236}">
                    <a16:creationId xmlns:a16="http://schemas.microsoft.com/office/drawing/2014/main" id="{2CA41A83-68D3-46E6-8179-E3DD1D9D951B}"/>
                  </a:ext>
                </a:extLst>
              </p:cNvPr>
              <p:cNvSpPr>
                <a:spLocks/>
              </p:cNvSpPr>
              <p:nvPr userDrawn="1"/>
            </p:nvSpPr>
            <p:spPr bwMode="auto">
              <a:xfrm>
                <a:off x="4659" y="58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2" name="Freeform 374">
                <a:extLst>
                  <a:ext uri="{FF2B5EF4-FFF2-40B4-BE49-F238E27FC236}">
                    <a16:creationId xmlns:a16="http://schemas.microsoft.com/office/drawing/2014/main" id="{2C2C176B-972D-41F2-96E1-D523D2F27079}"/>
                  </a:ext>
                </a:extLst>
              </p:cNvPr>
              <p:cNvSpPr>
                <a:spLocks/>
              </p:cNvSpPr>
              <p:nvPr userDrawn="1"/>
            </p:nvSpPr>
            <p:spPr bwMode="auto">
              <a:xfrm>
                <a:off x="4361" y="76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3" name="Freeform 375">
                <a:extLst>
                  <a:ext uri="{FF2B5EF4-FFF2-40B4-BE49-F238E27FC236}">
                    <a16:creationId xmlns:a16="http://schemas.microsoft.com/office/drawing/2014/main" id="{FAADC765-1975-4015-9F30-2ACB8F8771DE}"/>
                  </a:ext>
                </a:extLst>
              </p:cNvPr>
              <p:cNvSpPr>
                <a:spLocks/>
              </p:cNvSpPr>
              <p:nvPr userDrawn="1"/>
            </p:nvSpPr>
            <p:spPr bwMode="auto">
              <a:xfrm>
                <a:off x="4650" y="578"/>
                <a:ext cx="9"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0"/>
                      <a:pt x="2"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4" name="Freeform 376">
                <a:extLst>
                  <a:ext uri="{FF2B5EF4-FFF2-40B4-BE49-F238E27FC236}">
                    <a16:creationId xmlns:a16="http://schemas.microsoft.com/office/drawing/2014/main" id="{1DB9CAFD-06C2-4A09-A2BD-25B4C0B18477}"/>
                  </a:ext>
                </a:extLst>
              </p:cNvPr>
              <p:cNvSpPr>
                <a:spLocks/>
              </p:cNvSpPr>
              <p:nvPr userDrawn="1"/>
            </p:nvSpPr>
            <p:spPr bwMode="auto">
              <a:xfrm>
                <a:off x="4590"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5" name="Freeform 377">
                <a:extLst>
                  <a:ext uri="{FF2B5EF4-FFF2-40B4-BE49-F238E27FC236}">
                    <a16:creationId xmlns:a16="http://schemas.microsoft.com/office/drawing/2014/main" id="{9B328995-F27C-4A38-A607-1F4550F98D8E}"/>
                  </a:ext>
                </a:extLst>
              </p:cNvPr>
              <p:cNvSpPr>
                <a:spLocks/>
              </p:cNvSpPr>
              <p:nvPr userDrawn="1"/>
            </p:nvSpPr>
            <p:spPr bwMode="auto">
              <a:xfrm>
                <a:off x="4669" y="8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6" name="Freeform 378">
                <a:extLst>
                  <a:ext uri="{FF2B5EF4-FFF2-40B4-BE49-F238E27FC236}">
                    <a16:creationId xmlns:a16="http://schemas.microsoft.com/office/drawing/2014/main" id="{78399646-CB30-4BFD-BE57-40E93754B445}"/>
                  </a:ext>
                </a:extLst>
              </p:cNvPr>
              <p:cNvSpPr>
                <a:spLocks/>
              </p:cNvSpPr>
              <p:nvPr userDrawn="1"/>
            </p:nvSpPr>
            <p:spPr bwMode="auto">
              <a:xfrm>
                <a:off x="4699" y="6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7" name="Freeform 379">
                <a:extLst>
                  <a:ext uri="{FF2B5EF4-FFF2-40B4-BE49-F238E27FC236}">
                    <a16:creationId xmlns:a16="http://schemas.microsoft.com/office/drawing/2014/main" id="{77FAD2B3-4242-4BA3-B2C6-F8DD43A9EA7C}"/>
                  </a:ext>
                </a:extLst>
              </p:cNvPr>
              <p:cNvSpPr>
                <a:spLocks/>
              </p:cNvSpPr>
              <p:nvPr userDrawn="1"/>
            </p:nvSpPr>
            <p:spPr bwMode="auto">
              <a:xfrm>
                <a:off x="4689" y="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8" name="Freeform 380">
                <a:extLst>
                  <a:ext uri="{FF2B5EF4-FFF2-40B4-BE49-F238E27FC236}">
                    <a16:creationId xmlns:a16="http://schemas.microsoft.com/office/drawing/2014/main" id="{B1EA9A08-7630-4147-98E7-2F62C9C1F4B8}"/>
                  </a:ext>
                </a:extLst>
              </p:cNvPr>
              <p:cNvSpPr>
                <a:spLocks/>
              </p:cNvSpPr>
              <p:nvPr userDrawn="1"/>
            </p:nvSpPr>
            <p:spPr bwMode="auto">
              <a:xfrm>
                <a:off x="4620" y="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9" name="Freeform 381">
                <a:extLst>
                  <a:ext uri="{FF2B5EF4-FFF2-40B4-BE49-F238E27FC236}">
                    <a16:creationId xmlns:a16="http://schemas.microsoft.com/office/drawing/2014/main" id="{9CB0B6A7-18FA-412E-A6BC-3F88D5830913}"/>
                  </a:ext>
                </a:extLst>
              </p:cNvPr>
              <p:cNvSpPr>
                <a:spLocks/>
              </p:cNvSpPr>
              <p:nvPr userDrawn="1"/>
            </p:nvSpPr>
            <p:spPr bwMode="auto">
              <a:xfrm>
                <a:off x="4699" y="63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0" name="Freeform 382">
                <a:extLst>
                  <a:ext uri="{FF2B5EF4-FFF2-40B4-BE49-F238E27FC236}">
                    <a16:creationId xmlns:a16="http://schemas.microsoft.com/office/drawing/2014/main" id="{6BB1C4D4-5D60-4B5B-864C-3C7CEEBFDAA3}"/>
                  </a:ext>
                </a:extLst>
              </p:cNvPr>
              <p:cNvSpPr>
                <a:spLocks/>
              </p:cNvSpPr>
              <p:nvPr userDrawn="1"/>
            </p:nvSpPr>
            <p:spPr bwMode="auto">
              <a:xfrm>
                <a:off x="4704"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1" name="Freeform 383">
                <a:extLst>
                  <a:ext uri="{FF2B5EF4-FFF2-40B4-BE49-F238E27FC236}">
                    <a16:creationId xmlns:a16="http://schemas.microsoft.com/office/drawing/2014/main" id="{E440031C-3F03-4EDB-99A3-AC18FFAA2578}"/>
                  </a:ext>
                </a:extLst>
              </p:cNvPr>
              <p:cNvSpPr>
                <a:spLocks/>
              </p:cNvSpPr>
              <p:nvPr userDrawn="1"/>
            </p:nvSpPr>
            <p:spPr bwMode="auto">
              <a:xfrm>
                <a:off x="4699" y="6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2" name="Freeform 384">
                <a:extLst>
                  <a:ext uri="{FF2B5EF4-FFF2-40B4-BE49-F238E27FC236}">
                    <a16:creationId xmlns:a16="http://schemas.microsoft.com/office/drawing/2014/main" id="{BE6D4AAE-F916-4873-9321-41A3CD9CD33A}"/>
                  </a:ext>
                </a:extLst>
              </p:cNvPr>
              <p:cNvSpPr>
                <a:spLocks/>
              </p:cNvSpPr>
              <p:nvPr userDrawn="1"/>
            </p:nvSpPr>
            <p:spPr bwMode="auto">
              <a:xfrm>
                <a:off x="4470" y="92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3" name="Rectangle 385">
                <a:extLst>
                  <a:ext uri="{FF2B5EF4-FFF2-40B4-BE49-F238E27FC236}">
                    <a16:creationId xmlns:a16="http://schemas.microsoft.com/office/drawing/2014/main" id="{AE7A9071-539D-49C3-942E-09ECE1E7D321}"/>
                  </a:ext>
                </a:extLst>
              </p:cNvPr>
              <p:cNvSpPr>
                <a:spLocks noChangeArrowheads="1"/>
              </p:cNvSpPr>
              <p:nvPr userDrawn="1"/>
            </p:nvSpPr>
            <p:spPr bwMode="auto">
              <a:xfrm>
                <a:off x="4500" y="6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4" name="Freeform 386">
                <a:extLst>
                  <a:ext uri="{FF2B5EF4-FFF2-40B4-BE49-F238E27FC236}">
                    <a16:creationId xmlns:a16="http://schemas.microsoft.com/office/drawing/2014/main" id="{E84A19B6-18F3-4D1D-8832-BE132E140DF1}"/>
                  </a:ext>
                </a:extLst>
              </p:cNvPr>
              <p:cNvSpPr>
                <a:spLocks/>
              </p:cNvSpPr>
              <p:nvPr userDrawn="1"/>
            </p:nvSpPr>
            <p:spPr bwMode="auto">
              <a:xfrm>
                <a:off x="4495" y="603"/>
                <a:ext cx="5" cy="15"/>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1" y="2"/>
                      <a:pt x="1" y="2"/>
                    </a:cubicBezTo>
                    <a:cubicBezTo>
                      <a:pt x="0" y="0"/>
                      <a:pt x="0" y="0"/>
                      <a:pt x="0" y="0"/>
                    </a:cubicBez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5" name="Freeform 387">
                <a:extLst>
                  <a:ext uri="{FF2B5EF4-FFF2-40B4-BE49-F238E27FC236}">
                    <a16:creationId xmlns:a16="http://schemas.microsoft.com/office/drawing/2014/main" id="{AED2F1AB-301E-467C-917C-4D91B89F777F}"/>
                  </a:ext>
                </a:extLst>
              </p:cNvPr>
              <p:cNvSpPr>
                <a:spLocks noEditPoints="1"/>
              </p:cNvSpPr>
              <p:nvPr userDrawn="1"/>
            </p:nvSpPr>
            <p:spPr bwMode="auto">
              <a:xfrm>
                <a:off x="4356" y="553"/>
                <a:ext cx="358" cy="404"/>
              </a:xfrm>
              <a:custGeom>
                <a:avLst/>
                <a:gdLst>
                  <a:gd name="T0" fmla="*/ 10 w 72"/>
                  <a:gd name="T1" fmla="*/ 47 h 81"/>
                  <a:gd name="T2" fmla="*/ 9 w 72"/>
                  <a:gd name="T3" fmla="*/ 42 h 81"/>
                  <a:gd name="T4" fmla="*/ 11 w 72"/>
                  <a:gd name="T5" fmla="*/ 40 h 81"/>
                  <a:gd name="T6" fmla="*/ 11 w 72"/>
                  <a:gd name="T7" fmla="*/ 35 h 81"/>
                  <a:gd name="T8" fmla="*/ 13 w 72"/>
                  <a:gd name="T9" fmla="*/ 30 h 81"/>
                  <a:gd name="T10" fmla="*/ 14 w 72"/>
                  <a:gd name="T11" fmla="*/ 21 h 81"/>
                  <a:gd name="T12" fmla="*/ 14 w 72"/>
                  <a:gd name="T13" fmla="*/ 21 h 81"/>
                  <a:gd name="T14" fmla="*/ 17 w 72"/>
                  <a:gd name="T15" fmla="*/ 22 h 81"/>
                  <a:gd name="T16" fmla="*/ 20 w 72"/>
                  <a:gd name="T17" fmla="*/ 18 h 81"/>
                  <a:gd name="T18" fmla="*/ 24 w 72"/>
                  <a:gd name="T19" fmla="*/ 15 h 81"/>
                  <a:gd name="T20" fmla="*/ 29 w 72"/>
                  <a:gd name="T21" fmla="*/ 12 h 81"/>
                  <a:gd name="T22" fmla="*/ 33 w 72"/>
                  <a:gd name="T23" fmla="*/ 9 h 81"/>
                  <a:gd name="T24" fmla="*/ 38 w 72"/>
                  <a:gd name="T25" fmla="*/ 9 h 81"/>
                  <a:gd name="T26" fmla="*/ 39 w 72"/>
                  <a:gd name="T27" fmla="*/ 10 h 81"/>
                  <a:gd name="T28" fmla="*/ 44 w 72"/>
                  <a:gd name="T29" fmla="*/ 8 h 81"/>
                  <a:gd name="T30" fmla="*/ 48 w 72"/>
                  <a:gd name="T31" fmla="*/ 8 h 81"/>
                  <a:gd name="T32" fmla="*/ 53 w 72"/>
                  <a:gd name="T33" fmla="*/ 7 h 81"/>
                  <a:gd name="T34" fmla="*/ 57 w 72"/>
                  <a:gd name="T35" fmla="*/ 11 h 81"/>
                  <a:gd name="T36" fmla="*/ 62 w 72"/>
                  <a:gd name="T37" fmla="*/ 14 h 81"/>
                  <a:gd name="T38" fmla="*/ 68 w 72"/>
                  <a:gd name="T39" fmla="*/ 20 h 81"/>
                  <a:gd name="T40" fmla="*/ 72 w 72"/>
                  <a:gd name="T41" fmla="*/ 21 h 81"/>
                  <a:gd name="T42" fmla="*/ 69 w 72"/>
                  <a:gd name="T43" fmla="*/ 17 h 81"/>
                  <a:gd name="T44" fmla="*/ 68 w 72"/>
                  <a:gd name="T45" fmla="*/ 14 h 81"/>
                  <a:gd name="T46" fmla="*/ 59 w 72"/>
                  <a:gd name="T47" fmla="*/ 5 h 81"/>
                  <a:gd name="T48" fmla="*/ 46 w 72"/>
                  <a:gd name="T49" fmla="*/ 0 h 81"/>
                  <a:gd name="T50" fmla="*/ 36 w 72"/>
                  <a:gd name="T51" fmla="*/ 1 h 81"/>
                  <a:gd name="T52" fmla="*/ 34 w 72"/>
                  <a:gd name="T53" fmla="*/ 1 h 81"/>
                  <a:gd name="T54" fmla="*/ 30 w 72"/>
                  <a:gd name="T55" fmla="*/ 5 h 81"/>
                  <a:gd name="T56" fmla="*/ 24 w 72"/>
                  <a:gd name="T57" fmla="*/ 7 h 81"/>
                  <a:gd name="T58" fmla="*/ 13 w 72"/>
                  <a:gd name="T59" fmla="*/ 17 h 81"/>
                  <a:gd name="T60" fmla="*/ 11 w 72"/>
                  <a:gd name="T61" fmla="*/ 20 h 81"/>
                  <a:gd name="T62" fmla="*/ 8 w 72"/>
                  <a:gd name="T63" fmla="*/ 27 h 81"/>
                  <a:gd name="T64" fmla="*/ 2 w 72"/>
                  <a:gd name="T65" fmla="*/ 33 h 81"/>
                  <a:gd name="T66" fmla="*/ 1 w 72"/>
                  <a:gd name="T67" fmla="*/ 43 h 81"/>
                  <a:gd name="T68" fmla="*/ 1 w 72"/>
                  <a:gd name="T69" fmla="*/ 52 h 81"/>
                  <a:gd name="T70" fmla="*/ 4 w 72"/>
                  <a:gd name="T71" fmla="*/ 64 h 81"/>
                  <a:gd name="T72" fmla="*/ 11 w 72"/>
                  <a:gd name="T73" fmla="*/ 72 h 81"/>
                  <a:gd name="T74" fmla="*/ 22 w 72"/>
                  <a:gd name="T75" fmla="*/ 80 h 81"/>
                  <a:gd name="T76" fmla="*/ 27 w 72"/>
                  <a:gd name="T77" fmla="*/ 81 h 81"/>
                  <a:gd name="T78" fmla="*/ 38 w 72"/>
                  <a:gd name="T79" fmla="*/ 77 h 81"/>
                  <a:gd name="T80" fmla="*/ 51 w 72"/>
                  <a:gd name="T81" fmla="*/ 74 h 81"/>
                  <a:gd name="T82" fmla="*/ 62 w 72"/>
                  <a:gd name="T83" fmla="*/ 61 h 81"/>
                  <a:gd name="T84" fmla="*/ 57 w 72"/>
                  <a:gd name="T85" fmla="*/ 59 h 81"/>
                  <a:gd name="T86" fmla="*/ 51 w 72"/>
                  <a:gd name="T87" fmla="*/ 64 h 81"/>
                  <a:gd name="T88" fmla="*/ 47 w 72"/>
                  <a:gd name="T89" fmla="*/ 67 h 81"/>
                  <a:gd name="T90" fmla="*/ 37 w 72"/>
                  <a:gd name="T91" fmla="*/ 73 h 81"/>
                  <a:gd name="T92" fmla="*/ 33 w 72"/>
                  <a:gd name="T93" fmla="*/ 76 h 81"/>
                  <a:gd name="T94" fmla="*/ 27 w 72"/>
                  <a:gd name="T95" fmla="*/ 73 h 81"/>
                  <a:gd name="T96" fmla="*/ 22 w 72"/>
                  <a:gd name="T97" fmla="*/ 73 h 81"/>
                  <a:gd name="T98" fmla="*/ 22 w 72"/>
                  <a:gd name="T99" fmla="*/ 71 h 81"/>
                  <a:gd name="T100" fmla="*/ 17 w 72"/>
                  <a:gd name="T101" fmla="*/ 69 h 81"/>
                  <a:gd name="T102" fmla="*/ 15 w 72"/>
                  <a:gd name="T103" fmla="*/ 66 h 81"/>
                  <a:gd name="T104" fmla="*/ 13 w 72"/>
                  <a:gd name="T105" fmla="*/ 63 h 81"/>
                  <a:gd name="T106" fmla="*/ 12 w 72"/>
                  <a:gd name="T107" fmla="*/ 60 h 81"/>
                  <a:gd name="T108" fmla="*/ 9 w 72"/>
                  <a:gd name="T109" fmla="*/ 53 h 81"/>
                  <a:gd name="T110" fmla="*/ 10 w 72"/>
                  <a:gd name="T111" fmla="*/ 38 h 81"/>
                  <a:gd name="T112" fmla="*/ 66 w 72"/>
                  <a:gd name="T113" fmla="*/ 13 h 81"/>
                  <a:gd name="T114" fmla="*/ 25 w 72"/>
                  <a:gd name="T115"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81">
                    <a:moveTo>
                      <a:pt x="9" y="50"/>
                    </a:moveTo>
                    <a:cubicBezTo>
                      <a:pt x="10" y="49"/>
                      <a:pt x="10" y="49"/>
                      <a:pt x="10" y="49"/>
                    </a:cubicBezTo>
                    <a:cubicBezTo>
                      <a:pt x="11" y="50"/>
                      <a:pt x="11" y="51"/>
                      <a:pt x="12" y="50"/>
                    </a:cubicBezTo>
                    <a:cubicBezTo>
                      <a:pt x="9" y="50"/>
                      <a:pt x="11" y="47"/>
                      <a:pt x="9" y="47"/>
                    </a:cubicBezTo>
                    <a:cubicBezTo>
                      <a:pt x="9" y="47"/>
                      <a:pt x="9" y="47"/>
                      <a:pt x="9" y="47"/>
                    </a:cubicBezTo>
                    <a:cubicBezTo>
                      <a:pt x="9" y="47"/>
                      <a:pt x="10" y="47"/>
                      <a:pt x="10" y="47"/>
                    </a:cubicBezTo>
                    <a:cubicBezTo>
                      <a:pt x="11" y="46"/>
                      <a:pt x="8" y="46"/>
                      <a:pt x="8" y="45"/>
                    </a:cubicBezTo>
                    <a:cubicBezTo>
                      <a:pt x="8" y="44"/>
                      <a:pt x="9" y="44"/>
                      <a:pt x="9" y="44"/>
                    </a:cubicBezTo>
                    <a:cubicBezTo>
                      <a:pt x="9" y="43"/>
                      <a:pt x="9" y="43"/>
                      <a:pt x="9" y="43"/>
                    </a:cubicBezTo>
                    <a:cubicBezTo>
                      <a:pt x="9" y="43"/>
                      <a:pt x="9" y="43"/>
                      <a:pt x="9" y="43"/>
                    </a:cubicBezTo>
                    <a:cubicBezTo>
                      <a:pt x="9" y="42"/>
                      <a:pt x="9" y="42"/>
                      <a:pt x="9" y="42"/>
                    </a:cubicBezTo>
                    <a:cubicBezTo>
                      <a:pt x="9" y="42"/>
                      <a:pt x="9" y="42"/>
                      <a:pt x="9" y="42"/>
                    </a:cubicBezTo>
                    <a:cubicBezTo>
                      <a:pt x="9" y="42"/>
                      <a:pt x="8" y="41"/>
                      <a:pt x="8" y="41"/>
                    </a:cubicBezTo>
                    <a:cubicBezTo>
                      <a:pt x="9" y="40"/>
                      <a:pt x="8" y="41"/>
                      <a:pt x="9" y="41"/>
                    </a:cubicBezTo>
                    <a:cubicBezTo>
                      <a:pt x="8" y="40"/>
                      <a:pt x="8" y="40"/>
                      <a:pt x="8" y="40"/>
                    </a:cubicBezTo>
                    <a:cubicBezTo>
                      <a:pt x="9" y="40"/>
                      <a:pt x="9" y="41"/>
                      <a:pt x="9" y="41"/>
                    </a:cubicBezTo>
                    <a:cubicBezTo>
                      <a:pt x="12" y="41"/>
                      <a:pt x="9" y="40"/>
                      <a:pt x="11" y="39"/>
                    </a:cubicBezTo>
                    <a:cubicBezTo>
                      <a:pt x="11" y="40"/>
                      <a:pt x="11" y="40"/>
                      <a:pt x="11" y="40"/>
                    </a:cubicBezTo>
                    <a:cubicBezTo>
                      <a:pt x="12" y="40"/>
                      <a:pt x="12" y="39"/>
                      <a:pt x="13" y="38"/>
                    </a:cubicBezTo>
                    <a:cubicBezTo>
                      <a:pt x="12" y="38"/>
                      <a:pt x="10" y="39"/>
                      <a:pt x="10" y="38"/>
                    </a:cubicBezTo>
                    <a:cubicBezTo>
                      <a:pt x="10" y="38"/>
                      <a:pt x="10" y="38"/>
                      <a:pt x="10" y="37"/>
                    </a:cubicBezTo>
                    <a:cubicBezTo>
                      <a:pt x="11" y="37"/>
                      <a:pt x="11" y="37"/>
                      <a:pt x="11" y="36"/>
                    </a:cubicBezTo>
                    <a:cubicBezTo>
                      <a:pt x="12" y="37"/>
                      <a:pt x="12" y="37"/>
                      <a:pt x="12" y="37"/>
                    </a:cubicBezTo>
                    <a:cubicBezTo>
                      <a:pt x="12" y="36"/>
                      <a:pt x="11" y="36"/>
                      <a:pt x="11" y="35"/>
                    </a:cubicBezTo>
                    <a:cubicBezTo>
                      <a:pt x="11" y="35"/>
                      <a:pt x="12" y="35"/>
                      <a:pt x="13" y="35"/>
                    </a:cubicBezTo>
                    <a:cubicBezTo>
                      <a:pt x="14" y="34"/>
                      <a:pt x="11" y="35"/>
                      <a:pt x="12" y="34"/>
                    </a:cubicBezTo>
                    <a:cubicBezTo>
                      <a:pt x="12" y="33"/>
                      <a:pt x="12" y="32"/>
                      <a:pt x="12" y="31"/>
                    </a:cubicBezTo>
                    <a:cubicBezTo>
                      <a:pt x="13" y="30"/>
                      <a:pt x="13" y="31"/>
                      <a:pt x="13" y="31"/>
                    </a:cubicBezTo>
                    <a:cubicBezTo>
                      <a:pt x="13" y="30"/>
                      <a:pt x="13" y="30"/>
                      <a:pt x="13" y="30"/>
                    </a:cubicBezTo>
                    <a:cubicBezTo>
                      <a:pt x="13" y="30"/>
                      <a:pt x="13" y="30"/>
                      <a:pt x="13" y="30"/>
                    </a:cubicBezTo>
                    <a:cubicBezTo>
                      <a:pt x="13" y="30"/>
                      <a:pt x="12" y="30"/>
                      <a:pt x="12" y="29"/>
                    </a:cubicBezTo>
                    <a:cubicBezTo>
                      <a:pt x="11" y="28"/>
                      <a:pt x="15" y="28"/>
                      <a:pt x="14" y="27"/>
                    </a:cubicBezTo>
                    <a:cubicBezTo>
                      <a:pt x="14" y="26"/>
                      <a:pt x="14" y="27"/>
                      <a:pt x="15" y="27"/>
                    </a:cubicBezTo>
                    <a:cubicBezTo>
                      <a:pt x="15" y="25"/>
                      <a:pt x="15" y="26"/>
                      <a:pt x="14" y="24"/>
                    </a:cubicBezTo>
                    <a:cubicBezTo>
                      <a:pt x="16" y="24"/>
                      <a:pt x="16" y="24"/>
                      <a:pt x="16" y="24"/>
                    </a:cubicBezTo>
                    <a:cubicBezTo>
                      <a:pt x="14" y="24"/>
                      <a:pt x="14" y="22"/>
                      <a:pt x="14" y="21"/>
                    </a:cubicBezTo>
                    <a:cubicBezTo>
                      <a:pt x="13" y="21"/>
                      <a:pt x="13" y="21"/>
                      <a:pt x="13" y="21"/>
                    </a:cubicBezTo>
                    <a:cubicBezTo>
                      <a:pt x="13" y="20"/>
                      <a:pt x="13" y="20"/>
                      <a:pt x="13" y="20"/>
                    </a:cubicBezTo>
                    <a:cubicBezTo>
                      <a:pt x="13" y="20"/>
                      <a:pt x="14" y="20"/>
                      <a:pt x="14" y="20"/>
                    </a:cubicBezTo>
                    <a:cubicBezTo>
                      <a:pt x="14" y="20"/>
                      <a:pt x="14" y="20"/>
                      <a:pt x="14" y="20"/>
                    </a:cubicBezTo>
                    <a:cubicBezTo>
                      <a:pt x="14" y="20"/>
                      <a:pt x="15" y="21"/>
                      <a:pt x="15" y="21"/>
                    </a:cubicBezTo>
                    <a:cubicBezTo>
                      <a:pt x="15" y="21"/>
                      <a:pt x="14" y="21"/>
                      <a:pt x="14" y="21"/>
                    </a:cubicBezTo>
                    <a:cubicBezTo>
                      <a:pt x="15" y="22"/>
                      <a:pt x="15" y="23"/>
                      <a:pt x="16" y="23"/>
                    </a:cubicBezTo>
                    <a:cubicBezTo>
                      <a:pt x="16" y="23"/>
                      <a:pt x="16" y="23"/>
                      <a:pt x="16" y="22"/>
                    </a:cubicBezTo>
                    <a:cubicBezTo>
                      <a:pt x="16" y="23"/>
                      <a:pt x="16" y="23"/>
                      <a:pt x="16" y="23"/>
                    </a:cubicBezTo>
                    <a:cubicBezTo>
                      <a:pt x="16" y="23"/>
                      <a:pt x="16" y="23"/>
                      <a:pt x="16" y="22"/>
                    </a:cubicBezTo>
                    <a:cubicBezTo>
                      <a:pt x="17" y="23"/>
                      <a:pt x="17" y="23"/>
                      <a:pt x="17" y="23"/>
                    </a:cubicBezTo>
                    <a:cubicBezTo>
                      <a:pt x="17" y="22"/>
                      <a:pt x="17" y="22"/>
                      <a:pt x="17" y="22"/>
                    </a:cubicBezTo>
                    <a:cubicBezTo>
                      <a:pt x="18" y="22"/>
                      <a:pt x="18" y="22"/>
                      <a:pt x="18" y="22"/>
                    </a:cubicBezTo>
                    <a:cubicBezTo>
                      <a:pt x="18" y="20"/>
                      <a:pt x="17" y="18"/>
                      <a:pt x="19" y="16"/>
                    </a:cubicBezTo>
                    <a:cubicBezTo>
                      <a:pt x="19" y="17"/>
                      <a:pt x="20" y="17"/>
                      <a:pt x="20" y="18"/>
                    </a:cubicBezTo>
                    <a:cubicBezTo>
                      <a:pt x="19" y="17"/>
                      <a:pt x="20" y="19"/>
                      <a:pt x="19" y="20"/>
                    </a:cubicBezTo>
                    <a:cubicBezTo>
                      <a:pt x="19" y="19"/>
                      <a:pt x="20" y="20"/>
                      <a:pt x="20" y="20"/>
                    </a:cubicBezTo>
                    <a:cubicBezTo>
                      <a:pt x="20" y="18"/>
                      <a:pt x="20" y="18"/>
                      <a:pt x="20" y="18"/>
                    </a:cubicBezTo>
                    <a:cubicBezTo>
                      <a:pt x="21" y="19"/>
                      <a:pt x="21" y="18"/>
                      <a:pt x="21" y="18"/>
                    </a:cubicBezTo>
                    <a:cubicBezTo>
                      <a:pt x="20" y="17"/>
                      <a:pt x="22" y="16"/>
                      <a:pt x="22" y="16"/>
                    </a:cubicBezTo>
                    <a:cubicBezTo>
                      <a:pt x="22" y="16"/>
                      <a:pt x="22" y="17"/>
                      <a:pt x="22" y="17"/>
                    </a:cubicBezTo>
                    <a:cubicBezTo>
                      <a:pt x="23" y="18"/>
                      <a:pt x="21" y="15"/>
                      <a:pt x="23" y="15"/>
                    </a:cubicBezTo>
                    <a:cubicBezTo>
                      <a:pt x="23" y="15"/>
                      <a:pt x="22" y="15"/>
                      <a:pt x="23" y="15"/>
                    </a:cubicBezTo>
                    <a:cubicBezTo>
                      <a:pt x="23" y="15"/>
                      <a:pt x="24" y="14"/>
                      <a:pt x="24" y="15"/>
                    </a:cubicBezTo>
                    <a:cubicBezTo>
                      <a:pt x="24" y="15"/>
                      <a:pt x="24" y="15"/>
                      <a:pt x="24" y="15"/>
                    </a:cubicBezTo>
                    <a:cubicBezTo>
                      <a:pt x="25" y="14"/>
                      <a:pt x="27" y="12"/>
                      <a:pt x="27" y="11"/>
                    </a:cubicBezTo>
                    <a:cubicBezTo>
                      <a:pt x="27" y="11"/>
                      <a:pt x="28" y="13"/>
                      <a:pt x="28" y="13"/>
                    </a:cubicBezTo>
                    <a:cubicBezTo>
                      <a:pt x="28" y="13"/>
                      <a:pt x="28" y="12"/>
                      <a:pt x="27" y="10"/>
                    </a:cubicBezTo>
                    <a:cubicBezTo>
                      <a:pt x="27" y="8"/>
                      <a:pt x="27" y="7"/>
                      <a:pt x="27" y="7"/>
                    </a:cubicBezTo>
                    <a:cubicBezTo>
                      <a:pt x="28" y="8"/>
                      <a:pt x="30" y="11"/>
                      <a:pt x="29" y="12"/>
                    </a:cubicBezTo>
                    <a:cubicBezTo>
                      <a:pt x="30" y="12"/>
                      <a:pt x="30" y="12"/>
                      <a:pt x="31" y="11"/>
                    </a:cubicBezTo>
                    <a:cubicBezTo>
                      <a:pt x="30" y="11"/>
                      <a:pt x="29" y="10"/>
                      <a:pt x="30" y="10"/>
                    </a:cubicBezTo>
                    <a:cubicBezTo>
                      <a:pt x="31" y="11"/>
                      <a:pt x="30" y="10"/>
                      <a:pt x="32" y="11"/>
                    </a:cubicBezTo>
                    <a:cubicBezTo>
                      <a:pt x="32" y="11"/>
                      <a:pt x="31" y="8"/>
                      <a:pt x="32" y="8"/>
                    </a:cubicBezTo>
                    <a:cubicBezTo>
                      <a:pt x="32" y="9"/>
                      <a:pt x="32" y="10"/>
                      <a:pt x="32" y="11"/>
                    </a:cubicBezTo>
                    <a:cubicBezTo>
                      <a:pt x="32" y="11"/>
                      <a:pt x="32" y="10"/>
                      <a:pt x="33" y="9"/>
                    </a:cubicBezTo>
                    <a:cubicBezTo>
                      <a:pt x="33" y="9"/>
                      <a:pt x="33" y="8"/>
                      <a:pt x="33" y="8"/>
                    </a:cubicBezTo>
                    <a:cubicBezTo>
                      <a:pt x="33" y="9"/>
                      <a:pt x="33" y="10"/>
                      <a:pt x="34" y="10"/>
                    </a:cubicBezTo>
                    <a:cubicBezTo>
                      <a:pt x="34" y="10"/>
                      <a:pt x="35" y="10"/>
                      <a:pt x="35" y="10"/>
                    </a:cubicBezTo>
                    <a:cubicBezTo>
                      <a:pt x="35" y="9"/>
                      <a:pt x="35" y="9"/>
                      <a:pt x="35" y="9"/>
                    </a:cubicBezTo>
                    <a:cubicBezTo>
                      <a:pt x="36" y="9"/>
                      <a:pt x="35" y="6"/>
                      <a:pt x="37" y="6"/>
                    </a:cubicBezTo>
                    <a:cubicBezTo>
                      <a:pt x="37" y="6"/>
                      <a:pt x="37" y="8"/>
                      <a:pt x="38" y="9"/>
                    </a:cubicBezTo>
                    <a:cubicBezTo>
                      <a:pt x="38" y="7"/>
                      <a:pt x="39" y="3"/>
                      <a:pt x="40" y="2"/>
                    </a:cubicBezTo>
                    <a:cubicBezTo>
                      <a:pt x="40" y="3"/>
                      <a:pt x="40" y="3"/>
                      <a:pt x="40" y="3"/>
                    </a:cubicBezTo>
                    <a:cubicBezTo>
                      <a:pt x="42" y="2"/>
                      <a:pt x="42" y="2"/>
                      <a:pt x="42" y="2"/>
                    </a:cubicBezTo>
                    <a:cubicBezTo>
                      <a:pt x="41" y="4"/>
                      <a:pt x="39" y="7"/>
                      <a:pt x="39" y="9"/>
                    </a:cubicBezTo>
                    <a:cubicBezTo>
                      <a:pt x="39" y="9"/>
                      <a:pt x="39" y="9"/>
                      <a:pt x="40" y="9"/>
                    </a:cubicBezTo>
                    <a:cubicBezTo>
                      <a:pt x="40" y="10"/>
                      <a:pt x="39" y="10"/>
                      <a:pt x="39" y="10"/>
                    </a:cubicBezTo>
                    <a:cubicBezTo>
                      <a:pt x="39" y="10"/>
                      <a:pt x="41" y="10"/>
                      <a:pt x="41" y="10"/>
                    </a:cubicBezTo>
                    <a:cubicBezTo>
                      <a:pt x="41" y="9"/>
                      <a:pt x="42" y="9"/>
                      <a:pt x="42" y="8"/>
                    </a:cubicBezTo>
                    <a:cubicBezTo>
                      <a:pt x="40" y="9"/>
                      <a:pt x="40" y="9"/>
                      <a:pt x="40" y="9"/>
                    </a:cubicBezTo>
                    <a:cubicBezTo>
                      <a:pt x="40" y="8"/>
                      <a:pt x="41" y="6"/>
                      <a:pt x="43" y="6"/>
                    </a:cubicBezTo>
                    <a:cubicBezTo>
                      <a:pt x="43" y="6"/>
                      <a:pt x="42" y="8"/>
                      <a:pt x="42" y="9"/>
                    </a:cubicBezTo>
                    <a:cubicBezTo>
                      <a:pt x="43" y="8"/>
                      <a:pt x="44" y="8"/>
                      <a:pt x="44" y="8"/>
                    </a:cubicBezTo>
                    <a:cubicBezTo>
                      <a:pt x="43" y="9"/>
                      <a:pt x="43" y="9"/>
                      <a:pt x="43" y="9"/>
                    </a:cubicBezTo>
                    <a:cubicBezTo>
                      <a:pt x="44" y="9"/>
                      <a:pt x="45" y="7"/>
                      <a:pt x="45" y="8"/>
                    </a:cubicBezTo>
                    <a:cubicBezTo>
                      <a:pt x="46" y="9"/>
                      <a:pt x="46" y="10"/>
                      <a:pt x="46" y="9"/>
                    </a:cubicBezTo>
                    <a:cubicBezTo>
                      <a:pt x="46" y="8"/>
                      <a:pt x="46" y="4"/>
                      <a:pt x="47" y="3"/>
                    </a:cubicBezTo>
                    <a:cubicBezTo>
                      <a:pt x="47" y="3"/>
                      <a:pt x="49" y="4"/>
                      <a:pt x="49" y="5"/>
                    </a:cubicBezTo>
                    <a:cubicBezTo>
                      <a:pt x="49" y="6"/>
                      <a:pt x="48" y="7"/>
                      <a:pt x="48" y="8"/>
                    </a:cubicBezTo>
                    <a:cubicBezTo>
                      <a:pt x="48" y="8"/>
                      <a:pt x="48" y="8"/>
                      <a:pt x="48" y="8"/>
                    </a:cubicBezTo>
                    <a:cubicBezTo>
                      <a:pt x="49" y="8"/>
                      <a:pt x="48" y="9"/>
                      <a:pt x="49" y="9"/>
                    </a:cubicBezTo>
                    <a:cubicBezTo>
                      <a:pt x="49" y="8"/>
                      <a:pt x="50" y="9"/>
                      <a:pt x="49" y="8"/>
                    </a:cubicBezTo>
                    <a:cubicBezTo>
                      <a:pt x="50" y="8"/>
                      <a:pt x="50" y="8"/>
                      <a:pt x="51" y="9"/>
                    </a:cubicBezTo>
                    <a:cubicBezTo>
                      <a:pt x="51" y="8"/>
                      <a:pt x="53" y="6"/>
                      <a:pt x="54" y="6"/>
                    </a:cubicBezTo>
                    <a:cubicBezTo>
                      <a:pt x="53" y="7"/>
                      <a:pt x="53" y="7"/>
                      <a:pt x="53" y="7"/>
                    </a:cubicBezTo>
                    <a:cubicBezTo>
                      <a:pt x="55" y="8"/>
                      <a:pt x="55" y="9"/>
                      <a:pt x="56" y="10"/>
                    </a:cubicBezTo>
                    <a:cubicBezTo>
                      <a:pt x="56" y="10"/>
                      <a:pt x="57" y="11"/>
                      <a:pt x="56" y="11"/>
                    </a:cubicBezTo>
                    <a:cubicBezTo>
                      <a:pt x="56" y="11"/>
                      <a:pt x="57" y="11"/>
                      <a:pt x="57" y="11"/>
                    </a:cubicBezTo>
                    <a:cubicBezTo>
                      <a:pt x="57" y="13"/>
                      <a:pt x="56" y="11"/>
                      <a:pt x="56" y="12"/>
                    </a:cubicBezTo>
                    <a:cubicBezTo>
                      <a:pt x="57" y="12"/>
                      <a:pt x="58" y="12"/>
                      <a:pt x="58" y="12"/>
                    </a:cubicBezTo>
                    <a:cubicBezTo>
                      <a:pt x="59" y="11"/>
                      <a:pt x="57" y="11"/>
                      <a:pt x="57" y="11"/>
                    </a:cubicBezTo>
                    <a:cubicBezTo>
                      <a:pt x="57" y="10"/>
                      <a:pt x="59" y="9"/>
                      <a:pt x="61" y="10"/>
                    </a:cubicBezTo>
                    <a:cubicBezTo>
                      <a:pt x="62" y="10"/>
                      <a:pt x="61" y="11"/>
                      <a:pt x="61" y="11"/>
                    </a:cubicBezTo>
                    <a:cubicBezTo>
                      <a:pt x="63" y="13"/>
                      <a:pt x="65" y="11"/>
                      <a:pt x="65" y="13"/>
                    </a:cubicBezTo>
                    <a:cubicBezTo>
                      <a:pt x="65" y="15"/>
                      <a:pt x="64" y="14"/>
                      <a:pt x="63" y="15"/>
                    </a:cubicBezTo>
                    <a:cubicBezTo>
                      <a:pt x="62" y="14"/>
                      <a:pt x="63" y="13"/>
                      <a:pt x="62" y="13"/>
                    </a:cubicBezTo>
                    <a:cubicBezTo>
                      <a:pt x="62" y="14"/>
                      <a:pt x="62" y="14"/>
                      <a:pt x="62" y="14"/>
                    </a:cubicBezTo>
                    <a:cubicBezTo>
                      <a:pt x="62" y="14"/>
                      <a:pt x="61" y="13"/>
                      <a:pt x="61" y="13"/>
                    </a:cubicBezTo>
                    <a:cubicBezTo>
                      <a:pt x="61" y="14"/>
                      <a:pt x="64" y="16"/>
                      <a:pt x="64" y="18"/>
                    </a:cubicBezTo>
                    <a:cubicBezTo>
                      <a:pt x="64" y="18"/>
                      <a:pt x="65" y="19"/>
                      <a:pt x="65" y="18"/>
                    </a:cubicBezTo>
                    <a:cubicBezTo>
                      <a:pt x="65" y="18"/>
                      <a:pt x="65" y="18"/>
                      <a:pt x="65" y="18"/>
                    </a:cubicBezTo>
                    <a:cubicBezTo>
                      <a:pt x="65" y="17"/>
                      <a:pt x="66" y="18"/>
                      <a:pt x="66" y="17"/>
                    </a:cubicBezTo>
                    <a:cubicBezTo>
                      <a:pt x="67" y="18"/>
                      <a:pt x="68" y="18"/>
                      <a:pt x="68" y="20"/>
                    </a:cubicBezTo>
                    <a:cubicBezTo>
                      <a:pt x="67" y="20"/>
                      <a:pt x="67" y="20"/>
                      <a:pt x="67" y="20"/>
                    </a:cubicBezTo>
                    <a:cubicBezTo>
                      <a:pt x="68" y="20"/>
                      <a:pt x="68" y="19"/>
                      <a:pt x="67" y="19"/>
                    </a:cubicBezTo>
                    <a:cubicBezTo>
                      <a:pt x="68" y="19"/>
                      <a:pt x="67" y="21"/>
                      <a:pt x="68" y="21"/>
                    </a:cubicBezTo>
                    <a:cubicBezTo>
                      <a:pt x="69" y="20"/>
                      <a:pt x="69" y="20"/>
                      <a:pt x="69" y="20"/>
                    </a:cubicBezTo>
                    <a:cubicBezTo>
                      <a:pt x="69" y="21"/>
                      <a:pt x="71" y="22"/>
                      <a:pt x="71" y="23"/>
                    </a:cubicBezTo>
                    <a:cubicBezTo>
                      <a:pt x="72" y="22"/>
                      <a:pt x="71" y="23"/>
                      <a:pt x="72" y="21"/>
                    </a:cubicBezTo>
                    <a:cubicBezTo>
                      <a:pt x="70" y="23"/>
                      <a:pt x="71" y="19"/>
                      <a:pt x="70" y="20"/>
                    </a:cubicBezTo>
                    <a:cubicBezTo>
                      <a:pt x="71" y="19"/>
                      <a:pt x="70" y="19"/>
                      <a:pt x="70" y="17"/>
                    </a:cubicBezTo>
                    <a:cubicBezTo>
                      <a:pt x="70" y="17"/>
                      <a:pt x="70" y="18"/>
                      <a:pt x="70" y="17"/>
                    </a:cubicBezTo>
                    <a:cubicBezTo>
                      <a:pt x="70" y="17"/>
                      <a:pt x="69" y="17"/>
                      <a:pt x="69" y="17"/>
                    </a:cubicBezTo>
                    <a:cubicBezTo>
                      <a:pt x="69" y="17"/>
                      <a:pt x="69" y="17"/>
                      <a:pt x="69" y="17"/>
                    </a:cubicBezTo>
                    <a:cubicBezTo>
                      <a:pt x="69" y="17"/>
                      <a:pt x="69" y="17"/>
                      <a:pt x="69" y="17"/>
                    </a:cubicBezTo>
                    <a:cubicBezTo>
                      <a:pt x="69" y="17"/>
                      <a:pt x="69" y="17"/>
                      <a:pt x="69" y="17"/>
                    </a:cubicBezTo>
                    <a:cubicBezTo>
                      <a:pt x="69" y="17"/>
                      <a:pt x="69" y="17"/>
                      <a:pt x="69" y="18"/>
                    </a:cubicBezTo>
                    <a:cubicBezTo>
                      <a:pt x="68" y="18"/>
                      <a:pt x="67" y="16"/>
                      <a:pt x="67" y="16"/>
                    </a:cubicBezTo>
                    <a:cubicBezTo>
                      <a:pt x="67" y="15"/>
                      <a:pt x="67" y="16"/>
                      <a:pt x="67" y="16"/>
                    </a:cubicBezTo>
                    <a:cubicBezTo>
                      <a:pt x="66" y="15"/>
                      <a:pt x="66" y="15"/>
                      <a:pt x="66" y="15"/>
                    </a:cubicBezTo>
                    <a:cubicBezTo>
                      <a:pt x="67" y="15"/>
                      <a:pt x="67" y="13"/>
                      <a:pt x="68" y="14"/>
                    </a:cubicBezTo>
                    <a:cubicBezTo>
                      <a:pt x="67" y="13"/>
                      <a:pt x="67" y="13"/>
                      <a:pt x="67" y="13"/>
                    </a:cubicBezTo>
                    <a:cubicBezTo>
                      <a:pt x="67" y="12"/>
                      <a:pt x="67" y="11"/>
                      <a:pt x="66" y="11"/>
                    </a:cubicBezTo>
                    <a:cubicBezTo>
                      <a:pt x="66" y="10"/>
                      <a:pt x="65" y="10"/>
                      <a:pt x="65" y="10"/>
                    </a:cubicBezTo>
                    <a:cubicBezTo>
                      <a:pt x="65" y="10"/>
                      <a:pt x="64" y="9"/>
                      <a:pt x="64" y="9"/>
                    </a:cubicBezTo>
                    <a:cubicBezTo>
                      <a:pt x="64" y="9"/>
                      <a:pt x="64" y="9"/>
                      <a:pt x="64" y="9"/>
                    </a:cubicBezTo>
                    <a:cubicBezTo>
                      <a:pt x="63" y="8"/>
                      <a:pt x="60" y="8"/>
                      <a:pt x="59" y="5"/>
                    </a:cubicBezTo>
                    <a:cubicBezTo>
                      <a:pt x="59" y="5"/>
                      <a:pt x="58" y="5"/>
                      <a:pt x="57" y="4"/>
                    </a:cubicBezTo>
                    <a:cubicBezTo>
                      <a:pt x="57" y="3"/>
                      <a:pt x="57" y="3"/>
                      <a:pt x="57" y="3"/>
                    </a:cubicBezTo>
                    <a:cubicBezTo>
                      <a:pt x="57" y="3"/>
                      <a:pt x="55" y="2"/>
                      <a:pt x="55" y="2"/>
                    </a:cubicBezTo>
                    <a:cubicBezTo>
                      <a:pt x="55" y="0"/>
                      <a:pt x="51" y="0"/>
                      <a:pt x="50" y="0"/>
                    </a:cubicBezTo>
                    <a:cubicBezTo>
                      <a:pt x="49" y="0"/>
                      <a:pt x="49" y="0"/>
                      <a:pt x="49" y="0"/>
                    </a:cubicBezTo>
                    <a:cubicBezTo>
                      <a:pt x="48" y="0"/>
                      <a:pt x="47" y="0"/>
                      <a:pt x="46" y="0"/>
                    </a:cubicBezTo>
                    <a:cubicBezTo>
                      <a:pt x="46" y="1"/>
                      <a:pt x="46" y="1"/>
                      <a:pt x="46" y="1"/>
                    </a:cubicBezTo>
                    <a:cubicBezTo>
                      <a:pt x="45" y="2"/>
                      <a:pt x="44" y="0"/>
                      <a:pt x="42" y="1"/>
                    </a:cubicBezTo>
                    <a:cubicBezTo>
                      <a:pt x="42" y="0"/>
                      <a:pt x="42" y="0"/>
                      <a:pt x="43" y="1"/>
                    </a:cubicBezTo>
                    <a:cubicBezTo>
                      <a:pt x="42" y="0"/>
                      <a:pt x="41" y="0"/>
                      <a:pt x="40" y="1"/>
                    </a:cubicBezTo>
                    <a:cubicBezTo>
                      <a:pt x="39" y="1"/>
                      <a:pt x="38" y="2"/>
                      <a:pt x="37" y="1"/>
                    </a:cubicBezTo>
                    <a:cubicBezTo>
                      <a:pt x="37" y="2"/>
                      <a:pt x="36" y="1"/>
                      <a:pt x="36" y="1"/>
                    </a:cubicBezTo>
                    <a:cubicBezTo>
                      <a:pt x="36" y="1"/>
                      <a:pt x="36" y="1"/>
                      <a:pt x="36" y="1"/>
                    </a:cubicBezTo>
                    <a:cubicBezTo>
                      <a:pt x="36" y="1"/>
                      <a:pt x="36" y="1"/>
                      <a:pt x="36" y="1"/>
                    </a:cubicBezTo>
                    <a:cubicBezTo>
                      <a:pt x="36" y="1"/>
                      <a:pt x="35" y="1"/>
                      <a:pt x="35" y="1"/>
                    </a:cubicBezTo>
                    <a:cubicBezTo>
                      <a:pt x="35" y="1"/>
                      <a:pt x="36" y="1"/>
                      <a:pt x="36" y="1"/>
                    </a:cubicBezTo>
                    <a:cubicBezTo>
                      <a:pt x="35" y="1"/>
                      <a:pt x="35" y="2"/>
                      <a:pt x="34" y="2"/>
                    </a:cubicBezTo>
                    <a:cubicBezTo>
                      <a:pt x="34" y="1"/>
                      <a:pt x="34" y="1"/>
                      <a:pt x="34" y="1"/>
                    </a:cubicBezTo>
                    <a:cubicBezTo>
                      <a:pt x="34" y="1"/>
                      <a:pt x="34" y="1"/>
                      <a:pt x="34" y="1"/>
                    </a:cubicBezTo>
                    <a:cubicBezTo>
                      <a:pt x="33" y="1"/>
                      <a:pt x="34" y="2"/>
                      <a:pt x="34" y="2"/>
                    </a:cubicBezTo>
                    <a:cubicBezTo>
                      <a:pt x="34" y="2"/>
                      <a:pt x="34" y="3"/>
                      <a:pt x="34" y="3"/>
                    </a:cubicBezTo>
                    <a:cubicBezTo>
                      <a:pt x="33" y="2"/>
                      <a:pt x="33" y="4"/>
                      <a:pt x="32" y="3"/>
                    </a:cubicBezTo>
                    <a:cubicBezTo>
                      <a:pt x="32" y="3"/>
                      <a:pt x="29" y="4"/>
                      <a:pt x="30" y="5"/>
                    </a:cubicBezTo>
                    <a:cubicBezTo>
                      <a:pt x="30" y="5"/>
                      <a:pt x="30" y="5"/>
                      <a:pt x="30" y="5"/>
                    </a:cubicBezTo>
                    <a:cubicBezTo>
                      <a:pt x="29" y="5"/>
                      <a:pt x="29" y="5"/>
                      <a:pt x="29" y="6"/>
                    </a:cubicBezTo>
                    <a:cubicBezTo>
                      <a:pt x="28" y="5"/>
                      <a:pt x="28" y="5"/>
                      <a:pt x="28" y="5"/>
                    </a:cubicBezTo>
                    <a:cubicBezTo>
                      <a:pt x="27" y="7"/>
                      <a:pt x="27" y="7"/>
                      <a:pt x="27" y="7"/>
                    </a:cubicBezTo>
                    <a:cubicBezTo>
                      <a:pt x="27" y="6"/>
                      <a:pt x="26" y="6"/>
                      <a:pt x="26" y="5"/>
                    </a:cubicBezTo>
                    <a:cubicBezTo>
                      <a:pt x="25" y="7"/>
                      <a:pt x="25" y="6"/>
                      <a:pt x="25" y="8"/>
                    </a:cubicBezTo>
                    <a:cubicBezTo>
                      <a:pt x="24" y="7"/>
                      <a:pt x="24" y="7"/>
                      <a:pt x="24" y="7"/>
                    </a:cubicBezTo>
                    <a:cubicBezTo>
                      <a:pt x="24" y="8"/>
                      <a:pt x="24" y="9"/>
                      <a:pt x="23" y="9"/>
                    </a:cubicBezTo>
                    <a:cubicBezTo>
                      <a:pt x="22" y="8"/>
                      <a:pt x="21" y="9"/>
                      <a:pt x="20" y="10"/>
                    </a:cubicBezTo>
                    <a:cubicBezTo>
                      <a:pt x="19" y="11"/>
                      <a:pt x="17" y="12"/>
                      <a:pt x="16" y="13"/>
                    </a:cubicBezTo>
                    <a:cubicBezTo>
                      <a:pt x="18" y="14"/>
                      <a:pt x="14" y="13"/>
                      <a:pt x="15" y="14"/>
                    </a:cubicBezTo>
                    <a:cubicBezTo>
                      <a:pt x="15" y="14"/>
                      <a:pt x="14" y="14"/>
                      <a:pt x="14" y="14"/>
                    </a:cubicBezTo>
                    <a:cubicBezTo>
                      <a:pt x="14" y="15"/>
                      <a:pt x="12" y="15"/>
                      <a:pt x="13" y="17"/>
                    </a:cubicBezTo>
                    <a:cubicBezTo>
                      <a:pt x="12" y="16"/>
                      <a:pt x="12" y="16"/>
                      <a:pt x="12" y="16"/>
                    </a:cubicBezTo>
                    <a:cubicBezTo>
                      <a:pt x="12" y="16"/>
                      <a:pt x="12" y="16"/>
                      <a:pt x="12" y="16"/>
                    </a:cubicBezTo>
                    <a:cubicBezTo>
                      <a:pt x="11" y="16"/>
                      <a:pt x="11" y="16"/>
                      <a:pt x="11" y="16"/>
                    </a:cubicBezTo>
                    <a:cubicBezTo>
                      <a:pt x="10" y="17"/>
                      <a:pt x="12" y="18"/>
                      <a:pt x="13" y="19"/>
                    </a:cubicBezTo>
                    <a:cubicBezTo>
                      <a:pt x="12" y="19"/>
                      <a:pt x="11" y="19"/>
                      <a:pt x="12" y="20"/>
                    </a:cubicBezTo>
                    <a:cubicBezTo>
                      <a:pt x="11" y="20"/>
                      <a:pt x="11" y="20"/>
                      <a:pt x="11" y="20"/>
                    </a:cubicBezTo>
                    <a:cubicBezTo>
                      <a:pt x="11" y="20"/>
                      <a:pt x="9" y="22"/>
                      <a:pt x="10" y="23"/>
                    </a:cubicBezTo>
                    <a:cubicBezTo>
                      <a:pt x="9" y="23"/>
                      <a:pt x="9" y="23"/>
                      <a:pt x="9" y="23"/>
                    </a:cubicBezTo>
                    <a:cubicBezTo>
                      <a:pt x="9" y="24"/>
                      <a:pt x="9" y="24"/>
                      <a:pt x="8" y="25"/>
                    </a:cubicBezTo>
                    <a:cubicBezTo>
                      <a:pt x="8" y="25"/>
                      <a:pt x="8" y="25"/>
                      <a:pt x="8" y="25"/>
                    </a:cubicBezTo>
                    <a:cubicBezTo>
                      <a:pt x="9" y="26"/>
                      <a:pt x="8" y="26"/>
                      <a:pt x="8" y="27"/>
                    </a:cubicBezTo>
                    <a:cubicBezTo>
                      <a:pt x="8" y="27"/>
                      <a:pt x="8" y="27"/>
                      <a:pt x="8" y="27"/>
                    </a:cubicBezTo>
                    <a:cubicBezTo>
                      <a:pt x="6" y="28"/>
                      <a:pt x="8" y="28"/>
                      <a:pt x="6" y="29"/>
                    </a:cubicBezTo>
                    <a:cubicBezTo>
                      <a:pt x="7" y="30"/>
                      <a:pt x="7" y="30"/>
                      <a:pt x="7" y="30"/>
                    </a:cubicBezTo>
                    <a:cubicBezTo>
                      <a:pt x="8" y="31"/>
                      <a:pt x="5" y="31"/>
                      <a:pt x="5" y="32"/>
                    </a:cubicBezTo>
                    <a:cubicBezTo>
                      <a:pt x="6" y="32"/>
                      <a:pt x="6" y="32"/>
                      <a:pt x="6" y="32"/>
                    </a:cubicBezTo>
                    <a:cubicBezTo>
                      <a:pt x="6" y="33"/>
                      <a:pt x="3" y="33"/>
                      <a:pt x="2" y="34"/>
                    </a:cubicBezTo>
                    <a:cubicBezTo>
                      <a:pt x="2" y="34"/>
                      <a:pt x="2" y="33"/>
                      <a:pt x="2" y="33"/>
                    </a:cubicBezTo>
                    <a:cubicBezTo>
                      <a:pt x="1" y="34"/>
                      <a:pt x="3" y="34"/>
                      <a:pt x="3" y="35"/>
                    </a:cubicBezTo>
                    <a:cubicBezTo>
                      <a:pt x="2" y="35"/>
                      <a:pt x="2" y="34"/>
                      <a:pt x="1" y="35"/>
                    </a:cubicBezTo>
                    <a:cubicBezTo>
                      <a:pt x="1" y="35"/>
                      <a:pt x="3" y="38"/>
                      <a:pt x="1" y="39"/>
                    </a:cubicBezTo>
                    <a:cubicBezTo>
                      <a:pt x="2" y="39"/>
                      <a:pt x="2" y="39"/>
                      <a:pt x="2" y="39"/>
                    </a:cubicBezTo>
                    <a:cubicBezTo>
                      <a:pt x="2" y="40"/>
                      <a:pt x="0" y="42"/>
                      <a:pt x="2" y="43"/>
                    </a:cubicBezTo>
                    <a:cubicBezTo>
                      <a:pt x="1" y="43"/>
                      <a:pt x="1" y="43"/>
                      <a:pt x="1" y="43"/>
                    </a:cubicBezTo>
                    <a:cubicBezTo>
                      <a:pt x="1" y="44"/>
                      <a:pt x="2" y="45"/>
                      <a:pt x="2" y="46"/>
                    </a:cubicBezTo>
                    <a:cubicBezTo>
                      <a:pt x="1" y="46"/>
                      <a:pt x="1" y="47"/>
                      <a:pt x="2" y="48"/>
                    </a:cubicBezTo>
                    <a:cubicBezTo>
                      <a:pt x="2" y="49"/>
                      <a:pt x="2" y="50"/>
                      <a:pt x="1" y="50"/>
                    </a:cubicBezTo>
                    <a:cubicBezTo>
                      <a:pt x="1" y="50"/>
                      <a:pt x="1" y="51"/>
                      <a:pt x="1" y="51"/>
                    </a:cubicBezTo>
                    <a:cubicBezTo>
                      <a:pt x="1" y="52"/>
                      <a:pt x="1" y="52"/>
                      <a:pt x="1" y="52"/>
                    </a:cubicBezTo>
                    <a:cubicBezTo>
                      <a:pt x="1" y="52"/>
                      <a:pt x="1" y="52"/>
                      <a:pt x="1" y="52"/>
                    </a:cubicBezTo>
                    <a:cubicBezTo>
                      <a:pt x="1" y="54"/>
                      <a:pt x="2" y="54"/>
                      <a:pt x="3" y="55"/>
                    </a:cubicBezTo>
                    <a:cubicBezTo>
                      <a:pt x="2" y="55"/>
                      <a:pt x="2" y="55"/>
                      <a:pt x="2" y="55"/>
                    </a:cubicBezTo>
                    <a:cubicBezTo>
                      <a:pt x="2" y="57"/>
                      <a:pt x="2" y="57"/>
                      <a:pt x="4" y="58"/>
                    </a:cubicBezTo>
                    <a:cubicBezTo>
                      <a:pt x="3" y="59"/>
                      <a:pt x="3" y="59"/>
                      <a:pt x="3" y="59"/>
                    </a:cubicBezTo>
                    <a:cubicBezTo>
                      <a:pt x="4" y="59"/>
                      <a:pt x="2" y="62"/>
                      <a:pt x="4" y="64"/>
                    </a:cubicBezTo>
                    <a:cubicBezTo>
                      <a:pt x="4" y="64"/>
                      <a:pt x="4" y="64"/>
                      <a:pt x="4" y="64"/>
                    </a:cubicBezTo>
                    <a:cubicBezTo>
                      <a:pt x="6" y="65"/>
                      <a:pt x="5" y="70"/>
                      <a:pt x="8" y="69"/>
                    </a:cubicBezTo>
                    <a:cubicBezTo>
                      <a:pt x="10" y="70"/>
                      <a:pt x="10" y="70"/>
                      <a:pt x="10" y="70"/>
                    </a:cubicBezTo>
                    <a:cubicBezTo>
                      <a:pt x="9" y="68"/>
                      <a:pt x="11" y="69"/>
                      <a:pt x="11" y="68"/>
                    </a:cubicBezTo>
                    <a:cubicBezTo>
                      <a:pt x="11" y="69"/>
                      <a:pt x="11" y="70"/>
                      <a:pt x="11" y="70"/>
                    </a:cubicBezTo>
                    <a:cubicBezTo>
                      <a:pt x="11" y="70"/>
                      <a:pt x="11" y="70"/>
                      <a:pt x="11" y="70"/>
                    </a:cubicBezTo>
                    <a:cubicBezTo>
                      <a:pt x="9" y="70"/>
                      <a:pt x="12" y="72"/>
                      <a:pt x="11" y="72"/>
                    </a:cubicBezTo>
                    <a:cubicBezTo>
                      <a:pt x="14" y="75"/>
                      <a:pt x="17" y="78"/>
                      <a:pt x="20" y="80"/>
                    </a:cubicBezTo>
                    <a:cubicBezTo>
                      <a:pt x="21" y="78"/>
                      <a:pt x="21" y="78"/>
                      <a:pt x="21" y="78"/>
                    </a:cubicBezTo>
                    <a:cubicBezTo>
                      <a:pt x="22" y="79"/>
                      <a:pt x="22" y="79"/>
                      <a:pt x="22" y="79"/>
                    </a:cubicBezTo>
                    <a:cubicBezTo>
                      <a:pt x="22" y="79"/>
                      <a:pt x="22" y="80"/>
                      <a:pt x="21" y="79"/>
                    </a:cubicBezTo>
                    <a:cubicBezTo>
                      <a:pt x="21" y="80"/>
                      <a:pt x="23" y="79"/>
                      <a:pt x="23" y="79"/>
                    </a:cubicBezTo>
                    <a:cubicBezTo>
                      <a:pt x="24" y="80"/>
                      <a:pt x="22" y="80"/>
                      <a:pt x="22" y="80"/>
                    </a:cubicBezTo>
                    <a:cubicBezTo>
                      <a:pt x="23" y="81"/>
                      <a:pt x="23" y="81"/>
                      <a:pt x="23" y="81"/>
                    </a:cubicBezTo>
                    <a:cubicBezTo>
                      <a:pt x="23" y="80"/>
                      <a:pt x="23" y="80"/>
                      <a:pt x="23" y="80"/>
                    </a:cubicBezTo>
                    <a:cubicBezTo>
                      <a:pt x="24" y="80"/>
                      <a:pt x="24" y="79"/>
                      <a:pt x="25" y="80"/>
                    </a:cubicBezTo>
                    <a:cubicBezTo>
                      <a:pt x="26" y="80"/>
                      <a:pt x="25" y="81"/>
                      <a:pt x="25" y="81"/>
                    </a:cubicBezTo>
                    <a:cubicBezTo>
                      <a:pt x="25" y="81"/>
                      <a:pt x="25" y="81"/>
                      <a:pt x="26" y="81"/>
                    </a:cubicBezTo>
                    <a:cubicBezTo>
                      <a:pt x="26" y="81"/>
                      <a:pt x="26" y="81"/>
                      <a:pt x="27" y="81"/>
                    </a:cubicBezTo>
                    <a:cubicBezTo>
                      <a:pt x="27" y="81"/>
                      <a:pt x="27" y="81"/>
                      <a:pt x="27" y="81"/>
                    </a:cubicBezTo>
                    <a:cubicBezTo>
                      <a:pt x="27" y="80"/>
                      <a:pt x="27" y="80"/>
                      <a:pt x="27" y="80"/>
                    </a:cubicBezTo>
                    <a:cubicBezTo>
                      <a:pt x="28" y="80"/>
                      <a:pt x="28" y="80"/>
                      <a:pt x="28" y="79"/>
                    </a:cubicBezTo>
                    <a:cubicBezTo>
                      <a:pt x="29" y="81"/>
                      <a:pt x="34" y="80"/>
                      <a:pt x="34" y="80"/>
                    </a:cubicBezTo>
                    <a:cubicBezTo>
                      <a:pt x="35" y="79"/>
                      <a:pt x="36" y="79"/>
                      <a:pt x="38" y="79"/>
                    </a:cubicBezTo>
                    <a:cubicBezTo>
                      <a:pt x="37" y="79"/>
                      <a:pt x="37" y="77"/>
                      <a:pt x="38" y="77"/>
                    </a:cubicBezTo>
                    <a:cubicBezTo>
                      <a:pt x="38" y="80"/>
                      <a:pt x="40" y="78"/>
                      <a:pt x="41" y="79"/>
                    </a:cubicBezTo>
                    <a:cubicBezTo>
                      <a:pt x="40" y="78"/>
                      <a:pt x="44" y="78"/>
                      <a:pt x="42" y="77"/>
                    </a:cubicBezTo>
                    <a:cubicBezTo>
                      <a:pt x="43" y="77"/>
                      <a:pt x="43" y="78"/>
                      <a:pt x="43" y="78"/>
                    </a:cubicBezTo>
                    <a:cubicBezTo>
                      <a:pt x="45" y="76"/>
                      <a:pt x="48" y="77"/>
                      <a:pt x="50" y="75"/>
                    </a:cubicBezTo>
                    <a:cubicBezTo>
                      <a:pt x="50" y="75"/>
                      <a:pt x="49" y="74"/>
                      <a:pt x="49" y="74"/>
                    </a:cubicBezTo>
                    <a:cubicBezTo>
                      <a:pt x="51" y="74"/>
                      <a:pt x="51" y="74"/>
                      <a:pt x="51" y="74"/>
                    </a:cubicBezTo>
                    <a:cubicBezTo>
                      <a:pt x="52" y="74"/>
                      <a:pt x="51" y="72"/>
                      <a:pt x="52" y="73"/>
                    </a:cubicBezTo>
                    <a:cubicBezTo>
                      <a:pt x="52" y="73"/>
                      <a:pt x="51" y="72"/>
                      <a:pt x="52" y="72"/>
                    </a:cubicBezTo>
                    <a:cubicBezTo>
                      <a:pt x="54" y="71"/>
                      <a:pt x="56" y="69"/>
                      <a:pt x="57" y="67"/>
                    </a:cubicBezTo>
                    <a:cubicBezTo>
                      <a:pt x="59" y="65"/>
                      <a:pt x="61" y="64"/>
                      <a:pt x="63" y="62"/>
                    </a:cubicBezTo>
                    <a:cubicBezTo>
                      <a:pt x="62" y="63"/>
                      <a:pt x="63" y="62"/>
                      <a:pt x="63" y="62"/>
                    </a:cubicBezTo>
                    <a:cubicBezTo>
                      <a:pt x="63" y="62"/>
                      <a:pt x="62" y="61"/>
                      <a:pt x="62" y="61"/>
                    </a:cubicBezTo>
                    <a:cubicBezTo>
                      <a:pt x="62" y="61"/>
                      <a:pt x="62" y="61"/>
                      <a:pt x="63" y="60"/>
                    </a:cubicBezTo>
                    <a:cubicBezTo>
                      <a:pt x="64" y="60"/>
                      <a:pt x="64" y="60"/>
                      <a:pt x="64" y="60"/>
                    </a:cubicBezTo>
                    <a:cubicBezTo>
                      <a:pt x="63" y="59"/>
                      <a:pt x="65" y="58"/>
                      <a:pt x="64" y="57"/>
                    </a:cubicBezTo>
                    <a:cubicBezTo>
                      <a:pt x="64" y="58"/>
                      <a:pt x="64" y="58"/>
                      <a:pt x="64" y="58"/>
                    </a:cubicBezTo>
                    <a:cubicBezTo>
                      <a:pt x="63" y="56"/>
                      <a:pt x="61" y="57"/>
                      <a:pt x="59" y="56"/>
                    </a:cubicBezTo>
                    <a:cubicBezTo>
                      <a:pt x="60" y="58"/>
                      <a:pt x="56" y="57"/>
                      <a:pt x="57" y="59"/>
                    </a:cubicBezTo>
                    <a:cubicBezTo>
                      <a:pt x="57" y="59"/>
                      <a:pt x="57" y="59"/>
                      <a:pt x="57" y="59"/>
                    </a:cubicBezTo>
                    <a:cubicBezTo>
                      <a:pt x="57" y="59"/>
                      <a:pt x="57" y="60"/>
                      <a:pt x="56" y="60"/>
                    </a:cubicBezTo>
                    <a:cubicBezTo>
                      <a:pt x="56" y="60"/>
                      <a:pt x="56" y="60"/>
                      <a:pt x="56" y="60"/>
                    </a:cubicBezTo>
                    <a:cubicBezTo>
                      <a:pt x="55" y="62"/>
                      <a:pt x="53" y="62"/>
                      <a:pt x="51" y="64"/>
                    </a:cubicBezTo>
                    <a:cubicBezTo>
                      <a:pt x="52" y="64"/>
                      <a:pt x="52" y="64"/>
                      <a:pt x="52" y="64"/>
                    </a:cubicBezTo>
                    <a:cubicBezTo>
                      <a:pt x="52" y="64"/>
                      <a:pt x="51" y="64"/>
                      <a:pt x="51" y="64"/>
                    </a:cubicBezTo>
                    <a:cubicBezTo>
                      <a:pt x="51" y="66"/>
                      <a:pt x="52" y="63"/>
                      <a:pt x="53" y="65"/>
                    </a:cubicBezTo>
                    <a:cubicBezTo>
                      <a:pt x="51" y="64"/>
                      <a:pt x="50" y="67"/>
                      <a:pt x="48" y="66"/>
                    </a:cubicBezTo>
                    <a:cubicBezTo>
                      <a:pt x="47" y="67"/>
                      <a:pt x="49" y="67"/>
                      <a:pt x="48" y="67"/>
                    </a:cubicBezTo>
                    <a:cubicBezTo>
                      <a:pt x="48" y="67"/>
                      <a:pt x="48" y="67"/>
                      <a:pt x="48" y="67"/>
                    </a:cubicBezTo>
                    <a:cubicBezTo>
                      <a:pt x="48" y="68"/>
                      <a:pt x="48" y="68"/>
                      <a:pt x="48" y="68"/>
                    </a:cubicBezTo>
                    <a:cubicBezTo>
                      <a:pt x="48" y="68"/>
                      <a:pt x="47" y="67"/>
                      <a:pt x="47" y="67"/>
                    </a:cubicBezTo>
                    <a:cubicBezTo>
                      <a:pt x="47" y="67"/>
                      <a:pt x="47" y="67"/>
                      <a:pt x="47" y="67"/>
                    </a:cubicBezTo>
                    <a:cubicBezTo>
                      <a:pt x="46" y="66"/>
                      <a:pt x="45" y="68"/>
                      <a:pt x="45" y="68"/>
                    </a:cubicBezTo>
                    <a:cubicBezTo>
                      <a:pt x="45" y="68"/>
                      <a:pt x="46" y="68"/>
                      <a:pt x="46" y="68"/>
                    </a:cubicBezTo>
                    <a:cubicBezTo>
                      <a:pt x="44" y="69"/>
                      <a:pt x="42" y="70"/>
                      <a:pt x="40" y="72"/>
                    </a:cubicBezTo>
                    <a:cubicBezTo>
                      <a:pt x="40" y="72"/>
                      <a:pt x="40" y="72"/>
                      <a:pt x="40" y="72"/>
                    </a:cubicBezTo>
                    <a:cubicBezTo>
                      <a:pt x="39" y="73"/>
                      <a:pt x="39" y="72"/>
                      <a:pt x="37" y="73"/>
                    </a:cubicBezTo>
                    <a:cubicBezTo>
                      <a:pt x="38" y="73"/>
                      <a:pt x="38" y="73"/>
                      <a:pt x="38" y="73"/>
                    </a:cubicBezTo>
                    <a:cubicBezTo>
                      <a:pt x="37" y="73"/>
                      <a:pt x="37" y="74"/>
                      <a:pt x="36" y="74"/>
                    </a:cubicBezTo>
                    <a:cubicBezTo>
                      <a:pt x="37" y="73"/>
                      <a:pt x="35" y="73"/>
                      <a:pt x="36" y="73"/>
                    </a:cubicBezTo>
                    <a:cubicBezTo>
                      <a:pt x="34" y="74"/>
                      <a:pt x="35" y="73"/>
                      <a:pt x="34" y="75"/>
                    </a:cubicBezTo>
                    <a:cubicBezTo>
                      <a:pt x="34" y="74"/>
                      <a:pt x="34" y="74"/>
                      <a:pt x="34" y="74"/>
                    </a:cubicBezTo>
                    <a:cubicBezTo>
                      <a:pt x="33" y="75"/>
                      <a:pt x="33" y="75"/>
                      <a:pt x="33" y="76"/>
                    </a:cubicBezTo>
                    <a:cubicBezTo>
                      <a:pt x="33" y="75"/>
                      <a:pt x="32" y="75"/>
                      <a:pt x="33" y="74"/>
                    </a:cubicBezTo>
                    <a:cubicBezTo>
                      <a:pt x="31" y="72"/>
                      <a:pt x="30" y="76"/>
                      <a:pt x="29" y="73"/>
                    </a:cubicBezTo>
                    <a:cubicBezTo>
                      <a:pt x="28" y="75"/>
                      <a:pt x="31" y="74"/>
                      <a:pt x="30" y="75"/>
                    </a:cubicBezTo>
                    <a:cubicBezTo>
                      <a:pt x="31" y="75"/>
                      <a:pt x="29" y="76"/>
                      <a:pt x="29" y="76"/>
                    </a:cubicBezTo>
                    <a:cubicBezTo>
                      <a:pt x="28" y="76"/>
                      <a:pt x="28" y="74"/>
                      <a:pt x="27" y="73"/>
                    </a:cubicBezTo>
                    <a:cubicBezTo>
                      <a:pt x="27" y="73"/>
                      <a:pt x="27" y="73"/>
                      <a:pt x="27" y="73"/>
                    </a:cubicBezTo>
                    <a:cubicBezTo>
                      <a:pt x="26" y="73"/>
                      <a:pt x="26" y="74"/>
                      <a:pt x="25" y="73"/>
                    </a:cubicBezTo>
                    <a:cubicBezTo>
                      <a:pt x="25" y="74"/>
                      <a:pt x="24" y="72"/>
                      <a:pt x="24" y="74"/>
                    </a:cubicBezTo>
                    <a:cubicBezTo>
                      <a:pt x="24" y="74"/>
                      <a:pt x="25" y="74"/>
                      <a:pt x="25" y="74"/>
                    </a:cubicBezTo>
                    <a:cubicBezTo>
                      <a:pt x="24" y="74"/>
                      <a:pt x="23" y="75"/>
                      <a:pt x="22" y="74"/>
                    </a:cubicBezTo>
                    <a:cubicBezTo>
                      <a:pt x="22" y="74"/>
                      <a:pt x="23" y="74"/>
                      <a:pt x="23" y="74"/>
                    </a:cubicBezTo>
                    <a:cubicBezTo>
                      <a:pt x="23" y="73"/>
                      <a:pt x="22" y="74"/>
                      <a:pt x="22" y="73"/>
                    </a:cubicBezTo>
                    <a:cubicBezTo>
                      <a:pt x="23" y="72"/>
                      <a:pt x="24" y="73"/>
                      <a:pt x="25" y="73"/>
                    </a:cubicBezTo>
                    <a:cubicBezTo>
                      <a:pt x="25" y="72"/>
                      <a:pt x="23" y="73"/>
                      <a:pt x="24" y="72"/>
                    </a:cubicBezTo>
                    <a:cubicBezTo>
                      <a:pt x="23" y="73"/>
                      <a:pt x="23" y="71"/>
                      <a:pt x="21" y="72"/>
                    </a:cubicBezTo>
                    <a:cubicBezTo>
                      <a:pt x="22" y="71"/>
                      <a:pt x="22" y="71"/>
                      <a:pt x="22" y="71"/>
                    </a:cubicBezTo>
                    <a:cubicBezTo>
                      <a:pt x="22" y="71"/>
                      <a:pt x="21" y="72"/>
                      <a:pt x="21" y="72"/>
                    </a:cubicBezTo>
                    <a:cubicBezTo>
                      <a:pt x="22" y="71"/>
                      <a:pt x="22" y="71"/>
                      <a:pt x="22" y="71"/>
                    </a:cubicBezTo>
                    <a:cubicBezTo>
                      <a:pt x="21" y="71"/>
                      <a:pt x="21" y="69"/>
                      <a:pt x="20" y="69"/>
                    </a:cubicBezTo>
                    <a:cubicBezTo>
                      <a:pt x="21" y="70"/>
                      <a:pt x="20" y="71"/>
                      <a:pt x="20" y="71"/>
                    </a:cubicBezTo>
                    <a:cubicBezTo>
                      <a:pt x="18" y="71"/>
                      <a:pt x="20" y="69"/>
                      <a:pt x="19" y="68"/>
                    </a:cubicBezTo>
                    <a:cubicBezTo>
                      <a:pt x="19" y="68"/>
                      <a:pt x="19" y="69"/>
                      <a:pt x="18" y="69"/>
                    </a:cubicBezTo>
                    <a:cubicBezTo>
                      <a:pt x="18" y="69"/>
                      <a:pt x="18" y="68"/>
                      <a:pt x="18" y="68"/>
                    </a:cubicBezTo>
                    <a:cubicBezTo>
                      <a:pt x="17" y="67"/>
                      <a:pt x="18" y="69"/>
                      <a:pt x="17" y="69"/>
                    </a:cubicBezTo>
                    <a:cubicBezTo>
                      <a:pt x="17" y="68"/>
                      <a:pt x="16" y="69"/>
                      <a:pt x="15" y="68"/>
                    </a:cubicBezTo>
                    <a:cubicBezTo>
                      <a:pt x="16" y="68"/>
                      <a:pt x="16" y="68"/>
                      <a:pt x="16" y="68"/>
                    </a:cubicBezTo>
                    <a:cubicBezTo>
                      <a:pt x="15" y="66"/>
                      <a:pt x="14" y="69"/>
                      <a:pt x="14" y="67"/>
                    </a:cubicBezTo>
                    <a:cubicBezTo>
                      <a:pt x="15" y="67"/>
                      <a:pt x="15" y="67"/>
                      <a:pt x="15" y="67"/>
                    </a:cubicBezTo>
                    <a:cubicBezTo>
                      <a:pt x="14" y="66"/>
                      <a:pt x="14" y="66"/>
                      <a:pt x="14" y="66"/>
                    </a:cubicBezTo>
                    <a:cubicBezTo>
                      <a:pt x="15" y="66"/>
                      <a:pt x="15" y="66"/>
                      <a:pt x="15" y="66"/>
                    </a:cubicBezTo>
                    <a:cubicBezTo>
                      <a:pt x="14" y="66"/>
                      <a:pt x="14" y="65"/>
                      <a:pt x="14" y="65"/>
                    </a:cubicBezTo>
                    <a:cubicBezTo>
                      <a:pt x="14" y="65"/>
                      <a:pt x="13" y="65"/>
                      <a:pt x="12" y="65"/>
                    </a:cubicBezTo>
                    <a:cubicBezTo>
                      <a:pt x="12" y="64"/>
                      <a:pt x="13" y="65"/>
                      <a:pt x="12" y="64"/>
                    </a:cubicBezTo>
                    <a:cubicBezTo>
                      <a:pt x="13" y="64"/>
                      <a:pt x="14" y="64"/>
                      <a:pt x="13" y="64"/>
                    </a:cubicBezTo>
                    <a:cubicBezTo>
                      <a:pt x="13" y="64"/>
                      <a:pt x="14" y="64"/>
                      <a:pt x="14" y="64"/>
                    </a:cubicBezTo>
                    <a:cubicBezTo>
                      <a:pt x="14" y="63"/>
                      <a:pt x="13" y="63"/>
                      <a:pt x="13" y="63"/>
                    </a:cubicBezTo>
                    <a:cubicBezTo>
                      <a:pt x="13" y="63"/>
                      <a:pt x="13" y="63"/>
                      <a:pt x="13" y="63"/>
                    </a:cubicBezTo>
                    <a:cubicBezTo>
                      <a:pt x="11" y="62"/>
                      <a:pt x="11" y="62"/>
                      <a:pt x="11" y="62"/>
                    </a:cubicBezTo>
                    <a:cubicBezTo>
                      <a:pt x="12" y="62"/>
                      <a:pt x="12" y="62"/>
                      <a:pt x="12" y="62"/>
                    </a:cubicBezTo>
                    <a:cubicBezTo>
                      <a:pt x="12" y="62"/>
                      <a:pt x="12" y="62"/>
                      <a:pt x="11" y="62"/>
                    </a:cubicBezTo>
                    <a:cubicBezTo>
                      <a:pt x="12" y="61"/>
                      <a:pt x="13" y="61"/>
                      <a:pt x="13" y="61"/>
                    </a:cubicBezTo>
                    <a:cubicBezTo>
                      <a:pt x="13" y="61"/>
                      <a:pt x="12" y="60"/>
                      <a:pt x="12" y="60"/>
                    </a:cubicBezTo>
                    <a:cubicBezTo>
                      <a:pt x="12" y="60"/>
                      <a:pt x="12" y="59"/>
                      <a:pt x="13" y="59"/>
                    </a:cubicBezTo>
                    <a:cubicBezTo>
                      <a:pt x="13" y="59"/>
                      <a:pt x="11" y="58"/>
                      <a:pt x="11" y="57"/>
                    </a:cubicBezTo>
                    <a:cubicBezTo>
                      <a:pt x="11" y="57"/>
                      <a:pt x="11" y="57"/>
                      <a:pt x="10" y="57"/>
                    </a:cubicBezTo>
                    <a:cubicBezTo>
                      <a:pt x="10" y="56"/>
                      <a:pt x="11" y="55"/>
                      <a:pt x="10" y="54"/>
                    </a:cubicBezTo>
                    <a:cubicBezTo>
                      <a:pt x="11" y="53"/>
                      <a:pt x="11" y="53"/>
                      <a:pt x="11" y="53"/>
                    </a:cubicBezTo>
                    <a:cubicBezTo>
                      <a:pt x="11" y="52"/>
                      <a:pt x="9" y="54"/>
                      <a:pt x="9" y="53"/>
                    </a:cubicBezTo>
                    <a:cubicBezTo>
                      <a:pt x="8" y="52"/>
                      <a:pt x="10" y="52"/>
                      <a:pt x="10" y="52"/>
                    </a:cubicBezTo>
                    <a:cubicBezTo>
                      <a:pt x="9" y="51"/>
                      <a:pt x="8" y="50"/>
                      <a:pt x="9" y="49"/>
                    </a:cubicBezTo>
                    <a:cubicBezTo>
                      <a:pt x="9" y="50"/>
                      <a:pt x="9" y="50"/>
                      <a:pt x="9" y="50"/>
                    </a:cubicBezTo>
                    <a:close/>
                    <a:moveTo>
                      <a:pt x="10" y="38"/>
                    </a:moveTo>
                    <a:cubicBezTo>
                      <a:pt x="10" y="39"/>
                      <a:pt x="10" y="39"/>
                      <a:pt x="10" y="39"/>
                    </a:cubicBezTo>
                    <a:cubicBezTo>
                      <a:pt x="9" y="39"/>
                      <a:pt x="9" y="39"/>
                      <a:pt x="10" y="38"/>
                    </a:cubicBezTo>
                    <a:close/>
                    <a:moveTo>
                      <a:pt x="16" y="21"/>
                    </a:moveTo>
                    <a:cubicBezTo>
                      <a:pt x="17" y="21"/>
                      <a:pt x="16" y="21"/>
                      <a:pt x="16" y="21"/>
                    </a:cubicBezTo>
                    <a:cubicBezTo>
                      <a:pt x="16" y="21"/>
                      <a:pt x="16" y="21"/>
                      <a:pt x="16" y="21"/>
                    </a:cubicBezTo>
                    <a:close/>
                    <a:moveTo>
                      <a:pt x="66" y="13"/>
                    </a:moveTo>
                    <a:cubicBezTo>
                      <a:pt x="66" y="13"/>
                      <a:pt x="66" y="13"/>
                      <a:pt x="66" y="13"/>
                    </a:cubicBezTo>
                    <a:cubicBezTo>
                      <a:pt x="66" y="12"/>
                      <a:pt x="66" y="12"/>
                      <a:pt x="66" y="13"/>
                    </a:cubicBezTo>
                    <a:close/>
                    <a:moveTo>
                      <a:pt x="67" y="14"/>
                    </a:moveTo>
                    <a:cubicBezTo>
                      <a:pt x="67" y="14"/>
                      <a:pt x="67" y="14"/>
                      <a:pt x="67" y="14"/>
                    </a:cubicBezTo>
                    <a:cubicBezTo>
                      <a:pt x="67" y="14"/>
                      <a:pt x="67" y="14"/>
                      <a:pt x="67" y="13"/>
                    </a:cubicBezTo>
                    <a:cubicBezTo>
                      <a:pt x="66" y="14"/>
                      <a:pt x="66" y="14"/>
                      <a:pt x="67" y="14"/>
                    </a:cubicBezTo>
                    <a:close/>
                    <a:moveTo>
                      <a:pt x="26" y="80"/>
                    </a:moveTo>
                    <a:cubicBezTo>
                      <a:pt x="25" y="80"/>
                      <a:pt x="25" y="80"/>
                      <a:pt x="25" y="80"/>
                    </a:cubicBezTo>
                    <a:cubicBezTo>
                      <a:pt x="26" y="80"/>
                      <a:pt x="26" y="80"/>
                      <a:pt x="2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6" name="Freeform 388">
                <a:extLst>
                  <a:ext uri="{FF2B5EF4-FFF2-40B4-BE49-F238E27FC236}">
                    <a16:creationId xmlns:a16="http://schemas.microsoft.com/office/drawing/2014/main" id="{4459AF7E-9AC7-48AF-A444-EF98C04C2C31}"/>
                  </a:ext>
                </a:extLst>
              </p:cNvPr>
              <p:cNvSpPr>
                <a:spLocks/>
              </p:cNvSpPr>
              <p:nvPr userDrawn="1"/>
            </p:nvSpPr>
            <p:spPr bwMode="auto">
              <a:xfrm>
                <a:off x="443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7" name="Freeform 389">
                <a:extLst>
                  <a:ext uri="{FF2B5EF4-FFF2-40B4-BE49-F238E27FC236}">
                    <a16:creationId xmlns:a16="http://schemas.microsoft.com/office/drawing/2014/main" id="{66BD3FCF-CBD6-4B3A-A4F7-732FB664BEBD}"/>
                  </a:ext>
                </a:extLst>
              </p:cNvPr>
              <p:cNvSpPr>
                <a:spLocks/>
              </p:cNvSpPr>
              <p:nvPr userDrawn="1"/>
            </p:nvSpPr>
            <p:spPr bwMode="auto">
              <a:xfrm>
                <a:off x="4411" y="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8" name="Freeform 390">
                <a:extLst>
                  <a:ext uri="{FF2B5EF4-FFF2-40B4-BE49-F238E27FC236}">
                    <a16:creationId xmlns:a16="http://schemas.microsoft.com/office/drawing/2014/main" id="{2E105CDD-C675-452B-8DA4-6EA06BF9D50C}"/>
                  </a:ext>
                </a:extLst>
              </p:cNvPr>
              <p:cNvSpPr>
                <a:spLocks/>
              </p:cNvSpPr>
              <p:nvPr userDrawn="1"/>
            </p:nvSpPr>
            <p:spPr bwMode="auto">
              <a:xfrm>
                <a:off x="4595"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9" name="Freeform 391">
                <a:extLst>
                  <a:ext uri="{FF2B5EF4-FFF2-40B4-BE49-F238E27FC236}">
                    <a16:creationId xmlns:a16="http://schemas.microsoft.com/office/drawing/2014/main" id="{EEDB4EA3-0E10-4FC0-8279-37098CDFF479}"/>
                  </a:ext>
                </a:extLst>
              </p:cNvPr>
              <p:cNvSpPr>
                <a:spLocks/>
              </p:cNvSpPr>
              <p:nvPr userDrawn="1"/>
            </p:nvSpPr>
            <p:spPr bwMode="auto">
              <a:xfrm>
                <a:off x="4709" y="64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0" name="Freeform 392">
                <a:extLst>
                  <a:ext uri="{FF2B5EF4-FFF2-40B4-BE49-F238E27FC236}">
                    <a16:creationId xmlns:a16="http://schemas.microsoft.com/office/drawing/2014/main" id="{98303E2D-1EB6-4516-95A6-E9F700736022}"/>
                  </a:ext>
                </a:extLst>
              </p:cNvPr>
              <p:cNvSpPr>
                <a:spLocks/>
              </p:cNvSpPr>
              <p:nvPr userDrawn="1"/>
            </p:nvSpPr>
            <p:spPr bwMode="auto">
              <a:xfrm>
                <a:off x="4694" y="6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1" name="Freeform 393">
                <a:extLst>
                  <a:ext uri="{FF2B5EF4-FFF2-40B4-BE49-F238E27FC236}">
                    <a16:creationId xmlns:a16="http://schemas.microsoft.com/office/drawing/2014/main" id="{2F8A36A2-765B-49C6-8547-032A82B25A17}"/>
                  </a:ext>
                </a:extLst>
              </p:cNvPr>
              <p:cNvSpPr>
                <a:spLocks/>
              </p:cNvSpPr>
              <p:nvPr userDrawn="1"/>
            </p:nvSpPr>
            <p:spPr bwMode="auto">
              <a:xfrm>
                <a:off x="4694" y="663"/>
                <a:ext cx="10" cy="5"/>
              </a:xfrm>
              <a:custGeom>
                <a:avLst/>
                <a:gdLst>
                  <a:gd name="T0" fmla="*/ 1 w 2"/>
                  <a:gd name="T1" fmla="*/ 0 h 1"/>
                  <a:gd name="T2" fmla="*/ 1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1" y="0"/>
                      <a:pt x="1" y="1"/>
                    </a:cubicBezTo>
                    <a:cubicBezTo>
                      <a:pt x="1" y="1"/>
                      <a:pt x="1"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2" name="Freeform 394">
                <a:extLst>
                  <a:ext uri="{FF2B5EF4-FFF2-40B4-BE49-F238E27FC236}">
                    <a16:creationId xmlns:a16="http://schemas.microsoft.com/office/drawing/2014/main" id="{F8081C89-EFA9-4267-8D58-B74224BD9F5E}"/>
                  </a:ext>
                </a:extLst>
              </p:cNvPr>
              <p:cNvSpPr>
                <a:spLocks/>
              </p:cNvSpPr>
              <p:nvPr userDrawn="1"/>
            </p:nvSpPr>
            <p:spPr bwMode="auto">
              <a:xfrm>
                <a:off x="4699" y="6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3" name="Freeform 395">
                <a:extLst>
                  <a:ext uri="{FF2B5EF4-FFF2-40B4-BE49-F238E27FC236}">
                    <a16:creationId xmlns:a16="http://schemas.microsoft.com/office/drawing/2014/main" id="{85096977-04B6-401F-ABD8-F6E44ED0C680}"/>
                  </a:ext>
                </a:extLst>
              </p:cNvPr>
              <p:cNvSpPr>
                <a:spLocks/>
              </p:cNvSpPr>
              <p:nvPr userDrawn="1"/>
            </p:nvSpPr>
            <p:spPr bwMode="auto">
              <a:xfrm>
                <a:off x="4689" y="623"/>
                <a:ext cx="15" cy="10"/>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1" y="2"/>
                      <a:pt x="2" y="1"/>
                      <a:pt x="2" y="1"/>
                    </a:cubicBezTo>
                    <a:cubicBezTo>
                      <a:pt x="3"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4" name="Rectangle 396">
                <a:extLst>
                  <a:ext uri="{FF2B5EF4-FFF2-40B4-BE49-F238E27FC236}">
                    <a16:creationId xmlns:a16="http://schemas.microsoft.com/office/drawing/2014/main" id="{895CC310-C251-48C1-B616-7EA3C6285DBA}"/>
                  </a:ext>
                </a:extLst>
              </p:cNvPr>
              <p:cNvSpPr>
                <a:spLocks noChangeArrowheads="1"/>
              </p:cNvSpPr>
              <p:nvPr userDrawn="1"/>
            </p:nvSpPr>
            <p:spPr bwMode="auto">
              <a:xfrm>
                <a:off x="4689" y="6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5" name="Freeform 397">
                <a:extLst>
                  <a:ext uri="{FF2B5EF4-FFF2-40B4-BE49-F238E27FC236}">
                    <a16:creationId xmlns:a16="http://schemas.microsoft.com/office/drawing/2014/main" id="{49137886-15C6-4A69-9D30-F2E28CDFABAB}"/>
                  </a:ext>
                </a:extLst>
              </p:cNvPr>
              <p:cNvSpPr>
                <a:spLocks/>
              </p:cNvSpPr>
              <p:nvPr userDrawn="1"/>
            </p:nvSpPr>
            <p:spPr bwMode="auto">
              <a:xfrm>
                <a:off x="4684" y="643"/>
                <a:ext cx="0" cy="10"/>
              </a:xfrm>
              <a:custGeom>
                <a:avLst/>
                <a:gdLst>
                  <a:gd name="T0" fmla="*/ 1 h 2"/>
                  <a:gd name="T1" fmla="*/ 2 h 2"/>
                  <a:gd name="T2" fmla="*/ 2 h 2"/>
                  <a:gd name="T3" fmla="*/ 1 h 2"/>
                </a:gdLst>
                <a:ahLst/>
                <a:cxnLst>
                  <a:cxn ang="0">
                    <a:pos x="0" y="T0"/>
                  </a:cxn>
                  <a:cxn ang="0">
                    <a:pos x="0" y="T1"/>
                  </a:cxn>
                  <a:cxn ang="0">
                    <a:pos x="0" y="T2"/>
                  </a:cxn>
                  <a:cxn ang="0">
                    <a:pos x="0" y="T3"/>
                  </a:cxn>
                </a:cxnLst>
                <a:rect l="0" t="0" r="r" b="b"/>
                <a:pathLst>
                  <a:path h="2">
                    <a:moveTo>
                      <a:pt x="0" y="1"/>
                    </a:moveTo>
                    <a:cubicBezTo>
                      <a:pt x="0" y="2"/>
                      <a:pt x="0" y="2"/>
                      <a:pt x="0" y="2"/>
                    </a:cubicBezTo>
                    <a:cubicBezTo>
                      <a:pt x="0" y="1"/>
                      <a:pt x="0" y="1"/>
                      <a:pt x="0"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6" name="Freeform 398">
                <a:extLst>
                  <a:ext uri="{FF2B5EF4-FFF2-40B4-BE49-F238E27FC236}">
                    <a16:creationId xmlns:a16="http://schemas.microsoft.com/office/drawing/2014/main" id="{B1C5A5C3-A76C-495F-B578-7CEA56E6FD68}"/>
                  </a:ext>
                </a:extLst>
              </p:cNvPr>
              <p:cNvSpPr>
                <a:spLocks/>
              </p:cNvSpPr>
              <p:nvPr userDrawn="1"/>
            </p:nvSpPr>
            <p:spPr bwMode="auto">
              <a:xfrm>
                <a:off x="4684" y="6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7" name="Freeform 399">
                <a:extLst>
                  <a:ext uri="{FF2B5EF4-FFF2-40B4-BE49-F238E27FC236}">
                    <a16:creationId xmlns:a16="http://schemas.microsoft.com/office/drawing/2014/main" id="{2C588F3E-374D-46AA-BA8F-C7C2BA8045C4}"/>
                  </a:ext>
                </a:extLst>
              </p:cNvPr>
              <p:cNvSpPr>
                <a:spLocks/>
              </p:cNvSpPr>
              <p:nvPr userDrawn="1"/>
            </p:nvSpPr>
            <p:spPr bwMode="auto">
              <a:xfrm>
                <a:off x="4684" y="65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8" name="Freeform 400">
                <a:extLst>
                  <a:ext uri="{FF2B5EF4-FFF2-40B4-BE49-F238E27FC236}">
                    <a16:creationId xmlns:a16="http://schemas.microsoft.com/office/drawing/2014/main" id="{DDE75FBE-573D-49A6-B490-5258CB0922D1}"/>
                  </a:ext>
                </a:extLst>
              </p:cNvPr>
              <p:cNvSpPr>
                <a:spLocks/>
              </p:cNvSpPr>
              <p:nvPr userDrawn="1"/>
            </p:nvSpPr>
            <p:spPr bwMode="auto">
              <a:xfrm>
                <a:off x="4650" y="60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9" name="Freeform 401">
                <a:extLst>
                  <a:ext uri="{FF2B5EF4-FFF2-40B4-BE49-F238E27FC236}">
                    <a16:creationId xmlns:a16="http://schemas.microsoft.com/office/drawing/2014/main" id="{C3B1E08E-1A9D-4B54-812C-93179C13A2E6}"/>
                  </a:ext>
                </a:extLst>
              </p:cNvPr>
              <p:cNvSpPr>
                <a:spLocks/>
              </p:cNvSpPr>
              <p:nvPr userDrawn="1"/>
            </p:nvSpPr>
            <p:spPr bwMode="auto">
              <a:xfrm>
                <a:off x="4655" y="623"/>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0" name="Freeform 402">
                <a:extLst>
                  <a:ext uri="{FF2B5EF4-FFF2-40B4-BE49-F238E27FC236}">
                    <a16:creationId xmlns:a16="http://schemas.microsoft.com/office/drawing/2014/main" id="{ED2EE54D-D0AB-4FAA-ABFB-E1B2F1AB16DF}"/>
                  </a:ext>
                </a:extLst>
              </p:cNvPr>
              <p:cNvSpPr>
                <a:spLocks/>
              </p:cNvSpPr>
              <p:nvPr userDrawn="1"/>
            </p:nvSpPr>
            <p:spPr bwMode="auto">
              <a:xfrm>
                <a:off x="4640" y="618"/>
                <a:ext cx="10" cy="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1" y="0"/>
                    </a:cubicBezTo>
                    <a:cubicBezTo>
                      <a:pt x="1" y="0"/>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1" name="Freeform 403">
                <a:extLst>
                  <a:ext uri="{FF2B5EF4-FFF2-40B4-BE49-F238E27FC236}">
                    <a16:creationId xmlns:a16="http://schemas.microsoft.com/office/drawing/2014/main" id="{A3D89466-0D46-4108-A7A1-DCCF58445830}"/>
                  </a:ext>
                </a:extLst>
              </p:cNvPr>
              <p:cNvSpPr>
                <a:spLocks/>
              </p:cNvSpPr>
              <p:nvPr userDrawn="1"/>
            </p:nvSpPr>
            <p:spPr bwMode="auto">
              <a:xfrm>
                <a:off x="4590" y="573"/>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2" name="Freeform 404">
                <a:extLst>
                  <a:ext uri="{FF2B5EF4-FFF2-40B4-BE49-F238E27FC236}">
                    <a16:creationId xmlns:a16="http://schemas.microsoft.com/office/drawing/2014/main" id="{8EDDDA32-C1FB-46AC-9196-0838A62A26CC}"/>
                  </a:ext>
                </a:extLst>
              </p:cNvPr>
              <p:cNvSpPr>
                <a:spLocks/>
              </p:cNvSpPr>
              <p:nvPr userDrawn="1"/>
            </p:nvSpPr>
            <p:spPr bwMode="auto">
              <a:xfrm>
                <a:off x="4535" y="598"/>
                <a:ext cx="10" cy="10"/>
              </a:xfrm>
              <a:custGeom>
                <a:avLst/>
                <a:gdLst>
                  <a:gd name="T0" fmla="*/ 1 w 2"/>
                  <a:gd name="T1" fmla="*/ 2 h 2"/>
                  <a:gd name="T2" fmla="*/ 1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1"/>
                    </a:cubicBezTo>
                    <a:cubicBezTo>
                      <a:pt x="2" y="0"/>
                      <a:pt x="1" y="0"/>
                      <a:pt x="1" y="0"/>
                    </a:cubicBezTo>
                    <a:cubicBezTo>
                      <a:pt x="0"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3" name="Freeform 405">
                <a:extLst>
                  <a:ext uri="{FF2B5EF4-FFF2-40B4-BE49-F238E27FC236}">
                    <a16:creationId xmlns:a16="http://schemas.microsoft.com/office/drawing/2014/main" id="{81C1E3B8-B9D8-417D-8358-78F78E4D15F3}"/>
                  </a:ext>
                </a:extLst>
              </p:cNvPr>
              <p:cNvSpPr>
                <a:spLocks/>
              </p:cNvSpPr>
              <p:nvPr userDrawn="1"/>
            </p:nvSpPr>
            <p:spPr bwMode="auto">
              <a:xfrm>
                <a:off x="454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132" name="Group 607">
              <a:extLst>
                <a:ext uri="{FF2B5EF4-FFF2-40B4-BE49-F238E27FC236}">
                  <a16:creationId xmlns:a16="http://schemas.microsoft.com/office/drawing/2014/main" id="{E9012234-9E2F-401D-A72E-36892B2CA603}"/>
                </a:ext>
              </a:extLst>
            </p:cNvPr>
            <p:cNvGrpSpPr>
              <a:grpSpLocks/>
            </p:cNvGrpSpPr>
            <p:nvPr userDrawn="1"/>
          </p:nvGrpSpPr>
          <p:grpSpPr bwMode="auto">
            <a:xfrm>
              <a:off x="5556250" y="433388"/>
              <a:ext cx="1927225" cy="1919288"/>
              <a:chOff x="3500" y="273"/>
              <a:chExt cx="1214" cy="1209"/>
            </a:xfrm>
            <a:grpFill/>
          </p:grpSpPr>
          <p:sp>
            <p:nvSpPr>
              <p:cNvPr id="4344" name="Rectangle 407">
                <a:extLst>
                  <a:ext uri="{FF2B5EF4-FFF2-40B4-BE49-F238E27FC236}">
                    <a16:creationId xmlns:a16="http://schemas.microsoft.com/office/drawing/2014/main" id="{8A5E7A68-FB40-4D7B-AE92-C40E474F5A06}"/>
                  </a:ext>
                </a:extLst>
              </p:cNvPr>
              <p:cNvSpPr>
                <a:spLocks noChangeArrowheads="1"/>
              </p:cNvSpPr>
              <p:nvPr userDrawn="1"/>
            </p:nvSpPr>
            <p:spPr bwMode="auto">
              <a:xfrm>
                <a:off x="4684" y="8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5" name="Freeform 408">
                <a:extLst>
                  <a:ext uri="{FF2B5EF4-FFF2-40B4-BE49-F238E27FC236}">
                    <a16:creationId xmlns:a16="http://schemas.microsoft.com/office/drawing/2014/main" id="{23FF4F77-A996-474B-87F7-7A8BD15CCA10}"/>
                  </a:ext>
                </a:extLst>
              </p:cNvPr>
              <p:cNvSpPr>
                <a:spLocks/>
              </p:cNvSpPr>
              <p:nvPr userDrawn="1"/>
            </p:nvSpPr>
            <p:spPr bwMode="auto">
              <a:xfrm>
                <a:off x="4679" y="838"/>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6" name="Freeform 409">
                <a:extLst>
                  <a:ext uri="{FF2B5EF4-FFF2-40B4-BE49-F238E27FC236}">
                    <a16:creationId xmlns:a16="http://schemas.microsoft.com/office/drawing/2014/main" id="{16BD80DC-CF0D-4CFE-8DE8-0B217854C547}"/>
                  </a:ext>
                </a:extLst>
              </p:cNvPr>
              <p:cNvSpPr>
                <a:spLocks/>
              </p:cNvSpPr>
              <p:nvPr userDrawn="1"/>
            </p:nvSpPr>
            <p:spPr bwMode="auto">
              <a:xfrm>
                <a:off x="4416" y="7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7" name="Freeform 410">
                <a:extLst>
                  <a:ext uri="{FF2B5EF4-FFF2-40B4-BE49-F238E27FC236}">
                    <a16:creationId xmlns:a16="http://schemas.microsoft.com/office/drawing/2014/main" id="{5EEF2F9C-58D6-44BA-8633-9BCE295D0A87}"/>
                  </a:ext>
                </a:extLst>
              </p:cNvPr>
              <p:cNvSpPr>
                <a:spLocks/>
              </p:cNvSpPr>
              <p:nvPr userDrawn="1"/>
            </p:nvSpPr>
            <p:spPr bwMode="auto">
              <a:xfrm>
                <a:off x="4401" y="77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8" name="Freeform 411">
                <a:extLst>
                  <a:ext uri="{FF2B5EF4-FFF2-40B4-BE49-F238E27FC236}">
                    <a16:creationId xmlns:a16="http://schemas.microsoft.com/office/drawing/2014/main" id="{ECF070B0-1F95-47D0-8965-0028E830D172}"/>
                  </a:ext>
                </a:extLst>
              </p:cNvPr>
              <p:cNvSpPr>
                <a:spLocks/>
              </p:cNvSpPr>
              <p:nvPr userDrawn="1"/>
            </p:nvSpPr>
            <p:spPr bwMode="auto">
              <a:xfrm>
                <a:off x="4406" y="808"/>
                <a:ext cx="10" cy="5"/>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1"/>
                      <a:pt x="2" y="0"/>
                      <a:pt x="2" y="0"/>
                    </a:cubicBezTo>
                    <a:cubicBezTo>
                      <a:pt x="2"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9" name="Freeform 412">
                <a:extLst>
                  <a:ext uri="{FF2B5EF4-FFF2-40B4-BE49-F238E27FC236}">
                    <a16:creationId xmlns:a16="http://schemas.microsoft.com/office/drawing/2014/main" id="{0F60D896-40AC-4C8E-B082-B5B999FE2157}"/>
                  </a:ext>
                </a:extLst>
              </p:cNvPr>
              <p:cNvSpPr>
                <a:spLocks/>
              </p:cNvSpPr>
              <p:nvPr userDrawn="1"/>
            </p:nvSpPr>
            <p:spPr bwMode="auto">
              <a:xfrm>
                <a:off x="3540" y="1127"/>
                <a:ext cx="10" cy="10"/>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2" y="1"/>
                      <a:pt x="1" y="1"/>
                      <a:pt x="1" y="0"/>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0" name="Freeform 413">
                <a:extLst>
                  <a:ext uri="{FF2B5EF4-FFF2-40B4-BE49-F238E27FC236}">
                    <a16:creationId xmlns:a16="http://schemas.microsoft.com/office/drawing/2014/main" id="{9579F166-07A4-4763-A922-F255624B2E32}"/>
                  </a:ext>
                </a:extLst>
              </p:cNvPr>
              <p:cNvSpPr>
                <a:spLocks/>
              </p:cNvSpPr>
              <p:nvPr userDrawn="1"/>
            </p:nvSpPr>
            <p:spPr bwMode="auto">
              <a:xfrm>
                <a:off x="3520" y="1202"/>
                <a:ext cx="5" cy="10"/>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0"/>
                      <a:pt x="1" y="2"/>
                      <a:pt x="1" y="2"/>
                    </a:cubicBezTo>
                    <a:cubicBezTo>
                      <a:pt x="1" y="2"/>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1" name="Freeform 414">
                <a:extLst>
                  <a:ext uri="{FF2B5EF4-FFF2-40B4-BE49-F238E27FC236}">
                    <a16:creationId xmlns:a16="http://schemas.microsoft.com/office/drawing/2014/main" id="{1B847B05-45D8-4BFE-990F-D20FE24339C8}"/>
                  </a:ext>
                </a:extLst>
              </p:cNvPr>
              <p:cNvSpPr>
                <a:spLocks/>
              </p:cNvSpPr>
              <p:nvPr userDrawn="1"/>
            </p:nvSpPr>
            <p:spPr bwMode="auto">
              <a:xfrm>
                <a:off x="3515" y="1222"/>
                <a:ext cx="5" cy="45"/>
              </a:xfrm>
              <a:custGeom>
                <a:avLst/>
                <a:gdLst>
                  <a:gd name="T0" fmla="*/ 0 w 1"/>
                  <a:gd name="T1" fmla="*/ 9 h 9"/>
                  <a:gd name="T2" fmla="*/ 1 w 1"/>
                  <a:gd name="T3" fmla="*/ 2 h 9"/>
                  <a:gd name="T4" fmla="*/ 1 w 1"/>
                  <a:gd name="T5" fmla="*/ 2 h 9"/>
                  <a:gd name="T6" fmla="*/ 0 w 1"/>
                  <a:gd name="T7" fmla="*/ 0 h 9"/>
                  <a:gd name="T8" fmla="*/ 0 w 1"/>
                  <a:gd name="T9" fmla="*/ 5 h 9"/>
                  <a:gd name="T10" fmla="*/ 0 w 1"/>
                  <a:gd name="T11" fmla="*/ 9 h 9"/>
                </a:gdLst>
                <a:ahLst/>
                <a:cxnLst>
                  <a:cxn ang="0">
                    <a:pos x="T0" y="T1"/>
                  </a:cxn>
                  <a:cxn ang="0">
                    <a:pos x="T2" y="T3"/>
                  </a:cxn>
                  <a:cxn ang="0">
                    <a:pos x="T4" y="T5"/>
                  </a:cxn>
                  <a:cxn ang="0">
                    <a:pos x="T6" y="T7"/>
                  </a:cxn>
                  <a:cxn ang="0">
                    <a:pos x="T8" y="T9"/>
                  </a:cxn>
                  <a:cxn ang="0">
                    <a:pos x="T10" y="T11"/>
                  </a:cxn>
                </a:cxnLst>
                <a:rect l="0" t="0" r="r" b="b"/>
                <a:pathLst>
                  <a:path w="1" h="9">
                    <a:moveTo>
                      <a:pt x="0" y="9"/>
                    </a:moveTo>
                    <a:cubicBezTo>
                      <a:pt x="1" y="8"/>
                      <a:pt x="0" y="4"/>
                      <a:pt x="1" y="2"/>
                    </a:cubicBezTo>
                    <a:cubicBezTo>
                      <a:pt x="1" y="2"/>
                      <a:pt x="1" y="2"/>
                      <a:pt x="1" y="2"/>
                    </a:cubicBezTo>
                    <a:cubicBezTo>
                      <a:pt x="0" y="0"/>
                      <a:pt x="0" y="0"/>
                      <a:pt x="0" y="0"/>
                    </a:cubicBezTo>
                    <a:cubicBezTo>
                      <a:pt x="0" y="2"/>
                      <a:pt x="0" y="3"/>
                      <a:pt x="0" y="5"/>
                    </a:cubicBezTo>
                    <a:cubicBezTo>
                      <a:pt x="0" y="7"/>
                      <a:pt x="0" y="8"/>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2" name="Freeform 415">
                <a:extLst>
                  <a:ext uri="{FF2B5EF4-FFF2-40B4-BE49-F238E27FC236}">
                    <a16:creationId xmlns:a16="http://schemas.microsoft.com/office/drawing/2014/main" id="{FC510F60-DF9A-4CF6-B304-11C8A540AC2A}"/>
                  </a:ext>
                </a:extLst>
              </p:cNvPr>
              <p:cNvSpPr>
                <a:spLocks/>
              </p:cNvSpPr>
              <p:nvPr userDrawn="1"/>
            </p:nvSpPr>
            <p:spPr bwMode="auto">
              <a:xfrm>
                <a:off x="3500" y="1297"/>
                <a:ext cx="5" cy="15"/>
              </a:xfrm>
              <a:custGeom>
                <a:avLst/>
                <a:gdLst>
                  <a:gd name="T0" fmla="*/ 0 w 1"/>
                  <a:gd name="T1" fmla="*/ 2 h 3"/>
                  <a:gd name="T2" fmla="*/ 0 w 1"/>
                  <a:gd name="T3" fmla="*/ 0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1" y="3"/>
                      <a:pt x="0" y="0"/>
                    </a:cubicBez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3" name="Freeform 416">
                <a:extLst>
                  <a:ext uri="{FF2B5EF4-FFF2-40B4-BE49-F238E27FC236}">
                    <a16:creationId xmlns:a16="http://schemas.microsoft.com/office/drawing/2014/main" id="{8E0A785F-1376-428E-A694-AA4ABB7A0E31}"/>
                  </a:ext>
                </a:extLst>
              </p:cNvPr>
              <p:cNvSpPr>
                <a:spLocks/>
              </p:cNvSpPr>
              <p:nvPr userDrawn="1"/>
            </p:nvSpPr>
            <p:spPr bwMode="auto">
              <a:xfrm>
                <a:off x="3500" y="1292"/>
                <a:ext cx="0" cy="10"/>
              </a:xfrm>
              <a:custGeom>
                <a:avLst/>
                <a:gdLst>
                  <a:gd name="T0" fmla="*/ 1 h 2"/>
                  <a:gd name="T1" fmla="*/ 1 h 2"/>
                </a:gdLst>
                <a:ahLst/>
                <a:cxnLst>
                  <a:cxn ang="0">
                    <a:pos x="0" y="T0"/>
                  </a:cxn>
                  <a:cxn ang="0">
                    <a:pos x="0" y="T1"/>
                  </a:cxn>
                </a:cxnLst>
                <a:rect l="0" t="0" r="r" b="b"/>
                <a:pathLst>
                  <a:path h="2">
                    <a:moveTo>
                      <a:pt x="0" y="1"/>
                    </a:moveTo>
                    <a:cubicBezTo>
                      <a:pt x="0" y="0"/>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4" name="Freeform 417">
                <a:extLst>
                  <a:ext uri="{FF2B5EF4-FFF2-40B4-BE49-F238E27FC236}">
                    <a16:creationId xmlns:a16="http://schemas.microsoft.com/office/drawing/2014/main" id="{CE586425-69A5-4F0A-92AA-72DD65BF5BF4}"/>
                  </a:ext>
                </a:extLst>
              </p:cNvPr>
              <p:cNvSpPr>
                <a:spLocks/>
              </p:cNvSpPr>
              <p:nvPr userDrawn="1"/>
            </p:nvSpPr>
            <p:spPr bwMode="auto">
              <a:xfrm>
                <a:off x="3500" y="1322"/>
                <a:ext cx="10" cy="20"/>
              </a:xfrm>
              <a:custGeom>
                <a:avLst/>
                <a:gdLst>
                  <a:gd name="T0" fmla="*/ 2 w 2"/>
                  <a:gd name="T1" fmla="*/ 2 h 4"/>
                  <a:gd name="T2" fmla="*/ 1 w 2"/>
                  <a:gd name="T3" fmla="*/ 0 h 4"/>
                  <a:gd name="T4" fmla="*/ 1 w 2"/>
                  <a:gd name="T5" fmla="*/ 2 h 4"/>
                  <a:gd name="T6" fmla="*/ 2 w 2"/>
                  <a:gd name="T7" fmla="*/ 2 h 4"/>
                </a:gdLst>
                <a:ahLst/>
                <a:cxnLst>
                  <a:cxn ang="0">
                    <a:pos x="T0" y="T1"/>
                  </a:cxn>
                  <a:cxn ang="0">
                    <a:pos x="T2" y="T3"/>
                  </a:cxn>
                  <a:cxn ang="0">
                    <a:pos x="T4" y="T5"/>
                  </a:cxn>
                  <a:cxn ang="0">
                    <a:pos x="T6" y="T7"/>
                  </a:cxn>
                </a:cxnLst>
                <a:rect l="0" t="0" r="r" b="b"/>
                <a:pathLst>
                  <a:path w="2" h="4">
                    <a:moveTo>
                      <a:pt x="2" y="2"/>
                    </a:moveTo>
                    <a:cubicBezTo>
                      <a:pt x="2" y="2"/>
                      <a:pt x="1" y="0"/>
                      <a:pt x="1" y="0"/>
                    </a:cubicBezTo>
                    <a:cubicBezTo>
                      <a:pt x="0" y="1"/>
                      <a:pt x="1" y="2"/>
                      <a:pt x="1" y="2"/>
                    </a:cubicBezTo>
                    <a:cubicBezTo>
                      <a:pt x="2" y="4"/>
                      <a:pt x="2"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5" name="Freeform 418">
                <a:extLst>
                  <a:ext uri="{FF2B5EF4-FFF2-40B4-BE49-F238E27FC236}">
                    <a16:creationId xmlns:a16="http://schemas.microsoft.com/office/drawing/2014/main" id="{95EF1573-5274-4C56-8C73-82D6839D8589}"/>
                  </a:ext>
                </a:extLst>
              </p:cNvPr>
              <p:cNvSpPr>
                <a:spLocks/>
              </p:cNvSpPr>
              <p:nvPr userDrawn="1"/>
            </p:nvSpPr>
            <p:spPr bwMode="auto">
              <a:xfrm>
                <a:off x="3515" y="133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6" name="Freeform 419">
                <a:extLst>
                  <a:ext uri="{FF2B5EF4-FFF2-40B4-BE49-F238E27FC236}">
                    <a16:creationId xmlns:a16="http://schemas.microsoft.com/office/drawing/2014/main" id="{17B1C811-32C0-46C1-8136-66496C3B728F}"/>
                  </a:ext>
                </a:extLst>
              </p:cNvPr>
              <p:cNvSpPr>
                <a:spLocks/>
              </p:cNvSpPr>
              <p:nvPr userDrawn="1"/>
            </p:nvSpPr>
            <p:spPr bwMode="auto">
              <a:xfrm>
                <a:off x="3510" y="132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2"/>
                      <a:pt x="1" y="2"/>
                      <a:pt x="0" y="1"/>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7" name="Freeform 420">
                <a:extLst>
                  <a:ext uri="{FF2B5EF4-FFF2-40B4-BE49-F238E27FC236}">
                    <a16:creationId xmlns:a16="http://schemas.microsoft.com/office/drawing/2014/main" id="{07D8ABBF-F8B8-4D85-B927-33999C1CAE9D}"/>
                  </a:ext>
                </a:extLst>
              </p:cNvPr>
              <p:cNvSpPr>
                <a:spLocks/>
              </p:cNvSpPr>
              <p:nvPr userDrawn="1"/>
            </p:nvSpPr>
            <p:spPr bwMode="auto">
              <a:xfrm>
                <a:off x="3505" y="1297"/>
                <a:ext cx="10" cy="20"/>
              </a:xfrm>
              <a:custGeom>
                <a:avLst/>
                <a:gdLst>
                  <a:gd name="T0" fmla="*/ 1 w 2"/>
                  <a:gd name="T1" fmla="*/ 4 h 4"/>
                  <a:gd name="T2" fmla="*/ 2 w 2"/>
                  <a:gd name="T3" fmla="*/ 3 h 4"/>
                  <a:gd name="T4" fmla="*/ 1 w 2"/>
                  <a:gd name="T5" fmla="*/ 4 h 4"/>
                </a:gdLst>
                <a:ahLst/>
                <a:cxnLst>
                  <a:cxn ang="0">
                    <a:pos x="T0" y="T1"/>
                  </a:cxn>
                  <a:cxn ang="0">
                    <a:pos x="T2" y="T3"/>
                  </a:cxn>
                  <a:cxn ang="0">
                    <a:pos x="T4" y="T5"/>
                  </a:cxn>
                </a:cxnLst>
                <a:rect l="0" t="0" r="r" b="b"/>
                <a:pathLst>
                  <a:path w="2" h="4">
                    <a:moveTo>
                      <a:pt x="1" y="4"/>
                    </a:moveTo>
                    <a:cubicBezTo>
                      <a:pt x="1" y="3"/>
                      <a:pt x="1" y="2"/>
                      <a:pt x="2" y="3"/>
                    </a:cubicBezTo>
                    <a:cubicBezTo>
                      <a:pt x="1" y="0"/>
                      <a:pt x="0"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8" name="Freeform 421">
                <a:extLst>
                  <a:ext uri="{FF2B5EF4-FFF2-40B4-BE49-F238E27FC236}">
                    <a16:creationId xmlns:a16="http://schemas.microsoft.com/office/drawing/2014/main" id="{DA6E13AC-B7FA-4BEA-B36A-010B3F6FFB65}"/>
                  </a:ext>
                </a:extLst>
              </p:cNvPr>
              <p:cNvSpPr>
                <a:spLocks/>
              </p:cNvSpPr>
              <p:nvPr userDrawn="1"/>
            </p:nvSpPr>
            <p:spPr bwMode="auto">
              <a:xfrm>
                <a:off x="3520" y="1257"/>
                <a:ext cx="0" cy="15"/>
              </a:xfrm>
              <a:custGeom>
                <a:avLst/>
                <a:gdLst>
                  <a:gd name="T0" fmla="*/ 3 h 3"/>
                  <a:gd name="T1" fmla="*/ 1 h 3"/>
                  <a:gd name="T2" fmla="*/ 0 h 3"/>
                  <a:gd name="T3" fmla="*/ 3 h 3"/>
                </a:gdLst>
                <a:ahLst/>
                <a:cxnLst>
                  <a:cxn ang="0">
                    <a:pos x="0" y="T0"/>
                  </a:cxn>
                  <a:cxn ang="0">
                    <a:pos x="0" y="T1"/>
                  </a:cxn>
                  <a:cxn ang="0">
                    <a:pos x="0" y="T2"/>
                  </a:cxn>
                  <a:cxn ang="0">
                    <a:pos x="0" y="T3"/>
                  </a:cxn>
                </a:cxnLst>
                <a:rect l="0" t="0" r="r" b="b"/>
                <a:pathLst>
                  <a:path h="3">
                    <a:moveTo>
                      <a:pt x="0" y="3"/>
                    </a:moveTo>
                    <a:cubicBezTo>
                      <a:pt x="0" y="1"/>
                      <a:pt x="0" y="1"/>
                      <a:pt x="0" y="1"/>
                    </a:cubicBezTo>
                    <a:cubicBezTo>
                      <a:pt x="0" y="1"/>
                      <a:pt x="0" y="0"/>
                      <a:pt x="0" y="0"/>
                    </a:cubicBezTo>
                    <a:cubicBezTo>
                      <a:pt x="0" y="1"/>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9" name="Freeform 422">
                <a:extLst>
                  <a:ext uri="{FF2B5EF4-FFF2-40B4-BE49-F238E27FC236}">
                    <a16:creationId xmlns:a16="http://schemas.microsoft.com/office/drawing/2014/main" id="{66DC3BA3-C14F-477E-9605-E87427A32151}"/>
                  </a:ext>
                </a:extLst>
              </p:cNvPr>
              <p:cNvSpPr>
                <a:spLocks/>
              </p:cNvSpPr>
              <p:nvPr userDrawn="1"/>
            </p:nvSpPr>
            <p:spPr bwMode="auto">
              <a:xfrm>
                <a:off x="3530" y="1377"/>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1"/>
                      <a:pt x="0" y="0"/>
                      <a:pt x="0" y="0"/>
                    </a:cubicBezTo>
                    <a:cubicBezTo>
                      <a:pt x="1" y="1"/>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0" name="Freeform 423">
                <a:extLst>
                  <a:ext uri="{FF2B5EF4-FFF2-40B4-BE49-F238E27FC236}">
                    <a16:creationId xmlns:a16="http://schemas.microsoft.com/office/drawing/2014/main" id="{46E76BCD-36C4-4EA1-B59A-9239C60A2C30}"/>
                  </a:ext>
                </a:extLst>
              </p:cNvPr>
              <p:cNvSpPr>
                <a:spLocks/>
              </p:cNvSpPr>
              <p:nvPr userDrawn="1"/>
            </p:nvSpPr>
            <p:spPr bwMode="auto">
              <a:xfrm>
                <a:off x="3540" y="1382"/>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1" name="Freeform 424">
                <a:extLst>
                  <a:ext uri="{FF2B5EF4-FFF2-40B4-BE49-F238E27FC236}">
                    <a16:creationId xmlns:a16="http://schemas.microsoft.com/office/drawing/2014/main" id="{45BF6E27-6DE6-4E38-80F7-594071FB9DFB}"/>
                  </a:ext>
                </a:extLst>
              </p:cNvPr>
              <p:cNvSpPr>
                <a:spLocks/>
              </p:cNvSpPr>
              <p:nvPr userDrawn="1"/>
            </p:nvSpPr>
            <p:spPr bwMode="auto">
              <a:xfrm>
                <a:off x="3515" y="1322"/>
                <a:ext cx="10" cy="20"/>
              </a:xfrm>
              <a:custGeom>
                <a:avLst/>
                <a:gdLst>
                  <a:gd name="T0" fmla="*/ 10 w 10"/>
                  <a:gd name="T1" fmla="*/ 15 h 20"/>
                  <a:gd name="T2" fmla="*/ 0 w 10"/>
                  <a:gd name="T3" fmla="*/ 0 h 20"/>
                  <a:gd name="T4" fmla="*/ 10 w 10"/>
                  <a:gd name="T5" fmla="*/ 20 h 20"/>
                  <a:gd name="T6" fmla="*/ 10 w 10"/>
                  <a:gd name="T7" fmla="*/ 15 h 20"/>
                </a:gdLst>
                <a:ahLst/>
                <a:cxnLst>
                  <a:cxn ang="0">
                    <a:pos x="T0" y="T1"/>
                  </a:cxn>
                  <a:cxn ang="0">
                    <a:pos x="T2" y="T3"/>
                  </a:cxn>
                  <a:cxn ang="0">
                    <a:pos x="T4" y="T5"/>
                  </a:cxn>
                  <a:cxn ang="0">
                    <a:pos x="T6" y="T7"/>
                  </a:cxn>
                </a:cxnLst>
                <a:rect l="0" t="0" r="r" b="b"/>
                <a:pathLst>
                  <a:path w="10" h="20">
                    <a:moveTo>
                      <a:pt x="10" y="15"/>
                    </a:moveTo>
                    <a:lnTo>
                      <a:pt x="0" y="0"/>
                    </a:lnTo>
                    <a:lnTo>
                      <a:pt x="10" y="20"/>
                    </a:lnTo>
                    <a:lnTo>
                      <a:pt x="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2" name="Freeform 425">
                <a:extLst>
                  <a:ext uri="{FF2B5EF4-FFF2-40B4-BE49-F238E27FC236}">
                    <a16:creationId xmlns:a16="http://schemas.microsoft.com/office/drawing/2014/main" id="{0EBA10DA-0DA1-4A61-B4D4-0B423A34E1F5}"/>
                  </a:ext>
                </a:extLst>
              </p:cNvPr>
              <p:cNvSpPr>
                <a:spLocks/>
              </p:cNvSpPr>
              <p:nvPr userDrawn="1"/>
            </p:nvSpPr>
            <p:spPr bwMode="auto">
              <a:xfrm>
                <a:off x="3560" y="1417"/>
                <a:ext cx="10" cy="5"/>
              </a:xfrm>
              <a:custGeom>
                <a:avLst/>
                <a:gdLst>
                  <a:gd name="T0" fmla="*/ 5 w 10"/>
                  <a:gd name="T1" fmla="*/ 0 h 5"/>
                  <a:gd name="T2" fmla="*/ 0 w 10"/>
                  <a:gd name="T3" fmla="*/ 0 h 5"/>
                  <a:gd name="T4" fmla="*/ 10 w 10"/>
                  <a:gd name="T5" fmla="*/ 5 h 5"/>
                  <a:gd name="T6" fmla="*/ 5 w 10"/>
                  <a:gd name="T7" fmla="*/ 0 h 5"/>
                </a:gdLst>
                <a:ahLst/>
                <a:cxnLst>
                  <a:cxn ang="0">
                    <a:pos x="T0" y="T1"/>
                  </a:cxn>
                  <a:cxn ang="0">
                    <a:pos x="T2" y="T3"/>
                  </a:cxn>
                  <a:cxn ang="0">
                    <a:pos x="T4" y="T5"/>
                  </a:cxn>
                  <a:cxn ang="0">
                    <a:pos x="T6" y="T7"/>
                  </a:cxn>
                </a:cxnLst>
                <a:rect l="0" t="0" r="r" b="b"/>
                <a:pathLst>
                  <a:path w="10" h="5">
                    <a:moveTo>
                      <a:pt x="5" y="0"/>
                    </a:moveTo>
                    <a:lnTo>
                      <a:pt x="0" y="0"/>
                    </a:lnTo>
                    <a:lnTo>
                      <a:pt x="1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3" name="Freeform 426">
                <a:extLst>
                  <a:ext uri="{FF2B5EF4-FFF2-40B4-BE49-F238E27FC236}">
                    <a16:creationId xmlns:a16="http://schemas.microsoft.com/office/drawing/2014/main" id="{2E9588F2-2B20-4D73-A353-44358C4AA7C3}"/>
                  </a:ext>
                </a:extLst>
              </p:cNvPr>
              <p:cNvSpPr>
                <a:spLocks/>
              </p:cNvSpPr>
              <p:nvPr userDrawn="1"/>
            </p:nvSpPr>
            <p:spPr bwMode="auto">
              <a:xfrm>
                <a:off x="3585" y="1432"/>
                <a:ext cx="20" cy="15"/>
              </a:xfrm>
              <a:custGeom>
                <a:avLst/>
                <a:gdLst>
                  <a:gd name="T0" fmla="*/ 1 w 4"/>
                  <a:gd name="T1" fmla="*/ 0 h 3"/>
                  <a:gd name="T2" fmla="*/ 0 w 4"/>
                  <a:gd name="T3" fmla="*/ 2 h 3"/>
                  <a:gd name="T4" fmla="*/ 4 w 4"/>
                  <a:gd name="T5" fmla="*/ 3 h 3"/>
                  <a:gd name="T6" fmla="*/ 1 w 4"/>
                  <a:gd name="T7" fmla="*/ 0 h 3"/>
                </a:gdLst>
                <a:ahLst/>
                <a:cxnLst>
                  <a:cxn ang="0">
                    <a:pos x="T0" y="T1"/>
                  </a:cxn>
                  <a:cxn ang="0">
                    <a:pos x="T2" y="T3"/>
                  </a:cxn>
                  <a:cxn ang="0">
                    <a:pos x="T4" y="T5"/>
                  </a:cxn>
                  <a:cxn ang="0">
                    <a:pos x="T6" y="T7"/>
                  </a:cxn>
                </a:cxnLst>
                <a:rect l="0" t="0" r="r" b="b"/>
                <a:pathLst>
                  <a:path w="4" h="3">
                    <a:moveTo>
                      <a:pt x="1" y="0"/>
                    </a:moveTo>
                    <a:cubicBezTo>
                      <a:pt x="0" y="0"/>
                      <a:pt x="1" y="2"/>
                      <a:pt x="0" y="2"/>
                    </a:cubicBezTo>
                    <a:cubicBezTo>
                      <a:pt x="2" y="2"/>
                      <a:pt x="3" y="2"/>
                      <a:pt x="4" y="3"/>
                    </a:cubicBezTo>
                    <a:cubicBezTo>
                      <a:pt x="3" y="2"/>
                      <a:pt x="2"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4" name="Freeform 427">
                <a:extLst>
                  <a:ext uri="{FF2B5EF4-FFF2-40B4-BE49-F238E27FC236}">
                    <a16:creationId xmlns:a16="http://schemas.microsoft.com/office/drawing/2014/main" id="{B05871B7-605D-4B71-A191-60ED24C4AC51}"/>
                  </a:ext>
                </a:extLst>
              </p:cNvPr>
              <p:cNvSpPr>
                <a:spLocks/>
              </p:cNvSpPr>
              <p:nvPr userDrawn="1"/>
            </p:nvSpPr>
            <p:spPr bwMode="auto">
              <a:xfrm>
                <a:off x="3605" y="1447"/>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5" name="Freeform 428">
                <a:extLst>
                  <a:ext uri="{FF2B5EF4-FFF2-40B4-BE49-F238E27FC236}">
                    <a16:creationId xmlns:a16="http://schemas.microsoft.com/office/drawing/2014/main" id="{4EF1ABCF-AED5-48AA-B7BC-71DA7DE24119}"/>
                  </a:ext>
                </a:extLst>
              </p:cNvPr>
              <p:cNvSpPr>
                <a:spLocks/>
              </p:cNvSpPr>
              <p:nvPr userDrawn="1"/>
            </p:nvSpPr>
            <p:spPr bwMode="auto">
              <a:xfrm>
                <a:off x="3560" y="140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1" y="2"/>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6" name="Freeform 429">
                <a:extLst>
                  <a:ext uri="{FF2B5EF4-FFF2-40B4-BE49-F238E27FC236}">
                    <a16:creationId xmlns:a16="http://schemas.microsoft.com/office/drawing/2014/main" id="{DAB77BA5-5D4E-4E49-8A95-217B3B844412}"/>
                  </a:ext>
                </a:extLst>
              </p:cNvPr>
              <p:cNvSpPr>
                <a:spLocks/>
              </p:cNvSpPr>
              <p:nvPr userDrawn="1"/>
            </p:nvSpPr>
            <p:spPr bwMode="auto">
              <a:xfrm>
                <a:off x="3560" y="1407"/>
                <a:ext cx="10"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2" y="1"/>
                      <a:pt x="2"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7" name="Freeform 430">
                <a:extLst>
                  <a:ext uri="{FF2B5EF4-FFF2-40B4-BE49-F238E27FC236}">
                    <a16:creationId xmlns:a16="http://schemas.microsoft.com/office/drawing/2014/main" id="{9A997F86-7992-41F7-8286-D2E7B3D2D62E}"/>
                  </a:ext>
                </a:extLst>
              </p:cNvPr>
              <p:cNvSpPr>
                <a:spLocks/>
              </p:cNvSpPr>
              <p:nvPr userDrawn="1"/>
            </p:nvSpPr>
            <p:spPr bwMode="auto">
              <a:xfrm>
                <a:off x="3560" y="14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8" name="Freeform 431">
                <a:extLst>
                  <a:ext uri="{FF2B5EF4-FFF2-40B4-BE49-F238E27FC236}">
                    <a16:creationId xmlns:a16="http://schemas.microsoft.com/office/drawing/2014/main" id="{17D9BA6F-D67F-4114-9347-467A9F732C4B}"/>
                  </a:ext>
                </a:extLst>
              </p:cNvPr>
              <p:cNvSpPr>
                <a:spLocks/>
              </p:cNvSpPr>
              <p:nvPr userDrawn="1"/>
            </p:nvSpPr>
            <p:spPr bwMode="auto">
              <a:xfrm>
                <a:off x="3535" y="1362"/>
                <a:ext cx="15" cy="15"/>
              </a:xfrm>
              <a:custGeom>
                <a:avLst/>
                <a:gdLst>
                  <a:gd name="T0" fmla="*/ 0 w 3"/>
                  <a:gd name="T1" fmla="*/ 0 h 3"/>
                  <a:gd name="T2" fmla="*/ 2 w 3"/>
                  <a:gd name="T3" fmla="*/ 0 h 3"/>
                  <a:gd name="T4" fmla="*/ 0 w 3"/>
                  <a:gd name="T5" fmla="*/ 0 h 3"/>
                </a:gdLst>
                <a:ahLst/>
                <a:cxnLst>
                  <a:cxn ang="0">
                    <a:pos x="T0" y="T1"/>
                  </a:cxn>
                  <a:cxn ang="0">
                    <a:pos x="T2" y="T3"/>
                  </a:cxn>
                  <a:cxn ang="0">
                    <a:pos x="T4" y="T5"/>
                  </a:cxn>
                </a:cxnLst>
                <a:rect l="0" t="0" r="r" b="b"/>
                <a:pathLst>
                  <a:path w="3" h="3">
                    <a:moveTo>
                      <a:pt x="0" y="0"/>
                    </a:moveTo>
                    <a:cubicBezTo>
                      <a:pt x="1" y="1"/>
                      <a:pt x="3" y="3"/>
                      <a:pt x="2" y="0"/>
                    </a:cubicBezTo>
                    <a:cubicBezTo>
                      <a:pt x="1"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9" name="Freeform 432">
                <a:extLst>
                  <a:ext uri="{FF2B5EF4-FFF2-40B4-BE49-F238E27FC236}">
                    <a16:creationId xmlns:a16="http://schemas.microsoft.com/office/drawing/2014/main" id="{3D5CEF03-0978-403B-89AB-4013FF8AEB7B}"/>
                  </a:ext>
                </a:extLst>
              </p:cNvPr>
              <p:cNvSpPr>
                <a:spLocks/>
              </p:cNvSpPr>
              <p:nvPr userDrawn="1"/>
            </p:nvSpPr>
            <p:spPr bwMode="auto">
              <a:xfrm>
                <a:off x="3550" y="1387"/>
                <a:ext cx="10" cy="5"/>
              </a:xfrm>
              <a:custGeom>
                <a:avLst/>
                <a:gdLst>
                  <a:gd name="T0" fmla="*/ 2 w 2"/>
                  <a:gd name="T1" fmla="*/ 1 h 1"/>
                  <a:gd name="T2" fmla="*/ 0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0" y="0"/>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0" name="Freeform 433">
                <a:extLst>
                  <a:ext uri="{FF2B5EF4-FFF2-40B4-BE49-F238E27FC236}">
                    <a16:creationId xmlns:a16="http://schemas.microsoft.com/office/drawing/2014/main" id="{2B59FF90-C342-4645-A5F6-D940FF8625CA}"/>
                  </a:ext>
                </a:extLst>
              </p:cNvPr>
              <p:cNvSpPr>
                <a:spLocks/>
              </p:cNvSpPr>
              <p:nvPr userDrawn="1"/>
            </p:nvSpPr>
            <p:spPr bwMode="auto">
              <a:xfrm>
                <a:off x="3560" y="1392"/>
                <a:ext cx="5" cy="5"/>
              </a:xfrm>
              <a:custGeom>
                <a:avLst/>
                <a:gdLst>
                  <a:gd name="T0" fmla="*/ 5 w 5"/>
                  <a:gd name="T1" fmla="*/ 5 h 5"/>
                  <a:gd name="T2" fmla="*/ 0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1" name="Freeform 434">
                <a:extLst>
                  <a:ext uri="{FF2B5EF4-FFF2-40B4-BE49-F238E27FC236}">
                    <a16:creationId xmlns:a16="http://schemas.microsoft.com/office/drawing/2014/main" id="{4E12AC50-DC46-45DC-AF12-9660A417A7B7}"/>
                  </a:ext>
                </a:extLst>
              </p:cNvPr>
              <p:cNvSpPr>
                <a:spLocks/>
              </p:cNvSpPr>
              <p:nvPr userDrawn="1"/>
            </p:nvSpPr>
            <p:spPr bwMode="auto">
              <a:xfrm>
                <a:off x="3595" y="1427"/>
                <a:ext cx="20" cy="10"/>
              </a:xfrm>
              <a:custGeom>
                <a:avLst/>
                <a:gdLst>
                  <a:gd name="T0" fmla="*/ 1 w 4"/>
                  <a:gd name="T1" fmla="*/ 1 h 2"/>
                  <a:gd name="T2" fmla="*/ 4 w 4"/>
                  <a:gd name="T3" fmla="*/ 2 h 2"/>
                  <a:gd name="T4" fmla="*/ 1 w 4"/>
                  <a:gd name="T5" fmla="*/ 0 h 2"/>
                  <a:gd name="T6" fmla="*/ 1 w 4"/>
                  <a:gd name="T7" fmla="*/ 1 h 2"/>
                </a:gdLst>
                <a:ahLst/>
                <a:cxnLst>
                  <a:cxn ang="0">
                    <a:pos x="T0" y="T1"/>
                  </a:cxn>
                  <a:cxn ang="0">
                    <a:pos x="T2" y="T3"/>
                  </a:cxn>
                  <a:cxn ang="0">
                    <a:pos x="T4" y="T5"/>
                  </a:cxn>
                  <a:cxn ang="0">
                    <a:pos x="T6" y="T7"/>
                  </a:cxn>
                </a:cxnLst>
                <a:rect l="0" t="0" r="r" b="b"/>
                <a:pathLst>
                  <a:path w="4" h="2">
                    <a:moveTo>
                      <a:pt x="1" y="1"/>
                    </a:moveTo>
                    <a:cubicBezTo>
                      <a:pt x="2" y="2"/>
                      <a:pt x="3" y="2"/>
                      <a:pt x="4" y="2"/>
                    </a:cubicBezTo>
                    <a:cubicBezTo>
                      <a:pt x="3" y="2"/>
                      <a:pt x="2" y="1"/>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2" name="Freeform 435">
                <a:extLst>
                  <a:ext uri="{FF2B5EF4-FFF2-40B4-BE49-F238E27FC236}">
                    <a16:creationId xmlns:a16="http://schemas.microsoft.com/office/drawing/2014/main" id="{98FC07F0-C8A5-4A12-94A8-A0395F491A6D}"/>
                  </a:ext>
                </a:extLst>
              </p:cNvPr>
              <p:cNvSpPr>
                <a:spLocks/>
              </p:cNvSpPr>
              <p:nvPr userDrawn="1"/>
            </p:nvSpPr>
            <p:spPr bwMode="auto">
              <a:xfrm>
                <a:off x="3580" y="142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3" name="Rectangle 436">
                <a:extLst>
                  <a:ext uri="{FF2B5EF4-FFF2-40B4-BE49-F238E27FC236}">
                    <a16:creationId xmlns:a16="http://schemas.microsoft.com/office/drawing/2014/main" id="{29769202-DFE9-4430-97A1-C57A71BBEEB4}"/>
                  </a:ext>
                </a:extLst>
              </p:cNvPr>
              <p:cNvSpPr>
                <a:spLocks noChangeArrowheads="1"/>
              </p:cNvSpPr>
              <p:nvPr userDrawn="1"/>
            </p:nvSpPr>
            <p:spPr bwMode="auto">
              <a:xfrm>
                <a:off x="3669" y="145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4" name="Freeform 437">
                <a:extLst>
                  <a:ext uri="{FF2B5EF4-FFF2-40B4-BE49-F238E27FC236}">
                    <a16:creationId xmlns:a16="http://schemas.microsoft.com/office/drawing/2014/main" id="{7CE4187E-026C-4992-8A10-78AD33C6DEBB}"/>
                  </a:ext>
                </a:extLst>
              </p:cNvPr>
              <p:cNvSpPr>
                <a:spLocks/>
              </p:cNvSpPr>
              <p:nvPr userDrawn="1"/>
            </p:nvSpPr>
            <p:spPr bwMode="auto">
              <a:xfrm>
                <a:off x="3590" y="1427"/>
                <a:ext cx="10"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1" y="0"/>
                      <a:pt x="1"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5" name="Freeform 438">
                <a:extLst>
                  <a:ext uri="{FF2B5EF4-FFF2-40B4-BE49-F238E27FC236}">
                    <a16:creationId xmlns:a16="http://schemas.microsoft.com/office/drawing/2014/main" id="{49F0534A-EAD1-4BF1-83D1-0DBE50F6B9DF}"/>
                  </a:ext>
                </a:extLst>
              </p:cNvPr>
              <p:cNvSpPr>
                <a:spLocks/>
              </p:cNvSpPr>
              <p:nvPr userDrawn="1"/>
            </p:nvSpPr>
            <p:spPr bwMode="auto">
              <a:xfrm>
                <a:off x="3625" y="1447"/>
                <a:ext cx="9"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6" name="Freeform 439">
                <a:extLst>
                  <a:ext uri="{FF2B5EF4-FFF2-40B4-BE49-F238E27FC236}">
                    <a16:creationId xmlns:a16="http://schemas.microsoft.com/office/drawing/2014/main" id="{B2932987-EAB5-4D60-B27D-1A68590A497B}"/>
                  </a:ext>
                </a:extLst>
              </p:cNvPr>
              <p:cNvSpPr>
                <a:spLocks/>
              </p:cNvSpPr>
              <p:nvPr userDrawn="1"/>
            </p:nvSpPr>
            <p:spPr bwMode="auto">
              <a:xfrm>
                <a:off x="3585" y="1422"/>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7" name="Freeform 440">
                <a:extLst>
                  <a:ext uri="{FF2B5EF4-FFF2-40B4-BE49-F238E27FC236}">
                    <a16:creationId xmlns:a16="http://schemas.microsoft.com/office/drawing/2014/main" id="{986E10D2-8CA4-449C-B0DE-A5853650E8BA}"/>
                  </a:ext>
                </a:extLst>
              </p:cNvPr>
              <p:cNvSpPr>
                <a:spLocks/>
              </p:cNvSpPr>
              <p:nvPr userDrawn="1"/>
            </p:nvSpPr>
            <p:spPr bwMode="auto">
              <a:xfrm>
                <a:off x="3585" y="1422"/>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8" name="Freeform 441">
                <a:extLst>
                  <a:ext uri="{FF2B5EF4-FFF2-40B4-BE49-F238E27FC236}">
                    <a16:creationId xmlns:a16="http://schemas.microsoft.com/office/drawing/2014/main" id="{F48576A1-80FB-4452-9371-A9C2D38FDF75}"/>
                  </a:ext>
                </a:extLst>
              </p:cNvPr>
              <p:cNvSpPr>
                <a:spLocks/>
              </p:cNvSpPr>
              <p:nvPr userDrawn="1"/>
            </p:nvSpPr>
            <p:spPr bwMode="auto">
              <a:xfrm>
                <a:off x="3659" y="1432"/>
                <a:ext cx="45" cy="25"/>
              </a:xfrm>
              <a:custGeom>
                <a:avLst/>
                <a:gdLst>
                  <a:gd name="T0" fmla="*/ 7 w 9"/>
                  <a:gd name="T1" fmla="*/ 1 h 5"/>
                  <a:gd name="T2" fmla="*/ 2 w 9"/>
                  <a:gd name="T3" fmla="*/ 0 h 5"/>
                  <a:gd name="T4" fmla="*/ 2 w 9"/>
                  <a:gd name="T5" fmla="*/ 5 h 5"/>
                  <a:gd name="T6" fmla="*/ 4 w 9"/>
                  <a:gd name="T7" fmla="*/ 4 h 5"/>
                  <a:gd name="T8" fmla="*/ 2 w 9"/>
                  <a:gd name="T9" fmla="*/ 2 h 5"/>
                  <a:gd name="T10" fmla="*/ 5 w 9"/>
                  <a:gd name="T11" fmla="*/ 4 h 5"/>
                  <a:gd name="T12" fmla="*/ 9 w 9"/>
                  <a:gd name="T13" fmla="*/ 1 h 5"/>
                  <a:gd name="T14" fmla="*/ 6 w 9"/>
                  <a:gd name="T15" fmla="*/ 1 h 5"/>
                  <a:gd name="T16" fmla="*/ 7 w 9"/>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
                    <a:moveTo>
                      <a:pt x="7" y="1"/>
                    </a:moveTo>
                    <a:cubicBezTo>
                      <a:pt x="6" y="1"/>
                      <a:pt x="4" y="2"/>
                      <a:pt x="2" y="0"/>
                    </a:cubicBezTo>
                    <a:cubicBezTo>
                      <a:pt x="0" y="0"/>
                      <a:pt x="1" y="3"/>
                      <a:pt x="2" y="5"/>
                    </a:cubicBezTo>
                    <a:cubicBezTo>
                      <a:pt x="2" y="5"/>
                      <a:pt x="2" y="4"/>
                      <a:pt x="4" y="4"/>
                    </a:cubicBezTo>
                    <a:cubicBezTo>
                      <a:pt x="4" y="4"/>
                      <a:pt x="0" y="2"/>
                      <a:pt x="2" y="2"/>
                    </a:cubicBezTo>
                    <a:cubicBezTo>
                      <a:pt x="5" y="2"/>
                      <a:pt x="4" y="3"/>
                      <a:pt x="5" y="4"/>
                    </a:cubicBezTo>
                    <a:cubicBezTo>
                      <a:pt x="4" y="2"/>
                      <a:pt x="9" y="3"/>
                      <a:pt x="9" y="1"/>
                    </a:cubicBezTo>
                    <a:cubicBezTo>
                      <a:pt x="6" y="1"/>
                      <a:pt x="6" y="1"/>
                      <a:pt x="6" y="1"/>
                    </a:cubicBezTo>
                    <a:cubicBezTo>
                      <a:pt x="6" y="1"/>
                      <a:pt x="7"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9" name="Freeform 442">
                <a:extLst>
                  <a:ext uri="{FF2B5EF4-FFF2-40B4-BE49-F238E27FC236}">
                    <a16:creationId xmlns:a16="http://schemas.microsoft.com/office/drawing/2014/main" id="{3B7A97B9-681C-477D-9941-29FFAFDC01F2}"/>
                  </a:ext>
                </a:extLst>
              </p:cNvPr>
              <p:cNvSpPr>
                <a:spLocks/>
              </p:cNvSpPr>
              <p:nvPr userDrawn="1"/>
            </p:nvSpPr>
            <p:spPr bwMode="auto">
              <a:xfrm>
                <a:off x="3644" y="1452"/>
                <a:ext cx="25" cy="10"/>
              </a:xfrm>
              <a:custGeom>
                <a:avLst/>
                <a:gdLst>
                  <a:gd name="T0" fmla="*/ 1 w 5"/>
                  <a:gd name="T1" fmla="*/ 0 h 2"/>
                  <a:gd name="T2" fmla="*/ 0 w 5"/>
                  <a:gd name="T3" fmla="*/ 0 h 2"/>
                  <a:gd name="T4" fmla="*/ 3 w 5"/>
                  <a:gd name="T5" fmla="*/ 2 h 2"/>
                  <a:gd name="T6" fmla="*/ 5 w 5"/>
                  <a:gd name="T7" fmla="*/ 1 h 2"/>
                  <a:gd name="T8" fmla="*/ 4 w 5"/>
                  <a:gd name="T9" fmla="*/ 1 h 2"/>
                  <a:gd name="T10" fmla="*/ 3 w 5"/>
                  <a:gd name="T11" fmla="*/ 1 h 2"/>
                  <a:gd name="T12" fmla="*/ 1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1" y="0"/>
                    </a:moveTo>
                    <a:cubicBezTo>
                      <a:pt x="0" y="0"/>
                      <a:pt x="0" y="0"/>
                      <a:pt x="0" y="0"/>
                    </a:cubicBezTo>
                    <a:cubicBezTo>
                      <a:pt x="1" y="0"/>
                      <a:pt x="2" y="1"/>
                      <a:pt x="3" y="2"/>
                    </a:cubicBezTo>
                    <a:cubicBezTo>
                      <a:pt x="4" y="2"/>
                      <a:pt x="5" y="1"/>
                      <a:pt x="5" y="1"/>
                    </a:cubicBezTo>
                    <a:cubicBezTo>
                      <a:pt x="5" y="1"/>
                      <a:pt x="5" y="1"/>
                      <a:pt x="4" y="1"/>
                    </a:cubicBezTo>
                    <a:cubicBezTo>
                      <a:pt x="4" y="1"/>
                      <a:pt x="3" y="1"/>
                      <a:pt x="3"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0" name="Freeform 443">
                <a:extLst>
                  <a:ext uri="{FF2B5EF4-FFF2-40B4-BE49-F238E27FC236}">
                    <a16:creationId xmlns:a16="http://schemas.microsoft.com/office/drawing/2014/main" id="{9627305A-8C51-479C-BFCF-7E55470C8F88}"/>
                  </a:ext>
                </a:extLst>
              </p:cNvPr>
              <p:cNvSpPr>
                <a:spLocks/>
              </p:cNvSpPr>
              <p:nvPr userDrawn="1"/>
            </p:nvSpPr>
            <p:spPr bwMode="auto">
              <a:xfrm>
                <a:off x="3615" y="1432"/>
                <a:ext cx="29" cy="20"/>
              </a:xfrm>
              <a:custGeom>
                <a:avLst/>
                <a:gdLst>
                  <a:gd name="T0" fmla="*/ 3 w 6"/>
                  <a:gd name="T1" fmla="*/ 2 h 4"/>
                  <a:gd name="T2" fmla="*/ 5 w 6"/>
                  <a:gd name="T3" fmla="*/ 1 h 4"/>
                  <a:gd name="T4" fmla="*/ 1 w 6"/>
                  <a:gd name="T5" fmla="*/ 1 h 4"/>
                  <a:gd name="T6" fmla="*/ 3 w 6"/>
                  <a:gd name="T7" fmla="*/ 2 h 4"/>
                  <a:gd name="T8" fmla="*/ 0 w 6"/>
                  <a:gd name="T9" fmla="*/ 1 h 4"/>
                  <a:gd name="T10" fmla="*/ 2 w 6"/>
                  <a:gd name="T11" fmla="*/ 3 h 4"/>
                  <a:gd name="T12" fmla="*/ 2 w 6"/>
                  <a:gd name="T13" fmla="*/ 3 h 4"/>
                  <a:gd name="T14" fmla="*/ 2 w 6"/>
                  <a:gd name="T15" fmla="*/ 3 h 4"/>
                  <a:gd name="T16" fmla="*/ 2 w 6"/>
                  <a:gd name="T17" fmla="*/ 3 h 4"/>
                  <a:gd name="T18" fmla="*/ 2 w 6"/>
                  <a:gd name="T19" fmla="*/ 3 h 4"/>
                  <a:gd name="T20" fmla="*/ 2 w 6"/>
                  <a:gd name="T21" fmla="*/ 3 h 4"/>
                  <a:gd name="T22" fmla="*/ 3 w 6"/>
                  <a:gd name="T23" fmla="*/ 2 h 4"/>
                  <a:gd name="T24" fmla="*/ 2 w 6"/>
                  <a:gd name="T25" fmla="*/ 3 h 4"/>
                  <a:gd name="T26" fmla="*/ 2 w 6"/>
                  <a:gd name="T27" fmla="*/ 3 h 4"/>
                  <a:gd name="T28" fmla="*/ 2 w 6"/>
                  <a:gd name="T29" fmla="*/ 3 h 4"/>
                  <a:gd name="T30" fmla="*/ 6 w 6"/>
                  <a:gd name="T31" fmla="*/ 4 h 4"/>
                  <a:gd name="T32" fmla="*/ 3 w 6"/>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3" y="2"/>
                    </a:moveTo>
                    <a:cubicBezTo>
                      <a:pt x="4" y="2"/>
                      <a:pt x="6" y="2"/>
                      <a:pt x="5" y="1"/>
                    </a:cubicBezTo>
                    <a:cubicBezTo>
                      <a:pt x="2" y="0"/>
                      <a:pt x="3" y="1"/>
                      <a:pt x="1" y="1"/>
                    </a:cubicBezTo>
                    <a:cubicBezTo>
                      <a:pt x="5" y="2"/>
                      <a:pt x="0" y="1"/>
                      <a:pt x="3" y="2"/>
                    </a:cubicBezTo>
                    <a:cubicBezTo>
                      <a:pt x="2" y="2"/>
                      <a:pt x="1" y="2"/>
                      <a:pt x="0" y="1"/>
                    </a:cubicBezTo>
                    <a:cubicBezTo>
                      <a:pt x="1" y="2"/>
                      <a:pt x="2" y="2"/>
                      <a:pt x="2" y="3"/>
                    </a:cubicBezTo>
                    <a:cubicBezTo>
                      <a:pt x="2" y="3"/>
                      <a:pt x="2" y="3"/>
                      <a:pt x="2" y="3"/>
                    </a:cubicBezTo>
                    <a:cubicBezTo>
                      <a:pt x="2" y="3"/>
                      <a:pt x="2" y="3"/>
                      <a:pt x="2" y="3"/>
                    </a:cubicBezTo>
                    <a:cubicBezTo>
                      <a:pt x="2" y="3"/>
                      <a:pt x="2" y="3"/>
                      <a:pt x="2" y="3"/>
                    </a:cubicBezTo>
                    <a:cubicBezTo>
                      <a:pt x="2" y="2"/>
                      <a:pt x="2" y="2"/>
                      <a:pt x="2" y="3"/>
                    </a:cubicBezTo>
                    <a:cubicBezTo>
                      <a:pt x="2" y="3"/>
                      <a:pt x="2" y="3"/>
                      <a:pt x="2" y="3"/>
                    </a:cubicBezTo>
                    <a:cubicBezTo>
                      <a:pt x="2" y="2"/>
                      <a:pt x="2" y="2"/>
                      <a:pt x="3" y="2"/>
                    </a:cubicBezTo>
                    <a:cubicBezTo>
                      <a:pt x="4" y="3"/>
                      <a:pt x="3" y="3"/>
                      <a:pt x="2" y="3"/>
                    </a:cubicBezTo>
                    <a:cubicBezTo>
                      <a:pt x="2" y="3"/>
                      <a:pt x="2" y="3"/>
                      <a:pt x="2" y="3"/>
                    </a:cubicBezTo>
                    <a:cubicBezTo>
                      <a:pt x="2" y="3"/>
                      <a:pt x="2" y="3"/>
                      <a:pt x="2" y="3"/>
                    </a:cubicBezTo>
                    <a:cubicBezTo>
                      <a:pt x="6" y="4"/>
                      <a:pt x="6" y="4"/>
                      <a:pt x="6" y="4"/>
                    </a:cubicBezTo>
                    <a:cubicBezTo>
                      <a:pt x="5" y="3"/>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1" name="Freeform 444">
                <a:extLst>
                  <a:ext uri="{FF2B5EF4-FFF2-40B4-BE49-F238E27FC236}">
                    <a16:creationId xmlns:a16="http://schemas.microsoft.com/office/drawing/2014/main" id="{A64096E6-56FC-4FF3-A714-E4892668E7FC}"/>
                  </a:ext>
                </a:extLst>
              </p:cNvPr>
              <p:cNvSpPr>
                <a:spLocks/>
              </p:cNvSpPr>
              <p:nvPr userDrawn="1"/>
            </p:nvSpPr>
            <p:spPr bwMode="auto">
              <a:xfrm>
                <a:off x="3560" y="13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2" name="Freeform 445">
                <a:extLst>
                  <a:ext uri="{FF2B5EF4-FFF2-40B4-BE49-F238E27FC236}">
                    <a16:creationId xmlns:a16="http://schemas.microsoft.com/office/drawing/2014/main" id="{25F2B9FB-70C0-43BD-B39E-1F521D7491B4}"/>
                  </a:ext>
                </a:extLst>
              </p:cNvPr>
              <p:cNvSpPr>
                <a:spLocks/>
              </p:cNvSpPr>
              <p:nvPr userDrawn="1"/>
            </p:nvSpPr>
            <p:spPr bwMode="auto">
              <a:xfrm>
                <a:off x="3550" y="1362"/>
                <a:ext cx="15" cy="30"/>
              </a:xfrm>
              <a:custGeom>
                <a:avLst/>
                <a:gdLst>
                  <a:gd name="T0" fmla="*/ 2 w 3"/>
                  <a:gd name="T1" fmla="*/ 3 h 6"/>
                  <a:gd name="T2" fmla="*/ 1 w 3"/>
                  <a:gd name="T3" fmla="*/ 2 h 6"/>
                  <a:gd name="T4" fmla="*/ 2 w 3"/>
                  <a:gd name="T5" fmla="*/ 1 h 6"/>
                  <a:gd name="T6" fmla="*/ 1 w 3"/>
                  <a:gd name="T7" fmla="*/ 2 h 6"/>
                  <a:gd name="T8" fmla="*/ 1 w 3"/>
                  <a:gd name="T9" fmla="*/ 2 h 6"/>
                  <a:gd name="T10" fmla="*/ 2 w 3"/>
                  <a:gd name="T11" fmla="*/ 5 h 6"/>
                  <a:gd name="T12" fmla="*/ 2 w 3"/>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3"/>
                    </a:moveTo>
                    <a:cubicBezTo>
                      <a:pt x="2" y="2"/>
                      <a:pt x="2" y="2"/>
                      <a:pt x="1" y="2"/>
                    </a:cubicBezTo>
                    <a:cubicBezTo>
                      <a:pt x="1" y="1"/>
                      <a:pt x="1" y="1"/>
                      <a:pt x="2" y="1"/>
                    </a:cubicBezTo>
                    <a:cubicBezTo>
                      <a:pt x="1" y="1"/>
                      <a:pt x="0" y="0"/>
                      <a:pt x="1" y="2"/>
                    </a:cubicBezTo>
                    <a:cubicBezTo>
                      <a:pt x="1" y="2"/>
                      <a:pt x="1" y="2"/>
                      <a:pt x="1" y="2"/>
                    </a:cubicBezTo>
                    <a:cubicBezTo>
                      <a:pt x="2" y="3"/>
                      <a:pt x="2" y="6"/>
                      <a:pt x="2" y="5"/>
                    </a:cubicBezTo>
                    <a:cubicBezTo>
                      <a:pt x="2" y="5"/>
                      <a:pt x="3"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3" name="Freeform 446">
                <a:extLst>
                  <a:ext uri="{FF2B5EF4-FFF2-40B4-BE49-F238E27FC236}">
                    <a16:creationId xmlns:a16="http://schemas.microsoft.com/office/drawing/2014/main" id="{27089479-A61E-4412-83EB-87B8A90EC54C}"/>
                  </a:ext>
                </a:extLst>
              </p:cNvPr>
              <p:cNvSpPr>
                <a:spLocks/>
              </p:cNvSpPr>
              <p:nvPr userDrawn="1"/>
            </p:nvSpPr>
            <p:spPr bwMode="auto">
              <a:xfrm>
                <a:off x="3590" y="1407"/>
                <a:ext cx="15" cy="10"/>
              </a:xfrm>
              <a:custGeom>
                <a:avLst/>
                <a:gdLst>
                  <a:gd name="T0" fmla="*/ 0 w 3"/>
                  <a:gd name="T1" fmla="*/ 1 h 2"/>
                  <a:gd name="T2" fmla="*/ 3 w 3"/>
                  <a:gd name="T3" fmla="*/ 2 h 2"/>
                  <a:gd name="T4" fmla="*/ 2 w 3"/>
                  <a:gd name="T5" fmla="*/ 1 h 2"/>
                  <a:gd name="T6" fmla="*/ 2 w 3"/>
                  <a:gd name="T7" fmla="*/ 1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0" y="1"/>
                      <a:pt x="3" y="2"/>
                      <a:pt x="3" y="2"/>
                    </a:cubicBezTo>
                    <a:cubicBezTo>
                      <a:pt x="2" y="1"/>
                      <a:pt x="2" y="1"/>
                      <a:pt x="2" y="1"/>
                    </a:cubicBezTo>
                    <a:cubicBezTo>
                      <a:pt x="2" y="1"/>
                      <a:pt x="2" y="1"/>
                      <a:pt x="2"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4" name="Freeform 447">
                <a:extLst>
                  <a:ext uri="{FF2B5EF4-FFF2-40B4-BE49-F238E27FC236}">
                    <a16:creationId xmlns:a16="http://schemas.microsoft.com/office/drawing/2014/main" id="{56D1B528-A1B5-4547-A978-DA4128EF14D5}"/>
                  </a:ext>
                </a:extLst>
              </p:cNvPr>
              <p:cNvSpPr>
                <a:spLocks/>
              </p:cNvSpPr>
              <p:nvPr userDrawn="1"/>
            </p:nvSpPr>
            <p:spPr bwMode="auto">
              <a:xfrm>
                <a:off x="3669" y="1462"/>
                <a:ext cx="10" cy="5"/>
              </a:xfrm>
              <a:custGeom>
                <a:avLst/>
                <a:gdLst>
                  <a:gd name="T0" fmla="*/ 0 w 10"/>
                  <a:gd name="T1" fmla="*/ 0 h 5"/>
                  <a:gd name="T2" fmla="*/ 0 w 10"/>
                  <a:gd name="T3" fmla="*/ 5 h 5"/>
                  <a:gd name="T4" fmla="*/ 10 w 10"/>
                  <a:gd name="T5" fmla="*/ 0 h 5"/>
                  <a:gd name="T6" fmla="*/ 0 w 10"/>
                  <a:gd name="T7" fmla="*/ 0 h 5"/>
                </a:gdLst>
                <a:ahLst/>
                <a:cxnLst>
                  <a:cxn ang="0">
                    <a:pos x="T0" y="T1"/>
                  </a:cxn>
                  <a:cxn ang="0">
                    <a:pos x="T2" y="T3"/>
                  </a:cxn>
                  <a:cxn ang="0">
                    <a:pos x="T4" y="T5"/>
                  </a:cxn>
                  <a:cxn ang="0">
                    <a:pos x="T6" y="T7"/>
                  </a:cxn>
                </a:cxnLst>
                <a:rect l="0" t="0" r="r" b="b"/>
                <a:pathLst>
                  <a:path w="10" h="5">
                    <a:moveTo>
                      <a:pt x="0" y="0"/>
                    </a:moveTo>
                    <a:lnTo>
                      <a:pt x="0" y="5"/>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5" name="Freeform 448">
                <a:extLst>
                  <a:ext uri="{FF2B5EF4-FFF2-40B4-BE49-F238E27FC236}">
                    <a16:creationId xmlns:a16="http://schemas.microsoft.com/office/drawing/2014/main" id="{C9FE07AF-A1F3-4394-A79E-3F14351D8502}"/>
                  </a:ext>
                </a:extLst>
              </p:cNvPr>
              <p:cNvSpPr>
                <a:spLocks/>
              </p:cNvSpPr>
              <p:nvPr userDrawn="1"/>
            </p:nvSpPr>
            <p:spPr bwMode="auto">
              <a:xfrm>
                <a:off x="3689" y="1467"/>
                <a:ext cx="10" cy="0"/>
              </a:xfrm>
              <a:custGeom>
                <a:avLst/>
                <a:gdLst>
                  <a:gd name="T0" fmla="*/ 5 w 10"/>
                  <a:gd name="T1" fmla="*/ 0 w 10"/>
                  <a:gd name="T2" fmla="*/ 10 w 10"/>
                  <a:gd name="T3" fmla="*/ 5 w 10"/>
                </a:gdLst>
                <a:ahLst/>
                <a:cxnLst>
                  <a:cxn ang="0">
                    <a:pos x="T0" y="0"/>
                  </a:cxn>
                  <a:cxn ang="0">
                    <a:pos x="T1" y="0"/>
                  </a:cxn>
                  <a:cxn ang="0">
                    <a:pos x="T2" y="0"/>
                  </a:cxn>
                  <a:cxn ang="0">
                    <a:pos x="T3" y="0"/>
                  </a:cxn>
                </a:cxnLst>
                <a:rect l="0" t="0" r="r" b="b"/>
                <a:pathLst>
                  <a:path w="10">
                    <a:moveTo>
                      <a:pt x="5" y="0"/>
                    </a:moveTo>
                    <a:lnTo>
                      <a:pt x="0" y="0"/>
                    </a:lnTo>
                    <a:lnTo>
                      <a:pt x="1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6" name="Freeform 449">
                <a:extLst>
                  <a:ext uri="{FF2B5EF4-FFF2-40B4-BE49-F238E27FC236}">
                    <a16:creationId xmlns:a16="http://schemas.microsoft.com/office/drawing/2014/main" id="{1F89AE99-D49F-4974-AC4A-B9C956F39BF8}"/>
                  </a:ext>
                </a:extLst>
              </p:cNvPr>
              <p:cNvSpPr>
                <a:spLocks/>
              </p:cNvSpPr>
              <p:nvPr userDrawn="1"/>
            </p:nvSpPr>
            <p:spPr bwMode="auto">
              <a:xfrm>
                <a:off x="4301" y="1087"/>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7" name="Freeform 450">
                <a:extLst>
                  <a:ext uri="{FF2B5EF4-FFF2-40B4-BE49-F238E27FC236}">
                    <a16:creationId xmlns:a16="http://schemas.microsoft.com/office/drawing/2014/main" id="{D4E84C1F-2A68-456C-85E3-ADDEA6BB1A64}"/>
                  </a:ext>
                </a:extLst>
              </p:cNvPr>
              <p:cNvSpPr>
                <a:spLocks/>
              </p:cNvSpPr>
              <p:nvPr userDrawn="1"/>
            </p:nvSpPr>
            <p:spPr bwMode="auto">
              <a:xfrm>
                <a:off x="4341" y="1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8" name="Freeform 451">
                <a:extLst>
                  <a:ext uri="{FF2B5EF4-FFF2-40B4-BE49-F238E27FC236}">
                    <a16:creationId xmlns:a16="http://schemas.microsoft.com/office/drawing/2014/main" id="{DD463276-9BF7-46D6-B76E-14D4BA24FEA0}"/>
                  </a:ext>
                </a:extLst>
              </p:cNvPr>
              <p:cNvSpPr>
                <a:spLocks/>
              </p:cNvSpPr>
              <p:nvPr userDrawn="1"/>
            </p:nvSpPr>
            <p:spPr bwMode="auto">
              <a:xfrm>
                <a:off x="4182" y="1472"/>
                <a:ext cx="15" cy="10"/>
              </a:xfrm>
              <a:custGeom>
                <a:avLst/>
                <a:gdLst>
                  <a:gd name="T0" fmla="*/ 0 w 3"/>
                  <a:gd name="T1" fmla="*/ 0 h 2"/>
                  <a:gd name="T2" fmla="*/ 3 w 3"/>
                  <a:gd name="T3" fmla="*/ 1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3" y="2"/>
                      <a:pt x="3" y="1"/>
                    </a:cubicBezTo>
                    <a:cubicBezTo>
                      <a:pt x="3" y="0"/>
                      <a:pt x="3"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9" name="Freeform 452">
                <a:extLst>
                  <a:ext uri="{FF2B5EF4-FFF2-40B4-BE49-F238E27FC236}">
                    <a16:creationId xmlns:a16="http://schemas.microsoft.com/office/drawing/2014/main" id="{E7C58C58-70FC-42D8-9244-867355A4D4B7}"/>
                  </a:ext>
                </a:extLst>
              </p:cNvPr>
              <p:cNvSpPr>
                <a:spLocks/>
              </p:cNvSpPr>
              <p:nvPr userDrawn="1"/>
            </p:nvSpPr>
            <p:spPr bwMode="auto">
              <a:xfrm>
                <a:off x="4470" y="1307"/>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0" name="Freeform 453">
                <a:extLst>
                  <a:ext uri="{FF2B5EF4-FFF2-40B4-BE49-F238E27FC236}">
                    <a16:creationId xmlns:a16="http://schemas.microsoft.com/office/drawing/2014/main" id="{0340933F-C041-4900-BC28-077A95081F2F}"/>
                  </a:ext>
                </a:extLst>
              </p:cNvPr>
              <p:cNvSpPr>
                <a:spLocks/>
              </p:cNvSpPr>
              <p:nvPr userDrawn="1"/>
            </p:nvSpPr>
            <p:spPr bwMode="auto">
              <a:xfrm>
                <a:off x="4455" y="129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1" name="Freeform 454">
                <a:extLst>
                  <a:ext uri="{FF2B5EF4-FFF2-40B4-BE49-F238E27FC236}">
                    <a16:creationId xmlns:a16="http://schemas.microsoft.com/office/drawing/2014/main" id="{BF73F94F-7ECE-4EC5-B2BB-D50C2E9AEDA1}"/>
                  </a:ext>
                </a:extLst>
              </p:cNvPr>
              <p:cNvSpPr>
                <a:spLocks/>
              </p:cNvSpPr>
              <p:nvPr userDrawn="1"/>
            </p:nvSpPr>
            <p:spPr bwMode="auto">
              <a:xfrm>
                <a:off x="4187" y="928"/>
                <a:ext cx="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2" name="Freeform 455">
                <a:extLst>
                  <a:ext uri="{FF2B5EF4-FFF2-40B4-BE49-F238E27FC236}">
                    <a16:creationId xmlns:a16="http://schemas.microsoft.com/office/drawing/2014/main" id="{94B590D8-D864-4585-84E5-21ADF6DCD744}"/>
                  </a:ext>
                </a:extLst>
              </p:cNvPr>
              <p:cNvSpPr>
                <a:spLocks/>
              </p:cNvSpPr>
              <p:nvPr userDrawn="1"/>
            </p:nvSpPr>
            <p:spPr bwMode="auto">
              <a:xfrm>
                <a:off x="3913" y="1447"/>
                <a:ext cx="15"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2" y="0"/>
                      <a:pt x="3" y="0"/>
                      <a:pt x="3"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3" name="Freeform 456">
                <a:extLst>
                  <a:ext uri="{FF2B5EF4-FFF2-40B4-BE49-F238E27FC236}">
                    <a16:creationId xmlns:a16="http://schemas.microsoft.com/office/drawing/2014/main" id="{45059C18-2BE1-4519-940B-E7443C4D2810}"/>
                  </a:ext>
                </a:extLst>
              </p:cNvPr>
              <p:cNvSpPr>
                <a:spLocks/>
              </p:cNvSpPr>
              <p:nvPr userDrawn="1"/>
            </p:nvSpPr>
            <p:spPr bwMode="auto">
              <a:xfrm>
                <a:off x="4336" y="105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4" name="Freeform 457">
                <a:extLst>
                  <a:ext uri="{FF2B5EF4-FFF2-40B4-BE49-F238E27FC236}">
                    <a16:creationId xmlns:a16="http://schemas.microsoft.com/office/drawing/2014/main" id="{17C27D23-9AE1-43B7-83BE-F2902841180E}"/>
                  </a:ext>
                </a:extLst>
              </p:cNvPr>
              <p:cNvSpPr>
                <a:spLocks/>
              </p:cNvSpPr>
              <p:nvPr userDrawn="1"/>
            </p:nvSpPr>
            <p:spPr bwMode="auto">
              <a:xfrm>
                <a:off x="3928" y="1437"/>
                <a:ext cx="20" cy="10"/>
              </a:xfrm>
              <a:custGeom>
                <a:avLst/>
                <a:gdLst>
                  <a:gd name="T0" fmla="*/ 4 w 4"/>
                  <a:gd name="T1" fmla="*/ 0 h 2"/>
                  <a:gd name="T2" fmla="*/ 3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4" y="0"/>
                      <a:pt x="3" y="0"/>
                      <a:pt x="3" y="0"/>
                    </a:cubicBezTo>
                    <a:cubicBezTo>
                      <a:pt x="2" y="1"/>
                      <a:pt x="1" y="1"/>
                      <a:pt x="0" y="2"/>
                    </a:cubicBezTo>
                    <a:cubicBezTo>
                      <a:pt x="2" y="2"/>
                      <a:pt x="3"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5" name="Freeform 458">
                <a:extLst>
                  <a:ext uri="{FF2B5EF4-FFF2-40B4-BE49-F238E27FC236}">
                    <a16:creationId xmlns:a16="http://schemas.microsoft.com/office/drawing/2014/main" id="{DA707104-5AAF-42A3-A91B-E901EB8EA435}"/>
                  </a:ext>
                </a:extLst>
              </p:cNvPr>
              <p:cNvSpPr>
                <a:spLocks/>
              </p:cNvSpPr>
              <p:nvPr userDrawn="1"/>
            </p:nvSpPr>
            <p:spPr bwMode="auto">
              <a:xfrm>
                <a:off x="3779" y="997"/>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6" name="Freeform 459">
                <a:extLst>
                  <a:ext uri="{FF2B5EF4-FFF2-40B4-BE49-F238E27FC236}">
                    <a16:creationId xmlns:a16="http://schemas.microsoft.com/office/drawing/2014/main" id="{082F2086-4921-4715-A7C6-C28FDED1A40B}"/>
                  </a:ext>
                </a:extLst>
              </p:cNvPr>
              <p:cNvSpPr>
                <a:spLocks/>
              </p:cNvSpPr>
              <p:nvPr userDrawn="1"/>
            </p:nvSpPr>
            <p:spPr bwMode="auto">
              <a:xfrm>
                <a:off x="3600" y="1087"/>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7" name="Freeform 460">
                <a:extLst>
                  <a:ext uri="{FF2B5EF4-FFF2-40B4-BE49-F238E27FC236}">
                    <a16:creationId xmlns:a16="http://schemas.microsoft.com/office/drawing/2014/main" id="{51EA4C3A-23F1-408E-A93D-E4BF5267D540}"/>
                  </a:ext>
                </a:extLst>
              </p:cNvPr>
              <p:cNvSpPr>
                <a:spLocks/>
              </p:cNvSpPr>
              <p:nvPr userDrawn="1"/>
            </p:nvSpPr>
            <p:spPr bwMode="auto">
              <a:xfrm>
                <a:off x="3774" y="1477"/>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8" name="Freeform 461">
                <a:extLst>
                  <a:ext uri="{FF2B5EF4-FFF2-40B4-BE49-F238E27FC236}">
                    <a16:creationId xmlns:a16="http://schemas.microsoft.com/office/drawing/2014/main" id="{C2196448-7C82-4044-ACAB-E9D5200759DF}"/>
                  </a:ext>
                </a:extLst>
              </p:cNvPr>
              <p:cNvSpPr>
                <a:spLocks/>
              </p:cNvSpPr>
              <p:nvPr userDrawn="1"/>
            </p:nvSpPr>
            <p:spPr bwMode="auto">
              <a:xfrm>
                <a:off x="3759" y="14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9" name="Freeform 462">
                <a:extLst>
                  <a:ext uri="{FF2B5EF4-FFF2-40B4-BE49-F238E27FC236}">
                    <a16:creationId xmlns:a16="http://schemas.microsoft.com/office/drawing/2014/main" id="{91039DAF-868B-4E7D-A674-AD57A0FB0789}"/>
                  </a:ext>
                </a:extLst>
              </p:cNvPr>
              <p:cNvSpPr>
                <a:spLocks/>
              </p:cNvSpPr>
              <p:nvPr userDrawn="1"/>
            </p:nvSpPr>
            <p:spPr bwMode="auto">
              <a:xfrm>
                <a:off x="3973" y="13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0" name="Freeform 463">
                <a:extLst>
                  <a:ext uri="{FF2B5EF4-FFF2-40B4-BE49-F238E27FC236}">
                    <a16:creationId xmlns:a16="http://schemas.microsoft.com/office/drawing/2014/main" id="{E07A0BF3-3F73-43B1-90DD-BE1458B8E07B}"/>
                  </a:ext>
                </a:extLst>
              </p:cNvPr>
              <p:cNvSpPr>
                <a:spLocks/>
              </p:cNvSpPr>
              <p:nvPr userDrawn="1"/>
            </p:nvSpPr>
            <p:spPr bwMode="auto">
              <a:xfrm>
                <a:off x="3774" y="147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1" name="Freeform 464">
                <a:extLst>
                  <a:ext uri="{FF2B5EF4-FFF2-40B4-BE49-F238E27FC236}">
                    <a16:creationId xmlns:a16="http://schemas.microsoft.com/office/drawing/2014/main" id="{71A679E8-7FE6-4F04-8127-BE0717C101ED}"/>
                  </a:ext>
                </a:extLst>
              </p:cNvPr>
              <p:cNvSpPr>
                <a:spLocks/>
              </p:cNvSpPr>
              <p:nvPr userDrawn="1"/>
            </p:nvSpPr>
            <p:spPr bwMode="auto">
              <a:xfrm>
                <a:off x="3769" y="147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2" name="Freeform 465">
                <a:extLst>
                  <a:ext uri="{FF2B5EF4-FFF2-40B4-BE49-F238E27FC236}">
                    <a16:creationId xmlns:a16="http://schemas.microsoft.com/office/drawing/2014/main" id="{6B2D917F-8E08-446D-B953-6CE2969CDA4B}"/>
                  </a:ext>
                </a:extLst>
              </p:cNvPr>
              <p:cNvSpPr>
                <a:spLocks/>
              </p:cNvSpPr>
              <p:nvPr userDrawn="1"/>
            </p:nvSpPr>
            <p:spPr bwMode="auto">
              <a:xfrm>
                <a:off x="3779" y="147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3" name="Freeform 466">
                <a:extLst>
                  <a:ext uri="{FF2B5EF4-FFF2-40B4-BE49-F238E27FC236}">
                    <a16:creationId xmlns:a16="http://schemas.microsoft.com/office/drawing/2014/main" id="{36A3B25E-F0CF-4B6F-9A47-37C5C6B8B0AC}"/>
                  </a:ext>
                </a:extLst>
              </p:cNvPr>
              <p:cNvSpPr>
                <a:spLocks/>
              </p:cNvSpPr>
              <p:nvPr userDrawn="1"/>
            </p:nvSpPr>
            <p:spPr bwMode="auto">
              <a:xfrm>
                <a:off x="3988" y="7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4" name="Rectangle 467">
                <a:extLst>
                  <a:ext uri="{FF2B5EF4-FFF2-40B4-BE49-F238E27FC236}">
                    <a16:creationId xmlns:a16="http://schemas.microsoft.com/office/drawing/2014/main" id="{1757F6E4-21DC-43D5-AE0D-11B2CD982524}"/>
                  </a:ext>
                </a:extLst>
              </p:cNvPr>
              <p:cNvSpPr>
                <a:spLocks noChangeArrowheads="1"/>
              </p:cNvSpPr>
              <p:nvPr userDrawn="1"/>
            </p:nvSpPr>
            <p:spPr bwMode="auto">
              <a:xfrm>
                <a:off x="4296" y="142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5" name="Freeform 468">
                <a:extLst>
                  <a:ext uri="{FF2B5EF4-FFF2-40B4-BE49-F238E27FC236}">
                    <a16:creationId xmlns:a16="http://schemas.microsoft.com/office/drawing/2014/main" id="{D160AA5B-2993-4AB1-859C-F0BC6D79CAFA}"/>
                  </a:ext>
                </a:extLst>
              </p:cNvPr>
              <p:cNvSpPr>
                <a:spLocks/>
              </p:cNvSpPr>
              <p:nvPr userDrawn="1"/>
            </p:nvSpPr>
            <p:spPr bwMode="auto">
              <a:xfrm>
                <a:off x="4296" y="1412"/>
                <a:ext cx="15" cy="20"/>
              </a:xfrm>
              <a:custGeom>
                <a:avLst/>
                <a:gdLst>
                  <a:gd name="T0" fmla="*/ 3 w 3"/>
                  <a:gd name="T1" fmla="*/ 0 h 4"/>
                  <a:gd name="T2" fmla="*/ 0 w 3"/>
                  <a:gd name="T3" fmla="*/ 2 h 4"/>
                  <a:gd name="T4" fmla="*/ 1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2" y="2"/>
                      <a:pt x="1" y="2"/>
                      <a:pt x="0" y="2"/>
                    </a:cubicBezTo>
                    <a:cubicBezTo>
                      <a:pt x="1" y="4"/>
                      <a:pt x="1" y="4"/>
                      <a:pt x="1" y="4"/>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6" name="Freeform 469">
                <a:extLst>
                  <a:ext uri="{FF2B5EF4-FFF2-40B4-BE49-F238E27FC236}">
                    <a16:creationId xmlns:a16="http://schemas.microsoft.com/office/drawing/2014/main" id="{5BBFB6D8-7FFB-45CC-B7B2-145D26CB0D56}"/>
                  </a:ext>
                </a:extLst>
              </p:cNvPr>
              <p:cNvSpPr>
                <a:spLocks noEditPoints="1"/>
              </p:cNvSpPr>
              <p:nvPr userDrawn="1"/>
            </p:nvSpPr>
            <p:spPr bwMode="auto">
              <a:xfrm>
                <a:off x="3565" y="713"/>
                <a:ext cx="930" cy="764"/>
              </a:xfrm>
              <a:custGeom>
                <a:avLst/>
                <a:gdLst>
                  <a:gd name="T0" fmla="*/ 143 w 187"/>
                  <a:gd name="T1" fmla="*/ 70 h 153"/>
                  <a:gd name="T2" fmla="*/ 154 w 187"/>
                  <a:gd name="T3" fmla="*/ 77 h 153"/>
                  <a:gd name="T4" fmla="*/ 158 w 187"/>
                  <a:gd name="T5" fmla="*/ 79 h 153"/>
                  <a:gd name="T6" fmla="*/ 167 w 187"/>
                  <a:gd name="T7" fmla="*/ 87 h 153"/>
                  <a:gd name="T8" fmla="*/ 177 w 187"/>
                  <a:gd name="T9" fmla="*/ 99 h 153"/>
                  <a:gd name="T10" fmla="*/ 180 w 187"/>
                  <a:gd name="T11" fmla="*/ 114 h 153"/>
                  <a:gd name="T12" fmla="*/ 181 w 187"/>
                  <a:gd name="T13" fmla="*/ 120 h 153"/>
                  <a:gd name="T14" fmla="*/ 179 w 187"/>
                  <a:gd name="T15" fmla="*/ 120 h 153"/>
                  <a:gd name="T16" fmla="*/ 174 w 187"/>
                  <a:gd name="T17" fmla="*/ 127 h 153"/>
                  <a:gd name="T18" fmla="*/ 165 w 187"/>
                  <a:gd name="T19" fmla="*/ 137 h 153"/>
                  <a:gd name="T20" fmla="*/ 147 w 187"/>
                  <a:gd name="T21" fmla="*/ 147 h 153"/>
                  <a:gd name="T22" fmla="*/ 138 w 187"/>
                  <a:gd name="T23" fmla="*/ 143 h 153"/>
                  <a:gd name="T24" fmla="*/ 123 w 187"/>
                  <a:gd name="T25" fmla="*/ 143 h 153"/>
                  <a:gd name="T26" fmla="*/ 120 w 187"/>
                  <a:gd name="T27" fmla="*/ 141 h 153"/>
                  <a:gd name="T28" fmla="*/ 111 w 187"/>
                  <a:gd name="T29" fmla="*/ 140 h 153"/>
                  <a:gd name="T30" fmla="*/ 97 w 187"/>
                  <a:gd name="T31" fmla="*/ 140 h 153"/>
                  <a:gd name="T32" fmla="*/ 87 w 187"/>
                  <a:gd name="T33" fmla="*/ 134 h 153"/>
                  <a:gd name="T34" fmla="*/ 69 w 187"/>
                  <a:gd name="T35" fmla="*/ 139 h 153"/>
                  <a:gd name="T36" fmla="*/ 58 w 187"/>
                  <a:gd name="T37" fmla="*/ 147 h 153"/>
                  <a:gd name="T38" fmla="*/ 45 w 187"/>
                  <a:gd name="T39" fmla="*/ 147 h 153"/>
                  <a:gd name="T40" fmla="*/ 28 w 187"/>
                  <a:gd name="T41" fmla="*/ 150 h 153"/>
                  <a:gd name="T42" fmla="*/ 42 w 187"/>
                  <a:gd name="T43" fmla="*/ 152 h 153"/>
                  <a:gd name="T44" fmla="*/ 51 w 187"/>
                  <a:gd name="T45" fmla="*/ 152 h 153"/>
                  <a:gd name="T46" fmla="*/ 78 w 187"/>
                  <a:gd name="T47" fmla="*/ 144 h 153"/>
                  <a:gd name="T48" fmla="*/ 89 w 187"/>
                  <a:gd name="T49" fmla="*/ 143 h 153"/>
                  <a:gd name="T50" fmla="*/ 98 w 187"/>
                  <a:gd name="T51" fmla="*/ 144 h 153"/>
                  <a:gd name="T52" fmla="*/ 122 w 187"/>
                  <a:gd name="T53" fmla="*/ 151 h 153"/>
                  <a:gd name="T54" fmla="*/ 127 w 187"/>
                  <a:gd name="T55" fmla="*/ 151 h 153"/>
                  <a:gd name="T56" fmla="*/ 143 w 187"/>
                  <a:gd name="T57" fmla="*/ 150 h 153"/>
                  <a:gd name="T58" fmla="*/ 166 w 187"/>
                  <a:gd name="T59" fmla="*/ 144 h 153"/>
                  <a:gd name="T60" fmla="*/ 185 w 187"/>
                  <a:gd name="T61" fmla="*/ 128 h 153"/>
                  <a:gd name="T62" fmla="*/ 186 w 187"/>
                  <a:gd name="T63" fmla="*/ 110 h 153"/>
                  <a:gd name="T64" fmla="*/ 180 w 187"/>
                  <a:gd name="T65" fmla="*/ 92 h 153"/>
                  <a:gd name="T66" fmla="*/ 172 w 187"/>
                  <a:gd name="T67" fmla="*/ 78 h 153"/>
                  <a:gd name="T68" fmla="*/ 152 w 187"/>
                  <a:gd name="T69" fmla="*/ 67 h 153"/>
                  <a:gd name="T70" fmla="*/ 138 w 187"/>
                  <a:gd name="T71" fmla="*/ 50 h 153"/>
                  <a:gd name="T72" fmla="*/ 130 w 187"/>
                  <a:gd name="T73" fmla="*/ 30 h 153"/>
                  <a:gd name="T74" fmla="*/ 115 w 187"/>
                  <a:gd name="T75" fmla="*/ 13 h 153"/>
                  <a:gd name="T76" fmla="*/ 86 w 187"/>
                  <a:gd name="T77" fmla="*/ 0 h 153"/>
                  <a:gd name="T78" fmla="*/ 77 w 187"/>
                  <a:gd name="T79" fmla="*/ 3 h 153"/>
                  <a:gd name="T80" fmla="*/ 63 w 187"/>
                  <a:gd name="T81" fmla="*/ 11 h 153"/>
                  <a:gd name="T82" fmla="*/ 45 w 187"/>
                  <a:gd name="T83" fmla="*/ 33 h 153"/>
                  <a:gd name="T84" fmla="*/ 38 w 187"/>
                  <a:gd name="T85" fmla="*/ 49 h 153"/>
                  <a:gd name="T86" fmla="*/ 21 w 187"/>
                  <a:gd name="T87" fmla="*/ 69 h 153"/>
                  <a:gd name="T88" fmla="*/ 5 w 187"/>
                  <a:gd name="T89" fmla="*/ 78 h 153"/>
                  <a:gd name="T90" fmla="*/ 10 w 187"/>
                  <a:gd name="T91" fmla="*/ 82 h 153"/>
                  <a:gd name="T92" fmla="*/ 25 w 187"/>
                  <a:gd name="T93" fmla="*/ 75 h 153"/>
                  <a:gd name="T94" fmla="*/ 41 w 187"/>
                  <a:gd name="T95" fmla="*/ 58 h 153"/>
                  <a:gd name="T96" fmla="*/ 47 w 187"/>
                  <a:gd name="T97" fmla="*/ 48 h 153"/>
                  <a:gd name="T98" fmla="*/ 56 w 187"/>
                  <a:gd name="T99" fmla="*/ 29 h 153"/>
                  <a:gd name="T100" fmla="*/ 69 w 187"/>
                  <a:gd name="T101" fmla="*/ 15 h 153"/>
                  <a:gd name="T102" fmla="*/ 84 w 187"/>
                  <a:gd name="T103" fmla="*/ 7 h 153"/>
                  <a:gd name="T104" fmla="*/ 85 w 187"/>
                  <a:gd name="T105" fmla="*/ 8 h 153"/>
                  <a:gd name="T106" fmla="*/ 91 w 187"/>
                  <a:gd name="T107" fmla="*/ 9 h 153"/>
                  <a:gd name="T108" fmla="*/ 103 w 187"/>
                  <a:gd name="T109" fmla="*/ 14 h 153"/>
                  <a:gd name="T110" fmla="*/ 111 w 187"/>
                  <a:gd name="T111" fmla="*/ 20 h 153"/>
                  <a:gd name="T112" fmla="*/ 117 w 187"/>
                  <a:gd name="T113" fmla="*/ 27 h 153"/>
                  <a:gd name="T114" fmla="*/ 124 w 187"/>
                  <a:gd name="T115" fmla="*/ 40 h 153"/>
                  <a:gd name="T116" fmla="*/ 130 w 187"/>
                  <a:gd name="T117" fmla="*/ 55 h 153"/>
                  <a:gd name="T118" fmla="*/ 164 w 187"/>
                  <a:gd name="T119" fmla="*/ 82 h 153"/>
                  <a:gd name="T120" fmla="*/ 50 w 187"/>
                  <a:gd name="T121" fmla="*/ 1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 h="153">
                    <a:moveTo>
                      <a:pt x="136" y="62"/>
                    </a:moveTo>
                    <a:cubicBezTo>
                      <a:pt x="137" y="65"/>
                      <a:pt x="137" y="65"/>
                      <a:pt x="137" y="65"/>
                    </a:cubicBezTo>
                    <a:cubicBezTo>
                      <a:pt x="134" y="63"/>
                      <a:pt x="133" y="61"/>
                      <a:pt x="134" y="64"/>
                    </a:cubicBezTo>
                    <a:cubicBezTo>
                      <a:pt x="135" y="63"/>
                      <a:pt x="136" y="65"/>
                      <a:pt x="138" y="67"/>
                    </a:cubicBezTo>
                    <a:cubicBezTo>
                      <a:pt x="140" y="69"/>
                      <a:pt x="141" y="70"/>
                      <a:pt x="143" y="69"/>
                    </a:cubicBezTo>
                    <a:cubicBezTo>
                      <a:pt x="143" y="71"/>
                      <a:pt x="143" y="71"/>
                      <a:pt x="143" y="71"/>
                    </a:cubicBezTo>
                    <a:cubicBezTo>
                      <a:pt x="143" y="71"/>
                      <a:pt x="143" y="71"/>
                      <a:pt x="143" y="70"/>
                    </a:cubicBezTo>
                    <a:cubicBezTo>
                      <a:pt x="144" y="74"/>
                      <a:pt x="146" y="71"/>
                      <a:pt x="149" y="73"/>
                    </a:cubicBezTo>
                    <a:cubicBezTo>
                      <a:pt x="150" y="74"/>
                      <a:pt x="150" y="75"/>
                      <a:pt x="149" y="75"/>
                    </a:cubicBezTo>
                    <a:cubicBezTo>
                      <a:pt x="149" y="75"/>
                      <a:pt x="150" y="75"/>
                      <a:pt x="151" y="76"/>
                    </a:cubicBezTo>
                    <a:cubicBezTo>
                      <a:pt x="151" y="76"/>
                      <a:pt x="152" y="76"/>
                      <a:pt x="152" y="76"/>
                    </a:cubicBezTo>
                    <a:cubicBezTo>
                      <a:pt x="153" y="76"/>
                      <a:pt x="153" y="76"/>
                      <a:pt x="153" y="76"/>
                    </a:cubicBezTo>
                    <a:cubicBezTo>
                      <a:pt x="154" y="76"/>
                      <a:pt x="153" y="77"/>
                      <a:pt x="153" y="76"/>
                    </a:cubicBezTo>
                    <a:cubicBezTo>
                      <a:pt x="153" y="76"/>
                      <a:pt x="154" y="77"/>
                      <a:pt x="154" y="77"/>
                    </a:cubicBezTo>
                    <a:cubicBezTo>
                      <a:pt x="155" y="77"/>
                      <a:pt x="156" y="78"/>
                      <a:pt x="156" y="78"/>
                    </a:cubicBezTo>
                    <a:cubicBezTo>
                      <a:pt x="156" y="78"/>
                      <a:pt x="156" y="78"/>
                      <a:pt x="156" y="78"/>
                    </a:cubicBezTo>
                    <a:cubicBezTo>
                      <a:pt x="157" y="78"/>
                      <a:pt x="158" y="78"/>
                      <a:pt x="159" y="78"/>
                    </a:cubicBezTo>
                    <a:cubicBezTo>
                      <a:pt x="160" y="79"/>
                      <a:pt x="159" y="78"/>
                      <a:pt x="159" y="78"/>
                    </a:cubicBezTo>
                    <a:cubicBezTo>
                      <a:pt x="159" y="78"/>
                      <a:pt x="159" y="78"/>
                      <a:pt x="160" y="78"/>
                    </a:cubicBezTo>
                    <a:cubicBezTo>
                      <a:pt x="160" y="79"/>
                      <a:pt x="161" y="79"/>
                      <a:pt x="161" y="79"/>
                    </a:cubicBezTo>
                    <a:cubicBezTo>
                      <a:pt x="161" y="80"/>
                      <a:pt x="160" y="79"/>
                      <a:pt x="158" y="79"/>
                    </a:cubicBezTo>
                    <a:cubicBezTo>
                      <a:pt x="159" y="82"/>
                      <a:pt x="160" y="79"/>
                      <a:pt x="163" y="83"/>
                    </a:cubicBezTo>
                    <a:cubicBezTo>
                      <a:pt x="163" y="83"/>
                      <a:pt x="161" y="82"/>
                      <a:pt x="161" y="82"/>
                    </a:cubicBezTo>
                    <a:cubicBezTo>
                      <a:pt x="162" y="84"/>
                      <a:pt x="163" y="84"/>
                      <a:pt x="164" y="86"/>
                    </a:cubicBezTo>
                    <a:cubicBezTo>
                      <a:pt x="164" y="86"/>
                      <a:pt x="162" y="82"/>
                      <a:pt x="164" y="82"/>
                    </a:cubicBezTo>
                    <a:cubicBezTo>
                      <a:pt x="165" y="83"/>
                      <a:pt x="165" y="83"/>
                      <a:pt x="167" y="84"/>
                    </a:cubicBezTo>
                    <a:cubicBezTo>
                      <a:pt x="166" y="85"/>
                      <a:pt x="167" y="85"/>
                      <a:pt x="168" y="86"/>
                    </a:cubicBezTo>
                    <a:cubicBezTo>
                      <a:pt x="167" y="87"/>
                      <a:pt x="167" y="87"/>
                      <a:pt x="167" y="87"/>
                    </a:cubicBezTo>
                    <a:cubicBezTo>
                      <a:pt x="169" y="88"/>
                      <a:pt x="169" y="87"/>
                      <a:pt x="170" y="88"/>
                    </a:cubicBezTo>
                    <a:cubicBezTo>
                      <a:pt x="171" y="89"/>
                      <a:pt x="171" y="90"/>
                      <a:pt x="170" y="91"/>
                    </a:cubicBezTo>
                    <a:cubicBezTo>
                      <a:pt x="172" y="93"/>
                      <a:pt x="170" y="88"/>
                      <a:pt x="172" y="91"/>
                    </a:cubicBezTo>
                    <a:cubicBezTo>
                      <a:pt x="173" y="93"/>
                      <a:pt x="175" y="94"/>
                      <a:pt x="177" y="97"/>
                    </a:cubicBezTo>
                    <a:cubicBezTo>
                      <a:pt x="177" y="99"/>
                      <a:pt x="176" y="97"/>
                      <a:pt x="176" y="97"/>
                    </a:cubicBezTo>
                    <a:cubicBezTo>
                      <a:pt x="177" y="99"/>
                      <a:pt x="177" y="99"/>
                      <a:pt x="177" y="99"/>
                    </a:cubicBezTo>
                    <a:cubicBezTo>
                      <a:pt x="177" y="99"/>
                      <a:pt x="177" y="99"/>
                      <a:pt x="177" y="99"/>
                    </a:cubicBezTo>
                    <a:cubicBezTo>
                      <a:pt x="177" y="100"/>
                      <a:pt x="178" y="99"/>
                      <a:pt x="179" y="101"/>
                    </a:cubicBezTo>
                    <a:cubicBezTo>
                      <a:pt x="180" y="101"/>
                      <a:pt x="179" y="102"/>
                      <a:pt x="179" y="103"/>
                    </a:cubicBezTo>
                    <a:cubicBezTo>
                      <a:pt x="179" y="104"/>
                      <a:pt x="179" y="105"/>
                      <a:pt x="179" y="105"/>
                    </a:cubicBezTo>
                    <a:cubicBezTo>
                      <a:pt x="179" y="106"/>
                      <a:pt x="179" y="107"/>
                      <a:pt x="180" y="107"/>
                    </a:cubicBezTo>
                    <a:cubicBezTo>
                      <a:pt x="179" y="108"/>
                      <a:pt x="179" y="107"/>
                      <a:pt x="178" y="107"/>
                    </a:cubicBezTo>
                    <a:cubicBezTo>
                      <a:pt x="180" y="111"/>
                      <a:pt x="179" y="110"/>
                      <a:pt x="181" y="113"/>
                    </a:cubicBezTo>
                    <a:cubicBezTo>
                      <a:pt x="181" y="113"/>
                      <a:pt x="181" y="114"/>
                      <a:pt x="180" y="114"/>
                    </a:cubicBezTo>
                    <a:cubicBezTo>
                      <a:pt x="180" y="115"/>
                      <a:pt x="180" y="116"/>
                      <a:pt x="180" y="116"/>
                    </a:cubicBezTo>
                    <a:cubicBezTo>
                      <a:pt x="181" y="114"/>
                      <a:pt x="182" y="116"/>
                      <a:pt x="182" y="119"/>
                    </a:cubicBezTo>
                    <a:cubicBezTo>
                      <a:pt x="183" y="118"/>
                      <a:pt x="183" y="118"/>
                      <a:pt x="184" y="117"/>
                    </a:cubicBezTo>
                    <a:cubicBezTo>
                      <a:pt x="184" y="117"/>
                      <a:pt x="184" y="121"/>
                      <a:pt x="184" y="121"/>
                    </a:cubicBezTo>
                    <a:cubicBezTo>
                      <a:pt x="183" y="121"/>
                      <a:pt x="183" y="121"/>
                      <a:pt x="183" y="120"/>
                    </a:cubicBezTo>
                    <a:cubicBezTo>
                      <a:pt x="183" y="120"/>
                      <a:pt x="183" y="121"/>
                      <a:pt x="183" y="121"/>
                    </a:cubicBezTo>
                    <a:cubicBezTo>
                      <a:pt x="182" y="122"/>
                      <a:pt x="181" y="121"/>
                      <a:pt x="181" y="120"/>
                    </a:cubicBezTo>
                    <a:cubicBezTo>
                      <a:pt x="182" y="119"/>
                      <a:pt x="182" y="119"/>
                      <a:pt x="182" y="119"/>
                    </a:cubicBezTo>
                    <a:cubicBezTo>
                      <a:pt x="181" y="118"/>
                      <a:pt x="181" y="117"/>
                      <a:pt x="180" y="117"/>
                    </a:cubicBezTo>
                    <a:cubicBezTo>
                      <a:pt x="180" y="117"/>
                      <a:pt x="180" y="118"/>
                      <a:pt x="180" y="118"/>
                    </a:cubicBezTo>
                    <a:cubicBezTo>
                      <a:pt x="180" y="118"/>
                      <a:pt x="180" y="118"/>
                      <a:pt x="180" y="118"/>
                    </a:cubicBezTo>
                    <a:cubicBezTo>
                      <a:pt x="179" y="118"/>
                      <a:pt x="180" y="118"/>
                      <a:pt x="180" y="119"/>
                    </a:cubicBezTo>
                    <a:cubicBezTo>
                      <a:pt x="178" y="119"/>
                      <a:pt x="178" y="119"/>
                      <a:pt x="178" y="119"/>
                    </a:cubicBezTo>
                    <a:cubicBezTo>
                      <a:pt x="179" y="120"/>
                      <a:pt x="179" y="120"/>
                      <a:pt x="179" y="120"/>
                    </a:cubicBezTo>
                    <a:cubicBezTo>
                      <a:pt x="176" y="123"/>
                      <a:pt x="176" y="123"/>
                      <a:pt x="176" y="123"/>
                    </a:cubicBezTo>
                    <a:cubicBezTo>
                      <a:pt x="177" y="125"/>
                      <a:pt x="176" y="126"/>
                      <a:pt x="176" y="128"/>
                    </a:cubicBezTo>
                    <a:cubicBezTo>
                      <a:pt x="176" y="130"/>
                      <a:pt x="175" y="132"/>
                      <a:pt x="174" y="134"/>
                    </a:cubicBezTo>
                    <a:cubicBezTo>
                      <a:pt x="174" y="132"/>
                      <a:pt x="173" y="133"/>
                      <a:pt x="172" y="132"/>
                    </a:cubicBezTo>
                    <a:cubicBezTo>
                      <a:pt x="173" y="132"/>
                      <a:pt x="173" y="131"/>
                      <a:pt x="174" y="130"/>
                    </a:cubicBezTo>
                    <a:cubicBezTo>
                      <a:pt x="174" y="129"/>
                      <a:pt x="175" y="128"/>
                      <a:pt x="175" y="127"/>
                    </a:cubicBezTo>
                    <a:cubicBezTo>
                      <a:pt x="175" y="128"/>
                      <a:pt x="174" y="127"/>
                      <a:pt x="174" y="127"/>
                    </a:cubicBezTo>
                    <a:cubicBezTo>
                      <a:pt x="174" y="127"/>
                      <a:pt x="174" y="128"/>
                      <a:pt x="173" y="129"/>
                    </a:cubicBezTo>
                    <a:cubicBezTo>
                      <a:pt x="173" y="130"/>
                      <a:pt x="172" y="131"/>
                      <a:pt x="172" y="131"/>
                    </a:cubicBezTo>
                    <a:cubicBezTo>
                      <a:pt x="172" y="130"/>
                      <a:pt x="171" y="131"/>
                      <a:pt x="170" y="131"/>
                    </a:cubicBezTo>
                    <a:cubicBezTo>
                      <a:pt x="172" y="132"/>
                      <a:pt x="169" y="134"/>
                      <a:pt x="167" y="136"/>
                    </a:cubicBezTo>
                    <a:cubicBezTo>
                      <a:pt x="167" y="136"/>
                      <a:pt x="167" y="135"/>
                      <a:pt x="169" y="134"/>
                    </a:cubicBezTo>
                    <a:cubicBezTo>
                      <a:pt x="167" y="134"/>
                      <a:pt x="167" y="135"/>
                      <a:pt x="167" y="136"/>
                    </a:cubicBezTo>
                    <a:cubicBezTo>
                      <a:pt x="166" y="136"/>
                      <a:pt x="166" y="137"/>
                      <a:pt x="165" y="137"/>
                    </a:cubicBezTo>
                    <a:cubicBezTo>
                      <a:pt x="165" y="137"/>
                      <a:pt x="165" y="137"/>
                      <a:pt x="165" y="137"/>
                    </a:cubicBezTo>
                    <a:cubicBezTo>
                      <a:pt x="165" y="138"/>
                      <a:pt x="162" y="139"/>
                      <a:pt x="162" y="138"/>
                    </a:cubicBezTo>
                    <a:cubicBezTo>
                      <a:pt x="162" y="138"/>
                      <a:pt x="162" y="138"/>
                      <a:pt x="162" y="138"/>
                    </a:cubicBezTo>
                    <a:cubicBezTo>
                      <a:pt x="159" y="139"/>
                      <a:pt x="152" y="142"/>
                      <a:pt x="152" y="143"/>
                    </a:cubicBezTo>
                    <a:cubicBezTo>
                      <a:pt x="152" y="143"/>
                      <a:pt x="152" y="141"/>
                      <a:pt x="152" y="141"/>
                    </a:cubicBezTo>
                    <a:cubicBezTo>
                      <a:pt x="152" y="141"/>
                      <a:pt x="151" y="142"/>
                      <a:pt x="149" y="144"/>
                    </a:cubicBezTo>
                    <a:cubicBezTo>
                      <a:pt x="149" y="145"/>
                      <a:pt x="148" y="146"/>
                      <a:pt x="147" y="147"/>
                    </a:cubicBezTo>
                    <a:cubicBezTo>
                      <a:pt x="147" y="147"/>
                      <a:pt x="146" y="148"/>
                      <a:pt x="146" y="148"/>
                    </a:cubicBezTo>
                    <a:cubicBezTo>
                      <a:pt x="147" y="146"/>
                      <a:pt x="144" y="143"/>
                      <a:pt x="147" y="142"/>
                    </a:cubicBezTo>
                    <a:cubicBezTo>
                      <a:pt x="146" y="142"/>
                      <a:pt x="145" y="142"/>
                      <a:pt x="143" y="142"/>
                    </a:cubicBezTo>
                    <a:cubicBezTo>
                      <a:pt x="144" y="142"/>
                      <a:pt x="145" y="144"/>
                      <a:pt x="144" y="144"/>
                    </a:cubicBezTo>
                    <a:cubicBezTo>
                      <a:pt x="141" y="143"/>
                      <a:pt x="142" y="144"/>
                      <a:pt x="139" y="143"/>
                    </a:cubicBezTo>
                    <a:cubicBezTo>
                      <a:pt x="140" y="143"/>
                      <a:pt x="139" y="145"/>
                      <a:pt x="138" y="145"/>
                    </a:cubicBezTo>
                    <a:cubicBezTo>
                      <a:pt x="138" y="145"/>
                      <a:pt x="138" y="143"/>
                      <a:pt x="138" y="143"/>
                    </a:cubicBezTo>
                    <a:cubicBezTo>
                      <a:pt x="138" y="143"/>
                      <a:pt x="137" y="143"/>
                      <a:pt x="136" y="144"/>
                    </a:cubicBezTo>
                    <a:cubicBezTo>
                      <a:pt x="136" y="145"/>
                      <a:pt x="135" y="145"/>
                      <a:pt x="135" y="145"/>
                    </a:cubicBezTo>
                    <a:cubicBezTo>
                      <a:pt x="136" y="145"/>
                      <a:pt x="135" y="143"/>
                      <a:pt x="134" y="143"/>
                    </a:cubicBezTo>
                    <a:cubicBezTo>
                      <a:pt x="134" y="143"/>
                      <a:pt x="131" y="143"/>
                      <a:pt x="130" y="143"/>
                    </a:cubicBezTo>
                    <a:cubicBezTo>
                      <a:pt x="131" y="143"/>
                      <a:pt x="131" y="143"/>
                      <a:pt x="131" y="143"/>
                    </a:cubicBezTo>
                    <a:cubicBezTo>
                      <a:pt x="127" y="143"/>
                      <a:pt x="127" y="147"/>
                      <a:pt x="123" y="146"/>
                    </a:cubicBezTo>
                    <a:cubicBezTo>
                      <a:pt x="124" y="146"/>
                      <a:pt x="125" y="144"/>
                      <a:pt x="123" y="143"/>
                    </a:cubicBezTo>
                    <a:cubicBezTo>
                      <a:pt x="122" y="144"/>
                      <a:pt x="118" y="148"/>
                      <a:pt x="114" y="148"/>
                    </a:cubicBezTo>
                    <a:cubicBezTo>
                      <a:pt x="113" y="147"/>
                      <a:pt x="113" y="147"/>
                      <a:pt x="113" y="147"/>
                    </a:cubicBezTo>
                    <a:cubicBezTo>
                      <a:pt x="113" y="147"/>
                      <a:pt x="112" y="147"/>
                      <a:pt x="112" y="147"/>
                    </a:cubicBezTo>
                    <a:cubicBezTo>
                      <a:pt x="111" y="147"/>
                      <a:pt x="110" y="147"/>
                      <a:pt x="110" y="147"/>
                    </a:cubicBezTo>
                    <a:cubicBezTo>
                      <a:pt x="112" y="146"/>
                      <a:pt x="118" y="143"/>
                      <a:pt x="121" y="142"/>
                    </a:cubicBezTo>
                    <a:cubicBezTo>
                      <a:pt x="119" y="142"/>
                      <a:pt x="120" y="142"/>
                      <a:pt x="118" y="141"/>
                    </a:cubicBezTo>
                    <a:cubicBezTo>
                      <a:pt x="118" y="140"/>
                      <a:pt x="120" y="141"/>
                      <a:pt x="120" y="141"/>
                    </a:cubicBezTo>
                    <a:cubicBezTo>
                      <a:pt x="120" y="141"/>
                      <a:pt x="119" y="140"/>
                      <a:pt x="118" y="140"/>
                    </a:cubicBezTo>
                    <a:cubicBezTo>
                      <a:pt x="117" y="139"/>
                      <a:pt x="115" y="139"/>
                      <a:pt x="115" y="139"/>
                    </a:cubicBezTo>
                    <a:cubicBezTo>
                      <a:pt x="115" y="141"/>
                      <a:pt x="111" y="139"/>
                      <a:pt x="111" y="140"/>
                    </a:cubicBezTo>
                    <a:cubicBezTo>
                      <a:pt x="111" y="140"/>
                      <a:pt x="113" y="140"/>
                      <a:pt x="114" y="141"/>
                    </a:cubicBezTo>
                    <a:cubicBezTo>
                      <a:pt x="115" y="141"/>
                      <a:pt x="117" y="141"/>
                      <a:pt x="117" y="141"/>
                    </a:cubicBezTo>
                    <a:cubicBezTo>
                      <a:pt x="117" y="142"/>
                      <a:pt x="113" y="144"/>
                      <a:pt x="109" y="142"/>
                    </a:cubicBezTo>
                    <a:cubicBezTo>
                      <a:pt x="108" y="141"/>
                      <a:pt x="111" y="140"/>
                      <a:pt x="111" y="140"/>
                    </a:cubicBezTo>
                    <a:cubicBezTo>
                      <a:pt x="110" y="140"/>
                      <a:pt x="107" y="139"/>
                      <a:pt x="107" y="139"/>
                    </a:cubicBezTo>
                    <a:cubicBezTo>
                      <a:pt x="109" y="139"/>
                      <a:pt x="109" y="139"/>
                      <a:pt x="109" y="139"/>
                    </a:cubicBezTo>
                    <a:cubicBezTo>
                      <a:pt x="107" y="137"/>
                      <a:pt x="105" y="139"/>
                      <a:pt x="103" y="137"/>
                    </a:cubicBezTo>
                    <a:cubicBezTo>
                      <a:pt x="103" y="137"/>
                      <a:pt x="103" y="136"/>
                      <a:pt x="102" y="135"/>
                    </a:cubicBezTo>
                    <a:cubicBezTo>
                      <a:pt x="102" y="135"/>
                      <a:pt x="101" y="134"/>
                      <a:pt x="101" y="135"/>
                    </a:cubicBezTo>
                    <a:cubicBezTo>
                      <a:pt x="102" y="137"/>
                      <a:pt x="100" y="141"/>
                      <a:pt x="98" y="142"/>
                    </a:cubicBezTo>
                    <a:cubicBezTo>
                      <a:pt x="98" y="141"/>
                      <a:pt x="97" y="141"/>
                      <a:pt x="97" y="140"/>
                    </a:cubicBezTo>
                    <a:cubicBezTo>
                      <a:pt x="96" y="139"/>
                      <a:pt x="95" y="138"/>
                      <a:pt x="94" y="137"/>
                    </a:cubicBezTo>
                    <a:cubicBezTo>
                      <a:pt x="93" y="136"/>
                      <a:pt x="97" y="135"/>
                      <a:pt x="96" y="134"/>
                    </a:cubicBezTo>
                    <a:cubicBezTo>
                      <a:pt x="96" y="134"/>
                      <a:pt x="95" y="135"/>
                      <a:pt x="95" y="135"/>
                    </a:cubicBezTo>
                    <a:cubicBezTo>
                      <a:pt x="94" y="134"/>
                      <a:pt x="95" y="134"/>
                      <a:pt x="93" y="133"/>
                    </a:cubicBezTo>
                    <a:cubicBezTo>
                      <a:pt x="93" y="134"/>
                      <a:pt x="89" y="132"/>
                      <a:pt x="92" y="134"/>
                    </a:cubicBezTo>
                    <a:cubicBezTo>
                      <a:pt x="91" y="134"/>
                      <a:pt x="90" y="134"/>
                      <a:pt x="90" y="134"/>
                    </a:cubicBezTo>
                    <a:cubicBezTo>
                      <a:pt x="89" y="134"/>
                      <a:pt x="88" y="134"/>
                      <a:pt x="87" y="134"/>
                    </a:cubicBezTo>
                    <a:cubicBezTo>
                      <a:pt x="87" y="134"/>
                      <a:pt x="87" y="135"/>
                      <a:pt x="86" y="136"/>
                    </a:cubicBezTo>
                    <a:cubicBezTo>
                      <a:pt x="85" y="136"/>
                      <a:pt x="84" y="137"/>
                      <a:pt x="83" y="138"/>
                    </a:cubicBezTo>
                    <a:cubicBezTo>
                      <a:pt x="83" y="137"/>
                      <a:pt x="83" y="137"/>
                      <a:pt x="82" y="137"/>
                    </a:cubicBezTo>
                    <a:cubicBezTo>
                      <a:pt x="78" y="138"/>
                      <a:pt x="76" y="139"/>
                      <a:pt x="73" y="140"/>
                    </a:cubicBezTo>
                    <a:cubicBezTo>
                      <a:pt x="72" y="140"/>
                      <a:pt x="70" y="141"/>
                      <a:pt x="71" y="140"/>
                    </a:cubicBezTo>
                    <a:cubicBezTo>
                      <a:pt x="71" y="140"/>
                      <a:pt x="70" y="141"/>
                      <a:pt x="69" y="141"/>
                    </a:cubicBezTo>
                    <a:cubicBezTo>
                      <a:pt x="67" y="141"/>
                      <a:pt x="71" y="140"/>
                      <a:pt x="69" y="139"/>
                    </a:cubicBezTo>
                    <a:cubicBezTo>
                      <a:pt x="70" y="140"/>
                      <a:pt x="67" y="142"/>
                      <a:pt x="66" y="142"/>
                    </a:cubicBezTo>
                    <a:cubicBezTo>
                      <a:pt x="67" y="144"/>
                      <a:pt x="69" y="141"/>
                      <a:pt x="71" y="140"/>
                    </a:cubicBezTo>
                    <a:cubicBezTo>
                      <a:pt x="71" y="142"/>
                      <a:pt x="69" y="145"/>
                      <a:pt x="66" y="147"/>
                    </a:cubicBezTo>
                    <a:cubicBezTo>
                      <a:pt x="62" y="148"/>
                      <a:pt x="64" y="146"/>
                      <a:pt x="63" y="146"/>
                    </a:cubicBezTo>
                    <a:cubicBezTo>
                      <a:pt x="57" y="148"/>
                      <a:pt x="59" y="151"/>
                      <a:pt x="54" y="150"/>
                    </a:cubicBezTo>
                    <a:cubicBezTo>
                      <a:pt x="51" y="149"/>
                      <a:pt x="53" y="148"/>
                      <a:pt x="53" y="147"/>
                    </a:cubicBezTo>
                    <a:cubicBezTo>
                      <a:pt x="55" y="147"/>
                      <a:pt x="57" y="147"/>
                      <a:pt x="58" y="147"/>
                    </a:cubicBezTo>
                    <a:cubicBezTo>
                      <a:pt x="56" y="147"/>
                      <a:pt x="56" y="147"/>
                      <a:pt x="56" y="147"/>
                    </a:cubicBezTo>
                    <a:cubicBezTo>
                      <a:pt x="57" y="146"/>
                      <a:pt x="59" y="146"/>
                      <a:pt x="60" y="146"/>
                    </a:cubicBezTo>
                    <a:cubicBezTo>
                      <a:pt x="59" y="146"/>
                      <a:pt x="56" y="146"/>
                      <a:pt x="53" y="147"/>
                    </a:cubicBezTo>
                    <a:cubicBezTo>
                      <a:pt x="52" y="147"/>
                      <a:pt x="50" y="147"/>
                      <a:pt x="49" y="147"/>
                    </a:cubicBezTo>
                    <a:cubicBezTo>
                      <a:pt x="47" y="147"/>
                      <a:pt x="46" y="147"/>
                      <a:pt x="45" y="146"/>
                    </a:cubicBezTo>
                    <a:cubicBezTo>
                      <a:pt x="44" y="147"/>
                      <a:pt x="43" y="147"/>
                      <a:pt x="43" y="147"/>
                    </a:cubicBezTo>
                    <a:cubicBezTo>
                      <a:pt x="45" y="147"/>
                      <a:pt x="45" y="147"/>
                      <a:pt x="45" y="147"/>
                    </a:cubicBezTo>
                    <a:cubicBezTo>
                      <a:pt x="46" y="148"/>
                      <a:pt x="42" y="149"/>
                      <a:pt x="44" y="149"/>
                    </a:cubicBezTo>
                    <a:cubicBezTo>
                      <a:pt x="42" y="150"/>
                      <a:pt x="40" y="151"/>
                      <a:pt x="37" y="150"/>
                    </a:cubicBezTo>
                    <a:cubicBezTo>
                      <a:pt x="36" y="148"/>
                      <a:pt x="36" y="148"/>
                      <a:pt x="36" y="148"/>
                    </a:cubicBezTo>
                    <a:cubicBezTo>
                      <a:pt x="36" y="149"/>
                      <a:pt x="38" y="149"/>
                      <a:pt x="39" y="149"/>
                    </a:cubicBezTo>
                    <a:cubicBezTo>
                      <a:pt x="38" y="150"/>
                      <a:pt x="35" y="147"/>
                      <a:pt x="33" y="148"/>
                    </a:cubicBezTo>
                    <a:cubicBezTo>
                      <a:pt x="35" y="150"/>
                      <a:pt x="35" y="150"/>
                      <a:pt x="35" y="150"/>
                    </a:cubicBezTo>
                    <a:cubicBezTo>
                      <a:pt x="33" y="150"/>
                      <a:pt x="30" y="151"/>
                      <a:pt x="28" y="150"/>
                    </a:cubicBezTo>
                    <a:cubicBezTo>
                      <a:pt x="29" y="152"/>
                      <a:pt x="28" y="150"/>
                      <a:pt x="30" y="152"/>
                    </a:cubicBezTo>
                    <a:cubicBezTo>
                      <a:pt x="29" y="150"/>
                      <a:pt x="37" y="153"/>
                      <a:pt x="34" y="150"/>
                    </a:cubicBezTo>
                    <a:cubicBezTo>
                      <a:pt x="36" y="152"/>
                      <a:pt x="37" y="152"/>
                      <a:pt x="40" y="153"/>
                    </a:cubicBezTo>
                    <a:cubicBezTo>
                      <a:pt x="40" y="153"/>
                      <a:pt x="39" y="152"/>
                      <a:pt x="41" y="152"/>
                    </a:cubicBezTo>
                    <a:cubicBezTo>
                      <a:pt x="41" y="152"/>
                      <a:pt x="42" y="152"/>
                      <a:pt x="42" y="152"/>
                    </a:cubicBezTo>
                    <a:cubicBezTo>
                      <a:pt x="42" y="152"/>
                      <a:pt x="42" y="152"/>
                      <a:pt x="42" y="152"/>
                    </a:cubicBezTo>
                    <a:cubicBezTo>
                      <a:pt x="42" y="152"/>
                      <a:pt x="42" y="152"/>
                      <a:pt x="42" y="152"/>
                    </a:cubicBezTo>
                    <a:cubicBezTo>
                      <a:pt x="42" y="152"/>
                      <a:pt x="42" y="152"/>
                      <a:pt x="42" y="152"/>
                    </a:cubicBezTo>
                    <a:cubicBezTo>
                      <a:pt x="41" y="152"/>
                      <a:pt x="41" y="152"/>
                      <a:pt x="41" y="151"/>
                    </a:cubicBezTo>
                    <a:cubicBezTo>
                      <a:pt x="42" y="151"/>
                      <a:pt x="45" y="151"/>
                      <a:pt x="46" y="150"/>
                    </a:cubicBezTo>
                    <a:cubicBezTo>
                      <a:pt x="47" y="150"/>
                      <a:pt x="46" y="151"/>
                      <a:pt x="46" y="151"/>
                    </a:cubicBezTo>
                    <a:cubicBezTo>
                      <a:pt x="48" y="150"/>
                      <a:pt x="48" y="150"/>
                      <a:pt x="48" y="150"/>
                    </a:cubicBezTo>
                    <a:cubicBezTo>
                      <a:pt x="48" y="151"/>
                      <a:pt x="52" y="152"/>
                      <a:pt x="49" y="152"/>
                    </a:cubicBezTo>
                    <a:cubicBezTo>
                      <a:pt x="51" y="152"/>
                      <a:pt x="51" y="152"/>
                      <a:pt x="51" y="152"/>
                    </a:cubicBezTo>
                    <a:cubicBezTo>
                      <a:pt x="53" y="153"/>
                      <a:pt x="55" y="153"/>
                      <a:pt x="57" y="152"/>
                    </a:cubicBezTo>
                    <a:cubicBezTo>
                      <a:pt x="58" y="152"/>
                      <a:pt x="60" y="150"/>
                      <a:pt x="59" y="151"/>
                    </a:cubicBezTo>
                    <a:cubicBezTo>
                      <a:pt x="59" y="151"/>
                      <a:pt x="60" y="151"/>
                      <a:pt x="61" y="151"/>
                    </a:cubicBezTo>
                    <a:cubicBezTo>
                      <a:pt x="62" y="150"/>
                      <a:pt x="63" y="150"/>
                      <a:pt x="63" y="150"/>
                    </a:cubicBezTo>
                    <a:cubicBezTo>
                      <a:pt x="63" y="150"/>
                      <a:pt x="63" y="150"/>
                      <a:pt x="63" y="150"/>
                    </a:cubicBezTo>
                    <a:cubicBezTo>
                      <a:pt x="67" y="149"/>
                      <a:pt x="71" y="146"/>
                      <a:pt x="76" y="145"/>
                    </a:cubicBezTo>
                    <a:cubicBezTo>
                      <a:pt x="77" y="145"/>
                      <a:pt x="77" y="144"/>
                      <a:pt x="78" y="144"/>
                    </a:cubicBezTo>
                    <a:cubicBezTo>
                      <a:pt x="79" y="144"/>
                      <a:pt x="79" y="143"/>
                      <a:pt x="80" y="143"/>
                    </a:cubicBezTo>
                    <a:cubicBezTo>
                      <a:pt x="81" y="143"/>
                      <a:pt x="81" y="143"/>
                      <a:pt x="81" y="143"/>
                    </a:cubicBezTo>
                    <a:cubicBezTo>
                      <a:pt x="81" y="143"/>
                      <a:pt x="83" y="143"/>
                      <a:pt x="83" y="143"/>
                    </a:cubicBezTo>
                    <a:cubicBezTo>
                      <a:pt x="84" y="143"/>
                      <a:pt x="85" y="143"/>
                      <a:pt x="85" y="142"/>
                    </a:cubicBezTo>
                    <a:cubicBezTo>
                      <a:pt x="86" y="142"/>
                      <a:pt x="87" y="143"/>
                      <a:pt x="87" y="143"/>
                    </a:cubicBezTo>
                    <a:cubicBezTo>
                      <a:pt x="88" y="143"/>
                      <a:pt x="88" y="143"/>
                      <a:pt x="89" y="143"/>
                    </a:cubicBezTo>
                    <a:cubicBezTo>
                      <a:pt x="89" y="143"/>
                      <a:pt x="89" y="143"/>
                      <a:pt x="89" y="143"/>
                    </a:cubicBezTo>
                    <a:cubicBezTo>
                      <a:pt x="89" y="143"/>
                      <a:pt x="89" y="143"/>
                      <a:pt x="89" y="143"/>
                    </a:cubicBezTo>
                    <a:cubicBezTo>
                      <a:pt x="90" y="143"/>
                      <a:pt x="90" y="143"/>
                      <a:pt x="90" y="143"/>
                    </a:cubicBezTo>
                    <a:cubicBezTo>
                      <a:pt x="90" y="143"/>
                      <a:pt x="91" y="143"/>
                      <a:pt x="91" y="143"/>
                    </a:cubicBezTo>
                    <a:cubicBezTo>
                      <a:pt x="92" y="143"/>
                      <a:pt x="93" y="143"/>
                      <a:pt x="93" y="143"/>
                    </a:cubicBezTo>
                    <a:cubicBezTo>
                      <a:pt x="94" y="143"/>
                      <a:pt x="94" y="143"/>
                      <a:pt x="94" y="143"/>
                    </a:cubicBezTo>
                    <a:cubicBezTo>
                      <a:pt x="95" y="143"/>
                      <a:pt x="96" y="143"/>
                      <a:pt x="96" y="143"/>
                    </a:cubicBezTo>
                    <a:cubicBezTo>
                      <a:pt x="97" y="144"/>
                      <a:pt x="97" y="144"/>
                      <a:pt x="98" y="144"/>
                    </a:cubicBezTo>
                    <a:cubicBezTo>
                      <a:pt x="98" y="144"/>
                      <a:pt x="99" y="144"/>
                      <a:pt x="100" y="144"/>
                    </a:cubicBezTo>
                    <a:cubicBezTo>
                      <a:pt x="100" y="144"/>
                      <a:pt x="100" y="144"/>
                      <a:pt x="100" y="144"/>
                    </a:cubicBezTo>
                    <a:cubicBezTo>
                      <a:pt x="102" y="144"/>
                      <a:pt x="105" y="147"/>
                      <a:pt x="109" y="148"/>
                    </a:cubicBezTo>
                    <a:cubicBezTo>
                      <a:pt x="109" y="148"/>
                      <a:pt x="108" y="148"/>
                      <a:pt x="107" y="147"/>
                    </a:cubicBezTo>
                    <a:cubicBezTo>
                      <a:pt x="111" y="151"/>
                      <a:pt x="117" y="149"/>
                      <a:pt x="120" y="151"/>
                    </a:cubicBezTo>
                    <a:cubicBezTo>
                      <a:pt x="121" y="151"/>
                      <a:pt x="122" y="151"/>
                      <a:pt x="123" y="151"/>
                    </a:cubicBezTo>
                    <a:cubicBezTo>
                      <a:pt x="123" y="151"/>
                      <a:pt x="123" y="151"/>
                      <a:pt x="122" y="151"/>
                    </a:cubicBezTo>
                    <a:cubicBezTo>
                      <a:pt x="123" y="151"/>
                      <a:pt x="123" y="151"/>
                      <a:pt x="123" y="151"/>
                    </a:cubicBezTo>
                    <a:cubicBezTo>
                      <a:pt x="123" y="151"/>
                      <a:pt x="124" y="152"/>
                      <a:pt x="124" y="152"/>
                    </a:cubicBezTo>
                    <a:cubicBezTo>
                      <a:pt x="124" y="152"/>
                      <a:pt x="123" y="151"/>
                      <a:pt x="123" y="151"/>
                    </a:cubicBezTo>
                    <a:cubicBezTo>
                      <a:pt x="124" y="151"/>
                      <a:pt x="125" y="151"/>
                      <a:pt x="126" y="151"/>
                    </a:cubicBezTo>
                    <a:cubicBezTo>
                      <a:pt x="127" y="152"/>
                      <a:pt x="127" y="152"/>
                      <a:pt x="127" y="152"/>
                    </a:cubicBezTo>
                    <a:cubicBezTo>
                      <a:pt x="127" y="152"/>
                      <a:pt x="127" y="152"/>
                      <a:pt x="127" y="152"/>
                    </a:cubicBezTo>
                    <a:cubicBezTo>
                      <a:pt x="128" y="152"/>
                      <a:pt x="128" y="151"/>
                      <a:pt x="127" y="151"/>
                    </a:cubicBezTo>
                    <a:cubicBezTo>
                      <a:pt x="128" y="151"/>
                      <a:pt x="129" y="150"/>
                      <a:pt x="129" y="150"/>
                    </a:cubicBezTo>
                    <a:cubicBezTo>
                      <a:pt x="130" y="152"/>
                      <a:pt x="132" y="150"/>
                      <a:pt x="133" y="151"/>
                    </a:cubicBezTo>
                    <a:cubicBezTo>
                      <a:pt x="134" y="151"/>
                      <a:pt x="135" y="151"/>
                      <a:pt x="136" y="151"/>
                    </a:cubicBezTo>
                    <a:cubicBezTo>
                      <a:pt x="138" y="150"/>
                      <a:pt x="139" y="150"/>
                      <a:pt x="139" y="149"/>
                    </a:cubicBezTo>
                    <a:cubicBezTo>
                      <a:pt x="139" y="149"/>
                      <a:pt x="140" y="149"/>
                      <a:pt x="139" y="149"/>
                    </a:cubicBezTo>
                    <a:cubicBezTo>
                      <a:pt x="140" y="149"/>
                      <a:pt x="142" y="149"/>
                      <a:pt x="143" y="149"/>
                    </a:cubicBezTo>
                    <a:cubicBezTo>
                      <a:pt x="143" y="150"/>
                      <a:pt x="143" y="150"/>
                      <a:pt x="143" y="150"/>
                    </a:cubicBezTo>
                    <a:cubicBezTo>
                      <a:pt x="146" y="148"/>
                      <a:pt x="146" y="148"/>
                      <a:pt x="146" y="148"/>
                    </a:cubicBezTo>
                    <a:cubicBezTo>
                      <a:pt x="148" y="148"/>
                      <a:pt x="149" y="149"/>
                      <a:pt x="147" y="150"/>
                    </a:cubicBezTo>
                    <a:cubicBezTo>
                      <a:pt x="151" y="148"/>
                      <a:pt x="150" y="149"/>
                      <a:pt x="153" y="147"/>
                    </a:cubicBezTo>
                    <a:cubicBezTo>
                      <a:pt x="153" y="147"/>
                      <a:pt x="153" y="147"/>
                      <a:pt x="153" y="147"/>
                    </a:cubicBezTo>
                    <a:cubicBezTo>
                      <a:pt x="154" y="147"/>
                      <a:pt x="156" y="146"/>
                      <a:pt x="157" y="146"/>
                    </a:cubicBezTo>
                    <a:cubicBezTo>
                      <a:pt x="158" y="146"/>
                      <a:pt x="159" y="146"/>
                      <a:pt x="160" y="146"/>
                    </a:cubicBezTo>
                    <a:cubicBezTo>
                      <a:pt x="162" y="145"/>
                      <a:pt x="164" y="145"/>
                      <a:pt x="166" y="144"/>
                    </a:cubicBezTo>
                    <a:cubicBezTo>
                      <a:pt x="167" y="143"/>
                      <a:pt x="169" y="142"/>
                      <a:pt x="171" y="141"/>
                    </a:cubicBezTo>
                    <a:cubicBezTo>
                      <a:pt x="173" y="139"/>
                      <a:pt x="175" y="138"/>
                      <a:pt x="176" y="137"/>
                    </a:cubicBezTo>
                    <a:cubicBezTo>
                      <a:pt x="174" y="137"/>
                      <a:pt x="180" y="135"/>
                      <a:pt x="178" y="134"/>
                    </a:cubicBezTo>
                    <a:cubicBezTo>
                      <a:pt x="179" y="134"/>
                      <a:pt x="180" y="133"/>
                      <a:pt x="180" y="134"/>
                    </a:cubicBezTo>
                    <a:cubicBezTo>
                      <a:pt x="181" y="133"/>
                      <a:pt x="182" y="132"/>
                      <a:pt x="183" y="131"/>
                    </a:cubicBezTo>
                    <a:cubicBezTo>
                      <a:pt x="183" y="129"/>
                      <a:pt x="184" y="128"/>
                      <a:pt x="184" y="127"/>
                    </a:cubicBezTo>
                    <a:cubicBezTo>
                      <a:pt x="185" y="127"/>
                      <a:pt x="184" y="128"/>
                      <a:pt x="185" y="128"/>
                    </a:cubicBezTo>
                    <a:cubicBezTo>
                      <a:pt x="185" y="127"/>
                      <a:pt x="185" y="126"/>
                      <a:pt x="185" y="126"/>
                    </a:cubicBezTo>
                    <a:cubicBezTo>
                      <a:pt x="186" y="126"/>
                      <a:pt x="185" y="127"/>
                      <a:pt x="185" y="128"/>
                    </a:cubicBezTo>
                    <a:cubicBezTo>
                      <a:pt x="187" y="124"/>
                      <a:pt x="185" y="123"/>
                      <a:pt x="184" y="122"/>
                    </a:cubicBezTo>
                    <a:cubicBezTo>
                      <a:pt x="185" y="120"/>
                      <a:pt x="185" y="119"/>
                      <a:pt x="185" y="118"/>
                    </a:cubicBezTo>
                    <a:cubicBezTo>
                      <a:pt x="185" y="117"/>
                      <a:pt x="186" y="116"/>
                      <a:pt x="186" y="119"/>
                    </a:cubicBezTo>
                    <a:cubicBezTo>
                      <a:pt x="186" y="118"/>
                      <a:pt x="187" y="116"/>
                      <a:pt x="187" y="114"/>
                    </a:cubicBezTo>
                    <a:cubicBezTo>
                      <a:pt x="187" y="112"/>
                      <a:pt x="187" y="110"/>
                      <a:pt x="186" y="110"/>
                    </a:cubicBezTo>
                    <a:cubicBezTo>
                      <a:pt x="186" y="110"/>
                      <a:pt x="186" y="108"/>
                      <a:pt x="186" y="108"/>
                    </a:cubicBezTo>
                    <a:cubicBezTo>
                      <a:pt x="186" y="105"/>
                      <a:pt x="186" y="105"/>
                      <a:pt x="185" y="102"/>
                    </a:cubicBezTo>
                    <a:cubicBezTo>
                      <a:pt x="185" y="103"/>
                      <a:pt x="185" y="103"/>
                      <a:pt x="185" y="103"/>
                    </a:cubicBezTo>
                    <a:cubicBezTo>
                      <a:pt x="183" y="102"/>
                      <a:pt x="184" y="100"/>
                      <a:pt x="183" y="98"/>
                    </a:cubicBezTo>
                    <a:cubicBezTo>
                      <a:pt x="183" y="98"/>
                      <a:pt x="183" y="98"/>
                      <a:pt x="183" y="98"/>
                    </a:cubicBezTo>
                    <a:cubicBezTo>
                      <a:pt x="183" y="93"/>
                      <a:pt x="182" y="96"/>
                      <a:pt x="181" y="91"/>
                    </a:cubicBezTo>
                    <a:cubicBezTo>
                      <a:pt x="180" y="92"/>
                      <a:pt x="180" y="92"/>
                      <a:pt x="180" y="92"/>
                    </a:cubicBezTo>
                    <a:cubicBezTo>
                      <a:pt x="179" y="92"/>
                      <a:pt x="179" y="91"/>
                      <a:pt x="179" y="89"/>
                    </a:cubicBezTo>
                    <a:cubicBezTo>
                      <a:pt x="179" y="88"/>
                      <a:pt x="178" y="86"/>
                      <a:pt x="177" y="85"/>
                    </a:cubicBezTo>
                    <a:cubicBezTo>
                      <a:pt x="177" y="85"/>
                      <a:pt x="177" y="86"/>
                      <a:pt x="177" y="86"/>
                    </a:cubicBezTo>
                    <a:cubicBezTo>
                      <a:pt x="176" y="86"/>
                      <a:pt x="176" y="84"/>
                      <a:pt x="176" y="83"/>
                    </a:cubicBezTo>
                    <a:cubicBezTo>
                      <a:pt x="176" y="82"/>
                      <a:pt x="176" y="80"/>
                      <a:pt x="175" y="79"/>
                    </a:cubicBezTo>
                    <a:cubicBezTo>
                      <a:pt x="175" y="79"/>
                      <a:pt x="176" y="79"/>
                      <a:pt x="176" y="80"/>
                    </a:cubicBezTo>
                    <a:cubicBezTo>
                      <a:pt x="173" y="76"/>
                      <a:pt x="175" y="80"/>
                      <a:pt x="172" y="78"/>
                    </a:cubicBezTo>
                    <a:cubicBezTo>
                      <a:pt x="172" y="77"/>
                      <a:pt x="174" y="77"/>
                      <a:pt x="172" y="76"/>
                    </a:cubicBezTo>
                    <a:cubicBezTo>
                      <a:pt x="172" y="75"/>
                      <a:pt x="170" y="75"/>
                      <a:pt x="168" y="74"/>
                    </a:cubicBezTo>
                    <a:cubicBezTo>
                      <a:pt x="166" y="73"/>
                      <a:pt x="164" y="73"/>
                      <a:pt x="163" y="71"/>
                    </a:cubicBezTo>
                    <a:cubicBezTo>
                      <a:pt x="164" y="72"/>
                      <a:pt x="164" y="73"/>
                      <a:pt x="163" y="72"/>
                    </a:cubicBezTo>
                    <a:cubicBezTo>
                      <a:pt x="161" y="72"/>
                      <a:pt x="158" y="68"/>
                      <a:pt x="155" y="69"/>
                    </a:cubicBezTo>
                    <a:cubicBezTo>
                      <a:pt x="155" y="69"/>
                      <a:pt x="155" y="68"/>
                      <a:pt x="155" y="68"/>
                    </a:cubicBezTo>
                    <a:cubicBezTo>
                      <a:pt x="155" y="68"/>
                      <a:pt x="153" y="68"/>
                      <a:pt x="152" y="67"/>
                    </a:cubicBezTo>
                    <a:cubicBezTo>
                      <a:pt x="151" y="67"/>
                      <a:pt x="150" y="66"/>
                      <a:pt x="150" y="66"/>
                    </a:cubicBezTo>
                    <a:cubicBezTo>
                      <a:pt x="150" y="65"/>
                      <a:pt x="148" y="63"/>
                      <a:pt x="146" y="62"/>
                    </a:cubicBezTo>
                    <a:cubicBezTo>
                      <a:pt x="145" y="61"/>
                      <a:pt x="143" y="59"/>
                      <a:pt x="144" y="58"/>
                    </a:cubicBezTo>
                    <a:cubicBezTo>
                      <a:pt x="144" y="58"/>
                      <a:pt x="143" y="57"/>
                      <a:pt x="143" y="56"/>
                    </a:cubicBezTo>
                    <a:cubicBezTo>
                      <a:pt x="142" y="55"/>
                      <a:pt x="141" y="54"/>
                      <a:pt x="141" y="54"/>
                    </a:cubicBezTo>
                    <a:cubicBezTo>
                      <a:pt x="142" y="54"/>
                      <a:pt x="142" y="54"/>
                      <a:pt x="142" y="54"/>
                    </a:cubicBezTo>
                    <a:cubicBezTo>
                      <a:pt x="140" y="51"/>
                      <a:pt x="139" y="51"/>
                      <a:pt x="138" y="50"/>
                    </a:cubicBezTo>
                    <a:cubicBezTo>
                      <a:pt x="138" y="49"/>
                      <a:pt x="138" y="50"/>
                      <a:pt x="139" y="50"/>
                    </a:cubicBezTo>
                    <a:cubicBezTo>
                      <a:pt x="137" y="45"/>
                      <a:pt x="137" y="45"/>
                      <a:pt x="134" y="42"/>
                    </a:cubicBezTo>
                    <a:cubicBezTo>
                      <a:pt x="135" y="41"/>
                      <a:pt x="135" y="41"/>
                      <a:pt x="135" y="41"/>
                    </a:cubicBezTo>
                    <a:cubicBezTo>
                      <a:pt x="135" y="41"/>
                      <a:pt x="134" y="41"/>
                      <a:pt x="134" y="40"/>
                    </a:cubicBezTo>
                    <a:cubicBezTo>
                      <a:pt x="134" y="38"/>
                      <a:pt x="133" y="37"/>
                      <a:pt x="132" y="35"/>
                    </a:cubicBezTo>
                    <a:cubicBezTo>
                      <a:pt x="132" y="33"/>
                      <a:pt x="131" y="31"/>
                      <a:pt x="129" y="30"/>
                    </a:cubicBezTo>
                    <a:cubicBezTo>
                      <a:pt x="130" y="30"/>
                      <a:pt x="130" y="30"/>
                      <a:pt x="130" y="30"/>
                    </a:cubicBezTo>
                    <a:cubicBezTo>
                      <a:pt x="126" y="26"/>
                      <a:pt x="125" y="17"/>
                      <a:pt x="120" y="18"/>
                    </a:cubicBezTo>
                    <a:cubicBezTo>
                      <a:pt x="120" y="18"/>
                      <a:pt x="120" y="18"/>
                      <a:pt x="119" y="17"/>
                    </a:cubicBezTo>
                    <a:cubicBezTo>
                      <a:pt x="118" y="16"/>
                      <a:pt x="117" y="16"/>
                      <a:pt x="117" y="16"/>
                    </a:cubicBezTo>
                    <a:cubicBezTo>
                      <a:pt x="120" y="20"/>
                      <a:pt x="116" y="17"/>
                      <a:pt x="117" y="18"/>
                    </a:cubicBezTo>
                    <a:cubicBezTo>
                      <a:pt x="115" y="17"/>
                      <a:pt x="114" y="14"/>
                      <a:pt x="116" y="16"/>
                    </a:cubicBezTo>
                    <a:cubicBezTo>
                      <a:pt x="116" y="16"/>
                      <a:pt x="116" y="16"/>
                      <a:pt x="116" y="16"/>
                    </a:cubicBezTo>
                    <a:cubicBezTo>
                      <a:pt x="117" y="16"/>
                      <a:pt x="116" y="15"/>
                      <a:pt x="115" y="13"/>
                    </a:cubicBezTo>
                    <a:cubicBezTo>
                      <a:pt x="114" y="12"/>
                      <a:pt x="113" y="11"/>
                      <a:pt x="113" y="11"/>
                    </a:cubicBezTo>
                    <a:cubicBezTo>
                      <a:pt x="109" y="8"/>
                      <a:pt x="105" y="5"/>
                      <a:pt x="101" y="3"/>
                    </a:cubicBezTo>
                    <a:cubicBezTo>
                      <a:pt x="97" y="1"/>
                      <a:pt x="92" y="0"/>
                      <a:pt x="87" y="0"/>
                    </a:cubicBezTo>
                    <a:cubicBezTo>
                      <a:pt x="88" y="1"/>
                      <a:pt x="88" y="1"/>
                      <a:pt x="88" y="1"/>
                    </a:cubicBezTo>
                    <a:cubicBezTo>
                      <a:pt x="88" y="1"/>
                      <a:pt x="87" y="1"/>
                      <a:pt x="86" y="1"/>
                    </a:cubicBezTo>
                    <a:cubicBezTo>
                      <a:pt x="86" y="2"/>
                      <a:pt x="85" y="2"/>
                      <a:pt x="85" y="2"/>
                    </a:cubicBezTo>
                    <a:cubicBezTo>
                      <a:pt x="84" y="1"/>
                      <a:pt x="83" y="1"/>
                      <a:pt x="86" y="0"/>
                    </a:cubicBezTo>
                    <a:cubicBezTo>
                      <a:pt x="85" y="0"/>
                      <a:pt x="84" y="0"/>
                      <a:pt x="83" y="1"/>
                    </a:cubicBezTo>
                    <a:cubicBezTo>
                      <a:pt x="83" y="1"/>
                      <a:pt x="83" y="1"/>
                      <a:pt x="83" y="1"/>
                    </a:cubicBezTo>
                    <a:cubicBezTo>
                      <a:pt x="83" y="1"/>
                      <a:pt x="82" y="2"/>
                      <a:pt x="82" y="2"/>
                    </a:cubicBezTo>
                    <a:cubicBezTo>
                      <a:pt x="78" y="2"/>
                      <a:pt x="84" y="0"/>
                      <a:pt x="82" y="0"/>
                    </a:cubicBezTo>
                    <a:cubicBezTo>
                      <a:pt x="80" y="1"/>
                      <a:pt x="80" y="1"/>
                      <a:pt x="80" y="1"/>
                    </a:cubicBezTo>
                    <a:cubicBezTo>
                      <a:pt x="81" y="1"/>
                      <a:pt x="81" y="1"/>
                      <a:pt x="81" y="1"/>
                    </a:cubicBezTo>
                    <a:cubicBezTo>
                      <a:pt x="79" y="2"/>
                      <a:pt x="79" y="2"/>
                      <a:pt x="77" y="3"/>
                    </a:cubicBezTo>
                    <a:cubicBezTo>
                      <a:pt x="75" y="3"/>
                      <a:pt x="76" y="2"/>
                      <a:pt x="75" y="3"/>
                    </a:cubicBezTo>
                    <a:cubicBezTo>
                      <a:pt x="75" y="3"/>
                      <a:pt x="75" y="3"/>
                      <a:pt x="74" y="3"/>
                    </a:cubicBezTo>
                    <a:cubicBezTo>
                      <a:pt x="70" y="5"/>
                      <a:pt x="70" y="5"/>
                      <a:pt x="70" y="5"/>
                    </a:cubicBezTo>
                    <a:cubicBezTo>
                      <a:pt x="72" y="5"/>
                      <a:pt x="72" y="5"/>
                      <a:pt x="72" y="5"/>
                    </a:cubicBezTo>
                    <a:cubicBezTo>
                      <a:pt x="71" y="6"/>
                      <a:pt x="69" y="7"/>
                      <a:pt x="71" y="7"/>
                    </a:cubicBezTo>
                    <a:cubicBezTo>
                      <a:pt x="70" y="7"/>
                      <a:pt x="69" y="7"/>
                      <a:pt x="68" y="8"/>
                    </a:cubicBezTo>
                    <a:cubicBezTo>
                      <a:pt x="66" y="9"/>
                      <a:pt x="65" y="9"/>
                      <a:pt x="63" y="11"/>
                    </a:cubicBezTo>
                    <a:cubicBezTo>
                      <a:pt x="61" y="13"/>
                      <a:pt x="58" y="15"/>
                      <a:pt x="58" y="16"/>
                    </a:cubicBezTo>
                    <a:cubicBezTo>
                      <a:pt x="57" y="18"/>
                      <a:pt x="55" y="20"/>
                      <a:pt x="53" y="22"/>
                    </a:cubicBezTo>
                    <a:cubicBezTo>
                      <a:pt x="54" y="22"/>
                      <a:pt x="55" y="22"/>
                      <a:pt x="53" y="24"/>
                    </a:cubicBezTo>
                    <a:cubicBezTo>
                      <a:pt x="52" y="22"/>
                      <a:pt x="50" y="27"/>
                      <a:pt x="47" y="28"/>
                    </a:cubicBezTo>
                    <a:cubicBezTo>
                      <a:pt x="48" y="27"/>
                      <a:pt x="47" y="29"/>
                      <a:pt x="47" y="30"/>
                    </a:cubicBezTo>
                    <a:cubicBezTo>
                      <a:pt x="46" y="32"/>
                      <a:pt x="45" y="33"/>
                      <a:pt x="47" y="32"/>
                    </a:cubicBezTo>
                    <a:cubicBezTo>
                      <a:pt x="46" y="34"/>
                      <a:pt x="46" y="32"/>
                      <a:pt x="45" y="33"/>
                    </a:cubicBezTo>
                    <a:cubicBezTo>
                      <a:pt x="44" y="35"/>
                      <a:pt x="43" y="37"/>
                      <a:pt x="41" y="40"/>
                    </a:cubicBezTo>
                    <a:cubicBezTo>
                      <a:pt x="41" y="40"/>
                      <a:pt x="41" y="40"/>
                      <a:pt x="41" y="40"/>
                    </a:cubicBezTo>
                    <a:cubicBezTo>
                      <a:pt x="41" y="41"/>
                      <a:pt x="41" y="41"/>
                      <a:pt x="41" y="41"/>
                    </a:cubicBezTo>
                    <a:cubicBezTo>
                      <a:pt x="40" y="42"/>
                      <a:pt x="40" y="42"/>
                      <a:pt x="40" y="42"/>
                    </a:cubicBezTo>
                    <a:cubicBezTo>
                      <a:pt x="39" y="44"/>
                      <a:pt x="39" y="44"/>
                      <a:pt x="39" y="44"/>
                    </a:cubicBezTo>
                    <a:cubicBezTo>
                      <a:pt x="39" y="45"/>
                      <a:pt x="38" y="47"/>
                      <a:pt x="37" y="48"/>
                    </a:cubicBezTo>
                    <a:cubicBezTo>
                      <a:pt x="38" y="48"/>
                      <a:pt x="38" y="48"/>
                      <a:pt x="38" y="49"/>
                    </a:cubicBezTo>
                    <a:cubicBezTo>
                      <a:pt x="38" y="49"/>
                      <a:pt x="38" y="50"/>
                      <a:pt x="37" y="50"/>
                    </a:cubicBezTo>
                    <a:cubicBezTo>
                      <a:pt x="36" y="51"/>
                      <a:pt x="35" y="51"/>
                      <a:pt x="35" y="51"/>
                    </a:cubicBezTo>
                    <a:cubicBezTo>
                      <a:pt x="35" y="52"/>
                      <a:pt x="37" y="53"/>
                      <a:pt x="35" y="54"/>
                    </a:cubicBezTo>
                    <a:cubicBezTo>
                      <a:pt x="35" y="54"/>
                      <a:pt x="36" y="54"/>
                      <a:pt x="35" y="54"/>
                    </a:cubicBezTo>
                    <a:cubicBezTo>
                      <a:pt x="32" y="59"/>
                      <a:pt x="29" y="64"/>
                      <a:pt x="25" y="67"/>
                    </a:cubicBezTo>
                    <a:cubicBezTo>
                      <a:pt x="24" y="68"/>
                      <a:pt x="22" y="69"/>
                      <a:pt x="21" y="69"/>
                    </a:cubicBezTo>
                    <a:cubicBezTo>
                      <a:pt x="21" y="69"/>
                      <a:pt x="21" y="69"/>
                      <a:pt x="21" y="69"/>
                    </a:cubicBezTo>
                    <a:cubicBezTo>
                      <a:pt x="20" y="70"/>
                      <a:pt x="20" y="70"/>
                      <a:pt x="20" y="70"/>
                    </a:cubicBezTo>
                    <a:cubicBezTo>
                      <a:pt x="17" y="71"/>
                      <a:pt x="17" y="71"/>
                      <a:pt x="17" y="71"/>
                    </a:cubicBezTo>
                    <a:cubicBezTo>
                      <a:pt x="14" y="72"/>
                      <a:pt x="12" y="73"/>
                      <a:pt x="8" y="74"/>
                    </a:cubicBezTo>
                    <a:cubicBezTo>
                      <a:pt x="10" y="74"/>
                      <a:pt x="9" y="74"/>
                      <a:pt x="8" y="75"/>
                    </a:cubicBezTo>
                    <a:cubicBezTo>
                      <a:pt x="9" y="75"/>
                      <a:pt x="9" y="76"/>
                      <a:pt x="9" y="76"/>
                    </a:cubicBezTo>
                    <a:cubicBezTo>
                      <a:pt x="9" y="76"/>
                      <a:pt x="8" y="76"/>
                      <a:pt x="6" y="77"/>
                    </a:cubicBezTo>
                    <a:cubicBezTo>
                      <a:pt x="6" y="77"/>
                      <a:pt x="5" y="77"/>
                      <a:pt x="5" y="78"/>
                    </a:cubicBezTo>
                    <a:cubicBezTo>
                      <a:pt x="4" y="78"/>
                      <a:pt x="4" y="78"/>
                      <a:pt x="4" y="78"/>
                    </a:cubicBezTo>
                    <a:cubicBezTo>
                      <a:pt x="4" y="79"/>
                      <a:pt x="3" y="80"/>
                      <a:pt x="2" y="81"/>
                    </a:cubicBezTo>
                    <a:cubicBezTo>
                      <a:pt x="1" y="82"/>
                      <a:pt x="0" y="83"/>
                      <a:pt x="0" y="83"/>
                    </a:cubicBezTo>
                    <a:cubicBezTo>
                      <a:pt x="1" y="82"/>
                      <a:pt x="1" y="82"/>
                      <a:pt x="1" y="82"/>
                    </a:cubicBezTo>
                    <a:cubicBezTo>
                      <a:pt x="1" y="83"/>
                      <a:pt x="2" y="83"/>
                      <a:pt x="3" y="83"/>
                    </a:cubicBezTo>
                    <a:cubicBezTo>
                      <a:pt x="5" y="83"/>
                      <a:pt x="6" y="83"/>
                      <a:pt x="7" y="84"/>
                    </a:cubicBezTo>
                    <a:cubicBezTo>
                      <a:pt x="7" y="83"/>
                      <a:pt x="9" y="82"/>
                      <a:pt x="10" y="82"/>
                    </a:cubicBezTo>
                    <a:cubicBezTo>
                      <a:pt x="12" y="81"/>
                      <a:pt x="14" y="81"/>
                      <a:pt x="15" y="79"/>
                    </a:cubicBezTo>
                    <a:cubicBezTo>
                      <a:pt x="15" y="79"/>
                      <a:pt x="14" y="80"/>
                      <a:pt x="15" y="80"/>
                    </a:cubicBezTo>
                    <a:cubicBezTo>
                      <a:pt x="15" y="78"/>
                      <a:pt x="16" y="78"/>
                      <a:pt x="18" y="77"/>
                    </a:cubicBezTo>
                    <a:cubicBezTo>
                      <a:pt x="18" y="78"/>
                      <a:pt x="18" y="78"/>
                      <a:pt x="18" y="78"/>
                    </a:cubicBezTo>
                    <a:cubicBezTo>
                      <a:pt x="19" y="77"/>
                      <a:pt x="20" y="76"/>
                      <a:pt x="22" y="76"/>
                    </a:cubicBezTo>
                    <a:cubicBezTo>
                      <a:pt x="22" y="76"/>
                      <a:pt x="23" y="76"/>
                      <a:pt x="23" y="75"/>
                    </a:cubicBezTo>
                    <a:cubicBezTo>
                      <a:pt x="24" y="75"/>
                      <a:pt x="25" y="75"/>
                      <a:pt x="25" y="75"/>
                    </a:cubicBezTo>
                    <a:cubicBezTo>
                      <a:pt x="28" y="74"/>
                      <a:pt x="30" y="72"/>
                      <a:pt x="33" y="70"/>
                    </a:cubicBezTo>
                    <a:cubicBezTo>
                      <a:pt x="32" y="69"/>
                      <a:pt x="32" y="69"/>
                      <a:pt x="32" y="69"/>
                    </a:cubicBezTo>
                    <a:cubicBezTo>
                      <a:pt x="33" y="68"/>
                      <a:pt x="33" y="68"/>
                      <a:pt x="34" y="68"/>
                    </a:cubicBezTo>
                    <a:cubicBezTo>
                      <a:pt x="34" y="66"/>
                      <a:pt x="31" y="71"/>
                      <a:pt x="31" y="69"/>
                    </a:cubicBezTo>
                    <a:cubicBezTo>
                      <a:pt x="32" y="69"/>
                      <a:pt x="34" y="67"/>
                      <a:pt x="36" y="65"/>
                    </a:cubicBezTo>
                    <a:cubicBezTo>
                      <a:pt x="38" y="63"/>
                      <a:pt x="39" y="60"/>
                      <a:pt x="41" y="60"/>
                    </a:cubicBezTo>
                    <a:cubicBezTo>
                      <a:pt x="42" y="58"/>
                      <a:pt x="39" y="60"/>
                      <a:pt x="41" y="58"/>
                    </a:cubicBezTo>
                    <a:cubicBezTo>
                      <a:pt x="41" y="58"/>
                      <a:pt x="41" y="58"/>
                      <a:pt x="41" y="58"/>
                    </a:cubicBezTo>
                    <a:cubicBezTo>
                      <a:pt x="41" y="57"/>
                      <a:pt x="41" y="57"/>
                      <a:pt x="41" y="57"/>
                    </a:cubicBezTo>
                    <a:cubicBezTo>
                      <a:pt x="42" y="56"/>
                      <a:pt x="43" y="56"/>
                      <a:pt x="43" y="56"/>
                    </a:cubicBezTo>
                    <a:cubicBezTo>
                      <a:pt x="43" y="56"/>
                      <a:pt x="43" y="57"/>
                      <a:pt x="43" y="57"/>
                    </a:cubicBezTo>
                    <a:cubicBezTo>
                      <a:pt x="44" y="56"/>
                      <a:pt x="45" y="52"/>
                      <a:pt x="46" y="51"/>
                    </a:cubicBezTo>
                    <a:cubicBezTo>
                      <a:pt x="44" y="53"/>
                      <a:pt x="44" y="53"/>
                      <a:pt x="44" y="53"/>
                    </a:cubicBezTo>
                    <a:cubicBezTo>
                      <a:pt x="45" y="52"/>
                      <a:pt x="46" y="50"/>
                      <a:pt x="47" y="48"/>
                    </a:cubicBezTo>
                    <a:cubicBezTo>
                      <a:pt x="47" y="47"/>
                      <a:pt x="47" y="46"/>
                      <a:pt x="48" y="45"/>
                    </a:cubicBezTo>
                    <a:cubicBezTo>
                      <a:pt x="48" y="44"/>
                      <a:pt x="48" y="44"/>
                      <a:pt x="48" y="44"/>
                    </a:cubicBezTo>
                    <a:cubicBezTo>
                      <a:pt x="49" y="43"/>
                      <a:pt x="49" y="43"/>
                      <a:pt x="49" y="43"/>
                    </a:cubicBezTo>
                    <a:cubicBezTo>
                      <a:pt x="50" y="41"/>
                      <a:pt x="51" y="38"/>
                      <a:pt x="52" y="35"/>
                    </a:cubicBezTo>
                    <a:cubicBezTo>
                      <a:pt x="51" y="36"/>
                      <a:pt x="51" y="36"/>
                      <a:pt x="51" y="36"/>
                    </a:cubicBezTo>
                    <a:cubicBezTo>
                      <a:pt x="53" y="31"/>
                      <a:pt x="54" y="33"/>
                      <a:pt x="56" y="29"/>
                    </a:cubicBezTo>
                    <a:cubicBezTo>
                      <a:pt x="56" y="29"/>
                      <a:pt x="56" y="29"/>
                      <a:pt x="56" y="29"/>
                    </a:cubicBezTo>
                    <a:cubicBezTo>
                      <a:pt x="56" y="28"/>
                      <a:pt x="57" y="26"/>
                      <a:pt x="57" y="25"/>
                    </a:cubicBezTo>
                    <a:cubicBezTo>
                      <a:pt x="57" y="27"/>
                      <a:pt x="60" y="24"/>
                      <a:pt x="59" y="26"/>
                    </a:cubicBezTo>
                    <a:cubicBezTo>
                      <a:pt x="61" y="22"/>
                      <a:pt x="60" y="24"/>
                      <a:pt x="61" y="20"/>
                    </a:cubicBezTo>
                    <a:cubicBezTo>
                      <a:pt x="62" y="20"/>
                      <a:pt x="62" y="20"/>
                      <a:pt x="62" y="20"/>
                    </a:cubicBezTo>
                    <a:cubicBezTo>
                      <a:pt x="62" y="19"/>
                      <a:pt x="62" y="19"/>
                      <a:pt x="63" y="17"/>
                    </a:cubicBezTo>
                    <a:cubicBezTo>
                      <a:pt x="62" y="19"/>
                      <a:pt x="65" y="17"/>
                      <a:pt x="64" y="19"/>
                    </a:cubicBezTo>
                    <a:cubicBezTo>
                      <a:pt x="67" y="18"/>
                      <a:pt x="68" y="16"/>
                      <a:pt x="69" y="15"/>
                    </a:cubicBezTo>
                    <a:cubicBezTo>
                      <a:pt x="70" y="14"/>
                      <a:pt x="71" y="13"/>
                      <a:pt x="72" y="13"/>
                    </a:cubicBezTo>
                    <a:cubicBezTo>
                      <a:pt x="73" y="10"/>
                      <a:pt x="68" y="15"/>
                      <a:pt x="69" y="14"/>
                    </a:cubicBezTo>
                    <a:cubicBezTo>
                      <a:pt x="68" y="14"/>
                      <a:pt x="70" y="11"/>
                      <a:pt x="71" y="11"/>
                    </a:cubicBezTo>
                    <a:cubicBezTo>
                      <a:pt x="72" y="10"/>
                      <a:pt x="75" y="12"/>
                      <a:pt x="78" y="10"/>
                    </a:cubicBezTo>
                    <a:cubicBezTo>
                      <a:pt x="78" y="10"/>
                      <a:pt x="78" y="10"/>
                      <a:pt x="77" y="11"/>
                    </a:cubicBezTo>
                    <a:cubicBezTo>
                      <a:pt x="79" y="11"/>
                      <a:pt x="80" y="9"/>
                      <a:pt x="82" y="9"/>
                    </a:cubicBezTo>
                    <a:cubicBezTo>
                      <a:pt x="82" y="8"/>
                      <a:pt x="84" y="9"/>
                      <a:pt x="84" y="7"/>
                    </a:cubicBezTo>
                    <a:cubicBezTo>
                      <a:pt x="84" y="7"/>
                      <a:pt x="80" y="8"/>
                      <a:pt x="80" y="8"/>
                    </a:cubicBezTo>
                    <a:cubicBezTo>
                      <a:pt x="82" y="8"/>
                      <a:pt x="83" y="7"/>
                      <a:pt x="84" y="6"/>
                    </a:cubicBezTo>
                    <a:cubicBezTo>
                      <a:pt x="84" y="6"/>
                      <a:pt x="84" y="6"/>
                      <a:pt x="84" y="6"/>
                    </a:cubicBezTo>
                    <a:cubicBezTo>
                      <a:pt x="85" y="6"/>
                      <a:pt x="86" y="6"/>
                      <a:pt x="87" y="6"/>
                    </a:cubicBezTo>
                    <a:cubicBezTo>
                      <a:pt x="87" y="6"/>
                      <a:pt x="86" y="7"/>
                      <a:pt x="86" y="7"/>
                    </a:cubicBezTo>
                    <a:cubicBezTo>
                      <a:pt x="87" y="7"/>
                      <a:pt x="87" y="7"/>
                      <a:pt x="88" y="7"/>
                    </a:cubicBezTo>
                    <a:cubicBezTo>
                      <a:pt x="88" y="8"/>
                      <a:pt x="86" y="8"/>
                      <a:pt x="85" y="8"/>
                    </a:cubicBezTo>
                    <a:cubicBezTo>
                      <a:pt x="84" y="8"/>
                      <a:pt x="84" y="8"/>
                      <a:pt x="84" y="8"/>
                    </a:cubicBezTo>
                    <a:cubicBezTo>
                      <a:pt x="84" y="9"/>
                      <a:pt x="83" y="9"/>
                      <a:pt x="82" y="9"/>
                    </a:cubicBezTo>
                    <a:cubicBezTo>
                      <a:pt x="83" y="10"/>
                      <a:pt x="84" y="9"/>
                      <a:pt x="84" y="9"/>
                    </a:cubicBezTo>
                    <a:cubicBezTo>
                      <a:pt x="85" y="9"/>
                      <a:pt x="85" y="9"/>
                      <a:pt x="85" y="9"/>
                    </a:cubicBezTo>
                    <a:cubicBezTo>
                      <a:pt x="85" y="9"/>
                      <a:pt x="86" y="9"/>
                      <a:pt x="85" y="9"/>
                    </a:cubicBezTo>
                    <a:cubicBezTo>
                      <a:pt x="87" y="7"/>
                      <a:pt x="89" y="9"/>
                      <a:pt x="91" y="8"/>
                    </a:cubicBezTo>
                    <a:cubicBezTo>
                      <a:pt x="91" y="9"/>
                      <a:pt x="91" y="9"/>
                      <a:pt x="91" y="9"/>
                    </a:cubicBezTo>
                    <a:cubicBezTo>
                      <a:pt x="91" y="9"/>
                      <a:pt x="92" y="8"/>
                      <a:pt x="93" y="9"/>
                    </a:cubicBezTo>
                    <a:cubicBezTo>
                      <a:pt x="91" y="10"/>
                      <a:pt x="91" y="10"/>
                      <a:pt x="91" y="10"/>
                    </a:cubicBezTo>
                    <a:cubicBezTo>
                      <a:pt x="94" y="9"/>
                      <a:pt x="95" y="11"/>
                      <a:pt x="97" y="11"/>
                    </a:cubicBezTo>
                    <a:cubicBezTo>
                      <a:pt x="93" y="10"/>
                      <a:pt x="96" y="10"/>
                      <a:pt x="95" y="9"/>
                    </a:cubicBezTo>
                    <a:cubicBezTo>
                      <a:pt x="100" y="9"/>
                      <a:pt x="97" y="12"/>
                      <a:pt x="102" y="14"/>
                    </a:cubicBezTo>
                    <a:cubicBezTo>
                      <a:pt x="101" y="13"/>
                      <a:pt x="100" y="12"/>
                      <a:pt x="101" y="12"/>
                    </a:cubicBezTo>
                    <a:cubicBezTo>
                      <a:pt x="102" y="13"/>
                      <a:pt x="103" y="14"/>
                      <a:pt x="103" y="14"/>
                    </a:cubicBezTo>
                    <a:cubicBezTo>
                      <a:pt x="106" y="16"/>
                      <a:pt x="103" y="13"/>
                      <a:pt x="105" y="14"/>
                    </a:cubicBezTo>
                    <a:cubicBezTo>
                      <a:pt x="105" y="15"/>
                      <a:pt x="107" y="14"/>
                      <a:pt x="108" y="15"/>
                    </a:cubicBezTo>
                    <a:cubicBezTo>
                      <a:pt x="108" y="16"/>
                      <a:pt x="108" y="16"/>
                      <a:pt x="108" y="16"/>
                    </a:cubicBezTo>
                    <a:cubicBezTo>
                      <a:pt x="111" y="19"/>
                      <a:pt x="110" y="15"/>
                      <a:pt x="112" y="19"/>
                    </a:cubicBezTo>
                    <a:cubicBezTo>
                      <a:pt x="112" y="19"/>
                      <a:pt x="110" y="18"/>
                      <a:pt x="110" y="18"/>
                    </a:cubicBezTo>
                    <a:cubicBezTo>
                      <a:pt x="112" y="20"/>
                      <a:pt x="112" y="20"/>
                      <a:pt x="112" y="20"/>
                    </a:cubicBezTo>
                    <a:cubicBezTo>
                      <a:pt x="111" y="20"/>
                      <a:pt x="111" y="20"/>
                      <a:pt x="111" y="20"/>
                    </a:cubicBezTo>
                    <a:cubicBezTo>
                      <a:pt x="113" y="21"/>
                      <a:pt x="113" y="22"/>
                      <a:pt x="115" y="24"/>
                    </a:cubicBezTo>
                    <a:cubicBezTo>
                      <a:pt x="115" y="23"/>
                      <a:pt x="116" y="23"/>
                      <a:pt x="117" y="24"/>
                    </a:cubicBezTo>
                    <a:cubicBezTo>
                      <a:pt x="118" y="26"/>
                      <a:pt x="116" y="24"/>
                      <a:pt x="118" y="26"/>
                    </a:cubicBezTo>
                    <a:cubicBezTo>
                      <a:pt x="117" y="26"/>
                      <a:pt x="116" y="26"/>
                      <a:pt x="116" y="25"/>
                    </a:cubicBezTo>
                    <a:cubicBezTo>
                      <a:pt x="116" y="25"/>
                      <a:pt x="115" y="25"/>
                      <a:pt x="115" y="25"/>
                    </a:cubicBezTo>
                    <a:cubicBezTo>
                      <a:pt x="115" y="26"/>
                      <a:pt x="117" y="28"/>
                      <a:pt x="118" y="29"/>
                    </a:cubicBezTo>
                    <a:cubicBezTo>
                      <a:pt x="118" y="28"/>
                      <a:pt x="117" y="28"/>
                      <a:pt x="117" y="27"/>
                    </a:cubicBezTo>
                    <a:cubicBezTo>
                      <a:pt x="121" y="30"/>
                      <a:pt x="121" y="30"/>
                      <a:pt x="121" y="30"/>
                    </a:cubicBezTo>
                    <a:cubicBezTo>
                      <a:pt x="121" y="31"/>
                      <a:pt x="120" y="31"/>
                      <a:pt x="120" y="30"/>
                    </a:cubicBezTo>
                    <a:cubicBezTo>
                      <a:pt x="120" y="31"/>
                      <a:pt x="121" y="31"/>
                      <a:pt x="122" y="32"/>
                    </a:cubicBezTo>
                    <a:cubicBezTo>
                      <a:pt x="121" y="32"/>
                      <a:pt x="120" y="33"/>
                      <a:pt x="119" y="32"/>
                    </a:cubicBezTo>
                    <a:cubicBezTo>
                      <a:pt x="122" y="35"/>
                      <a:pt x="122" y="35"/>
                      <a:pt x="122" y="35"/>
                    </a:cubicBezTo>
                    <a:cubicBezTo>
                      <a:pt x="122" y="35"/>
                      <a:pt x="122" y="37"/>
                      <a:pt x="122" y="36"/>
                    </a:cubicBezTo>
                    <a:cubicBezTo>
                      <a:pt x="122" y="37"/>
                      <a:pt x="123" y="38"/>
                      <a:pt x="124" y="40"/>
                    </a:cubicBezTo>
                    <a:cubicBezTo>
                      <a:pt x="124" y="40"/>
                      <a:pt x="125" y="41"/>
                      <a:pt x="125" y="41"/>
                    </a:cubicBezTo>
                    <a:cubicBezTo>
                      <a:pt x="126" y="42"/>
                      <a:pt x="126" y="43"/>
                      <a:pt x="126" y="43"/>
                    </a:cubicBezTo>
                    <a:cubicBezTo>
                      <a:pt x="126" y="43"/>
                      <a:pt x="126" y="43"/>
                      <a:pt x="126" y="43"/>
                    </a:cubicBezTo>
                    <a:cubicBezTo>
                      <a:pt x="126" y="43"/>
                      <a:pt x="126" y="43"/>
                      <a:pt x="126" y="43"/>
                    </a:cubicBezTo>
                    <a:cubicBezTo>
                      <a:pt x="127" y="43"/>
                      <a:pt x="127" y="43"/>
                      <a:pt x="127" y="44"/>
                    </a:cubicBezTo>
                    <a:cubicBezTo>
                      <a:pt x="128" y="47"/>
                      <a:pt x="128" y="50"/>
                      <a:pt x="130" y="52"/>
                    </a:cubicBezTo>
                    <a:cubicBezTo>
                      <a:pt x="130" y="55"/>
                      <a:pt x="130" y="55"/>
                      <a:pt x="130" y="55"/>
                    </a:cubicBezTo>
                    <a:cubicBezTo>
                      <a:pt x="132" y="57"/>
                      <a:pt x="130" y="52"/>
                      <a:pt x="133" y="56"/>
                    </a:cubicBezTo>
                    <a:cubicBezTo>
                      <a:pt x="135" y="58"/>
                      <a:pt x="133" y="57"/>
                      <a:pt x="133" y="59"/>
                    </a:cubicBezTo>
                    <a:cubicBezTo>
                      <a:pt x="134" y="60"/>
                      <a:pt x="137" y="61"/>
                      <a:pt x="138" y="65"/>
                    </a:cubicBezTo>
                    <a:cubicBezTo>
                      <a:pt x="137" y="64"/>
                      <a:pt x="137" y="63"/>
                      <a:pt x="136" y="62"/>
                    </a:cubicBezTo>
                    <a:close/>
                    <a:moveTo>
                      <a:pt x="164" y="82"/>
                    </a:moveTo>
                    <a:cubicBezTo>
                      <a:pt x="164" y="82"/>
                      <a:pt x="162" y="82"/>
                      <a:pt x="162" y="81"/>
                    </a:cubicBezTo>
                    <a:cubicBezTo>
                      <a:pt x="164" y="81"/>
                      <a:pt x="164" y="82"/>
                      <a:pt x="164" y="82"/>
                    </a:cubicBezTo>
                    <a:close/>
                    <a:moveTo>
                      <a:pt x="179" y="123"/>
                    </a:moveTo>
                    <a:cubicBezTo>
                      <a:pt x="179" y="122"/>
                      <a:pt x="179" y="122"/>
                      <a:pt x="180" y="121"/>
                    </a:cubicBezTo>
                    <a:cubicBezTo>
                      <a:pt x="180" y="121"/>
                      <a:pt x="180" y="122"/>
                      <a:pt x="179" y="123"/>
                    </a:cubicBezTo>
                    <a:close/>
                    <a:moveTo>
                      <a:pt x="54" y="152"/>
                    </a:moveTo>
                    <a:cubicBezTo>
                      <a:pt x="54" y="151"/>
                      <a:pt x="54" y="151"/>
                      <a:pt x="54" y="151"/>
                    </a:cubicBezTo>
                    <a:cubicBezTo>
                      <a:pt x="55" y="152"/>
                      <a:pt x="55" y="152"/>
                      <a:pt x="54" y="152"/>
                    </a:cubicBezTo>
                    <a:close/>
                    <a:moveTo>
                      <a:pt x="50" y="151"/>
                    </a:moveTo>
                    <a:cubicBezTo>
                      <a:pt x="50" y="151"/>
                      <a:pt x="50" y="152"/>
                      <a:pt x="50" y="152"/>
                    </a:cubicBezTo>
                    <a:cubicBezTo>
                      <a:pt x="50" y="152"/>
                      <a:pt x="51" y="152"/>
                      <a:pt x="52" y="152"/>
                    </a:cubicBezTo>
                    <a:cubicBezTo>
                      <a:pt x="51" y="151"/>
                      <a:pt x="51" y="151"/>
                      <a:pt x="50" y="151"/>
                    </a:cubicBezTo>
                    <a:close/>
                    <a:moveTo>
                      <a:pt x="75" y="3"/>
                    </a:moveTo>
                    <a:cubicBezTo>
                      <a:pt x="75" y="3"/>
                      <a:pt x="75" y="3"/>
                      <a:pt x="75" y="3"/>
                    </a:cubicBezTo>
                    <a:cubicBezTo>
                      <a:pt x="74" y="4"/>
                      <a:pt x="74" y="3"/>
                      <a:pt x="7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7" name="Freeform 470">
                <a:extLst>
                  <a:ext uri="{FF2B5EF4-FFF2-40B4-BE49-F238E27FC236}">
                    <a16:creationId xmlns:a16="http://schemas.microsoft.com/office/drawing/2014/main" id="{3C8899E2-1677-4660-A2CA-8D0B44363E98}"/>
                  </a:ext>
                </a:extLst>
              </p:cNvPr>
              <p:cNvSpPr>
                <a:spLocks/>
              </p:cNvSpPr>
              <p:nvPr userDrawn="1"/>
            </p:nvSpPr>
            <p:spPr bwMode="auto">
              <a:xfrm>
                <a:off x="4455" y="129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8" name="Freeform 471">
                <a:extLst>
                  <a:ext uri="{FF2B5EF4-FFF2-40B4-BE49-F238E27FC236}">
                    <a16:creationId xmlns:a16="http://schemas.microsoft.com/office/drawing/2014/main" id="{CDA85E44-808D-4A75-9548-2C1BC104DF4A}"/>
                  </a:ext>
                </a:extLst>
              </p:cNvPr>
              <p:cNvSpPr>
                <a:spLocks/>
              </p:cNvSpPr>
              <p:nvPr userDrawn="1"/>
            </p:nvSpPr>
            <p:spPr bwMode="auto">
              <a:xfrm>
                <a:off x="4192"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9" name="Freeform 472">
                <a:extLst>
                  <a:ext uri="{FF2B5EF4-FFF2-40B4-BE49-F238E27FC236}">
                    <a16:creationId xmlns:a16="http://schemas.microsoft.com/office/drawing/2014/main" id="{F675C2CE-E216-4186-BC5C-B3425496C6F5}"/>
                  </a:ext>
                </a:extLst>
              </p:cNvPr>
              <p:cNvSpPr>
                <a:spLocks/>
              </p:cNvSpPr>
              <p:nvPr userDrawn="1"/>
            </p:nvSpPr>
            <p:spPr bwMode="auto">
              <a:xfrm>
                <a:off x="4038" y="1377"/>
                <a:ext cx="4"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0" name="Freeform 473">
                <a:extLst>
                  <a:ext uri="{FF2B5EF4-FFF2-40B4-BE49-F238E27FC236}">
                    <a16:creationId xmlns:a16="http://schemas.microsoft.com/office/drawing/2014/main" id="{CA9E617E-05AD-4DEB-89FF-A2EB9C22AECA}"/>
                  </a:ext>
                </a:extLst>
              </p:cNvPr>
              <p:cNvSpPr>
                <a:spLocks/>
              </p:cNvSpPr>
              <p:nvPr userDrawn="1"/>
            </p:nvSpPr>
            <p:spPr bwMode="auto">
              <a:xfrm>
                <a:off x="3734" y="1472"/>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1" name="Freeform 474">
                <a:extLst>
                  <a:ext uri="{FF2B5EF4-FFF2-40B4-BE49-F238E27FC236}">
                    <a16:creationId xmlns:a16="http://schemas.microsoft.com/office/drawing/2014/main" id="{D293B44E-4292-4559-BB46-41DA7F3C5FFD}"/>
                  </a:ext>
                </a:extLst>
              </p:cNvPr>
              <p:cNvSpPr>
                <a:spLocks/>
              </p:cNvSpPr>
              <p:nvPr userDrawn="1"/>
            </p:nvSpPr>
            <p:spPr bwMode="auto">
              <a:xfrm>
                <a:off x="3649" y="1427"/>
                <a:ext cx="10" cy="5"/>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2" name="Freeform 475">
                <a:extLst>
                  <a:ext uri="{FF2B5EF4-FFF2-40B4-BE49-F238E27FC236}">
                    <a16:creationId xmlns:a16="http://schemas.microsoft.com/office/drawing/2014/main" id="{92852F55-3442-4480-BB85-AC213B3BB78B}"/>
                  </a:ext>
                </a:extLst>
              </p:cNvPr>
              <p:cNvSpPr>
                <a:spLocks/>
              </p:cNvSpPr>
              <p:nvPr userDrawn="1"/>
            </p:nvSpPr>
            <p:spPr bwMode="auto">
              <a:xfrm>
                <a:off x="3709" y="1452"/>
                <a:ext cx="15" cy="10"/>
              </a:xfrm>
              <a:custGeom>
                <a:avLst/>
                <a:gdLst>
                  <a:gd name="T0" fmla="*/ 3 w 3"/>
                  <a:gd name="T1" fmla="*/ 1 h 2"/>
                  <a:gd name="T2" fmla="*/ 0 w 3"/>
                  <a:gd name="T3" fmla="*/ 0 h 2"/>
                  <a:gd name="T4" fmla="*/ 1 w 3"/>
                  <a:gd name="T5" fmla="*/ 0 h 2"/>
                  <a:gd name="T6" fmla="*/ 3 w 3"/>
                  <a:gd name="T7" fmla="*/ 1 h 2"/>
                </a:gdLst>
                <a:ahLst/>
                <a:cxnLst>
                  <a:cxn ang="0">
                    <a:pos x="T0" y="T1"/>
                  </a:cxn>
                  <a:cxn ang="0">
                    <a:pos x="T2" y="T3"/>
                  </a:cxn>
                  <a:cxn ang="0">
                    <a:pos x="T4" y="T5"/>
                  </a:cxn>
                  <a:cxn ang="0">
                    <a:pos x="T6" y="T7"/>
                  </a:cxn>
                </a:cxnLst>
                <a:rect l="0" t="0" r="r" b="b"/>
                <a:pathLst>
                  <a:path w="3" h="2">
                    <a:moveTo>
                      <a:pt x="3" y="1"/>
                    </a:moveTo>
                    <a:cubicBezTo>
                      <a:pt x="3" y="0"/>
                      <a:pt x="2" y="0"/>
                      <a:pt x="0" y="0"/>
                    </a:cubicBezTo>
                    <a:cubicBezTo>
                      <a:pt x="0" y="0"/>
                      <a:pt x="1" y="0"/>
                      <a:pt x="1" y="0"/>
                    </a:cubicBezTo>
                    <a:cubicBezTo>
                      <a:pt x="0"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3" name="Freeform 476">
                <a:extLst>
                  <a:ext uri="{FF2B5EF4-FFF2-40B4-BE49-F238E27FC236}">
                    <a16:creationId xmlns:a16="http://schemas.microsoft.com/office/drawing/2014/main" id="{C50AA3E4-73E0-45FB-9B9D-3FDB2B51F664}"/>
                  </a:ext>
                </a:extLst>
              </p:cNvPr>
              <p:cNvSpPr>
                <a:spLocks/>
              </p:cNvSpPr>
              <p:nvPr userDrawn="1"/>
            </p:nvSpPr>
            <p:spPr bwMode="auto">
              <a:xfrm>
                <a:off x="3704" y="1452"/>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4" name="Freeform 477">
                <a:extLst>
                  <a:ext uri="{FF2B5EF4-FFF2-40B4-BE49-F238E27FC236}">
                    <a16:creationId xmlns:a16="http://schemas.microsoft.com/office/drawing/2014/main" id="{1B2BD98A-F99B-47F1-A51A-A5E10BB503C8}"/>
                  </a:ext>
                </a:extLst>
              </p:cNvPr>
              <p:cNvSpPr>
                <a:spLocks/>
              </p:cNvSpPr>
              <p:nvPr userDrawn="1"/>
            </p:nvSpPr>
            <p:spPr bwMode="auto">
              <a:xfrm>
                <a:off x="3789" y="1467"/>
                <a:ext cx="25" cy="15"/>
              </a:xfrm>
              <a:custGeom>
                <a:avLst/>
                <a:gdLst>
                  <a:gd name="T0" fmla="*/ 1 w 5"/>
                  <a:gd name="T1" fmla="*/ 1 h 3"/>
                  <a:gd name="T2" fmla="*/ 0 w 5"/>
                  <a:gd name="T3" fmla="*/ 2 h 3"/>
                  <a:gd name="T4" fmla="*/ 1 w 5"/>
                  <a:gd name="T5" fmla="*/ 1 h 3"/>
                </a:gdLst>
                <a:ahLst/>
                <a:cxnLst>
                  <a:cxn ang="0">
                    <a:pos x="T0" y="T1"/>
                  </a:cxn>
                  <a:cxn ang="0">
                    <a:pos x="T2" y="T3"/>
                  </a:cxn>
                  <a:cxn ang="0">
                    <a:pos x="T4" y="T5"/>
                  </a:cxn>
                </a:cxnLst>
                <a:rect l="0" t="0" r="r" b="b"/>
                <a:pathLst>
                  <a:path w="5" h="3">
                    <a:moveTo>
                      <a:pt x="1" y="1"/>
                    </a:moveTo>
                    <a:cubicBezTo>
                      <a:pt x="1" y="1"/>
                      <a:pt x="1" y="2"/>
                      <a:pt x="0" y="2"/>
                    </a:cubicBezTo>
                    <a:cubicBezTo>
                      <a:pt x="0" y="3"/>
                      <a:pt x="5"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5" name="Freeform 478">
                <a:extLst>
                  <a:ext uri="{FF2B5EF4-FFF2-40B4-BE49-F238E27FC236}">
                    <a16:creationId xmlns:a16="http://schemas.microsoft.com/office/drawing/2014/main" id="{97CCA232-3554-4D04-A5F7-8F44B4CFED82}"/>
                  </a:ext>
                </a:extLst>
              </p:cNvPr>
              <p:cNvSpPr>
                <a:spLocks/>
              </p:cNvSpPr>
              <p:nvPr userDrawn="1"/>
            </p:nvSpPr>
            <p:spPr bwMode="auto">
              <a:xfrm>
                <a:off x="3719"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6" name="Freeform 479">
                <a:extLst>
                  <a:ext uri="{FF2B5EF4-FFF2-40B4-BE49-F238E27FC236}">
                    <a16:creationId xmlns:a16="http://schemas.microsoft.com/office/drawing/2014/main" id="{41505582-0084-45FE-9658-B842EA6F6B67}"/>
                  </a:ext>
                </a:extLst>
              </p:cNvPr>
              <p:cNvSpPr>
                <a:spLocks/>
              </p:cNvSpPr>
              <p:nvPr userDrawn="1"/>
            </p:nvSpPr>
            <p:spPr bwMode="auto">
              <a:xfrm>
                <a:off x="3759" y="1452"/>
                <a:ext cx="15" cy="0"/>
              </a:xfrm>
              <a:custGeom>
                <a:avLst/>
                <a:gdLst>
                  <a:gd name="T0" fmla="*/ 3 w 3"/>
                  <a:gd name="T1" fmla="*/ 1 w 3"/>
                  <a:gd name="T2" fmla="*/ 0 w 3"/>
                  <a:gd name="T3" fmla="*/ 3 w 3"/>
                </a:gdLst>
                <a:ahLst/>
                <a:cxnLst>
                  <a:cxn ang="0">
                    <a:pos x="T0" y="0"/>
                  </a:cxn>
                  <a:cxn ang="0">
                    <a:pos x="T1" y="0"/>
                  </a:cxn>
                  <a:cxn ang="0">
                    <a:pos x="T2" y="0"/>
                  </a:cxn>
                  <a:cxn ang="0">
                    <a:pos x="T3" y="0"/>
                  </a:cxn>
                </a:cxnLst>
                <a:rect l="0" t="0" r="r" b="b"/>
                <a:pathLst>
                  <a:path w="3">
                    <a:moveTo>
                      <a:pt x="3" y="0"/>
                    </a:moveTo>
                    <a:cubicBezTo>
                      <a:pt x="1" y="0"/>
                      <a:pt x="1" y="0"/>
                      <a:pt x="1" y="0"/>
                    </a:cubicBezTo>
                    <a:cubicBezTo>
                      <a:pt x="1" y="0"/>
                      <a:pt x="0" y="0"/>
                      <a:pt x="0" y="0"/>
                    </a:cubicBezTo>
                    <a:cubicBezTo>
                      <a:pt x="1" y="0"/>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7" name="Freeform 480">
                <a:extLst>
                  <a:ext uri="{FF2B5EF4-FFF2-40B4-BE49-F238E27FC236}">
                    <a16:creationId xmlns:a16="http://schemas.microsoft.com/office/drawing/2014/main" id="{D775564A-4582-45EF-8100-1312D7C14617}"/>
                  </a:ext>
                </a:extLst>
              </p:cNvPr>
              <p:cNvSpPr>
                <a:spLocks/>
              </p:cNvSpPr>
              <p:nvPr userDrawn="1"/>
            </p:nvSpPr>
            <p:spPr bwMode="auto">
              <a:xfrm>
                <a:off x="3749" y="1452"/>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8" name="Freeform 481">
                <a:extLst>
                  <a:ext uri="{FF2B5EF4-FFF2-40B4-BE49-F238E27FC236}">
                    <a16:creationId xmlns:a16="http://schemas.microsoft.com/office/drawing/2014/main" id="{A95FF5E0-5175-4EBB-B88E-C901FA40AFE3}"/>
                  </a:ext>
                </a:extLst>
              </p:cNvPr>
              <p:cNvSpPr>
                <a:spLocks/>
              </p:cNvSpPr>
              <p:nvPr userDrawn="1"/>
            </p:nvSpPr>
            <p:spPr bwMode="auto">
              <a:xfrm>
                <a:off x="3734"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9" name="Freeform 482">
                <a:extLst>
                  <a:ext uri="{FF2B5EF4-FFF2-40B4-BE49-F238E27FC236}">
                    <a16:creationId xmlns:a16="http://schemas.microsoft.com/office/drawing/2014/main" id="{CEB4D5DE-96DB-4E7D-943A-663E2813ECE5}"/>
                  </a:ext>
                </a:extLst>
              </p:cNvPr>
              <p:cNvSpPr>
                <a:spLocks/>
              </p:cNvSpPr>
              <p:nvPr userDrawn="1"/>
            </p:nvSpPr>
            <p:spPr bwMode="auto">
              <a:xfrm>
                <a:off x="3883" y="1432"/>
                <a:ext cx="15" cy="5"/>
              </a:xfrm>
              <a:custGeom>
                <a:avLst/>
                <a:gdLst>
                  <a:gd name="T0" fmla="*/ 1 w 3"/>
                  <a:gd name="T1" fmla="*/ 1 h 1"/>
                  <a:gd name="T2" fmla="*/ 3 w 3"/>
                  <a:gd name="T3" fmla="*/ 0 h 1"/>
                  <a:gd name="T4" fmla="*/ 2 w 3"/>
                  <a:gd name="T5" fmla="*/ 0 h 1"/>
                  <a:gd name="T6" fmla="*/ 1 w 3"/>
                  <a:gd name="T7" fmla="*/ 1 h 1"/>
                </a:gdLst>
                <a:ahLst/>
                <a:cxnLst>
                  <a:cxn ang="0">
                    <a:pos x="T0" y="T1"/>
                  </a:cxn>
                  <a:cxn ang="0">
                    <a:pos x="T2" y="T3"/>
                  </a:cxn>
                  <a:cxn ang="0">
                    <a:pos x="T4" y="T5"/>
                  </a:cxn>
                  <a:cxn ang="0">
                    <a:pos x="T6" y="T7"/>
                  </a:cxn>
                </a:cxnLst>
                <a:rect l="0" t="0" r="r" b="b"/>
                <a:pathLst>
                  <a:path w="3" h="1">
                    <a:moveTo>
                      <a:pt x="1" y="1"/>
                    </a:moveTo>
                    <a:cubicBezTo>
                      <a:pt x="3" y="0"/>
                      <a:pt x="3" y="0"/>
                      <a:pt x="3" y="0"/>
                    </a:cubicBezTo>
                    <a:cubicBezTo>
                      <a:pt x="3" y="0"/>
                      <a:pt x="2"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0" name="Freeform 483">
                <a:extLst>
                  <a:ext uri="{FF2B5EF4-FFF2-40B4-BE49-F238E27FC236}">
                    <a16:creationId xmlns:a16="http://schemas.microsoft.com/office/drawing/2014/main" id="{F441D0B0-BD18-4D03-95C4-28BC986731CE}"/>
                  </a:ext>
                </a:extLst>
              </p:cNvPr>
              <p:cNvSpPr>
                <a:spLocks/>
              </p:cNvSpPr>
              <p:nvPr userDrawn="1"/>
            </p:nvSpPr>
            <p:spPr bwMode="auto">
              <a:xfrm>
                <a:off x="3848" y="1432"/>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1" name="Freeform 484">
                <a:extLst>
                  <a:ext uri="{FF2B5EF4-FFF2-40B4-BE49-F238E27FC236}">
                    <a16:creationId xmlns:a16="http://schemas.microsoft.com/office/drawing/2014/main" id="{B6E47BF2-4B66-4689-A184-03941646846F}"/>
                  </a:ext>
                </a:extLst>
              </p:cNvPr>
              <p:cNvSpPr>
                <a:spLocks/>
              </p:cNvSpPr>
              <p:nvPr userDrawn="1"/>
            </p:nvSpPr>
            <p:spPr bwMode="auto">
              <a:xfrm>
                <a:off x="3873" y="1417"/>
                <a:ext cx="20" cy="10"/>
              </a:xfrm>
              <a:custGeom>
                <a:avLst/>
                <a:gdLst>
                  <a:gd name="T0" fmla="*/ 2 w 4"/>
                  <a:gd name="T1" fmla="*/ 1 h 2"/>
                  <a:gd name="T2" fmla="*/ 2 w 4"/>
                  <a:gd name="T3" fmla="*/ 0 h 2"/>
                  <a:gd name="T4" fmla="*/ 2 w 4"/>
                  <a:gd name="T5" fmla="*/ 1 h 2"/>
                </a:gdLst>
                <a:ahLst/>
                <a:cxnLst>
                  <a:cxn ang="0">
                    <a:pos x="T0" y="T1"/>
                  </a:cxn>
                  <a:cxn ang="0">
                    <a:pos x="T2" y="T3"/>
                  </a:cxn>
                  <a:cxn ang="0">
                    <a:pos x="T4" y="T5"/>
                  </a:cxn>
                </a:cxnLst>
                <a:rect l="0" t="0" r="r" b="b"/>
                <a:pathLst>
                  <a:path w="4" h="2">
                    <a:moveTo>
                      <a:pt x="2" y="1"/>
                    </a:moveTo>
                    <a:cubicBezTo>
                      <a:pt x="2" y="1"/>
                      <a:pt x="4" y="0"/>
                      <a:pt x="2" y="0"/>
                    </a:cubicBezTo>
                    <a:cubicBezTo>
                      <a:pt x="2" y="1"/>
                      <a:pt x="0"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2" name="Freeform 485">
                <a:extLst>
                  <a:ext uri="{FF2B5EF4-FFF2-40B4-BE49-F238E27FC236}">
                    <a16:creationId xmlns:a16="http://schemas.microsoft.com/office/drawing/2014/main" id="{951C2959-6CDE-42C8-AD3B-A2DACC0337A1}"/>
                  </a:ext>
                </a:extLst>
              </p:cNvPr>
              <p:cNvSpPr>
                <a:spLocks/>
              </p:cNvSpPr>
              <p:nvPr userDrawn="1"/>
            </p:nvSpPr>
            <p:spPr bwMode="auto">
              <a:xfrm>
                <a:off x="4042" y="1397"/>
                <a:ext cx="10" cy="10"/>
              </a:xfrm>
              <a:custGeom>
                <a:avLst/>
                <a:gdLst>
                  <a:gd name="T0" fmla="*/ 10 w 10"/>
                  <a:gd name="T1" fmla="*/ 5 h 10"/>
                  <a:gd name="T2" fmla="*/ 5 w 10"/>
                  <a:gd name="T3" fmla="*/ 0 h 10"/>
                  <a:gd name="T4" fmla="*/ 0 w 10"/>
                  <a:gd name="T5" fmla="*/ 10 h 10"/>
                  <a:gd name="T6" fmla="*/ 10 w 10"/>
                  <a:gd name="T7" fmla="*/ 5 h 10"/>
                </a:gdLst>
                <a:ahLst/>
                <a:cxnLst>
                  <a:cxn ang="0">
                    <a:pos x="T0" y="T1"/>
                  </a:cxn>
                  <a:cxn ang="0">
                    <a:pos x="T2" y="T3"/>
                  </a:cxn>
                  <a:cxn ang="0">
                    <a:pos x="T4" y="T5"/>
                  </a:cxn>
                  <a:cxn ang="0">
                    <a:pos x="T6" y="T7"/>
                  </a:cxn>
                </a:cxnLst>
                <a:rect l="0" t="0" r="r" b="b"/>
                <a:pathLst>
                  <a:path w="10" h="10">
                    <a:moveTo>
                      <a:pt x="10" y="5"/>
                    </a:moveTo>
                    <a:lnTo>
                      <a:pt x="5" y="0"/>
                    </a:lnTo>
                    <a:lnTo>
                      <a:pt x="0" y="10"/>
                    </a:lnTo>
                    <a:lnTo>
                      <a:pt x="1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3" name="Freeform 486">
                <a:extLst>
                  <a:ext uri="{FF2B5EF4-FFF2-40B4-BE49-F238E27FC236}">
                    <a16:creationId xmlns:a16="http://schemas.microsoft.com/office/drawing/2014/main" id="{7ED46E69-8909-4CB9-A3A9-170785CE92ED}"/>
                  </a:ext>
                </a:extLst>
              </p:cNvPr>
              <p:cNvSpPr>
                <a:spLocks/>
              </p:cNvSpPr>
              <p:nvPr userDrawn="1"/>
            </p:nvSpPr>
            <p:spPr bwMode="auto">
              <a:xfrm>
                <a:off x="4182" y="1417"/>
                <a:ext cx="20" cy="10"/>
              </a:xfrm>
              <a:custGeom>
                <a:avLst/>
                <a:gdLst>
                  <a:gd name="T0" fmla="*/ 3 w 4"/>
                  <a:gd name="T1" fmla="*/ 0 h 2"/>
                  <a:gd name="T2" fmla="*/ 0 w 4"/>
                  <a:gd name="T3" fmla="*/ 1 h 2"/>
                  <a:gd name="T4" fmla="*/ 1 w 4"/>
                  <a:gd name="T5" fmla="*/ 2 h 2"/>
                  <a:gd name="T6" fmla="*/ 1 w 4"/>
                  <a:gd name="T7" fmla="*/ 2 h 2"/>
                  <a:gd name="T8" fmla="*/ 3 w 4"/>
                  <a:gd name="T9" fmla="*/ 0 h 2"/>
                </a:gdLst>
                <a:ahLst/>
                <a:cxnLst>
                  <a:cxn ang="0">
                    <a:pos x="T0" y="T1"/>
                  </a:cxn>
                  <a:cxn ang="0">
                    <a:pos x="T2" y="T3"/>
                  </a:cxn>
                  <a:cxn ang="0">
                    <a:pos x="T4" y="T5"/>
                  </a:cxn>
                  <a:cxn ang="0">
                    <a:pos x="T6" y="T7"/>
                  </a:cxn>
                  <a:cxn ang="0">
                    <a:pos x="T8" y="T9"/>
                  </a:cxn>
                </a:cxnLst>
                <a:rect l="0" t="0" r="r" b="b"/>
                <a:pathLst>
                  <a:path w="4" h="2">
                    <a:moveTo>
                      <a:pt x="3" y="0"/>
                    </a:moveTo>
                    <a:cubicBezTo>
                      <a:pt x="1" y="0"/>
                      <a:pt x="2" y="2"/>
                      <a:pt x="0" y="1"/>
                    </a:cubicBezTo>
                    <a:cubicBezTo>
                      <a:pt x="0" y="1"/>
                      <a:pt x="0" y="1"/>
                      <a:pt x="1" y="2"/>
                    </a:cubicBezTo>
                    <a:cubicBezTo>
                      <a:pt x="1" y="2"/>
                      <a:pt x="2" y="2"/>
                      <a:pt x="1" y="2"/>
                    </a:cubicBezTo>
                    <a:cubicBezTo>
                      <a:pt x="3" y="2"/>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4" name="Freeform 487">
                <a:extLst>
                  <a:ext uri="{FF2B5EF4-FFF2-40B4-BE49-F238E27FC236}">
                    <a16:creationId xmlns:a16="http://schemas.microsoft.com/office/drawing/2014/main" id="{C923F6DF-89B7-41BA-AA7B-0CCA76C75ADD}"/>
                  </a:ext>
                </a:extLst>
              </p:cNvPr>
              <p:cNvSpPr>
                <a:spLocks/>
              </p:cNvSpPr>
              <p:nvPr userDrawn="1"/>
            </p:nvSpPr>
            <p:spPr bwMode="auto">
              <a:xfrm>
                <a:off x="4187" y="14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5" name="Freeform 488">
                <a:extLst>
                  <a:ext uri="{FF2B5EF4-FFF2-40B4-BE49-F238E27FC236}">
                    <a16:creationId xmlns:a16="http://schemas.microsoft.com/office/drawing/2014/main" id="{C7576369-5447-47ED-B944-9989E263CBE0}"/>
                  </a:ext>
                </a:extLst>
              </p:cNvPr>
              <p:cNvSpPr>
                <a:spLocks/>
              </p:cNvSpPr>
              <p:nvPr userDrawn="1"/>
            </p:nvSpPr>
            <p:spPr bwMode="auto">
              <a:xfrm>
                <a:off x="3560" y="1112"/>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6" name="Freeform 489">
                <a:extLst>
                  <a:ext uri="{FF2B5EF4-FFF2-40B4-BE49-F238E27FC236}">
                    <a16:creationId xmlns:a16="http://schemas.microsoft.com/office/drawing/2014/main" id="{2CE2DAD6-5FE1-4299-9057-AE6CFA6FB341}"/>
                  </a:ext>
                </a:extLst>
              </p:cNvPr>
              <p:cNvSpPr>
                <a:spLocks/>
              </p:cNvSpPr>
              <p:nvPr userDrawn="1"/>
            </p:nvSpPr>
            <p:spPr bwMode="auto">
              <a:xfrm>
                <a:off x="3555" y="1127"/>
                <a:ext cx="5" cy="10"/>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2"/>
                      <a:pt x="0" y="2"/>
                      <a:pt x="0" y="2"/>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7" name="Freeform 490">
                <a:extLst>
                  <a:ext uri="{FF2B5EF4-FFF2-40B4-BE49-F238E27FC236}">
                    <a16:creationId xmlns:a16="http://schemas.microsoft.com/office/drawing/2014/main" id="{73CF844F-D3A6-44C3-8154-3095F6840406}"/>
                  </a:ext>
                </a:extLst>
              </p:cNvPr>
              <p:cNvSpPr>
                <a:spLocks/>
              </p:cNvSpPr>
              <p:nvPr userDrawn="1"/>
            </p:nvSpPr>
            <p:spPr bwMode="auto">
              <a:xfrm>
                <a:off x="4391" y="1142"/>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8" name="Freeform 491">
                <a:extLst>
                  <a:ext uri="{FF2B5EF4-FFF2-40B4-BE49-F238E27FC236}">
                    <a16:creationId xmlns:a16="http://schemas.microsoft.com/office/drawing/2014/main" id="{590B2306-6E94-443C-8120-63099E934A3B}"/>
                  </a:ext>
                </a:extLst>
              </p:cNvPr>
              <p:cNvSpPr>
                <a:spLocks/>
              </p:cNvSpPr>
              <p:nvPr userDrawn="1"/>
            </p:nvSpPr>
            <p:spPr bwMode="auto">
              <a:xfrm>
                <a:off x="4291" y="1077"/>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9" name="Freeform 492">
                <a:extLst>
                  <a:ext uri="{FF2B5EF4-FFF2-40B4-BE49-F238E27FC236}">
                    <a16:creationId xmlns:a16="http://schemas.microsoft.com/office/drawing/2014/main" id="{485442EC-81B3-4145-A54B-2479BAE6CDF0}"/>
                  </a:ext>
                </a:extLst>
              </p:cNvPr>
              <p:cNvSpPr>
                <a:spLocks/>
              </p:cNvSpPr>
              <p:nvPr userDrawn="1"/>
            </p:nvSpPr>
            <p:spPr bwMode="auto">
              <a:xfrm>
                <a:off x="4217" y="997"/>
                <a:ext cx="5" cy="1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1" y="3"/>
                      <a:pt x="1" y="3"/>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0" name="Freeform 493">
                <a:extLst>
                  <a:ext uri="{FF2B5EF4-FFF2-40B4-BE49-F238E27FC236}">
                    <a16:creationId xmlns:a16="http://schemas.microsoft.com/office/drawing/2014/main" id="{42F38EF7-2D4D-4825-B778-9263C548779C}"/>
                  </a:ext>
                </a:extLst>
              </p:cNvPr>
              <p:cNvSpPr>
                <a:spLocks/>
              </p:cNvSpPr>
              <p:nvPr userDrawn="1"/>
            </p:nvSpPr>
            <p:spPr bwMode="auto">
              <a:xfrm>
                <a:off x="4421" y="71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1" name="Freeform 494">
                <a:extLst>
                  <a:ext uri="{FF2B5EF4-FFF2-40B4-BE49-F238E27FC236}">
                    <a16:creationId xmlns:a16="http://schemas.microsoft.com/office/drawing/2014/main" id="{585140CF-9357-4A43-9C15-28969F6BB88C}"/>
                  </a:ext>
                </a:extLst>
              </p:cNvPr>
              <p:cNvSpPr>
                <a:spLocks/>
              </p:cNvSpPr>
              <p:nvPr userDrawn="1"/>
            </p:nvSpPr>
            <p:spPr bwMode="auto">
              <a:xfrm>
                <a:off x="4426" y="68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2" name="Freeform 495">
                <a:extLst>
                  <a:ext uri="{FF2B5EF4-FFF2-40B4-BE49-F238E27FC236}">
                    <a16:creationId xmlns:a16="http://schemas.microsoft.com/office/drawing/2014/main" id="{2FBA425D-3005-4403-89F7-1E46345B5EA7}"/>
                  </a:ext>
                </a:extLst>
              </p:cNvPr>
              <p:cNvSpPr>
                <a:spLocks/>
              </p:cNvSpPr>
              <p:nvPr userDrawn="1"/>
            </p:nvSpPr>
            <p:spPr bwMode="auto">
              <a:xfrm>
                <a:off x="4426" y="668"/>
                <a:ext cx="15" cy="15"/>
              </a:xfrm>
              <a:custGeom>
                <a:avLst/>
                <a:gdLst>
                  <a:gd name="T0" fmla="*/ 3 w 3"/>
                  <a:gd name="T1" fmla="*/ 1 h 3"/>
                  <a:gd name="T2" fmla="*/ 1 w 3"/>
                  <a:gd name="T3" fmla="*/ 3 h 3"/>
                  <a:gd name="T4" fmla="*/ 0 w 3"/>
                  <a:gd name="T5" fmla="*/ 2 h 3"/>
                  <a:gd name="T6" fmla="*/ 1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0"/>
                      <a:pt x="2" y="2"/>
                      <a:pt x="1" y="3"/>
                    </a:cubicBezTo>
                    <a:cubicBezTo>
                      <a:pt x="0" y="2"/>
                      <a:pt x="0" y="2"/>
                      <a:pt x="0" y="2"/>
                    </a:cubicBezTo>
                    <a:cubicBezTo>
                      <a:pt x="1" y="3"/>
                      <a:pt x="1" y="3"/>
                      <a:pt x="1"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3" name="Freeform 496">
                <a:extLst>
                  <a:ext uri="{FF2B5EF4-FFF2-40B4-BE49-F238E27FC236}">
                    <a16:creationId xmlns:a16="http://schemas.microsoft.com/office/drawing/2014/main" id="{9BBC96EE-79E0-4475-B43E-7CE7203F1B14}"/>
                  </a:ext>
                </a:extLst>
              </p:cNvPr>
              <p:cNvSpPr>
                <a:spLocks/>
              </p:cNvSpPr>
              <p:nvPr userDrawn="1"/>
            </p:nvSpPr>
            <p:spPr bwMode="auto">
              <a:xfrm>
                <a:off x="4455" y="668"/>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4" name="Freeform 497">
                <a:extLst>
                  <a:ext uri="{FF2B5EF4-FFF2-40B4-BE49-F238E27FC236}">
                    <a16:creationId xmlns:a16="http://schemas.microsoft.com/office/drawing/2014/main" id="{6A808BB3-F06E-4DAC-B874-8653B80B91E7}"/>
                  </a:ext>
                </a:extLst>
              </p:cNvPr>
              <p:cNvSpPr>
                <a:spLocks/>
              </p:cNvSpPr>
              <p:nvPr userDrawn="1"/>
            </p:nvSpPr>
            <p:spPr bwMode="auto">
              <a:xfrm>
                <a:off x="4455" y="673"/>
                <a:ext cx="5" cy="0"/>
              </a:xfrm>
              <a:custGeom>
                <a:avLst/>
                <a:gdLst>
                  <a:gd name="T0" fmla="*/ 0 w 1"/>
                  <a:gd name="T1" fmla="*/ 0 w 1"/>
                </a:gdLst>
                <a:ahLst/>
                <a:cxnLst>
                  <a:cxn ang="0">
                    <a:pos x="T0" y="0"/>
                  </a:cxn>
                  <a:cxn ang="0">
                    <a:pos x="T1" y="0"/>
                  </a:cxn>
                </a:cxnLst>
                <a:rect l="0" t="0" r="r" b="b"/>
                <a:pathLst>
                  <a:path w="1">
                    <a:moveTo>
                      <a:pt x="0" y="0"/>
                    </a:move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5" name="Freeform 498">
                <a:extLst>
                  <a:ext uri="{FF2B5EF4-FFF2-40B4-BE49-F238E27FC236}">
                    <a16:creationId xmlns:a16="http://schemas.microsoft.com/office/drawing/2014/main" id="{749424FD-BE77-4214-BB7C-AAD3BCA9B389}"/>
                  </a:ext>
                </a:extLst>
              </p:cNvPr>
              <p:cNvSpPr>
                <a:spLocks/>
              </p:cNvSpPr>
              <p:nvPr userDrawn="1"/>
            </p:nvSpPr>
            <p:spPr bwMode="auto">
              <a:xfrm>
                <a:off x="4460" y="6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6" name="Freeform 499">
                <a:extLst>
                  <a:ext uri="{FF2B5EF4-FFF2-40B4-BE49-F238E27FC236}">
                    <a16:creationId xmlns:a16="http://schemas.microsoft.com/office/drawing/2014/main" id="{7B211E29-2836-4862-8A9A-D21078F27F2E}"/>
                  </a:ext>
                </a:extLst>
              </p:cNvPr>
              <p:cNvSpPr>
                <a:spLocks/>
              </p:cNvSpPr>
              <p:nvPr userDrawn="1"/>
            </p:nvSpPr>
            <p:spPr bwMode="auto">
              <a:xfrm>
                <a:off x="4460"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7" name="Freeform 500">
                <a:extLst>
                  <a:ext uri="{FF2B5EF4-FFF2-40B4-BE49-F238E27FC236}">
                    <a16:creationId xmlns:a16="http://schemas.microsoft.com/office/drawing/2014/main" id="{D1EE7B96-D53A-488D-942F-AD9C5DA84E28}"/>
                  </a:ext>
                </a:extLst>
              </p:cNvPr>
              <p:cNvSpPr>
                <a:spLocks/>
              </p:cNvSpPr>
              <p:nvPr userDrawn="1"/>
            </p:nvSpPr>
            <p:spPr bwMode="auto">
              <a:xfrm>
                <a:off x="4455" y="65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8" name="Freeform 501">
                <a:extLst>
                  <a:ext uri="{FF2B5EF4-FFF2-40B4-BE49-F238E27FC236}">
                    <a16:creationId xmlns:a16="http://schemas.microsoft.com/office/drawing/2014/main" id="{76A3D2EA-92F0-46A7-B7EF-A8979C8149E8}"/>
                  </a:ext>
                </a:extLst>
              </p:cNvPr>
              <p:cNvSpPr>
                <a:spLocks/>
              </p:cNvSpPr>
              <p:nvPr userDrawn="1"/>
            </p:nvSpPr>
            <p:spPr bwMode="auto">
              <a:xfrm>
                <a:off x="4451" y="663"/>
                <a:ext cx="4"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9" name="Freeform 502">
                <a:extLst>
                  <a:ext uri="{FF2B5EF4-FFF2-40B4-BE49-F238E27FC236}">
                    <a16:creationId xmlns:a16="http://schemas.microsoft.com/office/drawing/2014/main" id="{0304E1B2-C794-4D7E-AF35-60AF5D0308D3}"/>
                  </a:ext>
                </a:extLst>
              </p:cNvPr>
              <p:cNvSpPr>
                <a:spLocks/>
              </p:cNvSpPr>
              <p:nvPr userDrawn="1"/>
            </p:nvSpPr>
            <p:spPr bwMode="auto">
              <a:xfrm>
                <a:off x="4431" y="668"/>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0" name="Freeform 503">
                <a:extLst>
                  <a:ext uri="{FF2B5EF4-FFF2-40B4-BE49-F238E27FC236}">
                    <a16:creationId xmlns:a16="http://schemas.microsoft.com/office/drawing/2014/main" id="{0CCFF49B-7597-4741-817A-B475F157A5FB}"/>
                  </a:ext>
                </a:extLst>
              </p:cNvPr>
              <p:cNvSpPr>
                <a:spLocks/>
              </p:cNvSpPr>
              <p:nvPr userDrawn="1"/>
            </p:nvSpPr>
            <p:spPr bwMode="auto">
              <a:xfrm>
                <a:off x="4470" y="65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1" name="Freeform 504">
                <a:extLst>
                  <a:ext uri="{FF2B5EF4-FFF2-40B4-BE49-F238E27FC236}">
                    <a16:creationId xmlns:a16="http://schemas.microsoft.com/office/drawing/2014/main" id="{63BC6351-B107-4175-822B-8292E4B90D10}"/>
                  </a:ext>
                </a:extLst>
              </p:cNvPr>
              <p:cNvSpPr>
                <a:spLocks/>
              </p:cNvSpPr>
              <p:nvPr userDrawn="1"/>
            </p:nvSpPr>
            <p:spPr bwMode="auto">
              <a:xfrm>
                <a:off x="4470" y="64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2" name="Oval 505">
                <a:extLst>
                  <a:ext uri="{FF2B5EF4-FFF2-40B4-BE49-F238E27FC236}">
                    <a16:creationId xmlns:a16="http://schemas.microsoft.com/office/drawing/2014/main" id="{E934F9A9-2FB3-4213-A573-C62F84E9FED8}"/>
                  </a:ext>
                </a:extLst>
              </p:cNvPr>
              <p:cNvSpPr>
                <a:spLocks noChangeArrowheads="1"/>
              </p:cNvSpPr>
              <p:nvPr userDrawn="1"/>
            </p:nvSpPr>
            <p:spPr bwMode="auto">
              <a:xfrm>
                <a:off x="4455" y="653"/>
                <a:ext cx="1" cy="1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3" name="Freeform 506">
                <a:extLst>
                  <a:ext uri="{FF2B5EF4-FFF2-40B4-BE49-F238E27FC236}">
                    <a16:creationId xmlns:a16="http://schemas.microsoft.com/office/drawing/2014/main" id="{AEE3F577-2E82-4CD1-A022-0437B1204943}"/>
                  </a:ext>
                </a:extLst>
              </p:cNvPr>
              <p:cNvSpPr>
                <a:spLocks/>
              </p:cNvSpPr>
              <p:nvPr userDrawn="1"/>
            </p:nvSpPr>
            <p:spPr bwMode="auto">
              <a:xfrm>
                <a:off x="4485" y="643"/>
                <a:ext cx="0" cy="10"/>
              </a:xfrm>
              <a:custGeom>
                <a:avLst/>
                <a:gdLst>
                  <a:gd name="T0" fmla="*/ 5 h 10"/>
                  <a:gd name="T1" fmla="*/ 10 h 10"/>
                  <a:gd name="T2" fmla="*/ 0 h 10"/>
                  <a:gd name="T3" fmla="*/ 5 h 10"/>
                </a:gdLst>
                <a:ahLst/>
                <a:cxnLst>
                  <a:cxn ang="0">
                    <a:pos x="0" y="T0"/>
                  </a:cxn>
                  <a:cxn ang="0">
                    <a:pos x="0" y="T1"/>
                  </a:cxn>
                  <a:cxn ang="0">
                    <a:pos x="0" y="T2"/>
                  </a:cxn>
                  <a:cxn ang="0">
                    <a:pos x="0" y="T3"/>
                  </a:cxn>
                </a:cxnLst>
                <a:rect l="0" t="0" r="r" b="b"/>
                <a:pathLst>
                  <a:path h="10">
                    <a:moveTo>
                      <a:pt x="0" y="5"/>
                    </a:moveTo>
                    <a:lnTo>
                      <a:pt x="0"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4" name="Freeform 507">
                <a:extLst>
                  <a:ext uri="{FF2B5EF4-FFF2-40B4-BE49-F238E27FC236}">
                    <a16:creationId xmlns:a16="http://schemas.microsoft.com/office/drawing/2014/main" id="{60D071F1-CC1E-44FE-B967-594DF19280DE}"/>
                  </a:ext>
                </a:extLst>
              </p:cNvPr>
              <p:cNvSpPr>
                <a:spLocks/>
              </p:cNvSpPr>
              <p:nvPr userDrawn="1"/>
            </p:nvSpPr>
            <p:spPr bwMode="auto">
              <a:xfrm>
                <a:off x="4490" y="638"/>
                <a:ext cx="10" cy="10"/>
              </a:xfrm>
              <a:custGeom>
                <a:avLst/>
                <a:gdLst>
                  <a:gd name="T0" fmla="*/ 0 w 2"/>
                  <a:gd name="T1" fmla="*/ 1 h 2"/>
                  <a:gd name="T2" fmla="*/ 1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1" y="2"/>
                    </a:cubicBezTo>
                    <a:cubicBezTo>
                      <a:pt x="2" y="2"/>
                      <a:pt x="2" y="1"/>
                      <a:pt x="2"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5" name="Freeform 508">
                <a:extLst>
                  <a:ext uri="{FF2B5EF4-FFF2-40B4-BE49-F238E27FC236}">
                    <a16:creationId xmlns:a16="http://schemas.microsoft.com/office/drawing/2014/main" id="{CF3327EA-382D-4A92-A527-884C827EEFD1}"/>
                  </a:ext>
                </a:extLst>
              </p:cNvPr>
              <p:cNvSpPr>
                <a:spLocks/>
              </p:cNvSpPr>
              <p:nvPr userDrawn="1"/>
            </p:nvSpPr>
            <p:spPr bwMode="auto">
              <a:xfrm>
                <a:off x="4500"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6" name="Freeform 509">
                <a:extLst>
                  <a:ext uri="{FF2B5EF4-FFF2-40B4-BE49-F238E27FC236}">
                    <a16:creationId xmlns:a16="http://schemas.microsoft.com/office/drawing/2014/main" id="{05ED6C17-CD19-4A4C-B764-1106C419660B}"/>
                  </a:ext>
                </a:extLst>
              </p:cNvPr>
              <p:cNvSpPr>
                <a:spLocks/>
              </p:cNvSpPr>
              <p:nvPr userDrawn="1"/>
            </p:nvSpPr>
            <p:spPr bwMode="auto">
              <a:xfrm>
                <a:off x="4475" y="64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7" name="Freeform 510">
                <a:extLst>
                  <a:ext uri="{FF2B5EF4-FFF2-40B4-BE49-F238E27FC236}">
                    <a16:creationId xmlns:a16="http://schemas.microsoft.com/office/drawing/2014/main" id="{E5C9EFBE-AAF3-4FAE-AF9C-0A2DD6B490B7}"/>
                  </a:ext>
                </a:extLst>
              </p:cNvPr>
              <p:cNvSpPr>
                <a:spLocks/>
              </p:cNvSpPr>
              <p:nvPr userDrawn="1"/>
            </p:nvSpPr>
            <p:spPr bwMode="auto">
              <a:xfrm>
                <a:off x="4480" y="6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8" name="Freeform 511">
                <a:extLst>
                  <a:ext uri="{FF2B5EF4-FFF2-40B4-BE49-F238E27FC236}">
                    <a16:creationId xmlns:a16="http://schemas.microsoft.com/office/drawing/2014/main" id="{E3CCF475-E946-4ECB-A838-5E4FAF521E82}"/>
                  </a:ext>
                </a:extLst>
              </p:cNvPr>
              <p:cNvSpPr>
                <a:spLocks/>
              </p:cNvSpPr>
              <p:nvPr userDrawn="1"/>
            </p:nvSpPr>
            <p:spPr bwMode="auto">
              <a:xfrm>
                <a:off x="4475" y="6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9" name="Freeform 512">
                <a:extLst>
                  <a:ext uri="{FF2B5EF4-FFF2-40B4-BE49-F238E27FC236}">
                    <a16:creationId xmlns:a16="http://schemas.microsoft.com/office/drawing/2014/main" id="{6967856E-4C07-4E34-82E4-B92CDC246938}"/>
                  </a:ext>
                </a:extLst>
              </p:cNvPr>
              <p:cNvSpPr>
                <a:spLocks/>
              </p:cNvSpPr>
              <p:nvPr userDrawn="1"/>
            </p:nvSpPr>
            <p:spPr bwMode="auto">
              <a:xfrm>
                <a:off x="4460" y="64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0" name="Freeform 513">
                <a:extLst>
                  <a:ext uri="{FF2B5EF4-FFF2-40B4-BE49-F238E27FC236}">
                    <a16:creationId xmlns:a16="http://schemas.microsoft.com/office/drawing/2014/main" id="{31B06173-70C4-4C65-A3E7-A0AE24550A27}"/>
                  </a:ext>
                </a:extLst>
              </p:cNvPr>
              <p:cNvSpPr>
                <a:spLocks/>
              </p:cNvSpPr>
              <p:nvPr userDrawn="1"/>
            </p:nvSpPr>
            <p:spPr bwMode="auto">
              <a:xfrm>
                <a:off x="4470" y="64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1" name="Rectangle 514">
                <a:extLst>
                  <a:ext uri="{FF2B5EF4-FFF2-40B4-BE49-F238E27FC236}">
                    <a16:creationId xmlns:a16="http://schemas.microsoft.com/office/drawing/2014/main" id="{5DC517B7-5975-4665-B8F3-F291060BF665}"/>
                  </a:ext>
                </a:extLst>
              </p:cNvPr>
              <p:cNvSpPr>
                <a:spLocks noChangeArrowheads="1"/>
              </p:cNvSpPr>
              <p:nvPr userDrawn="1"/>
            </p:nvSpPr>
            <p:spPr bwMode="auto">
              <a:xfrm>
                <a:off x="4475" y="63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2" name="Freeform 515">
                <a:extLst>
                  <a:ext uri="{FF2B5EF4-FFF2-40B4-BE49-F238E27FC236}">
                    <a16:creationId xmlns:a16="http://schemas.microsoft.com/office/drawing/2014/main" id="{C2FB4F5E-204E-4DAF-B17F-5AF303273ED4}"/>
                  </a:ext>
                </a:extLst>
              </p:cNvPr>
              <p:cNvSpPr>
                <a:spLocks/>
              </p:cNvSpPr>
              <p:nvPr userDrawn="1"/>
            </p:nvSpPr>
            <p:spPr bwMode="auto">
              <a:xfrm>
                <a:off x="4490" y="63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3" name="Freeform 516">
                <a:extLst>
                  <a:ext uri="{FF2B5EF4-FFF2-40B4-BE49-F238E27FC236}">
                    <a16:creationId xmlns:a16="http://schemas.microsoft.com/office/drawing/2014/main" id="{EB893874-3EF1-4213-82A4-C7A358BE188B}"/>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4" name="Rectangle 517">
                <a:extLst>
                  <a:ext uri="{FF2B5EF4-FFF2-40B4-BE49-F238E27FC236}">
                    <a16:creationId xmlns:a16="http://schemas.microsoft.com/office/drawing/2014/main" id="{5179BB85-0B62-4DCC-8B44-A72DECA9CF4D}"/>
                  </a:ext>
                </a:extLst>
              </p:cNvPr>
              <p:cNvSpPr>
                <a:spLocks noChangeArrowheads="1"/>
              </p:cNvSpPr>
              <p:nvPr userDrawn="1"/>
            </p:nvSpPr>
            <p:spPr bwMode="auto">
              <a:xfrm>
                <a:off x="451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5" name="Freeform 518">
                <a:extLst>
                  <a:ext uri="{FF2B5EF4-FFF2-40B4-BE49-F238E27FC236}">
                    <a16:creationId xmlns:a16="http://schemas.microsoft.com/office/drawing/2014/main" id="{AE4A46B2-4865-46CE-A04D-4FD63EE58689}"/>
                  </a:ext>
                </a:extLst>
              </p:cNvPr>
              <p:cNvSpPr>
                <a:spLocks/>
              </p:cNvSpPr>
              <p:nvPr userDrawn="1"/>
            </p:nvSpPr>
            <p:spPr bwMode="auto">
              <a:xfrm>
                <a:off x="4485" y="633"/>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6" name="Freeform 519">
                <a:extLst>
                  <a:ext uri="{FF2B5EF4-FFF2-40B4-BE49-F238E27FC236}">
                    <a16:creationId xmlns:a16="http://schemas.microsoft.com/office/drawing/2014/main" id="{38A3DAFA-1AE2-445F-A84D-A4043E45E31D}"/>
                  </a:ext>
                </a:extLst>
              </p:cNvPr>
              <p:cNvSpPr>
                <a:spLocks/>
              </p:cNvSpPr>
              <p:nvPr userDrawn="1"/>
            </p:nvSpPr>
            <p:spPr bwMode="auto">
              <a:xfrm>
                <a:off x="4500"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7" name="Freeform 520">
                <a:extLst>
                  <a:ext uri="{FF2B5EF4-FFF2-40B4-BE49-F238E27FC236}">
                    <a16:creationId xmlns:a16="http://schemas.microsoft.com/office/drawing/2014/main" id="{11693147-EA6E-4413-95D9-767CE49F3089}"/>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8" name="Freeform 521">
                <a:extLst>
                  <a:ext uri="{FF2B5EF4-FFF2-40B4-BE49-F238E27FC236}">
                    <a16:creationId xmlns:a16="http://schemas.microsoft.com/office/drawing/2014/main" id="{8E68D47A-84A6-467C-B4C5-D8A19484E3D7}"/>
                  </a:ext>
                </a:extLst>
              </p:cNvPr>
              <p:cNvSpPr>
                <a:spLocks/>
              </p:cNvSpPr>
              <p:nvPr userDrawn="1"/>
            </p:nvSpPr>
            <p:spPr bwMode="auto">
              <a:xfrm>
                <a:off x="4485" y="6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9" name="Freeform 522">
                <a:extLst>
                  <a:ext uri="{FF2B5EF4-FFF2-40B4-BE49-F238E27FC236}">
                    <a16:creationId xmlns:a16="http://schemas.microsoft.com/office/drawing/2014/main" id="{802BCFAD-6125-41CE-ADED-E0A9B4796578}"/>
                  </a:ext>
                </a:extLst>
              </p:cNvPr>
              <p:cNvSpPr>
                <a:spLocks/>
              </p:cNvSpPr>
              <p:nvPr userDrawn="1"/>
            </p:nvSpPr>
            <p:spPr bwMode="auto">
              <a:xfrm>
                <a:off x="4495" y="593"/>
                <a:ext cx="20" cy="30"/>
              </a:xfrm>
              <a:custGeom>
                <a:avLst/>
                <a:gdLst>
                  <a:gd name="T0" fmla="*/ 2 w 4"/>
                  <a:gd name="T1" fmla="*/ 0 h 6"/>
                  <a:gd name="T2" fmla="*/ 1 w 4"/>
                  <a:gd name="T3" fmla="*/ 2 h 6"/>
                  <a:gd name="T4" fmla="*/ 3 w 4"/>
                  <a:gd name="T5" fmla="*/ 6 h 6"/>
                  <a:gd name="T6" fmla="*/ 3 w 4"/>
                  <a:gd name="T7" fmla="*/ 5 h 6"/>
                  <a:gd name="T8" fmla="*/ 2 w 4"/>
                  <a:gd name="T9" fmla="*/ 3 h 6"/>
                  <a:gd name="T10" fmla="*/ 3 w 4"/>
                  <a:gd name="T11" fmla="*/ 3 h 6"/>
                  <a:gd name="T12" fmla="*/ 3 w 4"/>
                  <a:gd name="T13" fmla="*/ 0 h 6"/>
                  <a:gd name="T14" fmla="*/ 2 w 4"/>
                  <a:gd name="T15" fmla="*/ 1 h 6"/>
                  <a:gd name="T16" fmla="*/ 2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0"/>
                    </a:moveTo>
                    <a:cubicBezTo>
                      <a:pt x="2" y="1"/>
                      <a:pt x="2" y="2"/>
                      <a:pt x="1" y="2"/>
                    </a:cubicBezTo>
                    <a:cubicBezTo>
                      <a:pt x="0" y="3"/>
                      <a:pt x="2" y="5"/>
                      <a:pt x="3" y="6"/>
                    </a:cubicBezTo>
                    <a:cubicBezTo>
                      <a:pt x="3" y="6"/>
                      <a:pt x="3" y="5"/>
                      <a:pt x="3" y="5"/>
                    </a:cubicBezTo>
                    <a:cubicBezTo>
                      <a:pt x="3" y="4"/>
                      <a:pt x="1" y="4"/>
                      <a:pt x="2" y="3"/>
                    </a:cubicBezTo>
                    <a:cubicBezTo>
                      <a:pt x="2" y="3"/>
                      <a:pt x="2" y="3"/>
                      <a:pt x="3" y="3"/>
                    </a:cubicBezTo>
                    <a:cubicBezTo>
                      <a:pt x="2" y="3"/>
                      <a:pt x="4" y="2"/>
                      <a:pt x="3" y="0"/>
                    </a:cubicBezTo>
                    <a:cubicBezTo>
                      <a:pt x="2" y="1"/>
                      <a:pt x="2" y="1"/>
                      <a:pt x="2"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0" name="Freeform 523">
                <a:extLst>
                  <a:ext uri="{FF2B5EF4-FFF2-40B4-BE49-F238E27FC236}">
                    <a16:creationId xmlns:a16="http://schemas.microsoft.com/office/drawing/2014/main" id="{F1C87923-87FD-4F66-A2C2-6C285AABBF47}"/>
                  </a:ext>
                </a:extLst>
              </p:cNvPr>
              <p:cNvSpPr>
                <a:spLocks/>
              </p:cNvSpPr>
              <p:nvPr userDrawn="1"/>
            </p:nvSpPr>
            <p:spPr bwMode="auto">
              <a:xfrm>
                <a:off x="4505" y="623"/>
                <a:ext cx="5" cy="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1" y="1"/>
                    </a:cubicBezTo>
                    <a:cubicBezTo>
                      <a:pt x="1"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1" name="Freeform 524">
                <a:extLst>
                  <a:ext uri="{FF2B5EF4-FFF2-40B4-BE49-F238E27FC236}">
                    <a16:creationId xmlns:a16="http://schemas.microsoft.com/office/drawing/2014/main" id="{D797A14E-FE0B-47F3-90D9-9A14478798C0}"/>
                  </a:ext>
                </a:extLst>
              </p:cNvPr>
              <p:cNvSpPr>
                <a:spLocks/>
              </p:cNvSpPr>
              <p:nvPr userDrawn="1"/>
            </p:nvSpPr>
            <p:spPr bwMode="auto">
              <a:xfrm>
                <a:off x="4490" y="618"/>
                <a:ext cx="15" cy="15"/>
              </a:xfrm>
              <a:custGeom>
                <a:avLst/>
                <a:gdLst>
                  <a:gd name="T0" fmla="*/ 1 w 3"/>
                  <a:gd name="T1" fmla="*/ 2 h 3"/>
                  <a:gd name="T2" fmla="*/ 1 w 3"/>
                  <a:gd name="T3" fmla="*/ 0 h 3"/>
                  <a:gd name="T4" fmla="*/ 0 w 3"/>
                  <a:gd name="T5" fmla="*/ 2 h 3"/>
                  <a:gd name="T6" fmla="*/ 1 w 3"/>
                  <a:gd name="T7" fmla="*/ 2 h 3"/>
                  <a:gd name="T8" fmla="*/ 1 w 3"/>
                  <a:gd name="T9" fmla="*/ 3 h 3"/>
                  <a:gd name="T10" fmla="*/ 2 w 3"/>
                  <a:gd name="T11" fmla="*/ 3 h 3"/>
                  <a:gd name="T12" fmla="*/ 2 w 3"/>
                  <a:gd name="T13" fmla="*/ 3 h 3"/>
                  <a:gd name="T14" fmla="*/ 2 w 3"/>
                  <a:gd name="T15" fmla="*/ 3 h 3"/>
                  <a:gd name="T16" fmla="*/ 2 w 3"/>
                  <a:gd name="T17" fmla="*/ 3 h 3"/>
                  <a:gd name="T18" fmla="*/ 2 w 3"/>
                  <a:gd name="T19" fmla="*/ 3 h 3"/>
                  <a:gd name="T20" fmla="*/ 2 w 3"/>
                  <a:gd name="T21" fmla="*/ 2 h 3"/>
                  <a:gd name="T22" fmla="*/ 1 w 3"/>
                  <a:gd name="T23" fmla="*/ 2 h 3"/>
                  <a:gd name="T24" fmla="*/ 2 w 3"/>
                  <a:gd name="T25" fmla="*/ 2 h 3"/>
                  <a:gd name="T26" fmla="*/ 2 w 3"/>
                  <a:gd name="T27" fmla="*/ 3 h 3"/>
                  <a:gd name="T28" fmla="*/ 2 w 3"/>
                  <a:gd name="T29" fmla="*/ 3 h 3"/>
                  <a:gd name="T30" fmla="*/ 3 w 3"/>
                  <a:gd name="T31" fmla="*/ 2 h 3"/>
                  <a:gd name="T32" fmla="*/ 1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1" y="2"/>
                    </a:moveTo>
                    <a:cubicBezTo>
                      <a:pt x="1" y="1"/>
                      <a:pt x="2" y="1"/>
                      <a:pt x="1" y="0"/>
                    </a:cubicBezTo>
                    <a:cubicBezTo>
                      <a:pt x="0" y="1"/>
                      <a:pt x="1" y="1"/>
                      <a:pt x="0" y="2"/>
                    </a:cubicBezTo>
                    <a:cubicBezTo>
                      <a:pt x="1" y="1"/>
                      <a:pt x="0" y="2"/>
                      <a:pt x="1" y="2"/>
                    </a:cubicBezTo>
                    <a:cubicBezTo>
                      <a:pt x="1" y="2"/>
                      <a:pt x="1" y="3"/>
                      <a:pt x="1" y="3"/>
                    </a:cubicBezTo>
                    <a:cubicBezTo>
                      <a:pt x="1" y="3"/>
                      <a:pt x="1" y="3"/>
                      <a:pt x="2" y="3"/>
                    </a:cubicBezTo>
                    <a:cubicBezTo>
                      <a:pt x="2" y="3"/>
                      <a:pt x="2" y="3"/>
                      <a:pt x="2" y="3"/>
                    </a:cubicBezTo>
                    <a:cubicBezTo>
                      <a:pt x="2" y="3"/>
                      <a:pt x="2" y="3"/>
                      <a:pt x="2" y="3"/>
                    </a:cubicBezTo>
                    <a:cubicBezTo>
                      <a:pt x="2" y="3"/>
                      <a:pt x="2" y="3"/>
                      <a:pt x="2" y="3"/>
                    </a:cubicBezTo>
                    <a:cubicBezTo>
                      <a:pt x="2" y="3"/>
                      <a:pt x="1" y="2"/>
                      <a:pt x="2" y="3"/>
                    </a:cubicBezTo>
                    <a:cubicBezTo>
                      <a:pt x="2" y="2"/>
                      <a:pt x="2" y="2"/>
                      <a:pt x="2" y="2"/>
                    </a:cubicBezTo>
                    <a:cubicBezTo>
                      <a:pt x="2" y="2"/>
                      <a:pt x="1" y="2"/>
                      <a:pt x="1" y="2"/>
                    </a:cubicBezTo>
                    <a:cubicBezTo>
                      <a:pt x="2" y="2"/>
                      <a:pt x="2" y="2"/>
                      <a:pt x="2" y="2"/>
                    </a:cubicBezTo>
                    <a:cubicBezTo>
                      <a:pt x="2" y="3"/>
                      <a:pt x="2" y="3"/>
                      <a:pt x="2" y="3"/>
                    </a:cubicBezTo>
                    <a:cubicBezTo>
                      <a:pt x="2" y="3"/>
                      <a:pt x="2" y="3"/>
                      <a:pt x="2" y="3"/>
                    </a:cubicBezTo>
                    <a:cubicBezTo>
                      <a:pt x="3" y="2"/>
                      <a:pt x="3" y="2"/>
                      <a:pt x="3" y="2"/>
                    </a:cubicBezTo>
                    <a:cubicBezTo>
                      <a:pt x="2" y="2"/>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2" name="Freeform 525">
                <a:extLst>
                  <a:ext uri="{FF2B5EF4-FFF2-40B4-BE49-F238E27FC236}">
                    <a16:creationId xmlns:a16="http://schemas.microsoft.com/office/drawing/2014/main" id="{ADA252FB-D89D-4EBB-AB5F-CF6FF5426D01}"/>
                  </a:ext>
                </a:extLst>
              </p:cNvPr>
              <p:cNvSpPr>
                <a:spLocks/>
              </p:cNvSpPr>
              <p:nvPr userDrawn="1"/>
            </p:nvSpPr>
            <p:spPr bwMode="auto">
              <a:xfrm>
                <a:off x="4455"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3" name="Freeform 526">
                <a:extLst>
                  <a:ext uri="{FF2B5EF4-FFF2-40B4-BE49-F238E27FC236}">
                    <a16:creationId xmlns:a16="http://schemas.microsoft.com/office/drawing/2014/main" id="{BEA47A56-AC60-4EFE-9202-85B759F0F17F}"/>
                  </a:ext>
                </a:extLst>
              </p:cNvPr>
              <p:cNvSpPr>
                <a:spLocks/>
              </p:cNvSpPr>
              <p:nvPr userDrawn="1"/>
            </p:nvSpPr>
            <p:spPr bwMode="auto">
              <a:xfrm>
                <a:off x="4455" y="633"/>
                <a:ext cx="15" cy="5"/>
              </a:xfrm>
              <a:custGeom>
                <a:avLst/>
                <a:gdLst>
                  <a:gd name="T0" fmla="*/ 1 w 3"/>
                  <a:gd name="T1" fmla="*/ 0 h 1"/>
                  <a:gd name="T2" fmla="*/ 1 w 3"/>
                  <a:gd name="T3" fmla="*/ 1 h 1"/>
                  <a:gd name="T4" fmla="*/ 0 w 3"/>
                  <a:gd name="T5" fmla="*/ 0 h 1"/>
                  <a:gd name="T6" fmla="*/ 1 w 3"/>
                  <a:gd name="T7" fmla="*/ 1 h 1"/>
                  <a:gd name="T8" fmla="*/ 1 w 3"/>
                  <a:gd name="T9" fmla="*/ 1 h 1"/>
                  <a:gd name="T10" fmla="*/ 3 w 3"/>
                  <a:gd name="T11" fmla="*/ 1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1"/>
                    </a:cubicBezTo>
                    <a:cubicBezTo>
                      <a:pt x="0" y="1"/>
                      <a:pt x="0" y="0"/>
                      <a:pt x="0" y="0"/>
                    </a:cubicBezTo>
                    <a:cubicBezTo>
                      <a:pt x="0" y="0"/>
                      <a:pt x="0" y="1"/>
                      <a:pt x="1" y="1"/>
                    </a:cubicBezTo>
                    <a:cubicBezTo>
                      <a:pt x="1" y="1"/>
                      <a:pt x="1" y="1"/>
                      <a:pt x="1" y="1"/>
                    </a:cubicBezTo>
                    <a:cubicBezTo>
                      <a:pt x="2" y="1"/>
                      <a:pt x="3" y="1"/>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4" name="Freeform 527">
                <a:extLst>
                  <a:ext uri="{FF2B5EF4-FFF2-40B4-BE49-F238E27FC236}">
                    <a16:creationId xmlns:a16="http://schemas.microsoft.com/office/drawing/2014/main" id="{E3DAD2B3-CD25-432C-A5D9-46D1F165C4E3}"/>
                  </a:ext>
                </a:extLst>
              </p:cNvPr>
              <p:cNvSpPr>
                <a:spLocks/>
              </p:cNvSpPr>
              <p:nvPr userDrawn="1"/>
            </p:nvSpPr>
            <p:spPr bwMode="auto">
              <a:xfrm>
                <a:off x="4475" y="623"/>
                <a:ext cx="5" cy="5"/>
              </a:xfrm>
              <a:custGeom>
                <a:avLst/>
                <a:gdLst>
                  <a:gd name="T0" fmla="*/ 1 w 1"/>
                  <a:gd name="T1" fmla="*/ 1 h 1"/>
                  <a:gd name="T2" fmla="*/ 1 w 1"/>
                  <a:gd name="T3" fmla="*/ 0 h 1"/>
                  <a:gd name="T4" fmla="*/ 0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5" name="Freeform 528">
                <a:extLst>
                  <a:ext uri="{FF2B5EF4-FFF2-40B4-BE49-F238E27FC236}">
                    <a16:creationId xmlns:a16="http://schemas.microsoft.com/office/drawing/2014/main" id="{39EF6F1F-7A93-4E93-BA2A-5C66BB867C18}"/>
                  </a:ext>
                </a:extLst>
              </p:cNvPr>
              <p:cNvSpPr>
                <a:spLocks/>
              </p:cNvSpPr>
              <p:nvPr userDrawn="1"/>
            </p:nvSpPr>
            <p:spPr bwMode="auto">
              <a:xfrm>
                <a:off x="4510" y="623"/>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6" name="Rectangle 529">
                <a:extLst>
                  <a:ext uri="{FF2B5EF4-FFF2-40B4-BE49-F238E27FC236}">
                    <a16:creationId xmlns:a16="http://schemas.microsoft.com/office/drawing/2014/main" id="{14265B7A-3279-428A-8311-6FF863FDEF03}"/>
                  </a:ext>
                </a:extLst>
              </p:cNvPr>
              <p:cNvSpPr>
                <a:spLocks noChangeArrowheads="1"/>
              </p:cNvSpPr>
              <p:nvPr userDrawn="1"/>
            </p:nvSpPr>
            <p:spPr bwMode="auto">
              <a:xfrm>
                <a:off x="452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7" name="Freeform 530">
                <a:extLst>
                  <a:ext uri="{FF2B5EF4-FFF2-40B4-BE49-F238E27FC236}">
                    <a16:creationId xmlns:a16="http://schemas.microsoft.com/office/drawing/2014/main" id="{2E66B16E-51F9-481C-B901-C08754DD5F9D}"/>
                  </a:ext>
                </a:extLst>
              </p:cNvPr>
              <p:cNvSpPr>
                <a:spLocks/>
              </p:cNvSpPr>
              <p:nvPr userDrawn="1"/>
            </p:nvSpPr>
            <p:spPr bwMode="auto">
              <a:xfrm>
                <a:off x="4630" y="92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8" name="Freeform 531">
                <a:extLst>
                  <a:ext uri="{FF2B5EF4-FFF2-40B4-BE49-F238E27FC236}">
                    <a16:creationId xmlns:a16="http://schemas.microsoft.com/office/drawing/2014/main" id="{B2E97940-4BDF-4E01-8A7C-271AA9B40B3F}"/>
                  </a:ext>
                </a:extLst>
              </p:cNvPr>
              <p:cNvSpPr>
                <a:spLocks/>
              </p:cNvSpPr>
              <p:nvPr userDrawn="1"/>
            </p:nvSpPr>
            <p:spPr bwMode="auto">
              <a:xfrm>
                <a:off x="464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9" name="Freeform 532">
                <a:extLst>
                  <a:ext uri="{FF2B5EF4-FFF2-40B4-BE49-F238E27FC236}">
                    <a16:creationId xmlns:a16="http://schemas.microsoft.com/office/drawing/2014/main" id="{4ED868BE-909D-4A4F-B1F1-2758680F1DC7}"/>
                  </a:ext>
                </a:extLst>
              </p:cNvPr>
              <p:cNvSpPr>
                <a:spLocks/>
              </p:cNvSpPr>
              <p:nvPr userDrawn="1"/>
            </p:nvSpPr>
            <p:spPr bwMode="auto">
              <a:xfrm>
                <a:off x="4650" y="673"/>
                <a:ext cx="5" cy="10"/>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2"/>
                      <a:pt x="0"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0" name="Freeform 533">
                <a:extLst>
                  <a:ext uri="{FF2B5EF4-FFF2-40B4-BE49-F238E27FC236}">
                    <a16:creationId xmlns:a16="http://schemas.microsoft.com/office/drawing/2014/main" id="{FD68790F-E296-4784-9844-6507703C5612}"/>
                  </a:ext>
                </a:extLst>
              </p:cNvPr>
              <p:cNvSpPr>
                <a:spLocks/>
              </p:cNvSpPr>
              <p:nvPr userDrawn="1"/>
            </p:nvSpPr>
            <p:spPr bwMode="auto">
              <a:xfrm>
                <a:off x="4679" y="7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1" name="Freeform 534">
                <a:extLst>
                  <a:ext uri="{FF2B5EF4-FFF2-40B4-BE49-F238E27FC236}">
                    <a16:creationId xmlns:a16="http://schemas.microsoft.com/office/drawing/2014/main" id="{3F39E817-CFCA-45C8-AE53-CCFF10209386}"/>
                  </a:ext>
                </a:extLst>
              </p:cNvPr>
              <p:cNvSpPr>
                <a:spLocks/>
              </p:cNvSpPr>
              <p:nvPr userDrawn="1"/>
            </p:nvSpPr>
            <p:spPr bwMode="auto">
              <a:xfrm>
                <a:off x="4694" y="80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2" name="Freeform 535">
                <a:extLst>
                  <a:ext uri="{FF2B5EF4-FFF2-40B4-BE49-F238E27FC236}">
                    <a16:creationId xmlns:a16="http://schemas.microsoft.com/office/drawing/2014/main" id="{AC0B7996-0A8A-4300-A804-971183D55B48}"/>
                  </a:ext>
                </a:extLst>
              </p:cNvPr>
              <p:cNvSpPr>
                <a:spLocks/>
              </p:cNvSpPr>
              <p:nvPr userDrawn="1"/>
            </p:nvSpPr>
            <p:spPr bwMode="auto">
              <a:xfrm>
                <a:off x="4560" y="97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3" name="Freeform 536">
                <a:extLst>
                  <a:ext uri="{FF2B5EF4-FFF2-40B4-BE49-F238E27FC236}">
                    <a16:creationId xmlns:a16="http://schemas.microsoft.com/office/drawing/2014/main" id="{701EA7B1-0CEA-4D7E-A832-9FE81FCAAAFA}"/>
                  </a:ext>
                </a:extLst>
              </p:cNvPr>
              <p:cNvSpPr>
                <a:spLocks/>
              </p:cNvSpPr>
              <p:nvPr userDrawn="1"/>
            </p:nvSpPr>
            <p:spPr bwMode="auto">
              <a:xfrm>
                <a:off x="4585" y="60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4" name="Freeform 537">
                <a:extLst>
                  <a:ext uri="{FF2B5EF4-FFF2-40B4-BE49-F238E27FC236}">
                    <a16:creationId xmlns:a16="http://schemas.microsoft.com/office/drawing/2014/main" id="{A36C9175-FEB7-43E6-89FC-1B21F5C14B84}"/>
                  </a:ext>
                </a:extLst>
              </p:cNvPr>
              <p:cNvSpPr>
                <a:spLocks/>
              </p:cNvSpPr>
              <p:nvPr userDrawn="1"/>
            </p:nvSpPr>
            <p:spPr bwMode="auto">
              <a:xfrm>
                <a:off x="4605"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5" name="Freeform 538">
                <a:extLst>
                  <a:ext uri="{FF2B5EF4-FFF2-40B4-BE49-F238E27FC236}">
                    <a16:creationId xmlns:a16="http://schemas.microsoft.com/office/drawing/2014/main" id="{987BB49E-EB58-4C1C-B0EB-983EDC7801A9}"/>
                  </a:ext>
                </a:extLst>
              </p:cNvPr>
              <p:cNvSpPr>
                <a:spLocks/>
              </p:cNvSpPr>
              <p:nvPr userDrawn="1"/>
            </p:nvSpPr>
            <p:spPr bwMode="auto">
              <a:xfrm>
                <a:off x="4590" y="618"/>
                <a:ext cx="5" cy="5"/>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0" y="0"/>
                      <a:pt x="0" y="0"/>
                    </a:cubicBezTo>
                    <a:cubicBezTo>
                      <a:pt x="0"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6" name="Freeform 539">
                <a:extLst>
                  <a:ext uri="{FF2B5EF4-FFF2-40B4-BE49-F238E27FC236}">
                    <a16:creationId xmlns:a16="http://schemas.microsoft.com/office/drawing/2014/main" id="{3A6FAA9E-9FBF-409F-A28A-72A5DD5917BE}"/>
                  </a:ext>
                </a:extLst>
              </p:cNvPr>
              <p:cNvSpPr>
                <a:spLocks/>
              </p:cNvSpPr>
              <p:nvPr userDrawn="1"/>
            </p:nvSpPr>
            <p:spPr bwMode="auto">
              <a:xfrm>
                <a:off x="4351" y="80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7" name="Freeform 540">
                <a:extLst>
                  <a:ext uri="{FF2B5EF4-FFF2-40B4-BE49-F238E27FC236}">
                    <a16:creationId xmlns:a16="http://schemas.microsoft.com/office/drawing/2014/main" id="{6A5B49D7-2C77-40A6-A076-FC69A8B151F5}"/>
                  </a:ext>
                </a:extLst>
              </p:cNvPr>
              <p:cNvSpPr>
                <a:spLocks/>
              </p:cNvSpPr>
              <p:nvPr userDrawn="1"/>
            </p:nvSpPr>
            <p:spPr bwMode="auto">
              <a:xfrm>
                <a:off x="4411" y="7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8" name="Rectangle 541">
                <a:extLst>
                  <a:ext uri="{FF2B5EF4-FFF2-40B4-BE49-F238E27FC236}">
                    <a16:creationId xmlns:a16="http://schemas.microsoft.com/office/drawing/2014/main" id="{7D3F9710-694A-452D-98E7-F3B98DD7447C}"/>
                  </a:ext>
                </a:extLst>
              </p:cNvPr>
              <p:cNvSpPr>
                <a:spLocks noChangeArrowheads="1"/>
              </p:cNvSpPr>
              <p:nvPr userDrawn="1"/>
            </p:nvSpPr>
            <p:spPr bwMode="auto">
              <a:xfrm>
                <a:off x="4545" y="61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9" name="Freeform 542">
                <a:extLst>
                  <a:ext uri="{FF2B5EF4-FFF2-40B4-BE49-F238E27FC236}">
                    <a16:creationId xmlns:a16="http://schemas.microsoft.com/office/drawing/2014/main" id="{A35E9B98-56B4-4A10-9D83-B5DC707E962D}"/>
                  </a:ext>
                </a:extLst>
              </p:cNvPr>
              <p:cNvSpPr>
                <a:spLocks/>
              </p:cNvSpPr>
              <p:nvPr userDrawn="1"/>
            </p:nvSpPr>
            <p:spPr bwMode="auto">
              <a:xfrm>
                <a:off x="4535"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0" name="Freeform 543">
                <a:extLst>
                  <a:ext uri="{FF2B5EF4-FFF2-40B4-BE49-F238E27FC236}">
                    <a16:creationId xmlns:a16="http://schemas.microsoft.com/office/drawing/2014/main" id="{E1A511CC-2F10-4DBF-BCF8-C6D5773BF121}"/>
                  </a:ext>
                </a:extLst>
              </p:cNvPr>
              <p:cNvSpPr>
                <a:spLocks/>
              </p:cNvSpPr>
              <p:nvPr userDrawn="1"/>
            </p:nvSpPr>
            <p:spPr bwMode="auto">
              <a:xfrm>
                <a:off x="462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1" name="Freeform 544">
                <a:extLst>
                  <a:ext uri="{FF2B5EF4-FFF2-40B4-BE49-F238E27FC236}">
                    <a16:creationId xmlns:a16="http://schemas.microsoft.com/office/drawing/2014/main" id="{0539CE1A-E919-4291-B330-BA8AD6E9EB2F}"/>
                  </a:ext>
                </a:extLst>
              </p:cNvPr>
              <p:cNvSpPr>
                <a:spLocks/>
              </p:cNvSpPr>
              <p:nvPr userDrawn="1"/>
            </p:nvSpPr>
            <p:spPr bwMode="auto">
              <a:xfrm>
                <a:off x="4545"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2" name="Freeform 545">
                <a:extLst>
                  <a:ext uri="{FF2B5EF4-FFF2-40B4-BE49-F238E27FC236}">
                    <a16:creationId xmlns:a16="http://schemas.microsoft.com/office/drawing/2014/main" id="{1DF60AFE-AB7C-4BDF-96D4-A61B4FA99407}"/>
                  </a:ext>
                </a:extLst>
              </p:cNvPr>
              <p:cNvSpPr>
                <a:spLocks/>
              </p:cNvSpPr>
              <p:nvPr userDrawn="1"/>
            </p:nvSpPr>
            <p:spPr bwMode="auto">
              <a:xfrm>
                <a:off x="4540" y="61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3" name="Freeform 546">
                <a:extLst>
                  <a:ext uri="{FF2B5EF4-FFF2-40B4-BE49-F238E27FC236}">
                    <a16:creationId xmlns:a16="http://schemas.microsoft.com/office/drawing/2014/main" id="{36CF0B22-8AD5-4409-BB6E-4CD4C3AA5DC9}"/>
                  </a:ext>
                </a:extLst>
              </p:cNvPr>
              <p:cNvSpPr>
                <a:spLocks/>
              </p:cNvSpPr>
              <p:nvPr userDrawn="1"/>
            </p:nvSpPr>
            <p:spPr bwMode="auto">
              <a:xfrm>
                <a:off x="4545" y="6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4" name="Freeform 547">
                <a:extLst>
                  <a:ext uri="{FF2B5EF4-FFF2-40B4-BE49-F238E27FC236}">
                    <a16:creationId xmlns:a16="http://schemas.microsoft.com/office/drawing/2014/main" id="{ADCE6083-E300-4387-A2DE-65A3108E9FD1}"/>
                  </a:ext>
                </a:extLst>
              </p:cNvPr>
              <p:cNvSpPr>
                <a:spLocks/>
              </p:cNvSpPr>
              <p:nvPr userDrawn="1"/>
            </p:nvSpPr>
            <p:spPr bwMode="auto">
              <a:xfrm>
                <a:off x="4426" y="9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5" name="Rectangle 548">
                <a:extLst>
                  <a:ext uri="{FF2B5EF4-FFF2-40B4-BE49-F238E27FC236}">
                    <a16:creationId xmlns:a16="http://schemas.microsoft.com/office/drawing/2014/main" id="{47668B96-53DE-4E81-A150-1CE5C51675EB}"/>
                  </a:ext>
                </a:extLst>
              </p:cNvPr>
              <p:cNvSpPr>
                <a:spLocks noChangeArrowheads="1"/>
              </p:cNvSpPr>
              <p:nvPr userDrawn="1"/>
            </p:nvSpPr>
            <p:spPr bwMode="auto">
              <a:xfrm>
                <a:off x="4709"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6" name="Freeform 549">
                <a:extLst>
                  <a:ext uri="{FF2B5EF4-FFF2-40B4-BE49-F238E27FC236}">
                    <a16:creationId xmlns:a16="http://schemas.microsoft.com/office/drawing/2014/main" id="{EB3DDF80-E507-4A3A-91CD-482C19088B67}"/>
                  </a:ext>
                </a:extLst>
              </p:cNvPr>
              <p:cNvSpPr>
                <a:spLocks/>
              </p:cNvSpPr>
              <p:nvPr userDrawn="1"/>
            </p:nvSpPr>
            <p:spPr bwMode="auto">
              <a:xfrm>
                <a:off x="4699"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7" name="Freeform 550">
                <a:extLst>
                  <a:ext uri="{FF2B5EF4-FFF2-40B4-BE49-F238E27FC236}">
                    <a16:creationId xmlns:a16="http://schemas.microsoft.com/office/drawing/2014/main" id="{4818D27F-CC04-4663-9319-140CEAD5035B}"/>
                  </a:ext>
                </a:extLst>
              </p:cNvPr>
              <p:cNvSpPr>
                <a:spLocks noEditPoints="1"/>
              </p:cNvSpPr>
              <p:nvPr userDrawn="1"/>
            </p:nvSpPr>
            <p:spPr bwMode="auto">
              <a:xfrm>
                <a:off x="4351" y="578"/>
                <a:ext cx="363" cy="404"/>
              </a:xfrm>
              <a:custGeom>
                <a:avLst/>
                <a:gdLst>
                  <a:gd name="T0" fmla="*/ 55 w 73"/>
                  <a:gd name="T1" fmla="*/ 72 h 81"/>
                  <a:gd name="T2" fmla="*/ 59 w 73"/>
                  <a:gd name="T3" fmla="*/ 67 h 81"/>
                  <a:gd name="T4" fmla="*/ 61 w 73"/>
                  <a:gd name="T5" fmla="*/ 65 h 81"/>
                  <a:gd name="T6" fmla="*/ 64 w 73"/>
                  <a:gd name="T7" fmla="*/ 60 h 81"/>
                  <a:gd name="T8" fmla="*/ 67 w 73"/>
                  <a:gd name="T9" fmla="*/ 55 h 81"/>
                  <a:gd name="T10" fmla="*/ 67 w 73"/>
                  <a:gd name="T11" fmla="*/ 45 h 81"/>
                  <a:gd name="T12" fmla="*/ 67 w 73"/>
                  <a:gd name="T13" fmla="*/ 45 h 81"/>
                  <a:gd name="T14" fmla="*/ 70 w 73"/>
                  <a:gd name="T15" fmla="*/ 45 h 81"/>
                  <a:gd name="T16" fmla="*/ 71 w 73"/>
                  <a:gd name="T17" fmla="*/ 39 h 81"/>
                  <a:gd name="T18" fmla="*/ 72 w 73"/>
                  <a:gd name="T19" fmla="*/ 33 h 81"/>
                  <a:gd name="T20" fmla="*/ 72 w 73"/>
                  <a:gd name="T21" fmla="*/ 26 h 81"/>
                  <a:gd name="T22" fmla="*/ 70 w 73"/>
                  <a:gd name="T23" fmla="*/ 21 h 81"/>
                  <a:gd name="T24" fmla="*/ 68 w 73"/>
                  <a:gd name="T25" fmla="*/ 15 h 81"/>
                  <a:gd name="T26" fmla="*/ 70 w 73"/>
                  <a:gd name="T27" fmla="*/ 13 h 81"/>
                  <a:gd name="T28" fmla="*/ 63 w 73"/>
                  <a:gd name="T29" fmla="*/ 11 h 81"/>
                  <a:gd name="T30" fmla="*/ 58 w 73"/>
                  <a:gd name="T31" fmla="*/ 11 h 81"/>
                  <a:gd name="T32" fmla="*/ 57 w 73"/>
                  <a:gd name="T33" fmla="*/ 3 h 81"/>
                  <a:gd name="T34" fmla="*/ 50 w 73"/>
                  <a:gd name="T35" fmla="*/ 0 h 81"/>
                  <a:gd name="T36" fmla="*/ 42 w 73"/>
                  <a:gd name="T37" fmla="*/ 2 h 81"/>
                  <a:gd name="T38" fmla="*/ 39 w 73"/>
                  <a:gd name="T39" fmla="*/ 2 h 81"/>
                  <a:gd name="T40" fmla="*/ 36 w 73"/>
                  <a:gd name="T41" fmla="*/ 5 h 81"/>
                  <a:gd name="T42" fmla="*/ 38 w 73"/>
                  <a:gd name="T43" fmla="*/ 7 h 81"/>
                  <a:gd name="T44" fmla="*/ 40 w 73"/>
                  <a:gd name="T45" fmla="*/ 6 h 81"/>
                  <a:gd name="T46" fmla="*/ 45 w 73"/>
                  <a:gd name="T47" fmla="*/ 7 h 81"/>
                  <a:gd name="T48" fmla="*/ 54 w 73"/>
                  <a:gd name="T49" fmla="*/ 12 h 81"/>
                  <a:gd name="T50" fmla="*/ 60 w 73"/>
                  <a:gd name="T51" fmla="*/ 16 h 81"/>
                  <a:gd name="T52" fmla="*/ 61 w 73"/>
                  <a:gd name="T53" fmla="*/ 19 h 81"/>
                  <a:gd name="T54" fmla="*/ 62 w 73"/>
                  <a:gd name="T55" fmla="*/ 22 h 81"/>
                  <a:gd name="T56" fmla="*/ 64 w 73"/>
                  <a:gd name="T57" fmla="*/ 26 h 81"/>
                  <a:gd name="T58" fmla="*/ 64 w 73"/>
                  <a:gd name="T59" fmla="*/ 38 h 81"/>
                  <a:gd name="T60" fmla="*/ 65 w 73"/>
                  <a:gd name="T61" fmla="*/ 43 h 81"/>
                  <a:gd name="T62" fmla="*/ 62 w 73"/>
                  <a:gd name="T63" fmla="*/ 50 h 81"/>
                  <a:gd name="T64" fmla="*/ 59 w 73"/>
                  <a:gd name="T65" fmla="*/ 56 h 81"/>
                  <a:gd name="T66" fmla="*/ 54 w 73"/>
                  <a:gd name="T67" fmla="*/ 61 h 81"/>
                  <a:gd name="T68" fmla="*/ 46 w 73"/>
                  <a:gd name="T69" fmla="*/ 67 h 81"/>
                  <a:gd name="T70" fmla="*/ 40 w 73"/>
                  <a:gd name="T71" fmla="*/ 70 h 81"/>
                  <a:gd name="T72" fmla="*/ 30 w 73"/>
                  <a:gd name="T73" fmla="*/ 75 h 81"/>
                  <a:gd name="T74" fmla="*/ 19 w 73"/>
                  <a:gd name="T75" fmla="*/ 68 h 81"/>
                  <a:gd name="T76" fmla="*/ 17 w 73"/>
                  <a:gd name="T77" fmla="*/ 66 h 81"/>
                  <a:gd name="T78" fmla="*/ 12 w 73"/>
                  <a:gd name="T79" fmla="*/ 60 h 81"/>
                  <a:gd name="T80" fmla="*/ 10 w 73"/>
                  <a:gd name="T81" fmla="*/ 47 h 81"/>
                  <a:gd name="T82" fmla="*/ 12 w 73"/>
                  <a:gd name="T83" fmla="*/ 32 h 81"/>
                  <a:gd name="T84" fmla="*/ 6 w 73"/>
                  <a:gd name="T85" fmla="*/ 27 h 81"/>
                  <a:gd name="T86" fmla="*/ 2 w 73"/>
                  <a:gd name="T87" fmla="*/ 39 h 81"/>
                  <a:gd name="T88" fmla="*/ 2 w 73"/>
                  <a:gd name="T89" fmla="*/ 45 h 81"/>
                  <a:gd name="T90" fmla="*/ 4 w 73"/>
                  <a:gd name="T91" fmla="*/ 55 h 81"/>
                  <a:gd name="T92" fmla="*/ 7 w 73"/>
                  <a:gd name="T93" fmla="*/ 63 h 81"/>
                  <a:gd name="T94" fmla="*/ 12 w 73"/>
                  <a:gd name="T95" fmla="*/ 71 h 81"/>
                  <a:gd name="T96" fmla="*/ 15 w 73"/>
                  <a:gd name="T97" fmla="*/ 73 h 81"/>
                  <a:gd name="T98" fmla="*/ 18 w 73"/>
                  <a:gd name="T99" fmla="*/ 76 h 81"/>
                  <a:gd name="T100" fmla="*/ 23 w 73"/>
                  <a:gd name="T101" fmla="*/ 80 h 81"/>
                  <a:gd name="T102" fmla="*/ 29 w 73"/>
                  <a:gd name="T103" fmla="*/ 79 h 81"/>
                  <a:gd name="T104" fmla="*/ 32 w 73"/>
                  <a:gd name="T105" fmla="*/ 80 h 81"/>
                  <a:gd name="T106" fmla="*/ 36 w 73"/>
                  <a:gd name="T107" fmla="*/ 81 h 81"/>
                  <a:gd name="T108" fmla="*/ 48 w 73"/>
                  <a:gd name="T109" fmla="*/ 77 h 81"/>
                  <a:gd name="T110" fmla="*/ 61 w 73"/>
                  <a:gd name="T111" fmla="*/ 64 h 81"/>
                  <a:gd name="T112" fmla="*/ 42 w 73"/>
                  <a:gd name="T113" fmla="*/ 6 h 81"/>
                  <a:gd name="T114" fmla="*/ 17 w 73"/>
                  <a:gd name="T11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81">
                    <a:moveTo>
                      <a:pt x="51" y="74"/>
                    </a:moveTo>
                    <a:cubicBezTo>
                      <a:pt x="52" y="74"/>
                      <a:pt x="52" y="74"/>
                      <a:pt x="52" y="74"/>
                    </a:cubicBezTo>
                    <a:cubicBezTo>
                      <a:pt x="52" y="76"/>
                      <a:pt x="51" y="76"/>
                      <a:pt x="52" y="76"/>
                    </a:cubicBezTo>
                    <a:cubicBezTo>
                      <a:pt x="51" y="74"/>
                      <a:pt x="56" y="74"/>
                      <a:pt x="54" y="71"/>
                    </a:cubicBezTo>
                    <a:cubicBezTo>
                      <a:pt x="55" y="71"/>
                      <a:pt x="55" y="71"/>
                      <a:pt x="55" y="71"/>
                    </a:cubicBezTo>
                    <a:cubicBezTo>
                      <a:pt x="55" y="71"/>
                      <a:pt x="55" y="72"/>
                      <a:pt x="55" y="72"/>
                    </a:cubicBezTo>
                    <a:cubicBezTo>
                      <a:pt x="56" y="72"/>
                      <a:pt x="54" y="70"/>
                      <a:pt x="56" y="69"/>
                    </a:cubicBezTo>
                    <a:cubicBezTo>
                      <a:pt x="56" y="69"/>
                      <a:pt x="57" y="69"/>
                      <a:pt x="57" y="69"/>
                    </a:cubicBezTo>
                    <a:cubicBezTo>
                      <a:pt x="57" y="68"/>
                      <a:pt x="57" y="68"/>
                      <a:pt x="57" y="68"/>
                    </a:cubicBezTo>
                    <a:cubicBezTo>
                      <a:pt x="57" y="68"/>
                      <a:pt x="58" y="68"/>
                      <a:pt x="57" y="68"/>
                    </a:cubicBezTo>
                    <a:cubicBezTo>
                      <a:pt x="58" y="67"/>
                      <a:pt x="58" y="67"/>
                      <a:pt x="58" y="67"/>
                    </a:cubicBezTo>
                    <a:cubicBezTo>
                      <a:pt x="59" y="67"/>
                      <a:pt x="59" y="67"/>
                      <a:pt x="59" y="67"/>
                    </a:cubicBezTo>
                    <a:cubicBezTo>
                      <a:pt x="58" y="66"/>
                      <a:pt x="58" y="65"/>
                      <a:pt x="58" y="65"/>
                    </a:cubicBezTo>
                    <a:cubicBezTo>
                      <a:pt x="59" y="65"/>
                      <a:pt x="58" y="65"/>
                      <a:pt x="59" y="65"/>
                    </a:cubicBezTo>
                    <a:cubicBezTo>
                      <a:pt x="59" y="64"/>
                      <a:pt x="59" y="64"/>
                      <a:pt x="59" y="64"/>
                    </a:cubicBezTo>
                    <a:cubicBezTo>
                      <a:pt x="60" y="64"/>
                      <a:pt x="60" y="65"/>
                      <a:pt x="59" y="66"/>
                    </a:cubicBezTo>
                    <a:cubicBezTo>
                      <a:pt x="62" y="67"/>
                      <a:pt x="59" y="65"/>
                      <a:pt x="62" y="64"/>
                    </a:cubicBezTo>
                    <a:cubicBezTo>
                      <a:pt x="61" y="65"/>
                      <a:pt x="61" y="65"/>
                      <a:pt x="61" y="65"/>
                    </a:cubicBezTo>
                    <a:cubicBezTo>
                      <a:pt x="63" y="66"/>
                      <a:pt x="63" y="65"/>
                      <a:pt x="65" y="64"/>
                    </a:cubicBezTo>
                    <a:cubicBezTo>
                      <a:pt x="64" y="64"/>
                      <a:pt x="61" y="65"/>
                      <a:pt x="61" y="63"/>
                    </a:cubicBezTo>
                    <a:cubicBezTo>
                      <a:pt x="62" y="63"/>
                      <a:pt x="62" y="63"/>
                      <a:pt x="62" y="62"/>
                    </a:cubicBezTo>
                    <a:cubicBezTo>
                      <a:pt x="63" y="63"/>
                      <a:pt x="63" y="62"/>
                      <a:pt x="63" y="62"/>
                    </a:cubicBezTo>
                    <a:cubicBezTo>
                      <a:pt x="64" y="62"/>
                      <a:pt x="64" y="62"/>
                      <a:pt x="64" y="62"/>
                    </a:cubicBezTo>
                    <a:cubicBezTo>
                      <a:pt x="65" y="61"/>
                      <a:pt x="64" y="61"/>
                      <a:pt x="64" y="60"/>
                    </a:cubicBezTo>
                    <a:cubicBezTo>
                      <a:pt x="64" y="60"/>
                      <a:pt x="65" y="60"/>
                      <a:pt x="66" y="60"/>
                    </a:cubicBezTo>
                    <a:cubicBezTo>
                      <a:pt x="67" y="59"/>
                      <a:pt x="64" y="60"/>
                      <a:pt x="65" y="59"/>
                    </a:cubicBezTo>
                    <a:cubicBezTo>
                      <a:pt x="66" y="58"/>
                      <a:pt x="66" y="57"/>
                      <a:pt x="66" y="55"/>
                    </a:cubicBezTo>
                    <a:cubicBezTo>
                      <a:pt x="67" y="55"/>
                      <a:pt x="67" y="56"/>
                      <a:pt x="67" y="56"/>
                    </a:cubicBezTo>
                    <a:cubicBezTo>
                      <a:pt x="67" y="55"/>
                      <a:pt x="67" y="55"/>
                      <a:pt x="67" y="55"/>
                    </a:cubicBezTo>
                    <a:cubicBezTo>
                      <a:pt x="67" y="54"/>
                      <a:pt x="67" y="55"/>
                      <a:pt x="67" y="55"/>
                    </a:cubicBezTo>
                    <a:cubicBezTo>
                      <a:pt x="67" y="54"/>
                      <a:pt x="66" y="54"/>
                      <a:pt x="66" y="53"/>
                    </a:cubicBezTo>
                    <a:cubicBezTo>
                      <a:pt x="65" y="52"/>
                      <a:pt x="69" y="52"/>
                      <a:pt x="68" y="50"/>
                    </a:cubicBezTo>
                    <a:cubicBezTo>
                      <a:pt x="68" y="50"/>
                      <a:pt x="69" y="51"/>
                      <a:pt x="69" y="51"/>
                    </a:cubicBezTo>
                    <a:cubicBezTo>
                      <a:pt x="69" y="49"/>
                      <a:pt x="69" y="49"/>
                      <a:pt x="68" y="48"/>
                    </a:cubicBezTo>
                    <a:cubicBezTo>
                      <a:pt x="69" y="47"/>
                      <a:pt x="69" y="47"/>
                      <a:pt x="69" y="47"/>
                    </a:cubicBezTo>
                    <a:cubicBezTo>
                      <a:pt x="68" y="47"/>
                      <a:pt x="67" y="46"/>
                      <a:pt x="67" y="45"/>
                    </a:cubicBezTo>
                    <a:cubicBezTo>
                      <a:pt x="66" y="45"/>
                      <a:pt x="66" y="45"/>
                      <a:pt x="65" y="45"/>
                    </a:cubicBezTo>
                    <a:cubicBezTo>
                      <a:pt x="65" y="44"/>
                      <a:pt x="65" y="44"/>
                      <a:pt x="65" y="44"/>
                    </a:cubicBezTo>
                    <a:cubicBezTo>
                      <a:pt x="65" y="44"/>
                      <a:pt x="66" y="44"/>
                      <a:pt x="66" y="44"/>
                    </a:cubicBezTo>
                    <a:cubicBezTo>
                      <a:pt x="66" y="44"/>
                      <a:pt x="66" y="44"/>
                      <a:pt x="66" y="44"/>
                    </a:cubicBezTo>
                    <a:cubicBezTo>
                      <a:pt x="67" y="43"/>
                      <a:pt x="67" y="44"/>
                      <a:pt x="68" y="44"/>
                    </a:cubicBezTo>
                    <a:cubicBezTo>
                      <a:pt x="68" y="45"/>
                      <a:pt x="67" y="45"/>
                      <a:pt x="67" y="45"/>
                    </a:cubicBezTo>
                    <a:cubicBezTo>
                      <a:pt x="68" y="45"/>
                      <a:pt x="68" y="46"/>
                      <a:pt x="69" y="46"/>
                    </a:cubicBezTo>
                    <a:cubicBezTo>
                      <a:pt x="69" y="46"/>
                      <a:pt x="69" y="46"/>
                      <a:pt x="69" y="45"/>
                    </a:cubicBezTo>
                    <a:cubicBezTo>
                      <a:pt x="69" y="46"/>
                      <a:pt x="69" y="46"/>
                      <a:pt x="69" y="46"/>
                    </a:cubicBezTo>
                    <a:cubicBezTo>
                      <a:pt x="69" y="46"/>
                      <a:pt x="69" y="45"/>
                      <a:pt x="69" y="45"/>
                    </a:cubicBezTo>
                    <a:cubicBezTo>
                      <a:pt x="70" y="45"/>
                      <a:pt x="70" y="45"/>
                      <a:pt x="70" y="45"/>
                    </a:cubicBezTo>
                    <a:cubicBezTo>
                      <a:pt x="70" y="45"/>
                      <a:pt x="70" y="45"/>
                      <a:pt x="70" y="45"/>
                    </a:cubicBezTo>
                    <a:cubicBezTo>
                      <a:pt x="71" y="43"/>
                      <a:pt x="71" y="43"/>
                      <a:pt x="71" y="43"/>
                    </a:cubicBezTo>
                    <a:cubicBezTo>
                      <a:pt x="70" y="42"/>
                      <a:pt x="68" y="40"/>
                      <a:pt x="68" y="38"/>
                    </a:cubicBezTo>
                    <a:cubicBezTo>
                      <a:pt x="69" y="38"/>
                      <a:pt x="70" y="38"/>
                      <a:pt x="71" y="38"/>
                    </a:cubicBezTo>
                    <a:cubicBezTo>
                      <a:pt x="70" y="39"/>
                      <a:pt x="71" y="40"/>
                      <a:pt x="71" y="41"/>
                    </a:cubicBezTo>
                    <a:cubicBezTo>
                      <a:pt x="71" y="41"/>
                      <a:pt x="72" y="41"/>
                      <a:pt x="72" y="41"/>
                    </a:cubicBezTo>
                    <a:cubicBezTo>
                      <a:pt x="71" y="39"/>
                      <a:pt x="71" y="39"/>
                      <a:pt x="71" y="39"/>
                    </a:cubicBezTo>
                    <a:cubicBezTo>
                      <a:pt x="72" y="39"/>
                      <a:pt x="72" y="39"/>
                      <a:pt x="72" y="38"/>
                    </a:cubicBezTo>
                    <a:cubicBezTo>
                      <a:pt x="70" y="38"/>
                      <a:pt x="71" y="36"/>
                      <a:pt x="71" y="35"/>
                    </a:cubicBezTo>
                    <a:cubicBezTo>
                      <a:pt x="71" y="35"/>
                      <a:pt x="72" y="36"/>
                      <a:pt x="72" y="37"/>
                    </a:cubicBezTo>
                    <a:cubicBezTo>
                      <a:pt x="73" y="36"/>
                      <a:pt x="69" y="35"/>
                      <a:pt x="71" y="34"/>
                    </a:cubicBezTo>
                    <a:cubicBezTo>
                      <a:pt x="71" y="34"/>
                      <a:pt x="71" y="34"/>
                      <a:pt x="71" y="35"/>
                    </a:cubicBezTo>
                    <a:cubicBezTo>
                      <a:pt x="71" y="34"/>
                      <a:pt x="71" y="33"/>
                      <a:pt x="72" y="33"/>
                    </a:cubicBezTo>
                    <a:cubicBezTo>
                      <a:pt x="72" y="33"/>
                      <a:pt x="72" y="33"/>
                      <a:pt x="72" y="33"/>
                    </a:cubicBezTo>
                    <a:cubicBezTo>
                      <a:pt x="72" y="31"/>
                      <a:pt x="72" y="28"/>
                      <a:pt x="70" y="28"/>
                    </a:cubicBezTo>
                    <a:cubicBezTo>
                      <a:pt x="70" y="28"/>
                      <a:pt x="72" y="28"/>
                      <a:pt x="72" y="28"/>
                    </a:cubicBezTo>
                    <a:cubicBezTo>
                      <a:pt x="72" y="28"/>
                      <a:pt x="71" y="27"/>
                      <a:pt x="69" y="27"/>
                    </a:cubicBezTo>
                    <a:cubicBezTo>
                      <a:pt x="68" y="26"/>
                      <a:pt x="66" y="26"/>
                      <a:pt x="66" y="26"/>
                    </a:cubicBezTo>
                    <a:cubicBezTo>
                      <a:pt x="68" y="26"/>
                      <a:pt x="71" y="24"/>
                      <a:pt x="72" y="26"/>
                    </a:cubicBezTo>
                    <a:cubicBezTo>
                      <a:pt x="72" y="25"/>
                      <a:pt x="72" y="25"/>
                      <a:pt x="72" y="24"/>
                    </a:cubicBezTo>
                    <a:cubicBezTo>
                      <a:pt x="71" y="24"/>
                      <a:pt x="70" y="25"/>
                      <a:pt x="69" y="25"/>
                    </a:cubicBezTo>
                    <a:cubicBezTo>
                      <a:pt x="71" y="23"/>
                      <a:pt x="70" y="24"/>
                      <a:pt x="71" y="22"/>
                    </a:cubicBezTo>
                    <a:cubicBezTo>
                      <a:pt x="71" y="23"/>
                      <a:pt x="69" y="23"/>
                      <a:pt x="69" y="22"/>
                    </a:cubicBezTo>
                    <a:cubicBezTo>
                      <a:pt x="69" y="22"/>
                      <a:pt x="71" y="22"/>
                      <a:pt x="71" y="22"/>
                    </a:cubicBezTo>
                    <a:cubicBezTo>
                      <a:pt x="71" y="22"/>
                      <a:pt x="70" y="21"/>
                      <a:pt x="70" y="21"/>
                    </a:cubicBezTo>
                    <a:cubicBezTo>
                      <a:pt x="69" y="21"/>
                      <a:pt x="68" y="21"/>
                      <a:pt x="68" y="21"/>
                    </a:cubicBezTo>
                    <a:cubicBezTo>
                      <a:pt x="69" y="21"/>
                      <a:pt x="70" y="20"/>
                      <a:pt x="71" y="20"/>
                    </a:cubicBezTo>
                    <a:cubicBezTo>
                      <a:pt x="70" y="20"/>
                      <a:pt x="71" y="18"/>
                      <a:pt x="70" y="18"/>
                    </a:cubicBezTo>
                    <a:cubicBezTo>
                      <a:pt x="70" y="19"/>
                      <a:pt x="70" y="19"/>
                      <a:pt x="70" y="19"/>
                    </a:cubicBezTo>
                    <a:cubicBezTo>
                      <a:pt x="69" y="17"/>
                      <a:pt x="66" y="18"/>
                      <a:pt x="66" y="17"/>
                    </a:cubicBezTo>
                    <a:cubicBezTo>
                      <a:pt x="66" y="17"/>
                      <a:pt x="69" y="16"/>
                      <a:pt x="68" y="15"/>
                    </a:cubicBezTo>
                    <a:cubicBezTo>
                      <a:pt x="67" y="15"/>
                      <a:pt x="63" y="16"/>
                      <a:pt x="61" y="15"/>
                    </a:cubicBezTo>
                    <a:cubicBezTo>
                      <a:pt x="62" y="15"/>
                      <a:pt x="62" y="15"/>
                      <a:pt x="62" y="15"/>
                    </a:cubicBezTo>
                    <a:cubicBezTo>
                      <a:pt x="60" y="14"/>
                      <a:pt x="60" y="14"/>
                      <a:pt x="60" y="14"/>
                    </a:cubicBezTo>
                    <a:cubicBezTo>
                      <a:pt x="62" y="14"/>
                      <a:pt x="66" y="13"/>
                      <a:pt x="68" y="14"/>
                    </a:cubicBezTo>
                    <a:cubicBezTo>
                      <a:pt x="68" y="13"/>
                      <a:pt x="69" y="13"/>
                      <a:pt x="68" y="13"/>
                    </a:cubicBezTo>
                    <a:cubicBezTo>
                      <a:pt x="69" y="12"/>
                      <a:pt x="69" y="13"/>
                      <a:pt x="70" y="13"/>
                    </a:cubicBezTo>
                    <a:cubicBezTo>
                      <a:pt x="70" y="13"/>
                      <a:pt x="69" y="12"/>
                      <a:pt x="69" y="12"/>
                    </a:cubicBezTo>
                    <a:cubicBezTo>
                      <a:pt x="69" y="11"/>
                      <a:pt x="69" y="10"/>
                      <a:pt x="69" y="10"/>
                    </a:cubicBezTo>
                    <a:cubicBezTo>
                      <a:pt x="67" y="11"/>
                      <a:pt x="66" y="9"/>
                      <a:pt x="65" y="10"/>
                    </a:cubicBezTo>
                    <a:cubicBezTo>
                      <a:pt x="65" y="10"/>
                      <a:pt x="66" y="11"/>
                      <a:pt x="67" y="11"/>
                    </a:cubicBezTo>
                    <a:cubicBezTo>
                      <a:pt x="67" y="11"/>
                      <a:pt x="68" y="12"/>
                      <a:pt x="68" y="12"/>
                    </a:cubicBezTo>
                    <a:cubicBezTo>
                      <a:pt x="67" y="12"/>
                      <a:pt x="64" y="12"/>
                      <a:pt x="63" y="11"/>
                    </a:cubicBezTo>
                    <a:cubicBezTo>
                      <a:pt x="64" y="10"/>
                      <a:pt x="65" y="10"/>
                      <a:pt x="66" y="10"/>
                    </a:cubicBezTo>
                    <a:cubicBezTo>
                      <a:pt x="65" y="10"/>
                      <a:pt x="64" y="9"/>
                      <a:pt x="64" y="8"/>
                    </a:cubicBezTo>
                    <a:cubicBezTo>
                      <a:pt x="65" y="9"/>
                      <a:pt x="65" y="9"/>
                      <a:pt x="65" y="9"/>
                    </a:cubicBezTo>
                    <a:cubicBezTo>
                      <a:pt x="65" y="7"/>
                      <a:pt x="63" y="8"/>
                      <a:pt x="63" y="7"/>
                    </a:cubicBezTo>
                    <a:cubicBezTo>
                      <a:pt x="63" y="6"/>
                      <a:pt x="63" y="5"/>
                      <a:pt x="63" y="5"/>
                    </a:cubicBezTo>
                    <a:cubicBezTo>
                      <a:pt x="62" y="7"/>
                      <a:pt x="59" y="10"/>
                      <a:pt x="58" y="11"/>
                    </a:cubicBezTo>
                    <a:cubicBezTo>
                      <a:pt x="58" y="11"/>
                      <a:pt x="58" y="8"/>
                      <a:pt x="58" y="8"/>
                    </a:cubicBezTo>
                    <a:cubicBezTo>
                      <a:pt x="58" y="6"/>
                      <a:pt x="60" y="6"/>
                      <a:pt x="61" y="5"/>
                    </a:cubicBezTo>
                    <a:cubicBezTo>
                      <a:pt x="60" y="5"/>
                      <a:pt x="60" y="5"/>
                      <a:pt x="60" y="5"/>
                    </a:cubicBezTo>
                    <a:cubicBezTo>
                      <a:pt x="59" y="5"/>
                      <a:pt x="60" y="4"/>
                      <a:pt x="60" y="4"/>
                    </a:cubicBezTo>
                    <a:cubicBezTo>
                      <a:pt x="59" y="5"/>
                      <a:pt x="58" y="3"/>
                      <a:pt x="58" y="5"/>
                    </a:cubicBezTo>
                    <a:cubicBezTo>
                      <a:pt x="58" y="4"/>
                      <a:pt x="58" y="4"/>
                      <a:pt x="57" y="3"/>
                    </a:cubicBezTo>
                    <a:cubicBezTo>
                      <a:pt x="57" y="4"/>
                      <a:pt x="55" y="5"/>
                      <a:pt x="54" y="5"/>
                    </a:cubicBezTo>
                    <a:cubicBezTo>
                      <a:pt x="54" y="5"/>
                      <a:pt x="54" y="5"/>
                      <a:pt x="54" y="4"/>
                    </a:cubicBezTo>
                    <a:cubicBezTo>
                      <a:pt x="53" y="3"/>
                      <a:pt x="52" y="3"/>
                      <a:pt x="51" y="2"/>
                    </a:cubicBezTo>
                    <a:cubicBezTo>
                      <a:pt x="51" y="2"/>
                      <a:pt x="50" y="1"/>
                      <a:pt x="50" y="1"/>
                    </a:cubicBezTo>
                    <a:cubicBezTo>
                      <a:pt x="50" y="1"/>
                      <a:pt x="50" y="1"/>
                      <a:pt x="49" y="1"/>
                    </a:cubicBezTo>
                    <a:cubicBezTo>
                      <a:pt x="49" y="0"/>
                      <a:pt x="50" y="1"/>
                      <a:pt x="50" y="0"/>
                    </a:cubicBezTo>
                    <a:cubicBezTo>
                      <a:pt x="50" y="0"/>
                      <a:pt x="48" y="0"/>
                      <a:pt x="48" y="1"/>
                    </a:cubicBezTo>
                    <a:cubicBezTo>
                      <a:pt x="48" y="2"/>
                      <a:pt x="49" y="1"/>
                      <a:pt x="50" y="1"/>
                    </a:cubicBezTo>
                    <a:cubicBezTo>
                      <a:pt x="50" y="3"/>
                      <a:pt x="48" y="4"/>
                      <a:pt x="46" y="5"/>
                    </a:cubicBezTo>
                    <a:cubicBezTo>
                      <a:pt x="45" y="5"/>
                      <a:pt x="46" y="3"/>
                      <a:pt x="46" y="4"/>
                    </a:cubicBezTo>
                    <a:cubicBezTo>
                      <a:pt x="44" y="3"/>
                      <a:pt x="44" y="6"/>
                      <a:pt x="42" y="5"/>
                    </a:cubicBezTo>
                    <a:cubicBezTo>
                      <a:pt x="41" y="4"/>
                      <a:pt x="42" y="3"/>
                      <a:pt x="42" y="2"/>
                    </a:cubicBezTo>
                    <a:cubicBezTo>
                      <a:pt x="43" y="2"/>
                      <a:pt x="43" y="3"/>
                      <a:pt x="44" y="3"/>
                    </a:cubicBezTo>
                    <a:cubicBezTo>
                      <a:pt x="43" y="2"/>
                      <a:pt x="43" y="2"/>
                      <a:pt x="43" y="2"/>
                    </a:cubicBezTo>
                    <a:cubicBezTo>
                      <a:pt x="44" y="2"/>
                      <a:pt x="44" y="2"/>
                      <a:pt x="45" y="2"/>
                    </a:cubicBezTo>
                    <a:cubicBezTo>
                      <a:pt x="44" y="1"/>
                      <a:pt x="41" y="2"/>
                      <a:pt x="39" y="1"/>
                    </a:cubicBezTo>
                    <a:cubicBezTo>
                      <a:pt x="38" y="2"/>
                      <a:pt x="38" y="2"/>
                      <a:pt x="38" y="2"/>
                    </a:cubicBezTo>
                    <a:cubicBezTo>
                      <a:pt x="39" y="2"/>
                      <a:pt x="39" y="2"/>
                      <a:pt x="39" y="2"/>
                    </a:cubicBezTo>
                    <a:cubicBezTo>
                      <a:pt x="39" y="3"/>
                      <a:pt x="38" y="4"/>
                      <a:pt x="39" y="4"/>
                    </a:cubicBezTo>
                    <a:cubicBezTo>
                      <a:pt x="38" y="5"/>
                      <a:pt x="37" y="6"/>
                      <a:pt x="36" y="5"/>
                    </a:cubicBezTo>
                    <a:cubicBezTo>
                      <a:pt x="36" y="4"/>
                      <a:pt x="36" y="4"/>
                      <a:pt x="36" y="4"/>
                    </a:cubicBezTo>
                    <a:cubicBezTo>
                      <a:pt x="36" y="5"/>
                      <a:pt x="37" y="5"/>
                      <a:pt x="37" y="4"/>
                    </a:cubicBezTo>
                    <a:cubicBezTo>
                      <a:pt x="37" y="5"/>
                      <a:pt x="35" y="3"/>
                      <a:pt x="35" y="5"/>
                    </a:cubicBezTo>
                    <a:cubicBezTo>
                      <a:pt x="36" y="5"/>
                      <a:pt x="36" y="5"/>
                      <a:pt x="36" y="5"/>
                    </a:cubicBezTo>
                    <a:cubicBezTo>
                      <a:pt x="35" y="6"/>
                      <a:pt x="35" y="8"/>
                      <a:pt x="34" y="8"/>
                    </a:cubicBezTo>
                    <a:cubicBezTo>
                      <a:pt x="35" y="9"/>
                      <a:pt x="34" y="8"/>
                      <a:pt x="35" y="9"/>
                    </a:cubicBezTo>
                    <a:cubicBezTo>
                      <a:pt x="34" y="7"/>
                      <a:pt x="37" y="8"/>
                      <a:pt x="36" y="7"/>
                    </a:cubicBezTo>
                    <a:cubicBezTo>
                      <a:pt x="37" y="8"/>
                      <a:pt x="37" y="7"/>
                      <a:pt x="38" y="8"/>
                    </a:cubicBezTo>
                    <a:cubicBezTo>
                      <a:pt x="38" y="8"/>
                      <a:pt x="38" y="7"/>
                      <a:pt x="38" y="8"/>
                    </a:cubicBezTo>
                    <a:cubicBezTo>
                      <a:pt x="38" y="7"/>
                      <a:pt x="38" y="7"/>
                      <a:pt x="38" y="7"/>
                    </a:cubicBezTo>
                    <a:cubicBezTo>
                      <a:pt x="39" y="7"/>
                      <a:pt x="39" y="7"/>
                      <a:pt x="39" y="7"/>
                    </a:cubicBezTo>
                    <a:cubicBezTo>
                      <a:pt x="38" y="7"/>
                      <a:pt x="38" y="7"/>
                      <a:pt x="38" y="7"/>
                    </a:cubicBezTo>
                    <a:cubicBezTo>
                      <a:pt x="39" y="7"/>
                      <a:pt x="39" y="7"/>
                      <a:pt x="38" y="7"/>
                    </a:cubicBezTo>
                    <a:cubicBezTo>
                      <a:pt x="38" y="7"/>
                      <a:pt x="38" y="7"/>
                      <a:pt x="38" y="7"/>
                    </a:cubicBezTo>
                    <a:cubicBezTo>
                      <a:pt x="38" y="6"/>
                      <a:pt x="39" y="5"/>
                      <a:pt x="40" y="5"/>
                    </a:cubicBezTo>
                    <a:cubicBezTo>
                      <a:pt x="40" y="5"/>
                      <a:pt x="40" y="5"/>
                      <a:pt x="40" y="6"/>
                    </a:cubicBezTo>
                    <a:cubicBezTo>
                      <a:pt x="40" y="5"/>
                      <a:pt x="40" y="5"/>
                      <a:pt x="40" y="5"/>
                    </a:cubicBezTo>
                    <a:cubicBezTo>
                      <a:pt x="40" y="6"/>
                      <a:pt x="42" y="6"/>
                      <a:pt x="41" y="7"/>
                    </a:cubicBezTo>
                    <a:cubicBezTo>
                      <a:pt x="41" y="7"/>
                      <a:pt x="41" y="7"/>
                      <a:pt x="41" y="7"/>
                    </a:cubicBezTo>
                    <a:cubicBezTo>
                      <a:pt x="42" y="7"/>
                      <a:pt x="43" y="8"/>
                      <a:pt x="43" y="7"/>
                    </a:cubicBezTo>
                    <a:cubicBezTo>
                      <a:pt x="43" y="8"/>
                      <a:pt x="44" y="6"/>
                      <a:pt x="44" y="7"/>
                    </a:cubicBezTo>
                    <a:cubicBezTo>
                      <a:pt x="44" y="7"/>
                      <a:pt x="45" y="7"/>
                      <a:pt x="45" y="7"/>
                    </a:cubicBezTo>
                    <a:cubicBezTo>
                      <a:pt x="45" y="7"/>
                      <a:pt x="45" y="7"/>
                      <a:pt x="45" y="7"/>
                    </a:cubicBezTo>
                    <a:cubicBezTo>
                      <a:pt x="46" y="7"/>
                      <a:pt x="48" y="6"/>
                      <a:pt x="49" y="8"/>
                    </a:cubicBezTo>
                    <a:cubicBezTo>
                      <a:pt x="49" y="8"/>
                      <a:pt x="50" y="8"/>
                      <a:pt x="50" y="8"/>
                    </a:cubicBezTo>
                    <a:cubicBezTo>
                      <a:pt x="50" y="9"/>
                      <a:pt x="50" y="9"/>
                      <a:pt x="50" y="9"/>
                    </a:cubicBezTo>
                    <a:cubicBezTo>
                      <a:pt x="51" y="9"/>
                      <a:pt x="51" y="10"/>
                      <a:pt x="52" y="10"/>
                    </a:cubicBezTo>
                    <a:cubicBezTo>
                      <a:pt x="51" y="12"/>
                      <a:pt x="54" y="12"/>
                      <a:pt x="54" y="12"/>
                    </a:cubicBezTo>
                    <a:cubicBezTo>
                      <a:pt x="55" y="12"/>
                      <a:pt x="55" y="12"/>
                      <a:pt x="55" y="12"/>
                    </a:cubicBezTo>
                    <a:cubicBezTo>
                      <a:pt x="55" y="12"/>
                      <a:pt x="56" y="12"/>
                      <a:pt x="57" y="13"/>
                    </a:cubicBezTo>
                    <a:cubicBezTo>
                      <a:pt x="58" y="12"/>
                      <a:pt x="58" y="12"/>
                      <a:pt x="58" y="12"/>
                    </a:cubicBezTo>
                    <a:cubicBezTo>
                      <a:pt x="59" y="12"/>
                      <a:pt x="58" y="14"/>
                      <a:pt x="59" y="15"/>
                    </a:cubicBezTo>
                    <a:cubicBezTo>
                      <a:pt x="59" y="15"/>
                      <a:pt x="59" y="15"/>
                      <a:pt x="59" y="14"/>
                    </a:cubicBezTo>
                    <a:cubicBezTo>
                      <a:pt x="58" y="16"/>
                      <a:pt x="59" y="16"/>
                      <a:pt x="60" y="16"/>
                    </a:cubicBezTo>
                    <a:cubicBezTo>
                      <a:pt x="61" y="17"/>
                      <a:pt x="61" y="17"/>
                      <a:pt x="61" y="18"/>
                    </a:cubicBezTo>
                    <a:cubicBezTo>
                      <a:pt x="61" y="18"/>
                      <a:pt x="61" y="18"/>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2" y="19"/>
                      <a:pt x="62" y="20"/>
                    </a:cubicBezTo>
                    <a:cubicBezTo>
                      <a:pt x="61" y="20"/>
                      <a:pt x="61" y="20"/>
                      <a:pt x="61" y="20"/>
                    </a:cubicBezTo>
                    <a:cubicBezTo>
                      <a:pt x="61" y="20"/>
                      <a:pt x="61" y="20"/>
                      <a:pt x="61" y="20"/>
                    </a:cubicBezTo>
                    <a:cubicBezTo>
                      <a:pt x="61" y="21"/>
                      <a:pt x="62" y="20"/>
                      <a:pt x="62" y="20"/>
                    </a:cubicBezTo>
                    <a:cubicBezTo>
                      <a:pt x="63" y="20"/>
                      <a:pt x="63" y="20"/>
                      <a:pt x="63" y="20"/>
                    </a:cubicBezTo>
                    <a:cubicBezTo>
                      <a:pt x="62" y="21"/>
                      <a:pt x="64" y="21"/>
                      <a:pt x="62" y="22"/>
                    </a:cubicBezTo>
                    <a:cubicBezTo>
                      <a:pt x="63" y="22"/>
                      <a:pt x="64" y="24"/>
                      <a:pt x="65" y="23"/>
                    </a:cubicBezTo>
                    <a:cubicBezTo>
                      <a:pt x="65" y="23"/>
                      <a:pt x="65" y="24"/>
                      <a:pt x="65" y="23"/>
                    </a:cubicBezTo>
                    <a:cubicBezTo>
                      <a:pt x="65" y="24"/>
                      <a:pt x="65" y="24"/>
                      <a:pt x="65" y="25"/>
                    </a:cubicBezTo>
                    <a:cubicBezTo>
                      <a:pt x="64" y="25"/>
                      <a:pt x="64" y="25"/>
                      <a:pt x="64" y="25"/>
                    </a:cubicBezTo>
                    <a:cubicBezTo>
                      <a:pt x="66" y="26"/>
                      <a:pt x="66" y="26"/>
                      <a:pt x="66" y="26"/>
                    </a:cubicBezTo>
                    <a:cubicBezTo>
                      <a:pt x="65" y="27"/>
                      <a:pt x="65" y="27"/>
                      <a:pt x="64" y="26"/>
                    </a:cubicBezTo>
                    <a:cubicBezTo>
                      <a:pt x="66" y="28"/>
                      <a:pt x="65" y="27"/>
                      <a:pt x="66" y="29"/>
                    </a:cubicBezTo>
                    <a:cubicBezTo>
                      <a:pt x="65" y="29"/>
                      <a:pt x="65" y="29"/>
                      <a:pt x="65" y="29"/>
                    </a:cubicBezTo>
                    <a:cubicBezTo>
                      <a:pt x="65" y="29"/>
                      <a:pt x="67" y="30"/>
                      <a:pt x="66" y="30"/>
                    </a:cubicBezTo>
                    <a:cubicBezTo>
                      <a:pt x="65" y="30"/>
                      <a:pt x="65" y="32"/>
                      <a:pt x="65" y="33"/>
                    </a:cubicBezTo>
                    <a:cubicBezTo>
                      <a:pt x="65" y="34"/>
                      <a:pt x="65" y="36"/>
                      <a:pt x="64" y="37"/>
                    </a:cubicBezTo>
                    <a:cubicBezTo>
                      <a:pt x="66" y="37"/>
                      <a:pt x="63" y="38"/>
                      <a:pt x="64" y="38"/>
                    </a:cubicBezTo>
                    <a:cubicBezTo>
                      <a:pt x="64" y="39"/>
                      <a:pt x="64" y="39"/>
                      <a:pt x="63" y="38"/>
                    </a:cubicBezTo>
                    <a:cubicBezTo>
                      <a:pt x="64" y="40"/>
                      <a:pt x="62" y="40"/>
                      <a:pt x="63" y="41"/>
                    </a:cubicBezTo>
                    <a:cubicBezTo>
                      <a:pt x="63" y="41"/>
                      <a:pt x="63" y="41"/>
                      <a:pt x="62" y="41"/>
                    </a:cubicBezTo>
                    <a:cubicBezTo>
                      <a:pt x="62" y="41"/>
                      <a:pt x="63" y="41"/>
                      <a:pt x="62" y="41"/>
                    </a:cubicBezTo>
                    <a:cubicBezTo>
                      <a:pt x="62" y="41"/>
                      <a:pt x="62" y="41"/>
                      <a:pt x="62" y="41"/>
                    </a:cubicBezTo>
                    <a:cubicBezTo>
                      <a:pt x="61" y="42"/>
                      <a:pt x="63" y="43"/>
                      <a:pt x="65" y="43"/>
                    </a:cubicBezTo>
                    <a:cubicBezTo>
                      <a:pt x="64" y="44"/>
                      <a:pt x="64" y="44"/>
                      <a:pt x="64" y="45"/>
                    </a:cubicBezTo>
                    <a:cubicBezTo>
                      <a:pt x="64" y="45"/>
                      <a:pt x="63" y="45"/>
                      <a:pt x="63" y="44"/>
                    </a:cubicBezTo>
                    <a:cubicBezTo>
                      <a:pt x="63" y="45"/>
                      <a:pt x="62" y="47"/>
                      <a:pt x="63" y="47"/>
                    </a:cubicBezTo>
                    <a:cubicBezTo>
                      <a:pt x="62" y="47"/>
                      <a:pt x="62" y="48"/>
                      <a:pt x="63" y="48"/>
                    </a:cubicBezTo>
                    <a:cubicBezTo>
                      <a:pt x="62" y="49"/>
                      <a:pt x="62" y="49"/>
                      <a:pt x="62" y="50"/>
                    </a:cubicBezTo>
                    <a:cubicBezTo>
                      <a:pt x="62" y="50"/>
                      <a:pt x="62" y="50"/>
                      <a:pt x="62" y="50"/>
                    </a:cubicBezTo>
                    <a:cubicBezTo>
                      <a:pt x="63" y="51"/>
                      <a:pt x="62" y="50"/>
                      <a:pt x="62" y="51"/>
                    </a:cubicBezTo>
                    <a:cubicBezTo>
                      <a:pt x="62" y="51"/>
                      <a:pt x="62" y="51"/>
                      <a:pt x="62" y="51"/>
                    </a:cubicBezTo>
                    <a:cubicBezTo>
                      <a:pt x="60" y="52"/>
                      <a:pt x="62" y="52"/>
                      <a:pt x="60" y="53"/>
                    </a:cubicBezTo>
                    <a:cubicBezTo>
                      <a:pt x="61" y="54"/>
                      <a:pt x="61" y="54"/>
                      <a:pt x="61" y="54"/>
                    </a:cubicBezTo>
                    <a:cubicBezTo>
                      <a:pt x="62" y="55"/>
                      <a:pt x="59" y="54"/>
                      <a:pt x="59" y="56"/>
                    </a:cubicBezTo>
                    <a:cubicBezTo>
                      <a:pt x="59" y="56"/>
                      <a:pt x="59" y="56"/>
                      <a:pt x="59" y="56"/>
                    </a:cubicBezTo>
                    <a:cubicBezTo>
                      <a:pt x="60" y="57"/>
                      <a:pt x="56" y="56"/>
                      <a:pt x="56" y="56"/>
                    </a:cubicBezTo>
                    <a:cubicBezTo>
                      <a:pt x="55" y="56"/>
                      <a:pt x="55" y="56"/>
                      <a:pt x="55" y="55"/>
                    </a:cubicBezTo>
                    <a:cubicBezTo>
                      <a:pt x="54" y="56"/>
                      <a:pt x="56" y="56"/>
                      <a:pt x="56" y="57"/>
                    </a:cubicBezTo>
                    <a:cubicBezTo>
                      <a:pt x="55" y="57"/>
                      <a:pt x="55" y="56"/>
                      <a:pt x="54" y="57"/>
                    </a:cubicBezTo>
                    <a:cubicBezTo>
                      <a:pt x="54" y="57"/>
                      <a:pt x="55" y="60"/>
                      <a:pt x="53" y="60"/>
                    </a:cubicBezTo>
                    <a:cubicBezTo>
                      <a:pt x="53" y="60"/>
                      <a:pt x="54" y="60"/>
                      <a:pt x="54" y="61"/>
                    </a:cubicBezTo>
                    <a:cubicBezTo>
                      <a:pt x="53" y="61"/>
                      <a:pt x="51" y="61"/>
                      <a:pt x="52" y="62"/>
                    </a:cubicBezTo>
                    <a:cubicBezTo>
                      <a:pt x="51" y="62"/>
                      <a:pt x="51" y="62"/>
                      <a:pt x="51" y="62"/>
                    </a:cubicBezTo>
                    <a:cubicBezTo>
                      <a:pt x="51" y="63"/>
                      <a:pt x="50" y="64"/>
                      <a:pt x="50" y="65"/>
                    </a:cubicBezTo>
                    <a:cubicBezTo>
                      <a:pt x="49" y="64"/>
                      <a:pt x="49" y="65"/>
                      <a:pt x="48" y="66"/>
                    </a:cubicBezTo>
                    <a:cubicBezTo>
                      <a:pt x="48" y="67"/>
                      <a:pt x="47" y="67"/>
                      <a:pt x="47" y="66"/>
                    </a:cubicBezTo>
                    <a:cubicBezTo>
                      <a:pt x="47" y="66"/>
                      <a:pt x="46" y="66"/>
                      <a:pt x="46" y="67"/>
                    </a:cubicBezTo>
                    <a:cubicBezTo>
                      <a:pt x="45" y="67"/>
                      <a:pt x="45" y="67"/>
                      <a:pt x="45" y="67"/>
                    </a:cubicBezTo>
                    <a:cubicBezTo>
                      <a:pt x="45" y="67"/>
                      <a:pt x="45" y="67"/>
                      <a:pt x="45" y="67"/>
                    </a:cubicBezTo>
                    <a:cubicBezTo>
                      <a:pt x="44" y="67"/>
                      <a:pt x="44" y="68"/>
                      <a:pt x="44" y="69"/>
                    </a:cubicBezTo>
                    <a:cubicBezTo>
                      <a:pt x="43" y="69"/>
                      <a:pt x="43" y="69"/>
                      <a:pt x="43" y="69"/>
                    </a:cubicBezTo>
                    <a:cubicBezTo>
                      <a:pt x="42" y="69"/>
                      <a:pt x="42" y="69"/>
                      <a:pt x="41" y="71"/>
                    </a:cubicBezTo>
                    <a:cubicBezTo>
                      <a:pt x="40" y="70"/>
                      <a:pt x="40" y="70"/>
                      <a:pt x="40" y="70"/>
                    </a:cubicBezTo>
                    <a:cubicBezTo>
                      <a:pt x="40" y="71"/>
                      <a:pt x="37" y="69"/>
                      <a:pt x="36" y="71"/>
                    </a:cubicBezTo>
                    <a:cubicBezTo>
                      <a:pt x="36" y="71"/>
                      <a:pt x="36" y="70"/>
                      <a:pt x="36" y="70"/>
                    </a:cubicBezTo>
                    <a:cubicBezTo>
                      <a:pt x="35" y="71"/>
                      <a:pt x="34" y="71"/>
                      <a:pt x="33" y="70"/>
                    </a:cubicBezTo>
                    <a:cubicBezTo>
                      <a:pt x="32" y="70"/>
                      <a:pt x="32" y="70"/>
                      <a:pt x="31" y="72"/>
                    </a:cubicBezTo>
                    <a:cubicBezTo>
                      <a:pt x="30" y="73"/>
                      <a:pt x="30" y="73"/>
                      <a:pt x="30" y="73"/>
                    </a:cubicBezTo>
                    <a:cubicBezTo>
                      <a:pt x="32" y="73"/>
                      <a:pt x="30" y="74"/>
                      <a:pt x="30" y="75"/>
                    </a:cubicBezTo>
                    <a:cubicBezTo>
                      <a:pt x="30" y="75"/>
                      <a:pt x="29" y="73"/>
                      <a:pt x="29" y="73"/>
                    </a:cubicBezTo>
                    <a:cubicBezTo>
                      <a:pt x="30" y="74"/>
                      <a:pt x="30" y="74"/>
                      <a:pt x="30" y="74"/>
                    </a:cubicBezTo>
                    <a:cubicBezTo>
                      <a:pt x="30" y="72"/>
                      <a:pt x="28" y="73"/>
                      <a:pt x="28" y="71"/>
                    </a:cubicBezTo>
                    <a:cubicBezTo>
                      <a:pt x="25" y="71"/>
                      <a:pt x="22" y="69"/>
                      <a:pt x="20" y="67"/>
                    </a:cubicBezTo>
                    <a:cubicBezTo>
                      <a:pt x="19" y="69"/>
                      <a:pt x="19" y="69"/>
                      <a:pt x="19" y="69"/>
                    </a:cubicBezTo>
                    <a:cubicBezTo>
                      <a:pt x="19" y="68"/>
                      <a:pt x="19" y="68"/>
                      <a:pt x="19" y="68"/>
                    </a:cubicBezTo>
                    <a:cubicBezTo>
                      <a:pt x="19" y="68"/>
                      <a:pt x="19" y="67"/>
                      <a:pt x="20" y="67"/>
                    </a:cubicBezTo>
                    <a:cubicBezTo>
                      <a:pt x="20" y="66"/>
                      <a:pt x="18" y="67"/>
                      <a:pt x="18" y="67"/>
                    </a:cubicBezTo>
                    <a:cubicBezTo>
                      <a:pt x="17" y="66"/>
                      <a:pt x="20" y="66"/>
                      <a:pt x="19" y="66"/>
                    </a:cubicBezTo>
                    <a:cubicBezTo>
                      <a:pt x="19" y="66"/>
                      <a:pt x="19" y="66"/>
                      <a:pt x="19" y="66"/>
                    </a:cubicBezTo>
                    <a:cubicBezTo>
                      <a:pt x="19" y="66"/>
                      <a:pt x="19" y="66"/>
                      <a:pt x="19" y="66"/>
                    </a:cubicBezTo>
                    <a:cubicBezTo>
                      <a:pt x="18" y="66"/>
                      <a:pt x="17" y="67"/>
                      <a:pt x="17" y="66"/>
                    </a:cubicBezTo>
                    <a:cubicBezTo>
                      <a:pt x="17" y="65"/>
                      <a:pt x="17" y="65"/>
                      <a:pt x="17" y="65"/>
                    </a:cubicBezTo>
                    <a:cubicBezTo>
                      <a:pt x="17" y="65"/>
                      <a:pt x="17" y="65"/>
                      <a:pt x="17" y="65"/>
                    </a:cubicBezTo>
                    <a:cubicBezTo>
                      <a:pt x="17" y="65"/>
                      <a:pt x="16" y="64"/>
                      <a:pt x="16" y="64"/>
                    </a:cubicBezTo>
                    <a:cubicBezTo>
                      <a:pt x="16" y="65"/>
                      <a:pt x="16" y="65"/>
                      <a:pt x="16" y="65"/>
                    </a:cubicBezTo>
                    <a:cubicBezTo>
                      <a:pt x="15" y="65"/>
                      <a:pt x="15" y="64"/>
                      <a:pt x="14" y="65"/>
                    </a:cubicBezTo>
                    <a:cubicBezTo>
                      <a:pt x="15" y="63"/>
                      <a:pt x="12" y="61"/>
                      <a:pt x="12" y="60"/>
                    </a:cubicBezTo>
                    <a:cubicBezTo>
                      <a:pt x="11" y="60"/>
                      <a:pt x="11" y="59"/>
                      <a:pt x="11" y="58"/>
                    </a:cubicBezTo>
                    <a:cubicBezTo>
                      <a:pt x="10" y="58"/>
                      <a:pt x="9" y="59"/>
                      <a:pt x="9" y="58"/>
                    </a:cubicBezTo>
                    <a:cubicBezTo>
                      <a:pt x="12" y="57"/>
                      <a:pt x="10" y="56"/>
                      <a:pt x="11" y="55"/>
                    </a:cubicBezTo>
                    <a:cubicBezTo>
                      <a:pt x="10" y="56"/>
                      <a:pt x="10" y="53"/>
                      <a:pt x="9" y="54"/>
                    </a:cubicBezTo>
                    <a:cubicBezTo>
                      <a:pt x="9" y="53"/>
                      <a:pt x="10" y="54"/>
                      <a:pt x="10" y="53"/>
                    </a:cubicBezTo>
                    <a:cubicBezTo>
                      <a:pt x="9" y="52"/>
                      <a:pt x="10" y="49"/>
                      <a:pt x="10" y="47"/>
                    </a:cubicBezTo>
                    <a:cubicBezTo>
                      <a:pt x="9" y="47"/>
                      <a:pt x="9" y="48"/>
                      <a:pt x="8" y="47"/>
                    </a:cubicBezTo>
                    <a:cubicBezTo>
                      <a:pt x="10" y="46"/>
                      <a:pt x="10" y="46"/>
                      <a:pt x="10" y="46"/>
                    </a:cubicBezTo>
                    <a:cubicBezTo>
                      <a:pt x="10" y="45"/>
                      <a:pt x="8" y="45"/>
                      <a:pt x="9" y="45"/>
                    </a:cubicBezTo>
                    <a:cubicBezTo>
                      <a:pt x="9" y="45"/>
                      <a:pt x="8" y="45"/>
                      <a:pt x="8" y="45"/>
                    </a:cubicBezTo>
                    <a:cubicBezTo>
                      <a:pt x="9" y="43"/>
                      <a:pt x="9" y="40"/>
                      <a:pt x="9" y="38"/>
                    </a:cubicBezTo>
                    <a:cubicBezTo>
                      <a:pt x="9" y="36"/>
                      <a:pt x="10" y="34"/>
                      <a:pt x="12" y="32"/>
                    </a:cubicBezTo>
                    <a:cubicBezTo>
                      <a:pt x="11" y="33"/>
                      <a:pt x="11" y="32"/>
                      <a:pt x="12" y="32"/>
                    </a:cubicBezTo>
                    <a:cubicBezTo>
                      <a:pt x="11" y="32"/>
                      <a:pt x="11" y="31"/>
                      <a:pt x="10" y="31"/>
                    </a:cubicBezTo>
                    <a:cubicBezTo>
                      <a:pt x="10" y="31"/>
                      <a:pt x="12" y="30"/>
                      <a:pt x="12" y="30"/>
                    </a:cubicBezTo>
                    <a:cubicBezTo>
                      <a:pt x="11" y="29"/>
                      <a:pt x="13" y="28"/>
                      <a:pt x="12" y="28"/>
                    </a:cubicBezTo>
                    <a:cubicBezTo>
                      <a:pt x="12" y="28"/>
                      <a:pt x="12" y="28"/>
                      <a:pt x="12" y="28"/>
                    </a:cubicBezTo>
                    <a:cubicBezTo>
                      <a:pt x="11" y="27"/>
                      <a:pt x="8" y="28"/>
                      <a:pt x="6" y="27"/>
                    </a:cubicBezTo>
                    <a:cubicBezTo>
                      <a:pt x="8" y="29"/>
                      <a:pt x="3" y="29"/>
                      <a:pt x="5" y="31"/>
                    </a:cubicBezTo>
                    <a:cubicBezTo>
                      <a:pt x="4" y="31"/>
                      <a:pt x="4" y="31"/>
                      <a:pt x="4" y="31"/>
                    </a:cubicBezTo>
                    <a:cubicBezTo>
                      <a:pt x="5" y="31"/>
                      <a:pt x="5" y="32"/>
                      <a:pt x="4" y="33"/>
                    </a:cubicBezTo>
                    <a:cubicBezTo>
                      <a:pt x="4" y="32"/>
                      <a:pt x="4" y="32"/>
                      <a:pt x="4" y="32"/>
                    </a:cubicBezTo>
                    <a:cubicBezTo>
                      <a:pt x="3" y="35"/>
                      <a:pt x="2" y="36"/>
                      <a:pt x="1" y="39"/>
                    </a:cubicBezTo>
                    <a:cubicBezTo>
                      <a:pt x="2" y="39"/>
                      <a:pt x="2" y="39"/>
                      <a:pt x="2" y="39"/>
                    </a:cubicBezTo>
                    <a:cubicBezTo>
                      <a:pt x="2" y="39"/>
                      <a:pt x="2" y="39"/>
                      <a:pt x="2" y="40"/>
                    </a:cubicBezTo>
                    <a:cubicBezTo>
                      <a:pt x="3" y="41"/>
                      <a:pt x="2" y="38"/>
                      <a:pt x="3" y="39"/>
                    </a:cubicBezTo>
                    <a:cubicBezTo>
                      <a:pt x="1" y="39"/>
                      <a:pt x="3" y="43"/>
                      <a:pt x="1" y="44"/>
                    </a:cubicBezTo>
                    <a:cubicBezTo>
                      <a:pt x="1" y="45"/>
                      <a:pt x="2" y="43"/>
                      <a:pt x="2" y="44"/>
                    </a:cubicBezTo>
                    <a:cubicBezTo>
                      <a:pt x="1" y="45"/>
                      <a:pt x="1" y="45"/>
                      <a:pt x="1" y="45"/>
                    </a:cubicBezTo>
                    <a:cubicBezTo>
                      <a:pt x="2" y="45"/>
                      <a:pt x="2" y="45"/>
                      <a:pt x="2" y="45"/>
                    </a:cubicBezTo>
                    <a:cubicBezTo>
                      <a:pt x="2" y="45"/>
                      <a:pt x="1" y="46"/>
                      <a:pt x="1" y="46"/>
                    </a:cubicBezTo>
                    <a:cubicBezTo>
                      <a:pt x="1" y="46"/>
                      <a:pt x="1" y="45"/>
                      <a:pt x="0" y="45"/>
                    </a:cubicBezTo>
                    <a:cubicBezTo>
                      <a:pt x="0" y="46"/>
                      <a:pt x="1" y="48"/>
                      <a:pt x="1" y="48"/>
                    </a:cubicBezTo>
                    <a:cubicBezTo>
                      <a:pt x="1" y="48"/>
                      <a:pt x="1" y="47"/>
                      <a:pt x="1" y="47"/>
                    </a:cubicBezTo>
                    <a:cubicBezTo>
                      <a:pt x="2" y="50"/>
                      <a:pt x="1" y="53"/>
                      <a:pt x="3" y="55"/>
                    </a:cubicBezTo>
                    <a:cubicBezTo>
                      <a:pt x="4" y="55"/>
                      <a:pt x="4" y="55"/>
                      <a:pt x="4" y="55"/>
                    </a:cubicBezTo>
                    <a:cubicBezTo>
                      <a:pt x="5" y="57"/>
                      <a:pt x="3" y="57"/>
                      <a:pt x="5" y="59"/>
                    </a:cubicBezTo>
                    <a:cubicBezTo>
                      <a:pt x="4" y="59"/>
                      <a:pt x="4" y="59"/>
                      <a:pt x="4" y="59"/>
                    </a:cubicBezTo>
                    <a:cubicBezTo>
                      <a:pt x="5" y="59"/>
                      <a:pt x="5" y="59"/>
                      <a:pt x="6" y="60"/>
                    </a:cubicBezTo>
                    <a:cubicBezTo>
                      <a:pt x="5" y="60"/>
                      <a:pt x="5" y="61"/>
                      <a:pt x="4" y="61"/>
                    </a:cubicBezTo>
                    <a:cubicBezTo>
                      <a:pt x="6" y="63"/>
                      <a:pt x="5" y="62"/>
                      <a:pt x="7" y="62"/>
                    </a:cubicBezTo>
                    <a:cubicBezTo>
                      <a:pt x="7" y="63"/>
                      <a:pt x="7" y="63"/>
                      <a:pt x="7" y="63"/>
                    </a:cubicBezTo>
                    <a:cubicBezTo>
                      <a:pt x="8" y="63"/>
                      <a:pt x="8" y="63"/>
                      <a:pt x="9" y="64"/>
                    </a:cubicBezTo>
                    <a:cubicBezTo>
                      <a:pt x="8" y="63"/>
                      <a:pt x="8" y="65"/>
                      <a:pt x="7" y="64"/>
                    </a:cubicBezTo>
                    <a:cubicBezTo>
                      <a:pt x="7" y="67"/>
                      <a:pt x="10" y="66"/>
                      <a:pt x="9" y="69"/>
                    </a:cubicBezTo>
                    <a:cubicBezTo>
                      <a:pt x="11" y="68"/>
                      <a:pt x="9" y="66"/>
                      <a:pt x="9" y="66"/>
                    </a:cubicBezTo>
                    <a:cubicBezTo>
                      <a:pt x="10" y="66"/>
                      <a:pt x="11" y="66"/>
                      <a:pt x="11" y="67"/>
                    </a:cubicBezTo>
                    <a:cubicBezTo>
                      <a:pt x="12" y="67"/>
                      <a:pt x="10" y="70"/>
                      <a:pt x="12" y="71"/>
                    </a:cubicBezTo>
                    <a:cubicBezTo>
                      <a:pt x="11" y="71"/>
                      <a:pt x="11" y="71"/>
                      <a:pt x="11" y="71"/>
                    </a:cubicBezTo>
                    <a:cubicBezTo>
                      <a:pt x="11" y="72"/>
                      <a:pt x="13" y="71"/>
                      <a:pt x="13" y="72"/>
                    </a:cubicBezTo>
                    <a:cubicBezTo>
                      <a:pt x="14" y="72"/>
                      <a:pt x="14" y="73"/>
                      <a:pt x="15" y="72"/>
                    </a:cubicBezTo>
                    <a:cubicBezTo>
                      <a:pt x="15" y="72"/>
                      <a:pt x="13" y="71"/>
                      <a:pt x="13" y="71"/>
                    </a:cubicBezTo>
                    <a:cubicBezTo>
                      <a:pt x="14" y="72"/>
                      <a:pt x="16" y="71"/>
                      <a:pt x="17" y="72"/>
                    </a:cubicBezTo>
                    <a:cubicBezTo>
                      <a:pt x="17" y="72"/>
                      <a:pt x="16" y="73"/>
                      <a:pt x="15" y="73"/>
                    </a:cubicBezTo>
                    <a:cubicBezTo>
                      <a:pt x="16" y="73"/>
                      <a:pt x="16" y="73"/>
                      <a:pt x="17" y="73"/>
                    </a:cubicBezTo>
                    <a:cubicBezTo>
                      <a:pt x="16" y="75"/>
                      <a:pt x="15" y="73"/>
                      <a:pt x="13" y="73"/>
                    </a:cubicBezTo>
                    <a:cubicBezTo>
                      <a:pt x="13" y="74"/>
                      <a:pt x="15" y="73"/>
                      <a:pt x="14" y="74"/>
                    </a:cubicBezTo>
                    <a:cubicBezTo>
                      <a:pt x="16" y="73"/>
                      <a:pt x="15" y="76"/>
                      <a:pt x="17" y="75"/>
                    </a:cubicBezTo>
                    <a:cubicBezTo>
                      <a:pt x="17" y="76"/>
                      <a:pt x="17" y="76"/>
                      <a:pt x="17" y="76"/>
                    </a:cubicBezTo>
                    <a:cubicBezTo>
                      <a:pt x="17" y="76"/>
                      <a:pt x="18" y="75"/>
                      <a:pt x="18" y="76"/>
                    </a:cubicBezTo>
                    <a:cubicBezTo>
                      <a:pt x="17" y="76"/>
                      <a:pt x="17" y="76"/>
                      <a:pt x="17" y="76"/>
                    </a:cubicBezTo>
                    <a:cubicBezTo>
                      <a:pt x="18" y="76"/>
                      <a:pt x="18" y="78"/>
                      <a:pt x="20" y="78"/>
                    </a:cubicBezTo>
                    <a:cubicBezTo>
                      <a:pt x="17" y="77"/>
                      <a:pt x="20" y="77"/>
                      <a:pt x="19" y="76"/>
                    </a:cubicBezTo>
                    <a:cubicBezTo>
                      <a:pt x="22" y="76"/>
                      <a:pt x="19" y="79"/>
                      <a:pt x="23" y="79"/>
                    </a:cubicBezTo>
                    <a:cubicBezTo>
                      <a:pt x="22" y="79"/>
                      <a:pt x="21" y="78"/>
                      <a:pt x="22" y="78"/>
                    </a:cubicBezTo>
                    <a:cubicBezTo>
                      <a:pt x="23" y="79"/>
                      <a:pt x="23" y="79"/>
                      <a:pt x="23" y="80"/>
                    </a:cubicBezTo>
                    <a:cubicBezTo>
                      <a:pt x="25" y="80"/>
                      <a:pt x="23" y="79"/>
                      <a:pt x="24" y="78"/>
                    </a:cubicBezTo>
                    <a:cubicBezTo>
                      <a:pt x="25" y="80"/>
                      <a:pt x="25" y="78"/>
                      <a:pt x="26" y="78"/>
                    </a:cubicBezTo>
                    <a:cubicBezTo>
                      <a:pt x="26" y="79"/>
                      <a:pt x="26" y="79"/>
                      <a:pt x="26" y="79"/>
                    </a:cubicBezTo>
                    <a:cubicBezTo>
                      <a:pt x="28" y="80"/>
                      <a:pt x="27" y="77"/>
                      <a:pt x="29" y="78"/>
                    </a:cubicBezTo>
                    <a:cubicBezTo>
                      <a:pt x="28" y="79"/>
                      <a:pt x="28" y="79"/>
                      <a:pt x="28" y="79"/>
                    </a:cubicBezTo>
                    <a:cubicBezTo>
                      <a:pt x="29" y="79"/>
                      <a:pt x="29" y="79"/>
                      <a:pt x="29" y="79"/>
                    </a:cubicBezTo>
                    <a:cubicBezTo>
                      <a:pt x="29" y="80"/>
                      <a:pt x="29" y="80"/>
                      <a:pt x="29" y="80"/>
                    </a:cubicBezTo>
                    <a:cubicBezTo>
                      <a:pt x="30" y="79"/>
                      <a:pt x="30" y="79"/>
                      <a:pt x="31" y="80"/>
                    </a:cubicBezTo>
                    <a:cubicBezTo>
                      <a:pt x="31" y="79"/>
                      <a:pt x="31" y="78"/>
                      <a:pt x="32" y="78"/>
                    </a:cubicBezTo>
                    <a:cubicBezTo>
                      <a:pt x="33" y="78"/>
                      <a:pt x="32" y="79"/>
                      <a:pt x="33" y="79"/>
                    </a:cubicBezTo>
                    <a:cubicBezTo>
                      <a:pt x="33" y="79"/>
                      <a:pt x="33" y="80"/>
                      <a:pt x="32" y="79"/>
                    </a:cubicBezTo>
                    <a:cubicBezTo>
                      <a:pt x="32" y="80"/>
                      <a:pt x="32" y="80"/>
                      <a:pt x="32" y="80"/>
                    </a:cubicBezTo>
                    <a:cubicBezTo>
                      <a:pt x="33" y="81"/>
                      <a:pt x="34" y="80"/>
                      <a:pt x="34" y="80"/>
                    </a:cubicBezTo>
                    <a:cubicBezTo>
                      <a:pt x="34" y="80"/>
                      <a:pt x="34" y="80"/>
                      <a:pt x="34" y="80"/>
                    </a:cubicBezTo>
                    <a:cubicBezTo>
                      <a:pt x="36" y="78"/>
                      <a:pt x="36" y="78"/>
                      <a:pt x="36" y="78"/>
                    </a:cubicBezTo>
                    <a:cubicBezTo>
                      <a:pt x="36" y="79"/>
                      <a:pt x="36" y="79"/>
                      <a:pt x="36" y="79"/>
                    </a:cubicBezTo>
                    <a:cubicBezTo>
                      <a:pt x="36" y="79"/>
                      <a:pt x="36" y="79"/>
                      <a:pt x="37" y="79"/>
                    </a:cubicBezTo>
                    <a:cubicBezTo>
                      <a:pt x="37" y="79"/>
                      <a:pt x="37" y="80"/>
                      <a:pt x="36" y="81"/>
                    </a:cubicBezTo>
                    <a:cubicBezTo>
                      <a:pt x="36" y="81"/>
                      <a:pt x="38" y="79"/>
                      <a:pt x="38" y="79"/>
                    </a:cubicBezTo>
                    <a:cubicBezTo>
                      <a:pt x="38" y="80"/>
                      <a:pt x="39" y="80"/>
                      <a:pt x="39" y="80"/>
                    </a:cubicBezTo>
                    <a:cubicBezTo>
                      <a:pt x="40" y="81"/>
                      <a:pt x="41" y="78"/>
                      <a:pt x="43" y="78"/>
                    </a:cubicBezTo>
                    <a:cubicBezTo>
                      <a:pt x="43" y="78"/>
                      <a:pt x="43" y="78"/>
                      <a:pt x="43" y="78"/>
                    </a:cubicBezTo>
                    <a:cubicBezTo>
                      <a:pt x="44" y="78"/>
                      <a:pt x="46" y="78"/>
                      <a:pt x="47" y="76"/>
                    </a:cubicBezTo>
                    <a:cubicBezTo>
                      <a:pt x="48" y="77"/>
                      <a:pt x="48" y="77"/>
                      <a:pt x="48" y="77"/>
                    </a:cubicBezTo>
                    <a:cubicBezTo>
                      <a:pt x="49" y="76"/>
                      <a:pt x="46" y="76"/>
                      <a:pt x="48" y="75"/>
                    </a:cubicBezTo>
                    <a:cubicBezTo>
                      <a:pt x="49" y="74"/>
                      <a:pt x="49" y="75"/>
                      <a:pt x="50" y="76"/>
                    </a:cubicBezTo>
                    <a:cubicBezTo>
                      <a:pt x="50" y="75"/>
                      <a:pt x="50" y="73"/>
                      <a:pt x="52" y="73"/>
                    </a:cubicBezTo>
                    <a:cubicBezTo>
                      <a:pt x="52" y="73"/>
                      <a:pt x="51" y="73"/>
                      <a:pt x="51" y="74"/>
                    </a:cubicBezTo>
                    <a:close/>
                    <a:moveTo>
                      <a:pt x="61" y="63"/>
                    </a:moveTo>
                    <a:cubicBezTo>
                      <a:pt x="61" y="64"/>
                      <a:pt x="61" y="65"/>
                      <a:pt x="61" y="64"/>
                    </a:cubicBezTo>
                    <a:cubicBezTo>
                      <a:pt x="60" y="63"/>
                      <a:pt x="61" y="64"/>
                      <a:pt x="61" y="63"/>
                    </a:cubicBezTo>
                    <a:close/>
                    <a:moveTo>
                      <a:pt x="69" y="43"/>
                    </a:moveTo>
                    <a:cubicBezTo>
                      <a:pt x="69" y="44"/>
                      <a:pt x="69" y="44"/>
                      <a:pt x="69" y="44"/>
                    </a:cubicBezTo>
                    <a:cubicBezTo>
                      <a:pt x="69" y="44"/>
                      <a:pt x="69" y="44"/>
                      <a:pt x="69" y="43"/>
                    </a:cubicBezTo>
                    <a:close/>
                    <a:moveTo>
                      <a:pt x="42" y="6"/>
                    </a:moveTo>
                    <a:cubicBezTo>
                      <a:pt x="42" y="6"/>
                      <a:pt x="42" y="6"/>
                      <a:pt x="42" y="6"/>
                    </a:cubicBezTo>
                    <a:cubicBezTo>
                      <a:pt x="43" y="7"/>
                      <a:pt x="42" y="7"/>
                      <a:pt x="42" y="6"/>
                    </a:cubicBezTo>
                    <a:close/>
                    <a:moveTo>
                      <a:pt x="41" y="6"/>
                    </a:moveTo>
                    <a:cubicBezTo>
                      <a:pt x="41" y="6"/>
                      <a:pt x="41" y="6"/>
                      <a:pt x="41" y="6"/>
                    </a:cubicBezTo>
                    <a:cubicBezTo>
                      <a:pt x="41" y="6"/>
                      <a:pt x="41" y="6"/>
                      <a:pt x="42" y="6"/>
                    </a:cubicBezTo>
                    <a:cubicBezTo>
                      <a:pt x="42" y="6"/>
                      <a:pt x="41" y="6"/>
                      <a:pt x="41" y="6"/>
                    </a:cubicBezTo>
                    <a:close/>
                    <a:moveTo>
                      <a:pt x="17" y="65"/>
                    </a:moveTo>
                    <a:cubicBezTo>
                      <a:pt x="17" y="66"/>
                      <a:pt x="17" y="66"/>
                      <a:pt x="17" y="66"/>
                    </a:cubicBezTo>
                    <a:cubicBezTo>
                      <a:pt x="16" y="65"/>
                      <a:pt x="17" y="65"/>
                      <a:pt x="1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8" name="Freeform 551">
                <a:extLst>
                  <a:ext uri="{FF2B5EF4-FFF2-40B4-BE49-F238E27FC236}">
                    <a16:creationId xmlns:a16="http://schemas.microsoft.com/office/drawing/2014/main" id="{209335FF-01F6-4A95-8A31-8A0883912C6A}"/>
                  </a:ext>
                </a:extLst>
              </p:cNvPr>
              <p:cNvSpPr>
                <a:spLocks/>
              </p:cNvSpPr>
              <p:nvPr userDrawn="1"/>
            </p:nvSpPr>
            <p:spPr bwMode="auto">
              <a:xfrm>
                <a:off x="4694" y="8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9" name="Freeform 552">
                <a:extLst>
                  <a:ext uri="{FF2B5EF4-FFF2-40B4-BE49-F238E27FC236}">
                    <a16:creationId xmlns:a16="http://schemas.microsoft.com/office/drawing/2014/main" id="{6DCCA8DF-AB37-493B-AD6C-F5966305E5EB}"/>
                  </a:ext>
                </a:extLst>
              </p:cNvPr>
              <p:cNvSpPr>
                <a:spLocks/>
              </p:cNvSpPr>
              <p:nvPr userDrawn="1"/>
            </p:nvSpPr>
            <p:spPr bwMode="auto">
              <a:xfrm>
                <a:off x="4565" y="967"/>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0" name="Freeform 553">
                <a:extLst>
                  <a:ext uri="{FF2B5EF4-FFF2-40B4-BE49-F238E27FC236}">
                    <a16:creationId xmlns:a16="http://schemas.microsoft.com/office/drawing/2014/main" id="{A6FB8EF0-0331-4F35-9AD7-5BC757C2D571}"/>
                  </a:ext>
                </a:extLst>
              </p:cNvPr>
              <p:cNvSpPr>
                <a:spLocks/>
              </p:cNvSpPr>
              <p:nvPr userDrawn="1"/>
            </p:nvSpPr>
            <p:spPr bwMode="auto">
              <a:xfrm>
                <a:off x="4650" y="59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1" name="Freeform 554">
                <a:extLst>
                  <a:ext uri="{FF2B5EF4-FFF2-40B4-BE49-F238E27FC236}">
                    <a16:creationId xmlns:a16="http://schemas.microsoft.com/office/drawing/2014/main" id="{F37B25DC-9DB6-4B14-BD08-FA33BDD7E318}"/>
                  </a:ext>
                </a:extLst>
              </p:cNvPr>
              <p:cNvSpPr>
                <a:spLocks/>
              </p:cNvSpPr>
              <p:nvPr userDrawn="1"/>
            </p:nvSpPr>
            <p:spPr bwMode="auto">
              <a:xfrm>
                <a:off x="4530" y="61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2" name="Freeform 555">
                <a:extLst>
                  <a:ext uri="{FF2B5EF4-FFF2-40B4-BE49-F238E27FC236}">
                    <a16:creationId xmlns:a16="http://schemas.microsoft.com/office/drawing/2014/main" id="{FEC0BBAF-2FF7-49C5-8F1F-673768480777}"/>
                  </a:ext>
                </a:extLst>
              </p:cNvPr>
              <p:cNvSpPr>
                <a:spLocks/>
              </p:cNvSpPr>
              <p:nvPr userDrawn="1"/>
            </p:nvSpPr>
            <p:spPr bwMode="auto">
              <a:xfrm>
                <a:off x="4490" y="60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0"/>
                      <a:pt x="0" y="1"/>
                    </a:cubicBez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3" name="Freeform 556">
                <a:extLst>
                  <a:ext uri="{FF2B5EF4-FFF2-40B4-BE49-F238E27FC236}">
                    <a16:creationId xmlns:a16="http://schemas.microsoft.com/office/drawing/2014/main" id="{C0DB7B17-D957-45F1-94EA-4926A429923A}"/>
                  </a:ext>
                </a:extLst>
              </p:cNvPr>
              <p:cNvSpPr>
                <a:spLocks/>
              </p:cNvSpPr>
              <p:nvPr userDrawn="1"/>
            </p:nvSpPr>
            <p:spPr bwMode="auto">
              <a:xfrm>
                <a:off x="4520" y="603"/>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1"/>
                    </a:cubicBezTo>
                    <a:cubicBezTo>
                      <a:pt x="0" y="1"/>
                      <a:pt x="0" y="1"/>
                      <a:pt x="0" y="1"/>
                    </a:cubicBezTo>
                    <a:cubicBezTo>
                      <a:pt x="0" y="2"/>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4" name="Freeform 557">
                <a:extLst>
                  <a:ext uri="{FF2B5EF4-FFF2-40B4-BE49-F238E27FC236}">
                    <a16:creationId xmlns:a16="http://schemas.microsoft.com/office/drawing/2014/main" id="{8CE6AE4F-1B6D-4FCD-9B80-14E13AFBEC05}"/>
                  </a:ext>
                </a:extLst>
              </p:cNvPr>
              <p:cNvSpPr>
                <a:spLocks/>
              </p:cNvSpPr>
              <p:nvPr userDrawn="1"/>
            </p:nvSpPr>
            <p:spPr bwMode="auto">
              <a:xfrm>
                <a:off x="451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5" name="Freeform 558">
                <a:extLst>
                  <a:ext uri="{FF2B5EF4-FFF2-40B4-BE49-F238E27FC236}">
                    <a16:creationId xmlns:a16="http://schemas.microsoft.com/office/drawing/2014/main" id="{192AAA6B-F57F-469D-B0D0-4E7088AF08CD}"/>
                  </a:ext>
                </a:extLst>
              </p:cNvPr>
              <p:cNvSpPr>
                <a:spLocks/>
              </p:cNvSpPr>
              <p:nvPr userDrawn="1"/>
            </p:nvSpPr>
            <p:spPr bwMode="auto">
              <a:xfrm>
                <a:off x="4550" y="608"/>
                <a:ext cx="5" cy="1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6" name="Freeform 559">
                <a:extLst>
                  <a:ext uri="{FF2B5EF4-FFF2-40B4-BE49-F238E27FC236}">
                    <a16:creationId xmlns:a16="http://schemas.microsoft.com/office/drawing/2014/main" id="{618E5604-B0FD-4033-903A-0E37D481D920}"/>
                  </a:ext>
                </a:extLst>
              </p:cNvPr>
              <p:cNvSpPr>
                <a:spLocks/>
              </p:cNvSpPr>
              <p:nvPr userDrawn="1"/>
            </p:nvSpPr>
            <p:spPr bwMode="auto">
              <a:xfrm>
                <a:off x="4520" y="59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7" name="Freeform 560">
                <a:extLst>
                  <a:ext uri="{FF2B5EF4-FFF2-40B4-BE49-F238E27FC236}">
                    <a16:creationId xmlns:a16="http://schemas.microsoft.com/office/drawing/2014/main" id="{5812E456-E63C-44B3-BCCB-D94D2E9D5DF0}"/>
                  </a:ext>
                </a:extLst>
              </p:cNvPr>
              <p:cNvSpPr>
                <a:spLocks/>
              </p:cNvSpPr>
              <p:nvPr userDrawn="1"/>
            </p:nvSpPr>
            <p:spPr bwMode="auto">
              <a:xfrm>
                <a:off x="4535" y="5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8" name="Freeform 561">
                <a:extLst>
                  <a:ext uri="{FF2B5EF4-FFF2-40B4-BE49-F238E27FC236}">
                    <a16:creationId xmlns:a16="http://schemas.microsoft.com/office/drawing/2014/main" id="{52FC6984-1CD2-438D-B45F-163CCB8EFA3B}"/>
                  </a:ext>
                </a:extLst>
              </p:cNvPr>
              <p:cNvSpPr>
                <a:spLocks/>
              </p:cNvSpPr>
              <p:nvPr userDrawn="1"/>
            </p:nvSpPr>
            <p:spPr bwMode="auto">
              <a:xfrm>
                <a:off x="4530" y="5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9" name="Freeform 562">
                <a:extLst>
                  <a:ext uri="{FF2B5EF4-FFF2-40B4-BE49-F238E27FC236}">
                    <a16:creationId xmlns:a16="http://schemas.microsoft.com/office/drawing/2014/main" id="{4C37E7FA-F9AB-4ED0-94EE-B4A14C5D39E5}"/>
                  </a:ext>
                </a:extLst>
              </p:cNvPr>
              <p:cNvSpPr>
                <a:spLocks/>
              </p:cNvSpPr>
              <p:nvPr userDrawn="1"/>
            </p:nvSpPr>
            <p:spPr bwMode="auto">
              <a:xfrm>
                <a:off x="4525"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0" name="Freeform 563">
                <a:extLst>
                  <a:ext uri="{FF2B5EF4-FFF2-40B4-BE49-F238E27FC236}">
                    <a16:creationId xmlns:a16="http://schemas.microsoft.com/office/drawing/2014/main" id="{C90E191A-8922-4BD7-9BC0-4E0C6D0A474E}"/>
                  </a:ext>
                </a:extLst>
              </p:cNvPr>
              <p:cNvSpPr>
                <a:spLocks/>
              </p:cNvSpPr>
              <p:nvPr userDrawn="1"/>
            </p:nvSpPr>
            <p:spPr bwMode="auto">
              <a:xfrm>
                <a:off x="4580" y="588"/>
                <a:ext cx="10" cy="5"/>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1" y="1"/>
                    </a:cubicBezTo>
                    <a:cubicBezTo>
                      <a:pt x="2" y="1"/>
                      <a:pt x="1"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1" name="Freeform 564">
                <a:extLst>
                  <a:ext uri="{FF2B5EF4-FFF2-40B4-BE49-F238E27FC236}">
                    <a16:creationId xmlns:a16="http://schemas.microsoft.com/office/drawing/2014/main" id="{5F73B3C8-22C3-4E12-963C-A93BCDB18F08}"/>
                  </a:ext>
                </a:extLst>
              </p:cNvPr>
              <p:cNvSpPr>
                <a:spLocks/>
              </p:cNvSpPr>
              <p:nvPr userDrawn="1"/>
            </p:nvSpPr>
            <p:spPr bwMode="auto">
              <a:xfrm>
                <a:off x="4570" y="57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2" name="Freeform 565">
                <a:extLst>
                  <a:ext uri="{FF2B5EF4-FFF2-40B4-BE49-F238E27FC236}">
                    <a16:creationId xmlns:a16="http://schemas.microsoft.com/office/drawing/2014/main" id="{E9E077F6-EAD9-4ABA-ACA9-8CE558131DBE}"/>
                  </a:ext>
                </a:extLst>
              </p:cNvPr>
              <p:cNvSpPr>
                <a:spLocks/>
              </p:cNvSpPr>
              <p:nvPr userDrawn="1"/>
            </p:nvSpPr>
            <p:spPr bwMode="auto">
              <a:xfrm>
                <a:off x="4580" y="573"/>
                <a:ext cx="15" cy="5"/>
              </a:xfrm>
              <a:custGeom>
                <a:avLst/>
                <a:gdLst>
                  <a:gd name="T0" fmla="*/ 1 w 3"/>
                  <a:gd name="T1" fmla="*/ 1 h 1"/>
                  <a:gd name="T2" fmla="*/ 1 w 3"/>
                  <a:gd name="T3" fmla="*/ 0 h 1"/>
                  <a:gd name="T4" fmla="*/ 1 w 3"/>
                  <a:gd name="T5" fmla="*/ 1 h 1"/>
                </a:gdLst>
                <a:ahLst/>
                <a:cxnLst>
                  <a:cxn ang="0">
                    <a:pos x="T0" y="T1"/>
                  </a:cxn>
                  <a:cxn ang="0">
                    <a:pos x="T2" y="T3"/>
                  </a:cxn>
                  <a:cxn ang="0">
                    <a:pos x="T4" y="T5"/>
                  </a:cxn>
                </a:cxnLst>
                <a:rect l="0" t="0" r="r" b="b"/>
                <a:pathLst>
                  <a:path w="3" h="1">
                    <a:moveTo>
                      <a:pt x="1" y="1"/>
                    </a:moveTo>
                    <a:cubicBezTo>
                      <a:pt x="1" y="1"/>
                      <a:pt x="3"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3" name="Freeform 566">
                <a:extLst>
                  <a:ext uri="{FF2B5EF4-FFF2-40B4-BE49-F238E27FC236}">
                    <a16:creationId xmlns:a16="http://schemas.microsoft.com/office/drawing/2014/main" id="{7BED0002-D2A3-4555-8C97-DD75AA452755}"/>
                  </a:ext>
                </a:extLst>
              </p:cNvPr>
              <p:cNvSpPr>
                <a:spLocks/>
              </p:cNvSpPr>
              <p:nvPr userDrawn="1"/>
            </p:nvSpPr>
            <p:spPr bwMode="auto">
              <a:xfrm>
                <a:off x="4640" y="618"/>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4" name="Freeform 567">
                <a:extLst>
                  <a:ext uri="{FF2B5EF4-FFF2-40B4-BE49-F238E27FC236}">
                    <a16:creationId xmlns:a16="http://schemas.microsoft.com/office/drawing/2014/main" id="{2F467A66-418F-4B03-9BD7-9B65BFE6576E}"/>
                  </a:ext>
                </a:extLst>
              </p:cNvPr>
              <p:cNvSpPr>
                <a:spLocks/>
              </p:cNvSpPr>
              <p:nvPr userDrawn="1"/>
            </p:nvSpPr>
            <p:spPr bwMode="auto">
              <a:xfrm>
                <a:off x="4694" y="653"/>
                <a:ext cx="10" cy="10"/>
              </a:xfrm>
              <a:custGeom>
                <a:avLst/>
                <a:gdLst>
                  <a:gd name="T0" fmla="*/ 2 w 2"/>
                  <a:gd name="T1" fmla="*/ 1 h 2"/>
                  <a:gd name="T2" fmla="*/ 1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1"/>
                      <a:pt x="1" y="0"/>
                    </a:cubicBezTo>
                    <a:cubicBezTo>
                      <a:pt x="0" y="0"/>
                      <a:pt x="1" y="1"/>
                      <a:pt x="0" y="1"/>
                    </a:cubicBezTo>
                    <a:cubicBezTo>
                      <a:pt x="1" y="2"/>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5" name="Freeform 568">
                <a:extLst>
                  <a:ext uri="{FF2B5EF4-FFF2-40B4-BE49-F238E27FC236}">
                    <a16:creationId xmlns:a16="http://schemas.microsoft.com/office/drawing/2014/main" id="{FF3E09AA-AB7E-46B9-AEE1-F23DC92CFCD1}"/>
                  </a:ext>
                </a:extLst>
              </p:cNvPr>
              <p:cNvSpPr>
                <a:spLocks/>
              </p:cNvSpPr>
              <p:nvPr userDrawn="1"/>
            </p:nvSpPr>
            <p:spPr bwMode="auto">
              <a:xfrm>
                <a:off x="4694" y="6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6" name="Freeform 569">
                <a:extLst>
                  <a:ext uri="{FF2B5EF4-FFF2-40B4-BE49-F238E27FC236}">
                    <a16:creationId xmlns:a16="http://schemas.microsoft.com/office/drawing/2014/main" id="{F58BAE06-4182-43B5-8713-751D407FE1C2}"/>
                  </a:ext>
                </a:extLst>
              </p:cNvPr>
              <p:cNvSpPr>
                <a:spLocks/>
              </p:cNvSpPr>
              <p:nvPr userDrawn="1"/>
            </p:nvSpPr>
            <p:spPr bwMode="auto">
              <a:xfrm>
                <a:off x="4416" y="7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7" name="Freeform 570">
                <a:extLst>
                  <a:ext uri="{FF2B5EF4-FFF2-40B4-BE49-F238E27FC236}">
                    <a16:creationId xmlns:a16="http://schemas.microsoft.com/office/drawing/2014/main" id="{C4E3E39E-4603-4D9E-9678-9D4801A52754}"/>
                  </a:ext>
                </a:extLst>
              </p:cNvPr>
              <p:cNvSpPr>
                <a:spLocks/>
              </p:cNvSpPr>
              <p:nvPr userDrawn="1"/>
            </p:nvSpPr>
            <p:spPr bwMode="auto">
              <a:xfrm>
                <a:off x="4416" y="71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8" name="Freeform 571">
                <a:extLst>
                  <a:ext uri="{FF2B5EF4-FFF2-40B4-BE49-F238E27FC236}">
                    <a16:creationId xmlns:a16="http://schemas.microsoft.com/office/drawing/2014/main" id="{A33D2E55-9776-413C-9B1A-C3E1D9FE7DF1}"/>
                  </a:ext>
                </a:extLst>
              </p:cNvPr>
              <p:cNvSpPr>
                <a:spLocks/>
              </p:cNvSpPr>
              <p:nvPr userDrawn="1"/>
            </p:nvSpPr>
            <p:spPr bwMode="auto">
              <a:xfrm>
                <a:off x="4669" y="8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9" name="Freeform 572">
                <a:extLst>
                  <a:ext uri="{FF2B5EF4-FFF2-40B4-BE49-F238E27FC236}">
                    <a16:creationId xmlns:a16="http://schemas.microsoft.com/office/drawing/2014/main" id="{FEDA9DAD-0E02-4666-81E0-0624045B5394}"/>
                  </a:ext>
                </a:extLst>
              </p:cNvPr>
              <p:cNvSpPr>
                <a:spLocks/>
              </p:cNvSpPr>
              <p:nvPr userDrawn="1"/>
            </p:nvSpPr>
            <p:spPr bwMode="auto">
              <a:xfrm>
                <a:off x="4630" y="92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0" name="Freeform 573">
                <a:extLst>
                  <a:ext uri="{FF2B5EF4-FFF2-40B4-BE49-F238E27FC236}">
                    <a16:creationId xmlns:a16="http://schemas.microsoft.com/office/drawing/2014/main" id="{5DD1B37B-82B4-4B57-B9D1-422B80300F41}"/>
                  </a:ext>
                </a:extLst>
              </p:cNvPr>
              <p:cNvSpPr>
                <a:spLocks/>
              </p:cNvSpPr>
              <p:nvPr userDrawn="1"/>
            </p:nvSpPr>
            <p:spPr bwMode="auto">
              <a:xfrm>
                <a:off x="4595" y="957"/>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1" y="1"/>
                      <a:pt x="2" y="1"/>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1" name="Freeform 574">
                <a:extLst>
                  <a:ext uri="{FF2B5EF4-FFF2-40B4-BE49-F238E27FC236}">
                    <a16:creationId xmlns:a16="http://schemas.microsoft.com/office/drawing/2014/main" id="{9C793FB6-D982-4967-A201-BA579C86A9CC}"/>
                  </a:ext>
                </a:extLst>
              </p:cNvPr>
              <p:cNvSpPr>
                <a:spLocks/>
              </p:cNvSpPr>
              <p:nvPr userDrawn="1"/>
            </p:nvSpPr>
            <p:spPr bwMode="auto">
              <a:xfrm>
                <a:off x="4092" y="42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2" name="Freeform 575">
                <a:extLst>
                  <a:ext uri="{FF2B5EF4-FFF2-40B4-BE49-F238E27FC236}">
                    <a16:creationId xmlns:a16="http://schemas.microsoft.com/office/drawing/2014/main" id="{7BCDF7A6-C748-42B7-824D-DBE43A9C38F8}"/>
                  </a:ext>
                </a:extLst>
              </p:cNvPr>
              <p:cNvSpPr>
                <a:spLocks/>
              </p:cNvSpPr>
              <p:nvPr userDrawn="1"/>
            </p:nvSpPr>
            <p:spPr bwMode="auto">
              <a:xfrm>
                <a:off x="4092" y="3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3" name="Freeform 576">
                <a:extLst>
                  <a:ext uri="{FF2B5EF4-FFF2-40B4-BE49-F238E27FC236}">
                    <a16:creationId xmlns:a16="http://schemas.microsoft.com/office/drawing/2014/main" id="{1163938C-449D-4B8C-8BBD-CD9CB2AC3600}"/>
                  </a:ext>
                </a:extLst>
              </p:cNvPr>
              <p:cNvSpPr>
                <a:spLocks/>
              </p:cNvSpPr>
              <p:nvPr userDrawn="1"/>
            </p:nvSpPr>
            <p:spPr bwMode="auto">
              <a:xfrm>
                <a:off x="4097" y="373"/>
                <a:ext cx="10" cy="15"/>
              </a:xfrm>
              <a:custGeom>
                <a:avLst/>
                <a:gdLst>
                  <a:gd name="T0" fmla="*/ 2 w 2"/>
                  <a:gd name="T1" fmla="*/ 0 h 3"/>
                  <a:gd name="T2" fmla="*/ 0 w 2"/>
                  <a:gd name="T3" fmla="*/ 3 h 3"/>
                  <a:gd name="T4" fmla="*/ 0 w 2"/>
                  <a:gd name="T5" fmla="*/ 3 h 3"/>
                  <a:gd name="T6" fmla="*/ 1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1" y="2"/>
                      <a:pt x="0" y="3"/>
                    </a:cubicBezTo>
                    <a:cubicBezTo>
                      <a:pt x="0" y="3"/>
                      <a:pt x="0" y="3"/>
                      <a:pt x="0" y="3"/>
                    </a:cubicBezTo>
                    <a:cubicBezTo>
                      <a:pt x="1" y="3"/>
                      <a:pt x="1" y="3"/>
                      <a:pt x="1" y="3"/>
                    </a:cubicBezTo>
                    <a:cubicBezTo>
                      <a:pt x="1" y="2"/>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4" name="Freeform 577">
                <a:extLst>
                  <a:ext uri="{FF2B5EF4-FFF2-40B4-BE49-F238E27FC236}">
                    <a16:creationId xmlns:a16="http://schemas.microsoft.com/office/drawing/2014/main" id="{588B21FC-9A1D-4720-ABDE-1AC99E245011}"/>
                  </a:ext>
                </a:extLst>
              </p:cNvPr>
              <p:cNvSpPr>
                <a:spLocks/>
              </p:cNvSpPr>
              <p:nvPr userDrawn="1"/>
            </p:nvSpPr>
            <p:spPr bwMode="auto">
              <a:xfrm>
                <a:off x="4122" y="36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1" y="0"/>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5" name="Freeform 578">
                <a:extLst>
                  <a:ext uri="{FF2B5EF4-FFF2-40B4-BE49-F238E27FC236}">
                    <a16:creationId xmlns:a16="http://schemas.microsoft.com/office/drawing/2014/main" id="{92EE0822-2209-40E1-B0AB-55C365324762}"/>
                  </a:ext>
                </a:extLst>
              </p:cNvPr>
              <p:cNvSpPr>
                <a:spLocks/>
              </p:cNvSpPr>
              <p:nvPr userDrawn="1"/>
            </p:nvSpPr>
            <p:spPr bwMode="auto">
              <a:xfrm>
                <a:off x="4122" y="373"/>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6" name="Freeform 579">
                <a:extLst>
                  <a:ext uri="{FF2B5EF4-FFF2-40B4-BE49-F238E27FC236}">
                    <a16:creationId xmlns:a16="http://schemas.microsoft.com/office/drawing/2014/main" id="{A9CE8799-5E49-4EA3-94DF-54597AE23800}"/>
                  </a:ext>
                </a:extLst>
              </p:cNvPr>
              <p:cNvSpPr>
                <a:spLocks/>
              </p:cNvSpPr>
              <p:nvPr userDrawn="1"/>
            </p:nvSpPr>
            <p:spPr bwMode="auto">
              <a:xfrm>
                <a:off x="4132" y="358"/>
                <a:ext cx="5" cy="5"/>
              </a:xfrm>
              <a:custGeom>
                <a:avLst/>
                <a:gdLst>
                  <a:gd name="T0" fmla="*/ 0 w 1"/>
                  <a:gd name="T1" fmla="*/ 1 h 1"/>
                  <a:gd name="T2" fmla="*/ 0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0"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7" name="Freeform 580">
                <a:extLst>
                  <a:ext uri="{FF2B5EF4-FFF2-40B4-BE49-F238E27FC236}">
                    <a16:creationId xmlns:a16="http://schemas.microsoft.com/office/drawing/2014/main" id="{08C68093-63A0-4062-ABAD-6FA412B27D49}"/>
                  </a:ext>
                </a:extLst>
              </p:cNvPr>
              <p:cNvSpPr>
                <a:spLocks/>
              </p:cNvSpPr>
              <p:nvPr userDrawn="1"/>
            </p:nvSpPr>
            <p:spPr bwMode="auto">
              <a:xfrm>
                <a:off x="4127" y="3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8" name="Freeform 581">
                <a:extLst>
                  <a:ext uri="{FF2B5EF4-FFF2-40B4-BE49-F238E27FC236}">
                    <a16:creationId xmlns:a16="http://schemas.microsoft.com/office/drawing/2014/main" id="{1ED082EA-C108-4AF1-A9C9-12EA4969B298}"/>
                  </a:ext>
                </a:extLst>
              </p:cNvPr>
              <p:cNvSpPr>
                <a:spLocks/>
              </p:cNvSpPr>
              <p:nvPr userDrawn="1"/>
            </p:nvSpPr>
            <p:spPr bwMode="auto">
              <a:xfrm>
                <a:off x="4122" y="3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9" name="Freeform 582">
                <a:extLst>
                  <a:ext uri="{FF2B5EF4-FFF2-40B4-BE49-F238E27FC236}">
                    <a16:creationId xmlns:a16="http://schemas.microsoft.com/office/drawing/2014/main" id="{DB3922BE-831C-459B-A930-2640BB022DFD}"/>
                  </a:ext>
                </a:extLst>
              </p:cNvPr>
              <p:cNvSpPr>
                <a:spLocks/>
              </p:cNvSpPr>
              <p:nvPr userDrawn="1"/>
            </p:nvSpPr>
            <p:spPr bwMode="auto">
              <a:xfrm>
                <a:off x="4117" y="363"/>
                <a:ext cx="10" cy="5"/>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0" name="Freeform 583">
                <a:extLst>
                  <a:ext uri="{FF2B5EF4-FFF2-40B4-BE49-F238E27FC236}">
                    <a16:creationId xmlns:a16="http://schemas.microsoft.com/office/drawing/2014/main" id="{CA7BAB60-1634-45ED-970C-A697880A3DC0}"/>
                  </a:ext>
                </a:extLst>
              </p:cNvPr>
              <p:cNvSpPr>
                <a:spLocks/>
              </p:cNvSpPr>
              <p:nvPr userDrawn="1"/>
            </p:nvSpPr>
            <p:spPr bwMode="auto">
              <a:xfrm>
                <a:off x="4097" y="368"/>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1" name="Freeform 584">
                <a:extLst>
                  <a:ext uri="{FF2B5EF4-FFF2-40B4-BE49-F238E27FC236}">
                    <a16:creationId xmlns:a16="http://schemas.microsoft.com/office/drawing/2014/main" id="{9FA6037D-2316-43B8-9DB7-2882972AF8E6}"/>
                  </a:ext>
                </a:extLst>
              </p:cNvPr>
              <p:cNvSpPr>
                <a:spLocks/>
              </p:cNvSpPr>
              <p:nvPr userDrawn="1"/>
            </p:nvSpPr>
            <p:spPr bwMode="auto">
              <a:xfrm>
                <a:off x="4137" y="343"/>
                <a:ext cx="10" cy="5"/>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0" y="0"/>
                    </a:cubicBezTo>
                    <a:cubicBezTo>
                      <a:pt x="0" y="1"/>
                      <a:pt x="0" y="1"/>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2" name="Freeform 585">
                <a:extLst>
                  <a:ext uri="{FF2B5EF4-FFF2-40B4-BE49-F238E27FC236}">
                    <a16:creationId xmlns:a16="http://schemas.microsoft.com/office/drawing/2014/main" id="{EAE52297-C79F-44CC-85B5-673017B0D939}"/>
                  </a:ext>
                </a:extLst>
              </p:cNvPr>
              <p:cNvSpPr>
                <a:spLocks/>
              </p:cNvSpPr>
              <p:nvPr userDrawn="1"/>
            </p:nvSpPr>
            <p:spPr bwMode="auto">
              <a:xfrm>
                <a:off x="4137" y="3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3" name="Freeform 586">
                <a:extLst>
                  <a:ext uri="{FF2B5EF4-FFF2-40B4-BE49-F238E27FC236}">
                    <a16:creationId xmlns:a16="http://schemas.microsoft.com/office/drawing/2014/main" id="{722B2695-1613-4741-8DE0-2D0D934240ED}"/>
                  </a:ext>
                </a:extLst>
              </p:cNvPr>
              <p:cNvSpPr>
                <a:spLocks/>
              </p:cNvSpPr>
              <p:nvPr userDrawn="1"/>
            </p:nvSpPr>
            <p:spPr bwMode="auto">
              <a:xfrm>
                <a:off x="4122" y="348"/>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4" name="Freeform 587">
                <a:extLst>
                  <a:ext uri="{FF2B5EF4-FFF2-40B4-BE49-F238E27FC236}">
                    <a16:creationId xmlns:a16="http://schemas.microsoft.com/office/drawing/2014/main" id="{132708DB-A776-46DD-A19A-DD92015A3EEA}"/>
                  </a:ext>
                </a:extLst>
              </p:cNvPr>
              <p:cNvSpPr>
                <a:spLocks/>
              </p:cNvSpPr>
              <p:nvPr userDrawn="1"/>
            </p:nvSpPr>
            <p:spPr bwMode="auto">
              <a:xfrm>
                <a:off x="4152" y="33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5" name="Freeform 588">
                <a:extLst>
                  <a:ext uri="{FF2B5EF4-FFF2-40B4-BE49-F238E27FC236}">
                    <a16:creationId xmlns:a16="http://schemas.microsoft.com/office/drawing/2014/main" id="{E58086C7-856C-45F8-B9FA-BF5C21FE3841}"/>
                  </a:ext>
                </a:extLst>
              </p:cNvPr>
              <p:cNvSpPr>
                <a:spLocks/>
              </p:cNvSpPr>
              <p:nvPr userDrawn="1"/>
            </p:nvSpPr>
            <p:spPr bwMode="auto">
              <a:xfrm>
                <a:off x="4162" y="323"/>
                <a:ext cx="5" cy="10"/>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2"/>
                    </a:cubicBezTo>
                    <a:cubicBezTo>
                      <a:pt x="1"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6" name="Freeform 589">
                <a:extLst>
                  <a:ext uri="{FF2B5EF4-FFF2-40B4-BE49-F238E27FC236}">
                    <a16:creationId xmlns:a16="http://schemas.microsoft.com/office/drawing/2014/main" id="{B59F3550-9172-42DB-8237-5E560519502A}"/>
                  </a:ext>
                </a:extLst>
              </p:cNvPr>
              <p:cNvSpPr>
                <a:spLocks/>
              </p:cNvSpPr>
              <p:nvPr userDrawn="1"/>
            </p:nvSpPr>
            <p:spPr bwMode="auto">
              <a:xfrm>
                <a:off x="4167" y="3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7" name="Freeform 590">
                <a:extLst>
                  <a:ext uri="{FF2B5EF4-FFF2-40B4-BE49-F238E27FC236}">
                    <a16:creationId xmlns:a16="http://schemas.microsoft.com/office/drawing/2014/main" id="{E00C86DC-D833-4CCD-9A47-38857F8CC80F}"/>
                  </a:ext>
                </a:extLst>
              </p:cNvPr>
              <p:cNvSpPr>
                <a:spLocks/>
              </p:cNvSpPr>
              <p:nvPr userDrawn="1"/>
            </p:nvSpPr>
            <p:spPr bwMode="auto">
              <a:xfrm>
                <a:off x="4142" y="3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8" name="Freeform 591">
                <a:extLst>
                  <a:ext uri="{FF2B5EF4-FFF2-40B4-BE49-F238E27FC236}">
                    <a16:creationId xmlns:a16="http://schemas.microsoft.com/office/drawing/2014/main" id="{B5DD68B6-1ADA-4478-AAB8-A9835AAFB8C5}"/>
                  </a:ext>
                </a:extLst>
              </p:cNvPr>
              <p:cNvSpPr>
                <a:spLocks/>
              </p:cNvSpPr>
              <p:nvPr userDrawn="1"/>
            </p:nvSpPr>
            <p:spPr bwMode="auto">
              <a:xfrm>
                <a:off x="4147" y="3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9" name="Freeform 592">
                <a:extLst>
                  <a:ext uri="{FF2B5EF4-FFF2-40B4-BE49-F238E27FC236}">
                    <a16:creationId xmlns:a16="http://schemas.microsoft.com/office/drawing/2014/main" id="{883B4027-5556-4B7A-B813-F1DAD40B7604}"/>
                  </a:ext>
                </a:extLst>
              </p:cNvPr>
              <p:cNvSpPr>
                <a:spLocks/>
              </p:cNvSpPr>
              <p:nvPr userDrawn="1"/>
            </p:nvSpPr>
            <p:spPr bwMode="auto">
              <a:xfrm>
                <a:off x="4142" y="3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0" name="Freeform 593">
                <a:extLst>
                  <a:ext uri="{FF2B5EF4-FFF2-40B4-BE49-F238E27FC236}">
                    <a16:creationId xmlns:a16="http://schemas.microsoft.com/office/drawing/2014/main" id="{2F5DF1BD-979B-469F-994A-F6CA4CEDFBFD}"/>
                  </a:ext>
                </a:extLst>
              </p:cNvPr>
              <p:cNvSpPr>
                <a:spLocks/>
              </p:cNvSpPr>
              <p:nvPr userDrawn="1"/>
            </p:nvSpPr>
            <p:spPr bwMode="auto">
              <a:xfrm>
                <a:off x="4122" y="333"/>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1" y="2"/>
                      <a:pt x="2"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1" name="Freeform 594">
                <a:extLst>
                  <a:ext uri="{FF2B5EF4-FFF2-40B4-BE49-F238E27FC236}">
                    <a16:creationId xmlns:a16="http://schemas.microsoft.com/office/drawing/2014/main" id="{B45613D2-B9E0-4850-9FC7-22E443F334B2}"/>
                  </a:ext>
                </a:extLst>
              </p:cNvPr>
              <p:cNvSpPr>
                <a:spLocks/>
              </p:cNvSpPr>
              <p:nvPr userDrawn="1"/>
            </p:nvSpPr>
            <p:spPr bwMode="auto">
              <a:xfrm>
                <a:off x="4137" y="33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2" name="Freeform 595">
                <a:extLst>
                  <a:ext uri="{FF2B5EF4-FFF2-40B4-BE49-F238E27FC236}">
                    <a16:creationId xmlns:a16="http://schemas.microsoft.com/office/drawing/2014/main" id="{684331A0-3071-4C26-A2AE-3CF833D65FD5}"/>
                  </a:ext>
                </a:extLst>
              </p:cNvPr>
              <p:cNvSpPr>
                <a:spLocks/>
              </p:cNvSpPr>
              <p:nvPr userDrawn="1"/>
            </p:nvSpPr>
            <p:spPr bwMode="auto">
              <a:xfrm>
                <a:off x="4137" y="32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3" name="Freeform 596">
                <a:extLst>
                  <a:ext uri="{FF2B5EF4-FFF2-40B4-BE49-F238E27FC236}">
                    <a16:creationId xmlns:a16="http://schemas.microsoft.com/office/drawing/2014/main" id="{074B377C-D968-4104-9BC7-06E26AE0E6BE}"/>
                  </a:ext>
                </a:extLst>
              </p:cNvPr>
              <p:cNvSpPr>
                <a:spLocks/>
              </p:cNvSpPr>
              <p:nvPr userDrawn="1"/>
            </p:nvSpPr>
            <p:spPr bwMode="auto">
              <a:xfrm>
                <a:off x="4157" y="313"/>
                <a:ext cx="5" cy="10"/>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1" y="0"/>
                    </a:cubicBezTo>
                    <a:cubicBezTo>
                      <a:pt x="0"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4" name="Freeform 597">
                <a:extLst>
                  <a:ext uri="{FF2B5EF4-FFF2-40B4-BE49-F238E27FC236}">
                    <a16:creationId xmlns:a16="http://schemas.microsoft.com/office/drawing/2014/main" id="{E0F43C75-0098-471A-9A93-7E4D08967B26}"/>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5" name="Rectangle 598">
                <a:extLst>
                  <a:ext uri="{FF2B5EF4-FFF2-40B4-BE49-F238E27FC236}">
                    <a16:creationId xmlns:a16="http://schemas.microsoft.com/office/drawing/2014/main" id="{69DEEE1B-0AF8-4B10-B08B-88EB09D81E32}"/>
                  </a:ext>
                </a:extLst>
              </p:cNvPr>
              <p:cNvSpPr>
                <a:spLocks noChangeArrowheads="1"/>
              </p:cNvSpPr>
              <p:nvPr userDrawn="1"/>
            </p:nvSpPr>
            <p:spPr bwMode="auto">
              <a:xfrm>
                <a:off x="4177"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6" name="Freeform 599">
                <a:extLst>
                  <a:ext uri="{FF2B5EF4-FFF2-40B4-BE49-F238E27FC236}">
                    <a16:creationId xmlns:a16="http://schemas.microsoft.com/office/drawing/2014/main" id="{AEFE3B14-AF13-4DE8-B245-278A075B2155}"/>
                  </a:ext>
                </a:extLst>
              </p:cNvPr>
              <p:cNvSpPr>
                <a:spLocks/>
              </p:cNvSpPr>
              <p:nvPr userDrawn="1"/>
            </p:nvSpPr>
            <p:spPr bwMode="auto">
              <a:xfrm>
                <a:off x="4152" y="31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7" name="Freeform 600">
                <a:extLst>
                  <a:ext uri="{FF2B5EF4-FFF2-40B4-BE49-F238E27FC236}">
                    <a16:creationId xmlns:a16="http://schemas.microsoft.com/office/drawing/2014/main" id="{E80E73D3-116C-490B-8AC7-39818B522AB7}"/>
                  </a:ext>
                </a:extLst>
              </p:cNvPr>
              <p:cNvSpPr>
                <a:spLocks/>
              </p:cNvSpPr>
              <p:nvPr userDrawn="1"/>
            </p:nvSpPr>
            <p:spPr bwMode="auto">
              <a:xfrm>
                <a:off x="4167" y="3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8" name="Freeform 601">
                <a:extLst>
                  <a:ext uri="{FF2B5EF4-FFF2-40B4-BE49-F238E27FC236}">
                    <a16:creationId xmlns:a16="http://schemas.microsoft.com/office/drawing/2014/main" id="{E8F82F3E-CD95-464A-A903-91DD78189000}"/>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9" name="Freeform 602">
                <a:extLst>
                  <a:ext uri="{FF2B5EF4-FFF2-40B4-BE49-F238E27FC236}">
                    <a16:creationId xmlns:a16="http://schemas.microsoft.com/office/drawing/2014/main" id="{393576ED-62E7-4651-B8AB-0C957C9CF903}"/>
                  </a:ext>
                </a:extLst>
              </p:cNvPr>
              <p:cNvSpPr>
                <a:spLocks/>
              </p:cNvSpPr>
              <p:nvPr userDrawn="1"/>
            </p:nvSpPr>
            <p:spPr bwMode="auto">
              <a:xfrm>
                <a:off x="4152" y="323"/>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0" name="Freeform 603">
                <a:extLst>
                  <a:ext uri="{FF2B5EF4-FFF2-40B4-BE49-F238E27FC236}">
                    <a16:creationId xmlns:a16="http://schemas.microsoft.com/office/drawing/2014/main" id="{6ED61F2C-13B6-4BC9-AF8E-8DC9B5509ACA}"/>
                  </a:ext>
                </a:extLst>
              </p:cNvPr>
              <p:cNvSpPr>
                <a:spLocks/>
              </p:cNvSpPr>
              <p:nvPr userDrawn="1"/>
            </p:nvSpPr>
            <p:spPr bwMode="auto">
              <a:xfrm>
                <a:off x="4157" y="273"/>
                <a:ext cx="20" cy="30"/>
              </a:xfrm>
              <a:custGeom>
                <a:avLst/>
                <a:gdLst>
                  <a:gd name="T0" fmla="*/ 2 w 4"/>
                  <a:gd name="T1" fmla="*/ 1 h 6"/>
                  <a:gd name="T2" fmla="*/ 1 w 4"/>
                  <a:gd name="T3" fmla="*/ 2 h 6"/>
                  <a:gd name="T4" fmla="*/ 4 w 4"/>
                  <a:gd name="T5" fmla="*/ 6 h 6"/>
                  <a:gd name="T6" fmla="*/ 4 w 4"/>
                  <a:gd name="T7" fmla="*/ 4 h 6"/>
                  <a:gd name="T8" fmla="*/ 2 w 4"/>
                  <a:gd name="T9" fmla="*/ 4 h 6"/>
                  <a:gd name="T10" fmla="*/ 3 w 4"/>
                  <a:gd name="T11" fmla="*/ 3 h 6"/>
                  <a:gd name="T12" fmla="*/ 3 w 4"/>
                  <a:gd name="T13" fmla="*/ 0 h 6"/>
                  <a:gd name="T14" fmla="*/ 2 w 4"/>
                  <a:gd name="T15" fmla="*/ 1 h 6"/>
                  <a:gd name="T16" fmla="*/ 2 w 4"/>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1"/>
                    </a:moveTo>
                    <a:cubicBezTo>
                      <a:pt x="2" y="1"/>
                      <a:pt x="2" y="2"/>
                      <a:pt x="1" y="2"/>
                    </a:cubicBezTo>
                    <a:cubicBezTo>
                      <a:pt x="0" y="3"/>
                      <a:pt x="2" y="5"/>
                      <a:pt x="4" y="6"/>
                    </a:cubicBezTo>
                    <a:cubicBezTo>
                      <a:pt x="4" y="5"/>
                      <a:pt x="3" y="5"/>
                      <a:pt x="4" y="4"/>
                    </a:cubicBezTo>
                    <a:cubicBezTo>
                      <a:pt x="3" y="4"/>
                      <a:pt x="2" y="5"/>
                      <a:pt x="2" y="4"/>
                    </a:cubicBezTo>
                    <a:cubicBezTo>
                      <a:pt x="3" y="3"/>
                      <a:pt x="3" y="3"/>
                      <a:pt x="3" y="3"/>
                    </a:cubicBezTo>
                    <a:cubicBezTo>
                      <a:pt x="2" y="3"/>
                      <a:pt x="4" y="1"/>
                      <a:pt x="3" y="0"/>
                    </a:cubicBezTo>
                    <a:cubicBezTo>
                      <a:pt x="2" y="1"/>
                      <a:pt x="2" y="1"/>
                      <a:pt x="2"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1" name="Freeform 604">
                <a:extLst>
                  <a:ext uri="{FF2B5EF4-FFF2-40B4-BE49-F238E27FC236}">
                    <a16:creationId xmlns:a16="http://schemas.microsoft.com/office/drawing/2014/main" id="{61D15C6A-7AEA-4BF2-9ACE-B8D59096DB47}"/>
                  </a:ext>
                </a:extLst>
              </p:cNvPr>
              <p:cNvSpPr>
                <a:spLocks/>
              </p:cNvSpPr>
              <p:nvPr userDrawn="1"/>
            </p:nvSpPr>
            <p:spPr bwMode="auto">
              <a:xfrm>
                <a:off x="4167" y="303"/>
                <a:ext cx="10" cy="5"/>
              </a:xfrm>
              <a:custGeom>
                <a:avLst/>
                <a:gdLst>
                  <a:gd name="T0" fmla="*/ 1 w 2"/>
                  <a:gd name="T1" fmla="*/ 1 h 1"/>
                  <a:gd name="T2" fmla="*/ 0 w 2"/>
                  <a:gd name="T3" fmla="*/ 1 h 1"/>
                  <a:gd name="T4" fmla="*/ 2 w 2"/>
                  <a:gd name="T5" fmla="*/ 1 h 1"/>
                  <a:gd name="T6" fmla="*/ 2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0" y="1"/>
                      <a:pt x="0" y="1"/>
                      <a:pt x="0" y="1"/>
                    </a:cubicBezTo>
                    <a:cubicBezTo>
                      <a:pt x="1" y="1"/>
                      <a:pt x="1" y="1"/>
                      <a:pt x="2" y="1"/>
                    </a:cubicBezTo>
                    <a:cubicBezTo>
                      <a:pt x="2" y="0"/>
                      <a:pt x="2" y="0"/>
                      <a:pt x="2" y="0"/>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2" name="Freeform 605">
                <a:extLst>
                  <a:ext uri="{FF2B5EF4-FFF2-40B4-BE49-F238E27FC236}">
                    <a16:creationId xmlns:a16="http://schemas.microsoft.com/office/drawing/2014/main" id="{62F9BF1D-CD37-4C88-8E71-57D9F502C6E3}"/>
                  </a:ext>
                </a:extLst>
              </p:cNvPr>
              <p:cNvSpPr>
                <a:spLocks/>
              </p:cNvSpPr>
              <p:nvPr userDrawn="1"/>
            </p:nvSpPr>
            <p:spPr bwMode="auto">
              <a:xfrm>
                <a:off x="4157" y="303"/>
                <a:ext cx="10" cy="10"/>
              </a:xfrm>
              <a:custGeom>
                <a:avLst/>
                <a:gdLst>
                  <a:gd name="T0" fmla="*/ 1 w 2"/>
                  <a:gd name="T1" fmla="*/ 2 h 2"/>
                  <a:gd name="T2" fmla="*/ 0 w 2"/>
                  <a:gd name="T3" fmla="*/ 0 h 2"/>
                  <a:gd name="T4" fmla="*/ 0 w 2"/>
                  <a:gd name="T5" fmla="*/ 1 h 2"/>
                  <a:gd name="T6" fmla="*/ 1 w 2"/>
                  <a:gd name="T7" fmla="*/ 2 h 2"/>
                  <a:gd name="T8" fmla="*/ 1 w 2"/>
                  <a:gd name="T9" fmla="*/ 2 h 2"/>
                  <a:gd name="T10" fmla="*/ 2 w 2"/>
                  <a:gd name="T11" fmla="*/ 2 h 2"/>
                  <a:gd name="T12" fmla="*/ 2 w 2"/>
                  <a:gd name="T13" fmla="*/ 2 h 2"/>
                  <a:gd name="T14" fmla="*/ 2 w 2"/>
                  <a:gd name="T15" fmla="*/ 2 h 2"/>
                  <a:gd name="T16" fmla="*/ 2 w 2"/>
                  <a:gd name="T17" fmla="*/ 2 h 2"/>
                  <a:gd name="T18" fmla="*/ 1 w 2"/>
                  <a:gd name="T19" fmla="*/ 2 h 2"/>
                  <a:gd name="T20" fmla="*/ 1 w 2"/>
                  <a:gd name="T21" fmla="*/ 2 h 2"/>
                  <a:gd name="T22" fmla="*/ 1 w 2"/>
                  <a:gd name="T23" fmla="*/ 2 h 2"/>
                  <a:gd name="T24" fmla="*/ 1 w 2"/>
                  <a:gd name="T25" fmla="*/ 2 h 2"/>
                  <a:gd name="T26" fmla="*/ 2 w 2"/>
                  <a:gd name="T27" fmla="*/ 2 h 2"/>
                  <a:gd name="T28" fmla="*/ 2 w 2"/>
                  <a:gd name="T29" fmla="*/ 2 h 2"/>
                  <a:gd name="T30" fmla="*/ 2 w 2"/>
                  <a:gd name="T31" fmla="*/ 1 h 2"/>
                  <a:gd name="T32" fmla="*/ 1 w 2"/>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1" y="2"/>
                    </a:moveTo>
                    <a:cubicBezTo>
                      <a:pt x="1" y="1"/>
                      <a:pt x="1" y="0"/>
                      <a:pt x="0" y="0"/>
                    </a:cubicBezTo>
                    <a:cubicBezTo>
                      <a:pt x="0" y="0"/>
                      <a:pt x="0" y="1"/>
                      <a:pt x="0" y="1"/>
                    </a:cubicBezTo>
                    <a:cubicBezTo>
                      <a:pt x="1" y="0"/>
                      <a:pt x="0"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2" y="2"/>
                      <a:pt x="1" y="2"/>
                      <a:pt x="1" y="2"/>
                    </a:cubicBezTo>
                    <a:cubicBezTo>
                      <a:pt x="2" y="2"/>
                      <a:pt x="2" y="2"/>
                      <a:pt x="2" y="2"/>
                    </a:cubicBezTo>
                    <a:cubicBezTo>
                      <a:pt x="2" y="2"/>
                      <a:pt x="2" y="2"/>
                      <a:pt x="2" y="2"/>
                    </a:cubicBezTo>
                    <a:cubicBezTo>
                      <a:pt x="2" y="1"/>
                      <a:pt x="2" y="1"/>
                      <a:pt x="2" y="1"/>
                    </a:cubicBezTo>
                    <a:cubicBezTo>
                      <a:pt x="2" y="1"/>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3" name="Freeform 606">
                <a:extLst>
                  <a:ext uri="{FF2B5EF4-FFF2-40B4-BE49-F238E27FC236}">
                    <a16:creationId xmlns:a16="http://schemas.microsoft.com/office/drawing/2014/main" id="{7D200149-1B98-4A48-9231-620AB2D93613}"/>
                  </a:ext>
                </a:extLst>
              </p:cNvPr>
              <p:cNvSpPr>
                <a:spLocks/>
              </p:cNvSpPr>
              <p:nvPr userDrawn="1"/>
            </p:nvSpPr>
            <p:spPr bwMode="auto">
              <a:xfrm>
                <a:off x="412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133" name="Group 808">
              <a:extLst>
                <a:ext uri="{FF2B5EF4-FFF2-40B4-BE49-F238E27FC236}">
                  <a16:creationId xmlns:a16="http://schemas.microsoft.com/office/drawing/2014/main" id="{AFF4223C-24E6-4057-824D-6062E4F645BF}"/>
                </a:ext>
              </a:extLst>
            </p:cNvPr>
            <p:cNvGrpSpPr>
              <a:grpSpLocks/>
            </p:cNvGrpSpPr>
            <p:nvPr userDrawn="1"/>
          </p:nvGrpSpPr>
          <p:grpSpPr bwMode="auto">
            <a:xfrm>
              <a:off x="5280025" y="338138"/>
              <a:ext cx="1738312" cy="1196975"/>
              <a:chOff x="3326" y="213"/>
              <a:chExt cx="1095" cy="754"/>
            </a:xfrm>
            <a:grpFill/>
          </p:grpSpPr>
          <p:sp>
            <p:nvSpPr>
              <p:cNvPr id="4144" name="Freeform 608">
                <a:extLst>
                  <a:ext uri="{FF2B5EF4-FFF2-40B4-BE49-F238E27FC236}">
                    <a16:creationId xmlns:a16="http://schemas.microsoft.com/office/drawing/2014/main" id="{86F79F77-9CE3-466D-A8F0-D693EE11B2A9}"/>
                  </a:ext>
                </a:extLst>
              </p:cNvPr>
              <p:cNvSpPr>
                <a:spLocks/>
              </p:cNvSpPr>
              <p:nvPr userDrawn="1"/>
            </p:nvSpPr>
            <p:spPr bwMode="auto">
              <a:xfrm>
                <a:off x="4122" y="328"/>
                <a:ext cx="15" cy="5"/>
              </a:xfrm>
              <a:custGeom>
                <a:avLst/>
                <a:gdLst>
                  <a:gd name="T0" fmla="*/ 0 w 3"/>
                  <a:gd name="T1" fmla="*/ 0 h 1"/>
                  <a:gd name="T2" fmla="*/ 0 w 3"/>
                  <a:gd name="T3" fmla="*/ 0 h 1"/>
                  <a:gd name="T4" fmla="*/ 0 w 3"/>
                  <a:gd name="T5" fmla="*/ 0 h 1"/>
                  <a:gd name="T6" fmla="*/ 0 w 3"/>
                  <a:gd name="T7" fmla="*/ 1 h 1"/>
                  <a:gd name="T8" fmla="*/ 0 w 3"/>
                  <a:gd name="T9" fmla="*/ 1 h 1"/>
                  <a:gd name="T10" fmla="*/ 3 w 3"/>
                  <a:gd name="T11" fmla="*/ 0 h 1"/>
                  <a:gd name="T12" fmla="*/ 0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0"/>
                    </a:moveTo>
                    <a:cubicBezTo>
                      <a:pt x="0" y="0"/>
                      <a:pt x="1" y="0"/>
                      <a:pt x="0" y="0"/>
                    </a:cubicBezTo>
                    <a:cubicBezTo>
                      <a:pt x="0" y="1"/>
                      <a:pt x="0" y="0"/>
                      <a:pt x="0" y="0"/>
                    </a:cubicBezTo>
                    <a:cubicBezTo>
                      <a:pt x="0" y="0"/>
                      <a:pt x="0" y="1"/>
                      <a:pt x="0" y="1"/>
                    </a:cubicBezTo>
                    <a:cubicBezTo>
                      <a:pt x="0" y="1"/>
                      <a:pt x="0" y="1"/>
                      <a:pt x="0"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5" name="Freeform 609">
                <a:extLst>
                  <a:ext uri="{FF2B5EF4-FFF2-40B4-BE49-F238E27FC236}">
                    <a16:creationId xmlns:a16="http://schemas.microsoft.com/office/drawing/2014/main" id="{0605E835-B1B9-4E3C-AEA7-20BA9136D407}"/>
                  </a:ext>
                </a:extLst>
              </p:cNvPr>
              <p:cNvSpPr>
                <a:spLocks/>
              </p:cNvSpPr>
              <p:nvPr userDrawn="1"/>
            </p:nvSpPr>
            <p:spPr bwMode="auto">
              <a:xfrm>
                <a:off x="4137" y="313"/>
                <a:ext cx="10" cy="5"/>
              </a:xfrm>
              <a:custGeom>
                <a:avLst/>
                <a:gdLst>
                  <a:gd name="T0" fmla="*/ 1 w 2"/>
                  <a:gd name="T1" fmla="*/ 1 h 1"/>
                  <a:gd name="T2" fmla="*/ 2 w 2"/>
                  <a:gd name="T3" fmla="*/ 0 h 1"/>
                  <a:gd name="T4" fmla="*/ 1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1" y="0"/>
                      <a:pt x="1" y="0"/>
                      <a:pt x="1"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6" name="Freeform 610">
                <a:extLst>
                  <a:ext uri="{FF2B5EF4-FFF2-40B4-BE49-F238E27FC236}">
                    <a16:creationId xmlns:a16="http://schemas.microsoft.com/office/drawing/2014/main" id="{C0743E3E-3DCA-41D2-8B31-AD97F41340C9}"/>
                  </a:ext>
                </a:extLst>
              </p:cNvPr>
              <p:cNvSpPr>
                <a:spLocks/>
              </p:cNvSpPr>
              <p:nvPr userDrawn="1"/>
            </p:nvSpPr>
            <p:spPr bwMode="auto">
              <a:xfrm>
                <a:off x="4177" y="298"/>
                <a:ext cx="5" cy="10"/>
              </a:xfrm>
              <a:custGeom>
                <a:avLst/>
                <a:gdLst>
                  <a:gd name="T0" fmla="*/ 0 w 5"/>
                  <a:gd name="T1" fmla="*/ 5 h 10"/>
                  <a:gd name="T2" fmla="*/ 5 w 5"/>
                  <a:gd name="T3" fmla="*/ 10 h 10"/>
                  <a:gd name="T4" fmla="*/ 5 w 5"/>
                  <a:gd name="T5" fmla="*/ 0 h 10"/>
                  <a:gd name="T6" fmla="*/ 0 w 5"/>
                  <a:gd name="T7" fmla="*/ 5 h 10"/>
                </a:gdLst>
                <a:ahLst/>
                <a:cxnLst>
                  <a:cxn ang="0">
                    <a:pos x="T0" y="T1"/>
                  </a:cxn>
                  <a:cxn ang="0">
                    <a:pos x="T2" y="T3"/>
                  </a:cxn>
                  <a:cxn ang="0">
                    <a:pos x="T4" y="T5"/>
                  </a:cxn>
                  <a:cxn ang="0">
                    <a:pos x="T6" y="T7"/>
                  </a:cxn>
                </a:cxnLst>
                <a:rect l="0" t="0" r="r" b="b"/>
                <a:pathLst>
                  <a:path w="5" h="10">
                    <a:moveTo>
                      <a:pt x="0" y="5"/>
                    </a:moveTo>
                    <a:lnTo>
                      <a:pt x="5" y="10"/>
                    </a:lnTo>
                    <a:lnTo>
                      <a:pt x="5"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7" name="Freeform 611">
                <a:extLst>
                  <a:ext uri="{FF2B5EF4-FFF2-40B4-BE49-F238E27FC236}">
                    <a16:creationId xmlns:a16="http://schemas.microsoft.com/office/drawing/2014/main" id="{6D4730C0-9D04-47C6-9640-CC680338E479}"/>
                  </a:ext>
                </a:extLst>
              </p:cNvPr>
              <p:cNvSpPr>
                <a:spLocks/>
              </p:cNvSpPr>
              <p:nvPr userDrawn="1"/>
            </p:nvSpPr>
            <p:spPr bwMode="auto">
              <a:xfrm>
                <a:off x="4187" y="29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8" name="Freeform 612">
                <a:extLst>
                  <a:ext uri="{FF2B5EF4-FFF2-40B4-BE49-F238E27FC236}">
                    <a16:creationId xmlns:a16="http://schemas.microsoft.com/office/drawing/2014/main" id="{DCFB4B22-A931-4C8E-A1F0-F7F7FA708EB2}"/>
                  </a:ext>
                </a:extLst>
              </p:cNvPr>
              <p:cNvSpPr>
                <a:spLocks/>
              </p:cNvSpPr>
              <p:nvPr userDrawn="1"/>
            </p:nvSpPr>
            <p:spPr bwMode="auto">
              <a:xfrm>
                <a:off x="4361" y="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9" name="Freeform 613">
                <a:extLst>
                  <a:ext uri="{FF2B5EF4-FFF2-40B4-BE49-F238E27FC236}">
                    <a16:creationId xmlns:a16="http://schemas.microsoft.com/office/drawing/2014/main" id="{65E52DF1-14B9-419F-9745-5429FB7B614F}"/>
                  </a:ext>
                </a:extLst>
              </p:cNvPr>
              <p:cNvSpPr>
                <a:spLocks/>
              </p:cNvSpPr>
              <p:nvPr userDrawn="1"/>
            </p:nvSpPr>
            <p:spPr bwMode="auto">
              <a:xfrm>
                <a:off x="4371"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0" name="Freeform 614">
                <a:extLst>
                  <a:ext uri="{FF2B5EF4-FFF2-40B4-BE49-F238E27FC236}">
                    <a16:creationId xmlns:a16="http://schemas.microsoft.com/office/drawing/2014/main" id="{23AF724B-DD47-4997-8465-9AC6D407F085}"/>
                  </a:ext>
                </a:extLst>
              </p:cNvPr>
              <p:cNvSpPr>
                <a:spLocks/>
              </p:cNvSpPr>
              <p:nvPr userDrawn="1"/>
            </p:nvSpPr>
            <p:spPr bwMode="auto">
              <a:xfrm>
                <a:off x="4341" y="333"/>
                <a:ext cx="10" cy="10"/>
              </a:xfrm>
              <a:custGeom>
                <a:avLst/>
                <a:gdLst>
                  <a:gd name="T0" fmla="*/ 1 w 2"/>
                  <a:gd name="T1" fmla="*/ 0 h 2"/>
                  <a:gd name="T2" fmla="*/ 1 w 2"/>
                  <a:gd name="T3" fmla="*/ 1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2"/>
                      <a:pt x="1" y="1"/>
                    </a:cubicBezTo>
                    <a:cubicBezTo>
                      <a:pt x="2" y="1"/>
                      <a:pt x="2" y="1"/>
                      <a:pt x="2"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1" name="Freeform 615">
                <a:extLst>
                  <a:ext uri="{FF2B5EF4-FFF2-40B4-BE49-F238E27FC236}">
                    <a16:creationId xmlns:a16="http://schemas.microsoft.com/office/drawing/2014/main" id="{AA47B021-5863-420C-956C-92283B571FDA}"/>
                  </a:ext>
                </a:extLst>
              </p:cNvPr>
              <p:cNvSpPr>
                <a:spLocks/>
              </p:cNvSpPr>
              <p:nvPr userDrawn="1"/>
            </p:nvSpPr>
            <p:spPr bwMode="auto">
              <a:xfrm>
                <a:off x="4391" y="46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2" name="Freeform 616">
                <a:extLst>
                  <a:ext uri="{FF2B5EF4-FFF2-40B4-BE49-F238E27FC236}">
                    <a16:creationId xmlns:a16="http://schemas.microsoft.com/office/drawing/2014/main" id="{27C9F161-F169-459F-92E8-D5BD60FE6517}"/>
                  </a:ext>
                </a:extLst>
              </p:cNvPr>
              <p:cNvSpPr>
                <a:spLocks/>
              </p:cNvSpPr>
              <p:nvPr userDrawn="1"/>
            </p:nvSpPr>
            <p:spPr bwMode="auto">
              <a:xfrm>
                <a:off x="4411" y="4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3" name="Freeform 617">
                <a:extLst>
                  <a:ext uri="{FF2B5EF4-FFF2-40B4-BE49-F238E27FC236}">
                    <a16:creationId xmlns:a16="http://schemas.microsoft.com/office/drawing/2014/main" id="{815CCD54-3A23-4ECB-8048-9FB7DFB03EE2}"/>
                  </a:ext>
                </a:extLst>
              </p:cNvPr>
              <p:cNvSpPr>
                <a:spLocks/>
              </p:cNvSpPr>
              <p:nvPr userDrawn="1"/>
            </p:nvSpPr>
            <p:spPr bwMode="auto">
              <a:xfrm>
                <a:off x="4296" y="683"/>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4" name="Freeform 618">
                <a:extLst>
                  <a:ext uri="{FF2B5EF4-FFF2-40B4-BE49-F238E27FC236}">
                    <a16:creationId xmlns:a16="http://schemas.microsoft.com/office/drawing/2014/main" id="{3345050F-BA81-49C0-AAD2-E75FAD180B0C}"/>
                  </a:ext>
                </a:extLst>
              </p:cNvPr>
              <p:cNvSpPr>
                <a:spLocks/>
              </p:cNvSpPr>
              <p:nvPr userDrawn="1"/>
            </p:nvSpPr>
            <p:spPr bwMode="auto">
              <a:xfrm>
                <a:off x="4261" y="26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2"/>
                      <a:pt x="0" y="2"/>
                      <a:pt x="1"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5" name="Freeform 619">
                <a:extLst>
                  <a:ext uri="{FF2B5EF4-FFF2-40B4-BE49-F238E27FC236}">
                    <a16:creationId xmlns:a16="http://schemas.microsoft.com/office/drawing/2014/main" id="{EE70A815-3EA9-4A24-97A5-EF8DAA072629}"/>
                  </a:ext>
                </a:extLst>
              </p:cNvPr>
              <p:cNvSpPr>
                <a:spLocks/>
              </p:cNvSpPr>
              <p:nvPr userDrawn="1"/>
            </p:nvSpPr>
            <p:spPr bwMode="auto">
              <a:xfrm>
                <a:off x="4326" y="58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6" name="Freeform 620">
                <a:extLst>
                  <a:ext uri="{FF2B5EF4-FFF2-40B4-BE49-F238E27FC236}">
                    <a16:creationId xmlns:a16="http://schemas.microsoft.com/office/drawing/2014/main" id="{AA872229-BA7D-4553-B7C5-EBBAA1F7CEF7}"/>
                  </a:ext>
                </a:extLst>
              </p:cNvPr>
              <p:cNvSpPr>
                <a:spLocks/>
              </p:cNvSpPr>
              <p:nvPr userDrawn="1"/>
            </p:nvSpPr>
            <p:spPr bwMode="auto">
              <a:xfrm>
                <a:off x="4266" y="27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7" name="Freeform 621">
                <a:extLst>
                  <a:ext uri="{FF2B5EF4-FFF2-40B4-BE49-F238E27FC236}">
                    <a16:creationId xmlns:a16="http://schemas.microsoft.com/office/drawing/2014/main" id="{7A7EE5DF-FD44-4E2C-AC8B-E88C355FAC2A}"/>
                  </a:ext>
                </a:extLst>
              </p:cNvPr>
              <p:cNvSpPr>
                <a:spLocks/>
              </p:cNvSpPr>
              <p:nvPr userDrawn="1"/>
            </p:nvSpPr>
            <p:spPr bwMode="auto">
              <a:xfrm>
                <a:off x="4038" y="5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8" name="Freeform 622">
                <a:extLst>
                  <a:ext uri="{FF2B5EF4-FFF2-40B4-BE49-F238E27FC236}">
                    <a16:creationId xmlns:a16="http://schemas.microsoft.com/office/drawing/2014/main" id="{DB1239A7-04A8-497A-9B22-B47B225DF18C}"/>
                  </a:ext>
                </a:extLst>
              </p:cNvPr>
              <p:cNvSpPr>
                <a:spLocks/>
              </p:cNvSpPr>
              <p:nvPr userDrawn="1"/>
            </p:nvSpPr>
            <p:spPr bwMode="auto">
              <a:xfrm>
                <a:off x="4082" y="44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9" name="Freeform 623">
                <a:extLst>
                  <a:ext uri="{FF2B5EF4-FFF2-40B4-BE49-F238E27FC236}">
                    <a16:creationId xmlns:a16="http://schemas.microsoft.com/office/drawing/2014/main" id="{B09E880E-5A28-42B1-BEDC-BE4B2BA49C53}"/>
                  </a:ext>
                </a:extLst>
              </p:cNvPr>
              <p:cNvSpPr>
                <a:spLocks/>
              </p:cNvSpPr>
              <p:nvPr userDrawn="1"/>
            </p:nvSpPr>
            <p:spPr bwMode="auto">
              <a:xfrm>
                <a:off x="4212" y="28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0" name="Freeform 624">
                <a:extLst>
                  <a:ext uri="{FF2B5EF4-FFF2-40B4-BE49-F238E27FC236}">
                    <a16:creationId xmlns:a16="http://schemas.microsoft.com/office/drawing/2014/main" id="{3DE7806D-3DEC-46DE-BEF6-67DED2B2482B}"/>
                  </a:ext>
                </a:extLst>
              </p:cNvPr>
              <p:cNvSpPr>
                <a:spLocks/>
              </p:cNvSpPr>
              <p:nvPr userDrawn="1"/>
            </p:nvSpPr>
            <p:spPr bwMode="auto">
              <a:xfrm>
                <a:off x="4197" y="26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1" name="Freeform 625">
                <a:extLst>
                  <a:ext uri="{FF2B5EF4-FFF2-40B4-BE49-F238E27FC236}">
                    <a16:creationId xmlns:a16="http://schemas.microsoft.com/office/drawing/2014/main" id="{C7C8B95C-09CF-4A55-AB4D-70795D264EA3}"/>
                  </a:ext>
                </a:extLst>
              </p:cNvPr>
              <p:cNvSpPr>
                <a:spLocks/>
              </p:cNvSpPr>
              <p:nvPr userDrawn="1"/>
            </p:nvSpPr>
            <p:spPr bwMode="auto">
              <a:xfrm>
                <a:off x="4296" y="25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2" name="Freeform 626">
                <a:extLst>
                  <a:ext uri="{FF2B5EF4-FFF2-40B4-BE49-F238E27FC236}">
                    <a16:creationId xmlns:a16="http://schemas.microsoft.com/office/drawing/2014/main" id="{97B2F356-E6E3-4DE8-B255-7CACF852948D}"/>
                  </a:ext>
                </a:extLst>
              </p:cNvPr>
              <p:cNvSpPr>
                <a:spLocks/>
              </p:cNvSpPr>
              <p:nvPr userDrawn="1"/>
            </p:nvSpPr>
            <p:spPr bwMode="auto">
              <a:xfrm>
                <a:off x="4212"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3" name="Freeform 627">
                <a:extLst>
                  <a:ext uri="{FF2B5EF4-FFF2-40B4-BE49-F238E27FC236}">
                    <a16:creationId xmlns:a16="http://schemas.microsoft.com/office/drawing/2014/main" id="{34C24055-BD44-4389-8F18-E9074B01078E}"/>
                  </a:ext>
                </a:extLst>
              </p:cNvPr>
              <p:cNvSpPr>
                <a:spLocks/>
              </p:cNvSpPr>
              <p:nvPr userDrawn="1"/>
            </p:nvSpPr>
            <p:spPr bwMode="auto">
              <a:xfrm>
                <a:off x="4212"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4" name="Freeform 628">
                <a:extLst>
                  <a:ext uri="{FF2B5EF4-FFF2-40B4-BE49-F238E27FC236}">
                    <a16:creationId xmlns:a16="http://schemas.microsoft.com/office/drawing/2014/main" id="{C5B878D0-C0D8-444E-91BB-F5A4EDC632F4}"/>
                  </a:ext>
                </a:extLst>
              </p:cNvPr>
              <p:cNvSpPr>
                <a:spLocks/>
              </p:cNvSpPr>
              <p:nvPr userDrawn="1"/>
            </p:nvSpPr>
            <p:spPr bwMode="auto">
              <a:xfrm>
                <a:off x="4212" y="28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5" name="Freeform 629">
                <a:extLst>
                  <a:ext uri="{FF2B5EF4-FFF2-40B4-BE49-F238E27FC236}">
                    <a16:creationId xmlns:a16="http://schemas.microsoft.com/office/drawing/2014/main" id="{26D14E6F-A93C-4359-BD70-7DCA8DAD7998}"/>
                  </a:ext>
                </a:extLst>
              </p:cNvPr>
              <p:cNvSpPr>
                <a:spLocks/>
              </p:cNvSpPr>
              <p:nvPr userDrawn="1"/>
            </p:nvSpPr>
            <p:spPr bwMode="auto">
              <a:xfrm>
                <a:off x="4137" y="67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6" name="Rectangle 630">
                <a:extLst>
                  <a:ext uri="{FF2B5EF4-FFF2-40B4-BE49-F238E27FC236}">
                    <a16:creationId xmlns:a16="http://schemas.microsoft.com/office/drawing/2014/main" id="{FB745866-3BA4-4484-A7C9-1D4B5525A2F9}"/>
                  </a:ext>
                </a:extLst>
              </p:cNvPr>
              <p:cNvSpPr>
                <a:spLocks noChangeArrowheads="1"/>
              </p:cNvSpPr>
              <p:nvPr userDrawn="1"/>
            </p:nvSpPr>
            <p:spPr bwMode="auto">
              <a:xfrm>
                <a:off x="4406" y="3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7" name="Freeform 631">
                <a:extLst>
                  <a:ext uri="{FF2B5EF4-FFF2-40B4-BE49-F238E27FC236}">
                    <a16:creationId xmlns:a16="http://schemas.microsoft.com/office/drawing/2014/main" id="{AD3674E8-1FBA-47F4-A170-6F0CE07BD71D}"/>
                  </a:ext>
                </a:extLst>
              </p:cNvPr>
              <p:cNvSpPr>
                <a:spLocks/>
              </p:cNvSpPr>
              <p:nvPr userDrawn="1"/>
            </p:nvSpPr>
            <p:spPr bwMode="auto">
              <a:xfrm>
                <a:off x="4396" y="363"/>
                <a:ext cx="15" cy="5"/>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2" y="0"/>
                    </a:cubicBezTo>
                    <a:cubicBezTo>
                      <a:pt x="0" y="1"/>
                      <a:pt x="0" y="1"/>
                      <a:pt x="0" y="1"/>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8" name="Freeform 632">
                <a:extLst>
                  <a:ext uri="{FF2B5EF4-FFF2-40B4-BE49-F238E27FC236}">
                    <a16:creationId xmlns:a16="http://schemas.microsoft.com/office/drawing/2014/main" id="{2087A3F5-CE34-45CF-A069-0F34C39ADAAD}"/>
                  </a:ext>
                </a:extLst>
              </p:cNvPr>
              <p:cNvSpPr>
                <a:spLocks noEditPoints="1"/>
              </p:cNvSpPr>
              <p:nvPr userDrawn="1"/>
            </p:nvSpPr>
            <p:spPr bwMode="auto">
              <a:xfrm>
                <a:off x="4038" y="233"/>
                <a:ext cx="383" cy="475"/>
              </a:xfrm>
              <a:custGeom>
                <a:avLst/>
                <a:gdLst>
                  <a:gd name="T0" fmla="*/ 63 w 77"/>
                  <a:gd name="T1" fmla="*/ 80 h 95"/>
                  <a:gd name="T2" fmla="*/ 67 w 77"/>
                  <a:gd name="T3" fmla="*/ 74 h 95"/>
                  <a:gd name="T4" fmla="*/ 69 w 77"/>
                  <a:gd name="T5" fmla="*/ 71 h 95"/>
                  <a:gd name="T6" fmla="*/ 71 w 77"/>
                  <a:gd name="T7" fmla="*/ 66 h 95"/>
                  <a:gd name="T8" fmla="*/ 74 w 77"/>
                  <a:gd name="T9" fmla="*/ 59 h 95"/>
                  <a:gd name="T10" fmla="*/ 72 w 77"/>
                  <a:gd name="T11" fmla="*/ 48 h 95"/>
                  <a:gd name="T12" fmla="*/ 72 w 77"/>
                  <a:gd name="T13" fmla="*/ 48 h 95"/>
                  <a:gd name="T14" fmla="*/ 75 w 77"/>
                  <a:gd name="T15" fmla="*/ 48 h 95"/>
                  <a:gd name="T16" fmla="*/ 76 w 77"/>
                  <a:gd name="T17" fmla="*/ 42 h 95"/>
                  <a:gd name="T18" fmla="*/ 75 w 77"/>
                  <a:gd name="T19" fmla="*/ 36 h 95"/>
                  <a:gd name="T20" fmla="*/ 69 w 77"/>
                  <a:gd name="T21" fmla="*/ 27 h 95"/>
                  <a:gd name="T22" fmla="*/ 73 w 77"/>
                  <a:gd name="T23" fmla="*/ 22 h 95"/>
                  <a:gd name="T24" fmla="*/ 67 w 77"/>
                  <a:gd name="T25" fmla="*/ 16 h 95"/>
                  <a:gd name="T26" fmla="*/ 69 w 77"/>
                  <a:gd name="T27" fmla="*/ 13 h 95"/>
                  <a:gd name="T28" fmla="*/ 68 w 77"/>
                  <a:gd name="T29" fmla="*/ 11 h 95"/>
                  <a:gd name="T30" fmla="*/ 61 w 77"/>
                  <a:gd name="T31" fmla="*/ 4 h 95"/>
                  <a:gd name="T32" fmla="*/ 56 w 77"/>
                  <a:gd name="T33" fmla="*/ 4 h 95"/>
                  <a:gd name="T34" fmla="*/ 46 w 77"/>
                  <a:gd name="T35" fmla="*/ 2 h 95"/>
                  <a:gd name="T36" fmla="*/ 38 w 77"/>
                  <a:gd name="T37" fmla="*/ 7 h 95"/>
                  <a:gd name="T38" fmla="*/ 34 w 77"/>
                  <a:gd name="T39" fmla="*/ 6 h 95"/>
                  <a:gd name="T40" fmla="*/ 30 w 77"/>
                  <a:gd name="T41" fmla="*/ 9 h 95"/>
                  <a:gd name="T42" fmla="*/ 35 w 77"/>
                  <a:gd name="T43" fmla="*/ 11 h 95"/>
                  <a:gd name="T44" fmla="*/ 36 w 77"/>
                  <a:gd name="T45" fmla="*/ 8 h 95"/>
                  <a:gd name="T46" fmla="*/ 41 w 77"/>
                  <a:gd name="T47" fmla="*/ 9 h 95"/>
                  <a:gd name="T48" fmla="*/ 50 w 77"/>
                  <a:gd name="T49" fmla="*/ 10 h 95"/>
                  <a:gd name="T50" fmla="*/ 59 w 77"/>
                  <a:gd name="T51" fmla="*/ 14 h 95"/>
                  <a:gd name="T52" fmla="*/ 62 w 77"/>
                  <a:gd name="T53" fmla="*/ 20 h 95"/>
                  <a:gd name="T54" fmla="*/ 65 w 77"/>
                  <a:gd name="T55" fmla="*/ 21 h 95"/>
                  <a:gd name="T56" fmla="*/ 68 w 77"/>
                  <a:gd name="T57" fmla="*/ 27 h 95"/>
                  <a:gd name="T58" fmla="*/ 69 w 77"/>
                  <a:gd name="T59" fmla="*/ 41 h 95"/>
                  <a:gd name="T60" fmla="*/ 69 w 77"/>
                  <a:gd name="T61" fmla="*/ 47 h 95"/>
                  <a:gd name="T62" fmla="*/ 68 w 77"/>
                  <a:gd name="T63" fmla="*/ 54 h 95"/>
                  <a:gd name="T64" fmla="*/ 66 w 77"/>
                  <a:gd name="T65" fmla="*/ 62 h 95"/>
                  <a:gd name="T66" fmla="*/ 61 w 77"/>
                  <a:gd name="T67" fmla="*/ 68 h 95"/>
                  <a:gd name="T68" fmla="*/ 53 w 77"/>
                  <a:gd name="T69" fmla="*/ 78 h 95"/>
                  <a:gd name="T70" fmla="*/ 43 w 77"/>
                  <a:gd name="T71" fmla="*/ 84 h 95"/>
                  <a:gd name="T72" fmla="*/ 36 w 77"/>
                  <a:gd name="T73" fmla="*/ 88 h 95"/>
                  <a:gd name="T74" fmla="*/ 24 w 77"/>
                  <a:gd name="T75" fmla="*/ 84 h 95"/>
                  <a:gd name="T76" fmla="*/ 21 w 77"/>
                  <a:gd name="T77" fmla="*/ 81 h 95"/>
                  <a:gd name="T78" fmla="*/ 13 w 77"/>
                  <a:gd name="T79" fmla="*/ 74 h 95"/>
                  <a:gd name="T80" fmla="*/ 10 w 77"/>
                  <a:gd name="T81" fmla="*/ 62 h 95"/>
                  <a:gd name="T82" fmla="*/ 10 w 77"/>
                  <a:gd name="T83" fmla="*/ 45 h 95"/>
                  <a:gd name="T84" fmla="*/ 9 w 77"/>
                  <a:gd name="T85" fmla="*/ 40 h 95"/>
                  <a:gd name="T86" fmla="*/ 0 w 77"/>
                  <a:gd name="T87" fmla="*/ 54 h 95"/>
                  <a:gd name="T88" fmla="*/ 1 w 77"/>
                  <a:gd name="T89" fmla="*/ 60 h 95"/>
                  <a:gd name="T90" fmla="*/ 2 w 77"/>
                  <a:gd name="T91" fmla="*/ 68 h 95"/>
                  <a:gd name="T92" fmla="*/ 7 w 77"/>
                  <a:gd name="T93" fmla="*/ 78 h 95"/>
                  <a:gd name="T94" fmla="*/ 13 w 77"/>
                  <a:gd name="T95" fmla="*/ 84 h 95"/>
                  <a:gd name="T96" fmla="*/ 18 w 77"/>
                  <a:gd name="T97" fmla="*/ 88 h 95"/>
                  <a:gd name="T98" fmla="*/ 23 w 77"/>
                  <a:gd name="T99" fmla="*/ 91 h 95"/>
                  <a:gd name="T100" fmla="*/ 30 w 77"/>
                  <a:gd name="T101" fmla="*/ 95 h 95"/>
                  <a:gd name="T102" fmla="*/ 37 w 77"/>
                  <a:gd name="T103" fmla="*/ 93 h 95"/>
                  <a:gd name="T104" fmla="*/ 42 w 77"/>
                  <a:gd name="T105" fmla="*/ 92 h 95"/>
                  <a:gd name="T106" fmla="*/ 44 w 77"/>
                  <a:gd name="T107" fmla="*/ 93 h 95"/>
                  <a:gd name="T108" fmla="*/ 52 w 77"/>
                  <a:gd name="T109" fmla="*/ 89 h 95"/>
                  <a:gd name="T110" fmla="*/ 60 w 77"/>
                  <a:gd name="T111" fmla="*/ 83 h 95"/>
                  <a:gd name="T112" fmla="*/ 74 w 77"/>
                  <a:gd name="T113" fmla="*/ 46 h 95"/>
                  <a:gd name="T114" fmla="*/ 38 w 77"/>
                  <a:gd name="T115" fmla="*/ 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95">
                    <a:moveTo>
                      <a:pt x="60" y="83"/>
                    </a:moveTo>
                    <a:cubicBezTo>
                      <a:pt x="61" y="83"/>
                      <a:pt x="61" y="83"/>
                      <a:pt x="61" y="83"/>
                    </a:cubicBezTo>
                    <a:cubicBezTo>
                      <a:pt x="61" y="85"/>
                      <a:pt x="60" y="85"/>
                      <a:pt x="62" y="85"/>
                    </a:cubicBezTo>
                    <a:cubicBezTo>
                      <a:pt x="60" y="83"/>
                      <a:pt x="64" y="82"/>
                      <a:pt x="62" y="80"/>
                    </a:cubicBezTo>
                    <a:cubicBezTo>
                      <a:pt x="63" y="79"/>
                      <a:pt x="63" y="79"/>
                      <a:pt x="63" y="79"/>
                    </a:cubicBezTo>
                    <a:cubicBezTo>
                      <a:pt x="63" y="80"/>
                      <a:pt x="63" y="80"/>
                      <a:pt x="63" y="80"/>
                    </a:cubicBezTo>
                    <a:cubicBezTo>
                      <a:pt x="65" y="80"/>
                      <a:pt x="62" y="78"/>
                      <a:pt x="64" y="77"/>
                    </a:cubicBezTo>
                    <a:cubicBezTo>
                      <a:pt x="64" y="76"/>
                      <a:pt x="65" y="76"/>
                      <a:pt x="65" y="77"/>
                    </a:cubicBezTo>
                    <a:cubicBezTo>
                      <a:pt x="65" y="75"/>
                      <a:pt x="65" y="75"/>
                      <a:pt x="65" y="75"/>
                    </a:cubicBezTo>
                    <a:cubicBezTo>
                      <a:pt x="65" y="75"/>
                      <a:pt x="66" y="75"/>
                      <a:pt x="65" y="76"/>
                    </a:cubicBezTo>
                    <a:cubicBezTo>
                      <a:pt x="67" y="74"/>
                      <a:pt x="67" y="74"/>
                      <a:pt x="67" y="74"/>
                    </a:cubicBezTo>
                    <a:cubicBezTo>
                      <a:pt x="67" y="74"/>
                      <a:pt x="67" y="74"/>
                      <a:pt x="67" y="74"/>
                    </a:cubicBezTo>
                    <a:cubicBezTo>
                      <a:pt x="66" y="73"/>
                      <a:pt x="66" y="72"/>
                      <a:pt x="66" y="72"/>
                    </a:cubicBezTo>
                    <a:cubicBezTo>
                      <a:pt x="67" y="72"/>
                      <a:pt x="66" y="72"/>
                      <a:pt x="67" y="72"/>
                    </a:cubicBezTo>
                    <a:cubicBezTo>
                      <a:pt x="67" y="71"/>
                      <a:pt x="67" y="71"/>
                      <a:pt x="67" y="71"/>
                    </a:cubicBezTo>
                    <a:cubicBezTo>
                      <a:pt x="67" y="71"/>
                      <a:pt x="68" y="72"/>
                      <a:pt x="67" y="73"/>
                    </a:cubicBezTo>
                    <a:cubicBezTo>
                      <a:pt x="70" y="73"/>
                      <a:pt x="67" y="72"/>
                      <a:pt x="70" y="70"/>
                    </a:cubicBezTo>
                    <a:cubicBezTo>
                      <a:pt x="69" y="71"/>
                      <a:pt x="69" y="71"/>
                      <a:pt x="69" y="71"/>
                    </a:cubicBezTo>
                    <a:cubicBezTo>
                      <a:pt x="71" y="72"/>
                      <a:pt x="71" y="71"/>
                      <a:pt x="72" y="70"/>
                    </a:cubicBezTo>
                    <a:cubicBezTo>
                      <a:pt x="72" y="70"/>
                      <a:pt x="69" y="71"/>
                      <a:pt x="69" y="69"/>
                    </a:cubicBezTo>
                    <a:cubicBezTo>
                      <a:pt x="69" y="69"/>
                      <a:pt x="70" y="69"/>
                      <a:pt x="70" y="68"/>
                    </a:cubicBezTo>
                    <a:cubicBezTo>
                      <a:pt x="70" y="68"/>
                      <a:pt x="70" y="68"/>
                      <a:pt x="71" y="67"/>
                    </a:cubicBezTo>
                    <a:cubicBezTo>
                      <a:pt x="72" y="68"/>
                      <a:pt x="72" y="68"/>
                      <a:pt x="72" y="68"/>
                    </a:cubicBezTo>
                    <a:cubicBezTo>
                      <a:pt x="72" y="67"/>
                      <a:pt x="71" y="66"/>
                      <a:pt x="71" y="66"/>
                    </a:cubicBezTo>
                    <a:cubicBezTo>
                      <a:pt x="72" y="65"/>
                      <a:pt x="73" y="65"/>
                      <a:pt x="73" y="65"/>
                    </a:cubicBezTo>
                    <a:cubicBezTo>
                      <a:pt x="74" y="64"/>
                      <a:pt x="72" y="65"/>
                      <a:pt x="72" y="64"/>
                    </a:cubicBezTo>
                    <a:cubicBezTo>
                      <a:pt x="73" y="63"/>
                      <a:pt x="73" y="61"/>
                      <a:pt x="73" y="60"/>
                    </a:cubicBezTo>
                    <a:cubicBezTo>
                      <a:pt x="73" y="59"/>
                      <a:pt x="73" y="60"/>
                      <a:pt x="74" y="60"/>
                    </a:cubicBezTo>
                    <a:cubicBezTo>
                      <a:pt x="73" y="59"/>
                      <a:pt x="73" y="59"/>
                      <a:pt x="73" y="59"/>
                    </a:cubicBezTo>
                    <a:cubicBezTo>
                      <a:pt x="73" y="59"/>
                      <a:pt x="73" y="59"/>
                      <a:pt x="74" y="59"/>
                    </a:cubicBezTo>
                    <a:cubicBezTo>
                      <a:pt x="73" y="58"/>
                      <a:pt x="72" y="58"/>
                      <a:pt x="72" y="57"/>
                    </a:cubicBezTo>
                    <a:cubicBezTo>
                      <a:pt x="71" y="57"/>
                      <a:pt x="75" y="56"/>
                      <a:pt x="74" y="54"/>
                    </a:cubicBezTo>
                    <a:cubicBezTo>
                      <a:pt x="74" y="54"/>
                      <a:pt x="75" y="54"/>
                      <a:pt x="75" y="54"/>
                    </a:cubicBezTo>
                    <a:cubicBezTo>
                      <a:pt x="74" y="52"/>
                      <a:pt x="75" y="53"/>
                      <a:pt x="74" y="51"/>
                    </a:cubicBezTo>
                    <a:cubicBezTo>
                      <a:pt x="75" y="50"/>
                      <a:pt x="75" y="50"/>
                      <a:pt x="75" y="50"/>
                    </a:cubicBezTo>
                    <a:cubicBezTo>
                      <a:pt x="73" y="50"/>
                      <a:pt x="73" y="49"/>
                      <a:pt x="72" y="48"/>
                    </a:cubicBezTo>
                    <a:cubicBezTo>
                      <a:pt x="71" y="48"/>
                      <a:pt x="71" y="48"/>
                      <a:pt x="71" y="49"/>
                    </a:cubicBezTo>
                    <a:cubicBezTo>
                      <a:pt x="70" y="47"/>
                      <a:pt x="70" y="47"/>
                      <a:pt x="70" y="47"/>
                    </a:cubicBezTo>
                    <a:cubicBezTo>
                      <a:pt x="70" y="47"/>
                      <a:pt x="71" y="47"/>
                      <a:pt x="71" y="47"/>
                    </a:cubicBezTo>
                    <a:cubicBezTo>
                      <a:pt x="71" y="47"/>
                      <a:pt x="71" y="47"/>
                      <a:pt x="71" y="47"/>
                    </a:cubicBezTo>
                    <a:cubicBezTo>
                      <a:pt x="72" y="46"/>
                      <a:pt x="72" y="47"/>
                      <a:pt x="73" y="47"/>
                    </a:cubicBezTo>
                    <a:cubicBezTo>
                      <a:pt x="73" y="48"/>
                      <a:pt x="72" y="48"/>
                      <a:pt x="72" y="48"/>
                    </a:cubicBezTo>
                    <a:cubicBezTo>
                      <a:pt x="73" y="48"/>
                      <a:pt x="74" y="49"/>
                      <a:pt x="74" y="49"/>
                    </a:cubicBezTo>
                    <a:cubicBezTo>
                      <a:pt x="74" y="49"/>
                      <a:pt x="74" y="49"/>
                      <a:pt x="74" y="48"/>
                    </a:cubicBezTo>
                    <a:cubicBezTo>
                      <a:pt x="74" y="48"/>
                      <a:pt x="74" y="49"/>
                      <a:pt x="75" y="48"/>
                    </a:cubicBezTo>
                    <a:cubicBezTo>
                      <a:pt x="75" y="48"/>
                      <a:pt x="74" y="48"/>
                      <a:pt x="74" y="48"/>
                    </a:cubicBezTo>
                    <a:cubicBezTo>
                      <a:pt x="76" y="48"/>
                      <a:pt x="76" y="48"/>
                      <a:pt x="76" y="48"/>
                    </a:cubicBezTo>
                    <a:cubicBezTo>
                      <a:pt x="75" y="48"/>
                      <a:pt x="75" y="48"/>
                      <a:pt x="75" y="48"/>
                    </a:cubicBezTo>
                    <a:cubicBezTo>
                      <a:pt x="75" y="48"/>
                      <a:pt x="76" y="45"/>
                      <a:pt x="76" y="45"/>
                    </a:cubicBezTo>
                    <a:cubicBezTo>
                      <a:pt x="75" y="44"/>
                      <a:pt x="73" y="42"/>
                      <a:pt x="72" y="40"/>
                    </a:cubicBezTo>
                    <a:cubicBezTo>
                      <a:pt x="73" y="40"/>
                      <a:pt x="74" y="40"/>
                      <a:pt x="75" y="40"/>
                    </a:cubicBezTo>
                    <a:cubicBezTo>
                      <a:pt x="74" y="41"/>
                      <a:pt x="76" y="42"/>
                      <a:pt x="76" y="43"/>
                    </a:cubicBezTo>
                    <a:cubicBezTo>
                      <a:pt x="76" y="43"/>
                      <a:pt x="76" y="43"/>
                      <a:pt x="76" y="43"/>
                    </a:cubicBezTo>
                    <a:cubicBezTo>
                      <a:pt x="76" y="43"/>
                      <a:pt x="76" y="42"/>
                      <a:pt x="76" y="42"/>
                    </a:cubicBezTo>
                    <a:cubicBezTo>
                      <a:pt x="76" y="41"/>
                      <a:pt x="75" y="41"/>
                      <a:pt x="75" y="41"/>
                    </a:cubicBezTo>
                    <a:cubicBezTo>
                      <a:pt x="76" y="41"/>
                      <a:pt x="76" y="40"/>
                      <a:pt x="77" y="39"/>
                    </a:cubicBezTo>
                    <a:cubicBezTo>
                      <a:pt x="75" y="40"/>
                      <a:pt x="75" y="38"/>
                      <a:pt x="74" y="37"/>
                    </a:cubicBezTo>
                    <a:cubicBezTo>
                      <a:pt x="75" y="37"/>
                      <a:pt x="76" y="37"/>
                      <a:pt x="76" y="38"/>
                    </a:cubicBezTo>
                    <a:cubicBezTo>
                      <a:pt x="77" y="37"/>
                      <a:pt x="73" y="37"/>
                      <a:pt x="74" y="35"/>
                    </a:cubicBezTo>
                    <a:cubicBezTo>
                      <a:pt x="75" y="36"/>
                      <a:pt x="74" y="36"/>
                      <a:pt x="75" y="36"/>
                    </a:cubicBezTo>
                    <a:cubicBezTo>
                      <a:pt x="74" y="35"/>
                      <a:pt x="74" y="34"/>
                      <a:pt x="75" y="34"/>
                    </a:cubicBezTo>
                    <a:cubicBezTo>
                      <a:pt x="75" y="34"/>
                      <a:pt x="75" y="34"/>
                      <a:pt x="75" y="34"/>
                    </a:cubicBezTo>
                    <a:cubicBezTo>
                      <a:pt x="75" y="32"/>
                      <a:pt x="74" y="28"/>
                      <a:pt x="72" y="29"/>
                    </a:cubicBezTo>
                    <a:cubicBezTo>
                      <a:pt x="73" y="29"/>
                      <a:pt x="75" y="28"/>
                      <a:pt x="75" y="28"/>
                    </a:cubicBezTo>
                    <a:cubicBezTo>
                      <a:pt x="75" y="28"/>
                      <a:pt x="73" y="28"/>
                      <a:pt x="72" y="27"/>
                    </a:cubicBezTo>
                    <a:cubicBezTo>
                      <a:pt x="70" y="27"/>
                      <a:pt x="69" y="27"/>
                      <a:pt x="69" y="27"/>
                    </a:cubicBezTo>
                    <a:cubicBezTo>
                      <a:pt x="70" y="27"/>
                      <a:pt x="73" y="24"/>
                      <a:pt x="74" y="26"/>
                    </a:cubicBezTo>
                    <a:cubicBezTo>
                      <a:pt x="74" y="25"/>
                      <a:pt x="74" y="25"/>
                      <a:pt x="74" y="24"/>
                    </a:cubicBezTo>
                    <a:cubicBezTo>
                      <a:pt x="74" y="24"/>
                      <a:pt x="72" y="25"/>
                      <a:pt x="72" y="25"/>
                    </a:cubicBezTo>
                    <a:cubicBezTo>
                      <a:pt x="73" y="23"/>
                      <a:pt x="72" y="24"/>
                      <a:pt x="73" y="22"/>
                    </a:cubicBezTo>
                    <a:cubicBezTo>
                      <a:pt x="73" y="23"/>
                      <a:pt x="71" y="23"/>
                      <a:pt x="70" y="22"/>
                    </a:cubicBezTo>
                    <a:cubicBezTo>
                      <a:pt x="71" y="22"/>
                      <a:pt x="73" y="21"/>
                      <a:pt x="73" y="22"/>
                    </a:cubicBezTo>
                    <a:cubicBezTo>
                      <a:pt x="73" y="22"/>
                      <a:pt x="72" y="21"/>
                      <a:pt x="71" y="21"/>
                    </a:cubicBezTo>
                    <a:cubicBezTo>
                      <a:pt x="71" y="21"/>
                      <a:pt x="70" y="21"/>
                      <a:pt x="70" y="21"/>
                    </a:cubicBezTo>
                    <a:cubicBezTo>
                      <a:pt x="71" y="21"/>
                      <a:pt x="72" y="20"/>
                      <a:pt x="72" y="19"/>
                    </a:cubicBezTo>
                    <a:cubicBezTo>
                      <a:pt x="72" y="20"/>
                      <a:pt x="72" y="18"/>
                      <a:pt x="71" y="18"/>
                    </a:cubicBezTo>
                    <a:cubicBezTo>
                      <a:pt x="71" y="18"/>
                      <a:pt x="71" y="18"/>
                      <a:pt x="71" y="18"/>
                    </a:cubicBezTo>
                    <a:cubicBezTo>
                      <a:pt x="70" y="16"/>
                      <a:pt x="67" y="18"/>
                      <a:pt x="67" y="16"/>
                    </a:cubicBezTo>
                    <a:cubicBezTo>
                      <a:pt x="67" y="16"/>
                      <a:pt x="69" y="15"/>
                      <a:pt x="69" y="14"/>
                    </a:cubicBezTo>
                    <a:cubicBezTo>
                      <a:pt x="68" y="15"/>
                      <a:pt x="63" y="16"/>
                      <a:pt x="62" y="15"/>
                    </a:cubicBezTo>
                    <a:cubicBezTo>
                      <a:pt x="62" y="15"/>
                      <a:pt x="62" y="15"/>
                      <a:pt x="62" y="15"/>
                    </a:cubicBezTo>
                    <a:cubicBezTo>
                      <a:pt x="61" y="14"/>
                      <a:pt x="61" y="14"/>
                      <a:pt x="61" y="14"/>
                    </a:cubicBezTo>
                    <a:cubicBezTo>
                      <a:pt x="61" y="14"/>
                      <a:pt x="63" y="13"/>
                      <a:pt x="65" y="13"/>
                    </a:cubicBezTo>
                    <a:cubicBezTo>
                      <a:pt x="66" y="13"/>
                      <a:pt x="68" y="13"/>
                      <a:pt x="69" y="13"/>
                    </a:cubicBezTo>
                    <a:cubicBezTo>
                      <a:pt x="69" y="12"/>
                      <a:pt x="69" y="13"/>
                      <a:pt x="68" y="12"/>
                    </a:cubicBezTo>
                    <a:cubicBezTo>
                      <a:pt x="69" y="11"/>
                      <a:pt x="69" y="12"/>
                      <a:pt x="70" y="12"/>
                    </a:cubicBezTo>
                    <a:cubicBezTo>
                      <a:pt x="70" y="12"/>
                      <a:pt x="68" y="9"/>
                      <a:pt x="68" y="9"/>
                    </a:cubicBezTo>
                    <a:cubicBezTo>
                      <a:pt x="67" y="10"/>
                      <a:pt x="66" y="9"/>
                      <a:pt x="65" y="10"/>
                    </a:cubicBezTo>
                    <a:cubicBezTo>
                      <a:pt x="65" y="10"/>
                      <a:pt x="66" y="10"/>
                      <a:pt x="67" y="10"/>
                    </a:cubicBezTo>
                    <a:cubicBezTo>
                      <a:pt x="67" y="11"/>
                      <a:pt x="68" y="11"/>
                      <a:pt x="68" y="11"/>
                    </a:cubicBezTo>
                    <a:cubicBezTo>
                      <a:pt x="67" y="12"/>
                      <a:pt x="64" y="12"/>
                      <a:pt x="63" y="11"/>
                    </a:cubicBezTo>
                    <a:cubicBezTo>
                      <a:pt x="63" y="10"/>
                      <a:pt x="65" y="9"/>
                      <a:pt x="65" y="9"/>
                    </a:cubicBezTo>
                    <a:cubicBezTo>
                      <a:pt x="65" y="9"/>
                      <a:pt x="63" y="8"/>
                      <a:pt x="63" y="8"/>
                    </a:cubicBezTo>
                    <a:cubicBezTo>
                      <a:pt x="65" y="8"/>
                      <a:pt x="65" y="8"/>
                      <a:pt x="65" y="8"/>
                    </a:cubicBezTo>
                    <a:cubicBezTo>
                      <a:pt x="64" y="7"/>
                      <a:pt x="62" y="8"/>
                      <a:pt x="62" y="6"/>
                    </a:cubicBezTo>
                    <a:cubicBezTo>
                      <a:pt x="62" y="6"/>
                      <a:pt x="62" y="4"/>
                      <a:pt x="61" y="4"/>
                    </a:cubicBezTo>
                    <a:cubicBezTo>
                      <a:pt x="61" y="6"/>
                      <a:pt x="58" y="10"/>
                      <a:pt x="57" y="11"/>
                    </a:cubicBezTo>
                    <a:cubicBezTo>
                      <a:pt x="57" y="10"/>
                      <a:pt x="56" y="8"/>
                      <a:pt x="56" y="7"/>
                    </a:cubicBezTo>
                    <a:cubicBezTo>
                      <a:pt x="56" y="6"/>
                      <a:pt x="59" y="5"/>
                      <a:pt x="59" y="4"/>
                    </a:cubicBezTo>
                    <a:cubicBezTo>
                      <a:pt x="59" y="5"/>
                      <a:pt x="58" y="5"/>
                      <a:pt x="58" y="5"/>
                    </a:cubicBezTo>
                    <a:cubicBezTo>
                      <a:pt x="57" y="4"/>
                      <a:pt x="58" y="4"/>
                      <a:pt x="57" y="4"/>
                    </a:cubicBezTo>
                    <a:cubicBezTo>
                      <a:pt x="57" y="5"/>
                      <a:pt x="56" y="2"/>
                      <a:pt x="56" y="4"/>
                    </a:cubicBezTo>
                    <a:cubicBezTo>
                      <a:pt x="55" y="4"/>
                      <a:pt x="56" y="4"/>
                      <a:pt x="55" y="3"/>
                    </a:cubicBezTo>
                    <a:cubicBezTo>
                      <a:pt x="55" y="4"/>
                      <a:pt x="52" y="5"/>
                      <a:pt x="52" y="6"/>
                    </a:cubicBezTo>
                    <a:cubicBezTo>
                      <a:pt x="52" y="5"/>
                      <a:pt x="52" y="5"/>
                      <a:pt x="52" y="5"/>
                    </a:cubicBezTo>
                    <a:cubicBezTo>
                      <a:pt x="50" y="4"/>
                      <a:pt x="49" y="3"/>
                      <a:pt x="47" y="3"/>
                    </a:cubicBezTo>
                    <a:cubicBezTo>
                      <a:pt x="47" y="2"/>
                      <a:pt x="46" y="2"/>
                      <a:pt x="47" y="1"/>
                    </a:cubicBezTo>
                    <a:cubicBezTo>
                      <a:pt x="46" y="2"/>
                      <a:pt x="46" y="2"/>
                      <a:pt x="46" y="2"/>
                    </a:cubicBezTo>
                    <a:cubicBezTo>
                      <a:pt x="45" y="1"/>
                      <a:pt x="47" y="2"/>
                      <a:pt x="46" y="0"/>
                    </a:cubicBezTo>
                    <a:cubicBezTo>
                      <a:pt x="46" y="1"/>
                      <a:pt x="45" y="1"/>
                      <a:pt x="44" y="2"/>
                    </a:cubicBezTo>
                    <a:cubicBezTo>
                      <a:pt x="44" y="3"/>
                      <a:pt x="46" y="2"/>
                      <a:pt x="46" y="2"/>
                    </a:cubicBezTo>
                    <a:cubicBezTo>
                      <a:pt x="46" y="3"/>
                      <a:pt x="45" y="5"/>
                      <a:pt x="43" y="6"/>
                    </a:cubicBezTo>
                    <a:cubicBezTo>
                      <a:pt x="42" y="6"/>
                      <a:pt x="43" y="5"/>
                      <a:pt x="42" y="5"/>
                    </a:cubicBezTo>
                    <a:cubicBezTo>
                      <a:pt x="40" y="5"/>
                      <a:pt x="41" y="8"/>
                      <a:pt x="38" y="7"/>
                    </a:cubicBezTo>
                    <a:cubicBezTo>
                      <a:pt x="37" y="6"/>
                      <a:pt x="38" y="5"/>
                      <a:pt x="38" y="4"/>
                    </a:cubicBezTo>
                    <a:cubicBezTo>
                      <a:pt x="39" y="4"/>
                      <a:pt x="39" y="5"/>
                      <a:pt x="40" y="5"/>
                    </a:cubicBezTo>
                    <a:cubicBezTo>
                      <a:pt x="39" y="4"/>
                      <a:pt x="39" y="4"/>
                      <a:pt x="39" y="4"/>
                    </a:cubicBezTo>
                    <a:cubicBezTo>
                      <a:pt x="39" y="4"/>
                      <a:pt x="40" y="3"/>
                      <a:pt x="41" y="4"/>
                    </a:cubicBezTo>
                    <a:cubicBezTo>
                      <a:pt x="40" y="3"/>
                      <a:pt x="36" y="4"/>
                      <a:pt x="34" y="4"/>
                    </a:cubicBezTo>
                    <a:cubicBezTo>
                      <a:pt x="34" y="5"/>
                      <a:pt x="33" y="5"/>
                      <a:pt x="34" y="6"/>
                    </a:cubicBezTo>
                    <a:cubicBezTo>
                      <a:pt x="34" y="5"/>
                      <a:pt x="34" y="5"/>
                      <a:pt x="34" y="5"/>
                    </a:cubicBezTo>
                    <a:cubicBezTo>
                      <a:pt x="35" y="6"/>
                      <a:pt x="33" y="7"/>
                      <a:pt x="34" y="7"/>
                    </a:cubicBezTo>
                    <a:cubicBezTo>
                      <a:pt x="34" y="8"/>
                      <a:pt x="33" y="9"/>
                      <a:pt x="32" y="9"/>
                    </a:cubicBezTo>
                    <a:cubicBezTo>
                      <a:pt x="31" y="8"/>
                      <a:pt x="31" y="8"/>
                      <a:pt x="31" y="8"/>
                    </a:cubicBezTo>
                    <a:cubicBezTo>
                      <a:pt x="32" y="8"/>
                      <a:pt x="32" y="8"/>
                      <a:pt x="33" y="8"/>
                    </a:cubicBezTo>
                    <a:cubicBezTo>
                      <a:pt x="32" y="9"/>
                      <a:pt x="30" y="7"/>
                      <a:pt x="30" y="9"/>
                    </a:cubicBezTo>
                    <a:cubicBezTo>
                      <a:pt x="32" y="9"/>
                      <a:pt x="32" y="9"/>
                      <a:pt x="32" y="9"/>
                    </a:cubicBezTo>
                    <a:cubicBezTo>
                      <a:pt x="31" y="10"/>
                      <a:pt x="31" y="12"/>
                      <a:pt x="30" y="12"/>
                    </a:cubicBezTo>
                    <a:cubicBezTo>
                      <a:pt x="31" y="13"/>
                      <a:pt x="30" y="12"/>
                      <a:pt x="31" y="13"/>
                    </a:cubicBezTo>
                    <a:cubicBezTo>
                      <a:pt x="30" y="11"/>
                      <a:pt x="33" y="11"/>
                      <a:pt x="32" y="10"/>
                    </a:cubicBezTo>
                    <a:cubicBezTo>
                      <a:pt x="33" y="11"/>
                      <a:pt x="33" y="10"/>
                      <a:pt x="35" y="11"/>
                    </a:cubicBezTo>
                    <a:cubicBezTo>
                      <a:pt x="34" y="11"/>
                      <a:pt x="34" y="11"/>
                      <a:pt x="35" y="11"/>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4" y="10"/>
                      <a:pt x="34" y="10"/>
                    </a:cubicBezTo>
                    <a:cubicBezTo>
                      <a:pt x="34" y="9"/>
                      <a:pt x="35" y="8"/>
                      <a:pt x="36" y="8"/>
                    </a:cubicBezTo>
                    <a:cubicBezTo>
                      <a:pt x="36" y="8"/>
                      <a:pt x="36" y="8"/>
                      <a:pt x="36" y="9"/>
                    </a:cubicBezTo>
                    <a:cubicBezTo>
                      <a:pt x="36" y="8"/>
                      <a:pt x="36" y="8"/>
                      <a:pt x="36" y="8"/>
                    </a:cubicBezTo>
                    <a:cubicBezTo>
                      <a:pt x="37" y="8"/>
                      <a:pt x="38" y="9"/>
                      <a:pt x="37" y="10"/>
                    </a:cubicBezTo>
                    <a:cubicBezTo>
                      <a:pt x="38" y="9"/>
                      <a:pt x="38" y="9"/>
                      <a:pt x="38" y="9"/>
                    </a:cubicBezTo>
                    <a:cubicBezTo>
                      <a:pt x="39" y="10"/>
                      <a:pt x="40" y="10"/>
                      <a:pt x="40" y="9"/>
                    </a:cubicBezTo>
                    <a:cubicBezTo>
                      <a:pt x="40" y="9"/>
                      <a:pt x="41" y="8"/>
                      <a:pt x="41" y="9"/>
                    </a:cubicBezTo>
                    <a:cubicBezTo>
                      <a:pt x="41" y="9"/>
                      <a:pt x="42" y="8"/>
                      <a:pt x="42" y="8"/>
                    </a:cubicBezTo>
                    <a:cubicBezTo>
                      <a:pt x="42" y="8"/>
                      <a:pt x="42" y="8"/>
                      <a:pt x="42" y="8"/>
                    </a:cubicBezTo>
                    <a:cubicBezTo>
                      <a:pt x="43" y="8"/>
                      <a:pt x="45" y="7"/>
                      <a:pt x="47" y="9"/>
                    </a:cubicBezTo>
                    <a:cubicBezTo>
                      <a:pt x="47" y="9"/>
                      <a:pt x="48" y="8"/>
                      <a:pt x="49" y="9"/>
                    </a:cubicBezTo>
                    <a:cubicBezTo>
                      <a:pt x="48" y="10"/>
                      <a:pt x="48" y="10"/>
                      <a:pt x="48" y="10"/>
                    </a:cubicBezTo>
                    <a:cubicBezTo>
                      <a:pt x="49" y="9"/>
                      <a:pt x="50" y="11"/>
                      <a:pt x="50" y="10"/>
                    </a:cubicBezTo>
                    <a:cubicBezTo>
                      <a:pt x="50" y="12"/>
                      <a:pt x="53" y="12"/>
                      <a:pt x="54" y="13"/>
                    </a:cubicBezTo>
                    <a:cubicBezTo>
                      <a:pt x="54" y="12"/>
                      <a:pt x="54" y="12"/>
                      <a:pt x="54" y="12"/>
                    </a:cubicBezTo>
                    <a:cubicBezTo>
                      <a:pt x="55" y="12"/>
                      <a:pt x="56" y="12"/>
                      <a:pt x="57" y="13"/>
                    </a:cubicBezTo>
                    <a:cubicBezTo>
                      <a:pt x="57" y="12"/>
                      <a:pt x="57" y="12"/>
                      <a:pt x="57" y="12"/>
                    </a:cubicBezTo>
                    <a:cubicBezTo>
                      <a:pt x="58" y="12"/>
                      <a:pt x="58" y="14"/>
                      <a:pt x="59" y="15"/>
                    </a:cubicBezTo>
                    <a:cubicBezTo>
                      <a:pt x="59" y="15"/>
                      <a:pt x="59" y="15"/>
                      <a:pt x="59" y="14"/>
                    </a:cubicBezTo>
                    <a:cubicBezTo>
                      <a:pt x="59" y="16"/>
                      <a:pt x="59" y="16"/>
                      <a:pt x="60" y="16"/>
                    </a:cubicBezTo>
                    <a:cubicBezTo>
                      <a:pt x="61" y="17"/>
                      <a:pt x="62" y="17"/>
                      <a:pt x="62" y="18"/>
                    </a:cubicBezTo>
                    <a:cubicBezTo>
                      <a:pt x="62" y="18"/>
                      <a:pt x="62" y="19"/>
                      <a:pt x="62" y="19"/>
                    </a:cubicBezTo>
                    <a:cubicBezTo>
                      <a:pt x="62" y="19"/>
                      <a:pt x="62" y="19"/>
                      <a:pt x="62" y="19"/>
                    </a:cubicBezTo>
                    <a:cubicBezTo>
                      <a:pt x="62" y="19"/>
                      <a:pt x="62" y="19"/>
                      <a:pt x="62" y="19"/>
                    </a:cubicBezTo>
                    <a:cubicBezTo>
                      <a:pt x="62" y="19"/>
                      <a:pt x="62" y="20"/>
                      <a:pt x="62" y="20"/>
                    </a:cubicBezTo>
                    <a:cubicBezTo>
                      <a:pt x="62" y="20"/>
                      <a:pt x="62" y="19"/>
                      <a:pt x="62" y="19"/>
                    </a:cubicBezTo>
                    <a:cubicBezTo>
                      <a:pt x="63" y="20"/>
                      <a:pt x="63" y="20"/>
                      <a:pt x="63" y="20"/>
                    </a:cubicBezTo>
                    <a:cubicBezTo>
                      <a:pt x="63" y="21"/>
                      <a:pt x="63" y="21"/>
                      <a:pt x="63" y="21"/>
                    </a:cubicBezTo>
                    <a:cubicBezTo>
                      <a:pt x="63" y="21"/>
                      <a:pt x="63" y="21"/>
                      <a:pt x="63" y="21"/>
                    </a:cubicBezTo>
                    <a:cubicBezTo>
                      <a:pt x="62" y="21"/>
                      <a:pt x="63" y="21"/>
                      <a:pt x="64" y="20"/>
                    </a:cubicBezTo>
                    <a:cubicBezTo>
                      <a:pt x="64" y="20"/>
                      <a:pt x="64" y="21"/>
                      <a:pt x="65" y="21"/>
                    </a:cubicBezTo>
                    <a:cubicBezTo>
                      <a:pt x="63" y="22"/>
                      <a:pt x="65" y="21"/>
                      <a:pt x="64" y="23"/>
                    </a:cubicBezTo>
                    <a:cubicBezTo>
                      <a:pt x="65" y="23"/>
                      <a:pt x="66" y="24"/>
                      <a:pt x="67" y="24"/>
                    </a:cubicBezTo>
                    <a:cubicBezTo>
                      <a:pt x="67" y="24"/>
                      <a:pt x="67" y="24"/>
                      <a:pt x="67" y="24"/>
                    </a:cubicBezTo>
                    <a:cubicBezTo>
                      <a:pt x="67" y="25"/>
                      <a:pt x="67" y="25"/>
                      <a:pt x="68" y="25"/>
                    </a:cubicBezTo>
                    <a:cubicBezTo>
                      <a:pt x="66" y="26"/>
                      <a:pt x="66" y="26"/>
                      <a:pt x="66" y="26"/>
                    </a:cubicBezTo>
                    <a:cubicBezTo>
                      <a:pt x="68" y="27"/>
                      <a:pt x="68" y="27"/>
                      <a:pt x="68" y="27"/>
                    </a:cubicBezTo>
                    <a:cubicBezTo>
                      <a:pt x="68" y="28"/>
                      <a:pt x="67" y="28"/>
                      <a:pt x="66" y="28"/>
                    </a:cubicBezTo>
                    <a:cubicBezTo>
                      <a:pt x="68" y="29"/>
                      <a:pt x="67" y="29"/>
                      <a:pt x="69" y="30"/>
                    </a:cubicBezTo>
                    <a:cubicBezTo>
                      <a:pt x="68" y="30"/>
                      <a:pt x="68" y="30"/>
                      <a:pt x="68" y="30"/>
                    </a:cubicBezTo>
                    <a:cubicBezTo>
                      <a:pt x="68" y="30"/>
                      <a:pt x="70" y="31"/>
                      <a:pt x="69" y="31"/>
                    </a:cubicBezTo>
                    <a:cubicBezTo>
                      <a:pt x="68" y="33"/>
                      <a:pt x="70" y="37"/>
                      <a:pt x="68" y="40"/>
                    </a:cubicBezTo>
                    <a:cubicBezTo>
                      <a:pt x="70" y="39"/>
                      <a:pt x="67" y="41"/>
                      <a:pt x="69" y="41"/>
                    </a:cubicBezTo>
                    <a:cubicBezTo>
                      <a:pt x="68" y="41"/>
                      <a:pt x="68" y="42"/>
                      <a:pt x="68" y="41"/>
                    </a:cubicBezTo>
                    <a:cubicBezTo>
                      <a:pt x="68" y="43"/>
                      <a:pt x="66" y="43"/>
                      <a:pt x="68" y="45"/>
                    </a:cubicBezTo>
                    <a:cubicBezTo>
                      <a:pt x="67" y="45"/>
                      <a:pt x="67" y="44"/>
                      <a:pt x="67" y="44"/>
                    </a:cubicBezTo>
                    <a:cubicBezTo>
                      <a:pt x="67" y="44"/>
                      <a:pt x="67" y="45"/>
                      <a:pt x="67" y="45"/>
                    </a:cubicBezTo>
                    <a:cubicBezTo>
                      <a:pt x="67" y="45"/>
                      <a:pt x="67" y="45"/>
                      <a:pt x="66" y="44"/>
                    </a:cubicBezTo>
                    <a:cubicBezTo>
                      <a:pt x="66" y="46"/>
                      <a:pt x="68" y="46"/>
                      <a:pt x="69" y="47"/>
                    </a:cubicBezTo>
                    <a:cubicBezTo>
                      <a:pt x="69" y="47"/>
                      <a:pt x="69" y="48"/>
                      <a:pt x="70" y="48"/>
                    </a:cubicBezTo>
                    <a:cubicBezTo>
                      <a:pt x="69" y="48"/>
                      <a:pt x="68" y="49"/>
                      <a:pt x="68" y="48"/>
                    </a:cubicBezTo>
                    <a:cubicBezTo>
                      <a:pt x="68" y="48"/>
                      <a:pt x="67" y="51"/>
                      <a:pt x="68" y="51"/>
                    </a:cubicBezTo>
                    <a:cubicBezTo>
                      <a:pt x="68" y="51"/>
                      <a:pt x="68" y="52"/>
                      <a:pt x="68" y="52"/>
                    </a:cubicBezTo>
                    <a:cubicBezTo>
                      <a:pt x="68" y="53"/>
                      <a:pt x="68" y="53"/>
                      <a:pt x="68" y="54"/>
                    </a:cubicBezTo>
                    <a:cubicBezTo>
                      <a:pt x="68" y="54"/>
                      <a:pt x="68" y="54"/>
                      <a:pt x="68" y="54"/>
                    </a:cubicBezTo>
                    <a:cubicBezTo>
                      <a:pt x="69" y="55"/>
                      <a:pt x="68" y="55"/>
                      <a:pt x="68" y="56"/>
                    </a:cubicBezTo>
                    <a:cubicBezTo>
                      <a:pt x="68" y="56"/>
                      <a:pt x="68" y="56"/>
                      <a:pt x="68" y="56"/>
                    </a:cubicBezTo>
                    <a:cubicBezTo>
                      <a:pt x="66" y="58"/>
                      <a:pt x="68" y="57"/>
                      <a:pt x="66" y="59"/>
                    </a:cubicBezTo>
                    <a:cubicBezTo>
                      <a:pt x="67" y="59"/>
                      <a:pt x="67" y="59"/>
                      <a:pt x="67" y="59"/>
                    </a:cubicBezTo>
                    <a:cubicBezTo>
                      <a:pt x="69" y="60"/>
                      <a:pt x="65" y="60"/>
                      <a:pt x="65" y="62"/>
                    </a:cubicBezTo>
                    <a:cubicBezTo>
                      <a:pt x="66" y="62"/>
                      <a:pt x="66" y="62"/>
                      <a:pt x="66" y="62"/>
                    </a:cubicBezTo>
                    <a:cubicBezTo>
                      <a:pt x="66" y="63"/>
                      <a:pt x="63" y="62"/>
                      <a:pt x="62" y="63"/>
                    </a:cubicBezTo>
                    <a:cubicBezTo>
                      <a:pt x="62" y="63"/>
                      <a:pt x="62" y="62"/>
                      <a:pt x="62" y="62"/>
                    </a:cubicBezTo>
                    <a:cubicBezTo>
                      <a:pt x="60" y="63"/>
                      <a:pt x="63" y="63"/>
                      <a:pt x="63" y="64"/>
                    </a:cubicBezTo>
                    <a:cubicBezTo>
                      <a:pt x="62" y="64"/>
                      <a:pt x="61" y="63"/>
                      <a:pt x="61" y="64"/>
                    </a:cubicBezTo>
                    <a:cubicBezTo>
                      <a:pt x="60" y="64"/>
                      <a:pt x="62" y="67"/>
                      <a:pt x="60" y="68"/>
                    </a:cubicBezTo>
                    <a:cubicBezTo>
                      <a:pt x="60" y="68"/>
                      <a:pt x="61" y="68"/>
                      <a:pt x="61" y="68"/>
                    </a:cubicBezTo>
                    <a:cubicBezTo>
                      <a:pt x="61" y="69"/>
                      <a:pt x="58" y="69"/>
                      <a:pt x="59" y="71"/>
                    </a:cubicBezTo>
                    <a:cubicBezTo>
                      <a:pt x="59" y="71"/>
                      <a:pt x="58" y="71"/>
                      <a:pt x="58" y="71"/>
                    </a:cubicBezTo>
                    <a:cubicBezTo>
                      <a:pt x="58" y="72"/>
                      <a:pt x="58" y="73"/>
                      <a:pt x="58" y="74"/>
                    </a:cubicBezTo>
                    <a:cubicBezTo>
                      <a:pt x="56" y="73"/>
                      <a:pt x="56" y="74"/>
                      <a:pt x="56" y="75"/>
                    </a:cubicBezTo>
                    <a:cubicBezTo>
                      <a:pt x="55" y="76"/>
                      <a:pt x="55" y="77"/>
                      <a:pt x="54" y="76"/>
                    </a:cubicBezTo>
                    <a:cubicBezTo>
                      <a:pt x="54" y="76"/>
                      <a:pt x="53" y="78"/>
                      <a:pt x="53" y="78"/>
                    </a:cubicBezTo>
                    <a:cubicBezTo>
                      <a:pt x="52" y="78"/>
                      <a:pt x="52" y="78"/>
                      <a:pt x="52" y="78"/>
                    </a:cubicBezTo>
                    <a:cubicBezTo>
                      <a:pt x="51" y="78"/>
                      <a:pt x="51" y="79"/>
                      <a:pt x="51" y="80"/>
                    </a:cubicBezTo>
                    <a:cubicBezTo>
                      <a:pt x="51" y="80"/>
                      <a:pt x="51" y="80"/>
                      <a:pt x="51" y="80"/>
                    </a:cubicBezTo>
                    <a:cubicBezTo>
                      <a:pt x="49" y="80"/>
                      <a:pt x="49" y="81"/>
                      <a:pt x="48" y="83"/>
                    </a:cubicBezTo>
                    <a:cubicBezTo>
                      <a:pt x="48" y="82"/>
                      <a:pt x="48" y="82"/>
                      <a:pt x="48" y="82"/>
                    </a:cubicBezTo>
                    <a:cubicBezTo>
                      <a:pt x="47" y="83"/>
                      <a:pt x="44" y="82"/>
                      <a:pt x="43" y="84"/>
                    </a:cubicBezTo>
                    <a:cubicBezTo>
                      <a:pt x="43" y="84"/>
                      <a:pt x="43" y="84"/>
                      <a:pt x="43" y="83"/>
                    </a:cubicBezTo>
                    <a:cubicBezTo>
                      <a:pt x="43" y="84"/>
                      <a:pt x="41" y="84"/>
                      <a:pt x="40" y="84"/>
                    </a:cubicBezTo>
                    <a:cubicBezTo>
                      <a:pt x="39" y="84"/>
                      <a:pt x="38" y="84"/>
                      <a:pt x="38" y="86"/>
                    </a:cubicBezTo>
                    <a:cubicBezTo>
                      <a:pt x="37" y="87"/>
                      <a:pt x="37" y="87"/>
                      <a:pt x="37" y="87"/>
                    </a:cubicBezTo>
                    <a:cubicBezTo>
                      <a:pt x="39" y="87"/>
                      <a:pt x="37" y="89"/>
                      <a:pt x="38" y="89"/>
                    </a:cubicBezTo>
                    <a:cubicBezTo>
                      <a:pt x="37" y="90"/>
                      <a:pt x="35" y="88"/>
                      <a:pt x="36" y="88"/>
                    </a:cubicBezTo>
                    <a:cubicBezTo>
                      <a:pt x="36" y="88"/>
                      <a:pt x="36" y="88"/>
                      <a:pt x="36" y="88"/>
                    </a:cubicBezTo>
                    <a:cubicBezTo>
                      <a:pt x="37" y="86"/>
                      <a:pt x="34" y="88"/>
                      <a:pt x="34" y="87"/>
                    </a:cubicBezTo>
                    <a:cubicBezTo>
                      <a:pt x="30" y="87"/>
                      <a:pt x="27" y="85"/>
                      <a:pt x="24" y="84"/>
                    </a:cubicBezTo>
                    <a:cubicBezTo>
                      <a:pt x="24" y="85"/>
                      <a:pt x="24" y="85"/>
                      <a:pt x="24" y="85"/>
                    </a:cubicBezTo>
                    <a:cubicBezTo>
                      <a:pt x="23" y="84"/>
                      <a:pt x="23" y="84"/>
                      <a:pt x="23" y="84"/>
                    </a:cubicBezTo>
                    <a:cubicBezTo>
                      <a:pt x="23" y="84"/>
                      <a:pt x="23" y="83"/>
                      <a:pt x="24" y="84"/>
                    </a:cubicBezTo>
                    <a:cubicBezTo>
                      <a:pt x="24" y="83"/>
                      <a:pt x="23" y="84"/>
                      <a:pt x="22" y="84"/>
                    </a:cubicBezTo>
                    <a:cubicBezTo>
                      <a:pt x="21" y="83"/>
                      <a:pt x="24" y="83"/>
                      <a:pt x="23" y="82"/>
                    </a:cubicBezTo>
                    <a:cubicBezTo>
                      <a:pt x="23" y="82"/>
                      <a:pt x="23" y="82"/>
                      <a:pt x="23" y="82"/>
                    </a:cubicBezTo>
                    <a:cubicBezTo>
                      <a:pt x="23" y="82"/>
                      <a:pt x="23" y="82"/>
                      <a:pt x="23" y="82"/>
                    </a:cubicBezTo>
                    <a:cubicBezTo>
                      <a:pt x="22" y="83"/>
                      <a:pt x="22" y="83"/>
                      <a:pt x="21" y="83"/>
                    </a:cubicBezTo>
                    <a:cubicBezTo>
                      <a:pt x="20" y="82"/>
                      <a:pt x="21" y="82"/>
                      <a:pt x="21" y="81"/>
                    </a:cubicBezTo>
                    <a:cubicBezTo>
                      <a:pt x="21" y="81"/>
                      <a:pt x="21" y="81"/>
                      <a:pt x="21" y="81"/>
                    </a:cubicBezTo>
                    <a:cubicBezTo>
                      <a:pt x="21" y="81"/>
                      <a:pt x="20" y="80"/>
                      <a:pt x="20" y="80"/>
                    </a:cubicBezTo>
                    <a:cubicBezTo>
                      <a:pt x="19" y="81"/>
                      <a:pt x="19" y="81"/>
                      <a:pt x="19" y="81"/>
                    </a:cubicBezTo>
                    <a:cubicBezTo>
                      <a:pt x="19" y="81"/>
                      <a:pt x="18" y="80"/>
                      <a:pt x="18" y="82"/>
                    </a:cubicBezTo>
                    <a:cubicBezTo>
                      <a:pt x="18" y="80"/>
                      <a:pt x="15" y="77"/>
                      <a:pt x="15" y="76"/>
                    </a:cubicBezTo>
                    <a:cubicBezTo>
                      <a:pt x="14" y="76"/>
                      <a:pt x="13" y="75"/>
                      <a:pt x="13" y="74"/>
                    </a:cubicBezTo>
                    <a:cubicBezTo>
                      <a:pt x="12" y="75"/>
                      <a:pt x="11" y="75"/>
                      <a:pt x="11" y="74"/>
                    </a:cubicBezTo>
                    <a:cubicBezTo>
                      <a:pt x="14" y="73"/>
                      <a:pt x="11" y="72"/>
                      <a:pt x="13" y="71"/>
                    </a:cubicBezTo>
                    <a:cubicBezTo>
                      <a:pt x="12" y="72"/>
                      <a:pt x="11" y="68"/>
                      <a:pt x="10" y="70"/>
                    </a:cubicBezTo>
                    <a:cubicBezTo>
                      <a:pt x="10" y="69"/>
                      <a:pt x="11" y="69"/>
                      <a:pt x="11" y="69"/>
                    </a:cubicBezTo>
                    <a:cubicBezTo>
                      <a:pt x="10" y="68"/>
                      <a:pt x="10" y="67"/>
                      <a:pt x="10" y="66"/>
                    </a:cubicBezTo>
                    <a:cubicBezTo>
                      <a:pt x="10" y="64"/>
                      <a:pt x="10" y="63"/>
                      <a:pt x="10" y="62"/>
                    </a:cubicBezTo>
                    <a:cubicBezTo>
                      <a:pt x="9" y="62"/>
                      <a:pt x="9" y="63"/>
                      <a:pt x="8" y="62"/>
                    </a:cubicBezTo>
                    <a:cubicBezTo>
                      <a:pt x="10" y="61"/>
                      <a:pt x="10" y="61"/>
                      <a:pt x="10" y="61"/>
                    </a:cubicBezTo>
                    <a:cubicBezTo>
                      <a:pt x="10" y="60"/>
                      <a:pt x="8" y="60"/>
                      <a:pt x="9" y="59"/>
                    </a:cubicBezTo>
                    <a:cubicBezTo>
                      <a:pt x="9" y="60"/>
                      <a:pt x="8" y="60"/>
                      <a:pt x="8" y="59"/>
                    </a:cubicBezTo>
                    <a:cubicBezTo>
                      <a:pt x="9" y="57"/>
                      <a:pt x="8" y="54"/>
                      <a:pt x="8" y="52"/>
                    </a:cubicBezTo>
                    <a:cubicBezTo>
                      <a:pt x="8" y="49"/>
                      <a:pt x="8" y="47"/>
                      <a:pt x="10" y="45"/>
                    </a:cubicBezTo>
                    <a:cubicBezTo>
                      <a:pt x="9" y="45"/>
                      <a:pt x="9" y="45"/>
                      <a:pt x="9" y="44"/>
                    </a:cubicBezTo>
                    <a:cubicBezTo>
                      <a:pt x="9" y="44"/>
                      <a:pt x="9" y="44"/>
                      <a:pt x="8" y="44"/>
                    </a:cubicBezTo>
                    <a:cubicBezTo>
                      <a:pt x="8" y="44"/>
                      <a:pt x="9" y="43"/>
                      <a:pt x="9" y="43"/>
                    </a:cubicBezTo>
                    <a:cubicBezTo>
                      <a:pt x="9" y="43"/>
                      <a:pt x="10" y="42"/>
                      <a:pt x="10" y="42"/>
                    </a:cubicBezTo>
                    <a:cubicBezTo>
                      <a:pt x="9" y="41"/>
                      <a:pt x="10" y="40"/>
                      <a:pt x="9" y="39"/>
                    </a:cubicBezTo>
                    <a:cubicBezTo>
                      <a:pt x="9" y="40"/>
                      <a:pt x="9" y="40"/>
                      <a:pt x="9" y="40"/>
                    </a:cubicBezTo>
                    <a:cubicBezTo>
                      <a:pt x="8" y="39"/>
                      <a:pt x="6" y="41"/>
                      <a:pt x="4" y="40"/>
                    </a:cubicBezTo>
                    <a:cubicBezTo>
                      <a:pt x="5" y="41"/>
                      <a:pt x="1" y="42"/>
                      <a:pt x="3" y="45"/>
                    </a:cubicBezTo>
                    <a:cubicBezTo>
                      <a:pt x="2" y="45"/>
                      <a:pt x="2" y="44"/>
                      <a:pt x="2" y="44"/>
                    </a:cubicBezTo>
                    <a:cubicBezTo>
                      <a:pt x="3" y="45"/>
                      <a:pt x="3" y="46"/>
                      <a:pt x="2" y="47"/>
                    </a:cubicBezTo>
                    <a:cubicBezTo>
                      <a:pt x="2" y="46"/>
                      <a:pt x="2" y="46"/>
                      <a:pt x="2" y="46"/>
                    </a:cubicBezTo>
                    <a:cubicBezTo>
                      <a:pt x="2" y="49"/>
                      <a:pt x="1" y="50"/>
                      <a:pt x="0" y="54"/>
                    </a:cubicBezTo>
                    <a:cubicBezTo>
                      <a:pt x="1" y="54"/>
                      <a:pt x="1" y="54"/>
                      <a:pt x="1" y="54"/>
                    </a:cubicBezTo>
                    <a:cubicBezTo>
                      <a:pt x="1" y="54"/>
                      <a:pt x="1" y="54"/>
                      <a:pt x="1" y="55"/>
                    </a:cubicBezTo>
                    <a:cubicBezTo>
                      <a:pt x="2" y="56"/>
                      <a:pt x="1" y="53"/>
                      <a:pt x="2" y="53"/>
                    </a:cubicBezTo>
                    <a:cubicBezTo>
                      <a:pt x="0" y="54"/>
                      <a:pt x="3" y="58"/>
                      <a:pt x="0" y="59"/>
                    </a:cubicBezTo>
                    <a:cubicBezTo>
                      <a:pt x="1" y="60"/>
                      <a:pt x="1" y="59"/>
                      <a:pt x="2" y="60"/>
                    </a:cubicBezTo>
                    <a:cubicBezTo>
                      <a:pt x="1" y="60"/>
                      <a:pt x="1" y="60"/>
                      <a:pt x="1" y="60"/>
                    </a:cubicBezTo>
                    <a:cubicBezTo>
                      <a:pt x="2" y="60"/>
                      <a:pt x="2" y="60"/>
                      <a:pt x="2" y="60"/>
                    </a:cubicBezTo>
                    <a:cubicBezTo>
                      <a:pt x="2" y="61"/>
                      <a:pt x="1" y="62"/>
                      <a:pt x="1" y="62"/>
                    </a:cubicBezTo>
                    <a:cubicBezTo>
                      <a:pt x="1" y="62"/>
                      <a:pt x="0" y="61"/>
                      <a:pt x="0" y="61"/>
                    </a:cubicBezTo>
                    <a:cubicBezTo>
                      <a:pt x="0" y="62"/>
                      <a:pt x="1" y="64"/>
                      <a:pt x="1" y="64"/>
                    </a:cubicBezTo>
                    <a:cubicBezTo>
                      <a:pt x="1" y="64"/>
                      <a:pt x="1" y="63"/>
                      <a:pt x="1" y="63"/>
                    </a:cubicBezTo>
                    <a:cubicBezTo>
                      <a:pt x="2" y="64"/>
                      <a:pt x="2" y="66"/>
                      <a:pt x="2" y="68"/>
                    </a:cubicBezTo>
                    <a:cubicBezTo>
                      <a:pt x="3" y="69"/>
                      <a:pt x="3" y="71"/>
                      <a:pt x="5" y="72"/>
                    </a:cubicBezTo>
                    <a:cubicBezTo>
                      <a:pt x="5" y="72"/>
                      <a:pt x="5" y="72"/>
                      <a:pt x="5" y="72"/>
                    </a:cubicBezTo>
                    <a:cubicBezTo>
                      <a:pt x="7" y="73"/>
                      <a:pt x="5" y="74"/>
                      <a:pt x="7" y="76"/>
                    </a:cubicBezTo>
                    <a:cubicBezTo>
                      <a:pt x="6" y="76"/>
                      <a:pt x="6" y="76"/>
                      <a:pt x="6" y="76"/>
                    </a:cubicBezTo>
                    <a:cubicBezTo>
                      <a:pt x="7" y="76"/>
                      <a:pt x="8" y="76"/>
                      <a:pt x="8" y="77"/>
                    </a:cubicBezTo>
                    <a:cubicBezTo>
                      <a:pt x="7" y="77"/>
                      <a:pt x="8" y="78"/>
                      <a:pt x="7" y="78"/>
                    </a:cubicBezTo>
                    <a:cubicBezTo>
                      <a:pt x="9" y="80"/>
                      <a:pt x="8" y="79"/>
                      <a:pt x="10" y="79"/>
                    </a:cubicBezTo>
                    <a:cubicBezTo>
                      <a:pt x="10" y="80"/>
                      <a:pt x="10" y="80"/>
                      <a:pt x="10" y="80"/>
                    </a:cubicBezTo>
                    <a:cubicBezTo>
                      <a:pt x="11" y="80"/>
                      <a:pt x="11" y="80"/>
                      <a:pt x="12" y="81"/>
                    </a:cubicBezTo>
                    <a:cubicBezTo>
                      <a:pt x="11" y="80"/>
                      <a:pt x="11" y="82"/>
                      <a:pt x="10" y="81"/>
                    </a:cubicBezTo>
                    <a:cubicBezTo>
                      <a:pt x="11" y="85"/>
                      <a:pt x="14" y="83"/>
                      <a:pt x="13" y="86"/>
                    </a:cubicBezTo>
                    <a:cubicBezTo>
                      <a:pt x="15" y="85"/>
                      <a:pt x="12" y="83"/>
                      <a:pt x="13" y="84"/>
                    </a:cubicBezTo>
                    <a:cubicBezTo>
                      <a:pt x="13" y="83"/>
                      <a:pt x="15" y="83"/>
                      <a:pt x="15" y="84"/>
                    </a:cubicBezTo>
                    <a:cubicBezTo>
                      <a:pt x="16" y="84"/>
                      <a:pt x="14" y="87"/>
                      <a:pt x="16" y="88"/>
                    </a:cubicBezTo>
                    <a:cubicBezTo>
                      <a:pt x="16" y="88"/>
                      <a:pt x="16" y="88"/>
                      <a:pt x="16" y="88"/>
                    </a:cubicBezTo>
                    <a:cubicBezTo>
                      <a:pt x="16" y="89"/>
                      <a:pt x="17" y="88"/>
                      <a:pt x="18" y="89"/>
                    </a:cubicBezTo>
                    <a:cubicBezTo>
                      <a:pt x="19" y="89"/>
                      <a:pt x="19" y="90"/>
                      <a:pt x="20" y="89"/>
                    </a:cubicBezTo>
                    <a:cubicBezTo>
                      <a:pt x="20" y="89"/>
                      <a:pt x="18" y="88"/>
                      <a:pt x="18" y="88"/>
                    </a:cubicBezTo>
                    <a:cubicBezTo>
                      <a:pt x="19" y="89"/>
                      <a:pt x="21" y="87"/>
                      <a:pt x="22" y="89"/>
                    </a:cubicBezTo>
                    <a:cubicBezTo>
                      <a:pt x="22" y="89"/>
                      <a:pt x="21" y="89"/>
                      <a:pt x="21" y="89"/>
                    </a:cubicBezTo>
                    <a:cubicBezTo>
                      <a:pt x="21" y="90"/>
                      <a:pt x="22" y="90"/>
                      <a:pt x="22" y="90"/>
                    </a:cubicBezTo>
                    <a:cubicBezTo>
                      <a:pt x="21" y="92"/>
                      <a:pt x="20" y="89"/>
                      <a:pt x="18" y="90"/>
                    </a:cubicBezTo>
                    <a:cubicBezTo>
                      <a:pt x="18" y="91"/>
                      <a:pt x="21" y="90"/>
                      <a:pt x="19" y="91"/>
                    </a:cubicBezTo>
                    <a:cubicBezTo>
                      <a:pt x="21" y="90"/>
                      <a:pt x="21" y="93"/>
                      <a:pt x="23" y="91"/>
                    </a:cubicBezTo>
                    <a:cubicBezTo>
                      <a:pt x="23" y="92"/>
                      <a:pt x="23" y="92"/>
                      <a:pt x="23" y="92"/>
                    </a:cubicBezTo>
                    <a:cubicBezTo>
                      <a:pt x="23" y="92"/>
                      <a:pt x="24" y="92"/>
                      <a:pt x="24" y="92"/>
                    </a:cubicBezTo>
                    <a:cubicBezTo>
                      <a:pt x="23" y="93"/>
                      <a:pt x="23" y="93"/>
                      <a:pt x="23" y="93"/>
                    </a:cubicBezTo>
                    <a:cubicBezTo>
                      <a:pt x="24" y="92"/>
                      <a:pt x="25" y="95"/>
                      <a:pt x="26" y="94"/>
                    </a:cubicBezTo>
                    <a:cubicBezTo>
                      <a:pt x="24" y="94"/>
                      <a:pt x="26" y="93"/>
                      <a:pt x="25" y="92"/>
                    </a:cubicBezTo>
                    <a:cubicBezTo>
                      <a:pt x="28" y="92"/>
                      <a:pt x="26" y="95"/>
                      <a:pt x="30" y="95"/>
                    </a:cubicBezTo>
                    <a:cubicBezTo>
                      <a:pt x="29" y="95"/>
                      <a:pt x="28" y="94"/>
                      <a:pt x="29" y="94"/>
                    </a:cubicBezTo>
                    <a:cubicBezTo>
                      <a:pt x="30" y="94"/>
                      <a:pt x="31" y="95"/>
                      <a:pt x="31" y="95"/>
                    </a:cubicBezTo>
                    <a:cubicBezTo>
                      <a:pt x="33" y="95"/>
                      <a:pt x="31" y="94"/>
                      <a:pt x="32" y="94"/>
                    </a:cubicBezTo>
                    <a:cubicBezTo>
                      <a:pt x="32" y="95"/>
                      <a:pt x="33" y="94"/>
                      <a:pt x="34" y="93"/>
                    </a:cubicBezTo>
                    <a:cubicBezTo>
                      <a:pt x="34" y="94"/>
                      <a:pt x="34" y="94"/>
                      <a:pt x="34" y="94"/>
                    </a:cubicBezTo>
                    <a:cubicBezTo>
                      <a:pt x="36" y="95"/>
                      <a:pt x="34" y="92"/>
                      <a:pt x="37" y="93"/>
                    </a:cubicBezTo>
                    <a:cubicBezTo>
                      <a:pt x="36" y="94"/>
                      <a:pt x="36" y="94"/>
                      <a:pt x="36" y="94"/>
                    </a:cubicBezTo>
                    <a:cubicBezTo>
                      <a:pt x="37" y="94"/>
                      <a:pt x="37" y="94"/>
                      <a:pt x="37" y="94"/>
                    </a:cubicBezTo>
                    <a:cubicBezTo>
                      <a:pt x="37" y="95"/>
                      <a:pt x="37" y="95"/>
                      <a:pt x="37" y="95"/>
                    </a:cubicBezTo>
                    <a:cubicBezTo>
                      <a:pt x="38" y="94"/>
                      <a:pt x="38" y="94"/>
                      <a:pt x="40" y="94"/>
                    </a:cubicBezTo>
                    <a:cubicBezTo>
                      <a:pt x="39" y="93"/>
                      <a:pt x="40" y="92"/>
                      <a:pt x="41" y="92"/>
                    </a:cubicBezTo>
                    <a:cubicBezTo>
                      <a:pt x="41" y="92"/>
                      <a:pt x="40" y="93"/>
                      <a:pt x="42" y="92"/>
                    </a:cubicBezTo>
                    <a:cubicBezTo>
                      <a:pt x="42" y="93"/>
                      <a:pt x="41" y="94"/>
                      <a:pt x="41" y="93"/>
                    </a:cubicBezTo>
                    <a:cubicBezTo>
                      <a:pt x="41" y="94"/>
                      <a:pt x="40" y="94"/>
                      <a:pt x="40" y="94"/>
                    </a:cubicBezTo>
                    <a:cubicBezTo>
                      <a:pt x="41" y="95"/>
                      <a:pt x="42" y="94"/>
                      <a:pt x="43" y="94"/>
                    </a:cubicBezTo>
                    <a:cubicBezTo>
                      <a:pt x="43" y="94"/>
                      <a:pt x="43" y="94"/>
                      <a:pt x="42" y="94"/>
                    </a:cubicBezTo>
                    <a:cubicBezTo>
                      <a:pt x="44" y="92"/>
                      <a:pt x="44" y="92"/>
                      <a:pt x="44" y="92"/>
                    </a:cubicBezTo>
                    <a:cubicBezTo>
                      <a:pt x="45" y="92"/>
                      <a:pt x="44" y="92"/>
                      <a:pt x="44" y="93"/>
                    </a:cubicBezTo>
                    <a:cubicBezTo>
                      <a:pt x="45" y="92"/>
                      <a:pt x="45" y="92"/>
                      <a:pt x="45" y="91"/>
                    </a:cubicBezTo>
                    <a:cubicBezTo>
                      <a:pt x="45" y="92"/>
                      <a:pt x="46" y="93"/>
                      <a:pt x="45" y="94"/>
                    </a:cubicBezTo>
                    <a:cubicBezTo>
                      <a:pt x="47" y="92"/>
                      <a:pt x="47" y="92"/>
                      <a:pt x="47" y="92"/>
                    </a:cubicBezTo>
                    <a:cubicBezTo>
                      <a:pt x="47" y="92"/>
                      <a:pt x="48" y="92"/>
                      <a:pt x="48" y="93"/>
                    </a:cubicBezTo>
                    <a:cubicBezTo>
                      <a:pt x="49" y="93"/>
                      <a:pt x="50" y="90"/>
                      <a:pt x="52" y="90"/>
                    </a:cubicBezTo>
                    <a:cubicBezTo>
                      <a:pt x="52" y="90"/>
                      <a:pt x="52" y="89"/>
                      <a:pt x="52" y="89"/>
                    </a:cubicBezTo>
                    <a:cubicBezTo>
                      <a:pt x="53" y="89"/>
                      <a:pt x="55" y="89"/>
                      <a:pt x="56" y="87"/>
                    </a:cubicBezTo>
                    <a:cubicBezTo>
                      <a:pt x="57" y="87"/>
                      <a:pt x="57" y="87"/>
                      <a:pt x="57" y="87"/>
                    </a:cubicBezTo>
                    <a:cubicBezTo>
                      <a:pt x="58" y="86"/>
                      <a:pt x="55" y="87"/>
                      <a:pt x="57" y="85"/>
                    </a:cubicBezTo>
                    <a:cubicBezTo>
                      <a:pt x="58" y="83"/>
                      <a:pt x="58" y="85"/>
                      <a:pt x="59" y="85"/>
                    </a:cubicBezTo>
                    <a:cubicBezTo>
                      <a:pt x="59" y="84"/>
                      <a:pt x="59" y="82"/>
                      <a:pt x="61" y="82"/>
                    </a:cubicBezTo>
                    <a:cubicBezTo>
                      <a:pt x="60" y="82"/>
                      <a:pt x="60" y="83"/>
                      <a:pt x="60" y="83"/>
                    </a:cubicBezTo>
                    <a:close/>
                    <a:moveTo>
                      <a:pt x="69" y="70"/>
                    </a:moveTo>
                    <a:cubicBezTo>
                      <a:pt x="69" y="70"/>
                      <a:pt x="69" y="71"/>
                      <a:pt x="69" y="71"/>
                    </a:cubicBezTo>
                    <a:cubicBezTo>
                      <a:pt x="68" y="70"/>
                      <a:pt x="69" y="70"/>
                      <a:pt x="69" y="70"/>
                    </a:cubicBezTo>
                    <a:close/>
                    <a:moveTo>
                      <a:pt x="74" y="46"/>
                    </a:moveTo>
                    <a:cubicBezTo>
                      <a:pt x="74" y="46"/>
                      <a:pt x="74" y="47"/>
                      <a:pt x="74" y="47"/>
                    </a:cubicBezTo>
                    <a:cubicBezTo>
                      <a:pt x="74" y="47"/>
                      <a:pt x="74" y="46"/>
                      <a:pt x="74" y="46"/>
                    </a:cubicBezTo>
                    <a:close/>
                    <a:moveTo>
                      <a:pt x="39" y="9"/>
                    </a:moveTo>
                    <a:cubicBezTo>
                      <a:pt x="39" y="9"/>
                      <a:pt x="39" y="9"/>
                      <a:pt x="39" y="9"/>
                    </a:cubicBezTo>
                    <a:cubicBezTo>
                      <a:pt x="39" y="9"/>
                      <a:pt x="39" y="9"/>
                      <a:pt x="39" y="9"/>
                    </a:cubicBezTo>
                    <a:close/>
                    <a:moveTo>
                      <a:pt x="37" y="8"/>
                    </a:moveTo>
                    <a:cubicBezTo>
                      <a:pt x="37" y="9"/>
                      <a:pt x="37" y="9"/>
                      <a:pt x="38" y="9"/>
                    </a:cubicBezTo>
                    <a:cubicBezTo>
                      <a:pt x="38" y="9"/>
                      <a:pt x="38" y="8"/>
                      <a:pt x="38" y="8"/>
                    </a:cubicBezTo>
                    <a:cubicBezTo>
                      <a:pt x="38" y="8"/>
                      <a:pt x="38" y="8"/>
                      <a:pt x="37" y="8"/>
                    </a:cubicBezTo>
                    <a:close/>
                    <a:moveTo>
                      <a:pt x="21" y="82"/>
                    </a:moveTo>
                    <a:cubicBezTo>
                      <a:pt x="21" y="82"/>
                      <a:pt x="21" y="82"/>
                      <a:pt x="21" y="82"/>
                    </a:cubicBezTo>
                    <a:cubicBezTo>
                      <a:pt x="20" y="82"/>
                      <a:pt x="20" y="82"/>
                      <a:pt x="21"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9" name="Freeform 633">
                <a:extLst>
                  <a:ext uri="{FF2B5EF4-FFF2-40B4-BE49-F238E27FC236}">
                    <a16:creationId xmlns:a16="http://schemas.microsoft.com/office/drawing/2014/main" id="{3AE165AC-E59A-4C96-87EE-281D0E8E981C}"/>
                  </a:ext>
                </a:extLst>
              </p:cNvPr>
              <p:cNvSpPr>
                <a:spLocks/>
              </p:cNvSpPr>
              <p:nvPr userDrawn="1"/>
            </p:nvSpPr>
            <p:spPr bwMode="auto">
              <a:xfrm>
                <a:off x="4406" y="4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0" name="Freeform 634">
                <a:extLst>
                  <a:ext uri="{FF2B5EF4-FFF2-40B4-BE49-F238E27FC236}">
                    <a16:creationId xmlns:a16="http://schemas.microsoft.com/office/drawing/2014/main" id="{D9C5B844-140C-47FB-9A6A-185A20C6F933}"/>
                  </a:ext>
                </a:extLst>
              </p:cNvPr>
              <p:cNvSpPr>
                <a:spLocks/>
              </p:cNvSpPr>
              <p:nvPr userDrawn="1"/>
            </p:nvSpPr>
            <p:spPr bwMode="auto">
              <a:xfrm>
                <a:off x="4296" y="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1" name="Freeform 635">
                <a:extLst>
                  <a:ext uri="{FF2B5EF4-FFF2-40B4-BE49-F238E27FC236}">
                    <a16:creationId xmlns:a16="http://schemas.microsoft.com/office/drawing/2014/main" id="{02D58C63-026C-4CBD-B872-C62393039C4D}"/>
                  </a:ext>
                </a:extLst>
              </p:cNvPr>
              <p:cNvSpPr>
                <a:spLocks/>
              </p:cNvSpPr>
              <p:nvPr userDrawn="1"/>
            </p:nvSpPr>
            <p:spPr bwMode="auto">
              <a:xfrm>
                <a:off x="4326" y="2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2" name="Freeform 636">
                <a:extLst>
                  <a:ext uri="{FF2B5EF4-FFF2-40B4-BE49-F238E27FC236}">
                    <a16:creationId xmlns:a16="http://schemas.microsoft.com/office/drawing/2014/main" id="{CB99268F-FEAE-4CCF-9385-12AAB505D7E3}"/>
                  </a:ext>
                </a:extLst>
              </p:cNvPr>
              <p:cNvSpPr>
                <a:spLocks/>
              </p:cNvSpPr>
              <p:nvPr userDrawn="1"/>
            </p:nvSpPr>
            <p:spPr bwMode="auto">
              <a:xfrm>
                <a:off x="4197" y="2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3" name="Freeform 637">
                <a:extLst>
                  <a:ext uri="{FF2B5EF4-FFF2-40B4-BE49-F238E27FC236}">
                    <a16:creationId xmlns:a16="http://schemas.microsoft.com/office/drawing/2014/main" id="{7DC3E704-A497-44D3-8C8D-F7478C91485D}"/>
                  </a:ext>
                </a:extLst>
              </p:cNvPr>
              <p:cNvSpPr>
                <a:spLocks/>
              </p:cNvSpPr>
              <p:nvPr userDrawn="1"/>
            </p:nvSpPr>
            <p:spPr bwMode="auto">
              <a:xfrm>
                <a:off x="4152" y="288"/>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4" name="Freeform 638">
                <a:extLst>
                  <a:ext uri="{FF2B5EF4-FFF2-40B4-BE49-F238E27FC236}">
                    <a16:creationId xmlns:a16="http://schemas.microsoft.com/office/drawing/2014/main" id="{A2C2D6B2-D548-4702-A434-7562E89BD2C0}"/>
                  </a:ext>
                </a:extLst>
              </p:cNvPr>
              <p:cNvSpPr>
                <a:spLocks/>
              </p:cNvSpPr>
              <p:nvPr userDrawn="1"/>
            </p:nvSpPr>
            <p:spPr bwMode="auto">
              <a:xfrm>
                <a:off x="4182" y="278"/>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1"/>
                      <a:pt x="0" y="1"/>
                    </a:cubicBezTo>
                    <a:cubicBezTo>
                      <a:pt x="0" y="1"/>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5" name="Freeform 639">
                <a:extLst>
                  <a:ext uri="{FF2B5EF4-FFF2-40B4-BE49-F238E27FC236}">
                    <a16:creationId xmlns:a16="http://schemas.microsoft.com/office/drawing/2014/main" id="{C86B22D4-4C42-46E1-830E-F6B066333D9B}"/>
                  </a:ext>
                </a:extLst>
              </p:cNvPr>
              <p:cNvSpPr>
                <a:spLocks/>
              </p:cNvSpPr>
              <p:nvPr userDrawn="1"/>
            </p:nvSpPr>
            <p:spPr bwMode="auto">
              <a:xfrm>
                <a:off x="4182" y="28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6" name="Freeform 640">
                <a:extLst>
                  <a:ext uri="{FF2B5EF4-FFF2-40B4-BE49-F238E27FC236}">
                    <a16:creationId xmlns:a16="http://schemas.microsoft.com/office/drawing/2014/main" id="{C143CCD5-4BE7-4F8C-A7E6-B2A962076EA7}"/>
                  </a:ext>
                </a:extLst>
              </p:cNvPr>
              <p:cNvSpPr>
                <a:spLocks/>
              </p:cNvSpPr>
              <p:nvPr userDrawn="1"/>
            </p:nvSpPr>
            <p:spPr bwMode="auto">
              <a:xfrm>
                <a:off x="4217" y="273"/>
                <a:ext cx="5" cy="15"/>
              </a:xfrm>
              <a:custGeom>
                <a:avLst/>
                <a:gdLst>
                  <a:gd name="T0" fmla="*/ 0 w 1"/>
                  <a:gd name="T1" fmla="*/ 1 h 3"/>
                  <a:gd name="T2" fmla="*/ 0 w 1"/>
                  <a:gd name="T3" fmla="*/ 2 h 3"/>
                  <a:gd name="T4" fmla="*/ 0 w 1"/>
                  <a:gd name="T5" fmla="*/ 1 h 3"/>
                </a:gdLst>
                <a:ahLst/>
                <a:cxnLst>
                  <a:cxn ang="0">
                    <a:pos x="T0" y="T1"/>
                  </a:cxn>
                  <a:cxn ang="0">
                    <a:pos x="T2" y="T3"/>
                  </a:cxn>
                  <a:cxn ang="0">
                    <a:pos x="T4" y="T5"/>
                  </a:cxn>
                </a:cxnLst>
                <a:rect l="0" t="0" r="r" b="b"/>
                <a:pathLst>
                  <a:path w="1" h="3">
                    <a:moveTo>
                      <a:pt x="0" y="1"/>
                    </a:moveTo>
                    <a:cubicBezTo>
                      <a:pt x="0" y="1"/>
                      <a:pt x="0" y="2"/>
                      <a:pt x="0" y="2"/>
                    </a:cubicBezTo>
                    <a:cubicBezTo>
                      <a:pt x="0"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7" name="Rectangle 641">
                <a:extLst>
                  <a:ext uri="{FF2B5EF4-FFF2-40B4-BE49-F238E27FC236}">
                    <a16:creationId xmlns:a16="http://schemas.microsoft.com/office/drawing/2014/main" id="{0583035D-953E-440C-8E3E-02C1A380F078}"/>
                  </a:ext>
                </a:extLst>
              </p:cNvPr>
              <p:cNvSpPr>
                <a:spLocks noChangeArrowheads="1"/>
              </p:cNvSpPr>
              <p:nvPr userDrawn="1"/>
            </p:nvSpPr>
            <p:spPr bwMode="auto">
              <a:xfrm>
                <a:off x="4182" y="27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8" name="Freeform 642">
                <a:extLst>
                  <a:ext uri="{FF2B5EF4-FFF2-40B4-BE49-F238E27FC236}">
                    <a16:creationId xmlns:a16="http://schemas.microsoft.com/office/drawing/2014/main" id="{2F5F8ADE-D1C2-4326-9E68-2BE60AC08A89}"/>
                  </a:ext>
                </a:extLst>
              </p:cNvPr>
              <p:cNvSpPr>
                <a:spLocks/>
              </p:cNvSpPr>
              <p:nvPr userDrawn="1"/>
            </p:nvSpPr>
            <p:spPr bwMode="auto">
              <a:xfrm>
                <a:off x="4197" y="26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9" name="Freeform 643">
                <a:extLst>
                  <a:ext uri="{FF2B5EF4-FFF2-40B4-BE49-F238E27FC236}">
                    <a16:creationId xmlns:a16="http://schemas.microsoft.com/office/drawing/2014/main" id="{0B6F30E5-6519-449A-9B38-F502FF2CE9E3}"/>
                  </a:ext>
                </a:extLst>
              </p:cNvPr>
              <p:cNvSpPr>
                <a:spLocks/>
              </p:cNvSpPr>
              <p:nvPr userDrawn="1"/>
            </p:nvSpPr>
            <p:spPr bwMode="auto">
              <a:xfrm>
                <a:off x="4192" y="26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0" name="Freeform 644">
                <a:extLst>
                  <a:ext uri="{FF2B5EF4-FFF2-40B4-BE49-F238E27FC236}">
                    <a16:creationId xmlns:a16="http://schemas.microsoft.com/office/drawing/2014/main" id="{AA142756-82BC-4653-A4FE-3C97E42FD955}"/>
                  </a:ext>
                </a:extLst>
              </p:cNvPr>
              <p:cNvSpPr>
                <a:spLocks/>
              </p:cNvSpPr>
              <p:nvPr userDrawn="1"/>
            </p:nvSpPr>
            <p:spPr bwMode="auto">
              <a:xfrm>
                <a:off x="4187" y="26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1" name="Freeform 645">
                <a:extLst>
                  <a:ext uri="{FF2B5EF4-FFF2-40B4-BE49-F238E27FC236}">
                    <a16:creationId xmlns:a16="http://schemas.microsoft.com/office/drawing/2014/main" id="{1D95891A-26C8-473B-B50A-DE8F9AF8FBF9}"/>
                  </a:ext>
                </a:extLst>
              </p:cNvPr>
              <p:cNvSpPr>
                <a:spLocks/>
              </p:cNvSpPr>
              <p:nvPr userDrawn="1"/>
            </p:nvSpPr>
            <p:spPr bwMode="auto">
              <a:xfrm>
                <a:off x="4251" y="248"/>
                <a:ext cx="5" cy="5"/>
              </a:xfrm>
              <a:custGeom>
                <a:avLst/>
                <a:gdLst>
                  <a:gd name="T0" fmla="*/ 0 w 1"/>
                  <a:gd name="T1" fmla="*/ 1 h 1"/>
                  <a:gd name="T2" fmla="*/ 1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2" name="Freeform 646">
                <a:extLst>
                  <a:ext uri="{FF2B5EF4-FFF2-40B4-BE49-F238E27FC236}">
                    <a16:creationId xmlns:a16="http://schemas.microsoft.com/office/drawing/2014/main" id="{326AF54F-1D73-46AE-B759-D83FC4207809}"/>
                  </a:ext>
                </a:extLst>
              </p:cNvPr>
              <p:cNvSpPr>
                <a:spLocks/>
              </p:cNvSpPr>
              <p:nvPr userDrawn="1"/>
            </p:nvSpPr>
            <p:spPr bwMode="auto">
              <a:xfrm>
                <a:off x="4237" y="23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3" name="Freeform 647">
                <a:extLst>
                  <a:ext uri="{FF2B5EF4-FFF2-40B4-BE49-F238E27FC236}">
                    <a16:creationId xmlns:a16="http://schemas.microsoft.com/office/drawing/2014/main" id="{62643F58-8A1D-44C3-B946-47916EEAB6EC}"/>
                  </a:ext>
                </a:extLst>
              </p:cNvPr>
              <p:cNvSpPr>
                <a:spLocks/>
              </p:cNvSpPr>
              <p:nvPr userDrawn="1"/>
            </p:nvSpPr>
            <p:spPr bwMode="auto">
              <a:xfrm>
                <a:off x="4246" y="233"/>
                <a:ext cx="10" cy="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4" name="Freeform 648">
                <a:extLst>
                  <a:ext uri="{FF2B5EF4-FFF2-40B4-BE49-F238E27FC236}">
                    <a16:creationId xmlns:a16="http://schemas.microsoft.com/office/drawing/2014/main" id="{A2CE8E17-AB87-4824-8582-E0CE2CA3EF89}"/>
                  </a:ext>
                </a:extLst>
              </p:cNvPr>
              <p:cNvSpPr>
                <a:spLocks/>
              </p:cNvSpPr>
              <p:nvPr userDrawn="1"/>
            </p:nvSpPr>
            <p:spPr bwMode="auto">
              <a:xfrm>
                <a:off x="4321" y="268"/>
                <a:ext cx="5" cy="10"/>
              </a:xfrm>
              <a:custGeom>
                <a:avLst/>
                <a:gdLst>
                  <a:gd name="T0" fmla="*/ 5 w 5"/>
                  <a:gd name="T1" fmla="*/ 0 h 10"/>
                  <a:gd name="T2" fmla="*/ 5 w 5"/>
                  <a:gd name="T3" fmla="*/ 0 h 10"/>
                  <a:gd name="T4" fmla="*/ 0 w 5"/>
                  <a:gd name="T5" fmla="*/ 10 h 10"/>
                  <a:gd name="T6" fmla="*/ 5 w 5"/>
                  <a:gd name="T7" fmla="*/ 0 h 10"/>
                </a:gdLst>
                <a:ahLst/>
                <a:cxnLst>
                  <a:cxn ang="0">
                    <a:pos x="T0" y="T1"/>
                  </a:cxn>
                  <a:cxn ang="0">
                    <a:pos x="T2" y="T3"/>
                  </a:cxn>
                  <a:cxn ang="0">
                    <a:pos x="T4" y="T5"/>
                  </a:cxn>
                  <a:cxn ang="0">
                    <a:pos x="T6" y="T7"/>
                  </a:cxn>
                </a:cxnLst>
                <a:rect l="0" t="0" r="r" b="b"/>
                <a:pathLst>
                  <a:path w="5" h="10">
                    <a:moveTo>
                      <a:pt x="5" y="0"/>
                    </a:moveTo>
                    <a:lnTo>
                      <a:pt x="5" y="0"/>
                    </a:lnTo>
                    <a:lnTo>
                      <a:pt x="0" y="1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5" name="Freeform 649">
                <a:extLst>
                  <a:ext uri="{FF2B5EF4-FFF2-40B4-BE49-F238E27FC236}">
                    <a16:creationId xmlns:a16="http://schemas.microsoft.com/office/drawing/2014/main" id="{27ECC584-A6B8-4130-A5FB-15D89B7941DF}"/>
                  </a:ext>
                </a:extLst>
              </p:cNvPr>
              <p:cNvSpPr>
                <a:spLocks/>
              </p:cNvSpPr>
              <p:nvPr userDrawn="1"/>
            </p:nvSpPr>
            <p:spPr bwMode="auto">
              <a:xfrm>
                <a:off x="4386" y="303"/>
                <a:ext cx="10" cy="15"/>
              </a:xfrm>
              <a:custGeom>
                <a:avLst/>
                <a:gdLst>
                  <a:gd name="T0" fmla="*/ 2 w 2"/>
                  <a:gd name="T1" fmla="*/ 2 h 3"/>
                  <a:gd name="T2" fmla="*/ 0 w 2"/>
                  <a:gd name="T3" fmla="*/ 0 h 3"/>
                  <a:gd name="T4" fmla="*/ 0 w 2"/>
                  <a:gd name="T5" fmla="*/ 2 h 3"/>
                  <a:gd name="T6" fmla="*/ 2 w 2"/>
                  <a:gd name="T7" fmla="*/ 2 h 3"/>
                </a:gdLst>
                <a:ahLst/>
                <a:cxnLst>
                  <a:cxn ang="0">
                    <a:pos x="T0" y="T1"/>
                  </a:cxn>
                  <a:cxn ang="0">
                    <a:pos x="T2" y="T3"/>
                  </a:cxn>
                  <a:cxn ang="0">
                    <a:pos x="T4" y="T5"/>
                  </a:cxn>
                  <a:cxn ang="0">
                    <a:pos x="T6" y="T7"/>
                  </a:cxn>
                </a:cxnLst>
                <a:rect l="0" t="0" r="r" b="b"/>
                <a:pathLst>
                  <a:path w="2" h="3">
                    <a:moveTo>
                      <a:pt x="2" y="2"/>
                    </a:moveTo>
                    <a:cubicBezTo>
                      <a:pt x="1" y="0"/>
                      <a:pt x="0" y="2"/>
                      <a:pt x="0" y="0"/>
                    </a:cubicBezTo>
                    <a:cubicBezTo>
                      <a:pt x="0" y="0"/>
                      <a:pt x="0" y="2"/>
                      <a:pt x="0" y="2"/>
                    </a:cubicBezTo>
                    <a:cubicBezTo>
                      <a:pt x="1" y="2"/>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6" name="Freeform 650">
                <a:extLst>
                  <a:ext uri="{FF2B5EF4-FFF2-40B4-BE49-F238E27FC236}">
                    <a16:creationId xmlns:a16="http://schemas.microsoft.com/office/drawing/2014/main" id="{35D71BD8-E652-4122-A342-FB4A7071D817}"/>
                  </a:ext>
                </a:extLst>
              </p:cNvPr>
              <p:cNvSpPr>
                <a:spLocks/>
              </p:cNvSpPr>
              <p:nvPr userDrawn="1"/>
            </p:nvSpPr>
            <p:spPr bwMode="auto">
              <a:xfrm>
                <a:off x="4381" y="30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7" name="Freeform 651">
                <a:extLst>
                  <a:ext uri="{FF2B5EF4-FFF2-40B4-BE49-F238E27FC236}">
                    <a16:creationId xmlns:a16="http://schemas.microsoft.com/office/drawing/2014/main" id="{63C84CE8-7459-4943-AD68-A5F13B48890E}"/>
                  </a:ext>
                </a:extLst>
              </p:cNvPr>
              <p:cNvSpPr>
                <a:spLocks/>
              </p:cNvSpPr>
              <p:nvPr userDrawn="1"/>
            </p:nvSpPr>
            <p:spPr bwMode="auto">
              <a:xfrm>
                <a:off x="4092" y="433"/>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8" name="Freeform 652">
                <a:extLst>
                  <a:ext uri="{FF2B5EF4-FFF2-40B4-BE49-F238E27FC236}">
                    <a16:creationId xmlns:a16="http://schemas.microsoft.com/office/drawing/2014/main" id="{8AE09F65-A369-48D0-8525-58EFC1C37861}"/>
                  </a:ext>
                </a:extLst>
              </p:cNvPr>
              <p:cNvSpPr>
                <a:spLocks/>
              </p:cNvSpPr>
              <p:nvPr userDrawn="1"/>
            </p:nvSpPr>
            <p:spPr bwMode="auto">
              <a:xfrm>
                <a:off x="4087" y="428"/>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9" name="Freeform 653">
                <a:extLst>
                  <a:ext uri="{FF2B5EF4-FFF2-40B4-BE49-F238E27FC236}">
                    <a16:creationId xmlns:a16="http://schemas.microsoft.com/office/drawing/2014/main" id="{01B06611-2F53-49B9-AF56-ADDDEBF1941B}"/>
                  </a:ext>
                </a:extLst>
              </p:cNvPr>
              <p:cNvSpPr>
                <a:spLocks/>
              </p:cNvSpPr>
              <p:nvPr userDrawn="1"/>
            </p:nvSpPr>
            <p:spPr bwMode="auto">
              <a:xfrm>
                <a:off x="4396" y="5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0" name="Freeform 654">
                <a:extLst>
                  <a:ext uri="{FF2B5EF4-FFF2-40B4-BE49-F238E27FC236}">
                    <a16:creationId xmlns:a16="http://schemas.microsoft.com/office/drawing/2014/main" id="{5F4253D6-B540-47A2-931C-3F7CA339B4B4}"/>
                  </a:ext>
                </a:extLst>
              </p:cNvPr>
              <p:cNvSpPr>
                <a:spLocks/>
              </p:cNvSpPr>
              <p:nvPr userDrawn="1"/>
            </p:nvSpPr>
            <p:spPr bwMode="auto">
              <a:xfrm>
                <a:off x="4356" y="6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1" name="Freeform 655">
                <a:extLst>
                  <a:ext uri="{FF2B5EF4-FFF2-40B4-BE49-F238E27FC236}">
                    <a16:creationId xmlns:a16="http://schemas.microsoft.com/office/drawing/2014/main" id="{539AB39F-9264-4DF7-BD4F-D00EC7066DDF}"/>
                  </a:ext>
                </a:extLst>
              </p:cNvPr>
              <p:cNvSpPr>
                <a:spLocks/>
              </p:cNvSpPr>
              <p:nvPr userDrawn="1"/>
            </p:nvSpPr>
            <p:spPr bwMode="auto">
              <a:xfrm>
                <a:off x="4326" y="663"/>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2" y="0"/>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2" name="Freeform 656">
                <a:extLst>
                  <a:ext uri="{FF2B5EF4-FFF2-40B4-BE49-F238E27FC236}">
                    <a16:creationId xmlns:a16="http://schemas.microsoft.com/office/drawing/2014/main" id="{73BD0433-76B0-4776-B6ED-8AE45A5E49C7}"/>
                  </a:ext>
                </a:extLst>
              </p:cNvPr>
              <p:cNvSpPr>
                <a:spLocks/>
              </p:cNvSpPr>
              <p:nvPr userDrawn="1"/>
            </p:nvSpPr>
            <p:spPr bwMode="auto">
              <a:xfrm>
                <a:off x="3639" y="488"/>
                <a:ext cx="10"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1" y="0"/>
                      <a:pt x="1" y="0"/>
                      <a:pt x="2"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3" name="Freeform 657">
                <a:extLst>
                  <a:ext uri="{FF2B5EF4-FFF2-40B4-BE49-F238E27FC236}">
                    <a16:creationId xmlns:a16="http://schemas.microsoft.com/office/drawing/2014/main" id="{06658E05-CC87-48DE-B2F1-E09F70AC76EA}"/>
                  </a:ext>
                </a:extLst>
              </p:cNvPr>
              <p:cNvSpPr>
                <a:spLocks/>
              </p:cNvSpPr>
              <p:nvPr userDrawn="1"/>
            </p:nvSpPr>
            <p:spPr bwMode="auto">
              <a:xfrm>
                <a:off x="3625" y="45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4" name="Freeform 658">
                <a:extLst>
                  <a:ext uri="{FF2B5EF4-FFF2-40B4-BE49-F238E27FC236}">
                    <a16:creationId xmlns:a16="http://schemas.microsoft.com/office/drawing/2014/main" id="{F5A2932E-6ABE-41E5-9D61-7801D51440DF}"/>
                  </a:ext>
                </a:extLst>
              </p:cNvPr>
              <p:cNvSpPr>
                <a:spLocks/>
              </p:cNvSpPr>
              <p:nvPr userDrawn="1"/>
            </p:nvSpPr>
            <p:spPr bwMode="auto">
              <a:xfrm>
                <a:off x="3620" y="433"/>
                <a:ext cx="10" cy="20"/>
              </a:xfrm>
              <a:custGeom>
                <a:avLst/>
                <a:gdLst>
                  <a:gd name="T0" fmla="*/ 2 w 2"/>
                  <a:gd name="T1" fmla="*/ 0 h 4"/>
                  <a:gd name="T2" fmla="*/ 1 w 2"/>
                  <a:gd name="T3" fmla="*/ 3 h 4"/>
                  <a:gd name="T4" fmla="*/ 1 w 2"/>
                  <a:gd name="T5" fmla="*/ 3 h 4"/>
                  <a:gd name="T6" fmla="*/ 2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0" y="1"/>
                      <a:pt x="2" y="2"/>
                      <a:pt x="1" y="3"/>
                    </a:cubicBezTo>
                    <a:cubicBezTo>
                      <a:pt x="1" y="3"/>
                      <a:pt x="1" y="3"/>
                      <a:pt x="1" y="3"/>
                    </a:cubicBezTo>
                    <a:cubicBezTo>
                      <a:pt x="2" y="4"/>
                      <a:pt x="2" y="4"/>
                      <a:pt x="2" y="4"/>
                    </a:cubicBezTo>
                    <a:cubicBezTo>
                      <a:pt x="2" y="3"/>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5" name="Freeform 659">
                <a:extLst>
                  <a:ext uri="{FF2B5EF4-FFF2-40B4-BE49-F238E27FC236}">
                    <a16:creationId xmlns:a16="http://schemas.microsoft.com/office/drawing/2014/main" id="{EF448548-3479-4012-AF38-8BA8B7861E0F}"/>
                  </a:ext>
                </a:extLst>
              </p:cNvPr>
              <p:cNvSpPr>
                <a:spLocks/>
              </p:cNvSpPr>
              <p:nvPr userDrawn="1"/>
            </p:nvSpPr>
            <p:spPr bwMode="auto">
              <a:xfrm>
                <a:off x="3639" y="41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6" name="Freeform 660">
                <a:extLst>
                  <a:ext uri="{FF2B5EF4-FFF2-40B4-BE49-F238E27FC236}">
                    <a16:creationId xmlns:a16="http://schemas.microsoft.com/office/drawing/2014/main" id="{4B75805E-B2EB-4097-8A02-E0459C95338D}"/>
                  </a:ext>
                </a:extLst>
              </p:cNvPr>
              <p:cNvSpPr>
                <a:spLocks/>
              </p:cNvSpPr>
              <p:nvPr userDrawn="1"/>
            </p:nvSpPr>
            <p:spPr bwMode="auto">
              <a:xfrm>
                <a:off x="3644" y="42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7" name="Freeform 661">
                <a:extLst>
                  <a:ext uri="{FF2B5EF4-FFF2-40B4-BE49-F238E27FC236}">
                    <a16:creationId xmlns:a16="http://schemas.microsoft.com/office/drawing/2014/main" id="{3B9FC3B0-31A1-4C85-8907-FC2708C34F98}"/>
                  </a:ext>
                </a:extLst>
              </p:cNvPr>
              <p:cNvSpPr>
                <a:spLocks/>
              </p:cNvSpPr>
              <p:nvPr userDrawn="1"/>
            </p:nvSpPr>
            <p:spPr bwMode="auto">
              <a:xfrm>
                <a:off x="3644" y="408"/>
                <a:ext cx="5"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1"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8" name="Freeform 662">
                <a:extLst>
                  <a:ext uri="{FF2B5EF4-FFF2-40B4-BE49-F238E27FC236}">
                    <a16:creationId xmlns:a16="http://schemas.microsoft.com/office/drawing/2014/main" id="{7770764F-6503-4B93-B3E7-11BE783ABC5D}"/>
                  </a:ext>
                </a:extLst>
              </p:cNvPr>
              <p:cNvSpPr>
                <a:spLocks/>
              </p:cNvSpPr>
              <p:nvPr userDrawn="1"/>
            </p:nvSpPr>
            <p:spPr bwMode="auto">
              <a:xfrm>
                <a:off x="3639" y="4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9" name="Freeform 663">
                <a:extLst>
                  <a:ext uri="{FF2B5EF4-FFF2-40B4-BE49-F238E27FC236}">
                    <a16:creationId xmlns:a16="http://schemas.microsoft.com/office/drawing/2014/main" id="{25DCEC6D-839C-4A8C-8393-31679FFFCAF7}"/>
                  </a:ext>
                </a:extLst>
              </p:cNvPr>
              <p:cNvSpPr>
                <a:spLocks/>
              </p:cNvSpPr>
              <p:nvPr userDrawn="1"/>
            </p:nvSpPr>
            <p:spPr bwMode="auto">
              <a:xfrm>
                <a:off x="3634" y="408"/>
                <a:ext cx="5" cy="5"/>
              </a:xfrm>
              <a:custGeom>
                <a:avLst/>
                <a:gdLst>
                  <a:gd name="T0" fmla="*/ 1 w 1"/>
                  <a:gd name="T1" fmla="*/ 1 h 1"/>
                  <a:gd name="T2" fmla="*/ 1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0" name="Freeform 664">
                <a:extLst>
                  <a:ext uri="{FF2B5EF4-FFF2-40B4-BE49-F238E27FC236}">
                    <a16:creationId xmlns:a16="http://schemas.microsoft.com/office/drawing/2014/main" id="{317469CA-E941-46FA-B8D6-828ED7CEF5A0}"/>
                  </a:ext>
                </a:extLst>
              </p:cNvPr>
              <p:cNvSpPr>
                <a:spLocks/>
              </p:cNvSpPr>
              <p:nvPr userDrawn="1"/>
            </p:nvSpPr>
            <p:spPr bwMode="auto">
              <a:xfrm>
                <a:off x="3634" y="4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1"/>
                      <a:pt x="0" y="0"/>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1" name="Freeform 665">
                <a:extLst>
                  <a:ext uri="{FF2B5EF4-FFF2-40B4-BE49-F238E27FC236}">
                    <a16:creationId xmlns:a16="http://schemas.microsoft.com/office/drawing/2014/main" id="{F4A6E13A-A904-4080-9BA2-9F17B9B8B08D}"/>
                  </a:ext>
                </a:extLst>
              </p:cNvPr>
              <p:cNvSpPr>
                <a:spLocks/>
              </p:cNvSpPr>
              <p:nvPr userDrawn="1"/>
            </p:nvSpPr>
            <p:spPr bwMode="auto">
              <a:xfrm>
                <a:off x="3620" y="43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2" name="Freeform 666">
                <a:extLst>
                  <a:ext uri="{FF2B5EF4-FFF2-40B4-BE49-F238E27FC236}">
                    <a16:creationId xmlns:a16="http://schemas.microsoft.com/office/drawing/2014/main" id="{0508D2A4-4B85-4058-AFB8-7F0A3ECE2D43}"/>
                  </a:ext>
                </a:extLst>
              </p:cNvPr>
              <p:cNvSpPr>
                <a:spLocks/>
              </p:cNvSpPr>
              <p:nvPr userDrawn="1"/>
            </p:nvSpPr>
            <p:spPr bwMode="auto">
              <a:xfrm>
                <a:off x="3644" y="3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3" name="Freeform 667">
                <a:extLst>
                  <a:ext uri="{FF2B5EF4-FFF2-40B4-BE49-F238E27FC236}">
                    <a16:creationId xmlns:a16="http://schemas.microsoft.com/office/drawing/2014/main" id="{58D66E59-2AEB-4D0E-B407-04D9A84A427A}"/>
                  </a:ext>
                </a:extLst>
              </p:cNvPr>
              <p:cNvSpPr>
                <a:spLocks/>
              </p:cNvSpPr>
              <p:nvPr userDrawn="1"/>
            </p:nvSpPr>
            <p:spPr bwMode="auto">
              <a:xfrm>
                <a:off x="3639" y="3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4" name="Freeform 668">
                <a:extLst>
                  <a:ext uri="{FF2B5EF4-FFF2-40B4-BE49-F238E27FC236}">
                    <a16:creationId xmlns:a16="http://schemas.microsoft.com/office/drawing/2014/main" id="{CD8CB432-9F6B-405E-9AAF-7BBC1BD43E22}"/>
                  </a:ext>
                </a:extLst>
              </p:cNvPr>
              <p:cNvSpPr>
                <a:spLocks/>
              </p:cNvSpPr>
              <p:nvPr userDrawn="1"/>
            </p:nvSpPr>
            <p:spPr bwMode="auto">
              <a:xfrm>
                <a:off x="3630" y="403"/>
                <a:ext cx="4" cy="10"/>
              </a:xfrm>
              <a:custGeom>
                <a:avLst/>
                <a:gdLst>
                  <a:gd name="T0" fmla="*/ 0 w 4"/>
                  <a:gd name="T1" fmla="*/ 5 h 10"/>
                  <a:gd name="T2" fmla="*/ 4 w 4"/>
                  <a:gd name="T3" fmla="*/ 10 h 10"/>
                  <a:gd name="T4" fmla="*/ 0 w 4"/>
                  <a:gd name="T5" fmla="*/ 0 h 10"/>
                  <a:gd name="T6" fmla="*/ 0 w 4"/>
                  <a:gd name="T7" fmla="*/ 5 h 10"/>
                </a:gdLst>
                <a:ahLst/>
                <a:cxnLst>
                  <a:cxn ang="0">
                    <a:pos x="T0" y="T1"/>
                  </a:cxn>
                  <a:cxn ang="0">
                    <a:pos x="T2" y="T3"/>
                  </a:cxn>
                  <a:cxn ang="0">
                    <a:pos x="T4" y="T5"/>
                  </a:cxn>
                  <a:cxn ang="0">
                    <a:pos x="T6" y="T7"/>
                  </a:cxn>
                </a:cxnLst>
                <a:rect l="0" t="0" r="r" b="b"/>
                <a:pathLst>
                  <a:path w="4" h="10">
                    <a:moveTo>
                      <a:pt x="0" y="5"/>
                    </a:moveTo>
                    <a:lnTo>
                      <a:pt x="4"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5" name="Freeform 669">
                <a:extLst>
                  <a:ext uri="{FF2B5EF4-FFF2-40B4-BE49-F238E27FC236}">
                    <a16:creationId xmlns:a16="http://schemas.microsoft.com/office/drawing/2014/main" id="{64ED2359-6CD7-46F0-B142-27CB1D413F03}"/>
                  </a:ext>
                </a:extLst>
              </p:cNvPr>
              <p:cNvSpPr>
                <a:spLocks/>
              </p:cNvSpPr>
              <p:nvPr userDrawn="1"/>
            </p:nvSpPr>
            <p:spPr bwMode="auto">
              <a:xfrm>
                <a:off x="3649" y="37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6" name="Freeform 670">
                <a:extLst>
                  <a:ext uri="{FF2B5EF4-FFF2-40B4-BE49-F238E27FC236}">
                    <a16:creationId xmlns:a16="http://schemas.microsoft.com/office/drawing/2014/main" id="{018E1C29-B2C9-4C30-934D-0E2328F4F3A3}"/>
                  </a:ext>
                </a:extLst>
              </p:cNvPr>
              <p:cNvSpPr>
                <a:spLocks/>
              </p:cNvSpPr>
              <p:nvPr userDrawn="1"/>
            </p:nvSpPr>
            <p:spPr bwMode="auto">
              <a:xfrm>
                <a:off x="3654" y="3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7" name="Freeform 671">
                <a:extLst>
                  <a:ext uri="{FF2B5EF4-FFF2-40B4-BE49-F238E27FC236}">
                    <a16:creationId xmlns:a16="http://schemas.microsoft.com/office/drawing/2014/main" id="{105ADFEE-5E54-4822-90FC-1D517092FD40}"/>
                  </a:ext>
                </a:extLst>
              </p:cNvPr>
              <p:cNvSpPr>
                <a:spLocks/>
              </p:cNvSpPr>
              <p:nvPr userDrawn="1"/>
            </p:nvSpPr>
            <p:spPr bwMode="auto">
              <a:xfrm>
                <a:off x="3654" y="3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8" name="Freeform 672">
                <a:extLst>
                  <a:ext uri="{FF2B5EF4-FFF2-40B4-BE49-F238E27FC236}">
                    <a16:creationId xmlns:a16="http://schemas.microsoft.com/office/drawing/2014/main" id="{08A204A4-3F0E-41BD-9210-AC9D422F7135}"/>
                  </a:ext>
                </a:extLst>
              </p:cNvPr>
              <p:cNvSpPr>
                <a:spLocks/>
              </p:cNvSpPr>
              <p:nvPr userDrawn="1"/>
            </p:nvSpPr>
            <p:spPr bwMode="auto">
              <a:xfrm>
                <a:off x="3644" y="37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9" name="Freeform 673">
                <a:extLst>
                  <a:ext uri="{FF2B5EF4-FFF2-40B4-BE49-F238E27FC236}">
                    <a16:creationId xmlns:a16="http://schemas.microsoft.com/office/drawing/2014/main" id="{AC51ABA6-C7A1-423A-AA8F-64E3E5BDF0DA}"/>
                  </a:ext>
                </a:extLst>
              </p:cNvPr>
              <p:cNvSpPr>
                <a:spLocks/>
              </p:cNvSpPr>
              <p:nvPr userDrawn="1"/>
            </p:nvSpPr>
            <p:spPr bwMode="auto">
              <a:xfrm>
                <a:off x="3644" y="3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0" name="Freeform 674">
                <a:extLst>
                  <a:ext uri="{FF2B5EF4-FFF2-40B4-BE49-F238E27FC236}">
                    <a16:creationId xmlns:a16="http://schemas.microsoft.com/office/drawing/2014/main" id="{21C19336-4A62-4B6C-A4DE-07CC3AA4858D}"/>
                  </a:ext>
                </a:extLst>
              </p:cNvPr>
              <p:cNvSpPr>
                <a:spLocks/>
              </p:cNvSpPr>
              <p:nvPr userDrawn="1"/>
            </p:nvSpPr>
            <p:spPr bwMode="auto">
              <a:xfrm>
                <a:off x="3644"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1" name="Freeform 675">
                <a:extLst>
                  <a:ext uri="{FF2B5EF4-FFF2-40B4-BE49-F238E27FC236}">
                    <a16:creationId xmlns:a16="http://schemas.microsoft.com/office/drawing/2014/main" id="{51B64DB0-9491-42A9-A50A-8C33D0CBC4AA}"/>
                  </a:ext>
                </a:extLst>
              </p:cNvPr>
              <p:cNvSpPr>
                <a:spLocks/>
              </p:cNvSpPr>
              <p:nvPr userDrawn="1"/>
            </p:nvSpPr>
            <p:spPr bwMode="auto">
              <a:xfrm>
                <a:off x="3625" y="388"/>
                <a:ext cx="9"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2" name="Freeform 676">
                <a:extLst>
                  <a:ext uri="{FF2B5EF4-FFF2-40B4-BE49-F238E27FC236}">
                    <a16:creationId xmlns:a16="http://schemas.microsoft.com/office/drawing/2014/main" id="{B49103B7-895B-4537-9B64-10EC7CF80BB8}"/>
                  </a:ext>
                </a:extLst>
              </p:cNvPr>
              <p:cNvSpPr>
                <a:spLocks/>
              </p:cNvSpPr>
              <p:nvPr userDrawn="1"/>
            </p:nvSpPr>
            <p:spPr bwMode="auto">
              <a:xfrm>
                <a:off x="3634" y="3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3" name="Freeform 677">
                <a:extLst>
                  <a:ext uri="{FF2B5EF4-FFF2-40B4-BE49-F238E27FC236}">
                    <a16:creationId xmlns:a16="http://schemas.microsoft.com/office/drawing/2014/main" id="{016806EC-68C6-466F-A8C7-7E334D805410}"/>
                  </a:ext>
                </a:extLst>
              </p:cNvPr>
              <p:cNvSpPr>
                <a:spLocks/>
              </p:cNvSpPr>
              <p:nvPr userDrawn="1"/>
            </p:nvSpPr>
            <p:spPr bwMode="auto">
              <a:xfrm>
                <a:off x="3634" y="37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4" name="Freeform 678">
                <a:extLst>
                  <a:ext uri="{FF2B5EF4-FFF2-40B4-BE49-F238E27FC236}">
                    <a16:creationId xmlns:a16="http://schemas.microsoft.com/office/drawing/2014/main" id="{1831CFE4-53EF-4098-9045-8E00A3215F92}"/>
                  </a:ext>
                </a:extLst>
              </p:cNvPr>
              <p:cNvSpPr>
                <a:spLocks/>
              </p:cNvSpPr>
              <p:nvPr userDrawn="1"/>
            </p:nvSpPr>
            <p:spPr bwMode="auto">
              <a:xfrm>
                <a:off x="3644" y="358"/>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5" name="Freeform 679">
                <a:extLst>
                  <a:ext uri="{FF2B5EF4-FFF2-40B4-BE49-F238E27FC236}">
                    <a16:creationId xmlns:a16="http://schemas.microsoft.com/office/drawing/2014/main" id="{65E05CD8-ABC7-494E-9F6E-D7DFABDAD8CC}"/>
                  </a:ext>
                </a:extLst>
              </p:cNvPr>
              <p:cNvSpPr>
                <a:spLocks/>
              </p:cNvSpPr>
              <p:nvPr userDrawn="1"/>
            </p:nvSpPr>
            <p:spPr bwMode="auto">
              <a:xfrm>
                <a:off x="3644" y="36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6" name="Rectangle 680">
                <a:extLst>
                  <a:ext uri="{FF2B5EF4-FFF2-40B4-BE49-F238E27FC236}">
                    <a16:creationId xmlns:a16="http://schemas.microsoft.com/office/drawing/2014/main" id="{E71250CA-51E2-4141-85A1-D67B8AF36B40}"/>
                  </a:ext>
                </a:extLst>
              </p:cNvPr>
              <p:cNvSpPr>
                <a:spLocks noChangeArrowheads="1"/>
              </p:cNvSpPr>
              <p:nvPr userDrawn="1"/>
            </p:nvSpPr>
            <p:spPr bwMode="auto">
              <a:xfrm>
                <a:off x="3654" y="33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7" name="Freeform 681">
                <a:extLst>
                  <a:ext uri="{FF2B5EF4-FFF2-40B4-BE49-F238E27FC236}">
                    <a16:creationId xmlns:a16="http://schemas.microsoft.com/office/drawing/2014/main" id="{9D44296F-D3DF-49FE-B0A5-CBB4EBA0FD15}"/>
                  </a:ext>
                </a:extLst>
              </p:cNvPr>
              <p:cNvSpPr>
                <a:spLocks/>
              </p:cNvSpPr>
              <p:nvPr userDrawn="1"/>
            </p:nvSpPr>
            <p:spPr bwMode="auto">
              <a:xfrm>
                <a:off x="3644" y="363"/>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8" name="Freeform 682">
                <a:extLst>
                  <a:ext uri="{FF2B5EF4-FFF2-40B4-BE49-F238E27FC236}">
                    <a16:creationId xmlns:a16="http://schemas.microsoft.com/office/drawing/2014/main" id="{5B7D5965-6F85-4EB6-8346-8513C1C85FCA}"/>
                  </a:ext>
                </a:extLst>
              </p:cNvPr>
              <p:cNvSpPr>
                <a:spLocks/>
              </p:cNvSpPr>
              <p:nvPr userDrawn="1"/>
            </p:nvSpPr>
            <p:spPr bwMode="auto">
              <a:xfrm>
                <a:off x="3649" y="35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9" name="Freeform 683">
                <a:extLst>
                  <a:ext uri="{FF2B5EF4-FFF2-40B4-BE49-F238E27FC236}">
                    <a16:creationId xmlns:a16="http://schemas.microsoft.com/office/drawing/2014/main" id="{38E7F606-57EB-4B32-B8BF-CD28661E80BD}"/>
                  </a:ext>
                </a:extLst>
              </p:cNvPr>
              <p:cNvSpPr>
                <a:spLocks/>
              </p:cNvSpPr>
              <p:nvPr userDrawn="1"/>
            </p:nvSpPr>
            <p:spPr bwMode="auto">
              <a:xfrm>
                <a:off x="3644" y="3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0" name="Freeform 684">
                <a:extLst>
                  <a:ext uri="{FF2B5EF4-FFF2-40B4-BE49-F238E27FC236}">
                    <a16:creationId xmlns:a16="http://schemas.microsoft.com/office/drawing/2014/main" id="{32FFF857-BD25-4610-8084-9D8E98CE2BE0}"/>
                  </a:ext>
                </a:extLst>
              </p:cNvPr>
              <p:cNvSpPr>
                <a:spLocks/>
              </p:cNvSpPr>
              <p:nvPr userDrawn="1"/>
            </p:nvSpPr>
            <p:spPr bwMode="auto">
              <a:xfrm>
                <a:off x="3644" y="3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1" name="Freeform 685">
                <a:extLst>
                  <a:ext uri="{FF2B5EF4-FFF2-40B4-BE49-F238E27FC236}">
                    <a16:creationId xmlns:a16="http://schemas.microsoft.com/office/drawing/2014/main" id="{C4FB0C58-0633-480B-9783-F893EB6F5802}"/>
                  </a:ext>
                </a:extLst>
              </p:cNvPr>
              <p:cNvSpPr>
                <a:spLocks/>
              </p:cNvSpPr>
              <p:nvPr userDrawn="1"/>
            </p:nvSpPr>
            <p:spPr bwMode="auto">
              <a:xfrm>
                <a:off x="3634" y="313"/>
                <a:ext cx="20" cy="25"/>
              </a:xfrm>
              <a:custGeom>
                <a:avLst/>
                <a:gdLst>
                  <a:gd name="T0" fmla="*/ 0 w 4"/>
                  <a:gd name="T1" fmla="*/ 1 h 5"/>
                  <a:gd name="T2" fmla="*/ 0 w 4"/>
                  <a:gd name="T3" fmla="*/ 3 h 5"/>
                  <a:gd name="T4" fmla="*/ 4 w 4"/>
                  <a:gd name="T5" fmla="*/ 5 h 5"/>
                  <a:gd name="T6" fmla="*/ 4 w 4"/>
                  <a:gd name="T7" fmla="*/ 3 h 5"/>
                  <a:gd name="T8" fmla="*/ 2 w 4"/>
                  <a:gd name="T9" fmla="*/ 4 h 5"/>
                  <a:gd name="T10" fmla="*/ 3 w 4"/>
                  <a:gd name="T11" fmla="*/ 3 h 5"/>
                  <a:gd name="T12" fmla="*/ 1 w 4"/>
                  <a:gd name="T13" fmla="*/ 0 h 5"/>
                  <a:gd name="T14" fmla="*/ 1 w 4"/>
                  <a:gd name="T15" fmla="*/ 1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1" y="1"/>
                      <a:pt x="1" y="3"/>
                      <a:pt x="0" y="3"/>
                    </a:cubicBezTo>
                    <a:cubicBezTo>
                      <a:pt x="0" y="4"/>
                      <a:pt x="3" y="5"/>
                      <a:pt x="4" y="5"/>
                    </a:cubicBezTo>
                    <a:cubicBezTo>
                      <a:pt x="4" y="5"/>
                      <a:pt x="4" y="4"/>
                      <a:pt x="4" y="3"/>
                    </a:cubicBezTo>
                    <a:cubicBezTo>
                      <a:pt x="3" y="4"/>
                      <a:pt x="2" y="5"/>
                      <a:pt x="2" y="4"/>
                    </a:cubicBezTo>
                    <a:cubicBezTo>
                      <a:pt x="2" y="3"/>
                      <a:pt x="2" y="3"/>
                      <a:pt x="3" y="3"/>
                    </a:cubicBezTo>
                    <a:cubicBezTo>
                      <a:pt x="2" y="3"/>
                      <a:pt x="2" y="1"/>
                      <a:pt x="1"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2" name="Freeform 686">
                <a:extLst>
                  <a:ext uri="{FF2B5EF4-FFF2-40B4-BE49-F238E27FC236}">
                    <a16:creationId xmlns:a16="http://schemas.microsoft.com/office/drawing/2014/main" id="{23005961-AD58-473D-AEE5-33EE22B7A84D}"/>
                  </a:ext>
                </a:extLst>
              </p:cNvPr>
              <p:cNvSpPr>
                <a:spLocks/>
              </p:cNvSpPr>
              <p:nvPr userDrawn="1"/>
            </p:nvSpPr>
            <p:spPr bwMode="auto">
              <a:xfrm>
                <a:off x="3654" y="338"/>
                <a:ext cx="5" cy="5"/>
              </a:xfrm>
              <a:custGeom>
                <a:avLst/>
                <a:gdLst>
                  <a:gd name="T0" fmla="*/ 0 w 1"/>
                  <a:gd name="T1" fmla="*/ 1 h 1"/>
                  <a:gd name="T2" fmla="*/ 0 w 1"/>
                  <a:gd name="T3" fmla="*/ 1 h 1"/>
                  <a:gd name="T4" fmla="*/ 1 w 1"/>
                  <a:gd name="T5" fmla="*/ 1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1"/>
                      <a:pt x="0" y="1"/>
                      <a:pt x="1" y="1"/>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3" name="Freeform 687">
                <a:extLst>
                  <a:ext uri="{FF2B5EF4-FFF2-40B4-BE49-F238E27FC236}">
                    <a16:creationId xmlns:a16="http://schemas.microsoft.com/office/drawing/2014/main" id="{662E30F4-DB53-4052-BB60-0A90026ECC1D}"/>
                  </a:ext>
                </a:extLst>
              </p:cNvPr>
              <p:cNvSpPr>
                <a:spLocks/>
              </p:cNvSpPr>
              <p:nvPr userDrawn="1"/>
            </p:nvSpPr>
            <p:spPr bwMode="auto">
              <a:xfrm>
                <a:off x="3639" y="343"/>
                <a:ext cx="15" cy="15"/>
              </a:xfrm>
              <a:custGeom>
                <a:avLst/>
                <a:gdLst>
                  <a:gd name="T0" fmla="*/ 2 w 3"/>
                  <a:gd name="T1" fmla="*/ 2 h 3"/>
                  <a:gd name="T2" fmla="*/ 0 w 3"/>
                  <a:gd name="T3" fmla="*/ 0 h 3"/>
                  <a:gd name="T4" fmla="*/ 1 w 3"/>
                  <a:gd name="T5" fmla="*/ 2 h 3"/>
                  <a:gd name="T6" fmla="*/ 2 w 3"/>
                  <a:gd name="T7" fmla="*/ 2 h 3"/>
                  <a:gd name="T8" fmla="*/ 2 w 3"/>
                  <a:gd name="T9" fmla="*/ 3 h 3"/>
                  <a:gd name="T10" fmla="*/ 2 w 3"/>
                  <a:gd name="T11" fmla="*/ 2 h 3"/>
                  <a:gd name="T12" fmla="*/ 2 w 3"/>
                  <a:gd name="T13" fmla="*/ 2 h 3"/>
                  <a:gd name="T14" fmla="*/ 2 w 3"/>
                  <a:gd name="T15" fmla="*/ 2 h 3"/>
                  <a:gd name="T16" fmla="*/ 2 w 3"/>
                  <a:gd name="T17" fmla="*/ 2 h 3"/>
                  <a:gd name="T18" fmla="*/ 2 w 3"/>
                  <a:gd name="T19" fmla="*/ 2 h 3"/>
                  <a:gd name="T20" fmla="*/ 2 w 3"/>
                  <a:gd name="T21" fmla="*/ 2 h 3"/>
                  <a:gd name="T22" fmla="*/ 2 w 3"/>
                  <a:gd name="T23" fmla="*/ 2 h 3"/>
                  <a:gd name="T24" fmla="*/ 2 w 3"/>
                  <a:gd name="T25" fmla="*/ 2 h 3"/>
                  <a:gd name="T26" fmla="*/ 2 w 3"/>
                  <a:gd name="T27" fmla="*/ 2 h 3"/>
                  <a:gd name="T28" fmla="*/ 2 w 3"/>
                  <a:gd name="T29" fmla="*/ 2 h 3"/>
                  <a:gd name="T30" fmla="*/ 3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1"/>
                      <a:pt x="1" y="0"/>
                      <a:pt x="0" y="0"/>
                    </a:cubicBezTo>
                    <a:cubicBezTo>
                      <a:pt x="0" y="1"/>
                      <a:pt x="1" y="1"/>
                      <a:pt x="1" y="2"/>
                    </a:cubicBezTo>
                    <a:cubicBezTo>
                      <a:pt x="1" y="1"/>
                      <a:pt x="1" y="3"/>
                      <a:pt x="2" y="2"/>
                    </a:cubicBezTo>
                    <a:cubicBezTo>
                      <a:pt x="2" y="2"/>
                      <a:pt x="2" y="2"/>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2"/>
                      <a:pt x="2" y="2"/>
                    </a:cubicBezTo>
                    <a:cubicBezTo>
                      <a:pt x="2" y="2"/>
                      <a:pt x="2" y="2"/>
                      <a:pt x="2" y="2"/>
                    </a:cubicBezTo>
                    <a:cubicBezTo>
                      <a:pt x="2" y="2"/>
                      <a:pt x="2" y="2"/>
                      <a:pt x="2" y="2"/>
                    </a:cubicBezTo>
                    <a:cubicBezTo>
                      <a:pt x="3" y="0"/>
                      <a:pt x="3" y="0"/>
                      <a:pt x="3" y="0"/>
                    </a:cubicBezTo>
                    <a:cubicBezTo>
                      <a:pt x="2"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4" name="Freeform 688">
                <a:extLst>
                  <a:ext uri="{FF2B5EF4-FFF2-40B4-BE49-F238E27FC236}">
                    <a16:creationId xmlns:a16="http://schemas.microsoft.com/office/drawing/2014/main" id="{F25DAA5F-8FF8-4096-96EB-5439D4CFF327}"/>
                  </a:ext>
                </a:extLst>
              </p:cNvPr>
              <p:cNvSpPr>
                <a:spLocks/>
              </p:cNvSpPr>
              <p:nvPr userDrawn="1"/>
            </p:nvSpPr>
            <p:spPr bwMode="auto">
              <a:xfrm>
                <a:off x="3620"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5" name="Freeform 689">
                <a:extLst>
                  <a:ext uri="{FF2B5EF4-FFF2-40B4-BE49-F238E27FC236}">
                    <a16:creationId xmlns:a16="http://schemas.microsoft.com/office/drawing/2014/main" id="{F6B0FEE6-64F5-47D6-8E4A-90567C84EA25}"/>
                  </a:ext>
                </a:extLst>
              </p:cNvPr>
              <p:cNvSpPr>
                <a:spLocks/>
              </p:cNvSpPr>
              <p:nvPr userDrawn="1"/>
            </p:nvSpPr>
            <p:spPr bwMode="auto">
              <a:xfrm>
                <a:off x="3620" y="383"/>
                <a:ext cx="14" cy="10"/>
              </a:xfrm>
              <a:custGeom>
                <a:avLst/>
                <a:gdLst>
                  <a:gd name="T0" fmla="*/ 0 w 3"/>
                  <a:gd name="T1" fmla="*/ 0 h 2"/>
                  <a:gd name="T2" fmla="*/ 1 w 3"/>
                  <a:gd name="T3" fmla="*/ 1 h 2"/>
                  <a:gd name="T4" fmla="*/ 0 w 3"/>
                  <a:gd name="T5" fmla="*/ 1 h 2"/>
                  <a:gd name="T6" fmla="*/ 1 w 3"/>
                  <a:gd name="T7" fmla="*/ 1 h 2"/>
                  <a:gd name="T8" fmla="*/ 1 w 3"/>
                  <a:gd name="T9" fmla="*/ 1 h 2"/>
                  <a:gd name="T10" fmla="*/ 3 w 3"/>
                  <a:gd name="T11" fmla="*/ 0 h 2"/>
                  <a:gd name="T12" fmla="*/ 0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0"/>
                    </a:moveTo>
                    <a:cubicBezTo>
                      <a:pt x="0" y="0"/>
                      <a:pt x="1" y="0"/>
                      <a:pt x="1" y="1"/>
                    </a:cubicBezTo>
                    <a:cubicBezTo>
                      <a:pt x="0" y="1"/>
                      <a:pt x="0" y="1"/>
                      <a:pt x="0" y="1"/>
                    </a:cubicBezTo>
                    <a:cubicBezTo>
                      <a:pt x="0" y="1"/>
                      <a:pt x="0" y="2"/>
                      <a:pt x="1" y="1"/>
                    </a:cubicBezTo>
                    <a:cubicBezTo>
                      <a:pt x="1" y="1"/>
                      <a:pt x="1" y="1"/>
                      <a:pt x="1"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6" name="Freeform 690">
                <a:extLst>
                  <a:ext uri="{FF2B5EF4-FFF2-40B4-BE49-F238E27FC236}">
                    <a16:creationId xmlns:a16="http://schemas.microsoft.com/office/drawing/2014/main" id="{1AF86CDA-95D5-4BD2-9B00-BA8BFC8BC5F3}"/>
                  </a:ext>
                </a:extLst>
              </p:cNvPr>
              <p:cNvSpPr>
                <a:spLocks/>
              </p:cNvSpPr>
              <p:nvPr userDrawn="1"/>
            </p:nvSpPr>
            <p:spPr bwMode="auto">
              <a:xfrm>
                <a:off x="3630" y="358"/>
                <a:ext cx="4" cy="10"/>
              </a:xfrm>
              <a:custGeom>
                <a:avLst/>
                <a:gdLst>
                  <a:gd name="T0" fmla="*/ 1 w 1"/>
                  <a:gd name="T1" fmla="*/ 2 h 2"/>
                  <a:gd name="T2" fmla="*/ 1 w 1"/>
                  <a:gd name="T3" fmla="*/ 0 h 2"/>
                  <a:gd name="T4" fmla="*/ 0 w 1"/>
                  <a:gd name="T5" fmla="*/ 1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0"/>
                      <a:pt x="1" y="0"/>
                      <a:pt x="1" y="0"/>
                    </a:cubicBezTo>
                    <a:cubicBezTo>
                      <a:pt x="0" y="1"/>
                      <a:pt x="0" y="1"/>
                      <a:pt x="0" y="1"/>
                    </a:cubicBezTo>
                    <a:cubicBezTo>
                      <a:pt x="0" y="1"/>
                      <a:pt x="0" y="1"/>
                      <a:pt x="0" y="1"/>
                    </a:cubicBezTo>
                    <a:cubicBezTo>
                      <a:pt x="0" y="2"/>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7" name="Freeform 691">
                <a:extLst>
                  <a:ext uri="{FF2B5EF4-FFF2-40B4-BE49-F238E27FC236}">
                    <a16:creationId xmlns:a16="http://schemas.microsoft.com/office/drawing/2014/main" id="{EF1FEDC2-5C3B-4FAB-91EB-0BB6F64427EC}"/>
                  </a:ext>
                </a:extLst>
              </p:cNvPr>
              <p:cNvSpPr>
                <a:spLocks/>
              </p:cNvSpPr>
              <p:nvPr userDrawn="1"/>
            </p:nvSpPr>
            <p:spPr bwMode="auto">
              <a:xfrm>
                <a:off x="3659" y="33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8" name="Freeform 692">
                <a:extLst>
                  <a:ext uri="{FF2B5EF4-FFF2-40B4-BE49-F238E27FC236}">
                    <a16:creationId xmlns:a16="http://schemas.microsoft.com/office/drawing/2014/main" id="{ED809304-C83E-4B9C-98CE-7E15DED53DE2}"/>
                  </a:ext>
                </a:extLst>
              </p:cNvPr>
              <p:cNvSpPr>
                <a:spLocks/>
              </p:cNvSpPr>
              <p:nvPr userDrawn="1"/>
            </p:nvSpPr>
            <p:spPr bwMode="auto">
              <a:xfrm>
                <a:off x="3664" y="32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9" name="Freeform 693">
                <a:extLst>
                  <a:ext uri="{FF2B5EF4-FFF2-40B4-BE49-F238E27FC236}">
                    <a16:creationId xmlns:a16="http://schemas.microsoft.com/office/drawing/2014/main" id="{788B751F-C771-48C1-8551-7D8101D3C539}"/>
                  </a:ext>
                </a:extLst>
              </p:cNvPr>
              <p:cNvSpPr>
                <a:spLocks/>
              </p:cNvSpPr>
              <p:nvPr userDrawn="1"/>
            </p:nvSpPr>
            <p:spPr bwMode="auto">
              <a:xfrm>
                <a:off x="3963" y="53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0" name="Freeform 694">
                <a:extLst>
                  <a:ext uri="{FF2B5EF4-FFF2-40B4-BE49-F238E27FC236}">
                    <a16:creationId xmlns:a16="http://schemas.microsoft.com/office/drawing/2014/main" id="{ACDEE79C-E82F-4FF1-B106-B70E2154C76F}"/>
                  </a:ext>
                </a:extLst>
              </p:cNvPr>
              <p:cNvSpPr>
                <a:spLocks/>
              </p:cNvSpPr>
              <p:nvPr userDrawn="1"/>
            </p:nvSpPr>
            <p:spPr bwMode="auto">
              <a:xfrm>
                <a:off x="3968" y="5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1" name="Freeform 695">
                <a:extLst>
                  <a:ext uri="{FF2B5EF4-FFF2-40B4-BE49-F238E27FC236}">
                    <a16:creationId xmlns:a16="http://schemas.microsoft.com/office/drawing/2014/main" id="{F5813E40-C153-49EC-9648-02229F0EBFA0}"/>
                  </a:ext>
                </a:extLst>
              </p:cNvPr>
              <p:cNvSpPr>
                <a:spLocks/>
              </p:cNvSpPr>
              <p:nvPr userDrawn="1"/>
            </p:nvSpPr>
            <p:spPr bwMode="auto">
              <a:xfrm>
                <a:off x="3824" y="283"/>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2" name="Freeform 696">
                <a:extLst>
                  <a:ext uri="{FF2B5EF4-FFF2-40B4-BE49-F238E27FC236}">
                    <a16:creationId xmlns:a16="http://schemas.microsoft.com/office/drawing/2014/main" id="{1541957A-D9F1-40DD-B29A-87BF1C86AFFE}"/>
                  </a:ext>
                </a:extLst>
              </p:cNvPr>
              <p:cNvSpPr>
                <a:spLocks/>
              </p:cNvSpPr>
              <p:nvPr userDrawn="1"/>
            </p:nvSpPr>
            <p:spPr bwMode="auto">
              <a:xfrm>
                <a:off x="3928" y="3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3" name="Freeform 697">
                <a:extLst>
                  <a:ext uri="{FF2B5EF4-FFF2-40B4-BE49-F238E27FC236}">
                    <a16:creationId xmlns:a16="http://schemas.microsoft.com/office/drawing/2014/main" id="{387DAA82-E9CD-4529-BB2E-16879A5A5756}"/>
                  </a:ext>
                </a:extLst>
              </p:cNvPr>
              <p:cNvSpPr>
                <a:spLocks/>
              </p:cNvSpPr>
              <p:nvPr userDrawn="1"/>
            </p:nvSpPr>
            <p:spPr bwMode="auto">
              <a:xfrm>
                <a:off x="3948" y="38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4" name="Freeform 698">
                <a:extLst>
                  <a:ext uri="{FF2B5EF4-FFF2-40B4-BE49-F238E27FC236}">
                    <a16:creationId xmlns:a16="http://schemas.microsoft.com/office/drawing/2014/main" id="{B2D557DC-7A63-4D76-9BC4-6CD5E58AF2D6}"/>
                  </a:ext>
                </a:extLst>
              </p:cNvPr>
              <p:cNvSpPr>
                <a:spLocks/>
              </p:cNvSpPr>
              <p:nvPr userDrawn="1"/>
            </p:nvSpPr>
            <p:spPr bwMode="auto">
              <a:xfrm>
                <a:off x="3938" y="6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5" name="Freeform 699">
                <a:extLst>
                  <a:ext uri="{FF2B5EF4-FFF2-40B4-BE49-F238E27FC236}">
                    <a16:creationId xmlns:a16="http://schemas.microsoft.com/office/drawing/2014/main" id="{74BE9F7A-2B09-423D-A9AA-83174EFB0147}"/>
                  </a:ext>
                </a:extLst>
              </p:cNvPr>
              <p:cNvSpPr>
                <a:spLocks/>
              </p:cNvSpPr>
              <p:nvPr userDrawn="1"/>
            </p:nvSpPr>
            <p:spPr bwMode="auto">
              <a:xfrm>
                <a:off x="3714" y="268"/>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2" y="1"/>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6" name="Freeform 700">
                <a:extLst>
                  <a:ext uri="{FF2B5EF4-FFF2-40B4-BE49-F238E27FC236}">
                    <a16:creationId xmlns:a16="http://schemas.microsoft.com/office/drawing/2014/main" id="{781891FA-AF09-4603-971C-C7B4CDF0B928}"/>
                  </a:ext>
                </a:extLst>
              </p:cNvPr>
              <p:cNvSpPr>
                <a:spLocks/>
              </p:cNvSpPr>
              <p:nvPr userDrawn="1"/>
            </p:nvSpPr>
            <p:spPr bwMode="auto">
              <a:xfrm>
                <a:off x="3918"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7" name="Freeform 701">
                <a:extLst>
                  <a:ext uri="{FF2B5EF4-FFF2-40B4-BE49-F238E27FC236}">
                    <a16:creationId xmlns:a16="http://schemas.microsoft.com/office/drawing/2014/main" id="{54960C10-EE97-45F2-901B-8E327ED6CE08}"/>
                  </a:ext>
                </a:extLst>
              </p:cNvPr>
              <p:cNvSpPr>
                <a:spLocks/>
              </p:cNvSpPr>
              <p:nvPr userDrawn="1"/>
            </p:nvSpPr>
            <p:spPr bwMode="auto">
              <a:xfrm>
                <a:off x="3724" y="26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8" name="Freeform 702">
                <a:extLst>
                  <a:ext uri="{FF2B5EF4-FFF2-40B4-BE49-F238E27FC236}">
                    <a16:creationId xmlns:a16="http://schemas.microsoft.com/office/drawing/2014/main" id="{225C69F4-EB9D-45D3-A4B0-03565EBDBD18}"/>
                  </a:ext>
                </a:extLst>
              </p:cNvPr>
              <p:cNvSpPr>
                <a:spLocks/>
              </p:cNvSpPr>
              <p:nvPr userDrawn="1"/>
            </p:nvSpPr>
            <p:spPr bwMode="auto">
              <a:xfrm>
                <a:off x="3644"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9" name="Freeform 703">
                <a:extLst>
                  <a:ext uri="{FF2B5EF4-FFF2-40B4-BE49-F238E27FC236}">
                    <a16:creationId xmlns:a16="http://schemas.microsoft.com/office/drawing/2014/main" id="{B97AB3C1-B750-4084-A288-12F122D8A93D}"/>
                  </a:ext>
                </a:extLst>
              </p:cNvPr>
              <p:cNvSpPr>
                <a:spLocks/>
              </p:cNvSpPr>
              <p:nvPr userDrawn="1"/>
            </p:nvSpPr>
            <p:spPr bwMode="auto">
              <a:xfrm>
                <a:off x="3644" y="5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0" name="Rectangle 704">
                <a:extLst>
                  <a:ext uri="{FF2B5EF4-FFF2-40B4-BE49-F238E27FC236}">
                    <a16:creationId xmlns:a16="http://schemas.microsoft.com/office/drawing/2014/main" id="{286F3C1F-A8A2-430B-A1A5-6CBFF971C4AC}"/>
                  </a:ext>
                </a:extLst>
              </p:cNvPr>
              <p:cNvSpPr>
                <a:spLocks noChangeArrowheads="1"/>
              </p:cNvSpPr>
              <p:nvPr userDrawn="1"/>
            </p:nvSpPr>
            <p:spPr bwMode="auto">
              <a:xfrm>
                <a:off x="3679"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1" name="Freeform 705">
                <a:extLst>
                  <a:ext uri="{FF2B5EF4-FFF2-40B4-BE49-F238E27FC236}">
                    <a16:creationId xmlns:a16="http://schemas.microsoft.com/office/drawing/2014/main" id="{1BEB2A98-F879-41B0-80AB-394F3CD64E04}"/>
                  </a:ext>
                </a:extLst>
              </p:cNvPr>
              <p:cNvSpPr>
                <a:spLocks/>
              </p:cNvSpPr>
              <p:nvPr userDrawn="1"/>
            </p:nvSpPr>
            <p:spPr bwMode="auto">
              <a:xfrm>
                <a:off x="3659" y="29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2" name="Freeform 706">
                <a:extLst>
                  <a:ext uri="{FF2B5EF4-FFF2-40B4-BE49-F238E27FC236}">
                    <a16:creationId xmlns:a16="http://schemas.microsoft.com/office/drawing/2014/main" id="{BDB870C0-D972-4467-8B51-E423FF93B126}"/>
                  </a:ext>
                </a:extLst>
              </p:cNvPr>
              <p:cNvSpPr>
                <a:spLocks/>
              </p:cNvSpPr>
              <p:nvPr userDrawn="1"/>
            </p:nvSpPr>
            <p:spPr bwMode="auto">
              <a:xfrm>
                <a:off x="3739" y="2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3" name="Freeform 707">
                <a:extLst>
                  <a:ext uri="{FF2B5EF4-FFF2-40B4-BE49-F238E27FC236}">
                    <a16:creationId xmlns:a16="http://schemas.microsoft.com/office/drawing/2014/main" id="{BC1AE76C-E062-4200-BA12-1BE49C7CE660}"/>
                  </a:ext>
                </a:extLst>
              </p:cNvPr>
              <p:cNvSpPr>
                <a:spLocks/>
              </p:cNvSpPr>
              <p:nvPr userDrawn="1"/>
            </p:nvSpPr>
            <p:spPr bwMode="auto">
              <a:xfrm>
                <a:off x="3679" y="3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4" name="Freeform 708">
                <a:extLst>
                  <a:ext uri="{FF2B5EF4-FFF2-40B4-BE49-F238E27FC236}">
                    <a16:creationId xmlns:a16="http://schemas.microsoft.com/office/drawing/2014/main" id="{AA7EF6FA-F27D-486D-83DD-00E82BD990AF}"/>
                  </a:ext>
                </a:extLst>
              </p:cNvPr>
              <p:cNvSpPr>
                <a:spLocks/>
              </p:cNvSpPr>
              <p:nvPr userDrawn="1"/>
            </p:nvSpPr>
            <p:spPr bwMode="auto">
              <a:xfrm>
                <a:off x="3679" y="30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5" name="Freeform 709">
                <a:extLst>
                  <a:ext uri="{FF2B5EF4-FFF2-40B4-BE49-F238E27FC236}">
                    <a16:creationId xmlns:a16="http://schemas.microsoft.com/office/drawing/2014/main" id="{05CD1FDF-CCC3-4C00-889C-1FE3F984ACF3}"/>
                  </a:ext>
                </a:extLst>
              </p:cNvPr>
              <p:cNvSpPr>
                <a:spLocks/>
              </p:cNvSpPr>
              <p:nvPr userDrawn="1"/>
            </p:nvSpPr>
            <p:spPr bwMode="auto">
              <a:xfrm>
                <a:off x="3679" y="30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6" name="Freeform 710">
                <a:extLst>
                  <a:ext uri="{FF2B5EF4-FFF2-40B4-BE49-F238E27FC236}">
                    <a16:creationId xmlns:a16="http://schemas.microsoft.com/office/drawing/2014/main" id="{E70E109D-A1DD-462E-93CE-7D689D354A11}"/>
                  </a:ext>
                </a:extLst>
              </p:cNvPr>
              <p:cNvSpPr>
                <a:spLocks/>
              </p:cNvSpPr>
              <p:nvPr userDrawn="1"/>
            </p:nvSpPr>
            <p:spPr bwMode="auto">
              <a:xfrm>
                <a:off x="3794" y="6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7" name="Rectangle 711">
                <a:extLst>
                  <a:ext uri="{FF2B5EF4-FFF2-40B4-BE49-F238E27FC236}">
                    <a16:creationId xmlns:a16="http://schemas.microsoft.com/office/drawing/2014/main" id="{D4FBADF0-C0E8-4DFB-B8B2-334AA3A89418}"/>
                  </a:ext>
                </a:extLst>
              </p:cNvPr>
              <p:cNvSpPr>
                <a:spLocks noChangeArrowheads="1"/>
              </p:cNvSpPr>
              <p:nvPr userDrawn="1"/>
            </p:nvSpPr>
            <p:spPr bwMode="auto">
              <a:xfrm>
                <a:off x="3888" y="2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8" name="Freeform 712">
                <a:extLst>
                  <a:ext uri="{FF2B5EF4-FFF2-40B4-BE49-F238E27FC236}">
                    <a16:creationId xmlns:a16="http://schemas.microsoft.com/office/drawing/2014/main" id="{AF68686A-4DEB-4F22-BC98-86E41665FB8F}"/>
                  </a:ext>
                </a:extLst>
              </p:cNvPr>
              <p:cNvSpPr>
                <a:spLocks/>
              </p:cNvSpPr>
              <p:nvPr userDrawn="1"/>
            </p:nvSpPr>
            <p:spPr bwMode="auto">
              <a:xfrm>
                <a:off x="3883" y="283"/>
                <a:ext cx="15" cy="10"/>
              </a:xfrm>
              <a:custGeom>
                <a:avLst/>
                <a:gdLst>
                  <a:gd name="T0" fmla="*/ 3 w 3"/>
                  <a:gd name="T1" fmla="*/ 1 h 2"/>
                  <a:gd name="T2" fmla="*/ 1 w 3"/>
                  <a:gd name="T3" fmla="*/ 0 h 2"/>
                  <a:gd name="T4" fmla="*/ 0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1"/>
                      <a:pt x="1" y="0"/>
                    </a:cubicBezTo>
                    <a:cubicBezTo>
                      <a:pt x="0" y="2"/>
                      <a:pt x="0" y="2"/>
                      <a:pt x="0" y="2"/>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9" name="Freeform 713">
                <a:extLst>
                  <a:ext uri="{FF2B5EF4-FFF2-40B4-BE49-F238E27FC236}">
                    <a16:creationId xmlns:a16="http://schemas.microsoft.com/office/drawing/2014/main" id="{6CA6C437-DD9D-439B-A566-AA13E7BB802E}"/>
                  </a:ext>
                </a:extLst>
              </p:cNvPr>
              <p:cNvSpPr>
                <a:spLocks noEditPoints="1"/>
              </p:cNvSpPr>
              <p:nvPr userDrawn="1"/>
            </p:nvSpPr>
            <p:spPr bwMode="auto">
              <a:xfrm>
                <a:off x="3605" y="213"/>
                <a:ext cx="378" cy="500"/>
              </a:xfrm>
              <a:custGeom>
                <a:avLst/>
                <a:gdLst>
                  <a:gd name="T0" fmla="*/ 72 w 76"/>
                  <a:gd name="T1" fmla="*/ 68 h 100"/>
                  <a:gd name="T2" fmla="*/ 73 w 76"/>
                  <a:gd name="T3" fmla="*/ 61 h 100"/>
                  <a:gd name="T4" fmla="*/ 74 w 76"/>
                  <a:gd name="T5" fmla="*/ 58 h 100"/>
                  <a:gd name="T6" fmla="*/ 73 w 76"/>
                  <a:gd name="T7" fmla="*/ 52 h 100"/>
                  <a:gd name="T8" fmla="*/ 72 w 76"/>
                  <a:gd name="T9" fmla="*/ 44 h 100"/>
                  <a:gd name="T10" fmla="*/ 65 w 76"/>
                  <a:gd name="T11" fmla="*/ 35 h 100"/>
                  <a:gd name="T12" fmla="*/ 65 w 76"/>
                  <a:gd name="T13" fmla="*/ 35 h 100"/>
                  <a:gd name="T14" fmla="*/ 68 w 76"/>
                  <a:gd name="T15" fmla="*/ 33 h 100"/>
                  <a:gd name="T16" fmla="*/ 66 w 76"/>
                  <a:gd name="T17" fmla="*/ 28 h 100"/>
                  <a:gd name="T18" fmla="*/ 62 w 76"/>
                  <a:gd name="T19" fmla="*/ 23 h 100"/>
                  <a:gd name="T20" fmla="*/ 53 w 76"/>
                  <a:gd name="T21" fmla="*/ 18 h 100"/>
                  <a:gd name="T22" fmla="*/ 54 w 76"/>
                  <a:gd name="T23" fmla="*/ 11 h 100"/>
                  <a:gd name="T24" fmla="*/ 46 w 76"/>
                  <a:gd name="T25" fmla="*/ 9 h 100"/>
                  <a:gd name="T26" fmla="*/ 46 w 76"/>
                  <a:gd name="T27" fmla="*/ 4 h 100"/>
                  <a:gd name="T28" fmla="*/ 42 w 76"/>
                  <a:gd name="T29" fmla="*/ 3 h 100"/>
                  <a:gd name="T30" fmla="*/ 33 w 76"/>
                  <a:gd name="T31" fmla="*/ 6 h 100"/>
                  <a:gd name="T32" fmla="*/ 28 w 76"/>
                  <a:gd name="T33" fmla="*/ 6 h 100"/>
                  <a:gd name="T34" fmla="*/ 19 w 76"/>
                  <a:gd name="T35" fmla="*/ 7 h 100"/>
                  <a:gd name="T36" fmla="*/ 17 w 76"/>
                  <a:gd name="T37" fmla="*/ 11 h 100"/>
                  <a:gd name="T38" fmla="*/ 12 w 76"/>
                  <a:gd name="T39" fmla="*/ 14 h 100"/>
                  <a:gd name="T40" fmla="*/ 11 w 76"/>
                  <a:gd name="T41" fmla="*/ 19 h 100"/>
                  <a:gd name="T42" fmla="*/ 15 w 76"/>
                  <a:gd name="T43" fmla="*/ 18 h 100"/>
                  <a:gd name="T44" fmla="*/ 15 w 76"/>
                  <a:gd name="T45" fmla="*/ 16 h 100"/>
                  <a:gd name="T46" fmla="*/ 20 w 76"/>
                  <a:gd name="T47" fmla="*/ 14 h 100"/>
                  <a:gd name="T48" fmla="*/ 29 w 76"/>
                  <a:gd name="T49" fmla="*/ 11 h 100"/>
                  <a:gd name="T50" fmla="*/ 39 w 76"/>
                  <a:gd name="T51" fmla="*/ 11 h 100"/>
                  <a:gd name="T52" fmla="*/ 44 w 76"/>
                  <a:gd name="T53" fmla="*/ 14 h 100"/>
                  <a:gd name="T54" fmla="*/ 45 w 76"/>
                  <a:gd name="T55" fmla="*/ 14 h 100"/>
                  <a:gd name="T56" fmla="*/ 50 w 76"/>
                  <a:gd name="T57" fmla="*/ 18 h 100"/>
                  <a:gd name="T58" fmla="*/ 58 w 76"/>
                  <a:gd name="T59" fmla="*/ 30 h 100"/>
                  <a:gd name="T60" fmla="*/ 59 w 76"/>
                  <a:gd name="T61" fmla="*/ 35 h 100"/>
                  <a:gd name="T62" fmla="*/ 64 w 76"/>
                  <a:gd name="T63" fmla="*/ 43 h 100"/>
                  <a:gd name="T64" fmla="*/ 66 w 76"/>
                  <a:gd name="T65" fmla="*/ 51 h 100"/>
                  <a:gd name="T66" fmla="*/ 64 w 76"/>
                  <a:gd name="T67" fmla="*/ 59 h 100"/>
                  <a:gd name="T68" fmla="*/ 63 w 76"/>
                  <a:gd name="T69" fmla="*/ 69 h 100"/>
                  <a:gd name="T70" fmla="*/ 60 w 76"/>
                  <a:gd name="T71" fmla="*/ 78 h 100"/>
                  <a:gd name="T72" fmla="*/ 54 w 76"/>
                  <a:gd name="T73" fmla="*/ 89 h 100"/>
                  <a:gd name="T74" fmla="*/ 39 w 76"/>
                  <a:gd name="T75" fmla="*/ 91 h 100"/>
                  <a:gd name="T76" fmla="*/ 36 w 76"/>
                  <a:gd name="T77" fmla="*/ 91 h 100"/>
                  <a:gd name="T78" fmla="*/ 28 w 76"/>
                  <a:gd name="T79" fmla="*/ 88 h 100"/>
                  <a:gd name="T80" fmla="*/ 19 w 76"/>
                  <a:gd name="T81" fmla="*/ 80 h 100"/>
                  <a:gd name="T82" fmla="*/ 10 w 76"/>
                  <a:gd name="T83" fmla="*/ 69 h 100"/>
                  <a:gd name="T84" fmla="*/ 6 w 76"/>
                  <a:gd name="T85" fmla="*/ 57 h 100"/>
                  <a:gd name="T86" fmla="*/ 2 w 76"/>
                  <a:gd name="T87" fmla="*/ 66 h 100"/>
                  <a:gd name="T88" fmla="*/ 8 w 76"/>
                  <a:gd name="T89" fmla="*/ 79 h 100"/>
                  <a:gd name="T90" fmla="*/ 9 w 76"/>
                  <a:gd name="T91" fmla="*/ 82 h 100"/>
                  <a:gd name="T92" fmla="*/ 21 w 76"/>
                  <a:gd name="T93" fmla="*/ 93 h 100"/>
                  <a:gd name="T94" fmla="*/ 29 w 76"/>
                  <a:gd name="T95" fmla="*/ 95 h 100"/>
                  <a:gd name="T96" fmla="*/ 37 w 76"/>
                  <a:gd name="T97" fmla="*/ 97 h 100"/>
                  <a:gd name="T98" fmla="*/ 39 w 76"/>
                  <a:gd name="T99" fmla="*/ 99 h 100"/>
                  <a:gd name="T100" fmla="*/ 45 w 76"/>
                  <a:gd name="T101" fmla="*/ 97 h 100"/>
                  <a:gd name="T102" fmla="*/ 53 w 76"/>
                  <a:gd name="T103" fmla="*/ 95 h 100"/>
                  <a:gd name="T104" fmla="*/ 58 w 76"/>
                  <a:gd name="T105" fmla="*/ 90 h 100"/>
                  <a:gd name="T106" fmla="*/ 61 w 76"/>
                  <a:gd name="T107" fmla="*/ 88 h 100"/>
                  <a:gd name="T108" fmla="*/ 67 w 76"/>
                  <a:gd name="T109" fmla="*/ 82 h 100"/>
                  <a:gd name="T110" fmla="*/ 71 w 76"/>
                  <a:gd name="T111" fmla="*/ 71 h 100"/>
                  <a:gd name="T112" fmla="*/ 66 w 76"/>
                  <a:gd name="T113" fmla="*/ 34 h 100"/>
                  <a:gd name="T114" fmla="*/ 17 w 76"/>
                  <a:gd name="T115"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00">
                    <a:moveTo>
                      <a:pt x="71" y="72"/>
                    </a:moveTo>
                    <a:cubicBezTo>
                      <a:pt x="72" y="72"/>
                      <a:pt x="72" y="72"/>
                      <a:pt x="72" y="72"/>
                    </a:cubicBezTo>
                    <a:cubicBezTo>
                      <a:pt x="73" y="73"/>
                      <a:pt x="72" y="74"/>
                      <a:pt x="73" y="73"/>
                    </a:cubicBezTo>
                    <a:cubicBezTo>
                      <a:pt x="71" y="72"/>
                      <a:pt x="74" y="69"/>
                      <a:pt x="72" y="68"/>
                    </a:cubicBezTo>
                    <a:cubicBezTo>
                      <a:pt x="72" y="68"/>
                      <a:pt x="72" y="68"/>
                      <a:pt x="72" y="68"/>
                    </a:cubicBezTo>
                    <a:cubicBezTo>
                      <a:pt x="72" y="68"/>
                      <a:pt x="72" y="68"/>
                      <a:pt x="72" y="68"/>
                    </a:cubicBezTo>
                    <a:cubicBezTo>
                      <a:pt x="74" y="67"/>
                      <a:pt x="71" y="67"/>
                      <a:pt x="71" y="65"/>
                    </a:cubicBezTo>
                    <a:cubicBezTo>
                      <a:pt x="72" y="64"/>
                      <a:pt x="72" y="64"/>
                      <a:pt x="72" y="64"/>
                    </a:cubicBezTo>
                    <a:cubicBezTo>
                      <a:pt x="72" y="63"/>
                      <a:pt x="72" y="63"/>
                      <a:pt x="72" y="63"/>
                    </a:cubicBezTo>
                    <a:cubicBezTo>
                      <a:pt x="72" y="63"/>
                      <a:pt x="73" y="63"/>
                      <a:pt x="72" y="63"/>
                    </a:cubicBezTo>
                    <a:cubicBezTo>
                      <a:pt x="72" y="61"/>
                      <a:pt x="72" y="61"/>
                      <a:pt x="72" y="61"/>
                    </a:cubicBezTo>
                    <a:cubicBezTo>
                      <a:pt x="73" y="61"/>
                      <a:pt x="73" y="61"/>
                      <a:pt x="73" y="61"/>
                    </a:cubicBezTo>
                    <a:cubicBezTo>
                      <a:pt x="72" y="61"/>
                      <a:pt x="72" y="60"/>
                      <a:pt x="71" y="59"/>
                    </a:cubicBezTo>
                    <a:cubicBezTo>
                      <a:pt x="72" y="59"/>
                      <a:pt x="72" y="60"/>
                      <a:pt x="72" y="60"/>
                    </a:cubicBezTo>
                    <a:cubicBezTo>
                      <a:pt x="71" y="58"/>
                      <a:pt x="71" y="58"/>
                      <a:pt x="71" y="58"/>
                    </a:cubicBezTo>
                    <a:cubicBezTo>
                      <a:pt x="72" y="58"/>
                      <a:pt x="73" y="59"/>
                      <a:pt x="73" y="60"/>
                    </a:cubicBezTo>
                    <a:cubicBezTo>
                      <a:pt x="75" y="59"/>
                      <a:pt x="72" y="59"/>
                      <a:pt x="74" y="56"/>
                    </a:cubicBezTo>
                    <a:cubicBezTo>
                      <a:pt x="74" y="58"/>
                      <a:pt x="74" y="58"/>
                      <a:pt x="74" y="58"/>
                    </a:cubicBezTo>
                    <a:cubicBezTo>
                      <a:pt x="75" y="57"/>
                      <a:pt x="75" y="56"/>
                      <a:pt x="76" y="55"/>
                    </a:cubicBezTo>
                    <a:cubicBezTo>
                      <a:pt x="75" y="55"/>
                      <a:pt x="73" y="57"/>
                      <a:pt x="73" y="56"/>
                    </a:cubicBezTo>
                    <a:cubicBezTo>
                      <a:pt x="73" y="56"/>
                      <a:pt x="73" y="55"/>
                      <a:pt x="73" y="54"/>
                    </a:cubicBezTo>
                    <a:cubicBezTo>
                      <a:pt x="73" y="54"/>
                      <a:pt x="73" y="54"/>
                      <a:pt x="73" y="53"/>
                    </a:cubicBezTo>
                    <a:cubicBezTo>
                      <a:pt x="74" y="53"/>
                      <a:pt x="74" y="53"/>
                      <a:pt x="74" y="53"/>
                    </a:cubicBezTo>
                    <a:cubicBezTo>
                      <a:pt x="74" y="52"/>
                      <a:pt x="73" y="52"/>
                      <a:pt x="73" y="52"/>
                    </a:cubicBezTo>
                    <a:cubicBezTo>
                      <a:pt x="73" y="51"/>
                      <a:pt x="74" y="50"/>
                      <a:pt x="75" y="50"/>
                    </a:cubicBezTo>
                    <a:cubicBezTo>
                      <a:pt x="75" y="48"/>
                      <a:pt x="73" y="51"/>
                      <a:pt x="73" y="49"/>
                    </a:cubicBezTo>
                    <a:cubicBezTo>
                      <a:pt x="73" y="48"/>
                      <a:pt x="73" y="47"/>
                      <a:pt x="71" y="46"/>
                    </a:cubicBezTo>
                    <a:cubicBezTo>
                      <a:pt x="72" y="45"/>
                      <a:pt x="72" y="46"/>
                      <a:pt x="73" y="45"/>
                    </a:cubicBezTo>
                    <a:cubicBezTo>
                      <a:pt x="71" y="44"/>
                      <a:pt x="71" y="44"/>
                      <a:pt x="71" y="44"/>
                    </a:cubicBezTo>
                    <a:cubicBezTo>
                      <a:pt x="71" y="44"/>
                      <a:pt x="72" y="44"/>
                      <a:pt x="72" y="44"/>
                    </a:cubicBezTo>
                    <a:cubicBezTo>
                      <a:pt x="71" y="44"/>
                      <a:pt x="71" y="44"/>
                      <a:pt x="70" y="43"/>
                    </a:cubicBezTo>
                    <a:cubicBezTo>
                      <a:pt x="69" y="43"/>
                      <a:pt x="72" y="41"/>
                      <a:pt x="70" y="40"/>
                    </a:cubicBezTo>
                    <a:cubicBezTo>
                      <a:pt x="70" y="39"/>
                      <a:pt x="71" y="40"/>
                      <a:pt x="71" y="40"/>
                    </a:cubicBezTo>
                    <a:cubicBezTo>
                      <a:pt x="70" y="38"/>
                      <a:pt x="70" y="38"/>
                      <a:pt x="68" y="37"/>
                    </a:cubicBezTo>
                    <a:cubicBezTo>
                      <a:pt x="69" y="36"/>
                      <a:pt x="69" y="36"/>
                      <a:pt x="69" y="36"/>
                    </a:cubicBezTo>
                    <a:cubicBezTo>
                      <a:pt x="68" y="37"/>
                      <a:pt x="66" y="36"/>
                      <a:pt x="65" y="35"/>
                    </a:cubicBezTo>
                    <a:cubicBezTo>
                      <a:pt x="65" y="36"/>
                      <a:pt x="65" y="36"/>
                      <a:pt x="64" y="36"/>
                    </a:cubicBezTo>
                    <a:cubicBezTo>
                      <a:pt x="63" y="35"/>
                      <a:pt x="63" y="35"/>
                      <a:pt x="63" y="35"/>
                    </a:cubicBezTo>
                    <a:cubicBezTo>
                      <a:pt x="63" y="35"/>
                      <a:pt x="64" y="35"/>
                      <a:pt x="65" y="35"/>
                    </a:cubicBezTo>
                    <a:cubicBezTo>
                      <a:pt x="64" y="35"/>
                      <a:pt x="64" y="35"/>
                      <a:pt x="64" y="35"/>
                    </a:cubicBezTo>
                    <a:cubicBezTo>
                      <a:pt x="64" y="34"/>
                      <a:pt x="65" y="34"/>
                      <a:pt x="66" y="34"/>
                    </a:cubicBezTo>
                    <a:cubicBezTo>
                      <a:pt x="66" y="35"/>
                      <a:pt x="66" y="35"/>
                      <a:pt x="65" y="35"/>
                    </a:cubicBezTo>
                    <a:cubicBezTo>
                      <a:pt x="66" y="35"/>
                      <a:pt x="67" y="35"/>
                      <a:pt x="68" y="35"/>
                    </a:cubicBezTo>
                    <a:cubicBezTo>
                      <a:pt x="68" y="35"/>
                      <a:pt x="68" y="35"/>
                      <a:pt x="67" y="35"/>
                    </a:cubicBezTo>
                    <a:cubicBezTo>
                      <a:pt x="68" y="35"/>
                      <a:pt x="68" y="35"/>
                      <a:pt x="68" y="35"/>
                    </a:cubicBezTo>
                    <a:cubicBezTo>
                      <a:pt x="68" y="34"/>
                      <a:pt x="68" y="34"/>
                      <a:pt x="67" y="34"/>
                    </a:cubicBezTo>
                    <a:cubicBezTo>
                      <a:pt x="69" y="33"/>
                      <a:pt x="69" y="33"/>
                      <a:pt x="69" y="33"/>
                    </a:cubicBezTo>
                    <a:cubicBezTo>
                      <a:pt x="68" y="33"/>
                      <a:pt x="68" y="33"/>
                      <a:pt x="68" y="33"/>
                    </a:cubicBezTo>
                    <a:cubicBezTo>
                      <a:pt x="68" y="33"/>
                      <a:pt x="68" y="31"/>
                      <a:pt x="68" y="31"/>
                    </a:cubicBezTo>
                    <a:cubicBezTo>
                      <a:pt x="66" y="30"/>
                      <a:pt x="64" y="30"/>
                      <a:pt x="62" y="28"/>
                    </a:cubicBezTo>
                    <a:cubicBezTo>
                      <a:pt x="63" y="28"/>
                      <a:pt x="64" y="27"/>
                      <a:pt x="65" y="27"/>
                    </a:cubicBezTo>
                    <a:cubicBezTo>
                      <a:pt x="64" y="28"/>
                      <a:pt x="66" y="28"/>
                      <a:pt x="66" y="29"/>
                    </a:cubicBezTo>
                    <a:cubicBezTo>
                      <a:pt x="66" y="29"/>
                      <a:pt x="67" y="29"/>
                      <a:pt x="67" y="29"/>
                    </a:cubicBezTo>
                    <a:cubicBezTo>
                      <a:pt x="67" y="29"/>
                      <a:pt x="67" y="28"/>
                      <a:pt x="66" y="28"/>
                    </a:cubicBezTo>
                    <a:cubicBezTo>
                      <a:pt x="66" y="28"/>
                      <a:pt x="65" y="27"/>
                      <a:pt x="65" y="27"/>
                    </a:cubicBezTo>
                    <a:cubicBezTo>
                      <a:pt x="66" y="27"/>
                      <a:pt x="65" y="26"/>
                      <a:pt x="66" y="26"/>
                    </a:cubicBezTo>
                    <a:cubicBezTo>
                      <a:pt x="64" y="27"/>
                      <a:pt x="64" y="25"/>
                      <a:pt x="63" y="24"/>
                    </a:cubicBezTo>
                    <a:cubicBezTo>
                      <a:pt x="63" y="24"/>
                      <a:pt x="64" y="24"/>
                      <a:pt x="64" y="25"/>
                    </a:cubicBezTo>
                    <a:cubicBezTo>
                      <a:pt x="65" y="23"/>
                      <a:pt x="61" y="24"/>
                      <a:pt x="62" y="23"/>
                    </a:cubicBezTo>
                    <a:cubicBezTo>
                      <a:pt x="62" y="23"/>
                      <a:pt x="62" y="23"/>
                      <a:pt x="62" y="23"/>
                    </a:cubicBezTo>
                    <a:cubicBezTo>
                      <a:pt x="61" y="23"/>
                      <a:pt x="61" y="21"/>
                      <a:pt x="62" y="21"/>
                    </a:cubicBezTo>
                    <a:cubicBezTo>
                      <a:pt x="62" y="21"/>
                      <a:pt x="62" y="21"/>
                      <a:pt x="62" y="21"/>
                    </a:cubicBezTo>
                    <a:cubicBezTo>
                      <a:pt x="61" y="20"/>
                      <a:pt x="59" y="17"/>
                      <a:pt x="57" y="18"/>
                    </a:cubicBezTo>
                    <a:cubicBezTo>
                      <a:pt x="57" y="17"/>
                      <a:pt x="59" y="16"/>
                      <a:pt x="59" y="16"/>
                    </a:cubicBezTo>
                    <a:cubicBezTo>
                      <a:pt x="59" y="16"/>
                      <a:pt x="57" y="17"/>
                      <a:pt x="56" y="17"/>
                    </a:cubicBezTo>
                    <a:cubicBezTo>
                      <a:pt x="54" y="17"/>
                      <a:pt x="53" y="18"/>
                      <a:pt x="53" y="18"/>
                    </a:cubicBezTo>
                    <a:cubicBezTo>
                      <a:pt x="54" y="17"/>
                      <a:pt x="56" y="14"/>
                      <a:pt x="57" y="14"/>
                    </a:cubicBezTo>
                    <a:cubicBezTo>
                      <a:pt x="57" y="14"/>
                      <a:pt x="57" y="13"/>
                      <a:pt x="56" y="13"/>
                    </a:cubicBezTo>
                    <a:cubicBezTo>
                      <a:pt x="56" y="13"/>
                      <a:pt x="55" y="15"/>
                      <a:pt x="55" y="15"/>
                    </a:cubicBezTo>
                    <a:cubicBezTo>
                      <a:pt x="55" y="13"/>
                      <a:pt x="55" y="13"/>
                      <a:pt x="55" y="11"/>
                    </a:cubicBezTo>
                    <a:cubicBezTo>
                      <a:pt x="55" y="12"/>
                      <a:pt x="53" y="13"/>
                      <a:pt x="52" y="13"/>
                    </a:cubicBezTo>
                    <a:cubicBezTo>
                      <a:pt x="53" y="13"/>
                      <a:pt x="54" y="11"/>
                      <a:pt x="54" y="11"/>
                    </a:cubicBezTo>
                    <a:cubicBezTo>
                      <a:pt x="54" y="11"/>
                      <a:pt x="53" y="11"/>
                      <a:pt x="53" y="11"/>
                    </a:cubicBezTo>
                    <a:cubicBezTo>
                      <a:pt x="52" y="11"/>
                      <a:pt x="51" y="12"/>
                      <a:pt x="51" y="12"/>
                    </a:cubicBezTo>
                    <a:cubicBezTo>
                      <a:pt x="52" y="12"/>
                      <a:pt x="53" y="10"/>
                      <a:pt x="53" y="9"/>
                    </a:cubicBezTo>
                    <a:cubicBezTo>
                      <a:pt x="52" y="10"/>
                      <a:pt x="51" y="8"/>
                      <a:pt x="51" y="8"/>
                    </a:cubicBezTo>
                    <a:cubicBezTo>
                      <a:pt x="51" y="9"/>
                      <a:pt x="51" y="9"/>
                      <a:pt x="51" y="9"/>
                    </a:cubicBezTo>
                    <a:cubicBezTo>
                      <a:pt x="50" y="7"/>
                      <a:pt x="48" y="10"/>
                      <a:pt x="46" y="9"/>
                    </a:cubicBezTo>
                    <a:cubicBezTo>
                      <a:pt x="47" y="9"/>
                      <a:pt x="48" y="7"/>
                      <a:pt x="47" y="6"/>
                    </a:cubicBezTo>
                    <a:cubicBezTo>
                      <a:pt x="46" y="7"/>
                      <a:pt x="43" y="10"/>
                      <a:pt x="41" y="10"/>
                    </a:cubicBezTo>
                    <a:cubicBezTo>
                      <a:pt x="41" y="10"/>
                      <a:pt x="41" y="10"/>
                      <a:pt x="41" y="10"/>
                    </a:cubicBezTo>
                    <a:cubicBezTo>
                      <a:pt x="40" y="10"/>
                      <a:pt x="40" y="10"/>
                      <a:pt x="40" y="10"/>
                    </a:cubicBezTo>
                    <a:cubicBezTo>
                      <a:pt x="41" y="8"/>
                      <a:pt x="45" y="6"/>
                      <a:pt x="47" y="6"/>
                    </a:cubicBezTo>
                    <a:cubicBezTo>
                      <a:pt x="46" y="5"/>
                      <a:pt x="47" y="5"/>
                      <a:pt x="46" y="4"/>
                    </a:cubicBezTo>
                    <a:cubicBezTo>
                      <a:pt x="46" y="4"/>
                      <a:pt x="47" y="4"/>
                      <a:pt x="47" y="4"/>
                    </a:cubicBezTo>
                    <a:cubicBezTo>
                      <a:pt x="47" y="4"/>
                      <a:pt x="45" y="2"/>
                      <a:pt x="45" y="2"/>
                    </a:cubicBezTo>
                    <a:cubicBezTo>
                      <a:pt x="44" y="3"/>
                      <a:pt x="42" y="3"/>
                      <a:pt x="42" y="4"/>
                    </a:cubicBezTo>
                    <a:cubicBezTo>
                      <a:pt x="42" y="4"/>
                      <a:pt x="45" y="4"/>
                      <a:pt x="45" y="4"/>
                    </a:cubicBezTo>
                    <a:cubicBezTo>
                      <a:pt x="45" y="5"/>
                      <a:pt x="42" y="6"/>
                      <a:pt x="40" y="5"/>
                    </a:cubicBezTo>
                    <a:cubicBezTo>
                      <a:pt x="40" y="5"/>
                      <a:pt x="41" y="3"/>
                      <a:pt x="42" y="3"/>
                    </a:cubicBezTo>
                    <a:cubicBezTo>
                      <a:pt x="41" y="3"/>
                      <a:pt x="39" y="3"/>
                      <a:pt x="39" y="3"/>
                    </a:cubicBezTo>
                    <a:cubicBezTo>
                      <a:pt x="40" y="2"/>
                      <a:pt x="40" y="2"/>
                      <a:pt x="40" y="2"/>
                    </a:cubicBezTo>
                    <a:cubicBezTo>
                      <a:pt x="39" y="2"/>
                      <a:pt x="38" y="4"/>
                      <a:pt x="37" y="2"/>
                    </a:cubicBezTo>
                    <a:cubicBezTo>
                      <a:pt x="37" y="2"/>
                      <a:pt x="36" y="0"/>
                      <a:pt x="36" y="1"/>
                    </a:cubicBezTo>
                    <a:cubicBezTo>
                      <a:pt x="36" y="2"/>
                      <a:pt x="35" y="7"/>
                      <a:pt x="35" y="8"/>
                    </a:cubicBezTo>
                    <a:cubicBezTo>
                      <a:pt x="35" y="8"/>
                      <a:pt x="33" y="6"/>
                      <a:pt x="33" y="6"/>
                    </a:cubicBezTo>
                    <a:cubicBezTo>
                      <a:pt x="32" y="4"/>
                      <a:pt x="34" y="3"/>
                      <a:pt x="34" y="2"/>
                    </a:cubicBezTo>
                    <a:cubicBezTo>
                      <a:pt x="33" y="2"/>
                      <a:pt x="33" y="3"/>
                      <a:pt x="33" y="3"/>
                    </a:cubicBezTo>
                    <a:cubicBezTo>
                      <a:pt x="32" y="2"/>
                      <a:pt x="33" y="2"/>
                      <a:pt x="32" y="2"/>
                    </a:cubicBezTo>
                    <a:cubicBezTo>
                      <a:pt x="32" y="3"/>
                      <a:pt x="30" y="2"/>
                      <a:pt x="31" y="3"/>
                    </a:cubicBezTo>
                    <a:cubicBezTo>
                      <a:pt x="30" y="3"/>
                      <a:pt x="30" y="3"/>
                      <a:pt x="29" y="3"/>
                    </a:cubicBezTo>
                    <a:cubicBezTo>
                      <a:pt x="30" y="3"/>
                      <a:pt x="28" y="6"/>
                      <a:pt x="28" y="6"/>
                    </a:cubicBezTo>
                    <a:cubicBezTo>
                      <a:pt x="28" y="6"/>
                      <a:pt x="27" y="5"/>
                      <a:pt x="27" y="5"/>
                    </a:cubicBezTo>
                    <a:cubicBezTo>
                      <a:pt x="25" y="5"/>
                      <a:pt x="24" y="5"/>
                      <a:pt x="22" y="6"/>
                    </a:cubicBezTo>
                    <a:cubicBezTo>
                      <a:pt x="22" y="5"/>
                      <a:pt x="21" y="5"/>
                      <a:pt x="21" y="5"/>
                    </a:cubicBezTo>
                    <a:cubicBezTo>
                      <a:pt x="21" y="5"/>
                      <a:pt x="21" y="6"/>
                      <a:pt x="21" y="6"/>
                    </a:cubicBezTo>
                    <a:cubicBezTo>
                      <a:pt x="19" y="5"/>
                      <a:pt x="22" y="5"/>
                      <a:pt x="20" y="4"/>
                    </a:cubicBezTo>
                    <a:cubicBezTo>
                      <a:pt x="21" y="5"/>
                      <a:pt x="19" y="6"/>
                      <a:pt x="19" y="7"/>
                    </a:cubicBezTo>
                    <a:cubicBezTo>
                      <a:pt x="20" y="7"/>
                      <a:pt x="21" y="6"/>
                      <a:pt x="21" y="5"/>
                    </a:cubicBezTo>
                    <a:cubicBezTo>
                      <a:pt x="22" y="7"/>
                      <a:pt x="21" y="9"/>
                      <a:pt x="20" y="10"/>
                    </a:cubicBezTo>
                    <a:cubicBezTo>
                      <a:pt x="19" y="11"/>
                      <a:pt x="19" y="10"/>
                      <a:pt x="19" y="10"/>
                    </a:cubicBezTo>
                    <a:cubicBezTo>
                      <a:pt x="17" y="11"/>
                      <a:pt x="19" y="14"/>
                      <a:pt x="17" y="14"/>
                    </a:cubicBezTo>
                    <a:cubicBezTo>
                      <a:pt x="15" y="14"/>
                      <a:pt x="15" y="12"/>
                      <a:pt x="15" y="12"/>
                    </a:cubicBezTo>
                    <a:cubicBezTo>
                      <a:pt x="15" y="11"/>
                      <a:pt x="16" y="11"/>
                      <a:pt x="17" y="11"/>
                    </a:cubicBezTo>
                    <a:cubicBezTo>
                      <a:pt x="16" y="11"/>
                      <a:pt x="16" y="11"/>
                      <a:pt x="16" y="11"/>
                    </a:cubicBezTo>
                    <a:cubicBezTo>
                      <a:pt x="16" y="10"/>
                      <a:pt x="16" y="10"/>
                      <a:pt x="17" y="10"/>
                    </a:cubicBezTo>
                    <a:cubicBezTo>
                      <a:pt x="16" y="10"/>
                      <a:pt x="15" y="10"/>
                      <a:pt x="14" y="11"/>
                    </a:cubicBezTo>
                    <a:cubicBezTo>
                      <a:pt x="13" y="12"/>
                      <a:pt x="12" y="13"/>
                      <a:pt x="11" y="13"/>
                    </a:cubicBezTo>
                    <a:cubicBezTo>
                      <a:pt x="11" y="14"/>
                      <a:pt x="11" y="15"/>
                      <a:pt x="12" y="15"/>
                    </a:cubicBezTo>
                    <a:cubicBezTo>
                      <a:pt x="12" y="14"/>
                      <a:pt x="12" y="14"/>
                      <a:pt x="12" y="14"/>
                    </a:cubicBezTo>
                    <a:cubicBezTo>
                      <a:pt x="13" y="14"/>
                      <a:pt x="12" y="16"/>
                      <a:pt x="13" y="15"/>
                    </a:cubicBezTo>
                    <a:cubicBezTo>
                      <a:pt x="13" y="17"/>
                      <a:pt x="13" y="18"/>
                      <a:pt x="12" y="18"/>
                    </a:cubicBezTo>
                    <a:cubicBezTo>
                      <a:pt x="11" y="18"/>
                      <a:pt x="11" y="18"/>
                      <a:pt x="11" y="18"/>
                    </a:cubicBezTo>
                    <a:cubicBezTo>
                      <a:pt x="11" y="18"/>
                      <a:pt x="12" y="18"/>
                      <a:pt x="12" y="17"/>
                    </a:cubicBezTo>
                    <a:cubicBezTo>
                      <a:pt x="12" y="18"/>
                      <a:pt x="9" y="18"/>
                      <a:pt x="10" y="19"/>
                    </a:cubicBezTo>
                    <a:cubicBezTo>
                      <a:pt x="11" y="19"/>
                      <a:pt x="11" y="19"/>
                      <a:pt x="11" y="19"/>
                    </a:cubicBezTo>
                    <a:cubicBezTo>
                      <a:pt x="12" y="20"/>
                      <a:pt x="12" y="22"/>
                      <a:pt x="11" y="22"/>
                    </a:cubicBezTo>
                    <a:cubicBezTo>
                      <a:pt x="13" y="22"/>
                      <a:pt x="11" y="22"/>
                      <a:pt x="13" y="22"/>
                    </a:cubicBezTo>
                    <a:cubicBezTo>
                      <a:pt x="11" y="22"/>
                      <a:pt x="14" y="20"/>
                      <a:pt x="12" y="20"/>
                    </a:cubicBezTo>
                    <a:cubicBezTo>
                      <a:pt x="14" y="20"/>
                      <a:pt x="13" y="19"/>
                      <a:pt x="15" y="19"/>
                    </a:cubicBezTo>
                    <a:cubicBezTo>
                      <a:pt x="15" y="19"/>
                      <a:pt x="14" y="19"/>
                      <a:pt x="15" y="19"/>
                    </a:cubicBezTo>
                    <a:cubicBezTo>
                      <a:pt x="15" y="18"/>
                      <a:pt x="15" y="18"/>
                      <a:pt x="15" y="18"/>
                    </a:cubicBezTo>
                    <a:cubicBezTo>
                      <a:pt x="15" y="18"/>
                      <a:pt x="15" y="18"/>
                      <a:pt x="15" y="18"/>
                    </a:cubicBezTo>
                    <a:cubicBezTo>
                      <a:pt x="15" y="18"/>
                      <a:pt x="15" y="18"/>
                      <a:pt x="15" y="18"/>
                    </a:cubicBezTo>
                    <a:cubicBezTo>
                      <a:pt x="15" y="18"/>
                      <a:pt x="15" y="18"/>
                      <a:pt x="15" y="18"/>
                    </a:cubicBezTo>
                    <a:cubicBezTo>
                      <a:pt x="14" y="18"/>
                      <a:pt x="14" y="18"/>
                      <a:pt x="14" y="18"/>
                    </a:cubicBezTo>
                    <a:cubicBezTo>
                      <a:pt x="14" y="17"/>
                      <a:pt x="14" y="16"/>
                      <a:pt x="14" y="16"/>
                    </a:cubicBezTo>
                    <a:cubicBezTo>
                      <a:pt x="15" y="15"/>
                      <a:pt x="15" y="16"/>
                      <a:pt x="15" y="16"/>
                    </a:cubicBezTo>
                    <a:cubicBezTo>
                      <a:pt x="15" y="15"/>
                      <a:pt x="15" y="15"/>
                      <a:pt x="15" y="15"/>
                    </a:cubicBezTo>
                    <a:cubicBezTo>
                      <a:pt x="16" y="16"/>
                      <a:pt x="17" y="15"/>
                      <a:pt x="17" y="16"/>
                    </a:cubicBezTo>
                    <a:cubicBezTo>
                      <a:pt x="17" y="16"/>
                      <a:pt x="17" y="16"/>
                      <a:pt x="17" y="16"/>
                    </a:cubicBezTo>
                    <a:cubicBezTo>
                      <a:pt x="18" y="16"/>
                      <a:pt x="19" y="16"/>
                      <a:pt x="19" y="15"/>
                    </a:cubicBezTo>
                    <a:cubicBezTo>
                      <a:pt x="19" y="15"/>
                      <a:pt x="19" y="13"/>
                      <a:pt x="19" y="14"/>
                    </a:cubicBezTo>
                    <a:cubicBezTo>
                      <a:pt x="19" y="14"/>
                      <a:pt x="20" y="14"/>
                      <a:pt x="20" y="14"/>
                    </a:cubicBezTo>
                    <a:cubicBezTo>
                      <a:pt x="20" y="13"/>
                      <a:pt x="20" y="13"/>
                      <a:pt x="20" y="13"/>
                    </a:cubicBezTo>
                    <a:cubicBezTo>
                      <a:pt x="20" y="13"/>
                      <a:pt x="20" y="13"/>
                      <a:pt x="20" y="13"/>
                    </a:cubicBezTo>
                    <a:cubicBezTo>
                      <a:pt x="22" y="12"/>
                      <a:pt x="23" y="10"/>
                      <a:pt x="25" y="11"/>
                    </a:cubicBezTo>
                    <a:cubicBezTo>
                      <a:pt x="25" y="11"/>
                      <a:pt x="25" y="10"/>
                      <a:pt x="26" y="10"/>
                    </a:cubicBezTo>
                    <a:cubicBezTo>
                      <a:pt x="27" y="11"/>
                      <a:pt x="27" y="11"/>
                      <a:pt x="27" y="11"/>
                    </a:cubicBezTo>
                    <a:cubicBezTo>
                      <a:pt x="27" y="11"/>
                      <a:pt x="29" y="12"/>
                      <a:pt x="29" y="11"/>
                    </a:cubicBezTo>
                    <a:cubicBezTo>
                      <a:pt x="29" y="12"/>
                      <a:pt x="30" y="12"/>
                      <a:pt x="31" y="12"/>
                    </a:cubicBezTo>
                    <a:cubicBezTo>
                      <a:pt x="31" y="12"/>
                      <a:pt x="32" y="11"/>
                      <a:pt x="33" y="12"/>
                    </a:cubicBezTo>
                    <a:cubicBezTo>
                      <a:pt x="33" y="11"/>
                      <a:pt x="33" y="11"/>
                      <a:pt x="33" y="11"/>
                    </a:cubicBezTo>
                    <a:cubicBezTo>
                      <a:pt x="34" y="11"/>
                      <a:pt x="34" y="10"/>
                      <a:pt x="35" y="10"/>
                    </a:cubicBezTo>
                    <a:cubicBezTo>
                      <a:pt x="36" y="9"/>
                      <a:pt x="36" y="9"/>
                      <a:pt x="36" y="9"/>
                    </a:cubicBezTo>
                    <a:cubicBezTo>
                      <a:pt x="37" y="9"/>
                      <a:pt x="38" y="11"/>
                      <a:pt x="39" y="11"/>
                    </a:cubicBezTo>
                    <a:cubicBezTo>
                      <a:pt x="39" y="11"/>
                      <a:pt x="38" y="11"/>
                      <a:pt x="38" y="11"/>
                    </a:cubicBezTo>
                    <a:cubicBezTo>
                      <a:pt x="39" y="12"/>
                      <a:pt x="40" y="12"/>
                      <a:pt x="41" y="12"/>
                    </a:cubicBezTo>
                    <a:cubicBezTo>
                      <a:pt x="41" y="12"/>
                      <a:pt x="42" y="12"/>
                      <a:pt x="43" y="13"/>
                    </a:cubicBezTo>
                    <a:cubicBezTo>
                      <a:pt x="43" y="13"/>
                      <a:pt x="43" y="13"/>
                      <a:pt x="44" y="13"/>
                    </a:cubicBezTo>
                    <a:cubicBezTo>
                      <a:pt x="44" y="13"/>
                      <a:pt x="44" y="13"/>
                      <a:pt x="43" y="13"/>
                    </a:cubicBezTo>
                    <a:cubicBezTo>
                      <a:pt x="43" y="13"/>
                      <a:pt x="44" y="14"/>
                      <a:pt x="44" y="14"/>
                    </a:cubicBezTo>
                    <a:cubicBezTo>
                      <a:pt x="44" y="14"/>
                      <a:pt x="44" y="14"/>
                      <a:pt x="44" y="14"/>
                    </a:cubicBezTo>
                    <a:cubicBezTo>
                      <a:pt x="44" y="14"/>
                      <a:pt x="44" y="14"/>
                      <a:pt x="44" y="14"/>
                    </a:cubicBezTo>
                    <a:cubicBezTo>
                      <a:pt x="44" y="14"/>
                      <a:pt x="44" y="14"/>
                      <a:pt x="45" y="14"/>
                    </a:cubicBezTo>
                    <a:cubicBezTo>
                      <a:pt x="44" y="15"/>
                      <a:pt x="44" y="15"/>
                      <a:pt x="44" y="15"/>
                    </a:cubicBezTo>
                    <a:cubicBezTo>
                      <a:pt x="44" y="15"/>
                      <a:pt x="45" y="15"/>
                      <a:pt x="45" y="15"/>
                    </a:cubicBezTo>
                    <a:cubicBezTo>
                      <a:pt x="45" y="15"/>
                      <a:pt x="45" y="15"/>
                      <a:pt x="45" y="14"/>
                    </a:cubicBezTo>
                    <a:cubicBezTo>
                      <a:pt x="46" y="14"/>
                      <a:pt x="46" y="14"/>
                      <a:pt x="46" y="14"/>
                    </a:cubicBezTo>
                    <a:cubicBezTo>
                      <a:pt x="46" y="15"/>
                      <a:pt x="47" y="14"/>
                      <a:pt x="47" y="16"/>
                    </a:cubicBezTo>
                    <a:cubicBezTo>
                      <a:pt x="48" y="15"/>
                      <a:pt x="49" y="17"/>
                      <a:pt x="50" y="16"/>
                    </a:cubicBezTo>
                    <a:cubicBezTo>
                      <a:pt x="50" y="16"/>
                      <a:pt x="50" y="16"/>
                      <a:pt x="50" y="16"/>
                    </a:cubicBezTo>
                    <a:cubicBezTo>
                      <a:pt x="50" y="16"/>
                      <a:pt x="50" y="17"/>
                      <a:pt x="51" y="17"/>
                    </a:cubicBezTo>
                    <a:cubicBezTo>
                      <a:pt x="50" y="18"/>
                      <a:pt x="50" y="18"/>
                      <a:pt x="50" y="18"/>
                    </a:cubicBezTo>
                    <a:cubicBezTo>
                      <a:pt x="52" y="18"/>
                      <a:pt x="52" y="18"/>
                      <a:pt x="52" y="18"/>
                    </a:cubicBezTo>
                    <a:cubicBezTo>
                      <a:pt x="52" y="19"/>
                      <a:pt x="52" y="19"/>
                      <a:pt x="51" y="19"/>
                    </a:cubicBezTo>
                    <a:cubicBezTo>
                      <a:pt x="53" y="20"/>
                      <a:pt x="52" y="20"/>
                      <a:pt x="54" y="20"/>
                    </a:cubicBezTo>
                    <a:cubicBezTo>
                      <a:pt x="54" y="21"/>
                      <a:pt x="54" y="21"/>
                      <a:pt x="54" y="21"/>
                    </a:cubicBezTo>
                    <a:cubicBezTo>
                      <a:pt x="54" y="21"/>
                      <a:pt x="55" y="21"/>
                      <a:pt x="55" y="22"/>
                    </a:cubicBezTo>
                    <a:cubicBezTo>
                      <a:pt x="55" y="23"/>
                      <a:pt x="58" y="26"/>
                      <a:pt x="58" y="30"/>
                    </a:cubicBezTo>
                    <a:cubicBezTo>
                      <a:pt x="60" y="28"/>
                      <a:pt x="58" y="31"/>
                      <a:pt x="60" y="31"/>
                    </a:cubicBezTo>
                    <a:cubicBezTo>
                      <a:pt x="59" y="31"/>
                      <a:pt x="59" y="32"/>
                      <a:pt x="58" y="31"/>
                    </a:cubicBezTo>
                    <a:cubicBezTo>
                      <a:pt x="60" y="32"/>
                      <a:pt x="58" y="34"/>
                      <a:pt x="60" y="34"/>
                    </a:cubicBezTo>
                    <a:cubicBezTo>
                      <a:pt x="60" y="34"/>
                      <a:pt x="59" y="34"/>
                      <a:pt x="59" y="34"/>
                    </a:cubicBezTo>
                    <a:cubicBezTo>
                      <a:pt x="59" y="34"/>
                      <a:pt x="60" y="35"/>
                      <a:pt x="60" y="35"/>
                    </a:cubicBezTo>
                    <a:cubicBezTo>
                      <a:pt x="59" y="35"/>
                      <a:pt x="59" y="35"/>
                      <a:pt x="59" y="35"/>
                    </a:cubicBezTo>
                    <a:cubicBezTo>
                      <a:pt x="59" y="36"/>
                      <a:pt x="61" y="36"/>
                      <a:pt x="63" y="35"/>
                    </a:cubicBezTo>
                    <a:cubicBezTo>
                      <a:pt x="62" y="36"/>
                      <a:pt x="62" y="36"/>
                      <a:pt x="63" y="37"/>
                    </a:cubicBezTo>
                    <a:cubicBezTo>
                      <a:pt x="63" y="37"/>
                      <a:pt x="63" y="38"/>
                      <a:pt x="62" y="37"/>
                    </a:cubicBezTo>
                    <a:cubicBezTo>
                      <a:pt x="62" y="37"/>
                      <a:pt x="62" y="40"/>
                      <a:pt x="64" y="40"/>
                    </a:cubicBezTo>
                    <a:cubicBezTo>
                      <a:pt x="63" y="40"/>
                      <a:pt x="64" y="41"/>
                      <a:pt x="64" y="41"/>
                    </a:cubicBezTo>
                    <a:cubicBezTo>
                      <a:pt x="64" y="42"/>
                      <a:pt x="64" y="42"/>
                      <a:pt x="64" y="43"/>
                    </a:cubicBezTo>
                    <a:cubicBezTo>
                      <a:pt x="65" y="43"/>
                      <a:pt x="65" y="43"/>
                      <a:pt x="65" y="43"/>
                    </a:cubicBezTo>
                    <a:cubicBezTo>
                      <a:pt x="66" y="43"/>
                      <a:pt x="65" y="44"/>
                      <a:pt x="65" y="45"/>
                    </a:cubicBezTo>
                    <a:cubicBezTo>
                      <a:pt x="65" y="45"/>
                      <a:pt x="65" y="45"/>
                      <a:pt x="65" y="45"/>
                    </a:cubicBezTo>
                    <a:cubicBezTo>
                      <a:pt x="65" y="47"/>
                      <a:pt x="66" y="46"/>
                      <a:pt x="65" y="48"/>
                    </a:cubicBezTo>
                    <a:cubicBezTo>
                      <a:pt x="66" y="48"/>
                      <a:pt x="66" y="48"/>
                      <a:pt x="66" y="48"/>
                    </a:cubicBezTo>
                    <a:cubicBezTo>
                      <a:pt x="68" y="48"/>
                      <a:pt x="65" y="50"/>
                      <a:pt x="66" y="51"/>
                    </a:cubicBezTo>
                    <a:cubicBezTo>
                      <a:pt x="66" y="50"/>
                      <a:pt x="66" y="50"/>
                      <a:pt x="66" y="50"/>
                    </a:cubicBezTo>
                    <a:cubicBezTo>
                      <a:pt x="67" y="51"/>
                      <a:pt x="64" y="53"/>
                      <a:pt x="64" y="53"/>
                    </a:cubicBezTo>
                    <a:cubicBezTo>
                      <a:pt x="63" y="53"/>
                      <a:pt x="63" y="53"/>
                      <a:pt x="63" y="53"/>
                    </a:cubicBezTo>
                    <a:cubicBezTo>
                      <a:pt x="62" y="55"/>
                      <a:pt x="64" y="53"/>
                      <a:pt x="65" y="54"/>
                    </a:cubicBezTo>
                    <a:cubicBezTo>
                      <a:pt x="64" y="55"/>
                      <a:pt x="63" y="54"/>
                      <a:pt x="63" y="55"/>
                    </a:cubicBezTo>
                    <a:cubicBezTo>
                      <a:pt x="62" y="55"/>
                      <a:pt x="65" y="57"/>
                      <a:pt x="64" y="59"/>
                    </a:cubicBezTo>
                    <a:cubicBezTo>
                      <a:pt x="64" y="58"/>
                      <a:pt x="65" y="58"/>
                      <a:pt x="65" y="59"/>
                    </a:cubicBezTo>
                    <a:cubicBezTo>
                      <a:pt x="65" y="60"/>
                      <a:pt x="63" y="61"/>
                      <a:pt x="64" y="62"/>
                    </a:cubicBezTo>
                    <a:cubicBezTo>
                      <a:pt x="64" y="62"/>
                      <a:pt x="64" y="62"/>
                      <a:pt x="64" y="62"/>
                    </a:cubicBezTo>
                    <a:cubicBezTo>
                      <a:pt x="64" y="63"/>
                      <a:pt x="64" y="65"/>
                      <a:pt x="65" y="65"/>
                    </a:cubicBezTo>
                    <a:cubicBezTo>
                      <a:pt x="63" y="65"/>
                      <a:pt x="64" y="66"/>
                      <a:pt x="64" y="68"/>
                    </a:cubicBezTo>
                    <a:cubicBezTo>
                      <a:pt x="64" y="69"/>
                      <a:pt x="64" y="70"/>
                      <a:pt x="63" y="69"/>
                    </a:cubicBezTo>
                    <a:cubicBezTo>
                      <a:pt x="63" y="69"/>
                      <a:pt x="62" y="71"/>
                      <a:pt x="62" y="71"/>
                    </a:cubicBezTo>
                    <a:cubicBezTo>
                      <a:pt x="62" y="71"/>
                      <a:pt x="62" y="71"/>
                      <a:pt x="62" y="71"/>
                    </a:cubicBezTo>
                    <a:cubicBezTo>
                      <a:pt x="61" y="72"/>
                      <a:pt x="62" y="73"/>
                      <a:pt x="62" y="74"/>
                    </a:cubicBezTo>
                    <a:cubicBezTo>
                      <a:pt x="62" y="74"/>
                      <a:pt x="62" y="74"/>
                      <a:pt x="61" y="74"/>
                    </a:cubicBezTo>
                    <a:cubicBezTo>
                      <a:pt x="60" y="75"/>
                      <a:pt x="60" y="76"/>
                      <a:pt x="61" y="78"/>
                    </a:cubicBezTo>
                    <a:cubicBezTo>
                      <a:pt x="60" y="78"/>
                      <a:pt x="60" y="78"/>
                      <a:pt x="60" y="78"/>
                    </a:cubicBezTo>
                    <a:cubicBezTo>
                      <a:pt x="60" y="78"/>
                      <a:pt x="57" y="79"/>
                      <a:pt x="57" y="81"/>
                    </a:cubicBezTo>
                    <a:cubicBezTo>
                      <a:pt x="57" y="81"/>
                      <a:pt x="56" y="81"/>
                      <a:pt x="56" y="81"/>
                    </a:cubicBezTo>
                    <a:cubicBezTo>
                      <a:pt x="56" y="82"/>
                      <a:pt x="55" y="83"/>
                      <a:pt x="54" y="83"/>
                    </a:cubicBezTo>
                    <a:cubicBezTo>
                      <a:pt x="53" y="84"/>
                      <a:pt x="52" y="84"/>
                      <a:pt x="53" y="86"/>
                    </a:cubicBezTo>
                    <a:cubicBezTo>
                      <a:pt x="52" y="87"/>
                      <a:pt x="52" y="87"/>
                      <a:pt x="52" y="87"/>
                    </a:cubicBezTo>
                    <a:cubicBezTo>
                      <a:pt x="54" y="86"/>
                      <a:pt x="53" y="89"/>
                      <a:pt x="54" y="89"/>
                    </a:cubicBezTo>
                    <a:cubicBezTo>
                      <a:pt x="54" y="89"/>
                      <a:pt x="52" y="89"/>
                      <a:pt x="52" y="88"/>
                    </a:cubicBezTo>
                    <a:cubicBezTo>
                      <a:pt x="53" y="88"/>
                      <a:pt x="53" y="88"/>
                      <a:pt x="53" y="88"/>
                    </a:cubicBezTo>
                    <a:cubicBezTo>
                      <a:pt x="52" y="87"/>
                      <a:pt x="50" y="89"/>
                      <a:pt x="50" y="88"/>
                    </a:cubicBezTo>
                    <a:cubicBezTo>
                      <a:pt x="47" y="90"/>
                      <a:pt x="43" y="90"/>
                      <a:pt x="40" y="90"/>
                    </a:cubicBezTo>
                    <a:cubicBezTo>
                      <a:pt x="40" y="91"/>
                      <a:pt x="40" y="91"/>
                      <a:pt x="40" y="91"/>
                    </a:cubicBezTo>
                    <a:cubicBezTo>
                      <a:pt x="39" y="91"/>
                      <a:pt x="39" y="91"/>
                      <a:pt x="39" y="91"/>
                    </a:cubicBezTo>
                    <a:cubicBezTo>
                      <a:pt x="39" y="91"/>
                      <a:pt x="39" y="90"/>
                      <a:pt x="39" y="90"/>
                    </a:cubicBezTo>
                    <a:cubicBezTo>
                      <a:pt x="39" y="89"/>
                      <a:pt x="38" y="91"/>
                      <a:pt x="38" y="91"/>
                    </a:cubicBezTo>
                    <a:cubicBezTo>
                      <a:pt x="36" y="90"/>
                      <a:pt x="39" y="89"/>
                      <a:pt x="38" y="89"/>
                    </a:cubicBezTo>
                    <a:cubicBezTo>
                      <a:pt x="38" y="89"/>
                      <a:pt x="38" y="89"/>
                      <a:pt x="38" y="89"/>
                    </a:cubicBezTo>
                    <a:cubicBezTo>
                      <a:pt x="38" y="90"/>
                      <a:pt x="38" y="90"/>
                      <a:pt x="38" y="90"/>
                    </a:cubicBezTo>
                    <a:cubicBezTo>
                      <a:pt x="37" y="90"/>
                      <a:pt x="37" y="91"/>
                      <a:pt x="36" y="91"/>
                    </a:cubicBezTo>
                    <a:cubicBezTo>
                      <a:pt x="35" y="90"/>
                      <a:pt x="36" y="90"/>
                      <a:pt x="36" y="90"/>
                    </a:cubicBezTo>
                    <a:cubicBezTo>
                      <a:pt x="36" y="89"/>
                      <a:pt x="36" y="89"/>
                      <a:pt x="35" y="89"/>
                    </a:cubicBezTo>
                    <a:cubicBezTo>
                      <a:pt x="35" y="89"/>
                      <a:pt x="34" y="89"/>
                      <a:pt x="34" y="89"/>
                    </a:cubicBezTo>
                    <a:cubicBezTo>
                      <a:pt x="34" y="90"/>
                      <a:pt x="34" y="90"/>
                      <a:pt x="34" y="90"/>
                    </a:cubicBezTo>
                    <a:cubicBezTo>
                      <a:pt x="33" y="91"/>
                      <a:pt x="33" y="90"/>
                      <a:pt x="33" y="91"/>
                    </a:cubicBezTo>
                    <a:cubicBezTo>
                      <a:pt x="33" y="89"/>
                      <a:pt x="28" y="89"/>
                      <a:pt x="28" y="88"/>
                    </a:cubicBezTo>
                    <a:cubicBezTo>
                      <a:pt x="26" y="88"/>
                      <a:pt x="26" y="87"/>
                      <a:pt x="25" y="87"/>
                    </a:cubicBezTo>
                    <a:cubicBezTo>
                      <a:pt x="25" y="87"/>
                      <a:pt x="24" y="88"/>
                      <a:pt x="23" y="88"/>
                    </a:cubicBezTo>
                    <a:cubicBezTo>
                      <a:pt x="25" y="86"/>
                      <a:pt x="23" y="86"/>
                      <a:pt x="23" y="83"/>
                    </a:cubicBezTo>
                    <a:cubicBezTo>
                      <a:pt x="23" y="85"/>
                      <a:pt x="21" y="82"/>
                      <a:pt x="20" y="84"/>
                    </a:cubicBezTo>
                    <a:cubicBezTo>
                      <a:pt x="20" y="83"/>
                      <a:pt x="21" y="83"/>
                      <a:pt x="21" y="82"/>
                    </a:cubicBezTo>
                    <a:cubicBezTo>
                      <a:pt x="20" y="82"/>
                      <a:pt x="19" y="81"/>
                      <a:pt x="19" y="80"/>
                    </a:cubicBezTo>
                    <a:cubicBezTo>
                      <a:pt x="18" y="79"/>
                      <a:pt x="18" y="78"/>
                      <a:pt x="17" y="77"/>
                    </a:cubicBezTo>
                    <a:cubicBezTo>
                      <a:pt x="16" y="77"/>
                      <a:pt x="16" y="78"/>
                      <a:pt x="15" y="78"/>
                    </a:cubicBezTo>
                    <a:cubicBezTo>
                      <a:pt x="16" y="76"/>
                      <a:pt x="16" y="76"/>
                      <a:pt x="16" y="76"/>
                    </a:cubicBezTo>
                    <a:cubicBezTo>
                      <a:pt x="16" y="75"/>
                      <a:pt x="14" y="76"/>
                      <a:pt x="15" y="75"/>
                    </a:cubicBezTo>
                    <a:cubicBezTo>
                      <a:pt x="14" y="75"/>
                      <a:pt x="14" y="76"/>
                      <a:pt x="14" y="75"/>
                    </a:cubicBezTo>
                    <a:cubicBezTo>
                      <a:pt x="13" y="73"/>
                      <a:pt x="12" y="71"/>
                      <a:pt x="10" y="69"/>
                    </a:cubicBezTo>
                    <a:cubicBezTo>
                      <a:pt x="9" y="66"/>
                      <a:pt x="8" y="64"/>
                      <a:pt x="9" y="61"/>
                    </a:cubicBezTo>
                    <a:cubicBezTo>
                      <a:pt x="9" y="62"/>
                      <a:pt x="8" y="61"/>
                      <a:pt x="8" y="61"/>
                    </a:cubicBezTo>
                    <a:cubicBezTo>
                      <a:pt x="8" y="61"/>
                      <a:pt x="7" y="61"/>
                      <a:pt x="7" y="61"/>
                    </a:cubicBezTo>
                    <a:cubicBezTo>
                      <a:pt x="7" y="61"/>
                      <a:pt x="7" y="61"/>
                      <a:pt x="7" y="60"/>
                    </a:cubicBezTo>
                    <a:cubicBezTo>
                      <a:pt x="7" y="59"/>
                      <a:pt x="8" y="59"/>
                      <a:pt x="8" y="59"/>
                    </a:cubicBezTo>
                    <a:cubicBezTo>
                      <a:pt x="6" y="59"/>
                      <a:pt x="7" y="57"/>
                      <a:pt x="6" y="57"/>
                    </a:cubicBezTo>
                    <a:cubicBezTo>
                      <a:pt x="6" y="57"/>
                      <a:pt x="6" y="57"/>
                      <a:pt x="6" y="57"/>
                    </a:cubicBezTo>
                    <a:cubicBezTo>
                      <a:pt x="4" y="57"/>
                      <a:pt x="3" y="59"/>
                      <a:pt x="1" y="60"/>
                    </a:cubicBezTo>
                    <a:cubicBezTo>
                      <a:pt x="3" y="60"/>
                      <a:pt x="0" y="63"/>
                      <a:pt x="2" y="64"/>
                    </a:cubicBezTo>
                    <a:cubicBezTo>
                      <a:pt x="2" y="65"/>
                      <a:pt x="2" y="64"/>
                      <a:pt x="1" y="65"/>
                    </a:cubicBezTo>
                    <a:cubicBezTo>
                      <a:pt x="2" y="65"/>
                      <a:pt x="3" y="65"/>
                      <a:pt x="3" y="66"/>
                    </a:cubicBezTo>
                    <a:cubicBezTo>
                      <a:pt x="2" y="66"/>
                      <a:pt x="2" y="66"/>
                      <a:pt x="2" y="66"/>
                    </a:cubicBezTo>
                    <a:cubicBezTo>
                      <a:pt x="4" y="69"/>
                      <a:pt x="3" y="70"/>
                      <a:pt x="5" y="74"/>
                    </a:cubicBezTo>
                    <a:cubicBezTo>
                      <a:pt x="5" y="73"/>
                      <a:pt x="5" y="73"/>
                      <a:pt x="5" y="73"/>
                    </a:cubicBezTo>
                    <a:cubicBezTo>
                      <a:pt x="5" y="74"/>
                      <a:pt x="5" y="74"/>
                      <a:pt x="5" y="74"/>
                    </a:cubicBezTo>
                    <a:cubicBezTo>
                      <a:pt x="7" y="74"/>
                      <a:pt x="4" y="73"/>
                      <a:pt x="6" y="73"/>
                    </a:cubicBezTo>
                    <a:cubicBezTo>
                      <a:pt x="5" y="74"/>
                      <a:pt x="9" y="77"/>
                      <a:pt x="7" y="79"/>
                    </a:cubicBezTo>
                    <a:cubicBezTo>
                      <a:pt x="8" y="80"/>
                      <a:pt x="8" y="78"/>
                      <a:pt x="8" y="79"/>
                    </a:cubicBezTo>
                    <a:cubicBezTo>
                      <a:pt x="8" y="79"/>
                      <a:pt x="8" y="79"/>
                      <a:pt x="8" y="79"/>
                    </a:cubicBezTo>
                    <a:cubicBezTo>
                      <a:pt x="9" y="79"/>
                      <a:pt x="9" y="79"/>
                      <a:pt x="9" y="79"/>
                    </a:cubicBezTo>
                    <a:cubicBezTo>
                      <a:pt x="9" y="80"/>
                      <a:pt x="9" y="80"/>
                      <a:pt x="8" y="81"/>
                    </a:cubicBezTo>
                    <a:cubicBezTo>
                      <a:pt x="8" y="81"/>
                      <a:pt x="8" y="80"/>
                      <a:pt x="8" y="80"/>
                    </a:cubicBezTo>
                    <a:cubicBezTo>
                      <a:pt x="8" y="81"/>
                      <a:pt x="10" y="82"/>
                      <a:pt x="10" y="83"/>
                    </a:cubicBezTo>
                    <a:cubicBezTo>
                      <a:pt x="9" y="82"/>
                      <a:pt x="9" y="82"/>
                      <a:pt x="9" y="82"/>
                    </a:cubicBezTo>
                    <a:cubicBezTo>
                      <a:pt x="12" y="84"/>
                      <a:pt x="14" y="87"/>
                      <a:pt x="17" y="88"/>
                    </a:cubicBezTo>
                    <a:cubicBezTo>
                      <a:pt x="17" y="88"/>
                      <a:pt x="17" y="88"/>
                      <a:pt x="17" y="88"/>
                    </a:cubicBezTo>
                    <a:cubicBezTo>
                      <a:pt x="19" y="89"/>
                      <a:pt x="18" y="89"/>
                      <a:pt x="20" y="91"/>
                    </a:cubicBezTo>
                    <a:cubicBezTo>
                      <a:pt x="20" y="91"/>
                      <a:pt x="20" y="91"/>
                      <a:pt x="20" y="91"/>
                    </a:cubicBezTo>
                    <a:cubicBezTo>
                      <a:pt x="21" y="91"/>
                      <a:pt x="21" y="91"/>
                      <a:pt x="22" y="91"/>
                    </a:cubicBezTo>
                    <a:cubicBezTo>
                      <a:pt x="21" y="91"/>
                      <a:pt x="22" y="93"/>
                      <a:pt x="21" y="93"/>
                    </a:cubicBezTo>
                    <a:cubicBezTo>
                      <a:pt x="24" y="93"/>
                      <a:pt x="23" y="93"/>
                      <a:pt x="25" y="92"/>
                    </a:cubicBezTo>
                    <a:cubicBezTo>
                      <a:pt x="25" y="93"/>
                      <a:pt x="25" y="93"/>
                      <a:pt x="25" y="93"/>
                    </a:cubicBezTo>
                    <a:cubicBezTo>
                      <a:pt x="26" y="93"/>
                      <a:pt x="26" y="92"/>
                      <a:pt x="27" y="93"/>
                    </a:cubicBezTo>
                    <a:cubicBezTo>
                      <a:pt x="26" y="93"/>
                      <a:pt x="27" y="94"/>
                      <a:pt x="26" y="94"/>
                    </a:cubicBezTo>
                    <a:cubicBezTo>
                      <a:pt x="28" y="97"/>
                      <a:pt x="30" y="94"/>
                      <a:pt x="30" y="97"/>
                    </a:cubicBezTo>
                    <a:cubicBezTo>
                      <a:pt x="32" y="95"/>
                      <a:pt x="29" y="95"/>
                      <a:pt x="29" y="95"/>
                    </a:cubicBezTo>
                    <a:cubicBezTo>
                      <a:pt x="29" y="94"/>
                      <a:pt x="31" y="94"/>
                      <a:pt x="31" y="94"/>
                    </a:cubicBezTo>
                    <a:cubicBezTo>
                      <a:pt x="32" y="94"/>
                      <a:pt x="32" y="97"/>
                      <a:pt x="34" y="98"/>
                    </a:cubicBezTo>
                    <a:cubicBezTo>
                      <a:pt x="34" y="97"/>
                      <a:pt x="34" y="98"/>
                      <a:pt x="34" y="98"/>
                    </a:cubicBezTo>
                    <a:cubicBezTo>
                      <a:pt x="35" y="98"/>
                      <a:pt x="36" y="97"/>
                      <a:pt x="36" y="98"/>
                    </a:cubicBezTo>
                    <a:cubicBezTo>
                      <a:pt x="37" y="97"/>
                      <a:pt x="38" y="98"/>
                      <a:pt x="38" y="97"/>
                    </a:cubicBezTo>
                    <a:cubicBezTo>
                      <a:pt x="38" y="97"/>
                      <a:pt x="38" y="97"/>
                      <a:pt x="37" y="97"/>
                    </a:cubicBezTo>
                    <a:cubicBezTo>
                      <a:pt x="37" y="97"/>
                      <a:pt x="36" y="97"/>
                      <a:pt x="36" y="97"/>
                    </a:cubicBezTo>
                    <a:cubicBezTo>
                      <a:pt x="37" y="97"/>
                      <a:pt x="38" y="95"/>
                      <a:pt x="40" y="96"/>
                    </a:cubicBezTo>
                    <a:cubicBezTo>
                      <a:pt x="40" y="96"/>
                      <a:pt x="39" y="96"/>
                      <a:pt x="39" y="97"/>
                    </a:cubicBezTo>
                    <a:cubicBezTo>
                      <a:pt x="40" y="97"/>
                      <a:pt x="40" y="96"/>
                      <a:pt x="41" y="97"/>
                    </a:cubicBezTo>
                    <a:cubicBezTo>
                      <a:pt x="41" y="98"/>
                      <a:pt x="38" y="97"/>
                      <a:pt x="37" y="98"/>
                    </a:cubicBezTo>
                    <a:cubicBezTo>
                      <a:pt x="37" y="99"/>
                      <a:pt x="39" y="97"/>
                      <a:pt x="39" y="99"/>
                    </a:cubicBezTo>
                    <a:cubicBezTo>
                      <a:pt x="40" y="97"/>
                      <a:pt x="41" y="99"/>
                      <a:pt x="42" y="97"/>
                    </a:cubicBezTo>
                    <a:cubicBezTo>
                      <a:pt x="42" y="98"/>
                      <a:pt x="42" y="98"/>
                      <a:pt x="42" y="98"/>
                    </a:cubicBezTo>
                    <a:cubicBezTo>
                      <a:pt x="43" y="98"/>
                      <a:pt x="43" y="98"/>
                      <a:pt x="43" y="98"/>
                    </a:cubicBezTo>
                    <a:cubicBezTo>
                      <a:pt x="43" y="99"/>
                      <a:pt x="43" y="99"/>
                      <a:pt x="43" y="99"/>
                    </a:cubicBezTo>
                    <a:cubicBezTo>
                      <a:pt x="44" y="98"/>
                      <a:pt x="45" y="100"/>
                      <a:pt x="47" y="99"/>
                    </a:cubicBezTo>
                    <a:cubicBezTo>
                      <a:pt x="44" y="99"/>
                      <a:pt x="46" y="98"/>
                      <a:pt x="45" y="97"/>
                    </a:cubicBezTo>
                    <a:cubicBezTo>
                      <a:pt x="47" y="95"/>
                      <a:pt x="47" y="99"/>
                      <a:pt x="50" y="98"/>
                    </a:cubicBezTo>
                    <a:cubicBezTo>
                      <a:pt x="50" y="98"/>
                      <a:pt x="48" y="98"/>
                      <a:pt x="49" y="97"/>
                    </a:cubicBezTo>
                    <a:cubicBezTo>
                      <a:pt x="50" y="97"/>
                      <a:pt x="50" y="97"/>
                      <a:pt x="51" y="97"/>
                    </a:cubicBezTo>
                    <a:cubicBezTo>
                      <a:pt x="53" y="96"/>
                      <a:pt x="50" y="97"/>
                      <a:pt x="51" y="96"/>
                    </a:cubicBezTo>
                    <a:cubicBezTo>
                      <a:pt x="52" y="96"/>
                      <a:pt x="52" y="95"/>
                      <a:pt x="53" y="94"/>
                    </a:cubicBezTo>
                    <a:cubicBezTo>
                      <a:pt x="53" y="95"/>
                      <a:pt x="53" y="95"/>
                      <a:pt x="53" y="95"/>
                    </a:cubicBezTo>
                    <a:cubicBezTo>
                      <a:pt x="56" y="94"/>
                      <a:pt x="53" y="93"/>
                      <a:pt x="55" y="92"/>
                    </a:cubicBezTo>
                    <a:cubicBezTo>
                      <a:pt x="55" y="94"/>
                      <a:pt x="55" y="94"/>
                      <a:pt x="55" y="94"/>
                    </a:cubicBezTo>
                    <a:cubicBezTo>
                      <a:pt x="56" y="93"/>
                      <a:pt x="56" y="93"/>
                      <a:pt x="56" y="93"/>
                    </a:cubicBezTo>
                    <a:cubicBezTo>
                      <a:pt x="56" y="94"/>
                      <a:pt x="56" y="94"/>
                      <a:pt x="56" y="94"/>
                    </a:cubicBezTo>
                    <a:cubicBezTo>
                      <a:pt x="57" y="92"/>
                      <a:pt x="57" y="92"/>
                      <a:pt x="58" y="92"/>
                    </a:cubicBezTo>
                    <a:cubicBezTo>
                      <a:pt x="58" y="91"/>
                      <a:pt x="57" y="90"/>
                      <a:pt x="58" y="90"/>
                    </a:cubicBezTo>
                    <a:cubicBezTo>
                      <a:pt x="59" y="90"/>
                      <a:pt x="58" y="91"/>
                      <a:pt x="59" y="89"/>
                    </a:cubicBezTo>
                    <a:cubicBezTo>
                      <a:pt x="60" y="90"/>
                      <a:pt x="60" y="91"/>
                      <a:pt x="59" y="91"/>
                    </a:cubicBezTo>
                    <a:cubicBezTo>
                      <a:pt x="59" y="91"/>
                      <a:pt x="59" y="91"/>
                      <a:pt x="59" y="92"/>
                    </a:cubicBezTo>
                    <a:cubicBezTo>
                      <a:pt x="60" y="92"/>
                      <a:pt x="61" y="90"/>
                      <a:pt x="61" y="90"/>
                    </a:cubicBezTo>
                    <a:cubicBezTo>
                      <a:pt x="61" y="90"/>
                      <a:pt x="61" y="90"/>
                      <a:pt x="60" y="90"/>
                    </a:cubicBezTo>
                    <a:cubicBezTo>
                      <a:pt x="61" y="88"/>
                      <a:pt x="61" y="88"/>
                      <a:pt x="61" y="88"/>
                    </a:cubicBezTo>
                    <a:cubicBezTo>
                      <a:pt x="62" y="88"/>
                      <a:pt x="62" y="88"/>
                      <a:pt x="62" y="88"/>
                    </a:cubicBezTo>
                    <a:cubicBezTo>
                      <a:pt x="62" y="88"/>
                      <a:pt x="62" y="87"/>
                      <a:pt x="62" y="87"/>
                    </a:cubicBezTo>
                    <a:cubicBezTo>
                      <a:pt x="63" y="88"/>
                      <a:pt x="63" y="88"/>
                      <a:pt x="63" y="89"/>
                    </a:cubicBezTo>
                    <a:cubicBezTo>
                      <a:pt x="64" y="87"/>
                      <a:pt x="64" y="87"/>
                      <a:pt x="64" y="87"/>
                    </a:cubicBezTo>
                    <a:cubicBezTo>
                      <a:pt x="64" y="87"/>
                      <a:pt x="65" y="86"/>
                      <a:pt x="65" y="87"/>
                    </a:cubicBezTo>
                    <a:cubicBezTo>
                      <a:pt x="66" y="86"/>
                      <a:pt x="66" y="83"/>
                      <a:pt x="67" y="82"/>
                    </a:cubicBezTo>
                    <a:cubicBezTo>
                      <a:pt x="67" y="82"/>
                      <a:pt x="67" y="82"/>
                      <a:pt x="67" y="82"/>
                    </a:cubicBezTo>
                    <a:cubicBezTo>
                      <a:pt x="68" y="80"/>
                      <a:pt x="69" y="80"/>
                      <a:pt x="69" y="78"/>
                    </a:cubicBezTo>
                    <a:cubicBezTo>
                      <a:pt x="71" y="77"/>
                      <a:pt x="71" y="77"/>
                      <a:pt x="71" y="77"/>
                    </a:cubicBezTo>
                    <a:cubicBezTo>
                      <a:pt x="71" y="76"/>
                      <a:pt x="69" y="78"/>
                      <a:pt x="69" y="75"/>
                    </a:cubicBezTo>
                    <a:cubicBezTo>
                      <a:pt x="69" y="74"/>
                      <a:pt x="70" y="75"/>
                      <a:pt x="71" y="75"/>
                    </a:cubicBezTo>
                    <a:cubicBezTo>
                      <a:pt x="71" y="74"/>
                      <a:pt x="70" y="72"/>
                      <a:pt x="71" y="71"/>
                    </a:cubicBezTo>
                    <a:cubicBezTo>
                      <a:pt x="71" y="72"/>
                      <a:pt x="71" y="72"/>
                      <a:pt x="71" y="72"/>
                    </a:cubicBezTo>
                    <a:close/>
                    <a:moveTo>
                      <a:pt x="73" y="56"/>
                    </a:moveTo>
                    <a:cubicBezTo>
                      <a:pt x="73" y="56"/>
                      <a:pt x="74" y="57"/>
                      <a:pt x="73" y="57"/>
                    </a:cubicBezTo>
                    <a:cubicBezTo>
                      <a:pt x="72" y="57"/>
                      <a:pt x="72" y="57"/>
                      <a:pt x="73" y="56"/>
                    </a:cubicBezTo>
                    <a:close/>
                    <a:moveTo>
                      <a:pt x="66" y="33"/>
                    </a:moveTo>
                    <a:cubicBezTo>
                      <a:pt x="67" y="33"/>
                      <a:pt x="67" y="33"/>
                      <a:pt x="66" y="34"/>
                    </a:cubicBezTo>
                    <a:cubicBezTo>
                      <a:pt x="66" y="33"/>
                      <a:pt x="66" y="33"/>
                      <a:pt x="66" y="33"/>
                    </a:cubicBezTo>
                    <a:close/>
                    <a:moveTo>
                      <a:pt x="17" y="15"/>
                    </a:moveTo>
                    <a:cubicBezTo>
                      <a:pt x="17" y="15"/>
                      <a:pt x="17" y="15"/>
                      <a:pt x="17" y="15"/>
                    </a:cubicBezTo>
                    <a:cubicBezTo>
                      <a:pt x="18" y="15"/>
                      <a:pt x="18" y="15"/>
                      <a:pt x="17" y="15"/>
                    </a:cubicBezTo>
                    <a:close/>
                    <a:moveTo>
                      <a:pt x="16" y="15"/>
                    </a:moveTo>
                    <a:cubicBezTo>
                      <a:pt x="16" y="16"/>
                      <a:pt x="16" y="16"/>
                      <a:pt x="17" y="16"/>
                    </a:cubicBezTo>
                    <a:cubicBezTo>
                      <a:pt x="16" y="15"/>
                      <a:pt x="17" y="15"/>
                      <a:pt x="17" y="15"/>
                    </a:cubicBezTo>
                    <a:cubicBezTo>
                      <a:pt x="17" y="15"/>
                      <a:pt x="16" y="15"/>
                      <a:pt x="16" y="15"/>
                    </a:cubicBezTo>
                    <a:close/>
                    <a:moveTo>
                      <a:pt x="35" y="90"/>
                    </a:moveTo>
                    <a:cubicBezTo>
                      <a:pt x="36" y="90"/>
                      <a:pt x="36" y="90"/>
                      <a:pt x="36" y="90"/>
                    </a:cubicBezTo>
                    <a:cubicBezTo>
                      <a:pt x="35" y="90"/>
                      <a:pt x="35" y="90"/>
                      <a:pt x="35"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0" name="Freeform 714">
                <a:extLst>
                  <a:ext uri="{FF2B5EF4-FFF2-40B4-BE49-F238E27FC236}">
                    <a16:creationId xmlns:a16="http://schemas.microsoft.com/office/drawing/2014/main" id="{81A0EA7F-80B7-4066-80E0-035261AF9670}"/>
                  </a:ext>
                </a:extLst>
              </p:cNvPr>
              <p:cNvSpPr>
                <a:spLocks/>
              </p:cNvSpPr>
              <p:nvPr userDrawn="1"/>
            </p:nvSpPr>
            <p:spPr bwMode="auto">
              <a:xfrm>
                <a:off x="3943"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1" name="Freeform 715">
                <a:extLst>
                  <a:ext uri="{FF2B5EF4-FFF2-40B4-BE49-F238E27FC236}">
                    <a16:creationId xmlns:a16="http://schemas.microsoft.com/office/drawing/2014/main" id="{7A5E157A-972C-4F54-989C-737B8BC4F670}"/>
                  </a:ext>
                </a:extLst>
              </p:cNvPr>
              <p:cNvSpPr>
                <a:spLocks/>
              </p:cNvSpPr>
              <p:nvPr userDrawn="1"/>
            </p:nvSpPr>
            <p:spPr bwMode="auto">
              <a:xfrm>
                <a:off x="3938" y="62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2" name="Freeform 716">
                <a:extLst>
                  <a:ext uri="{FF2B5EF4-FFF2-40B4-BE49-F238E27FC236}">
                    <a16:creationId xmlns:a16="http://schemas.microsoft.com/office/drawing/2014/main" id="{C16809F2-3B79-430B-8344-8E321BA01C52}"/>
                  </a:ext>
                </a:extLst>
              </p:cNvPr>
              <p:cNvSpPr>
                <a:spLocks/>
              </p:cNvSpPr>
              <p:nvPr userDrawn="1"/>
            </p:nvSpPr>
            <p:spPr bwMode="auto">
              <a:xfrm>
                <a:off x="3769" y="21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3" name="Freeform 717">
                <a:extLst>
                  <a:ext uri="{FF2B5EF4-FFF2-40B4-BE49-F238E27FC236}">
                    <a16:creationId xmlns:a16="http://schemas.microsoft.com/office/drawing/2014/main" id="{FB41C730-91D7-45C6-9558-E53ECE8BD045}"/>
                  </a:ext>
                </a:extLst>
              </p:cNvPr>
              <p:cNvSpPr>
                <a:spLocks/>
              </p:cNvSpPr>
              <p:nvPr userDrawn="1"/>
            </p:nvSpPr>
            <p:spPr bwMode="auto">
              <a:xfrm>
                <a:off x="3669" y="31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1"/>
                      <a:pt x="1"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4" name="Freeform 718">
                <a:extLst>
                  <a:ext uri="{FF2B5EF4-FFF2-40B4-BE49-F238E27FC236}">
                    <a16:creationId xmlns:a16="http://schemas.microsoft.com/office/drawing/2014/main" id="{33B49B9C-E8E6-4D01-AAF7-D26FF1FE11D5}"/>
                  </a:ext>
                </a:extLst>
              </p:cNvPr>
              <p:cNvSpPr>
                <a:spLocks/>
              </p:cNvSpPr>
              <p:nvPr userDrawn="1"/>
            </p:nvSpPr>
            <p:spPr bwMode="auto">
              <a:xfrm>
                <a:off x="3630" y="333"/>
                <a:ext cx="4"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5" name="Freeform 719">
                <a:extLst>
                  <a:ext uri="{FF2B5EF4-FFF2-40B4-BE49-F238E27FC236}">
                    <a16:creationId xmlns:a16="http://schemas.microsoft.com/office/drawing/2014/main" id="{F4F3A69B-1974-46DA-AE4F-99F0E228D8E1}"/>
                  </a:ext>
                </a:extLst>
              </p:cNvPr>
              <p:cNvSpPr>
                <a:spLocks/>
              </p:cNvSpPr>
              <p:nvPr userDrawn="1"/>
            </p:nvSpPr>
            <p:spPr bwMode="auto">
              <a:xfrm>
                <a:off x="3654" y="31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6" name="Freeform 720">
                <a:extLst>
                  <a:ext uri="{FF2B5EF4-FFF2-40B4-BE49-F238E27FC236}">
                    <a16:creationId xmlns:a16="http://schemas.microsoft.com/office/drawing/2014/main" id="{B0FB8820-234C-4CE4-9C94-BBD6D85DE021}"/>
                  </a:ext>
                </a:extLst>
              </p:cNvPr>
              <p:cNvSpPr>
                <a:spLocks/>
              </p:cNvSpPr>
              <p:nvPr userDrawn="1"/>
            </p:nvSpPr>
            <p:spPr bwMode="auto">
              <a:xfrm>
                <a:off x="3649" y="3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7" name="Freeform 721">
                <a:extLst>
                  <a:ext uri="{FF2B5EF4-FFF2-40B4-BE49-F238E27FC236}">
                    <a16:creationId xmlns:a16="http://schemas.microsoft.com/office/drawing/2014/main" id="{DEE064D2-27DA-4C0C-9042-E769E4E34B2A}"/>
                  </a:ext>
                </a:extLst>
              </p:cNvPr>
              <p:cNvSpPr>
                <a:spLocks/>
              </p:cNvSpPr>
              <p:nvPr userDrawn="1"/>
            </p:nvSpPr>
            <p:spPr bwMode="auto">
              <a:xfrm>
                <a:off x="3679" y="28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3"/>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8" name="Rectangle 722">
                <a:extLst>
                  <a:ext uri="{FF2B5EF4-FFF2-40B4-BE49-F238E27FC236}">
                    <a16:creationId xmlns:a16="http://schemas.microsoft.com/office/drawing/2014/main" id="{E622FE19-E7D1-48A5-962A-4D5113527A43}"/>
                  </a:ext>
                </a:extLst>
              </p:cNvPr>
              <p:cNvSpPr>
                <a:spLocks noChangeArrowheads="1"/>
              </p:cNvSpPr>
              <p:nvPr userDrawn="1"/>
            </p:nvSpPr>
            <p:spPr bwMode="auto">
              <a:xfrm>
                <a:off x="3644" y="3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9" name="Freeform 723">
                <a:extLst>
                  <a:ext uri="{FF2B5EF4-FFF2-40B4-BE49-F238E27FC236}">
                    <a16:creationId xmlns:a16="http://schemas.microsoft.com/office/drawing/2014/main" id="{B54B2436-0CCA-4ECB-8969-407EFB5F280E}"/>
                  </a:ext>
                </a:extLst>
              </p:cNvPr>
              <p:cNvSpPr>
                <a:spLocks/>
              </p:cNvSpPr>
              <p:nvPr userDrawn="1"/>
            </p:nvSpPr>
            <p:spPr bwMode="auto">
              <a:xfrm>
                <a:off x="3659" y="288"/>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0" name="Freeform 724">
                <a:extLst>
                  <a:ext uri="{FF2B5EF4-FFF2-40B4-BE49-F238E27FC236}">
                    <a16:creationId xmlns:a16="http://schemas.microsoft.com/office/drawing/2014/main" id="{60BE2648-17FF-43B6-A159-CAB213C8C207}"/>
                  </a:ext>
                </a:extLst>
              </p:cNvPr>
              <p:cNvSpPr>
                <a:spLocks/>
              </p:cNvSpPr>
              <p:nvPr userDrawn="1"/>
            </p:nvSpPr>
            <p:spPr bwMode="auto">
              <a:xfrm>
                <a:off x="3654" y="2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1" name="Freeform 725">
                <a:extLst>
                  <a:ext uri="{FF2B5EF4-FFF2-40B4-BE49-F238E27FC236}">
                    <a16:creationId xmlns:a16="http://schemas.microsoft.com/office/drawing/2014/main" id="{81155239-9DF6-468C-88AD-A88648B93E36}"/>
                  </a:ext>
                </a:extLst>
              </p:cNvPr>
              <p:cNvSpPr>
                <a:spLocks/>
              </p:cNvSpPr>
              <p:nvPr userDrawn="1"/>
            </p:nvSpPr>
            <p:spPr bwMode="auto">
              <a:xfrm>
                <a:off x="3649" y="298"/>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2" name="Freeform 726">
                <a:extLst>
                  <a:ext uri="{FF2B5EF4-FFF2-40B4-BE49-F238E27FC236}">
                    <a16:creationId xmlns:a16="http://schemas.microsoft.com/office/drawing/2014/main" id="{A4D7FAB3-FF0A-45AD-868B-35B3F2E5225D}"/>
                  </a:ext>
                </a:extLst>
              </p:cNvPr>
              <p:cNvSpPr>
                <a:spLocks/>
              </p:cNvSpPr>
              <p:nvPr userDrawn="1"/>
            </p:nvSpPr>
            <p:spPr bwMode="auto">
              <a:xfrm>
                <a:off x="3699" y="25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3" name="Freeform 727">
                <a:extLst>
                  <a:ext uri="{FF2B5EF4-FFF2-40B4-BE49-F238E27FC236}">
                    <a16:creationId xmlns:a16="http://schemas.microsoft.com/office/drawing/2014/main" id="{F66BA122-23BC-434A-AA9E-8E024C9DC111}"/>
                  </a:ext>
                </a:extLst>
              </p:cNvPr>
              <p:cNvSpPr>
                <a:spLocks/>
              </p:cNvSpPr>
              <p:nvPr userDrawn="1"/>
            </p:nvSpPr>
            <p:spPr bwMode="auto">
              <a:xfrm>
                <a:off x="3679" y="25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4" name="Freeform 728">
                <a:extLst>
                  <a:ext uri="{FF2B5EF4-FFF2-40B4-BE49-F238E27FC236}">
                    <a16:creationId xmlns:a16="http://schemas.microsoft.com/office/drawing/2014/main" id="{CE9D6F91-3C18-4CBE-94E0-84E8C2330F05}"/>
                  </a:ext>
                </a:extLst>
              </p:cNvPr>
              <p:cNvSpPr>
                <a:spLocks/>
              </p:cNvSpPr>
              <p:nvPr userDrawn="1"/>
            </p:nvSpPr>
            <p:spPr bwMode="auto">
              <a:xfrm>
                <a:off x="3689" y="238"/>
                <a:ext cx="10" cy="1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0" y="1"/>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5" name="Freeform 729">
                <a:extLst>
                  <a:ext uri="{FF2B5EF4-FFF2-40B4-BE49-F238E27FC236}">
                    <a16:creationId xmlns:a16="http://schemas.microsoft.com/office/drawing/2014/main" id="{E3CB52D5-CDA5-45C6-BFFD-DDB70E144594}"/>
                  </a:ext>
                </a:extLst>
              </p:cNvPr>
              <p:cNvSpPr>
                <a:spLocks/>
              </p:cNvSpPr>
              <p:nvPr userDrawn="1"/>
            </p:nvSpPr>
            <p:spPr bwMode="auto">
              <a:xfrm>
                <a:off x="3774" y="238"/>
                <a:ext cx="0" cy="10"/>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6" name="Freeform 730">
                <a:extLst>
                  <a:ext uri="{FF2B5EF4-FFF2-40B4-BE49-F238E27FC236}">
                    <a16:creationId xmlns:a16="http://schemas.microsoft.com/office/drawing/2014/main" id="{6DEB75DE-EF09-4330-993E-515EE2DEAAC1}"/>
                  </a:ext>
                </a:extLst>
              </p:cNvPr>
              <p:cNvSpPr>
                <a:spLocks/>
              </p:cNvSpPr>
              <p:nvPr userDrawn="1"/>
            </p:nvSpPr>
            <p:spPr bwMode="auto">
              <a:xfrm>
                <a:off x="3843" y="238"/>
                <a:ext cx="10" cy="15"/>
              </a:xfrm>
              <a:custGeom>
                <a:avLst/>
                <a:gdLst>
                  <a:gd name="T0" fmla="*/ 2 w 2"/>
                  <a:gd name="T1" fmla="*/ 1 h 3"/>
                  <a:gd name="T2" fmla="*/ 1 w 2"/>
                  <a:gd name="T3" fmla="*/ 1 h 3"/>
                  <a:gd name="T4" fmla="*/ 1 w 2"/>
                  <a:gd name="T5" fmla="*/ 2 h 3"/>
                  <a:gd name="T6" fmla="*/ 2 w 2"/>
                  <a:gd name="T7" fmla="*/ 1 h 3"/>
                </a:gdLst>
                <a:ahLst/>
                <a:cxnLst>
                  <a:cxn ang="0">
                    <a:pos x="T0" y="T1"/>
                  </a:cxn>
                  <a:cxn ang="0">
                    <a:pos x="T2" y="T3"/>
                  </a:cxn>
                  <a:cxn ang="0">
                    <a:pos x="T4" y="T5"/>
                  </a:cxn>
                  <a:cxn ang="0">
                    <a:pos x="T6" y="T7"/>
                  </a:cxn>
                </a:cxnLst>
                <a:rect l="0" t="0" r="r" b="b"/>
                <a:pathLst>
                  <a:path w="2" h="3">
                    <a:moveTo>
                      <a:pt x="2" y="1"/>
                    </a:moveTo>
                    <a:cubicBezTo>
                      <a:pt x="1" y="0"/>
                      <a:pt x="1" y="2"/>
                      <a:pt x="1" y="1"/>
                    </a:cubicBezTo>
                    <a:cubicBezTo>
                      <a:pt x="0" y="1"/>
                      <a:pt x="1" y="2"/>
                      <a:pt x="1" y="2"/>
                    </a:cubicBezTo>
                    <a:cubicBezTo>
                      <a:pt x="2" y="2"/>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7" name="Freeform 731">
                <a:extLst>
                  <a:ext uri="{FF2B5EF4-FFF2-40B4-BE49-F238E27FC236}">
                    <a16:creationId xmlns:a16="http://schemas.microsoft.com/office/drawing/2014/main" id="{1C2D407F-F840-4DCF-9293-1B4B579EE293}"/>
                  </a:ext>
                </a:extLst>
              </p:cNvPr>
              <p:cNvSpPr>
                <a:spLocks/>
              </p:cNvSpPr>
              <p:nvPr userDrawn="1"/>
            </p:nvSpPr>
            <p:spPr bwMode="auto">
              <a:xfrm>
                <a:off x="3843" y="2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8" name="Freeform 732">
                <a:extLst>
                  <a:ext uri="{FF2B5EF4-FFF2-40B4-BE49-F238E27FC236}">
                    <a16:creationId xmlns:a16="http://schemas.microsoft.com/office/drawing/2014/main" id="{B134BD50-488E-4D07-BE50-B42784D42C68}"/>
                  </a:ext>
                </a:extLst>
              </p:cNvPr>
              <p:cNvSpPr>
                <a:spLocks/>
              </p:cNvSpPr>
              <p:nvPr userDrawn="1"/>
            </p:nvSpPr>
            <p:spPr bwMode="auto">
              <a:xfrm>
                <a:off x="3644" y="49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9" name="Freeform 733">
                <a:extLst>
                  <a:ext uri="{FF2B5EF4-FFF2-40B4-BE49-F238E27FC236}">
                    <a16:creationId xmlns:a16="http://schemas.microsoft.com/office/drawing/2014/main" id="{4E289947-C42C-4DE9-8618-6AF92D76E502}"/>
                  </a:ext>
                </a:extLst>
              </p:cNvPr>
              <p:cNvSpPr>
                <a:spLocks/>
              </p:cNvSpPr>
              <p:nvPr userDrawn="1"/>
            </p:nvSpPr>
            <p:spPr bwMode="auto">
              <a:xfrm>
                <a:off x="3634" y="493"/>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0" name="Freeform 734">
                <a:extLst>
                  <a:ext uri="{FF2B5EF4-FFF2-40B4-BE49-F238E27FC236}">
                    <a16:creationId xmlns:a16="http://schemas.microsoft.com/office/drawing/2014/main" id="{58B12F0B-AB7D-4271-B514-9088BDAFDB81}"/>
                  </a:ext>
                </a:extLst>
              </p:cNvPr>
              <p:cNvSpPr>
                <a:spLocks/>
              </p:cNvSpPr>
              <p:nvPr userDrawn="1"/>
            </p:nvSpPr>
            <p:spPr bwMode="auto">
              <a:xfrm>
                <a:off x="3978" y="47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1" name="Freeform 735">
                <a:extLst>
                  <a:ext uri="{FF2B5EF4-FFF2-40B4-BE49-F238E27FC236}">
                    <a16:creationId xmlns:a16="http://schemas.microsoft.com/office/drawing/2014/main" id="{EDF68EB4-5831-438A-83C8-1C42657D1501}"/>
                  </a:ext>
                </a:extLst>
              </p:cNvPr>
              <p:cNvSpPr>
                <a:spLocks/>
              </p:cNvSpPr>
              <p:nvPr userDrawn="1"/>
            </p:nvSpPr>
            <p:spPr bwMode="auto">
              <a:xfrm>
                <a:off x="3963" y="543"/>
                <a:ext cx="10"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2" name="Freeform 736">
                <a:extLst>
                  <a:ext uri="{FF2B5EF4-FFF2-40B4-BE49-F238E27FC236}">
                    <a16:creationId xmlns:a16="http://schemas.microsoft.com/office/drawing/2014/main" id="{67125B3F-FBE5-4956-BB77-4EF7F46B7CF7}"/>
                  </a:ext>
                </a:extLst>
              </p:cNvPr>
              <p:cNvSpPr>
                <a:spLocks/>
              </p:cNvSpPr>
              <p:nvPr userDrawn="1"/>
            </p:nvSpPr>
            <p:spPr bwMode="auto">
              <a:xfrm>
                <a:off x="3958" y="588"/>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1"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3" name="Freeform 737">
                <a:extLst>
                  <a:ext uri="{FF2B5EF4-FFF2-40B4-BE49-F238E27FC236}">
                    <a16:creationId xmlns:a16="http://schemas.microsoft.com/office/drawing/2014/main" id="{0C5E8AD9-5338-4843-9A50-DFC692264113}"/>
                  </a:ext>
                </a:extLst>
              </p:cNvPr>
              <p:cNvSpPr>
                <a:spLocks/>
              </p:cNvSpPr>
              <p:nvPr userDrawn="1"/>
            </p:nvSpPr>
            <p:spPr bwMode="auto">
              <a:xfrm>
                <a:off x="3371" y="81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4" name="Freeform 738">
                <a:extLst>
                  <a:ext uri="{FF2B5EF4-FFF2-40B4-BE49-F238E27FC236}">
                    <a16:creationId xmlns:a16="http://schemas.microsoft.com/office/drawing/2014/main" id="{A489A1B3-BD72-470A-B747-65D58F5313BE}"/>
                  </a:ext>
                </a:extLst>
              </p:cNvPr>
              <p:cNvSpPr>
                <a:spLocks/>
              </p:cNvSpPr>
              <p:nvPr userDrawn="1"/>
            </p:nvSpPr>
            <p:spPr bwMode="auto">
              <a:xfrm>
                <a:off x="3351" y="80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5" name="Freeform 739">
                <a:extLst>
                  <a:ext uri="{FF2B5EF4-FFF2-40B4-BE49-F238E27FC236}">
                    <a16:creationId xmlns:a16="http://schemas.microsoft.com/office/drawing/2014/main" id="{89B1438B-54FD-4ED7-B6E4-DD34994F8BCC}"/>
                  </a:ext>
                </a:extLst>
              </p:cNvPr>
              <p:cNvSpPr>
                <a:spLocks/>
              </p:cNvSpPr>
              <p:nvPr userDrawn="1"/>
            </p:nvSpPr>
            <p:spPr bwMode="auto">
              <a:xfrm>
                <a:off x="3341" y="783"/>
                <a:ext cx="10" cy="10"/>
              </a:xfrm>
              <a:custGeom>
                <a:avLst/>
                <a:gdLst>
                  <a:gd name="T0" fmla="*/ 1 w 2"/>
                  <a:gd name="T1" fmla="*/ 0 h 2"/>
                  <a:gd name="T2" fmla="*/ 1 w 2"/>
                  <a:gd name="T3" fmla="*/ 2 h 2"/>
                  <a:gd name="T4" fmla="*/ 1 w 2"/>
                  <a:gd name="T5" fmla="*/ 2 h 2"/>
                  <a:gd name="T6" fmla="*/ 2 w 2"/>
                  <a:gd name="T7" fmla="*/ 2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1"/>
                      <a:pt x="2" y="1"/>
                      <a:pt x="1" y="2"/>
                    </a:cubicBezTo>
                    <a:cubicBezTo>
                      <a:pt x="1" y="2"/>
                      <a:pt x="1" y="2"/>
                      <a:pt x="1" y="2"/>
                    </a:cubicBezTo>
                    <a:cubicBezTo>
                      <a:pt x="2" y="2"/>
                      <a:pt x="2" y="2"/>
                      <a:pt x="2" y="2"/>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6" name="Freeform 740">
                <a:extLst>
                  <a:ext uri="{FF2B5EF4-FFF2-40B4-BE49-F238E27FC236}">
                    <a16:creationId xmlns:a16="http://schemas.microsoft.com/office/drawing/2014/main" id="{057A54EA-CAD3-46CA-A032-8D957115E390}"/>
                  </a:ext>
                </a:extLst>
              </p:cNvPr>
              <p:cNvSpPr>
                <a:spLocks/>
              </p:cNvSpPr>
              <p:nvPr userDrawn="1"/>
            </p:nvSpPr>
            <p:spPr bwMode="auto">
              <a:xfrm>
                <a:off x="3356" y="763"/>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7" name="Freeform 741">
                <a:extLst>
                  <a:ext uri="{FF2B5EF4-FFF2-40B4-BE49-F238E27FC236}">
                    <a16:creationId xmlns:a16="http://schemas.microsoft.com/office/drawing/2014/main" id="{F4164BB6-6333-4B8F-B90A-F6182AA10E4C}"/>
                  </a:ext>
                </a:extLst>
              </p:cNvPr>
              <p:cNvSpPr>
                <a:spLocks/>
              </p:cNvSpPr>
              <p:nvPr userDrawn="1"/>
            </p:nvSpPr>
            <p:spPr bwMode="auto">
              <a:xfrm>
                <a:off x="3356" y="768"/>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8" name="Freeform 742">
                <a:extLst>
                  <a:ext uri="{FF2B5EF4-FFF2-40B4-BE49-F238E27FC236}">
                    <a16:creationId xmlns:a16="http://schemas.microsoft.com/office/drawing/2014/main" id="{9213E1CA-0D2C-4309-87B1-E045389E20D7}"/>
                  </a:ext>
                </a:extLst>
              </p:cNvPr>
              <p:cNvSpPr>
                <a:spLocks/>
              </p:cNvSpPr>
              <p:nvPr userDrawn="1"/>
            </p:nvSpPr>
            <p:spPr bwMode="auto">
              <a:xfrm>
                <a:off x="3356" y="75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9" name="Freeform 743">
                <a:extLst>
                  <a:ext uri="{FF2B5EF4-FFF2-40B4-BE49-F238E27FC236}">
                    <a16:creationId xmlns:a16="http://schemas.microsoft.com/office/drawing/2014/main" id="{943DFF15-3A13-4E5B-9D3A-0C67CE2D65BE}"/>
                  </a:ext>
                </a:extLst>
              </p:cNvPr>
              <p:cNvSpPr>
                <a:spLocks/>
              </p:cNvSpPr>
              <p:nvPr userDrawn="1"/>
            </p:nvSpPr>
            <p:spPr bwMode="auto">
              <a:xfrm>
                <a:off x="3351" y="7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0" name="Freeform 744">
                <a:extLst>
                  <a:ext uri="{FF2B5EF4-FFF2-40B4-BE49-F238E27FC236}">
                    <a16:creationId xmlns:a16="http://schemas.microsoft.com/office/drawing/2014/main" id="{3E715AAB-89B8-46A8-851A-E29D922A2DB3}"/>
                  </a:ext>
                </a:extLst>
              </p:cNvPr>
              <p:cNvSpPr>
                <a:spLocks/>
              </p:cNvSpPr>
              <p:nvPr userDrawn="1"/>
            </p:nvSpPr>
            <p:spPr bwMode="auto">
              <a:xfrm>
                <a:off x="3346" y="7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1" name="Freeform 745">
                <a:extLst>
                  <a:ext uri="{FF2B5EF4-FFF2-40B4-BE49-F238E27FC236}">
                    <a16:creationId xmlns:a16="http://schemas.microsoft.com/office/drawing/2014/main" id="{2541BE29-BDFA-40B0-AD9A-257E32B2D666}"/>
                  </a:ext>
                </a:extLst>
              </p:cNvPr>
              <p:cNvSpPr>
                <a:spLocks/>
              </p:cNvSpPr>
              <p:nvPr userDrawn="1"/>
            </p:nvSpPr>
            <p:spPr bwMode="auto">
              <a:xfrm>
                <a:off x="3346" y="763"/>
                <a:ext cx="10" cy="10"/>
              </a:xfrm>
              <a:custGeom>
                <a:avLst/>
                <a:gdLst>
                  <a:gd name="T0" fmla="*/ 1 w 2"/>
                  <a:gd name="T1" fmla="*/ 0 h 2"/>
                  <a:gd name="T2" fmla="*/ 0 w 2"/>
                  <a:gd name="T3" fmla="*/ 0 h 2"/>
                  <a:gd name="T4" fmla="*/ 1 w 2"/>
                  <a:gd name="T5" fmla="*/ 0 h 2"/>
                </a:gdLst>
                <a:ahLst/>
                <a:cxnLst>
                  <a:cxn ang="0">
                    <a:pos x="T0" y="T1"/>
                  </a:cxn>
                  <a:cxn ang="0">
                    <a:pos x="T2" y="T3"/>
                  </a:cxn>
                  <a:cxn ang="0">
                    <a:pos x="T4" y="T5"/>
                  </a:cxn>
                </a:cxnLst>
                <a:rect l="0" t="0" r="r" b="b"/>
                <a:pathLst>
                  <a:path w="2" h="2">
                    <a:moveTo>
                      <a:pt x="1" y="0"/>
                    </a:moveTo>
                    <a:cubicBezTo>
                      <a:pt x="1" y="0"/>
                      <a:pt x="1" y="1"/>
                      <a:pt x="0" y="0"/>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2" name="Freeform 746">
                <a:extLst>
                  <a:ext uri="{FF2B5EF4-FFF2-40B4-BE49-F238E27FC236}">
                    <a16:creationId xmlns:a16="http://schemas.microsoft.com/office/drawing/2014/main" id="{71CC83CE-AA1A-4043-8F39-2D73C2C57848}"/>
                  </a:ext>
                </a:extLst>
              </p:cNvPr>
              <p:cNvSpPr>
                <a:spLocks/>
              </p:cNvSpPr>
              <p:nvPr userDrawn="1"/>
            </p:nvSpPr>
            <p:spPr bwMode="auto">
              <a:xfrm>
                <a:off x="3336" y="7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3" name="Freeform 747">
                <a:extLst>
                  <a:ext uri="{FF2B5EF4-FFF2-40B4-BE49-F238E27FC236}">
                    <a16:creationId xmlns:a16="http://schemas.microsoft.com/office/drawing/2014/main" id="{BE170E23-F8EE-4863-9377-784F18B71B28}"/>
                  </a:ext>
                </a:extLst>
              </p:cNvPr>
              <p:cNvSpPr>
                <a:spLocks/>
              </p:cNvSpPr>
              <p:nvPr userDrawn="1"/>
            </p:nvSpPr>
            <p:spPr bwMode="auto">
              <a:xfrm>
                <a:off x="3351"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4" name="Freeform 748">
                <a:extLst>
                  <a:ext uri="{FF2B5EF4-FFF2-40B4-BE49-F238E27FC236}">
                    <a16:creationId xmlns:a16="http://schemas.microsoft.com/office/drawing/2014/main" id="{04EB6113-20F7-4FC0-8EA1-DFB3D8B54FEB}"/>
                  </a:ext>
                </a:extLst>
              </p:cNvPr>
              <p:cNvSpPr>
                <a:spLocks/>
              </p:cNvSpPr>
              <p:nvPr userDrawn="1"/>
            </p:nvSpPr>
            <p:spPr bwMode="auto">
              <a:xfrm>
                <a:off x="3346" y="73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5" name="Freeform 749">
                <a:extLst>
                  <a:ext uri="{FF2B5EF4-FFF2-40B4-BE49-F238E27FC236}">
                    <a16:creationId xmlns:a16="http://schemas.microsoft.com/office/drawing/2014/main" id="{06EB56B2-247B-4275-BFF5-933CD3819DAB}"/>
                  </a:ext>
                </a:extLst>
              </p:cNvPr>
              <p:cNvSpPr>
                <a:spLocks/>
              </p:cNvSpPr>
              <p:nvPr userDrawn="1"/>
            </p:nvSpPr>
            <p:spPr bwMode="auto">
              <a:xfrm>
                <a:off x="3341" y="758"/>
                <a:ext cx="5" cy="5"/>
              </a:xfrm>
              <a:custGeom>
                <a:avLst/>
                <a:gdLst>
                  <a:gd name="T0" fmla="*/ 0 w 1"/>
                  <a:gd name="T1" fmla="*/ 0 h 1"/>
                  <a:gd name="T2" fmla="*/ 1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1" y="1"/>
                      <a:pt x="1" y="1"/>
                      <a:pt x="1" y="1"/>
                    </a:cubicBezTo>
                    <a:cubicBezTo>
                      <a:pt x="1"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6" name="Freeform 750">
                <a:extLst>
                  <a:ext uri="{FF2B5EF4-FFF2-40B4-BE49-F238E27FC236}">
                    <a16:creationId xmlns:a16="http://schemas.microsoft.com/office/drawing/2014/main" id="{FFCD0B26-D5E9-4EF4-AC96-AF5EB4A78864}"/>
                  </a:ext>
                </a:extLst>
              </p:cNvPr>
              <p:cNvSpPr>
                <a:spLocks/>
              </p:cNvSpPr>
              <p:nvPr userDrawn="1"/>
            </p:nvSpPr>
            <p:spPr bwMode="auto">
              <a:xfrm>
                <a:off x="3356" y="72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7" name="Freeform 751">
                <a:extLst>
                  <a:ext uri="{FF2B5EF4-FFF2-40B4-BE49-F238E27FC236}">
                    <a16:creationId xmlns:a16="http://schemas.microsoft.com/office/drawing/2014/main" id="{9AA9F036-9D15-4437-999D-E4FAA21B1320}"/>
                  </a:ext>
                </a:extLst>
              </p:cNvPr>
              <p:cNvSpPr>
                <a:spLocks/>
              </p:cNvSpPr>
              <p:nvPr userDrawn="1"/>
            </p:nvSpPr>
            <p:spPr bwMode="auto">
              <a:xfrm>
                <a:off x="3356" y="713"/>
                <a:ext cx="5" cy="10"/>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1" y="1"/>
                      <a:pt x="1" y="2"/>
                    </a:cubicBezTo>
                    <a:cubicBezTo>
                      <a:pt x="1" y="1"/>
                      <a:pt x="1"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8" name="Freeform 752">
                <a:extLst>
                  <a:ext uri="{FF2B5EF4-FFF2-40B4-BE49-F238E27FC236}">
                    <a16:creationId xmlns:a16="http://schemas.microsoft.com/office/drawing/2014/main" id="{97E87259-E081-493A-A3EA-690BF7D4C208}"/>
                  </a:ext>
                </a:extLst>
              </p:cNvPr>
              <p:cNvSpPr>
                <a:spLocks/>
              </p:cNvSpPr>
              <p:nvPr userDrawn="1"/>
            </p:nvSpPr>
            <p:spPr bwMode="auto">
              <a:xfrm>
                <a:off x="3356" y="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9" name="Freeform 753">
                <a:extLst>
                  <a:ext uri="{FF2B5EF4-FFF2-40B4-BE49-F238E27FC236}">
                    <a16:creationId xmlns:a16="http://schemas.microsoft.com/office/drawing/2014/main" id="{40B9B080-3969-4113-AAE4-CAD2AC927D5E}"/>
                  </a:ext>
                </a:extLst>
              </p:cNvPr>
              <p:cNvSpPr>
                <a:spLocks/>
              </p:cNvSpPr>
              <p:nvPr userDrawn="1"/>
            </p:nvSpPr>
            <p:spPr bwMode="auto">
              <a:xfrm>
                <a:off x="3346" y="73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0" name="Freeform 754">
                <a:extLst>
                  <a:ext uri="{FF2B5EF4-FFF2-40B4-BE49-F238E27FC236}">
                    <a16:creationId xmlns:a16="http://schemas.microsoft.com/office/drawing/2014/main" id="{2E480707-FE20-4E66-9D9C-F2185819FEE1}"/>
                  </a:ext>
                </a:extLst>
              </p:cNvPr>
              <p:cNvSpPr>
                <a:spLocks/>
              </p:cNvSpPr>
              <p:nvPr userDrawn="1"/>
            </p:nvSpPr>
            <p:spPr bwMode="auto">
              <a:xfrm>
                <a:off x="3346" y="7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1" name="Freeform 755">
                <a:extLst>
                  <a:ext uri="{FF2B5EF4-FFF2-40B4-BE49-F238E27FC236}">
                    <a16:creationId xmlns:a16="http://schemas.microsoft.com/office/drawing/2014/main" id="{A16F207E-EDA7-4BA2-9EA1-D46F500E2841}"/>
                  </a:ext>
                </a:extLst>
              </p:cNvPr>
              <p:cNvSpPr>
                <a:spLocks/>
              </p:cNvSpPr>
              <p:nvPr userDrawn="1"/>
            </p:nvSpPr>
            <p:spPr bwMode="auto">
              <a:xfrm>
                <a:off x="3346"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2" name="Freeform 756">
                <a:extLst>
                  <a:ext uri="{FF2B5EF4-FFF2-40B4-BE49-F238E27FC236}">
                    <a16:creationId xmlns:a16="http://schemas.microsoft.com/office/drawing/2014/main" id="{9CD3E4B5-E6AE-442E-9055-E2CC06081D7B}"/>
                  </a:ext>
                </a:extLst>
              </p:cNvPr>
              <p:cNvSpPr>
                <a:spLocks/>
              </p:cNvSpPr>
              <p:nvPr userDrawn="1"/>
            </p:nvSpPr>
            <p:spPr bwMode="auto">
              <a:xfrm>
                <a:off x="3336" y="743"/>
                <a:ext cx="10" cy="5"/>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1"/>
                      <a:pt x="0" y="0"/>
                      <a:pt x="0" y="1"/>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3" name="Freeform 757">
                <a:extLst>
                  <a:ext uri="{FF2B5EF4-FFF2-40B4-BE49-F238E27FC236}">
                    <a16:creationId xmlns:a16="http://schemas.microsoft.com/office/drawing/2014/main" id="{58F65909-B2AE-4F2F-9F13-CACB18F94680}"/>
                  </a:ext>
                </a:extLst>
              </p:cNvPr>
              <p:cNvSpPr>
                <a:spLocks/>
              </p:cNvSpPr>
              <p:nvPr userDrawn="1"/>
            </p:nvSpPr>
            <p:spPr bwMode="auto">
              <a:xfrm>
                <a:off x="3341" y="738"/>
                <a:ext cx="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4" name="Freeform 758">
                <a:extLst>
                  <a:ext uri="{FF2B5EF4-FFF2-40B4-BE49-F238E27FC236}">
                    <a16:creationId xmlns:a16="http://schemas.microsoft.com/office/drawing/2014/main" id="{BB9D4AD1-0F3A-41A6-A5D5-0328AF10D74C}"/>
                  </a:ext>
                </a:extLst>
              </p:cNvPr>
              <p:cNvSpPr>
                <a:spLocks/>
              </p:cNvSpPr>
              <p:nvPr userDrawn="1"/>
            </p:nvSpPr>
            <p:spPr bwMode="auto">
              <a:xfrm>
                <a:off x="3341" y="73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5" name="Freeform 759">
                <a:extLst>
                  <a:ext uri="{FF2B5EF4-FFF2-40B4-BE49-F238E27FC236}">
                    <a16:creationId xmlns:a16="http://schemas.microsoft.com/office/drawing/2014/main" id="{C70229BC-C3B1-41A7-BAFB-B90154C183C2}"/>
                  </a:ext>
                </a:extLst>
              </p:cNvPr>
              <p:cNvSpPr>
                <a:spLocks/>
              </p:cNvSpPr>
              <p:nvPr userDrawn="1"/>
            </p:nvSpPr>
            <p:spPr bwMode="auto">
              <a:xfrm>
                <a:off x="3346" y="713"/>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6" name="Freeform 760">
                <a:extLst>
                  <a:ext uri="{FF2B5EF4-FFF2-40B4-BE49-F238E27FC236}">
                    <a16:creationId xmlns:a16="http://schemas.microsoft.com/office/drawing/2014/main" id="{867D2641-6FEE-48CD-8608-DE23610874E6}"/>
                  </a:ext>
                </a:extLst>
              </p:cNvPr>
              <p:cNvSpPr>
                <a:spLocks/>
              </p:cNvSpPr>
              <p:nvPr userDrawn="1"/>
            </p:nvSpPr>
            <p:spPr bwMode="auto">
              <a:xfrm>
                <a:off x="3346"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7" name="Rectangle 761">
                <a:extLst>
                  <a:ext uri="{FF2B5EF4-FFF2-40B4-BE49-F238E27FC236}">
                    <a16:creationId xmlns:a16="http://schemas.microsoft.com/office/drawing/2014/main" id="{B5573B11-EC9A-48F0-A811-F9B3EE5F2FA1}"/>
                  </a:ext>
                </a:extLst>
              </p:cNvPr>
              <p:cNvSpPr>
                <a:spLocks noChangeArrowheads="1"/>
              </p:cNvSpPr>
              <p:nvPr userDrawn="1"/>
            </p:nvSpPr>
            <p:spPr bwMode="auto">
              <a:xfrm>
                <a:off x="3351" y="69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8" name="Freeform 762">
                <a:extLst>
                  <a:ext uri="{FF2B5EF4-FFF2-40B4-BE49-F238E27FC236}">
                    <a16:creationId xmlns:a16="http://schemas.microsoft.com/office/drawing/2014/main" id="{E011D86C-AA39-4F74-BB87-C186BBD8668D}"/>
                  </a:ext>
                </a:extLst>
              </p:cNvPr>
              <p:cNvSpPr>
                <a:spLocks/>
              </p:cNvSpPr>
              <p:nvPr userDrawn="1"/>
            </p:nvSpPr>
            <p:spPr bwMode="auto">
              <a:xfrm>
                <a:off x="3346" y="718"/>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9" name="Freeform 763">
                <a:extLst>
                  <a:ext uri="{FF2B5EF4-FFF2-40B4-BE49-F238E27FC236}">
                    <a16:creationId xmlns:a16="http://schemas.microsoft.com/office/drawing/2014/main" id="{D541ED1C-368D-48F2-97E9-914F7369EFDB}"/>
                  </a:ext>
                </a:extLst>
              </p:cNvPr>
              <p:cNvSpPr>
                <a:spLocks/>
              </p:cNvSpPr>
              <p:nvPr userDrawn="1"/>
            </p:nvSpPr>
            <p:spPr bwMode="auto">
              <a:xfrm>
                <a:off x="3351" y="70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0" name="Freeform 764">
                <a:extLst>
                  <a:ext uri="{FF2B5EF4-FFF2-40B4-BE49-F238E27FC236}">
                    <a16:creationId xmlns:a16="http://schemas.microsoft.com/office/drawing/2014/main" id="{63750558-67A1-4A08-A3E8-E71CE58C2EFA}"/>
                  </a:ext>
                </a:extLst>
              </p:cNvPr>
              <p:cNvSpPr>
                <a:spLocks/>
              </p:cNvSpPr>
              <p:nvPr userDrawn="1"/>
            </p:nvSpPr>
            <p:spPr bwMode="auto">
              <a:xfrm>
                <a:off x="3351"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1" name="Freeform 765">
                <a:extLst>
                  <a:ext uri="{FF2B5EF4-FFF2-40B4-BE49-F238E27FC236}">
                    <a16:creationId xmlns:a16="http://schemas.microsoft.com/office/drawing/2014/main" id="{49FA2DD3-76CF-4EF5-AF6C-5253479030F8}"/>
                  </a:ext>
                </a:extLst>
              </p:cNvPr>
              <p:cNvSpPr>
                <a:spLocks/>
              </p:cNvSpPr>
              <p:nvPr userDrawn="1"/>
            </p:nvSpPr>
            <p:spPr bwMode="auto">
              <a:xfrm>
                <a:off x="3346" y="72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2" name="Freeform 766">
                <a:extLst>
                  <a:ext uri="{FF2B5EF4-FFF2-40B4-BE49-F238E27FC236}">
                    <a16:creationId xmlns:a16="http://schemas.microsoft.com/office/drawing/2014/main" id="{DE838D96-7B1C-40FE-8123-E41BEF60FB41}"/>
                  </a:ext>
                </a:extLst>
              </p:cNvPr>
              <p:cNvSpPr>
                <a:spLocks/>
              </p:cNvSpPr>
              <p:nvPr userDrawn="1"/>
            </p:nvSpPr>
            <p:spPr bwMode="auto">
              <a:xfrm>
                <a:off x="3326" y="678"/>
                <a:ext cx="25" cy="20"/>
              </a:xfrm>
              <a:custGeom>
                <a:avLst/>
                <a:gdLst>
                  <a:gd name="T0" fmla="*/ 0 w 5"/>
                  <a:gd name="T1" fmla="*/ 1 h 4"/>
                  <a:gd name="T2" fmla="*/ 0 w 5"/>
                  <a:gd name="T3" fmla="*/ 3 h 4"/>
                  <a:gd name="T4" fmla="*/ 5 w 5"/>
                  <a:gd name="T5" fmla="*/ 3 h 4"/>
                  <a:gd name="T6" fmla="*/ 4 w 5"/>
                  <a:gd name="T7" fmla="*/ 2 h 4"/>
                  <a:gd name="T8" fmla="*/ 2 w 5"/>
                  <a:gd name="T9" fmla="*/ 3 h 4"/>
                  <a:gd name="T10" fmla="*/ 3 w 5"/>
                  <a:gd name="T11" fmla="*/ 2 h 4"/>
                  <a:gd name="T12" fmla="*/ 0 w 5"/>
                  <a:gd name="T13" fmla="*/ 0 h 4"/>
                  <a:gd name="T14" fmla="*/ 0 w 5"/>
                  <a:gd name="T15" fmla="*/ 1 h 4"/>
                  <a:gd name="T16" fmla="*/ 0 w 5"/>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1"/>
                    </a:moveTo>
                    <a:cubicBezTo>
                      <a:pt x="0" y="1"/>
                      <a:pt x="1" y="2"/>
                      <a:pt x="0" y="3"/>
                    </a:cubicBezTo>
                    <a:cubicBezTo>
                      <a:pt x="0" y="4"/>
                      <a:pt x="3" y="4"/>
                      <a:pt x="5" y="3"/>
                    </a:cubicBezTo>
                    <a:cubicBezTo>
                      <a:pt x="4" y="3"/>
                      <a:pt x="4" y="3"/>
                      <a:pt x="4" y="2"/>
                    </a:cubicBezTo>
                    <a:cubicBezTo>
                      <a:pt x="3" y="2"/>
                      <a:pt x="2" y="4"/>
                      <a:pt x="2" y="3"/>
                    </a:cubicBezTo>
                    <a:cubicBezTo>
                      <a:pt x="2" y="2"/>
                      <a:pt x="2" y="2"/>
                      <a:pt x="3" y="2"/>
                    </a:cubicBezTo>
                    <a:cubicBezTo>
                      <a:pt x="2" y="2"/>
                      <a:pt x="2"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3" name="Freeform 767">
                <a:extLst>
                  <a:ext uri="{FF2B5EF4-FFF2-40B4-BE49-F238E27FC236}">
                    <a16:creationId xmlns:a16="http://schemas.microsoft.com/office/drawing/2014/main" id="{C7C60F7A-2977-4542-BCFF-C271619E655F}"/>
                  </a:ext>
                </a:extLst>
              </p:cNvPr>
              <p:cNvSpPr>
                <a:spLocks/>
              </p:cNvSpPr>
              <p:nvPr userDrawn="1"/>
            </p:nvSpPr>
            <p:spPr bwMode="auto">
              <a:xfrm>
                <a:off x="3346" y="693"/>
                <a:ext cx="10" cy="10"/>
              </a:xfrm>
              <a:custGeom>
                <a:avLst/>
                <a:gdLst>
                  <a:gd name="T0" fmla="*/ 0 w 2"/>
                  <a:gd name="T1" fmla="*/ 2 h 2"/>
                  <a:gd name="T2" fmla="*/ 0 w 2"/>
                  <a:gd name="T3" fmla="*/ 2 h 2"/>
                  <a:gd name="T4" fmla="*/ 2 w 2"/>
                  <a:gd name="T5" fmla="*/ 1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0" y="2"/>
                      <a:pt x="0" y="2"/>
                      <a:pt x="0" y="2"/>
                    </a:cubicBezTo>
                    <a:cubicBezTo>
                      <a:pt x="1" y="2"/>
                      <a:pt x="1" y="1"/>
                      <a:pt x="2" y="1"/>
                    </a:cubicBezTo>
                    <a:cubicBezTo>
                      <a:pt x="1" y="1"/>
                      <a:pt x="1" y="0"/>
                      <a:pt x="1" y="0"/>
                    </a:cubicBezTo>
                    <a:cubicBezTo>
                      <a:pt x="1"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4" name="Freeform 768">
                <a:extLst>
                  <a:ext uri="{FF2B5EF4-FFF2-40B4-BE49-F238E27FC236}">
                    <a16:creationId xmlns:a16="http://schemas.microsoft.com/office/drawing/2014/main" id="{CDAC37E9-6533-4BA5-B1B2-33003F4E48CC}"/>
                  </a:ext>
                </a:extLst>
              </p:cNvPr>
              <p:cNvSpPr>
                <a:spLocks/>
              </p:cNvSpPr>
              <p:nvPr userDrawn="1"/>
            </p:nvSpPr>
            <p:spPr bwMode="auto">
              <a:xfrm>
                <a:off x="3336" y="703"/>
                <a:ext cx="15" cy="10"/>
              </a:xfrm>
              <a:custGeom>
                <a:avLst/>
                <a:gdLst>
                  <a:gd name="T0" fmla="*/ 2 w 3"/>
                  <a:gd name="T1" fmla="*/ 1 h 2"/>
                  <a:gd name="T2" fmla="*/ 0 w 3"/>
                  <a:gd name="T3" fmla="*/ 0 h 2"/>
                  <a:gd name="T4" fmla="*/ 1 w 3"/>
                  <a:gd name="T5" fmla="*/ 2 h 2"/>
                  <a:gd name="T6" fmla="*/ 2 w 3"/>
                  <a:gd name="T7" fmla="*/ 1 h 2"/>
                  <a:gd name="T8" fmla="*/ 2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1" y="0"/>
                      <a:pt x="0" y="0"/>
                    </a:cubicBezTo>
                    <a:cubicBezTo>
                      <a:pt x="0" y="1"/>
                      <a:pt x="1" y="1"/>
                      <a:pt x="1" y="2"/>
                    </a:cubicBezTo>
                    <a:cubicBezTo>
                      <a:pt x="1" y="0"/>
                      <a:pt x="2" y="2"/>
                      <a:pt x="2" y="1"/>
                    </a:cubicBezTo>
                    <a:cubicBezTo>
                      <a:pt x="2" y="1"/>
                      <a:pt x="2" y="2"/>
                      <a:pt x="2" y="2"/>
                    </a:cubicBezTo>
                    <a:cubicBezTo>
                      <a:pt x="2"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5" name="Freeform 769">
                <a:extLst>
                  <a:ext uri="{FF2B5EF4-FFF2-40B4-BE49-F238E27FC236}">
                    <a16:creationId xmlns:a16="http://schemas.microsoft.com/office/drawing/2014/main" id="{7BB59207-4EE8-43A5-A61A-1838DD55D3FB}"/>
                  </a:ext>
                </a:extLst>
              </p:cNvPr>
              <p:cNvSpPr>
                <a:spLocks/>
              </p:cNvSpPr>
              <p:nvPr userDrawn="1"/>
            </p:nvSpPr>
            <p:spPr bwMode="auto">
              <a:xfrm>
                <a:off x="3326" y="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6" name="Freeform 770">
                <a:extLst>
                  <a:ext uri="{FF2B5EF4-FFF2-40B4-BE49-F238E27FC236}">
                    <a16:creationId xmlns:a16="http://schemas.microsoft.com/office/drawing/2014/main" id="{B4F20683-A0F8-4EF6-84BF-F4AB4EB9783B}"/>
                  </a:ext>
                </a:extLst>
              </p:cNvPr>
              <p:cNvSpPr>
                <a:spLocks/>
              </p:cNvSpPr>
              <p:nvPr userDrawn="1"/>
            </p:nvSpPr>
            <p:spPr bwMode="auto">
              <a:xfrm>
                <a:off x="3326" y="738"/>
                <a:ext cx="10" cy="10"/>
              </a:xfrm>
              <a:custGeom>
                <a:avLst/>
                <a:gdLst>
                  <a:gd name="T0" fmla="*/ 0 w 2"/>
                  <a:gd name="T1" fmla="*/ 1 h 2"/>
                  <a:gd name="T2" fmla="*/ 1 w 2"/>
                  <a:gd name="T3" fmla="*/ 1 h 2"/>
                  <a:gd name="T4" fmla="*/ 0 w 2"/>
                  <a:gd name="T5" fmla="*/ 1 h 2"/>
                  <a:gd name="T6" fmla="*/ 1 w 2"/>
                  <a:gd name="T7" fmla="*/ 1 h 2"/>
                  <a:gd name="T8" fmla="*/ 1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1" y="1"/>
                      <a:pt x="1" y="1"/>
                    </a:cubicBezTo>
                    <a:cubicBezTo>
                      <a:pt x="0" y="1"/>
                      <a:pt x="0" y="1"/>
                      <a:pt x="0" y="1"/>
                    </a:cubicBezTo>
                    <a:cubicBezTo>
                      <a:pt x="0" y="1"/>
                      <a:pt x="1" y="2"/>
                      <a:pt x="1" y="1"/>
                    </a:cubicBezTo>
                    <a:cubicBezTo>
                      <a:pt x="1" y="1"/>
                      <a:pt x="1" y="1"/>
                      <a:pt x="1" y="1"/>
                    </a:cubicBezTo>
                    <a:cubicBezTo>
                      <a:pt x="1" y="0"/>
                      <a:pt x="2" y="0"/>
                      <a:pt x="2"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7" name="Freeform 771">
                <a:extLst>
                  <a:ext uri="{FF2B5EF4-FFF2-40B4-BE49-F238E27FC236}">
                    <a16:creationId xmlns:a16="http://schemas.microsoft.com/office/drawing/2014/main" id="{3DF324AA-4030-4A1F-AC82-F822C2291AD2}"/>
                  </a:ext>
                </a:extLst>
              </p:cNvPr>
              <p:cNvSpPr>
                <a:spLocks/>
              </p:cNvSpPr>
              <p:nvPr userDrawn="1"/>
            </p:nvSpPr>
            <p:spPr bwMode="auto">
              <a:xfrm>
                <a:off x="3331" y="718"/>
                <a:ext cx="5" cy="5"/>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0"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8" name="Freeform 772">
                <a:extLst>
                  <a:ext uri="{FF2B5EF4-FFF2-40B4-BE49-F238E27FC236}">
                    <a16:creationId xmlns:a16="http://schemas.microsoft.com/office/drawing/2014/main" id="{50D486D2-3BC3-4DD1-8585-E9E8EE51C76D}"/>
                  </a:ext>
                </a:extLst>
              </p:cNvPr>
              <p:cNvSpPr>
                <a:spLocks/>
              </p:cNvSpPr>
              <p:nvPr userDrawn="1"/>
            </p:nvSpPr>
            <p:spPr bwMode="auto">
              <a:xfrm>
                <a:off x="3351" y="69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9" name="Rectangle 773">
                <a:extLst>
                  <a:ext uri="{FF2B5EF4-FFF2-40B4-BE49-F238E27FC236}">
                    <a16:creationId xmlns:a16="http://schemas.microsoft.com/office/drawing/2014/main" id="{BF25289D-6BED-4826-A60E-87B90D843F7F}"/>
                  </a:ext>
                </a:extLst>
              </p:cNvPr>
              <p:cNvSpPr>
                <a:spLocks noChangeArrowheads="1"/>
              </p:cNvSpPr>
              <p:nvPr userDrawn="1"/>
            </p:nvSpPr>
            <p:spPr bwMode="auto">
              <a:xfrm>
                <a:off x="3351" y="68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0" name="Freeform 774">
                <a:extLst>
                  <a:ext uri="{FF2B5EF4-FFF2-40B4-BE49-F238E27FC236}">
                    <a16:creationId xmlns:a16="http://schemas.microsoft.com/office/drawing/2014/main" id="{51F6539A-38D7-4232-BD14-5B90DCA1025C}"/>
                  </a:ext>
                </a:extLst>
              </p:cNvPr>
              <p:cNvSpPr>
                <a:spLocks/>
              </p:cNvSpPr>
              <p:nvPr userDrawn="1"/>
            </p:nvSpPr>
            <p:spPr bwMode="auto">
              <a:xfrm>
                <a:off x="3664"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1" name="Freeform 775">
                <a:extLst>
                  <a:ext uri="{FF2B5EF4-FFF2-40B4-BE49-F238E27FC236}">
                    <a16:creationId xmlns:a16="http://schemas.microsoft.com/office/drawing/2014/main" id="{05B020BB-13AA-48F2-A7D2-E740056B618A}"/>
                  </a:ext>
                </a:extLst>
              </p:cNvPr>
              <p:cNvSpPr>
                <a:spLocks/>
              </p:cNvSpPr>
              <p:nvPr userDrawn="1"/>
            </p:nvSpPr>
            <p:spPr bwMode="auto">
              <a:xfrm>
                <a:off x="3659" y="75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2" name="Freeform 776">
                <a:extLst>
                  <a:ext uri="{FF2B5EF4-FFF2-40B4-BE49-F238E27FC236}">
                    <a16:creationId xmlns:a16="http://schemas.microsoft.com/office/drawing/2014/main" id="{4C013370-E5C5-4613-82FA-A28D7467E403}"/>
                  </a:ext>
                </a:extLst>
              </p:cNvPr>
              <p:cNvSpPr>
                <a:spLocks/>
              </p:cNvSpPr>
              <p:nvPr userDrawn="1"/>
            </p:nvSpPr>
            <p:spPr bwMode="auto">
              <a:xfrm>
                <a:off x="3475" y="608"/>
                <a:ext cx="5" cy="10"/>
              </a:xfrm>
              <a:custGeom>
                <a:avLst/>
                <a:gdLst>
                  <a:gd name="T0" fmla="*/ 0 w 1"/>
                  <a:gd name="T1" fmla="*/ 0 h 2"/>
                  <a:gd name="T2" fmla="*/ 1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3" name="Freeform 777">
                <a:extLst>
                  <a:ext uri="{FF2B5EF4-FFF2-40B4-BE49-F238E27FC236}">
                    <a16:creationId xmlns:a16="http://schemas.microsoft.com/office/drawing/2014/main" id="{11DD0544-C112-4A56-9B73-B17CEC857954}"/>
                  </a:ext>
                </a:extLst>
              </p:cNvPr>
              <p:cNvSpPr>
                <a:spLocks/>
              </p:cNvSpPr>
              <p:nvPr userDrawn="1"/>
            </p:nvSpPr>
            <p:spPr bwMode="auto">
              <a:xfrm>
                <a:off x="3590" y="6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4" name="Freeform 778">
                <a:extLst>
                  <a:ext uri="{FF2B5EF4-FFF2-40B4-BE49-F238E27FC236}">
                    <a16:creationId xmlns:a16="http://schemas.microsoft.com/office/drawing/2014/main" id="{CD03ACC4-747A-4912-BC5B-CA066273137E}"/>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5" name="Freeform 779">
                <a:extLst>
                  <a:ext uri="{FF2B5EF4-FFF2-40B4-BE49-F238E27FC236}">
                    <a16:creationId xmlns:a16="http://schemas.microsoft.com/office/drawing/2014/main" id="{94C41371-B7C4-4F9B-89BC-320C708AA522}"/>
                  </a:ext>
                </a:extLst>
              </p:cNvPr>
              <p:cNvSpPr>
                <a:spLocks/>
              </p:cNvSpPr>
              <p:nvPr userDrawn="1"/>
            </p:nvSpPr>
            <p:spPr bwMode="auto">
              <a:xfrm>
                <a:off x="3659" y="8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6" name="Freeform 780">
                <a:extLst>
                  <a:ext uri="{FF2B5EF4-FFF2-40B4-BE49-F238E27FC236}">
                    <a16:creationId xmlns:a16="http://schemas.microsoft.com/office/drawing/2014/main" id="{80523F11-6D50-40AF-8F5D-E53682A44562}"/>
                  </a:ext>
                </a:extLst>
              </p:cNvPr>
              <p:cNvSpPr>
                <a:spLocks/>
              </p:cNvSpPr>
              <p:nvPr userDrawn="1"/>
            </p:nvSpPr>
            <p:spPr bwMode="auto">
              <a:xfrm>
                <a:off x="3386" y="62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7" name="Freeform 781">
                <a:extLst>
                  <a:ext uri="{FF2B5EF4-FFF2-40B4-BE49-F238E27FC236}">
                    <a16:creationId xmlns:a16="http://schemas.microsoft.com/office/drawing/2014/main" id="{895524EC-E904-49D6-9472-08912E985531}"/>
                  </a:ext>
                </a:extLst>
              </p:cNvPr>
              <p:cNvSpPr>
                <a:spLocks/>
              </p:cNvSpPr>
              <p:nvPr userDrawn="1"/>
            </p:nvSpPr>
            <p:spPr bwMode="auto">
              <a:xfrm>
                <a:off x="3615" y="77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8" name="Freeform 782">
                <a:extLst>
                  <a:ext uri="{FF2B5EF4-FFF2-40B4-BE49-F238E27FC236}">
                    <a16:creationId xmlns:a16="http://schemas.microsoft.com/office/drawing/2014/main" id="{5FF4AFF1-AECE-4F1F-904E-82C7E16F0BAB}"/>
                  </a:ext>
                </a:extLst>
              </p:cNvPr>
              <p:cNvSpPr>
                <a:spLocks/>
              </p:cNvSpPr>
              <p:nvPr userDrawn="1"/>
            </p:nvSpPr>
            <p:spPr bwMode="auto">
              <a:xfrm>
                <a:off x="3391" y="623"/>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9" name="Freeform 783">
                <a:extLst>
                  <a:ext uri="{FF2B5EF4-FFF2-40B4-BE49-F238E27FC236}">
                    <a16:creationId xmlns:a16="http://schemas.microsoft.com/office/drawing/2014/main" id="{1277E355-E5C4-4DE8-9A40-09122141DAD9}"/>
                  </a:ext>
                </a:extLst>
              </p:cNvPr>
              <p:cNvSpPr>
                <a:spLocks/>
              </p:cNvSpPr>
              <p:nvPr userDrawn="1"/>
            </p:nvSpPr>
            <p:spPr bwMode="auto">
              <a:xfrm>
                <a:off x="3401"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0" name="Freeform 784">
                <a:extLst>
                  <a:ext uri="{FF2B5EF4-FFF2-40B4-BE49-F238E27FC236}">
                    <a16:creationId xmlns:a16="http://schemas.microsoft.com/office/drawing/2014/main" id="{735BC190-DC16-4C56-B326-941F34F8C3C5}"/>
                  </a:ext>
                </a:extLst>
              </p:cNvPr>
              <p:cNvSpPr>
                <a:spLocks/>
              </p:cNvSpPr>
              <p:nvPr userDrawn="1"/>
            </p:nvSpPr>
            <p:spPr bwMode="auto">
              <a:xfrm>
                <a:off x="3381" y="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1" name="Rectangle 785">
                <a:extLst>
                  <a:ext uri="{FF2B5EF4-FFF2-40B4-BE49-F238E27FC236}">
                    <a16:creationId xmlns:a16="http://schemas.microsoft.com/office/drawing/2014/main" id="{87FE99D6-2F11-47D0-BD02-5DF5624B1080}"/>
                  </a:ext>
                </a:extLst>
              </p:cNvPr>
              <p:cNvSpPr>
                <a:spLocks noChangeArrowheads="1"/>
              </p:cNvSpPr>
              <p:nvPr userDrawn="1"/>
            </p:nvSpPr>
            <p:spPr bwMode="auto">
              <a:xfrm>
                <a:off x="3366" y="6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2" name="Freeform 786">
                <a:extLst>
                  <a:ext uri="{FF2B5EF4-FFF2-40B4-BE49-F238E27FC236}">
                    <a16:creationId xmlns:a16="http://schemas.microsoft.com/office/drawing/2014/main" id="{DA172C9D-5969-42D1-9EE4-5C935319211F}"/>
                  </a:ext>
                </a:extLst>
              </p:cNvPr>
              <p:cNvSpPr>
                <a:spLocks/>
              </p:cNvSpPr>
              <p:nvPr userDrawn="1"/>
            </p:nvSpPr>
            <p:spPr bwMode="auto">
              <a:xfrm>
                <a:off x="3346" y="65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3" name="Freeform 787">
                <a:extLst>
                  <a:ext uri="{FF2B5EF4-FFF2-40B4-BE49-F238E27FC236}">
                    <a16:creationId xmlns:a16="http://schemas.microsoft.com/office/drawing/2014/main" id="{3DB1617E-2174-4708-A464-46737188C8D1}"/>
                  </a:ext>
                </a:extLst>
              </p:cNvPr>
              <p:cNvSpPr>
                <a:spLocks/>
              </p:cNvSpPr>
              <p:nvPr userDrawn="1"/>
            </p:nvSpPr>
            <p:spPr bwMode="auto">
              <a:xfrm>
                <a:off x="3396"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4" name="Freeform 788">
                <a:extLst>
                  <a:ext uri="{FF2B5EF4-FFF2-40B4-BE49-F238E27FC236}">
                    <a16:creationId xmlns:a16="http://schemas.microsoft.com/office/drawing/2014/main" id="{BEF8E233-4D52-4C50-B8D5-70BE5BB33D4C}"/>
                  </a:ext>
                </a:extLst>
              </p:cNvPr>
              <p:cNvSpPr>
                <a:spLocks/>
              </p:cNvSpPr>
              <p:nvPr userDrawn="1"/>
            </p:nvSpPr>
            <p:spPr bwMode="auto">
              <a:xfrm>
                <a:off x="3361" y="66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5" name="Freeform 789">
                <a:extLst>
                  <a:ext uri="{FF2B5EF4-FFF2-40B4-BE49-F238E27FC236}">
                    <a16:creationId xmlns:a16="http://schemas.microsoft.com/office/drawing/2014/main" id="{BB3706D8-DC0E-48BF-8D63-34D1A5172508}"/>
                  </a:ext>
                </a:extLst>
              </p:cNvPr>
              <p:cNvSpPr>
                <a:spLocks/>
              </p:cNvSpPr>
              <p:nvPr userDrawn="1"/>
            </p:nvSpPr>
            <p:spPr bwMode="auto">
              <a:xfrm>
                <a:off x="3361" y="66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6" name="Freeform 790">
                <a:extLst>
                  <a:ext uri="{FF2B5EF4-FFF2-40B4-BE49-F238E27FC236}">
                    <a16:creationId xmlns:a16="http://schemas.microsoft.com/office/drawing/2014/main" id="{3F6257FD-19BB-4F4A-B79C-D7FA3A3D5CED}"/>
                  </a:ext>
                </a:extLst>
              </p:cNvPr>
              <p:cNvSpPr>
                <a:spLocks/>
              </p:cNvSpPr>
              <p:nvPr userDrawn="1"/>
            </p:nvSpPr>
            <p:spPr bwMode="auto">
              <a:xfrm>
                <a:off x="3366" y="6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7" name="Freeform 791">
                <a:extLst>
                  <a:ext uri="{FF2B5EF4-FFF2-40B4-BE49-F238E27FC236}">
                    <a16:creationId xmlns:a16="http://schemas.microsoft.com/office/drawing/2014/main" id="{A9332738-11AC-4D55-A245-54E5C46F3AD9}"/>
                  </a:ext>
                </a:extLst>
              </p:cNvPr>
              <p:cNvSpPr>
                <a:spLocks/>
              </p:cNvSpPr>
              <p:nvPr userDrawn="1"/>
            </p:nvSpPr>
            <p:spPr bwMode="auto">
              <a:xfrm>
                <a:off x="3555" y="94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8" name="Rectangle 792">
                <a:extLst>
                  <a:ext uri="{FF2B5EF4-FFF2-40B4-BE49-F238E27FC236}">
                    <a16:creationId xmlns:a16="http://schemas.microsoft.com/office/drawing/2014/main" id="{78814C30-4FF6-4F27-BD02-AC558B3443C1}"/>
                  </a:ext>
                </a:extLst>
              </p:cNvPr>
              <p:cNvSpPr>
                <a:spLocks noChangeArrowheads="1"/>
              </p:cNvSpPr>
              <p:nvPr userDrawn="1"/>
            </p:nvSpPr>
            <p:spPr bwMode="auto">
              <a:xfrm>
                <a:off x="3535" y="5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9" name="Freeform 793">
                <a:extLst>
                  <a:ext uri="{FF2B5EF4-FFF2-40B4-BE49-F238E27FC236}">
                    <a16:creationId xmlns:a16="http://schemas.microsoft.com/office/drawing/2014/main" id="{C65C0199-3E6B-4282-B6F8-35EB72770DF6}"/>
                  </a:ext>
                </a:extLst>
              </p:cNvPr>
              <p:cNvSpPr>
                <a:spLocks/>
              </p:cNvSpPr>
              <p:nvPr userDrawn="1"/>
            </p:nvSpPr>
            <p:spPr bwMode="auto">
              <a:xfrm>
                <a:off x="3530" y="583"/>
                <a:ext cx="15" cy="15"/>
              </a:xfrm>
              <a:custGeom>
                <a:avLst/>
                <a:gdLst>
                  <a:gd name="T0" fmla="*/ 3 w 3"/>
                  <a:gd name="T1" fmla="*/ 0 h 3"/>
                  <a:gd name="T2" fmla="*/ 1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1" y="1"/>
                      <a:pt x="1" y="1"/>
                      <a:pt x="1" y="0"/>
                    </a:cubicBezTo>
                    <a:cubicBezTo>
                      <a:pt x="0" y="3"/>
                      <a:pt x="0" y="3"/>
                      <a:pt x="0" y="3"/>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0" name="Freeform 794">
                <a:extLst>
                  <a:ext uri="{FF2B5EF4-FFF2-40B4-BE49-F238E27FC236}">
                    <a16:creationId xmlns:a16="http://schemas.microsoft.com/office/drawing/2014/main" id="{2F2B7D47-88E0-4BE5-906B-ACC42BEA0569}"/>
                  </a:ext>
                </a:extLst>
              </p:cNvPr>
              <p:cNvSpPr>
                <a:spLocks noEditPoints="1"/>
              </p:cNvSpPr>
              <p:nvPr userDrawn="1"/>
            </p:nvSpPr>
            <p:spPr bwMode="auto">
              <a:xfrm>
                <a:off x="3336" y="553"/>
                <a:ext cx="343" cy="414"/>
              </a:xfrm>
              <a:custGeom>
                <a:avLst/>
                <a:gdLst>
                  <a:gd name="T0" fmla="*/ 67 w 69"/>
                  <a:gd name="T1" fmla="*/ 48 h 83"/>
                  <a:gd name="T2" fmla="*/ 65 w 69"/>
                  <a:gd name="T3" fmla="*/ 41 h 83"/>
                  <a:gd name="T4" fmla="*/ 66 w 69"/>
                  <a:gd name="T5" fmla="*/ 38 h 83"/>
                  <a:gd name="T6" fmla="*/ 63 w 69"/>
                  <a:gd name="T7" fmla="*/ 33 h 83"/>
                  <a:gd name="T8" fmla="*/ 60 w 69"/>
                  <a:gd name="T9" fmla="*/ 27 h 83"/>
                  <a:gd name="T10" fmla="*/ 52 w 69"/>
                  <a:gd name="T11" fmla="*/ 22 h 83"/>
                  <a:gd name="T12" fmla="*/ 52 w 69"/>
                  <a:gd name="T13" fmla="*/ 22 h 83"/>
                  <a:gd name="T14" fmla="*/ 54 w 69"/>
                  <a:gd name="T15" fmla="*/ 19 h 83"/>
                  <a:gd name="T16" fmla="*/ 50 w 69"/>
                  <a:gd name="T17" fmla="*/ 15 h 83"/>
                  <a:gd name="T18" fmla="*/ 46 w 69"/>
                  <a:gd name="T19" fmla="*/ 11 h 83"/>
                  <a:gd name="T20" fmla="*/ 40 w 69"/>
                  <a:gd name="T21" fmla="*/ 6 h 83"/>
                  <a:gd name="T22" fmla="*/ 35 w 69"/>
                  <a:gd name="T23" fmla="*/ 5 h 83"/>
                  <a:gd name="T24" fmla="*/ 29 w 69"/>
                  <a:gd name="T25" fmla="*/ 3 h 83"/>
                  <a:gd name="T26" fmla="*/ 28 w 69"/>
                  <a:gd name="T27" fmla="*/ 0 h 83"/>
                  <a:gd name="T28" fmla="*/ 23 w 69"/>
                  <a:gd name="T29" fmla="*/ 4 h 83"/>
                  <a:gd name="T30" fmla="*/ 20 w 69"/>
                  <a:gd name="T31" fmla="*/ 9 h 83"/>
                  <a:gd name="T32" fmla="*/ 13 w 69"/>
                  <a:gd name="T33" fmla="*/ 5 h 83"/>
                  <a:gd name="T34" fmla="*/ 6 w 69"/>
                  <a:gd name="T35" fmla="*/ 8 h 83"/>
                  <a:gd name="T36" fmla="*/ 3 w 69"/>
                  <a:gd name="T37" fmla="*/ 16 h 83"/>
                  <a:gd name="T38" fmla="*/ 1 w 69"/>
                  <a:gd name="T39" fmla="*/ 19 h 83"/>
                  <a:gd name="T40" fmla="*/ 2 w 69"/>
                  <a:gd name="T41" fmla="*/ 23 h 83"/>
                  <a:gd name="T42" fmla="*/ 5 w 69"/>
                  <a:gd name="T43" fmla="*/ 22 h 83"/>
                  <a:gd name="T44" fmla="*/ 5 w 69"/>
                  <a:gd name="T45" fmla="*/ 20 h 83"/>
                  <a:gd name="T46" fmla="*/ 9 w 69"/>
                  <a:gd name="T47" fmla="*/ 16 h 83"/>
                  <a:gd name="T48" fmla="*/ 19 w 69"/>
                  <a:gd name="T49" fmla="*/ 12 h 83"/>
                  <a:gd name="T50" fmla="*/ 25 w 69"/>
                  <a:gd name="T51" fmla="*/ 10 h 83"/>
                  <a:gd name="T52" fmla="*/ 28 w 69"/>
                  <a:gd name="T53" fmla="*/ 11 h 83"/>
                  <a:gd name="T54" fmla="*/ 31 w 69"/>
                  <a:gd name="T55" fmla="*/ 12 h 83"/>
                  <a:gd name="T56" fmla="*/ 36 w 69"/>
                  <a:gd name="T57" fmla="*/ 13 h 83"/>
                  <a:gd name="T58" fmla="*/ 46 w 69"/>
                  <a:gd name="T59" fmla="*/ 20 h 83"/>
                  <a:gd name="T60" fmla="*/ 50 w 69"/>
                  <a:gd name="T61" fmla="*/ 23 h 83"/>
                  <a:gd name="T62" fmla="*/ 53 w 69"/>
                  <a:gd name="T63" fmla="*/ 28 h 83"/>
                  <a:gd name="T64" fmla="*/ 57 w 69"/>
                  <a:gd name="T65" fmla="*/ 34 h 83"/>
                  <a:gd name="T66" fmla="*/ 57 w 69"/>
                  <a:gd name="T67" fmla="*/ 41 h 83"/>
                  <a:gd name="T68" fmla="*/ 57 w 69"/>
                  <a:gd name="T69" fmla="*/ 52 h 83"/>
                  <a:gd name="T70" fmla="*/ 57 w 69"/>
                  <a:gd name="T71" fmla="*/ 58 h 83"/>
                  <a:gd name="T72" fmla="*/ 55 w 69"/>
                  <a:gd name="T73" fmla="*/ 69 h 83"/>
                  <a:gd name="T74" fmla="*/ 42 w 69"/>
                  <a:gd name="T75" fmla="*/ 74 h 83"/>
                  <a:gd name="T76" fmla="*/ 40 w 69"/>
                  <a:gd name="T77" fmla="*/ 74 h 83"/>
                  <a:gd name="T78" fmla="*/ 32 w 69"/>
                  <a:gd name="T79" fmla="*/ 75 h 83"/>
                  <a:gd name="T80" fmla="*/ 20 w 69"/>
                  <a:gd name="T81" fmla="*/ 69 h 83"/>
                  <a:gd name="T82" fmla="*/ 10 w 69"/>
                  <a:gd name="T83" fmla="*/ 58 h 83"/>
                  <a:gd name="T84" fmla="*/ 2 w 69"/>
                  <a:gd name="T85" fmla="*/ 60 h 83"/>
                  <a:gd name="T86" fmla="*/ 9 w 69"/>
                  <a:gd name="T87" fmla="*/ 70 h 83"/>
                  <a:gd name="T88" fmla="*/ 14 w 69"/>
                  <a:gd name="T89" fmla="*/ 74 h 83"/>
                  <a:gd name="T90" fmla="*/ 23 w 69"/>
                  <a:gd name="T91" fmla="*/ 79 h 83"/>
                  <a:gd name="T92" fmla="*/ 31 w 69"/>
                  <a:gd name="T93" fmla="*/ 80 h 83"/>
                  <a:gd name="T94" fmla="*/ 40 w 69"/>
                  <a:gd name="T95" fmla="*/ 82 h 83"/>
                  <a:gd name="T96" fmla="*/ 44 w 69"/>
                  <a:gd name="T97" fmla="*/ 79 h 83"/>
                  <a:gd name="T98" fmla="*/ 48 w 69"/>
                  <a:gd name="T99" fmla="*/ 79 h 83"/>
                  <a:gd name="T100" fmla="*/ 54 w 69"/>
                  <a:gd name="T101" fmla="*/ 77 h 83"/>
                  <a:gd name="T102" fmla="*/ 57 w 69"/>
                  <a:gd name="T103" fmla="*/ 72 h 83"/>
                  <a:gd name="T104" fmla="*/ 60 w 69"/>
                  <a:gd name="T105" fmla="*/ 71 h 83"/>
                  <a:gd name="T106" fmla="*/ 63 w 69"/>
                  <a:gd name="T107" fmla="*/ 68 h 83"/>
                  <a:gd name="T108" fmla="*/ 67 w 69"/>
                  <a:gd name="T109" fmla="*/ 56 h 83"/>
                  <a:gd name="T110" fmla="*/ 65 w 69"/>
                  <a:gd name="T111" fmla="*/ 38 h 83"/>
                  <a:gd name="T112" fmla="*/ 7 w 69"/>
                  <a:gd name="T113" fmla="*/ 19 h 83"/>
                  <a:gd name="T114" fmla="*/ 39 w 69"/>
                  <a:gd name="T11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 h="83">
                    <a:moveTo>
                      <a:pt x="66" y="52"/>
                    </a:moveTo>
                    <a:cubicBezTo>
                      <a:pt x="67" y="51"/>
                      <a:pt x="67" y="51"/>
                      <a:pt x="67" y="51"/>
                    </a:cubicBezTo>
                    <a:cubicBezTo>
                      <a:pt x="68" y="52"/>
                      <a:pt x="68" y="53"/>
                      <a:pt x="69" y="52"/>
                    </a:cubicBezTo>
                    <a:cubicBezTo>
                      <a:pt x="66" y="52"/>
                      <a:pt x="69" y="48"/>
                      <a:pt x="66" y="48"/>
                    </a:cubicBezTo>
                    <a:cubicBezTo>
                      <a:pt x="66" y="47"/>
                      <a:pt x="66" y="47"/>
                      <a:pt x="66" y="47"/>
                    </a:cubicBezTo>
                    <a:cubicBezTo>
                      <a:pt x="66" y="47"/>
                      <a:pt x="67" y="47"/>
                      <a:pt x="67" y="48"/>
                    </a:cubicBezTo>
                    <a:cubicBezTo>
                      <a:pt x="68" y="46"/>
                      <a:pt x="65" y="47"/>
                      <a:pt x="65" y="45"/>
                    </a:cubicBezTo>
                    <a:cubicBezTo>
                      <a:pt x="65" y="44"/>
                      <a:pt x="65" y="44"/>
                      <a:pt x="66" y="44"/>
                    </a:cubicBezTo>
                    <a:cubicBezTo>
                      <a:pt x="65" y="43"/>
                      <a:pt x="65" y="43"/>
                      <a:pt x="65" y="43"/>
                    </a:cubicBezTo>
                    <a:cubicBezTo>
                      <a:pt x="65" y="43"/>
                      <a:pt x="65" y="43"/>
                      <a:pt x="65" y="43"/>
                    </a:cubicBezTo>
                    <a:cubicBezTo>
                      <a:pt x="65" y="41"/>
                      <a:pt x="65" y="41"/>
                      <a:pt x="65" y="41"/>
                    </a:cubicBezTo>
                    <a:cubicBezTo>
                      <a:pt x="65" y="41"/>
                      <a:pt x="65" y="41"/>
                      <a:pt x="65" y="41"/>
                    </a:cubicBezTo>
                    <a:cubicBezTo>
                      <a:pt x="65" y="41"/>
                      <a:pt x="64" y="41"/>
                      <a:pt x="63" y="40"/>
                    </a:cubicBezTo>
                    <a:cubicBezTo>
                      <a:pt x="64" y="40"/>
                      <a:pt x="64" y="41"/>
                      <a:pt x="64" y="40"/>
                    </a:cubicBezTo>
                    <a:cubicBezTo>
                      <a:pt x="63" y="40"/>
                      <a:pt x="63" y="40"/>
                      <a:pt x="63" y="40"/>
                    </a:cubicBezTo>
                    <a:cubicBezTo>
                      <a:pt x="64" y="39"/>
                      <a:pt x="65" y="40"/>
                      <a:pt x="65" y="40"/>
                    </a:cubicBezTo>
                    <a:cubicBezTo>
                      <a:pt x="67" y="39"/>
                      <a:pt x="64" y="40"/>
                      <a:pt x="65" y="37"/>
                    </a:cubicBezTo>
                    <a:cubicBezTo>
                      <a:pt x="66" y="38"/>
                      <a:pt x="66" y="38"/>
                      <a:pt x="66" y="38"/>
                    </a:cubicBezTo>
                    <a:cubicBezTo>
                      <a:pt x="67" y="37"/>
                      <a:pt x="66" y="37"/>
                      <a:pt x="67" y="35"/>
                    </a:cubicBezTo>
                    <a:cubicBezTo>
                      <a:pt x="66" y="36"/>
                      <a:pt x="65" y="38"/>
                      <a:pt x="64" y="37"/>
                    </a:cubicBezTo>
                    <a:cubicBezTo>
                      <a:pt x="64" y="37"/>
                      <a:pt x="64" y="36"/>
                      <a:pt x="63" y="36"/>
                    </a:cubicBezTo>
                    <a:cubicBezTo>
                      <a:pt x="64" y="36"/>
                      <a:pt x="64" y="35"/>
                      <a:pt x="64" y="34"/>
                    </a:cubicBezTo>
                    <a:cubicBezTo>
                      <a:pt x="65" y="34"/>
                      <a:pt x="65" y="34"/>
                      <a:pt x="65" y="34"/>
                    </a:cubicBezTo>
                    <a:cubicBezTo>
                      <a:pt x="64" y="33"/>
                      <a:pt x="64" y="34"/>
                      <a:pt x="63" y="33"/>
                    </a:cubicBezTo>
                    <a:cubicBezTo>
                      <a:pt x="63" y="32"/>
                      <a:pt x="64" y="32"/>
                      <a:pt x="64" y="31"/>
                    </a:cubicBezTo>
                    <a:cubicBezTo>
                      <a:pt x="64" y="30"/>
                      <a:pt x="63" y="33"/>
                      <a:pt x="62" y="31"/>
                    </a:cubicBezTo>
                    <a:cubicBezTo>
                      <a:pt x="62" y="30"/>
                      <a:pt x="62" y="29"/>
                      <a:pt x="60" y="29"/>
                    </a:cubicBezTo>
                    <a:cubicBezTo>
                      <a:pt x="60" y="28"/>
                      <a:pt x="61" y="28"/>
                      <a:pt x="61" y="28"/>
                    </a:cubicBezTo>
                    <a:cubicBezTo>
                      <a:pt x="60" y="28"/>
                      <a:pt x="60" y="28"/>
                      <a:pt x="60" y="28"/>
                    </a:cubicBezTo>
                    <a:cubicBezTo>
                      <a:pt x="60" y="27"/>
                      <a:pt x="60" y="27"/>
                      <a:pt x="60" y="27"/>
                    </a:cubicBezTo>
                    <a:cubicBezTo>
                      <a:pt x="60" y="27"/>
                      <a:pt x="59" y="28"/>
                      <a:pt x="59" y="27"/>
                    </a:cubicBezTo>
                    <a:cubicBezTo>
                      <a:pt x="57" y="28"/>
                      <a:pt x="59" y="24"/>
                      <a:pt x="57" y="24"/>
                    </a:cubicBezTo>
                    <a:cubicBezTo>
                      <a:pt x="58" y="24"/>
                      <a:pt x="58" y="24"/>
                      <a:pt x="59" y="24"/>
                    </a:cubicBezTo>
                    <a:cubicBezTo>
                      <a:pt x="57" y="23"/>
                      <a:pt x="57" y="23"/>
                      <a:pt x="55" y="22"/>
                    </a:cubicBezTo>
                    <a:cubicBezTo>
                      <a:pt x="55" y="21"/>
                      <a:pt x="55" y="21"/>
                      <a:pt x="55" y="21"/>
                    </a:cubicBezTo>
                    <a:cubicBezTo>
                      <a:pt x="55" y="22"/>
                      <a:pt x="53" y="22"/>
                      <a:pt x="52" y="22"/>
                    </a:cubicBezTo>
                    <a:cubicBezTo>
                      <a:pt x="52" y="22"/>
                      <a:pt x="52" y="23"/>
                      <a:pt x="52" y="23"/>
                    </a:cubicBezTo>
                    <a:cubicBezTo>
                      <a:pt x="50" y="22"/>
                      <a:pt x="50" y="22"/>
                      <a:pt x="50" y="22"/>
                    </a:cubicBezTo>
                    <a:cubicBezTo>
                      <a:pt x="50" y="22"/>
                      <a:pt x="51" y="22"/>
                      <a:pt x="51" y="22"/>
                    </a:cubicBezTo>
                    <a:cubicBezTo>
                      <a:pt x="51" y="22"/>
                      <a:pt x="51" y="22"/>
                      <a:pt x="51" y="22"/>
                    </a:cubicBezTo>
                    <a:cubicBezTo>
                      <a:pt x="51" y="21"/>
                      <a:pt x="52" y="21"/>
                      <a:pt x="53" y="21"/>
                    </a:cubicBezTo>
                    <a:cubicBezTo>
                      <a:pt x="53" y="21"/>
                      <a:pt x="52" y="21"/>
                      <a:pt x="52" y="22"/>
                    </a:cubicBezTo>
                    <a:cubicBezTo>
                      <a:pt x="53" y="21"/>
                      <a:pt x="54" y="21"/>
                      <a:pt x="55" y="21"/>
                    </a:cubicBezTo>
                    <a:cubicBezTo>
                      <a:pt x="54" y="21"/>
                      <a:pt x="54" y="21"/>
                      <a:pt x="54" y="20"/>
                    </a:cubicBezTo>
                    <a:cubicBezTo>
                      <a:pt x="54" y="20"/>
                      <a:pt x="54" y="20"/>
                      <a:pt x="54" y="20"/>
                    </a:cubicBezTo>
                    <a:cubicBezTo>
                      <a:pt x="55" y="20"/>
                      <a:pt x="54" y="20"/>
                      <a:pt x="54" y="20"/>
                    </a:cubicBezTo>
                    <a:cubicBezTo>
                      <a:pt x="55" y="19"/>
                      <a:pt x="55" y="19"/>
                      <a:pt x="55" y="19"/>
                    </a:cubicBezTo>
                    <a:cubicBezTo>
                      <a:pt x="54" y="19"/>
                      <a:pt x="54" y="19"/>
                      <a:pt x="54" y="19"/>
                    </a:cubicBezTo>
                    <a:cubicBezTo>
                      <a:pt x="54" y="17"/>
                      <a:pt x="54" y="17"/>
                      <a:pt x="54" y="17"/>
                    </a:cubicBezTo>
                    <a:cubicBezTo>
                      <a:pt x="52" y="17"/>
                      <a:pt x="49" y="17"/>
                      <a:pt x="47" y="16"/>
                    </a:cubicBezTo>
                    <a:cubicBezTo>
                      <a:pt x="49" y="16"/>
                      <a:pt x="49" y="15"/>
                      <a:pt x="50" y="14"/>
                    </a:cubicBezTo>
                    <a:cubicBezTo>
                      <a:pt x="49" y="16"/>
                      <a:pt x="51" y="15"/>
                      <a:pt x="52" y="16"/>
                    </a:cubicBezTo>
                    <a:cubicBezTo>
                      <a:pt x="52" y="16"/>
                      <a:pt x="52" y="15"/>
                      <a:pt x="52" y="15"/>
                    </a:cubicBezTo>
                    <a:cubicBezTo>
                      <a:pt x="50" y="15"/>
                      <a:pt x="50" y="15"/>
                      <a:pt x="50" y="15"/>
                    </a:cubicBezTo>
                    <a:cubicBezTo>
                      <a:pt x="51" y="14"/>
                      <a:pt x="50" y="14"/>
                      <a:pt x="50" y="13"/>
                    </a:cubicBezTo>
                    <a:cubicBezTo>
                      <a:pt x="49" y="15"/>
                      <a:pt x="48" y="13"/>
                      <a:pt x="47" y="13"/>
                    </a:cubicBezTo>
                    <a:cubicBezTo>
                      <a:pt x="47" y="13"/>
                      <a:pt x="48" y="12"/>
                      <a:pt x="49" y="13"/>
                    </a:cubicBezTo>
                    <a:cubicBezTo>
                      <a:pt x="49" y="11"/>
                      <a:pt x="46" y="14"/>
                      <a:pt x="46" y="12"/>
                    </a:cubicBezTo>
                    <a:cubicBezTo>
                      <a:pt x="46" y="12"/>
                      <a:pt x="46" y="12"/>
                      <a:pt x="47" y="12"/>
                    </a:cubicBezTo>
                    <a:cubicBezTo>
                      <a:pt x="46" y="12"/>
                      <a:pt x="45" y="11"/>
                      <a:pt x="46" y="11"/>
                    </a:cubicBezTo>
                    <a:cubicBezTo>
                      <a:pt x="46" y="11"/>
                      <a:pt x="46" y="11"/>
                      <a:pt x="46" y="11"/>
                    </a:cubicBezTo>
                    <a:cubicBezTo>
                      <a:pt x="45" y="10"/>
                      <a:pt x="42" y="8"/>
                      <a:pt x="40" y="9"/>
                    </a:cubicBezTo>
                    <a:cubicBezTo>
                      <a:pt x="41" y="9"/>
                      <a:pt x="42" y="8"/>
                      <a:pt x="42" y="7"/>
                    </a:cubicBezTo>
                    <a:cubicBezTo>
                      <a:pt x="42" y="7"/>
                      <a:pt x="41" y="8"/>
                      <a:pt x="39" y="9"/>
                    </a:cubicBezTo>
                    <a:cubicBezTo>
                      <a:pt x="38" y="10"/>
                      <a:pt x="37" y="11"/>
                      <a:pt x="37" y="11"/>
                    </a:cubicBezTo>
                    <a:cubicBezTo>
                      <a:pt x="38" y="10"/>
                      <a:pt x="38" y="6"/>
                      <a:pt x="40" y="6"/>
                    </a:cubicBezTo>
                    <a:cubicBezTo>
                      <a:pt x="40" y="6"/>
                      <a:pt x="39" y="5"/>
                      <a:pt x="38" y="5"/>
                    </a:cubicBezTo>
                    <a:cubicBezTo>
                      <a:pt x="38" y="6"/>
                      <a:pt x="38" y="8"/>
                      <a:pt x="38" y="8"/>
                    </a:cubicBezTo>
                    <a:cubicBezTo>
                      <a:pt x="37" y="6"/>
                      <a:pt x="37" y="6"/>
                      <a:pt x="37" y="5"/>
                    </a:cubicBezTo>
                    <a:cubicBezTo>
                      <a:pt x="37" y="5"/>
                      <a:pt x="36" y="7"/>
                      <a:pt x="35" y="7"/>
                    </a:cubicBezTo>
                    <a:cubicBezTo>
                      <a:pt x="35" y="6"/>
                      <a:pt x="36" y="5"/>
                      <a:pt x="36" y="4"/>
                    </a:cubicBezTo>
                    <a:cubicBezTo>
                      <a:pt x="36" y="4"/>
                      <a:pt x="36" y="5"/>
                      <a:pt x="35" y="5"/>
                    </a:cubicBezTo>
                    <a:cubicBezTo>
                      <a:pt x="35" y="6"/>
                      <a:pt x="34" y="6"/>
                      <a:pt x="34" y="6"/>
                    </a:cubicBezTo>
                    <a:cubicBezTo>
                      <a:pt x="34" y="6"/>
                      <a:pt x="35" y="4"/>
                      <a:pt x="35" y="4"/>
                    </a:cubicBezTo>
                    <a:cubicBezTo>
                      <a:pt x="35" y="4"/>
                      <a:pt x="33" y="3"/>
                      <a:pt x="33" y="3"/>
                    </a:cubicBezTo>
                    <a:cubicBezTo>
                      <a:pt x="33" y="4"/>
                      <a:pt x="33" y="4"/>
                      <a:pt x="33" y="4"/>
                    </a:cubicBezTo>
                    <a:cubicBezTo>
                      <a:pt x="31" y="3"/>
                      <a:pt x="31" y="6"/>
                      <a:pt x="29" y="6"/>
                    </a:cubicBezTo>
                    <a:cubicBezTo>
                      <a:pt x="29" y="5"/>
                      <a:pt x="30" y="3"/>
                      <a:pt x="29" y="3"/>
                    </a:cubicBezTo>
                    <a:cubicBezTo>
                      <a:pt x="29" y="4"/>
                      <a:pt x="26" y="8"/>
                      <a:pt x="25" y="9"/>
                    </a:cubicBezTo>
                    <a:cubicBezTo>
                      <a:pt x="25" y="8"/>
                      <a:pt x="25" y="8"/>
                      <a:pt x="25" y="8"/>
                    </a:cubicBezTo>
                    <a:cubicBezTo>
                      <a:pt x="24" y="9"/>
                      <a:pt x="24" y="9"/>
                      <a:pt x="24" y="9"/>
                    </a:cubicBezTo>
                    <a:cubicBezTo>
                      <a:pt x="24" y="7"/>
                      <a:pt x="27" y="3"/>
                      <a:pt x="28" y="2"/>
                    </a:cubicBezTo>
                    <a:cubicBezTo>
                      <a:pt x="28" y="2"/>
                      <a:pt x="28" y="1"/>
                      <a:pt x="27" y="1"/>
                    </a:cubicBezTo>
                    <a:cubicBezTo>
                      <a:pt x="27" y="1"/>
                      <a:pt x="28" y="0"/>
                      <a:pt x="28" y="0"/>
                    </a:cubicBezTo>
                    <a:cubicBezTo>
                      <a:pt x="28" y="0"/>
                      <a:pt x="28" y="0"/>
                      <a:pt x="27" y="0"/>
                    </a:cubicBezTo>
                    <a:cubicBezTo>
                      <a:pt x="26" y="0"/>
                      <a:pt x="26" y="0"/>
                      <a:pt x="26" y="0"/>
                    </a:cubicBezTo>
                    <a:cubicBezTo>
                      <a:pt x="26" y="1"/>
                      <a:pt x="24" y="1"/>
                      <a:pt x="24" y="2"/>
                    </a:cubicBezTo>
                    <a:cubicBezTo>
                      <a:pt x="24" y="2"/>
                      <a:pt x="24" y="2"/>
                      <a:pt x="25" y="2"/>
                    </a:cubicBezTo>
                    <a:cubicBezTo>
                      <a:pt x="26" y="1"/>
                      <a:pt x="27" y="1"/>
                      <a:pt x="27" y="1"/>
                    </a:cubicBezTo>
                    <a:cubicBezTo>
                      <a:pt x="26" y="2"/>
                      <a:pt x="25" y="5"/>
                      <a:pt x="23" y="4"/>
                    </a:cubicBezTo>
                    <a:cubicBezTo>
                      <a:pt x="23" y="4"/>
                      <a:pt x="23" y="2"/>
                      <a:pt x="23" y="1"/>
                    </a:cubicBezTo>
                    <a:cubicBezTo>
                      <a:pt x="23" y="2"/>
                      <a:pt x="22" y="2"/>
                      <a:pt x="22" y="2"/>
                    </a:cubicBezTo>
                    <a:cubicBezTo>
                      <a:pt x="22" y="1"/>
                      <a:pt x="22" y="1"/>
                      <a:pt x="22" y="1"/>
                    </a:cubicBezTo>
                    <a:cubicBezTo>
                      <a:pt x="21" y="1"/>
                      <a:pt x="21" y="3"/>
                      <a:pt x="19" y="2"/>
                    </a:cubicBezTo>
                    <a:cubicBezTo>
                      <a:pt x="19" y="2"/>
                      <a:pt x="18" y="1"/>
                      <a:pt x="18" y="1"/>
                    </a:cubicBezTo>
                    <a:cubicBezTo>
                      <a:pt x="19" y="3"/>
                      <a:pt x="20" y="7"/>
                      <a:pt x="20" y="9"/>
                    </a:cubicBezTo>
                    <a:cubicBezTo>
                      <a:pt x="19" y="9"/>
                      <a:pt x="18" y="7"/>
                      <a:pt x="17" y="7"/>
                    </a:cubicBezTo>
                    <a:cubicBezTo>
                      <a:pt x="16" y="6"/>
                      <a:pt x="17" y="4"/>
                      <a:pt x="16" y="3"/>
                    </a:cubicBezTo>
                    <a:cubicBezTo>
                      <a:pt x="16" y="3"/>
                      <a:pt x="16" y="4"/>
                      <a:pt x="16" y="4"/>
                    </a:cubicBezTo>
                    <a:cubicBezTo>
                      <a:pt x="16" y="4"/>
                      <a:pt x="16" y="3"/>
                      <a:pt x="15" y="3"/>
                    </a:cubicBezTo>
                    <a:cubicBezTo>
                      <a:pt x="15" y="5"/>
                      <a:pt x="13" y="4"/>
                      <a:pt x="15" y="5"/>
                    </a:cubicBezTo>
                    <a:cubicBezTo>
                      <a:pt x="14" y="5"/>
                      <a:pt x="14" y="5"/>
                      <a:pt x="13" y="5"/>
                    </a:cubicBezTo>
                    <a:cubicBezTo>
                      <a:pt x="14" y="6"/>
                      <a:pt x="13" y="8"/>
                      <a:pt x="13" y="9"/>
                    </a:cubicBezTo>
                    <a:cubicBezTo>
                      <a:pt x="13" y="8"/>
                      <a:pt x="12" y="8"/>
                      <a:pt x="12" y="8"/>
                    </a:cubicBezTo>
                    <a:cubicBezTo>
                      <a:pt x="11" y="8"/>
                      <a:pt x="10" y="9"/>
                      <a:pt x="8" y="9"/>
                    </a:cubicBezTo>
                    <a:cubicBezTo>
                      <a:pt x="8" y="9"/>
                      <a:pt x="7" y="9"/>
                      <a:pt x="7" y="9"/>
                    </a:cubicBezTo>
                    <a:cubicBezTo>
                      <a:pt x="7" y="9"/>
                      <a:pt x="7" y="10"/>
                      <a:pt x="7" y="10"/>
                    </a:cubicBezTo>
                    <a:cubicBezTo>
                      <a:pt x="5" y="10"/>
                      <a:pt x="8" y="9"/>
                      <a:pt x="6" y="8"/>
                    </a:cubicBezTo>
                    <a:cubicBezTo>
                      <a:pt x="6" y="9"/>
                      <a:pt x="6" y="10"/>
                      <a:pt x="5" y="11"/>
                    </a:cubicBezTo>
                    <a:cubicBezTo>
                      <a:pt x="6" y="12"/>
                      <a:pt x="7" y="10"/>
                      <a:pt x="7" y="9"/>
                    </a:cubicBezTo>
                    <a:cubicBezTo>
                      <a:pt x="8" y="11"/>
                      <a:pt x="8" y="13"/>
                      <a:pt x="8" y="14"/>
                    </a:cubicBezTo>
                    <a:cubicBezTo>
                      <a:pt x="7" y="15"/>
                      <a:pt x="7" y="14"/>
                      <a:pt x="7" y="14"/>
                    </a:cubicBezTo>
                    <a:cubicBezTo>
                      <a:pt x="5" y="16"/>
                      <a:pt x="8" y="17"/>
                      <a:pt x="6" y="18"/>
                    </a:cubicBezTo>
                    <a:cubicBezTo>
                      <a:pt x="4" y="18"/>
                      <a:pt x="4" y="17"/>
                      <a:pt x="3" y="16"/>
                    </a:cubicBezTo>
                    <a:cubicBezTo>
                      <a:pt x="4" y="15"/>
                      <a:pt x="5" y="16"/>
                      <a:pt x="5" y="15"/>
                    </a:cubicBezTo>
                    <a:cubicBezTo>
                      <a:pt x="4" y="15"/>
                      <a:pt x="4" y="15"/>
                      <a:pt x="4" y="15"/>
                    </a:cubicBezTo>
                    <a:cubicBezTo>
                      <a:pt x="4" y="15"/>
                      <a:pt x="4" y="14"/>
                      <a:pt x="5" y="14"/>
                    </a:cubicBezTo>
                    <a:cubicBezTo>
                      <a:pt x="4" y="14"/>
                      <a:pt x="2" y="17"/>
                      <a:pt x="1" y="18"/>
                    </a:cubicBezTo>
                    <a:cubicBezTo>
                      <a:pt x="1" y="19"/>
                      <a:pt x="1" y="20"/>
                      <a:pt x="1" y="19"/>
                    </a:cubicBezTo>
                    <a:cubicBezTo>
                      <a:pt x="1" y="19"/>
                      <a:pt x="1" y="19"/>
                      <a:pt x="1" y="19"/>
                    </a:cubicBezTo>
                    <a:cubicBezTo>
                      <a:pt x="2" y="19"/>
                      <a:pt x="2" y="20"/>
                      <a:pt x="3" y="20"/>
                    </a:cubicBezTo>
                    <a:cubicBezTo>
                      <a:pt x="3" y="21"/>
                      <a:pt x="3" y="22"/>
                      <a:pt x="3" y="23"/>
                    </a:cubicBezTo>
                    <a:cubicBezTo>
                      <a:pt x="1" y="22"/>
                      <a:pt x="1" y="22"/>
                      <a:pt x="1" y="22"/>
                    </a:cubicBezTo>
                    <a:cubicBezTo>
                      <a:pt x="2" y="23"/>
                      <a:pt x="2" y="22"/>
                      <a:pt x="2" y="22"/>
                    </a:cubicBezTo>
                    <a:cubicBezTo>
                      <a:pt x="2" y="22"/>
                      <a:pt x="0" y="23"/>
                      <a:pt x="1" y="24"/>
                    </a:cubicBezTo>
                    <a:cubicBezTo>
                      <a:pt x="2" y="23"/>
                      <a:pt x="2" y="23"/>
                      <a:pt x="2" y="23"/>
                    </a:cubicBezTo>
                    <a:cubicBezTo>
                      <a:pt x="3" y="24"/>
                      <a:pt x="4" y="25"/>
                      <a:pt x="3" y="26"/>
                    </a:cubicBezTo>
                    <a:cubicBezTo>
                      <a:pt x="4" y="26"/>
                      <a:pt x="3" y="26"/>
                      <a:pt x="4" y="26"/>
                    </a:cubicBezTo>
                    <a:cubicBezTo>
                      <a:pt x="3" y="26"/>
                      <a:pt x="5" y="24"/>
                      <a:pt x="3" y="24"/>
                    </a:cubicBezTo>
                    <a:cubicBezTo>
                      <a:pt x="5" y="24"/>
                      <a:pt x="4" y="23"/>
                      <a:pt x="6" y="23"/>
                    </a:cubicBezTo>
                    <a:cubicBezTo>
                      <a:pt x="5" y="23"/>
                      <a:pt x="5" y="23"/>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4" y="22"/>
                    </a:cubicBezTo>
                    <a:cubicBezTo>
                      <a:pt x="4" y="21"/>
                      <a:pt x="4" y="20"/>
                      <a:pt x="4" y="20"/>
                    </a:cubicBezTo>
                    <a:cubicBezTo>
                      <a:pt x="4" y="20"/>
                      <a:pt x="4" y="20"/>
                      <a:pt x="5" y="20"/>
                    </a:cubicBezTo>
                    <a:cubicBezTo>
                      <a:pt x="5" y="19"/>
                      <a:pt x="5" y="19"/>
                      <a:pt x="5" y="19"/>
                    </a:cubicBezTo>
                    <a:cubicBezTo>
                      <a:pt x="5" y="20"/>
                      <a:pt x="6" y="19"/>
                      <a:pt x="6" y="20"/>
                    </a:cubicBezTo>
                    <a:cubicBezTo>
                      <a:pt x="7" y="20"/>
                      <a:pt x="7" y="20"/>
                      <a:pt x="7" y="20"/>
                    </a:cubicBezTo>
                    <a:cubicBezTo>
                      <a:pt x="8" y="19"/>
                      <a:pt x="8" y="19"/>
                      <a:pt x="8" y="19"/>
                    </a:cubicBezTo>
                    <a:cubicBezTo>
                      <a:pt x="8" y="18"/>
                      <a:pt x="8" y="17"/>
                      <a:pt x="8" y="18"/>
                    </a:cubicBezTo>
                    <a:cubicBezTo>
                      <a:pt x="8" y="18"/>
                      <a:pt x="9" y="16"/>
                      <a:pt x="9" y="16"/>
                    </a:cubicBezTo>
                    <a:cubicBezTo>
                      <a:pt x="9" y="17"/>
                      <a:pt x="9" y="17"/>
                      <a:pt x="9" y="17"/>
                    </a:cubicBezTo>
                    <a:cubicBezTo>
                      <a:pt x="10" y="16"/>
                      <a:pt x="10" y="14"/>
                      <a:pt x="12" y="14"/>
                    </a:cubicBezTo>
                    <a:cubicBezTo>
                      <a:pt x="12" y="14"/>
                      <a:pt x="12" y="13"/>
                      <a:pt x="13" y="13"/>
                    </a:cubicBezTo>
                    <a:cubicBezTo>
                      <a:pt x="14" y="14"/>
                      <a:pt x="14" y="14"/>
                      <a:pt x="14" y="14"/>
                    </a:cubicBezTo>
                    <a:cubicBezTo>
                      <a:pt x="14" y="13"/>
                      <a:pt x="15" y="14"/>
                      <a:pt x="15" y="13"/>
                    </a:cubicBezTo>
                    <a:cubicBezTo>
                      <a:pt x="17" y="14"/>
                      <a:pt x="18" y="12"/>
                      <a:pt x="19" y="12"/>
                    </a:cubicBezTo>
                    <a:cubicBezTo>
                      <a:pt x="19" y="11"/>
                      <a:pt x="19" y="11"/>
                      <a:pt x="19" y="11"/>
                    </a:cubicBezTo>
                    <a:cubicBezTo>
                      <a:pt x="19" y="11"/>
                      <a:pt x="20" y="11"/>
                      <a:pt x="21" y="10"/>
                    </a:cubicBezTo>
                    <a:cubicBezTo>
                      <a:pt x="20" y="10"/>
                      <a:pt x="20" y="10"/>
                      <a:pt x="20" y="10"/>
                    </a:cubicBezTo>
                    <a:cubicBezTo>
                      <a:pt x="21" y="9"/>
                      <a:pt x="22" y="10"/>
                      <a:pt x="24" y="10"/>
                    </a:cubicBezTo>
                    <a:cubicBezTo>
                      <a:pt x="24" y="10"/>
                      <a:pt x="23" y="10"/>
                      <a:pt x="23" y="10"/>
                    </a:cubicBezTo>
                    <a:cubicBezTo>
                      <a:pt x="24" y="11"/>
                      <a:pt x="24" y="11"/>
                      <a:pt x="25" y="10"/>
                    </a:cubicBezTo>
                    <a:cubicBezTo>
                      <a:pt x="26" y="10"/>
                      <a:pt x="27" y="10"/>
                      <a:pt x="27" y="10"/>
                    </a:cubicBezTo>
                    <a:cubicBezTo>
                      <a:pt x="28" y="10"/>
                      <a:pt x="28" y="10"/>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9" y="11"/>
                      <a:pt x="29" y="11"/>
                    </a:cubicBezTo>
                    <a:cubicBezTo>
                      <a:pt x="29" y="12"/>
                      <a:pt x="29" y="12"/>
                      <a:pt x="29" y="12"/>
                    </a:cubicBezTo>
                    <a:cubicBezTo>
                      <a:pt x="29" y="12"/>
                      <a:pt x="29" y="12"/>
                      <a:pt x="29" y="12"/>
                    </a:cubicBezTo>
                    <a:cubicBezTo>
                      <a:pt x="30" y="12"/>
                      <a:pt x="30" y="11"/>
                      <a:pt x="30" y="10"/>
                    </a:cubicBezTo>
                    <a:cubicBezTo>
                      <a:pt x="30" y="10"/>
                      <a:pt x="30" y="10"/>
                      <a:pt x="30" y="10"/>
                    </a:cubicBezTo>
                    <a:cubicBezTo>
                      <a:pt x="30" y="12"/>
                      <a:pt x="31" y="10"/>
                      <a:pt x="31" y="12"/>
                    </a:cubicBezTo>
                    <a:cubicBezTo>
                      <a:pt x="32" y="11"/>
                      <a:pt x="33" y="12"/>
                      <a:pt x="34" y="10"/>
                    </a:cubicBezTo>
                    <a:cubicBezTo>
                      <a:pt x="34" y="10"/>
                      <a:pt x="34" y="11"/>
                      <a:pt x="34" y="10"/>
                    </a:cubicBezTo>
                    <a:cubicBezTo>
                      <a:pt x="34" y="11"/>
                      <a:pt x="35" y="11"/>
                      <a:pt x="35" y="11"/>
                    </a:cubicBezTo>
                    <a:cubicBezTo>
                      <a:pt x="35" y="12"/>
                      <a:pt x="35" y="12"/>
                      <a:pt x="35" y="12"/>
                    </a:cubicBezTo>
                    <a:cubicBezTo>
                      <a:pt x="37" y="11"/>
                      <a:pt x="37" y="11"/>
                      <a:pt x="37" y="11"/>
                    </a:cubicBezTo>
                    <a:cubicBezTo>
                      <a:pt x="37" y="12"/>
                      <a:pt x="37" y="12"/>
                      <a:pt x="36" y="13"/>
                    </a:cubicBezTo>
                    <a:cubicBezTo>
                      <a:pt x="38" y="12"/>
                      <a:pt x="37" y="13"/>
                      <a:pt x="39" y="13"/>
                    </a:cubicBezTo>
                    <a:cubicBezTo>
                      <a:pt x="38" y="13"/>
                      <a:pt x="38" y="13"/>
                      <a:pt x="38" y="13"/>
                    </a:cubicBezTo>
                    <a:cubicBezTo>
                      <a:pt x="39" y="13"/>
                      <a:pt x="40" y="13"/>
                      <a:pt x="40" y="14"/>
                    </a:cubicBezTo>
                    <a:cubicBezTo>
                      <a:pt x="40" y="14"/>
                      <a:pt x="41" y="15"/>
                      <a:pt x="42" y="16"/>
                    </a:cubicBezTo>
                    <a:cubicBezTo>
                      <a:pt x="43" y="17"/>
                      <a:pt x="44" y="18"/>
                      <a:pt x="44" y="19"/>
                    </a:cubicBezTo>
                    <a:cubicBezTo>
                      <a:pt x="46" y="17"/>
                      <a:pt x="44" y="21"/>
                      <a:pt x="46" y="20"/>
                    </a:cubicBezTo>
                    <a:cubicBezTo>
                      <a:pt x="46" y="20"/>
                      <a:pt x="46" y="21"/>
                      <a:pt x="45" y="21"/>
                    </a:cubicBezTo>
                    <a:cubicBezTo>
                      <a:pt x="46" y="21"/>
                      <a:pt x="46" y="23"/>
                      <a:pt x="47" y="22"/>
                    </a:cubicBezTo>
                    <a:cubicBezTo>
                      <a:pt x="47" y="23"/>
                      <a:pt x="46" y="23"/>
                      <a:pt x="46" y="23"/>
                    </a:cubicBezTo>
                    <a:cubicBezTo>
                      <a:pt x="46" y="23"/>
                      <a:pt x="47" y="23"/>
                      <a:pt x="47" y="23"/>
                    </a:cubicBezTo>
                    <a:cubicBezTo>
                      <a:pt x="47" y="24"/>
                      <a:pt x="46" y="23"/>
                      <a:pt x="46" y="23"/>
                    </a:cubicBezTo>
                    <a:cubicBezTo>
                      <a:pt x="47" y="24"/>
                      <a:pt x="48" y="23"/>
                      <a:pt x="50" y="23"/>
                    </a:cubicBezTo>
                    <a:cubicBezTo>
                      <a:pt x="49" y="24"/>
                      <a:pt x="50" y="24"/>
                      <a:pt x="51" y="24"/>
                    </a:cubicBezTo>
                    <a:cubicBezTo>
                      <a:pt x="50" y="24"/>
                      <a:pt x="50" y="25"/>
                      <a:pt x="50" y="24"/>
                    </a:cubicBezTo>
                    <a:cubicBezTo>
                      <a:pt x="50" y="25"/>
                      <a:pt x="51" y="27"/>
                      <a:pt x="52" y="26"/>
                    </a:cubicBezTo>
                    <a:cubicBezTo>
                      <a:pt x="52" y="26"/>
                      <a:pt x="52" y="27"/>
                      <a:pt x="52" y="27"/>
                    </a:cubicBezTo>
                    <a:cubicBezTo>
                      <a:pt x="53" y="28"/>
                      <a:pt x="53" y="28"/>
                      <a:pt x="53" y="29"/>
                    </a:cubicBezTo>
                    <a:cubicBezTo>
                      <a:pt x="53" y="28"/>
                      <a:pt x="53" y="28"/>
                      <a:pt x="53" y="28"/>
                    </a:cubicBezTo>
                    <a:cubicBezTo>
                      <a:pt x="55" y="28"/>
                      <a:pt x="54" y="29"/>
                      <a:pt x="54" y="30"/>
                    </a:cubicBezTo>
                    <a:cubicBezTo>
                      <a:pt x="54" y="30"/>
                      <a:pt x="54" y="30"/>
                      <a:pt x="54" y="30"/>
                    </a:cubicBezTo>
                    <a:cubicBezTo>
                      <a:pt x="54" y="32"/>
                      <a:pt x="55" y="30"/>
                      <a:pt x="55" y="32"/>
                    </a:cubicBezTo>
                    <a:cubicBezTo>
                      <a:pt x="56" y="32"/>
                      <a:pt x="56" y="32"/>
                      <a:pt x="56" y="32"/>
                    </a:cubicBezTo>
                    <a:cubicBezTo>
                      <a:pt x="58" y="31"/>
                      <a:pt x="55" y="34"/>
                      <a:pt x="56" y="35"/>
                    </a:cubicBezTo>
                    <a:cubicBezTo>
                      <a:pt x="57" y="34"/>
                      <a:pt x="57" y="34"/>
                      <a:pt x="57" y="34"/>
                    </a:cubicBezTo>
                    <a:cubicBezTo>
                      <a:pt x="58" y="35"/>
                      <a:pt x="55" y="37"/>
                      <a:pt x="55" y="37"/>
                    </a:cubicBezTo>
                    <a:cubicBezTo>
                      <a:pt x="54" y="37"/>
                      <a:pt x="54" y="37"/>
                      <a:pt x="54" y="37"/>
                    </a:cubicBezTo>
                    <a:cubicBezTo>
                      <a:pt x="53" y="39"/>
                      <a:pt x="55" y="37"/>
                      <a:pt x="56" y="38"/>
                    </a:cubicBezTo>
                    <a:cubicBezTo>
                      <a:pt x="55" y="38"/>
                      <a:pt x="54" y="38"/>
                      <a:pt x="54" y="39"/>
                    </a:cubicBezTo>
                    <a:cubicBezTo>
                      <a:pt x="54" y="39"/>
                      <a:pt x="57" y="40"/>
                      <a:pt x="56" y="42"/>
                    </a:cubicBezTo>
                    <a:cubicBezTo>
                      <a:pt x="56" y="41"/>
                      <a:pt x="57" y="41"/>
                      <a:pt x="57" y="41"/>
                    </a:cubicBezTo>
                    <a:cubicBezTo>
                      <a:pt x="58" y="42"/>
                      <a:pt x="56" y="44"/>
                      <a:pt x="57" y="44"/>
                    </a:cubicBezTo>
                    <a:cubicBezTo>
                      <a:pt x="57" y="45"/>
                      <a:pt x="57" y="45"/>
                      <a:pt x="57" y="45"/>
                    </a:cubicBezTo>
                    <a:cubicBezTo>
                      <a:pt x="58" y="45"/>
                      <a:pt x="58" y="47"/>
                      <a:pt x="59" y="47"/>
                    </a:cubicBezTo>
                    <a:cubicBezTo>
                      <a:pt x="57" y="47"/>
                      <a:pt x="58" y="48"/>
                      <a:pt x="58" y="49"/>
                    </a:cubicBezTo>
                    <a:cubicBezTo>
                      <a:pt x="58" y="50"/>
                      <a:pt x="59" y="51"/>
                      <a:pt x="57" y="51"/>
                    </a:cubicBezTo>
                    <a:cubicBezTo>
                      <a:pt x="57" y="51"/>
                      <a:pt x="57" y="51"/>
                      <a:pt x="57" y="52"/>
                    </a:cubicBezTo>
                    <a:cubicBezTo>
                      <a:pt x="57" y="52"/>
                      <a:pt x="57" y="53"/>
                      <a:pt x="57" y="53"/>
                    </a:cubicBezTo>
                    <a:cubicBezTo>
                      <a:pt x="57" y="52"/>
                      <a:pt x="57" y="52"/>
                      <a:pt x="57" y="52"/>
                    </a:cubicBezTo>
                    <a:cubicBezTo>
                      <a:pt x="57" y="54"/>
                      <a:pt x="57" y="54"/>
                      <a:pt x="58" y="55"/>
                    </a:cubicBezTo>
                    <a:cubicBezTo>
                      <a:pt x="58" y="55"/>
                      <a:pt x="58" y="55"/>
                      <a:pt x="57" y="55"/>
                    </a:cubicBezTo>
                    <a:cubicBezTo>
                      <a:pt x="56" y="56"/>
                      <a:pt x="57" y="56"/>
                      <a:pt x="58" y="58"/>
                    </a:cubicBezTo>
                    <a:cubicBezTo>
                      <a:pt x="57" y="58"/>
                      <a:pt x="57" y="58"/>
                      <a:pt x="57" y="58"/>
                    </a:cubicBezTo>
                    <a:cubicBezTo>
                      <a:pt x="57" y="59"/>
                      <a:pt x="55" y="60"/>
                      <a:pt x="55" y="62"/>
                    </a:cubicBezTo>
                    <a:cubicBezTo>
                      <a:pt x="55" y="62"/>
                      <a:pt x="55" y="62"/>
                      <a:pt x="55" y="61"/>
                    </a:cubicBezTo>
                    <a:cubicBezTo>
                      <a:pt x="55" y="63"/>
                      <a:pt x="54" y="63"/>
                      <a:pt x="53" y="64"/>
                    </a:cubicBezTo>
                    <a:cubicBezTo>
                      <a:pt x="52" y="64"/>
                      <a:pt x="51" y="65"/>
                      <a:pt x="53" y="66"/>
                    </a:cubicBezTo>
                    <a:cubicBezTo>
                      <a:pt x="53" y="68"/>
                      <a:pt x="53" y="68"/>
                      <a:pt x="53" y="68"/>
                    </a:cubicBezTo>
                    <a:cubicBezTo>
                      <a:pt x="54" y="67"/>
                      <a:pt x="54" y="69"/>
                      <a:pt x="55" y="69"/>
                    </a:cubicBezTo>
                    <a:cubicBezTo>
                      <a:pt x="54" y="70"/>
                      <a:pt x="53" y="69"/>
                      <a:pt x="53" y="69"/>
                    </a:cubicBezTo>
                    <a:cubicBezTo>
                      <a:pt x="53" y="69"/>
                      <a:pt x="53" y="69"/>
                      <a:pt x="53" y="69"/>
                    </a:cubicBezTo>
                    <a:cubicBezTo>
                      <a:pt x="52" y="67"/>
                      <a:pt x="51" y="70"/>
                      <a:pt x="50" y="69"/>
                    </a:cubicBezTo>
                    <a:cubicBezTo>
                      <a:pt x="48" y="71"/>
                      <a:pt x="45" y="72"/>
                      <a:pt x="43" y="73"/>
                    </a:cubicBezTo>
                    <a:cubicBezTo>
                      <a:pt x="43" y="74"/>
                      <a:pt x="43" y="74"/>
                      <a:pt x="43" y="74"/>
                    </a:cubicBezTo>
                    <a:cubicBezTo>
                      <a:pt x="42" y="74"/>
                      <a:pt x="42" y="74"/>
                      <a:pt x="42" y="74"/>
                    </a:cubicBezTo>
                    <a:cubicBezTo>
                      <a:pt x="42" y="74"/>
                      <a:pt x="42" y="73"/>
                      <a:pt x="42" y="73"/>
                    </a:cubicBezTo>
                    <a:cubicBezTo>
                      <a:pt x="42" y="72"/>
                      <a:pt x="41" y="74"/>
                      <a:pt x="41" y="74"/>
                    </a:cubicBezTo>
                    <a:cubicBezTo>
                      <a:pt x="40" y="74"/>
                      <a:pt x="42" y="73"/>
                      <a:pt x="41" y="73"/>
                    </a:cubicBezTo>
                    <a:cubicBezTo>
                      <a:pt x="41" y="73"/>
                      <a:pt x="41" y="73"/>
                      <a:pt x="41" y="73"/>
                    </a:cubicBezTo>
                    <a:cubicBezTo>
                      <a:pt x="41" y="73"/>
                      <a:pt x="41" y="73"/>
                      <a:pt x="41" y="73"/>
                    </a:cubicBezTo>
                    <a:cubicBezTo>
                      <a:pt x="40" y="74"/>
                      <a:pt x="41" y="74"/>
                      <a:pt x="40" y="74"/>
                    </a:cubicBezTo>
                    <a:cubicBezTo>
                      <a:pt x="39" y="74"/>
                      <a:pt x="39" y="74"/>
                      <a:pt x="39" y="74"/>
                    </a:cubicBezTo>
                    <a:cubicBezTo>
                      <a:pt x="39" y="73"/>
                      <a:pt x="39" y="73"/>
                      <a:pt x="39" y="74"/>
                    </a:cubicBezTo>
                    <a:cubicBezTo>
                      <a:pt x="39" y="74"/>
                      <a:pt x="37" y="74"/>
                      <a:pt x="37" y="74"/>
                    </a:cubicBezTo>
                    <a:cubicBezTo>
                      <a:pt x="38" y="75"/>
                      <a:pt x="38" y="75"/>
                      <a:pt x="38" y="75"/>
                    </a:cubicBezTo>
                    <a:cubicBezTo>
                      <a:pt x="38" y="75"/>
                      <a:pt x="37" y="75"/>
                      <a:pt x="38" y="76"/>
                    </a:cubicBezTo>
                    <a:cubicBezTo>
                      <a:pt x="37" y="74"/>
                      <a:pt x="33" y="75"/>
                      <a:pt x="32" y="75"/>
                    </a:cubicBezTo>
                    <a:cubicBezTo>
                      <a:pt x="31" y="75"/>
                      <a:pt x="30" y="75"/>
                      <a:pt x="29" y="75"/>
                    </a:cubicBezTo>
                    <a:cubicBezTo>
                      <a:pt x="30" y="75"/>
                      <a:pt x="29" y="76"/>
                      <a:pt x="29" y="76"/>
                    </a:cubicBezTo>
                    <a:cubicBezTo>
                      <a:pt x="30" y="73"/>
                      <a:pt x="27" y="74"/>
                      <a:pt x="27" y="72"/>
                    </a:cubicBezTo>
                    <a:cubicBezTo>
                      <a:pt x="27" y="74"/>
                      <a:pt x="25" y="72"/>
                      <a:pt x="25" y="74"/>
                    </a:cubicBezTo>
                    <a:cubicBezTo>
                      <a:pt x="24" y="73"/>
                      <a:pt x="25" y="73"/>
                      <a:pt x="25" y="72"/>
                    </a:cubicBezTo>
                    <a:cubicBezTo>
                      <a:pt x="23" y="72"/>
                      <a:pt x="22" y="70"/>
                      <a:pt x="20" y="69"/>
                    </a:cubicBezTo>
                    <a:cubicBezTo>
                      <a:pt x="20" y="69"/>
                      <a:pt x="20" y="70"/>
                      <a:pt x="19" y="70"/>
                    </a:cubicBezTo>
                    <a:cubicBezTo>
                      <a:pt x="19" y="68"/>
                      <a:pt x="19" y="68"/>
                      <a:pt x="19" y="68"/>
                    </a:cubicBezTo>
                    <a:cubicBezTo>
                      <a:pt x="19" y="68"/>
                      <a:pt x="18" y="69"/>
                      <a:pt x="18" y="68"/>
                    </a:cubicBezTo>
                    <a:cubicBezTo>
                      <a:pt x="18" y="68"/>
                      <a:pt x="18" y="69"/>
                      <a:pt x="17" y="69"/>
                    </a:cubicBezTo>
                    <a:cubicBezTo>
                      <a:pt x="16" y="67"/>
                      <a:pt x="14" y="66"/>
                      <a:pt x="13" y="64"/>
                    </a:cubicBezTo>
                    <a:cubicBezTo>
                      <a:pt x="11" y="63"/>
                      <a:pt x="10" y="61"/>
                      <a:pt x="10" y="58"/>
                    </a:cubicBezTo>
                    <a:cubicBezTo>
                      <a:pt x="9" y="59"/>
                      <a:pt x="9" y="59"/>
                      <a:pt x="9" y="58"/>
                    </a:cubicBezTo>
                    <a:cubicBezTo>
                      <a:pt x="9" y="59"/>
                      <a:pt x="8" y="59"/>
                      <a:pt x="8" y="59"/>
                    </a:cubicBezTo>
                    <a:cubicBezTo>
                      <a:pt x="8" y="59"/>
                      <a:pt x="8" y="57"/>
                      <a:pt x="8" y="57"/>
                    </a:cubicBezTo>
                    <a:cubicBezTo>
                      <a:pt x="7" y="57"/>
                      <a:pt x="7" y="55"/>
                      <a:pt x="6" y="56"/>
                    </a:cubicBezTo>
                    <a:cubicBezTo>
                      <a:pt x="6" y="56"/>
                      <a:pt x="6" y="56"/>
                      <a:pt x="6" y="56"/>
                    </a:cubicBezTo>
                    <a:cubicBezTo>
                      <a:pt x="4" y="56"/>
                      <a:pt x="4" y="59"/>
                      <a:pt x="2" y="60"/>
                    </a:cubicBezTo>
                    <a:cubicBezTo>
                      <a:pt x="4" y="60"/>
                      <a:pt x="2" y="63"/>
                      <a:pt x="4" y="63"/>
                    </a:cubicBezTo>
                    <a:cubicBezTo>
                      <a:pt x="4" y="64"/>
                      <a:pt x="4" y="63"/>
                      <a:pt x="4" y="64"/>
                    </a:cubicBezTo>
                    <a:cubicBezTo>
                      <a:pt x="4" y="64"/>
                      <a:pt x="5" y="64"/>
                      <a:pt x="5" y="65"/>
                    </a:cubicBezTo>
                    <a:cubicBezTo>
                      <a:pt x="5" y="65"/>
                      <a:pt x="5" y="65"/>
                      <a:pt x="5" y="65"/>
                    </a:cubicBezTo>
                    <a:cubicBezTo>
                      <a:pt x="7" y="67"/>
                      <a:pt x="7" y="68"/>
                      <a:pt x="9" y="71"/>
                    </a:cubicBezTo>
                    <a:cubicBezTo>
                      <a:pt x="9" y="70"/>
                      <a:pt x="9" y="70"/>
                      <a:pt x="9" y="70"/>
                    </a:cubicBezTo>
                    <a:cubicBezTo>
                      <a:pt x="9" y="70"/>
                      <a:pt x="9" y="71"/>
                      <a:pt x="9" y="71"/>
                    </a:cubicBezTo>
                    <a:cubicBezTo>
                      <a:pt x="11" y="71"/>
                      <a:pt x="8" y="70"/>
                      <a:pt x="10" y="69"/>
                    </a:cubicBezTo>
                    <a:cubicBezTo>
                      <a:pt x="9" y="71"/>
                      <a:pt x="13" y="72"/>
                      <a:pt x="12" y="74"/>
                    </a:cubicBezTo>
                    <a:cubicBezTo>
                      <a:pt x="13" y="75"/>
                      <a:pt x="12" y="73"/>
                      <a:pt x="13" y="74"/>
                    </a:cubicBezTo>
                    <a:cubicBezTo>
                      <a:pt x="13" y="74"/>
                      <a:pt x="13" y="74"/>
                      <a:pt x="13" y="74"/>
                    </a:cubicBezTo>
                    <a:cubicBezTo>
                      <a:pt x="14" y="74"/>
                      <a:pt x="14" y="74"/>
                      <a:pt x="14" y="74"/>
                    </a:cubicBezTo>
                    <a:cubicBezTo>
                      <a:pt x="14" y="74"/>
                      <a:pt x="14" y="75"/>
                      <a:pt x="14" y="75"/>
                    </a:cubicBezTo>
                    <a:cubicBezTo>
                      <a:pt x="14" y="75"/>
                      <a:pt x="13" y="75"/>
                      <a:pt x="13" y="75"/>
                    </a:cubicBezTo>
                    <a:cubicBezTo>
                      <a:pt x="13" y="76"/>
                      <a:pt x="15" y="76"/>
                      <a:pt x="15" y="77"/>
                    </a:cubicBezTo>
                    <a:cubicBezTo>
                      <a:pt x="15" y="77"/>
                      <a:pt x="15" y="76"/>
                      <a:pt x="15" y="76"/>
                    </a:cubicBezTo>
                    <a:cubicBezTo>
                      <a:pt x="17" y="77"/>
                      <a:pt x="20" y="79"/>
                      <a:pt x="23" y="79"/>
                    </a:cubicBezTo>
                    <a:cubicBezTo>
                      <a:pt x="23" y="79"/>
                      <a:pt x="23" y="79"/>
                      <a:pt x="23" y="79"/>
                    </a:cubicBezTo>
                    <a:cubicBezTo>
                      <a:pt x="25" y="79"/>
                      <a:pt x="24" y="80"/>
                      <a:pt x="26" y="80"/>
                    </a:cubicBezTo>
                    <a:cubicBezTo>
                      <a:pt x="26" y="80"/>
                      <a:pt x="26" y="80"/>
                      <a:pt x="26" y="80"/>
                    </a:cubicBezTo>
                    <a:cubicBezTo>
                      <a:pt x="27" y="80"/>
                      <a:pt x="28" y="80"/>
                      <a:pt x="28" y="80"/>
                    </a:cubicBezTo>
                    <a:cubicBezTo>
                      <a:pt x="27" y="80"/>
                      <a:pt x="29" y="81"/>
                      <a:pt x="28" y="82"/>
                    </a:cubicBezTo>
                    <a:cubicBezTo>
                      <a:pt x="30" y="81"/>
                      <a:pt x="29" y="81"/>
                      <a:pt x="31" y="80"/>
                    </a:cubicBezTo>
                    <a:cubicBezTo>
                      <a:pt x="31" y="80"/>
                      <a:pt x="31" y="80"/>
                      <a:pt x="31" y="80"/>
                    </a:cubicBezTo>
                    <a:cubicBezTo>
                      <a:pt x="32" y="80"/>
                      <a:pt x="32" y="80"/>
                      <a:pt x="33" y="79"/>
                    </a:cubicBezTo>
                    <a:cubicBezTo>
                      <a:pt x="32" y="80"/>
                      <a:pt x="33" y="81"/>
                      <a:pt x="32" y="81"/>
                    </a:cubicBezTo>
                    <a:cubicBezTo>
                      <a:pt x="35" y="83"/>
                      <a:pt x="36" y="80"/>
                      <a:pt x="37" y="82"/>
                    </a:cubicBezTo>
                    <a:cubicBezTo>
                      <a:pt x="38" y="80"/>
                      <a:pt x="35" y="81"/>
                      <a:pt x="36" y="81"/>
                    </a:cubicBezTo>
                    <a:cubicBezTo>
                      <a:pt x="35" y="80"/>
                      <a:pt x="36" y="79"/>
                      <a:pt x="37" y="79"/>
                    </a:cubicBezTo>
                    <a:cubicBezTo>
                      <a:pt x="38" y="79"/>
                      <a:pt x="38" y="82"/>
                      <a:pt x="40" y="82"/>
                    </a:cubicBezTo>
                    <a:cubicBezTo>
                      <a:pt x="40" y="82"/>
                      <a:pt x="40" y="82"/>
                      <a:pt x="40" y="82"/>
                    </a:cubicBezTo>
                    <a:cubicBezTo>
                      <a:pt x="41" y="82"/>
                      <a:pt x="41" y="81"/>
                      <a:pt x="42" y="82"/>
                    </a:cubicBezTo>
                    <a:cubicBezTo>
                      <a:pt x="43" y="80"/>
                      <a:pt x="44" y="81"/>
                      <a:pt x="43" y="80"/>
                    </a:cubicBezTo>
                    <a:cubicBezTo>
                      <a:pt x="43" y="80"/>
                      <a:pt x="42" y="81"/>
                      <a:pt x="42" y="80"/>
                    </a:cubicBezTo>
                    <a:cubicBezTo>
                      <a:pt x="43" y="80"/>
                      <a:pt x="43" y="78"/>
                      <a:pt x="45" y="78"/>
                    </a:cubicBezTo>
                    <a:cubicBezTo>
                      <a:pt x="45" y="79"/>
                      <a:pt x="44" y="79"/>
                      <a:pt x="44" y="79"/>
                    </a:cubicBezTo>
                    <a:cubicBezTo>
                      <a:pt x="45" y="80"/>
                      <a:pt x="45" y="79"/>
                      <a:pt x="45" y="79"/>
                    </a:cubicBezTo>
                    <a:cubicBezTo>
                      <a:pt x="46" y="81"/>
                      <a:pt x="44" y="80"/>
                      <a:pt x="43" y="82"/>
                    </a:cubicBezTo>
                    <a:cubicBezTo>
                      <a:pt x="43" y="82"/>
                      <a:pt x="44" y="80"/>
                      <a:pt x="44" y="82"/>
                    </a:cubicBezTo>
                    <a:cubicBezTo>
                      <a:pt x="44" y="79"/>
                      <a:pt x="46" y="81"/>
                      <a:pt x="47" y="79"/>
                    </a:cubicBezTo>
                    <a:cubicBezTo>
                      <a:pt x="47" y="80"/>
                      <a:pt x="47" y="80"/>
                      <a:pt x="47" y="80"/>
                    </a:cubicBezTo>
                    <a:cubicBezTo>
                      <a:pt x="47" y="80"/>
                      <a:pt x="48" y="79"/>
                      <a:pt x="48" y="79"/>
                    </a:cubicBezTo>
                    <a:cubicBezTo>
                      <a:pt x="48" y="81"/>
                      <a:pt x="48" y="81"/>
                      <a:pt x="48" y="81"/>
                    </a:cubicBezTo>
                    <a:cubicBezTo>
                      <a:pt x="48" y="79"/>
                      <a:pt x="50" y="81"/>
                      <a:pt x="51" y="79"/>
                    </a:cubicBezTo>
                    <a:cubicBezTo>
                      <a:pt x="49" y="81"/>
                      <a:pt x="50" y="79"/>
                      <a:pt x="49" y="79"/>
                    </a:cubicBezTo>
                    <a:cubicBezTo>
                      <a:pt x="50" y="76"/>
                      <a:pt x="51" y="80"/>
                      <a:pt x="54" y="78"/>
                    </a:cubicBezTo>
                    <a:cubicBezTo>
                      <a:pt x="54" y="78"/>
                      <a:pt x="52" y="78"/>
                      <a:pt x="52" y="78"/>
                    </a:cubicBezTo>
                    <a:cubicBezTo>
                      <a:pt x="53" y="77"/>
                      <a:pt x="54" y="77"/>
                      <a:pt x="54" y="77"/>
                    </a:cubicBezTo>
                    <a:cubicBezTo>
                      <a:pt x="56" y="76"/>
                      <a:pt x="54" y="77"/>
                      <a:pt x="54" y="76"/>
                    </a:cubicBezTo>
                    <a:cubicBezTo>
                      <a:pt x="55" y="76"/>
                      <a:pt x="54" y="75"/>
                      <a:pt x="55" y="74"/>
                    </a:cubicBezTo>
                    <a:cubicBezTo>
                      <a:pt x="55" y="75"/>
                      <a:pt x="55" y="75"/>
                      <a:pt x="55" y="75"/>
                    </a:cubicBezTo>
                    <a:cubicBezTo>
                      <a:pt x="57" y="73"/>
                      <a:pt x="54" y="73"/>
                      <a:pt x="56" y="72"/>
                    </a:cubicBezTo>
                    <a:cubicBezTo>
                      <a:pt x="57" y="73"/>
                      <a:pt x="57" y="73"/>
                      <a:pt x="57" y="73"/>
                    </a:cubicBezTo>
                    <a:cubicBezTo>
                      <a:pt x="57" y="72"/>
                      <a:pt x="57" y="72"/>
                      <a:pt x="57" y="72"/>
                    </a:cubicBezTo>
                    <a:cubicBezTo>
                      <a:pt x="58" y="73"/>
                      <a:pt x="58" y="73"/>
                      <a:pt x="58" y="73"/>
                    </a:cubicBezTo>
                    <a:cubicBezTo>
                      <a:pt x="58" y="72"/>
                      <a:pt x="58" y="72"/>
                      <a:pt x="59" y="71"/>
                    </a:cubicBezTo>
                    <a:cubicBezTo>
                      <a:pt x="59" y="71"/>
                      <a:pt x="58" y="70"/>
                      <a:pt x="58" y="69"/>
                    </a:cubicBezTo>
                    <a:cubicBezTo>
                      <a:pt x="59" y="69"/>
                      <a:pt x="59" y="70"/>
                      <a:pt x="60" y="69"/>
                    </a:cubicBezTo>
                    <a:cubicBezTo>
                      <a:pt x="60" y="69"/>
                      <a:pt x="60" y="70"/>
                      <a:pt x="59" y="70"/>
                    </a:cubicBezTo>
                    <a:cubicBezTo>
                      <a:pt x="60" y="70"/>
                      <a:pt x="60" y="71"/>
                      <a:pt x="60" y="71"/>
                    </a:cubicBezTo>
                    <a:cubicBezTo>
                      <a:pt x="61" y="71"/>
                      <a:pt x="61" y="69"/>
                      <a:pt x="61" y="69"/>
                    </a:cubicBezTo>
                    <a:cubicBezTo>
                      <a:pt x="61" y="69"/>
                      <a:pt x="61" y="69"/>
                      <a:pt x="61" y="69"/>
                    </a:cubicBezTo>
                    <a:cubicBezTo>
                      <a:pt x="61" y="67"/>
                      <a:pt x="61" y="67"/>
                      <a:pt x="61" y="67"/>
                    </a:cubicBezTo>
                    <a:cubicBezTo>
                      <a:pt x="61" y="67"/>
                      <a:pt x="61" y="67"/>
                      <a:pt x="61" y="67"/>
                    </a:cubicBezTo>
                    <a:cubicBezTo>
                      <a:pt x="62" y="67"/>
                      <a:pt x="61" y="67"/>
                      <a:pt x="62" y="66"/>
                    </a:cubicBezTo>
                    <a:cubicBezTo>
                      <a:pt x="62" y="66"/>
                      <a:pt x="63" y="67"/>
                      <a:pt x="63" y="68"/>
                    </a:cubicBezTo>
                    <a:cubicBezTo>
                      <a:pt x="63" y="68"/>
                      <a:pt x="63" y="66"/>
                      <a:pt x="63" y="66"/>
                    </a:cubicBezTo>
                    <a:cubicBezTo>
                      <a:pt x="63" y="66"/>
                      <a:pt x="64" y="65"/>
                      <a:pt x="64" y="65"/>
                    </a:cubicBezTo>
                    <a:cubicBezTo>
                      <a:pt x="65" y="64"/>
                      <a:pt x="64" y="62"/>
                      <a:pt x="65" y="61"/>
                    </a:cubicBezTo>
                    <a:cubicBezTo>
                      <a:pt x="65" y="61"/>
                      <a:pt x="65" y="61"/>
                      <a:pt x="65" y="60"/>
                    </a:cubicBezTo>
                    <a:cubicBezTo>
                      <a:pt x="65" y="59"/>
                      <a:pt x="66" y="58"/>
                      <a:pt x="66" y="57"/>
                    </a:cubicBezTo>
                    <a:cubicBezTo>
                      <a:pt x="67" y="56"/>
                      <a:pt x="67" y="56"/>
                      <a:pt x="67" y="56"/>
                    </a:cubicBezTo>
                    <a:cubicBezTo>
                      <a:pt x="67" y="55"/>
                      <a:pt x="65" y="57"/>
                      <a:pt x="65" y="55"/>
                    </a:cubicBezTo>
                    <a:cubicBezTo>
                      <a:pt x="65" y="53"/>
                      <a:pt x="66" y="54"/>
                      <a:pt x="67" y="54"/>
                    </a:cubicBezTo>
                    <a:cubicBezTo>
                      <a:pt x="66" y="53"/>
                      <a:pt x="65" y="52"/>
                      <a:pt x="66" y="50"/>
                    </a:cubicBezTo>
                    <a:cubicBezTo>
                      <a:pt x="66" y="51"/>
                      <a:pt x="66" y="51"/>
                      <a:pt x="66" y="52"/>
                    </a:cubicBezTo>
                    <a:close/>
                    <a:moveTo>
                      <a:pt x="64" y="37"/>
                    </a:moveTo>
                    <a:cubicBezTo>
                      <a:pt x="64" y="37"/>
                      <a:pt x="65" y="38"/>
                      <a:pt x="65" y="38"/>
                    </a:cubicBezTo>
                    <a:cubicBezTo>
                      <a:pt x="63" y="38"/>
                      <a:pt x="64" y="38"/>
                      <a:pt x="64" y="37"/>
                    </a:cubicBezTo>
                    <a:close/>
                    <a:moveTo>
                      <a:pt x="52" y="19"/>
                    </a:moveTo>
                    <a:cubicBezTo>
                      <a:pt x="53" y="19"/>
                      <a:pt x="53" y="19"/>
                      <a:pt x="53" y="20"/>
                    </a:cubicBezTo>
                    <a:cubicBezTo>
                      <a:pt x="53" y="20"/>
                      <a:pt x="52" y="20"/>
                      <a:pt x="52" y="19"/>
                    </a:cubicBezTo>
                    <a:close/>
                    <a:moveTo>
                      <a:pt x="7" y="19"/>
                    </a:moveTo>
                    <a:cubicBezTo>
                      <a:pt x="7" y="19"/>
                      <a:pt x="7" y="19"/>
                      <a:pt x="7" y="19"/>
                    </a:cubicBezTo>
                    <a:cubicBezTo>
                      <a:pt x="7" y="19"/>
                      <a:pt x="7" y="19"/>
                      <a:pt x="7" y="19"/>
                    </a:cubicBezTo>
                    <a:close/>
                    <a:moveTo>
                      <a:pt x="6" y="19"/>
                    </a:moveTo>
                    <a:cubicBezTo>
                      <a:pt x="6" y="19"/>
                      <a:pt x="6" y="20"/>
                      <a:pt x="6" y="20"/>
                    </a:cubicBezTo>
                    <a:cubicBezTo>
                      <a:pt x="6" y="19"/>
                      <a:pt x="6" y="19"/>
                      <a:pt x="6" y="19"/>
                    </a:cubicBezTo>
                    <a:cubicBezTo>
                      <a:pt x="6" y="19"/>
                      <a:pt x="6" y="19"/>
                      <a:pt x="6" y="19"/>
                    </a:cubicBezTo>
                    <a:close/>
                    <a:moveTo>
                      <a:pt x="39" y="74"/>
                    </a:moveTo>
                    <a:cubicBezTo>
                      <a:pt x="39" y="74"/>
                      <a:pt x="39" y="74"/>
                      <a:pt x="39" y="74"/>
                    </a:cubicBezTo>
                    <a:cubicBezTo>
                      <a:pt x="39" y="75"/>
                      <a:pt x="39" y="74"/>
                      <a:pt x="3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1" name="Freeform 795">
                <a:extLst>
                  <a:ext uri="{FF2B5EF4-FFF2-40B4-BE49-F238E27FC236}">
                    <a16:creationId xmlns:a16="http://schemas.microsoft.com/office/drawing/2014/main" id="{3C41C317-46E7-4158-809F-E6DB13A6B837}"/>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2" name="Freeform 796">
                <a:extLst>
                  <a:ext uri="{FF2B5EF4-FFF2-40B4-BE49-F238E27FC236}">
                    <a16:creationId xmlns:a16="http://schemas.microsoft.com/office/drawing/2014/main" id="{E026AB0F-BAA4-4782-B450-A3EDBBF420BA}"/>
                  </a:ext>
                </a:extLst>
              </p:cNvPr>
              <p:cNvSpPr>
                <a:spLocks/>
              </p:cNvSpPr>
              <p:nvPr userDrawn="1"/>
            </p:nvSpPr>
            <p:spPr bwMode="auto">
              <a:xfrm>
                <a:off x="3659" y="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3" name="Freeform 797">
                <a:extLst>
                  <a:ext uri="{FF2B5EF4-FFF2-40B4-BE49-F238E27FC236}">
                    <a16:creationId xmlns:a16="http://schemas.microsoft.com/office/drawing/2014/main" id="{B1023AB3-1F09-45F8-83A2-3C8BEB42ADA6}"/>
                  </a:ext>
                </a:extLst>
              </p:cNvPr>
              <p:cNvSpPr>
                <a:spLocks/>
              </p:cNvSpPr>
              <p:nvPr userDrawn="1"/>
            </p:nvSpPr>
            <p:spPr bwMode="auto">
              <a:xfrm>
                <a:off x="3416" y="5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4" name="Freeform 798">
                <a:extLst>
                  <a:ext uri="{FF2B5EF4-FFF2-40B4-BE49-F238E27FC236}">
                    <a16:creationId xmlns:a16="http://schemas.microsoft.com/office/drawing/2014/main" id="{63C9A88C-66D3-4500-AE6B-67F7F0314A29}"/>
                  </a:ext>
                </a:extLst>
              </p:cNvPr>
              <p:cNvSpPr>
                <a:spLocks/>
              </p:cNvSpPr>
              <p:nvPr userDrawn="1"/>
            </p:nvSpPr>
            <p:spPr bwMode="auto">
              <a:xfrm>
                <a:off x="3356" y="67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5" name="Freeform 799">
                <a:extLst>
                  <a:ext uri="{FF2B5EF4-FFF2-40B4-BE49-F238E27FC236}">
                    <a16:creationId xmlns:a16="http://schemas.microsoft.com/office/drawing/2014/main" id="{181890DB-EE71-410E-9A43-024430DCA8A8}"/>
                  </a:ext>
                </a:extLst>
              </p:cNvPr>
              <p:cNvSpPr>
                <a:spLocks/>
              </p:cNvSpPr>
              <p:nvPr userDrawn="1"/>
            </p:nvSpPr>
            <p:spPr bwMode="auto">
              <a:xfrm>
                <a:off x="3326" y="69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6" name="Freeform 800">
                <a:extLst>
                  <a:ext uri="{FF2B5EF4-FFF2-40B4-BE49-F238E27FC236}">
                    <a16:creationId xmlns:a16="http://schemas.microsoft.com/office/drawing/2014/main" id="{3D3B0CED-550A-4283-8872-726347E91E79}"/>
                  </a:ext>
                </a:extLst>
              </p:cNvPr>
              <p:cNvSpPr>
                <a:spLocks/>
              </p:cNvSpPr>
              <p:nvPr userDrawn="1"/>
            </p:nvSpPr>
            <p:spPr bwMode="auto">
              <a:xfrm>
                <a:off x="3341" y="67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7" name="Freeform 801">
                <a:extLst>
                  <a:ext uri="{FF2B5EF4-FFF2-40B4-BE49-F238E27FC236}">
                    <a16:creationId xmlns:a16="http://schemas.microsoft.com/office/drawing/2014/main" id="{08A631A3-1536-4ED9-A927-AA3C8FB81687}"/>
                  </a:ext>
                </a:extLst>
              </p:cNvPr>
              <p:cNvSpPr>
                <a:spLocks/>
              </p:cNvSpPr>
              <p:nvPr userDrawn="1"/>
            </p:nvSpPr>
            <p:spPr bwMode="auto">
              <a:xfrm>
                <a:off x="3341" y="6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8" name="Freeform 802">
                <a:extLst>
                  <a:ext uri="{FF2B5EF4-FFF2-40B4-BE49-F238E27FC236}">
                    <a16:creationId xmlns:a16="http://schemas.microsoft.com/office/drawing/2014/main" id="{8EE2C052-53FA-4A27-A2AA-EC3116D5CCDA}"/>
                  </a:ext>
                </a:extLst>
              </p:cNvPr>
              <p:cNvSpPr>
                <a:spLocks/>
              </p:cNvSpPr>
              <p:nvPr userDrawn="1"/>
            </p:nvSpPr>
            <p:spPr bwMode="auto">
              <a:xfrm>
                <a:off x="3361" y="64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2"/>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9" name="Freeform 803">
                <a:extLst>
                  <a:ext uri="{FF2B5EF4-FFF2-40B4-BE49-F238E27FC236}">
                    <a16:creationId xmlns:a16="http://schemas.microsoft.com/office/drawing/2014/main" id="{87F02AC0-A586-4AD9-88C5-E60992D25776}"/>
                  </a:ext>
                </a:extLst>
              </p:cNvPr>
              <p:cNvSpPr>
                <a:spLocks/>
              </p:cNvSpPr>
              <p:nvPr userDrawn="1"/>
            </p:nvSpPr>
            <p:spPr bwMode="auto">
              <a:xfrm>
                <a:off x="3331" y="66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0" name="Freeform 804">
                <a:extLst>
                  <a:ext uri="{FF2B5EF4-FFF2-40B4-BE49-F238E27FC236}">
                    <a16:creationId xmlns:a16="http://schemas.microsoft.com/office/drawing/2014/main" id="{03FFA8DC-034E-4CCD-ABE3-9ADE36F4FCAA}"/>
                  </a:ext>
                </a:extLst>
              </p:cNvPr>
              <p:cNvSpPr>
                <a:spLocks/>
              </p:cNvSpPr>
              <p:nvPr userDrawn="1"/>
            </p:nvSpPr>
            <p:spPr bwMode="auto">
              <a:xfrm>
                <a:off x="3341" y="65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1" name="Freeform 805">
                <a:extLst>
                  <a:ext uri="{FF2B5EF4-FFF2-40B4-BE49-F238E27FC236}">
                    <a16:creationId xmlns:a16="http://schemas.microsoft.com/office/drawing/2014/main" id="{FDA1E6C4-8F74-4D76-A5A4-E069D0BE90CD}"/>
                  </a:ext>
                </a:extLst>
              </p:cNvPr>
              <p:cNvSpPr>
                <a:spLocks/>
              </p:cNvSpPr>
              <p:nvPr userDrawn="1"/>
            </p:nvSpPr>
            <p:spPr bwMode="auto">
              <a:xfrm>
                <a:off x="3341"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2" name="Freeform 806">
                <a:extLst>
                  <a:ext uri="{FF2B5EF4-FFF2-40B4-BE49-F238E27FC236}">
                    <a16:creationId xmlns:a16="http://schemas.microsoft.com/office/drawing/2014/main" id="{6A08395B-3A91-407F-AC92-1F289DFDB077}"/>
                  </a:ext>
                </a:extLst>
              </p:cNvPr>
              <p:cNvSpPr>
                <a:spLocks/>
              </p:cNvSpPr>
              <p:nvPr userDrawn="1"/>
            </p:nvSpPr>
            <p:spPr bwMode="auto">
              <a:xfrm>
                <a:off x="3331" y="663"/>
                <a:ext cx="5" cy="5"/>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1" y="0"/>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3" name="Freeform 807">
                <a:extLst>
                  <a:ext uri="{FF2B5EF4-FFF2-40B4-BE49-F238E27FC236}">
                    <a16:creationId xmlns:a16="http://schemas.microsoft.com/office/drawing/2014/main" id="{4F454711-9B15-4791-BF05-3540DF98438D}"/>
                  </a:ext>
                </a:extLst>
              </p:cNvPr>
              <p:cNvSpPr>
                <a:spLocks/>
              </p:cNvSpPr>
              <p:nvPr userDrawn="1"/>
            </p:nvSpPr>
            <p:spPr bwMode="auto">
              <a:xfrm>
                <a:off x="3366" y="61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134" name="Freeform 809">
              <a:extLst>
                <a:ext uri="{FF2B5EF4-FFF2-40B4-BE49-F238E27FC236}">
                  <a16:creationId xmlns:a16="http://schemas.microsoft.com/office/drawing/2014/main" id="{91965296-7F51-4CA1-A1A8-6D9192C7B196}"/>
                </a:ext>
              </a:extLst>
            </p:cNvPr>
            <p:cNvSpPr>
              <a:spLocks/>
            </p:cNvSpPr>
            <p:nvPr userDrawn="1"/>
          </p:nvSpPr>
          <p:spPr bwMode="auto">
            <a:xfrm>
              <a:off x="5319712" y="981075"/>
              <a:ext cx="7937"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5" name="Freeform 810">
              <a:extLst>
                <a:ext uri="{FF2B5EF4-FFF2-40B4-BE49-F238E27FC236}">
                  <a16:creationId xmlns:a16="http://schemas.microsoft.com/office/drawing/2014/main" id="{D71AB56C-B834-47F7-B355-3182275822EF}"/>
                </a:ext>
              </a:extLst>
            </p:cNvPr>
            <p:cNvSpPr>
              <a:spLocks/>
            </p:cNvSpPr>
            <p:nvPr userDrawn="1"/>
          </p:nvSpPr>
          <p:spPr bwMode="auto">
            <a:xfrm>
              <a:off x="5327650" y="949325"/>
              <a:ext cx="7937" cy="15875"/>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6" name="Freeform 811">
              <a:extLst>
                <a:ext uri="{FF2B5EF4-FFF2-40B4-BE49-F238E27FC236}">
                  <a16:creationId xmlns:a16="http://schemas.microsoft.com/office/drawing/2014/main" id="{EC1D5DD6-4036-4AB0-85FD-F0B1A6321EEF}"/>
                </a:ext>
              </a:extLst>
            </p:cNvPr>
            <p:cNvSpPr>
              <a:spLocks/>
            </p:cNvSpPr>
            <p:nvPr userDrawn="1"/>
          </p:nvSpPr>
          <p:spPr bwMode="auto">
            <a:xfrm>
              <a:off x="5438775" y="925513"/>
              <a:ext cx="0" cy="15875"/>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7" name="Freeform 812">
              <a:extLst>
                <a:ext uri="{FF2B5EF4-FFF2-40B4-BE49-F238E27FC236}">
                  <a16:creationId xmlns:a16="http://schemas.microsoft.com/office/drawing/2014/main" id="{0823CE3C-9A07-4B74-A2C8-B4C0A34755E5}"/>
                </a:ext>
              </a:extLst>
            </p:cNvPr>
            <p:cNvSpPr>
              <a:spLocks/>
            </p:cNvSpPr>
            <p:nvPr userDrawn="1"/>
          </p:nvSpPr>
          <p:spPr bwMode="auto">
            <a:xfrm>
              <a:off x="5532437" y="885825"/>
              <a:ext cx="15875" cy="15875"/>
            </a:xfrm>
            <a:custGeom>
              <a:avLst/>
              <a:gdLst>
                <a:gd name="T0" fmla="*/ 2 w 2"/>
                <a:gd name="T1" fmla="*/ 0 h 2"/>
                <a:gd name="T2" fmla="*/ 0 w 2"/>
                <a:gd name="T3" fmla="*/ 1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2"/>
                    <a:pt x="0" y="1"/>
                  </a:cubicBezTo>
                  <a:cubicBezTo>
                    <a:pt x="0" y="1"/>
                    <a:pt x="1" y="1"/>
                    <a:pt x="1" y="2"/>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8" name="Freeform 813">
              <a:extLst>
                <a:ext uri="{FF2B5EF4-FFF2-40B4-BE49-F238E27FC236}">
                  <a16:creationId xmlns:a16="http://schemas.microsoft.com/office/drawing/2014/main" id="{BA48BED9-5DF2-4D5E-AB5F-38D7E27C2E28}"/>
                </a:ext>
              </a:extLst>
            </p:cNvPr>
            <p:cNvSpPr>
              <a:spLocks/>
            </p:cNvSpPr>
            <p:nvPr userDrawn="1"/>
          </p:nvSpPr>
          <p:spPr bwMode="auto">
            <a:xfrm>
              <a:off x="5532437" y="901700"/>
              <a:ext cx="7937"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9" name="Rectangle 814">
              <a:extLst>
                <a:ext uri="{FF2B5EF4-FFF2-40B4-BE49-F238E27FC236}">
                  <a16:creationId xmlns:a16="http://schemas.microsoft.com/office/drawing/2014/main" id="{2F92B2EB-7F54-4309-987D-B1C8CE4FEA1E}"/>
                </a:ext>
              </a:extLst>
            </p:cNvPr>
            <p:cNvSpPr>
              <a:spLocks noChangeArrowheads="1"/>
            </p:cNvSpPr>
            <p:nvPr userDrawn="1"/>
          </p:nvSpPr>
          <p:spPr bwMode="auto">
            <a:xfrm>
              <a:off x="5359400" y="1314450"/>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0" name="Freeform 815">
              <a:extLst>
                <a:ext uri="{FF2B5EF4-FFF2-40B4-BE49-F238E27FC236}">
                  <a16:creationId xmlns:a16="http://schemas.microsoft.com/office/drawing/2014/main" id="{C2F7CD4D-F452-4A25-AB16-8565D20A68FF}"/>
                </a:ext>
              </a:extLst>
            </p:cNvPr>
            <p:cNvSpPr>
              <a:spLocks/>
            </p:cNvSpPr>
            <p:nvPr userDrawn="1"/>
          </p:nvSpPr>
          <p:spPr bwMode="auto">
            <a:xfrm>
              <a:off x="5343525" y="1306513"/>
              <a:ext cx="7937" cy="7938"/>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1" name="Freeform 816">
              <a:extLst>
                <a:ext uri="{FF2B5EF4-FFF2-40B4-BE49-F238E27FC236}">
                  <a16:creationId xmlns:a16="http://schemas.microsoft.com/office/drawing/2014/main" id="{6590D2C1-52B1-4854-A981-6174741886E1}"/>
                </a:ext>
              </a:extLst>
            </p:cNvPr>
            <p:cNvSpPr>
              <a:spLocks/>
            </p:cNvSpPr>
            <p:nvPr userDrawn="1"/>
          </p:nvSpPr>
          <p:spPr bwMode="auto">
            <a:xfrm>
              <a:off x="5808662" y="1147763"/>
              <a:ext cx="7937" cy="7938"/>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2" name="Freeform 817">
              <a:extLst>
                <a:ext uri="{FF2B5EF4-FFF2-40B4-BE49-F238E27FC236}">
                  <a16:creationId xmlns:a16="http://schemas.microsoft.com/office/drawing/2014/main" id="{CACD84F8-C265-4D3E-9FE0-46014076A2B1}"/>
                </a:ext>
              </a:extLst>
            </p:cNvPr>
            <p:cNvSpPr>
              <a:spLocks/>
            </p:cNvSpPr>
            <p:nvPr userDrawn="1"/>
          </p:nvSpPr>
          <p:spPr bwMode="auto">
            <a:xfrm>
              <a:off x="5816600" y="1235075"/>
              <a:ext cx="7937" cy="7938"/>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3" name="Freeform 818">
              <a:extLst>
                <a:ext uri="{FF2B5EF4-FFF2-40B4-BE49-F238E27FC236}">
                  <a16:creationId xmlns:a16="http://schemas.microsoft.com/office/drawing/2014/main" id="{AE0A7E55-4E0B-428B-8615-0CC5A9186972}"/>
                </a:ext>
              </a:extLst>
            </p:cNvPr>
            <p:cNvSpPr>
              <a:spLocks/>
            </p:cNvSpPr>
            <p:nvPr userDrawn="1"/>
          </p:nvSpPr>
          <p:spPr bwMode="auto">
            <a:xfrm>
              <a:off x="5824537" y="1306513"/>
              <a:ext cx="7937" cy="793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7" name="Shape 9">
            <a:extLst>
              <a:ext uri="{FF2B5EF4-FFF2-40B4-BE49-F238E27FC236}">
                <a16:creationId xmlns:a16="http://schemas.microsoft.com/office/drawing/2014/main" id="{9AE1E74B-28DA-4575-9FCD-5EA3699C4169}"/>
              </a:ext>
            </a:extLst>
          </p:cNvPr>
          <p:cNvSpPr txBox="1">
            <a:spLocks noGrp="1"/>
          </p:cNvSpPr>
          <p:nvPr>
            <p:ph type="ctrTitle"/>
          </p:nvPr>
        </p:nvSpPr>
        <p:spPr>
          <a:xfrm>
            <a:off x="3083598" y="5536230"/>
            <a:ext cx="5983600" cy="703545"/>
          </a:xfrm>
          <a:prstGeom prst="rect">
            <a:avLst/>
          </a:prstGeom>
        </p:spPr>
        <p:txBody>
          <a:bodyPr lIns="91425" tIns="91425" rIns="91425" bIns="91425" anchor="ctr" anchorCtr="0">
            <a:normAutofit/>
          </a:bodyPr>
          <a:lstStyle>
            <a:lvl1pPr lvl="0" algn="ctr">
              <a:spcBef>
                <a:spcPts val="0"/>
              </a:spcBef>
              <a:buSzPct val="100000"/>
              <a:defRPr sz="4400">
                <a:solidFill>
                  <a:srgbClr val="FFB03F"/>
                </a:solidFill>
                <a:effectLst>
                  <a:outerShdw blurRad="38100" dist="38100" dir="2700000" algn="tl">
                    <a:srgbClr val="000000">
                      <a:alpha val="81000"/>
                    </a:srgbClr>
                  </a:outerShdw>
                </a:effectLst>
              </a:defRPr>
            </a:lvl1pPr>
            <a:lvl2pPr lvl="1" algn="ctr">
              <a:spcBef>
                <a:spcPts val="0"/>
              </a:spcBef>
              <a:buSzPct val="100000"/>
              <a:defRPr sz="6400"/>
            </a:lvl2pPr>
            <a:lvl3pPr lvl="2" algn="ctr">
              <a:spcBef>
                <a:spcPts val="0"/>
              </a:spcBef>
              <a:buSzPct val="100000"/>
              <a:defRPr sz="6400"/>
            </a:lvl3pPr>
            <a:lvl4pPr lvl="3" algn="ctr">
              <a:spcBef>
                <a:spcPts val="0"/>
              </a:spcBef>
              <a:buSzPct val="100000"/>
              <a:defRPr sz="6400"/>
            </a:lvl4pPr>
            <a:lvl5pPr lvl="4" algn="ctr">
              <a:spcBef>
                <a:spcPts val="0"/>
              </a:spcBef>
              <a:buSzPct val="100000"/>
              <a:defRPr sz="6400"/>
            </a:lvl5pPr>
            <a:lvl6pPr lvl="5" algn="ctr">
              <a:spcBef>
                <a:spcPts val="0"/>
              </a:spcBef>
              <a:buSzPct val="100000"/>
              <a:defRPr sz="6400"/>
            </a:lvl6pPr>
            <a:lvl7pPr lvl="6" algn="ctr">
              <a:spcBef>
                <a:spcPts val="0"/>
              </a:spcBef>
              <a:buSzPct val="100000"/>
              <a:defRPr sz="6400"/>
            </a:lvl7pPr>
            <a:lvl8pPr lvl="7" algn="ctr">
              <a:spcBef>
                <a:spcPts val="0"/>
              </a:spcBef>
              <a:buSzPct val="100000"/>
              <a:defRPr sz="6400"/>
            </a:lvl8pPr>
            <a:lvl9pPr lvl="8" algn="ctr">
              <a:spcBef>
                <a:spcPts val="0"/>
              </a:spcBef>
              <a:buSzPct val="100000"/>
              <a:defRPr sz="6400"/>
            </a:lvl9pPr>
          </a:lstStyle>
          <a:p>
            <a:endParaRPr dirty="0"/>
          </a:p>
        </p:txBody>
      </p:sp>
      <p:pic>
        <p:nvPicPr>
          <p:cNvPr id="4944" name="Picture 4943">
            <a:extLst>
              <a:ext uri="{FF2B5EF4-FFF2-40B4-BE49-F238E27FC236}">
                <a16:creationId xmlns:a16="http://schemas.microsoft.com/office/drawing/2014/main" id="{6930417D-C280-4A35-A9DA-577DF960B984}"/>
              </a:ext>
            </a:extLst>
          </p:cNvPr>
          <p:cNvPicPr>
            <a:picLocks noChangeAspect="1"/>
          </p:cNvPicPr>
          <p:nvPr userDrawn="1"/>
        </p:nvPicPr>
        <p:blipFill rotWithShape="1">
          <a:blip r:embed="rId2"/>
          <a:srcRect l="-29544" t="-17009" r="-32236" b="4338"/>
          <a:stretch/>
        </p:blipFill>
        <p:spPr>
          <a:xfrm>
            <a:off x="1714816" y="474779"/>
            <a:ext cx="4708603" cy="5002582"/>
          </a:xfrm>
          <a:prstGeom prst="ellipse">
            <a:avLst/>
          </a:prstGeom>
          <a:noFill/>
        </p:spPr>
      </p:pic>
      <p:pic>
        <p:nvPicPr>
          <p:cNvPr id="4945" name="Picture 4944">
            <a:extLst>
              <a:ext uri="{FF2B5EF4-FFF2-40B4-BE49-F238E27FC236}">
                <a16:creationId xmlns:a16="http://schemas.microsoft.com/office/drawing/2014/main" id="{11B9C467-6269-47FE-BEAE-BA2886457E23}"/>
              </a:ext>
            </a:extLst>
          </p:cNvPr>
          <p:cNvPicPr>
            <a:picLocks noChangeAspect="1"/>
          </p:cNvPicPr>
          <p:nvPr userDrawn="1"/>
        </p:nvPicPr>
        <p:blipFill>
          <a:blip r:embed="rId3"/>
          <a:stretch>
            <a:fillRect/>
          </a:stretch>
        </p:blipFill>
        <p:spPr>
          <a:xfrm>
            <a:off x="6391092" y="1706770"/>
            <a:ext cx="3482192" cy="3458693"/>
          </a:xfrm>
          <a:prstGeom prst="rect">
            <a:avLst/>
          </a:prstGeom>
        </p:spPr>
      </p:pic>
    </p:spTree>
    <p:extLst>
      <p:ext uri="{BB962C8B-B14F-4D97-AF65-F5344CB8AC3E}">
        <p14:creationId xmlns:p14="http://schemas.microsoft.com/office/powerpoint/2010/main" val="203318890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Subtitle">
    <p:bg>
      <p:bgPr>
        <a:solidFill>
          <a:srgbClr val="FFB03F"/>
        </a:solidFill>
        <a:effectLst/>
      </p:bgPr>
    </p:bg>
    <p:spTree>
      <p:nvGrpSpPr>
        <p:cNvPr id="1" name="Shape 20"/>
        <p:cNvGrpSpPr/>
        <p:nvPr/>
      </p:nvGrpSpPr>
      <p:grpSpPr>
        <a:xfrm>
          <a:off x="0" y="0"/>
          <a:ext cx="0" cy="0"/>
          <a:chOff x="0" y="0"/>
          <a:chExt cx="0" cy="0"/>
        </a:xfrm>
      </p:grpSpPr>
      <p:sp>
        <p:nvSpPr>
          <p:cNvPr id="3" name="Oval 2">
            <a:extLst>
              <a:ext uri="{FF2B5EF4-FFF2-40B4-BE49-F238E27FC236}">
                <a16:creationId xmlns:a16="http://schemas.microsoft.com/office/drawing/2014/main" id="{5032ED91-3543-466D-BEF5-E5D677BC3EA6}"/>
              </a:ext>
            </a:extLst>
          </p:cNvPr>
          <p:cNvSpPr/>
          <p:nvPr userDrawn="1"/>
        </p:nvSpPr>
        <p:spPr>
          <a:xfrm>
            <a:off x="6626865" y="6076086"/>
            <a:ext cx="4231332" cy="351772"/>
          </a:xfrm>
          <a:prstGeom prst="ellipse">
            <a:avLst/>
          </a:prstGeom>
          <a:solidFill>
            <a:schemeClr val="bg1">
              <a:lumMod val="50000"/>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K"/>
          </a:p>
        </p:txBody>
      </p:sp>
      <p:sp>
        <p:nvSpPr>
          <p:cNvPr id="21" name="Shape 21"/>
          <p:cNvSpPr txBox="1">
            <a:spLocks noGrp="1"/>
          </p:cNvSpPr>
          <p:nvPr>
            <p:ph type="ctrTitle"/>
          </p:nvPr>
        </p:nvSpPr>
        <p:spPr>
          <a:xfrm>
            <a:off x="247688" y="2668249"/>
            <a:ext cx="5130799" cy="896012"/>
          </a:xfrm>
          <a:prstGeom prst="rect">
            <a:avLst/>
          </a:prstGeom>
        </p:spPr>
        <p:txBody>
          <a:bodyPr lIns="91425" tIns="91425" rIns="91425" bIns="91425" anchor="b" anchorCtr="0"/>
          <a:lstStyle>
            <a:lvl1pPr lvl="0" algn="ctr" rtl="0">
              <a:spcBef>
                <a:spcPts val="0"/>
              </a:spcBef>
              <a:defRPr>
                <a:solidFill>
                  <a:srgbClr val="252D32"/>
                </a:solidFill>
              </a:defRPr>
            </a:lvl1pPr>
            <a:lvl2pPr lvl="1" algn="ctr" rtl="0">
              <a:spcBef>
                <a:spcPts val="0"/>
              </a:spcBef>
              <a:defRPr/>
            </a:lvl2pPr>
            <a:lvl3pPr lvl="2" algn="ctr" rtl="0">
              <a:spcBef>
                <a:spcPts val="0"/>
              </a:spcBef>
              <a:defRPr/>
            </a:lvl3pPr>
            <a:lvl4pPr lvl="3" algn="ctr" rtl="0">
              <a:spcBef>
                <a:spcPts val="0"/>
              </a:spcBef>
              <a:defRPr/>
            </a:lvl4pPr>
            <a:lvl5pPr lvl="4" algn="ctr" rtl="0">
              <a:spcBef>
                <a:spcPts val="0"/>
              </a:spcBef>
              <a:defRPr/>
            </a:lvl5pPr>
            <a:lvl6pPr lvl="5" algn="ctr" rtl="0">
              <a:spcBef>
                <a:spcPts val="0"/>
              </a:spcBef>
              <a:defRPr/>
            </a:lvl6pPr>
            <a:lvl7pPr lvl="6" algn="ctr" rtl="0">
              <a:spcBef>
                <a:spcPts val="0"/>
              </a:spcBef>
              <a:defRPr/>
            </a:lvl7pPr>
            <a:lvl8pPr lvl="7" algn="ctr" rtl="0">
              <a:spcBef>
                <a:spcPts val="0"/>
              </a:spcBef>
              <a:defRPr/>
            </a:lvl8pPr>
            <a:lvl9pPr lvl="8" algn="ctr" rtl="0">
              <a:spcBef>
                <a:spcPts val="0"/>
              </a:spcBef>
              <a:defRPr/>
            </a:lvl9pPr>
          </a:lstStyle>
          <a:p>
            <a:endParaRPr dirty="0"/>
          </a:p>
        </p:txBody>
      </p:sp>
      <p:sp>
        <p:nvSpPr>
          <p:cNvPr id="22" name="Shape 22"/>
          <p:cNvSpPr txBox="1">
            <a:spLocks noGrp="1"/>
          </p:cNvSpPr>
          <p:nvPr>
            <p:ph type="subTitle" idx="1"/>
          </p:nvPr>
        </p:nvSpPr>
        <p:spPr>
          <a:xfrm>
            <a:off x="247688" y="3745096"/>
            <a:ext cx="5130799" cy="512112"/>
          </a:xfrm>
          <a:prstGeom prst="rect">
            <a:avLst/>
          </a:prstGeom>
        </p:spPr>
        <p:txBody>
          <a:bodyPr lIns="91425" tIns="91425" rIns="91425" bIns="91425" anchor="t" anchorCtr="0"/>
          <a:lstStyle>
            <a:lvl1pPr lvl="0" algn="ctr" rtl="0">
              <a:spcBef>
                <a:spcPts val="0"/>
              </a:spcBef>
              <a:buClr>
                <a:srgbClr val="33CCFF"/>
              </a:buClr>
              <a:buSzPct val="100000"/>
              <a:buNone/>
              <a:defRPr sz="2400">
                <a:solidFill>
                  <a:srgbClr val="21D7CD"/>
                </a:solidFill>
              </a:defRPr>
            </a:lvl1pPr>
            <a:lvl2pPr lvl="1" algn="ctr" rtl="0">
              <a:spcBef>
                <a:spcPts val="0"/>
              </a:spcBef>
              <a:buClr>
                <a:srgbClr val="33CCFF"/>
              </a:buClr>
              <a:buSzPct val="100000"/>
              <a:buNone/>
              <a:defRPr sz="2400">
                <a:solidFill>
                  <a:srgbClr val="33CCFF"/>
                </a:solidFill>
              </a:defRPr>
            </a:lvl2pPr>
            <a:lvl3pPr lvl="2" algn="ctr" rtl="0">
              <a:spcBef>
                <a:spcPts val="0"/>
              </a:spcBef>
              <a:buClr>
                <a:srgbClr val="33CCFF"/>
              </a:buClr>
              <a:buSzPct val="100000"/>
              <a:buNone/>
              <a:defRPr sz="2400">
                <a:solidFill>
                  <a:srgbClr val="33CCFF"/>
                </a:solidFill>
              </a:defRPr>
            </a:lvl3pPr>
            <a:lvl4pPr lvl="3" algn="ctr" rtl="0">
              <a:spcBef>
                <a:spcPts val="0"/>
              </a:spcBef>
              <a:buClr>
                <a:srgbClr val="33CCFF"/>
              </a:buClr>
              <a:buSzPct val="100000"/>
              <a:buNone/>
              <a:defRPr sz="2400">
                <a:solidFill>
                  <a:srgbClr val="33CCFF"/>
                </a:solidFill>
              </a:defRPr>
            </a:lvl4pPr>
            <a:lvl5pPr lvl="4" algn="ctr" rtl="0">
              <a:spcBef>
                <a:spcPts val="0"/>
              </a:spcBef>
              <a:buClr>
                <a:srgbClr val="33CCFF"/>
              </a:buClr>
              <a:buSzPct val="100000"/>
              <a:buNone/>
              <a:defRPr sz="2400">
                <a:solidFill>
                  <a:srgbClr val="33CCFF"/>
                </a:solidFill>
              </a:defRPr>
            </a:lvl5pPr>
            <a:lvl6pPr lvl="5" algn="ctr" rtl="0">
              <a:spcBef>
                <a:spcPts val="0"/>
              </a:spcBef>
              <a:buClr>
                <a:srgbClr val="33CCFF"/>
              </a:buClr>
              <a:buSzPct val="100000"/>
              <a:buNone/>
              <a:defRPr sz="2400">
                <a:solidFill>
                  <a:srgbClr val="33CCFF"/>
                </a:solidFill>
              </a:defRPr>
            </a:lvl6pPr>
            <a:lvl7pPr lvl="6" algn="ctr" rtl="0">
              <a:spcBef>
                <a:spcPts val="0"/>
              </a:spcBef>
              <a:buClr>
                <a:srgbClr val="33CCFF"/>
              </a:buClr>
              <a:buSzPct val="100000"/>
              <a:buNone/>
              <a:defRPr sz="2400">
                <a:solidFill>
                  <a:srgbClr val="33CCFF"/>
                </a:solidFill>
              </a:defRPr>
            </a:lvl7pPr>
            <a:lvl8pPr lvl="7" algn="ctr" rtl="0">
              <a:spcBef>
                <a:spcPts val="0"/>
              </a:spcBef>
              <a:buClr>
                <a:srgbClr val="33CCFF"/>
              </a:buClr>
              <a:buSzPct val="100000"/>
              <a:buNone/>
              <a:defRPr sz="2400">
                <a:solidFill>
                  <a:srgbClr val="33CCFF"/>
                </a:solidFill>
              </a:defRPr>
            </a:lvl8pPr>
            <a:lvl9pPr lvl="8" algn="ctr" rtl="0">
              <a:spcBef>
                <a:spcPts val="0"/>
              </a:spcBef>
              <a:buClr>
                <a:srgbClr val="33CCFF"/>
              </a:buClr>
              <a:buSzPct val="100000"/>
              <a:buNone/>
              <a:defRPr sz="2400">
                <a:solidFill>
                  <a:srgbClr val="33CCFF"/>
                </a:solidFill>
              </a:defRPr>
            </a:lvl9pPr>
          </a:lstStyle>
          <a:p>
            <a:endParaRPr dirty="0"/>
          </a:p>
        </p:txBody>
      </p:sp>
      <p:grpSp>
        <p:nvGrpSpPr>
          <p:cNvPr id="2" name="Group 1">
            <a:extLst>
              <a:ext uri="{FF2B5EF4-FFF2-40B4-BE49-F238E27FC236}">
                <a16:creationId xmlns:a16="http://schemas.microsoft.com/office/drawing/2014/main" id="{900AEE05-4957-480B-A76A-9BD08C694F33}"/>
              </a:ext>
            </a:extLst>
          </p:cNvPr>
          <p:cNvGrpSpPr/>
          <p:nvPr userDrawn="1"/>
        </p:nvGrpSpPr>
        <p:grpSpPr>
          <a:xfrm>
            <a:off x="0" y="0"/>
            <a:ext cx="12192000" cy="6858000"/>
            <a:chOff x="0" y="0"/>
            <a:chExt cx="12192000" cy="6858000"/>
          </a:xfrm>
        </p:grpSpPr>
        <p:sp>
          <p:nvSpPr>
            <p:cNvPr id="5" name="Oval 4">
              <a:extLst>
                <a:ext uri="{FF2B5EF4-FFF2-40B4-BE49-F238E27FC236}">
                  <a16:creationId xmlns:a16="http://schemas.microsoft.com/office/drawing/2014/main" id="{7E72A924-2BAF-4419-8267-22AEB0695C79}"/>
                </a:ext>
              </a:extLst>
            </p:cNvPr>
            <p:cNvSpPr/>
            <p:nvPr userDrawn="1"/>
          </p:nvSpPr>
          <p:spPr>
            <a:xfrm>
              <a:off x="10505317" y="956869"/>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Oval 5">
              <a:extLst>
                <a:ext uri="{FF2B5EF4-FFF2-40B4-BE49-F238E27FC236}">
                  <a16:creationId xmlns:a16="http://schemas.microsoft.com/office/drawing/2014/main" id="{81EA9C76-5A3F-4B4E-9707-F4C4F1E9D94B}"/>
                </a:ext>
              </a:extLst>
            </p:cNvPr>
            <p:cNvSpPr/>
            <p:nvPr userDrawn="1"/>
          </p:nvSpPr>
          <p:spPr>
            <a:xfrm>
              <a:off x="11599223" y="259646"/>
              <a:ext cx="276371" cy="27554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Oval 6">
              <a:extLst>
                <a:ext uri="{FF2B5EF4-FFF2-40B4-BE49-F238E27FC236}">
                  <a16:creationId xmlns:a16="http://schemas.microsoft.com/office/drawing/2014/main" id="{EFD0EB24-BD29-49AC-BB9E-286694A24182}"/>
                </a:ext>
              </a:extLst>
            </p:cNvPr>
            <p:cNvSpPr/>
            <p:nvPr userDrawn="1"/>
          </p:nvSpPr>
          <p:spPr>
            <a:xfrm>
              <a:off x="4991964" y="1843596"/>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Oval 8">
              <a:extLst>
                <a:ext uri="{FF2B5EF4-FFF2-40B4-BE49-F238E27FC236}">
                  <a16:creationId xmlns:a16="http://schemas.microsoft.com/office/drawing/2014/main" id="{31256366-E0B9-4D1A-8E77-DBDB96CCB716}"/>
                </a:ext>
              </a:extLst>
            </p:cNvPr>
            <p:cNvSpPr/>
            <p:nvPr userDrawn="1"/>
          </p:nvSpPr>
          <p:spPr>
            <a:xfrm>
              <a:off x="11597757" y="4127256"/>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0102727A-A762-417B-B87F-820C55FFB146}"/>
                </a:ext>
              </a:extLst>
            </p:cNvPr>
            <p:cNvSpPr/>
            <p:nvPr userDrawn="1"/>
          </p:nvSpPr>
          <p:spPr>
            <a:xfrm>
              <a:off x="1816858" y="4753708"/>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7806A99D-28A8-4872-8B1D-53C3D586DE5B}"/>
                </a:ext>
              </a:extLst>
            </p:cNvPr>
            <p:cNvSpPr/>
            <p:nvPr userDrawn="1"/>
          </p:nvSpPr>
          <p:spPr>
            <a:xfrm>
              <a:off x="2242190" y="6167955"/>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83BF26C6-9C2B-4C5C-B5BA-BF86BBC197D5}"/>
                </a:ext>
              </a:extLst>
            </p:cNvPr>
            <p:cNvSpPr/>
            <p:nvPr userDrawn="1"/>
          </p:nvSpPr>
          <p:spPr>
            <a:xfrm>
              <a:off x="370917" y="5816183"/>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a:extLst>
                <a:ext uri="{FF2B5EF4-FFF2-40B4-BE49-F238E27FC236}">
                  <a16:creationId xmlns:a16="http://schemas.microsoft.com/office/drawing/2014/main" id="{9633DDE8-9303-4F9B-8B5D-E6D42E415ADA}"/>
                </a:ext>
              </a:extLst>
            </p:cNvPr>
            <p:cNvSpPr/>
            <p:nvPr userDrawn="1"/>
          </p:nvSpPr>
          <p:spPr>
            <a:xfrm>
              <a:off x="1069927" y="4012290"/>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a:extLst>
                <a:ext uri="{FF2B5EF4-FFF2-40B4-BE49-F238E27FC236}">
                  <a16:creationId xmlns:a16="http://schemas.microsoft.com/office/drawing/2014/main" id="{98DA75E0-5F62-43DC-8DCB-D4ECF0B4B3BE}"/>
                </a:ext>
              </a:extLst>
            </p:cNvPr>
            <p:cNvSpPr/>
            <p:nvPr userDrawn="1"/>
          </p:nvSpPr>
          <p:spPr>
            <a:xfrm>
              <a:off x="198007" y="1946146"/>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a:extLst>
                <a:ext uri="{FF2B5EF4-FFF2-40B4-BE49-F238E27FC236}">
                  <a16:creationId xmlns:a16="http://schemas.microsoft.com/office/drawing/2014/main" id="{46715830-E2DB-42CB-B28E-53E85EBC8367}"/>
                </a:ext>
              </a:extLst>
            </p:cNvPr>
            <p:cNvSpPr/>
            <p:nvPr userDrawn="1"/>
          </p:nvSpPr>
          <p:spPr>
            <a:xfrm>
              <a:off x="3124269" y="1699113"/>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a:extLst>
                <a:ext uri="{FF2B5EF4-FFF2-40B4-BE49-F238E27FC236}">
                  <a16:creationId xmlns:a16="http://schemas.microsoft.com/office/drawing/2014/main" id="{E3130F92-3694-4D8E-995D-879E224075E3}"/>
                </a:ext>
              </a:extLst>
            </p:cNvPr>
            <p:cNvSpPr/>
            <p:nvPr userDrawn="1"/>
          </p:nvSpPr>
          <p:spPr>
            <a:xfrm>
              <a:off x="339200" y="256287"/>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a:extLst>
                <a:ext uri="{FF2B5EF4-FFF2-40B4-BE49-F238E27FC236}">
                  <a16:creationId xmlns:a16="http://schemas.microsoft.com/office/drawing/2014/main" id="{F7AF574F-9BFB-409E-8BDD-729479AD4F5E}"/>
                </a:ext>
              </a:extLst>
            </p:cNvPr>
            <p:cNvSpPr/>
            <p:nvPr userDrawn="1"/>
          </p:nvSpPr>
          <p:spPr>
            <a:xfrm>
              <a:off x="5408374" y="488717"/>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a:extLst>
                <a:ext uri="{FF2B5EF4-FFF2-40B4-BE49-F238E27FC236}">
                  <a16:creationId xmlns:a16="http://schemas.microsoft.com/office/drawing/2014/main" id="{CDF4B0E4-512E-4ADA-B7C4-DCBBE7468DC7}"/>
                </a:ext>
              </a:extLst>
            </p:cNvPr>
            <p:cNvSpPr/>
            <p:nvPr userDrawn="1"/>
          </p:nvSpPr>
          <p:spPr>
            <a:xfrm>
              <a:off x="7509496" y="200127"/>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a:extLst>
                <a:ext uri="{FF2B5EF4-FFF2-40B4-BE49-F238E27FC236}">
                  <a16:creationId xmlns:a16="http://schemas.microsoft.com/office/drawing/2014/main" id="{C2E4EE8E-D5EA-4840-9873-045C23DC3D1D}"/>
                </a:ext>
              </a:extLst>
            </p:cNvPr>
            <p:cNvSpPr/>
            <p:nvPr userDrawn="1"/>
          </p:nvSpPr>
          <p:spPr>
            <a:xfrm>
              <a:off x="9066430" y="518197"/>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a:extLst>
                <a:ext uri="{FF2B5EF4-FFF2-40B4-BE49-F238E27FC236}">
                  <a16:creationId xmlns:a16="http://schemas.microsoft.com/office/drawing/2014/main" id="{A73F7884-38D2-4302-AB85-2060EF121E97}"/>
                </a:ext>
              </a:extLst>
            </p:cNvPr>
            <p:cNvSpPr/>
            <p:nvPr userDrawn="1"/>
          </p:nvSpPr>
          <p:spPr>
            <a:xfrm>
              <a:off x="10787785" y="235442"/>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a:extLst>
                <a:ext uri="{FF2B5EF4-FFF2-40B4-BE49-F238E27FC236}">
                  <a16:creationId xmlns:a16="http://schemas.microsoft.com/office/drawing/2014/main" id="{3D652E57-2E75-41CB-9D9F-150C53EED36D}"/>
                </a:ext>
              </a:extLst>
            </p:cNvPr>
            <p:cNvSpPr/>
            <p:nvPr userDrawn="1"/>
          </p:nvSpPr>
          <p:spPr>
            <a:xfrm>
              <a:off x="11287107" y="1843596"/>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Oval 24">
              <a:extLst>
                <a:ext uri="{FF2B5EF4-FFF2-40B4-BE49-F238E27FC236}">
                  <a16:creationId xmlns:a16="http://schemas.microsoft.com/office/drawing/2014/main" id="{BDB9ABB1-728D-4C5B-8557-7E2A73B6E0CD}"/>
                </a:ext>
              </a:extLst>
            </p:cNvPr>
            <p:cNvSpPr/>
            <p:nvPr userDrawn="1"/>
          </p:nvSpPr>
          <p:spPr>
            <a:xfrm>
              <a:off x="10931692" y="3596942"/>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Oval 25">
              <a:extLst>
                <a:ext uri="{FF2B5EF4-FFF2-40B4-BE49-F238E27FC236}">
                  <a16:creationId xmlns:a16="http://schemas.microsoft.com/office/drawing/2014/main" id="{E564E5AD-E36B-4351-BAF6-67CDE1C21B6E}"/>
                </a:ext>
              </a:extLst>
            </p:cNvPr>
            <p:cNvSpPr/>
            <p:nvPr userDrawn="1"/>
          </p:nvSpPr>
          <p:spPr>
            <a:xfrm>
              <a:off x="11452372" y="5324636"/>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a:extLst>
                <a:ext uri="{FF2B5EF4-FFF2-40B4-BE49-F238E27FC236}">
                  <a16:creationId xmlns:a16="http://schemas.microsoft.com/office/drawing/2014/main" id="{DC37FD8B-A09B-43F6-865D-8A1D519C020E}"/>
                </a:ext>
              </a:extLst>
            </p:cNvPr>
            <p:cNvSpPr/>
            <p:nvPr userDrawn="1"/>
          </p:nvSpPr>
          <p:spPr>
            <a:xfrm>
              <a:off x="4327495" y="6636495"/>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Oval 29">
              <a:extLst>
                <a:ext uri="{FF2B5EF4-FFF2-40B4-BE49-F238E27FC236}">
                  <a16:creationId xmlns:a16="http://schemas.microsoft.com/office/drawing/2014/main" id="{46BA7DBC-E3EE-436E-8901-373BB6D5DDE2}"/>
                </a:ext>
              </a:extLst>
            </p:cNvPr>
            <p:cNvSpPr/>
            <p:nvPr userDrawn="1"/>
          </p:nvSpPr>
          <p:spPr>
            <a:xfrm>
              <a:off x="1312691" y="5781612"/>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Oval 30">
              <a:extLst>
                <a:ext uri="{FF2B5EF4-FFF2-40B4-BE49-F238E27FC236}">
                  <a16:creationId xmlns:a16="http://schemas.microsoft.com/office/drawing/2014/main" id="{712B0041-A3D6-499E-8B8F-F5ED539DAE91}"/>
                </a:ext>
              </a:extLst>
            </p:cNvPr>
            <p:cNvSpPr/>
            <p:nvPr userDrawn="1"/>
          </p:nvSpPr>
          <p:spPr>
            <a:xfrm>
              <a:off x="333557" y="4303659"/>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Oval 31">
              <a:extLst>
                <a:ext uri="{FF2B5EF4-FFF2-40B4-BE49-F238E27FC236}">
                  <a16:creationId xmlns:a16="http://schemas.microsoft.com/office/drawing/2014/main" id="{8638B3F7-B9CB-4C03-9ECA-48D0C6E4EC09}"/>
                </a:ext>
              </a:extLst>
            </p:cNvPr>
            <p:cNvSpPr/>
            <p:nvPr userDrawn="1"/>
          </p:nvSpPr>
          <p:spPr>
            <a:xfrm>
              <a:off x="1418698" y="2787843"/>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Oval 32">
              <a:extLst>
                <a:ext uri="{FF2B5EF4-FFF2-40B4-BE49-F238E27FC236}">
                  <a16:creationId xmlns:a16="http://schemas.microsoft.com/office/drawing/2014/main" id="{A2F93194-14B4-426B-9174-CBFE34D85643}"/>
                </a:ext>
              </a:extLst>
            </p:cNvPr>
            <p:cNvSpPr/>
            <p:nvPr userDrawn="1"/>
          </p:nvSpPr>
          <p:spPr>
            <a:xfrm>
              <a:off x="1030995" y="2075501"/>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Oval 33">
              <a:extLst>
                <a:ext uri="{FF2B5EF4-FFF2-40B4-BE49-F238E27FC236}">
                  <a16:creationId xmlns:a16="http://schemas.microsoft.com/office/drawing/2014/main" id="{9DFD1022-676F-44A3-AE3D-5131EC7F4E86}"/>
                </a:ext>
              </a:extLst>
            </p:cNvPr>
            <p:cNvSpPr/>
            <p:nvPr userDrawn="1"/>
          </p:nvSpPr>
          <p:spPr>
            <a:xfrm>
              <a:off x="339200" y="1110495"/>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Oval 34">
              <a:extLst>
                <a:ext uri="{FF2B5EF4-FFF2-40B4-BE49-F238E27FC236}">
                  <a16:creationId xmlns:a16="http://schemas.microsoft.com/office/drawing/2014/main" id="{D8990259-270E-4ABE-AC23-FFA505C9562B}"/>
                </a:ext>
              </a:extLst>
            </p:cNvPr>
            <p:cNvSpPr/>
            <p:nvPr userDrawn="1"/>
          </p:nvSpPr>
          <p:spPr>
            <a:xfrm>
              <a:off x="2139331" y="227528"/>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Oval 35">
              <a:extLst>
                <a:ext uri="{FF2B5EF4-FFF2-40B4-BE49-F238E27FC236}">
                  <a16:creationId xmlns:a16="http://schemas.microsoft.com/office/drawing/2014/main" id="{1D933A44-A19E-4026-9D71-502D9FD27A3A}"/>
                </a:ext>
              </a:extLst>
            </p:cNvPr>
            <p:cNvSpPr/>
            <p:nvPr userDrawn="1"/>
          </p:nvSpPr>
          <p:spPr>
            <a:xfrm>
              <a:off x="3758581" y="466922"/>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Frame 36">
              <a:extLst>
                <a:ext uri="{FF2B5EF4-FFF2-40B4-BE49-F238E27FC236}">
                  <a16:creationId xmlns:a16="http://schemas.microsoft.com/office/drawing/2014/main" id="{1BB3279E-B99A-40A6-B912-E20A0F00E318}"/>
                </a:ext>
              </a:extLst>
            </p:cNvPr>
            <p:cNvSpPr/>
            <p:nvPr userDrawn="1"/>
          </p:nvSpPr>
          <p:spPr>
            <a:xfrm>
              <a:off x="0" y="0"/>
              <a:ext cx="12192000" cy="6858000"/>
            </a:xfrm>
            <a:prstGeom prst="frame">
              <a:avLst>
                <a:gd name="adj1" fmla="val 1352"/>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nvGrpSpPr>
            <p:cNvPr id="38" name="Group 37">
              <a:extLst>
                <a:ext uri="{FF2B5EF4-FFF2-40B4-BE49-F238E27FC236}">
                  <a16:creationId xmlns:a16="http://schemas.microsoft.com/office/drawing/2014/main" id="{6056EBCE-0CEC-4D39-9A9B-99F188D676A0}"/>
                </a:ext>
              </a:extLst>
            </p:cNvPr>
            <p:cNvGrpSpPr/>
            <p:nvPr userDrawn="1"/>
          </p:nvGrpSpPr>
          <p:grpSpPr>
            <a:xfrm rot="20769998">
              <a:off x="376374" y="4823323"/>
              <a:ext cx="549129" cy="495490"/>
              <a:chOff x="5248275" y="314325"/>
              <a:chExt cx="2259012" cy="2038351"/>
            </a:xfrm>
            <a:solidFill>
              <a:schemeClr val="bg1"/>
            </a:solidFill>
          </p:grpSpPr>
          <p:grpSp>
            <p:nvGrpSpPr>
              <p:cNvPr id="39" name="Group 205">
                <a:extLst>
                  <a:ext uri="{FF2B5EF4-FFF2-40B4-BE49-F238E27FC236}">
                    <a16:creationId xmlns:a16="http://schemas.microsoft.com/office/drawing/2014/main" id="{FACD4180-3A29-4EC9-B045-751E266B3EFE}"/>
                  </a:ext>
                </a:extLst>
              </p:cNvPr>
              <p:cNvGrpSpPr>
                <a:grpSpLocks/>
              </p:cNvGrpSpPr>
              <p:nvPr userDrawn="1"/>
            </p:nvGrpSpPr>
            <p:grpSpPr bwMode="auto">
              <a:xfrm>
                <a:off x="5248275" y="393700"/>
                <a:ext cx="1871662" cy="1935163"/>
                <a:chOff x="3306" y="248"/>
                <a:chExt cx="1179" cy="1219"/>
              </a:xfrm>
              <a:grpFill/>
            </p:grpSpPr>
            <p:sp>
              <p:nvSpPr>
                <p:cNvPr id="653" name="Freeform 5">
                  <a:extLst>
                    <a:ext uri="{FF2B5EF4-FFF2-40B4-BE49-F238E27FC236}">
                      <a16:creationId xmlns:a16="http://schemas.microsoft.com/office/drawing/2014/main" id="{DF6946D8-53E0-4C72-ADBD-174D3E063E8F}"/>
                    </a:ext>
                  </a:extLst>
                </p:cNvPr>
                <p:cNvSpPr>
                  <a:spLocks/>
                </p:cNvSpPr>
                <p:nvPr userDrawn="1"/>
              </p:nvSpPr>
              <p:spPr bwMode="auto">
                <a:xfrm>
                  <a:off x="4431" y="1152"/>
                  <a:ext cx="5" cy="1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4" name="Freeform 6">
                  <a:extLst>
                    <a:ext uri="{FF2B5EF4-FFF2-40B4-BE49-F238E27FC236}">
                      <a16:creationId xmlns:a16="http://schemas.microsoft.com/office/drawing/2014/main" id="{A68F98AD-4960-4A7C-8670-0F5C9F2A03CF}"/>
                    </a:ext>
                  </a:extLst>
                </p:cNvPr>
                <p:cNvSpPr>
                  <a:spLocks/>
                </p:cNvSpPr>
                <p:nvPr userDrawn="1"/>
              </p:nvSpPr>
              <p:spPr bwMode="auto">
                <a:xfrm>
                  <a:off x="4465" y="1207"/>
                  <a:ext cx="10" cy="5"/>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0"/>
                        <a:pt x="0" y="0"/>
                      </a:cubicBezTo>
                      <a:cubicBezTo>
                        <a:pt x="0" y="0"/>
                        <a:pt x="2"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5" name="Freeform 7">
                  <a:extLst>
                    <a:ext uri="{FF2B5EF4-FFF2-40B4-BE49-F238E27FC236}">
                      <a16:creationId xmlns:a16="http://schemas.microsoft.com/office/drawing/2014/main" id="{E7F45B2F-760F-41C8-8BEE-B50EF8325B6E}"/>
                    </a:ext>
                  </a:extLst>
                </p:cNvPr>
                <p:cNvSpPr>
                  <a:spLocks/>
                </p:cNvSpPr>
                <p:nvPr userDrawn="1"/>
              </p:nvSpPr>
              <p:spPr bwMode="auto">
                <a:xfrm>
                  <a:off x="4470" y="1227"/>
                  <a:ext cx="15" cy="35"/>
                </a:xfrm>
                <a:custGeom>
                  <a:avLst/>
                  <a:gdLst>
                    <a:gd name="T0" fmla="*/ 1 w 3"/>
                    <a:gd name="T1" fmla="*/ 7 h 7"/>
                    <a:gd name="T2" fmla="*/ 1 w 3"/>
                    <a:gd name="T3" fmla="*/ 1 h 7"/>
                    <a:gd name="T4" fmla="*/ 1 w 3"/>
                    <a:gd name="T5" fmla="*/ 1 h 7"/>
                    <a:gd name="T6" fmla="*/ 0 w 3"/>
                    <a:gd name="T7" fmla="*/ 0 h 7"/>
                    <a:gd name="T8" fmla="*/ 1 w 3"/>
                    <a:gd name="T9" fmla="*/ 4 h 7"/>
                    <a:gd name="T10" fmla="*/ 1 w 3"/>
                    <a:gd name="T11" fmla="*/ 7 h 7"/>
                  </a:gdLst>
                  <a:ahLst/>
                  <a:cxnLst>
                    <a:cxn ang="0">
                      <a:pos x="T0" y="T1"/>
                    </a:cxn>
                    <a:cxn ang="0">
                      <a:pos x="T2" y="T3"/>
                    </a:cxn>
                    <a:cxn ang="0">
                      <a:pos x="T4" y="T5"/>
                    </a:cxn>
                    <a:cxn ang="0">
                      <a:pos x="T6" y="T7"/>
                    </a:cxn>
                    <a:cxn ang="0">
                      <a:pos x="T8" y="T9"/>
                    </a:cxn>
                    <a:cxn ang="0">
                      <a:pos x="T10" y="T11"/>
                    </a:cxn>
                  </a:cxnLst>
                  <a:rect l="0" t="0" r="r" b="b"/>
                  <a:pathLst>
                    <a:path w="3" h="7">
                      <a:moveTo>
                        <a:pt x="1" y="7"/>
                      </a:moveTo>
                      <a:cubicBezTo>
                        <a:pt x="3" y="6"/>
                        <a:pt x="1" y="3"/>
                        <a:pt x="1" y="1"/>
                      </a:cubicBezTo>
                      <a:cubicBezTo>
                        <a:pt x="1" y="1"/>
                        <a:pt x="1" y="1"/>
                        <a:pt x="1" y="1"/>
                      </a:cubicBezTo>
                      <a:cubicBezTo>
                        <a:pt x="0" y="0"/>
                        <a:pt x="0" y="0"/>
                        <a:pt x="0" y="0"/>
                      </a:cubicBezTo>
                      <a:cubicBezTo>
                        <a:pt x="0" y="1"/>
                        <a:pt x="1" y="2"/>
                        <a:pt x="1" y="4"/>
                      </a:cubicBezTo>
                      <a:cubicBezTo>
                        <a:pt x="1" y="5"/>
                        <a:pt x="2" y="6"/>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6" name="Freeform 8">
                  <a:extLst>
                    <a:ext uri="{FF2B5EF4-FFF2-40B4-BE49-F238E27FC236}">
                      <a16:creationId xmlns:a16="http://schemas.microsoft.com/office/drawing/2014/main" id="{EC4CB344-D19A-400C-8471-2B14B0477103}"/>
                    </a:ext>
                  </a:extLst>
                </p:cNvPr>
                <p:cNvSpPr>
                  <a:spLocks/>
                </p:cNvSpPr>
                <p:nvPr userDrawn="1"/>
              </p:nvSpPr>
              <p:spPr bwMode="auto">
                <a:xfrm>
                  <a:off x="4460" y="1282"/>
                  <a:ext cx="5" cy="15"/>
                </a:xfrm>
                <a:custGeom>
                  <a:avLst/>
                  <a:gdLst>
                    <a:gd name="T0" fmla="*/ 0 w 1"/>
                    <a:gd name="T1" fmla="*/ 2 h 3"/>
                    <a:gd name="T2" fmla="*/ 0 w 1"/>
                    <a:gd name="T3" fmla="*/ 0 h 3"/>
                    <a:gd name="T4" fmla="*/ 0 w 1"/>
                    <a:gd name="T5" fmla="*/ 1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0" y="3"/>
                        <a:pt x="0" y="0"/>
                      </a:cubicBezTo>
                      <a:cubicBezTo>
                        <a:pt x="0" y="0"/>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7" name="Freeform 9">
                  <a:extLst>
                    <a:ext uri="{FF2B5EF4-FFF2-40B4-BE49-F238E27FC236}">
                      <a16:creationId xmlns:a16="http://schemas.microsoft.com/office/drawing/2014/main" id="{3F07ECD1-813E-48C7-9B8F-699309D3CCE8}"/>
                    </a:ext>
                  </a:extLst>
                </p:cNvPr>
                <p:cNvSpPr>
                  <a:spLocks/>
                </p:cNvSpPr>
                <p:nvPr userDrawn="1"/>
              </p:nvSpPr>
              <p:spPr bwMode="auto">
                <a:xfrm>
                  <a:off x="4460" y="1282"/>
                  <a:ext cx="0" cy="5"/>
                </a:xfrm>
                <a:custGeom>
                  <a:avLst/>
                  <a:gdLst>
                    <a:gd name="T0" fmla="*/ 1 h 1"/>
                    <a:gd name="T1" fmla="*/ 1 h 1"/>
                  </a:gdLst>
                  <a:ahLst/>
                  <a:cxnLst>
                    <a:cxn ang="0">
                      <a:pos x="0" y="T0"/>
                    </a:cxn>
                    <a:cxn ang="0">
                      <a:pos x="0" y="T1"/>
                    </a:cxn>
                  </a:cxnLst>
                  <a:rect l="0" t="0" r="r" b="b"/>
                  <a:pathLst>
                    <a:path h="1">
                      <a:moveTo>
                        <a:pt x="0" y="1"/>
                      </a:move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8" name="Freeform 10">
                  <a:extLst>
                    <a:ext uri="{FF2B5EF4-FFF2-40B4-BE49-F238E27FC236}">
                      <a16:creationId xmlns:a16="http://schemas.microsoft.com/office/drawing/2014/main" id="{F687F8F1-3A72-408B-9DD9-ABB3316B806C}"/>
                    </a:ext>
                  </a:extLst>
                </p:cNvPr>
                <p:cNvSpPr>
                  <a:spLocks/>
                </p:cNvSpPr>
                <p:nvPr userDrawn="1"/>
              </p:nvSpPr>
              <p:spPr bwMode="auto">
                <a:xfrm>
                  <a:off x="4451" y="1302"/>
                  <a:ext cx="9" cy="10"/>
                </a:xfrm>
                <a:custGeom>
                  <a:avLst/>
                  <a:gdLst>
                    <a:gd name="T0" fmla="*/ 1 w 2"/>
                    <a:gd name="T1" fmla="*/ 1 h 2"/>
                    <a:gd name="T2" fmla="*/ 1 w 2"/>
                    <a:gd name="T3" fmla="*/ 0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0"/>
                        <a:pt x="1" y="0"/>
                      </a:cubicBezTo>
                      <a:cubicBezTo>
                        <a:pt x="1" y="0"/>
                        <a:pt x="1" y="1"/>
                        <a:pt x="1" y="1"/>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9" name="Freeform 11">
                  <a:extLst>
                    <a:ext uri="{FF2B5EF4-FFF2-40B4-BE49-F238E27FC236}">
                      <a16:creationId xmlns:a16="http://schemas.microsoft.com/office/drawing/2014/main" id="{57505B92-5493-48F5-BD81-60C885F825B0}"/>
                    </a:ext>
                  </a:extLst>
                </p:cNvPr>
                <p:cNvSpPr>
                  <a:spLocks/>
                </p:cNvSpPr>
                <p:nvPr userDrawn="1"/>
              </p:nvSpPr>
              <p:spPr bwMode="auto">
                <a:xfrm>
                  <a:off x="4460" y="131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0" name="Freeform 12">
                  <a:extLst>
                    <a:ext uri="{FF2B5EF4-FFF2-40B4-BE49-F238E27FC236}">
                      <a16:creationId xmlns:a16="http://schemas.microsoft.com/office/drawing/2014/main" id="{3B3D7F09-D08C-439C-BE53-551D79CBDE83}"/>
                    </a:ext>
                  </a:extLst>
                </p:cNvPr>
                <p:cNvSpPr>
                  <a:spLocks/>
                </p:cNvSpPr>
                <p:nvPr userDrawn="1"/>
              </p:nvSpPr>
              <p:spPr bwMode="auto">
                <a:xfrm>
                  <a:off x="4460" y="1307"/>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1" name="Freeform 13">
                  <a:extLst>
                    <a:ext uri="{FF2B5EF4-FFF2-40B4-BE49-F238E27FC236}">
                      <a16:creationId xmlns:a16="http://schemas.microsoft.com/office/drawing/2014/main" id="{273A42B6-A2F0-4E2E-A60F-3F0FE3B24EE1}"/>
                    </a:ext>
                  </a:extLst>
                </p:cNvPr>
                <p:cNvSpPr>
                  <a:spLocks/>
                </p:cNvSpPr>
                <p:nvPr userDrawn="1"/>
              </p:nvSpPr>
              <p:spPr bwMode="auto">
                <a:xfrm>
                  <a:off x="4465" y="1287"/>
                  <a:ext cx="5" cy="15"/>
                </a:xfrm>
                <a:custGeom>
                  <a:avLst/>
                  <a:gdLst>
                    <a:gd name="T0" fmla="*/ 0 w 1"/>
                    <a:gd name="T1" fmla="*/ 3 h 3"/>
                    <a:gd name="T2" fmla="*/ 0 w 1"/>
                    <a:gd name="T3" fmla="*/ 3 h 3"/>
                    <a:gd name="T4" fmla="*/ 0 w 1"/>
                    <a:gd name="T5" fmla="*/ 3 h 3"/>
                  </a:gdLst>
                  <a:ahLst/>
                  <a:cxnLst>
                    <a:cxn ang="0">
                      <a:pos x="T0" y="T1"/>
                    </a:cxn>
                    <a:cxn ang="0">
                      <a:pos x="T2" y="T3"/>
                    </a:cxn>
                    <a:cxn ang="0">
                      <a:pos x="T4" y="T5"/>
                    </a:cxn>
                  </a:cxnLst>
                  <a:rect l="0" t="0" r="r" b="b"/>
                  <a:pathLst>
                    <a:path w="1" h="3">
                      <a:moveTo>
                        <a:pt x="0" y="3"/>
                      </a:moveTo>
                      <a:cubicBezTo>
                        <a:pt x="0" y="2"/>
                        <a:pt x="0" y="1"/>
                        <a:pt x="0" y="3"/>
                      </a:cubicBezTo>
                      <a:cubicBezTo>
                        <a:pt x="1" y="0"/>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2" name="Freeform 14">
                  <a:extLst>
                    <a:ext uri="{FF2B5EF4-FFF2-40B4-BE49-F238E27FC236}">
                      <a16:creationId xmlns:a16="http://schemas.microsoft.com/office/drawing/2014/main" id="{D326991F-926C-4C2A-800A-46415646CF18}"/>
                    </a:ext>
                  </a:extLst>
                </p:cNvPr>
                <p:cNvSpPr>
                  <a:spLocks/>
                </p:cNvSpPr>
                <p:nvPr userDrawn="1"/>
              </p:nvSpPr>
              <p:spPr bwMode="auto">
                <a:xfrm>
                  <a:off x="4480" y="1252"/>
                  <a:ext cx="5" cy="15"/>
                </a:xfrm>
                <a:custGeom>
                  <a:avLst/>
                  <a:gdLst>
                    <a:gd name="T0" fmla="*/ 1 w 1"/>
                    <a:gd name="T1" fmla="*/ 3 h 3"/>
                    <a:gd name="T2" fmla="*/ 1 w 1"/>
                    <a:gd name="T3" fmla="*/ 1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1"/>
                        <a:pt x="1" y="1"/>
                        <a:pt x="1" y="1"/>
                      </a:cubicBezTo>
                      <a:cubicBezTo>
                        <a:pt x="1" y="1"/>
                        <a:pt x="1" y="0"/>
                        <a:pt x="1"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3" name="Freeform 15">
                  <a:extLst>
                    <a:ext uri="{FF2B5EF4-FFF2-40B4-BE49-F238E27FC236}">
                      <a16:creationId xmlns:a16="http://schemas.microsoft.com/office/drawing/2014/main" id="{41103820-81E2-412E-9C18-69C3289A335E}"/>
                    </a:ext>
                  </a:extLst>
                </p:cNvPr>
                <p:cNvSpPr>
                  <a:spLocks/>
                </p:cNvSpPr>
                <p:nvPr userDrawn="1"/>
              </p:nvSpPr>
              <p:spPr bwMode="auto">
                <a:xfrm>
                  <a:off x="4436" y="1342"/>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4" name="Freeform 16">
                  <a:extLst>
                    <a:ext uri="{FF2B5EF4-FFF2-40B4-BE49-F238E27FC236}">
                      <a16:creationId xmlns:a16="http://schemas.microsoft.com/office/drawing/2014/main" id="{DF074290-FE21-4D3B-ABA0-E8E6EE94B270}"/>
                    </a:ext>
                  </a:extLst>
                </p:cNvPr>
                <p:cNvSpPr>
                  <a:spLocks/>
                </p:cNvSpPr>
                <p:nvPr userDrawn="1"/>
              </p:nvSpPr>
              <p:spPr bwMode="auto">
                <a:xfrm>
                  <a:off x="4436" y="1347"/>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5" name="Freeform 17">
                  <a:extLst>
                    <a:ext uri="{FF2B5EF4-FFF2-40B4-BE49-F238E27FC236}">
                      <a16:creationId xmlns:a16="http://schemas.microsoft.com/office/drawing/2014/main" id="{0F60F3E8-F2FB-4CE5-8B31-6C39D4F95103}"/>
                    </a:ext>
                  </a:extLst>
                </p:cNvPr>
                <p:cNvSpPr>
                  <a:spLocks/>
                </p:cNvSpPr>
                <p:nvPr userDrawn="1"/>
              </p:nvSpPr>
              <p:spPr bwMode="auto">
                <a:xfrm>
                  <a:off x="4465" y="1307"/>
                  <a:ext cx="0" cy="15"/>
                </a:xfrm>
                <a:custGeom>
                  <a:avLst/>
                  <a:gdLst>
                    <a:gd name="T0" fmla="*/ 15 h 15"/>
                    <a:gd name="T1" fmla="*/ 0 h 15"/>
                    <a:gd name="T2" fmla="*/ 15 h 15"/>
                    <a:gd name="T3" fmla="*/ 15 h 15"/>
                  </a:gdLst>
                  <a:ahLst/>
                  <a:cxnLst>
                    <a:cxn ang="0">
                      <a:pos x="0" y="T0"/>
                    </a:cxn>
                    <a:cxn ang="0">
                      <a:pos x="0" y="T1"/>
                    </a:cxn>
                    <a:cxn ang="0">
                      <a:pos x="0" y="T2"/>
                    </a:cxn>
                    <a:cxn ang="0">
                      <a:pos x="0" y="T3"/>
                    </a:cxn>
                  </a:cxnLst>
                  <a:rect l="0" t="0" r="r" b="b"/>
                  <a:pathLst>
                    <a:path h="15">
                      <a:moveTo>
                        <a:pt x="0" y="15"/>
                      </a:moveTo>
                      <a:lnTo>
                        <a:pt x="0" y="0"/>
                      </a:lnTo>
                      <a:lnTo>
                        <a:pt x="0"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6" name="Freeform 18">
                  <a:extLst>
                    <a:ext uri="{FF2B5EF4-FFF2-40B4-BE49-F238E27FC236}">
                      <a16:creationId xmlns:a16="http://schemas.microsoft.com/office/drawing/2014/main" id="{072029EC-ED12-4B40-B283-CAF107A4629C}"/>
                    </a:ext>
                  </a:extLst>
                </p:cNvPr>
                <p:cNvSpPr>
                  <a:spLocks/>
                </p:cNvSpPr>
                <p:nvPr userDrawn="1"/>
              </p:nvSpPr>
              <p:spPr bwMode="auto">
                <a:xfrm>
                  <a:off x="4411" y="1362"/>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7" name="Freeform 19">
                  <a:extLst>
                    <a:ext uri="{FF2B5EF4-FFF2-40B4-BE49-F238E27FC236}">
                      <a16:creationId xmlns:a16="http://schemas.microsoft.com/office/drawing/2014/main" id="{DBD75F50-3082-4F93-95C3-A91EFD343691}"/>
                    </a:ext>
                  </a:extLst>
                </p:cNvPr>
                <p:cNvSpPr>
                  <a:spLocks/>
                </p:cNvSpPr>
                <p:nvPr userDrawn="1"/>
              </p:nvSpPr>
              <p:spPr bwMode="auto">
                <a:xfrm>
                  <a:off x="4386" y="1372"/>
                  <a:ext cx="15" cy="10"/>
                </a:xfrm>
                <a:custGeom>
                  <a:avLst/>
                  <a:gdLst>
                    <a:gd name="T0" fmla="*/ 2 w 3"/>
                    <a:gd name="T1" fmla="*/ 1 h 2"/>
                    <a:gd name="T2" fmla="*/ 2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1" y="1"/>
                        <a:pt x="2" y="0"/>
                      </a:cubicBezTo>
                      <a:cubicBezTo>
                        <a:pt x="1" y="1"/>
                        <a:pt x="0" y="1"/>
                        <a:pt x="0" y="2"/>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8" name="Freeform 20">
                  <a:extLst>
                    <a:ext uri="{FF2B5EF4-FFF2-40B4-BE49-F238E27FC236}">
                      <a16:creationId xmlns:a16="http://schemas.microsoft.com/office/drawing/2014/main" id="{E1DBF971-DD6F-40AA-918E-DD1196A4C086}"/>
                    </a:ext>
                  </a:extLst>
                </p:cNvPr>
                <p:cNvSpPr>
                  <a:spLocks/>
                </p:cNvSpPr>
                <p:nvPr userDrawn="1"/>
              </p:nvSpPr>
              <p:spPr bwMode="auto">
                <a:xfrm>
                  <a:off x="4381" y="13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9" name="Freeform 21">
                  <a:extLst>
                    <a:ext uri="{FF2B5EF4-FFF2-40B4-BE49-F238E27FC236}">
                      <a16:creationId xmlns:a16="http://schemas.microsoft.com/office/drawing/2014/main" id="{8D26F0D5-21D1-4469-9C7E-60671326D627}"/>
                    </a:ext>
                  </a:extLst>
                </p:cNvPr>
                <p:cNvSpPr>
                  <a:spLocks/>
                </p:cNvSpPr>
                <p:nvPr userDrawn="1"/>
              </p:nvSpPr>
              <p:spPr bwMode="auto">
                <a:xfrm>
                  <a:off x="4421" y="1362"/>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0" name="Freeform 22">
                  <a:extLst>
                    <a:ext uri="{FF2B5EF4-FFF2-40B4-BE49-F238E27FC236}">
                      <a16:creationId xmlns:a16="http://schemas.microsoft.com/office/drawing/2014/main" id="{035B72C7-0478-44CC-857D-7B8A35F4F934}"/>
                    </a:ext>
                  </a:extLst>
                </p:cNvPr>
                <p:cNvSpPr>
                  <a:spLocks/>
                </p:cNvSpPr>
                <p:nvPr userDrawn="1"/>
              </p:nvSpPr>
              <p:spPr bwMode="auto">
                <a:xfrm>
                  <a:off x="4421" y="1367"/>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1" name="Freeform 23">
                  <a:extLst>
                    <a:ext uri="{FF2B5EF4-FFF2-40B4-BE49-F238E27FC236}">
                      <a16:creationId xmlns:a16="http://schemas.microsoft.com/office/drawing/2014/main" id="{8DC449E1-CB81-447B-B4DC-E94212F028E5}"/>
                    </a:ext>
                  </a:extLst>
                </p:cNvPr>
                <p:cNvSpPr>
                  <a:spLocks/>
                </p:cNvSpPr>
                <p:nvPr userDrawn="1"/>
              </p:nvSpPr>
              <p:spPr bwMode="auto">
                <a:xfrm>
                  <a:off x="4426"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2" name="Freeform 24">
                  <a:extLst>
                    <a:ext uri="{FF2B5EF4-FFF2-40B4-BE49-F238E27FC236}">
                      <a16:creationId xmlns:a16="http://schemas.microsoft.com/office/drawing/2014/main" id="{4F0D7687-D808-4482-A23E-57DF59700095}"/>
                    </a:ext>
                  </a:extLst>
                </p:cNvPr>
                <p:cNvSpPr>
                  <a:spLocks/>
                </p:cNvSpPr>
                <p:nvPr userDrawn="1"/>
              </p:nvSpPr>
              <p:spPr bwMode="auto">
                <a:xfrm>
                  <a:off x="4451" y="1337"/>
                  <a:ext cx="4" cy="20"/>
                </a:xfrm>
                <a:custGeom>
                  <a:avLst/>
                  <a:gdLst>
                    <a:gd name="T0" fmla="*/ 0 w 1"/>
                    <a:gd name="T1" fmla="*/ 0 h 4"/>
                    <a:gd name="T2" fmla="*/ 1 w 1"/>
                    <a:gd name="T3" fmla="*/ 2 h 4"/>
                    <a:gd name="T4" fmla="*/ 0 w 1"/>
                    <a:gd name="T5" fmla="*/ 0 h 4"/>
                  </a:gdLst>
                  <a:ahLst/>
                  <a:cxnLst>
                    <a:cxn ang="0">
                      <a:pos x="T0" y="T1"/>
                    </a:cxn>
                    <a:cxn ang="0">
                      <a:pos x="T2" y="T3"/>
                    </a:cxn>
                    <a:cxn ang="0">
                      <a:pos x="T4" y="T5"/>
                    </a:cxn>
                  </a:cxnLst>
                  <a:rect l="0" t="0" r="r" b="b"/>
                  <a:pathLst>
                    <a:path w="1" h="4">
                      <a:moveTo>
                        <a:pt x="0" y="0"/>
                      </a:moveTo>
                      <a:cubicBezTo>
                        <a:pt x="0" y="1"/>
                        <a:pt x="0" y="4"/>
                        <a:pt x="1" y="2"/>
                      </a:cubicBezTo>
                      <a:cubicBezTo>
                        <a:pt x="1" y="1"/>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3" name="Freeform 25">
                  <a:extLst>
                    <a:ext uri="{FF2B5EF4-FFF2-40B4-BE49-F238E27FC236}">
                      <a16:creationId xmlns:a16="http://schemas.microsoft.com/office/drawing/2014/main" id="{79127675-56F2-4586-8C21-B6C335D68FEF}"/>
                    </a:ext>
                  </a:extLst>
                </p:cNvPr>
                <p:cNvSpPr>
                  <a:spLocks/>
                </p:cNvSpPr>
                <p:nvPr userDrawn="1"/>
              </p:nvSpPr>
              <p:spPr bwMode="auto">
                <a:xfrm>
                  <a:off x="4436" y="1352"/>
                  <a:ext cx="5" cy="10"/>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1"/>
                        <a:pt x="0" y="1"/>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4" name="Freeform 26">
                  <a:extLst>
                    <a:ext uri="{FF2B5EF4-FFF2-40B4-BE49-F238E27FC236}">
                      <a16:creationId xmlns:a16="http://schemas.microsoft.com/office/drawing/2014/main" id="{A7D807A4-3CFB-430C-8353-7AF5987B35CE}"/>
                    </a:ext>
                  </a:extLst>
                </p:cNvPr>
                <p:cNvSpPr>
                  <a:spLocks/>
                </p:cNvSpPr>
                <p:nvPr userDrawn="1"/>
              </p:nvSpPr>
              <p:spPr bwMode="auto">
                <a:xfrm>
                  <a:off x="4431" y="1362"/>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5" name="Freeform 27">
                  <a:extLst>
                    <a:ext uri="{FF2B5EF4-FFF2-40B4-BE49-F238E27FC236}">
                      <a16:creationId xmlns:a16="http://schemas.microsoft.com/office/drawing/2014/main" id="{24932893-C25C-4799-9A55-97B12EB38788}"/>
                    </a:ext>
                  </a:extLst>
                </p:cNvPr>
                <p:cNvSpPr>
                  <a:spLocks/>
                </p:cNvSpPr>
                <p:nvPr userDrawn="1"/>
              </p:nvSpPr>
              <p:spPr bwMode="auto">
                <a:xfrm>
                  <a:off x="4381" y="1382"/>
                  <a:ext cx="15" cy="10"/>
                </a:xfrm>
                <a:custGeom>
                  <a:avLst/>
                  <a:gdLst>
                    <a:gd name="T0" fmla="*/ 2 w 3"/>
                    <a:gd name="T1" fmla="*/ 1 h 2"/>
                    <a:gd name="T2" fmla="*/ 0 w 3"/>
                    <a:gd name="T3" fmla="*/ 2 h 2"/>
                    <a:gd name="T4" fmla="*/ 3 w 3"/>
                    <a:gd name="T5" fmla="*/ 1 h 2"/>
                    <a:gd name="T6" fmla="*/ 2 w 3"/>
                    <a:gd name="T7" fmla="*/ 1 h 2"/>
                  </a:gdLst>
                  <a:ahLst/>
                  <a:cxnLst>
                    <a:cxn ang="0">
                      <a:pos x="T0" y="T1"/>
                    </a:cxn>
                    <a:cxn ang="0">
                      <a:pos x="T2" y="T3"/>
                    </a:cxn>
                    <a:cxn ang="0">
                      <a:pos x="T4" y="T5"/>
                    </a:cxn>
                    <a:cxn ang="0">
                      <a:pos x="T6" y="T7"/>
                    </a:cxn>
                  </a:cxnLst>
                  <a:rect l="0" t="0" r="r" b="b"/>
                  <a:pathLst>
                    <a:path w="3" h="2">
                      <a:moveTo>
                        <a:pt x="2" y="1"/>
                      </a:moveTo>
                      <a:cubicBezTo>
                        <a:pt x="2" y="1"/>
                        <a:pt x="1" y="2"/>
                        <a:pt x="0" y="2"/>
                      </a:cubicBezTo>
                      <a:cubicBezTo>
                        <a:pt x="1" y="2"/>
                        <a:pt x="2" y="2"/>
                        <a:pt x="3" y="1"/>
                      </a:cubicBezTo>
                      <a:cubicBezTo>
                        <a:pt x="3" y="1"/>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6" name="Freeform 28">
                  <a:extLst>
                    <a:ext uri="{FF2B5EF4-FFF2-40B4-BE49-F238E27FC236}">
                      <a16:creationId xmlns:a16="http://schemas.microsoft.com/office/drawing/2014/main" id="{99A05C07-0162-42F8-9B1F-D4B3A6CC78F5}"/>
                    </a:ext>
                  </a:extLst>
                </p:cNvPr>
                <p:cNvSpPr>
                  <a:spLocks/>
                </p:cNvSpPr>
                <p:nvPr userDrawn="1"/>
              </p:nvSpPr>
              <p:spPr bwMode="auto">
                <a:xfrm>
                  <a:off x="4411"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7" name="Freeform 29">
                  <a:extLst>
                    <a:ext uri="{FF2B5EF4-FFF2-40B4-BE49-F238E27FC236}">
                      <a16:creationId xmlns:a16="http://schemas.microsoft.com/office/drawing/2014/main" id="{645B5251-D6E3-4603-8C78-168C4E2F28EB}"/>
                    </a:ext>
                  </a:extLst>
                </p:cNvPr>
                <p:cNvSpPr>
                  <a:spLocks/>
                </p:cNvSpPr>
                <p:nvPr userDrawn="1"/>
              </p:nvSpPr>
              <p:spPr bwMode="auto">
                <a:xfrm>
                  <a:off x="4336" y="1407"/>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8" name="Freeform 30">
                  <a:extLst>
                    <a:ext uri="{FF2B5EF4-FFF2-40B4-BE49-F238E27FC236}">
                      <a16:creationId xmlns:a16="http://schemas.microsoft.com/office/drawing/2014/main" id="{29E69C42-5099-4290-A72A-6A7BBB067A7C}"/>
                    </a:ext>
                  </a:extLst>
                </p:cNvPr>
                <p:cNvSpPr>
                  <a:spLocks/>
                </p:cNvSpPr>
                <p:nvPr userDrawn="1"/>
              </p:nvSpPr>
              <p:spPr bwMode="auto">
                <a:xfrm>
                  <a:off x="4396" y="1382"/>
                  <a:ext cx="10" cy="5"/>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0"/>
                        <a:pt x="2" y="0"/>
                      </a:cubicBezTo>
                      <a:cubicBezTo>
                        <a:pt x="1" y="0"/>
                        <a:pt x="1"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9" name="Freeform 31">
                  <a:extLst>
                    <a:ext uri="{FF2B5EF4-FFF2-40B4-BE49-F238E27FC236}">
                      <a16:creationId xmlns:a16="http://schemas.microsoft.com/office/drawing/2014/main" id="{20140B15-27B5-4298-85EE-F6412558FEFD}"/>
                    </a:ext>
                  </a:extLst>
                </p:cNvPr>
                <p:cNvSpPr>
                  <a:spLocks/>
                </p:cNvSpPr>
                <p:nvPr userDrawn="1"/>
              </p:nvSpPr>
              <p:spPr bwMode="auto">
                <a:xfrm>
                  <a:off x="4366" y="1392"/>
                  <a:ext cx="10" cy="5"/>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2"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0" name="Freeform 32">
                  <a:extLst>
                    <a:ext uri="{FF2B5EF4-FFF2-40B4-BE49-F238E27FC236}">
                      <a16:creationId xmlns:a16="http://schemas.microsoft.com/office/drawing/2014/main" id="{F28077CB-76F3-421B-A829-076BA5F4517E}"/>
                    </a:ext>
                  </a:extLst>
                </p:cNvPr>
                <p:cNvSpPr>
                  <a:spLocks/>
                </p:cNvSpPr>
                <p:nvPr userDrawn="1"/>
              </p:nvSpPr>
              <p:spPr bwMode="auto">
                <a:xfrm>
                  <a:off x="4406"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1" name="Freeform 33">
                  <a:extLst>
                    <a:ext uri="{FF2B5EF4-FFF2-40B4-BE49-F238E27FC236}">
                      <a16:creationId xmlns:a16="http://schemas.microsoft.com/office/drawing/2014/main" id="{B961DFB1-82C5-4A02-8B08-7BD1B7807726}"/>
                    </a:ext>
                  </a:extLst>
                </p:cNvPr>
                <p:cNvSpPr>
                  <a:spLocks/>
                </p:cNvSpPr>
                <p:nvPr userDrawn="1"/>
              </p:nvSpPr>
              <p:spPr bwMode="auto">
                <a:xfrm>
                  <a:off x="4406" y="1377"/>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2" name="Freeform 34">
                  <a:extLst>
                    <a:ext uri="{FF2B5EF4-FFF2-40B4-BE49-F238E27FC236}">
                      <a16:creationId xmlns:a16="http://schemas.microsoft.com/office/drawing/2014/main" id="{5A1A4099-FCAE-41D8-A5F9-949D5F46B55A}"/>
                    </a:ext>
                  </a:extLst>
                </p:cNvPr>
                <p:cNvSpPr>
                  <a:spLocks/>
                </p:cNvSpPr>
                <p:nvPr userDrawn="1"/>
              </p:nvSpPr>
              <p:spPr bwMode="auto">
                <a:xfrm>
                  <a:off x="4316" y="1412"/>
                  <a:ext cx="40" cy="25"/>
                </a:xfrm>
                <a:custGeom>
                  <a:avLst/>
                  <a:gdLst>
                    <a:gd name="T0" fmla="*/ 3 w 8"/>
                    <a:gd name="T1" fmla="*/ 5 h 5"/>
                    <a:gd name="T2" fmla="*/ 7 w 8"/>
                    <a:gd name="T3" fmla="*/ 4 h 5"/>
                    <a:gd name="T4" fmla="*/ 5 w 8"/>
                    <a:gd name="T5" fmla="*/ 0 h 5"/>
                    <a:gd name="T6" fmla="*/ 3 w 8"/>
                    <a:gd name="T7" fmla="*/ 1 h 5"/>
                    <a:gd name="T8" fmla="*/ 6 w 8"/>
                    <a:gd name="T9" fmla="*/ 2 h 5"/>
                    <a:gd name="T10" fmla="*/ 2 w 8"/>
                    <a:gd name="T11" fmla="*/ 2 h 5"/>
                    <a:gd name="T12" fmla="*/ 0 w 8"/>
                    <a:gd name="T13" fmla="*/ 5 h 5"/>
                    <a:gd name="T14" fmla="*/ 3 w 8"/>
                    <a:gd name="T15" fmla="*/ 4 h 5"/>
                    <a:gd name="T16" fmla="*/ 3 w 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3" y="5"/>
                      </a:moveTo>
                      <a:cubicBezTo>
                        <a:pt x="3" y="4"/>
                        <a:pt x="5" y="3"/>
                        <a:pt x="7" y="4"/>
                      </a:cubicBezTo>
                      <a:cubicBezTo>
                        <a:pt x="8" y="2"/>
                        <a:pt x="6" y="1"/>
                        <a:pt x="5" y="0"/>
                      </a:cubicBezTo>
                      <a:cubicBezTo>
                        <a:pt x="5" y="0"/>
                        <a:pt x="5" y="0"/>
                        <a:pt x="3" y="1"/>
                      </a:cubicBezTo>
                      <a:cubicBezTo>
                        <a:pt x="4" y="1"/>
                        <a:pt x="7" y="1"/>
                        <a:pt x="6" y="2"/>
                      </a:cubicBezTo>
                      <a:cubicBezTo>
                        <a:pt x="3" y="3"/>
                        <a:pt x="4" y="2"/>
                        <a:pt x="2" y="2"/>
                      </a:cubicBezTo>
                      <a:cubicBezTo>
                        <a:pt x="4" y="3"/>
                        <a:pt x="0" y="4"/>
                        <a:pt x="0" y="5"/>
                      </a:cubicBezTo>
                      <a:cubicBezTo>
                        <a:pt x="3" y="4"/>
                        <a:pt x="3" y="4"/>
                        <a:pt x="3" y="4"/>
                      </a:cubicBezTo>
                      <a:cubicBezTo>
                        <a:pt x="3" y="4"/>
                        <a:pt x="2"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3" name="Freeform 35">
                  <a:extLst>
                    <a:ext uri="{FF2B5EF4-FFF2-40B4-BE49-F238E27FC236}">
                      <a16:creationId xmlns:a16="http://schemas.microsoft.com/office/drawing/2014/main" id="{16A2988B-DD38-4FD5-857A-136D5DF6450E}"/>
                    </a:ext>
                  </a:extLst>
                </p:cNvPr>
                <p:cNvSpPr>
                  <a:spLocks/>
                </p:cNvSpPr>
                <p:nvPr userDrawn="1"/>
              </p:nvSpPr>
              <p:spPr bwMode="auto">
                <a:xfrm>
                  <a:off x="4341" y="1402"/>
                  <a:ext cx="20" cy="5"/>
                </a:xfrm>
                <a:custGeom>
                  <a:avLst/>
                  <a:gdLst>
                    <a:gd name="T0" fmla="*/ 3 w 4"/>
                    <a:gd name="T1" fmla="*/ 1 h 1"/>
                    <a:gd name="T2" fmla="*/ 4 w 4"/>
                    <a:gd name="T3" fmla="*/ 0 h 1"/>
                    <a:gd name="T4" fmla="*/ 1 w 4"/>
                    <a:gd name="T5" fmla="*/ 0 h 1"/>
                    <a:gd name="T6" fmla="*/ 0 w 4"/>
                    <a:gd name="T7" fmla="*/ 1 h 1"/>
                    <a:gd name="T8" fmla="*/ 1 w 4"/>
                    <a:gd name="T9" fmla="*/ 1 h 1"/>
                    <a:gd name="T10" fmla="*/ 3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0"/>
                        <a:pt x="4" y="0"/>
                        <a:pt x="4" y="0"/>
                      </a:cubicBezTo>
                      <a:cubicBezTo>
                        <a:pt x="3" y="0"/>
                        <a:pt x="2" y="0"/>
                        <a:pt x="1" y="0"/>
                      </a:cubicBezTo>
                      <a:cubicBezTo>
                        <a:pt x="0" y="1"/>
                        <a:pt x="0" y="1"/>
                        <a:pt x="0" y="1"/>
                      </a:cubicBezTo>
                      <a:cubicBezTo>
                        <a:pt x="0" y="1"/>
                        <a:pt x="1" y="1"/>
                        <a:pt x="1" y="1"/>
                      </a:cubicBezTo>
                      <a:cubicBezTo>
                        <a:pt x="2" y="1"/>
                        <a:pt x="3" y="0"/>
                        <a:pt x="3"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4" name="Freeform 36">
                  <a:extLst>
                    <a:ext uri="{FF2B5EF4-FFF2-40B4-BE49-F238E27FC236}">
                      <a16:creationId xmlns:a16="http://schemas.microsoft.com/office/drawing/2014/main" id="{AE66859D-609B-4BD8-8499-D06CEA8B1138}"/>
                    </a:ext>
                  </a:extLst>
                </p:cNvPr>
                <p:cNvSpPr>
                  <a:spLocks/>
                </p:cNvSpPr>
                <p:nvPr userDrawn="1"/>
              </p:nvSpPr>
              <p:spPr bwMode="auto">
                <a:xfrm>
                  <a:off x="4361" y="1392"/>
                  <a:ext cx="25" cy="15"/>
                </a:xfrm>
                <a:custGeom>
                  <a:avLst/>
                  <a:gdLst>
                    <a:gd name="T0" fmla="*/ 3 w 5"/>
                    <a:gd name="T1" fmla="*/ 1 h 3"/>
                    <a:gd name="T2" fmla="*/ 2 w 5"/>
                    <a:gd name="T3" fmla="*/ 3 h 3"/>
                    <a:gd name="T4" fmla="*/ 5 w 5"/>
                    <a:gd name="T5" fmla="*/ 1 h 3"/>
                    <a:gd name="T6" fmla="*/ 3 w 5"/>
                    <a:gd name="T7" fmla="*/ 1 h 3"/>
                    <a:gd name="T8" fmla="*/ 4 w 5"/>
                    <a:gd name="T9" fmla="*/ 0 h 3"/>
                    <a:gd name="T10" fmla="*/ 3 w 5"/>
                    <a:gd name="T11" fmla="*/ 1 h 3"/>
                    <a:gd name="T12" fmla="*/ 3 w 5"/>
                    <a:gd name="T13" fmla="*/ 1 h 3"/>
                    <a:gd name="T14" fmla="*/ 3 w 5"/>
                    <a:gd name="T15" fmla="*/ 1 h 3"/>
                    <a:gd name="T16" fmla="*/ 3 w 5"/>
                    <a:gd name="T17" fmla="*/ 1 h 3"/>
                    <a:gd name="T18" fmla="*/ 3 w 5"/>
                    <a:gd name="T19" fmla="*/ 1 h 3"/>
                    <a:gd name="T20" fmla="*/ 3 w 5"/>
                    <a:gd name="T21" fmla="*/ 1 h 3"/>
                    <a:gd name="T22" fmla="*/ 3 w 5"/>
                    <a:gd name="T23" fmla="*/ 1 h 3"/>
                    <a:gd name="T24" fmla="*/ 3 w 5"/>
                    <a:gd name="T25" fmla="*/ 1 h 3"/>
                    <a:gd name="T26" fmla="*/ 3 w 5"/>
                    <a:gd name="T27" fmla="*/ 1 h 3"/>
                    <a:gd name="T28" fmla="*/ 3 w 5"/>
                    <a:gd name="T29" fmla="*/ 1 h 3"/>
                    <a:gd name="T30" fmla="*/ 0 w 5"/>
                    <a:gd name="T31" fmla="*/ 2 h 3"/>
                    <a:gd name="T32" fmla="*/ 3 w 5"/>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3">
                      <a:moveTo>
                        <a:pt x="3" y="1"/>
                      </a:moveTo>
                      <a:cubicBezTo>
                        <a:pt x="3" y="2"/>
                        <a:pt x="1" y="3"/>
                        <a:pt x="2" y="3"/>
                      </a:cubicBezTo>
                      <a:cubicBezTo>
                        <a:pt x="4" y="3"/>
                        <a:pt x="4" y="2"/>
                        <a:pt x="5" y="1"/>
                      </a:cubicBezTo>
                      <a:cubicBezTo>
                        <a:pt x="1" y="3"/>
                        <a:pt x="5" y="1"/>
                        <a:pt x="3" y="1"/>
                      </a:cubicBezTo>
                      <a:cubicBezTo>
                        <a:pt x="3" y="1"/>
                        <a:pt x="4" y="1"/>
                        <a:pt x="4" y="0"/>
                      </a:cubicBezTo>
                      <a:cubicBezTo>
                        <a:pt x="4"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3" y="1"/>
                        <a:pt x="3" y="1"/>
                      </a:cubicBezTo>
                      <a:cubicBezTo>
                        <a:pt x="3" y="1"/>
                        <a:pt x="3" y="1"/>
                        <a:pt x="3" y="1"/>
                      </a:cubicBezTo>
                      <a:cubicBezTo>
                        <a:pt x="3" y="1"/>
                        <a:pt x="3" y="1"/>
                        <a:pt x="3" y="1"/>
                      </a:cubicBezTo>
                      <a:cubicBezTo>
                        <a:pt x="0" y="2"/>
                        <a:pt x="0" y="2"/>
                        <a:pt x="0" y="2"/>
                      </a:cubicBezTo>
                      <a:cubicBezTo>
                        <a:pt x="0" y="2"/>
                        <a:pt x="1"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5" name="Freeform 37">
                  <a:extLst>
                    <a:ext uri="{FF2B5EF4-FFF2-40B4-BE49-F238E27FC236}">
                      <a16:creationId xmlns:a16="http://schemas.microsoft.com/office/drawing/2014/main" id="{F839EF61-2300-4DD2-8F6E-0E6054CB7815}"/>
                    </a:ext>
                  </a:extLst>
                </p:cNvPr>
                <p:cNvSpPr>
                  <a:spLocks/>
                </p:cNvSpPr>
                <p:nvPr userDrawn="1"/>
              </p:nvSpPr>
              <p:spPr bwMode="auto">
                <a:xfrm>
                  <a:off x="4455"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6" name="Freeform 38">
                  <a:extLst>
                    <a:ext uri="{FF2B5EF4-FFF2-40B4-BE49-F238E27FC236}">
                      <a16:creationId xmlns:a16="http://schemas.microsoft.com/office/drawing/2014/main" id="{68AD19BB-DF3E-462E-9835-82D74BB4A091}"/>
                    </a:ext>
                  </a:extLst>
                </p:cNvPr>
                <p:cNvSpPr>
                  <a:spLocks/>
                </p:cNvSpPr>
                <p:nvPr userDrawn="1"/>
              </p:nvSpPr>
              <p:spPr bwMode="auto">
                <a:xfrm>
                  <a:off x="4436" y="1352"/>
                  <a:ext cx="24" cy="15"/>
                </a:xfrm>
                <a:custGeom>
                  <a:avLst/>
                  <a:gdLst>
                    <a:gd name="T0" fmla="*/ 3 w 5"/>
                    <a:gd name="T1" fmla="*/ 3 h 3"/>
                    <a:gd name="T2" fmla="*/ 4 w 5"/>
                    <a:gd name="T3" fmla="*/ 1 h 3"/>
                    <a:gd name="T4" fmla="*/ 4 w 5"/>
                    <a:gd name="T5" fmla="*/ 2 h 3"/>
                    <a:gd name="T6" fmla="*/ 4 w 5"/>
                    <a:gd name="T7" fmla="*/ 1 h 3"/>
                    <a:gd name="T8" fmla="*/ 4 w 5"/>
                    <a:gd name="T9" fmla="*/ 1 h 3"/>
                    <a:gd name="T10" fmla="*/ 1 w 5"/>
                    <a:gd name="T11" fmla="*/ 3 h 3"/>
                    <a:gd name="T12" fmla="*/ 3 w 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3"/>
                      </a:moveTo>
                      <a:cubicBezTo>
                        <a:pt x="3" y="2"/>
                        <a:pt x="3" y="2"/>
                        <a:pt x="4" y="1"/>
                      </a:cubicBezTo>
                      <a:cubicBezTo>
                        <a:pt x="4" y="1"/>
                        <a:pt x="4" y="2"/>
                        <a:pt x="4" y="2"/>
                      </a:cubicBezTo>
                      <a:cubicBezTo>
                        <a:pt x="5" y="1"/>
                        <a:pt x="5" y="0"/>
                        <a:pt x="4" y="1"/>
                      </a:cubicBezTo>
                      <a:cubicBezTo>
                        <a:pt x="4" y="1"/>
                        <a:pt x="4" y="1"/>
                        <a:pt x="4" y="1"/>
                      </a:cubicBezTo>
                      <a:cubicBezTo>
                        <a:pt x="2" y="2"/>
                        <a:pt x="0" y="3"/>
                        <a:pt x="1" y="3"/>
                      </a:cubicBezTo>
                      <a:cubicBezTo>
                        <a:pt x="1"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7" name="Freeform 39">
                  <a:extLst>
                    <a:ext uri="{FF2B5EF4-FFF2-40B4-BE49-F238E27FC236}">
                      <a16:creationId xmlns:a16="http://schemas.microsoft.com/office/drawing/2014/main" id="{39246B0B-778A-4C3E-AA0C-2FC961ADD650}"/>
                    </a:ext>
                  </a:extLst>
                </p:cNvPr>
                <p:cNvSpPr>
                  <a:spLocks/>
                </p:cNvSpPr>
                <p:nvPr userDrawn="1"/>
              </p:nvSpPr>
              <p:spPr bwMode="auto">
                <a:xfrm>
                  <a:off x="4401" y="1387"/>
                  <a:ext cx="15" cy="10"/>
                </a:xfrm>
                <a:custGeom>
                  <a:avLst/>
                  <a:gdLst>
                    <a:gd name="T0" fmla="*/ 3 w 3"/>
                    <a:gd name="T1" fmla="*/ 0 h 2"/>
                    <a:gd name="T2" fmla="*/ 0 w 3"/>
                    <a:gd name="T3" fmla="*/ 2 h 2"/>
                    <a:gd name="T4" fmla="*/ 2 w 3"/>
                    <a:gd name="T5" fmla="*/ 2 h 2"/>
                    <a:gd name="T6" fmla="*/ 2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3" y="0"/>
                        <a:pt x="0" y="2"/>
                        <a:pt x="0" y="2"/>
                      </a:cubicBezTo>
                      <a:cubicBezTo>
                        <a:pt x="2" y="2"/>
                        <a:pt x="2" y="2"/>
                        <a:pt x="2" y="2"/>
                      </a:cubicBezTo>
                      <a:cubicBezTo>
                        <a:pt x="2" y="2"/>
                        <a:pt x="2" y="2"/>
                        <a:pt x="2" y="2"/>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8" name="Freeform 40">
                  <a:extLst>
                    <a:ext uri="{FF2B5EF4-FFF2-40B4-BE49-F238E27FC236}">
                      <a16:creationId xmlns:a16="http://schemas.microsoft.com/office/drawing/2014/main" id="{428964AB-708F-41DF-B0C7-92D0050CE186}"/>
                    </a:ext>
                  </a:extLst>
                </p:cNvPr>
                <p:cNvSpPr>
                  <a:spLocks/>
                </p:cNvSpPr>
                <p:nvPr userDrawn="1"/>
              </p:nvSpPr>
              <p:spPr bwMode="auto">
                <a:xfrm>
                  <a:off x="4331" y="1402"/>
                  <a:ext cx="5" cy="10"/>
                </a:xfrm>
                <a:custGeom>
                  <a:avLst/>
                  <a:gdLst>
                    <a:gd name="T0" fmla="*/ 5 w 5"/>
                    <a:gd name="T1" fmla="*/ 5 h 10"/>
                    <a:gd name="T2" fmla="*/ 5 w 5"/>
                    <a:gd name="T3" fmla="*/ 0 h 10"/>
                    <a:gd name="T4" fmla="*/ 0 w 5"/>
                    <a:gd name="T5" fmla="*/ 10 h 10"/>
                    <a:gd name="T6" fmla="*/ 5 w 5"/>
                    <a:gd name="T7" fmla="*/ 5 h 10"/>
                  </a:gdLst>
                  <a:ahLst/>
                  <a:cxnLst>
                    <a:cxn ang="0">
                      <a:pos x="T0" y="T1"/>
                    </a:cxn>
                    <a:cxn ang="0">
                      <a:pos x="T2" y="T3"/>
                    </a:cxn>
                    <a:cxn ang="0">
                      <a:pos x="T4" y="T5"/>
                    </a:cxn>
                    <a:cxn ang="0">
                      <a:pos x="T6" y="T7"/>
                    </a:cxn>
                  </a:cxnLst>
                  <a:rect l="0" t="0" r="r" b="b"/>
                  <a:pathLst>
                    <a:path w="5" h="10">
                      <a:moveTo>
                        <a:pt x="5" y="5"/>
                      </a:moveTo>
                      <a:lnTo>
                        <a:pt x="5" y="0"/>
                      </a:lnTo>
                      <a:lnTo>
                        <a:pt x="0" y="1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9" name="Freeform 41">
                  <a:extLst>
                    <a:ext uri="{FF2B5EF4-FFF2-40B4-BE49-F238E27FC236}">
                      <a16:creationId xmlns:a16="http://schemas.microsoft.com/office/drawing/2014/main" id="{C2CDECD3-99F1-4486-82F1-DD5DEC8F255C}"/>
                    </a:ext>
                  </a:extLst>
                </p:cNvPr>
                <p:cNvSpPr>
                  <a:spLocks/>
                </p:cNvSpPr>
                <p:nvPr userDrawn="1"/>
              </p:nvSpPr>
              <p:spPr bwMode="auto">
                <a:xfrm>
                  <a:off x="4311" y="1407"/>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0" name="Freeform 42">
                  <a:extLst>
                    <a:ext uri="{FF2B5EF4-FFF2-40B4-BE49-F238E27FC236}">
                      <a16:creationId xmlns:a16="http://schemas.microsoft.com/office/drawing/2014/main" id="{EFBD71D6-F6DA-4D08-B5A1-6C7807AF694F}"/>
                    </a:ext>
                  </a:extLst>
                </p:cNvPr>
                <p:cNvSpPr>
                  <a:spLocks/>
                </p:cNvSpPr>
                <p:nvPr userDrawn="1"/>
              </p:nvSpPr>
              <p:spPr bwMode="auto">
                <a:xfrm>
                  <a:off x="3689" y="10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1" name="Freeform 43">
                  <a:extLst>
                    <a:ext uri="{FF2B5EF4-FFF2-40B4-BE49-F238E27FC236}">
                      <a16:creationId xmlns:a16="http://schemas.microsoft.com/office/drawing/2014/main" id="{64BC9006-A32C-47DC-B94C-3E528FC0AED6}"/>
                    </a:ext>
                  </a:extLst>
                </p:cNvPr>
                <p:cNvSpPr>
                  <a:spLocks/>
                </p:cNvSpPr>
                <p:nvPr userDrawn="1"/>
              </p:nvSpPr>
              <p:spPr bwMode="auto">
                <a:xfrm>
                  <a:off x="3659" y="10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2" name="Freeform 44">
                  <a:extLst>
                    <a:ext uri="{FF2B5EF4-FFF2-40B4-BE49-F238E27FC236}">
                      <a16:creationId xmlns:a16="http://schemas.microsoft.com/office/drawing/2014/main" id="{A62C7F3E-CE19-458C-B0B2-2AE3F209F390}"/>
                    </a:ext>
                  </a:extLst>
                </p:cNvPr>
                <p:cNvSpPr>
                  <a:spLocks/>
                </p:cNvSpPr>
                <p:nvPr userDrawn="1"/>
              </p:nvSpPr>
              <p:spPr bwMode="auto">
                <a:xfrm>
                  <a:off x="3819" y="1412"/>
                  <a:ext cx="15" cy="5"/>
                </a:xfrm>
                <a:custGeom>
                  <a:avLst/>
                  <a:gdLst>
                    <a:gd name="T0" fmla="*/ 3 w 3"/>
                    <a:gd name="T1" fmla="*/ 1 h 1"/>
                    <a:gd name="T2" fmla="*/ 0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1"/>
                        <a:pt x="0" y="0"/>
                        <a:pt x="0" y="0"/>
                      </a:cubicBezTo>
                      <a:cubicBezTo>
                        <a:pt x="0" y="1"/>
                        <a:pt x="0" y="1"/>
                        <a:pt x="0" y="1"/>
                      </a:cubicBezTo>
                      <a:cubicBezTo>
                        <a:pt x="1" y="1"/>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3" name="Freeform 45">
                  <a:extLst>
                    <a:ext uri="{FF2B5EF4-FFF2-40B4-BE49-F238E27FC236}">
                      <a16:creationId xmlns:a16="http://schemas.microsoft.com/office/drawing/2014/main" id="{4E0E3955-1B41-4D41-9F31-04B384ACA18C}"/>
                    </a:ext>
                  </a:extLst>
                </p:cNvPr>
                <p:cNvSpPr>
                  <a:spLocks/>
                </p:cNvSpPr>
                <p:nvPr userDrawn="1"/>
              </p:nvSpPr>
              <p:spPr bwMode="auto">
                <a:xfrm>
                  <a:off x="3545" y="1302"/>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4" name="Freeform 46">
                  <a:extLst>
                    <a:ext uri="{FF2B5EF4-FFF2-40B4-BE49-F238E27FC236}">
                      <a16:creationId xmlns:a16="http://schemas.microsoft.com/office/drawing/2014/main" id="{CECF02F0-EDD6-461F-85B0-EF34BCF0DA8F}"/>
                    </a:ext>
                  </a:extLst>
                </p:cNvPr>
                <p:cNvSpPr>
                  <a:spLocks/>
                </p:cNvSpPr>
                <p:nvPr userDrawn="1"/>
              </p:nvSpPr>
              <p:spPr bwMode="auto">
                <a:xfrm>
                  <a:off x="3530" y="1292"/>
                  <a:ext cx="0" cy="10"/>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5" name="Freeform 47">
                  <a:extLst>
                    <a:ext uri="{FF2B5EF4-FFF2-40B4-BE49-F238E27FC236}">
                      <a16:creationId xmlns:a16="http://schemas.microsoft.com/office/drawing/2014/main" id="{E33A2C15-6B54-4EA9-B164-BFD25EEF5A33}"/>
                    </a:ext>
                  </a:extLst>
                </p:cNvPr>
                <p:cNvSpPr>
                  <a:spLocks/>
                </p:cNvSpPr>
                <p:nvPr userDrawn="1"/>
              </p:nvSpPr>
              <p:spPr bwMode="auto">
                <a:xfrm>
                  <a:off x="3774" y="893"/>
                  <a:ext cx="5" cy="10"/>
                </a:xfrm>
                <a:custGeom>
                  <a:avLst/>
                  <a:gdLst>
                    <a:gd name="T0" fmla="*/ 1 w 1"/>
                    <a:gd name="T1" fmla="*/ 2 h 2"/>
                    <a:gd name="T2" fmla="*/ 1 w 1"/>
                    <a:gd name="T3" fmla="*/ 2 h 2"/>
                    <a:gd name="T4" fmla="*/ 1 w 1"/>
                    <a:gd name="T5" fmla="*/ 0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1"/>
                        <a:pt x="0"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6" name="Freeform 48">
                  <a:extLst>
                    <a:ext uri="{FF2B5EF4-FFF2-40B4-BE49-F238E27FC236}">
                      <a16:creationId xmlns:a16="http://schemas.microsoft.com/office/drawing/2014/main" id="{6FFB8599-AFF7-4A82-87FD-1A7DED9C803A}"/>
                    </a:ext>
                  </a:extLst>
                </p:cNvPr>
                <p:cNvSpPr>
                  <a:spLocks/>
                </p:cNvSpPr>
                <p:nvPr userDrawn="1"/>
              </p:nvSpPr>
              <p:spPr bwMode="auto">
                <a:xfrm>
                  <a:off x="4107" y="1397"/>
                  <a:ext cx="15" cy="5"/>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0" y="0"/>
                      </a:cubicBezTo>
                      <a:cubicBezTo>
                        <a:pt x="1" y="0"/>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7" name="Freeform 49">
                  <a:extLst>
                    <a:ext uri="{FF2B5EF4-FFF2-40B4-BE49-F238E27FC236}">
                      <a16:creationId xmlns:a16="http://schemas.microsoft.com/office/drawing/2014/main" id="{6005FEE5-8A0A-4D85-A601-1A544688EEC6}"/>
                    </a:ext>
                  </a:extLst>
                </p:cNvPr>
                <p:cNvSpPr>
                  <a:spLocks/>
                </p:cNvSpPr>
                <p:nvPr userDrawn="1"/>
              </p:nvSpPr>
              <p:spPr bwMode="auto">
                <a:xfrm>
                  <a:off x="3694" y="10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8" name="Freeform 50">
                  <a:extLst>
                    <a:ext uri="{FF2B5EF4-FFF2-40B4-BE49-F238E27FC236}">
                      <a16:creationId xmlns:a16="http://schemas.microsoft.com/office/drawing/2014/main" id="{91332661-A4DB-4AA4-A0D7-4C44FC2150C2}"/>
                    </a:ext>
                  </a:extLst>
                </p:cNvPr>
                <p:cNvSpPr>
                  <a:spLocks/>
                </p:cNvSpPr>
                <p:nvPr userDrawn="1"/>
              </p:nvSpPr>
              <p:spPr bwMode="auto">
                <a:xfrm>
                  <a:off x="4097" y="1387"/>
                  <a:ext cx="10" cy="1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0"/>
                        <a:pt x="0" y="1"/>
                      </a:cubicBezTo>
                      <a:cubicBezTo>
                        <a:pt x="1" y="1"/>
                        <a:pt x="2" y="1"/>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9" name="Freeform 51">
                  <a:extLst>
                    <a:ext uri="{FF2B5EF4-FFF2-40B4-BE49-F238E27FC236}">
                      <a16:creationId xmlns:a16="http://schemas.microsoft.com/office/drawing/2014/main" id="{ED65A165-7ED4-45E6-B0EF-9DFCCFD5BF7A}"/>
                    </a:ext>
                  </a:extLst>
                </p:cNvPr>
                <p:cNvSpPr>
                  <a:spLocks/>
                </p:cNvSpPr>
                <p:nvPr userDrawn="1"/>
              </p:nvSpPr>
              <p:spPr bwMode="auto">
                <a:xfrm>
                  <a:off x="4281" y="9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0" name="Freeform 52">
                  <a:extLst>
                    <a:ext uri="{FF2B5EF4-FFF2-40B4-BE49-F238E27FC236}">
                      <a16:creationId xmlns:a16="http://schemas.microsoft.com/office/drawing/2014/main" id="{6CE7E6CC-BFD1-4FB7-AA6A-3542B41CADA2}"/>
                    </a:ext>
                  </a:extLst>
                </p:cNvPr>
                <p:cNvSpPr>
                  <a:spLocks/>
                </p:cNvSpPr>
                <p:nvPr userDrawn="1"/>
              </p:nvSpPr>
              <p:spPr bwMode="auto">
                <a:xfrm>
                  <a:off x="4396" y="111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1" name="Rectangle 53">
                  <a:extLst>
                    <a:ext uri="{FF2B5EF4-FFF2-40B4-BE49-F238E27FC236}">
                      <a16:creationId xmlns:a16="http://schemas.microsoft.com/office/drawing/2014/main" id="{9584836B-3EC9-4C20-9507-C26169E70FE8}"/>
                    </a:ext>
                  </a:extLst>
                </p:cNvPr>
                <p:cNvSpPr>
                  <a:spLocks noChangeArrowheads="1"/>
                </p:cNvSpPr>
                <p:nvPr userDrawn="1"/>
              </p:nvSpPr>
              <p:spPr bwMode="auto">
                <a:xfrm>
                  <a:off x="4237" y="1417"/>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2" name="Freeform 54">
                  <a:extLst>
                    <a:ext uri="{FF2B5EF4-FFF2-40B4-BE49-F238E27FC236}">
                      <a16:creationId xmlns:a16="http://schemas.microsoft.com/office/drawing/2014/main" id="{1A30BD09-B946-491C-ABEF-4B1B46E93C49}"/>
                    </a:ext>
                  </a:extLst>
                </p:cNvPr>
                <p:cNvSpPr>
                  <a:spLocks/>
                </p:cNvSpPr>
                <p:nvPr userDrawn="1"/>
              </p:nvSpPr>
              <p:spPr bwMode="auto">
                <a:xfrm>
                  <a:off x="4256" y="143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3" name="Freeform 55">
                  <a:extLst>
                    <a:ext uri="{FF2B5EF4-FFF2-40B4-BE49-F238E27FC236}">
                      <a16:creationId xmlns:a16="http://schemas.microsoft.com/office/drawing/2014/main" id="{D1D26288-80D4-4939-A76B-2504D7FAC8AF}"/>
                    </a:ext>
                  </a:extLst>
                </p:cNvPr>
                <p:cNvSpPr>
                  <a:spLocks/>
                </p:cNvSpPr>
                <p:nvPr userDrawn="1"/>
              </p:nvSpPr>
              <p:spPr bwMode="auto">
                <a:xfrm>
                  <a:off x="4042" y="13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4" name="Freeform 56">
                  <a:extLst>
                    <a:ext uri="{FF2B5EF4-FFF2-40B4-BE49-F238E27FC236}">
                      <a16:creationId xmlns:a16="http://schemas.microsoft.com/office/drawing/2014/main" id="{017E50B2-F8EC-45EB-A969-5EB56820B7B4}"/>
                    </a:ext>
                  </a:extLst>
                </p:cNvPr>
                <p:cNvSpPr>
                  <a:spLocks/>
                </p:cNvSpPr>
                <p:nvPr userDrawn="1"/>
              </p:nvSpPr>
              <p:spPr bwMode="auto">
                <a:xfrm>
                  <a:off x="4242" y="1417"/>
                  <a:ext cx="4"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5" name="Freeform 57">
                  <a:extLst>
                    <a:ext uri="{FF2B5EF4-FFF2-40B4-BE49-F238E27FC236}">
                      <a16:creationId xmlns:a16="http://schemas.microsoft.com/office/drawing/2014/main" id="{48D63C6A-46F0-46A2-B929-16E73190CA1E}"/>
                    </a:ext>
                  </a:extLst>
                </p:cNvPr>
                <p:cNvSpPr>
                  <a:spLocks/>
                </p:cNvSpPr>
                <p:nvPr userDrawn="1"/>
              </p:nvSpPr>
              <p:spPr bwMode="auto">
                <a:xfrm>
                  <a:off x="4242" y="1417"/>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6" name="Freeform 58">
                  <a:extLst>
                    <a:ext uri="{FF2B5EF4-FFF2-40B4-BE49-F238E27FC236}">
                      <a16:creationId xmlns:a16="http://schemas.microsoft.com/office/drawing/2014/main" id="{4030B39C-7611-48E2-8005-7F3CC754BF71}"/>
                    </a:ext>
                  </a:extLst>
                </p:cNvPr>
                <p:cNvSpPr>
                  <a:spLocks/>
                </p:cNvSpPr>
                <p:nvPr userDrawn="1"/>
              </p:nvSpPr>
              <p:spPr bwMode="auto">
                <a:xfrm>
                  <a:off x="4232" y="1417"/>
                  <a:ext cx="10"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7" name="Freeform 59">
                  <a:extLst>
                    <a:ext uri="{FF2B5EF4-FFF2-40B4-BE49-F238E27FC236}">
                      <a16:creationId xmlns:a16="http://schemas.microsoft.com/office/drawing/2014/main" id="{927FFBA7-104B-444A-9448-9C04A73C9985}"/>
                    </a:ext>
                  </a:extLst>
                </p:cNvPr>
                <p:cNvSpPr>
                  <a:spLocks/>
                </p:cNvSpPr>
                <p:nvPr userDrawn="1"/>
              </p:nvSpPr>
              <p:spPr bwMode="auto">
                <a:xfrm>
                  <a:off x="4033" y="71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8" name="Freeform 60">
                  <a:extLst>
                    <a:ext uri="{FF2B5EF4-FFF2-40B4-BE49-F238E27FC236}">
                      <a16:creationId xmlns:a16="http://schemas.microsoft.com/office/drawing/2014/main" id="{DDB610B0-6626-452E-B9EA-9DEFFACC23DB}"/>
                    </a:ext>
                  </a:extLst>
                </p:cNvPr>
                <p:cNvSpPr>
                  <a:spLocks/>
                </p:cNvSpPr>
                <p:nvPr userDrawn="1"/>
              </p:nvSpPr>
              <p:spPr bwMode="auto">
                <a:xfrm>
                  <a:off x="3714" y="1452"/>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9" name="Freeform 61">
                  <a:extLst>
                    <a:ext uri="{FF2B5EF4-FFF2-40B4-BE49-F238E27FC236}">
                      <a16:creationId xmlns:a16="http://schemas.microsoft.com/office/drawing/2014/main" id="{81CCDA4A-84A6-4CB3-BF8F-659406C29D7F}"/>
                    </a:ext>
                  </a:extLst>
                </p:cNvPr>
                <p:cNvSpPr>
                  <a:spLocks/>
                </p:cNvSpPr>
                <p:nvPr userDrawn="1"/>
              </p:nvSpPr>
              <p:spPr bwMode="auto">
                <a:xfrm>
                  <a:off x="3699" y="1442"/>
                  <a:ext cx="15" cy="10"/>
                </a:xfrm>
                <a:custGeom>
                  <a:avLst/>
                  <a:gdLst>
                    <a:gd name="T0" fmla="*/ 0 w 3"/>
                    <a:gd name="T1" fmla="*/ 2 h 2"/>
                    <a:gd name="T2" fmla="*/ 3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cubicBezTo>
                        <a:pt x="2" y="2"/>
                        <a:pt x="2" y="2"/>
                        <a:pt x="3" y="2"/>
                      </a:cubicBezTo>
                      <a:cubicBezTo>
                        <a:pt x="3" y="0"/>
                        <a:pt x="3" y="0"/>
                        <a:pt x="3"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0" name="Freeform 62">
                  <a:extLst>
                    <a:ext uri="{FF2B5EF4-FFF2-40B4-BE49-F238E27FC236}">
                      <a16:creationId xmlns:a16="http://schemas.microsoft.com/office/drawing/2014/main" id="{71FC875E-15F5-47E5-96F1-BFBBF6C2D601}"/>
                    </a:ext>
                  </a:extLst>
                </p:cNvPr>
                <p:cNvSpPr>
                  <a:spLocks noEditPoints="1"/>
                </p:cNvSpPr>
                <p:nvPr userDrawn="1"/>
              </p:nvSpPr>
              <p:spPr bwMode="auto">
                <a:xfrm>
                  <a:off x="3520" y="703"/>
                  <a:ext cx="916" cy="759"/>
                </a:xfrm>
                <a:custGeom>
                  <a:avLst/>
                  <a:gdLst>
                    <a:gd name="T0" fmla="*/ 38 w 184"/>
                    <a:gd name="T1" fmla="*/ 64 h 152"/>
                    <a:gd name="T2" fmla="*/ 28 w 184"/>
                    <a:gd name="T3" fmla="*/ 71 h 152"/>
                    <a:gd name="T4" fmla="*/ 19 w 184"/>
                    <a:gd name="T5" fmla="*/ 75 h 152"/>
                    <a:gd name="T6" fmla="*/ 11 w 184"/>
                    <a:gd name="T7" fmla="*/ 83 h 152"/>
                    <a:gd name="T8" fmla="*/ 4 w 184"/>
                    <a:gd name="T9" fmla="*/ 100 h 152"/>
                    <a:gd name="T10" fmla="*/ 2 w 184"/>
                    <a:gd name="T11" fmla="*/ 118 h 152"/>
                    <a:gd name="T12" fmla="*/ 5 w 184"/>
                    <a:gd name="T13" fmla="*/ 120 h 152"/>
                    <a:gd name="T14" fmla="*/ 4 w 184"/>
                    <a:gd name="T15" fmla="*/ 128 h 152"/>
                    <a:gd name="T16" fmla="*/ 7 w 184"/>
                    <a:gd name="T17" fmla="*/ 133 h 152"/>
                    <a:gd name="T18" fmla="*/ 21 w 184"/>
                    <a:gd name="T19" fmla="*/ 143 h 152"/>
                    <a:gd name="T20" fmla="*/ 41 w 184"/>
                    <a:gd name="T21" fmla="*/ 146 h 152"/>
                    <a:gd name="T22" fmla="*/ 49 w 184"/>
                    <a:gd name="T23" fmla="*/ 151 h 152"/>
                    <a:gd name="T24" fmla="*/ 66 w 184"/>
                    <a:gd name="T25" fmla="*/ 151 h 152"/>
                    <a:gd name="T26" fmla="*/ 69 w 184"/>
                    <a:gd name="T27" fmla="*/ 152 h 152"/>
                    <a:gd name="T28" fmla="*/ 80 w 184"/>
                    <a:gd name="T29" fmla="*/ 148 h 152"/>
                    <a:gd name="T30" fmla="*/ 90 w 184"/>
                    <a:gd name="T31" fmla="*/ 138 h 152"/>
                    <a:gd name="T32" fmla="*/ 102 w 184"/>
                    <a:gd name="T33" fmla="*/ 138 h 152"/>
                    <a:gd name="T34" fmla="*/ 121 w 184"/>
                    <a:gd name="T35" fmla="*/ 146 h 152"/>
                    <a:gd name="T36" fmla="*/ 132 w 184"/>
                    <a:gd name="T37" fmla="*/ 147 h 152"/>
                    <a:gd name="T38" fmla="*/ 144 w 184"/>
                    <a:gd name="T39" fmla="*/ 147 h 152"/>
                    <a:gd name="T40" fmla="*/ 156 w 184"/>
                    <a:gd name="T41" fmla="*/ 142 h 152"/>
                    <a:gd name="T42" fmla="*/ 146 w 184"/>
                    <a:gd name="T43" fmla="*/ 144 h 152"/>
                    <a:gd name="T44" fmla="*/ 133 w 184"/>
                    <a:gd name="T45" fmla="*/ 142 h 152"/>
                    <a:gd name="T46" fmla="*/ 111 w 184"/>
                    <a:gd name="T47" fmla="*/ 135 h 152"/>
                    <a:gd name="T48" fmla="*/ 95 w 184"/>
                    <a:gd name="T49" fmla="*/ 131 h 152"/>
                    <a:gd name="T50" fmla="*/ 84 w 184"/>
                    <a:gd name="T51" fmla="*/ 138 h 152"/>
                    <a:gd name="T52" fmla="*/ 63 w 184"/>
                    <a:gd name="T53" fmla="*/ 143 h 152"/>
                    <a:gd name="T54" fmla="*/ 55 w 184"/>
                    <a:gd name="T55" fmla="*/ 144 h 152"/>
                    <a:gd name="T56" fmla="*/ 42 w 184"/>
                    <a:gd name="T57" fmla="*/ 143 h 152"/>
                    <a:gd name="T58" fmla="*/ 17 w 184"/>
                    <a:gd name="T59" fmla="*/ 133 h 152"/>
                    <a:gd name="T60" fmla="*/ 12 w 184"/>
                    <a:gd name="T61" fmla="*/ 124 h 152"/>
                    <a:gd name="T62" fmla="*/ 7 w 184"/>
                    <a:gd name="T63" fmla="*/ 105 h 152"/>
                    <a:gd name="T64" fmla="*/ 13 w 184"/>
                    <a:gd name="T65" fmla="*/ 89 h 152"/>
                    <a:gd name="T66" fmla="*/ 29 w 184"/>
                    <a:gd name="T67" fmla="*/ 80 h 152"/>
                    <a:gd name="T68" fmla="*/ 49 w 184"/>
                    <a:gd name="T69" fmla="*/ 64 h 152"/>
                    <a:gd name="T70" fmla="*/ 59 w 184"/>
                    <a:gd name="T71" fmla="*/ 44 h 152"/>
                    <a:gd name="T72" fmla="*/ 71 w 184"/>
                    <a:gd name="T73" fmla="*/ 20 h 152"/>
                    <a:gd name="T74" fmla="*/ 101 w 184"/>
                    <a:gd name="T75" fmla="*/ 8 h 152"/>
                    <a:gd name="T76" fmla="*/ 106 w 184"/>
                    <a:gd name="T77" fmla="*/ 10 h 152"/>
                    <a:gd name="T78" fmla="*/ 115 w 184"/>
                    <a:gd name="T79" fmla="*/ 11 h 152"/>
                    <a:gd name="T80" fmla="*/ 135 w 184"/>
                    <a:gd name="T81" fmla="*/ 35 h 152"/>
                    <a:gd name="T82" fmla="*/ 141 w 184"/>
                    <a:gd name="T83" fmla="*/ 48 h 152"/>
                    <a:gd name="T84" fmla="*/ 159 w 184"/>
                    <a:gd name="T85" fmla="*/ 73 h 152"/>
                    <a:gd name="T86" fmla="*/ 176 w 184"/>
                    <a:gd name="T87" fmla="*/ 81 h 152"/>
                    <a:gd name="T88" fmla="*/ 184 w 184"/>
                    <a:gd name="T89" fmla="*/ 85 h 152"/>
                    <a:gd name="T90" fmla="*/ 169 w 184"/>
                    <a:gd name="T91" fmla="*/ 71 h 152"/>
                    <a:gd name="T92" fmla="*/ 157 w 184"/>
                    <a:gd name="T93" fmla="*/ 62 h 152"/>
                    <a:gd name="T94" fmla="*/ 151 w 184"/>
                    <a:gd name="T95" fmla="*/ 48 h 152"/>
                    <a:gd name="T96" fmla="*/ 142 w 184"/>
                    <a:gd name="T97" fmla="*/ 34 h 152"/>
                    <a:gd name="T98" fmla="*/ 126 w 184"/>
                    <a:gd name="T99" fmla="*/ 16 h 152"/>
                    <a:gd name="T100" fmla="*/ 112 w 184"/>
                    <a:gd name="T101" fmla="*/ 4 h 152"/>
                    <a:gd name="T102" fmla="*/ 100 w 184"/>
                    <a:gd name="T103" fmla="*/ 4 h 152"/>
                    <a:gd name="T104" fmla="*/ 105 w 184"/>
                    <a:gd name="T105" fmla="*/ 2 h 152"/>
                    <a:gd name="T106" fmla="*/ 91 w 184"/>
                    <a:gd name="T107" fmla="*/ 3 h 152"/>
                    <a:gd name="T108" fmla="*/ 71 w 184"/>
                    <a:gd name="T109" fmla="*/ 15 h 152"/>
                    <a:gd name="T110" fmla="*/ 65 w 184"/>
                    <a:gd name="T111" fmla="*/ 21 h 152"/>
                    <a:gd name="T112" fmla="*/ 59 w 184"/>
                    <a:gd name="T113" fmla="*/ 26 h 152"/>
                    <a:gd name="T114" fmla="*/ 52 w 184"/>
                    <a:gd name="T115" fmla="*/ 41 h 152"/>
                    <a:gd name="T116" fmla="*/ 43 w 184"/>
                    <a:gd name="T117" fmla="*/ 58 h 152"/>
                    <a:gd name="T118" fmla="*/ 135 w 184"/>
                    <a:gd name="T119" fmla="*/ 144 h 152"/>
                    <a:gd name="T120" fmla="*/ 110 w 184"/>
                    <a:gd name="T121" fmla="*/ 1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52">
                      <a:moveTo>
                        <a:pt x="43" y="58"/>
                      </a:moveTo>
                      <a:cubicBezTo>
                        <a:pt x="42" y="59"/>
                        <a:pt x="42" y="59"/>
                        <a:pt x="42" y="59"/>
                      </a:cubicBezTo>
                      <a:cubicBezTo>
                        <a:pt x="42" y="56"/>
                        <a:pt x="43" y="55"/>
                        <a:pt x="42" y="56"/>
                      </a:cubicBezTo>
                      <a:cubicBezTo>
                        <a:pt x="42" y="57"/>
                        <a:pt x="41" y="59"/>
                        <a:pt x="40" y="60"/>
                      </a:cubicBezTo>
                      <a:cubicBezTo>
                        <a:pt x="39" y="62"/>
                        <a:pt x="38" y="63"/>
                        <a:pt x="39" y="64"/>
                      </a:cubicBezTo>
                      <a:cubicBezTo>
                        <a:pt x="37" y="65"/>
                        <a:pt x="37" y="65"/>
                        <a:pt x="37" y="65"/>
                      </a:cubicBezTo>
                      <a:cubicBezTo>
                        <a:pt x="38" y="64"/>
                        <a:pt x="38" y="64"/>
                        <a:pt x="38" y="64"/>
                      </a:cubicBezTo>
                      <a:cubicBezTo>
                        <a:pt x="35" y="65"/>
                        <a:pt x="38" y="67"/>
                        <a:pt x="35" y="68"/>
                      </a:cubicBezTo>
                      <a:cubicBezTo>
                        <a:pt x="34" y="69"/>
                        <a:pt x="33" y="69"/>
                        <a:pt x="34" y="68"/>
                      </a:cubicBezTo>
                      <a:cubicBezTo>
                        <a:pt x="34" y="68"/>
                        <a:pt x="33" y="69"/>
                        <a:pt x="33" y="69"/>
                      </a:cubicBezTo>
                      <a:cubicBezTo>
                        <a:pt x="33" y="69"/>
                        <a:pt x="32" y="70"/>
                        <a:pt x="32" y="70"/>
                      </a:cubicBezTo>
                      <a:cubicBezTo>
                        <a:pt x="31" y="70"/>
                        <a:pt x="31" y="70"/>
                        <a:pt x="32" y="69"/>
                      </a:cubicBezTo>
                      <a:cubicBezTo>
                        <a:pt x="32" y="69"/>
                        <a:pt x="31" y="70"/>
                        <a:pt x="30" y="70"/>
                      </a:cubicBezTo>
                      <a:cubicBezTo>
                        <a:pt x="29" y="71"/>
                        <a:pt x="28" y="71"/>
                        <a:pt x="28" y="71"/>
                      </a:cubicBezTo>
                      <a:cubicBezTo>
                        <a:pt x="28" y="71"/>
                        <a:pt x="28" y="71"/>
                        <a:pt x="28" y="71"/>
                      </a:cubicBezTo>
                      <a:cubicBezTo>
                        <a:pt x="27" y="72"/>
                        <a:pt x="26" y="73"/>
                        <a:pt x="26" y="74"/>
                      </a:cubicBezTo>
                      <a:cubicBezTo>
                        <a:pt x="25" y="74"/>
                        <a:pt x="26" y="73"/>
                        <a:pt x="26" y="73"/>
                      </a:cubicBezTo>
                      <a:cubicBezTo>
                        <a:pt x="26" y="73"/>
                        <a:pt x="25" y="73"/>
                        <a:pt x="25" y="74"/>
                      </a:cubicBezTo>
                      <a:cubicBezTo>
                        <a:pt x="24" y="74"/>
                        <a:pt x="24" y="75"/>
                        <a:pt x="24" y="75"/>
                      </a:cubicBezTo>
                      <a:cubicBezTo>
                        <a:pt x="23" y="75"/>
                        <a:pt x="24" y="73"/>
                        <a:pt x="26" y="72"/>
                      </a:cubicBezTo>
                      <a:cubicBezTo>
                        <a:pt x="23" y="71"/>
                        <a:pt x="24" y="74"/>
                        <a:pt x="19" y="75"/>
                      </a:cubicBezTo>
                      <a:cubicBezTo>
                        <a:pt x="19" y="75"/>
                        <a:pt x="21" y="74"/>
                        <a:pt x="21" y="74"/>
                      </a:cubicBezTo>
                      <a:cubicBezTo>
                        <a:pt x="19" y="73"/>
                        <a:pt x="17" y="75"/>
                        <a:pt x="15" y="76"/>
                      </a:cubicBezTo>
                      <a:cubicBezTo>
                        <a:pt x="15" y="76"/>
                        <a:pt x="21" y="74"/>
                        <a:pt x="19" y="76"/>
                      </a:cubicBezTo>
                      <a:cubicBezTo>
                        <a:pt x="18" y="77"/>
                        <a:pt x="17" y="77"/>
                        <a:pt x="16" y="79"/>
                      </a:cubicBezTo>
                      <a:cubicBezTo>
                        <a:pt x="15" y="78"/>
                        <a:pt x="14" y="79"/>
                        <a:pt x="13" y="80"/>
                      </a:cubicBezTo>
                      <a:cubicBezTo>
                        <a:pt x="12" y="79"/>
                        <a:pt x="12" y="79"/>
                        <a:pt x="12" y="79"/>
                      </a:cubicBezTo>
                      <a:cubicBezTo>
                        <a:pt x="11" y="81"/>
                        <a:pt x="11" y="82"/>
                        <a:pt x="11" y="83"/>
                      </a:cubicBezTo>
                      <a:cubicBezTo>
                        <a:pt x="9" y="85"/>
                        <a:pt x="8" y="84"/>
                        <a:pt x="7" y="84"/>
                      </a:cubicBezTo>
                      <a:cubicBezTo>
                        <a:pt x="5" y="88"/>
                        <a:pt x="10" y="83"/>
                        <a:pt x="8" y="87"/>
                      </a:cubicBezTo>
                      <a:cubicBezTo>
                        <a:pt x="6" y="89"/>
                        <a:pt x="5" y="92"/>
                        <a:pt x="4" y="95"/>
                      </a:cubicBezTo>
                      <a:cubicBezTo>
                        <a:pt x="3" y="97"/>
                        <a:pt x="4" y="94"/>
                        <a:pt x="3" y="95"/>
                      </a:cubicBezTo>
                      <a:cubicBezTo>
                        <a:pt x="3" y="97"/>
                        <a:pt x="3" y="97"/>
                        <a:pt x="3" y="97"/>
                      </a:cubicBezTo>
                      <a:cubicBezTo>
                        <a:pt x="3" y="98"/>
                        <a:pt x="3" y="97"/>
                        <a:pt x="3" y="97"/>
                      </a:cubicBezTo>
                      <a:cubicBezTo>
                        <a:pt x="3" y="99"/>
                        <a:pt x="4" y="98"/>
                        <a:pt x="4" y="100"/>
                      </a:cubicBezTo>
                      <a:cubicBezTo>
                        <a:pt x="4" y="101"/>
                        <a:pt x="3" y="102"/>
                        <a:pt x="3" y="103"/>
                      </a:cubicBezTo>
                      <a:cubicBezTo>
                        <a:pt x="2" y="104"/>
                        <a:pt x="2" y="105"/>
                        <a:pt x="2" y="105"/>
                      </a:cubicBezTo>
                      <a:cubicBezTo>
                        <a:pt x="1" y="106"/>
                        <a:pt x="1" y="107"/>
                        <a:pt x="2" y="108"/>
                      </a:cubicBezTo>
                      <a:cubicBezTo>
                        <a:pt x="1" y="109"/>
                        <a:pt x="1" y="107"/>
                        <a:pt x="0" y="108"/>
                      </a:cubicBezTo>
                      <a:cubicBezTo>
                        <a:pt x="1" y="112"/>
                        <a:pt x="1" y="111"/>
                        <a:pt x="2" y="115"/>
                      </a:cubicBezTo>
                      <a:cubicBezTo>
                        <a:pt x="2" y="115"/>
                        <a:pt x="2" y="115"/>
                        <a:pt x="2" y="116"/>
                      </a:cubicBezTo>
                      <a:cubicBezTo>
                        <a:pt x="2" y="117"/>
                        <a:pt x="2" y="118"/>
                        <a:pt x="2" y="118"/>
                      </a:cubicBezTo>
                      <a:cubicBezTo>
                        <a:pt x="2" y="115"/>
                        <a:pt x="4" y="118"/>
                        <a:pt x="5" y="120"/>
                      </a:cubicBezTo>
                      <a:cubicBezTo>
                        <a:pt x="5" y="119"/>
                        <a:pt x="6" y="118"/>
                        <a:pt x="6" y="118"/>
                      </a:cubicBezTo>
                      <a:cubicBezTo>
                        <a:pt x="6" y="118"/>
                        <a:pt x="7" y="121"/>
                        <a:pt x="7" y="121"/>
                      </a:cubicBezTo>
                      <a:cubicBezTo>
                        <a:pt x="7" y="122"/>
                        <a:pt x="6" y="122"/>
                        <a:pt x="6" y="121"/>
                      </a:cubicBezTo>
                      <a:cubicBezTo>
                        <a:pt x="6" y="121"/>
                        <a:pt x="6" y="121"/>
                        <a:pt x="6" y="122"/>
                      </a:cubicBezTo>
                      <a:cubicBezTo>
                        <a:pt x="6" y="123"/>
                        <a:pt x="5" y="123"/>
                        <a:pt x="5" y="122"/>
                      </a:cubicBezTo>
                      <a:cubicBezTo>
                        <a:pt x="5" y="121"/>
                        <a:pt x="5" y="121"/>
                        <a:pt x="5" y="120"/>
                      </a:cubicBezTo>
                      <a:cubicBezTo>
                        <a:pt x="4" y="120"/>
                        <a:pt x="3" y="119"/>
                        <a:pt x="2" y="119"/>
                      </a:cubicBezTo>
                      <a:cubicBezTo>
                        <a:pt x="3" y="119"/>
                        <a:pt x="3" y="120"/>
                        <a:pt x="3" y="120"/>
                      </a:cubicBezTo>
                      <a:cubicBezTo>
                        <a:pt x="3" y="120"/>
                        <a:pt x="3" y="120"/>
                        <a:pt x="3" y="120"/>
                      </a:cubicBezTo>
                      <a:cubicBezTo>
                        <a:pt x="2" y="120"/>
                        <a:pt x="3" y="121"/>
                        <a:pt x="3" y="121"/>
                      </a:cubicBezTo>
                      <a:cubicBezTo>
                        <a:pt x="2" y="122"/>
                        <a:pt x="2" y="122"/>
                        <a:pt x="2" y="122"/>
                      </a:cubicBezTo>
                      <a:cubicBezTo>
                        <a:pt x="3" y="123"/>
                        <a:pt x="3" y="123"/>
                        <a:pt x="3" y="123"/>
                      </a:cubicBezTo>
                      <a:cubicBezTo>
                        <a:pt x="4" y="128"/>
                        <a:pt x="4" y="128"/>
                        <a:pt x="4" y="128"/>
                      </a:cubicBezTo>
                      <a:cubicBezTo>
                        <a:pt x="5" y="129"/>
                        <a:pt x="7" y="130"/>
                        <a:pt x="8" y="131"/>
                      </a:cubicBezTo>
                      <a:cubicBezTo>
                        <a:pt x="10" y="133"/>
                        <a:pt x="12" y="134"/>
                        <a:pt x="14" y="135"/>
                      </a:cubicBezTo>
                      <a:cubicBezTo>
                        <a:pt x="12" y="135"/>
                        <a:pt x="13" y="136"/>
                        <a:pt x="12" y="137"/>
                      </a:cubicBezTo>
                      <a:cubicBezTo>
                        <a:pt x="12" y="136"/>
                        <a:pt x="11" y="135"/>
                        <a:pt x="10" y="135"/>
                      </a:cubicBezTo>
                      <a:cubicBezTo>
                        <a:pt x="9" y="134"/>
                        <a:pt x="7" y="133"/>
                        <a:pt x="7" y="131"/>
                      </a:cubicBezTo>
                      <a:cubicBezTo>
                        <a:pt x="8" y="133"/>
                        <a:pt x="7" y="133"/>
                        <a:pt x="7" y="133"/>
                      </a:cubicBezTo>
                      <a:cubicBezTo>
                        <a:pt x="7" y="133"/>
                        <a:pt x="7" y="133"/>
                        <a:pt x="7" y="133"/>
                      </a:cubicBezTo>
                      <a:cubicBezTo>
                        <a:pt x="8" y="134"/>
                        <a:pt x="8" y="134"/>
                        <a:pt x="9" y="134"/>
                      </a:cubicBezTo>
                      <a:cubicBezTo>
                        <a:pt x="10" y="135"/>
                        <a:pt x="11" y="136"/>
                        <a:pt x="11" y="136"/>
                      </a:cubicBezTo>
                      <a:cubicBezTo>
                        <a:pt x="10" y="137"/>
                        <a:pt x="11" y="138"/>
                        <a:pt x="12" y="139"/>
                      </a:cubicBezTo>
                      <a:cubicBezTo>
                        <a:pt x="12" y="137"/>
                        <a:pt x="16" y="140"/>
                        <a:pt x="18" y="141"/>
                      </a:cubicBezTo>
                      <a:cubicBezTo>
                        <a:pt x="18" y="142"/>
                        <a:pt x="17" y="142"/>
                        <a:pt x="15" y="140"/>
                      </a:cubicBezTo>
                      <a:cubicBezTo>
                        <a:pt x="15" y="142"/>
                        <a:pt x="17" y="142"/>
                        <a:pt x="18" y="142"/>
                      </a:cubicBezTo>
                      <a:cubicBezTo>
                        <a:pt x="19" y="142"/>
                        <a:pt x="20" y="142"/>
                        <a:pt x="21" y="143"/>
                      </a:cubicBezTo>
                      <a:cubicBezTo>
                        <a:pt x="20" y="143"/>
                        <a:pt x="20" y="142"/>
                        <a:pt x="20" y="142"/>
                      </a:cubicBezTo>
                      <a:cubicBezTo>
                        <a:pt x="21" y="143"/>
                        <a:pt x="24" y="145"/>
                        <a:pt x="23" y="145"/>
                      </a:cubicBezTo>
                      <a:cubicBezTo>
                        <a:pt x="23" y="145"/>
                        <a:pt x="23" y="145"/>
                        <a:pt x="23" y="145"/>
                      </a:cubicBezTo>
                      <a:cubicBezTo>
                        <a:pt x="26" y="147"/>
                        <a:pt x="34" y="149"/>
                        <a:pt x="35" y="147"/>
                      </a:cubicBezTo>
                      <a:cubicBezTo>
                        <a:pt x="35" y="147"/>
                        <a:pt x="34" y="149"/>
                        <a:pt x="34" y="149"/>
                      </a:cubicBezTo>
                      <a:cubicBezTo>
                        <a:pt x="34" y="149"/>
                        <a:pt x="36" y="148"/>
                        <a:pt x="38" y="147"/>
                      </a:cubicBezTo>
                      <a:cubicBezTo>
                        <a:pt x="39" y="147"/>
                        <a:pt x="40" y="146"/>
                        <a:pt x="41" y="146"/>
                      </a:cubicBezTo>
                      <a:cubicBezTo>
                        <a:pt x="41" y="146"/>
                        <a:pt x="42" y="145"/>
                        <a:pt x="42" y="145"/>
                      </a:cubicBezTo>
                      <a:cubicBezTo>
                        <a:pt x="41" y="147"/>
                        <a:pt x="43" y="150"/>
                        <a:pt x="40" y="150"/>
                      </a:cubicBezTo>
                      <a:cubicBezTo>
                        <a:pt x="41" y="151"/>
                        <a:pt x="42" y="151"/>
                        <a:pt x="44" y="151"/>
                      </a:cubicBezTo>
                      <a:cubicBezTo>
                        <a:pt x="43" y="151"/>
                        <a:pt x="42" y="149"/>
                        <a:pt x="43" y="149"/>
                      </a:cubicBezTo>
                      <a:cubicBezTo>
                        <a:pt x="46" y="150"/>
                        <a:pt x="45" y="150"/>
                        <a:pt x="48" y="151"/>
                      </a:cubicBezTo>
                      <a:cubicBezTo>
                        <a:pt x="47" y="151"/>
                        <a:pt x="48" y="149"/>
                        <a:pt x="50" y="149"/>
                      </a:cubicBezTo>
                      <a:cubicBezTo>
                        <a:pt x="49" y="149"/>
                        <a:pt x="50" y="151"/>
                        <a:pt x="49" y="151"/>
                      </a:cubicBezTo>
                      <a:cubicBezTo>
                        <a:pt x="49" y="151"/>
                        <a:pt x="50" y="151"/>
                        <a:pt x="51" y="151"/>
                      </a:cubicBezTo>
                      <a:cubicBezTo>
                        <a:pt x="52" y="150"/>
                        <a:pt x="53" y="150"/>
                        <a:pt x="53" y="150"/>
                      </a:cubicBezTo>
                      <a:cubicBezTo>
                        <a:pt x="52" y="150"/>
                        <a:pt x="53" y="151"/>
                        <a:pt x="54" y="152"/>
                      </a:cubicBezTo>
                      <a:cubicBezTo>
                        <a:pt x="53" y="151"/>
                        <a:pt x="57" y="152"/>
                        <a:pt x="58" y="152"/>
                      </a:cubicBezTo>
                      <a:cubicBezTo>
                        <a:pt x="56" y="151"/>
                        <a:pt x="56" y="151"/>
                        <a:pt x="56" y="151"/>
                      </a:cubicBezTo>
                      <a:cubicBezTo>
                        <a:pt x="61" y="151"/>
                        <a:pt x="61" y="148"/>
                        <a:pt x="65" y="148"/>
                      </a:cubicBezTo>
                      <a:cubicBezTo>
                        <a:pt x="64" y="149"/>
                        <a:pt x="64" y="151"/>
                        <a:pt x="66" y="151"/>
                      </a:cubicBezTo>
                      <a:cubicBezTo>
                        <a:pt x="67" y="150"/>
                        <a:pt x="70" y="145"/>
                        <a:pt x="73" y="143"/>
                      </a:cubicBezTo>
                      <a:cubicBezTo>
                        <a:pt x="74" y="144"/>
                        <a:pt x="74" y="144"/>
                        <a:pt x="74" y="144"/>
                      </a:cubicBezTo>
                      <a:cubicBezTo>
                        <a:pt x="74" y="144"/>
                        <a:pt x="74" y="144"/>
                        <a:pt x="75" y="143"/>
                      </a:cubicBezTo>
                      <a:cubicBezTo>
                        <a:pt x="75" y="143"/>
                        <a:pt x="76" y="142"/>
                        <a:pt x="76" y="142"/>
                      </a:cubicBezTo>
                      <a:cubicBezTo>
                        <a:pt x="75" y="145"/>
                        <a:pt x="71" y="149"/>
                        <a:pt x="68" y="151"/>
                      </a:cubicBezTo>
                      <a:cubicBezTo>
                        <a:pt x="70" y="151"/>
                        <a:pt x="69" y="151"/>
                        <a:pt x="71" y="151"/>
                      </a:cubicBezTo>
                      <a:cubicBezTo>
                        <a:pt x="72" y="151"/>
                        <a:pt x="70" y="152"/>
                        <a:pt x="69" y="152"/>
                      </a:cubicBezTo>
                      <a:cubicBezTo>
                        <a:pt x="69" y="152"/>
                        <a:pt x="71" y="152"/>
                        <a:pt x="72" y="152"/>
                      </a:cubicBezTo>
                      <a:cubicBezTo>
                        <a:pt x="74" y="152"/>
                        <a:pt x="75" y="151"/>
                        <a:pt x="75" y="151"/>
                      </a:cubicBezTo>
                      <a:cubicBezTo>
                        <a:pt x="75" y="150"/>
                        <a:pt x="79" y="149"/>
                        <a:pt x="79" y="148"/>
                      </a:cubicBezTo>
                      <a:cubicBezTo>
                        <a:pt x="79" y="148"/>
                        <a:pt x="77" y="149"/>
                        <a:pt x="76" y="149"/>
                      </a:cubicBezTo>
                      <a:cubicBezTo>
                        <a:pt x="74" y="150"/>
                        <a:pt x="73" y="151"/>
                        <a:pt x="73" y="151"/>
                      </a:cubicBezTo>
                      <a:cubicBezTo>
                        <a:pt x="72" y="150"/>
                        <a:pt x="76" y="147"/>
                        <a:pt x="79" y="146"/>
                      </a:cubicBezTo>
                      <a:cubicBezTo>
                        <a:pt x="81" y="146"/>
                        <a:pt x="79" y="148"/>
                        <a:pt x="80" y="148"/>
                      </a:cubicBezTo>
                      <a:cubicBezTo>
                        <a:pt x="80" y="148"/>
                        <a:pt x="83" y="146"/>
                        <a:pt x="83" y="146"/>
                      </a:cubicBezTo>
                      <a:cubicBezTo>
                        <a:pt x="82" y="147"/>
                        <a:pt x="82" y="147"/>
                        <a:pt x="82" y="147"/>
                      </a:cubicBezTo>
                      <a:cubicBezTo>
                        <a:pt x="84" y="147"/>
                        <a:pt x="85" y="145"/>
                        <a:pt x="88" y="144"/>
                      </a:cubicBezTo>
                      <a:cubicBezTo>
                        <a:pt x="88" y="144"/>
                        <a:pt x="89" y="144"/>
                        <a:pt x="90" y="144"/>
                      </a:cubicBezTo>
                      <a:cubicBezTo>
                        <a:pt x="90" y="144"/>
                        <a:pt x="91" y="144"/>
                        <a:pt x="91" y="144"/>
                      </a:cubicBezTo>
                      <a:cubicBezTo>
                        <a:pt x="89" y="143"/>
                        <a:pt x="86" y="140"/>
                        <a:pt x="87" y="138"/>
                      </a:cubicBezTo>
                      <a:cubicBezTo>
                        <a:pt x="87" y="138"/>
                        <a:pt x="88" y="138"/>
                        <a:pt x="90" y="138"/>
                      </a:cubicBezTo>
                      <a:cubicBezTo>
                        <a:pt x="91" y="138"/>
                        <a:pt x="93" y="137"/>
                        <a:pt x="93" y="138"/>
                      </a:cubicBezTo>
                      <a:cubicBezTo>
                        <a:pt x="95" y="138"/>
                        <a:pt x="92" y="141"/>
                        <a:pt x="94" y="141"/>
                      </a:cubicBezTo>
                      <a:cubicBezTo>
                        <a:pt x="93" y="141"/>
                        <a:pt x="94" y="140"/>
                        <a:pt x="94" y="140"/>
                      </a:cubicBezTo>
                      <a:cubicBezTo>
                        <a:pt x="95" y="140"/>
                        <a:pt x="94" y="141"/>
                        <a:pt x="96" y="141"/>
                      </a:cubicBezTo>
                      <a:cubicBezTo>
                        <a:pt x="96" y="139"/>
                        <a:pt x="100" y="140"/>
                        <a:pt x="97" y="139"/>
                      </a:cubicBezTo>
                      <a:cubicBezTo>
                        <a:pt x="99" y="139"/>
                        <a:pt x="98" y="139"/>
                        <a:pt x="100" y="140"/>
                      </a:cubicBezTo>
                      <a:cubicBezTo>
                        <a:pt x="100" y="139"/>
                        <a:pt x="101" y="138"/>
                        <a:pt x="102" y="138"/>
                      </a:cubicBezTo>
                      <a:cubicBezTo>
                        <a:pt x="103" y="137"/>
                        <a:pt x="104" y="137"/>
                        <a:pt x="105" y="137"/>
                      </a:cubicBezTo>
                      <a:cubicBezTo>
                        <a:pt x="105" y="137"/>
                        <a:pt x="105" y="138"/>
                        <a:pt x="105" y="138"/>
                      </a:cubicBezTo>
                      <a:cubicBezTo>
                        <a:pt x="109" y="140"/>
                        <a:pt x="111" y="141"/>
                        <a:pt x="114" y="143"/>
                      </a:cubicBezTo>
                      <a:cubicBezTo>
                        <a:pt x="114" y="143"/>
                        <a:pt x="116" y="144"/>
                        <a:pt x="115" y="145"/>
                      </a:cubicBezTo>
                      <a:cubicBezTo>
                        <a:pt x="116" y="145"/>
                        <a:pt x="116" y="144"/>
                        <a:pt x="118" y="145"/>
                      </a:cubicBezTo>
                      <a:cubicBezTo>
                        <a:pt x="119" y="147"/>
                        <a:pt x="115" y="144"/>
                        <a:pt x="116" y="146"/>
                      </a:cubicBezTo>
                      <a:cubicBezTo>
                        <a:pt x="117" y="145"/>
                        <a:pt x="119" y="146"/>
                        <a:pt x="121" y="146"/>
                      </a:cubicBezTo>
                      <a:cubicBezTo>
                        <a:pt x="121" y="145"/>
                        <a:pt x="118" y="145"/>
                        <a:pt x="116" y="144"/>
                      </a:cubicBezTo>
                      <a:cubicBezTo>
                        <a:pt x="116" y="143"/>
                        <a:pt x="120" y="143"/>
                        <a:pt x="124" y="143"/>
                      </a:cubicBezTo>
                      <a:cubicBezTo>
                        <a:pt x="127" y="144"/>
                        <a:pt x="125" y="145"/>
                        <a:pt x="125" y="144"/>
                      </a:cubicBezTo>
                      <a:cubicBezTo>
                        <a:pt x="131" y="146"/>
                        <a:pt x="131" y="143"/>
                        <a:pt x="135" y="145"/>
                      </a:cubicBezTo>
                      <a:cubicBezTo>
                        <a:pt x="137" y="146"/>
                        <a:pt x="135" y="147"/>
                        <a:pt x="135" y="148"/>
                      </a:cubicBezTo>
                      <a:cubicBezTo>
                        <a:pt x="133" y="148"/>
                        <a:pt x="131" y="146"/>
                        <a:pt x="130" y="146"/>
                      </a:cubicBezTo>
                      <a:cubicBezTo>
                        <a:pt x="132" y="147"/>
                        <a:pt x="132" y="147"/>
                        <a:pt x="132" y="147"/>
                      </a:cubicBezTo>
                      <a:cubicBezTo>
                        <a:pt x="131" y="147"/>
                        <a:pt x="129" y="147"/>
                        <a:pt x="128" y="147"/>
                      </a:cubicBezTo>
                      <a:cubicBezTo>
                        <a:pt x="129" y="147"/>
                        <a:pt x="131" y="148"/>
                        <a:pt x="134" y="148"/>
                      </a:cubicBezTo>
                      <a:cubicBezTo>
                        <a:pt x="136" y="149"/>
                        <a:pt x="137" y="149"/>
                        <a:pt x="139" y="149"/>
                      </a:cubicBezTo>
                      <a:cubicBezTo>
                        <a:pt x="140" y="149"/>
                        <a:pt x="142" y="149"/>
                        <a:pt x="143" y="149"/>
                      </a:cubicBezTo>
                      <a:cubicBezTo>
                        <a:pt x="144" y="149"/>
                        <a:pt x="145" y="148"/>
                        <a:pt x="144" y="148"/>
                      </a:cubicBezTo>
                      <a:cubicBezTo>
                        <a:pt x="143" y="148"/>
                        <a:pt x="143" y="148"/>
                        <a:pt x="143" y="148"/>
                      </a:cubicBezTo>
                      <a:cubicBezTo>
                        <a:pt x="142" y="147"/>
                        <a:pt x="146" y="147"/>
                        <a:pt x="144" y="147"/>
                      </a:cubicBezTo>
                      <a:cubicBezTo>
                        <a:pt x="146" y="146"/>
                        <a:pt x="148" y="145"/>
                        <a:pt x="151" y="145"/>
                      </a:cubicBezTo>
                      <a:cubicBezTo>
                        <a:pt x="151" y="146"/>
                        <a:pt x="151" y="146"/>
                        <a:pt x="151" y="146"/>
                      </a:cubicBezTo>
                      <a:cubicBezTo>
                        <a:pt x="151" y="146"/>
                        <a:pt x="149" y="146"/>
                        <a:pt x="149" y="146"/>
                      </a:cubicBezTo>
                      <a:cubicBezTo>
                        <a:pt x="150" y="146"/>
                        <a:pt x="153" y="147"/>
                        <a:pt x="154" y="146"/>
                      </a:cubicBezTo>
                      <a:cubicBezTo>
                        <a:pt x="152" y="145"/>
                        <a:pt x="152" y="145"/>
                        <a:pt x="152" y="145"/>
                      </a:cubicBezTo>
                      <a:cubicBezTo>
                        <a:pt x="154" y="144"/>
                        <a:pt x="156" y="143"/>
                        <a:pt x="158" y="143"/>
                      </a:cubicBezTo>
                      <a:cubicBezTo>
                        <a:pt x="157" y="142"/>
                        <a:pt x="158" y="143"/>
                        <a:pt x="156" y="142"/>
                      </a:cubicBezTo>
                      <a:cubicBezTo>
                        <a:pt x="158" y="144"/>
                        <a:pt x="150" y="143"/>
                        <a:pt x="153" y="144"/>
                      </a:cubicBezTo>
                      <a:cubicBezTo>
                        <a:pt x="151" y="143"/>
                        <a:pt x="150" y="144"/>
                        <a:pt x="147" y="143"/>
                      </a:cubicBezTo>
                      <a:cubicBezTo>
                        <a:pt x="147" y="143"/>
                        <a:pt x="148" y="143"/>
                        <a:pt x="146" y="143"/>
                      </a:cubicBezTo>
                      <a:cubicBezTo>
                        <a:pt x="146" y="143"/>
                        <a:pt x="146" y="143"/>
                        <a:pt x="146" y="144"/>
                      </a:cubicBezTo>
                      <a:cubicBezTo>
                        <a:pt x="146" y="144"/>
                        <a:pt x="146" y="144"/>
                        <a:pt x="146" y="144"/>
                      </a:cubicBezTo>
                      <a:cubicBezTo>
                        <a:pt x="146" y="144"/>
                        <a:pt x="146" y="144"/>
                        <a:pt x="146" y="144"/>
                      </a:cubicBezTo>
                      <a:cubicBezTo>
                        <a:pt x="146" y="144"/>
                        <a:pt x="146" y="144"/>
                        <a:pt x="146" y="144"/>
                      </a:cubicBezTo>
                      <a:cubicBezTo>
                        <a:pt x="146" y="144"/>
                        <a:pt x="147" y="144"/>
                        <a:pt x="147" y="144"/>
                      </a:cubicBezTo>
                      <a:cubicBezTo>
                        <a:pt x="146" y="145"/>
                        <a:pt x="143" y="145"/>
                        <a:pt x="142" y="145"/>
                      </a:cubicBezTo>
                      <a:cubicBezTo>
                        <a:pt x="140" y="145"/>
                        <a:pt x="142" y="145"/>
                        <a:pt x="141" y="145"/>
                      </a:cubicBezTo>
                      <a:cubicBezTo>
                        <a:pt x="140" y="145"/>
                        <a:pt x="140" y="145"/>
                        <a:pt x="140" y="145"/>
                      </a:cubicBezTo>
                      <a:cubicBezTo>
                        <a:pt x="140" y="144"/>
                        <a:pt x="137" y="144"/>
                        <a:pt x="140" y="143"/>
                      </a:cubicBezTo>
                      <a:cubicBezTo>
                        <a:pt x="137" y="143"/>
                        <a:pt x="137" y="143"/>
                        <a:pt x="137" y="143"/>
                      </a:cubicBezTo>
                      <a:cubicBezTo>
                        <a:pt x="136" y="143"/>
                        <a:pt x="134" y="142"/>
                        <a:pt x="133" y="142"/>
                      </a:cubicBezTo>
                      <a:cubicBezTo>
                        <a:pt x="132" y="142"/>
                        <a:pt x="130" y="143"/>
                        <a:pt x="131" y="142"/>
                      </a:cubicBezTo>
                      <a:cubicBezTo>
                        <a:pt x="131" y="142"/>
                        <a:pt x="130" y="142"/>
                        <a:pt x="129" y="142"/>
                      </a:cubicBezTo>
                      <a:cubicBezTo>
                        <a:pt x="128" y="142"/>
                        <a:pt x="127" y="142"/>
                        <a:pt x="127" y="142"/>
                      </a:cubicBezTo>
                      <a:cubicBezTo>
                        <a:pt x="127" y="142"/>
                        <a:pt x="127" y="142"/>
                        <a:pt x="127" y="142"/>
                      </a:cubicBezTo>
                      <a:cubicBezTo>
                        <a:pt x="124" y="141"/>
                        <a:pt x="119" y="141"/>
                        <a:pt x="116" y="138"/>
                      </a:cubicBezTo>
                      <a:cubicBezTo>
                        <a:pt x="115" y="137"/>
                        <a:pt x="115" y="137"/>
                        <a:pt x="114" y="137"/>
                      </a:cubicBezTo>
                      <a:cubicBezTo>
                        <a:pt x="113" y="137"/>
                        <a:pt x="112" y="136"/>
                        <a:pt x="111" y="135"/>
                      </a:cubicBezTo>
                      <a:cubicBezTo>
                        <a:pt x="111" y="135"/>
                        <a:pt x="111" y="135"/>
                        <a:pt x="111" y="135"/>
                      </a:cubicBezTo>
                      <a:cubicBezTo>
                        <a:pt x="110" y="134"/>
                        <a:pt x="109" y="134"/>
                        <a:pt x="107" y="133"/>
                      </a:cubicBezTo>
                      <a:cubicBezTo>
                        <a:pt x="106" y="133"/>
                        <a:pt x="105" y="132"/>
                        <a:pt x="104" y="133"/>
                      </a:cubicBezTo>
                      <a:cubicBezTo>
                        <a:pt x="104" y="132"/>
                        <a:pt x="103" y="131"/>
                        <a:pt x="102" y="131"/>
                      </a:cubicBezTo>
                      <a:cubicBezTo>
                        <a:pt x="102" y="131"/>
                        <a:pt x="101" y="131"/>
                        <a:pt x="100" y="131"/>
                      </a:cubicBezTo>
                      <a:cubicBezTo>
                        <a:pt x="100" y="131"/>
                        <a:pt x="99" y="131"/>
                        <a:pt x="98" y="131"/>
                      </a:cubicBezTo>
                      <a:cubicBezTo>
                        <a:pt x="97" y="131"/>
                        <a:pt x="96" y="131"/>
                        <a:pt x="95" y="131"/>
                      </a:cubicBezTo>
                      <a:cubicBezTo>
                        <a:pt x="95" y="132"/>
                        <a:pt x="94" y="132"/>
                        <a:pt x="93" y="132"/>
                      </a:cubicBezTo>
                      <a:cubicBezTo>
                        <a:pt x="92" y="132"/>
                        <a:pt x="91" y="133"/>
                        <a:pt x="90" y="133"/>
                      </a:cubicBezTo>
                      <a:cubicBezTo>
                        <a:pt x="90" y="134"/>
                        <a:pt x="90" y="134"/>
                        <a:pt x="90" y="134"/>
                      </a:cubicBezTo>
                      <a:cubicBezTo>
                        <a:pt x="89" y="134"/>
                        <a:pt x="88" y="135"/>
                        <a:pt x="87" y="135"/>
                      </a:cubicBezTo>
                      <a:cubicBezTo>
                        <a:pt x="86" y="136"/>
                        <a:pt x="86" y="136"/>
                        <a:pt x="85" y="136"/>
                      </a:cubicBezTo>
                      <a:cubicBezTo>
                        <a:pt x="85" y="137"/>
                        <a:pt x="84" y="137"/>
                        <a:pt x="84" y="137"/>
                      </a:cubicBezTo>
                      <a:cubicBezTo>
                        <a:pt x="84" y="138"/>
                        <a:pt x="84" y="138"/>
                        <a:pt x="84" y="138"/>
                      </a:cubicBezTo>
                      <a:cubicBezTo>
                        <a:pt x="83" y="140"/>
                        <a:pt x="79" y="140"/>
                        <a:pt x="76" y="141"/>
                      </a:cubicBezTo>
                      <a:cubicBezTo>
                        <a:pt x="76" y="141"/>
                        <a:pt x="77" y="140"/>
                        <a:pt x="78" y="140"/>
                      </a:cubicBezTo>
                      <a:cubicBezTo>
                        <a:pt x="74" y="140"/>
                        <a:pt x="70" y="144"/>
                        <a:pt x="66" y="143"/>
                      </a:cubicBezTo>
                      <a:cubicBezTo>
                        <a:pt x="65" y="144"/>
                        <a:pt x="65" y="144"/>
                        <a:pt x="64" y="144"/>
                      </a:cubicBezTo>
                      <a:cubicBezTo>
                        <a:pt x="64" y="144"/>
                        <a:pt x="64" y="144"/>
                        <a:pt x="64" y="144"/>
                      </a:cubicBezTo>
                      <a:cubicBezTo>
                        <a:pt x="64" y="144"/>
                        <a:pt x="64" y="144"/>
                        <a:pt x="64" y="144"/>
                      </a:cubicBezTo>
                      <a:cubicBezTo>
                        <a:pt x="63" y="144"/>
                        <a:pt x="63" y="143"/>
                        <a:pt x="63" y="143"/>
                      </a:cubicBezTo>
                      <a:cubicBezTo>
                        <a:pt x="63" y="144"/>
                        <a:pt x="63" y="144"/>
                        <a:pt x="64" y="144"/>
                      </a:cubicBezTo>
                      <a:cubicBezTo>
                        <a:pt x="63" y="144"/>
                        <a:pt x="62" y="144"/>
                        <a:pt x="61" y="144"/>
                      </a:cubicBezTo>
                      <a:cubicBezTo>
                        <a:pt x="60" y="143"/>
                        <a:pt x="60" y="143"/>
                        <a:pt x="60" y="143"/>
                      </a:cubicBezTo>
                      <a:cubicBezTo>
                        <a:pt x="60" y="143"/>
                        <a:pt x="60" y="143"/>
                        <a:pt x="60" y="143"/>
                      </a:cubicBezTo>
                      <a:cubicBezTo>
                        <a:pt x="59" y="143"/>
                        <a:pt x="59" y="144"/>
                        <a:pt x="60" y="144"/>
                      </a:cubicBezTo>
                      <a:cubicBezTo>
                        <a:pt x="59" y="144"/>
                        <a:pt x="59" y="145"/>
                        <a:pt x="59" y="145"/>
                      </a:cubicBezTo>
                      <a:cubicBezTo>
                        <a:pt x="58" y="143"/>
                        <a:pt x="56" y="145"/>
                        <a:pt x="55" y="144"/>
                      </a:cubicBezTo>
                      <a:cubicBezTo>
                        <a:pt x="54" y="144"/>
                        <a:pt x="53" y="144"/>
                        <a:pt x="52" y="145"/>
                      </a:cubicBezTo>
                      <a:cubicBezTo>
                        <a:pt x="50" y="145"/>
                        <a:pt x="49" y="145"/>
                        <a:pt x="49" y="146"/>
                      </a:cubicBezTo>
                      <a:cubicBezTo>
                        <a:pt x="49" y="145"/>
                        <a:pt x="48" y="145"/>
                        <a:pt x="49" y="145"/>
                      </a:cubicBezTo>
                      <a:cubicBezTo>
                        <a:pt x="48" y="145"/>
                        <a:pt x="47" y="145"/>
                        <a:pt x="45" y="145"/>
                      </a:cubicBezTo>
                      <a:cubicBezTo>
                        <a:pt x="45" y="144"/>
                        <a:pt x="45" y="144"/>
                        <a:pt x="45" y="144"/>
                      </a:cubicBezTo>
                      <a:cubicBezTo>
                        <a:pt x="42" y="145"/>
                        <a:pt x="42" y="145"/>
                        <a:pt x="42" y="145"/>
                      </a:cubicBezTo>
                      <a:cubicBezTo>
                        <a:pt x="41" y="144"/>
                        <a:pt x="40" y="144"/>
                        <a:pt x="42" y="143"/>
                      </a:cubicBezTo>
                      <a:cubicBezTo>
                        <a:pt x="38" y="144"/>
                        <a:pt x="39" y="143"/>
                        <a:pt x="35" y="144"/>
                      </a:cubicBezTo>
                      <a:cubicBezTo>
                        <a:pt x="36" y="143"/>
                        <a:pt x="36" y="143"/>
                        <a:pt x="36" y="143"/>
                      </a:cubicBezTo>
                      <a:cubicBezTo>
                        <a:pt x="35" y="143"/>
                        <a:pt x="33" y="143"/>
                        <a:pt x="32" y="143"/>
                      </a:cubicBezTo>
                      <a:cubicBezTo>
                        <a:pt x="32" y="142"/>
                        <a:pt x="31" y="141"/>
                        <a:pt x="29" y="141"/>
                      </a:cubicBezTo>
                      <a:cubicBezTo>
                        <a:pt x="28" y="140"/>
                        <a:pt x="26" y="140"/>
                        <a:pt x="25" y="139"/>
                      </a:cubicBezTo>
                      <a:cubicBezTo>
                        <a:pt x="23" y="138"/>
                        <a:pt x="22" y="137"/>
                        <a:pt x="20" y="136"/>
                      </a:cubicBezTo>
                      <a:cubicBezTo>
                        <a:pt x="19" y="135"/>
                        <a:pt x="18" y="134"/>
                        <a:pt x="17" y="133"/>
                      </a:cubicBezTo>
                      <a:cubicBezTo>
                        <a:pt x="16" y="135"/>
                        <a:pt x="16" y="130"/>
                        <a:pt x="14" y="131"/>
                      </a:cubicBezTo>
                      <a:cubicBezTo>
                        <a:pt x="14" y="130"/>
                        <a:pt x="14" y="129"/>
                        <a:pt x="15" y="130"/>
                      </a:cubicBezTo>
                      <a:cubicBezTo>
                        <a:pt x="14" y="129"/>
                        <a:pt x="13" y="128"/>
                        <a:pt x="13" y="127"/>
                      </a:cubicBezTo>
                      <a:cubicBezTo>
                        <a:pt x="12" y="126"/>
                        <a:pt x="12" y="125"/>
                        <a:pt x="11" y="125"/>
                      </a:cubicBezTo>
                      <a:cubicBezTo>
                        <a:pt x="11" y="124"/>
                        <a:pt x="12" y="125"/>
                        <a:pt x="12" y="124"/>
                      </a:cubicBezTo>
                      <a:cubicBezTo>
                        <a:pt x="12" y="124"/>
                        <a:pt x="11" y="124"/>
                        <a:pt x="11" y="123"/>
                      </a:cubicBezTo>
                      <a:cubicBezTo>
                        <a:pt x="11" y="123"/>
                        <a:pt x="12" y="124"/>
                        <a:pt x="12" y="124"/>
                      </a:cubicBezTo>
                      <a:cubicBezTo>
                        <a:pt x="11" y="121"/>
                        <a:pt x="9" y="121"/>
                        <a:pt x="8" y="122"/>
                      </a:cubicBezTo>
                      <a:cubicBezTo>
                        <a:pt x="8" y="120"/>
                        <a:pt x="8" y="119"/>
                        <a:pt x="7" y="118"/>
                      </a:cubicBezTo>
                      <a:cubicBezTo>
                        <a:pt x="7" y="117"/>
                        <a:pt x="7" y="116"/>
                        <a:pt x="8" y="118"/>
                      </a:cubicBezTo>
                      <a:cubicBezTo>
                        <a:pt x="8" y="117"/>
                        <a:pt x="8" y="112"/>
                        <a:pt x="7" y="111"/>
                      </a:cubicBezTo>
                      <a:cubicBezTo>
                        <a:pt x="7" y="111"/>
                        <a:pt x="7" y="110"/>
                        <a:pt x="7" y="109"/>
                      </a:cubicBezTo>
                      <a:cubicBezTo>
                        <a:pt x="7" y="107"/>
                        <a:pt x="7" y="107"/>
                        <a:pt x="8" y="104"/>
                      </a:cubicBezTo>
                      <a:cubicBezTo>
                        <a:pt x="7" y="105"/>
                        <a:pt x="7" y="105"/>
                        <a:pt x="7" y="105"/>
                      </a:cubicBezTo>
                      <a:cubicBezTo>
                        <a:pt x="6" y="104"/>
                        <a:pt x="8" y="103"/>
                        <a:pt x="8" y="101"/>
                      </a:cubicBezTo>
                      <a:cubicBezTo>
                        <a:pt x="8" y="101"/>
                        <a:pt x="8" y="101"/>
                        <a:pt x="8" y="101"/>
                      </a:cubicBezTo>
                      <a:cubicBezTo>
                        <a:pt x="11" y="96"/>
                        <a:pt x="8" y="98"/>
                        <a:pt x="11" y="95"/>
                      </a:cubicBezTo>
                      <a:cubicBezTo>
                        <a:pt x="10" y="94"/>
                        <a:pt x="10" y="94"/>
                        <a:pt x="10" y="94"/>
                      </a:cubicBezTo>
                      <a:cubicBezTo>
                        <a:pt x="10" y="94"/>
                        <a:pt x="10" y="93"/>
                        <a:pt x="11" y="92"/>
                      </a:cubicBezTo>
                      <a:cubicBezTo>
                        <a:pt x="13" y="91"/>
                        <a:pt x="14" y="90"/>
                        <a:pt x="14" y="89"/>
                      </a:cubicBezTo>
                      <a:cubicBezTo>
                        <a:pt x="14" y="89"/>
                        <a:pt x="13" y="89"/>
                        <a:pt x="13" y="89"/>
                      </a:cubicBezTo>
                      <a:cubicBezTo>
                        <a:pt x="13" y="88"/>
                        <a:pt x="15" y="88"/>
                        <a:pt x="16" y="88"/>
                      </a:cubicBezTo>
                      <a:cubicBezTo>
                        <a:pt x="17" y="87"/>
                        <a:pt x="18" y="87"/>
                        <a:pt x="19" y="87"/>
                      </a:cubicBezTo>
                      <a:cubicBezTo>
                        <a:pt x="19" y="87"/>
                        <a:pt x="19" y="87"/>
                        <a:pt x="19" y="88"/>
                      </a:cubicBezTo>
                      <a:cubicBezTo>
                        <a:pt x="22" y="86"/>
                        <a:pt x="18" y="87"/>
                        <a:pt x="20" y="85"/>
                      </a:cubicBezTo>
                      <a:cubicBezTo>
                        <a:pt x="21" y="85"/>
                        <a:pt x="21" y="86"/>
                        <a:pt x="22" y="85"/>
                      </a:cubicBezTo>
                      <a:cubicBezTo>
                        <a:pt x="23" y="85"/>
                        <a:pt x="23" y="84"/>
                        <a:pt x="24" y="83"/>
                      </a:cubicBezTo>
                      <a:cubicBezTo>
                        <a:pt x="26" y="82"/>
                        <a:pt x="27" y="80"/>
                        <a:pt x="29" y="80"/>
                      </a:cubicBezTo>
                      <a:cubicBezTo>
                        <a:pt x="28" y="80"/>
                        <a:pt x="27" y="80"/>
                        <a:pt x="28" y="79"/>
                      </a:cubicBezTo>
                      <a:cubicBezTo>
                        <a:pt x="30" y="78"/>
                        <a:pt x="34" y="78"/>
                        <a:pt x="35" y="76"/>
                      </a:cubicBezTo>
                      <a:cubicBezTo>
                        <a:pt x="36" y="76"/>
                        <a:pt x="36" y="76"/>
                        <a:pt x="36" y="76"/>
                      </a:cubicBezTo>
                      <a:cubicBezTo>
                        <a:pt x="37" y="75"/>
                        <a:pt x="38" y="75"/>
                        <a:pt x="39" y="74"/>
                      </a:cubicBezTo>
                      <a:cubicBezTo>
                        <a:pt x="40" y="73"/>
                        <a:pt x="41" y="72"/>
                        <a:pt x="41" y="71"/>
                      </a:cubicBezTo>
                      <a:cubicBezTo>
                        <a:pt x="43" y="72"/>
                        <a:pt x="45" y="69"/>
                        <a:pt x="46" y="67"/>
                      </a:cubicBezTo>
                      <a:cubicBezTo>
                        <a:pt x="47" y="65"/>
                        <a:pt x="48" y="63"/>
                        <a:pt x="49" y="64"/>
                      </a:cubicBezTo>
                      <a:cubicBezTo>
                        <a:pt x="49" y="64"/>
                        <a:pt x="50" y="62"/>
                        <a:pt x="51" y="61"/>
                      </a:cubicBezTo>
                      <a:cubicBezTo>
                        <a:pt x="52" y="60"/>
                        <a:pt x="52" y="59"/>
                        <a:pt x="52" y="59"/>
                      </a:cubicBezTo>
                      <a:cubicBezTo>
                        <a:pt x="52" y="59"/>
                        <a:pt x="52" y="59"/>
                        <a:pt x="52" y="59"/>
                      </a:cubicBezTo>
                      <a:cubicBezTo>
                        <a:pt x="54" y="56"/>
                        <a:pt x="54" y="55"/>
                        <a:pt x="54" y="54"/>
                      </a:cubicBezTo>
                      <a:cubicBezTo>
                        <a:pt x="55" y="53"/>
                        <a:pt x="55" y="54"/>
                        <a:pt x="55" y="54"/>
                      </a:cubicBezTo>
                      <a:cubicBezTo>
                        <a:pt x="58" y="49"/>
                        <a:pt x="58" y="49"/>
                        <a:pt x="58" y="44"/>
                      </a:cubicBezTo>
                      <a:cubicBezTo>
                        <a:pt x="59" y="44"/>
                        <a:pt x="59" y="44"/>
                        <a:pt x="59" y="44"/>
                      </a:cubicBezTo>
                      <a:cubicBezTo>
                        <a:pt x="59" y="44"/>
                        <a:pt x="59" y="43"/>
                        <a:pt x="59" y="43"/>
                      </a:cubicBezTo>
                      <a:cubicBezTo>
                        <a:pt x="60" y="42"/>
                        <a:pt x="63" y="38"/>
                        <a:pt x="64" y="35"/>
                      </a:cubicBezTo>
                      <a:cubicBezTo>
                        <a:pt x="64" y="35"/>
                        <a:pt x="65" y="35"/>
                        <a:pt x="64" y="35"/>
                      </a:cubicBezTo>
                      <a:cubicBezTo>
                        <a:pt x="66" y="30"/>
                        <a:pt x="73" y="27"/>
                        <a:pt x="72" y="23"/>
                      </a:cubicBezTo>
                      <a:cubicBezTo>
                        <a:pt x="72" y="23"/>
                        <a:pt x="72" y="22"/>
                        <a:pt x="73" y="22"/>
                      </a:cubicBezTo>
                      <a:cubicBezTo>
                        <a:pt x="73" y="21"/>
                        <a:pt x="74" y="20"/>
                        <a:pt x="74" y="20"/>
                      </a:cubicBezTo>
                      <a:cubicBezTo>
                        <a:pt x="70" y="23"/>
                        <a:pt x="73" y="19"/>
                        <a:pt x="71" y="20"/>
                      </a:cubicBezTo>
                      <a:cubicBezTo>
                        <a:pt x="72" y="18"/>
                        <a:pt x="75" y="17"/>
                        <a:pt x="74" y="19"/>
                      </a:cubicBezTo>
                      <a:cubicBezTo>
                        <a:pt x="74" y="19"/>
                        <a:pt x="74" y="19"/>
                        <a:pt x="74" y="19"/>
                      </a:cubicBezTo>
                      <a:cubicBezTo>
                        <a:pt x="74" y="20"/>
                        <a:pt x="75" y="19"/>
                        <a:pt x="76" y="18"/>
                      </a:cubicBezTo>
                      <a:cubicBezTo>
                        <a:pt x="77" y="17"/>
                        <a:pt x="78" y="16"/>
                        <a:pt x="79" y="17"/>
                      </a:cubicBezTo>
                      <a:cubicBezTo>
                        <a:pt x="85" y="11"/>
                        <a:pt x="93" y="9"/>
                        <a:pt x="100" y="9"/>
                      </a:cubicBezTo>
                      <a:cubicBezTo>
                        <a:pt x="100" y="8"/>
                        <a:pt x="100" y="8"/>
                        <a:pt x="100" y="8"/>
                      </a:cubicBezTo>
                      <a:cubicBezTo>
                        <a:pt x="100" y="8"/>
                        <a:pt x="100" y="8"/>
                        <a:pt x="101" y="8"/>
                      </a:cubicBezTo>
                      <a:cubicBezTo>
                        <a:pt x="102" y="8"/>
                        <a:pt x="102" y="8"/>
                        <a:pt x="102" y="8"/>
                      </a:cubicBezTo>
                      <a:cubicBezTo>
                        <a:pt x="103" y="9"/>
                        <a:pt x="103" y="9"/>
                        <a:pt x="101" y="9"/>
                      </a:cubicBezTo>
                      <a:cubicBezTo>
                        <a:pt x="102" y="10"/>
                        <a:pt x="102" y="9"/>
                        <a:pt x="103" y="9"/>
                      </a:cubicBezTo>
                      <a:cubicBezTo>
                        <a:pt x="103" y="9"/>
                        <a:pt x="103" y="9"/>
                        <a:pt x="103" y="9"/>
                      </a:cubicBezTo>
                      <a:cubicBezTo>
                        <a:pt x="104" y="9"/>
                        <a:pt x="105" y="9"/>
                        <a:pt x="105" y="9"/>
                      </a:cubicBezTo>
                      <a:cubicBezTo>
                        <a:pt x="108" y="10"/>
                        <a:pt x="103" y="10"/>
                        <a:pt x="104" y="10"/>
                      </a:cubicBezTo>
                      <a:cubicBezTo>
                        <a:pt x="106" y="10"/>
                        <a:pt x="106" y="10"/>
                        <a:pt x="106" y="10"/>
                      </a:cubicBezTo>
                      <a:cubicBezTo>
                        <a:pt x="105" y="10"/>
                        <a:pt x="105" y="10"/>
                        <a:pt x="105" y="10"/>
                      </a:cubicBezTo>
                      <a:cubicBezTo>
                        <a:pt x="107" y="10"/>
                        <a:pt x="107" y="9"/>
                        <a:pt x="109" y="10"/>
                      </a:cubicBezTo>
                      <a:cubicBezTo>
                        <a:pt x="110" y="11"/>
                        <a:pt x="109" y="11"/>
                        <a:pt x="110" y="11"/>
                      </a:cubicBezTo>
                      <a:cubicBezTo>
                        <a:pt x="110" y="11"/>
                        <a:pt x="110" y="12"/>
                        <a:pt x="111" y="12"/>
                      </a:cubicBezTo>
                      <a:cubicBezTo>
                        <a:pt x="114" y="13"/>
                        <a:pt x="114" y="13"/>
                        <a:pt x="114" y="13"/>
                      </a:cubicBezTo>
                      <a:cubicBezTo>
                        <a:pt x="113" y="12"/>
                        <a:pt x="113" y="12"/>
                        <a:pt x="113" y="12"/>
                      </a:cubicBezTo>
                      <a:cubicBezTo>
                        <a:pt x="114" y="12"/>
                        <a:pt x="116" y="13"/>
                        <a:pt x="115" y="11"/>
                      </a:cubicBezTo>
                      <a:cubicBezTo>
                        <a:pt x="115" y="12"/>
                        <a:pt x="116" y="13"/>
                        <a:pt x="117" y="14"/>
                      </a:cubicBezTo>
                      <a:cubicBezTo>
                        <a:pt x="118" y="15"/>
                        <a:pt x="119" y="15"/>
                        <a:pt x="121" y="16"/>
                      </a:cubicBezTo>
                      <a:cubicBezTo>
                        <a:pt x="123" y="19"/>
                        <a:pt x="125" y="20"/>
                        <a:pt x="125" y="21"/>
                      </a:cubicBezTo>
                      <a:cubicBezTo>
                        <a:pt x="127" y="22"/>
                        <a:pt x="129" y="24"/>
                        <a:pt x="131" y="26"/>
                      </a:cubicBezTo>
                      <a:cubicBezTo>
                        <a:pt x="130" y="26"/>
                        <a:pt x="131" y="24"/>
                        <a:pt x="132" y="27"/>
                      </a:cubicBezTo>
                      <a:cubicBezTo>
                        <a:pt x="130" y="27"/>
                        <a:pt x="134" y="31"/>
                        <a:pt x="133" y="33"/>
                      </a:cubicBezTo>
                      <a:cubicBezTo>
                        <a:pt x="133" y="32"/>
                        <a:pt x="135" y="34"/>
                        <a:pt x="135" y="35"/>
                      </a:cubicBezTo>
                      <a:cubicBezTo>
                        <a:pt x="136" y="36"/>
                        <a:pt x="137" y="37"/>
                        <a:pt x="137" y="36"/>
                      </a:cubicBezTo>
                      <a:cubicBezTo>
                        <a:pt x="138" y="38"/>
                        <a:pt x="136" y="36"/>
                        <a:pt x="137" y="38"/>
                      </a:cubicBezTo>
                      <a:cubicBezTo>
                        <a:pt x="138" y="39"/>
                        <a:pt x="139" y="42"/>
                        <a:pt x="140" y="44"/>
                      </a:cubicBezTo>
                      <a:cubicBezTo>
                        <a:pt x="140" y="44"/>
                        <a:pt x="140" y="44"/>
                        <a:pt x="140" y="44"/>
                      </a:cubicBezTo>
                      <a:cubicBezTo>
                        <a:pt x="140" y="44"/>
                        <a:pt x="140" y="44"/>
                        <a:pt x="140" y="44"/>
                      </a:cubicBezTo>
                      <a:cubicBezTo>
                        <a:pt x="141" y="46"/>
                        <a:pt x="141" y="46"/>
                        <a:pt x="141" y="46"/>
                      </a:cubicBezTo>
                      <a:cubicBezTo>
                        <a:pt x="141" y="46"/>
                        <a:pt x="141" y="47"/>
                        <a:pt x="141" y="48"/>
                      </a:cubicBezTo>
                      <a:cubicBezTo>
                        <a:pt x="142" y="50"/>
                        <a:pt x="142" y="51"/>
                        <a:pt x="143" y="53"/>
                      </a:cubicBezTo>
                      <a:cubicBezTo>
                        <a:pt x="144" y="53"/>
                        <a:pt x="144" y="52"/>
                        <a:pt x="145" y="52"/>
                      </a:cubicBezTo>
                      <a:cubicBezTo>
                        <a:pt x="145" y="52"/>
                        <a:pt x="145" y="53"/>
                        <a:pt x="145" y="54"/>
                      </a:cubicBezTo>
                      <a:cubicBezTo>
                        <a:pt x="145" y="55"/>
                        <a:pt x="145" y="56"/>
                        <a:pt x="145" y="56"/>
                      </a:cubicBezTo>
                      <a:cubicBezTo>
                        <a:pt x="145" y="57"/>
                        <a:pt x="147" y="56"/>
                        <a:pt x="147" y="59"/>
                      </a:cubicBezTo>
                      <a:cubicBezTo>
                        <a:pt x="147" y="58"/>
                        <a:pt x="147" y="58"/>
                        <a:pt x="148" y="58"/>
                      </a:cubicBezTo>
                      <a:cubicBezTo>
                        <a:pt x="150" y="64"/>
                        <a:pt x="154" y="69"/>
                        <a:pt x="159" y="73"/>
                      </a:cubicBezTo>
                      <a:cubicBezTo>
                        <a:pt x="161" y="74"/>
                        <a:pt x="162" y="75"/>
                        <a:pt x="164" y="76"/>
                      </a:cubicBezTo>
                      <a:cubicBezTo>
                        <a:pt x="164" y="76"/>
                        <a:pt x="165" y="76"/>
                        <a:pt x="165" y="76"/>
                      </a:cubicBezTo>
                      <a:cubicBezTo>
                        <a:pt x="166" y="77"/>
                        <a:pt x="166" y="77"/>
                        <a:pt x="166" y="77"/>
                      </a:cubicBezTo>
                      <a:cubicBezTo>
                        <a:pt x="167" y="77"/>
                        <a:pt x="167" y="77"/>
                        <a:pt x="168" y="77"/>
                      </a:cubicBezTo>
                      <a:cubicBezTo>
                        <a:pt x="170" y="79"/>
                        <a:pt x="173" y="81"/>
                        <a:pt x="175" y="83"/>
                      </a:cubicBezTo>
                      <a:cubicBezTo>
                        <a:pt x="174" y="81"/>
                        <a:pt x="175" y="82"/>
                        <a:pt x="176" y="82"/>
                      </a:cubicBezTo>
                      <a:cubicBezTo>
                        <a:pt x="175" y="82"/>
                        <a:pt x="176" y="82"/>
                        <a:pt x="176" y="81"/>
                      </a:cubicBezTo>
                      <a:cubicBezTo>
                        <a:pt x="176" y="81"/>
                        <a:pt x="177" y="82"/>
                        <a:pt x="178" y="83"/>
                      </a:cubicBezTo>
                      <a:cubicBezTo>
                        <a:pt x="178" y="83"/>
                        <a:pt x="178" y="84"/>
                        <a:pt x="179" y="84"/>
                      </a:cubicBezTo>
                      <a:cubicBezTo>
                        <a:pt x="179" y="85"/>
                        <a:pt x="179" y="85"/>
                        <a:pt x="179" y="85"/>
                      </a:cubicBezTo>
                      <a:cubicBezTo>
                        <a:pt x="180" y="85"/>
                        <a:pt x="181" y="85"/>
                        <a:pt x="182" y="86"/>
                      </a:cubicBezTo>
                      <a:cubicBezTo>
                        <a:pt x="183" y="87"/>
                        <a:pt x="183" y="88"/>
                        <a:pt x="184" y="88"/>
                      </a:cubicBezTo>
                      <a:cubicBezTo>
                        <a:pt x="183" y="87"/>
                        <a:pt x="183" y="87"/>
                        <a:pt x="183" y="87"/>
                      </a:cubicBezTo>
                      <a:cubicBezTo>
                        <a:pt x="184" y="87"/>
                        <a:pt x="184" y="86"/>
                        <a:pt x="184" y="85"/>
                      </a:cubicBezTo>
                      <a:cubicBezTo>
                        <a:pt x="184" y="83"/>
                        <a:pt x="183" y="82"/>
                        <a:pt x="184" y="81"/>
                      </a:cubicBezTo>
                      <a:cubicBezTo>
                        <a:pt x="183" y="81"/>
                        <a:pt x="182" y="80"/>
                        <a:pt x="181" y="78"/>
                      </a:cubicBezTo>
                      <a:cubicBezTo>
                        <a:pt x="180" y="77"/>
                        <a:pt x="178" y="75"/>
                        <a:pt x="176" y="75"/>
                      </a:cubicBezTo>
                      <a:cubicBezTo>
                        <a:pt x="175" y="75"/>
                        <a:pt x="177" y="75"/>
                        <a:pt x="176" y="75"/>
                      </a:cubicBezTo>
                      <a:cubicBezTo>
                        <a:pt x="175" y="75"/>
                        <a:pt x="174" y="74"/>
                        <a:pt x="172" y="73"/>
                      </a:cubicBezTo>
                      <a:cubicBezTo>
                        <a:pt x="172" y="73"/>
                        <a:pt x="172" y="73"/>
                        <a:pt x="172" y="73"/>
                      </a:cubicBezTo>
                      <a:cubicBezTo>
                        <a:pt x="171" y="72"/>
                        <a:pt x="170" y="72"/>
                        <a:pt x="169" y="71"/>
                      </a:cubicBezTo>
                      <a:cubicBezTo>
                        <a:pt x="168" y="71"/>
                        <a:pt x="167" y="71"/>
                        <a:pt x="167" y="70"/>
                      </a:cubicBezTo>
                      <a:cubicBezTo>
                        <a:pt x="167" y="70"/>
                        <a:pt x="166" y="70"/>
                        <a:pt x="166" y="70"/>
                      </a:cubicBezTo>
                      <a:cubicBezTo>
                        <a:pt x="164" y="69"/>
                        <a:pt x="163" y="67"/>
                        <a:pt x="161" y="65"/>
                      </a:cubicBezTo>
                      <a:cubicBezTo>
                        <a:pt x="161" y="66"/>
                        <a:pt x="161" y="66"/>
                        <a:pt x="161" y="66"/>
                      </a:cubicBezTo>
                      <a:cubicBezTo>
                        <a:pt x="160" y="65"/>
                        <a:pt x="160" y="64"/>
                        <a:pt x="159" y="64"/>
                      </a:cubicBezTo>
                      <a:cubicBezTo>
                        <a:pt x="157" y="63"/>
                        <a:pt x="162" y="66"/>
                        <a:pt x="160" y="66"/>
                      </a:cubicBezTo>
                      <a:cubicBezTo>
                        <a:pt x="160" y="65"/>
                        <a:pt x="158" y="64"/>
                        <a:pt x="157" y="62"/>
                      </a:cubicBezTo>
                      <a:cubicBezTo>
                        <a:pt x="155" y="60"/>
                        <a:pt x="154" y="58"/>
                        <a:pt x="155" y="57"/>
                      </a:cubicBezTo>
                      <a:cubicBezTo>
                        <a:pt x="154" y="55"/>
                        <a:pt x="154" y="58"/>
                        <a:pt x="153" y="56"/>
                      </a:cubicBezTo>
                      <a:cubicBezTo>
                        <a:pt x="153" y="55"/>
                        <a:pt x="153" y="55"/>
                        <a:pt x="153" y="55"/>
                      </a:cubicBezTo>
                      <a:cubicBezTo>
                        <a:pt x="152" y="55"/>
                        <a:pt x="152" y="55"/>
                        <a:pt x="152" y="55"/>
                      </a:cubicBezTo>
                      <a:cubicBezTo>
                        <a:pt x="152" y="54"/>
                        <a:pt x="152" y="53"/>
                        <a:pt x="152" y="53"/>
                      </a:cubicBezTo>
                      <a:cubicBezTo>
                        <a:pt x="153" y="53"/>
                        <a:pt x="153" y="53"/>
                        <a:pt x="153" y="54"/>
                      </a:cubicBezTo>
                      <a:cubicBezTo>
                        <a:pt x="153" y="52"/>
                        <a:pt x="151" y="49"/>
                        <a:pt x="151" y="48"/>
                      </a:cubicBezTo>
                      <a:cubicBezTo>
                        <a:pt x="151" y="50"/>
                        <a:pt x="151" y="50"/>
                        <a:pt x="151" y="50"/>
                      </a:cubicBezTo>
                      <a:cubicBezTo>
                        <a:pt x="150" y="49"/>
                        <a:pt x="150" y="48"/>
                        <a:pt x="149" y="46"/>
                      </a:cubicBezTo>
                      <a:cubicBezTo>
                        <a:pt x="148" y="45"/>
                        <a:pt x="148" y="44"/>
                        <a:pt x="148" y="43"/>
                      </a:cubicBezTo>
                      <a:cubicBezTo>
                        <a:pt x="147" y="42"/>
                        <a:pt x="147" y="42"/>
                        <a:pt x="147" y="42"/>
                      </a:cubicBezTo>
                      <a:cubicBezTo>
                        <a:pt x="147" y="41"/>
                        <a:pt x="147" y="41"/>
                        <a:pt x="147" y="41"/>
                      </a:cubicBezTo>
                      <a:cubicBezTo>
                        <a:pt x="145" y="38"/>
                        <a:pt x="144" y="35"/>
                        <a:pt x="142" y="33"/>
                      </a:cubicBezTo>
                      <a:cubicBezTo>
                        <a:pt x="142" y="34"/>
                        <a:pt x="142" y="34"/>
                        <a:pt x="142" y="34"/>
                      </a:cubicBezTo>
                      <a:cubicBezTo>
                        <a:pt x="139" y="30"/>
                        <a:pt x="140" y="30"/>
                        <a:pt x="137" y="26"/>
                      </a:cubicBezTo>
                      <a:cubicBezTo>
                        <a:pt x="137" y="26"/>
                        <a:pt x="137" y="26"/>
                        <a:pt x="137" y="26"/>
                      </a:cubicBezTo>
                      <a:cubicBezTo>
                        <a:pt x="136" y="25"/>
                        <a:pt x="135" y="24"/>
                        <a:pt x="135" y="23"/>
                      </a:cubicBezTo>
                      <a:cubicBezTo>
                        <a:pt x="136" y="24"/>
                        <a:pt x="134" y="21"/>
                        <a:pt x="135" y="22"/>
                      </a:cubicBezTo>
                      <a:cubicBezTo>
                        <a:pt x="131" y="18"/>
                        <a:pt x="133" y="20"/>
                        <a:pt x="130" y="19"/>
                      </a:cubicBezTo>
                      <a:cubicBezTo>
                        <a:pt x="130" y="18"/>
                        <a:pt x="130" y="18"/>
                        <a:pt x="130" y="18"/>
                      </a:cubicBezTo>
                      <a:cubicBezTo>
                        <a:pt x="129" y="17"/>
                        <a:pt x="128" y="17"/>
                        <a:pt x="126" y="16"/>
                      </a:cubicBezTo>
                      <a:cubicBezTo>
                        <a:pt x="128" y="17"/>
                        <a:pt x="126" y="14"/>
                        <a:pt x="128" y="15"/>
                      </a:cubicBezTo>
                      <a:cubicBezTo>
                        <a:pt x="126" y="13"/>
                        <a:pt x="125" y="11"/>
                        <a:pt x="123" y="11"/>
                      </a:cubicBezTo>
                      <a:cubicBezTo>
                        <a:pt x="122" y="10"/>
                        <a:pt x="120" y="9"/>
                        <a:pt x="120" y="8"/>
                      </a:cubicBezTo>
                      <a:cubicBezTo>
                        <a:pt x="117" y="8"/>
                        <a:pt x="123" y="11"/>
                        <a:pt x="122" y="11"/>
                      </a:cubicBezTo>
                      <a:cubicBezTo>
                        <a:pt x="122" y="12"/>
                        <a:pt x="119" y="11"/>
                        <a:pt x="118" y="10"/>
                      </a:cubicBezTo>
                      <a:cubicBezTo>
                        <a:pt x="117" y="9"/>
                        <a:pt x="117" y="8"/>
                        <a:pt x="116" y="7"/>
                      </a:cubicBezTo>
                      <a:cubicBezTo>
                        <a:pt x="116" y="6"/>
                        <a:pt x="115" y="5"/>
                        <a:pt x="112" y="4"/>
                      </a:cubicBezTo>
                      <a:cubicBezTo>
                        <a:pt x="113" y="4"/>
                        <a:pt x="113" y="4"/>
                        <a:pt x="113" y="4"/>
                      </a:cubicBezTo>
                      <a:cubicBezTo>
                        <a:pt x="112" y="3"/>
                        <a:pt x="110" y="4"/>
                        <a:pt x="108" y="3"/>
                      </a:cubicBezTo>
                      <a:cubicBezTo>
                        <a:pt x="107" y="3"/>
                        <a:pt x="105" y="2"/>
                        <a:pt x="105" y="3"/>
                      </a:cubicBezTo>
                      <a:cubicBezTo>
                        <a:pt x="105" y="3"/>
                        <a:pt x="109" y="4"/>
                        <a:pt x="109" y="4"/>
                      </a:cubicBezTo>
                      <a:cubicBezTo>
                        <a:pt x="107" y="4"/>
                        <a:pt x="106" y="4"/>
                        <a:pt x="104" y="4"/>
                      </a:cubicBezTo>
                      <a:cubicBezTo>
                        <a:pt x="104" y="4"/>
                        <a:pt x="104" y="4"/>
                        <a:pt x="104" y="4"/>
                      </a:cubicBezTo>
                      <a:cubicBezTo>
                        <a:pt x="103" y="4"/>
                        <a:pt x="102" y="4"/>
                        <a:pt x="100" y="4"/>
                      </a:cubicBezTo>
                      <a:cubicBezTo>
                        <a:pt x="101" y="4"/>
                        <a:pt x="102" y="3"/>
                        <a:pt x="103" y="3"/>
                      </a:cubicBezTo>
                      <a:cubicBezTo>
                        <a:pt x="102" y="3"/>
                        <a:pt x="101" y="3"/>
                        <a:pt x="99" y="3"/>
                      </a:cubicBezTo>
                      <a:cubicBezTo>
                        <a:pt x="100" y="2"/>
                        <a:pt x="102" y="2"/>
                        <a:pt x="104" y="2"/>
                      </a:cubicBezTo>
                      <a:cubicBezTo>
                        <a:pt x="104" y="2"/>
                        <a:pt x="104" y="2"/>
                        <a:pt x="104" y="2"/>
                      </a:cubicBezTo>
                      <a:cubicBezTo>
                        <a:pt x="105" y="2"/>
                        <a:pt x="106" y="2"/>
                        <a:pt x="107" y="2"/>
                      </a:cubicBezTo>
                      <a:cubicBezTo>
                        <a:pt x="107" y="2"/>
                        <a:pt x="105" y="2"/>
                        <a:pt x="104" y="2"/>
                      </a:cubicBezTo>
                      <a:cubicBezTo>
                        <a:pt x="104" y="2"/>
                        <a:pt x="104" y="2"/>
                        <a:pt x="105" y="2"/>
                      </a:cubicBezTo>
                      <a:cubicBezTo>
                        <a:pt x="104" y="2"/>
                        <a:pt x="103" y="2"/>
                        <a:pt x="104" y="1"/>
                      </a:cubicBezTo>
                      <a:cubicBezTo>
                        <a:pt x="102" y="3"/>
                        <a:pt x="99" y="0"/>
                        <a:pt x="96" y="2"/>
                      </a:cubicBezTo>
                      <a:cubicBezTo>
                        <a:pt x="96" y="1"/>
                        <a:pt x="96" y="1"/>
                        <a:pt x="96" y="1"/>
                      </a:cubicBezTo>
                      <a:cubicBezTo>
                        <a:pt x="95" y="1"/>
                        <a:pt x="94" y="2"/>
                        <a:pt x="94" y="2"/>
                      </a:cubicBezTo>
                      <a:cubicBezTo>
                        <a:pt x="95" y="1"/>
                        <a:pt x="95" y="1"/>
                        <a:pt x="95" y="1"/>
                      </a:cubicBezTo>
                      <a:cubicBezTo>
                        <a:pt x="93" y="2"/>
                        <a:pt x="90" y="1"/>
                        <a:pt x="87" y="2"/>
                      </a:cubicBezTo>
                      <a:cubicBezTo>
                        <a:pt x="93" y="1"/>
                        <a:pt x="89" y="3"/>
                        <a:pt x="91" y="3"/>
                      </a:cubicBezTo>
                      <a:cubicBezTo>
                        <a:pt x="86" y="6"/>
                        <a:pt x="87" y="2"/>
                        <a:pt x="80" y="5"/>
                      </a:cubicBezTo>
                      <a:cubicBezTo>
                        <a:pt x="81" y="5"/>
                        <a:pt x="84" y="4"/>
                        <a:pt x="83" y="5"/>
                      </a:cubicBezTo>
                      <a:cubicBezTo>
                        <a:pt x="81" y="6"/>
                        <a:pt x="80" y="6"/>
                        <a:pt x="79" y="6"/>
                      </a:cubicBezTo>
                      <a:cubicBezTo>
                        <a:pt x="75" y="9"/>
                        <a:pt x="80" y="7"/>
                        <a:pt x="79" y="8"/>
                      </a:cubicBezTo>
                      <a:cubicBezTo>
                        <a:pt x="77" y="8"/>
                        <a:pt x="77" y="10"/>
                        <a:pt x="76" y="11"/>
                      </a:cubicBezTo>
                      <a:cubicBezTo>
                        <a:pt x="75" y="11"/>
                        <a:pt x="75" y="11"/>
                        <a:pt x="75" y="11"/>
                      </a:cubicBezTo>
                      <a:cubicBezTo>
                        <a:pt x="71" y="14"/>
                        <a:pt x="75" y="13"/>
                        <a:pt x="71" y="15"/>
                      </a:cubicBezTo>
                      <a:cubicBezTo>
                        <a:pt x="72" y="13"/>
                        <a:pt x="72" y="13"/>
                        <a:pt x="72" y="13"/>
                      </a:cubicBezTo>
                      <a:cubicBezTo>
                        <a:pt x="70" y="15"/>
                        <a:pt x="70" y="15"/>
                        <a:pt x="70" y="15"/>
                      </a:cubicBezTo>
                      <a:cubicBezTo>
                        <a:pt x="70" y="14"/>
                        <a:pt x="70" y="14"/>
                        <a:pt x="70" y="14"/>
                      </a:cubicBezTo>
                      <a:cubicBezTo>
                        <a:pt x="69" y="17"/>
                        <a:pt x="68" y="17"/>
                        <a:pt x="66" y="19"/>
                      </a:cubicBezTo>
                      <a:cubicBezTo>
                        <a:pt x="67" y="19"/>
                        <a:pt x="67" y="20"/>
                        <a:pt x="66" y="22"/>
                      </a:cubicBezTo>
                      <a:cubicBezTo>
                        <a:pt x="64" y="23"/>
                        <a:pt x="65" y="21"/>
                        <a:pt x="64" y="23"/>
                      </a:cubicBezTo>
                      <a:cubicBezTo>
                        <a:pt x="64" y="22"/>
                        <a:pt x="64" y="21"/>
                        <a:pt x="65" y="21"/>
                      </a:cubicBezTo>
                      <a:cubicBezTo>
                        <a:pt x="65" y="20"/>
                        <a:pt x="65" y="20"/>
                        <a:pt x="65" y="19"/>
                      </a:cubicBezTo>
                      <a:cubicBezTo>
                        <a:pt x="63" y="20"/>
                        <a:pt x="62" y="23"/>
                        <a:pt x="62" y="24"/>
                      </a:cubicBezTo>
                      <a:cubicBezTo>
                        <a:pt x="62" y="23"/>
                        <a:pt x="62" y="23"/>
                        <a:pt x="63" y="23"/>
                      </a:cubicBezTo>
                      <a:cubicBezTo>
                        <a:pt x="61" y="27"/>
                        <a:pt x="61" y="27"/>
                        <a:pt x="61" y="27"/>
                      </a:cubicBezTo>
                      <a:cubicBezTo>
                        <a:pt x="60" y="28"/>
                        <a:pt x="60" y="27"/>
                        <a:pt x="60" y="26"/>
                      </a:cubicBezTo>
                      <a:cubicBezTo>
                        <a:pt x="60" y="27"/>
                        <a:pt x="60" y="28"/>
                        <a:pt x="59" y="29"/>
                      </a:cubicBezTo>
                      <a:cubicBezTo>
                        <a:pt x="59" y="28"/>
                        <a:pt x="58" y="28"/>
                        <a:pt x="59" y="26"/>
                      </a:cubicBezTo>
                      <a:cubicBezTo>
                        <a:pt x="57" y="30"/>
                        <a:pt x="57" y="30"/>
                        <a:pt x="57" y="30"/>
                      </a:cubicBezTo>
                      <a:cubicBezTo>
                        <a:pt x="57" y="31"/>
                        <a:pt x="55" y="32"/>
                        <a:pt x="55" y="31"/>
                      </a:cubicBezTo>
                      <a:cubicBezTo>
                        <a:pt x="55" y="32"/>
                        <a:pt x="54" y="34"/>
                        <a:pt x="54" y="35"/>
                      </a:cubicBezTo>
                      <a:cubicBezTo>
                        <a:pt x="54" y="36"/>
                        <a:pt x="53" y="37"/>
                        <a:pt x="53" y="38"/>
                      </a:cubicBezTo>
                      <a:cubicBezTo>
                        <a:pt x="53" y="38"/>
                        <a:pt x="53" y="39"/>
                        <a:pt x="52" y="40"/>
                      </a:cubicBezTo>
                      <a:cubicBezTo>
                        <a:pt x="52" y="40"/>
                        <a:pt x="52" y="40"/>
                        <a:pt x="52" y="40"/>
                      </a:cubicBezTo>
                      <a:cubicBezTo>
                        <a:pt x="52" y="40"/>
                        <a:pt x="52" y="40"/>
                        <a:pt x="52" y="41"/>
                      </a:cubicBezTo>
                      <a:cubicBezTo>
                        <a:pt x="52" y="41"/>
                        <a:pt x="52" y="41"/>
                        <a:pt x="52" y="42"/>
                      </a:cubicBezTo>
                      <a:cubicBezTo>
                        <a:pt x="51" y="44"/>
                        <a:pt x="49" y="46"/>
                        <a:pt x="48" y="49"/>
                      </a:cubicBezTo>
                      <a:cubicBezTo>
                        <a:pt x="46" y="50"/>
                        <a:pt x="46" y="50"/>
                        <a:pt x="46" y="50"/>
                      </a:cubicBezTo>
                      <a:cubicBezTo>
                        <a:pt x="45" y="53"/>
                        <a:pt x="49" y="49"/>
                        <a:pt x="47" y="53"/>
                      </a:cubicBezTo>
                      <a:cubicBezTo>
                        <a:pt x="46" y="56"/>
                        <a:pt x="46" y="53"/>
                        <a:pt x="45" y="54"/>
                      </a:cubicBezTo>
                      <a:cubicBezTo>
                        <a:pt x="45" y="55"/>
                        <a:pt x="45" y="58"/>
                        <a:pt x="42" y="60"/>
                      </a:cubicBezTo>
                      <a:cubicBezTo>
                        <a:pt x="43" y="59"/>
                        <a:pt x="43" y="59"/>
                        <a:pt x="43" y="58"/>
                      </a:cubicBezTo>
                      <a:close/>
                      <a:moveTo>
                        <a:pt x="19" y="76"/>
                      </a:moveTo>
                      <a:cubicBezTo>
                        <a:pt x="19" y="76"/>
                        <a:pt x="20" y="75"/>
                        <a:pt x="21" y="75"/>
                      </a:cubicBezTo>
                      <a:cubicBezTo>
                        <a:pt x="21" y="76"/>
                        <a:pt x="20" y="76"/>
                        <a:pt x="19" y="76"/>
                      </a:cubicBezTo>
                      <a:close/>
                      <a:moveTo>
                        <a:pt x="5" y="125"/>
                      </a:moveTo>
                      <a:cubicBezTo>
                        <a:pt x="5" y="125"/>
                        <a:pt x="4" y="124"/>
                        <a:pt x="4" y="123"/>
                      </a:cubicBezTo>
                      <a:cubicBezTo>
                        <a:pt x="5" y="124"/>
                        <a:pt x="5" y="124"/>
                        <a:pt x="5" y="125"/>
                      </a:cubicBezTo>
                      <a:close/>
                      <a:moveTo>
                        <a:pt x="135" y="144"/>
                      </a:moveTo>
                      <a:cubicBezTo>
                        <a:pt x="135" y="144"/>
                        <a:pt x="135" y="144"/>
                        <a:pt x="135" y="144"/>
                      </a:cubicBezTo>
                      <a:cubicBezTo>
                        <a:pt x="134" y="143"/>
                        <a:pt x="135" y="143"/>
                        <a:pt x="135" y="144"/>
                      </a:cubicBezTo>
                      <a:close/>
                      <a:moveTo>
                        <a:pt x="138" y="144"/>
                      </a:moveTo>
                      <a:cubicBezTo>
                        <a:pt x="138" y="144"/>
                        <a:pt x="138" y="144"/>
                        <a:pt x="138" y="144"/>
                      </a:cubicBezTo>
                      <a:cubicBezTo>
                        <a:pt x="138" y="144"/>
                        <a:pt x="137" y="144"/>
                        <a:pt x="137" y="144"/>
                      </a:cubicBezTo>
                      <a:cubicBezTo>
                        <a:pt x="137" y="144"/>
                        <a:pt x="137" y="144"/>
                        <a:pt x="138" y="144"/>
                      </a:cubicBezTo>
                      <a:close/>
                      <a:moveTo>
                        <a:pt x="110" y="11"/>
                      </a:moveTo>
                      <a:cubicBezTo>
                        <a:pt x="110" y="11"/>
                        <a:pt x="110" y="11"/>
                        <a:pt x="110" y="11"/>
                      </a:cubicBezTo>
                      <a:cubicBezTo>
                        <a:pt x="111" y="11"/>
                        <a:pt x="111" y="11"/>
                        <a:pt x="1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1" name="Freeform 63">
                  <a:extLst>
                    <a:ext uri="{FF2B5EF4-FFF2-40B4-BE49-F238E27FC236}">
                      <a16:creationId xmlns:a16="http://schemas.microsoft.com/office/drawing/2014/main" id="{741C10BD-0EF8-4BC6-A4AC-AEF245B3BB90}"/>
                    </a:ext>
                  </a:extLst>
                </p:cNvPr>
                <p:cNvSpPr>
                  <a:spLocks/>
                </p:cNvSpPr>
                <p:nvPr userDrawn="1"/>
              </p:nvSpPr>
              <p:spPr bwMode="auto">
                <a:xfrm>
                  <a:off x="3530" y="1297"/>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2" name="Freeform 64">
                  <a:extLst>
                    <a:ext uri="{FF2B5EF4-FFF2-40B4-BE49-F238E27FC236}">
                      <a16:creationId xmlns:a16="http://schemas.microsoft.com/office/drawing/2014/main" id="{6E58F7FE-D7C3-4E19-ADCC-DAF677F4CC67}"/>
                    </a:ext>
                  </a:extLst>
                </p:cNvPr>
                <p:cNvSpPr>
                  <a:spLocks/>
                </p:cNvSpPr>
                <p:nvPr userDrawn="1"/>
              </p:nvSpPr>
              <p:spPr bwMode="auto">
                <a:xfrm>
                  <a:off x="3779" y="9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3" name="Freeform 65">
                  <a:extLst>
                    <a:ext uri="{FF2B5EF4-FFF2-40B4-BE49-F238E27FC236}">
                      <a16:creationId xmlns:a16="http://schemas.microsoft.com/office/drawing/2014/main" id="{EAAE4479-2191-4FF2-8900-A55DE70E8C3A}"/>
                    </a:ext>
                  </a:extLst>
                </p:cNvPr>
                <p:cNvSpPr>
                  <a:spLocks/>
                </p:cNvSpPr>
                <p:nvPr userDrawn="1"/>
              </p:nvSpPr>
              <p:spPr bwMode="auto">
                <a:xfrm>
                  <a:off x="3988" y="1407"/>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4" name="Freeform 66">
                  <a:extLst>
                    <a:ext uri="{FF2B5EF4-FFF2-40B4-BE49-F238E27FC236}">
                      <a16:creationId xmlns:a16="http://schemas.microsoft.com/office/drawing/2014/main" id="{7F7D4F48-7822-4463-976A-0437B45C6277}"/>
                    </a:ext>
                  </a:extLst>
                </p:cNvPr>
                <p:cNvSpPr>
                  <a:spLocks/>
                </p:cNvSpPr>
                <p:nvPr userDrawn="1"/>
              </p:nvSpPr>
              <p:spPr bwMode="auto">
                <a:xfrm>
                  <a:off x="4271" y="1412"/>
                  <a:ext cx="10" cy="5"/>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cubicBezTo>
                        <a:pt x="2"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5" name="Freeform 67">
                  <a:extLst>
                    <a:ext uri="{FF2B5EF4-FFF2-40B4-BE49-F238E27FC236}">
                      <a16:creationId xmlns:a16="http://schemas.microsoft.com/office/drawing/2014/main" id="{F0F2CBB0-30E5-4F02-A65C-76D861A2B3A2}"/>
                    </a:ext>
                  </a:extLst>
                </p:cNvPr>
                <p:cNvSpPr>
                  <a:spLocks/>
                </p:cNvSpPr>
                <p:nvPr userDrawn="1"/>
              </p:nvSpPr>
              <p:spPr bwMode="auto">
                <a:xfrm>
                  <a:off x="4361" y="1422"/>
                  <a:ext cx="10" cy="5"/>
                </a:xfrm>
                <a:custGeom>
                  <a:avLst/>
                  <a:gdLst>
                    <a:gd name="T0" fmla="*/ 1 w 2"/>
                    <a:gd name="T1" fmla="*/ 1 h 1"/>
                    <a:gd name="T2" fmla="*/ 2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1" y="0"/>
                        <a:pt x="2" y="0"/>
                      </a:cubicBezTo>
                      <a:cubicBezTo>
                        <a:pt x="1" y="0"/>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6" name="Freeform 68">
                  <a:extLst>
                    <a:ext uri="{FF2B5EF4-FFF2-40B4-BE49-F238E27FC236}">
                      <a16:creationId xmlns:a16="http://schemas.microsoft.com/office/drawing/2014/main" id="{705ED46F-BE56-41A1-870C-2B5E536BB90D}"/>
                    </a:ext>
                  </a:extLst>
                </p:cNvPr>
                <p:cNvSpPr>
                  <a:spLocks/>
                </p:cNvSpPr>
                <p:nvPr userDrawn="1"/>
              </p:nvSpPr>
              <p:spPr bwMode="auto">
                <a:xfrm>
                  <a:off x="4291" y="1422"/>
                  <a:ext cx="15" cy="10"/>
                </a:xfrm>
                <a:custGeom>
                  <a:avLst/>
                  <a:gdLst>
                    <a:gd name="T0" fmla="*/ 0 w 3"/>
                    <a:gd name="T1" fmla="*/ 1 h 2"/>
                    <a:gd name="T2" fmla="*/ 3 w 3"/>
                    <a:gd name="T3" fmla="*/ 1 h 2"/>
                    <a:gd name="T4" fmla="*/ 2 w 3"/>
                    <a:gd name="T5" fmla="*/ 1 h 2"/>
                    <a:gd name="T6" fmla="*/ 0 w 3"/>
                    <a:gd name="T7" fmla="*/ 1 h 2"/>
                  </a:gdLst>
                  <a:ahLst/>
                  <a:cxnLst>
                    <a:cxn ang="0">
                      <a:pos x="T0" y="T1"/>
                    </a:cxn>
                    <a:cxn ang="0">
                      <a:pos x="T2" y="T3"/>
                    </a:cxn>
                    <a:cxn ang="0">
                      <a:pos x="T4" y="T5"/>
                    </a:cxn>
                    <a:cxn ang="0">
                      <a:pos x="T6" y="T7"/>
                    </a:cxn>
                  </a:cxnLst>
                  <a:rect l="0" t="0" r="r" b="b"/>
                  <a:pathLst>
                    <a:path w="3" h="2">
                      <a:moveTo>
                        <a:pt x="0" y="1"/>
                      </a:moveTo>
                      <a:cubicBezTo>
                        <a:pt x="0" y="2"/>
                        <a:pt x="1" y="1"/>
                        <a:pt x="3" y="1"/>
                      </a:cubicBezTo>
                      <a:cubicBezTo>
                        <a:pt x="3" y="1"/>
                        <a:pt x="3" y="1"/>
                        <a:pt x="2"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7" name="Freeform 69">
                  <a:extLst>
                    <a:ext uri="{FF2B5EF4-FFF2-40B4-BE49-F238E27FC236}">
                      <a16:creationId xmlns:a16="http://schemas.microsoft.com/office/drawing/2014/main" id="{49C3D3FA-9C53-4E0A-84A7-8D5A43AC2479}"/>
                    </a:ext>
                  </a:extLst>
                </p:cNvPr>
                <p:cNvSpPr>
                  <a:spLocks/>
                </p:cNvSpPr>
                <p:nvPr userDrawn="1"/>
              </p:nvSpPr>
              <p:spPr bwMode="auto">
                <a:xfrm>
                  <a:off x="4306" y="1422"/>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8" name="Freeform 70">
                  <a:extLst>
                    <a:ext uri="{FF2B5EF4-FFF2-40B4-BE49-F238E27FC236}">
                      <a16:creationId xmlns:a16="http://schemas.microsoft.com/office/drawing/2014/main" id="{D7043C2B-EEBF-48A7-90D1-57901C6454DF}"/>
                    </a:ext>
                  </a:extLst>
                </p:cNvPr>
                <p:cNvSpPr>
                  <a:spLocks/>
                </p:cNvSpPr>
                <p:nvPr userDrawn="1"/>
              </p:nvSpPr>
              <p:spPr bwMode="auto">
                <a:xfrm>
                  <a:off x="4207" y="1412"/>
                  <a:ext cx="25" cy="10"/>
                </a:xfrm>
                <a:custGeom>
                  <a:avLst/>
                  <a:gdLst>
                    <a:gd name="T0" fmla="*/ 4 w 5"/>
                    <a:gd name="T1" fmla="*/ 2 h 2"/>
                    <a:gd name="T2" fmla="*/ 4 w 5"/>
                    <a:gd name="T3" fmla="*/ 1 h 2"/>
                    <a:gd name="T4" fmla="*/ 4 w 5"/>
                    <a:gd name="T5" fmla="*/ 2 h 2"/>
                  </a:gdLst>
                  <a:ahLst/>
                  <a:cxnLst>
                    <a:cxn ang="0">
                      <a:pos x="T0" y="T1"/>
                    </a:cxn>
                    <a:cxn ang="0">
                      <a:pos x="T2" y="T3"/>
                    </a:cxn>
                    <a:cxn ang="0">
                      <a:pos x="T4" y="T5"/>
                    </a:cxn>
                  </a:cxnLst>
                  <a:rect l="0" t="0" r="r" b="b"/>
                  <a:pathLst>
                    <a:path w="5" h="2">
                      <a:moveTo>
                        <a:pt x="4" y="2"/>
                      </a:moveTo>
                      <a:cubicBezTo>
                        <a:pt x="4" y="2"/>
                        <a:pt x="4" y="1"/>
                        <a:pt x="4" y="1"/>
                      </a:cubicBezTo>
                      <a:cubicBezTo>
                        <a:pt x="5" y="0"/>
                        <a:pt x="0"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9" name="Freeform 71">
                  <a:extLst>
                    <a:ext uri="{FF2B5EF4-FFF2-40B4-BE49-F238E27FC236}">
                      <a16:creationId xmlns:a16="http://schemas.microsoft.com/office/drawing/2014/main" id="{4165EF2E-8CBA-4044-BB45-8F75A8E33A19}"/>
                    </a:ext>
                  </a:extLst>
                </p:cNvPr>
                <p:cNvSpPr>
                  <a:spLocks/>
                </p:cNvSpPr>
                <p:nvPr userDrawn="1"/>
              </p:nvSpPr>
              <p:spPr bwMode="auto">
                <a:xfrm>
                  <a:off x="4291" y="1437"/>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0" name="Freeform 72">
                  <a:extLst>
                    <a:ext uri="{FF2B5EF4-FFF2-40B4-BE49-F238E27FC236}">
                      <a16:creationId xmlns:a16="http://schemas.microsoft.com/office/drawing/2014/main" id="{560D3908-6F79-4448-8305-7D1C0D1C36F1}"/>
                    </a:ext>
                  </a:extLst>
                </p:cNvPr>
                <p:cNvSpPr>
                  <a:spLocks/>
                </p:cNvSpPr>
                <p:nvPr userDrawn="1"/>
              </p:nvSpPr>
              <p:spPr bwMode="auto">
                <a:xfrm>
                  <a:off x="4246" y="1437"/>
                  <a:ext cx="15" cy="5"/>
                </a:xfrm>
                <a:custGeom>
                  <a:avLst/>
                  <a:gdLst>
                    <a:gd name="T0" fmla="*/ 0 w 3"/>
                    <a:gd name="T1" fmla="*/ 1 h 1"/>
                    <a:gd name="T2" fmla="*/ 2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2" y="1"/>
                        <a:pt x="2" y="1"/>
                        <a:pt x="2" y="1"/>
                      </a:cubicBezTo>
                      <a:cubicBezTo>
                        <a:pt x="2" y="1"/>
                        <a:pt x="2" y="1"/>
                        <a:pt x="3"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1" name="Freeform 73">
                  <a:extLst>
                    <a:ext uri="{FF2B5EF4-FFF2-40B4-BE49-F238E27FC236}">
                      <a16:creationId xmlns:a16="http://schemas.microsoft.com/office/drawing/2014/main" id="{516C1C0E-D365-4C43-8734-D46144A00046}"/>
                    </a:ext>
                  </a:extLst>
                </p:cNvPr>
                <p:cNvSpPr>
                  <a:spLocks/>
                </p:cNvSpPr>
                <p:nvPr userDrawn="1"/>
              </p:nvSpPr>
              <p:spPr bwMode="auto">
                <a:xfrm>
                  <a:off x="4261" y="143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2" name="Freeform 74">
                  <a:extLst>
                    <a:ext uri="{FF2B5EF4-FFF2-40B4-BE49-F238E27FC236}">
                      <a16:creationId xmlns:a16="http://schemas.microsoft.com/office/drawing/2014/main" id="{E9A2E905-29BF-4494-B7B7-4EF1D3F10F30}"/>
                    </a:ext>
                  </a:extLst>
                </p:cNvPr>
                <p:cNvSpPr>
                  <a:spLocks/>
                </p:cNvSpPr>
                <p:nvPr userDrawn="1"/>
              </p:nvSpPr>
              <p:spPr bwMode="auto">
                <a:xfrm>
                  <a:off x="4271" y="1442"/>
                  <a:ext cx="15" cy="0"/>
                </a:xfrm>
                <a:custGeom>
                  <a:avLst/>
                  <a:gdLst>
                    <a:gd name="T0" fmla="*/ 15 w 15"/>
                    <a:gd name="T1" fmla="*/ 10 w 15"/>
                    <a:gd name="T2" fmla="*/ 0 w 15"/>
                    <a:gd name="T3" fmla="*/ 15 w 15"/>
                  </a:gdLst>
                  <a:ahLst/>
                  <a:cxnLst>
                    <a:cxn ang="0">
                      <a:pos x="T0" y="0"/>
                    </a:cxn>
                    <a:cxn ang="0">
                      <a:pos x="T1" y="0"/>
                    </a:cxn>
                    <a:cxn ang="0">
                      <a:pos x="T2" y="0"/>
                    </a:cxn>
                    <a:cxn ang="0">
                      <a:pos x="T3" y="0"/>
                    </a:cxn>
                  </a:cxnLst>
                  <a:rect l="0" t="0" r="r" b="b"/>
                  <a:pathLst>
                    <a:path w="15">
                      <a:moveTo>
                        <a:pt x="15" y="0"/>
                      </a:moveTo>
                      <a:lnTo>
                        <a:pt x="10" y="0"/>
                      </a:lnTo>
                      <a:lnTo>
                        <a:pt x="0" y="0"/>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3" name="Freeform 75">
                  <a:extLst>
                    <a:ext uri="{FF2B5EF4-FFF2-40B4-BE49-F238E27FC236}">
                      <a16:creationId xmlns:a16="http://schemas.microsoft.com/office/drawing/2014/main" id="{0AC8A5A4-97DE-4486-9CC7-593C43C79FE5}"/>
                    </a:ext>
                  </a:extLst>
                </p:cNvPr>
                <p:cNvSpPr>
                  <a:spLocks/>
                </p:cNvSpPr>
                <p:nvPr userDrawn="1"/>
              </p:nvSpPr>
              <p:spPr bwMode="auto">
                <a:xfrm>
                  <a:off x="4122" y="1422"/>
                  <a:ext cx="15" cy="5"/>
                </a:xfrm>
                <a:custGeom>
                  <a:avLst/>
                  <a:gdLst>
                    <a:gd name="T0" fmla="*/ 2 w 3"/>
                    <a:gd name="T1" fmla="*/ 1 h 1"/>
                    <a:gd name="T2" fmla="*/ 0 w 3"/>
                    <a:gd name="T3" fmla="*/ 0 h 1"/>
                    <a:gd name="T4" fmla="*/ 1 w 3"/>
                    <a:gd name="T5" fmla="*/ 1 h 1"/>
                    <a:gd name="T6" fmla="*/ 2 w 3"/>
                    <a:gd name="T7" fmla="*/ 1 h 1"/>
                  </a:gdLst>
                  <a:ahLst/>
                  <a:cxnLst>
                    <a:cxn ang="0">
                      <a:pos x="T0" y="T1"/>
                    </a:cxn>
                    <a:cxn ang="0">
                      <a:pos x="T2" y="T3"/>
                    </a:cxn>
                    <a:cxn ang="0">
                      <a:pos x="T4" y="T5"/>
                    </a:cxn>
                    <a:cxn ang="0">
                      <a:pos x="T6" y="T7"/>
                    </a:cxn>
                  </a:cxnLst>
                  <a:rect l="0" t="0" r="r" b="b"/>
                  <a:pathLst>
                    <a:path w="3" h="1">
                      <a:moveTo>
                        <a:pt x="2" y="1"/>
                      </a:moveTo>
                      <a:cubicBezTo>
                        <a:pt x="0" y="0"/>
                        <a:pt x="0" y="0"/>
                        <a:pt x="0" y="0"/>
                      </a:cubicBezTo>
                      <a:cubicBezTo>
                        <a:pt x="0" y="0"/>
                        <a:pt x="0" y="1"/>
                        <a:pt x="1" y="1"/>
                      </a:cubicBezTo>
                      <a:cubicBezTo>
                        <a:pt x="2"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4" name="Freeform 76">
                  <a:extLst>
                    <a:ext uri="{FF2B5EF4-FFF2-40B4-BE49-F238E27FC236}">
                      <a16:creationId xmlns:a16="http://schemas.microsoft.com/office/drawing/2014/main" id="{10D4C66C-8992-4D81-8D40-A35B1B71CA33}"/>
                    </a:ext>
                  </a:extLst>
                </p:cNvPr>
                <p:cNvSpPr>
                  <a:spLocks/>
                </p:cNvSpPr>
                <p:nvPr userDrawn="1"/>
              </p:nvSpPr>
              <p:spPr bwMode="auto">
                <a:xfrm>
                  <a:off x="4162" y="144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5" name="Freeform 77">
                  <a:extLst>
                    <a:ext uri="{FF2B5EF4-FFF2-40B4-BE49-F238E27FC236}">
                      <a16:creationId xmlns:a16="http://schemas.microsoft.com/office/drawing/2014/main" id="{22EBC61A-5DE6-4E61-98C3-4045F862E5DE}"/>
                    </a:ext>
                  </a:extLst>
                </p:cNvPr>
                <p:cNvSpPr>
                  <a:spLocks/>
                </p:cNvSpPr>
                <p:nvPr userDrawn="1"/>
              </p:nvSpPr>
              <p:spPr bwMode="auto">
                <a:xfrm>
                  <a:off x="4112" y="1437"/>
                  <a:ext cx="30" cy="5"/>
                </a:xfrm>
                <a:custGeom>
                  <a:avLst/>
                  <a:gdLst>
                    <a:gd name="T0" fmla="*/ 4 w 6"/>
                    <a:gd name="T1" fmla="*/ 0 h 1"/>
                    <a:gd name="T2" fmla="*/ 3 w 6"/>
                    <a:gd name="T3" fmla="*/ 1 h 1"/>
                    <a:gd name="T4" fmla="*/ 4 w 6"/>
                    <a:gd name="T5" fmla="*/ 0 h 1"/>
                  </a:gdLst>
                  <a:ahLst/>
                  <a:cxnLst>
                    <a:cxn ang="0">
                      <a:pos x="T0" y="T1"/>
                    </a:cxn>
                    <a:cxn ang="0">
                      <a:pos x="T2" y="T3"/>
                    </a:cxn>
                    <a:cxn ang="0">
                      <a:pos x="T4" y="T5"/>
                    </a:cxn>
                  </a:cxnLst>
                  <a:rect l="0" t="0" r="r" b="b"/>
                  <a:pathLst>
                    <a:path w="6" h="1">
                      <a:moveTo>
                        <a:pt x="4" y="0"/>
                      </a:moveTo>
                      <a:cubicBezTo>
                        <a:pt x="4" y="1"/>
                        <a:pt x="0" y="0"/>
                        <a:pt x="3" y="1"/>
                      </a:cubicBezTo>
                      <a:cubicBezTo>
                        <a:pt x="4" y="1"/>
                        <a:pt x="6"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6" name="Freeform 78">
                  <a:extLst>
                    <a:ext uri="{FF2B5EF4-FFF2-40B4-BE49-F238E27FC236}">
                      <a16:creationId xmlns:a16="http://schemas.microsoft.com/office/drawing/2014/main" id="{E90D6777-5589-444C-90C2-929C811AE38C}"/>
                    </a:ext>
                  </a:extLst>
                </p:cNvPr>
                <p:cNvSpPr>
                  <a:spLocks/>
                </p:cNvSpPr>
                <p:nvPr userDrawn="1"/>
              </p:nvSpPr>
              <p:spPr bwMode="auto">
                <a:xfrm>
                  <a:off x="3968" y="1392"/>
                  <a:ext cx="5" cy="10"/>
                </a:xfrm>
                <a:custGeom>
                  <a:avLst/>
                  <a:gdLst>
                    <a:gd name="T0" fmla="*/ 0 w 5"/>
                    <a:gd name="T1" fmla="*/ 10 h 10"/>
                    <a:gd name="T2" fmla="*/ 5 w 5"/>
                    <a:gd name="T3" fmla="*/ 5 h 10"/>
                    <a:gd name="T4" fmla="*/ 0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5"/>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7" name="Freeform 79">
                  <a:extLst>
                    <a:ext uri="{FF2B5EF4-FFF2-40B4-BE49-F238E27FC236}">
                      <a16:creationId xmlns:a16="http://schemas.microsoft.com/office/drawing/2014/main" id="{628B9F8D-F732-4DB5-B4B8-47AA5C3446AD}"/>
                    </a:ext>
                  </a:extLst>
                </p:cNvPr>
                <p:cNvSpPr>
                  <a:spLocks/>
                </p:cNvSpPr>
                <p:nvPr userDrawn="1"/>
              </p:nvSpPr>
              <p:spPr bwMode="auto">
                <a:xfrm>
                  <a:off x="3819" y="1462"/>
                  <a:ext cx="24" cy="5"/>
                </a:xfrm>
                <a:custGeom>
                  <a:avLst/>
                  <a:gdLst>
                    <a:gd name="T0" fmla="*/ 1 w 5"/>
                    <a:gd name="T1" fmla="*/ 1 h 1"/>
                    <a:gd name="T2" fmla="*/ 5 w 5"/>
                    <a:gd name="T3" fmla="*/ 0 h 1"/>
                    <a:gd name="T4" fmla="*/ 4 w 5"/>
                    <a:gd name="T5" fmla="*/ 0 h 1"/>
                    <a:gd name="T6" fmla="*/ 3 w 5"/>
                    <a:gd name="T7" fmla="*/ 0 h 1"/>
                    <a:gd name="T8" fmla="*/ 1 w 5"/>
                    <a:gd name="T9" fmla="*/ 1 h 1"/>
                  </a:gdLst>
                  <a:ahLst/>
                  <a:cxnLst>
                    <a:cxn ang="0">
                      <a:pos x="T0" y="T1"/>
                    </a:cxn>
                    <a:cxn ang="0">
                      <a:pos x="T2" y="T3"/>
                    </a:cxn>
                    <a:cxn ang="0">
                      <a:pos x="T4" y="T5"/>
                    </a:cxn>
                    <a:cxn ang="0">
                      <a:pos x="T6" y="T7"/>
                    </a:cxn>
                    <a:cxn ang="0">
                      <a:pos x="T8" y="T9"/>
                    </a:cxn>
                  </a:cxnLst>
                  <a:rect l="0" t="0" r="r" b="b"/>
                  <a:pathLst>
                    <a:path w="5" h="1">
                      <a:moveTo>
                        <a:pt x="1" y="1"/>
                      </a:moveTo>
                      <a:cubicBezTo>
                        <a:pt x="4" y="1"/>
                        <a:pt x="2" y="0"/>
                        <a:pt x="5" y="0"/>
                      </a:cubicBezTo>
                      <a:cubicBezTo>
                        <a:pt x="5" y="0"/>
                        <a:pt x="4" y="0"/>
                        <a:pt x="4" y="0"/>
                      </a:cubicBezTo>
                      <a:cubicBezTo>
                        <a:pt x="3" y="0"/>
                        <a:pt x="3" y="0"/>
                        <a:pt x="3"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8" name="Freeform 80">
                  <a:extLst>
                    <a:ext uri="{FF2B5EF4-FFF2-40B4-BE49-F238E27FC236}">
                      <a16:creationId xmlns:a16="http://schemas.microsoft.com/office/drawing/2014/main" id="{0AA5785E-3B02-42DE-A3CC-D8B589311A60}"/>
                    </a:ext>
                  </a:extLst>
                </p:cNvPr>
                <p:cNvSpPr>
                  <a:spLocks/>
                </p:cNvSpPr>
                <p:nvPr userDrawn="1"/>
              </p:nvSpPr>
              <p:spPr bwMode="auto">
                <a:xfrm>
                  <a:off x="3834" y="1457"/>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9" name="Freeform 81">
                  <a:extLst>
                    <a:ext uri="{FF2B5EF4-FFF2-40B4-BE49-F238E27FC236}">
                      <a16:creationId xmlns:a16="http://schemas.microsoft.com/office/drawing/2014/main" id="{758369CF-DF53-4782-B558-0D5710582E88}"/>
                    </a:ext>
                  </a:extLst>
                </p:cNvPr>
                <p:cNvSpPr>
                  <a:spLocks/>
                </p:cNvSpPr>
                <p:nvPr userDrawn="1"/>
              </p:nvSpPr>
              <p:spPr bwMode="auto">
                <a:xfrm>
                  <a:off x="4421" y="1137"/>
                  <a:ext cx="0" cy="10"/>
                </a:xfrm>
                <a:custGeom>
                  <a:avLst/>
                  <a:gdLst>
                    <a:gd name="T0" fmla="*/ 1 h 2"/>
                    <a:gd name="T1" fmla="*/ 2 h 2"/>
                    <a:gd name="T2" fmla="*/ 1 h 2"/>
                    <a:gd name="T3" fmla="*/ 1 h 2"/>
                  </a:gdLst>
                  <a:ahLst/>
                  <a:cxnLst>
                    <a:cxn ang="0">
                      <a:pos x="0" y="T0"/>
                    </a:cxn>
                    <a:cxn ang="0">
                      <a:pos x="0" y="T1"/>
                    </a:cxn>
                    <a:cxn ang="0">
                      <a:pos x="0" y="T2"/>
                    </a:cxn>
                    <a:cxn ang="0">
                      <a:pos x="0" y="T3"/>
                    </a:cxn>
                  </a:cxnLst>
                  <a:rect l="0" t="0" r="r" b="b"/>
                  <a:pathLst>
                    <a:path h="2">
                      <a:moveTo>
                        <a:pt x="0" y="1"/>
                      </a:moveTo>
                      <a:cubicBezTo>
                        <a:pt x="0" y="0"/>
                        <a:pt x="0" y="2"/>
                        <a:pt x="0" y="2"/>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0" name="Freeform 82">
                  <a:extLst>
                    <a:ext uri="{FF2B5EF4-FFF2-40B4-BE49-F238E27FC236}">
                      <a16:creationId xmlns:a16="http://schemas.microsoft.com/office/drawing/2014/main" id="{0E247A17-2E8B-447D-8166-372464D04C1E}"/>
                    </a:ext>
                  </a:extLst>
                </p:cNvPr>
                <p:cNvSpPr>
                  <a:spLocks/>
                </p:cNvSpPr>
                <p:nvPr userDrawn="1"/>
              </p:nvSpPr>
              <p:spPr bwMode="auto">
                <a:xfrm>
                  <a:off x="4431" y="1147"/>
                  <a:ext cx="10" cy="5"/>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1" name="Freeform 83">
                  <a:extLst>
                    <a:ext uri="{FF2B5EF4-FFF2-40B4-BE49-F238E27FC236}">
                      <a16:creationId xmlns:a16="http://schemas.microsoft.com/office/drawing/2014/main" id="{38757D62-1D1D-4EB1-9DC3-20E8D1474EA6}"/>
                    </a:ext>
                  </a:extLst>
                </p:cNvPr>
                <p:cNvSpPr>
                  <a:spLocks/>
                </p:cNvSpPr>
                <p:nvPr userDrawn="1"/>
              </p:nvSpPr>
              <p:spPr bwMode="auto">
                <a:xfrm>
                  <a:off x="3585" y="1087"/>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2" name="Freeform 84">
                  <a:extLst>
                    <a:ext uri="{FF2B5EF4-FFF2-40B4-BE49-F238E27FC236}">
                      <a16:creationId xmlns:a16="http://schemas.microsoft.com/office/drawing/2014/main" id="{E004A301-6B73-4E45-B8EA-BBE9E59B9411}"/>
                    </a:ext>
                  </a:extLst>
                </p:cNvPr>
                <p:cNvSpPr>
                  <a:spLocks/>
                </p:cNvSpPr>
                <p:nvPr userDrawn="1"/>
              </p:nvSpPr>
              <p:spPr bwMode="auto">
                <a:xfrm>
                  <a:off x="3689" y="1032"/>
                  <a:ext cx="5" cy="5"/>
                </a:xfrm>
                <a:custGeom>
                  <a:avLst/>
                  <a:gdLst>
                    <a:gd name="T0" fmla="*/ 0 w 5"/>
                    <a:gd name="T1" fmla="*/ 0 h 5"/>
                    <a:gd name="T2" fmla="*/ 0 w 5"/>
                    <a:gd name="T3" fmla="*/ 0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0"/>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3" name="Freeform 85">
                  <a:extLst>
                    <a:ext uri="{FF2B5EF4-FFF2-40B4-BE49-F238E27FC236}">
                      <a16:creationId xmlns:a16="http://schemas.microsoft.com/office/drawing/2014/main" id="{644DFF24-2C45-46E0-AF70-7F71D83106C9}"/>
                    </a:ext>
                  </a:extLst>
                </p:cNvPr>
                <p:cNvSpPr>
                  <a:spLocks/>
                </p:cNvSpPr>
                <p:nvPr userDrawn="1"/>
              </p:nvSpPr>
              <p:spPr bwMode="auto">
                <a:xfrm>
                  <a:off x="3734" y="962"/>
                  <a:ext cx="15" cy="10"/>
                </a:xfrm>
                <a:custGeom>
                  <a:avLst/>
                  <a:gdLst>
                    <a:gd name="T0" fmla="*/ 1 w 3"/>
                    <a:gd name="T1" fmla="*/ 0 h 2"/>
                    <a:gd name="T2" fmla="*/ 0 w 3"/>
                    <a:gd name="T3" fmla="*/ 2 h 2"/>
                    <a:gd name="T4" fmla="*/ 1 w 3"/>
                    <a:gd name="T5" fmla="*/ 0 h 2"/>
                  </a:gdLst>
                  <a:ahLst/>
                  <a:cxnLst>
                    <a:cxn ang="0">
                      <a:pos x="T0" y="T1"/>
                    </a:cxn>
                    <a:cxn ang="0">
                      <a:pos x="T2" y="T3"/>
                    </a:cxn>
                    <a:cxn ang="0">
                      <a:pos x="T4" y="T5"/>
                    </a:cxn>
                  </a:cxnLst>
                  <a:rect l="0" t="0" r="r" b="b"/>
                  <a:pathLst>
                    <a:path w="3" h="2">
                      <a:moveTo>
                        <a:pt x="1" y="0"/>
                      </a:moveTo>
                      <a:cubicBezTo>
                        <a:pt x="1" y="1"/>
                        <a:pt x="1" y="1"/>
                        <a:pt x="0" y="2"/>
                      </a:cubicBezTo>
                      <a:cubicBezTo>
                        <a:pt x="1" y="1"/>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4" name="Freeform 86">
                  <a:extLst>
                    <a:ext uri="{FF2B5EF4-FFF2-40B4-BE49-F238E27FC236}">
                      <a16:creationId xmlns:a16="http://schemas.microsoft.com/office/drawing/2014/main" id="{BDD0BDC4-D8BB-4B8C-8DEE-3634574CD14A}"/>
                    </a:ext>
                  </a:extLst>
                </p:cNvPr>
                <p:cNvSpPr>
                  <a:spLocks/>
                </p:cNvSpPr>
                <p:nvPr userDrawn="1"/>
              </p:nvSpPr>
              <p:spPr bwMode="auto">
                <a:xfrm>
                  <a:off x="3639" y="68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5" name="Freeform 87">
                  <a:extLst>
                    <a:ext uri="{FF2B5EF4-FFF2-40B4-BE49-F238E27FC236}">
                      <a16:creationId xmlns:a16="http://schemas.microsoft.com/office/drawing/2014/main" id="{76C2DFA2-5750-4202-BEAA-7E95547AB230}"/>
                    </a:ext>
                  </a:extLst>
                </p:cNvPr>
                <p:cNvSpPr>
                  <a:spLocks/>
                </p:cNvSpPr>
                <p:nvPr userDrawn="1"/>
              </p:nvSpPr>
              <p:spPr bwMode="auto">
                <a:xfrm>
                  <a:off x="3615" y="6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6" name="Freeform 88">
                  <a:extLst>
                    <a:ext uri="{FF2B5EF4-FFF2-40B4-BE49-F238E27FC236}">
                      <a16:creationId xmlns:a16="http://schemas.microsoft.com/office/drawing/2014/main" id="{FD65BE69-5AA0-4700-BB69-2481A2B0CE50}"/>
                    </a:ext>
                  </a:extLst>
                </p:cNvPr>
                <p:cNvSpPr>
                  <a:spLocks/>
                </p:cNvSpPr>
                <p:nvPr userDrawn="1"/>
              </p:nvSpPr>
              <p:spPr bwMode="auto">
                <a:xfrm>
                  <a:off x="3600" y="64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2"/>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7" name="Freeform 89">
                  <a:extLst>
                    <a:ext uri="{FF2B5EF4-FFF2-40B4-BE49-F238E27FC236}">
                      <a16:creationId xmlns:a16="http://schemas.microsoft.com/office/drawing/2014/main" id="{93E9DCAE-A453-4253-9F84-3CBDD4CA9BDE}"/>
                    </a:ext>
                  </a:extLst>
                </p:cNvPr>
                <p:cNvSpPr>
                  <a:spLocks/>
                </p:cNvSpPr>
                <p:nvPr userDrawn="1"/>
              </p:nvSpPr>
              <p:spPr bwMode="auto">
                <a:xfrm>
                  <a:off x="3600" y="628"/>
                  <a:ext cx="10" cy="5"/>
                </a:xfrm>
                <a:custGeom>
                  <a:avLst/>
                  <a:gdLst>
                    <a:gd name="T0" fmla="*/ 1 w 2"/>
                    <a:gd name="T1" fmla="*/ 0 h 1"/>
                    <a:gd name="T2" fmla="*/ 2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2"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8" name="Freeform 90">
                  <a:extLst>
                    <a:ext uri="{FF2B5EF4-FFF2-40B4-BE49-F238E27FC236}">
                      <a16:creationId xmlns:a16="http://schemas.microsoft.com/office/drawing/2014/main" id="{5A6444CF-F06E-410E-BDA3-5272821115C3}"/>
                    </a:ext>
                  </a:extLst>
                </p:cNvPr>
                <p:cNvSpPr>
                  <a:spLocks/>
                </p:cNvSpPr>
                <p:nvPr userDrawn="1"/>
              </p:nvSpPr>
              <p:spPr bwMode="auto">
                <a:xfrm>
                  <a:off x="3610" y="628"/>
                  <a:ext cx="0" cy="5"/>
                </a:xfrm>
                <a:custGeom>
                  <a:avLst/>
                  <a:gdLst>
                    <a:gd name="T0" fmla="*/ 1 h 1"/>
                    <a:gd name="T1" fmla="*/ 1 h 1"/>
                  </a:gdLst>
                  <a:ahLst/>
                  <a:cxnLst>
                    <a:cxn ang="0">
                      <a:pos x="0" y="T0"/>
                    </a:cxn>
                    <a:cxn ang="0">
                      <a:pos x="0" y="T1"/>
                    </a:cxn>
                  </a:cxnLst>
                  <a:rect l="0" t="0" r="r" b="b"/>
                  <a:pathLst>
                    <a:path h="1">
                      <a:moveTo>
                        <a:pt x="0" y="1"/>
                      </a:move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9" name="Freeform 91">
                  <a:extLst>
                    <a:ext uri="{FF2B5EF4-FFF2-40B4-BE49-F238E27FC236}">
                      <a16:creationId xmlns:a16="http://schemas.microsoft.com/office/drawing/2014/main" id="{9AF96CB9-61E5-4CA8-A3AD-D17802EA155A}"/>
                    </a:ext>
                  </a:extLst>
                </p:cNvPr>
                <p:cNvSpPr>
                  <a:spLocks/>
                </p:cNvSpPr>
                <p:nvPr userDrawn="1"/>
              </p:nvSpPr>
              <p:spPr bwMode="auto">
                <a:xfrm>
                  <a:off x="3600" y="618"/>
                  <a:ext cx="5" cy="5"/>
                </a:xfrm>
                <a:custGeom>
                  <a:avLst/>
                  <a:gdLst>
                    <a:gd name="T0" fmla="*/ 0 w 1"/>
                    <a:gd name="T1" fmla="*/ 1 h 1"/>
                    <a:gd name="T2" fmla="*/ 0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0" name="Freeform 92">
                  <a:extLst>
                    <a:ext uri="{FF2B5EF4-FFF2-40B4-BE49-F238E27FC236}">
                      <a16:creationId xmlns:a16="http://schemas.microsoft.com/office/drawing/2014/main" id="{A12C6769-3BEB-4AE3-9C49-A27D9A31F990}"/>
                    </a:ext>
                  </a:extLst>
                </p:cNvPr>
                <p:cNvSpPr>
                  <a:spLocks/>
                </p:cNvSpPr>
                <p:nvPr userDrawn="1"/>
              </p:nvSpPr>
              <p:spPr bwMode="auto">
                <a:xfrm>
                  <a:off x="3590" y="6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1" name="Freeform 93">
                  <a:extLst>
                    <a:ext uri="{FF2B5EF4-FFF2-40B4-BE49-F238E27FC236}">
                      <a16:creationId xmlns:a16="http://schemas.microsoft.com/office/drawing/2014/main" id="{63416593-8BEB-42CF-9EE0-5CA8183826D0}"/>
                    </a:ext>
                  </a:extLst>
                </p:cNvPr>
                <p:cNvSpPr>
                  <a:spLocks/>
                </p:cNvSpPr>
                <p:nvPr userDrawn="1"/>
              </p:nvSpPr>
              <p:spPr bwMode="auto">
                <a:xfrm>
                  <a:off x="3590" y="623"/>
                  <a:ext cx="10" cy="5"/>
                </a:xfrm>
                <a:custGeom>
                  <a:avLst/>
                  <a:gdLst>
                    <a:gd name="T0" fmla="*/ 2 w 2"/>
                    <a:gd name="T1" fmla="*/ 1 h 1"/>
                    <a:gd name="T2" fmla="*/ 1 w 2"/>
                    <a:gd name="T3" fmla="*/ 0 h 1"/>
                    <a:gd name="T4" fmla="*/ 1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1" y="0"/>
                        <a:pt x="0" y="1"/>
                        <a:pt x="1"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2" name="Freeform 94">
                  <a:extLst>
                    <a:ext uri="{FF2B5EF4-FFF2-40B4-BE49-F238E27FC236}">
                      <a16:creationId xmlns:a16="http://schemas.microsoft.com/office/drawing/2014/main" id="{00ED1494-6EAB-4E02-8565-0D96DB298A95}"/>
                    </a:ext>
                  </a:extLst>
                </p:cNvPr>
                <p:cNvSpPr>
                  <a:spLocks/>
                </p:cNvSpPr>
                <p:nvPr userDrawn="1"/>
              </p:nvSpPr>
              <p:spPr bwMode="auto">
                <a:xfrm>
                  <a:off x="3595" y="628"/>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1"/>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3" name="Freeform 95">
                  <a:extLst>
                    <a:ext uri="{FF2B5EF4-FFF2-40B4-BE49-F238E27FC236}">
                      <a16:creationId xmlns:a16="http://schemas.microsoft.com/office/drawing/2014/main" id="{BD5BC49D-EDD7-4140-B9EC-A4ABEA791B2B}"/>
                    </a:ext>
                  </a:extLst>
                </p:cNvPr>
                <p:cNvSpPr>
                  <a:spLocks/>
                </p:cNvSpPr>
                <p:nvPr userDrawn="1"/>
              </p:nvSpPr>
              <p:spPr bwMode="auto">
                <a:xfrm>
                  <a:off x="3600" y="65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4" name="Freeform 96">
                  <a:extLst>
                    <a:ext uri="{FF2B5EF4-FFF2-40B4-BE49-F238E27FC236}">
                      <a16:creationId xmlns:a16="http://schemas.microsoft.com/office/drawing/2014/main" id="{00C2754C-1000-4D40-92B9-843B7AAFB160}"/>
                    </a:ext>
                  </a:extLst>
                </p:cNvPr>
                <p:cNvSpPr>
                  <a:spLocks/>
                </p:cNvSpPr>
                <p:nvPr userDrawn="1"/>
              </p:nvSpPr>
              <p:spPr bwMode="auto">
                <a:xfrm>
                  <a:off x="3580" y="6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1" y="1"/>
                        <a:pt x="1" y="1"/>
                        <a:pt x="1" y="1"/>
                      </a:cubicBezTo>
                      <a:cubicBezTo>
                        <a:pt x="1"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5" name="Freeform 97">
                  <a:extLst>
                    <a:ext uri="{FF2B5EF4-FFF2-40B4-BE49-F238E27FC236}">
                      <a16:creationId xmlns:a16="http://schemas.microsoft.com/office/drawing/2014/main" id="{79CE7060-A8BF-416F-8F4D-D37FE4A7A148}"/>
                    </a:ext>
                  </a:extLst>
                </p:cNvPr>
                <p:cNvSpPr>
                  <a:spLocks/>
                </p:cNvSpPr>
                <p:nvPr userDrawn="1"/>
              </p:nvSpPr>
              <p:spPr bwMode="auto">
                <a:xfrm>
                  <a:off x="357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6" name="Freeform 98">
                  <a:extLst>
                    <a:ext uri="{FF2B5EF4-FFF2-40B4-BE49-F238E27FC236}">
                      <a16:creationId xmlns:a16="http://schemas.microsoft.com/office/drawing/2014/main" id="{690AFD33-DB85-4469-80FD-7F3BD482A604}"/>
                    </a:ext>
                  </a:extLst>
                </p:cNvPr>
                <p:cNvSpPr>
                  <a:spLocks/>
                </p:cNvSpPr>
                <p:nvPr userDrawn="1"/>
              </p:nvSpPr>
              <p:spPr bwMode="auto">
                <a:xfrm>
                  <a:off x="3585" y="628"/>
                  <a:ext cx="10" cy="0"/>
                </a:xfrm>
                <a:custGeom>
                  <a:avLst/>
                  <a:gdLst>
                    <a:gd name="T0" fmla="*/ 0 w 2"/>
                    <a:gd name="T1" fmla="*/ 1 w 2"/>
                    <a:gd name="T2" fmla="*/ 2 w 2"/>
                    <a:gd name="T3" fmla="*/ 1 w 2"/>
                    <a:gd name="T4" fmla="*/ 0 w 2"/>
                  </a:gdLst>
                  <a:ahLst/>
                  <a:cxnLst>
                    <a:cxn ang="0">
                      <a:pos x="T0" y="0"/>
                    </a:cxn>
                    <a:cxn ang="0">
                      <a:pos x="T1" y="0"/>
                    </a:cxn>
                    <a:cxn ang="0">
                      <a:pos x="T2" y="0"/>
                    </a:cxn>
                    <a:cxn ang="0">
                      <a:pos x="T3" y="0"/>
                    </a:cxn>
                    <a:cxn ang="0">
                      <a:pos x="T4" y="0"/>
                    </a:cxn>
                  </a:cxnLst>
                  <a:rect l="0" t="0" r="r" b="b"/>
                  <a:pathLst>
                    <a:path w="2">
                      <a:moveTo>
                        <a:pt x="0" y="0"/>
                      </a:moveTo>
                      <a:cubicBezTo>
                        <a:pt x="0" y="0"/>
                        <a:pt x="1" y="0"/>
                        <a:pt x="1" y="0"/>
                      </a:cubicBezTo>
                      <a:cubicBezTo>
                        <a:pt x="1" y="0"/>
                        <a:pt x="2" y="0"/>
                        <a:pt x="2" y="0"/>
                      </a:cubicBezTo>
                      <a:cubicBezTo>
                        <a:pt x="2"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7" name="Freeform 99">
                  <a:extLst>
                    <a:ext uri="{FF2B5EF4-FFF2-40B4-BE49-F238E27FC236}">
                      <a16:creationId xmlns:a16="http://schemas.microsoft.com/office/drawing/2014/main" id="{45226D06-1903-4988-9309-2F59D3B1D9F2}"/>
                    </a:ext>
                  </a:extLst>
                </p:cNvPr>
                <p:cNvSpPr>
                  <a:spLocks/>
                </p:cNvSpPr>
                <p:nvPr userDrawn="1"/>
              </p:nvSpPr>
              <p:spPr bwMode="auto">
                <a:xfrm>
                  <a:off x="3570" y="59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8" name="Freeform 100">
                  <a:extLst>
                    <a:ext uri="{FF2B5EF4-FFF2-40B4-BE49-F238E27FC236}">
                      <a16:creationId xmlns:a16="http://schemas.microsoft.com/office/drawing/2014/main" id="{9BB3FB20-CAA5-4EFE-A9CA-25EE665B2555}"/>
                    </a:ext>
                  </a:extLst>
                </p:cNvPr>
                <p:cNvSpPr>
                  <a:spLocks/>
                </p:cNvSpPr>
                <p:nvPr userDrawn="1"/>
              </p:nvSpPr>
              <p:spPr bwMode="auto">
                <a:xfrm>
                  <a:off x="3555" y="578"/>
                  <a:ext cx="10" cy="10"/>
                </a:xfrm>
                <a:custGeom>
                  <a:avLst/>
                  <a:gdLst>
                    <a:gd name="T0" fmla="*/ 1 w 2"/>
                    <a:gd name="T1" fmla="*/ 2 h 2"/>
                    <a:gd name="T2" fmla="*/ 2 w 2"/>
                    <a:gd name="T3" fmla="*/ 1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1" y="0"/>
                        <a:pt x="1" y="1"/>
                        <a:pt x="0" y="1"/>
                      </a:cubicBezTo>
                      <a:cubicBezTo>
                        <a:pt x="1"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9" name="Freeform 101">
                  <a:extLst>
                    <a:ext uri="{FF2B5EF4-FFF2-40B4-BE49-F238E27FC236}">
                      <a16:creationId xmlns:a16="http://schemas.microsoft.com/office/drawing/2014/main" id="{6582E4FA-28DC-4544-8656-6B94C17A941A}"/>
                    </a:ext>
                  </a:extLst>
                </p:cNvPr>
                <p:cNvSpPr>
                  <a:spLocks/>
                </p:cNvSpPr>
                <p:nvPr userDrawn="1"/>
              </p:nvSpPr>
              <p:spPr bwMode="auto">
                <a:xfrm>
                  <a:off x="3550"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0" name="Freeform 102">
                  <a:extLst>
                    <a:ext uri="{FF2B5EF4-FFF2-40B4-BE49-F238E27FC236}">
                      <a16:creationId xmlns:a16="http://schemas.microsoft.com/office/drawing/2014/main" id="{9866AC77-7B15-49FC-814C-7A6ED2EE123C}"/>
                    </a:ext>
                  </a:extLst>
                </p:cNvPr>
                <p:cNvSpPr>
                  <a:spLocks/>
                </p:cNvSpPr>
                <p:nvPr userDrawn="1"/>
              </p:nvSpPr>
              <p:spPr bwMode="auto">
                <a:xfrm>
                  <a:off x="3570" y="59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1" name="Freeform 103">
                  <a:extLst>
                    <a:ext uri="{FF2B5EF4-FFF2-40B4-BE49-F238E27FC236}">
                      <a16:creationId xmlns:a16="http://schemas.microsoft.com/office/drawing/2014/main" id="{EEFAD1C0-3B9A-4C0D-B9FE-D45BB4302A45}"/>
                    </a:ext>
                  </a:extLst>
                </p:cNvPr>
                <p:cNvSpPr>
                  <a:spLocks/>
                </p:cNvSpPr>
                <p:nvPr userDrawn="1"/>
              </p:nvSpPr>
              <p:spPr bwMode="auto">
                <a:xfrm>
                  <a:off x="3565" y="5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2" name="Freeform 104">
                  <a:extLst>
                    <a:ext uri="{FF2B5EF4-FFF2-40B4-BE49-F238E27FC236}">
                      <a16:creationId xmlns:a16="http://schemas.microsoft.com/office/drawing/2014/main" id="{E595023B-3481-4C99-BBC7-C10A8B135AB7}"/>
                    </a:ext>
                  </a:extLst>
                </p:cNvPr>
                <p:cNvSpPr>
                  <a:spLocks/>
                </p:cNvSpPr>
                <p:nvPr userDrawn="1"/>
              </p:nvSpPr>
              <p:spPr bwMode="auto">
                <a:xfrm>
                  <a:off x="3570"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3" name="Freeform 105">
                  <a:extLst>
                    <a:ext uri="{FF2B5EF4-FFF2-40B4-BE49-F238E27FC236}">
                      <a16:creationId xmlns:a16="http://schemas.microsoft.com/office/drawing/2014/main" id="{E663CEFB-CEA4-4CEE-8C8A-6BE4801B4EC4}"/>
                    </a:ext>
                  </a:extLst>
                </p:cNvPr>
                <p:cNvSpPr>
                  <a:spLocks/>
                </p:cNvSpPr>
                <p:nvPr userDrawn="1"/>
              </p:nvSpPr>
              <p:spPr bwMode="auto">
                <a:xfrm>
                  <a:off x="3575" y="61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4" name="Freeform 106">
                  <a:extLst>
                    <a:ext uri="{FF2B5EF4-FFF2-40B4-BE49-F238E27FC236}">
                      <a16:creationId xmlns:a16="http://schemas.microsoft.com/office/drawing/2014/main" id="{CB5FFF82-CECD-4ECD-9BCE-67E1CC3EB32B}"/>
                    </a:ext>
                  </a:extLst>
                </p:cNvPr>
                <p:cNvSpPr>
                  <a:spLocks/>
                </p:cNvSpPr>
                <p:nvPr userDrawn="1"/>
              </p:nvSpPr>
              <p:spPr bwMode="auto">
                <a:xfrm>
                  <a:off x="3570" y="60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5" name="Rectangle 107">
                  <a:extLst>
                    <a:ext uri="{FF2B5EF4-FFF2-40B4-BE49-F238E27FC236}">
                      <a16:creationId xmlns:a16="http://schemas.microsoft.com/office/drawing/2014/main" id="{D0E61B09-8F38-47BD-85BB-68E601ADFC60}"/>
                    </a:ext>
                  </a:extLst>
                </p:cNvPr>
                <p:cNvSpPr>
                  <a:spLocks noChangeArrowheads="1"/>
                </p:cNvSpPr>
                <p:nvPr userDrawn="1"/>
              </p:nvSpPr>
              <p:spPr bwMode="auto">
                <a:xfrm>
                  <a:off x="3565" y="6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6" name="Freeform 108">
                  <a:extLst>
                    <a:ext uri="{FF2B5EF4-FFF2-40B4-BE49-F238E27FC236}">
                      <a16:creationId xmlns:a16="http://schemas.microsoft.com/office/drawing/2014/main" id="{4B9EC1E2-957C-47FC-8069-1BDA4C7E57E3}"/>
                    </a:ext>
                  </a:extLst>
                </p:cNvPr>
                <p:cNvSpPr>
                  <a:spLocks/>
                </p:cNvSpPr>
                <p:nvPr userDrawn="1"/>
              </p:nvSpPr>
              <p:spPr bwMode="auto">
                <a:xfrm>
                  <a:off x="3550" y="58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7" name="Freeform 109">
                  <a:extLst>
                    <a:ext uri="{FF2B5EF4-FFF2-40B4-BE49-F238E27FC236}">
                      <a16:creationId xmlns:a16="http://schemas.microsoft.com/office/drawing/2014/main" id="{F13F984D-4464-4F7A-8B36-934F6F9716BE}"/>
                    </a:ext>
                  </a:extLst>
                </p:cNvPr>
                <p:cNvSpPr>
                  <a:spLocks/>
                </p:cNvSpPr>
                <p:nvPr userDrawn="1"/>
              </p:nvSpPr>
              <p:spPr bwMode="auto">
                <a:xfrm>
                  <a:off x="3560"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8" name="Freeform 110">
                  <a:extLst>
                    <a:ext uri="{FF2B5EF4-FFF2-40B4-BE49-F238E27FC236}">
                      <a16:creationId xmlns:a16="http://schemas.microsoft.com/office/drawing/2014/main" id="{E72BC1E3-5970-49C0-A74B-671E77DEDA8D}"/>
                    </a:ext>
                  </a:extLst>
                </p:cNvPr>
                <p:cNvSpPr>
                  <a:spLocks/>
                </p:cNvSpPr>
                <p:nvPr userDrawn="1"/>
              </p:nvSpPr>
              <p:spPr bwMode="auto">
                <a:xfrm>
                  <a:off x="3525" y="57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9" name="Freeform 111">
                  <a:extLst>
                    <a:ext uri="{FF2B5EF4-FFF2-40B4-BE49-F238E27FC236}">
                      <a16:creationId xmlns:a16="http://schemas.microsoft.com/office/drawing/2014/main" id="{836FEA67-80C4-4994-9D76-B940843F05E3}"/>
                    </a:ext>
                  </a:extLst>
                </p:cNvPr>
                <p:cNvSpPr>
                  <a:spLocks/>
                </p:cNvSpPr>
                <p:nvPr userDrawn="1"/>
              </p:nvSpPr>
              <p:spPr bwMode="auto">
                <a:xfrm>
                  <a:off x="3555" y="59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0" name="Freeform 112">
                  <a:extLst>
                    <a:ext uri="{FF2B5EF4-FFF2-40B4-BE49-F238E27FC236}">
                      <a16:creationId xmlns:a16="http://schemas.microsoft.com/office/drawing/2014/main" id="{6BFC1029-B9AA-40F4-9645-D676989300D6}"/>
                    </a:ext>
                  </a:extLst>
                </p:cNvPr>
                <p:cNvSpPr>
                  <a:spLocks/>
                </p:cNvSpPr>
                <p:nvPr userDrawn="1"/>
              </p:nvSpPr>
              <p:spPr bwMode="auto">
                <a:xfrm>
                  <a:off x="3545" y="5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1" name="Freeform 113">
                  <a:extLst>
                    <a:ext uri="{FF2B5EF4-FFF2-40B4-BE49-F238E27FC236}">
                      <a16:creationId xmlns:a16="http://schemas.microsoft.com/office/drawing/2014/main" id="{A12E0165-49C2-4F79-9AFA-9E9D168684A1}"/>
                    </a:ext>
                  </a:extLst>
                </p:cNvPr>
                <p:cNvSpPr>
                  <a:spLocks/>
                </p:cNvSpPr>
                <p:nvPr userDrawn="1"/>
              </p:nvSpPr>
              <p:spPr bwMode="auto">
                <a:xfrm>
                  <a:off x="3560"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2" name="Freeform 114">
                  <a:extLst>
                    <a:ext uri="{FF2B5EF4-FFF2-40B4-BE49-F238E27FC236}">
                      <a16:creationId xmlns:a16="http://schemas.microsoft.com/office/drawing/2014/main" id="{8F6DB83D-6F11-4C4D-B6C1-35FBDB815E9B}"/>
                    </a:ext>
                  </a:extLst>
                </p:cNvPr>
                <p:cNvSpPr>
                  <a:spLocks/>
                </p:cNvSpPr>
                <p:nvPr userDrawn="1"/>
              </p:nvSpPr>
              <p:spPr bwMode="auto">
                <a:xfrm>
                  <a:off x="3560"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3" name="Freeform 115">
                  <a:extLst>
                    <a:ext uri="{FF2B5EF4-FFF2-40B4-BE49-F238E27FC236}">
                      <a16:creationId xmlns:a16="http://schemas.microsoft.com/office/drawing/2014/main" id="{7FC97A89-BD6C-4D43-ABBB-09B0AD61058A}"/>
                    </a:ext>
                  </a:extLst>
                </p:cNvPr>
                <p:cNvSpPr>
                  <a:spLocks/>
                </p:cNvSpPr>
                <p:nvPr userDrawn="1"/>
              </p:nvSpPr>
              <p:spPr bwMode="auto">
                <a:xfrm>
                  <a:off x="3510" y="578"/>
                  <a:ext cx="20" cy="20"/>
                </a:xfrm>
                <a:custGeom>
                  <a:avLst/>
                  <a:gdLst>
                    <a:gd name="T0" fmla="*/ 0 w 4"/>
                    <a:gd name="T1" fmla="*/ 4 h 4"/>
                    <a:gd name="T2" fmla="*/ 2 w 4"/>
                    <a:gd name="T3" fmla="*/ 4 h 4"/>
                    <a:gd name="T4" fmla="*/ 3 w 4"/>
                    <a:gd name="T5" fmla="*/ 0 h 4"/>
                    <a:gd name="T6" fmla="*/ 2 w 4"/>
                    <a:gd name="T7" fmla="*/ 0 h 4"/>
                    <a:gd name="T8" fmla="*/ 3 w 4"/>
                    <a:gd name="T9" fmla="*/ 2 h 4"/>
                    <a:gd name="T10" fmla="*/ 2 w 4"/>
                    <a:gd name="T11" fmla="*/ 1 h 4"/>
                    <a:gd name="T12" fmla="*/ 0 w 4"/>
                    <a:gd name="T13" fmla="*/ 3 h 4"/>
                    <a:gd name="T14" fmla="*/ 1 w 4"/>
                    <a:gd name="T15" fmla="*/ 3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cubicBezTo>
                        <a:pt x="1" y="3"/>
                        <a:pt x="2" y="3"/>
                        <a:pt x="2" y="4"/>
                      </a:cubicBezTo>
                      <a:cubicBezTo>
                        <a:pt x="3" y="4"/>
                        <a:pt x="4" y="1"/>
                        <a:pt x="3" y="0"/>
                      </a:cubicBezTo>
                      <a:cubicBezTo>
                        <a:pt x="3" y="0"/>
                        <a:pt x="3" y="0"/>
                        <a:pt x="2" y="0"/>
                      </a:cubicBezTo>
                      <a:cubicBezTo>
                        <a:pt x="2" y="1"/>
                        <a:pt x="4" y="2"/>
                        <a:pt x="3" y="2"/>
                      </a:cubicBezTo>
                      <a:cubicBezTo>
                        <a:pt x="1" y="2"/>
                        <a:pt x="2" y="2"/>
                        <a:pt x="2" y="1"/>
                      </a:cubicBezTo>
                      <a:cubicBezTo>
                        <a:pt x="2" y="2"/>
                        <a:pt x="0" y="2"/>
                        <a:pt x="0" y="3"/>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4" name="Freeform 116">
                  <a:extLst>
                    <a:ext uri="{FF2B5EF4-FFF2-40B4-BE49-F238E27FC236}">
                      <a16:creationId xmlns:a16="http://schemas.microsoft.com/office/drawing/2014/main" id="{26F48CBB-B598-408A-BADD-571026632365}"/>
                    </a:ext>
                  </a:extLst>
                </p:cNvPr>
                <p:cNvSpPr>
                  <a:spLocks/>
                </p:cNvSpPr>
                <p:nvPr userDrawn="1"/>
              </p:nvSpPr>
              <p:spPr bwMode="auto">
                <a:xfrm>
                  <a:off x="3530" y="573"/>
                  <a:ext cx="5" cy="1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0"/>
                        <a:pt x="0" y="1"/>
                        <a:pt x="0" y="1"/>
                      </a:cubicBezTo>
                      <a:cubicBezTo>
                        <a:pt x="0"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5" name="Freeform 117">
                  <a:extLst>
                    <a:ext uri="{FF2B5EF4-FFF2-40B4-BE49-F238E27FC236}">
                      <a16:creationId xmlns:a16="http://schemas.microsoft.com/office/drawing/2014/main" id="{5E084925-9278-4FB0-9B9E-11480F3EE2FB}"/>
                    </a:ext>
                  </a:extLst>
                </p:cNvPr>
                <p:cNvSpPr>
                  <a:spLocks/>
                </p:cNvSpPr>
                <p:nvPr userDrawn="1"/>
              </p:nvSpPr>
              <p:spPr bwMode="auto">
                <a:xfrm>
                  <a:off x="3535" y="583"/>
                  <a:ext cx="15" cy="10"/>
                </a:xfrm>
                <a:custGeom>
                  <a:avLst/>
                  <a:gdLst>
                    <a:gd name="T0" fmla="*/ 2 w 3"/>
                    <a:gd name="T1" fmla="*/ 1 h 2"/>
                    <a:gd name="T2" fmla="*/ 0 w 3"/>
                    <a:gd name="T3" fmla="*/ 2 h 2"/>
                    <a:gd name="T4" fmla="*/ 2 w 3"/>
                    <a:gd name="T5" fmla="*/ 2 h 2"/>
                    <a:gd name="T6" fmla="*/ 2 w 3"/>
                    <a:gd name="T7" fmla="*/ 1 h 2"/>
                    <a:gd name="T8" fmla="*/ 3 w 3"/>
                    <a:gd name="T9" fmla="*/ 1 h 2"/>
                    <a:gd name="T10" fmla="*/ 2 w 3"/>
                    <a:gd name="T11" fmla="*/ 0 h 2"/>
                    <a:gd name="T12" fmla="*/ 2 w 3"/>
                    <a:gd name="T13" fmla="*/ 0 h 2"/>
                    <a:gd name="T14" fmla="*/ 2 w 3"/>
                    <a:gd name="T15" fmla="*/ 0 h 2"/>
                    <a:gd name="T16" fmla="*/ 2 w 3"/>
                    <a:gd name="T17" fmla="*/ 0 h 2"/>
                    <a:gd name="T18" fmla="*/ 2 w 3"/>
                    <a:gd name="T19" fmla="*/ 0 h 2"/>
                    <a:gd name="T20" fmla="*/ 2 w 3"/>
                    <a:gd name="T21" fmla="*/ 0 h 2"/>
                    <a:gd name="T22" fmla="*/ 2 w 3"/>
                    <a:gd name="T23" fmla="*/ 1 h 2"/>
                    <a:gd name="T24" fmla="*/ 2 w 3"/>
                    <a:gd name="T25" fmla="*/ 0 h 2"/>
                    <a:gd name="T26" fmla="*/ 2 w 3"/>
                    <a:gd name="T27" fmla="*/ 0 h 2"/>
                    <a:gd name="T28" fmla="*/ 2 w 3"/>
                    <a:gd name="T29" fmla="*/ 0 h 2"/>
                    <a:gd name="T30" fmla="*/ 0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0" y="1"/>
                        <a:pt x="0" y="2"/>
                      </a:cubicBezTo>
                      <a:cubicBezTo>
                        <a:pt x="1" y="2"/>
                        <a:pt x="1" y="2"/>
                        <a:pt x="2" y="2"/>
                      </a:cubicBezTo>
                      <a:cubicBezTo>
                        <a:pt x="0" y="1"/>
                        <a:pt x="3" y="2"/>
                        <a:pt x="2" y="1"/>
                      </a:cubicBezTo>
                      <a:cubicBezTo>
                        <a:pt x="2" y="1"/>
                        <a:pt x="2" y="1"/>
                        <a:pt x="3" y="1"/>
                      </a:cubicBezTo>
                      <a:cubicBezTo>
                        <a:pt x="2" y="1"/>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1"/>
                      </a:cubicBezTo>
                      <a:cubicBezTo>
                        <a:pt x="1" y="0"/>
                        <a:pt x="2" y="0"/>
                        <a:pt x="2" y="0"/>
                      </a:cubicBezTo>
                      <a:cubicBezTo>
                        <a:pt x="2" y="0"/>
                        <a:pt x="2" y="0"/>
                        <a:pt x="2" y="0"/>
                      </a:cubicBezTo>
                      <a:cubicBezTo>
                        <a:pt x="2" y="0"/>
                        <a:pt x="2" y="0"/>
                        <a:pt x="2" y="0"/>
                      </a:cubicBezTo>
                      <a:cubicBezTo>
                        <a:pt x="0" y="0"/>
                        <a:pt x="0" y="0"/>
                        <a:pt x="0" y="0"/>
                      </a:cubicBezTo>
                      <a:cubicBezTo>
                        <a:pt x="1"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6" name="Freeform 118">
                  <a:extLst>
                    <a:ext uri="{FF2B5EF4-FFF2-40B4-BE49-F238E27FC236}">
                      <a16:creationId xmlns:a16="http://schemas.microsoft.com/office/drawing/2014/main" id="{9C54EB4B-1ADE-4515-AAE8-565DC5966E02}"/>
                    </a:ext>
                  </a:extLst>
                </p:cNvPr>
                <p:cNvSpPr>
                  <a:spLocks/>
                </p:cNvSpPr>
                <p:nvPr userDrawn="1"/>
              </p:nvSpPr>
              <p:spPr bwMode="auto">
                <a:xfrm>
                  <a:off x="3565" y="62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7" name="Freeform 119">
                  <a:extLst>
                    <a:ext uri="{FF2B5EF4-FFF2-40B4-BE49-F238E27FC236}">
                      <a16:creationId xmlns:a16="http://schemas.microsoft.com/office/drawing/2014/main" id="{B76499F3-3E86-4A10-B3C3-364A96E26007}"/>
                    </a:ext>
                  </a:extLst>
                </p:cNvPr>
                <p:cNvSpPr>
                  <a:spLocks/>
                </p:cNvSpPr>
                <p:nvPr userDrawn="1"/>
              </p:nvSpPr>
              <p:spPr bwMode="auto">
                <a:xfrm>
                  <a:off x="3565" y="613"/>
                  <a:ext cx="5" cy="10"/>
                </a:xfrm>
                <a:custGeom>
                  <a:avLst/>
                  <a:gdLst>
                    <a:gd name="T0" fmla="*/ 0 w 1"/>
                    <a:gd name="T1" fmla="*/ 2 h 2"/>
                    <a:gd name="T2" fmla="*/ 0 w 1"/>
                    <a:gd name="T3" fmla="*/ 2 h 2"/>
                    <a:gd name="T4" fmla="*/ 0 w 1"/>
                    <a:gd name="T5" fmla="*/ 2 h 2"/>
                    <a:gd name="T6" fmla="*/ 1 w 1"/>
                    <a:gd name="T7" fmla="*/ 2 h 2"/>
                    <a:gd name="T8" fmla="*/ 1 w 1"/>
                    <a:gd name="T9" fmla="*/ 2 h 2"/>
                    <a:gd name="T10" fmla="*/ 0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1" y="2"/>
                        <a:pt x="0" y="2"/>
                        <a:pt x="0" y="2"/>
                      </a:cubicBezTo>
                      <a:cubicBezTo>
                        <a:pt x="0" y="2"/>
                        <a:pt x="1" y="2"/>
                        <a:pt x="1" y="2"/>
                      </a:cubicBezTo>
                      <a:cubicBezTo>
                        <a:pt x="1" y="2"/>
                        <a:pt x="1" y="2"/>
                        <a:pt x="1" y="2"/>
                      </a:cubicBez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8" name="Freeform 120">
                  <a:extLst>
                    <a:ext uri="{FF2B5EF4-FFF2-40B4-BE49-F238E27FC236}">
                      <a16:creationId xmlns:a16="http://schemas.microsoft.com/office/drawing/2014/main" id="{915BC59A-100E-4CB0-BD56-5C5B52F207E5}"/>
                    </a:ext>
                  </a:extLst>
                </p:cNvPr>
                <p:cNvSpPr>
                  <a:spLocks/>
                </p:cNvSpPr>
                <p:nvPr userDrawn="1"/>
              </p:nvSpPr>
              <p:spPr bwMode="auto">
                <a:xfrm>
                  <a:off x="3550" y="603"/>
                  <a:ext cx="5" cy="5"/>
                </a:xfrm>
                <a:custGeom>
                  <a:avLst/>
                  <a:gdLst>
                    <a:gd name="T0" fmla="*/ 1 w 1"/>
                    <a:gd name="T1" fmla="*/ 0 h 1"/>
                    <a:gd name="T2" fmla="*/ 0 w 1"/>
                    <a:gd name="T3" fmla="*/ 0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0" y="0"/>
                        <a:pt x="0"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9" name="Freeform 121">
                  <a:extLst>
                    <a:ext uri="{FF2B5EF4-FFF2-40B4-BE49-F238E27FC236}">
                      <a16:creationId xmlns:a16="http://schemas.microsoft.com/office/drawing/2014/main" id="{718AF540-269C-4CB4-BB6B-66C64FDE51B6}"/>
                    </a:ext>
                  </a:extLst>
                </p:cNvPr>
                <p:cNvSpPr>
                  <a:spLocks/>
                </p:cNvSpPr>
                <p:nvPr userDrawn="1"/>
              </p:nvSpPr>
              <p:spPr bwMode="auto">
                <a:xfrm>
                  <a:off x="3525" y="57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0" name="Freeform 122">
                  <a:extLst>
                    <a:ext uri="{FF2B5EF4-FFF2-40B4-BE49-F238E27FC236}">
                      <a16:creationId xmlns:a16="http://schemas.microsoft.com/office/drawing/2014/main" id="{287B42CE-D6FE-480C-B080-324ED9D597D5}"/>
                    </a:ext>
                  </a:extLst>
                </p:cNvPr>
                <p:cNvSpPr>
                  <a:spLocks/>
                </p:cNvSpPr>
                <p:nvPr userDrawn="1"/>
              </p:nvSpPr>
              <p:spPr bwMode="auto">
                <a:xfrm>
                  <a:off x="3515" y="5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1" name="Freeform 123">
                  <a:extLst>
                    <a:ext uri="{FF2B5EF4-FFF2-40B4-BE49-F238E27FC236}">
                      <a16:creationId xmlns:a16="http://schemas.microsoft.com/office/drawing/2014/main" id="{AB81F2AF-45AD-4C0B-9C42-8E2AB5458C37}"/>
                    </a:ext>
                  </a:extLst>
                </p:cNvPr>
                <p:cNvSpPr>
                  <a:spLocks/>
                </p:cNvSpPr>
                <p:nvPr userDrawn="1"/>
              </p:nvSpPr>
              <p:spPr bwMode="auto">
                <a:xfrm>
                  <a:off x="3416" y="88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2" name="Freeform 124">
                  <a:extLst>
                    <a:ext uri="{FF2B5EF4-FFF2-40B4-BE49-F238E27FC236}">
                      <a16:creationId xmlns:a16="http://schemas.microsoft.com/office/drawing/2014/main" id="{3D1D5AEA-D929-486E-BE33-2F2921E6A40D}"/>
                    </a:ext>
                  </a:extLst>
                </p:cNvPr>
                <p:cNvSpPr>
                  <a:spLocks/>
                </p:cNvSpPr>
                <p:nvPr userDrawn="1"/>
              </p:nvSpPr>
              <p:spPr bwMode="auto">
                <a:xfrm>
                  <a:off x="3406" y="8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3" name="Freeform 125">
                  <a:extLst>
                    <a:ext uri="{FF2B5EF4-FFF2-40B4-BE49-F238E27FC236}">
                      <a16:creationId xmlns:a16="http://schemas.microsoft.com/office/drawing/2014/main" id="{664ABC77-1330-42A8-A1D1-AB946165FD66}"/>
                    </a:ext>
                  </a:extLst>
                </p:cNvPr>
                <p:cNvSpPr>
                  <a:spLocks/>
                </p:cNvSpPr>
                <p:nvPr userDrawn="1"/>
              </p:nvSpPr>
              <p:spPr bwMode="auto">
                <a:xfrm>
                  <a:off x="3311" y="653"/>
                  <a:ext cx="10" cy="5"/>
                </a:xfrm>
                <a:custGeom>
                  <a:avLst/>
                  <a:gdLst>
                    <a:gd name="T0" fmla="*/ 2 w 2"/>
                    <a:gd name="T1" fmla="*/ 0 h 1"/>
                    <a:gd name="T2" fmla="*/ 1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0"/>
                        <a:pt x="1" y="1"/>
                      </a:cubicBezTo>
                      <a:cubicBezTo>
                        <a:pt x="1" y="1"/>
                        <a:pt x="1" y="1"/>
                        <a:pt x="1" y="1"/>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4" name="Freeform 126">
                  <a:extLst>
                    <a:ext uri="{FF2B5EF4-FFF2-40B4-BE49-F238E27FC236}">
                      <a16:creationId xmlns:a16="http://schemas.microsoft.com/office/drawing/2014/main" id="{6B8631C2-B61B-496C-B915-334E2FC47246}"/>
                    </a:ext>
                  </a:extLst>
                </p:cNvPr>
                <p:cNvSpPr>
                  <a:spLocks/>
                </p:cNvSpPr>
                <p:nvPr userDrawn="1"/>
              </p:nvSpPr>
              <p:spPr bwMode="auto">
                <a:xfrm>
                  <a:off x="3336" y="7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5" name="Freeform 127">
                  <a:extLst>
                    <a:ext uri="{FF2B5EF4-FFF2-40B4-BE49-F238E27FC236}">
                      <a16:creationId xmlns:a16="http://schemas.microsoft.com/office/drawing/2014/main" id="{B1A0ADB7-8B9F-41CE-B13B-DDE276C655BF}"/>
                    </a:ext>
                  </a:extLst>
                </p:cNvPr>
                <p:cNvSpPr>
                  <a:spLocks/>
                </p:cNvSpPr>
                <p:nvPr userDrawn="1"/>
              </p:nvSpPr>
              <p:spPr bwMode="auto">
                <a:xfrm>
                  <a:off x="3356" y="7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6" name="Freeform 128">
                  <a:extLst>
                    <a:ext uri="{FF2B5EF4-FFF2-40B4-BE49-F238E27FC236}">
                      <a16:creationId xmlns:a16="http://schemas.microsoft.com/office/drawing/2014/main" id="{6C7F4F60-4A61-4921-91E1-2AB3B993FD35}"/>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7" name="Freeform 129">
                  <a:extLst>
                    <a:ext uri="{FF2B5EF4-FFF2-40B4-BE49-F238E27FC236}">
                      <a16:creationId xmlns:a16="http://schemas.microsoft.com/office/drawing/2014/main" id="{7559B42D-0958-440C-B8CD-A030BF4EDFCB}"/>
                    </a:ext>
                  </a:extLst>
                </p:cNvPr>
                <p:cNvSpPr>
                  <a:spLocks/>
                </p:cNvSpPr>
                <p:nvPr userDrawn="1"/>
              </p:nvSpPr>
              <p:spPr bwMode="auto">
                <a:xfrm>
                  <a:off x="3416" y="563"/>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8" name="Freeform 130">
                  <a:extLst>
                    <a:ext uri="{FF2B5EF4-FFF2-40B4-BE49-F238E27FC236}">
                      <a16:creationId xmlns:a16="http://schemas.microsoft.com/office/drawing/2014/main" id="{EBAC67EE-6408-422F-9AB5-EF304DA3A61F}"/>
                    </a:ext>
                  </a:extLst>
                </p:cNvPr>
                <p:cNvSpPr>
                  <a:spLocks/>
                </p:cNvSpPr>
                <p:nvPr userDrawn="1"/>
              </p:nvSpPr>
              <p:spPr bwMode="auto">
                <a:xfrm>
                  <a:off x="3386"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9" name="Freeform 131">
                  <a:extLst>
                    <a:ext uri="{FF2B5EF4-FFF2-40B4-BE49-F238E27FC236}">
                      <a16:creationId xmlns:a16="http://schemas.microsoft.com/office/drawing/2014/main" id="{92777A9E-9EB8-4CF4-8AB7-B5473090ACB1}"/>
                    </a:ext>
                  </a:extLst>
                </p:cNvPr>
                <p:cNvSpPr>
                  <a:spLocks/>
                </p:cNvSpPr>
                <p:nvPr userDrawn="1"/>
              </p:nvSpPr>
              <p:spPr bwMode="auto">
                <a:xfrm>
                  <a:off x="3406" y="563"/>
                  <a:ext cx="10" cy="5"/>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1" y="1"/>
                        <a:pt x="1" y="1"/>
                      </a:cubicBezTo>
                      <a:cubicBezTo>
                        <a:pt x="1" y="0"/>
                        <a:pt x="1"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0" name="Freeform 132">
                  <a:extLst>
                    <a:ext uri="{FF2B5EF4-FFF2-40B4-BE49-F238E27FC236}">
                      <a16:creationId xmlns:a16="http://schemas.microsoft.com/office/drawing/2014/main" id="{CA6A2DA6-FE57-41EC-851D-783392BCD39F}"/>
                    </a:ext>
                  </a:extLst>
                </p:cNvPr>
                <p:cNvSpPr>
                  <a:spLocks/>
                </p:cNvSpPr>
                <p:nvPr userDrawn="1"/>
              </p:nvSpPr>
              <p:spPr bwMode="auto">
                <a:xfrm>
                  <a:off x="3620" y="7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1" name="Freeform 133">
                  <a:extLst>
                    <a:ext uri="{FF2B5EF4-FFF2-40B4-BE49-F238E27FC236}">
                      <a16:creationId xmlns:a16="http://schemas.microsoft.com/office/drawing/2014/main" id="{F8BD0FB2-BE0E-475F-88CD-D3A84F6B3EF2}"/>
                    </a:ext>
                  </a:extLst>
                </p:cNvPr>
                <p:cNvSpPr>
                  <a:spLocks/>
                </p:cNvSpPr>
                <p:nvPr userDrawn="1"/>
              </p:nvSpPr>
              <p:spPr bwMode="auto">
                <a:xfrm>
                  <a:off x="3644"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2" name="Freeform 134">
                  <a:extLst>
                    <a:ext uri="{FF2B5EF4-FFF2-40B4-BE49-F238E27FC236}">
                      <a16:creationId xmlns:a16="http://schemas.microsoft.com/office/drawing/2014/main" id="{1F0CE2EB-2906-4C0E-A744-AE8E4C3B2754}"/>
                    </a:ext>
                  </a:extLst>
                </p:cNvPr>
                <p:cNvSpPr>
                  <a:spLocks/>
                </p:cNvSpPr>
                <p:nvPr userDrawn="1"/>
              </p:nvSpPr>
              <p:spPr bwMode="auto">
                <a:xfrm>
                  <a:off x="3480" y="558"/>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3" name="Freeform 135">
                  <a:extLst>
                    <a:ext uri="{FF2B5EF4-FFF2-40B4-BE49-F238E27FC236}">
                      <a16:creationId xmlns:a16="http://schemas.microsoft.com/office/drawing/2014/main" id="{ADD719AA-84AD-42B7-A48A-AC56BA2A55E5}"/>
                    </a:ext>
                  </a:extLst>
                </p:cNvPr>
                <p:cNvSpPr>
                  <a:spLocks/>
                </p:cNvSpPr>
                <p:nvPr userDrawn="1"/>
              </p:nvSpPr>
              <p:spPr bwMode="auto">
                <a:xfrm>
                  <a:off x="3485" y="5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4" name="Freeform 136">
                  <a:extLst>
                    <a:ext uri="{FF2B5EF4-FFF2-40B4-BE49-F238E27FC236}">
                      <a16:creationId xmlns:a16="http://schemas.microsoft.com/office/drawing/2014/main" id="{F1BDD577-B207-4131-87AB-AD7EBC4EA610}"/>
                    </a:ext>
                  </a:extLst>
                </p:cNvPr>
                <p:cNvSpPr>
                  <a:spLocks/>
                </p:cNvSpPr>
                <p:nvPr userDrawn="1"/>
              </p:nvSpPr>
              <p:spPr bwMode="auto">
                <a:xfrm>
                  <a:off x="3401"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5" name="Freeform 137">
                  <a:extLst>
                    <a:ext uri="{FF2B5EF4-FFF2-40B4-BE49-F238E27FC236}">
                      <a16:creationId xmlns:a16="http://schemas.microsoft.com/office/drawing/2014/main" id="{C764BE94-E1D2-4C5F-A084-F77D848B3B0F}"/>
                    </a:ext>
                  </a:extLst>
                </p:cNvPr>
                <p:cNvSpPr>
                  <a:spLocks/>
                </p:cNvSpPr>
                <p:nvPr userDrawn="1"/>
              </p:nvSpPr>
              <p:spPr bwMode="auto">
                <a:xfrm>
                  <a:off x="3480" y="55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6" name="Freeform 138">
                  <a:extLst>
                    <a:ext uri="{FF2B5EF4-FFF2-40B4-BE49-F238E27FC236}">
                      <a16:creationId xmlns:a16="http://schemas.microsoft.com/office/drawing/2014/main" id="{35AA4DA0-11F8-4ACE-B841-4773886EC6A7}"/>
                    </a:ext>
                  </a:extLst>
                </p:cNvPr>
                <p:cNvSpPr>
                  <a:spLocks/>
                </p:cNvSpPr>
                <p:nvPr userDrawn="1"/>
              </p:nvSpPr>
              <p:spPr bwMode="auto">
                <a:xfrm>
                  <a:off x="3485" y="5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7" name="Freeform 139">
                  <a:extLst>
                    <a:ext uri="{FF2B5EF4-FFF2-40B4-BE49-F238E27FC236}">
                      <a16:creationId xmlns:a16="http://schemas.microsoft.com/office/drawing/2014/main" id="{93D19252-D218-45D7-A042-F39C4A51FE9D}"/>
                    </a:ext>
                  </a:extLst>
                </p:cNvPr>
                <p:cNvSpPr>
                  <a:spLocks/>
                </p:cNvSpPr>
                <p:nvPr userDrawn="1"/>
              </p:nvSpPr>
              <p:spPr bwMode="auto">
                <a:xfrm>
                  <a:off x="3480" y="5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8" name="Freeform 140">
                  <a:extLst>
                    <a:ext uri="{FF2B5EF4-FFF2-40B4-BE49-F238E27FC236}">
                      <a16:creationId xmlns:a16="http://schemas.microsoft.com/office/drawing/2014/main" id="{4FE8B557-C217-4D0C-8766-CD5DA445830D}"/>
                    </a:ext>
                  </a:extLst>
                </p:cNvPr>
                <p:cNvSpPr>
                  <a:spLocks/>
                </p:cNvSpPr>
                <p:nvPr userDrawn="1"/>
              </p:nvSpPr>
              <p:spPr bwMode="auto">
                <a:xfrm>
                  <a:off x="3575" y="9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9" name="Rectangle 141">
                  <a:extLst>
                    <a:ext uri="{FF2B5EF4-FFF2-40B4-BE49-F238E27FC236}">
                      <a16:creationId xmlns:a16="http://schemas.microsoft.com/office/drawing/2014/main" id="{644CD50E-5F7A-42C3-9961-3FEE967936E3}"/>
                    </a:ext>
                  </a:extLst>
                </p:cNvPr>
                <p:cNvSpPr>
                  <a:spLocks noChangeArrowheads="1"/>
                </p:cNvSpPr>
                <p:nvPr userDrawn="1"/>
              </p:nvSpPr>
              <p:spPr bwMode="auto">
                <a:xfrm>
                  <a:off x="3346"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0" name="Freeform 142">
                  <a:extLst>
                    <a:ext uri="{FF2B5EF4-FFF2-40B4-BE49-F238E27FC236}">
                      <a16:creationId xmlns:a16="http://schemas.microsoft.com/office/drawing/2014/main" id="{A5789E1C-8AA1-44B8-AAB7-052775D1C4AF}"/>
                    </a:ext>
                  </a:extLst>
                </p:cNvPr>
                <p:cNvSpPr>
                  <a:spLocks/>
                </p:cNvSpPr>
                <p:nvPr userDrawn="1"/>
              </p:nvSpPr>
              <p:spPr bwMode="auto">
                <a:xfrm>
                  <a:off x="3336"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1" name="Freeform 143">
                  <a:extLst>
                    <a:ext uri="{FF2B5EF4-FFF2-40B4-BE49-F238E27FC236}">
                      <a16:creationId xmlns:a16="http://schemas.microsoft.com/office/drawing/2014/main" id="{E17A6116-E733-4230-9799-BFB82997E3C9}"/>
                    </a:ext>
                  </a:extLst>
                </p:cNvPr>
                <p:cNvSpPr>
                  <a:spLocks noEditPoints="1"/>
                </p:cNvSpPr>
                <p:nvPr userDrawn="1"/>
              </p:nvSpPr>
              <p:spPr bwMode="auto">
                <a:xfrm>
                  <a:off x="3306" y="553"/>
                  <a:ext cx="353" cy="424"/>
                </a:xfrm>
                <a:custGeom>
                  <a:avLst/>
                  <a:gdLst>
                    <a:gd name="T0" fmla="*/ 25 w 71"/>
                    <a:gd name="T1" fmla="*/ 68 h 85"/>
                    <a:gd name="T2" fmla="*/ 20 w 71"/>
                    <a:gd name="T3" fmla="*/ 65 h 85"/>
                    <a:gd name="T4" fmla="*/ 20 w 71"/>
                    <a:gd name="T5" fmla="*/ 62 h 85"/>
                    <a:gd name="T6" fmla="*/ 16 w 71"/>
                    <a:gd name="T7" fmla="*/ 60 h 85"/>
                    <a:gd name="T8" fmla="*/ 13 w 71"/>
                    <a:gd name="T9" fmla="*/ 55 h 85"/>
                    <a:gd name="T10" fmla="*/ 6 w 71"/>
                    <a:gd name="T11" fmla="*/ 49 h 85"/>
                    <a:gd name="T12" fmla="*/ 7 w 71"/>
                    <a:gd name="T13" fmla="*/ 49 h 85"/>
                    <a:gd name="T14" fmla="*/ 9 w 71"/>
                    <a:gd name="T15" fmla="*/ 47 h 85"/>
                    <a:gd name="T16" fmla="*/ 8 w 71"/>
                    <a:gd name="T17" fmla="*/ 42 h 85"/>
                    <a:gd name="T18" fmla="*/ 7 w 71"/>
                    <a:gd name="T19" fmla="*/ 37 h 85"/>
                    <a:gd name="T20" fmla="*/ 8 w 71"/>
                    <a:gd name="T21" fmla="*/ 31 h 85"/>
                    <a:gd name="T22" fmla="*/ 8 w 71"/>
                    <a:gd name="T23" fmla="*/ 27 h 85"/>
                    <a:gd name="T24" fmla="*/ 11 w 71"/>
                    <a:gd name="T25" fmla="*/ 22 h 85"/>
                    <a:gd name="T26" fmla="*/ 13 w 71"/>
                    <a:gd name="T27" fmla="*/ 22 h 85"/>
                    <a:gd name="T28" fmla="*/ 14 w 71"/>
                    <a:gd name="T29" fmla="*/ 17 h 85"/>
                    <a:gd name="T30" fmla="*/ 16 w 71"/>
                    <a:gd name="T31" fmla="*/ 14 h 85"/>
                    <a:gd name="T32" fmla="*/ 19 w 71"/>
                    <a:gd name="T33" fmla="*/ 9 h 85"/>
                    <a:gd name="T34" fmla="*/ 24 w 71"/>
                    <a:gd name="T35" fmla="*/ 8 h 85"/>
                    <a:gd name="T36" fmla="*/ 29 w 71"/>
                    <a:gd name="T37" fmla="*/ 5 h 85"/>
                    <a:gd name="T38" fmla="*/ 38 w 71"/>
                    <a:gd name="T39" fmla="*/ 4 h 85"/>
                    <a:gd name="T40" fmla="*/ 41 w 71"/>
                    <a:gd name="T41" fmla="*/ 2 h 85"/>
                    <a:gd name="T42" fmla="*/ 36 w 71"/>
                    <a:gd name="T43" fmla="*/ 2 h 85"/>
                    <a:gd name="T44" fmla="*/ 33 w 71"/>
                    <a:gd name="T45" fmla="*/ 1 h 85"/>
                    <a:gd name="T46" fmla="*/ 21 w 71"/>
                    <a:gd name="T47" fmla="*/ 3 h 85"/>
                    <a:gd name="T48" fmla="*/ 9 w 71"/>
                    <a:gd name="T49" fmla="*/ 11 h 85"/>
                    <a:gd name="T50" fmla="*/ 4 w 71"/>
                    <a:gd name="T51" fmla="*/ 19 h 85"/>
                    <a:gd name="T52" fmla="*/ 2 w 71"/>
                    <a:gd name="T53" fmla="*/ 21 h 85"/>
                    <a:gd name="T54" fmla="*/ 3 w 71"/>
                    <a:gd name="T55" fmla="*/ 26 h 85"/>
                    <a:gd name="T56" fmla="*/ 2 w 71"/>
                    <a:gd name="T57" fmla="*/ 32 h 85"/>
                    <a:gd name="T58" fmla="*/ 2 w 71"/>
                    <a:gd name="T59" fmla="*/ 47 h 85"/>
                    <a:gd name="T60" fmla="*/ 4 w 71"/>
                    <a:gd name="T61" fmla="*/ 50 h 85"/>
                    <a:gd name="T62" fmla="*/ 8 w 71"/>
                    <a:gd name="T63" fmla="*/ 57 h 85"/>
                    <a:gd name="T64" fmla="*/ 9 w 71"/>
                    <a:gd name="T65" fmla="*/ 65 h 85"/>
                    <a:gd name="T66" fmla="*/ 16 w 71"/>
                    <a:gd name="T67" fmla="*/ 72 h 85"/>
                    <a:gd name="T68" fmla="*/ 24 w 71"/>
                    <a:gd name="T69" fmla="*/ 78 h 85"/>
                    <a:gd name="T70" fmla="*/ 35 w 71"/>
                    <a:gd name="T71" fmla="*/ 82 h 85"/>
                    <a:gd name="T72" fmla="*/ 46 w 71"/>
                    <a:gd name="T73" fmla="*/ 82 h 85"/>
                    <a:gd name="T74" fmla="*/ 59 w 71"/>
                    <a:gd name="T75" fmla="*/ 77 h 85"/>
                    <a:gd name="T76" fmla="*/ 62 w 71"/>
                    <a:gd name="T77" fmla="*/ 74 h 85"/>
                    <a:gd name="T78" fmla="*/ 66 w 71"/>
                    <a:gd name="T79" fmla="*/ 63 h 85"/>
                    <a:gd name="T80" fmla="*/ 71 w 71"/>
                    <a:gd name="T81" fmla="*/ 50 h 85"/>
                    <a:gd name="T82" fmla="*/ 67 w 71"/>
                    <a:gd name="T83" fmla="*/ 34 h 85"/>
                    <a:gd name="T84" fmla="*/ 63 w 71"/>
                    <a:gd name="T85" fmla="*/ 37 h 85"/>
                    <a:gd name="T86" fmla="*/ 63 w 71"/>
                    <a:gd name="T87" fmla="*/ 45 h 85"/>
                    <a:gd name="T88" fmla="*/ 63 w 71"/>
                    <a:gd name="T89" fmla="*/ 50 h 85"/>
                    <a:gd name="T90" fmla="*/ 62 w 71"/>
                    <a:gd name="T91" fmla="*/ 61 h 85"/>
                    <a:gd name="T92" fmla="*/ 61 w 71"/>
                    <a:gd name="T93" fmla="*/ 66 h 85"/>
                    <a:gd name="T94" fmla="*/ 56 w 71"/>
                    <a:gd name="T95" fmla="*/ 69 h 85"/>
                    <a:gd name="T96" fmla="*/ 53 w 71"/>
                    <a:gd name="T97" fmla="*/ 73 h 85"/>
                    <a:gd name="T98" fmla="*/ 51 w 71"/>
                    <a:gd name="T99" fmla="*/ 72 h 85"/>
                    <a:gd name="T100" fmla="*/ 46 w 71"/>
                    <a:gd name="T101" fmla="*/ 75 h 85"/>
                    <a:gd name="T102" fmla="*/ 43 w 71"/>
                    <a:gd name="T103" fmla="*/ 74 h 85"/>
                    <a:gd name="T104" fmla="*/ 39 w 71"/>
                    <a:gd name="T105" fmla="*/ 74 h 85"/>
                    <a:gd name="T106" fmla="*/ 37 w 71"/>
                    <a:gd name="T107" fmla="*/ 74 h 85"/>
                    <a:gd name="T108" fmla="*/ 29 w 71"/>
                    <a:gd name="T109" fmla="*/ 72 h 85"/>
                    <a:gd name="T110" fmla="*/ 18 w 71"/>
                    <a:gd name="T111" fmla="*/ 62 h 85"/>
                    <a:gd name="T112" fmla="*/ 31 w 71"/>
                    <a:gd name="T113" fmla="*/ 2 h 85"/>
                    <a:gd name="T114" fmla="*/ 61 w 71"/>
                    <a:gd name="T11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 h="85">
                      <a:moveTo>
                        <a:pt x="27" y="70"/>
                      </a:moveTo>
                      <a:cubicBezTo>
                        <a:pt x="27" y="69"/>
                        <a:pt x="27" y="69"/>
                        <a:pt x="27" y="69"/>
                      </a:cubicBezTo>
                      <a:cubicBezTo>
                        <a:pt x="28" y="68"/>
                        <a:pt x="29" y="69"/>
                        <a:pt x="28" y="68"/>
                      </a:cubicBezTo>
                      <a:cubicBezTo>
                        <a:pt x="27" y="70"/>
                        <a:pt x="26" y="66"/>
                        <a:pt x="24" y="68"/>
                      </a:cubicBezTo>
                      <a:cubicBezTo>
                        <a:pt x="24" y="67"/>
                        <a:pt x="24" y="67"/>
                        <a:pt x="24" y="67"/>
                      </a:cubicBezTo>
                      <a:cubicBezTo>
                        <a:pt x="24" y="68"/>
                        <a:pt x="25" y="67"/>
                        <a:pt x="25" y="68"/>
                      </a:cubicBezTo>
                      <a:cubicBezTo>
                        <a:pt x="25" y="66"/>
                        <a:pt x="23" y="69"/>
                        <a:pt x="22" y="67"/>
                      </a:cubicBezTo>
                      <a:cubicBezTo>
                        <a:pt x="22" y="67"/>
                        <a:pt x="22" y="66"/>
                        <a:pt x="22" y="66"/>
                      </a:cubicBezTo>
                      <a:cubicBezTo>
                        <a:pt x="21" y="66"/>
                        <a:pt x="21" y="66"/>
                        <a:pt x="21" y="66"/>
                      </a:cubicBezTo>
                      <a:cubicBezTo>
                        <a:pt x="21" y="66"/>
                        <a:pt x="21" y="66"/>
                        <a:pt x="22" y="66"/>
                      </a:cubicBezTo>
                      <a:cubicBezTo>
                        <a:pt x="20" y="65"/>
                        <a:pt x="20" y="65"/>
                        <a:pt x="20" y="65"/>
                      </a:cubicBezTo>
                      <a:cubicBezTo>
                        <a:pt x="20" y="65"/>
                        <a:pt x="20" y="65"/>
                        <a:pt x="20" y="65"/>
                      </a:cubicBezTo>
                      <a:cubicBezTo>
                        <a:pt x="20" y="65"/>
                        <a:pt x="19" y="65"/>
                        <a:pt x="19" y="65"/>
                      </a:cubicBezTo>
                      <a:cubicBezTo>
                        <a:pt x="19" y="64"/>
                        <a:pt x="19" y="65"/>
                        <a:pt x="19" y="65"/>
                      </a:cubicBezTo>
                      <a:cubicBezTo>
                        <a:pt x="18" y="64"/>
                        <a:pt x="18" y="64"/>
                        <a:pt x="18" y="64"/>
                      </a:cubicBezTo>
                      <a:cubicBezTo>
                        <a:pt x="18" y="64"/>
                        <a:pt x="19" y="64"/>
                        <a:pt x="20" y="64"/>
                      </a:cubicBezTo>
                      <a:cubicBezTo>
                        <a:pt x="21" y="62"/>
                        <a:pt x="19" y="64"/>
                        <a:pt x="19" y="62"/>
                      </a:cubicBezTo>
                      <a:cubicBezTo>
                        <a:pt x="20" y="62"/>
                        <a:pt x="20" y="62"/>
                        <a:pt x="20" y="62"/>
                      </a:cubicBezTo>
                      <a:cubicBezTo>
                        <a:pt x="20" y="61"/>
                        <a:pt x="19" y="61"/>
                        <a:pt x="20" y="60"/>
                      </a:cubicBezTo>
                      <a:cubicBezTo>
                        <a:pt x="19" y="60"/>
                        <a:pt x="19" y="63"/>
                        <a:pt x="18" y="62"/>
                      </a:cubicBezTo>
                      <a:cubicBezTo>
                        <a:pt x="18" y="62"/>
                        <a:pt x="18" y="62"/>
                        <a:pt x="17" y="61"/>
                      </a:cubicBezTo>
                      <a:cubicBezTo>
                        <a:pt x="18" y="61"/>
                        <a:pt x="17" y="61"/>
                        <a:pt x="17" y="60"/>
                      </a:cubicBezTo>
                      <a:cubicBezTo>
                        <a:pt x="18" y="59"/>
                        <a:pt x="18" y="59"/>
                        <a:pt x="18" y="59"/>
                      </a:cubicBezTo>
                      <a:cubicBezTo>
                        <a:pt x="17" y="59"/>
                        <a:pt x="17" y="60"/>
                        <a:pt x="16" y="60"/>
                      </a:cubicBezTo>
                      <a:cubicBezTo>
                        <a:pt x="16" y="59"/>
                        <a:pt x="16" y="58"/>
                        <a:pt x="17" y="58"/>
                      </a:cubicBezTo>
                      <a:cubicBezTo>
                        <a:pt x="17" y="57"/>
                        <a:pt x="16" y="59"/>
                        <a:pt x="15" y="58"/>
                      </a:cubicBezTo>
                      <a:cubicBezTo>
                        <a:pt x="15" y="57"/>
                        <a:pt x="14" y="57"/>
                        <a:pt x="13" y="56"/>
                      </a:cubicBezTo>
                      <a:cubicBezTo>
                        <a:pt x="13" y="55"/>
                        <a:pt x="14" y="56"/>
                        <a:pt x="14" y="55"/>
                      </a:cubicBezTo>
                      <a:cubicBezTo>
                        <a:pt x="13" y="55"/>
                        <a:pt x="13" y="55"/>
                        <a:pt x="13" y="55"/>
                      </a:cubicBezTo>
                      <a:cubicBezTo>
                        <a:pt x="13" y="55"/>
                        <a:pt x="13" y="55"/>
                        <a:pt x="13" y="55"/>
                      </a:cubicBezTo>
                      <a:cubicBezTo>
                        <a:pt x="13" y="55"/>
                        <a:pt x="12" y="55"/>
                        <a:pt x="12" y="55"/>
                      </a:cubicBezTo>
                      <a:cubicBezTo>
                        <a:pt x="10" y="55"/>
                        <a:pt x="12" y="52"/>
                        <a:pt x="11" y="52"/>
                      </a:cubicBezTo>
                      <a:cubicBezTo>
                        <a:pt x="11" y="52"/>
                        <a:pt x="11" y="52"/>
                        <a:pt x="12" y="52"/>
                      </a:cubicBezTo>
                      <a:cubicBezTo>
                        <a:pt x="10" y="51"/>
                        <a:pt x="11" y="51"/>
                        <a:pt x="9" y="50"/>
                      </a:cubicBezTo>
                      <a:cubicBezTo>
                        <a:pt x="10" y="49"/>
                        <a:pt x="10" y="49"/>
                        <a:pt x="10" y="49"/>
                      </a:cubicBezTo>
                      <a:cubicBezTo>
                        <a:pt x="9" y="50"/>
                        <a:pt x="8" y="49"/>
                        <a:pt x="6" y="49"/>
                      </a:cubicBezTo>
                      <a:cubicBezTo>
                        <a:pt x="6" y="49"/>
                        <a:pt x="6" y="49"/>
                        <a:pt x="6" y="50"/>
                      </a:cubicBezTo>
                      <a:cubicBezTo>
                        <a:pt x="5" y="49"/>
                        <a:pt x="5" y="49"/>
                        <a:pt x="5" y="49"/>
                      </a:cubicBezTo>
                      <a:cubicBezTo>
                        <a:pt x="5" y="48"/>
                        <a:pt x="5" y="48"/>
                        <a:pt x="6" y="48"/>
                      </a:cubicBezTo>
                      <a:cubicBezTo>
                        <a:pt x="6" y="48"/>
                        <a:pt x="6" y="48"/>
                        <a:pt x="5" y="48"/>
                      </a:cubicBezTo>
                      <a:cubicBezTo>
                        <a:pt x="6" y="48"/>
                        <a:pt x="6" y="48"/>
                        <a:pt x="7" y="48"/>
                      </a:cubicBezTo>
                      <a:cubicBezTo>
                        <a:pt x="7" y="48"/>
                        <a:pt x="7" y="48"/>
                        <a:pt x="7" y="49"/>
                      </a:cubicBezTo>
                      <a:cubicBezTo>
                        <a:pt x="7" y="49"/>
                        <a:pt x="8" y="49"/>
                        <a:pt x="9" y="48"/>
                      </a:cubicBezTo>
                      <a:cubicBezTo>
                        <a:pt x="9" y="48"/>
                        <a:pt x="9" y="48"/>
                        <a:pt x="9" y="48"/>
                      </a:cubicBezTo>
                      <a:cubicBezTo>
                        <a:pt x="9" y="48"/>
                        <a:pt x="9" y="48"/>
                        <a:pt x="9" y="48"/>
                      </a:cubicBezTo>
                      <a:cubicBezTo>
                        <a:pt x="9" y="48"/>
                        <a:pt x="9" y="48"/>
                        <a:pt x="8" y="48"/>
                      </a:cubicBezTo>
                      <a:cubicBezTo>
                        <a:pt x="10" y="47"/>
                        <a:pt x="10" y="47"/>
                        <a:pt x="10" y="47"/>
                      </a:cubicBezTo>
                      <a:cubicBezTo>
                        <a:pt x="9" y="47"/>
                        <a:pt x="9" y="47"/>
                        <a:pt x="9" y="47"/>
                      </a:cubicBezTo>
                      <a:cubicBezTo>
                        <a:pt x="10" y="45"/>
                        <a:pt x="10" y="45"/>
                        <a:pt x="10" y="45"/>
                      </a:cubicBezTo>
                      <a:cubicBezTo>
                        <a:pt x="8" y="45"/>
                        <a:pt x="6" y="44"/>
                        <a:pt x="5" y="42"/>
                      </a:cubicBezTo>
                      <a:cubicBezTo>
                        <a:pt x="6" y="42"/>
                        <a:pt x="7" y="42"/>
                        <a:pt x="8" y="42"/>
                      </a:cubicBezTo>
                      <a:cubicBezTo>
                        <a:pt x="7" y="42"/>
                        <a:pt x="8" y="43"/>
                        <a:pt x="8" y="44"/>
                      </a:cubicBezTo>
                      <a:cubicBezTo>
                        <a:pt x="8" y="43"/>
                        <a:pt x="9" y="43"/>
                        <a:pt x="9" y="44"/>
                      </a:cubicBezTo>
                      <a:cubicBezTo>
                        <a:pt x="8" y="42"/>
                        <a:pt x="8" y="42"/>
                        <a:pt x="8" y="42"/>
                      </a:cubicBezTo>
                      <a:cubicBezTo>
                        <a:pt x="9" y="42"/>
                        <a:pt x="8" y="42"/>
                        <a:pt x="9" y="41"/>
                      </a:cubicBezTo>
                      <a:cubicBezTo>
                        <a:pt x="7" y="42"/>
                        <a:pt x="7" y="40"/>
                        <a:pt x="7" y="39"/>
                      </a:cubicBezTo>
                      <a:cubicBezTo>
                        <a:pt x="7" y="39"/>
                        <a:pt x="8" y="39"/>
                        <a:pt x="8" y="40"/>
                      </a:cubicBezTo>
                      <a:cubicBezTo>
                        <a:pt x="9" y="39"/>
                        <a:pt x="6" y="39"/>
                        <a:pt x="7" y="38"/>
                      </a:cubicBezTo>
                      <a:cubicBezTo>
                        <a:pt x="7" y="38"/>
                        <a:pt x="7" y="38"/>
                        <a:pt x="7" y="38"/>
                      </a:cubicBezTo>
                      <a:cubicBezTo>
                        <a:pt x="6" y="38"/>
                        <a:pt x="7" y="37"/>
                        <a:pt x="7" y="37"/>
                      </a:cubicBezTo>
                      <a:cubicBezTo>
                        <a:pt x="7" y="37"/>
                        <a:pt x="7" y="37"/>
                        <a:pt x="7" y="37"/>
                      </a:cubicBezTo>
                      <a:cubicBezTo>
                        <a:pt x="8" y="36"/>
                        <a:pt x="7" y="33"/>
                        <a:pt x="6" y="32"/>
                      </a:cubicBezTo>
                      <a:cubicBezTo>
                        <a:pt x="6" y="32"/>
                        <a:pt x="8" y="33"/>
                        <a:pt x="8" y="33"/>
                      </a:cubicBezTo>
                      <a:cubicBezTo>
                        <a:pt x="8" y="33"/>
                        <a:pt x="7" y="32"/>
                        <a:pt x="6" y="31"/>
                      </a:cubicBezTo>
                      <a:cubicBezTo>
                        <a:pt x="4" y="30"/>
                        <a:pt x="3" y="29"/>
                        <a:pt x="3" y="29"/>
                      </a:cubicBezTo>
                      <a:cubicBezTo>
                        <a:pt x="4" y="30"/>
                        <a:pt x="8" y="30"/>
                        <a:pt x="8" y="31"/>
                      </a:cubicBezTo>
                      <a:cubicBezTo>
                        <a:pt x="9" y="31"/>
                        <a:pt x="9" y="30"/>
                        <a:pt x="9" y="29"/>
                      </a:cubicBezTo>
                      <a:cubicBezTo>
                        <a:pt x="8" y="30"/>
                        <a:pt x="7" y="30"/>
                        <a:pt x="6" y="29"/>
                      </a:cubicBezTo>
                      <a:cubicBezTo>
                        <a:pt x="8" y="29"/>
                        <a:pt x="7" y="29"/>
                        <a:pt x="9" y="28"/>
                      </a:cubicBezTo>
                      <a:cubicBezTo>
                        <a:pt x="8" y="28"/>
                        <a:pt x="6" y="27"/>
                        <a:pt x="7" y="27"/>
                      </a:cubicBezTo>
                      <a:cubicBezTo>
                        <a:pt x="7" y="27"/>
                        <a:pt x="9" y="27"/>
                        <a:pt x="9" y="28"/>
                      </a:cubicBezTo>
                      <a:cubicBezTo>
                        <a:pt x="9" y="28"/>
                        <a:pt x="9" y="27"/>
                        <a:pt x="8" y="27"/>
                      </a:cubicBezTo>
                      <a:cubicBezTo>
                        <a:pt x="8" y="26"/>
                        <a:pt x="7" y="26"/>
                        <a:pt x="7" y="26"/>
                      </a:cubicBezTo>
                      <a:cubicBezTo>
                        <a:pt x="8" y="26"/>
                        <a:pt x="9" y="26"/>
                        <a:pt x="10" y="26"/>
                      </a:cubicBezTo>
                      <a:cubicBezTo>
                        <a:pt x="9" y="26"/>
                        <a:pt x="10" y="25"/>
                        <a:pt x="10" y="25"/>
                      </a:cubicBezTo>
                      <a:cubicBezTo>
                        <a:pt x="9" y="25"/>
                        <a:pt x="9" y="25"/>
                        <a:pt x="9" y="25"/>
                      </a:cubicBezTo>
                      <a:cubicBezTo>
                        <a:pt x="10" y="24"/>
                        <a:pt x="7" y="23"/>
                        <a:pt x="8" y="21"/>
                      </a:cubicBezTo>
                      <a:cubicBezTo>
                        <a:pt x="8" y="21"/>
                        <a:pt x="10" y="23"/>
                        <a:pt x="11" y="22"/>
                      </a:cubicBezTo>
                      <a:cubicBezTo>
                        <a:pt x="10" y="21"/>
                        <a:pt x="7" y="18"/>
                        <a:pt x="7" y="16"/>
                      </a:cubicBezTo>
                      <a:cubicBezTo>
                        <a:pt x="8" y="16"/>
                        <a:pt x="8" y="16"/>
                        <a:pt x="8" y="16"/>
                      </a:cubicBezTo>
                      <a:cubicBezTo>
                        <a:pt x="8" y="15"/>
                        <a:pt x="8" y="15"/>
                        <a:pt x="8" y="15"/>
                      </a:cubicBezTo>
                      <a:cubicBezTo>
                        <a:pt x="8" y="17"/>
                        <a:pt x="10" y="20"/>
                        <a:pt x="11" y="21"/>
                      </a:cubicBezTo>
                      <a:cubicBezTo>
                        <a:pt x="12" y="21"/>
                        <a:pt x="12" y="22"/>
                        <a:pt x="12" y="21"/>
                      </a:cubicBezTo>
                      <a:cubicBezTo>
                        <a:pt x="13" y="21"/>
                        <a:pt x="13" y="22"/>
                        <a:pt x="13" y="22"/>
                      </a:cubicBezTo>
                      <a:cubicBezTo>
                        <a:pt x="13" y="22"/>
                        <a:pt x="14" y="21"/>
                        <a:pt x="14" y="21"/>
                      </a:cubicBezTo>
                      <a:cubicBezTo>
                        <a:pt x="13" y="20"/>
                        <a:pt x="14" y="19"/>
                        <a:pt x="13" y="18"/>
                      </a:cubicBezTo>
                      <a:cubicBezTo>
                        <a:pt x="13" y="21"/>
                        <a:pt x="13" y="21"/>
                        <a:pt x="13" y="21"/>
                      </a:cubicBezTo>
                      <a:cubicBezTo>
                        <a:pt x="12" y="20"/>
                        <a:pt x="10" y="18"/>
                        <a:pt x="11" y="17"/>
                      </a:cubicBezTo>
                      <a:cubicBezTo>
                        <a:pt x="12" y="17"/>
                        <a:pt x="13" y="18"/>
                        <a:pt x="13" y="18"/>
                      </a:cubicBezTo>
                      <a:cubicBezTo>
                        <a:pt x="13" y="18"/>
                        <a:pt x="14" y="17"/>
                        <a:pt x="14" y="17"/>
                      </a:cubicBezTo>
                      <a:cubicBezTo>
                        <a:pt x="14" y="18"/>
                        <a:pt x="14" y="18"/>
                        <a:pt x="14" y="18"/>
                      </a:cubicBezTo>
                      <a:cubicBezTo>
                        <a:pt x="15" y="18"/>
                        <a:pt x="14" y="16"/>
                        <a:pt x="15" y="16"/>
                      </a:cubicBezTo>
                      <a:cubicBezTo>
                        <a:pt x="15" y="16"/>
                        <a:pt x="17" y="16"/>
                        <a:pt x="16" y="16"/>
                      </a:cubicBezTo>
                      <a:cubicBezTo>
                        <a:pt x="15" y="15"/>
                        <a:pt x="12" y="12"/>
                        <a:pt x="11" y="11"/>
                      </a:cubicBezTo>
                      <a:cubicBezTo>
                        <a:pt x="11" y="11"/>
                        <a:pt x="14" y="11"/>
                        <a:pt x="14" y="11"/>
                      </a:cubicBezTo>
                      <a:cubicBezTo>
                        <a:pt x="16" y="11"/>
                        <a:pt x="15" y="14"/>
                        <a:pt x="16" y="14"/>
                      </a:cubicBezTo>
                      <a:cubicBezTo>
                        <a:pt x="16" y="14"/>
                        <a:pt x="16" y="13"/>
                        <a:pt x="16" y="13"/>
                      </a:cubicBezTo>
                      <a:cubicBezTo>
                        <a:pt x="17" y="13"/>
                        <a:pt x="17" y="14"/>
                        <a:pt x="17" y="13"/>
                      </a:cubicBezTo>
                      <a:cubicBezTo>
                        <a:pt x="17" y="12"/>
                        <a:pt x="19" y="13"/>
                        <a:pt x="17" y="12"/>
                      </a:cubicBezTo>
                      <a:cubicBezTo>
                        <a:pt x="17" y="12"/>
                        <a:pt x="18" y="12"/>
                        <a:pt x="18" y="12"/>
                      </a:cubicBezTo>
                      <a:cubicBezTo>
                        <a:pt x="18" y="11"/>
                        <a:pt x="18" y="9"/>
                        <a:pt x="18" y="8"/>
                      </a:cubicBezTo>
                      <a:cubicBezTo>
                        <a:pt x="18" y="8"/>
                        <a:pt x="19" y="9"/>
                        <a:pt x="19" y="9"/>
                      </a:cubicBezTo>
                      <a:cubicBezTo>
                        <a:pt x="20" y="8"/>
                        <a:pt x="21" y="8"/>
                        <a:pt x="23" y="8"/>
                      </a:cubicBezTo>
                      <a:cubicBezTo>
                        <a:pt x="23" y="8"/>
                        <a:pt x="24" y="8"/>
                        <a:pt x="24" y="9"/>
                      </a:cubicBezTo>
                      <a:cubicBezTo>
                        <a:pt x="24" y="9"/>
                        <a:pt x="24" y="8"/>
                        <a:pt x="24" y="8"/>
                      </a:cubicBezTo>
                      <a:cubicBezTo>
                        <a:pt x="25" y="9"/>
                        <a:pt x="23" y="8"/>
                        <a:pt x="24" y="9"/>
                      </a:cubicBezTo>
                      <a:cubicBezTo>
                        <a:pt x="24" y="9"/>
                        <a:pt x="25" y="8"/>
                        <a:pt x="26" y="8"/>
                      </a:cubicBezTo>
                      <a:cubicBezTo>
                        <a:pt x="25" y="7"/>
                        <a:pt x="24" y="8"/>
                        <a:pt x="24" y="8"/>
                      </a:cubicBezTo>
                      <a:cubicBezTo>
                        <a:pt x="23" y="7"/>
                        <a:pt x="24" y="5"/>
                        <a:pt x="26" y="4"/>
                      </a:cubicBezTo>
                      <a:cubicBezTo>
                        <a:pt x="27" y="3"/>
                        <a:pt x="26" y="5"/>
                        <a:pt x="26" y="5"/>
                      </a:cubicBezTo>
                      <a:cubicBezTo>
                        <a:pt x="29" y="5"/>
                        <a:pt x="28" y="2"/>
                        <a:pt x="31" y="3"/>
                      </a:cubicBezTo>
                      <a:cubicBezTo>
                        <a:pt x="32" y="4"/>
                        <a:pt x="31" y="5"/>
                        <a:pt x="31" y="5"/>
                      </a:cubicBezTo>
                      <a:cubicBezTo>
                        <a:pt x="30" y="6"/>
                        <a:pt x="29" y="5"/>
                        <a:pt x="29" y="5"/>
                      </a:cubicBezTo>
                      <a:cubicBezTo>
                        <a:pt x="29" y="5"/>
                        <a:pt x="29" y="5"/>
                        <a:pt x="29" y="5"/>
                      </a:cubicBezTo>
                      <a:cubicBezTo>
                        <a:pt x="29" y="6"/>
                        <a:pt x="28" y="6"/>
                        <a:pt x="28" y="6"/>
                      </a:cubicBezTo>
                      <a:cubicBezTo>
                        <a:pt x="29" y="6"/>
                        <a:pt x="32" y="6"/>
                        <a:pt x="34" y="7"/>
                      </a:cubicBezTo>
                      <a:cubicBezTo>
                        <a:pt x="34" y="7"/>
                        <a:pt x="35" y="6"/>
                        <a:pt x="35" y="6"/>
                      </a:cubicBezTo>
                      <a:cubicBezTo>
                        <a:pt x="34" y="6"/>
                        <a:pt x="34" y="6"/>
                        <a:pt x="34" y="6"/>
                      </a:cubicBezTo>
                      <a:cubicBezTo>
                        <a:pt x="34" y="5"/>
                        <a:pt x="35" y="5"/>
                        <a:pt x="35" y="4"/>
                      </a:cubicBezTo>
                      <a:cubicBezTo>
                        <a:pt x="36" y="4"/>
                        <a:pt x="37" y="3"/>
                        <a:pt x="38" y="4"/>
                      </a:cubicBezTo>
                      <a:cubicBezTo>
                        <a:pt x="38" y="5"/>
                        <a:pt x="38" y="5"/>
                        <a:pt x="38" y="5"/>
                      </a:cubicBezTo>
                      <a:cubicBezTo>
                        <a:pt x="38" y="5"/>
                        <a:pt x="37" y="4"/>
                        <a:pt x="37" y="5"/>
                      </a:cubicBezTo>
                      <a:cubicBezTo>
                        <a:pt x="37" y="4"/>
                        <a:pt x="38" y="7"/>
                        <a:pt x="39" y="5"/>
                      </a:cubicBezTo>
                      <a:cubicBezTo>
                        <a:pt x="38" y="4"/>
                        <a:pt x="38" y="4"/>
                        <a:pt x="38" y="4"/>
                      </a:cubicBezTo>
                      <a:cubicBezTo>
                        <a:pt x="39" y="4"/>
                        <a:pt x="41" y="3"/>
                        <a:pt x="42" y="4"/>
                      </a:cubicBezTo>
                      <a:cubicBezTo>
                        <a:pt x="42" y="3"/>
                        <a:pt x="41" y="4"/>
                        <a:pt x="41" y="2"/>
                      </a:cubicBezTo>
                      <a:cubicBezTo>
                        <a:pt x="41" y="4"/>
                        <a:pt x="38" y="2"/>
                        <a:pt x="39" y="4"/>
                      </a:cubicBezTo>
                      <a:cubicBezTo>
                        <a:pt x="39" y="2"/>
                        <a:pt x="38" y="3"/>
                        <a:pt x="37" y="1"/>
                      </a:cubicBezTo>
                      <a:cubicBezTo>
                        <a:pt x="37" y="1"/>
                        <a:pt x="37" y="2"/>
                        <a:pt x="36" y="1"/>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3"/>
                        <a:pt x="34" y="3"/>
                        <a:pt x="34" y="3"/>
                      </a:cubicBezTo>
                      <a:cubicBezTo>
                        <a:pt x="33" y="3"/>
                        <a:pt x="34" y="3"/>
                        <a:pt x="34" y="2"/>
                      </a:cubicBezTo>
                      <a:cubicBezTo>
                        <a:pt x="33" y="3"/>
                        <a:pt x="33" y="3"/>
                        <a:pt x="33" y="3"/>
                      </a:cubicBezTo>
                      <a:cubicBezTo>
                        <a:pt x="33" y="2"/>
                        <a:pt x="32" y="2"/>
                        <a:pt x="33" y="1"/>
                      </a:cubicBezTo>
                      <a:cubicBezTo>
                        <a:pt x="32" y="1"/>
                        <a:pt x="32" y="1"/>
                        <a:pt x="32" y="1"/>
                      </a:cubicBezTo>
                      <a:cubicBezTo>
                        <a:pt x="31" y="1"/>
                        <a:pt x="30" y="0"/>
                        <a:pt x="29" y="1"/>
                      </a:cubicBezTo>
                      <a:cubicBezTo>
                        <a:pt x="29" y="1"/>
                        <a:pt x="28" y="2"/>
                        <a:pt x="29" y="1"/>
                      </a:cubicBezTo>
                      <a:cubicBezTo>
                        <a:pt x="29" y="1"/>
                        <a:pt x="27" y="2"/>
                        <a:pt x="27" y="2"/>
                      </a:cubicBezTo>
                      <a:cubicBezTo>
                        <a:pt x="27" y="1"/>
                        <a:pt x="27" y="1"/>
                        <a:pt x="27" y="1"/>
                      </a:cubicBezTo>
                      <a:cubicBezTo>
                        <a:pt x="25" y="2"/>
                        <a:pt x="23" y="3"/>
                        <a:pt x="21" y="3"/>
                      </a:cubicBezTo>
                      <a:cubicBezTo>
                        <a:pt x="20" y="3"/>
                        <a:pt x="20" y="4"/>
                        <a:pt x="19" y="4"/>
                      </a:cubicBezTo>
                      <a:cubicBezTo>
                        <a:pt x="18" y="3"/>
                        <a:pt x="18" y="3"/>
                        <a:pt x="18" y="3"/>
                      </a:cubicBezTo>
                      <a:cubicBezTo>
                        <a:pt x="17" y="4"/>
                        <a:pt x="15" y="4"/>
                        <a:pt x="15" y="5"/>
                      </a:cubicBezTo>
                      <a:cubicBezTo>
                        <a:pt x="14" y="3"/>
                        <a:pt x="12" y="6"/>
                        <a:pt x="10" y="7"/>
                      </a:cubicBezTo>
                      <a:cubicBezTo>
                        <a:pt x="11" y="8"/>
                        <a:pt x="11" y="8"/>
                        <a:pt x="11" y="8"/>
                      </a:cubicBezTo>
                      <a:cubicBezTo>
                        <a:pt x="10" y="9"/>
                        <a:pt x="10" y="9"/>
                        <a:pt x="9" y="11"/>
                      </a:cubicBezTo>
                      <a:cubicBezTo>
                        <a:pt x="10" y="11"/>
                        <a:pt x="10" y="11"/>
                        <a:pt x="10" y="11"/>
                      </a:cubicBezTo>
                      <a:cubicBezTo>
                        <a:pt x="10" y="12"/>
                        <a:pt x="8" y="13"/>
                        <a:pt x="7" y="14"/>
                      </a:cubicBezTo>
                      <a:cubicBezTo>
                        <a:pt x="6" y="14"/>
                        <a:pt x="7" y="13"/>
                        <a:pt x="7" y="13"/>
                      </a:cubicBezTo>
                      <a:cubicBezTo>
                        <a:pt x="6" y="14"/>
                        <a:pt x="5" y="15"/>
                        <a:pt x="5" y="16"/>
                      </a:cubicBezTo>
                      <a:cubicBezTo>
                        <a:pt x="5" y="17"/>
                        <a:pt x="5" y="18"/>
                        <a:pt x="4" y="18"/>
                      </a:cubicBezTo>
                      <a:cubicBezTo>
                        <a:pt x="4" y="19"/>
                        <a:pt x="4" y="19"/>
                        <a:pt x="4" y="19"/>
                      </a:cubicBezTo>
                      <a:cubicBezTo>
                        <a:pt x="4" y="19"/>
                        <a:pt x="4" y="19"/>
                        <a:pt x="4" y="19"/>
                      </a:cubicBezTo>
                      <a:cubicBezTo>
                        <a:pt x="4" y="19"/>
                        <a:pt x="4" y="19"/>
                        <a:pt x="4" y="19"/>
                      </a:cubicBezTo>
                      <a:cubicBezTo>
                        <a:pt x="3" y="19"/>
                        <a:pt x="3" y="20"/>
                        <a:pt x="3" y="20"/>
                      </a:cubicBezTo>
                      <a:cubicBezTo>
                        <a:pt x="3" y="20"/>
                        <a:pt x="3" y="20"/>
                        <a:pt x="3" y="19"/>
                      </a:cubicBezTo>
                      <a:cubicBezTo>
                        <a:pt x="3" y="20"/>
                        <a:pt x="3" y="20"/>
                        <a:pt x="3" y="21"/>
                      </a:cubicBezTo>
                      <a:cubicBezTo>
                        <a:pt x="2" y="21"/>
                        <a:pt x="2" y="21"/>
                        <a:pt x="2" y="21"/>
                      </a:cubicBezTo>
                      <a:cubicBezTo>
                        <a:pt x="2" y="21"/>
                        <a:pt x="2" y="21"/>
                        <a:pt x="2" y="21"/>
                      </a:cubicBezTo>
                      <a:cubicBezTo>
                        <a:pt x="2" y="21"/>
                        <a:pt x="3" y="21"/>
                        <a:pt x="3" y="21"/>
                      </a:cubicBezTo>
                      <a:cubicBezTo>
                        <a:pt x="3" y="22"/>
                        <a:pt x="3" y="22"/>
                        <a:pt x="4" y="22"/>
                      </a:cubicBezTo>
                      <a:cubicBezTo>
                        <a:pt x="2" y="22"/>
                        <a:pt x="4" y="23"/>
                        <a:pt x="2" y="23"/>
                      </a:cubicBezTo>
                      <a:cubicBezTo>
                        <a:pt x="3" y="24"/>
                        <a:pt x="2" y="26"/>
                        <a:pt x="3" y="27"/>
                      </a:cubicBezTo>
                      <a:cubicBezTo>
                        <a:pt x="3" y="27"/>
                        <a:pt x="3" y="27"/>
                        <a:pt x="3" y="26"/>
                      </a:cubicBezTo>
                      <a:cubicBezTo>
                        <a:pt x="3" y="27"/>
                        <a:pt x="3" y="27"/>
                        <a:pt x="3" y="28"/>
                      </a:cubicBezTo>
                      <a:cubicBezTo>
                        <a:pt x="2" y="28"/>
                        <a:pt x="2" y="28"/>
                        <a:pt x="2" y="28"/>
                      </a:cubicBezTo>
                      <a:cubicBezTo>
                        <a:pt x="3" y="29"/>
                        <a:pt x="3" y="29"/>
                        <a:pt x="3" y="29"/>
                      </a:cubicBezTo>
                      <a:cubicBezTo>
                        <a:pt x="2" y="30"/>
                        <a:pt x="2" y="30"/>
                        <a:pt x="1" y="29"/>
                      </a:cubicBezTo>
                      <a:cubicBezTo>
                        <a:pt x="2" y="31"/>
                        <a:pt x="1" y="31"/>
                        <a:pt x="3" y="32"/>
                      </a:cubicBezTo>
                      <a:cubicBezTo>
                        <a:pt x="2" y="32"/>
                        <a:pt x="2" y="32"/>
                        <a:pt x="2" y="32"/>
                      </a:cubicBezTo>
                      <a:cubicBezTo>
                        <a:pt x="2" y="33"/>
                        <a:pt x="3" y="33"/>
                        <a:pt x="2" y="34"/>
                      </a:cubicBezTo>
                      <a:cubicBezTo>
                        <a:pt x="1" y="34"/>
                        <a:pt x="1" y="36"/>
                        <a:pt x="1" y="37"/>
                      </a:cubicBezTo>
                      <a:cubicBezTo>
                        <a:pt x="1" y="39"/>
                        <a:pt x="1" y="41"/>
                        <a:pt x="1" y="42"/>
                      </a:cubicBezTo>
                      <a:cubicBezTo>
                        <a:pt x="3" y="41"/>
                        <a:pt x="0" y="44"/>
                        <a:pt x="2" y="44"/>
                      </a:cubicBezTo>
                      <a:cubicBezTo>
                        <a:pt x="1" y="44"/>
                        <a:pt x="1" y="44"/>
                        <a:pt x="1" y="44"/>
                      </a:cubicBezTo>
                      <a:cubicBezTo>
                        <a:pt x="1" y="45"/>
                        <a:pt x="0" y="46"/>
                        <a:pt x="2" y="47"/>
                      </a:cubicBezTo>
                      <a:cubicBezTo>
                        <a:pt x="2" y="47"/>
                        <a:pt x="1" y="47"/>
                        <a:pt x="1" y="47"/>
                      </a:cubicBezTo>
                      <a:cubicBezTo>
                        <a:pt x="1" y="47"/>
                        <a:pt x="1" y="48"/>
                        <a:pt x="1" y="48"/>
                      </a:cubicBezTo>
                      <a:cubicBezTo>
                        <a:pt x="1" y="48"/>
                        <a:pt x="1" y="48"/>
                        <a:pt x="0" y="47"/>
                      </a:cubicBezTo>
                      <a:cubicBezTo>
                        <a:pt x="1" y="49"/>
                        <a:pt x="2" y="49"/>
                        <a:pt x="4" y="48"/>
                      </a:cubicBezTo>
                      <a:cubicBezTo>
                        <a:pt x="3" y="49"/>
                        <a:pt x="4" y="50"/>
                        <a:pt x="5" y="50"/>
                      </a:cubicBezTo>
                      <a:cubicBezTo>
                        <a:pt x="4" y="50"/>
                        <a:pt x="4" y="51"/>
                        <a:pt x="4" y="50"/>
                      </a:cubicBezTo>
                      <a:cubicBezTo>
                        <a:pt x="4" y="51"/>
                        <a:pt x="4" y="53"/>
                        <a:pt x="5" y="53"/>
                      </a:cubicBezTo>
                      <a:cubicBezTo>
                        <a:pt x="5" y="53"/>
                        <a:pt x="5" y="54"/>
                        <a:pt x="6" y="54"/>
                      </a:cubicBezTo>
                      <a:cubicBezTo>
                        <a:pt x="6" y="55"/>
                        <a:pt x="6" y="55"/>
                        <a:pt x="6" y="56"/>
                      </a:cubicBezTo>
                      <a:cubicBezTo>
                        <a:pt x="6" y="56"/>
                        <a:pt x="6" y="56"/>
                        <a:pt x="6" y="56"/>
                      </a:cubicBezTo>
                      <a:cubicBezTo>
                        <a:pt x="8" y="55"/>
                        <a:pt x="7" y="56"/>
                        <a:pt x="8" y="57"/>
                      </a:cubicBezTo>
                      <a:cubicBezTo>
                        <a:pt x="8" y="57"/>
                        <a:pt x="8" y="57"/>
                        <a:pt x="8" y="57"/>
                      </a:cubicBezTo>
                      <a:cubicBezTo>
                        <a:pt x="8" y="59"/>
                        <a:pt x="8" y="58"/>
                        <a:pt x="8" y="60"/>
                      </a:cubicBezTo>
                      <a:cubicBezTo>
                        <a:pt x="9" y="60"/>
                        <a:pt x="9" y="60"/>
                        <a:pt x="9" y="60"/>
                      </a:cubicBezTo>
                      <a:cubicBezTo>
                        <a:pt x="11" y="59"/>
                        <a:pt x="9" y="62"/>
                        <a:pt x="10" y="62"/>
                      </a:cubicBezTo>
                      <a:cubicBezTo>
                        <a:pt x="11" y="62"/>
                        <a:pt x="11" y="62"/>
                        <a:pt x="11" y="62"/>
                      </a:cubicBezTo>
                      <a:cubicBezTo>
                        <a:pt x="11" y="62"/>
                        <a:pt x="9" y="65"/>
                        <a:pt x="10" y="65"/>
                      </a:cubicBezTo>
                      <a:cubicBezTo>
                        <a:pt x="10" y="66"/>
                        <a:pt x="9" y="65"/>
                        <a:pt x="9" y="65"/>
                      </a:cubicBezTo>
                      <a:cubicBezTo>
                        <a:pt x="9" y="67"/>
                        <a:pt x="10" y="65"/>
                        <a:pt x="11" y="66"/>
                      </a:cubicBezTo>
                      <a:cubicBezTo>
                        <a:pt x="11" y="66"/>
                        <a:pt x="10" y="66"/>
                        <a:pt x="10" y="67"/>
                      </a:cubicBezTo>
                      <a:cubicBezTo>
                        <a:pt x="10" y="68"/>
                        <a:pt x="13" y="68"/>
                        <a:pt x="13" y="70"/>
                      </a:cubicBezTo>
                      <a:cubicBezTo>
                        <a:pt x="13" y="69"/>
                        <a:pt x="14" y="69"/>
                        <a:pt x="14" y="69"/>
                      </a:cubicBezTo>
                      <a:cubicBezTo>
                        <a:pt x="15" y="69"/>
                        <a:pt x="15" y="72"/>
                        <a:pt x="16" y="71"/>
                      </a:cubicBezTo>
                      <a:cubicBezTo>
                        <a:pt x="16" y="72"/>
                        <a:pt x="16" y="72"/>
                        <a:pt x="16" y="72"/>
                      </a:cubicBezTo>
                      <a:cubicBezTo>
                        <a:pt x="17" y="72"/>
                        <a:pt x="19" y="73"/>
                        <a:pt x="19" y="73"/>
                      </a:cubicBezTo>
                      <a:cubicBezTo>
                        <a:pt x="19" y="74"/>
                        <a:pt x="20" y="74"/>
                        <a:pt x="21" y="75"/>
                      </a:cubicBezTo>
                      <a:cubicBezTo>
                        <a:pt x="22" y="75"/>
                        <a:pt x="23" y="75"/>
                        <a:pt x="22" y="76"/>
                      </a:cubicBezTo>
                      <a:cubicBezTo>
                        <a:pt x="22" y="76"/>
                        <a:pt x="23" y="77"/>
                        <a:pt x="23" y="77"/>
                      </a:cubicBezTo>
                      <a:cubicBezTo>
                        <a:pt x="24" y="77"/>
                        <a:pt x="24" y="77"/>
                        <a:pt x="24" y="77"/>
                      </a:cubicBezTo>
                      <a:cubicBezTo>
                        <a:pt x="24" y="78"/>
                        <a:pt x="24" y="78"/>
                        <a:pt x="24" y="78"/>
                      </a:cubicBezTo>
                      <a:cubicBezTo>
                        <a:pt x="25" y="78"/>
                        <a:pt x="26" y="78"/>
                        <a:pt x="27" y="78"/>
                      </a:cubicBezTo>
                      <a:cubicBezTo>
                        <a:pt x="27" y="78"/>
                        <a:pt x="27" y="78"/>
                        <a:pt x="26" y="78"/>
                      </a:cubicBezTo>
                      <a:cubicBezTo>
                        <a:pt x="28" y="80"/>
                        <a:pt x="28" y="80"/>
                        <a:pt x="31" y="79"/>
                      </a:cubicBezTo>
                      <a:cubicBezTo>
                        <a:pt x="30" y="80"/>
                        <a:pt x="30" y="80"/>
                        <a:pt x="30" y="80"/>
                      </a:cubicBezTo>
                      <a:cubicBezTo>
                        <a:pt x="31" y="80"/>
                        <a:pt x="33" y="82"/>
                        <a:pt x="35" y="82"/>
                      </a:cubicBezTo>
                      <a:cubicBezTo>
                        <a:pt x="35" y="82"/>
                        <a:pt x="35" y="82"/>
                        <a:pt x="35" y="82"/>
                      </a:cubicBezTo>
                      <a:cubicBezTo>
                        <a:pt x="37" y="82"/>
                        <a:pt x="41" y="85"/>
                        <a:pt x="42" y="82"/>
                      </a:cubicBezTo>
                      <a:cubicBezTo>
                        <a:pt x="43" y="81"/>
                        <a:pt x="43" y="81"/>
                        <a:pt x="43" y="81"/>
                      </a:cubicBezTo>
                      <a:cubicBezTo>
                        <a:pt x="41" y="81"/>
                        <a:pt x="43" y="80"/>
                        <a:pt x="42" y="79"/>
                      </a:cubicBezTo>
                      <a:cubicBezTo>
                        <a:pt x="43" y="79"/>
                        <a:pt x="44" y="80"/>
                        <a:pt x="44" y="80"/>
                      </a:cubicBezTo>
                      <a:cubicBezTo>
                        <a:pt x="43" y="80"/>
                        <a:pt x="43" y="80"/>
                        <a:pt x="43" y="80"/>
                      </a:cubicBezTo>
                      <a:cubicBezTo>
                        <a:pt x="43" y="82"/>
                        <a:pt x="46" y="80"/>
                        <a:pt x="46" y="82"/>
                      </a:cubicBezTo>
                      <a:cubicBezTo>
                        <a:pt x="50" y="81"/>
                        <a:pt x="54" y="80"/>
                        <a:pt x="57" y="78"/>
                      </a:cubicBezTo>
                      <a:cubicBezTo>
                        <a:pt x="56" y="77"/>
                        <a:pt x="56" y="77"/>
                        <a:pt x="56" y="77"/>
                      </a:cubicBezTo>
                      <a:cubicBezTo>
                        <a:pt x="57" y="77"/>
                        <a:pt x="57" y="77"/>
                        <a:pt x="57" y="77"/>
                      </a:cubicBezTo>
                      <a:cubicBezTo>
                        <a:pt x="58" y="77"/>
                        <a:pt x="58" y="77"/>
                        <a:pt x="58" y="78"/>
                      </a:cubicBezTo>
                      <a:cubicBezTo>
                        <a:pt x="58" y="78"/>
                        <a:pt x="58" y="76"/>
                        <a:pt x="58" y="76"/>
                      </a:cubicBezTo>
                      <a:cubicBezTo>
                        <a:pt x="60" y="75"/>
                        <a:pt x="59" y="78"/>
                        <a:pt x="59" y="77"/>
                      </a:cubicBezTo>
                      <a:cubicBezTo>
                        <a:pt x="60" y="77"/>
                        <a:pt x="60" y="77"/>
                        <a:pt x="60" y="77"/>
                      </a:cubicBezTo>
                      <a:cubicBezTo>
                        <a:pt x="59" y="77"/>
                        <a:pt x="59" y="77"/>
                        <a:pt x="59" y="77"/>
                      </a:cubicBezTo>
                      <a:cubicBezTo>
                        <a:pt x="60" y="76"/>
                        <a:pt x="59" y="75"/>
                        <a:pt x="60" y="75"/>
                      </a:cubicBezTo>
                      <a:cubicBezTo>
                        <a:pt x="61" y="74"/>
                        <a:pt x="61" y="75"/>
                        <a:pt x="61" y="75"/>
                      </a:cubicBezTo>
                      <a:cubicBezTo>
                        <a:pt x="61" y="75"/>
                        <a:pt x="61" y="75"/>
                        <a:pt x="62" y="75"/>
                      </a:cubicBezTo>
                      <a:cubicBezTo>
                        <a:pt x="62" y="75"/>
                        <a:pt x="62" y="74"/>
                        <a:pt x="62" y="74"/>
                      </a:cubicBezTo>
                      <a:cubicBezTo>
                        <a:pt x="63" y="74"/>
                        <a:pt x="63" y="74"/>
                        <a:pt x="63" y="74"/>
                      </a:cubicBezTo>
                      <a:cubicBezTo>
                        <a:pt x="62" y="73"/>
                        <a:pt x="62" y="73"/>
                        <a:pt x="62" y="73"/>
                      </a:cubicBezTo>
                      <a:cubicBezTo>
                        <a:pt x="62" y="72"/>
                        <a:pt x="63" y="72"/>
                        <a:pt x="61" y="72"/>
                      </a:cubicBezTo>
                      <a:cubicBezTo>
                        <a:pt x="63" y="72"/>
                        <a:pt x="65" y="68"/>
                        <a:pt x="66" y="67"/>
                      </a:cubicBezTo>
                      <a:cubicBezTo>
                        <a:pt x="66" y="66"/>
                        <a:pt x="66" y="65"/>
                        <a:pt x="67" y="64"/>
                      </a:cubicBezTo>
                      <a:cubicBezTo>
                        <a:pt x="67" y="64"/>
                        <a:pt x="65" y="64"/>
                        <a:pt x="66" y="63"/>
                      </a:cubicBezTo>
                      <a:cubicBezTo>
                        <a:pt x="68" y="64"/>
                        <a:pt x="68" y="62"/>
                        <a:pt x="69" y="61"/>
                      </a:cubicBezTo>
                      <a:cubicBezTo>
                        <a:pt x="68" y="62"/>
                        <a:pt x="70" y="58"/>
                        <a:pt x="68" y="59"/>
                      </a:cubicBezTo>
                      <a:cubicBezTo>
                        <a:pt x="68" y="58"/>
                        <a:pt x="69" y="59"/>
                        <a:pt x="70" y="59"/>
                      </a:cubicBezTo>
                      <a:cubicBezTo>
                        <a:pt x="69" y="57"/>
                        <a:pt x="71" y="54"/>
                        <a:pt x="71" y="52"/>
                      </a:cubicBezTo>
                      <a:cubicBezTo>
                        <a:pt x="71" y="52"/>
                        <a:pt x="70" y="52"/>
                        <a:pt x="70" y="51"/>
                      </a:cubicBezTo>
                      <a:cubicBezTo>
                        <a:pt x="71" y="50"/>
                        <a:pt x="71" y="50"/>
                        <a:pt x="71" y="50"/>
                      </a:cubicBezTo>
                      <a:cubicBezTo>
                        <a:pt x="71" y="50"/>
                        <a:pt x="70" y="50"/>
                        <a:pt x="71" y="49"/>
                      </a:cubicBezTo>
                      <a:cubicBezTo>
                        <a:pt x="70" y="49"/>
                        <a:pt x="70" y="49"/>
                        <a:pt x="70" y="49"/>
                      </a:cubicBezTo>
                      <a:cubicBezTo>
                        <a:pt x="71" y="46"/>
                        <a:pt x="70" y="44"/>
                        <a:pt x="70" y="41"/>
                      </a:cubicBezTo>
                      <a:cubicBezTo>
                        <a:pt x="69" y="39"/>
                        <a:pt x="68" y="36"/>
                        <a:pt x="69" y="33"/>
                      </a:cubicBezTo>
                      <a:cubicBezTo>
                        <a:pt x="69" y="34"/>
                        <a:pt x="68" y="34"/>
                        <a:pt x="68" y="33"/>
                      </a:cubicBezTo>
                      <a:cubicBezTo>
                        <a:pt x="68" y="34"/>
                        <a:pt x="67" y="34"/>
                        <a:pt x="67" y="34"/>
                      </a:cubicBezTo>
                      <a:cubicBezTo>
                        <a:pt x="67" y="34"/>
                        <a:pt x="67" y="33"/>
                        <a:pt x="67" y="33"/>
                      </a:cubicBezTo>
                      <a:cubicBezTo>
                        <a:pt x="67" y="32"/>
                        <a:pt x="68" y="31"/>
                        <a:pt x="68" y="31"/>
                      </a:cubicBezTo>
                      <a:cubicBezTo>
                        <a:pt x="66" y="32"/>
                        <a:pt x="67" y="29"/>
                        <a:pt x="65" y="30"/>
                      </a:cubicBezTo>
                      <a:cubicBezTo>
                        <a:pt x="66" y="30"/>
                        <a:pt x="66" y="30"/>
                        <a:pt x="66" y="30"/>
                      </a:cubicBezTo>
                      <a:cubicBezTo>
                        <a:pt x="64" y="30"/>
                        <a:pt x="63" y="33"/>
                        <a:pt x="62" y="33"/>
                      </a:cubicBezTo>
                      <a:cubicBezTo>
                        <a:pt x="64" y="33"/>
                        <a:pt x="60" y="36"/>
                        <a:pt x="63" y="37"/>
                      </a:cubicBezTo>
                      <a:cubicBezTo>
                        <a:pt x="63" y="37"/>
                        <a:pt x="62" y="37"/>
                        <a:pt x="62" y="37"/>
                      </a:cubicBezTo>
                      <a:cubicBezTo>
                        <a:pt x="63" y="37"/>
                        <a:pt x="63" y="37"/>
                        <a:pt x="63" y="38"/>
                      </a:cubicBezTo>
                      <a:cubicBezTo>
                        <a:pt x="63" y="38"/>
                        <a:pt x="63" y="38"/>
                        <a:pt x="63" y="38"/>
                      </a:cubicBezTo>
                      <a:cubicBezTo>
                        <a:pt x="64" y="40"/>
                        <a:pt x="63" y="41"/>
                        <a:pt x="63" y="44"/>
                      </a:cubicBezTo>
                      <a:cubicBezTo>
                        <a:pt x="64" y="44"/>
                        <a:pt x="64" y="44"/>
                        <a:pt x="64" y="44"/>
                      </a:cubicBezTo>
                      <a:cubicBezTo>
                        <a:pt x="64" y="44"/>
                        <a:pt x="63" y="44"/>
                        <a:pt x="63" y="45"/>
                      </a:cubicBezTo>
                      <a:cubicBezTo>
                        <a:pt x="65" y="45"/>
                        <a:pt x="63" y="43"/>
                        <a:pt x="65" y="44"/>
                      </a:cubicBezTo>
                      <a:cubicBezTo>
                        <a:pt x="63" y="44"/>
                        <a:pt x="65" y="47"/>
                        <a:pt x="63" y="48"/>
                      </a:cubicBezTo>
                      <a:cubicBezTo>
                        <a:pt x="63" y="49"/>
                        <a:pt x="64" y="48"/>
                        <a:pt x="64" y="49"/>
                      </a:cubicBezTo>
                      <a:cubicBezTo>
                        <a:pt x="63" y="49"/>
                        <a:pt x="63" y="49"/>
                        <a:pt x="63" y="49"/>
                      </a:cubicBezTo>
                      <a:cubicBezTo>
                        <a:pt x="64" y="49"/>
                        <a:pt x="64" y="49"/>
                        <a:pt x="64" y="49"/>
                      </a:cubicBezTo>
                      <a:cubicBezTo>
                        <a:pt x="64" y="50"/>
                        <a:pt x="63" y="50"/>
                        <a:pt x="63" y="50"/>
                      </a:cubicBezTo>
                      <a:cubicBezTo>
                        <a:pt x="63" y="50"/>
                        <a:pt x="63" y="49"/>
                        <a:pt x="63" y="49"/>
                      </a:cubicBezTo>
                      <a:cubicBezTo>
                        <a:pt x="62" y="50"/>
                        <a:pt x="63" y="51"/>
                        <a:pt x="63" y="51"/>
                      </a:cubicBezTo>
                      <a:cubicBezTo>
                        <a:pt x="63" y="51"/>
                        <a:pt x="63" y="51"/>
                        <a:pt x="63" y="51"/>
                      </a:cubicBezTo>
                      <a:cubicBezTo>
                        <a:pt x="63" y="53"/>
                        <a:pt x="62" y="55"/>
                        <a:pt x="63" y="58"/>
                      </a:cubicBezTo>
                      <a:cubicBezTo>
                        <a:pt x="63" y="58"/>
                        <a:pt x="63" y="58"/>
                        <a:pt x="63" y="58"/>
                      </a:cubicBezTo>
                      <a:cubicBezTo>
                        <a:pt x="64" y="60"/>
                        <a:pt x="63" y="59"/>
                        <a:pt x="62" y="61"/>
                      </a:cubicBezTo>
                      <a:cubicBezTo>
                        <a:pt x="62" y="61"/>
                        <a:pt x="62" y="61"/>
                        <a:pt x="62" y="61"/>
                      </a:cubicBezTo>
                      <a:cubicBezTo>
                        <a:pt x="62" y="61"/>
                        <a:pt x="62" y="62"/>
                        <a:pt x="62" y="62"/>
                      </a:cubicBezTo>
                      <a:cubicBezTo>
                        <a:pt x="62" y="61"/>
                        <a:pt x="61" y="62"/>
                        <a:pt x="61" y="62"/>
                      </a:cubicBezTo>
                      <a:cubicBezTo>
                        <a:pt x="61" y="64"/>
                        <a:pt x="61" y="63"/>
                        <a:pt x="62" y="64"/>
                      </a:cubicBezTo>
                      <a:cubicBezTo>
                        <a:pt x="61" y="64"/>
                        <a:pt x="61" y="64"/>
                        <a:pt x="61" y="64"/>
                      </a:cubicBezTo>
                      <a:cubicBezTo>
                        <a:pt x="61" y="65"/>
                        <a:pt x="62" y="65"/>
                        <a:pt x="61" y="66"/>
                      </a:cubicBezTo>
                      <a:cubicBezTo>
                        <a:pt x="61" y="65"/>
                        <a:pt x="60" y="66"/>
                        <a:pt x="60" y="65"/>
                      </a:cubicBezTo>
                      <a:cubicBezTo>
                        <a:pt x="58" y="66"/>
                        <a:pt x="60" y="68"/>
                        <a:pt x="57" y="68"/>
                      </a:cubicBezTo>
                      <a:cubicBezTo>
                        <a:pt x="58" y="69"/>
                        <a:pt x="59" y="67"/>
                        <a:pt x="59" y="68"/>
                      </a:cubicBezTo>
                      <a:cubicBezTo>
                        <a:pt x="60" y="68"/>
                        <a:pt x="60" y="69"/>
                        <a:pt x="59" y="69"/>
                      </a:cubicBezTo>
                      <a:cubicBezTo>
                        <a:pt x="59" y="70"/>
                        <a:pt x="57" y="69"/>
                        <a:pt x="56" y="70"/>
                      </a:cubicBezTo>
                      <a:cubicBezTo>
                        <a:pt x="56" y="70"/>
                        <a:pt x="56" y="69"/>
                        <a:pt x="56" y="69"/>
                      </a:cubicBezTo>
                      <a:cubicBezTo>
                        <a:pt x="55" y="69"/>
                        <a:pt x="56" y="71"/>
                        <a:pt x="55" y="70"/>
                      </a:cubicBezTo>
                      <a:cubicBezTo>
                        <a:pt x="55" y="72"/>
                        <a:pt x="54" y="71"/>
                        <a:pt x="55" y="72"/>
                      </a:cubicBezTo>
                      <a:cubicBezTo>
                        <a:pt x="55" y="72"/>
                        <a:pt x="56" y="71"/>
                        <a:pt x="56" y="71"/>
                      </a:cubicBezTo>
                      <a:cubicBezTo>
                        <a:pt x="55" y="72"/>
                        <a:pt x="56" y="74"/>
                        <a:pt x="54" y="74"/>
                      </a:cubicBezTo>
                      <a:cubicBezTo>
                        <a:pt x="54" y="73"/>
                        <a:pt x="54" y="73"/>
                        <a:pt x="54" y="72"/>
                      </a:cubicBezTo>
                      <a:cubicBezTo>
                        <a:pt x="54" y="72"/>
                        <a:pt x="54" y="73"/>
                        <a:pt x="53" y="73"/>
                      </a:cubicBezTo>
                      <a:cubicBezTo>
                        <a:pt x="53" y="72"/>
                        <a:pt x="54" y="72"/>
                        <a:pt x="54" y="70"/>
                      </a:cubicBezTo>
                      <a:cubicBezTo>
                        <a:pt x="54" y="70"/>
                        <a:pt x="54" y="72"/>
                        <a:pt x="53" y="71"/>
                      </a:cubicBezTo>
                      <a:cubicBezTo>
                        <a:pt x="54" y="73"/>
                        <a:pt x="52" y="71"/>
                        <a:pt x="52" y="73"/>
                      </a:cubicBezTo>
                      <a:cubicBezTo>
                        <a:pt x="52" y="72"/>
                        <a:pt x="52" y="72"/>
                        <a:pt x="52" y="72"/>
                      </a:cubicBezTo>
                      <a:cubicBezTo>
                        <a:pt x="52" y="72"/>
                        <a:pt x="51" y="73"/>
                        <a:pt x="51" y="73"/>
                      </a:cubicBezTo>
                      <a:cubicBezTo>
                        <a:pt x="51" y="72"/>
                        <a:pt x="51" y="72"/>
                        <a:pt x="51" y="72"/>
                      </a:cubicBezTo>
                      <a:cubicBezTo>
                        <a:pt x="51" y="73"/>
                        <a:pt x="49" y="72"/>
                        <a:pt x="49" y="72"/>
                      </a:cubicBezTo>
                      <a:cubicBezTo>
                        <a:pt x="50" y="72"/>
                        <a:pt x="50" y="73"/>
                        <a:pt x="51" y="74"/>
                      </a:cubicBezTo>
                      <a:cubicBezTo>
                        <a:pt x="49" y="75"/>
                        <a:pt x="49" y="72"/>
                        <a:pt x="47" y="73"/>
                      </a:cubicBezTo>
                      <a:cubicBezTo>
                        <a:pt x="47" y="73"/>
                        <a:pt x="48" y="73"/>
                        <a:pt x="48" y="74"/>
                      </a:cubicBezTo>
                      <a:cubicBezTo>
                        <a:pt x="47" y="74"/>
                        <a:pt x="47" y="73"/>
                        <a:pt x="46" y="73"/>
                      </a:cubicBezTo>
                      <a:cubicBezTo>
                        <a:pt x="45" y="74"/>
                        <a:pt x="47" y="74"/>
                        <a:pt x="46" y="75"/>
                      </a:cubicBezTo>
                      <a:cubicBezTo>
                        <a:pt x="46" y="74"/>
                        <a:pt x="46" y="75"/>
                        <a:pt x="45" y="76"/>
                      </a:cubicBezTo>
                      <a:cubicBezTo>
                        <a:pt x="45" y="75"/>
                        <a:pt x="45" y="75"/>
                        <a:pt x="45" y="75"/>
                      </a:cubicBezTo>
                      <a:cubicBezTo>
                        <a:pt x="43" y="74"/>
                        <a:pt x="45" y="77"/>
                        <a:pt x="43" y="76"/>
                      </a:cubicBezTo>
                      <a:cubicBezTo>
                        <a:pt x="44" y="75"/>
                        <a:pt x="44" y="75"/>
                        <a:pt x="44" y="75"/>
                      </a:cubicBezTo>
                      <a:cubicBezTo>
                        <a:pt x="43" y="75"/>
                        <a:pt x="43" y="75"/>
                        <a:pt x="43" y="75"/>
                      </a:cubicBezTo>
                      <a:cubicBezTo>
                        <a:pt x="43" y="74"/>
                        <a:pt x="43" y="74"/>
                        <a:pt x="43" y="74"/>
                      </a:cubicBezTo>
                      <a:cubicBezTo>
                        <a:pt x="43" y="75"/>
                        <a:pt x="42" y="75"/>
                        <a:pt x="41" y="75"/>
                      </a:cubicBezTo>
                      <a:cubicBezTo>
                        <a:pt x="42" y="75"/>
                        <a:pt x="41" y="76"/>
                        <a:pt x="41" y="76"/>
                      </a:cubicBezTo>
                      <a:cubicBezTo>
                        <a:pt x="40" y="76"/>
                        <a:pt x="41" y="75"/>
                        <a:pt x="40" y="75"/>
                      </a:cubicBezTo>
                      <a:cubicBezTo>
                        <a:pt x="40" y="75"/>
                        <a:pt x="40" y="74"/>
                        <a:pt x="41" y="75"/>
                      </a:cubicBezTo>
                      <a:cubicBezTo>
                        <a:pt x="41" y="75"/>
                        <a:pt x="41" y="74"/>
                        <a:pt x="41" y="74"/>
                      </a:cubicBezTo>
                      <a:cubicBezTo>
                        <a:pt x="41" y="74"/>
                        <a:pt x="40" y="74"/>
                        <a:pt x="39" y="74"/>
                      </a:cubicBezTo>
                      <a:cubicBezTo>
                        <a:pt x="40" y="74"/>
                        <a:pt x="40" y="74"/>
                        <a:pt x="40" y="74"/>
                      </a:cubicBezTo>
                      <a:cubicBezTo>
                        <a:pt x="38" y="75"/>
                        <a:pt x="38" y="75"/>
                        <a:pt x="38" y="75"/>
                      </a:cubicBezTo>
                      <a:cubicBezTo>
                        <a:pt x="38" y="75"/>
                        <a:pt x="38" y="75"/>
                        <a:pt x="38" y="74"/>
                      </a:cubicBezTo>
                      <a:cubicBezTo>
                        <a:pt x="38" y="74"/>
                        <a:pt x="38" y="75"/>
                        <a:pt x="37" y="75"/>
                      </a:cubicBezTo>
                      <a:cubicBezTo>
                        <a:pt x="38" y="74"/>
                        <a:pt x="38" y="73"/>
                        <a:pt x="38" y="73"/>
                      </a:cubicBezTo>
                      <a:cubicBezTo>
                        <a:pt x="38" y="73"/>
                        <a:pt x="37" y="74"/>
                        <a:pt x="37" y="74"/>
                      </a:cubicBezTo>
                      <a:cubicBezTo>
                        <a:pt x="37" y="73"/>
                        <a:pt x="36" y="73"/>
                        <a:pt x="37" y="72"/>
                      </a:cubicBezTo>
                      <a:cubicBezTo>
                        <a:pt x="36" y="72"/>
                        <a:pt x="34" y="73"/>
                        <a:pt x="34" y="72"/>
                      </a:cubicBezTo>
                      <a:cubicBezTo>
                        <a:pt x="34" y="73"/>
                        <a:pt x="33" y="73"/>
                        <a:pt x="33" y="73"/>
                      </a:cubicBezTo>
                      <a:cubicBezTo>
                        <a:pt x="32" y="72"/>
                        <a:pt x="32" y="71"/>
                        <a:pt x="30" y="71"/>
                      </a:cubicBezTo>
                      <a:cubicBezTo>
                        <a:pt x="30" y="70"/>
                        <a:pt x="30" y="70"/>
                        <a:pt x="30" y="70"/>
                      </a:cubicBezTo>
                      <a:cubicBezTo>
                        <a:pt x="29" y="70"/>
                        <a:pt x="30" y="72"/>
                        <a:pt x="29" y="72"/>
                      </a:cubicBezTo>
                      <a:cubicBezTo>
                        <a:pt x="28" y="71"/>
                        <a:pt x="29" y="70"/>
                        <a:pt x="29" y="70"/>
                      </a:cubicBezTo>
                      <a:cubicBezTo>
                        <a:pt x="28" y="70"/>
                        <a:pt x="26" y="71"/>
                        <a:pt x="26" y="69"/>
                      </a:cubicBezTo>
                      <a:cubicBezTo>
                        <a:pt x="27" y="69"/>
                        <a:pt x="27" y="70"/>
                        <a:pt x="27" y="70"/>
                      </a:cubicBezTo>
                      <a:close/>
                      <a:moveTo>
                        <a:pt x="18" y="62"/>
                      </a:moveTo>
                      <a:cubicBezTo>
                        <a:pt x="18" y="62"/>
                        <a:pt x="19" y="62"/>
                        <a:pt x="19" y="63"/>
                      </a:cubicBezTo>
                      <a:cubicBezTo>
                        <a:pt x="18" y="63"/>
                        <a:pt x="18" y="63"/>
                        <a:pt x="18" y="62"/>
                      </a:cubicBezTo>
                      <a:close/>
                      <a:moveTo>
                        <a:pt x="8" y="46"/>
                      </a:moveTo>
                      <a:cubicBezTo>
                        <a:pt x="8" y="47"/>
                        <a:pt x="8" y="47"/>
                        <a:pt x="8" y="47"/>
                      </a:cubicBezTo>
                      <a:cubicBezTo>
                        <a:pt x="8" y="47"/>
                        <a:pt x="7" y="47"/>
                        <a:pt x="8" y="46"/>
                      </a:cubicBezTo>
                      <a:close/>
                      <a:moveTo>
                        <a:pt x="31" y="2"/>
                      </a:moveTo>
                      <a:cubicBezTo>
                        <a:pt x="31" y="2"/>
                        <a:pt x="31" y="2"/>
                        <a:pt x="31" y="2"/>
                      </a:cubicBezTo>
                      <a:cubicBezTo>
                        <a:pt x="30" y="1"/>
                        <a:pt x="30" y="1"/>
                        <a:pt x="31" y="2"/>
                      </a:cubicBezTo>
                      <a:close/>
                      <a:moveTo>
                        <a:pt x="32" y="2"/>
                      </a:moveTo>
                      <a:cubicBezTo>
                        <a:pt x="32" y="2"/>
                        <a:pt x="32" y="2"/>
                        <a:pt x="32" y="2"/>
                      </a:cubicBezTo>
                      <a:cubicBezTo>
                        <a:pt x="32" y="2"/>
                        <a:pt x="32" y="2"/>
                        <a:pt x="32" y="2"/>
                      </a:cubicBezTo>
                      <a:cubicBezTo>
                        <a:pt x="32" y="2"/>
                        <a:pt x="32" y="2"/>
                        <a:pt x="32" y="2"/>
                      </a:cubicBezTo>
                      <a:close/>
                      <a:moveTo>
                        <a:pt x="61" y="75"/>
                      </a:moveTo>
                      <a:cubicBezTo>
                        <a:pt x="61" y="75"/>
                        <a:pt x="61" y="75"/>
                        <a:pt x="61" y="75"/>
                      </a:cubicBezTo>
                      <a:cubicBezTo>
                        <a:pt x="61" y="74"/>
                        <a:pt x="61" y="74"/>
                        <a:pt x="61"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2" name="Freeform 144">
                  <a:extLst>
                    <a:ext uri="{FF2B5EF4-FFF2-40B4-BE49-F238E27FC236}">
                      <a16:creationId xmlns:a16="http://schemas.microsoft.com/office/drawing/2014/main" id="{05333A04-EBD6-4E6E-8316-B542568EE3DB}"/>
                    </a:ext>
                  </a:extLst>
                </p:cNvPr>
                <p:cNvSpPr>
                  <a:spLocks/>
                </p:cNvSpPr>
                <p:nvPr userDrawn="1"/>
              </p:nvSpPr>
              <p:spPr bwMode="auto">
                <a:xfrm>
                  <a:off x="3351" y="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3" name="Freeform 145">
                  <a:extLst>
                    <a:ext uri="{FF2B5EF4-FFF2-40B4-BE49-F238E27FC236}">
                      <a16:creationId xmlns:a16="http://schemas.microsoft.com/office/drawing/2014/main" id="{E2BD0E18-5B23-4A03-B544-B3F52748A797}"/>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4" name="Freeform 146">
                  <a:extLst>
                    <a:ext uri="{FF2B5EF4-FFF2-40B4-BE49-F238E27FC236}">
                      <a16:creationId xmlns:a16="http://schemas.microsoft.com/office/drawing/2014/main" id="{209A99D1-1F14-46A3-8711-854035C10106}"/>
                    </a:ext>
                  </a:extLst>
                </p:cNvPr>
                <p:cNvSpPr>
                  <a:spLocks/>
                </p:cNvSpPr>
                <p:nvPr userDrawn="1"/>
              </p:nvSpPr>
              <p:spPr bwMode="auto">
                <a:xfrm>
                  <a:off x="3386" y="62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5" name="Freeform 147">
                  <a:extLst>
                    <a:ext uri="{FF2B5EF4-FFF2-40B4-BE49-F238E27FC236}">
                      <a16:creationId xmlns:a16="http://schemas.microsoft.com/office/drawing/2014/main" id="{0EA77626-44AE-425F-9BD7-38B0173F32F0}"/>
                    </a:ext>
                  </a:extLst>
                </p:cNvPr>
                <p:cNvSpPr>
                  <a:spLocks/>
                </p:cNvSpPr>
                <p:nvPr userDrawn="1"/>
              </p:nvSpPr>
              <p:spPr bwMode="auto">
                <a:xfrm>
                  <a:off x="3500" y="56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6" name="Freeform 148">
                  <a:extLst>
                    <a:ext uri="{FF2B5EF4-FFF2-40B4-BE49-F238E27FC236}">
                      <a16:creationId xmlns:a16="http://schemas.microsoft.com/office/drawing/2014/main" id="{B7931CE1-C2CE-4E28-888C-A077C2323BF5}"/>
                    </a:ext>
                  </a:extLst>
                </p:cNvPr>
                <p:cNvSpPr>
                  <a:spLocks/>
                </p:cNvSpPr>
                <p:nvPr userDrawn="1"/>
              </p:nvSpPr>
              <p:spPr bwMode="auto">
                <a:xfrm>
                  <a:off x="3525" y="598"/>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7" name="Freeform 149">
                  <a:extLst>
                    <a:ext uri="{FF2B5EF4-FFF2-40B4-BE49-F238E27FC236}">
                      <a16:creationId xmlns:a16="http://schemas.microsoft.com/office/drawing/2014/main" id="{72651E94-27F2-41AC-857C-83539D54218D}"/>
                    </a:ext>
                  </a:extLst>
                </p:cNvPr>
                <p:cNvSpPr>
                  <a:spLocks/>
                </p:cNvSpPr>
                <p:nvPr userDrawn="1"/>
              </p:nvSpPr>
              <p:spPr bwMode="auto">
                <a:xfrm>
                  <a:off x="3500" y="578"/>
                  <a:ext cx="10" cy="5"/>
                </a:xfrm>
                <a:custGeom>
                  <a:avLst/>
                  <a:gdLst>
                    <a:gd name="T0" fmla="*/ 1 w 2"/>
                    <a:gd name="T1" fmla="*/ 0 h 1"/>
                    <a:gd name="T2" fmla="*/ 2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1" y="1"/>
                        <a:pt x="1" y="1"/>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8" name="Freeform 150">
                  <a:extLst>
                    <a:ext uri="{FF2B5EF4-FFF2-40B4-BE49-F238E27FC236}">
                      <a16:creationId xmlns:a16="http://schemas.microsoft.com/office/drawing/2014/main" id="{B28BA04A-B8DF-4651-B650-D1879653C66E}"/>
                    </a:ext>
                  </a:extLst>
                </p:cNvPr>
                <p:cNvSpPr>
                  <a:spLocks/>
                </p:cNvSpPr>
                <p:nvPr userDrawn="1"/>
              </p:nvSpPr>
              <p:spPr bwMode="auto">
                <a:xfrm>
                  <a:off x="3510" y="57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9" name="Freeform 151">
                  <a:extLst>
                    <a:ext uri="{FF2B5EF4-FFF2-40B4-BE49-F238E27FC236}">
                      <a16:creationId xmlns:a16="http://schemas.microsoft.com/office/drawing/2014/main" id="{CE7ACCF2-96A8-40E1-937F-4A1E581DAA28}"/>
                    </a:ext>
                  </a:extLst>
                </p:cNvPr>
                <p:cNvSpPr>
                  <a:spLocks/>
                </p:cNvSpPr>
                <p:nvPr userDrawn="1"/>
              </p:nvSpPr>
              <p:spPr bwMode="auto">
                <a:xfrm>
                  <a:off x="3465" y="553"/>
                  <a:ext cx="15" cy="10"/>
                </a:xfrm>
                <a:custGeom>
                  <a:avLst/>
                  <a:gdLst>
                    <a:gd name="T0" fmla="*/ 2 w 3"/>
                    <a:gd name="T1" fmla="*/ 2 h 2"/>
                    <a:gd name="T2" fmla="*/ 2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2" y="1"/>
                      </a:cubicBezTo>
                      <a:cubicBezTo>
                        <a:pt x="3"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0" name="Freeform 152">
                  <a:extLst>
                    <a:ext uri="{FF2B5EF4-FFF2-40B4-BE49-F238E27FC236}">
                      <a16:creationId xmlns:a16="http://schemas.microsoft.com/office/drawing/2014/main" id="{2FF4DA6E-DBAD-495F-84CD-89EB15979638}"/>
                    </a:ext>
                  </a:extLst>
                </p:cNvPr>
                <p:cNvSpPr>
                  <a:spLocks/>
                </p:cNvSpPr>
                <p:nvPr userDrawn="1"/>
              </p:nvSpPr>
              <p:spPr bwMode="auto">
                <a:xfrm>
                  <a:off x="3500" y="58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1" name="Freeform 153">
                  <a:extLst>
                    <a:ext uri="{FF2B5EF4-FFF2-40B4-BE49-F238E27FC236}">
                      <a16:creationId xmlns:a16="http://schemas.microsoft.com/office/drawing/2014/main" id="{A67C3710-DDFB-4A2C-BA6A-4A81FD3900CC}"/>
                    </a:ext>
                  </a:extLst>
                </p:cNvPr>
                <p:cNvSpPr>
                  <a:spLocks/>
                </p:cNvSpPr>
                <p:nvPr userDrawn="1"/>
              </p:nvSpPr>
              <p:spPr bwMode="auto">
                <a:xfrm>
                  <a:off x="3480" y="57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2" name="Freeform 154">
                  <a:extLst>
                    <a:ext uri="{FF2B5EF4-FFF2-40B4-BE49-F238E27FC236}">
                      <a16:creationId xmlns:a16="http://schemas.microsoft.com/office/drawing/2014/main" id="{5EF8791B-8723-4A6C-90A5-09101ECE1EBD}"/>
                    </a:ext>
                  </a:extLst>
                </p:cNvPr>
                <p:cNvSpPr>
                  <a:spLocks/>
                </p:cNvSpPr>
                <p:nvPr userDrawn="1"/>
              </p:nvSpPr>
              <p:spPr bwMode="auto">
                <a:xfrm>
                  <a:off x="3485"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3" name="Freeform 155">
                  <a:extLst>
                    <a:ext uri="{FF2B5EF4-FFF2-40B4-BE49-F238E27FC236}">
                      <a16:creationId xmlns:a16="http://schemas.microsoft.com/office/drawing/2014/main" id="{E193B096-A121-436D-B449-D561A3E9A3CA}"/>
                    </a:ext>
                  </a:extLst>
                </p:cNvPr>
                <p:cNvSpPr>
                  <a:spLocks/>
                </p:cNvSpPr>
                <p:nvPr userDrawn="1"/>
              </p:nvSpPr>
              <p:spPr bwMode="auto">
                <a:xfrm>
                  <a:off x="3490" y="58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4" name="Freeform 156">
                  <a:extLst>
                    <a:ext uri="{FF2B5EF4-FFF2-40B4-BE49-F238E27FC236}">
                      <a16:creationId xmlns:a16="http://schemas.microsoft.com/office/drawing/2014/main" id="{0BD726D6-6977-4888-BD44-7D76E5190738}"/>
                    </a:ext>
                  </a:extLst>
                </p:cNvPr>
                <p:cNvSpPr>
                  <a:spLocks/>
                </p:cNvSpPr>
                <p:nvPr userDrawn="1"/>
              </p:nvSpPr>
              <p:spPr bwMode="auto">
                <a:xfrm>
                  <a:off x="3430" y="57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5" name="Freeform 157">
                  <a:extLst>
                    <a:ext uri="{FF2B5EF4-FFF2-40B4-BE49-F238E27FC236}">
                      <a16:creationId xmlns:a16="http://schemas.microsoft.com/office/drawing/2014/main" id="{588BCC0A-DD98-4A2F-8BAF-D2E241EA5BA4}"/>
                    </a:ext>
                  </a:extLst>
                </p:cNvPr>
                <p:cNvSpPr>
                  <a:spLocks/>
                </p:cNvSpPr>
                <p:nvPr userDrawn="1"/>
              </p:nvSpPr>
              <p:spPr bwMode="auto">
                <a:xfrm>
                  <a:off x="3445" y="5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6" name="Freeform 158">
                  <a:extLst>
                    <a:ext uri="{FF2B5EF4-FFF2-40B4-BE49-F238E27FC236}">
                      <a16:creationId xmlns:a16="http://schemas.microsoft.com/office/drawing/2014/main" id="{EC478E75-030C-4114-A8C3-2E3793A72886}"/>
                    </a:ext>
                  </a:extLst>
                </p:cNvPr>
                <p:cNvSpPr>
                  <a:spLocks/>
                </p:cNvSpPr>
                <p:nvPr userDrawn="1"/>
              </p:nvSpPr>
              <p:spPr bwMode="auto">
                <a:xfrm>
                  <a:off x="3430" y="593"/>
                  <a:ext cx="10" cy="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7" name="Freeform 159">
                  <a:extLst>
                    <a:ext uri="{FF2B5EF4-FFF2-40B4-BE49-F238E27FC236}">
                      <a16:creationId xmlns:a16="http://schemas.microsoft.com/office/drawing/2014/main" id="{56911AB6-B30D-4E9D-8F83-412E9024A591}"/>
                    </a:ext>
                  </a:extLst>
                </p:cNvPr>
                <p:cNvSpPr>
                  <a:spLocks/>
                </p:cNvSpPr>
                <p:nvPr userDrawn="1"/>
              </p:nvSpPr>
              <p:spPr bwMode="auto">
                <a:xfrm>
                  <a:off x="3371" y="608"/>
                  <a:ext cx="5" cy="10"/>
                </a:xfrm>
                <a:custGeom>
                  <a:avLst/>
                  <a:gdLst>
                    <a:gd name="T0" fmla="*/ 5 w 5"/>
                    <a:gd name="T1" fmla="*/ 10 h 10"/>
                    <a:gd name="T2" fmla="*/ 5 w 5"/>
                    <a:gd name="T3" fmla="*/ 5 h 10"/>
                    <a:gd name="T4" fmla="*/ 0 w 5"/>
                    <a:gd name="T5" fmla="*/ 0 h 10"/>
                    <a:gd name="T6" fmla="*/ 5 w 5"/>
                    <a:gd name="T7" fmla="*/ 10 h 10"/>
                  </a:gdLst>
                  <a:ahLst/>
                  <a:cxnLst>
                    <a:cxn ang="0">
                      <a:pos x="T0" y="T1"/>
                    </a:cxn>
                    <a:cxn ang="0">
                      <a:pos x="T2" y="T3"/>
                    </a:cxn>
                    <a:cxn ang="0">
                      <a:pos x="T4" y="T5"/>
                    </a:cxn>
                    <a:cxn ang="0">
                      <a:pos x="T6" y="T7"/>
                    </a:cxn>
                  </a:cxnLst>
                  <a:rect l="0" t="0" r="r" b="b"/>
                  <a:pathLst>
                    <a:path w="5" h="10">
                      <a:moveTo>
                        <a:pt x="5" y="10"/>
                      </a:moveTo>
                      <a:lnTo>
                        <a:pt x="5" y="5"/>
                      </a:lnTo>
                      <a:lnTo>
                        <a:pt x="0" y="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8" name="Freeform 160">
                  <a:extLst>
                    <a:ext uri="{FF2B5EF4-FFF2-40B4-BE49-F238E27FC236}">
                      <a16:creationId xmlns:a16="http://schemas.microsoft.com/office/drawing/2014/main" id="{953A8A57-A95E-472E-83AB-F00D764BF6AC}"/>
                    </a:ext>
                  </a:extLst>
                </p:cNvPr>
                <p:cNvSpPr>
                  <a:spLocks/>
                </p:cNvSpPr>
                <p:nvPr userDrawn="1"/>
              </p:nvSpPr>
              <p:spPr bwMode="auto">
                <a:xfrm>
                  <a:off x="3356" y="668"/>
                  <a:ext cx="10" cy="5"/>
                </a:xfrm>
                <a:custGeom>
                  <a:avLst/>
                  <a:gdLst>
                    <a:gd name="T0" fmla="*/ 2 w 2"/>
                    <a:gd name="T1" fmla="*/ 1 h 1"/>
                    <a:gd name="T2" fmla="*/ 1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1"/>
                        <a:pt x="1" y="1"/>
                        <a:pt x="1" y="0"/>
                      </a:cubicBezTo>
                      <a:cubicBezTo>
                        <a:pt x="1" y="0"/>
                        <a:pt x="1" y="0"/>
                        <a:pt x="0" y="0"/>
                      </a:cubicBezTo>
                      <a:cubicBezTo>
                        <a:pt x="1"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9" name="Freeform 161">
                  <a:extLst>
                    <a:ext uri="{FF2B5EF4-FFF2-40B4-BE49-F238E27FC236}">
                      <a16:creationId xmlns:a16="http://schemas.microsoft.com/office/drawing/2014/main" id="{040B1E6F-59BC-4551-8E37-A300C52E1DBA}"/>
                    </a:ext>
                  </a:extLst>
                </p:cNvPr>
                <p:cNvSpPr>
                  <a:spLocks/>
                </p:cNvSpPr>
                <p:nvPr userDrawn="1"/>
              </p:nvSpPr>
              <p:spPr bwMode="auto">
                <a:xfrm>
                  <a:off x="335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0" name="Freeform 162">
                  <a:extLst>
                    <a:ext uri="{FF2B5EF4-FFF2-40B4-BE49-F238E27FC236}">
                      <a16:creationId xmlns:a16="http://schemas.microsoft.com/office/drawing/2014/main" id="{5A94CA15-E223-4A53-BB82-FC4DE98CEB50}"/>
                    </a:ext>
                  </a:extLst>
                </p:cNvPr>
                <p:cNvSpPr>
                  <a:spLocks/>
                </p:cNvSpPr>
                <p:nvPr userDrawn="1"/>
              </p:nvSpPr>
              <p:spPr bwMode="auto">
                <a:xfrm>
                  <a:off x="3644" y="698"/>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1" name="Freeform 163">
                  <a:extLst>
                    <a:ext uri="{FF2B5EF4-FFF2-40B4-BE49-F238E27FC236}">
                      <a16:creationId xmlns:a16="http://schemas.microsoft.com/office/drawing/2014/main" id="{41979D99-E1A4-4795-B203-678C796F561A}"/>
                    </a:ext>
                  </a:extLst>
                </p:cNvPr>
                <p:cNvSpPr>
                  <a:spLocks/>
                </p:cNvSpPr>
                <p:nvPr userDrawn="1"/>
              </p:nvSpPr>
              <p:spPr bwMode="auto">
                <a:xfrm>
                  <a:off x="3634" y="69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2" name="Freeform 164">
                  <a:extLst>
                    <a:ext uri="{FF2B5EF4-FFF2-40B4-BE49-F238E27FC236}">
                      <a16:creationId xmlns:a16="http://schemas.microsoft.com/office/drawing/2014/main" id="{47F7606E-2DCA-4BEF-859D-31BC9A8C53F6}"/>
                    </a:ext>
                  </a:extLst>
                </p:cNvPr>
                <p:cNvSpPr>
                  <a:spLocks/>
                </p:cNvSpPr>
                <p:nvPr userDrawn="1"/>
              </p:nvSpPr>
              <p:spPr bwMode="auto">
                <a:xfrm>
                  <a:off x="3396" y="848"/>
                  <a:ext cx="5" cy="5"/>
                </a:xfrm>
                <a:custGeom>
                  <a:avLst/>
                  <a:gdLst>
                    <a:gd name="T0" fmla="*/ 1 w 1"/>
                    <a:gd name="T1" fmla="*/ 0 h 1"/>
                    <a:gd name="T2" fmla="*/ 1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1"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3" name="Freeform 165">
                  <a:extLst>
                    <a:ext uri="{FF2B5EF4-FFF2-40B4-BE49-F238E27FC236}">
                      <a16:creationId xmlns:a16="http://schemas.microsoft.com/office/drawing/2014/main" id="{82AF913B-BEAC-4644-A192-C4AD6C00A0A2}"/>
                    </a:ext>
                  </a:extLst>
                </p:cNvPr>
                <p:cNvSpPr>
                  <a:spLocks/>
                </p:cNvSpPr>
                <p:nvPr userDrawn="1"/>
              </p:nvSpPr>
              <p:spPr bwMode="auto">
                <a:xfrm>
                  <a:off x="3421" y="8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4" name="Freeform 166">
                  <a:extLst>
                    <a:ext uri="{FF2B5EF4-FFF2-40B4-BE49-F238E27FC236}">
                      <a16:creationId xmlns:a16="http://schemas.microsoft.com/office/drawing/2014/main" id="{9A646F33-4B1F-48F6-B344-6F7DD002B8CF}"/>
                    </a:ext>
                  </a:extLst>
                </p:cNvPr>
                <p:cNvSpPr>
                  <a:spLocks/>
                </p:cNvSpPr>
                <p:nvPr userDrawn="1"/>
              </p:nvSpPr>
              <p:spPr bwMode="auto">
                <a:xfrm>
                  <a:off x="3450" y="89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5" name="Freeform 167">
                  <a:extLst>
                    <a:ext uri="{FF2B5EF4-FFF2-40B4-BE49-F238E27FC236}">
                      <a16:creationId xmlns:a16="http://schemas.microsoft.com/office/drawing/2014/main" id="{30BB33D7-481A-4D7E-8F61-C9676849FC8B}"/>
                    </a:ext>
                  </a:extLst>
                </p:cNvPr>
                <p:cNvSpPr>
                  <a:spLocks/>
                </p:cNvSpPr>
                <p:nvPr userDrawn="1"/>
              </p:nvSpPr>
              <p:spPr bwMode="auto">
                <a:xfrm>
                  <a:off x="3968" y="408"/>
                  <a:ext cx="5" cy="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6" name="Freeform 168">
                  <a:extLst>
                    <a:ext uri="{FF2B5EF4-FFF2-40B4-BE49-F238E27FC236}">
                      <a16:creationId xmlns:a16="http://schemas.microsoft.com/office/drawing/2014/main" id="{448F1F15-4F88-4191-9AE1-DA27BC35BAC1}"/>
                    </a:ext>
                  </a:extLst>
                </p:cNvPr>
                <p:cNvSpPr>
                  <a:spLocks/>
                </p:cNvSpPr>
                <p:nvPr userDrawn="1"/>
              </p:nvSpPr>
              <p:spPr bwMode="auto">
                <a:xfrm>
                  <a:off x="3948" y="37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7" name="Freeform 169">
                  <a:extLst>
                    <a:ext uri="{FF2B5EF4-FFF2-40B4-BE49-F238E27FC236}">
                      <a16:creationId xmlns:a16="http://schemas.microsoft.com/office/drawing/2014/main" id="{201CCF0C-9AF8-4CFC-9850-6A534AD7ABE8}"/>
                    </a:ext>
                  </a:extLst>
                </p:cNvPr>
                <p:cNvSpPr>
                  <a:spLocks/>
                </p:cNvSpPr>
                <p:nvPr userDrawn="1"/>
              </p:nvSpPr>
              <p:spPr bwMode="auto">
                <a:xfrm>
                  <a:off x="3933" y="35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1"/>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8" name="Freeform 170">
                  <a:extLst>
                    <a:ext uri="{FF2B5EF4-FFF2-40B4-BE49-F238E27FC236}">
                      <a16:creationId xmlns:a16="http://schemas.microsoft.com/office/drawing/2014/main" id="{38D997EF-10B4-455A-9D80-7A527A1BA638}"/>
                    </a:ext>
                  </a:extLst>
                </p:cNvPr>
                <p:cNvSpPr>
                  <a:spLocks/>
                </p:cNvSpPr>
                <p:nvPr userDrawn="1"/>
              </p:nvSpPr>
              <p:spPr bwMode="auto">
                <a:xfrm>
                  <a:off x="3938" y="333"/>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9" name="Freeform 171">
                  <a:extLst>
                    <a:ext uri="{FF2B5EF4-FFF2-40B4-BE49-F238E27FC236}">
                      <a16:creationId xmlns:a16="http://schemas.microsoft.com/office/drawing/2014/main" id="{2F0A000B-8B63-4694-A75C-1122B94FCF0A}"/>
                    </a:ext>
                  </a:extLst>
                </p:cNvPr>
                <p:cNvSpPr>
                  <a:spLocks/>
                </p:cNvSpPr>
                <p:nvPr userDrawn="1"/>
              </p:nvSpPr>
              <p:spPr bwMode="auto">
                <a:xfrm>
                  <a:off x="3943" y="333"/>
                  <a:ext cx="5" cy="10"/>
                </a:xfrm>
                <a:custGeom>
                  <a:avLst/>
                  <a:gdLst>
                    <a:gd name="T0" fmla="*/ 0 w 1"/>
                    <a:gd name="T1" fmla="*/ 1 h 2"/>
                    <a:gd name="T2" fmla="*/ 0 w 1"/>
                    <a:gd name="T3" fmla="*/ 1 h 2"/>
                  </a:gdLst>
                  <a:ahLst/>
                  <a:cxnLst>
                    <a:cxn ang="0">
                      <a:pos x="T0" y="T1"/>
                    </a:cxn>
                    <a:cxn ang="0">
                      <a:pos x="T2" y="T3"/>
                    </a:cxn>
                  </a:cxnLst>
                  <a:rect l="0" t="0" r="r" b="b"/>
                  <a:pathLst>
                    <a:path w="1" h="2">
                      <a:moveTo>
                        <a:pt x="0" y="1"/>
                      </a:move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0" name="Freeform 172">
                  <a:extLst>
                    <a:ext uri="{FF2B5EF4-FFF2-40B4-BE49-F238E27FC236}">
                      <a16:creationId xmlns:a16="http://schemas.microsoft.com/office/drawing/2014/main" id="{0B7DD511-CCCD-4914-87D4-F69B730C7D76}"/>
                    </a:ext>
                  </a:extLst>
                </p:cNvPr>
                <p:cNvSpPr>
                  <a:spLocks/>
                </p:cNvSpPr>
                <p:nvPr userDrawn="1"/>
              </p:nvSpPr>
              <p:spPr bwMode="auto">
                <a:xfrm>
                  <a:off x="3938" y="323"/>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1" name="Freeform 173">
                  <a:extLst>
                    <a:ext uri="{FF2B5EF4-FFF2-40B4-BE49-F238E27FC236}">
                      <a16:creationId xmlns:a16="http://schemas.microsoft.com/office/drawing/2014/main" id="{CEAFDF2E-21E2-40E6-B0C9-C7A503F55685}"/>
                    </a:ext>
                  </a:extLst>
                </p:cNvPr>
                <p:cNvSpPr>
                  <a:spLocks/>
                </p:cNvSpPr>
                <p:nvPr userDrawn="1"/>
              </p:nvSpPr>
              <p:spPr bwMode="auto">
                <a:xfrm>
                  <a:off x="3928" y="3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2" name="Freeform 174">
                  <a:extLst>
                    <a:ext uri="{FF2B5EF4-FFF2-40B4-BE49-F238E27FC236}">
                      <a16:creationId xmlns:a16="http://schemas.microsoft.com/office/drawing/2014/main" id="{FBF7B2C5-307B-4A85-AA83-D4A141DEFF1F}"/>
                    </a:ext>
                  </a:extLst>
                </p:cNvPr>
                <p:cNvSpPr>
                  <a:spLocks/>
                </p:cNvSpPr>
                <p:nvPr userDrawn="1"/>
              </p:nvSpPr>
              <p:spPr bwMode="auto">
                <a:xfrm>
                  <a:off x="3928" y="328"/>
                  <a:ext cx="10"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1" y="0"/>
                        <a:pt x="0" y="0"/>
                        <a:pt x="1"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3" name="Freeform 175">
                  <a:extLst>
                    <a:ext uri="{FF2B5EF4-FFF2-40B4-BE49-F238E27FC236}">
                      <a16:creationId xmlns:a16="http://schemas.microsoft.com/office/drawing/2014/main" id="{9DC39AA1-BA47-43DB-89EB-86EFDEACFADC}"/>
                    </a:ext>
                  </a:extLst>
                </p:cNvPr>
                <p:cNvSpPr>
                  <a:spLocks/>
                </p:cNvSpPr>
                <p:nvPr userDrawn="1"/>
              </p:nvSpPr>
              <p:spPr bwMode="auto">
                <a:xfrm>
                  <a:off x="3933" y="333"/>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4" name="Freeform 176">
                  <a:extLst>
                    <a:ext uri="{FF2B5EF4-FFF2-40B4-BE49-F238E27FC236}">
                      <a16:creationId xmlns:a16="http://schemas.microsoft.com/office/drawing/2014/main" id="{0638EAD4-9483-4E3B-987C-E003D33ACF43}"/>
                    </a:ext>
                  </a:extLst>
                </p:cNvPr>
                <p:cNvSpPr>
                  <a:spLocks/>
                </p:cNvSpPr>
                <p:nvPr userDrawn="1"/>
              </p:nvSpPr>
              <p:spPr bwMode="auto">
                <a:xfrm>
                  <a:off x="3933" y="3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5" name="Freeform 177">
                  <a:extLst>
                    <a:ext uri="{FF2B5EF4-FFF2-40B4-BE49-F238E27FC236}">
                      <a16:creationId xmlns:a16="http://schemas.microsoft.com/office/drawing/2014/main" id="{837530EB-EE4F-4B4C-A008-33346589754D}"/>
                    </a:ext>
                  </a:extLst>
                </p:cNvPr>
                <p:cNvSpPr>
                  <a:spLocks/>
                </p:cNvSpPr>
                <p:nvPr userDrawn="1"/>
              </p:nvSpPr>
              <p:spPr bwMode="auto">
                <a:xfrm>
                  <a:off x="3918" y="3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6" name="Freeform 178">
                  <a:extLst>
                    <a:ext uri="{FF2B5EF4-FFF2-40B4-BE49-F238E27FC236}">
                      <a16:creationId xmlns:a16="http://schemas.microsoft.com/office/drawing/2014/main" id="{9B7ACBDC-0C23-4A23-8137-4E7D1A3EBF6A}"/>
                    </a:ext>
                  </a:extLst>
                </p:cNvPr>
                <p:cNvSpPr>
                  <a:spLocks/>
                </p:cNvSpPr>
                <p:nvPr userDrawn="1"/>
              </p:nvSpPr>
              <p:spPr bwMode="auto">
                <a:xfrm>
                  <a:off x="3913" y="30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7" name="Freeform 179">
                  <a:extLst>
                    <a:ext uri="{FF2B5EF4-FFF2-40B4-BE49-F238E27FC236}">
                      <a16:creationId xmlns:a16="http://schemas.microsoft.com/office/drawing/2014/main" id="{75E51C72-D9AE-4F56-BE63-3A97BC2E152B}"/>
                    </a:ext>
                  </a:extLst>
                </p:cNvPr>
                <p:cNvSpPr>
                  <a:spLocks/>
                </p:cNvSpPr>
                <p:nvPr userDrawn="1"/>
              </p:nvSpPr>
              <p:spPr bwMode="auto">
                <a:xfrm>
                  <a:off x="3923" y="328"/>
                  <a:ext cx="10" cy="5"/>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8" name="Freeform 180">
                  <a:extLst>
                    <a:ext uri="{FF2B5EF4-FFF2-40B4-BE49-F238E27FC236}">
                      <a16:creationId xmlns:a16="http://schemas.microsoft.com/office/drawing/2014/main" id="{1A8DA0CA-EA73-4BCB-AFB5-68D03CC99D98}"/>
                    </a:ext>
                  </a:extLst>
                </p:cNvPr>
                <p:cNvSpPr>
                  <a:spLocks/>
                </p:cNvSpPr>
                <p:nvPr userDrawn="1"/>
              </p:nvSpPr>
              <p:spPr bwMode="auto">
                <a:xfrm>
                  <a:off x="3908" y="288"/>
                  <a:ext cx="10" cy="0"/>
                </a:xfrm>
                <a:custGeom>
                  <a:avLst/>
                  <a:gdLst>
                    <a:gd name="T0" fmla="*/ 5 w 10"/>
                    <a:gd name="T1" fmla="*/ 10 w 10"/>
                    <a:gd name="T2" fmla="*/ 0 w 10"/>
                    <a:gd name="T3" fmla="*/ 5 w 10"/>
                  </a:gdLst>
                  <a:ahLst/>
                  <a:cxnLst>
                    <a:cxn ang="0">
                      <a:pos x="T0" y="0"/>
                    </a:cxn>
                    <a:cxn ang="0">
                      <a:pos x="T1" y="0"/>
                    </a:cxn>
                    <a:cxn ang="0">
                      <a:pos x="T2" y="0"/>
                    </a:cxn>
                    <a:cxn ang="0">
                      <a:pos x="T3" y="0"/>
                    </a:cxn>
                  </a:cxnLst>
                  <a:rect l="0" t="0" r="r" b="b"/>
                  <a:pathLst>
                    <a:path w="10">
                      <a:moveTo>
                        <a:pt x="5" y="0"/>
                      </a:moveTo>
                      <a:lnTo>
                        <a:pt x="10"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9" name="Freeform 181">
                  <a:extLst>
                    <a:ext uri="{FF2B5EF4-FFF2-40B4-BE49-F238E27FC236}">
                      <a16:creationId xmlns:a16="http://schemas.microsoft.com/office/drawing/2014/main" id="{A1DD641A-5676-4799-8BA0-D6FB8D7BC33F}"/>
                    </a:ext>
                  </a:extLst>
                </p:cNvPr>
                <p:cNvSpPr>
                  <a:spLocks/>
                </p:cNvSpPr>
                <p:nvPr userDrawn="1"/>
              </p:nvSpPr>
              <p:spPr bwMode="auto">
                <a:xfrm>
                  <a:off x="3898" y="273"/>
                  <a:ext cx="10" cy="5"/>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1" y="0"/>
                        <a:pt x="2" y="0"/>
                      </a:cubicBezTo>
                      <a:cubicBezTo>
                        <a:pt x="1" y="0"/>
                        <a:pt x="1"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0" name="Freeform 182">
                  <a:extLst>
                    <a:ext uri="{FF2B5EF4-FFF2-40B4-BE49-F238E27FC236}">
                      <a16:creationId xmlns:a16="http://schemas.microsoft.com/office/drawing/2014/main" id="{35E6EB77-30B0-4976-9D65-4D3AD9EA0B75}"/>
                    </a:ext>
                  </a:extLst>
                </p:cNvPr>
                <p:cNvSpPr>
                  <a:spLocks/>
                </p:cNvSpPr>
                <p:nvPr userDrawn="1"/>
              </p:nvSpPr>
              <p:spPr bwMode="auto">
                <a:xfrm>
                  <a:off x="3893" y="27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1" name="Freeform 183">
                  <a:extLst>
                    <a:ext uri="{FF2B5EF4-FFF2-40B4-BE49-F238E27FC236}">
                      <a16:creationId xmlns:a16="http://schemas.microsoft.com/office/drawing/2014/main" id="{3D9AB800-FF5C-4C07-894D-57D0BEFA8B87}"/>
                    </a:ext>
                  </a:extLst>
                </p:cNvPr>
                <p:cNvSpPr>
                  <a:spLocks/>
                </p:cNvSpPr>
                <p:nvPr userDrawn="1"/>
              </p:nvSpPr>
              <p:spPr bwMode="auto">
                <a:xfrm>
                  <a:off x="3908" y="29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2" name="Freeform 184">
                  <a:extLst>
                    <a:ext uri="{FF2B5EF4-FFF2-40B4-BE49-F238E27FC236}">
                      <a16:creationId xmlns:a16="http://schemas.microsoft.com/office/drawing/2014/main" id="{2514B6CC-5A52-43BF-A131-A2443A2BE1D8}"/>
                    </a:ext>
                  </a:extLst>
                </p:cNvPr>
                <p:cNvSpPr>
                  <a:spLocks/>
                </p:cNvSpPr>
                <p:nvPr userDrawn="1"/>
              </p:nvSpPr>
              <p:spPr bwMode="auto">
                <a:xfrm>
                  <a:off x="3908" y="29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3" name="Freeform 185">
                  <a:extLst>
                    <a:ext uri="{FF2B5EF4-FFF2-40B4-BE49-F238E27FC236}">
                      <a16:creationId xmlns:a16="http://schemas.microsoft.com/office/drawing/2014/main" id="{8B539937-4EBB-41CE-AE1A-44CFDDCF03E5}"/>
                    </a:ext>
                  </a:extLst>
                </p:cNvPr>
                <p:cNvSpPr>
                  <a:spLocks/>
                </p:cNvSpPr>
                <p:nvPr userDrawn="1"/>
              </p:nvSpPr>
              <p:spPr bwMode="auto">
                <a:xfrm>
                  <a:off x="3908" y="2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4" name="Freeform 186">
                  <a:extLst>
                    <a:ext uri="{FF2B5EF4-FFF2-40B4-BE49-F238E27FC236}">
                      <a16:creationId xmlns:a16="http://schemas.microsoft.com/office/drawing/2014/main" id="{45697EBF-5A02-4BCE-97D8-19E23E771851}"/>
                    </a:ext>
                  </a:extLst>
                </p:cNvPr>
                <p:cNvSpPr>
                  <a:spLocks/>
                </p:cNvSpPr>
                <p:nvPr userDrawn="1"/>
              </p:nvSpPr>
              <p:spPr bwMode="auto">
                <a:xfrm>
                  <a:off x="3913" y="313"/>
                  <a:ext cx="5" cy="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5" name="Freeform 187">
                  <a:extLst>
                    <a:ext uri="{FF2B5EF4-FFF2-40B4-BE49-F238E27FC236}">
                      <a16:creationId xmlns:a16="http://schemas.microsoft.com/office/drawing/2014/main" id="{E6AB3669-BB7A-4517-94D3-7EF06768F04D}"/>
                    </a:ext>
                  </a:extLst>
                </p:cNvPr>
                <p:cNvSpPr>
                  <a:spLocks/>
                </p:cNvSpPr>
                <p:nvPr userDrawn="1"/>
              </p:nvSpPr>
              <p:spPr bwMode="auto">
                <a:xfrm>
                  <a:off x="3908" y="30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6" name="Rectangle 188">
                  <a:extLst>
                    <a:ext uri="{FF2B5EF4-FFF2-40B4-BE49-F238E27FC236}">
                      <a16:creationId xmlns:a16="http://schemas.microsoft.com/office/drawing/2014/main" id="{6547F789-6E22-4F04-B07C-EBC4CA5CBA9B}"/>
                    </a:ext>
                  </a:extLst>
                </p:cNvPr>
                <p:cNvSpPr>
                  <a:spLocks noChangeArrowheads="1"/>
                </p:cNvSpPr>
                <p:nvPr userDrawn="1"/>
              </p:nvSpPr>
              <p:spPr bwMode="auto">
                <a:xfrm>
                  <a:off x="3908"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7" name="Freeform 189">
                  <a:extLst>
                    <a:ext uri="{FF2B5EF4-FFF2-40B4-BE49-F238E27FC236}">
                      <a16:creationId xmlns:a16="http://schemas.microsoft.com/office/drawing/2014/main" id="{12ECA21A-1839-44E3-920A-E424006DAA2F}"/>
                    </a:ext>
                  </a:extLst>
                </p:cNvPr>
                <p:cNvSpPr>
                  <a:spLocks/>
                </p:cNvSpPr>
                <p:nvPr userDrawn="1"/>
              </p:nvSpPr>
              <p:spPr bwMode="auto">
                <a:xfrm>
                  <a:off x="3888" y="278"/>
                  <a:ext cx="10" cy="5"/>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0" y="0"/>
                      </a:cubicBezTo>
                      <a:cubicBezTo>
                        <a:pt x="1" y="0"/>
                        <a:pt x="1" y="1"/>
                        <a:pt x="1"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8" name="Freeform 190">
                  <a:extLst>
                    <a:ext uri="{FF2B5EF4-FFF2-40B4-BE49-F238E27FC236}">
                      <a16:creationId xmlns:a16="http://schemas.microsoft.com/office/drawing/2014/main" id="{569E81E8-28E2-4FA2-9FCD-C668765E1C80}"/>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9" name="Rectangle 191">
                  <a:extLst>
                    <a:ext uri="{FF2B5EF4-FFF2-40B4-BE49-F238E27FC236}">
                      <a16:creationId xmlns:a16="http://schemas.microsoft.com/office/drawing/2014/main" id="{44218795-5706-42B4-B1F8-3D4703D75DFD}"/>
                    </a:ext>
                  </a:extLst>
                </p:cNvPr>
                <p:cNvSpPr>
                  <a:spLocks noChangeArrowheads="1"/>
                </p:cNvSpPr>
                <p:nvPr userDrawn="1"/>
              </p:nvSpPr>
              <p:spPr bwMode="auto">
                <a:xfrm>
                  <a:off x="3868" y="25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0" name="Freeform 192">
                  <a:extLst>
                    <a:ext uri="{FF2B5EF4-FFF2-40B4-BE49-F238E27FC236}">
                      <a16:creationId xmlns:a16="http://schemas.microsoft.com/office/drawing/2014/main" id="{36CCF4DD-E489-49DC-ABD6-8941482A086E}"/>
                    </a:ext>
                  </a:extLst>
                </p:cNvPr>
                <p:cNvSpPr>
                  <a:spLocks/>
                </p:cNvSpPr>
                <p:nvPr userDrawn="1"/>
              </p:nvSpPr>
              <p:spPr bwMode="auto">
                <a:xfrm>
                  <a:off x="3893" y="28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1" y="1"/>
                        <a:pt x="1" y="1"/>
                      </a:cubicBezTo>
                      <a:cubicBezTo>
                        <a:pt x="1" y="1"/>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1" name="Freeform 193">
                  <a:extLst>
                    <a:ext uri="{FF2B5EF4-FFF2-40B4-BE49-F238E27FC236}">
                      <a16:creationId xmlns:a16="http://schemas.microsoft.com/office/drawing/2014/main" id="{D1C13258-58A9-46BE-A18D-756378B961A9}"/>
                    </a:ext>
                  </a:extLst>
                </p:cNvPr>
                <p:cNvSpPr>
                  <a:spLocks/>
                </p:cNvSpPr>
                <p:nvPr userDrawn="1"/>
              </p:nvSpPr>
              <p:spPr bwMode="auto">
                <a:xfrm>
                  <a:off x="3883" y="26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2" name="Freeform 194">
                  <a:extLst>
                    <a:ext uri="{FF2B5EF4-FFF2-40B4-BE49-F238E27FC236}">
                      <a16:creationId xmlns:a16="http://schemas.microsoft.com/office/drawing/2014/main" id="{99B40A33-DB83-4CE0-B2A0-9297C5B4198A}"/>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3" name="Freeform 195">
                  <a:extLst>
                    <a:ext uri="{FF2B5EF4-FFF2-40B4-BE49-F238E27FC236}">
                      <a16:creationId xmlns:a16="http://schemas.microsoft.com/office/drawing/2014/main" id="{4A9D9940-C36C-4291-8843-E38FE1250697}"/>
                    </a:ext>
                  </a:extLst>
                </p:cNvPr>
                <p:cNvSpPr>
                  <a:spLocks/>
                </p:cNvSpPr>
                <p:nvPr userDrawn="1"/>
              </p:nvSpPr>
              <p:spPr bwMode="auto">
                <a:xfrm>
                  <a:off x="3898" y="288"/>
                  <a:ext cx="5"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4" name="Freeform 196">
                  <a:extLst>
                    <a:ext uri="{FF2B5EF4-FFF2-40B4-BE49-F238E27FC236}">
                      <a16:creationId xmlns:a16="http://schemas.microsoft.com/office/drawing/2014/main" id="{FE2DA8D1-5FAE-4409-BA69-00A5ED0BE759}"/>
                    </a:ext>
                  </a:extLst>
                </p:cNvPr>
                <p:cNvSpPr>
                  <a:spLocks/>
                </p:cNvSpPr>
                <p:nvPr userDrawn="1"/>
              </p:nvSpPr>
              <p:spPr bwMode="auto">
                <a:xfrm>
                  <a:off x="3843" y="263"/>
                  <a:ext cx="25" cy="15"/>
                </a:xfrm>
                <a:custGeom>
                  <a:avLst/>
                  <a:gdLst>
                    <a:gd name="T0" fmla="*/ 1 w 5"/>
                    <a:gd name="T1" fmla="*/ 3 h 3"/>
                    <a:gd name="T2" fmla="*/ 3 w 5"/>
                    <a:gd name="T3" fmla="*/ 3 h 3"/>
                    <a:gd name="T4" fmla="*/ 5 w 5"/>
                    <a:gd name="T5" fmla="*/ 0 h 3"/>
                    <a:gd name="T6" fmla="*/ 4 w 5"/>
                    <a:gd name="T7" fmla="*/ 0 h 3"/>
                    <a:gd name="T8" fmla="*/ 4 w 5"/>
                    <a:gd name="T9" fmla="*/ 2 h 3"/>
                    <a:gd name="T10" fmla="*/ 3 w 5"/>
                    <a:gd name="T11" fmla="*/ 1 h 3"/>
                    <a:gd name="T12" fmla="*/ 0 w 5"/>
                    <a:gd name="T13" fmla="*/ 2 h 3"/>
                    <a:gd name="T14" fmla="*/ 2 w 5"/>
                    <a:gd name="T15" fmla="*/ 2 h 3"/>
                    <a:gd name="T16" fmla="*/ 1 w 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1" y="3"/>
                      </a:moveTo>
                      <a:cubicBezTo>
                        <a:pt x="2" y="2"/>
                        <a:pt x="3" y="2"/>
                        <a:pt x="3" y="3"/>
                      </a:cubicBezTo>
                      <a:cubicBezTo>
                        <a:pt x="4" y="3"/>
                        <a:pt x="5" y="1"/>
                        <a:pt x="5" y="0"/>
                      </a:cubicBezTo>
                      <a:cubicBezTo>
                        <a:pt x="5" y="0"/>
                        <a:pt x="5" y="0"/>
                        <a:pt x="4" y="0"/>
                      </a:cubicBezTo>
                      <a:cubicBezTo>
                        <a:pt x="4" y="0"/>
                        <a:pt x="5" y="2"/>
                        <a:pt x="4" y="2"/>
                      </a:cubicBezTo>
                      <a:cubicBezTo>
                        <a:pt x="3" y="2"/>
                        <a:pt x="3" y="1"/>
                        <a:pt x="3" y="1"/>
                      </a:cubicBezTo>
                      <a:cubicBezTo>
                        <a:pt x="3" y="2"/>
                        <a:pt x="1" y="1"/>
                        <a:pt x="0" y="2"/>
                      </a:cubicBezTo>
                      <a:cubicBezTo>
                        <a:pt x="2" y="2"/>
                        <a:pt x="2" y="2"/>
                        <a:pt x="2" y="2"/>
                      </a:cubicBezTo>
                      <a:cubicBezTo>
                        <a:pt x="1"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5" name="Freeform 197">
                  <a:extLst>
                    <a:ext uri="{FF2B5EF4-FFF2-40B4-BE49-F238E27FC236}">
                      <a16:creationId xmlns:a16="http://schemas.microsoft.com/office/drawing/2014/main" id="{4338C641-428F-4BBB-9F77-2A915A66435E}"/>
                    </a:ext>
                  </a:extLst>
                </p:cNvPr>
                <p:cNvSpPr>
                  <a:spLocks/>
                </p:cNvSpPr>
                <p:nvPr userDrawn="1"/>
              </p:nvSpPr>
              <p:spPr bwMode="auto">
                <a:xfrm>
                  <a:off x="3868" y="258"/>
                  <a:ext cx="10" cy="10"/>
                </a:xfrm>
                <a:custGeom>
                  <a:avLst/>
                  <a:gdLst>
                    <a:gd name="T0" fmla="*/ 2 w 2"/>
                    <a:gd name="T1" fmla="*/ 2 h 2"/>
                    <a:gd name="T2" fmla="*/ 2 w 2"/>
                    <a:gd name="T3" fmla="*/ 2 h 2"/>
                    <a:gd name="T4" fmla="*/ 2 w 2"/>
                    <a:gd name="T5" fmla="*/ 0 h 2"/>
                    <a:gd name="T6" fmla="*/ 0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2" y="2"/>
                        <a:pt x="2" y="2"/>
                        <a:pt x="2" y="2"/>
                      </a:cubicBezTo>
                      <a:cubicBezTo>
                        <a:pt x="2" y="2"/>
                        <a:pt x="2" y="1"/>
                        <a:pt x="2" y="0"/>
                      </a:cubicBezTo>
                      <a:cubicBezTo>
                        <a:pt x="1" y="0"/>
                        <a:pt x="1" y="0"/>
                        <a:pt x="0" y="1"/>
                      </a:cubicBezTo>
                      <a:cubicBezTo>
                        <a:pt x="0" y="1"/>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6" name="Freeform 198">
                  <a:extLst>
                    <a:ext uri="{FF2B5EF4-FFF2-40B4-BE49-F238E27FC236}">
                      <a16:creationId xmlns:a16="http://schemas.microsoft.com/office/drawing/2014/main" id="{D21F80D8-4625-4413-8BBF-EA5785762A1E}"/>
                    </a:ext>
                  </a:extLst>
                </p:cNvPr>
                <p:cNvSpPr>
                  <a:spLocks/>
                </p:cNvSpPr>
                <p:nvPr userDrawn="1"/>
              </p:nvSpPr>
              <p:spPr bwMode="auto">
                <a:xfrm>
                  <a:off x="3878" y="268"/>
                  <a:ext cx="10" cy="15"/>
                </a:xfrm>
                <a:custGeom>
                  <a:avLst/>
                  <a:gdLst>
                    <a:gd name="T0" fmla="*/ 1 w 2"/>
                    <a:gd name="T1" fmla="*/ 1 h 3"/>
                    <a:gd name="T2" fmla="*/ 0 w 2"/>
                    <a:gd name="T3" fmla="*/ 2 h 3"/>
                    <a:gd name="T4" fmla="*/ 1 w 2"/>
                    <a:gd name="T5" fmla="*/ 3 h 3"/>
                    <a:gd name="T6" fmla="*/ 1 w 2"/>
                    <a:gd name="T7" fmla="*/ 1 h 3"/>
                    <a:gd name="T8" fmla="*/ 2 w 2"/>
                    <a:gd name="T9" fmla="*/ 2 h 3"/>
                    <a:gd name="T10" fmla="*/ 2 w 2"/>
                    <a:gd name="T11" fmla="*/ 1 h 3"/>
                    <a:gd name="T12" fmla="*/ 2 w 2"/>
                    <a:gd name="T13" fmla="*/ 1 h 3"/>
                    <a:gd name="T14" fmla="*/ 2 w 2"/>
                    <a:gd name="T15" fmla="*/ 1 h 3"/>
                    <a:gd name="T16" fmla="*/ 2 w 2"/>
                    <a:gd name="T17" fmla="*/ 1 h 3"/>
                    <a:gd name="T18" fmla="*/ 2 w 2"/>
                    <a:gd name="T19" fmla="*/ 1 h 3"/>
                    <a:gd name="T20" fmla="*/ 2 w 2"/>
                    <a:gd name="T21" fmla="*/ 1 h 3"/>
                    <a:gd name="T22" fmla="*/ 1 w 2"/>
                    <a:gd name="T23" fmla="*/ 1 h 3"/>
                    <a:gd name="T24" fmla="*/ 2 w 2"/>
                    <a:gd name="T25" fmla="*/ 1 h 3"/>
                    <a:gd name="T26" fmla="*/ 2 w 2"/>
                    <a:gd name="T27" fmla="*/ 1 h 3"/>
                    <a:gd name="T28" fmla="*/ 2 w 2"/>
                    <a:gd name="T29" fmla="*/ 1 h 3"/>
                    <a:gd name="T30" fmla="*/ 0 w 2"/>
                    <a:gd name="T31" fmla="*/ 0 h 3"/>
                    <a:gd name="T32" fmla="*/ 1 w 2"/>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3">
                      <a:moveTo>
                        <a:pt x="1" y="1"/>
                      </a:moveTo>
                      <a:cubicBezTo>
                        <a:pt x="1" y="2"/>
                        <a:pt x="0" y="1"/>
                        <a:pt x="0" y="2"/>
                      </a:cubicBezTo>
                      <a:cubicBezTo>
                        <a:pt x="0" y="3"/>
                        <a:pt x="1" y="2"/>
                        <a:pt x="1" y="3"/>
                      </a:cubicBezTo>
                      <a:cubicBezTo>
                        <a:pt x="0" y="1"/>
                        <a:pt x="2" y="3"/>
                        <a:pt x="1" y="1"/>
                      </a:cubicBezTo>
                      <a:cubicBezTo>
                        <a:pt x="2" y="1"/>
                        <a:pt x="2" y="2"/>
                        <a:pt x="2" y="2"/>
                      </a:cubicBezTo>
                      <a:cubicBezTo>
                        <a:pt x="2" y="2"/>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2" y="1"/>
                      </a:cubicBezTo>
                      <a:cubicBezTo>
                        <a:pt x="2" y="1"/>
                        <a:pt x="2" y="1"/>
                        <a:pt x="2" y="1"/>
                      </a:cubicBezTo>
                      <a:cubicBezTo>
                        <a:pt x="2" y="1"/>
                        <a:pt x="2" y="1"/>
                        <a:pt x="2" y="1"/>
                      </a:cubicBezTo>
                      <a:cubicBezTo>
                        <a:pt x="0"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7" name="Freeform 199">
                  <a:extLst>
                    <a:ext uri="{FF2B5EF4-FFF2-40B4-BE49-F238E27FC236}">
                      <a16:creationId xmlns:a16="http://schemas.microsoft.com/office/drawing/2014/main" id="{C9393C51-E51B-400D-BF9E-30365EE5FB1E}"/>
                    </a:ext>
                  </a:extLst>
                </p:cNvPr>
                <p:cNvSpPr>
                  <a:spLocks/>
                </p:cNvSpPr>
                <p:nvPr userDrawn="1"/>
              </p:nvSpPr>
              <p:spPr bwMode="auto">
                <a:xfrm>
                  <a:off x="3903" y="31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8" name="Freeform 200">
                  <a:extLst>
                    <a:ext uri="{FF2B5EF4-FFF2-40B4-BE49-F238E27FC236}">
                      <a16:creationId xmlns:a16="http://schemas.microsoft.com/office/drawing/2014/main" id="{2DC5E783-42DF-4041-9207-93CD8BC1E9E6}"/>
                    </a:ext>
                  </a:extLst>
                </p:cNvPr>
                <p:cNvSpPr>
                  <a:spLocks/>
                </p:cNvSpPr>
                <p:nvPr userDrawn="1"/>
              </p:nvSpPr>
              <p:spPr bwMode="auto">
                <a:xfrm>
                  <a:off x="3903" y="308"/>
                  <a:ext cx="5" cy="15"/>
                </a:xfrm>
                <a:custGeom>
                  <a:avLst/>
                  <a:gdLst>
                    <a:gd name="T0" fmla="*/ 0 w 1"/>
                    <a:gd name="T1" fmla="*/ 2 h 3"/>
                    <a:gd name="T2" fmla="*/ 0 w 1"/>
                    <a:gd name="T3" fmla="*/ 2 h 3"/>
                    <a:gd name="T4" fmla="*/ 0 w 1"/>
                    <a:gd name="T5" fmla="*/ 2 h 3"/>
                    <a:gd name="T6" fmla="*/ 1 w 1"/>
                    <a:gd name="T7" fmla="*/ 2 h 3"/>
                    <a:gd name="T8" fmla="*/ 0 w 1"/>
                    <a:gd name="T9" fmla="*/ 2 h 3"/>
                    <a:gd name="T10" fmla="*/ 1 w 1"/>
                    <a:gd name="T11" fmla="*/ 0 h 3"/>
                    <a:gd name="T12" fmla="*/ 0 w 1"/>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2"/>
                      </a:moveTo>
                      <a:cubicBezTo>
                        <a:pt x="0" y="2"/>
                        <a:pt x="0" y="2"/>
                        <a:pt x="0" y="2"/>
                      </a:cubicBezTo>
                      <a:cubicBezTo>
                        <a:pt x="0" y="3"/>
                        <a:pt x="0" y="2"/>
                        <a:pt x="0" y="2"/>
                      </a:cubicBezTo>
                      <a:cubicBezTo>
                        <a:pt x="0" y="3"/>
                        <a:pt x="1" y="3"/>
                        <a:pt x="1" y="2"/>
                      </a:cubicBezTo>
                      <a:cubicBezTo>
                        <a:pt x="0" y="2"/>
                        <a:pt x="0" y="2"/>
                        <a:pt x="0" y="2"/>
                      </a:cubicBezTo>
                      <a:cubicBezTo>
                        <a:pt x="0" y="1"/>
                        <a:pt x="0" y="0"/>
                        <a:pt x="1"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9" name="Freeform 201">
                  <a:extLst>
                    <a:ext uri="{FF2B5EF4-FFF2-40B4-BE49-F238E27FC236}">
                      <a16:creationId xmlns:a16="http://schemas.microsoft.com/office/drawing/2014/main" id="{00E54259-1A8A-4A63-BF34-94BA67483DBD}"/>
                    </a:ext>
                  </a:extLst>
                </p:cNvPr>
                <p:cNvSpPr>
                  <a:spLocks/>
                </p:cNvSpPr>
                <p:nvPr userDrawn="1"/>
              </p:nvSpPr>
              <p:spPr bwMode="auto">
                <a:xfrm>
                  <a:off x="3888" y="293"/>
                  <a:ext cx="5" cy="5"/>
                </a:xfrm>
                <a:custGeom>
                  <a:avLst/>
                  <a:gdLst>
                    <a:gd name="T0" fmla="*/ 1 w 1"/>
                    <a:gd name="T1" fmla="*/ 1 h 1"/>
                    <a:gd name="T2" fmla="*/ 0 w 1"/>
                    <a:gd name="T3" fmla="*/ 0 h 1"/>
                    <a:gd name="T4" fmla="*/ 0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1"/>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0" name="Freeform 202">
                  <a:extLst>
                    <a:ext uri="{FF2B5EF4-FFF2-40B4-BE49-F238E27FC236}">
                      <a16:creationId xmlns:a16="http://schemas.microsoft.com/office/drawing/2014/main" id="{01016931-018D-4A13-A06C-CF4D2464654E}"/>
                    </a:ext>
                  </a:extLst>
                </p:cNvPr>
                <p:cNvSpPr>
                  <a:spLocks/>
                </p:cNvSpPr>
                <p:nvPr userDrawn="1"/>
              </p:nvSpPr>
              <p:spPr bwMode="auto">
                <a:xfrm>
                  <a:off x="3868" y="2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1" name="Freeform 203">
                  <a:extLst>
                    <a:ext uri="{FF2B5EF4-FFF2-40B4-BE49-F238E27FC236}">
                      <a16:creationId xmlns:a16="http://schemas.microsoft.com/office/drawing/2014/main" id="{B86B14F4-7D6C-4096-85D4-3F1202EF6DA4}"/>
                    </a:ext>
                  </a:extLst>
                </p:cNvPr>
                <p:cNvSpPr>
                  <a:spLocks/>
                </p:cNvSpPr>
                <p:nvPr userDrawn="1"/>
              </p:nvSpPr>
              <p:spPr bwMode="auto">
                <a:xfrm>
                  <a:off x="3858" y="24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2" name="Freeform 204">
                  <a:extLst>
                    <a:ext uri="{FF2B5EF4-FFF2-40B4-BE49-F238E27FC236}">
                      <a16:creationId xmlns:a16="http://schemas.microsoft.com/office/drawing/2014/main" id="{11E78682-DCCA-4A7F-9EBB-934211BBCFCF}"/>
                    </a:ext>
                  </a:extLst>
                </p:cNvPr>
                <p:cNvSpPr>
                  <a:spLocks/>
                </p:cNvSpPr>
                <p:nvPr userDrawn="1"/>
              </p:nvSpPr>
              <p:spPr bwMode="auto">
                <a:xfrm>
                  <a:off x="3694"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0" name="Group 406">
                <a:extLst>
                  <a:ext uri="{FF2B5EF4-FFF2-40B4-BE49-F238E27FC236}">
                    <a16:creationId xmlns:a16="http://schemas.microsoft.com/office/drawing/2014/main" id="{A4AE85DE-DF15-4C87-848D-FFF8C4640E09}"/>
                  </a:ext>
                </a:extLst>
              </p:cNvPr>
              <p:cNvGrpSpPr>
                <a:grpSpLocks/>
              </p:cNvGrpSpPr>
              <p:nvPr userDrawn="1"/>
            </p:nvGrpSpPr>
            <p:grpSpPr bwMode="auto">
              <a:xfrm>
                <a:off x="5715000" y="314325"/>
                <a:ext cx="1792287" cy="1204913"/>
                <a:chOff x="3600" y="198"/>
                <a:chExt cx="1129" cy="759"/>
              </a:xfrm>
              <a:grpFill/>
            </p:grpSpPr>
            <p:sp>
              <p:nvSpPr>
                <p:cNvPr id="453" name="Freeform 206">
                  <a:extLst>
                    <a:ext uri="{FF2B5EF4-FFF2-40B4-BE49-F238E27FC236}">
                      <a16:creationId xmlns:a16="http://schemas.microsoft.com/office/drawing/2014/main" id="{27937B92-F13B-441A-9A84-2D818A6BDE39}"/>
                    </a:ext>
                  </a:extLst>
                </p:cNvPr>
                <p:cNvSpPr>
                  <a:spLocks/>
                </p:cNvSpPr>
                <p:nvPr userDrawn="1"/>
              </p:nvSpPr>
              <p:spPr bwMode="auto">
                <a:xfrm>
                  <a:off x="3684" y="57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 name="Freeform 207">
                  <a:extLst>
                    <a:ext uri="{FF2B5EF4-FFF2-40B4-BE49-F238E27FC236}">
                      <a16:creationId xmlns:a16="http://schemas.microsoft.com/office/drawing/2014/main" id="{A580F3C5-424F-4D49-8BAC-A8B52C95D569}"/>
                    </a:ext>
                  </a:extLst>
                </p:cNvPr>
                <p:cNvSpPr>
                  <a:spLocks/>
                </p:cNvSpPr>
                <p:nvPr userDrawn="1"/>
              </p:nvSpPr>
              <p:spPr bwMode="auto">
                <a:xfrm>
                  <a:off x="3620" y="303"/>
                  <a:ext cx="10" cy="5"/>
                </a:xfrm>
                <a:custGeom>
                  <a:avLst/>
                  <a:gdLst>
                    <a:gd name="T0" fmla="*/ 2 w 2"/>
                    <a:gd name="T1" fmla="*/ 0 h 1"/>
                    <a:gd name="T2" fmla="*/ 1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1"/>
                        <a:pt x="1" y="1"/>
                      </a:cubicBezTo>
                      <a:cubicBezTo>
                        <a:pt x="2" y="1"/>
                        <a:pt x="2" y="1"/>
                        <a:pt x="2"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 name="Freeform 208">
                  <a:extLst>
                    <a:ext uri="{FF2B5EF4-FFF2-40B4-BE49-F238E27FC236}">
                      <a16:creationId xmlns:a16="http://schemas.microsoft.com/office/drawing/2014/main" id="{4F90E0AD-DB33-4E17-8474-7C102F7FBF2E}"/>
                    </a:ext>
                  </a:extLst>
                </p:cNvPr>
                <p:cNvSpPr>
                  <a:spLocks/>
                </p:cNvSpPr>
                <p:nvPr userDrawn="1"/>
              </p:nvSpPr>
              <p:spPr bwMode="auto">
                <a:xfrm>
                  <a:off x="3625" y="4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 name="Freeform 209">
                  <a:extLst>
                    <a:ext uri="{FF2B5EF4-FFF2-40B4-BE49-F238E27FC236}">
                      <a16:creationId xmlns:a16="http://schemas.microsoft.com/office/drawing/2014/main" id="{DE03B3F1-2885-4829-858C-3168B99DD7DF}"/>
                    </a:ext>
                  </a:extLst>
                </p:cNvPr>
                <p:cNvSpPr>
                  <a:spLocks/>
                </p:cNvSpPr>
                <p:nvPr userDrawn="1"/>
              </p:nvSpPr>
              <p:spPr bwMode="auto">
                <a:xfrm>
                  <a:off x="3639" y="46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 name="Freeform 210">
                  <a:extLst>
                    <a:ext uri="{FF2B5EF4-FFF2-40B4-BE49-F238E27FC236}">
                      <a16:creationId xmlns:a16="http://schemas.microsoft.com/office/drawing/2014/main" id="{47AC903D-B7E1-4C64-9243-22E7F93F2F42}"/>
                    </a:ext>
                  </a:extLst>
                </p:cNvPr>
                <p:cNvSpPr>
                  <a:spLocks/>
                </p:cNvSpPr>
                <p:nvPr userDrawn="1"/>
              </p:nvSpPr>
              <p:spPr bwMode="auto">
                <a:xfrm>
                  <a:off x="3754" y="62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 name="Freeform 211">
                  <a:extLst>
                    <a:ext uri="{FF2B5EF4-FFF2-40B4-BE49-F238E27FC236}">
                      <a16:creationId xmlns:a16="http://schemas.microsoft.com/office/drawing/2014/main" id="{0DF05D92-320C-4A3E-9924-7A2C5C4FC46B}"/>
                    </a:ext>
                  </a:extLst>
                </p:cNvPr>
                <p:cNvSpPr>
                  <a:spLocks/>
                </p:cNvSpPr>
                <p:nvPr userDrawn="1"/>
              </p:nvSpPr>
              <p:spPr bwMode="auto">
                <a:xfrm>
                  <a:off x="3749" y="223"/>
                  <a:ext cx="10" cy="5"/>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0" y="0"/>
                        <a:pt x="0" y="0"/>
                      </a:cubicBezTo>
                      <a:cubicBezTo>
                        <a:pt x="1" y="0"/>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 name="Freeform 212">
                  <a:extLst>
                    <a:ext uri="{FF2B5EF4-FFF2-40B4-BE49-F238E27FC236}">
                      <a16:creationId xmlns:a16="http://schemas.microsoft.com/office/drawing/2014/main" id="{487338F2-74E1-404E-B028-49E7C799F444}"/>
                    </a:ext>
                  </a:extLst>
                </p:cNvPr>
                <p:cNvSpPr>
                  <a:spLocks/>
                </p:cNvSpPr>
                <p:nvPr userDrawn="1"/>
              </p:nvSpPr>
              <p:spPr bwMode="auto">
                <a:xfrm>
                  <a:off x="3659" y="60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 name="Freeform 213">
                  <a:extLst>
                    <a:ext uri="{FF2B5EF4-FFF2-40B4-BE49-F238E27FC236}">
                      <a16:creationId xmlns:a16="http://schemas.microsoft.com/office/drawing/2014/main" id="{3FFAAE07-AB20-4A8A-A757-7917B2A06E5F}"/>
                    </a:ext>
                  </a:extLst>
                </p:cNvPr>
                <p:cNvSpPr>
                  <a:spLocks/>
                </p:cNvSpPr>
                <p:nvPr userDrawn="1"/>
              </p:nvSpPr>
              <p:spPr bwMode="auto">
                <a:xfrm>
                  <a:off x="3739" y="218"/>
                  <a:ext cx="10" cy="5"/>
                </a:xfrm>
                <a:custGeom>
                  <a:avLst/>
                  <a:gdLst>
                    <a:gd name="T0" fmla="*/ 0 w 2"/>
                    <a:gd name="T1" fmla="*/ 1 h 1"/>
                    <a:gd name="T2" fmla="*/ 1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1" y="1"/>
                      </a:cubicBezTo>
                      <a:cubicBezTo>
                        <a:pt x="1" y="1"/>
                        <a:pt x="1" y="1"/>
                        <a:pt x="2"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 name="Freeform 214">
                  <a:extLst>
                    <a:ext uri="{FF2B5EF4-FFF2-40B4-BE49-F238E27FC236}">
                      <a16:creationId xmlns:a16="http://schemas.microsoft.com/office/drawing/2014/main" id="{A68AC259-E119-493D-B1DB-70DD738F560A}"/>
                    </a:ext>
                  </a:extLst>
                </p:cNvPr>
                <p:cNvSpPr>
                  <a:spLocks/>
                </p:cNvSpPr>
                <p:nvPr userDrawn="1"/>
              </p:nvSpPr>
              <p:spPr bwMode="auto">
                <a:xfrm>
                  <a:off x="3933" y="5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 name="Freeform 215">
                  <a:extLst>
                    <a:ext uri="{FF2B5EF4-FFF2-40B4-BE49-F238E27FC236}">
                      <a16:creationId xmlns:a16="http://schemas.microsoft.com/office/drawing/2014/main" id="{2C24BF4D-21D5-432F-BAAA-0B088EA2ED20}"/>
                    </a:ext>
                  </a:extLst>
                </p:cNvPr>
                <p:cNvSpPr>
                  <a:spLocks/>
                </p:cNvSpPr>
                <p:nvPr userDrawn="1"/>
              </p:nvSpPr>
              <p:spPr bwMode="auto">
                <a:xfrm>
                  <a:off x="3968" y="43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 name="Freeform 216">
                  <a:extLst>
                    <a:ext uri="{FF2B5EF4-FFF2-40B4-BE49-F238E27FC236}">
                      <a16:creationId xmlns:a16="http://schemas.microsoft.com/office/drawing/2014/main" id="{03BBEB9C-18CE-42E5-8B16-4C47065A0AE7}"/>
                    </a:ext>
                  </a:extLst>
                </p:cNvPr>
                <p:cNvSpPr>
                  <a:spLocks/>
                </p:cNvSpPr>
                <p:nvPr userDrawn="1"/>
              </p:nvSpPr>
              <p:spPr bwMode="auto">
                <a:xfrm>
                  <a:off x="3824" y="2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 name="Freeform 217">
                  <a:extLst>
                    <a:ext uri="{FF2B5EF4-FFF2-40B4-BE49-F238E27FC236}">
                      <a16:creationId xmlns:a16="http://schemas.microsoft.com/office/drawing/2014/main" id="{9AB077F3-61BA-4D60-9EA7-209FE3171175}"/>
                    </a:ext>
                  </a:extLst>
                </p:cNvPr>
                <p:cNvSpPr>
                  <a:spLocks/>
                </p:cNvSpPr>
                <p:nvPr userDrawn="1"/>
              </p:nvSpPr>
              <p:spPr bwMode="auto">
                <a:xfrm>
                  <a:off x="3829" y="24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 name="Freeform 218">
                  <a:extLst>
                    <a:ext uri="{FF2B5EF4-FFF2-40B4-BE49-F238E27FC236}">
                      <a16:creationId xmlns:a16="http://schemas.microsoft.com/office/drawing/2014/main" id="{E4F53E0E-3953-4ED5-B726-F3F15A05BAEB}"/>
                    </a:ext>
                  </a:extLst>
                </p:cNvPr>
                <p:cNvSpPr>
                  <a:spLocks/>
                </p:cNvSpPr>
                <p:nvPr userDrawn="1"/>
              </p:nvSpPr>
              <p:spPr bwMode="auto">
                <a:xfrm>
                  <a:off x="3724" y="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 name="Freeform 219">
                  <a:extLst>
                    <a:ext uri="{FF2B5EF4-FFF2-40B4-BE49-F238E27FC236}">
                      <a16:creationId xmlns:a16="http://schemas.microsoft.com/office/drawing/2014/main" id="{F009B208-88FA-42D0-9B5F-92F024DE275E}"/>
                    </a:ext>
                  </a:extLst>
                </p:cNvPr>
                <p:cNvSpPr>
                  <a:spLocks/>
                </p:cNvSpPr>
                <p:nvPr userDrawn="1"/>
              </p:nvSpPr>
              <p:spPr bwMode="auto">
                <a:xfrm>
                  <a:off x="3824" y="23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 name="Freeform 220">
                  <a:extLst>
                    <a:ext uri="{FF2B5EF4-FFF2-40B4-BE49-F238E27FC236}">
                      <a16:creationId xmlns:a16="http://schemas.microsoft.com/office/drawing/2014/main" id="{4CFE1B61-87F8-46EA-92A1-B127F3D96914}"/>
                    </a:ext>
                  </a:extLst>
                </p:cNvPr>
                <p:cNvSpPr>
                  <a:spLocks/>
                </p:cNvSpPr>
                <p:nvPr userDrawn="1"/>
              </p:nvSpPr>
              <p:spPr bwMode="auto">
                <a:xfrm>
                  <a:off x="3829" y="2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 name="Freeform 221">
                  <a:extLst>
                    <a:ext uri="{FF2B5EF4-FFF2-40B4-BE49-F238E27FC236}">
                      <a16:creationId xmlns:a16="http://schemas.microsoft.com/office/drawing/2014/main" id="{117A887D-4DA1-4187-9D31-C5201D1C13AC}"/>
                    </a:ext>
                  </a:extLst>
                </p:cNvPr>
                <p:cNvSpPr>
                  <a:spLocks/>
                </p:cNvSpPr>
                <p:nvPr userDrawn="1"/>
              </p:nvSpPr>
              <p:spPr bwMode="auto">
                <a:xfrm>
                  <a:off x="3819" y="228"/>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 name="Freeform 222">
                  <a:extLst>
                    <a:ext uri="{FF2B5EF4-FFF2-40B4-BE49-F238E27FC236}">
                      <a16:creationId xmlns:a16="http://schemas.microsoft.com/office/drawing/2014/main" id="{518F5310-C3CF-4C82-86C1-5BF7213F3645}"/>
                    </a:ext>
                  </a:extLst>
                </p:cNvPr>
                <p:cNvSpPr>
                  <a:spLocks/>
                </p:cNvSpPr>
                <p:nvPr userDrawn="1"/>
              </p:nvSpPr>
              <p:spPr bwMode="auto">
                <a:xfrm>
                  <a:off x="3868" y="64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 name="Rectangle 223">
                  <a:extLst>
                    <a:ext uri="{FF2B5EF4-FFF2-40B4-BE49-F238E27FC236}">
                      <a16:creationId xmlns:a16="http://schemas.microsoft.com/office/drawing/2014/main" id="{88A0B5EE-19F0-4114-9C13-44005CCEFC37}"/>
                    </a:ext>
                  </a:extLst>
                </p:cNvPr>
                <p:cNvSpPr>
                  <a:spLocks noChangeArrowheads="1"/>
                </p:cNvSpPr>
                <p:nvPr userDrawn="1"/>
              </p:nvSpPr>
              <p:spPr bwMode="auto">
                <a:xfrm>
                  <a:off x="3649"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 name="Freeform 224">
                  <a:extLst>
                    <a:ext uri="{FF2B5EF4-FFF2-40B4-BE49-F238E27FC236}">
                      <a16:creationId xmlns:a16="http://schemas.microsoft.com/office/drawing/2014/main" id="{E29B0A04-0429-417B-B3FA-2E64FD3A70A2}"/>
                    </a:ext>
                  </a:extLst>
                </p:cNvPr>
                <p:cNvSpPr>
                  <a:spLocks/>
                </p:cNvSpPr>
                <p:nvPr userDrawn="1"/>
              </p:nvSpPr>
              <p:spPr bwMode="auto">
                <a:xfrm>
                  <a:off x="3634" y="368"/>
                  <a:ext cx="15" cy="5"/>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3"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 name="Freeform 225">
                  <a:extLst>
                    <a:ext uri="{FF2B5EF4-FFF2-40B4-BE49-F238E27FC236}">
                      <a16:creationId xmlns:a16="http://schemas.microsoft.com/office/drawing/2014/main" id="{77656AA3-CA25-47B7-A8D6-59DB44EA1997}"/>
                    </a:ext>
                  </a:extLst>
                </p:cNvPr>
                <p:cNvSpPr>
                  <a:spLocks noEditPoints="1"/>
                </p:cNvSpPr>
                <p:nvPr userDrawn="1"/>
              </p:nvSpPr>
              <p:spPr bwMode="auto">
                <a:xfrm>
                  <a:off x="3600" y="218"/>
                  <a:ext cx="373" cy="480"/>
                </a:xfrm>
                <a:custGeom>
                  <a:avLst/>
                  <a:gdLst>
                    <a:gd name="T0" fmla="*/ 21 w 75"/>
                    <a:gd name="T1" fmla="*/ 75 h 96"/>
                    <a:gd name="T2" fmla="*/ 17 w 75"/>
                    <a:gd name="T3" fmla="*/ 71 h 96"/>
                    <a:gd name="T4" fmla="*/ 17 w 75"/>
                    <a:gd name="T5" fmla="*/ 68 h 96"/>
                    <a:gd name="T6" fmla="*/ 14 w 75"/>
                    <a:gd name="T7" fmla="*/ 64 h 96"/>
                    <a:gd name="T8" fmla="*/ 11 w 75"/>
                    <a:gd name="T9" fmla="*/ 58 h 96"/>
                    <a:gd name="T10" fmla="*/ 5 w 75"/>
                    <a:gd name="T11" fmla="*/ 50 h 96"/>
                    <a:gd name="T12" fmla="*/ 6 w 75"/>
                    <a:gd name="T13" fmla="*/ 50 h 96"/>
                    <a:gd name="T14" fmla="*/ 8 w 75"/>
                    <a:gd name="T15" fmla="*/ 49 h 96"/>
                    <a:gd name="T16" fmla="*/ 7 w 75"/>
                    <a:gd name="T17" fmla="*/ 43 h 96"/>
                    <a:gd name="T18" fmla="*/ 8 w 75"/>
                    <a:gd name="T19" fmla="*/ 37 h 96"/>
                    <a:gd name="T20" fmla="*/ 10 w 75"/>
                    <a:gd name="T21" fmla="*/ 30 h 96"/>
                    <a:gd name="T22" fmla="*/ 10 w 75"/>
                    <a:gd name="T23" fmla="*/ 25 h 96"/>
                    <a:gd name="T24" fmla="*/ 14 w 75"/>
                    <a:gd name="T25" fmla="*/ 20 h 96"/>
                    <a:gd name="T26" fmla="*/ 16 w 75"/>
                    <a:gd name="T27" fmla="*/ 19 h 96"/>
                    <a:gd name="T28" fmla="*/ 16 w 75"/>
                    <a:gd name="T29" fmla="*/ 14 h 96"/>
                    <a:gd name="T30" fmla="*/ 17 w 75"/>
                    <a:gd name="T31" fmla="*/ 9 h 96"/>
                    <a:gd name="T32" fmla="*/ 24 w 75"/>
                    <a:gd name="T33" fmla="*/ 10 h 96"/>
                    <a:gd name="T34" fmla="*/ 31 w 75"/>
                    <a:gd name="T35" fmla="*/ 8 h 96"/>
                    <a:gd name="T36" fmla="*/ 39 w 75"/>
                    <a:gd name="T37" fmla="*/ 6 h 96"/>
                    <a:gd name="T38" fmla="*/ 43 w 75"/>
                    <a:gd name="T39" fmla="*/ 7 h 96"/>
                    <a:gd name="T40" fmla="*/ 48 w 75"/>
                    <a:gd name="T41" fmla="*/ 7 h 96"/>
                    <a:gd name="T42" fmla="*/ 46 w 75"/>
                    <a:gd name="T43" fmla="*/ 3 h 96"/>
                    <a:gd name="T44" fmla="*/ 43 w 75"/>
                    <a:gd name="T45" fmla="*/ 3 h 96"/>
                    <a:gd name="T46" fmla="*/ 35 w 75"/>
                    <a:gd name="T47" fmla="*/ 1 h 96"/>
                    <a:gd name="T48" fmla="*/ 16 w 75"/>
                    <a:gd name="T49" fmla="*/ 4 h 96"/>
                    <a:gd name="T50" fmla="*/ 9 w 75"/>
                    <a:gd name="T51" fmla="*/ 13 h 96"/>
                    <a:gd name="T52" fmla="*/ 7 w 75"/>
                    <a:gd name="T53" fmla="*/ 17 h 96"/>
                    <a:gd name="T54" fmla="*/ 5 w 75"/>
                    <a:gd name="T55" fmla="*/ 21 h 96"/>
                    <a:gd name="T56" fmla="*/ 3 w 75"/>
                    <a:gd name="T57" fmla="*/ 27 h 96"/>
                    <a:gd name="T58" fmla="*/ 0 w 75"/>
                    <a:gd name="T59" fmla="*/ 44 h 96"/>
                    <a:gd name="T60" fmla="*/ 3 w 75"/>
                    <a:gd name="T61" fmla="*/ 51 h 96"/>
                    <a:gd name="T62" fmla="*/ 5 w 75"/>
                    <a:gd name="T63" fmla="*/ 59 h 96"/>
                    <a:gd name="T64" fmla="*/ 6 w 75"/>
                    <a:gd name="T65" fmla="*/ 69 h 96"/>
                    <a:gd name="T66" fmla="*/ 12 w 75"/>
                    <a:gd name="T67" fmla="*/ 77 h 96"/>
                    <a:gd name="T68" fmla="*/ 19 w 75"/>
                    <a:gd name="T69" fmla="*/ 85 h 96"/>
                    <a:gd name="T70" fmla="*/ 30 w 75"/>
                    <a:gd name="T71" fmla="*/ 93 h 96"/>
                    <a:gd name="T72" fmla="*/ 40 w 75"/>
                    <a:gd name="T73" fmla="*/ 93 h 96"/>
                    <a:gd name="T74" fmla="*/ 57 w 75"/>
                    <a:gd name="T75" fmla="*/ 91 h 96"/>
                    <a:gd name="T76" fmla="*/ 61 w 75"/>
                    <a:gd name="T77" fmla="*/ 90 h 96"/>
                    <a:gd name="T78" fmla="*/ 68 w 75"/>
                    <a:gd name="T79" fmla="*/ 78 h 96"/>
                    <a:gd name="T80" fmla="*/ 74 w 75"/>
                    <a:gd name="T81" fmla="*/ 65 h 96"/>
                    <a:gd name="T82" fmla="*/ 75 w 75"/>
                    <a:gd name="T83" fmla="*/ 45 h 96"/>
                    <a:gd name="T84" fmla="*/ 68 w 75"/>
                    <a:gd name="T85" fmla="*/ 43 h 96"/>
                    <a:gd name="T86" fmla="*/ 69 w 75"/>
                    <a:gd name="T87" fmla="*/ 56 h 96"/>
                    <a:gd name="T88" fmla="*/ 68 w 75"/>
                    <a:gd name="T89" fmla="*/ 62 h 96"/>
                    <a:gd name="T90" fmla="*/ 66 w 75"/>
                    <a:gd name="T91" fmla="*/ 72 h 96"/>
                    <a:gd name="T92" fmla="*/ 63 w 75"/>
                    <a:gd name="T93" fmla="*/ 79 h 96"/>
                    <a:gd name="T94" fmla="*/ 60 w 75"/>
                    <a:gd name="T95" fmla="*/ 84 h 96"/>
                    <a:gd name="T96" fmla="*/ 53 w 75"/>
                    <a:gd name="T97" fmla="*/ 88 h 96"/>
                    <a:gd name="T98" fmla="*/ 51 w 75"/>
                    <a:gd name="T99" fmla="*/ 86 h 96"/>
                    <a:gd name="T100" fmla="*/ 46 w 75"/>
                    <a:gd name="T101" fmla="*/ 87 h 96"/>
                    <a:gd name="T102" fmla="*/ 42 w 75"/>
                    <a:gd name="T103" fmla="*/ 88 h 96"/>
                    <a:gd name="T104" fmla="*/ 38 w 75"/>
                    <a:gd name="T105" fmla="*/ 87 h 96"/>
                    <a:gd name="T106" fmla="*/ 34 w 75"/>
                    <a:gd name="T107" fmla="*/ 86 h 96"/>
                    <a:gd name="T108" fmla="*/ 27 w 75"/>
                    <a:gd name="T109" fmla="*/ 81 h 96"/>
                    <a:gd name="T110" fmla="*/ 15 w 75"/>
                    <a:gd name="T111" fmla="*/ 68 h 96"/>
                    <a:gd name="T112" fmla="*/ 40 w 75"/>
                    <a:gd name="T113" fmla="*/ 2 h 96"/>
                    <a:gd name="T114" fmla="*/ 41 w 75"/>
                    <a:gd name="T115"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96">
                      <a:moveTo>
                        <a:pt x="24" y="78"/>
                      </a:moveTo>
                      <a:cubicBezTo>
                        <a:pt x="24" y="77"/>
                        <a:pt x="24" y="77"/>
                        <a:pt x="24" y="77"/>
                      </a:cubicBezTo>
                      <a:cubicBezTo>
                        <a:pt x="25" y="77"/>
                        <a:pt x="25" y="78"/>
                        <a:pt x="26" y="76"/>
                      </a:cubicBezTo>
                      <a:cubicBezTo>
                        <a:pt x="24" y="78"/>
                        <a:pt x="23" y="74"/>
                        <a:pt x="21" y="76"/>
                      </a:cubicBezTo>
                      <a:cubicBezTo>
                        <a:pt x="21" y="75"/>
                        <a:pt x="21" y="75"/>
                        <a:pt x="21" y="75"/>
                      </a:cubicBezTo>
                      <a:cubicBezTo>
                        <a:pt x="21" y="75"/>
                        <a:pt x="21" y="75"/>
                        <a:pt x="21" y="75"/>
                      </a:cubicBezTo>
                      <a:cubicBezTo>
                        <a:pt x="22" y="74"/>
                        <a:pt x="20" y="76"/>
                        <a:pt x="19" y="74"/>
                      </a:cubicBezTo>
                      <a:cubicBezTo>
                        <a:pt x="19" y="74"/>
                        <a:pt x="19" y="73"/>
                        <a:pt x="19" y="73"/>
                      </a:cubicBezTo>
                      <a:cubicBezTo>
                        <a:pt x="18" y="73"/>
                        <a:pt x="18" y="73"/>
                        <a:pt x="18" y="73"/>
                      </a:cubicBezTo>
                      <a:cubicBezTo>
                        <a:pt x="18" y="72"/>
                        <a:pt x="18" y="72"/>
                        <a:pt x="18" y="73"/>
                      </a:cubicBezTo>
                      <a:cubicBezTo>
                        <a:pt x="17" y="71"/>
                        <a:pt x="17" y="71"/>
                        <a:pt x="17" y="71"/>
                      </a:cubicBezTo>
                      <a:cubicBezTo>
                        <a:pt x="17" y="71"/>
                        <a:pt x="17" y="71"/>
                        <a:pt x="17" y="71"/>
                      </a:cubicBezTo>
                      <a:cubicBezTo>
                        <a:pt x="17" y="71"/>
                        <a:pt x="16" y="71"/>
                        <a:pt x="16" y="71"/>
                      </a:cubicBezTo>
                      <a:cubicBezTo>
                        <a:pt x="16" y="70"/>
                        <a:pt x="16" y="71"/>
                        <a:pt x="16" y="71"/>
                      </a:cubicBezTo>
                      <a:cubicBezTo>
                        <a:pt x="15" y="70"/>
                        <a:pt x="15" y="70"/>
                        <a:pt x="15" y="70"/>
                      </a:cubicBezTo>
                      <a:cubicBezTo>
                        <a:pt x="15" y="69"/>
                        <a:pt x="16" y="70"/>
                        <a:pt x="17" y="70"/>
                      </a:cubicBezTo>
                      <a:cubicBezTo>
                        <a:pt x="18" y="68"/>
                        <a:pt x="16" y="70"/>
                        <a:pt x="16" y="68"/>
                      </a:cubicBezTo>
                      <a:cubicBezTo>
                        <a:pt x="17" y="68"/>
                        <a:pt x="17" y="68"/>
                        <a:pt x="17" y="68"/>
                      </a:cubicBezTo>
                      <a:cubicBezTo>
                        <a:pt x="18" y="67"/>
                        <a:pt x="17" y="67"/>
                        <a:pt x="17" y="65"/>
                      </a:cubicBezTo>
                      <a:cubicBezTo>
                        <a:pt x="17" y="66"/>
                        <a:pt x="16" y="68"/>
                        <a:pt x="15" y="68"/>
                      </a:cubicBezTo>
                      <a:cubicBezTo>
                        <a:pt x="15" y="67"/>
                        <a:pt x="15" y="67"/>
                        <a:pt x="14" y="66"/>
                      </a:cubicBezTo>
                      <a:cubicBezTo>
                        <a:pt x="15" y="66"/>
                        <a:pt x="15" y="66"/>
                        <a:pt x="14" y="65"/>
                      </a:cubicBezTo>
                      <a:cubicBezTo>
                        <a:pt x="15" y="65"/>
                        <a:pt x="15" y="65"/>
                        <a:pt x="15" y="65"/>
                      </a:cubicBezTo>
                      <a:cubicBezTo>
                        <a:pt x="15" y="64"/>
                        <a:pt x="14" y="64"/>
                        <a:pt x="14" y="64"/>
                      </a:cubicBezTo>
                      <a:cubicBezTo>
                        <a:pt x="13" y="63"/>
                        <a:pt x="14" y="63"/>
                        <a:pt x="15" y="62"/>
                      </a:cubicBezTo>
                      <a:cubicBezTo>
                        <a:pt x="14" y="61"/>
                        <a:pt x="14" y="64"/>
                        <a:pt x="13" y="62"/>
                      </a:cubicBezTo>
                      <a:cubicBezTo>
                        <a:pt x="13" y="61"/>
                        <a:pt x="12" y="61"/>
                        <a:pt x="11" y="59"/>
                      </a:cubicBezTo>
                      <a:cubicBezTo>
                        <a:pt x="11" y="58"/>
                        <a:pt x="12" y="59"/>
                        <a:pt x="12" y="59"/>
                      </a:cubicBezTo>
                      <a:cubicBezTo>
                        <a:pt x="11" y="59"/>
                        <a:pt x="11" y="59"/>
                        <a:pt x="11" y="59"/>
                      </a:cubicBezTo>
                      <a:cubicBezTo>
                        <a:pt x="11" y="58"/>
                        <a:pt x="11" y="58"/>
                        <a:pt x="11" y="58"/>
                      </a:cubicBezTo>
                      <a:cubicBezTo>
                        <a:pt x="11" y="58"/>
                        <a:pt x="10" y="59"/>
                        <a:pt x="10" y="58"/>
                      </a:cubicBezTo>
                      <a:cubicBezTo>
                        <a:pt x="8" y="58"/>
                        <a:pt x="11" y="55"/>
                        <a:pt x="9" y="55"/>
                      </a:cubicBezTo>
                      <a:cubicBezTo>
                        <a:pt x="9" y="54"/>
                        <a:pt x="10" y="55"/>
                        <a:pt x="10" y="54"/>
                      </a:cubicBezTo>
                      <a:cubicBezTo>
                        <a:pt x="9" y="53"/>
                        <a:pt x="9" y="53"/>
                        <a:pt x="8" y="52"/>
                      </a:cubicBezTo>
                      <a:cubicBezTo>
                        <a:pt x="8" y="51"/>
                        <a:pt x="8" y="51"/>
                        <a:pt x="8" y="51"/>
                      </a:cubicBezTo>
                      <a:cubicBezTo>
                        <a:pt x="8" y="52"/>
                        <a:pt x="6" y="51"/>
                        <a:pt x="5" y="50"/>
                      </a:cubicBezTo>
                      <a:cubicBezTo>
                        <a:pt x="5" y="50"/>
                        <a:pt x="5" y="51"/>
                        <a:pt x="4" y="51"/>
                      </a:cubicBezTo>
                      <a:cubicBezTo>
                        <a:pt x="4" y="49"/>
                        <a:pt x="4" y="49"/>
                        <a:pt x="4" y="49"/>
                      </a:cubicBezTo>
                      <a:cubicBezTo>
                        <a:pt x="4" y="49"/>
                        <a:pt x="4" y="49"/>
                        <a:pt x="5" y="49"/>
                      </a:cubicBezTo>
                      <a:cubicBezTo>
                        <a:pt x="5" y="49"/>
                        <a:pt x="4" y="49"/>
                        <a:pt x="4" y="49"/>
                      </a:cubicBezTo>
                      <a:cubicBezTo>
                        <a:pt x="5" y="49"/>
                        <a:pt x="5" y="49"/>
                        <a:pt x="6" y="49"/>
                      </a:cubicBezTo>
                      <a:cubicBezTo>
                        <a:pt x="6" y="49"/>
                        <a:pt x="6" y="50"/>
                        <a:pt x="6" y="50"/>
                      </a:cubicBezTo>
                      <a:cubicBezTo>
                        <a:pt x="6" y="50"/>
                        <a:pt x="7" y="50"/>
                        <a:pt x="8" y="50"/>
                      </a:cubicBezTo>
                      <a:cubicBezTo>
                        <a:pt x="8" y="50"/>
                        <a:pt x="8" y="50"/>
                        <a:pt x="7" y="50"/>
                      </a:cubicBezTo>
                      <a:cubicBezTo>
                        <a:pt x="8" y="50"/>
                        <a:pt x="8" y="50"/>
                        <a:pt x="8" y="50"/>
                      </a:cubicBezTo>
                      <a:cubicBezTo>
                        <a:pt x="8" y="50"/>
                        <a:pt x="8" y="50"/>
                        <a:pt x="7" y="49"/>
                      </a:cubicBezTo>
                      <a:cubicBezTo>
                        <a:pt x="9" y="49"/>
                        <a:pt x="9" y="49"/>
                        <a:pt x="9" y="49"/>
                      </a:cubicBezTo>
                      <a:cubicBezTo>
                        <a:pt x="8" y="49"/>
                        <a:pt x="8" y="49"/>
                        <a:pt x="8" y="49"/>
                      </a:cubicBezTo>
                      <a:cubicBezTo>
                        <a:pt x="8" y="49"/>
                        <a:pt x="9" y="47"/>
                        <a:pt x="9" y="47"/>
                      </a:cubicBezTo>
                      <a:cubicBezTo>
                        <a:pt x="7" y="45"/>
                        <a:pt x="5" y="44"/>
                        <a:pt x="5" y="42"/>
                      </a:cubicBezTo>
                      <a:cubicBezTo>
                        <a:pt x="6" y="43"/>
                        <a:pt x="6" y="42"/>
                        <a:pt x="7" y="42"/>
                      </a:cubicBezTo>
                      <a:cubicBezTo>
                        <a:pt x="6" y="43"/>
                        <a:pt x="8" y="44"/>
                        <a:pt x="8" y="45"/>
                      </a:cubicBezTo>
                      <a:cubicBezTo>
                        <a:pt x="8" y="44"/>
                        <a:pt x="8" y="44"/>
                        <a:pt x="9" y="45"/>
                      </a:cubicBezTo>
                      <a:cubicBezTo>
                        <a:pt x="9" y="45"/>
                        <a:pt x="7" y="43"/>
                        <a:pt x="7" y="43"/>
                      </a:cubicBezTo>
                      <a:cubicBezTo>
                        <a:pt x="8" y="43"/>
                        <a:pt x="8" y="42"/>
                        <a:pt x="9" y="42"/>
                      </a:cubicBezTo>
                      <a:cubicBezTo>
                        <a:pt x="7" y="42"/>
                        <a:pt x="7" y="40"/>
                        <a:pt x="7" y="39"/>
                      </a:cubicBezTo>
                      <a:cubicBezTo>
                        <a:pt x="7" y="39"/>
                        <a:pt x="8" y="39"/>
                        <a:pt x="8" y="40"/>
                      </a:cubicBezTo>
                      <a:cubicBezTo>
                        <a:pt x="9" y="39"/>
                        <a:pt x="6" y="39"/>
                        <a:pt x="7" y="38"/>
                      </a:cubicBezTo>
                      <a:cubicBezTo>
                        <a:pt x="7" y="38"/>
                        <a:pt x="7" y="38"/>
                        <a:pt x="7" y="38"/>
                      </a:cubicBezTo>
                      <a:cubicBezTo>
                        <a:pt x="7" y="38"/>
                        <a:pt x="7" y="36"/>
                        <a:pt x="8" y="37"/>
                      </a:cubicBezTo>
                      <a:cubicBezTo>
                        <a:pt x="8" y="37"/>
                        <a:pt x="8" y="37"/>
                        <a:pt x="8" y="37"/>
                      </a:cubicBezTo>
                      <a:cubicBezTo>
                        <a:pt x="8" y="35"/>
                        <a:pt x="9" y="32"/>
                        <a:pt x="7" y="31"/>
                      </a:cubicBezTo>
                      <a:cubicBezTo>
                        <a:pt x="7" y="31"/>
                        <a:pt x="9" y="32"/>
                        <a:pt x="9" y="32"/>
                      </a:cubicBezTo>
                      <a:cubicBezTo>
                        <a:pt x="9" y="32"/>
                        <a:pt x="8" y="31"/>
                        <a:pt x="7" y="30"/>
                      </a:cubicBezTo>
                      <a:cubicBezTo>
                        <a:pt x="6" y="29"/>
                        <a:pt x="5" y="28"/>
                        <a:pt x="5" y="28"/>
                      </a:cubicBezTo>
                      <a:cubicBezTo>
                        <a:pt x="6" y="28"/>
                        <a:pt x="9" y="28"/>
                        <a:pt x="10" y="30"/>
                      </a:cubicBezTo>
                      <a:cubicBezTo>
                        <a:pt x="10" y="30"/>
                        <a:pt x="10" y="29"/>
                        <a:pt x="10" y="28"/>
                      </a:cubicBezTo>
                      <a:cubicBezTo>
                        <a:pt x="10" y="29"/>
                        <a:pt x="8" y="28"/>
                        <a:pt x="8" y="28"/>
                      </a:cubicBezTo>
                      <a:cubicBezTo>
                        <a:pt x="10" y="27"/>
                        <a:pt x="9" y="28"/>
                        <a:pt x="11" y="27"/>
                      </a:cubicBezTo>
                      <a:cubicBezTo>
                        <a:pt x="10" y="27"/>
                        <a:pt x="9" y="26"/>
                        <a:pt x="9" y="25"/>
                      </a:cubicBezTo>
                      <a:cubicBezTo>
                        <a:pt x="9" y="26"/>
                        <a:pt x="11" y="26"/>
                        <a:pt x="11" y="26"/>
                      </a:cubicBezTo>
                      <a:cubicBezTo>
                        <a:pt x="11" y="26"/>
                        <a:pt x="11" y="26"/>
                        <a:pt x="10" y="25"/>
                      </a:cubicBezTo>
                      <a:cubicBezTo>
                        <a:pt x="10" y="25"/>
                        <a:pt x="10" y="24"/>
                        <a:pt x="10" y="24"/>
                      </a:cubicBezTo>
                      <a:cubicBezTo>
                        <a:pt x="10" y="25"/>
                        <a:pt x="11" y="25"/>
                        <a:pt x="12" y="25"/>
                      </a:cubicBezTo>
                      <a:cubicBezTo>
                        <a:pt x="11" y="25"/>
                        <a:pt x="12" y="24"/>
                        <a:pt x="12" y="23"/>
                      </a:cubicBezTo>
                      <a:cubicBezTo>
                        <a:pt x="12" y="23"/>
                        <a:pt x="12" y="24"/>
                        <a:pt x="12" y="24"/>
                      </a:cubicBezTo>
                      <a:cubicBezTo>
                        <a:pt x="13" y="22"/>
                        <a:pt x="10" y="21"/>
                        <a:pt x="11" y="19"/>
                      </a:cubicBezTo>
                      <a:cubicBezTo>
                        <a:pt x="11" y="19"/>
                        <a:pt x="13" y="21"/>
                        <a:pt x="14" y="20"/>
                      </a:cubicBezTo>
                      <a:cubicBezTo>
                        <a:pt x="13" y="19"/>
                        <a:pt x="10" y="16"/>
                        <a:pt x="11" y="14"/>
                      </a:cubicBezTo>
                      <a:cubicBezTo>
                        <a:pt x="12" y="14"/>
                        <a:pt x="12" y="14"/>
                        <a:pt x="12" y="14"/>
                      </a:cubicBezTo>
                      <a:cubicBezTo>
                        <a:pt x="12" y="12"/>
                        <a:pt x="12" y="12"/>
                        <a:pt x="12" y="12"/>
                      </a:cubicBezTo>
                      <a:cubicBezTo>
                        <a:pt x="12" y="13"/>
                        <a:pt x="13" y="15"/>
                        <a:pt x="13" y="16"/>
                      </a:cubicBezTo>
                      <a:cubicBezTo>
                        <a:pt x="14" y="18"/>
                        <a:pt x="14" y="19"/>
                        <a:pt x="14" y="20"/>
                      </a:cubicBezTo>
                      <a:cubicBezTo>
                        <a:pt x="15" y="19"/>
                        <a:pt x="15" y="20"/>
                        <a:pt x="16" y="19"/>
                      </a:cubicBezTo>
                      <a:cubicBezTo>
                        <a:pt x="16" y="19"/>
                        <a:pt x="16" y="20"/>
                        <a:pt x="16" y="20"/>
                      </a:cubicBezTo>
                      <a:cubicBezTo>
                        <a:pt x="16" y="20"/>
                        <a:pt x="17" y="19"/>
                        <a:pt x="17" y="19"/>
                      </a:cubicBezTo>
                      <a:cubicBezTo>
                        <a:pt x="16" y="18"/>
                        <a:pt x="17" y="17"/>
                        <a:pt x="17" y="16"/>
                      </a:cubicBezTo>
                      <a:cubicBezTo>
                        <a:pt x="17" y="16"/>
                        <a:pt x="16" y="17"/>
                        <a:pt x="16" y="17"/>
                      </a:cubicBezTo>
                      <a:cubicBezTo>
                        <a:pt x="16" y="18"/>
                        <a:pt x="16" y="19"/>
                        <a:pt x="16" y="19"/>
                      </a:cubicBezTo>
                      <a:cubicBezTo>
                        <a:pt x="15" y="18"/>
                        <a:pt x="14" y="16"/>
                        <a:pt x="16" y="14"/>
                      </a:cubicBezTo>
                      <a:cubicBezTo>
                        <a:pt x="16" y="14"/>
                        <a:pt x="17" y="16"/>
                        <a:pt x="17" y="16"/>
                      </a:cubicBezTo>
                      <a:cubicBezTo>
                        <a:pt x="17" y="16"/>
                        <a:pt x="18" y="15"/>
                        <a:pt x="18" y="15"/>
                      </a:cubicBezTo>
                      <a:cubicBezTo>
                        <a:pt x="18" y="16"/>
                        <a:pt x="18" y="16"/>
                        <a:pt x="18" y="16"/>
                      </a:cubicBezTo>
                      <a:cubicBezTo>
                        <a:pt x="19" y="16"/>
                        <a:pt x="18" y="14"/>
                        <a:pt x="20" y="14"/>
                      </a:cubicBezTo>
                      <a:cubicBezTo>
                        <a:pt x="20" y="14"/>
                        <a:pt x="21" y="15"/>
                        <a:pt x="21" y="14"/>
                      </a:cubicBezTo>
                      <a:cubicBezTo>
                        <a:pt x="20" y="13"/>
                        <a:pt x="17" y="10"/>
                        <a:pt x="17" y="9"/>
                      </a:cubicBezTo>
                      <a:cubicBezTo>
                        <a:pt x="17" y="8"/>
                        <a:pt x="19" y="8"/>
                        <a:pt x="20" y="9"/>
                      </a:cubicBezTo>
                      <a:cubicBezTo>
                        <a:pt x="21" y="9"/>
                        <a:pt x="21" y="11"/>
                        <a:pt x="22" y="12"/>
                      </a:cubicBezTo>
                      <a:cubicBezTo>
                        <a:pt x="21" y="12"/>
                        <a:pt x="21" y="11"/>
                        <a:pt x="21" y="11"/>
                      </a:cubicBezTo>
                      <a:cubicBezTo>
                        <a:pt x="22" y="11"/>
                        <a:pt x="22" y="12"/>
                        <a:pt x="23" y="11"/>
                      </a:cubicBezTo>
                      <a:cubicBezTo>
                        <a:pt x="22" y="10"/>
                        <a:pt x="24" y="11"/>
                        <a:pt x="22" y="10"/>
                      </a:cubicBezTo>
                      <a:cubicBezTo>
                        <a:pt x="23" y="10"/>
                        <a:pt x="23" y="10"/>
                        <a:pt x="24" y="10"/>
                      </a:cubicBezTo>
                      <a:cubicBezTo>
                        <a:pt x="23" y="9"/>
                        <a:pt x="24" y="7"/>
                        <a:pt x="25" y="6"/>
                      </a:cubicBezTo>
                      <a:cubicBezTo>
                        <a:pt x="25" y="6"/>
                        <a:pt x="25" y="7"/>
                        <a:pt x="25" y="7"/>
                      </a:cubicBezTo>
                      <a:cubicBezTo>
                        <a:pt x="27" y="6"/>
                        <a:pt x="28" y="7"/>
                        <a:pt x="30" y="6"/>
                      </a:cubicBezTo>
                      <a:cubicBezTo>
                        <a:pt x="30" y="7"/>
                        <a:pt x="31" y="7"/>
                        <a:pt x="30" y="8"/>
                      </a:cubicBezTo>
                      <a:cubicBezTo>
                        <a:pt x="31" y="7"/>
                        <a:pt x="31" y="7"/>
                        <a:pt x="31" y="7"/>
                      </a:cubicBezTo>
                      <a:cubicBezTo>
                        <a:pt x="32" y="8"/>
                        <a:pt x="30" y="7"/>
                        <a:pt x="31" y="8"/>
                      </a:cubicBezTo>
                      <a:cubicBezTo>
                        <a:pt x="31" y="8"/>
                        <a:pt x="32" y="7"/>
                        <a:pt x="33" y="7"/>
                      </a:cubicBezTo>
                      <a:cubicBezTo>
                        <a:pt x="33" y="6"/>
                        <a:pt x="31" y="7"/>
                        <a:pt x="31" y="7"/>
                      </a:cubicBezTo>
                      <a:cubicBezTo>
                        <a:pt x="30" y="6"/>
                        <a:pt x="32" y="4"/>
                        <a:pt x="34" y="3"/>
                      </a:cubicBezTo>
                      <a:cubicBezTo>
                        <a:pt x="35" y="3"/>
                        <a:pt x="34" y="4"/>
                        <a:pt x="35" y="4"/>
                      </a:cubicBezTo>
                      <a:cubicBezTo>
                        <a:pt x="37" y="4"/>
                        <a:pt x="37" y="1"/>
                        <a:pt x="40" y="3"/>
                      </a:cubicBezTo>
                      <a:cubicBezTo>
                        <a:pt x="40" y="4"/>
                        <a:pt x="39" y="5"/>
                        <a:pt x="39" y="6"/>
                      </a:cubicBezTo>
                      <a:cubicBezTo>
                        <a:pt x="38" y="6"/>
                        <a:pt x="38" y="5"/>
                        <a:pt x="37" y="5"/>
                      </a:cubicBezTo>
                      <a:cubicBezTo>
                        <a:pt x="38" y="5"/>
                        <a:pt x="38" y="5"/>
                        <a:pt x="38" y="5"/>
                      </a:cubicBezTo>
                      <a:cubicBezTo>
                        <a:pt x="37" y="6"/>
                        <a:pt x="37" y="6"/>
                        <a:pt x="36" y="5"/>
                      </a:cubicBezTo>
                      <a:cubicBezTo>
                        <a:pt x="37" y="6"/>
                        <a:pt x="41" y="6"/>
                        <a:pt x="42" y="8"/>
                      </a:cubicBezTo>
                      <a:cubicBezTo>
                        <a:pt x="43" y="8"/>
                        <a:pt x="44" y="8"/>
                        <a:pt x="43" y="7"/>
                      </a:cubicBezTo>
                      <a:cubicBezTo>
                        <a:pt x="43" y="7"/>
                        <a:pt x="43" y="7"/>
                        <a:pt x="43" y="7"/>
                      </a:cubicBezTo>
                      <a:cubicBezTo>
                        <a:pt x="42" y="6"/>
                        <a:pt x="44" y="6"/>
                        <a:pt x="44" y="6"/>
                      </a:cubicBezTo>
                      <a:cubicBezTo>
                        <a:pt x="45" y="6"/>
                        <a:pt x="46" y="5"/>
                        <a:pt x="47" y="6"/>
                      </a:cubicBezTo>
                      <a:cubicBezTo>
                        <a:pt x="47" y="7"/>
                        <a:pt x="47" y="7"/>
                        <a:pt x="47" y="7"/>
                      </a:cubicBezTo>
                      <a:cubicBezTo>
                        <a:pt x="47" y="7"/>
                        <a:pt x="46" y="6"/>
                        <a:pt x="46" y="6"/>
                      </a:cubicBezTo>
                      <a:cubicBezTo>
                        <a:pt x="47" y="6"/>
                        <a:pt x="47" y="9"/>
                        <a:pt x="48" y="8"/>
                      </a:cubicBezTo>
                      <a:cubicBezTo>
                        <a:pt x="48" y="7"/>
                        <a:pt x="48" y="7"/>
                        <a:pt x="48" y="7"/>
                      </a:cubicBezTo>
                      <a:cubicBezTo>
                        <a:pt x="49" y="6"/>
                        <a:pt x="50" y="6"/>
                        <a:pt x="51" y="7"/>
                      </a:cubicBezTo>
                      <a:cubicBezTo>
                        <a:pt x="51" y="6"/>
                        <a:pt x="51" y="7"/>
                        <a:pt x="51" y="5"/>
                      </a:cubicBezTo>
                      <a:cubicBezTo>
                        <a:pt x="51" y="7"/>
                        <a:pt x="48" y="4"/>
                        <a:pt x="48" y="6"/>
                      </a:cubicBezTo>
                      <a:cubicBezTo>
                        <a:pt x="48" y="4"/>
                        <a:pt x="47" y="5"/>
                        <a:pt x="47" y="3"/>
                      </a:cubicBezTo>
                      <a:cubicBezTo>
                        <a:pt x="47" y="3"/>
                        <a:pt x="47" y="4"/>
                        <a:pt x="46" y="3"/>
                      </a:cubicBezTo>
                      <a:cubicBezTo>
                        <a:pt x="46" y="3"/>
                        <a:pt x="46" y="3"/>
                        <a:pt x="46" y="3"/>
                      </a:cubicBezTo>
                      <a:cubicBezTo>
                        <a:pt x="46" y="3"/>
                        <a:pt x="46" y="3"/>
                        <a:pt x="46" y="3"/>
                      </a:cubicBezTo>
                      <a:cubicBezTo>
                        <a:pt x="46" y="3"/>
                        <a:pt x="46" y="3"/>
                        <a:pt x="46" y="3"/>
                      </a:cubicBezTo>
                      <a:cubicBezTo>
                        <a:pt x="46" y="3"/>
                        <a:pt x="46" y="3"/>
                        <a:pt x="46" y="3"/>
                      </a:cubicBezTo>
                      <a:cubicBezTo>
                        <a:pt x="46" y="4"/>
                        <a:pt x="46" y="4"/>
                        <a:pt x="46" y="4"/>
                      </a:cubicBezTo>
                      <a:cubicBezTo>
                        <a:pt x="45" y="5"/>
                        <a:pt x="44" y="4"/>
                        <a:pt x="43" y="4"/>
                      </a:cubicBezTo>
                      <a:cubicBezTo>
                        <a:pt x="42" y="4"/>
                        <a:pt x="43" y="4"/>
                        <a:pt x="43" y="3"/>
                      </a:cubicBezTo>
                      <a:cubicBezTo>
                        <a:pt x="42" y="4"/>
                        <a:pt x="42" y="4"/>
                        <a:pt x="42" y="4"/>
                      </a:cubicBezTo>
                      <a:cubicBezTo>
                        <a:pt x="42" y="3"/>
                        <a:pt x="41" y="2"/>
                        <a:pt x="42" y="2"/>
                      </a:cubicBezTo>
                      <a:cubicBezTo>
                        <a:pt x="41" y="2"/>
                        <a:pt x="41" y="2"/>
                        <a:pt x="41" y="2"/>
                      </a:cubicBezTo>
                      <a:cubicBezTo>
                        <a:pt x="41" y="1"/>
                        <a:pt x="39" y="1"/>
                        <a:pt x="39" y="1"/>
                      </a:cubicBezTo>
                      <a:cubicBezTo>
                        <a:pt x="38" y="0"/>
                        <a:pt x="37" y="1"/>
                        <a:pt x="38" y="1"/>
                      </a:cubicBezTo>
                      <a:cubicBezTo>
                        <a:pt x="38" y="1"/>
                        <a:pt x="35" y="1"/>
                        <a:pt x="35" y="1"/>
                      </a:cubicBezTo>
                      <a:cubicBezTo>
                        <a:pt x="35" y="1"/>
                        <a:pt x="35" y="1"/>
                        <a:pt x="35" y="1"/>
                      </a:cubicBezTo>
                      <a:cubicBezTo>
                        <a:pt x="33" y="1"/>
                        <a:pt x="31" y="2"/>
                        <a:pt x="29" y="1"/>
                      </a:cubicBezTo>
                      <a:cubicBezTo>
                        <a:pt x="28" y="1"/>
                        <a:pt x="27" y="2"/>
                        <a:pt x="26" y="2"/>
                      </a:cubicBezTo>
                      <a:cubicBezTo>
                        <a:pt x="26" y="1"/>
                        <a:pt x="26" y="1"/>
                        <a:pt x="26" y="1"/>
                      </a:cubicBezTo>
                      <a:cubicBezTo>
                        <a:pt x="25" y="2"/>
                        <a:pt x="23" y="1"/>
                        <a:pt x="22" y="2"/>
                      </a:cubicBezTo>
                      <a:cubicBezTo>
                        <a:pt x="21" y="1"/>
                        <a:pt x="18" y="4"/>
                        <a:pt x="16" y="4"/>
                      </a:cubicBezTo>
                      <a:cubicBezTo>
                        <a:pt x="17" y="5"/>
                        <a:pt x="17" y="5"/>
                        <a:pt x="17" y="5"/>
                      </a:cubicBezTo>
                      <a:cubicBezTo>
                        <a:pt x="16" y="6"/>
                        <a:pt x="15" y="7"/>
                        <a:pt x="14" y="8"/>
                      </a:cubicBezTo>
                      <a:cubicBezTo>
                        <a:pt x="15" y="8"/>
                        <a:pt x="15" y="8"/>
                        <a:pt x="15" y="8"/>
                      </a:cubicBezTo>
                      <a:cubicBezTo>
                        <a:pt x="15" y="10"/>
                        <a:pt x="12" y="10"/>
                        <a:pt x="11" y="11"/>
                      </a:cubicBezTo>
                      <a:cubicBezTo>
                        <a:pt x="11" y="11"/>
                        <a:pt x="11" y="11"/>
                        <a:pt x="12" y="11"/>
                      </a:cubicBezTo>
                      <a:cubicBezTo>
                        <a:pt x="10" y="11"/>
                        <a:pt x="10" y="12"/>
                        <a:pt x="9" y="13"/>
                      </a:cubicBezTo>
                      <a:cubicBezTo>
                        <a:pt x="9" y="14"/>
                        <a:pt x="9" y="15"/>
                        <a:pt x="8" y="16"/>
                      </a:cubicBezTo>
                      <a:cubicBezTo>
                        <a:pt x="8" y="16"/>
                        <a:pt x="7" y="17"/>
                        <a:pt x="7" y="17"/>
                      </a:cubicBezTo>
                      <a:cubicBezTo>
                        <a:pt x="7" y="17"/>
                        <a:pt x="7" y="17"/>
                        <a:pt x="7" y="17"/>
                      </a:cubicBezTo>
                      <a:cubicBezTo>
                        <a:pt x="7" y="17"/>
                        <a:pt x="7" y="17"/>
                        <a:pt x="7" y="17"/>
                      </a:cubicBezTo>
                      <a:cubicBezTo>
                        <a:pt x="7" y="17"/>
                        <a:pt x="6" y="17"/>
                        <a:pt x="6" y="17"/>
                      </a:cubicBezTo>
                      <a:cubicBezTo>
                        <a:pt x="7" y="17"/>
                        <a:pt x="7" y="17"/>
                        <a:pt x="7" y="17"/>
                      </a:cubicBezTo>
                      <a:cubicBezTo>
                        <a:pt x="7" y="17"/>
                        <a:pt x="7" y="18"/>
                        <a:pt x="6" y="18"/>
                      </a:cubicBezTo>
                      <a:cubicBezTo>
                        <a:pt x="6" y="18"/>
                        <a:pt x="6" y="18"/>
                        <a:pt x="6" y="18"/>
                      </a:cubicBezTo>
                      <a:cubicBezTo>
                        <a:pt x="6" y="18"/>
                        <a:pt x="6" y="18"/>
                        <a:pt x="6" y="18"/>
                      </a:cubicBezTo>
                      <a:cubicBezTo>
                        <a:pt x="5" y="19"/>
                        <a:pt x="6" y="19"/>
                        <a:pt x="6" y="19"/>
                      </a:cubicBezTo>
                      <a:cubicBezTo>
                        <a:pt x="6" y="19"/>
                        <a:pt x="6" y="19"/>
                        <a:pt x="7" y="20"/>
                      </a:cubicBezTo>
                      <a:cubicBezTo>
                        <a:pt x="5" y="19"/>
                        <a:pt x="6" y="21"/>
                        <a:pt x="5" y="21"/>
                      </a:cubicBezTo>
                      <a:cubicBezTo>
                        <a:pt x="5" y="22"/>
                        <a:pt x="4" y="24"/>
                        <a:pt x="6" y="25"/>
                      </a:cubicBezTo>
                      <a:cubicBezTo>
                        <a:pt x="5" y="25"/>
                        <a:pt x="5" y="25"/>
                        <a:pt x="5" y="24"/>
                      </a:cubicBezTo>
                      <a:cubicBezTo>
                        <a:pt x="5" y="25"/>
                        <a:pt x="5" y="25"/>
                        <a:pt x="5" y="26"/>
                      </a:cubicBezTo>
                      <a:cubicBezTo>
                        <a:pt x="4" y="26"/>
                        <a:pt x="4" y="26"/>
                        <a:pt x="4" y="26"/>
                      </a:cubicBezTo>
                      <a:cubicBezTo>
                        <a:pt x="5" y="28"/>
                        <a:pt x="5" y="28"/>
                        <a:pt x="5" y="28"/>
                      </a:cubicBezTo>
                      <a:cubicBezTo>
                        <a:pt x="4" y="28"/>
                        <a:pt x="3" y="28"/>
                        <a:pt x="3" y="27"/>
                      </a:cubicBezTo>
                      <a:cubicBezTo>
                        <a:pt x="4" y="30"/>
                        <a:pt x="3" y="29"/>
                        <a:pt x="4" y="31"/>
                      </a:cubicBezTo>
                      <a:cubicBezTo>
                        <a:pt x="3" y="31"/>
                        <a:pt x="3" y="31"/>
                        <a:pt x="3" y="31"/>
                      </a:cubicBezTo>
                      <a:cubicBezTo>
                        <a:pt x="3" y="31"/>
                        <a:pt x="4" y="32"/>
                        <a:pt x="3" y="33"/>
                      </a:cubicBezTo>
                      <a:cubicBezTo>
                        <a:pt x="1" y="34"/>
                        <a:pt x="2" y="39"/>
                        <a:pt x="1" y="42"/>
                      </a:cubicBezTo>
                      <a:cubicBezTo>
                        <a:pt x="3" y="41"/>
                        <a:pt x="0" y="43"/>
                        <a:pt x="1" y="44"/>
                      </a:cubicBezTo>
                      <a:cubicBezTo>
                        <a:pt x="1" y="44"/>
                        <a:pt x="1" y="44"/>
                        <a:pt x="0" y="44"/>
                      </a:cubicBezTo>
                      <a:cubicBezTo>
                        <a:pt x="1" y="45"/>
                        <a:pt x="0" y="46"/>
                        <a:pt x="1" y="47"/>
                      </a:cubicBezTo>
                      <a:cubicBezTo>
                        <a:pt x="1" y="48"/>
                        <a:pt x="0" y="47"/>
                        <a:pt x="0" y="47"/>
                      </a:cubicBezTo>
                      <a:cubicBezTo>
                        <a:pt x="0" y="47"/>
                        <a:pt x="0" y="48"/>
                        <a:pt x="0" y="48"/>
                      </a:cubicBezTo>
                      <a:cubicBezTo>
                        <a:pt x="0" y="48"/>
                        <a:pt x="0" y="48"/>
                        <a:pt x="0" y="47"/>
                      </a:cubicBezTo>
                      <a:cubicBezTo>
                        <a:pt x="0" y="49"/>
                        <a:pt x="1" y="49"/>
                        <a:pt x="3" y="49"/>
                      </a:cubicBezTo>
                      <a:cubicBezTo>
                        <a:pt x="2" y="50"/>
                        <a:pt x="2" y="50"/>
                        <a:pt x="3" y="51"/>
                      </a:cubicBezTo>
                      <a:cubicBezTo>
                        <a:pt x="3" y="51"/>
                        <a:pt x="3" y="52"/>
                        <a:pt x="2" y="51"/>
                      </a:cubicBezTo>
                      <a:cubicBezTo>
                        <a:pt x="2" y="51"/>
                        <a:pt x="2" y="55"/>
                        <a:pt x="3" y="54"/>
                      </a:cubicBezTo>
                      <a:cubicBezTo>
                        <a:pt x="3" y="55"/>
                        <a:pt x="3" y="55"/>
                        <a:pt x="4" y="55"/>
                      </a:cubicBezTo>
                      <a:cubicBezTo>
                        <a:pt x="4" y="57"/>
                        <a:pt x="4" y="57"/>
                        <a:pt x="4" y="58"/>
                      </a:cubicBezTo>
                      <a:cubicBezTo>
                        <a:pt x="4" y="58"/>
                        <a:pt x="4" y="58"/>
                        <a:pt x="4" y="58"/>
                      </a:cubicBezTo>
                      <a:cubicBezTo>
                        <a:pt x="6" y="58"/>
                        <a:pt x="5" y="58"/>
                        <a:pt x="5" y="59"/>
                      </a:cubicBezTo>
                      <a:cubicBezTo>
                        <a:pt x="5" y="59"/>
                        <a:pt x="5" y="59"/>
                        <a:pt x="5" y="59"/>
                      </a:cubicBezTo>
                      <a:cubicBezTo>
                        <a:pt x="5" y="62"/>
                        <a:pt x="6" y="60"/>
                        <a:pt x="6" y="63"/>
                      </a:cubicBezTo>
                      <a:cubicBezTo>
                        <a:pt x="6" y="62"/>
                        <a:pt x="6" y="62"/>
                        <a:pt x="6" y="62"/>
                      </a:cubicBezTo>
                      <a:cubicBezTo>
                        <a:pt x="8" y="62"/>
                        <a:pt x="6" y="65"/>
                        <a:pt x="7" y="66"/>
                      </a:cubicBezTo>
                      <a:cubicBezTo>
                        <a:pt x="8" y="65"/>
                        <a:pt x="8" y="65"/>
                        <a:pt x="8" y="65"/>
                      </a:cubicBezTo>
                      <a:cubicBezTo>
                        <a:pt x="8" y="66"/>
                        <a:pt x="6" y="68"/>
                        <a:pt x="6" y="69"/>
                      </a:cubicBezTo>
                      <a:cubicBezTo>
                        <a:pt x="6" y="69"/>
                        <a:pt x="6" y="69"/>
                        <a:pt x="6" y="69"/>
                      </a:cubicBezTo>
                      <a:cubicBezTo>
                        <a:pt x="6" y="71"/>
                        <a:pt x="7" y="68"/>
                        <a:pt x="8" y="70"/>
                      </a:cubicBezTo>
                      <a:cubicBezTo>
                        <a:pt x="7" y="70"/>
                        <a:pt x="6" y="70"/>
                        <a:pt x="6" y="71"/>
                      </a:cubicBezTo>
                      <a:cubicBezTo>
                        <a:pt x="6" y="72"/>
                        <a:pt x="10" y="73"/>
                        <a:pt x="9" y="74"/>
                      </a:cubicBezTo>
                      <a:cubicBezTo>
                        <a:pt x="10" y="74"/>
                        <a:pt x="10" y="73"/>
                        <a:pt x="11" y="74"/>
                      </a:cubicBezTo>
                      <a:cubicBezTo>
                        <a:pt x="11" y="74"/>
                        <a:pt x="11" y="77"/>
                        <a:pt x="12" y="77"/>
                      </a:cubicBezTo>
                      <a:cubicBezTo>
                        <a:pt x="12" y="77"/>
                        <a:pt x="12" y="77"/>
                        <a:pt x="12" y="77"/>
                      </a:cubicBezTo>
                      <a:cubicBezTo>
                        <a:pt x="13" y="78"/>
                        <a:pt x="14" y="79"/>
                        <a:pt x="15" y="79"/>
                      </a:cubicBezTo>
                      <a:cubicBezTo>
                        <a:pt x="14" y="80"/>
                        <a:pt x="15" y="81"/>
                        <a:pt x="16" y="82"/>
                      </a:cubicBezTo>
                      <a:cubicBezTo>
                        <a:pt x="18" y="82"/>
                        <a:pt x="19" y="83"/>
                        <a:pt x="18" y="84"/>
                      </a:cubicBezTo>
                      <a:cubicBezTo>
                        <a:pt x="18" y="84"/>
                        <a:pt x="19" y="85"/>
                        <a:pt x="20" y="85"/>
                      </a:cubicBezTo>
                      <a:cubicBezTo>
                        <a:pt x="19" y="85"/>
                        <a:pt x="19" y="85"/>
                        <a:pt x="19" y="85"/>
                      </a:cubicBezTo>
                      <a:cubicBezTo>
                        <a:pt x="20" y="87"/>
                        <a:pt x="21" y="86"/>
                        <a:pt x="22" y="86"/>
                      </a:cubicBezTo>
                      <a:cubicBezTo>
                        <a:pt x="22" y="87"/>
                        <a:pt x="22" y="87"/>
                        <a:pt x="22" y="87"/>
                      </a:cubicBezTo>
                      <a:cubicBezTo>
                        <a:pt x="23" y="89"/>
                        <a:pt x="24" y="89"/>
                        <a:pt x="26" y="89"/>
                      </a:cubicBezTo>
                      <a:cubicBezTo>
                        <a:pt x="26" y="90"/>
                        <a:pt x="26" y="90"/>
                        <a:pt x="26" y="90"/>
                      </a:cubicBezTo>
                      <a:cubicBezTo>
                        <a:pt x="26" y="89"/>
                        <a:pt x="28" y="93"/>
                        <a:pt x="31" y="93"/>
                      </a:cubicBezTo>
                      <a:cubicBezTo>
                        <a:pt x="31" y="93"/>
                        <a:pt x="31" y="93"/>
                        <a:pt x="30" y="93"/>
                      </a:cubicBezTo>
                      <a:cubicBezTo>
                        <a:pt x="32" y="93"/>
                        <a:pt x="33" y="94"/>
                        <a:pt x="34" y="95"/>
                      </a:cubicBezTo>
                      <a:cubicBezTo>
                        <a:pt x="36" y="96"/>
                        <a:pt x="37" y="96"/>
                        <a:pt x="38" y="94"/>
                      </a:cubicBezTo>
                      <a:cubicBezTo>
                        <a:pt x="39" y="94"/>
                        <a:pt x="39" y="94"/>
                        <a:pt x="39" y="94"/>
                      </a:cubicBezTo>
                      <a:cubicBezTo>
                        <a:pt x="37" y="93"/>
                        <a:pt x="40" y="92"/>
                        <a:pt x="39" y="92"/>
                      </a:cubicBezTo>
                      <a:cubicBezTo>
                        <a:pt x="40" y="92"/>
                        <a:pt x="41" y="93"/>
                        <a:pt x="40" y="93"/>
                      </a:cubicBezTo>
                      <a:cubicBezTo>
                        <a:pt x="40" y="93"/>
                        <a:pt x="40" y="93"/>
                        <a:pt x="40" y="93"/>
                      </a:cubicBezTo>
                      <a:cubicBezTo>
                        <a:pt x="39" y="95"/>
                        <a:pt x="43" y="94"/>
                        <a:pt x="43" y="95"/>
                      </a:cubicBezTo>
                      <a:cubicBezTo>
                        <a:pt x="47" y="95"/>
                        <a:pt x="52" y="95"/>
                        <a:pt x="56" y="93"/>
                      </a:cubicBezTo>
                      <a:cubicBezTo>
                        <a:pt x="55" y="92"/>
                        <a:pt x="55" y="92"/>
                        <a:pt x="55" y="92"/>
                      </a:cubicBezTo>
                      <a:cubicBezTo>
                        <a:pt x="56" y="91"/>
                        <a:pt x="56" y="91"/>
                        <a:pt x="56" y="91"/>
                      </a:cubicBezTo>
                      <a:cubicBezTo>
                        <a:pt x="57" y="92"/>
                        <a:pt x="57" y="92"/>
                        <a:pt x="56" y="93"/>
                      </a:cubicBezTo>
                      <a:cubicBezTo>
                        <a:pt x="57" y="93"/>
                        <a:pt x="57" y="91"/>
                        <a:pt x="57" y="91"/>
                      </a:cubicBezTo>
                      <a:cubicBezTo>
                        <a:pt x="59" y="90"/>
                        <a:pt x="57" y="93"/>
                        <a:pt x="58" y="92"/>
                      </a:cubicBezTo>
                      <a:cubicBezTo>
                        <a:pt x="58" y="92"/>
                        <a:pt x="59" y="92"/>
                        <a:pt x="59" y="92"/>
                      </a:cubicBezTo>
                      <a:cubicBezTo>
                        <a:pt x="58" y="92"/>
                        <a:pt x="58" y="92"/>
                        <a:pt x="58" y="92"/>
                      </a:cubicBezTo>
                      <a:cubicBezTo>
                        <a:pt x="59" y="91"/>
                        <a:pt x="58" y="90"/>
                        <a:pt x="60" y="90"/>
                      </a:cubicBezTo>
                      <a:cubicBezTo>
                        <a:pt x="60" y="90"/>
                        <a:pt x="60" y="90"/>
                        <a:pt x="61" y="90"/>
                      </a:cubicBezTo>
                      <a:cubicBezTo>
                        <a:pt x="61" y="90"/>
                        <a:pt x="61" y="90"/>
                        <a:pt x="61" y="90"/>
                      </a:cubicBezTo>
                      <a:cubicBezTo>
                        <a:pt x="61" y="90"/>
                        <a:pt x="63" y="89"/>
                        <a:pt x="63" y="89"/>
                      </a:cubicBezTo>
                      <a:cubicBezTo>
                        <a:pt x="61" y="88"/>
                        <a:pt x="61" y="88"/>
                        <a:pt x="61" y="88"/>
                      </a:cubicBezTo>
                      <a:cubicBezTo>
                        <a:pt x="62" y="87"/>
                        <a:pt x="63" y="87"/>
                        <a:pt x="61" y="87"/>
                      </a:cubicBezTo>
                      <a:cubicBezTo>
                        <a:pt x="64" y="88"/>
                        <a:pt x="66" y="83"/>
                        <a:pt x="67" y="82"/>
                      </a:cubicBezTo>
                      <a:cubicBezTo>
                        <a:pt x="67" y="81"/>
                        <a:pt x="68" y="80"/>
                        <a:pt x="69" y="79"/>
                      </a:cubicBezTo>
                      <a:cubicBezTo>
                        <a:pt x="68" y="79"/>
                        <a:pt x="67" y="79"/>
                        <a:pt x="68" y="78"/>
                      </a:cubicBezTo>
                      <a:cubicBezTo>
                        <a:pt x="70" y="79"/>
                        <a:pt x="70" y="76"/>
                        <a:pt x="72" y="76"/>
                      </a:cubicBezTo>
                      <a:cubicBezTo>
                        <a:pt x="70" y="76"/>
                        <a:pt x="73" y="73"/>
                        <a:pt x="71" y="74"/>
                      </a:cubicBezTo>
                      <a:cubicBezTo>
                        <a:pt x="71" y="73"/>
                        <a:pt x="72" y="74"/>
                        <a:pt x="72" y="73"/>
                      </a:cubicBezTo>
                      <a:cubicBezTo>
                        <a:pt x="72" y="72"/>
                        <a:pt x="73" y="71"/>
                        <a:pt x="74" y="70"/>
                      </a:cubicBezTo>
                      <a:cubicBezTo>
                        <a:pt x="74" y="68"/>
                        <a:pt x="75" y="67"/>
                        <a:pt x="75" y="66"/>
                      </a:cubicBezTo>
                      <a:cubicBezTo>
                        <a:pt x="75" y="66"/>
                        <a:pt x="74" y="66"/>
                        <a:pt x="74" y="65"/>
                      </a:cubicBezTo>
                      <a:cubicBezTo>
                        <a:pt x="75" y="64"/>
                        <a:pt x="75" y="64"/>
                        <a:pt x="75" y="64"/>
                      </a:cubicBezTo>
                      <a:cubicBezTo>
                        <a:pt x="75" y="63"/>
                        <a:pt x="74" y="63"/>
                        <a:pt x="75" y="62"/>
                      </a:cubicBezTo>
                      <a:cubicBezTo>
                        <a:pt x="75" y="62"/>
                        <a:pt x="74" y="63"/>
                        <a:pt x="74" y="62"/>
                      </a:cubicBezTo>
                      <a:cubicBezTo>
                        <a:pt x="75" y="60"/>
                        <a:pt x="75" y="57"/>
                        <a:pt x="75" y="54"/>
                      </a:cubicBezTo>
                      <a:cubicBezTo>
                        <a:pt x="75" y="51"/>
                        <a:pt x="74" y="48"/>
                        <a:pt x="75" y="45"/>
                      </a:cubicBezTo>
                      <a:cubicBezTo>
                        <a:pt x="75" y="46"/>
                        <a:pt x="75" y="46"/>
                        <a:pt x="75" y="45"/>
                      </a:cubicBezTo>
                      <a:cubicBezTo>
                        <a:pt x="75" y="45"/>
                        <a:pt x="74" y="45"/>
                        <a:pt x="73" y="45"/>
                      </a:cubicBezTo>
                      <a:cubicBezTo>
                        <a:pt x="73" y="45"/>
                        <a:pt x="74" y="45"/>
                        <a:pt x="74" y="44"/>
                      </a:cubicBezTo>
                      <a:cubicBezTo>
                        <a:pt x="74" y="43"/>
                        <a:pt x="74" y="43"/>
                        <a:pt x="74" y="43"/>
                      </a:cubicBezTo>
                      <a:cubicBezTo>
                        <a:pt x="73" y="43"/>
                        <a:pt x="74" y="40"/>
                        <a:pt x="72" y="40"/>
                      </a:cubicBezTo>
                      <a:cubicBezTo>
                        <a:pt x="73" y="41"/>
                        <a:pt x="73" y="41"/>
                        <a:pt x="73" y="41"/>
                      </a:cubicBezTo>
                      <a:cubicBezTo>
                        <a:pt x="71" y="40"/>
                        <a:pt x="70" y="43"/>
                        <a:pt x="68" y="43"/>
                      </a:cubicBezTo>
                      <a:cubicBezTo>
                        <a:pt x="70" y="44"/>
                        <a:pt x="67" y="46"/>
                        <a:pt x="69" y="47"/>
                      </a:cubicBezTo>
                      <a:cubicBezTo>
                        <a:pt x="69" y="48"/>
                        <a:pt x="68" y="47"/>
                        <a:pt x="68" y="48"/>
                      </a:cubicBezTo>
                      <a:cubicBezTo>
                        <a:pt x="69" y="48"/>
                        <a:pt x="69" y="48"/>
                        <a:pt x="69" y="49"/>
                      </a:cubicBezTo>
                      <a:cubicBezTo>
                        <a:pt x="69" y="49"/>
                        <a:pt x="69" y="49"/>
                        <a:pt x="69" y="49"/>
                      </a:cubicBezTo>
                      <a:cubicBezTo>
                        <a:pt x="69" y="52"/>
                        <a:pt x="68" y="53"/>
                        <a:pt x="68" y="56"/>
                      </a:cubicBezTo>
                      <a:cubicBezTo>
                        <a:pt x="69" y="56"/>
                        <a:pt x="69" y="56"/>
                        <a:pt x="69" y="56"/>
                      </a:cubicBezTo>
                      <a:cubicBezTo>
                        <a:pt x="69" y="56"/>
                        <a:pt x="68" y="56"/>
                        <a:pt x="68" y="57"/>
                      </a:cubicBezTo>
                      <a:cubicBezTo>
                        <a:pt x="70" y="57"/>
                        <a:pt x="68" y="55"/>
                        <a:pt x="70" y="56"/>
                      </a:cubicBezTo>
                      <a:cubicBezTo>
                        <a:pt x="68" y="56"/>
                        <a:pt x="69" y="60"/>
                        <a:pt x="67" y="60"/>
                      </a:cubicBezTo>
                      <a:cubicBezTo>
                        <a:pt x="67" y="61"/>
                        <a:pt x="68" y="60"/>
                        <a:pt x="68" y="61"/>
                      </a:cubicBezTo>
                      <a:cubicBezTo>
                        <a:pt x="68" y="61"/>
                        <a:pt x="68" y="61"/>
                        <a:pt x="68" y="61"/>
                      </a:cubicBezTo>
                      <a:cubicBezTo>
                        <a:pt x="68" y="62"/>
                        <a:pt x="68" y="62"/>
                        <a:pt x="68" y="62"/>
                      </a:cubicBezTo>
                      <a:cubicBezTo>
                        <a:pt x="68" y="62"/>
                        <a:pt x="67" y="62"/>
                        <a:pt x="67" y="62"/>
                      </a:cubicBezTo>
                      <a:cubicBezTo>
                        <a:pt x="67" y="62"/>
                        <a:pt x="67" y="62"/>
                        <a:pt x="67" y="62"/>
                      </a:cubicBezTo>
                      <a:cubicBezTo>
                        <a:pt x="66" y="63"/>
                        <a:pt x="67" y="64"/>
                        <a:pt x="67" y="64"/>
                      </a:cubicBezTo>
                      <a:cubicBezTo>
                        <a:pt x="67" y="64"/>
                        <a:pt x="67" y="63"/>
                        <a:pt x="67" y="63"/>
                      </a:cubicBezTo>
                      <a:cubicBezTo>
                        <a:pt x="67" y="65"/>
                        <a:pt x="67" y="66"/>
                        <a:pt x="66" y="68"/>
                      </a:cubicBezTo>
                      <a:cubicBezTo>
                        <a:pt x="66" y="69"/>
                        <a:pt x="66" y="70"/>
                        <a:pt x="66" y="72"/>
                      </a:cubicBezTo>
                      <a:cubicBezTo>
                        <a:pt x="66" y="72"/>
                        <a:pt x="66" y="72"/>
                        <a:pt x="66" y="72"/>
                      </a:cubicBezTo>
                      <a:cubicBezTo>
                        <a:pt x="66" y="74"/>
                        <a:pt x="65" y="73"/>
                        <a:pt x="65" y="75"/>
                      </a:cubicBezTo>
                      <a:cubicBezTo>
                        <a:pt x="64" y="75"/>
                        <a:pt x="64" y="75"/>
                        <a:pt x="64" y="75"/>
                      </a:cubicBezTo>
                      <a:cubicBezTo>
                        <a:pt x="65" y="75"/>
                        <a:pt x="65" y="76"/>
                        <a:pt x="64" y="76"/>
                      </a:cubicBezTo>
                      <a:cubicBezTo>
                        <a:pt x="64" y="76"/>
                        <a:pt x="63" y="77"/>
                        <a:pt x="63" y="76"/>
                      </a:cubicBezTo>
                      <a:cubicBezTo>
                        <a:pt x="63" y="78"/>
                        <a:pt x="63" y="77"/>
                        <a:pt x="63" y="79"/>
                      </a:cubicBezTo>
                      <a:cubicBezTo>
                        <a:pt x="63" y="79"/>
                        <a:pt x="63" y="79"/>
                        <a:pt x="63" y="79"/>
                      </a:cubicBezTo>
                      <a:cubicBezTo>
                        <a:pt x="63" y="80"/>
                        <a:pt x="63" y="80"/>
                        <a:pt x="63" y="81"/>
                      </a:cubicBezTo>
                      <a:cubicBezTo>
                        <a:pt x="63" y="80"/>
                        <a:pt x="61" y="81"/>
                        <a:pt x="61" y="79"/>
                      </a:cubicBezTo>
                      <a:cubicBezTo>
                        <a:pt x="59" y="80"/>
                        <a:pt x="60" y="83"/>
                        <a:pt x="58" y="82"/>
                      </a:cubicBezTo>
                      <a:cubicBezTo>
                        <a:pt x="59" y="84"/>
                        <a:pt x="60" y="81"/>
                        <a:pt x="60" y="82"/>
                      </a:cubicBezTo>
                      <a:cubicBezTo>
                        <a:pt x="61" y="82"/>
                        <a:pt x="61" y="84"/>
                        <a:pt x="60" y="84"/>
                      </a:cubicBezTo>
                      <a:cubicBezTo>
                        <a:pt x="59" y="84"/>
                        <a:pt x="57" y="83"/>
                        <a:pt x="56" y="84"/>
                      </a:cubicBezTo>
                      <a:cubicBezTo>
                        <a:pt x="56" y="84"/>
                        <a:pt x="56" y="84"/>
                        <a:pt x="56" y="84"/>
                      </a:cubicBezTo>
                      <a:cubicBezTo>
                        <a:pt x="56" y="84"/>
                        <a:pt x="56" y="85"/>
                        <a:pt x="55" y="85"/>
                      </a:cubicBezTo>
                      <a:cubicBezTo>
                        <a:pt x="55" y="86"/>
                        <a:pt x="54" y="85"/>
                        <a:pt x="54" y="87"/>
                      </a:cubicBezTo>
                      <a:cubicBezTo>
                        <a:pt x="54" y="87"/>
                        <a:pt x="56" y="85"/>
                        <a:pt x="56" y="85"/>
                      </a:cubicBezTo>
                      <a:cubicBezTo>
                        <a:pt x="55" y="86"/>
                        <a:pt x="55" y="88"/>
                        <a:pt x="53" y="88"/>
                      </a:cubicBezTo>
                      <a:cubicBezTo>
                        <a:pt x="53" y="88"/>
                        <a:pt x="54" y="87"/>
                        <a:pt x="54" y="87"/>
                      </a:cubicBezTo>
                      <a:cubicBezTo>
                        <a:pt x="53" y="87"/>
                        <a:pt x="53" y="88"/>
                        <a:pt x="52" y="87"/>
                      </a:cubicBezTo>
                      <a:cubicBezTo>
                        <a:pt x="52" y="86"/>
                        <a:pt x="54" y="86"/>
                        <a:pt x="54" y="85"/>
                      </a:cubicBezTo>
                      <a:cubicBezTo>
                        <a:pt x="54" y="84"/>
                        <a:pt x="53" y="87"/>
                        <a:pt x="53" y="85"/>
                      </a:cubicBezTo>
                      <a:cubicBezTo>
                        <a:pt x="53" y="87"/>
                        <a:pt x="51" y="85"/>
                        <a:pt x="51" y="87"/>
                      </a:cubicBezTo>
                      <a:cubicBezTo>
                        <a:pt x="51" y="86"/>
                        <a:pt x="51" y="86"/>
                        <a:pt x="51" y="86"/>
                      </a:cubicBezTo>
                      <a:cubicBezTo>
                        <a:pt x="51" y="87"/>
                        <a:pt x="50" y="87"/>
                        <a:pt x="50" y="87"/>
                      </a:cubicBezTo>
                      <a:cubicBezTo>
                        <a:pt x="50" y="86"/>
                        <a:pt x="50" y="86"/>
                        <a:pt x="50" y="86"/>
                      </a:cubicBezTo>
                      <a:cubicBezTo>
                        <a:pt x="50" y="87"/>
                        <a:pt x="49" y="86"/>
                        <a:pt x="48" y="86"/>
                      </a:cubicBezTo>
                      <a:cubicBezTo>
                        <a:pt x="50" y="86"/>
                        <a:pt x="49" y="87"/>
                        <a:pt x="49" y="88"/>
                      </a:cubicBezTo>
                      <a:cubicBezTo>
                        <a:pt x="48" y="89"/>
                        <a:pt x="48" y="86"/>
                        <a:pt x="46" y="86"/>
                      </a:cubicBezTo>
                      <a:cubicBezTo>
                        <a:pt x="46" y="86"/>
                        <a:pt x="47" y="87"/>
                        <a:pt x="46" y="87"/>
                      </a:cubicBezTo>
                      <a:cubicBezTo>
                        <a:pt x="46" y="87"/>
                        <a:pt x="45" y="87"/>
                        <a:pt x="45" y="86"/>
                      </a:cubicBezTo>
                      <a:cubicBezTo>
                        <a:pt x="43" y="87"/>
                        <a:pt x="45" y="87"/>
                        <a:pt x="45" y="88"/>
                      </a:cubicBezTo>
                      <a:cubicBezTo>
                        <a:pt x="44" y="87"/>
                        <a:pt x="44" y="89"/>
                        <a:pt x="43" y="89"/>
                      </a:cubicBezTo>
                      <a:cubicBezTo>
                        <a:pt x="43" y="88"/>
                        <a:pt x="43" y="88"/>
                        <a:pt x="43" y="88"/>
                      </a:cubicBezTo>
                      <a:cubicBezTo>
                        <a:pt x="41" y="87"/>
                        <a:pt x="43" y="90"/>
                        <a:pt x="41" y="89"/>
                      </a:cubicBezTo>
                      <a:cubicBezTo>
                        <a:pt x="42" y="88"/>
                        <a:pt x="42" y="88"/>
                        <a:pt x="42" y="88"/>
                      </a:cubicBezTo>
                      <a:cubicBezTo>
                        <a:pt x="41" y="88"/>
                        <a:pt x="41" y="88"/>
                        <a:pt x="41" y="88"/>
                      </a:cubicBezTo>
                      <a:cubicBezTo>
                        <a:pt x="41" y="87"/>
                        <a:pt x="41" y="87"/>
                        <a:pt x="41" y="87"/>
                      </a:cubicBezTo>
                      <a:cubicBezTo>
                        <a:pt x="40" y="88"/>
                        <a:pt x="40" y="87"/>
                        <a:pt x="39" y="87"/>
                      </a:cubicBezTo>
                      <a:cubicBezTo>
                        <a:pt x="39" y="88"/>
                        <a:pt x="38" y="89"/>
                        <a:pt x="38" y="88"/>
                      </a:cubicBezTo>
                      <a:cubicBezTo>
                        <a:pt x="37" y="88"/>
                        <a:pt x="38" y="88"/>
                        <a:pt x="37" y="87"/>
                      </a:cubicBezTo>
                      <a:cubicBezTo>
                        <a:pt x="37" y="87"/>
                        <a:pt x="38" y="86"/>
                        <a:pt x="38" y="87"/>
                      </a:cubicBezTo>
                      <a:cubicBezTo>
                        <a:pt x="38" y="87"/>
                        <a:pt x="38" y="87"/>
                        <a:pt x="39" y="87"/>
                      </a:cubicBezTo>
                      <a:cubicBezTo>
                        <a:pt x="38" y="86"/>
                        <a:pt x="37" y="86"/>
                        <a:pt x="37" y="86"/>
                      </a:cubicBezTo>
                      <a:cubicBezTo>
                        <a:pt x="37" y="86"/>
                        <a:pt x="37" y="86"/>
                        <a:pt x="37" y="86"/>
                      </a:cubicBezTo>
                      <a:cubicBezTo>
                        <a:pt x="35" y="87"/>
                        <a:pt x="35" y="87"/>
                        <a:pt x="35" y="87"/>
                      </a:cubicBezTo>
                      <a:cubicBezTo>
                        <a:pt x="35" y="86"/>
                        <a:pt x="35" y="86"/>
                        <a:pt x="36" y="86"/>
                      </a:cubicBezTo>
                      <a:cubicBezTo>
                        <a:pt x="35" y="86"/>
                        <a:pt x="35" y="86"/>
                        <a:pt x="34" y="86"/>
                      </a:cubicBezTo>
                      <a:cubicBezTo>
                        <a:pt x="35" y="86"/>
                        <a:pt x="35" y="85"/>
                        <a:pt x="36" y="85"/>
                      </a:cubicBezTo>
                      <a:cubicBezTo>
                        <a:pt x="36" y="85"/>
                        <a:pt x="34" y="85"/>
                        <a:pt x="34" y="85"/>
                      </a:cubicBezTo>
                      <a:cubicBezTo>
                        <a:pt x="34" y="85"/>
                        <a:pt x="34" y="84"/>
                        <a:pt x="34" y="84"/>
                      </a:cubicBezTo>
                      <a:cubicBezTo>
                        <a:pt x="33" y="83"/>
                        <a:pt x="31" y="84"/>
                        <a:pt x="31" y="83"/>
                      </a:cubicBezTo>
                      <a:cubicBezTo>
                        <a:pt x="30" y="83"/>
                        <a:pt x="30" y="83"/>
                        <a:pt x="30" y="83"/>
                      </a:cubicBezTo>
                      <a:cubicBezTo>
                        <a:pt x="29" y="82"/>
                        <a:pt x="29" y="81"/>
                        <a:pt x="27" y="81"/>
                      </a:cubicBezTo>
                      <a:cubicBezTo>
                        <a:pt x="27" y="79"/>
                        <a:pt x="27" y="79"/>
                        <a:pt x="27" y="79"/>
                      </a:cubicBezTo>
                      <a:cubicBezTo>
                        <a:pt x="26" y="79"/>
                        <a:pt x="27" y="81"/>
                        <a:pt x="25" y="81"/>
                      </a:cubicBezTo>
                      <a:cubicBezTo>
                        <a:pt x="24" y="80"/>
                        <a:pt x="26" y="79"/>
                        <a:pt x="26" y="79"/>
                      </a:cubicBezTo>
                      <a:cubicBezTo>
                        <a:pt x="25" y="79"/>
                        <a:pt x="23" y="79"/>
                        <a:pt x="23" y="78"/>
                      </a:cubicBezTo>
                      <a:cubicBezTo>
                        <a:pt x="23" y="78"/>
                        <a:pt x="23" y="78"/>
                        <a:pt x="24" y="78"/>
                      </a:cubicBezTo>
                      <a:close/>
                      <a:moveTo>
                        <a:pt x="15" y="68"/>
                      </a:moveTo>
                      <a:cubicBezTo>
                        <a:pt x="15" y="68"/>
                        <a:pt x="16" y="68"/>
                        <a:pt x="16" y="68"/>
                      </a:cubicBezTo>
                      <a:cubicBezTo>
                        <a:pt x="15" y="69"/>
                        <a:pt x="15" y="68"/>
                        <a:pt x="15" y="68"/>
                      </a:cubicBezTo>
                      <a:close/>
                      <a:moveTo>
                        <a:pt x="7" y="48"/>
                      </a:moveTo>
                      <a:cubicBezTo>
                        <a:pt x="7" y="48"/>
                        <a:pt x="7" y="48"/>
                        <a:pt x="7" y="49"/>
                      </a:cubicBezTo>
                      <a:cubicBezTo>
                        <a:pt x="7" y="48"/>
                        <a:pt x="7" y="48"/>
                        <a:pt x="7" y="48"/>
                      </a:cubicBezTo>
                      <a:close/>
                      <a:moveTo>
                        <a:pt x="40" y="2"/>
                      </a:moveTo>
                      <a:cubicBezTo>
                        <a:pt x="40" y="2"/>
                        <a:pt x="40" y="2"/>
                        <a:pt x="40" y="2"/>
                      </a:cubicBezTo>
                      <a:cubicBezTo>
                        <a:pt x="39" y="1"/>
                        <a:pt x="40" y="2"/>
                        <a:pt x="40" y="2"/>
                      </a:cubicBezTo>
                      <a:close/>
                      <a:moveTo>
                        <a:pt x="41" y="3"/>
                      </a:moveTo>
                      <a:cubicBezTo>
                        <a:pt x="42" y="3"/>
                        <a:pt x="42" y="2"/>
                        <a:pt x="42" y="2"/>
                      </a:cubicBezTo>
                      <a:cubicBezTo>
                        <a:pt x="41" y="2"/>
                        <a:pt x="41" y="2"/>
                        <a:pt x="41" y="2"/>
                      </a:cubicBezTo>
                      <a:cubicBezTo>
                        <a:pt x="41" y="2"/>
                        <a:pt x="41" y="3"/>
                        <a:pt x="41" y="3"/>
                      </a:cubicBezTo>
                      <a:close/>
                      <a:moveTo>
                        <a:pt x="61" y="90"/>
                      </a:moveTo>
                      <a:cubicBezTo>
                        <a:pt x="60" y="90"/>
                        <a:pt x="60" y="90"/>
                        <a:pt x="60" y="90"/>
                      </a:cubicBezTo>
                      <a:cubicBezTo>
                        <a:pt x="61" y="89"/>
                        <a:pt x="61" y="89"/>
                        <a:pt x="61"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 name="Freeform 226">
                  <a:extLst>
                    <a:ext uri="{FF2B5EF4-FFF2-40B4-BE49-F238E27FC236}">
                      <a16:creationId xmlns:a16="http://schemas.microsoft.com/office/drawing/2014/main" id="{7716923F-B1EF-48A3-9E5F-FCB9CC9D609D}"/>
                    </a:ext>
                  </a:extLst>
                </p:cNvPr>
                <p:cNvSpPr>
                  <a:spLocks/>
                </p:cNvSpPr>
                <p:nvPr userDrawn="1"/>
              </p:nvSpPr>
              <p:spPr bwMode="auto">
                <a:xfrm>
                  <a:off x="3639" y="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 name="Freeform 227">
                  <a:extLst>
                    <a:ext uri="{FF2B5EF4-FFF2-40B4-BE49-F238E27FC236}">
                      <a16:creationId xmlns:a16="http://schemas.microsoft.com/office/drawing/2014/main" id="{9BB1ABAA-AC52-4947-B286-03F87E91C432}"/>
                    </a:ext>
                  </a:extLst>
                </p:cNvPr>
                <p:cNvSpPr>
                  <a:spLocks/>
                </p:cNvSpPr>
                <p:nvPr userDrawn="1"/>
              </p:nvSpPr>
              <p:spPr bwMode="auto">
                <a:xfrm>
                  <a:off x="3749" y="6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 name="Freeform 228">
                  <a:extLst>
                    <a:ext uri="{FF2B5EF4-FFF2-40B4-BE49-F238E27FC236}">
                      <a16:creationId xmlns:a16="http://schemas.microsoft.com/office/drawing/2014/main" id="{0A830763-9218-43F9-AF77-A9BAC2C1AAAA}"/>
                    </a:ext>
                  </a:extLst>
                </p:cNvPr>
                <p:cNvSpPr>
                  <a:spLocks/>
                </p:cNvSpPr>
                <p:nvPr userDrawn="1"/>
              </p:nvSpPr>
              <p:spPr bwMode="auto">
                <a:xfrm>
                  <a:off x="3709" y="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 name="Freeform 229">
                  <a:extLst>
                    <a:ext uri="{FF2B5EF4-FFF2-40B4-BE49-F238E27FC236}">
                      <a16:creationId xmlns:a16="http://schemas.microsoft.com/office/drawing/2014/main" id="{84463B70-A9B0-4376-B6E9-663E2F00B157}"/>
                    </a:ext>
                  </a:extLst>
                </p:cNvPr>
                <p:cNvSpPr>
                  <a:spLocks/>
                </p:cNvSpPr>
                <p:nvPr userDrawn="1"/>
              </p:nvSpPr>
              <p:spPr bwMode="auto">
                <a:xfrm>
                  <a:off x="3843" y="2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 name="Freeform 230">
                  <a:extLst>
                    <a:ext uri="{FF2B5EF4-FFF2-40B4-BE49-F238E27FC236}">
                      <a16:creationId xmlns:a16="http://schemas.microsoft.com/office/drawing/2014/main" id="{C8A9A2C9-68B7-4A4D-A977-729468FBEF21}"/>
                    </a:ext>
                  </a:extLst>
                </p:cNvPr>
                <p:cNvSpPr>
                  <a:spLocks/>
                </p:cNvSpPr>
                <p:nvPr userDrawn="1"/>
              </p:nvSpPr>
              <p:spPr bwMode="auto">
                <a:xfrm>
                  <a:off x="3863" y="28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1" y="1"/>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 name="Freeform 231">
                  <a:extLst>
                    <a:ext uri="{FF2B5EF4-FFF2-40B4-BE49-F238E27FC236}">
                      <a16:creationId xmlns:a16="http://schemas.microsoft.com/office/drawing/2014/main" id="{20F73E28-3D1B-4FBE-B3B8-48A23380589D}"/>
                    </a:ext>
                  </a:extLst>
                </p:cNvPr>
                <p:cNvSpPr>
                  <a:spLocks/>
                </p:cNvSpPr>
                <p:nvPr userDrawn="1"/>
              </p:nvSpPr>
              <p:spPr bwMode="auto">
                <a:xfrm>
                  <a:off x="3843" y="25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 name="Freeform 232">
                  <a:extLst>
                    <a:ext uri="{FF2B5EF4-FFF2-40B4-BE49-F238E27FC236}">
                      <a16:creationId xmlns:a16="http://schemas.microsoft.com/office/drawing/2014/main" id="{86823E02-4862-4647-8DB6-61FCC3CF2B07}"/>
                    </a:ext>
                  </a:extLst>
                </p:cNvPr>
                <p:cNvSpPr>
                  <a:spLocks/>
                </p:cNvSpPr>
                <p:nvPr userDrawn="1"/>
              </p:nvSpPr>
              <p:spPr bwMode="auto">
                <a:xfrm>
                  <a:off x="3848" y="2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 name="Freeform 233">
                  <a:extLst>
                    <a:ext uri="{FF2B5EF4-FFF2-40B4-BE49-F238E27FC236}">
                      <a16:creationId xmlns:a16="http://schemas.microsoft.com/office/drawing/2014/main" id="{433C087F-7373-48C8-87F0-37E02A478E6F}"/>
                    </a:ext>
                  </a:extLst>
                </p:cNvPr>
                <p:cNvSpPr>
                  <a:spLocks/>
                </p:cNvSpPr>
                <p:nvPr userDrawn="1"/>
              </p:nvSpPr>
              <p:spPr bwMode="auto">
                <a:xfrm>
                  <a:off x="3809" y="223"/>
                  <a:ext cx="15" cy="10"/>
                </a:xfrm>
                <a:custGeom>
                  <a:avLst/>
                  <a:gdLst>
                    <a:gd name="T0" fmla="*/ 1 w 3"/>
                    <a:gd name="T1" fmla="*/ 2 h 2"/>
                    <a:gd name="T2" fmla="*/ 2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2" y="1"/>
                      </a:cubicBezTo>
                      <a:cubicBezTo>
                        <a:pt x="3"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 name="Rectangle 234">
                  <a:extLst>
                    <a:ext uri="{FF2B5EF4-FFF2-40B4-BE49-F238E27FC236}">
                      <a16:creationId xmlns:a16="http://schemas.microsoft.com/office/drawing/2014/main" id="{1346F1DA-D2C9-4560-9F05-C7276DB47708}"/>
                    </a:ext>
                  </a:extLst>
                </p:cNvPr>
                <p:cNvSpPr>
                  <a:spLocks noChangeArrowheads="1"/>
                </p:cNvSpPr>
                <p:nvPr userDrawn="1"/>
              </p:nvSpPr>
              <p:spPr bwMode="auto">
                <a:xfrm>
                  <a:off x="3838" y="2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 name="Freeform 235">
                  <a:extLst>
                    <a:ext uri="{FF2B5EF4-FFF2-40B4-BE49-F238E27FC236}">
                      <a16:creationId xmlns:a16="http://schemas.microsoft.com/office/drawing/2014/main" id="{3697BCA8-558F-4D5D-8950-09214EECEE74}"/>
                    </a:ext>
                  </a:extLst>
                </p:cNvPr>
                <p:cNvSpPr>
                  <a:spLocks/>
                </p:cNvSpPr>
                <p:nvPr userDrawn="1"/>
              </p:nvSpPr>
              <p:spPr bwMode="auto">
                <a:xfrm>
                  <a:off x="3819" y="25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 name="Freeform 236">
                  <a:extLst>
                    <a:ext uri="{FF2B5EF4-FFF2-40B4-BE49-F238E27FC236}">
                      <a16:creationId xmlns:a16="http://schemas.microsoft.com/office/drawing/2014/main" id="{1BE11FC1-842E-4556-AC0D-38D751715712}"/>
                    </a:ext>
                  </a:extLst>
                </p:cNvPr>
                <p:cNvSpPr>
                  <a:spLocks/>
                </p:cNvSpPr>
                <p:nvPr userDrawn="1"/>
              </p:nvSpPr>
              <p:spPr bwMode="auto">
                <a:xfrm>
                  <a:off x="3824" y="25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 name="Freeform 237">
                  <a:extLst>
                    <a:ext uri="{FF2B5EF4-FFF2-40B4-BE49-F238E27FC236}">
                      <a16:creationId xmlns:a16="http://schemas.microsoft.com/office/drawing/2014/main" id="{6D765178-A1DD-4265-9E23-CD8C61486B51}"/>
                    </a:ext>
                  </a:extLst>
                </p:cNvPr>
                <p:cNvSpPr>
                  <a:spLocks/>
                </p:cNvSpPr>
                <p:nvPr userDrawn="1"/>
              </p:nvSpPr>
              <p:spPr bwMode="auto">
                <a:xfrm>
                  <a:off x="3829" y="26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 name="Freeform 238">
                  <a:extLst>
                    <a:ext uri="{FF2B5EF4-FFF2-40B4-BE49-F238E27FC236}">
                      <a16:creationId xmlns:a16="http://schemas.microsoft.com/office/drawing/2014/main" id="{822B6C8D-83C0-41F6-BD75-FCBC401542FA}"/>
                    </a:ext>
                  </a:extLst>
                </p:cNvPr>
                <p:cNvSpPr>
                  <a:spLocks/>
                </p:cNvSpPr>
                <p:nvPr userDrawn="1"/>
              </p:nvSpPr>
              <p:spPr bwMode="auto">
                <a:xfrm>
                  <a:off x="3764" y="2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 name="Freeform 239">
                  <a:extLst>
                    <a:ext uri="{FF2B5EF4-FFF2-40B4-BE49-F238E27FC236}">
                      <a16:creationId xmlns:a16="http://schemas.microsoft.com/office/drawing/2014/main" id="{58564559-C899-4FAF-A0B7-76F5A8244076}"/>
                    </a:ext>
                  </a:extLst>
                </p:cNvPr>
                <p:cNvSpPr>
                  <a:spLocks/>
                </p:cNvSpPr>
                <p:nvPr userDrawn="1"/>
              </p:nvSpPr>
              <p:spPr bwMode="auto">
                <a:xfrm>
                  <a:off x="3779" y="25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 name="Freeform 240">
                  <a:extLst>
                    <a:ext uri="{FF2B5EF4-FFF2-40B4-BE49-F238E27FC236}">
                      <a16:creationId xmlns:a16="http://schemas.microsoft.com/office/drawing/2014/main" id="{8CD5F796-B858-4159-8587-3A149A8E9816}"/>
                    </a:ext>
                  </a:extLst>
                </p:cNvPr>
                <p:cNvSpPr>
                  <a:spLocks/>
                </p:cNvSpPr>
                <p:nvPr userDrawn="1"/>
              </p:nvSpPr>
              <p:spPr bwMode="auto">
                <a:xfrm>
                  <a:off x="3759" y="253"/>
                  <a:ext cx="15" cy="5"/>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2" y="1"/>
                        <a:pt x="0" y="1"/>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 name="Freeform 241">
                  <a:extLst>
                    <a:ext uri="{FF2B5EF4-FFF2-40B4-BE49-F238E27FC236}">
                      <a16:creationId xmlns:a16="http://schemas.microsoft.com/office/drawing/2014/main" id="{4EC79147-B5D3-4F00-859B-F060FF3282EB}"/>
                    </a:ext>
                  </a:extLst>
                </p:cNvPr>
                <p:cNvSpPr>
                  <a:spLocks/>
                </p:cNvSpPr>
                <p:nvPr userDrawn="1"/>
              </p:nvSpPr>
              <p:spPr bwMode="auto">
                <a:xfrm>
                  <a:off x="3689" y="26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 name="Freeform 242">
                  <a:extLst>
                    <a:ext uri="{FF2B5EF4-FFF2-40B4-BE49-F238E27FC236}">
                      <a16:creationId xmlns:a16="http://schemas.microsoft.com/office/drawing/2014/main" id="{062BFAE2-C2DF-4A81-B28E-2ED9F7DC455C}"/>
                    </a:ext>
                  </a:extLst>
                </p:cNvPr>
                <p:cNvSpPr>
                  <a:spLocks/>
                </p:cNvSpPr>
                <p:nvPr userDrawn="1"/>
              </p:nvSpPr>
              <p:spPr bwMode="auto">
                <a:xfrm>
                  <a:off x="3664" y="323"/>
                  <a:ext cx="10" cy="10"/>
                </a:xfrm>
                <a:custGeom>
                  <a:avLst/>
                  <a:gdLst>
                    <a:gd name="T0" fmla="*/ 1 w 2"/>
                    <a:gd name="T1" fmla="*/ 2 h 2"/>
                    <a:gd name="T2" fmla="*/ 1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1"/>
                        <a:pt x="0" y="1"/>
                        <a:pt x="1" y="0"/>
                      </a:cubicBezTo>
                      <a:cubicBezTo>
                        <a:pt x="1" y="0"/>
                        <a:pt x="0" y="1"/>
                        <a:pt x="0" y="0"/>
                      </a:cubicBezTo>
                      <a:cubicBezTo>
                        <a:pt x="0"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 name="Freeform 243">
                  <a:extLst>
                    <a:ext uri="{FF2B5EF4-FFF2-40B4-BE49-F238E27FC236}">
                      <a16:creationId xmlns:a16="http://schemas.microsoft.com/office/drawing/2014/main" id="{41FFEB74-27BB-41E4-931A-6CEFF9C8E17C}"/>
                    </a:ext>
                  </a:extLst>
                </p:cNvPr>
                <p:cNvSpPr>
                  <a:spLocks/>
                </p:cNvSpPr>
                <p:nvPr userDrawn="1"/>
              </p:nvSpPr>
              <p:spPr bwMode="auto">
                <a:xfrm>
                  <a:off x="3664" y="3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 name="Freeform 244">
                  <a:extLst>
                    <a:ext uri="{FF2B5EF4-FFF2-40B4-BE49-F238E27FC236}">
                      <a16:creationId xmlns:a16="http://schemas.microsoft.com/office/drawing/2014/main" id="{1E1CF1D0-ACF1-4B5B-B4A8-700934858CD4}"/>
                    </a:ext>
                  </a:extLst>
                </p:cNvPr>
                <p:cNvSpPr>
                  <a:spLocks/>
                </p:cNvSpPr>
                <p:nvPr userDrawn="1"/>
              </p:nvSpPr>
              <p:spPr bwMode="auto">
                <a:xfrm>
                  <a:off x="3968" y="418"/>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 name="Freeform 245">
                  <a:extLst>
                    <a:ext uri="{FF2B5EF4-FFF2-40B4-BE49-F238E27FC236}">
                      <a16:creationId xmlns:a16="http://schemas.microsoft.com/office/drawing/2014/main" id="{455EA961-2834-4CFC-9277-CF8CF099F6D9}"/>
                    </a:ext>
                  </a:extLst>
                </p:cNvPr>
                <p:cNvSpPr>
                  <a:spLocks/>
                </p:cNvSpPr>
                <p:nvPr userDrawn="1"/>
              </p:nvSpPr>
              <p:spPr bwMode="auto">
                <a:xfrm>
                  <a:off x="3963" y="41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3" name="Freeform 246">
                  <a:extLst>
                    <a:ext uri="{FF2B5EF4-FFF2-40B4-BE49-F238E27FC236}">
                      <a16:creationId xmlns:a16="http://schemas.microsoft.com/office/drawing/2014/main" id="{1A4EB448-CE40-451F-A625-524EC79DA78C}"/>
                    </a:ext>
                  </a:extLst>
                </p:cNvPr>
                <p:cNvSpPr>
                  <a:spLocks/>
                </p:cNvSpPr>
                <p:nvPr userDrawn="1"/>
              </p:nvSpPr>
              <p:spPr bwMode="auto">
                <a:xfrm>
                  <a:off x="3679" y="5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4" name="Freeform 247">
                  <a:extLst>
                    <a:ext uri="{FF2B5EF4-FFF2-40B4-BE49-F238E27FC236}">
                      <a16:creationId xmlns:a16="http://schemas.microsoft.com/office/drawing/2014/main" id="{171CC749-8FD2-4DF2-963A-73B10FA9E31C}"/>
                    </a:ext>
                  </a:extLst>
                </p:cNvPr>
                <p:cNvSpPr>
                  <a:spLocks/>
                </p:cNvSpPr>
                <p:nvPr userDrawn="1"/>
              </p:nvSpPr>
              <p:spPr bwMode="auto">
                <a:xfrm>
                  <a:off x="3699" y="5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5" name="Freeform 248">
                  <a:extLst>
                    <a:ext uri="{FF2B5EF4-FFF2-40B4-BE49-F238E27FC236}">
                      <a16:creationId xmlns:a16="http://schemas.microsoft.com/office/drawing/2014/main" id="{51044AAE-D756-4505-9012-DF2CC1CC901E}"/>
                    </a:ext>
                  </a:extLst>
                </p:cNvPr>
                <p:cNvSpPr>
                  <a:spLocks/>
                </p:cNvSpPr>
                <p:nvPr userDrawn="1"/>
              </p:nvSpPr>
              <p:spPr bwMode="auto">
                <a:xfrm>
                  <a:off x="3729" y="60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6" name="Freeform 249">
                  <a:extLst>
                    <a:ext uri="{FF2B5EF4-FFF2-40B4-BE49-F238E27FC236}">
                      <a16:creationId xmlns:a16="http://schemas.microsoft.com/office/drawing/2014/main" id="{58101E52-CCF9-4FBD-926B-A10A57632BCB}"/>
                    </a:ext>
                  </a:extLst>
                </p:cNvPr>
                <p:cNvSpPr>
                  <a:spLocks/>
                </p:cNvSpPr>
                <p:nvPr userDrawn="1"/>
              </p:nvSpPr>
              <p:spPr bwMode="auto">
                <a:xfrm>
                  <a:off x="4421" y="49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7" name="Freeform 250">
                  <a:extLst>
                    <a:ext uri="{FF2B5EF4-FFF2-40B4-BE49-F238E27FC236}">
                      <a16:creationId xmlns:a16="http://schemas.microsoft.com/office/drawing/2014/main" id="{D32B4B53-1296-4486-AF8A-3FE698121B8F}"/>
                    </a:ext>
                  </a:extLst>
                </p:cNvPr>
                <p:cNvSpPr>
                  <a:spLocks/>
                </p:cNvSpPr>
                <p:nvPr userDrawn="1"/>
              </p:nvSpPr>
              <p:spPr bwMode="auto">
                <a:xfrm>
                  <a:off x="4416" y="458"/>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8" name="Freeform 251">
                  <a:extLst>
                    <a:ext uri="{FF2B5EF4-FFF2-40B4-BE49-F238E27FC236}">
                      <a16:creationId xmlns:a16="http://schemas.microsoft.com/office/drawing/2014/main" id="{521000C9-2D01-4596-942D-45F17C731B22}"/>
                    </a:ext>
                  </a:extLst>
                </p:cNvPr>
                <p:cNvSpPr>
                  <a:spLocks/>
                </p:cNvSpPr>
                <p:nvPr userDrawn="1"/>
              </p:nvSpPr>
              <p:spPr bwMode="auto">
                <a:xfrm>
                  <a:off x="4411" y="433"/>
                  <a:ext cx="10" cy="15"/>
                </a:xfrm>
                <a:custGeom>
                  <a:avLst/>
                  <a:gdLst>
                    <a:gd name="T0" fmla="*/ 2 w 2"/>
                    <a:gd name="T1" fmla="*/ 0 h 3"/>
                    <a:gd name="T2" fmla="*/ 1 w 2"/>
                    <a:gd name="T3" fmla="*/ 3 h 3"/>
                    <a:gd name="T4" fmla="*/ 1 w 2"/>
                    <a:gd name="T5" fmla="*/ 3 h 3"/>
                    <a:gd name="T6" fmla="*/ 2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2" y="2"/>
                        <a:pt x="1" y="3"/>
                      </a:cubicBezTo>
                      <a:cubicBezTo>
                        <a:pt x="1" y="3"/>
                        <a:pt x="1" y="3"/>
                        <a:pt x="1" y="3"/>
                      </a:cubicBezTo>
                      <a:cubicBezTo>
                        <a:pt x="2" y="3"/>
                        <a:pt x="2" y="3"/>
                        <a:pt x="2" y="3"/>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9" name="Freeform 252">
                  <a:extLst>
                    <a:ext uri="{FF2B5EF4-FFF2-40B4-BE49-F238E27FC236}">
                      <a16:creationId xmlns:a16="http://schemas.microsoft.com/office/drawing/2014/main" id="{45D03F88-6B67-4DC1-8660-978355CEEFCD}"/>
                    </a:ext>
                  </a:extLst>
                </p:cNvPr>
                <p:cNvSpPr>
                  <a:spLocks/>
                </p:cNvSpPr>
                <p:nvPr userDrawn="1"/>
              </p:nvSpPr>
              <p:spPr bwMode="auto">
                <a:xfrm>
                  <a:off x="4431" y="413"/>
                  <a:ext cx="5" cy="5"/>
                </a:xfrm>
                <a:custGeom>
                  <a:avLst/>
                  <a:gdLst>
                    <a:gd name="T0" fmla="*/ 1 w 1"/>
                    <a:gd name="T1" fmla="*/ 0 h 1"/>
                    <a:gd name="T2" fmla="*/ 1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0"/>
                        <a:pt x="1"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0" name="Freeform 253">
                  <a:extLst>
                    <a:ext uri="{FF2B5EF4-FFF2-40B4-BE49-F238E27FC236}">
                      <a16:creationId xmlns:a16="http://schemas.microsoft.com/office/drawing/2014/main" id="{15FD5F69-AD1E-44B4-8A08-8F5CACB5E184}"/>
                    </a:ext>
                  </a:extLst>
                </p:cNvPr>
                <p:cNvSpPr>
                  <a:spLocks/>
                </p:cNvSpPr>
                <p:nvPr userDrawn="1"/>
              </p:nvSpPr>
              <p:spPr bwMode="auto">
                <a:xfrm>
                  <a:off x="4436" y="413"/>
                  <a:ext cx="0" cy="10"/>
                </a:xfrm>
                <a:custGeom>
                  <a:avLst/>
                  <a:gdLst>
                    <a:gd name="T0" fmla="*/ 1 h 2"/>
                    <a:gd name="T1" fmla="*/ 1 h 2"/>
                  </a:gdLst>
                  <a:ahLst/>
                  <a:cxnLst>
                    <a:cxn ang="0">
                      <a:pos x="0" y="T0"/>
                    </a:cxn>
                    <a:cxn ang="0">
                      <a:pos x="0" y="T1"/>
                    </a:cxn>
                  </a:cxnLst>
                  <a:rect l="0" t="0" r="r" b="b"/>
                  <a:pathLst>
                    <a:path h="2">
                      <a:moveTo>
                        <a:pt x="0" y="1"/>
                      </a:move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1" name="Freeform 254">
                  <a:extLst>
                    <a:ext uri="{FF2B5EF4-FFF2-40B4-BE49-F238E27FC236}">
                      <a16:creationId xmlns:a16="http://schemas.microsoft.com/office/drawing/2014/main" id="{4FC901CC-24C5-4A6E-BEC4-C14A3C876D1F}"/>
                    </a:ext>
                  </a:extLst>
                </p:cNvPr>
                <p:cNvSpPr>
                  <a:spLocks/>
                </p:cNvSpPr>
                <p:nvPr userDrawn="1"/>
              </p:nvSpPr>
              <p:spPr bwMode="auto">
                <a:xfrm>
                  <a:off x="4431" y="398"/>
                  <a:ext cx="5" cy="10"/>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1"/>
                        <a:pt x="1"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2" name="Freeform 255">
                  <a:extLst>
                    <a:ext uri="{FF2B5EF4-FFF2-40B4-BE49-F238E27FC236}">
                      <a16:creationId xmlns:a16="http://schemas.microsoft.com/office/drawing/2014/main" id="{C5191AEE-A253-42CC-99F9-EC7C268F3305}"/>
                    </a:ext>
                  </a:extLst>
                </p:cNvPr>
                <p:cNvSpPr>
                  <a:spLocks/>
                </p:cNvSpPr>
                <p:nvPr userDrawn="1"/>
              </p:nvSpPr>
              <p:spPr bwMode="auto">
                <a:xfrm>
                  <a:off x="4426" y="39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3" name="Freeform 256">
                  <a:extLst>
                    <a:ext uri="{FF2B5EF4-FFF2-40B4-BE49-F238E27FC236}">
                      <a16:creationId xmlns:a16="http://schemas.microsoft.com/office/drawing/2014/main" id="{C8D995E5-9A56-4431-9D85-C337F0642EB5}"/>
                    </a:ext>
                  </a:extLst>
                </p:cNvPr>
                <p:cNvSpPr>
                  <a:spLocks/>
                </p:cNvSpPr>
                <p:nvPr userDrawn="1"/>
              </p:nvSpPr>
              <p:spPr bwMode="auto">
                <a:xfrm>
                  <a:off x="4426" y="403"/>
                  <a:ext cx="5" cy="5"/>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4" name="Freeform 257">
                  <a:extLst>
                    <a:ext uri="{FF2B5EF4-FFF2-40B4-BE49-F238E27FC236}">
                      <a16:creationId xmlns:a16="http://schemas.microsoft.com/office/drawing/2014/main" id="{F802C876-3ECF-4D75-B577-A562121BF773}"/>
                    </a:ext>
                  </a:extLst>
                </p:cNvPr>
                <p:cNvSpPr>
                  <a:spLocks/>
                </p:cNvSpPr>
                <p:nvPr userDrawn="1"/>
              </p:nvSpPr>
              <p:spPr bwMode="auto">
                <a:xfrm>
                  <a:off x="4426" y="40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0" y="1"/>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5" name="Freeform 258">
                  <a:extLst>
                    <a:ext uri="{FF2B5EF4-FFF2-40B4-BE49-F238E27FC236}">
                      <a16:creationId xmlns:a16="http://schemas.microsoft.com/office/drawing/2014/main" id="{2079C614-F5A2-4296-8086-C68C3C437448}"/>
                    </a:ext>
                  </a:extLst>
                </p:cNvPr>
                <p:cNvSpPr>
                  <a:spLocks/>
                </p:cNvSpPr>
                <p:nvPr userDrawn="1"/>
              </p:nvSpPr>
              <p:spPr bwMode="auto">
                <a:xfrm>
                  <a:off x="4411" y="42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6" name="Freeform 259">
                  <a:extLst>
                    <a:ext uri="{FF2B5EF4-FFF2-40B4-BE49-F238E27FC236}">
                      <a16:creationId xmlns:a16="http://schemas.microsoft.com/office/drawing/2014/main" id="{CE443539-FD4F-41A1-A782-AD2928ADBC01}"/>
                    </a:ext>
                  </a:extLst>
                </p:cNvPr>
                <p:cNvSpPr>
                  <a:spLocks/>
                </p:cNvSpPr>
                <p:nvPr userDrawn="1"/>
              </p:nvSpPr>
              <p:spPr bwMode="auto">
                <a:xfrm>
                  <a:off x="4426" y="37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7" name="Freeform 260">
                  <a:extLst>
                    <a:ext uri="{FF2B5EF4-FFF2-40B4-BE49-F238E27FC236}">
                      <a16:creationId xmlns:a16="http://schemas.microsoft.com/office/drawing/2014/main" id="{8FB2B3E1-8231-465D-9209-C793E87CA039}"/>
                    </a:ext>
                  </a:extLst>
                </p:cNvPr>
                <p:cNvSpPr>
                  <a:spLocks/>
                </p:cNvSpPr>
                <p:nvPr userDrawn="1"/>
              </p:nvSpPr>
              <p:spPr bwMode="auto">
                <a:xfrm>
                  <a:off x="4426" y="3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8" name="Freeform 261">
                  <a:extLst>
                    <a:ext uri="{FF2B5EF4-FFF2-40B4-BE49-F238E27FC236}">
                      <a16:creationId xmlns:a16="http://schemas.microsoft.com/office/drawing/2014/main" id="{E1B5407C-F40D-48C3-B89B-2ABA937BAD4C}"/>
                    </a:ext>
                  </a:extLst>
                </p:cNvPr>
                <p:cNvSpPr>
                  <a:spLocks/>
                </p:cNvSpPr>
                <p:nvPr userDrawn="1"/>
              </p:nvSpPr>
              <p:spPr bwMode="auto">
                <a:xfrm>
                  <a:off x="4421" y="398"/>
                  <a:ext cx="5" cy="10"/>
                </a:xfrm>
                <a:custGeom>
                  <a:avLst/>
                  <a:gdLst>
                    <a:gd name="T0" fmla="*/ 0 w 5"/>
                    <a:gd name="T1" fmla="*/ 0 h 10"/>
                    <a:gd name="T2" fmla="*/ 5 w 5"/>
                    <a:gd name="T3" fmla="*/ 10 h 10"/>
                    <a:gd name="T4" fmla="*/ 0 w 5"/>
                    <a:gd name="T5" fmla="*/ 0 h 10"/>
                    <a:gd name="T6" fmla="*/ 0 w 5"/>
                    <a:gd name="T7" fmla="*/ 0 h 10"/>
                  </a:gdLst>
                  <a:ahLst/>
                  <a:cxnLst>
                    <a:cxn ang="0">
                      <a:pos x="T0" y="T1"/>
                    </a:cxn>
                    <a:cxn ang="0">
                      <a:pos x="T2" y="T3"/>
                    </a:cxn>
                    <a:cxn ang="0">
                      <a:pos x="T4" y="T5"/>
                    </a:cxn>
                    <a:cxn ang="0">
                      <a:pos x="T6" y="T7"/>
                    </a:cxn>
                  </a:cxnLst>
                  <a:rect l="0" t="0" r="r" b="b"/>
                  <a:pathLst>
                    <a:path w="5" h="10">
                      <a:moveTo>
                        <a:pt x="0" y="0"/>
                      </a:moveTo>
                      <a:lnTo>
                        <a:pt x="5" y="1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9" name="Freeform 262">
                  <a:extLst>
                    <a:ext uri="{FF2B5EF4-FFF2-40B4-BE49-F238E27FC236}">
                      <a16:creationId xmlns:a16="http://schemas.microsoft.com/office/drawing/2014/main" id="{75E64A95-6F19-4982-84DA-9D855854B103}"/>
                    </a:ext>
                  </a:extLst>
                </p:cNvPr>
                <p:cNvSpPr>
                  <a:spLocks/>
                </p:cNvSpPr>
                <p:nvPr userDrawn="1"/>
              </p:nvSpPr>
              <p:spPr bwMode="auto">
                <a:xfrm>
                  <a:off x="4426" y="3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0" name="Freeform 263">
                  <a:extLst>
                    <a:ext uri="{FF2B5EF4-FFF2-40B4-BE49-F238E27FC236}">
                      <a16:creationId xmlns:a16="http://schemas.microsoft.com/office/drawing/2014/main" id="{0978B8F1-98CF-48B8-9A8F-C9EE0EFEF746}"/>
                    </a:ext>
                  </a:extLst>
                </p:cNvPr>
                <p:cNvSpPr>
                  <a:spLocks/>
                </p:cNvSpPr>
                <p:nvPr userDrawn="1"/>
              </p:nvSpPr>
              <p:spPr bwMode="auto">
                <a:xfrm>
                  <a:off x="4421" y="338"/>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2"/>
                        <a:pt x="1" y="1"/>
                        <a:pt x="2" y="1"/>
                      </a:cubicBezTo>
                      <a:cubicBezTo>
                        <a:pt x="2" y="1"/>
                        <a:pt x="1" y="0"/>
                        <a:pt x="0" y="0"/>
                      </a:cubicBezTo>
                      <a:cubicBezTo>
                        <a:pt x="1"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1" name="Freeform 264">
                  <a:extLst>
                    <a:ext uri="{FF2B5EF4-FFF2-40B4-BE49-F238E27FC236}">
                      <a16:creationId xmlns:a16="http://schemas.microsoft.com/office/drawing/2014/main" id="{8AAF3C5F-6DF4-42EE-AFF3-B2F7D882CB13}"/>
                    </a:ext>
                  </a:extLst>
                </p:cNvPr>
                <p:cNvSpPr>
                  <a:spLocks/>
                </p:cNvSpPr>
                <p:nvPr userDrawn="1"/>
              </p:nvSpPr>
              <p:spPr bwMode="auto">
                <a:xfrm>
                  <a:off x="4421" y="3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2" name="Freeform 265">
                  <a:extLst>
                    <a:ext uri="{FF2B5EF4-FFF2-40B4-BE49-F238E27FC236}">
                      <a16:creationId xmlns:a16="http://schemas.microsoft.com/office/drawing/2014/main" id="{42DE1387-362A-4615-A053-F39FCD097EBF}"/>
                    </a:ext>
                  </a:extLst>
                </p:cNvPr>
                <p:cNvSpPr>
                  <a:spLocks/>
                </p:cNvSpPr>
                <p:nvPr userDrawn="1"/>
              </p:nvSpPr>
              <p:spPr bwMode="auto">
                <a:xfrm>
                  <a:off x="4421" y="36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3" name="Freeform 266">
                  <a:extLst>
                    <a:ext uri="{FF2B5EF4-FFF2-40B4-BE49-F238E27FC236}">
                      <a16:creationId xmlns:a16="http://schemas.microsoft.com/office/drawing/2014/main" id="{A5F4FF4A-A1C4-42C9-BF16-12339647A044}"/>
                    </a:ext>
                  </a:extLst>
                </p:cNvPr>
                <p:cNvSpPr>
                  <a:spLocks/>
                </p:cNvSpPr>
                <p:nvPr userDrawn="1"/>
              </p:nvSpPr>
              <p:spPr bwMode="auto">
                <a:xfrm>
                  <a:off x="4421" y="3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4" name="Freeform 267">
                  <a:extLst>
                    <a:ext uri="{FF2B5EF4-FFF2-40B4-BE49-F238E27FC236}">
                      <a16:creationId xmlns:a16="http://schemas.microsoft.com/office/drawing/2014/main" id="{9C79B832-4E1A-49B8-B8C7-51EDF61B0479}"/>
                    </a:ext>
                  </a:extLst>
                </p:cNvPr>
                <p:cNvSpPr>
                  <a:spLocks/>
                </p:cNvSpPr>
                <p:nvPr userDrawn="1"/>
              </p:nvSpPr>
              <p:spPr bwMode="auto">
                <a:xfrm>
                  <a:off x="4421" y="3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5" name="Freeform 268">
                  <a:extLst>
                    <a:ext uri="{FF2B5EF4-FFF2-40B4-BE49-F238E27FC236}">
                      <a16:creationId xmlns:a16="http://schemas.microsoft.com/office/drawing/2014/main" id="{B8AFC3D8-4545-4572-BAE3-7DB62A090046}"/>
                    </a:ext>
                  </a:extLst>
                </p:cNvPr>
                <p:cNvSpPr>
                  <a:spLocks/>
                </p:cNvSpPr>
                <p:nvPr userDrawn="1"/>
              </p:nvSpPr>
              <p:spPr bwMode="auto">
                <a:xfrm>
                  <a:off x="4411" y="378"/>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6" name="Freeform 269">
                  <a:extLst>
                    <a:ext uri="{FF2B5EF4-FFF2-40B4-BE49-F238E27FC236}">
                      <a16:creationId xmlns:a16="http://schemas.microsoft.com/office/drawing/2014/main" id="{2E484BCC-A489-4116-97B2-ABB4C3BE8A2F}"/>
                    </a:ext>
                  </a:extLst>
                </p:cNvPr>
                <p:cNvSpPr>
                  <a:spLocks/>
                </p:cNvSpPr>
                <p:nvPr userDrawn="1"/>
              </p:nvSpPr>
              <p:spPr bwMode="auto">
                <a:xfrm>
                  <a:off x="4416" y="36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7" name="Rectangle 270">
                  <a:extLst>
                    <a:ext uri="{FF2B5EF4-FFF2-40B4-BE49-F238E27FC236}">
                      <a16:creationId xmlns:a16="http://schemas.microsoft.com/office/drawing/2014/main" id="{E9C7F021-EB19-4422-A849-4992426F0815}"/>
                    </a:ext>
                  </a:extLst>
                </p:cNvPr>
                <p:cNvSpPr>
                  <a:spLocks noChangeArrowheads="1"/>
                </p:cNvSpPr>
                <p:nvPr userDrawn="1"/>
              </p:nvSpPr>
              <p:spPr bwMode="auto">
                <a:xfrm>
                  <a:off x="4416"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8" name="Freeform 271">
                  <a:extLst>
                    <a:ext uri="{FF2B5EF4-FFF2-40B4-BE49-F238E27FC236}">
                      <a16:creationId xmlns:a16="http://schemas.microsoft.com/office/drawing/2014/main" id="{5EBD3428-E16C-4127-A50F-7A7CC187BF33}"/>
                    </a:ext>
                  </a:extLst>
                </p:cNvPr>
                <p:cNvSpPr>
                  <a:spLocks/>
                </p:cNvSpPr>
                <p:nvPr userDrawn="1"/>
              </p:nvSpPr>
              <p:spPr bwMode="auto">
                <a:xfrm>
                  <a:off x="4416" y="338"/>
                  <a:ext cx="5" cy="10"/>
                </a:xfrm>
                <a:custGeom>
                  <a:avLst/>
                  <a:gdLst>
                    <a:gd name="T0" fmla="*/ 0 w 1"/>
                    <a:gd name="T1" fmla="*/ 1 h 2"/>
                    <a:gd name="T2" fmla="*/ 0 w 1"/>
                    <a:gd name="T3" fmla="*/ 0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0"/>
                        <a:pt x="0" y="0"/>
                      </a:cubicBezTo>
                      <a:cubicBezTo>
                        <a:pt x="0" y="0"/>
                        <a:pt x="0" y="1"/>
                        <a:pt x="0" y="1"/>
                      </a:cubicBezTo>
                      <a:cubicBezTo>
                        <a:pt x="0" y="2"/>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9" name="Freeform 272">
                  <a:extLst>
                    <a:ext uri="{FF2B5EF4-FFF2-40B4-BE49-F238E27FC236}">
                      <a16:creationId xmlns:a16="http://schemas.microsoft.com/office/drawing/2014/main" id="{ECA7BC4F-4D18-4DCA-BE60-CFDE2D39A321}"/>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0" name="Rectangle 273">
                  <a:extLst>
                    <a:ext uri="{FF2B5EF4-FFF2-40B4-BE49-F238E27FC236}">
                      <a16:creationId xmlns:a16="http://schemas.microsoft.com/office/drawing/2014/main" id="{4B6FF149-DA82-4176-BFCE-73E851F856A9}"/>
                    </a:ext>
                  </a:extLst>
                </p:cNvPr>
                <p:cNvSpPr>
                  <a:spLocks noChangeArrowheads="1"/>
                </p:cNvSpPr>
                <p:nvPr userDrawn="1"/>
              </p:nvSpPr>
              <p:spPr bwMode="auto">
                <a:xfrm>
                  <a:off x="4406" y="3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1" name="Freeform 274">
                  <a:extLst>
                    <a:ext uri="{FF2B5EF4-FFF2-40B4-BE49-F238E27FC236}">
                      <a16:creationId xmlns:a16="http://schemas.microsoft.com/office/drawing/2014/main" id="{8BBEC1CD-EF38-4EFC-AEDD-5C89C2559428}"/>
                    </a:ext>
                  </a:extLst>
                </p:cNvPr>
                <p:cNvSpPr>
                  <a:spLocks/>
                </p:cNvSpPr>
                <p:nvPr userDrawn="1"/>
              </p:nvSpPr>
              <p:spPr bwMode="auto">
                <a:xfrm>
                  <a:off x="4416" y="34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2" name="Freeform 275">
                  <a:extLst>
                    <a:ext uri="{FF2B5EF4-FFF2-40B4-BE49-F238E27FC236}">
                      <a16:creationId xmlns:a16="http://schemas.microsoft.com/office/drawing/2014/main" id="{061108B6-0F5A-418B-A6FE-66DFC6C1D2B4}"/>
                    </a:ext>
                  </a:extLst>
                </p:cNvPr>
                <p:cNvSpPr>
                  <a:spLocks/>
                </p:cNvSpPr>
                <p:nvPr userDrawn="1"/>
              </p:nvSpPr>
              <p:spPr bwMode="auto">
                <a:xfrm>
                  <a:off x="4416" y="32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3" name="Freeform 276">
                  <a:extLst>
                    <a:ext uri="{FF2B5EF4-FFF2-40B4-BE49-F238E27FC236}">
                      <a16:creationId xmlns:a16="http://schemas.microsoft.com/office/drawing/2014/main" id="{E12F30C8-4635-454D-8143-8B18BBEA0211}"/>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4" name="Freeform 277">
                  <a:extLst>
                    <a:ext uri="{FF2B5EF4-FFF2-40B4-BE49-F238E27FC236}">
                      <a16:creationId xmlns:a16="http://schemas.microsoft.com/office/drawing/2014/main" id="{8FF1F6BD-F338-4B71-AB2F-14BFDC386091}"/>
                    </a:ext>
                  </a:extLst>
                </p:cNvPr>
                <p:cNvSpPr>
                  <a:spLocks/>
                </p:cNvSpPr>
                <p:nvPr userDrawn="1"/>
              </p:nvSpPr>
              <p:spPr bwMode="auto">
                <a:xfrm>
                  <a:off x="4416" y="348"/>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0" y="0"/>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5" name="Freeform 278">
                  <a:extLst>
                    <a:ext uri="{FF2B5EF4-FFF2-40B4-BE49-F238E27FC236}">
                      <a16:creationId xmlns:a16="http://schemas.microsoft.com/office/drawing/2014/main" id="{1899E7E2-B3D1-4EA3-A570-312655B06DF2}"/>
                    </a:ext>
                  </a:extLst>
                </p:cNvPr>
                <p:cNvSpPr>
                  <a:spLocks/>
                </p:cNvSpPr>
                <p:nvPr userDrawn="1"/>
              </p:nvSpPr>
              <p:spPr bwMode="auto">
                <a:xfrm>
                  <a:off x="4376" y="308"/>
                  <a:ext cx="30" cy="20"/>
                </a:xfrm>
                <a:custGeom>
                  <a:avLst/>
                  <a:gdLst>
                    <a:gd name="T0" fmla="*/ 0 w 6"/>
                    <a:gd name="T1" fmla="*/ 2 h 4"/>
                    <a:gd name="T2" fmla="*/ 2 w 6"/>
                    <a:gd name="T3" fmla="*/ 3 h 4"/>
                    <a:gd name="T4" fmla="*/ 6 w 6"/>
                    <a:gd name="T5" fmla="*/ 1 h 4"/>
                    <a:gd name="T6" fmla="*/ 4 w 6"/>
                    <a:gd name="T7" fmla="*/ 1 h 4"/>
                    <a:gd name="T8" fmla="*/ 3 w 6"/>
                    <a:gd name="T9" fmla="*/ 2 h 4"/>
                    <a:gd name="T10" fmla="*/ 3 w 6"/>
                    <a:gd name="T11" fmla="*/ 1 h 4"/>
                    <a:gd name="T12" fmla="*/ 0 w 6"/>
                    <a:gd name="T13" fmla="*/ 1 h 4"/>
                    <a:gd name="T14" fmla="*/ 1 w 6"/>
                    <a:gd name="T15" fmla="*/ 2 h 4"/>
                    <a:gd name="T16" fmla="*/ 0 w 6"/>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0" y="2"/>
                      </a:moveTo>
                      <a:cubicBezTo>
                        <a:pt x="1" y="2"/>
                        <a:pt x="2" y="2"/>
                        <a:pt x="2" y="3"/>
                      </a:cubicBezTo>
                      <a:cubicBezTo>
                        <a:pt x="3" y="4"/>
                        <a:pt x="5" y="2"/>
                        <a:pt x="6" y="1"/>
                      </a:cubicBezTo>
                      <a:cubicBezTo>
                        <a:pt x="5" y="1"/>
                        <a:pt x="5" y="1"/>
                        <a:pt x="4" y="1"/>
                      </a:cubicBezTo>
                      <a:cubicBezTo>
                        <a:pt x="4" y="1"/>
                        <a:pt x="4" y="3"/>
                        <a:pt x="3" y="2"/>
                      </a:cubicBezTo>
                      <a:cubicBezTo>
                        <a:pt x="2" y="1"/>
                        <a:pt x="3" y="1"/>
                        <a:pt x="3" y="1"/>
                      </a:cubicBezTo>
                      <a:cubicBezTo>
                        <a:pt x="3" y="2"/>
                        <a:pt x="1" y="0"/>
                        <a:pt x="0" y="1"/>
                      </a:cubicBezTo>
                      <a:cubicBezTo>
                        <a:pt x="1" y="2"/>
                        <a:pt x="1" y="2"/>
                        <a:pt x="1" y="2"/>
                      </a:cubicBezTo>
                      <a:cubicBezTo>
                        <a:pt x="1" y="2"/>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6" name="Freeform 279">
                  <a:extLst>
                    <a:ext uri="{FF2B5EF4-FFF2-40B4-BE49-F238E27FC236}">
                      <a16:creationId xmlns:a16="http://schemas.microsoft.com/office/drawing/2014/main" id="{37989C26-D72C-498F-8D49-BAC415297EC1}"/>
                    </a:ext>
                  </a:extLst>
                </p:cNvPr>
                <p:cNvSpPr>
                  <a:spLocks/>
                </p:cNvSpPr>
                <p:nvPr userDrawn="1"/>
              </p:nvSpPr>
              <p:spPr bwMode="auto">
                <a:xfrm>
                  <a:off x="4406" y="313"/>
                  <a:ext cx="5" cy="10"/>
                </a:xfrm>
                <a:custGeom>
                  <a:avLst/>
                  <a:gdLst>
                    <a:gd name="T0" fmla="*/ 0 w 1"/>
                    <a:gd name="T1" fmla="*/ 2 h 2"/>
                    <a:gd name="T2" fmla="*/ 0 w 1"/>
                    <a:gd name="T3" fmla="*/ 2 h 2"/>
                    <a:gd name="T4" fmla="*/ 1 w 1"/>
                    <a:gd name="T5" fmla="*/ 0 h 2"/>
                    <a:gd name="T6" fmla="*/ 0 w 1"/>
                    <a:gd name="T7" fmla="*/ 0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0" y="2"/>
                        <a:pt x="1" y="1"/>
                        <a:pt x="1" y="0"/>
                      </a:cubicBezTo>
                      <a:cubicBezTo>
                        <a:pt x="0" y="0"/>
                        <a:pt x="0" y="0"/>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7" name="Freeform 280">
                  <a:extLst>
                    <a:ext uri="{FF2B5EF4-FFF2-40B4-BE49-F238E27FC236}">
                      <a16:creationId xmlns:a16="http://schemas.microsoft.com/office/drawing/2014/main" id="{24E69558-5155-4976-B60A-CD4E93D1B8C6}"/>
                    </a:ext>
                  </a:extLst>
                </p:cNvPr>
                <p:cNvSpPr>
                  <a:spLocks/>
                </p:cNvSpPr>
                <p:nvPr userDrawn="1"/>
              </p:nvSpPr>
              <p:spPr bwMode="auto">
                <a:xfrm>
                  <a:off x="4401" y="323"/>
                  <a:ext cx="15" cy="15"/>
                </a:xfrm>
                <a:custGeom>
                  <a:avLst/>
                  <a:gdLst>
                    <a:gd name="T0" fmla="*/ 2 w 3"/>
                    <a:gd name="T1" fmla="*/ 2 h 3"/>
                    <a:gd name="T2" fmla="*/ 0 w 3"/>
                    <a:gd name="T3" fmla="*/ 2 h 3"/>
                    <a:gd name="T4" fmla="*/ 1 w 3"/>
                    <a:gd name="T5" fmla="*/ 3 h 3"/>
                    <a:gd name="T6" fmla="*/ 2 w 3"/>
                    <a:gd name="T7" fmla="*/ 2 h 3"/>
                    <a:gd name="T8" fmla="*/ 3 w 3"/>
                    <a:gd name="T9" fmla="*/ 3 h 3"/>
                    <a:gd name="T10" fmla="*/ 3 w 3"/>
                    <a:gd name="T11" fmla="*/ 2 h 3"/>
                    <a:gd name="T12" fmla="*/ 3 w 3"/>
                    <a:gd name="T13" fmla="*/ 2 h 3"/>
                    <a:gd name="T14" fmla="*/ 3 w 3"/>
                    <a:gd name="T15" fmla="*/ 2 h 3"/>
                    <a:gd name="T16" fmla="*/ 3 w 3"/>
                    <a:gd name="T17" fmla="*/ 2 h 3"/>
                    <a:gd name="T18" fmla="*/ 2 w 3"/>
                    <a:gd name="T19" fmla="*/ 2 h 3"/>
                    <a:gd name="T20" fmla="*/ 2 w 3"/>
                    <a:gd name="T21" fmla="*/ 2 h 3"/>
                    <a:gd name="T22" fmla="*/ 2 w 3"/>
                    <a:gd name="T23" fmla="*/ 2 h 3"/>
                    <a:gd name="T24" fmla="*/ 2 w 3"/>
                    <a:gd name="T25" fmla="*/ 2 h 3"/>
                    <a:gd name="T26" fmla="*/ 3 w 3"/>
                    <a:gd name="T27" fmla="*/ 2 h 3"/>
                    <a:gd name="T28" fmla="*/ 3 w 3"/>
                    <a:gd name="T29" fmla="*/ 2 h 3"/>
                    <a:gd name="T30" fmla="*/ 1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2"/>
                        <a:pt x="1" y="1"/>
                        <a:pt x="0" y="2"/>
                      </a:cubicBezTo>
                      <a:cubicBezTo>
                        <a:pt x="0" y="3"/>
                        <a:pt x="1" y="2"/>
                        <a:pt x="1" y="3"/>
                      </a:cubicBezTo>
                      <a:cubicBezTo>
                        <a:pt x="1" y="1"/>
                        <a:pt x="2" y="3"/>
                        <a:pt x="2" y="2"/>
                      </a:cubicBezTo>
                      <a:cubicBezTo>
                        <a:pt x="2" y="2"/>
                        <a:pt x="2" y="2"/>
                        <a:pt x="3" y="3"/>
                      </a:cubicBezTo>
                      <a:cubicBezTo>
                        <a:pt x="3" y="2"/>
                        <a:pt x="3" y="2"/>
                        <a:pt x="3" y="2"/>
                      </a:cubicBezTo>
                      <a:cubicBezTo>
                        <a:pt x="3" y="2"/>
                        <a:pt x="3" y="2"/>
                        <a:pt x="3" y="2"/>
                      </a:cubicBezTo>
                      <a:cubicBezTo>
                        <a:pt x="3" y="2"/>
                        <a:pt x="3" y="2"/>
                        <a:pt x="3" y="2"/>
                      </a:cubicBezTo>
                      <a:cubicBezTo>
                        <a:pt x="3" y="2"/>
                        <a:pt x="3" y="2"/>
                        <a:pt x="3" y="2"/>
                      </a:cubicBezTo>
                      <a:cubicBezTo>
                        <a:pt x="3" y="2"/>
                        <a:pt x="2" y="2"/>
                        <a:pt x="2" y="2"/>
                      </a:cubicBezTo>
                      <a:cubicBezTo>
                        <a:pt x="2" y="2"/>
                        <a:pt x="2" y="2"/>
                        <a:pt x="2" y="2"/>
                      </a:cubicBezTo>
                      <a:cubicBezTo>
                        <a:pt x="2" y="2"/>
                        <a:pt x="2" y="2"/>
                        <a:pt x="2" y="2"/>
                      </a:cubicBezTo>
                      <a:cubicBezTo>
                        <a:pt x="2" y="1"/>
                        <a:pt x="2" y="2"/>
                        <a:pt x="2" y="2"/>
                      </a:cubicBezTo>
                      <a:cubicBezTo>
                        <a:pt x="3" y="2"/>
                        <a:pt x="3" y="2"/>
                        <a:pt x="3" y="2"/>
                      </a:cubicBezTo>
                      <a:cubicBezTo>
                        <a:pt x="3" y="2"/>
                        <a:pt x="3" y="2"/>
                        <a:pt x="3" y="2"/>
                      </a:cubicBezTo>
                      <a:cubicBezTo>
                        <a:pt x="1" y="0"/>
                        <a:pt x="1" y="0"/>
                        <a:pt x="1" y="0"/>
                      </a:cubicBezTo>
                      <a:cubicBezTo>
                        <a:pt x="1"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8" name="Freeform 281">
                  <a:extLst>
                    <a:ext uri="{FF2B5EF4-FFF2-40B4-BE49-F238E27FC236}">
                      <a16:creationId xmlns:a16="http://schemas.microsoft.com/office/drawing/2014/main" id="{103D900F-896D-42FB-8445-7D659FCF5D6C}"/>
                    </a:ext>
                  </a:extLst>
                </p:cNvPr>
                <p:cNvSpPr>
                  <a:spLocks/>
                </p:cNvSpPr>
                <p:nvPr userDrawn="1"/>
              </p:nvSpPr>
              <p:spPr bwMode="auto">
                <a:xfrm>
                  <a:off x="4406"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9" name="Freeform 282">
                  <a:extLst>
                    <a:ext uri="{FF2B5EF4-FFF2-40B4-BE49-F238E27FC236}">
                      <a16:creationId xmlns:a16="http://schemas.microsoft.com/office/drawing/2014/main" id="{64CBD805-917B-4897-AF90-1DBFC11F1329}"/>
                    </a:ext>
                  </a:extLst>
                </p:cNvPr>
                <p:cNvSpPr>
                  <a:spLocks/>
                </p:cNvSpPr>
                <p:nvPr userDrawn="1"/>
              </p:nvSpPr>
              <p:spPr bwMode="auto">
                <a:xfrm>
                  <a:off x="4406" y="373"/>
                  <a:ext cx="10" cy="10"/>
                </a:xfrm>
                <a:custGeom>
                  <a:avLst/>
                  <a:gdLst>
                    <a:gd name="T0" fmla="*/ 0 w 2"/>
                    <a:gd name="T1" fmla="*/ 1 h 2"/>
                    <a:gd name="T2" fmla="*/ 0 w 2"/>
                    <a:gd name="T3" fmla="*/ 2 h 2"/>
                    <a:gd name="T4" fmla="*/ 0 w 2"/>
                    <a:gd name="T5" fmla="*/ 2 h 2"/>
                    <a:gd name="T6" fmla="*/ 1 w 2"/>
                    <a:gd name="T7" fmla="*/ 2 h 2"/>
                    <a:gd name="T8" fmla="*/ 1 w 2"/>
                    <a:gd name="T9" fmla="*/ 2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2"/>
                      </a:cubicBezTo>
                      <a:cubicBezTo>
                        <a:pt x="0" y="2"/>
                        <a:pt x="0" y="2"/>
                        <a:pt x="0" y="2"/>
                      </a:cubicBezTo>
                      <a:cubicBezTo>
                        <a:pt x="0" y="2"/>
                        <a:pt x="0" y="2"/>
                        <a:pt x="1" y="2"/>
                      </a:cubicBezTo>
                      <a:cubicBezTo>
                        <a:pt x="1" y="2"/>
                        <a:pt x="1" y="2"/>
                        <a:pt x="1" y="2"/>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0" name="Freeform 283">
                  <a:extLst>
                    <a:ext uri="{FF2B5EF4-FFF2-40B4-BE49-F238E27FC236}">
                      <a16:creationId xmlns:a16="http://schemas.microsoft.com/office/drawing/2014/main" id="{B59F8E92-6679-4715-8C25-01EC3CA2C998}"/>
                    </a:ext>
                  </a:extLst>
                </p:cNvPr>
                <p:cNvSpPr>
                  <a:spLocks/>
                </p:cNvSpPr>
                <p:nvPr userDrawn="1"/>
              </p:nvSpPr>
              <p:spPr bwMode="auto">
                <a:xfrm>
                  <a:off x="4401" y="348"/>
                  <a:ext cx="10" cy="10"/>
                </a:xfrm>
                <a:custGeom>
                  <a:avLst/>
                  <a:gdLst>
                    <a:gd name="T0" fmla="*/ 2 w 2"/>
                    <a:gd name="T1" fmla="*/ 2 h 2"/>
                    <a:gd name="T2" fmla="*/ 1 w 2"/>
                    <a:gd name="T3" fmla="*/ 0 h 2"/>
                    <a:gd name="T4" fmla="*/ 0 w 2"/>
                    <a:gd name="T5" fmla="*/ 1 h 2"/>
                    <a:gd name="T6" fmla="*/ 1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1" y="0"/>
                        <a:pt x="1" y="0"/>
                        <a:pt x="1" y="0"/>
                      </a:cubicBezTo>
                      <a:cubicBezTo>
                        <a:pt x="0" y="1"/>
                        <a:pt x="0" y="1"/>
                        <a:pt x="0" y="1"/>
                      </a:cubicBezTo>
                      <a:cubicBezTo>
                        <a:pt x="1" y="1"/>
                        <a:pt x="1" y="1"/>
                        <a:pt x="1"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1" name="Freeform 284">
                  <a:extLst>
                    <a:ext uri="{FF2B5EF4-FFF2-40B4-BE49-F238E27FC236}">
                      <a16:creationId xmlns:a16="http://schemas.microsoft.com/office/drawing/2014/main" id="{7F892860-A623-48D7-87F5-620ED9889E3E}"/>
                    </a:ext>
                  </a:extLst>
                </p:cNvPr>
                <p:cNvSpPr>
                  <a:spLocks/>
                </p:cNvSpPr>
                <p:nvPr userDrawn="1"/>
              </p:nvSpPr>
              <p:spPr bwMode="auto">
                <a:xfrm>
                  <a:off x="4401" y="308"/>
                  <a:ext cx="10" cy="5"/>
                </a:xfrm>
                <a:custGeom>
                  <a:avLst/>
                  <a:gdLst>
                    <a:gd name="T0" fmla="*/ 5 w 10"/>
                    <a:gd name="T1" fmla="*/ 5 h 5"/>
                    <a:gd name="T2" fmla="*/ 10 w 10"/>
                    <a:gd name="T3" fmla="*/ 0 h 5"/>
                    <a:gd name="T4" fmla="*/ 0 w 10"/>
                    <a:gd name="T5" fmla="*/ 0 h 5"/>
                    <a:gd name="T6" fmla="*/ 5 w 10"/>
                    <a:gd name="T7" fmla="*/ 5 h 5"/>
                  </a:gdLst>
                  <a:ahLst/>
                  <a:cxnLst>
                    <a:cxn ang="0">
                      <a:pos x="T0" y="T1"/>
                    </a:cxn>
                    <a:cxn ang="0">
                      <a:pos x="T2" y="T3"/>
                    </a:cxn>
                    <a:cxn ang="0">
                      <a:pos x="T4" y="T5"/>
                    </a:cxn>
                    <a:cxn ang="0">
                      <a:pos x="T6" y="T7"/>
                    </a:cxn>
                  </a:cxnLst>
                  <a:rect l="0" t="0" r="r" b="b"/>
                  <a:pathLst>
                    <a:path w="10" h="5">
                      <a:moveTo>
                        <a:pt x="5" y="5"/>
                      </a:moveTo>
                      <a:lnTo>
                        <a:pt x="10"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2" name="Freeform 285">
                  <a:extLst>
                    <a:ext uri="{FF2B5EF4-FFF2-40B4-BE49-F238E27FC236}">
                      <a16:creationId xmlns:a16="http://schemas.microsoft.com/office/drawing/2014/main" id="{26156366-6AF6-486D-A9CA-D8A8C1FBB6F4}"/>
                    </a:ext>
                  </a:extLst>
                </p:cNvPr>
                <p:cNvSpPr>
                  <a:spLocks/>
                </p:cNvSpPr>
                <p:nvPr userDrawn="1"/>
              </p:nvSpPr>
              <p:spPr bwMode="auto">
                <a:xfrm>
                  <a:off x="4401" y="298"/>
                  <a:ext cx="5" cy="5"/>
                </a:xfrm>
                <a:custGeom>
                  <a:avLst/>
                  <a:gdLst>
                    <a:gd name="T0" fmla="*/ 0 w 5"/>
                    <a:gd name="T1" fmla="*/ 5 h 5"/>
                    <a:gd name="T2" fmla="*/ 5 w 5"/>
                    <a:gd name="T3" fmla="*/ 0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3" name="Freeform 286">
                  <a:extLst>
                    <a:ext uri="{FF2B5EF4-FFF2-40B4-BE49-F238E27FC236}">
                      <a16:creationId xmlns:a16="http://schemas.microsoft.com/office/drawing/2014/main" id="{4B733C78-64A0-48C7-8DFC-D79071E1A94A}"/>
                    </a:ext>
                  </a:extLst>
                </p:cNvPr>
                <p:cNvSpPr>
                  <a:spLocks/>
                </p:cNvSpPr>
                <p:nvPr userDrawn="1"/>
              </p:nvSpPr>
              <p:spPr bwMode="auto">
                <a:xfrm>
                  <a:off x="4097"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4" name="Freeform 287">
                  <a:extLst>
                    <a:ext uri="{FF2B5EF4-FFF2-40B4-BE49-F238E27FC236}">
                      <a16:creationId xmlns:a16="http://schemas.microsoft.com/office/drawing/2014/main" id="{3A9B9F47-C8CC-422B-A959-6EC7D475162C}"/>
                    </a:ext>
                  </a:extLst>
                </p:cNvPr>
                <p:cNvSpPr>
                  <a:spLocks/>
                </p:cNvSpPr>
                <p:nvPr userDrawn="1"/>
              </p:nvSpPr>
              <p:spPr bwMode="auto">
                <a:xfrm>
                  <a:off x="4097" y="5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5" name="Freeform 288">
                  <a:extLst>
                    <a:ext uri="{FF2B5EF4-FFF2-40B4-BE49-F238E27FC236}">
                      <a16:creationId xmlns:a16="http://schemas.microsoft.com/office/drawing/2014/main" id="{FB79898A-DC11-469F-8363-482EA5374D05}"/>
                    </a:ext>
                  </a:extLst>
                </p:cNvPr>
                <p:cNvSpPr>
                  <a:spLocks/>
                </p:cNvSpPr>
                <p:nvPr userDrawn="1"/>
              </p:nvSpPr>
              <p:spPr bwMode="auto">
                <a:xfrm>
                  <a:off x="4157" y="238"/>
                  <a:ext cx="15" cy="5"/>
                </a:xfrm>
                <a:custGeom>
                  <a:avLst/>
                  <a:gdLst>
                    <a:gd name="T0" fmla="*/ 3 w 3"/>
                    <a:gd name="T1" fmla="*/ 0 h 1"/>
                    <a:gd name="T2" fmla="*/ 1 w 3"/>
                    <a:gd name="T3" fmla="*/ 0 h 1"/>
                    <a:gd name="T4" fmla="*/ 2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2" y="0"/>
                        <a:pt x="0" y="0"/>
                        <a:pt x="1" y="0"/>
                      </a:cubicBezTo>
                      <a:cubicBezTo>
                        <a:pt x="2" y="1"/>
                        <a:pt x="2" y="1"/>
                        <a:pt x="2" y="1"/>
                      </a:cubicBezTo>
                      <a:cubicBezTo>
                        <a:pt x="2"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6" name="Freeform 289">
                  <a:extLst>
                    <a:ext uri="{FF2B5EF4-FFF2-40B4-BE49-F238E27FC236}">
                      <a16:creationId xmlns:a16="http://schemas.microsoft.com/office/drawing/2014/main" id="{E422A8D3-7417-45D2-B6A1-4A0B6F197E2D}"/>
                    </a:ext>
                  </a:extLst>
                </p:cNvPr>
                <p:cNvSpPr>
                  <a:spLocks/>
                </p:cNvSpPr>
                <p:nvPr userDrawn="1"/>
              </p:nvSpPr>
              <p:spPr bwMode="auto">
                <a:xfrm>
                  <a:off x="4092" y="38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7" name="Freeform 290">
                  <a:extLst>
                    <a:ext uri="{FF2B5EF4-FFF2-40B4-BE49-F238E27FC236}">
                      <a16:creationId xmlns:a16="http://schemas.microsoft.com/office/drawing/2014/main" id="{24636D7E-64F3-4D36-A0B7-3E7A82E4FE55}"/>
                    </a:ext>
                  </a:extLst>
                </p:cNvPr>
                <p:cNvSpPr>
                  <a:spLocks/>
                </p:cNvSpPr>
                <p:nvPr userDrawn="1"/>
              </p:nvSpPr>
              <p:spPr bwMode="auto">
                <a:xfrm>
                  <a:off x="4102" y="3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8" name="Freeform 291">
                  <a:extLst>
                    <a:ext uri="{FF2B5EF4-FFF2-40B4-BE49-F238E27FC236}">
                      <a16:creationId xmlns:a16="http://schemas.microsoft.com/office/drawing/2014/main" id="{ABE2E9F9-11DA-41D0-B699-1D600CCA4CBB}"/>
                    </a:ext>
                  </a:extLst>
                </p:cNvPr>
                <p:cNvSpPr>
                  <a:spLocks/>
                </p:cNvSpPr>
                <p:nvPr userDrawn="1"/>
              </p:nvSpPr>
              <p:spPr bwMode="auto">
                <a:xfrm>
                  <a:off x="4127" y="588"/>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9" name="Freeform 292">
                  <a:extLst>
                    <a:ext uri="{FF2B5EF4-FFF2-40B4-BE49-F238E27FC236}">
                      <a16:creationId xmlns:a16="http://schemas.microsoft.com/office/drawing/2014/main" id="{5163C18E-643C-4E7D-9106-ABC6C823D0BA}"/>
                    </a:ext>
                  </a:extLst>
                </p:cNvPr>
                <p:cNvSpPr>
                  <a:spLocks/>
                </p:cNvSpPr>
                <p:nvPr userDrawn="1"/>
              </p:nvSpPr>
              <p:spPr bwMode="auto">
                <a:xfrm>
                  <a:off x="4316" y="218"/>
                  <a:ext cx="5"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0" name="Freeform 293">
                  <a:extLst>
                    <a:ext uri="{FF2B5EF4-FFF2-40B4-BE49-F238E27FC236}">
                      <a16:creationId xmlns:a16="http://schemas.microsoft.com/office/drawing/2014/main" id="{B16EB76B-9ADF-471B-A23E-F116509B21D8}"/>
                    </a:ext>
                  </a:extLst>
                </p:cNvPr>
                <p:cNvSpPr>
                  <a:spLocks/>
                </p:cNvSpPr>
                <p:nvPr userDrawn="1"/>
              </p:nvSpPr>
              <p:spPr bwMode="auto">
                <a:xfrm>
                  <a:off x="4057" y="5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1" name="Freeform 294">
                  <a:extLst>
                    <a:ext uri="{FF2B5EF4-FFF2-40B4-BE49-F238E27FC236}">
                      <a16:creationId xmlns:a16="http://schemas.microsoft.com/office/drawing/2014/main" id="{E1D245BE-4539-4ABE-9F5D-450ABBAD5292}"/>
                    </a:ext>
                  </a:extLst>
                </p:cNvPr>
                <p:cNvSpPr>
                  <a:spLocks/>
                </p:cNvSpPr>
                <p:nvPr userDrawn="1"/>
              </p:nvSpPr>
              <p:spPr bwMode="auto">
                <a:xfrm>
                  <a:off x="4306" y="213"/>
                  <a:ext cx="10" cy="5"/>
                </a:xfrm>
                <a:custGeom>
                  <a:avLst/>
                  <a:gdLst>
                    <a:gd name="T0" fmla="*/ 0 w 2"/>
                    <a:gd name="T1" fmla="*/ 1 h 1"/>
                    <a:gd name="T2" fmla="*/ 0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2" name="Freeform 295">
                  <a:extLst>
                    <a:ext uri="{FF2B5EF4-FFF2-40B4-BE49-F238E27FC236}">
                      <a16:creationId xmlns:a16="http://schemas.microsoft.com/office/drawing/2014/main" id="{91B06F61-AB92-4600-8150-8BEC139F06D5}"/>
                    </a:ext>
                  </a:extLst>
                </p:cNvPr>
                <p:cNvSpPr>
                  <a:spLocks/>
                </p:cNvSpPr>
                <p:nvPr userDrawn="1"/>
              </p:nvSpPr>
              <p:spPr bwMode="auto">
                <a:xfrm>
                  <a:off x="4336" y="5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3" name="Freeform 296">
                  <a:extLst>
                    <a:ext uri="{FF2B5EF4-FFF2-40B4-BE49-F238E27FC236}">
                      <a16:creationId xmlns:a16="http://schemas.microsoft.com/office/drawing/2014/main" id="{87E05790-5D6A-4B79-80AE-CDE895774AD2}"/>
                    </a:ext>
                  </a:extLst>
                </p:cNvPr>
                <p:cNvSpPr>
                  <a:spLocks/>
                </p:cNvSpPr>
                <p:nvPr userDrawn="1"/>
              </p:nvSpPr>
              <p:spPr bwMode="auto">
                <a:xfrm>
                  <a:off x="4411" y="5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4" name="Freeform 297">
                  <a:extLst>
                    <a:ext uri="{FF2B5EF4-FFF2-40B4-BE49-F238E27FC236}">
                      <a16:creationId xmlns:a16="http://schemas.microsoft.com/office/drawing/2014/main" id="{D5B9D6D3-7E86-4CA1-BBCF-4C6EE643575A}"/>
                    </a:ext>
                  </a:extLst>
                </p:cNvPr>
                <p:cNvSpPr>
                  <a:spLocks/>
                </p:cNvSpPr>
                <p:nvPr userDrawn="1"/>
              </p:nvSpPr>
              <p:spPr bwMode="auto">
                <a:xfrm>
                  <a:off x="4376" y="263"/>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5" name="Freeform 298">
                  <a:extLst>
                    <a:ext uri="{FF2B5EF4-FFF2-40B4-BE49-F238E27FC236}">
                      <a16:creationId xmlns:a16="http://schemas.microsoft.com/office/drawing/2014/main" id="{36D7355D-5605-4374-BB2E-B3DAC507DEB3}"/>
                    </a:ext>
                  </a:extLst>
                </p:cNvPr>
                <p:cNvSpPr>
                  <a:spLocks/>
                </p:cNvSpPr>
                <p:nvPr userDrawn="1"/>
              </p:nvSpPr>
              <p:spPr bwMode="auto">
                <a:xfrm>
                  <a:off x="4371"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6" name="Freeform 299">
                  <a:extLst>
                    <a:ext uri="{FF2B5EF4-FFF2-40B4-BE49-F238E27FC236}">
                      <a16:creationId xmlns:a16="http://schemas.microsoft.com/office/drawing/2014/main" id="{3861D966-34EF-45A2-A0B2-C7F7AED4F2A1}"/>
                    </a:ext>
                  </a:extLst>
                </p:cNvPr>
                <p:cNvSpPr>
                  <a:spLocks/>
                </p:cNvSpPr>
                <p:nvPr userDrawn="1"/>
              </p:nvSpPr>
              <p:spPr bwMode="auto">
                <a:xfrm>
                  <a:off x="4276" y="23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7" name="Freeform 300">
                  <a:extLst>
                    <a:ext uri="{FF2B5EF4-FFF2-40B4-BE49-F238E27FC236}">
                      <a16:creationId xmlns:a16="http://schemas.microsoft.com/office/drawing/2014/main" id="{3315B3B5-D92A-4FEA-9710-ABF708DAFDF7}"/>
                    </a:ext>
                  </a:extLst>
                </p:cNvPr>
                <p:cNvSpPr>
                  <a:spLocks/>
                </p:cNvSpPr>
                <p:nvPr userDrawn="1"/>
              </p:nvSpPr>
              <p:spPr bwMode="auto">
                <a:xfrm>
                  <a:off x="4376" y="26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8" name="Freeform 301">
                  <a:extLst>
                    <a:ext uri="{FF2B5EF4-FFF2-40B4-BE49-F238E27FC236}">
                      <a16:creationId xmlns:a16="http://schemas.microsoft.com/office/drawing/2014/main" id="{31813F4A-D87F-4C04-801B-F66D2580A761}"/>
                    </a:ext>
                  </a:extLst>
                </p:cNvPr>
                <p:cNvSpPr>
                  <a:spLocks/>
                </p:cNvSpPr>
                <p:nvPr userDrawn="1"/>
              </p:nvSpPr>
              <p:spPr bwMode="auto">
                <a:xfrm>
                  <a:off x="4381" y="2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9" name="Freeform 302">
                  <a:extLst>
                    <a:ext uri="{FF2B5EF4-FFF2-40B4-BE49-F238E27FC236}">
                      <a16:creationId xmlns:a16="http://schemas.microsoft.com/office/drawing/2014/main" id="{749831A0-97CE-400F-9F8C-63F81181D053}"/>
                    </a:ext>
                  </a:extLst>
                </p:cNvPr>
                <p:cNvSpPr>
                  <a:spLocks/>
                </p:cNvSpPr>
                <p:nvPr userDrawn="1"/>
              </p:nvSpPr>
              <p:spPr bwMode="auto">
                <a:xfrm>
                  <a:off x="4376" y="2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0" name="Freeform 303">
                  <a:extLst>
                    <a:ext uri="{FF2B5EF4-FFF2-40B4-BE49-F238E27FC236}">
                      <a16:creationId xmlns:a16="http://schemas.microsoft.com/office/drawing/2014/main" id="{515B7938-D079-4CB2-83E4-28EA108A65B6}"/>
                    </a:ext>
                  </a:extLst>
                </p:cNvPr>
                <p:cNvSpPr>
                  <a:spLocks/>
                </p:cNvSpPr>
                <p:nvPr userDrawn="1"/>
              </p:nvSpPr>
              <p:spPr bwMode="auto">
                <a:xfrm>
                  <a:off x="4222" y="66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1" name="Rectangle 304">
                  <a:extLst>
                    <a:ext uri="{FF2B5EF4-FFF2-40B4-BE49-F238E27FC236}">
                      <a16:creationId xmlns:a16="http://schemas.microsoft.com/office/drawing/2014/main" id="{E60B9681-2B04-4861-8972-EB8604935F11}"/>
                    </a:ext>
                  </a:extLst>
                </p:cNvPr>
                <p:cNvSpPr>
                  <a:spLocks noChangeArrowheads="1"/>
                </p:cNvSpPr>
                <p:nvPr userDrawn="1"/>
              </p:nvSpPr>
              <p:spPr bwMode="auto">
                <a:xfrm>
                  <a:off x="4157" y="3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2" name="Freeform 305">
                  <a:extLst>
                    <a:ext uri="{FF2B5EF4-FFF2-40B4-BE49-F238E27FC236}">
                      <a16:creationId xmlns:a16="http://schemas.microsoft.com/office/drawing/2014/main" id="{F220D2DD-BAD7-4775-B2A0-52E69BB6EBE1}"/>
                    </a:ext>
                  </a:extLst>
                </p:cNvPr>
                <p:cNvSpPr>
                  <a:spLocks/>
                </p:cNvSpPr>
                <p:nvPr userDrawn="1"/>
              </p:nvSpPr>
              <p:spPr bwMode="auto">
                <a:xfrm>
                  <a:off x="4147" y="298"/>
                  <a:ext cx="10" cy="15"/>
                </a:xfrm>
                <a:custGeom>
                  <a:avLst/>
                  <a:gdLst>
                    <a:gd name="T0" fmla="*/ 2 w 2"/>
                    <a:gd name="T1" fmla="*/ 3 h 3"/>
                    <a:gd name="T2" fmla="*/ 2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2" y="2"/>
                        <a:pt x="2" y="1"/>
                      </a:cubicBezTo>
                      <a:cubicBezTo>
                        <a:pt x="0" y="0"/>
                        <a:pt x="0" y="0"/>
                        <a:pt x="0" y="0"/>
                      </a:cubicBez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3" name="Freeform 306">
                  <a:extLst>
                    <a:ext uri="{FF2B5EF4-FFF2-40B4-BE49-F238E27FC236}">
                      <a16:creationId xmlns:a16="http://schemas.microsoft.com/office/drawing/2014/main" id="{6E9335EF-2D62-4FB8-B398-4AA685C2F1C0}"/>
                    </a:ext>
                  </a:extLst>
                </p:cNvPr>
                <p:cNvSpPr>
                  <a:spLocks noEditPoints="1"/>
                </p:cNvSpPr>
                <p:nvPr userDrawn="1"/>
              </p:nvSpPr>
              <p:spPr bwMode="auto">
                <a:xfrm>
                  <a:off x="4042" y="198"/>
                  <a:ext cx="374" cy="505"/>
                </a:xfrm>
                <a:custGeom>
                  <a:avLst/>
                  <a:gdLst>
                    <a:gd name="T0" fmla="*/ 12 w 75"/>
                    <a:gd name="T1" fmla="*/ 68 h 101"/>
                    <a:gd name="T2" fmla="*/ 11 w 75"/>
                    <a:gd name="T3" fmla="*/ 62 h 101"/>
                    <a:gd name="T4" fmla="*/ 12 w 75"/>
                    <a:gd name="T5" fmla="*/ 59 h 101"/>
                    <a:gd name="T6" fmla="*/ 11 w 75"/>
                    <a:gd name="T7" fmla="*/ 54 h 101"/>
                    <a:gd name="T8" fmla="*/ 11 w 75"/>
                    <a:gd name="T9" fmla="*/ 48 h 101"/>
                    <a:gd name="T10" fmla="*/ 10 w 75"/>
                    <a:gd name="T11" fmla="*/ 38 h 101"/>
                    <a:gd name="T12" fmla="*/ 10 w 75"/>
                    <a:gd name="T13" fmla="*/ 38 h 101"/>
                    <a:gd name="T14" fmla="*/ 13 w 75"/>
                    <a:gd name="T15" fmla="*/ 38 h 101"/>
                    <a:gd name="T16" fmla="*/ 15 w 75"/>
                    <a:gd name="T17" fmla="*/ 32 h 101"/>
                    <a:gd name="T18" fmla="*/ 18 w 75"/>
                    <a:gd name="T19" fmla="*/ 27 h 101"/>
                    <a:gd name="T20" fmla="*/ 23 w 75"/>
                    <a:gd name="T21" fmla="*/ 21 h 101"/>
                    <a:gd name="T22" fmla="*/ 26 w 75"/>
                    <a:gd name="T23" fmla="*/ 17 h 101"/>
                    <a:gd name="T24" fmla="*/ 31 w 75"/>
                    <a:gd name="T25" fmla="*/ 14 h 101"/>
                    <a:gd name="T26" fmla="*/ 33 w 75"/>
                    <a:gd name="T27" fmla="*/ 15 h 101"/>
                    <a:gd name="T28" fmla="*/ 37 w 75"/>
                    <a:gd name="T29" fmla="*/ 11 h 101"/>
                    <a:gd name="T30" fmla="*/ 42 w 75"/>
                    <a:gd name="T31" fmla="*/ 10 h 101"/>
                    <a:gd name="T32" fmla="*/ 47 w 75"/>
                    <a:gd name="T33" fmla="*/ 8 h 101"/>
                    <a:gd name="T34" fmla="*/ 52 w 75"/>
                    <a:gd name="T35" fmla="*/ 10 h 101"/>
                    <a:gd name="T36" fmla="*/ 59 w 75"/>
                    <a:gd name="T37" fmla="*/ 12 h 101"/>
                    <a:gd name="T38" fmla="*/ 65 w 75"/>
                    <a:gd name="T39" fmla="*/ 15 h 101"/>
                    <a:gd name="T40" fmla="*/ 71 w 75"/>
                    <a:gd name="T41" fmla="*/ 20 h 101"/>
                    <a:gd name="T42" fmla="*/ 67 w 75"/>
                    <a:gd name="T43" fmla="*/ 14 h 101"/>
                    <a:gd name="T44" fmla="*/ 64 w 75"/>
                    <a:gd name="T45" fmla="*/ 13 h 101"/>
                    <a:gd name="T46" fmla="*/ 59 w 75"/>
                    <a:gd name="T47" fmla="*/ 7 h 101"/>
                    <a:gd name="T48" fmla="*/ 41 w 75"/>
                    <a:gd name="T49" fmla="*/ 1 h 101"/>
                    <a:gd name="T50" fmla="*/ 30 w 75"/>
                    <a:gd name="T51" fmla="*/ 6 h 101"/>
                    <a:gd name="T52" fmla="*/ 26 w 75"/>
                    <a:gd name="T53" fmla="*/ 8 h 101"/>
                    <a:gd name="T54" fmla="*/ 23 w 75"/>
                    <a:gd name="T55" fmla="*/ 11 h 101"/>
                    <a:gd name="T56" fmla="*/ 18 w 75"/>
                    <a:gd name="T57" fmla="*/ 16 h 101"/>
                    <a:gd name="T58" fmla="*/ 8 w 75"/>
                    <a:gd name="T59" fmla="*/ 30 h 101"/>
                    <a:gd name="T60" fmla="*/ 8 w 75"/>
                    <a:gd name="T61" fmla="*/ 38 h 101"/>
                    <a:gd name="T62" fmla="*/ 6 w 75"/>
                    <a:gd name="T63" fmla="*/ 46 h 101"/>
                    <a:gd name="T64" fmla="*/ 2 w 75"/>
                    <a:gd name="T65" fmla="*/ 55 h 101"/>
                    <a:gd name="T66" fmla="*/ 4 w 75"/>
                    <a:gd name="T67" fmla="*/ 65 h 101"/>
                    <a:gd name="T68" fmla="*/ 6 w 75"/>
                    <a:gd name="T69" fmla="*/ 76 h 101"/>
                    <a:gd name="T70" fmla="*/ 12 w 75"/>
                    <a:gd name="T71" fmla="*/ 88 h 101"/>
                    <a:gd name="T72" fmla="*/ 21 w 75"/>
                    <a:gd name="T73" fmla="*/ 93 h 101"/>
                    <a:gd name="T74" fmla="*/ 35 w 75"/>
                    <a:gd name="T75" fmla="*/ 100 h 101"/>
                    <a:gd name="T76" fmla="*/ 40 w 75"/>
                    <a:gd name="T77" fmla="*/ 100 h 101"/>
                    <a:gd name="T78" fmla="*/ 53 w 75"/>
                    <a:gd name="T79" fmla="*/ 93 h 101"/>
                    <a:gd name="T80" fmla="*/ 64 w 75"/>
                    <a:gd name="T81" fmla="*/ 84 h 101"/>
                    <a:gd name="T82" fmla="*/ 74 w 75"/>
                    <a:gd name="T83" fmla="*/ 66 h 101"/>
                    <a:gd name="T84" fmla="*/ 74 w 75"/>
                    <a:gd name="T85" fmla="*/ 61 h 101"/>
                    <a:gd name="T86" fmla="*/ 63 w 75"/>
                    <a:gd name="T87" fmla="*/ 72 h 101"/>
                    <a:gd name="T88" fmla="*/ 60 w 75"/>
                    <a:gd name="T89" fmla="*/ 77 h 101"/>
                    <a:gd name="T90" fmla="*/ 54 w 75"/>
                    <a:gd name="T91" fmla="*/ 85 h 101"/>
                    <a:gd name="T92" fmla="*/ 48 w 75"/>
                    <a:gd name="T93" fmla="*/ 91 h 101"/>
                    <a:gd name="T94" fmla="*/ 43 w 75"/>
                    <a:gd name="T95" fmla="*/ 94 h 101"/>
                    <a:gd name="T96" fmla="*/ 38 w 75"/>
                    <a:gd name="T97" fmla="*/ 93 h 101"/>
                    <a:gd name="T98" fmla="*/ 33 w 75"/>
                    <a:gd name="T99" fmla="*/ 93 h 101"/>
                    <a:gd name="T100" fmla="*/ 29 w 75"/>
                    <a:gd name="T101" fmla="*/ 90 h 101"/>
                    <a:gd name="T102" fmla="*/ 23 w 75"/>
                    <a:gd name="T103" fmla="*/ 89 h 101"/>
                    <a:gd name="T104" fmla="*/ 20 w 75"/>
                    <a:gd name="T105" fmla="*/ 86 h 101"/>
                    <a:gd name="T106" fmla="*/ 20 w 75"/>
                    <a:gd name="T107" fmla="*/ 84 h 101"/>
                    <a:gd name="T108" fmla="*/ 16 w 75"/>
                    <a:gd name="T109" fmla="*/ 79 h 101"/>
                    <a:gd name="T110" fmla="*/ 13 w 75"/>
                    <a:gd name="T111" fmla="*/ 72 h 101"/>
                    <a:gd name="T112" fmla="*/ 12 w 75"/>
                    <a:gd name="T113" fmla="*/ 36 h 101"/>
                    <a:gd name="T114" fmla="*/ 64 w 75"/>
                    <a:gd name="T115"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01">
                      <a:moveTo>
                        <a:pt x="13" y="72"/>
                      </a:moveTo>
                      <a:cubicBezTo>
                        <a:pt x="14" y="71"/>
                        <a:pt x="14" y="71"/>
                        <a:pt x="14" y="71"/>
                      </a:cubicBezTo>
                      <a:cubicBezTo>
                        <a:pt x="15" y="71"/>
                        <a:pt x="15" y="72"/>
                        <a:pt x="16" y="71"/>
                      </a:cubicBezTo>
                      <a:cubicBezTo>
                        <a:pt x="13" y="72"/>
                        <a:pt x="14" y="68"/>
                        <a:pt x="12" y="68"/>
                      </a:cubicBezTo>
                      <a:cubicBezTo>
                        <a:pt x="12" y="68"/>
                        <a:pt x="12" y="68"/>
                        <a:pt x="12" y="68"/>
                      </a:cubicBezTo>
                      <a:cubicBezTo>
                        <a:pt x="12" y="68"/>
                        <a:pt x="12" y="68"/>
                        <a:pt x="12" y="68"/>
                      </a:cubicBezTo>
                      <a:cubicBezTo>
                        <a:pt x="13" y="66"/>
                        <a:pt x="10" y="67"/>
                        <a:pt x="11" y="66"/>
                      </a:cubicBezTo>
                      <a:cubicBezTo>
                        <a:pt x="11" y="65"/>
                        <a:pt x="11" y="65"/>
                        <a:pt x="11" y="65"/>
                      </a:cubicBezTo>
                      <a:cubicBezTo>
                        <a:pt x="11" y="64"/>
                        <a:pt x="11" y="64"/>
                        <a:pt x="11" y="64"/>
                      </a:cubicBezTo>
                      <a:cubicBezTo>
                        <a:pt x="11" y="64"/>
                        <a:pt x="11" y="64"/>
                        <a:pt x="11" y="64"/>
                      </a:cubicBezTo>
                      <a:cubicBezTo>
                        <a:pt x="11" y="62"/>
                        <a:pt x="11" y="62"/>
                        <a:pt x="11" y="62"/>
                      </a:cubicBezTo>
                      <a:cubicBezTo>
                        <a:pt x="11" y="62"/>
                        <a:pt x="11" y="62"/>
                        <a:pt x="11" y="62"/>
                      </a:cubicBezTo>
                      <a:cubicBezTo>
                        <a:pt x="10" y="62"/>
                        <a:pt x="10" y="61"/>
                        <a:pt x="9" y="61"/>
                      </a:cubicBezTo>
                      <a:cubicBezTo>
                        <a:pt x="10" y="61"/>
                        <a:pt x="10" y="61"/>
                        <a:pt x="10" y="61"/>
                      </a:cubicBezTo>
                      <a:cubicBezTo>
                        <a:pt x="9" y="60"/>
                        <a:pt x="9" y="60"/>
                        <a:pt x="9" y="60"/>
                      </a:cubicBezTo>
                      <a:cubicBezTo>
                        <a:pt x="10" y="60"/>
                        <a:pt x="11" y="61"/>
                        <a:pt x="10" y="61"/>
                      </a:cubicBezTo>
                      <a:cubicBezTo>
                        <a:pt x="13" y="60"/>
                        <a:pt x="10" y="60"/>
                        <a:pt x="11" y="58"/>
                      </a:cubicBezTo>
                      <a:cubicBezTo>
                        <a:pt x="12" y="59"/>
                        <a:pt x="12" y="59"/>
                        <a:pt x="12" y="59"/>
                      </a:cubicBezTo>
                      <a:cubicBezTo>
                        <a:pt x="13" y="59"/>
                        <a:pt x="12" y="58"/>
                        <a:pt x="13" y="57"/>
                      </a:cubicBezTo>
                      <a:cubicBezTo>
                        <a:pt x="13" y="57"/>
                        <a:pt x="11" y="59"/>
                        <a:pt x="10" y="58"/>
                      </a:cubicBezTo>
                      <a:cubicBezTo>
                        <a:pt x="11" y="58"/>
                        <a:pt x="11" y="57"/>
                        <a:pt x="10" y="57"/>
                      </a:cubicBezTo>
                      <a:cubicBezTo>
                        <a:pt x="11" y="57"/>
                        <a:pt x="11" y="56"/>
                        <a:pt x="11" y="55"/>
                      </a:cubicBezTo>
                      <a:cubicBezTo>
                        <a:pt x="12" y="55"/>
                        <a:pt x="12" y="55"/>
                        <a:pt x="12" y="55"/>
                      </a:cubicBezTo>
                      <a:cubicBezTo>
                        <a:pt x="12" y="55"/>
                        <a:pt x="11" y="55"/>
                        <a:pt x="11" y="54"/>
                      </a:cubicBezTo>
                      <a:cubicBezTo>
                        <a:pt x="11" y="53"/>
                        <a:pt x="12" y="53"/>
                        <a:pt x="13" y="53"/>
                      </a:cubicBezTo>
                      <a:cubicBezTo>
                        <a:pt x="13" y="52"/>
                        <a:pt x="11" y="54"/>
                        <a:pt x="11" y="52"/>
                      </a:cubicBezTo>
                      <a:cubicBezTo>
                        <a:pt x="11" y="51"/>
                        <a:pt x="11" y="50"/>
                        <a:pt x="11" y="49"/>
                      </a:cubicBezTo>
                      <a:cubicBezTo>
                        <a:pt x="11" y="48"/>
                        <a:pt x="11" y="49"/>
                        <a:pt x="12" y="49"/>
                      </a:cubicBezTo>
                      <a:cubicBezTo>
                        <a:pt x="11" y="48"/>
                        <a:pt x="11" y="48"/>
                        <a:pt x="11" y="48"/>
                      </a:cubicBezTo>
                      <a:cubicBezTo>
                        <a:pt x="11" y="48"/>
                        <a:pt x="11" y="48"/>
                        <a:pt x="11" y="48"/>
                      </a:cubicBezTo>
                      <a:cubicBezTo>
                        <a:pt x="11" y="47"/>
                        <a:pt x="10" y="48"/>
                        <a:pt x="10" y="47"/>
                      </a:cubicBezTo>
                      <a:cubicBezTo>
                        <a:pt x="9" y="46"/>
                        <a:pt x="12" y="45"/>
                        <a:pt x="11" y="43"/>
                      </a:cubicBezTo>
                      <a:cubicBezTo>
                        <a:pt x="12" y="43"/>
                        <a:pt x="12" y="44"/>
                        <a:pt x="12" y="44"/>
                      </a:cubicBezTo>
                      <a:cubicBezTo>
                        <a:pt x="12" y="42"/>
                        <a:pt x="12" y="42"/>
                        <a:pt x="11" y="41"/>
                      </a:cubicBezTo>
                      <a:cubicBezTo>
                        <a:pt x="12" y="40"/>
                        <a:pt x="12" y="40"/>
                        <a:pt x="12" y="40"/>
                      </a:cubicBezTo>
                      <a:cubicBezTo>
                        <a:pt x="11" y="40"/>
                        <a:pt x="10" y="39"/>
                        <a:pt x="10" y="38"/>
                      </a:cubicBezTo>
                      <a:cubicBezTo>
                        <a:pt x="9" y="38"/>
                        <a:pt x="9" y="38"/>
                        <a:pt x="9" y="38"/>
                      </a:cubicBezTo>
                      <a:cubicBezTo>
                        <a:pt x="9" y="36"/>
                        <a:pt x="9" y="36"/>
                        <a:pt x="9" y="36"/>
                      </a:cubicBezTo>
                      <a:cubicBezTo>
                        <a:pt x="9" y="36"/>
                        <a:pt x="9" y="36"/>
                        <a:pt x="10" y="37"/>
                      </a:cubicBezTo>
                      <a:cubicBezTo>
                        <a:pt x="9" y="37"/>
                        <a:pt x="9" y="37"/>
                        <a:pt x="9" y="36"/>
                      </a:cubicBezTo>
                      <a:cubicBezTo>
                        <a:pt x="10" y="36"/>
                        <a:pt x="10" y="37"/>
                        <a:pt x="11" y="37"/>
                      </a:cubicBezTo>
                      <a:cubicBezTo>
                        <a:pt x="11" y="37"/>
                        <a:pt x="10" y="37"/>
                        <a:pt x="10" y="38"/>
                      </a:cubicBezTo>
                      <a:cubicBezTo>
                        <a:pt x="11" y="38"/>
                        <a:pt x="11" y="39"/>
                        <a:pt x="12" y="39"/>
                      </a:cubicBezTo>
                      <a:cubicBezTo>
                        <a:pt x="12" y="39"/>
                        <a:pt x="12" y="38"/>
                        <a:pt x="12" y="38"/>
                      </a:cubicBezTo>
                      <a:cubicBezTo>
                        <a:pt x="12" y="38"/>
                        <a:pt x="12" y="39"/>
                        <a:pt x="12" y="39"/>
                      </a:cubicBezTo>
                      <a:cubicBezTo>
                        <a:pt x="12" y="39"/>
                        <a:pt x="12" y="38"/>
                        <a:pt x="12" y="38"/>
                      </a:cubicBezTo>
                      <a:cubicBezTo>
                        <a:pt x="13" y="38"/>
                        <a:pt x="13" y="38"/>
                        <a:pt x="13" y="38"/>
                      </a:cubicBezTo>
                      <a:cubicBezTo>
                        <a:pt x="13" y="38"/>
                        <a:pt x="13" y="38"/>
                        <a:pt x="13" y="38"/>
                      </a:cubicBezTo>
                      <a:cubicBezTo>
                        <a:pt x="13" y="38"/>
                        <a:pt x="14" y="36"/>
                        <a:pt x="14" y="36"/>
                      </a:cubicBezTo>
                      <a:cubicBezTo>
                        <a:pt x="14" y="34"/>
                        <a:pt x="12" y="32"/>
                        <a:pt x="13" y="30"/>
                      </a:cubicBezTo>
                      <a:cubicBezTo>
                        <a:pt x="14" y="31"/>
                        <a:pt x="14" y="31"/>
                        <a:pt x="15" y="31"/>
                      </a:cubicBezTo>
                      <a:cubicBezTo>
                        <a:pt x="14" y="31"/>
                        <a:pt x="15" y="33"/>
                        <a:pt x="14" y="34"/>
                      </a:cubicBezTo>
                      <a:cubicBezTo>
                        <a:pt x="15" y="34"/>
                        <a:pt x="15" y="34"/>
                        <a:pt x="15" y="34"/>
                      </a:cubicBezTo>
                      <a:cubicBezTo>
                        <a:pt x="15" y="34"/>
                        <a:pt x="15" y="32"/>
                        <a:pt x="15" y="32"/>
                      </a:cubicBezTo>
                      <a:cubicBezTo>
                        <a:pt x="16" y="32"/>
                        <a:pt x="16" y="32"/>
                        <a:pt x="17" y="32"/>
                      </a:cubicBezTo>
                      <a:cubicBezTo>
                        <a:pt x="15" y="31"/>
                        <a:pt x="16" y="30"/>
                        <a:pt x="16" y="29"/>
                      </a:cubicBezTo>
                      <a:cubicBezTo>
                        <a:pt x="17" y="29"/>
                        <a:pt x="17" y="29"/>
                        <a:pt x="17" y="30"/>
                      </a:cubicBezTo>
                      <a:cubicBezTo>
                        <a:pt x="18" y="30"/>
                        <a:pt x="15" y="28"/>
                        <a:pt x="17" y="27"/>
                      </a:cubicBezTo>
                      <a:cubicBezTo>
                        <a:pt x="17" y="28"/>
                        <a:pt x="17" y="28"/>
                        <a:pt x="17" y="28"/>
                      </a:cubicBezTo>
                      <a:cubicBezTo>
                        <a:pt x="17" y="27"/>
                        <a:pt x="18" y="26"/>
                        <a:pt x="18" y="27"/>
                      </a:cubicBezTo>
                      <a:cubicBezTo>
                        <a:pt x="18" y="27"/>
                        <a:pt x="18" y="27"/>
                        <a:pt x="18" y="27"/>
                      </a:cubicBezTo>
                      <a:cubicBezTo>
                        <a:pt x="19" y="26"/>
                        <a:pt x="21" y="23"/>
                        <a:pt x="20" y="22"/>
                      </a:cubicBezTo>
                      <a:cubicBezTo>
                        <a:pt x="20" y="22"/>
                        <a:pt x="21" y="23"/>
                        <a:pt x="22" y="23"/>
                      </a:cubicBezTo>
                      <a:cubicBezTo>
                        <a:pt x="22" y="23"/>
                        <a:pt x="21" y="22"/>
                        <a:pt x="21" y="20"/>
                      </a:cubicBezTo>
                      <a:cubicBezTo>
                        <a:pt x="20" y="19"/>
                        <a:pt x="20" y="17"/>
                        <a:pt x="20" y="17"/>
                      </a:cubicBezTo>
                      <a:cubicBezTo>
                        <a:pt x="20" y="18"/>
                        <a:pt x="23" y="20"/>
                        <a:pt x="23" y="21"/>
                      </a:cubicBezTo>
                      <a:cubicBezTo>
                        <a:pt x="23" y="21"/>
                        <a:pt x="24" y="21"/>
                        <a:pt x="24" y="20"/>
                      </a:cubicBezTo>
                      <a:cubicBezTo>
                        <a:pt x="24" y="20"/>
                        <a:pt x="22" y="19"/>
                        <a:pt x="23" y="19"/>
                      </a:cubicBezTo>
                      <a:cubicBezTo>
                        <a:pt x="24" y="19"/>
                        <a:pt x="24" y="19"/>
                        <a:pt x="25" y="19"/>
                      </a:cubicBezTo>
                      <a:cubicBezTo>
                        <a:pt x="25" y="19"/>
                        <a:pt x="24" y="17"/>
                        <a:pt x="24" y="17"/>
                      </a:cubicBezTo>
                      <a:cubicBezTo>
                        <a:pt x="24" y="17"/>
                        <a:pt x="26" y="18"/>
                        <a:pt x="26" y="19"/>
                      </a:cubicBezTo>
                      <a:cubicBezTo>
                        <a:pt x="26" y="19"/>
                        <a:pt x="26" y="18"/>
                        <a:pt x="26" y="17"/>
                      </a:cubicBezTo>
                      <a:cubicBezTo>
                        <a:pt x="26" y="17"/>
                        <a:pt x="26" y="16"/>
                        <a:pt x="26" y="16"/>
                      </a:cubicBezTo>
                      <a:cubicBezTo>
                        <a:pt x="25" y="17"/>
                        <a:pt x="27" y="17"/>
                        <a:pt x="27" y="18"/>
                      </a:cubicBezTo>
                      <a:cubicBezTo>
                        <a:pt x="27" y="17"/>
                        <a:pt x="28" y="17"/>
                        <a:pt x="29" y="16"/>
                      </a:cubicBezTo>
                      <a:cubicBezTo>
                        <a:pt x="28" y="16"/>
                        <a:pt x="28" y="16"/>
                        <a:pt x="28" y="16"/>
                      </a:cubicBezTo>
                      <a:cubicBezTo>
                        <a:pt x="29" y="16"/>
                        <a:pt x="27" y="13"/>
                        <a:pt x="29" y="12"/>
                      </a:cubicBezTo>
                      <a:cubicBezTo>
                        <a:pt x="29" y="13"/>
                        <a:pt x="30" y="15"/>
                        <a:pt x="31" y="14"/>
                      </a:cubicBezTo>
                      <a:cubicBezTo>
                        <a:pt x="31" y="13"/>
                        <a:pt x="30" y="9"/>
                        <a:pt x="31" y="7"/>
                      </a:cubicBezTo>
                      <a:cubicBezTo>
                        <a:pt x="32" y="8"/>
                        <a:pt x="32" y="8"/>
                        <a:pt x="32" y="8"/>
                      </a:cubicBezTo>
                      <a:cubicBezTo>
                        <a:pt x="33" y="7"/>
                        <a:pt x="33" y="7"/>
                        <a:pt x="33" y="7"/>
                      </a:cubicBezTo>
                      <a:cubicBezTo>
                        <a:pt x="33" y="8"/>
                        <a:pt x="32" y="12"/>
                        <a:pt x="32" y="14"/>
                      </a:cubicBezTo>
                      <a:cubicBezTo>
                        <a:pt x="33" y="14"/>
                        <a:pt x="32" y="15"/>
                        <a:pt x="33" y="14"/>
                      </a:cubicBezTo>
                      <a:cubicBezTo>
                        <a:pt x="34" y="15"/>
                        <a:pt x="33" y="15"/>
                        <a:pt x="33" y="15"/>
                      </a:cubicBezTo>
                      <a:cubicBezTo>
                        <a:pt x="33" y="15"/>
                        <a:pt x="35" y="15"/>
                        <a:pt x="35" y="15"/>
                      </a:cubicBezTo>
                      <a:cubicBezTo>
                        <a:pt x="34" y="14"/>
                        <a:pt x="36" y="13"/>
                        <a:pt x="36" y="12"/>
                      </a:cubicBezTo>
                      <a:cubicBezTo>
                        <a:pt x="36" y="12"/>
                        <a:pt x="34" y="14"/>
                        <a:pt x="34" y="14"/>
                      </a:cubicBezTo>
                      <a:cubicBezTo>
                        <a:pt x="33" y="13"/>
                        <a:pt x="34" y="10"/>
                        <a:pt x="35" y="10"/>
                      </a:cubicBezTo>
                      <a:cubicBezTo>
                        <a:pt x="36" y="10"/>
                        <a:pt x="36" y="12"/>
                        <a:pt x="36" y="13"/>
                      </a:cubicBezTo>
                      <a:cubicBezTo>
                        <a:pt x="36" y="12"/>
                        <a:pt x="37" y="11"/>
                        <a:pt x="37" y="11"/>
                      </a:cubicBezTo>
                      <a:cubicBezTo>
                        <a:pt x="37" y="12"/>
                        <a:pt x="37" y="12"/>
                        <a:pt x="37" y="12"/>
                      </a:cubicBezTo>
                      <a:cubicBezTo>
                        <a:pt x="38" y="13"/>
                        <a:pt x="38" y="10"/>
                        <a:pt x="39" y="11"/>
                      </a:cubicBezTo>
                      <a:cubicBezTo>
                        <a:pt x="40" y="11"/>
                        <a:pt x="41" y="13"/>
                        <a:pt x="40" y="12"/>
                      </a:cubicBezTo>
                      <a:cubicBezTo>
                        <a:pt x="40" y="11"/>
                        <a:pt x="39" y="6"/>
                        <a:pt x="39" y="5"/>
                      </a:cubicBezTo>
                      <a:cubicBezTo>
                        <a:pt x="39" y="5"/>
                        <a:pt x="41" y="6"/>
                        <a:pt x="42" y="7"/>
                      </a:cubicBezTo>
                      <a:cubicBezTo>
                        <a:pt x="43" y="8"/>
                        <a:pt x="41" y="10"/>
                        <a:pt x="42" y="10"/>
                      </a:cubicBezTo>
                      <a:cubicBezTo>
                        <a:pt x="42" y="10"/>
                        <a:pt x="42" y="10"/>
                        <a:pt x="42" y="10"/>
                      </a:cubicBezTo>
                      <a:cubicBezTo>
                        <a:pt x="43" y="10"/>
                        <a:pt x="42" y="11"/>
                        <a:pt x="43" y="10"/>
                      </a:cubicBezTo>
                      <a:cubicBezTo>
                        <a:pt x="43" y="9"/>
                        <a:pt x="45" y="11"/>
                        <a:pt x="43" y="9"/>
                      </a:cubicBezTo>
                      <a:cubicBezTo>
                        <a:pt x="44" y="9"/>
                        <a:pt x="44" y="10"/>
                        <a:pt x="45" y="10"/>
                      </a:cubicBezTo>
                      <a:cubicBezTo>
                        <a:pt x="45" y="9"/>
                        <a:pt x="46" y="7"/>
                        <a:pt x="47" y="7"/>
                      </a:cubicBezTo>
                      <a:cubicBezTo>
                        <a:pt x="47" y="7"/>
                        <a:pt x="47" y="7"/>
                        <a:pt x="47" y="8"/>
                      </a:cubicBezTo>
                      <a:cubicBezTo>
                        <a:pt x="49" y="8"/>
                        <a:pt x="50" y="9"/>
                        <a:pt x="52" y="9"/>
                      </a:cubicBezTo>
                      <a:cubicBezTo>
                        <a:pt x="52" y="10"/>
                        <a:pt x="52" y="10"/>
                        <a:pt x="52" y="11"/>
                      </a:cubicBezTo>
                      <a:cubicBezTo>
                        <a:pt x="52" y="11"/>
                        <a:pt x="53" y="10"/>
                        <a:pt x="53" y="10"/>
                      </a:cubicBezTo>
                      <a:cubicBezTo>
                        <a:pt x="53" y="12"/>
                        <a:pt x="52" y="10"/>
                        <a:pt x="52" y="12"/>
                      </a:cubicBezTo>
                      <a:cubicBezTo>
                        <a:pt x="52" y="11"/>
                        <a:pt x="54" y="11"/>
                        <a:pt x="55" y="11"/>
                      </a:cubicBezTo>
                      <a:cubicBezTo>
                        <a:pt x="55" y="10"/>
                        <a:pt x="53" y="10"/>
                        <a:pt x="52" y="10"/>
                      </a:cubicBezTo>
                      <a:cubicBezTo>
                        <a:pt x="53" y="9"/>
                        <a:pt x="55" y="8"/>
                        <a:pt x="57" y="8"/>
                      </a:cubicBezTo>
                      <a:cubicBezTo>
                        <a:pt x="58" y="9"/>
                        <a:pt x="57" y="9"/>
                        <a:pt x="57" y="9"/>
                      </a:cubicBezTo>
                      <a:cubicBezTo>
                        <a:pt x="60" y="11"/>
                        <a:pt x="61" y="9"/>
                        <a:pt x="62" y="11"/>
                      </a:cubicBezTo>
                      <a:cubicBezTo>
                        <a:pt x="62" y="12"/>
                        <a:pt x="61" y="13"/>
                        <a:pt x="61" y="13"/>
                      </a:cubicBezTo>
                      <a:cubicBezTo>
                        <a:pt x="60" y="13"/>
                        <a:pt x="60" y="12"/>
                        <a:pt x="59" y="11"/>
                      </a:cubicBezTo>
                      <a:cubicBezTo>
                        <a:pt x="59" y="12"/>
                        <a:pt x="59" y="12"/>
                        <a:pt x="59" y="12"/>
                      </a:cubicBezTo>
                      <a:cubicBezTo>
                        <a:pt x="59" y="12"/>
                        <a:pt x="58" y="12"/>
                        <a:pt x="58" y="11"/>
                      </a:cubicBezTo>
                      <a:cubicBezTo>
                        <a:pt x="58" y="12"/>
                        <a:pt x="59" y="13"/>
                        <a:pt x="60" y="14"/>
                      </a:cubicBezTo>
                      <a:cubicBezTo>
                        <a:pt x="61" y="14"/>
                        <a:pt x="62" y="16"/>
                        <a:pt x="62" y="17"/>
                      </a:cubicBezTo>
                      <a:cubicBezTo>
                        <a:pt x="63" y="17"/>
                        <a:pt x="64" y="17"/>
                        <a:pt x="64" y="16"/>
                      </a:cubicBezTo>
                      <a:cubicBezTo>
                        <a:pt x="63" y="16"/>
                        <a:pt x="63" y="16"/>
                        <a:pt x="63" y="16"/>
                      </a:cubicBezTo>
                      <a:cubicBezTo>
                        <a:pt x="63" y="15"/>
                        <a:pt x="65" y="16"/>
                        <a:pt x="65" y="15"/>
                      </a:cubicBezTo>
                      <a:cubicBezTo>
                        <a:pt x="66" y="16"/>
                        <a:pt x="67" y="16"/>
                        <a:pt x="67" y="17"/>
                      </a:cubicBezTo>
                      <a:cubicBezTo>
                        <a:pt x="67" y="18"/>
                        <a:pt x="67" y="18"/>
                        <a:pt x="67" y="18"/>
                      </a:cubicBezTo>
                      <a:cubicBezTo>
                        <a:pt x="67" y="18"/>
                        <a:pt x="67" y="17"/>
                        <a:pt x="66" y="17"/>
                      </a:cubicBezTo>
                      <a:cubicBezTo>
                        <a:pt x="67" y="17"/>
                        <a:pt x="66" y="20"/>
                        <a:pt x="68" y="19"/>
                      </a:cubicBezTo>
                      <a:cubicBezTo>
                        <a:pt x="68" y="18"/>
                        <a:pt x="68" y="18"/>
                        <a:pt x="68" y="18"/>
                      </a:cubicBezTo>
                      <a:cubicBezTo>
                        <a:pt x="69" y="18"/>
                        <a:pt x="70" y="19"/>
                        <a:pt x="71" y="20"/>
                      </a:cubicBezTo>
                      <a:cubicBezTo>
                        <a:pt x="72" y="19"/>
                        <a:pt x="71" y="20"/>
                        <a:pt x="71" y="19"/>
                      </a:cubicBezTo>
                      <a:cubicBezTo>
                        <a:pt x="70" y="20"/>
                        <a:pt x="70" y="16"/>
                        <a:pt x="69" y="18"/>
                      </a:cubicBezTo>
                      <a:cubicBezTo>
                        <a:pt x="70" y="16"/>
                        <a:pt x="68" y="16"/>
                        <a:pt x="69" y="14"/>
                      </a:cubicBezTo>
                      <a:cubicBezTo>
                        <a:pt x="68" y="15"/>
                        <a:pt x="68" y="15"/>
                        <a:pt x="68" y="14"/>
                      </a:cubicBezTo>
                      <a:cubicBezTo>
                        <a:pt x="68" y="14"/>
                        <a:pt x="68" y="14"/>
                        <a:pt x="67" y="14"/>
                      </a:cubicBezTo>
                      <a:cubicBezTo>
                        <a:pt x="67" y="14"/>
                        <a:pt x="67" y="14"/>
                        <a:pt x="67" y="14"/>
                      </a:cubicBezTo>
                      <a:cubicBezTo>
                        <a:pt x="67" y="14"/>
                        <a:pt x="67" y="14"/>
                        <a:pt x="67" y="14"/>
                      </a:cubicBezTo>
                      <a:cubicBezTo>
                        <a:pt x="67" y="14"/>
                        <a:pt x="67" y="14"/>
                        <a:pt x="67" y="14"/>
                      </a:cubicBezTo>
                      <a:cubicBezTo>
                        <a:pt x="67" y="14"/>
                        <a:pt x="67" y="15"/>
                        <a:pt x="67" y="15"/>
                      </a:cubicBezTo>
                      <a:cubicBezTo>
                        <a:pt x="66" y="15"/>
                        <a:pt x="65" y="14"/>
                        <a:pt x="65" y="14"/>
                      </a:cubicBezTo>
                      <a:cubicBezTo>
                        <a:pt x="64" y="13"/>
                        <a:pt x="65" y="14"/>
                        <a:pt x="65" y="13"/>
                      </a:cubicBezTo>
                      <a:cubicBezTo>
                        <a:pt x="64" y="13"/>
                        <a:pt x="64" y="13"/>
                        <a:pt x="64" y="13"/>
                      </a:cubicBezTo>
                      <a:cubicBezTo>
                        <a:pt x="65" y="12"/>
                        <a:pt x="64" y="11"/>
                        <a:pt x="65" y="12"/>
                      </a:cubicBezTo>
                      <a:cubicBezTo>
                        <a:pt x="64" y="10"/>
                        <a:pt x="64" y="10"/>
                        <a:pt x="64" y="10"/>
                      </a:cubicBezTo>
                      <a:cubicBezTo>
                        <a:pt x="64" y="10"/>
                        <a:pt x="63" y="9"/>
                        <a:pt x="62" y="9"/>
                      </a:cubicBezTo>
                      <a:cubicBezTo>
                        <a:pt x="62" y="8"/>
                        <a:pt x="61" y="8"/>
                        <a:pt x="61" y="8"/>
                      </a:cubicBezTo>
                      <a:cubicBezTo>
                        <a:pt x="61" y="8"/>
                        <a:pt x="61" y="8"/>
                        <a:pt x="60" y="8"/>
                      </a:cubicBezTo>
                      <a:cubicBezTo>
                        <a:pt x="60" y="7"/>
                        <a:pt x="59" y="7"/>
                        <a:pt x="59" y="7"/>
                      </a:cubicBezTo>
                      <a:cubicBezTo>
                        <a:pt x="59" y="7"/>
                        <a:pt x="59" y="7"/>
                        <a:pt x="59" y="7"/>
                      </a:cubicBezTo>
                      <a:cubicBezTo>
                        <a:pt x="58" y="6"/>
                        <a:pt x="55" y="6"/>
                        <a:pt x="53" y="4"/>
                      </a:cubicBezTo>
                      <a:cubicBezTo>
                        <a:pt x="52" y="4"/>
                        <a:pt x="52" y="4"/>
                        <a:pt x="51" y="3"/>
                      </a:cubicBezTo>
                      <a:cubicBezTo>
                        <a:pt x="50" y="3"/>
                        <a:pt x="50" y="3"/>
                        <a:pt x="50" y="3"/>
                      </a:cubicBezTo>
                      <a:cubicBezTo>
                        <a:pt x="49" y="3"/>
                        <a:pt x="48" y="2"/>
                        <a:pt x="47" y="2"/>
                      </a:cubicBezTo>
                      <a:cubicBezTo>
                        <a:pt x="46" y="0"/>
                        <a:pt x="42" y="2"/>
                        <a:pt x="41" y="1"/>
                      </a:cubicBezTo>
                      <a:cubicBezTo>
                        <a:pt x="41" y="2"/>
                        <a:pt x="41" y="2"/>
                        <a:pt x="41" y="2"/>
                      </a:cubicBezTo>
                      <a:cubicBezTo>
                        <a:pt x="40" y="2"/>
                        <a:pt x="39" y="3"/>
                        <a:pt x="37" y="4"/>
                      </a:cubicBezTo>
                      <a:cubicBezTo>
                        <a:pt x="38" y="4"/>
                        <a:pt x="38" y="4"/>
                        <a:pt x="38" y="4"/>
                      </a:cubicBezTo>
                      <a:cubicBezTo>
                        <a:pt x="37" y="5"/>
                        <a:pt x="34" y="4"/>
                        <a:pt x="33" y="5"/>
                      </a:cubicBezTo>
                      <a:cubicBezTo>
                        <a:pt x="33" y="5"/>
                        <a:pt x="33" y="5"/>
                        <a:pt x="34" y="5"/>
                      </a:cubicBezTo>
                      <a:cubicBezTo>
                        <a:pt x="32" y="4"/>
                        <a:pt x="31" y="5"/>
                        <a:pt x="30" y="6"/>
                      </a:cubicBezTo>
                      <a:cubicBezTo>
                        <a:pt x="30" y="7"/>
                        <a:pt x="29" y="8"/>
                        <a:pt x="28" y="8"/>
                      </a:cubicBezTo>
                      <a:cubicBezTo>
                        <a:pt x="27" y="8"/>
                        <a:pt x="27" y="8"/>
                        <a:pt x="27" y="8"/>
                      </a:cubicBezTo>
                      <a:cubicBezTo>
                        <a:pt x="27" y="8"/>
                        <a:pt x="27" y="8"/>
                        <a:pt x="27" y="8"/>
                      </a:cubicBezTo>
                      <a:cubicBezTo>
                        <a:pt x="27" y="8"/>
                        <a:pt x="27" y="8"/>
                        <a:pt x="27" y="8"/>
                      </a:cubicBezTo>
                      <a:cubicBezTo>
                        <a:pt x="26" y="8"/>
                        <a:pt x="26" y="8"/>
                        <a:pt x="26" y="8"/>
                      </a:cubicBezTo>
                      <a:cubicBezTo>
                        <a:pt x="26" y="8"/>
                        <a:pt x="26" y="8"/>
                        <a:pt x="26" y="8"/>
                      </a:cubicBezTo>
                      <a:cubicBezTo>
                        <a:pt x="26" y="9"/>
                        <a:pt x="26" y="9"/>
                        <a:pt x="25" y="9"/>
                      </a:cubicBezTo>
                      <a:cubicBezTo>
                        <a:pt x="25" y="9"/>
                        <a:pt x="25" y="9"/>
                        <a:pt x="25" y="9"/>
                      </a:cubicBezTo>
                      <a:cubicBezTo>
                        <a:pt x="25" y="9"/>
                        <a:pt x="25" y="9"/>
                        <a:pt x="25" y="9"/>
                      </a:cubicBezTo>
                      <a:cubicBezTo>
                        <a:pt x="24" y="9"/>
                        <a:pt x="24" y="10"/>
                        <a:pt x="25" y="10"/>
                      </a:cubicBezTo>
                      <a:cubicBezTo>
                        <a:pt x="25" y="10"/>
                        <a:pt x="25" y="11"/>
                        <a:pt x="25" y="11"/>
                      </a:cubicBezTo>
                      <a:cubicBezTo>
                        <a:pt x="24" y="10"/>
                        <a:pt x="24" y="12"/>
                        <a:pt x="23" y="11"/>
                      </a:cubicBezTo>
                      <a:cubicBezTo>
                        <a:pt x="23" y="12"/>
                        <a:pt x="21" y="13"/>
                        <a:pt x="22" y="15"/>
                      </a:cubicBezTo>
                      <a:cubicBezTo>
                        <a:pt x="21" y="15"/>
                        <a:pt x="21" y="15"/>
                        <a:pt x="22" y="15"/>
                      </a:cubicBezTo>
                      <a:cubicBezTo>
                        <a:pt x="21" y="15"/>
                        <a:pt x="20" y="15"/>
                        <a:pt x="20" y="16"/>
                      </a:cubicBezTo>
                      <a:cubicBezTo>
                        <a:pt x="19" y="15"/>
                        <a:pt x="19" y="15"/>
                        <a:pt x="19" y="15"/>
                      </a:cubicBezTo>
                      <a:cubicBezTo>
                        <a:pt x="20" y="17"/>
                        <a:pt x="20" y="17"/>
                        <a:pt x="20" y="17"/>
                      </a:cubicBezTo>
                      <a:cubicBezTo>
                        <a:pt x="19" y="17"/>
                        <a:pt x="18" y="17"/>
                        <a:pt x="18" y="16"/>
                      </a:cubicBezTo>
                      <a:cubicBezTo>
                        <a:pt x="18" y="18"/>
                        <a:pt x="17" y="18"/>
                        <a:pt x="17" y="20"/>
                      </a:cubicBezTo>
                      <a:cubicBezTo>
                        <a:pt x="17" y="19"/>
                        <a:pt x="17" y="19"/>
                        <a:pt x="17" y="19"/>
                      </a:cubicBezTo>
                      <a:cubicBezTo>
                        <a:pt x="16" y="20"/>
                        <a:pt x="17" y="21"/>
                        <a:pt x="16" y="21"/>
                      </a:cubicBezTo>
                      <a:cubicBezTo>
                        <a:pt x="14" y="21"/>
                        <a:pt x="12" y="26"/>
                        <a:pt x="10" y="28"/>
                      </a:cubicBezTo>
                      <a:cubicBezTo>
                        <a:pt x="12" y="29"/>
                        <a:pt x="8" y="29"/>
                        <a:pt x="9" y="30"/>
                      </a:cubicBezTo>
                      <a:cubicBezTo>
                        <a:pt x="9" y="30"/>
                        <a:pt x="8" y="30"/>
                        <a:pt x="8" y="30"/>
                      </a:cubicBezTo>
                      <a:cubicBezTo>
                        <a:pt x="8" y="31"/>
                        <a:pt x="6" y="32"/>
                        <a:pt x="7" y="33"/>
                      </a:cubicBezTo>
                      <a:cubicBezTo>
                        <a:pt x="7" y="33"/>
                        <a:pt x="7" y="33"/>
                        <a:pt x="6" y="33"/>
                      </a:cubicBezTo>
                      <a:cubicBezTo>
                        <a:pt x="6" y="33"/>
                        <a:pt x="7" y="33"/>
                        <a:pt x="6" y="33"/>
                      </a:cubicBezTo>
                      <a:cubicBezTo>
                        <a:pt x="6" y="33"/>
                        <a:pt x="6" y="33"/>
                        <a:pt x="6" y="33"/>
                      </a:cubicBezTo>
                      <a:cubicBezTo>
                        <a:pt x="5" y="34"/>
                        <a:pt x="7" y="35"/>
                        <a:pt x="8" y="36"/>
                      </a:cubicBezTo>
                      <a:cubicBezTo>
                        <a:pt x="7" y="36"/>
                        <a:pt x="7" y="37"/>
                        <a:pt x="8" y="38"/>
                      </a:cubicBezTo>
                      <a:cubicBezTo>
                        <a:pt x="7" y="38"/>
                        <a:pt x="7" y="38"/>
                        <a:pt x="7" y="37"/>
                      </a:cubicBezTo>
                      <a:cubicBezTo>
                        <a:pt x="6" y="38"/>
                        <a:pt x="5" y="40"/>
                        <a:pt x="6" y="41"/>
                      </a:cubicBezTo>
                      <a:cubicBezTo>
                        <a:pt x="6" y="41"/>
                        <a:pt x="6" y="41"/>
                        <a:pt x="6" y="42"/>
                      </a:cubicBezTo>
                      <a:cubicBezTo>
                        <a:pt x="6" y="43"/>
                        <a:pt x="5" y="43"/>
                        <a:pt x="5" y="44"/>
                      </a:cubicBezTo>
                      <a:cubicBezTo>
                        <a:pt x="5" y="44"/>
                        <a:pt x="5" y="44"/>
                        <a:pt x="5" y="44"/>
                      </a:cubicBezTo>
                      <a:cubicBezTo>
                        <a:pt x="7" y="45"/>
                        <a:pt x="6" y="45"/>
                        <a:pt x="6" y="46"/>
                      </a:cubicBezTo>
                      <a:cubicBezTo>
                        <a:pt x="5" y="46"/>
                        <a:pt x="5" y="46"/>
                        <a:pt x="5" y="46"/>
                      </a:cubicBezTo>
                      <a:cubicBezTo>
                        <a:pt x="4" y="48"/>
                        <a:pt x="6" y="47"/>
                        <a:pt x="4" y="49"/>
                      </a:cubicBezTo>
                      <a:cubicBezTo>
                        <a:pt x="5" y="49"/>
                        <a:pt x="5" y="49"/>
                        <a:pt x="5" y="49"/>
                      </a:cubicBezTo>
                      <a:cubicBezTo>
                        <a:pt x="7" y="50"/>
                        <a:pt x="4" y="51"/>
                        <a:pt x="4" y="53"/>
                      </a:cubicBezTo>
                      <a:cubicBezTo>
                        <a:pt x="5" y="52"/>
                        <a:pt x="5" y="52"/>
                        <a:pt x="5" y="52"/>
                      </a:cubicBezTo>
                      <a:cubicBezTo>
                        <a:pt x="6" y="53"/>
                        <a:pt x="2" y="54"/>
                        <a:pt x="2" y="55"/>
                      </a:cubicBezTo>
                      <a:cubicBezTo>
                        <a:pt x="2" y="55"/>
                        <a:pt x="2" y="55"/>
                        <a:pt x="2" y="54"/>
                      </a:cubicBezTo>
                      <a:cubicBezTo>
                        <a:pt x="0" y="56"/>
                        <a:pt x="3" y="55"/>
                        <a:pt x="3" y="56"/>
                      </a:cubicBezTo>
                      <a:cubicBezTo>
                        <a:pt x="2" y="57"/>
                        <a:pt x="1" y="56"/>
                        <a:pt x="1" y="57"/>
                      </a:cubicBezTo>
                      <a:cubicBezTo>
                        <a:pt x="1" y="57"/>
                        <a:pt x="3" y="60"/>
                        <a:pt x="2" y="61"/>
                      </a:cubicBezTo>
                      <a:cubicBezTo>
                        <a:pt x="3" y="61"/>
                        <a:pt x="3" y="61"/>
                        <a:pt x="4" y="61"/>
                      </a:cubicBezTo>
                      <a:cubicBezTo>
                        <a:pt x="4" y="62"/>
                        <a:pt x="2" y="64"/>
                        <a:pt x="4" y="65"/>
                      </a:cubicBezTo>
                      <a:cubicBezTo>
                        <a:pt x="3" y="65"/>
                        <a:pt x="3" y="65"/>
                        <a:pt x="3" y="65"/>
                      </a:cubicBezTo>
                      <a:cubicBezTo>
                        <a:pt x="4" y="66"/>
                        <a:pt x="4" y="68"/>
                        <a:pt x="5" y="68"/>
                      </a:cubicBezTo>
                      <a:cubicBezTo>
                        <a:pt x="4" y="69"/>
                        <a:pt x="4" y="70"/>
                        <a:pt x="5" y="71"/>
                      </a:cubicBezTo>
                      <a:cubicBezTo>
                        <a:pt x="6" y="72"/>
                        <a:pt x="7" y="73"/>
                        <a:pt x="5" y="74"/>
                      </a:cubicBezTo>
                      <a:cubicBezTo>
                        <a:pt x="5" y="74"/>
                        <a:pt x="5" y="74"/>
                        <a:pt x="6" y="75"/>
                      </a:cubicBezTo>
                      <a:cubicBezTo>
                        <a:pt x="6" y="75"/>
                        <a:pt x="6" y="76"/>
                        <a:pt x="6" y="76"/>
                      </a:cubicBezTo>
                      <a:cubicBezTo>
                        <a:pt x="6" y="76"/>
                        <a:pt x="6" y="76"/>
                        <a:pt x="6" y="76"/>
                      </a:cubicBezTo>
                      <a:cubicBezTo>
                        <a:pt x="6" y="78"/>
                        <a:pt x="7" y="78"/>
                        <a:pt x="8" y="78"/>
                      </a:cubicBezTo>
                      <a:cubicBezTo>
                        <a:pt x="8" y="78"/>
                        <a:pt x="8" y="78"/>
                        <a:pt x="7" y="78"/>
                      </a:cubicBezTo>
                      <a:cubicBezTo>
                        <a:pt x="8" y="81"/>
                        <a:pt x="8" y="81"/>
                        <a:pt x="10" y="82"/>
                      </a:cubicBezTo>
                      <a:cubicBezTo>
                        <a:pt x="10" y="83"/>
                        <a:pt x="10" y="83"/>
                        <a:pt x="10" y="83"/>
                      </a:cubicBezTo>
                      <a:cubicBezTo>
                        <a:pt x="10" y="83"/>
                        <a:pt x="10" y="87"/>
                        <a:pt x="12" y="88"/>
                      </a:cubicBezTo>
                      <a:cubicBezTo>
                        <a:pt x="12" y="88"/>
                        <a:pt x="12" y="88"/>
                        <a:pt x="12" y="88"/>
                      </a:cubicBezTo>
                      <a:cubicBezTo>
                        <a:pt x="13" y="89"/>
                        <a:pt x="14" y="90"/>
                        <a:pt x="15" y="91"/>
                      </a:cubicBezTo>
                      <a:cubicBezTo>
                        <a:pt x="15" y="93"/>
                        <a:pt x="16" y="94"/>
                        <a:pt x="18" y="93"/>
                      </a:cubicBezTo>
                      <a:cubicBezTo>
                        <a:pt x="20" y="93"/>
                        <a:pt x="20" y="93"/>
                        <a:pt x="20" y="93"/>
                      </a:cubicBezTo>
                      <a:cubicBezTo>
                        <a:pt x="18" y="92"/>
                        <a:pt x="21" y="92"/>
                        <a:pt x="20" y="91"/>
                      </a:cubicBezTo>
                      <a:cubicBezTo>
                        <a:pt x="21" y="92"/>
                        <a:pt x="22" y="93"/>
                        <a:pt x="21" y="93"/>
                      </a:cubicBezTo>
                      <a:cubicBezTo>
                        <a:pt x="21" y="93"/>
                        <a:pt x="21" y="93"/>
                        <a:pt x="21" y="93"/>
                      </a:cubicBezTo>
                      <a:cubicBezTo>
                        <a:pt x="19" y="94"/>
                        <a:pt x="23" y="95"/>
                        <a:pt x="22" y="96"/>
                      </a:cubicBezTo>
                      <a:cubicBezTo>
                        <a:pt x="26" y="98"/>
                        <a:pt x="30" y="100"/>
                        <a:pt x="35" y="100"/>
                      </a:cubicBezTo>
                      <a:cubicBezTo>
                        <a:pt x="34" y="99"/>
                        <a:pt x="34" y="99"/>
                        <a:pt x="34" y="99"/>
                      </a:cubicBezTo>
                      <a:cubicBezTo>
                        <a:pt x="36" y="99"/>
                        <a:pt x="36" y="99"/>
                        <a:pt x="36" y="99"/>
                      </a:cubicBezTo>
                      <a:cubicBezTo>
                        <a:pt x="36" y="99"/>
                        <a:pt x="36" y="100"/>
                        <a:pt x="35" y="100"/>
                      </a:cubicBezTo>
                      <a:cubicBezTo>
                        <a:pt x="36" y="101"/>
                        <a:pt x="37" y="99"/>
                        <a:pt x="37" y="99"/>
                      </a:cubicBezTo>
                      <a:cubicBezTo>
                        <a:pt x="39" y="99"/>
                        <a:pt x="36" y="100"/>
                        <a:pt x="37" y="100"/>
                      </a:cubicBezTo>
                      <a:cubicBezTo>
                        <a:pt x="37" y="100"/>
                        <a:pt x="38" y="100"/>
                        <a:pt x="38" y="100"/>
                      </a:cubicBezTo>
                      <a:cubicBezTo>
                        <a:pt x="38" y="100"/>
                        <a:pt x="38" y="100"/>
                        <a:pt x="38" y="100"/>
                      </a:cubicBezTo>
                      <a:cubicBezTo>
                        <a:pt x="38" y="100"/>
                        <a:pt x="38" y="99"/>
                        <a:pt x="40" y="99"/>
                      </a:cubicBezTo>
                      <a:cubicBezTo>
                        <a:pt x="40" y="99"/>
                        <a:pt x="40" y="100"/>
                        <a:pt x="40" y="100"/>
                      </a:cubicBezTo>
                      <a:cubicBezTo>
                        <a:pt x="41" y="100"/>
                        <a:pt x="41" y="100"/>
                        <a:pt x="41" y="100"/>
                      </a:cubicBezTo>
                      <a:cubicBezTo>
                        <a:pt x="41" y="100"/>
                        <a:pt x="43" y="99"/>
                        <a:pt x="43" y="99"/>
                      </a:cubicBezTo>
                      <a:cubicBezTo>
                        <a:pt x="42" y="98"/>
                        <a:pt x="42" y="98"/>
                        <a:pt x="42" y="98"/>
                      </a:cubicBezTo>
                      <a:cubicBezTo>
                        <a:pt x="43" y="98"/>
                        <a:pt x="44" y="98"/>
                        <a:pt x="43" y="97"/>
                      </a:cubicBezTo>
                      <a:cubicBezTo>
                        <a:pt x="44" y="99"/>
                        <a:pt x="49" y="95"/>
                        <a:pt x="50" y="95"/>
                      </a:cubicBezTo>
                      <a:cubicBezTo>
                        <a:pt x="51" y="94"/>
                        <a:pt x="52" y="94"/>
                        <a:pt x="53" y="93"/>
                      </a:cubicBezTo>
                      <a:cubicBezTo>
                        <a:pt x="52" y="93"/>
                        <a:pt x="52" y="92"/>
                        <a:pt x="53" y="92"/>
                      </a:cubicBezTo>
                      <a:cubicBezTo>
                        <a:pt x="54" y="94"/>
                        <a:pt x="55" y="91"/>
                        <a:pt x="57" y="92"/>
                      </a:cubicBezTo>
                      <a:cubicBezTo>
                        <a:pt x="55" y="92"/>
                        <a:pt x="59" y="90"/>
                        <a:pt x="57" y="89"/>
                      </a:cubicBezTo>
                      <a:cubicBezTo>
                        <a:pt x="58" y="89"/>
                        <a:pt x="58" y="90"/>
                        <a:pt x="59" y="90"/>
                      </a:cubicBezTo>
                      <a:cubicBezTo>
                        <a:pt x="59" y="89"/>
                        <a:pt x="60" y="88"/>
                        <a:pt x="61" y="87"/>
                      </a:cubicBezTo>
                      <a:cubicBezTo>
                        <a:pt x="62" y="86"/>
                        <a:pt x="64" y="85"/>
                        <a:pt x="64" y="84"/>
                      </a:cubicBezTo>
                      <a:cubicBezTo>
                        <a:pt x="64" y="84"/>
                        <a:pt x="64" y="84"/>
                        <a:pt x="64" y="83"/>
                      </a:cubicBezTo>
                      <a:cubicBezTo>
                        <a:pt x="66" y="83"/>
                        <a:pt x="66" y="83"/>
                        <a:pt x="66" y="83"/>
                      </a:cubicBezTo>
                      <a:cubicBezTo>
                        <a:pt x="66" y="82"/>
                        <a:pt x="64" y="81"/>
                        <a:pt x="66" y="81"/>
                      </a:cubicBezTo>
                      <a:cubicBezTo>
                        <a:pt x="66" y="81"/>
                        <a:pt x="65" y="81"/>
                        <a:pt x="65" y="81"/>
                      </a:cubicBezTo>
                      <a:cubicBezTo>
                        <a:pt x="68" y="79"/>
                        <a:pt x="69" y="76"/>
                        <a:pt x="70" y="73"/>
                      </a:cubicBezTo>
                      <a:cubicBezTo>
                        <a:pt x="71" y="71"/>
                        <a:pt x="72" y="68"/>
                        <a:pt x="74" y="66"/>
                      </a:cubicBezTo>
                      <a:cubicBezTo>
                        <a:pt x="73" y="66"/>
                        <a:pt x="74" y="66"/>
                        <a:pt x="74" y="65"/>
                      </a:cubicBezTo>
                      <a:cubicBezTo>
                        <a:pt x="73" y="65"/>
                        <a:pt x="73" y="65"/>
                        <a:pt x="73" y="65"/>
                      </a:cubicBezTo>
                      <a:cubicBezTo>
                        <a:pt x="73" y="65"/>
                        <a:pt x="73" y="64"/>
                        <a:pt x="73" y="64"/>
                      </a:cubicBezTo>
                      <a:cubicBezTo>
                        <a:pt x="74" y="63"/>
                        <a:pt x="74" y="63"/>
                        <a:pt x="74" y="63"/>
                      </a:cubicBezTo>
                      <a:cubicBezTo>
                        <a:pt x="73" y="62"/>
                        <a:pt x="75" y="60"/>
                        <a:pt x="74" y="60"/>
                      </a:cubicBezTo>
                      <a:cubicBezTo>
                        <a:pt x="74" y="61"/>
                        <a:pt x="74" y="61"/>
                        <a:pt x="74" y="61"/>
                      </a:cubicBezTo>
                      <a:cubicBezTo>
                        <a:pt x="73" y="59"/>
                        <a:pt x="71" y="61"/>
                        <a:pt x="69" y="61"/>
                      </a:cubicBezTo>
                      <a:cubicBezTo>
                        <a:pt x="70" y="62"/>
                        <a:pt x="66" y="63"/>
                        <a:pt x="68" y="65"/>
                      </a:cubicBezTo>
                      <a:cubicBezTo>
                        <a:pt x="67" y="65"/>
                        <a:pt x="67" y="64"/>
                        <a:pt x="67" y="64"/>
                      </a:cubicBezTo>
                      <a:cubicBezTo>
                        <a:pt x="67" y="65"/>
                        <a:pt x="67" y="66"/>
                        <a:pt x="67" y="66"/>
                      </a:cubicBezTo>
                      <a:cubicBezTo>
                        <a:pt x="66" y="66"/>
                        <a:pt x="66" y="66"/>
                        <a:pt x="66" y="66"/>
                      </a:cubicBezTo>
                      <a:cubicBezTo>
                        <a:pt x="66" y="69"/>
                        <a:pt x="65" y="70"/>
                        <a:pt x="63" y="72"/>
                      </a:cubicBezTo>
                      <a:cubicBezTo>
                        <a:pt x="64" y="72"/>
                        <a:pt x="64" y="72"/>
                        <a:pt x="64" y="72"/>
                      </a:cubicBezTo>
                      <a:cubicBezTo>
                        <a:pt x="63" y="73"/>
                        <a:pt x="63" y="73"/>
                        <a:pt x="63" y="73"/>
                      </a:cubicBezTo>
                      <a:cubicBezTo>
                        <a:pt x="63" y="74"/>
                        <a:pt x="63" y="71"/>
                        <a:pt x="64" y="72"/>
                      </a:cubicBezTo>
                      <a:cubicBezTo>
                        <a:pt x="63" y="72"/>
                        <a:pt x="62" y="76"/>
                        <a:pt x="60" y="76"/>
                      </a:cubicBezTo>
                      <a:cubicBezTo>
                        <a:pt x="60" y="77"/>
                        <a:pt x="61" y="76"/>
                        <a:pt x="61" y="77"/>
                      </a:cubicBezTo>
                      <a:cubicBezTo>
                        <a:pt x="60" y="77"/>
                        <a:pt x="60" y="77"/>
                        <a:pt x="60" y="77"/>
                      </a:cubicBezTo>
                      <a:cubicBezTo>
                        <a:pt x="60" y="77"/>
                        <a:pt x="60" y="77"/>
                        <a:pt x="60" y="77"/>
                      </a:cubicBezTo>
                      <a:cubicBezTo>
                        <a:pt x="60" y="78"/>
                        <a:pt x="59" y="78"/>
                        <a:pt x="59" y="77"/>
                      </a:cubicBezTo>
                      <a:cubicBezTo>
                        <a:pt x="59" y="77"/>
                        <a:pt x="59" y="77"/>
                        <a:pt x="59" y="77"/>
                      </a:cubicBezTo>
                      <a:cubicBezTo>
                        <a:pt x="58" y="77"/>
                        <a:pt x="58" y="79"/>
                        <a:pt x="58" y="79"/>
                      </a:cubicBezTo>
                      <a:cubicBezTo>
                        <a:pt x="58" y="78"/>
                        <a:pt x="58" y="78"/>
                        <a:pt x="58" y="78"/>
                      </a:cubicBezTo>
                      <a:cubicBezTo>
                        <a:pt x="57" y="81"/>
                        <a:pt x="55" y="83"/>
                        <a:pt x="54" y="85"/>
                      </a:cubicBezTo>
                      <a:cubicBezTo>
                        <a:pt x="54" y="85"/>
                        <a:pt x="54" y="85"/>
                        <a:pt x="54" y="85"/>
                      </a:cubicBezTo>
                      <a:cubicBezTo>
                        <a:pt x="53" y="87"/>
                        <a:pt x="52" y="86"/>
                        <a:pt x="51" y="88"/>
                      </a:cubicBezTo>
                      <a:cubicBezTo>
                        <a:pt x="51" y="87"/>
                        <a:pt x="51" y="87"/>
                        <a:pt x="51" y="87"/>
                      </a:cubicBezTo>
                      <a:cubicBezTo>
                        <a:pt x="51" y="88"/>
                        <a:pt x="51" y="89"/>
                        <a:pt x="50" y="89"/>
                      </a:cubicBezTo>
                      <a:cubicBezTo>
                        <a:pt x="50" y="88"/>
                        <a:pt x="49" y="89"/>
                        <a:pt x="49" y="88"/>
                      </a:cubicBezTo>
                      <a:cubicBezTo>
                        <a:pt x="48" y="90"/>
                        <a:pt x="49" y="89"/>
                        <a:pt x="48" y="91"/>
                      </a:cubicBezTo>
                      <a:cubicBezTo>
                        <a:pt x="47" y="90"/>
                        <a:pt x="47" y="90"/>
                        <a:pt x="47" y="90"/>
                      </a:cubicBezTo>
                      <a:cubicBezTo>
                        <a:pt x="47" y="91"/>
                        <a:pt x="47" y="91"/>
                        <a:pt x="47" y="92"/>
                      </a:cubicBezTo>
                      <a:cubicBezTo>
                        <a:pt x="47" y="91"/>
                        <a:pt x="46" y="92"/>
                        <a:pt x="46" y="90"/>
                      </a:cubicBezTo>
                      <a:cubicBezTo>
                        <a:pt x="44" y="90"/>
                        <a:pt x="44" y="93"/>
                        <a:pt x="42" y="91"/>
                      </a:cubicBezTo>
                      <a:cubicBezTo>
                        <a:pt x="42" y="93"/>
                        <a:pt x="44" y="92"/>
                        <a:pt x="44" y="92"/>
                      </a:cubicBezTo>
                      <a:cubicBezTo>
                        <a:pt x="44" y="93"/>
                        <a:pt x="43" y="94"/>
                        <a:pt x="43" y="94"/>
                      </a:cubicBezTo>
                      <a:cubicBezTo>
                        <a:pt x="42" y="94"/>
                        <a:pt x="41" y="92"/>
                        <a:pt x="39" y="92"/>
                      </a:cubicBezTo>
                      <a:cubicBezTo>
                        <a:pt x="39" y="92"/>
                        <a:pt x="39" y="92"/>
                        <a:pt x="39" y="92"/>
                      </a:cubicBezTo>
                      <a:cubicBezTo>
                        <a:pt x="39" y="92"/>
                        <a:pt x="38" y="93"/>
                        <a:pt x="37" y="92"/>
                      </a:cubicBezTo>
                      <a:cubicBezTo>
                        <a:pt x="37" y="93"/>
                        <a:pt x="37" y="92"/>
                        <a:pt x="36" y="94"/>
                      </a:cubicBezTo>
                      <a:cubicBezTo>
                        <a:pt x="36" y="94"/>
                        <a:pt x="37" y="94"/>
                        <a:pt x="37" y="93"/>
                      </a:cubicBezTo>
                      <a:cubicBezTo>
                        <a:pt x="38" y="93"/>
                        <a:pt x="38" y="93"/>
                        <a:pt x="38" y="93"/>
                      </a:cubicBezTo>
                      <a:cubicBezTo>
                        <a:pt x="37" y="94"/>
                        <a:pt x="36" y="95"/>
                        <a:pt x="35" y="95"/>
                      </a:cubicBezTo>
                      <a:cubicBezTo>
                        <a:pt x="35" y="94"/>
                        <a:pt x="35" y="94"/>
                        <a:pt x="36" y="94"/>
                      </a:cubicBezTo>
                      <a:cubicBezTo>
                        <a:pt x="35" y="93"/>
                        <a:pt x="35" y="94"/>
                        <a:pt x="34" y="94"/>
                      </a:cubicBezTo>
                      <a:cubicBezTo>
                        <a:pt x="35" y="92"/>
                        <a:pt x="36" y="93"/>
                        <a:pt x="37" y="92"/>
                      </a:cubicBezTo>
                      <a:cubicBezTo>
                        <a:pt x="37" y="91"/>
                        <a:pt x="35" y="93"/>
                        <a:pt x="36" y="92"/>
                      </a:cubicBezTo>
                      <a:cubicBezTo>
                        <a:pt x="35" y="94"/>
                        <a:pt x="34" y="91"/>
                        <a:pt x="33" y="93"/>
                      </a:cubicBezTo>
                      <a:cubicBezTo>
                        <a:pt x="33" y="92"/>
                        <a:pt x="33" y="92"/>
                        <a:pt x="33" y="92"/>
                      </a:cubicBezTo>
                      <a:cubicBezTo>
                        <a:pt x="33" y="92"/>
                        <a:pt x="33" y="92"/>
                        <a:pt x="32" y="92"/>
                      </a:cubicBezTo>
                      <a:cubicBezTo>
                        <a:pt x="33" y="91"/>
                        <a:pt x="33" y="91"/>
                        <a:pt x="33" y="91"/>
                      </a:cubicBezTo>
                      <a:cubicBezTo>
                        <a:pt x="32" y="92"/>
                        <a:pt x="32" y="90"/>
                        <a:pt x="31" y="90"/>
                      </a:cubicBezTo>
                      <a:cubicBezTo>
                        <a:pt x="32" y="91"/>
                        <a:pt x="31" y="92"/>
                        <a:pt x="32" y="92"/>
                      </a:cubicBezTo>
                      <a:cubicBezTo>
                        <a:pt x="29" y="93"/>
                        <a:pt x="31" y="90"/>
                        <a:pt x="29" y="90"/>
                      </a:cubicBezTo>
                      <a:cubicBezTo>
                        <a:pt x="29" y="90"/>
                        <a:pt x="29" y="90"/>
                        <a:pt x="29" y="91"/>
                      </a:cubicBezTo>
                      <a:cubicBezTo>
                        <a:pt x="29" y="90"/>
                        <a:pt x="28" y="90"/>
                        <a:pt x="28" y="89"/>
                      </a:cubicBezTo>
                      <a:cubicBezTo>
                        <a:pt x="27" y="89"/>
                        <a:pt x="28" y="90"/>
                        <a:pt x="27" y="90"/>
                      </a:cubicBezTo>
                      <a:cubicBezTo>
                        <a:pt x="27" y="89"/>
                        <a:pt x="26" y="91"/>
                        <a:pt x="25" y="90"/>
                      </a:cubicBezTo>
                      <a:cubicBezTo>
                        <a:pt x="26" y="90"/>
                        <a:pt x="26" y="90"/>
                        <a:pt x="26" y="90"/>
                      </a:cubicBezTo>
                      <a:cubicBezTo>
                        <a:pt x="24" y="88"/>
                        <a:pt x="24" y="91"/>
                        <a:pt x="23" y="89"/>
                      </a:cubicBezTo>
                      <a:cubicBezTo>
                        <a:pt x="25" y="89"/>
                        <a:pt x="25" y="89"/>
                        <a:pt x="25" y="89"/>
                      </a:cubicBezTo>
                      <a:cubicBezTo>
                        <a:pt x="24" y="89"/>
                        <a:pt x="24" y="89"/>
                        <a:pt x="24" y="89"/>
                      </a:cubicBezTo>
                      <a:cubicBezTo>
                        <a:pt x="24" y="88"/>
                        <a:pt x="24" y="88"/>
                        <a:pt x="24" y="88"/>
                      </a:cubicBezTo>
                      <a:cubicBezTo>
                        <a:pt x="23" y="88"/>
                        <a:pt x="23" y="88"/>
                        <a:pt x="22" y="87"/>
                      </a:cubicBezTo>
                      <a:cubicBezTo>
                        <a:pt x="22" y="87"/>
                        <a:pt x="21" y="88"/>
                        <a:pt x="21" y="87"/>
                      </a:cubicBezTo>
                      <a:cubicBezTo>
                        <a:pt x="21" y="87"/>
                        <a:pt x="21" y="87"/>
                        <a:pt x="20" y="86"/>
                      </a:cubicBezTo>
                      <a:cubicBezTo>
                        <a:pt x="21" y="86"/>
                        <a:pt x="22" y="86"/>
                        <a:pt x="22" y="87"/>
                      </a:cubicBezTo>
                      <a:cubicBezTo>
                        <a:pt x="22" y="86"/>
                        <a:pt x="22" y="86"/>
                        <a:pt x="22" y="86"/>
                      </a:cubicBezTo>
                      <a:cubicBezTo>
                        <a:pt x="22" y="85"/>
                        <a:pt x="21" y="85"/>
                        <a:pt x="21" y="85"/>
                      </a:cubicBezTo>
                      <a:cubicBezTo>
                        <a:pt x="21" y="85"/>
                        <a:pt x="21" y="85"/>
                        <a:pt x="21" y="85"/>
                      </a:cubicBezTo>
                      <a:cubicBezTo>
                        <a:pt x="19" y="85"/>
                        <a:pt x="19" y="85"/>
                        <a:pt x="19" y="85"/>
                      </a:cubicBezTo>
                      <a:cubicBezTo>
                        <a:pt x="19" y="84"/>
                        <a:pt x="19" y="84"/>
                        <a:pt x="20" y="84"/>
                      </a:cubicBezTo>
                      <a:cubicBezTo>
                        <a:pt x="20" y="84"/>
                        <a:pt x="19" y="84"/>
                        <a:pt x="19" y="84"/>
                      </a:cubicBezTo>
                      <a:cubicBezTo>
                        <a:pt x="19" y="84"/>
                        <a:pt x="20" y="83"/>
                        <a:pt x="21" y="83"/>
                      </a:cubicBezTo>
                      <a:cubicBezTo>
                        <a:pt x="19" y="83"/>
                        <a:pt x="19" y="83"/>
                        <a:pt x="19" y="83"/>
                      </a:cubicBezTo>
                      <a:cubicBezTo>
                        <a:pt x="19" y="82"/>
                        <a:pt x="19" y="81"/>
                        <a:pt x="19" y="81"/>
                      </a:cubicBezTo>
                      <a:cubicBezTo>
                        <a:pt x="19" y="81"/>
                        <a:pt x="17" y="80"/>
                        <a:pt x="17" y="79"/>
                      </a:cubicBezTo>
                      <a:cubicBezTo>
                        <a:pt x="17" y="79"/>
                        <a:pt x="17" y="79"/>
                        <a:pt x="16" y="79"/>
                      </a:cubicBezTo>
                      <a:cubicBezTo>
                        <a:pt x="16" y="78"/>
                        <a:pt x="16" y="77"/>
                        <a:pt x="15" y="76"/>
                      </a:cubicBezTo>
                      <a:cubicBezTo>
                        <a:pt x="16" y="74"/>
                        <a:pt x="16" y="74"/>
                        <a:pt x="16" y="74"/>
                      </a:cubicBezTo>
                      <a:cubicBezTo>
                        <a:pt x="15" y="74"/>
                        <a:pt x="15" y="76"/>
                        <a:pt x="13" y="75"/>
                      </a:cubicBezTo>
                      <a:cubicBezTo>
                        <a:pt x="13" y="73"/>
                        <a:pt x="14" y="74"/>
                        <a:pt x="14" y="73"/>
                      </a:cubicBezTo>
                      <a:cubicBezTo>
                        <a:pt x="14" y="73"/>
                        <a:pt x="12" y="72"/>
                        <a:pt x="13" y="71"/>
                      </a:cubicBezTo>
                      <a:cubicBezTo>
                        <a:pt x="13" y="71"/>
                        <a:pt x="13" y="71"/>
                        <a:pt x="13" y="72"/>
                      </a:cubicBezTo>
                      <a:close/>
                      <a:moveTo>
                        <a:pt x="10" y="58"/>
                      </a:moveTo>
                      <a:cubicBezTo>
                        <a:pt x="11" y="58"/>
                        <a:pt x="11" y="59"/>
                        <a:pt x="11" y="59"/>
                      </a:cubicBezTo>
                      <a:cubicBezTo>
                        <a:pt x="10" y="59"/>
                        <a:pt x="10" y="58"/>
                        <a:pt x="10" y="58"/>
                      </a:cubicBezTo>
                      <a:close/>
                      <a:moveTo>
                        <a:pt x="12" y="36"/>
                      </a:moveTo>
                      <a:cubicBezTo>
                        <a:pt x="12" y="36"/>
                        <a:pt x="12" y="37"/>
                        <a:pt x="12" y="37"/>
                      </a:cubicBezTo>
                      <a:cubicBezTo>
                        <a:pt x="12" y="37"/>
                        <a:pt x="12" y="36"/>
                        <a:pt x="12" y="36"/>
                      </a:cubicBezTo>
                      <a:close/>
                      <a:moveTo>
                        <a:pt x="63" y="10"/>
                      </a:moveTo>
                      <a:cubicBezTo>
                        <a:pt x="63" y="10"/>
                        <a:pt x="63" y="10"/>
                        <a:pt x="63" y="10"/>
                      </a:cubicBezTo>
                      <a:cubicBezTo>
                        <a:pt x="63" y="9"/>
                        <a:pt x="63" y="10"/>
                        <a:pt x="63" y="10"/>
                      </a:cubicBezTo>
                      <a:close/>
                      <a:moveTo>
                        <a:pt x="64" y="12"/>
                      </a:moveTo>
                      <a:cubicBezTo>
                        <a:pt x="64" y="12"/>
                        <a:pt x="64" y="11"/>
                        <a:pt x="64" y="11"/>
                      </a:cubicBezTo>
                      <a:cubicBezTo>
                        <a:pt x="64" y="11"/>
                        <a:pt x="64" y="11"/>
                        <a:pt x="64" y="11"/>
                      </a:cubicBezTo>
                      <a:cubicBezTo>
                        <a:pt x="64" y="11"/>
                        <a:pt x="64" y="11"/>
                        <a:pt x="64" y="12"/>
                      </a:cubicBezTo>
                      <a:close/>
                      <a:moveTo>
                        <a:pt x="41" y="99"/>
                      </a:moveTo>
                      <a:cubicBezTo>
                        <a:pt x="40" y="99"/>
                        <a:pt x="40" y="99"/>
                        <a:pt x="40" y="99"/>
                      </a:cubicBezTo>
                      <a:cubicBezTo>
                        <a:pt x="41" y="99"/>
                        <a:pt x="41" y="99"/>
                        <a:pt x="4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4" name="Freeform 307">
                  <a:extLst>
                    <a:ext uri="{FF2B5EF4-FFF2-40B4-BE49-F238E27FC236}">
                      <a16:creationId xmlns:a16="http://schemas.microsoft.com/office/drawing/2014/main" id="{C0D1DDD9-0CFC-4463-B535-59EA5D976191}"/>
                    </a:ext>
                  </a:extLst>
                </p:cNvPr>
                <p:cNvSpPr>
                  <a:spLocks/>
                </p:cNvSpPr>
                <p:nvPr userDrawn="1"/>
              </p:nvSpPr>
              <p:spPr bwMode="auto">
                <a:xfrm>
                  <a:off x="4102" y="39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5" name="Freeform 308">
                  <a:extLst>
                    <a:ext uri="{FF2B5EF4-FFF2-40B4-BE49-F238E27FC236}">
                      <a16:creationId xmlns:a16="http://schemas.microsoft.com/office/drawing/2014/main" id="{ECB7D32C-E2F1-4339-A525-78AF125558A1}"/>
                    </a:ext>
                  </a:extLst>
                </p:cNvPr>
                <p:cNvSpPr>
                  <a:spLocks/>
                </p:cNvSpPr>
                <p:nvPr userDrawn="1"/>
              </p:nvSpPr>
              <p:spPr bwMode="auto">
                <a:xfrm>
                  <a:off x="4127"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6" name="Freeform 309">
                  <a:extLst>
                    <a:ext uri="{FF2B5EF4-FFF2-40B4-BE49-F238E27FC236}">
                      <a16:creationId xmlns:a16="http://schemas.microsoft.com/office/drawing/2014/main" id="{07C4A096-9FDD-4CF8-9947-DCC7BA38D790}"/>
                    </a:ext>
                  </a:extLst>
                </p:cNvPr>
                <p:cNvSpPr>
                  <a:spLocks/>
                </p:cNvSpPr>
                <p:nvPr userDrawn="1"/>
              </p:nvSpPr>
              <p:spPr bwMode="auto">
                <a:xfrm>
                  <a:off x="4251" y="24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7" name="Freeform 310">
                  <a:extLst>
                    <a:ext uri="{FF2B5EF4-FFF2-40B4-BE49-F238E27FC236}">
                      <a16:creationId xmlns:a16="http://schemas.microsoft.com/office/drawing/2014/main" id="{1F58324B-BDF2-4C6E-87B0-512071581969}"/>
                    </a:ext>
                  </a:extLst>
                </p:cNvPr>
                <p:cNvSpPr>
                  <a:spLocks/>
                </p:cNvSpPr>
                <p:nvPr userDrawn="1"/>
              </p:nvSpPr>
              <p:spPr bwMode="auto">
                <a:xfrm>
                  <a:off x="4391" y="27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8" name="Freeform 311">
                  <a:extLst>
                    <a:ext uri="{FF2B5EF4-FFF2-40B4-BE49-F238E27FC236}">
                      <a16:creationId xmlns:a16="http://schemas.microsoft.com/office/drawing/2014/main" id="{19C93A81-BF11-4188-82EA-FCB283B9756D}"/>
                    </a:ext>
                  </a:extLst>
                </p:cNvPr>
                <p:cNvSpPr>
                  <a:spLocks/>
                </p:cNvSpPr>
                <p:nvPr userDrawn="1"/>
              </p:nvSpPr>
              <p:spPr bwMode="auto">
                <a:xfrm>
                  <a:off x="4386" y="32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0" y="1"/>
                        <a:pt x="1" y="1"/>
                      </a:cubicBezTo>
                      <a:cubicBezTo>
                        <a:pt x="1" y="1"/>
                        <a:pt x="1" y="1"/>
                        <a:pt x="1"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9" name="Freeform 312">
                  <a:extLst>
                    <a:ext uri="{FF2B5EF4-FFF2-40B4-BE49-F238E27FC236}">
                      <a16:creationId xmlns:a16="http://schemas.microsoft.com/office/drawing/2014/main" id="{0006261F-5B7F-4B55-8CF8-83C808CFB0EE}"/>
                    </a:ext>
                  </a:extLst>
                </p:cNvPr>
                <p:cNvSpPr>
                  <a:spLocks/>
                </p:cNvSpPr>
                <p:nvPr userDrawn="1"/>
              </p:nvSpPr>
              <p:spPr bwMode="auto">
                <a:xfrm>
                  <a:off x="4381" y="293"/>
                  <a:ext cx="10" cy="10"/>
                </a:xfrm>
                <a:custGeom>
                  <a:avLst/>
                  <a:gdLst>
                    <a:gd name="T0" fmla="*/ 0 w 2"/>
                    <a:gd name="T1" fmla="*/ 0 h 2"/>
                    <a:gd name="T2" fmla="*/ 1 w 2"/>
                    <a:gd name="T3" fmla="*/ 2 h 2"/>
                    <a:gd name="T4" fmla="*/ 1 w 2"/>
                    <a:gd name="T5" fmla="*/ 1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1" y="2"/>
                      </a:cubicBezTo>
                      <a:cubicBezTo>
                        <a:pt x="1" y="2"/>
                        <a:pt x="1" y="2"/>
                        <a:pt x="1" y="1"/>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0" name="Freeform 313">
                  <a:extLst>
                    <a:ext uri="{FF2B5EF4-FFF2-40B4-BE49-F238E27FC236}">
                      <a16:creationId xmlns:a16="http://schemas.microsoft.com/office/drawing/2014/main" id="{C19B85B8-A549-48C1-AC51-F2176CC7BC7A}"/>
                    </a:ext>
                  </a:extLst>
                </p:cNvPr>
                <p:cNvSpPr>
                  <a:spLocks/>
                </p:cNvSpPr>
                <p:nvPr userDrawn="1"/>
              </p:nvSpPr>
              <p:spPr bwMode="auto">
                <a:xfrm>
                  <a:off x="4386" y="30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1" name="Freeform 314">
                  <a:extLst>
                    <a:ext uri="{FF2B5EF4-FFF2-40B4-BE49-F238E27FC236}">
                      <a16:creationId xmlns:a16="http://schemas.microsoft.com/office/drawing/2014/main" id="{5FDCF33D-3D40-447B-B608-34C87D19B074}"/>
                    </a:ext>
                  </a:extLst>
                </p:cNvPr>
                <p:cNvSpPr>
                  <a:spLocks/>
                </p:cNvSpPr>
                <p:nvPr userDrawn="1"/>
              </p:nvSpPr>
              <p:spPr bwMode="auto">
                <a:xfrm>
                  <a:off x="4361" y="258"/>
                  <a:ext cx="15" cy="5"/>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3" y="0"/>
                        <a:pt x="3" y="0"/>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2" name="Freeform 315">
                  <a:extLst>
                    <a:ext uri="{FF2B5EF4-FFF2-40B4-BE49-F238E27FC236}">
                      <a16:creationId xmlns:a16="http://schemas.microsoft.com/office/drawing/2014/main" id="{8FB6A627-4597-4877-9A99-5BC7989F0D5D}"/>
                    </a:ext>
                  </a:extLst>
                </p:cNvPr>
                <p:cNvSpPr>
                  <a:spLocks/>
                </p:cNvSpPr>
                <p:nvPr userDrawn="1"/>
              </p:nvSpPr>
              <p:spPr bwMode="auto">
                <a:xfrm>
                  <a:off x="4371" y="29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3" name="Freeform 316">
                  <a:extLst>
                    <a:ext uri="{FF2B5EF4-FFF2-40B4-BE49-F238E27FC236}">
                      <a16:creationId xmlns:a16="http://schemas.microsoft.com/office/drawing/2014/main" id="{3CA44C02-9B20-4A35-A1D1-24C549D060AC}"/>
                    </a:ext>
                  </a:extLst>
                </p:cNvPr>
                <p:cNvSpPr>
                  <a:spLocks/>
                </p:cNvSpPr>
                <p:nvPr userDrawn="1"/>
              </p:nvSpPr>
              <p:spPr bwMode="auto">
                <a:xfrm>
                  <a:off x="4361" y="278"/>
                  <a:ext cx="5" cy="10"/>
                </a:xfrm>
                <a:custGeom>
                  <a:avLst/>
                  <a:gdLst>
                    <a:gd name="T0" fmla="*/ 0 w 1"/>
                    <a:gd name="T1" fmla="*/ 1 h 2"/>
                    <a:gd name="T2" fmla="*/ 1 w 1"/>
                    <a:gd name="T3" fmla="*/ 2 h 2"/>
                    <a:gd name="T4" fmla="*/ 1 w 1"/>
                    <a:gd name="T5" fmla="*/ 2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4" name="Freeform 317">
                  <a:extLst>
                    <a:ext uri="{FF2B5EF4-FFF2-40B4-BE49-F238E27FC236}">
                      <a16:creationId xmlns:a16="http://schemas.microsoft.com/office/drawing/2014/main" id="{636B5A41-18DB-46D6-8361-398CE63450F7}"/>
                    </a:ext>
                  </a:extLst>
                </p:cNvPr>
                <p:cNvSpPr>
                  <a:spLocks/>
                </p:cNvSpPr>
                <p:nvPr userDrawn="1"/>
              </p:nvSpPr>
              <p:spPr bwMode="auto">
                <a:xfrm>
                  <a:off x="4366" y="28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5" name="Freeform 318">
                  <a:extLst>
                    <a:ext uri="{FF2B5EF4-FFF2-40B4-BE49-F238E27FC236}">
                      <a16:creationId xmlns:a16="http://schemas.microsoft.com/office/drawing/2014/main" id="{27C3D8DA-9653-472D-B558-C9D86753E546}"/>
                    </a:ext>
                  </a:extLst>
                </p:cNvPr>
                <p:cNvSpPr>
                  <a:spLocks/>
                </p:cNvSpPr>
                <p:nvPr userDrawn="1"/>
              </p:nvSpPr>
              <p:spPr bwMode="auto">
                <a:xfrm>
                  <a:off x="4366" y="2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6" name="Freeform 319">
                  <a:extLst>
                    <a:ext uri="{FF2B5EF4-FFF2-40B4-BE49-F238E27FC236}">
                      <a16:creationId xmlns:a16="http://schemas.microsoft.com/office/drawing/2014/main" id="{14AAE1D0-4923-420D-95BB-58C74A3118D3}"/>
                    </a:ext>
                  </a:extLst>
                </p:cNvPr>
                <p:cNvSpPr>
                  <a:spLocks/>
                </p:cNvSpPr>
                <p:nvPr userDrawn="1"/>
              </p:nvSpPr>
              <p:spPr bwMode="auto">
                <a:xfrm>
                  <a:off x="4316" y="24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7" name="Freeform 320">
                  <a:extLst>
                    <a:ext uri="{FF2B5EF4-FFF2-40B4-BE49-F238E27FC236}">
                      <a16:creationId xmlns:a16="http://schemas.microsoft.com/office/drawing/2014/main" id="{16C86A94-1295-43C4-8645-693F880DD2BB}"/>
                    </a:ext>
                  </a:extLst>
                </p:cNvPr>
                <p:cNvSpPr>
                  <a:spLocks/>
                </p:cNvSpPr>
                <p:nvPr userDrawn="1"/>
              </p:nvSpPr>
              <p:spPr bwMode="auto">
                <a:xfrm>
                  <a:off x="4326" y="2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0"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8" name="Freeform 321">
                  <a:extLst>
                    <a:ext uri="{FF2B5EF4-FFF2-40B4-BE49-F238E27FC236}">
                      <a16:creationId xmlns:a16="http://schemas.microsoft.com/office/drawing/2014/main" id="{DDB39450-6C94-4A46-A2BF-0893930AA1CC}"/>
                    </a:ext>
                  </a:extLst>
                </p:cNvPr>
                <p:cNvSpPr>
                  <a:spLocks/>
                </p:cNvSpPr>
                <p:nvPr userDrawn="1"/>
              </p:nvSpPr>
              <p:spPr bwMode="auto">
                <a:xfrm>
                  <a:off x="4306" y="258"/>
                  <a:ext cx="15" cy="5"/>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0"/>
                        <a:pt x="1" y="1"/>
                      </a:cubicBezTo>
                      <a:cubicBezTo>
                        <a:pt x="2" y="0"/>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9" name="Freeform 322">
                  <a:extLst>
                    <a:ext uri="{FF2B5EF4-FFF2-40B4-BE49-F238E27FC236}">
                      <a16:creationId xmlns:a16="http://schemas.microsoft.com/office/drawing/2014/main" id="{4DF4DD92-D0B3-42D1-BB48-8A51C58B8A34}"/>
                    </a:ext>
                  </a:extLst>
                </p:cNvPr>
                <p:cNvSpPr>
                  <a:spLocks/>
                </p:cNvSpPr>
                <p:nvPr userDrawn="1"/>
              </p:nvSpPr>
              <p:spPr bwMode="auto">
                <a:xfrm>
                  <a:off x="4242" y="228"/>
                  <a:ext cx="4" cy="10"/>
                </a:xfrm>
                <a:custGeom>
                  <a:avLst/>
                  <a:gdLst>
                    <a:gd name="T0" fmla="*/ 4 w 4"/>
                    <a:gd name="T1" fmla="*/ 10 h 10"/>
                    <a:gd name="T2" fmla="*/ 4 w 4"/>
                    <a:gd name="T3" fmla="*/ 10 h 10"/>
                    <a:gd name="T4" fmla="*/ 0 w 4"/>
                    <a:gd name="T5" fmla="*/ 0 h 10"/>
                    <a:gd name="T6" fmla="*/ 4 w 4"/>
                    <a:gd name="T7" fmla="*/ 10 h 10"/>
                  </a:gdLst>
                  <a:ahLst/>
                  <a:cxnLst>
                    <a:cxn ang="0">
                      <a:pos x="T0" y="T1"/>
                    </a:cxn>
                    <a:cxn ang="0">
                      <a:pos x="T2" y="T3"/>
                    </a:cxn>
                    <a:cxn ang="0">
                      <a:pos x="T4" y="T5"/>
                    </a:cxn>
                    <a:cxn ang="0">
                      <a:pos x="T6" y="T7"/>
                    </a:cxn>
                  </a:cxnLst>
                  <a:rect l="0" t="0" r="r" b="b"/>
                  <a:pathLst>
                    <a:path w="4" h="10">
                      <a:moveTo>
                        <a:pt x="4" y="10"/>
                      </a:moveTo>
                      <a:lnTo>
                        <a:pt x="4" y="10"/>
                      </a:lnTo>
                      <a:lnTo>
                        <a:pt x="0" y="0"/>
                      </a:lnTo>
                      <a:lnTo>
                        <a:pt x="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0" name="Freeform 323">
                  <a:extLst>
                    <a:ext uri="{FF2B5EF4-FFF2-40B4-BE49-F238E27FC236}">
                      <a16:creationId xmlns:a16="http://schemas.microsoft.com/office/drawing/2014/main" id="{CFFD98F3-4056-4387-91EF-411EEC5CA25E}"/>
                    </a:ext>
                  </a:extLst>
                </p:cNvPr>
                <p:cNvSpPr>
                  <a:spLocks/>
                </p:cNvSpPr>
                <p:nvPr userDrawn="1"/>
              </p:nvSpPr>
              <p:spPr bwMode="auto">
                <a:xfrm>
                  <a:off x="4187" y="273"/>
                  <a:ext cx="10" cy="10"/>
                </a:xfrm>
                <a:custGeom>
                  <a:avLst/>
                  <a:gdLst>
                    <a:gd name="T0" fmla="*/ 1 w 2"/>
                    <a:gd name="T1" fmla="*/ 2 h 2"/>
                    <a:gd name="T2" fmla="*/ 2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0"/>
                        <a:pt x="1" y="1"/>
                        <a:pt x="1" y="0"/>
                      </a:cubicBezTo>
                      <a:cubicBezTo>
                        <a:pt x="1"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1" name="Freeform 324">
                  <a:extLst>
                    <a:ext uri="{FF2B5EF4-FFF2-40B4-BE49-F238E27FC236}">
                      <a16:creationId xmlns:a16="http://schemas.microsoft.com/office/drawing/2014/main" id="{8117F945-6C68-442F-AF41-A368997230FA}"/>
                    </a:ext>
                  </a:extLst>
                </p:cNvPr>
                <p:cNvSpPr>
                  <a:spLocks/>
                </p:cNvSpPr>
                <p:nvPr userDrawn="1"/>
              </p:nvSpPr>
              <p:spPr bwMode="auto">
                <a:xfrm>
                  <a:off x="4192" y="2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2" name="Rectangle 325">
                  <a:extLst>
                    <a:ext uri="{FF2B5EF4-FFF2-40B4-BE49-F238E27FC236}">
                      <a16:creationId xmlns:a16="http://schemas.microsoft.com/office/drawing/2014/main" id="{BCEFAEF4-0576-4827-B8CD-0306853DBAA9}"/>
                    </a:ext>
                  </a:extLst>
                </p:cNvPr>
                <p:cNvSpPr>
                  <a:spLocks noChangeArrowheads="1"/>
                </p:cNvSpPr>
                <p:nvPr userDrawn="1"/>
              </p:nvSpPr>
              <p:spPr bwMode="auto">
                <a:xfrm>
                  <a:off x="4421" y="5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3" name="Freeform 326">
                  <a:extLst>
                    <a:ext uri="{FF2B5EF4-FFF2-40B4-BE49-F238E27FC236}">
                      <a16:creationId xmlns:a16="http://schemas.microsoft.com/office/drawing/2014/main" id="{10F33CBA-8E80-4C73-ABAA-B873288554B7}"/>
                    </a:ext>
                  </a:extLst>
                </p:cNvPr>
                <p:cNvSpPr>
                  <a:spLocks/>
                </p:cNvSpPr>
                <p:nvPr userDrawn="1"/>
              </p:nvSpPr>
              <p:spPr bwMode="auto">
                <a:xfrm>
                  <a:off x="4416" y="4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4" name="Freeform 327">
                  <a:extLst>
                    <a:ext uri="{FF2B5EF4-FFF2-40B4-BE49-F238E27FC236}">
                      <a16:creationId xmlns:a16="http://schemas.microsoft.com/office/drawing/2014/main" id="{F96DA468-F7DA-4FB4-821C-8714B2E05181}"/>
                    </a:ext>
                  </a:extLst>
                </p:cNvPr>
                <p:cNvSpPr>
                  <a:spLocks/>
                </p:cNvSpPr>
                <p:nvPr userDrawn="1"/>
              </p:nvSpPr>
              <p:spPr bwMode="auto">
                <a:xfrm>
                  <a:off x="4102" y="47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5" name="Freeform 328">
                  <a:extLst>
                    <a:ext uri="{FF2B5EF4-FFF2-40B4-BE49-F238E27FC236}">
                      <a16:creationId xmlns:a16="http://schemas.microsoft.com/office/drawing/2014/main" id="{42C2A188-35C7-4AEB-B3E9-809BCA58D729}"/>
                    </a:ext>
                  </a:extLst>
                </p:cNvPr>
                <p:cNvSpPr>
                  <a:spLocks/>
                </p:cNvSpPr>
                <p:nvPr userDrawn="1"/>
              </p:nvSpPr>
              <p:spPr bwMode="auto">
                <a:xfrm>
                  <a:off x="4102" y="52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6" name="Freeform 329">
                  <a:extLst>
                    <a:ext uri="{FF2B5EF4-FFF2-40B4-BE49-F238E27FC236}">
                      <a16:creationId xmlns:a16="http://schemas.microsoft.com/office/drawing/2014/main" id="{40F49FDF-E71D-4E2B-9892-0EA8E80B8B54}"/>
                    </a:ext>
                  </a:extLst>
                </p:cNvPr>
                <p:cNvSpPr>
                  <a:spLocks/>
                </p:cNvSpPr>
                <p:nvPr userDrawn="1"/>
              </p:nvSpPr>
              <p:spPr bwMode="auto">
                <a:xfrm>
                  <a:off x="4117" y="558"/>
                  <a:ext cx="5" cy="1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7" name="Freeform 330">
                  <a:extLst>
                    <a:ext uri="{FF2B5EF4-FFF2-40B4-BE49-F238E27FC236}">
                      <a16:creationId xmlns:a16="http://schemas.microsoft.com/office/drawing/2014/main" id="{89073331-F7BC-444B-B91C-864DE2FB5C9C}"/>
                    </a:ext>
                  </a:extLst>
                </p:cNvPr>
                <p:cNvSpPr>
                  <a:spLocks/>
                </p:cNvSpPr>
                <p:nvPr userDrawn="1"/>
              </p:nvSpPr>
              <p:spPr bwMode="auto">
                <a:xfrm>
                  <a:off x="4689" y="83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8" name="Freeform 331">
                  <a:extLst>
                    <a:ext uri="{FF2B5EF4-FFF2-40B4-BE49-F238E27FC236}">
                      <a16:creationId xmlns:a16="http://schemas.microsoft.com/office/drawing/2014/main" id="{2A27A9B9-BE29-4E19-84A9-36929C8909A4}"/>
                    </a:ext>
                  </a:extLst>
                </p:cNvPr>
                <p:cNvSpPr>
                  <a:spLocks/>
                </p:cNvSpPr>
                <p:nvPr userDrawn="1"/>
              </p:nvSpPr>
              <p:spPr bwMode="auto">
                <a:xfrm>
                  <a:off x="4689" y="80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9" name="Freeform 332">
                  <a:extLst>
                    <a:ext uri="{FF2B5EF4-FFF2-40B4-BE49-F238E27FC236}">
                      <a16:creationId xmlns:a16="http://schemas.microsoft.com/office/drawing/2014/main" id="{BF8E6591-6CCC-4E68-B38C-8240D1F98C6D}"/>
                    </a:ext>
                  </a:extLst>
                </p:cNvPr>
                <p:cNvSpPr>
                  <a:spLocks/>
                </p:cNvSpPr>
                <p:nvPr userDrawn="1"/>
              </p:nvSpPr>
              <p:spPr bwMode="auto">
                <a:xfrm>
                  <a:off x="4694" y="783"/>
                  <a:ext cx="5" cy="20"/>
                </a:xfrm>
                <a:custGeom>
                  <a:avLst/>
                  <a:gdLst>
                    <a:gd name="T0" fmla="*/ 1 w 1"/>
                    <a:gd name="T1" fmla="*/ 0 h 4"/>
                    <a:gd name="T2" fmla="*/ 0 w 1"/>
                    <a:gd name="T3" fmla="*/ 3 h 4"/>
                    <a:gd name="T4" fmla="*/ 0 w 1"/>
                    <a:gd name="T5" fmla="*/ 3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1" y="2"/>
                        <a:pt x="0" y="3"/>
                      </a:cubicBezTo>
                      <a:cubicBezTo>
                        <a:pt x="0" y="3"/>
                        <a:pt x="0" y="3"/>
                        <a:pt x="0" y="3"/>
                      </a:cubicBezTo>
                      <a:cubicBezTo>
                        <a:pt x="1" y="4"/>
                        <a:pt x="1" y="4"/>
                        <a:pt x="1"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0" name="Freeform 333">
                  <a:extLst>
                    <a:ext uri="{FF2B5EF4-FFF2-40B4-BE49-F238E27FC236}">
                      <a16:creationId xmlns:a16="http://schemas.microsoft.com/office/drawing/2014/main" id="{C5540281-319C-41FB-85B7-D26FA929B8FC}"/>
                    </a:ext>
                  </a:extLst>
                </p:cNvPr>
                <p:cNvSpPr>
                  <a:spLocks/>
                </p:cNvSpPr>
                <p:nvPr userDrawn="1"/>
              </p:nvSpPr>
              <p:spPr bwMode="auto">
                <a:xfrm>
                  <a:off x="4714" y="77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1" name="Rectangle 334">
                  <a:extLst>
                    <a:ext uri="{FF2B5EF4-FFF2-40B4-BE49-F238E27FC236}">
                      <a16:creationId xmlns:a16="http://schemas.microsoft.com/office/drawing/2014/main" id="{AD02CF7A-508D-4D8C-B054-A17C1364FD01}"/>
                    </a:ext>
                  </a:extLst>
                </p:cNvPr>
                <p:cNvSpPr>
                  <a:spLocks noChangeArrowheads="1"/>
                </p:cNvSpPr>
                <p:nvPr userDrawn="1"/>
              </p:nvSpPr>
              <p:spPr bwMode="auto">
                <a:xfrm>
                  <a:off x="4719" y="7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2" name="Freeform 335">
                  <a:extLst>
                    <a:ext uri="{FF2B5EF4-FFF2-40B4-BE49-F238E27FC236}">
                      <a16:creationId xmlns:a16="http://schemas.microsoft.com/office/drawing/2014/main" id="{C9D413FA-B128-45BB-A6F8-69B983EED580}"/>
                    </a:ext>
                  </a:extLst>
                </p:cNvPr>
                <p:cNvSpPr>
                  <a:spLocks/>
                </p:cNvSpPr>
                <p:nvPr userDrawn="1"/>
              </p:nvSpPr>
              <p:spPr bwMode="auto">
                <a:xfrm>
                  <a:off x="4719" y="7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3" name="Freeform 336">
                  <a:extLst>
                    <a:ext uri="{FF2B5EF4-FFF2-40B4-BE49-F238E27FC236}">
                      <a16:creationId xmlns:a16="http://schemas.microsoft.com/office/drawing/2014/main" id="{60704928-35C7-4FB5-91A0-7C3A73463E75}"/>
                    </a:ext>
                  </a:extLst>
                </p:cNvPr>
                <p:cNvSpPr>
                  <a:spLocks/>
                </p:cNvSpPr>
                <p:nvPr userDrawn="1"/>
              </p:nvSpPr>
              <p:spPr bwMode="auto">
                <a:xfrm>
                  <a:off x="4714" y="7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4" name="Freeform 337">
                  <a:extLst>
                    <a:ext uri="{FF2B5EF4-FFF2-40B4-BE49-F238E27FC236}">
                      <a16:creationId xmlns:a16="http://schemas.microsoft.com/office/drawing/2014/main" id="{698DE937-9D8E-4A16-BD04-BF74B12F400B}"/>
                    </a:ext>
                  </a:extLst>
                </p:cNvPr>
                <p:cNvSpPr>
                  <a:spLocks/>
                </p:cNvSpPr>
                <p:nvPr userDrawn="1"/>
              </p:nvSpPr>
              <p:spPr bwMode="auto">
                <a:xfrm>
                  <a:off x="4714" y="763"/>
                  <a:ext cx="0" cy="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5" name="Freeform 338">
                  <a:extLst>
                    <a:ext uri="{FF2B5EF4-FFF2-40B4-BE49-F238E27FC236}">
                      <a16:creationId xmlns:a16="http://schemas.microsoft.com/office/drawing/2014/main" id="{E5C7A676-7982-4894-B816-6A72BE105849}"/>
                    </a:ext>
                  </a:extLst>
                </p:cNvPr>
                <p:cNvSpPr>
                  <a:spLocks/>
                </p:cNvSpPr>
                <p:nvPr userDrawn="1"/>
              </p:nvSpPr>
              <p:spPr bwMode="auto">
                <a:xfrm>
                  <a:off x="4709" y="76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1" y="0"/>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6" name="Freeform 339">
                  <a:extLst>
                    <a:ext uri="{FF2B5EF4-FFF2-40B4-BE49-F238E27FC236}">
                      <a16:creationId xmlns:a16="http://schemas.microsoft.com/office/drawing/2014/main" id="{B01D13C2-AC1D-417D-987F-2232F5E67286}"/>
                    </a:ext>
                  </a:extLst>
                </p:cNvPr>
                <p:cNvSpPr>
                  <a:spLocks/>
                </p:cNvSpPr>
                <p:nvPr userDrawn="1"/>
              </p:nvSpPr>
              <p:spPr bwMode="auto">
                <a:xfrm>
                  <a:off x="4694" y="78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7" name="Freeform 340">
                  <a:extLst>
                    <a:ext uri="{FF2B5EF4-FFF2-40B4-BE49-F238E27FC236}">
                      <a16:creationId xmlns:a16="http://schemas.microsoft.com/office/drawing/2014/main" id="{290EDEF9-7FCA-44FD-9878-BEE5624F2583}"/>
                    </a:ext>
                  </a:extLst>
                </p:cNvPr>
                <p:cNvSpPr>
                  <a:spLocks/>
                </p:cNvSpPr>
                <p:nvPr userDrawn="1"/>
              </p:nvSpPr>
              <p:spPr bwMode="auto">
                <a:xfrm>
                  <a:off x="4719"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8" name="Freeform 341">
                  <a:extLst>
                    <a:ext uri="{FF2B5EF4-FFF2-40B4-BE49-F238E27FC236}">
                      <a16:creationId xmlns:a16="http://schemas.microsoft.com/office/drawing/2014/main" id="{69D2A7BC-CA9B-4D4A-BE29-3D50213D0289}"/>
                    </a:ext>
                  </a:extLst>
                </p:cNvPr>
                <p:cNvSpPr>
                  <a:spLocks/>
                </p:cNvSpPr>
                <p:nvPr userDrawn="1"/>
              </p:nvSpPr>
              <p:spPr bwMode="auto">
                <a:xfrm>
                  <a:off x="4719" y="7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9" name="Oval 342">
                  <a:extLst>
                    <a:ext uri="{FF2B5EF4-FFF2-40B4-BE49-F238E27FC236}">
                      <a16:creationId xmlns:a16="http://schemas.microsoft.com/office/drawing/2014/main" id="{78ED4EAB-9EF6-4BFD-B37A-AA2C7C041E16}"/>
                    </a:ext>
                  </a:extLst>
                </p:cNvPr>
                <p:cNvSpPr>
                  <a:spLocks noChangeArrowheads="1"/>
                </p:cNvSpPr>
                <p:nvPr userDrawn="1"/>
              </p:nvSpPr>
              <p:spPr bwMode="auto">
                <a:xfrm>
                  <a:off x="4709" y="758"/>
                  <a:ext cx="1" cy="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0" name="Freeform 343">
                  <a:extLst>
                    <a:ext uri="{FF2B5EF4-FFF2-40B4-BE49-F238E27FC236}">
                      <a16:creationId xmlns:a16="http://schemas.microsoft.com/office/drawing/2014/main" id="{7F4C3655-712C-4634-B103-A31CEA345D21}"/>
                    </a:ext>
                  </a:extLst>
                </p:cNvPr>
                <p:cNvSpPr>
                  <a:spLocks/>
                </p:cNvSpPr>
                <p:nvPr userDrawn="1"/>
              </p:nvSpPr>
              <p:spPr bwMode="auto">
                <a:xfrm>
                  <a:off x="4724" y="72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1" name="Freeform 344">
                  <a:extLst>
                    <a:ext uri="{FF2B5EF4-FFF2-40B4-BE49-F238E27FC236}">
                      <a16:creationId xmlns:a16="http://schemas.microsoft.com/office/drawing/2014/main" id="{04444CBD-D11D-4B72-AEE3-9E2195FC94B0}"/>
                    </a:ext>
                  </a:extLst>
                </p:cNvPr>
                <p:cNvSpPr>
                  <a:spLocks/>
                </p:cNvSpPr>
                <p:nvPr userDrawn="1"/>
              </p:nvSpPr>
              <p:spPr bwMode="auto">
                <a:xfrm>
                  <a:off x="4724" y="703"/>
                  <a:ext cx="5" cy="15"/>
                </a:xfrm>
                <a:custGeom>
                  <a:avLst/>
                  <a:gdLst>
                    <a:gd name="T0" fmla="*/ 0 w 1"/>
                    <a:gd name="T1" fmla="*/ 2 h 3"/>
                    <a:gd name="T2" fmla="*/ 1 w 1"/>
                    <a:gd name="T3" fmla="*/ 2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3"/>
                        <a:pt x="1" y="2"/>
                        <a:pt x="1" y="2"/>
                      </a:cubicBezTo>
                      <a:cubicBezTo>
                        <a:pt x="1" y="1"/>
                        <a:pt x="1" y="1"/>
                        <a:pt x="0" y="0"/>
                      </a:cubicBezTo>
                      <a:cubicBezTo>
                        <a:pt x="1" y="1"/>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2" name="Freeform 345">
                  <a:extLst>
                    <a:ext uri="{FF2B5EF4-FFF2-40B4-BE49-F238E27FC236}">
                      <a16:creationId xmlns:a16="http://schemas.microsoft.com/office/drawing/2014/main" id="{CD72CAD5-1A41-408A-AFFE-62D9F096BD0B}"/>
                    </a:ext>
                  </a:extLst>
                </p:cNvPr>
                <p:cNvSpPr>
                  <a:spLocks/>
                </p:cNvSpPr>
                <p:nvPr userDrawn="1"/>
              </p:nvSpPr>
              <p:spPr bwMode="auto">
                <a:xfrm>
                  <a:off x="4724" y="7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3" name="Freeform 346">
                  <a:extLst>
                    <a:ext uri="{FF2B5EF4-FFF2-40B4-BE49-F238E27FC236}">
                      <a16:creationId xmlns:a16="http://schemas.microsoft.com/office/drawing/2014/main" id="{D1A32C72-3F63-4E05-9903-69C84836C47B}"/>
                    </a:ext>
                  </a:extLst>
                </p:cNvPr>
                <p:cNvSpPr>
                  <a:spLocks/>
                </p:cNvSpPr>
                <p:nvPr userDrawn="1"/>
              </p:nvSpPr>
              <p:spPr bwMode="auto">
                <a:xfrm>
                  <a:off x="4719" y="72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4" name="Freeform 347">
                  <a:extLst>
                    <a:ext uri="{FF2B5EF4-FFF2-40B4-BE49-F238E27FC236}">
                      <a16:creationId xmlns:a16="http://schemas.microsoft.com/office/drawing/2014/main" id="{38833FEC-79B3-452E-8C4C-A8125226E72A}"/>
                    </a:ext>
                  </a:extLst>
                </p:cNvPr>
                <p:cNvSpPr>
                  <a:spLocks/>
                </p:cNvSpPr>
                <p:nvPr userDrawn="1"/>
              </p:nvSpPr>
              <p:spPr bwMode="auto">
                <a:xfrm>
                  <a:off x="4719" y="7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5" name="Freeform 348">
                  <a:extLst>
                    <a:ext uri="{FF2B5EF4-FFF2-40B4-BE49-F238E27FC236}">
                      <a16:creationId xmlns:a16="http://schemas.microsoft.com/office/drawing/2014/main" id="{A0ABEE36-331D-4609-9F54-8171838836F1}"/>
                    </a:ext>
                  </a:extLst>
                </p:cNvPr>
                <p:cNvSpPr>
                  <a:spLocks/>
                </p:cNvSpPr>
                <p:nvPr userDrawn="1"/>
              </p:nvSpPr>
              <p:spPr bwMode="auto">
                <a:xfrm>
                  <a:off x="4719"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6" name="Freeform 349">
                  <a:extLst>
                    <a:ext uri="{FF2B5EF4-FFF2-40B4-BE49-F238E27FC236}">
                      <a16:creationId xmlns:a16="http://schemas.microsoft.com/office/drawing/2014/main" id="{D43E3972-20D6-450D-B600-F57CF0DE2579}"/>
                    </a:ext>
                  </a:extLst>
                </p:cNvPr>
                <p:cNvSpPr>
                  <a:spLocks/>
                </p:cNvSpPr>
                <p:nvPr userDrawn="1"/>
              </p:nvSpPr>
              <p:spPr bwMode="auto">
                <a:xfrm>
                  <a:off x="4704" y="743"/>
                  <a:ext cx="10"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7" name="Freeform 350">
                  <a:extLst>
                    <a:ext uri="{FF2B5EF4-FFF2-40B4-BE49-F238E27FC236}">
                      <a16:creationId xmlns:a16="http://schemas.microsoft.com/office/drawing/2014/main" id="{5C4F3552-A125-416B-83B0-A4419538D23A}"/>
                    </a:ext>
                  </a:extLst>
                </p:cNvPr>
                <p:cNvSpPr>
                  <a:spLocks/>
                </p:cNvSpPr>
                <p:nvPr userDrawn="1"/>
              </p:nvSpPr>
              <p:spPr bwMode="auto">
                <a:xfrm>
                  <a:off x="4714" y="73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8" name="Rectangle 351">
                  <a:extLst>
                    <a:ext uri="{FF2B5EF4-FFF2-40B4-BE49-F238E27FC236}">
                      <a16:creationId xmlns:a16="http://schemas.microsoft.com/office/drawing/2014/main" id="{34366EFD-D5D0-4526-A9C3-1DD8A02995AC}"/>
                    </a:ext>
                  </a:extLst>
                </p:cNvPr>
                <p:cNvSpPr>
                  <a:spLocks noChangeArrowheads="1"/>
                </p:cNvSpPr>
                <p:nvPr userDrawn="1"/>
              </p:nvSpPr>
              <p:spPr bwMode="auto">
                <a:xfrm>
                  <a:off x="4714" y="73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9" name="Freeform 352">
                  <a:extLst>
                    <a:ext uri="{FF2B5EF4-FFF2-40B4-BE49-F238E27FC236}">
                      <a16:creationId xmlns:a16="http://schemas.microsoft.com/office/drawing/2014/main" id="{89147E01-585C-44B6-B703-6DC44C63C66F}"/>
                    </a:ext>
                  </a:extLst>
                </p:cNvPr>
                <p:cNvSpPr>
                  <a:spLocks/>
                </p:cNvSpPr>
                <p:nvPr userDrawn="1"/>
              </p:nvSpPr>
              <p:spPr bwMode="auto">
                <a:xfrm>
                  <a:off x="4714" y="703"/>
                  <a:ext cx="5" cy="10"/>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1"/>
                        <a:pt x="0" y="1"/>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0" name="Freeform 353">
                  <a:extLst>
                    <a:ext uri="{FF2B5EF4-FFF2-40B4-BE49-F238E27FC236}">
                      <a16:creationId xmlns:a16="http://schemas.microsoft.com/office/drawing/2014/main" id="{5483603A-4B7C-4BA8-B823-A08C95BD25A5}"/>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1" name="Rectangle 354">
                  <a:extLst>
                    <a:ext uri="{FF2B5EF4-FFF2-40B4-BE49-F238E27FC236}">
                      <a16:creationId xmlns:a16="http://schemas.microsoft.com/office/drawing/2014/main" id="{EB45782B-3222-487A-AEBB-311A5749D4AB}"/>
                    </a:ext>
                  </a:extLst>
                </p:cNvPr>
                <p:cNvSpPr>
                  <a:spLocks noChangeArrowheads="1"/>
                </p:cNvSpPr>
                <p:nvPr userDrawn="1"/>
              </p:nvSpPr>
              <p:spPr bwMode="auto">
                <a:xfrm>
                  <a:off x="4714" y="67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2" name="Freeform 355">
                  <a:extLst>
                    <a:ext uri="{FF2B5EF4-FFF2-40B4-BE49-F238E27FC236}">
                      <a16:creationId xmlns:a16="http://schemas.microsoft.com/office/drawing/2014/main" id="{3A45BB87-D38C-4213-B49E-BC3F44576572}"/>
                    </a:ext>
                  </a:extLst>
                </p:cNvPr>
                <p:cNvSpPr>
                  <a:spLocks/>
                </p:cNvSpPr>
                <p:nvPr userDrawn="1"/>
              </p:nvSpPr>
              <p:spPr bwMode="auto">
                <a:xfrm>
                  <a:off x="4714" y="71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3" name="Freeform 356">
                  <a:extLst>
                    <a:ext uri="{FF2B5EF4-FFF2-40B4-BE49-F238E27FC236}">
                      <a16:creationId xmlns:a16="http://schemas.microsoft.com/office/drawing/2014/main" id="{DA02A5A7-9C5C-42D2-B3FC-0EEC4C9363BC}"/>
                    </a:ext>
                  </a:extLst>
                </p:cNvPr>
                <p:cNvSpPr>
                  <a:spLocks/>
                </p:cNvSpPr>
                <p:nvPr userDrawn="1"/>
              </p:nvSpPr>
              <p:spPr bwMode="auto">
                <a:xfrm>
                  <a:off x="4719" y="6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4" name="Freeform 357">
                  <a:extLst>
                    <a:ext uri="{FF2B5EF4-FFF2-40B4-BE49-F238E27FC236}">
                      <a16:creationId xmlns:a16="http://schemas.microsoft.com/office/drawing/2014/main" id="{5CA7A95C-922B-4D60-9AB7-85256F1BDA0E}"/>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5" name="Freeform 358">
                  <a:extLst>
                    <a:ext uri="{FF2B5EF4-FFF2-40B4-BE49-F238E27FC236}">
                      <a16:creationId xmlns:a16="http://schemas.microsoft.com/office/drawing/2014/main" id="{DDB8DF34-EA60-40FF-8A53-D889DF78919C}"/>
                    </a:ext>
                  </a:extLst>
                </p:cNvPr>
                <p:cNvSpPr>
                  <a:spLocks/>
                </p:cNvSpPr>
                <p:nvPr userDrawn="1"/>
              </p:nvSpPr>
              <p:spPr bwMode="auto">
                <a:xfrm>
                  <a:off x="4719" y="7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6" name="Freeform 359">
                  <a:extLst>
                    <a:ext uri="{FF2B5EF4-FFF2-40B4-BE49-F238E27FC236}">
                      <a16:creationId xmlns:a16="http://schemas.microsoft.com/office/drawing/2014/main" id="{C16A5CED-AFB9-447B-AF22-9DD53875F80E}"/>
                    </a:ext>
                  </a:extLst>
                </p:cNvPr>
                <p:cNvSpPr>
                  <a:spLocks/>
                </p:cNvSpPr>
                <p:nvPr userDrawn="1"/>
              </p:nvSpPr>
              <p:spPr bwMode="auto">
                <a:xfrm>
                  <a:off x="4689" y="673"/>
                  <a:ext cx="25" cy="15"/>
                </a:xfrm>
                <a:custGeom>
                  <a:avLst/>
                  <a:gdLst>
                    <a:gd name="T0" fmla="*/ 0 w 5"/>
                    <a:gd name="T1" fmla="*/ 1 h 3"/>
                    <a:gd name="T2" fmla="*/ 1 w 5"/>
                    <a:gd name="T3" fmla="*/ 3 h 3"/>
                    <a:gd name="T4" fmla="*/ 5 w 5"/>
                    <a:gd name="T5" fmla="*/ 2 h 3"/>
                    <a:gd name="T6" fmla="*/ 4 w 5"/>
                    <a:gd name="T7" fmla="*/ 1 h 3"/>
                    <a:gd name="T8" fmla="*/ 2 w 5"/>
                    <a:gd name="T9" fmla="*/ 2 h 3"/>
                    <a:gd name="T10" fmla="*/ 3 w 5"/>
                    <a:gd name="T11" fmla="*/ 1 h 3"/>
                    <a:gd name="T12" fmla="*/ 0 w 5"/>
                    <a:gd name="T13" fmla="*/ 0 h 3"/>
                    <a:gd name="T14" fmla="*/ 0 w 5"/>
                    <a:gd name="T15" fmla="*/ 1 h 3"/>
                    <a:gd name="T16" fmla="*/ 0 w 5"/>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1"/>
                      </a:moveTo>
                      <a:cubicBezTo>
                        <a:pt x="0" y="1"/>
                        <a:pt x="1" y="2"/>
                        <a:pt x="1" y="3"/>
                      </a:cubicBezTo>
                      <a:cubicBezTo>
                        <a:pt x="1" y="3"/>
                        <a:pt x="4" y="3"/>
                        <a:pt x="5" y="2"/>
                      </a:cubicBezTo>
                      <a:cubicBezTo>
                        <a:pt x="4" y="2"/>
                        <a:pt x="4" y="2"/>
                        <a:pt x="4" y="1"/>
                      </a:cubicBezTo>
                      <a:cubicBezTo>
                        <a:pt x="3" y="1"/>
                        <a:pt x="3" y="3"/>
                        <a:pt x="2" y="2"/>
                      </a:cubicBezTo>
                      <a:cubicBezTo>
                        <a:pt x="2" y="1"/>
                        <a:pt x="2" y="1"/>
                        <a:pt x="3" y="1"/>
                      </a:cubicBezTo>
                      <a:cubicBezTo>
                        <a:pt x="2" y="2"/>
                        <a:pt x="1"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7" name="Freeform 360">
                  <a:extLst>
                    <a:ext uri="{FF2B5EF4-FFF2-40B4-BE49-F238E27FC236}">
                      <a16:creationId xmlns:a16="http://schemas.microsoft.com/office/drawing/2014/main" id="{11181A4B-A229-4E3F-9525-2B13AE554DEE}"/>
                    </a:ext>
                  </a:extLst>
                </p:cNvPr>
                <p:cNvSpPr>
                  <a:spLocks/>
                </p:cNvSpPr>
                <p:nvPr userDrawn="1"/>
              </p:nvSpPr>
              <p:spPr bwMode="auto">
                <a:xfrm>
                  <a:off x="4714" y="683"/>
                  <a:ext cx="5" cy="10"/>
                </a:xfrm>
                <a:custGeom>
                  <a:avLst/>
                  <a:gdLst>
                    <a:gd name="T0" fmla="*/ 0 w 1"/>
                    <a:gd name="T1" fmla="*/ 1 h 2"/>
                    <a:gd name="T2" fmla="*/ 0 w 1"/>
                    <a:gd name="T3" fmla="*/ 2 h 2"/>
                    <a:gd name="T4" fmla="*/ 1 w 1"/>
                    <a:gd name="T5" fmla="*/ 0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0" y="2"/>
                        <a:pt x="0" y="2"/>
                      </a:cubicBezTo>
                      <a:cubicBezTo>
                        <a:pt x="0" y="1"/>
                        <a:pt x="0" y="1"/>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8" name="Freeform 361">
                  <a:extLst>
                    <a:ext uri="{FF2B5EF4-FFF2-40B4-BE49-F238E27FC236}">
                      <a16:creationId xmlns:a16="http://schemas.microsoft.com/office/drawing/2014/main" id="{A6C41F8E-B966-499E-987C-45939B9A6CA7}"/>
                    </a:ext>
                  </a:extLst>
                </p:cNvPr>
                <p:cNvSpPr>
                  <a:spLocks/>
                </p:cNvSpPr>
                <p:nvPr userDrawn="1"/>
              </p:nvSpPr>
              <p:spPr bwMode="auto">
                <a:xfrm>
                  <a:off x="4704" y="693"/>
                  <a:ext cx="15" cy="10"/>
                </a:xfrm>
                <a:custGeom>
                  <a:avLst/>
                  <a:gdLst>
                    <a:gd name="T0" fmla="*/ 2 w 3"/>
                    <a:gd name="T1" fmla="*/ 1 h 2"/>
                    <a:gd name="T2" fmla="*/ 0 w 3"/>
                    <a:gd name="T3" fmla="*/ 1 h 2"/>
                    <a:gd name="T4" fmla="*/ 1 w 3"/>
                    <a:gd name="T5" fmla="*/ 2 h 2"/>
                    <a:gd name="T6" fmla="*/ 2 w 3"/>
                    <a:gd name="T7" fmla="*/ 1 h 2"/>
                    <a:gd name="T8" fmla="*/ 3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2" y="1"/>
                        <a:pt x="1" y="0"/>
                        <a:pt x="0" y="1"/>
                      </a:cubicBezTo>
                      <a:cubicBezTo>
                        <a:pt x="0" y="2"/>
                        <a:pt x="1" y="1"/>
                        <a:pt x="1" y="2"/>
                      </a:cubicBezTo>
                      <a:cubicBezTo>
                        <a:pt x="1" y="0"/>
                        <a:pt x="2" y="2"/>
                        <a:pt x="2" y="1"/>
                      </a:cubicBezTo>
                      <a:cubicBezTo>
                        <a:pt x="2" y="2"/>
                        <a:pt x="3" y="2"/>
                        <a:pt x="3" y="2"/>
                      </a:cubicBezTo>
                      <a:cubicBezTo>
                        <a:pt x="3"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3"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9" name="Freeform 362">
                  <a:extLst>
                    <a:ext uri="{FF2B5EF4-FFF2-40B4-BE49-F238E27FC236}">
                      <a16:creationId xmlns:a16="http://schemas.microsoft.com/office/drawing/2014/main" id="{649E260C-BD78-440D-87F8-A77AD1B17A9C}"/>
                    </a:ext>
                  </a:extLst>
                </p:cNvPr>
                <p:cNvSpPr>
                  <a:spLocks/>
                </p:cNvSpPr>
                <p:nvPr userDrawn="1"/>
              </p:nvSpPr>
              <p:spPr bwMode="auto">
                <a:xfrm>
                  <a:off x="4694" y="7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0" name="Freeform 363">
                  <a:extLst>
                    <a:ext uri="{FF2B5EF4-FFF2-40B4-BE49-F238E27FC236}">
                      <a16:creationId xmlns:a16="http://schemas.microsoft.com/office/drawing/2014/main" id="{F9B25642-67FE-405A-AA67-EBF444114BDF}"/>
                    </a:ext>
                  </a:extLst>
                </p:cNvPr>
                <p:cNvSpPr>
                  <a:spLocks/>
                </p:cNvSpPr>
                <p:nvPr userDrawn="1"/>
              </p:nvSpPr>
              <p:spPr bwMode="auto">
                <a:xfrm>
                  <a:off x="4699" y="733"/>
                  <a:ext cx="10" cy="10"/>
                </a:xfrm>
                <a:custGeom>
                  <a:avLst/>
                  <a:gdLst>
                    <a:gd name="T0" fmla="*/ 0 w 2"/>
                    <a:gd name="T1" fmla="*/ 1 h 2"/>
                    <a:gd name="T2" fmla="*/ 0 w 2"/>
                    <a:gd name="T3" fmla="*/ 1 h 2"/>
                    <a:gd name="T4" fmla="*/ 0 w 2"/>
                    <a:gd name="T5" fmla="*/ 1 h 2"/>
                    <a:gd name="T6" fmla="*/ 1 w 2"/>
                    <a:gd name="T7" fmla="*/ 1 h 2"/>
                    <a:gd name="T8" fmla="*/ 0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1"/>
                      </a:cubicBezTo>
                      <a:cubicBezTo>
                        <a:pt x="0" y="2"/>
                        <a:pt x="0" y="1"/>
                        <a:pt x="0" y="1"/>
                      </a:cubicBezTo>
                      <a:cubicBezTo>
                        <a:pt x="0" y="2"/>
                        <a:pt x="0" y="2"/>
                        <a:pt x="1" y="1"/>
                      </a:cubicBezTo>
                      <a:cubicBezTo>
                        <a:pt x="0" y="1"/>
                        <a:pt x="0" y="1"/>
                        <a:pt x="0" y="1"/>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1" name="Freeform 364">
                  <a:extLst>
                    <a:ext uri="{FF2B5EF4-FFF2-40B4-BE49-F238E27FC236}">
                      <a16:creationId xmlns:a16="http://schemas.microsoft.com/office/drawing/2014/main" id="{C8571710-665A-4A23-BB72-865062CC5112}"/>
                    </a:ext>
                  </a:extLst>
                </p:cNvPr>
                <p:cNvSpPr>
                  <a:spLocks/>
                </p:cNvSpPr>
                <p:nvPr userDrawn="1"/>
              </p:nvSpPr>
              <p:spPr bwMode="auto">
                <a:xfrm>
                  <a:off x="4704" y="713"/>
                  <a:ext cx="5" cy="5"/>
                </a:xfrm>
                <a:custGeom>
                  <a:avLst/>
                  <a:gdLst>
                    <a:gd name="T0" fmla="*/ 1 w 1"/>
                    <a:gd name="T1" fmla="*/ 1 h 1"/>
                    <a:gd name="T2" fmla="*/ 0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0"/>
                        <a:pt x="0" y="0"/>
                        <a:pt x="0" y="0"/>
                      </a:cubicBez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2" name="Freeform 365">
                  <a:extLst>
                    <a:ext uri="{FF2B5EF4-FFF2-40B4-BE49-F238E27FC236}">
                      <a16:creationId xmlns:a16="http://schemas.microsoft.com/office/drawing/2014/main" id="{A2E052A3-799A-4C7D-972A-58417862567F}"/>
                    </a:ext>
                  </a:extLst>
                </p:cNvPr>
                <p:cNvSpPr>
                  <a:spLocks/>
                </p:cNvSpPr>
                <p:nvPr userDrawn="1"/>
              </p:nvSpPr>
              <p:spPr bwMode="auto">
                <a:xfrm>
                  <a:off x="4714" y="67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3" name="Rectangle 366">
                  <a:extLst>
                    <a:ext uri="{FF2B5EF4-FFF2-40B4-BE49-F238E27FC236}">
                      <a16:creationId xmlns:a16="http://schemas.microsoft.com/office/drawing/2014/main" id="{798F62DB-C687-47CE-A746-F029E7C465E6}"/>
                    </a:ext>
                  </a:extLst>
                </p:cNvPr>
                <p:cNvSpPr>
                  <a:spLocks noChangeArrowheads="1"/>
                </p:cNvSpPr>
                <p:nvPr userDrawn="1"/>
              </p:nvSpPr>
              <p:spPr bwMode="auto">
                <a:xfrm>
                  <a:off x="4714" y="6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4" name="Freeform 367">
                  <a:extLst>
                    <a:ext uri="{FF2B5EF4-FFF2-40B4-BE49-F238E27FC236}">
                      <a16:creationId xmlns:a16="http://schemas.microsoft.com/office/drawing/2014/main" id="{79F7FF24-53D0-41E0-BB8C-C4DE229E4174}"/>
                    </a:ext>
                  </a:extLst>
                </p:cNvPr>
                <p:cNvSpPr>
                  <a:spLocks/>
                </p:cNvSpPr>
                <p:nvPr userDrawn="1"/>
              </p:nvSpPr>
              <p:spPr bwMode="auto">
                <a:xfrm>
                  <a:off x="4401"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5" name="Freeform 368">
                  <a:extLst>
                    <a:ext uri="{FF2B5EF4-FFF2-40B4-BE49-F238E27FC236}">
                      <a16:creationId xmlns:a16="http://schemas.microsoft.com/office/drawing/2014/main" id="{687751E4-8596-498C-9C7C-6B24B7A7C783}"/>
                    </a:ext>
                  </a:extLst>
                </p:cNvPr>
                <p:cNvSpPr>
                  <a:spLocks/>
                </p:cNvSpPr>
                <p:nvPr userDrawn="1"/>
              </p:nvSpPr>
              <p:spPr bwMode="auto">
                <a:xfrm>
                  <a:off x="4401" y="7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6" name="Freeform 369">
                  <a:extLst>
                    <a:ext uri="{FF2B5EF4-FFF2-40B4-BE49-F238E27FC236}">
                      <a16:creationId xmlns:a16="http://schemas.microsoft.com/office/drawing/2014/main" id="{6DB57465-2A2F-448D-9B23-E8821EB762CF}"/>
                    </a:ext>
                  </a:extLst>
                </p:cNvPr>
                <p:cNvSpPr>
                  <a:spLocks/>
                </p:cNvSpPr>
                <p:nvPr userDrawn="1"/>
              </p:nvSpPr>
              <p:spPr bwMode="auto">
                <a:xfrm>
                  <a:off x="4520" y="553"/>
                  <a:ext cx="10" cy="5"/>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0" y="0"/>
                        <a:pt x="1" y="0"/>
                      </a:cubicBezTo>
                      <a:cubicBezTo>
                        <a:pt x="1" y="1"/>
                        <a:pt x="1" y="1"/>
                        <a:pt x="1" y="1"/>
                      </a:cubicBezTo>
                      <a:cubicBezTo>
                        <a:pt x="1"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7" name="Freeform 370">
                  <a:extLst>
                    <a:ext uri="{FF2B5EF4-FFF2-40B4-BE49-F238E27FC236}">
                      <a16:creationId xmlns:a16="http://schemas.microsoft.com/office/drawing/2014/main" id="{264D43D5-145F-4276-898B-D7CB900E21C6}"/>
                    </a:ext>
                  </a:extLst>
                </p:cNvPr>
                <p:cNvSpPr>
                  <a:spLocks/>
                </p:cNvSpPr>
                <p:nvPr userDrawn="1"/>
              </p:nvSpPr>
              <p:spPr bwMode="auto">
                <a:xfrm>
                  <a:off x="4426" y="65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8" name="Freeform 371">
                  <a:extLst>
                    <a:ext uri="{FF2B5EF4-FFF2-40B4-BE49-F238E27FC236}">
                      <a16:creationId xmlns:a16="http://schemas.microsoft.com/office/drawing/2014/main" id="{6FF46404-0B5C-4D60-87F5-89B22787A971}"/>
                    </a:ext>
                  </a:extLst>
                </p:cNvPr>
                <p:cNvSpPr>
                  <a:spLocks/>
                </p:cNvSpPr>
                <p:nvPr userDrawn="1"/>
              </p:nvSpPr>
              <p:spPr bwMode="auto">
                <a:xfrm>
                  <a:off x="4436" y="66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9" name="Freeform 372">
                  <a:extLst>
                    <a:ext uri="{FF2B5EF4-FFF2-40B4-BE49-F238E27FC236}">
                      <a16:creationId xmlns:a16="http://schemas.microsoft.com/office/drawing/2014/main" id="{CDB967DC-FDB6-421C-975F-C671101A7680}"/>
                    </a:ext>
                  </a:extLst>
                </p:cNvPr>
                <p:cNvSpPr>
                  <a:spLocks/>
                </p:cNvSpPr>
                <p:nvPr userDrawn="1"/>
              </p:nvSpPr>
              <p:spPr bwMode="auto">
                <a:xfrm>
                  <a:off x="4411" y="8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0" name="Freeform 373">
                  <a:extLst>
                    <a:ext uri="{FF2B5EF4-FFF2-40B4-BE49-F238E27FC236}">
                      <a16:creationId xmlns:a16="http://schemas.microsoft.com/office/drawing/2014/main" id="{B0096BFC-3AEB-461B-8453-87B118B86B88}"/>
                    </a:ext>
                  </a:extLst>
                </p:cNvPr>
                <p:cNvSpPr>
                  <a:spLocks/>
                </p:cNvSpPr>
                <p:nvPr userDrawn="1"/>
              </p:nvSpPr>
              <p:spPr bwMode="auto">
                <a:xfrm>
                  <a:off x="4659" y="58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1" name="Freeform 374">
                  <a:extLst>
                    <a:ext uri="{FF2B5EF4-FFF2-40B4-BE49-F238E27FC236}">
                      <a16:creationId xmlns:a16="http://schemas.microsoft.com/office/drawing/2014/main" id="{B88038A1-7734-4E8E-AAFE-83109934BDBD}"/>
                    </a:ext>
                  </a:extLst>
                </p:cNvPr>
                <p:cNvSpPr>
                  <a:spLocks/>
                </p:cNvSpPr>
                <p:nvPr userDrawn="1"/>
              </p:nvSpPr>
              <p:spPr bwMode="auto">
                <a:xfrm>
                  <a:off x="4361" y="76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2" name="Freeform 375">
                  <a:extLst>
                    <a:ext uri="{FF2B5EF4-FFF2-40B4-BE49-F238E27FC236}">
                      <a16:creationId xmlns:a16="http://schemas.microsoft.com/office/drawing/2014/main" id="{15D666C4-17F5-44D2-9BD9-A97E3E17F707}"/>
                    </a:ext>
                  </a:extLst>
                </p:cNvPr>
                <p:cNvSpPr>
                  <a:spLocks/>
                </p:cNvSpPr>
                <p:nvPr userDrawn="1"/>
              </p:nvSpPr>
              <p:spPr bwMode="auto">
                <a:xfrm>
                  <a:off x="4650" y="578"/>
                  <a:ext cx="9"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0"/>
                        <a:pt x="2"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3" name="Freeform 376">
                  <a:extLst>
                    <a:ext uri="{FF2B5EF4-FFF2-40B4-BE49-F238E27FC236}">
                      <a16:creationId xmlns:a16="http://schemas.microsoft.com/office/drawing/2014/main" id="{6F11DE76-1513-499A-A897-BE44A4E86AEA}"/>
                    </a:ext>
                  </a:extLst>
                </p:cNvPr>
                <p:cNvSpPr>
                  <a:spLocks/>
                </p:cNvSpPr>
                <p:nvPr userDrawn="1"/>
              </p:nvSpPr>
              <p:spPr bwMode="auto">
                <a:xfrm>
                  <a:off x="4590"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4" name="Freeform 377">
                  <a:extLst>
                    <a:ext uri="{FF2B5EF4-FFF2-40B4-BE49-F238E27FC236}">
                      <a16:creationId xmlns:a16="http://schemas.microsoft.com/office/drawing/2014/main" id="{D3D44F96-58C5-4C9F-B18D-6B74714EC8D0}"/>
                    </a:ext>
                  </a:extLst>
                </p:cNvPr>
                <p:cNvSpPr>
                  <a:spLocks/>
                </p:cNvSpPr>
                <p:nvPr userDrawn="1"/>
              </p:nvSpPr>
              <p:spPr bwMode="auto">
                <a:xfrm>
                  <a:off x="4669" y="8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5" name="Freeform 378">
                  <a:extLst>
                    <a:ext uri="{FF2B5EF4-FFF2-40B4-BE49-F238E27FC236}">
                      <a16:creationId xmlns:a16="http://schemas.microsoft.com/office/drawing/2014/main" id="{1AED458C-FAF9-4AB7-B4A5-66E9B9EF9BEC}"/>
                    </a:ext>
                  </a:extLst>
                </p:cNvPr>
                <p:cNvSpPr>
                  <a:spLocks/>
                </p:cNvSpPr>
                <p:nvPr userDrawn="1"/>
              </p:nvSpPr>
              <p:spPr bwMode="auto">
                <a:xfrm>
                  <a:off x="4699" y="6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6" name="Freeform 379">
                  <a:extLst>
                    <a:ext uri="{FF2B5EF4-FFF2-40B4-BE49-F238E27FC236}">
                      <a16:creationId xmlns:a16="http://schemas.microsoft.com/office/drawing/2014/main" id="{B5C61069-643C-4FA1-A979-BAFE2A0BC22E}"/>
                    </a:ext>
                  </a:extLst>
                </p:cNvPr>
                <p:cNvSpPr>
                  <a:spLocks/>
                </p:cNvSpPr>
                <p:nvPr userDrawn="1"/>
              </p:nvSpPr>
              <p:spPr bwMode="auto">
                <a:xfrm>
                  <a:off x="4689" y="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7" name="Freeform 380">
                  <a:extLst>
                    <a:ext uri="{FF2B5EF4-FFF2-40B4-BE49-F238E27FC236}">
                      <a16:creationId xmlns:a16="http://schemas.microsoft.com/office/drawing/2014/main" id="{0B4DC718-F49B-4B2C-8ED1-00DFE26985BB}"/>
                    </a:ext>
                  </a:extLst>
                </p:cNvPr>
                <p:cNvSpPr>
                  <a:spLocks/>
                </p:cNvSpPr>
                <p:nvPr userDrawn="1"/>
              </p:nvSpPr>
              <p:spPr bwMode="auto">
                <a:xfrm>
                  <a:off x="4620" y="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8" name="Freeform 381">
                  <a:extLst>
                    <a:ext uri="{FF2B5EF4-FFF2-40B4-BE49-F238E27FC236}">
                      <a16:creationId xmlns:a16="http://schemas.microsoft.com/office/drawing/2014/main" id="{3E63683F-95B5-4661-A3CA-B6241AF45422}"/>
                    </a:ext>
                  </a:extLst>
                </p:cNvPr>
                <p:cNvSpPr>
                  <a:spLocks/>
                </p:cNvSpPr>
                <p:nvPr userDrawn="1"/>
              </p:nvSpPr>
              <p:spPr bwMode="auto">
                <a:xfrm>
                  <a:off x="4699" y="63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9" name="Freeform 382">
                  <a:extLst>
                    <a:ext uri="{FF2B5EF4-FFF2-40B4-BE49-F238E27FC236}">
                      <a16:creationId xmlns:a16="http://schemas.microsoft.com/office/drawing/2014/main" id="{9D51D0D0-2DD1-4109-ABD9-6D72A15FE817}"/>
                    </a:ext>
                  </a:extLst>
                </p:cNvPr>
                <p:cNvSpPr>
                  <a:spLocks/>
                </p:cNvSpPr>
                <p:nvPr userDrawn="1"/>
              </p:nvSpPr>
              <p:spPr bwMode="auto">
                <a:xfrm>
                  <a:off x="4704"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0" name="Freeform 383">
                  <a:extLst>
                    <a:ext uri="{FF2B5EF4-FFF2-40B4-BE49-F238E27FC236}">
                      <a16:creationId xmlns:a16="http://schemas.microsoft.com/office/drawing/2014/main" id="{00D922D8-FD10-4AD7-994F-A84A60E9264A}"/>
                    </a:ext>
                  </a:extLst>
                </p:cNvPr>
                <p:cNvSpPr>
                  <a:spLocks/>
                </p:cNvSpPr>
                <p:nvPr userDrawn="1"/>
              </p:nvSpPr>
              <p:spPr bwMode="auto">
                <a:xfrm>
                  <a:off x="4699" y="6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1" name="Freeform 384">
                  <a:extLst>
                    <a:ext uri="{FF2B5EF4-FFF2-40B4-BE49-F238E27FC236}">
                      <a16:creationId xmlns:a16="http://schemas.microsoft.com/office/drawing/2014/main" id="{CFA8E9F8-5DDF-43D2-9980-95BB329C331A}"/>
                    </a:ext>
                  </a:extLst>
                </p:cNvPr>
                <p:cNvSpPr>
                  <a:spLocks/>
                </p:cNvSpPr>
                <p:nvPr userDrawn="1"/>
              </p:nvSpPr>
              <p:spPr bwMode="auto">
                <a:xfrm>
                  <a:off x="4470" y="92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2" name="Rectangle 385">
                  <a:extLst>
                    <a:ext uri="{FF2B5EF4-FFF2-40B4-BE49-F238E27FC236}">
                      <a16:creationId xmlns:a16="http://schemas.microsoft.com/office/drawing/2014/main" id="{9B9B84BC-C3DD-4235-B58B-BF21C74CCB5D}"/>
                    </a:ext>
                  </a:extLst>
                </p:cNvPr>
                <p:cNvSpPr>
                  <a:spLocks noChangeArrowheads="1"/>
                </p:cNvSpPr>
                <p:nvPr userDrawn="1"/>
              </p:nvSpPr>
              <p:spPr bwMode="auto">
                <a:xfrm>
                  <a:off x="4500" y="6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3" name="Freeform 386">
                  <a:extLst>
                    <a:ext uri="{FF2B5EF4-FFF2-40B4-BE49-F238E27FC236}">
                      <a16:creationId xmlns:a16="http://schemas.microsoft.com/office/drawing/2014/main" id="{BC7E49C7-A585-4EFF-921C-DA7E2D052CB4}"/>
                    </a:ext>
                  </a:extLst>
                </p:cNvPr>
                <p:cNvSpPr>
                  <a:spLocks/>
                </p:cNvSpPr>
                <p:nvPr userDrawn="1"/>
              </p:nvSpPr>
              <p:spPr bwMode="auto">
                <a:xfrm>
                  <a:off x="4495" y="603"/>
                  <a:ext cx="5" cy="15"/>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1" y="2"/>
                        <a:pt x="1" y="2"/>
                      </a:cubicBezTo>
                      <a:cubicBezTo>
                        <a:pt x="0" y="0"/>
                        <a:pt x="0" y="0"/>
                        <a:pt x="0" y="0"/>
                      </a:cubicBez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4" name="Freeform 387">
                  <a:extLst>
                    <a:ext uri="{FF2B5EF4-FFF2-40B4-BE49-F238E27FC236}">
                      <a16:creationId xmlns:a16="http://schemas.microsoft.com/office/drawing/2014/main" id="{3F2E4FB7-0917-4C15-B26F-75A188418A32}"/>
                    </a:ext>
                  </a:extLst>
                </p:cNvPr>
                <p:cNvSpPr>
                  <a:spLocks noEditPoints="1"/>
                </p:cNvSpPr>
                <p:nvPr userDrawn="1"/>
              </p:nvSpPr>
              <p:spPr bwMode="auto">
                <a:xfrm>
                  <a:off x="4356" y="553"/>
                  <a:ext cx="358" cy="404"/>
                </a:xfrm>
                <a:custGeom>
                  <a:avLst/>
                  <a:gdLst>
                    <a:gd name="T0" fmla="*/ 10 w 72"/>
                    <a:gd name="T1" fmla="*/ 47 h 81"/>
                    <a:gd name="T2" fmla="*/ 9 w 72"/>
                    <a:gd name="T3" fmla="*/ 42 h 81"/>
                    <a:gd name="T4" fmla="*/ 11 w 72"/>
                    <a:gd name="T5" fmla="*/ 40 h 81"/>
                    <a:gd name="T6" fmla="*/ 11 w 72"/>
                    <a:gd name="T7" fmla="*/ 35 h 81"/>
                    <a:gd name="T8" fmla="*/ 13 w 72"/>
                    <a:gd name="T9" fmla="*/ 30 h 81"/>
                    <a:gd name="T10" fmla="*/ 14 w 72"/>
                    <a:gd name="T11" fmla="*/ 21 h 81"/>
                    <a:gd name="T12" fmla="*/ 14 w 72"/>
                    <a:gd name="T13" fmla="*/ 21 h 81"/>
                    <a:gd name="T14" fmla="*/ 17 w 72"/>
                    <a:gd name="T15" fmla="*/ 22 h 81"/>
                    <a:gd name="T16" fmla="*/ 20 w 72"/>
                    <a:gd name="T17" fmla="*/ 18 h 81"/>
                    <a:gd name="T18" fmla="*/ 24 w 72"/>
                    <a:gd name="T19" fmla="*/ 15 h 81"/>
                    <a:gd name="T20" fmla="*/ 29 w 72"/>
                    <a:gd name="T21" fmla="*/ 12 h 81"/>
                    <a:gd name="T22" fmla="*/ 33 w 72"/>
                    <a:gd name="T23" fmla="*/ 9 h 81"/>
                    <a:gd name="T24" fmla="*/ 38 w 72"/>
                    <a:gd name="T25" fmla="*/ 9 h 81"/>
                    <a:gd name="T26" fmla="*/ 39 w 72"/>
                    <a:gd name="T27" fmla="*/ 10 h 81"/>
                    <a:gd name="T28" fmla="*/ 44 w 72"/>
                    <a:gd name="T29" fmla="*/ 8 h 81"/>
                    <a:gd name="T30" fmla="*/ 48 w 72"/>
                    <a:gd name="T31" fmla="*/ 8 h 81"/>
                    <a:gd name="T32" fmla="*/ 53 w 72"/>
                    <a:gd name="T33" fmla="*/ 7 h 81"/>
                    <a:gd name="T34" fmla="*/ 57 w 72"/>
                    <a:gd name="T35" fmla="*/ 11 h 81"/>
                    <a:gd name="T36" fmla="*/ 62 w 72"/>
                    <a:gd name="T37" fmla="*/ 14 h 81"/>
                    <a:gd name="T38" fmla="*/ 68 w 72"/>
                    <a:gd name="T39" fmla="*/ 20 h 81"/>
                    <a:gd name="T40" fmla="*/ 72 w 72"/>
                    <a:gd name="T41" fmla="*/ 21 h 81"/>
                    <a:gd name="T42" fmla="*/ 69 w 72"/>
                    <a:gd name="T43" fmla="*/ 17 h 81"/>
                    <a:gd name="T44" fmla="*/ 68 w 72"/>
                    <a:gd name="T45" fmla="*/ 14 h 81"/>
                    <a:gd name="T46" fmla="*/ 59 w 72"/>
                    <a:gd name="T47" fmla="*/ 5 h 81"/>
                    <a:gd name="T48" fmla="*/ 46 w 72"/>
                    <a:gd name="T49" fmla="*/ 0 h 81"/>
                    <a:gd name="T50" fmla="*/ 36 w 72"/>
                    <a:gd name="T51" fmla="*/ 1 h 81"/>
                    <a:gd name="T52" fmla="*/ 34 w 72"/>
                    <a:gd name="T53" fmla="*/ 1 h 81"/>
                    <a:gd name="T54" fmla="*/ 30 w 72"/>
                    <a:gd name="T55" fmla="*/ 5 h 81"/>
                    <a:gd name="T56" fmla="*/ 24 w 72"/>
                    <a:gd name="T57" fmla="*/ 7 h 81"/>
                    <a:gd name="T58" fmla="*/ 13 w 72"/>
                    <a:gd name="T59" fmla="*/ 17 h 81"/>
                    <a:gd name="T60" fmla="*/ 11 w 72"/>
                    <a:gd name="T61" fmla="*/ 20 h 81"/>
                    <a:gd name="T62" fmla="*/ 8 w 72"/>
                    <a:gd name="T63" fmla="*/ 27 h 81"/>
                    <a:gd name="T64" fmla="*/ 2 w 72"/>
                    <a:gd name="T65" fmla="*/ 33 h 81"/>
                    <a:gd name="T66" fmla="*/ 1 w 72"/>
                    <a:gd name="T67" fmla="*/ 43 h 81"/>
                    <a:gd name="T68" fmla="*/ 1 w 72"/>
                    <a:gd name="T69" fmla="*/ 52 h 81"/>
                    <a:gd name="T70" fmla="*/ 4 w 72"/>
                    <a:gd name="T71" fmla="*/ 64 h 81"/>
                    <a:gd name="T72" fmla="*/ 11 w 72"/>
                    <a:gd name="T73" fmla="*/ 72 h 81"/>
                    <a:gd name="T74" fmla="*/ 22 w 72"/>
                    <a:gd name="T75" fmla="*/ 80 h 81"/>
                    <a:gd name="T76" fmla="*/ 27 w 72"/>
                    <a:gd name="T77" fmla="*/ 81 h 81"/>
                    <a:gd name="T78" fmla="*/ 38 w 72"/>
                    <a:gd name="T79" fmla="*/ 77 h 81"/>
                    <a:gd name="T80" fmla="*/ 51 w 72"/>
                    <a:gd name="T81" fmla="*/ 74 h 81"/>
                    <a:gd name="T82" fmla="*/ 62 w 72"/>
                    <a:gd name="T83" fmla="*/ 61 h 81"/>
                    <a:gd name="T84" fmla="*/ 57 w 72"/>
                    <a:gd name="T85" fmla="*/ 59 h 81"/>
                    <a:gd name="T86" fmla="*/ 51 w 72"/>
                    <a:gd name="T87" fmla="*/ 64 h 81"/>
                    <a:gd name="T88" fmla="*/ 47 w 72"/>
                    <a:gd name="T89" fmla="*/ 67 h 81"/>
                    <a:gd name="T90" fmla="*/ 37 w 72"/>
                    <a:gd name="T91" fmla="*/ 73 h 81"/>
                    <a:gd name="T92" fmla="*/ 33 w 72"/>
                    <a:gd name="T93" fmla="*/ 76 h 81"/>
                    <a:gd name="T94" fmla="*/ 27 w 72"/>
                    <a:gd name="T95" fmla="*/ 73 h 81"/>
                    <a:gd name="T96" fmla="*/ 22 w 72"/>
                    <a:gd name="T97" fmla="*/ 73 h 81"/>
                    <a:gd name="T98" fmla="*/ 22 w 72"/>
                    <a:gd name="T99" fmla="*/ 71 h 81"/>
                    <a:gd name="T100" fmla="*/ 17 w 72"/>
                    <a:gd name="T101" fmla="*/ 69 h 81"/>
                    <a:gd name="T102" fmla="*/ 15 w 72"/>
                    <a:gd name="T103" fmla="*/ 66 h 81"/>
                    <a:gd name="T104" fmla="*/ 13 w 72"/>
                    <a:gd name="T105" fmla="*/ 63 h 81"/>
                    <a:gd name="T106" fmla="*/ 12 w 72"/>
                    <a:gd name="T107" fmla="*/ 60 h 81"/>
                    <a:gd name="T108" fmla="*/ 9 w 72"/>
                    <a:gd name="T109" fmla="*/ 53 h 81"/>
                    <a:gd name="T110" fmla="*/ 10 w 72"/>
                    <a:gd name="T111" fmla="*/ 38 h 81"/>
                    <a:gd name="T112" fmla="*/ 66 w 72"/>
                    <a:gd name="T113" fmla="*/ 13 h 81"/>
                    <a:gd name="T114" fmla="*/ 25 w 72"/>
                    <a:gd name="T115"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81">
                      <a:moveTo>
                        <a:pt x="9" y="50"/>
                      </a:moveTo>
                      <a:cubicBezTo>
                        <a:pt x="10" y="49"/>
                        <a:pt x="10" y="49"/>
                        <a:pt x="10" y="49"/>
                      </a:cubicBezTo>
                      <a:cubicBezTo>
                        <a:pt x="11" y="50"/>
                        <a:pt x="11" y="51"/>
                        <a:pt x="12" y="50"/>
                      </a:cubicBezTo>
                      <a:cubicBezTo>
                        <a:pt x="9" y="50"/>
                        <a:pt x="11" y="47"/>
                        <a:pt x="9" y="47"/>
                      </a:cubicBezTo>
                      <a:cubicBezTo>
                        <a:pt x="9" y="47"/>
                        <a:pt x="9" y="47"/>
                        <a:pt x="9" y="47"/>
                      </a:cubicBezTo>
                      <a:cubicBezTo>
                        <a:pt x="9" y="47"/>
                        <a:pt x="10" y="47"/>
                        <a:pt x="10" y="47"/>
                      </a:cubicBezTo>
                      <a:cubicBezTo>
                        <a:pt x="11" y="46"/>
                        <a:pt x="8" y="46"/>
                        <a:pt x="8" y="45"/>
                      </a:cubicBezTo>
                      <a:cubicBezTo>
                        <a:pt x="8" y="44"/>
                        <a:pt x="9" y="44"/>
                        <a:pt x="9" y="44"/>
                      </a:cubicBezTo>
                      <a:cubicBezTo>
                        <a:pt x="9" y="43"/>
                        <a:pt x="9" y="43"/>
                        <a:pt x="9" y="43"/>
                      </a:cubicBezTo>
                      <a:cubicBezTo>
                        <a:pt x="9" y="43"/>
                        <a:pt x="9" y="43"/>
                        <a:pt x="9" y="43"/>
                      </a:cubicBezTo>
                      <a:cubicBezTo>
                        <a:pt x="9" y="42"/>
                        <a:pt x="9" y="42"/>
                        <a:pt x="9" y="42"/>
                      </a:cubicBezTo>
                      <a:cubicBezTo>
                        <a:pt x="9" y="42"/>
                        <a:pt x="9" y="42"/>
                        <a:pt x="9" y="42"/>
                      </a:cubicBezTo>
                      <a:cubicBezTo>
                        <a:pt x="9" y="42"/>
                        <a:pt x="8" y="41"/>
                        <a:pt x="8" y="41"/>
                      </a:cubicBezTo>
                      <a:cubicBezTo>
                        <a:pt x="9" y="40"/>
                        <a:pt x="8" y="41"/>
                        <a:pt x="9" y="41"/>
                      </a:cubicBezTo>
                      <a:cubicBezTo>
                        <a:pt x="8" y="40"/>
                        <a:pt x="8" y="40"/>
                        <a:pt x="8" y="40"/>
                      </a:cubicBezTo>
                      <a:cubicBezTo>
                        <a:pt x="9" y="40"/>
                        <a:pt x="9" y="41"/>
                        <a:pt x="9" y="41"/>
                      </a:cubicBezTo>
                      <a:cubicBezTo>
                        <a:pt x="12" y="41"/>
                        <a:pt x="9" y="40"/>
                        <a:pt x="11" y="39"/>
                      </a:cubicBezTo>
                      <a:cubicBezTo>
                        <a:pt x="11" y="40"/>
                        <a:pt x="11" y="40"/>
                        <a:pt x="11" y="40"/>
                      </a:cubicBezTo>
                      <a:cubicBezTo>
                        <a:pt x="12" y="40"/>
                        <a:pt x="12" y="39"/>
                        <a:pt x="13" y="38"/>
                      </a:cubicBezTo>
                      <a:cubicBezTo>
                        <a:pt x="12" y="38"/>
                        <a:pt x="10" y="39"/>
                        <a:pt x="10" y="38"/>
                      </a:cubicBezTo>
                      <a:cubicBezTo>
                        <a:pt x="10" y="38"/>
                        <a:pt x="10" y="38"/>
                        <a:pt x="10" y="37"/>
                      </a:cubicBezTo>
                      <a:cubicBezTo>
                        <a:pt x="11" y="37"/>
                        <a:pt x="11" y="37"/>
                        <a:pt x="11" y="36"/>
                      </a:cubicBezTo>
                      <a:cubicBezTo>
                        <a:pt x="12" y="37"/>
                        <a:pt x="12" y="37"/>
                        <a:pt x="12" y="37"/>
                      </a:cubicBezTo>
                      <a:cubicBezTo>
                        <a:pt x="12" y="36"/>
                        <a:pt x="11" y="36"/>
                        <a:pt x="11" y="35"/>
                      </a:cubicBezTo>
                      <a:cubicBezTo>
                        <a:pt x="11" y="35"/>
                        <a:pt x="12" y="35"/>
                        <a:pt x="13" y="35"/>
                      </a:cubicBezTo>
                      <a:cubicBezTo>
                        <a:pt x="14" y="34"/>
                        <a:pt x="11" y="35"/>
                        <a:pt x="12" y="34"/>
                      </a:cubicBezTo>
                      <a:cubicBezTo>
                        <a:pt x="12" y="33"/>
                        <a:pt x="12" y="32"/>
                        <a:pt x="12" y="31"/>
                      </a:cubicBezTo>
                      <a:cubicBezTo>
                        <a:pt x="13" y="30"/>
                        <a:pt x="13" y="31"/>
                        <a:pt x="13" y="31"/>
                      </a:cubicBezTo>
                      <a:cubicBezTo>
                        <a:pt x="13" y="30"/>
                        <a:pt x="13" y="30"/>
                        <a:pt x="13" y="30"/>
                      </a:cubicBezTo>
                      <a:cubicBezTo>
                        <a:pt x="13" y="30"/>
                        <a:pt x="13" y="30"/>
                        <a:pt x="13" y="30"/>
                      </a:cubicBezTo>
                      <a:cubicBezTo>
                        <a:pt x="13" y="30"/>
                        <a:pt x="12" y="30"/>
                        <a:pt x="12" y="29"/>
                      </a:cubicBezTo>
                      <a:cubicBezTo>
                        <a:pt x="11" y="28"/>
                        <a:pt x="15" y="28"/>
                        <a:pt x="14" y="27"/>
                      </a:cubicBezTo>
                      <a:cubicBezTo>
                        <a:pt x="14" y="26"/>
                        <a:pt x="14" y="27"/>
                        <a:pt x="15" y="27"/>
                      </a:cubicBezTo>
                      <a:cubicBezTo>
                        <a:pt x="15" y="25"/>
                        <a:pt x="15" y="26"/>
                        <a:pt x="14" y="24"/>
                      </a:cubicBezTo>
                      <a:cubicBezTo>
                        <a:pt x="16" y="24"/>
                        <a:pt x="16" y="24"/>
                        <a:pt x="16" y="24"/>
                      </a:cubicBezTo>
                      <a:cubicBezTo>
                        <a:pt x="14" y="24"/>
                        <a:pt x="14" y="22"/>
                        <a:pt x="14" y="21"/>
                      </a:cubicBezTo>
                      <a:cubicBezTo>
                        <a:pt x="13" y="21"/>
                        <a:pt x="13" y="21"/>
                        <a:pt x="13" y="21"/>
                      </a:cubicBezTo>
                      <a:cubicBezTo>
                        <a:pt x="13" y="20"/>
                        <a:pt x="13" y="20"/>
                        <a:pt x="13" y="20"/>
                      </a:cubicBezTo>
                      <a:cubicBezTo>
                        <a:pt x="13" y="20"/>
                        <a:pt x="14" y="20"/>
                        <a:pt x="14" y="20"/>
                      </a:cubicBezTo>
                      <a:cubicBezTo>
                        <a:pt x="14" y="20"/>
                        <a:pt x="14" y="20"/>
                        <a:pt x="14" y="20"/>
                      </a:cubicBezTo>
                      <a:cubicBezTo>
                        <a:pt x="14" y="20"/>
                        <a:pt x="15" y="21"/>
                        <a:pt x="15" y="21"/>
                      </a:cubicBezTo>
                      <a:cubicBezTo>
                        <a:pt x="15" y="21"/>
                        <a:pt x="14" y="21"/>
                        <a:pt x="14" y="21"/>
                      </a:cubicBezTo>
                      <a:cubicBezTo>
                        <a:pt x="15" y="22"/>
                        <a:pt x="15" y="23"/>
                        <a:pt x="16" y="23"/>
                      </a:cubicBezTo>
                      <a:cubicBezTo>
                        <a:pt x="16" y="23"/>
                        <a:pt x="16" y="23"/>
                        <a:pt x="16" y="22"/>
                      </a:cubicBezTo>
                      <a:cubicBezTo>
                        <a:pt x="16" y="23"/>
                        <a:pt x="16" y="23"/>
                        <a:pt x="16" y="23"/>
                      </a:cubicBezTo>
                      <a:cubicBezTo>
                        <a:pt x="16" y="23"/>
                        <a:pt x="16" y="23"/>
                        <a:pt x="16" y="22"/>
                      </a:cubicBezTo>
                      <a:cubicBezTo>
                        <a:pt x="17" y="23"/>
                        <a:pt x="17" y="23"/>
                        <a:pt x="17" y="23"/>
                      </a:cubicBezTo>
                      <a:cubicBezTo>
                        <a:pt x="17" y="22"/>
                        <a:pt x="17" y="22"/>
                        <a:pt x="17" y="22"/>
                      </a:cubicBezTo>
                      <a:cubicBezTo>
                        <a:pt x="18" y="22"/>
                        <a:pt x="18" y="22"/>
                        <a:pt x="18" y="22"/>
                      </a:cubicBezTo>
                      <a:cubicBezTo>
                        <a:pt x="18" y="20"/>
                        <a:pt x="17" y="18"/>
                        <a:pt x="19" y="16"/>
                      </a:cubicBezTo>
                      <a:cubicBezTo>
                        <a:pt x="19" y="17"/>
                        <a:pt x="20" y="17"/>
                        <a:pt x="20" y="18"/>
                      </a:cubicBezTo>
                      <a:cubicBezTo>
                        <a:pt x="19" y="17"/>
                        <a:pt x="20" y="19"/>
                        <a:pt x="19" y="20"/>
                      </a:cubicBezTo>
                      <a:cubicBezTo>
                        <a:pt x="19" y="19"/>
                        <a:pt x="20" y="20"/>
                        <a:pt x="20" y="20"/>
                      </a:cubicBezTo>
                      <a:cubicBezTo>
                        <a:pt x="20" y="18"/>
                        <a:pt x="20" y="18"/>
                        <a:pt x="20" y="18"/>
                      </a:cubicBezTo>
                      <a:cubicBezTo>
                        <a:pt x="21" y="19"/>
                        <a:pt x="21" y="18"/>
                        <a:pt x="21" y="18"/>
                      </a:cubicBezTo>
                      <a:cubicBezTo>
                        <a:pt x="20" y="17"/>
                        <a:pt x="22" y="16"/>
                        <a:pt x="22" y="16"/>
                      </a:cubicBezTo>
                      <a:cubicBezTo>
                        <a:pt x="22" y="16"/>
                        <a:pt x="22" y="17"/>
                        <a:pt x="22" y="17"/>
                      </a:cubicBezTo>
                      <a:cubicBezTo>
                        <a:pt x="23" y="18"/>
                        <a:pt x="21" y="15"/>
                        <a:pt x="23" y="15"/>
                      </a:cubicBezTo>
                      <a:cubicBezTo>
                        <a:pt x="23" y="15"/>
                        <a:pt x="22" y="15"/>
                        <a:pt x="23" y="15"/>
                      </a:cubicBezTo>
                      <a:cubicBezTo>
                        <a:pt x="23" y="15"/>
                        <a:pt x="24" y="14"/>
                        <a:pt x="24" y="15"/>
                      </a:cubicBezTo>
                      <a:cubicBezTo>
                        <a:pt x="24" y="15"/>
                        <a:pt x="24" y="15"/>
                        <a:pt x="24" y="15"/>
                      </a:cubicBezTo>
                      <a:cubicBezTo>
                        <a:pt x="25" y="14"/>
                        <a:pt x="27" y="12"/>
                        <a:pt x="27" y="11"/>
                      </a:cubicBezTo>
                      <a:cubicBezTo>
                        <a:pt x="27" y="11"/>
                        <a:pt x="28" y="13"/>
                        <a:pt x="28" y="13"/>
                      </a:cubicBezTo>
                      <a:cubicBezTo>
                        <a:pt x="28" y="13"/>
                        <a:pt x="28" y="12"/>
                        <a:pt x="27" y="10"/>
                      </a:cubicBezTo>
                      <a:cubicBezTo>
                        <a:pt x="27" y="8"/>
                        <a:pt x="27" y="7"/>
                        <a:pt x="27" y="7"/>
                      </a:cubicBezTo>
                      <a:cubicBezTo>
                        <a:pt x="28" y="8"/>
                        <a:pt x="30" y="11"/>
                        <a:pt x="29" y="12"/>
                      </a:cubicBezTo>
                      <a:cubicBezTo>
                        <a:pt x="30" y="12"/>
                        <a:pt x="30" y="12"/>
                        <a:pt x="31" y="11"/>
                      </a:cubicBezTo>
                      <a:cubicBezTo>
                        <a:pt x="30" y="11"/>
                        <a:pt x="29" y="10"/>
                        <a:pt x="30" y="10"/>
                      </a:cubicBezTo>
                      <a:cubicBezTo>
                        <a:pt x="31" y="11"/>
                        <a:pt x="30" y="10"/>
                        <a:pt x="32" y="11"/>
                      </a:cubicBezTo>
                      <a:cubicBezTo>
                        <a:pt x="32" y="11"/>
                        <a:pt x="31" y="8"/>
                        <a:pt x="32" y="8"/>
                      </a:cubicBezTo>
                      <a:cubicBezTo>
                        <a:pt x="32" y="9"/>
                        <a:pt x="32" y="10"/>
                        <a:pt x="32" y="11"/>
                      </a:cubicBezTo>
                      <a:cubicBezTo>
                        <a:pt x="32" y="11"/>
                        <a:pt x="32" y="10"/>
                        <a:pt x="33" y="9"/>
                      </a:cubicBezTo>
                      <a:cubicBezTo>
                        <a:pt x="33" y="9"/>
                        <a:pt x="33" y="8"/>
                        <a:pt x="33" y="8"/>
                      </a:cubicBezTo>
                      <a:cubicBezTo>
                        <a:pt x="33" y="9"/>
                        <a:pt x="33" y="10"/>
                        <a:pt x="34" y="10"/>
                      </a:cubicBezTo>
                      <a:cubicBezTo>
                        <a:pt x="34" y="10"/>
                        <a:pt x="35" y="10"/>
                        <a:pt x="35" y="10"/>
                      </a:cubicBezTo>
                      <a:cubicBezTo>
                        <a:pt x="35" y="9"/>
                        <a:pt x="35" y="9"/>
                        <a:pt x="35" y="9"/>
                      </a:cubicBezTo>
                      <a:cubicBezTo>
                        <a:pt x="36" y="9"/>
                        <a:pt x="35" y="6"/>
                        <a:pt x="37" y="6"/>
                      </a:cubicBezTo>
                      <a:cubicBezTo>
                        <a:pt x="37" y="6"/>
                        <a:pt x="37" y="8"/>
                        <a:pt x="38" y="9"/>
                      </a:cubicBezTo>
                      <a:cubicBezTo>
                        <a:pt x="38" y="7"/>
                        <a:pt x="39" y="3"/>
                        <a:pt x="40" y="2"/>
                      </a:cubicBezTo>
                      <a:cubicBezTo>
                        <a:pt x="40" y="3"/>
                        <a:pt x="40" y="3"/>
                        <a:pt x="40" y="3"/>
                      </a:cubicBezTo>
                      <a:cubicBezTo>
                        <a:pt x="42" y="2"/>
                        <a:pt x="42" y="2"/>
                        <a:pt x="42" y="2"/>
                      </a:cubicBezTo>
                      <a:cubicBezTo>
                        <a:pt x="41" y="4"/>
                        <a:pt x="39" y="7"/>
                        <a:pt x="39" y="9"/>
                      </a:cubicBezTo>
                      <a:cubicBezTo>
                        <a:pt x="39" y="9"/>
                        <a:pt x="39" y="9"/>
                        <a:pt x="40" y="9"/>
                      </a:cubicBezTo>
                      <a:cubicBezTo>
                        <a:pt x="40" y="10"/>
                        <a:pt x="39" y="10"/>
                        <a:pt x="39" y="10"/>
                      </a:cubicBezTo>
                      <a:cubicBezTo>
                        <a:pt x="39" y="10"/>
                        <a:pt x="41" y="10"/>
                        <a:pt x="41" y="10"/>
                      </a:cubicBezTo>
                      <a:cubicBezTo>
                        <a:pt x="41" y="9"/>
                        <a:pt x="42" y="9"/>
                        <a:pt x="42" y="8"/>
                      </a:cubicBezTo>
                      <a:cubicBezTo>
                        <a:pt x="40" y="9"/>
                        <a:pt x="40" y="9"/>
                        <a:pt x="40" y="9"/>
                      </a:cubicBezTo>
                      <a:cubicBezTo>
                        <a:pt x="40" y="8"/>
                        <a:pt x="41" y="6"/>
                        <a:pt x="43" y="6"/>
                      </a:cubicBezTo>
                      <a:cubicBezTo>
                        <a:pt x="43" y="6"/>
                        <a:pt x="42" y="8"/>
                        <a:pt x="42" y="9"/>
                      </a:cubicBezTo>
                      <a:cubicBezTo>
                        <a:pt x="43" y="8"/>
                        <a:pt x="44" y="8"/>
                        <a:pt x="44" y="8"/>
                      </a:cubicBezTo>
                      <a:cubicBezTo>
                        <a:pt x="43" y="9"/>
                        <a:pt x="43" y="9"/>
                        <a:pt x="43" y="9"/>
                      </a:cubicBezTo>
                      <a:cubicBezTo>
                        <a:pt x="44" y="9"/>
                        <a:pt x="45" y="7"/>
                        <a:pt x="45" y="8"/>
                      </a:cubicBezTo>
                      <a:cubicBezTo>
                        <a:pt x="46" y="9"/>
                        <a:pt x="46" y="10"/>
                        <a:pt x="46" y="9"/>
                      </a:cubicBezTo>
                      <a:cubicBezTo>
                        <a:pt x="46" y="8"/>
                        <a:pt x="46" y="4"/>
                        <a:pt x="47" y="3"/>
                      </a:cubicBezTo>
                      <a:cubicBezTo>
                        <a:pt x="47" y="3"/>
                        <a:pt x="49" y="4"/>
                        <a:pt x="49" y="5"/>
                      </a:cubicBezTo>
                      <a:cubicBezTo>
                        <a:pt x="49" y="6"/>
                        <a:pt x="48" y="7"/>
                        <a:pt x="48" y="8"/>
                      </a:cubicBezTo>
                      <a:cubicBezTo>
                        <a:pt x="48" y="8"/>
                        <a:pt x="48" y="8"/>
                        <a:pt x="48" y="8"/>
                      </a:cubicBezTo>
                      <a:cubicBezTo>
                        <a:pt x="49" y="8"/>
                        <a:pt x="48" y="9"/>
                        <a:pt x="49" y="9"/>
                      </a:cubicBezTo>
                      <a:cubicBezTo>
                        <a:pt x="49" y="8"/>
                        <a:pt x="50" y="9"/>
                        <a:pt x="49" y="8"/>
                      </a:cubicBezTo>
                      <a:cubicBezTo>
                        <a:pt x="50" y="8"/>
                        <a:pt x="50" y="8"/>
                        <a:pt x="51" y="9"/>
                      </a:cubicBezTo>
                      <a:cubicBezTo>
                        <a:pt x="51" y="8"/>
                        <a:pt x="53" y="6"/>
                        <a:pt x="54" y="6"/>
                      </a:cubicBezTo>
                      <a:cubicBezTo>
                        <a:pt x="53" y="7"/>
                        <a:pt x="53" y="7"/>
                        <a:pt x="53" y="7"/>
                      </a:cubicBezTo>
                      <a:cubicBezTo>
                        <a:pt x="55" y="8"/>
                        <a:pt x="55" y="9"/>
                        <a:pt x="56" y="10"/>
                      </a:cubicBezTo>
                      <a:cubicBezTo>
                        <a:pt x="56" y="10"/>
                        <a:pt x="57" y="11"/>
                        <a:pt x="56" y="11"/>
                      </a:cubicBezTo>
                      <a:cubicBezTo>
                        <a:pt x="56" y="11"/>
                        <a:pt x="57" y="11"/>
                        <a:pt x="57" y="11"/>
                      </a:cubicBezTo>
                      <a:cubicBezTo>
                        <a:pt x="57" y="13"/>
                        <a:pt x="56" y="11"/>
                        <a:pt x="56" y="12"/>
                      </a:cubicBezTo>
                      <a:cubicBezTo>
                        <a:pt x="57" y="12"/>
                        <a:pt x="58" y="12"/>
                        <a:pt x="58" y="12"/>
                      </a:cubicBezTo>
                      <a:cubicBezTo>
                        <a:pt x="59" y="11"/>
                        <a:pt x="57" y="11"/>
                        <a:pt x="57" y="11"/>
                      </a:cubicBezTo>
                      <a:cubicBezTo>
                        <a:pt x="57" y="10"/>
                        <a:pt x="59" y="9"/>
                        <a:pt x="61" y="10"/>
                      </a:cubicBezTo>
                      <a:cubicBezTo>
                        <a:pt x="62" y="10"/>
                        <a:pt x="61" y="11"/>
                        <a:pt x="61" y="11"/>
                      </a:cubicBezTo>
                      <a:cubicBezTo>
                        <a:pt x="63" y="13"/>
                        <a:pt x="65" y="11"/>
                        <a:pt x="65" y="13"/>
                      </a:cubicBezTo>
                      <a:cubicBezTo>
                        <a:pt x="65" y="15"/>
                        <a:pt x="64" y="14"/>
                        <a:pt x="63" y="15"/>
                      </a:cubicBezTo>
                      <a:cubicBezTo>
                        <a:pt x="62" y="14"/>
                        <a:pt x="63" y="13"/>
                        <a:pt x="62" y="13"/>
                      </a:cubicBezTo>
                      <a:cubicBezTo>
                        <a:pt x="62" y="14"/>
                        <a:pt x="62" y="14"/>
                        <a:pt x="62" y="14"/>
                      </a:cubicBezTo>
                      <a:cubicBezTo>
                        <a:pt x="62" y="14"/>
                        <a:pt x="61" y="13"/>
                        <a:pt x="61" y="13"/>
                      </a:cubicBezTo>
                      <a:cubicBezTo>
                        <a:pt x="61" y="14"/>
                        <a:pt x="64" y="16"/>
                        <a:pt x="64" y="18"/>
                      </a:cubicBezTo>
                      <a:cubicBezTo>
                        <a:pt x="64" y="18"/>
                        <a:pt x="65" y="19"/>
                        <a:pt x="65" y="18"/>
                      </a:cubicBezTo>
                      <a:cubicBezTo>
                        <a:pt x="65" y="18"/>
                        <a:pt x="65" y="18"/>
                        <a:pt x="65" y="18"/>
                      </a:cubicBezTo>
                      <a:cubicBezTo>
                        <a:pt x="65" y="17"/>
                        <a:pt x="66" y="18"/>
                        <a:pt x="66" y="17"/>
                      </a:cubicBezTo>
                      <a:cubicBezTo>
                        <a:pt x="67" y="18"/>
                        <a:pt x="68" y="18"/>
                        <a:pt x="68" y="20"/>
                      </a:cubicBezTo>
                      <a:cubicBezTo>
                        <a:pt x="67" y="20"/>
                        <a:pt x="67" y="20"/>
                        <a:pt x="67" y="20"/>
                      </a:cubicBezTo>
                      <a:cubicBezTo>
                        <a:pt x="68" y="20"/>
                        <a:pt x="68" y="19"/>
                        <a:pt x="67" y="19"/>
                      </a:cubicBezTo>
                      <a:cubicBezTo>
                        <a:pt x="68" y="19"/>
                        <a:pt x="67" y="21"/>
                        <a:pt x="68" y="21"/>
                      </a:cubicBezTo>
                      <a:cubicBezTo>
                        <a:pt x="69" y="20"/>
                        <a:pt x="69" y="20"/>
                        <a:pt x="69" y="20"/>
                      </a:cubicBezTo>
                      <a:cubicBezTo>
                        <a:pt x="69" y="21"/>
                        <a:pt x="71" y="22"/>
                        <a:pt x="71" y="23"/>
                      </a:cubicBezTo>
                      <a:cubicBezTo>
                        <a:pt x="72" y="22"/>
                        <a:pt x="71" y="23"/>
                        <a:pt x="72" y="21"/>
                      </a:cubicBezTo>
                      <a:cubicBezTo>
                        <a:pt x="70" y="23"/>
                        <a:pt x="71" y="19"/>
                        <a:pt x="70" y="20"/>
                      </a:cubicBezTo>
                      <a:cubicBezTo>
                        <a:pt x="71" y="19"/>
                        <a:pt x="70" y="19"/>
                        <a:pt x="70" y="17"/>
                      </a:cubicBezTo>
                      <a:cubicBezTo>
                        <a:pt x="70" y="17"/>
                        <a:pt x="70" y="18"/>
                        <a:pt x="70" y="17"/>
                      </a:cubicBezTo>
                      <a:cubicBezTo>
                        <a:pt x="70" y="17"/>
                        <a:pt x="69" y="17"/>
                        <a:pt x="69" y="17"/>
                      </a:cubicBezTo>
                      <a:cubicBezTo>
                        <a:pt x="69" y="17"/>
                        <a:pt x="69" y="17"/>
                        <a:pt x="69" y="17"/>
                      </a:cubicBezTo>
                      <a:cubicBezTo>
                        <a:pt x="69" y="17"/>
                        <a:pt x="69" y="17"/>
                        <a:pt x="69" y="17"/>
                      </a:cubicBezTo>
                      <a:cubicBezTo>
                        <a:pt x="69" y="17"/>
                        <a:pt x="69" y="17"/>
                        <a:pt x="69" y="17"/>
                      </a:cubicBezTo>
                      <a:cubicBezTo>
                        <a:pt x="69" y="17"/>
                        <a:pt x="69" y="17"/>
                        <a:pt x="69" y="18"/>
                      </a:cubicBezTo>
                      <a:cubicBezTo>
                        <a:pt x="68" y="18"/>
                        <a:pt x="67" y="16"/>
                        <a:pt x="67" y="16"/>
                      </a:cubicBezTo>
                      <a:cubicBezTo>
                        <a:pt x="67" y="15"/>
                        <a:pt x="67" y="16"/>
                        <a:pt x="67" y="16"/>
                      </a:cubicBezTo>
                      <a:cubicBezTo>
                        <a:pt x="66" y="15"/>
                        <a:pt x="66" y="15"/>
                        <a:pt x="66" y="15"/>
                      </a:cubicBezTo>
                      <a:cubicBezTo>
                        <a:pt x="67" y="15"/>
                        <a:pt x="67" y="13"/>
                        <a:pt x="68" y="14"/>
                      </a:cubicBezTo>
                      <a:cubicBezTo>
                        <a:pt x="67" y="13"/>
                        <a:pt x="67" y="13"/>
                        <a:pt x="67" y="13"/>
                      </a:cubicBezTo>
                      <a:cubicBezTo>
                        <a:pt x="67" y="12"/>
                        <a:pt x="67" y="11"/>
                        <a:pt x="66" y="11"/>
                      </a:cubicBezTo>
                      <a:cubicBezTo>
                        <a:pt x="66" y="10"/>
                        <a:pt x="65" y="10"/>
                        <a:pt x="65" y="10"/>
                      </a:cubicBezTo>
                      <a:cubicBezTo>
                        <a:pt x="65" y="10"/>
                        <a:pt x="64" y="9"/>
                        <a:pt x="64" y="9"/>
                      </a:cubicBezTo>
                      <a:cubicBezTo>
                        <a:pt x="64" y="9"/>
                        <a:pt x="64" y="9"/>
                        <a:pt x="64" y="9"/>
                      </a:cubicBezTo>
                      <a:cubicBezTo>
                        <a:pt x="63" y="8"/>
                        <a:pt x="60" y="8"/>
                        <a:pt x="59" y="5"/>
                      </a:cubicBezTo>
                      <a:cubicBezTo>
                        <a:pt x="59" y="5"/>
                        <a:pt x="58" y="5"/>
                        <a:pt x="57" y="4"/>
                      </a:cubicBezTo>
                      <a:cubicBezTo>
                        <a:pt x="57" y="3"/>
                        <a:pt x="57" y="3"/>
                        <a:pt x="57" y="3"/>
                      </a:cubicBezTo>
                      <a:cubicBezTo>
                        <a:pt x="57" y="3"/>
                        <a:pt x="55" y="2"/>
                        <a:pt x="55" y="2"/>
                      </a:cubicBezTo>
                      <a:cubicBezTo>
                        <a:pt x="55" y="0"/>
                        <a:pt x="51" y="0"/>
                        <a:pt x="50" y="0"/>
                      </a:cubicBezTo>
                      <a:cubicBezTo>
                        <a:pt x="49" y="0"/>
                        <a:pt x="49" y="0"/>
                        <a:pt x="49" y="0"/>
                      </a:cubicBezTo>
                      <a:cubicBezTo>
                        <a:pt x="48" y="0"/>
                        <a:pt x="47" y="0"/>
                        <a:pt x="46" y="0"/>
                      </a:cubicBezTo>
                      <a:cubicBezTo>
                        <a:pt x="46" y="1"/>
                        <a:pt x="46" y="1"/>
                        <a:pt x="46" y="1"/>
                      </a:cubicBezTo>
                      <a:cubicBezTo>
                        <a:pt x="45" y="2"/>
                        <a:pt x="44" y="0"/>
                        <a:pt x="42" y="1"/>
                      </a:cubicBezTo>
                      <a:cubicBezTo>
                        <a:pt x="42" y="0"/>
                        <a:pt x="42" y="0"/>
                        <a:pt x="43" y="1"/>
                      </a:cubicBezTo>
                      <a:cubicBezTo>
                        <a:pt x="42" y="0"/>
                        <a:pt x="41" y="0"/>
                        <a:pt x="40" y="1"/>
                      </a:cubicBezTo>
                      <a:cubicBezTo>
                        <a:pt x="39" y="1"/>
                        <a:pt x="38" y="2"/>
                        <a:pt x="37" y="1"/>
                      </a:cubicBezTo>
                      <a:cubicBezTo>
                        <a:pt x="37" y="2"/>
                        <a:pt x="36" y="1"/>
                        <a:pt x="36" y="1"/>
                      </a:cubicBezTo>
                      <a:cubicBezTo>
                        <a:pt x="36" y="1"/>
                        <a:pt x="36" y="1"/>
                        <a:pt x="36" y="1"/>
                      </a:cubicBezTo>
                      <a:cubicBezTo>
                        <a:pt x="36" y="1"/>
                        <a:pt x="36" y="1"/>
                        <a:pt x="36" y="1"/>
                      </a:cubicBezTo>
                      <a:cubicBezTo>
                        <a:pt x="36" y="1"/>
                        <a:pt x="35" y="1"/>
                        <a:pt x="35" y="1"/>
                      </a:cubicBezTo>
                      <a:cubicBezTo>
                        <a:pt x="35" y="1"/>
                        <a:pt x="36" y="1"/>
                        <a:pt x="36" y="1"/>
                      </a:cubicBezTo>
                      <a:cubicBezTo>
                        <a:pt x="35" y="1"/>
                        <a:pt x="35" y="2"/>
                        <a:pt x="34" y="2"/>
                      </a:cubicBezTo>
                      <a:cubicBezTo>
                        <a:pt x="34" y="1"/>
                        <a:pt x="34" y="1"/>
                        <a:pt x="34" y="1"/>
                      </a:cubicBezTo>
                      <a:cubicBezTo>
                        <a:pt x="34" y="1"/>
                        <a:pt x="34" y="1"/>
                        <a:pt x="34" y="1"/>
                      </a:cubicBezTo>
                      <a:cubicBezTo>
                        <a:pt x="33" y="1"/>
                        <a:pt x="34" y="2"/>
                        <a:pt x="34" y="2"/>
                      </a:cubicBezTo>
                      <a:cubicBezTo>
                        <a:pt x="34" y="2"/>
                        <a:pt x="34" y="3"/>
                        <a:pt x="34" y="3"/>
                      </a:cubicBezTo>
                      <a:cubicBezTo>
                        <a:pt x="33" y="2"/>
                        <a:pt x="33" y="4"/>
                        <a:pt x="32" y="3"/>
                      </a:cubicBezTo>
                      <a:cubicBezTo>
                        <a:pt x="32" y="3"/>
                        <a:pt x="29" y="4"/>
                        <a:pt x="30" y="5"/>
                      </a:cubicBezTo>
                      <a:cubicBezTo>
                        <a:pt x="30" y="5"/>
                        <a:pt x="30" y="5"/>
                        <a:pt x="30" y="5"/>
                      </a:cubicBezTo>
                      <a:cubicBezTo>
                        <a:pt x="29" y="5"/>
                        <a:pt x="29" y="5"/>
                        <a:pt x="29" y="6"/>
                      </a:cubicBezTo>
                      <a:cubicBezTo>
                        <a:pt x="28" y="5"/>
                        <a:pt x="28" y="5"/>
                        <a:pt x="28" y="5"/>
                      </a:cubicBezTo>
                      <a:cubicBezTo>
                        <a:pt x="27" y="7"/>
                        <a:pt x="27" y="7"/>
                        <a:pt x="27" y="7"/>
                      </a:cubicBezTo>
                      <a:cubicBezTo>
                        <a:pt x="27" y="6"/>
                        <a:pt x="26" y="6"/>
                        <a:pt x="26" y="5"/>
                      </a:cubicBezTo>
                      <a:cubicBezTo>
                        <a:pt x="25" y="7"/>
                        <a:pt x="25" y="6"/>
                        <a:pt x="25" y="8"/>
                      </a:cubicBezTo>
                      <a:cubicBezTo>
                        <a:pt x="24" y="7"/>
                        <a:pt x="24" y="7"/>
                        <a:pt x="24" y="7"/>
                      </a:cubicBezTo>
                      <a:cubicBezTo>
                        <a:pt x="24" y="8"/>
                        <a:pt x="24" y="9"/>
                        <a:pt x="23" y="9"/>
                      </a:cubicBezTo>
                      <a:cubicBezTo>
                        <a:pt x="22" y="8"/>
                        <a:pt x="21" y="9"/>
                        <a:pt x="20" y="10"/>
                      </a:cubicBezTo>
                      <a:cubicBezTo>
                        <a:pt x="19" y="11"/>
                        <a:pt x="17" y="12"/>
                        <a:pt x="16" y="13"/>
                      </a:cubicBezTo>
                      <a:cubicBezTo>
                        <a:pt x="18" y="14"/>
                        <a:pt x="14" y="13"/>
                        <a:pt x="15" y="14"/>
                      </a:cubicBezTo>
                      <a:cubicBezTo>
                        <a:pt x="15" y="14"/>
                        <a:pt x="14" y="14"/>
                        <a:pt x="14" y="14"/>
                      </a:cubicBezTo>
                      <a:cubicBezTo>
                        <a:pt x="14" y="15"/>
                        <a:pt x="12" y="15"/>
                        <a:pt x="13" y="17"/>
                      </a:cubicBezTo>
                      <a:cubicBezTo>
                        <a:pt x="12" y="16"/>
                        <a:pt x="12" y="16"/>
                        <a:pt x="12" y="16"/>
                      </a:cubicBezTo>
                      <a:cubicBezTo>
                        <a:pt x="12" y="16"/>
                        <a:pt x="12" y="16"/>
                        <a:pt x="12" y="16"/>
                      </a:cubicBezTo>
                      <a:cubicBezTo>
                        <a:pt x="11" y="16"/>
                        <a:pt x="11" y="16"/>
                        <a:pt x="11" y="16"/>
                      </a:cubicBezTo>
                      <a:cubicBezTo>
                        <a:pt x="10" y="17"/>
                        <a:pt x="12" y="18"/>
                        <a:pt x="13" y="19"/>
                      </a:cubicBezTo>
                      <a:cubicBezTo>
                        <a:pt x="12" y="19"/>
                        <a:pt x="11" y="19"/>
                        <a:pt x="12" y="20"/>
                      </a:cubicBezTo>
                      <a:cubicBezTo>
                        <a:pt x="11" y="20"/>
                        <a:pt x="11" y="20"/>
                        <a:pt x="11" y="20"/>
                      </a:cubicBezTo>
                      <a:cubicBezTo>
                        <a:pt x="11" y="20"/>
                        <a:pt x="9" y="22"/>
                        <a:pt x="10" y="23"/>
                      </a:cubicBezTo>
                      <a:cubicBezTo>
                        <a:pt x="9" y="23"/>
                        <a:pt x="9" y="23"/>
                        <a:pt x="9" y="23"/>
                      </a:cubicBezTo>
                      <a:cubicBezTo>
                        <a:pt x="9" y="24"/>
                        <a:pt x="9" y="24"/>
                        <a:pt x="8" y="25"/>
                      </a:cubicBezTo>
                      <a:cubicBezTo>
                        <a:pt x="8" y="25"/>
                        <a:pt x="8" y="25"/>
                        <a:pt x="8" y="25"/>
                      </a:cubicBezTo>
                      <a:cubicBezTo>
                        <a:pt x="9" y="26"/>
                        <a:pt x="8" y="26"/>
                        <a:pt x="8" y="27"/>
                      </a:cubicBezTo>
                      <a:cubicBezTo>
                        <a:pt x="8" y="27"/>
                        <a:pt x="8" y="27"/>
                        <a:pt x="8" y="27"/>
                      </a:cubicBezTo>
                      <a:cubicBezTo>
                        <a:pt x="6" y="28"/>
                        <a:pt x="8" y="28"/>
                        <a:pt x="6" y="29"/>
                      </a:cubicBezTo>
                      <a:cubicBezTo>
                        <a:pt x="7" y="30"/>
                        <a:pt x="7" y="30"/>
                        <a:pt x="7" y="30"/>
                      </a:cubicBezTo>
                      <a:cubicBezTo>
                        <a:pt x="8" y="31"/>
                        <a:pt x="5" y="31"/>
                        <a:pt x="5" y="32"/>
                      </a:cubicBezTo>
                      <a:cubicBezTo>
                        <a:pt x="6" y="32"/>
                        <a:pt x="6" y="32"/>
                        <a:pt x="6" y="32"/>
                      </a:cubicBezTo>
                      <a:cubicBezTo>
                        <a:pt x="6" y="33"/>
                        <a:pt x="3" y="33"/>
                        <a:pt x="2" y="34"/>
                      </a:cubicBezTo>
                      <a:cubicBezTo>
                        <a:pt x="2" y="34"/>
                        <a:pt x="2" y="33"/>
                        <a:pt x="2" y="33"/>
                      </a:cubicBezTo>
                      <a:cubicBezTo>
                        <a:pt x="1" y="34"/>
                        <a:pt x="3" y="34"/>
                        <a:pt x="3" y="35"/>
                      </a:cubicBezTo>
                      <a:cubicBezTo>
                        <a:pt x="2" y="35"/>
                        <a:pt x="2" y="34"/>
                        <a:pt x="1" y="35"/>
                      </a:cubicBezTo>
                      <a:cubicBezTo>
                        <a:pt x="1" y="35"/>
                        <a:pt x="3" y="38"/>
                        <a:pt x="1" y="39"/>
                      </a:cubicBezTo>
                      <a:cubicBezTo>
                        <a:pt x="2" y="39"/>
                        <a:pt x="2" y="39"/>
                        <a:pt x="2" y="39"/>
                      </a:cubicBezTo>
                      <a:cubicBezTo>
                        <a:pt x="2" y="40"/>
                        <a:pt x="0" y="42"/>
                        <a:pt x="2" y="43"/>
                      </a:cubicBezTo>
                      <a:cubicBezTo>
                        <a:pt x="1" y="43"/>
                        <a:pt x="1" y="43"/>
                        <a:pt x="1" y="43"/>
                      </a:cubicBezTo>
                      <a:cubicBezTo>
                        <a:pt x="1" y="44"/>
                        <a:pt x="2" y="45"/>
                        <a:pt x="2" y="46"/>
                      </a:cubicBezTo>
                      <a:cubicBezTo>
                        <a:pt x="1" y="46"/>
                        <a:pt x="1" y="47"/>
                        <a:pt x="2" y="48"/>
                      </a:cubicBezTo>
                      <a:cubicBezTo>
                        <a:pt x="2" y="49"/>
                        <a:pt x="2" y="50"/>
                        <a:pt x="1" y="50"/>
                      </a:cubicBezTo>
                      <a:cubicBezTo>
                        <a:pt x="1" y="50"/>
                        <a:pt x="1" y="51"/>
                        <a:pt x="1" y="51"/>
                      </a:cubicBezTo>
                      <a:cubicBezTo>
                        <a:pt x="1" y="52"/>
                        <a:pt x="1" y="52"/>
                        <a:pt x="1" y="52"/>
                      </a:cubicBezTo>
                      <a:cubicBezTo>
                        <a:pt x="1" y="52"/>
                        <a:pt x="1" y="52"/>
                        <a:pt x="1" y="52"/>
                      </a:cubicBezTo>
                      <a:cubicBezTo>
                        <a:pt x="1" y="54"/>
                        <a:pt x="2" y="54"/>
                        <a:pt x="3" y="55"/>
                      </a:cubicBezTo>
                      <a:cubicBezTo>
                        <a:pt x="2" y="55"/>
                        <a:pt x="2" y="55"/>
                        <a:pt x="2" y="55"/>
                      </a:cubicBezTo>
                      <a:cubicBezTo>
                        <a:pt x="2" y="57"/>
                        <a:pt x="2" y="57"/>
                        <a:pt x="4" y="58"/>
                      </a:cubicBezTo>
                      <a:cubicBezTo>
                        <a:pt x="3" y="59"/>
                        <a:pt x="3" y="59"/>
                        <a:pt x="3" y="59"/>
                      </a:cubicBezTo>
                      <a:cubicBezTo>
                        <a:pt x="4" y="59"/>
                        <a:pt x="2" y="62"/>
                        <a:pt x="4" y="64"/>
                      </a:cubicBezTo>
                      <a:cubicBezTo>
                        <a:pt x="4" y="64"/>
                        <a:pt x="4" y="64"/>
                        <a:pt x="4" y="64"/>
                      </a:cubicBezTo>
                      <a:cubicBezTo>
                        <a:pt x="6" y="65"/>
                        <a:pt x="5" y="70"/>
                        <a:pt x="8" y="69"/>
                      </a:cubicBezTo>
                      <a:cubicBezTo>
                        <a:pt x="10" y="70"/>
                        <a:pt x="10" y="70"/>
                        <a:pt x="10" y="70"/>
                      </a:cubicBezTo>
                      <a:cubicBezTo>
                        <a:pt x="9" y="68"/>
                        <a:pt x="11" y="69"/>
                        <a:pt x="11" y="68"/>
                      </a:cubicBezTo>
                      <a:cubicBezTo>
                        <a:pt x="11" y="69"/>
                        <a:pt x="11" y="70"/>
                        <a:pt x="11" y="70"/>
                      </a:cubicBezTo>
                      <a:cubicBezTo>
                        <a:pt x="11" y="70"/>
                        <a:pt x="11" y="70"/>
                        <a:pt x="11" y="70"/>
                      </a:cubicBezTo>
                      <a:cubicBezTo>
                        <a:pt x="9" y="70"/>
                        <a:pt x="12" y="72"/>
                        <a:pt x="11" y="72"/>
                      </a:cubicBezTo>
                      <a:cubicBezTo>
                        <a:pt x="14" y="75"/>
                        <a:pt x="17" y="78"/>
                        <a:pt x="20" y="80"/>
                      </a:cubicBezTo>
                      <a:cubicBezTo>
                        <a:pt x="21" y="78"/>
                        <a:pt x="21" y="78"/>
                        <a:pt x="21" y="78"/>
                      </a:cubicBezTo>
                      <a:cubicBezTo>
                        <a:pt x="22" y="79"/>
                        <a:pt x="22" y="79"/>
                        <a:pt x="22" y="79"/>
                      </a:cubicBezTo>
                      <a:cubicBezTo>
                        <a:pt x="22" y="79"/>
                        <a:pt x="22" y="80"/>
                        <a:pt x="21" y="79"/>
                      </a:cubicBezTo>
                      <a:cubicBezTo>
                        <a:pt x="21" y="80"/>
                        <a:pt x="23" y="79"/>
                        <a:pt x="23" y="79"/>
                      </a:cubicBezTo>
                      <a:cubicBezTo>
                        <a:pt x="24" y="80"/>
                        <a:pt x="22" y="80"/>
                        <a:pt x="22" y="80"/>
                      </a:cubicBezTo>
                      <a:cubicBezTo>
                        <a:pt x="23" y="81"/>
                        <a:pt x="23" y="81"/>
                        <a:pt x="23" y="81"/>
                      </a:cubicBezTo>
                      <a:cubicBezTo>
                        <a:pt x="23" y="80"/>
                        <a:pt x="23" y="80"/>
                        <a:pt x="23" y="80"/>
                      </a:cubicBezTo>
                      <a:cubicBezTo>
                        <a:pt x="24" y="80"/>
                        <a:pt x="24" y="79"/>
                        <a:pt x="25" y="80"/>
                      </a:cubicBezTo>
                      <a:cubicBezTo>
                        <a:pt x="26" y="80"/>
                        <a:pt x="25" y="81"/>
                        <a:pt x="25" y="81"/>
                      </a:cubicBezTo>
                      <a:cubicBezTo>
                        <a:pt x="25" y="81"/>
                        <a:pt x="25" y="81"/>
                        <a:pt x="26" y="81"/>
                      </a:cubicBezTo>
                      <a:cubicBezTo>
                        <a:pt x="26" y="81"/>
                        <a:pt x="26" y="81"/>
                        <a:pt x="27" y="81"/>
                      </a:cubicBezTo>
                      <a:cubicBezTo>
                        <a:pt x="27" y="81"/>
                        <a:pt x="27" y="81"/>
                        <a:pt x="27" y="81"/>
                      </a:cubicBezTo>
                      <a:cubicBezTo>
                        <a:pt x="27" y="80"/>
                        <a:pt x="27" y="80"/>
                        <a:pt x="27" y="80"/>
                      </a:cubicBezTo>
                      <a:cubicBezTo>
                        <a:pt x="28" y="80"/>
                        <a:pt x="28" y="80"/>
                        <a:pt x="28" y="79"/>
                      </a:cubicBezTo>
                      <a:cubicBezTo>
                        <a:pt x="29" y="81"/>
                        <a:pt x="34" y="80"/>
                        <a:pt x="34" y="80"/>
                      </a:cubicBezTo>
                      <a:cubicBezTo>
                        <a:pt x="35" y="79"/>
                        <a:pt x="36" y="79"/>
                        <a:pt x="38" y="79"/>
                      </a:cubicBezTo>
                      <a:cubicBezTo>
                        <a:pt x="37" y="79"/>
                        <a:pt x="37" y="77"/>
                        <a:pt x="38" y="77"/>
                      </a:cubicBezTo>
                      <a:cubicBezTo>
                        <a:pt x="38" y="80"/>
                        <a:pt x="40" y="78"/>
                        <a:pt x="41" y="79"/>
                      </a:cubicBezTo>
                      <a:cubicBezTo>
                        <a:pt x="40" y="78"/>
                        <a:pt x="44" y="78"/>
                        <a:pt x="42" y="77"/>
                      </a:cubicBezTo>
                      <a:cubicBezTo>
                        <a:pt x="43" y="77"/>
                        <a:pt x="43" y="78"/>
                        <a:pt x="43" y="78"/>
                      </a:cubicBezTo>
                      <a:cubicBezTo>
                        <a:pt x="45" y="76"/>
                        <a:pt x="48" y="77"/>
                        <a:pt x="50" y="75"/>
                      </a:cubicBezTo>
                      <a:cubicBezTo>
                        <a:pt x="50" y="75"/>
                        <a:pt x="49" y="74"/>
                        <a:pt x="49" y="74"/>
                      </a:cubicBezTo>
                      <a:cubicBezTo>
                        <a:pt x="51" y="74"/>
                        <a:pt x="51" y="74"/>
                        <a:pt x="51" y="74"/>
                      </a:cubicBezTo>
                      <a:cubicBezTo>
                        <a:pt x="52" y="74"/>
                        <a:pt x="51" y="72"/>
                        <a:pt x="52" y="73"/>
                      </a:cubicBezTo>
                      <a:cubicBezTo>
                        <a:pt x="52" y="73"/>
                        <a:pt x="51" y="72"/>
                        <a:pt x="52" y="72"/>
                      </a:cubicBezTo>
                      <a:cubicBezTo>
                        <a:pt x="54" y="71"/>
                        <a:pt x="56" y="69"/>
                        <a:pt x="57" y="67"/>
                      </a:cubicBezTo>
                      <a:cubicBezTo>
                        <a:pt x="59" y="65"/>
                        <a:pt x="61" y="64"/>
                        <a:pt x="63" y="62"/>
                      </a:cubicBezTo>
                      <a:cubicBezTo>
                        <a:pt x="62" y="63"/>
                        <a:pt x="63" y="62"/>
                        <a:pt x="63" y="62"/>
                      </a:cubicBezTo>
                      <a:cubicBezTo>
                        <a:pt x="63" y="62"/>
                        <a:pt x="62" y="61"/>
                        <a:pt x="62" y="61"/>
                      </a:cubicBezTo>
                      <a:cubicBezTo>
                        <a:pt x="62" y="61"/>
                        <a:pt x="62" y="61"/>
                        <a:pt x="63" y="60"/>
                      </a:cubicBezTo>
                      <a:cubicBezTo>
                        <a:pt x="64" y="60"/>
                        <a:pt x="64" y="60"/>
                        <a:pt x="64" y="60"/>
                      </a:cubicBezTo>
                      <a:cubicBezTo>
                        <a:pt x="63" y="59"/>
                        <a:pt x="65" y="58"/>
                        <a:pt x="64" y="57"/>
                      </a:cubicBezTo>
                      <a:cubicBezTo>
                        <a:pt x="64" y="58"/>
                        <a:pt x="64" y="58"/>
                        <a:pt x="64" y="58"/>
                      </a:cubicBezTo>
                      <a:cubicBezTo>
                        <a:pt x="63" y="56"/>
                        <a:pt x="61" y="57"/>
                        <a:pt x="59" y="56"/>
                      </a:cubicBezTo>
                      <a:cubicBezTo>
                        <a:pt x="60" y="58"/>
                        <a:pt x="56" y="57"/>
                        <a:pt x="57" y="59"/>
                      </a:cubicBezTo>
                      <a:cubicBezTo>
                        <a:pt x="57" y="59"/>
                        <a:pt x="57" y="59"/>
                        <a:pt x="57" y="59"/>
                      </a:cubicBezTo>
                      <a:cubicBezTo>
                        <a:pt x="57" y="59"/>
                        <a:pt x="57" y="60"/>
                        <a:pt x="56" y="60"/>
                      </a:cubicBezTo>
                      <a:cubicBezTo>
                        <a:pt x="56" y="60"/>
                        <a:pt x="56" y="60"/>
                        <a:pt x="56" y="60"/>
                      </a:cubicBezTo>
                      <a:cubicBezTo>
                        <a:pt x="55" y="62"/>
                        <a:pt x="53" y="62"/>
                        <a:pt x="51" y="64"/>
                      </a:cubicBezTo>
                      <a:cubicBezTo>
                        <a:pt x="52" y="64"/>
                        <a:pt x="52" y="64"/>
                        <a:pt x="52" y="64"/>
                      </a:cubicBezTo>
                      <a:cubicBezTo>
                        <a:pt x="52" y="64"/>
                        <a:pt x="51" y="64"/>
                        <a:pt x="51" y="64"/>
                      </a:cubicBezTo>
                      <a:cubicBezTo>
                        <a:pt x="51" y="66"/>
                        <a:pt x="52" y="63"/>
                        <a:pt x="53" y="65"/>
                      </a:cubicBezTo>
                      <a:cubicBezTo>
                        <a:pt x="51" y="64"/>
                        <a:pt x="50" y="67"/>
                        <a:pt x="48" y="66"/>
                      </a:cubicBezTo>
                      <a:cubicBezTo>
                        <a:pt x="47" y="67"/>
                        <a:pt x="49" y="67"/>
                        <a:pt x="48" y="67"/>
                      </a:cubicBezTo>
                      <a:cubicBezTo>
                        <a:pt x="48" y="67"/>
                        <a:pt x="48" y="67"/>
                        <a:pt x="48" y="67"/>
                      </a:cubicBezTo>
                      <a:cubicBezTo>
                        <a:pt x="48" y="68"/>
                        <a:pt x="48" y="68"/>
                        <a:pt x="48" y="68"/>
                      </a:cubicBezTo>
                      <a:cubicBezTo>
                        <a:pt x="48" y="68"/>
                        <a:pt x="47" y="67"/>
                        <a:pt x="47" y="67"/>
                      </a:cubicBezTo>
                      <a:cubicBezTo>
                        <a:pt x="47" y="67"/>
                        <a:pt x="47" y="67"/>
                        <a:pt x="47" y="67"/>
                      </a:cubicBezTo>
                      <a:cubicBezTo>
                        <a:pt x="46" y="66"/>
                        <a:pt x="45" y="68"/>
                        <a:pt x="45" y="68"/>
                      </a:cubicBezTo>
                      <a:cubicBezTo>
                        <a:pt x="45" y="68"/>
                        <a:pt x="46" y="68"/>
                        <a:pt x="46" y="68"/>
                      </a:cubicBezTo>
                      <a:cubicBezTo>
                        <a:pt x="44" y="69"/>
                        <a:pt x="42" y="70"/>
                        <a:pt x="40" y="72"/>
                      </a:cubicBezTo>
                      <a:cubicBezTo>
                        <a:pt x="40" y="72"/>
                        <a:pt x="40" y="72"/>
                        <a:pt x="40" y="72"/>
                      </a:cubicBezTo>
                      <a:cubicBezTo>
                        <a:pt x="39" y="73"/>
                        <a:pt x="39" y="72"/>
                        <a:pt x="37" y="73"/>
                      </a:cubicBezTo>
                      <a:cubicBezTo>
                        <a:pt x="38" y="73"/>
                        <a:pt x="38" y="73"/>
                        <a:pt x="38" y="73"/>
                      </a:cubicBezTo>
                      <a:cubicBezTo>
                        <a:pt x="37" y="73"/>
                        <a:pt x="37" y="74"/>
                        <a:pt x="36" y="74"/>
                      </a:cubicBezTo>
                      <a:cubicBezTo>
                        <a:pt x="37" y="73"/>
                        <a:pt x="35" y="73"/>
                        <a:pt x="36" y="73"/>
                      </a:cubicBezTo>
                      <a:cubicBezTo>
                        <a:pt x="34" y="74"/>
                        <a:pt x="35" y="73"/>
                        <a:pt x="34" y="75"/>
                      </a:cubicBezTo>
                      <a:cubicBezTo>
                        <a:pt x="34" y="74"/>
                        <a:pt x="34" y="74"/>
                        <a:pt x="34" y="74"/>
                      </a:cubicBezTo>
                      <a:cubicBezTo>
                        <a:pt x="33" y="75"/>
                        <a:pt x="33" y="75"/>
                        <a:pt x="33" y="76"/>
                      </a:cubicBezTo>
                      <a:cubicBezTo>
                        <a:pt x="33" y="75"/>
                        <a:pt x="32" y="75"/>
                        <a:pt x="33" y="74"/>
                      </a:cubicBezTo>
                      <a:cubicBezTo>
                        <a:pt x="31" y="72"/>
                        <a:pt x="30" y="76"/>
                        <a:pt x="29" y="73"/>
                      </a:cubicBezTo>
                      <a:cubicBezTo>
                        <a:pt x="28" y="75"/>
                        <a:pt x="31" y="74"/>
                        <a:pt x="30" y="75"/>
                      </a:cubicBezTo>
                      <a:cubicBezTo>
                        <a:pt x="31" y="75"/>
                        <a:pt x="29" y="76"/>
                        <a:pt x="29" y="76"/>
                      </a:cubicBezTo>
                      <a:cubicBezTo>
                        <a:pt x="28" y="76"/>
                        <a:pt x="28" y="74"/>
                        <a:pt x="27" y="73"/>
                      </a:cubicBezTo>
                      <a:cubicBezTo>
                        <a:pt x="27" y="73"/>
                        <a:pt x="27" y="73"/>
                        <a:pt x="27" y="73"/>
                      </a:cubicBezTo>
                      <a:cubicBezTo>
                        <a:pt x="26" y="73"/>
                        <a:pt x="26" y="74"/>
                        <a:pt x="25" y="73"/>
                      </a:cubicBezTo>
                      <a:cubicBezTo>
                        <a:pt x="25" y="74"/>
                        <a:pt x="24" y="72"/>
                        <a:pt x="24" y="74"/>
                      </a:cubicBezTo>
                      <a:cubicBezTo>
                        <a:pt x="24" y="74"/>
                        <a:pt x="25" y="74"/>
                        <a:pt x="25" y="74"/>
                      </a:cubicBezTo>
                      <a:cubicBezTo>
                        <a:pt x="24" y="74"/>
                        <a:pt x="23" y="75"/>
                        <a:pt x="22" y="74"/>
                      </a:cubicBezTo>
                      <a:cubicBezTo>
                        <a:pt x="22" y="74"/>
                        <a:pt x="23" y="74"/>
                        <a:pt x="23" y="74"/>
                      </a:cubicBezTo>
                      <a:cubicBezTo>
                        <a:pt x="23" y="73"/>
                        <a:pt x="22" y="74"/>
                        <a:pt x="22" y="73"/>
                      </a:cubicBezTo>
                      <a:cubicBezTo>
                        <a:pt x="23" y="72"/>
                        <a:pt x="24" y="73"/>
                        <a:pt x="25" y="73"/>
                      </a:cubicBezTo>
                      <a:cubicBezTo>
                        <a:pt x="25" y="72"/>
                        <a:pt x="23" y="73"/>
                        <a:pt x="24" y="72"/>
                      </a:cubicBezTo>
                      <a:cubicBezTo>
                        <a:pt x="23" y="73"/>
                        <a:pt x="23" y="71"/>
                        <a:pt x="21" y="72"/>
                      </a:cubicBezTo>
                      <a:cubicBezTo>
                        <a:pt x="22" y="71"/>
                        <a:pt x="22" y="71"/>
                        <a:pt x="22" y="71"/>
                      </a:cubicBezTo>
                      <a:cubicBezTo>
                        <a:pt x="22" y="71"/>
                        <a:pt x="21" y="72"/>
                        <a:pt x="21" y="72"/>
                      </a:cubicBezTo>
                      <a:cubicBezTo>
                        <a:pt x="22" y="71"/>
                        <a:pt x="22" y="71"/>
                        <a:pt x="22" y="71"/>
                      </a:cubicBezTo>
                      <a:cubicBezTo>
                        <a:pt x="21" y="71"/>
                        <a:pt x="21" y="69"/>
                        <a:pt x="20" y="69"/>
                      </a:cubicBezTo>
                      <a:cubicBezTo>
                        <a:pt x="21" y="70"/>
                        <a:pt x="20" y="71"/>
                        <a:pt x="20" y="71"/>
                      </a:cubicBezTo>
                      <a:cubicBezTo>
                        <a:pt x="18" y="71"/>
                        <a:pt x="20" y="69"/>
                        <a:pt x="19" y="68"/>
                      </a:cubicBezTo>
                      <a:cubicBezTo>
                        <a:pt x="19" y="68"/>
                        <a:pt x="19" y="69"/>
                        <a:pt x="18" y="69"/>
                      </a:cubicBezTo>
                      <a:cubicBezTo>
                        <a:pt x="18" y="69"/>
                        <a:pt x="18" y="68"/>
                        <a:pt x="18" y="68"/>
                      </a:cubicBezTo>
                      <a:cubicBezTo>
                        <a:pt x="17" y="67"/>
                        <a:pt x="18" y="69"/>
                        <a:pt x="17" y="69"/>
                      </a:cubicBezTo>
                      <a:cubicBezTo>
                        <a:pt x="17" y="68"/>
                        <a:pt x="16" y="69"/>
                        <a:pt x="15" y="68"/>
                      </a:cubicBezTo>
                      <a:cubicBezTo>
                        <a:pt x="16" y="68"/>
                        <a:pt x="16" y="68"/>
                        <a:pt x="16" y="68"/>
                      </a:cubicBezTo>
                      <a:cubicBezTo>
                        <a:pt x="15" y="66"/>
                        <a:pt x="14" y="69"/>
                        <a:pt x="14" y="67"/>
                      </a:cubicBezTo>
                      <a:cubicBezTo>
                        <a:pt x="15" y="67"/>
                        <a:pt x="15" y="67"/>
                        <a:pt x="15" y="67"/>
                      </a:cubicBezTo>
                      <a:cubicBezTo>
                        <a:pt x="14" y="66"/>
                        <a:pt x="14" y="66"/>
                        <a:pt x="14" y="66"/>
                      </a:cubicBezTo>
                      <a:cubicBezTo>
                        <a:pt x="15" y="66"/>
                        <a:pt x="15" y="66"/>
                        <a:pt x="15" y="66"/>
                      </a:cubicBezTo>
                      <a:cubicBezTo>
                        <a:pt x="14" y="66"/>
                        <a:pt x="14" y="65"/>
                        <a:pt x="14" y="65"/>
                      </a:cubicBezTo>
                      <a:cubicBezTo>
                        <a:pt x="14" y="65"/>
                        <a:pt x="13" y="65"/>
                        <a:pt x="12" y="65"/>
                      </a:cubicBezTo>
                      <a:cubicBezTo>
                        <a:pt x="12" y="64"/>
                        <a:pt x="13" y="65"/>
                        <a:pt x="12" y="64"/>
                      </a:cubicBezTo>
                      <a:cubicBezTo>
                        <a:pt x="13" y="64"/>
                        <a:pt x="14" y="64"/>
                        <a:pt x="13" y="64"/>
                      </a:cubicBezTo>
                      <a:cubicBezTo>
                        <a:pt x="13" y="64"/>
                        <a:pt x="14" y="64"/>
                        <a:pt x="14" y="64"/>
                      </a:cubicBezTo>
                      <a:cubicBezTo>
                        <a:pt x="14" y="63"/>
                        <a:pt x="13" y="63"/>
                        <a:pt x="13" y="63"/>
                      </a:cubicBezTo>
                      <a:cubicBezTo>
                        <a:pt x="13" y="63"/>
                        <a:pt x="13" y="63"/>
                        <a:pt x="13" y="63"/>
                      </a:cubicBezTo>
                      <a:cubicBezTo>
                        <a:pt x="11" y="62"/>
                        <a:pt x="11" y="62"/>
                        <a:pt x="11" y="62"/>
                      </a:cubicBezTo>
                      <a:cubicBezTo>
                        <a:pt x="12" y="62"/>
                        <a:pt x="12" y="62"/>
                        <a:pt x="12" y="62"/>
                      </a:cubicBezTo>
                      <a:cubicBezTo>
                        <a:pt x="12" y="62"/>
                        <a:pt x="12" y="62"/>
                        <a:pt x="11" y="62"/>
                      </a:cubicBezTo>
                      <a:cubicBezTo>
                        <a:pt x="12" y="61"/>
                        <a:pt x="13" y="61"/>
                        <a:pt x="13" y="61"/>
                      </a:cubicBezTo>
                      <a:cubicBezTo>
                        <a:pt x="13" y="61"/>
                        <a:pt x="12" y="60"/>
                        <a:pt x="12" y="60"/>
                      </a:cubicBezTo>
                      <a:cubicBezTo>
                        <a:pt x="12" y="60"/>
                        <a:pt x="12" y="59"/>
                        <a:pt x="13" y="59"/>
                      </a:cubicBezTo>
                      <a:cubicBezTo>
                        <a:pt x="13" y="59"/>
                        <a:pt x="11" y="58"/>
                        <a:pt x="11" y="57"/>
                      </a:cubicBezTo>
                      <a:cubicBezTo>
                        <a:pt x="11" y="57"/>
                        <a:pt x="11" y="57"/>
                        <a:pt x="10" y="57"/>
                      </a:cubicBezTo>
                      <a:cubicBezTo>
                        <a:pt x="10" y="56"/>
                        <a:pt x="11" y="55"/>
                        <a:pt x="10" y="54"/>
                      </a:cubicBezTo>
                      <a:cubicBezTo>
                        <a:pt x="11" y="53"/>
                        <a:pt x="11" y="53"/>
                        <a:pt x="11" y="53"/>
                      </a:cubicBezTo>
                      <a:cubicBezTo>
                        <a:pt x="11" y="52"/>
                        <a:pt x="9" y="54"/>
                        <a:pt x="9" y="53"/>
                      </a:cubicBezTo>
                      <a:cubicBezTo>
                        <a:pt x="8" y="52"/>
                        <a:pt x="10" y="52"/>
                        <a:pt x="10" y="52"/>
                      </a:cubicBezTo>
                      <a:cubicBezTo>
                        <a:pt x="9" y="51"/>
                        <a:pt x="8" y="50"/>
                        <a:pt x="9" y="49"/>
                      </a:cubicBezTo>
                      <a:cubicBezTo>
                        <a:pt x="9" y="50"/>
                        <a:pt x="9" y="50"/>
                        <a:pt x="9" y="50"/>
                      </a:cubicBezTo>
                      <a:close/>
                      <a:moveTo>
                        <a:pt x="10" y="38"/>
                      </a:moveTo>
                      <a:cubicBezTo>
                        <a:pt x="10" y="39"/>
                        <a:pt x="10" y="39"/>
                        <a:pt x="10" y="39"/>
                      </a:cubicBezTo>
                      <a:cubicBezTo>
                        <a:pt x="9" y="39"/>
                        <a:pt x="9" y="39"/>
                        <a:pt x="10" y="38"/>
                      </a:cubicBezTo>
                      <a:close/>
                      <a:moveTo>
                        <a:pt x="16" y="21"/>
                      </a:moveTo>
                      <a:cubicBezTo>
                        <a:pt x="17" y="21"/>
                        <a:pt x="16" y="21"/>
                        <a:pt x="16" y="21"/>
                      </a:cubicBezTo>
                      <a:cubicBezTo>
                        <a:pt x="16" y="21"/>
                        <a:pt x="16" y="21"/>
                        <a:pt x="16" y="21"/>
                      </a:cubicBezTo>
                      <a:close/>
                      <a:moveTo>
                        <a:pt x="66" y="13"/>
                      </a:moveTo>
                      <a:cubicBezTo>
                        <a:pt x="66" y="13"/>
                        <a:pt x="66" y="13"/>
                        <a:pt x="66" y="13"/>
                      </a:cubicBezTo>
                      <a:cubicBezTo>
                        <a:pt x="66" y="12"/>
                        <a:pt x="66" y="12"/>
                        <a:pt x="66" y="13"/>
                      </a:cubicBezTo>
                      <a:close/>
                      <a:moveTo>
                        <a:pt x="67" y="14"/>
                      </a:moveTo>
                      <a:cubicBezTo>
                        <a:pt x="67" y="14"/>
                        <a:pt x="67" y="14"/>
                        <a:pt x="67" y="14"/>
                      </a:cubicBezTo>
                      <a:cubicBezTo>
                        <a:pt x="67" y="14"/>
                        <a:pt x="67" y="14"/>
                        <a:pt x="67" y="13"/>
                      </a:cubicBezTo>
                      <a:cubicBezTo>
                        <a:pt x="66" y="14"/>
                        <a:pt x="66" y="14"/>
                        <a:pt x="67" y="14"/>
                      </a:cubicBezTo>
                      <a:close/>
                      <a:moveTo>
                        <a:pt x="26" y="80"/>
                      </a:moveTo>
                      <a:cubicBezTo>
                        <a:pt x="25" y="80"/>
                        <a:pt x="25" y="80"/>
                        <a:pt x="25" y="80"/>
                      </a:cubicBezTo>
                      <a:cubicBezTo>
                        <a:pt x="26" y="80"/>
                        <a:pt x="26" y="80"/>
                        <a:pt x="2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5" name="Freeform 388">
                  <a:extLst>
                    <a:ext uri="{FF2B5EF4-FFF2-40B4-BE49-F238E27FC236}">
                      <a16:creationId xmlns:a16="http://schemas.microsoft.com/office/drawing/2014/main" id="{738E796A-D6D7-464A-A4B2-8641D1E1C018}"/>
                    </a:ext>
                  </a:extLst>
                </p:cNvPr>
                <p:cNvSpPr>
                  <a:spLocks/>
                </p:cNvSpPr>
                <p:nvPr userDrawn="1"/>
              </p:nvSpPr>
              <p:spPr bwMode="auto">
                <a:xfrm>
                  <a:off x="443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6" name="Freeform 389">
                  <a:extLst>
                    <a:ext uri="{FF2B5EF4-FFF2-40B4-BE49-F238E27FC236}">
                      <a16:creationId xmlns:a16="http://schemas.microsoft.com/office/drawing/2014/main" id="{4EB17F56-3AC6-4D45-9FAE-52F6166CEF76}"/>
                    </a:ext>
                  </a:extLst>
                </p:cNvPr>
                <p:cNvSpPr>
                  <a:spLocks/>
                </p:cNvSpPr>
                <p:nvPr userDrawn="1"/>
              </p:nvSpPr>
              <p:spPr bwMode="auto">
                <a:xfrm>
                  <a:off x="4411" y="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7" name="Freeform 390">
                  <a:extLst>
                    <a:ext uri="{FF2B5EF4-FFF2-40B4-BE49-F238E27FC236}">
                      <a16:creationId xmlns:a16="http://schemas.microsoft.com/office/drawing/2014/main" id="{5B16B646-9BC4-4899-A4E9-346D6E3C3872}"/>
                    </a:ext>
                  </a:extLst>
                </p:cNvPr>
                <p:cNvSpPr>
                  <a:spLocks/>
                </p:cNvSpPr>
                <p:nvPr userDrawn="1"/>
              </p:nvSpPr>
              <p:spPr bwMode="auto">
                <a:xfrm>
                  <a:off x="4595"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8" name="Freeform 391">
                  <a:extLst>
                    <a:ext uri="{FF2B5EF4-FFF2-40B4-BE49-F238E27FC236}">
                      <a16:creationId xmlns:a16="http://schemas.microsoft.com/office/drawing/2014/main" id="{82FA76C6-D4C3-417B-9E2D-09D8CAED9CA0}"/>
                    </a:ext>
                  </a:extLst>
                </p:cNvPr>
                <p:cNvSpPr>
                  <a:spLocks/>
                </p:cNvSpPr>
                <p:nvPr userDrawn="1"/>
              </p:nvSpPr>
              <p:spPr bwMode="auto">
                <a:xfrm>
                  <a:off x="4709" y="64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9" name="Freeform 392">
                  <a:extLst>
                    <a:ext uri="{FF2B5EF4-FFF2-40B4-BE49-F238E27FC236}">
                      <a16:creationId xmlns:a16="http://schemas.microsoft.com/office/drawing/2014/main" id="{74FEFDCB-421F-4A7C-B70E-AB8A73CBD6C5}"/>
                    </a:ext>
                  </a:extLst>
                </p:cNvPr>
                <p:cNvSpPr>
                  <a:spLocks/>
                </p:cNvSpPr>
                <p:nvPr userDrawn="1"/>
              </p:nvSpPr>
              <p:spPr bwMode="auto">
                <a:xfrm>
                  <a:off x="4694" y="6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0" name="Freeform 393">
                  <a:extLst>
                    <a:ext uri="{FF2B5EF4-FFF2-40B4-BE49-F238E27FC236}">
                      <a16:creationId xmlns:a16="http://schemas.microsoft.com/office/drawing/2014/main" id="{F9E16351-7D88-4393-B13E-8CB42F71FA5E}"/>
                    </a:ext>
                  </a:extLst>
                </p:cNvPr>
                <p:cNvSpPr>
                  <a:spLocks/>
                </p:cNvSpPr>
                <p:nvPr userDrawn="1"/>
              </p:nvSpPr>
              <p:spPr bwMode="auto">
                <a:xfrm>
                  <a:off x="4694" y="663"/>
                  <a:ext cx="10" cy="5"/>
                </a:xfrm>
                <a:custGeom>
                  <a:avLst/>
                  <a:gdLst>
                    <a:gd name="T0" fmla="*/ 1 w 2"/>
                    <a:gd name="T1" fmla="*/ 0 h 1"/>
                    <a:gd name="T2" fmla="*/ 1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1" y="0"/>
                        <a:pt x="1" y="1"/>
                      </a:cubicBezTo>
                      <a:cubicBezTo>
                        <a:pt x="1" y="1"/>
                        <a:pt x="1"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1" name="Freeform 394">
                  <a:extLst>
                    <a:ext uri="{FF2B5EF4-FFF2-40B4-BE49-F238E27FC236}">
                      <a16:creationId xmlns:a16="http://schemas.microsoft.com/office/drawing/2014/main" id="{442A52C5-8705-48A9-97E8-59D1064B2D9E}"/>
                    </a:ext>
                  </a:extLst>
                </p:cNvPr>
                <p:cNvSpPr>
                  <a:spLocks/>
                </p:cNvSpPr>
                <p:nvPr userDrawn="1"/>
              </p:nvSpPr>
              <p:spPr bwMode="auto">
                <a:xfrm>
                  <a:off x="4699" y="6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2" name="Freeform 395">
                  <a:extLst>
                    <a:ext uri="{FF2B5EF4-FFF2-40B4-BE49-F238E27FC236}">
                      <a16:creationId xmlns:a16="http://schemas.microsoft.com/office/drawing/2014/main" id="{21AD4CA7-046C-4F42-BA6A-77856864E919}"/>
                    </a:ext>
                  </a:extLst>
                </p:cNvPr>
                <p:cNvSpPr>
                  <a:spLocks/>
                </p:cNvSpPr>
                <p:nvPr userDrawn="1"/>
              </p:nvSpPr>
              <p:spPr bwMode="auto">
                <a:xfrm>
                  <a:off x="4689" y="623"/>
                  <a:ext cx="15" cy="10"/>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1" y="2"/>
                        <a:pt x="2" y="1"/>
                        <a:pt x="2" y="1"/>
                      </a:cubicBezTo>
                      <a:cubicBezTo>
                        <a:pt x="3"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3" name="Rectangle 396">
                  <a:extLst>
                    <a:ext uri="{FF2B5EF4-FFF2-40B4-BE49-F238E27FC236}">
                      <a16:creationId xmlns:a16="http://schemas.microsoft.com/office/drawing/2014/main" id="{C206FEA5-37F3-4EC4-9FDA-B7EDB760C6C7}"/>
                    </a:ext>
                  </a:extLst>
                </p:cNvPr>
                <p:cNvSpPr>
                  <a:spLocks noChangeArrowheads="1"/>
                </p:cNvSpPr>
                <p:nvPr userDrawn="1"/>
              </p:nvSpPr>
              <p:spPr bwMode="auto">
                <a:xfrm>
                  <a:off x="4689" y="6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4" name="Freeform 397">
                  <a:extLst>
                    <a:ext uri="{FF2B5EF4-FFF2-40B4-BE49-F238E27FC236}">
                      <a16:creationId xmlns:a16="http://schemas.microsoft.com/office/drawing/2014/main" id="{98A9C8ED-D4D0-44E0-A2BF-6AC778D72973}"/>
                    </a:ext>
                  </a:extLst>
                </p:cNvPr>
                <p:cNvSpPr>
                  <a:spLocks/>
                </p:cNvSpPr>
                <p:nvPr userDrawn="1"/>
              </p:nvSpPr>
              <p:spPr bwMode="auto">
                <a:xfrm>
                  <a:off x="4684" y="643"/>
                  <a:ext cx="0" cy="10"/>
                </a:xfrm>
                <a:custGeom>
                  <a:avLst/>
                  <a:gdLst>
                    <a:gd name="T0" fmla="*/ 1 h 2"/>
                    <a:gd name="T1" fmla="*/ 2 h 2"/>
                    <a:gd name="T2" fmla="*/ 2 h 2"/>
                    <a:gd name="T3" fmla="*/ 1 h 2"/>
                  </a:gdLst>
                  <a:ahLst/>
                  <a:cxnLst>
                    <a:cxn ang="0">
                      <a:pos x="0" y="T0"/>
                    </a:cxn>
                    <a:cxn ang="0">
                      <a:pos x="0" y="T1"/>
                    </a:cxn>
                    <a:cxn ang="0">
                      <a:pos x="0" y="T2"/>
                    </a:cxn>
                    <a:cxn ang="0">
                      <a:pos x="0" y="T3"/>
                    </a:cxn>
                  </a:cxnLst>
                  <a:rect l="0" t="0" r="r" b="b"/>
                  <a:pathLst>
                    <a:path h="2">
                      <a:moveTo>
                        <a:pt x="0" y="1"/>
                      </a:moveTo>
                      <a:cubicBezTo>
                        <a:pt x="0" y="2"/>
                        <a:pt x="0" y="2"/>
                        <a:pt x="0" y="2"/>
                      </a:cubicBezTo>
                      <a:cubicBezTo>
                        <a:pt x="0" y="1"/>
                        <a:pt x="0" y="1"/>
                        <a:pt x="0"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5" name="Freeform 398">
                  <a:extLst>
                    <a:ext uri="{FF2B5EF4-FFF2-40B4-BE49-F238E27FC236}">
                      <a16:creationId xmlns:a16="http://schemas.microsoft.com/office/drawing/2014/main" id="{DC226A85-39EF-44FB-B51A-C9F3B201C6BD}"/>
                    </a:ext>
                  </a:extLst>
                </p:cNvPr>
                <p:cNvSpPr>
                  <a:spLocks/>
                </p:cNvSpPr>
                <p:nvPr userDrawn="1"/>
              </p:nvSpPr>
              <p:spPr bwMode="auto">
                <a:xfrm>
                  <a:off x="4684" y="6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6" name="Freeform 399">
                  <a:extLst>
                    <a:ext uri="{FF2B5EF4-FFF2-40B4-BE49-F238E27FC236}">
                      <a16:creationId xmlns:a16="http://schemas.microsoft.com/office/drawing/2014/main" id="{B8497BF8-ABE8-4BC6-8BCB-FEA7FAEDB5A9}"/>
                    </a:ext>
                  </a:extLst>
                </p:cNvPr>
                <p:cNvSpPr>
                  <a:spLocks/>
                </p:cNvSpPr>
                <p:nvPr userDrawn="1"/>
              </p:nvSpPr>
              <p:spPr bwMode="auto">
                <a:xfrm>
                  <a:off x="4684" y="65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7" name="Freeform 400">
                  <a:extLst>
                    <a:ext uri="{FF2B5EF4-FFF2-40B4-BE49-F238E27FC236}">
                      <a16:creationId xmlns:a16="http://schemas.microsoft.com/office/drawing/2014/main" id="{3713812C-ED6D-4CB3-8FCF-752FEC7B7079}"/>
                    </a:ext>
                  </a:extLst>
                </p:cNvPr>
                <p:cNvSpPr>
                  <a:spLocks/>
                </p:cNvSpPr>
                <p:nvPr userDrawn="1"/>
              </p:nvSpPr>
              <p:spPr bwMode="auto">
                <a:xfrm>
                  <a:off x="4650" y="60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8" name="Freeform 401">
                  <a:extLst>
                    <a:ext uri="{FF2B5EF4-FFF2-40B4-BE49-F238E27FC236}">
                      <a16:creationId xmlns:a16="http://schemas.microsoft.com/office/drawing/2014/main" id="{69E77C06-CB47-4857-818B-2D48212216C4}"/>
                    </a:ext>
                  </a:extLst>
                </p:cNvPr>
                <p:cNvSpPr>
                  <a:spLocks/>
                </p:cNvSpPr>
                <p:nvPr userDrawn="1"/>
              </p:nvSpPr>
              <p:spPr bwMode="auto">
                <a:xfrm>
                  <a:off x="4655" y="623"/>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9" name="Freeform 402">
                  <a:extLst>
                    <a:ext uri="{FF2B5EF4-FFF2-40B4-BE49-F238E27FC236}">
                      <a16:creationId xmlns:a16="http://schemas.microsoft.com/office/drawing/2014/main" id="{2361BCCB-A094-432C-9D09-4DB24682B40B}"/>
                    </a:ext>
                  </a:extLst>
                </p:cNvPr>
                <p:cNvSpPr>
                  <a:spLocks/>
                </p:cNvSpPr>
                <p:nvPr userDrawn="1"/>
              </p:nvSpPr>
              <p:spPr bwMode="auto">
                <a:xfrm>
                  <a:off x="4640" y="618"/>
                  <a:ext cx="10" cy="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1" y="0"/>
                      </a:cubicBezTo>
                      <a:cubicBezTo>
                        <a:pt x="1" y="0"/>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0" name="Freeform 403">
                  <a:extLst>
                    <a:ext uri="{FF2B5EF4-FFF2-40B4-BE49-F238E27FC236}">
                      <a16:creationId xmlns:a16="http://schemas.microsoft.com/office/drawing/2014/main" id="{BD905369-3AAE-4DB7-B785-F8DBFF55E042}"/>
                    </a:ext>
                  </a:extLst>
                </p:cNvPr>
                <p:cNvSpPr>
                  <a:spLocks/>
                </p:cNvSpPr>
                <p:nvPr userDrawn="1"/>
              </p:nvSpPr>
              <p:spPr bwMode="auto">
                <a:xfrm>
                  <a:off x="4590" y="573"/>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1" name="Freeform 404">
                  <a:extLst>
                    <a:ext uri="{FF2B5EF4-FFF2-40B4-BE49-F238E27FC236}">
                      <a16:creationId xmlns:a16="http://schemas.microsoft.com/office/drawing/2014/main" id="{E8FE71CF-EC4D-40D7-99FC-25423CB64B87}"/>
                    </a:ext>
                  </a:extLst>
                </p:cNvPr>
                <p:cNvSpPr>
                  <a:spLocks/>
                </p:cNvSpPr>
                <p:nvPr userDrawn="1"/>
              </p:nvSpPr>
              <p:spPr bwMode="auto">
                <a:xfrm>
                  <a:off x="4535" y="598"/>
                  <a:ext cx="10" cy="10"/>
                </a:xfrm>
                <a:custGeom>
                  <a:avLst/>
                  <a:gdLst>
                    <a:gd name="T0" fmla="*/ 1 w 2"/>
                    <a:gd name="T1" fmla="*/ 2 h 2"/>
                    <a:gd name="T2" fmla="*/ 1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1"/>
                      </a:cubicBezTo>
                      <a:cubicBezTo>
                        <a:pt x="2" y="0"/>
                        <a:pt x="1" y="0"/>
                        <a:pt x="1" y="0"/>
                      </a:cubicBezTo>
                      <a:cubicBezTo>
                        <a:pt x="0"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2" name="Freeform 405">
                  <a:extLst>
                    <a:ext uri="{FF2B5EF4-FFF2-40B4-BE49-F238E27FC236}">
                      <a16:creationId xmlns:a16="http://schemas.microsoft.com/office/drawing/2014/main" id="{BBA14A29-C81B-4854-A66B-31D3F199A9AE}"/>
                    </a:ext>
                  </a:extLst>
                </p:cNvPr>
                <p:cNvSpPr>
                  <a:spLocks/>
                </p:cNvSpPr>
                <p:nvPr userDrawn="1"/>
              </p:nvSpPr>
              <p:spPr bwMode="auto">
                <a:xfrm>
                  <a:off x="454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1" name="Group 607">
                <a:extLst>
                  <a:ext uri="{FF2B5EF4-FFF2-40B4-BE49-F238E27FC236}">
                    <a16:creationId xmlns:a16="http://schemas.microsoft.com/office/drawing/2014/main" id="{264C6B66-541C-4DB0-A67E-BD9E25137541}"/>
                  </a:ext>
                </a:extLst>
              </p:cNvPr>
              <p:cNvGrpSpPr>
                <a:grpSpLocks/>
              </p:cNvGrpSpPr>
              <p:nvPr userDrawn="1"/>
            </p:nvGrpSpPr>
            <p:grpSpPr bwMode="auto">
              <a:xfrm>
                <a:off x="5556250" y="433388"/>
                <a:ext cx="1927225" cy="1919288"/>
                <a:chOff x="3500" y="273"/>
                <a:chExt cx="1214" cy="1209"/>
              </a:xfrm>
              <a:grpFill/>
            </p:grpSpPr>
            <p:sp>
              <p:nvSpPr>
                <p:cNvPr id="253" name="Rectangle 407">
                  <a:extLst>
                    <a:ext uri="{FF2B5EF4-FFF2-40B4-BE49-F238E27FC236}">
                      <a16:creationId xmlns:a16="http://schemas.microsoft.com/office/drawing/2014/main" id="{599D37E7-194A-49A7-98BB-5324E621E050}"/>
                    </a:ext>
                  </a:extLst>
                </p:cNvPr>
                <p:cNvSpPr>
                  <a:spLocks noChangeArrowheads="1"/>
                </p:cNvSpPr>
                <p:nvPr userDrawn="1"/>
              </p:nvSpPr>
              <p:spPr bwMode="auto">
                <a:xfrm>
                  <a:off x="4684" y="8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 name="Freeform 408">
                  <a:extLst>
                    <a:ext uri="{FF2B5EF4-FFF2-40B4-BE49-F238E27FC236}">
                      <a16:creationId xmlns:a16="http://schemas.microsoft.com/office/drawing/2014/main" id="{15F9C407-070E-4469-820E-3548A050D9F4}"/>
                    </a:ext>
                  </a:extLst>
                </p:cNvPr>
                <p:cNvSpPr>
                  <a:spLocks/>
                </p:cNvSpPr>
                <p:nvPr userDrawn="1"/>
              </p:nvSpPr>
              <p:spPr bwMode="auto">
                <a:xfrm>
                  <a:off x="4679" y="838"/>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 name="Freeform 409">
                  <a:extLst>
                    <a:ext uri="{FF2B5EF4-FFF2-40B4-BE49-F238E27FC236}">
                      <a16:creationId xmlns:a16="http://schemas.microsoft.com/office/drawing/2014/main" id="{1276EC3E-CBEC-40F2-8EE3-994BD86DD277}"/>
                    </a:ext>
                  </a:extLst>
                </p:cNvPr>
                <p:cNvSpPr>
                  <a:spLocks/>
                </p:cNvSpPr>
                <p:nvPr userDrawn="1"/>
              </p:nvSpPr>
              <p:spPr bwMode="auto">
                <a:xfrm>
                  <a:off x="4416" y="7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 name="Freeform 410">
                  <a:extLst>
                    <a:ext uri="{FF2B5EF4-FFF2-40B4-BE49-F238E27FC236}">
                      <a16:creationId xmlns:a16="http://schemas.microsoft.com/office/drawing/2014/main" id="{43B91692-9C0A-4961-BCEC-6C6E059DB990}"/>
                    </a:ext>
                  </a:extLst>
                </p:cNvPr>
                <p:cNvSpPr>
                  <a:spLocks/>
                </p:cNvSpPr>
                <p:nvPr userDrawn="1"/>
              </p:nvSpPr>
              <p:spPr bwMode="auto">
                <a:xfrm>
                  <a:off x="4401" y="77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 name="Freeform 411">
                  <a:extLst>
                    <a:ext uri="{FF2B5EF4-FFF2-40B4-BE49-F238E27FC236}">
                      <a16:creationId xmlns:a16="http://schemas.microsoft.com/office/drawing/2014/main" id="{E95BB8E3-ADBB-4694-A4A4-CDBDCFD33E91}"/>
                    </a:ext>
                  </a:extLst>
                </p:cNvPr>
                <p:cNvSpPr>
                  <a:spLocks/>
                </p:cNvSpPr>
                <p:nvPr userDrawn="1"/>
              </p:nvSpPr>
              <p:spPr bwMode="auto">
                <a:xfrm>
                  <a:off x="4406" y="808"/>
                  <a:ext cx="10" cy="5"/>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1"/>
                        <a:pt x="2" y="0"/>
                        <a:pt x="2" y="0"/>
                      </a:cubicBezTo>
                      <a:cubicBezTo>
                        <a:pt x="2"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 name="Freeform 412">
                  <a:extLst>
                    <a:ext uri="{FF2B5EF4-FFF2-40B4-BE49-F238E27FC236}">
                      <a16:creationId xmlns:a16="http://schemas.microsoft.com/office/drawing/2014/main" id="{8AEBD551-CF25-4311-A8BA-4EBA2BAC340C}"/>
                    </a:ext>
                  </a:extLst>
                </p:cNvPr>
                <p:cNvSpPr>
                  <a:spLocks/>
                </p:cNvSpPr>
                <p:nvPr userDrawn="1"/>
              </p:nvSpPr>
              <p:spPr bwMode="auto">
                <a:xfrm>
                  <a:off x="3540" y="1127"/>
                  <a:ext cx="10" cy="10"/>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2" y="1"/>
                        <a:pt x="1" y="1"/>
                        <a:pt x="1" y="0"/>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 name="Freeform 413">
                  <a:extLst>
                    <a:ext uri="{FF2B5EF4-FFF2-40B4-BE49-F238E27FC236}">
                      <a16:creationId xmlns:a16="http://schemas.microsoft.com/office/drawing/2014/main" id="{55C13E56-AD95-4929-8B74-5CF06CA1268D}"/>
                    </a:ext>
                  </a:extLst>
                </p:cNvPr>
                <p:cNvSpPr>
                  <a:spLocks/>
                </p:cNvSpPr>
                <p:nvPr userDrawn="1"/>
              </p:nvSpPr>
              <p:spPr bwMode="auto">
                <a:xfrm>
                  <a:off x="3520" y="1202"/>
                  <a:ext cx="5" cy="10"/>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0"/>
                        <a:pt x="1" y="2"/>
                        <a:pt x="1" y="2"/>
                      </a:cubicBezTo>
                      <a:cubicBezTo>
                        <a:pt x="1" y="2"/>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Freeform 414">
                  <a:extLst>
                    <a:ext uri="{FF2B5EF4-FFF2-40B4-BE49-F238E27FC236}">
                      <a16:creationId xmlns:a16="http://schemas.microsoft.com/office/drawing/2014/main" id="{AD66348A-CA12-48D5-A84F-623FD952A746}"/>
                    </a:ext>
                  </a:extLst>
                </p:cNvPr>
                <p:cNvSpPr>
                  <a:spLocks/>
                </p:cNvSpPr>
                <p:nvPr userDrawn="1"/>
              </p:nvSpPr>
              <p:spPr bwMode="auto">
                <a:xfrm>
                  <a:off x="3515" y="1222"/>
                  <a:ext cx="5" cy="45"/>
                </a:xfrm>
                <a:custGeom>
                  <a:avLst/>
                  <a:gdLst>
                    <a:gd name="T0" fmla="*/ 0 w 1"/>
                    <a:gd name="T1" fmla="*/ 9 h 9"/>
                    <a:gd name="T2" fmla="*/ 1 w 1"/>
                    <a:gd name="T3" fmla="*/ 2 h 9"/>
                    <a:gd name="T4" fmla="*/ 1 w 1"/>
                    <a:gd name="T5" fmla="*/ 2 h 9"/>
                    <a:gd name="T6" fmla="*/ 0 w 1"/>
                    <a:gd name="T7" fmla="*/ 0 h 9"/>
                    <a:gd name="T8" fmla="*/ 0 w 1"/>
                    <a:gd name="T9" fmla="*/ 5 h 9"/>
                    <a:gd name="T10" fmla="*/ 0 w 1"/>
                    <a:gd name="T11" fmla="*/ 9 h 9"/>
                  </a:gdLst>
                  <a:ahLst/>
                  <a:cxnLst>
                    <a:cxn ang="0">
                      <a:pos x="T0" y="T1"/>
                    </a:cxn>
                    <a:cxn ang="0">
                      <a:pos x="T2" y="T3"/>
                    </a:cxn>
                    <a:cxn ang="0">
                      <a:pos x="T4" y="T5"/>
                    </a:cxn>
                    <a:cxn ang="0">
                      <a:pos x="T6" y="T7"/>
                    </a:cxn>
                    <a:cxn ang="0">
                      <a:pos x="T8" y="T9"/>
                    </a:cxn>
                    <a:cxn ang="0">
                      <a:pos x="T10" y="T11"/>
                    </a:cxn>
                  </a:cxnLst>
                  <a:rect l="0" t="0" r="r" b="b"/>
                  <a:pathLst>
                    <a:path w="1" h="9">
                      <a:moveTo>
                        <a:pt x="0" y="9"/>
                      </a:moveTo>
                      <a:cubicBezTo>
                        <a:pt x="1" y="8"/>
                        <a:pt x="0" y="4"/>
                        <a:pt x="1" y="2"/>
                      </a:cubicBezTo>
                      <a:cubicBezTo>
                        <a:pt x="1" y="2"/>
                        <a:pt x="1" y="2"/>
                        <a:pt x="1" y="2"/>
                      </a:cubicBezTo>
                      <a:cubicBezTo>
                        <a:pt x="0" y="0"/>
                        <a:pt x="0" y="0"/>
                        <a:pt x="0" y="0"/>
                      </a:cubicBezTo>
                      <a:cubicBezTo>
                        <a:pt x="0" y="2"/>
                        <a:pt x="0" y="3"/>
                        <a:pt x="0" y="5"/>
                      </a:cubicBezTo>
                      <a:cubicBezTo>
                        <a:pt x="0" y="7"/>
                        <a:pt x="0" y="8"/>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Freeform 415">
                  <a:extLst>
                    <a:ext uri="{FF2B5EF4-FFF2-40B4-BE49-F238E27FC236}">
                      <a16:creationId xmlns:a16="http://schemas.microsoft.com/office/drawing/2014/main" id="{E6436D40-DC2C-4D39-B2C2-CA933552ACDF}"/>
                    </a:ext>
                  </a:extLst>
                </p:cNvPr>
                <p:cNvSpPr>
                  <a:spLocks/>
                </p:cNvSpPr>
                <p:nvPr userDrawn="1"/>
              </p:nvSpPr>
              <p:spPr bwMode="auto">
                <a:xfrm>
                  <a:off x="3500" y="1297"/>
                  <a:ext cx="5" cy="15"/>
                </a:xfrm>
                <a:custGeom>
                  <a:avLst/>
                  <a:gdLst>
                    <a:gd name="T0" fmla="*/ 0 w 1"/>
                    <a:gd name="T1" fmla="*/ 2 h 3"/>
                    <a:gd name="T2" fmla="*/ 0 w 1"/>
                    <a:gd name="T3" fmla="*/ 0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1" y="3"/>
                        <a:pt x="0" y="0"/>
                      </a:cubicBez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 name="Freeform 416">
                  <a:extLst>
                    <a:ext uri="{FF2B5EF4-FFF2-40B4-BE49-F238E27FC236}">
                      <a16:creationId xmlns:a16="http://schemas.microsoft.com/office/drawing/2014/main" id="{4430AC2A-7068-4398-AAC0-2064BE011F16}"/>
                    </a:ext>
                  </a:extLst>
                </p:cNvPr>
                <p:cNvSpPr>
                  <a:spLocks/>
                </p:cNvSpPr>
                <p:nvPr userDrawn="1"/>
              </p:nvSpPr>
              <p:spPr bwMode="auto">
                <a:xfrm>
                  <a:off x="3500" y="1292"/>
                  <a:ext cx="0" cy="10"/>
                </a:xfrm>
                <a:custGeom>
                  <a:avLst/>
                  <a:gdLst>
                    <a:gd name="T0" fmla="*/ 1 h 2"/>
                    <a:gd name="T1" fmla="*/ 1 h 2"/>
                  </a:gdLst>
                  <a:ahLst/>
                  <a:cxnLst>
                    <a:cxn ang="0">
                      <a:pos x="0" y="T0"/>
                    </a:cxn>
                    <a:cxn ang="0">
                      <a:pos x="0" y="T1"/>
                    </a:cxn>
                  </a:cxnLst>
                  <a:rect l="0" t="0" r="r" b="b"/>
                  <a:pathLst>
                    <a:path h="2">
                      <a:moveTo>
                        <a:pt x="0" y="1"/>
                      </a:moveTo>
                      <a:cubicBezTo>
                        <a:pt x="0" y="0"/>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 name="Freeform 417">
                  <a:extLst>
                    <a:ext uri="{FF2B5EF4-FFF2-40B4-BE49-F238E27FC236}">
                      <a16:creationId xmlns:a16="http://schemas.microsoft.com/office/drawing/2014/main" id="{1D284BC3-67CF-48DD-840E-ABF4EF815056}"/>
                    </a:ext>
                  </a:extLst>
                </p:cNvPr>
                <p:cNvSpPr>
                  <a:spLocks/>
                </p:cNvSpPr>
                <p:nvPr userDrawn="1"/>
              </p:nvSpPr>
              <p:spPr bwMode="auto">
                <a:xfrm>
                  <a:off x="3500" y="1322"/>
                  <a:ext cx="10" cy="20"/>
                </a:xfrm>
                <a:custGeom>
                  <a:avLst/>
                  <a:gdLst>
                    <a:gd name="T0" fmla="*/ 2 w 2"/>
                    <a:gd name="T1" fmla="*/ 2 h 4"/>
                    <a:gd name="T2" fmla="*/ 1 w 2"/>
                    <a:gd name="T3" fmla="*/ 0 h 4"/>
                    <a:gd name="T4" fmla="*/ 1 w 2"/>
                    <a:gd name="T5" fmla="*/ 2 h 4"/>
                    <a:gd name="T6" fmla="*/ 2 w 2"/>
                    <a:gd name="T7" fmla="*/ 2 h 4"/>
                  </a:gdLst>
                  <a:ahLst/>
                  <a:cxnLst>
                    <a:cxn ang="0">
                      <a:pos x="T0" y="T1"/>
                    </a:cxn>
                    <a:cxn ang="0">
                      <a:pos x="T2" y="T3"/>
                    </a:cxn>
                    <a:cxn ang="0">
                      <a:pos x="T4" y="T5"/>
                    </a:cxn>
                    <a:cxn ang="0">
                      <a:pos x="T6" y="T7"/>
                    </a:cxn>
                  </a:cxnLst>
                  <a:rect l="0" t="0" r="r" b="b"/>
                  <a:pathLst>
                    <a:path w="2" h="4">
                      <a:moveTo>
                        <a:pt x="2" y="2"/>
                      </a:moveTo>
                      <a:cubicBezTo>
                        <a:pt x="2" y="2"/>
                        <a:pt x="1" y="0"/>
                        <a:pt x="1" y="0"/>
                      </a:cubicBezTo>
                      <a:cubicBezTo>
                        <a:pt x="0" y="1"/>
                        <a:pt x="1" y="2"/>
                        <a:pt x="1" y="2"/>
                      </a:cubicBezTo>
                      <a:cubicBezTo>
                        <a:pt x="2" y="4"/>
                        <a:pt x="2"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Freeform 418">
                  <a:extLst>
                    <a:ext uri="{FF2B5EF4-FFF2-40B4-BE49-F238E27FC236}">
                      <a16:creationId xmlns:a16="http://schemas.microsoft.com/office/drawing/2014/main" id="{D4925189-183A-4765-B111-88B5717D701E}"/>
                    </a:ext>
                  </a:extLst>
                </p:cNvPr>
                <p:cNvSpPr>
                  <a:spLocks/>
                </p:cNvSpPr>
                <p:nvPr userDrawn="1"/>
              </p:nvSpPr>
              <p:spPr bwMode="auto">
                <a:xfrm>
                  <a:off x="3515" y="133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 name="Freeform 419">
                  <a:extLst>
                    <a:ext uri="{FF2B5EF4-FFF2-40B4-BE49-F238E27FC236}">
                      <a16:creationId xmlns:a16="http://schemas.microsoft.com/office/drawing/2014/main" id="{2EA09B6E-2AE2-4DF6-A55C-099F85B3B92F}"/>
                    </a:ext>
                  </a:extLst>
                </p:cNvPr>
                <p:cNvSpPr>
                  <a:spLocks/>
                </p:cNvSpPr>
                <p:nvPr userDrawn="1"/>
              </p:nvSpPr>
              <p:spPr bwMode="auto">
                <a:xfrm>
                  <a:off x="3510" y="132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2"/>
                        <a:pt x="1" y="2"/>
                        <a:pt x="0" y="1"/>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 name="Freeform 420">
                  <a:extLst>
                    <a:ext uri="{FF2B5EF4-FFF2-40B4-BE49-F238E27FC236}">
                      <a16:creationId xmlns:a16="http://schemas.microsoft.com/office/drawing/2014/main" id="{594C2E43-77DD-409D-B12D-C69837F0CFCE}"/>
                    </a:ext>
                  </a:extLst>
                </p:cNvPr>
                <p:cNvSpPr>
                  <a:spLocks/>
                </p:cNvSpPr>
                <p:nvPr userDrawn="1"/>
              </p:nvSpPr>
              <p:spPr bwMode="auto">
                <a:xfrm>
                  <a:off x="3505" y="1297"/>
                  <a:ext cx="10" cy="20"/>
                </a:xfrm>
                <a:custGeom>
                  <a:avLst/>
                  <a:gdLst>
                    <a:gd name="T0" fmla="*/ 1 w 2"/>
                    <a:gd name="T1" fmla="*/ 4 h 4"/>
                    <a:gd name="T2" fmla="*/ 2 w 2"/>
                    <a:gd name="T3" fmla="*/ 3 h 4"/>
                    <a:gd name="T4" fmla="*/ 1 w 2"/>
                    <a:gd name="T5" fmla="*/ 4 h 4"/>
                  </a:gdLst>
                  <a:ahLst/>
                  <a:cxnLst>
                    <a:cxn ang="0">
                      <a:pos x="T0" y="T1"/>
                    </a:cxn>
                    <a:cxn ang="0">
                      <a:pos x="T2" y="T3"/>
                    </a:cxn>
                    <a:cxn ang="0">
                      <a:pos x="T4" y="T5"/>
                    </a:cxn>
                  </a:cxnLst>
                  <a:rect l="0" t="0" r="r" b="b"/>
                  <a:pathLst>
                    <a:path w="2" h="4">
                      <a:moveTo>
                        <a:pt x="1" y="4"/>
                      </a:moveTo>
                      <a:cubicBezTo>
                        <a:pt x="1" y="3"/>
                        <a:pt x="1" y="2"/>
                        <a:pt x="2" y="3"/>
                      </a:cubicBezTo>
                      <a:cubicBezTo>
                        <a:pt x="1" y="0"/>
                        <a:pt x="0"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 name="Freeform 421">
                  <a:extLst>
                    <a:ext uri="{FF2B5EF4-FFF2-40B4-BE49-F238E27FC236}">
                      <a16:creationId xmlns:a16="http://schemas.microsoft.com/office/drawing/2014/main" id="{41672D01-8AFB-4C25-BDB0-871EA7FDD326}"/>
                    </a:ext>
                  </a:extLst>
                </p:cNvPr>
                <p:cNvSpPr>
                  <a:spLocks/>
                </p:cNvSpPr>
                <p:nvPr userDrawn="1"/>
              </p:nvSpPr>
              <p:spPr bwMode="auto">
                <a:xfrm>
                  <a:off x="3520" y="1257"/>
                  <a:ext cx="0" cy="15"/>
                </a:xfrm>
                <a:custGeom>
                  <a:avLst/>
                  <a:gdLst>
                    <a:gd name="T0" fmla="*/ 3 h 3"/>
                    <a:gd name="T1" fmla="*/ 1 h 3"/>
                    <a:gd name="T2" fmla="*/ 0 h 3"/>
                    <a:gd name="T3" fmla="*/ 3 h 3"/>
                  </a:gdLst>
                  <a:ahLst/>
                  <a:cxnLst>
                    <a:cxn ang="0">
                      <a:pos x="0" y="T0"/>
                    </a:cxn>
                    <a:cxn ang="0">
                      <a:pos x="0" y="T1"/>
                    </a:cxn>
                    <a:cxn ang="0">
                      <a:pos x="0" y="T2"/>
                    </a:cxn>
                    <a:cxn ang="0">
                      <a:pos x="0" y="T3"/>
                    </a:cxn>
                  </a:cxnLst>
                  <a:rect l="0" t="0" r="r" b="b"/>
                  <a:pathLst>
                    <a:path h="3">
                      <a:moveTo>
                        <a:pt x="0" y="3"/>
                      </a:moveTo>
                      <a:cubicBezTo>
                        <a:pt x="0" y="1"/>
                        <a:pt x="0" y="1"/>
                        <a:pt x="0" y="1"/>
                      </a:cubicBezTo>
                      <a:cubicBezTo>
                        <a:pt x="0" y="1"/>
                        <a:pt x="0" y="0"/>
                        <a:pt x="0" y="0"/>
                      </a:cubicBezTo>
                      <a:cubicBezTo>
                        <a:pt x="0" y="1"/>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Freeform 422">
                  <a:extLst>
                    <a:ext uri="{FF2B5EF4-FFF2-40B4-BE49-F238E27FC236}">
                      <a16:creationId xmlns:a16="http://schemas.microsoft.com/office/drawing/2014/main" id="{9F11FBE5-C344-4C2A-B397-911114825FFE}"/>
                    </a:ext>
                  </a:extLst>
                </p:cNvPr>
                <p:cNvSpPr>
                  <a:spLocks/>
                </p:cNvSpPr>
                <p:nvPr userDrawn="1"/>
              </p:nvSpPr>
              <p:spPr bwMode="auto">
                <a:xfrm>
                  <a:off x="3530" y="1377"/>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1"/>
                        <a:pt x="0" y="0"/>
                        <a:pt x="0" y="0"/>
                      </a:cubicBezTo>
                      <a:cubicBezTo>
                        <a:pt x="1" y="1"/>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 name="Freeform 423">
                  <a:extLst>
                    <a:ext uri="{FF2B5EF4-FFF2-40B4-BE49-F238E27FC236}">
                      <a16:creationId xmlns:a16="http://schemas.microsoft.com/office/drawing/2014/main" id="{C414CD12-EEF7-44F4-AEBA-AAF6C82B3B54}"/>
                    </a:ext>
                  </a:extLst>
                </p:cNvPr>
                <p:cNvSpPr>
                  <a:spLocks/>
                </p:cNvSpPr>
                <p:nvPr userDrawn="1"/>
              </p:nvSpPr>
              <p:spPr bwMode="auto">
                <a:xfrm>
                  <a:off x="3540" y="1382"/>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 name="Freeform 424">
                  <a:extLst>
                    <a:ext uri="{FF2B5EF4-FFF2-40B4-BE49-F238E27FC236}">
                      <a16:creationId xmlns:a16="http://schemas.microsoft.com/office/drawing/2014/main" id="{72F97DF1-9B3C-4C7B-9084-E66A638DDE69}"/>
                    </a:ext>
                  </a:extLst>
                </p:cNvPr>
                <p:cNvSpPr>
                  <a:spLocks/>
                </p:cNvSpPr>
                <p:nvPr userDrawn="1"/>
              </p:nvSpPr>
              <p:spPr bwMode="auto">
                <a:xfrm>
                  <a:off x="3515" y="1322"/>
                  <a:ext cx="10" cy="20"/>
                </a:xfrm>
                <a:custGeom>
                  <a:avLst/>
                  <a:gdLst>
                    <a:gd name="T0" fmla="*/ 10 w 10"/>
                    <a:gd name="T1" fmla="*/ 15 h 20"/>
                    <a:gd name="T2" fmla="*/ 0 w 10"/>
                    <a:gd name="T3" fmla="*/ 0 h 20"/>
                    <a:gd name="T4" fmla="*/ 10 w 10"/>
                    <a:gd name="T5" fmla="*/ 20 h 20"/>
                    <a:gd name="T6" fmla="*/ 10 w 10"/>
                    <a:gd name="T7" fmla="*/ 15 h 20"/>
                  </a:gdLst>
                  <a:ahLst/>
                  <a:cxnLst>
                    <a:cxn ang="0">
                      <a:pos x="T0" y="T1"/>
                    </a:cxn>
                    <a:cxn ang="0">
                      <a:pos x="T2" y="T3"/>
                    </a:cxn>
                    <a:cxn ang="0">
                      <a:pos x="T4" y="T5"/>
                    </a:cxn>
                    <a:cxn ang="0">
                      <a:pos x="T6" y="T7"/>
                    </a:cxn>
                  </a:cxnLst>
                  <a:rect l="0" t="0" r="r" b="b"/>
                  <a:pathLst>
                    <a:path w="10" h="20">
                      <a:moveTo>
                        <a:pt x="10" y="15"/>
                      </a:moveTo>
                      <a:lnTo>
                        <a:pt x="0" y="0"/>
                      </a:lnTo>
                      <a:lnTo>
                        <a:pt x="10" y="20"/>
                      </a:lnTo>
                      <a:lnTo>
                        <a:pt x="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 name="Freeform 425">
                  <a:extLst>
                    <a:ext uri="{FF2B5EF4-FFF2-40B4-BE49-F238E27FC236}">
                      <a16:creationId xmlns:a16="http://schemas.microsoft.com/office/drawing/2014/main" id="{813223D8-8EEC-4AD9-A885-044490C65BB8}"/>
                    </a:ext>
                  </a:extLst>
                </p:cNvPr>
                <p:cNvSpPr>
                  <a:spLocks/>
                </p:cNvSpPr>
                <p:nvPr userDrawn="1"/>
              </p:nvSpPr>
              <p:spPr bwMode="auto">
                <a:xfrm>
                  <a:off x="3560" y="1417"/>
                  <a:ext cx="10" cy="5"/>
                </a:xfrm>
                <a:custGeom>
                  <a:avLst/>
                  <a:gdLst>
                    <a:gd name="T0" fmla="*/ 5 w 10"/>
                    <a:gd name="T1" fmla="*/ 0 h 5"/>
                    <a:gd name="T2" fmla="*/ 0 w 10"/>
                    <a:gd name="T3" fmla="*/ 0 h 5"/>
                    <a:gd name="T4" fmla="*/ 10 w 10"/>
                    <a:gd name="T5" fmla="*/ 5 h 5"/>
                    <a:gd name="T6" fmla="*/ 5 w 10"/>
                    <a:gd name="T7" fmla="*/ 0 h 5"/>
                  </a:gdLst>
                  <a:ahLst/>
                  <a:cxnLst>
                    <a:cxn ang="0">
                      <a:pos x="T0" y="T1"/>
                    </a:cxn>
                    <a:cxn ang="0">
                      <a:pos x="T2" y="T3"/>
                    </a:cxn>
                    <a:cxn ang="0">
                      <a:pos x="T4" y="T5"/>
                    </a:cxn>
                    <a:cxn ang="0">
                      <a:pos x="T6" y="T7"/>
                    </a:cxn>
                  </a:cxnLst>
                  <a:rect l="0" t="0" r="r" b="b"/>
                  <a:pathLst>
                    <a:path w="10" h="5">
                      <a:moveTo>
                        <a:pt x="5" y="0"/>
                      </a:moveTo>
                      <a:lnTo>
                        <a:pt x="0" y="0"/>
                      </a:lnTo>
                      <a:lnTo>
                        <a:pt x="1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Freeform 426">
                  <a:extLst>
                    <a:ext uri="{FF2B5EF4-FFF2-40B4-BE49-F238E27FC236}">
                      <a16:creationId xmlns:a16="http://schemas.microsoft.com/office/drawing/2014/main" id="{92D678FE-6678-4C56-814E-000EA5A15AB5}"/>
                    </a:ext>
                  </a:extLst>
                </p:cNvPr>
                <p:cNvSpPr>
                  <a:spLocks/>
                </p:cNvSpPr>
                <p:nvPr userDrawn="1"/>
              </p:nvSpPr>
              <p:spPr bwMode="auto">
                <a:xfrm>
                  <a:off x="3585" y="1432"/>
                  <a:ext cx="20" cy="15"/>
                </a:xfrm>
                <a:custGeom>
                  <a:avLst/>
                  <a:gdLst>
                    <a:gd name="T0" fmla="*/ 1 w 4"/>
                    <a:gd name="T1" fmla="*/ 0 h 3"/>
                    <a:gd name="T2" fmla="*/ 0 w 4"/>
                    <a:gd name="T3" fmla="*/ 2 h 3"/>
                    <a:gd name="T4" fmla="*/ 4 w 4"/>
                    <a:gd name="T5" fmla="*/ 3 h 3"/>
                    <a:gd name="T6" fmla="*/ 1 w 4"/>
                    <a:gd name="T7" fmla="*/ 0 h 3"/>
                  </a:gdLst>
                  <a:ahLst/>
                  <a:cxnLst>
                    <a:cxn ang="0">
                      <a:pos x="T0" y="T1"/>
                    </a:cxn>
                    <a:cxn ang="0">
                      <a:pos x="T2" y="T3"/>
                    </a:cxn>
                    <a:cxn ang="0">
                      <a:pos x="T4" y="T5"/>
                    </a:cxn>
                    <a:cxn ang="0">
                      <a:pos x="T6" y="T7"/>
                    </a:cxn>
                  </a:cxnLst>
                  <a:rect l="0" t="0" r="r" b="b"/>
                  <a:pathLst>
                    <a:path w="4" h="3">
                      <a:moveTo>
                        <a:pt x="1" y="0"/>
                      </a:moveTo>
                      <a:cubicBezTo>
                        <a:pt x="0" y="0"/>
                        <a:pt x="1" y="2"/>
                        <a:pt x="0" y="2"/>
                      </a:cubicBezTo>
                      <a:cubicBezTo>
                        <a:pt x="2" y="2"/>
                        <a:pt x="3" y="2"/>
                        <a:pt x="4" y="3"/>
                      </a:cubicBezTo>
                      <a:cubicBezTo>
                        <a:pt x="3" y="2"/>
                        <a:pt x="2"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 name="Freeform 427">
                  <a:extLst>
                    <a:ext uri="{FF2B5EF4-FFF2-40B4-BE49-F238E27FC236}">
                      <a16:creationId xmlns:a16="http://schemas.microsoft.com/office/drawing/2014/main" id="{17E5767F-C528-4C8E-A526-5AAF136F62AE}"/>
                    </a:ext>
                  </a:extLst>
                </p:cNvPr>
                <p:cNvSpPr>
                  <a:spLocks/>
                </p:cNvSpPr>
                <p:nvPr userDrawn="1"/>
              </p:nvSpPr>
              <p:spPr bwMode="auto">
                <a:xfrm>
                  <a:off x="3605" y="1447"/>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 name="Freeform 428">
                  <a:extLst>
                    <a:ext uri="{FF2B5EF4-FFF2-40B4-BE49-F238E27FC236}">
                      <a16:creationId xmlns:a16="http://schemas.microsoft.com/office/drawing/2014/main" id="{2C8964DF-17EB-41C0-B110-225274A668AF}"/>
                    </a:ext>
                  </a:extLst>
                </p:cNvPr>
                <p:cNvSpPr>
                  <a:spLocks/>
                </p:cNvSpPr>
                <p:nvPr userDrawn="1"/>
              </p:nvSpPr>
              <p:spPr bwMode="auto">
                <a:xfrm>
                  <a:off x="3560" y="140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1" y="2"/>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Freeform 429">
                  <a:extLst>
                    <a:ext uri="{FF2B5EF4-FFF2-40B4-BE49-F238E27FC236}">
                      <a16:creationId xmlns:a16="http://schemas.microsoft.com/office/drawing/2014/main" id="{774FDECC-DF3A-4D2B-AA4B-30F8A0FC1AFA}"/>
                    </a:ext>
                  </a:extLst>
                </p:cNvPr>
                <p:cNvSpPr>
                  <a:spLocks/>
                </p:cNvSpPr>
                <p:nvPr userDrawn="1"/>
              </p:nvSpPr>
              <p:spPr bwMode="auto">
                <a:xfrm>
                  <a:off x="3560" y="1407"/>
                  <a:ext cx="10"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2" y="1"/>
                        <a:pt x="2"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 name="Freeform 430">
                  <a:extLst>
                    <a:ext uri="{FF2B5EF4-FFF2-40B4-BE49-F238E27FC236}">
                      <a16:creationId xmlns:a16="http://schemas.microsoft.com/office/drawing/2014/main" id="{DB37C1E9-F0A3-471E-AECD-92B53E466EE3}"/>
                    </a:ext>
                  </a:extLst>
                </p:cNvPr>
                <p:cNvSpPr>
                  <a:spLocks/>
                </p:cNvSpPr>
                <p:nvPr userDrawn="1"/>
              </p:nvSpPr>
              <p:spPr bwMode="auto">
                <a:xfrm>
                  <a:off x="3560" y="14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 name="Freeform 431">
                  <a:extLst>
                    <a:ext uri="{FF2B5EF4-FFF2-40B4-BE49-F238E27FC236}">
                      <a16:creationId xmlns:a16="http://schemas.microsoft.com/office/drawing/2014/main" id="{79EF17E0-30AC-4184-A096-D2B16879BA92}"/>
                    </a:ext>
                  </a:extLst>
                </p:cNvPr>
                <p:cNvSpPr>
                  <a:spLocks/>
                </p:cNvSpPr>
                <p:nvPr userDrawn="1"/>
              </p:nvSpPr>
              <p:spPr bwMode="auto">
                <a:xfrm>
                  <a:off x="3535" y="1362"/>
                  <a:ext cx="15" cy="15"/>
                </a:xfrm>
                <a:custGeom>
                  <a:avLst/>
                  <a:gdLst>
                    <a:gd name="T0" fmla="*/ 0 w 3"/>
                    <a:gd name="T1" fmla="*/ 0 h 3"/>
                    <a:gd name="T2" fmla="*/ 2 w 3"/>
                    <a:gd name="T3" fmla="*/ 0 h 3"/>
                    <a:gd name="T4" fmla="*/ 0 w 3"/>
                    <a:gd name="T5" fmla="*/ 0 h 3"/>
                  </a:gdLst>
                  <a:ahLst/>
                  <a:cxnLst>
                    <a:cxn ang="0">
                      <a:pos x="T0" y="T1"/>
                    </a:cxn>
                    <a:cxn ang="0">
                      <a:pos x="T2" y="T3"/>
                    </a:cxn>
                    <a:cxn ang="0">
                      <a:pos x="T4" y="T5"/>
                    </a:cxn>
                  </a:cxnLst>
                  <a:rect l="0" t="0" r="r" b="b"/>
                  <a:pathLst>
                    <a:path w="3" h="3">
                      <a:moveTo>
                        <a:pt x="0" y="0"/>
                      </a:moveTo>
                      <a:cubicBezTo>
                        <a:pt x="1" y="1"/>
                        <a:pt x="3" y="3"/>
                        <a:pt x="2" y="0"/>
                      </a:cubicBezTo>
                      <a:cubicBezTo>
                        <a:pt x="1"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 name="Freeform 432">
                  <a:extLst>
                    <a:ext uri="{FF2B5EF4-FFF2-40B4-BE49-F238E27FC236}">
                      <a16:creationId xmlns:a16="http://schemas.microsoft.com/office/drawing/2014/main" id="{B203EE17-56B6-4763-8C94-3466B205D83B}"/>
                    </a:ext>
                  </a:extLst>
                </p:cNvPr>
                <p:cNvSpPr>
                  <a:spLocks/>
                </p:cNvSpPr>
                <p:nvPr userDrawn="1"/>
              </p:nvSpPr>
              <p:spPr bwMode="auto">
                <a:xfrm>
                  <a:off x="3550" y="1387"/>
                  <a:ext cx="10" cy="5"/>
                </a:xfrm>
                <a:custGeom>
                  <a:avLst/>
                  <a:gdLst>
                    <a:gd name="T0" fmla="*/ 2 w 2"/>
                    <a:gd name="T1" fmla="*/ 1 h 1"/>
                    <a:gd name="T2" fmla="*/ 0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0" y="0"/>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Freeform 433">
                  <a:extLst>
                    <a:ext uri="{FF2B5EF4-FFF2-40B4-BE49-F238E27FC236}">
                      <a16:creationId xmlns:a16="http://schemas.microsoft.com/office/drawing/2014/main" id="{D5F705A6-2F6A-400F-BB3C-70329C40B585}"/>
                    </a:ext>
                  </a:extLst>
                </p:cNvPr>
                <p:cNvSpPr>
                  <a:spLocks/>
                </p:cNvSpPr>
                <p:nvPr userDrawn="1"/>
              </p:nvSpPr>
              <p:spPr bwMode="auto">
                <a:xfrm>
                  <a:off x="3560" y="1392"/>
                  <a:ext cx="5" cy="5"/>
                </a:xfrm>
                <a:custGeom>
                  <a:avLst/>
                  <a:gdLst>
                    <a:gd name="T0" fmla="*/ 5 w 5"/>
                    <a:gd name="T1" fmla="*/ 5 h 5"/>
                    <a:gd name="T2" fmla="*/ 0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 name="Freeform 434">
                  <a:extLst>
                    <a:ext uri="{FF2B5EF4-FFF2-40B4-BE49-F238E27FC236}">
                      <a16:creationId xmlns:a16="http://schemas.microsoft.com/office/drawing/2014/main" id="{DDC26672-AD5A-49FC-90F3-ABE07F8F3914}"/>
                    </a:ext>
                  </a:extLst>
                </p:cNvPr>
                <p:cNvSpPr>
                  <a:spLocks/>
                </p:cNvSpPr>
                <p:nvPr userDrawn="1"/>
              </p:nvSpPr>
              <p:spPr bwMode="auto">
                <a:xfrm>
                  <a:off x="3595" y="1427"/>
                  <a:ext cx="20" cy="10"/>
                </a:xfrm>
                <a:custGeom>
                  <a:avLst/>
                  <a:gdLst>
                    <a:gd name="T0" fmla="*/ 1 w 4"/>
                    <a:gd name="T1" fmla="*/ 1 h 2"/>
                    <a:gd name="T2" fmla="*/ 4 w 4"/>
                    <a:gd name="T3" fmla="*/ 2 h 2"/>
                    <a:gd name="T4" fmla="*/ 1 w 4"/>
                    <a:gd name="T5" fmla="*/ 0 h 2"/>
                    <a:gd name="T6" fmla="*/ 1 w 4"/>
                    <a:gd name="T7" fmla="*/ 1 h 2"/>
                  </a:gdLst>
                  <a:ahLst/>
                  <a:cxnLst>
                    <a:cxn ang="0">
                      <a:pos x="T0" y="T1"/>
                    </a:cxn>
                    <a:cxn ang="0">
                      <a:pos x="T2" y="T3"/>
                    </a:cxn>
                    <a:cxn ang="0">
                      <a:pos x="T4" y="T5"/>
                    </a:cxn>
                    <a:cxn ang="0">
                      <a:pos x="T6" y="T7"/>
                    </a:cxn>
                  </a:cxnLst>
                  <a:rect l="0" t="0" r="r" b="b"/>
                  <a:pathLst>
                    <a:path w="4" h="2">
                      <a:moveTo>
                        <a:pt x="1" y="1"/>
                      </a:moveTo>
                      <a:cubicBezTo>
                        <a:pt x="2" y="2"/>
                        <a:pt x="3" y="2"/>
                        <a:pt x="4" y="2"/>
                      </a:cubicBezTo>
                      <a:cubicBezTo>
                        <a:pt x="3" y="2"/>
                        <a:pt x="2" y="1"/>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 name="Freeform 435">
                  <a:extLst>
                    <a:ext uri="{FF2B5EF4-FFF2-40B4-BE49-F238E27FC236}">
                      <a16:creationId xmlns:a16="http://schemas.microsoft.com/office/drawing/2014/main" id="{488F22A9-1279-4DE4-B02C-8B63C0FA9AF6}"/>
                    </a:ext>
                  </a:extLst>
                </p:cNvPr>
                <p:cNvSpPr>
                  <a:spLocks/>
                </p:cNvSpPr>
                <p:nvPr userDrawn="1"/>
              </p:nvSpPr>
              <p:spPr bwMode="auto">
                <a:xfrm>
                  <a:off x="3580" y="142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 name="Rectangle 436">
                  <a:extLst>
                    <a:ext uri="{FF2B5EF4-FFF2-40B4-BE49-F238E27FC236}">
                      <a16:creationId xmlns:a16="http://schemas.microsoft.com/office/drawing/2014/main" id="{A6B7FCFD-3970-4E7A-8F49-B6B90555C009}"/>
                    </a:ext>
                  </a:extLst>
                </p:cNvPr>
                <p:cNvSpPr>
                  <a:spLocks noChangeArrowheads="1"/>
                </p:cNvSpPr>
                <p:nvPr userDrawn="1"/>
              </p:nvSpPr>
              <p:spPr bwMode="auto">
                <a:xfrm>
                  <a:off x="3669" y="145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Freeform 437">
                  <a:extLst>
                    <a:ext uri="{FF2B5EF4-FFF2-40B4-BE49-F238E27FC236}">
                      <a16:creationId xmlns:a16="http://schemas.microsoft.com/office/drawing/2014/main" id="{C70391BD-4D13-4867-B139-C709A3F67C76}"/>
                    </a:ext>
                  </a:extLst>
                </p:cNvPr>
                <p:cNvSpPr>
                  <a:spLocks/>
                </p:cNvSpPr>
                <p:nvPr userDrawn="1"/>
              </p:nvSpPr>
              <p:spPr bwMode="auto">
                <a:xfrm>
                  <a:off x="3590" y="1427"/>
                  <a:ext cx="10"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1" y="0"/>
                        <a:pt x="1"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 name="Freeform 438">
                  <a:extLst>
                    <a:ext uri="{FF2B5EF4-FFF2-40B4-BE49-F238E27FC236}">
                      <a16:creationId xmlns:a16="http://schemas.microsoft.com/office/drawing/2014/main" id="{E936E3FB-CE18-4C72-B2D5-A6226F645421}"/>
                    </a:ext>
                  </a:extLst>
                </p:cNvPr>
                <p:cNvSpPr>
                  <a:spLocks/>
                </p:cNvSpPr>
                <p:nvPr userDrawn="1"/>
              </p:nvSpPr>
              <p:spPr bwMode="auto">
                <a:xfrm>
                  <a:off x="3625" y="1447"/>
                  <a:ext cx="9"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 name="Freeform 439">
                  <a:extLst>
                    <a:ext uri="{FF2B5EF4-FFF2-40B4-BE49-F238E27FC236}">
                      <a16:creationId xmlns:a16="http://schemas.microsoft.com/office/drawing/2014/main" id="{049BBA89-6D2B-40AA-A3CB-1E41EF8D9385}"/>
                    </a:ext>
                  </a:extLst>
                </p:cNvPr>
                <p:cNvSpPr>
                  <a:spLocks/>
                </p:cNvSpPr>
                <p:nvPr userDrawn="1"/>
              </p:nvSpPr>
              <p:spPr bwMode="auto">
                <a:xfrm>
                  <a:off x="3585" y="1422"/>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 name="Freeform 440">
                  <a:extLst>
                    <a:ext uri="{FF2B5EF4-FFF2-40B4-BE49-F238E27FC236}">
                      <a16:creationId xmlns:a16="http://schemas.microsoft.com/office/drawing/2014/main" id="{392713B1-7D76-40CC-A836-BEED106AB9AA}"/>
                    </a:ext>
                  </a:extLst>
                </p:cNvPr>
                <p:cNvSpPr>
                  <a:spLocks/>
                </p:cNvSpPr>
                <p:nvPr userDrawn="1"/>
              </p:nvSpPr>
              <p:spPr bwMode="auto">
                <a:xfrm>
                  <a:off x="3585" y="1422"/>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Freeform 441">
                  <a:extLst>
                    <a:ext uri="{FF2B5EF4-FFF2-40B4-BE49-F238E27FC236}">
                      <a16:creationId xmlns:a16="http://schemas.microsoft.com/office/drawing/2014/main" id="{F880DAEC-E7A9-48EB-BD92-2F0764882021}"/>
                    </a:ext>
                  </a:extLst>
                </p:cNvPr>
                <p:cNvSpPr>
                  <a:spLocks/>
                </p:cNvSpPr>
                <p:nvPr userDrawn="1"/>
              </p:nvSpPr>
              <p:spPr bwMode="auto">
                <a:xfrm>
                  <a:off x="3659" y="1432"/>
                  <a:ext cx="45" cy="25"/>
                </a:xfrm>
                <a:custGeom>
                  <a:avLst/>
                  <a:gdLst>
                    <a:gd name="T0" fmla="*/ 7 w 9"/>
                    <a:gd name="T1" fmla="*/ 1 h 5"/>
                    <a:gd name="T2" fmla="*/ 2 w 9"/>
                    <a:gd name="T3" fmla="*/ 0 h 5"/>
                    <a:gd name="T4" fmla="*/ 2 w 9"/>
                    <a:gd name="T5" fmla="*/ 5 h 5"/>
                    <a:gd name="T6" fmla="*/ 4 w 9"/>
                    <a:gd name="T7" fmla="*/ 4 h 5"/>
                    <a:gd name="T8" fmla="*/ 2 w 9"/>
                    <a:gd name="T9" fmla="*/ 2 h 5"/>
                    <a:gd name="T10" fmla="*/ 5 w 9"/>
                    <a:gd name="T11" fmla="*/ 4 h 5"/>
                    <a:gd name="T12" fmla="*/ 9 w 9"/>
                    <a:gd name="T13" fmla="*/ 1 h 5"/>
                    <a:gd name="T14" fmla="*/ 6 w 9"/>
                    <a:gd name="T15" fmla="*/ 1 h 5"/>
                    <a:gd name="T16" fmla="*/ 7 w 9"/>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
                      <a:moveTo>
                        <a:pt x="7" y="1"/>
                      </a:moveTo>
                      <a:cubicBezTo>
                        <a:pt x="6" y="1"/>
                        <a:pt x="4" y="2"/>
                        <a:pt x="2" y="0"/>
                      </a:cubicBezTo>
                      <a:cubicBezTo>
                        <a:pt x="0" y="0"/>
                        <a:pt x="1" y="3"/>
                        <a:pt x="2" y="5"/>
                      </a:cubicBezTo>
                      <a:cubicBezTo>
                        <a:pt x="2" y="5"/>
                        <a:pt x="2" y="4"/>
                        <a:pt x="4" y="4"/>
                      </a:cubicBezTo>
                      <a:cubicBezTo>
                        <a:pt x="4" y="4"/>
                        <a:pt x="0" y="2"/>
                        <a:pt x="2" y="2"/>
                      </a:cubicBezTo>
                      <a:cubicBezTo>
                        <a:pt x="5" y="2"/>
                        <a:pt x="4" y="3"/>
                        <a:pt x="5" y="4"/>
                      </a:cubicBezTo>
                      <a:cubicBezTo>
                        <a:pt x="4" y="2"/>
                        <a:pt x="9" y="3"/>
                        <a:pt x="9" y="1"/>
                      </a:cubicBezTo>
                      <a:cubicBezTo>
                        <a:pt x="6" y="1"/>
                        <a:pt x="6" y="1"/>
                        <a:pt x="6" y="1"/>
                      </a:cubicBezTo>
                      <a:cubicBezTo>
                        <a:pt x="6" y="1"/>
                        <a:pt x="7"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 name="Freeform 442">
                  <a:extLst>
                    <a:ext uri="{FF2B5EF4-FFF2-40B4-BE49-F238E27FC236}">
                      <a16:creationId xmlns:a16="http://schemas.microsoft.com/office/drawing/2014/main" id="{90784D84-6B38-404A-90F1-711DD0D9DD74}"/>
                    </a:ext>
                  </a:extLst>
                </p:cNvPr>
                <p:cNvSpPr>
                  <a:spLocks/>
                </p:cNvSpPr>
                <p:nvPr userDrawn="1"/>
              </p:nvSpPr>
              <p:spPr bwMode="auto">
                <a:xfrm>
                  <a:off x="3644" y="1452"/>
                  <a:ext cx="25" cy="10"/>
                </a:xfrm>
                <a:custGeom>
                  <a:avLst/>
                  <a:gdLst>
                    <a:gd name="T0" fmla="*/ 1 w 5"/>
                    <a:gd name="T1" fmla="*/ 0 h 2"/>
                    <a:gd name="T2" fmla="*/ 0 w 5"/>
                    <a:gd name="T3" fmla="*/ 0 h 2"/>
                    <a:gd name="T4" fmla="*/ 3 w 5"/>
                    <a:gd name="T5" fmla="*/ 2 h 2"/>
                    <a:gd name="T6" fmla="*/ 5 w 5"/>
                    <a:gd name="T7" fmla="*/ 1 h 2"/>
                    <a:gd name="T8" fmla="*/ 4 w 5"/>
                    <a:gd name="T9" fmla="*/ 1 h 2"/>
                    <a:gd name="T10" fmla="*/ 3 w 5"/>
                    <a:gd name="T11" fmla="*/ 1 h 2"/>
                    <a:gd name="T12" fmla="*/ 1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1" y="0"/>
                      </a:moveTo>
                      <a:cubicBezTo>
                        <a:pt x="0" y="0"/>
                        <a:pt x="0" y="0"/>
                        <a:pt x="0" y="0"/>
                      </a:cubicBezTo>
                      <a:cubicBezTo>
                        <a:pt x="1" y="0"/>
                        <a:pt x="2" y="1"/>
                        <a:pt x="3" y="2"/>
                      </a:cubicBezTo>
                      <a:cubicBezTo>
                        <a:pt x="4" y="2"/>
                        <a:pt x="5" y="1"/>
                        <a:pt x="5" y="1"/>
                      </a:cubicBezTo>
                      <a:cubicBezTo>
                        <a:pt x="5" y="1"/>
                        <a:pt x="5" y="1"/>
                        <a:pt x="4" y="1"/>
                      </a:cubicBezTo>
                      <a:cubicBezTo>
                        <a:pt x="4" y="1"/>
                        <a:pt x="3" y="1"/>
                        <a:pt x="3"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 name="Freeform 443">
                  <a:extLst>
                    <a:ext uri="{FF2B5EF4-FFF2-40B4-BE49-F238E27FC236}">
                      <a16:creationId xmlns:a16="http://schemas.microsoft.com/office/drawing/2014/main" id="{A4160F67-D008-4D97-8CC2-33213CF05D8F}"/>
                    </a:ext>
                  </a:extLst>
                </p:cNvPr>
                <p:cNvSpPr>
                  <a:spLocks/>
                </p:cNvSpPr>
                <p:nvPr userDrawn="1"/>
              </p:nvSpPr>
              <p:spPr bwMode="auto">
                <a:xfrm>
                  <a:off x="3615" y="1432"/>
                  <a:ext cx="29" cy="20"/>
                </a:xfrm>
                <a:custGeom>
                  <a:avLst/>
                  <a:gdLst>
                    <a:gd name="T0" fmla="*/ 3 w 6"/>
                    <a:gd name="T1" fmla="*/ 2 h 4"/>
                    <a:gd name="T2" fmla="*/ 5 w 6"/>
                    <a:gd name="T3" fmla="*/ 1 h 4"/>
                    <a:gd name="T4" fmla="*/ 1 w 6"/>
                    <a:gd name="T5" fmla="*/ 1 h 4"/>
                    <a:gd name="T6" fmla="*/ 3 w 6"/>
                    <a:gd name="T7" fmla="*/ 2 h 4"/>
                    <a:gd name="T8" fmla="*/ 0 w 6"/>
                    <a:gd name="T9" fmla="*/ 1 h 4"/>
                    <a:gd name="T10" fmla="*/ 2 w 6"/>
                    <a:gd name="T11" fmla="*/ 3 h 4"/>
                    <a:gd name="T12" fmla="*/ 2 w 6"/>
                    <a:gd name="T13" fmla="*/ 3 h 4"/>
                    <a:gd name="T14" fmla="*/ 2 w 6"/>
                    <a:gd name="T15" fmla="*/ 3 h 4"/>
                    <a:gd name="T16" fmla="*/ 2 w 6"/>
                    <a:gd name="T17" fmla="*/ 3 h 4"/>
                    <a:gd name="T18" fmla="*/ 2 w 6"/>
                    <a:gd name="T19" fmla="*/ 3 h 4"/>
                    <a:gd name="T20" fmla="*/ 2 w 6"/>
                    <a:gd name="T21" fmla="*/ 3 h 4"/>
                    <a:gd name="T22" fmla="*/ 3 w 6"/>
                    <a:gd name="T23" fmla="*/ 2 h 4"/>
                    <a:gd name="T24" fmla="*/ 2 w 6"/>
                    <a:gd name="T25" fmla="*/ 3 h 4"/>
                    <a:gd name="T26" fmla="*/ 2 w 6"/>
                    <a:gd name="T27" fmla="*/ 3 h 4"/>
                    <a:gd name="T28" fmla="*/ 2 w 6"/>
                    <a:gd name="T29" fmla="*/ 3 h 4"/>
                    <a:gd name="T30" fmla="*/ 6 w 6"/>
                    <a:gd name="T31" fmla="*/ 4 h 4"/>
                    <a:gd name="T32" fmla="*/ 3 w 6"/>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3" y="2"/>
                      </a:moveTo>
                      <a:cubicBezTo>
                        <a:pt x="4" y="2"/>
                        <a:pt x="6" y="2"/>
                        <a:pt x="5" y="1"/>
                      </a:cubicBezTo>
                      <a:cubicBezTo>
                        <a:pt x="2" y="0"/>
                        <a:pt x="3" y="1"/>
                        <a:pt x="1" y="1"/>
                      </a:cubicBezTo>
                      <a:cubicBezTo>
                        <a:pt x="5" y="2"/>
                        <a:pt x="0" y="1"/>
                        <a:pt x="3" y="2"/>
                      </a:cubicBezTo>
                      <a:cubicBezTo>
                        <a:pt x="2" y="2"/>
                        <a:pt x="1" y="2"/>
                        <a:pt x="0" y="1"/>
                      </a:cubicBezTo>
                      <a:cubicBezTo>
                        <a:pt x="1" y="2"/>
                        <a:pt x="2" y="2"/>
                        <a:pt x="2" y="3"/>
                      </a:cubicBezTo>
                      <a:cubicBezTo>
                        <a:pt x="2" y="3"/>
                        <a:pt x="2" y="3"/>
                        <a:pt x="2" y="3"/>
                      </a:cubicBezTo>
                      <a:cubicBezTo>
                        <a:pt x="2" y="3"/>
                        <a:pt x="2" y="3"/>
                        <a:pt x="2" y="3"/>
                      </a:cubicBezTo>
                      <a:cubicBezTo>
                        <a:pt x="2" y="3"/>
                        <a:pt x="2" y="3"/>
                        <a:pt x="2" y="3"/>
                      </a:cubicBezTo>
                      <a:cubicBezTo>
                        <a:pt x="2" y="2"/>
                        <a:pt x="2" y="2"/>
                        <a:pt x="2" y="3"/>
                      </a:cubicBezTo>
                      <a:cubicBezTo>
                        <a:pt x="2" y="3"/>
                        <a:pt x="2" y="3"/>
                        <a:pt x="2" y="3"/>
                      </a:cubicBezTo>
                      <a:cubicBezTo>
                        <a:pt x="2" y="2"/>
                        <a:pt x="2" y="2"/>
                        <a:pt x="3" y="2"/>
                      </a:cubicBezTo>
                      <a:cubicBezTo>
                        <a:pt x="4" y="3"/>
                        <a:pt x="3" y="3"/>
                        <a:pt x="2" y="3"/>
                      </a:cubicBezTo>
                      <a:cubicBezTo>
                        <a:pt x="2" y="3"/>
                        <a:pt x="2" y="3"/>
                        <a:pt x="2" y="3"/>
                      </a:cubicBezTo>
                      <a:cubicBezTo>
                        <a:pt x="2" y="3"/>
                        <a:pt x="2" y="3"/>
                        <a:pt x="2" y="3"/>
                      </a:cubicBezTo>
                      <a:cubicBezTo>
                        <a:pt x="6" y="4"/>
                        <a:pt x="6" y="4"/>
                        <a:pt x="6" y="4"/>
                      </a:cubicBezTo>
                      <a:cubicBezTo>
                        <a:pt x="5" y="3"/>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Freeform 444">
                  <a:extLst>
                    <a:ext uri="{FF2B5EF4-FFF2-40B4-BE49-F238E27FC236}">
                      <a16:creationId xmlns:a16="http://schemas.microsoft.com/office/drawing/2014/main" id="{D73EDF1D-9E8F-4072-8112-8A284E0C7C85}"/>
                    </a:ext>
                  </a:extLst>
                </p:cNvPr>
                <p:cNvSpPr>
                  <a:spLocks/>
                </p:cNvSpPr>
                <p:nvPr userDrawn="1"/>
              </p:nvSpPr>
              <p:spPr bwMode="auto">
                <a:xfrm>
                  <a:off x="3560" y="13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 name="Freeform 445">
                  <a:extLst>
                    <a:ext uri="{FF2B5EF4-FFF2-40B4-BE49-F238E27FC236}">
                      <a16:creationId xmlns:a16="http://schemas.microsoft.com/office/drawing/2014/main" id="{1AAB7066-F5E9-4D87-8283-B769EAEECEC0}"/>
                    </a:ext>
                  </a:extLst>
                </p:cNvPr>
                <p:cNvSpPr>
                  <a:spLocks/>
                </p:cNvSpPr>
                <p:nvPr userDrawn="1"/>
              </p:nvSpPr>
              <p:spPr bwMode="auto">
                <a:xfrm>
                  <a:off x="3550" y="1362"/>
                  <a:ext cx="15" cy="30"/>
                </a:xfrm>
                <a:custGeom>
                  <a:avLst/>
                  <a:gdLst>
                    <a:gd name="T0" fmla="*/ 2 w 3"/>
                    <a:gd name="T1" fmla="*/ 3 h 6"/>
                    <a:gd name="T2" fmla="*/ 1 w 3"/>
                    <a:gd name="T3" fmla="*/ 2 h 6"/>
                    <a:gd name="T4" fmla="*/ 2 w 3"/>
                    <a:gd name="T5" fmla="*/ 1 h 6"/>
                    <a:gd name="T6" fmla="*/ 1 w 3"/>
                    <a:gd name="T7" fmla="*/ 2 h 6"/>
                    <a:gd name="T8" fmla="*/ 1 w 3"/>
                    <a:gd name="T9" fmla="*/ 2 h 6"/>
                    <a:gd name="T10" fmla="*/ 2 w 3"/>
                    <a:gd name="T11" fmla="*/ 5 h 6"/>
                    <a:gd name="T12" fmla="*/ 2 w 3"/>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3"/>
                      </a:moveTo>
                      <a:cubicBezTo>
                        <a:pt x="2" y="2"/>
                        <a:pt x="2" y="2"/>
                        <a:pt x="1" y="2"/>
                      </a:cubicBezTo>
                      <a:cubicBezTo>
                        <a:pt x="1" y="1"/>
                        <a:pt x="1" y="1"/>
                        <a:pt x="2" y="1"/>
                      </a:cubicBezTo>
                      <a:cubicBezTo>
                        <a:pt x="1" y="1"/>
                        <a:pt x="0" y="0"/>
                        <a:pt x="1" y="2"/>
                      </a:cubicBezTo>
                      <a:cubicBezTo>
                        <a:pt x="1" y="2"/>
                        <a:pt x="1" y="2"/>
                        <a:pt x="1" y="2"/>
                      </a:cubicBezTo>
                      <a:cubicBezTo>
                        <a:pt x="2" y="3"/>
                        <a:pt x="2" y="6"/>
                        <a:pt x="2" y="5"/>
                      </a:cubicBezTo>
                      <a:cubicBezTo>
                        <a:pt x="2" y="5"/>
                        <a:pt x="3"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 name="Freeform 446">
                  <a:extLst>
                    <a:ext uri="{FF2B5EF4-FFF2-40B4-BE49-F238E27FC236}">
                      <a16:creationId xmlns:a16="http://schemas.microsoft.com/office/drawing/2014/main" id="{5CC983D3-313A-4E14-B386-741F1F73BA98}"/>
                    </a:ext>
                  </a:extLst>
                </p:cNvPr>
                <p:cNvSpPr>
                  <a:spLocks/>
                </p:cNvSpPr>
                <p:nvPr userDrawn="1"/>
              </p:nvSpPr>
              <p:spPr bwMode="auto">
                <a:xfrm>
                  <a:off x="3590" y="1407"/>
                  <a:ext cx="15" cy="10"/>
                </a:xfrm>
                <a:custGeom>
                  <a:avLst/>
                  <a:gdLst>
                    <a:gd name="T0" fmla="*/ 0 w 3"/>
                    <a:gd name="T1" fmla="*/ 1 h 2"/>
                    <a:gd name="T2" fmla="*/ 3 w 3"/>
                    <a:gd name="T3" fmla="*/ 2 h 2"/>
                    <a:gd name="T4" fmla="*/ 2 w 3"/>
                    <a:gd name="T5" fmla="*/ 1 h 2"/>
                    <a:gd name="T6" fmla="*/ 2 w 3"/>
                    <a:gd name="T7" fmla="*/ 1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0" y="1"/>
                        <a:pt x="3" y="2"/>
                        <a:pt x="3" y="2"/>
                      </a:cubicBezTo>
                      <a:cubicBezTo>
                        <a:pt x="2" y="1"/>
                        <a:pt x="2" y="1"/>
                        <a:pt x="2" y="1"/>
                      </a:cubicBezTo>
                      <a:cubicBezTo>
                        <a:pt x="2" y="1"/>
                        <a:pt x="2" y="1"/>
                        <a:pt x="2"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 name="Freeform 447">
                  <a:extLst>
                    <a:ext uri="{FF2B5EF4-FFF2-40B4-BE49-F238E27FC236}">
                      <a16:creationId xmlns:a16="http://schemas.microsoft.com/office/drawing/2014/main" id="{99E993D2-B9DC-4EAF-88C7-267947C2163C}"/>
                    </a:ext>
                  </a:extLst>
                </p:cNvPr>
                <p:cNvSpPr>
                  <a:spLocks/>
                </p:cNvSpPr>
                <p:nvPr userDrawn="1"/>
              </p:nvSpPr>
              <p:spPr bwMode="auto">
                <a:xfrm>
                  <a:off x="3669" y="1462"/>
                  <a:ext cx="10" cy="5"/>
                </a:xfrm>
                <a:custGeom>
                  <a:avLst/>
                  <a:gdLst>
                    <a:gd name="T0" fmla="*/ 0 w 10"/>
                    <a:gd name="T1" fmla="*/ 0 h 5"/>
                    <a:gd name="T2" fmla="*/ 0 w 10"/>
                    <a:gd name="T3" fmla="*/ 5 h 5"/>
                    <a:gd name="T4" fmla="*/ 10 w 10"/>
                    <a:gd name="T5" fmla="*/ 0 h 5"/>
                    <a:gd name="T6" fmla="*/ 0 w 10"/>
                    <a:gd name="T7" fmla="*/ 0 h 5"/>
                  </a:gdLst>
                  <a:ahLst/>
                  <a:cxnLst>
                    <a:cxn ang="0">
                      <a:pos x="T0" y="T1"/>
                    </a:cxn>
                    <a:cxn ang="0">
                      <a:pos x="T2" y="T3"/>
                    </a:cxn>
                    <a:cxn ang="0">
                      <a:pos x="T4" y="T5"/>
                    </a:cxn>
                    <a:cxn ang="0">
                      <a:pos x="T6" y="T7"/>
                    </a:cxn>
                  </a:cxnLst>
                  <a:rect l="0" t="0" r="r" b="b"/>
                  <a:pathLst>
                    <a:path w="10" h="5">
                      <a:moveTo>
                        <a:pt x="0" y="0"/>
                      </a:moveTo>
                      <a:lnTo>
                        <a:pt x="0" y="5"/>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Freeform 448">
                  <a:extLst>
                    <a:ext uri="{FF2B5EF4-FFF2-40B4-BE49-F238E27FC236}">
                      <a16:creationId xmlns:a16="http://schemas.microsoft.com/office/drawing/2014/main" id="{B0F5F874-654C-4655-B6BD-DBB22358495F}"/>
                    </a:ext>
                  </a:extLst>
                </p:cNvPr>
                <p:cNvSpPr>
                  <a:spLocks/>
                </p:cNvSpPr>
                <p:nvPr userDrawn="1"/>
              </p:nvSpPr>
              <p:spPr bwMode="auto">
                <a:xfrm>
                  <a:off x="3689" y="1467"/>
                  <a:ext cx="10" cy="0"/>
                </a:xfrm>
                <a:custGeom>
                  <a:avLst/>
                  <a:gdLst>
                    <a:gd name="T0" fmla="*/ 5 w 10"/>
                    <a:gd name="T1" fmla="*/ 0 w 10"/>
                    <a:gd name="T2" fmla="*/ 10 w 10"/>
                    <a:gd name="T3" fmla="*/ 5 w 10"/>
                  </a:gdLst>
                  <a:ahLst/>
                  <a:cxnLst>
                    <a:cxn ang="0">
                      <a:pos x="T0" y="0"/>
                    </a:cxn>
                    <a:cxn ang="0">
                      <a:pos x="T1" y="0"/>
                    </a:cxn>
                    <a:cxn ang="0">
                      <a:pos x="T2" y="0"/>
                    </a:cxn>
                    <a:cxn ang="0">
                      <a:pos x="T3" y="0"/>
                    </a:cxn>
                  </a:cxnLst>
                  <a:rect l="0" t="0" r="r" b="b"/>
                  <a:pathLst>
                    <a:path w="10">
                      <a:moveTo>
                        <a:pt x="5" y="0"/>
                      </a:moveTo>
                      <a:lnTo>
                        <a:pt x="0" y="0"/>
                      </a:lnTo>
                      <a:lnTo>
                        <a:pt x="1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 name="Freeform 449">
                  <a:extLst>
                    <a:ext uri="{FF2B5EF4-FFF2-40B4-BE49-F238E27FC236}">
                      <a16:creationId xmlns:a16="http://schemas.microsoft.com/office/drawing/2014/main" id="{5DDC3AC1-FEFD-4439-B48F-A7FB4657A65D}"/>
                    </a:ext>
                  </a:extLst>
                </p:cNvPr>
                <p:cNvSpPr>
                  <a:spLocks/>
                </p:cNvSpPr>
                <p:nvPr userDrawn="1"/>
              </p:nvSpPr>
              <p:spPr bwMode="auto">
                <a:xfrm>
                  <a:off x="4301" y="1087"/>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 name="Freeform 450">
                  <a:extLst>
                    <a:ext uri="{FF2B5EF4-FFF2-40B4-BE49-F238E27FC236}">
                      <a16:creationId xmlns:a16="http://schemas.microsoft.com/office/drawing/2014/main" id="{B82F7265-8B9B-419F-9774-6CF8D51A9374}"/>
                    </a:ext>
                  </a:extLst>
                </p:cNvPr>
                <p:cNvSpPr>
                  <a:spLocks/>
                </p:cNvSpPr>
                <p:nvPr userDrawn="1"/>
              </p:nvSpPr>
              <p:spPr bwMode="auto">
                <a:xfrm>
                  <a:off x="4341" y="1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 name="Freeform 451">
                  <a:extLst>
                    <a:ext uri="{FF2B5EF4-FFF2-40B4-BE49-F238E27FC236}">
                      <a16:creationId xmlns:a16="http://schemas.microsoft.com/office/drawing/2014/main" id="{3E76DBDA-E41D-418F-B9D3-C40A2B086E6C}"/>
                    </a:ext>
                  </a:extLst>
                </p:cNvPr>
                <p:cNvSpPr>
                  <a:spLocks/>
                </p:cNvSpPr>
                <p:nvPr userDrawn="1"/>
              </p:nvSpPr>
              <p:spPr bwMode="auto">
                <a:xfrm>
                  <a:off x="4182" y="1472"/>
                  <a:ext cx="15" cy="10"/>
                </a:xfrm>
                <a:custGeom>
                  <a:avLst/>
                  <a:gdLst>
                    <a:gd name="T0" fmla="*/ 0 w 3"/>
                    <a:gd name="T1" fmla="*/ 0 h 2"/>
                    <a:gd name="T2" fmla="*/ 3 w 3"/>
                    <a:gd name="T3" fmla="*/ 1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3" y="2"/>
                        <a:pt x="3" y="1"/>
                      </a:cubicBezTo>
                      <a:cubicBezTo>
                        <a:pt x="3" y="0"/>
                        <a:pt x="3"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Freeform 452">
                  <a:extLst>
                    <a:ext uri="{FF2B5EF4-FFF2-40B4-BE49-F238E27FC236}">
                      <a16:creationId xmlns:a16="http://schemas.microsoft.com/office/drawing/2014/main" id="{E8075B96-0411-43DB-98E0-F42BF8A0C3CB}"/>
                    </a:ext>
                  </a:extLst>
                </p:cNvPr>
                <p:cNvSpPr>
                  <a:spLocks/>
                </p:cNvSpPr>
                <p:nvPr userDrawn="1"/>
              </p:nvSpPr>
              <p:spPr bwMode="auto">
                <a:xfrm>
                  <a:off x="4470" y="1307"/>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 name="Freeform 453">
                  <a:extLst>
                    <a:ext uri="{FF2B5EF4-FFF2-40B4-BE49-F238E27FC236}">
                      <a16:creationId xmlns:a16="http://schemas.microsoft.com/office/drawing/2014/main" id="{D40EBD50-BBA7-43E3-9BF0-BB81C47162AA}"/>
                    </a:ext>
                  </a:extLst>
                </p:cNvPr>
                <p:cNvSpPr>
                  <a:spLocks/>
                </p:cNvSpPr>
                <p:nvPr userDrawn="1"/>
              </p:nvSpPr>
              <p:spPr bwMode="auto">
                <a:xfrm>
                  <a:off x="4455" y="129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 name="Freeform 454">
                  <a:extLst>
                    <a:ext uri="{FF2B5EF4-FFF2-40B4-BE49-F238E27FC236}">
                      <a16:creationId xmlns:a16="http://schemas.microsoft.com/office/drawing/2014/main" id="{44E78CA8-B930-4B6E-A111-09C1E5EAD194}"/>
                    </a:ext>
                  </a:extLst>
                </p:cNvPr>
                <p:cNvSpPr>
                  <a:spLocks/>
                </p:cNvSpPr>
                <p:nvPr userDrawn="1"/>
              </p:nvSpPr>
              <p:spPr bwMode="auto">
                <a:xfrm>
                  <a:off x="4187" y="928"/>
                  <a:ext cx="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 name="Freeform 455">
                  <a:extLst>
                    <a:ext uri="{FF2B5EF4-FFF2-40B4-BE49-F238E27FC236}">
                      <a16:creationId xmlns:a16="http://schemas.microsoft.com/office/drawing/2014/main" id="{898820D4-0947-4A34-B491-E3C6D4DAE1B2}"/>
                    </a:ext>
                  </a:extLst>
                </p:cNvPr>
                <p:cNvSpPr>
                  <a:spLocks/>
                </p:cNvSpPr>
                <p:nvPr userDrawn="1"/>
              </p:nvSpPr>
              <p:spPr bwMode="auto">
                <a:xfrm>
                  <a:off x="3913" y="1447"/>
                  <a:ext cx="15"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2" y="0"/>
                        <a:pt x="3" y="0"/>
                        <a:pt x="3"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Freeform 456">
                  <a:extLst>
                    <a:ext uri="{FF2B5EF4-FFF2-40B4-BE49-F238E27FC236}">
                      <a16:creationId xmlns:a16="http://schemas.microsoft.com/office/drawing/2014/main" id="{06DAFF01-C75C-45D5-B9F9-9D12EB7CDD2B}"/>
                    </a:ext>
                  </a:extLst>
                </p:cNvPr>
                <p:cNvSpPr>
                  <a:spLocks/>
                </p:cNvSpPr>
                <p:nvPr userDrawn="1"/>
              </p:nvSpPr>
              <p:spPr bwMode="auto">
                <a:xfrm>
                  <a:off x="4336" y="105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457">
                  <a:extLst>
                    <a:ext uri="{FF2B5EF4-FFF2-40B4-BE49-F238E27FC236}">
                      <a16:creationId xmlns:a16="http://schemas.microsoft.com/office/drawing/2014/main" id="{23608B33-B3F0-4AC3-942E-7564CC971DE2}"/>
                    </a:ext>
                  </a:extLst>
                </p:cNvPr>
                <p:cNvSpPr>
                  <a:spLocks/>
                </p:cNvSpPr>
                <p:nvPr userDrawn="1"/>
              </p:nvSpPr>
              <p:spPr bwMode="auto">
                <a:xfrm>
                  <a:off x="3928" y="1437"/>
                  <a:ext cx="20" cy="10"/>
                </a:xfrm>
                <a:custGeom>
                  <a:avLst/>
                  <a:gdLst>
                    <a:gd name="T0" fmla="*/ 4 w 4"/>
                    <a:gd name="T1" fmla="*/ 0 h 2"/>
                    <a:gd name="T2" fmla="*/ 3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4" y="0"/>
                        <a:pt x="3" y="0"/>
                        <a:pt x="3" y="0"/>
                      </a:cubicBezTo>
                      <a:cubicBezTo>
                        <a:pt x="2" y="1"/>
                        <a:pt x="1" y="1"/>
                        <a:pt x="0" y="2"/>
                      </a:cubicBezTo>
                      <a:cubicBezTo>
                        <a:pt x="2" y="2"/>
                        <a:pt x="3"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 name="Freeform 458">
                  <a:extLst>
                    <a:ext uri="{FF2B5EF4-FFF2-40B4-BE49-F238E27FC236}">
                      <a16:creationId xmlns:a16="http://schemas.microsoft.com/office/drawing/2014/main" id="{4A2F27AA-1C50-4F45-A4CC-6E12F56F60A8}"/>
                    </a:ext>
                  </a:extLst>
                </p:cNvPr>
                <p:cNvSpPr>
                  <a:spLocks/>
                </p:cNvSpPr>
                <p:nvPr userDrawn="1"/>
              </p:nvSpPr>
              <p:spPr bwMode="auto">
                <a:xfrm>
                  <a:off x="3779" y="997"/>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Freeform 459">
                  <a:extLst>
                    <a:ext uri="{FF2B5EF4-FFF2-40B4-BE49-F238E27FC236}">
                      <a16:creationId xmlns:a16="http://schemas.microsoft.com/office/drawing/2014/main" id="{0CDE986D-E265-4372-95BB-5D61ACF02E81}"/>
                    </a:ext>
                  </a:extLst>
                </p:cNvPr>
                <p:cNvSpPr>
                  <a:spLocks/>
                </p:cNvSpPr>
                <p:nvPr userDrawn="1"/>
              </p:nvSpPr>
              <p:spPr bwMode="auto">
                <a:xfrm>
                  <a:off x="3600" y="1087"/>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 name="Freeform 460">
                  <a:extLst>
                    <a:ext uri="{FF2B5EF4-FFF2-40B4-BE49-F238E27FC236}">
                      <a16:creationId xmlns:a16="http://schemas.microsoft.com/office/drawing/2014/main" id="{8360E7D1-F242-443B-9810-37A5D116B14E}"/>
                    </a:ext>
                  </a:extLst>
                </p:cNvPr>
                <p:cNvSpPr>
                  <a:spLocks/>
                </p:cNvSpPr>
                <p:nvPr userDrawn="1"/>
              </p:nvSpPr>
              <p:spPr bwMode="auto">
                <a:xfrm>
                  <a:off x="3774" y="1477"/>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 name="Freeform 461">
                  <a:extLst>
                    <a:ext uri="{FF2B5EF4-FFF2-40B4-BE49-F238E27FC236}">
                      <a16:creationId xmlns:a16="http://schemas.microsoft.com/office/drawing/2014/main" id="{3A95C684-3709-4917-A939-DCFA1EEAE091}"/>
                    </a:ext>
                  </a:extLst>
                </p:cNvPr>
                <p:cNvSpPr>
                  <a:spLocks/>
                </p:cNvSpPr>
                <p:nvPr userDrawn="1"/>
              </p:nvSpPr>
              <p:spPr bwMode="auto">
                <a:xfrm>
                  <a:off x="3759" y="14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Freeform 462">
                  <a:extLst>
                    <a:ext uri="{FF2B5EF4-FFF2-40B4-BE49-F238E27FC236}">
                      <a16:creationId xmlns:a16="http://schemas.microsoft.com/office/drawing/2014/main" id="{E501EDC2-BAEC-436F-9293-7ED1F8A7A003}"/>
                    </a:ext>
                  </a:extLst>
                </p:cNvPr>
                <p:cNvSpPr>
                  <a:spLocks/>
                </p:cNvSpPr>
                <p:nvPr userDrawn="1"/>
              </p:nvSpPr>
              <p:spPr bwMode="auto">
                <a:xfrm>
                  <a:off x="3973" y="13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 name="Freeform 463">
                  <a:extLst>
                    <a:ext uri="{FF2B5EF4-FFF2-40B4-BE49-F238E27FC236}">
                      <a16:creationId xmlns:a16="http://schemas.microsoft.com/office/drawing/2014/main" id="{CB2E42C5-AA12-49E9-9D33-B8C7D4FA73F9}"/>
                    </a:ext>
                  </a:extLst>
                </p:cNvPr>
                <p:cNvSpPr>
                  <a:spLocks/>
                </p:cNvSpPr>
                <p:nvPr userDrawn="1"/>
              </p:nvSpPr>
              <p:spPr bwMode="auto">
                <a:xfrm>
                  <a:off x="3774" y="147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 name="Freeform 464">
                  <a:extLst>
                    <a:ext uri="{FF2B5EF4-FFF2-40B4-BE49-F238E27FC236}">
                      <a16:creationId xmlns:a16="http://schemas.microsoft.com/office/drawing/2014/main" id="{595BA6B4-EDF1-4653-A5F2-B4FC5B5B7F46}"/>
                    </a:ext>
                  </a:extLst>
                </p:cNvPr>
                <p:cNvSpPr>
                  <a:spLocks/>
                </p:cNvSpPr>
                <p:nvPr userDrawn="1"/>
              </p:nvSpPr>
              <p:spPr bwMode="auto">
                <a:xfrm>
                  <a:off x="3769" y="147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Freeform 465">
                  <a:extLst>
                    <a:ext uri="{FF2B5EF4-FFF2-40B4-BE49-F238E27FC236}">
                      <a16:creationId xmlns:a16="http://schemas.microsoft.com/office/drawing/2014/main" id="{D99E4E3F-F367-4607-B17C-4C8B61EFF73E}"/>
                    </a:ext>
                  </a:extLst>
                </p:cNvPr>
                <p:cNvSpPr>
                  <a:spLocks/>
                </p:cNvSpPr>
                <p:nvPr userDrawn="1"/>
              </p:nvSpPr>
              <p:spPr bwMode="auto">
                <a:xfrm>
                  <a:off x="3779" y="147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 name="Freeform 466">
                  <a:extLst>
                    <a:ext uri="{FF2B5EF4-FFF2-40B4-BE49-F238E27FC236}">
                      <a16:creationId xmlns:a16="http://schemas.microsoft.com/office/drawing/2014/main" id="{12046975-D3F5-4B00-9E7E-81D1FA9010B3}"/>
                    </a:ext>
                  </a:extLst>
                </p:cNvPr>
                <p:cNvSpPr>
                  <a:spLocks/>
                </p:cNvSpPr>
                <p:nvPr userDrawn="1"/>
              </p:nvSpPr>
              <p:spPr bwMode="auto">
                <a:xfrm>
                  <a:off x="3988" y="7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 name="Rectangle 467">
                  <a:extLst>
                    <a:ext uri="{FF2B5EF4-FFF2-40B4-BE49-F238E27FC236}">
                      <a16:creationId xmlns:a16="http://schemas.microsoft.com/office/drawing/2014/main" id="{7AB2EB88-71B7-4A24-A4CF-4757C60603C4}"/>
                    </a:ext>
                  </a:extLst>
                </p:cNvPr>
                <p:cNvSpPr>
                  <a:spLocks noChangeArrowheads="1"/>
                </p:cNvSpPr>
                <p:nvPr userDrawn="1"/>
              </p:nvSpPr>
              <p:spPr bwMode="auto">
                <a:xfrm>
                  <a:off x="4296" y="142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 name="Freeform 468">
                  <a:extLst>
                    <a:ext uri="{FF2B5EF4-FFF2-40B4-BE49-F238E27FC236}">
                      <a16:creationId xmlns:a16="http://schemas.microsoft.com/office/drawing/2014/main" id="{A84A03C5-4A58-4BC5-9F74-E267AFE4CF66}"/>
                    </a:ext>
                  </a:extLst>
                </p:cNvPr>
                <p:cNvSpPr>
                  <a:spLocks/>
                </p:cNvSpPr>
                <p:nvPr userDrawn="1"/>
              </p:nvSpPr>
              <p:spPr bwMode="auto">
                <a:xfrm>
                  <a:off x="4296" y="1412"/>
                  <a:ext cx="15" cy="20"/>
                </a:xfrm>
                <a:custGeom>
                  <a:avLst/>
                  <a:gdLst>
                    <a:gd name="T0" fmla="*/ 3 w 3"/>
                    <a:gd name="T1" fmla="*/ 0 h 4"/>
                    <a:gd name="T2" fmla="*/ 0 w 3"/>
                    <a:gd name="T3" fmla="*/ 2 h 4"/>
                    <a:gd name="T4" fmla="*/ 1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2" y="2"/>
                        <a:pt x="1" y="2"/>
                        <a:pt x="0" y="2"/>
                      </a:cubicBezTo>
                      <a:cubicBezTo>
                        <a:pt x="1" y="4"/>
                        <a:pt x="1" y="4"/>
                        <a:pt x="1" y="4"/>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Freeform 469">
                  <a:extLst>
                    <a:ext uri="{FF2B5EF4-FFF2-40B4-BE49-F238E27FC236}">
                      <a16:creationId xmlns:a16="http://schemas.microsoft.com/office/drawing/2014/main" id="{448A3521-D07F-408C-B0F6-18A42D909934}"/>
                    </a:ext>
                  </a:extLst>
                </p:cNvPr>
                <p:cNvSpPr>
                  <a:spLocks noEditPoints="1"/>
                </p:cNvSpPr>
                <p:nvPr userDrawn="1"/>
              </p:nvSpPr>
              <p:spPr bwMode="auto">
                <a:xfrm>
                  <a:off x="3565" y="713"/>
                  <a:ext cx="930" cy="764"/>
                </a:xfrm>
                <a:custGeom>
                  <a:avLst/>
                  <a:gdLst>
                    <a:gd name="T0" fmla="*/ 143 w 187"/>
                    <a:gd name="T1" fmla="*/ 70 h 153"/>
                    <a:gd name="T2" fmla="*/ 154 w 187"/>
                    <a:gd name="T3" fmla="*/ 77 h 153"/>
                    <a:gd name="T4" fmla="*/ 158 w 187"/>
                    <a:gd name="T5" fmla="*/ 79 h 153"/>
                    <a:gd name="T6" fmla="*/ 167 w 187"/>
                    <a:gd name="T7" fmla="*/ 87 h 153"/>
                    <a:gd name="T8" fmla="*/ 177 w 187"/>
                    <a:gd name="T9" fmla="*/ 99 h 153"/>
                    <a:gd name="T10" fmla="*/ 180 w 187"/>
                    <a:gd name="T11" fmla="*/ 114 h 153"/>
                    <a:gd name="T12" fmla="*/ 181 w 187"/>
                    <a:gd name="T13" fmla="*/ 120 h 153"/>
                    <a:gd name="T14" fmla="*/ 179 w 187"/>
                    <a:gd name="T15" fmla="*/ 120 h 153"/>
                    <a:gd name="T16" fmla="*/ 174 w 187"/>
                    <a:gd name="T17" fmla="*/ 127 h 153"/>
                    <a:gd name="T18" fmla="*/ 165 w 187"/>
                    <a:gd name="T19" fmla="*/ 137 h 153"/>
                    <a:gd name="T20" fmla="*/ 147 w 187"/>
                    <a:gd name="T21" fmla="*/ 147 h 153"/>
                    <a:gd name="T22" fmla="*/ 138 w 187"/>
                    <a:gd name="T23" fmla="*/ 143 h 153"/>
                    <a:gd name="T24" fmla="*/ 123 w 187"/>
                    <a:gd name="T25" fmla="*/ 143 h 153"/>
                    <a:gd name="T26" fmla="*/ 120 w 187"/>
                    <a:gd name="T27" fmla="*/ 141 h 153"/>
                    <a:gd name="T28" fmla="*/ 111 w 187"/>
                    <a:gd name="T29" fmla="*/ 140 h 153"/>
                    <a:gd name="T30" fmla="*/ 97 w 187"/>
                    <a:gd name="T31" fmla="*/ 140 h 153"/>
                    <a:gd name="T32" fmla="*/ 87 w 187"/>
                    <a:gd name="T33" fmla="*/ 134 h 153"/>
                    <a:gd name="T34" fmla="*/ 69 w 187"/>
                    <a:gd name="T35" fmla="*/ 139 h 153"/>
                    <a:gd name="T36" fmla="*/ 58 w 187"/>
                    <a:gd name="T37" fmla="*/ 147 h 153"/>
                    <a:gd name="T38" fmla="*/ 45 w 187"/>
                    <a:gd name="T39" fmla="*/ 147 h 153"/>
                    <a:gd name="T40" fmla="*/ 28 w 187"/>
                    <a:gd name="T41" fmla="*/ 150 h 153"/>
                    <a:gd name="T42" fmla="*/ 42 w 187"/>
                    <a:gd name="T43" fmla="*/ 152 h 153"/>
                    <a:gd name="T44" fmla="*/ 51 w 187"/>
                    <a:gd name="T45" fmla="*/ 152 h 153"/>
                    <a:gd name="T46" fmla="*/ 78 w 187"/>
                    <a:gd name="T47" fmla="*/ 144 h 153"/>
                    <a:gd name="T48" fmla="*/ 89 w 187"/>
                    <a:gd name="T49" fmla="*/ 143 h 153"/>
                    <a:gd name="T50" fmla="*/ 98 w 187"/>
                    <a:gd name="T51" fmla="*/ 144 h 153"/>
                    <a:gd name="T52" fmla="*/ 122 w 187"/>
                    <a:gd name="T53" fmla="*/ 151 h 153"/>
                    <a:gd name="T54" fmla="*/ 127 w 187"/>
                    <a:gd name="T55" fmla="*/ 151 h 153"/>
                    <a:gd name="T56" fmla="*/ 143 w 187"/>
                    <a:gd name="T57" fmla="*/ 150 h 153"/>
                    <a:gd name="T58" fmla="*/ 166 w 187"/>
                    <a:gd name="T59" fmla="*/ 144 h 153"/>
                    <a:gd name="T60" fmla="*/ 185 w 187"/>
                    <a:gd name="T61" fmla="*/ 128 h 153"/>
                    <a:gd name="T62" fmla="*/ 186 w 187"/>
                    <a:gd name="T63" fmla="*/ 110 h 153"/>
                    <a:gd name="T64" fmla="*/ 180 w 187"/>
                    <a:gd name="T65" fmla="*/ 92 h 153"/>
                    <a:gd name="T66" fmla="*/ 172 w 187"/>
                    <a:gd name="T67" fmla="*/ 78 h 153"/>
                    <a:gd name="T68" fmla="*/ 152 w 187"/>
                    <a:gd name="T69" fmla="*/ 67 h 153"/>
                    <a:gd name="T70" fmla="*/ 138 w 187"/>
                    <a:gd name="T71" fmla="*/ 50 h 153"/>
                    <a:gd name="T72" fmla="*/ 130 w 187"/>
                    <a:gd name="T73" fmla="*/ 30 h 153"/>
                    <a:gd name="T74" fmla="*/ 115 w 187"/>
                    <a:gd name="T75" fmla="*/ 13 h 153"/>
                    <a:gd name="T76" fmla="*/ 86 w 187"/>
                    <a:gd name="T77" fmla="*/ 0 h 153"/>
                    <a:gd name="T78" fmla="*/ 77 w 187"/>
                    <a:gd name="T79" fmla="*/ 3 h 153"/>
                    <a:gd name="T80" fmla="*/ 63 w 187"/>
                    <a:gd name="T81" fmla="*/ 11 h 153"/>
                    <a:gd name="T82" fmla="*/ 45 w 187"/>
                    <a:gd name="T83" fmla="*/ 33 h 153"/>
                    <a:gd name="T84" fmla="*/ 38 w 187"/>
                    <a:gd name="T85" fmla="*/ 49 h 153"/>
                    <a:gd name="T86" fmla="*/ 21 w 187"/>
                    <a:gd name="T87" fmla="*/ 69 h 153"/>
                    <a:gd name="T88" fmla="*/ 5 w 187"/>
                    <a:gd name="T89" fmla="*/ 78 h 153"/>
                    <a:gd name="T90" fmla="*/ 10 w 187"/>
                    <a:gd name="T91" fmla="*/ 82 h 153"/>
                    <a:gd name="T92" fmla="*/ 25 w 187"/>
                    <a:gd name="T93" fmla="*/ 75 h 153"/>
                    <a:gd name="T94" fmla="*/ 41 w 187"/>
                    <a:gd name="T95" fmla="*/ 58 h 153"/>
                    <a:gd name="T96" fmla="*/ 47 w 187"/>
                    <a:gd name="T97" fmla="*/ 48 h 153"/>
                    <a:gd name="T98" fmla="*/ 56 w 187"/>
                    <a:gd name="T99" fmla="*/ 29 h 153"/>
                    <a:gd name="T100" fmla="*/ 69 w 187"/>
                    <a:gd name="T101" fmla="*/ 15 h 153"/>
                    <a:gd name="T102" fmla="*/ 84 w 187"/>
                    <a:gd name="T103" fmla="*/ 7 h 153"/>
                    <a:gd name="T104" fmla="*/ 85 w 187"/>
                    <a:gd name="T105" fmla="*/ 8 h 153"/>
                    <a:gd name="T106" fmla="*/ 91 w 187"/>
                    <a:gd name="T107" fmla="*/ 9 h 153"/>
                    <a:gd name="T108" fmla="*/ 103 w 187"/>
                    <a:gd name="T109" fmla="*/ 14 h 153"/>
                    <a:gd name="T110" fmla="*/ 111 w 187"/>
                    <a:gd name="T111" fmla="*/ 20 h 153"/>
                    <a:gd name="T112" fmla="*/ 117 w 187"/>
                    <a:gd name="T113" fmla="*/ 27 h 153"/>
                    <a:gd name="T114" fmla="*/ 124 w 187"/>
                    <a:gd name="T115" fmla="*/ 40 h 153"/>
                    <a:gd name="T116" fmla="*/ 130 w 187"/>
                    <a:gd name="T117" fmla="*/ 55 h 153"/>
                    <a:gd name="T118" fmla="*/ 164 w 187"/>
                    <a:gd name="T119" fmla="*/ 82 h 153"/>
                    <a:gd name="T120" fmla="*/ 50 w 187"/>
                    <a:gd name="T121" fmla="*/ 1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 h="153">
                      <a:moveTo>
                        <a:pt x="136" y="62"/>
                      </a:moveTo>
                      <a:cubicBezTo>
                        <a:pt x="137" y="65"/>
                        <a:pt x="137" y="65"/>
                        <a:pt x="137" y="65"/>
                      </a:cubicBezTo>
                      <a:cubicBezTo>
                        <a:pt x="134" y="63"/>
                        <a:pt x="133" y="61"/>
                        <a:pt x="134" y="64"/>
                      </a:cubicBezTo>
                      <a:cubicBezTo>
                        <a:pt x="135" y="63"/>
                        <a:pt x="136" y="65"/>
                        <a:pt x="138" y="67"/>
                      </a:cubicBezTo>
                      <a:cubicBezTo>
                        <a:pt x="140" y="69"/>
                        <a:pt x="141" y="70"/>
                        <a:pt x="143" y="69"/>
                      </a:cubicBezTo>
                      <a:cubicBezTo>
                        <a:pt x="143" y="71"/>
                        <a:pt x="143" y="71"/>
                        <a:pt x="143" y="71"/>
                      </a:cubicBezTo>
                      <a:cubicBezTo>
                        <a:pt x="143" y="71"/>
                        <a:pt x="143" y="71"/>
                        <a:pt x="143" y="70"/>
                      </a:cubicBezTo>
                      <a:cubicBezTo>
                        <a:pt x="144" y="74"/>
                        <a:pt x="146" y="71"/>
                        <a:pt x="149" y="73"/>
                      </a:cubicBezTo>
                      <a:cubicBezTo>
                        <a:pt x="150" y="74"/>
                        <a:pt x="150" y="75"/>
                        <a:pt x="149" y="75"/>
                      </a:cubicBezTo>
                      <a:cubicBezTo>
                        <a:pt x="149" y="75"/>
                        <a:pt x="150" y="75"/>
                        <a:pt x="151" y="76"/>
                      </a:cubicBezTo>
                      <a:cubicBezTo>
                        <a:pt x="151" y="76"/>
                        <a:pt x="152" y="76"/>
                        <a:pt x="152" y="76"/>
                      </a:cubicBezTo>
                      <a:cubicBezTo>
                        <a:pt x="153" y="76"/>
                        <a:pt x="153" y="76"/>
                        <a:pt x="153" y="76"/>
                      </a:cubicBezTo>
                      <a:cubicBezTo>
                        <a:pt x="154" y="76"/>
                        <a:pt x="153" y="77"/>
                        <a:pt x="153" y="76"/>
                      </a:cubicBezTo>
                      <a:cubicBezTo>
                        <a:pt x="153" y="76"/>
                        <a:pt x="154" y="77"/>
                        <a:pt x="154" y="77"/>
                      </a:cubicBezTo>
                      <a:cubicBezTo>
                        <a:pt x="155" y="77"/>
                        <a:pt x="156" y="78"/>
                        <a:pt x="156" y="78"/>
                      </a:cubicBezTo>
                      <a:cubicBezTo>
                        <a:pt x="156" y="78"/>
                        <a:pt x="156" y="78"/>
                        <a:pt x="156" y="78"/>
                      </a:cubicBezTo>
                      <a:cubicBezTo>
                        <a:pt x="157" y="78"/>
                        <a:pt x="158" y="78"/>
                        <a:pt x="159" y="78"/>
                      </a:cubicBezTo>
                      <a:cubicBezTo>
                        <a:pt x="160" y="79"/>
                        <a:pt x="159" y="78"/>
                        <a:pt x="159" y="78"/>
                      </a:cubicBezTo>
                      <a:cubicBezTo>
                        <a:pt x="159" y="78"/>
                        <a:pt x="159" y="78"/>
                        <a:pt x="160" y="78"/>
                      </a:cubicBezTo>
                      <a:cubicBezTo>
                        <a:pt x="160" y="79"/>
                        <a:pt x="161" y="79"/>
                        <a:pt x="161" y="79"/>
                      </a:cubicBezTo>
                      <a:cubicBezTo>
                        <a:pt x="161" y="80"/>
                        <a:pt x="160" y="79"/>
                        <a:pt x="158" y="79"/>
                      </a:cubicBezTo>
                      <a:cubicBezTo>
                        <a:pt x="159" y="82"/>
                        <a:pt x="160" y="79"/>
                        <a:pt x="163" y="83"/>
                      </a:cubicBezTo>
                      <a:cubicBezTo>
                        <a:pt x="163" y="83"/>
                        <a:pt x="161" y="82"/>
                        <a:pt x="161" y="82"/>
                      </a:cubicBezTo>
                      <a:cubicBezTo>
                        <a:pt x="162" y="84"/>
                        <a:pt x="163" y="84"/>
                        <a:pt x="164" y="86"/>
                      </a:cubicBezTo>
                      <a:cubicBezTo>
                        <a:pt x="164" y="86"/>
                        <a:pt x="162" y="82"/>
                        <a:pt x="164" y="82"/>
                      </a:cubicBezTo>
                      <a:cubicBezTo>
                        <a:pt x="165" y="83"/>
                        <a:pt x="165" y="83"/>
                        <a:pt x="167" y="84"/>
                      </a:cubicBezTo>
                      <a:cubicBezTo>
                        <a:pt x="166" y="85"/>
                        <a:pt x="167" y="85"/>
                        <a:pt x="168" y="86"/>
                      </a:cubicBezTo>
                      <a:cubicBezTo>
                        <a:pt x="167" y="87"/>
                        <a:pt x="167" y="87"/>
                        <a:pt x="167" y="87"/>
                      </a:cubicBezTo>
                      <a:cubicBezTo>
                        <a:pt x="169" y="88"/>
                        <a:pt x="169" y="87"/>
                        <a:pt x="170" y="88"/>
                      </a:cubicBezTo>
                      <a:cubicBezTo>
                        <a:pt x="171" y="89"/>
                        <a:pt x="171" y="90"/>
                        <a:pt x="170" y="91"/>
                      </a:cubicBezTo>
                      <a:cubicBezTo>
                        <a:pt x="172" y="93"/>
                        <a:pt x="170" y="88"/>
                        <a:pt x="172" y="91"/>
                      </a:cubicBezTo>
                      <a:cubicBezTo>
                        <a:pt x="173" y="93"/>
                        <a:pt x="175" y="94"/>
                        <a:pt x="177" y="97"/>
                      </a:cubicBezTo>
                      <a:cubicBezTo>
                        <a:pt x="177" y="99"/>
                        <a:pt x="176" y="97"/>
                        <a:pt x="176" y="97"/>
                      </a:cubicBezTo>
                      <a:cubicBezTo>
                        <a:pt x="177" y="99"/>
                        <a:pt x="177" y="99"/>
                        <a:pt x="177" y="99"/>
                      </a:cubicBezTo>
                      <a:cubicBezTo>
                        <a:pt x="177" y="99"/>
                        <a:pt x="177" y="99"/>
                        <a:pt x="177" y="99"/>
                      </a:cubicBezTo>
                      <a:cubicBezTo>
                        <a:pt x="177" y="100"/>
                        <a:pt x="178" y="99"/>
                        <a:pt x="179" y="101"/>
                      </a:cubicBezTo>
                      <a:cubicBezTo>
                        <a:pt x="180" y="101"/>
                        <a:pt x="179" y="102"/>
                        <a:pt x="179" y="103"/>
                      </a:cubicBezTo>
                      <a:cubicBezTo>
                        <a:pt x="179" y="104"/>
                        <a:pt x="179" y="105"/>
                        <a:pt x="179" y="105"/>
                      </a:cubicBezTo>
                      <a:cubicBezTo>
                        <a:pt x="179" y="106"/>
                        <a:pt x="179" y="107"/>
                        <a:pt x="180" y="107"/>
                      </a:cubicBezTo>
                      <a:cubicBezTo>
                        <a:pt x="179" y="108"/>
                        <a:pt x="179" y="107"/>
                        <a:pt x="178" y="107"/>
                      </a:cubicBezTo>
                      <a:cubicBezTo>
                        <a:pt x="180" y="111"/>
                        <a:pt x="179" y="110"/>
                        <a:pt x="181" y="113"/>
                      </a:cubicBezTo>
                      <a:cubicBezTo>
                        <a:pt x="181" y="113"/>
                        <a:pt x="181" y="114"/>
                        <a:pt x="180" y="114"/>
                      </a:cubicBezTo>
                      <a:cubicBezTo>
                        <a:pt x="180" y="115"/>
                        <a:pt x="180" y="116"/>
                        <a:pt x="180" y="116"/>
                      </a:cubicBezTo>
                      <a:cubicBezTo>
                        <a:pt x="181" y="114"/>
                        <a:pt x="182" y="116"/>
                        <a:pt x="182" y="119"/>
                      </a:cubicBezTo>
                      <a:cubicBezTo>
                        <a:pt x="183" y="118"/>
                        <a:pt x="183" y="118"/>
                        <a:pt x="184" y="117"/>
                      </a:cubicBezTo>
                      <a:cubicBezTo>
                        <a:pt x="184" y="117"/>
                        <a:pt x="184" y="121"/>
                        <a:pt x="184" y="121"/>
                      </a:cubicBezTo>
                      <a:cubicBezTo>
                        <a:pt x="183" y="121"/>
                        <a:pt x="183" y="121"/>
                        <a:pt x="183" y="120"/>
                      </a:cubicBezTo>
                      <a:cubicBezTo>
                        <a:pt x="183" y="120"/>
                        <a:pt x="183" y="121"/>
                        <a:pt x="183" y="121"/>
                      </a:cubicBezTo>
                      <a:cubicBezTo>
                        <a:pt x="182" y="122"/>
                        <a:pt x="181" y="121"/>
                        <a:pt x="181" y="120"/>
                      </a:cubicBezTo>
                      <a:cubicBezTo>
                        <a:pt x="182" y="119"/>
                        <a:pt x="182" y="119"/>
                        <a:pt x="182" y="119"/>
                      </a:cubicBezTo>
                      <a:cubicBezTo>
                        <a:pt x="181" y="118"/>
                        <a:pt x="181" y="117"/>
                        <a:pt x="180" y="117"/>
                      </a:cubicBezTo>
                      <a:cubicBezTo>
                        <a:pt x="180" y="117"/>
                        <a:pt x="180" y="118"/>
                        <a:pt x="180" y="118"/>
                      </a:cubicBezTo>
                      <a:cubicBezTo>
                        <a:pt x="180" y="118"/>
                        <a:pt x="180" y="118"/>
                        <a:pt x="180" y="118"/>
                      </a:cubicBezTo>
                      <a:cubicBezTo>
                        <a:pt x="179" y="118"/>
                        <a:pt x="180" y="118"/>
                        <a:pt x="180" y="119"/>
                      </a:cubicBezTo>
                      <a:cubicBezTo>
                        <a:pt x="178" y="119"/>
                        <a:pt x="178" y="119"/>
                        <a:pt x="178" y="119"/>
                      </a:cubicBezTo>
                      <a:cubicBezTo>
                        <a:pt x="179" y="120"/>
                        <a:pt x="179" y="120"/>
                        <a:pt x="179" y="120"/>
                      </a:cubicBezTo>
                      <a:cubicBezTo>
                        <a:pt x="176" y="123"/>
                        <a:pt x="176" y="123"/>
                        <a:pt x="176" y="123"/>
                      </a:cubicBezTo>
                      <a:cubicBezTo>
                        <a:pt x="177" y="125"/>
                        <a:pt x="176" y="126"/>
                        <a:pt x="176" y="128"/>
                      </a:cubicBezTo>
                      <a:cubicBezTo>
                        <a:pt x="176" y="130"/>
                        <a:pt x="175" y="132"/>
                        <a:pt x="174" y="134"/>
                      </a:cubicBezTo>
                      <a:cubicBezTo>
                        <a:pt x="174" y="132"/>
                        <a:pt x="173" y="133"/>
                        <a:pt x="172" y="132"/>
                      </a:cubicBezTo>
                      <a:cubicBezTo>
                        <a:pt x="173" y="132"/>
                        <a:pt x="173" y="131"/>
                        <a:pt x="174" y="130"/>
                      </a:cubicBezTo>
                      <a:cubicBezTo>
                        <a:pt x="174" y="129"/>
                        <a:pt x="175" y="128"/>
                        <a:pt x="175" y="127"/>
                      </a:cubicBezTo>
                      <a:cubicBezTo>
                        <a:pt x="175" y="128"/>
                        <a:pt x="174" y="127"/>
                        <a:pt x="174" y="127"/>
                      </a:cubicBezTo>
                      <a:cubicBezTo>
                        <a:pt x="174" y="127"/>
                        <a:pt x="174" y="128"/>
                        <a:pt x="173" y="129"/>
                      </a:cubicBezTo>
                      <a:cubicBezTo>
                        <a:pt x="173" y="130"/>
                        <a:pt x="172" y="131"/>
                        <a:pt x="172" y="131"/>
                      </a:cubicBezTo>
                      <a:cubicBezTo>
                        <a:pt x="172" y="130"/>
                        <a:pt x="171" y="131"/>
                        <a:pt x="170" y="131"/>
                      </a:cubicBezTo>
                      <a:cubicBezTo>
                        <a:pt x="172" y="132"/>
                        <a:pt x="169" y="134"/>
                        <a:pt x="167" y="136"/>
                      </a:cubicBezTo>
                      <a:cubicBezTo>
                        <a:pt x="167" y="136"/>
                        <a:pt x="167" y="135"/>
                        <a:pt x="169" y="134"/>
                      </a:cubicBezTo>
                      <a:cubicBezTo>
                        <a:pt x="167" y="134"/>
                        <a:pt x="167" y="135"/>
                        <a:pt x="167" y="136"/>
                      </a:cubicBezTo>
                      <a:cubicBezTo>
                        <a:pt x="166" y="136"/>
                        <a:pt x="166" y="137"/>
                        <a:pt x="165" y="137"/>
                      </a:cubicBezTo>
                      <a:cubicBezTo>
                        <a:pt x="165" y="137"/>
                        <a:pt x="165" y="137"/>
                        <a:pt x="165" y="137"/>
                      </a:cubicBezTo>
                      <a:cubicBezTo>
                        <a:pt x="165" y="138"/>
                        <a:pt x="162" y="139"/>
                        <a:pt x="162" y="138"/>
                      </a:cubicBezTo>
                      <a:cubicBezTo>
                        <a:pt x="162" y="138"/>
                        <a:pt x="162" y="138"/>
                        <a:pt x="162" y="138"/>
                      </a:cubicBezTo>
                      <a:cubicBezTo>
                        <a:pt x="159" y="139"/>
                        <a:pt x="152" y="142"/>
                        <a:pt x="152" y="143"/>
                      </a:cubicBezTo>
                      <a:cubicBezTo>
                        <a:pt x="152" y="143"/>
                        <a:pt x="152" y="141"/>
                        <a:pt x="152" y="141"/>
                      </a:cubicBezTo>
                      <a:cubicBezTo>
                        <a:pt x="152" y="141"/>
                        <a:pt x="151" y="142"/>
                        <a:pt x="149" y="144"/>
                      </a:cubicBezTo>
                      <a:cubicBezTo>
                        <a:pt x="149" y="145"/>
                        <a:pt x="148" y="146"/>
                        <a:pt x="147" y="147"/>
                      </a:cubicBezTo>
                      <a:cubicBezTo>
                        <a:pt x="147" y="147"/>
                        <a:pt x="146" y="148"/>
                        <a:pt x="146" y="148"/>
                      </a:cubicBezTo>
                      <a:cubicBezTo>
                        <a:pt x="147" y="146"/>
                        <a:pt x="144" y="143"/>
                        <a:pt x="147" y="142"/>
                      </a:cubicBezTo>
                      <a:cubicBezTo>
                        <a:pt x="146" y="142"/>
                        <a:pt x="145" y="142"/>
                        <a:pt x="143" y="142"/>
                      </a:cubicBezTo>
                      <a:cubicBezTo>
                        <a:pt x="144" y="142"/>
                        <a:pt x="145" y="144"/>
                        <a:pt x="144" y="144"/>
                      </a:cubicBezTo>
                      <a:cubicBezTo>
                        <a:pt x="141" y="143"/>
                        <a:pt x="142" y="144"/>
                        <a:pt x="139" y="143"/>
                      </a:cubicBezTo>
                      <a:cubicBezTo>
                        <a:pt x="140" y="143"/>
                        <a:pt x="139" y="145"/>
                        <a:pt x="138" y="145"/>
                      </a:cubicBezTo>
                      <a:cubicBezTo>
                        <a:pt x="138" y="145"/>
                        <a:pt x="138" y="143"/>
                        <a:pt x="138" y="143"/>
                      </a:cubicBezTo>
                      <a:cubicBezTo>
                        <a:pt x="138" y="143"/>
                        <a:pt x="137" y="143"/>
                        <a:pt x="136" y="144"/>
                      </a:cubicBezTo>
                      <a:cubicBezTo>
                        <a:pt x="136" y="145"/>
                        <a:pt x="135" y="145"/>
                        <a:pt x="135" y="145"/>
                      </a:cubicBezTo>
                      <a:cubicBezTo>
                        <a:pt x="136" y="145"/>
                        <a:pt x="135" y="143"/>
                        <a:pt x="134" y="143"/>
                      </a:cubicBezTo>
                      <a:cubicBezTo>
                        <a:pt x="134" y="143"/>
                        <a:pt x="131" y="143"/>
                        <a:pt x="130" y="143"/>
                      </a:cubicBezTo>
                      <a:cubicBezTo>
                        <a:pt x="131" y="143"/>
                        <a:pt x="131" y="143"/>
                        <a:pt x="131" y="143"/>
                      </a:cubicBezTo>
                      <a:cubicBezTo>
                        <a:pt x="127" y="143"/>
                        <a:pt x="127" y="147"/>
                        <a:pt x="123" y="146"/>
                      </a:cubicBezTo>
                      <a:cubicBezTo>
                        <a:pt x="124" y="146"/>
                        <a:pt x="125" y="144"/>
                        <a:pt x="123" y="143"/>
                      </a:cubicBezTo>
                      <a:cubicBezTo>
                        <a:pt x="122" y="144"/>
                        <a:pt x="118" y="148"/>
                        <a:pt x="114" y="148"/>
                      </a:cubicBezTo>
                      <a:cubicBezTo>
                        <a:pt x="113" y="147"/>
                        <a:pt x="113" y="147"/>
                        <a:pt x="113" y="147"/>
                      </a:cubicBezTo>
                      <a:cubicBezTo>
                        <a:pt x="113" y="147"/>
                        <a:pt x="112" y="147"/>
                        <a:pt x="112" y="147"/>
                      </a:cubicBezTo>
                      <a:cubicBezTo>
                        <a:pt x="111" y="147"/>
                        <a:pt x="110" y="147"/>
                        <a:pt x="110" y="147"/>
                      </a:cubicBezTo>
                      <a:cubicBezTo>
                        <a:pt x="112" y="146"/>
                        <a:pt x="118" y="143"/>
                        <a:pt x="121" y="142"/>
                      </a:cubicBezTo>
                      <a:cubicBezTo>
                        <a:pt x="119" y="142"/>
                        <a:pt x="120" y="142"/>
                        <a:pt x="118" y="141"/>
                      </a:cubicBezTo>
                      <a:cubicBezTo>
                        <a:pt x="118" y="140"/>
                        <a:pt x="120" y="141"/>
                        <a:pt x="120" y="141"/>
                      </a:cubicBezTo>
                      <a:cubicBezTo>
                        <a:pt x="120" y="141"/>
                        <a:pt x="119" y="140"/>
                        <a:pt x="118" y="140"/>
                      </a:cubicBezTo>
                      <a:cubicBezTo>
                        <a:pt x="117" y="139"/>
                        <a:pt x="115" y="139"/>
                        <a:pt x="115" y="139"/>
                      </a:cubicBezTo>
                      <a:cubicBezTo>
                        <a:pt x="115" y="141"/>
                        <a:pt x="111" y="139"/>
                        <a:pt x="111" y="140"/>
                      </a:cubicBezTo>
                      <a:cubicBezTo>
                        <a:pt x="111" y="140"/>
                        <a:pt x="113" y="140"/>
                        <a:pt x="114" y="141"/>
                      </a:cubicBezTo>
                      <a:cubicBezTo>
                        <a:pt x="115" y="141"/>
                        <a:pt x="117" y="141"/>
                        <a:pt x="117" y="141"/>
                      </a:cubicBezTo>
                      <a:cubicBezTo>
                        <a:pt x="117" y="142"/>
                        <a:pt x="113" y="144"/>
                        <a:pt x="109" y="142"/>
                      </a:cubicBezTo>
                      <a:cubicBezTo>
                        <a:pt x="108" y="141"/>
                        <a:pt x="111" y="140"/>
                        <a:pt x="111" y="140"/>
                      </a:cubicBezTo>
                      <a:cubicBezTo>
                        <a:pt x="110" y="140"/>
                        <a:pt x="107" y="139"/>
                        <a:pt x="107" y="139"/>
                      </a:cubicBezTo>
                      <a:cubicBezTo>
                        <a:pt x="109" y="139"/>
                        <a:pt x="109" y="139"/>
                        <a:pt x="109" y="139"/>
                      </a:cubicBezTo>
                      <a:cubicBezTo>
                        <a:pt x="107" y="137"/>
                        <a:pt x="105" y="139"/>
                        <a:pt x="103" y="137"/>
                      </a:cubicBezTo>
                      <a:cubicBezTo>
                        <a:pt x="103" y="137"/>
                        <a:pt x="103" y="136"/>
                        <a:pt x="102" y="135"/>
                      </a:cubicBezTo>
                      <a:cubicBezTo>
                        <a:pt x="102" y="135"/>
                        <a:pt x="101" y="134"/>
                        <a:pt x="101" y="135"/>
                      </a:cubicBezTo>
                      <a:cubicBezTo>
                        <a:pt x="102" y="137"/>
                        <a:pt x="100" y="141"/>
                        <a:pt x="98" y="142"/>
                      </a:cubicBezTo>
                      <a:cubicBezTo>
                        <a:pt x="98" y="141"/>
                        <a:pt x="97" y="141"/>
                        <a:pt x="97" y="140"/>
                      </a:cubicBezTo>
                      <a:cubicBezTo>
                        <a:pt x="96" y="139"/>
                        <a:pt x="95" y="138"/>
                        <a:pt x="94" y="137"/>
                      </a:cubicBezTo>
                      <a:cubicBezTo>
                        <a:pt x="93" y="136"/>
                        <a:pt x="97" y="135"/>
                        <a:pt x="96" y="134"/>
                      </a:cubicBezTo>
                      <a:cubicBezTo>
                        <a:pt x="96" y="134"/>
                        <a:pt x="95" y="135"/>
                        <a:pt x="95" y="135"/>
                      </a:cubicBezTo>
                      <a:cubicBezTo>
                        <a:pt x="94" y="134"/>
                        <a:pt x="95" y="134"/>
                        <a:pt x="93" y="133"/>
                      </a:cubicBezTo>
                      <a:cubicBezTo>
                        <a:pt x="93" y="134"/>
                        <a:pt x="89" y="132"/>
                        <a:pt x="92" y="134"/>
                      </a:cubicBezTo>
                      <a:cubicBezTo>
                        <a:pt x="91" y="134"/>
                        <a:pt x="90" y="134"/>
                        <a:pt x="90" y="134"/>
                      </a:cubicBezTo>
                      <a:cubicBezTo>
                        <a:pt x="89" y="134"/>
                        <a:pt x="88" y="134"/>
                        <a:pt x="87" y="134"/>
                      </a:cubicBezTo>
                      <a:cubicBezTo>
                        <a:pt x="87" y="134"/>
                        <a:pt x="87" y="135"/>
                        <a:pt x="86" y="136"/>
                      </a:cubicBezTo>
                      <a:cubicBezTo>
                        <a:pt x="85" y="136"/>
                        <a:pt x="84" y="137"/>
                        <a:pt x="83" y="138"/>
                      </a:cubicBezTo>
                      <a:cubicBezTo>
                        <a:pt x="83" y="137"/>
                        <a:pt x="83" y="137"/>
                        <a:pt x="82" y="137"/>
                      </a:cubicBezTo>
                      <a:cubicBezTo>
                        <a:pt x="78" y="138"/>
                        <a:pt x="76" y="139"/>
                        <a:pt x="73" y="140"/>
                      </a:cubicBezTo>
                      <a:cubicBezTo>
                        <a:pt x="72" y="140"/>
                        <a:pt x="70" y="141"/>
                        <a:pt x="71" y="140"/>
                      </a:cubicBezTo>
                      <a:cubicBezTo>
                        <a:pt x="71" y="140"/>
                        <a:pt x="70" y="141"/>
                        <a:pt x="69" y="141"/>
                      </a:cubicBezTo>
                      <a:cubicBezTo>
                        <a:pt x="67" y="141"/>
                        <a:pt x="71" y="140"/>
                        <a:pt x="69" y="139"/>
                      </a:cubicBezTo>
                      <a:cubicBezTo>
                        <a:pt x="70" y="140"/>
                        <a:pt x="67" y="142"/>
                        <a:pt x="66" y="142"/>
                      </a:cubicBezTo>
                      <a:cubicBezTo>
                        <a:pt x="67" y="144"/>
                        <a:pt x="69" y="141"/>
                        <a:pt x="71" y="140"/>
                      </a:cubicBezTo>
                      <a:cubicBezTo>
                        <a:pt x="71" y="142"/>
                        <a:pt x="69" y="145"/>
                        <a:pt x="66" y="147"/>
                      </a:cubicBezTo>
                      <a:cubicBezTo>
                        <a:pt x="62" y="148"/>
                        <a:pt x="64" y="146"/>
                        <a:pt x="63" y="146"/>
                      </a:cubicBezTo>
                      <a:cubicBezTo>
                        <a:pt x="57" y="148"/>
                        <a:pt x="59" y="151"/>
                        <a:pt x="54" y="150"/>
                      </a:cubicBezTo>
                      <a:cubicBezTo>
                        <a:pt x="51" y="149"/>
                        <a:pt x="53" y="148"/>
                        <a:pt x="53" y="147"/>
                      </a:cubicBezTo>
                      <a:cubicBezTo>
                        <a:pt x="55" y="147"/>
                        <a:pt x="57" y="147"/>
                        <a:pt x="58" y="147"/>
                      </a:cubicBezTo>
                      <a:cubicBezTo>
                        <a:pt x="56" y="147"/>
                        <a:pt x="56" y="147"/>
                        <a:pt x="56" y="147"/>
                      </a:cubicBezTo>
                      <a:cubicBezTo>
                        <a:pt x="57" y="146"/>
                        <a:pt x="59" y="146"/>
                        <a:pt x="60" y="146"/>
                      </a:cubicBezTo>
                      <a:cubicBezTo>
                        <a:pt x="59" y="146"/>
                        <a:pt x="56" y="146"/>
                        <a:pt x="53" y="147"/>
                      </a:cubicBezTo>
                      <a:cubicBezTo>
                        <a:pt x="52" y="147"/>
                        <a:pt x="50" y="147"/>
                        <a:pt x="49" y="147"/>
                      </a:cubicBezTo>
                      <a:cubicBezTo>
                        <a:pt x="47" y="147"/>
                        <a:pt x="46" y="147"/>
                        <a:pt x="45" y="146"/>
                      </a:cubicBezTo>
                      <a:cubicBezTo>
                        <a:pt x="44" y="147"/>
                        <a:pt x="43" y="147"/>
                        <a:pt x="43" y="147"/>
                      </a:cubicBezTo>
                      <a:cubicBezTo>
                        <a:pt x="45" y="147"/>
                        <a:pt x="45" y="147"/>
                        <a:pt x="45" y="147"/>
                      </a:cubicBezTo>
                      <a:cubicBezTo>
                        <a:pt x="46" y="148"/>
                        <a:pt x="42" y="149"/>
                        <a:pt x="44" y="149"/>
                      </a:cubicBezTo>
                      <a:cubicBezTo>
                        <a:pt x="42" y="150"/>
                        <a:pt x="40" y="151"/>
                        <a:pt x="37" y="150"/>
                      </a:cubicBezTo>
                      <a:cubicBezTo>
                        <a:pt x="36" y="148"/>
                        <a:pt x="36" y="148"/>
                        <a:pt x="36" y="148"/>
                      </a:cubicBezTo>
                      <a:cubicBezTo>
                        <a:pt x="36" y="149"/>
                        <a:pt x="38" y="149"/>
                        <a:pt x="39" y="149"/>
                      </a:cubicBezTo>
                      <a:cubicBezTo>
                        <a:pt x="38" y="150"/>
                        <a:pt x="35" y="147"/>
                        <a:pt x="33" y="148"/>
                      </a:cubicBezTo>
                      <a:cubicBezTo>
                        <a:pt x="35" y="150"/>
                        <a:pt x="35" y="150"/>
                        <a:pt x="35" y="150"/>
                      </a:cubicBezTo>
                      <a:cubicBezTo>
                        <a:pt x="33" y="150"/>
                        <a:pt x="30" y="151"/>
                        <a:pt x="28" y="150"/>
                      </a:cubicBezTo>
                      <a:cubicBezTo>
                        <a:pt x="29" y="152"/>
                        <a:pt x="28" y="150"/>
                        <a:pt x="30" y="152"/>
                      </a:cubicBezTo>
                      <a:cubicBezTo>
                        <a:pt x="29" y="150"/>
                        <a:pt x="37" y="153"/>
                        <a:pt x="34" y="150"/>
                      </a:cubicBezTo>
                      <a:cubicBezTo>
                        <a:pt x="36" y="152"/>
                        <a:pt x="37" y="152"/>
                        <a:pt x="40" y="153"/>
                      </a:cubicBezTo>
                      <a:cubicBezTo>
                        <a:pt x="40" y="153"/>
                        <a:pt x="39" y="152"/>
                        <a:pt x="41" y="152"/>
                      </a:cubicBezTo>
                      <a:cubicBezTo>
                        <a:pt x="41" y="152"/>
                        <a:pt x="42" y="152"/>
                        <a:pt x="42" y="152"/>
                      </a:cubicBezTo>
                      <a:cubicBezTo>
                        <a:pt x="42" y="152"/>
                        <a:pt x="42" y="152"/>
                        <a:pt x="42" y="152"/>
                      </a:cubicBezTo>
                      <a:cubicBezTo>
                        <a:pt x="42" y="152"/>
                        <a:pt x="42" y="152"/>
                        <a:pt x="42" y="152"/>
                      </a:cubicBezTo>
                      <a:cubicBezTo>
                        <a:pt x="42" y="152"/>
                        <a:pt x="42" y="152"/>
                        <a:pt x="42" y="152"/>
                      </a:cubicBezTo>
                      <a:cubicBezTo>
                        <a:pt x="41" y="152"/>
                        <a:pt x="41" y="152"/>
                        <a:pt x="41" y="151"/>
                      </a:cubicBezTo>
                      <a:cubicBezTo>
                        <a:pt x="42" y="151"/>
                        <a:pt x="45" y="151"/>
                        <a:pt x="46" y="150"/>
                      </a:cubicBezTo>
                      <a:cubicBezTo>
                        <a:pt x="47" y="150"/>
                        <a:pt x="46" y="151"/>
                        <a:pt x="46" y="151"/>
                      </a:cubicBezTo>
                      <a:cubicBezTo>
                        <a:pt x="48" y="150"/>
                        <a:pt x="48" y="150"/>
                        <a:pt x="48" y="150"/>
                      </a:cubicBezTo>
                      <a:cubicBezTo>
                        <a:pt x="48" y="151"/>
                        <a:pt x="52" y="152"/>
                        <a:pt x="49" y="152"/>
                      </a:cubicBezTo>
                      <a:cubicBezTo>
                        <a:pt x="51" y="152"/>
                        <a:pt x="51" y="152"/>
                        <a:pt x="51" y="152"/>
                      </a:cubicBezTo>
                      <a:cubicBezTo>
                        <a:pt x="53" y="153"/>
                        <a:pt x="55" y="153"/>
                        <a:pt x="57" y="152"/>
                      </a:cubicBezTo>
                      <a:cubicBezTo>
                        <a:pt x="58" y="152"/>
                        <a:pt x="60" y="150"/>
                        <a:pt x="59" y="151"/>
                      </a:cubicBezTo>
                      <a:cubicBezTo>
                        <a:pt x="59" y="151"/>
                        <a:pt x="60" y="151"/>
                        <a:pt x="61" y="151"/>
                      </a:cubicBezTo>
                      <a:cubicBezTo>
                        <a:pt x="62" y="150"/>
                        <a:pt x="63" y="150"/>
                        <a:pt x="63" y="150"/>
                      </a:cubicBezTo>
                      <a:cubicBezTo>
                        <a:pt x="63" y="150"/>
                        <a:pt x="63" y="150"/>
                        <a:pt x="63" y="150"/>
                      </a:cubicBezTo>
                      <a:cubicBezTo>
                        <a:pt x="67" y="149"/>
                        <a:pt x="71" y="146"/>
                        <a:pt x="76" y="145"/>
                      </a:cubicBezTo>
                      <a:cubicBezTo>
                        <a:pt x="77" y="145"/>
                        <a:pt x="77" y="144"/>
                        <a:pt x="78" y="144"/>
                      </a:cubicBezTo>
                      <a:cubicBezTo>
                        <a:pt x="79" y="144"/>
                        <a:pt x="79" y="143"/>
                        <a:pt x="80" y="143"/>
                      </a:cubicBezTo>
                      <a:cubicBezTo>
                        <a:pt x="81" y="143"/>
                        <a:pt x="81" y="143"/>
                        <a:pt x="81" y="143"/>
                      </a:cubicBezTo>
                      <a:cubicBezTo>
                        <a:pt x="81" y="143"/>
                        <a:pt x="83" y="143"/>
                        <a:pt x="83" y="143"/>
                      </a:cubicBezTo>
                      <a:cubicBezTo>
                        <a:pt x="84" y="143"/>
                        <a:pt x="85" y="143"/>
                        <a:pt x="85" y="142"/>
                      </a:cubicBezTo>
                      <a:cubicBezTo>
                        <a:pt x="86" y="142"/>
                        <a:pt x="87" y="143"/>
                        <a:pt x="87" y="143"/>
                      </a:cubicBezTo>
                      <a:cubicBezTo>
                        <a:pt x="88" y="143"/>
                        <a:pt x="88" y="143"/>
                        <a:pt x="89" y="143"/>
                      </a:cubicBezTo>
                      <a:cubicBezTo>
                        <a:pt x="89" y="143"/>
                        <a:pt x="89" y="143"/>
                        <a:pt x="89" y="143"/>
                      </a:cubicBezTo>
                      <a:cubicBezTo>
                        <a:pt x="89" y="143"/>
                        <a:pt x="89" y="143"/>
                        <a:pt x="89" y="143"/>
                      </a:cubicBezTo>
                      <a:cubicBezTo>
                        <a:pt x="90" y="143"/>
                        <a:pt x="90" y="143"/>
                        <a:pt x="90" y="143"/>
                      </a:cubicBezTo>
                      <a:cubicBezTo>
                        <a:pt x="90" y="143"/>
                        <a:pt x="91" y="143"/>
                        <a:pt x="91" y="143"/>
                      </a:cubicBezTo>
                      <a:cubicBezTo>
                        <a:pt x="92" y="143"/>
                        <a:pt x="93" y="143"/>
                        <a:pt x="93" y="143"/>
                      </a:cubicBezTo>
                      <a:cubicBezTo>
                        <a:pt x="94" y="143"/>
                        <a:pt x="94" y="143"/>
                        <a:pt x="94" y="143"/>
                      </a:cubicBezTo>
                      <a:cubicBezTo>
                        <a:pt x="95" y="143"/>
                        <a:pt x="96" y="143"/>
                        <a:pt x="96" y="143"/>
                      </a:cubicBezTo>
                      <a:cubicBezTo>
                        <a:pt x="97" y="144"/>
                        <a:pt x="97" y="144"/>
                        <a:pt x="98" y="144"/>
                      </a:cubicBezTo>
                      <a:cubicBezTo>
                        <a:pt x="98" y="144"/>
                        <a:pt x="99" y="144"/>
                        <a:pt x="100" y="144"/>
                      </a:cubicBezTo>
                      <a:cubicBezTo>
                        <a:pt x="100" y="144"/>
                        <a:pt x="100" y="144"/>
                        <a:pt x="100" y="144"/>
                      </a:cubicBezTo>
                      <a:cubicBezTo>
                        <a:pt x="102" y="144"/>
                        <a:pt x="105" y="147"/>
                        <a:pt x="109" y="148"/>
                      </a:cubicBezTo>
                      <a:cubicBezTo>
                        <a:pt x="109" y="148"/>
                        <a:pt x="108" y="148"/>
                        <a:pt x="107" y="147"/>
                      </a:cubicBezTo>
                      <a:cubicBezTo>
                        <a:pt x="111" y="151"/>
                        <a:pt x="117" y="149"/>
                        <a:pt x="120" y="151"/>
                      </a:cubicBezTo>
                      <a:cubicBezTo>
                        <a:pt x="121" y="151"/>
                        <a:pt x="122" y="151"/>
                        <a:pt x="123" y="151"/>
                      </a:cubicBezTo>
                      <a:cubicBezTo>
                        <a:pt x="123" y="151"/>
                        <a:pt x="123" y="151"/>
                        <a:pt x="122" y="151"/>
                      </a:cubicBezTo>
                      <a:cubicBezTo>
                        <a:pt x="123" y="151"/>
                        <a:pt x="123" y="151"/>
                        <a:pt x="123" y="151"/>
                      </a:cubicBezTo>
                      <a:cubicBezTo>
                        <a:pt x="123" y="151"/>
                        <a:pt x="124" y="152"/>
                        <a:pt x="124" y="152"/>
                      </a:cubicBezTo>
                      <a:cubicBezTo>
                        <a:pt x="124" y="152"/>
                        <a:pt x="123" y="151"/>
                        <a:pt x="123" y="151"/>
                      </a:cubicBezTo>
                      <a:cubicBezTo>
                        <a:pt x="124" y="151"/>
                        <a:pt x="125" y="151"/>
                        <a:pt x="126" y="151"/>
                      </a:cubicBezTo>
                      <a:cubicBezTo>
                        <a:pt x="127" y="152"/>
                        <a:pt x="127" y="152"/>
                        <a:pt x="127" y="152"/>
                      </a:cubicBezTo>
                      <a:cubicBezTo>
                        <a:pt x="127" y="152"/>
                        <a:pt x="127" y="152"/>
                        <a:pt x="127" y="152"/>
                      </a:cubicBezTo>
                      <a:cubicBezTo>
                        <a:pt x="128" y="152"/>
                        <a:pt x="128" y="151"/>
                        <a:pt x="127" y="151"/>
                      </a:cubicBezTo>
                      <a:cubicBezTo>
                        <a:pt x="128" y="151"/>
                        <a:pt x="129" y="150"/>
                        <a:pt x="129" y="150"/>
                      </a:cubicBezTo>
                      <a:cubicBezTo>
                        <a:pt x="130" y="152"/>
                        <a:pt x="132" y="150"/>
                        <a:pt x="133" y="151"/>
                      </a:cubicBezTo>
                      <a:cubicBezTo>
                        <a:pt x="134" y="151"/>
                        <a:pt x="135" y="151"/>
                        <a:pt x="136" y="151"/>
                      </a:cubicBezTo>
                      <a:cubicBezTo>
                        <a:pt x="138" y="150"/>
                        <a:pt x="139" y="150"/>
                        <a:pt x="139" y="149"/>
                      </a:cubicBezTo>
                      <a:cubicBezTo>
                        <a:pt x="139" y="149"/>
                        <a:pt x="140" y="149"/>
                        <a:pt x="139" y="149"/>
                      </a:cubicBezTo>
                      <a:cubicBezTo>
                        <a:pt x="140" y="149"/>
                        <a:pt x="142" y="149"/>
                        <a:pt x="143" y="149"/>
                      </a:cubicBezTo>
                      <a:cubicBezTo>
                        <a:pt x="143" y="150"/>
                        <a:pt x="143" y="150"/>
                        <a:pt x="143" y="150"/>
                      </a:cubicBezTo>
                      <a:cubicBezTo>
                        <a:pt x="146" y="148"/>
                        <a:pt x="146" y="148"/>
                        <a:pt x="146" y="148"/>
                      </a:cubicBezTo>
                      <a:cubicBezTo>
                        <a:pt x="148" y="148"/>
                        <a:pt x="149" y="149"/>
                        <a:pt x="147" y="150"/>
                      </a:cubicBezTo>
                      <a:cubicBezTo>
                        <a:pt x="151" y="148"/>
                        <a:pt x="150" y="149"/>
                        <a:pt x="153" y="147"/>
                      </a:cubicBezTo>
                      <a:cubicBezTo>
                        <a:pt x="153" y="147"/>
                        <a:pt x="153" y="147"/>
                        <a:pt x="153" y="147"/>
                      </a:cubicBezTo>
                      <a:cubicBezTo>
                        <a:pt x="154" y="147"/>
                        <a:pt x="156" y="146"/>
                        <a:pt x="157" y="146"/>
                      </a:cubicBezTo>
                      <a:cubicBezTo>
                        <a:pt x="158" y="146"/>
                        <a:pt x="159" y="146"/>
                        <a:pt x="160" y="146"/>
                      </a:cubicBezTo>
                      <a:cubicBezTo>
                        <a:pt x="162" y="145"/>
                        <a:pt x="164" y="145"/>
                        <a:pt x="166" y="144"/>
                      </a:cubicBezTo>
                      <a:cubicBezTo>
                        <a:pt x="167" y="143"/>
                        <a:pt x="169" y="142"/>
                        <a:pt x="171" y="141"/>
                      </a:cubicBezTo>
                      <a:cubicBezTo>
                        <a:pt x="173" y="139"/>
                        <a:pt x="175" y="138"/>
                        <a:pt x="176" y="137"/>
                      </a:cubicBezTo>
                      <a:cubicBezTo>
                        <a:pt x="174" y="137"/>
                        <a:pt x="180" y="135"/>
                        <a:pt x="178" y="134"/>
                      </a:cubicBezTo>
                      <a:cubicBezTo>
                        <a:pt x="179" y="134"/>
                        <a:pt x="180" y="133"/>
                        <a:pt x="180" y="134"/>
                      </a:cubicBezTo>
                      <a:cubicBezTo>
                        <a:pt x="181" y="133"/>
                        <a:pt x="182" y="132"/>
                        <a:pt x="183" y="131"/>
                      </a:cubicBezTo>
                      <a:cubicBezTo>
                        <a:pt x="183" y="129"/>
                        <a:pt x="184" y="128"/>
                        <a:pt x="184" y="127"/>
                      </a:cubicBezTo>
                      <a:cubicBezTo>
                        <a:pt x="185" y="127"/>
                        <a:pt x="184" y="128"/>
                        <a:pt x="185" y="128"/>
                      </a:cubicBezTo>
                      <a:cubicBezTo>
                        <a:pt x="185" y="127"/>
                        <a:pt x="185" y="126"/>
                        <a:pt x="185" y="126"/>
                      </a:cubicBezTo>
                      <a:cubicBezTo>
                        <a:pt x="186" y="126"/>
                        <a:pt x="185" y="127"/>
                        <a:pt x="185" y="128"/>
                      </a:cubicBezTo>
                      <a:cubicBezTo>
                        <a:pt x="187" y="124"/>
                        <a:pt x="185" y="123"/>
                        <a:pt x="184" y="122"/>
                      </a:cubicBezTo>
                      <a:cubicBezTo>
                        <a:pt x="185" y="120"/>
                        <a:pt x="185" y="119"/>
                        <a:pt x="185" y="118"/>
                      </a:cubicBezTo>
                      <a:cubicBezTo>
                        <a:pt x="185" y="117"/>
                        <a:pt x="186" y="116"/>
                        <a:pt x="186" y="119"/>
                      </a:cubicBezTo>
                      <a:cubicBezTo>
                        <a:pt x="186" y="118"/>
                        <a:pt x="187" y="116"/>
                        <a:pt x="187" y="114"/>
                      </a:cubicBezTo>
                      <a:cubicBezTo>
                        <a:pt x="187" y="112"/>
                        <a:pt x="187" y="110"/>
                        <a:pt x="186" y="110"/>
                      </a:cubicBezTo>
                      <a:cubicBezTo>
                        <a:pt x="186" y="110"/>
                        <a:pt x="186" y="108"/>
                        <a:pt x="186" y="108"/>
                      </a:cubicBezTo>
                      <a:cubicBezTo>
                        <a:pt x="186" y="105"/>
                        <a:pt x="186" y="105"/>
                        <a:pt x="185" y="102"/>
                      </a:cubicBezTo>
                      <a:cubicBezTo>
                        <a:pt x="185" y="103"/>
                        <a:pt x="185" y="103"/>
                        <a:pt x="185" y="103"/>
                      </a:cubicBezTo>
                      <a:cubicBezTo>
                        <a:pt x="183" y="102"/>
                        <a:pt x="184" y="100"/>
                        <a:pt x="183" y="98"/>
                      </a:cubicBezTo>
                      <a:cubicBezTo>
                        <a:pt x="183" y="98"/>
                        <a:pt x="183" y="98"/>
                        <a:pt x="183" y="98"/>
                      </a:cubicBezTo>
                      <a:cubicBezTo>
                        <a:pt x="183" y="93"/>
                        <a:pt x="182" y="96"/>
                        <a:pt x="181" y="91"/>
                      </a:cubicBezTo>
                      <a:cubicBezTo>
                        <a:pt x="180" y="92"/>
                        <a:pt x="180" y="92"/>
                        <a:pt x="180" y="92"/>
                      </a:cubicBezTo>
                      <a:cubicBezTo>
                        <a:pt x="179" y="92"/>
                        <a:pt x="179" y="91"/>
                        <a:pt x="179" y="89"/>
                      </a:cubicBezTo>
                      <a:cubicBezTo>
                        <a:pt x="179" y="88"/>
                        <a:pt x="178" y="86"/>
                        <a:pt x="177" y="85"/>
                      </a:cubicBezTo>
                      <a:cubicBezTo>
                        <a:pt x="177" y="85"/>
                        <a:pt x="177" y="86"/>
                        <a:pt x="177" y="86"/>
                      </a:cubicBezTo>
                      <a:cubicBezTo>
                        <a:pt x="176" y="86"/>
                        <a:pt x="176" y="84"/>
                        <a:pt x="176" y="83"/>
                      </a:cubicBezTo>
                      <a:cubicBezTo>
                        <a:pt x="176" y="82"/>
                        <a:pt x="176" y="80"/>
                        <a:pt x="175" y="79"/>
                      </a:cubicBezTo>
                      <a:cubicBezTo>
                        <a:pt x="175" y="79"/>
                        <a:pt x="176" y="79"/>
                        <a:pt x="176" y="80"/>
                      </a:cubicBezTo>
                      <a:cubicBezTo>
                        <a:pt x="173" y="76"/>
                        <a:pt x="175" y="80"/>
                        <a:pt x="172" y="78"/>
                      </a:cubicBezTo>
                      <a:cubicBezTo>
                        <a:pt x="172" y="77"/>
                        <a:pt x="174" y="77"/>
                        <a:pt x="172" y="76"/>
                      </a:cubicBezTo>
                      <a:cubicBezTo>
                        <a:pt x="172" y="75"/>
                        <a:pt x="170" y="75"/>
                        <a:pt x="168" y="74"/>
                      </a:cubicBezTo>
                      <a:cubicBezTo>
                        <a:pt x="166" y="73"/>
                        <a:pt x="164" y="73"/>
                        <a:pt x="163" y="71"/>
                      </a:cubicBezTo>
                      <a:cubicBezTo>
                        <a:pt x="164" y="72"/>
                        <a:pt x="164" y="73"/>
                        <a:pt x="163" y="72"/>
                      </a:cubicBezTo>
                      <a:cubicBezTo>
                        <a:pt x="161" y="72"/>
                        <a:pt x="158" y="68"/>
                        <a:pt x="155" y="69"/>
                      </a:cubicBezTo>
                      <a:cubicBezTo>
                        <a:pt x="155" y="69"/>
                        <a:pt x="155" y="68"/>
                        <a:pt x="155" y="68"/>
                      </a:cubicBezTo>
                      <a:cubicBezTo>
                        <a:pt x="155" y="68"/>
                        <a:pt x="153" y="68"/>
                        <a:pt x="152" y="67"/>
                      </a:cubicBezTo>
                      <a:cubicBezTo>
                        <a:pt x="151" y="67"/>
                        <a:pt x="150" y="66"/>
                        <a:pt x="150" y="66"/>
                      </a:cubicBezTo>
                      <a:cubicBezTo>
                        <a:pt x="150" y="65"/>
                        <a:pt x="148" y="63"/>
                        <a:pt x="146" y="62"/>
                      </a:cubicBezTo>
                      <a:cubicBezTo>
                        <a:pt x="145" y="61"/>
                        <a:pt x="143" y="59"/>
                        <a:pt x="144" y="58"/>
                      </a:cubicBezTo>
                      <a:cubicBezTo>
                        <a:pt x="144" y="58"/>
                        <a:pt x="143" y="57"/>
                        <a:pt x="143" y="56"/>
                      </a:cubicBezTo>
                      <a:cubicBezTo>
                        <a:pt x="142" y="55"/>
                        <a:pt x="141" y="54"/>
                        <a:pt x="141" y="54"/>
                      </a:cubicBezTo>
                      <a:cubicBezTo>
                        <a:pt x="142" y="54"/>
                        <a:pt x="142" y="54"/>
                        <a:pt x="142" y="54"/>
                      </a:cubicBezTo>
                      <a:cubicBezTo>
                        <a:pt x="140" y="51"/>
                        <a:pt x="139" y="51"/>
                        <a:pt x="138" y="50"/>
                      </a:cubicBezTo>
                      <a:cubicBezTo>
                        <a:pt x="138" y="49"/>
                        <a:pt x="138" y="50"/>
                        <a:pt x="139" y="50"/>
                      </a:cubicBezTo>
                      <a:cubicBezTo>
                        <a:pt x="137" y="45"/>
                        <a:pt x="137" y="45"/>
                        <a:pt x="134" y="42"/>
                      </a:cubicBezTo>
                      <a:cubicBezTo>
                        <a:pt x="135" y="41"/>
                        <a:pt x="135" y="41"/>
                        <a:pt x="135" y="41"/>
                      </a:cubicBezTo>
                      <a:cubicBezTo>
                        <a:pt x="135" y="41"/>
                        <a:pt x="134" y="41"/>
                        <a:pt x="134" y="40"/>
                      </a:cubicBezTo>
                      <a:cubicBezTo>
                        <a:pt x="134" y="38"/>
                        <a:pt x="133" y="37"/>
                        <a:pt x="132" y="35"/>
                      </a:cubicBezTo>
                      <a:cubicBezTo>
                        <a:pt x="132" y="33"/>
                        <a:pt x="131" y="31"/>
                        <a:pt x="129" y="30"/>
                      </a:cubicBezTo>
                      <a:cubicBezTo>
                        <a:pt x="130" y="30"/>
                        <a:pt x="130" y="30"/>
                        <a:pt x="130" y="30"/>
                      </a:cubicBezTo>
                      <a:cubicBezTo>
                        <a:pt x="126" y="26"/>
                        <a:pt x="125" y="17"/>
                        <a:pt x="120" y="18"/>
                      </a:cubicBezTo>
                      <a:cubicBezTo>
                        <a:pt x="120" y="18"/>
                        <a:pt x="120" y="18"/>
                        <a:pt x="119" y="17"/>
                      </a:cubicBezTo>
                      <a:cubicBezTo>
                        <a:pt x="118" y="16"/>
                        <a:pt x="117" y="16"/>
                        <a:pt x="117" y="16"/>
                      </a:cubicBezTo>
                      <a:cubicBezTo>
                        <a:pt x="120" y="20"/>
                        <a:pt x="116" y="17"/>
                        <a:pt x="117" y="18"/>
                      </a:cubicBezTo>
                      <a:cubicBezTo>
                        <a:pt x="115" y="17"/>
                        <a:pt x="114" y="14"/>
                        <a:pt x="116" y="16"/>
                      </a:cubicBezTo>
                      <a:cubicBezTo>
                        <a:pt x="116" y="16"/>
                        <a:pt x="116" y="16"/>
                        <a:pt x="116" y="16"/>
                      </a:cubicBezTo>
                      <a:cubicBezTo>
                        <a:pt x="117" y="16"/>
                        <a:pt x="116" y="15"/>
                        <a:pt x="115" y="13"/>
                      </a:cubicBezTo>
                      <a:cubicBezTo>
                        <a:pt x="114" y="12"/>
                        <a:pt x="113" y="11"/>
                        <a:pt x="113" y="11"/>
                      </a:cubicBezTo>
                      <a:cubicBezTo>
                        <a:pt x="109" y="8"/>
                        <a:pt x="105" y="5"/>
                        <a:pt x="101" y="3"/>
                      </a:cubicBezTo>
                      <a:cubicBezTo>
                        <a:pt x="97" y="1"/>
                        <a:pt x="92" y="0"/>
                        <a:pt x="87" y="0"/>
                      </a:cubicBezTo>
                      <a:cubicBezTo>
                        <a:pt x="88" y="1"/>
                        <a:pt x="88" y="1"/>
                        <a:pt x="88" y="1"/>
                      </a:cubicBezTo>
                      <a:cubicBezTo>
                        <a:pt x="88" y="1"/>
                        <a:pt x="87" y="1"/>
                        <a:pt x="86" y="1"/>
                      </a:cubicBezTo>
                      <a:cubicBezTo>
                        <a:pt x="86" y="2"/>
                        <a:pt x="85" y="2"/>
                        <a:pt x="85" y="2"/>
                      </a:cubicBezTo>
                      <a:cubicBezTo>
                        <a:pt x="84" y="1"/>
                        <a:pt x="83" y="1"/>
                        <a:pt x="86" y="0"/>
                      </a:cubicBezTo>
                      <a:cubicBezTo>
                        <a:pt x="85" y="0"/>
                        <a:pt x="84" y="0"/>
                        <a:pt x="83" y="1"/>
                      </a:cubicBezTo>
                      <a:cubicBezTo>
                        <a:pt x="83" y="1"/>
                        <a:pt x="83" y="1"/>
                        <a:pt x="83" y="1"/>
                      </a:cubicBezTo>
                      <a:cubicBezTo>
                        <a:pt x="83" y="1"/>
                        <a:pt x="82" y="2"/>
                        <a:pt x="82" y="2"/>
                      </a:cubicBezTo>
                      <a:cubicBezTo>
                        <a:pt x="78" y="2"/>
                        <a:pt x="84" y="0"/>
                        <a:pt x="82" y="0"/>
                      </a:cubicBezTo>
                      <a:cubicBezTo>
                        <a:pt x="80" y="1"/>
                        <a:pt x="80" y="1"/>
                        <a:pt x="80" y="1"/>
                      </a:cubicBezTo>
                      <a:cubicBezTo>
                        <a:pt x="81" y="1"/>
                        <a:pt x="81" y="1"/>
                        <a:pt x="81" y="1"/>
                      </a:cubicBezTo>
                      <a:cubicBezTo>
                        <a:pt x="79" y="2"/>
                        <a:pt x="79" y="2"/>
                        <a:pt x="77" y="3"/>
                      </a:cubicBezTo>
                      <a:cubicBezTo>
                        <a:pt x="75" y="3"/>
                        <a:pt x="76" y="2"/>
                        <a:pt x="75" y="3"/>
                      </a:cubicBezTo>
                      <a:cubicBezTo>
                        <a:pt x="75" y="3"/>
                        <a:pt x="75" y="3"/>
                        <a:pt x="74" y="3"/>
                      </a:cubicBezTo>
                      <a:cubicBezTo>
                        <a:pt x="70" y="5"/>
                        <a:pt x="70" y="5"/>
                        <a:pt x="70" y="5"/>
                      </a:cubicBezTo>
                      <a:cubicBezTo>
                        <a:pt x="72" y="5"/>
                        <a:pt x="72" y="5"/>
                        <a:pt x="72" y="5"/>
                      </a:cubicBezTo>
                      <a:cubicBezTo>
                        <a:pt x="71" y="6"/>
                        <a:pt x="69" y="7"/>
                        <a:pt x="71" y="7"/>
                      </a:cubicBezTo>
                      <a:cubicBezTo>
                        <a:pt x="70" y="7"/>
                        <a:pt x="69" y="7"/>
                        <a:pt x="68" y="8"/>
                      </a:cubicBezTo>
                      <a:cubicBezTo>
                        <a:pt x="66" y="9"/>
                        <a:pt x="65" y="9"/>
                        <a:pt x="63" y="11"/>
                      </a:cubicBezTo>
                      <a:cubicBezTo>
                        <a:pt x="61" y="13"/>
                        <a:pt x="58" y="15"/>
                        <a:pt x="58" y="16"/>
                      </a:cubicBezTo>
                      <a:cubicBezTo>
                        <a:pt x="57" y="18"/>
                        <a:pt x="55" y="20"/>
                        <a:pt x="53" y="22"/>
                      </a:cubicBezTo>
                      <a:cubicBezTo>
                        <a:pt x="54" y="22"/>
                        <a:pt x="55" y="22"/>
                        <a:pt x="53" y="24"/>
                      </a:cubicBezTo>
                      <a:cubicBezTo>
                        <a:pt x="52" y="22"/>
                        <a:pt x="50" y="27"/>
                        <a:pt x="47" y="28"/>
                      </a:cubicBezTo>
                      <a:cubicBezTo>
                        <a:pt x="48" y="27"/>
                        <a:pt x="47" y="29"/>
                        <a:pt x="47" y="30"/>
                      </a:cubicBezTo>
                      <a:cubicBezTo>
                        <a:pt x="46" y="32"/>
                        <a:pt x="45" y="33"/>
                        <a:pt x="47" y="32"/>
                      </a:cubicBezTo>
                      <a:cubicBezTo>
                        <a:pt x="46" y="34"/>
                        <a:pt x="46" y="32"/>
                        <a:pt x="45" y="33"/>
                      </a:cubicBezTo>
                      <a:cubicBezTo>
                        <a:pt x="44" y="35"/>
                        <a:pt x="43" y="37"/>
                        <a:pt x="41" y="40"/>
                      </a:cubicBezTo>
                      <a:cubicBezTo>
                        <a:pt x="41" y="40"/>
                        <a:pt x="41" y="40"/>
                        <a:pt x="41" y="40"/>
                      </a:cubicBezTo>
                      <a:cubicBezTo>
                        <a:pt x="41" y="41"/>
                        <a:pt x="41" y="41"/>
                        <a:pt x="41" y="41"/>
                      </a:cubicBezTo>
                      <a:cubicBezTo>
                        <a:pt x="40" y="42"/>
                        <a:pt x="40" y="42"/>
                        <a:pt x="40" y="42"/>
                      </a:cubicBezTo>
                      <a:cubicBezTo>
                        <a:pt x="39" y="44"/>
                        <a:pt x="39" y="44"/>
                        <a:pt x="39" y="44"/>
                      </a:cubicBezTo>
                      <a:cubicBezTo>
                        <a:pt x="39" y="45"/>
                        <a:pt x="38" y="47"/>
                        <a:pt x="37" y="48"/>
                      </a:cubicBezTo>
                      <a:cubicBezTo>
                        <a:pt x="38" y="48"/>
                        <a:pt x="38" y="48"/>
                        <a:pt x="38" y="49"/>
                      </a:cubicBezTo>
                      <a:cubicBezTo>
                        <a:pt x="38" y="49"/>
                        <a:pt x="38" y="50"/>
                        <a:pt x="37" y="50"/>
                      </a:cubicBezTo>
                      <a:cubicBezTo>
                        <a:pt x="36" y="51"/>
                        <a:pt x="35" y="51"/>
                        <a:pt x="35" y="51"/>
                      </a:cubicBezTo>
                      <a:cubicBezTo>
                        <a:pt x="35" y="52"/>
                        <a:pt x="37" y="53"/>
                        <a:pt x="35" y="54"/>
                      </a:cubicBezTo>
                      <a:cubicBezTo>
                        <a:pt x="35" y="54"/>
                        <a:pt x="36" y="54"/>
                        <a:pt x="35" y="54"/>
                      </a:cubicBezTo>
                      <a:cubicBezTo>
                        <a:pt x="32" y="59"/>
                        <a:pt x="29" y="64"/>
                        <a:pt x="25" y="67"/>
                      </a:cubicBezTo>
                      <a:cubicBezTo>
                        <a:pt x="24" y="68"/>
                        <a:pt x="22" y="69"/>
                        <a:pt x="21" y="69"/>
                      </a:cubicBezTo>
                      <a:cubicBezTo>
                        <a:pt x="21" y="69"/>
                        <a:pt x="21" y="69"/>
                        <a:pt x="21" y="69"/>
                      </a:cubicBezTo>
                      <a:cubicBezTo>
                        <a:pt x="20" y="70"/>
                        <a:pt x="20" y="70"/>
                        <a:pt x="20" y="70"/>
                      </a:cubicBezTo>
                      <a:cubicBezTo>
                        <a:pt x="17" y="71"/>
                        <a:pt x="17" y="71"/>
                        <a:pt x="17" y="71"/>
                      </a:cubicBezTo>
                      <a:cubicBezTo>
                        <a:pt x="14" y="72"/>
                        <a:pt x="12" y="73"/>
                        <a:pt x="8" y="74"/>
                      </a:cubicBezTo>
                      <a:cubicBezTo>
                        <a:pt x="10" y="74"/>
                        <a:pt x="9" y="74"/>
                        <a:pt x="8" y="75"/>
                      </a:cubicBezTo>
                      <a:cubicBezTo>
                        <a:pt x="9" y="75"/>
                        <a:pt x="9" y="76"/>
                        <a:pt x="9" y="76"/>
                      </a:cubicBezTo>
                      <a:cubicBezTo>
                        <a:pt x="9" y="76"/>
                        <a:pt x="8" y="76"/>
                        <a:pt x="6" y="77"/>
                      </a:cubicBezTo>
                      <a:cubicBezTo>
                        <a:pt x="6" y="77"/>
                        <a:pt x="5" y="77"/>
                        <a:pt x="5" y="78"/>
                      </a:cubicBezTo>
                      <a:cubicBezTo>
                        <a:pt x="4" y="78"/>
                        <a:pt x="4" y="78"/>
                        <a:pt x="4" y="78"/>
                      </a:cubicBezTo>
                      <a:cubicBezTo>
                        <a:pt x="4" y="79"/>
                        <a:pt x="3" y="80"/>
                        <a:pt x="2" y="81"/>
                      </a:cubicBezTo>
                      <a:cubicBezTo>
                        <a:pt x="1" y="82"/>
                        <a:pt x="0" y="83"/>
                        <a:pt x="0" y="83"/>
                      </a:cubicBezTo>
                      <a:cubicBezTo>
                        <a:pt x="1" y="82"/>
                        <a:pt x="1" y="82"/>
                        <a:pt x="1" y="82"/>
                      </a:cubicBezTo>
                      <a:cubicBezTo>
                        <a:pt x="1" y="83"/>
                        <a:pt x="2" y="83"/>
                        <a:pt x="3" y="83"/>
                      </a:cubicBezTo>
                      <a:cubicBezTo>
                        <a:pt x="5" y="83"/>
                        <a:pt x="6" y="83"/>
                        <a:pt x="7" y="84"/>
                      </a:cubicBezTo>
                      <a:cubicBezTo>
                        <a:pt x="7" y="83"/>
                        <a:pt x="9" y="82"/>
                        <a:pt x="10" y="82"/>
                      </a:cubicBezTo>
                      <a:cubicBezTo>
                        <a:pt x="12" y="81"/>
                        <a:pt x="14" y="81"/>
                        <a:pt x="15" y="79"/>
                      </a:cubicBezTo>
                      <a:cubicBezTo>
                        <a:pt x="15" y="79"/>
                        <a:pt x="14" y="80"/>
                        <a:pt x="15" y="80"/>
                      </a:cubicBezTo>
                      <a:cubicBezTo>
                        <a:pt x="15" y="78"/>
                        <a:pt x="16" y="78"/>
                        <a:pt x="18" y="77"/>
                      </a:cubicBezTo>
                      <a:cubicBezTo>
                        <a:pt x="18" y="78"/>
                        <a:pt x="18" y="78"/>
                        <a:pt x="18" y="78"/>
                      </a:cubicBezTo>
                      <a:cubicBezTo>
                        <a:pt x="19" y="77"/>
                        <a:pt x="20" y="76"/>
                        <a:pt x="22" y="76"/>
                      </a:cubicBezTo>
                      <a:cubicBezTo>
                        <a:pt x="22" y="76"/>
                        <a:pt x="23" y="76"/>
                        <a:pt x="23" y="75"/>
                      </a:cubicBezTo>
                      <a:cubicBezTo>
                        <a:pt x="24" y="75"/>
                        <a:pt x="25" y="75"/>
                        <a:pt x="25" y="75"/>
                      </a:cubicBezTo>
                      <a:cubicBezTo>
                        <a:pt x="28" y="74"/>
                        <a:pt x="30" y="72"/>
                        <a:pt x="33" y="70"/>
                      </a:cubicBezTo>
                      <a:cubicBezTo>
                        <a:pt x="32" y="69"/>
                        <a:pt x="32" y="69"/>
                        <a:pt x="32" y="69"/>
                      </a:cubicBezTo>
                      <a:cubicBezTo>
                        <a:pt x="33" y="68"/>
                        <a:pt x="33" y="68"/>
                        <a:pt x="34" y="68"/>
                      </a:cubicBezTo>
                      <a:cubicBezTo>
                        <a:pt x="34" y="66"/>
                        <a:pt x="31" y="71"/>
                        <a:pt x="31" y="69"/>
                      </a:cubicBezTo>
                      <a:cubicBezTo>
                        <a:pt x="32" y="69"/>
                        <a:pt x="34" y="67"/>
                        <a:pt x="36" y="65"/>
                      </a:cubicBezTo>
                      <a:cubicBezTo>
                        <a:pt x="38" y="63"/>
                        <a:pt x="39" y="60"/>
                        <a:pt x="41" y="60"/>
                      </a:cubicBezTo>
                      <a:cubicBezTo>
                        <a:pt x="42" y="58"/>
                        <a:pt x="39" y="60"/>
                        <a:pt x="41" y="58"/>
                      </a:cubicBezTo>
                      <a:cubicBezTo>
                        <a:pt x="41" y="58"/>
                        <a:pt x="41" y="58"/>
                        <a:pt x="41" y="58"/>
                      </a:cubicBezTo>
                      <a:cubicBezTo>
                        <a:pt x="41" y="57"/>
                        <a:pt x="41" y="57"/>
                        <a:pt x="41" y="57"/>
                      </a:cubicBezTo>
                      <a:cubicBezTo>
                        <a:pt x="42" y="56"/>
                        <a:pt x="43" y="56"/>
                        <a:pt x="43" y="56"/>
                      </a:cubicBezTo>
                      <a:cubicBezTo>
                        <a:pt x="43" y="56"/>
                        <a:pt x="43" y="57"/>
                        <a:pt x="43" y="57"/>
                      </a:cubicBezTo>
                      <a:cubicBezTo>
                        <a:pt x="44" y="56"/>
                        <a:pt x="45" y="52"/>
                        <a:pt x="46" y="51"/>
                      </a:cubicBezTo>
                      <a:cubicBezTo>
                        <a:pt x="44" y="53"/>
                        <a:pt x="44" y="53"/>
                        <a:pt x="44" y="53"/>
                      </a:cubicBezTo>
                      <a:cubicBezTo>
                        <a:pt x="45" y="52"/>
                        <a:pt x="46" y="50"/>
                        <a:pt x="47" y="48"/>
                      </a:cubicBezTo>
                      <a:cubicBezTo>
                        <a:pt x="47" y="47"/>
                        <a:pt x="47" y="46"/>
                        <a:pt x="48" y="45"/>
                      </a:cubicBezTo>
                      <a:cubicBezTo>
                        <a:pt x="48" y="44"/>
                        <a:pt x="48" y="44"/>
                        <a:pt x="48" y="44"/>
                      </a:cubicBezTo>
                      <a:cubicBezTo>
                        <a:pt x="49" y="43"/>
                        <a:pt x="49" y="43"/>
                        <a:pt x="49" y="43"/>
                      </a:cubicBezTo>
                      <a:cubicBezTo>
                        <a:pt x="50" y="41"/>
                        <a:pt x="51" y="38"/>
                        <a:pt x="52" y="35"/>
                      </a:cubicBezTo>
                      <a:cubicBezTo>
                        <a:pt x="51" y="36"/>
                        <a:pt x="51" y="36"/>
                        <a:pt x="51" y="36"/>
                      </a:cubicBezTo>
                      <a:cubicBezTo>
                        <a:pt x="53" y="31"/>
                        <a:pt x="54" y="33"/>
                        <a:pt x="56" y="29"/>
                      </a:cubicBezTo>
                      <a:cubicBezTo>
                        <a:pt x="56" y="29"/>
                        <a:pt x="56" y="29"/>
                        <a:pt x="56" y="29"/>
                      </a:cubicBezTo>
                      <a:cubicBezTo>
                        <a:pt x="56" y="28"/>
                        <a:pt x="57" y="26"/>
                        <a:pt x="57" y="25"/>
                      </a:cubicBezTo>
                      <a:cubicBezTo>
                        <a:pt x="57" y="27"/>
                        <a:pt x="60" y="24"/>
                        <a:pt x="59" y="26"/>
                      </a:cubicBezTo>
                      <a:cubicBezTo>
                        <a:pt x="61" y="22"/>
                        <a:pt x="60" y="24"/>
                        <a:pt x="61" y="20"/>
                      </a:cubicBezTo>
                      <a:cubicBezTo>
                        <a:pt x="62" y="20"/>
                        <a:pt x="62" y="20"/>
                        <a:pt x="62" y="20"/>
                      </a:cubicBezTo>
                      <a:cubicBezTo>
                        <a:pt x="62" y="19"/>
                        <a:pt x="62" y="19"/>
                        <a:pt x="63" y="17"/>
                      </a:cubicBezTo>
                      <a:cubicBezTo>
                        <a:pt x="62" y="19"/>
                        <a:pt x="65" y="17"/>
                        <a:pt x="64" y="19"/>
                      </a:cubicBezTo>
                      <a:cubicBezTo>
                        <a:pt x="67" y="18"/>
                        <a:pt x="68" y="16"/>
                        <a:pt x="69" y="15"/>
                      </a:cubicBezTo>
                      <a:cubicBezTo>
                        <a:pt x="70" y="14"/>
                        <a:pt x="71" y="13"/>
                        <a:pt x="72" y="13"/>
                      </a:cubicBezTo>
                      <a:cubicBezTo>
                        <a:pt x="73" y="10"/>
                        <a:pt x="68" y="15"/>
                        <a:pt x="69" y="14"/>
                      </a:cubicBezTo>
                      <a:cubicBezTo>
                        <a:pt x="68" y="14"/>
                        <a:pt x="70" y="11"/>
                        <a:pt x="71" y="11"/>
                      </a:cubicBezTo>
                      <a:cubicBezTo>
                        <a:pt x="72" y="10"/>
                        <a:pt x="75" y="12"/>
                        <a:pt x="78" y="10"/>
                      </a:cubicBezTo>
                      <a:cubicBezTo>
                        <a:pt x="78" y="10"/>
                        <a:pt x="78" y="10"/>
                        <a:pt x="77" y="11"/>
                      </a:cubicBezTo>
                      <a:cubicBezTo>
                        <a:pt x="79" y="11"/>
                        <a:pt x="80" y="9"/>
                        <a:pt x="82" y="9"/>
                      </a:cubicBezTo>
                      <a:cubicBezTo>
                        <a:pt x="82" y="8"/>
                        <a:pt x="84" y="9"/>
                        <a:pt x="84" y="7"/>
                      </a:cubicBezTo>
                      <a:cubicBezTo>
                        <a:pt x="84" y="7"/>
                        <a:pt x="80" y="8"/>
                        <a:pt x="80" y="8"/>
                      </a:cubicBezTo>
                      <a:cubicBezTo>
                        <a:pt x="82" y="8"/>
                        <a:pt x="83" y="7"/>
                        <a:pt x="84" y="6"/>
                      </a:cubicBezTo>
                      <a:cubicBezTo>
                        <a:pt x="84" y="6"/>
                        <a:pt x="84" y="6"/>
                        <a:pt x="84" y="6"/>
                      </a:cubicBezTo>
                      <a:cubicBezTo>
                        <a:pt x="85" y="6"/>
                        <a:pt x="86" y="6"/>
                        <a:pt x="87" y="6"/>
                      </a:cubicBezTo>
                      <a:cubicBezTo>
                        <a:pt x="87" y="6"/>
                        <a:pt x="86" y="7"/>
                        <a:pt x="86" y="7"/>
                      </a:cubicBezTo>
                      <a:cubicBezTo>
                        <a:pt x="87" y="7"/>
                        <a:pt x="87" y="7"/>
                        <a:pt x="88" y="7"/>
                      </a:cubicBezTo>
                      <a:cubicBezTo>
                        <a:pt x="88" y="8"/>
                        <a:pt x="86" y="8"/>
                        <a:pt x="85" y="8"/>
                      </a:cubicBezTo>
                      <a:cubicBezTo>
                        <a:pt x="84" y="8"/>
                        <a:pt x="84" y="8"/>
                        <a:pt x="84" y="8"/>
                      </a:cubicBezTo>
                      <a:cubicBezTo>
                        <a:pt x="84" y="9"/>
                        <a:pt x="83" y="9"/>
                        <a:pt x="82" y="9"/>
                      </a:cubicBezTo>
                      <a:cubicBezTo>
                        <a:pt x="83" y="10"/>
                        <a:pt x="84" y="9"/>
                        <a:pt x="84" y="9"/>
                      </a:cubicBezTo>
                      <a:cubicBezTo>
                        <a:pt x="85" y="9"/>
                        <a:pt x="85" y="9"/>
                        <a:pt x="85" y="9"/>
                      </a:cubicBezTo>
                      <a:cubicBezTo>
                        <a:pt x="85" y="9"/>
                        <a:pt x="86" y="9"/>
                        <a:pt x="85" y="9"/>
                      </a:cubicBezTo>
                      <a:cubicBezTo>
                        <a:pt x="87" y="7"/>
                        <a:pt x="89" y="9"/>
                        <a:pt x="91" y="8"/>
                      </a:cubicBezTo>
                      <a:cubicBezTo>
                        <a:pt x="91" y="9"/>
                        <a:pt x="91" y="9"/>
                        <a:pt x="91" y="9"/>
                      </a:cubicBezTo>
                      <a:cubicBezTo>
                        <a:pt x="91" y="9"/>
                        <a:pt x="92" y="8"/>
                        <a:pt x="93" y="9"/>
                      </a:cubicBezTo>
                      <a:cubicBezTo>
                        <a:pt x="91" y="10"/>
                        <a:pt x="91" y="10"/>
                        <a:pt x="91" y="10"/>
                      </a:cubicBezTo>
                      <a:cubicBezTo>
                        <a:pt x="94" y="9"/>
                        <a:pt x="95" y="11"/>
                        <a:pt x="97" y="11"/>
                      </a:cubicBezTo>
                      <a:cubicBezTo>
                        <a:pt x="93" y="10"/>
                        <a:pt x="96" y="10"/>
                        <a:pt x="95" y="9"/>
                      </a:cubicBezTo>
                      <a:cubicBezTo>
                        <a:pt x="100" y="9"/>
                        <a:pt x="97" y="12"/>
                        <a:pt x="102" y="14"/>
                      </a:cubicBezTo>
                      <a:cubicBezTo>
                        <a:pt x="101" y="13"/>
                        <a:pt x="100" y="12"/>
                        <a:pt x="101" y="12"/>
                      </a:cubicBezTo>
                      <a:cubicBezTo>
                        <a:pt x="102" y="13"/>
                        <a:pt x="103" y="14"/>
                        <a:pt x="103" y="14"/>
                      </a:cubicBezTo>
                      <a:cubicBezTo>
                        <a:pt x="106" y="16"/>
                        <a:pt x="103" y="13"/>
                        <a:pt x="105" y="14"/>
                      </a:cubicBezTo>
                      <a:cubicBezTo>
                        <a:pt x="105" y="15"/>
                        <a:pt x="107" y="14"/>
                        <a:pt x="108" y="15"/>
                      </a:cubicBezTo>
                      <a:cubicBezTo>
                        <a:pt x="108" y="16"/>
                        <a:pt x="108" y="16"/>
                        <a:pt x="108" y="16"/>
                      </a:cubicBezTo>
                      <a:cubicBezTo>
                        <a:pt x="111" y="19"/>
                        <a:pt x="110" y="15"/>
                        <a:pt x="112" y="19"/>
                      </a:cubicBezTo>
                      <a:cubicBezTo>
                        <a:pt x="112" y="19"/>
                        <a:pt x="110" y="18"/>
                        <a:pt x="110" y="18"/>
                      </a:cubicBezTo>
                      <a:cubicBezTo>
                        <a:pt x="112" y="20"/>
                        <a:pt x="112" y="20"/>
                        <a:pt x="112" y="20"/>
                      </a:cubicBezTo>
                      <a:cubicBezTo>
                        <a:pt x="111" y="20"/>
                        <a:pt x="111" y="20"/>
                        <a:pt x="111" y="20"/>
                      </a:cubicBezTo>
                      <a:cubicBezTo>
                        <a:pt x="113" y="21"/>
                        <a:pt x="113" y="22"/>
                        <a:pt x="115" y="24"/>
                      </a:cubicBezTo>
                      <a:cubicBezTo>
                        <a:pt x="115" y="23"/>
                        <a:pt x="116" y="23"/>
                        <a:pt x="117" y="24"/>
                      </a:cubicBezTo>
                      <a:cubicBezTo>
                        <a:pt x="118" y="26"/>
                        <a:pt x="116" y="24"/>
                        <a:pt x="118" y="26"/>
                      </a:cubicBezTo>
                      <a:cubicBezTo>
                        <a:pt x="117" y="26"/>
                        <a:pt x="116" y="26"/>
                        <a:pt x="116" y="25"/>
                      </a:cubicBezTo>
                      <a:cubicBezTo>
                        <a:pt x="116" y="25"/>
                        <a:pt x="115" y="25"/>
                        <a:pt x="115" y="25"/>
                      </a:cubicBezTo>
                      <a:cubicBezTo>
                        <a:pt x="115" y="26"/>
                        <a:pt x="117" y="28"/>
                        <a:pt x="118" y="29"/>
                      </a:cubicBezTo>
                      <a:cubicBezTo>
                        <a:pt x="118" y="28"/>
                        <a:pt x="117" y="28"/>
                        <a:pt x="117" y="27"/>
                      </a:cubicBezTo>
                      <a:cubicBezTo>
                        <a:pt x="121" y="30"/>
                        <a:pt x="121" y="30"/>
                        <a:pt x="121" y="30"/>
                      </a:cubicBezTo>
                      <a:cubicBezTo>
                        <a:pt x="121" y="31"/>
                        <a:pt x="120" y="31"/>
                        <a:pt x="120" y="30"/>
                      </a:cubicBezTo>
                      <a:cubicBezTo>
                        <a:pt x="120" y="31"/>
                        <a:pt x="121" y="31"/>
                        <a:pt x="122" y="32"/>
                      </a:cubicBezTo>
                      <a:cubicBezTo>
                        <a:pt x="121" y="32"/>
                        <a:pt x="120" y="33"/>
                        <a:pt x="119" y="32"/>
                      </a:cubicBezTo>
                      <a:cubicBezTo>
                        <a:pt x="122" y="35"/>
                        <a:pt x="122" y="35"/>
                        <a:pt x="122" y="35"/>
                      </a:cubicBezTo>
                      <a:cubicBezTo>
                        <a:pt x="122" y="35"/>
                        <a:pt x="122" y="37"/>
                        <a:pt x="122" y="36"/>
                      </a:cubicBezTo>
                      <a:cubicBezTo>
                        <a:pt x="122" y="37"/>
                        <a:pt x="123" y="38"/>
                        <a:pt x="124" y="40"/>
                      </a:cubicBezTo>
                      <a:cubicBezTo>
                        <a:pt x="124" y="40"/>
                        <a:pt x="125" y="41"/>
                        <a:pt x="125" y="41"/>
                      </a:cubicBezTo>
                      <a:cubicBezTo>
                        <a:pt x="126" y="42"/>
                        <a:pt x="126" y="43"/>
                        <a:pt x="126" y="43"/>
                      </a:cubicBezTo>
                      <a:cubicBezTo>
                        <a:pt x="126" y="43"/>
                        <a:pt x="126" y="43"/>
                        <a:pt x="126" y="43"/>
                      </a:cubicBezTo>
                      <a:cubicBezTo>
                        <a:pt x="126" y="43"/>
                        <a:pt x="126" y="43"/>
                        <a:pt x="126" y="43"/>
                      </a:cubicBezTo>
                      <a:cubicBezTo>
                        <a:pt x="127" y="43"/>
                        <a:pt x="127" y="43"/>
                        <a:pt x="127" y="44"/>
                      </a:cubicBezTo>
                      <a:cubicBezTo>
                        <a:pt x="128" y="47"/>
                        <a:pt x="128" y="50"/>
                        <a:pt x="130" y="52"/>
                      </a:cubicBezTo>
                      <a:cubicBezTo>
                        <a:pt x="130" y="55"/>
                        <a:pt x="130" y="55"/>
                        <a:pt x="130" y="55"/>
                      </a:cubicBezTo>
                      <a:cubicBezTo>
                        <a:pt x="132" y="57"/>
                        <a:pt x="130" y="52"/>
                        <a:pt x="133" y="56"/>
                      </a:cubicBezTo>
                      <a:cubicBezTo>
                        <a:pt x="135" y="58"/>
                        <a:pt x="133" y="57"/>
                        <a:pt x="133" y="59"/>
                      </a:cubicBezTo>
                      <a:cubicBezTo>
                        <a:pt x="134" y="60"/>
                        <a:pt x="137" y="61"/>
                        <a:pt x="138" y="65"/>
                      </a:cubicBezTo>
                      <a:cubicBezTo>
                        <a:pt x="137" y="64"/>
                        <a:pt x="137" y="63"/>
                        <a:pt x="136" y="62"/>
                      </a:cubicBezTo>
                      <a:close/>
                      <a:moveTo>
                        <a:pt x="164" y="82"/>
                      </a:moveTo>
                      <a:cubicBezTo>
                        <a:pt x="164" y="82"/>
                        <a:pt x="162" y="82"/>
                        <a:pt x="162" y="81"/>
                      </a:cubicBezTo>
                      <a:cubicBezTo>
                        <a:pt x="164" y="81"/>
                        <a:pt x="164" y="82"/>
                        <a:pt x="164" y="82"/>
                      </a:cubicBezTo>
                      <a:close/>
                      <a:moveTo>
                        <a:pt x="179" y="123"/>
                      </a:moveTo>
                      <a:cubicBezTo>
                        <a:pt x="179" y="122"/>
                        <a:pt x="179" y="122"/>
                        <a:pt x="180" y="121"/>
                      </a:cubicBezTo>
                      <a:cubicBezTo>
                        <a:pt x="180" y="121"/>
                        <a:pt x="180" y="122"/>
                        <a:pt x="179" y="123"/>
                      </a:cubicBezTo>
                      <a:close/>
                      <a:moveTo>
                        <a:pt x="54" y="152"/>
                      </a:moveTo>
                      <a:cubicBezTo>
                        <a:pt x="54" y="151"/>
                        <a:pt x="54" y="151"/>
                        <a:pt x="54" y="151"/>
                      </a:cubicBezTo>
                      <a:cubicBezTo>
                        <a:pt x="55" y="152"/>
                        <a:pt x="55" y="152"/>
                        <a:pt x="54" y="152"/>
                      </a:cubicBezTo>
                      <a:close/>
                      <a:moveTo>
                        <a:pt x="50" y="151"/>
                      </a:moveTo>
                      <a:cubicBezTo>
                        <a:pt x="50" y="151"/>
                        <a:pt x="50" y="152"/>
                        <a:pt x="50" y="152"/>
                      </a:cubicBezTo>
                      <a:cubicBezTo>
                        <a:pt x="50" y="152"/>
                        <a:pt x="51" y="152"/>
                        <a:pt x="52" y="152"/>
                      </a:cubicBezTo>
                      <a:cubicBezTo>
                        <a:pt x="51" y="151"/>
                        <a:pt x="51" y="151"/>
                        <a:pt x="50" y="151"/>
                      </a:cubicBezTo>
                      <a:close/>
                      <a:moveTo>
                        <a:pt x="75" y="3"/>
                      </a:moveTo>
                      <a:cubicBezTo>
                        <a:pt x="75" y="3"/>
                        <a:pt x="75" y="3"/>
                        <a:pt x="75" y="3"/>
                      </a:cubicBezTo>
                      <a:cubicBezTo>
                        <a:pt x="74" y="4"/>
                        <a:pt x="74" y="3"/>
                        <a:pt x="7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 name="Freeform 470">
                  <a:extLst>
                    <a:ext uri="{FF2B5EF4-FFF2-40B4-BE49-F238E27FC236}">
                      <a16:creationId xmlns:a16="http://schemas.microsoft.com/office/drawing/2014/main" id="{EB98B270-A325-41FC-B5F8-868FF6CE699D}"/>
                    </a:ext>
                  </a:extLst>
                </p:cNvPr>
                <p:cNvSpPr>
                  <a:spLocks/>
                </p:cNvSpPr>
                <p:nvPr userDrawn="1"/>
              </p:nvSpPr>
              <p:spPr bwMode="auto">
                <a:xfrm>
                  <a:off x="4455" y="129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 name="Freeform 471">
                  <a:extLst>
                    <a:ext uri="{FF2B5EF4-FFF2-40B4-BE49-F238E27FC236}">
                      <a16:creationId xmlns:a16="http://schemas.microsoft.com/office/drawing/2014/main" id="{9CC8410E-061E-46F8-BB96-6A682DF042FA}"/>
                    </a:ext>
                  </a:extLst>
                </p:cNvPr>
                <p:cNvSpPr>
                  <a:spLocks/>
                </p:cNvSpPr>
                <p:nvPr userDrawn="1"/>
              </p:nvSpPr>
              <p:spPr bwMode="auto">
                <a:xfrm>
                  <a:off x="4192"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 name="Freeform 472">
                  <a:extLst>
                    <a:ext uri="{FF2B5EF4-FFF2-40B4-BE49-F238E27FC236}">
                      <a16:creationId xmlns:a16="http://schemas.microsoft.com/office/drawing/2014/main" id="{E7C1CEA6-9308-4AA2-9C1E-388F9ADE5FCB}"/>
                    </a:ext>
                  </a:extLst>
                </p:cNvPr>
                <p:cNvSpPr>
                  <a:spLocks/>
                </p:cNvSpPr>
                <p:nvPr userDrawn="1"/>
              </p:nvSpPr>
              <p:spPr bwMode="auto">
                <a:xfrm>
                  <a:off x="4038" y="1377"/>
                  <a:ext cx="4"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Freeform 473">
                  <a:extLst>
                    <a:ext uri="{FF2B5EF4-FFF2-40B4-BE49-F238E27FC236}">
                      <a16:creationId xmlns:a16="http://schemas.microsoft.com/office/drawing/2014/main" id="{475BF08C-22C6-45A4-8A02-7A13986BFC59}"/>
                    </a:ext>
                  </a:extLst>
                </p:cNvPr>
                <p:cNvSpPr>
                  <a:spLocks/>
                </p:cNvSpPr>
                <p:nvPr userDrawn="1"/>
              </p:nvSpPr>
              <p:spPr bwMode="auto">
                <a:xfrm>
                  <a:off x="3734" y="1472"/>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 name="Freeform 474">
                  <a:extLst>
                    <a:ext uri="{FF2B5EF4-FFF2-40B4-BE49-F238E27FC236}">
                      <a16:creationId xmlns:a16="http://schemas.microsoft.com/office/drawing/2014/main" id="{99D9BCD3-A3BB-4CC8-B4F8-C3BB4AFFAE0F}"/>
                    </a:ext>
                  </a:extLst>
                </p:cNvPr>
                <p:cNvSpPr>
                  <a:spLocks/>
                </p:cNvSpPr>
                <p:nvPr userDrawn="1"/>
              </p:nvSpPr>
              <p:spPr bwMode="auto">
                <a:xfrm>
                  <a:off x="3649" y="1427"/>
                  <a:ext cx="10" cy="5"/>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 name="Freeform 475">
                  <a:extLst>
                    <a:ext uri="{FF2B5EF4-FFF2-40B4-BE49-F238E27FC236}">
                      <a16:creationId xmlns:a16="http://schemas.microsoft.com/office/drawing/2014/main" id="{36DF13D9-286A-48DF-840E-720EAA2D02F7}"/>
                    </a:ext>
                  </a:extLst>
                </p:cNvPr>
                <p:cNvSpPr>
                  <a:spLocks/>
                </p:cNvSpPr>
                <p:nvPr userDrawn="1"/>
              </p:nvSpPr>
              <p:spPr bwMode="auto">
                <a:xfrm>
                  <a:off x="3709" y="1452"/>
                  <a:ext cx="15" cy="10"/>
                </a:xfrm>
                <a:custGeom>
                  <a:avLst/>
                  <a:gdLst>
                    <a:gd name="T0" fmla="*/ 3 w 3"/>
                    <a:gd name="T1" fmla="*/ 1 h 2"/>
                    <a:gd name="T2" fmla="*/ 0 w 3"/>
                    <a:gd name="T3" fmla="*/ 0 h 2"/>
                    <a:gd name="T4" fmla="*/ 1 w 3"/>
                    <a:gd name="T5" fmla="*/ 0 h 2"/>
                    <a:gd name="T6" fmla="*/ 3 w 3"/>
                    <a:gd name="T7" fmla="*/ 1 h 2"/>
                  </a:gdLst>
                  <a:ahLst/>
                  <a:cxnLst>
                    <a:cxn ang="0">
                      <a:pos x="T0" y="T1"/>
                    </a:cxn>
                    <a:cxn ang="0">
                      <a:pos x="T2" y="T3"/>
                    </a:cxn>
                    <a:cxn ang="0">
                      <a:pos x="T4" y="T5"/>
                    </a:cxn>
                    <a:cxn ang="0">
                      <a:pos x="T6" y="T7"/>
                    </a:cxn>
                  </a:cxnLst>
                  <a:rect l="0" t="0" r="r" b="b"/>
                  <a:pathLst>
                    <a:path w="3" h="2">
                      <a:moveTo>
                        <a:pt x="3" y="1"/>
                      </a:moveTo>
                      <a:cubicBezTo>
                        <a:pt x="3" y="0"/>
                        <a:pt x="2" y="0"/>
                        <a:pt x="0" y="0"/>
                      </a:cubicBezTo>
                      <a:cubicBezTo>
                        <a:pt x="0" y="0"/>
                        <a:pt x="1" y="0"/>
                        <a:pt x="1" y="0"/>
                      </a:cubicBezTo>
                      <a:cubicBezTo>
                        <a:pt x="0"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Freeform 476">
                  <a:extLst>
                    <a:ext uri="{FF2B5EF4-FFF2-40B4-BE49-F238E27FC236}">
                      <a16:creationId xmlns:a16="http://schemas.microsoft.com/office/drawing/2014/main" id="{520EEAB3-1D32-4215-A5C9-52E47032EC61}"/>
                    </a:ext>
                  </a:extLst>
                </p:cNvPr>
                <p:cNvSpPr>
                  <a:spLocks/>
                </p:cNvSpPr>
                <p:nvPr userDrawn="1"/>
              </p:nvSpPr>
              <p:spPr bwMode="auto">
                <a:xfrm>
                  <a:off x="3704" y="1452"/>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 name="Freeform 477">
                  <a:extLst>
                    <a:ext uri="{FF2B5EF4-FFF2-40B4-BE49-F238E27FC236}">
                      <a16:creationId xmlns:a16="http://schemas.microsoft.com/office/drawing/2014/main" id="{099A4744-4B30-4D46-A743-4AF734C730C8}"/>
                    </a:ext>
                  </a:extLst>
                </p:cNvPr>
                <p:cNvSpPr>
                  <a:spLocks/>
                </p:cNvSpPr>
                <p:nvPr userDrawn="1"/>
              </p:nvSpPr>
              <p:spPr bwMode="auto">
                <a:xfrm>
                  <a:off x="3789" y="1467"/>
                  <a:ext cx="25" cy="15"/>
                </a:xfrm>
                <a:custGeom>
                  <a:avLst/>
                  <a:gdLst>
                    <a:gd name="T0" fmla="*/ 1 w 5"/>
                    <a:gd name="T1" fmla="*/ 1 h 3"/>
                    <a:gd name="T2" fmla="*/ 0 w 5"/>
                    <a:gd name="T3" fmla="*/ 2 h 3"/>
                    <a:gd name="T4" fmla="*/ 1 w 5"/>
                    <a:gd name="T5" fmla="*/ 1 h 3"/>
                  </a:gdLst>
                  <a:ahLst/>
                  <a:cxnLst>
                    <a:cxn ang="0">
                      <a:pos x="T0" y="T1"/>
                    </a:cxn>
                    <a:cxn ang="0">
                      <a:pos x="T2" y="T3"/>
                    </a:cxn>
                    <a:cxn ang="0">
                      <a:pos x="T4" y="T5"/>
                    </a:cxn>
                  </a:cxnLst>
                  <a:rect l="0" t="0" r="r" b="b"/>
                  <a:pathLst>
                    <a:path w="5" h="3">
                      <a:moveTo>
                        <a:pt x="1" y="1"/>
                      </a:moveTo>
                      <a:cubicBezTo>
                        <a:pt x="1" y="1"/>
                        <a:pt x="1" y="2"/>
                        <a:pt x="0" y="2"/>
                      </a:cubicBezTo>
                      <a:cubicBezTo>
                        <a:pt x="0" y="3"/>
                        <a:pt x="5"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 name="Freeform 478">
                  <a:extLst>
                    <a:ext uri="{FF2B5EF4-FFF2-40B4-BE49-F238E27FC236}">
                      <a16:creationId xmlns:a16="http://schemas.microsoft.com/office/drawing/2014/main" id="{EE56F8CC-4077-4BDB-9AF8-7446070E4436}"/>
                    </a:ext>
                  </a:extLst>
                </p:cNvPr>
                <p:cNvSpPr>
                  <a:spLocks/>
                </p:cNvSpPr>
                <p:nvPr userDrawn="1"/>
              </p:nvSpPr>
              <p:spPr bwMode="auto">
                <a:xfrm>
                  <a:off x="3719"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 name="Freeform 479">
                  <a:extLst>
                    <a:ext uri="{FF2B5EF4-FFF2-40B4-BE49-F238E27FC236}">
                      <a16:creationId xmlns:a16="http://schemas.microsoft.com/office/drawing/2014/main" id="{01E2C0D1-8504-4C7E-9F72-84DAE326F180}"/>
                    </a:ext>
                  </a:extLst>
                </p:cNvPr>
                <p:cNvSpPr>
                  <a:spLocks/>
                </p:cNvSpPr>
                <p:nvPr userDrawn="1"/>
              </p:nvSpPr>
              <p:spPr bwMode="auto">
                <a:xfrm>
                  <a:off x="3759" y="1452"/>
                  <a:ext cx="15" cy="0"/>
                </a:xfrm>
                <a:custGeom>
                  <a:avLst/>
                  <a:gdLst>
                    <a:gd name="T0" fmla="*/ 3 w 3"/>
                    <a:gd name="T1" fmla="*/ 1 w 3"/>
                    <a:gd name="T2" fmla="*/ 0 w 3"/>
                    <a:gd name="T3" fmla="*/ 3 w 3"/>
                  </a:gdLst>
                  <a:ahLst/>
                  <a:cxnLst>
                    <a:cxn ang="0">
                      <a:pos x="T0" y="0"/>
                    </a:cxn>
                    <a:cxn ang="0">
                      <a:pos x="T1" y="0"/>
                    </a:cxn>
                    <a:cxn ang="0">
                      <a:pos x="T2" y="0"/>
                    </a:cxn>
                    <a:cxn ang="0">
                      <a:pos x="T3" y="0"/>
                    </a:cxn>
                  </a:cxnLst>
                  <a:rect l="0" t="0" r="r" b="b"/>
                  <a:pathLst>
                    <a:path w="3">
                      <a:moveTo>
                        <a:pt x="3" y="0"/>
                      </a:moveTo>
                      <a:cubicBezTo>
                        <a:pt x="1" y="0"/>
                        <a:pt x="1" y="0"/>
                        <a:pt x="1" y="0"/>
                      </a:cubicBezTo>
                      <a:cubicBezTo>
                        <a:pt x="1" y="0"/>
                        <a:pt x="0" y="0"/>
                        <a:pt x="0" y="0"/>
                      </a:cubicBezTo>
                      <a:cubicBezTo>
                        <a:pt x="1" y="0"/>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 name="Freeform 480">
                  <a:extLst>
                    <a:ext uri="{FF2B5EF4-FFF2-40B4-BE49-F238E27FC236}">
                      <a16:creationId xmlns:a16="http://schemas.microsoft.com/office/drawing/2014/main" id="{47301BCD-C780-4BE5-945A-0C9BB51C043E}"/>
                    </a:ext>
                  </a:extLst>
                </p:cNvPr>
                <p:cNvSpPr>
                  <a:spLocks/>
                </p:cNvSpPr>
                <p:nvPr userDrawn="1"/>
              </p:nvSpPr>
              <p:spPr bwMode="auto">
                <a:xfrm>
                  <a:off x="3749" y="1452"/>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 name="Freeform 481">
                  <a:extLst>
                    <a:ext uri="{FF2B5EF4-FFF2-40B4-BE49-F238E27FC236}">
                      <a16:creationId xmlns:a16="http://schemas.microsoft.com/office/drawing/2014/main" id="{141A4DF0-B33D-41C2-B1B5-1E7F1F513259}"/>
                    </a:ext>
                  </a:extLst>
                </p:cNvPr>
                <p:cNvSpPr>
                  <a:spLocks/>
                </p:cNvSpPr>
                <p:nvPr userDrawn="1"/>
              </p:nvSpPr>
              <p:spPr bwMode="auto">
                <a:xfrm>
                  <a:off x="3734"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 name="Freeform 482">
                  <a:extLst>
                    <a:ext uri="{FF2B5EF4-FFF2-40B4-BE49-F238E27FC236}">
                      <a16:creationId xmlns:a16="http://schemas.microsoft.com/office/drawing/2014/main" id="{547BFE60-D007-48A5-BDDE-DDABB5D4F7A4}"/>
                    </a:ext>
                  </a:extLst>
                </p:cNvPr>
                <p:cNvSpPr>
                  <a:spLocks/>
                </p:cNvSpPr>
                <p:nvPr userDrawn="1"/>
              </p:nvSpPr>
              <p:spPr bwMode="auto">
                <a:xfrm>
                  <a:off x="3883" y="1432"/>
                  <a:ext cx="15" cy="5"/>
                </a:xfrm>
                <a:custGeom>
                  <a:avLst/>
                  <a:gdLst>
                    <a:gd name="T0" fmla="*/ 1 w 3"/>
                    <a:gd name="T1" fmla="*/ 1 h 1"/>
                    <a:gd name="T2" fmla="*/ 3 w 3"/>
                    <a:gd name="T3" fmla="*/ 0 h 1"/>
                    <a:gd name="T4" fmla="*/ 2 w 3"/>
                    <a:gd name="T5" fmla="*/ 0 h 1"/>
                    <a:gd name="T6" fmla="*/ 1 w 3"/>
                    <a:gd name="T7" fmla="*/ 1 h 1"/>
                  </a:gdLst>
                  <a:ahLst/>
                  <a:cxnLst>
                    <a:cxn ang="0">
                      <a:pos x="T0" y="T1"/>
                    </a:cxn>
                    <a:cxn ang="0">
                      <a:pos x="T2" y="T3"/>
                    </a:cxn>
                    <a:cxn ang="0">
                      <a:pos x="T4" y="T5"/>
                    </a:cxn>
                    <a:cxn ang="0">
                      <a:pos x="T6" y="T7"/>
                    </a:cxn>
                  </a:cxnLst>
                  <a:rect l="0" t="0" r="r" b="b"/>
                  <a:pathLst>
                    <a:path w="3" h="1">
                      <a:moveTo>
                        <a:pt x="1" y="1"/>
                      </a:moveTo>
                      <a:cubicBezTo>
                        <a:pt x="3" y="0"/>
                        <a:pt x="3" y="0"/>
                        <a:pt x="3" y="0"/>
                      </a:cubicBezTo>
                      <a:cubicBezTo>
                        <a:pt x="3" y="0"/>
                        <a:pt x="2"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 name="Freeform 483">
                  <a:extLst>
                    <a:ext uri="{FF2B5EF4-FFF2-40B4-BE49-F238E27FC236}">
                      <a16:creationId xmlns:a16="http://schemas.microsoft.com/office/drawing/2014/main" id="{3D9A1496-7EA5-445D-BDF6-705824CFB920}"/>
                    </a:ext>
                  </a:extLst>
                </p:cNvPr>
                <p:cNvSpPr>
                  <a:spLocks/>
                </p:cNvSpPr>
                <p:nvPr userDrawn="1"/>
              </p:nvSpPr>
              <p:spPr bwMode="auto">
                <a:xfrm>
                  <a:off x="3848" y="1432"/>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 name="Freeform 484">
                  <a:extLst>
                    <a:ext uri="{FF2B5EF4-FFF2-40B4-BE49-F238E27FC236}">
                      <a16:creationId xmlns:a16="http://schemas.microsoft.com/office/drawing/2014/main" id="{B6C263FA-13A1-4312-AD38-BCDC4D733231}"/>
                    </a:ext>
                  </a:extLst>
                </p:cNvPr>
                <p:cNvSpPr>
                  <a:spLocks/>
                </p:cNvSpPr>
                <p:nvPr userDrawn="1"/>
              </p:nvSpPr>
              <p:spPr bwMode="auto">
                <a:xfrm>
                  <a:off x="3873" y="1417"/>
                  <a:ext cx="20" cy="10"/>
                </a:xfrm>
                <a:custGeom>
                  <a:avLst/>
                  <a:gdLst>
                    <a:gd name="T0" fmla="*/ 2 w 4"/>
                    <a:gd name="T1" fmla="*/ 1 h 2"/>
                    <a:gd name="T2" fmla="*/ 2 w 4"/>
                    <a:gd name="T3" fmla="*/ 0 h 2"/>
                    <a:gd name="T4" fmla="*/ 2 w 4"/>
                    <a:gd name="T5" fmla="*/ 1 h 2"/>
                  </a:gdLst>
                  <a:ahLst/>
                  <a:cxnLst>
                    <a:cxn ang="0">
                      <a:pos x="T0" y="T1"/>
                    </a:cxn>
                    <a:cxn ang="0">
                      <a:pos x="T2" y="T3"/>
                    </a:cxn>
                    <a:cxn ang="0">
                      <a:pos x="T4" y="T5"/>
                    </a:cxn>
                  </a:cxnLst>
                  <a:rect l="0" t="0" r="r" b="b"/>
                  <a:pathLst>
                    <a:path w="4" h="2">
                      <a:moveTo>
                        <a:pt x="2" y="1"/>
                      </a:moveTo>
                      <a:cubicBezTo>
                        <a:pt x="2" y="1"/>
                        <a:pt x="4" y="0"/>
                        <a:pt x="2" y="0"/>
                      </a:cubicBezTo>
                      <a:cubicBezTo>
                        <a:pt x="2" y="1"/>
                        <a:pt x="0"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 name="Freeform 485">
                  <a:extLst>
                    <a:ext uri="{FF2B5EF4-FFF2-40B4-BE49-F238E27FC236}">
                      <a16:creationId xmlns:a16="http://schemas.microsoft.com/office/drawing/2014/main" id="{5C29DCC3-214C-4575-B347-47304CD424CA}"/>
                    </a:ext>
                  </a:extLst>
                </p:cNvPr>
                <p:cNvSpPr>
                  <a:spLocks/>
                </p:cNvSpPr>
                <p:nvPr userDrawn="1"/>
              </p:nvSpPr>
              <p:spPr bwMode="auto">
                <a:xfrm>
                  <a:off x="4042" y="1397"/>
                  <a:ext cx="10" cy="10"/>
                </a:xfrm>
                <a:custGeom>
                  <a:avLst/>
                  <a:gdLst>
                    <a:gd name="T0" fmla="*/ 10 w 10"/>
                    <a:gd name="T1" fmla="*/ 5 h 10"/>
                    <a:gd name="T2" fmla="*/ 5 w 10"/>
                    <a:gd name="T3" fmla="*/ 0 h 10"/>
                    <a:gd name="T4" fmla="*/ 0 w 10"/>
                    <a:gd name="T5" fmla="*/ 10 h 10"/>
                    <a:gd name="T6" fmla="*/ 10 w 10"/>
                    <a:gd name="T7" fmla="*/ 5 h 10"/>
                  </a:gdLst>
                  <a:ahLst/>
                  <a:cxnLst>
                    <a:cxn ang="0">
                      <a:pos x="T0" y="T1"/>
                    </a:cxn>
                    <a:cxn ang="0">
                      <a:pos x="T2" y="T3"/>
                    </a:cxn>
                    <a:cxn ang="0">
                      <a:pos x="T4" y="T5"/>
                    </a:cxn>
                    <a:cxn ang="0">
                      <a:pos x="T6" y="T7"/>
                    </a:cxn>
                  </a:cxnLst>
                  <a:rect l="0" t="0" r="r" b="b"/>
                  <a:pathLst>
                    <a:path w="10" h="10">
                      <a:moveTo>
                        <a:pt x="10" y="5"/>
                      </a:moveTo>
                      <a:lnTo>
                        <a:pt x="5" y="0"/>
                      </a:lnTo>
                      <a:lnTo>
                        <a:pt x="0" y="10"/>
                      </a:lnTo>
                      <a:lnTo>
                        <a:pt x="1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 name="Freeform 486">
                  <a:extLst>
                    <a:ext uri="{FF2B5EF4-FFF2-40B4-BE49-F238E27FC236}">
                      <a16:creationId xmlns:a16="http://schemas.microsoft.com/office/drawing/2014/main" id="{C05700E5-3E10-4302-9383-5981D9922FFF}"/>
                    </a:ext>
                  </a:extLst>
                </p:cNvPr>
                <p:cNvSpPr>
                  <a:spLocks/>
                </p:cNvSpPr>
                <p:nvPr userDrawn="1"/>
              </p:nvSpPr>
              <p:spPr bwMode="auto">
                <a:xfrm>
                  <a:off x="4182" y="1417"/>
                  <a:ext cx="20" cy="10"/>
                </a:xfrm>
                <a:custGeom>
                  <a:avLst/>
                  <a:gdLst>
                    <a:gd name="T0" fmla="*/ 3 w 4"/>
                    <a:gd name="T1" fmla="*/ 0 h 2"/>
                    <a:gd name="T2" fmla="*/ 0 w 4"/>
                    <a:gd name="T3" fmla="*/ 1 h 2"/>
                    <a:gd name="T4" fmla="*/ 1 w 4"/>
                    <a:gd name="T5" fmla="*/ 2 h 2"/>
                    <a:gd name="T6" fmla="*/ 1 w 4"/>
                    <a:gd name="T7" fmla="*/ 2 h 2"/>
                    <a:gd name="T8" fmla="*/ 3 w 4"/>
                    <a:gd name="T9" fmla="*/ 0 h 2"/>
                  </a:gdLst>
                  <a:ahLst/>
                  <a:cxnLst>
                    <a:cxn ang="0">
                      <a:pos x="T0" y="T1"/>
                    </a:cxn>
                    <a:cxn ang="0">
                      <a:pos x="T2" y="T3"/>
                    </a:cxn>
                    <a:cxn ang="0">
                      <a:pos x="T4" y="T5"/>
                    </a:cxn>
                    <a:cxn ang="0">
                      <a:pos x="T6" y="T7"/>
                    </a:cxn>
                    <a:cxn ang="0">
                      <a:pos x="T8" y="T9"/>
                    </a:cxn>
                  </a:cxnLst>
                  <a:rect l="0" t="0" r="r" b="b"/>
                  <a:pathLst>
                    <a:path w="4" h="2">
                      <a:moveTo>
                        <a:pt x="3" y="0"/>
                      </a:moveTo>
                      <a:cubicBezTo>
                        <a:pt x="1" y="0"/>
                        <a:pt x="2" y="2"/>
                        <a:pt x="0" y="1"/>
                      </a:cubicBezTo>
                      <a:cubicBezTo>
                        <a:pt x="0" y="1"/>
                        <a:pt x="0" y="1"/>
                        <a:pt x="1" y="2"/>
                      </a:cubicBezTo>
                      <a:cubicBezTo>
                        <a:pt x="1" y="2"/>
                        <a:pt x="2" y="2"/>
                        <a:pt x="1" y="2"/>
                      </a:cubicBezTo>
                      <a:cubicBezTo>
                        <a:pt x="3" y="2"/>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 name="Freeform 487">
                  <a:extLst>
                    <a:ext uri="{FF2B5EF4-FFF2-40B4-BE49-F238E27FC236}">
                      <a16:creationId xmlns:a16="http://schemas.microsoft.com/office/drawing/2014/main" id="{B85BC7B6-A956-4141-841B-785DFEC9049E}"/>
                    </a:ext>
                  </a:extLst>
                </p:cNvPr>
                <p:cNvSpPr>
                  <a:spLocks/>
                </p:cNvSpPr>
                <p:nvPr userDrawn="1"/>
              </p:nvSpPr>
              <p:spPr bwMode="auto">
                <a:xfrm>
                  <a:off x="4187" y="14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 name="Freeform 488">
                  <a:extLst>
                    <a:ext uri="{FF2B5EF4-FFF2-40B4-BE49-F238E27FC236}">
                      <a16:creationId xmlns:a16="http://schemas.microsoft.com/office/drawing/2014/main" id="{ED9D1FF2-B7FE-4FFB-8D97-33F863123653}"/>
                    </a:ext>
                  </a:extLst>
                </p:cNvPr>
                <p:cNvSpPr>
                  <a:spLocks/>
                </p:cNvSpPr>
                <p:nvPr userDrawn="1"/>
              </p:nvSpPr>
              <p:spPr bwMode="auto">
                <a:xfrm>
                  <a:off x="3560" y="1112"/>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 name="Freeform 489">
                  <a:extLst>
                    <a:ext uri="{FF2B5EF4-FFF2-40B4-BE49-F238E27FC236}">
                      <a16:creationId xmlns:a16="http://schemas.microsoft.com/office/drawing/2014/main" id="{831E3556-2BA2-4B00-94D8-90E6384021B2}"/>
                    </a:ext>
                  </a:extLst>
                </p:cNvPr>
                <p:cNvSpPr>
                  <a:spLocks/>
                </p:cNvSpPr>
                <p:nvPr userDrawn="1"/>
              </p:nvSpPr>
              <p:spPr bwMode="auto">
                <a:xfrm>
                  <a:off x="3555" y="1127"/>
                  <a:ext cx="5" cy="10"/>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2"/>
                        <a:pt x="0" y="2"/>
                        <a:pt x="0" y="2"/>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 name="Freeform 490">
                  <a:extLst>
                    <a:ext uri="{FF2B5EF4-FFF2-40B4-BE49-F238E27FC236}">
                      <a16:creationId xmlns:a16="http://schemas.microsoft.com/office/drawing/2014/main" id="{B0D66146-29C9-41F9-83F6-A657FCF1C00D}"/>
                    </a:ext>
                  </a:extLst>
                </p:cNvPr>
                <p:cNvSpPr>
                  <a:spLocks/>
                </p:cNvSpPr>
                <p:nvPr userDrawn="1"/>
              </p:nvSpPr>
              <p:spPr bwMode="auto">
                <a:xfrm>
                  <a:off x="4391" y="1142"/>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 name="Freeform 491">
                  <a:extLst>
                    <a:ext uri="{FF2B5EF4-FFF2-40B4-BE49-F238E27FC236}">
                      <a16:creationId xmlns:a16="http://schemas.microsoft.com/office/drawing/2014/main" id="{82EB3F04-042B-4D97-8BAF-80F47BF51CD4}"/>
                    </a:ext>
                  </a:extLst>
                </p:cNvPr>
                <p:cNvSpPr>
                  <a:spLocks/>
                </p:cNvSpPr>
                <p:nvPr userDrawn="1"/>
              </p:nvSpPr>
              <p:spPr bwMode="auto">
                <a:xfrm>
                  <a:off x="4291" y="1077"/>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 name="Freeform 492">
                  <a:extLst>
                    <a:ext uri="{FF2B5EF4-FFF2-40B4-BE49-F238E27FC236}">
                      <a16:creationId xmlns:a16="http://schemas.microsoft.com/office/drawing/2014/main" id="{1EDD4218-F991-4872-8CA8-5D4225591931}"/>
                    </a:ext>
                  </a:extLst>
                </p:cNvPr>
                <p:cNvSpPr>
                  <a:spLocks/>
                </p:cNvSpPr>
                <p:nvPr userDrawn="1"/>
              </p:nvSpPr>
              <p:spPr bwMode="auto">
                <a:xfrm>
                  <a:off x="4217" y="997"/>
                  <a:ext cx="5" cy="1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1" y="3"/>
                        <a:pt x="1" y="3"/>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 name="Freeform 493">
                  <a:extLst>
                    <a:ext uri="{FF2B5EF4-FFF2-40B4-BE49-F238E27FC236}">
                      <a16:creationId xmlns:a16="http://schemas.microsoft.com/office/drawing/2014/main" id="{0E52365B-F1A9-4A88-986A-1A041DB251B4}"/>
                    </a:ext>
                  </a:extLst>
                </p:cNvPr>
                <p:cNvSpPr>
                  <a:spLocks/>
                </p:cNvSpPr>
                <p:nvPr userDrawn="1"/>
              </p:nvSpPr>
              <p:spPr bwMode="auto">
                <a:xfrm>
                  <a:off x="4421" y="71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 name="Freeform 494">
                  <a:extLst>
                    <a:ext uri="{FF2B5EF4-FFF2-40B4-BE49-F238E27FC236}">
                      <a16:creationId xmlns:a16="http://schemas.microsoft.com/office/drawing/2014/main" id="{0B6AD99B-EB60-45C9-BF1C-23318CB67CB3}"/>
                    </a:ext>
                  </a:extLst>
                </p:cNvPr>
                <p:cNvSpPr>
                  <a:spLocks/>
                </p:cNvSpPr>
                <p:nvPr userDrawn="1"/>
              </p:nvSpPr>
              <p:spPr bwMode="auto">
                <a:xfrm>
                  <a:off x="4426" y="68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 name="Freeform 495">
                  <a:extLst>
                    <a:ext uri="{FF2B5EF4-FFF2-40B4-BE49-F238E27FC236}">
                      <a16:creationId xmlns:a16="http://schemas.microsoft.com/office/drawing/2014/main" id="{4646E96E-C13F-48F4-AA76-A809416D60F5}"/>
                    </a:ext>
                  </a:extLst>
                </p:cNvPr>
                <p:cNvSpPr>
                  <a:spLocks/>
                </p:cNvSpPr>
                <p:nvPr userDrawn="1"/>
              </p:nvSpPr>
              <p:spPr bwMode="auto">
                <a:xfrm>
                  <a:off x="4426" y="668"/>
                  <a:ext cx="15" cy="15"/>
                </a:xfrm>
                <a:custGeom>
                  <a:avLst/>
                  <a:gdLst>
                    <a:gd name="T0" fmla="*/ 3 w 3"/>
                    <a:gd name="T1" fmla="*/ 1 h 3"/>
                    <a:gd name="T2" fmla="*/ 1 w 3"/>
                    <a:gd name="T3" fmla="*/ 3 h 3"/>
                    <a:gd name="T4" fmla="*/ 0 w 3"/>
                    <a:gd name="T5" fmla="*/ 2 h 3"/>
                    <a:gd name="T6" fmla="*/ 1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0"/>
                        <a:pt x="2" y="2"/>
                        <a:pt x="1" y="3"/>
                      </a:cubicBezTo>
                      <a:cubicBezTo>
                        <a:pt x="0" y="2"/>
                        <a:pt x="0" y="2"/>
                        <a:pt x="0" y="2"/>
                      </a:cubicBezTo>
                      <a:cubicBezTo>
                        <a:pt x="1" y="3"/>
                        <a:pt x="1" y="3"/>
                        <a:pt x="1"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 name="Freeform 496">
                  <a:extLst>
                    <a:ext uri="{FF2B5EF4-FFF2-40B4-BE49-F238E27FC236}">
                      <a16:creationId xmlns:a16="http://schemas.microsoft.com/office/drawing/2014/main" id="{537A35CD-695D-4E3D-AF30-3A847CBC82A3}"/>
                    </a:ext>
                  </a:extLst>
                </p:cNvPr>
                <p:cNvSpPr>
                  <a:spLocks/>
                </p:cNvSpPr>
                <p:nvPr userDrawn="1"/>
              </p:nvSpPr>
              <p:spPr bwMode="auto">
                <a:xfrm>
                  <a:off x="4455" y="668"/>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 name="Freeform 497">
                  <a:extLst>
                    <a:ext uri="{FF2B5EF4-FFF2-40B4-BE49-F238E27FC236}">
                      <a16:creationId xmlns:a16="http://schemas.microsoft.com/office/drawing/2014/main" id="{F1FC6E3B-2342-45C1-A52C-94EB3DFA5B9B}"/>
                    </a:ext>
                  </a:extLst>
                </p:cNvPr>
                <p:cNvSpPr>
                  <a:spLocks/>
                </p:cNvSpPr>
                <p:nvPr userDrawn="1"/>
              </p:nvSpPr>
              <p:spPr bwMode="auto">
                <a:xfrm>
                  <a:off x="4455" y="673"/>
                  <a:ext cx="5" cy="0"/>
                </a:xfrm>
                <a:custGeom>
                  <a:avLst/>
                  <a:gdLst>
                    <a:gd name="T0" fmla="*/ 0 w 1"/>
                    <a:gd name="T1" fmla="*/ 0 w 1"/>
                  </a:gdLst>
                  <a:ahLst/>
                  <a:cxnLst>
                    <a:cxn ang="0">
                      <a:pos x="T0" y="0"/>
                    </a:cxn>
                    <a:cxn ang="0">
                      <a:pos x="T1" y="0"/>
                    </a:cxn>
                  </a:cxnLst>
                  <a:rect l="0" t="0" r="r" b="b"/>
                  <a:pathLst>
                    <a:path w="1">
                      <a:moveTo>
                        <a:pt x="0" y="0"/>
                      </a:move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 name="Freeform 498">
                  <a:extLst>
                    <a:ext uri="{FF2B5EF4-FFF2-40B4-BE49-F238E27FC236}">
                      <a16:creationId xmlns:a16="http://schemas.microsoft.com/office/drawing/2014/main" id="{D30C7998-AAE3-4DD0-A378-A3F8BD82DB9F}"/>
                    </a:ext>
                  </a:extLst>
                </p:cNvPr>
                <p:cNvSpPr>
                  <a:spLocks/>
                </p:cNvSpPr>
                <p:nvPr userDrawn="1"/>
              </p:nvSpPr>
              <p:spPr bwMode="auto">
                <a:xfrm>
                  <a:off x="4460" y="6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 name="Freeform 499">
                  <a:extLst>
                    <a:ext uri="{FF2B5EF4-FFF2-40B4-BE49-F238E27FC236}">
                      <a16:creationId xmlns:a16="http://schemas.microsoft.com/office/drawing/2014/main" id="{F9466268-7FEA-4690-B3A0-15A486F27634}"/>
                    </a:ext>
                  </a:extLst>
                </p:cNvPr>
                <p:cNvSpPr>
                  <a:spLocks/>
                </p:cNvSpPr>
                <p:nvPr userDrawn="1"/>
              </p:nvSpPr>
              <p:spPr bwMode="auto">
                <a:xfrm>
                  <a:off x="4460"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 name="Freeform 500">
                  <a:extLst>
                    <a:ext uri="{FF2B5EF4-FFF2-40B4-BE49-F238E27FC236}">
                      <a16:creationId xmlns:a16="http://schemas.microsoft.com/office/drawing/2014/main" id="{E7163F46-8F1C-4022-8954-B4A00650FF57}"/>
                    </a:ext>
                  </a:extLst>
                </p:cNvPr>
                <p:cNvSpPr>
                  <a:spLocks/>
                </p:cNvSpPr>
                <p:nvPr userDrawn="1"/>
              </p:nvSpPr>
              <p:spPr bwMode="auto">
                <a:xfrm>
                  <a:off x="4455" y="65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 name="Freeform 501">
                  <a:extLst>
                    <a:ext uri="{FF2B5EF4-FFF2-40B4-BE49-F238E27FC236}">
                      <a16:creationId xmlns:a16="http://schemas.microsoft.com/office/drawing/2014/main" id="{6186D7F6-1038-4BD2-8EBD-7714FA5865FF}"/>
                    </a:ext>
                  </a:extLst>
                </p:cNvPr>
                <p:cNvSpPr>
                  <a:spLocks/>
                </p:cNvSpPr>
                <p:nvPr userDrawn="1"/>
              </p:nvSpPr>
              <p:spPr bwMode="auto">
                <a:xfrm>
                  <a:off x="4451" y="663"/>
                  <a:ext cx="4"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 name="Freeform 502">
                  <a:extLst>
                    <a:ext uri="{FF2B5EF4-FFF2-40B4-BE49-F238E27FC236}">
                      <a16:creationId xmlns:a16="http://schemas.microsoft.com/office/drawing/2014/main" id="{E647C7E6-8F02-499D-8350-E663E975DCB6}"/>
                    </a:ext>
                  </a:extLst>
                </p:cNvPr>
                <p:cNvSpPr>
                  <a:spLocks/>
                </p:cNvSpPr>
                <p:nvPr userDrawn="1"/>
              </p:nvSpPr>
              <p:spPr bwMode="auto">
                <a:xfrm>
                  <a:off x="4431" y="668"/>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 name="Freeform 503">
                  <a:extLst>
                    <a:ext uri="{FF2B5EF4-FFF2-40B4-BE49-F238E27FC236}">
                      <a16:creationId xmlns:a16="http://schemas.microsoft.com/office/drawing/2014/main" id="{2DB8FCB8-0CAC-4643-8714-2589708990CB}"/>
                    </a:ext>
                  </a:extLst>
                </p:cNvPr>
                <p:cNvSpPr>
                  <a:spLocks/>
                </p:cNvSpPr>
                <p:nvPr userDrawn="1"/>
              </p:nvSpPr>
              <p:spPr bwMode="auto">
                <a:xfrm>
                  <a:off x="4470" y="65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 name="Freeform 504">
                  <a:extLst>
                    <a:ext uri="{FF2B5EF4-FFF2-40B4-BE49-F238E27FC236}">
                      <a16:creationId xmlns:a16="http://schemas.microsoft.com/office/drawing/2014/main" id="{7235721D-1408-4190-9EFD-21206214A0AF}"/>
                    </a:ext>
                  </a:extLst>
                </p:cNvPr>
                <p:cNvSpPr>
                  <a:spLocks/>
                </p:cNvSpPr>
                <p:nvPr userDrawn="1"/>
              </p:nvSpPr>
              <p:spPr bwMode="auto">
                <a:xfrm>
                  <a:off x="4470" y="64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 name="Oval 505">
                  <a:extLst>
                    <a:ext uri="{FF2B5EF4-FFF2-40B4-BE49-F238E27FC236}">
                      <a16:creationId xmlns:a16="http://schemas.microsoft.com/office/drawing/2014/main" id="{7836C88C-E7A7-4522-83EF-7A7D24EFE4B0}"/>
                    </a:ext>
                  </a:extLst>
                </p:cNvPr>
                <p:cNvSpPr>
                  <a:spLocks noChangeArrowheads="1"/>
                </p:cNvSpPr>
                <p:nvPr userDrawn="1"/>
              </p:nvSpPr>
              <p:spPr bwMode="auto">
                <a:xfrm>
                  <a:off x="4455" y="653"/>
                  <a:ext cx="1" cy="1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 name="Freeform 506">
                  <a:extLst>
                    <a:ext uri="{FF2B5EF4-FFF2-40B4-BE49-F238E27FC236}">
                      <a16:creationId xmlns:a16="http://schemas.microsoft.com/office/drawing/2014/main" id="{4BCF0D15-0E7D-42DF-BE10-7E6C2126CC82}"/>
                    </a:ext>
                  </a:extLst>
                </p:cNvPr>
                <p:cNvSpPr>
                  <a:spLocks/>
                </p:cNvSpPr>
                <p:nvPr userDrawn="1"/>
              </p:nvSpPr>
              <p:spPr bwMode="auto">
                <a:xfrm>
                  <a:off x="4485" y="643"/>
                  <a:ext cx="0" cy="10"/>
                </a:xfrm>
                <a:custGeom>
                  <a:avLst/>
                  <a:gdLst>
                    <a:gd name="T0" fmla="*/ 5 h 10"/>
                    <a:gd name="T1" fmla="*/ 10 h 10"/>
                    <a:gd name="T2" fmla="*/ 0 h 10"/>
                    <a:gd name="T3" fmla="*/ 5 h 10"/>
                  </a:gdLst>
                  <a:ahLst/>
                  <a:cxnLst>
                    <a:cxn ang="0">
                      <a:pos x="0" y="T0"/>
                    </a:cxn>
                    <a:cxn ang="0">
                      <a:pos x="0" y="T1"/>
                    </a:cxn>
                    <a:cxn ang="0">
                      <a:pos x="0" y="T2"/>
                    </a:cxn>
                    <a:cxn ang="0">
                      <a:pos x="0" y="T3"/>
                    </a:cxn>
                  </a:cxnLst>
                  <a:rect l="0" t="0" r="r" b="b"/>
                  <a:pathLst>
                    <a:path h="10">
                      <a:moveTo>
                        <a:pt x="0" y="5"/>
                      </a:moveTo>
                      <a:lnTo>
                        <a:pt x="0"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 name="Freeform 507">
                  <a:extLst>
                    <a:ext uri="{FF2B5EF4-FFF2-40B4-BE49-F238E27FC236}">
                      <a16:creationId xmlns:a16="http://schemas.microsoft.com/office/drawing/2014/main" id="{D068C5F9-5FEE-4D19-BEBA-643701597C1B}"/>
                    </a:ext>
                  </a:extLst>
                </p:cNvPr>
                <p:cNvSpPr>
                  <a:spLocks/>
                </p:cNvSpPr>
                <p:nvPr userDrawn="1"/>
              </p:nvSpPr>
              <p:spPr bwMode="auto">
                <a:xfrm>
                  <a:off x="4490" y="638"/>
                  <a:ext cx="10" cy="10"/>
                </a:xfrm>
                <a:custGeom>
                  <a:avLst/>
                  <a:gdLst>
                    <a:gd name="T0" fmla="*/ 0 w 2"/>
                    <a:gd name="T1" fmla="*/ 1 h 2"/>
                    <a:gd name="T2" fmla="*/ 1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1" y="2"/>
                      </a:cubicBezTo>
                      <a:cubicBezTo>
                        <a:pt x="2" y="2"/>
                        <a:pt x="2" y="1"/>
                        <a:pt x="2"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 name="Freeform 508">
                  <a:extLst>
                    <a:ext uri="{FF2B5EF4-FFF2-40B4-BE49-F238E27FC236}">
                      <a16:creationId xmlns:a16="http://schemas.microsoft.com/office/drawing/2014/main" id="{6F883E46-D468-4676-93A1-B94EB78B5E9F}"/>
                    </a:ext>
                  </a:extLst>
                </p:cNvPr>
                <p:cNvSpPr>
                  <a:spLocks/>
                </p:cNvSpPr>
                <p:nvPr userDrawn="1"/>
              </p:nvSpPr>
              <p:spPr bwMode="auto">
                <a:xfrm>
                  <a:off x="4500"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 name="Freeform 509">
                  <a:extLst>
                    <a:ext uri="{FF2B5EF4-FFF2-40B4-BE49-F238E27FC236}">
                      <a16:creationId xmlns:a16="http://schemas.microsoft.com/office/drawing/2014/main" id="{8626F6A2-0044-4C03-A29D-5532DC6E14E2}"/>
                    </a:ext>
                  </a:extLst>
                </p:cNvPr>
                <p:cNvSpPr>
                  <a:spLocks/>
                </p:cNvSpPr>
                <p:nvPr userDrawn="1"/>
              </p:nvSpPr>
              <p:spPr bwMode="auto">
                <a:xfrm>
                  <a:off x="4475" y="64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 name="Freeform 510">
                  <a:extLst>
                    <a:ext uri="{FF2B5EF4-FFF2-40B4-BE49-F238E27FC236}">
                      <a16:creationId xmlns:a16="http://schemas.microsoft.com/office/drawing/2014/main" id="{8DCF4F6D-18D1-4217-BAF2-F2FD0571A514}"/>
                    </a:ext>
                  </a:extLst>
                </p:cNvPr>
                <p:cNvSpPr>
                  <a:spLocks/>
                </p:cNvSpPr>
                <p:nvPr userDrawn="1"/>
              </p:nvSpPr>
              <p:spPr bwMode="auto">
                <a:xfrm>
                  <a:off x="4480" y="6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 name="Freeform 511">
                  <a:extLst>
                    <a:ext uri="{FF2B5EF4-FFF2-40B4-BE49-F238E27FC236}">
                      <a16:creationId xmlns:a16="http://schemas.microsoft.com/office/drawing/2014/main" id="{8731998F-6658-4B23-B5DB-CAE4F620179F}"/>
                    </a:ext>
                  </a:extLst>
                </p:cNvPr>
                <p:cNvSpPr>
                  <a:spLocks/>
                </p:cNvSpPr>
                <p:nvPr userDrawn="1"/>
              </p:nvSpPr>
              <p:spPr bwMode="auto">
                <a:xfrm>
                  <a:off x="4475" y="6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 name="Freeform 512">
                  <a:extLst>
                    <a:ext uri="{FF2B5EF4-FFF2-40B4-BE49-F238E27FC236}">
                      <a16:creationId xmlns:a16="http://schemas.microsoft.com/office/drawing/2014/main" id="{DE9ED609-A544-44BE-8126-FC2FC52A8688}"/>
                    </a:ext>
                  </a:extLst>
                </p:cNvPr>
                <p:cNvSpPr>
                  <a:spLocks/>
                </p:cNvSpPr>
                <p:nvPr userDrawn="1"/>
              </p:nvSpPr>
              <p:spPr bwMode="auto">
                <a:xfrm>
                  <a:off x="4460" y="64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 name="Freeform 513">
                  <a:extLst>
                    <a:ext uri="{FF2B5EF4-FFF2-40B4-BE49-F238E27FC236}">
                      <a16:creationId xmlns:a16="http://schemas.microsoft.com/office/drawing/2014/main" id="{06E0A731-89CF-4A8B-8963-96A652854340}"/>
                    </a:ext>
                  </a:extLst>
                </p:cNvPr>
                <p:cNvSpPr>
                  <a:spLocks/>
                </p:cNvSpPr>
                <p:nvPr userDrawn="1"/>
              </p:nvSpPr>
              <p:spPr bwMode="auto">
                <a:xfrm>
                  <a:off x="4470" y="64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 name="Rectangle 514">
                  <a:extLst>
                    <a:ext uri="{FF2B5EF4-FFF2-40B4-BE49-F238E27FC236}">
                      <a16:creationId xmlns:a16="http://schemas.microsoft.com/office/drawing/2014/main" id="{A9FE8837-CFD3-43F3-9D2B-167E7433C38C}"/>
                    </a:ext>
                  </a:extLst>
                </p:cNvPr>
                <p:cNvSpPr>
                  <a:spLocks noChangeArrowheads="1"/>
                </p:cNvSpPr>
                <p:nvPr userDrawn="1"/>
              </p:nvSpPr>
              <p:spPr bwMode="auto">
                <a:xfrm>
                  <a:off x="4475" y="63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 name="Freeform 515">
                  <a:extLst>
                    <a:ext uri="{FF2B5EF4-FFF2-40B4-BE49-F238E27FC236}">
                      <a16:creationId xmlns:a16="http://schemas.microsoft.com/office/drawing/2014/main" id="{4C94DD53-8926-45F5-920A-0225C495EE70}"/>
                    </a:ext>
                  </a:extLst>
                </p:cNvPr>
                <p:cNvSpPr>
                  <a:spLocks/>
                </p:cNvSpPr>
                <p:nvPr userDrawn="1"/>
              </p:nvSpPr>
              <p:spPr bwMode="auto">
                <a:xfrm>
                  <a:off x="4490" y="63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 name="Freeform 516">
                  <a:extLst>
                    <a:ext uri="{FF2B5EF4-FFF2-40B4-BE49-F238E27FC236}">
                      <a16:creationId xmlns:a16="http://schemas.microsoft.com/office/drawing/2014/main" id="{F17497C3-4805-4644-B991-33E2FC1E6499}"/>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 name="Rectangle 517">
                  <a:extLst>
                    <a:ext uri="{FF2B5EF4-FFF2-40B4-BE49-F238E27FC236}">
                      <a16:creationId xmlns:a16="http://schemas.microsoft.com/office/drawing/2014/main" id="{2376735F-92AB-49B0-97AF-94879A070EEE}"/>
                    </a:ext>
                  </a:extLst>
                </p:cNvPr>
                <p:cNvSpPr>
                  <a:spLocks noChangeArrowheads="1"/>
                </p:cNvSpPr>
                <p:nvPr userDrawn="1"/>
              </p:nvSpPr>
              <p:spPr bwMode="auto">
                <a:xfrm>
                  <a:off x="451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 name="Freeform 518">
                  <a:extLst>
                    <a:ext uri="{FF2B5EF4-FFF2-40B4-BE49-F238E27FC236}">
                      <a16:creationId xmlns:a16="http://schemas.microsoft.com/office/drawing/2014/main" id="{A7BB5943-487B-440A-BCFA-DB783E0A39B1}"/>
                    </a:ext>
                  </a:extLst>
                </p:cNvPr>
                <p:cNvSpPr>
                  <a:spLocks/>
                </p:cNvSpPr>
                <p:nvPr userDrawn="1"/>
              </p:nvSpPr>
              <p:spPr bwMode="auto">
                <a:xfrm>
                  <a:off x="4485" y="633"/>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 name="Freeform 519">
                  <a:extLst>
                    <a:ext uri="{FF2B5EF4-FFF2-40B4-BE49-F238E27FC236}">
                      <a16:creationId xmlns:a16="http://schemas.microsoft.com/office/drawing/2014/main" id="{B71DB939-4B47-4E10-92AF-30DEAF855BCB}"/>
                    </a:ext>
                  </a:extLst>
                </p:cNvPr>
                <p:cNvSpPr>
                  <a:spLocks/>
                </p:cNvSpPr>
                <p:nvPr userDrawn="1"/>
              </p:nvSpPr>
              <p:spPr bwMode="auto">
                <a:xfrm>
                  <a:off x="4500"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 name="Freeform 520">
                  <a:extLst>
                    <a:ext uri="{FF2B5EF4-FFF2-40B4-BE49-F238E27FC236}">
                      <a16:creationId xmlns:a16="http://schemas.microsoft.com/office/drawing/2014/main" id="{D4BC5305-C403-4E6B-93F2-7FBDA6604BF5}"/>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 name="Freeform 521">
                  <a:extLst>
                    <a:ext uri="{FF2B5EF4-FFF2-40B4-BE49-F238E27FC236}">
                      <a16:creationId xmlns:a16="http://schemas.microsoft.com/office/drawing/2014/main" id="{63CADEC0-22F9-4869-B2A7-F1A1D94293CB}"/>
                    </a:ext>
                  </a:extLst>
                </p:cNvPr>
                <p:cNvSpPr>
                  <a:spLocks/>
                </p:cNvSpPr>
                <p:nvPr userDrawn="1"/>
              </p:nvSpPr>
              <p:spPr bwMode="auto">
                <a:xfrm>
                  <a:off x="4485" y="6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 name="Freeform 522">
                  <a:extLst>
                    <a:ext uri="{FF2B5EF4-FFF2-40B4-BE49-F238E27FC236}">
                      <a16:creationId xmlns:a16="http://schemas.microsoft.com/office/drawing/2014/main" id="{5E202840-E80E-4EE7-8A36-9FEE30FFA077}"/>
                    </a:ext>
                  </a:extLst>
                </p:cNvPr>
                <p:cNvSpPr>
                  <a:spLocks/>
                </p:cNvSpPr>
                <p:nvPr userDrawn="1"/>
              </p:nvSpPr>
              <p:spPr bwMode="auto">
                <a:xfrm>
                  <a:off x="4495" y="593"/>
                  <a:ext cx="20" cy="30"/>
                </a:xfrm>
                <a:custGeom>
                  <a:avLst/>
                  <a:gdLst>
                    <a:gd name="T0" fmla="*/ 2 w 4"/>
                    <a:gd name="T1" fmla="*/ 0 h 6"/>
                    <a:gd name="T2" fmla="*/ 1 w 4"/>
                    <a:gd name="T3" fmla="*/ 2 h 6"/>
                    <a:gd name="T4" fmla="*/ 3 w 4"/>
                    <a:gd name="T5" fmla="*/ 6 h 6"/>
                    <a:gd name="T6" fmla="*/ 3 w 4"/>
                    <a:gd name="T7" fmla="*/ 5 h 6"/>
                    <a:gd name="T8" fmla="*/ 2 w 4"/>
                    <a:gd name="T9" fmla="*/ 3 h 6"/>
                    <a:gd name="T10" fmla="*/ 3 w 4"/>
                    <a:gd name="T11" fmla="*/ 3 h 6"/>
                    <a:gd name="T12" fmla="*/ 3 w 4"/>
                    <a:gd name="T13" fmla="*/ 0 h 6"/>
                    <a:gd name="T14" fmla="*/ 2 w 4"/>
                    <a:gd name="T15" fmla="*/ 1 h 6"/>
                    <a:gd name="T16" fmla="*/ 2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0"/>
                      </a:moveTo>
                      <a:cubicBezTo>
                        <a:pt x="2" y="1"/>
                        <a:pt x="2" y="2"/>
                        <a:pt x="1" y="2"/>
                      </a:cubicBezTo>
                      <a:cubicBezTo>
                        <a:pt x="0" y="3"/>
                        <a:pt x="2" y="5"/>
                        <a:pt x="3" y="6"/>
                      </a:cubicBezTo>
                      <a:cubicBezTo>
                        <a:pt x="3" y="6"/>
                        <a:pt x="3" y="5"/>
                        <a:pt x="3" y="5"/>
                      </a:cubicBezTo>
                      <a:cubicBezTo>
                        <a:pt x="3" y="4"/>
                        <a:pt x="1" y="4"/>
                        <a:pt x="2" y="3"/>
                      </a:cubicBezTo>
                      <a:cubicBezTo>
                        <a:pt x="2" y="3"/>
                        <a:pt x="2" y="3"/>
                        <a:pt x="3" y="3"/>
                      </a:cubicBezTo>
                      <a:cubicBezTo>
                        <a:pt x="2" y="3"/>
                        <a:pt x="4" y="2"/>
                        <a:pt x="3" y="0"/>
                      </a:cubicBezTo>
                      <a:cubicBezTo>
                        <a:pt x="2" y="1"/>
                        <a:pt x="2" y="1"/>
                        <a:pt x="2"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 name="Freeform 523">
                  <a:extLst>
                    <a:ext uri="{FF2B5EF4-FFF2-40B4-BE49-F238E27FC236}">
                      <a16:creationId xmlns:a16="http://schemas.microsoft.com/office/drawing/2014/main" id="{6962F7C6-E1FD-4125-90CD-2A551432D2E0}"/>
                    </a:ext>
                  </a:extLst>
                </p:cNvPr>
                <p:cNvSpPr>
                  <a:spLocks/>
                </p:cNvSpPr>
                <p:nvPr userDrawn="1"/>
              </p:nvSpPr>
              <p:spPr bwMode="auto">
                <a:xfrm>
                  <a:off x="4505" y="623"/>
                  <a:ext cx="5" cy="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1" y="1"/>
                      </a:cubicBezTo>
                      <a:cubicBezTo>
                        <a:pt x="1"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 name="Freeform 524">
                  <a:extLst>
                    <a:ext uri="{FF2B5EF4-FFF2-40B4-BE49-F238E27FC236}">
                      <a16:creationId xmlns:a16="http://schemas.microsoft.com/office/drawing/2014/main" id="{5A4781C4-BC99-4039-A415-BD81196EE131}"/>
                    </a:ext>
                  </a:extLst>
                </p:cNvPr>
                <p:cNvSpPr>
                  <a:spLocks/>
                </p:cNvSpPr>
                <p:nvPr userDrawn="1"/>
              </p:nvSpPr>
              <p:spPr bwMode="auto">
                <a:xfrm>
                  <a:off x="4490" y="618"/>
                  <a:ext cx="15" cy="15"/>
                </a:xfrm>
                <a:custGeom>
                  <a:avLst/>
                  <a:gdLst>
                    <a:gd name="T0" fmla="*/ 1 w 3"/>
                    <a:gd name="T1" fmla="*/ 2 h 3"/>
                    <a:gd name="T2" fmla="*/ 1 w 3"/>
                    <a:gd name="T3" fmla="*/ 0 h 3"/>
                    <a:gd name="T4" fmla="*/ 0 w 3"/>
                    <a:gd name="T5" fmla="*/ 2 h 3"/>
                    <a:gd name="T6" fmla="*/ 1 w 3"/>
                    <a:gd name="T7" fmla="*/ 2 h 3"/>
                    <a:gd name="T8" fmla="*/ 1 w 3"/>
                    <a:gd name="T9" fmla="*/ 3 h 3"/>
                    <a:gd name="T10" fmla="*/ 2 w 3"/>
                    <a:gd name="T11" fmla="*/ 3 h 3"/>
                    <a:gd name="T12" fmla="*/ 2 w 3"/>
                    <a:gd name="T13" fmla="*/ 3 h 3"/>
                    <a:gd name="T14" fmla="*/ 2 w 3"/>
                    <a:gd name="T15" fmla="*/ 3 h 3"/>
                    <a:gd name="T16" fmla="*/ 2 w 3"/>
                    <a:gd name="T17" fmla="*/ 3 h 3"/>
                    <a:gd name="T18" fmla="*/ 2 w 3"/>
                    <a:gd name="T19" fmla="*/ 3 h 3"/>
                    <a:gd name="T20" fmla="*/ 2 w 3"/>
                    <a:gd name="T21" fmla="*/ 2 h 3"/>
                    <a:gd name="T22" fmla="*/ 1 w 3"/>
                    <a:gd name="T23" fmla="*/ 2 h 3"/>
                    <a:gd name="T24" fmla="*/ 2 w 3"/>
                    <a:gd name="T25" fmla="*/ 2 h 3"/>
                    <a:gd name="T26" fmla="*/ 2 w 3"/>
                    <a:gd name="T27" fmla="*/ 3 h 3"/>
                    <a:gd name="T28" fmla="*/ 2 w 3"/>
                    <a:gd name="T29" fmla="*/ 3 h 3"/>
                    <a:gd name="T30" fmla="*/ 3 w 3"/>
                    <a:gd name="T31" fmla="*/ 2 h 3"/>
                    <a:gd name="T32" fmla="*/ 1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1" y="2"/>
                      </a:moveTo>
                      <a:cubicBezTo>
                        <a:pt x="1" y="1"/>
                        <a:pt x="2" y="1"/>
                        <a:pt x="1" y="0"/>
                      </a:cubicBezTo>
                      <a:cubicBezTo>
                        <a:pt x="0" y="1"/>
                        <a:pt x="1" y="1"/>
                        <a:pt x="0" y="2"/>
                      </a:cubicBezTo>
                      <a:cubicBezTo>
                        <a:pt x="1" y="1"/>
                        <a:pt x="0" y="2"/>
                        <a:pt x="1" y="2"/>
                      </a:cubicBezTo>
                      <a:cubicBezTo>
                        <a:pt x="1" y="2"/>
                        <a:pt x="1" y="3"/>
                        <a:pt x="1" y="3"/>
                      </a:cubicBezTo>
                      <a:cubicBezTo>
                        <a:pt x="1" y="3"/>
                        <a:pt x="1" y="3"/>
                        <a:pt x="2" y="3"/>
                      </a:cubicBezTo>
                      <a:cubicBezTo>
                        <a:pt x="2" y="3"/>
                        <a:pt x="2" y="3"/>
                        <a:pt x="2" y="3"/>
                      </a:cubicBezTo>
                      <a:cubicBezTo>
                        <a:pt x="2" y="3"/>
                        <a:pt x="2" y="3"/>
                        <a:pt x="2" y="3"/>
                      </a:cubicBezTo>
                      <a:cubicBezTo>
                        <a:pt x="2" y="3"/>
                        <a:pt x="2" y="3"/>
                        <a:pt x="2" y="3"/>
                      </a:cubicBezTo>
                      <a:cubicBezTo>
                        <a:pt x="2" y="3"/>
                        <a:pt x="1" y="2"/>
                        <a:pt x="2" y="3"/>
                      </a:cubicBezTo>
                      <a:cubicBezTo>
                        <a:pt x="2" y="2"/>
                        <a:pt x="2" y="2"/>
                        <a:pt x="2" y="2"/>
                      </a:cubicBezTo>
                      <a:cubicBezTo>
                        <a:pt x="2" y="2"/>
                        <a:pt x="1" y="2"/>
                        <a:pt x="1" y="2"/>
                      </a:cubicBezTo>
                      <a:cubicBezTo>
                        <a:pt x="2" y="2"/>
                        <a:pt x="2" y="2"/>
                        <a:pt x="2" y="2"/>
                      </a:cubicBezTo>
                      <a:cubicBezTo>
                        <a:pt x="2" y="3"/>
                        <a:pt x="2" y="3"/>
                        <a:pt x="2" y="3"/>
                      </a:cubicBezTo>
                      <a:cubicBezTo>
                        <a:pt x="2" y="3"/>
                        <a:pt x="2" y="3"/>
                        <a:pt x="2" y="3"/>
                      </a:cubicBezTo>
                      <a:cubicBezTo>
                        <a:pt x="3" y="2"/>
                        <a:pt x="3" y="2"/>
                        <a:pt x="3" y="2"/>
                      </a:cubicBezTo>
                      <a:cubicBezTo>
                        <a:pt x="2" y="2"/>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 name="Freeform 525">
                  <a:extLst>
                    <a:ext uri="{FF2B5EF4-FFF2-40B4-BE49-F238E27FC236}">
                      <a16:creationId xmlns:a16="http://schemas.microsoft.com/office/drawing/2014/main" id="{56CE7249-DE1F-436A-843D-EA54964D12F3}"/>
                    </a:ext>
                  </a:extLst>
                </p:cNvPr>
                <p:cNvSpPr>
                  <a:spLocks/>
                </p:cNvSpPr>
                <p:nvPr userDrawn="1"/>
              </p:nvSpPr>
              <p:spPr bwMode="auto">
                <a:xfrm>
                  <a:off x="4455"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 name="Freeform 526">
                  <a:extLst>
                    <a:ext uri="{FF2B5EF4-FFF2-40B4-BE49-F238E27FC236}">
                      <a16:creationId xmlns:a16="http://schemas.microsoft.com/office/drawing/2014/main" id="{049DAA90-27A3-4807-80AD-289645EECCCF}"/>
                    </a:ext>
                  </a:extLst>
                </p:cNvPr>
                <p:cNvSpPr>
                  <a:spLocks/>
                </p:cNvSpPr>
                <p:nvPr userDrawn="1"/>
              </p:nvSpPr>
              <p:spPr bwMode="auto">
                <a:xfrm>
                  <a:off x="4455" y="633"/>
                  <a:ext cx="15" cy="5"/>
                </a:xfrm>
                <a:custGeom>
                  <a:avLst/>
                  <a:gdLst>
                    <a:gd name="T0" fmla="*/ 1 w 3"/>
                    <a:gd name="T1" fmla="*/ 0 h 1"/>
                    <a:gd name="T2" fmla="*/ 1 w 3"/>
                    <a:gd name="T3" fmla="*/ 1 h 1"/>
                    <a:gd name="T4" fmla="*/ 0 w 3"/>
                    <a:gd name="T5" fmla="*/ 0 h 1"/>
                    <a:gd name="T6" fmla="*/ 1 w 3"/>
                    <a:gd name="T7" fmla="*/ 1 h 1"/>
                    <a:gd name="T8" fmla="*/ 1 w 3"/>
                    <a:gd name="T9" fmla="*/ 1 h 1"/>
                    <a:gd name="T10" fmla="*/ 3 w 3"/>
                    <a:gd name="T11" fmla="*/ 1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1"/>
                      </a:cubicBezTo>
                      <a:cubicBezTo>
                        <a:pt x="0" y="1"/>
                        <a:pt x="0" y="0"/>
                        <a:pt x="0" y="0"/>
                      </a:cubicBezTo>
                      <a:cubicBezTo>
                        <a:pt x="0" y="0"/>
                        <a:pt x="0" y="1"/>
                        <a:pt x="1" y="1"/>
                      </a:cubicBezTo>
                      <a:cubicBezTo>
                        <a:pt x="1" y="1"/>
                        <a:pt x="1" y="1"/>
                        <a:pt x="1" y="1"/>
                      </a:cubicBezTo>
                      <a:cubicBezTo>
                        <a:pt x="2" y="1"/>
                        <a:pt x="3" y="1"/>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 name="Freeform 527">
                  <a:extLst>
                    <a:ext uri="{FF2B5EF4-FFF2-40B4-BE49-F238E27FC236}">
                      <a16:creationId xmlns:a16="http://schemas.microsoft.com/office/drawing/2014/main" id="{2839E372-67BF-4D5F-B79D-AA246B414769}"/>
                    </a:ext>
                  </a:extLst>
                </p:cNvPr>
                <p:cNvSpPr>
                  <a:spLocks/>
                </p:cNvSpPr>
                <p:nvPr userDrawn="1"/>
              </p:nvSpPr>
              <p:spPr bwMode="auto">
                <a:xfrm>
                  <a:off x="4475" y="623"/>
                  <a:ext cx="5" cy="5"/>
                </a:xfrm>
                <a:custGeom>
                  <a:avLst/>
                  <a:gdLst>
                    <a:gd name="T0" fmla="*/ 1 w 1"/>
                    <a:gd name="T1" fmla="*/ 1 h 1"/>
                    <a:gd name="T2" fmla="*/ 1 w 1"/>
                    <a:gd name="T3" fmla="*/ 0 h 1"/>
                    <a:gd name="T4" fmla="*/ 0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 name="Freeform 528">
                  <a:extLst>
                    <a:ext uri="{FF2B5EF4-FFF2-40B4-BE49-F238E27FC236}">
                      <a16:creationId xmlns:a16="http://schemas.microsoft.com/office/drawing/2014/main" id="{09CC970C-214C-414A-81EA-EC440567F82B}"/>
                    </a:ext>
                  </a:extLst>
                </p:cNvPr>
                <p:cNvSpPr>
                  <a:spLocks/>
                </p:cNvSpPr>
                <p:nvPr userDrawn="1"/>
              </p:nvSpPr>
              <p:spPr bwMode="auto">
                <a:xfrm>
                  <a:off x="4510" y="623"/>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 name="Rectangle 529">
                  <a:extLst>
                    <a:ext uri="{FF2B5EF4-FFF2-40B4-BE49-F238E27FC236}">
                      <a16:creationId xmlns:a16="http://schemas.microsoft.com/office/drawing/2014/main" id="{9F641EF5-A5FC-44BC-AA75-63295ECEA3FF}"/>
                    </a:ext>
                  </a:extLst>
                </p:cNvPr>
                <p:cNvSpPr>
                  <a:spLocks noChangeArrowheads="1"/>
                </p:cNvSpPr>
                <p:nvPr userDrawn="1"/>
              </p:nvSpPr>
              <p:spPr bwMode="auto">
                <a:xfrm>
                  <a:off x="452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 name="Freeform 530">
                  <a:extLst>
                    <a:ext uri="{FF2B5EF4-FFF2-40B4-BE49-F238E27FC236}">
                      <a16:creationId xmlns:a16="http://schemas.microsoft.com/office/drawing/2014/main" id="{4FF6020A-A264-4F06-B086-CBDE57D1AC73}"/>
                    </a:ext>
                  </a:extLst>
                </p:cNvPr>
                <p:cNvSpPr>
                  <a:spLocks/>
                </p:cNvSpPr>
                <p:nvPr userDrawn="1"/>
              </p:nvSpPr>
              <p:spPr bwMode="auto">
                <a:xfrm>
                  <a:off x="4630" y="92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 name="Freeform 531">
                  <a:extLst>
                    <a:ext uri="{FF2B5EF4-FFF2-40B4-BE49-F238E27FC236}">
                      <a16:creationId xmlns:a16="http://schemas.microsoft.com/office/drawing/2014/main" id="{1D6868AD-7D62-4A31-A048-920E82AE12DD}"/>
                    </a:ext>
                  </a:extLst>
                </p:cNvPr>
                <p:cNvSpPr>
                  <a:spLocks/>
                </p:cNvSpPr>
                <p:nvPr userDrawn="1"/>
              </p:nvSpPr>
              <p:spPr bwMode="auto">
                <a:xfrm>
                  <a:off x="464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 name="Freeform 532">
                  <a:extLst>
                    <a:ext uri="{FF2B5EF4-FFF2-40B4-BE49-F238E27FC236}">
                      <a16:creationId xmlns:a16="http://schemas.microsoft.com/office/drawing/2014/main" id="{3CA969C3-9FF8-4889-883B-65BED0753EF9}"/>
                    </a:ext>
                  </a:extLst>
                </p:cNvPr>
                <p:cNvSpPr>
                  <a:spLocks/>
                </p:cNvSpPr>
                <p:nvPr userDrawn="1"/>
              </p:nvSpPr>
              <p:spPr bwMode="auto">
                <a:xfrm>
                  <a:off x="4650" y="673"/>
                  <a:ext cx="5" cy="10"/>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2"/>
                        <a:pt x="0"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 name="Freeform 533">
                  <a:extLst>
                    <a:ext uri="{FF2B5EF4-FFF2-40B4-BE49-F238E27FC236}">
                      <a16:creationId xmlns:a16="http://schemas.microsoft.com/office/drawing/2014/main" id="{D010250C-B1F4-49D1-80F7-CCC35907EF57}"/>
                    </a:ext>
                  </a:extLst>
                </p:cNvPr>
                <p:cNvSpPr>
                  <a:spLocks/>
                </p:cNvSpPr>
                <p:nvPr userDrawn="1"/>
              </p:nvSpPr>
              <p:spPr bwMode="auto">
                <a:xfrm>
                  <a:off x="4679" y="7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 name="Freeform 534">
                  <a:extLst>
                    <a:ext uri="{FF2B5EF4-FFF2-40B4-BE49-F238E27FC236}">
                      <a16:creationId xmlns:a16="http://schemas.microsoft.com/office/drawing/2014/main" id="{8DA1678C-058B-42A3-B1BC-E4C3B0CD5679}"/>
                    </a:ext>
                  </a:extLst>
                </p:cNvPr>
                <p:cNvSpPr>
                  <a:spLocks/>
                </p:cNvSpPr>
                <p:nvPr userDrawn="1"/>
              </p:nvSpPr>
              <p:spPr bwMode="auto">
                <a:xfrm>
                  <a:off x="4694" y="80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 name="Freeform 535">
                  <a:extLst>
                    <a:ext uri="{FF2B5EF4-FFF2-40B4-BE49-F238E27FC236}">
                      <a16:creationId xmlns:a16="http://schemas.microsoft.com/office/drawing/2014/main" id="{B2AB1E94-CD9B-4366-AAB8-37C6DDAD1E85}"/>
                    </a:ext>
                  </a:extLst>
                </p:cNvPr>
                <p:cNvSpPr>
                  <a:spLocks/>
                </p:cNvSpPr>
                <p:nvPr userDrawn="1"/>
              </p:nvSpPr>
              <p:spPr bwMode="auto">
                <a:xfrm>
                  <a:off x="4560" y="97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 name="Freeform 536">
                  <a:extLst>
                    <a:ext uri="{FF2B5EF4-FFF2-40B4-BE49-F238E27FC236}">
                      <a16:creationId xmlns:a16="http://schemas.microsoft.com/office/drawing/2014/main" id="{61DCB9DD-645D-4E5A-BC23-D52738EDC5BC}"/>
                    </a:ext>
                  </a:extLst>
                </p:cNvPr>
                <p:cNvSpPr>
                  <a:spLocks/>
                </p:cNvSpPr>
                <p:nvPr userDrawn="1"/>
              </p:nvSpPr>
              <p:spPr bwMode="auto">
                <a:xfrm>
                  <a:off x="4585" y="60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 name="Freeform 537">
                  <a:extLst>
                    <a:ext uri="{FF2B5EF4-FFF2-40B4-BE49-F238E27FC236}">
                      <a16:creationId xmlns:a16="http://schemas.microsoft.com/office/drawing/2014/main" id="{15822DB8-474A-4E3B-9F3D-3AE64325E7CE}"/>
                    </a:ext>
                  </a:extLst>
                </p:cNvPr>
                <p:cNvSpPr>
                  <a:spLocks/>
                </p:cNvSpPr>
                <p:nvPr userDrawn="1"/>
              </p:nvSpPr>
              <p:spPr bwMode="auto">
                <a:xfrm>
                  <a:off x="4605"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 name="Freeform 538">
                  <a:extLst>
                    <a:ext uri="{FF2B5EF4-FFF2-40B4-BE49-F238E27FC236}">
                      <a16:creationId xmlns:a16="http://schemas.microsoft.com/office/drawing/2014/main" id="{587D273E-42D3-43B5-B5E6-FFD8FF0F4EFE}"/>
                    </a:ext>
                  </a:extLst>
                </p:cNvPr>
                <p:cNvSpPr>
                  <a:spLocks/>
                </p:cNvSpPr>
                <p:nvPr userDrawn="1"/>
              </p:nvSpPr>
              <p:spPr bwMode="auto">
                <a:xfrm>
                  <a:off x="4590" y="618"/>
                  <a:ext cx="5" cy="5"/>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0" y="0"/>
                        <a:pt x="0" y="0"/>
                      </a:cubicBezTo>
                      <a:cubicBezTo>
                        <a:pt x="0"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 name="Freeform 539">
                  <a:extLst>
                    <a:ext uri="{FF2B5EF4-FFF2-40B4-BE49-F238E27FC236}">
                      <a16:creationId xmlns:a16="http://schemas.microsoft.com/office/drawing/2014/main" id="{8024DC19-CC8B-46CF-A464-48DB381CB556}"/>
                    </a:ext>
                  </a:extLst>
                </p:cNvPr>
                <p:cNvSpPr>
                  <a:spLocks/>
                </p:cNvSpPr>
                <p:nvPr userDrawn="1"/>
              </p:nvSpPr>
              <p:spPr bwMode="auto">
                <a:xfrm>
                  <a:off x="4351" y="80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 name="Freeform 540">
                  <a:extLst>
                    <a:ext uri="{FF2B5EF4-FFF2-40B4-BE49-F238E27FC236}">
                      <a16:creationId xmlns:a16="http://schemas.microsoft.com/office/drawing/2014/main" id="{B1E8156A-768D-47E9-9BBB-DB7B1DC022D5}"/>
                    </a:ext>
                  </a:extLst>
                </p:cNvPr>
                <p:cNvSpPr>
                  <a:spLocks/>
                </p:cNvSpPr>
                <p:nvPr userDrawn="1"/>
              </p:nvSpPr>
              <p:spPr bwMode="auto">
                <a:xfrm>
                  <a:off x="4411" y="7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 name="Rectangle 541">
                  <a:extLst>
                    <a:ext uri="{FF2B5EF4-FFF2-40B4-BE49-F238E27FC236}">
                      <a16:creationId xmlns:a16="http://schemas.microsoft.com/office/drawing/2014/main" id="{D3016FB4-4B54-47EC-AA96-AA105D14729D}"/>
                    </a:ext>
                  </a:extLst>
                </p:cNvPr>
                <p:cNvSpPr>
                  <a:spLocks noChangeArrowheads="1"/>
                </p:cNvSpPr>
                <p:nvPr userDrawn="1"/>
              </p:nvSpPr>
              <p:spPr bwMode="auto">
                <a:xfrm>
                  <a:off x="4545" y="61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 name="Freeform 542">
                  <a:extLst>
                    <a:ext uri="{FF2B5EF4-FFF2-40B4-BE49-F238E27FC236}">
                      <a16:creationId xmlns:a16="http://schemas.microsoft.com/office/drawing/2014/main" id="{378A08B3-52DB-47DE-925A-77BA29C8705D}"/>
                    </a:ext>
                  </a:extLst>
                </p:cNvPr>
                <p:cNvSpPr>
                  <a:spLocks/>
                </p:cNvSpPr>
                <p:nvPr userDrawn="1"/>
              </p:nvSpPr>
              <p:spPr bwMode="auto">
                <a:xfrm>
                  <a:off x="4535"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 name="Freeform 543">
                  <a:extLst>
                    <a:ext uri="{FF2B5EF4-FFF2-40B4-BE49-F238E27FC236}">
                      <a16:creationId xmlns:a16="http://schemas.microsoft.com/office/drawing/2014/main" id="{CB9879D3-D18E-4EF4-A787-C62C1A0AD22E}"/>
                    </a:ext>
                  </a:extLst>
                </p:cNvPr>
                <p:cNvSpPr>
                  <a:spLocks/>
                </p:cNvSpPr>
                <p:nvPr userDrawn="1"/>
              </p:nvSpPr>
              <p:spPr bwMode="auto">
                <a:xfrm>
                  <a:off x="462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 name="Freeform 544">
                  <a:extLst>
                    <a:ext uri="{FF2B5EF4-FFF2-40B4-BE49-F238E27FC236}">
                      <a16:creationId xmlns:a16="http://schemas.microsoft.com/office/drawing/2014/main" id="{064A6107-B7D1-412E-990E-BFE666540B6E}"/>
                    </a:ext>
                  </a:extLst>
                </p:cNvPr>
                <p:cNvSpPr>
                  <a:spLocks/>
                </p:cNvSpPr>
                <p:nvPr userDrawn="1"/>
              </p:nvSpPr>
              <p:spPr bwMode="auto">
                <a:xfrm>
                  <a:off x="4545"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 name="Freeform 545">
                  <a:extLst>
                    <a:ext uri="{FF2B5EF4-FFF2-40B4-BE49-F238E27FC236}">
                      <a16:creationId xmlns:a16="http://schemas.microsoft.com/office/drawing/2014/main" id="{E74E0739-F80E-42CC-888D-6F1075CCE31A}"/>
                    </a:ext>
                  </a:extLst>
                </p:cNvPr>
                <p:cNvSpPr>
                  <a:spLocks/>
                </p:cNvSpPr>
                <p:nvPr userDrawn="1"/>
              </p:nvSpPr>
              <p:spPr bwMode="auto">
                <a:xfrm>
                  <a:off x="4540" y="61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 name="Freeform 546">
                  <a:extLst>
                    <a:ext uri="{FF2B5EF4-FFF2-40B4-BE49-F238E27FC236}">
                      <a16:creationId xmlns:a16="http://schemas.microsoft.com/office/drawing/2014/main" id="{22839EAF-E7FE-48DC-A50F-4DBEE536669F}"/>
                    </a:ext>
                  </a:extLst>
                </p:cNvPr>
                <p:cNvSpPr>
                  <a:spLocks/>
                </p:cNvSpPr>
                <p:nvPr userDrawn="1"/>
              </p:nvSpPr>
              <p:spPr bwMode="auto">
                <a:xfrm>
                  <a:off x="4545" y="6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 name="Freeform 547">
                  <a:extLst>
                    <a:ext uri="{FF2B5EF4-FFF2-40B4-BE49-F238E27FC236}">
                      <a16:creationId xmlns:a16="http://schemas.microsoft.com/office/drawing/2014/main" id="{8018D35C-D6F4-4F4D-9DDB-9D2869913271}"/>
                    </a:ext>
                  </a:extLst>
                </p:cNvPr>
                <p:cNvSpPr>
                  <a:spLocks/>
                </p:cNvSpPr>
                <p:nvPr userDrawn="1"/>
              </p:nvSpPr>
              <p:spPr bwMode="auto">
                <a:xfrm>
                  <a:off x="4426" y="9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 name="Rectangle 548">
                  <a:extLst>
                    <a:ext uri="{FF2B5EF4-FFF2-40B4-BE49-F238E27FC236}">
                      <a16:creationId xmlns:a16="http://schemas.microsoft.com/office/drawing/2014/main" id="{6605CBDF-36AE-4A0B-9E00-BB22853DE79A}"/>
                    </a:ext>
                  </a:extLst>
                </p:cNvPr>
                <p:cNvSpPr>
                  <a:spLocks noChangeArrowheads="1"/>
                </p:cNvSpPr>
                <p:nvPr userDrawn="1"/>
              </p:nvSpPr>
              <p:spPr bwMode="auto">
                <a:xfrm>
                  <a:off x="4709"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 name="Freeform 549">
                  <a:extLst>
                    <a:ext uri="{FF2B5EF4-FFF2-40B4-BE49-F238E27FC236}">
                      <a16:creationId xmlns:a16="http://schemas.microsoft.com/office/drawing/2014/main" id="{6E3757CF-EBFA-4D64-BF1D-E04858D27516}"/>
                    </a:ext>
                  </a:extLst>
                </p:cNvPr>
                <p:cNvSpPr>
                  <a:spLocks/>
                </p:cNvSpPr>
                <p:nvPr userDrawn="1"/>
              </p:nvSpPr>
              <p:spPr bwMode="auto">
                <a:xfrm>
                  <a:off x="4699"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 name="Freeform 550">
                  <a:extLst>
                    <a:ext uri="{FF2B5EF4-FFF2-40B4-BE49-F238E27FC236}">
                      <a16:creationId xmlns:a16="http://schemas.microsoft.com/office/drawing/2014/main" id="{BA5F6156-652E-4608-B858-1B53970E19DB}"/>
                    </a:ext>
                  </a:extLst>
                </p:cNvPr>
                <p:cNvSpPr>
                  <a:spLocks noEditPoints="1"/>
                </p:cNvSpPr>
                <p:nvPr userDrawn="1"/>
              </p:nvSpPr>
              <p:spPr bwMode="auto">
                <a:xfrm>
                  <a:off x="4351" y="578"/>
                  <a:ext cx="363" cy="404"/>
                </a:xfrm>
                <a:custGeom>
                  <a:avLst/>
                  <a:gdLst>
                    <a:gd name="T0" fmla="*/ 55 w 73"/>
                    <a:gd name="T1" fmla="*/ 72 h 81"/>
                    <a:gd name="T2" fmla="*/ 59 w 73"/>
                    <a:gd name="T3" fmla="*/ 67 h 81"/>
                    <a:gd name="T4" fmla="*/ 61 w 73"/>
                    <a:gd name="T5" fmla="*/ 65 h 81"/>
                    <a:gd name="T6" fmla="*/ 64 w 73"/>
                    <a:gd name="T7" fmla="*/ 60 h 81"/>
                    <a:gd name="T8" fmla="*/ 67 w 73"/>
                    <a:gd name="T9" fmla="*/ 55 h 81"/>
                    <a:gd name="T10" fmla="*/ 67 w 73"/>
                    <a:gd name="T11" fmla="*/ 45 h 81"/>
                    <a:gd name="T12" fmla="*/ 67 w 73"/>
                    <a:gd name="T13" fmla="*/ 45 h 81"/>
                    <a:gd name="T14" fmla="*/ 70 w 73"/>
                    <a:gd name="T15" fmla="*/ 45 h 81"/>
                    <a:gd name="T16" fmla="*/ 71 w 73"/>
                    <a:gd name="T17" fmla="*/ 39 h 81"/>
                    <a:gd name="T18" fmla="*/ 72 w 73"/>
                    <a:gd name="T19" fmla="*/ 33 h 81"/>
                    <a:gd name="T20" fmla="*/ 72 w 73"/>
                    <a:gd name="T21" fmla="*/ 26 h 81"/>
                    <a:gd name="T22" fmla="*/ 70 w 73"/>
                    <a:gd name="T23" fmla="*/ 21 h 81"/>
                    <a:gd name="T24" fmla="*/ 68 w 73"/>
                    <a:gd name="T25" fmla="*/ 15 h 81"/>
                    <a:gd name="T26" fmla="*/ 70 w 73"/>
                    <a:gd name="T27" fmla="*/ 13 h 81"/>
                    <a:gd name="T28" fmla="*/ 63 w 73"/>
                    <a:gd name="T29" fmla="*/ 11 h 81"/>
                    <a:gd name="T30" fmla="*/ 58 w 73"/>
                    <a:gd name="T31" fmla="*/ 11 h 81"/>
                    <a:gd name="T32" fmla="*/ 57 w 73"/>
                    <a:gd name="T33" fmla="*/ 3 h 81"/>
                    <a:gd name="T34" fmla="*/ 50 w 73"/>
                    <a:gd name="T35" fmla="*/ 0 h 81"/>
                    <a:gd name="T36" fmla="*/ 42 w 73"/>
                    <a:gd name="T37" fmla="*/ 2 h 81"/>
                    <a:gd name="T38" fmla="*/ 39 w 73"/>
                    <a:gd name="T39" fmla="*/ 2 h 81"/>
                    <a:gd name="T40" fmla="*/ 36 w 73"/>
                    <a:gd name="T41" fmla="*/ 5 h 81"/>
                    <a:gd name="T42" fmla="*/ 38 w 73"/>
                    <a:gd name="T43" fmla="*/ 7 h 81"/>
                    <a:gd name="T44" fmla="*/ 40 w 73"/>
                    <a:gd name="T45" fmla="*/ 6 h 81"/>
                    <a:gd name="T46" fmla="*/ 45 w 73"/>
                    <a:gd name="T47" fmla="*/ 7 h 81"/>
                    <a:gd name="T48" fmla="*/ 54 w 73"/>
                    <a:gd name="T49" fmla="*/ 12 h 81"/>
                    <a:gd name="T50" fmla="*/ 60 w 73"/>
                    <a:gd name="T51" fmla="*/ 16 h 81"/>
                    <a:gd name="T52" fmla="*/ 61 w 73"/>
                    <a:gd name="T53" fmla="*/ 19 h 81"/>
                    <a:gd name="T54" fmla="*/ 62 w 73"/>
                    <a:gd name="T55" fmla="*/ 22 h 81"/>
                    <a:gd name="T56" fmla="*/ 64 w 73"/>
                    <a:gd name="T57" fmla="*/ 26 h 81"/>
                    <a:gd name="T58" fmla="*/ 64 w 73"/>
                    <a:gd name="T59" fmla="*/ 38 h 81"/>
                    <a:gd name="T60" fmla="*/ 65 w 73"/>
                    <a:gd name="T61" fmla="*/ 43 h 81"/>
                    <a:gd name="T62" fmla="*/ 62 w 73"/>
                    <a:gd name="T63" fmla="*/ 50 h 81"/>
                    <a:gd name="T64" fmla="*/ 59 w 73"/>
                    <a:gd name="T65" fmla="*/ 56 h 81"/>
                    <a:gd name="T66" fmla="*/ 54 w 73"/>
                    <a:gd name="T67" fmla="*/ 61 h 81"/>
                    <a:gd name="T68" fmla="*/ 46 w 73"/>
                    <a:gd name="T69" fmla="*/ 67 h 81"/>
                    <a:gd name="T70" fmla="*/ 40 w 73"/>
                    <a:gd name="T71" fmla="*/ 70 h 81"/>
                    <a:gd name="T72" fmla="*/ 30 w 73"/>
                    <a:gd name="T73" fmla="*/ 75 h 81"/>
                    <a:gd name="T74" fmla="*/ 19 w 73"/>
                    <a:gd name="T75" fmla="*/ 68 h 81"/>
                    <a:gd name="T76" fmla="*/ 17 w 73"/>
                    <a:gd name="T77" fmla="*/ 66 h 81"/>
                    <a:gd name="T78" fmla="*/ 12 w 73"/>
                    <a:gd name="T79" fmla="*/ 60 h 81"/>
                    <a:gd name="T80" fmla="*/ 10 w 73"/>
                    <a:gd name="T81" fmla="*/ 47 h 81"/>
                    <a:gd name="T82" fmla="*/ 12 w 73"/>
                    <a:gd name="T83" fmla="*/ 32 h 81"/>
                    <a:gd name="T84" fmla="*/ 6 w 73"/>
                    <a:gd name="T85" fmla="*/ 27 h 81"/>
                    <a:gd name="T86" fmla="*/ 2 w 73"/>
                    <a:gd name="T87" fmla="*/ 39 h 81"/>
                    <a:gd name="T88" fmla="*/ 2 w 73"/>
                    <a:gd name="T89" fmla="*/ 45 h 81"/>
                    <a:gd name="T90" fmla="*/ 4 w 73"/>
                    <a:gd name="T91" fmla="*/ 55 h 81"/>
                    <a:gd name="T92" fmla="*/ 7 w 73"/>
                    <a:gd name="T93" fmla="*/ 63 h 81"/>
                    <a:gd name="T94" fmla="*/ 12 w 73"/>
                    <a:gd name="T95" fmla="*/ 71 h 81"/>
                    <a:gd name="T96" fmla="*/ 15 w 73"/>
                    <a:gd name="T97" fmla="*/ 73 h 81"/>
                    <a:gd name="T98" fmla="*/ 18 w 73"/>
                    <a:gd name="T99" fmla="*/ 76 h 81"/>
                    <a:gd name="T100" fmla="*/ 23 w 73"/>
                    <a:gd name="T101" fmla="*/ 80 h 81"/>
                    <a:gd name="T102" fmla="*/ 29 w 73"/>
                    <a:gd name="T103" fmla="*/ 79 h 81"/>
                    <a:gd name="T104" fmla="*/ 32 w 73"/>
                    <a:gd name="T105" fmla="*/ 80 h 81"/>
                    <a:gd name="T106" fmla="*/ 36 w 73"/>
                    <a:gd name="T107" fmla="*/ 81 h 81"/>
                    <a:gd name="T108" fmla="*/ 48 w 73"/>
                    <a:gd name="T109" fmla="*/ 77 h 81"/>
                    <a:gd name="T110" fmla="*/ 61 w 73"/>
                    <a:gd name="T111" fmla="*/ 64 h 81"/>
                    <a:gd name="T112" fmla="*/ 42 w 73"/>
                    <a:gd name="T113" fmla="*/ 6 h 81"/>
                    <a:gd name="T114" fmla="*/ 17 w 73"/>
                    <a:gd name="T11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81">
                      <a:moveTo>
                        <a:pt x="51" y="74"/>
                      </a:moveTo>
                      <a:cubicBezTo>
                        <a:pt x="52" y="74"/>
                        <a:pt x="52" y="74"/>
                        <a:pt x="52" y="74"/>
                      </a:cubicBezTo>
                      <a:cubicBezTo>
                        <a:pt x="52" y="76"/>
                        <a:pt x="51" y="76"/>
                        <a:pt x="52" y="76"/>
                      </a:cubicBezTo>
                      <a:cubicBezTo>
                        <a:pt x="51" y="74"/>
                        <a:pt x="56" y="74"/>
                        <a:pt x="54" y="71"/>
                      </a:cubicBezTo>
                      <a:cubicBezTo>
                        <a:pt x="55" y="71"/>
                        <a:pt x="55" y="71"/>
                        <a:pt x="55" y="71"/>
                      </a:cubicBezTo>
                      <a:cubicBezTo>
                        <a:pt x="55" y="71"/>
                        <a:pt x="55" y="72"/>
                        <a:pt x="55" y="72"/>
                      </a:cubicBezTo>
                      <a:cubicBezTo>
                        <a:pt x="56" y="72"/>
                        <a:pt x="54" y="70"/>
                        <a:pt x="56" y="69"/>
                      </a:cubicBezTo>
                      <a:cubicBezTo>
                        <a:pt x="56" y="69"/>
                        <a:pt x="57" y="69"/>
                        <a:pt x="57" y="69"/>
                      </a:cubicBezTo>
                      <a:cubicBezTo>
                        <a:pt x="57" y="68"/>
                        <a:pt x="57" y="68"/>
                        <a:pt x="57" y="68"/>
                      </a:cubicBezTo>
                      <a:cubicBezTo>
                        <a:pt x="57" y="68"/>
                        <a:pt x="58" y="68"/>
                        <a:pt x="57" y="68"/>
                      </a:cubicBezTo>
                      <a:cubicBezTo>
                        <a:pt x="58" y="67"/>
                        <a:pt x="58" y="67"/>
                        <a:pt x="58" y="67"/>
                      </a:cubicBezTo>
                      <a:cubicBezTo>
                        <a:pt x="59" y="67"/>
                        <a:pt x="59" y="67"/>
                        <a:pt x="59" y="67"/>
                      </a:cubicBezTo>
                      <a:cubicBezTo>
                        <a:pt x="58" y="66"/>
                        <a:pt x="58" y="65"/>
                        <a:pt x="58" y="65"/>
                      </a:cubicBezTo>
                      <a:cubicBezTo>
                        <a:pt x="59" y="65"/>
                        <a:pt x="58" y="65"/>
                        <a:pt x="59" y="65"/>
                      </a:cubicBezTo>
                      <a:cubicBezTo>
                        <a:pt x="59" y="64"/>
                        <a:pt x="59" y="64"/>
                        <a:pt x="59" y="64"/>
                      </a:cubicBezTo>
                      <a:cubicBezTo>
                        <a:pt x="60" y="64"/>
                        <a:pt x="60" y="65"/>
                        <a:pt x="59" y="66"/>
                      </a:cubicBezTo>
                      <a:cubicBezTo>
                        <a:pt x="62" y="67"/>
                        <a:pt x="59" y="65"/>
                        <a:pt x="62" y="64"/>
                      </a:cubicBezTo>
                      <a:cubicBezTo>
                        <a:pt x="61" y="65"/>
                        <a:pt x="61" y="65"/>
                        <a:pt x="61" y="65"/>
                      </a:cubicBezTo>
                      <a:cubicBezTo>
                        <a:pt x="63" y="66"/>
                        <a:pt x="63" y="65"/>
                        <a:pt x="65" y="64"/>
                      </a:cubicBezTo>
                      <a:cubicBezTo>
                        <a:pt x="64" y="64"/>
                        <a:pt x="61" y="65"/>
                        <a:pt x="61" y="63"/>
                      </a:cubicBezTo>
                      <a:cubicBezTo>
                        <a:pt x="62" y="63"/>
                        <a:pt x="62" y="63"/>
                        <a:pt x="62" y="62"/>
                      </a:cubicBezTo>
                      <a:cubicBezTo>
                        <a:pt x="63" y="63"/>
                        <a:pt x="63" y="62"/>
                        <a:pt x="63" y="62"/>
                      </a:cubicBezTo>
                      <a:cubicBezTo>
                        <a:pt x="64" y="62"/>
                        <a:pt x="64" y="62"/>
                        <a:pt x="64" y="62"/>
                      </a:cubicBezTo>
                      <a:cubicBezTo>
                        <a:pt x="65" y="61"/>
                        <a:pt x="64" y="61"/>
                        <a:pt x="64" y="60"/>
                      </a:cubicBezTo>
                      <a:cubicBezTo>
                        <a:pt x="64" y="60"/>
                        <a:pt x="65" y="60"/>
                        <a:pt x="66" y="60"/>
                      </a:cubicBezTo>
                      <a:cubicBezTo>
                        <a:pt x="67" y="59"/>
                        <a:pt x="64" y="60"/>
                        <a:pt x="65" y="59"/>
                      </a:cubicBezTo>
                      <a:cubicBezTo>
                        <a:pt x="66" y="58"/>
                        <a:pt x="66" y="57"/>
                        <a:pt x="66" y="55"/>
                      </a:cubicBezTo>
                      <a:cubicBezTo>
                        <a:pt x="67" y="55"/>
                        <a:pt x="67" y="56"/>
                        <a:pt x="67" y="56"/>
                      </a:cubicBezTo>
                      <a:cubicBezTo>
                        <a:pt x="67" y="55"/>
                        <a:pt x="67" y="55"/>
                        <a:pt x="67" y="55"/>
                      </a:cubicBezTo>
                      <a:cubicBezTo>
                        <a:pt x="67" y="54"/>
                        <a:pt x="67" y="55"/>
                        <a:pt x="67" y="55"/>
                      </a:cubicBezTo>
                      <a:cubicBezTo>
                        <a:pt x="67" y="54"/>
                        <a:pt x="66" y="54"/>
                        <a:pt x="66" y="53"/>
                      </a:cubicBezTo>
                      <a:cubicBezTo>
                        <a:pt x="65" y="52"/>
                        <a:pt x="69" y="52"/>
                        <a:pt x="68" y="50"/>
                      </a:cubicBezTo>
                      <a:cubicBezTo>
                        <a:pt x="68" y="50"/>
                        <a:pt x="69" y="51"/>
                        <a:pt x="69" y="51"/>
                      </a:cubicBezTo>
                      <a:cubicBezTo>
                        <a:pt x="69" y="49"/>
                        <a:pt x="69" y="49"/>
                        <a:pt x="68" y="48"/>
                      </a:cubicBezTo>
                      <a:cubicBezTo>
                        <a:pt x="69" y="47"/>
                        <a:pt x="69" y="47"/>
                        <a:pt x="69" y="47"/>
                      </a:cubicBezTo>
                      <a:cubicBezTo>
                        <a:pt x="68" y="47"/>
                        <a:pt x="67" y="46"/>
                        <a:pt x="67" y="45"/>
                      </a:cubicBezTo>
                      <a:cubicBezTo>
                        <a:pt x="66" y="45"/>
                        <a:pt x="66" y="45"/>
                        <a:pt x="65" y="45"/>
                      </a:cubicBezTo>
                      <a:cubicBezTo>
                        <a:pt x="65" y="44"/>
                        <a:pt x="65" y="44"/>
                        <a:pt x="65" y="44"/>
                      </a:cubicBezTo>
                      <a:cubicBezTo>
                        <a:pt x="65" y="44"/>
                        <a:pt x="66" y="44"/>
                        <a:pt x="66" y="44"/>
                      </a:cubicBezTo>
                      <a:cubicBezTo>
                        <a:pt x="66" y="44"/>
                        <a:pt x="66" y="44"/>
                        <a:pt x="66" y="44"/>
                      </a:cubicBezTo>
                      <a:cubicBezTo>
                        <a:pt x="67" y="43"/>
                        <a:pt x="67" y="44"/>
                        <a:pt x="68" y="44"/>
                      </a:cubicBezTo>
                      <a:cubicBezTo>
                        <a:pt x="68" y="45"/>
                        <a:pt x="67" y="45"/>
                        <a:pt x="67" y="45"/>
                      </a:cubicBezTo>
                      <a:cubicBezTo>
                        <a:pt x="68" y="45"/>
                        <a:pt x="68" y="46"/>
                        <a:pt x="69" y="46"/>
                      </a:cubicBezTo>
                      <a:cubicBezTo>
                        <a:pt x="69" y="46"/>
                        <a:pt x="69" y="46"/>
                        <a:pt x="69" y="45"/>
                      </a:cubicBezTo>
                      <a:cubicBezTo>
                        <a:pt x="69" y="46"/>
                        <a:pt x="69" y="46"/>
                        <a:pt x="69" y="46"/>
                      </a:cubicBezTo>
                      <a:cubicBezTo>
                        <a:pt x="69" y="46"/>
                        <a:pt x="69" y="45"/>
                        <a:pt x="69" y="45"/>
                      </a:cubicBezTo>
                      <a:cubicBezTo>
                        <a:pt x="70" y="45"/>
                        <a:pt x="70" y="45"/>
                        <a:pt x="70" y="45"/>
                      </a:cubicBezTo>
                      <a:cubicBezTo>
                        <a:pt x="70" y="45"/>
                        <a:pt x="70" y="45"/>
                        <a:pt x="70" y="45"/>
                      </a:cubicBezTo>
                      <a:cubicBezTo>
                        <a:pt x="71" y="43"/>
                        <a:pt x="71" y="43"/>
                        <a:pt x="71" y="43"/>
                      </a:cubicBezTo>
                      <a:cubicBezTo>
                        <a:pt x="70" y="42"/>
                        <a:pt x="68" y="40"/>
                        <a:pt x="68" y="38"/>
                      </a:cubicBezTo>
                      <a:cubicBezTo>
                        <a:pt x="69" y="38"/>
                        <a:pt x="70" y="38"/>
                        <a:pt x="71" y="38"/>
                      </a:cubicBezTo>
                      <a:cubicBezTo>
                        <a:pt x="70" y="39"/>
                        <a:pt x="71" y="40"/>
                        <a:pt x="71" y="41"/>
                      </a:cubicBezTo>
                      <a:cubicBezTo>
                        <a:pt x="71" y="41"/>
                        <a:pt x="72" y="41"/>
                        <a:pt x="72" y="41"/>
                      </a:cubicBezTo>
                      <a:cubicBezTo>
                        <a:pt x="71" y="39"/>
                        <a:pt x="71" y="39"/>
                        <a:pt x="71" y="39"/>
                      </a:cubicBezTo>
                      <a:cubicBezTo>
                        <a:pt x="72" y="39"/>
                        <a:pt x="72" y="39"/>
                        <a:pt x="72" y="38"/>
                      </a:cubicBezTo>
                      <a:cubicBezTo>
                        <a:pt x="70" y="38"/>
                        <a:pt x="71" y="36"/>
                        <a:pt x="71" y="35"/>
                      </a:cubicBezTo>
                      <a:cubicBezTo>
                        <a:pt x="71" y="35"/>
                        <a:pt x="72" y="36"/>
                        <a:pt x="72" y="37"/>
                      </a:cubicBezTo>
                      <a:cubicBezTo>
                        <a:pt x="73" y="36"/>
                        <a:pt x="69" y="35"/>
                        <a:pt x="71" y="34"/>
                      </a:cubicBezTo>
                      <a:cubicBezTo>
                        <a:pt x="71" y="34"/>
                        <a:pt x="71" y="34"/>
                        <a:pt x="71" y="35"/>
                      </a:cubicBezTo>
                      <a:cubicBezTo>
                        <a:pt x="71" y="34"/>
                        <a:pt x="71" y="33"/>
                        <a:pt x="72" y="33"/>
                      </a:cubicBezTo>
                      <a:cubicBezTo>
                        <a:pt x="72" y="33"/>
                        <a:pt x="72" y="33"/>
                        <a:pt x="72" y="33"/>
                      </a:cubicBezTo>
                      <a:cubicBezTo>
                        <a:pt x="72" y="31"/>
                        <a:pt x="72" y="28"/>
                        <a:pt x="70" y="28"/>
                      </a:cubicBezTo>
                      <a:cubicBezTo>
                        <a:pt x="70" y="28"/>
                        <a:pt x="72" y="28"/>
                        <a:pt x="72" y="28"/>
                      </a:cubicBezTo>
                      <a:cubicBezTo>
                        <a:pt x="72" y="28"/>
                        <a:pt x="71" y="27"/>
                        <a:pt x="69" y="27"/>
                      </a:cubicBezTo>
                      <a:cubicBezTo>
                        <a:pt x="68" y="26"/>
                        <a:pt x="66" y="26"/>
                        <a:pt x="66" y="26"/>
                      </a:cubicBezTo>
                      <a:cubicBezTo>
                        <a:pt x="68" y="26"/>
                        <a:pt x="71" y="24"/>
                        <a:pt x="72" y="26"/>
                      </a:cubicBezTo>
                      <a:cubicBezTo>
                        <a:pt x="72" y="25"/>
                        <a:pt x="72" y="25"/>
                        <a:pt x="72" y="24"/>
                      </a:cubicBezTo>
                      <a:cubicBezTo>
                        <a:pt x="71" y="24"/>
                        <a:pt x="70" y="25"/>
                        <a:pt x="69" y="25"/>
                      </a:cubicBezTo>
                      <a:cubicBezTo>
                        <a:pt x="71" y="23"/>
                        <a:pt x="70" y="24"/>
                        <a:pt x="71" y="22"/>
                      </a:cubicBezTo>
                      <a:cubicBezTo>
                        <a:pt x="71" y="23"/>
                        <a:pt x="69" y="23"/>
                        <a:pt x="69" y="22"/>
                      </a:cubicBezTo>
                      <a:cubicBezTo>
                        <a:pt x="69" y="22"/>
                        <a:pt x="71" y="22"/>
                        <a:pt x="71" y="22"/>
                      </a:cubicBezTo>
                      <a:cubicBezTo>
                        <a:pt x="71" y="22"/>
                        <a:pt x="70" y="21"/>
                        <a:pt x="70" y="21"/>
                      </a:cubicBezTo>
                      <a:cubicBezTo>
                        <a:pt x="69" y="21"/>
                        <a:pt x="68" y="21"/>
                        <a:pt x="68" y="21"/>
                      </a:cubicBezTo>
                      <a:cubicBezTo>
                        <a:pt x="69" y="21"/>
                        <a:pt x="70" y="20"/>
                        <a:pt x="71" y="20"/>
                      </a:cubicBezTo>
                      <a:cubicBezTo>
                        <a:pt x="70" y="20"/>
                        <a:pt x="71" y="18"/>
                        <a:pt x="70" y="18"/>
                      </a:cubicBezTo>
                      <a:cubicBezTo>
                        <a:pt x="70" y="19"/>
                        <a:pt x="70" y="19"/>
                        <a:pt x="70" y="19"/>
                      </a:cubicBezTo>
                      <a:cubicBezTo>
                        <a:pt x="69" y="17"/>
                        <a:pt x="66" y="18"/>
                        <a:pt x="66" y="17"/>
                      </a:cubicBezTo>
                      <a:cubicBezTo>
                        <a:pt x="66" y="17"/>
                        <a:pt x="69" y="16"/>
                        <a:pt x="68" y="15"/>
                      </a:cubicBezTo>
                      <a:cubicBezTo>
                        <a:pt x="67" y="15"/>
                        <a:pt x="63" y="16"/>
                        <a:pt x="61" y="15"/>
                      </a:cubicBezTo>
                      <a:cubicBezTo>
                        <a:pt x="62" y="15"/>
                        <a:pt x="62" y="15"/>
                        <a:pt x="62" y="15"/>
                      </a:cubicBezTo>
                      <a:cubicBezTo>
                        <a:pt x="60" y="14"/>
                        <a:pt x="60" y="14"/>
                        <a:pt x="60" y="14"/>
                      </a:cubicBezTo>
                      <a:cubicBezTo>
                        <a:pt x="62" y="14"/>
                        <a:pt x="66" y="13"/>
                        <a:pt x="68" y="14"/>
                      </a:cubicBezTo>
                      <a:cubicBezTo>
                        <a:pt x="68" y="13"/>
                        <a:pt x="69" y="13"/>
                        <a:pt x="68" y="13"/>
                      </a:cubicBezTo>
                      <a:cubicBezTo>
                        <a:pt x="69" y="12"/>
                        <a:pt x="69" y="13"/>
                        <a:pt x="70" y="13"/>
                      </a:cubicBezTo>
                      <a:cubicBezTo>
                        <a:pt x="70" y="13"/>
                        <a:pt x="69" y="12"/>
                        <a:pt x="69" y="12"/>
                      </a:cubicBezTo>
                      <a:cubicBezTo>
                        <a:pt x="69" y="11"/>
                        <a:pt x="69" y="10"/>
                        <a:pt x="69" y="10"/>
                      </a:cubicBezTo>
                      <a:cubicBezTo>
                        <a:pt x="67" y="11"/>
                        <a:pt x="66" y="9"/>
                        <a:pt x="65" y="10"/>
                      </a:cubicBezTo>
                      <a:cubicBezTo>
                        <a:pt x="65" y="10"/>
                        <a:pt x="66" y="11"/>
                        <a:pt x="67" y="11"/>
                      </a:cubicBezTo>
                      <a:cubicBezTo>
                        <a:pt x="67" y="11"/>
                        <a:pt x="68" y="12"/>
                        <a:pt x="68" y="12"/>
                      </a:cubicBezTo>
                      <a:cubicBezTo>
                        <a:pt x="67" y="12"/>
                        <a:pt x="64" y="12"/>
                        <a:pt x="63" y="11"/>
                      </a:cubicBezTo>
                      <a:cubicBezTo>
                        <a:pt x="64" y="10"/>
                        <a:pt x="65" y="10"/>
                        <a:pt x="66" y="10"/>
                      </a:cubicBezTo>
                      <a:cubicBezTo>
                        <a:pt x="65" y="10"/>
                        <a:pt x="64" y="9"/>
                        <a:pt x="64" y="8"/>
                      </a:cubicBezTo>
                      <a:cubicBezTo>
                        <a:pt x="65" y="9"/>
                        <a:pt x="65" y="9"/>
                        <a:pt x="65" y="9"/>
                      </a:cubicBezTo>
                      <a:cubicBezTo>
                        <a:pt x="65" y="7"/>
                        <a:pt x="63" y="8"/>
                        <a:pt x="63" y="7"/>
                      </a:cubicBezTo>
                      <a:cubicBezTo>
                        <a:pt x="63" y="6"/>
                        <a:pt x="63" y="5"/>
                        <a:pt x="63" y="5"/>
                      </a:cubicBezTo>
                      <a:cubicBezTo>
                        <a:pt x="62" y="7"/>
                        <a:pt x="59" y="10"/>
                        <a:pt x="58" y="11"/>
                      </a:cubicBezTo>
                      <a:cubicBezTo>
                        <a:pt x="58" y="11"/>
                        <a:pt x="58" y="8"/>
                        <a:pt x="58" y="8"/>
                      </a:cubicBezTo>
                      <a:cubicBezTo>
                        <a:pt x="58" y="6"/>
                        <a:pt x="60" y="6"/>
                        <a:pt x="61" y="5"/>
                      </a:cubicBezTo>
                      <a:cubicBezTo>
                        <a:pt x="60" y="5"/>
                        <a:pt x="60" y="5"/>
                        <a:pt x="60" y="5"/>
                      </a:cubicBezTo>
                      <a:cubicBezTo>
                        <a:pt x="59" y="5"/>
                        <a:pt x="60" y="4"/>
                        <a:pt x="60" y="4"/>
                      </a:cubicBezTo>
                      <a:cubicBezTo>
                        <a:pt x="59" y="5"/>
                        <a:pt x="58" y="3"/>
                        <a:pt x="58" y="5"/>
                      </a:cubicBezTo>
                      <a:cubicBezTo>
                        <a:pt x="58" y="4"/>
                        <a:pt x="58" y="4"/>
                        <a:pt x="57" y="3"/>
                      </a:cubicBezTo>
                      <a:cubicBezTo>
                        <a:pt x="57" y="4"/>
                        <a:pt x="55" y="5"/>
                        <a:pt x="54" y="5"/>
                      </a:cubicBezTo>
                      <a:cubicBezTo>
                        <a:pt x="54" y="5"/>
                        <a:pt x="54" y="5"/>
                        <a:pt x="54" y="4"/>
                      </a:cubicBezTo>
                      <a:cubicBezTo>
                        <a:pt x="53" y="3"/>
                        <a:pt x="52" y="3"/>
                        <a:pt x="51" y="2"/>
                      </a:cubicBezTo>
                      <a:cubicBezTo>
                        <a:pt x="51" y="2"/>
                        <a:pt x="50" y="1"/>
                        <a:pt x="50" y="1"/>
                      </a:cubicBezTo>
                      <a:cubicBezTo>
                        <a:pt x="50" y="1"/>
                        <a:pt x="50" y="1"/>
                        <a:pt x="49" y="1"/>
                      </a:cubicBezTo>
                      <a:cubicBezTo>
                        <a:pt x="49" y="0"/>
                        <a:pt x="50" y="1"/>
                        <a:pt x="50" y="0"/>
                      </a:cubicBezTo>
                      <a:cubicBezTo>
                        <a:pt x="50" y="0"/>
                        <a:pt x="48" y="0"/>
                        <a:pt x="48" y="1"/>
                      </a:cubicBezTo>
                      <a:cubicBezTo>
                        <a:pt x="48" y="2"/>
                        <a:pt x="49" y="1"/>
                        <a:pt x="50" y="1"/>
                      </a:cubicBezTo>
                      <a:cubicBezTo>
                        <a:pt x="50" y="3"/>
                        <a:pt x="48" y="4"/>
                        <a:pt x="46" y="5"/>
                      </a:cubicBezTo>
                      <a:cubicBezTo>
                        <a:pt x="45" y="5"/>
                        <a:pt x="46" y="3"/>
                        <a:pt x="46" y="4"/>
                      </a:cubicBezTo>
                      <a:cubicBezTo>
                        <a:pt x="44" y="3"/>
                        <a:pt x="44" y="6"/>
                        <a:pt x="42" y="5"/>
                      </a:cubicBezTo>
                      <a:cubicBezTo>
                        <a:pt x="41" y="4"/>
                        <a:pt x="42" y="3"/>
                        <a:pt x="42" y="2"/>
                      </a:cubicBezTo>
                      <a:cubicBezTo>
                        <a:pt x="43" y="2"/>
                        <a:pt x="43" y="3"/>
                        <a:pt x="44" y="3"/>
                      </a:cubicBezTo>
                      <a:cubicBezTo>
                        <a:pt x="43" y="2"/>
                        <a:pt x="43" y="2"/>
                        <a:pt x="43" y="2"/>
                      </a:cubicBezTo>
                      <a:cubicBezTo>
                        <a:pt x="44" y="2"/>
                        <a:pt x="44" y="2"/>
                        <a:pt x="45" y="2"/>
                      </a:cubicBezTo>
                      <a:cubicBezTo>
                        <a:pt x="44" y="1"/>
                        <a:pt x="41" y="2"/>
                        <a:pt x="39" y="1"/>
                      </a:cubicBezTo>
                      <a:cubicBezTo>
                        <a:pt x="38" y="2"/>
                        <a:pt x="38" y="2"/>
                        <a:pt x="38" y="2"/>
                      </a:cubicBezTo>
                      <a:cubicBezTo>
                        <a:pt x="39" y="2"/>
                        <a:pt x="39" y="2"/>
                        <a:pt x="39" y="2"/>
                      </a:cubicBezTo>
                      <a:cubicBezTo>
                        <a:pt x="39" y="3"/>
                        <a:pt x="38" y="4"/>
                        <a:pt x="39" y="4"/>
                      </a:cubicBezTo>
                      <a:cubicBezTo>
                        <a:pt x="38" y="5"/>
                        <a:pt x="37" y="6"/>
                        <a:pt x="36" y="5"/>
                      </a:cubicBezTo>
                      <a:cubicBezTo>
                        <a:pt x="36" y="4"/>
                        <a:pt x="36" y="4"/>
                        <a:pt x="36" y="4"/>
                      </a:cubicBezTo>
                      <a:cubicBezTo>
                        <a:pt x="36" y="5"/>
                        <a:pt x="37" y="5"/>
                        <a:pt x="37" y="4"/>
                      </a:cubicBezTo>
                      <a:cubicBezTo>
                        <a:pt x="37" y="5"/>
                        <a:pt x="35" y="3"/>
                        <a:pt x="35" y="5"/>
                      </a:cubicBezTo>
                      <a:cubicBezTo>
                        <a:pt x="36" y="5"/>
                        <a:pt x="36" y="5"/>
                        <a:pt x="36" y="5"/>
                      </a:cubicBezTo>
                      <a:cubicBezTo>
                        <a:pt x="35" y="6"/>
                        <a:pt x="35" y="8"/>
                        <a:pt x="34" y="8"/>
                      </a:cubicBezTo>
                      <a:cubicBezTo>
                        <a:pt x="35" y="9"/>
                        <a:pt x="34" y="8"/>
                        <a:pt x="35" y="9"/>
                      </a:cubicBezTo>
                      <a:cubicBezTo>
                        <a:pt x="34" y="7"/>
                        <a:pt x="37" y="8"/>
                        <a:pt x="36" y="7"/>
                      </a:cubicBezTo>
                      <a:cubicBezTo>
                        <a:pt x="37" y="8"/>
                        <a:pt x="37" y="7"/>
                        <a:pt x="38" y="8"/>
                      </a:cubicBezTo>
                      <a:cubicBezTo>
                        <a:pt x="38" y="8"/>
                        <a:pt x="38" y="7"/>
                        <a:pt x="38" y="8"/>
                      </a:cubicBezTo>
                      <a:cubicBezTo>
                        <a:pt x="38" y="7"/>
                        <a:pt x="38" y="7"/>
                        <a:pt x="38" y="7"/>
                      </a:cubicBezTo>
                      <a:cubicBezTo>
                        <a:pt x="39" y="7"/>
                        <a:pt x="39" y="7"/>
                        <a:pt x="39" y="7"/>
                      </a:cubicBezTo>
                      <a:cubicBezTo>
                        <a:pt x="38" y="7"/>
                        <a:pt x="38" y="7"/>
                        <a:pt x="38" y="7"/>
                      </a:cubicBezTo>
                      <a:cubicBezTo>
                        <a:pt x="39" y="7"/>
                        <a:pt x="39" y="7"/>
                        <a:pt x="38" y="7"/>
                      </a:cubicBezTo>
                      <a:cubicBezTo>
                        <a:pt x="38" y="7"/>
                        <a:pt x="38" y="7"/>
                        <a:pt x="38" y="7"/>
                      </a:cubicBezTo>
                      <a:cubicBezTo>
                        <a:pt x="38" y="6"/>
                        <a:pt x="39" y="5"/>
                        <a:pt x="40" y="5"/>
                      </a:cubicBezTo>
                      <a:cubicBezTo>
                        <a:pt x="40" y="5"/>
                        <a:pt x="40" y="5"/>
                        <a:pt x="40" y="6"/>
                      </a:cubicBezTo>
                      <a:cubicBezTo>
                        <a:pt x="40" y="5"/>
                        <a:pt x="40" y="5"/>
                        <a:pt x="40" y="5"/>
                      </a:cubicBezTo>
                      <a:cubicBezTo>
                        <a:pt x="40" y="6"/>
                        <a:pt x="42" y="6"/>
                        <a:pt x="41" y="7"/>
                      </a:cubicBezTo>
                      <a:cubicBezTo>
                        <a:pt x="41" y="7"/>
                        <a:pt x="41" y="7"/>
                        <a:pt x="41" y="7"/>
                      </a:cubicBezTo>
                      <a:cubicBezTo>
                        <a:pt x="42" y="7"/>
                        <a:pt x="43" y="8"/>
                        <a:pt x="43" y="7"/>
                      </a:cubicBezTo>
                      <a:cubicBezTo>
                        <a:pt x="43" y="8"/>
                        <a:pt x="44" y="6"/>
                        <a:pt x="44" y="7"/>
                      </a:cubicBezTo>
                      <a:cubicBezTo>
                        <a:pt x="44" y="7"/>
                        <a:pt x="45" y="7"/>
                        <a:pt x="45" y="7"/>
                      </a:cubicBezTo>
                      <a:cubicBezTo>
                        <a:pt x="45" y="7"/>
                        <a:pt x="45" y="7"/>
                        <a:pt x="45" y="7"/>
                      </a:cubicBezTo>
                      <a:cubicBezTo>
                        <a:pt x="46" y="7"/>
                        <a:pt x="48" y="6"/>
                        <a:pt x="49" y="8"/>
                      </a:cubicBezTo>
                      <a:cubicBezTo>
                        <a:pt x="49" y="8"/>
                        <a:pt x="50" y="8"/>
                        <a:pt x="50" y="8"/>
                      </a:cubicBezTo>
                      <a:cubicBezTo>
                        <a:pt x="50" y="9"/>
                        <a:pt x="50" y="9"/>
                        <a:pt x="50" y="9"/>
                      </a:cubicBezTo>
                      <a:cubicBezTo>
                        <a:pt x="51" y="9"/>
                        <a:pt x="51" y="10"/>
                        <a:pt x="52" y="10"/>
                      </a:cubicBezTo>
                      <a:cubicBezTo>
                        <a:pt x="51" y="12"/>
                        <a:pt x="54" y="12"/>
                        <a:pt x="54" y="12"/>
                      </a:cubicBezTo>
                      <a:cubicBezTo>
                        <a:pt x="55" y="12"/>
                        <a:pt x="55" y="12"/>
                        <a:pt x="55" y="12"/>
                      </a:cubicBezTo>
                      <a:cubicBezTo>
                        <a:pt x="55" y="12"/>
                        <a:pt x="56" y="12"/>
                        <a:pt x="57" y="13"/>
                      </a:cubicBezTo>
                      <a:cubicBezTo>
                        <a:pt x="58" y="12"/>
                        <a:pt x="58" y="12"/>
                        <a:pt x="58" y="12"/>
                      </a:cubicBezTo>
                      <a:cubicBezTo>
                        <a:pt x="59" y="12"/>
                        <a:pt x="58" y="14"/>
                        <a:pt x="59" y="15"/>
                      </a:cubicBezTo>
                      <a:cubicBezTo>
                        <a:pt x="59" y="15"/>
                        <a:pt x="59" y="15"/>
                        <a:pt x="59" y="14"/>
                      </a:cubicBezTo>
                      <a:cubicBezTo>
                        <a:pt x="58" y="16"/>
                        <a:pt x="59" y="16"/>
                        <a:pt x="60" y="16"/>
                      </a:cubicBezTo>
                      <a:cubicBezTo>
                        <a:pt x="61" y="17"/>
                        <a:pt x="61" y="17"/>
                        <a:pt x="61" y="18"/>
                      </a:cubicBezTo>
                      <a:cubicBezTo>
                        <a:pt x="61" y="18"/>
                        <a:pt x="61" y="18"/>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2" y="19"/>
                        <a:pt x="62" y="20"/>
                      </a:cubicBezTo>
                      <a:cubicBezTo>
                        <a:pt x="61" y="20"/>
                        <a:pt x="61" y="20"/>
                        <a:pt x="61" y="20"/>
                      </a:cubicBezTo>
                      <a:cubicBezTo>
                        <a:pt x="61" y="20"/>
                        <a:pt x="61" y="20"/>
                        <a:pt x="61" y="20"/>
                      </a:cubicBezTo>
                      <a:cubicBezTo>
                        <a:pt x="61" y="21"/>
                        <a:pt x="62" y="20"/>
                        <a:pt x="62" y="20"/>
                      </a:cubicBezTo>
                      <a:cubicBezTo>
                        <a:pt x="63" y="20"/>
                        <a:pt x="63" y="20"/>
                        <a:pt x="63" y="20"/>
                      </a:cubicBezTo>
                      <a:cubicBezTo>
                        <a:pt x="62" y="21"/>
                        <a:pt x="64" y="21"/>
                        <a:pt x="62" y="22"/>
                      </a:cubicBezTo>
                      <a:cubicBezTo>
                        <a:pt x="63" y="22"/>
                        <a:pt x="64" y="24"/>
                        <a:pt x="65" y="23"/>
                      </a:cubicBezTo>
                      <a:cubicBezTo>
                        <a:pt x="65" y="23"/>
                        <a:pt x="65" y="24"/>
                        <a:pt x="65" y="23"/>
                      </a:cubicBezTo>
                      <a:cubicBezTo>
                        <a:pt x="65" y="24"/>
                        <a:pt x="65" y="24"/>
                        <a:pt x="65" y="25"/>
                      </a:cubicBezTo>
                      <a:cubicBezTo>
                        <a:pt x="64" y="25"/>
                        <a:pt x="64" y="25"/>
                        <a:pt x="64" y="25"/>
                      </a:cubicBezTo>
                      <a:cubicBezTo>
                        <a:pt x="66" y="26"/>
                        <a:pt x="66" y="26"/>
                        <a:pt x="66" y="26"/>
                      </a:cubicBezTo>
                      <a:cubicBezTo>
                        <a:pt x="65" y="27"/>
                        <a:pt x="65" y="27"/>
                        <a:pt x="64" y="26"/>
                      </a:cubicBezTo>
                      <a:cubicBezTo>
                        <a:pt x="66" y="28"/>
                        <a:pt x="65" y="27"/>
                        <a:pt x="66" y="29"/>
                      </a:cubicBezTo>
                      <a:cubicBezTo>
                        <a:pt x="65" y="29"/>
                        <a:pt x="65" y="29"/>
                        <a:pt x="65" y="29"/>
                      </a:cubicBezTo>
                      <a:cubicBezTo>
                        <a:pt x="65" y="29"/>
                        <a:pt x="67" y="30"/>
                        <a:pt x="66" y="30"/>
                      </a:cubicBezTo>
                      <a:cubicBezTo>
                        <a:pt x="65" y="30"/>
                        <a:pt x="65" y="32"/>
                        <a:pt x="65" y="33"/>
                      </a:cubicBezTo>
                      <a:cubicBezTo>
                        <a:pt x="65" y="34"/>
                        <a:pt x="65" y="36"/>
                        <a:pt x="64" y="37"/>
                      </a:cubicBezTo>
                      <a:cubicBezTo>
                        <a:pt x="66" y="37"/>
                        <a:pt x="63" y="38"/>
                        <a:pt x="64" y="38"/>
                      </a:cubicBezTo>
                      <a:cubicBezTo>
                        <a:pt x="64" y="39"/>
                        <a:pt x="64" y="39"/>
                        <a:pt x="63" y="38"/>
                      </a:cubicBezTo>
                      <a:cubicBezTo>
                        <a:pt x="64" y="40"/>
                        <a:pt x="62" y="40"/>
                        <a:pt x="63" y="41"/>
                      </a:cubicBezTo>
                      <a:cubicBezTo>
                        <a:pt x="63" y="41"/>
                        <a:pt x="63" y="41"/>
                        <a:pt x="62" y="41"/>
                      </a:cubicBezTo>
                      <a:cubicBezTo>
                        <a:pt x="62" y="41"/>
                        <a:pt x="63" y="41"/>
                        <a:pt x="62" y="41"/>
                      </a:cubicBezTo>
                      <a:cubicBezTo>
                        <a:pt x="62" y="41"/>
                        <a:pt x="62" y="41"/>
                        <a:pt x="62" y="41"/>
                      </a:cubicBezTo>
                      <a:cubicBezTo>
                        <a:pt x="61" y="42"/>
                        <a:pt x="63" y="43"/>
                        <a:pt x="65" y="43"/>
                      </a:cubicBezTo>
                      <a:cubicBezTo>
                        <a:pt x="64" y="44"/>
                        <a:pt x="64" y="44"/>
                        <a:pt x="64" y="45"/>
                      </a:cubicBezTo>
                      <a:cubicBezTo>
                        <a:pt x="64" y="45"/>
                        <a:pt x="63" y="45"/>
                        <a:pt x="63" y="44"/>
                      </a:cubicBezTo>
                      <a:cubicBezTo>
                        <a:pt x="63" y="45"/>
                        <a:pt x="62" y="47"/>
                        <a:pt x="63" y="47"/>
                      </a:cubicBezTo>
                      <a:cubicBezTo>
                        <a:pt x="62" y="47"/>
                        <a:pt x="62" y="48"/>
                        <a:pt x="63" y="48"/>
                      </a:cubicBezTo>
                      <a:cubicBezTo>
                        <a:pt x="62" y="49"/>
                        <a:pt x="62" y="49"/>
                        <a:pt x="62" y="50"/>
                      </a:cubicBezTo>
                      <a:cubicBezTo>
                        <a:pt x="62" y="50"/>
                        <a:pt x="62" y="50"/>
                        <a:pt x="62" y="50"/>
                      </a:cubicBezTo>
                      <a:cubicBezTo>
                        <a:pt x="63" y="51"/>
                        <a:pt x="62" y="50"/>
                        <a:pt x="62" y="51"/>
                      </a:cubicBezTo>
                      <a:cubicBezTo>
                        <a:pt x="62" y="51"/>
                        <a:pt x="62" y="51"/>
                        <a:pt x="62" y="51"/>
                      </a:cubicBezTo>
                      <a:cubicBezTo>
                        <a:pt x="60" y="52"/>
                        <a:pt x="62" y="52"/>
                        <a:pt x="60" y="53"/>
                      </a:cubicBezTo>
                      <a:cubicBezTo>
                        <a:pt x="61" y="54"/>
                        <a:pt x="61" y="54"/>
                        <a:pt x="61" y="54"/>
                      </a:cubicBezTo>
                      <a:cubicBezTo>
                        <a:pt x="62" y="55"/>
                        <a:pt x="59" y="54"/>
                        <a:pt x="59" y="56"/>
                      </a:cubicBezTo>
                      <a:cubicBezTo>
                        <a:pt x="59" y="56"/>
                        <a:pt x="59" y="56"/>
                        <a:pt x="59" y="56"/>
                      </a:cubicBezTo>
                      <a:cubicBezTo>
                        <a:pt x="60" y="57"/>
                        <a:pt x="56" y="56"/>
                        <a:pt x="56" y="56"/>
                      </a:cubicBezTo>
                      <a:cubicBezTo>
                        <a:pt x="55" y="56"/>
                        <a:pt x="55" y="56"/>
                        <a:pt x="55" y="55"/>
                      </a:cubicBezTo>
                      <a:cubicBezTo>
                        <a:pt x="54" y="56"/>
                        <a:pt x="56" y="56"/>
                        <a:pt x="56" y="57"/>
                      </a:cubicBezTo>
                      <a:cubicBezTo>
                        <a:pt x="55" y="57"/>
                        <a:pt x="55" y="56"/>
                        <a:pt x="54" y="57"/>
                      </a:cubicBezTo>
                      <a:cubicBezTo>
                        <a:pt x="54" y="57"/>
                        <a:pt x="55" y="60"/>
                        <a:pt x="53" y="60"/>
                      </a:cubicBezTo>
                      <a:cubicBezTo>
                        <a:pt x="53" y="60"/>
                        <a:pt x="54" y="60"/>
                        <a:pt x="54" y="61"/>
                      </a:cubicBezTo>
                      <a:cubicBezTo>
                        <a:pt x="53" y="61"/>
                        <a:pt x="51" y="61"/>
                        <a:pt x="52" y="62"/>
                      </a:cubicBezTo>
                      <a:cubicBezTo>
                        <a:pt x="51" y="62"/>
                        <a:pt x="51" y="62"/>
                        <a:pt x="51" y="62"/>
                      </a:cubicBezTo>
                      <a:cubicBezTo>
                        <a:pt x="51" y="63"/>
                        <a:pt x="50" y="64"/>
                        <a:pt x="50" y="65"/>
                      </a:cubicBezTo>
                      <a:cubicBezTo>
                        <a:pt x="49" y="64"/>
                        <a:pt x="49" y="65"/>
                        <a:pt x="48" y="66"/>
                      </a:cubicBezTo>
                      <a:cubicBezTo>
                        <a:pt x="48" y="67"/>
                        <a:pt x="47" y="67"/>
                        <a:pt x="47" y="66"/>
                      </a:cubicBezTo>
                      <a:cubicBezTo>
                        <a:pt x="47" y="66"/>
                        <a:pt x="46" y="66"/>
                        <a:pt x="46" y="67"/>
                      </a:cubicBezTo>
                      <a:cubicBezTo>
                        <a:pt x="45" y="67"/>
                        <a:pt x="45" y="67"/>
                        <a:pt x="45" y="67"/>
                      </a:cubicBezTo>
                      <a:cubicBezTo>
                        <a:pt x="45" y="67"/>
                        <a:pt x="45" y="67"/>
                        <a:pt x="45" y="67"/>
                      </a:cubicBezTo>
                      <a:cubicBezTo>
                        <a:pt x="44" y="67"/>
                        <a:pt x="44" y="68"/>
                        <a:pt x="44" y="69"/>
                      </a:cubicBezTo>
                      <a:cubicBezTo>
                        <a:pt x="43" y="69"/>
                        <a:pt x="43" y="69"/>
                        <a:pt x="43" y="69"/>
                      </a:cubicBezTo>
                      <a:cubicBezTo>
                        <a:pt x="42" y="69"/>
                        <a:pt x="42" y="69"/>
                        <a:pt x="41" y="71"/>
                      </a:cubicBezTo>
                      <a:cubicBezTo>
                        <a:pt x="40" y="70"/>
                        <a:pt x="40" y="70"/>
                        <a:pt x="40" y="70"/>
                      </a:cubicBezTo>
                      <a:cubicBezTo>
                        <a:pt x="40" y="71"/>
                        <a:pt x="37" y="69"/>
                        <a:pt x="36" y="71"/>
                      </a:cubicBezTo>
                      <a:cubicBezTo>
                        <a:pt x="36" y="71"/>
                        <a:pt x="36" y="70"/>
                        <a:pt x="36" y="70"/>
                      </a:cubicBezTo>
                      <a:cubicBezTo>
                        <a:pt x="35" y="71"/>
                        <a:pt x="34" y="71"/>
                        <a:pt x="33" y="70"/>
                      </a:cubicBezTo>
                      <a:cubicBezTo>
                        <a:pt x="32" y="70"/>
                        <a:pt x="32" y="70"/>
                        <a:pt x="31" y="72"/>
                      </a:cubicBezTo>
                      <a:cubicBezTo>
                        <a:pt x="30" y="73"/>
                        <a:pt x="30" y="73"/>
                        <a:pt x="30" y="73"/>
                      </a:cubicBezTo>
                      <a:cubicBezTo>
                        <a:pt x="32" y="73"/>
                        <a:pt x="30" y="74"/>
                        <a:pt x="30" y="75"/>
                      </a:cubicBezTo>
                      <a:cubicBezTo>
                        <a:pt x="30" y="75"/>
                        <a:pt x="29" y="73"/>
                        <a:pt x="29" y="73"/>
                      </a:cubicBezTo>
                      <a:cubicBezTo>
                        <a:pt x="30" y="74"/>
                        <a:pt x="30" y="74"/>
                        <a:pt x="30" y="74"/>
                      </a:cubicBezTo>
                      <a:cubicBezTo>
                        <a:pt x="30" y="72"/>
                        <a:pt x="28" y="73"/>
                        <a:pt x="28" y="71"/>
                      </a:cubicBezTo>
                      <a:cubicBezTo>
                        <a:pt x="25" y="71"/>
                        <a:pt x="22" y="69"/>
                        <a:pt x="20" y="67"/>
                      </a:cubicBezTo>
                      <a:cubicBezTo>
                        <a:pt x="19" y="69"/>
                        <a:pt x="19" y="69"/>
                        <a:pt x="19" y="69"/>
                      </a:cubicBezTo>
                      <a:cubicBezTo>
                        <a:pt x="19" y="68"/>
                        <a:pt x="19" y="68"/>
                        <a:pt x="19" y="68"/>
                      </a:cubicBezTo>
                      <a:cubicBezTo>
                        <a:pt x="19" y="68"/>
                        <a:pt x="19" y="67"/>
                        <a:pt x="20" y="67"/>
                      </a:cubicBezTo>
                      <a:cubicBezTo>
                        <a:pt x="20" y="66"/>
                        <a:pt x="18" y="67"/>
                        <a:pt x="18" y="67"/>
                      </a:cubicBezTo>
                      <a:cubicBezTo>
                        <a:pt x="17" y="66"/>
                        <a:pt x="20" y="66"/>
                        <a:pt x="19" y="66"/>
                      </a:cubicBezTo>
                      <a:cubicBezTo>
                        <a:pt x="19" y="66"/>
                        <a:pt x="19" y="66"/>
                        <a:pt x="19" y="66"/>
                      </a:cubicBezTo>
                      <a:cubicBezTo>
                        <a:pt x="19" y="66"/>
                        <a:pt x="19" y="66"/>
                        <a:pt x="19" y="66"/>
                      </a:cubicBezTo>
                      <a:cubicBezTo>
                        <a:pt x="18" y="66"/>
                        <a:pt x="17" y="67"/>
                        <a:pt x="17" y="66"/>
                      </a:cubicBezTo>
                      <a:cubicBezTo>
                        <a:pt x="17" y="65"/>
                        <a:pt x="17" y="65"/>
                        <a:pt x="17" y="65"/>
                      </a:cubicBezTo>
                      <a:cubicBezTo>
                        <a:pt x="17" y="65"/>
                        <a:pt x="17" y="65"/>
                        <a:pt x="17" y="65"/>
                      </a:cubicBezTo>
                      <a:cubicBezTo>
                        <a:pt x="17" y="65"/>
                        <a:pt x="16" y="64"/>
                        <a:pt x="16" y="64"/>
                      </a:cubicBezTo>
                      <a:cubicBezTo>
                        <a:pt x="16" y="65"/>
                        <a:pt x="16" y="65"/>
                        <a:pt x="16" y="65"/>
                      </a:cubicBezTo>
                      <a:cubicBezTo>
                        <a:pt x="15" y="65"/>
                        <a:pt x="15" y="64"/>
                        <a:pt x="14" y="65"/>
                      </a:cubicBezTo>
                      <a:cubicBezTo>
                        <a:pt x="15" y="63"/>
                        <a:pt x="12" y="61"/>
                        <a:pt x="12" y="60"/>
                      </a:cubicBezTo>
                      <a:cubicBezTo>
                        <a:pt x="11" y="60"/>
                        <a:pt x="11" y="59"/>
                        <a:pt x="11" y="58"/>
                      </a:cubicBezTo>
                      <a:cubicBezTo>
                        <a:pt x="10" y="58"/>
                        <a:pt x="9" y="59"/>
                        <a:pt x="9" y="58"/>
                      </a:cubicBezTo>
                      <a:cubicBezTo>
                        <a:pt x="12" y="57"/>
                        <a:pt x="10" y="56"/>
                        <a:pt x="11" y="55"/>
                      </a:cubicBezTo>
                      <a:cubicBezTo>
                        <a:pt x="10" y="56"/>
                        <a:pt x="10" y="53"/>
                        <a:pt x="9" y="54"/>
                      </a:cubicBezTo>
                      <a:cubicBezTo>
                        <a:pt x="9" y="53"/>
                        <a:pt x="10" y="54"/>
                        <a:pt x="10" y="53"/>
                      </a:cubicBezTo>
                      <a:cubicBezTo>
                        <a:pt x="9" y="52"/>
                        <a:pt x="10" y="49"/>
                        <a:pt x="10" y="47"/>
                      </a:cubicBezTo>
                      <a:cubicBezTo>
                        <a:pt x="9" y="47"/>
                        <a:pt x="9" y="48"/>
                        <a:pt x="8" y="47"/>
                      </a:cubicBezTo>
                      <a:cubicBezTo>
                        <a:pt x="10" y="46"/>
                        <a:pt x="10" y="46"/>
                        <a:pt x="10" y="46"/>
                      </a:cubicBezTo>
                      <a:cubicBezTo>
                        <a:pt x="10" y="45"/>
                        <a:pt x="8" y="45"/>
                        <a:pt x="9" y="45"/>
                      </a:cubicBezTo>
                      <a:cubicBezTo>
                        <a:pt x="9" y="45"/>
                        <a:pt x="8" y="45"/>
                        <a:pt x="8" y="45"/>
                      </a:cubicBezTo>
                      <a:cubicBezTo>
                        <a:pt x="9" y="43"/>
                        <a:pt x="9" y="40"/>
                        <a:pt x="9" y="38"/>
                      </a:cubicBezTo>
                      <a:cubicBezTo>
                        <a:pt x="9" y="36"/>
                        <a:pt x="10" y="34"/>
                        <a:pt x="12" y="32"/>
                      </a:cubicBezTo>
                      <a:cubicBezTo>
                        <a:pt x="11" y="33"/>
                        <a:pt x="11" y="32"/>
                        <a:pt x="12" y="32"/>
                      </a:cubicBezTo>
                      <a:cubicBezTo>
                        <a:pt x="11" y="32"/>
                        <a:pt x="11" y="31"/>
                        <a:pt x="10" y="31"/>
                      </a:cubicBezTo>
                      <a:cubicBezTo>
                        <a:pt x="10" y="31"/>
                        <a:pt x="12" y="30"/>
                        <a:pt x="12" y="30"/>
                      </a:cubicBezTo>
                      <a:cubicBezTo>
                        <a:pt x="11" y="29"/>
                        <a:pt x="13" y="28"/>
                        <a:pt x="12" y="28"/>
                      </a:cubicBezTo>
                      <a:cubicBezTo>
                        <a:pt x="12" y="28"/>
                        <a:pt x="12" y="28"/>
                        <a:pt x="12" y="28"/>
                      </a:cubicBezTo>
                      <a:cubicBezTo>
                        <a:pt x="11" y="27"/>
                        <a:pt x="8" y="28"/>
                        <a:pt x="6" y="27"/>
                      </a:cubicBezTo>
                      <a:cubicBezTo>
                        <a:pt x="8" y="29"/>
                        <a:pt x="3" y="29"/>
                        <a:pt x="5" y="31"/>
                      </a:cubicBezTo>
                      <a:cubicBezTo>
                        <a:pt x="4" y="31"/>
                        <a:pt x="4" y="31"/>
                        <a:pt x="4" y="31"/>
                      </a:cubicBezTo>
                      <a:cubicBezTo>
                        <a:pt x="5" y="31"/>
                        <a:pt x="5" y="32"/>
                        <a:pt x="4" y="33"/>
                      </a:cubicBezTo>
                      <a:cubicBezTo>
                        <a:pt x="4" y="32"/>
                        <a:pt x="4" y="32"/>
                        <a:pt x="4" y="32"/>
                      </a:cubicBezTo>
                      <a:cubicBezTo>
                        <a:pt x="3" y="35"/>
                        <a:pt x="2" y="36"/>
                        <a:pt x="1" y="39"/>
                      </a:cubicBezTo>
                      <a:cubicBezTo>
                        <a:pt x="2" y="39"/>
                        <a:pt x="2" y="39"/>
                        <a:pt x="2" y="39"/>
                      </a:cubicBezTo>
                      <a:cubicBezTo>
                        <a:pt x="2" y="39"/>
                        <a:pt x="2" y="39"/>
                        <a:pt x="2" y="40"/>
                      </a:cubicBezTo>
                      <a:cubicBezTo>
                        <a:pt x="3" y="41"/>
                        <a:pt x="2" y="38"/>
                        <a:pt x="3" y="39"/>
                      </a:cubicBezTo>
                      <a:cubicBezTo>
                        <a:pt x="1" y="39"/>
                        <a:pt x="3" y="43"/>
                        <a:pt x="1" y="44"/>
                      </a:cubicBezTo>
                      <a:cubicBezTo>
                        <a:pt x="1" y="45"/>
                        <a:pt x="2" y="43"/>
                        <a:pt x="2" y="44"/>
                      </a:cubicBezTo>
                      <a:cubicBezTo>
                        <a:pt x="1" y="45"/>
                        <a:pt x="1" y="45"/>
                        <a:pt x="1" y="45"/>
                      </a:cubicBezTo>
                      <a:cubicBezTo>
                        <a:pt x="2" y="45"/>
                        <a:pt x="2" y="45"/>
                        <a:pt x="2" y="45"/>
                      </a:cubicBezTo>
                      <a:cubicBezTo>
                        <a:pt x="2" y="45"/>
                        <a:pt x="1" y="46"/>
                        <a:pt x="1" y="46"/>
                      </a:cubicBezTo>
                      <a:cubicBezTo>
                        <a:pt x="1" y="46"/>
                        <a:pt x="1" y="45"/>
                        <a:pt x="0" y="45"/>
                      </a:cubicBezTo>
                      <a:cubicBezTo>
                        <a:pt x="0" y="46"/>
                        <a:pt x="1" y="48"/>
                        <a:pt x="1" y="48"/>
                      </a:cubicBezTo>
                      <a:cubicBezTo>
                        <a:pt x="1" y="48"/>
                        <a:pt x="1" y="47"/>
                        <a:pt x="1" y="47"/>
                      </a:cubicBezTo>
                      <a:cubicBezTo>
                        <a:pt x="2" y="50"/>
                        <a:pt x="1" y="53"/>
                        <a:pt x="3" y="55"/>
                      </a:cubicBezTo>
                      <a:cubicBezTo>
                        <a:pt x="4" y="55"/>
                        <a:pt x="4" y="55"/>
                        <a:pt x="4" y="55"/>
                      </a:cubicBezTo>
                      <a:cubicBezTo>
                        <a:pt x="5" y="57"/>
                        <a:pt x="3" y="57"/>
                        <a:pt x="5" y="59"/>
                      </a:cubicBezTo>
                      <a:cubicBezTo>
                        <a:pt x="4" y="59"/>
                        <a:pt x="4" y="59"/>
                        <a:pt x="4" y="59"/>
                      </a:cubicBezTo>
                      <a:cubicBezTo>
                        <a:pt x="5" y="59"/>
                        <a:pt x="5" y="59"/>
                        <a:pt x="6" y="60"/>
                      </a:cubicBezTo>
                      <a:cubicBezTo>
                        <a:pt x="5" y="60"/>
                        <a:pt x="5" y="61"/>
                        <a:pt x="4" y="61"/>
                      </a:cubicBezTo>
                      <a:cubicBezTo>
                        <a:pt x="6" y="63"/>
                        <a:pt x="5" y="62"/>
                        <a:pt x="7" y="62"/>
                      </a:cubicBezTo>
                      <a:cubicBezTo>
                        <a:pt x="7" y="63"/>
                        <a:pt x="7" y="63"/>
                        <a:pt x="7" y="63"/>
                      </a:cubicBezTo>
                      <a:cubicBezTo>
                        <a:pt x="8" y="63"/>
                        <a:pt x="8" y="63"/>
                        <a:pt x="9" y="64"/>
                      </a:cubicBezTo>
                      <a:cubicBezTo>
                        <a:pt x="8" y="63"/>
                        <a:pt x="8" y="65"/>
                        <a:pt x="7" y="64"/>
                      </a:cubicBezTo>
                      <a:cubicBezTo>
                        <a:pt x="7" y="67"/>
                        <a:pt x="10" y="66"/>
                        <a:pt x="9" y="69"/>
                      </a:cubicBezTo>
                      <a:cubicBezTo>
                        <a:pt x="11" y="68"/>
                        <a:pt x="9" y="66"/>
                        <a:pt x="9" y="66"/>
                      </a:cubicBezTo>
                      <a:cubicBezTo>
                        <a:pt x="10" y="66"/>
                        <a:pt x="11" y="66"/>
                        <a:pt x="11" y="67"/>
                      </a:cubicBezTo>
                      <a:cubicBezTo>
                        <a:pt x="12" y="67"/>
                        <a:pt x="10" y="70"/>
                        <a:pt x="12" y="71"/>
                      </a:cubicBezTo>
                      <a:cubicBezTo>
                        <a:pt x="11" y="71"/>
                        <a:pt x="11" y="71"/>
                        <a:pt x="11" y="71"/>
                      </a:cubicBezTo>
                      <a:cubicBezTo>
                        <a:pt x="11" y="72"/>
                        <a:pt x="13" y="71"/>
                        <a:pt x="13" y="72"/>
                      </a:cubicBezTo>
                      <a:cubicBezTo>
                        <a:pt x="14" y="72"/>
                        <a:pt x="14" y="73"/>
                        <a:pt x="15" y="72"/>
                      </a:cubicBezTo>
                      <a:cubicBezTo>
                        <a:pt x="15" y="72"/>
                        <a:pt x="13" y="71"/>
                        <a:pt x="13" y="71"/>
                      </a:cubicBezTo>
                      <a:cubicBezTo>
                        <a:pt x="14" y="72"/>
                        <a:pt x="16" y="71"/>
                        <a:pt x="17" y="72"/>
                      </a:cubicBezTo>
                      <a:cubicBezTo>
                        <a:pt x="17" y="72"/>
                        <a:pt x="16" y="73"/>
                        <a:pt x="15" y="73"/>
                      </a:cubicBezTo>
                      <a:cubicBezTo>
                        <a:pt x="16" y="73"/>
                        <a:pt x="16" y="73"/>
                        <a:pt x="17" y="73"/>
                      </a:cubicBezTo>
                      <a:cubicBezTo>
                        <a:pt x="16" y="75"/>
                        <a:pt x="15" y="73"/>
                        <a:pt x="13" y="73"/>
                      </a:cubicBezTo>
                      <a:cubicBezTo>
                        <a:pt x="13" y="74"/>
                        <a:pt x="15" y="73"/>
                        <a:pt x="14" y="74"/>
                      </a:cubicBezTo>
                      <a:cubicBezTo>
                        <a:pt x="16" y="73"/>
                        <a:pt x="15" y="76"/>
                        <a:pt x="17" y="75"/>
                      </a:cubicBezTo>
                      <a:cubicBezTo>
                        <a:pt x="17" y="76"/>
                        <a:pt x="17" y="76"/>
                        <a:pt x="17" y="76"/>
                      </a:cubicBezTo>
                      <a:cubicBezTo>
                        <a:pt x="17" y="76"/>
                        <a:pt x="18" y="75"/>
                        <a:pt x="18" y="76"/>
                      </a:cubicBezTo>
                      <a:cubicBezTo>
                        <a:pt x="17" y="76"/>
                        <a:pt x="17" y="76"/>
                        <a:pt x="17" y="76"/>
                      </a:cubicBezTo>
                      <a:cubicBezTo>
                        <a:pt x="18" y="76"/>
                        <a:pt x="18" y="78"/>
                        <a:pt x="20" y="78"/>
                      </a:cubicBezTo>
                      <a:cubicBezTo>
                        <a:pt x="17" y="77"/>
                        <a:pt x="20" y="77"/>
                        <a:pt x="19" y="76"/>
                      </a:cubicBezTo>
                      <a:cubicBezTo>
                        <a:pt x="22" y="76"/>
                        <a:pt x="19" y="79"/>
                        <a:pt x="23" y="79"/>
                      </a:cubicBezTo>
                      <a:cubicBezTo>
                        <a:pt x="22" y="79"/>
                        <a:pt x="21" y="78"/>
                        <a:pt x="22" y="78"/>
                      </a:cubicBezTo>
                      <a:cubicBezTo>
                        <a:pt x="23" y="79"/>
                        <a:pt x="23" y="79"/>
                        <a:pt x="23" y="80"/>
                      </a:cubicBezTo>
                      <a:cubicBezTo>
                        <a:pt x="25" y="80"/>
                        <a:pt x="23" y="79"/>
                        <a:pt x="24" y="78"/>
                      </a:cubicBezTo>
                      <a:cubicBezTo>
                        <a:pt x="25" y="80"/>
                        <a:pt x="25" y="78"/>
                        <a:pt x="26" y="78"/>
                      </a:cubicBezTo>
                      <a:cubicBezTo>
                        <a:pt x="26" y="79"/>
                        <a:pt x="26" y="79"/>
                        <a:pt x="26" y="79"/>
                      </a:cubicBezTo>
                      <a:cubicBezTo>
                        <a:pt x="28" y="80"/>
                        <a:pt x="27" y="77"/>
                        <a:pt x="29" y="78"/>
                      </a:cubicBezTo>
                      <a:cubicBezTo>
                        <a:pt x="28" y="79"/>
                        <a:pt x="28" y="79"/>
                        <a:pt x="28" y="79"/>
                      </a:cubicBezTo>
                      <a:cubicBezTo>
                        <a:pt x="29" y="79"/>
                        <a:pt x="29" y="79"/>
                        <a:pt x="29" y="79"/>
                      </a:cubicBezTo>
                      <a:cubicBezTo>
                        <a:pt x="29" y="80"/>
                        <a:pt x="29" y="80"/>
                        <a:pt x="29" y="80"/>
                      </a:cubicBezTo>
                      <a:cubicBezTo>
                        <a:pt x="30" y="79"/>
                        <a:pt x="30" y="79"/>
                        <a:pt x="31" y="80"/>
                      </a:cubicBezTo>
                      <a:cubicBezTo>
                        <a:pt x="31" y="79"/>
                        <a:pt x="31" y="78"/>
                        <a:pt x="32" y="78"/>
                      </a:cubicBezTo>
                      <a:cubicBezTo>
                        <a:pt x="33" y="78"/>
                        <a:pt x="32" y="79"/>
                        <a:pt x="33" y="79"/>
                      </a:cubicBezTo>
                      <a:cubicBezTo>
                        <a:pt x="33" y="79"/>
                        <a:pt x="33" y="80"/>
                        <a:pt x="32" y="79"/>
                      </a:cubicBezTo>
                      <a:cubicBezTo>
                        <a:pt x="32" y="80"/>
                        <a:pt x="32" y="80"/>
                        <a:pt x="32" y="80"/>
                      </a:cubicBezTo>
                      <a:cubicBezTo>
                        <a:pt x="33" y="81"/>
                        <a:pt x="34" y="80"/>
                        <a:pt x="34" y="80"/>
                      </a:cubicBezTo>
                      <a:cubicBezTo>
                        <a:pt x="34" y="80"/>
                        <a:pt x="34" y="80"/>
                        <a:pt x="34" y="80"/>
                      </a:cubicBezTo>
                      <a:cubicBezTo>
                        <a:pt x="36" y="78"/>
                        <a:pt x="36" y="78"/>
                        <a:pt x="36" y="78"/>
                      </a:cubicBezTo>
                      <a:cubicBezTo>
                        <a:pt x="36" y="79"/>
                        <a:pt x="36" y="79"/>
                        <a:pt x="36" y="79"/>
                      </a:cubicBezTo>
                      <a:cubicBezTo>
                        <a:pt x="36" y="79"/>
                        <a:pt x="36" y="79"/>
                        <a:pt x="37" y="79"/>
                      </a:cubicBezTo>
                      <a:cubicBezTo>
                        <a:pt x="37" y="79"/>
                        <a:pt x="37" y="80"/>
                        <a:pt x="36" y="81"/>
                      </a:cubicBezTo>
                      <a:cubicBezTo>
                        <a:pt x="36" y="81"/>
                        <a:pt x="38" y="79"/>
                        <a:pt x="38" y="79"/>
                      </a:cubicBezTo>
                      <a:cubicBezTo>
                        <a:pt x="38" y="80"/>
                        <a:pt x="39" y="80"/>
                        <a:pt x="39" y="80"/>
                      </a:cubicBezTo>
                      <a:cubicBezTo>
                        <a:pt x="40" y="81"/>
                        <a:pt x="41" y="78"/>
                        <a:pt x="43" y="78"/>
                      </a:cubicBezTo>
                      <a:cubicBezTo>
                        <a:pt x="43" y="78"/>
                        <a:pt x="43" y="78"/>
                        <a:pt x="43" y="78"/>
                      </a:cubicBezTo>
                      <a:cubicBezTo>
                        <a:pt x="44" y="78"/>
                        <a:pt x="46" y="78"/>
                        <a:pt x="47" y="76"/>
                      </a:cubicBezTo>
                      <a:cubicBezTo>
                        <a:pt x="48" y="77"/>
                        <a:pt x="48" y="77"/>
                        <a:pt x="48" y="77"/>
                      </a:cubicBezTo>
                      <a:cubicBezTo>
                        <a:pt x="49" y="76"/>
                        <a:pt x="46" y="76"/>
                        <a:pt x="48" y="75"/>
                      </a:cubicBezTo>
                      <a:cubicBezTo>
                        <a:pt x="49" y="74"/>
                        <a:pt x="49" y="75"/>
                        <a:pt x="50" y="76"/>
                      </a:cubicBezTo>
                      <a:cubicBezTo>
                        <a:pt x="50" y="75"/>
                        <a:pt x="50" y="73"/>
                        <a:pt x="52" y="73"/>
                      </a:cubicBezTo>
                      <a:cubicBezTo>
                        <a:pt x="52" y="73"/>
                        <a:pt x="51" y="73"/>
                        <a:pt x="51" y="74"/>
                      </a:cubicBezTo>
                      <a:close/>
                      <a:moveTo>
                        <a:pt x="61" y="63"/>
                      </a:moveTo>
                      <a:cubicBezTo>
                        <a:pt x="61" y="64"/>
                        <a:pt x="61" y="65"/>
                        <a:pt x="61" y="64"/>
                      </a:cubicBezTo>
                      <a:cubicBezTo>
                        <a:pt x="60" y="63"/>
                        <a:pt x="61" y="64"/>
                        <a:pt x="61" y="63"/>
                      </a:cubicBezTo>
                      <a:close/>
                      <a:moveTo>
                        <a:pt x="69" y="43"/>
                      </a:moveTo>
                      <a:cubicBezTo>
                        <a:pt x="69" y="44"/>
                        <a:pt x="69" y="44"/>
                        <a:pt x="69" y="44"/>
                      </a:cubicBezTo>
                      <a:cubicBezTo>
                        <a:pt x="69" y="44"/>
                        <a:pt x="69" y="44"/>
                        <a:pt x="69" y="43"/>
                      </a:cubicBezTo>
                      <a:close/>
                      <a:moveTo>
                        <a:pt x="42" y="6"/>
                      </a:moveTo>
                      <a:cubicBezTo>
                        <a:pt x="42" y="6"/>
                        <a:pt x="42" y="6"/>
                        <a:pt x="42" y="6"/>
                      </a:cubicBezTo>
                      <a:cubicBezTo>
                        <a:pt x="43" y="7"/>
                        <a:pt x="42" y="7"/>
                        <a:pt x="42" y="6"/>
                      </a:cubicBezTo>
                      <a:close/>
                      <a:moveTo>
                        <a:pt x="41" y="6"/>
                      </a:moveTo>
                      <a:cubicBezTo>
                        <a:pt x="41" y="6"/>
                        <a:pt x="41" y="6"/>
                        <a:pt x="41" y="6"/>
                      </a:cubicBezTo>
                      <a:cubicBezTo>
                        <a:pt x="41" y="6"/>
                        <a:pt x="41" y="6"/>
                        <a:pt x="42" y="6"/>
                      </a:cubicBezTo>
                      <a:cubicBezTo>
                        <a:pt x="42" y="6"/>
                        <a:pt x="41" y="6"/>
                        <a:pt x="41" y="6"/>
                      </a:cubicBezTo>
                      <a:close/>
                      <a:moveTo>
                        <a:pt x="17" y="65"/>
                      </a:moveTo>
                      <a:cubicBezTo>
                        <a:pt x="17" y="66"/>
                        <a:pt x="17" y="66"/>
                        <a:pt x="17" y="66"/>
                      </a:cubicBezTo>
                      <a:cubicBezTo>
                        <a:pt x="16" y="65"/>
                        <a:pt x="17" y="65"/>
                        <a:pt x="1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 name="Freeform 551">
                  <a:extLst>
                    <a:ext uri="{FF2B5EF4-FFF2-40B4-BE49-F238E27FC236}">
                      <a16:creationId xmlns:a16="http://schemas.microsoft.com/office/drawing/2014/main" id="{DC2E8C89-EBF7-4E73-AB6A-823D4C8ED54D}"/>
                    </a:ext>
                  </a:extLst>
                </p:cNvPr>
                <p:cNvSpPr>
                  <a:spLocks/>
                </p:cNvSpPr>
                <p:nvPr userDrawn="1"/>
              </p:nvSpPr>
              <p:spPr bwMode="auto">
                <a:xfrm>
                  <a:off x="4694" y="8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 name="Freeform 552">
                  <a:extLst>
                    <a:ext uri="{FF2B5EF4-FFF2-40B4-BE49-F238E27FC236}">
                      <a16:creationId xmlns:a16="http://schemas.microsoft.com/office/drawing/2014/main" id="{244C3C3E-E8C1-4D87-AA5E-4B44E01EF1F7}"/>
                    </a:ext>
                  </a:extLst>
                </p:cNvPr>
                <p:cNvSpPr>
                  <a:spLocks/>
                </p:cNvSpPr>
                <p:nvPr userDrawn="1"/>
              </p:nvSpPr>
              <p:spPr bwMode="auto">
                <a:xfrm>
                  <a:off x="4565" y="967"/>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 name="Freeform 553">
                  <a:extLst>
                    <a:ext uri="{FF2B5EF4-FFF2-40B4-BE49-F238E27FC236}">
                      <a16:creationId xmlns:a16="http://schemas.microsoft.com/office/drawing/2014/main" id="{8AA669F1-3EF3-4D02-B05D-AF89A05E8B06}"/>
                    </a:ext>
                  </a:extLst>
                </p:cNvPr>
                <p:cNvSpPr>
                  <a:spLocks/>
                </p:cNvSpPr>
                <p:nvPr userDrawn="1"/>
              </p:nvSpPr>
              <p:spPr bwMode="auto">
                <a:xfrm>
                  <a:off x="4650" y="59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 name="Freeform 554">
                  <a:extLst>
                    <a:ext uri="{FF2B5EF4-FFF2-40B4-BE49-F238E27FC236}">
                      <a16:creationId xmlns:a16="http://schemas.microsoft.com/office/drawing/2014/main" id="{E3FF0088-AC55-40D4-A40C-D0852147E59C}"/>
                    </a:ext>
                  </a:extLst>
                </p:cNvPr>
                <p:cNvSpPr>
                  <a:spLocks/>
                </p:cNvSpPr>
                <p:nvPr userDrawn="1"/>
              </p:nvSpPr>
              <p:spPr bwMode="auto">
                <a:xfrm>
                  <a:off x="4530" y="61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 name="Freeform 555">
                  <a:extLst>
                    <a:ext uri="{FF2B5EF4-FFF2-40B4-BE49-F238E27FC236}">
                      <a16:creationId xmlns:a16="http://schemas.microsoft.com/office/drawing/2014/main" id="{4FB55801-AEE7-4D5D-9973-2AB7BA38864D}"/>
                    </a:ext>
                  </a:extLst>
                </p:cNvPr>
                <p:cNvSpPr>
                  <a:spLocks/>
                </p:cNvSpPr>
                <p:nvPr userDrawn="1"/>
              </p:nvSpPr>
              <p:spPr bwMode="auto">
                <a:xfrm>
                  <a:off x="4490" y="60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0"/>
                        <a:pt x="0" y="1"/>
                      </a:cubicBez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 name="Freeform 556">
                  <a:extLst>
                    <a:ext uri="{FF2B5EF4-FFF2-40B4-BE49-F238E27FC236}">
                      <a16:creationId xmlns:a16="http://schemas.microsoft.com/office/drawing/2014/main" id="{1DE14A63-1D1F-4CE0-8099-0EAB6CE8B31F}"/>
                    </a:ext>
                  </a:extLst>
                </p:cNvPr>
                <p:cNvSpPr>
                  <a:spLocks/>
                </p:cNvSpPr>
                <p:nvPr userDrawn="1"/>
              </p:nvSpPr>
              <p:spPr bwMode="auto">
                <a:xfrm>
                  <a:off x="4520" y="603"/>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1"/>
                      </a:cubicBezTo>
                      <a:cubicBezTo>
                        <a:pt x="0" y="1"/>
                        <a:pt x="0" y="1"/>
                        <a:pt x="0" y="1"/>
                      </a:cubicBezTo>
                      <a:cubicBezTo>
                        <a:pt x="0" y="2"/>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 name="Freeform 557">
                  <a:extLst>
                    <a:ext uri="{FF2B5EF4-FFF2-40B4-BE49-F238E27FC236}">
                      <a16:creationId xmlns:a16="http://schemas.microsoft.com/office/drawing/2014/main" id="{11C87C05-A3CC-4EE8-AFD5-4EDD880AAA76}"/>
                    </a:ext>
                  </a:extLst>
                </p:cNvPr>
                <p:cNvSpPr>
                  <a:spLocks/>
                </p:cNvSpPr>
                <p:nvPr userDrawn="1"/>
              </p:nvSpPr>
              <p:spPr bwMode="auto">
                <a:xfrm>
                  <a:off x="451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 name="Freeform 558">
                  <a:extLst>
                    <a:ext uri="{FF2B5EF4-FFF2-40B4-BE49-F238E27FC236}">
                      <a16:creationId xmlns:a16="http://schemas.microsoft.com/office/drawing/2014/main" id="{BFA91BDF-0CC4-4DB4-AB2E-B3FEDD3FFD7D}"/>
                    </a:ext>
                  </a:extLst>
                </p:cNvPr>
                <p:cNvSpPr>
                  <a:spLocks/>
                </p:cNvSpPr>
                <p:nvPr userDrawn="1"/>
              </p:nvSpPr>
              <p:spPr bwMode="auto">
                <a:xfrm>
                  <a:off x="4550" y="608"/>
                  <a:ext cx="5" cy="1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 name="Freeform 559">
                  <a:extLst>
                    <a:ext uri="{FF2B5EF4-FFF2-40B4-BE49-F238E27FC236}">
                      <a16:creationId xmlns:a16="http://schemas.microsoft.com/office/drawing/2014/main" id="{E827BF42-708E-463D-B8A0-D87AF2160626}"/>
                    </a:ext>
                  </a:extLst>
                </p:cNvPr>
                <p:cNvSpPr>
                  <a:spLocks/>
                </p:cNvSpPr>
                <p:nvPr userDrawn="1"/>
              </p:nvSpPr>
              <p:spPr bwMode="auto">
                <a:xfrm>
                  <a:off x="4520" y="59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 name="Freeform 560">
                  <a:extLst>
                    <a:ext uri="{FF2B5EF4-FFF2-40B4-BE49-F238E27FC236}">
                      <a16:creationId xmlns:a16="http://schemas.microsoft.com/office/drawing/2014/main" id="{09F3CE8A-B32F-4D99-BA23-ACF285022B5A}"/>
                    </a:ext>
                  </a:extLst>
                </p:cNvPr>
                <p:cNvSpPr>
                  <a:spLocks/>
                </p:cNvSpPr>
                <p:nvPr userDrawn="1"/>
              </p:nvSpPr>
              <p:spPr bwMode="auto">
                <a:xfrm>
                  <a:off x="4535" y="5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 name="Freeform 561">
                  <a:extLst>
                    <a:ext uri="{FF2B5EF4-FFF2-40B4-BE49-F238E27FC236}">
                      <a16:creationId xmlns:a16="http://schemas.microsoft.com/office/drawing/2014/main" id="{DAB53876-1E1C-43DB-89BB-2EF5F60480E0}"/>
                    </a:ext>
                  </a:extLst>
                </p:cNvPr>
                <p:cNvSpPr>
                  <a:spLocks/>
                </p:cNvSpPr>
                <p:nvPr userDrawn="1"/>
              </p:nvSpPr>
              <p:spPr bwMode="auto">
                <a:xfrm>
                  <a:off x="4530" y="5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 name="Freeform 562">
                  <a:extLst>
                    <a:ext uri="{FF2B5EF4-FFF2-40B4-BE49-F238E27FC236}">
                      <a16:creationId xmlns:a16="http://schemas.microsoft.com/office/drawing/2014/main" id="{459F72FF-FD4A-4E0A-A631-473BA2462E60}"/>
                    </a:ext>
                  </a:extLst>
                </p:cNvPr>
                <p:cNvSpPr>
                  <a:spLocks/>
                </p:cNvSpPr>
                <p:nvPr userDrawn="1"/>
              </p:nvSpPr>
              <p:spPr bwMode="auto">
                <a:xfrm>
                  <a:off x="4525"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 name="Freeform 563">
                  <a:extLst>
                    <a:ext uri="{FF2B5EF4-FFF2-40B4-BE49-F238E27FC236}">
                      <a16:creationId xmlns:a16="http://schemas.microsoft.com/office/drawing/2014/main" id="{3E4537F3-047A-4973-988C-71F46BFB6B82}"/>
                    </a:ext>
                  </a:extLst>
                </p:cNvPr>
                <p:cNvSpPr>
                  <a:spLocks/>
                </p:cNvSpPr>
                <p:nvPr userDrawn="1"/>
              </p:nvSpPr>
              <p:spPr bwMode="auto">
                <a:xfrm>
                  <a:off x="4580" y="588"/>
                  <a:ext cx="10" cy="5"/>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1" y="1"/>
                      </a:cubicBezTo>
                      <a:cubicBezTo>
                        <a:pt x="2" y="1"/>
                        <a:pt x="1"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 name="Freeform 564">
                  <a:extLst>
                    <a:ext uri="{FF2B5EF4-FFF2-40B4-BE49-F238E27FC236}">
                      <a16:creationId xmlns:a16="http://schemas.microsoft.com/office/drawing/2014/main" id="{09C29BFC-9EA3-4032-8834-E19D51B44B8B}"/>
                    </a:ext>
                  </a:extLst>
                </p:cNvPr>
                <p:cNvSpPr>
                  <a:spLocks/>
                </p:cNvSpPr>
                <p:nvPr userDrawn="1"/>
              </p:nvSpPr>
              <p:spPr bwMode="auto">
                <a:xfrm>
                  <a:off x="4570" y="57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 name="Freeform 565">
                  <a:extLst>
                    <a:ext uri="{FF2B5EF4-FFF2-40B4-BE49-F238E27FC236}">
                      <a16:creationId xmlns:a16="http://schemas.microsoft.com/office/drawing/2014/main" id="{BECF8002-B891-4FCB-80FA-E93E4C330D18}"/>
                    </a:ext>
                  </a:extLst>
                </p:cNvPr>
                <p:cNvSpPr>
                  <a:spLocks/>
                </p:cNvSpPr>
                <p:nvPr userDrawn="1"/>
              </p:nvSpPr>
              <p:spPr bwMode="auto">
                <a:xfrm>
                  <a:off x="4580" y="573"/>
                  <a:ext cx="15" cy="5"/>
                </a:xfrm>
                <a:custGeom>
                  <a:avLst/>
                  <a:gdLst>
                    <a:gd name="T0" fmla="*/ 1 w 3"/>
                    <a:gd name="T1" fmla="*/ 1 h 1"/>
                    <a:gd name="T2" fmla="*/ 1 w 3"/>
                    <a:gd name="T3" fmla="*/ 0 h 1"/>
                    <a:gd name="T4" fmla="*/ 1 w 3"/>
                    <a:gd name="T5" fmla="*/ 1 h 1"/>
                  </a:gdLst>
                  <a:ahLst/>
                  <a:cxnLst>
                    <a:cxn ang="0">
                      <a:pos x="T0" y="T1"/>
                    </a:cxn>
                    <a:cxn ang="0">
                      <a:pos x="T2" y="T3"/>
                    </a:cxn>
                    <a:cxn ang="0">
                      <a:pos x="T4" y="T5"/>
                    </a:cxn>
                  </a:cxnLst>
                  <a:rect l="0" t="0" r="r" b="b"/>
                  <a:pathLst>
                    <a:path w="3" h="1">
                      <a:moveTo>
                        <a:pt x="1" y="1"/>
                      </a:moveTo>
                      <a:cubicBezTo>
                        <a:pt x="1" y="1"/>
                        <a:pt x="3"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 name="Freeform 566">
                  <a:extLst>
                    <a:ext uri="{FF2B5EF4-FFF2-40B4-BE49-F238E27FC236}">
                      <a16:creationId xmlns:a16="http://schemas.microsoft.com/office/drawing/2014/main" id="{1B2CBA19-2206-419E-8D04-7C8D6700CF3B}"/>
                    </a:ext>
                  </a:extLst>
                </p:cNvPr>
                <p:cNvSpPr>
                  <a:spLocks/>
                </p:cNvSpPr>
                <p:nvPr userDrawn="1"/>
              </p:nvSpPr>
              <p:spPr bwMode="auto">
                <a:xfrm>
                  <a:off x="4640" y="618"/>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 name="Freeform 567">
                  <a:extLst>
                    <a:ext uri="{FF2B5EF4-FFF2-40B4-BE49-F238E27FC236}">
                      <a16:creationId xmlns:a16="http://schemas.microsoft.com/office/drawing/2014/main" id="{E5F520F7-1F93-4913-87D7-0C392810C954}"/>
                    </a:ext>
                  </a:extLst>
                </p:cNvPr>
                <p:cNvSpPr>
                  <a:spLocks/>
                </p:cNvSpPr>
                <p:nvPr userDrawn="1"/>
              </p:nvSpPr>
              <p:spPr bwMode="auto">
                <a:xfrm>
                  <a:off x="4694" y="653"/>
                  <a:ext cx="10" cy="10"/>
                </a:xfrm>
                <a:custGeom>
                  <a:avLst/>
                  <a:gdLst>
                    <a:gd name="T0" fmla="*/ 2 w 2"/>
                    <a:gd name="T1" fmla="*/ 1 h 2"/>
                    <a:gd name="T2" fmla="*/ 1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1"/>
                        <a:pt x="1" y="0"/>
                      </a:cubicBezTo>
                      <a:cubicBezTo>
                        <a:pt x="0" y="0"/>
                        <a:pt x="1" y="1"/>
                        <a:pt x="0" y="1"/>
                      </a:cubicBezTo>
                      <a:cubicBezTo>
                        <a:pt x="1" y="2"/>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 name="Freeform 568">
                  <a:extLst>
                    <a:ext uri="{FF2B5EF4-FFF2-40B4-BE49-F238E27FC236}">
                      <a16:creationId xmlns:a16="http://schemas.microsoft.com/office/drawing/2014/main" id="{A501DE71-658A-4033-BA5F-77B723BD1384}"/>
                    </a:ext>
                  </a:extLst>
                </p:cNvPr>
                <p:cNvSpPr>
                  <a:spLocks/>
                </p:cNvSpPr>
                <p:nvPr userDrawn="1"/>
              </p:nvSpPr>
              <p:spPr bwMode="auto">
                <a:xfrm>
                  <a:off x="4694" y="6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 name="Freeform 569">
                  <a:extLst>
                    <a:ext uri="{FF2B5EF4-FFF2-40B4-BE49-F238E27FC236}">
                      <a16:creationId xmlns:a16="http://schemas.microsoft.com/office/drawing/2014/main" id="{544411DD-1F0E-4509-9BD3-E94CEDA98BC7}"/>
                    </a:ext>
                  </a:extLst>
                </p:cNvPr>
                <p:cNvSpPr>
                  <a:spLocks/>
                </p:cNvSpPr>
                <p:nvPr userDrawn="1"/>
              </p:nvSpPr>
              <p:spPr bwMode="auto">
                <a:xfrm>
                  <a:off x="4416" y="7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 name="Freeform 570">
                  <a:extLst>
                    <a:ext uri="{FF2B5EF4-FFF2-40B4-BE49-F238E27FC236}">
                      <a16:creationId xmlns:a16="http://schemas.microsoft.com/office/drawing/2014/main" id="{319EE1E5-39D2-41FA-A82C-3C7A12197A90}"/>
                    </a:ext>
                  </a:extLst>
                </p:cNvPr>
                <p:cNvSpPr>
                  <a:spLocks/>
                </p:cNvSpPr>
                <p:nvPr userDrawn="1"/>
              </p:nvSpPr>
              <p:spPr bwMode="auto">
                <a:xfrm>
                  <a:off x="4416" y="71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 name="Freeform 571">
                  <a:extLst>
                    <a:ext uri="{FF2B5EF4-FFF2-40B4-BE49-F238E27FC236}">
                      <a16:creationId xmlns:a16="http://schemas.microsoft.com/office/drawing/2014/main" id="{9C1A1EE5-16C3-462C-B703-2B71FFDA6763}"/>
                    </a:ext>
                  </a:extLst>
                </p:cNvPr>
                <p:cNvSpPr>
                  <a:spLocks/>
                </p:cNvSpPr>
                <p:nvPr userDrawn="1"/>
              </p:nvSpPr>
              <p:spPr bwMode="auto">
                <a:xfrm>
                  <a:off x="4669" y="8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 name="Freeform 572">
                  <a:extLst>
                    <a:ext uri="{FF2B5EF4-FFF2-40B4-BE49-F238E27FC236}">
                      <a16:creationId xmlns:a16="http://schemas.microsoft.com/office/drawing/2014/main" id="{FF784A69-3764-4212-B5ED-C628FC129029}"/>
                    </a:ext>
                  </a:extLst>
                </p:cNvPr>
                <p:cNvSpPr>
                  <a:spLocks/>
                </p:cNvSpPr>
                <p:nvPr userDrawn="1"/>
              </p:nvSpPr>
              <p:spPr bwMode="auto">
                <a:xfrm>
                  <a:off x="4630" y="92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 name="Freeform 573">
                  <a:extLst>
                    <a:ext uri="{FF2B5EF4-FFF2-40B4-BE49-F238E27FC236}">
                      <a16:creationId xmlns:a16="http://schemas.microsoft.com/office/drawing/2014/main" id="{3D703E0E-8A94-4D85-86B0-2AD95C06EB73}"/>
                    </a:ext>
                  </a:extLst>
                </p:cNvPr>
                <p:cNvSpPr>
                  <a:spLocks/>
                </p:cNvSpPr>
                <p:nvPr userDrawn="1"/>
              </p:nvSpPr>
              <p:spPr bwMode="auto">
                <a:xfrm>
                  <a:off x="4595" y="957"/>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1" y="1"/>
                        <a:pt x="2" y="1"/>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 name="Freeform 574">
                  <a:extLst>
                    <a:ext uri="{FF2B5EF4-FFF2-40B4-BE49-F238E27FC236}">
                      <a16:creationId xmlns:a16="http://schemas.microsoft.com/office/drawing/2014/main" id="{78C616F4-F38C-40F7-9890-44885BAF3F4F}"/>
                    </a:ext>
                  </a:extLst>
                </p:cNvPr>
                <p:cNvSpPr>
                  <a:spLocks/>
                </p:cNvSpPr>
                <p:nvPr userDrawn="1"/>
              </p:nvSpPr>
              <p:spPr bwMode="auto">
                <a:xfrm>
                  <a:off x="4092" y="42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 name="Freeform 575">
                  <a:extLst>
                    <a:ext uri="{FF2B5EF4-FFF2-40B4-BE49-F238E27FC236}">
                      <a16:creationId xmlns:a16="http://schemas.microsoft.com/office/drawing/2014/main" id="{36A7929B-9D99-479B-9DB1-650EBEC098DD}"/>
                    </a:ext>
                  </a:extLst>
                </p:cNvPr>
                <p:cNvSpPr>
                  <a:spLocks/>
                </p:cNvSpPr>
                <p:nvPr userDrawn="1"/>
              </p:nvSpPr>
              <p:spPr bwMode="auto">
                <a:xfrm>
                  <a:off x="4092" y="3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 name="Freeform 576">
                  <a:extLst>
                    <a:ext uri="{FF2B5EF4-FFF2-40B4-BE49-F238E27FC236}">
                      <a16:creationId xmlns:a16="http://schemas.microsoft.com/office/drawing/2014/main" id="{0483547D-4F0C-41B5-83BA-995E29A73AB3}"/>
                    </a:ext>
                  </a:extLst>
                </p:cNvPr>
                <p:cNvSpPr>
                  <a:spLocks/>
                </p:cNvSpPr>
                <p:nvPr userDrawn="1"/>
              </p:nvSpPr>
              <p:spPr bwMode="auto">
                <a:xfrm>
                  <a:off x="4097" y="373"/>
                  <a:ext cx="10" cy="15"/>
                </a:xfrm>
                <a:custGeom>
                  <a:avLst/>
                  <a:gdLst>
                    <a:gd name="T0" fmla="*/ 2 w 2"/>
                    <a:gd name="T1" fmla="*/ 0 h 3"/>
                    <a:gd name="T2" fmla="*/ 0 w 2"/>
                    <a:gd name="T3" fmla="*/ 3 h 3"/>
                    <a:gd name="T4" fmla="*/ 0 w 2"/>
                    <a:gd name="T5" fmla="*/ 3 h 3"/>
                    <a:gd name="T6" fmla="*/ 1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1" y="2"/>
                        <a:pt x="0" y="3"/>
                      </a:cubicBezTo>
                      <a:cubicBezTo>
                        <a:pt x="0" y="3"/>
                        <a:pt x="0" y="3"/>
                        <a:pt x="0" y="3"/>
                      </a:cubicBezTo>
                      <a:cubicBezTo>
                        <a:pt x="1" y="3"/>
                        <a:pt x="1" y="3"/>
                        <a:pt x="1" y="3"/>
                      </a:cubicBezTo>
                      <a:cubicBezTo>
                        <a:pt x="1" y="2"/>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 name="Freeform 577">
                  <a:extLst>
                    <a:ext uri="{FF2B5EF4-FFF2-40B4-BE49-F238E27FC236}">
                      <a16:creationId xmlns:a16="http://schemas.microsoft.com/office/drawing/2014/main" id="{0EAA63A3-1C6D-464E-B1CB-91021C000C14}"/>
                    </a:ext>
                  </a:extLst>
                </p:cNvPr>
                <p:cNvSpPr>
                  <a:spLocks/>
                </p:cNvSpPr>
                <p:nvPr userDrawn="1"/>
              </p:nvSpPr>
              <p:spPr bwMode="auto">
                <a:xfrm>
                  <a:off x="4122" y="36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1" y="0"/>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 name="Freeform 578">
                  <a:extLst>
                    <a:ext uri="{FF2B5EF4-FFF2-40B4-BE49-F238E27FC236}">
                      <a16:creationId xmlns:a16="http://schemas.microsoft.com/office/drawing/2014/main" id="{ECE7B7F2-600F-4871-845A-645FAC9AD42F}"/>
                    </a:ext>
                  </a:extLst>
                </p:cNvPr>
                <p:cNvSpPr>
                  <a:spLocks/>
                </p:cNvSpPr>
                <p:nvPr userDrawn="1"/>
              </p:nvSpPr>
              <p:spPr bwMode="auto">
                <a:xfrm>
                  <a:off x="4122" y="373"/>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 name="Freeform 579">
                  <a:extLst>
                    <a:ext uri="{FF2B5EF4-FFF2-40B4-BE49-F238E27FC236}">
                      <a16:creationId xmlns:a16="http://schemas.microsoft.com/office/drawing/2014/main" id="{73464CF2-EA7E-4BB1-8406-09DCD6305D76}"/>
                    </a:ext>
                  </a:extLst>
                </p:cNvPr>
                <p:cNvSpPr>
                  <a:spLocks/>
                </p:cNvSpPr>
                <p:nvPr userDrawn="1"/>
              </p:nvSpPr>
              <p:spPr bwMode="auto">
                <a:xfrm>
                  <a:off x="4132" y="358"/>
                  <a:ext cx="5" cy="5"/>
                </a:xfrm>
                <a:custGeom>
                  <a:avLst/>
                  <a:gdLst>
                    <a:gd name="T0" fmla="*/ 0 w 1"/>
                    <a:gd name="T1" fmla="*/ 1 h 1"/>
                    <a:gd name="T2" fmla="*/ 0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0"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 name="Freeform 580">
                  <a:extLst>
                    <a:ext uri="{FF2B5EF4-FFF2-40B4-BE49-F238E27FC236}">
                      <a16:creationId xmlns:a16="http://schemas.microsoft.com/office/drawing/2014/main" id="{BA1B7356-3FD0-400A-99F9-EABB73CB9D37}"/>
                    </a:ext>
                  </a:extLst>
                </p:cNvPr>
                <p:cNvSpPr>
                  <a:spLocks/>
                </p:cNvSpPr>
                <p:nvPr userDrawn="1"/>
              </p:nvSpPr>
              <p:spPr bwMode="auto">
                <a:xfrm>
                  <a:off x="4127" y="3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 name="Freeform 581">
                  <a:extLst>
                    <a:ext uri="{FF2B5EF4-FFF2-40B4-BE49-F238E27FC236}">
                      <a16:creationId xmlns:a16="http://schemas.microsoft.com/office/drawing/2014/main" id="{A2D3AAC3-62B3-420D-9274-A6231BA23B29}"/>
                    </a:ext>
                  </a:extLst>
                </p:cNvPr>
                <p:cNvSpPr>
                  <a:spLocks/>
                </p:cNvSpPr>
                <p:nvPr userDrawn="1"/>
              </p:nvSpPr>
              <p:spPr bwMode="auto">
                <a:xfrm>
                  <a:off x="4122" y="3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 name="Freeform 582">
                  <a:extLst>
                    <a:ext uri="{FF2B5EF4-FFF2-40B4-BE49-F238E27FC236}">
                      <a16:creationId xmlns:a16="http://schemas.microsoft.com/office/drawing/2014/main" id="{F7785FAF-966A-4A00-ABDC-696DB359EB0B}"/>
                    </a:ext>
                  </a:extLst>
                </p:cNvPr>
                <p:cNvSpPr>
                  <a:spLocks/>
                </p:cNvSpPr>
                <p:nvPr userDrawn="1"/>
              </p:nvSpPr>
              <p:spPr bwMode="auto">
                <a:xfrm>
                  <a:off x="4117" y="363"/>
                  <a:ext cx="10" cy="5"/>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 name="Freeform 583">
                  <a:extLst>
                    <a:ext uri="{FF2B5EF4-FFF2-40B4-BE49-F238E27FC236}">
                      <a16:creationId xmlns:a16="http://schemas.microsoft.com/office/drawing/2014/main" id="{377C72D8-78DF-4C81-8A19-64D887F3E92F}"/>
                    </a:ext>
                  </a:extLst>
                </p:cNvPr>
                <p:cNvSpPr>
                  <a:spLocks/>
                </p:cNvSpPr>
                <p:nvPr userDrawn="1"/>
              </p:nvSpPr>
              <p:spPr bwMode="auto">
                <a:xfrm>
                  <a:off x="4097" y="368"/>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 name="Freeform 584">
                  <a:extLst>
                    <a:ext uri="{FF2B5EF4-FFF2-40B4-BE49-F238E27FC236}">
                      <a16:creationId xmlns:a16="http://schemas.microsoft.com/office/drawing/2014/main" id="{93FD6123-DF00-4EE4-B73C-8998486A7FC8}"/>
                    </a:ext>
                  </a:extLst>
                </p:cNvPr>
                <p:cNvSpPr>
                  <a:spLocks/>
                </p:cNvSpPr>
                <p:nvPr userDrawn="1"/>
              </p:nvSpPr>
              <p:spPr bwMode="auto">
                <a:xfrm>
                  <a:off x="4137" y="343"/>
                  <a:ext cx="10" cy="5"/>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0" y="0"/>
                      </a:cubicBezTo>
                      <a:cubicBezTo>
                        <a:pt x="0" y="1"/>
                        <a:pt x="0" y="1"/>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 name="Freeform 585">
                  <a:extLst>
                    <a:ext uri="{FF2B5EF4-FFF2-40B4-BE49-F238E27FC236}">
                      <a16:creationId xmlns:a16="http://schemas.microsoft.com/office/drawing/2014/main" id="{81911279-954E-4282-AAC3-EB2323544BC0}"/>
                    </a:ext>
                  </a:extLst>
                </p:cNvPr>
                <p:cNvSpPr>
                  <a:spLocks/>
                </p:cNvSpPr>
                <p:nvPr userDrawn="1"/>
              </p:nvSpPr>
              <p:spPr bwMode="auto">
                <a:xfrm>
                  <a:off x="4137" y="3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 name="Freeform 586">
                  <a:extLst>
                    <a:ext uri="{FF2B5EF4-FFF2-40B4-BE49-F238E27FC236}">
                      <a16:creationId xmlns:a16="http://schemas.microsoft.com/office/drawing/2014/main" id="{6EEDC7AD-0A30-4AD2-9C86-18685263DA56}"/>
                    </a:ext>
                  </a:extLst>
                </p:cNvPr>
                <p:cNvSpPr>
                  <a:spLocks/>
                </p:cNvSpPr>
                <p:nvPr userDrawn="1"/>
              </p:nvSpPr>
              <p:spPr bwMode="auto">
                <a:xfrm>
                  <a:off x="4122" y="348"/>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 name="Freeform 587">
                  <a:extLst>
                    <a:ext uri="{FF2B5EF4-FFF2-40B4-BE49-F238E27FC236}">
                      <a16:creationId xmlns:a16="http://schemas.microsoft.com/office/drawing/2014/main" id="{07B4F853-BBAE-49C5-8FCD-D313A50E166D}"/>
                    </a:ext>
                  </a:extLst>
                </p:cNvPr>
                <p:cNvSpPr>
                  <a:spLocks/>
                </p:cNvSpPr>
                <p:nvPr userDrawn="1"/>
              </p:nvSpPr>
              <p:spPr bwMode="auto">
                <a:xfrm>
                  <a:off x="4152" y="33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 name="Freeform 588">
                  <a:extLst>
                    <a:ext uri="{FF2B5EF4-FFF2-40B4-BE49-F238E27FC236}">
                      <a16:creationId xmlns:a16="http://schemas.microsoft.com/office/drawing/2014/main" id="{6D6E1FC0-13F6-4017-92F2-B94D31E508C1}"/>
                    </a:ext>
                  </a:extLst>
                </p:cNvPr>
                <p:cNvSpPr>
                  <a:spLocks/>
                </p:cNvSpPr>
                <p:nvPr userDrawn="1"/>
              </p:nvSpPr>
              <p:spPr bwMode="auto">
                <a:xfrm>
                  <a:off x="4162" y="323"/>
                  <a:ext cx="5" cy="10"/>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2"/>
                      </a:cubicBezTo>
                      <a:cubicBezTo>
                        <a:pt x="1"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 name="Freeform 589">
                  <a:extLst>
                    <a:ext uri="{FF2B5EF4-FFF2-40B4-BE49-F238E27FC236}">
                      <a16:creationId xmlns:a16="http://schemas.microsoft.com/office/drawing/2014/main" id="{AAE06B35-5932-4AD4-B293-21F85F306CF9}"/>
                    </a:ext>
                  </a:extLst>
                </p:cNvPr>
                <p:cNvSpPr>
                  <a:spLocks/>
                </p:cNvSpPr>
                <p:nvPr userDrawn="1"/>
              </p:nvSpPr>
              <p:spPr bwMode="auto">
                <a:xfrm>
                  <a:off x="4167" y="3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 name="Freeform 590">
                  <a:extLst>
                    <a:ext uri="{FF2B5EF4-FFF2-40B4-BE49-F238E27FC236}">
                      <a16:creationId xmlns:a16="http://schemas.microsoft.com/office/drawing/2014/main" id="{698E7AF8-68DA-432A-B087-CBE1A1F8F99D}"/>
                    </a:ext>
                  </a:extLst>
                </p:cNvPr>
                <p:cNvSpPr>
                  <a:spLocks/>
                </p:cNvSpPr>
                <p:nvPr userDrawn="1"/>
              </p:nvSpPr>
              <p:spPr bwMode="auto">
                <a:xfrm>
                  <a:off x="4142" y="3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 name="Freeform 591">
                  <a:extLst>
                    <a:ext uri="{FF2B5EF4-FFF2-40B4-BE49-F238E27FC236}">
                      <a16:creationId xmlns:a16="http://schemas.microsoft.com/office/drawing/2014/main" id="{F3885FDC-529A-465D-A0E1-5269C3E18CC4}"/>
                    </a:ext>
                  </a:extLst>
                </p:cNvPr>
                <p:cNvSpPr>
                  <a:spLocks/>
                </p:cNvSpPr>
                <p:nvPr userDrawn="1"/>
              </p:nvSpPr>
              <p:spPr bwMode="auto">
                <a:xfrm>
                  <a:off x="4147" y="3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 name="Freeform 592">
                  <a:extLst>
                    <a:ext uri="{FF2B5EF4-FFF2-40B4-BE49-F238E27FC236}">
                      <a16:creationId xmlns:a16="http://schemas.microsoft.com/office/drawing/2014/main" id="{E715EE79-5531-4DA2-A7AD-ADE7326F6517}"/>
                    </a:ext>
                  </a:extLst>
                </p:cNvPr>
                <p:cNvSpPr>
                  <a:spLocks/>
                </p:cNvSpPr>
                <p:nvPr userDrawn="1"/>
              </p:nvSpPr>
              <p:spPr bwMode="auto">
                <a:xfrm>
                  <a:off x="4142" y="3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 name="Freeform 593">
                  <a:extLst>
                    <a:ext uri="{FF2B5EF4-FFF2-40B4-BE49-F238E27FC236}">
                      <a16:creationId xmlns:a16="http://schemas.microsoft.com/office/drawing/2014/main" id="{6A1C4A2C-5A94-4323-95CE-5A81722ACA84}"/>
                    </a:ext>
                  </a:extLst>
                </p:cNvPr>
                <p:cNvSpPr>
                  <a:spLocks/>
                </p:cNvSpPr>
                <p:nvPr userDrawn="1"/>
              </p:nvSpPr>
              <p:spPr bwMode="auto">
                <a:xfrm>
                  <a:off x="4122" y="333"/>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1" y="2"/>
                        <a:pt x="2"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 name="Freeform 594">
                  <a:extLst>
                    <a:ext uri="{FF2B5EF4-FFF2-40B4-BE49-F238E27FC236}">
                      <a16:creationId xmlns:a16="http://schemas.microsoft.com/office/drawing/2014/main" id="{BADB570D-7743-44A5-ABA5-C80DB1A06836}"/>
                    </a:ext>
                  </a:extLst>
                </p:cNvPr>
                <p:cNvSpPr>
                  <a:spLocks/>
                </p:cNvSpPr>
                <p:nvPr userDrawn="1"/>
              </p:nvSpPr>
              <p:spPr bwMode="auto">
                <a:xfrm>
                  <a:off x="4137" y="33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 name="Freeform 595">
                  <a:extLst>
                    <a:ext uri="{FF2B5EF4-FFF2-40B4-BE49-F238E27FC236}">
                      <a16:creationId xmlns:a16="http://schemas.microsoft.com/office/drawing/2014/main" id="{283BA12B-A99B-4498-96D8-8591FE4C41F0}"/>
                    </a:ext>
                  </a:extLst>
                </p:cNvPr>
                <p:cNvSpPr>
                  <a:spLocks/>
                </p:cNvSpPr>
                <p:nvPr userDrawn="1"/>
              </p:nvSpPr>
              <p:spPr bwMode="auto">
                <a:xfrm>
                  <a:off x="4137" y="32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 name="Freeform 596">
                  <a:extLst>
                    <a:ext uri="{FF2B5EF4-FFF2-40B4-BE49-F238E27FC236}">
                      <a16:creationId xmlns:a16="http://schemas.microsoft.com/office/drawing/2014/main" id="{56F48C39-3E1E-48E9-992F-F90965439DB0}"/>
                    </a:ext>
                  </a:extLst>
                </p:cNvPr>
                <p:cNvSpPr>
                  <a:spLocks/>
                </p:cNvSpPr>
                <p:nvPr userDrawn="1"/>
              </p:nvSpPr>
              <p:spPr bwMode="auto">
                <a:xfrm>
                  <a:off x="4157" y="313"/>
                  <a:ext cx="5" cy="10"/>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1" y="0"/>
                      </a:cubicBezTo>
                      <a:cubicBezTo>
                        <a:pt x="0"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 name="Freeform 597">
                  <a:extLst>
                    <a:ext uri="{FF2B5EF4-FFF2-40B4-BE49-F238E27FC236}">
                      <a16:creationId xmlns:a16="http://schemas.microsoft.com/office/drawing/2014/main" id="{93C1FA28-CDB4-41E5-837A-CC75620A37B8}"/>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 name="Rectangle 598">
                  <a:extLst>
                    <a:ext uri="{FF2B5EF4-FFF2-40B4-BE49-F238E27FC236}">
                      <a16:creationId xmlns:a16="http://schemas.microsoft.com/office/drawing/2014/main" id="{0922AE12-FC07-434A-818A-F98D3AFCFA45}"/>
                    </a:ext>
                  </a:extLst>
                </p:cNvPr>
                <p:cNvSpPr>
                  <a:spLocks noChangeArrowheads="1"/>
                </p:cNvSpPr>
                <p:nvPr userDrawn="1"/>
              </p:nvSpPr>
              <p:spPr bwMode="auto">
                <a:xfrm>
                  <a:off x="4177"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 name="Freeform 599">
                  <a:extLst>
                    <a:ext uri="{FF2B5EF4-FFF2-40B4-BE49-F238E27FC236}">
                      <a16:creationId xmlns:a16="http://schemas.microsoft.com/office/drawing/2014/main" id="{710515E6-9865-4158-98BB-CDF656947222}"/>
                    </a:ext>
                  </a:extLst>
                </p:cNvPr>
                <p:cNvSpPr>
                  <a:spLocks/>
                </p:cNvSpPr>
                <p:nvPr userDrawn="1"/>
              </p:nvSpPr>
              <p:spPr bwMode="auto">
                <a:xfrm>
                  <a:off x="4152" y="31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 name="Freeform 600">
                  <a:extLst>
                    <a:ext uri="{FF2B5EF4-FFF2-40B4-BE49-F238E27FC236}">
                      <a16:creationId xmlns:a16="http://schemas.microsoft.com/office/drawing/2014/main" id="{36A335A3-D125-4F4C-9A76-5C8B69880FA8}"/>
                    </a:ext>
                  </a:extLst>
                </p:cNvPr>
                <p:cNvSpPr>
                  <a:spLocks/>
                </p:cNvSpPr>
                <p:nvPr userDrawn="1"/>
              </p:nvSpPr>
              <p:spPr bwMode="auto">
                <a:xfrm>
                  <a:off x="4167" y="3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 name="Freeform 601">
                  <a:extLst>
                    <a:ext uri="{FF2B5EF4-FFF2-40B4-BE49-F238E27FC236}">
                      <a16:creationId xmlns:a16="http://schemas.microsoft.com/office/drawing/2014/main" id="{F2C1FE4C-4A61-4789-81EC-1F00C8A70EA7}"/>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 name="Freeform 602">
                  <a:extLst>
                    <a:ext uri="{FF2B5EF4-FFF2-40B4-BE49-F238E27FC236}">
                      <a16:creationId xmlns:a16="http://schemas.microsoft.com/office/drawing/2014/main" id="{9A7F8B45-F02D-4C43-A336-FA29C8918960}"/>
                    </a:ext>
                  </a:extLst>
                </p:cNvPr>
                <p:cNvSpPr>
                  <a:spLocks/>
                </p:cNvSpPr>
                <p:nvPr userDrawn="1"/>
              </p:nvSpPr>
              <p:spPr bwMode="auto">
                <a:xfrm>
                  <a:off x="4152" y="323"/>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 name="Freeform 603">
                  <a:extLst>
                    <a:ext uri="{FF2B5EF4-FFF2-40B4-BE49-F238E27FC236}">
                      <a16:creationId xmlns:a16="http://schemas.microsoft.com/office/drawing/2014/main" id="{1D44A08D-38BB-4C38-B81F-8632E3D5F017}"/>
                    </a:ext>
                  </a:extLst>
                </p:cNvPr>
                <p:cNvSpPr>
                  <a:spLocks/>
                </p:cNvSpPr>
                <p:nvPr userDrawn="1"/>
              </p:nvSpPr>
              <p:spPr bwMode="auto">
                <a:xfrm>
                  <a:off x="4157" y="273"/>
                  <a:ext cx="20" cy="30"/>
                </a:xfrm>
                <a:custGeom>
                  <a:avLst/>
                  <a:gdLst>
                    <a:gd name="T0" fmla="*/ 2 w 4"/>
                    <a:gd name="T1" fmla="*/ 1 h 6"/>
                    <a:gd name="T2" fmla="*/ 1 w 4"/>
                    <a:gd name="T3" fmla="*/ 2 h 6"/>
                    <a:gd name="T4" fmla="*/ 4 w 4"/>
                    <a:gd name="T5" fmla="*/ 6 h 6"/>
                    <a:gd name="T6" fmla="*/ 4 w 4"/>
                    <a:gd name="T7" fmla="*/ 4 h 6"/>
                    <a:gd name="T8" fmla="*/ 2 w 4"/>
                    <a:gd name="T9" fmla="*/ 4 h 6"/>
                    <a:gd name="T10" fmla="*/ 3 w 4"/>
                    <a:gd name="T11" fmla="*/ 3 h 6"/>
                    <a:gd name="T12" fmla="*/ 3 w 4"/>
                    <a:gd name="T13" fmla="*/ 0 h 6"/>
                    <a:gd name="T14" fmla="*/ 2 w 4"/>
                    <a:gd name="T15" fmla="*/ 1 h 6"/>
                    <a:gd name="T16" fmla="*/ 2 w 4"/>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1"/>
                      </a:moveTo>
                      <a:cubicBezTo>
                        <a:pt x="2" y="1"/>
                        <a:pt x="2" y="2"/>
                        <a:pt x="1" y="2"/>
                      </a:cubicBezTo>
                      <a:cubicBezTo>
                        <a:pt x="0" y="3"/>
                        <a:pt x="2" y="5"/>
                        <a:pt x="4" y="6"/>
                      </a:cubicBezTo>
                      <a:cubicBezTo>
                        <a:pt x="4" y="5"/>
                        <a:pt x="3" y="5"/>
                        <a:pt x="4" y="4"/>
                      </a:cubicBezTo>
                      <a:cubicBezTo>
                        <a:pt x="3" y="4"/>
                        <a:pt x="2" y="5"/>
                        <a:pt x="2" y="4"/>
                      </a:cubicBezTo>
                      <a:cubicBezTo>
                        <a:pt x="3" y="3"/>
                        <a:pt x="3" y="3"/>
                        <a:pt x="3" y="3"/>
                      </a:cubicBezTo>
                      <a:cubicBezTo>
                        <a:pt x="2" y="3"/>
                        <a:pt x="4" y="1"/>
                        <a:pt x="3" y="0"/>
                      </a:cubicBezTo>
                      <a:cubicBezTo>
                        <a:pt x="2" y="1"/>
                        <a:pt x="2" y="1"/>
                        <a:pt x="2"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 name="Freeform 604">
                  <a:extLst>
                    <a:ext uri="{FF2B5EF4-FFF2-40B4-BE49-F238E27FC236}">
                      <a16:creationId xmlns:a16="http://schemas.microsoft.com/office/drawing/2014/main" id="{ACA69992-2DCA-4667-A8AA-81D558C2C76B}"/>
                    </a:ext>
                  </a:extLst>
                </p:cNvPr>
                <p:cNvSpPr>
                  <a:spLocks/>
                </p:cNvSpPr>
                <p:nvPr userDrawn="1"/>
              </p:nvSpPr>
              <p:spPr bwMode="auto">
                <a:xfrm>
                  <a:off x="4167" y="303"/>
                  <a:ext cx="10" cy="5"/>
                </a:xfrm>
                <a:custGeom>
                  <a:avLst/>
                  <a:gdLst>
                    <a:gd name="T0" fmla="*/ 1 w 2"/>
                    <a:gd name="T1" fmla="*/ 1 h 1"/>
                    <a:gd name="T2" fmla="*/ 0 w 2"/>
                    <a:gd name="T3" fmla="*/ 1 h 1"/>
                    <a:gd name="T4" fmla="*/ 2 w 2"/>
                    <a:gd name="T5" fmla="*/ 1 h 1"/>
                    <a:gd name="T6" fmla="*/ 2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0" y="1"/>
                        <a:pt x="0" y="1"/>
                        <a:pt x="0" y="1"/>
                      </a:cubicBezTo>
                      <a:cubicBezTo>
                        <a:pt x="1" y="1"/>
                        <a:pt x="1" y="1"/>
                        <a:pt x="2" y="1"/>
                      </a:cubicBezTo>
                      <a:cubicBezTo>
                        <a:pt x="2" y="0"/>
                        <a:pt x="2" y="0"/>
                        <a:pt x="2" y="0"/>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 name="Freeform 605">
                  <a:extLst>
                    <a:ext uri="{FF2B5EF4-FFF2-40B4-BE49-F238E27FC236}">
                      <a16:creationId xmlns:a16="http://schemas.microsoft.com/office/drawing/2014/main" id="{517C1432-4845-46F7-A03D-FFD314EE10E5}"/>
                    </a:ext>
                  </a:extLst>
                </p:cNvPr>
                <p:cNvSpPr>
                  <a:spLocks/>
                </p:cNvSpPr>
                <p:nvPr userDrawn="1"/>
              </p:nvSpPr>
              <p:spPr bwMode="auto">
                <a:xfrm>
                  <a:off x="4157" y="303"/>
                  <a:ext cx="10" cy="10"/>
                </a:xfrm>
                <a:custGeom>
                  <a:avLst/>
                  <a:gdLst>
                    <a:gd name="T0" fmla="*/ 1 w 2"/>
                    <a:gd name="T1" fmla="*/ 2 h 2"/>
                    <a:gd name="T2" fmla="*/ 0 w 2"/>
                    <a:gd name="T3" fmla="*/ 0 h 2"/>
                    <a:gd name="T4" fmla="*/ 0 w 2"/>
                    <a:gd name="T5" fmla="*/ 1 h 2"/>
                    <a:gd name="T6" fmla="*/ 1 w 2"/>
                    <a:gd name="T7" fmla="*/ 2 h 2"/>
                    <a:gd name="T8" fmla="*/ 1 w 2"/>
                    <a:gd name="T9" fmla="*/ 2 h 2"/>
                    <a:gd name="T10" fmla="*/ 2 w 2"/>
                    <a:gd name="T11" fmla="*/ 2 h 2"/>
                    <a:gd name="T12" fmla="*/ 2 w 2"/>
                    <a:gd name="T13" fmla="*/ 2 h 2"/>
                    <a:gd name="T14" fmla="*/ 2 w 2"/>
                    <a:gd name="T15" fmla="*/ 2 h 2"/>
                    <a:gd name="T16" fmla="*/ 2 w 2"/>
                    <a:gd name="T17" fmla="*/ 2 h 2"/>
                    <a:gd name="T18" fmla="*/ 1 w 2"/>
                    <a:gd name="T19" fmla="*/ 2 h 2"/>
                    <a:gd name="T20" fmla="*/ 1 w 2"/>
                    <a:gd name="T21" fmla="*/ 2 h 2"/>
                    <a:gd name="T22" fmla="*/ 1 w 2"/>
                    <a:gd name="T23" fmla="*/ 2 h 2"/>
                    <a:gd name="T24" fmla="*/ 1 w 2"/>
                    <a:gd name="T25" fmla="*/ 2 h 2"/>
                    <a:gd name="T26" fmla="*/ 2 w 2"/>
                    <a:gd name="T27" fmla="*/ 2 h 2"/>
                    <a:gd name="T28" fmla="*/ 2 w 2"/>
                    <a:gd name="T29" fmla="*/ 2 h 2"/>
                    <a:gd name="T30" fmla="*/ 2 w 2"/>
                    <a:gd name="T31" fmla="*/ 1 h 2"/>
                    <a:gd name="T32" fmla="*/ 1 w 2"/>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1" y="2"/>
                      </a:moveTo>
                      <a:cubicBezTo>
                        <a:pt x="1" y="1"/>
                        <a:pt x="1" y="0"/>
                        <a:pt x="0" y="0"/>
                      </a:cubicBezTo>
                      <a:cubicBezTo>
                        <a:pt x="0" y="0"/>
                        <a:pt x="0" y="1"/>
                        <a:pt x="0" y="1"/>
                      </a:cubicBezTo>
                      <a:cubicBezTo>
                        <a:pt x="1" y="0"/>
                        <a:pt x="0"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2" y="2"/>
                        <a:pt x="1" y="2"/>
                        <a:pt x="1" y="2"/>
                      </a:cubicBezTo>
                      <a:cubicBezTo>
                        <a:pt x="2" y="2"/>
                        <a:pt x="2" y="2"/>
                        <a:pt x="2" y="2"/>
                      </a:cubicBezTo>
                      <a:cubicBezTo>
                        <a:pt x="2" y="2"/>
                        <a:pt x="2" y="2"/>
                        <a:pt x="2" y="2"/>
                      </a:cubicBezTo>
                      <a:cubicBezTo>
                        <a:pt x="2" y="1"/>
                        <a:pt x="2" y="1"/>
                        <a:pt x="2" y="1"/>
                      </a:cubicBezTo>
                      <a:cubicBezTo>
                        <a:pt x="2" y="1"/>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 name="Freeform 606">
                  <a:extLst>
                    <a:ext uri="{FF2B5EF4-FFF2-40B4-BE49-F238E27FC236}">
                      <a16:creationId xmlns:a16="http://schemas.microsoft.com/office/drawing/2014/main" id="{79B62EF2-D403-4C8E-BE6D-C8E491C91AE8}"/>
                    </a:ext>
                  </a:extLst>
                </p:cNvPr>
                <p:cNvSpPr>
                  <a:spLocks/>
                </p:cNvSpPr>
                <p:nvPr userDrawn="1"/>
              </p:nvSpPr>
              <p:spPr bwMode="auto">
                <a:xfrm>
                  <a:off x="412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2" name="Group 808">
                <a:extLst>
                  <a:ext uri="{FF2B5EF4-FFF2-40B4-BE49-F238E27FC236}">
                    <a16:creationId xmlns:a16="http://schemas.microsoft.com/office/drawing/2014/main" id="{119790A0-97C1-4C38-9BEC-33854B86B0B5}"/>
                  </a:ext>
                </a:extLst>
              </p:cNvPr>
              <p:cNvGrpSpPr>
                <a:grpSpLocks/>
              </p:cNvGrpSpPr>
              <p:nvPr userDrawn="1"/>
            </p:nvGrpSpPr>
            <p:grpSpPr bwMode="auto">
              <a:xfrm>
                <a:off x="5280025" y="338138"/>
                <a:ext cx="1738312" cy="1196975"/>
                <a:chOff x="3326" y="213"/>
                <a:chExt cx="1095" cy="754"/>
              </a:xfrm>
              <a:grpFill/>
            </p:grpSpPr>
            <p:sp>
              <p:nvSpPr>
                <p:cNvPr id="53" name="Freeform 608">
                  <a:extLst>
                    <a:ext uri="{FF2B5EF4-FFF2-40B4-BE49-F238E27FC236}">
                      <a16:creationId xmlns:a16="http://schemas.microsoft.com/office/drawing/2014/main" id="{ABF53DA7-8246-4618-B5F3-C4F0222CB33A}"/>
                    </a:ext>
                  </a:extLst>
                </p:cNvPr>
                <p:cNvSpPr>
                  <a:spLocks/>
                </p:cNvSpPr>
                <p:nvPr userDrawn="1"/>
              </p:nvSpPr>
              <p:spPr bwMode="auto">
                <a:xfrm>
                  <a:off x="4122" y="328"/>
                  <a:ext cx="15" cy="5"/>
                </a:xfrm>
                <a:custGeom>
                  <a:avLst/>
                  <a:gdLst>
                    <a:gd name="T0" fmla="*/ 0 w 3"/>
                    <a:gd name="T1" fmla="*/ 0 h 1"/>
                    <a:gd name="T2" fmla="*/ 0 w 3"/>
                    <a:gd name="T3" fmla="*/ 0 h 1"/>
                    <a:gd name="T4" fmla="*/ 0 w 3"/>
                    <a:gd name="T5" fmla="*/ 0 h 1"/>
                    <a:gd name="T6" fmla="*/ 0 w 3"/>
                    <a:gd name="T7" fmla="*/ 1 h 1"/>
                    <a:gd name="T8" fmla="*/ 0 w 3"/>
                    <a:gd name="T9" fmla="*/ 1 h 1"/>
                    <a:gd name="T10" fmla="*/ 3 w 3"/>
                    <a:gd name="T11" fmla="*/ 0 h 1"/>
                    <a:gd name="T12" fmla="*/ 0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0"/>
                      </a:moveTo>
                      <a:cubicBezTo>
                        <a:pt x="0" y="0"/>
                        <a:pt x="1" y="0"/>
                        <a:pt x="0" y="0"/>
                      </a:cubicBezTo>
                      <a:cubicBezTo>
                        <a:pt x="0" y="1"/>
                        <a:pt x="0" y="0"/>
                        <a:pt x="0" y="0"/>
                      </a:cubicBezTo>
                      <a:cubicBezTo>
                        <a:pt x="0" y="0"/>
                        <a:pt x="0" y="1"/>
                        <a:pt x="0" y="1"/>
                      </a:cubicBezTo>
                      <a:cubicBezTo>
                        <a:pt x="0" y="1"/>
                        <a:pt x="0" y="1"/>
                        <a:pt x="0"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609">
                  <a:extLst>
                    <a:ext uri="{FF2B5EF4-FFF2-40B4-BE49-F238E27FC236}">
                      <a16:creationId xmlns:a16="http://schemas.microsoft.com/office/drawing/2014/main" id="{B35ED83B-32DA-4F6D-9419-BDE90FBB2E02}"/>
                    </a:ext>
                  </a:extLst>
                </p:cNvPr>
                <p:cNvSpPr>
                  <a:spLocks/>
                </p:cNvSpPr>
                <p:nvPr userDrawn="1"/>
              </p:nvSpPr>
              <p:spPr bwMode="auto">
                <a:xfrm>
                  <a:off x="4137" y="313"/>
                  <a:ext cx="10" cy="5"/>
                </a:xfrm>
                <a:custGeom>
                  <a:avLst/>
                  <a:gdLst>
                    <a:gd name="T0" fmla="*/ 1 w 2"/>
                    <a:gd name="T1" fmla="*/ 1 h 1"/>
                    <a:gd name="T2" fmla="*/ 2 w 2"/>
                    <a:gd name="T3" fmla="*/ 0 h 1"/>
                    <a:gd name="T4" fmla="*/ 1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1" y="0"/>
                        <a:pt x="1" y="0"/>
                        <a:pt x="1"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610">
                  <a:extLst>
                    <a:ext uri="{FF2B5EF4-FFF2-40B4-BE49-F238E27FC236}">
                      <a16:creationId xmlns:a16="http://schemas.microsoft.com/office/drawing/2014/main" id="{1D1EE2A2-1D93-4500-8C8B-D6B22C0FEDEB}"/>
                    </a:ext>
                  </a:extLst>
                </p:cNvPr>
                <p:cNvSpPr>
                  <a:spLocks/>
                </p:cNvSpPr>
                <p:nvPr userDrawn="1"/>
              </p:nvSpPr>
              <p:spPr bwMode="auto">
                <a:xfrm>
                  <a:off x="4177" y="298"/>
                  <a:ext cx="5" cy="10"/>
                </a:xfrm>
                <a:custGeom>
                  <a:avLst/>
                  <a:gdLst>
                    <a:gd name="T0" fmla="*/ 0 w 5"/>
                    <a:gd name="T1" fmla="*/ 5 h 10"/>
                    <a:gd name="T2" fmla="*/ 5 w 5"/>
                    <a:gd name="T3" fmla="*/ 10 h 10"/>
                    <a:gd name="T4" fmla="*/ 5 w 5"/>
                    <a:gd name="T5" fmla="*/ 0 h 10"/>
                    <a:gd name="T6" fmla="*/ 0 w 5"/>
                    <a:gd name="T7" fmla="*/ 5 h 10"/>
                  </a:gdLst>
                  <a:ahLst/>
                  <a:cxnLst>
                    <a:cxn ang="0">
                      <a:pos x="T0" y="T1"/>
                    </a:cxn>
                    <a:cxn ang="0">
                      <a:pos x="T2" y="T3"/>
                    </a:cxn>
                    <a:cxn ang="0">
                      <a:pos x="T4" y="T5"/>
                    </a:cxn>
                    <a:cxn ang="0">
                      <a:pos x="T6" y="T7"/>
                    </a:cxn>
                  </a:cxnLst>
                  <a:rect l="0" t="0" r="r" b="b"/>
                  <a:pathLst>
                    <a:path w="5" h="10">
                      <a:moveTo>
                        <a:pt x="0" y="5"/>
                      </a:moveTo>
                      <a:lnTo>
                        <a:pt x="5" y="10"/>
                      </a:lnTo>
                      <a:lnTo>
                        <a:pt x="5"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611">
                  <a:extLst>
                    <a:ext uri="{FF2B5EF4-FFF2-40B4-BE49-F238E27FC236}">
                      <a16:creationId xmlns:a16="http://schemas.microsoft.com/office/drawing/2014/main" id="{5B826403-EFCA-4197-8733-E7C96C9EC01F}"/>
                    </a:ext>
                  </a:extLst>
                </p:cNvPr>
                <p:cNvSpPr>
                  <a:spLocks/>
                </p:cNvSpPr>
                <p:nvPr userDrawn="1"/>
              </p:nvSpPr>
              <p:spPr bwMode="auto">
                <a:xfrm>
                  <a:off x="4187" y="29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612">
                  <a:extLst>
                    <a:ext uri="{FF2B5EF4-FFF2-40B4-BE49-F238E27FC236}">
                      <a16:creationId xmlns:a16="http://schemas.microsoft.com/office/drawing/2014/main" id="{28F1D734-AEBA-49C6-B959-518F8674E9CC}"/>
                    </a:ext>
                  </a:extLst>
                </p:cNvPr>
                <p:cNvSpPr>
                  <a:spLocks/>
                </p:cNvSpPr>
                <p:nvPr userDrawn="1"/>
              </p:nvSpPr>
              <p:spPr bwMode="auto">
                <a:xfrm>
                  <a:off x="4361" y="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Freeform 613">
                  <a:extLst>
                    <a:ext uri="{FF2B5EF4-FFF2-40B4-BE49-F238E27FC236}">
                      <a16:creationId xmlns:a16="http://schemas.microsoft.com/office/drawing/2014/main" id="{26D35E2F-D643-444D-942F-EA1D83EB124C}"/>
                    </a:ext>
                  </a:extLst>
                </p:cNvPr>
                <p:cNvSpPr>
                  <a:spLocks/>
                </p:cNvSpPr>
                <p:nvPr userDrawn="1"/>
              </p:nvSpPr>
              <p:spPr bwMode="auto">
                <a:xfrm>
                  <a:off x="4371"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614">
                  <a:extLst>
                    <a:ext uri="{FF2B5EF4-FFF2-40B4-BE49-F238E27FC236}">
                      <a16:creationId xmlns:a16="http://schemas.microsoft.com/office/drawing/2014/main" id="{C83A09AA-8E02-4099-AECF-7FCD48644F21}"/>
                    </a:ext>
                  </a:extLst>
                </p:cNvPr>
                <p:cNvSpPr>
                  <a:spLocks/>
                </p:cNvSpPr>
                <p:nvPr userDrawn="1"/>
              </p:nvSpPr>
              <p:spPr bwMode="auto">
                <a:xfrm>
                  <a:off x="4341" y="333"/>
                  <a:ext cx="10" cy="10"/>
                </a:xfrm>
                <a:custGeom>
                  <a:avLst/>
                  <a:gdLst>
                    <a:gd name="T0" fmla="*/ 1 w 2"/>
                    <a:gd name="T1" fmla="*/ 0 h 2"/>
                    <a:gd name="T2" fmla="*/ 1 w 2"/>
                    <a:gd name="T3" fmla="*/ 1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2"/>
                        <a:pt x="1" y="1"/>
                      </a:cubicBezTo>
                      <a:cubicBezTo>
                        <a:pt x="2" y="1"/>
                        <a:pt x="2" y="1"/>
                        <a:pt x="2"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615">
                  <a:extLst>
                    <a:ext uri="{FF2B5EF4-FFF2-40B4-BE49-F238E27FC236}">
                      <a16:creationId xmlns:a16="http://schemas.microsoft.com/office/drawing/2014/main" id="{307A8A4B-1E1E-4E3A-8E90-7EFC57757AAA}"/>
                    </a:ext>
                  </a:extLst>
                </p:cNvPr>
                <p:cNvSpPr>
                  <a:spLocks/>
                </p:cNvSpPr>
                <p:nvPr userDrawn="1"/>
              </p:nvSpPr>
              <p:spPr bwMode="auto">
                <a:xfrm>
                  <a:off x="4391" y="46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616">
                  <a:extLst>
                    <a:ext uri="{FF2B5EF4-FFF2-40B4-BE49-F238E27FC236}">
                      <a16:creationId xmlns:a16="http://schemas.microsoft.com/office/drawing/2014/main" id="{E6FA0896-5434-46BB-8FE3-1065CB83257F}"/>
                    </a:ext>
                  </a:extLst>
                </p:cNvPr>
                <p:cNvSpPr>
                  <a:spLocks/>
                </p:cNvSpPr>
                <p:nvPr userDrawn="1"/>
              </p:nvSpPr>
              <p:spPr bwMode="auto">
                <a:xfrm>
                  <a:off x="4411" y="4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617">
                  <a:extLst>
                    <a:ext uri="{FF2B5EF4-FFF2-40B4-BE49-F238E27FC236}">
                      <a16:creationId xmlns:a16="http://schemas.microsoft.com/office/drawing/2014/main" id="{B0170D39-E2BC-4025-AA04-29877DB0D9A8}"/>
                    </a:ext>
                  </a:extLst>
                </p:cNvPr>
                <p:cNvSpPr>
                  <a:spLocks/>
                </p:cNvSpPr>
                <p:nvPr userDrawn="1"/>
              </p:nvSpPr>
              <p:spPr bwMode="auto">
                <a:xfrm>
                  <a:off x="4296" y="683"/>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618">
                  <a:extLst>
                    <a:ext uri="{FF2B5EF4-FFF2-40B4-BE49-F238E27FC236}">
                      <a16:creationId xmlns:a16="http://schemas.microsoft.com/office/drawing/2014/main" id="{88C6C39E-BDA4-45B5-A4F4-80901F48151D}"/>
                    </a:ext>
                  </a:extLst>
                </p:cNvPr>
                <p:cNvSpPr>
                  <a:spLocks/>
                </p:cNvSpPr>
                <p:nvPr userDrawn="1"/>
              </p:nvSpPr>
              <p:spPr bwMode="auto">
                <a:xfrm>
                  <a:off x="4261" y="26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2"/>
                        <a:pt x="0" y="2"/>
                        <a:pt x="1"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619">
                  <a:extLst>
                    <a:ext uri="{FF2B5EF4-FFF2-40B4-BE49-F238E27FC236}">
                      <a16:creationId xmlns:a16="http://schemas.microsoft.com/office/drawing/2014/main" id="{C26F92D7-2E2B-4A3C-9B34-78F2F98770FE}"/>
                    </a:ext>
                  </a:extLst>
                </p:cNvPr>
                <p:cNvSpPr>
                  <a:spLocks/>
                </p:cNvSpPr>
                <p:nvPr userDrawn="1"/>
              </p:nvSpPr>
              <p:spPr bwMode="auto">
                <a:xfrm>
                  <a:off x="4326" y="58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620">
                  <a:extLst>
                    <a:ext uri="{FF2B5EF4-FFF2-40B4-BE49-F238E27FC236}">
                      <a16:creationId xmlns:a16="http://schemas.microsoft.com/office/drawing/2014/main" id="{B9222457-42E0-4333-BC03-460C6C7A6F7C}"/>
                    </a:ext>
                  </a:extLst>
                </p:cNvPr>
                <p:cNvSpPr>
                  <a:spLocks/>
                </p:cNvSpPr>
                <p:nvPr userDrawn="1"/>
              </p:nvSpPr>
              <p:spPr bwMode="auto">
                <a:xfrm>
                  <a:off x="4266" y="27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621">
                  <a:extLst>
                    <a:ext uri="{FF2B5EF4-FFF2-40B4-BE49-F238E27FC236}">
                      <a16:creationId xmlns:a16="http://schemas.microsoft.com/office/drawing/2014/main" id="{C7E6C68F-3080-4DCD-9C96-178F91B6ECF5}"/>
                    </a:ext>
                  </a:extLst>
                </p:cNvPr>
                <p:cNvSpPr>
                  <a:spLocks/>
                </p:cNvSpPr>
                <p:nvPr userDrawn="1"/>
              </p:nvSpPr>
              <p:spPr bwMode="auto">
                <a:xfrm>
                  <a:off x="4038" y="5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622">
                  <a:extLst>
                    <a:ext uri="{FF2B5EF4-FFF2-40B4-BE49-F238E27FC236}">
                      <a16:creationId xmlns:a16="http://schemas.microsoft.com/office/drawing/2014/main" id="{7648C0BA-9EF1-475C-A199-47E940462079}"/>
                    </a:ext>
                  </a:extLst>
                </p:cNvPr>
                <p:cNvSpPr>
                  <a:spLocks/>
                </p:cNvSpPr>
                <p:nvPr userDrawn="1"/>
              </p:nvSpPr>
              <p:spPr bwMode="auto">
                <a:xfrm>
                  <a:off x="4082" y="44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623">
                  <a:extLst>
                    <a:ext uri="{FF2B5EF4-FFF2-40B4-BE49-F238E27FC236}">
                      <a16:creationId xmlns:a16="http://schemas.microsoft.com/office/drawing/2014/main" id="{7AEBCB0B-8684-4B4B-A3F2-613B9314FE10}"/>
                    </a:ext>
                  </a:extLst>
                </p:cNvPr>
                <p:cNvSpPr>
                  <a:spLocks/>
                </p:cNvSpPr>
                <p:nvPr userDrawn="1"/>
              </p:nvSpPr>
              <p:spPr bwMode="auto">
                <a:xfrm>
                  <a:off x="4212" y="28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624">
                  <a:extLst>
                    <a:ext uri="{FF2B5EF4-FFF2-40B4-BE49-F238E27FC236}">
                      <a16:creationId xmlns:a16="http://schemas.microsoft.com/office/drawing/2014/main" id="{083C6095-A341-4E16-B014-B30ECB17D2D5}"/>
                    </a:ext>
                  </a:extLst>
                </p:cNvPr>
                <p:cNvSpPr>
                  <a:spLocks/>
                </p:cNvSpPr>
                <p:nvPr userDrawn="1"/>
              </p:nvSpPr>
              <p:spPr bwMode="auto">
                <a:xfrm>
                  <a:off x="4197" y="26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625">
                  <a:extLst>
                    <a:ext uri="{FF2B5EF4-FFF2-40B4-BE49-F238E27FC236}">
                      <a16:creationId xmlns:a16="http://schemas.microsoft.com/office/drawing/2014/main" id="{25C6E676-A83D-4529-B33A-6B015F7E65EF}"/>
                    </a:ext>
                  </a:extLst>
                </p:cNvPr>
                <p:cNvSpPr>
                  <a:spLocks/>
                </p:cNvSpPr>
                <p:nvPr userDrawn="1"/>
              </p:nvSpPr>
              <p:spPr bwMode="auto">
                <a:xfrm>
                  <a:off x="4296" y="25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626">
                  <a:extLst>
                    <a:ext uri="{FF2B5EF4-FFF2-40B4-BE49-F238E27FC236}">
                      <a16:creationId xmlns:a16="http://schemas.microsoft.com/office/drawing/2014/main" id="{9A2D19C5-9914-4985-A003-95C777DAF238}"/>
                    </a:ext>
                  </a:extLst>
                </p:cNvPr>
                <p:cNvSpPr>
                  <a:spLocks/>
                </p:cNvSpPr>
                <p:nvPr userDrawn="1"/>
              </p:nvSpPr>
              <p:spPr bwMode="auto">
                <a:xfrm>
                  <a:off x="4212"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627">
                  <a:extLst>
                    <a:ext uri="{FF2B5EF4-FFF2-40B4-BE49-F238E27FC236}">
                      <a16:creationId xmlns:a16="http://schemas.microsoft.com/office/drawing/2014/main" id="{47C2A31F-AFAE-49C8-A51C-8E28C63DA612}"/>
                    </a:ext>
                  </a:extLst>
                </p:cNvPr>
                <p:cNvSpPr>
                  <a:spLocks/>
                </p:cNvSpPr>
                <p:nvPr userDrawn="1"/>
              </p:nvSpPr>
              <p:spPr bwMode="auto">
                <a:xfrm>
                  <a:off x="4212"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628">
                  <a:extLst>
                    <a:ext uri="{FF2B5EF4-FFF2-40B4-BE49-F238E27FC236}">
                      <a16:creationId xmlns:a16="http://schemas.microsoft.com/office/drawing/2014/main" id="{7472E111-C435-4F61-AAE7-82E1CAE94294}"/>
                    </a:ext>
                  </a:extLst>
                </p:cNvPr>
                <p:cNvSpPr>
                  <a:spLocks/>
                </p:cNvSpPr>
                <p:nvPr userDrawn="1"/>
              </p:nvSpPr>
              <p:spPr bwMode="auto">
                <a:xfrm>
                  <a:off x="4212" y="28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629">
                  <a:extLst>
                    <a:ext uri="{FF2B5EF4-FFF2-40B4-BE49-F238E27FC236}">
                      <a16:creationId xmlns:a16="http://schemas.microsoft.com/office/drawing/2014/main" id="{30707FAF-217B-42EB-B258-184E50F16467}"/>
                    </a:ext>
                  </a:extLst>
                </p:cNvPr>
                <p:cNvSpPr>
                  <a:spLocks/>
                </p:cNvSpPr>
                <p:nvPr userDrawn="1"/>
              </p:nvSpPr>
              <p:spPr bwMode="auto">
                <a:xfrm>
                  <a:off x="4137" y="67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Rectangle 630">
                  <a:extLst>
                    <a:ext uri="{FF2B5EF4-FFF2-40B4-BE49-F238E27FC236}">
                      <a16:creationId xmlns:a16="http://schemas.microsoft.com/office/drawing/2014/main" id="{DAAC1317-1699-4E89-BAD0-7803C34ABFB5}"/>
                    </a:ext>
                  </a:extLst>
                </p:cNvPr>
                <p:cNvSpPr>
                  <a:spLocks noChangeArrowheads="1"/>
                </p:cNvSpPr>
                <p:nvPr userDrawn="1"/>
              </p:nvSpPr>
              <p:spPr bwMode="auto">
                <a:xfrm>
                  <a:off x="4406" y="3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631">
                  <a:extLst>
                    <a:ext uri="{FF2B5EF4-FFF2-40B4-BE49-F238E27FC236}">
                      <a16:creationId xmlns:a16="http://schemas.microsoft.com/office/drawing/2014/main" id="{D0F26F6F-C230-4A17-9824-B2E35FD5EC07}"/>
                    </a:ext>
                  </a:extLst>
                </p:cNvPr>
                <p:cNvSpPr>
                  <a:spLocks/>
                </p:cNvSpPr>
                <p:nvPr userDrawn="1"/>
              </p:nvSpPr>
              <p:spPr bwMode="auto">
                <a:xfrm>
                  <a:off x="4396" y="363"/>
                  <a:ext cx="15" cy="5"/>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2" y="0"/>
                      </a:cubicBezTo>
                      <a:cubicBezTo>
                        <a:pt x="0" y="1"/>
                        <a:pt x="0" y="1"/>
                        <a:pt x="0" y="1"/>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632">
                  <a:extLst>
                    <a:ext uri="{FF2B5EF4-FFF2-40B4-BE49-F238E27FC236}">
                      <a16:creationId xmlns:a16="http://schemas.microsoft.com/office/drawing/2014/main" id="{DE94ADF7-7B71-459F-860D-5E7D86125AED}"/>
                    </a:ext>
                  </a:extLst>
                </p:cNvPr>
                <p:cNvSpPr>
                  <a:spLocks noEditPoints="1"/>
                </p:cNvSpPr>
                <p:nvPr userDrawn="1"/>
              </p:nvSpPr>
              <p:spPr bwMode="auto">
                <a:xfrm>
                  <a:off x="4038" y="233"/>
                  <a:ext cx="383" cy="475"/>
                </a:xfrm>
                <a:custGeom>
                  <a:avLst/>
                  <a:gdLst>
                    <a:gd name="T0" fmla="*/ 63 w 77"/>
                    <a:gd name="T1" fmla="*/ 80 h 95"/>
                    <a:gd name="T2" fmla="*/ 67 w 77"/>
                    <a:gd name="T3" fmla="*/ 74 h 95"/>
                    <a:gd name="T4" fmla="*/ 69 w 77"/>
                    <a:gd name="T5" fmla="*/ 71 h 95"/>
                    <a:gd name="T6" fmla="*/ 71 w 77"/>
                    <a:gd name="T7" fmla="*/ 66 h 95"/>
                    <a:gd name="T8" fmla="*/ 74 w 77"/>
                    <a:gd name="T9" fmla="*/ 59 h 95"/>
                    <a:gd name="T10" fmla="*/ 72 w 77"/>
                    <a:gd name="T11" fmla="*/ 48 h 95"/>
                    <a:gd name="T12" fmla="*/ 72 w 77"/>
                    <a:gd name="T13" fmla="*/ 48 h 95"/>
                    <a:gd name="T14" fmla="*/ 75 w 77"/>
                    <a:gd name="T15" fmla="*/ 48 h 95"/>
                    <a:gd name="T16" fmla="*/ 76 w 77"/>
                    <a:gd name="T17" fmla="*/ 42 h 95"/>
                    <a:gd name="T18" fmla="*/ 75 w 77"/>
                    <a:gd name="T19" fmla="*/ 36 h 95"/>
                    <a:gd name="T20" fmla="*/ 69 w 77"/>
                    <a:gd name="T21" fmla="*/ 27 h 95"/>
                    <a:gd name="T22" fmla="*/ 73 w 77"/>
                    <a:gd name="T23" fmla="*/ 22 h 95"/>
                    <a:gd name="T24" fmla="*/ 67 w 77"/>
                    <a:gd name="T25" fmla="*/ 16 h 95"/>
                    <a:gd name="T26" fmla="*/ 69 w 77"/>
                    <a:gd name="T27" fmla="*/ 13 h 95"/>
                    <a:gd name="T28" fmla="*/ 68 w 77"/>
                    <a:gd name="T29" fmla="*/ 11 h 95"/>
                    <a:gd name="T30" fmla="*/ 61 w 77"/>
                    <a:gd name="T31" fmla="*/ 4 h 95"/>
                    <a:gd name="T32" fmla="*/ 56 w 77"/>
                    <a:gd name="T33" fmla="*/ 4 h 95"/>
                    <a:gd name="T34" fmla="*/ 46 w 77"/>
                    <a:gd name="T35" fmla="*/ 2 h 95"/>
                    <a:gd name="T36" fmla="*/ 38 w 77"/>
                    <a:gd name="T37" fmla="*/ 7 h 95"/>
                    <a:gd name="T38" fmla="*/ 34 w 77"/>
                    <a:gd name="T39" fmla="*/ 6 h 95"/>
                    <a:gd name="T40" fmla="*/ 30 w 77"/>
                    <a:gd name="T41" fmla="*/ 9 h 95"/>
                    <a:gd name="T42" fmla="*/ 35 w 77"/>
                    <a:gd name="T43" fmla="*/ 11 h 95"/>
                    <a:gd name="T44" fmla="*/ 36 w 77"/>
                    <a:gd name="T45" fmla="*/ 8 h 95"/>
                    <a:gd name="T46" fmla="*/ 41 w 77"/>
                    <a:gd name="T47" fmla="*/ 9 h 95"/>
                    <a:gd name="T48" fmla="*/ 50 w 77"/>
                    <a:gd name="T49" fmla="*/ 10 h 95"/>
                    <a:gd name="T50" fmla="*/ 59 w 77"/>
                    <a:gd name="T51" fmla="*/ 14 h 95"/>
                    <a:gd name="T52" fmla="*/ 62 w 77"/>
                    <a:gd name="T53" fmla="*/ 20 h 95"/>
                    <a:gd name="T54" fmla="*/ 65 w 77"/>
                    <a:gd name="T55" fmla="*/ 21 h 95"/>
                    <a:gd name="T56" fmla="*/ 68 w 77"/>
                    <a:gd name="T57" fmla="*/ 27 h 95"/>
                    <a:gd name="T58" fmla="*/ 69 w 77"/>
                    <a:gd name="T59" fmla="*/ 41 h 95"/>
                    <a:gd name="T60" fmla="*/ 69 w 77"/>
                    <a:gd name="T61" fmla="*/ 47 h 95"/>
                    <a:gd name="T62" fmla="*/ 68 w 77"/>
                    <a:gd name="T63" fmla="*/ 54 h 95"/>
                    <a:gd name="T64" fmla="*/ 66 w 77"/>
                    <a:gd name="T65" fmla="*/ 62 h 95"/>
                    <a:gd name="T66" fmla="*/ 61 w 77"/>
                    <a:gd name="T67" fmla="*/ 68 h 95"/>
                    <a:gd name="T68" fmla="*/ 53 w 77"/>
                    <a:gd name="T69" fmla="*/ 78 h 95"/>
                    <a:gd name="T70" fmla="*/ 43 w 77"/>
                    <a:gd name="T71" fmla="*/ 84 h 95"/>
                    <a:gd name="T72" fmla="*/ 36 w 77"/>
                    <a:gd name="T73" fmla="*/ 88 h 95"/>
                    <a:gd name="T74" fmla="*/ 24 w 77"/>
                    <a:gd name="T75" fmla="*/ 84 h 95"/>
                    <a:gd name="T76" fmla="*/ 21 w 77"/>
                    <a:gd name="T77" fmla="*/ 81 h 95"/>
                    <a:gd name="T78" fmla="*/ 13 w 77"/>
                    <a:gd name="T79" fmla="*/ 74 h 95"/>
                    <a:gd name="T80" fmla="*/ 10 w 77"/>
                    <a:gd name="T81" fmla="*/ 62 h 95"/>
                    <a:gd name="T82" fmla="*/ 10 w 77"/>
                    <a:gd name="T83" fmla="*/ 45 h 95"/>
                    <a:gd name="T84" fmla="*/ 9 w 77"/>
                    <a:gd name="T85" fmla="*/ 40 h 95"/>
                    <a:gd name="T86" fmla="*/ 0 w 77"/>
                    <a:gd name="T87" fmla="*/ 54 h 95"/>
                    <a:gd name="T88" fmla="*/ 1 w 77"/>
                    <a:gd name="T89" fmla="*/ 60 h 95"/>
                    <a:gd name="T90" fmla="*/ 2 w 77"/>
                    <a:gd name="T91" fmla="*/ 68 h 95"/>
                    <a:gd name="T92" fmla="*/ 7 w 77"/>
                    <a:gd name="T93" fmla="*/ 78 h 95"/>
                    <a:gd name="T94" fmla="*/ 13 w 77"/>
                    <a:gd name="T95" fmla="*/ 84 h 95"/>
                    <a:gd name="T96" fmla="*/ 18 w 77"/>
                    <a:gd name="T97" fmla="*/ 88 h 95"/>
                    <a:gd name="T98" fmla="*/ 23 w 77"/>
                    <a:gd name="T99" fmla="*/ 91 h 95"/>
                    <a:gd name="T100" fmla="*/ 30 w 77"/>
                    <a:gd name="T101" fmla="*/ 95 h 95"/>
                    <a:gd name="T102" fmla="*/ 37 w 77"/>
                    <a:gd name="T103" fmla="*/ 93 h 95"/>
                    <a:gd name="T104" fmla="*/ 42 w 77"/>
                    <a:gd name="T105" fmla="*/ 92 h 95"/>
                    <a:gd name="T106" fmla="*/ 44 w 77"/>
                    <a:gd name="T107" fmla="*/ 93 h 95"/>
                    <a:gd name="T108" fmla="*/ 52 w 77"/>
                    <a:gd name="T109" fmla="*/ 89 h 95"/>
                    <a:gd name="T110" fmla="*/ 60 w 77"/>
                    <a:gd name="T111" fmla="*/ 83 h 95"/>
                    <a:gd name="T112" fmla="*/ 74 w 77"/>
                    <a:gd name="T113" fmla="*/ 46 h 95"/>
                    <a:gd name="T114" fmla="*/ 38 w 77"/>
                    <a:gd name="T115" fmla="*/ 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95">
                      <a:moveTo>
                        <a:pt x="60" y="83"/>
                      </a:moveTo>
                      <a:cubicBezTo>
                        <a:pt x="61" y="83"/>
                        <a:pt x="61" y="83"/>
                        <a:pt x="61" y="83"/>
                      </a:cubicBezTo>
                      <a:cubicBezTo>
                        <a:pt x="61" y="85"/>
                        <a:pt x="60" y="85"/>
                        <a:pt x="62" y="85"/>
                      </a:cubicBezTo>
                      <a:cubicBezTo>
                        <a:pt x="60" y="83"/>
                        <a:pt x="64" y="82"/>
                        <a:pt x="62" y="80"/>
                      </a:cubicBezTo>
                      <a:cubicBezTo>
                        <a:pt x="63" y="79"/>
                        <a:pt x="63" y="79"/>
                        <a:pt x="63" y="79"/>
                      </a:cubicBezTo>
                      <a:cubicBezTo>
                        <a:pt x="63" y="80"/>
                        <a:pt x="63" y="80"/>
                        <a:pt x="63" y="80"/>
                      </a:cubicBezTo>
                      <a:cubicBezTo>
                        <a:pt x="65" y="80"/>
                        <a:pt x="62" y="78"/>
                        <a:pt x="64" y="77"/>
                      </a:cubicBezTo>
                      <a:cubicBezTo>
                        <a:pt x="64" y="76"/>
                        <a:pt x="65" y="76"/>
                        <a:pt x="65" y="77"/>
                      </a:cubicBezTo>
                      <a:cubicBezTo>
                        <a:pt x="65" y="75"/>
                        <a:pt x="65" y="75"/>
                        <a:pt x="65" y="75"/>
                      </a:cubicBezTo>
                      <a:cubicBezTo>
                        <a:pt x="65" y="75"/>
                        <a:pt x="66" y="75"/>
                        <a:pt x="65" y="76"/>
                      </a:cubicBezTo>
                      <a:cubicBezTo>
                        <a:pt x="67" y="74"/>
                        <a:pt x="67" y="74"/>
                        <a:pt x="67" y="74"/>
                      </a:cubicBezTo>
                      <a:cubicBezTo>
                        <a:pt x="67" y="74"/>
                        <a:pt x="67" y="74"/>
                        <a:pt x="67" y="74"/>
                      </a:cubicBezTo>
                      <a:cubicBezTo>
                        <a:pt x="66" y="73"/>
                        <a:pt x="66" y="72"/>
                        <a:pt x="66" y="72"/>
                      </a:cubicBezTo>
                      <a:cubicBezTo>
                        <a:pt x="67" y="72"/>
                        <a:pt x="66" y="72"/>
                        <a:pt x="67" y="72"/>
                      </a:cubicBezTo>
                      <a:cubicBezTo>
                        <a:pt x="67" y="71"/>
                        <a:pt x="67" y="71"/>
                        <a:pt x="67" y="71"/>
                      </a:cubicBezTo>
                      <a:cubicBezTo>
                        <a:pt x="67" y="71"/>
                        <a:pt x="68" y="72"/>
                        <a:pt x="67" y="73"/>
                      </a:cubicBezTo>
                      <a:cubicBezTo>
                        <a:pt x="70" y="73"/>
                        <a:pt x="67" y="72"/>
                        <a:pt x="70" y="70"/>
                      </a:cubicBezTo>
                      <a:cubicBezTo>
                        <a:pt x="69" y="71"/>
                        <a:pt x="69" y="71"/>
                        <a:pt x="69" y="71"/>
                      </a:cubicBezTo>
                      <a:cubicBezTo>
                        <a:pt x="71" y="72"/>
                        <a:pt x="71" y="71"/>
                        <a:pt x="72" y="70"/>
                      </a:cubicBezTo>
                      <a:cubicBezTo>
                        <a:pt x="72" y="70"/>
                        <a:pt x="69" y="71"/>
                        <a:pt x="69" y="69"/>
                      </a:cubicBezTo>
                      <a:cubicBezTo>
                        <a:pt x="69" y="69"/>
                        <a:pt x="70" y="69"/>
                        <a:pt x="70" y="68"/>
                      </a:cubicBezTo>
                      <a:cubicBezTo>
                        <a:pt x="70" y="68"/>
                        <a:pt x="70" y="68"/>
                        <a:pt x="71" y="67"/>
                      </a:cubicBezTo>
                      <a:cubicBezTo>
                        <a:pt x="72" y="68"/>
                        <a:pt x="72" y="68"/>
                        <a:pt x="72" y="68"/>
                      </a:cubicBezTo>
                      <a:cubicBezTo>
                        <a:pt x="72" y="67"/>
                        <a:pt x="71" y="66"/>
                        <a:pt x="71" y="66"/>
                      </a:cubicBezTo>
                      <a:cubicBezTo>
                        <a:pt x="72" y="65"/>
                        <a:pt x="73" y="65"/>
                        <a:pt x="73" y="65"/>
                      </a:cubicBezTo>
                      <a:cubicBezTo>
                        <a:pt x="74" y="64"/>
                        <a:pt x="72" y="65"/>
                        <a:pt x="72" y="64"/>
                      </a:cubicBezTo>
                      <a:cubicBezTo>
                        <a:pt x="73" y="63"/>
                        <a:pt x="73" y="61"/>
                        <a:pt x="73" y="60"/>
                      </a:cubicBezTo>
                      <a:cubicBezTo>
                        <a:pt x="73" y="59"/>
                        <a:pt x="73" y="60"/>
                        <a:pt x="74" y="60"/>
                      </a:cubicBezTo>
                      <a:cubicBezTo>
                        <a:pt x="73" y="59"/>
                        <a:pt x="73" y="59"/>
                        <a:pt x="73" y="59"/>
                      </a:cubicBezTo>
                      <a:cubicBezTo>
                        <a:pt x="73" y="59"/>
                        <a:pt x="73" y="59"/>
                        <a:pt x="74" y="59"/>
                      </a:cubicBezTo>
                      <a:cubicBezTo>
                        <a:pt x="73" y="58"/>
                        <a:pt x="72" y="58"/>
                        <a:pt x="72" y="57"/>
                      </a:cubicBezTo>
                      <a:cubicBezTo>
                        <a:pt x="71" y="57"/>
                        <a:pt x="75" y="56"/>
                        <a:pt x="74" y="54"/>
                      </a:cubicBezTo>
                      <a:cubicBezTo>
                        <a:pt x="74" y="54"/>
                        <a:pt x="75" y="54"/>
                        <a:pt x="75" y="54"/>
                      </a:cubicBezTo>
                      <a:cubicBezTo>
                        <a:pt x="74" y="52"/>
                        <a:pt x="75" y="53"/>
                        <a:pt x="74" y="51"/>
                      </a:cubicBezTo>
                      <a:cubicBezTo>
                        <a:pt x="75" y="50"/>
                        <a:pt x="75" y="50"/>
                        <a:pt x="75" y="50"/>
                      </a:cubicBezTo>
                      <a:cubicBezTo>
                        <a:pt x="73" y="50"/>
                        <a:pt x="73" y="49"/>
                        <a:pt x="72" y="48"/>
                      </a:cubicBezTo>
                      <a:cubicBezTo>
                        <a:pt x="71" y="48"/>
                        <a:pt x="71" y="48"/>
                        <a:pt x="71" y="49"/>
                      </a:cubicBezTo>
                      <a:cubicBezTo>
                        <a:pt x="70" y="47"/>
                        <a:pt x="70" y="47"/>
                        <a:pt x="70" y="47"/>
                      </a:cubicBezTo>
                      <a:cubicBezTo>
                        <a:pt x="70" y="47"/>
                        <a:pt x="71" y="47"/>
                        <a:pt x="71" y="47"/>
                      </a:cubicBezTo>
                      <a:cubicBezTo>
                        <a:pt x="71" y="47"/>
                        <a:pt x="71" y="47"/>
                        <a:pt x="71" y="47"/>
                      </a:cubicBezTo>
                      <a:cubicBezTo>
                        <a:pt x="72" y="46"/>
                        <a:pt x="72" y="47"/>
                        <a:pt x="73" y="47"/>
                      </a:cubicBezTo>
                      <a:cubicBezTo>
                        <a:pt x="73" y="48"/>
                        <a:pt x="72" y="48"/>
                        <a:pt x="72" y="48"/>
                      </a:cubicBezTo>
                      <a:cubicBezTo>
                        <a:pt x="73" y="48"/>
                        <a:pt x="74" y="49"/>
                        <a:pt x="74" y="49"/>
                      </a:cubicBezTo>
                      <a:cubicBezTo>
                        <a:pt x="74" y="49"/>
                        <a:pt x="74" y="49"/>
                        <a:pt x="74" y="48"/>
                      </a:cubicBezTo>
                      <a:cubicBezTo>
                        <a:pt x="74" y="48"/>
                        <a:pt x="74" y="49"/>
                        <a:pt x="75" y="48"/>
                      </a:cubicBezTo>
                      <a:cubicBezTo>
                        <a:pt x="75" y="48"/>
                        <a:pt x="74" y="48"/>
                        <a:pt x="74" y="48"/>
                      </a:cubicBezTo>
                      <a:cubicBezTo>
                        <a:pt x="76" y="48"/>
                        <a:pt x="76" y="48"/>
                        <a:pt x="76" y="48"/>
                      </a:cubicBezTo>
                      <a:cubicBezTo>
                        <a:pt x="75" y="48"/>
                        <a:pt x="75" y="48"/>
                        <a:pt x="75" y="48"/>
                      </a:cubicBezTo>
                      <a:cubicBezTo>
                        <a:pt x="75" y="48"/>
                        <a:pt x="76" y="45"/>
                        <a:pt x="76" y="45"/>
                      </a:cubicBezTo>
                      <a:cubicBezTo>
                        <a:pt x="75" y="44"/>
                        <a:pt x="73" y="42"/>
                        <a:pt x="72" y="40"/>
                      </a:cubicBezTo>
                      <a:cubicBezTo>
                        <a:pt x="73" y="40"/>
                        <a:pt x="74" y="40"/>
                        <a:pt x="75" y="40"/>
                      </a:cubicBezTo>
                      <a:cubicBezTo>
                        <a:pt x="74" y="41"/>
                        <a:pt x="76" y="42"/>
                        <a:pt x="76" y="43"/>
                      </a:cubicBezTo>
                      <a:cubicBezTo>
                        <a:pt x="76" y="43"/>
                        <a:pt x="76" y="43"/>
                        <a:pt x="76" y="43"/>
                      </a:cubicBezTo>
                      <a:cubicBezTo>
                        <a:pt x="76" y="43"/>
                        <a:pt x="76" y="42"/>
                        <a:pt x="76" y="42"/>
                      </a:cubicBezTo>
                      <a:cubicBezTo>
                        <a:pt x="76" y="41"/>
                        <a:pt x="75" y="41"/>
                        <a:pt x="75" y="41"/>
                      </a:cubicBezTo>
                      <a:cubicBezTo>
                        <a:pt x="76" y="41"/>
                        <a:pt x="76" y="40"/>
                        <a:pt x="77" y="39"/>
                      </a:cubicBezTo>
                      <a:cubicBezTo>
                        <a:pt x="75" y="40"/>
                        <a:pt x="75" y="38"/>
                        <a:pt x="74" y="37"/>
                      </a:cubicBezTo>
                      <a:cubicBezTo>
                        <a:pt x="75" y="37"/>
                        <a:pt x="76" y="37"/>
                        <a:pt x="76" y="38"/>
                      </a:cubicBezTo>
                      <a:cubicBezTo>
                        <a:pt x="77" y="37"/>
                        <a:pt x="73" y="37"/>
                        <a:pt x="74" y="35"/>
                      </a:cubicBezTo>
                      <a:cubicBezTo>
                        <a:pt x="75" y="36"/>
                        <a:pt x="74" y="36"/>
                        <a:pt x="75" y="36"/>
                      </a:cubicBezTo>
                      <a:cubicBezTo>
                        <a:pt x="74" y="35"/>
                        <a:pt x="74" y="34"/>
                        <a:pt x="75" y="34"/>
                      </a:cubicBezTo>
                      <a:cubicBezTo>
                        <a:pt x="75" y="34"/>
                        <a:pt x="75" y="34"/>
                        <a:pt x="75" y="34"/>
                      </a:cubicBezTo>
                      <a:cubicBezTo>
                        <a:pt x="75" y="32"/>
                        <a:pt x="74" y="28"/>
                        <a:pt x="72" y="29"/>
                      </a:cubicBezTo>
                      <a:cubicBezTo>
                        <a:pt x="73" y="29"/>
                        <a:pt x="75" y="28"/>
                        <a:pt x="75" y="28"/>
                      </a:cubicBezTo>
                      <a:cubicBezTo>
                        <a:pt x="75" y="28"/>
                        <a:pt x="73" y="28"/>
                        <a:pt x="72" y="27"/>
                      </a:cubicBezTo>
                      <a:cubicBezTo>
                        <a:pt x="70" y="27"/>
                        <a:pt x="69" y="27"/>
                        <a:pt x="69" y="27"/>
                      </a:cubicBezTo>
                      <a:cubicBezTo>
                        <a:pt x="70" y="27"/>
                        <a:pt x="73" y="24"/>
                        <a:pt x="74" y="26"/>
                      </a:cubicBezTo>
                      <a:cubicBezTo>
                        <a:pt x="74" y="25"/>
                        <a:pt x="74" y="25"/>
                        <a:pt x="74" y="24"/>
                      </a:cubicBezTo>
                      <a:cubicBezTo>
                        <a:pt x="74" y="24"/>
                        <a:pt x="72" y="25"/>
                        <a:pt x="72" y="25"/>
                      </a:cubicBezTo>
                      <a:cubicBezTo>
                        <a:pt x="73" y="23"/>
                        <a:pt x="72" y="24"/>
                        <a:pt x="73" y="22"/>
                      </a:cubicBezTo>
                      <a:cubicBezTo>
                        <a:pt x="73" y="23"/>
                        <a:pt x="71" y="23"/>
                        <a:pt x="70" y="22"/>
                      </a:cubicBezTo>
                      <a:cubicBezTo>
                        <a:pt x="71" y="22"/>
                        <a:pt x="73" y="21"/>
                        <a:pt x="73" y="22"/>
                      </a:cubicBezTo>
                      <a:cubicBezTo>
                        <a:pt x="73" y="22"/>
                        <a:pt x="72" y="21"/>
                        <a:pt x="71" y="21"/>
                      </a:cubicBezTo>
                      <a:cubicBezTo>
                        <a:pt x="71" y="21"/>
                        <a:pt x="70" y="21"/>
                        <a:pt x="70" y="21"/>
                      </a:cubicBezTo>
                      <a:cubicBezTo>
                        <a:pt x="71" y="21"/>
                        <a:pt x="72" y="20"/>
                        <a:pt x="72" y="19"/>
                      </a:cubicBezTo>
                      <a:cubicBezTo>
                        <a:pt x="72" y="20"/>
                        <a:pt x="72" y="18"/>
                        <a:pt x="71" y="18"/>
                      </a:cubicBezTo>
                      <a:cubicBezTo>
                        <a:pt x="71" y="18"/>
                        <a:pt x="71" y="18"/>
                        <a:pt x="71" y="18"/>
                      </a:cubicBezTo>
                      <a:cubicBezTo>
                        <a:pt x="70" y="16"/>
                        <a:pt x="67" y="18"/>
                        <a:pt x="67" y="16"/>
                      </a:cubicBezTo>
                      <a:cubicBezTo>
                        <a:pt x="67" y="16"/>
                        <a:pt x="69" y="15"/>
                        <a:pt x="69" y="14"/>
                      </a:cubicBezTo>
                      <a:cubicBezTo>
                        <a:pt x="68" y="15"/>
                        <a:pt x="63" y="16"/>
                        <a:pt x="62" y="15"/>
                      </a:cubicBezTo>
                      <a:cubicBezTo>
                        <a:pt x="62" y="15"/>
                        <a:pt x="62" y="15"/>
                        <a:pt x="62" y="15"/>
                      </a:cubicBezTo>
                      <a:cubicBezTo>
                        <a:pt x="61" y="14"/>
                        <a:pt x="61" y="14"/>
                        <a:pt x="61" y="14"/>
                      </a:cubicBezTo>
                      <a:cubicBezTo>
                        <a:pt x="61" y="14"/>
                        <a:pt x="63" y="13"/>
                        <a:pt x="65" y="13"/>
                      </a:cubicBezTo>
                      <a:cubicBezTo>
                        <a:pt x="66" y="13"/>
                        <a:pt x="68" y="13"/>
                        <a:pt x="69" y="13"/>
                      </a:cubicBezTo>
                      <a:cubicBezTo>
                        <a:pt x="69" y="12"/>
                        <a:pt x="69" y="13"/>
                        <a:pt x="68" y="12"/>
                      </a:cubicBezTo>
                      <a:cubicBezTo>
                        <a:pt x="69" y="11"/>
                        <a:pt x="69" y="12"/>
                        <a:pt x="70" y="12"/>
                      </a:cubicBezTo>
                      <a:cubicBezTo>
                        <a:pt x="70" y="12"/>
                        <a:pt x="68" y="9"/>
                        <a:pt x="68" y="9"/>
                      </a:cubicBezTo>
                      <a:cubicBezTo>
                        <a:pt x="67" y="10"/>
                        <a:pt x="66" y="9"/>
                        <a:pt x="65" y="10"/>
                      </a:cubicBezTo>
                      <a:cubicBezTo>
                        <a:pt x="65" y="10"/>
                        <a:pt x="66" y="10"/>
                        <a:pt x="67" y="10"/>
                      </a:cubicBezTo>
                      <a:cubicBezTo>
                        <a:pt x="67" y="11"/>
                        <a:pt x="68" y="11"/>
                        <a:pt x="68" y="11"/>
                      </a:cubicBezTo>
                      <a:cubicBezTo>
                        <a:pt x="67" y="12"/>
                        <a:pt x="64" y="12"/>
                        <a:pt x="63" y="11"/>
                      </a:cubicBezTo>
                      <a:cubicBezTo>
                        <a:pt x="63" y="10"/>
                        <a:pt x="65" y="9"/>
                        <a:pt x="65" y="9"/>
                      </a:cubicBezTo>
                      <a:cubicBezTo>
                        <a:pt x="65" y="9"/>
                        <a:pt x="63" y="8"/>
                        <a:pt x="63" y="8"/>
                      </a:cubicBezTo>
                      <a:cubicBezTo>
                        <a:pt x="65" y="8"/>
                        <a:pt x="65" y="8"/>
                        <a:pt x="65" y="8"/>
                      </a:cubicBezTo>
                      <a:cubicBezTo>
                        <a:pt x="64" y="7"/>
                        <a:pt x="62" y="8"/>
                        <a:pt x="62" y="6"/>
                      </a:cubicBezTo>
                      <a:cubicBezTo>
                        <a:pt x="62" y="6"/>
                        <a:pt x="62" y="4"/>
                        <a:pt x="61" y="4"/>
                      </a:cubicBezTo>
                      <a:cubicBezTo>
                        <a:pt x="61" y="6"/>
                        <a:pt x="58" y="10"/>
                        <a:pt x="57" y="11"/>
                      </a:cubicBezTo>
                      <a:cubicBezTo>
                        <a:pt x="57" y="10"/>
                        <a:pt x="56" y="8"/>
                        <a:pt x="56" y="7"/>
                      </a:cubicBezTo>
                      <a:cubicBezTo>
                        <a:pt x="56" y="6"/>
                        <a:pt x="59" y="5"/>
                        <a:pt x="59" y="4"/>
                      </a:cubicBezTo>
                      <a:cubicBezTo>
                        <a:pt x="59" y="5"/>
                        <a:pt x="58" y="5"/>
                        <a:pt x="58" y="5"/>
                      </a:cubicBezTo>
                      <a:cubicBezTo>
                        <a:pt x="57" y="4"/>
                        <a:pt x="58" y="4"/>
                        <a:pt x="57" y="4"/>
                      </a:cubicBezTo>
                      <a:cubicBezTo>
                        <a:pt x="57" y="5"/>
                        <a:pt x="56" y="2"/>
                        <a:pt x="56" y="4"/>
                      </a:cubicBezTo>
                      <a:cubicBezTo>
                        <a:pt x="55" y="4"/>
                        <a:pt x="56" y="4"/>
                        <a:pt x="55" y="3"/>
                      </a:cubicBezTo>
                      <a:cubicBezTo>
                        <a:pt x="55" y="4"/>
                        <a:pt x="52" y="5"/>
                        <a:pt x="52" y="6"/>
                      </a:cubicBezTo>
                      <a:cubicBezTo>
                        <a:pt x="52" y="5"/>
                        <a:pt x="52" y="5"/>
                        <a:pt x="52" y="5"/>
                      </a:cubicBezTo>
                      <a:cubicBezTo>
                        <a:pt x="50" y="4"/>
                        <a:pt x="49" y="3"/>
                        <a:pt x="47" y="3"/>
                      </a:cubicBezTo>
                      <a:cubicBezTo>
                        <a:pt x="47" y="2"/>
                        <a:pt x="46" y="2"/>
                        <a:pt x="47" y="1"/>
                      </a:cubicBezTo>
                      <a:cubicBezTo>
                        <a:pt x="46" y="2"/>
                        <a:pt x="46" y="2"/>
                        <a:pt x="46" y="2"/>
                      </a:cubicBezTo>
                      <a:cubicBezTo>
                        <a:pt x="45" y="1"/>
                        <a:pt x="47" y="2"/>
                        <a:pt x="46" y="0"/>
                      </a:cubicBezTo>
                      <a:cubicBezTo>
                        <a:pt x="46" y="1"/>
                        <a:pt x="45" y="1"/>
                        <a:pt x="44" y="2"/>
                      </a:cubicBezTo>
                      <a:cubicBezTo>
                        <a:pt x="44" y="3"/>
                        <a:pt x="46" y="2"/>
                        <a:pt x="46" y="2"/>
                      </a:cubicBezTo>
                      <a:cubicBezTo>
                        <a:pt x="46" y="3"/>
                        <a:pt x="45" y="5"/>
                        <a:pt x="43" y="6"/>
                      </a:cubicBezTo>
                      <a:cubicBezTo>
                        <a:pt x="42" y="6"/>
                        <a:pt x="43" y="5"/>
                        <a:pt x="42" y="5"/>
                      </a:cubicBezTo>
                      <a:cubicBezTo>
                        <a:pt x="40" y="5"/>
                        <a:pt x="41" y="8"/>
                        <a:pt x="38" y="7"/>
                      </a:cubicBezTo>
                      <a:cubicBezTo>
                        <a:pt x="37" y="6"/>
                        <a:pt x="38" y="5"/>
                        <a:pt x="38" y="4"/>
                      </a:cubicBezTo>
                      <a:cubicBezTo>
                        <a:pt x="39" y="4"/>
                        <a:pt x="39" y="5"/>
                        <a:pt x="40" y="5"/>
                      </a:cubicBezTo>
                      <a:cubicBezTo>
                        <a:pt x="39" y="4"/>
                        <a:pt x="39" y="4"/>
                        <a:pt x="39" y="4"/>
                      </a:cubicBezTo>
                      <a:cubicBezTo>
                        <a:pt x="39" y="4"/>
                        <a:pt x="40" y="3"/>
                        <a:pt x="41" y="4"/>
                      </a:cubicBezTo>
                      <a:cubicBezTo>
                        <a:pt x="40" y="3"/>
                        <a:pt x="36" y="4"/>
                        <a:pt x="34" y="4"/>
                      </a:cubicBezTo>
                      <a:cubicBezTo>
                        <a:pt x="34" y="5"/>
                        <a:pt x="33" y="5"/>
                        <a:pt x="34" y="6"/>
                      </a:cubicBezTo>
                      <a:cubicBezTo>
                        <a:pt x="34" y="5"/>
                        <a:pt x="34" y="5"/>
                        <a:pt x="34" y="5"/>
                      </a:cubicBezTo>
                      <a:cubicBezTo>
                        <a:pt x="35" y="6"/>
                        <a:pt x="33" y="7"/>
                        <a:pt x="34" y="7"/>
                      </a:cubicBezTo>
                      <a:cubicBezTo>
                        <a:pt x="34" y="8"/>
                        <a:pt x="33" y="9"/>
                        <a:pt x="32" y="9"/>
                      </a:cubicBezTo>
                      <a:cubicBezTo>
                        <a:pt x="31" y="8"/>
                        <a:pt x="31" y="8"/>
                        <a:pt x="31" y="8"/>
                      </a:cubicBezTo>
                      <a:cubicBezTo>
                        <a:pt x="32" y="8"/>
                        <a:pt x="32" y="8"/>
                        <a:pt x="33" y="8"/>
                      </a:cubicBezTo>
                      <a:cubicBezTo>
                        <a:pt x="32" y="9"/>
                        <a:pt x="30" y="7"/>
                        <a:pt x="30" y="9"/>
                      </a:cubicBezTo>
                      <a:cubicBezTo>
                        <a:pt x="32" y="9"/>
                        <a:pt x="32" y="9"/>
                        <a:pt x="32" y="9"/>
                      </a:cubicBezTo>
                      <a:cubicBezTo>
                        <a:pt x="31" y="10"/>
                        <a:pt x="31" y="12"/>
                        <a:pt x="30" y="12"/>
                      </a:cubicBezTo>
                      <a:cubicBezTo>
                        <a:pt x="31" y="13"/>
                        <a:pt x="30" y="12"/>
                        <a:pt x="31" y="13"/>
                      </a:cubicBezTo>
                      <a:cubicBezTo>
                        <a:pt x="30" y="11"/>
                        <a:pt x="33" y="11"/>
                        <a:pt x="32" y="10"/>
                      </a:cubicBezTo>
                      <a:cubicBezTo>
                        <a:pt x="33" y="11"/>
                        <a:pt x="33" y="10"/>
                        <a:pt x="35" y="11"/>
                      </a:cubicBezTo>
                      <a:cubicBezTo>
                        <a:pt x="34" y="11"/>
                        <a:pt x="34" y="11"/>
                        <a:pt x="35" y="11"/>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4" y="10"/>
                        <a:pt x="34" y="10"/>
                      </a:cubicBezTo>
                      <a:cubicBezTo>
                        <a:pt x="34" y="9"/>
                        <a:pt x="35" y="8"/>
                        <a:pt x="36" y="8"/>
                      </a:cubicBezTo>
                      <a:cubicBezTo>
                        <a:pt x="36" y="8"/>
                        <a:pt x="36" y="8"/>
                        <a:pt x="36" y="9"/>
                      </a:cubicBezTo>
                      <a:cubicBezTo>
                        <a:pt x="36" y="8"/>
                        <a:pt x="36" y="8"/>
                        <a:pt x="36" y="8"/>
                      </a:cubicBezTo>
                      <a:cubicBezTo>
                        <a:pt x="37" y="8"/>
                        <a:pt x="38" y="9"/>
                        <a:pt x="37" y="10"/>
                      </a:cubicBezTo>
                      <a:cubicBezTo>
                        <a:pt x="38" y="9"/>
                        <a:pt x="38" y="9"/>
                        <a:pt x="38" y="9"/>
                      </a:cubicBezTo>
                      <a:cubicBezTo>
                        <a:pt x="39" y="10"/>
                        <a:pt x="40" y="10"/>
                        <a:pt x="40" y="9"/>
                      </a:cubicBezTo>
                      <a:cubicBezTo>
                        <a:pt x="40" y="9"/>
                        <a:pt x="41" y="8"/>
                        <a:pt x="41" y="9"/>
                      </a:cubicBezTo>
                      <a:cubicBezTo>
                        <a:pt x="41" y="9"/>
                        <a:pt x="42" y="8"/>
                        <a:pt x="42" y="8"/>
                      </a:cubicBezTo>
                      <a:cubicBezTo>
                        <a:pt x="42" y="8"/>
                        <a:pt x="42" y="8"/>
                        <a:pt x="42" y="8"/>
                      </a:cubicBezTo>
                      <a:cubicBezTo>
                        <a:pt x="43" y="8"/>
                        <a:pt x="45" y="7"/>
                        <a:pt x="47" y="9"/>
                      </a:cubicBezTo>
                      <a:cubicBezTo>
                        <a:pt x="47" y="9"/>
                        <a:pt x="48" y="8"/>
                        <a:pt x="49" y="9"/>
                      </a:cubicBezTo>
                      <a:cubicBezTo>
                        <a:pt x="48" y="10"/>
                        <a:pt x="48" y="10"/>
                        <a:pt x="48" y="10"/>
                      </a:cubicBezTo>
                      <a:cubicBezTo>
                        <a:pt x="49" y="9"/>
                        <a:pt x="50" y="11"/>
                        <a:pt x="50" y="10"/>
                      </a:cubicBezTo>
                      <a:cubicBezTo>
                        <a:pt x="50" y="12"/>
                        <a:pt x="53" y="12"/>
                        <a:pt x="54" y="13"/>
                      </a:cubicBezTo>
                      <a:cubicBezTo>
                        <a:pt x="54" y="12"/>
                        <a:pt x="54" y="12"/>
                        <a:pt x="54" y="12"/>
                      </a:cubicBezTo>
                      <a:cubicBezTo>
                        <a:pt x="55" y="12"/>
                        <a:pt x="56" y="12"/>
                        <a:pt x="57" y="13"/>
                      </a:cubicBezTo>
                      <a:cubicBezTo>
                        <a:pt x="57" y="12"/>
                        <a:pt x="57" y="12"/>
                        <a:pt x="57" y="12"/>
                      </a:cubicBezTo>
                      <a:cubicBezTo>
                        <a:pt x="58" y="12"/>
                        <a:pt x="58" y="14"/>
                        <a:pt x="59" y="15"/>
                      </a:cubicBezTo>
                      <a:cubicBezTo>
                        <a:pt x="59" y="15"/>
                        <a:pt x="59" y="15"/>
                        <a:pt x="59" y="14"/>
                      </a:cubicBezTo>
                      <a:cubicBezTo>
                        <a:pt x="59" y="16"/>
                        <a:pt x="59" y="16"/>
                        <a:pt x="60" y="16"/>
                      </a:cubicBezTo>
                      <a:cubicBezTo>
                        <a:pt x="61" y="17"/>
                        <a:pt x="62" y="17"/>
                        <a:pt x="62" y="18"/>
                      </a:cubicBezTo>
                      <a:cubicBezTo>
                        <a:pt x="62" y="18"/>
                        <a:pt x="62" y="19"/>
                        <a:pt x="62" y="19"/>
                      </a:cubicBezTo>
                      <a:cubicBezTo>
                        <a:pt x="62" y="19"/>
                        <a:pt x="62" y="19"/>
                        <a:pt x="62" y="19"/>
                      </a:cubicBezTo>
                      <a:cubicBezTo>
                        <a:pt x="62" y="19"/>
                        <a:pt x="62" y="19"/>
                        <a:pt x="62" y="19"/>
                      </a:cubicBezTo>
                      <a:cubicBezTo>
                        <a:pt x="62" y="19"/>
                        <a:pt x="62" y="20"/>
                        <a:pt x="62" y="20"/>
                      </a:cubicBezTo>
                      <a:cubicBezTo>
                        <a:pt x="62" y="20"/>
                        <a:pt x="62" y="19"/>
                        <a:pt x="62" y="19"/>
                      </a:cubicBezTo>
                      <a:cubicBezTo>
                        <a:pt x="63" y="20"/>
                        <a:pt x="63" y="20"/>
                        <a:pt x="63" y="20"/>
                      </a:cubicBezTo>
                      <a:cubicBezTo>
                        <a:pt x="63" y="21"/>
                        <a:pt x="63" y="21"/>
                        <a:pt x="63" y="21"/>
                      </a:cubicBezTo>
                      <a:cubicBezTo>
                        <a:pt x="63" y="21"/>
                        <a:pt x="63" y="21"/>
                        <a:pt x="63" y="21"/>
                      </a:cubicBezTo>
                      <a:cubicBezTo>
                        <a:pt x="62" y="21"/>
                        <a:pt x="63" y="21"/>
                        <a:pt x="64" y="20"/>
                      </a:cubicBezTo>
                      <a:cubicBezTo>
                        <a:pt x="64" y="20"/>
                        <a:pt x="64" y="21"/>
                        <a:pt x="65" y="21"/>
                      </a:cubicBezTo>
                      <a:cubicBezTo>
                        <a:pt x="63" y="22"/>
                        <a:pt x="65" y="21"/>
                        <a:pt x="64" y="23"/>
                      </a:cubicBezTo>
                      <a:cubicBezTo>
                        <a:pt x="65" y="23"/>
                        <a:pt x="66" y="24"/>
                        <a:pt x="67" y="24"/>
                      </a:cubicBezTo>
                      <a:cubicBezTo>
                        <a:pt x="67" y="24"/>
                        <a:pt x="67" y="24"/>
                        <a:pt x="67" y="24"/>
                      </a:cubicBezTo>
                      <a:cubicBezTo>
                        <a:pt x="67" y="25"/>
                        <a:pt x="67" y="25"/>
                        <a:pt x="68" y="25"/>
                      </a:cubicBezTo>
                      <a:cubicBezTo>
                        <a:pt x="66" y="26"/>
                        <a:pt x="66" y="26"/>
                        <a:pt x="66" y="26"/>
                      </a:cubicBezTo>
                      <a:cubicBezTo>
                        <a:pt x="68" y="27"/>
                        <a:pt x="68" y="27"/>
                        <a:pt x="68" y="27"/>
                      </a:cubicBezTo>
                      <a:cubicBezTo>
                        <a:pt x="68" y="28"/>
                        <a:pt x="67" y="28"/>
                        <a:pt x="66" y="28"/>
                      </a:cubicBezTo>
                      <a:cubicBezTo>
                        <a:pt x="68" y="29"/>
                        <a:pt x="67" y="29"/>
                        <a:pt x="69" y="30"/>
                      </a:cubicBezTo>
                      <a:cubicBezTo>
                        <a:pt x="68" y="30"/>
                        <a:pt x="68" y="30"/>
                        <a:pt x="68" y="30"/>
                      </a:cubicBezTo>
                      <a:cubicBezTo>
                        <a:pt x="68" y="30"/>
                        <a:pt x="70" y="31"/>
                        <a:pt x="69" y="31"/>
                      </a:cubicBezTo>
                      <a:cubicBezTo>
                        <a:pt x="68" y="33"/>
                        <a:pt x="70" y="37"/>
                        <a:pt x="68" y="40"/>
                      </a:cubicBezTo>
                      <a:cubicBezTo>
                        <a:pt x="70" y="39"/>
                        <a:pt x="67" y="41"/>
                        <a:pt x="69" y="41"/>
                      </a:cubicBezTo>
                      <a:cubicBezTo>
                        <a:pt x="68" y="41"/>
                        <a:pt x="68" y="42"/>
                        <a:pt x="68" y="41"/>
                      </a:cubicBezTo>
                      <a:cubicBezTo>
                        <a:pt x="68" y="43"/>
                        <a:pt x="66" y="43"/>
                        <a:pt x="68" y="45"/>
                      </a:cubicBezTo>
                      <a:cubicBezTo>
                        <a:pt x="67" y="45"/>
                        <a:pt x="67" y="44"/>
                        <a:pt x="67" y="44"/>
                      </a:cubicBezTo>
                      <a:cubicBezTo>
                        <a:pt x="67" y="44"/>
                        <a:pt x="67" y="45"/>
                        <a:pt x="67" y="45"/>
                      </a:cubicBezTo>
                      <a:cubicBezTo>
                        <a:pt x="67" y="45"/>
                        <a:pt x="67" y="45"/>
                        <a:pt x="66" y="44"/>
                      </a:cubicBezTo>
                      <a:cubicBezTo>
                        <a:pt x="66" y="46"/>
                        <a:pt x="68" y="46"/>
                        <a:pt x="69" y="47"/>
                      </a:cubicBezTo>
                      <a:cubicBezTo>
                        <a:pt x="69" y="47"/>
                        <a:pt x="69" y="48"/>
                        <a:pt x="70" y="48"/>
                      </a:cubicBezTo>
                      <a:cubicBezTo>
                        <a:pt x="69" y="48"/>
                        <a:pt x="68" y="49"/>
                        <a:pt x="68" y="48"/>
                      </a:cubicBezTo>
                      <a:cubicBezTo>
                        <a:pt x="68" y="48"/>
                        <a:pt x="67" y="51"/>
                        <a:pt x="68" y="51"/>
                      </a:cubicBezTo>
                      <a:cubicBezTo>
                        <a:pt x="68" y="51"/>
                        <a:pt x="68" y="52"/>
                        <a:pt x="68" y="52"/>
                      </a:cubicBezTo>
                      <a:cubicBezTo>
                        <a:pt x="68" y="53"/>
                        <a:pt x="68" y="53"/>
                        <a:pt x="68" y="54"/>
                      </a:cubicBezTo>
                      <a:cubicBezTo>
                        <a:pt x="68" y="54"/>
                        <a:pt x="68" y="54"/>
                        <a:pt x="68" y="54"/>
                      </a:cubicBezTo>
                      <a:cubicBezTo>
                        <a:pt x="69" y="55"/>
                        <a:pt x="68" y="55"/>
                        <a:pt x="68" y="56"/>
                      </a:cubicBezTo>
                      <a:cubicBezTo>
                        <a:pt x="68" y="56"/>
                        <a:pt x="68" y="56"/>
                        <a:pt x="68" y="56"/>
                      </a:cubicBezTo>
                      <a:cubicBezTo>
                        <a:pt x="66" y="58"/>
                        <a:pt x="68" y="57"/>
                        <a:pt x="66" y="59"/>
                      </a:cubicBezTo>
                      <a:cubicBezTo>
                        <a:pt x="67" y="59"/>
                        <a:pt x="67" y="59"/>
                        <a:pt x="67" y="59"/>
                      </a:cubicBezTo>
                      <a:cubicBezTo>
                        <a:pt x="69" y="60"/>
                        <a:pt x="65" y="60"/>
                        <a:pt x="65" y="62"/>
                      </a:cubicBezTo>
                      <a:cubicBezTo>
                        <a:pt x="66" y="62"/>
                        <a:pt x="66" y="62"/>
                        <a:pt x="66" y="62"/>
                      </a:cubicBezTo>
                      <a:cubicBezTo>
                        <a:pt x="66" y="63"/>
                        <a:pt x="63" y="62"/>
                        <a:pt x="62" y="63"/>
                      </a:cubicBezTo>
                      <a:cubicBezTo>
                        <a:pt x="62" y="63"/>
                        <a:pt x="62" y="62"/>
                        <a:pt x="62" y="62"/>
                      </a:cubicBezTo>
                      <a:cubicBezTo>
                        <a:pt x="60" y="63"/>
                        <a:pt x="63" y="63"/>
                        <a:pt x="63" y="64"/>
                      </a:cubicBezTo>
                      <a:cubicBezTo>
                        <a:pt x="62" y="64"/>
                        <a:pt x="61" y="63"/>
                        <a:pt x="61" y="64"/>
                      </a:cubicBezTo>
                      <a:cubicBezTo>
                        <a:pt x="60" y="64"/>
                        <a:pt x="62" y="67"/>
                        <a:pt x="60" y="68"/>
                      </a:cubicBezTo>
                      <a:cubicBezTo>
                        <a:pt x="60" y="68"/>
                        <a:pt x="61" y="68"/>
                        <a:pt x="61" y="68"/>
                      </a:cubicBezTo>
                      <a:cubicBezTo>
                        <a:pt x="61" y="69"/>
                        <a:pt x="58" y="69"/>
                        <a:pt x="59" y="71"/>
                      </a:cubicBezTo>
                      <a:cubicBezTo>
                        <a:pt x="59" y="71"/>
                        <a:pt x="58" y="71"/>
                        <a:pt x="58" y="71"/>
                      </a:cubicBezTo>
                      <a:cubicBezTo>
                        <a:pt x="58" y="72"/>
                        <a:pt x="58" y="73"/>
                        <a:pt x="58" y="74"/>
                      </a:cubicBezTo>
                      <a:cubicBezTo>
                        <a:pt x="56" y="73"/>
                        <a:pt x="56" y="74"/>
                        <a:pt x="56" y="75"/>
                      </a:cubicBezTo>
                      <a:cubicBezTo>
                        <a:pt x="55" y="76"/>
                        <a:pt x="55" y="77"/>
                        <a:pt x="54" y="76"/>
                      </a:cubicBezTo>
                      <a:cubicBezTo>
                        <a:pt x="54" y="76"/>
                        <a:pt x="53" y="78"/>
                        <a:pt x="53" y="78"/>
                      </a:cubicBezTo>
                      <a:cubicBezTo>
                        <a:pt x="52" y="78"/>
                        <a:pt x="52" y="78"/>
                        <a:pt x="52" y="78"/>
                      </a:cubicBezTo>
                      <a:cubicBezTo>
                        <a:pt x="51" y="78"/>
                        <a:pt x="51" y="79"/>
                        <a:pt x="51" y="80"/>
                      </a:cubicBezTo>
                      <a:cubicBezTo>
                        <a:pt x="51" y="80"/>
                        <a:pt x="51" y="80"/>
                        <a:pt x="51" y="80"/>
                      </a:cubicBezTo>
                      <a:cubicBezTo>
                        <a:pt x="49" y="80"/>
                        <a:pt x="49" y="81"/>
                        <a:pt x="48" y="83"/>
                      </a:cubicBezTo>
                      <a:cubicBezTo>
                        <a:pt x="48" y="82"/>
                        <a:pt x="48" y="82"/>
                        <a:pt x="48" y="82"/>
                      </a:cubicBezTo>
                      <a:cubicBezTo>
                        <a:pt x="47" y="83"/>
                        <a:pt x="44" y="82"/>
                        <a:pt x="43" y="84"/>
                      </a:cubicBezTo>
                      <a:cubicBezTo>
                        <a:pt x="43" y="84"/>
                        <a:pt x="43" y="84"/>
                        <a:pt x="43" y="83"/>
                      </a:cubicBezTo>
                      <a:cubicBezTo>
                        <a:pt x="43" y="84"/>
                        <a:pt x="41" y="84"/>
                        <a:pt x="40" y="84"/>
                      </a:cubicBezTo>
                      <a:cubicBezTo>
                        <a:pt x="39" y="84"/>
                        <a:pt x="38" y="84"/>
                        <a:pt x="38" y="86"/>
                      </a:cubicBezTo>
                      <a:cubicBezTo>
                        <a:pt x="37" y="87"/>
                        <a:pt x="37" y="87"/>
                        <a:pt x="37" y="87"/>
                      </a:cubicBezTo>
                      <a:cubicBezTo>
                        <a:pt x="39" y="87"/>
                        <a:pt x="37" y="89"/>
                        <a:pt x="38" y="89"/>
                      </a:cubicBezTo>
                      <a:cubicBezTo>
                        <a:pt x="37" y="90"/>
                        <a:pt x="35" y="88"/>
                        <a:pt x="36" y="88"/>
                      </a:cubicBezTo>
                      <a:cubicBezTo>
                        <a:pt x="36" y="88"/>
                        <a:pt x="36" y="88"/>
                        <a:pt x="36" y="88"/>
                      </a:cubicBezTo>
                      <a:cubicBezTo>
                        <a:pt x="37" y="86"/>
                        <a:pt x="34" y="88"/>
                        <a:pt x="34" y="87"/>
                      </a:cubicBezTo>
                      <a:cubicBezTo>
                        <a:pt x="30" y="87"/>
                        <a:pt x="27" y="85"/>
                        <a:pt x="24" y="84"/>
                      </a:cubicBezTo>
                      <a:cubicBezTo>
                        <a:pt x="24" y="85"/>
                        <a:pt x="24" y="85"/>
                        <a:pt x="24" y="85"/>
                      </a:cubicBezTo>
                      <a:cubicBezTo>
                        <a:pt x="23" y="84"/>
                        <a:pt x="23" y="84"/>
                        <a:pt x="23" y="84"/>
                      </a:cubicBezTo>
                      <a:cubicBezTo>
                        <a:pt x="23" y="84"/>
                        <a:pt x="23" y="83"/>
                        <a:pt x="24" y="84"/>
                      </a:cubicBezTo>
                      <a:cubicBezTo>
                        <a:pt x="24" y="83"/>
                        <a:pt x="23" y="84"/>
                        <a:pt x="22" y="84"/>
                      </a:cubicBezTo>
                      <a:cubicBezTo>
                        <a:pt x="21" y="83"/>
                        <a:pt x="24" y="83"/>
                        <a:pt x="23" y="82"/>
                      </a:cubicBezTo>
                      <a:cubicBezTo>
                        <a:pt x="23" y="82"/>
                        <a:pt x="23" y="82"/>
                        <a:pt x="23" y="82"/>
                      </a:cubicBezTo>
                      <a:cubicBezTo>
                        <a:pt x="23" y="82"/>
                        <a:pt x="23" y="82"/>
                        <a:pt x="23" y="82"/>
                      </a:cubicBezTo>
                      <a:cubicBezTo>
                        <a:pt x="22" y="83"/>
                        <a:pt x="22" y="83"/>
                        <a:pt x="21" y="83"/>
                      </a:cubicBezTo>
                      <a:cubicBezTo>
                        <a:pt x="20" y="82"/>
                        <a:pt x="21" y="82"/>
                        <a:pt x="21" y="81"/>
                      </a:cubicBezTo>
                      <a:cubicBezTo>
                        <a:pt x="21" y="81"/>
                        <a:pt x="21" y="81"/>
                        <a:pt x="21" y="81"/>
                      </a:cubicBezTo>
                      <a:cubicBezTo>
                        <a:pt x="21" y="81"/>
                        <a:pt x="20" y="80"/>
                        <a:pt x="20" y="80"/>
                      </a:cubicBezTo>
                      <a:cubicBezTo>
                        <a:pt x="19" y="81"/>
                        <a:pt x="19" y="81"/>
                        <a:pt x="19" y="81"/>
                      </a:cubicBezTo>
                      <a:cubicBezTo>
                        <a:pt x="19" y="81"/>
                        <a:pt x="18" y="80"/>
                        <a:pt x="18" y="82"/>
                      </a:cubicBezTo>
                      <a:cubicBezTo>
                        <a:pt x="18" y="80"/>
                        <a:pt x="15" y="77"/>
                        <a:pt x="15" y="76"/>
                      </a:cubicBezTo>
                      <a:cubicBezTo>
                        <a:pt x="14" y="76"/>
                        <a:pt x="13" y="75"/>
                        <a:pt x="13" y="74"/>
                      </a:cubicBezTo>
                      <a:cubicBezTo>
                        <a:pt x="12" y="75"/>
                        <a:pt x="11" y="75"/>
                        <a:pt x="11" y="74"/>
                      </a:cubicBezTo>
                      <a:cubicBezTo>
                        <a:pt x="14" y="73"/>
                        <a:pt x="11" y="72"/>
                        <a:pt x="13" y="71"/>
                      </a:cubicBezTo>
                      <a:cubicBezTo>
                        <a:pt x="12" y="72"/>
                        <a:pt x="11" y="68"/>
                        <a:pt x="10" y="70"/>
                      </a:cubicBezTo>
                      <a:cubicBezTo>
                        <a:pt x="10" y="69"/>
                        <a:pt x="11" y="69"/>
                        <a:pt x="11" y="69"/>
                      </a:cubicBezTo>
                      <a:cubicBezTo>
                        <a:pt x="10" y="68"/>
                        <a:pt x="10" y="67"/>
                        <a:pt x="10" y="66"/>
                      </a:cubicBezTo>
                      <a:cubicBezTo>
                        <a:pt x="10" y="64"/>
                        <a:pt x="10" y="63"/>
                        <a:pt x="10" y="62"/>
                      </a:cubicBezTo>
                      <a:cubicBezTo>
                        <a:pt x="9" y="62"/>
                        <a:pt x="9" y="63"/>
                        <a:pt x="8" y="62"/>
                      </a:cubicBezTo>
                      <a:cubicBezTo>
                        <a:pt x="10" y="61"/>
                        <a:pt x="10" y="61"/>
                        <a:pt x="10" y="61"/>
                      </a:cubicBezTo>
                      <a:cubicBezTo>
                        <a:pt x="10" y="60"/>
                        <a:pt x="8" y="60"/>
                        <a:pt x="9" y="59"/>
                      </a:cubicBezTo>
                      <a:cubicBezTo>
                        <a:pt x="9" y="60"/>
                        <a:pt x="8" y="60"/>
                        <a:pt x="8" y="59"/>
                      </a:cubicBezTo>
                      <a:cubicBezTo>
                        <a:pt x="9" y="57"/>
                        <a:pt x="8" y="54"/>
                        <a:pt x="8" y="52"/>
                      </a:cubicBezTo>
                      <a:cubicBezTo>
                        <a:pt x="8" y="49"/>
                        <a:pt x="8" y="47"/>
                        <a:pt x="10" y="45"/>
                      </a:cubicBezTo>
                      <a:cubicBezTo>
                        <a:pt x="9" y="45"/>
                        <a:pt x="9" y="45"/>
                        <a:pt x="9" y="44"/>
                      </a:cubicBezTo>
                      <a:cubicBezTo>
                        <a:pt x="9" y="44"/>
                        <a:pt x="9" y="44"/>
                        <a:pt x="8" y="44"/>
                      </a:cubicBezTo>
                      <a:cubicBezTo>
                        <a:pt x="8" y="44"/>
                        <a:pt x="9" y="43"/>
                        <a:pt x="9" y="43"/>
                      </a:cubicBezTo>
                      <a:cubicBezTo>
                        <a:pt x="9" y="43"/>
                        <a:pt x="10" y="42"/>
                        <a:pt x="10" y="42"/>
                      </a:cubicBezTo>
                      <a:cubicBezTo>
                        <a:pt x="9" y="41"/>
                        <a:pt x="10" y="40"/>
                        <a:pt x="9" y="39"/>
                      </a:cubicBezTo>
                      <a:cubicBezTo>
                        <a:pt x="9" y="40"/>
                        <a:pt x="9" y="40"/>
                        <a:pt x="9" y="40"/>
                      </a:cubicBezTo>
                      <a:cubicBezTo>
                        <a:pt x="8" y="39"/>
                        <a:pt x="6" y="41"/>
                        <a:pt x="4" y="40"/>
                      </a:cubicBezTo>
                      <a:cubicBezTo>
                        <a:pt x="5" y="41"/>
                        <a:pt x="1" y="42"/>
                        <a:pt x="3" y="45"/>
                      </a:cubicBezTo>
                      <a:cubicBezTo>
                        <a:pt x="2" y="45"/>
                        <a:pt x="2" y="44"/>
                        <a:pt x="2" y="44"/>
                      </a:cubicBezTo>
                      <a:cubicBezTo>
                        <a:pt x="3" y="45"/>
                        <a:pt x="3" y="46"/>
                        <a:pt x="2" y="47"/>
                      </a:cubicBezTo>
                      <a:cubicBezTo>
                        <a:pt x="2" y="46"/>
                        <a:pt x="2" y="46"/>
                        <a:pt x="2" y="46"/>
                      </a:cubicBezTo>
                      <a:cubicBezTo>
                        <a:pt x="2" y="49"/>
                        <a:pt x="1" y="50"/>
                        <a:pt x="0" y="54"/>
                      </a:cubicBezTo>
                      <a:cubicBezTo>
                        <a:pt x="1" y="54"/>
                        <a:pt x="1" y="54"/>
                        <a:pt x="1" y="54"/>
                      </a:cubicBezTo>
                      <a:cubicBezTo>
                        <a:pt x="1" y="54"/>
                        <a:pt x="1" y="54"/>
                        <a:pt x="1" y="55"/>
                      </a:cubicBezTo>
                      <a:cubicBezTo>
                        <a:pt x="2" y="56"/>
                        <a:pt x="1" y="53"/>
                        <a:pt x="2" y="53"/>
                      </a:cubicBezTo>
                      <a:cubicBezTo>
                        <a:pt x="0" y="54"/>
                        <a:pt x="3" y="58"/>
                        <a:pt x="0" y="59"/>
                      </a:cubicBezTo>
                      <a:cubicBezTo>
                        <a:pt x="1" y="60"/>
                        <a:pt x="1" y="59"/>
                        <a:pt x="2" y="60"/>
                      </a:cubicBezTo>
                      <a:cubicBezTo>
                        <a:pt x="1" y="60"/>
                        <a:pt x="1" y="60"/>
                        <a:pt x="1" y="60"/>
                      </a:cubicBezTo>
                      <a:cubicBezTo>
                        <a:pt x="2" y="60"/>
                        <a:pt x="2" y="60"/>
                        <a:pt x="2" y="60"/>
                      </a:cubicBezTo>
                      <a:cubicBezTo>
                        <a:pt x="2" y="61"/>
                        <a:pt x="1" y="62"/>
                        <a:pt x="1" y="62"/>
                      </a:cubicBezTo>
                      <a:cubicBezTo>
                        <a:pt x="1" y="62"/>
                        <a:pt x="0" y="61"/>
                        <a:pt x="0" y="61"/>
                      </a:cubicBezTo>
                      <a:cubicBezTo>
                        <a:pt x="0" y="62"/>
                        <a:pt x="1" y="64"/>
                        <a:pt x="1" y="64"/>
                      </a:cubicBezTo>
                      <a:cubicBezTo>
                        <a:pt x="1" y="64"/>
                        <a:pt x="1" y="63"/>
                        <a:pt x="1" y="63"/>
                      </a:cubicBezTo>
                      <a:cubicBezTo>
                        <a:pt x="2" y="64"/>
                        <a:pt x="2" y="66"/>
                        <a:pt x="2" y="68"/>
                      </a:cubicBezTo>
                      <a:cubicBezTo>
                        <a:pt x="3" y="69"/>
                        <a:pt x="3" y="71"/>
                        <a:pt x="5" y="72"/>
                      </a:cubicBezTo>
                      <a:cubicBezTo>
                        <a:pt x="5" y="72"/>
                        <a:pt x="5" y="72"/>
                        <a:pt x="5" y="72"/>
                      </a:cubicBezTo>
                      <a:cubicBezTo>
                        <a:pt x="7" y="73"/>
                        <a:pt x="5" y="74"/>
                        <a:pt x="7" y="76"/>
                      </a:cubicBezTo>
                      <a:cubicBezTo>
                        <a:pt x="6" y="76"/>
                        <a:pt x="6" y="76"/>
                        <a:pt x="6" y="76"/>
                      </a:cubicBezTo>
                      <a:cubicBezTo>
                        <a:pt x="7" y="76"/>
                        <a:pt x="8" y="76"/>
                        <a:pt x="8" y="77"/>
                      </a:cubicBezTo>
                      <a:cubicBezTo>
                        <a:pt x="7" y="77"/>
                        <a:pt x="8" y="78"/>
                        <a:pt x="7" y="78"/>
                      </a:cubicBezTo>
                      <a:cubicBezTo>
                        <a:pt x="9" y="80"/>
                        <a:pt x="8" y="79"/>
                        <a:pt x="10" y="79"/>
                      </a:cubicBezTo>
                      <a:cubicBezTo>
                        <a:pt x="10" y="80"/>
                        <a:pt x="10" y="80"/>
                        <a:pt x="10" y="80"/>
                      </a:cubicBezTo>
                      <a:cubicBezTo>
                        <a:pt x="11" y="80"/>
                        <a:pt x="11" y="80"/>
                        <a:pt x="12" y="81"/>
                      </a:cubicBezTo>
                      <a:cubicBezTo>
                        <a:pt x="11" y="80"/>
                        <a:pt x="11" y="82"/>
                        <a:pt x="10" y="81"/>
                      </a:cubicBezTo>
                      <a:cubicBezTo>
                        <a:pt x="11" y="85"/>
                        <a:pt x="14" y="83"/>
                        <a:pt x="13" y="86"/>
                      </a:cubicBezTo>
                      <a:cubicBezTo>
                        <a:pt x="15" y="85"/>
                        <a:pt x="12" y="83"/>
                        <a:pt x="13" y="84"/>
                      </a:cubicBezTo>
                      <a:cubicBezTo>
                        <a:pt x="13" y="83"/>
                        <a:pt x="15" y="83"/>
                        <a:pt x="15" y="84"/>
                      </a:cubicBezTo>
                      <a:cubicBezTo>
                        <a:pt x="16" y="84"/>
                        <a:pt x="14" y="87"/>
                        <a:pt x="16" y="88"/>
                      </a:cubicBezTo>
                      <a:cubicBezTo>
                        <a:pt x="16" y="88"/>
                        <a:pt x="16" y="88"/>
                        <a:pt x="16" y="88"/>
                      </a:cubicBezTo>
                      <a:cubicBezTo>
                        <a:pt x="16" y="89"/>
                        <a:pt x="17" y="88"/>
                        <a:pt x="18" y="89"/>
                      </a:cubicBezTo>
                      <a:cubicBezTo>
                        <a:pt x="19" y="89"/>
                        <a:pt x="19" y="90"/>
                        <a:pt x="20" y="89"/>
                      </a:cubicBezTo>
                      <a:cubicBezTo>
                        <a:pt x="20" y="89"/>
                        <a:pt x="18" y="88"/>
                        <a:pt x="18" y="88"/>
                      </a:cubicBezTo>
                      <a:cubicBezTo>
                        <a:pt x="19" y="89"/>
                        <a:pt x="21" y="87"/>
                        <a:pt x="22" y="89"/>
                      </a:cubicBezTo>
                      <a:cubicBezTo>
                        <a:pt x="22" y="89"/>
                        <a:pt x="21" y="89"/>
                        <a:pt x="21" y="89"/>
                      </a:cubicBezTo>
                      <a:cubicBezTo>
                        <a:pt x="21" y="90"/>
                        <a:pt x="22" y="90"/>
                        <a:pt x="22" y="90"/>
                      </a:cubicBezTo>
                      <a:cubicBezTo>
                        <a:pt x="21" y="92"/>
                        <a:pt x="20" y="89"/>
                        <a:pt x="18" y="90"/>
                      </a:cubicBezTo>
                      <a:cubicBezTo>
                        <a:pt x="18" y="91"/>
                        <a:pt x="21" y="90"/>
                        <a:pt x="19" y="91"/>
                      </a:cubicBezTo>
                      <a:cubicBezTo>
                        <a:pt x="21" y="90"/>
                        <a:pt x="21" y="93"/>
                        <a:pt x="23" y="91"/>
                      </a:cubicBezTo>
                      <a:cubicBezTo>
                        <a:pt x="23" y="92"/>
                        <a:pt x="23" y="92"/>
                        <a:pt x="23" y="92"/>
                      </a:cubicBezTo>
                      <a:cubicBezTo>
                        <a:pt x="23" y="92"/>
                        <a:pt x="24" y="92"/>
                        <a:pt x="24" y="92"/>
                      </a:cubicBezTo>
                      <a:cubicBezTo>
                        <a:pt x="23" y="93"/>
                        <a:pt x="23" y="93"/>
                        <a:pt x="23" y="93"/>
                      </a:cubicBezTo>
                      <a:cubicBezTo>
                        <a:pt x="24" y="92"/>
                        <a:pt x="25" y="95"/>
                        <a:pt x="26" y="94"/>
                      </a:cubicBezTo>
                      <a:cubicBezTo>
                        <a:pt x="24" y="94"/>
                        <a:pt x="26" y="93"/>
                        <a:pt x="25" y="92"/>
                      </a:cubicBezTo>
                      <a:cubicBezTo>
                        <a:pt x="28" y="92"/>
                        <a:pt x="26" y="95"/>
                        <a:pt x="30" y="95"/>
                      </a:cubicBezTo>
                      <a:cubicBezTo>
                        <a:pt x="29" y="95"/>
                        <a:pt x="28" y="94"/>
                        <a:pt x="29" y="94"/>
                      </a:cubicBezTo>
                      <a:cubicBezTo>
                        <a:pt x="30" y="94"/>
                        <a:pt x="31" y="95"/>
                        <a:pt x="31" y="95"/>
                      </a:cubicBezTo>
                      <a:cubicBezTo>
                        <a:pt x="33" y="95"/>
                        <a:pt x="31" y="94"/>
                        <a:pt x="32" y="94"/>
                      </a:cubicBezTo>
                      <a:cubicBezTo>
                        <a:pt x="32" y="95"/>
                        <a:pt x="33" y="94"/>
                        <a:pt x="34" y="93"/>
                      </a:cubicBezTo>
                      <a:cubicBezTo>
                        <a:pt x="34" y="94"/>
                        <a:pt x="34" y="94"/>
                        <a:pt x="34" y="94"/>
                      </a:cubicBezTo>
                      <a:cubicBezTo>
                        <a:pt x="36" y="95"/>
                        <a:pt x="34" y="92"/>
                        <a:pt x="37" y="93"/>
                      </a:cubicBezTo>
                      <a:cubicBezTo>
                        <a:pt x="36" y="94"/>
                        <a:pt x="36" y="94"/>
                        <a:pt x="36" y="94"/>
                      </a:cubicBezTo>
                      <a:cubicBezTo>
                        <a:pt x="37" y="94"/>
                        <a:pt x="37" y="94"/>
                        <a:pt x="37" y="94"/>
                      </a:cubicBezTo>
                      <a:cubicBezTo>
                        <a:pt x="37" y="95"/>
                        <a:pt x="37" y="95"/>
                        <a:pt x="37" y="95"/>
                      </a:cubicBezTo>
                      <a:cubicBezTo>
                        <a:pt x="38" y="94"/>
                        <a:pt x="38" y="94"/>
                        <a:pt x="40" y="94"/>
                      </a:cubicBezTo>
                      <a:cubicBezTo>
                        <a:pt x="39" y="93"/>
                        <a:pt x="40" y="92"/>
                        <a:pt x="41" y="92"/>
                      </a:cubicBezTo>
                      <a:cubicBezTo>
                        <a:pt x="41" y="92"/>
                        <a:pt x="40" y="93"/>
                        <a:pt x="42" y="92"/>
                      </a:cubicBezTo>
                      <a:cubicBezTo>
                        <a:pt x="42" y="93"/>
                        <a:pt x="41" y="94"/>
                        <a:pt x="41" y="93"/>
                      </a:cubicBezTo>
                      <a:cubicBezTo>
                        <a:pt x="41" y="94"/>
                        <a:pt x="40" y="94"/>
                        <a:pt x="40" y="94"/>
                      </a:cubicBezTo>
                      <a:cubicBezTo>
                        <a:pt x="41" y="95"/>
                        <a:pt x="42" y="94"/>
                        <a:pt x="43" y="94"/>
                      </a:cubicBezTo>
                      <a:cubicBezTo>
                        <a:pt x="43" y="94"/>
                        <a:pt x="43" y="94"/>
                        <a:pt x="42" y="94"/>
                      </a:cubicBezTo>
                      <a:cubicBezTo>
                        <a:pt x="44" y="92"/>
                        <a:pt x="44" y="92"/>
                        <a:pt x="44" y="92"/>
                      </a:cubicBezTo>
                      <a:cubicBezTo>
                        <a:pt x="45" y="92"/>
                        <a:pt x="44" y="92"/>
                        <a:pt x="44" y="93"/>
                      </a:cubicBezTo>
                      <a:cubicBezTo>
                        <a:pt x="45" y="92"/>
                        <a:pt x="45" y="92"/>
                        <a:pt x="45" y="91"/>
                      </a:cubicBezTo>
                      <a:cubicBezTo>
                        <a:pt x="45" y="92"/>
                        <a:pt x="46" y="93"/>
                        <a:pt x="45" y="94"/>
                      </a:cubicBezTo>
                      <a:cubicBezTo>
                        <a:pt x="47" y="92"/>
                        <a:pt x="47" y="92"/>
                        <a:pt x="47" y="92"/>
                      </a:cubicBezTo>
                      <a:cubicBezTo>
                        <a:pt x="47" y="92"/>
                        <a:pt x="48" y="92"/>
                        <a:pt x="48" y="93"/>
                      </a:cubicBezTo>
                      <a:cubicBezTo>
                        <a:pt x="49" y="93"/>
                        <a:pt x="50" y="90"/>
                        <a:pt x="52" y="90"/>
                      </a:cubicBezTo>
                      <a:cubicBezTo>
                        <a:pt x="52" y="90"/>
                        <a:pt x="52" y="89"/>
                        <a:pt x="52" y="89"/>
                      </a:cubicBezTo>
                      <a:cubicBezTo>
                        <a:pt x="53" y="89"/>
                        <a:pt x="55" y="89"/>
                        <a:pt x="56" y="87"/>
                      </a:cubicBezTo>
                      <a:cubicBezTo>
                        <a:pt x="57" y="87"/>
                        <a:pt x="57" y="87"/>
                        <a:pt x="57" y="87"/>
                      </a:cubicBezTo>
                      <a:cubicBezTo>
                        <a:pt x="58" y="86"/>
                        <a:pt x="55" y="87"/>
                        <a:pt x="57" y="85"/>
                      </a:cubicBezTo>
                      <a:cubicBezTo>
                        <a:pt x="58" y="83"/>
                        <a:pt x="58" y="85"/>
                        <a:pt x="59" y="85"/>
                      </a:cubicBezTo>
                      <a:cubicBezTo>
                        <a:pt x="59" y="84"/>
                        <a:pt x="59" y="82"/>
                        <a:pt x="61" y="82"/>
                      </a:cubicBezTo>
                      <a:cubicBezTo>
                        <a:pt x="60" y="82"/>
                        <a:pt x="60" y="83"/>
                        <a:pt x="60" y="83"/>
                      </a:cubicBezTo>
                      <a:close/>
                      <a:moveTo>
                        <a:pt x="69" y="70"/>
                      </a:moveTo>
                      <a:cubicBezTo>
                        <a:pt x="69" y="70"/>
                        <a:pt x="69" y="71"/>
                        <a:pt x="69" y="71"/>
                      </a:cubicBezTo>
                      <a:cubicBezTo>
                        <a:pt x="68" y="70"/>
                        <a:pt x="69" y="70"/>
                        <a:pt x="69" y="70"/>
                      </a:cubicBezTo>
                      <a:close/>
                      <a:moveTo>
                        <a:pt x="74" y="46"/>
                      </a:moveTo>
                      <a:cubicBezTo>
                        <a:pt x="74" y="46"/>
                        <a:pt x="74" y="47"/>
                        <a:pt x="74" y="47"/>
                      </a:cubicBezTo>
                      <a:cubicBezTo>
                        <a:pt x="74" y="47"/>
                        <a:pt x="74" y="46"/>
                        <a:pt x="74" y="46"/>
                      </a:cubicBezTo>
                      <a:close/>
                      <a:moveTo>
                        <a:pt x="39" y="9"/>
                      </a:moveTo>
                      <a:cubicBezTo>
                        <a:pt x="39" y="9"/>
                        <a:pt x="39" y="9"/>
                        <a:pt x="39" y="9"/>
                      </a:cubicBezTo>
                      <a:cubicBezTo>
                        <a:pt x="39" y="9"/>
                        <a:pt x="39" y="9"/>
                        <a:pt x="39" y="9"/>
                      </a:cubicBezTo>
                      <a:close/>
                      <a:moveTo>
                        <a:pt x="37" y="8"/>
                      </a:moveTo>
                      <a:cubicBezTo>
                        <a:pt x="37" y="9"/>
                        <a:pt x="37" y="9"/>
                        <a:pt x="38" y="9"/>
                      </a:cubicBezTo>
                      <a:cubicBezTo>
                        <a:pt x="38" y="9"/>
                        <a:pt x="38" y="8"/>
                        <a:pt x="38" y="8"/>
                      </a:cubicBezTo>
                      <a:cubicBezTo>
                        <a:pt x="38" y="8"/>
                        <a:pt x="38" y="8"/>
                        <a:pt x="37" y="8"/>
                      </a:cubicBezTo>
                      <a:close/>
                      <a:moveTo>
                        <a:pt x="21" y="82"/>
                      </a:moveTo>
                      <a:cubicBezTo>
                        <a:pt x="21" y="82"/>
                        <a:pt x="21" y="82"/>
                        <a:pt x="21" y="82"/>
                      </a:cubicBezTo>
                      <a:cubicBezTo>
                        <a:pt x="20" y="82"/>
                        <a:pt x="20" y="82"/>
                        <a:pt x="21"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633">
                  <a:extLst>
                    <a:ext uri="{FF2B5EF4-FFF2-40B4-BE49-F238E27FC236}">
                      <a16:creationId xmlns:a16="http://schemas.microsoft.com/office/drawing/2014/main" id="{D76AA082-939F-4342-9188-11DEE61E8FFB}"/>
                    </a:ext>
                  </a:extLst>
                </p:cNvPr>
                <p:cNvSpPr>
                  <a:spLocks/>
                </p:cNvSpPr>
                <p:nvPr userDrawn="1"/>
              </p:nvSpPr>
              <p:spPr bwMode="auto">
                <a:xfrm>
                  <a:off x="4406" y="4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634">
                  <a:extLst>
                    <a:ext uri="{FF2B5EF4-FFF2-40B4-BE49-F238E27FC236}">
                      <a16:creationId xmlns:a16="http://schemas.microsoft.com/office/drawing/2014/main" id="{12A7EBB3-12F8-4C15-BB27-47FBCC674B72}"/>
                    </a:ext>
                  </a:extLst>
                </p:cNvPr>
                <p:cNvSpPr>
                  <a:spLocks/>
                </p:cNvSpPr>
                <p:nvPr userDrawn="1"/>
              </p:nvSpPr>
              <p:spPr bwMode="auto">
                <a:xfrm>
                  <a:off x="4296" y="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635">
                  <a:extLst>
                    <a:ext uri="{FF2B5EF4-FFF2-40B4-BE49-F238E27FC236}">
                      <a16:creationId xmlns:a16="http://schemas.microsoft.com/office/drawing/2014/main" id="{A5BD4DFB-2528-4B5F-96E2-47415FE66DCF}"/>
                    </a:ext>
                  </a:extLst>
                </p:cNvPr>
                <p:cNvSpPr>
                  <a:spLocks/>
                </p:cNvSpPr>
                <p:nvPr userDrawn="1"/>
              </p:nvSpPr>
              <p:spPr bwMode="auto">
                <a:xfrm>
                  <a:off x="4326" y="2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636">
                  <a:extLst>
                    <a:ext uri="{FF2B5EF4-FFF2-40B4-BE49-F238E27FC236}">
                      <a16:creationId xmlns:a16="http://schemas.microsoft.com/office/drawing/2014/main" id="{939A6B6E-9146-43D8-8904-7597F5EA0D28}"/>
                    </a:ext>
                  </a:extLst>
                </p:cNvPr>
                <p:cNvSpPr>
                  <a:spLocks/>
                </p:cNvSpPr>
                <p:nvPr userDrawn="1"/>
              </p:nvSpPr>
              <p:spPr bwMode="auto">
                <a:xfrm>
                  <a:off x="4197" y="2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637">
                  <a:extLst>
                    <a:ext uri="{FF2B5EF4-FFF2-40B4-BE49-F238E27FC236}">
                      <a16:creationId xmlns:a16="http://schemas.microsoft.com/office/drawing/2014/main" id="{3454E618-821F-4918-9FF8-0A04CA656EC9}"/>
                    </a:ext>
                  </a:extLst>
                </p:cNvPr>
                <p:cNvSpPr>
                  <a:spLocks/>
                </p:cNvSpPr>
                <p:nvPr userDrawn="1"/>
              </p:nvSpPr>
              <p:spPr bwMode="auto">
                <a:xfrm>
                  <a:off x="4152" y="288"/>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638">
                  <a:extLst>
                    <a:ext uri="{FF2B5EF4-FFF2-40B4-BE49-F238E27FC236}">
                      <a16:creationId xmlns:a16="http://schemas.microsoft.com/office/drawing/2014/main" id="{51ABFAEB-1F20-4FC5-8B59-C37981C6DA0E}"/>
                    </a:ext>
                  </a:extLst>
                </p:cNvPr>
                <p:cNvSpPr>
                  <a:spLocks/>
                </p:cNvSpPr>
                <p:nvPr userDrawn="1"/>
              </p:nvSpPr>
              <p:spPr bwMode="auto">
                <a:xfrm>
                  <a:off x="4182" y="278"/>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1"/>
                        <a:pt x="0" y="1"/>
                      </a:cubicBezTo>
                      <a:cubicBezTo>
                        <a:pt x="0" y="1"/>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639">
                  <a:extLst>
                    <a:ext uri="{FF2B5EF4-FFF2-40B4-BE49-F238E27FC236}">
                      <a16:creationId xmlns:a16="http://schemas.microsoft.com/office/drawing/2014/main" id="{24D2D390-7F1D-49E9-9592-FA7313558B1F}"/>
                    </a:ext>
                  </a:extLst>
                </p:cNvPr>
                <p:cNvSpPr>
                  <a:spLocks/>
                </p:cNvSpPr>
                <p:nvPr userDrawn="1"/>
              </p:nvSpPr>
              <p:spPr bwMode="auto">
                <a:xfrm>
                  <a:off x="4182" y="28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640">
                  <a:extLst>
                    <a:ext uri="{FF2B5EF4-FFF2-40B4-BE49-F238E27FC236}">
                      <a16:creationId xmlns:a16="http://schemas.microsoft.com/office/drawing/2014/main" id="{8E471ED7-A02D-4CB2-9B61-0D6709619B43}"/>
                    </a:ext>
                  </a:extLst>
                </p:cNvPr>
                <p:cNvSpPr>
                  <a:spLocks/>
                </p:cNvSpPr>
                <p:nvPr userDrawn="1"/>
              </p:nvSpPr>
              <p:spPr bwMode="auto">
                <a:xfrm>
                  <a:off x="4217" y="273"/>
                  <a:ext cx="5" cy="15"/>
                </a:xfrm>
                <a:custGeom>
                  <a:avLst/>
                  <a:gdLst>
                    <a:gd name="T0" fmla="*/ 0 w 1"/>
                    <a:gd name="T1" fmla="*/ 1 h 3"/>
                    <a:gd name="T2" fmla="*/ 0 w 1"/>
                    <a:gd name="T3" fmla="*/ 2 h 3"/>
                    <a:gd name="T4" fmla="*/ 0 w 1"/>
                    <a:gd name="T5" fmla="*/ 1 h 3"/>
                  </a:gdLst>
                  <a:ahLst/>
                  <a:cxnLst>
                    <a:cxn ang="0">
                      <a:pos x="T0" y="T1"/>
                    </a:cxn>
                    <a:cxn ang="0">
                      <a:pos x="T2" y="T3"/>
                    </a:cxn>
                    <a:cxn ang="0">
                      <a:pos x="T4" y="T5"/>
                    </a:cxn>
                  </a:cxnLst>
                  <a:rect l="0" t="0" r="r" b="b"/>
                  <a:pathLst>
                    <a:path w="1" h="3">
                      <a:moveTo>
                        <a:pt x="0" y="1"/>
                      </a:moveTo>
                      <a:cubicBezTo>
                        <a:pt x="0" y="1"/>
                        <a:pt x="0" y="2"/>
                        <a:pt x="0" y="2"/>
                      </a:cubicBezTo>
                      <a:cubicBezTo>
                        <a:pt x="0"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Rectangle 641">
                  <a:extLst>
                    <a:ext uri="{FF2B5EF4-FFF2-40B4-BE49-F238E27FC236}">
                      <a16:creationId xmlns:a16="http://schemas.microsoft.com/office/drawing/2014/main" id="{5D64B07F-94BA-4ED6-B194-A08556AC1E85}"/>
                    </a:ext>
                  </a:extLst>
                </p:cNvPr>
                <p:cNvSpPr>
                  <a:spLocks noChangeArrowheads="1"/>
                </p:cNvSpPr>
                <p:nvPr userDrawn="1"/>
              </p:nvSpPr>
              <p:spPr bwMode="auto">
                <a:xfrm>
                  <a:off x="4182" y="27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642">
                  <a:extLst>
                    <a:ext uri="{FF2B5EF4-FFF2-40B4-BE49-F238E27FC236}">
                      <a16:creationId xmlns:a16="http://schemas.microsoft.com/office/drawing/2014/main" id="{22EC8457-08CA-44D2-9E04-E6841A044816}"/>
                    </a:ext>
                  </a:extLst>
                </p:cNvPr>
                <p:cNvSpPr>
                  <a:spLocks/>
                </p:cNvSpPr>
                <p:nvPr userDrawn="1"/>
              </p:nvSpPr>
              <p:spPr bwMode="auto">
                <a:xfrm>
                  <a:off x="4197" y="26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643">
                  <a:extLst>
                    <a:ext uri="{FF2B5EF4-FFF2-40B4-BE49-F238E27FC236}">
                      <a16:creationId xmlns:a16="http://schemas.microsoft.com/office/drawing/2014/main" id="{979742C9-274D-4551-B322-7313EFC30DB4}"/>
                    </a:ext>
                  </a:extLst>
                </p:cNvPr>
                <p:cNvSpPr>
                  <a:spLocks/>
                </p:cNvSpPr>
                <p:nvPr userDrawn="1"/>
              </p:nvSpPr>
              <p:spPr bwMode="auto">
                <a:xfrm>
                  <a:off x="4192" y="26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644">
                  <a:extLst>
                    <a:ext uri="{FF2B5EF4-FFF2-40B4-BE49-F238E27FC236}">
                      <a16:creationId xmlns:a16="http://schemas.microsoft.com/office/drawing/2014/main" id="{87AC3B93-BB15-4530-8A58-4A96C61BF0BF}"/>
                    </a:ext>
                  </a:extLst>
                </p:cNvPr>
                <p:cNvSpPr>
                  <a:spLocks/>
                </p:cNvSpPr>
                <p:nvPr userDrawn="1"/>
              </p:nvSpPr>
              <p:spPr bwMode="auto">
                <a:xfrm>
                  <a:off x="4187" y="26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645">
                  <a:extLst>
                    <a:ext uri="{FF2B5EF4-FFF2-40B4-BE49-F238E27FC236}">
                      <a16:creationId xmlns:a16="http://schemas.microsoft.com/office/drawing/2014/main" id="{DB51F953-E620-4A9A-BB64-14E4CFE8D95C}"/>
                    </a:ext>
                  </a:extLst>
                </p:cNvPr>
                <p:cNvSpPr>
                  <a:spLocks/>
                </p:cNvSpPr>
                <p:nvPr userDrawn="1"/>
              </p:nvSpPr>
              <p:spPr bwMode="auto">
                <a:xfrm>
                  <a:off x="4251" y="248"/>
                  <a:ext cx="5" cy="5"/>
                </a:xfrm>
                <a:custGeom>
                  <a:avLst/>
                  <a:gdLst>
                    <a:gd name="T0" fmla="*/ 0 w 1"/>
                    <a:gd name="T1" fmla="*/ 1 h 1"/>
                    <a:gd name="T2" fmla="*/ 1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646">
                  <a:extLst>
                    <a:ext uri="{FF2B5EF4-FFF2-40B4-BE49-F238E27FC236}">
                      <a16:creationId xmlns:a16="http://schemas.microsoft.com/office/drawing/2014/main" id="{CFC77C91-C975-478E-8BD9-E7859B1D5D4A}"/>
                    </a:ext>
                  </a:extLst>
                </p:cNvPr>
                <p:cNvSpPr>
                  <a:spLocks/>
                </p:cNvSpPr>
                <p:nvPr userDrawn="1"/>
              </p:nvSpPr>
              <p:spPr bwMode="auto">
                <a:xfrm>
                  <a:off x="4237" y="23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647">
                  <a:extLst>
                    <a:ext uri="{FF2B5EF4-FFF2-40B4-BE49-F238E27FC236}">
                      <a16:creationId xmlns:a16="http://schemas.microsoft.com/office/drawing/2014/main" id="{A5D28EAB-4A80-433F-8A80-1E746C578093}"/>
                    </a:ext>
                  </a:extLst>
                </p:cNvPr>
                <p:cNvSpPr>
                  <a:spLocks/>
                </p:cNvSpPr>
                <p:nvPr userDrawn="1"/>
              </p:nvSpPr>
              <p:spPr bwMode="auto">
                <a:xfrm>
                  <a:off x="4246" y="233"/>
                  <a:ext cx="10" cy="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648">
                  <a:extLst>
                    <a:ext uri="{FF2B5EF4-FFF2-40B4-BE49-F238E27FC236}">
                      <a16:creationId xmlns:a16="http://schemas.microsoft.com/office/drawing/2014/main" id="{F4A37722-7A4A-48CA-8CF5-541FB7FC9234}"/>
                    </a:ext>
                  </a:extLst>
                </p:cNvPr>
                <p:cNvSpPr>
                  <a:spLocks/>
                </p:cNvSpPr>
                <p:nvPr userDrawn="1"/>
              </p:nvSpPr>
              <p:spPr bwMode="auto">
                <a:xfrm>
                  <a:off x="4321" y="268"/>
                  <a:ext cx="5" cy="10"/>
                </a:xfrm>
                <a:custGeom>
                  <a:avLst/>
                  <a:gdLst>
                    <a:gd name="T0" fmla="*/ 5 w 5"/>
                    <a:gd name="T1" fmla="*/ 0 h 10"/>
                    <a:gd name="T2" fmla="*/ 5 w 5"/>
                    <a:gd name="T3" fmla="*/ 0 h 10"/>
                    <a:gd name="T4" fmla="*/ 0 w 5"/>
                    <a:gd name="T5" fmla="*/ 10 h 10"/>
                    <a:gd name="T6" fmla="*/ 5 w 5"/>
                    <a:gd name="T7" fmla="*/ 0 h 10"/>
                  </a:gdLst>
                  <a:ahLst/>
                  <a:cxnLst>
                    <a:cxn ang="0">
                      <a:pos x="T0" y="T1"/>
                    </a:cxn>
                    <a:cxn ang="0">
                      <a:pos x="T2" y="T3"/>
                    </a:cxn>
                    <a:cxn ang="0">
                      <a:pos x="T4" y="T5"/>
                    </a:cxn>
                    <a:cxn ang="0">
                      <a:pos x="T6" y="T7"/>
                    </a:cxn>
                  </a:cxnLst>
                  <a:rect l="0" t="0" r="r" b="b"/>
                  <a:pathLst>
                    <a:path w="5" h="10">
                      <a:moveTo>
                        <a:pt x="5" y="0"/>
                      </a:moveTo>
                      <a:lnTo>
                        <a:pt x="5" y="0"/>
                      </a:lnTo>
                      <a:lnTo>
                        <a:pt x="0" y="1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649">
                  <a:extLst>
                    <a:ext uri="{FF2B5EF4-FFF2-40B4-BE49-F238E27FC236}">
                      <a16:creationId xmlns:a16="http://schemas.microsoft.com/office/drawing/2014/main" id="{D09F06F4-675B-4FBF-9590-D638109FA63F}"/>
                    </a:ext>
                  </a:extLst>
                </p:cNvPr>
                <p:cNvSpPr>
                  <a:spLocks/>
                </p:cNvSpPr>
                <p:nvPr userDrawn="1"/>
              </p:nvSpPr>
              <p:spPr bwMode="auto">
                <a:xfrm>
                  <a:off x="4386" y="303"/>
                  <a:ext cx="10" cy="15"/>
                </a:xfrm>
                <a:custGeom>
                  <a:avLst/>
                  <a:gdLst>
                    <a:gd name="T0" fmla="*/ 2 w 2"/>
                    <a:gd name="T1" fmla="*/ 2 h 3"/>
                    <a:gd name="T2" fmla="*/ 0 w 2"/>
                    <a:gd name="T3" fmla="*/ 0 h 3"/>
                    <a:gd name="T4" fmla="*/ 0 w 2"/>
                    <a:gd name="T5" fmla="*/ 2 h 3"/>
                    <a:gd name="T6" fmla="*/ 2 w 2"/>
                    <a:gd name="T7" fmla="*/ 2 h 3"/>
                  </a:gdLst>
                  <a:ahLst/>
                  <a:cxnLst>
                    <a:cxn ang="0">
                      <a:pos x="T0" y="T1"/>
                    </a:cxn>
                    <a:cxn ang="0">
                      <a:pos x="T2" y="T3"/>
                    </a:cxn>
                    <a:cxn ang="0">
                      <a:pos x="T4" y="T5"/>
                    </a:cxn>
                    <a:cxn ang="0">
                      <a:pos x="T6" y="T7"/>
                    </a:cxn>
                  </a:cxnLst>
                  <a:rect l="0" t="0" r="r" b="b"/>
                  <a:pathLst>
                    <a:path w="2" h="3">
                      <a:moveTo>
                        <a:pt x="2" y="2"/>
                      </a:moveTo>
                      <a:cubicBezTo>
                        <a:pt x="1" y="0"/>
                        <a:pt x="0" y="2"/>
                        <a:pt x="0" y="0"/>
                      </a:cubicBezTo>
                      <a:cubicBezTo>
                        <a:pt x="0" y="0"/>
                        <a:pt x="0" y="2"/>
                        <a:pt x="0" y="2"/>
                      </a:cubicBezTo>
                      <a:cubicBezTo>
                        <a:pt x="1" y="2"/>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650">
                  <a:extLst>
                    <a:ext uri="{FF2B5EF4-FFF2-40B4-BE49-F238E27FC236}">
                      <a16:creationId xmlns:a16="http://schemas.microsoft.com/office/drawing/2014/main" id="{64275EF5-1999-4B15-830D-A5C4115785D9}"/>
                    </a:ext>
                  </a:extLst>
                </p:cNvPr>
                <p:cNvSpPr>
                  <a:spLocks/>
                </p:cNvSpPr>
                <p:nvPr userDrawn="1"/>
              </p:nvSpPr>
              <p:spPr bwMode="auto">
                <a:xfrm>
                  <a:off x="4381" y="30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651">
                  <a:extLst>
                    <a:ext uri="{FF2B5EF4-FFF2-40B4-BE49-F238E27FC236}">
                      <a16:creationId xmlns:a16="http://schemas.microsoft.com/office/drawing/2014/main" id="{CD472508-967B-4D3B-84E2-3A5EEE71FCC5}"/>
                    </a:ext>
                  </a:extLst>
                </p:cNvPr>
                <p:cNvSpPr>
                  <a:spLocks/>
                </p:cNvSpPr>
                <p:nvPr userDrawn="1"/>
              </p:nvSpPr>
              <p:spPr bwMode="auto">
                <a:xfrm>
                  <a:off x="4092" y="433"/>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652">
                  <a:extLst>
                    <a:ext uri="{FF2B5EF4-FFF2-40B4-BE49-F238E27FC236}">
                      <a16:creationId xmlns:a16="http://schemas.microsoft.com/office/drawing/2014/main" id="{C2DB4181-315A-48B2-B4C7-1ADC1D2043F3}"/>
                    </a:ext>
                  </a:extLst>
                </p:cNvPr>
                <p:cNvSpPr>
                  <a:spLocks/>
                </p:cNvSpPr>
                <p:nvPr userDrawn="1"/>
              </p:nvSpPr>
              <p:spPr bwMode="auto">
                <a:xfrm>
                  <a:off x="4087" y="428"/>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653">
                  <a:extLst>
                    <a:ext uri="{FF2B5EF4-FFF2-40B4-BE49-F238E27FC236}">
                      <a16:creationId xmlns:a16="http://schemas.microsoft.com/office/drawing/2014/main" id="{0E61EBF6-871A-49C5-AACA-945038FAD559}"/>
                    </a:ext>
                  </a:extLst>
                </p:cNvPr>
                <p:cNvSpPr>
                  <a:spLocks/>
                </p:cNvSpPr>
                <p:nvPr userDrawn="1"/>
              </p:nvSpPr>
              <p:spPr bwMode="auto">
                <a:xfrm>
                  <a:off x="4396" y="5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654">
                  <a:extLst>
                    <a:ext uri="{FF2B5EF4-FFF2-40B4-BE49-F238E27FC236}">
                      <a16:creationId xmlns:a16="http://schemas.microsoft.com/office/drawing/2014/main" id="{EA090E11-3472-4485-A836-579409C5A676}"/>
                    </a:ext>
                  </a:extLst>
                </p:cNvPr>
                <p:cNvSpPr>
                  <a:spLocks/>
                </p:cNvSpPr>
                <p:nvPr userDrawn="1"/>
              </p:nvSpPr>
              <p:spPr bwMode="auto">
                <a:xfrm>
                  <a:off x="4356" y="6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655">
                  <a:extLst>
                    <a:ext uri="{FF2B5EF4-FFF2-40B4-BE49-F238E27FC236}">
                      <a16:creationId xmlns:a16="http://schemas.microsoft.com/office/drawing/2014/main" id="{7E380A1B-6BF9-4533-9930-49A91B0ECA0F}"/>
                    </a:ext>
                  </a:extLst>
                </p:cNvPr>
                <p:cNvSpPr>
                  <a:spLocks/>
                </p:cNvSpPr>
                <p:nvPr userDrawn="1"/>
              </p:nvSpPr>
              <p:spPr bwMode="auto">
                <a:xfrm>
                  <a:off x="4326" y="663"/>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2" y="0"/>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656">
                  <a:extLst>
                    <a:ext uri="{FF2B5EF4-FFF2-40B4-BE49-F238E27FC236}">
                      <a16:creationId xmlns:a16="http://schemas.microsoft.com/office/drawing/2014/main" id="{19F15C92-BE3C-4765-A12A-92D0308E1CCD}"/>
                    </a:ext>
                  </a:extLst>
                </p:cNvPr>
                <p:cNvSpPr>
                  <a:spLocks/>
                </p:cNvSpPr>
                <p:nvPr userDrawn="1"/>
              </p:nvSpPr>
              <p:spPr bwMode="auto">
                <a:xfrm>
                  <a:off x="3639" y="488"/>
                  <a:ext cx="10"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1" y="0"/>
                        <a:pt x="1" y="0"/>
                        <a:pt x="2"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657">
                  <a:extLst>
                    <a:ext uri="{FF2B5EF4-FFF2-40B4-BE49-F238E27FC236}">
                      <a16:creationId xmlns:a16="http://schemas.microsoft.com/office/drawing/2014/main" id="{EF30F59A-E46B-490B-B556-A8C75B2043BE}"/>
                    </a:ext>
                  </a:extLst>
                </p:cNvPr>
                <p:cNvSpPr>
                  <a:spLocks/>
                </p:cNvSpPr>
                <p:nvPr userDrawn="1"/>
              </p:nvSpPr>
              <p:spPr bwMode="auto">
                <a:xfrm>
                  <a:off x="3625" y="45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658">
                  <a:extLst>
                    <a:ext uri="{FF2B5EF4-FFF2-40B4-BE49-F238E27FC236}">
                      <a16:creationId xmlns:a16="http://schemas.microsoft.com/office/drawing/2014/main" id="{5915EC32-B50A-40DE-AEDF-DBD9C01151CA}"/>
                    </a:ext>
                  </a:extLst>
                </p:cNvPr>
                <p:cNvSpPr>
                  <a:spLocks/>
                </p:cNvSpPr>
                <p:nvPr userDrawn="1"/>
              </p:nvSpPr>
              <p:spPr bwMode="auto">
                <a:xfrm>
                  <a:off x="3620" y="433"/>
                  <a:ext cx="10" cy="20"/>
                </a:xfrm>
                <a:custGeom>
                  <a:avLst/>
                  <a:gdLst>
                    <a:gd name="T0" fmla="*/ 2 w 2"/>
                    <a:gd name="T1" fmla="*/ 0 h 4"/>
                    <a:gd name="T2" fmla="*/ 1 w 2"/>
                    <a:gd name="T3" fmla="*/ 3 h 4"/>
                    <a:gd name="T4" fmla="*/ 1 w 2"/>
                    <a:gd name="T5" fmla="*/ 3 h 4"/>
                    <a:gd name="T6" fmla="*/ 2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0" y="1"/>
                        <a:pt x="2" y="2"/>
                        <a:pt x="1" y="3"/>
                      </a:cubicBezTo>
                      <a:cubicBezTo>
                        <a:pt x="1" y="3"/>
                        <a:pt x="1" y="3"/>
                        <a:pt x="1" y="3"/>
                      </a:cubicBezTo>
                      <a:cubicBezTo>
                        <a:pt x="2" y="4"/>
                        <a:pt x="2" y="4"/>
                        <a:pt x="2" y="4"/>
                      </a:cubicBezTo>
                      <a:cubicBezTo>
                        <a:pt x="2" y="3"/>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659">
                  <a:extLst>
                    <a:ext uri="{FF2B5EF4-FFF2-40B4-BE49-F238E27FC236}">
                      <a16:creationId xmlns:a16="http://schemas.microsoft.com/office/drawing/2014/main" id="{C923CD70-78E5-44DA-A56D-E87614A4F873}"/>
                    </a:ext>
                  </a:extLst>
                </p:cNvPr>
                <p:cNvSpPr>
                  <a:spLocks/>
                </p:cNvSpPr>
                <p:nvPr userDrawn="1"/>
              </p:nvSpPr>
              <p:spPr bwMode="auto">
                <a:xfrm>
                  <a:off x="3639" y="41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660">
                  <a:extLst>
                    <a:ext uri="{FF2B5EF4-FFF2-40B4-BE49-F238E27FC236}">
                      <a16:creationId xmlns:a16="http://schemas.microsoft.com/office/drawing/2014/main" id="{B33BB7E4-DCE3-4F7A-BCE8-0EA996704E9F}"/>
                    </a:ext>
                  </a:extLst>
                </p:cNvPr>
                <p:cNvSpPr>
                  <a:spLocks/>
                </p:cNvSpPr>
                <p:nvPr userDrawn="1"/>
              </p:nvSpPr>
              <p:spPr bwMode="auto">
                <a:xfrm>
                  <a:off x="3644" y="42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661">
                  <a:extLst>
                    <a:ext uri="{FF2B5EF4-FFF2-40B4-BE49-F238E27FC236}">
                      <a16:creationId xmlns:a16="http://schemas.microsoft.com/office/drawing/2014/main" id="{F99DB887-D001-4614-ADC3-C20526C4F9BF}"/>
                    </a:ext>
                  </a:extLst>
                </p:cNvPr>
                <p:cNvSpPr>
                  <a:spLocks/>
                </p:cNvSpPr>
                <p:nvPr userDrawn="1"/>
              </p:nvSpPr>
              <p:spPr bwMode="auto">
                <a:xfrm>
                  <a:off x="3644" y="408"/>
                  <a:ext cx="5"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1"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662">
                  <a:extLst>
                    <a:ext uri="{FF2B5EF4-FFF2-40B4-BE49-F238E27FC236}">
                      <a16:creationId xmlns:a16="http://schemas.microsoft.com/office/drawing/2014/main" id="{5660BE41-D34B-4B73-A980-E95D67CC8A2E}"/>
                    </a:ext>
                  </a:extLst>
                </p:cNvPr>
                <p:cNvSpPr>
                  <a:spLocks/>
                </p:cNvSpPr>
                <p:nvPr userDrawn="1"/>
              </p:nvSpPr>
              <p:spPr bwMode="auto">
                <a:xfrm>
                  <a:off x="3639" y="4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663">
                  <a:extLst>
                    <a:ext uri="{FF2B5EF4-FFF2-40B4-BE49-F238E27FC236}">
                      <a16:creationId xmlns:a16="http://schemas.microsoft.com/office/drawing/2014/main" id="{12752EF2-7291-4663-8EDC-4064A00588AD}"/>
                    </a:ext>
                  </a:extLst>
                </p:cNvPr>
                <p:cNvSpPr>
                  <a:spLocks/>
                </p:cNvSpPr>
                <p:nvPr userDrawn="1"/>
              </p:nvSpPr>
              <p:spPr bwMode="auto">
                <a:xfrm>
                  <a:off x="3634" y="408"/>
                  <a:ext cx="5" cy="5"/>
                </a:xfrm>
                <a:custGeom>
                  <a:avLst/>
                  <a:gdLst>
                    <a:gd name="T0" fmla="*/ 1 w 1"/>
                    <a:gd name="T1" fmla="*/ 1 h 1"/>
                    <a:gd name="T2" fmla="*/ 1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664">
                  <a:extLst>
                    <a:ext uri="{FF2B5EF4-FFF2-40B4-BE49-F238E27FC236}">
                      <a16:creationId xmlns:a16="http://schemas.microsoft.com/office/drawing/2014/main" id="{185C09A0-803E-480B-AE70-4FE9C303B068}"/>
                    </a:ext>
                  </a:extLst>
                </p:cNvPr>
                <p:cNvSpPr>
                  <a:spLocks/>
                </p:cNvSpPr>
                <p:nvPr userDrawn="1"/>
              </p:nvSpPr>
              <p:spPr bwMode="auto">
                <a:xfrm>
                  <a:off x="3634" y="4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1"/>
                        <a:pt x="0" y="0"/>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665">
                  <a:extLst>
                    <a:ext uri="{FF2B5EF4-FFF2-40B4-BE49-F238E27FC236}">
                      <a16:creationId xmlns:a16="http://schemas.microsoft.com/office/drawing/2014/main" id="{CCF5A765-741F-4E73-AF57-47BAB22BB855}"/>
                    </a:ext>
                  </a:extLst>
                </p:cNvPr>
                <p:cNvSpPr>
                  <a:spLocks/>
                </p:cNvSpPr>
                <p:nvPr userDrawn="1"/>
              </p:nvSpPr>
              <p:spPr bwMode="auto">
                <a:xfrm>
                  <a:off x="3620" y="43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666">
                  <a:extLst>
                    <a:ext uri="{FF2B5EF4-FFF2-40B4-BE49-F238E27FC236}">
                      <a16:creationId xmlns:a16="http://schemas.microsoft.com/office/drawing/2014/main" id="{6462BC3F-AF16-4EE8-80AB-9F055630B4FC}"/>
                    </a:ext>
                  </a:extLst>
                </p:cNvPr>
                <p:cNvSpPr>
                  <a:spLocks/>
                </p:cNvSpPr>
                <p:nvPr userDrawn="1"/>
              </p:nvSpPr>
              <p:spPr bwMode="auto">
                <a:xfrm>
                  <a:off x="3644" y="3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667">
                  <a:extLst>
                    <a:ext uri="{FF2B5EF4-FFF2-40B4-BE49-F238E27FC236}">
                      <a16:creationId xmlns:a16="http://schemas.microsoft.com/office/drawing/2014/main" id="{D616411B-E4C1-4987-8F51-BFEDC4DA6F2A}"/>
                    </a:ext>
                  </a:extLst>
                </p:cNvPr>
                <p:cNvSpPr>
                  <a:spLocks/>
                </p:cNvSpPr>
                <p:nvPr userDrawn="1"/>
              </p:nvSpPr>
              <p:spPr bwMode="auto">
                <a:xfrm>
                  <a:off x="3639" y="3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668">
                  <a:extLst>
                    <a:ext uri="{FF2B5EF4-FFF2-40B4-BE49-F238E27FC236}">
                      <a16:creationId xmlns:a16="http://schemas.microsoft.com/office/drawing/2014/main" id="{B0C4EC36-B502-4232-8A2D-6DD047756562}"/>
                    </a:ext>
                  </a:extLst>
                </p:cNvPr>
                <p:cNvSpPr>
                  <a:spLocks/>
                </p:cNvSpPr>
                <p:nvPr userDrawn="1"/>
              </p:nvSpPr>
              <p:spPr bwMode="auto">
                <a:xfrm>
                  <a:off x="3630" y="403"/>
                  <a:ext cx="4" cy="10"/>
                </a:xfrm>
                <a:custGeom>
                  <a:avLst/>
                  <a:gdLst>
                    <a:gd name="T0" fmla="*/ 0 w 4"/>
                    <a:gd name="T1" fmla="*/ 5 h 10"/>
                    <a:gd name="T2" fmla="*/ 4 w 4"/>
                    <a:gd name="T3" fmla="*/ 10 h 10"/>
                    <a:gd name="T4" fmla="*/ 0 w 4"/>
                    <a:gd name="T5" fmla="*/ 0 h 10"/>
                    <a:gd name="T6" fmla="*/ 0 w 4"/>
                    <a:gd name="T7" fmla="*/ 5 h 10"/>
                  </a:gdLst>
                  <a:ahLst/>
                  <a:cxnLst>
                    <a:cxn ang="0">
                      <a:pos x="T0" y="T1"/>
                    </a:cxn>
                    <a:cxn ang="0">
                      <a:pos x="T2" y="T3"/>
                    </a:cxn>
                    <a:cxn ang="0">
                      <a:pos x="T4" y="T5"/>
                    </a:cxn>
                    <a:cxn ang="0">
                      <a:pos x="T6" y="T7"/>
                    </a:cxn>
                  </a:cxnLst>
                  <a:rect l="0" t="0" r="r" b="b"/>
                  <a:pathLst>
                    <a:path w="4" h="10">
                      <a:moveTo>
                        <a:pt x="0" y="5"/>
                      </a:moveTo>
                      <a:lnTo>
                        <a:pt x="4"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669">
                  <a:extLst>
                    <a:ext uri="{FF2B5EF4-FFF2-40B4-BE49-F238E27FC236}">
                      <a16:creationId xmlns:a16="http://schemas.microsoft.com/office/drawing/2014/main" id="{DCB75481-D0F3-411A-970A-F10A8605FF9E}"/>
                    </a:ext>
                  </a:extLst>
                </p:cNvPr>
                <p:cNvSpPr>
                  <a:spLocks/>
                </p:cNvSpPr>
                <p:nvPr userDrawn="1"/>
              </p:nvSpPr>
              <p:spPr bwMode="auto">
                <a:xfrm>
                  <a:off x="3649" y="37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670">
                  <a:extLst>
                    <a:ext uri="{FF2B5EF4-FFF2-40B4-BE49-F238E27FC236}">
                      <a16:creationId xmlns:a16="http://schemas.microsoft.com/office/drawing/2014/main" id="{02554798-BB11-4593-870B-9E7CFF1F4086}"/>
                    </a:ext>
                  </a:extLst>
                </p:cNvPr>
                <p:cNvSpPr>
                  <a:spLocks/>
                </p:cNvSpPr>
                <p:nvPr userDrawn="1"/>
              </p:nvSpPr>
              <p:spPr bwMode="auto">
                <a:xfrm>
                  <a:off x="3654" y="3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671">
                  <a:extLst>
                    <a:ext uri="{FF2B5EF4-FFF2-40B4-BE49-F238E27FC236}">
                      <a16:creationId xmlns:a16="http://schemas.microsoft.com/office/drawing/2014/main" id="{3328DB14-55EB-437E-9B79-EB1A76364922}"/>
                    </a:ext>
                  </a:extLst>
                </p:cNvPr>
                <p:cNvSpPr>
                  <a:spLocks/>
                </p:cNvSpPr>
                <p:nvPr userDrawn="1"/>
              </p:nvSpPr>
              <p:spPr bwMode="auto">
                <a:xfrm>
                  <a:off x="3654" y="3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672">
                  <a:extLst>
                    <a:ext uri="{FF2B5EF4-FFF2-40B4-BE49-F238E27FC236}">
                      <a16:creationId xmlns:a16="http://schemas.microsoft.com/office/drawing/2014/main" id="{6DD73A7F-BF5C-49CB-9779-D000505F7282}"/>
                    </a:ext>
                  </a:extLst>
                </p:cNvPr>
                <p:cNvSpPr>
                  <a:spLocks/>
                </p:cNvSpPr>
                <p:nvPr userDrawn="1"/>
              </p:nvSpPr>
              <p:spPr bwMode="auto">
                <a:xfrm>
                  <a:off x="3644" y="37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673">
                  <a:extLst>
                    <a:ext uri="{FF2B5EF4-FFF2-40B4-BE49-F238E27FC236}">
                      <a16:creationId xmlns:a16="http://schemas.microsoft.com/office/drawing/2014/main" id="{2C68E8F4-724E-4069-B729-7B527BF3E00D}"/>
                    </a:ext>
                  </a:extLst>
                </p:cNvPr>
                <p:cNvSpPr>
                  <a:spLocks/>
                </p:cNvSpPr>
                <p:nvPr userDrawn="1"/>
              </p:nvSpPr>
              <p:spPr bwMode="auto">
                <a:xfrm>
                  <a:off x="3644" y="3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Freeform 674">
                  <a:extLst>
                    <a:ext uri="{FF2B5EF4-FFF2-40B4-BE49-F238E27FC236}">
                      <a16:creationId xmlns:a16="http://schemas.microsoft.com/office/drawing/2014/main" id="{5DD1AC89-58CB-446D-8A19-34ABC5036CB7}"/>
                    </a:ext>
                  </a:extLst>
                </p:cNvPr>
                <p:cNvSpPr>
                  <a:spLocks/>
                </p:cNvSpPr>
                <p:nvPr userDrawn="1"/>
              </p:nvSpPr>
              <p:spPr bwMode="auto">
                <a:xfrm>
                  <a:off x="3644"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Freeform 675">
                  <a:extLst>
                    <a:ext uri="{FF2B5EF4-FFF2-40B4-BE49-F238E27FC236}">
                      <a16:creationId xmlns:a16="http://schemas.microsoft.com/office/drawing/2014/main" id="{7A32979F-735A-4ABA-93CF-A904BC65FDF4}"/>
                    </a:ext>
                  </a:extLst>
                </p:cNvPr>
                <p:cNvSpPr>
                  <a:spLocks/>
                </p:cNvSpPr>
                <p:nvPr userDrawn="1"/>
              </p:nvSpPr>
              <p:spPr bwMode="auto">
                <a:xfrm>
                  <a:off x="3625" y="388"/>
                  <a:ext cx="9"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Freeform 676">
                  <a:extLst>
                    <a:ext uri="{FF2B5EF4-FFF2-40B4-BE49-F238E27FC236}">
                      <a16:creationId xmlns:a16="http://schemas.microsoft.com/office/drawing/2014/main" id="{CFE70133-21DC-4055-A9A8-FA013EC6D795}"/>
                    </a:ext>
                  </a:extLst>
                </p:cNvPr>
                <p:cNvSpPr>
                  <a:spLocks/>
                </p:cNvSpPr>
                <p:nvPr userDrawn="1"/>
              </p:nvSpPr>
              <p:spPr bwMode="auto">
                <a:xfrm>
                  <a:off x="3634" y="3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Freeform 677">
                  <a:extLst>
                    <a:ext uri="{FF2B5EF4-FFF2-40B4-BE49-F238E27FC236}">
                      <a16:creationId xmlns:a16="http://schemas.microsoft.com/office/drawing/2014/main" id="{10EC0B8E-372C-4292-83B2-8CCB6E80B241}"/>
                    </a:ext>
                  </a:extLst>
                </p:cNvPr>
                <p:cNvSpPr>
                  <a:spLocks/>
                </p:cNvSpPr>
                <p:nvPr userDrawn="1"/>
              </p:nvSpPr>
              <p:spPr bwMode="auto">
                <a:xfrm>
                  <a:off x="3634" y="37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678">
                  <a:extLst>
                    <a:ext uri="{FF2B5EF4-FFF2-40B4-BE49-F238E27FC236}">
                      <a16:creationId xmlns:a16="http://schemas.microsoft.com/office/drawing/2014/main" id="{03E659A9-8E7D-4EFC-AD62-BE91A8160D11}"/>
                    </a:ext>
                  </a:extLst>
                </p:cNvPr>
                <p:cNvSpPr>
                  <a:spLocks/>
                </p:cNvSpPr>
                <p:nvPr userDrawn="1"/>
              </p:nvSpPr>
              <p:spPr bwMode="auto">
                <a:xfrm>
                  <a:off x="3644" y="358"/>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Freeform 679">
                  <a:extLst>
                    <a:ext uri="{FF2B5EF4-FFF2-40B4-BE49-F238E27FC236}">
                      <a16:creationId xmlns:a16="http://schemas.microsoft.com/office/drawing/2014/main" id="{993DF4C7-579C-4C34-A490-B278BA02F2BB}"/>
                    </a:ext>
                  </a:extLst>
                </p:cNvPr>
                <p:cNvSpPr>
                  <a:spLocks/>
                </p:cNvSpPr>
                <p:nvPr userDrawn="1"/>
              </p:nvSpPr>
              <p:spPr bwMode="auto">
                <a:xfrm>
                  <a:off x="3644" y="36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Rectangle 680">
                  <a:extLst>
                    <a:ext uri="{FF2B5EF4-FFF2-40B4-BE49-F238E27FC236}">
                      <a16:creationId xmlns:a16="http://schemas.microsoft.com/office/drawing/2014/main" id="{99515AC9-531D-40DC-971E-DA95191F788D}"/>
                    </a:ext>
                  </a:extLst>
                </p:cNvPr>
                <p:cNvSpPr>
                  <a:spLocks noChangeArrowheads="1"/>
                </p:cNvSpPr>
                <p:nvPr userDrawn="1"/>
              </p:nvSpPr>
              <p:spPr bwMode="auto">
                <a:xfrm>
                  <a:off x="3654" y="33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681">
                  <a:extLst>
                    <a:ext uri="{FF2B5EF4-FFF2-40B4-BE49-F238E27FC236}">
                      <a16:creationId xmlns:a16="http://schemas.microsoft.com/office/drawing/2014/main" id="{133AF72C-0CDE-4BF1-9EC9-4BF585E2F291}"/>
                    </a:ext>
                  </a:extLst>
                </p:cNvPr>
                <p:cNvSpPr>
                  <a:spLocks/>
                </p:cNvSpPr>
                <p:nvPr userDrawn="1"/>
              </p:nvSpPr>
              <p:spPr bwMode="auto">
                <a:xfrm>
                  <a:off x="3644" y="363"/>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Freeform 682">
                  <a:extLst>
                    <a:ext uri="{FF2B5EF4-FFF2-40B4-BE49-F238E27FC236}">
                      <a16:creationId xmlns:a16="http://schemas.microsoft.com/office/drawing/2014/main" id="{AE4C771B-F762-49B7-97D1-8A5962D3F886}"/>
                    </a:ext>
                  </a:extLst>
                </p:cNvPr>
                <p:cNvSpPr>
                  <a:spLocks/>
                </p:cNvSpPr>
                <p:nvPr userDrawn="1"/>
              </p:nvSpPr>
              <p:spPr bwMode="auto">
                <a:xfrm>
                  <a:off x="3649" y="35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683">
                  <a:extLst>
                    <a:ext uri="{FF2B5EF4-FFF2-40B4-BE49-F238E27FC236}">
                      <a16:creationId xmlns:a16="http://schemas.microsoft.com/office/drawing/2014/main" id="{660D2FBE-3881-4F24-B74E-212B500AF509}"/>
                    </a:ext>
                  </a:extLst>
                </p:cNvPr>
                <p:cNvSpPr>
                  <a:spLocks/>
                </p:cNvSpPr>
                <p:nvPr userDrawn="1"/>
              </p:nvSpPr>
              <p:spPr bwMode="auto">
                <a:xfrm>
                  <a:off x="3644" y="3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684">
                  <a:extLst>
                    <a:ext uri="{FF2B5EF4-FFF2-40B4-BE49-F238E27FC236}">
                      <a16:creationId xmlns:a16="http://schemas.microsoft.com/office/drawing/2014/main" id="{776217AB-F3F8-4726-9355-4406BD0F8081}"/>
                    </a:ext>
                  </a:extLst>
                </p:cNvPr>
                <p:cNvSpPr>
                  <a:spLocks/>
                </p:cNvSpPr>
                <p:nvPr userDrawn="1"/>
              </p:nvSpPr>
              <p:spPr bwMode="auto">
                <a:xfrm>
                  <a:off x="3644" y="3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685">
                  <a:extLst>
                    <a:ext uri="{FF2B5EF4-FFF2-40B4-BE49-F238E27FC236}">
                      <a16:creationId xmlns:a16="http://schemas.microsoft.com/office/drawing/2014/main" id="{324758FE-F4E9-4106-93A9-03B46688734C}"/>
                    </a:ext>
                  </a:extLst>
                </p:cNvPr>
                <p:cNvSpPr>
                  <a:spLocks/>
                </p:cNvSpPr>
                <p:nvPr userDrawn="1"/>
              </p:nvSpPr>
              <p:spPr bwMode="auto">
                <a:xfrm>
                  <a:off x="3634" y="313"/>
                  <a:ext cx="20" cy="25"/>
                </a:xfrm>
                <a:custGeom>
                  <a:avLst/>
                  <a:gdLst>
                    <a:gd name="T0" fmla="*/ 0 w 4"/>
                    <a:gd name="T1" fmla="*/ 1 h 5"/>
                    <a:gd name="T2" fmla="*/ 0 w 4"/>
                    <a:gd name="T3" fmla="*/ 3 h 5"/>
                    <a:gd name="T4" fmla="*/ 4 w 4"/>
                    <a:gd name="T5" fmla="*/ 5 h 5"/>
                    <a:gd name="T6" fmla="*/ 4 w 4"/>
                    <a:gd name="T7" fmla="*/ 3 h 5"/>
                    <a:gd name="T8" fmla="*/ 2 w 4"/>
                    <a:gd name="T9" fmla="*/ 4 h 5"/>
                    <a:gd name="T10" fmla="*/ 3 w 4"/>
                    <a:gd name="T11" fmla="*/ 3 h 5"/>
                    <a:gd name="T12" fmla="*/ 1 w 4"/>
                    <a:gd name="T13" fmla="*/ 0 h 5"/>
                    <a:gd name="T14" fmla="*/ 1 w 4"/>
                    <a:gd name="T15" fmla="*/ 1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1" y="1"/>
                        <a:pt x="1" y="3"/>
                        <a:pt x="0" y="3"/>
                      </a:cubicBezTo>
                      <a:cubicBezTo>
                        <a:pt x="0" y="4"/>
                        <a:pt x="3" y="5"/>
                        <a:pt x="4" y="5"/>
                      </a:cubicBezTo>
                      <a:cubicBezTo>
                        <a:pt x="4" y="5"/>
                        <a:pt x="4" y="4"/>
                        <a:pt x="4" y="3"/>
                      </a:cubicBezTo>
                      <a:cubicBezTo>
                        <a:pt x="3" y="4"/>
                        <a:pt x="2" y="5"/>
                        <a:pt x="2" y="4"/>
                      </a:cubicBezTo>
                      <a:cubicBezTo>
                        <a:pt x="2" y="3"/>
                        <a:pt x="2" y="3"/>
                        <a:pt x="3" y="3"/>
                      </a:cubicBezTo>
                      <a:cubicBezTo>
                        <a:pt x="2" y="3"/>
                        <a:pt x="2" y="1"/>
                        <a:pt x="1"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686">
                  <a:extLst>
                    <a:ext uri="{FF2B5EF4-FFF2-40B4-BE49-F238E27FC236}">
                      <a16:creationId xmlns:a16="http://schemas.microsoft.com/office/drawing/2014/main" id="{0A8A779F-E0C6-4DF5-B48E-323D5C996FC2}"/>
                    </a:ext>
                  </a:extLst>
                </p:cNvPr>
                <p:cNvSpPr>
                  <a:spLocks/>
                </p:cNvSpPr>
                <p:nvPr userDrawn="1"/>
              </p:nvSpPr>
              <p:spPr bwMode="auto">
                <a:xfrm>
                  <a:off x="3654" y="338"/>
                  <a:ext cx="5" cy="5"/>
                </a:xfrm>
                <a:custGeom>
                  <a:avLst/>
                  <a:gdLst>
                    <a:gd name="T0" fmla="*/ 0 w 1"/>
                    <a:gd name="T1" fmla="*/ 1 h 1"/>
                    <a:gd name="T2" fmla="*/ 0 w 1"/>
                    <a:gd name="T3" fmla="*/ 1 h 1"/>
                    <a:gd name="T4" fmla="*/ 1 w 1"/>
                    <a:gd name="T5" fmla="*/ 1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1"/>
                        <a:pt x="0" y="1"/>
                        <a:pt x="1" y="1"/>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687">
                  <a:extLst>
                    <a:ext uri="{FF2B5EF4-FFF2-40B4-BE49-F238E27FC236}">
                      <a16:creationId xmlns:a16="http://schemas.microsoft.com/office/drawing/2014/main" id="{5EC272DB-6F10-4438-A9A6-0EAE05F906DF}"/>
                    </a:ext>
                  </a:extLst>
                </p:cNvPr>
                <p:cNvSpPr>
                  <a:spLocks/>
                </p:cNvSpPr>
                <p:nvPr userDrawn="1"/>
              </p:nvSpPr>
              <p:spPr bwMode="auto">
                <a:xfrm>
                  <a:off x="3639" y="343"/>
                  <a:ext cx="15" cy="15"/>
                </a:xfrm>
                <a:custGeom>
                  <a:avLst/>
                  <a:gdLst>
                    <a:gd name="T0" fmla="*/ 2 w 3"/>
                    <a:gd name="T1" fmla="*/ 2 h 3"/>
                    <a:gd name="T2" fmla="*/ 0 w 3"/>
                    <a:gd name="T3" fmla="*/ 0 h 3"/>
                    <a:gd name="T4" fmla="*/ 1 w 3"/>
                    <a:gd name="T5" fmla="*/ 2 h 3"/>
                    <a:gd name="T6" fmla="*/ 2 w 3"/>
                    <a:gd name="T7" fmla="*/ 2 h 3"/>
                    <a:gd name="T8" fmla="*/ 2 w 3"/>
                    <a:gd name="T9" fmla="*/ 3 h 3"/>
                    <a:gd name="T10" fmla="*/ 2 w 3"/>
                    <a:gd name="T11" fmla="*/ 2 h 3"/>
                    <a:gd name="T12" fmla="*/ 2 w 3"/>
                    <a:gd name="T13" fmla="*/ 2 h 3"/>
                    <a:gd name="T14" fmla="*/ 2 w 3"/>
                    <a:gd name="T15" fmla="*/ 2 h 3"/>
                    <a:gd name="T16" fmla="*/ 2 w 3"/>
                    <a:gd name="T17" fmla="*/ 2 h 3"/>
                    <a:gd name="T18" fmla="*/ 2 w 3"/>
                    <a:gd name="T19" fmla="*/ 2 h 3"/>
                    <a:gd name="T20" fmla="*/ 2 w 3"/>
                    <a:gd name="T21" fmla="*/ 2 h 3"/>
                    <a:gd name="T22" fmla="*/ 2 w 3"/>
                    <a:gd name="T23" fmla="*/ 2 h 3"/>
                    <a:gd name="T24" fmla="*/ 2 w 3"/>
                    <a:gd name="T25" fmla="*/ 2 h 3"/>
                    <a:gd name="T26" fmla="*/ 2 w 3"/>
                    <a:gd name="T27" fmla="*/ 2 h 3"/>
                    <a:gd name="T28" fmla="*/ 2 w 3"/>
                    <a:gd name="T29" fmla="*/ 2 h 3"/>
                    <a:gd name="T30" fmla="*/ 3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1"/>
                        <a:pt x="1" y="0"/>
                        <a:pt x="0" y="0"/>
                      </a:cubicBezTo>
                      <a:cubicBezTo>
                        <a:pt x="0" y="1"/>
                        <a:pt x="1" y="1"/>
                        <a:pt x="1" y="2"/>
                      </a:cubicBezTo>
                      <a:cubicBezTo>
                        <a:pt x="1" y="1"/>
                        <a:pt x="1" y="3"/>
                        <a:pt x="2" y="2"/>
                      </a:cubicBezTo>
                      <a:cubicBezTo>
                        <a:pt x="2" y="2"/>
                        <a:pt x="2" y="2"/>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2"/>
                        <a:pt x="2" y="2"/>
                      </a:cubicBezTo>
                      <a:cubicBezTo>
                        <a:pt x="2" y="2"/>
                        <a:pt x="2" y="2"/>
                        <a:pt x="2" y="2"/>
                      </a:cubicBezTo>
                      <a:cubicBezTo>
                        <a:pt x="2" y="2"/>
                        <a:pt x="2" y="2"/>
                        <a:pt x="2" y="2"/>
                      </a:cubicBezTo>
                      <a:cubicBezTo>
                        <a:pt x="3" y="0"/>
                        <a:pt x="3" y="0"/>
                        <a:pt x="3" y="0"/>
                      </a:cubicBezTo>
                      <a:cubicBezTo>
                        <a:pt x="2"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Freeform 688">
                  <a:extLst>
                    <a:ext uri="{FF2B5EF4-FFF2-40B4-BE49-F238E27FC236}">
                      <a16:creationId xmlns:a16="http://schemas.microsoft.com/office/drawing/2014/main" id="{8006EB27-9516-48A2-8895-016ECF3EE2EE}"/>
                    </a:ext>
                  </a:extLst>
                </p:cNvPr>
                <p:cNvSpPr>
                  <a:spLocks/>
                </p:cNvSpPr>
                <p:nvPr userDrawn="1"/>
              </p:nvSpPr>
              <p:spPr bwMode="auto">
                <a:xfrm>
                  <a:off x="3620"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Freeform 689">
                  <a:extLst>
                    <a:ext uri="{FF2B5EF4-FFF2-40B4-BE49-F238E27FC236}">
                      <a16:creationId xmlns:a16="http://schemas.microsoft.com/office/drawing/2014/main" id="{900FD473-A8A9-4965-AA85-5BB3D6E1A496}"/>
                    </a:ext>
                  </a:extLst>
                </p:cNvPr>
                <p:cNvSpPr>
                  <a:spLocks/>
                </p:cNvSpPr>
                <p:nvPr userDrawn="1"/>
              </p:nvSpPr>
              <p:spPr bwMode="auto">
                <a:xfrm>
                  <a:off x="3620" y="383"/>
                  <a:ext cx="14" cy="10"/>
                </a:xfrm>
                <a:custGeom>
                  <a:avLst/>
                  <a:gdLst>
                    <a:gd name="T0" fmla="*/ 0 w 3"/>
                    <a:gd name="T1" fmla="*/ 0 h 2"/>
                    <a:gd name="T2" fmla="*/ 1 w 3"/>
                    <a:gd name="T3" fmla="*/ 1 h 2"/>
                    <a:gd name="T4" fmla="*/ 0 w 3"/>
                    <a:gd name="T5" fmla="*/ 1 h 2"/>
                    <a:gd name="T6" fmla="*/ 1 w 3"/>
                    <a:gd name="T7" fmla="*/ 1 h 2"/>
                    <a:gd name="T8" fmla="*/ 1 w 3"/>
                    <a:gd name="T9" fmla="*/ 1 h 2"/>
                    <a:gd name="T10" fmla="*/ 3 w 3"/>
                    <a:gd name="T11" fmla="*/ 0 h 2"/>
                    <a:gd name="T12" fmla="*/ 0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0"/>
                      </a:moveTo>
                      <a:cubicBezTo>
                        <a:pt x="0" y="0"/>
                        <a:pt x="1" y="0"/>
                        <a:pt x="1" y="1"/>
                      </a:cubicBezTo>
                      <a:cubicBezTo>
                        <a:pt x="0" y="1"/>
                        <a:pt x="0" y="1"/>
                        <a:pt x="0" y="1"/>
                      </a:cubicBezTo>
                      <a:cubicBezTo>
                        <a:pt x="0" y="1"/>
                        <a:pt x="0" y="2"/>
                        <a:pt x="1" y="1"/>
                      </a:cubicBezTo>
                      <a:cubicBezTo>
                        <a:pt x="1" y="1"/>
                        <a:pt x="1" y="1"/>
                        <a:pt x="1"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Freeform 690">
                  <a:extLst>
                    <a:ext uri="{FF2B5EF4-FFF2-40B4-BE49-F238E27FC236}">
                      <a16:creationId xmlns:a16="http://schemas.microsoft.com/office/drawing/2014/main" id="{D7DA3BAF-C90D-457E-97A9-E1ADA1EFA388}"/>
                    </a:ext>
                  </a:extLst>
                </p:cNvPr>
                <p:cNvSpPr>
                  <a:spLocks/>
                </p:cNvSpPr>
                <p:nvPr userDrawn="1"/>
              </p:nvSpPr>
              <p:spPr bwMode="auto">
                <a:xfrm>
                  <a:off x="3630" y="358"/>
                  <a:ext cx="4" cy="10"/>
                </a:xfrm>
                <a:custGeom>
                  <a:avLst/>
                  <a:gdLst>
                    <a:gd name="T0" fmla="*/ 1 w 1"/>
                    <a:gd name="T1" fmla="*/ 2 h 2"/>
                    <a:gd name="T2" fmla="*/ 1 w 1"/>
                    <a:gd name="T3" fmla="*/ 0 h 2"/>
                    <a:gd name="T4" fmla="*/ 0 w 1"/>
                    <a:gd name="T5" fmla="*/ 1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0"/>
                        <a:pt x="1" y="0"/>
                        <a:pt x="1" y="0"/>
                      </a:cubicBezTo>
                      <a:cubicBezTo>
                        <a:pt x="0" y="1"/>
                        <a:pt x="0" y="1"/>
                        <a:pt x="0" y="1"/>
                      </a:cubicBezTo>
                      <a:cubicBezTo>
                        <a:pt x="0" y="1"/>
                        <a:pt x="0" y="1"/>
                        <a:pt x="0" y="1"/>
                      </a:cubicBezTo>
                      <a:cubicBezTo>
                        <a:pt x="0" y="2"/>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691">
                  <a:extLst>
                    <a:ext uri="{FF2B5EF4-FFF2-40B4-BE49-F238E27FC236}">
                      <a16:creationId xmlns:a16="http://schemas.microsoft.com/office/drawing/2014/main" id="{F17A45DC-DE36-43BF-B2F1-3E230F47AA3B}"/>
                    </a:ext>
                  </a:extLst>
                </p:cNvPr>
                <p:cNvSpPr>
                  <a:spLocks/>
                </p:cNvSpPr>
                <p:nvPr userDrawn="1"/>
              </p:nvSpPr>
              <p:spPr bwMode="auto">
                <a:xfrm>
                  <a:off x="3659" y="33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692">
                  <a:extLst>
                    <a:ext uri="{FF2B5EF4-FFF2-40B4-BE49-F238E27FC236}">
                      <a16:creationId xmlns:a16="http://schemas.microsoft.com/office/drawing/2014/main" id="{5C0C07AA-9D34-423D-8FAF-A273BF49E663}"/>
                    </a:ext>
                  </a:extLst>
                </p:cNvPr>
                <p:cNvSpPr>
                  <a:spLocks/>
                </p:cNvSpPr>
                <p:nvPr userDrawn="1"/>
              </p:nvSpPr>
              <p:spPr bwMode="auto">
                <a:xfrm>
                  <a:off x="3664" y="32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693">
                  <a:extLst>
                    <a:ext uri="{FF2B5EF4-FFF2-40B4-BE49-F238E27FC236}">
                      <a16:creationId xmlns:a16="http://schemas.microsoft.com/office/drawing/2014/main" id="{006142BC-13A4-404C-B87A-1A2B4B6EA513}"/>
                    </a:ext>
                  </a:extLst>
                </p:cNvPr>
                <p:cNvSpPr>
                  <a:spLocks/>
                </p:cNvSpPr>
                <p:nvPr userDrawn="1"/>
              </p:nvSpPr>
              <p:spPr bwMode="auto">
                <a:xfrm>
                  <a:off x="3963" y="53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694">
                  <a:extLst>
                    <a:ext uri="{FF2B5EF4-FFF2-40B4-BE49-F238E27FC236}">
                      <a16:creationId xmlns:a16="http://schemas.microsoft.com/office/drawing/2014/main" id="{B9FD4286-B0A2-4C3E-B208-18A58FF41213}"/>
                    </a:ext>
                  </a:extLst>
                </p:cNvPr>
                <p:cNvSpPr>
                  <a:spLocks/>
                </p:cNvSpPr>
                <p:nvPr userDrawn="1"/>
              </p:nvSpPr>
              <p:spPr bwMode="auto">
                <a:xfrm>
                  <a:off x="3968" y="5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695">
                  <a:extLst>
                    <a:ext uri="{FF2B5EF4-FFF2-40B4-BE49-F238E27FC236}">
                      <a16:creationId xmlns:a16="http://schemas.microsoft.com/office/drawing/2014/main" id="{E20F4C3B-6337-4CA5-B699-8CA00CC91FD1}"/>
                    </a:ext>
                  </a:extLst>
                </p:cNvPr>
                <p:cNvSpPr>
                  <a:spLocks/>
                </p:cNvSpPr>
                <p:nvPr userDrawn="1"/>
              </p:nvSpPr>
              <p:spPr bwMode="auto">
                <a:xfrm>
                  <a:off x="3824" y="283"/>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696">
                  <a:extLst>
                    <a:ext uri="{FF2B5EF4-FFF2-40B4-BE49-F238E27FC236}">
                      <a16:creationId xmlns:a16="http://schemas.microsoft.com/office/drawing/2014/main" id="{D273CD54-5D84-4485-BDD0-8A1C6D24F9F3}"/>
                    </a:ext>
                  </a:extLst>
                </p:cNvPr>
                <p:cNvSpPr>
                  <a:spLocks/>
                </p:cNvSpPr>
                <p:nvPr userDrawn="1"/>
              </p:nvSpPr>
              <p:spPr bwMode="auto">
                <a:xfrm>
                  <a:off x="3928" y="3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697">
                  <a:extLst>
                    <a:ext uri="{FF2B5EF4-FFF2-40B4-BE49-F238E27FC236}">
                      <a16:creationId xmlns:a16="http://schemas.microsoft.com/office/drawing/2014/main" id="{BB78DC64-0088-4131-A393-61154953ADE7}"/>
                    </a:ext>
                  </a:extLst>
                </p:cNvPr>
                <p:cNvSpPr>
                  <a:spLocks/>
                </p:cNvSpPr>
                <p:nvPr userDrawn="1"/>
              </p:nvSpPr>
              <p:spPr bwMode="auto">
                <a:xfrm>
                  <a:off x="3948" y="38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698">
                  <a:extLst>
                    <a:ext uri="{FF2B5EF4-FFF2-40B4-BE49-F238E27FC236}">
                      <a16:creationId xmlns:a16="http://schemas.microsoft.com/office/drawing/2014/main" id="{27613F7D-5CCB-4FAE-957D-D4C7017440C8}"/>
                    </a:ext>
                  </a:extLst>
                </p:cNvPr>
                <p:cNvSpPr>
                  <a:spLocks/>
                </p:cNvSpPr>
                <p:nvPr userDrawn="1"/>
              </p:nvSpPr>
              <p:spPr bwMode="auto">
                <a:xfrm>
                  <a:off x="3938" y="6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699">
                  <a:extLst>
                    <a:ext uri="{FF2B5EF4-FFF2-40B4-BE49-F238E27FC236}">
                      <a16:creationId xmlns:a16="http://schemas.microsoft.com/office/drawing/2014/main" id="{7FD9D698-E6DF-4423-93F2-39E1B8067834}"/>
                    </a:ext>
                  </a:extLst>
                </p:cNvPr>
                <p:cNvSpPr>
                  <a:spLocks/>
                </p:cNvSpPr>
                <p:nvPr userDrawn="1"/>
              </p:nvSpPr>
              <p:spPr bwMode="auto">
                <a:xfrm>
                  <a:off x="3714" y="268"/>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2" y="1"/>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700">
                  <a:extLst>
                    <a:ext uri="{FF2B5EF4-FFF2-40B4-BE49-F238E27FC236}">
                      <a16:creationId xmlns:a16="http://schemas.microsoft.com/office/drawing/2014/main" id="{C1837DE2-5704-4D03-B5E2-CE361F9F021A}"/>
                    </a:ext>
                  </a:extLst>
                </p:cNvPr>
                <p:cNvSpPr>
                  <a:spLocks/>
                </p:cNvSpPr>
                <p:nvPr userDrawn="1"/>
              </p:nvSpPr>
              <p:spPr bwMode="auto">
                <a:xfrm>
                  <a:off x="3918"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701">
                  <a:extLst>
                    <a:ext uri="{FF2B5EF4-FFF2-40B4-BE49-F238E27FC236}">
                      <a16:creationId xmlns:a16="http://schemas.microsoft.com/office/drawing/2014/main" id="{8246FC7B-5824-4D3F-B10E-D732144F9648}"/>
                    </a:ext>
                  </a:extLst>
                </p:cNvPr>
                <p:cNvSpPr>
                  <a:spLocks/>
                </p:cNvSpPr>
                <p:nvPr userDrawn="1"/>
              </p:nvSpPr>
              <p:spPr bwMode="auto">
                <a:xfrm>
                  <a:off x="3724" y="26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702">
                  <a:extLst>
                    <a:ext uri="{FF2B5EF4-FFF2-40B4-BE49-F238E27FC236}">
                      <a16:creationId xmlns:a16="http://schemas.microsoft.com/office/drawing/2014/main" id="{FA1130A1-E101-461F-99E8-F006D8370886}"/>
                    </a:ext>
                  </a:extLst>
                </p:cNvPr>
                <p:cNvSpPr>
                  <a:spLocks/>
                </p:cNvSpPr>
                <p:nvPr userDrawn="1"/>
              </p:nvSpPr>
              <p:spPr bwMode="auto">
                <a:xfrm>
                  <a:off x="3644"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Freeform 703">
                  <a:extLst>
                    <a:ext uri="{FF2B5EF4-FFF2-40B4-BE49-F238E27FC236}">
                      <a16:creationId xmlns:a16="http://schemas.microsoft.com/office/drawing/2014/main" id="{CEAB4707-C028-40C3-8298-EA82AFFBCA34}"/>
                    </a:ext>
                  </a:extLst>
                </p:cNvPr>
                <p:cNvSpPr>
                  <a:spLocks/>
                </p:cNvSpPr>
                <p:nvPr userDrawn="1"/>
              </p:nvSpPr>
              <p:spPr bwMode="auto">
                <a:xfrm>
                  <a:off x="3644" y="5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Rectangle 704">
                  <a:extLst>
                    <a:ext uri="{FF2B5EF4-FFF2-40B4-BE49-F238E27FC236}">
                      <a16:creationId xmlns:a16="http://schemas.microsoft.com/office/drawing/2014/main" id="{9F695ECC-40B2-4251-A809-7DA2719BB251}"/>
                    </a:ext>
                  </a:extLst>
                </p:cNvPr>
                <p:cNvSpPr>
                  <a:spLocks noChangeArrowheads="1"/>
                </p:cNvSpPr>
                <p:nvPr userDrawn="1"/>
              </p:nvSpPr>
              <p:spPr bwMode="auto">
                <a:xfrm>
                  <a:off x="3679"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705">
                  <a:extLst>
                    <a:ext uri="{FF2B5EF4-FFF2-40B4-BE49-F238E27FC236}">
                      <a16:creationId xmlns:a16="http://schemas.microsoft.com/office/drawing/2014/main" id="{7FF83EE9-271F-443C-AB7C-042379FB1492}"/>
                    </a:ext>
                  </a:extLst>
                </p:cNvPr>
                <p:cNvSpPr>
                  <a:spLocks/>
                </p:cNvSpPr>
                <p:nvPr userDrawn="1"/>
              </p:nvSpPr>
              <p:spPr bwMode="auto">
                <a:xfrm>
                  <a:off x="3659" y="29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Freeform 706">
                  <a:extLst>
                    <a:ext uri="{FF2B5EF4-FFF2-40B4-BE49-F238E27FC236}">
                      <a16:creationId xmlns:a16="http://schemas.microsoft.com/office/drawing/2014/main" id="{C944C8FD-601E-482D-8531-B050AFC8ACD7}"/>
                    </a:ext>
                  </a:extLst>
                </p:cNvPr>
                <p:cNvSpPr>
                  <a:spLocks/>
                </p:cNvSpPr>
                <p:nvPr userDrawn="1"/>
              </p:nvSpPr>
              <p:spPr bwMode="auto">
                <a:xfrm>
                  <a:off x="3739" y="2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707">
                  <a:extLst>
                    <a:ext uri="{FF2B5EF4-FFF2-40B4-BE49-F238E27FC236}">
                      <a16:creationId xmlns:a16="http://schemas.microsoft.com/office/drawing/2014/main" id="{0E5D5AA3-FAD7-4B82-9986-9D77C3211B23}"/>
                    </a:ext>
                  </a:extLst>
                </p:cNvPr>
                <p:cNvSpPr>
                  <a:spLocks/>
                </p:cNvSpPr>
                <p:nvPr userDrawn="1"/>
              </p:nvSpPr>
              <p:spPr bwMode="auto">
                <a:xfrm>
                  <a:off x="3679" y="3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708">
                  <a:extLst>
                    <a:ext uri="{FF2B5EF4-FFF2-40B4-BE49-F238E27FC236}">
                      <a16:creationId xmlns:a16="http://schemas.microsoft.com/office/drawing/2014/main" id="{F200A43B-75C6-4D77-9F53-42E7EAC39BD2}"/>
                    </a:ext>
                  </a:extLst>
                </p:cNvPr>
                <p:cNvSpPr>
                  <a:spLocks/>
                </p:cNvSpPr>
                <p:nvPr userDrawn="1"/>
              </p:nvSpPr>
              <p:spPr bwMode="auto">
                <a:xfrm>
                  <a:off x="3679" y="30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Freeform 709">
                  <a:extLst>
                    <a:ext uri="{FF2B5EF4-FFF2-40B4-BE49-F238E27FC236}">
                      <a16:creationId xmlns:a16="http://schemas.microsoft.com/office/drawing/2014/main" id="{BA27AA82-49DF-4542-822C-6FF91D51D883}"/>
                    </a:ext>
                  </a:extLst>
                </p:cNvPr>
                <p:cNvSpPr>
                  <a:spLocks/>
                </p:cNvSpPr>
                <p:nvPr userDrawn="1"/>
              </p:nvSpPr>
              <p:spPr bwMode="auto">
                <a:xfrm>
                  <a:off x="3679" y="30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Freeform 710">
                  <a:extLst>
                    <a:ext uri="{FF2B5EF4-FFF2-40B4-BE49-F238E27FC236}">
                      <a16:creationId xmlns:a16="http://schemas.microsoft.com/office/drawing/2014/main" id="{BFB3C636-7EB5-4504-A8A5-4F12B6BA0046}"/>
                    </a:ext>
                  </a:extLst>
                </p:cNvPr>
                <p:cNvSpPr>
                  <a:spLocks/>
                </p:cNvSpPr>
                <p:nvPr userDrawn="1"/>
              </p:nvSpPr>
              <p:spPr bwMode="auto">
                <a:xfrm>
                  <a:off x="3794" y="6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Rectangle 711">
                  <a:extLst>
                    <a:ext uri="{FF2B5EF4-FFF2-40B4-BE49-F238E27FC236}">
                      <a16:creationId xmlns:a16="http://schemas.microsoft.com/office/drawing/2014/main" id="{23F92384-AE40-43A3-8C87-1B18AD6F193F}"/>
                    </a:ext>
                  </a:extLst>
                </p:cNvPr>
                <p:cNvSpPr>
                  <a:spLocks noChangeArrowheads="1"/>
                </p:cNvSpPr>
                <p:nvPr userDrawn="1"/>
              </p:nvSpPr>
              <p:spPr bwMode="auto">
                <a:xfrm>
                  <a:off x="3888" y="2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712">
                  <a:extLst>
                    <a:ext uri="{FF2B5EF4-FFF2-40B4-BE49-F238E27FC236}">
                      <a16:creationId xmlns:a16="http://schemas.microsoft.com/office/drawing/2014/main" id="{41F18CF2-3734-4079-B5D4-A96FE8DEB6C6}"/>
                    </a:ext>
                  </a:extLst>
                </p:cNvPr>
                <p:cNvSpPr>
                  <a:spLocks/>
                </p:cNvSpPr>
                <p:nvPr userDrawn="1"/>
              </p:nvSpPr>
              <p:spPr bwMode="auto">
                <a:xfrm>
                  <a:off x="3883" y="283"/>
                  <a:ext cx="15" cy="10"/>
                </a:xfrm>
                <a:custGeom>
                  <a:avLst/>
                  <a:gdLst>
                    <a:gd name="T0" fmla="*/ 3 w 3"/>
                    <a:gd name="T1" fmla="*/ 1 h 2"/>
                    <a:gd name="T2" fmla="*/ 1 w 3"/>
                    <a:gd name="T3" fmla="*/ 0 h 2"/>
                    <a:gd name="T4" fmla="*/ 0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1"/>
                        <a:pt x="1" y="0"/>
                      </a:cubicBezTo>
                      <a:cubicBezTo>
                        <a:pt x="0" y="2"/>
                        <a:pt x="0" y="2"/>
                        <a:pt x="0" y="2"/>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713">
                  <a:extLst>
                    <a:ext uri="{FF2B5EF4-FFF2-40B4-BE49-F238E27FC236}">
                      <a16:creationId xmlns:a16="http://schemas.microsoft.com/office/drawing/2014/main" id="{4F817CC4-E7D6-4A4A-B755-22B4210B3A96}"/>
                    </a:ext>
                  </a:extLst>
                </p:cNvPr>
                <p:cNvSpPr>
                  <a:spLocks noEditPoints="1"/>
                </p:cNvSpPr>
                <p:nvPr userDrawn="1"/>
              </p:nvSpPr>
              <p:spPr bwMode="auto">
                <a:xfrm>
                  <a:off x="3605" y="213"/>
                  <a:ext cx="378" cy="500"/>
                </a:xfrm>
                <a:custGeom>
                  <a:avLst/>
                  <a:gdLst>
                    <a:gd name="T0" fmla="*/ 72 w 76"/>
                    <a:gd name="T1" fmla="*/ 68 h 100"/>
                    <a:gd name="T2" fmla="*/ 73 w 76"/>
                    <a:gd name="T3" fmla="*/ 61 h 100"/>
                    <a:gd name="T4" fmla="*/ 74 w 76"/>
                    <a:gd name="T5" fmla="*/ 58 h 100"/>
                    <a:gd name="T6" fmla="*/ 73 w 76"/>
                    <a:gd name="T7" fmla="*/ 52 h 100"/>
                    <a:gd name="T8" fmla="*/ 72 w 76"/>
                    <a:gd name="T9" fmla="*/ 44 h 100"/>
                    <a:gd name="T10" fmla="*/ 65 w 76"/>
                    <a:gd name="T11" fmla="*/ 35 h 100"/>
                    <a:gd name="T12" fmla="*/ 65 w 76"/>
                    <a:gd name="T13" fmla="*/ 35 h 100"/>
                    <a:gd name="T14" fmla="*/ 68 w 76"/>
                    <a:gd name="T15" fmla="*/ 33 h 100"/>
                    <a:gd name="T16" fmla="*/ 66 w 76"/>
                    <a:gd name="T17" fmla="*/ 28 h 100"/>
                    <a:gd name="T18" fmla="*/ 62 w 76"/>
                    <a:gd name="T19" fmla="*/ 23 h 100"/>
                    <a:gd name="T20" fmla="*/ 53 w 76"/>
                    <a:gd name="T21" fmla="*/ 18 h 100"/>
                    <a:gd name="T22" fmla="*/ 54 w 76"/>
                    <a:gd name="T23" fmla="*/ 11 h 100"/>
                    <a:gd name="T24" fmla="*/ 46 w 76"/>
                    <a:gd name="T25" fmla="*/ 9 h 100"/>
                    <a:gd name="T26" fmla="*/ 46 w 76"/>
                    <a:gd name="T27" fmla="*/ 4 h 100"/>
                    <a:gd name="T28" fmla="*/ 42 w 76"/>
                    <a:gd name="T29" fmla="*/ 3 h 100"/>
                    <a:gd name="T30" fmla="*/ 33 w 76"/>
                    <a:gd name="T31" fmla="*/ 6 h 100"/>
                    <a:gd name="T32" fmla="*/ 28 w 76"/>
                    <a:gd name="T33" fmla="*/ 6 h 100"/>
                    <a:gd name="T34" fmla="*/ 19 w 76"/>
                    <a:gd name="T35" fmla="*/ 7 h 100"/>
                    <a:gd name="T36" fmla="*/ 17 w 76"/>
                    <a:gd name="T37" fmla="*/ 11 h 100"/>
                    <a:gd name="T38" fmla="*/ 12 w 76"/>
                    <a:gd name="T39" fmla="*/ 14 h 100"/>
                    <a:gd name="T40" fmla="*/ 11 w 76"/>
                    <a:gd name="T41" fmla="*/ 19 h 100"/>
                    <a:gd name="T42" fmla="*/ 15 w 76"/>
                    <a:gd name="T43" fmla="*/ 18 h 100"/>
                    <a:gd name="T44" fmla="*/ 15 w 76"/>
                    <a:gd name="T45" fmla="*/ 16 h 100"/>
                    <a:gd name="T46" fmla="*/ 20 w 76"/>
                    <a:gd name="T47" fmla="*/ 14 h 100"/>
                    <a:gd name="T48" fmla="*/ 29 w 76"/>
                    <a:gd name="T49" fmla="*/ 11 h 100"/>
                    <a:gd name="T50" fmla="*/ 39 w 76"/>
                    <a:gd name="T51" fmla="*/ 11 h 100"/>
                    <a:gd name="T52" fmla="*/ 44 w 76"/>
                    <a:gd name="T53" fmla="*/ 14 h 100"/>
                    <a:gd name="T54" fmla="*/ 45 w 76"/>
                    <a:gd name="T55" fmla="*/ 14 h 100"/>
                    <a:gd name="T56" fmla="*/ 50 w 76"/>
                    <a:gd name="T57" fmla="*/ 18 h 100"/>
                    <a:gd name="T58" fmla="*/ 58 w 76"/>
                    <a:gd name="T59" fmla="*/ 30 h 100"/>
                    <a:gd name="T60" fmla="*/ 59 w 76"/>
                    <a:gd name="T61" fmla="*/ 35 h 100"/>
                    <a:gd name="T62" fmla="*/ 64 w 76"/>
                    <a:gd name="T63" fmla="*/ 43 h 100"/>
                    <a:gd name="T64" fmla="*/ 66 w 76"/>
                    <a:gd name="T65" fmla="*/ 51 h 100"/>
                    <a:gd name="T66" fmla="*/ 64 w 76"/>
                    <a:gd name="T67" fmla="*/ 59 h 100"/>
                    <a:gd name="T68" fmla="*/ 63 w 76"/>
                    <a:gd name="T69" fmla="*/ 69 h 100"/>
                    <a:gd name="T70" fmla="*/ 60 w 76"/>
                    <a:gd name="T71" fmla="*/ 78 h 100"/>
                    <a:gd name="T72" fmla="*/ 54 w 76"/>
                    <a:gd name="T73" fmla="*/ 89 h 100"/>
                    <a:gd name="T74" fmla="*/ 39 w 76"/>
                    <a:gd name="T75" fmla="*/ 91 h 100"/>
                    <a:gd name="T76" fmla="*/ 36 w 76"/>
                    <a:gd name="T77" fmla="*/ 91 h 100"/>
                    <a:gd name="T78" fmla="*/ 28 w 76"/>
                    <a:gd name="T79" fmla="*/ 88 h 100"/>
                    <a:gd name="T80" fmla="*/ 19 w 76"/>
                    <a:gd name="T81" fmla="*/ 80 h 100"/>
                    <a:gd name="T82" fmla="*/ 10 w 76"/>
                    <a:gd name="T83" fmla="*/ 69 h 100"/>
                    <a:gd name="T84" fmla="*/ 6 w 76"/>
                    <a:gd name="T85" fmla="*/ 57 h 100"/>
                    <a:gd name="T86" fmla="*/ 2 w 76"/>
                    <a:gd name="T87" fmla="*/ 66 h 100"/>
                    <a:gd name="T88" fmla="*/ 8 w 76"/>
                    <a:gd name="T89" fmla="*/ 79 h 100"/>
                    <a:gd name="T90" fmla="*/ 9 w 76"/>
                    <a:gd name="T91" fmla="*/ 82 h 100"/>
                    <a:gd name="T92" fmla="*/ 21 w 76"/>
                    <a:gd name="T93" fmla="*/ 93 h 100"/>
                    <a:gd name="T94" fmla="*/ 29 w 76"/>
                    <a:gd name="T95" fmla="*/ 95 h 100"/>
                    <a:gd name="T96" fmla="*/ 37 w 76"/>
                    <a:gd name="T97" fmla="*/ 97 h 100"/>
                    <a:gd name="T98" fmla="*/ 39 w 76"/>
                    <a:gd name="T99" fmla="*/ 99 h 100"/>
                    <a:gd name="T100" fmla="*/ 45 w 76"/>
                    <a:gd name="T101" fmla="*/ 97 h 100"/>
                    <a:gd name="T102" fmla="*/ 53 w 76"/>
                    <a:gd name="T103" fmla="*/ 95 h 100"/>
                    <a:gd name="T104" fmla="*/ 58 w 76"/>
                    <a:gd name="T105" fmla="*/ 90 h 100"/>
                    <a:gd name="T106" fmla="*/ 61 w 76"/>
                    <a:gd name="T107" fmla="*/ 88 h 100"/>
                    <a:gd name="T108" fmla="*/ 67 w 76"/>
                    <a:gd name="T109" fmla="*/ 82 h 100"/>
                    <a:gd name="T110" fmla="*/ 71 w 76"/>
                    <a:gd name="T111" fmla="*/ 71 h 100"/>
                    <a:gd name="T112" fmla="*/ 66 w 76"/>
                    <a:gd name="T113" fmla="*/ 34 h 100"/>
                    <a:gd name="T114" fmla="*/ 17 w 76"/>
                    <a:gd name="T115"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00">
                      <a:moveTo>
                        <a:pt x="71" y="72"/>
                      </a:moveTo>
                      <a:cubicBezTo>
                        <a:pt x="72" y="72"/>
                        <a:pt x="72" y="72"/>
                        <a:pt x="72" y="72"/>
                      </a:cubicBezTo>
                      <a:cubicBezTo>
                        <a:pt x="73" y="73"/>
                        <a:pt x="72" y="74"/>
                        <a:pt x="73" y="73"/>
                      </a:cubicBezTo>
                      <a:cubicBezTo>
                        <a:pt x="71" y="72"/>
                        <a:pt x="74" y="69"/>
                        <a:pt x="72" y="68"/>
                      </a:cubicBezTo>
                      <a:cubicBezTo>
                        <a:pt x="72" y="68"/>
                        <a:pt x="72" y="68"/>
                        <a:pt x="72" y="68"/>
                      </a:cubicBezTo>
                      <a:cubicBezTo>
                        <a:pt x="72" y="68"/>
                        <a:pt x="72" y="68"/>
                        <a:pt x="72" y="68"/>
                      </a:cubicBezTo>
                      <a:cubicBezTo>
                        <a:pt x="74" y="67"/>
                        <a:pt x="71" y="67"/>
                        <a:pt x="71" y="65"/>
                      </a:cubicBezTo>
                      <a:cubicBezTo>
                        <a:pt x="72" y="64"/>
                        <a:pt x="72" y="64"/>
                        <a:pt x="72" y="64"/>
                      </a:cubicBezTo>
                      <a:cubicBezTo>
                        <a:pt x="72" y="63"/>
                        <a:pt x="72" y="63"/>
                        <a:pt x="72" y="63"/>
                      </a:cubicBezTo>
                      <a:cubicBezTo>
                        <a:pt x="72" y="63"/>
                        <a:pt x="73" y="63"/>
                        <a:pt x="72" y="63"/>
                      </a:cubicBezTo>
                      <a:cubicBezTo>
                        <a:pt x="72" y="61"/>
                        <a:pt x="72" y="61"/>
                        <a:pt x="72" y="61"/>
                      </a:cubicBezTo>
                      <a:cubicBezTo>
                        <a:pt x="73" y="61"/>
                        <a:pt x="73" y="61"/>
                        <a:pt x="73" y="61"/>
                      </a:cubicBezTo>
                      <a:cubicBezTo>
                        <a:pt x="72" y="61"/>
                        <a:pt x="72" y="60"/>
                        <a:pt x="71" y="59"/>
                      </a:cubicBezTo>
                      <a:cubicBezTo>
                        <a:pt x="72" y="59"/>
                        <a:pt x="72" y="60"/>
                        <a:pt x="72" y="60"/>
                      </a:cubicBezTo>
                      <a:cubicBezTo>
                        <a:pt x="71" y="58"/>
                        <a:pt x="71" y="58"/>
                        <a:pt x="71" y="58"/>
                      </a:cubicBezTo>
                      <a:cubicBezTo>
                        <a:pt x="72" y="58"/>
                        <a:pt x="73" y="59"/>
                        <a:pt x="73" y="60"/>
                      </a:cubicBezTo>
                      <a:cubicBezTo>
                        <a:pt x="75" y="59"/>
                        <a:pt x="72" y="59"/>
                        <a:pt x="74" y="56"/>
                      </a:cubicBezTo>
                      <a:cubicBezTo>
                        <a:pt x="74" y="58"/>
                        <a:pt x="74" y="58"/>
                        <a:pt x="74" y="58"/>
                      </a:cubicBezTo>
                      <a:cubicBezTo>
                        <a:pt x="75" y="57"/>
                        <a:pt x="75" y="56"/>
                        <a:pt x="76" y="55"/>
                      </a:cubicBezTo>
                      <a:cubicBezTo>
                        <a:pt x="75" y="55"/>
                        <a:pt x="73" y="57"/>
                        <a:pt x="73" y="56"/>
                      </a:cubicBezTo>
                      <a:cubicBezTo>
                        <a:pt x="73" y="56"/>
                        <a:pt x="73" y="55"/>
                        <a:pt x="73" y="54"/>
                      </a:cubicBezTo>
                      <a:cubicBezTo>
                        <a:pt x="73" y="54"/>
                        <a:pt x="73" y="54"/>
                        <a:pt x="73" y="53"/>
                      </a:cubicBezTo>
                      <a:cubicBezTo>
                        <a:pt x="74" y="53"/>
                        <a:pt x="74" y="53"/>
                        <a:pt x="74" y="53"/>
                      </a:cubicBezTo>
                      <a:cubicBezTo>
                        <a:pt x="74" y="52"/>
                        <a:pt x="73" y="52"/>
                        <a:pt x="73" y="52"/>
                      </a:cubicBezTo>
                      <a:cubicBezTo>
                        <a:pt x="73" y="51"/>
                        <a:pt x="74" y="50"/>
                        <a:pt x="75" y="50"/>
                      </a:cubicBezTo>
                      <a:cubicBezTo>
                        <a:pt x="75" y="48"/>
                        <a:pt x="73" y="51"/>
                        <a:pt x="73" y="49"/>
                      </a:cubicBezTo>
                      <a:cubicBezTo>
                        <a:pt x="73" y="48"/>
                        <a:pt x="73" y="47"/>
                        <a:pt x="71" y="46"/>
                      </a:cubicBezTo>
                      <a:cubicBezTo>
                        <a:pt x="72" y="45"/>
                        <a:pt x="72" y="46"/>
                        <a:pt x="73" y="45"/>
                      </a:cubicBezTo>
                      <a:cubicBezTo>
                        <a:pt x="71" y="44"/>
                        <a:pt x="71" y="44"/>
                        <a:pt x="71" y="44"/>
                      </a:cubicBezTo>
                      <a:cubicBezTo>
                        <a:pt x="71" y="44"/>
                        <a:pt x="72" y="44"/>
                        <a:pt x="72" y="44"/>
                      </a:cubicBezTo>
                      <a:cubicBezTo>
                        <a:pt x="71" y="44"/>
                        <a:pt x="71" y="44"/>
                        <a:pt x="70" y="43"/>
                      </a:cubicBezTo>
                      <a:cubicBezTo>
                        <a:pt x="69" y="43"/>
                        <a:pt x="72" y="41"/>
                        <a:pt x="70" y="40"/>
                      </a:cubicBezTo>
                      <a:cubicBezTo>
                        <a:pt x="70" y="39"/>
                        <a:pt x="71" y="40"/>
                        <a:pt x="71" y="40"/>
                      </a:cubicBezTo>
                      <a:cubicBezTo>
                        <a:pt x="70" y="38"/>
                        <a:pt x="70" y="38"/>
                        <a:pt x="68" y="37"/>
                      </a:cubicBezTo>
                      <a:cubicBezTo>
                        <a:pt x="69" y="36"/>
                        <a:pt x="69" y="36"/>
                        <a:pt x="69" y="36"/>
                      </a:cubicBezTo>
                      <a:cubicBezTo>
                        <a:pt x="68" y="37"/>
                        <a:pt x="66" y="36"/>
                        <a:pt x="65" y="35"/>
                      </a:cubicBezTo>
                      <a:cubicBezTo>
                        <a:pt x="65" y="36"/>
                        <a:pt x="65" y="36"/>
                        <a:pt x="64" y="36"/>
                      </a:cubicBezTo>
                      <a:cubicBezTo>
                        <a:pt x="63" y="35"/>
                        <a:pt x="63" y="35"/>
                        <a:pt x="63" y="35"/>
                      </a:cubicBezTo>
                      <a:cubicBezTo>
                        <a:pt x="63" y="35"/>
                        <a:pt x="64" y="35"/>
                        <a:pt x="65" y="35"/>
                      </a:cubicBezTo>
                      <a:cubicBezTo>
                        <a:pt x="64" y="35"/>
                        <a:pt x="64" y="35"/>
                        <a:pt x="64" y="35"/>
                      </a:cubicBezTo>
                      <a:cubicBezTo>
                        <a:pt x="64" y="34"/>
                        <a:pt x="65" y="34"/>
                        <a:pt x="66" y="34"/>
                      </a:cubicBezTo>
                      <a:cubicBezTo>
                        <a:pt x="66" y="35"/>
                        <a:pt x="66" y="35"/>
                        <a:pt x="65" y="35"/>
                      </a:cubicBezTo>
                      <a:cubicBezTo>
                        <a:pt x="66" y="35"/>
                        <a:pt x="67" y="35"/>
                        <a:pt x="68" y="35"/>
                      </a:cubicBezTo>
                      <a:cubicBezTo>
                        <a:pt x="68" y="35"/>
                        <a:pt x="68" y="35"/>
                        <a:pt x="67" y="35"/>
                      </a:cubicBezTo>
                      <a:cubicBezTo>
                        <a:pt x="68" y="35"/>
                        <a:pt x="68" y="35"/>
                        <a:pt x="68" y="35"/>
                      </a:cubicBezTo>
                      <a:cubicBezTo>
                        <a:pt x="68" y="34"/>
                        <a:pt x="68" y="34"/>
                        <a:pt x="67" y="34"/>
                      </a:cubicBezTo>
                      <a:cubicBezTo>
                        <a:pt x="69" y="33"/>
                        <a:pt x="69" y="33"/>
                        <a:pt x="69" y="33"/>
                      </a:cubicBezTo>
                      <a:cubicBezTo>
                        <a:pt x="68" y="33"/>
                        <a:pt x="68" y="33"/>
                        <a:pt x="68" y="33"/>
                      </a:cubicBezTo>
                      <a:cubicBezTo>
                        <a:pt x="68" y="33"/>
                        <a:pt x="68" y="31"/>
                        <a:pt x="68" y="31"/>
                      </a:cubicBezTo>
                      <a:cubicBezTo>
                        <a:pt x="66" y="30"/>
                        <a:pt x="64" y="30"/>
                        <a:pt x="62" y="28"/>
                      </a:cubicBezTo>
                      <a:cubicBezTo>
                        <a:pt x="63" y="28"/>
                        <a:pt x="64" y="27"/>
                        <a:pt x="65" y="27"/>
                      </a:cubicBezTo>
                      <a:cubicBezTo>
                        <a:pt x="64" y="28"/>
                        <a:pt x="66" y="28"/>
                        <a:pt x="66" y="29"/>
                      </a:cubicBezTo>
                      <a:cubicBezTo>
                        <a:pt x="66" y="29"/>
                        <a:pt x="67" y="29"/>
                        <a:pt x="67" y="29"/>
                      </a:cubicBezTo>
                      <a:cubicBezTo>
                        <a:pt x="67" y="29"/>
                        <a:pt x="67" y="28"/>
                        <a:pt x="66" y="28"/>
                      </a:cubicBezTo>
                      <a:cubicBezTo>
                        <a:pt x="66" y="28"/>
                        <a:pt x="65" y="27"/>
                        <a:pt x="65" y="27"/>
                      </a:cubicBezTo>
                      <a:cubicBezTo>
                        <a:pt x="66" y="27"/>
                        <a:pt x="65" y="26"/>
                        <a:pt x="66" y="26"/>
                      </a:cubicBezTo>
                      <a:cubicBezTo>
                        <a:pt x="64" y="27"/>
                        <a:pt x="64" y="25"/>
                        <a:pt x="63" y="24"/>
                      </a:cubicBezTo>
                      <a:cubicBezTo>
                        <a:pt x="63" y="24"/>
                        <a:pt x="64" y="24"/>
                        <a:pt x="64" y="25"/>
                      </a:cubicBezTo>
                      <a:cubicBezTo>
                        <a:pt x="65" y="23"/>
                        <a:pt x="61" y="24"/>
                        <a:pt x="62" y="23"/>
                      </a:cubicBezTo>
                      <a:cubicBezTo>
                        <a:pt x="62" y="23"/>
                        <a:pt x="62" y="23"/>
                        <a:pt x="62" y="23"/>
                      </a:cubicBezTo>
                      <a:cubicBezTo>
                        <a:pt x="61" y="23"/>
                        <a:pt x="61" y="21"/>
                        <a:pt x="62" y="21"/>
                      </a:cubicBezTo>
                      <a:cubicBezTo>
                        <a:pt x="62" y="21"/>
                        <a:pt x="62" y="21"/>
                        <a:pt x="62" y="21"/>
                      </a:cubicBezTo>
                      <a:cubicBezTo>
                        <a:pt x="61" y="20"/>
                        <a:pt x="59" y="17"/>
                        <a:pt x="57" y="18"/>
                      </a:cubicBezTo>
                      <a:cubicBezTo>
                        <a:pt x="57" y="17"/>
                        <a:pt x="59" y="16"/>
                        <a:pt x="59" y="16"/>
                      </a:cubicBezTo>
                      <a:cubicBezTo>
                        <a:pt x="59" y="16"/>
                        <a:pt x="57" y="17"/>
                        <a:pt x="56" y="17"/>
                      </a:cubicBezTo>
                      <a:cubicBezTo>
                        <a:pt x="54" y="17"/>
                        <a:pt x="53" y="18"/>
                        <a:pt x="53" y="18"/>
                      </a:cubicBezTo>
                      <a:cubicBezTo>
                        <a:pt x="54" y="17"/>
                        <a:pt x="56" y="14"/>
                        <a:pt x="57" y="14"/>
                      </a:cubicBezTo>
                      <a:cubicBezTo>
                        <a:pt x="57" y="14"/>
                        <a:pt x="57" y="13"/>
                        <a:pt x="56" y="13"/>
                      </a:cubicBezTo>
                      <a:cubicBezTo>
                        <a:pt x="56" y="13"/>
                        <a:pt x="55" y="15"/>
                        <a:pt x="55" y="15"/>
                      </a:cubicBezTo>
                      <a:cubicBezTo>
                        <a:pt x="55" y="13"/>
                        <a:pt x="55" y="13"/>
                        <a:pt x="55" y="11"/>
                      </a:cubicBezTo>
                      <a:cubicBezTo>
                        <a:pt x="55" y="12"/>
                        <a:pt x="53" y="13"/>
                        <a:pt x="52" y="13"/>
                      </a:cubicBezTo>
                      <a:cubicBezTo>
                        <a:pt x="53" y="13"/>
                        <a:pt x="54" y="11"/>
                        <a:pt x="54" y="11"/>
                      </a:cubicBezTo>
                      <a:cubicBezTo>
                        <a:pt x="54" y="11"/>
                        <a:pt x="53" y="11"/>
                        <a:pt x="53" y="11"/>
                      </a:cubicBezTo>
                      <a:cubicBezTo>
                        <a:pt x="52" y="11"/>
                        <a:pt x="51" y="12"/>
                        <a:pt x="51" y="12"/>
                      </a:cubicBezTo>
                      <a:cubicBezTo>
                        <a:pt x="52" y="12"/>
                        <a:pt x="53" y="10"/>
                        <a:pt x="53" y="9"/>
                      </a:cubicBezTo>
                      <a:cubicBezTo>
                        <a:pt x="52" y="10"/>
                        <a:pt x="51" y="8"/>
                        <a:pt x="51" y="8"/>
                      </a:cubicBezTo>
                      <a:cubicBezTo>
                        <a:pt x="51" y="9"/>
                        <a:pt x="51" y="9"/>
                        <a:pt x="51" y="9"/>
                      </a:cubicBezTo>
                      <a:cubicBezTo>
                        <a:pt x="50" y="7"/>
                        <a:pt x="48" y="10"/>
                        <a:pt x="46" y="9"/>
                      </a:cubicBezTo>
                      <a:cubicBezTo>
                        <a:pt x="47" y="9"/>
                        <a:pt x="48" y="7"/>
                        <a:pt x="47" y="6"/>
                      </a:cubicBezTo>
                      <a:cubicBezTo>
                        <a:pt x="46" y="7"/>
                        <a:pt x="43" y="10"/>
                        <a:pt x="41" y="10"/>
                      </a:cubicBezTo>
                      <a:cubicBezTo>
                        <a:pt x="41" y="10"/>
                        <a:pt x="41" y="10"/>
                        <a:pt x="41" y="10"/>
                      </a:cubicBezTo>
                      <a:cubicBezTo>
                        <a:pt x="40" y="10"/>
                        <a:pt x="40" y="10"/>
                        <a:pt x="40" y="10"/>
                      </a:cubicBezTo>
                      <a:cubicBezTo>
                        <a:pt x="41" y="8"/>
                        <a:pt x="45" y="6"/>
                        <a:pt x="47" y="6"/>
                      </a:cubicBezTo>
                      <a:cubicBezTo>
                        <a:pt x="46" y="5"/>
                        <a:pt x="47" y="5"/>
                        <a:pt x="46" y="4"/>
                      </a:cubicBezTo>
                      <a:cubicBezTo>
                        <a:pt x="46" y="4"/>
                        <a:pt x="47" y="4"/>
                        <a:pt x="47" y="4"/>
                      </a:cubicBezTo>
                      <a:cubicBezTo>
                        <a:pt x="47" y="4"/>
                        <a:pt x="45" y="2"/>
                        <a:pt x="45" y="2"/>
                      </a:cubicBezTo>
                      <a:cubicBezTo>
                        <a:pt x="44" y="3"/>
                        <a:pt x="42" y="3"/>
                        <a:pt x="42" y="4"/>
                      </a:cubicBezTo>
                      <a:cubicBezTo>
                        <a:pt x="42" y="4"/>
                        <a:pt x="45" y="4"/>
                        <a:pt x="45" y="4"/>
                      </a:cubicBezTo>
                      <a:cubicBezTo>
                        <a:pt x="45" y="5"/>
                        <a:pt x="42" y="6"/>
                        <a:pt x="40" y="5"/>
                      </a:cubicBezTo>
                      <a:cubicBezTo>
                        <a:pt x="40" y="5"/>
                        <a:pt x="41" y="3"/>
                        <a:pt x="42" y="3"/>
                      </a:cubicBezTo>
                      <a:cubicBezTo>
                        <a:pt x="41" y="3"/>
                        <a:pt x="39" y="3"/>
                        <a:pt x="39" y="3"/>
                      </a:cubicBezTo>
                      <a:cubicBezTo>
                        <a:pt x="40" y="2"/>
                        <a:pt x="40" y="2"/>
                        <a:pt x="40" y="2"/>
                      </a:cubicBezTo>
                      <a:cubicBezTo>
                        <a:pt x="39" y="2"/>
                        <a:pt x="38" y="4"/>
                        <a:pt x="37" y="2"/>
                      </a:cubicBezTo>
                      <a:cubicBezTo>
                        <a:pt x="37" y="2"/>
                        <a:pt x="36" y="0"/>
                        <a:pt x="36" y="1"/>
                      </a:cubicBezTo>
                      <a:cubicBezTo>
                        <a:pt x="36" y="2"/>
                        <a:pt x="35" y="7"/>
                        <a:pt x="35" y="8"/>
                      </a:cubicBezTo>
                      <a:cubicBezTo>
                        <a:pt x="35" y="8"/>
                        <a:pt x="33" y="6"/>
                        <a:pt x="33" y="6"/>
                      </a:cubicBezTo>
                      <a:cubicBezTo>
                        <a:pt x="32" y="4"/>
                        <a:pt x="34" y="3"/>
                        <a:pt x="34" y="2"/>
                      </a:cubicBezTo>
                      <a:cubicBezTo>
                        <a:pt x="33" y="2"/>
                        <a:pt x="33" y="3"/>
                        <a:pt x="33" y="3"/>
                      </a:cubicBezTo>
                      <a:cubicBezTo>
                        <a:pt x="32" y="2"/>
                        <a:pt x="33" y="2"/>
                        <a:pt x="32" y="2"/>
                      </a:cubicBezTo>
                      <a:cubicBezTo>
                        <a:pt x="32" y="3"/>
                        <a:pt x="30" y="2"/>
                        <a:pt x="31" y="3"/>
                      </a:cubicBezTo>
                      <a:cubicBezTo>
                        <a:pt x="30" y="3"/>
                        <a:pt x="30" y="3"/>
                        <a:pt x="29" y="3"/>
                      </a:cubicBezTo>
                      <a:cubicBezTo>
                        <a:pt x="30" y="3"/>
                        <a:pt x="28" y="6"/>
                        <a:pt x="28" y="6"/>
                      </a:cubicBezTo>
                      <a:cubicBezTo>
                        <a:pt x="28" y="6"/>
                        <a:pt x="27" y="5"/>
                        <a:pt x="27" y="5"/>
                      </a:cubicBezTo>
                      <a:cubicBezTo>
                        <a:pt x="25" y="5"/>
                        <a:pt x="24" y="5"/>
                        <a:pt x="22" y="6"/>
                      </a:cubicBezTo>
                      <a:cubicBezTo>
                        <a:pt x="22" y="5"/>
                        <a:pt x="21" y="5"/>
                        <a:pt x="21" y="5"/>
                      </a:cubicBezTo>
                      <a:cubicBezTo>
                        <a:pt x="21" y="5"/>
                        <a:pt x="21" y="6"/>
                        <a:pt x="21" y="6"/>
                      </a:cubicBezTo>
                      <a:cubicBezTo>
                        <a:pt x="19" y="5"/>
                        <a:pt x="22" y="5"/>
                        <a:pt x="20" y="4"/>
                      </a:cubicBezTo>
                      <a:cubicBezTo>
                        <a:pt x="21" y="5"/>
                        <a:pt x="19" y="6"/>
                        <a:pt x="19" y="7"/>
                      </a:cubicBezTo>
                      <a:cubicBezTo>
                        <a:pt x="20" y="7"/>
                        <a:pt x="21" y="6"/>
                        <a:pt x="21" y="5"/>
                      </a:cubicBezTo>
                      <a:cubicBezTo>
                        <a:pt x="22" y="7"/>
                        <a:pt x="21" y="9"/>
                        <a:pt x="20" y="10"/>
                      </a:cubicBezTo>
                      <a:cubicBezTo>
                        <a:pt x="19" y="11"/>
                        <a:pt x="19" y="10"/>
                        <a:pt x="19" y="10"/>
                      </a:cubicBezTo>
                      <a:cubicBezTo>
                        <a:pt x="17" y="11"/>
                        <a:pt x="19" y="14"/>
                        <a:pt x="17" y="14"/>
                      </a:cubicBezTo>
                      <a:cubicBezTo>
                        <a:pt x="15" y="14"/>
                        <a:pt x="15" y="12"/>
                        <a:pt x="15" y="12"/>
                      </a:cubicBezTo>
                      <a:cubicBezTo>
                        <a:pt x="15" y="11"/>
                        <a:pt x="16" y="11"/>
                        <a:pt x="17" y="11"/>
                      </a:cubicBezTo>
                      <a:cubicBezTo>
                        <a:pt x="16" y="11"/>
                        <a:pt x="16" y="11"/>
                        <a:pt x="16" y="11"/>
                      </a:cubicBezTo>
                      <a:cubicBezTo>
                        <a:pt x="16" y="10"/>
                        <a:pt x="16" y="10"/>
                        <a:pt x="17" y="10"/>
                      </a:cubicBezTo>
                      <a:cubicBezTo>
                        <a:pt x="16" y="10"/>
                        <a:pt x="15" y="10"/>
                        <a:pt x="14" y="11"/>
                      </a:cubicBezTo>
                      <a:cubicBezTo>
                        <a:pt x="13" y="12"/>
                        <a:pt x="12" y="13"/>
                        <a:pt x="11" y="13"/>
                      </a:cubicBezTo>
                      <a:cubicBezTo>
                        <a:pt x="11" y="14"/>
                        <a:pt x="11" y="15"/>
                        <a:pt x="12" y="15"/>
                      </a:cubicBezTo>
                      <a:cubicBezTo>
                        <a:pt x="12" y="14"/>
                        <a:pt x="12" y="14"/>
                        <a:pt x="12" y="14"/>
                      </a:cubicBezTo>
                      <a:cubicBezTo>
                        <a:pt x="13" y="14"/>
                        <a:pt x="12" y="16"/>
                        <a:pt x="13" y="15"/>
                      </a:cubicBezTo>
                      <a:cubicBezTo>
                        <a:pt x="13" y="17"/>
                        <a:pt x="13" y="18"/>
                        <a:pt x="12" y="18"/>
                      </a:cubicBezTo>
                      <a:cubicBezTo>
                        <a:pt x="11" y="18"/>
                        <a:pt x="11" y="18"/>
                        <a:pt x="11" y="18"/>
                      </a:cubicBezTo>
                      <a:cubicBezTo>
                        <a:pt x="11" y="18"/>
                        <a:pt x="12" y="18"/>
                        <a:pt x="12" y="17"/>
                      </a:cubicBezTo>
                      <a:cubicBezTo>
                        <a:pt x="12" y="18"/>
                        <a:pt x="9" y="18"/>
                        <a:pt x="10" y="19"/>
                      </a:cubicBezTo>
                      <a:cubicBezTo>
                        <a:pt x="11" y="19"/>
                        <a:pt x="11" y="19"/>
                        <a:pt x="11" y="19"/>
                      </a:cubicBezTo>
                      <a:cubicBezTo>
                        <a:pt x="12" y="20"/>
                        <a:pt x="12" y="22"/>
                        <a:pt x="11" y="22"/>
                      </a:cubicBezTo>
                      <a:cubicBezTo>
                        <a:pt x="13" y="22"/>
                        <a:pt x="11" y="22"/>
                        <a:pt x="13" y="22"/>
                      </a:cubicBezTo>
                      <a:cubicBezTo>
                        <a:pt x="11" y="22"/>
                        <a:pt x="14" y="20"/>
                        <a:pt x="12" y="20"/>
                      </a:cubicBezTo>
                      <a:cubicBezTo>
                        <a:pt x="14" y="20"/>
                        <a:pt x="13" y="19"/>
                        <a:pt x="15" y="19"/>
                      </a:cubicBezTo>
                      <a:cubicBezTo>
                        <a:pt x="15" y="19"/>
                        <a:pt x="14" y="19"/>
                        <a:pt x="15" y="19"/>
                      </a:cubicBezTo>
                      <a:cubicBezTo>
                        <a:pt x="15" y="18"/>
                        <a:pt x="15" y="18"/>
                        <a:pt x="15" y="18"/>
                      </a:cubicBezTo>
                      <a:cubicBezTo>
                        <a:pt x="15" y="18"/>
                        <a:pt x="15" y="18"/>
                        <a:pt x="15" y="18"/>
                      </a:cubicBezTo>
                      <a:cubicBezTo>
                        <a:pt x="15" y="18"/>
                        <a:pt x="15" y="18"/>
                        <a:pt x="15" y="18"/>
                      </a:cubicBezTo>
                      <a:cubicBezTo>
                        <a:pt x="15" y="18"/>
                        <a:pt x="15" y="18"/>
                        <a:pt x="15" y="18"/>
                      </a:cubicBezTo>
                      <a:cubicBezTo>
                        <a:pt x="14" y="18"/>
                        <a:pt x="14" y="18"/>
                        <a:pt x="14" y="18"/>
                      </a:cubicBezTo>
                      <a:cubicBezTo>
                        <a:pt x="14" y="17"/>
                        <a:pt x="14" y="16"/>
                        <a:pt x="14" y="16"/>
                      </a:cubicBezTo>
                      <a:cubicBezTo>
                        <a:pt x="15" y="15"/>
                        <a:pt x="15" y="16"/>
                        <a:pt x="15" y="16"/>
                      </a:cubicBezTo>
                      <a:cubicBezTo>
                        <a:pt x="15" y="15"/>
                        <a:pt x="15" y="15"/>
                        <a:pt x="15" y="15"/>
                      </a:cubicBezTo>
                      <a:cubicBezTo>
                        <a:pt x="16" y="16"/>
                        <a:pt x="17" y="15"/>
                        <a:pt x="17" y="16"/>
                      </a:cubicBezTo>
                      <a:cubicBezTo>
                        <a:pt x="17" y="16"/>
                        <a:pt x="17" y="16"/>
                        <a:pt x="17" y="16"/>
                      </a:cubicBezTo>
                      <a:cubicBezTo>
                        <a:pt x="18" y="16"/>
                        <a:pt x="19" y="16"/>
                        <a:pt x="19" y="15"/>
                      </a:cubicBezTo>
                      <a:cubicBezTo>
                        <a:pt x="19" y="15"/>
                        <a:pt x="19" y="13"/>
                        <a:pt x="19" y="14"/>
                      </a:cubicBezTo>
                      <a:cubicBezTo>
                        <a:pt x="19" y="14"/>
                        <a:pt x="20" y="14"/>
                        <a:pt x="20" y="14"/>
                      </a:cubicBezTo>
                      <a:cubicBezTo>
                        <a:pt x="20" y="13"/>
                        <a:pt x="20" y="13"/>
                        <a:pt x="20" y="13"/>
                      </a:cubicBezTo>
                      <a:cubicBezTo>
                        <a:pt x="20" y="13"/>
                        <a:pt x="20" y="13"/>
                        <a:pt x="20" y="13"/>
                      </a:cubicBezTo>
                      <a:cubicBezTo>
                        <a:pt x="22" y="12"/>
                        <a:pt x="23" y="10"/>
                        <a:pt x="25" y="11"/>
                      </a:cubicBezTo>
                      <a:cubicBezTo>
                        <a:pt x="25" y="11"/>
                        <a:pt x="25" y="10"/>
                        <a:pt x="26" y="10"/>
                      </a:cubicBezTo>
                      <a:cubicBezTo>
                        <a:pt x="27" y="11"/>
                        <a:pt x="27" y="11"/>
                        <a:pt x="27" y="11"/>
                      </a:cubicBezTo>
                      <a:cubicBezTo>
                        <a:pt x="27" y="11"/>
                        <a:pt x="29" y="12"/>
                        <a:pt x="29" y="11"/>
                      </a:cubicBezTo>
                      <a:cubicBezTo>
                        <a:pt x="29" y="12"/>
                        <a:pt x="30" y="12"/>
                        <a:pt x="31" y="12"/>
                      </a:cubicBezTo>
                      <a:cubicBezTo>
                        <a:pt x="31" y="12"/>
                        <a:pt x="32" y="11"/>
                        <a:pt x="33" y="12"/>
                      </a:cubicBezTo>
                      <a:cubicBezTo>
                        <a:pt x="33" y="11"/>
                        <a:pt x="33" y="11"/>
                        <a:pt x="33" y="11"/>
                      </a:cubicBezTo>
                      <a:cubicBezTo>
                        <a:pt x="34" y="11"/>
                        <a:pt x="34" y="10"/>
                        <a:pt x="35" y="10"/>
                      </a:cubicBezTo>
                      <a:cubicBezTo>
                        <a:pt x="36" y="9"/>
                        <a:pt x="36" y="9"/>
                        <a:pt x="36" y="9"/>
                      </a:cubicBezTo>
                      <a:cubicBezTo>
                        <a:pt x="37" y="9"/>
                        <a:pt x="38" y="11"/>
                        <a:pt x="39" y="11"/>
                      </a:cubicBezTo>
                      <a:cubicBezTo>
                        <a:pt x="39" y="11"/>
                        <a:pt x="38" y="11"/>
                        <a:pt x="38" y="11"/>
                      </a:cubicBezTo>
                      <a:cubicBezTo>
                        <a:pt x="39" y="12"/>
                        <a:pt x="40" y="12"/>
                        <a:pt x="41" y="12"/>
                      </a:cubicBezTo>
                      <a:cubicBezTo>
                        <a:pt x="41" y="12"/>
                        <a:pt x="42" y="12"/>
                        <a:pt x="43" y="13"/>
                      </a:cubicBezTo>
                      <a:cubicBezTo>
                        <a:pt x="43" y="13"/>
                        <a:pt x="43" y="13"/>
                        <a:pt x="44" y="13"/>
                      </a:cubicBezTo>
                      <a:cubicBezTo>
                        <a:pt x="44" y="13"/>
                        <a:pt x="44" y="13"/>
                        <a:pt x="43" y="13"/>
                      </a:cubicBezTo>
                      <a:cubicBezTo>
                        <a:pt x="43" y="13"/>
                        <a:pt x="44" y="14"/>
                        <a:pt x="44" y="14"/>
                      </a:cubicBezTo>
                      <a:cubicBezTo>
                        <a:pt x="44" y="14"/>
                        <a:pt x="44" y="14"/>
                        <a:pt x="44" y="14"/>
                      </a:cubicBezTo>
                      <a:cubicBezTo>
                        <a:pt x="44" y="14"/>
                        <a:pt x="44" y="14"/>
                        <a:pt x="44" y="14"/>
                      </a:cubicBezTo>
                      <a:cubicBezTo>
                        <a:pt x="44" y="14"/>
                        <a:pt x="44" y="14"/>
                        <a:pt x="45" y="14"/>
                      </a:cubicBezTo>
                      <a:cubicBezTo>
                        <a:pt x="44" y="15"/>
                        <a:pt x="44" y="15"/>
                        <a:pt x="44" y="15"/>
                      </a:cubicBezTo>
                      <a:cubicBezTo>
                        <a:pt x="44" y="15"/>
                        <a:pt x="45" y="15"/>
                        <a:pt x="45" y="15"/>
                      </a:cubicBezTo>
                      <a:cubicBezTo>
                        <a:pt x="45" y="15"/>
                        <a:pt x="45" y="15"/>
                        <a:pt x="45" y="14"/>
                      </a:cubicBezTo>
                      <a:cubicBezTo>
                        <a:pt x="46" y="14"/>
                        <a:pt x="46" y="14"/>
                        <a:pt x="46" y="14"/>
                      </a:cubicBezTo>
                      <a:cubicBezTo>
                        <a:pt x="46" y="15"/>
                        <a:pt x="47" y="14"/>
                        <a:pt x="47" y="16"/>
                      </a:cubicBezTo>
                      <a:cubicBezTo>
                        <a:pt x="48" y="15"/>
                        <a:pt x="49" y="17"/>
                        <a:pt x="50" y="16"/>
                      </a:cubicBezTo>
                      <a:cubicBezTo>
                        <a:pt x="50" y="16"/>
                        <a:pt x="50" y="16"/>
                        <a:pt x="50" y="16"/>
                      </a:cubicBezTo>
                      <a:cubicBezTo>
                        <a:pt x="50" y="16"/>
                        <a:pt x="50" y="17"/>
                        <a:pt x="51" y="17"/>
                      </a:cubicBezTo>
                      <a:cubicBezTo>
                        <a:pt x="50" y="18"/>
                        <a:pt x="50" y="18"/>
                        <a:pt x="50" y="18"/>
                      </a:cubicBezTo>
                      <a:cubicBezTo>
                        <a:pt x="52" y="18"/>
                        <a:pt x="52" y="18"/>
                        <a:pt x="52" y="18"/>
                      </a:cubicBezTo>
                      <a:cubicBezTo>
                        <a:pt x="52" y="19"/>
                        <a:pt x="52" y="19"/>
                        <a:pt x="51" y="19"/>
                      </a:cubicBezTo>
                      <a:cubicBezTo>
                        <a:pt x="53" y="20"/>
                        <a:pt x="52" y="20"/>
                        <a:pt x="54" y="20"/>
                      </a:cubicBezTo>
                      <a:cubicBezTo>
                        <a:pt x="54" y="21"/>
                        <a:pt x="54" y="21"/>
                        <a:pt x="54" y="21"/>
                      </a:cubicBezTo>
                      <a:cubicBezTo>
                        <a:pt x="54" y="21"/>
                        <a:pt x="55" y="21"/>
                        <a:pt x="55" y="22"/>
                      </a:cubicBezTo>
                      <a:cubicBezTo>
                        <a:pt x="55" y="23"/>
                        <a:pt x="58" y="26"/>
                        <a:pt x="58" y="30"/>
                      </a:cubicBezTo>
                      <a:cubicBezTo>
                        <a:pt x="60" y="28"/>
                        <a:pt x="58" y="31"/>
                        <a:pt x="60" y="31"/>
                      </a:cubicBezTo>
                      <a:cubicBezTo>
                        <a:pt x="59" y="31"/>
                        <a:pt x="59" y="32"/>
                        <a:pt x="58" y="31"/>
                      </a:cubicBezTo>
                      <a:cubicBezTo>
                        <a:pt x="60" y="32"/>
                        <a:pt x="58" y="34"/>
                        <a:pt x="60" y="34"/>
                      </a:cubicBezTo>
                      <a:cubicBezTo>
                        <a:pt x="60" y="34"/>
                        <a:pt x="59" y="34"/>
                        <a:pt x="59" y="34"/>
                      </a:cubicBezTo>
                      <a:cubicBezTo>
                        <a:pt x="59" y="34"/>
                        <a:pt x="60" y="35"/>
                        <a:pt x="60" y="35"/>
                      </a:cubicBezTo>
                      <a:cubicBezTo>
                        <a:pt x="59" y="35"/>
                        <a:pt x="59" y="35"/>
                        <a:pt x="59" y="35"/>
                      </a:cubicBezTo>
                      <a:cubicBezTo>
                        <a:pt x="59" y="36"/>
                        <a:pt x="61" y="36"/>
                        <a:pt x="63" y="35"/>
                      </a:cubicBezTo>
                      <a:cubicBezTo>
                        <a:pt x="62" y="36"/>
                        <a:pt x="62" y="36"/>
                        <a:pt x="63" y="37"/>
                      </a:cubicBezTo>
                      <a:cubicBezTo>
                        <a:pt x="63" y="37"/>
                        <a:pt x="63" y="38"/>
                        <a:pt x="62" y="37"/>
                      </a:cubicBezTo>
                      <a:cubicBezTo>
                        <a:pt x="62" y="37"/>
                        <a:pt x="62" y="40"/>
                        <a:pt x="64" y="40"/>
                      </a:cubicBezTo>
                      <a:cubicBezTo>
                        <a:pt x="63" y="40"/>
                        <a:pt x="64" y="41"/>
                        <a:pt x="64" y="41"/>
                      </a:cubicBezTo>
                      <a:cubicBezTo>
                        <a:pt x="64" y="42"/>
                        <a:pt x="64" y="42"/>
                        <a:pt x="64" y="43"/>
                      </a:cubicBezTo>
                      <a:cubicBezTo>
                        <a:pt x="65" y="43"/>
                        <a:pt x="65" y="43"/>
                        <a:pt x="65" y="43"/>
                      </a:cubicBezTo>
                      <a:cubicBezTo>
                        <a:pt x="66" y="43"/>
                        <a:pt x="65" y="44"/>
                        <a:pt x="65" y="45"/>
                      </a:cubicBezTo>
                      <a:cubicBezTo>
                        <a:pt x="65" y="45"/>
                        <a:pt x="65" y="45"/>
                        <a:pt x="65" y="45"/>
                      </a:cubicBezTo>
                      <a:cubicBezTo>
                        <a:pt x="65" y="47"/>
                        <a:pt x="66" y="46"/>
                        <a:pt x="65" y="48"/>
                      </a:cubicBezTo>
                      <a:cubicBezTo>
                        <a:pt x="66" y="48"/>
                        <a:pt x="66" y="48"/>
                        <a:pt x="66" y="48"/>
                      </a:cubicBezTo>
                      <a:cubicBezTo>
                        <a:pt x="68" y="48"/>
                        <a:pt x="65" y="50"/>
                        <a:pt x="66" y="51"/>
                      </a:cubicBezTo>
                      <a:cubicBezTo>
                        <a:pt x="66" y="50"/>
                        <a:pt x="66" y="50"/>
                        <a:pt x="66" y="50"/>
                      </a:cubicBezTo>
                      <a:cubicBezTo>
                        <a:pt x="67" y="51"/>
                        <a:pt x="64" y="53"/>
                        <a:pt x="64" y="53"/>
                      </a:cubicBezTo>
                      <a:cubicBezTo>
                        <a:pt x="63" y="53"/>
                        <a:pt x="63" y="53"/>
                        <a:pt x="63" y="53"/>
                      </a:cubicBezTo>
                      <a:cubicBezTo>
                        <a:pt x="62" y="55"/>
                        <a:pt x="64" y="53"/>
                        <a:pt x="65" y="54"/>
                      </a:cubicBezTo>
                      <a:cubicBezTo>
                        <a:pt x="64" y="55"/>
                        <a:pt x="63" y="54"/>
                        <a:pt x="63" y="55"/>
                      </a:cubicBezTo>
                      <a:cubicBezTo>
                        <a:pt x="62" y="55"/>
                        <a:pt x="65" y="57"/>
                        <a:pt x="64" y="59"/>
                      </a:cubicBezTo>
                      <a:cubicBezTo>
                        <a:pt x="64" y="58"/>
                        <a:pt x="65" y="58"/>
                        <a:pt x="65" y="59"/>
                      </a:cubicBezTo>
                      <a:cubicBezTo>
                        <a:pt x="65" y="60"/>
                        <a:pt x="63" y="61"/>
                        <a:pt x="64" y="62"/>
                      </a:cubicBezTo>
                      <a:cubicBezTo>
                        <a:pt x="64" y="62"/>
                        <a:pt x="64" y="62"/>
                        <a:pt x="64" y="62"/>
                      </a:cubicBezTo>
                      <a:cubicBezTo>
                        <a:pt x="64" y="63"/>
                        <a:pt x="64" y="65"/>
                        <a:pt x="65" y="65"/>
                      </a:cubicBezTo>
                      <a:cubicBezTo>
                        <a:pt x="63" y="65"/>
                        <a:pt x="64" y="66"/>
                        <a:pt x="64" y="68"/>
                      </a:cubicBezTo>
                      <a:cubicBezTo>
                        <a:pt x="64" y="69"/>
                        <a:pt x="64" y="70"/>
                        <a:pt x="63" y="69"/>
                      </a:cubicBezTo>
                      <a:cubicBezTo>
                        <a:pt x="63" y="69"/>
                        <a:pt x="62" y="71"/>
                        <a:pt x="62" y="71"/>
                      </a:cubicBezTo>
                      <a:cubicBezTo>
                        <a:pt x="62" y="71"/>
                        <a:pt x="62" y="71"/>
                        <a:pt x="62" y="71"/>
                      </a:cubicBezTo>
                      <a:cubicBezTo>
                        <a:pt x="61" y="72"/>
                        <a:pt x="62" y="73"/>
                        <a:pt x="62" y="74"/>
                      </a:cubicBezTo>
                      <a:cubicBezTo>
                        <a:pt x="62" y="74"/>
                        <a:pt x="62" y="74"/>
                        <a:pt x="61" y="74"/>
                      </a:cubicBezTo>
                      <a:cubicBezTo>
                        <a:pt x="60" y="75"/>
                        <a:pt x="60" y="76"/>
                        <a:pt x="61" y="78"/>
                      </a:cubicBezTo>
                      <a:cubicBezTo>
                        <a:pt x="60" y="78"/>
                        <a:pt x="60" y="78"/>
                        <a:pt x="60" y="78"/>
                      </a:cubicBezTo>
                      <a:cubicBezTo>
                        <a:pt x="60" y="78"/>
                        <a:pt x="57" y="79"/>
                        <a:pt x="57" y="81"/>
                      </a:cubicBezTo>
                      <a:cubicBezTo>
                        <a:pt x="57" y="81"/>
                        <a:pt x="56" y="81"/>
                        <a:pt x="56" y="81"/>
                      </a:cubicBezTo>
                      <a:cubicBezTo>
                        <a:pt x="56" y="82"/>
                        <a:pt x="55" y="83"/>
                        <a:pt x="54" y="83"/>
                      </a:cubicBezTo>
                      <a:cubicBezTo>
                        <a:pt x="53" y="84"/>
                        <a:pt x="52" y="84"/>
                        <a:pt x="53" y="86"/>
                      </a:cubicBezTo>
                      <a:cubicBezTo>
                        <a:pt x="52" y="87"/>
                        <a:pt x="52" y="87"/>
                        <a:pt x="52" y="87"/>
                      </a:cubicBezTo>
                      <a:cubicBezTo>
                        <a:pt x="54" y="86"/>
                        <a:pt x="53" y="89"/>
                        <a:pt x="54" y="89"/>
                      </a:cubicBezTo>
                      <a:cubicBezTo>
                        <a:pt x="54" y="89"/>
                        <a:pt x="52" y="89"/>
                        <a:pt x="52" y="88"/>
                      </a:cubicBezTo>
                      <a:cubicBezTo>
                        <a:pt x="53" y="88"/>
                        <a:pt x="53" y="88"/>
                        <a:pt x="53" y="88"/>
                      </a:cubicBezTo>
                      <a:cubicBezTo>
                        <a:pt x="52" y="87"/>
                        <a:pt x="50" y="89"/>
                        <a:pt x="50" y="88"/>
                      </a:cubicBezTo>
                      <a:cubicBezTo>
                        <a:pt x="47" y="90"/>
                        <a:pt x="43" y="90"/>
                        <a:pt x="40" y="90"/>
                      </a:cubicBezTo>
                      <a:cubicBezTo>
                        <a:pt x="40" y="91"/>
                        <a:pt x="40" y="91"/>
                        <a:pt x="40" y="91"/>
                      </a:cubicBezTo>
                      <a:cubicBezTo>
                        <a:pt x="39" y="91"/>
                        <a:pt x="39" y="91"/>
                        <a:pt x="39" y="91"/>
                      </a:cubicBezTo>
                      <a:cubicBezTo>
                        <a:pt x="39" y="91"/>
                        <a:pt x="39" y="90"/>
                        <a:pt x="39" y="90"/>
                      </a:cubicBezTo>
                      <a:cubicBezTo>
                        <a:pt x="39" y="89"/>
                        <a:pt x="38" y="91"/>
                        <a:pt x="38" y="91"/>
                      </a:cubicBezTo>
                      <a:cubicBezTo>
                        <a:pt x="36" y="90"/>
                        <a:pt x="39" y="89"/>
                        <a:pt x="38" y="89"/>
                      </a:cubicBezTo>
                      <a:cubicBezTo>
                        <a:pt x="38" y="89"/>
                        <a:pt x="38" y="89"/>
                        <a:pt x="38" y="89"/>
                      </a:cubicBezTo>
                      <a:cubicBezTo>
                        <a:pt x="38" y="90"/>
                        <a:pt x="38" y="90"/>
                        <a:pt x="38" y="90"/>
                      </a:cubicBezTo>
                      <a:cubicBezTo>
                        <a:pt x="37" y="90"/>
                        <a:pt x="37" y="91"/>
                        <a:pt x="36" y="91"/>
                      </a:cubicBezTo>
                      <a:cubicBezTo>
                        <a:pt x="35" y="90"/>
                        <a:pt x="36" y="90"/>
                        <a:pt x="36" y="90"/>
                      </a:cubicBezTo>
                      <a:cubicBezTo>
                        <a:pt x="36" y="89"/>
                        <a:pt x="36" y="89"/>
                        <a:pt x="35" y="89"/>
                      </a:cubicBezTo>
                      <a:cubicBezTo>
                        <a:pt x="35" y="89"/>
                        <a:pt x="34" y="89"/>
                        <a:pt x="34" y="89"/>
                      </a:cubicBezTo>
                      <a:cubicBezTo>
                        <a:pt x="34" y="90"/>
                        <a:pt x="34" y="90"/>
                        <a:pt x="34" y="90"/>
                      </a:cubicBezTo>
                      <a:cubicBezTo>
                        <a:pt x="33" y="91"/>
                        <a:pt x="33" y="90"/>
                        <a:pt x="33" y="91"/>
                      </a:cubicBezTo>
                      <a:cubicBezTo>
                        <a:pt x="33" y="89"/>
                        <a:pt x="28" y="89"/>
                        <a:pt x="28" y="88"/>
                      </a:cubicBezTo>
                      <a:cubicBezTo>
                        <a:pt x="26" y="88"/>
                        <a:pt x="26" y="87"/>
                        <a:pt x="25" y="87"/>
                      </a:cubicBezTo>
                      <a:cubicBezTo>
                        <a:pt x="25" y="87"/>
                        <a:pt x="24" y="88"/>
                        <a:pt x="23" y="88"/>
                      </a:cubicBezTo>
                      <a:cubicBezTo>
                        <a:pt x="25" y="86"/>
                        <a:pt x="23" y="86"/>
                        <a:pt x="23" y="83"/>
                      </a:cubicBezTo>
                      <a:cubicBezTo>
                        <a:pt x="23" y="85"/>
                        <a:pt x="21" y="82"/>
                        <a:pt x="20" y="84"/>
                      </a:cubicBezTo>
                      <a:cubicBezTo>
                        <a:pt x="20" y="83"/>
                        <a:pt x="21" y="83"/>
                        <a:pt x="21" y="82"/>
                      </a:cubicBezTo>
                      <a:cubicBezTo>
                        <a:pt x="20" y="82"/>
                        <a:pt x="19" y="81"/>
                        <a:pt x="19" y="80"/>
                      </a:cubicBezTo>
                      <a:cubicBezTo>
                        <a:pt x="18" y="79"/>
                        <a:pt x="18" y="78"/>
                        <a:pt x="17" y="77"/>
                      </a:cubicBezTo>
                      <a:cubicBezTo>
                        <a:pt x="16" y="77"/>
                        <a:pt x="16" y="78"/>
                        <a:pt x="15" y="78"/>
                      </a:cubicBezTo>
                      <a:cubicBezTo>
                        <a:pt x="16" y="76"/>
                        <a:pt x="16" y="76"/>
                        <a:pt x="16" y="76"/>
                      </a:cubicBezTo>
                      <a:cubicBezTo>
                        <a:pt x="16" y="75"/>
                        <a:pt x="14" y="76"/>
                        <a:pt x="15" y="75"/>
                      </a:cubicBezTo>
                      <a:cubicBezTo>
                        <a:pt x="14" y="75"/>
                        <a:pt x="14" y="76"/>
                        <a:pt x="14" y="75"/>
                      </a:cubicBezTo>
                      <a:cubicBezTo>
                        <a:pt x="13" y="73"/>
                        <a:pt x="12" y="71"/>
                        <a:pt x="10" y="69"/>
                      </a:cubicBezTo>
                      <a:cubicBezTo>
                        <a:pt x="9" y="66"/>
                        <a:pt x="8" y="64"/>
                        <a:pt x="9" y="61"/>
                      </a:cubicBezTo>
                      <a:cubicBezTo>
                        <a:pt x="9" y="62"/>
                        <a:pt x="8" y="61"/>
                        <a:pt x="8" y="61"/>
                      </a:cubicBezTo>
                      <a:cubicBezTo>
                        <a:pt x="8" y="61"/>
                        <a:pt x="7" y="61"/>
                        <a:pt x="7" y="61"/>
                      </a:cubicBezTo>
                      <a:cubicBezTo>
                        <a:pt x="7" y="61"/>
                        <a:pt x="7" y="61"/>
                        <a:pt x="7" y="60"/>
                      </a:cubicBezTo>
                      <a:cubicBezTo>
                        <a:pt x="7" y="59"/>
                        <a:pt x="8" y="59"/>
                        <a:pt x="8" y="59"/>
                      </a:cubicBezTo>
                      <a:cubicBezTo>
                        <a:pt x="6" y="59"/>
                        <a:pt x="7" y="57"/>
                        <a:pt x="6" y="57"/>
                      </a:cubicBezTo>
                      <a:cubicBezTo>
                        <a:pt x="6" y="57"/>
                        <a:pt x="6" y="57"/>
                        <a:pt x="6" y="57"/>
                      </a:cubicBezTo>
                      <a:cubicBezTo>
                        <a:pt x="4" y="57"/>
                        <a:pt x="3" y="59"/>
                        <a:pt x="1" y="60"/>
                      </a:cubicBezTo>
                      <a:cubicBezTo>
                        <a:pt x="3" y="60"/>
                        <a:pt x="0" y="63"/>
                        <a:pt x="2" y="64"/>
                      </a:cubicBezTo>
                      <a:cubicBezTo>
                        <a:pt x="2" y="65"/>
                        <a:pt x="2" y="64"/>
                        <a:pt x="1" y="65"/>
                      </a:cubicBezTo>
                      <a:cubicBezTo>
                        <a:pt x="2" y="65"/>
                        <a:pt x="3" y="65"/>
                        <a:pt x="3" y="66"/>
                      </a:cubicBezTo>
                      <a:cubicBezTo>
                        <a:pt x="2" y="66"/>
                        <a:pt x="2" y="66"/>
                        <a:pt x="2" y="66"/>
                      </a:cubicBezTo>
                      <a:cubicBezTo>
                        <a:pt x="4" y="69"/>
                        <a:pt x="3" y="70"/>
                        <a:pt x="5" y="74"/>
                      </a:cubicBezTo>
                      <a:cubicBezTo>
                        <a:pt x="5" y="73"/>
                        <a:pt x="5" y="73"/>
                        <a:pt x="5" y="73"/>
                      </a:cubicBezTo>
                      <a:cubicBezTo>
                        <a:pt x="5" y="74"/>
                        <a:pt x="5" y="74"/>
                        <a:pt x="5" y="74"/>
                      </a:cubicBezTo>
                      <a:cubicBezTo>
                        <a:pt x="7" y="74"/>
                        <a:pt x="4" y="73"/>
                        <a:pt x="6" y="73"/>
                      </a:cubicBezTo>
                      <a:cubicBezTo>
                        <a:pt x="5" y="74"/>
                        <a:pt x="9" y="77"/>
                        <a:pt x="7" y="79"/>
                      </a:cubicBezTo>
                      <a:cubicBezTo>
                        <a:pt x="8" y="80"/>
                        <a:pt x="8" y="78"/>
                        <a:pt x="8" y="79"/>
                      </a:cubicBezTo>
                      <a:cubicBezTo>
                        <a:pt x="8" y="79"/>
                        <a:pt x="8" y="79"/>
                        <a:pt x="8" y="79"/>
                      </a:cubicBezTo>
                      <a:cubicBezTo>
                        <a:pt x="9" y="79"/>
                        <a:pt x="9" y="79"/>
                        <a:pt x="9" y="79"/>
                      </a:cubicBezTo>
                      <a:cubicBezTo>
                        <a:pt x="9" y="80"/>
                        <a:pt x="9" y="80"/>
                        <a:pt x="8" y="81"/>
                      </a:cubicBezTo>
                      <a:cubicBezTo>
                        <a:pt x="8" y="81"/>
                        <a:pt x="8" y="80"/>
                        <a:pt x="8" y="80"/>
                      </a:cubicBezTo>
                      <a:cubicBezTo>
                        <a:pt x="8" y="81"/>
                        <a:pt x="10" y="82"/>
                        <a:pt x="10" y="83"/>
                      </a:cubicBezTo>
                      <a:cubicBezTo>
                        <a:pt x="9" y="82"/>
                        <a:pt x="9" y="82"/>
                        <a:pt x="9" y="82"/>
                      </a:cubicBezTo>
                      <a:cubicBezTo>
                        <a:pt x="12" y="84"/>
                        <a:pt x="14" y="87"/>
                        <a:pt x="17" y="88"/>
                      </a:cubicBezTo>
                      <a:cubicBezTo>
                        <a:pt x="17" y="88"/>
                        <a:pt x="17" y="88"/>
                        <a:pt x="17" y="88"/>
                      </a:cubicBezTo>
                      <a:cubicBezTo>
                        <a:pt x="19" y="89"/>
                        <a:pt x="18" y="89"/>
                        <a:pt x="20" y="91"/>
                      </a:cubicBezTo>
                      <a:cubicBezTo>
                        <a:pt x="20" y="91"/>
                        <a:pt x="20" y="91"/>
                        <a:pt x="20" y="91"/>
                      </a:cubicBezTo>
                      <a:cubicBezTo>
                        <a:pt x="21" y="91"/>
                        <a:pt x="21" y="91"/>
                        <a:pt x="22" y="91"/>
                      </a:cubicBezTo>
                      <a:cubicBezTo>
                        <a:pt x="21" y="91"/>
                        <a:pt x="22" y="93"/>
                        <a:pt x="21" y="93"/>
                      </a:cubicBezTo>
                      <a:cubicBezTo>
                        <a:pt x="24" y="93"/>
                        <a:pt x="23" y="93"/>
                        <a:pt x="25" y="92"/>
                      </a:cubicBezTo>
                      <a:cubicBezTo>
                        <a:pt x="25" y="93"/>
                        <a:pt x="25" y="93"/>
                        <a:pt x="25" y="93"/>
                      </a:cubicBezTo>
                      <a:cubicBezTo>
                        <a:pt x="26" y="93"/>
                        <a:pt x="26" y="92"/>
                        <a:pt x="27" y="93"/>
                      </a:cubicBezTo>
                      <a:cubicBezTo>
                        <a:pt x="26" y="93"/>
                        <a:pt x="27" y="94"/>
                        <a:pt x="26" y="94"/>
                      </a:cubicBezTo>
                      <a:cubicBezTo>
                        <a:pt x="28" y="97"/>
                        <a:pt x="30" y="94"/>
                        <a:pt x="30" y="97"/>
                      </a:cubicBezTo>
                      <a:cubicBezTo>
                        <a:pt x="32" y="95"/>
                        <a:pt x="29" y="95"/>
                        <a:pt x="29" y="95"/>
                      </a:cubicBezTo>
                      <a:cubicBezTo>
                        <a:pt x="29" y="94"/>
                        <a:pt x="31" y="94"/>
                        <a:pt x="31" y="94"/>
                      </a:cubicBezTo>
                      <a:cubicBezTo>
                        <a:pt x="32" y="94"/>
                        <a:pt x="32" y="97"/>
                        <a:pt x="34" y="98"/>
                      </a:cubicBezTo>
                      <a:cubicBezTo>
                        <a:pt x="34" y="97"/>
                        <a:pt x="34" y="98"/>
                        <a:pt x="34" y="98"/>
                      </a:cubicBezTo>
                      <a:cubicBezTo>
                        <a:pt x="35" y="98"/>
                        <a:pt x="36" y="97"/>
                        <a:pt x="36" y="98"/>
                      </a:cubicBezTo>
                      <a:cubicBezTo>
                        <a:pt x="37" y="97"/>
                        <a:pt x="38" y="98"/>
                        <a:pt x="38" y="97"/>
                      </a:cubicBezTo>
                      <a:cubicBezTo>
                        <a:pt x="38" y="97"/>
                        <a:pt x="38" y="97"/>
                        <a:pt x="37" y="97"/>
                      </a:cubicBezTo>
                      <a:cubicBezTo>
                        <a:pt x="37" y="97"/>
                        <a:pt x="36" y="97"/>
                        <a:pt x="36" y="97"/>
                      </a:cubicBezTo>
                      <a:cubicBezTo>
                        <a:pt x="37" y="97"/>
                        <a:pt x="38" y="95"/>
                        <a:pt x="40" y="96"/>
                      </a:cubicBezTo>
                      <a:cubicBezTo>
                        <a:pt x="40" y="96"/>
                        <a:pt x="39" y="96"/>
                        <a:pt x="39" y="97"/>
                      </a:cubicBezTo>
                      <a:cubicBezTo>
                        <a:pt x="40" y="97"/>
                        <a:pt x="40" y="96"/>
                        <a:pt x="41" y="97"/>
                      </a:cubicBezTo>
                      <a:cubicBezTo>
                        <a:pt x="41" y="98"/>
                        <a:pt x="38" y="97"/>
                        <a:pt x="37" y="98"/>
                      </a:cubicBezTo>
                      <a:cubicBezTo>
                        <a:pt x="37" y="99"/>
                        <a:pt x="39" y="97"/>
                        <a:pt x="39" y="99"/>
                      </a:cubicBezTo>
                      <a:cubicBezTo>
                        <a:pt x="40" y="97"/>
                        <a:pt x="41" y="99"/>
                        <a:pt x="42" y="97"/>
                      </a:cubicBezTo>
                      <a:cubicBezTo>
                        <a:pt x="42" y="98"/>
                        <a:pt x="42" y="98"/>
                        <a:pt x="42" y="98"/>
                      </a:cubicBezTo>
                      <a:cubicBezTo>
                        <a:pt x="43" y="98"/>
                        <a:pt x="43" y="98"/>
                        <a:pt x="43" y="98"/>
                      </a:cubicBezTo>
                      <a:cubicBezTo>
                        <a:pt x="43" y="99"/>
                        <a:pt x="43" y="99"/>
                        <a:pt x="43" y="99"/>
                      </a:cubicBezTo>
                      <a:cubicBezTo>
                        <a:pt x="44" y="98"/>
                        <a:pt x="45" y="100"/>
                        <a:pt x="47" y="99"/>
                      </a:cubicBezTo>
                      <a:cubicBezTo>
                        <a:pt x="44" y="99"/>
                        <a:pt x="46" y="98"/>
                        <a:pt x="45" y="97"/>
                      </a:cubicBezTo>
                      <a:cubicBezTo>
                        <a:pt x="47" y="95"/>
                        <a:pt x="47" y="99"/>
                        <a:pt x="50" y="98"/>
                      </a:cubicBezTo>
                      <a:cubicBezTo>
                        <a:pt x="50" y="98"/>
                        <a:pt x="48" y="98"/>
                        <a:pt x="49" y="97"/>
                      </a:cubicBezTo>
                      <a:cubicBezTo>
                        <a:pt x="50" y="97"/>
                        <a:pt x="50" y="97"/>
                        <a:pt x="51" y="97"/>
                      </a:cubicBezTo>
                      <a:cubicBezTo>
                        <a:pt x="53" y="96"/>
                        <a:pt x="50" y="97"/>
                        <a:pt x="51" y="96"/>
                      </a:cubicBezTo>
                      <a:cubicBezTo>
                        <a:pt x="52" y="96"/>
                        <a:pt x="52" y="95"/>
                        <a:pt x="53" y="94"/>
                      </a:cubicBezTo>
                      <a:cubicBezTo>
                        <a:pt x="53" y="95"/>
                        <a:pt x="53" y="95"/>
                        <a:pt x="53" y="95"/>
                      </a:cubicBezTo>
                      <a:cubicBezTo>
                        <a:pt x="56" y="94"/>
                        <a:pt x="53" y="93"/>
                        <a:pt x="55" y="92"/>
                      </a:cubicBezTo>
                      <a:cubicBezTo>
                        <a:pt x="55" y="94"/>
                        <a:pt x="55" y="94"/>
                        <a:pt x="55" y="94"/>
                      </a:cubicBezTo>
                      <a:cubicBezTo>
                        <a:pt x="56" y="93"/>
                        <a:pt x="56" y="93"/>
                        <a:pt x="56" y="93"/>
                      </a:cubicBezTo>
                      <a:cubicBezTo>
                        <a:pt x="56" y="94"/>
                        <a:pt x="56" y="94"/>
                        <a:pt x="56" y="94"/>
                      </a:cubicBezTo>
                      <a:cubicBezTo>
                        <a:pt x="57" y="92"/>
                        <a:pt x="57" y="92"/>
                        <a:pt x="58" y="92"/>
                      </a:cubicBezTo>
                      <a:cubicBezTo>
                        <a:pt x="58" y="91"/>
                        <a:pt x="57" y="90"/>
                        <a:pt x="58" y="90"/>
                      </a:cubicBezTo>
                      <a:cubicBezTo>
                        <a:pt x="59" y="90"/>
                        <a:pt x="58" y="91"/>
                        <a:pt x="59" y="89"/>
                      </a:cubicBezTo>
                      <a:cubicBezTo>
                        <a:pt x="60" y="90"/>
                        <a:pt x="60" y="91"/>
                        <a:pt x="59" y="91"/>
                      </a:cubicBezTo>
                      <a:cubicBezTo>
                        <a:pt x="59" y="91"/>
                        <a:pt x="59" y="91"/>
                        <a:pt x="59" y="92"/>
                      </a:cubicBezTo>
                      <a:cubicBezTo>
                        <a:pt x="60" y="92"/>
                        <a:pt x="61" y="90"/>
                        <a:pt x="61" y="90"/>
                      </a:cubicBezTo>
                      <a:cubicBezTo>
                        <a:pt x="61" y="90"/>
                        <a:pt x="61" y="90"/>
                        <a:pt x="60" y="90"/>
                      </a:cubicBezTo>
                      <a:cubicBezTo>
                        <a:pt x="61" y="88"/>
                        <a:pt x="61" y="88"/>
                        <a:pt x="61" y="88"/>
                      </a:cubicBezTo>
                      <a:cubicBezTo>
                        <a:pt x="62" y="88"/>
                        <a:pt x="62" y="88"/>
                        <a:pt x="62" y="88"/>
                      </a:cubicBezTo>
                      <a:cubicBezTo>
                        <a:pt x="62" y="88"/>
                        <a:pt x="62" y="87"/>
                        <a:pt x="62" y="87"/>
                      </a:cubicBezTo>
                      <a:cubicBezTo>
                        <a:pt x="63" y="88"/>
                        <a:pt x="63" y="88"/>
                        <a:pt x="63" y="89"/>
                      </a:cubicBezTo>
                      <a:cubicBezTo>
                        <a:pt x="64" y="87"/>
                        <a:pt x="64" y="87"/>
                        <a:pt x="64" y="87"/>
                      </a:cubicBezTo>
                      <a:cubicBezTo>
                        <a:pt x="64" y="87"/>
                        <a:pt x="65" y="86"/>
                        <a:pt x="65" y="87"/>
                      </a:cubicBezTo>
                      <a:cubicBezTo>
                        <a:pt x="66" y="86"/>
                        <a:pt x="66" y="83"/>
                        <a:pt x="67" y="82"/>
                      </a:cubicBezTo>
                      <a:cubicBezTo>
                        <a:pt x="67" y="82"/>
                        <a:pt x="67" y="82"/>
                        <a:pt x="67" y="82"/>
                      </a:cubicBezTo>
                      <a:cubicBezTo>
                        <a:pt x="68" y="80"/>
                        <a:pt x="69" y="80"/>
                        <a:pt x="69" y="78"/>
                      </a:cubicBezTo>
                      <a:cubicBezTo>
                        <a:pt x="71" y="77"/>
                        <a:pt x="71" y="77"/>
                        <a:pt x="71" y="77"/>
                      </a:cubicBezTo>
                      <a:cubicBezTo>
                        <a:pt x="71" y="76"/>
                        <a:pt x="69" y="78"/>
                        <a:pt x="69" y="75"/>
                      </a:cubicBezTo>
                      <a:cubicBezTo>
                        <a:pt x="69" y="74"/>
                        <a:pt x="70" y="75"/>
                        <a:pt x="71" y="75"/>
                      </a:cubicBezTo>
                      <a:cubicBezTo>
                        <a:pt x="71" y="74"/>
                        <a:pt x="70" y="72"/>
                        <a:pt x="71" y="71"/>
                      </a:cubicBezTo>
                      <a:cubicBezTo>
                        <a:pt x="71" y="72"/>
                        <a:pt x="71" y="72"/>
                        <a:pt x="71" y="72"/>
                      </a:cubicBezTo>
                      <a:close/>
                      <a:moveTo>
                        <a:pt x="73" y="56"/>
                      </a:moveTo>
                      <a:cubicBezTo>
                        <a:pt x="73" y="56"/>
                        <a:pt x="74" y="57"/>
                        <a:pt x="73" y="57"/>
                      </a:cubicBezTo>
                      <a:cubicBezTo>
                        <a:pt x="72" y="57"/>
                        <a:pt x="72" y="57"/>
                        <a:pt x="73" y="56"/>
                      </a:cubicBezTo>
                      <a:close/>
                      <a:moveTo>
                        <a:pt x="66" y="33"/>
                      </a:moveTo>
                      <a:cubicBezTo>
                        <a:pt x="67" y="33"/>
                        <a:pt x="67" y="33"/>
                        <a:pt x="66" y="34"/>
                      </a:cubicBezTo>
                      <a:cubicBezTo>
                        <a:pt x="66" y="33"/>
                        <a:pt x="66" y="33"/>
                        <a:pt x="66" y="33"/>
                      </a:cubicBezTo>
                      <a:close/>
                      <a:moveTo>
                        <a:pt x="17" y="15"/>
                      </a:moveTo>
                      <a:cubicBezTo>
                        <a:pt x="17" y="15"/>
                        <a:pt x="17" y="15"/>
                        <a:pt x="17" y="15"/>
                      </a:cubicBezTo>
                      <a:cubicBezTo>
                        <a:pt x="18" y="15"/>
                        <a:pt x="18" y="15"/>
                        <a:pt x="17" y="15"/>
                      </a:cubicBezTo>
                      <a:close/>
                      <a:moveTo>
                        <a:pt x="16" y="15"/>
                      </a:moveTo>
                      <a:cubicBezTo>
                        <a:pt x="16" y="16"/>
                        <a:pt x="16" y="16"/>
                        <a:pt x="17" y="16"/>
                      </a:cubicBezTo>
                      <a:cubicBezTo>
                        <a:pt x="16" y="15"/>
                        <a:pt x="17" y="15"/>
                        <a:pt x="17" y="15"/>
                      </a:cubicBezTo>
                      <a:cubicBezTo>
                        <a:pt x="17" y="15"/>
                        <a:pt x="16" y="15"/>
                        <a:pt x="16" y="15"/>
                      </a:cubicBezTo>
                      <a:close/>
                      <a:moveTo>
                        <a:pt x="35" y="90"/>
                      </a:moveTo>
                      <a:cubicBezTo>
                        <a:pt x="36" y="90"/>
                        <a:pt x="36" y="90"/>
                        <a:pt x="36" y="90"/>
                      </a:cubicBezTo>
                      <a:cubicBezTo>
                        <a:pt x="35" y="90"/>
                        <a:pt x="35" y="90"/>
                        <a:pt x="35"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714">
                  <a:extLst>
                    <a:ext uri="{FF2B5EF4-FFF2-40B4-BE49-F238E27FC236}">
                      <a16:creationId xmlns:a16="http://schemas.microsoft.com/office/drawing/2014/main" id="{78A3CEBF-81B3-4AE4-8C7E-646DF282439E}"/>
                    </a:ext>
                  </a:extLst>
                </p:cNvPr>
                <p:cNvSpPr>
                  <a:spLocks/>
                </p:cNvSpPr>
                <p:nvPr userDrawn="1"/>
              </p:nvSpPr>
              <p:spPr bwMode="auto">
                <a:xfrm>
                  <a:off x="3943"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715">
                  <a:extLst>
                    <a:ext uri="{FF2B5EF4-FFF2-40B4-BE49-F238E27FC236}">
                      <a16:creationId xmlns:a16="http://schemas.microsoft.com/office/drawing/2014/main" id="{32C89321-491F-4E9B-94B8-8C4145EB5CCE}"/>
                    </a:ext>
                  </a:extLst>
                </p:cNvPr>
                <p:cNvSpPr>
                  <a:spLocks/>
                </p:cNvSpPr>
                <p:nvPr userDrawn="1"/>
              </p:nvSpPr>
              <p:spPr bwMode="auto">
                <a:xfrm>
                  <a:off x="3938" y="62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716">
                  <a:extLst>
                    <a:ext uri="{FF2B5EF4-FFF2-40B4-BE49-F238E27FC236}">
                      <a16:creationId xmlns:a16="http://schemas.microsoft.com/office/drawing/2014/main" id="{BD61700C-1DE2-4878-9285-E0543CA9158F}"/>
                    </a:ext>
                  </a:extLst>
                </p:cNvPr>
                <p:cNvSpPr>
                  <a:spLocks/>
                </p:cNvSpPr>
                <p:nvPr userDrawn="1"/>
              </p:nvSpPr>
              <p:spPr bwMode="auto">
                <a:xfrm>
                  <a:off x="3769" y="21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717">
                  <a:extLst>
                    <a:ext uri="{FF2B5EF4-FFF2-40B4-BE49-F238E27FC236}">
                      <a16:creationId xmlns:a16="http://schemas.microsoft.com/office/drawing/2014/main" id="{FB93F63E-6C92-4006-B972-6F4796F16B4C}"/>
                    </a:ext>
                  </a:extLst>
                </p:cNvPr>
                <p:cNvSpPr>
                  <a:spLocks/>
                </p:cNvSpPr>
                <p:nvPr userDrawn="1"/>
              </p:nvSpPr>
              <p:spPr bwMode="auto">
                <a:xfrm>
                  <a:off x="3669" y="31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1"/>
                        <a:pt x="1"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718">
                  <a:extLst>
                    <a:ext uri="{FF2B5EF4-FFF2-40B4-BE49-F238E27FC236}">
                      <a16:creationId xmlns:a16="http://schemas.microsoft.com/office/drawing/2014/main" id="{FA740443-93A3-4F0B-995C-78782452E774}"/>
                    </a:ext>
                  </a:extLst>
                </p:cNvPr>
                <p:cNvSpPr>
                  <a:spLocks/>
                </p:cNvSpPr>
                <p:nvPr userDrawn="1"/>
              </p:nvSpPr>
              <p:spPr bwMode="auto">
                <a:xfrm>
                  <a:off x="3630" y="333"/>
                  <a:ext cx="4"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719">
                  <a:extLst>
                    <a:ext uri="{FF2B5EF4-FFF2-40B4-BE49-F238E27FC236}">
                      <a16:creationId xmlns:a16="http://schemas.microsoft.com/office/drawing/2014/main" id="{69EF3643-FD16-4CB3-B29C-8F87EEAF8374}"/>
                    </a:ext>
                  </a:extLst>
                </p:cNvPr>
                <p:cNvSpPr>
                  <a:spLocks/>
                </p:cNvSpPr>
                <p:nvPr userDrawn="1"/>
              </p:nvSpPr>
              <p:spPr bwMode="auto">
                <a:xfrm>
                  <a:off x="3654" y="31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Freeform 720">
                  <a:extLst>
                    <a:ext uri="{FF2B5EF4-FFF2-40B4-BE49-F238E27FC236}">
                      <a16:creationId xmlns:a16="http://schemas.microsoft.com/office/drawing/2014/main" id="{12B0C588-BA02-4F6D-9A70-0997482C6074}"/>
                    </a:ext>
                  </a:extLst>
                </p:cNvPr>
                <p:cNvSpPr>
                  <a:spLocks/>
                </p:cNvSpPr>
                <p:nvPr userDrawn="1"/>
              </p:nvSpPr>
              <p:spPr bwMode="auto">
                <a:xfrm>
                  <a:off x="3649" y="3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Freeform 721">
                  <a:extLst>
                    <a:ext uri="{FF2B5EF4-FFF2-40B4-BE49-F238E27FC236}">
                      <a16:creationId xmlns:a16="http://schemas.microsoft.com/office/drawing/2014/main" id="{580AC27F-8652-4978-8F1E-C27C85547624}"/>
                    </a:ext>
                  </a:extLst>
                </p:cNvPr>
                <p:cNvSpPr>
                  <a:spLocks/>
                </p:cNvSpPr>
                <p:nvPr userDrawn="1"/>
              </p:nvSpPr>
              <p:spPr bwMode="auto">
                <a:xfrm>
                  <a:off x="3679" y="28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3"/>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Rectangle 722">
                  <a:extLst>
                    <a:ext uri="{FF2B5EF4-FFF2-40B4-BE49-F238E27FC236}">
                      <a16:creationId xmlns:a16="http://schemas.microsoft.com/office/drawing/2014/main" id="{6A9D35D4-70CC-4536-B3C4-9DC803484301}"/>
                    </a:ext>
                  </a:extLst>
                </p:cNvPr>
                <p:cNvSpPr>
                  <a:spLocks noChangeArrowheads="1"/>
                </p:cNvSpPr>
                <p:nvPr userDrawn="1"/>
              </p:nvSpPr>
              <p:spPr bwMode="auto">
                <a:xfrm>
                  <a:off x="3644" y="3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Freeform 723">
                  <a:extLst>
                    <a:ext uri="{FF2B5EF4-FFF2-40B4-BE49-F238E27FC236}">
                      <a16:creationId xmlns:a16="http://schemas.microsoft.com/office/drawing/2014/main" id="{EE7AF8D1-2BF4-4199-9B13-8178B15AC156}"/>
                    </a:ext>
                  </a:extLst>
                </p:cNvPr>
                <p:cNvSpPr>
                  <a:spLocks/>
                </p:cNvSpPr>
                <p:nvPr userDrawn="1"/>
              </p:nvSpPr>
              <p:spPr bwMode="auto">
                <a:xfrm>
                  <a:off x="3659" y="288"/>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 name="Freeform 724">
                  <a:extLst>
                    <a:ext uri="{FF2B5EF4-FFF2-40B4-BE49-F238E27FC236}">
                      <a16:creationId xmlns:a16="http://schemas.microsoft.com/office/drawing/2014/main" id="{F5B8FEFA-3B3A-4264-BFDE-EAC72C889EF0}"/>
                    </a:ext>
                  </a:extLst>
                </p:cNvPr>
                <p:cNvSpPr>
                  <a:spLocks/>
                </p:cNvSpPr>
                <p:nvPr userDrawn="1"/>
              </p:nvSpPr>
              <p:spPr bwMode="auto">
                <a:xfrm>
                  <a:off x="3654" y="2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 name="Freeform 725">
                  <a:extLst>
                    <a:ext uri="{FF2B5EF4-FFF2-40B4-BE49-F238E27FC236}">
                      <a16:creationId xmlns:a16="http://schemas.microsoft.com/office/drawing/2014/main" id="{E3CE4F9F-E98A-4EE8-A1DD-EC43048C88D7}"/>
                    </a:ext>
                  </a:extLst>
                </p:cNvPr>
                <p:cNvSpPr>
                  <a:spLocks/>
                </p:cNvSpPr>
                <p:nvPr userDrawn="1"/>
              </p:nvSpPr>
              <p:spPr bwMode="auto">
                <a:xfrm>
                  <a:off x="3649" y="298"/>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 name="Freeform 726">
                  <a:extLst>
                    <a:ext uri="{FF2B5EF4-FFF2-40B4-BE49-F238E27FC236}">
                      <a16:creationId xmlns:a16="http://schemas.microsoft.com/office/drawing/2014/main" id="{F027D55F-E79A-473E-8CDD-4D869534DCAC}"/>
                    </a:ext>
                  </a:extLst>
                </p:cNvPr>
                <p:cNvSpPr>
                  <a:spLocks/>
                </p:cNvSpPr>
                <p:nvPr userDrawn="1"/>
              </p:nvSpPr>
              <p:spPr bwMode="auto">
                <a:xfrm>
                  <a:off x="3699" y="25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Freeform 727">
                  <a:extLst>
                    <a:ext uri="{FF2B5EF4-FFF2-40B4-BE49-F238E27FC236}">
                      <a16:creationId xmlns:a16="http://schemas.microsoft.com/office/drawing/2014/main" id="{C25DB8A7-D10C-4885-9B33-5F000DD93182}"/>
                    </a:ext>
                  </a:extLst>
                </p:cNvPr>
                <p:cNvSpPr>
                  <a:spLocks/>
                </p:cNvSpPr>
                <p:nvPr userDrawn="1"/>
              </p:nvSpPr>
              <p:spPr bwMode="auto">
                <a:xfrm>
                  <a:off x="3679" y="25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 name="Freeform 728">
                  <a:extLst>
                    <a:ext uri="{FF2B5EF4-FFF2-40B4-BE49-F238E27FC236}">
                      <a16:creationId xmlns:a16="http://schemas.microsoft.com/office/drawing/2014/main" id="{2C240ACD-56E8-4F54-B8FE-5AB74AF2648B}"/>
                    </a:ext>
                  </a:extLst>
                </p:cNvPr>
                <p:cNvSpPr>
                  <a:spLocks/>
                </p:cNvSpPr>
                <p:nvPr userDrawn="1"/>
              </p:nvSpPr>
              <p:spPr bwMode="auto">
                <a:xfrm>
                  <a:off x="3689" y="238"/>
                  <a:ext cx="10" cy="1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0" y="1"/>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Freeform 729">
                  <a:extLst>
                    <a:ext uri="{FF2B5EF4-FFF2-40B4-BE49-F238E27FC236}">
                      <a16:creationId xmlns:a16="http://schemas.microsoft.com/office/drawing/2014/main" id="{9CBA18F2-697B-4910-9042-2D8C555587C5}"/>
                    </a:ext>
                  </a:extLst>
                </p:cNvPr>
                <p:cNvSpPr>
                  <a:spLocks/>
                </p:cNvSpPr>
                <p:nvPr userDrawn="1"/>
              </p:nvSpPr>
              <p:spPr bwMode="auto">
                <a:xfrm>
                  <a:off x="3774" y="238"/>
                  <a:ext cx="0" cy="10"/>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 name="Freeform 730">
                  <a:extLst>
                    <a:ext uri="{FF2B5EF4-FFF2-40B4-BE49-F238E27FC236}">
                      <a16:creationId xmlns:a16="http://schemas.microsoft.com/office/drawing/2014/main" id="{70B7CC91-6CA5-4A70-A9B4-B2F6E09FEF1C}"/>
                    </a:ext>
                  </a:extLst>
                </p:cNvPr>
                <p:cNvSpPr>
                  <a:spLocks/>
                </p:cNvSpPr>
                <p:nvPr userDrawn="1"/>
              </p:nvSpPr>
              <p:spPr bwMode="auto">
                <a:xfrm>
                  <a:off x="3843" y="238"/>
                  <a:ext cx="10" cy="15"/>
                </a:xfrm>
                <a:custGeom>
                  <a:avLst/>
                  <a:gdLst>
                    <a:gd name="T0" fmla="*/ 2 w 2"/>
                    <a:gd name="T1" fmla="*/ 1 h 3"/>
                    <a:gd name="T2" fmla="*/ 1 w 2"/>
                    <a:gd name="T3" fmla="*/ 1 h 3"/>
                    <a:gd name="T4" fmla="*/ 1 w 2"/>
                    <a:gd name="T5" fmla="*/ 2 h 3"/>
                    <a:gd name="T6" fmla="*/ 2 w 2"/>
                    <a:gd name="T7" fmla="*/ 1 h 3"/>
                  </a:gdLst>
                  <a:ahLst/>
                  <a:cxnLst>
                    <a:cxn ang="0">
                      <a:pos x="T0" y="T1"/>
                    </a:cxn>
                    <a:cxn ang="0">
                      <a:pos x="T2" y="T3"/>
                    </a:cxn>
                    <a:cxn ang="0">
                      <a:pos x="T4" y="T5"/>
                    </a:cxn>
                    <a:cxn ang="0">
                      <a:pos x="T6" y="T7"/>
                    </a:cxn>
                  </a:cxnLst>
                  <a:rect l="0" t="0" r="r" b="b"/>
                  <a:pathLst>
                    <a:path w="2" h="3">
                      <a:moveTo>
                        <a:pt x="2" y="1"/>
                      </a:moveTo>
                      <a:cubicBezTo>
                        <a:pt x="1" y="0"/>
                        <a:pt x="1" y="2"/>
                        <a:pt x="1" y="1"/>
                      </a:cubicBezTo>
                      <a:cubicBezTo>
                        <a:pt x="0" y="1"/>
                        <a:pt x="1" y="2"/>
                        <a:pt x="1" y="2"/>
                      </a:cubicBezTo>
                      <a:cubicBezTo>
                        <a:pt x="2" y="2"/>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Freeform 731">
                  <a:extLst>
                    <a:ext uri="{FF2B5EF4-FFF2-40B4-BE49-F238E27FC236}">
                      <a16:creationId xmlns:a16="http://schemas.microsoft.com/office/drawing/2014/main" id="{CF4D042E-1DDF-4003-8B30-0F58962BA861}"/>
                    </a:ext>
                  </a:extLst>
                </p:cNvPr>
                <p:cNvSpPr>
                  <a:spLocks/>
                </p:cNvSpPr>
                <p:nvPr userDrawn="1"/>
              </p:nvSpPr>
              <p:spPr bwMode="auto">
                <a:xfrm>
                  <a:off x="3843" y="2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 name="Freeform 732">
                  <a:extLst>
                    <a:ext uri="{FF2B5EF4-FFF2-40B4-BE49-F238E27FC236}">
                      <a16:creationId xmlns:a16="http://schemas.microsoft.com/office/drawing/2014/main" id="{6A7B2608-6BF7-408D-ADAB-F8EDD97C50CE}"/>
                    </a:ext>
                  </a:extLst>
                </p:cNvPr>
                <p:cNvSpPr>
                  <a:spLocks/>
                </p:cNvSpPr>
                <p:nvPr userDrawn="1"/>
              </p:nvSpPr>
              <p:spPr bwMode="auto">
                <a:xfrm>
                  <a:off x="3644" y="49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Freeform 733">
                  <a:extLst>
                    <a:ext uri="{FF2B5EF4-FFF2-40B4-BE49-F238E27FC236}">
                      <a16:creationId xmlns:a16="http://schemas.microsoft.com/office/drawing/2014/main" id="{70AAAD3C-8893-4045-B39D-D0BB8D35037E}"/>
                    </a:ext>
                  </a:extLst>
                </p:cNvPr>
                <p:cNvSpPr>
                  <a:spLocks/>
                </p:cNvSpPr>
                <p:nvPr userDrawn="1"/>
              </p:nvSpPr>
              <p:spPr bwMode="auto">
                <a:xfrm>
                  <a:off x="3634" y="493"/>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Freeform 734">
                  <a:extLst>
                    <a:ext uri="{FF2B5EF4-FFF2-40B4-BE49-F238E27FC236}">
                      <a16:creationId xmlns:a16="http://schemas.microsoft.com/office/drawing/2014/main" id="{D66A8E5D-A450-43F5-B987-B8A68D88DEFB}"/>
                    </a:ext>
                  </a:extLst>
                </p:cNvPr>
                <p:cNvSpPr>
                  <a:spLocks/>
                </p:cNvSpPr>
                <p:nvPr userDrawn="1"/>
              </p:nvSpPr>
              <p:spPr bwMode="auto">
                <a:xfrm>
                  <a:off x="3978" y="47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 name="Freeform 735">
                  <a:extLst>
                    <a:ext uri="{FF2B5EF4-FFF2-40B4-BE49-F238E27FC236}">
                      <a16:creationId xmlns:a16="http://schemas.microsoft.com/office/drawing/2014/main" id="{CDEABBE7-DABF-41A4-B007-5B0E8AA3CC8B}"/>
                    </a:ext>
                  </a:extLst>
                </p:cNvPr>
                <p:cNvSpPr>
                  <a:spLocks/>
                </p:cNvSpPr>
                <p:nvPr userDrawn="1"/>
              </p:nvSpPr>
              <p:spPr bwMode="auto">
                <a:xfrm>
                  <a:off x="3963" y="543"/>
                  <a:ext cx="10"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Freeform 736">
                  <a:extLst>
                    <a:ext uri="{FF2B5EF4-FFF2-40B4-BE49-F238E27FC236}">
                      <a16:creationId xmlns:a16="http://schemas.microsoft.com/office/drawing/2014/main" id="{02C8CC58-81F9-4E7B-8AC0-70F12EA90EB9}"/>
                    </a:ext>
                  </a:extLst>
                </p:cNvPr>
                <p:cNvSpPr>
                  <a:spLocks/>
                </p:cNvSpPr>
                <p:nvPr userDrawn="1"/>
              </p:nvSpPr>
              <p:spPr bwMode="auto">
                <a:xfrm>
                  <a:off x="3958" y="588"/>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1"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 name="Freeform 737">
                  <a:extLst>
                    <a:ext uri="{FF2B5EF4-FFF2-40B4-BE49-F238E27FC236}">
                      <a16:creationId xmlns:a16="http://schemas.microsoft.com/office/drawing/2014/main" id="{4723CD93-BC3C-4B16-9EA2-E9B6022270CD}"/>
                    </a:ext>
                  </a:extLst>
                </p:cNvPr>
                <p:cNvSpPr>
                  <a:spLocks/>
                </p:cNvSpPr>
                <p:nvPr userDrawn="1"/>
              </p:nvSpPr>
              <p:spPr bwMode="auto">
                <a:xfrm>
                  <a:off x="3371" y="81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Freeform 738">
                  <a:extLst>
                    <a:ext uri="{FF2B5EF4-FFF2-40B4-BE49-F238E27FC236}">
                      <a16:creationId xmlns:a16="http://schemas.microsoft.com/office/drawing/2014/main" id="{F3E795CF-7206-41AB-B762-AC280389C17A}"/>
                    </a:ext>
                  </a:extLst>
                </p:cNvPr>
                <p:cNvSpPr>
                  <a:spLocks/>
                </p:cNvSpPr>
                <p:nvPr userDrawn="1"/>
              </p:nvSpPr>
              <p:spPr bwMode="auto">
                <a:xfrm>
                  <a:off x="3351" y="80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 name="Freeform 739">
                  <a:extLst>
                    <a:ext uri="{FF2B5EF4-FFF2-40B4-BE49-F238E27FC236}">
                      <a16:creationId xmlns:a16="http://schemas.microsoft.com/office/drawing/2014/main" id="{273FD2E9-669D-4F9F-A402-701EEF26EFC8}"/>
                    </a:ext>
                  </a:extLst>
                </p:cNvPr>
                <p:cNvSpPr>
                  <a:spLocks/>
                </p:cNvSpPr>
                <p:nvPr userDrawn="1"/>
              </p:nvSpPr>
              <p:spPr bwMode="auto">
                <a:xfrm>
                  <a:off x="3341" y="783"/>
                  <a:ext cx="10" cy="10"/>
                </a:xfrm>
                <a:custGeom>
                  <a:avLst/>
                  <a:gdLst>
                    <a:gd name="T0" fmla="*/ 1 w 2"/>
                    <a:gd name="T1" fmla="*/ 0 h 2"/>
                    <a:gd name="T2" fmla="*/ 1 w 2"/>
                    <a:gd name="T3" fmla="*/ 2 h 2"/>
                    <a:gd name="T4" fmla="*/ 1 w 2"/>
                    <a:gd name="T5" fmla="*/ 2 h 2"/>
                    <a:gd name="T6" fmla="*/ 2 w 2"/>
                    <a:gd name="T7" fmla="*/ 2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1"/>
                        <a:pt x="2" y="1"/>
                        <a:pt x="1" y="2"/>
                      </a:cubicBezTo>
                      <a:cubicBezTo>
                        <a:pt x="1" y="2"/>
                        <a:pt x="1" y="2"/>
                        <a:pt x="1" y="2"/>
                      </a:cubicBezTo>
                      <a:cubicBezTo>
                        <a:pt x="2" y="2"/>
                        <a:pt x="2" y="2"/>
                        <a:pt x="2" y="2"/>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Freeform 740">
                  <a:extLst>
                    <a:ext uri="{FF2B5EF4-FFF2-40B4-BE49-F238E27FC236}">
                      <a16:creationId xmlns:a16="http://schemas.microsoft.com/office/drawing/2014/main" id="{7B9E5A94-FE11-4D0E-864F-DE8256C9235D}"/>
                    </a:ext>
                  </a:extLst>
                </p:cNvPr>
                <p:cNvSpPr>
                  <a:spLocks/>
                </p:cNvSpPr>
                <p:nvPr userDrawn="1"/>
              </p:nvSpPr>
              <p:spPr bwMode="auto">
                <a:xfrm>
                  <a:off x="3356" y="763"/>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Freeform 741">
                  <a:extLst>
                    <a:ext uri="{FF2B5EF4-FFF2-40B4-BE49-F238E27FC236}">
                      <a16:creationId xmlns:a16="http://schemas.microsoft.com/office/drawing/2014/main" id="{5CD32B6B-056A-4DEF-A7F2-CA02062E0C1D}"/>
                    </a:ext>
                  </a:extLst>
                </p:cNvPr>
                <p:cNvSpPr>
                  <a:spLocks/>
                </p:cNvSpPr>
                <p:nvPr userDrawn="1"/>
              </p:nvSpPr>
              <p:spPr bwMode="auto">
                <a:xfrm>
                  <a:off x="3356" y="768"/>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Freeform 742">
                  <a:extLst>
                    <a:ext uri="{FF2B5EF4-FFF2-40B4-BE49-F238E27FC236}">
                      <a16:creationId xmlns:a16="http://schemas.microsoft.com/office/drawing/2014/main" id="{C1B39ACC-FDB6-4EC2-A968-51A175F05BE1}"/>
                    </a:ext>
                  </a:extLst>
                </p:cNvPr>
                <p:cNvSpPr>
                  <a:spLocks/>
                </p:cNvSpPr>
                <p:nvPr userDrawn="1"/>
              </p:nvSpPr>
              <p:spPr bwMode="auto">
                <a:xfrm>
                  <a:off x="3356" y="75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Freeform 743">
                  <a:extLst>
                    <a:ext uri="{FF2B5EF4-FFF2-40B4-BE49-F238E27FC236}">
                      <a16:creationId xmlns:a16="http://schemas.microsoft.com/office/drawing/2014/main" id="{DB28EE2C-8DB4-4AA8-816C-EB375C627DE1}"/>
                    </a:ext>
                  </a:extLst>
                </p:cNvPr>
                <p:cNvSpPr>
                  <a:spLocks/>
                </p:cNvSpPr>
                <p:nvPr userDrawn="1"/>
              </p:nvSpPr>
              <p:spPr bwMode="auto">
                <a:xfrm>
                  <a:off x="3351" y="7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Freeform 744">
                  <a:extLst>
                    <a:ext uri="{FF2B5EF4-FFF2-40B4-BE49-F238E27FC236}">
                      <a16:creationId xmlns:a16="http://schemas.microsoft.com/office/drawing/2014/main" id="{69D427D6-92F4-467F-AAF4-BE1F02FAC6C5}"/>
                    </a:ext>
                  </a:extLst>
                </p:cNvPr>
                <p:cNvSpPr>
                  <a:spLocks/>
                </p:cNvSpPr>
                <p:nvPr userDrawn="1"/>
              </p:nvSpPr>
              <p:spPr bwMode="auto">
                <a:xfrm>
                  <a:off x="3346" y="7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Freeform 745">
                  <a:extLst>
                    <a:ext uri="{FF2B5EF4-FFF2-40B4-BE49-F238E27FC236}">
                      <a16:creationId xmlns:a16="http://schemas.microsoft.com/office/drawing/2014/main" id="{F4A13CBC-36B9-4287-BD42-EC820F4DE82F}"/>
                    </a:ext>
                  </a:extLst>
                </p:cNvPr>
                <p:cNvSpPr>
                  <a:spLocks/>
                </p:cNvSpPr>
                <p:nvPr userDrawn="1"/>
              </p:nvSpPr>
              <p:spPr bwMode="auto">
                <a:xfrm>
                  <a:off x="3346" y="763"/>
                  <a:ext cx="10" cy="10"/>
                </a:xfrm>
                <a:custGeom>
                  <a:avLst/>
                  <a:gdLst>
                    <a:gd name="T0" fmla="*/ 1 w 2"/>
                    <a:gd name="T1" fmla="*/ 0 h 2"/>
                    <a:gd name="T2" fmla="*/ 0 w 2"/>
                    <a:gd name="T3" fmla="*/ 0 h 2"/>
                    <a:gd name="T4" fmla="*/ 1 w 2"/>
                    <a:gd name="T5" fmla="*/ 0 h 2"/>
                  </a:gdLst>
                  <a:ahLst/>
                  <a:cxnLst>
                    <a:cxn ang="0">
                      <a:pos x="T0" y="T1"/>
                    </a:cxn>
                    <a:cxn ang="0">
                      <a:pos x="T2" y="T3"/>
                    </a:cxn>
                    <a:cxn ang="0">
                      <a:pos x="T4" y="T5"/>
                    </a:cxn>
                  </a:cxnLst>
                  <a:rect l="0" t="0" r="r" b="b"/>
                  <a:pathLst>
                    <a:path w="2" h="2">
                      <a:moveTo>
                        <a:pt x="1" y="0"/>
                      </a:moveTo>
                      <a:cubicBezTo>
                        <a:pt x="1" y="0"/>
                        <a:pt x="1" y="1"/>
                        <a:pt x="0" y="0"/>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Freeform 746">
                  <a:extLst>
                    <a:ext uri="{FF2B5EF4-FFF2-40B4-BE49-F238E27FC236}">
                      <a16:creationId xmlns:a16="http://schemas.microsoft.com/office/drawing/2014/main" id="{C9F356B7-94AA-4968-9CCE-24E695E95669}"/>
                    </a:ext>
                  </a:extLst>
                </p:cNvPr>
                <p:cNvSpPr>
                  <a:spLocks/>
                </p:cNvSpPr>
                <p:nvPr userDrawn="1"/>
              </p:nvSpPr>
              <p:spPr bwMode="auto">
                <a:xfrm>
                  <a:off x="3336" y="7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Freeform 747">
                  <a:extLst>
                    <a:ext uri="{FF2B5EF4-FFF2-40B4-BE49-F238E27FC236}">
                      <a16:creationId xmlns:a16="http://schemas.microsoft.com/office/drawing/2014/main" id="{3A134099-3890-47C8-9768-C9B5A0493484}"/>
                    </a:ext>
                  </a:extLst>
                </p:cNvPr>
                <p:cNvSpPr>
                  <a:spLocks/>
                </p:cNvSpPr>
                <p:nvPr userDrawn="1"/>
              </p:nvSpPr>
              <p:spPr bwMode="auto">
                <a:xfrm>
                  <a:off x="3351"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Freeform 748">
                  <a:extLst>
                    <a:ext uri="{FF2B5EF4-FFF2-40B4-BE49-F238E27FC236}">
                      <a16:creationId xmlns:a16="http://schemas.microsoft.com/office/drawing/2014/main" id="{4C5F3935-D3AD-4C8C-9DBD-AFC10A857C57}"/>
                    </a:ext>
                  </a:extLst>
                </p:cNvPr>
                <p:cNvSpPr>
                  <a:spLocks/>
                </p:cNvSpPr>
                <p:nvPr userDrawn="1"/>
              </p:nvSpPr>
              <p:spPr bwMode="auto">
                <a:xfrm>
                  <a:off x="3346" y="73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 name="Freeform 749">
                  <a:extLst>
                    <a:ext uri="{FF2B5EF4-FFF2-40B4-BE49-F238E27FC236}">
                      <a16:creationId xmlns:a16="http://schemas.microsoft.com/office/drawing/2014/main" id="{BDB35BA5-5D84-4D96-BA90-5614751E39E1}"/>
                    </a:ext>
                  </a:extLst>
                </p:cNvPr>
                <p:cNvSpPr>
                  <a:spLocks/>
                </p:cNvSpPr>
                <p:nvPr userDrawn="1"/>
              </p:nvSpPr>
              <p:spPr bwMode="auto">
                <a:xfrm>
                  <a:off x="3341" y="758"/>
                  <a:ext cx="5" cy="5"/>
                </a:xfrm>
                <a:custGeom>
                  <a:avLst/>
                  <a:gdLst>
                    <a:gd name="T0" fmla="*/ 0 w 1"/>
                    <a:gd name="T1" fmla="*/ 0 h 1"/>
                    <a:gd name="T2" fmla="*/ 1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1" y="1"/>
                        <a:pt x="1" y="1"/>
                        <a:pt x="1" y="1"/>
                      </a:cubicBezTo>
                      <a:cubicBezTo>
                        <a:pt x="1"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 name="Freeform 750">
                  <a:extLst>
                    <a:ext uri="{FF2B5EF4-FFF2-40B4-BE49-F238E27FC236}">
                      <a16:creationId xmlns:a16="http://schemas.microsoft.com/office/drawing/2014/main" id="{36608A7F-8A95-4D4C-95D9-DBEE9CD38E27}"/>
                    </a:ext>
                  </a:extLst>
                </p:cNvPr>
                <p:cNvSpPr>
                  <a:spLocks/>
                </p:cNvSpPr>
                <p:nvPr userDrawn="1"/>
              </p:nvSpPr>
              <p:spPr bwMode="auto">
                <a:xfrm>
                  <a:off x="3356" y="72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 name="Freeform 751">
                  <a:extLst>
                    <a:ext uri="{FF2B5EF4-FFF2-40B4-BE49-F238E27FC236}">
                      <a16:creationId xmlns:a16="http://schemas.microsoft.com/office/drawing/2014/main" id="{2CACC7BD-8538-4908-AC5A-ABE1A24E4728}"/>
                    </a:ext>
                  </a:extLst>
                </p:cNvPr>
                <p:cNvSpPr>
                  <a:spLocks/>
                </p:cNvSpPr>
                <p:nvPr userDrawn="1"/>
              </p:nvSpPr>
              <p:spPr bwMode="auto">
                <a:xfrm>
                  <a:off x="3356" y="713"/>
                  <a:ext cx="5" cy="10"/>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1" y="1"/>
                        <a:pt x="1" y="2"/>
                      </a:cubicBezTo>
                      <a:cubicBezTo>
                        <a:pt x="1" y="1"/>
                        <a:pt x="1"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 name="Freeform 752">
                  <a:extLst>
                    <a:ext uri="{FF2B5EF4-FFF2-40B4-BE49-F238E27FC236}">
                      <a16:creationId xmlns:a16="http://schemas.microsoft.com/office/drawing/2014/main" id="{714A6783-D64E-4CC6-BB6B-A730D93407AA}"/>
                    </a:ext>
                  </a:extLst>
                </p:cNvPr>
                <p:cNvSpPr>
                  <a:spLocks/>
                </p:cNvSpPr>
                <p:nvPr userDrawn="1"/>
              </p:nvSpPr>
              <p:spPr bwMode="auto">
                <a:xfrm>
                  <a:off x="3356" y="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 name="Freeform 753">
                  <a:extLst>
                    <a:ext uri="{FF2B5EF4-FFF2-40B4-BE49-F238E27FC236}">
                      <a16:creationId xmlns:a16="http://schemas.microsoft.com/office/drawing/2014/main" id="{62EBB1E3-E5E6-4E6F-82F2-219D6DACBFA4}"/>
                    </a:ext>
                  </a:extLst>
                </p:cNvPr>
                <p:cNvSpPr>
                  <a:spLocks/>
                </p:cNvSpPr>
                <p:nvPr userDrawn="1"/>
              </p:nvSpPr>
              <p:spPr bwMode="auto">
                <a:xfrm>
                  <a:off x="3346" y="73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 name="Freeform 754">
                  <a:extLst>
                    <a:ext uri="{FF2B5EF4-FFF2-40B4-BE49-F238E27FC236}">
                      <a16:creationId xmlns:a16="http://schemas.microsoft.com/office/drawing/2014/main" id="{AD01BBED-FF7F-479B-A849-5CF76A876F0C}"/>
                    </a:ext>
                  </a:extLst>
                </p:cNvPr>
                <p:cNvSpPr>
                  <a:spLocks/>
                </p:cNvSpPr>
                <p:nvPr userDrawn="1"/>
              </p:nvSpPr>
              <p:spPr bwMode="auto">
                <a:xfrm>
                  <a:off x="3346" y="7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 name="Freeform 755">
                  <a:extLst>
                    <a:ext uri="{FF2B5EF4-FFF2-40B4-BE49-F238E27FC236}">
                      <a16:creationId xmlns:a16="http://schemas.microsoft.com/office/drawing/2014/main" id="{0BEDF859-CDC6-4163-A6F2-0C9D273EA6EC}"/>
                    </a:ext>
                  </a:extLst>
                </p:cNvPr>
                <p:cNvSpPr>
                  <a:spLocks/>
                </p:cNvSpPr>
                <p:nvPr userDrawn="1"/>
              </p:nvSpPr>
              <p:spPr bwMode="auto">
                <a:xfrm>
                  <a:off x="3346"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 name="Freeform 756">
                  <a:extLst>
                    <a:ext uri="{FF2B5EF4-FFF2-40B4-BE49-F238E27FC236}">
                      <a16:creationId xmlns:a16="http://schemas.microsoft.com/office/drawing/2014/main" id="{D2001635-A351-40FA-BBE3-34DB26790935}"/>
                    </a:ext>
                  </a:extLst>
                </p:cNvPr>
                <p:cNvSpPr>
                  <a:spLocks/>
                </p:cNvSpPr>
                <p:nvPr userDrawn="1"/>
              </p:nvSpPr>
              <p:spPr bwMode="auto">
                <a:xfrm>
                  <a:off x="3336" y="743"/>
                  <a:ext cx="10" cy="5"/>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1"/>
                        <a:pt x="0" y="0"/>
                        <a:pt x="0" y="1"/>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 name="Freeform 757">
                  <a:extLst>
                    <a:ext uri="{FF2B5EF4-FFF2-40B4-BE49-F238E27FC236}">
                      <a16:creationId xmlns:a16="http://schemas.microsoft.com/office/drawing/2014/main" id="{46B951D2-93EB-45C1-83E6-96C85C724940}"/>
                    </a:ext>
                  </a:extLst>
                </p:cNvPr>
                <p:cNvSpPr>
                  <a:spLocks/>
                </p:cNvSpPr>
                <p:nvPr userDrawn="1"/>
              </p:nvSpPr>
              <p:spPr bwMode="auto">
                <a:xfrm>
                  <a:off x="3341" y="738"/>
                  <a:ext cx="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 name="Freeform 758">
                  <a:extLst>
                    <a:ext uri="{FF2B5EF4-FFF2-40B4-BE49-F238E27FC236}">
                      <a16:creationId xmlns:a16="http://schemas.microsoft.com/office/drawing/2014/main" id="{8B9E65EF-8B38-48F8-AE19-0B220F95019A}"/>
                    </a:ext>
                  </a:extLst>
                </p:cNvPr>
                <p:cNvSpPr>
                  <a:spLocks/>
                </p:cNvSpPr>
                <p:nvPr userDrawn="1"/>
              </p:nvSpPr>
              <p:spPr bwMode="auto">
                <a:xfrm>
                  <a:off x="3341" y="73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 name="Freeform 759">
                  <a:extLst>
                    <a:ext uri="{FF2B5EF4-FFF2-40B4-BE49-F238E27FC236}">
                      <a16:creationId xmlns:a16="http://schemas.microsoft.com/office/drawing/2014/main" id="{F1DF89AB-B636-41DF-AB16-07D687781F66}"/>
                    </a:ext>
                  </a:extLst>
                </p:cNvPr>
                <p:cNvSpPr>
                  <a:spLocks/>
                </p:cNvSpPr>
                <p:nvPr userDrawn="1"/>
              </p:nvSpPr>
              <p:spPr bwMode="auto">
                <a:xfrm>
                  <a:off x="3346" y="713"/>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 name="Freeform 760">
                  <a:extLst>
                    <a:ext uri="{FF2B5EF4-FFF2-40B4-BE49-F238E27FC236}">
                      <a16:creationId xmlns:a16="http://schemas.microsoft.com/office/drawing/2014/main" id="{3B9EA16F-D088-49A7-BE42-4E8AC2C9648E}"/>
                    </a:ext>
                  </a:extLst>
                </p:cNvPr>
                <p:cNvSpPr>
                  <a:spLocks/>
                </p:cNvSpPr>
                <p:nvPr userDrawn="1"/>
              </p:nvSpPr>
              <p:spPr bwMode="auto">
                <a:xfrm>
                  <a:off x="3346"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 name="Rectangle 761">
                  <a:extLst>
                    <a:ext uri="{FF2B5EF4-FFF2-40B4-BE49-F238E27FC236}">
                      <a16:creationId xmlns:a16="http://schemas.microsoft.com/office/drawing/2014/main" id="{3E31B931-16BB-4F48-A54E-01FAA3BED3F7}"/>
                    </a:ext>
                  </a:extLst>
                </p:cNvPr>
                <p:cNvSpPr>
                  <a:spLocks noChangeArrowheads="1"/>
                </p:cNvSpPr>
                <p:nvPr userDrawn="1"/>
              </p:nvSpPr>
              <p:spPr bwMode="auto">
                <a:xfrm>
                  <a:off x="3351" y="69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 name="Freeform 762">
                  <a:extLst>
                    <a:ext uri="{FF2B5EF4-FFF2-40B4-BE49-F238E27FC236}">
                      <a16:creationId xmlns:a16="http://schemas.microsoft.com/office/drawing/2014/main" id="{85EDEB8D-2959-4E2A-A1AA-7DFEB39422B7}"/>
                    </a:ext>
                  </a:extLst>
                </p:cNvPr>
                <p:cNvSpPr>
                  <a:spLocks/>
                </p:cNvSpPr>
                <p:nvPr userDrawn="1"/>
              </p:nvSpPr>
              <p:spPr bwMode="auto">
                <a:xfrm>
                  <a:off x="3346" y="718"/>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 name="Freeform 763">
                  <a:extLst>
                    <a:ext uri="{FF2B5EF4-FFF2-40B4-BE49-F238E27FC236}">
                      <a16:creationId xmlns:a16="http://schemas.microsoft.com/office/drawing/2014/main" id="{D828EB87-2CAA-4EE3-BCEB-C537BAC887FC}"/>
                    </a:ext>
                  </a:extLst>
                </p:cNvPr>
                <p:cNvSpPr>
                  <a:spLocks/>
                </p:cNvSpPr>
                <p:nvPr userDrawn="1"/>
              </p:nvSpPr>
              <p:spPr bwMode="auto">
                <a:xfrm>
                  <a:off x="3351" y="70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 name="Freeform 764">
                  <a:extLst>
                    <a:ext uri="{FF2B5EF4-FFF2-40B4-BE49-F238E27FC236}">
                      <a16:creationId xmlns:a16="http://schemas.microsoft.com/office/drawing/2014/main" id="{7AB0308F-ADC1-4D3B-BB59-CEB0813074CC}"/>
                    </a:ext>
                  </a:extLst>
                </p:cNvPr>
                <p:cNvSpPr>
                  <a:spLocks/>
                </p:cNvSpPr>
                <p:nvPr userDrawn="1"/>
              </p:nvSpPr>
              <p:spPr bwMode="auto">
                <a:xfrm>
                  <a:off x="3351"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 name="Freeform 765">
                  <a:extLst>
                    <a:ext uri="{FF2B5EF4-FFF2-40B4-BE49-F238E27FC236}">
                      <a16:creationId xmlns:a16="http://schemas.microsoft.com/office/drawing/2014/main" id="{062CC448-A1F3-4393-B961-781FFF916FD9}"/>
                    </a:ext>
                  </a:extLst>
                </p:cNvPr>
                <p:cNvSpPr>
                  <a:spLocks/>
                </p:cNvSpPr>
                <p:nvPr userDrawn="1"/>
              </p:nvSpPr>
              <p:spPr bwMode="auto">
                <a:xfrm>
                  <a:off x="3346" y="72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 name="Freeform 766">
                  <a:extLst>
                    <a:ext uri="{FF2B5EF4-FFF2-40B4-BE49-F238E27FC236}">
                      <a16:creationId xmlns:a16="http://schemas.microsoft.com/office/drawing/2014/main" id="{7771D777-2FD1-45B7-AFCF-0900F33C87C0}"/>
                    </a:ext>
                  </a:extLst>
                </p:cNvPr>
                <p:cNvSpPr>
                  <a:spLocks/>
                </p:cNvSpPr>
                <p:nvPr userDrawn="1"/>
              </p:nvSpPr>
              <p:spPr bwMode="auto">
                <a:xfrm>
                  <a:off x="3326" y="678"/>
                  <a:ext cx="25" cy="20"/>
                </a:xfrm>
                <a:custGeom>
                  <a:avLst/>
                  <a:gdLst>
                    <a:gd name="T0" fmla="*/ 0 w 5"/>
                    <a:gd name="T1" fmla="*/ 1 h 4"/>
                    <a:gd name="T2" fmla="*/ 0 w 5"/>
                    <a:gd name="T3" fmla="*/ 3 h 4"/>
                    <a:gd name="T4" fmla="*/ 5 w 5"/>
                    <a:gd name="T5" fmla="*/ 3 h 4"/>
                    <a:gd name="T6" fmla="*/ 4 w 5"/>
                    <a:gd name="T7" fmla="*/ 2 h 4"/>
                    <a:gd name="T8" fmla="*/ 2 w 5"/>
                    <a:gd name="T9" fmla="*/ 3 h 4"/>
                    <a:gd name="T10" fmla="*/ 3 w 5"/>
                    <a:gd name="T11" fmla="*/ 2 h 4"/>
                    <a:gd name="T12" fmla="*/ 0 w 5"/>
                    <a:gd name="T13" fmla="*/ 0 h 4"/>
                    <a:gd name="T14" fmla="*/ 0 w 5"/>
                    <a:gd name="T15" fmla="*/ 1 h 4"/>
                    <a:gd name="T16" fmla="*/ 0 w 5"/>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1"/>
                      </a:moveTo>
                      <a:cubicBezTo>
                        <a:pt x="0" y="1"/>
                        <a:pt x="1" y="2"/>
                        <a:pt x="0" y="3"/>
                      </a:cubicBezTo>
                      <a:cubicBezTo>
                        <a:pt x="0" y="4"/>
                        <a:pt x="3" y="4"/>
                        <a:pt x="5" y="3"/>
                      </a:cubicBezTo>
                      <a:cubicBezTo>
                        <a:pt x="4" y="3"/>
                        <a:pt x="4" y="3"/>
                        <a:pt x="4" y="2"/>
                      </a:cubicBezTo>
                      <a:cubicBezTo>
                        <a:pt x="3" y="2"/>
                        <a:pt x="2" y="4"/>
                        <a:pt x="2" y="3"/>
                      </a:cubicBezTo>
                      <a:cubicBezTo>
                        <a:pt x="2" y="2"/>
                        <a:pt x="2" y="2"/>
                        <a:pt x="3" y="2"/>
                      </a:cubicBezTo>
                      <a:cubicBezTo>
                        <a:pt x="2" y="2"/>
                        <a:pt x="2"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 name="Freeform 767">
                  <a:extLst>
                    <a:ext uri="{FF2B5EF4-FFF2-40B4-BE49-F238E27FC236}">
                      <a16:creationId xmlns:a16="http://schemas.microsoft.com/office/drawing/2014/main" id="{BE158F6D-A3D8-4695-BDB3-70171241D2CB}"/>
                    </a:ext>
                  </a:extLst>
                </p:cNvPr>
                <p:cNvSpPr>
                  <a:spLocks/>
                </p:cNvSpPr>
                <p:nvPr userDrawn="1"/>
              </p:nvSpPr>
              <p:spPr bwMode="auto">
                <a:xfrm>
                  <a:off x="3346" y="693"/>
                  <a:ext cx="10" cy="10"/>
                </a:xfrm>
                <a:custGeom>
                  <a:avLst/>
                  <a:gdLst>
                    <a:gd name="T0" fmla="*/ 0 w 2"/>
                    <a:gd name="T1" fmla="*/ 2 h 2"/>
                    <a:gd name="T2" fmla="*/ 0 w 2"/>
                    <a:gd name="T3" fmla="*/ 2 h 2"/>
                    <a:gd name="T4" fmla="*/ 2 w 2"/>
                    <a:gd name="T5" fmla="*/ 1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0" y="2"/>
                        <a:pt x="0" y="2"/>
                        <a:pt x="0" y="2"/>
                      </a:cubicBezTo>
                      <a:cubicBezTo>
                        <a:pt x="1" y="2"/>
                        <a:pt x="1" y="1"/>
                        <a:pt x="2" y="1"/>
                      </a:cubicBezTo>
                      <a:cubicBezTo>
                        <a:pt x="1" y="1"/>
                        <a:pt x="1" y="0"/>
                        <a:pt x="1" y="0"/>
                      </a:cubicBezTo>
                      <a:cubicBezTo>
                        <a:pt x="1"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 name="Freeform 768">
                  <a:extLst>
                    <a:ext uri="{FF2B5EF4-FFF2-40B4-BE49-F238E27FC236}">
                      <a16:creationId xmlns:a16="http://schemas.microsoft.com/office/drawing/2014/main" id="{F023A0C3-227B-4DCE-8758-78DB4D73B93D}"/>
                    </a:ext>
                  </a:extLst>
                </p:cNvPr>
                <p:cNvSpPr>
                  <a:spLocks/>
                </p:cNvSpPr>
                <p:nvPr userDrawn="1"/>
              </p:nvSpPr>
              <p:spPr bwMode="auto">
                <a:xfrm>
                  <a:off x="3336" y="703"/>
                  <a:ext cx="15" cy="10"/>
                </a:xfrm>
                <a:custGeom>
                  <a:avLst/>
                  <a:gdLst>
                    <a:gd name="T0" fmla="*/ 2 w 3"/>
                    <a:gd name="T1" fmla="*/ 1 h 2"/>
                    <a:gd name="T2" fmla="*/ 0 w 3"/>
                    <a:gd name="T3" fmla="*/ 0 h 2"/>
                    <a:gd name="T4" fmla="*/ 1 w 3"/>
                    <a:gd name="T5" fmla="*/ 2 h 2"/>
                    <a:gd name="T6" fmla="*/ 2 w 3"/>
                    <a:gd name="T7" fmla="*/ 1 h 2"/>
                    <a:gd name="T8" fmla="*/ 2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1" y="0"/>
                        <a:pt x="0" y="0"/>
                      </a:cubicBezTo>
                      <a:cubicBezTo>
                        <a:pt x="0" y="1"/>
                        <a:pt x="1" y="1"/>
                        <a:pt x="1" y="2"/>
                      </a:cubicBezTo>
                      <a:cubicBezTo>
                        <a:pt x="1" y="0"/>
                        <a:pt x="2" y="2"/>
                        <a:pt x="2" y="1"/>
                      </a:cubicBezTo>
                      <a:cubicBezTo>
                        <a:pt x="2" y="1"/>
                        <a:pt x="2" y="2"/>
                        <a:pt x="2" y="2"/>
                      </a:cubicBezTo>
                      <a:cubicBezTo>
                        <a:pt x="2"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 name="Freeform 769">
                  <a:extLst>
                    <a:ext uri="{FF2B5EF4-FFF2-40B4-BE49-F238E27FC236}">
                      <a16:creationId xmlns:a16="http://schemas.microsoft.com/office/drawing/2014/main" id="{E26BA78B-8AB1-43AD-9219-E919EB2832E2}"/>
                    </a:ext>
                  </a:extLst>
                </p:cNvPr>
                <p:cNvSpPr>
                  <a:spLocks/>
                </p:cNvSpPr>
                <p:nvPr userDrawn="1"/>
              </p:nvSpPr>
              <p:spPr bwMode="auto">
                <a:xfrm>
                  <a:off x="3326" y="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 name="Freeform 770">
                  <a:extLst>
                    <a:ext uri="{FF2B5EF4-FFF2-40B4-BE49-F238E27FC236}">
                      <a16:creationId xmlns:a16="http://schemas.microsoft.com/office/drawing/2014/main" id="{B469A4DD-8483-4D29-A310-D0ABD939A2DF}"/>
                    </a:ext>
                  </a:extLst>
                </p:cNvPr>
                <p:cNvSpPr>
                  <a:spLocks/>
                </p:cNvSpPr>
                <p:nvPr userDrawn="1"/>
              </p:nvSpPr>
              <p:spPr bwMode="auto">
                <a:xfrm>
                  <a:off x="3326" y="738"/>
                  <a:ext cx="10" cy="10"/>
                </a:xfrm>
                <a:custGeom>
                  <a:avLst/>
                  <a:gdLst>
                    <a:gd name="T0" fmla="*/ 0 w 2"/>
                    <a:gd name="T1" fmla="*/ 1 h 2"/>
                    <a:gd name="T2" fmla="*/ 1 w 2"/>
                    <a:gd name="T3" fmla="*/ 1 h 2"/>
                    <a:gd name="T4" fmla="*/ 0 w 2"/>
                    <a:gd name="T5" fmla="*/ 1 h 2"/>
                    <a:gd name="T6" fmla="*/ 1 w 2"/>
                    <a:gd name="T7" fmla="*/ 1 h 2"/>
                    <a:gd name="T8" fmla="*/ 1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1" y="1"/>
                        <a:pt x="1" y="1"/>
                      </a:cubicBezTo>
                      <a:cubicBezTo>
                        <a:pt x="0" y="1"/>
                        <a:pt x="0" y="1"/>
                        <a:pt x="0" y="1"/>
                      </a:cubicBezTo>
                      <a:cubicBezTo>
                        <a:pt x="0" y="1"/>
                        <a:pt x="1" y="2"/>
                        <a:pt x="1" y="1"/>
                      </a:cubicBezTo>
                      <a:cubicBezTo>
                        <a:pt x="1" y="1"/>
                        <a:pt x="1" y="1"/>
                        <a:pt x="1" y="1"/>
                      </a:cubicBezTo>
                      <a:cubicBezTo>
                        <a:pt x="1" y="0"/>
                        <a:pt x="2" y="0"/>
                        <a:pt x="2"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 name="Freeform 771">
                  <a:extLst>
                    <a:ext uri="{FF2B5EF4-FFF2-40B4-BE49-F238E27FC236}">
                      <a16:creationId xmlns:a16="http://schemas.microsoft.com/office/drawing/2014/main" id="{B6049E4B-F0B8-46FF-8A2A-39A274A3C985}"/>
                    </a:ext>
                  </a:extLst>
                </p:cNvPr>
                <p:cNvSpPr>
                  <a:spLocks/>
                </p:cNvSpPr>
                <p:nvPr userDrawn="1"/>
              </p:nvSpPr>
              <p:spPr bwMode="auto">
                <a:xfrm>
                  <a:off x="3331" y="718"/>
                  <a:ext cx="5" cy="5"/>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0"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 name="Freeform 772">
                  <a:extLst>
                    <a:ext uri="{FF2B5EF4-FFF2-40B4-BE49-F238E27FC236}">
                      <a16:creationId xmlns:a16="http://schemas.microsoft.com/office/drawing/2014/main" id="{2BEB54B3-9624-43EB-8F19-428D2B650232}"/>
                    </a:ext>
                  </a:extLst>
                </p:cNvPr>
                <p:cNvSpPr>
                  <a:spLocks/>
                </p:cNvSpPr>
                <p:nvPr userDrawn="1"/>
              </p:nvSpPr>
              <p:spPr bwMode="auto">
                <a:xfrm>
                  <a:off x="3351" y="69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 name="Rectangle 773">
                  <a:extLst>
                    <a:ext uri="{FF2B5EF4-FFF2-40B4-BE49-F238E27FC236}">
                      <a16:creationId xmlns:a16="http://schemas.microsoft.com/office/drawing/2014/main" id="{0B46052D-E83E-44E4-9D03-53BA1A5FB477}"/>
                    </a:ext>
                  </a:extLst>
                </p:cNvPr>
                <p:cNvSpPr>
                  <a:spLocks noChangeArrowheads="1"/>
                </p:cNvSpPr>
                <p:nvPr userDrawn="1"/>
              </p:nvSpPr>
              <p:spPr bwMode="auto">
                <a:xfrm>
                  <a:off x="3351" y="68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Freeform 774">
                  <a:extLst>
                    <a:ext uri="{FF2B5EF4-FFF2-40B4-BE49-F238E27FC236}">
                      <a16:creationId xmlns:a16="http://schemas.microsoft.com/office/drawing/2014/main" id="{C16E88FC-6567-4291-8228-D130A5922487}"/>
                    </a:ext>
                  </a:extLst>
                </p:cNvPr>
                <p:cNvSpPr>
                  <a:spLocks/>
                </p:cNvSpPr>
                <p:nvPr userDrawn="1"/>
              </p:nvSpPr>
              <p:spPr bwMode="auto">
                <a:xfrm>
                  <a:off x="3664"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Freeform 775">
                  <a:extLst>
                    <a:ext uri="{FF2B5EF4-FFF2-40B4-BE49-F238E27FC236}">
                      <a16:creationId xmlns:a16="http://schemas.microsoft.com/office/drawing/2014/main" id="{DA8565D9-5BF8-4940-B082-144893BF12C6}"/>
                    </a:ext>
                  </a:extLst>
                </p:cNvPr>
                <p:cNvSpPr>
                  <a:spLocks/>
                </p:cNvSpPr>
                <p:nvPr userDrawn="1"/>
              </p:nvSpPr>
              <p:spPr bwMode="auto">
                <a:xfrm>
                  <a:off x="3659" y="75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 name="Freeform 776">
                  <a:extLst>
                    <a:ext uri="{FF2B5EF4-FFF2-40B4-BE49-F238E27FC236}">
                      <a16:creationId xmlns:a16="http://schemas.microsoft.com/office/drawing/2014/main" id="{65E85232-42B5-41C1-86EE-4ED73E2BF3F7}"/>
                    </a:ext>
                  </a:extLst>
                </p:cNvPr>
                <p:cNvSpPr>
                  <a:spLocks/>
                </p:cNvSpPr>
                <p:nvPr userDrawn="1"/>
              </p:nvSpPr>
              <p:spPr bwMode="auto">
                <a:xfrm>
                  <a:off x="3475" y="608"/>
                  <a:ext cx="5" cy="10"/>
                </a:xfrm>
                <a:custGeom>
                  <a:avLst/>
                  <a:gdLst>
                    <a:gd name="T0" fmla="*/ 0 w 1"/>
                    <a:gd name="T1" fmla="*/ 0 h 2"/>
                    <a:gd name="T2" fmla="*/ 1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 name="Freeform 777">
                  <a:extLst>
                    <a:ext uri="{FF2B5EF4-FFF2-40B4-BE49-F238E27FC236}">
                      <a16:creationId xmlns:a16="http://schemas.microsoft.com/office/drawing/2014/main" id="{6B23C399-7049-49DE-B336-98066A7FED58}"/>
                    </a:ext>
                  </a:extLst>
                </p:cNvPr>
                <p:cNvSpPr>
                  <a:spLocks/>
                </p:cNvSpPr>
                <p:nvPr userDrawn="1"/>
              </p:nvSpPr>
              <p:spPr bwMode="auto">
                <a:xfrm>
                  <a:off x="3590" y="6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 name="Freeform 778">
                  <a:extLst>
                    <a:ext uri="{FF2B5EF4-FFF2-40B4-BE49-F238E27FC236}">
                      <a16:creationId xmlns:a16="http://schemas.microsoft.com/office/drawing/2014/main" id="{9A4AFB0E-CC9B-4890-822F-B7B4947599AA}"/>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 name="Freeform 779">
                  <a:extLst>
                    <a:ext uri="{FF2B5EF4-FFF2-40B4-BE49-F238E27FC236}">
                      <a16:creationId xmlns:a16="http://schemas.microsoft.com/office/drawing/2014/main" id="{422D4BAD-8FDA-4F12-A087-E423F9592D42}"/>
                    </a:ext>
                  </a:extLst>
                </p:cNvPr>
                <p:cNvSpPr>
                  <a:spLocks/>
                </p:cNvSpPr>
                <p:nvPr userDrawn="1"/>
              </p:nvSpPr>
              <p:spPr bwMode="auto">
                <a:xfrm>
                  <a:off x="3659" y="8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 name="Freeform 780">
                  <a:extLst>
                    <a:ext uri="{FF2B5EF4-FFF2-40B4-BE49-F238E27FC236}">
                      <a16:creationId xmlns:a16="http://schemas.microsoft.com/office/drawing/2014/main" id="{55CFDE05-9861-41F8-8D52-84A522F0A9A6}"/>
                    </a:ext>
                  </a:extLst>
                </p:cNvPr>
                <p:cNvSpPr>
                  <a:spLocks/>
                </p:cNvSpPr>
                <p:nvPr userDrawn="1"/>
              </p:nvSpPr>
              <p:spPr bwMode="auto">
                <a:xfrm>
                  <a:off x="3386" y="62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 name="Freeform 781">
                  <a:extLst>
                    <a:ext uri="{FF2B5EF4-FFF2-40B4-BE49-F238E27FC236}">
                      <a16:creationId xmlns:a16="http://schemas.microsoft.com/office/drawing/2014/main" id="{D4B6D3E6-4F6F-4423-B4CD-7059742D6498}"/>
                    </a:ext>
                  </a:extLst>
                </p:cNvPr>
                <p:cNvSpPr>
                  <a:spLocks/>
                </p:cNvSpPr>
                <p:nvPr userDrawn="1"/>
              </p:nvSpPr>
              <p:spPr bwMode="auto">
                <a:xfrm>
                  <a:off x="3615" y="77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 name="Freeform 782">
                  <a:extLst>
                    <a:ext uri="{FF2B5EF4-FFF2-40B4-BE49-F238E27FC236}">
                      <a16:creationId xmlns:a16="http://schemas.microsoft.com/office/drawing/2014/main" id="{262406AF-DC3F-44F1-8D32-CAD948FBF5F0}"/>
                    </a:ext>
                  </a:extLst>
                </p:cNvPr>
                <p:cNvSpPr>
                  <a:spLocks/>
                </p:cNvSpPr>
                <p:nvPr userDrawn="1"/>
              </p:nvSpPr>
              <p:spPr bwMode="auto">
                <a:xfrm>
                  <a:off x="3391" y="623"/>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 name="Freeform 783">
                  <a:extLst>
                    <a:ext uri="{FF2B5EF4-FFF2-40B4-BE49-F238E27FC236}">
                      <a16:creationId xmlns:a16="http://schemas.microsoft.com/office/drawing/2014/main" id="{042D613B-9B89-4A4B-ACFD-49A716D98C42}"/>
                    </a:ext>
                  </a:extLst>
                </p:cNvPr>
                <p:cNvSpPr>
                  <a:spLocks/>
                </p:cNvSpPr>
                <p:nvPr userDrawn="1"/>
              </p:nvSpPr>
              <p:spPr bwMode="auto">
                <a:xfrm>
                  <a:off x="3401"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 name="Freeform 784">
                  <a:extLst>
                    <a:ext uri="{FF2B5EF4-FFF2-40B4-BE49-F238E27FC236}">
                      <a16:creationId xmlns:a16="http://schemas.microsoft.com/office/drawing/2014/main" id="{72195DDF-744A-48BB-B157-8008E5FD0EF3}"/>
                    </a:ext>
                  </a:extLst>
                </p:cNvPr>
                <p:cNvSpPr>
                  <a:spLocks/>
                </p:cNvSpPr>
                <p:nvPr userDrawn="1"/>
              </p:nvSpPr>
              <p:spPr bwMode="auto">
                <a:xfrm>
                  <a:off x="3381" y="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 name="Rectangle 785">
                  <a:extLst>
                    <a:ext uri="{FF2B5EF4-FFF2-40B4-BE49-F238E27FC236}">
                      <a16:creationId xmlns:a16="http://schemas.microsoft.com/office/drawing/2014/main" id="{58935F4D-711C-47D4-960D-FC2D755E4481}"/>
                    </a:ext>
                  </a:extLst>
                </p:cNvPr>
                <p:cNvSpPr>
                  <a:spLocks noChangeArrowheads="1"/>
                </p:cNvSpPr>
                <p:nvPr userDrawn="1"/>
              </p:nvSpPr>
              <p:spPr bwMode="auto">
                <a:xfrm>
                  <a:off x="3366" y="6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 name="Freeform 786">
                  <a:extLst>
                    <a:ext uri="{FF2B5EF4-FFF2-40B4-BE49-F238E27FC236}">
                      <a16:creationId xmlns:a16="http://schemas.microsoft.com/office/drawing/2014/main" id="{B5E5636B-03E6-4A6D-8FBF-872C5C465B96}"/>
                    </a:ext>
                  </a:extLst>
                </p:cNvPr>
                <p:cNvSpPr>
                  <a:spLocks/>
                </p:cNvSpPr>
                <p:nvPr userDrawn="1"/>
              </p:nvSpPr>
              <p:spPr bwMode="auto">
                <a:xfrm>
                  <a:off x="3346" y="65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 name="Freeform 787">
                  <a:extLst>
                    <a:ext uri="{FF2B5EF4-FFF2-40B4-BE49-F238E27FC236}">
                      <a16:creationId xmlns:a16="http://schemas.microsoft.com/office/drawing/2014/main" id="{BAF4CEBB-9145-40BC-A29C-B60A48329D72}"/>
                    </a:ext>
                  </a:extLst>
                </p:cNvPr>
                <p:cNvSpPr>
                  <a:spLocks/>
                </p:cNvSpPr>
                <p:nvPr userDrawn="1"/>
              </p:nvSpPr>
              <p:spPr bwMode="auto">
                <a:xfrm>
                  <a:off x="3396"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 name="Freeform 788">
                  <a:extLst>
                    <a:ext uri="{FF2B5EF4-FFF2-40B4-BE49-F238E27FC236}">
                      <a16:creationId xmlns:a16="http://schemas.microsoft.com/office/drawing/2014/main" id="{AB0EBAA2-251A-4A3F-8EF0-37004E6DE7F3}"/>
                    </a:ext>
                  </a:extLst>
                </p:cNvPr>
                <p:cNvSpPr>
                  <a:spLocks/>
                </p:cNvSpPr>
                <p:nvPr userDrawn="1"/>
              </p:nvSpPr>
              <p:spPr bwMode="auto">
                <a:xfrm>
                  <a:off x="3361" y="66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 name="Freeform 789">
                  <a:extLst>
                    <a:ext uri="{FF2B5EF4-FFF2-40B4-BE49-F238E27FC236}">
                      <a16:creationId xmlns:a16="http://schemas.microsoft.com/office/drawing/2014/main" id="{57C69279-2CB4-4DD8-BBDE-9368B0B5E79B}"/>
                    </a:ext>
                  </a:extLst>
                </p:cNvPr>
                <p:cNvSpPr>
                  <a:spLocks/>
                </p:cNvSpPr>
                <p:nvPr userDrawn="1"/>
              </p:nvSpPr>
              <p:spPr bwMode="auto">
                <a:xfrm>
                  <a:off x="3361" y="66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 name="Freeform 790">
                  <a:extLst>
                    <a:ext uri="{FF2B5EF4-FFF2-40B4-BE49-F238E27FC236}">
                      <a16:creationId xmlns:a16="http://schemas.microsoft.com/office/drawing/2014/main" id="{C4AB3F55-03EB-43CF-96F5-2772700C9830}"/>
                    </a:ext>
                  </a:extLst>
                </p:cNvPr>
                <p:cNvSpPr>
                  <a:spLocks/>
                </p:cNvSpPr>
                <p:nvPr userDrawn="1"/>
              </p:nvSpPr>
              <p:spPr bwMode="auto">
                <a:xfrm>
                  <a:off x="3366" y="6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 name="Freeform 791">
                  <a:extLst>
                    <a:ext uri="{FF2B5EF4-FFF2-40B4-BE49-F238E27FC236}">
                      <a16:creationId xmlns:a16="http://schemas.microsoft.com/office/drawing/2014/main" id="{6C4EB90C-33C8-46FA-868B-75F357318E9E}"/>
                    </a:ext>
                  </a:extLst>
                </p:cNvPr>
                <p:cNvSpPr>
                  <a:spLocks/>
                </p:cNvSpPr>
                <p:nvPr userDrawn="1"/>
              </p:nvSpPr>
              <p:spPr bwMode="auto">
                <a:xfrm>
                  <a:off x="3555" y="94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 name="Rectangle 792">
                  <a:extLst>
                    <a:ext uri="{FF2B5EF4-FFF2-40B4-BE49-F238E27FC236}">
                      <a16:creationId xmlns:a16="http://schemas.microsoft.com/office/drawing/2014/main" id="{1BAF3B25-5FD8-47E4-A5E1-2FE52E4A599A}"/>
                    </a:ext>
                  </a:extLst>
                </p:cNvPr>
                <p:cNvSpPr>
                  <a:spLocks noChangeArrowheads="1"/>
                </p:cNvSpPr>
                <p:nvPr userDrawn="1"/>
              </p:nvSpPr>
              <p:spPr bwMode="auto">
                <a:xfrm>
                  <a:off x="3535" y="5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 name="Freeform 793">
                  <a:extLst>
                    <a:ext uri="{FF2B5EF4-FFF2-40B4-BE49-F238E27FC236}">
                      <a16:creationId xmlns:a16="http://schemas.microsoft.com/office/drawing/2014/main" id="{B1B42DF5-E754-4CC6-87B6-A8766D5A262D}"/>
                    </a:ext>
                  </a:extLst>
                </p:cNvPr>
                <p:cNvSpPr>
                  <a:spLocks/>
                </p:cNvSpPr>
                <p:nvPr userDrawn="1"/>
              </p:nvSpPr>
              <p:spPr bwMode="auto">
                <a:xfrm>
                  <a:off x="3530" y="583"/>
                  <a:ext cx="15" cy="15"/>
                </a:xfrm>
                <a:custGeom>
                  <a:avLst/>
                  <a:gdLst>
                    <a:gd name="T0" fmla="*/ 3 w 3"/>
                    <a:gd name="T1" fmla="*/ 0 h 3"/>
                    <a:gd name="T2" fmla="*/ 1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1" y="1"/>
                        <a:pt x="1" y="1"/>
                        <a:pt x="1" y="0"/>
                      </a:cubicBezTo>
                      <a:cubicBezTo>
                        <a:pt x="0" y="3"/>
                        <a:pt x="0" y="3"/>
                        <a:pt x="0" y="3"/>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 name="Freeform 794">
                  <a:extLst>
                    <a:ext uri="{FF2B5EF4-FFF2-40B4-BE49-F238E27FC236}">
                      <a16:creationId xmlns:a16="http://schemas.microsoft.com/office/drawing/2014/main" id="{C6C2EB81-A673-493A-9AC6-7A18ECA47F7F}"/>
                    </a:ext>
                  </a:extLst>
                </p:cNvPr>
                <p:cNvSpPr>
                  <a:spLocks noEditPoints="1"/>
                </p:cNvSpPr>
                <p:nvPr userDrawn="1"/>
              </p:nvSpPr>
              <p:spPr bwMode="auto">
                <a:xfrm>
                  <a:off x="3336" y="553"/>
                  <a:ext cx="343" cy="414"/>
                </a:xfrm>
                <a:custGeom>
                  <a:avLst/>
                  <a:gdLst>
                    <a:gd name="T0" fmla="*/ 67 w 69"/>
                    <a:gd name="T1" fmla="*/ 48 h 83"/>
                    <a:gd name="T2" fmla="*/ 65 w 69"/>
                    <a:gd name="T3" fmla="*/ 41 h 83"/>
                    <a:gd name="T4" fmla="*/ 66 w 69"/>
                    <a:gd name="T5" fmla="*/ 38 h 83"/>
                    <a:gd name="T6" fmla="*/ 63 w 69"/>
                    <a:gd name="T7" fmla="*/ 33 h 83"/>
                    <a:gd name="T8" fmla="*/ 60 w 69"/>
                    <a:gd name="T9" fmla="*/ 27 h 83"/>
                    <a:gd name="T10" fmla="*/ 52 w 69"/>
                    <a:gd name="T11" fmla="*/ 22 h 83"/>
                    <a:gd name="T12" fmla="*/ 52 w 69"/>
                    <a:gd name="T13" fmla="*/ 22 h 83"/>
                    <a:gd name="T14" fmla="*/ 54 w 69"/>
                    <a:gd name="T15" fmla="*/ 19 h 83"/>
                    <a:gd name="T16" fmla="*/ 50 w 69"/>
                    <a:gd name="T17" fmla="*/ 15 h 83"/>
                    <a:gd name="T18" fmla="*/ 46 w 69"/>
                    <a:gd name="T19" fmla="*/ 11 h 83"/>
                    <a:gd name="T20" fmla="*/ 40 w 69"/>
                    <a:gd name="T21" fmla="*/ 6 h 83"/>
                    <a:gd name="T22" fmla="*/ 35 w 69"/>
                    <a:gd name="T23" fmla="*/ 5 h 83"/>
                    <a:gd name="T24" fmla="*/ 29 w 69"/>
                    <a:gd name="T25" fmla="*/ 3 h 83"/>
                    <a:gd name="T26" fmla="*/ 28 w 69"/>
                    <a:gd name="T27" fmla="*/ 0 h 83"/>
                    <a:gd name="T28" fmla="*/ 23 w 69"/>
                    <a:gd name="T29" fmla="*/ 4 h 83"/>
                    <a:gd name="T30" fmla="*/ 20 w 69"/>
                    <a:gd name="T31" fmla="*/ 9 h 83"/>
                    <a:gd name="T32" fmla="*/ 13 w 69"/>
                    <a:gd name="T33" fmla="*/ 5 h 83"/>
                    <a:gd name="T34" fmla="*/ 6 w 69"/>
                    <a:gd name="T35" fmla="*/ 8 h 83"/>
                    <a:gd name="T36" fmla="*/ 3 w 69"/>
                    <a:gd name="T37" fmla="*/ 16 h 83"/>
                    <a:gd name="T38" fmla="*/ 1 w 69"/>
                    <a:gd name="T39" fmla="*/ 19 h 83"/>
                    <a:gd name="T40" fmla="*/ 2 w 69"/>
                    <a:gd name="T41" fmla="*/ 23 h 83"/>
                    <a:gd name="T42" fmla="*/ 5 w 69"/>
                    <a:gd name="T43" fmla="*/ 22 h 83"/>
                    <a:gd name="T44" fmla="*/ 5 w 69"/>
                    <a:gd name="T45" fmla="*/ 20 h 83"/>
                    <a:gd name="T46" fmla="*/ 9 w 69"/>
                    <a:gd name="T47" fmla="*/ 16 h 83"/>
                    <a:gd name="T48" fmla="*/ 19 w 69"/>
                    <a:gd name="T49" fmla="*/ 12 h 83"/>
                    <a:gd name="T50" fmla="*/ 25 w 69"/>
                    <a:gd name="T51" fmla="*/ 10 h 83"/>
                    <a:gd name="T52" fmla="*/ 28 w 69"/>
                    <a:gd name="T53" fmla="*/ 11 h 83"/>
                    <a:gd name="T54" fmla="*/ 31 w 69"/>
                    <a:gd name="T55" fmla="*/ 12 h 83"/>
                    <a:gd name="T56" fmla="*/ 36 w 69"/>
                    <a:gd name="T57" fmla="*/ 13 h 83"/>
                    <a:gd name="T58" fmla="*/ 46 w 69"/>
                    <a:gd name="T59" fmla="*/ 20 h 83"/>
                    <a:gd name="T60" fmla="*/ 50 w 69"/>
                    <a:gd name="T61" fmla="*/ 23 h 83"/>
                    <a:gd name="T62" fmla="*/ 53 w 69"/>
                    <a:gd name="T63" fmla="*/ 28 h 83"/>
                    <a:gd name="T64" fmla="*/ 57 w 69"/>
                    <a:gd name="T65" fmla="*/ 34 h 83"/>
                    <a:gd name="T66" fmla="*/ 57 w 69"/>
                    <a:gd name="T67" fmla="*/ 41 h 83"/>
                    <a:gd name="T68" fmla="*/ 57 w 69"/>
                    <a:gd name="T69" fmla="*/ 52 h 83"/>
                    <a:gd name="T70" fmla="*/ 57 w 69"/>
                    <a:gd name="T71" fmla="*/ 58 h 83"/>
                    <a:gd name="T72" fmla="*/ 55 w 69"/>
                    <a:gd name="T73" fmla="*/ 69 h 83"/>
                    <a:gd name="T74" fmla="*/ 42 w 69"/>
                    <a:gd name="T75" fmla="*/ 74 h 83"/>
                    <a:gd name="T76" fmla="*/ 40 w 69"/>
                    <a:gd name="T77" fmla="*/ 74 h 83"/>
                    <a:gd name="T78" fmla="*/ 32 w 69"/>
                    <a:gd name="T79" fmla="*/ 75 h 83"/>
                    <a:gd name="T80" fmla="*/ 20 w 69"/>
                    <a:gd name="T81" fmla="*/ 69 h 83"/>
                    <a:gd name="T82" fmla="*/ 10 w 69"/>
                    <a:gd name="T83" fmla="*/ 58 h 83"/>
                    <a:gd name="T84" fmla="*/ 2 w 69"/>
                    <a:gd name="T85" fmla="*/ 60 h 83"/>
                    <a:gd name="T86" fmla="*/ 9 w 69"/>
                    <a:gd name="T87" fmla="*/ 70 h 83"/>
                    <a:gd name="T88" fmla="*/ 14 w 69"/>
                    <a:gd name="T89" fmla="*/ 74 h 83"/>
                    <a:gd name="T90" fmla="*/ 23 w 69"/>
                    <a:gd name="T91" fmla="*/ 79 h 83"/>
                    <a:gd name="T92" fmla="*/ 31 w 69"/>
                    <a:gd name="T93" fmla="*/ 80 h 83"/>
                    <a:gd name="T94" fmla="*/ 40 w 69"/>
                    <a:gd name="T95" fmla="*/ 82 h 83"/>
                    <a:gd name="T96" fmla="*/ 44 w 69"/>
                    <a:gd name="T97" fmla="*/ 79 h 83"/>
                    <a:gd name="T98" fmla="*/ 48 w 69"/>
                    <a:gd name="T99" fmla="*/ 79 h 83"/>
                    <a:gd name="T100" fmla="*/ 54 w 69"/>
                    <a:gd name="T101" fmla="*/ 77 h 83"/>
                    <a:gd name="T102" fmla="*/ 57 w 69"/>
                    <a:gd name="T103" fmla="*/ 72 h 83"/>
                    <a:gd name="T104" fmla="*/ 60 w 69"/>
                    <a:gd name="T105" fmla="*/ 71 h 83"/>
                    <a:gd name="T106" fmla="*/ 63 w 69"/>
                    <a:gd name="T107" fmla="*/ 68 h 83"/>
                    <a:gd name="T108" fmla="*/ 67 w 69"/>
                    <a:gd name="T109" fmla="*/ 56 h 83"/>
                    <a:gd name="T110" fmla="*/ 65 w 69"/>
                    <a:gd name="T111" fmla="*/ 38 h 83"/>
                    <a:gd name="T112" fmla="*/ 7 w 69"/>
                    <a:gd name="T113" fmla="*/ 19 h 83"/>
                    <a:gd name="T114" fmla="*/ 39 w 69"/>
                    <a:gd name="T11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 h="83">
                      <a:moveTo>
                        <a:pt x="66" y="52"/>
                      </a:moveTo>
                      <a:cubicBezTo>
                        <a:pt x="67" y="51"/>
                        <a:pt x="67" y="51"/>
                        <a:pt x="67" y="51"/>
                      </a:cubicBezTo>
                      <a:cubicBezTo>
                        <a:pt x="68" y="52"/>
                        <a:pt x="68" y="53"/>
                        <a:pt x="69" y="52"/>
                      </a:cubicBezTo>
                      <a:cubicBezTo>
                        <a:pt x="66" y="52"/>
                        <a:pt x="69" y="48"/>
                        <a:pt x="66" y="48"/>
                      </a:cubicBezTo>
                      <a:cubicBezTo>
                        <a:pt x="66" y="47"/>
                        <a:pt x="66" y="47"/>
                        <a:pt x="66" y="47"/>
                      </a:cubicBezTo>
                      <a:cubicBezTo>
                        <a:pt x="66" y="47"/>
                        <a:pt x="67" y="47"/>
                        <a:pt x="67" y="48"/>
                      </a:cubicBezTo>
                      <a:cubicBezTo>
                        <a:pt x="68" y="46"/>
                        <a:pt x="65" y="47"/>
                        <a:pt x="65" y="45"/>
                      </a:cubicBezTo>
                      <a:cubicBezTo>
                        <a:pt x="65" y="44"/>
                        <a:pt x="65" y="44"/>
                        <a:pt x="66" y="44"/>
                      </a:cubicBezTo>
                      <a:cubicBezTo>
                        <a:pt x="65" y="43"/>
                        <a:pt x="65" y="43"/>
                        <a:pt x="65" y="43"/>
                      </a:cubicBezTo>
                      <a:cubicBezTo>
                        <a:pt x="65" y="43"/>
                        <a:pt x="65" y="43"/>
                        <a:pt x="65" y="43"/>
                      </a:cubicBezTo>
                      <a:cubicBezTo>
                        <a:pt x="65" y="41"/>
                        <a:pt x="65" y="41"/>
                        <a:pt x="65" y="41"/>
                      </a:cubicBezTo>
                      <a:cubicBezTo>
                        <a:pt x="65" y="41"/>
                        <a:pt x="65" y="41"/>
                        <a:pt x="65" y="41"/>
                      </a:cubicBezTo>
                      <a:cubicBezTo>
                        <a:pt x="65" y="41"/>
                        <a:pt x="64" y="41"/>
                        <a:pt x="63" y="40"/>
                      </a:cubicBezTo>
                      <a:cubicBezTo>
                        <a:pt x="64" y="40"/>
                        <a:pt x="64" y="41"/>
                        <a:pt x="64" y="40"/>
                      </a:cubicBezTo>
                      <a:cubicBezTo>
                        <a:pt x="63" y="40"/>
                        <a:pt x="63" y="40"/>
                        <a:pt x="63" y="40"/>
                      </a:cubicBezTo>
                      <a:cubicBezTo>
                        <a:pt x="64" y="39"/>
                        <a:pt x="65" y="40"/>
                        <a:pt x="65" y="40"/>
                      </a:cubicBezTo>
                      <a:cubicBezTo>
                        <a:pt x="67" y="39"/>
                        <a:pt x="64" y="40"/>
                        <a:pt x="65" y="37"/>
                      </a:cubicBezTo>
                      <a:cubicBezTo>
                        <a:pt x="66" y="38"/>
                        <a:pt x="66" y="38"/>
                        <a:pt x="66" y="38"/>
                      </a:cubicBezTo>
                      <a:cubicBezTo>
                        <a:pt x="67" y="37"/>
                        <a:pt x="66" y="37"/>
                        <a:pt x="67" y="35"/>
                      </a:cubicBezTo>
                      <a:cubicBezTo>
                        <a:pt x="66" y="36"/>
                        <a:pt x="65" y="38"/>
                        <a:pt x="64" y="37"/>
                      </a:cubicBezTo>
                      <a:cubicBezTo>
                        <a:pt x="64" y="37"/>
                        <a:pt x="64" y="36"/>
                        <a:pt x="63" y="36"/>
                      </a:cubicBezTo>
                      <a:cubicBezTo>
                        <a:pt x="64" y="36"/>
                        <a:pt x="64" y="35"/>
                        <a:pt x="64" y="34"/>
                      </a:cubicBezTo>
                      <a:cubicBezTo>
                        <a:pt x="65" y="34"/>
                        <a:pt x="65" y="34"/>
                        <a:pt x="65" y="34"/>
                      </a:cubicBezTo>
                      <a:cubicBezTo>
                        <a:pt x="64" y="33"/>
                        <a:pt x="64" y="34"/>
                        <a:pt x="63" y="33"/>
                      </a:cubicBezTo>
                      <a:cubicBezTo>
                        <a:pt x="63" y="32"/>
                        <a:pt x="64" y="32"/>
                        <a:pt x="64" y="31"/>
                      </a:cubicBezTo>
                      <a:cubicBezTo>
                        <a:pt x="64" y="30"/>
                        <a:pt x="63" y="33"/>
                        <a:pt x="62" y="31"/>
                      </a:cubicBezTo>
                      <a:cubicBezTo>
                        <a:pt x="62" y="30"/>
                        <a:pt x="62" y="29"/>
                        <a:pt x="60" y="29"/>
                      </a:cubicBezTo>
                      <a:cubicBezTo>
                        <a:pt x="60" y="28"/>
                        <a:pt x="61" y="28"/>
                        <a:pt x="61" y="28"/>
                      </a:cubicBezTo>
                      <a:cubicBezTo>
                        <a:pt x="60" y="28"/>
                        <a:pt x="60" y="28"/>
                        <a:pt x="60" y="28"/>
                      </a:cubicBezTo>
                      <a:cubicBezTo>
                        <a:pt x="60" y="27"/>
                        <a:pt x="60" y="27"/>
                        <a:pt x="60" y="27"/>
                      </a:cubicBezTo>
                      <a:cubicBezTo>
                        <a:pt x="60" y="27"/>
                        <a:pt x="59" y="28"/>
                        <a:pt x="59" y="27"/>
                      </a:cubicBezTo>
                      <a:cubicBezTo>
                        <a:pt x="57" y="28"/>
                        <a:pt x="59" y="24"/>
                        <a:pt x="57" y="24"/>
                      </a:cubicBezTo>
                      <a:cubicBezTo>
                        <a:pt x="58" y="24"/>
                        <a:pt x="58" y="24"/>
                        <a:pt x="59" y="24"/>
                      </a:cubicBezTo>
                      <a:cubicBezTo>
                        <a:pt x="57" y="23"/>
                        <a:pt x="57" y="23"/>
                        <a:pt x="55" y="22"/>
                      </a:cubicBezTo>
                      <a:cubicBezTo>
                        <a:pt x="55" y="21"/>
                        <a:pt x="55" y="21"/>
                        <a:pt x="55" y="21"/>
                      </a:cubicBezTo>
                      <a:cubicBezTo>
                        <a:pt x="55" y="22"/>
                        <a:pt x="53" y="22"/>
                        <a:pt x="52" y="22"/>
                      </a:cubicBezTo>
                      <a:cubicBezTo>
                        <a:pt x="52" y="22"/>
                        <a:pt x="52" y="23"/>
                        <a:pt x="52" y="23"/>
                      </a:cubicBezTo>
                      <a:cubicBezTo>
                        <a:pt x="50" y="22"/>
                        <a:pt x="50" y="22"/>
                        <a:pt x="50" y="22"/>
                      </a:cubicBezTo>
                      <a:cubicBezTo>
                        <a:pt x="50" y="22"/>
                        <a:pt x="51" y="22"/>
                        <a:pt x="51" y="22"/>
                      </a:cubicBezTo>
                      <a:cubicBezTo>
                        <a:pt x="51" y="22"/>
                        <a:pt x="51" y="22"/>
                        <a:pt x="51" y="22"/>
                      </a:cubicBezTo>
                      <a:cubicBezTo>
                        <a:pt x="51" y="21"/>
                        <a:pt x="52" y="21"/>
                        <a:pt x="53" y="21"/>
                      </a:cubicBezTo>
                      <a:cubicBezTo>
                        <a:pt x="53" y="21"/>
                        <a:pt x="52" y="21"/>
                        <a:pt x="52" y="22"/>
                      </a:cubicBezTo>
                      <a:cubicBezTo>
                        <a:pt x="53" y="21"/>
                        <a:pt x="54" y="21"/>
                        <a:pt x="55" y="21"/>
                      </a:cubicBezTo>
                      <a:cubicBezTo>
                        <a:pt x="54" y="21"/>
                        <a:pt x="54" y="21"/>
                        <a:pt x="54" y="20"/>
                      </a:cubicBezTo>
                      <a:cubicBezTo>
                        <a:pt x="54" y="20"/>
                        <a:pt x="54" y="20"/>
                        <a:pt x="54" y="20"/>
                      </a:cubicBezTo>
                      <a:cubicBezTo>
                        <a:pt x="55" y="20"/>
                        <a:pt x="54" y="20"/>
                        <a:pt x="54" y="20"/>
                      </a:cubicBezTo>
                      <a:cubicBezTo>
                        <a:pt x="55" y="19"/>
                        <a:pt x="55" y="19"/>
                        <a:pt x="55" y="19"/>
                      </a:cubicBezTo>
                      <a:cubicBezTo>
                        <a:pt x="54" y="19"/>
                        <a:pt x="54" y="19"/>
                        <a:pt x="54" y="19"/>
                      </a:cubicBezTo>
                      <a:cubicBezTo>
                        <a:pt x="54" y="17"/>
                        <a:pt x="54" y="17"/>
                        <a:pt x="54" y="17"/>
                      </a:cubicBezTo>
                      <a:cubicBezTo>
                        <a:pt x="52" y="17"/>
                        <a:pt x="49" y="17"/>
                        <a:pt x="47" y="16"/>
                      </a:cubicBezTo>
                      <a:cubicBezTo>
                        <a:pt x="49" y="16"/>
                        <a:pt x="49" y="15"/>
                        <a:pt x="50" y="14"/>
                      </a:cubicBezTo>
                      <a:cubicBezTo>
                        <a:pt x="49" y="16"/>
                        <a:pt x="51" y="15"/>
                        <a:pt x="52" y="16"/>
                      </a:cubicBezTo>
                      <a:cubicBezTo>
                        <a:pt x="52" y="16"/>
                        <a:pt x="52" y="15"/>
                        <a:pt x="52" y="15"/>
                      </a:cubicBezTo>
                      <a:cubicBezTo>
                        <a:pt x="50" y="15"/>
                        <a:pt x="50" y="15"/>
                        <a:pt x="50" y="15"/>
                      </a:cubicBezTo>
                      <a:cubicBezTo>
                        <a:pt x="51" y="14"/>
                        <a:pt x="50" y="14"/>
                        <a:pt x="50" y="13"/>
                      </a:cubicBezTo>
                      <a:cubicBezTo>
                        <a:pt x="49" y="15"/>
                        <a:pt x="48" y="13"/>
                        <a:pt x="47" y="13"/>
                      </a:cubicBezTo>
                      <a:cubicBezTo>
                        <a:pt x="47" y="13"/>
                        <a:pt x="48" y="12"/>
                        <a:pt x="49" y="13"/>
                      </a:cubicBezTo>
                      <a:cubicBezTo>
                        <a:pt x="49" y="11"/>
                        <a:pt x="46" y="14"/>
                        <a:pt x="46" y="12"/>
                      </a:cubicBezTo>
                      <a:cubicBezTo>
                        <a:pt x="46" y="12"/>
                        <a:pt x="46" y="12"/>
                        <a:pt x="47" y="12"/>
                      </a:cubicBezTo>
                      <a:cubicBezTo>
                        <a:pt x="46" y="12"/>
                        <a:pt x="45" y="11"/>
                        <a:pt x="46" y="11"/>
                      </a:cubicBezTo>
                      <a:cubicBezTo>
                        <a:pt x="46" y="11"/>
                        <a:pt x="46" y="11"/>
                        <a:pt x="46" y="11"/>
                      </a:cubicBezTo>
                      <a:cubicBezTo>
                        <a:pt x="45" y="10"/>
                        <a:pt x="42" y="8"/>
                        <a:pt x="40" y="9"/>
                      </a:cubicBezTo>
                      <a:cubicBezTo>
                        <a:pt x="41" y="9"/>
                        <a:pt x="42" y="8"/>
                        <a:pt x="42" y="7"/>
                      </a:cubicBezTo>
                      <a:cubicBezTo>
                        <a:pt x="42" y="7"/>
                        <a:pt x="41" y="8"/>
                        <a:pt x="39" y="9"/>
                      </a:cubicBezTo>
                      <a:cubicBezTo>
                        <a:pt x="38" y="10"/>
                        <a:pt x="37" y="11"/>
                        <a:pt x="37" y="11"/>
                      </a:cubicBezTo>
                      <a:cubicBezTo>
                        <a:pt x="38" y="10"/>
                        <a:pt x="38" y="6"/>
                        <a:pt x="40" y="6"/>
                      </a:cubicBezTo>
                      <a:cubicBezTo>
                        <a:pt x="40" y="6"/>
                        <a:pt x="39" y="5"/>
                        <a:pt x="38" y="5"/>
                      </a:cubicBezTo>
                      <a:cubicBezTo>
                        <a:pt x="38" y="6"/>
                        <a:pt x="38" y="8"/>
                        <a:pt x="38" y="8"/>
                      </a:cubicBezTo>
                      <a:cubicBezTo>
                        <a:pt x="37" y="6"/>
                        <a:pt x="37" y="6"/>
                        <a:pt x="37" y="5"/>
                      </a:cubicBezTo>
                      <a:cubicBezTo>
                        <a:pt x="37" y="5"/>
                        <a:pt x="36" y="7"/>
                        <a:pt x="35" y="7"/>
                      </a:cubicBezTo>
                      <a:cubicBezTo>
                        <a:pt x="35" y="6"/>
                        <a:pt x="36" y="5"/>
                        <a:pt x="36" y="4"/>
                      </a:cubicBezTo>
                      <a:cubicBezTo>
                        <a:pt x="36" y="4"/>
                        <a:pt x="36" y="5"/>
                        <a:pt x="35" y="5"/>
                      </a:cubicBezTo>
                      <a:cubicBezTo>
                        <a:pt x="35" y="6"/>
                        <a:pt x="34" y="6"/>
                        <a:pt x="34" y="6"/>
                      </a:cubicBezTo>
                      <a:cubicBezTo>
                        <a:pt x="34" y="6"/>
                        <a:pt x="35" y="4"/>
                        <a:pt x="35" y="4"/>
                      </a:cubicBezTo>
                      <a:cubicBezTo>
                        <a:pt x="35" y="4"/>
                        <a:pt x="33" y="3"/>
                        <a:pt x="33" y="3"/>
                      </a:cubicBezTo>
                      <a:cubicBezTo>
                        <a:pt x="33" y="4"/>
                        <a:pt x="33" y="4"/>
                        <a:pt x="33" y="4"/>
                      </a:cubicBezTo>
                      <a:cubicBezTo>
                        <a:pt x="31" y="3"/>
                        <a:pt x="31" y="6"/>
                        <a:pt x="29" y="6"/>
                      </a:cubicBezTo>
                      <a:cubicBezTo>
                        <a:pt x="29" y="5"/>
                        <a:pt x="30" y="3"/>
                        <a:pt x="29" y="3"/>
                      </a:cubicBezTo>
                      <a:cubicBezTo>
                        <a:pt x="29" y="4"/>
                        <a:pt x="26" y="8"/>
                        <a:pt x="25" y="9"/>
                      </a:cubicBezTo>
                      <a:cubicBezTo>
                        <a:pt x="25" y="8"/>
                        <a:pt x="25" y="8"/>
                        <a:pt x="25" y="8"/>
                      </a:cubicBezTo>
                      <a:cubicBezTo>
                        <a:pt x="24" y="9"/>
                        <a:pt x="24" y="9"/>
                        <a:pt x="24" y="9"/>
                      </a:cubicBezTo>
                      <a:cubicBezTo>
                        <a:pt x="24" y="7"/>
                        <a:pt x="27" y="3"/>
                        <a:pt x="28" y="2"/>
                      </a:cubicBezTo>
                      <a:cubicBezTo>
                        <a:pt x="28" y="2"/>
                        <a:pt x="28" y="1"/>
                        <a:pt x="27" y="1"/>
                      </a:cubicBezTo>
                      <a:cubicBezTo>
                        <a:pt x="27" y="1"/>
                        <a:pt x="28" y="0"/>
                        <a:pt x="28" y="0"/>
                      </a:cubicBezTo>
                      <a:cubicBezTo>
                        <a:pt x="28" y="0"/>
                        <a:pt x="28" y="0"/>
                        <a:pt x="27" y="0"/>
                      </a:cubicBezTo>
                      <a:cubicBezTo>
                        <a:pt x="26" y="0"/>
                        <a:pt x="26" y="0"/>
                        <a:pt x="26" y="0"/>
                      </a:cubicBezTo>
                      <a:cubicBezTo>
                        <a:pt x="26" y="1"/>
                        <a:pt x="24" y="1"/>
                        <a:pt x="24" y="2"/>
                      </a:cubicBezTo>
                      <a:cubicBezTo>
                        <a:pt x="24" y="2"/>
                        <a:pt x="24" y="2"/>
                        <a:pt x="25" y="2"/>
                      </a:cubicBezTo>
                      <a:cubicBezTo>
                        <a:pt x="26" y="1"/>
                        <a:pt x="27" y="1"/>
                        <a:pt x="27" y="1"/>
                      </a:cubicBezTo>
                      <a:cubicBezTo>
                        <a:pt x="26" y="2"/>
                        <a:pt x="25" y="5"/>
                        <a:pt x="23" y="4"/>
                      </a:cubicBezTo>
                      <a:cubicBezTo>
                        <a:pt x="23" y="4"/>
                        <a:pt x="23" y="2"/>
                        <a:pt x="23" y="1"/>
                      </a:cubicBezTo>
                      <a:cubicBezTo>
                        <a:pt x="23" y="2"/>
                        <a:pt x="22" y="2"/>
                        <a:pt x="22" y="2"/>
                      </a:cubicBezTo>
                      <a:cubicBezTo>
                        <a:pt x="22" y="1"/>
                        <a:pt x="22" y="1"/>
                        <a:pt x="22" y="1"/>
                      </a:cubicBezTo>
                      <a:cubicBezTo>
                        <a:pt x="21" y="1"/>
                        <a:pt x="21" y="3"/>
                        <a:pt x="19" y="2"/>
                      </a:cubicBezTo>
                      <a:cubicBezTo>
                        <a:pt x="19" y="2"/>
                        <a:pt x="18" y="1"/>
                        <a:pt x="18" y="1"/>
                      </a:cubicBezTo>
                      <a:cubicBezTo>
                        <a:pt x="19" y="3"/>
                        <a:pt x="20" y="7"/>
                        <a:pt x="20" y="9"/>
                      </a:cubicBezTo>
                      <a:cubicBezTo>
                        <a:pt x="19" y="9"/>
                        <a:pt x="18" y="7"/>
                        <a:pt x="17" y="7"/>
                      </a:cubicBezTo>
                      <a:cubicBezTo>
                        <a:pt x="16" y="6"/>
                        <a:pt x="17" y="4"/>
                        <a:pt x="16" y="3"/>
                      </a:cubicBezTo>
                      <a:cubicBezTo>
                        <a:pt x="16" y="3"/>
                        <a:pt x="16" y="4"/>
                        <a:pt x="16" y="4"/>
                      </a:cubicBezTo>
                      <a:cubicBezTo>
                        <a:pt x="16" y="4"/>
                        <a:pt x="16" y="3"/>
                        <a:pt x="15" y="3"/>
                      </a:cubicBezTo>
                      <a:cubicBezTo>
                        <a:pt x="15" y="5"/>
                        <a:pt x="13" y="4"/>
                        <a:pt x="15" y="5"/>
                      </a:cubicBezTo>
                      <a:cubicBezTo>
                        <a:pt x="14" y="5"/>
                        <a:pt x="14" y="5"/>
                        <a:pt x="13" y="5"/>
                      </a:cubicBezTo>
                      <a:cubicBezTo>
                        <a:pt x="14" y="6"/>
                        <a:pt x="13" y="8"/>
                        <a:pt x="13" y="9"/>
                      </a:cubicBezTo>
                      <a:cubicBezTo>
                        <a:pt x="13" y="8"/>
                        <a:pt x="12" y="8"/>
                        <a:pt x="12" y="8"/>
                      </a:cubicBezTo>
                      <a:cubicBezTo>
                        <a:pt x="11" y="8"/>
                        <a:pt x="10" y="9"/>
                        <a:pt x="8" y="9"/>
                      </a:cubicBezTo>
                      <a:cubicBezTo>
                        <a:pt x="8" y="9"/>
                        <a:pt x="7" y="9"/>
                        <a:pt x="7" y="9"/>
                      </a:cubicBezTo>
                      <a:cubicBezTo>
                        <a:pt x="7" y="9"/>
                        <a:pt x="7" y="10"/>
                        <a:pt x="7" y="10"/>
                      </a:cubicBezTo>
                      <a:cubicBezTo>
                        <a:pt x="5" y="10"/>
                        <a:pt x="8" y="9"/>
                        <a:pt x="6" y="8"/>
                      </a:cubicBezTo>
                      <a:cubicBezTo>
                        <a:pt x="6" y="9"/>
                        <a:pt x="6" y="10"/>
                        <a:pt x="5" y="11"/>
                      </a:cubicBezTo>
                      <a:cubicBezTo>
                        <a:pt x="6" y="12"/>
                        <a:pt x="7" y="10"/>
                        <a:pt x="7" y="9"/>
                      </a:cubicBezTo>
                      <a:cubicBezTo>
                        <a:pt x="8" y="11"/>
                        <a:pt x="8" y="13"/>
                        <a:pt x="8" y="14"/>
                      </a:cubicBezTo>
                      <a:cubicBezTo>
                        <a:pt x="7" y="15"/>
                        <a:pt x="7" y="14"/>
                        <a:pt x="7" y="14"/>
                      </a:cubicBezTo>
                      <a:cubicBezTo>
                        <a:pt x="5" y="16"/>
                        <a:pt x="8" y="17"/>
                        <a:pt x="6" y="18"/>
                      </a:cubicBezTo>
                      <a:cubicBezTo>
                        <a:pt x="4" y="18"/>
                        <a:pt x="4" y="17"/>
                        <a:pt x="3" y="16"/>
                      </a:cubicBezTo>
                      <a:cubicBezTo>
                        <a:pt x="4" y="15"/>
                        <a:pt x="5" y="16"/>
                        <a:pt x="5" y="15"/>
                      </a:cubicBezTo>
                      <a:cubicBezTo>
                        <a:pt x="4" y="15"/>
                        <a:pt x="4" y="15"/>
                        <a:pt x="4" y="15"/>
                      </a:cubicBezTo>
                      <a:cubicBezTo>
                        <a:pt x="4" y="15"/>
                        <a:pt x="4" y="14"/>
                        <a:pt x="5" y="14"/>
                      </a:cubicBezTo>
                      <a:cubicBezTo>
                        <a:pt x="4" y="14"/>
                        <a:pt x="2" y="17"/>
                        <a:pt x="1" y="18"/>
                      </a:cubicBezTo>
                      <a:cubicBezTo>
                        <a:pt x="1" y="19"/>
                        <a:pt x="1" y="20"/>
                        <a:pt x="1" y="19"/>
                      </a:cubicBezTo>
                      <a:cubicBezTo>
                        <a:pt x="1" y="19"/>
                        <a:pt x="1" y="19"/>
                        <a:pt x="1" y="19"/>
                      </a:cubicBezTo>
                      <a:cubicBezTo>
                        <a:pt x="2" y="19"/>
                        <a:pt x="2" y="20"/>
                        <a:pt x="3" y="20"/>
                      </a:cubicBezTo>
                      <a:cubicBezTo>
                        <a:pt x="3" y="21"/>
                        <a:pt x="3" y="22"/>
                        <a:pt x="3" y="23"/>
                      </a:cubicBezTo>
                      <a:cubicBezTo>
                        <a:pt x="1" y="22"/>
                        <a:pt x="1" y="22"/>
                        <a:pt x="1" y="22"/>
                      </a:cubicBezTo>
                      <a:cubicBezTo>
                        <a:pt x="2" y="23"/>
                        <a:pt x="2" y="22"/>
                        <a:pt x="2" y="22"/>
                      </a:cubicBezTo>
                      <a:cubicBezTo>
                        <a:pt x="2" y="22"/>
                        <a:pt x="0" y="23"/>
                        <a:pt x="1" y="24"/>
                      </a:cubicBezTo>
                      <a:cubicBezTo>
                        <a:pt x="2" y="23"/>
                        <a:pt x="2" y="23"/>
                        <a:pt x="2" y="23"/>
                      </a:cubicBezTo>
                      <a:cubicBezTo>
                        <a:pt x="3" y="24"/>
                        <a:pt x="4" y="25"/>
                        <a:pt x="3" y="26"/>
                      </a:cubicBezTo>
                      <a:cubicBezTo>
                        <a:pt x="4" y="26"/>
                        <a:pt x="3" y="26"/>
                        <a:pt x="4" y="26"/>
                      </a:cubicBezTo>
                      <a:cubicBezTo>
                        <a:pt x="3" y="26"/>
                        <a:pt x="5" y="24"/>
                        <a:pt x="3" y="24"/>
                      </a:cubicBezTo>
                      <a:cubicBezTo>
                        <a:pt x="5" y="24"/>
                        <a:pt x="4" y="23"/>
                        <a:pt x="6" y="23"/>
                      </a:cubicBezTo>
                      <a:cubicBezTo>
                        <a:pt x="5" y="23"/>
                        <a:pt x="5" y="23"/>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4" y="22"/>
                      </a:cubicBezTo>
                      <a:cubicBezTo>
                        <a:pt x="4" y="21"/>
                        <a:pt x="4" y="20"/>
                        <a:pt x="4" y="20"/>
                      </a:cubicBezTo>
                      <a:cubicBezTo>
                        <a:pt x="4" y="20"/>
                        <a:pt x="4" y="20"/>
                        <a:pt x="5" y="20"/>
                      </a:cubicBezTo>
                      <a:cubicBezTo>
                        <a:pt x="5" y="19"/>
                        <a:pt x="5" y="19"/>
                        <a:pt x="5" y="19"/>
                      </a:cubicBezTo>
                      <a:cubicBezTo>
                        <a:pt x="5" y="20"/>
                        <a:pt x="6" y="19"/>
                        <a:pt x="6" y="20"/>
                      </a:cubicBezTo>
                      <a:cubicBezTo>
                        <a:pt x="7" y="20"/>
                        <a:pt x="7" y="20"/>
                        <a:pt x="7" y="20"/>
                      </a:cubicBezTo>
                      <a:cubicBezTo>
                        <a:pt x="8" y="19"/>
                        <a:pt x="8" y="19"/>
                        <a:pt x="8" y="19"/>
                      </a:cubicBezTo>
                      <a:cubicBezTo>
                        <a:pt x="8" y="18"/>
                        <a:pt x="8" y="17"/>
                        <a:pt x="8" y="18"/>
                      </a:cubicBezTo>
                      <a:cubicBezTo>
                        <a:pt x="8" y="18"/>
                        <a:pt x="9" y="16"/>
                        <a:pt x="9" y="16"/>
                      </a:cubicBezTo>
                      <a:cubicBezTo>
                        <a:pt x="9" y="17"/>
                        <a:pt x="9" y="17"/>
                        <a:pt x="9" y="17"/>
                      </a:cubicBezTo>
                      <a:cubicBezTo>
                        <a:pt x="10" y="16"/>
                        <a:pt x="10" y="14"/>
                        <a:pt x="12" y="14"/>
                      </a:cubicBezTo>
                      <a:cubicBezTo>
                        <a:pt x="12" y="14"/>
                        <a:pt x="12" y="13"/>
                        <a:pt x="13" y="13"/>
                      </a:cubicBezTo>
                      <a:cubicBezTo>
                        <a:pt x="14" y="14"/>
                        <a:pt x="14" y="14"/>
                        <a:pt x="14" y="14"/>
                      </a:cubicBezTo>
                      <a:cubicBezTo>
                        <a:pt x="14" y="13"/>
                        <a:pt x="15" y="14"/>
                        <a:pt x="15" y="13"/>
                      </a:cubicBezTo>
                      <a:cubicBezTo>
                        <a:pt x="17" y="14"/>
                        <a:pt x="18" y="12"/>
                        <a:pt x="19" y="12"/>
                      </a:cubicBezTo>
                      <a:cubicBezTo>
                        <a:pt x="19" y="11"/>
                        <a:pt x="19" y="11"/>
                        <a:pt x="19" y="11"/>
                      </a:cubicBezTo>
                      <a:cubicBezTo>
                        <a:pt x="19" y="11"/>
                        <a:pt x="20" y="11"/>
                        <a:pt x="21" y="10"/>
                      </a:cubicBezTo>
                      <a:cubicBezTo>
                        <a:pt x="20" y="10"/>
                        <a:pt x="20" y="10"/>
                        <a:pt x="20" y="10"/>
                      </a:cubicBezTo>
                      <a:cubicBezTo>
                        <a:pt x="21" y="9"/>
                        <a:pt x="22" y="10"/>
                        <a:pt x="24" y="10"/>
                      </a:cubicBezTo>
                      <a:cubicBezTo>
                        <a:pt x="24" y="10"/>
                        <a:pt x="23" y="10"/>
                        <a:pt x="23" y="10"/>
                      </a:cubicBezTo>
                      <a:cubicBezTo>
                        <a:pt x="24" y="11"/>
                        <a:pt x="24" y="11"/>
                        <a:pt x="25" y="10"/>
                      </a:cubicBezTo>
                      <a:cubicBezTo>
                        <a:pt x="26" y="10"/>
                        <a:pt x="27" y="10"/>
                        <a:pt x="27" y="10"/>
                      </a:cubicBezTo>
                      <a:cubicBezTo>
                        <a:pt x="28" y="10"/>
                        <a:pt x="28" y="10"/>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9" y="11"/>
                        <a:pt x="29" y="11"/>
                      </a:cubicBezTo>
                      <a:cubicBezTo>
                        <a:pt x="29" y="12"/>
                        <a:pt x="29" y="12"/>
                        <a:pt x="29" y="12"/>
                      </a:cubicBezTo>
                      <a:cubicBezTo>
                        <a:pt x="29" y="12"/>
                        <a:pt x="29" y="12"/>
                        <a:pt x="29" y="12"/>
                      </a:cubicBezTo>
                      <a:cubicBezTo>
                        <a:pt x="30" y="12"/>
                        <a:pt x="30" y="11"/>
                        <a:pt x="30" y="10"/>
                      </a:cubicBezTo>
                      <a:cubicBezTo>
                        <a:pt x="30" y="10"/>
                        <a:pt x="30" y="10"/>
                        <a:pt x="30" y="10"/>
                      </a:cubicBezTo>
                      <a:cubicBezTo>
                        <a:pt x="30" y="12"/>
                        <a:pt x="31" y="10"/>
                        <a:pt x="31" y="12"/>
                      </a:cubicBezTo>
                      <a:cubicBezTo>
                        <a:pt x="32" y="11"/>
                        <a:pt x="33" y="12"/>
                        <a:pt x="34" y="10"/>
                      </a:cubicBezTo>
                      <a:cubicBezTo>
                        <a:pt x="34" y="10"/>
                        <a:pt x="34" y="11"/>
                        <a:pt x="34" y="10"/>
                      </a:cubicBezTo>
                      <a:cubicBezTo>
                        <a:pt x="34" y="11"/>
                        <a:pt x="35" y="11"/>
                        <a:pt x="35" y="11"/>
                      </a:cubicBezTo>
                      <a:cubicBezTo>
                        <a:pt x="35" y="12"/>
                        <a:pt x="35" y="12"/>
                        <a:pt x="35" y="12"/>
                      </a:cubicBezTo>
                      <a:cubicBezTo>
                        <a:pt x="37" y="11"/>
                        <a:pt x="37" y="11"/>
                        <a:pt x="37" y="11"/>
                      </a:cubicBezTo>
                      <a:cubicBezTo>
                        <a:pt x="37" y="12"/>
                        <a:pt x="37" y="12"/>
                        <a:pt x="36" y="13"/>
                      </a:cubicBezTo>
                      <a:cubicBezTo>
                        <a:pt x="38" y="12"/>
                        <a:pt x="37" y="13"/>
                        <a:pt x="39" y="13"/>
                      </a:cubicBezTo>
                      <a:cubicBezTo>
                        <a:pt x="38" y="13"/>
                        <a:pt x="38" y="13"/>
                        <a:pt x="38" y="13"/>
                      </a:cubicBezTo>
                      <a:cubicBezTo>
                        <a:pt x="39" y="13"/>
                        <a:pt x="40" y="13"/>
                        <a:pt x="40" y="14"/>
                      </a:cubicBezTo>
                      <a:cubicBezTo>
                        <a:pt x="40" y="14"/>
                        <a:pt x="41" y="15"/>
                        <a:pt x="42" y="16"/>
                      </a:cubicBezTo>
                      <a:cubicBezTo>
                        <a:pt x="43" y="17"/>
                        <a:pt x="44" y="18"/>
                        <a:pt x="44" y="19"/>
                      </a:cubicBezTo>
                      <a:cubicBezTo>
                        <a:pt x="46" y="17"/>
                        <a:pt x="44" y="21"/>
                        <a:pt x="46" y="20"/>
                      </a:cubicBezTo>
                      <a:cubicBezTo>
                        <a:pt x="46" y="20"/>
                        <a:pt x="46" y="21"/>
                        <a:pt x="45" y="21"/>
                      </a:cubicBezTo>
                      <a:cubicBezTo>
                        <a:pt x="46" y="21"/>
                        <a:pt x="46" y="23"/>
                        <a:pt x="47" y="22"/>
                      </a:cubicBezTo>
                      <a:cubicBezTo>
                        <a:pt x="47" y="23"/>
                        <a:pt x="46" y="23"/>
                        <a:pt x="46" y="23"/>
                      </a:cubicBezTo>
                      <a:cubicBezTo>
                        <a:pt x="46" y="23"/>
                        <a:pt x="47" y="23"/>
                        <a:pt x="47" y="23"/>
                      </a:cubicBezTo>
                      <a:cubicBezTo>
                        <a:pt x="47" y="24"/>
                        <a:pt x="46" y="23"/>
                        <a:pt x="46" y="23"/>
                      </a:cubicBezTo>
                      <a:cubicBezTo>
                        <a:pt x="47" y="24"/>
                        <a:pt x="48" y="23"/>
                        <a:pt x="50" y="23"/>
                      </a:cubicBezTo>
                      <a:cubicBezTo>
                        <a:pt x="49" y="24"/>
                        <a:pt x="50" y="24"/>
                        <a:pt x="51" y="24"/>
                      </a:cubicBezTo>
                      <a:cubicBezTo>
                        <a:pt x="50" y="24"/>
                        <a:pt x="50" y="25"/>
                        <a:pt x="50" y="24"/>
                      </a:cubicBezTo>
                      <a:cubicBezTo>
                        <a:pt x="50" y="25"/>
                        <a:pt x="51" y="27"/>
                        <a:pt x="52" y="26"/>
                      </a:cubicBezTo>
                      <a:cubicBezTo>
                        <a:pt x="52" y="26"/>
                        <a:pt x="52" y="27"/>
                        <a:pt x="52" y="27"/>
                      </a:cubicBezTo>
                      <a:cubicBezTo>
                        <a:pt x="53" y="28"/>
                        <a:pt x="53" y="28"/>
                        <a:pt x="53" y="29"/>
                      </a:cubicBezTo>
                      <a:cubicBezTo>
                        <a:pt x="53" y="28"/>
                        <a:pt x="53" y="28"/>
                        <a:pt x="53" y="28"/>
                      </a:cubicBezTo>
                      <a:cubicBezTo>
                        <a:pt x="55" y="28"/>
                        <a:pt x="54" y="29"/>
                        <a:pt x="54" y="30"/>
                      </a:cubicBezTo>
                      <a:cubicBezTo>
                        <a:pt x="54" y="30"/>
                        <a:pt x="54" y="30"/>
                        <a:pt x="54" y="30"/>
                      </a:cubicBezTo>
                      <a:cubicBezTo>
                        <a:pt x="54" y="32"/>
                        <a:pt x="55" y="30"/>
                        <a:pt x="55" y="32"/>
                      </a:cubicBezTo>
                      <a:cubicBezTo>
                        <a:pt x="56" y="32"/>
                        <a:pt x="56" y="32"/>
                        <a:pt x="56" y="32"/>
                      </a:cubicBezTo>
                      <a:cubicBezTo>
                        <a:pt x="58" y="31"/>
                        <a:pt x="55" y="34"/>
                        <a:pt x="56" y="35"/>
                      </a:cubicBezTo>
                      <a:cubicBezTo>
                        <a:pt x="57" y="34"/>
                        <a:pt x="57" y="34"/>
                        <a:pt x="57" y="34"/>
                      </a:cubicBezTo>
                      <a:cubicBezTo>
                        <a:pt x="58" y="35"/>
                        <a:pt x="55" y="37"/>
                        <a:pt x="55" y="37"/>
                      </a:cubicBezTo>
                      <a:cubicBezTo>
                        <a:pt x="54" y="37"/>
                        <a:pt x="54" y="37"/>
                        <a:pt x="54" y="37"/>
                      </a:cubicBezTo>
                      <a:cubicBezTo>
                        <a:pt x="53" y="39"/>
                        <a:pt x="55" y="37"/>
                        <a:pt x="56" y="38"/>
                      </a:cubicBezTo>
                      <a:cubicBezTo>
                        <a:pt x="55" y="38"/>
                        <a:pt x="54" y="38"/>
                        <a:pt x="54" y="39"/>
                      </a:cubicBezTo>
                      <a:cubicBezTo>
                        <a:pt x="54" y="39"/>
                        <a:pt x="57" y="40"/>
                        <a:pt x="56" y="42"/>
                      </a:cubicBezTo>
                      <a:cubicBezTo>
                        <a:pt x="56" y="41"/>
                        <a:pt x="57" y="41"/>
                        <a:pt x="57" y="41"/>
                      </a:cubicBezTo>
                      <a:cubicBezTo>
                        <a:pt x="58" y="42"/>
                        <a:pt x="56" y="44"/>
                        <a:pt x="57" y="44"/>
                      </a:cubicBezTo>
                      <a:cubicBezTo>
                        <a:pt x="57" y="45"/>
                        <a:pt x="57" y="45"/>
                        <a:pt x="57" y="45"/>
                      </a:cubicBezTo>
                      <a:cubicBezTo>
                        <a:pt x="58" y="45"/>
                        <a:pt x="58" y="47"/>
                        <a:pt x="59" y="47"/>
                      </a:cubicBezTo>
                      <a:cubicBezTo>
                        <a:pt x="57" y="47"/>
                        <a:pt x="58" y="48"/>
                        <a:pt x="58" y="49"/>
                      </a:cubicBezTo>
                      <a:cubicBezTo>
                        <a:pt x="58" y="50"/>
                        <a:pt x="59" y="51"/>
                        <a:pt x="57" y="51"/>
                      </a:cubicBezTo>
                      <a:cubicBezTo>
                        <a:pt x="57" y="51"/>
                        <a:pt x="57" y="51"/>
                        <a:pt x="57" y="52"/>
                      </a:cubicBezTo>
                      <a:cubicBezTo>
                        <a:pt x="57" y="52"/>
                        <a:pt x="57" y="53"/>
                        <a:pt x="57" y="53"/>
                      </a:cubicBezTo>
                      <a:cubicBezTo>
                        <a:pt x="57" y="52"/>
                        <a:pt x="57" y="52"/>
                        <a:pt x="57" y="52"/>
                      </a:cubicBezTo>
                      <a:cubicBezTo>
                        <a:pt x="57" y="54"/>
                        <a:pt x="57" y="54"/>
                        <a:pt x="58" y="55"/>
                      </a:cubicBezTo>
                      <a:cubicBezTo>
                        <a:pt x="58" y="55"/>
                        <a:pt x="58" y="55"/>
                        <a:pt x="57" y="55"/>
                      </a:cubicBezTo>
                      <a:cubicBezTo>
                        <a:pt x="56" y="56"/>
                        <a:pt x="57" y="56"/>
                        <a:pt x="58" y="58"/>
                      </a:cubicBezTo>
                      <a:cubicBezTo>
                        <a:pt x="57" y="58"/>
                        <a:pt x="57" y="58"/>
                        <a:pt x="57" y="58"/>
                      </a:cubicBezTo>
                      <a:cubicBezTo>
                        <a:pt x="57" y="59"/>
                        <a:pt x="55" y="60"/>
                        <a:pt x="55" y="62"/>
                      </a:cubicBezTo>
                      <a:cubicBezTo>
                        <a:pt x="55" y="62"/>
                        <a:pt x="55" y="62"/>
                        <a:pt x="55" y="61"/>
                      </a:cubicBezTo>
                      <a:cubicBezTo>
                        <a:pt x="55" y="63"/>
                        <a:pt x="54" y="63"/>
                        <a:pt x="53" y="64"/>
                      </a:cubicBezTo>
                      <a:cubicBezTo>
                        <a:pt x="52" y="64"/>
                        <a:pt x="51" y="65"/>
                        <a:pt x="53" y="66"/>
                      </a:cubicBezTo>
                      <a:cubicBezTo>
                        <a:pt x="53" y="68"/>
                        <a:pt x="53" y="68"/>
                        <a:pt x="53" y="68"/>
                      </a:cubicBezTo>
                      <a:cubicBezTo>
                        <a:pt x="54" y="67"/>
                        <a:pt x="54" y="69"/>
                        <a:pt x="55" y="69"/>
                      </a:cubicBezTo>
                      <a:cubicBezTo>
                        <a:pt x="54" y="70"/>
                        <a:pt x="53" y="69"/>
                        <a:pt x="53" y="69"/>
                      </a:cubicBezTo>
                      <a:cubicBezTo>
                        <a:pt x="53" y="69"/>
                        <a:pt x="53" y="69"/>
                        <a:pt x="53" y="69"/>
                      </a:cubicBezTo>
                      <a:cubicBezTo>
                        <a:pt x="52" y="67"/>
                        <a:pt x="51" y="70"/>
                        <a:pt x="50" y="69"/>
                      </a:cubicBezTo>
                      <a:cubicBezTo>
                        <a:pt x="48" y="71"/>
                        <a:pt x="45" y="72"/>
                        <a:pt x="43" y="73"/>
                      </a:cubicBezTo>
                      <a:cubicBezTo>
                        <a:pt x="43" y="74"/>
                        <a:pt x="43" y="74"/>
                        <a:pt x="43" y="74"/>
                      </a:cubicBezTo>
                      <a:cubicBezTo>
                        <a:pt x="42" y="74"/>
                        <a:pt x="42" y="74"/>
                        <a:pt x="42" y="74"/>
                      </a:cubicBezTo>
                      <a:cubicBezTo>
                        <a:pt x="42" y="74"/>
                        <a:pt x="42" y="73"/>
                        <a:pt x="42" y="73"/>
                      </a:cubicBezTo>
                      <a:cubicBezTo>
                        <a:pt x="42" y="72"/>
                        <a:pt x="41" y="74"/>
                        <a:pt x="41" y="74"/>
                      </a:cubicBezTo>
                      <a:cubicBezTo>
                        <a:pt x="40" y="74"/>
                        <a:pt x="42" y="73"/>
                        <a:pt x="41" y="73"/>
                      </a:cubicBezTo>
                      <a:cubicBezTo>
                        <a:pt x="41" y="73"/>
                        <a:pt x="41" y="73"/>
                        <a:pt x="41" y="73"/>
                      </a:cubicBezTo>
                      <a:cubicBezTo>
                        <a:pt x="41" y="73"/>
                        <a:pt x="41" y="73"/>
                        <a:pt x="41" y="73"/>
                      </a:cubicBezTo>
                      <a:cubicBezTo>
                        <a:pt x="40" y="74"/>
                        <a:pt x="41" y="74"/>
                        <a:pt x="40" y="74"/>
                      </a:cubicBezTo>
                      <a:cubicBezTo>
                        <a:pt x="39" y="74"/>
                        <a:pt x="39" y="74"/>
                        <a:pt x="39" y="74"/>
                      </a:cubicBezTo>
                      <a:cubicBezTo>
                        <a:pt x="39" y="73"/>
                        <a:pt x="39" y="73"/>
                        <a:pt x="39" y="74"/>
                      </a:cubicBezTo>
                      <a:cubicBezTo>
                        <a:pt x="39" y="74"/>
                        <a:pt x="37" y="74"/>
                        <a:pt x="37" y="74"/>
                      </a:cubicBezTo>
                      <a:cubicBezTo>
                        <a:pt x="38" y="75"/>
                        <a:pt x="38" y="75"/>
                        <a:pt x="38" y="75"/>
                      </a:cubicBezTo>
                      <a:cubicBezTo>
                        <a:pt x="38" y="75"/>
                        <a:pt x="37" y="75"/>
                        <a:pt x="38" y="76"/>
                      </a:cubicBezTo>
                      <a:cubicBezTo>
                        <a:pt x="37" y="74"/>
                        <a:pt x="33" y="75"/>
                        <a:pt x="32" y="75"/>
                      </a:cubicBezTo>
                      <a:cubicBezTo>
                        <a:pt x="31" y="75"/>
                        <a:pt x="30" y="75"/>
                        <a:pt x="29" y="75"/>
                      </a:cubicBezTo>
                      <a:cubicBezTo>
                        <a:pt x="30" y="75"/>
                        <a:pt x="29" y="76"/>
                        <a:pt x="29" y="76"/>
                      </a:cubicBezTo>
                      <a:cubicBezTo>
                        <a:pt x="30" y="73"/>
                        <a:pt x="27" y="74"/>
                        <a:pt x="27" y="72"/>
                      </a:cubicBezTo>
                      <a:cubicBezTo>
                        <a:pt x="27" y="74"/>
                        <a:pt x="25" y="72"/>
                        <a:pt x="25" y="74"/>
                      </a:cubicBezTo>
                      <a:cubicBezTo>
                        <a:pt x="24" y="73"/>
                        <a:pt x="25" y="73"/>
                        <a:pt x="25" y="72"/>
                      </a:cubicBezTo>
                      <a:cubicBezTo>
                        <a:pt x="23" y="72"/>
                        <a:pt x="22" y="70"/>
                        <a:pt x="20" y="69"/>
                      </a:cubicBezTo>
                      <a:cubicBezTo>
                        <a:pt x="20" y="69"/>
                        <a:pt x="20" y="70"/>
                        <a:pt x="19" y="70"/>
                      </a:cubicBezTo>
                      <a:cubicBezTo>
                        <a:pt x="19" y="68"/>
                        <a:pt x="19" y="68"/>
                        <a:pt x="19" y="68"/>
                      </a:cubicBezTo>
                      <a:cubicBezTo>
                        <a:pt x="19" y="68"/>
                        <a:pt x="18" y="69"/>
                        <a:pt x="18" y="68"/>
                      </a:cubicBezTo>
                      <a:cubicBezTo>
                        <a:pt x="18" y="68"/>
                        <a:pt x="18" y="69"/>
                        <a:pt x="17" y="69"/>
                      </a:cubicBezTo>
                      <a:cubicBezTo>
                        <a:pt x="16" y="67"/>
                        <a:pt x="14" y="66"/>
                        <a:pt x="13" y="64"/>
                      </a:cubicBezTo>
                      <a:cubicBezTo>
                        <a:pt x="11" y="63"/>
                        <a:pt x="10" y="61"/>
                        <a:pt x="10" y="58"/>
                      </a:cubicBezTo>
                      <a:cubicBezTo>
                        <a:pt x="9" y="59"/>
                        <a:pt x="9" y="59"/>
                        <a:pt x="9" y="58"/>
                      </a:cubicBezTo>
                      <a:cubicBezTo>
                        <a:pt x="9" y="59"/>
                        <a:pt x="8" y="59"/>
                        <a:pt x="8" y="59"/>
                      </a:cubicBezTo>
                      <a:cubicBezTo>
                        <a:pt x="8" y="59"/>
                        <a:pt x="8" y="57"/>
                        <a:pt x="8" y="57"/>
                      </a:cubicBezTo>
                      <a:cubicBezTo>
                        <a:pt x="7" y="57"/>
                        <a:pt x="7" y="55"/>
                        <a:pt x="6" y="56"/>
                      </a:cubicBezTo>
                      <a:cubicBezTo>
                        <a:pt x="6" y="56"/>
                        <a:pt x="6" y="56"/>
                        <a:pt x="6" y="56"/>
                      </a:cubicBezTo>
                      <a:cubicBezTo>
                        <a:pt x="4" y="56"/>
                        <a:pt x="4" y="59"/>
                        <a:pt x="2" y="60"/>
                      </a:cubicBezTo>
                      <a:cubicBezTo>
                        <a:pt x="4" y="60"/>
                        <a:pt x="2" y="63"/>
                        <a:pt x="4" y="63"/>
                      </a:cubicBezTo>
                      <a:cubicBezTo>
                        <a:pt x="4" y="64"/>
                        <a:pt x="4" y="63"/>
                        <a:pt x="4" y="64"/>
                      </a:cubicBezTo>
                      <a:cubicBezTo>
                        <a:pt x="4" y="64"/>
                        <a:pt x="5" y="64"/>
                        <a:pt x="5" y="65"/>
                      </a:cubicBezTo>
                      <a:cubicBezTo>
                        <a:pt x="5" y="65"/>
                        <a:pt x="5" y="65"/>
                        <a:pt x="5" y="65"/>
                      </a:cubicBezTo>
                      <a:cubicBezTo>
                        <a:pt x="7" y="67"/>
                        <a:pt x="7" y="68"/>
                        <a:pt x="9" y="71"/>
                      </a:cubicBezTo>
                      <a:cubicBezTo>
                        <a:pt x="9" y="70"/>
                        <a:pt x="9" y="70"/>
                        <a:pt x="9" y="70"/>
                      </a:cubicBezTo>
                      <a:cubicBezTo>
                        <a:pt x="9" y="70"/>
                        <a:pt x="9" y="71"/>
                        <a:pt x="9" y="71"/>
                      </a:cubicBezTo>
                      <a:cubicBezTo>
                        <a:pt x="11" y="71"/>
                        <a:pt x="8" y="70"/>
                        <a:pt x="10" y="69"/>
                      </a:cubicBezTo>
                      <a:cubicBezTo>
                        <a:pt x="9" y="71"/>
                        <a:pt x="13" y="72"/>
                        <a:pt x="12" y="74"/>
                      </a:cubicBezTo>
                      <a:cubicBezTo>
                        <a:pt x="13" y="75"/>
                        <a:pt x="12" y="73"/>
                        <a:pt x="13" y="74"/>
                      </a:cubicBezTo>
                      <a:cubicBezTo>
                        <a:pt x="13" y="74"/>
                        <a:pt x="13" y="74"/>
                        <a:pt x="13" y="74"/>
                      </a:cubicBezTo>
                      <a:cubicBezTo>
                        <a:pt x="14" y="74"/>
                        <a:pt x="14" y="74"/>
                        <a:pt x="14" y="74"/>
                      </a:cubicBezTo>
                      <a:cubicBezTo>
                        <a:pt x="14" y="74"/>
                        <a:pt x="14" y="75"/>
                        <a:pt x="14" y="75"/>
                      </a:cubicBezTo>
                      <a:cubicBezTo>
                        <a:pt x="14" y="75"/>
                        <a:pt x="13" y="75"/>
                        <a:pt x="13" y="75"/>
                      </a:cubicBezTo>
                      <a:cubicBezTo>
                        <a:pt x="13" y="76"/>
                        <a:pt x="15" y="76"/>
                        <a:pt x="15" y="77"/>
                      </a:cubicBezTo>
                      <a:cubicBezTo>
                        <a:pt x="15" y="77"/>
                        <a:pt x="15" y="76"/>
                        <a:pt x="15" y="76"/>
                      </a:cubicBezTo>
                      <a:cubicBezTo>
                        <a:pt x="17" y="77"/>
                        <a:pt x="20" y="79"/>
                        <a:pt x="23" y="79"/>
                      </a:cubicBezTo>
                      <a:cubicBezTo>
                        <a:pt x="23" y="79"/>
                        <a:pt x="23" y="79"/>
                        <a:pt x="23" y="79"/>
                      </a:cubicBezTo>
                      <a:cubicBezTo>
                        <a:pt x="25" y="79"/>
                        <a:pt x="24" y="80"/>
                        <a:pt x="26" y="80"/>
                      </a:cubicBezTo>
                      <a:cubicBezTo>
                        <a:pt x="26" y="80"/>
                        <a:pt x="26" y="80"/>
                        <a:pt x="26" y="80"/>
                      </a:cubicBezTo>
                      <a:cubicBezTo>
                        <a:pt x="27" y="80"/>
                        <a:pt x="28" y="80"/>
                        <a:pt x="28" y="80"/>
                      </a:cubicBezTo>
                      <a:cubicBezTo>
                        <a:pt x="27" y="80"/>
                        <a:pt x="29" y="81"/>
                        <a:pt x="28" y="82"/>
                      </a:cubicBezTo>
                      <a:cubicBezTo>
                        <a:pt x="30" y="81"/>
                        <a:pt x="29" y="81"/>
                        <a:pt x="31" y="80"/>
                      </a:cubicBezTo>
                      <a:cubicBezTo>
                        <a:pt x="31" y="80"/>
                        <a:pt x="31" y="80"/>
                        <a:pt x="31" y="80"/>
                      </a:cubicBezTo>
                      <a:cubicBezTo>
                        <a:pt x="32" y="80"/>
                        <a:pt x="32" y="80"/>
                        <a:pt x="33" y="79"/>
                      </a:cubicBezTo>
                      <a:cubicBezTo>
                        <a:pt x="32" y="80"/>
                        <a:pt x="33" y="81"/>
                        <a:pt x="32" y="81"/>
                      </a:cubicBezTo>
                      <a:cubicBezTo>
                        <a:pt x="35" y="83"/>
                        <a:pt x="36" y="80"/>
                        <a:pt x="37" y="82"/>
                      </a:cubicBezTo>
                      <a:cubicBezTo>
                        <a:pt x="38" y="80"/>
                        <a:pt x="35" y="81"/>
                        <a:pt x="36" y="81"/>
                      </a:cubicBezTo>
                      <a:cubicBezTo>
                        <a:pt x="35" y="80"/>
                        <a:pt x="36" y="79"/>
                        <a:pt x="37" y="79"/>
                      </a:cubicBezTo>
                      <a:cubicBezTo>
                        <a:pt x="38" y="79"/>
                        <a:pt x="38" y="82"/>
                        <a:pt x="40" y="82"/>
                      </a:cubicBezTo>
                      <a:cubicBezTo>
                        <a:pt x="40" y="82"/>
                        <a:pt x="40" y="82"/>
                        <a:pt x="40" y="82"/>
                      </a:cubicBezTo>
                      <a:cubicBezTo>
                        <a:pt x="41" y="82"/>
                        <a:pt x="41" y="81"/>
                        <a:pt x="42" y="82"/>
                      </a:cubicBezTo>
                      <a:cubicBezTo>
                        <a:pt x="43" y="80"/>
                        <a:pt x="44" y="81"/>
                        <a:pt x="43" y="80"/>
                      </a:cubicBezTo>
                      <a:cubicBezTo>
                        <a:pt x="43" y="80"/>
                        <a:pt x="42" y="81"/>
                        <a:pt x="42" y="80"/>
                      </a:cubicBezTo>
                      <a:cubicBezTo>
                        <a:pt x="43" y="80"/>
                        <a:pt x="43" y="78"/>
                        <a:pt x="45" y="78"/>
                      </a:cubicBezTo>
                      <a:cubicBezTo>
                        <a:pt x="45" y="79"/>
                        <a:pt x="44" y="79"/>
                        <a:pt x="44" y="79"/>
                      </a:cubicBezTo>
                      <a:cubicBezTo>
                        <a:pt x="45" y="80"/>
                        <a:pt x="45" y="79"/>
                        <a:pt x="45" y="79"/>
                      </a:cubicBezTo>
                      <a:cubicBezTo>
                        <a:pt x="46" y="81"/>
                        <a:pt x="44" y="80"/>
                        <a:pt x="43" y="82"/>
                      </a:cubicBezTo>
                      <a:cubicBezTo>
                        <a:pt x="43" y="82"/>
                        <a:pt x="44" y="80"/>
                        <a:pt x="44" y="82"/>
                      </a:cubicBezTo>
                      <a:cubicBezTo>
                        <a:pt x="44" y="79"/>
                        <a:pt x="46" y="81"/>
                        <a:pt x="47" y="79"/>
                      </a:cubicBezTo>
                      <a:cubicBezTo>
                        <a:pt x="47" y="80"/>
                        <a:pt x="47" y="80"/>
                        <a:pt x="47" y="80"/>
                      </a:cubicBezTo>
                      <a:cubicBezTo>
                        <a:pt x="47" y="80"/>
                        <a:pt x="48" y="79"/>
                        <a:pt x="48" y="79"/>
                      </a:cubicBezTo>
                      <a:cubicBezTo>
                        <a:pt x="48" y="81"/>
                        <a:pt x="48" y="81"/>
                        <a:pt x="48" y="81"/>
                      </a:cubicBezTo>
                      <a:cubicBezTo>
                        <a:pt x="48" y="79"/>
                        <a:pt x="50" y="81"/>
                        <a:pt x="51" y="79"/>
                      </a:cubicBezTo>
                      <a:cubicBezTo>
                        <a:pt x="49" y="81"/>
                        <a:pt x="50" y="79"/>
                        <a:pt x="49" y="79"/>
                      </a:cubicBezTo>
                      <a:cubicBezTo>
                        <a:pt x="50" y="76"/>
                        <a:pt x="51" y="80"/>
                        <a:pt x="54" y="78"/>
                      </a:cubicBezTo>
                      <a:cubicBezTo>
                        <a:pt x="54" y="78"/>
                        <a:pt x="52" y="78"/>
                        <a:pt x="52" y="78"/>
                      </a:cubicBezTo>
                      <a:cubicBezTo>
                        <a:pt x="53" y="77"/>
                        <a:pt x="54" y="77"/>
                        <a:pt x="54" y="77"/>
                      </a:cubicBezTo>
                      <a:cubicBezTo>
                        <a:pt x="56" y="76"/>
                        <a:pt x="54" y="77"/>
                        <a:pt x="54" y="76"/>
                      </a:cubicBezTo>
                      <a:cubicBezTo>
                        <a:pt x="55" y="76"/>
                        <a:pt x="54" y="75"/>
                        <a:pt x="55" y="74"/>
                      </a:cubicBezTo>
                      <a:cubicBezTo>
                        <a:pt x="55" y="75"/>
                        <a:pt x="55" y="75"/>
                        <a:pt x="55" y="75"/>
                      </a:cubicBezTo>
                      <a:cubicBezTo>
                        <a:pt x="57" y="73"/>
                        <a:pt x="54" y="73"/>
                        <a:pt x="56" y="72"/>
                      </a:cubicBezTo>
                      <a:cubicBezTo>
                        <a:pt x="57" y="73"/>
                        <a:pt x="57" y="73"/>
                        <a:pt x="57" y="73"/>
                      </a:cubicBezTo>
                      <a:cubicBezTo>
                        <a:pt x="57" y="72"/>
                        <a:pt x="57" y="72"/>
                        <a:pt x="57" y="72"/>
                      </a:cubicBezTo>
                      <a:cubicBezTo>
                        <a:pt x="58" y="73"/>
                        <a:pt x="58" y="73"/>
                        <a:pt x="58" y="73"/>
                      </a:cubicBezTo>
                      <a:cubicBezTo>
                        <a:pt x="58" y="72"/>
                        <a:pt x="58" y="72"/>
                        <a:pt x="59" y="71"/>
                      </a:cubicBezTo>
                      <a:cubicBezTo>
                        <a:pt x="59" y="71"/>
                        <a:pt x="58" y="70"/>
                        <a:pt x="58" y="69"/>
                      </a:cubicBezTo>
                      <a:cubicBezTo>
                        <a:pt x="59" y="69"/>
                        <a:pt x="59" y="70"/>
                        <a:pt x="60" y="69"/>
                      </a:cubicBezTo>
                      <a:cubicBezTo>
                        <a:pt x="60" y="69"/>
                        <a:pt x="60" y="70"/>
                        <a:pt x="59" y="70"/>
                      </a:cubicBezTo>
                      <a:cubicBezTo>
                        <a:pt x="60" y="70"/>
                        <a:pt x="60" y="71"/>
                        <a:pt x="60" y="71"/>
                      </a:cubicBezTo>
                      <a:cubicBezTo>
                        <a:pt x="61" y="71"/>
                        <a:pt x="61" y="69"/>
                        <a:pt x="61" y="69"/>
                      </a:cubicBezTo>
                      <a:cubicBezTo>
                        <a:pt x="61" y="69"/>
                        <a:pt x="61" y="69"/>
                        <a:pt x="61" y="69"/>
                      </a:cubicBezTo>
                      <a:cubicBezTo>
                        <a:pt x="61" y="67"/>
                        <a:pt x="61" y="67"/>
                        <a:pt x="61" y="67"/>
                      </a:cubicBezTo>
                      <a:cubicBezTo>
                        <a:pt x="61" y="67"/>
                        <a:pt x="61" y="67"/>
                        <a:pt x="61" y="67"/>
                      </a:cubicBezTo>
                      <a:cubicBezTo>
                        <a:pt x="62" y="67"/>
                        <a:pt x="61" y="67"/>
                        <a:pt x="62" y="66"/>
                      </a:cubicBezTo>
                      <a:cubicBezTo>
                        <a:pt x="62" y="66"/>
                        <a:pt x="63" y="67"/>
                        <a:pt x="63" y="68"/>
                      </a:cubicBezTo>
                      <a:cubicBezTo>
                        <a:pt x="63" y="68"/>
                        <a:pt x="63" y="66"/>
                        <a:pt x="63" y="66"/>
                      </a:cubicBezTo>
                      <a:cubicBezTo>
                        <a:pt x="63" y="66"/>
                        <a:pt x="64" y="65"/>
                        <a:pt x="64" y="65"/>
                      </a:cubicBezTo>
                      <a:cubicBezTo>
                        <a:pt x="65" y="64"/>
                        <a:pt x="64" y="62"/>
                        <a:pt x="65" y="61"/>
                      </a:cubicBezTo>
                      <a:cubicBezTo>
                        <a:pt x="65" y="61"/>
                        <a:pt x="65" y="61"/>
                        <a:pt x="65" y="60"/>
                      </a:cubicBezTo>
                      <a:cubicBezTo>
                        <a:pt x="65" y="59"/>
                        <a:pt x="66" y="58"/>
                        <a:pt x="66" y="57"/>
                      </a:cubicBezTo>
                      <a:cubicBezTo>
                        <a:pt x="67" y="56"/>
                        <a:pt x="67" y="56"/>
                        <a:pt x="67" y="56"/>
                      </a:cubicBezTo>
                      <a:cubicBezTo>
                        <a:pt x="67" y="55"/>
                        <a:pt x="65" y="57"/>
                        <a:pt x="65" y="55"/>
                      </a:cubicBezTo>
                      <a:cubicBezTo>
                        <a:pt x="65" y="53"/>
                        <a:pt x="66" y="54"/>
                        <a:pt x="67" y="54"/>
                      </a:cubicBezTo>
                      <a:cubicBezTo>
                        <a:pt x="66" y="53"/>
                        <a:pt x="65" y="52"/>
                        <a:pt x="66" y="50"/>
                      </a:cubicBezTo>
                      <a:cubicBezTo>
                        <a:pt x="66" y="51"/>
                        <a:pt x="66" y="51"/>
                        <a:pt x="66" y="52"/>
                      </a:cubicBezTo>
                      <a:close/>
                      <a:moveTo>
                        <a:pt x="64" y="37"/>
                      </a:moveTo>
                      <a:cubicBezTo>
                        <a:pt x="64" y="37"/>
                        <a:pt x="65" y="38"/>
                        <a:pt x="65" y="38"/>
                      </a:cubicBezTo>
                      <a:cubicBezTo>
                        <a:pt x="63" y="38"/>
                        <a:pt x="64" y="38"/>
                        <a:pt x="64" y="37"/>
                      </a:cubicBezTo>
                      <a:close/>
                      <a:moveTo>
                        <a:pt x="52" y="19"/>
                      </a:moveTo>
                      <a:cubicBezTo>
                        <a:pt x="53" y="19"/>
                        <a:pt x="53" y="19"/>
                        <a:pt x="53" y="20"/>
                      </a:cubicBezTo>
                      <a:cubicBezTo>
                        <a:pt x="53" y="20"/>
                        <a:pt x="52" y="20"/>
                        <a:pt x="52" y="19"/>
                      </a:cubicBezTo>
                      <a:close/>
                      <a:moveTo>
                        <a:pt x="7" y="19"/>
                      </a:moveTo>
                      <a:cubicBezTo>
                        <a:pt x="7" y="19"/>
                        <a:pt x="7" y="19"/>
                        <a:pt x="7" y="19"/>
                      </a:cubicBezTo>
                      <a:cubicBezTo>
                        <a:pt x="7" y="19"/>
                        <a:pt x="7" y="19"/>
                        <a:pt x="7" y="19"/>
                      </a:cubicBezTo>
                      <a:close/>
                      <a:moveTo>
                        <a:pt x="6" y="19"/>
                      </a:moveTo>
                      <a:cubicBezTo>
                        <a:pt x="6" y="19"/>
                        <a:pt x="6" y="20"/>
                        <a:pt x="6" y="20"/>
                      </a:cubicBezTo>
                      <a:cubicBezTo>
                        <a:pt x="6" y="19"/>
                        <a:pt x="6" y="19"/>
                        <a:pt x="6" y="19"/>
                      </a:cubicBezTo>
                      <a:cubicBezTo>
                        <a:pt x="6" y="19"/>
                        <a:pt x="6" y="19"/>
                        <a:pt x="6" y="19"/>
                      </a:cubicBezTo>
                      <a:close/>
                      <a:moveTo>
                        <a:pt x="39" y="74"/>
                      </a:moveTo>
                      <a:cubicBezTo>
                        <a:pt x="39" y="74"/>
                        <a:pt x="39" y="74"/>
                        <a:pt x="39" y="74"/>
                      </a:cubicBezTo>
                      <a:cubicBezTo>
                        <a:pt x="39" y="75"/>
                        <a:pt x="39" y="74"/>
                        <a:pt x="3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 name="Freeform 795">
                  <a:extLst>
                    <a:ext uri="{FF2B5EF4-FFF2-40B4-BE49-F238E27FC236}">
                      <a16:creationId xmlns:a16="http://schemas.microsoft.com/office/drawing/2014/main" id="{5BBF437E-0BDF-42EC-AD6D-437B21A3DC60}"/>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 name="Freeform 796">
                  <a:extLst>
                    <a:ext uri="{FF2B5EF4-FFF2-40B4-BE49-F238E27FC236}">
                      <a16:creationId xmlns:a16="http://schemas.microsoft.com/office/drawing/2014/main" id="{02BD0775-289E-469D-8E2C-74E8CB26E7E2}"/>
                    </a:ext>
                  </a:extLst>
                </p:cNvPr>
                <p:cNvSpPr>
                  <a:spLocks/>
                </p:cNvSpPr>
                <p:nvPr userDrawn="1"/>
              </p:nvSpPr>
              <p:spPr bwMode="auto">
                <a:xfrm>
                  <a:off x="3659" y="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 name="Freeform 797">
                  <a:extLst>
                    <a:ext uri="{FF2B5EF4-FFF2-40B4-BE49-F238E27FC236}">
                      <a16:creationId xmlns:a16="http://schemas.microsoft.com/office/drawing/2014/main" id="{80F3EEFB-742C-4CCC-A3F0-92829EB37DD2}"/>
                    </a:ext>
                  </a:extLst>
                </p:cNvPr>
                <p:cNvSpPr>
                  <a:spLocks/>
                </p:cNvSpPr>
                <p:nvPr userDrawn="1"/>
              </p:nvSpPr>
              <p:spPr bwMode="auto">
                <a:xfrm>
                  <a:off x="3416" y="5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 name="Freeform 798">
                  <a:extLst>
                    <a:ext uri="{FF2B5EF4-FFF2-40B4-BE49-F238E27FC236}">
                      <a16:creationId xmlns:a16="http://schemas.microsoft.com/office/drawing/2014/main" id="{202500D5-308B-458D-B46C-10CB5D16DE34}"/>
                    </a:ext>
                  </a:extLst>
                </p:cNvPr>
                <p:cNvSpPr>
                  <a:spLocks/>
                </p:cNvSpPr>
                <p:nvPr userDrawn="1"/>
              </p:nvSpPr>
              <p:spPr bwMode="auto">
                <a:xfrm>
                  <a:off x="3356" y="67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 name="Freeform 799">
                  <a:extLst>
                    <a:ext uri="{FF2B5EF4-FFF2-40B4-BE49-F238E27FC236}">
                      <a16:creationId xmlns:a16="http://schemas.microsoft.com/office/drawing/2014/main" id="{E27057B5-BED3-4E7E-B9B7-4EE0DAA7EE4E}"/>
                    </a:ext>
                  </a:extLst>
                </p:cNvPr>
                <p:cNvSpPr>
                  <a:spLocks/>
                </p:cNvSpPr>
                <p:nvPr userDrawn="1"/>
              </p:nvSpPr>
              <p:spPr bwMode="auto">
                <a:xfrm>
                  <a:off x="3326" y="69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 name="Freeform 800">
                  <a:extLst>
                    <a:ext uri="{FF2B5EF4-FFF2-40B4-BE49-F238E27FC236}">
                      <a16:creationId xmlns:a16="http://schemas.microsoft.com/office/drawing/2014/main" id="{71B6F541-69F3-4F13-B9FC-AD86E2740533}"/>
                    </a:ext>
                  </a:extLst>
                </p:cNvPr>
                <p:cNvSpPr>
                  <a:spLocks/>
                </p:cNvSpPr>
                <p:nvPr userDrawn="1"/>
              </p:nvSpPr>
              <p:spPr bwMode="auto">
                <a:xfrm>
                  <a:off x="3341" y="67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 name="Freeform 801">
                  <a:extLst>
                    <a:ext uri="{FF2B5EF4-FFF2-40B4-BE49-F238E27FC236}">
                      <a16:creationId xmlns:a16="http://schemas.microsoft.com/office/drawing/2014/main" id="{770AA64A-9A46-45D8-816B-C1E1E6BF36A6}"/>
                    </a:ext>
                  </a:extLst>
                </p:cNvPr>
                <p:cNvSpPr>
                  <a:spLocks/>
                </p:cNvSpPr>
                <p:nvPr userDrawn="1"/>
              </p:nvSpPr>
              <p:spPr bwMode="auto">
                <a:xfrm>
                  <a:off x="3341" y="6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 name="Freeform 802">
                  <a:extLst>
                    <a:ext uri="{FF2B5EF4-FFF2-40B4-BE49-F238E27FC236}">
                      <a16:creationId xmlns:a16="http://schemas.microsoft.com/office/drawing/2014/main" id="{6A363B8B-C64E-4B89-B7AC-B5CAE0CC2220}"/>
                    </a:ext>
                  </a:extLst>
                </p:cNvPr>
                <p:cNvSpPr>
                  <a:spLocks/>
                </p:cNvSpPr>
                <p:nvPr userDrawn="1"/>
              </p:nvSpPr>
              <p:spPr bwMode="auto">
                <a:xfrm>
                  <a:off x="3361" y="64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2"/>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 name="Freeform 803">
                  <a:extLst>
                    <a:ext uri="{FF2B5EF4-FFF2-40B4-BE49-F238E27FC236}">
                      <a16:creationId xmlns:a16="http://schemas.microsoft.com/office/drawing/2014/main" id="{41147270-09C4-48E8-8FBC-BCEC6876D2FD}"/>
                    </a:ext>
                  </a:extLst>
                </p:cNvPr>
                <p:cNvSpPr>
                  <a:spLocks/>
                </p:cNvSpPr>
                <p:nvPr userDrawn="1"/>
              </p:nvSpPr>
              <p:spPr bwMode="auto">
                <a:xfrm>
                  <a:off x="3331" y="66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 name="Freeform 804">
                  <a:extLst>
                    <a:ext uri="{FF2B5EF4-FFF2-40B4-BE49-F238E27FC236}">
                      <a16:creationId xmlns:a16="http://schemas.microsoft.com/office/drawing/2014/main" id="{147A833D-7389-47DE-A3FD-7D51F8F3B6D2}"/>
                    </a:ext>
                  </a:extLst>
                </p:cNvPr>
                <p:cNvSpPr>
                  <a:spLocks/>
                </p:cNvSpPr>
                <p:nvPr userDrawn="1"/>
              </p:nvSpPr>
              <p:spPr bwMode="auto">
                <a:xfrm>
                  <a:off x="3341" y="65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 name="Freeform 805">
                  <a:extLst>
                    <a:ext uri="{FF2B5EF4-FFF2-40B4-BE49-F238E27FC236}">
                      <a16:creationId xmlns:a16="http://schemas.microsoft.com/office/drawing/2014/main" id="{35FD31FC-A33C-4BD7-81E0-EFC4871A73E5}"/>
                    </a:ext>
                  </a:extLst>
                </p:cNvPr>
                <p:cNvSpPr>
                  <a:spLocks/>
                </p:cNvSpPr>
                <p:nvPr userDrawn="1"/>
              </p:nvSpPr>
              <p:spPr bwMode="auto">
                <a:xfrm>
                  <a:off x="3341"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 name="Freeform 806">
                  <a:extLst>
                    <a:ext uri="{FF2B5EF4-FFF2-40B4-BE49-F238E27FC236}">
                      <a16:creationId xmlns:a16="http://schemas.microsoft.com/office/drawing/2014/main" id="{47170BB8-7266-4BEC-9099-D469C9F64362}"/>
                    </a:ext>
                  </a:extLst>
                </p:cNvPr>
                <p:cNvSpPr>
                  <a:spLocks/>
                </p:cNvSpPr>
                <p:nvPr userDrawn="1"/>
              </p:nvSpPr>
              <p:spPr bwMode="auto">
                <a:xfrm>
                  <a:off x="3331" y="663"/>
                  <a:ext cx="5" cy="5"/>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1" y="0"/>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 name="Freeform 807">
                  <a:extLst>
                    <a:ext uri="{FF2B5EF4-FFF2-40B4-BE49-F238E27FC236}">
                      <a16:creationId xmlns:a16="http://schemas.microsoft.com/office/drawing/2014/main" id="{1861BDA9-4DA1-4B95-A516-4750D9A1B4BE}"/>
                    </a:ext>
                  </a:extLst>
                </p:cNvPr>
                <p:cNvSpPr>
                  <a:spLocks/>
                </p:cNvSpPr>
                <p:nvPr userDrawn="1"/>
              </p:nvSpPr>
              <p:spPr bwMode="auto">
                <a:xfrm>
                  <a:off x="3366" y="61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3" name="Freeform 809">
                <a:extLst>
                  <a:ext uri="{FF2B5EF4-FFF2-40B4-BE49-F238E27FC236}">
                    <a16:creationId xmlns:a16="http://schemas.microsoft.com/office/drawing/2014/main" id="{7A5C0111-1855-4695-869A-19E0C8438F53}"/>
                  </a:ext>
                </a:extLst>
              </p:cNvPr>
              <p:cNvSpPr>
                <a:spLocks/>
              </p:cNvSpPr>
              <p:nvPr userDrawn="1"/>
            </p:nvSpPr>
            <p:spPr bwMode="auto">
              <a:xfrm>
                <a:off x="5319712" y="981075"/>
                <a:ext cx="7937"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810">
                <a:extLst>
                  <a:ext uri="{FF2B5EF4-FFF2-40B4-BE49-F238E27FC236}">
                    <a16:creationId xmlns:a16="http://schemas.microsoft.com/office/drawing/2014/main" id="{817B9180-BC91-4177-A1BC-558D56C7D680}"/>
                  </a:ext>
                </a:extLst>
              </p:cNvPr>
              <p:cNvSpPr>
                <a:spLocks/>
              </p:cNvSpPr>
              <p:nvPr userDrawn="1"/>
            </p:nvSpPr>
            <p:spPr bwMode="auto">
              <a:xfrm>
                <a:off x="5327650" y="949325"/>
                <a:ext cx="7937" cy="15875"/>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811">
                <a:extLst>
                  <a:ext uri="{FF2B5EF4-FFF2-40B4-BE49-F238E27FC236}">
                    <a16:creationId xmlns:a16="http://schemas.microsoft.com/office/drawing/2014/main" id="{6C0C740C-3E20-4B40-A32C-B038C8137507}"/>
                  </a:ext>
                </a:extLst>
              </p:cNvPr>
              <p:cNvSpPr>
                <a:spLocks/>
              </p:cNvSpPr>
              <p:nvPr userDrawn="1"/>
            </p:nvSpPr>
            <p:spPr bwMode="auto">
              <a:xfrm>
                <a:off x="5438775" y="925513"/>
                <a:ext cx="0" cy="15875"/>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812">
                <a:extLst>
                  <a:ext uri="{FF2B5EF4-FFF2-40B4-BE49-F238E27FC236}">
                    <a16:creationId xmlns:a16="http://schemas.microsoft.com/office/drawing/2014/main" id="{556C5E95-4C4A-4F28-9EBF-9C7CC61B61F2}"/>
                  </a:ext>
                </a:extLst>
              </p:cNvPr>
              <p:cNvSpPr>
                <a:spLocks/>
              </p:cNvSpPr>
              <p:nvPr userDrawn="1"/>
            </p:nvSpPr>
            <p:spPr bwMode="auto">
              <a:xfrm>
                <a:off x="5532437" y="885825"/>
                <a:ext cx="15875" cy="15875"/>
              </a:xfrm>
              <a:custGeom>
                <a:avLst/>
                <a:gdLst>
                  <a:gd name="T0" fmla="*/ 2 w 2"/>
                  <a:gd name="T1" fmla="*/ 0 h 2"/>
                  <a:gd name="T2" fmla="*/ 0 w 2"/>
                  <a:gd name="T3" fmla="*/ 1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2"/>
                      <a:pt x="0" y="1"/>
                    </a:cubicBezTo>
                    <a:cubicBezTo>
                      <a:pt x="0" y="1"/>
                      <a:pt x="1" y="1"/>
                      <a:pt x="1" y="2"/>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813">
                <a:extLst>
                  <a:ext uri="{FF2B5EF4-FFF2-40B4-BE49-F238E27FC236}">
                    <a16:creationId xmlns:a16="http://schemas.microsoft.com/office/drawing/2014/main" id="{67866C48-B5B0-4A92-BC86-7ED686BC2149}"/>
                  </a:ext>
                </a:extLst>
              </p:cNvPr>
              <p:cNvSpPr>
                <a:spLocks/>
              </p:cNvSpPr>
              <p:nvPr userDrawn="1"/>
            </p:nvSpPr>
            <p:spPr bwMode="auto">
              <a:xfrm>
                <a:off x="5532437" y="901700"/>
                <a:ext cx="7937"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Rectangle 814">
                <a:extLst>
                  <a:ext uri="{FF2B5EF4-FFF2-40B4-BE49-F238E27FC236}">
                    <a16:creationId xmlns:a16="http://schemas.microsoft.com/office/drawing/2014/main" id="{5335EE32-F128-4975-9B9E-CF755E87B8BE}"/>
                  </a:ext>
                </a:extLst>
              </p:cNvPr>
              <p:cNvSpPr>
                <a:spLocks noChangeArrowheads="1"/>
              </p:cNvSpPr>
              <p:nvPr userDrawn="1"/>
            </p:nvSpPr>
            <p:spPr bwMode="auto">
              <a:xfrm>
                <a:off x="5359400" y="1314450"/>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815">
                <a:extLst>
                  <a:ext uri="{FF2B5EF4-FFF2-40B4-BE49-F238E27FC236}">
                    <a16:creationId xmlns:a16="http://schemas.microsoft.com/office/drawing/2014/main" id="{D8B4A520-F75D-4B5E-B293-51FE5AAB939D}"/>
                  </a:ext>
                </a:extLst>
              </p:cNvPr>
              <p:cNvSpPr>
                <a:spLocks/>
              </p:cNvSpPr>
              <p:nvPr userDrawn="1"/>
            </p:nvSpPr>
            <p:spPr bwMode="auto">
              <a:xfrm>
                <a:off x="5343525" y="1306513"/>
                <a:ext cx="7937" cy="7938"/>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816">
                <a:extLst>
                  <a:ext uri="{FF2B5EF4-FFF2-40B4-BE49-F238E27FC236}">
                    <a16:creationId xmlns:a16="http://schemas.microsoft.com/office/drawing/2014/main" id="{81641DBF-DC0E-4C83-A161-69535A41BCD5}"/>
                  </a:ext>
                </a:extLst>
              </p:cNvPr>
              <p:cNvSpPr>
                <a:spLocks/>
              </p:cNvSpPr>
              <p:nvPr userDrawn="1"/>
            </p:nvSpPr>
            <p:spPr bwMode="auto">
              <a:xfrm>
                <a:off x="5808662" y="1147763"/>
                <a:ext cx="7937" cy="7938"/>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817">
                <a:extLst>
                  <a:ext uri="{FF2B5EF4-FFF2-40B4-BE49-F238E27FC236}">
                    <a16:creationId xmlns:a16="http://schemas.microsoft.com/office/drawing/2014/main" id="{FE0A1505-4390-4E99-AB98-4029AF11047D}"/>
                  </a:ext>
                </a:extLst>
              </p:cNvPr>
              <p:cNvSpPr>
                <a:spLocks/>
              </p:cNvSpPr>
              <p:nvPr userDrawn="1"/>
            </p:nvSpPr>
            <p:spPr bwMode="auto">
              <a:xfrm>
                <a:off x="5816600" y="1235075"/>
                <a:ext cx="7937" cy="7938"/>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818">
                <a:extLst>
                  <a:ext uri="{FF2B5EF4-FFF2-40B4-BE49-F238E27FC236}">
                    <a16:creationId xmlns:a16="http://schemas.microsoft.com/office/drawing/2014/main" id="{070562D5-EC8F-42C4-B860-F7F3DE21FF39}"/>
                  </a:ext>
                </a:extLst>
              </p:cNvPr>
              <p:cNvSpPr>
                <a:spLocks/>
              </p:cNvSpPr>
              <p:nvPr userDrawn="1"/>
            </p:nvSpPr>
            <p:spPr bwMode="auto">
              <a:xfrm>
                <a:off x="5824537" y="1306513"/>
                <a:ext cx="7937" cy="793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53" name="Group 852">
              <a:extLst>
                <a:ext uri="{FF2B5EF4-FFF2-40B4-BE49-F238E27FC236}">
                  <a16:creationId xmlns:a16="http://schemas.microsoft.com/office/drawing/2014/main" id="{BB0A3AD7-A4A5-43A7-B6CE-C01F3F13199C}"/>
                </a:ext>
              </a:extLst>
            </p:cNvPr>
            <p:cNvGrpSpPr/>
            <p:nvPr userDrawn="1"/>
          </p:nvGrpSpPr>
          <p:grpSpPr>
            <a:xfrm rot="20769998">
              <a:off x="5954959" y="484480"/>
              <a:ext cx="549129" cy="495490"/>
              <a:chOff x="5248275" y="314325"/>
              <a:chExt cx="2259012" cy="2038351"/>
            </a:xfrm>
            <a:solidFill>
              <a:schemeClr val="bg1"/>
            </a:solidFill>
          </p:grpSpPr>
          <p:grpSp>
            <p:nvGrpSpPr>
              <p:cNvPr id="854" name="Group 205">
                <a:extLst>
                  <a:ext uri="{FF2B5EF4-FFF2-40B4-BE49-F238E27FC236}">
                    <a16:creationId xmlns:a16="http://schemas.microsoft.com/office/drawing/2014/main" id="{2A30211E-B677-4096-8F96-90955AAEDE0B}"/>
                  </a:ext>
                </a:extLst>
              </p:cNvPr>
              <p:cNvGrpSpPr>
                <a:grpSpLocks/>
              </p:cNvGrpSpPr>
              <p:nvPr userDrawn="1"/>
            </p:nvGrpSpPr>
            <p:grpSpPr bwMode="auto">
              <a:xfrm>
                <a:off x="5248275" y="393700"/>
                <a:ext cx="1871662" cy="1935163"/>
                <a:chOff x="3306" y="248"/>
                <a:chExt cx="1179" cy="1219"/>
              </a:xfrm>
              <a:grpFill/>
            </p:grpSpPr>
            <p:sp>
              <p:nvSpPr>
                <p:cNvPr id="1468" name="Freeform 5">
                  <a:extLst>
                    <a:ext uri="{FF2B5EF4-FFF2-40B4-BE49-F238E27FC236}">
                      <a16:creationId xmlns:a16="http://schemas.microsoft.com/office/drawing/2014/main" id="{D61FFA47-2168-4DE8-ABF1-61559F24B20D}"/>
                    </a:ext>
                  </a:extLst>
                </p:cNvPr>
                <p:cNvSpPr>
                  <a:spLocks/>
                </p:cNvSpPr>
                <p:nvPr userDrawn="1"/>
              </p:nvSpPr>
              <p:spPr bwMode="auto">
                <a:xfrm>
                  <a:off x="4431" y="1152"/>
                  <a:ext cx="5" cy="1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9" name="Freeform 6">
                  <a:extLst>
                    <a:ext uri="{FF2B5EF4-FFF2-40B4-BE49-F238E27FC236}">
                      <a16:creationId xmlns:a16="http://schemas.microsoft.com/office/drawing/2014/main" id="{735CA951-81EA-4CD1-BD93-313C5B445CFB}"/>
                    </a:ext>
                  </a:extLst>
                </p:cNvPr>
                <p:cNvSpPr>
                  <a:spLocks/>
                </p:cNvSpPr>
                <p:nvPr userDrawn="1"/>
              </p:nvSpPr>
              <p:spPr bwMode="auto">
                <a:xfrm>
                  <a:off x="4465" y="1207"/>
                  <a:ext cx="10" cy="5"/>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0"/>
                        <a:pt x="0" y="0"/>
                      </a:cubicBezTo>
                      <a:cubicBezTo>
                        <a:pt x="0" y="0"/>
                        <a:pt x="2"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0" name="Freeform 7">
                  <a:extLst>
                    <a:ext uri="{FF2B5EF4-FFF2-40B4-BE49-F238E27FC236}">
                      <a16:creationId xmlns:a16="http://schemas.microsoft.com/office/drawing/2014/main" id="{ACEF5776-2372-4C34-A5F4-4A9A64092CB2}"/>
                    </a:ext>
                  </a:extLst>
                </p:cNvPr>
                <p:cNvSpPr>
                  <a:spLocks/>
                </p:cNvSpPr>
                <p:nvPr userDrawn="1"/>
              </p:nvSpPr>
              <p:spPr bwMode="auto">
                <a:xfrm>
                  <a:off x="4470" y="1227"/>
                  <a:ext cx="15" cy="35"/>
                </a:xfrm>
                <a:custGeom>
                  <a:avLst/>
                  <a:gdLst>
                    <a:gd name="T0" fmla="*/ 1 w 3"/>
                    <a:gd name="T1" fmla="*/ 7 h 7"/>
                    <a:gd name="T2" fmla="*/ 1 w 3"/>
                    <a:gd name="T3" fmla="*/ 1 h 7"/>
                    <a:gd name="T4" fmla="*/ 1 w 3"/>
                    <a:gd name="T5" fmla="*/ 1 h 7"/>
                    <a:gd name="T6" fmla="*/ 0 w 3"/>
                    <a:gd name="T7" fmla="*/ 0 h 7"/>
                    <a:gd name="T8" fmla="*/ 1 w 3"/>
                    <a:gd name="T9" fmla="*/ 4 h 7"/>
                    <a:gd name="T10" fmla="*/ 1 w 3"/>
                    <a:gd name="T11" fmla="*/ 7 h 7"/>
                  </a:gdLst>
                  <a:ahLst/>
                  <a:cxnLst>
                    <a:cxn ang="0">
                      <a:pos x="T0" y="T1"/>
                    </a:cxn>
                    <a:cxn ang="0">
                      <a:pos x="T2" y="T3"/>
                    </a:cxn>
                    <a:cxn ang="0">
                      <a:pos x="T4" y="T5"/>
                    </a:cxn>
                    <a:cxn ang="0">
                      <a:pos x="T6" y="T7"/>
                    </a:cxn>
                    <a:cxn ang="0">
                      <a:pos x="T8" y="T9"/>
                    </a:cxn>
                    <a:cxn ang="0">
                      <a:pos x="T10" y="T11"/>
                    </a:cxn>
                  </a:cxnLst>
                  <a:rect l="0" t="0" r="r" b="b"/>
                  <a:pathLst>
                    <a:path w="3" h="7">
                      <a:moveTo>
                        <a:pt x="1" y="7"/>
                      </a:moveTo>
                      <a:cubicBezTo>
                        <a:pt x="3" y="6"/>
                        <a:pt x="1" y="3"/>
                        <a:pt x="1" y="1"/>
                      </a:cubicBezTo>
                      <a:cubicBezTo>
                        <a:pt x="1" y="1"/>
                        <a:pt x="1" y="1"/>
                        <a:pt x="1" y="1"/>
                      </a:cubicBezTo>
                      <a:cubicBezTo>
                        <a:pt x="0" y="0"/>
                        <a:pt x="0" y="0"/>
                        <a:pt x="0" y="0"/>
                      </a:cubicBezTo>
                      <a:cubicBezTo>
                        <a:pt x="0" y="1"/>
                        <a:pt x="1" y="2"/>
                        <a:pt x="1" y="4"/>
                      </a:cubicBezTo>
                      <a:cubicBezTo>
                        <a:pt x="1" y="5"/>
                        <a:pt x="2" y="6"/>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1" name="Freeform 8">
                  <a:extLst>
                    <a:ext uri="{FF2B5EF4-FFF2-40B4-BE49-F238E27FC236}">
                      <a16:creationId xmlns:a16="http://schemas.microsoft.com/office/drawing/2014/main" id="{D9CEECEB-0C52-4F9E-A55A-0745F50D650B}"/>
                    </a:ext>
                  </a:extLst>
                </p:cNvPr>
                <p:cNvSpPr>
                  <a:spLocks/>
                </p:cNvSpPr>
                <p:nvPr userDrawn="1"/>
              </p:nvSpPr>
              <p:spPr bwMode="auto">
                <a:xfrm>
                  <a:off x="4460" y="1282"/>
                  <a:ext cx="5" cy="15"/>
                </a:xfrm>
                <a:custGeom>
                  <a:avLst/>
                  <a:gdLst>
                    <a:gd name="T0" fmla="*/ 0 w 1"/>
                    <a:gd name="T1" fmla="*/ 2 h 3"/>
                    <a:gd name="T2" fmla="*/ 0 w 1"/>
                    <a:gd name="T3" fmla="*/ 0 h 3"/>
                    <a:gd name="T4" fmla="*/ 0 w 1"/>
                    <a:gd name="T5" fmla="*/ 1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0" y="3"/>
                        <a:pt x="0" y="0"/>
                      </a:cubicBezTo>
                      <a:cubicBezTo>
                        <a:pt x="0" y="0"/>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2" name="Freeform 9">
                  <a:extLst>
                    <a:ext uri="{FF2B5EF4-FFF2-40B4-BE49-F238E27FC236}">
                      <a16:creationId xmlns:a16="http://schemas.microsoft.com/office/drawing/2014/main" id="{B76DFAF7-3502-469E-BE68-852D695D56FC}"/>
                    </a:ext>
                  </a:extLst>
                </p:cNvPr>
                <p:cNvSpPr>
                  <a:spLocks/>
                </p:cNvSpPr>
                <p:nvPr userDrawn="1"/>
              </p:nvSpPr>
              <p:spPr bwMode="auto">
                <a:xfrm>
                  <a:off x="4460" y="1282"/>
                  <a:ext cx="0" cy="5"/>
                </a:xfrm>
                <a:custGeom>
                  <a:avLst/>
                  <a:gdLst>
                    <a:gd name="T0" fmla="*/ 1 h 1"/>
                    <a:gd name="T1" fmla="*/ 1 h 1"/>
                  </a:gdLst>
                  <a:ahLst/>
                  <a:cxnLst>
                    <a:cxn ang="0">
                      <a:pos x="0" y="T0"/>
                    </a:cxn>
                    <a:cxn ang="0">
                      <a:pos x="0" y="T1"/>
                    </a:cxn>
                  </a:cxnLst>
                  <a:rect l="0" t="0" r="r" b="b"/>
                  <a:pathLst>
                    <a:path h="1">
                      <a:moveTo>
                        <a:pt x="0" y="1"/>
                      </a:move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3" name="Freeform 10">
                  <a:extLst>
                    <a:ext uri="{FF2B5EF4-FFF2-40B4-BE49-F238E27FC236}">
                      <a16:creationId xmlns:a16="http://schemas.microsoft.com/office/drawing/2014/main" id="{742BD5A7-DA6B-4676-9A72-7E3601EC9821}"/>
                    </a:ext>
                  </a:extLst>
                </p:cNvPr>
                <p:cNvSpPr>
                  <a:spLocks/>
                </p:cNvSpPr>
                <p:nvPr userDrawn="1"/>
              </p:nvSpPr>
              <p:spPr bwMode="auto">
                <a:xfrm>
                  <a:off x="4451" y="1302"/>
                  <a:ext cx="9" cy="10"/>
                </a:xfrm>
                <a:custGeom>
                  <a:avLst/>
                  <a:gdLst>
                    <a:gd name="T0" fmla="*/ 1 w 2"/>
                    <a:gd name="T1" fmla="*/ 1 h 2"/>
                    <a:gd name="T2" fmla="*/ 1 w 2"/>
                    <a:gd name="T3" fmla="*/ 0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0"/>
                        <a:pt x="1" y="0"/>
                      </a:cubicBezTo>
                      <a:cubicBezTo>
                        <a:pt x="1" y="0"/>
                        <a:pt x="1" y="1"/>
                        <a:pt x="1" y="1"/>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4" name="Freeform 11">
                  <a:extLst>
                    <a:ext uri="{FF2B5EF4-FFF2-40B4-BE49-F238E27FC236}">
                      <a16:creationId xmlns:a16="http://schemas.microsoft.com/office/drawing/2014/main" id="{B08F06E2-E392-4D94-A09F-4E457F2EF55F}"/>
                    </a:ext>
                  </a:extLst>
                </p:cNvPr>
                <p:cNvSpPr>
                  <a:spLocks/>
                </p:cNvSpPr>
                <p:nvPr userDrawn="1"/>
              </p:nvSpPr>
              <p:spPr bwMode="auto">
                <a:xfrm>
                  <a:off x="4460" y="131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5" name="Freeform 12">
                  <a:extLst>
                    <a:ext uri="{FF2B5EF4-FFF2-40B4-BE49-F238E27FC236}">
                      <a16:creationId xmlns:a16="http://schemas.microsoft.com/office/drawing/2014/main" id="{B6694884-17E8-4AA1-BC3B-964D81CBC87A}"/>
                    </a:ext>
                  </a:extLst>
                </p:cNvPr>
                <p:cNvSpPr>
                  <a:spLocks/>
                </p:cNvSpPr>
                <p:nvPr userDrawn="1"/>
              </p:nvSpPr>
              <p:spPr bwMode="auto">
                <a:xfrm>
                  <a:off x="4460" y="1307"/>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6" name="Freeform 13">
                  <a:extLst>
                    <a:ext uri="{FF2B5EF4-FFF2-40B4-BE49-F238E27FC236}">
                      <a16:creationId xmlns:a16="http://schemas.microsoft.com/office/drawing/2014/main" id="{3C302D8B-4489-4ACD-99B9-00D463681CDA}"/>
                    </a:ext>
                  </a:extLst>
                </p:cNvPr>
                <p:cNvSpPr>
                  <a:spLocks/>
                </p:cNvSpPr>
                <p:nvPr userDrawn="1"/>
              </p:nvSpPr>
              <p:spPr bwMode="auto">
                <a:xfrm>
                  <a:off x="4465" y="1287"/>
                  <a:ext cx="5" cy="15"/>
                </a:xfrm>
                <a:custGeom>
                  <a:avLst/>
                  <a:gdLst>
                    <a:gd name="T0" fmla="*/ 0 w 1"/>
                    <a:gd name="T1" fmla="*/ 3 h 3"/>
                    <a:gd name="T2" fmla="*/ 0 w 1"/>
                    <a:gd name="T3" fmla="*/ 3 h 3"/>
                    <a:gd name="T4" fmla="*/ 0 w 1"/>
                    <a:gd name="T5" fmla="*/ 3 h 3"/>
                  </a:gdLst>
                  <a:ahLst/>
                  <a:cxnLst>
                    <a:cxn ang="0">
                      <a:pos x="T0" y="T1"/>
                    </a:cxn>
                    <a:cxn ang="0">
                      <a:pos x="T2" y="T3"/>
                    </a:cxn>
                    <a:cxn ang="0">
                      <a:pos x="T4" y="T5"/>
                    </a:cxn>
                  </a:cxnLst>
                  <a:rect l="0" t="0" r="r" b="b"/>
                  <a:pathLst>
                    <a:path w="1" h="3">
                      <a:moveTo>
                        <a:pt x="0" y="3"/>
                      </a:moveTo>
                      <a:cubicBezTo>
                        <a:pt x="0" y="2"/>
                        <a:pt x="0" y="1"/>
                        <a:pt x="0" y="3"/>
                      </a:cubicBezTo>
                      <a:cubicBezTo>
                        <a:pt x="1" y="0"/>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7" name="Freeform 14">
                  <a:extLst>
                    <a:ext uri="{FF2B5EF4-FFF2-40B4-BE49-F238E27FC236}">
                      <a16:creationId xmlns:a16="http://schemas.microsoft.com/office/drawing/2014/main" id="{8A761EAC-1EF6-4A88-82F2-FE765AF3257C}"/>
                    </a:ext>
                  </a:extLst>
                </p:cNvPr>
                <p:cNvSpPr>
                  <a:spLocks/>
                </p:cNvSpPr>
                <p:nvPr userDrawn="1"/>
              </p:nvSpPr>
              <p:spPr bwMode="auto">
                <a:xfrm>
                  <a:off x="4480" y="1252"/>
                  <a:ext cx="5" cy="15"/>
                </a:xfrm>
                <a:custGeom>
                  <a:avLst/>
                  <a:gdLst>
                    <a:gd name="T0" fmla="*/ 1 w 1"/>
                    <a:gd name="T1" fmla="*/ 3 h 3"/>
                    <a:gd name="T2" fmla="*/ 1 w 1"/>
                    <a:gd name="T3" fmla="*/ 1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1"/>
                        <a:pt x="1" y="1"/>
                        <a:pt x="1" y="1"/>
                      </a:cubicBezTo>
                      <a:cubicBezTo>
                        <a:pt x="1" y="1"/>
                        <a:pt x="1" y="0"/>
                        <a:pt x="1"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8" name="Freeform 15">
                  <a:extLst>
                    <a:ext uri="{FF2B5EF4-FFF2-40B4-BE49-F238E27FC236}">
                      <a16:creationId xmlns:a16="http://schemas.microsoft.com/office/drawing/2014/main" id="{2D75F9F2-D2DD-4088-9685-8E07BDD4A2AB}"/>
                    </a:ext>
                  </a:extLst>
                </p:cNvPr>
                <p:cNvSpPr>
                  <a:spLocks/>
                </p:cNvSpPr>
                <p:nvPr userDrawn="1"/>
              </p:nvSpPr>
              <p:spPr bwMode="auto">
                <a:xfrm>
                  <a:off x="4436" y="1342"/>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9" name="Freeform 16">
                  <a:extLst>
                    <a:ext uri="{FF2B5EF4-FFF2-40B4-BE49-F238E27FC236}">
                      <a16:creationId xmlns:a16="http://schemas.microsoft.com/office/drawing/2014/main" id="{43201C24-94D4-496B-9766-38C771D07931}"/>
                    </a:ext>
                  </a:extLst>
                </p:cNvPr>
                <p:cNvSpPr>
                  <a:spLocks/>
                </p:cNvSpPr>
                <p:nvPr userDrawn="1"/>
              </p:nvSpPr>
              <p:spPr bwMode="auto">
                <a:xfrm>
                  <a:off x="4436" y="1347"/>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0" name="Freeform 17">
                  <a:extLst>
                    <a:ext uri="{FF2B5EF4-FFF2-40B4-BE49-F238E27FC236}">
                      <a16:creationId xmlns:a16="http://schemas.microsoft.com/office/drawing/2014/main" id="{90A915FA-3296-4B93-871C-D7168C0B5CD6}"/>
                    </a:ext>
                  </a:extLst>
                </p:cNvPr>
                <p:cNvSpPr>
                  <a:spLocks/>
                </p:cNvSpPr>
                <p:nvPr userDrawn="1"/>
              </p:nvSpPr>
              <p:spPr bwMode="auto">
                <a:xfrm>
                  <a:off x="4465" y="1307"/>
                  <a:ext cx="0" cy="15"/>
                </a:xfrm>
                <a:custGeom>
                  <a:avLst/>
                  <a:gdLst>
                    <a:gd name="T0" fmla="*/ 15 h 15"/>
                    <a:gd name="T1" fmla="*/ 0 h 15"/>
                    <a:gd name="T2" fmla="*/ 15 h 15"/>
                    <a:gd name="T3" fmla="*/ 15 h 15"/>
                  </a:gdLst>
                  <a:ahLst/>
                  <a:cxnLst>
                    <a:cxn ang="0">
                      <a:pos x="0" y="T0"/>
                    </a:cxn>
                    <a:cxn ang="0">
                      <a:pos x="0" y="T1"/>
                    </a:cxn>
                    <a:cxn ang="0">
                      <a:pos x="0" y="T2"/>
                    </a:cxn>
                    <a:cxn ang="0">
                      <a:pos x="0" y="T3"/>
                    </a:cxn>
                  </a:cxnLst>
                  <a:rect l="0" t="0" r="r" b="b"/>
                  <a:pathLst>
                    <a:path h="15">
                      <a:moveTo>
                        <a:pt x="0" y="15"/>
                      </a:moveTo>
                      <a:lnTo>
                        <a:pt x="0" y="0"/>
                      </a:lnTo>
                      <a:lnTo>
                        <a:pt x="0"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1" name="Freeform 18">
                  <a:extLst>
                    <a:ext uri="{FF2B5EF4-FFF2-40B4-BE49-F238E27FC236}">
                      <a16:creationId xmlns:a16="http://schemas.microsoft.com/office/drawing/2014/main" id="{ACEFA046-F63A-482C-A0A5-4B8FC145CBFD}"/>
                    </a:ext>
                  </a:extLst>
                </p:cNvPr>
                <p:cNvSpPr>
                  <a:spLocks/>
                </p:cNvSpPr>
                <p:nvPr userDrawn="1"/>
              </p:nvSpPr>
              <p:spPr bwMode="auto">
                <a:xfrm>
                  <a:off x="4411" y="1362"/>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2" name="Freeform 19">
                  <a:extLst>
                    <a:ext uri="{FF2B5EF4-FFF2-40B4-BE49-F238E27FC236}">
                      <a16:creationId xmlns:a16="http://schemas.microsoft.com/office/drawing/2014/main" id="{D9681D9F-DBBC-447F-96F6-234E31A73508}"/>
                    </a:ext>
                  </a:extLst>
                </p:cNvPr>
                <p:cNvSpPr>
                  <a:spLocks/>
                </p:cNvSpPr>
                <p:nvPr userDrawn="1"/>
              </p:nvSpPr>
              <p:spPr bwMode="auto">
                <a:xfrm>
                  <a:off x="4386" y="1372"/>
                  <a:ext cx="15" cy="10"/>
                </a:xfrm>
                <a:custGeom>
                  <a:avLst/>
                  <a:gdLst>
                    <a:gd name="T0" fmla="*/ 2 w 3"/>
                    <a:gd name="T1" fmla="*/ 1 h 2"/>
                    <a:gd name="T2" fmla="*/ 2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1" y="1"/>
                        <a:pt x="2" y="0"/>
                      </a:cubicBezTo>
                      <a:cubicBezTo>
                        <a:pt x="1" y="1"/>
                        <a:pt x="0" y="1"/>
                        <a:pt x="0" y="2"/>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3" name="Freeform 20">
                  <a:extLst>
                    <a:ext uri="{FF2B5EF4-FFF2-40B4-BE49-F238E27FC236}">
                      <a16:creationId xmlns:a16="http://schemas.microsoft.com/office/drawing/2014/main" id="{D3F6CAAA-91F1-4CAB-9D9C-B9DF5625A283}"/>
                    </a:ext>
                  </a:extLst>
                </p:cNvPr>
                <p:cNvSpPr>
                  <a:spLocks/>
                </p:cNvSpPr>
                <p:nvPr userDrawn="1"/>
              </p:nvSpPr>
              <p:spPr bwMode="auto">
                <a:xfrm>
                  <a:off x="4381" y="13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4" name="Freeform 21">
                  <a:extLst>
                    <a:ext uri="{FF2B5EF4-FFF2-40B4-BE49-F238E27FC236}">
                      <a16:creationId xmlns:a16="http://schemas.microsoft.com/office/drawing/2014/main" id="{B81E1A6A-C7D5-40EB-8D84-B6D88DD280C0}"/>
                    </a:ext>
                  </a:extLst>
                </p:cNvPr>
                <p:cNvSpPr>
                  <a:spLocks/>
                </p:cNvSpPr>
                <p:nvPr userDrawn="1"/>
              </p:nvSpPr>
              <p:spPr bwMode="auto">
                <a:xfrm>
                  <a:off x="4421" y="1362"/>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5" name="Freeform 22">
                  <a:extLst>
                    <a:ext uri="{FF2B5EF4-FFF2-40B4-BE49-F238E27FC236}">
                      <a16:creationId xmlns:a16="http://schemas.microsoft.com/office/drawing/2014/main" id="{B3116DD7-C9BF-4E21-ADD0-6BCB7D78E3EF}"/>
                    </a:ext>
                  </a:extLst>
                </p:cNvPr>
                <p:cNvSpPr>
                  <a:spLocks/>
                </p:cNvSpPr>
                <p:nvPr userDrawn="1"/>
              </p:nvSpPr>
              <p:spPr bwMode="auto">
                <a:xfrm>
                  <a:off x="4421" y="1367"/>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6" name="Freeform 23">
                  <a:extLst>
                    <a:ext uri="{FF2B5EF4-FFF2-40B4-BE49-F238E27FC236}">
                      <a16:creationId xmlns:a16="http://schemas.microsoft.com/office/drawing/2014/main" id="{3E881831-8C84-4442-9F41-12847B27763A}"/>
                    </a:ext>
                  </a:extLst>
                </p:cNvPr>
                <p:cNvSpPr>
                  <a:spLocks/>
                </p:cNvSpPr>
                <p:nvPr userDrawn="1"/>
              </p:nvSpPr>
              <p:spPr bwMode="auto">
                <a:xfrm>
                  <a:off x="4426"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7" name="Freeform 24">
                  <a:extLst>
                    <a:ext uri="{FF2B5EF4-FFF2-40B4-BE49-F238E27FC236}">
                      <a16:creationId xmlns:a16="http://schemas.microsoft.com/office/drawing/2014/main" id="{0D43A942-1785-46F5-A4A3-7B6A4122BDA0}"/>
                    </a:ext>
                  </a:extLst>
                </p:cNvPr>
                <p:cNvSpPr>
                  <a:spLocks/>
                </p:cNvSpPr>
                <p:nvPr userDrawn="1"/>
              </p:nvSpPr>
              <p:spPr bwMode="auto">
                <a:xfrm>
                  <a:off x="4451" y="1337"/>
                  <a:ext cx="4" cy="20"/>
                </a:xfrm>
                <a:custGeom>
                  <a:avLst/>
                  <a:gdLst>
                    <a:gd name="T0" fmla="*/ 0 w 1"/>
                    <a:gd name="T1" fmla="*/ 0 h 4"/>
                    <a:gd name="T2" fmla="*/ 1 w 1"/>
                    <a:gd name="T3" fmla="*/ 2 h 4"/>
                    <a:gd name="T4" fmla="*/ 0 w 1"/>
                    <a:gd name="T5" fmla="*/ 0 h 4"/>
                  </a:gdLst>
                  <a:ahLst/>
                  <a:cxnLst>
                    <a:cxn ang="0">
                      <a:pos x="T0" y="T1"/>
                    </a:cxn>
                    <a:cxn ang="0">
                      <a:pos x="T2" y="T3"/>
                    </a:cxn>
                    <a:cxn ang="0">
                      <a:pos x="T4" y="T5"/>
                    </a:cxn>
                  </a:cxnLst>
                  <a:rect l="0" t="0" r="r" b="b"/>
                  <a:pathLst>
                    <a:path w="1" h="4">
                      <a:moveTo>
                        <a:pt x="0" y="0"/>
                      </a:moveTo>
                      <a:cubicBezTo>
                        <a:pt x="0" y="1"/>
                        <a:pt x="0" y="4"/>
                        <a:pt x="1" y="2"/>
                      </a:cubicBezTo>
                      <a:cubicBezTo>
                        <a:pt x="1" y="1"/>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8" name="Freeform 25">
                  <a:extLst>
                    <a:ext uri="{FF2B5EF4-FFF2-40B4-BE49-F238E27FC236}">
                      <a16:creationId xmlns:a16="http://schemas.microsoft.com/office/drawing/2014/main" id="{3B712F8F-DE1D-4C7F-9395-05D778A3580D}"/>
                    </a:ext>
                  </a:extLst>
                </p:cNvPr>
                <p:cNvSpPr>
                  <a:spLocks/>
                </p:cNvSpPr>
                <p:nvPr userDrawn="1"/>
              </p:nvSpPr>
              <p:spPr bwMode="auto">
                <a:xfrm>
                  <a:off x="4436" y="1352"/>
                  <a:ext cx="5" cy="10"/>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1"/>
                        <a:pt x="0" y="1"/>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9" name="Freeform 26">
                  <a:extLst>
                    <a:ext uri="{FF2B5EF4-FFF2-40B4-BE49-F238E27FC236}">
                      <a16:creationId xmlns:a16="http://schemas.microsoft.com/office/drawing/2014/main" id="{7A811F02-5029-4326-9ECF-83302CED5664}"/>
                    </a:ext>
                  </a:extLst>
                </p:cNvPr>
                <p:cNvSpPr>
                  <a:spLocks/>
                </p:cNvSpPr>
                <p:nvPr userDrawn="1"/>
              </p:nvSpPr>
              <p:spPr bwMode="auto">
                <a:xfrm>
                  <a:off x="4431" y="1362"/>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0" name="Freeform 27">
                  <a:extLst>
                    <a:ext uri="{FF2B5EF4-FFF2-40B4-BE49-F238E27FC236}">
                      <a16:creationId xmlns:a16="http://schemas.microsoft.com/office/drawing/2014/main" id="{AAF8B12F-AF14-4D19-BFEA-4AFDE2C08640}"/>
                    </a:ext>
                  </a:extLst>
                </p:cNvPr>
                <p:cNvSpPr>
                  <a:spLocks/>
                </p:cNvSpPr>
                <p:nvPr userDrawn="1"/>
              </p:nvSpPr>
              <p:spPr bwMode="auto">
                <a:xfrm>
                  <a:off x="4381" y="1382"/>
                  <a:ext cx="15" cy="10"/>
                </a:xfrm>
                <a:custGeom>
                  <a:avLst/>
                  <a:gdLst>
                    <a:gd name="T0" fmla="*/ 2 w 3"/>
                    <a:gd name="T1" fmla="*/ 1 h 2"/>
                    <a:gd name="T2" fmla="*/ 0 w 3"/>
                    <a:gd name="T3" fmla="*/ 2 h 2"/>
                    <a:gd name="T4" fmla="*/ 3 w 3"/>
                    <a:gd name="T5" fmla="*/ 1 h 2"/>
                    <a:gd name="T6" fmla="*/ 2 w 3"/>
                    <a:gd name="T7" fmla="*/ 1 h 2"/>
                  </a:gdLst>
                  <a:ahLst/>
                  <a:cxnLst>
                    <a:cxn ang="0">
                      <a:pos x="T0" y="T1"/>
                    </a:cxn>
                    <a:cxn ang="0">
                      <a:pos x="T2" y="T3"/>
                    </a:cxn>
                    <a:cxn ang="0">
                      <a:pos x="T4" y="T5"/>
                    </a:cxn>
                    <a:cxn ang="0">
                      <a:pos x="T6" y="T7"/>
                    </a:cxn>
                  </a:cxnLst>
                  <a:rect l="0" t="0" r="r" b="b"/>
                  <a:pathLst>
                    <a:path w="3" h="2">
                      <a:moveTo>
                        <a:pt x="2" y="1"/>
                      </a:moveTo>
                      <a:cubicBezTo>
                        <a:pt x="2" y="1"/>
                        <a:pt x="1" y="2"/>
                        <a:pt x="0" y="2"/>
                      </a:cubicBezTo>
                      <a:cubicBezTo>
                        <a:pt x="1" y="2"/>
                        <a:pt x="2" y="2"/>
                        <a:pt x="3" y="1"/>
                      </a:cubicBezTo>
                      <a:cubicBezTo>
                        <a:pt x="3" y="1"/>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1" name="Freeform 28">
                  <a:extLst>
                    <a:ext uri="{FF2B5EF4-FFF2-40B4-BE49-F238E27FC236}">
                      <a16:creationId xmlns:a16="http://schemas.microsoft.com/office/drawing/2014/main" id="{0946CBA3-32F7-4969-87AB-91BCF77719BB}"/>
                    </a:ext>
                  </a:extLst>
                </p:cNvPr>
                <p:cNvSpPr>
                  <a:spLocks/>
                </p:cNvSpPr>
                <p:nvPr userDrawn="1"/>
              </p:nvSpPr>
              <p:spPr bwMode="auto">
                <a:xfrm>
                  <a:off x="4411"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2" name="Freeform 29">
                  <a:extLst>
                    <a:ext uri="{FF2B5EF4-FFF2-40B4-BE49-F238E27FC236}">
                      <a16:creationId xmlns:a16="http://schemas.microsoft.com/office/drawing/2014/main" id="{3D45BB75-CFDF-4D83-8105-6F5F1797E58F}"/>
                    </a:ext>
                  </a:extLst>
                </p:cNvPr>
                <p:cNvSpPr>
                  <a:spLocks/>
                </p:cNvSpPr>
                <p:nvPr userDrawn="1"/>
              </p:nvSpPr>
              <p:spPr bwMode="auto">
                <a:xfrm>
                  <a:off x="4336" y="1407"/>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3" name="Freeform 30">
                  <a:extLst>
                    <a:ext uri="{FF2B5EF4-FFF2-40B4-BE49-F238E27FC236}">
                      <a16:creationId xmlns:a16="http://schemas.microsoft.com/office/drawing/2014/main" id="{A4C986C0-9F73-40DA-ABB3-8284BBC026FD}"/>
                    </a:ext>
                  </a:extLst>
                </p:cNvPr>
                <p:cNvSpPr>
                  <a:spLocks/>
                </p:cNvSpPr>
                <p:nvPr userDrawn="1"/>
              </p:nvSpPr>
              <p:spPr bwMode="auto">
                <a:xfrm>
                  <a:off x="4396" y="1382"/>
                  <a:ext cx="10" cy="5"/>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0"/>
                        <a:pt x="2" y="0"/>
                      </a:cubicBezTo>
                      <a:cubicBezTo>
                        <a:pt x="1" y="0"/>
                        <a:pt x="1"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4" name="Freeform 31">
                  <a:extLst>
                    <a:ext uri="{FF2B5EF4-FFF2-40B4-BE49-F238E27FC236}">
                      <a16:creationId xmlns:a16="http://schemas.microsoft.com/office/drawing/2014/main" id="{8B13CE39-3A74-4DA6-80FF-20A6529246AB}"/>
                    </a:ext>
                  </a:extLst>
                </p:cNvPr>
                <p:cNvSpPr>
                  <a:spLocks/>
                </p:cNvSpPr>
                <p:nvPr userDrawn="1"/>
              </p:nvSpPr>
              <p:spPr bwMode="auto">
                <a:xfrm>
                  <a:off x="4366" y="1392"/>
                  <a:ext cx="10" cy="5"/>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2"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5" name="Freeform 32">
                  <a:extLst>
                    <a:ext uri="{FF2B5EF4-FFF2-40B4-BE49-F238E27FC236}">
                      <a16:creationId xmlns:a16="http://schemas.microsoft.com/office/drawing/2014/main" id="{8916ED6C-548F-4411-B4A3-EDA89F4E6734}"/>
                    </a:ext>
                  </a:extLst>
                </p:cNvPr>
                <p:cNvSpPr>
                  <a:spLocks/>
                </p:cNvSpPr>
                <p:nvPr userDrawn="1"/>
              </p:nvSpPr>
              <p:spPr bwMode="auto">
                <a:xfrm>
                  <a:off x="4406"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6" name="Freeform 33">
                  <a:extLst>
                    <a:ext uri="{FF2B5EF4-FFF2-40B4-BE49-F238E27FC236}">
                      <a16:creationId xmlns:a16="http://schemas.microsoft.com/office/drawing/2014/main" id="{80419F15-2935-4E18-B387-335C592D14EF}"/>
                    </a:ext>
                  </a:extLst>
                </p:cNvPr>
                <p:cNvSpPr>
                  <a:spLocks/>
                </p:cNvSpPr>
                <p:nvPr userDrawn="1"/>
              </p:nvSpPr>
              <p:spPr bwMode="auto">
                <a:xfrm>
                  <a:off x="4406" y="1377"/>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7" name="Freeform 34">
                  <a:extLst>
                    <a:ext uri="{FF2B5EF4-FFF2-40B4-BE49-F238E27FC236}">
                      <a16:creationId xmlns:a16="http://schemas.microsoft.com/office/drawing/2014/main" id="{58FBBAE4-5D65-4FAD-83FB-357D399EAF4D}"/>
                    </a:ext>
                  </a:extLst>
                </p:cNvPr>
                <p:cNvSpPr>
                  <a:spLocks/>
                </p:cNvSpPr>
                <p:nvPr userDrawn="1"/>
              </p:nvSpPr>
              <p:spPr bwMode="auto">
                <a:xfrm>
                  <a:off x="4316" y="1412"/>
                  <a:ext cx="40" cy="25"/>
                </a:xfrm>
                <a:custGeom>
                  <a:avLst/>
                  <a:gdLst>
                    <a:gd name="T0" fmla="*/ 3 w 8"/>
                    <a:gd name="T1" fmla="*/ 5 h 5"/>
                    <a:gd name="T2" fmla="*/ 7 w 8"/>
                    <a:gd name="T3" fmla="*/ 4 h 5"/>
                    <a:gd name="T4" fmla="*/ 5 w 8"/>
                    <a:gd name="T5" fmla="*/ 0 h 5"/>
                    <a:gd name="T6" fmla="*/ 3 w 8"/>
                    <a:gd name="T7" fmla="*/ 1 h 5"/>
                    <a:gd name="T8" fmla="*/ 6 w 8"/>
                    <a:gd name="T9" fmla="*/ 2 h 5"/>
                    <a:gd name="T10" fmla="*/ 2 w 8"/>
                    <a:gd name="T11" fmla="*/ 2 h 5"/>
                    <a:gd name="T12" fmla="*/ 0 w 8"/>
                    <a:gd name="T13" fmla="*/ 5 h 5"/>
                    <a:gd name="T14" fmla="*/ 3 w 8"/>
                    <a:gd name="T15" fmla="*/ 4 h 5"/>
                    <a:gd name="T16" fmla="*/ 3 w 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3" y="5"/>
                      </a:moveTo>
                      <a:cubicBezTo>
                        <a:pt x="3" y="4"/>
                        <a:pt x="5" y="3"/>
                        <a:pt x="7" y="4"/>
                      </a:cubicBezTo>
                      <a:cubicBezTo>
                        <a:pt x="8" y="2"/>
                        <a:pt x="6" y="1"/>
                        <a:pt x="5" y="0"/>
                      </a:cubicBezTo>
                      <a:cubicBezTo>
                        <a:pt x="5" y="0"/>
                        <a:pt x="5" y="0"/>
                        <a:pt x="3" y="1"/>
                      </a:cubicBezTo>
                      <a:cubicBezTo>
                        <a:pt x="4" y="1"/>
                        <a:pt x="7" y="1"/>
                        <a:pt x="6" y="2"/>
                      </a:cubicBezTo>
                      <a:cubicBezTo>
                        <a:pt x="3" y="3"/>
                        <a:pt x="4" y="2"/>
                        <a:pt x="2" y="2"/>
                      </a:cubicBezTo>
                      <a:cubicBezTo>
                        <a:pt x="4" y="3"/>
                        <a:pt x="0" y="4"/>
                        <a:pt x="0" y="5"/>
                      </a:cubicBezTo>
                      <a:cubicBezTo>
                        <a:pt x="3" y="4"/>
                        <a:pt x="3" y="4"/>
                        <a:pt x="3" y="4"/>
                      </a:cubicBezTo>
                      <a:cubicBezTo>
                        <a:pt x="3" y="4"/>
                        <a:pt x="2"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8" name="Freeform 35">
                  <a:extLst>
                    <a:ext uri="{FF2B5EF4-FFF2-40B4-BE49-F238E27FC236}">
                      <a16:creationId xmlns:a16="http://schemas.microsoft.com/office/drawing/2014/main" id="{2D6FDA54-AB34-4ABA-B730-35656093F37A}"/>
                    </a:ext>
                  </a:extLst>
                </p:cNvPr>
                <p:cNvSpPr>
                  <a:spLocks/>
                </p:cNvSpPr>
                <p:nvPr userDrawn="1"/>
              </p:nvSpPr>
              <p:spPr bwMode="auto">
                <a:xfrm>
                  <a:off x="4341" y="1402"/>
                  <a:ext cx="20" cy="5"/>
                </a:xfrm>
                <a:custGeom>
                  <a:avLst/>
                  <a:gdLst>
                    <a:gd name="T0" fmla="*/ 3 w 4"/>
                    <a:gd name="T1" fmla="*/ 1 h 1"/>
                    <a:gd name="T2" fmla="*/ 4 w 4"/>
                    <a:gd name="T3" fmla="*/ 0 h 1"/>
                    <a:gd name="T4" fmla="*/ 1 w 4"/>
                    <a:gd name="T5" fmla="*/ 0 h 1"/>
                    <a:gd name="T6" fmla="*/ 0 w 4"/>
                    <a:gd name="T7" fmla="*/ 1 h 1"/>
                    <a:gd name="T8" fmla="*/ 1 w 4"/>
                    <a:gd name="T9" fmla="*/ 1 h 1"/>
                    <a:gd name="T10" fmla="*/ 3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0"/>
                        <a:pt x="4" y="0"/>
                        <a:pt x="4" y="0"/>
                      </a:cubicBezTo>
                      <a:cubicBezTo>
                        <a:pt x="3" y="0"/>
                        <a:pt x="2" y="0"/>
                        <a:pt x="1" y="0"/>
                      </a:cubicBezTo>
                      <a:cubicBezTo>
                        <a:pt x="0" y="1"/>
                        <a:pt x="0" y="1"/>
                        <a:pt x="0" y="1"/>
                      </a:cubicBezTo>
                      <a:cubicBezTo>
                        <a:pt x="0" y="1"/>
                        <a:pt x="1" y="1"/>
                        <a:pt x="1" y="1"/>
                      </a:cubicBezTo>
                      <a:cubicBezTo>
                        <a:pt x="2" y="1"/>
                        <a:pt x="3" y="0"/>
                        <a:pt x="3"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9" name="Freeform 36">
                  <a:extLst>
                    <a:ext uri="{FF2B5EF4-FFF2-40B4-BE49-F238E27FC236}">
                      <a16:creationId xmlns:a16="http://schemas.microsoft.com/office/drawing/2014/main" id="{A4BF9577-7143-4197-946A-DDB95D4073E7}"/>
                    </a:ext>
                  </a:extLst>
                </p:cNvPr>
                <p:cNvSpPr>
                  <a:spLocks/>
                </p:cNvSpPr>
                <p:nvPr userDrawn="1"/>
              </p:nvSpPr>
              <p:spPr bwMode="auto">
                <a:xfrm>
                  <a:off x="4361" y="1392"/>
                  <a:ext cx="25" cy="15"/>
                </a:xfrm>
                <a:custGeom>
                  <a:avLst/>
                  <a:gdLst>
                    <a:gd name="T0" fmla="*/ 3 w 5"/>
                    <a:gd name="T1" fmla="*/ 1 h 3"/>
                    <a:gd name="T2" fmla="*/ 2 w 5"/>
                    <a:gd name="T3" fmla="*/ 3 h 3"/>
                    <a:gd name="T4" fmla="*/ 5 w 5"/>
                    <a:gd name="T5" fmla="*/ 1 h 3"/>
                    <a:gd name="T6" fmla="*/ 3 w 5"/>
                    <a:gd name="T7" fmla="*/ 1 h 3"/>
                    <a:gd name="T8" fmla="*/ 4 w 5"/>
                    <a:gd name="T9" fmla="*/ 0 h 3"/>
                    <a:gd name="T10" fmla="*/ 3 w 5"/>
                    <a:gd name="T11" fmla="*/ 1 h 3"/>
                    <a:gd name="T12" fmla="*/ 3 w 5"/>
                    <a:gd name="T13" fmla="*/ 1 h 3"/>
                    <a:gd name="T14" fmla="*/ 3 w 5"/>
                    <a:gd name="T15" fmla="*/ 1 h 3"/>
                    <a:gd name="T16" fmla="*/ 3 w 5"/>
                    <a:gd name="T17" fmla="*/ 1 h 3"/>
                    <a:gd name="T18" fmla="*/ 3 w 5"/>
                    <a:gd name="T19" fmla="*/ 1 h 3"/>
                    <a:gd name="T20" fmla="*/ 3 w 5"/>
                    <a:gd name="T21" fmla="*/ 1 h 3"/>
                    <a:gd name="T22" fmla="*/ 3 w 5"/>
                    <a:gd name="T23" fmla="*/ 1 h 3"/>
                    <a:gd name="T24" fmla="*/ 3 w 5"/>
                    <a:gd name="T25" fmla="*/ 1 h 3"/>
                    <a:gd name="T26" fmla="*/ 3 w 5"/>
                    <a:gd name="T27" fmla="*/ 1 h 3"/>
                    <a:gd name="T28" fmla="*/ 3 w 5"/>
                    <a:gd name="T29" fmla="*/ 1 h 3"/>
                    <a:gd name="T30" fmla="*/ 0 w 5"/>
                    <a:gd name="T31" fmla="*/ 2 h 3"/>
                    <a:gd name="T32" fmla="*/ 3 w 5"/>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3">
                      <a:moveTo>
                        <a:pt x="3" y="1"/>
                      </a:moveTo>
                      <a:cubicBezTo>
                        <a:pt x="3" y="2"/>
                        <a:pt x="1" y="3"/>
                        <a:pt x="2" y="3"/>
                      </a:cubicBezTo>
                      <a:cubicBezTo>
                        <a:pt x="4" y="3"/>
                        <a:pt x="4" y="2"/>
                        <a:pt x="5" y="1"/>
                      </a:cubicBezTo>
                      <a:cubicBezTo>
                        <a:pt x="1" y="3"/>
                        <a:pt x="5" y="1"/>
                        <a:pt x="3" y="1"/>
                      </a:cubicBezTo>
                      <a:cubicBezTo>
                        <a:pt x="3" y="1"/>
                        <a:pt x="4" y="1"/>
                        <a:pt x="4" y="0"/>
                      </a:cubicBezTo>
                      <a:cubicBezTo>
                        <a:pt x="4"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3" y="1"/>
                        <a:pt x="3" y="1"/>
                      </a:cubicBezTo>
                      <a:cubicBezTo>
                        <a:pt x="3" y="1"/>
                        <a:pt x="3" y="1"/>
                        <a:pt x="3" y="1"/>
                      </a:cubicBezTo>
                      <a:cubicBezTo>
                        <a:pt x="3" y="1"/>
                        <a:pt x="3" y="1"/>
                        <a:pt x="3" y="1"/>
                      </a:cubicBezTo>
                      <a:cubicBezTo>
                        <a:pt x="0" y="2"/>
                        <a:pt x="0" y="2"/>
                        <a:pt x="0" y="2"/>
                      </a:cubicBezTo>
                      <a:cubicBezTo>
                        <a:pt x="0" y="2"/>
                        <a:pt x="1"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0" name="Freeform 37">
                  <a:extLst>
                    <a:ext uri="{FF2B5EF4-FFF2-40B4-BE49-F238E27FC236}">
                      <a16:creationId xmlns:a16="http://schemas.microsoft.com/office/drawing/2014/main" id="{D516A820-6D73-4183-BEDD-2AFDFFD98DB3}"/>
                    </a:ext>
                  </a:extLst>
                </p:cNvPr>
                <p:cNvSpPr>
                  <a:spLocks/>
                </p:cNvSpPr>
                <p:nvPr userDrawn="1"/>
              </p:nvSpPr>
              <p:spPr bwMode="auto">
                <a:xfrm>
                  <a:off x="4455"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1" name="Freeform 38">
                  <a:extLst>
                    <a:ext uri="{FF2B5EF4-FFF2-40B4-BE49-F238E27FC236}">
                      <a16:creationId xmlns:a16="http://schemas.microsoft.com/office/drawing/2014/main" id="{757A3AE7-4387-4D6E-95D2-7B9FBB9D778E}"/>
                    </a:ext>
                  </a:extLst>
                </p:cNvPr>
                <p:cNvSpPr>
                  <a:spLocks/>
                </p:cNvSpPr>
                <p:nvPr userDrawn="1"/>
              </p:nvSpPr>
              <p:spPr bwMode="auto">
                <a:xfrm>
                  <a:off x="4436" y="1352"/>
                  <a:ext cx="24" cy="15"/>
                </a:xfrm>
                <a:custGeom>
                  <a:avLst/>
                  <a:gdLst>
                    <a:gd name="T0" fmla="*/ 3 w 5"/>
                    <a:gd name="T1" fmla="*/ 3 h 3"/>
                    <a:gd name="T2" fmla="*/ 4 w 5"/>
                    <a:gd name="T3" fmla="*/ 1 h 3"/>
                    <a:gd name="T4" fmla="*/ 4 w 5"/>
                    <a:gd name="T5" fmla="*/ 2 h 3"/>
                    <a:gd name="T6" fmla="*/ 4 w 5"/>
                    <a:gd name="T7" fmla="*/ 1 h 3"/>
                    <a:gd name="T8" fmla="*/ 4 w 5"/>
                    <a:gd name="T9" fmla="*/ 1 h 3"/>
                    <a:gd name="T10" fmla="*/ 1 w 5"/>
                    <a:gd name="T11" fmla="*/ 3 h 3"/>
                    <a:gd name="T12" fmla="*/ 3 w 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3"/>
                      </a:moveTo>
                      <a:cubicBezTo>
                        <a:pt x="3" y="2"/>
                        <a:pt x="3" y="2"/>
                        <a:pt x="4" y="1"/>
                      </a:cubicBezTo>
                      <a:cubicBezTo>
                        <a:pt x="4" y="1"/>
                        <a:pt x="4" y="2"/>
                        <a:pt x="4" y="2"/>
                      </a:cubicBezTo>
                      <a:cubicBezTo>
                        <a:pt x="5" y="1"/>
                        <a:pt x="5" y="0"/>
                        <a:pt x="4" y="1"/>
                      </a:cubicBezTo>
                      <a:cubicBezTo>
                        <a:pt x="4" y="1"/>
                        <a:pt x="4" y="1"/>
                        <a:pt x="4" y="1"/>
                      </a:cubicBezTo>
                      <a:cubicBezTo>
                        <a:pt x="2" y="2"/>
                        <a:pt x="0" y="3"/>
                        <a:pt x="1" y="3"/>
                      </a:cubicBezTo>
                      <a:cubicBezTo>
                        <a:pt x="1"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2" name="Freeform 39">
                  <a:extLst>
                    <a:ext uri="{FF2B5EF4-FFF2-40B4-BE49-F238E27FC236}">
                      <a16:creationId xmlns:a16="http://schemas.microsoft.com/office/drawing/2014/main" id="{03F23861-9CDD-47AF-B329-9DE36AA7CCDC}"/>
                    </a:ext>
                  </a:extLst>
                </p:cNvPr>
                <p:cNvSpPr>
                  <a:spLocks/>
                </p:cNvSpPr>
                <p:nvPr userDrawn="1"/>
              </p:nvSpPr>
              <p:spPr bwMode="auto">
                <a:xfrm>
                  <a:off x="4401" y="1387"/>
                  <a:ext cx="15" cy="10"/>
                </a:xfrm>
                <a:custGeom>
                  <a:avLst/>
                  <a:gdLst>
                    <a:gd name="T0" fmla="*/ 3 w 3"/>
                    <a:gd name="T1" fmla="*/ 0 h 2"/>
                    <a:gd name="T2" fmla="*/ 0 w 3"/>
                    <a:gd name="T3" fmla="*/ 2 h 2"/>
                    <a:gd name="T4" fmla="*/ 2 w 3"/>
                    <a:gd name="T5" fmla="*/ 2 h 2"/>
                    <a:gd name="T6" fmla="*/ 2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3" y="0"/>
                        <a:pt x="0" y="2"/>
                        <a:pt x="0" y="2"/>
                      </a:cubicBezTo>
                      <a:cubicBezTo>
                        <a:pt x="2" y="2"/>
                        <a:pt x="2" y="2"/>
                        <a:pt x="2" y="2"/>
                      </a:cubicBezTo>
                      <a:cubicBezTo>
                        <a:pt x="2" y="2"/>
                        <a:pt x="2" y="2"/>
                        <a:pt x="2" y="2"/>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3" name="Freeform 40">
                  <a:extLst>
                    <a:ext uri="{FF2B5EF4-FFF2-40B4-BE49-F238E27FC236}">
                      <a16:creationId xmlns:a16="http://schemas.microsoft.com/office/drawing/2014/main" id="{AE7149E6-7C92-4F20-A8C4-70AFE1226211}"/>
                    </a:ext>
                  </a:extLst>
                </p:cNvPr>
                <p:cNvSpPr>
                  <a:spLocks/>
                </p:cNvSpPr>
                <p:nvPr userDrawn="1"/>
              </p:nvSpPr>
              <p:spPr bwMode="auto">
                <a:xfrm>
                  <a:off x="4331" y="1402"/>
                  <a:ext cx="5" cy="10"/>
                </a:xfrm>
                <a:custGeom>
                  <a:avLst/>
                  <a:gdLst>
                    <a:gd name="T0" fmla="*/ 5 w 5"/>
                    <a:gd name="T1" fmla="*/ 5 h 10"/>
                    <a:gd name="T2" fmla="*/ 5 w 5"/>
                    <a:gd name="T3" fmla="*/ 0 h 10"/>
                    <a:gd name="T4" fmla="*/ 0 w 5"/>
                    <a:gd name="T5" fmla="*/ 10 h 10"/>
                    <a:gd name="T6" fmla="*/ 5 w 5"/>
                    <a:gd name="T7" fmla="*/ 5 h 10"/>
                  </a:gdLst>
                  <a:ahLst/>
                  <a:cxnLst>
                    <a:cxn ang="0">
                      <a:pos x="T0" y="T1"/>
                    </a:cxn>
                    <a:cxn ang="0">
                      <a:pos x="T2" y="T3"/>
                    </a:cxn>
                    <a:cxn ang="0">
                      <a:pos x="T4" y="T5"/>
                    </a:cxn>
                    <a:cxn ang="0">
                      <a:pos x="T6" y="T7"/>
                    </a:cxn>
                  </a:cxnLst>
                  <a:rect l="0" t="0" r="r" b="b"/>
                  <a:pathLst>
                    <a:path w="5" h="10">
                      <a:moveTo>
                        <a:pt x="5" y="5"/>
                      </a:moveTo>
                      <a:lnTo>
                        <a:pt x="5" y="0"/>
                      </a:lnTo>
                      <a:lnTo>
                        <a:pt x="0" y="1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4" name="Freeform 41">
                  <a:extLst>
                    <a:ext uri="{FF2B5EF4-FFF2-40B4-BE49-F238E27FC236}">
                      <a16:creationId xmlns:a16="http://schemas.microsoft.com/office/drawing/2014/main" id="{555264A8-361D-4E75-A161-976A7ED822E6}"/>
                    </a:ext>
                  </a:extLst>
                </p:cNvPr>
                <p:cNvSpPr>
                  <a:spLocks/>
                </p:cNvSpPr>
                <p:nvPr userDrawn="1"/>
              </p:nvSpPr>
              <p:spPr bwMode="auto">
                <a:xfrm>
                  <a:off x="4311" y="1407"/>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5" name="Freeform 42">
                  <a:extLst>
                    <a:ext uri="{FF2B5EF4-FFF2-40B4-BE49-F238E27FC236}">
                      <a16:creationId xmlns:a16="http://schemas.microsoft.com/office/drawing/2014/main" id="{CC151251-E2A3-4C7A-8878-710EEB32FC50}"/>
                    </a:ext>
                  </a:extLst>
                </p:cNvPr>
                <p:cNvSpPr>
                  <a:spLocks/>
                </p:cNvSpPr>
                <p:nvPr userDrawn="1"/>
              </p:nvSpPr>
              <p:spPr bwMode="auto">
                <a:xfrm>
                  <a:off x="3689" y="10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6" name="Freeform 43">
                  <a:extLst>
                    <a:ext uri="{FF2B5EF4-FFF2-40B4-BE49-F238E27FC236}">
                      <a16:creationId xmlns:a16="http://schemas.microsoft.com/office/drawing/2014/main" id="{28A7E95E-D93C-4104-BE19-A758BB00C283}"/>
                    </a:ext>
                  </a:extLst>
                </p:cNvPr>
                <p:cNvSpPr>
                  <a:spLocks/>
                </p:cNvSpPr>
                <p:nvPr userDrawn="1"/>
              </p:nvSpPr>
              <p:spPr bwMode="auto">
                <a:xfrm>
                  <a:off x="3659" y="10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7" name="Freeform 44">
                  <a:extLst>
                    <a:ext uri="{FF2B5EF4-FFF2-40B4-BE49-F238E27FC236}">
                      <a16:creationId xmlns:a16="http://schemas.microsoft.com/office/drawing/2014/main" id="{9B09A768-01F3-4736-82A7-F0700E532989}"/>
                    </a:ext>
                  </a:extLst>
                </p:cNvPr>
                <p:cNvSpPr>
                  <a:spLocks/>
                </p:cNvSpPr>
                <p:nvPr userDrawn="1"/>
              </p:nvSpPr>
              <p:spPr bwMode="auto">
                <a:xfrm>
                  <a:off x="3819" y="1412"/>
                  <a:ext cx="15" cy="5"/>
                </a:xfrm>
                <a:custGeom>
                  <a:avLst/>
                  <a:gdLst>
                    <a:gd name="T0" fmla="*/ 3 w 3"/>
                    <a:gd name="T1" fmla="*/ 1 h 1"/>
                    <a:gd name="T2" fmla="*/ 0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1"/>
                        <a:pt x="0" y="0"/>
                        <a:pt x="0" y="0"/>
                      </a:cubicBezTo>
                      <a:cubicBezTo>
                        <a:pt x="0" y="1"/>
                        <a:pt x="0" y="1"/>
                        <a:pt x="0" y="1"/>
                      </a:cubicBezTo>
                      <a:cubicBezTo>
                        <a:pt x="1" y="1"/>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8" name="Freeform 45">
                  <a:extLst>
                    <a:ext uri="{FF2B5EF4-FFF2-40B4-BE49-F238E27FC236}">
                      <a16:creationId xmlns:a16="http://schemas.microsoft.com/office/drawing/2014/main" id="{57C00571-364B-4043-8C31-5D6AADA44F4A}"/>
                    </a:ext>
                  </a:extLst>
                </p:cNvPr>
                <p:cNvSpPr>
                  <a:spLocks/>
                </p:cNvSpPr>
                <p:nvPr userDrawn="1"/>
              </p:nvSpPr>
              <p:spPr bwMode="auto">
                <a:xfrm>
                  <a:off x="3545" y="1302"/>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9" name="Freeform 46">
                  <a:extLst>
                    <a:ext uri="{FF2B5EF4-FFF2-40B4-BE49-F238E27FC236}">
                      <a16:creationId xmlns:a16="http://schemas.microsoft.com/office/drawing/2014/main" id="{BBB812DC-6828-427A-87F9-4BDFE4EE98D1}"/>
                    </a:ext>
                  </a:extLst>
                </p:cNvPr>
                <p:cNvSpPr>
                  <a:spLocks/>
                </p:cNvSpPr>
                <p:nvPr userDrawn="1"/>
              </p:nvSpPr>
              <p:spPr bwMode="auto">
                <a:xfrm>
                  <a:off x="3530" y="1292"/>
                  <a:ext cx="0" cy="10"/>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0" name="Freeform 47">
                  <a:extLst>
                    <a:ext uri="{FF2B5EF4-FFF2-40B4-BE49-F238E27FC236}">
                      <a16:creationId xmlns:a16="http://schemas.microsoft.com/office/drawing/2014/main" id="{3DAB5380-CC30-4525-A749-2064DCFE34AF}"/>
                    </a:ext>
                  </a:extLst>
                </p:cNvPr>
                <p:cNvSpPr>
                  <a:spLocks/>
                </p:cNvSpPr>
                <p:nvPr userDrawn="1"/>
              </p:nvSpPr>
              <p:spPr bwMode="auto">
                <a:xfrm>
                  <a:off x="3774" y="893"/>
                  <a:ext cx="5" cy="10"/>
                </a:xfrm>
                <a:custGeom>
                  <a:avLst/>
                  <a:gdLst>
                    <a:gd name="T0" fmla="*/ 1 w 1"/>
                    <a:gd name="T1" fmla="*/ 2 h 2"/>
                    <a:gd name="T2" fmla="*/ 1 w 1"/>
                    <a:gd name="T3" fmla="*/ 2 h 2"/>
                    <a:gd name="T4" fmla="*/ 1 w 1"/>
                    <a:gd name="T5" fmla="*/ 0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1"/>
                        <a:pt x="0"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1" name="Freeform 48">
                  <a:extLst>
                    <a:ext uri="{FF2B5EF4-FFF2-40B4-BE49-F238E27FC236}">
                      <a16:creationId xmlns:a16="http://schemas.microsoft.com/office/drawing/2014/main" id="{EBDE6305-97C8-457C-9755-66DAB63E0DD3}"/>
                    </a:ext>
                  </a:extLst>
                </p:cNvPr>
                <p:cNvSpPr>
                  <a:spLocks/>
                </p:cNvSpPr>
                <p:nvPr userDrawn="1"/>
              </p:nvSpPr>
              <p:spPr bwMode="auto">
                <a:xfrm>
                  <a:off x="4107" y="1397"/>
                  <a:ext cx="15" cy="5"/>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0" y="0"/>
                      </a:cubicBezTo>
                      <a:cubicBezTo>
                        <a:pt x="1" y="0"/>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2" name="Freeform 49">
                  <a:extLst>
                    <a:ext uri="{FF2B5EF4-FFF2-40B4-BE49-F238E27FC236}">
                      <a16:creationId xmlns:a16="http://schemas.microsoft.com/office/drawing/2014/main" id="{E893AE20-C778-417C-878B-1DB58B929A2F}"/>
                    </a:ext>
                  </a:extLst>
                </p:cNvPr>
                <p:cNvSpPr>
                  <a:spLocks/>
                </p:cNvSpPr>
                <p:nvPr userDrawn="1"/>
              </p:nvSpPr>
              <p:spPr bwMode="auto">
                <a:xfrm>
                  <a:off x="3694" y="10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3" name="Freeform 50">
                  <a:extLst>
                    <a:ext uri="{FF2B5EF4-FFF2-40B4-BE49-F238E27FC236}">
                      <a16:creationId xmlns:a16="http://schemas.microsoft.com/office/drawing/2014/main" id="{DE79195A-B337-4F0C-9BDE-2B7A8FDC7ACA}"/>
                    </a:ext>
                  </a:extLst>
                </p:cNvPr>
                <p:cNvSpPr>
                  <a:spLocks/>
                </p:cNvSpPr>
                <p:nvPr userDrawn="1"/>
              </p:nvSpPr>
              <p:spPr bwMode="auto">
                <a:xfrm>
                  <a:off x="4097" y="1387"/>
                  <a:ext cx="10" cy="1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0"/>
                        <a:pt x="0" y="1"/>
                      </a:cubicBezTo>
                      <a:cubicBezTo>
                        <a:pt x="1" y="1"/>
                        <a:pt x="2" y="1"/>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4" name="Freeform 51">
                  <a:extLst>
                    <a:ext uri="{FF2B5EF4-FFF2-40B4-BE49-F238E27FC236}">
                      <a16:creationId xmlns:a16="http://schemas.microsoft.com/office/drawing/2014/main" id="{CF66A885-2FDA-4B7D-86FA-5739CF34D83B}"/>
                    </a:ext>
                  </a:extLst>
                </p:cNvPr>
                <p:cNvSpPr>
                  <a:spLocks/>
                </p:cNvSpPr>
                <p:nvPr userDrawn="1"/>
              </p:nvSpPr>
              <p:spPr bwMode="auto">
                <a:xfrm>
                  <a:off x="4281" y="9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5" name="Freeform 52">
                  <a:extLst>
                    <a:ext uri="{FF2B5EF4-FFF2-40B4-BE49-F238E27FC236}">
                      <a16:creationId xmlns:a16="http://schemas.microsoft.com/office/drawing/2014/main" id="{9B242136-99F3-4CB5-8994-4DFD205D0758}"/>
                    </a:ext>
                  </a:extLst>
                </p:cNvPr>
                <p:cNvSpPr>
                  <a:spLocks/>
                </p:cNvSpPr>
                <p:nvPr userDrawn="1"/>
              </p:nvSpPr>
              <p:spPr bwMode="auto">
                <a:xfrm>
                  <a:off x="4396" y="111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6" name="Rectangle 53">
                  <a:extLst>
                    <a:ext uri="{FF2B5EF4-FFF2-40B4-BE49-F238E27FC236}">
                      <a16:creationId xmlns:a16="http://schemas.microsoft.com/office/drawing/2014/main" id="{A43D79E5-8FB1-4AE5-8961-7557596CD61A}"/>
                    </a:ext>
                  </a:extLst>
                </p:cNvPr>
                <p:cNvSpPr>
                  <a:spLocks noChangeArrowheads="1"/>
                </p:cNvSpPr>
                <p:nvPr userDrawn="1"/>
              </p:nvSpPr>
              <p:spPr bwMode="auto">
                <a:xfrm>
                  <a:off x="4237" y="1417"/>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7" name="Freeform 54">
                  <a:extLst>
                    <a:ext uri="{FF2B5EF4-FFF2-40B4-BE49-F238E27FC236}">
                      <a16:creationId xmlns:a16="http://schemas.microsoft.com/office/drawing/2014/main" id="{45AE1945-B39A-4F4C-AA50-34ABB4441C46}"/>
                    </a:ext>
                  </a:extLst>
                </p:cNvPr>
                <p:cNvSpPr>
                  <a:spLocks/>
                </p:cNvSpPr>
                <p:nvPr userDrawn="1"/>
              </p:nvSpPr>
              <p:spPr bwMode="auto">
                <a:xfrm>
                  <a:off x="4256" y="143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8" name="Freeform 55">
                  <a:extLst>
                    <a:ext uri="{FF2B5EF4-FFF2-40B4-BE49-F238E27FC236}">
                      <a16:creationId xmlns:a16="http://schemas.microsoft.com/office/drawing/2014/main" id="{15B7E8B6-B1E9-4690-8360-BE1B6A1252AC}"/>
                    </a:ext>
                  </a:extLst>
                </p:cNvPr>
                <p:cNvSpPr>
                  <a:spLocks/>
                </p:cNvSpPr>
                <p:nvPr userDrawn="1"/>
              </p:nvSpPr>
              <p:spPr bwMode="auto">
                <a:xfrm>
                  <a:off x="4042" y="13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9" name="Freeform 56">
                  <a:extLst>
                    <a:ext uri="{FF2B5EF4-FFF2-40B4-BE49-F238E27FC236}">
                      <a16:creationId xmlns:a16="http://schemas.microsoft.com/office/drawing/2014/main" id="{64CDA9F8-B8DE-4961-8C73-256CDF11A3ED}"/>
                    </a:ext>
                  </a:extLst>
                </p:cNvPr>
                <p:cNvSpPr>
                  <a:spLocks/>
                </p:cNvSpPr>
                <p:nvPr userDrawn="1"/>
              </p:nvSpPr>
              <p:spPr bwMode="auto">
                <a:xfrm>
                  <a:off x="4242" y="1417"/>
                  <a:ext cx="4"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0" name="Freeform 57">
                  <a:extLst>
                    <a:ext uri="{FF2B5EF4-FFF2-40B4-BE49-F238E27FC236}">
                      <a16:creationId xmlns:a16="http://schemas.microsoft.com/office/drawing/2014/main" id="{00EBA001-D9C7-462F-98F9-18D40F9E6A30}"/>
                    </a:ext>
                  </a:extLst>
                </p:cNvPr>
                <p:cNvSpPr>
                  <a:spLocks/>
                </p:cNvSpPr>
                <p:nvPr userDrawn="1"/>
              </p:nvSpPr>
              <p:spPr bwMode="auto">
                <a:xfrm>
                  <a:off x="4242" y="1417"/>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1" name="Freeform 58">
                  <a:extLst>
                    <a:ext uri="{FF2B5EF4-FFF2-40B4-BE49-F238E27FC236}">
                      <a16:creationId xmlns:a16="http://schemas.microsoft.com/office/drawing/2014/main" id="{8E2B15AC-CD66-43A8-B41A-C2DC2E35B1C7}"/>
                    </a:ext>
                  </a:extLst>
                </p:cNvPr>
                <p:cNvSpPr>
                  <a:spLocks/>
                </p:cNvSpPr>
                <p:nvPr userDrawn="1"/>
              </p:nvSpPr>
              <p:spPr bwMode="auto">
                <a:xfrm>
                  <a:off x="4232" y="1417"/>
                  <a:ext cx="10"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2" name="Freeform 59">
                  <a:extLst>
                    <a:ext uri="{FF2B5EF4-FFF2-40B4-BE49-F238E27FC236}">
                      <a16:creationId xmlns:a16="http://schemas.microsoft.com/office/drawing/2014/main" id="{B6F5E927-A960-47AC-B9C7-7950429EC2E8}"/>
                    </a:ext>
                  </a:extLst>
                </p:cNvPr>
                <p:cNvSpPr>
                  <a:spLocks/>
                </p:cNvSpPr>
                <p:nvPr userDrawn="1"/>
              </p:nvSpPr>
              <p:spPr bwMode="auto">
                <a:xfrm>
                  <a:off x="4033" y="71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3" name="Freeform 60">
                  <a:extLst>
                    <a:ext uri="{FF2B5EF4-FFF2-40B4-BE49-F238E27FC236}">
                      <a16:creationId xmlns:a16="http://schemas.microsoft.com/office/drawing/2014/main" id="{D3C1655D-D16A-4C7B-9A6E-99FDEAEAEA6B}"/>
                    </a:ext>
                  </a:extLst>
                </p:cNvPr>
                <p:cNvSpPr>
                  <a:spLocks/>
                </p:cNvSpPr>
                <p:nvPr userDrawn="1"/>
              </p:nvSpPr>
              <p:spPr bwMode="auto">
                <a:xfrm>
                  <a:off x="3714" y="1452"/>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4" name="Freeform 61">
                  <a:extLst>
                    <a:ext uri="{FF2B5EF4-FFF2-40B4-BE49-F238E27FC236}">
                      <a16:creationId xmlns:a16="http://schemas.microsoft.com/office/drawing/2014/main" id="{4D6331F4-888E-4C90-9A9B-51DCE505AE09}"/>
                    </a:ext>
                  </a:extLst>
                </p:cNvPr>
                <p:cNvSpPr>
                  <a:spLocks/>
                </p:cNvSpPr>
                <p:nvPr userDrawn="1"/>
              </p:nvSpPr>
              <p:spPr bwMode="auto">
                <a:xfrm>
                  <a:off x="3699" y="1442"/>
                  <a:ext cx="15" cy="10"/>
                </a:xfrm>
                <a:custGeom>
                  <a:avLst/>
                  <a:gdLst>
                    <a:gd name="T0" fmla="*/ 0 w 3"/>
                    <a:gd name="T1" fmla="*/ 2 h 2"/>
                    <a:gd name="T2" fmla="*/ 3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cubicBezTo>
                        <a:pt x="2" y="2"/>
                        <a:pt x="2" y="2"/>
                        <a:pt x="3" y="2"/>
                      </a:cubicBezTo>
                      <a:cubicBezTo>
                        <a:pt x="3" y="0"/>
                        <a:pt x="3" y="0"/>
                        <a:pt x="3"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5" name="Freeform 62">
                  <a:extLst>
                    <a:ext uri="{FF2B5EF4-FFF2-40B4-BE49-F238E27FC236}">
                      <a16:creationId xmlns:a16="http://schemas.microsoft.com/office/drawing/2014/main" id="{D36C5C69-6360-43F6-8D47-D0D85D45D711}"/>
                    </a:ext>
                  </a:extLst>
                </p:cNvPr>
                <p:cNvSpPr>
                  <a:spLocks noEditPoints="1"/>
                </p:cNvSpPr>
                <p:nvPr userDrawn="1"/>
              </p:nvSpPr>
              <p:spPr bwMode="auto">
                <a:xfrm>
                  <a:off x="3520" y="703"/>
                  <a:ext cx="916" cy="759"/>
                </a:xfrm>
                <a:custGeom>
                  <a:avLst/>
                  <a:gdLst>
                    <a:gd name="T0" fmla="*/ 38 w 184"/>
                    <a:gd name="T1" fmla="*/ 64 h 152"/>
                    <a:gd name="T2" fmla="*/ 28 w 184"/>
                    <a:gd name="T3" fmla="*/ 71 h 152"/>
                    <a:gd name="T4" fmla="*/ 19 w 184"/>
                    <a:gd name="T5" fmla="*/ 75 h 152"/>
                    <a:gd name="T6" fmla="*/ 11 w 184"/>
                    <a:gd name="T7" fmla="*/ 83 h 152"/>
                    <a:gd name="T8" fmla="*/ 4 w 184"/>
                    <a:gd name="T9" fmla="*/ 100 h 152"/>
                    <a:gd name="T10" fmla="*/ 2 w 184"/>
                    <a:gd name="T11" fmla="*/ 118 h 152"/>
                    <a:gd name="T12" fmla="*/ 5 w 184"/>
                    <a:gd name="T13" fmla="*/ 120 h 152"/>
                    <a:gd name="T14" fmla="*/ 4 w 184"/>
                    <a:gd name="T15" fmla="*/ 128 h 152"/>
                    <a:gd name="T16" fmla="*/ 7 w 184"/>
                    <a:gd name="T17" fmla="*/ 133 h 152"/>
                    <a:gd name="T18" fmla="*/ 21 w 184"/>
                    <a:gd name="T19" fmla="*/ 143 h 152"/>
                    <a:gd name="T20" fmla="*/ 41 w 184"/>
                    <a:gd name="T21" fmla="*/ 146 h 152"/>
                    <a:gd name="T22" fmla="*/ 49 w 184"/>
                    <a:gd name="T23" fmla="*/ 151 h 152"/>
                    <a:gd name="T24" fmla="*/ 66 w 184"/>
                    <a:gd name="T25" fmla="*/ 151 h 152"/>
                    <a:gd name="T26" fmla="*/ 69 w 184"/>
                    <a:gd name="T27" fmla="*/ 152 h 152"/>
                    <a:gd name="T28" fmla="*/ 80 w 184"/>
                    <a:gd name="T29" fmla="*/ 148 h 152"/>
                    <a:gd name="T30" fmla="*/ 90 w 184"/>
                    <a:gd name="T31" fmla="*/ 138 h 152"/>
                    <a:gd name="T32" fmla="*/ 102 w 184"/>
                    <a:gd name="T33" fmla="*/ 138 h 152"/>
                    <a:gd name="T34" fmla="*/ 121 w 184"/>
                    <a:gd name="T35" fmla="*/ 146 h 152"/>
                    <a:gd name="T36" fmla="*/ 132 w 184"/>
                    <a:gd name="T37" fmla="*/ 147 h 152"/>
                    <a:gd name="T38" fmla="*/ 144 w 184"/>
                    <a:gd name="T39" fmla="*/ 147 h 152"/>
                    <a:gd name="T40" fmla="*/ 156 w 184"/>
                    <a:gd name="T41" fmla="*/ 142 h 152"/>
                    <a:gd name="T42" fmla="*/ 146 w 184"/>
                    <a:gd name="T43" fmla="*/ 144 h 152"/>
                    <a:gd name="T44" fmla="*/ 133 w 184"/>
                    <a:gd name="T45" fmla="*/ 142 h 152"/>
                    <a:gd name="T46" fmla="*/ 111 w 184"/>
                    <a:gd name="T47" fmla="*/ 135 h 152"/>
                    <a:gd name="T48" fmla="*/ 95 w 184"/>
                    <a:gd name="T49" fmla="*/ 131 h 152"/>
                    <a:gd name="T50" fmla="*/ 84 w 184"/>
                    <a:gd name="T51" fmla="*/ 138 h 152"/>
                    <a:gd name="T52" fmla="*/ 63 w 184"/>
                    <a:gd name="T53" fmla="*/ 143 h 152"/>
                    <a:gd name="T54" fmla="*/ 55 w 184"/>
                    <a:gd name="T55" fmla="*/ 144 h 152"/>
                    <a:gd name="T56" fmla="*/ 42 w 184"/>
                    <a:gd name="T57" fmla="*/ 143 h 152"/>
                    <a:gd name="T58" fmla="*/ 17 w 184"/>
                    <a:gd name="T59" fmla="*/ 133 h 152"/>
                    <a:gd name="T60" fmla="*/ 12 w 184"/>
                    <a:gd name="T61" fmla="*/ 124 h 152"/>
                    <a:gd name="T62" fmla="*/ 7 w 184"/>
                    <a:gd name="T63" fmla="*/ 105 h 152"/>
                    <a:gd name="T64" fmla="*/ 13 w 184"/>
                    <a:gd name="T65" fmla="*/ 89 h 152"/>
                    <a:gd name="T66" fmla="*/ 29 w 184"/>
                    <a:gd name="T67" fmla="*/ 80 h 152"/>
                    <a:gd name="T68" fmla="*/ 49 w 184"/>
                    <a:gd name="T69" fmla="*/ 64 h 152"/>
                    <a:gd name="T70" fmla="*/ 59 w 184"/>
                    <a:gd name="T71" fmla="*/ 44 h 152"/>
                    <a:gd name="T72" fmla="*/ 71 w 184"/>
                    <a:gd name="T73" fmla="*/ 20 h 152"/>
                    <a:gd name="T74" fmla="*/ 101 w 184"/>
                    <a:gd name="T75" fmla="*/ 8 h 152"/>
                    <a:gd name="T76" fmla="*/ 106 w 184"/>
                    <a:gd name="T77" fmla="*/ 10 h 152"/>
                    <a:gd name="T78" fmla="*/ 115 w 184"/>
                    <a:gd name="T79" fmla="*/ 11 h 152"/>
                    <a:gd name="T80" fmla="*/ 135 w 184"/>
                    <a:gd name="T81" fmla="*/ 35 h 152"/>
                    <a:gd name="T82" fmla="*/ 141 w 184"/>
                    <a:gd name="T83" fmla="*/ 48 h 152"/>
                    <a:gd name="T84" fmla="*/ 159 w 184"/>
                    <a:gd name="T85" fmla="*/ 73 h 152"/>
                    <a:gd name="T86" fmla="*/ 176 w 184"/>
                    <a:gd name="T87" fmla="*/ 81 h 152"/>
                    <a:gd name="T88" fmla="*/ 184 w 184"/>
                    <a:gd name="T89" fmla="*/ 85 h 152"/>
                    <a:gd name="T90" fmla="*/ 169 w 184"/>
                    <a:gd name="T91" fmla="*/ 71 h 152"/>
                    <a:gd name="T92" fmla="*/ 157 w 184"/>
                    <a:gd name="T93" fmla="*/ 62 h 152"/>
                    <a:gd name="T94" fmla="*/ 151 w 184"/>
                    <a:gd name="T95" fmla="*/ 48 h 152"/>
                    <a:gd name="T96" fmla="*/ 142 w 184"/>
                    <a:gd name="T97" fmla="*/ 34 h 152"/>
                    <a:gd name="T98" fmla="*/ 126 w 184"/>
                    <a:gd name="T99" fmla="*/ 16 h 152"/>
                    <a:gd name="T100" fmla="*/ 112 w 184"/>
                    <a:gd name="T101" fmla="*/ 4 h 152"/>
                    <a:gd name="T102" fmla="*/ 100 w 184"/>
                    <a:gd name="T103" fmla="*/ 4 h 152"/>
                    <a:gd name="T104" fmla="*/ 105 w 184"/>
                    <a:gd name="T105" fmla="*/ 2 h 152"/>
                    <a:gd name="T106" fmla="*/ 91 w 184"/>
                    <a:gd name="T107" fmla="*/ 3 h 152"/>
                    <a:gd name="T108" fmla="*/ 71 w 184"/>
                    <a:gd name="T109" fmla="*/ 15 h 152"/>
                    <a:gd name="T110" fmla="*/ 65 w 184"/>
                    <a:gd name="T111" fmla="*/ 21 h 152"/>
                    <a:gd name="T112" fmla="*/ 59 w 184"/>
                    <a:gd name="T113" fmla="*/ 26 h 152"/>
                    <a:gd name="T114" fmla="*/ 52 w 184"/>
                    <a:gd name="T115" fmla="*/ 41 h 152"/>
                    <a:gd name="T116" fmla="*/ 43 w 184"/>
                    <a:gd name="T117" fmla="*/ 58 h 152"/>
                    <a:gd name="T118" fmla="*/ 135 w 184"/>
                    <a:gd name="T119" fmla="*/ 144 h 152"/>
                    <a:gd name="T120" fmla="*/ 110 w 184"/>
                    <a:gd name="T121" fmla="*/ 1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52">
                      <a:moveTo>
                        <a:pt x="43" y="58"/>
                      </a:moveTo>
                      <a:cubicBezTo>
                        <a:pt x="42" y="59"/>
                        <a:pt x="42" y="59"/>
                        <a:pt x="42" y="59"/>
                      </a:cubicBezTo>
                      <a:cubicBezTo>
                        <a:pt x="42" y="56"/>
                        <a:pt x="43" y="55"/>
                        <a:pt x="42" y="56"/>
                      </a:cubicBezTo>
                      <a:cubicBezTo>
                        <a:pt x="42" y="57"/>
                        <a:pt x="41" y="59"/>
                        <a:pt x="40" y="60"/>
                      </a:cubicBezTo>
                      <a:cubicBezTo>
                        <a:pt x="39" y="62"/>
                        <a:pt x="38" y="63"/>
                        <a:pt x="39" y="64"/>
                      </a:cubicBezTo>
                      <a:cubicBezTo>
                        <a:pt x="37" y="65"/>
                        <a:pt x="37" y="65"/>
                        <a:pt x="37" y="65"/>
                      </a:cubicBezTo>
                      <a:cubicBezTo>
                        <a:pt x="38" y="64"/>
                        <a:pt x="38" y="64"/>
                        <a:pt x="38" y="64"/>
                      </a:cubicBezTo>
                      <a:cubicBezTo>
                        <a:pt x="35" y="65"/>
                        <a:pt x="38" y="67"/>
                        <a:pt x="35" y="68"/>
                      </a:cubicBezTo>
                      <a:cubicBezTo>
                        <a:pt x="34" y="69"/>
                        <a:pt x="33" y="69"/>
                        <a:pt x="34" y="68"/>
                      </a:cubicBezTo>
                      <a:cubicBezTo>
                        <a:pt x="34" y="68"/>
                        <a:pt x="33" y="69"/>
                        <a:pt x="33" y="69"/>
                      </a:cubicBezTo>
                      <a:cubicBezTo>
                        <a:pt x="33" y="69"/>
                        <a:pt x="32" y="70"/>
                        <a:pt x="32" y="70"/>
                      </a:cubicBezTo>
                      <a:cubicBezTo>
                        <a:pt x="31" y="70"/>
                        <a:pt x="31" y="70"/>
                        <a:pt x="32" y="69"/>
                      </a:cubicBezTo>
                      <a:cubicBezTo>
                        <a:pt x="32" y="69"/>
                        <a:pt x="31" y="70"/>
                        <a:pt x="30" y="70"/>
                      </a:cubicBezTo>
                      <a:cubicBezTo>
                        <a:pt x="29" y="71"/>
                        <a:pt x="28" y="71"/>
                        <a:pt x="28" y="71"/>
                      </a:cubicBezTo>
                      <a:cubicBezTo>
                        <a:pt x="28" y="71"/>
                        <a:pt x="28" y="71"/>
                        <a:pt x="28" y="71"/>
                      </a:cubicBezTo>
                      <a:cubicBezTo>
                        <a:pt x="27" y="72"/>
                        <a:pt x="26" y="73"/>
                        <a:pt x="26" y="74"/>
                      </a:cubicBezTo>
                      <a:cubicBezTo>
                        <a:pt x="25" y="74"/>
                        <a:pt x="26" y="73"/>
                        <a:pt x="26" y="73"/>
                      </a:cubicBezTo>
                      <a:cubicBezTo>
                        <a:pt x="26" y="73"/>
                        <a:pt x="25" y="73"/>
                        <a:pt x="25" y="74"/>
                      </a:cubicBezTo>
                      <a:cubicBezTo>
                        <a:pt x="24" y="74"/>
                        <a:pt x="24" y="75"/>
                        <a:pt x="24" y="75"/>
                      </a:cubicBezTo>
                      <a:cubicBezTo>
                        <a:pt x="23" y="75"/>
                        <a:pt x="24" y="73"/>
                        <a:pt x="26" y="72"/>
                      </a:cubicBezTo>
                      <a:cubicBezTo>
                        <a:pt x="23" y="71"/>
                        <a:pt x="24" y="74"/>
                        <a:pt x="19" y="75"/>
                      </a:cubicBezTo>
                      <a:cubicBezTo>
                        <a:pt x="19" y="75"/>
                        <a:pt x="21" y="74"/>
                        <a:pt x="21" y="74"/>
                      </a:cubicBezTo>
                      <a:cubicBezTo>
                        <a:pt x="19" y="73"/>
                        <a:pt x="17" y="75"/>
                        <a:pt x="15" y="76"/>
                      </a:cubicBezTo>
                      <a:cubicBezTo>
                        <a:pt x="15" y="76"/>
                        <a:pt x="21" y="74"/>
                        <a:pt x="19" y="76"/>
                      </a:cubicBezTo>
                      <a:cubicBezTo>
                        <a:pt x="18" y="77"/>
                        <a:pt x="17" y="77"/>
                        <a:pt x="16" y="79"/>
                      </a:cubicBezTo>
                      <a:cubicBezTo>
                        <a:pt x="15" y="78"/>
                        <a:pt x="14" y="79"/>
                        <a:pt x="13" y="80"/>
                      </a:cubicBezTo>
                      <a:cubicBezTo>
                        <a:pt x="12" y="79"/>
                        <a:pt x="12" y="79"/>
                        <a:pt x="12" y="79"/>
                      </a:cubicBezTo>
                      <a:cubicBezTo>
                        <a:pt x="11" y="81"/>
                        <a:pt x="11" y="82"/>
                        <a:pt x="11" y="83"/>
                      </a:cubicBezTo>
                      <a:cubicBezTo>
                        <a:pt x="9" y="85"/>
                        <a:pt x="8" y="84"/>
                        <a:pt x="7" y="84"/>
                      </a:cubicBezTo>
                      <a:cubicBezTo>
                        <a:pt x="5" y="88"/>
                        <a:pt x="10" y="83"/>
                        <a:pt x="8" y="87"/>
                      </a:cubicBezTo>
                      <a:cubicBezTo>
                        <a:pt x="6" y="89"/>
                        <a:pt x="5" y="92"/>
                        <a:pt x="4" y="95"/>
                      </a:cubicBezTo>
                      <a:cubicBezTo>
                        <a:pt x="3" y="97"/>
                        <a:pt x="4" y="94"/>
                        <a:pt x="3" y="95"/>
                      </a:cubicBezTo>
                      <a:cubicBezTo>
                        <a:pt x="3" y="97"/>
                        <a:pt x="3" y="97"/>
                        <a:pt x="3" y="97"/>
                      </a:cubicBezTo>
                      <a:cubicBezTo>
                        <a:pt x="3" y="98"/>
                        <a:pt x="3" y="97"/>
                        <a:pt x="3" y="97"/>
                      </a:cubicBezTo>
                      <a:cubicBezTo>
                        <a:pt x="3" y="99"/>
                        <a:pt x="4" y="98"/>
                        <a:pt x="4" y="100"/>
                      </a:cubicBezTo>
                      <a:cubicBezTo>
                        <a:pt x="4" y="101"/>
                        <a:pt x="3" y="102"/>
                        <a:pt x="3" y="103"/>
                      </a:cubicBezTo>
                      <a:cubicBezTo>
                        <a:pt x="2" y="104"/>
                        <a:pt x="2" y="105"/>
                        <a:pt x="2" y="105"/>
                      </a:cubicBezTo>
                      <a:cubicBezTo>
                        <a:pt x="1" y="106"/>
                        <a:pt x="1" y="107"/>
                        <a:pt x="2" y="108"/>
                      </a:cubicBezTo>
                      <a:cubicBezTo>
                        <a:pt x="1" y="109"/>
                        <a:pt x="1" y="107"/>
                        <a:pt x="0" y="108"/>
                      </a:cubicBezTo>
                      <a:cubicBezTo>
                        <a:pt x="1" y="112"/>
                        <a:pt x="1" y="111"/>
                        <a:pt x="2" y="115"/>
                      </a:cubicBezTo>
                      <a:cubicBezTo>
                        <a:pt x="2" y="115"/>
                        <a:pt x="2" y="115"/>
                        <a:pt x="2" y="116"/>
                      </a:cubicBezTo>
                      <a:cubicBezTo>
                        <a:pt x="2" y="117"/>
                        <a:pt x="2" y="118"/>
                        <a:pt x="2" y="118"/>
                      </a:cubicBezTo>
                      <a:cubicBezTo>
                        <a:pt x="2" y="115"/>
                        <a:pt x="4" y="118"/>
                        <a:pt x="5" y="120"/>
                      </a:cubicBezTo>
                      <a:cubicBezTo>
                        <a:pt x="5" y="119"/>
                        <a:pt x="6" y="118"/>
                        <a:pt x="6" y="118"/>
                      </a:cubicBezTo>
                      <a:cubicBezTo>
                        <a:pt x="6" y="118"/>
                        <a:pt x="7" y="121"/>
                        <a:pt x="7" y="121"/>
                      </a:cubicBezTo>
                      <a:cubicBezTo>
                        <a:pt x="7" y="122"/>
                        <a:pt x="6" y="122"/>
                        <a:pt x="6" y="121"/>
                      </a:cubicBezTo>
                      <a:cubicBezTo>
                        <a:pt x="6" y="121"/>
                        <a:pt x="6" y="121"/>
                        <a:pt x="6" y="122"/>
                      </a:cubicBezTo>
                      <a:cubicBezTo>
                        <a:pt x="6" y="123"/>
                        <a:pt x="5" y="123"/>
                        <a:pt x="5" y="122"/>
                      </a:cubicBezTo>
                      <a:cubicBezTo>
                        <a:pt x="5" y="121"/>
                        <a:pt x="5" y="121"/>
                        <a:pt x="5" y="120"/>
                      </a:cubicBezTo>
                      <a:cubicBezTo>
                        <a:pt x="4" y="120"/>
                        <a:pt x="3" y="119"/>
                        <a:pt x="2" y="119"/>
                      </a:cubicBezTo>
                      <a:cubicBezTo>
                        <a:pt x="3" y="119"/>
                        <a:pt x="3" y="120"/>
                        <a:pt x="3" y="120"/>
                      </a:cubicBezTo>
                      <a:cubicBezTo>
                        <a:pt x="3" y="120"/>
                        <a:pt x="3" y="120"/>
                        <a:pt x="3" y="120"/>
                      </a:cubicBezTo>
                      <a:cubicBezTo>
                        <a:pt x="2" y="120"/>
                        <a:pt x="3" y="121"/>
                        <a:pt x="3" y="121"/>
                      </a:cubicBezTo>
                      <a:cubicBezTo>
                        <a:pt x="2" y="122"/>
                        <a:pt x="2" y="122"/>
                        <a:pt x="2" y="122"/>
                      </a:cubicBezTo>
                      <a:cubicBezTo>
                        <a:pt x="3" y="123"/>
                        <a:pt x="3" y="123"/>
                        <a:pt x="3" y="123"/>
                      </a:cubicBezTo>
                      <a:cubicBezTo>
                        <a:pt x="4" y="128"/>
                        <a:pt x="4" y="128"/>
                        <a:pt x="4" y="128"/>
                      </a:cubicBezTo>
                      <a:cubicBezTo>
                        <a:pt x="5" y="129"/>
                        <a:pt x="7" y="130"/>
                        <a:pt x="8" y="131"/>
                      </a:cubicBezTo>
                      <a:cubicBezTo>
                        <a:pt x="10" y="133"/>
                        <a:pt x="12" y="134"/>
                        <a:pt x="14" y="135"/>
                      </a:cubicBezTo>
                      <a:cubicBezTo>
                        <a:pt x="12" y="135"/>
                        <a:pt x="13" y="136"/>
                        <a:pt x="12" y="137"/>
                      </a:cubicBezTo>
                      <a:cubicBezTo>
                        <a:pt x="12" y="136"/>
                        <a:pt x="11" y="135"/>
                        <a:pt x="10" y="135"/>
                      </a:cubicBezTo>
                      <a:cubicBezTo>
                        <a:pt x="9" y="134"/>
                        <a:pt x="7" y="133"/>
                        <a:pt x="7" y="131"/>
                      </a:cubicBezTo>
                      <a:cubicBezTo>
                        <a:pt x="8" y="133"/>
                        <a:pt x="7" y="133"/>
                        <a:pt x="7" y="133"/>
                      </a:cubicBezTo>
                      <a:cubicBezTo>
                        <a:pt x="7" y="133"/>
                        <a:pt x="7" y="133"/>
                        <a:pt x="7" y="133"/>
                      </a:cubicBezTo>
                      <a:cubicBezTo>
                        <a:pt x="8" y="134"/>
                        <a:pt x="8" y="134"/>
                        <a:pt x="9" y="134"/>
                      </a:cubicBezTo>
                      <a:cubicBezTo>
                        <a:pt x="10" y="135"/>
                        <a:pt x="11" y="136"/>
                        <a:pt x="11" y="136"/>
                      </a:cubicBezTo>
                      <a:cubicBezTo>
                        <a:pt x="10" y="137"/>
                        <a:pt x="11" y="138"/>
                        <a:pt x="12" y="139"/>
                      </a:cubicBezTo>
                      <a:cubicBezTo>
                        <a:pt x="12" y="137"/>
                        <a:pt x="16" y="140"/>
                        <a:pt x="18" y="141"/>
                      </a:cubicBezTo>
                      <a:cubicBezTo>
                        <a:pt x="18" y="142"/>
                        <a:pt x="17" y="142"/>
                        <a:pt x="15" y="140"/>
                      </a:cubicBezTo>
                      <a:cubicBezTo>
                        <a:pt x="15" y="142"/>
                        <a:pt x="17" y="142"/>
                        <a:pt x="18" y="142"/>
                      </a:cubicBezTo>
                      <a:cubicBezTo>
                        <a:pt x="19" y="142"/>
                        <a:pt x="20" y="142"/>
                        <a:pt x="21" y="143"/>
                      </a:cubicBezTo>
                      <a:cubicBezTo>
                        <a:pt x="20" y="143"/>
                        <a:pt x="20" y="142"/>
                        <a:pt x="20" y="142"/>
                      </a:cubicBezTo>
                      <a:cubicBezTo>
                        <a:pt x="21" y="143"/>
                        <a:pt x="24" y="145"/>
                        <a:pt x="23" y="145"/>
                      </a:cubicBezTo>
                      <a:cubicBezTo>
                        <a:pt x="23" y="145"/>
                        <a:pt x="23" y="145"/>
                        <a:pt x="23" y="145"/>
                      </a:cubicBezTo>
                      <a:cubicBezTo>
                        <a:pt x="26" y="147"/>
                        <a:pt x="34" y="149"/>
                        <a:pt x="35" y="147"/>
                      </a:cubicBezTo>
                      <a:cubicBezTo>
                        <a:pt x="35" y="147"/>
                        <a:pt x="34" y="149"/>
                        <a:pt x="34" y="149"/>
                      </a:cubicBezTo>
                      <a:cubicBezTo>
                        <a:pt x="34" y="149"/>
                        <a:pt x="36" y="148"/>
                        <a:pt x="38" y="147"/>
                      </a:cubicBezTo>
                      <a:cubicBezTo>
                        <a:pt x="39" y="147"/>
                        <a:pt x="40" y="146"/>
                        <a:pt x="41" y="146"/>
                      </a:cubicBezTo>
                      <a:cubicBezTo>
                        <a:pt x="41" y="146"/>
                        <a:pt x="42" y="145"/>
                        <a:pt x="42" y="145"/>
                      </a:cubicBezTo>
                      <a:cubicBezTo>
                        <a:pt x="41" y="147"/>
                        <a:pt x="43" y="150"/>
                        <a:pt x="40" y="150"/>
                      </a:cubicBezTo>
                      <a:cubicBezTo>
                        <a:pt x="41" y="151"/>
                        <a:pt x="42" y="151"/>
                        <a:pt x="44" y="151"/>
                      </a:cubicBezTo>
                      <a:cubicBezTo>
                        <a:pt x="43" y="151"/>
                        <a:pt x="42" y="149"/>
                        <a:pt x="43" y="149"/>
                      </a:cubicBezTo>
                      <a:cubicBezTo>
                        <a:pt x="46" y="150"/>
                        <a:pt x="45" y="150"/>
                        <a:pt x="48" y="151"/>
                      </a:cubicBezTo>
                      <a:cubicBezTo>
                        <a:pt x="47" y="151"/>
                        <a:pt x="48" y="149"/>
                        <a:pt x="50" y="149"/>
                      </a:cubicBezTo>
                      <a:cubicBezTo>
                        <a:pt x="49" y="149"/>
                        <a:pt x="50" y="151"/>
                        <a:pt x="49" y="151"/>
                      </a:cubicBezTo>
                      <a:cubicBezTo>
                        <a:pt x="49" y="151"/>
                        <a:pt x="50" y="151"/>
                        <a:pt x="51" y="151"/>
                      </a:cubicBezTo>
                      <a:cubicBezTo>
                        <a:pt x="52" y="150"/>
                        <a:pt x="53" y="150"/>
                        <a:pt x="53" y="150"/>
                      </a:cubicBezTo>
                      <a:cubicBezTo>
                        <a:pt x="52" y="150"/>
                        <a:pt x="53" y="151"/>
                        <a:pt x="54" y="152"/>
                      </a:cubicBezTo>
                      <a:cubicBezTo>
                        <a:pt x="53" y="151"/>
                        <a:pt x="57" y="152"/>
                        <a:pt x="58" y="152"/>
                      </a:cubicBezTo>
                      <a:cubicBezTo>
                        <a:pt x="56" y="151"/>
                        <a:pt x="56" y="151"/>
                        <a:pt x="56" y="151"/>
                      </a:cubicBezTo>
                      <a:cubicBezTo>
                        <a:pt x="61" y="151"/>
                        <a:pt x="61" y="148"/>
                        <a:pt x="65" y="148"/>
                      </a:cubicBezTo>
                      <a:cubicBezTo>
                        <a:pt x="64" y="149"/>
                        <a:pt x="64" y="151"/>
                        <a:pt x="66" y="151"/>
                      </a:cubicBezTo>
                      <a:cubicBezTo>
                        <a:pt x="67" y="150"/>
                        <a:pt x="70" y="145"/>
                        <a:pt x="73" y="143"/>
                      </a:cubicBezTo>
                      <a:cubicBezTo>
                        <a:pt x="74" y="144"/>
                        <a:pt x="74" y="144"/>
                        <a:pt x="74" y="144"/>
                      </a:cubicBezTo>
                      <a:cubicBezTo>
                        <a:pt x="74" y="144"/>
                        <a:pt x="74" y="144"/>
                        <a:pt x="75" y="143"/>
                      </a:cubicBezTo>
                      <a:cubicBezTo>
                        <a:pt x="75" y="143"/>
                        <a:pt x="76" y="142"/>
                        <a:pt x="76" y="142"/>
                      </a:cubicBezTo>
                      <a:cubicBezTo>
                        <a:pt x="75" y="145"/>
                        <a:pt x="71" y="149"/>
                        <a:pt x="68" y="151"/>
                      </a:cubicBezTo>
                      <a:cubicBezTo>
                        <a:pt x="70" y="151"/>
                        <a:pt x="69" y="151"/>
                        <a:pt x="71" y="151"/>
                      </a:cubicBezTo>
                      <a:cubicBezTo>
                        <a:pt x="72" y="151"/>
                        <a:pt x="70" y="152"/>
                        <a:pt x="69" y="152"/>
                      </a:cubicBezTo>
                      <a:cubicBezTo>
                        <a:pt x="69" y="152"/>
                        <a:pt x="71" y="152"/>
                        <a:pt x="72" y="152"/>
                      </a:cubicBezTo>
                      <a:cubicBezTo>
                        <a:pt x="74" y="152"/>
                        <a:pt x="75" y="151"/>
                        <a:pt x="75" y="151"/>
                      </a:cubicBezTo>
                      <a:cubicBezTo>
                        <a:pt x="75" y="150"/>
                        <a:pt x="79" y="149"/>
                        <a:pt x="79" y="148"/>
                      </a:cubicBezTo>
                      <a:cubicBezTo>
                        <a:pt x="79" y="148"/>
                        <a:pt x="77" y="149"/>
                        <a:pt x="76" y="149"/>
                      </a:cubicBezTo>
                      <a:cubicBezTo>
                        <a:pt x="74" y="150"/>
                        <a:pt x="73" y="151"/>
                        <a:pt x="73" y="151"/>
                      </a:cubicBezTo>
                      <a:cubicBezTo>
                        <a:pt x="72" y="150"/>
                        <a:pt x="76" y="147"/>
                        <a:pt x="79" y="146"/>
                      </a:cubicBezTo>
                      <a:cubicBezTo>
                        <a:pt x="81" y="146"/>
                        <a:pt x="79" y="148"/>
                        <a:pt x="80" y="148"/>
                      </a:cubicBezTo>
                      <a:cubicBezTo>
                        <a:pt x="80" y="148"/>
                        <a:pt x="83" y="146"/>
                        <a:pt x="83" y="146"/>
                      </a:cubicBezTo>
                      <a:cubicBezTo>
                        <a:pt x="82" y="147"/>
                        <a:pt x="82" y="147"/>
                        <a:pt x="82" y="147"/>
                      </a:cubicBezTo>
                      <a:cubicBezTo>
                        <a:pt x="84" y="147"/>
                        <a:pt x="85" y="145"/>
                        <a:pt x="88" y="144"/>
                      </a:cubicBezTo>
                      <a:cubicBezTo>
                        <a:pt x="88" y="144"/>
                        <a:pt x="89" y="144"/>
                        <a:pt x="90" y="144"/>
                      </a:cubicBezTo>
                      <a:cubicBezTo>
                        <a:pt x="90" y="144"/>
                        <a:pt x="91" y="144"/>
                        <a:pt x="91" y="144"/>
                      </a:cubicBezTo>
                      <a:cubicBezTo>
                        <a:pt x="89" y="143"/>
                        <a:pt x="86" y="140"/>
                        <a:pt x="87" y="138"/>
                      </a:cubicBezTo>
                      <a:cubicBezTo>
                        <a:pt x="87" y="138"/>
                        <a:pt x="88" y="138"/>
                        <a:pt x="90" y="138"/>
                      </a:cubicBezTo>
                      <a:cubicBezTo>
                        <a:pt x="91" y="138"/>
                        <a:pt x="93" y="137"/>
                        <a:pt x="93" y="138"/>
                      </a:cubicBezTo>
                      <a:cubicBezTo>
                        <a:pt x="95" y="138"/>
                        <a:pt x="92" y="141"/>
                        <a:pt x="94" y="141"/>
                      </a:cubicBezTo>
                      <a:cubicBezTo>
                        <a:pt x="93" y="141"/>
                        <a:pt x="94" y="140"/>
                        <a:pt x="94" y="140"/>
                      </a:cubicBezTo>
                      <a:cubicBezTo>
                        <a:pt x="95" y="140"/>
                        <a:pt x="94" y="141"/>
                        <a:pt x="96" y="141"/>
                      </a:cubicBezTo>
                      <a:cubicBezTo>
                        <a:pt x="96" y="139"/>
                        <a:pt x="100" y="140"/>
                        <a:pt x="97" y="139"/>
                      </a:cubicBezTo>
                      <a:cubicBezTo>
                        <a:pt x="99" y="139"/>
                        <a:pt x="98" y="139"/>
                        <a:pt x="100" y="140"/>
                      </a:cubicBezTo>
                      <a:cubicBezTo>
                        <a:pt x="100" y="139"/>
                        <a:pt x="101" y="138"/>
                        <a:pt x="102" y="138"/>
                      </a:cubicBezTo>
                      <a:cubicBezTo>
                        <a:pt x="103" y="137"/>
                        <a:pt x="104" y="137"/>
                        <a:pt x="105" y="137"/>
                      </a:cubicBezTo>
                      <a:cubicBezTo>
                        <a:pt x="105" y="137"/>
                        <a:pt x="105" y="138"/>
                        <a:pt x="105" y="138"/>
                      </a:cubicBezTo>
                      <a:cubicBezTo>
                        <a:pt x="109" y="140"/>
                        <a:pt x="111" y="141"/>
                        <a:pt x="114" y="143"/>
                      </a:cubicBezTo>
                      <a:cubicBezTo>
                        <a:pt x="114" y="143"/>
                        <a:pt x="116" y="144"/>
                        <a:pt x="115" y="145"/>
                      </a:cubicBezTo>
                      <a:cubicBezTo>
                        <a:pt x="116" y="145"/>
                        <a:pt x="116" y="144"/>
                        <a:pt x="118" y="145"/>
                      </a:cubicBezTo>
                      <a:cubicBezTo>
                        <a:pt x="119" y="147"/>
                        <a:pt x="115" y="144"/>
                        <a:pt x="116" y="146"/>
                      </a:cubicBezTo>
                      <a:cubicBezTo>
                        <a:pt x="117" y="145"/>
                        <a:pt x="119" y="146"/>
                        <a:pt x="121" y="146"/>
                      </a:cubicBezTo>
                      <a:cubicBezTo>
                        <a:pt x="121" y="145"/>
                        <a:pt x="118" y="145"/>
                        <a:pt x="116" y="144"/>
                      </a:cubicBezTo>
                      <a:cubicBezTo>
                        <a:pt x="116" y="143"/>
                        <a:pt x="120" y="143"/>
                        <a:pt x="124" y="143"/>
                      </a:cubicBezTo>
                      <a:cubicBezTo>
                        <a:pt x="127" y="144"/>
                        <a:pt x="125" y="145"/>
                        <a:pt x="125" y="144"/>
                      </a:cubicBezTo>
                      <a:cubicBezTo>
                        <a:pt x="131" y="146"/>
                        <a:pt x="131" y="143"/>
                        <a:pt x="135" y="145"/>
                      </a:cubicBezTo>
                      <a:cubicBezTo>
                        <a:pt x="137" y="146"/>
                        <a:pt x="135" y="147"/>
                        <a:pt x="135" y="148"/>
                      </a:cubicBezTo>
                      <a:cubicBezTo>
                        <a:pt x="133" y="148"/>
                        <a:pt x="131" y="146"/>
                        <a:pt x="130" y="146"/>
                      </a:cubicBezTo>
                      <a:cubicBezTo>
                        <a:pt x="132" y="147"/>
                        <a:pt x="132" y="147"/>
                        <a:pt x="132" y="147"/>
                      </a:cubicBezTo>
                      <a:cubicBezTo>
                        <a:pt x="131" y="147"/>
                        <a:pt x="129" y="147"/>
                        <a:pt x="128" y="147"/>
                      </a:cubicBezTo>
                      <a:cubicBezTo>
                        <a:pt x="129" y="147"/>
                        <a:pt x="131" y="148"/>
                        <a:pt x="134" y="148"/>
                      </a:cubicBezTo>
                      <a:cubicBezTo>
                        <a:pt x="136" y="149"/>
                        <a:pt x="137" y="149"/>
                        <a:pt x="139" y="149"/>
                      </a:cubicBezTo>
                      <a:cubicBezTo>
                        <a:pt x="140" y="149"/>
                        <a:pt x="142" y="149"/>
                        <a:pt x="143" y="149"/>
                      </a:cubicBezTo>
                      <a:cubicBezTo>
                        <a:pt x="144" y="149"/>
                        <a:pt x="145" y="148"/>
                        <a:pt x="144" y="148"/>
                      </a:cubicBezTo>
                      <a:cubicBezTo>
                        <a:pt x="143" y="148"/>
                        <a:pt x="143" y="148"/>
                        <a:pt x="143" y="148"/>
                      </a:cubicBezTo>
                      <a:cubicBezTo>
                        <a:pt x="142" y="147"/>
                        <a:pt x="146" y="147"/>
                        <a:pt x="144" y="147"/>
                      </a:cubicBezTo>
                      <a:cubicBezTo>
                        <a:pt x="146" y="146"/>
                        <a:pt x="148" y="145"/>
                        <a:pt x="151" y="145"/>
                      </a:cubicBezTo>
                      <a:cubicBezTo>
                        <a:pt x="151" y="146"/>
                        <a:pt x="151" y="146"/>
                        <a:pt x="151" y="146"/>
                      </a:cubicBezTo>
                      <a:cubicBezTo>
                        <a:pt x="151" y="146"/>
                        <a:pt x="149" y="146"/>
                        <a:pt x="149" y="146"/>
                      </a:cubicBezTo>
                      <a:cubicBezTo>
                        <a:pt x="150" y="146"/>
                        <a:pt x="153" y="147"/>
                        <a:pt x="154" y="146"/>
                      </a:cubicBezTo>
                      <a:cubicBezTo>
                        <a:pt x="152" y="145"/>
                        <a:pt x="152" y="145"/>
                        <a:pt x="152" y="145"/>
                      </a:cubicBezTo>
                      <a:cubicBezTo>
                        <a:pt x="154" y="144"/>
                        <a:pt x="156" y="143"/>
                        <a:pt x="158" y="143"/>
                      </a:cubicBezTo>
                      <a:cubicBezTo>
                        <a:pt x="157" y="142"/>
                        <a:pt x="158" y="143"/>
                        <a:pt x="156" y="142"/>
                      </a:cubicBezTo>
                      <a:cubicBezTo>
                        <a:pt x="158" y="144"/>
                        <a:pt x="150" y="143"/>
                        <a:pt x="153" y="144"/>
                      </a:cubicBezTo>
                      <a:cubicBezTo>
                        <a:pt x="151" y="143"/>
                        <a:pt x="150" y="144"/>
                        <a:pt x="147" y="143"/>
                      </a:cubicBezTo>
                      <a:cubicBezTo>
                        <a:pt x="147" y="143"/>
                        <a:pt x="148" y="143"/>
                        <a:pt x="146" y="143"/>
                      </a:cubicBezTo>
                      <a:cubicBezTo>
                        <a:pt x="146" y="143"/>
                        <a:pt x="146" y="143"/>
                        <a:pt x="146" y="144"/>
                      </a:cubicBezTo>
                      <a:cubicBezTo>
                        <a:pt x="146" y="144"/>
                        <a:pt x="146" y="144"/>
                        <a:pt x="146" y="144"/>
                      </a:cubicBezTo>
                      <a:cubicBezTo>
                        <a:pt x="146" y="144"/>
                        <a:pt x="146" y="144"/>
                        <a:pt x="146" y="144"/>
                      </a:cubicBezTo>
                      <a:cubicBezTo>
                        <a:pt x="146" y="144"/>
                        <a:pt x="146" y="144"/>
                        <a:pt x="146" y="144"/>
                      </a:cubicBezTo>
                      <a:cubicBezTo>
                        <a:pt x="146" y="144"/>
                        <a:pt x="147" y="144"/>
                        <a:pt x="147" y="144"/>
                      </a:cubicBezTo>
                      <a:cubicBezTo>
                        <a:pt x="146" y="145"/>
                        <a:pt x="143" y="145"/>
                        <a:pt x="142" y="145"/>
                      </a:cubicBezTo>
                      <a:cubicBezTo>
                        <a:pt x="140" y="145"/>
                        <a:pt x="142" y="145"/>
                        <a:pt x="141" y="145"/>
                      </a:cubicBezTo>
                      <a:cubicBezTo>
                        <a:pt x="140" y="145"/>
                        <a:pt x="140" y="145"/>
                        <a:pt x="140" y="145"/>
                      </a:cubicBezTo>
                      <a:cubicBezTo>
                        <a:pt x="140" y="144"/>
                        <a:pt x="137" y="144"/>
                        <a:pt x="140" y="143"/>
                      </a:cubicBezTo>
                      <a:cubicBezTo>
                        <a:pt x="137" y="143"/>
                        <a:pt x="137" y="143"/>
                        <a:pt x="137" y="143"/>
                      </a:cubicBezTo>
                      <a:cubicBezTo>
                        <a:pt x="136" y="143"/>
                        <a:pt x="134" y="142"/>
                        <a:pt x="133" y="142"/>
                      </a:cubicBezTo>
                      <a:cubicBezTo>
                        <a:pt x="132" y="142"/>
                        <a:pt x="130" y="143"/>
                        <a:pt x="131" y="142"/>
                      </a:cubicBezTo>
                      <a:cubicBezTo>
                        <a:pt x="131" y="142"/>
                        <a:pt x="130" y="142"/>
                        <a:pt x="129" y="142"/>
                      </a:cubicBezTo>
                      <a:cubicBezTo>
                        <a:pt x="128" y="142"/>
                        <a:pt x="127" y="142"/>
                        <a:pt x="127" y="142"/>
                      </a:cubicBezTo>
                      <a:cubicBezTo>
                        <a:pt x="127" y="142"/>
                        <a:pt x="127" y="142"/>
                        <a:pt x="127" y="142"/>
                      </a:cubicBezTo>
                      <a:cubicBezTo>
                        <a:pt x="124" y="141"/>
                        <a:pt x="119" y="141"/>
                        <a:pt x="116" y="138"/>
                      </a:cubicBezTo>
                      <a:cubicBezTo>
                        <a:pt x="115" y="137"/>
                        <a:pt x="115" y="137"/>
                        <a:pt x="114" y="137"/>
                      </a:cubicBezTo>
                      <a:cubicBezTo>
                        <a:pt x="113" y="137"/>
                        <a:pt x="112" y="136"/>
                        <a:pt x="111" y="135"/>
                      </a:cubicBezTo>
                      <a:cubicBezTo>
                        <a:pt x="111" y="135"/>
                        <a:pt x="111" y="135"/>
                        <a:pt x="111" y="135"/>
                      </a:cubicBezTo>
                      <a:cubicBezTo>
                        <a:pt x="110" y="134"/>
                        <a:pt x="109" y="134"/>
                        <a:pt x="107" y="133"/>
                      </a:cubicBezTo>
                      <a:cubicBezTo>
                        <a:pt x="106" y="133"/>
                        <a:pt x="105" y="132"/>
                        <a:pt x="104" y="133"/>
                      </a:cubicBezTo>
                      <a:cubicBezTo>
                        <a:pt x="104" y="132"/>
                        <a:pt x="103" y="131"/>
                        <a:pt x="102" y="131"/>
                      </a:cubicBezTo>
                      <a:cubicBezTo>
                        <a:pt x="102" y="131"/>
                        <a:pt x="101" y="131"/>
                        <a:pt x="100" y="131"/>
                      </a:cubicBezTo>
                      <a:cubicBezTo>
                        <a:pt x="100" y="131"/>
                        <a:pt x="99" y="131"/>
                        <a:pt x="98" y="131"/>
                      </a:cubicBezTo>
                      <a:cubicBezTo>
                        <a:pt x="97" y="131"/>
                        <a:pt x="96" y="131"/>
                        <a:pt x="95" y="131"/>
                      </a:cubicBezTo>
                      <a:cubicBezTo>
                        <a:pt x="95" y="132"/>
                        <a:pt x="94" y="132"/>
                        <a:pt x="93" y="132"/>
                      </a:cubicBezTo>
                      <a:cubicBezTo>
                        <a:pt x="92" y="132"/>
                        <a:pt x="91" y="133"/>
                        <a:pt x="90" y="133"/>
                      </a:cubicBezTo>
                      <a:cubicBezTo>
                        <a:pt x="90" y="134"/>
                        <a:pt x="90" y="134"/>
                        <a:pt x="90" y="134"/>
                      </a:cubicBezTo>
                      <a:cubicBezTo>
                        <a:pt x="89" y="134"/>
                        <a:pt x="88" y="135"/>
                        <a:pt x="87" y="135"/>
                      </a:cubicBezTo>
                      <a:cubicBezTo>
                        <a:pt x="86" y="136"/>
                        <a:pt x="86" y="136"/>
                        <a:pt x="85" y="136"/>
                      </a:cubicBezTo>
                      <a:cubicBezTo>
                        <a:pt x="85" y="137"/>
                        <a:pt x="84" y="137"/>
                        <a:pt x="84" y="137"/>
                      </a:cubicBezTo>
                      <a:cubicBezTo>
                        <a:pt x="84" y="138"/>
                        <a:pt x="84" y="138"/>
                        <a:pt x="84" y="138"/>
                      </a:cubicBezTo>
                      <a:cubicBezTo>
                        <a:pt x="83" y="140"/>
                        <a:pt x="79" y="140"/>
                        <a:pt x="76" y="141"/>
                      </a:cubicBezTo>
                      <a:cubicBezTo>
                        <a:pt x="76" y="141"/>
                        <a:pt x="77" y="140"/>
                        <a:pt x="78" y="140"/>
                      </a:cubicBezTo>
                      <a:cubicBezTo>
                        <a:pt x="74" y="140"/>
                        <a:pt x="70" y="144"/>
                        <a:pt x="66" y="143"/>
                      </a:cubicBezTo>
                      <a:cubicBezTo>
                        <a:pt x="65" y="144"/>
                        <a:pt x="65" y="144"/>
                        <a:pt x="64" y="144"/>
                      </a:cubicBezTo>
                      <a:cubicBezTo>
                        <a:pt x="64" y="144"/>
                        <a:pt x="64" y="144"/>
                        <a:pt x="64" y="144"/>
                      </a:cubicBezTo>
                      <a:cubicBezTo>
                        <a:pt x="64" y="144"/>
                        <a:pt x="64" y="144"/>
                        <a:pt x="64" y="144"/>
                      </a:cubicBezTo>
                      <a:cubicBezTo>
                        <a:pt x="63" y="144"/>
                        <a:pt x="63" y="143"/>
                        <a:pt x="63" y="143"/>
                      </a:cubicBezTo>
                      <a:cubicBezTo>
                        <a:pt x="63" y="144"/>
                        <a:pt x="63" y="144"/>
                        <a:pt x="64" y="144"/>
                      </a:cubicBezTo>
                      <a:cubicBezTo>
                        <a:pt x="63" y="144"/>
                        <a:pt x="62" y="144"/>
                        <a:pt x="61" y="144"/>
                      </a:cubicBezTo>
                      <a:cubicBezTo>
                        <a:pt x="60" y="143"/>
                        <a:pt x="60" y="143"/>
                        <a:pt x="60" y="143"/>
                      </a:cubicBezTo>
                      <a:cubicBezTo>
                        <a:pt x="60" y="143"/>
                        <a:pt x="60" y="143"/>
                        <a:pt x="60" y="143"/>
                      </a:cubicBezTo>
                      <a:cubicBezTo>
                        <a:pt x="59" y="143"/>
                        <a:pt x="59" y="144"/>
                        <a:pt x="60" y="144"/>
                      </a:cubicBezTo>
                      <a:cubicBezTo>
                        <a:pt x="59" y="144"/>
                        <a:pt x="59" y="145"/>
                        <a:pt x="59" y="145"/>
                      </a:cubicBezTo>
                      <a:cubicBezTo>
                        <a:pt x="58" y="143"/>
                        <a:pt x="56" y="145"/>
                        <a:pt x="55" y="144"/>
                      </a:cubicBezTo>
                      <a:cubicBezTo>
                        <a:pt x="54" y="144"/>
                        <a:pt x="53" y="144"/>
                        <a:pt x="52" y="145"/>
                      </a:cubicBezTo>
                      <a:cubicBezTo>
                        <a:pt x="50" y="145"/>
                        <a:pt x="49" y="145"/>
                        <a:pt x="49" y="146"/>
                      </a:cubicBezTo>
                      <a:cubicBezTo>
                        <a:pt x="49" y="145"/>
                        <a:pt x="48" y="145"/>
                        <a:pt x="49" y="145"/>
                      </a:cubicBezTo>
                      <a:cubicBezTo>
                        <a:pt x="48" y="145"/>
                        <a:pt x="47" y="145"/>
                        <a:pt x="45" y="145"/>
                      </a:cubicBezTo>
                      <a:cubicBezTo>
                        <a:pt x="45" y="144"/>
                        <a:pt x="45" y="144"/>
                        <a:pt x="45" y="144"/>
                      </a:cubicBezTo>
                      <a:cubicBezTo>
                        <a:pt x="42" y="145"/>
                        <a:pt x="42" y="145"/>
                        <a:pt x="42" y="145"/>
                      </a:cubicBezTo>
                      <a:cubicBezTo>
                        <a:pt x="41" y="144"/>
                        <a:pt x="40" y="144"/>
                        <a:pt x="42" y="143"/>
                      </a:cubicBezTo>
                      <a:cubicBezTo>
                        <a:pt x="38" y="144"/>
                        <a:pt x="39" y="143"/>
                        <a:pt x="35" y="144"/>
                      </a:cubicBezTo>
                      <a:cubicBezTo>
                        <a:pt x="36" y="143"/>
                        <a:pt x="36" y="143"/>
                        <a:pt x="36" y="143"/>
                      </a:cubicBezTo>
                      <a:cubicBezTo>
                        <a:pt x="35" y="143"/>
                        <a:pt x="33" y="143"/>
                        <a:pt x="32" y="143"/>
                      </a:cubicBezTo>
                      <a:cubicBezTo>
                        <a:pt x="32" y="142"/>
                        <a:pt x="31" y="141"/>
                        <a:pt x="29" y="141"/>
                      </a:cubicBezTo>
                      <a:cubicBezTo>
                        <a:pt x="28" y="140"/>
                        <a:pt x="26" y="140"/>
                        <a:pt x="25" y="139"/>
                      </a:cubicBezTo>
                      <a:cubicBezTo>
                        <a:pt x="23" y="138"/>
                        <a:pt x="22" y="137"/>
                        <a:pt x="20" y="136"/>
                      </a:cubicBezTo>
                      <a:cubicBezTo>
                        <a:pt x="19" y="135"/>
                        <a:pt x="18" y="134"/>
                        <a:pt x="17" y="133"/>
                      </a:cubicBezTo>
                      <a:cubicBezTo>
                        <a:pt x="16" y="135"/>
                        <a:pt x="16" y="130"/>
                        <a:pt x="14" y="131"/>
                      </a:cubicBezTo>
                      <a:cubicBezTo>
                        <a:pt x="14" y="130"/>
                        <a:pt x="14" y="129"/>
                        <a:pt x="15" y="130"/>
                      </a:cubicBezTo>
                      <a:cubicBezTo>
                        <a:pt x="14" y="129"/>
                        <a:pt x="13" y="128"/>
                        <a:pt x="13" y="127"/>
                      </a:cubicBezTo>
                      <a:cubicBezTo>
                        <a:pt x="12" y="126"/>
                        <a:pt x="12" y="125"/>
                        <a:pt x="11" y="125"/>
                      </a:cubicBezTo>
                      <a:cubicBezTo>
                        <a:pt x="11" y="124"/>
                        <a:pt x="12" y="125"/>
                        <a:pt x="12" y="124"/>
                      </a:cubicBezTo>
                      <a:cubicBezTo>
                        <a:pt x="12" y="124"/>
                        <a:pt x="11" y="124"/>
                        <a:pt x="11" y="123"/>
                      </a:cubicBezTo>
                      <a:cubicBezTo>
                        <a:pt x="11" y="123"/>
                        <a:pt x="12" y="124"/>
                        <a:pt x="12" y="124"/>
                      </a:cubicBezTo>
                      <a:cubicBezTo>
                        <a:pt x="11" y="121"/>
                        <a:pt x="9" y="121"/>
                        <a:pt x="8" y="122"/>
                      </a:cubicBezTo>
                      <a:cubicBezTo>
                        <a:pt x="8" y="120"/>
                        <a:pt x="8" y="119"/>
                        <a:pt x="7" y="118"/>
                      </a:cubicBezTo>
                      <a:cubicBezTo>
                        <a:pt x="7" y="117"/>
                        <a:pt x="7" y="116"/>
                        <a:pt x="8" y="118"/>
                      </a:cubicBezTo>
                      <a:cubicBezTo>
                        <a:pt x="8" y="117"/>
                        <a:pt x="8" y="112"/>
                        <a:pt x="7" y="111"/>
                      </a:cubicBezTo>
                      <a:cubicBezTo>
                        <a:pt x="7" y="111"/>
                        <a:pt x="7" y="110"/>
                        <a:pt x="7" y="109"/>
                      </a:cubicBezTo>
                      <a:cubicBezTo>
                        <a:pt x="7" y="107"/>
                        <a:pt x="7" y="107"/>
                        <a:pt x="8" y="104"/>
                      </a:cubicBezTo>
                      <a:cubicBezTo>
                        <a:pt x="7" y="105"/>
                        <a:pt x="7" y="105"/>
                        <a:pt x="7" y="105"/>
                      </a:cubicBezTo>
                      <a:cubicBezTo>
                        <a:pt x="6" y="104"/>
                        <a:pt x="8" y="103"/>
                        <a:pt x="8" y="101"/>
                      </a:cubicBezTo>
                      <a:cubicBezTo>
                        <a:pt x="8" y="101"/>
                        <a:pt x="8" y="101"/>
                        <a:pt x="8" y="101"/>
                      </a:cubicBezTo>
                      <a:cubicBezTo>
                        <a:pt x="11" y="96"/>
                        <a:pt x="8" y="98"/>
                        <a:pt x="11" y="95"/>
                      </a:cubicBezTo>
                      <a:cubicBezTo>
                        <a:pt x="10" y="94"/>
                        <a:pt x="10" y="94"/>
                        <a:pt x="10" y="94"/>
                      </a:cubicBezTo>
                      <a:cubicBezTo>
                        <a:pt x="10" y="94"/>
                        <a:pt x="10" y="93"/>
                        <a:pt x="11" y="92"/>
                      </a:cubicBezTo>
                      <a:cubicBezTo>
                        <a:pt x="13" y="91"/>
                        <a:pt x="14" y="90"/>
                        <a:pt x="14" y="89"/>
                      </a:cubicBezTo>
                      <a:cubicBezTo>
                        <a:pt x="14" y="89"/>
                        <a:pt x="13" y="89"/>
                        <a:pt x="13" y="89"/>
                      </a:cubicBezTo>
                      <a:cubicBezTo>
                        <a:pt x="13" y="88"/>
                        <a:pt x="15" y="88"/>
                        <a:pt x="16" y="88"/>
                      </a:cubicBezTo>
                      <a:cubicBezTo>
                        <a:pt x="17" y="87"/>
                        <a:pt x="18" y="87"/>
                        <a:pt x="19" y="87"/>
                      </a:cubicBezTo>
                      <a:cubicBezTo>
                        <a:pt x="19" y="87"/>
                        <a:pt x="19" y="87"/>
                        <a:pt x="19" y="88"/>
                      </a:cubicBezTo>
                      <a:cubicBezTo>
                        <a:pt x="22" y="86"/>
                        <a:pt x="18" y="87"/>
                        <a:pt x="20" y="85"/>
                      </a:cubicBezTo>
                      <a:cubicBezTo>
                        <a:pt x="21" y="85"/>
                        <a:pt x="21" y="86"/>
                        <a:pt x="22" y="85"/>
                      </a:cubicBezTo>
                      <a:cubicBezTo>
                        <a:pt x="23" y="85"/>
                        <a:pt x="23" y="84"/>
                        <a:pt x="24" y="83"/>
                      </a:cubicBezTo>
                      <a:cubicBezTo>
                        <a:pt x="26" y="82"/>
                        <a:pt x="27" y="80"/>
                        <a:pt x="29" y="80"/>
                      </a:cubicBezTo>
                      <a:cubicBezTo>
                        <a:pt x="28" y="80"/>
                        <a:pt x="27" y="80"/>
                        <a:pt x="28" y="79"/>
                      </a:cubicBezTo>
                      <a:cubicBezTo>
                        <a:pt x="30" y="78"/>
                        <a:pt x="34" y="78"/>
                        <a:pt x="35" y="76"/>
                      </a:cubicBezTo>
                      <a:cubicBezTo>
                        <a:pt x="36" y="76"/>
                        <a:pt x="36" y="76"/>
                        <a:pt x="36" y="76"/>
                      </a:cubicBezTo>
                      <a:cubicBezTo>
                        <a:pt x="37" y="75"/>
                        <a:pt x="38" y="75"/>
                        <a:pt x="39" y="74"/>
                      </a:cubicBezTo>
                      <a:cubicBezTo>
                        <a:pt x="40" y="73"/>
                        <a:pt x="41" y="72"/>
                        <a:pt x="41" y="71"/>
                      </a:cubicBezTo>
                      <a:cubicBezTo>
                        <a:pt x="43" y="72"/>
                        <a:pt x="45" y="69"/>
                        <a:pt x="46" y="67"/>
                      </a:cubicBezTo>
                      <a:cubicBezTo>
                        <a:pt x="47" y="65"/>
                        <a:pt x="48" y="63"/>
                        <a:pt x="49" y="64"/>
                      </a:cubicBezTo>
                      <a:cubicBezTo>
                        <a:pt x="49" y="64"/>
                        <a:pt x="50" y="62"/>
                        <a:pt x="51" y="61"/>
                      </a:cubicBezTo>
                      <a:cubicBezTo>
                        <a:pt x="52" y="60"/>
                        <a:pt x="52" y="59"/>
                        <a:pt x="52" y="59"/>
                      </a:cubicBezTo>
                      <a:cubicBezTo>
                        <a:pt x="52" y="59"/>
                        <a:pt x="52" y="59"/>
                        <a:pt x="52" y="59"/>
                      </a:cubicBezTo>
                      <a:cubicBezTo>
                        <a:pt x="54" y="56"/>
                        <a:pt x="54" y="55"/>
                        <a:pt x="54" y="54"/>
                      </a:cubicBezTo>
                      <a:cubicBezTo>
                        <a:pt x="55" y="53"/>
                        <a:pt x="55" y="54"/>
                        <a:pt x="55" y="54"/>
                      </a:cubicBezTo>
                      <a:cubicBezTo>
                        <a:pt x="58" y="49"/>
                        <a:pt x="58" y="49"/>
                        <a:pt x="58" y="44"/>
                      </a:cubicBezTo>
                      <a:cubicBezTo>
                        <a:pt x="59" y="44"/>
                        <a:pt x="59" y="44"/>
                        <a:pt x="59" y="44"/>
                      </a:cubicBezTo>
                      <a:cubicBezTo>
                        <a:pt x="59" y="44"/>
                        <a:pt x="59" y="43"/>
                        <a:pt x="59" y="43"/>
                      </a:cubicBezTo>
                      <a:cubicBezTo>
                        <a:pt x="60" y="42"/>
                        <a:pt x="63" y="38"/>
                        <a:pt x="64" y="35"/>
                      </a:cubicBezTo>
                      <a:cubicBezTo>
                        <a:pt x="64" y="35"/>
                        <a:pt x="65" y="35"/>
                        <a:pt x="64" y="35"/>
                      </a:cubicBezTo>
                      <a:cubicBezTo>
                        <a:pt x="66" y="30"/>
                        <a:pt x="73" y="27"/>
                        <a:pt x="72" y="23"/>
                      </a:cubicBezTo>
                      <a:cubicBezTo>
                        <a:pt x="72" y="23"/>
                        <a:pt x="72" y="22"/>
                        <a:pt x="73" y="22"/>
                      </a:cubicBezTo>
                      <a:cubicBezTo>
                        <a:pt x="73" y="21"/>
                        <a:pt x="74" y="20"/>
                        <a:pt x="74" y="20"/>
                      </a:cubicBezTo>
                      <a:cubicBezTo>
                        <a:pt x="70" y="23"/>
                        <a:pt x="73" y="19"/>
                        <a:pt x="71" y="20"/>
                      </a:cubicBezTo>
                      <a:cubicBezTo>
                        <a:pt x="72" y="18"/>
                        <a:pt x="75" y="17"/>
                        <a:pt x="74" y="19"/>
                      </a:cubicBezTo>
                      <a:cubicBezTo>
                        <a:pt x="74" y="19"/>
                        <a:pt x="74" y="19"/>
                        <a:pt x="74" y="19"/>
                      </a:cubicBezTo>
                      <a:cubicBezTo>
                        <a:pt x="74" y="20"/>
                        <a:pt x="75" y="19"/>
                        <a:pt x="76" y="18"/>
                      </a:cubicBezTo>
                      <a:cubicBezTo>
                        <a:pt x="77" y="17"/>
                        <a:pt x="78" y="16"/>
                        <a:pt x="79" y="17"/>
                      </a:cubicBezTo>
                      <a:cubicBezTo>
                        <a:pt x="85" y="11"/>
                        <a:pt x="93" y="9"/>
                        <a:pt x="100" y="9"/>
                      </a:cubicBezTo>
                      <a:cubicBezTo>
                        <a:pt x="100" y="8"/>
                        <a:pt x="100" y="8"/>
                        <a:pt x="100" y="8"/>
                      </a:cubicBezTo>
                      <a:cubicBezTo>
                        <a:pt x="100" y="8"/>
                        <a:pt x="100" y="8"/>
                        <a:pt x="101" y="8"/>
                      </a:cubicBezTo>
                      <a:cubicBezTo>
                        <a:pt x="102" y="8"/>
                        <a:pt x="102" y="8"/>
                        <a:pt x="102" y="8"/>
                      </a:cubicBezTo>
                      <a:cubicBezTo>
                        <a:pt x="103" y="9"/>
                        <a:pt x="103" y="9"/>
                        <a:pt x="101" y="9"/>
                      </a:cubicBezTo>
                      <a:cubicBezTo>
                        <a:pt x="102" y="10"/>
                        <a:pt x="102" y="9"/>
                        <a:pt x="103" y="9"/>
                      </a:cubicBezTo>
                      <a:cubicBezTo>
                        <a:pt x="103" y="9"/>
                        <a:pt x="103" y="9"/>
                        <a:pt x="103" y="9"/>
                      </a:cubicBezTo>
                      <a:cubicBezTo>
                        <a:pt x="104" y="9"/>
                        <a:pt x="105" y="9"/>
                        <a:pt x="105" y="9"/>
                      </a:cubicBezTo>
                      <a:cubicBezTo>
                        <a:pt x="108" y="10"/>
                        <a:pt x="103" y="10"/>
                        <a:pt x="104" y="10"/>
                      </a:cubicBezTo>
                      <a:cubicBezTo>
                        <a:pt x="106" y="10"/>
                        <a:pt x="106" y="10"/>
                        <a:pt x="106" y="10"/>
                      </a:cubicBezTo>
                      <a:cubicBezTo>
                        <a:pt x="105" y="10"/>
                        <a:pt x="105" y="10"/>
                        <a:pt x="105" y="10"/>
                      </a:cubicBezTo>
                      <a:cubicBezTo>
                        <a:pt x="107" y="10"/>
                        <a:pt x="107" y="9"/>
                        <a:pt x="109" y="10"/>
                      </a:cubicBezTo>
                      <a:cubicBezTo>
                        <a:pt x="110" y="11"/>
                        <a:pt x="109" y="11"/>
                        <a:pt x="110" y="11"/>
                      </a:cubicBezTo>
                      <a:cubicBezTo>
                        <a:pt x="110" y="11"/>
                        <a:pt x="110" y="12"/>
                        <a:pt x="111" y="12"/>
                      </a:cubicBezTo>
                      <a:cubicBezTo>
                        <a:pt x="114" y="13"/>
                        <a:pt x="114" y="13"/>
                        <a:pt x="114" y="13"/>
                      </a:cubicBezTo>
                      <a:cubicBezTo>
                        <a:pt x="113" y="12"/>
                        <a:pt x="113" y="12"/>
                        <a:pt x="113" y="12"/>
                      </a:cubicBezTo>
                      <a:cubicBezTo>
                        <a:pt x="114" y="12"/>
                        <a:pt x="116" y="13"/>
                        <a:pt x="115" y="11"/>
                      </a:cubicBezTo>
                      <a:cubicBezTo>
                        <a:pt x="115" y="12"/>
                        <a:pt x="116" y="13"/>
                        <a:pt x="117" y="14"/>
                      </a:cubicBezTo>
                      <a:cubicBezTo>
                        <a:pt x="118" y="15"/>
                        <a:pt x="119" y="15"/>
                        <a:pt x="121" y="16"/>
                      </a:cubicBezTo>
                      <a:cubicBezTo>
                        <a:pt x="123" y="19"/>
                        <a:pt x="125" y="20"/>
                        <a:pt x="125" y="21"/>
                      </a:cubicBezTo>
                      <a:cubicBezTo>
                        <a:pt x="127" y="22"/>
                        <a:pt x="129" y="24"/>
                        <a:pt x="131" y="26"/>
                      </a:cubicBezTo>
                      <a:cubicBezTo>
                        <a:pt x="130" y="26"/>
                        <a:pt x="131" y="24"/>
                        <a:pt x="132" y="27"/>
                      </a:cubicBezTo>
                      <a:cubicBezTo>
                        <a:pt x="130" y="27"/>
                        <a:pt x="134" y="31"/>
                        <a:pt x="133" y="33"/>
                      </a:cubicBezTo>
                      <a:cubicBezTo>
                        <a:pt x="133" y="32"/>
                        <a:pt x="135" y="34"/>
                        <a:pt x="135" y="35"/>
                      </a:cubicBezTo>
                      <a:cubicBezTo>
                        <a:pt x="136" y="36"/>
                        <a:pt x="137" y="37"/>
                        <a:pt x="137" y="36"/>
                      </a:cubicBezTo>
                      <a:cubicBezTo>
                        <a:pt x="138" y="38"/>
                        <a:pt x="136" y="36"/>
                        <a:pt x="137" y="38"/>
                      </a:cubicBezTo>
                      <a:cubicBezTo>
                        <a:pt x="138" y="39"/>
                        <a:pt x="139" y="42"/>
                        <a:pt x="140" y="44"/>
                      </a:cubicBezTo>
                      <a:cubicBezTo>
                        <a:pt x="140" y="44"/>
                        <a:pt x="140" y="44"/>
                        <a:pt x="140" y="44"/>
                      </a:cubicBezTo>
                      <a:cubicBezTo>
                        <a:pt x="140" y="44"/>
                        <a:pt x="140" y="44"/>
                        <a:pt x="140" y="44"/>
                      </a:cubicBezTo>
                      <a:cubicBezTo>
                        <a:pt x="141" y="46"/>
                        <a:pt x="141" y="46"/>
                        <a:pt x="141" y="46"/>
                      </a:cubicBezTo>
                      <a:cubicBezTo>
                        <a:pt x="141" y="46"/>
                        <a:pt x="141" y="47"/>
                        <a:pt x="141" y="48"/>
                      </a:cubicBezTo>
                      <a:cubicBezTo>
                        <a:pt x="142" y="50"/>
                        <a:pt x="142" y="51"/>
                        <a:pt x="143" y="53"/>
                      </a:cubicBezTo>
                      <a:cubicBezTo>
                        <a:pt x="144" y="53"/>
                        <a:pt x="144" y="52"/>
                        <a:pt x="145" y="52"/>
                      </a:cubicBezTo>
                      <a:cubicBezTo>
                        <a:pt x="145" y="52"/>
                        <a:pt x="145" y="53"/>
                        <a:pt x="145" y="54"/>
                      </a:cubicBezTo>
                      <a:cubicBezTo>
                        <a:pt x="145" y="55"/>
                        <a:pt x="145" y="56"/>
                        <a:pt x="145" y="56"/>
                      </a:cubicBezTo>
                      <a:cubicBezTo>
                        <a:pt x="145" y="57"/>
                        <a:pt x="147" y="56"/>
                        <a:pt x="147" y="59"/>
                      </a:cubicBezTo>
                      <a:cubicBezTo>
                        <a:pt x="147" y="58"/>
                        <a:pt x="147" y="58"/>
                        <a:pt x="148" y="58"/>
                      </a:cubicBezTo>
                      <a:cubicBezTo>
                        <a:pt x="150" y="64"/>
                        <a:pt x="154" y="69"/>
                        <a:pt x="159" y="73"/>
                      </a:cubicBezTo>
                      <a:cubicBezTo>
                        <a:pt x="161" y="74"/>
                        <a:pt x="162" y="75"/>
                        <a:pt x="164" y="76"/>
                      </a:cubicBezTo>
                      <a:cubicBezTo>
                        <a:pt x="164" y="76"/>
                        <a:pt x="165" y="76"/>
                        <a:pt x="165" y="76"/>
                      </a:cubicBezTo>
                      <a:cubicBezTo>
                        <a:pt x="166" y="77"/>
                        <a:pt x="166" y="77"/>
                        <a:pt x="166" y="77"/>
                      </a:cubicBezTo>
                      <a:cubicBezTo>
                        <a:pt x="167" y="77"/>
                        <a:pt x="167" y="77"/>
                        <a:pt x="168" y="77"/>
                      </a:cubicBezTo>
                      <a:cubicBezTo>
                        <a:pt x="170" y="79"/>
                        <a:pt x="173" y="81"/>
                        <a:pt x="175" y="83"/>
                      </a:cubicBezTo>
                      <a:cubicBezTo>
                        <a:pt x="174" y="81"/>
                        <a:pt x="175" y="82"/>
                        <a:pt x="176" y="82"/>
                      </a:cubicBezTo>
                      <a:cubicBezTo>
                        <a:pt x="175" y="82"/>
                        <a:pt x="176" y="82"/>
                        <a:pt x="176" y="81"/>
                      </a:cubicBezTo>
                      <a:cubicBezTo>
                        <a:pt x="176" y="81"/>
                        <a:pt x="177" y="82"/>
                        <a:pt x="178" y="83"/>
                      </a:cubicBezTo>
                      <a:cubicBezTo>
                        <a:pt x="178" y="83"/>
                        <a:pt x="178" y="84"/>
                        <a:pt x="179" y="84"/>
                      </a:cubicBezTo>
                      <a:cubicBezTo>
                        <a:pt x="179" y="85"/>
                        <a:pt x="179" y="85"/>
                        <a:pt x="179" y="85"/>
                      </a:cubicBezTo>
                      <a:cubicBezTo>
                        <a:pt x="180" y="85"/>
                        <a:pt x="181" y="85"/>
                        <a:pt x="182" y="86"/>
                      </a:cubicBezTo>
                      <a:cubicBezTo>
                        <a:pt x="183" y="87"/>
                        <a:pt x="183" y="88"/>
                        <a:pt x="184" y="88"/>
                      </a:cubicBezTo>
                      <a:cubicBezTo>
                        <a:pt x="183" y="87"/>
                        <a:pt x="183" y="87"/>
                        <a:pt x="183" y="87"/>
                      </a:cubicBezTo>
                      <a:cubicBezTo>
                        <a:pt x="184" y="87"/>
                        <a:pt x="184" y="86"/>
                        <a:pt x="184" y="85"/>
                      </a:cubicBezTo>
                      <a:cubicBezTo>
                        <a:pt x="184" y="83"/>
                        <a:pt x="183" y="82"/>
                        <a:pt x="184" y="81"/>
                      </a:cubicBezTo>
                      <a:cubicBezTo>
                        <a:pt x="183" y="81"/>
                        <a:pt x="182" y="80"/>
                        <a:pt x="181" y="78"/>
                      </a:cubicBezTo>
                      <a:cubicBezTo>
                        <a:pt x="180" y="77"/>
                        <a:pt x="178" y="75"/>
                        <a:pt x="176" y="75"/>
                      </a:cubicBezTo>
                      <a:cubicBezTo>
                        <a:pt x="175" y="75"/>
                        <a:pt x="177" y="75"/>
                        <a:pt x="176" y="75"/>
                      </a:cubicBezTo>
                      <a:cubicBezTo>
                        <a:pt x="175" y="75"/>
                        <a:pt x="174" y="74"/>
                        <a:pt x="172" y="73"/>
                      </a:cubicBezTo>
                      <a:cubicBezTo>
                        <a:pt x="172" y="73"/>
                        <a:pt x="172" y="73"/>
                        <a:pt x="172" y="73"/>
                      </a:cubicBezTo>
                      <a:cubicBezTo>
                        <a:pt x="171" y="72"/>
                        <a:pt x="170" y="72"/>
                        <a:pt x="169" y="71"/>
                      </a:cubicBezTo>
                      <a:cubicBezTo>
                        <a:pt x="168" y="71"/>
                        <a:pt x="167" y="71"/>
                        <a:pt x="167" y="70"/>
                      </a:cubicBezTo>
                      <a:cubicBezTo>
                        <a:pt x="167" y="70"/>
                        <a:pt x="166" y="70"/>
                        <a:pt x="166" y="70"/>
                      </a:cubicBezTo>
                      <a:cubicBezTo>
                        <a:pt x="164" y="69"/>
                        <a:pt x="163" y="67"/>
                        <a:pt x="161" y="65"/>
                      </a:cubicBezTo>
                      <a:cubicBezTo>
                        <a:pt x="161" y="66"/>
                        <a:pt x="161" y="66"/>
                        <a:pt x="161" y="66"/>
                      </a:cubicBezTo>
                      <a:cubicBezTo>
                        <a:pt x="160" y="65"/>
                        <a:pt x="160" y="64"/>
                        <a:pt x="159" y="64"/>
                      </a:cubicBezTo>
                      <a:cubicBezTo>
                        <a:pt x="157" y="63"/>
                        <a:pt x="162" y="66"/>
                        <a:pt x="160" y="66"/>
                      </a:cubicBezTo>
                      <a:cubicBezTo>
                        <a:pt x="160" y="65"/>
                        <a:pt x="158" y="64"/>
                        <a:pt x="157" y="62"/>
                      </a:cubicBezTo>
                      <a:cubicBezTo>
                        <a:pt x="155" y="60"/>
                        <a:pt x="154" y="58"/>
                        <a:pt x="155" y="57"/>
                      </a:cubicBezTo>
                      <a:cubicBezTo>
                        <a:pt x="154" y="55"/>
                        <a:pt x="154" y="58"/>
                        <a:pt x="153" y="56"/>
                      </a:cubicBezTo>
                      <a:cubicBezTo>
                        <a:pt x="153" y="55"/>
                        <a:pt x="153" y="55"/>
                        <a:pt x="153" y="55"/>
                      </a:cubicBezTo>
                      <a:cubicBezTo>
                        <a:pt x="152" y="55"/>
                        <a:pt x="152" y="55"/>
                        <a:pt x="152" y="55"/>
                      </a:cubicBezTo>
                      <a:cubicBezTo>
                        <a:pt x="152" y="54"/>
                        <a:pt x="152" y="53"/>
                        <a:pt x="152" y="53"/>
                      </a:cubicBezTo>
                      <a:cubicBezTo>
                        <a:pt x="153" y="53"/>
                        <a:pt x="153" y="53"/>
                        <a:pt x="153" y="54"/>
                      </a:cubicBezTo>
                      <a:cubicBezTo>
                        <a:pt x="153" y="52"/>
                        <a:pt x="151" y="49"/>
                        <a:pt x="151" y="48"/>
                      </a:cubicBezTo>
                      <a:cubicBezTo>
                        <a:pt x="151" y="50"/>
                        <a:pt x="151" y="50"/>
                        <a:pt x="151" y="50"/>
                      </a:cubicBezTo>
                      <a:cubicBezTo>
                        <a:pt x="150" y="49"/>
                        <a:pt x="150" y="48"/>
                        <a:pt x="149" y="46"/>
                      </a:cubicBezTo>
                      <a:cubicBezTo>
                        <a:pt x="148" y="45"/>
                        <a:pt x="148" y="44"/>
                        <a:pt x="148" y="43"/>
                      </a:cubicBezTo>
                      <a:cubicBezTo>
                        <a:pt x="147" y="42"/>
                        <a:pt x="147" y="42"/>
                        <a:pt x="147" y="42"/>
                      </a:cubicBezTo>
                      <a:cubicBezTo>
                        <a:pt x="147" y="41"/>
                        <a:pt x="147" y="41"/>
                        <a:pt x="147" y="41"/>
                      </a:cubicBezTo>
                      <a:cubicBezTo>
                        <a:pt x="145" y="38"/>
                        <a:pt x="144" y="35"/>
                        <a:pt x="142" y="33"/>
                      </a:cubicBezTo>
                      <a:cubicBezTo>
                        <a:pt x="142" y="34"/>
                        <a:pt x="142" y="34"/>
                        <a:pt x="142" y="34"/>
                      </a:cubicBezTo>
                      <a:cubicBezTo>
                        <a:pt x="139" y="30"/>
                        <a:pt x="140" y="30"/>
                        <a:pt x="137" y="26"/>
                      </a:cubicBezTo>
                      <a:cubicBezTo>
                        <a:pt x="137" y="26"/>
                        <a:pt x="137" y="26"/>
                        <a:pt x="137" y="26"/>
                      </a:cubicBezTo>
                      <a:cubicBezTo>
                        <a:pt x="136" y="25"/>
                        <a:pt x="135" y="24"/>
                        <a:pt x="135" y="23"/>
                      </a:cubicBezTo>
                      <a:cubicBezTo>
                        <a:pt x="136" y="24"/>
                        <a:pt x="134" y="21"/>
                        <a:pt x="135" y="22"/>
                      </a:cubicBezTo>
                      <a:cubicBezTo>
                        <a:pt x="131" y="18"/>
                        <a:pt x="133" y="20"/>
                        <a:pt x="130" y="19"/>
                      </a:cubicBezTo>
                      <a:cubicBezTo>
                        <a:pt x="130" y="18"/>
                        <a:pt x="130" y="18"/>
                        <a:pt x="130" y="18"/>
                      </a:cubicBezTo>
                      <a:cubicBezTo>
                        <a:pt x="129" y="17"/>
                        <a:pt x="128" y="17"/>
                        <a:pt x="126" y="16"/>
                      </a:cubicBezTo>
                      <a:cubicBezTo>
                        <a:pt x="128" y="17"/>
                        <a:pt x="126" y="14"/>
                        <a:pt x="128" y="15"/>
                      </a:cubicBezTo>
                      <a:cubicBezTo>
                        <a:pt x="126" y="13"/>
                        <a:pt x="125" y="11"/>
                        <a:pt x="123" y="11"/>
                      </a:cubicBezTo>
                      <a:cubicBezTo>
                        <a:pt x="122" y="10"/>
                        <a:pt x="120" y="9"/>
                        <a:pt x="120" y="8"/>
                      </a:cubicBezTo>
                      <a:cubicBezTo>
                        <a:pt x="117" y="8"/>
                        <a:pt x="123" y="11"/>
                        <a:pt x="122" y="11"/>
                      </a:cubicBezTo>
                      <a:cubicBezTo>
                        <a:pt x="122" y="12"/>
                        <a:pt x="119" y="11"/>
                        <a:pt x="118" y="10"/>
                      </a:cubicBezTo>
                      <a:cubicBezTo>
                        <a:pt x="117" y="9"/>
                        <a:pt x="117" y="8"/>
                        <a:pt x="116" y="7"/>
                      </a:cubicBezTo>
                      <a:cubicBezTo>
                        <a:pt x="116" y="6"/>
                        <a:pt x="115" y="5"/>
                        <a:pt x="112" y="4"/>
                      </a:cubicBezTo>
                      <a:cubicBezTo>
                        <a:pt x="113" y="4"/>
                        <a:pt x="113" y="4"/>
                        <a:pt x="113" y="4"/>
                      </a:cubicBezTo>
                      <a:cubicBezTo>
                        <a:pt x="112" y="3"/>
                        <a:pt x="110" y="4"/>
                        <a:pt x="108" y="3"/>
                      </a:cubicBezTo>
                      <a:cubicBezTo>
                        <a:pt x="107" y="3"/>
                        <a:pt x="105" y="2"/>
                        <a:pt x="105" y="3"/>
                      </a:cubicBezTo>
                      <a:cubicBezTo>
                        <a:pt x="105" y="3"/>
                        <a:pt x="109" y="4"/>
                        <a:pt x="109" y="4"/>
                      </a:cubicBezTo>
                      <a:cubicBezTo>
                        <a:pt x="107" y="4"/>
                        <a:pt x="106" y="4"/>
                        <a:pt x="104" y="4"/>
                      </a:cubicBezTo>
                      <a:cubicBezTo>
                        <a:pt x="104" y="4"/>
                        <a:pt x="104" y="4"/>
                        <a:pt x="104" y="4"/>
                      </a:cubicBezTo>
                      <a:cubicBezTo>
                        <a:pt x="103" y="4"/>
                        <a:pt x="102" y="4"/>
                        <a:pt x="100" y="4"/>
                      </a:cubicBezTo>
                      <a:cubicBezTo>
                        <a:pt x="101" y="4"/>
                        <a:pt x="102" y="3"/>
                        <a:pt x="103" y="3"/>
                      </a:cubicBezTo>
                      <a:cubicBezTo>
                        <a:pt x="102" y="3"/>
                        <a:pt x="101" y="3"/>
                        <a:pt x="99" y="3"/>
                      </a:cubicBezTo>
                      <a:cubicBezTo>
                        <a:pt x="100" y="2"/>
                        <a:pt x="102" y="2"/>
                        <a:pt x="104" y="2"/>
                      </a:cubicBezTo>
                      <a:cubicBezTo>
                        <a:pt x="104" y="2"/>
                        <a:pt x="104" y="2"/>
                        <a:pt x="104" y="2"/>
                      </a:cubicBezTo>
                      <a:cubicBezTo>
                        <a:pt x="105" y="2"/>
                        <a:pt x="106" y="2"/>
                        <a:pt x="107" y="2"/>
                      </a:cubicBezTo>
                      <a:cubicBezTo>
                        <a:pt x="107" y="2"/>
                        <a:pt x="105" y="2"/>
                        <a:pt x="104" y="2"/>
                      </a:cubicBezTo>
                      <a:cubicBezTo>
                        <a:pt x="104" y="2"/>
                        <a:pt x="104" y="2"/>
                        <a:pt x="105" y="2"/>
                      </a:cubicBezTo>
                      <a:cubicBezTo>
                        <a:pt x="104" y="2"/>
                        <a:pt x="103" y="2"/>
                        <a:pt x="104" y="1"/>
                      </a:cubicBezTo>
                      <a:cubicBezTo>
                        <a:pt x="102" y="3"/>
                        <a:pt x="99" y="0"/>
                        <a:pt x="96" y="2"/>
                      </a:cubicBezTo>
                      <a:cubicBezTo>
                        <a:pt x="96" y="1"/>
                        <a:pt x="96" y="1"/>
                        <a:pt x="96" y="1"/>
                      </a:cubicBezTo>
                      <a:cubicBezTo>
                        <a:pt x="95" y="1"/>
                        <a:pt x="94" y="2"/>
                        <a:pt x="94" y="2"/>
                      </a:cubicBezTo>
                      <a:cubicBezTo>
                        <a:pt x="95" y="1"/>
                        <a:pt x="95" y="1"/>
                        <a:pt x="95" y="1"/>
                      </a:cubicBezTo>
                      <a:cubicBezTo>
                        <a:pt x="93" y="2"/>
                        <a:pt x="90" y="1"/>
                        <a:pt x="87" y="2"/>
                      </a:cubicBezTo>
                      <a:cubicBezTo>
                        <a:pt x="93" y="1"/>
                        <a:pt x="89" y="3"/>
                        <a:pt x="91" y="3"/>
                      </a:cubicBezTo>
                      <a:cubicBezTo>
                        <a:pt x="86" y="6"/>
                        <a:pt x="87" y="2"/>
                        <a:pt x="80" y="5"/>
                      </a:cubicBezTo>
                      <a:cubicBezTo>
                        <a:pt x="81" y="5"/>
                        <a:pt x="84" y="4"/>
                        <a:pt x="83" y="5"/>
                      </a:cubicBezTo>
                      <a:cubicBezTo>
                        <a:pt x="81" y="6"/>
                        <a:pt x="80" y="6"/>
                        <a:pt x="79" y="6"/>
                      </a:cubicBezTo>
                      <a:cubicBezTo>
                        <a:pt x="75" y="9"/>
                        <a:pt x="80" y="7"/>
                        <a:pt x="79" y="8"/>
                      </a:cubicBezTo>
                      <a:cubicBezTo>
                        <a:pt x="77" y="8"/>
                        <a:pt x="77" y="10"/>
                        <a:pt x="76" y="11"/>
                      </a:cubicBezTo>
                      <a:cubicBezTo>
                        <a:pt x="75" y="11"/>
                        <a:pt x="75" y="11"/>
                        <a:pt x="75" y="11"/>
                      </a:cubicBezTo>
                      <a:cubicBezTo>
                        <a:pt x="71" y="14"/>
                        <a:pt x="75" y="13"/>
                        <a:pt x="71" y="15"/>
                      </a:cubicBezTo>
                      <a:cubicBezTo>
                        <a:pt x="72" y="13"/>
                        <a:pt x="72" y="13"/>
                        <a:pt x="72" y="13"/>
                      </a:cubicBezTo>
                      <a:cubicBezTo>
                        <a:pt x="70" y="15"/>
                        <a:pt x="70" y="15"/>
                        <a:pt x="70" y="15"/>
                      </a:cubicBezTo>
                      <a:cubicBezTo>
                        <a:pt x="70" y="14"/>
                        <a:pt x="70" y="14"/>
                        <a:pt x="70" y="14"/>
                      </a:cubicBezTo>
                      <a:cubicBezTo>
                        <a:pt x="69" y="17"/>
                        <a:pt x="68" y="17"/>
                        <a:pt x="66" y="19"/>
                      </a:cubicBezTo>
                      <a:cubicBezTo>
                        <a:pt x="67" y="19"/>
                        <a:pt x="67" y="20"/>
                        <a:pt x="66" y="22"/>
                      </a:cubicBezTo>
                      <a:cubicBezTo>
                        <a:pt x="64" y="23"/>
                        <a:pt x="65" y="21"/>
                        <a:pt x="64" y="23"/>
                      </a:cubicBezTo>
                      <a:cubicBezTo>
                        <a:pt x="64" y="22"/>
                        <a:pt x="64" y="21"/>
                        <a:pt x="65" y="21"/>
                      </a:cubicBezTo>
                      <a:cubicBezTo>
                        <a:pt x="65" y="20"/>
                        <a:pt x="65" y="20"/>
                        <a:pt x="65" y="19"/>
                      </a:cubicBezTo>
                      <a:cubicBezTo>
                        <a:pt x="63" y="20"/>
                        <a:pt x="62" y="23"/>
                        <a:pt x="62" y="24"/>
                      </a:cubicBezTo>
                      <a:cubicBezTo>
                        <a:pt x="62" y="23"/>
                        <a:pt x="62" y="23"/>
                        <a:pt x="63" y="23"/>
                      </a:cubicBezTo>
                      <a:cubicBezTo>
                        <a:pt x="61" y="27"/>
                        <a:pt x="61" y="27"/>
                        <a:pt x="61" y="27"/>
                      </a:cubicBezTo>
                      <a:cubicBezTo>
                        <a:pt x="60" y="28"/>
                        <a:pt x="60" y="27"/>
                        <a:pt x="60" y="26"/>
                      </a:cubicBezTo>
                      <a:cubicBezTo>
                        <a:pt x="60" y="27"/>
                        <a:pt x="60" y="28"/>
                        <a:pt x="59" y="29"/>
                      </a:cubicBezTo>
                      <a:cubicBezTo>
                        <a:pt x="59" y="28"/>
                        <a:pt x="58" y="28"/>
                        <a:pt x="59" y="26"/>
                      </a:cubicBezTo>
                      <a:cubicBezTo>
                        <a:pt x="57" y="30"/>
                        <a:pt x="57" y="30"/>
                        <a:pt x="57" y="30"/>
                      </a:cubicBezTo>
                      <a:cubicBezTo>
                        <a:pt x="57" y="31"/>
                        <a:pt x="55" y="32"/>
                        <a:pt x="55" y="31"/>
                      </a:cubicBezTo>
                      <a:cubicBezTo>
                        <a:pt x="55" y="32"/>
                        <a:pt x="54" y="34"/>
                        <a:pt x="54" y="35"/>
                      </a:cubicBezTo>
                      <a:cubicBezTo>
                        <a:pt x="54" y="36"/>
                        <a:pt x="53" y="37"/>
                        <a:pt x="53" y="38"/>
                      </a:cubicBezTo>
                      <a:cubicBezTo>
                        <a:pt x="53" y="38"/>
                        <a:pt x="53" y="39"/>
                        <a:pt x="52" y="40"/>
                      </a:cubicBezTo>
                      <a:cubicBezTo>
                        <a:pt x="52" y="40"/>
                        <a:pt x="52" y="40"/>
                        <a:pt x="52" y="40"/>
                      </a:cubicBezTo>
                      <a:cubicBezTo>
                        <a:pt x="52" y="40"/>
                        <a:pt x="52" y="40"/>
                        <a:pt x="52" y="41"/>
                      </a:cubicBezTo>
                      <a:cubicBezTo>
                        <a:pt x="52" y="41"/>
                        <a:pt x="52" y="41"/>
                        <a:pt x="52" y="42"/>
                      </a:cubicBezTo>
                      <a:cubicBezTo>
                        <a:pt x="51" y="44"/>
                        <a:pt x="49" y="46"/>
                        <a:pt x="48" y="49"/>
                      </a:cubicBezTo>
                      <a:cubicBezTo>
                        <a:pt x="46" y="50"/>
                        <a:pt x="46" y="50"/>
                        <a:pt x="46" y="50"/>
                      </a:cubicBezTo>
                      <a:cubicBezTo>
                        <a:pt x="45" y="53"/>
                        <a:pt x="49" y="49"/>
                        <a:pt x="47" y="53"/>
                      </a:cubicBezTo>
                      <a:cubicBezTo>
                        <a:pt x="46" y="56"/>
                        <a:pt x="46" y="53"/>
                        <a:pt x="45" y="54"/>
                      </a:cubicBezTo>
                      <a:cubicBezTo>
                        <a:pt x="45" y="55"/>
                        <a:pt x="45" y="58"/>
                        <a:pt x="42" y="60"/>
                      </a:cubicBezTo>
                      <a:cubicBezTo>
                        <a:pt x="43" y="59"/>
                        <a:pt x="43" y="59"/>
                        <a:pt x="43" y="58"/>
                      </a:cubicBezTo>
                      <a:close/>
                      <a:moveTo>
                        <a:pt x="19" y="76"/>
                      </a:moveTo>
                      <a:cubicBezTo>
                        <a:pt x="19" y="76"/>
                        <a:pt x="20" y="75"/>
                        <a:pt x="21" y="75"/>
                      </a:cubicBezTo>
                      <a:cubicBezTo>
                        <a:pt x="21" y="76"/>
                        <a:pt x="20" y="76"/>
                        <a:pt x="19" y="76"/>
                      </a:cubicBezTo>
                      <a:close/>
                      <a:moveTo>
                        <a:pt x="5" y="125"/>
                      </a:moveTo>
                      <a:cubicBezTo>
                        <a:pt x="5" y="125"/>
                        <a:pt x="4" y="124"/>
                        <a:pt x="4" y="123"/>
                      </a:cubicBezTo>
                      <a:cubicBezTo>
                        <a:pt x="5" y="124"/>
                        <a:pt x="5" y="124"/>
                        <a:pt x="5" y="125"/>
                      </a:cubicBezTo>
                      <a:close/>
                      <a:moveTo>
                        <a:pt x="135" y="144"/>
                      </a:moveTo>
                      <a:cubicBezTo>
                        <a:pt x="135" y="144"/>
                        <a:pt x="135" y="144"/>
                        <a:pt x="135" y="144"/>
                      </a:cubicBezTo>
                      <a:cubicBezTo>
                        <a:pt x="134" y="143"/>
                        <a:pt x="135" y="143"/>
                        <a:pt x="135" y="144"/>
                      </a:cubicBezTo>
                      <a:close/>
                      <a:moveTo>
                        <a:pt x="138" y="144"/>
                      </a:moveTo>
                      <a:cubicBezTo>
                        <a:pt x="138" y="144"/>
                        <a:pt x="138" y="144"/>
                        <a:pt x="138" y="144"/>
                      </a:cubicBezTo>
                      <a:cubicBezTo>
                        <a:pt x="138" y="144"/>
                        <a:pt x="137" y="144"/>
                        <a:pt x="137" y="144"/>
                      </a:cubicBezTo>
                      <a:cubicBezTo>
                        <a:pt x="137" y="144"/>
                        <a:pt x="137" y="144"/>
                        <a:pt x="138" y="144"/>
                      </a:cubicBezTo>
                      <a:close/>
                      <a:moveTo>
                        <a:pt x="110" y="11"/>
                      </a:moveTo>
                      <a:cubicBezTo>
                        <a:pt x="110" y="11"/>
                        <a:pt x="110" y="11"/>
                        <a:pt x="110" y="11"/>
                      </a:cubicBezTo>
                      <a:cubicBezTo>
                        <a:pt x="111" y="11"/>
                        <a:pt x="111" y="11"/>
                        <a:pt x="1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6" name="Freeform 63">
                  <a:extLst>
                    <a:ext uri="{FF2B5EF4-FFF2-40B4-BE49-F238E27FC236}">
                      <a16:creationId xmlns:a16="http://schemas.microsoft.com/office/drawing/2014/main" id="{632E2D50-F3EE-4361-A444-3CAA074B56A3}"/>
                    </a:ext>
                  </a:extLst>
                </p:cNvPr>
                <p:cNvSpPr>
                  <a:spLocks/>
                </p:cNvSpPr>
                <p:nvPr userDrawn="1"/>
              </p:nvSpPr>
              <p:spPr bwMode="auto">
                <a:xfrm>
                  <a:off x="3530" y="1297"/>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7" name="Freeform 64">
                  <a:extLst>
                    <a:ext uri="{FF2B5EF4-FFF2-40B4-BE49-F238E27FC236}">
                      <a16:creationId xmlns:a16="http://schemas.microsoft.com/office/drawing/2014/main" id="{E32CD2F8-B844-49D8-9DF5-8339667951D6}"/>
                    </a:ext>
                  </a:extLst>
                </p:cNvPr>
                <p:cNvSpPr>
                  <a:spLocks/>
                </p:cNvSpPr>
                <p:nvPr userDrawn="1"/>
              </p:nvSpPr>
              <p:spPr bwMode="auto">
                <a:xfrm>
                  <a:off x="3779" y="9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8" name="Freeform 65">
                  <a:extLst>
                    <a:ext uri="{FF2B5EF4-FFF2-40B4-BE49-F238E27FC236}">
                      <a16:creationId xmlns:a16="http://schemas.microsoft.com/office/drawing/2014/main" id="{CC42B60E-8242-4645-97D0-525053A1B107}"/>
                    </a:ext>
                  </a:extLst>
                </p:cNvPr>
                <p:cNvSpPr>
                  <a:spLocks/>
                </p:cNvSpPr>
                <p:nvPr userDrawn="1"/>
              </p:nvSpPr>
              <p:spPr bwMode="auto">
                <a:xfrm>
                  <a:off x="3988" y="1407"/>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9" name="Freeform 66">
                  <a:extLst>
                    <a:ext uri="{FF2B5EF4-FFF2-40B4-BE49-F238E27FC236}">
                      <a16:creationId xmlns:a16="http://schemas.microsoft.com/office/drawing/2014/main" id="{B7088AAA-9485-4B1C-86E0-FAC0E0CA970F}"/>
                    </a:ext>
                  </a:extLst>
                </p:cNvPr>
                <p:cNvSpPr>
                  <a:spLocks/>
                </p:cNvSpPr>
                <p:nvPr userDrawn="1"/>
              </p:nvSpPr>
              <p:spPr bwMode="auto">
                <a:xfrm>
                  <a:off x="4271" y="1412"/>
                  <a:ext cx="10" cy="5"/>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cubicBezTo>
                        <a:pt x="2"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0" name="Freeform 67">
                  <a:extLst>
                    <a:ext uri="{FF2B5EF4-FFF2-40B4-BE49-F238E27FC236}">
                      <a16:creationId xmlns:a16="http://schemas.microsoft.com/office/drawing/2014/main" id="{C10F1479-B291-4B21-AFAD-B3FEEDDAAFF9}"/>
                    </a:ext>
                  </a:extLst>
                </p:cNvPr>
                <p:cNvSpPr>
                  <a:spLocks/>
                </p:cNvSpPr>
                <p:nvPr userDrawn="1"/>
              </p:nvSpPr>
              <p:spPr bwMode="auto">
                <a:xfrm>
                  <a:off x="4361" y="1422"/>
                  <a:ext cx="10" cy="5"/>
                </a:xfrm>
                <a:custGeom>
                  <a:avLst/>
                  <a:gdLst>
                    <a:gd name="T0" fmla="*/ 1 w 2"/>
                    <a:gd name="T1" fmla="*/ 1 h 1"/>
                    <a:gd name="T2" fmla="*/ 2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1" y="0"/>
                        <a:pt x="2" y="0"/>
                      </a:cubicBezTo>
                      <a:cubicBezTo>
                        <a:pt x="1" y="0"/>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1" name="Freeform 68">
                  <a:extLst>
                    <a:ext uri="{FF2B5EF4-FFF2-40B4-BE49-F238E27FC236}">
                      <a16:creationId xmlns:a16="http://schemas.microsoft.com/office/drawing/2014/main" id="{882F5686-AAD0-4FB6-9025-C6638141BE06}"/>
                    </a:ext>
                  </a:extLst>
                </p:cNvPr>
                <p:cNvSpPr>
                  <a:spLocks/>
                </p:cNvSpPr>
                <p:nvPr userDrawn="1"/>
              </p:nvSpPr>
              <p:spPr bwMode="auto">
                <a:xfrm>
                  <a:off x="4291" y="1422"/>
                  <a:ext cx="15" cy="10"/>
                </a:xfrm>
                <a:custGeom>
                  <a:avLst/>
                  <a:gdLst>
                    <a:gd name="T0" fmla="*/ 0 w 3"/>
                    <a:gd name="T1" fmla="*/ 1 h 2"/>
                    <a:gd name="T2" fmla="*/ 3 w 3"/>
                    <a:gd name="T3" fmla="*/ 1 h 2"/>
                    <a:gd name="T4" fmla="*/ 2 w 3"/>
                    <a:gd name="T5" fmla="*/ 1 h 2"/>
                    <a:gd name="T6" fmla="*/ 0 w 3"/>
                    <a:gd name="T7" fmla="*/ 1 h 2"/>
                  </a:gdLst>
                  <a:ahLst/>
                  <a:cxnLst>
                    <a:cxn ang="0">
                      <a:pos x="T0" y="T1"/>
                    </a:cxn>
                    <a:cxn ang="0">
                      <a:pos x="T2" y="T3"/>
                    </a:cxn>
                    <a:cxn ang="0">
                      <a:pos x="T4" y="T5"/>
                    </a:cxn>
                    <a:cxn ang="0">
                      <a:pos x="T6" y="T7"/>
                    </a:cxn>
                  </a:cxnLst>
                  <a:rect l="0" t="0" r="r" b="b"/>
                  <a:pathLst>
                    <a:path w="3" h="2">
                      <a:moveTo>
                        <a:pt x="0" y="1"/>
                      </a:moveTo>
                      <a:cubicBezTo>
                        <a:pt x="0" y="2"/>
                        <a:pt x="1" y="1"/>
                        <a:pt x="3" y="1"/>
                      </a:cubicBezTo>
                      <a:cubicBezTo>
                        <a:pt x="3" y="1"/>
                        <a:pt x="3" y="1"/>
                        <a:pt x="2"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2" name="Freeform 69">
                  <a:extLst>
                    <a:ext uri="{FF2B5EF4-FFF2-40B4-BE49-F238E27FC236}">
                      <a16:creationId xmlns:a16="http://schemas.microsoft.com/office/drawing/2014/main" id="{1DF2ABB4-4A2A-45C5-86D4-15ADB6F14A80}"/>
                    </a:ext>
                  </a:extLst>
                </p:cNvPr>
                <p:cNvSpPr>
                  <a:spLocks/>
                </p:cNvSpPr>
                <p:nvPr userDrawn="1"/>
              </p:nvSpPr>
              <p:spPr bwMode="auto">
                <a:xfrm>
                  <a:off x="4306" y="1422"/>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3" name="Freeform 70">
                  <a:extLst>
                    <a:ext uri="{FF2B5EF4-FFF2-40B4-BE49-F238E27FC236}">
                      <a16:creationId xmlns:a16="http://schemas.microsoft.com/office/drawing/2014/main" id="{C006570C-32F6-4F7E-99A4-A9DEC3D2E288}"/>
                    </a:ext>
                  </a:extLst>
                </p:cNvPr>
                <p:cNvSpPr>
                  <a:spLocks/>
                </p:cNvSpPr>
                <p:nvPr userDrawn="1"/>
              </p:nvSpPr>
              <p:spPr bwMode="auto">
                <a:xfrm>
                  <a:off x="4207" y="1412"/>
                  <a:ext cx="25" cy="10"/>
                </a:xfrm>
                <a:custGeom>
                  <a:avLst/>
                  <a:gdLst>
                    <a:gd name="T0" fmla="*/ 4 w 5"/>
                    <a:gd name="T1" fmla="*/ 2 h 2"/>
                    <a:gd name="T2" fmla="*/ 4 w 5"/>
                    <a:gd name="T3" fmla="*/ 1 h 2"/>
                    <a:gd name="T4" fmla="*/ 4 w 5"/>
                    <a:gd name="T5" fmla="*/ 2 h 2"/>
                  </a:gdLst>
                  <a:ahLst/>
                  <a:cxnLst>
                    <a:cxn ang="0">
                      <a:pos x="T0" y="T1"/>
                    </a:cxn>
                    <a:cxn ang="0">
                      <a:pos x="T2" y="T3"/>
                    </a:cxn>
                    <a:cxn ang="0">
                      <a:pos x="T4" y="T5"/>
                    </a:cxn>
                  </a:cxnLst>
                  <a:rect l="0" t="0" r="r" b="b"/>
                  <a:pathLst>
                    <a:path w="5" h="2">
                      <a:moveTo>
                        <a:pt x="4" y="2"/>
                      </a:moveTo>
                      <a:cubicBezTo>
                        <a:pt x="4" y="2"/>
                        <a:pt x="4" y="1"/>
                        <a:pt x="4" y="1"/>
                      </a:cubicBezTo>
                      <a:cubicBezTo>
                        <a:pt x="5" y="0"/>
                        <a:pt x="0"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4" name="Freeform 71">
                  <a:extLst>
                    <a:ext uri="{FF2B5EF4-FFF2-40B4-BE49-F238E27FC236}">
                      <a16:creationId xmlns:a16="http://schemas.microsoft.com/office/drawing/2014/main" id="{8F2D5644-44BA-4F55-9A83-EE507E0DBE14}"/>
                    </a:ext>
                  </a:extLst>
                </p:cNvPr>
                <p:cNvSpPr>
                  <a:spLocks/>
                </p:cNvSpPr>
                <p:nvPr userDrawn="1"/>
              </p:nvSpPr>
              <p:spPr bwMode="auto">
                <a:xfrm>
                  <a:off x="4291" y="1437"/>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5" name="Freeform 72">
                  <a:extLst>
                    <a:ext uri="{FF2B5EF4-FFF2-40B4-BE49-F238E27FC236}">
                      <a16:creationId xmlns:a16="http://schemas.microsoft.com/office/drawing/2014/main" id="{7727A636-30F1-463A-8D10-E979E95C2E6C}"/>
                    </a:ext>
                  </a:extLst>
                </p:cNvPr>
                <p:cNvSpPr>
                  <a:spLocks/>
                </p:cNvSpPr>
                <p:nvPr userDrawn="1"/>
              </p:nvSpPr>
              <p:spPr bwMode="auto">
                <a:xfrm>
                  <a:off x="4246" y="1437"/>
                  <a:ext cx="15" cy="5"/>
                </a:xfrm>
                <a:custGeom>
                  <a:avLst/>
                  <a:gdLst>
                    <a:gd name="T0" fmla="*/ 0 w 3"/>
                    <a:gd name="T1" fmla="*/ 1 h 1"/>
                    <a:gd name="T2" fmla="*/ 2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2" y="1"/>
                        <a:pt x="2" y="1"/>
                        <a:pt x="2" y="1"/>
                      </a:cubicBezTo>
                      <a:cubicBezTo>
                        <a:pt x="2" y="1"/>
                        <a:pt x="2" y="1"/>
                        <a:pt x="3"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6" name="Freeform 73">
                  <a:extLst>
                    <a:ext uri="{FF2B5EF4-FFF2-40B4-BE49-F238E27FC236}">
                      <a16:creationId xmlns:a16="http://schemas.microsoft.com/office/drawing/2014/main" id="{34384B9F-8CB9-4323-8739-4B16B1CE8AFA}"/>
                    </a:ext>
                  </a:extLst>
                </p:cNvPr>
                <p:cNvSpPr>
                  <a:spLocks/>
                </p:cNvSpPr>
                <p:nvPr userDrawn="1"/>
              </p:nvSpPr>
              <p:spPr bwMode="auto">
                <a:xfrm>
                  <a:off x="4261" y="143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7" name="Freeform 74">
                  <a:extLst>
                    <a:ext uri="{FF2B5EF4-FFF2-40B4-BE49-F238E27FC236}">
                      <a16:creationId xmlns:a16="http://schemas.microsoft.com/office/drawing/2014/main" id="{3BBFDCA5-FD3C-4577-B889-1C8E085D4D01}"/>
                    </a:ext>
                  </a:extLst>
                </p:cNvPr>
                <p:cNvSpPr>
                  <a:spLocks/>
                </p:cNvSpPr>
                <p:nvPr userDrawn="1"/>
              </p:nvSpPr>
              <p:spPr bwMode="auto">
                <a:xfrm>
                  <a:off x="4271" y="1442"/>
                  <a:ext cx="15" cy="0"/>
                </a:xfrm>
                <a:custGeom>
                  <a:avLst/>
                  <a:gdLst>
                    <a:gd name="T0" fmla="*/ 15 w 15"/>
                    <a:gd name="T1" fmla="*/ 10 w 15"/>
                    <a:gd name="T2" fmla="*/ 0 w 15"/>
                    <a:gd name="T3" fmla="*/ 15 w 15"/>
                  </a:gdLst>
                  <a:ahLst/>
                  <a:cxnLst>
                    <a:cxn ang="0">
                      <a:pos x="T0" y="0"/>
                    </a:cxn>
                    <a:cxn ang="0">
                      <a:pos x="T1" y="0"/>
                    </a:cxn>
                    <a:cxn ang="0">
                      <a:pos x="T2" y="0"/>
                    </a:cxn>
                    <a:cxn ang="0">
                      <a:pos x="T3" y="0"/>
                    </a:cxn>
                  </a:cxnLst>
                  <a:rect l="0" t="0" r="r" b="b"/>
                  <a:pathLst>
                    <a:path w="15">
                      <a:moveTo>
                        <a:pt x="15" y="0"/>
                      </a:moveTo>
                      <a:lnTo>
                        <a:pt x="10" y="0"/>
                      </a:lnTo>
                      <a:lnTo>
                        <a:pt x="0" y="0"/>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8" name="Freeform 75">
                  <a:extLst>
                    <a:ext uri="{FF2B5EF4-FFF2-40B4-BE49-F238E27FC236}">
                      <a16:creationId xmlns:a16="http://schemas.microsoft.com/office/drawing/2014/main" id="{417BC928-4F63-429F-AC9F-0ADE98856650}"/>
                    </a:ext>
                  </a:extLst>
                </p:cNvPr>
                <p:cNvSpPr>
                  <a:spLocks/>
                </p:cNvSpPr>
                <p:nvPr userDrawn="1"/>
              </p:nvSpPr>
              <p:spPr bwMode="auto">
                <a:xfrm>
                  <a:off x="4122" y="1422"/>
                  <a:ext cx="15" cy="5"/>
                </a:xfrm>
                <a:custGeom>
                  <a:avLst/>
                  <a:gdLst>
                    <a:gd name="T0" fmla="*/ 2 w 3"/>
                    <a:gd name="T1" fmla="*/ 1 h 1"/>
                    <a:gd name="T2" fmla="*/ 0 w 3"/>
                    <a:gd name="T3" fmla="*/ 0 h 1"/>
                    <a:gd name="T4" fmla="*/ 1 w 3"/>
                    <a:gd name="T5" fmla="*/ 1 h 1"/>
                    <a:gd name="T6" fmla="*/ 2 w 3"/>
                    <a:gd name="T7" fmla="*/ 1 h 1"/>
                  </a:gdLst>
                  <a:ahLst/>
                  <a:cxnLst>
                    <a:cxn ang="0">
                      <a:pos x="T0" y="T1"/>
                    </a:cxn>
                    <a:cxn ang="0">
                      <a:pos x="T2" y="T3"/>
                    </a:cxn>
                    <a:cxn ang="0">
                      <a:pos x="T4" y="T5"/>
                    </a:cxn>
                    <a:cxn ang="0">
                      <a:pos x="T6" y="T7"/>
                    </a:cxn>
                  </a:cxnLst>
                  <a:rect l="0" t="0" r="r" b="b"/>
                  <a:pathLst>
                    <a:path w="3" h="1">
                      <a:moveTo>
                        <a:pt x="2" y="1"/>
                      </a:moveTo>
                      <a:cubicBezTo>
                        <a:pt x="0" y="0"/>
                        <a:pt x="0" y="0"/>
                        <a:pt x="0" y="0"/>
                      </a:cubicBezTo>
                      <a:cubicBezTo>
                        <a:pt x="0" y="0"/>
                        <a:pt x="0" y="1"/>
                        <a:pt x="1" y="1"/>
                      </a:cubicBezTo>
                      <a:cubicBezTo>
                        <a:pt x="2"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9" name="Freeform 76">
                  <a:extLst>
                    <a:ext uri="{FF2B5EF4-FFF2-40B4-BE49-F238E27FC236}">
                      <a16:creationId xmlns:a16="http://schemas.microsoft.com/office/drawing/2014/main" id="{5C884F3D-388F-4E56-8FA8-21ECC92F1A3B}"/>
                    </a:ext>
                  </a:extLst>
                </p:cNvPr>
                <p:cNvSpPr>
                  <a:spLocks/>
                </p:cNvSpPr>
                <p:nvPr userDrawn="1"/>
              </p:nvSpPr>
              <p:spPr bwMode="auto">
                <a:xfrm>
                  <a:off x="4162" y="144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0" name="Freeform 77">
                  <a:extLst>
                    <a:ext uri="{FF2B5EF4-FFF2-40B4-BE49-F238E27FC236}">
                      <a16:creationId xmlns:a16="http://schemas.microsoft.com/office/drawing/2014/main" id="{81A65B22-5830-450A-951F-6B07CDBB94ED}"/>
                    </a:ext>
                  </a:extLst>
                </p:cNvPr>
                <p:cNvSpPr>
                  <a:spLocks/>
                </p:cNvSpPr>
                <p:nvPr userDrawn="1"/>
              </p:nvSpPr>
              <p:spPr bwMode="auto">
                <a:xfrm>
                  <a:off x="4112" y="1437"/>
                  <a:ext cx="30" cy="5"/>
                </a:xfrm>
                <a:custGeom>
                  <a:avLst/>
                  <a:gdLst>
                    <a:gd name="T0" fmla="*/ 4 w 6"/>
                    <a:gd name="T1" fmla="*/ 0 h 1"/>
                    <a:gd name="T2" fmla="*/ 3 w 6"/>
                    <a:gd name="T3" fmla="*/ 1 h 1"/>
                    <a:gd name="T4" fmla="*/ 4 w 6"/>
                    <a:gd name="T5" fmla="*/ 0 h 1"/>
                  </a:gdLst>
                  <a:ahLst/>
                  <a:cxnLst>
                    <a:cxn ang="0">
                      <a:pos x="T0" y="T1"/>
                    </a:cxn>
                    <a:cxn ang="0">
                      <a:pos x="T2" y="T3"/>
                    </a:cxn>
                    <a:cxn ang="0">
                      <a:pos x="T4" y="T5"/>
                    </a:cxn>
                  </a:cxnLst>
                  <a:rect l="0" t="0" r="r" b="b"/>
                  <a:pathLst>
                    <a:path w="6" h="1">
                      <a:moveTo>
                        <a:pt x="4" y="0"/>
                      </a:moveTo>
                      <a:cubicBezTo>
                        <a:pt x="4" y="1"/>
                        <a:pt x="0" y="0"/>
                        <a:pt x="3" y="1"/>
                      </a:cubicBezTo>
                      <a:cubicBezTo>
                        <a:pt x="4" y="1"/>
                        <a:pt x="6"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1" name="Freeform 78">
                  <a:extLst>
                    <a:ext uri="{FF2B5EF4-FFF2-40B4-BE49-F238E27FC236}">
                      <a16:creationId xmlns:a16="http://schemas.microsoft.com/office/drawing/2014/main" id="{0E244D6A-9B1D-4FCE-ACEC-E5CF0117AEA0}"/>
                    </a:ext>
                  </a:extLst>
                </p:cNvPr>
                <p:cNvSpPr>
                  <a:spLocks/>
                </p:cNvSpPr>
                <p:nvPr userDrawn="1"/>
              </p:nvSpPr>
              <p:spPr bwMode="auto">
                <a:xfrm>
                  <a:off x="3968" y="1392"/>
                  <a:ext cx="5" cy="10"/>
                </a:xfrm>
                <a:custGeom>
                  <a:avLst/>
                  <a:gdLst>
                    <a:gd name="T0" fmla="*/ 0 w 5"/>
                    <a:gd name="T1" fmla="*/ 10 h 10"/>
                    <a:gd name="T2" fmla="*/ 5 w 5"/>
                    <a:gd name="T3" fmla="*/ 5 h 10"/>
                    <a:gd name="T4" fmla="*/ 0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5"/>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2" name="Freeform 79">
                  <a:extLst>
                    <a:ext uri="{FF2B5EF4-FFF2-40B4-BE49-F238E27FC236}">
                      <a16:creationId xmlns:a16="http://schemas.microsoft.com/office/drawing/2014/main" id="{3D354EDF-0AFC-4F4D-8F92-3B047BCD9D9C}"/>
                    </a:ext>
                  </a:extLst>
                </p:cNvPr>
                <p:cNvSpPr>
                  <a:spLocks/>
                </p:cNvSpPr>
                <p:nvPr userDrawn="1"/>
              </p:nvSpPr>
              <p:spPr bwMode="auto">
                <a:xfrm>
                  <a:off x="3819" y="1462"/>
                  <a:ext cx="24" cy="5"/>
                </a:xfrm>
                <a:custGeom>
                  <a:avLst/>
                  <a:gdLst>
                    <a:gd name="T0" fmla="*/ 1 w 5"/>
                    <a:gd name="T1" fmla="*/ 1 h 1"/>
                    <a:gd name="T2" fmla="*/ 5 w 5"/>
                    <a:gd name="T3" fmla="*/ 0 h 1"/>
                    <a:gd name="T4" fmla="*/ 4 w 5"/>
                    <a:gd name="T5" fmla="*/ 0 h 1"/>
                    <a:gd name="T6" fmla="*/ 3 w 5"/>
                    <a:gd name="T7" fmla="*/ 0 h 1"/>
                    <a:gd name="T8" fmla="*/ 1 w 5"/>
                    <a:gd name="T9" fmla="*/ 1 h 1"/>
                  </a:gdLst>
                  <a:ahLst/>
                  <a:cxnLst>
                    <a:cxn ang="0">
                      <a:pos x="T0" y="T1"/>
                    </a:cxn>
                    <a:cxn ang="0">
                      <a:pos x="T2" y="T3"/>
                    </a:cxn>
                    <a:cxn ang="0">
                      <a:pos x="T4" y="T5"/>
                    </a:cxn>
                    <a:cxn ang="0">
                      <a:pos x="T6" y="T7"/>
                    </a:cxn>
                    <a:cxn ang="0">
                      <a:pos x="T8" y="T9"/>
                    </a:cxn>
                  </a:cxnLst>
                  <a:rect l="0" t="0" r="r" b="b"/>
                  <a:pathLst>
                    <a:path w="5" h="1">
                      <a:moveTo>
                        <a:pt x="1" y="1"/>
                      </a:moveTo>
                      <a:cubicBezTo>
                        <a:pt x="4" y="1"/>
                        <a:pt x="2" y="0"/>
                        <a:pt x="5" y="0"/>
                      </a:cubicBezTo>
                      <a:cubicBezTo>
                        <a:pt x="5" y="0"/>
                        <a:pt x="4" y="0"/>
                        <a:pt x="4" y="0"/>
                      </a:cubicBezTo>
                      <a:cubicBezTo>
                        <a:pt x="3" y="0"/>
                        <a:pt x="3" y="0"/>
                        <a:pt x="3"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3" name="Freeform 80">
                  <a:extLst>
                    <a:ext uri="{FF2B5EF4-FFF2-40B4-BE49-F238E27FC236}">
                      <a16:creationId xmlns:a16="http://schemas.microsoft.com/office/drawing/2014/main" id="{42E84E4E-1115-4A9A-98A8-8775D7A2039C}"/>
                    </a:ext>
                  </a:extLst>
                </p:cNvPr>
                <p:cNvSpPr>
                  <a:spLocks/>
                </p:cNvSpPr>
                <p:nvPr userDrawn="1"/>
              </p:nvSpPr>
              <p:spPr bwMode="auto">
                <a:xfrm>
                  <a:off x="3834" y="1457"/>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4" name="Freeform 81">
                  <a:extLst>
                    <a:ext uri="{FF2B5EF4-FFF2-40B4-BE49-F238E27FC236}">
                      <a16:creationId xmlns:a16="http://schemas.microsoft.com/office/drawing/2014/main" id="{D2284569-7948-423B-AD72-E40270AD298F}"/>
                    </a:ext>
                  </a:extLst>
                </p:cNvPr>
                <p:cNvSpPr>
                  <a:spLocks/>
                </p:cNvSpPr>
                <p:nvPr userDrawn="1"/>
              </p:nvSpPr>
              <p:spPr bwMode="auto">
                <a:xfrm>
                  <a:off x="4421" y="1137"/>
                  <a:ext cx="0" cy="10"/>
                </a:xfrm>
                <a:custGeom>
                  <a:avLst/>
                  <a:gdLst>
                    <a:gd name="T0" fmla="*/ 1 h 2"/>
                    <a:gd name="T1" fmla="*/ 2 h 2"/>
                    <a:gd name="T2" fmla="*/ 1 h 2"/>
                    <a:gd name="T3" fmla="*/ 1 h 2"/>
                  </a:gdLst>
                  <a:ahLst/>
                  <a:cxnLst>
                    <a:cxn ang="0">
                      <a:pos x="0" y="T0"/>
                    </a:cxn>
                    <a:cxn ang="0">
                      <a:pos x="0" y="T1"/>
                    </a:cxn>
                    <a:cxn ang="0">
                      <a:pos x="0" y="T2"/>
                    </a:cxn>
                    <a:cxn ang="0">
                      <a:pos x="0" y="T3"/>
                    </a:cxn>
                  </a:cxnLst>
                  <a:rect l="0" t="0" r="r" b="b"/>
                  <a:pathLst>
                    <a:path h="2">
                      <a:moveTo>
                        <a:pt x="0" y="1"/>
                      </a:moveTo>
                      <a:cubicBezTo>
                        <a:pt x="0" y="0"/>
                        <a:pt x="0" y="2"/>
                        <a:pt x="0" y="2"/>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5" name="Freeform 82">
                  <a:extLst>
                    <a:ext uri="{FF2B5EF4-FFF2-40B4-BE49-F238E27FC236}">
                      <a16:creationId xmlns:a16="http://schemas.microsoft.com/office/drawing/2014/main" id="{2B5575FD-20DA-4654-B8B1-74AE347A869E}"/>
                    </a:ext>
                  </a:extLst>
                </p:cNvPr>
                <p:cNvSpPr>
                  <a:spLocks/>
                </p:cNvSpPr>
                <p:nvPr userDrawn="1"/>
              </p:nvSpPr>
              <p:spPr bwMode="auto">
                <a:xfrm>
                  <a:off x="4431" y="1147"/>
                  <a:ext cx="10" cy="5"/>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6" name="Freeform 83">
                  <a:extLst>
                    <a:ext uri="{FF2B5EF4-FFF2-40B4-BE49-F238E27FC236}">
                      <a16:creationId xmlns:a16="http://schemas.microsoft.com/office/drawing/2014/main" id="{BB5B05B5-6F37-415B-8ECE-647CD8190A72}"/>
                    </a:ext>
                  </a:extLst>
                </p:cNvPr>
                <p:cNvSpPr>
                  <a:spLocks/>
                </p:cNvSpPr>
                <p:nvPr userDrawn="1"/>
              </p:nvSpPr>
              <p:spPr bwMode="auto">
                <a:xfrm>
                  <a:off x="3585" y="1087"/>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7" name="Freeform 84">
                  <a:extLst>
                    <a:ext uri="{FF2B5EF4-FFF2-40B4-BE49-F238E27FC236}">
                      <a16:creationId xmlns:a16="http://schemas.microsoft.com/office/drawing/2014/main" id="{44176ECF-F5B4-48FD-ACD1-15EA7C3A4508}"/>
                    </a:ext>
                  </a:extLst>
                </p:cNvPr>
                <p:cNvSpPr>
                  <a:spLocks/>
                </p:cNvSpPr>
                <p:nvPr userDrawn="1"/>
              </p:nvSpPr>
              <p:spPr bwMode="auto">
                <a:xfrm>
                  <a:off x="3689" y="1032"/>
                  <a:ext cx="5" cy="5"/>
                </a:xfrm>
                <a:custGeom>
                  <a:avLst/>
                  <a:gdLst>
                    <a:gd name="T0" fmla="*/ 0 w 5"/>
                    <a:gd name="T1" fmla="*/ 0 h 5"/>
                    <a:gd name="T2" fmla="*/ 0 w 5"/>
                    <a:gd name="T3" fmla="*/ 0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0"/>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8" name="Freeform 85">
                  <a:extLst>
                    <a:ext uri="{FF2B5EF4-FFF2-40B4-BE49-F238E27FC236}">
                      <a16:creationId xmlns:a16="http://schemas.microsoft.com/office/drawing/2014/main" id="{C200CA8C-9568-4C69-A5BD-A2413FCB4676}"/>
                    </a:ext>
                  </a:extLst>
                </p:cNvPr>
                <p:cNvSpPr>
                  <a:spLocks/>
                </p:cNvSpPr>
                <p:nvPr userDrawn="1"/>
              </p:nvSpPr>
              <p:spPr bwMode="auto">
                <a:xfrm>
                  <a:off x="3734" y="962"/>
                  <a:ext cx="15" cy="10"/>
                </a:xfrm>
                <a:custGeom>
                  <a:avLst/>
                  <a:gdLst>
                    <a:gd name="T0" fmla="*/ 1 w 3"/>
                    <a:gd name="T1" fmla="*/ 0 h 2"/>
                    <a:gd name="T2" fmla="*/ 0 w 3"/>
                    <a:gd name="T3" fmla="*/ 2 h 2"/>
                    <a:gd name="T4" fmla="*/ 1 w 3"/>
                    <a:gd name="T5" fmla="*/ 0 h 2"/>
                  </a:gdLst>
                  <a:ahLst/>
                  <a:cxnLst>
                    <a:cxn ang="0">
                      <a:pos x="T0" y="T1"/>
                    </a:cxn>
                    <a:cxn ang="0">
                      <a:pos x="T2" y="T3"/>
                    </a:cxn>
                    <a:cxn ang="0">
                      <a:pos x="T4" y="T5"/>
                    </a:cxn>
                  </a:cxnLst>
                  <a:rect l="0" t="0" r="r" b="b"/>
                  <a:pathLst>
                    <a:path w="3" h="2">
                      <a:moveTo>
                        <a:pt x="1" y="0"/>
                      </a:moveTo>
                      <a:cubicBezTo>
                        <a:pt x="1" y="1"/>
                        <a:pt x="1" y="1"/>
                        <a:pt x="0" y="2"/>
                      </a:cubicBezTo>
                      <a:cubicBezTo>
                        <a:pt x="1" y="1"/>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9" name="Freeform 86">
                  <a:extLst>
                    <a:ext uri="{FF2B5EF4-FFF2-40B4-BE49-F238E27FC236}">
                      <a16:creationId xmlns:a16="http://schemas.microsoft.com/office/drawing/2014/main" id="{5951E3E3-4130-4210-AAF8-03A849E5DF1A}"/>
                    </a:ext>
                  </a:extLst>
                </p:cNvPr>
                <p:cNvSpPr>
                  <a:spLocks/>
                </p:cNvSpPr>
                <p:nvPr userDrawn="1"/>
              </p:nvSpPr>
              <p:spPr bwMode="auto">
                <a:xfrm>
                  <a:off x="3639" y="68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0" name="Freeform 87">
                  <a:extLst>
                    <a:ext uri="{FF2B5EF4-FFF2-40B4-BE49-F238E27FC236}">
                      <a16:creationId xmlns:a16="http://schemas.microsoft.com/office/drawing/2014/main" id="{0757ADA7-A139-4CFC-ABF4-5B53F7553F51}"/>
                    </a:ext>
                  </a:extLst>
                </p:cNvPr>
                <p:cNvSpPr>
                  <a:spLocks/>
                </p:cNvSpPr>
                <p:nvPr userDrawn="1"/>
              </p:nvSpPr>
              <p:spPr bwMode="auto">
                <a:xfrm>
                  <a:off x="3615" y="6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1" name="Freeform 88">
                  <a:extLst>
                    <a:ext uri="{FF2B5EF4-FFF2-40B4-BE49-F238E27FC236}">
                      <a16:creationId xmlns:a16="http://schemas.microsoft.com/office/drawing/2014/main" id="{42078B92-056B-43C4-A325-7AF576BA12FB}"/>
                    </a:ext>
                  </a:extLst>
                </p:cNvPr>
                <p:cNvSpPr>
                  <a:spLocks/>
                </p:cNvSpPr>
                <p:nvPr userDrawn="1"/>
              </p:nvSpPr>
              <p:spPr bwMode="auto">
                <a:xfrm>
                  <a:off x="3600" y="64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2"/>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2" name="Freeform 89">
                  <a:extLst>
                    <a:ext uri="{FF2B5EF4-FFF2-40B4-BE49-F238E27FC236}">
                      <a16:creationId xmlns:a16="http://schemas.microsoft.com/office/drawing/2014/main" id="{B42E2948-C85E-42F9-9DF0-3253FEC866B5}"/>
                    </a:ext>
                  </a:extLst>
                </p:cNvPr>
                <p:cNvSpPr>
                  <a:spLocks/>
                </p:cNvSpPr>
                <p:nvPr userDrawn="1"/>
              </p:nvSpPr>
              <p:spPr bwMode="auto">
                <a:xfrm>
                  <a:off x="3600" y="628"/>
                  <a:ext cx="10" cy="5"/>
                </a:xfrm>
                <a:custGeom>
                  <a:avLst/>
                  <a:gdLst>
                    <a:gd name="T0" fmla="*/ 1 w 2"/>
                    <a:gd name="T1" fmla="*/ 0 h 1"/>
                    <a:gd name="T2" fmla="*/ 2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2"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3" name="Freeform 90">
                  <a:extLst>
                    <a:ext uri="{FF2B5EF4-FFF2-40B4-BE49-F238E27FC236}">
                      <a16:creationId xmlns:a16="http://schemas.microsoft.com/office/drawing/2014/main" id="{D5E7EACA-EFAE-46D4-9B56-8E40E4F62EAD}"/>
                    </a:ext>
                  </a:extLst>
                </p:cNvPr>
                <p:cNvSpPr>
                  <a:spLocks/>
                </p:cNvSpPr>
                <p:nvPr userDrawn="1"/>
              </p:nvSpPr>
              <p:spPr bwMode="auto">
                <a:xfrm>
                  <a:off x="3610" y="628"/>
                  <a:ext cx="0" cy="5"/>
                </a:xfrm>
                <a:custGeom>
                  <a:avLst/>
                  <a:gdLst>
                    <a:gd name="T0" fmla="*/ 1 h 1"/>
                    <a:gd name="T1" fmla="*/ 1 h 1"/>
                  </a:gdLst>
                  <a:ahLst/>
                  <a:cxnLst>
                    <a:cxn ang="0">
                      <a:pos x="0" y="T0"/>
                    </a:cxn>
                    <a:cxn ang="0">
                      <a:pos x="0" y="T1"/>
                    </a:cxn>
                  </a:cxnLst>
                  <a:rect l="0" t="0" r="r" b="b"/>
                  <a:pathLst>
                    <a:path h="1">
                      <a:moveTo>
                        <a:pt x="0" y="1"/>
                      </a:move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4" name="Freeform 91">
                  <a:extLst>
                    <a:ext uri="{FF2B5EF4-FFF2-40B4-BE49-F238E27FC236}">
                      <a16:creationId xmlns:a16="http://schemas.microsoft.com/office/drawing/2014/main" id="{A50E85D6-A719-471D-9E71-AD655532C359}"/>
                    </a:ext>
                  </a:extLst>
                </p:cNvPr>
                <p:cNvSpPr>
                  <a:spLocks/>
                </p:cNvSpPr>
                <p:nvPr userDrawn="1"/>
              </p:nvSpPr>
              <p:spPr bwMode="auto">
                <a:xfrm>
                  <a:off x="3600" y="618"/>
                  <a:ext cx="5" cy="5"/>
                </a:xfrm>
                <a:custGeom>
                  <a:avLst/>
                  <a:gdLst>
                    <a:gd name="T0" fmla="*/ 0 w 1"/>
                    <a:gd name="T1" fmla="*/ 1 h 1"/>
                    <a:gd name="T2" fmla="*/ 0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5" name="Freeform 92">
                  <a:extLst>
                    <a:ext uri="{FF2B5EF4-FFF2-40B4-BE49-F238E27FC236}">
                      <a16:creationId xmlns:a16="http://schemas.microsoft.com/office/drawing/2014/main" id="{C873A570-F4CF-4153-910D-8DEDA9A0C880}"/>
                    </a:ext>
                  </a:extLst>
                </p:cNvPr>
                <p:cNvSpPr>
                  <a:spLocks/>
                </p:cNvSpPr>
                <p:nvPr userDrawn="1"/>
              </p:nvSpPr>
              <p:spPr bwMode="auto">
                <a:xfrm>
                  <a:off x="3590" y="6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6" name="Freeform 93">
                  <a:extLst>
                    <a:ext uri="{FF2B5EF4-FFF2-40B4-BE49-F238E27FC236}">
                      <a16:creationId xmlns:a16="http://schemas.microsoft.com/office/drawing/2014/main" id="{0AA8B944-35C6-4A15-A4B8-ACBD4B4F58EB}"/>
                    </a:ext>
                  </a:extLst>
                </p:cNvPr>
                <p:cNvSpPr>
                  <a:spLocks/>
                </p:cNvSpPr>
                <p:nvPr userDrawn="1"/>
              </p:nvSpPr>
              <p:spPr bwMode="auto">
                <a:xfrm>
                  <a:off x="3590" y="623"/>
                  <a:ext cx="10" cy="5"/>
                </a:xfrm>
                <a:custGeom>
                  <a:avLst/>
                  <a:gdLst>
                    <a:gd name="T0" fmla="*/ 2 w 2"/>
                    <a:gd name="T1" fmla="*/ 1 h 1"/>
                    <a:gd name="T2" fmla="*/ 1 w 2"/>
                    <a:gd name="T3" fmla="*/ 0 h 1"/>
                    <a:gd name="T4" fmla="*/ 1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1" y="0"/>
                        <a:pt x="0" y="1"/>
                        <a:pt x="1"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7" name="Freeform 94">
                  <a:extLst>
                    <a:ext uri="{FF2B5EF4-FFF2-40B4-BE49-F238E27FC236}">
                      <a16:creationId xmlns:a16="http://schemas.microsoft.com/office/drawing/2014/main" id="{695ABB19-FA8F-4094-A1A0-2A08384D1141}"/>
                    </a:ext>
                  </a:extLst>
                </p:cNvPr>
                <p:cNvSpPr>
                  <a:spLocks/>
                </p:cNvSpPr>
                <p:nvPr userDrawn="1"/>
              </p:nvSpPr>
              <p:spPr bwMode="auto">
                <a:xfrm>
                  <a:off x="3595" y="628"/>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1"/>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8" name="Freeform 95">
                  <a:extLst>
                    <a:ext uri="{FF2B5EF4-FFF2-40B4-BE49-F238E27FC236}">
                      <a16:creationId xmlns:a16="http://schemas.microsoft.com/office/drawing/2014/main" id="{87C8B569-0127-4B28-9555-B2A190CA6400}"/>
                    </a:ext>
                  </a:extLst>
                </p:cNvPr>
                <p:cNvSpPr>
                  <a:spLocks/>
                </p:cNvSpPr>
                <p:nvPr userDrawn="1"/>
              </p:nvSpPr>
              <p:spPr bwMode="auto">
                <a:xfrm>
                  <a:off x="3600" y="65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9" name="Freeform 96">
                  <a:extLst>
                    <a:ext uri="{FF2B5EF4-FFF2-40B4-BE49-F238E27FC236}">
                      <a16:creationId xmlns:a16="http://schemas.microsoft.com/office/drawing/2014/main" id="{2D2E4522-D800-463A-9E5B-851CC367831E}"/>
                    </a:ext>
                  </a:extLst>
                </p:cNvPr>
                <p:cNvSpPr>
                  <a:spLocks/>
                </p:cNvSpPr>
                <p:nvPr userDrawn="1"/>
              </p:nvSpPr>
              <p:spPr bwMode="auto">
                <a:xfrm>
                  <a:off x="3580" y="6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1" y="1"/>
                        <a:pt x="1" y="1"/>
                        <a:pt x="1" y="1"/>
                      </a:cubicBezTo>
                      <a:cubicBezTo>
                        <a:pt x="1"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0" name="Freeform 97">
                  <a:extLst>
                    <a:ext uri="{FF2B5EF4-FFF2-40B4-BE49-F238E27FC236}">
                      <a16:creationId xmlns:a16="http://schemas.microsoft.com/office/drawing/2014/main" id="{AEC4C76A-13A9-49B0-9697-9C6921ADC2AD}"/>
                    </a:ext>
                  </a:extLst>
                </p:cNvPr>
                <p:cNvSpPr>
                  <a:spLocks/>
                </p:cNvSpPr>
                <p:nvPr userDrawn="1"/>
              </p:nvSpPr>
              <p:spPr bwMode="auto">
                <a:xfrm>
                  <a:off x="357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1" name="Freeform 98">
                  <a:extLst>
                    <a:ext uri="{FF2B5EF4-FFF2-40B4-BE49-F238E27FC236}">
                      <a16:creationId xmlns:a16="http://schemas.microsoft.com/office/drawing/2014/main" id="{FE18D45E-77BD-44AB-BB44-C290AC140AE8}"/>
                    </a:ext>
                  </a:extLst>
                </p:cNvPr>
                <p:cNvSpPr>
                  <a:spLocks/>
                </p:cNvSpPr>
                <p:nvPr userDrawn="1"/>
              </p:nvSpPr>
              <p:spPr bwMode="auto">
                <a:xfrm>
                  <a:off x="3585" y="628"/>
                  <a:ext cx="10" cy="0"/>
                </a:xfrm>
                <a:custGeom>
                  <a:avLst/>
                  <a:gdLst>
                    <a:gd name="T0" fmla="*/ 0 w 2"/>
                    <a:gd name="T1" fmla="*/ 1 w 2"/>
                    <a:gd name="T2" fmla="*/ 2 w 2"/>
                    <a:gd name="T3" fmla="*/ 1 w 2"/>
                    <a:gd name="T4" fmla="*/ 0 w 2"/>
                  </a:gdLst>
                  <a:ahLst/>
                  <a:cxnLst>
                    <a:cxn ang="0">
                      <a:pos x="T0" y="0"/>
                    </a:cxn>
                    <a:cxn ang="0">
                      <a:pos x="T1" y="0"/>
                    </a:cxn>
                    <a:cxn ang="0">
                      <a:pos x="T2" y="0"/>
                    </a:cxn>
                    <a:cxn ang="0">
                      <a:pos x="T3" y="0"/>
                    </a:cxn>
                    <a:cxn ang="0">
                      <a:pos x="T4" y="0"/>
                    </a:cxn>
                  </a:cxnLst>
                  <a:rect l="0" t="0" r="r" b="b"/>
                  <a:pathLst>
                    <a:path w="2">
                      <a:moveTo>
                        <a:pt x="0" y="0"/>
                      </a:moveTo>
                      <a:cubicBezTo>
                        <a:pt x="0" y="0"/>
                        <a:pt x="1" y="0"/>
                        <a:pt x="1" y="0"/>
                      </a:cubicBezTo>
                      <a:cubicBezTo>
                        <a:pt x="1" y="0"/>
                        <a:pt x="2" y="0"/>
                        <a:pt x="2" y="0"/>
                      </a:cubicBezTo>
                      <a:cubicBezTo>
                        <a:pt x="2"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2" name="Freeform 99">
                  <a:extLst>
                    <a:ext uri="{FF2B5EF4-FFF2-40B4-BE49-F238E27FC236}">
                      <a16:creationId xmlns:a16="http://schemas.microsoft.com/office/drawing/2014/main" id="{16BEBB52-AF47-4486-A5A2-E3FD6F25A5B9}"/>
                    </a:ext>
                  </a:extLst>
                </p:cNvPr>
                <p:cNvSpPr>
                  <a:spLocks/>
                </p:cNvSpPr>
                <p:nvPr userDrawn="1"/>
              </p:nvSpPr>
              <p:spPr bwMode="auto">
                <a:xfrm>
                  <a:off x="3570" y="59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3" name="Freeform 100">
                  <a:extLst>
                    <a:ext uri="{FF2B5EF4-FFF2-40B4-BE49-F238E27FC236}">
                      <a16:creationId xmlns:a16="http://schemas.microsoft.com/office/drawing/2014/main" id="{A33EB0F5-7C55-4517-B19A-21301D8D3DD0}"/>
                    </a:ext>
                  </a:extLst>
                </p:cNvPr>
                <p:cNvSpPr>
                  <a:spLocks/>
                </p:cNvSpPr>
                <p:nvPr userDrawn="1"/>
              </p:nvSpPr>
              <p:spPr bwMode="auto">
                <a:xfrm>
                  <a:off x="3555" y="578"/>
                  <a:ext cx="10" cy="10"/>
                </a:xfrm>
                <a:custGeom>
                  <a:avLst/>
                  <a:gdLst>
                    <a:gd name="T0" fmla="*/ 1 w 2"/>
                    <a:gd name="T1" fmla="*/ 2 h 2"/>
                    <a:gd name="T2" fmla="*/ 2 w 2"/>
                    <a:gd name="T3" fmla="*/ 1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1" y="0"/>
                        <a:pt x="1" y="1"/>
                        <a:pt x="0" y="1"/>
                      </a:cubicBezTo>
                      <a:cubicBezTo>
                        <a:pt x="1"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4" name="Freeform 101">
                  <a:extLst>
                    <a:ext uri="{FF2B5EF4-FFF2-40B4-BE49-F238E27FC236}">
                      <a16:creationId xmlns:a16="http://schemas.microsoft.com/office/drawing/2014/main" id="{AF70AEEC-89BE-4A94-A214-9D8A7F618B5E}"/>
                    </a:ext>
                  </a:extLst>
                </p:cNvPr>
                <p:cNvSpPr>
                  <a:spLocks/>
                </p:cNvSpPr>
                <p:nvPr userDrawn="1"/>
              </p:nvSpPr>
              <p:spPr bwMode="auto">
                <a:xfrm>
                  <a:off x="3550"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5" name="Freeform 102">
                  <a:extLst>
                    <a:ext uri="{FF2B5EF4-FFF2-40B4-BE49-F238E27FC236}">
                      <a16:creationId xmlns:a16="http://schemas.microsoft.com/office/drawing/2014/main" id="{9C340EF1-70AA-4472-A02E-44F3FD4E7EB6}"/>
                    </a:ext>
                  </a:extLst>
                </p:cNvPr>
                <p:cNvSpPr>
                  <a:spLocks/>
                </p:cNvSpPr>
                <p:nvPr userDrawn="1"/>
              </p:nvSpPr>
              <p:spPr bwMode="auto">
                <a:xfrm>
                  <a:off x="3570" y="59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6" name="Freeform 103">
                  <a:extLst>
                    <a:ext uri="{FF2B5EF4-FFF2-40B4-BE49-F238E27FC236}">
                      <a16:creationId xmlns:a16="http://schemas.microsoft.com/office/drawing/2014/main" id="{3FEF74F0-ACFC-4691-8C42-68DC040659A6}"/>
                    </a:ext>
                  </a:extLst>
                </p:cNvPr>
                <p:cNvSpPr>
                  <a:spLocks/>
                </p:cNvSpPr>
                <p:nvPr userDrawn="1"/>
              </p:nvSpPr>
              <p:spPr bwMode="auto">
                <a:xfrm>
                  <a:off x="3565" y="5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7" name="Freeform 104">
                  <a:extLst>
                    <a:ext uri="{FF2B5EF4-FFF2-40B4-BE49-F238E27FC236}">
                      <a16:creationId xmlns:a16="http://schemas.microsoft.com/office/drawing/2014/main" id="{7A19FB00-F438-4CAF-A192-B22E3AC8286A}"/>
                    </a:ext>
                  </a:extLst>
                </p:cNvPr>
                <p:cNvSpPr>
                  <a:spLocks/>
                </p:cNvSpPr>
                <p:nvPr userDrawn="1"/>
              </p:nvSpPr>
              <p:spPr bwMode="auto">
                <a:xfrm>
                  <a:off x="3570"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8" name="Freeform 105">
                  <a:extLst>
                    <a:ext uri="{FF2B5EF4-FFF2-40B4-BE49-F238E27FC236}">
                      <a16:creationId xmlns:a16="http://schemas.microsoft.com/office/drawing/2014/main" id="{B7A1EF53-1A7F-4765-8A46-D8558D14DF24}"/>
                    </a:ext>
                  </a:extLst>
                </p:cNvPr>
                <p:cNvSpPr>
                  <a:spLocks/>
                </p:cNvSpPr>
                <p:nvPr userDrawn="1"/>
              </p:nvSpPr>
              <p:spPr bwMode="auto">
                <a:xfrm>
                  <a:off x="3575" y="61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9" name="Freeform 106">
                  <a:extLst>
                    <a:ext uri="{FF2B5EF4-FFF2-40B4-BE49-F238E27FC236}">
                      <a16:creationId xmlns:a16="http://schemas.microsoft.com/office/drawing/2014/main" id="{8F0714E3-8A2C-4119-861A-919E58AE2E24}"/>
                    </a:ext>
                  </a:extLst>
                </p:cNvPr>
                <p:cNvSpPr>
                  <a:spLocks/>
                </p:cNvSpPr>
                <p:nvPr userDrawn="1"/>
              </p:nvSpPr>
              <p:spPr bwMode="auto">
                <a:xfrm>
                  <a:off x="3570" y="60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0" name="Rectangle 107">
                  <a:extLst>
                    <a:ext uri="{FF2B5EF4-FFF2-40B4-BE49-F238E27FC236}">
                      <a16:creationId xmlns:a16="http://schemas.microsoft.com/office/drawing/2014/main" id="{01602550-8E89-4A17-89A4-C7AAE8E82E6E}"/>
                    </a:ext>
                  </a:extLst>
                </p:cNvPr>
                <p:cNvSpPr>
                  <a:spLocks noChangeArrowheads="1"/>
                </p:cNvSpPr>
                <p:nvPr userDrawn="1"/>
              </p:nvSpPr>
              <p:spPr bwMode="auto">
                <a:xfrm>
                  <a:off x="3565" y="6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1" name="Freeform 108">
                  <a:extLst>
                    <a:ext uri="{FF2B5EF4-FFF2-40B4-BE49-F238E27FC236}">
                      <a16:creationId xmlns:a16="http://schemas.microsoft.com/office/drawing/2014/main" id="{EA5C1C8F-F1F5-40DC-B3D8-A96A96248AD6}"/>
                    </a:ext>
                  </a:extLst>
                </p:cNvPr>
                <p:cNvSpPr>
                  <a:spLocks/>
                </p:cNvSpPr>
                <p:nvPr userDrawn="1"/>
              </p:nvSpPr>
              <p:spPr bwMode="auto">
                <a:xfrm>
                  <a:off x="3550" y="58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2" name="Freeform 109">
                  <a:extLst>
                    <a:ext uri="{FF2B5EF4-FFF2-40B4-BE49-F238E27FC236}">
                      <a16:creationId xmlns:a16="http://schemas.microsoft.com/office/drawing/2014/main" id="{8B0E2A06-6459-4816-9E80-587F51A7D3F0}"/>
                    </a:ext>
                  </a:extLst>
                </p:cNvPr>
                <p:cNvSpPr>
                  <a:spLocks/>
                </p:cNvSpPr>
                <p:nvPr userDrawn="1"/>
              </p:nvSpPr>
              <p:spPr bwMode="auto">
                <a:xfrm>
                  <a:off x="3560"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3" name="Freeform 110">
                  <a:extLst>
                    <a:ext uri="{FF2B5EF4-FFF2-40B4-BE49-F238E27FC236}">
                      <a16:creationId xmlns:a16="http://schemas.microsoft.com/office/drawing/2014/main" id="{98F85B0F-D18B-4874-9309-1F7B934EDDA8}"/>
                    </a:ext>
                  </a:extLst>
                </p:cNvPr>
                <p:cNvSpPr>
                  <a:spLocks/>
                </p:cNvSpPr>
                <p:nvPr userDrawn="1"/>
              </p:nvSpPr>
              <p:spPr bwMode="auto">
                <a:xfrm>
                  <a:off x="3525" y="57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4" name="Freeform 111">
                  <a:extLst>
                    <a:ext uri="{FF2B5EF4-FFF2-40B4-BE49-F238E27FC236}">
                      <a16:creationId xmlns:a16="http://schemas.microsoft.com/office/drawing/2014/main" id="{2B4F341C-1E08-4157-8F23-A637C82B4E0B}"/>
                    </a:ext>
                  </a:extLst>
                </p:cNvPr>
                <p:cNvSpPr>
                  <a:spLocks/>
                </p:cNvSpPr>
                <p:nvPr userDrawn="1"/>
              </p:nvSpPr>
              <p:spPr bwMode="auto">
                <a:xfrm>
                  <a:off x="3555" y="59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5" name="Freeform 112">
                  <a:extLst>
                    <a:ext uri="{FF2B5EF4-FFF2-40B4-BE49-F238E27FC236}">
                      <a16:creationId xmlns:a16="http://schemas.microsoft.com/office/drawing/2014/main" id="{61E47329-F6C3-4D5A-A86A-B15BE4C5804F}"/>
                    </a:ext>
                  </a:extLst>
                </p:cNvPr>
                <p:cNvSpPr>
                  <a:spLocks/>
                </p:cNvSpPr>
                <p:nvPr userDrawn="1"/>
              </p:nvSpPr>
              <p:spPr bwMode="auto">
                <a:xfrm>
                  <a:off x="3545" y="5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6" name="Freeform 113">
                  <a:extLst>
                    <a:ext uri="{FF2B5EF4-FFF2-40B4-BE49-F238E27FC236}">
                      <a16:creationId xmlns:a16="http://schemas.microsoft.com/office/drawing/2014/main" id="{2EA05AEA-C7F0-43BE-903E-EE4144D38D07}"/>
                    </a:ext>
                  </a:extLst>
                </p:cNvPr>
                <p:cNvSpPr>
                  <a:spLocks/>
                </p:cNvSpPr>
                <p:nvPr userDrawn="1"/>
              </p:nvSpPr>
              <p:spPr bwMode="auto">
                <a:xfrm>
                  <a:off x="3560"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7" name="Freeform 114">
                  <a:extLst>
                    <a:ext uri="{FF2B5EF4-FFF2-40B4-BE49-F238E27FC236}">
                      <a16:creationId xmlns:a16="http://schemas.microsoft.com/office/drawing/2014/main" id="{02B85734-5D02-403E-B73B-DFBF73B1C6ED}"/>
                    </a:ext>
                  </a:extLst>
                </p:cNvPr>
                <p:cNvSpPr>
                  <a:spLocks/>
                </p:cNvSpPr>
                <p:nvPr userDrawn="1"/>
              </p:nvSpPr>
              <p:spPr bwMode="auto">
                <a:xfrm>
                  <a:off x="3560"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8" name="Freeform 115">
                  <a:extLst>
                    <a:ext uri="{FF2B5EF4-FFF2-40B4-BE49-F238E27FC236}">
                      <a16:creationId xmlns:a16="http://schemas.microsoft.com/office/drawing/2014/main" id="{98E5F937-E590-4C11-8555-EC49AB4D1304}"/>
                    </a:ext>
                  </a:extLst>
                </p:cNvPr>
                <p:cNvSpPr>
                  <a:spLocks/>
                </p:cNvSpPr>
                <p:nvPr userDrawn="1"/>
              </p:nvSpPr>
              <p:spPr bwMode="auto">
                <a:xfrm>
                  <a:off x="3510" y="578"/>
                  <a:ext cx="20" cy="20"/>
                </a:xfrm>
                <a:custGeom>
                  <a:avLst/>
                  <a:gdLst>
                    <a:gd name="T0" fmla="*/ 0 w 4"/>
                    <a:gd name="T1" fmla="*/ 4 h 4"/>
                    <a:gd name="T2" fmla="*/ 2 w 4"/>
                    <a:gd name="T3" fmla="*/ 4 h 4"/>
                    <a:gd name="T4" fmla="*/ 3 w 4"/>
                    <a:gd name="T5" fmla="*/ 0 h 4"/>
                    <a:gd name="T6" fmla="*/ 2 w 4"/>
                    <a:gd name="T7" fmla="*/ 0 h 4"/>
                    <a:gd name="T8" fmla="*/ 3 w 4"/>
                    <a:gd name="T9" fmla="*/ 2 h 4"/>
                    <a:gd name="T10" fmla="*/ 2 w 4"/>
                    <a:gd name="T11" fmla="*/ 1 h 4"/>
                    <a:gd name="T12" fmla="*/ 0 w 4"/>
                    <a:gd name="T13" fmla="*/ 3 h 4"/>
                    <a:gd name="T14" fmla="*/ 1 w 4"/>
                    <a:gd name="T15" fmla="*/ 3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cubicBezTo>
                        <a:pt x="1" y="3"/>
                        <a:pt x="2" y="3"/>
                        <a:pt x="2" y="4"/>
                      </a:cubicBezTo>
                      <a:cubicBezTo>
                        <a:pt x="3" y="4"/>
                        <a:pt x="4" y="1"/>
                        <a:pt x="3" y="0"/>
                      </a:cubicBezTo>
                      <a:cubicBezTo>
                        <a:pt x="3" y="0"/>
                        <a:pt x="3" y="0"/>
                        <a:pt x="2" y="0"/>
                      </a:cubicBezTo>
                      <a:cubicBezTo>
                        <a:pt x="2" y="1"/>
                        <a:pt x="4" y="2"/>
                        <a:pt x="3" y="2"/>
                      </a:cubicBezTo>
                      <a:cubicBezTo>
                        <a:pt x="1" y="2"/>
                        <a:pt x="2" y="2"/>
                        <a:pt x="2" y="1"/>
                      </a:cubicBezTo>
                      <a:cubicBezTo>
                        <a:pt x="2" y="2"/>
                        <a:pt x="0" y="2"/>
                        <a:pt x="0" y="3"/>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9" name="Freeform 116">
                  <a:extLst>
                    <a:ext uri="{FF2B5EF4-FFF2-40B4-BE49-F238E27FC236}">
                      <a16:creationId xmlns:a16="http://schemas.microsoft.com/office/drawing/2014/main" id="{B1BF064D-A250-43AD-A180-56DFFA052B3B}"/>
                    </a:ext>
                  </a:extLst>
                </p:cNvPr>
                <p:cNvSpPr>
                  <a:spLocks/>
                </p:cNvSpPr>
                <p:nvPr userDrawn="1"/>
              </p:nvSpPr>
              <p:spPr bwMode="auto">
                <a:xfrm>
                  <a:off x="3530" y="573"/>
                  <a:ext cx="5" cy="1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0"/>
                        <a:pt x="0" y="1"/>
                        <a:pt x="0" y="1"/>
                      </a:cubicBezTo>
                      <a:cubicBezTo>
                        <a:pt x="0"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0" name="Freeform 117">
                  <a:extLst>
                    <a:ext uri="{FF2B5EF4-FFF2-40B4-BE49-F238E27FC236}">
                      <a16:creationId xmlns:a16="http://schemas.microsoft.com/office/drawing/2014/main" id="{7364893F-113F-4B67-B1F8-1E0C04605A45}"/>
                    </a:ext>
                  </a:extLst>
                </p:cNvPr>
                <p:cNvSpPr>
                  <a:spLocks/>
                </p:cNvSpPr>
                <p:nvPr userDrawn="1"/>
              </p:nvSpPr>
              <p:spPr bwMode="auto">
                <a:xfrm>
                  <a:off x="3535" y="583"/>
                  <a:ext cx="15" cy="10"/>
                </a:xfrm>
                <a:custGeom>
                  <a:avLst/>
                  <a:gdLst>
                    <a:gd name="T0" fmla="*/ 2 w 3"/>
                    <a:gd name="T1" fmla="*/ 1 h 2"/>
                    <a:gd name="T2" fmla="*/ 0 w 3"/>
                    <a:gd name="T3" fmla="*/ 2 h 2"/>
                    <a:gd name="T4" fmla="*/ 2 w 3"/>
                    <a:gd name="T5" fmla="*/ 2 h 2"/>
                    <a:gd name="T6" fmla="*/ 2 w 3"/>
                    <a:gd name="T7" fmla="*/ 1 h 2"/>
                    <a:gd name="T8" fmla="*/ 3 w 3"/>
                    <a:gd name="T9" fmla="*/ 1 h 2"/>
                    <a:gd name="T10" fmla="*/ 2 w 3"/>
                    <a:gd name="T11" fmla="*/ 0 h 2"/>
                    <a:gd name="T12" fmla="*/ 2 w 3"/>
                    <a:gd name="T13" fmla="*/ 0 h 2"/>
                    <a:gd name="T14" fmla="*/ 2 w 3"/>
                    <a:gd name="T15" fmla="*/ 0 h 2"/>
                    <a:gd name="T16" fmla="*/ 2 w 3"/>
                    <a:gd name="T17" fmla="*/ 0 h 2"/>
                    <a:gd name="T18" fmla="*/ 2 w 3"/>
                    <a:gd name="T19" fmla="*/ 0 h 2"/>
                    <a:gd name="T20" fmla="*/ 2 w 3"/>
                    <a:gd name="T21" fmla="*/ 0 h 2"/>
                    <a:gd name="T22" fmla="*/ 2 w 3"/>
                    <a:gd name="T23" fmla="*/ 1 h 2"/>
                    <a:gd name="T24" fmla="*/ 2 w 3"/>
                    <a:gd name="T25" fmla="*/ 0 h 2"/>
                    <a:gd name="T26" fmla="*/ 2 w 3"/>
                    <a:gd name="T27" fmla="*/ 0 h 2"/>
                    <a:gd name="T28" fmla="*/ 2 w 3"/>
                    <a:gd name="T29" fmla="*/ 0 h 2"/>
                    <a:gd name="T30" fmla="*/ 0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0" y="1"/>
                        <a:pt x="0" y="2"/>
                      </a:cubicBezTo>
                      <a:cubicBezTo>
                        <a:pt x="1" y="2"/>
                        <a:pt x="1" y="2"/>
                        <a:pt x="2" y="2"/>
                      </a:cubicBezTo>
                      <a:cubicBezTo>
                        <a:pt x="0" y="1"/>
                        <a:pt x="3" y="2"/>
                        <a:pt x="2" y="1"/>
                      </a:cubicBezTo>
                      <a:cubicBezTo>
                        <a:pt x="2" y="1"/>
                        <a:pt x="2" y="1"/>
                        <a:pt x="3" y="1"/>
                      </a:cubicBezTo>
                      <a:cubicBezTo>
                        <a:pt x="2" y="1"/>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1"/>
                      </a:cubicBezTo>
                      <a:cubicBezTo>
                        <a:pt x="1" y="0"/>
                        <a:pt x="2" y="0"/>
                        <a:pt x="2" y="0"/>
                      </a:cubicBezTo>
                      <a:cubicBezTo>
                        <a:pt x="2" y="0"/>
                        <a:pt x="2" y="0"/>
                        <a:pt x="2" y="0"/>
                      </a:cubicBezTo>
                      <a:cubicBezTo>
                        <a:pt x="2" y="0"/>
                        <a:pt x="2" y="0"/>
                        <a:pt x="2" y="0"/>
                      </a:cubicBezTo>
                      <a:cubicBezTo>
                        <a:pt x="0" y="0"/>
                        <a:pt x="0" y="0"/>
                        <a:pt x="0" y="0"/>
                      </a:cubicBezTo>
                      <a:cubicBezTo>
                        <a:pt x="1"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1" name="Freeform 118">
                  <a:extLst>
                    <a:ext uri="{FF2B5EF4-FFF2-40B4-BE49-F238E27FC236}">
                      <a16:creationId xmlns:a16="http://schemas.microsoft.com/office/drawing/2014/main" id="{E9B8466E-71E1-4FD0-BA75-ED54D2609179}"/>
                    </a:ext>
                  </a:extLst>
                </p:cNvPr>
                <p:cNvSpPr>
                  <a:spLocks/>
                </p:cNvSpPr>
                <p:nvPr userDrawn="1"/>
              </p:nvSpPr>
              <p:spPr bwMode="auto">
                <a:xfrm>
                  <a:off x="3565" y="62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2" name="Freeform 119">
                  <a:extLst>
                    <a:ext uri="{FF2B5EF4-FFF2-40B4-BE49-F238E27FC236}">
                      <a16:creationId xmlns:a16="http://schemas.microsoft.com/office/drawing/2014/main" id="{886D2483-5603-459F-BD39-337A985913B8}"/>
                    </a:ext>
                  </a:extLst>
                </p:cNvPr>
                <p:cNvSpPr>
                  <a:spLocks/>
                </p:cNvSpPr>
                <p:nvPr userDrawn="1"/>
              </p:nvSpPr>
              <p:spPr bwMode="auto">
                <a:xfrm>
                  <a:off x="3565" y="613"/>
                  <a:ext cx="5" cy="10"/>
                </a:xfrm>
                <a:custGeom>
                  <a:avLst/>
                  <a:gdLst>
                    <a:gd name="T0" fmla="*/ 0 w 1"/>
                    <a:gd name="T1" fmla="*/ 2 h 2"/>
                    <a:gd name="T2" fmla="*/ 0 w 1"/>
                    <a:gd name="T3" fmla="*/ 2 h 2"/>
                    <a:gd name="T4" fmla="*/ 0 w 1"/>
                    <a:gd name="T5" fmla="*/ 2 h 2"/>
                    <a:gd name="T6" fmla="*/ 1 w 1"/>
                    <a:gd name="T7" fmla="*/ 2 h 2"/>
                    <a:gd name="T8" fmla="*/ 1 w 1"/>
                    <a:gd name="T9" fmla="*/ 2 h 2"/>
                    <a:gd name="T10" fmla="*/ 0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1" y="2"/>
                        <a:pt x="0" y="2"/>
                        <a:pt x="0" y="2"/>
                      </a:cubicBezTo>
                      <a:cubicBezTo>
                        <a:pt x="0" y="2"/>
                        <a:pt x="1" y="2"/>
                        <a:pt x="1" y="2"/>
                      </a:cubicBezTo>
                      <a:cubicBezTo>
                        <a:pt x="1" y="2"/>
                        <a:pt x="1" y="2"/>
                        <a:pt x="1" y="2"/>
                      </a:cubicBez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3" name="Freeform 120">
                  <a:extLst>
                    <a:ext uri="{FF2B5EF4-FFF2-40B4-BE49-F238E27FC236}">
                      <a16:creationId xmlns:a16="http://schemas.microsoft.com/office/drawing/2014/main" id="{5365C291-FFAE-480E-8760-D9E6E9CAD0E0}"/>
                    </a:ext>
                  </a:extLst>
                </p:cNvPr>
                <p:cNvSpPr>
                  <a:spLocks/>
                </p:cNvSpPr>
                <p:nvPr userDrawn="1"/>
              </p:nvSpPr>
              <p:spPr bwMode="auto">
                <a:xfrm>
                  <a:off x="3550" y="603"/>
                  <a:ext cx="5" cy="5"/>
                </a:xfrm>
                <a:custGeom>
                  <a:avLst/>
                  <a:gdLst>
                    <a:gd name="T0" fmla="*/ 1 w 1"/>
                    <a:gd name="T1" fmla="*/ 0 h 1"/>
                    <a:gd name="T2" fmla="*/ 0 w 1"/>
                    <a:gd name="T3" fmla="*/ 0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0" y="0"/>
                        <a:pt x="0"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4" name="Freeform 121">
                  <a:extLst>
                    <a:ext uri="{FF2B5EF4-FFF2-40B4-BE49-F238E27FC236}">
                      <a16:creationId xmlns:a16="http://schemas.microsoft.com/office/drawing/2014/main" id="{AD449D63-2F4F-4E51-92B0-1719C44B236B}"/>
                    </a:ext>
                  </a:extLst>
                </p:cNvPr>
                <p:cNvSpPr>
                  <a:spLocks/>
                </p:cNvSpPr>
                <p:nvPr userDrawn="1"/>
              </p:nvSpPr>
              <p:spPr bwMode="auto">
                <a:xfrm>
                  <a:off x="3525" y="57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5" name="Freeform 122">
                  <a:extLst>
                    <a:ext uri="{FF2B5EF4-FFF2-40B4-BE49-F238E27FC236}">
                      <a16:creationId xmlns:a16="http://schemas.microsoft.com/office/drawing/2014/main" id="{F2ABC06B-A372-4E52-BB0E-25A4A09DF68A}"/>
                    </a:ext>
                  </a:extLst>
                </p:cNvPr>
                <p:cNvSpPr>
                  <a:spLocks/>
                </p:cNvSpPr>
                <p:nvPr userDrawn="1"/>
              </p:nvSpPr>
              <p:spPr bwMode="auto">
                <a:xfrm>
                  <a:off x="3515" y="5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6" name="Freeform 123">
                  <a:extLst>
                    <a:ext uri="{FF2B5EF4-FFF2-40B4-BE49-F238E27FC236}">
                      <a16:creationId xmlns:a16="http://schemas.microsoft.com/office/drawing/2014/main" id="{C233AA8D-B3FE-4D2D-809F-362EC4192BBB}"/>
                    </a:ext>
                  </a:extLst>
                </p:cNvPr>
                <p:cNvSpPr>
                  <a:spLocks/>
                </p:cNvSpPr>
                <p:nvPr userDrawn="1"/>
              </p:nvSpPr>
              <p:spPr bwMode="auto">
                <a:xfrm>
                  <a:off x="3416" y="88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7" name="Freeform 124">
                  <a:extLst>
                    <a:ext uri="{FF2B5EF4-FFF2-40B4-BE49-F238E27FC236}">
                      <a16:creationId xmlns:a16="http://schemas.microsoft.com/office/drawing/2014/main" id="{CD5DF803-023F-4D70-890A-B701350B3120}"/>
                    </a:ext>
                  </a:extLst>
                </p:cNvPr>
                <p:cNvSpPr>
                  <a:spLocks/>
                </p:cNvSpPr>
                <p:nvPr userDrawn="1"/>
              </p:nvSpPr>
              <p:spPr bwMode="auto">
                <a:xfrm>
                  <a:off x="3406" y="8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8" name="Freeform 125">
                  <a:extLst>
                    <a:ext uri="{FF2B5EF4-FFF2-40B4-BE49-F238E27FC236}">
                      <a16:creationId xmlns:a16="http://schemas.microsoft.com/office/drawing/2014/main" id="{EDAE67BF-D05D-4F56-A0C2-8EB4486D8B6F}"/>
                    </a:ext>
                  </a:extLst>
                </p:cNvPr>
                <p:cNvSpPr>
                  <a:spLocks/>
                </p:cNvSpPr>
                <p:nvPr userDrawn="1"/>
              </p:nvSpPr>
              <p:spPr bwMode="auto">
                <a:xfrm>
                  <a:off x="3311" y="653"/>
                  <a:ext cx="10" cy="5"/>
                </a:xfrm>
                <a:custGeom>
                  <a:avLst/>
                  <a:gdLst>
                    <a:gd name="T0" fmla="*/ 2 w 2"/>
                    <a:gd name="T1" fmla="*/ 0 h 1"/>
                    <a:gd name="T2" fmla="*/ 1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0"/>
                        <a:pt x="1" y="1"/>
                      </a:cubicBezTo>
                      <a:cubicBezTo>
                        <a:pt x="1" y="1"/>
                        <a:pt x="1" y="1"/>
                        <a:pt x="1" y="1"/>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9" name="Freeform 126">
                  <a:extLst>
                    <a:ext uri="{FF2B5EF4-FFF2-40B4-BE49-F238E27FC236}">
                      <a16:creationId xmlns:a16="http://schemas.microsoft.com/office/drawing/2014/main" id="{8D83D4F2-F581-48E1-B5CD-12F3873ED1A6}"/>
                    </a:ext>
                  </a:extLst>
                </p:cNvPr>
                <p:cNvSpPr>
                  <a:spLocks/>
                </p:cNvSpPr>
                <p:nvPr userDrawn="1"/>
              </p:nvSpPr>
              <p:spPr bwMode="auto">
                <a:xfrm>
                  <a:off x="3336" y="7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0" name="Freeform 127">
                  <a:extLst>
                    <a:ext uri="{FF2B5EF4-FFF2-40B4-BE49-F238E27FC236}">
                      <a16:creationId xmlns:a16="http://schemas.microsoft.com/office/drawing/2014/main" id="{CDB2A516-5191-4DC1-BA8A-024741E1EB67}"/>
                    </a:ext>
                  </a:extLst>
                </p:cNvPr>
                <p:cNvSpPr>
                  <a:spLocks/>
                </p:cNvSpPr>
                <p:nvPr userDrawn="1"/>
              </p:nvSpPr>
              <p:spPr bwMode="auto">
                <a:xfrm>
                  <a:off x="3356" y="7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1" name="Freeform 128">
                  <a:extLst>
                    <a:ext uri="{FF2B5EF4-FFF2-40B4-BE49-F238E27FC236}">
                      <a16:creationId xmlns:a16="http://schemas.microsoft.com/office/drawing/2014/main" id="{AAA54F4A-36BB-498B-912F-881CB10E237D}"/>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2" name="Freeform 129">
                  <a:extLst>
                    <a:ext uri="{FF2B5EF4-FFF2-40B4-BE49-F238E27FC236}">
                      <a16:creationId xmlns:a16="http://schemas.microsoft.com/office/drawing/2014/main" id="{56579322-6D6D-4DE9-8DC7-F88F2114ED70}"/>
                    </a:ext>
                  </a:extLst>
                </p:cNvPr>
                <p:cNvSpPr>
                  <a:spLocks/>
                </p:cNvSpPr>
                <p:nvPr userDrawn="1"/>
              </p:nvSpPr>
              <p:spPr bwMode="auto">
                <a:xfrm>
                  <a:off x="3416" y="563"/>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3" name="Freeform 130">
                  <a:extLst>
                    <a:ext uri="{FF2B5EF4-FFF2-40B4-BE49-F238E27FC236}">
                      <a16:creationId xmlns:a16="http://schemas.microsoft.com/office/drawing/2014/main" id="{53616D0F-A020-4E61-9B64-57AF12627FA7}"/>
                    </a:ext>
                  </a:extLst>
                </p:cNvPr>
                <p:cNvSpPr>
                  <a:spLocks/>
                </p:cNvSpPr>
                <p:nvPr userDrawn="1"/>
              </p:nvSpPr>
              <p:spPr bwMode="auto">
                <a:xfrm>
                  <a:off x="3386"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4" name="Freeform 131">
                  <a:extLst>
                    <a:ext uri="{FF2B5EF4-FFF2-40B4-BE49-F238E27FC236}">
                      <a16:creationId xmlns:a16="http://schemas.microsoft.com/office/drawing/2014/main" id="{767530BF-3FE0-41B5-B79B-F94CC44932C0}"/>
                    </a:ext>
                  </a:extLst>
                </p:cNvPr>
                <p:cNvSpPr>
                  <a:spLocks/>
                </p:cNvSpPr>
                <p:nvPr userDrawn="1"/>
              </p:nvSpPr>
              <p:spPr bwMode="auto">
                <a:xfrm>
                  <a:off x="3406" y="563"/>
                  <a:ext cx="10" cy="5"/>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1" y="1"/>
                        <a:pt x="1" y="1"/>
                      </a:cubicBezTo>
                      <a:cubicBezTo>
                        <a:pt x="1" y="0"/>
                        <a:pt x="1"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5" name="Freeform 132">
                  <a:extLst>
                    <a:ext uri="{FF2B5EF4-FFF2-40B4-BE49-F238E27FC236}">
                      <a16:creationId xmlns:a16="http://schemas.microsoft.com/office/drawing/2014/main" id="{7307AE08-C696-4BC6-A7F4-D39D5BAF6DA3}"/>
                    </a:ext>
                  </a:extLst>
                </p:cNvPr>
                <p:cNvSpPr>
                  <a:spLocks/>
                </p:cNvSpPr>
                <p:nvPr userDrawn="1"/>
              </p:nvSpPr>
              <p:spPr bwMode="auto">
                <a:xfrm>
                  <a:off x="3620" y="7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6" name="Freeform 133">
                  <a:extLst>
                    <a:ext uri="{FF2B5EF4-FFF2-40B4-BE49-F238E27FC236}">
                      <a16:creationId xmlns:a16="http://schemas.microsoft.com/office/drawing/2014/main" id="{2D2E0B0F-A791-410D-97EB-B4BFFDED7FC4}"/>
                    </a:ext>
                  </a:extLst>
                </p:cNvPr>
                <p:cNvSpPr>
                  <a:spLocks/>
                </p:cNvSpPr>
                <p:nvPr userDrawn="1"/>
              </p:nvSpPr>
              <p:spPr bwMode="auto">
                <a:xfrm>
                  <a:off x="3644"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7" name="Freeform 134">
                  <a:extLst>
                    <a:ext uri="{FF2B5EF4-FFF2-40B4-BE49-F238E27FC236}">
                      <a16:creationId xmlns:a16="http://schemas.microsoft.com/office/drawing/2014/main" id="{9F661595-B1E9-45A9-80FA-99CC106746D4}"/>
                    </a:ext>
                  </a:extLst>
                </p:cNvPr>
                <p:cNvSpPr>
                  <a:spLocks/>
                </p:cNvSpPr>
                <p:nvPr userDrawn="1"/>
              </p:nvSpPr>
              <p:spPr bwMode="auto">
                <a:xfrm>
                  <a:off x="3480" y="558"/>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8" name="Freeform 135">
                  <a:extLst>
                    <a:ext uri="{FF2B5EF4-FFF2-40B4-BE49-F238E27FC236}">
                      <a16:creationId xmlns:a16="http://schemas.microsoft.com/office/drawing/2014/main" id="{461A2C6E-A203-499C-A22F-20BB7EAE39AD}"/>
                    </a:ext>
                  </a:extLst>
                </p:cNvPr>
                <p:cNvSpPr>
                  <a:spLocks/>
                </p:cNvSpPr>
                <p:nvPr userDrawn="1"/>
              </p:nvSpPr>
              <p:spPr bwMode="auto">
                <a:xfrm>
                  <a:off x="3485" y="5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9" name="Freeform 136">
                  <a:extLst>
                    <a:ext uri="{FF2B5EF4-FFF2-40B4-BE49-F238E27FC236}">
                      <a16:creationId xmlns:a16="http://schemas.microsoft.com/office/drawing/2014/main" id="{303C1F04-FAD5-4B8A-B6E6-533436CD30AE}"/>
                    </a:ext>
                  </a:extLst>
                </p:cNvPr>
                <p:cNvSpPr>
                  <a:spLocks/>
                </p:cNvSpPr>
                <p:nvPr userDrawn="1"/>
              </p:nvSpPr>
              <p:spPr bwMode="auto">
                <a:xfrm>
                  <a:off x="3401"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0" name="Freeform 137">
                  <a:extLst>
                    <a:ext uri="{FF2B5EF4-FFF2-40B4-BE49-F238E27FC236}">
                      <a16:creationId xmlns:a16="http://schemas.microsoft.com/office/drawing/2014/main" id="{6E1E96AE-92BA-45FD-A21A-2705EDBCEEA9}"/>
                    </a:ext>
                  </a:extLst>
                </p:cNvPr>
                <p:cNvSpPr>
                  <a:spLocks/>
                </p:cNvSpPr>
                <p:nvPr userDrawn="1"/>
              </p:nvSpPr>
              <p:spPr bwMode="auto">
                <a:xfrm>
                  <a:off x="3480" y="55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1" name="Freeform 138">
                  <a:extLst>
                    <a:ext uri="{FF2B5EF4-FFF2-40B4-BE49-F238E27FC236}">
                      <a16:creationId xmlns:a16="http://schemas.microsoft.com/office/drawing/2014/main" id="{54D8A025-9386-43ED-BF13-A0E641D824D0}"/>
                    </a:ext>
                  </a:extLst>
                </p:cNvPr>
                <p:cNvSpPr>
                  <a:spLocks/>
                </p:cNvSpPr>
                <p:nvPr userDrawn="1"/>
              </p:nvSpPr>
              <p:spPr bwMode="auto">
                <a:xfrm>
                  <a:off x="3485" y="5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2" name="Freeform 139">
                  <a:extLst>
                    <a:ext uri="{FF2B5EF4-FFF2-40B4-BE49-F238E27FC236}">
                      <a16:creationId xmlns:a16="http://schemas.microsoft.com/office/drawing/2014/main" id="{214CD5C8-8DA9-4E7F-87A4-88BEACA76C02}"/>
                    </a:ext>
                  </a:extLst>
                </p:cNvPr>
                <p:cNvSpPr>
                  <a:spLocks/>
                </p:cNvSpPr>
                <p:nvPr userDrawn="1"/>
              </p:nvSpPr>
              <p:spPr bwMode="auto">
                <a:xfrm>
                  <a:off x="3480" y="5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3" name="Freeform 140">
                  <a:extLst>
                    <a:ext uri="{FF2B5EF4-FFF2-40B4-BE49-F238E27FC236}">
                      <a16:creationId xmlns:a16="http://schemas.microsoft.com/office/drawing/2014/main" id="{38A8EDD5-7FC5-4821-8DE2-40B8779F1A6E}"/>
                    </a:ext>
                  </a:extLst>
                </p:cNvPr>
                <p:cNvSpPr>
                  <a:spLocks/>
                </p:cNvSpPr>
                <p:nvPr userDrawn="1"/>
              </p:nvSpPr>
              <p:spPr bwMode="auto">
                <a:xfrm>
                  <a:off x="3575" y="9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4" name="Rectangle 141">
                  <a:extLst>
                    <a:ext uri="{FF2B5EF4-FFF2-40B4-BE49-F238E27FC236}">
                      <a16:creationId xmlns:a16="http://schemas.microsoft.com/office/drawing/2014/main" id="{9BE4C658-4B8E-46B5-8981-D92A168C0E97}"/>
                    </a:ext>
                  </a:extLst>
                </p:cNvPr>
                <p:cNvSpPr>
                  <a:spLocks noChangeArrowheads="1"/>
                </p:cNvSpPr>
                <p:nvPr userDrawn="1"/>
              </p:nvSpPr>
              <p:spPr bwMode="auto">
                <a:xfrm>
                  <a:off x="3346"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5" name="Freeform 142">
                  <a:extLst>
                    <a:ext uri="{FF2B5EF4-FFF2-40B4-BE49-F238E27FC236}">
                      <a16:creationId xmlns:a16="http://schemas.microsoft.com/office/drawing/2014/main" id="{199B6104-9E0B-49B3-B549-0DCBFF840932}"/>
                    </a:ext>
                  </a:extLst>
                </p:cNvPr>
                <p:cNvSpPr>
                  <a:spLocks/>
                </p:cNvSpPr>
                <p:nvPr userDrawn="1"/>
              </p:nvSpPr>
              <p:spPr bwMode="auto">
                <a:xfrm>
                  <a:off x="3336"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6" name="Freeform 143">
                  <a:extLst>
                    <a:ext uri="{FF2B5EF4-FFF2-40B4-BE49-F238E27FC236}">
                      <a16:creationId xmlns:a16="http://schemas.microsoft.com/office/drawing/2014/main" id="{5833A705-35F2-4885-B7E4-0F980C9D0B7D}"/>
                    </a:ext>
                  </a:extLst>
                </p:cNvPr>
                <p:cNvSpPr>
                  <a:spLocks noEditPoints="1"/>
                </p:cNvSpPr>
                <p:nvPr userDrawn="1"/>
              </p:nvSpPr>
              <p:spPr bwMode="auto">
                <a:xfrm>
                  <a:off x="3306" y="553"/>
                  <a:ext cx="353" cy="424"/>
                </a:xfrm>
                <a:custGeom>
                  <a:avLst/>
                  <a:gdLst>
                    <a:gd name="T0" fmla="*/ 25 w 71"/>
                    <a:gd name="T1" fmla="*/ 68 h 85"/>
                    <a:gd name="T2" fmla="*/ 20 w 71"/>
                    <a:gd name="T3" fmla="*/ 65 h 85"/>
                    <a:gd name="T4" fmla="*/ 20 w 71"/>
                    <a:gd name="T5" fmla="*/ 62 h 85"/>
                    <a:gd name="T6" fmla="*/ 16 w 71"/>
                    <a:gd name="T7" fmla="*/ 60 h 85"/>
                    <a:gd name="T8" fmla="*/ 13 w 71"/>
                    <a:gd name="T9" fmla="*/ 55 h 85"/>
                    <a:gd name="T10" fmla="*/ 6 w 71"/>
                    <a:gd name="T11" fmla="*/ 49 h 85"/>
                    <a:gd name="T12" fmla="*/ 7 w 71"/>
                    <a:gd name="T13" fmla="*/ 49 h 85"/>
                    <a:gd name="T14" fmla="*/ 9 w 71"/>
                    <a:gd name="T15" fmla="*/ 47 h 85"/>
                    <a:gd name="T16" fmla="*/ 8 w 71"/>
                    <a:gd name="T17" fmla="*/ 42 h 85"/>
                    <a:gd name="T18" fmla="*/ 7 w 71"/>
                    <a:gd name="T19" fmla="*/ 37 h 85"/>
                    <a:gd name="T20" fmla="*/ 8 w 71"/>
                    <a:gd name="T21" fmla="*/ 31 h 85"/>
                    <a:gd name="T22" fmla="*/ 8 w 71"/>
                    <a:gd name="T23" fmla="*/ 27 h 85"/>
                    <a:gd name="T24" fmla="*/ 11 w 71"/>
                    <a:gd name="T25" fmla="*/ 22 h 85"/>
                    <a:gd name="T26" fmla="*/ 13 w 71"/>
                    <a:gd name="T27" fmla="*/ 22 h 85"/>
                    <a:gd name="T28" fmla="*/ 14 w 71"/>
                    <a:gd name="T29" fmla="*/ 17 h 85"/>
                    <a:gd name="T30" fmla="*/ 16 w 71"/>
                    <a:gd name="T31" fmla="*/ 14 h 85"/>
                    <a:gd name="T32" fmla="*/ 19 w 71"/>
                    <a:gd name="T33" fmla="*/ 9 h 85"/>
                    <a:gd name="T34" fmla="*/ 24 w 71"/>
                    <a:gd name="T35" fmla="*/ 8 h 85"/>
                    <a:gd name="T36" fmla="*/ 29 w 71"/>
                    <a:gd name="T37" fmla="*/ 5 h 85"/>
                    <a:gd name="T38" fmla="*/ 38 w 71"/>
                    <a:gd name="T39" fmla="*/ 4 h 85"/>
                    <a:gd name="T40" fmla="*/ 41 w 71"/>
                    <a:gd name="T41" fmla="*/ 2 h 85"/>
                    <a:gd name="T42" fmla="*/ 36 w 71"/>
                    <a:gd name="T43" fmla="*/ 2 h 85"/>
                    <a:gd name="T44" fmla="*/ 33 w 71"/>
                    <a:gd name="T45" fmla="*/ 1 h 85"/>
                    <a:gd name="T46" fmla="*/ 21 w 71"/>
                    <a:gd name="T47" fmla="*/ 3 h 85"/>
                    <a:gd name="T48" fmla="*/ 9 w 71"/>
                    <a:gd name="T49" fmla="*/ 11 h 85"/>
                    <a:gd name="T50" fmla="*/ 4 w 71"/>
                    <a:gd name="T51" fmla="*/ 19 h 85"/>
                    <a:gd name="T52" fmla="*/ 2 w 71"/>
                    <a:gd name="T53" fmla="*/ 21 h 85"/>
                    <a:gd name="T54" fmla="*/ 3 w 71"/>
                    <a:gd name="T55" fmla="*/ 26 h 85"/>
                    <a:gd name="T56" fmla="*/ 2 w 71"/>
                    <a:gd name="T57" fmla="*/ 32 h 85"/>
                    <a:gd name="T58" fmla="*/ 2 w 71"/>
                    <a:gd name="T59" fmla="*/ 47 h 85"/>
                    <a:gd name="T60" fmla="*/ 4 w 71"/>
                    <a:gd name="T61" fmla="*/ 50 h 85"/>
                    <a:gd name="T62" fmla="*/ 8 w 71"/>
                    <a:gd name="T63" fmla="*/ 57 h 85"/>
                    <a:gd name="T64" fmla="*/ 9 w 71"/>
                    <a:gd name="T65" fmla="*/ 65 h 85"/>
                    <a:gd name="T66" fmla="*/ 16 w 71"/>
                    <a:gd name="T67" fmla="*/ 72 h 85"/>
                    <a:gd name="T68" fmla="*/ 24 w 71"/>
                    <a:gd name="T69" fmla="*/ 78 h 85"/>
                    <a:gd name="T70" fmla="*/ 35 w 71"/>
                    <a:gd name="T71" fmla="*/ 82 h 85"/>
                    <a:gd name="T72" fmla="*/ 46 w 71"/>
                    <a:gd name="T73" fmla="*/ 82 h 85"/>
                    <a:gd name="T74" fmla="*/ 59 w 71"/>
                    <a:gd name="T75" fmla="*/ 77 h 85"/>
                    <a:gd name="T76" fmla="*/ 62 w 71"/>
                    <a:gd name="T77" fmla="*/ 74 h 85"/>
                    <a:gd name="T78" fmla="*/ 66 w 71"/>
                    <a:gd name="T79" fmla="*/ 63 h 85"/>
                    <a:gd name="T80" fmla="*/ 71 w 71"/>
                    <a:gd name="T81" fmla="*/ 50 h 85"/>
                    <a:gd name="T82" fmla="*/ 67 w 71"/>
                    <a:gd name="T83" fmla="*/ 34 h 85"/>
                    <a:gd name="T84" fmla="*/ 63 w 71"/>
                    <a:gd name="T85" fmla="*/ 37 h 85"/>
                    <a:gd name="T86" fmla="*/ 63 w 71"/>
                    <a:gd name="T87" fmla="*/ 45 h 85"/>
                    <a:gd name="T88" fmla="*/ 63 w 71"/>
                    <a:gd name="T89" fmla="*/ 50 h 85"/>
                    <a:gd name="T90" fmla="*/ 62 w 71"/>
                    <a:gd name="T91" fmla="*/ 61 h 85"/>
                    <a:gd name="T92" fmla="*/ 61 w 71"/>
                    <a:gd name="T93" fmla="*/ 66 h 85"/>
                    <a:gd name="T94" fmla="*/ 56 w 71"/>
                    <a:gd name="T95" fmla="*/ 69 h 85"/>
                    <a:gd name="T96" fmla="*/ 53 w 71"/>
                    <a:gd name="T97" fmla="*/ 73 h 85"/>
                    <a:gd name="T98" fmla="*/ 51 w 71"/>
                    <a:gd name="T99" fmla="*/ 72 h 85"/>
                    <a:gd name="T100" fmla="*/ 46 w 71"/>
                    <a:gd name="T101" fmla="*/ 75 h 85"/>
                    <a:gd name="T102" fmla="*/ 43 w 71"/>
                    <a:gd name="T103" fmla="*/ 74 h 85"/>
                    <a:gd name="T104" fmla="*/ 39 w 71"/>
                    <a:gd name="T105" fmla="*/ 74 h 85"/>
                    <a:gd name="T106" fmla="*/ 37 w 71"/>
                    <a:gd name="T107" fmla="*/ 74 h 85"/>
                    <a:gd name="T108" fmla="*/ 29 w 71"/>
                    <a:gd name="T109" fmla="*/ 72 h 85"/>
                    <a:gd name="T110" fmla="*/ 18 w 71"/>
                    <a:gd name="T111" fmla="*/ 62 h 85"/>
                    <a:gd name="T112" fmla="*/ 31 w 71"/>
                    <a:gd name="T113" fmla="*/ 2 h 85"/>
                    <a:gd name="T114" fmla="*/ 61 w 71"/>
                    <a:gd name="T11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 h="85">
                      <a:moveTo>
                        <a:pt x="27" y="70"/>
                      </a:moveTo>
                      <a:cubicBezTo>
                        <a:pt x="27" y="69"/>
                        <a:pt x="27" y="69"/>
                        <a:pt x="27" y="69"/>
                      </a:cubicBezTo>
                      <a:cubicBezTo>
                        <a:pt x="28" y="68"/>
                        <a:pt x="29" y="69"/>
                        <a:pt x="28" y="68"/>
                      </a:cubicBezTo>
                      <a:cubicBezTo>
                        <a:pt x="27" y="70"/>
                        <a:pt x="26" y="66"/>
                        <a:pt x="24" y="68"/>
                      </a:cubicBezTo>
                      <a:cubicBezTo>
                        <a:pt x="24" y="67"/>
                        <a:pt x="24" y="67"/>
                        <a:pt x="24" y="67"/>
                      </a:cubicBezTo>
                      <a:cubicBezTo>
                        <a:pt x="24" y="68"/>
                        <a:pt x="25" y="67"/>
                        <a:pt x="25" y="68"/>
                      </a:cubicBezTo>
                      <a:cubicBezTo>
                        <a:pt x="25" y="66"/>
                        <a:pt x="23" y="69"/>
                        <a:pt x="22" y="67"/>
                      </a:cubicBezTo>
                      <a:cubicBezTo>
                        <a:pt x="22" y="67"/>
                        <a:pt x="22" y="66"/>
                        <a:pt x="22" y="66"/>
                      </a:cubicBezTo>
                      <a:cubicBezTo>
                        <a:pt x="21" y="66"/>
                        <a:pt x="21" y="66"/>
                        <a:pt x="21" y="66"/>
                      </a:cubicBezTo>
                      <a:cubicBezTo>
                        <a:pt x="21" y="66"/>
                        <a:pt x="21" y="66"/>
                        <a:pt x="22" y="66"/>
                      </a:cubicBezTo>
                      <a:cubicBezTo>
                        <a:pt x="20" y="65"/>
                        <a:pt x="20" y="65"/>
                        <a:pt x="20" y="65"/>
                      </a:cubicBezTo>
                      <a:cubicBezTo>
                        <a:pt x="20" y="65"/>
                        <a:pt x="20" y="65"/>
                        <a:pt x="20" y="65"/>
                      </a:cubicBezTo>
                      <a:cubicBezTo>
                        <a:pt x="20" y="65"/>
                        <a:pt x="19" y="65"/>
                        <a:pt x="19" y="65"/>
                      </a:cubicBezTo>
                      <a:cubicBezTo>
                        <a:pt x="19" y="64"/>
                        <a:pt x="19" y="65"/>
                        <a:pt x="19" y="65"/>
                      </a:cubicBezTo>
                      <a:cubicBezTo>
                        <a:pt x="18" y="64"/>
                        <a:pt x="18" y="64"/>
                        <a:pt x="18" y="64"/>
                      </a:cubicBezTo>
                      <a:cubicBezTo>
                        <a:pt x="18" y="64"/>
                        <a:pt x="19" y="64"/>
                        <a:pt x="20" y="64"/>
                      </a:cubicBezTo>
                      <a:cubicBezTo>
                        <a:pt x="21" y="62"/>
                        <a:pt x="19" y="64"/>
                        <a:pt x="19" y="62"/>
                      </a:cubicBezTo>
                      <a:cubicBezTo>
                        <a:pt x="20" y="62"/>
                        <a:pt x="20" y="62"/>
                        <a:pt x="20" y="62"/>
                      </a:cubicBezTo>
                      <a:cubicBezTo>
                        <a:pt x="20" y="61"/>
                        <a:pt x="19" y="61"/>
                        <a:pt x="20" y="60"/>
                      </a:cubicBezTo>
                      <a:cubicBezTo>
                        <a:pt x="19" y="60"/>
                        <a:pt x="19" y="63"/>
                        <a:pt x="18" y="62"/>
                      </a:cubicBezTo>
                      <a:cubicBezTo>
                        <a:pt x="18" y="62"/>
                        <a:pt x="18" y="62"/>
                        <a:pt x="17" y="61"/>
                      </a:cubicBezTo>
                      <a:cubicBezTo>
                        <a:pt x="18" y="61"/>
                        <a:pt x="17" y="61"/>
                        <a:pt x="17" y="60"/>
                      </a:cubicBezTo>
                      <a:cubicBezTo>
                        <a:pt x="18" y="59"/>
                        <a:pt x="18" y="59"/>
                        <a:pt x="18" y="59"/>
                      </a:cubicBezTo>
                      <a:cubicBezTo>
                        <a:pt x="17" y="59"/>
                        <a:pt x="17" y="60"/>
                        <a:pt x="16" y="60"/>
                      </a:cubicBezTo>
                      <a:cubicBezTo>
                        <a:pt x="16" y="59"/>
                        <a:pt x="16" y="58"/>
                        <a:pt x="17" y="58"/>
                      </a:cubicBezTo>
                      <a:cubicBezTo>
                        <a:pt x="17" y="57"/>
                        <a:pt x="16" y="59"/>
                        <a:pt x="15" y="58"/>
                      </a:cubicBezTo>
                      <a:cubicBezTo>
                        <a:pt x="15" y="57"/>
                        <a:pt x="14" y="57"/>
                        <a:pt x="13" y="56"/>
                      </a:cubicBezTo>
                      <a:cubicBezTo>
                        <a:pt x="13" y="55"/>
                        <a:pt x="14" y="56"/>
                        <a:pt x="14" y="55"/>
                      </a:cubicBezTo>
                      <a:cubicBezTo>
                        <a:pt x="13" y="55"/>
                        <a:pt x="13" y="55"/>
                        <a:pt x="13" y="55"/>
                      </a:cubicBezTo>
                      <a:cubicBezTo>
                        <a:pt x="13" y="55"/>
                        <a:pt x="13" y="55"/>
                        <a:pt x="13" y="55"/>
                      </a:cubicBezTo>
                      <a:cubicBezTo>
                        <a:pt x="13" y="55"/>
                        <a:pt x="12" y="55"/>
                        <a:pt x="12" y="55"/>
                      </a:cubicBezTo>
                      <a:cubicBezTo>
                        <a:pt x="10" y="55"/>
                        <a:pt x="12" y="52"/>
                        <a:pt x="11" y="52"/>
                      </a:cubicBezTo>
                      <a:cubicBezTo>
                        <a:pt x="11" y="52"/>
                        <a:pt x="11" y="52"/>
                        <a:pt x="12" y="52"/>
                      </a:cubicBezTo>
                      <a:cubicBezTo>
                        <a:pt x="10" y="51"/>
                        <a:pt x="11" y="51"/>
                        <a:pt x="9" y="50"/>
                      </a:cubicBezTo>
                      <a:cubicBezTo>
                        <a:pt x="10" y="49"/>
                        <a:pt x="10" y="49"/>
                        <a:pt x="10" y="49"/>
                      </a:cubicBezTo>
                      <a:cubicBezTo>
                        <a:pt x="9" y="50"/>
                        <a:pt x="8" y="49"/>
                        <a:pt x="6" y="49"/>
                      </a:cubicBezTo>
                      <a:cubicBezTo>
                        <a:pt x="6" y="49"/>
                        <a:pt x="6" y="49"/>
                        <a:pt x="6" y="50"/>
                      </a:cubicBezTo>
                      <a:cubicBezTo>
                        <a:pt x="5" y="49"/>
                        <a:pt x="5" y="49"/>
                        <a:pt x="5" y="49"/>
                      </a:cubicBezTo>
                      <a:cubicBezTo>
                        <a:pt x="5" y="48"/>
                        <a:pt x="5" y="48"/>
                        <a:pt x="6" y="48"/>
                      </a:cubicBezTo>
                      <a:cubicBezTo>
                        <a:pt x="6" y="48"/>
                        <a:pt x="6" y="48"/>
                        <a:pt x="5" y="48"/>
                      </a:cubicBezTo>
                      <a:cubicBezTo>
                        <a:pt x="6" y="48"/>
                        <a:pt x="6" y="48"/>
                        <a:pt x="7" y="48"/>
                      </a:cubicBezTo>
                      <a:cubicBezTo>
                        <a:pt x="7" y="48"/>
                        <a:pt x="7" y="48"/>
                        <a:pt x="7" y="49"/>
                      </a:cubicBezTo>
                      <a:cubicBezTo>
                        <a:pt x="7" y="49"/>
                        <a:pt x="8" y="49"/>
                        <a:pt x="9" y="48"/>
                      </a:cubicBezTo>
                      <a:cubicBezTo>
                        <a:pt x="9" y="48"/>
                        <a:pt x="9" y="48"/>
                        <a:pt x="9" y="48"/>
                      </a:cubicBezTo>
                      <a:cubicBezTo>
                        <a:pt x="9" y="48"/>
                        <a:pt x="9" y="48"/>
                        <a:pt x="9" y="48"/>
                      </a:cubicBezTo>
                      <a:cubicBezTo>
                        <a:pt x="9" y="48"/>
                        <a:pt x="9" y="48"/>
                        <a:pt x="8" y="48"/>
                      </a:cubicBezTo>
                      <a:cubicBezTo>
                        <a:pt x="10" y="47"/>
                        <a:pt x="10" y="47"/>
                        <a:pt x="10" y="47"/>
                      </a:cubicBezTo>
                      <a:cubicBezTo>
                        <a:pt x="9" y="47"/>
                        <a:pt x="9" y="47"/>
                        <a:pt x="9" y="47"/>
                      </a:cubicBezTo>
                      <a:cubicBezTo>
                        <a:pt x="10" y="45"/>
                        <a:pt x="10" y="45"/>
                        <a:pt x="10" y="45"/>
                      </a:cubicBezTo>
                      <a:cubicBezTo>
                        <a:pt x="8" y="45"/>
                        <a:pt x="6" y="44"/>
                        <a:pt x="5" y="42"/>
                      </a:cubicBezTo>
                      <a:cubicBezTo>
                        <a:pt x="6" y="42"/>
                        <a:pt x="7" y="42"/>
                        <a:pt x="8" y="42"/>
                      </a:cubicBezTo>
                      <a:cubicBezTo>
                        <a:pt x="7" y="42"/>
                        <a:pt x="8" y="43"/>
                        <a:pt x="8" y="44"/>
                      </a:cubicBezTo>
                      <a:cubicBezTo>
                        <a:pt x="8" y="43"/>
                        <a:pt x="9" y="43"/>
                        <a:pt x="9" y="44"/>
                      </a:cubicBezTo>
                      <a:cubicBezTo>
                        <a:pt x="8" y="42"/>
                        <a:pt x="8" y="42"/>
                        <a:pt x="8" y="42"/>
                      </a:cubicBezTo>
                      <a:cubicBezTo>
                        <a:pt x="9" y="42"/>
                        <a:pt x="8" y="42"/>
                        <a:pt x="9" y="41"/>
                      </a:cubicBezTo>
                      <a:cubicBezTo>
                        <a:pt x="7" y="42"/>
                        <a:pt x="7" y="40"/>
                        <a:pt x="7" y="39"/>
                      </a:cubicBezTo>
                      <a:cubicBezTo>
                        <a:pt x="7" y="39"/>
                        <a:pt x="8" y="39"/>
                        <a:pt x="8" y="40"/>
                      </a:cubicBezTo>
                      <a:cubicBezTo>
                        <a:pt x="9" y="39"/>
                        <a:pt x="6" y="39"/>
                        <a:pt x="7" y="38"/>
                      </a:cubicBezTo>
                      <a:cubicBezTo>
                        <a:pt x="7" y="38"/>
                        <a:pt x="7" y="38"/>
                        <a:pt x="7" y="38"/>
                      </a:cubicBezTo>
                      <a:cubicBezTo>
                        <a:pt x="6" y="38"/>
                        <a:pt x="7" y="37"/>
                        <a:pt x="7" y="37"/>
                      </a:cubicBezTo>
                      <a:cubicBezTo>
                        <a:pt x="7" y="37"/>
                        <a:pt x="7" y="37"/>
                        <a:pt x="7" y="37"/>
                      </a:cubicBezTo>
                      <a:cubicBezTo>
                        <a:pt x="8" y="36"/>
                        <a:pt x="7" y="33"/>
                        <a:pt x="6" y="32"/>
                      </a:cubicBezTo>
                      <a:cubicBezTo>
                        <a:pt x="6" y="32"/>
                        <a:pt x="8" y="33"/>
                        <a:pt x="8" y="33"/>
                      </a:cubicBezTo>
                      <a:cubicBezTo>
                        <a:pt x="8" y="33"/>
                        <a:pt x="7" y="32"/>
                        <a:pt x="6" y="31"/>
                      </a:cubicBezTo>
                      <a:cubicBezTo>
                        <a:pt x="4" y="30"/>
                        <a:pt x="3" y="29"/>
                        <a:pt x="3" y="29"/>
                      </a:cubicBezTo>
                      <a:cubicBezTo>
                        <a:pt x="4" y="30"/>
                        <a:pt x="8" y="30"/>
                        <a:pt x="8" y="31"/>
                      </a:cubicBezTo>
                      <a:cubicBezTo>
                        <a:pt x="9" y="31"/>
                        <a:pt x="9" y="30"/>
                        <a:pt x="9" y="29"/>
                      </a:cubicBezTo>
                      <a:cubicBezTo>
                        <a:pt x="8" y="30"/>
                        <a:pt x="7" y="30"/>
                        <a:pt x="6" y="29"/>
                      </a:cubicBezTo>
                      <a:cubicBezTo>
                        <a:pt x="8" y="29"/>
                        <a:pt x="7" y="29"/>
                        <a:pt x="9" y="28"/>
                      </a:cubicBezTo>
                      <a:cubicBezTo>
                        <a:pt x="8" y="28"/>
                        <a:pt x="6" y="27"/>
                        <a:pt x="7" y="27"/>
                      </a:cubicBezTo>
                      <a:cubicBezTo>
                        <a:pt x="7" y="27"/>
                        <a:pt x="9" y="27"/>
                        <a:pt x="9" y="28"/>
                      </a:cubicBezTo>
                      <a:cubicBezTo>
                        <a:pt x="9" y="28"/>
                        <a:pt x="9" y="27"/>
                        <a:pt x="8" y="27"/>
                      </a:cubicBezTo>
                      <a:cubicBezTo>
                        <a:pt x="8" y="26"/>
                        <a:pt x="7" y="26"/>
                        <a:pt x="7" y="26"/>
                      </a:cubicBezTo>
                      <a:cubicBezTo>
                        <a:pt x="8" y="26"/>
                        <a:pt x="9" y="26"/>
                        <a:pt x="10" y="26"/>
                      </a:cubicBezTo>
                      <a:cubicBezTo>
                        <a:pt x="9" y="26"/>
                        <a:pt x="10" y="25"/>
                        <a:pt x="10" y="25"/>
                      </a:cubicBezTo>
                      <a:cubicBezTo>
                        <a:pt x="9" y="25"/>
                        <a:pt x="9" y="25"/>
                        <a:pt x="9" y="25"/>
                      </a:cubicBezTo>
                      <a:cubicBezTo>
                        <a:pt x="10" y="24"/>
                        <a:pt x="7" y="23"/>
                        <a:pt x="8" y="21"/>
                      </a:cubicBezTo>
                      <a:cubicBezTo>
                        <a:pt x="8" y="21"/>
                        <a:pt x="10" y="23"/>
                        <a:pt x="11" y="22"/>
                      </a:cubicBezTo>
                      <a:cubicBezTo>
                        <a:pt x="10" y="21"/>
                        <a:pt x="7" y="18"/>
                        <a:pt x="7" y="16"/>
                      </a:cubicBezTo>
                      <a:cubicBezTo>
                        <a:pt x="8" y="16"/>
                        <a:pt x="8" y="16"/>
                        <a:pt x="8" y="16"/>
                      </a:cubicBezTo>
                      <a:cubicBezTo>
                        <a:pt x="8" y="15"/>
                        <a:pt x="8" y="15"/>
                        <a:pt x="8" y="15"/>
                      </a:cubicBezTo>
                      <a:cubicBezTo>
                        <a:pt x="8" y="17"/>
                        <a:pt x="10" y="20"/>
                        <a:pt x="11" y="21"/>
                      </a:cubicBezTo>
                      <a:cubicBezTo>
                        <a:pt x="12" y="21"/>
                        <a:pt x="12" y="22"/>
                        <a:pt x="12" y="21"/>
                      </a:cubicBezTo>
                      <a:cubicBezTo>
                        <a:pt x="13" y="21"/>
                        <a:pt x="13" y="22"/>
                        <a:pt x="13" y="22"/>
                      </a:cubicBezTo>
                      <a:cubicBezTo>
                        <a:pt x="13" y="22"/>
                        <a:pt x="14" y="21"/>
                        <a:pt x="14" y="21"/>
                      </a:cubicBezTo>
                      <a:cubicBezTo>
                        <a:pt x="13" y="20"/>
                        <a:pt x="14" y="19"/>
                        <a:pt x="13" y="18"/>
                      </a:cubicBezTo>
                      <a:cubicBezTo>
                        <a:pt x="13" y="21"/>
                        <a:pt x="13" y="21"/>
                        <a:pt x="13" y="21"/>
                      </a:cubicBezTo>
                      <a:cubicBezTo>
                        <a:pt x="12" y="20"/>
                        <a:pt x="10" y="18"/>
                        <a:pt x="11" y="17"/>
                      </a:cubicBezTo>
                      <a:cubicBezTo>
                        <a:pt x="12" y="17"/>
                        <a:pt x="13" y="18"/>
                        <a:pt x="13" y="18"/>
                      </a:cubicBezTo>
                      <a:cubicBezTo>
                        <a:pt x="13" y="18"/>
                        <a:pt x="14" y="17"/>
                        <a:pt x="14" y="17"/>
                      </a:cubicBezTo>
                      <a:cubicBezTo>
                        <a:pt x="14" y="18"/>
                        <a:pt x="14" y="18"/>
                        <a:pt x="14" y="18"/>
                      </a:cubicBezTo>
                      <a:cubicBezTo>
                        <a:pt x="15" y="18"/>
                        <a:pt x="14" y="16"/>
                        <a:pt x="15" y="16"/>
                      </a:cubicBezTo>
                      <a:cubicBezTo>
                        <a:pt x="15" y="16"/>
                        <a:pt x="17" y="16"/>
                        <a:pt x="16" y="16"/>
                      </a:cubicBezTo>
                      <a:cubicBezTo>
                        <a:pt x="15" y="15"/>
                        <a:pt x="12" y="12"/>
                        <a:pt x="11" y="11"/>
                      </a:cubicBezTo>
                      <a:cubicBezTo>
                        <a:pt x="11" y="11"/>
                        <a:pt x="14" y="11"/>
                        <a:pt x="14" y="11"/>
                      </a:cubicBezTo>
                      <a:cubicBezTo>
                        <a:pt x="16" y="11"/>
                        <a:pt x="15" y="14"/>
                        <a:pt x="16" y="14"/>
                      </a:cubicBezTo>
                      <a:cubicBezTo>
                        <a:pt x="16" y="14"/>
                        <a:pt x="16" y="13"/>
                        <a:pt x="16" y="13"/>
                      </a:cubicBezTo>
                      <a:cubicBezTo>
                        <a:pt x="17" y="13"/>
                        <a:pt x="17" y="14"/>
                        <a:pt x="17" y="13"/>
                      </a:cubicBezTo>
                      <a:cubicBezTo>
                        <a:pt x="17" y="12"/>
                        <a:pt x="19" y="13"/>
                        <a:pt x="17" y="12"/>
                      </a:cubicBezTo>
                      <a:cubicBezTo>
                        <a:pt x="17" y="12"/>
                        <a:pt x="18" y="12"/>
                        <a:pt x="18" y="12"/>
                      </a:cubicBezTo>
                      <a:cubicBezTo>
                        <a:pt x="18" y="11"/>
                        <a:pt x="18" y="9"/>
                        <a:pt x="18" y="8"/>
                      </a:cubicBezTo>
                      <a:cubicBezTo>
                        <a:pt x="18" y="8"/>
                        <a:pt x="19" y="9"/>
                        <a:pt x="19" y="9"/>
                      </a:cubicBezTo>
                      <a:cubicBezTo>
                        <a:pt x="20" y="8"/>
                        <a:pt x="21" y="8"/>
                        <a:pt x="23" y="8"/>
                      </a:cubicBezTo>
                      <a:cubicBezTo>
                        <a:pt x="23" y="8"/>
                        <a:pt x="24" y="8"/>
                        <a:pt x="24" y="9"/>
                      </a:cubicBezTo>
                      <a:cubicBezTo>
                        <a:pt x="24" y="9"/>
                        <a:pt x="24" y="8"/>
                        <a:pt x="24" y="8"/>
                      </a:cubicBezTo>
                      <a:cubicBezTo>
                        <a:pt x="25" y="9"/>
                        <a:pt x="23" y="8"/>
                        <a:pt x="24" y="9"/>
                      </a:cubicBezTo>
                      <a:cubicBezTo>
                        <a:pt x="24" y="9"/>
                        <a:pt x="25" y="8"/>
                        <a:pt x="26" y="8"/>
                      </a:cubicBezTo>
                      <a:cubicBezTo>
                        <a:pt x="25" y="7"/>
                        <a:pt x="24" y="8"/>
                        <a:pt x="24" y="8"/>
                      </a:cubicBezTo>
                      <a:cubicBezTo>
                        <a:pt x="23" y="7"/>
                        <a:pt x="24" y="5"/>
                        <a:pt x="26" y="4"/>
                      </a:cubicBezTo>
                      <a:cubicBezTo>
                        <a:pt x="27" y="3"/>
                        <a:pt x="26" y="5"/>
                        <a:pt x="26" y="5"/>
                      </a:cubicBezTo>
                      <a:cubicBezTo>
                        <a:pt x="29" y="5"/>
                        <a:pt x="28" y="2"/>
                        <a:pt x="31" y="3"/>
                      </a:cubicBezTo>
                      <a:cubicBezTo>
                        <a:pt x="32" y="4"/>
                        <a:pt x="31" y="5"/>
                        <a:pt x="31" y="5"/>
                      </a:cubicBezTo>
                      <a:cubicBezTo>
                        <a:pt x="30" y="6"/>
                        <a:pt x="29" y="5"/>
                        <a:pt x="29" y="5"/>
                      </a:cubicBezTo>
                      <a:cubicBezTo>
                        <a:pt x="29" y="5"/>
                        <a:pt x="29" y="5"/>
                        <a:pt x="29" y="5"/>
                      </a:cubicBezTo>
                      <a:cubicBezTo>
                        <a:pt x="29" y="6"/>
                        <a:pt x="28" y="6"/>
                        <a:pt x="28" y="6"/>
                      </a:cubicBezTo>
                      <a:cubicBezTo>
                        <a:pt x="29" y="6"/>
                        <a:pt x="32" y="6"/>
                        <a:pt x="34" y="7"/>
                      </a:cubicBezTo>
                      <a:cubicBezTo>
                        <a:pt x="34" y="7"/>
                        <a:pt x="35" y="6"/>
                        <a:pt x="35" y="6"/>
                      </a:cubicBezTo>
                      <a:cubicBezTo>
                        <a:pt x="34" y="6"/>
                        <a:pt x="34" y="6"/>
                        <a:pt x="34" y="6"/>
                      </a:cubicBezTo>
                      <a:cubicBezTo>
                        <a:pt x="34" y="5"/>
                        <a:pt x="35" y="5"/>
                        <a:pt x="35" y="4"/>
                      </a:cubicBezTo>
                      <a:cubicBezTo>
                        <a:pt x="36" y="4"/>
                        <a:pt x="37" y="3"/>
                        <a:pt x="38" y="4"/>
                      </a:cubicBezTo>
                      <a:cubicBezTo>
                        <a:pt x="38" y="5"/>
                        <a:pt x="38" y="5"/>
                        <a:pt x="38" y="5"/>
                      </a:cubicBezTo>
                      <a:cubicBezTo>
                        <a:pt x="38" y="5"/>
                        <a:pt x="37" y="4"/>
                        <a:pt x="37" y="5"/>
                      </a:cubicBezTo>
                      <a:cubicBezTo>
                        <a:pt x="37" y="4"/>
                        <a:pt x="38" y="7"/>
                        <a:pt x="39" y="5"/>
                      </a:cubicBezTo>
                      <a:cubicBezTo>
                        <a:pt x="38" y="4"/>
                        <a:pt x="38" y="4"/>
                        <a:pt x="38" y="4"/>
                      </a:cubicBezTo>
                      <a:cubicBezTo>
                        <a:pt x="39" y="4"/>
                        <a:pt x="41" y="3"/>
                        <a:pt x="42" y="4"/>
                      </a:cubicBezTo>
                      <a:cubicBezTo>
                        <a:pt x="42" y="3"/>
                        <a:pt x="41" y="4"/>
                        <a:pt x="41" y="2"/>
                      </a:cubicBezTo>
                      <a:cubicBezTo>
                        <a:pt x="41" y="4"/>
                        <a:pt x="38" y="2"/>
                        <a:pt x="39" y="4"/>
                      </a:cubicBezTo>
                      <a:cubicBezTo>
                        <a:pt x="39" y="2"/>
                        <a:pt x="38" y="3"/>
                        <a:pt x="37" y="1"/>
                      </a:cubicBezTo>
                      <a:cubicBezTo>
                        <a:pt x="37" y="1"/>
                        <a:pt x="37" y="2"/>
                        <a:pt x="36" y="1"/>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3"/>
                        <a:pt x="34" y="3"/>
                        <a:pt x="34" y="3"/>
                      </a:cubicBezTo>
                      <a:cubicBezTo>
                        <a:pt x="33" y="3"/>
                        <a:pt x="34" y="3"/>
                        <a:pt x="34" y="2"/>
                      </a:cubicBezTo>
                      <a:cubicBezTo>
                        <a:pt x="33" y="3"/>
                        <a:pt x="33" y="3"/>
                        <a:pt x="33" y="3"/>
                      </a:cubicBezTo>
                      <a:cubicBezTo>
                        <a:pt x="33" y="2"/>
                        <a:pt x="32" y="2"/>
                        <a:pt x="33" y="1"/>
                      </a:cubicBezTo>
                      <a:cubicBezTo>
                        <a:pt x="32" y="1"/>
                        <a:pt x="32" y="1"/>
                        <a:pt x="32" y="1"/>
                      </a:cubicBezTo>
                      <a:cubicBezTo>
                        <a:pt x="31" y="1"/>
                        <a:pt x="30" y="0"/>
                        <a:pt x="29" y="1"/>
                      </a:cubicBezTo>
                      <a:cubicBezTo>
                        <a:pt x="29" y="1"/>
                        <a:pt x="28" y="2"/>
                        <a:pt x="29" y="1"/>
                      </a:cubicBezTo>
                      <a:cubicBezTo>
                        <a:pt x="29" y="1"/>
                        <a:pt x="27" y="2"/>
                        <a:pt x="27" y="2"/>
                      </a:cubicBezTo>
                      <a:cubicBezTo>
                        <a:pt x="27" y="1"/>
                        <a:pt x="27" y="1"/>
                        <a:pt x="27" y="1"/>
                      </a:cubicBezTo>
                      <a:cubicBezTo>
                        <a:pt x="25" y="2"/>
                        <a:pt x="23" y="3"/>
                        <a:pt x="21" y="3"/>
                      </a:cubicBezTo>
                      <a:cubicBezTo>
                        <a:pt x="20" y="3"/>
                        <a:pt x="20" y="4"/>
                        <a:pt x="19" y="4"/>
                      </a:cubicBezTo>
                      <a:cubicBezTo>
                        <a:pt x="18" y="3"/>
                        <a:pt x="18" y="3"/>
                        <a:pt x="18" y="3"/>
                      </a:cubicBezTo>
                      <a:cubicBezTo>
                        <a:pt x="17" y="4"/>
                        <a:pt x="15" y="4"/>
                        <a:pt x="15" y="5"/>
                      </a:cubicBezTo>
                      <a:cubicBezTo>
                        <a:pt x="14" y="3"/>
                        <a:pt x="12" y="6"/>
                        <a:pt x="10" y="7"/>
                      </a:cubicBezTo>
                      <a:cubicBezTo>
                        <a:pt x="11" y="8"/>
                        <a:pt x="11" y="8"/>
                        <a:pt x="11" y="8"/>
                      </a:cubicBezTo>
                      <a:cubicBezTo>
                        <a:pt x="10" y="9"/>
                        <a:pt x="10" y="9"/>
                        <a:pt x="9" y="11"/>
                      </a:cubicBezTo>
                      <a:cubicBezTo>
                        <a:pt x="10" y="11"/>
                        <a:pt x="10" y="11"/>
                        <a:pt x="10" y="11"/>
                      </a:cubicBezTo>
                      <a:cubicBezTo>
                        <a:pt x="10" y="12"/>
                        <a:pt x="8" y="13"/>
                        <a:pt x="7" y="14"/>
                      </a:cubicBezTo>
                      <a:cubicBezTo>
                        <a:pt x="6" y="14"/>
                        <a:pt x="7" y="13"/>
                        <a:pt x="7" y="13"/>
                      </a:cubicBezTo>
                      <a:cubicBezTo>
                        <a:pt x="6" y="14"/>
                        <a:pt x="5" y="15"/>
                        <a:pt x="5" y="16"/>
                      </a:cubicBezTo>
                      <a:cubicBezTo>
                        <a:pt x="5" y="17"/>
                        <a:pt x="5" y="18"/>
                        <a:pt x="4" y="18"/>
                      </a:cubicBezTo>
                      <a:cubicBezTo>
                        <a:pt x="4" y="19"/>
                        <a:pt x="4" y="19"/>
                        <a:pt x="4" y="19"/>
                      </a:cubicBezTo>
                      <a:cubicBezTo>
                        <a:pt x="4" y="19"/>
                        <a:pt x="4" y="19"/>
                        <a:pt x="4" y="19"/>
                      </a:cubicBezTo>
                      <a:cubicBezTo>
                        <a:pt x="4" y="19"/>
                        <a:pt x="4" y="19"/>
                        <a:pt x="4" y="19"/>
                      </a:cubicBezTo>
                      <a:cubicBezTo>
                        <a:pt x="3" y="19"/>
                        <a:pt x="3" y="20"/>
                        <a:pt x="3" y="20"/>
                      </a:cubicBezTo>
                      <a:cubicBezTo>
                        <a:pt x="3" y="20"/>
                        <a:pt x="3" y="20"/>
                        <a:pt x="3" y="19"/>
                      </a:cubicBezTo>
                      <a:cubicBezTo>
                        <a:pt x="3" y="20"/>
                        <a:pt x="3" y="20"/>
                        <a:pt x="3" y="21"/>
                      </a:cubicBezTo>
                      <a:cubicBezTo>
                        <a:pt x="2" y="21"/>
                        <a:pt x="2" y="21"/>
                        <a:pt x="2" y="21"/>
                      </a:cubicBezTo>
                      <a:cubicBezTo>
                        <a:pt x="2" y="21"/>
                        <a:pt x="2" y="21"/>
                        <a:pt x="2" y="21"/>
                      </a:cubicBezTo>
                      <a:cubicBezTo>
                        <a:pt x="2" y="21"/>
                        <a:pt x="3" y="21"/>
                        <a:pt x="3" y="21"/>
                      </a:cubicBezTo>
                      <a:cubicBezTo>
                        <a:pt x="3" y="22"/>
                        <a:pt x="3" y="22"/>
                        <a:pt x="4" y="22"/>
                      </a:cubicBezTo>
                      <a:cubicBezTo>
                        <a:pt x="2" y="22"/>
                        <a:pt x="4" y="23"/>
                        <a:pt x="2" y="23"/>
                      </a:cubicBezTo>
                      <a:cubicBezTo>
                        <a:pt x="3" y="24"/>
                        <a:pt x="2" y="26"/>
                        <a:pt x="3" y="27"/>
                      </a:cubicBezTo>
                      <a:cubicBezTo>
                        <a:pt x="3" y="27"/>
                        <a:pt x="3" y="27"/>
                        <a:pt x="3" y="26"/>
                      </a:cubicBezTo>
                      <a:cubicBezTo>
                        <a:pt x="3" y="27"/>
                        <a:pt x="3" y="27"/>
                        <a:pt x="3" y="28"/>
                      </a:cubicBezTo>
                      <a:cubicBezTo>
                        <a:pt x="2" y="28"/>
                        <a:pt x="2" y="28"/>
                        <a:pt x="2" y="28"/>
                      </a:cubicBezTo>
                      <a:cubicBezTo>
                        <a:pt x="3" y="29"/>
                        <a:pt x="3" y="29"/>
                        <a:pt x="3" y="29"/>
                      </a:cubicBezTo>
                      <a:cubicBezTo>
                        <a:pt x="2" y="30"/>
                        <a:pt x="2" y="30"/>
                        <a:pt x="1" y="29"/>
                      </a:cubicBezTo>
                      <a:cubicBezTo>
                        <a:pt x="2" y="31"/>
                        <a:pt x="1" y="31"/>
                        <a:pt x="3" y="32"/>
                      </a:cubicBezTo>
                      <a:cubicBezTo>
                        <a:pt x="2" y="32"/>
                        <a:pt x="2" y="32"/>
                        <a:pt x="2" y="32"/>
                      </a:cubicBezTo>
                      <a:cubicBezTo>
                        <a:pt x="2" y="33"/>
                        <a:pt x="3" y="33"/>
                        <a:pt x="2" y="34"/>
                      </a:cubicBezTo>
                      <a:cubicBezTo>
                        <a:pt x="1" y="34"/>
                        <a:pt x="1" y="36"/>
                        <a:pt x="1" y="37"/>
                      </a:cubicBezTo>
                      <a:cubicBezTo>
                        <a:pt x="1" y="39"/>
                        <a:pt x="1" y="41"/>
                        <a:pt x="1" y="42"/>
                      </a:cubicBezTo>
                      <a:cubicBezTo>
                        <a:pt x="3" y="41"/>
                        <a:pt x="0" y="44"/>
                        <a:pt x="2" y="44"/>
                      </a:cubicBezTo>
                      <a:cubicBezTo>
                        <a:pt x="1" y="44"/>
                        <a:pt x="1" y="44"/>
                        <a:pt x="1" y="44"/>
                      </a:cubicBezTo>
                      <a:cubicBezTo>
                        <a:pt x="1" y="45"/>
                        <a:pt x="0" y="46"/>
                        <a:pt x="2" y="47"/>
                      </a:cubicBezTo>
                      <a:cubicBezTo>
                        <a:pt x="2" y="47"/>
                        <a:pt x="1" y="47"/>
                        <a:pt x="1" y="47"/>
                      </a:cubicBezTo>
                      <a:cubicBezTo>
                        <a:pt x="1" y="47"/>
                        <a:pt x="1" y="48"/>
                        <a:pt x="1" y="48"/>
                      </a:cubicBezTo>
                      <a:cubicBezTo>
                        <a:pt x="1" y="48"/>
                        <a:pt x="1" y="48"/>
                        <a:pt x="0" y="47"/>
                      </a:cubicBezTo>
                      <a:cubicBezTo>
                        <a:pt x="1" y="49"/>
                        <a:pt x="2" y="49"/>
                        <a:pt x="4" y="48"/>
                      </a:cubicBezTo>
                      <a:cubicBezTo>
                        <a:pt x="3" y="49"/>
                        <a:pt x="4" y="50"/>
                        <a:pt x="5" y="50"/>
                      </a:cubicBezTo>
                      <a:cubicBezTo>
                        <a:pt x="4" y="50"/>
                        <a:pt x="4" y="51"/>
                        <a:pt x="4" y="50"/>
                      </a:cubicBezTo>
                      <a:cubicBezTo>
                        <a:pt x="4" y="51"/>
                        <a:pt x="4" y="53"/>
                        <a:pt x="5" y="53"/>
                      </a:cubicBezTo>
                      <a:cubicBezTo>
                        <a:pt x="5" y="53"/>
                        <a:pt x="5" y="54"/>
                        <a:pt x="6" y="54"/>
                      </a:cubicBezTo>
                      <a:cubicBezTo>
                        <a:pt x="6" y="55"/>
                        <a:pt x="6" y="55"/>
                        <a:pt x="6" y="56"/>
                      </a:cubicBezTo>
                      <a:cubicBezTo>
                        <a:pt x="6" y="56"/>
                        <a:pt x="6" y="56"/>
                        <a:pt x="6" y="56"/>
                      </a:cubicBezTo>
                      <a:cubicBezTo>
                        <a:pt x="8" y="55"/>
                        <a:pt x="7" y="56"/>
                        <a:pt x="8" y="57"/>
                      </a:cubicBezTo>
                      <a:cubicBezTo>
                        <a:pt x="8" y="57"/>
                        <a:pt x="8" y="57"/>
                        <a:pt x="8" y="57"/>
                      </a:cubicBezTo>
                      <a:cubicBezTo>
                        <a:pt x="8" y="59"/>
                        <a:pt x="8" y="58"/>
                        <a:pt x="8" y="60"/>
                      </a:cubicBezTo>
                      <a:cubicBezTo>
                        <a:pt x="9" y="60"/>
                        <a:pt x="9" y="60"/>
                        <a:pt x="9" y="60"/>
                      </a:cubicBezTo>
                      <a:cubicBezTo>
                        <a:pt x="11" y="59"/>
                        <a:pt x="9" y="62"/>
                        <a:pt x="10" y="62"/>
                      </a:cubicBezTo>
                      <a:cubicBezTo>
                        <a:pt x="11" y="62"/>
                        <a:pt x="11" y="62"/>
                        <a:pt x="11" y="62"/>
                      </a:cubicBezTo>
                      <a:cubicBezTo>
                        <a:pt x="11" y="62"/>
                        <a:pt x="9" y="65"/>
                        <a:pt x="10" y="65"/>
                      </a:cubicBezTo>
                      <a:cubicBezTo>
                        <a:pt x="10" y="66"/>
                        <a:pt x="9" y="65"/>
                        <a:pt x="9" y="65"/>
                      </a:cubicBezTo>
                      <a:cubicBezTo>
                        <a:pt x="9" y="67"/>
                        <a:pt x="10" y="65"/>
                        <a:pt x="11" y="66"/>
                      </a:cubicBezTo>
                      <a:cubicBezTo>
                        <a:pt x="11" y="66"/>
                        <a:pt x="10" y="66"/>
                        <a:pt x="10" y="67"/>
                      </a:cubicBezTo>
                      <a:cubicBezTo>
                        <a:pt x="10" y="68"/>
                        <a:pt x="13" y="68"/>
                        <a:pt x="13" y="70"/>
                      </a:cubicBezTo>
                      <a:cubicBezTo>
                        <a:pt x="13" y="69"/>
                        <a:pt x="14" y="69"/>
                        <a:pt x="14" y="69"/>
                      </a:cubicBezTo>
                      <a:cubicBezTo>
                        <a:pt x="15" y="69"/>
                        <a:pt x="15" y="72"/>
                        <a:pt x="16" y="71"/>
                      </a:cubicBezTo>
                      <a:cubicBezTo>
                        <a:pt x="16" y="72"/>
                        <a:pt x="16" y="72"/>
                        <a:pt x="16" y="72"/>
                      </a:cubicBezTo>
                      <a:cubicBezTo>
                        <a:pt x="17" y="72"/>
                        <a:pt x="19" y="73"/>
                        <a:pt x="19" y="73"/>
                      </a:cubicBezTo>
                      <a:cubicBezTo>
                        <a:pt x="19" y="74"/>
                        <a:pt x="20" y="74"/>
                        <a:pt x="21" y="75"/>
                      </a:cubicBezTo>
                      <a:cubicBezTo>
                        <a:pt x="22" y="75"/>
                        <a:pt x="23" y="75"/>
                        <a:pt x="22" y="76"/>
                      </a:cubicBezTo>
                      <a:cubicBezTo>
                        <a:pt x="22" y="76"/>
                        <a:pt x="23" y="77"/>
                        <a:pt x="23" y="77"/>
                      </a:cubicBezTo>
                      <a:cubicBezTo>
                        <a:pt x="24" y="77"/>
                        <a:pt x="24" y="77"/>
                        <a:pt x="24" y="77"/>
                      </a:cubicBezTo>
                      <a:cubicBezTo>
                        <a:pt x="24" y="78"/>
                        <a:pt x="24" y="78"/>
                        <a:pt x="24" y="78"/>
                      </a:cubicBezTo>
                      <a:cubicBezTo>
                        <a:pt x="25" y="78"/>
                        <a:pt x="26" y="78"/>
                        <a:pt x="27" y="78"/>
                      </a:cubicBezTo>
                      <a:cubicBezTo>
                        <a:pt x="27" y="78"/>
                        <a:pt x="27" y="78"/>
                        <a:pt x="26" y="78"/>
                      </a:cubicBezTo>
                      <a:cubicBezTo>
                        <a:pt x="28" y="80"/>
                        <a:pt x="28" y="80"/>
                        <a:pt x="31" y="79"/>
                      </a:cubicBezTo>
                      <a:cubicBezTo>
                        <a:pt x="30" y="80"/>
                        <a:pt x="30" y="80"/>
                        <a:pt x="30" y="80"/>
                      </a:cubicBezTo>
                      <a:cubicBezTo>
                        <a:pt x="31" y="80"/>
                        <a:pt x="33" y="82"/>
                        <a:pt x="35" y="82"/>
                      </a:cubicBezTo>
                      <a:cubicBezTo>
                        <a:pt x="35" y="82"/>
                        <a:pt x="35" y="82"/>
                        <a:pt x="35" y="82"/>
                      </a:cubicBezTo>
                      <a:cubicBezTo>
                        <a:pt x="37" y="82"/>
                        <a:pt x="41" y="85"/>
                        <a:pt x="42" y="82"/>
                      </a:cubicBezTo>
                      <a:cubicBezTo>
                        <a:pt x="43" y="81"/>
                        <a:pt x="43" y="81"/>
                        <a:pt x="43" y="81"/>
                      </a:cubicBezTo>
                      <a:cubicBezTo>
                        <a:pt x="41" y="81"/>
                        <a:pt x="43" y="80"/>
                        <a:pt x="42" y="79"/>
                      </a:cubicBezTo>
                      <a:cubicBezTo>
                        <a:pt x="43" y="79"/>
                        <a:pt x="44" y="80"/>
                        <a:pt x="44" y="80"/>
                      </a:cubicBezTo>
                      <a:cubicBezTo>
                        <a:pt x="43" y="80"/>
                        <a:pt x="43" y="80"/>
                        <a:pt x="43" y="80"/>
                      </a:cubicBezTo>
                      <a:cubicBezTo>
                        <a:pt x="43" y="82"/>
                        <a:pt x="46" y="80"/>
                        <a:pt x="46" y="82"/>
                      </a:cubicBezTo>
                      <a:cubicBezTo>
                        <a:pt x="50" y="81"/>
                        <a:pt x="54" y="80"/>
                        <a:pt x="57" y="78"/>
                      </a:cubicBezTo>
                      <a:cubicBezTo>
                        <a:pt x="56" y="77"/>
                        <a:pt x="56" y="77"/>
                        <a:pt x="56" y="77"/>
                      </a:cubicBezTo>
                      <a:cubicBezTo>
                        <a:pt x="57" y="77"/>
                        <a:pt x="57" y="77"/>
                        <a:pt x="57" y="77"/>
                      </a:cubicBezTo>
                      <a:cubicBezTo>
                        <a:pt x="58" y="77"/>
                        <a:pt x="58" y="77"/>
                        <a:pt x="58" y="78"/>
                      </a:cubicBezTo>
                      <a:cubicBezTo>
                        <a:pt x="58" y="78"/>
                        <a:pt x="58" y="76"/>
                        <a:pt x="58" y="76"/>
                      </a:cubicBezTo>
                      <a:cubicBezTo>
                        <a:pt x="60" y="75"/>
                        <a:pt x="59" y="78"/>
                        <a:pt x="59" y="77"/>
                      </a:cubicBezTo>
                      <a:cubicBezTo>
                        <a:pt x="60" y="77"/>
                        <a:pt x="60" y="77"/>
                        <a:pt x="60" y="77"/>
                      </a:cubicBezTo>
                      <a:cubicBezTo>
                        <a:pt x="59" y="77"/>
                        <a:pt x="59" y="77"/>
                        <a:pt x="59" y="77"/>
                      </a:cubicBezTo>
                      <a:cubicBezTo>
                        <a:pt x="60" y="76"/>
                        <a:pt x="59" y="75"/>
                        <a:pt x="60" y="75"/>
                      </a:cubicBezTo>
                      <a:cubicBezTo>
                        <a:pt x="61" y="74"/>
                        <a:pt x="61" y="75"/>
                        <a:pt x="61" y="75"/>
                      </a:cubicBezTo>
                      <a:cubicBezTo>
                        <a:pt x="61" y="75"/>
                        <a:pt x="61" y="75"/>
                        <a:pt x="62" y="75"/>
                      </a:cubicBezTo>
                      <a:cubicBezTo>
                        <a:pt x="62" y="75"/>
                        <a:pt x="62" y="74"/>
                        <a:pt x="62" y="74"/>
                      </a:cubicBezTo>
                      <a:cubicBezTo>
                        <a:pt x="63" y="74"/>
                        <a:pt x="63" y="74"/>
                        <a:pt x="63" y="74"/>
                      </a:cubicBezTo>
                      <a:cubicBezTo>
                        <a:pt x="62" y="73"/>
                        <a:pt x="62" y="73"/>
                        <a:pt x="62" y="73"/>
                      </a:cubicBezTo>
                      <a:cubicBezTo>
                        <a:pt x="62" y="72"/>
                        <a:pt x="63" y="72"/>
                        <a:pt x="61" y="72"/>
                      </a:cubicBezTo>
                      <a:cubicBezTo>
                        <a:pt x="63" y="72"/>
                        <a:pt x="65" y="68"/>
                        <a:pt x="66" y="67"/>
                      </a:cubicBezTo>
                      <a:cubicBezTo>
                        <a:pt x="66" y="66"/>
                        <a:pt x="66" y="65"/>
                        <a:pt x="67" y="64"/>
                      </a:cubicBezTo>
                      <a:cubicBezTo>
                        <a:pt x="67" y="64"/>
                        <a:pt x="65" y="64"/>
                        <a:pt x="66" y="63"/>
                      </a:cubicBezTo>
                      <a:cubicBezTo>
                        <a:pt x="68" y="64"/>
                        <a:pt x="68" y="62"/>
                        <a:pt x="69" y="61"/>
                      </a:cubicBezTo>
                      <a:cubicBezTo>
                        <a:pt x="68" y="62"/>
                        <a:pt x="70" y="58"/>
                        <a:pt x="68" y="59"/>
                      </a:cubicBezTo>
                      <a:cubicBezTo>
                        <a:pt x="68" y="58"/>
                        <a:pt x="69" y="59"/>
                        <a:pt x="70" y="59"/>
                      </a:cubicBezTo>
                      <a:cubicBezTo>
                        <a:pt x="69" y="57"/>
                        <a:pt x="71" y="54"/>
                        <a:pt x="71" y="52"/>
                      </a:cubicBezTo>
                      <a:cubicBezTo>
                        <a:pt x="71" y="52"/>
                        <a:pt x="70" y="52"/>
                        <a:pt x="70" y="51"/>
                      </a:cubicBezTo>
                      <a:cubicBezTo>
                        <a:pt x="71" y="50"/>
                        <a:pt x="71" y="50"/>
                        <a:pt x="71" y="50"/>
                      </a:cubicBezTo>
                      <a:cubicBezTo>
                        <a:pt x="71" y="50"/>
                        <a:pt x="70" y="50"/>
                        <a:pt x="71" y="49"/>
                      </a:cubicBezTo>
                      <a:cubicBezTo>
                        <a:pt x="70" y="49"/>
                        <a:pt x="70" y="49"/>
                        <a:pt x="70" y="49"/>
                      </a:cubicBezTo>
                      <a:cubicBezTo>
                        <a:pt x="71" y="46"/>
                        <a:pt x="70" y="44"/>
                        <a:pt x="70" y="41"/>
                      </a:cubicBezTo>
                      <a:cubicBezTo>
                        <a:pt x="69" y="39"/>
                        <a:pt x="68" y="36"/>
                        <a:pt x="69" y="33"/>
                      </a:cubicBezTo>
                      <a:cubicBezTo>
                        <a:pt x="69" y="34"/>
                        <a:pt x="68" y="34"/>
                        <a:pt x="68" y="33"/>
                      </a:cubicBezTo>
                      <a:cubicBezTo>
                        <a:pt x="68" y="34"/>
                        <a:pt x="67" y="34"/>
                        <a:pt x="67" y="34"/>
                      </a:cubicBezTo>
                      <a:cubicBezTo>
                        <a:pt x="67" y="34"/>
                        <a:pt x="67" y="33"/>
                        <a:pt x="67" y="33"/>
                      </a:cubicBezTo>
                      <a:cubicBezTo>
                        <a:pt x="67" y="32"/>
                        <a:pt x="68" y="31"/>
                        <a:pt x="68" y="31"/>
                      </a:cubicBezTo>
                      <a:cubicBezTo>
                        <a:pt x="66" y="32"/>
                        <a:pt x="67" y="29"/>
                        <a:pt x="65" y="30"/>
                      </a:cubicBezTo>
                      <a:cubicBezTo>
                        <a:pt x="66" y="30"/>
                        <a:pt x="66" y="30"/>
                        <a:pt x="66" y="30"/>
                      </a:cubicBezTo>
                      <a:cubicBezTo>
                        <a:pt x="64" y="30"/>
                        <a:pt x="63" y="33"/>
                        <a:pt x="62" y="33"/>
                      </a:cubicBezTo>
                      <a:cubicBezTo>
                        <a:pt x="64" y="33"/>
                        <a:pt x="60" y="36"/>
                        <a:pt x="63" y="37"/>
                      </a:cubicBezTo>
                      <a:cubicBezTo>
                        <a:pt x="63" y="37"/>
                        <a:pt x="62" y="37"/>
                        <a:pt x="62" y="37"/>
                      </a:cubicBezTo>
                      <a:cubicBezTo>
                        <a:pt x="63" y="37"/>
                        <a:pt x="63" y="37"/>
                        <a:pt x="63" y="38"/>
                      </a:cubicBezTo>
                      <a:cubicBezTo>
                        <a:pt x="63" y="38"/>
                        <a:pt x="63" y="38"/>
                        <a:pt x="63" y="38"/>
                      </a:cubicBezTo>
                      <a:cubicBezTo>
                        <a:pt x="64" y="40"/>
                        <a:pt x="63" y="41"/>
                        <a:pt x="63" y="44"/>
                      </a:cubicBezTo>
                      <a:cubicBezTo>
                        <a:pt x="64" y="44"/>
                        <a:pt x="64" y="44"/>
                        <a:pt x="64" y="44"/>
                      </a:cubicBezTo>
                      <a:cubicBezTo>
                        <a:pt x="64" y="44"/>
                        <a:pt x="63" y="44"/>
                        <a:pt x="63" y="45"/>
                      </a:cubicBezTo>
                      <a:cubicBezTo>
                        <a:pt x="65" y="45"/>
                        <a:pt x="63" y="43"/>
                        <a:pt x="65" y="44"/>
                      </a:cubicBezTo>
                      <a:cubicBezTo>
                        <a:pt x="63" y="44"/>
                        <a:pt x="65" y="47"/>
                        <a:pt x="63" y="48"/>
                      </a:cubicBezTo>
                      <a:cubicBezTo>
                        <a:pt x="63" y="49"/>
                        <a:pt x="64" y="48"/>
                        <a:pt x="64" y="49"/>
                      </a:cubicBezTo>
                      <a:cubicBezTo>
                        <a:pt x="63" y="49"/>
                        <a:pt x="63" y="49"/>
                        <a:pt x="63" y="49"/>
                      </a:cubicBezTo>
                      <a:cubicBezTo>
                        <a:pt x="64" y="49"/>
                        <a:pt x="64" y="49"/>
                        <a:pt x="64" y="49"/>
                      </a:cubicBezTo>
                      <a:cubicBezTo>
                        <a:pt x="64" y="50"/>
                        <a:pt x="63" y="50"/>
                        <a:pt x="63" y="50"/>
                      </a:cubicBezTo>
                      <a:cubicBezTo>
                        <a:pt x="63" y="50"/>
                        <a:pt x="63" y="49"/>
                        <a:pt x="63" y="49"/>
                      </a:cubicBezTo>
                      <a:cubicBezTo>
                        <a:pt x="62" y="50"/>
                        <a:pt x="63" y="51"/>
                        <a:pt x="63" y="51"/>
                      </a:cubicBezTo>
                      <a:cubicBezTo>
                        <a:pt x="63" y="51"/>
                        <a:pt x="63" y="51"/>
                        <a:pt x="63" y="51"/>
                      </a:cubicBezTo>
                      <a:cubicBezTo>
                        <a:pt x="63" y="53"/>
                        <a:pt x="62" y="55"/>
                        <a:pt x="63" y="58"/>
                      </a:cubicBezTo>
                      <a:cubicBezTo>
                        <a:pt x="63" y="58"/>
                        <a:pt x="63" y="58"/>
                        <a:pt x="63" y="58"/>
                      </a:cubicBezTo>
                      <a:cubicBezTo>
                        <a:pt x="64" y="60"/>
                        <a:pt x="63" y="59"/>
                        <a:pt x="62" y="61"/>
                      </a:cubicBezTo>
                      <a:cubicBezTo>
                        <a:pt x="62" y="61"/>
                        <a:pt x="62" y="61"/>
                        <a:pt x="62" y="61"/>
                      </a:cubicBezTo>
                      <a:cubicBezTo>
                        <a:pt x="62" y="61"/>
                        <a:pt x="62" y="62"/>
                        <a:pt x="62" y="62"/>
                      </a:cubicBezTo>
                      <a:cubicBezTo>
                        <a:pt x="62" y="61"/>
                        <a:pt x="61" y="62"/>
                        <a:pt x="61" y="62"/>
                      </a:cubicBezTo>
                      <a:cubicBezTo>
                        <a:pt x="61" y="64"/>
                        <a:pt x="61" y="63"/>
                        <a:pt x="62" y="64"/>
                      </a:cubicBezTo>
                      <a:cubicBezTo>
                        <a:pt x="61" y="64"/>
                        <a:pt x="61" y="64"/>
                        <a:pt x="61" y="64"/>
                      </a:cubicBezTo>
                      <a:cubicBezTo>
                        <a:pt x="61" y="65"/>
                        <a:pt x="62" y="65"/>
                        <a:pt x="61" y="66"/>
                      </a:cubicBezTo>
                      <a:cubicBezTo>
                        <a:pt x="61" y="65"/>
                        <a:pt x="60" y="66"/>
                        <a:pt x="60" y="65"/>
                      </a:cubicBezTo>
                      <a:cubicBezTo>
                        <a:pt x="58" y="66"/>
                        <a:pt x="60" y="68"/>
                        <a:pt x="57" y="68"/>
                      </a:cubicBezTo>
                      <a:cubicBezTo>
                        <a:pt x="58" y="69"/>
                        <a:pt x="59" y="67"/>
                        <a:pt x="59" y="68"/>
                      </a:cubicBezTo>
                      <a:cubicBezTo>
                        <a:pt x="60" y="68"/>
                        <a:pt x="60" y="69"/>
                        <a:pt x="59" y="69"/>
                      </a:cubicBezTo>
                      <a:cubicBezTo>
                        <a:pt x="59" y="70"/>
                        <a:pt x="57" y="69"/>
                        <a:pt x="56" y="70"/>
                      </a:cubicBezTo>
                      <a:cubicBezTo>
                        <a:pt x="56" y="70"/>
                        <a:pt x="56" y="69"/>
                        <a:pt x="56" y="69"/>
                      </a:cubicBezTo>
                      <a:cubicBezTo>
                        <a:pt x="55" y="69"/>
                        <a:pt x="56" y="71"/>
                        <a:pt x="55" y="70"/>
                      </a:cubicBezTo>
                      <a:cubicBezTo>
                        <a:pt x="55" y="72"/>
                        <a:pt x="54" y="71"/>
                        <a:pt x="55" y="72"/>
                      </a:cubicBezTo>
                      <a:cubicBezTo>
                        <a:pt x="55" y="72"/>
                        <a:pt x="56" y="71"/>
                        <a:pt x="56" y="71"/>
                      </a:cubicBezTo>
                      <a:cubicBezTo>
                        <a:pt x="55" y="72"/>
                        <a:pt x="56" y="74"/>
                        <a:pt x="54" y="74"/>
                      </a:cubicBezTo>
                      <a:cubicBezTo>
                        <a:pt x="54" y="73"/>
                        <a:pt x="54" y="73"/>
                        <a:pt x="54" y="72"/>
                      </a:cubicBezTo>
                      <a:cubicBezTo>
                        <a:pt x="54" y="72"/>
                        <a:pt x="54" y="73"/>
                        <a:pt x="53" y="73"/>
                      </a:cubicBezTo>
                      <a:cubicBezTo>
                        <a:pt x="53" y="72"/>
                        <a:pt x="54" y="72"/>
                        <a:pt x="54" y="70"/>
                      </a:cubicBezTo>
                      <a:cubicBezTo>
                        <a:pt x="54" y="70"/>
                        <a:pt x="54" y="72"/>
                        <a:pt x="53" y="71"/>
                      </a:cubicBezTo>
                      <a:cubicBezTo>
                        <a:pt x="54" y="73"/>
                        <a:pt x="52" y="71"/>
                        <a:pt x="52" y="73"/>
                      </a:cubicBezTo>
                      <a:cubicBezTo>
                        <a:pt x="52" y="72"/>
                        <a:pt x="52" y="72"/>
                        <a:pt x="52" y="72"/>
                      </a:cubicBezTo>
                      <a:cubicBezTo>
                        <a:pt x="52" y="72"/>
                        <a:pt x="51" y="73"/>
                        <a:pt x="51" y="73"/>
                      </a:cubicBezTo>
                      <a:cubicBezTo>
                        <a:pt x="51" y="72"/>
                        <a:pt x="51" y="72"/>
                        <a:pt x="51" y="72"/>
                      </a:cubicBezTo>
                      <a:cubicBezTo>
                        <a:pt x="51" y="73"/>
                        <a:pt x="49" y="72"/>
                        <a:pt x="49" y="72"/>
                      </a:cubicBezTo>
                      <a:cubicBezTo>
                        <a:pt x="50" y="72"/>
                        <a:pt x="50" y="73"/>
                        <a:pt x="51" y="74"/>
                      </a:cubicBezTo>
                      <a:cubicBezTo>
                        <a:pt x="49" y="75"/>
                        <a:pt x="49" y="72"/>
                        <a:pt x="47" y="73"/>
                      </a:cubicBezTo>
                      <a:cubicBezTo>
                        <a:pt x="47" y="73"/>
                        <a:pt x="48" y="73"/>
                        <a:pt x="48" y="74"/>
                      </a:cubicBezTo>
                      <a:cubicBezTo>
                        <a:pt x="47" y="74"/>
                        <a:pt x="47" y="73"/>
                        <a:pt x="46" y="73"/>
                      </a:cubicBezTo>
                      <a:cubicBezTo>
                        <a:pt x="45" y="74"/>
                        <a:pt x="47" y="74"/>
                        <a:pt x="46" y="75"/>
                      </a:cubicBezTo>
                      <a:cubicBezTo>
                        <a:pt x="46" y="74"/>
                        <a:pt x="46" y="75"/>
                        <a:pt x="45" y="76"/>
                      </a:cubicBezTo>
                      <a:cubicBezTo>
                        <a:pt x="45" y="75"/>
                        <a:pt x="45" y="75"/>
                        <a:pt x="45" y="75"/>
                      </a:cubicBezTo>
                      <a:cubicBezTo>
                        <a:pt x="43" y="74"/>
                        <a:pt x="45" y="77"/>
                        <a:pt x="43" y="76"/>
                      </a:cubicBezTo>
                      <a:cubicBezTo>
                        <a:pt x="44" y="75"/>
                        <a:pt x="44" y="75"/>
                        <a:pt x="44" y="75"/>
                      </a:cubicBezTo>
                      <a:cubicBezTo>
                        <a:pt x="43" y="75"/>
                        <a:pt x="43" y="75"/>
                        <a:pt x="43" y="75"/>
                      </a:cubicBezTo>
                      <a:cubicBezTo>
                        <a:pt x="43" y="74"/>
                        <a:pt x="43" y="74"/>
                        <a:pt x="43" y="74"/>
                      </a:cubicBezTo>
                      <a:cubicBezTo>
                        <a:pt x="43" y="75"/>
                        <a:pt x="42" y="75"/>
                        <a:pt x="41" y="75"/>
                      </a:cubicBezTo>
                      <a:cubicBezTo>
                        <a:pt x="42" y="75"/>
                        <a:pt x="41" y="76"/>
                        <a:pt x="41" y="76"/>
                      </a:cubicBezTo>
                      <a:cubicBezTo>
                        <a:pt x="40" y="76"/>
                        <a:pt x="41" y="75"/>
                        <a:pt x="40" y="75"/>
                      </a:cubicBezTo>
                      <a:cubicBezTo>
                        <a:pt x="40" y="75"/>
                        <a:pt x="40" y="74"/>
                        <a:pt x="41" y="75"/>
                      </a:cubicBezTo>
                      <a:cubicBezTo>
                        <a:pt x="41" y="75"/>
                        <a:pt x="41" y="74"/>
                        <a:pt x="41" y="74"/>
                      </a:cubicBezTo>
                      <a:cubicBezTo>
                        <a:pt x="41" y="74"/>
                        <a:pt x="40" y="74"/>
                        <a:pt x="39" y="74"/>
                      </a:cubicBezTo>
                      <a:cubicBezTo>
                        <a:pt x="40" y="74"/>
                        <a:pt x="40" y="74"/>
                        <a:pt x="40" y="74"/>
                      </a:cubicBezTo>
                      <a:cubicBezTo>
                        <a:pt x="38" y="75"/>
                        <a:pt x="38" y="75"/>
                        <a:pt x="38" y="75"/>
                      </a:cubicBezTo>
                      <a:cubicBezTo>
                        <a:pt x="38" y="75"/>
                        <a:pt x="38" y="75"/>
                        <a:pt x="38" y="74"/>
                      </a:cubicBezTo>
                      <a:cubicBezTo>
                        <a:pt x="38" y="74"/>
                        <a:pt x="38" y="75"/>
                        <a:pt x="37" y="75"/>
                      </a:cubicBezTo>
                      <a:cubicBezTo>
                        <a:pt x="38" y="74"/>
                        <a:pt x="38" y="73"/>
                        <a:pt x="38" y="73"/>
                      </a:cubicBezTo>
                      <a:cubicBezTo>
                        <a:pt x="38" y="73"/>
                        <a:pt x="37" y="74"/>
                        <a:pt x="37" y="74"/>
                      </a:cubicBezTo>
                      <a:cubicBezTo>
                        <a:pt x="37" y="73"/>
                        <a:pt x="36" y="73"/>
                        <a:pt x="37" y="72"/>
                      </a:cubicBezTo>
                      <a:cubicBezTo>
                        <a:pt x="36" y="72"/>
                        <a:pt x="34" y="73"/>
                        <a:pt x="34" y="72"/>
                      </a:cubicBezTo>
                      <a:cubicBezTo>
                        <a:pt x="34" y="73"/>
                        <a:pt x="33" y="73"/>
                        <a:pt x="33" y="73"/>
                      </a:cubicBezTo>
                      <a:cubicBezTo>
                        <a:pt x="32" y="72"/>
                        <a:pt x="32" y="71"/>
                        <a:pt x="30" y="71"/>
                      </a:cubicBezTo>
                      <a:cubicBezTo>
                        <a:pt x="30" y="70"/>
                        <a:pt x="30" y="70"/>
                        <a:pt x="30" y="70"/>
                      </a:cubicBezTo>
                      <a:cubicBezTo>
                        <a:pt x="29" y="70"/>
                        <a:pt x="30" y="72"/>
                        <a:pt x="29" y="72"/>
                      </a:cubicBezTo>
                      <a:cubicBezTo>
                        <a:pt x="28" y="71"/>
                        <a:pt x="29" y="70"/>
                        <a:pt x="29" y="70"/>
                      </a:cubicBezTo>
                      <a:cubicBezTo>
                        <a:pt x="28" y="70"/>
                        <a:pt x="26" y="71"/>
                        <a:pt x="26" y="69"/>
                      </a:cubicBezTo>
                      <a:cubicBezTo>
                        <a:pt x="27" y="69"/>
                        <a:pt x="27" y="70"/>
                        <a:pt x="27" y="70"/>
                      </a:cubicBezTo>
                      <a:close/>
                      <a:moveTo>
                        <a:pt x="18" y="62"/>
                      </a:moveTo>
                      <a:cubicBezTo>
                        <a:pt x="18" y="62"/>
                        <a:pt x="19" y="62"/>
                        <a:pt x="19" y="63"/>
                      </a:cubicBezTo>
                      <a:cubicBezTo>
                        <a:pt x="18" y="63"/>
                        <a:pt x="18" y="63"/>
                        <a:pt x="18" y="62"/>
                      </a:cubicBezTo>
                      <a:close/>
                      <a:moveTo>
                        <a:pt x="8" y="46"/>
                      </a:moveTo>
                      <a:cubicBezTo>
                        <a:pt x="8" y="47"/>
                        <a:pt x="8" y="47"/>
                        <a:pt x="8" y="47"/>
                      </a:cubicBezTo>
                      <a:cubicBezTo>
                        <a:pt x="8" y="47"/>
                        <a:pt x="7" y="47"/>
                        <a:pt x="8" y="46"/>
                      </a:cubicBezTo>
                      <a:close/>
                      <a:moveTo>
                        <a:pt x="31" y="2"/>
                      </a:moveTo>
                      <a:cubicBezTo>
                        <a:pt x="31" y="2"/>
                        <a:pt x="31" y="2"/>
                        <a:pt x="31" y="2"/>
                      </a:cubicBezTo>
                      <a:cubicBezTo>
                        <a:pt x="30" y="1"/>
                        <a:pt x="30" y="1"/>
                        <a:pt x="31" y="2"/>
                      </a:cubicBezTo>
                      <a:close/>
                      <a:moveTo>
                        <a:pt x="32" y="2"/>
                      </a:moveTo>
                      <a:cubicBezTo>
                        <a:pt x="32" y="2"/>
                        <a:pt x="32" y="2"/>
                        <a:pt x="32" y="2"/>
                      </a:cubicBezTo>
                      <a:cubicBezTo>
                        <a:pt x="32" y="2"/>
                        <a:pt x="32" y="2"/>
                        <a:pt x="32" y="2"/>
                      </a:cubicBezTo>
                      <a:cubicBezTo>
                        <a:pt x="32" y="2"/>
                        <a:pt x="32" y="2"/>
                        <a:pt x="32" y="2"/>
                      </a:cubicBezTo>
                      <a:close/>
                      <a:moveTo>
                        <a:pt x="61" y="75"/>
                      </a:moveTo>
                      <a:cubicBezTo>
                        <a:pt x="61" y="75"/>
                        <a:pt x="61" y="75"/>
                        <a:pt x="61" y="75"/>
                      </a:cubicBezTo>
                      <a:cubicBezTo>
                        <a:pt x="61" y="74"/>
                        <a:pt x="61" y="74"/>
                        <a:pt x="61"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7" name="Freeform 144">
                  <a:extLst>
                    <a:ext uri="{FF2B5EF4-FFF2-40B4-BE49-F238E27FC236}">
                      <a16:creationId xmlns:a16="http://schemas.microsoft.com/office/drawing/2014/main" id="{5397DF67-2E25-4C9A-AC80-9DE84E52C210}"/>
                    </a:ext>
                  </a:extLst>
                </p:cNvPr>
                <p:cNvSpPr>
                  <a:spLocks/>
                </p:cNvSpPr>
                <p:nvPr userDrawn="1"/>
              </p:nvSpPr>
              <p:spPr bwMode="auto">
                <a:xfrm>
                  <a:off x="3351" y="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8" name="Freeform 145">
                  <a:extLst>
                    <a:ext uri="{FF2B5EF4-FFF2-40B4-BE49-F238E27FC236}">
                      <a16:creationId xmlns:a16="http://schemas.microsoft.com/office/drawing/2014/main" id="{D8864646-FDE4-4B16-837E-A03B7D3C07E6}"/>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9" name="Freeform 146">
                  <a:extLst>
                    <a:ext uri="{FF2B5EF4-FFF2-40B4-BE49-F238E27FC236}">
                      <a16:creationId xmlns:a16="http://schemas.microsoft.com/office/drawing/2014/main" id="{F9A434DE-8721-422D-B9F0-7394EC737C3D}"/>
                    </a:ext>
                  </a:extLst>
                </p:cNvPr>
                <p:cNvSpPr>
                  <a:spLocks/>
                </p:cNvSpPr>
                <p:nvPr userDrawn="1"/>
              </p:nvSpPr>
              <p:spPr bwMode="auto">
                <a:xfrm>
                  <a:off x="3386" y="62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0" name="Freeform 147">
                  <a:extLst>
                    <a:ext uri="{FF2B5EF4-FFF2-40B4-BE49-F238E27FC236}">
                      <a16:creationId xmlns:a16="http://schemas.microsoft.com/office/drawing/2014/main" id="{A2D7E03F-9036-4F23-A035-45E41EB0398D}"/>
                    </a:ext>
                  </a:extLst>
                </p:cNvPr>
                <p:cNvSpPr>
                  <a:spLocks/>
                </p:cNvSpPr>
                <p:nvPr userDrawn="1"/>
              </p:nvSpPr>
              <p:spPr bwMode="auto">
                <a:xfrm>
                  <a:off x="3500" y="56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1" name="Freeform 148">
                  <a:extLst>
                    <a:ext uri="{FF2B5EF4-FFF2-40B4-BE49-F238E27FC236}">
                      <a16:creationId xmlns:a16="http://schemas.microsoft.com/office/drawing/2014/main" id="{19633864-4A42-43EE-80BF-73AC79FDE803}"/>
                    </a:ext>
                  </a:extLst>
                </p:cNvPr>
                <p:cNvSpPr>
                  <a:spLocks/>
                </p:cNvSpPr>
                <p:nvPr userDrawn="1"/>
              </p:nvSpPr>
              <p:spPr bwMode="auto">
                <a:xfrm>
                  <a:off x="3525" y="598"/>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2" name="Freeform 149">
                  <a:extLst>
                    <a:ext uri="{FF2B5EF4-FFF2-40B4-BE49-F238E27FC236}">
                      <a16:creationId xmlns:a16="http://schemas.microsoft.com/office/drawing/2014/main" id="{6A1DDBB5-01A7-4205-BE48-829076669543}"/>
                    </a:ext>
                  </a:extLst>
                </p:cNvPr>
                <p:cNvSpPr>
                  <a:spLocks/>
                </p:cNvSpPr>
                <p:nvPr userDrawn="1"/>
              </p:nvSpPr>
              <p:spPr bwMode="auto">
                <a:xfrm>
                  <a:off x="3500" y="578"/>
                  <a:ext cx="10" cy="5"/>
                </a:xfrm>
                <a:custGeom>
                  <a:avLst/>
                  <a:gdLst>
                    <a:gd name="T0" fmla="*/ 1 w 2"/>
                    <a:gd name="T1" fmla="*/ 0 h 1"/>
                    <a:gd name="T2" fmla="*/ 2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1" y="1"/>
                        <a:pt x="1" y="1"/>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3" name="Freeform 150">
                  <a:extLst>
                    <a:ext uri="{FF2B5EF4-FFF2-40B4-BE49-F238E27FC236}">
                      <a16:creationId xmlns:a16="http://schemas.microsoft.com/office/drawing/2014/main" id="{1B6A30F3-C6A4-499A-B14A-3BFFA032CC77}"/>
                    </a:ext>
                  </a:extLst>
                </p:cNvPr>
                <p:cNvSpPr>
                  <a:spLocks/>
                </p:cNvSpPr>
                <p:nvPr userDrawn="1"/>
              </p:nvSpPr>
              <p:spPr bwMode="auto">
                <a:xfrm>
                  <a:off x="3510" y="57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4" name="Freeform 151">
                  <a:extLst>
                    <a:ext uri="{FF2B5EF4-FFF2-40B4-BE49-F238E27FC236}">
                      <a16:creationId xmlns:a16="http://schemas.microsoft.com/office/drawing/2014/main" id="{460A565D-EAE1-4B87-8A24-4D9CED094678}"/>
                    </a:ext>
                  </a:extLst>
                </p:cNvPr>
                <p:cNvSpPr>
                  <a:spLocks/>
                </p:cNvSpPr>
                <p:nvPr userDrawn="1"/>
              </p:nvSpPr>
              <p:spPr bwMode="auto">
                <a:xfrm>
                  <a:off x="3465" y="553"/>
                  <a:ext cx="15" cy="10"/>
                </a:xfrm>
                <a:custGeom>
                  <a:avLst/>
                  <a:gdLst>
                    <a:gd name="T0" fmla="*/ 2 w 3"/>
                    <a:gd name="T1" fmla="*/ 2 h 2"/>
                    <a:gd name="T2" fmla="*/ 2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2" y="1"/>
                      </a:cubicBezTo>
                      <a:cubicBezTo>
                        <a:pt x="3"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5" name="Freeform 152">
                  <a:extLst>
                    <a:ext uri="{FF2B5EF4-FFF2-40B4-BE49-F238E27FC236}">
                      <a16:creationId xmlns:a16="http://schemas.microsoft.com/office/drawing/2014/main" id="{DD16E9B1-C8A5-468C-B309-6EE2C92A70B3}"/>
                    </a:ext>
                  </a:extLst>
                </p:cNvPr>
                <p:cNvSpPr>
                  <a:spLocks/>
                </p:cNvSpPr>
                <p:nvPr userDrawn="1"/>
              </p:nvSpPr>
              <p:spPr bwMode="auto">
                <a:xfrm>
                  <a:off x="3500" y="58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6" name="Freeform 153">
                  <a:extLst>
                    <a:ext uri="{FF2B5EF4-FFF2-40B4-BE49-F238E27FC236}">
                      <a16:creationId xmlns:a16="http://schemas.microsoft.com/office/drawing/2014/main" id="{9B2AA479-65F6-45E0-BF6A-56FC77557196}"/>
                    </a:ext>
                  </a:extLst>
                </p:cNvPr>
                <p:cNvSpPr>
                  <a:spLocks/>
                </p:cNvSpPr>
                <p:nvPr userDrawn="1"/>
              </p:nvSpPr>
              <p:spPr bwMode="auto">
                <a:xfrm>
                  <a:off x="3480" y="57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7" name="Freeform 154">
                  <a:extLst>
                    <a:ext uri="{FF2B5EF4-FFF2-40B4-BE49-F238E27FC236}">
                      <a16:creationId xmlns:a16="http://schemas.microsoft.com/office/drawing/2014/main" id="{E6B5D4F0-BDE9-4DE9-99A4-E698F992A6B4}"/>
                    </a:ext>
                  </a:extLst>
                </p:cNvPr>
                <p:cNvSpPr>
                  <a:spLocks/>
                </p:cNvSpPr>
                <p:nvPr userDrawn="1"/>
              </p:nvSpPr>
              <p:spPr bwMode="auto">
                <a:xfrm>
                  <a:off x="3485"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8" name="Freeform 155">
                  <a:extLst>
                    <a:ext uri="{FF2B5EF4-FFF2-40B4-BE49-F238E27FC236}">
                      <a16:creationId xmlns:a16="http://schemas.microsoft.com/office/drawing/2014/main" id="{101C648A-53CF-44D2-8464-623EDB30E98F}"/>
                    </a:ext>
                  </a:extLst>
                </p:cNvPr>
                <p:cNvSpPr>
                  <a:spLocks/>
                </p:cNvSpPr>
                <p:nvPr userDrawn="1"/>
              </p:nvSpPr>
              <p:spPr bwMode="auto">
                <a:xfrm>
                  <a:off x="3490" y="58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9" name="Freeform 156">
                  <a:extLst>
                    <a:ext uri="{FF2B5EF4-FFF2-40B4-BE49-F238E27FC236}">
                      <a16:creationId xmlns:a16="http://schemas.microsoft.com/office/drawing/2014/main" id="{FA6382A1-025C-45BF-AA4A-47198C0CA866}"/>
                    </a:ext>
                  </a:extLst>
                </p:cNvPr>
                <p:cNvSpPr>
                  <a:spLocks/>
                </p:cNvSpPr>
                <p:nvPr userDrawn="1"/>
              </p:nvSpPr>
              <p:spPr bwMode="auto">
                <a:xfrm>
                  <a:off x="3430" y="57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0" name="Freeform 157">
                  <a:extLst>
                    <a:ext uri="{FF2B5EF4-FFF2-40B4-BE49-F238E27FC236}">
                      <a16:creationId xmlns:a16="http://schemas.microsoft.com/office/drawing/2014/main" id="{CFA03310-DAD8-4CF1-8D88-65FA8D3DD4CE}"/>
                    </a:ext>
                  </a:extLst>
                </p:cNvPr>
                <p:cNvSpPr>
                  <a:spLocks/>
                </p:cNvSpPr>
                <p:nvPr userDrawn="1"/>
              </p:nvSpPr>
              <p:spPr bwMode="auto">
                <a:xfrm>
                  <a:off x="3445" y="5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1" name="Freeform 158">
                  <a:extLst>
                    <a:ext uri="{FF2B5EF4-FFF2-40B4-BE49-F238E27FC236}">
                      <a16:creationId xmlns:a16="http://schemas.microsoft.com/office/drawing/2014/main" id="{4B16B379-5678-4628-96C8-3DAF67D79F95}"/>
                    </a:ext>
                  </a:extLst>
                </p:cNvPr>
                <p:cNvSpPr>
                  <a:spLocks/>
                </p:cNvSpPr>
                <p:nvPr userDrawn="1"/>
              </p:nvSpPr>
              <p:spPr bwMode="auto">
                <a:xfrm>
                  <a:off x="3430" y="593"/>
                  <a:ext cx="10" cy="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2" name="Freeform 159">
                  <a:extLst>
                    <a:ext uri="{FF2B5EF4-FFF2-40B4-BE49-F238E27FC236}">
                      <a16:creationId xmlns:a16="http://schemas.microsoft.com/office/drawing/2014/main" id="{5769C878-BE16-4FB9-BE3C-8F21EB2C1D95}"/>
                    </a:ext>
                  </a:extLst>
                </p:cNvPr>
                <p:cNvSpPr>
                  <a:spLocks/>
                </p:cNvSpPr>
                <p:nvPr userDrawn="1"/>
              </p:nvSpPr>
              <p:spPr bwMode="auto">
                <a:xfrm>
                  <a:off x="3371" y="608"/>
                  <a:ext cx="5" cy="10"/>
                </a:xfrm>
                <a:custGeom>
                  <a:avLst/>
                  <a:gdLst>
                    <a:gd name="T0" fmla="*/ 5 w 5"/>
                    <a:gd name="T1" fmla="*/ 10 h 10"/>
                    <a:gd name="T2" fmla="*/ 5 w 5"/>
                    <a:gd name="T3" fmla="*/ 5 h 10"/>
                    <a:gd name="T4" fmla="*/ 0 w 5"/>
                    <a:gd name="T5" fmla="*/ 0 h 10"/>
                    <a:gd name="T6" fmla="*/ 5 w 5"/>
                    <a:gd name="T7" fmla="*/ 10 h 10"/>
                  </a:gdLst>
                  <a:ahLst/>
                  <a:cxnLst>
                    <a:cxn ang="0">
                      <a:pos x="T0" y="T1"/>
                    </a:cxn>
                    <a:cxn ang="0">
                      <a:pos x="T2" y="T3"/>
                    </a:cxn>
                    <a:cxn ang="0">
                      <a:pos x="T4" y="T5"/>
                    </a:cxn>
                    <a:cxn ang="0">
                      <a:pos x="T6" y="T7"/>
                    </a:cxn>
                  </a:cxnLst>
                  <a:rect l="0" t="0" r="r" b="b"/>
                  <a:pathLst>
                    <a:path w="5" h="10">
                      <a:moveTo>
                        <a:pt x="5" y="10"/>
                      </a:moveTo>
                      <a:lnTo>
                        <a:pt x="5" y="5"/>
                      </a:lnTo>
                      <a:lnTo>
                        <a:pt x="0" y="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3" name="Freeform 160">
                  <a:extLst>
                    <a:ext uri="{FF2B5EF4-FFF2-40B4-BE49-F238E27FC236}">
                      <a16:creationId xmlns:a16="http://schemas.microsoft.com/office/drawing/2014/main" id="{492CE322-4528-4C09-93F0-8345E241EE15}"/>
                    </a:ext>
                  </a:extLst>
                </p:cNvPr>
                <p:cNvSpPr>
                  <a:spLocks/>
                </p:cNvSpPr>
                <p:nvPr userDrawn="1"/>
              </p:nvSpPr>
              <p:spPr bwMode="auto">
                <a:xfrm>
                  <a:off x="3356" y="668"/>
                  <a:ext cx="10" cy="5"/>
                </a:xfrm>
                <a:custGeom>
                  <a:avLst/>
                  <a:gdLst>
                    <a:gd name="T0" fmla="*/ 2 w 2"/>
                    <a:gd name="T1" fmla="*/ 1 h 1"/>
                    <a:gd name="T2" fmla="*/ 1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1"/>
                        <a:pt x="1" y="1"/>
                        <a:pt x="1" y="0"/>
                      </a:cubicBezTo>
                      <a:cubicBezTo>
                        <a:pt x="1" y="0"/>
                        <a:pt x="1" y="0"/>
                        <a:pt x="0" y="0"/>
                      </a:cubicBezTo>
                      <a:cubicBezTo>
                        <a:pt x="1"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4" name="Freeform 161">
                  <a:extLst>
                    <a:ext uri="{FF2B5EF4-FFF2-40B4-BE49-F238E27FC236}">
                      <a16:creationId xmlns:a16="http://schemas.microsoft.com/office/drawing/2014/main" id="{CBD3B379-13B0-4377-89F4-2C0275FDA7BA}"/>
                    </a:ext>
                  </a:extLst>
                </p:cNvPr>
                <p:cNvSpPr>
                  <a:spLocks/>
                </p:cNvSpPr>
                <p:nvPr userDrawn="1"/>
              </p:nvSpPr>
              <p:spPr bwMode="auto">
                <a:xfrm>
                  <a:off x="335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5" name="Freeform 162">
                  <a:extLst>
                    <a:ext uri="{FF2B5EF4-FFF2-40B4-BE49-F238E27FC236}">
                      <a16:creationId xmlns:a16="http://schemas.microsoft.com/office/drawing/2014/main" id="{26ED0455-8920-44D0-9F8B-9EC6CD8D8F0A}"/>
                    </a:ext>
                  </a:extLst>
                </p:cNvPr>
                <p:cNvSpPr>
                  <a:spLocks/>
                </p:cNvSpPr>
                <p:nvPr userDrawn="1"/>
              </p:nvSpPr>
              <p:spPr bwMode="auto">
                <a:xfrm>
                  <a:off x="3644" y="698"/>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6" name="Freeform 163">
                  <a:extLst>
                    <a:ext uri="{FF2B5EF4-FFF2-40B4-BE49-F238E27FC236}">
                      <a16:creationId xmlns:a16="http://schemas.microsoft.com/office/drawing/2014/main" id="{71AC6A82-1210-4144-A174-96AD0854B27C}"/>
                    </a:ext>
                  </a:extLst>
                </p:cNvPr>
                <p:cNvSpPr>
                  <a:spLocks/>
                </p:cNvSpPr>
                <p:nvPr userDrawn="1"/>
              </p:nvSpPr>
              <p:spPr bwMode="auto">
                <a:xfrm>
                  <a:off x="3634" y="69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7" name="Freeform 164">
                  <a:extLst>
                    <a:ext uri="{FF2B5EF4-FFF2-40B4-BE49-F238E27FC236}">
                      <a16:creationId xmlns:a16="http://schemas.microsoft.com/office/drawing/2014/main" id="{EF7456FB-5C0D-49C4-84B8-4ADF2C2C8164}"/>
                    </a:ext>
                  </a:extLst>
                </p:cNvPr>
                <p:cNvSpPr>
                  <a:spLocks/>
                </p:cNvSpPr>
                <p:nvPr userDrawn="1"/>
              </p:nvSpPr>
              <p:spPr bwMode="auto">
                <a:xfrm>
                  <a:off x="3396" y="848"/>
                  <a:ext cx="5" cy="5"/>
                </a:xfrm>
                <a:custGeom>
                  <a:avLst/>
                  <a:gdLst>
                    <a:gd name="T0" fmla="*/ 1 w 1"/>
                    <a:gd name="T1" fmla="*/ 0 h 1"/>
                    <a:gd name="T2" fmla="*/ 1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1"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8" name="Freeform 165">
                  <a:extLst>
                    <a:ext uri="{FF2B5EF4-FFF2-40B4-BE49-F238E27FC236}">
                      <a16:creationId xmlns:a16="http://schemas.microsoft.com/office/drawing/2014/main" id="{AF687A6B-7079-4D0E-893C-024BDE63B02D}"/>
                    </a:ext>
                  </a:extLst>
                </p:cNvPr>
                <p:cNvSpPr>
                  <a:spLocks/>
                </p:cNvSpPr>
                <p:nvPr userDrawn="1"/>
              </p:nvSpPr>
              <p:spPr bwMode="auto">
                <a:xfrm>
                  <a:off x="3421" y="8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9" name="Freeform 166">
                  <a:extLst>
                    <a:ext uri="{FF2B5EF4-FFF2-40B4-BE49-F238E27FC236}">
                      <a16:creationId xmlns:a16="http://schemas.microsoft.com/office/drawing/2014/main" id="{6163C7A4-658B-4AF5-BB9A-3E36C1B72F3E}"/>
                    </a:ext>
                  </a:extLst>
                </p:cNvPr>
                <p:cNvSpPr>
                  <a:spLocks/>
                </p:cNvSpPr>
                <p:nvPr userDrawn="1"/>
              </p:nvSpPr>
              <p:spPr bwMode="auto">
                <a:xfrm>
                  <a:off x="3450" y="89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0" name="Freeform 167">
                  <a:extLst>
                    <a:ext uri="{FF2B5EF4-FFF2-40B4-BE49-F238E27FC236}">
                      <a16:creationId xmlns:a16="http://schemas.microsoft.com/office/drawing/2014/main" id="{47189829-5EEA-4A46-8D39-4B786DFB55C4}"/>
                    </a:ext>
                  </a:extLst>
                </p:cNvPr>
                <p:cNvSpPr>
                  <a:spLocks/>
                </p:cNvSpPr>
                <p:nvPr userDrawn="1"/>
              </p:nvSpPr>
              <p:spPr bwMode="auto">
                <a:xfrm>
                  <a:off x="3968" y="408"/>
                  <a:ext cx="5" cy="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1" name="Freeform 168">
                  <a:extLst>
                    <a:ext uri="{FF2B5EF4-FFF2-40B4-BE49-F238E27FC236}">
                      <a16:creationId xmlns:a16="http://schemas.microsoft.com/office/drawing/2014/main" id="{A910145D-9EE4-408A-A984-3941ECA94B09}"/>
                    </a:ext>
                  </a:extLst>
                </p:cNvPr>
                <p:cNvSpPr>
                  <a:spLocks/>
                </p:cNvSpPr>
                <p:nvPr userDrawn="1"/>
              </p:nvSpPr>
              <p:spPr bwMode="auto">
                <a:xfrm>
                  <a:off x="3948" y="37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2" name="Freeform 169">
                  <a:extLst>
                    <a:ext uri="{FF2B5EF4-FFF2-40B4-BE49-F238E27FC236}">
                      <a16:creationId xmlns:a16="http://schemas.microsoft.com/office/drawing/2014/main" id="{F7F2EBB5-16B1-4347-8662-7C6439A3F2F9}"/>
                    </a:ext>
                  </a:extLst>
                </p:cNvPr>
                <p:cNvSpPr>
                  <a:spLocks/>
                </p:cNvSpPr>
                <p:nvPr userDrawn="1"/>
              </p:nvSpPr>
              <p:spPr bwMode="auto">
                <a:xfrm>
                  <a:off x="3933" y="35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1"/>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3" name="Freeform 170">
                  <a:extLst>
                    <a:ext uri="{FF2B5EF4-FFF2-40B4-BE49-F238E27FC236}">
                      <a16:creationId xmlns:a16="http://schemas.microsoft.com/office/drawing/2014/main" id="{94EDC922-54A9-4294-A981-C03B813C7266}"/>
                    </a:ext>
                  </a:extLst>
                </p:cNvPr>
                <p:cNvSpPr>
                  <a:spLocks/>
                </p:cNvSpPr>
                <p:nvPr userDrawn="1"/>
              </p:nvSpPr>
              <p:spPr bwMode="auto">
                <a:xfrm>
                  <a:off x="3938" y="333"/>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4" name="Freeform 171">
                  <a:extLst>
                    <a:ext uri="{FF2B5EF4-FFF2-40B4-BE49-F238E27FC236}">
                      <a16:creationId xmlns:a16="http://schemas.microsoft.com/office/drawing/2014/main" id="{99274ECE-9EA0-4B52-8786-A10A91E03622}"/>
                    </a:ext>
                  </a:extLst>
                </p:cNvPr>
                <p:cNvSpPr>
                  <a:spLocks/>
                </p:cNvSpPr>
                <p:nvPr userDrawn="1"/>
              </p:nvSpPr>
              <p:spPr bwMode="auto">
                <a:xfrm>
                  <a:off x="3943" y="333"/>
                  <a:ext cx="5" cy="10"/>
                </a:xfrm>
                <a:custGeom>
                  <a:avLst/>
                  <a:gdLst>
                    <a:gd name="T0" fmla="*/ 0 w 1"/>
                    <a:gd name="T1" fmla="*/ 1 h 2"/>
                    <a:gd name="T2" fmla="*/ 0 w 1"/>
                    <a:gd name="T3" fmla="*/ 1 h 2"/>
                  </a:gdLst>
                  <a:ahLst/>
                  <a:cxnLst>
                    <a:cxn ang="0">
                      <a:pos x="T0" y="T1"/>
                    </a:cxn>
                    <a:cxn ang="0">
                      <a:pos x="T2" y="T3"/>
                    </a:cxn>
                  </a:cxnLst>
                  <a:rect l="0" t="0" r="r" b="b"/>
                  <a:pathLst>
                    <a:path w="1" h="2">
                      <a:moveTo>
                        <a:pt x="0" y="1"/>
                      </a:move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5" name="Freeform 172">
                  <a:extLst>
                    <a:ext uri="{FF2B5EF4-FFF2-40B4-BE49-F238E27FC236}">
                      <a16:creationId xmlns:a16="http://schemas.microsoft.com/office/drawing/2014/main" id="{42AAF092-C6FE-4DEE-ACAA-CF3ECD8B18B2}"/>
                    </a:ext>
                  </a:extLst>
                </p:cNvPr>
                <p:cNvSpPr>
                  <a:spLocks/>
                </p:cNvSpPr>
                <p:nvPr userDrawn="1"/>
              </p:nvSpPr>
              <p:spPr bwMode="auto">
                <a:xfrm>
                  <a:off x="3938" y="323"/>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6" name="Freeform 173">
                  <a:extLst>
                    <a:ext uri="{FF2B5EF4-FFF2-40B4-BE49-F238E27FC236}">
                      <a16:creationId xmlns:a16="http://schemas.microsoft.com/office/drawing/2014/main" id="{0B0413B4-5192-4EF5-8EE6-D62D70BF4AB0}"/>
                    </a:ext>
                  </a:extLst>
                </p:cNvPr>
                <p:cNvSpPr>
                  <a:spLocks/>
                </p:cNvSpPr>
                <p:nvPr userDrawn="1"/>
              </p:nvSpPr>
              <p:spPr bwMode="auto">
                <a:xfrm>
                  <a:off x="3928" y="3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7" name="Freeform 174">
                  <a:extLst>
                    <a:ext uri="{FF2B5EF4-FFF2-40B4-BE49-F238E27FC236}">
                      <a16:creationId xmlns:a16="http://schemas.microsoft.com/office/drawing/2014/main" id="{64EF0805-BC0C-483B-B03C-A69E754E6F7E}"/>
                    </a:ext>
                  </a:extLst>
                </p:cNvPr>
                <p:cNvSpPr>
                  <a:spLocks/>
                </p:cNvSpPr>
                <p:nvPr userDrawn="1"/>
              </p:nvSpPr>
              <p:spPr bwMode="auto">
                <a:xfrm>
                  <a:off x="3928" y="328"/>
                  <a:ext cx="10"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1" y="0"/>
                        <a:pt x="0" y="0"/>
                        <a:pt x="1"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8" name="Freeform 175">
                  <a:extLst>
                    <a:ext uri="{FF2B5EF4-FFF2-40B4-BE49-F238E27FC236}">
                      <a16:creationId xmlns:a16="http://schemas.microsoft.com/office/drawing/2014/main" id="{B3E81801-5B64-4189-BAE6-3A01E2751767}"/>
                    </a:ext>
                  </a:extLst>
                </p:cNvPr>
                <p:cNvSpPr>
                  <a:spLocks/>
                </p:cNvSpPr>
                <p:nvPr userDrawn="1"/>
              </p:nvSpPr>
              <p:spPr bwMode="auto">
                <a:xfrm>
                  <a:off x="3933" y="333"/>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9" name="Freeform 176">
                  <a:extLst>
                    <a:ext uri="{FF2B5EF4-FFF2-40B4-BE49-F238E27FC236}">
                      <a16:creationId xmlns:a16="http://schemas.microsoft.com/office/drawing/2014/main" id="{D4475A17-865E-4E26-A9F6-8C5CE2FF0214}"/>
                    </a:ext>
                  </a:extLst>
                </p:cNvPr>
                <p:cNvSpPr>
                  <a:spLocks/>
                </p:cNvSpPr>
                <p:nvPr userDrawn="1"/>
              </p:nvSpPr>
              <p:spPr bwMode="auto">
                <a:xfrm>
                  <a:off x="3933" y="3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0" name="Freeform 177">
                  <a:extLst>
                    <a:ext uri="{FF2B5EF4-FFF2-40B4-BE49-F238E27FC236}">
                      <a16:creationId xmlns:a16="http://schemas.microsoft.com/office/drawing/2014/main" id="{A53445FA-6567-4C99-BF1B-ABFD7B8323AC}"/>
                    </a:ext>
                  </a:extLst>
                </p:cNvPr>
                <p:cNvSpPr>
                  <a:spLocks/>
                </p:cNvSpPr>
                <p:nvPr userDrawn="1"/>
              </p:nvSpPr>
              <p:spPr bwMode="auto">
                <a:xfrm>
                  <a:off x="3918" y="3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1" name="Freeform 178">
                  <a:extLst>
                    <a:ext uri="{FF2B5EF4-FFF2-40B4-BE49-F238E27FC236}">
                      <a16:creationId xmlns:a16="http://schemas.microsoft.com/office/drawing/2014/main" id="{851F5412-F017-4D26-926A-15B17687DC20}"/>
                    </a:ext>
                  </a:extLst>
                </p:cNvPr>
                <p:cNvSpPr>
                  <a:spLocks/>
                </p:cNvSpPr>
                <p:nvPr userDrawn="1"/>
              </p:nvSpPr>
              <p:spPr bwMode="auto">
                <a:xfrm>
                  <a:off x="3913" y="30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2" name="Freeform 179">
                  <a:extLst>
                    <a:ext uri="{FF2B5EF4-FFF2-40B4-BE49-F238E27FC236}">
                      <a16:creationId xmlns:a16="http://schemas.microsoft.com/office/drawing/2014/main" id="{0DFC1530-3D42-4BEC-B3B9-1AF08C498F1C}"/>
                    </a:ext>
                  </a:extLst>
                </p:cNvPr>
                <p:cNvSpPr>
                  <a:spLocks/>
                </p:cNvSpPr>
                <p:nvPr userDrawn="1"/>
              </p:nvSpPr>
              <p:spPr bwMode="auto">
                <a:xfrm>
                  <a:off x="3923" y="328"/>
                  <a:ext cx="10" cy="5"/>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3" name="Freeform 180">
                  <a:extLst>
                    <a:ext uri="{FF2B5EF4-FFF2-40B4-BE49-F238E27FC236}">
                      <a16:creationId xmlns:a16="http://schemas.microsoft.com/office/drawing/2014/main" id="{1675CC37-7DF3-4D99-A04C-BFA83D9B8C4B}"/>
                    </a:ext>
                  </a:extLst>
                </p:cNvPr>
                <p:cNvSpPr>
                  <a:spLocks/>
                </p:cNvSpPr>
                <p:nvPr userDrawn="1"/>
              </p:nvSpPr>
              <p:spPr bwMode="auto">
                <a:xfrm>
                  <a:off x="3908" y="288"/>
                  <a:ext cx="10" cy="0"/>
                </a:xfrm>
                <a:custGeom>
                  <a:avLst/>
                  <a:gdLst>
                    <a:gd name="T0" fmla="*/ 5 w 10"/>
                    <a:gd name="T1" fmla="*/ 10 w 10"/>
                    <a:gd name="T2" fmla="*/ 0 w 10"/>
                    <a:gd name="T3" fmla="*/ 5 w 10"/>
                  </a:gdLst>
                  <a:ahLst/>
                  <a:cxnLst>
                    <a:cxn ang="0">
                      <a:pos x="T0" y="0"/>
                    </a:cxn>
                    <a:cxn ang="0">
                      <a:pos x="T1" y="0"/>
                    </a:cxn>
                    <a:cxn ang="0">
                      <a:pos x="T2" y="0"/>
                    </a:cxn>
                    <a:cxn ang="0">
                      <a:pos x="T3" y="0"/>
                    </a:cxn>
                  </a:cxnLst>
                  <a:rect l="0" t="0" r="r" b="b"/>
                  <a:pathLst>
                    <a:path w="10">
                      <a:moveTo>
                        <a:pt x="5" y="0"/>
                      </a:moveTo>
                      <a:lnTo>
                        <a:pt x="10"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4" name="Freeform 181">
                  <a:extLst>
                    <a:ext uri="{FF2B5EF4-FFF2-40B4-BE49-F238E27FC236}">
                      <a16:creationId xmlns:a16="http://schemas.microsoft.com/office/drawing/2014/main" id="{67E008BA-A588-409A-9777-7333CD8BA045}"/>
                    </a:ext>
                  </a:extLst>
                </p:cNvPr>
                <p:cNvSpPr>
                  <a:spLocks/>
                </p:cNvSpPr>
                <p:nvPr userDrawn="1"/>
              </p:nvSpPr>
              <p:spPr bwMode="auto">
                <a:xfrm>
                  <a:off x="3898" y="273"/>
                  <a:ext cx="10" cy="5"/>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1" y="0"/>
                        <a:pt x="2" y="0"/>
                      </a:cubicBezTo>
                      <a:cubicBezTo>
                        <a:pt x="1" y="0"/>
                        <a:pt x="1"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5" name="Freeform 182">
                  <a:extLst>
                    <a:ext uri="{FF2B5EF4-FFF2-40B4-BE49-F238E27FC236}">
                      <a16:creationId xmlns:a16="http://schemas.microsoft.com/office/drawing/2014/main" id="{A44D5E58-C951-4EB4-B67F-4EC78FCCA90F}"/>
                    </a:ext>
                  </a:extLst>
                </p:cNvPr>
                <p:cNvSpPr>
                  <a:spLocks/>
                </p:cNvSpPr>
                <p:nvPr userDrawn="1"/>
              </p:nvSpPr>
              <p:spPr bwMode="auto">
                <a:xfrm>
                  <a:off x="3893" y="27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6" name="Freeform 183">
                  <a:extLst>
                    <a:ext uri="{FF2B5EF4-FFF2-40B4-BE49-F238E27FC236}">
                      <a16:creationId xmlns:a16="http://schemas.microsoft.com/office/drawing/2014/main" id="{7300C644-4C0C-4C69-A3F8-4AED277AF3F6}"/>
                    </a:ext>
                  </a:extLst>
                </p:cNvPr>
                <p:cNvSpPr>
                  <a:spLocks/>
                </p:cNvSpPr>
                <p:nvPr userDrawn="1"/>
              </p:nvSpPr>
              <p:spPr bwMode="auto">
                <a:xfrm>
                  <a:off x="3908" y="29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7" name="Freeform 184">
                  <a:extLst>
                    <a:ext uri="{FF2B5EF4-FFF2-40B4-BE49-F238E27FC236}">
                      <a16:creationId xmlns:a16="http://schemas.microsoft.com/office/drawing/2014/main" id="{DED8D133-FEDA-412F-8C4C-19619229734B}"/>
                    </a:ext>
                  </a:extLst>
                </p:cNvPr>
                <p:cNvSpPr>
                  <a:spLocks/>
                </p:cNvSpPr>
                <p:nvPr userDrawn="1"/>
              </p:nvSpPr>
              <p:spPr bwMode="auto">
                <a:xfrm>
                  <a:off x="3908" y="29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8" name="Freeform 185">
                  <a:extLst>
                    <a:ext uri="{FF2B5EF4-FFF2-40B4-BE49-F238E27FC236}">
                      <a16:creationId xmlns:a16="http://schemas.microsoft.com/office/drawing/2014/main" id="{FB3AA68B-6BEC-48D6-B0FA-C552C1FFD1A3}"/>
                    </a:ext>
                  </a:extLst>
                </p:cNvPr>
                <p:cNvSpPr>
                  <a:spLocks/>
                </p:cNvSpPr>
                <p:nvPr userDrawn="1"/>
              </p:nvSpPr>
              <p:spPr bwMode="auto">
                <a:xfrm>
                  <a:off x="3908" y="2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9" name="Freeform 186">
                  <a:extLst>
                    <a:ext uri="{FF2B5EF4-FFF2-40B4-BE49-F238E27FC236}">
                      <a16:creationId xmlns:a16="http://schemas.microsoft.com/office/drawing/2014/main" id="{5EE3C6E1-D30D-4D24-9F1B-20752F4D9986}"/>
                    </a:ext>
                  </a:extLst>
                </p:cNvPr>
                <p:cNvSpPr>
                  <a:spLocks/>
                </p:cNvSpPr>
                <p:nvPr userDrawn="1"/>
              </p:nvSpPr>
              <p:spPr bwMode="auto">
                <a:xfrm>
                  <a:off x="3913" y="313"/>
                  <a:ext cx="5" cy="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0" name="Freeform 187">
                  <a:extLst>
                    <a:ext uri="{FF2B5EF4-FFF2-40B4-BE49-F238E27FC236}">
                      <a16:creationId xmlns:a16="http://schemas.microsoft.com/office/drawing/2014/main" id="{81C47C6E-6B15-4642-BE6C-1ED576EC2D98}"/>
                    </a:ext>
                  </a:extLst>
                </p:cNvPr>
                <p:cNvSpPr>
                  <a:spLocks/>
                </p:cNvSpPr>
                <p:nvPr userDrawn="1"/>
              </p:nvSpPr>
              <p:spPr bwMode="auto">
                <a:xfrm>
                  <a:off x="3908" y="30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1" name="Rectangle 188">
                  <a:extLst>
                    <a:ext uri="{FF2B5EF4-FFF2-40B4-BE49-F238E27FC236}">
                      <a16:creationId xmlns:a16="http://schemas.microsoft.com/office/drawing/2014/main" id="{9AF6C9BB-2FA7-421A-8561-6393446EB7C7}"/>
                    </a:ext>
                  </a:extLst>
                </p:cNvPr>
                <p:cNvSpPr>
                  <a:spLocks noChangeArrowheads="1"/>
                </p:cNvSpPr>
                <p:nvPr userDrawn="1"/>
              </p:nvSpPr>
              <p:spPr bwMode="auto">
                <a:xfrm>
                  <a:off x="3908"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2" name="Freeform 189">
                  <a:extLst>
                    <a:ext uri="{FF2B5EF4-FFF2-40B4-BE49-F238E27FC236}">
                      <a16:creationId xmlns:a16="http://schemas.microsoft.com/office/drawing/2014/main" id="{7149D114-EEAD-4EED-97E4-FAD5BA898870}"/>
                    </a:ext>
                  </a:extLst>
                </p:cNvPr>
                <p:cNvSpPr>
                  <a:spLocks/>
                </p:cNvSpPr>
                <p:nvPr userDrawn="1"/>
              </p:nvSpPr>
              <p:spPr bwMode="auto">
                <a:xfrm>
                  <a:off x="3888" y="278"/>
                  <a:ext cx="10" cy="5"/>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0" y="0"/>
                      </a:cubicBezTo>
                      <a:cubicBezTo>
                        <a:pt x="1" y="0"/>
                        <a:pt x="1" y="1"/>
                        <a:pt x="1"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3" name="Freeform 190">
                  <a:extLst>
                    <a:ext uri="{FF2B5EF4-FFF2-40B4-BE49-F238E27FC236}">
                      <a16:creationId xmlns:a16="http://schemas.microsoft.com/office/drawing/2014/main" id="{EB4F49BD-FFDC-490F-A42A-657B057C47C2}"/>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4" name="Rectangle 191">
                  <a:extLst>
                    <a:ext uri="{FF2B5EF4-FFF2-40B4-BE49-F238E27FC236}">
                      <a16:creationId xmlns:a16="http://schemas.microsoft.com/office/drawing/2014/main" id="{83E5B289-E37E-4C78-85DA-8F3FAE66E464}"/>
                    </a:ext>
                  </a:extLst>
                </p:cNvPr>
                <p:cNvSpPr>
                  <a:spLocks noChangeArrowheads="1"/>
                </p:cNvSpPr>
                <p:nvPr userDrawn="1"/>
              </p:nvSpPr>
              <p:spPr bwMode="auto">
                <a:xfrm>
                  <a:off x="3868" y="25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5" name="Freeform 192">
                  <a:extLst>
                    <a:ext uri="{FF2B5EF4-FFF2-40B4-BE49-F238E27FC236}">
                      <a16:creationId xmlns:a16="http://schemas.microsoft.com/office/drawing/2014/main" id="{24FD1880-8804-48AB-AEAF-817FE0119B03}"/>
                    </a:ext>
                  </a:extLst>
                </p:cNvPr>
                <p:cNvSpPr>
                  <a:spLocks/>
                </p:cNvSpPr>
                <p:nvPr userDrawn="1"/>
              </p:nvSpPr>
              <p:spPr bwMode="auto">
                <a:xfrm>
                  <a:off x="3893" y="28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1" y="1"/>
                        <a:pt x="1" y="1"/>
                      </a:cubicBezTo>
                      <a:cubicBezTo>
                        <a:pt x="1" y="1"/>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6" name="Freeform 193">
                  <a:extLst>
                    <a:ext uri="{FF2B5EF4-FFF2-40B4-BE49-F238E27FC236}">
                      <a16:creationId xmlns:a16="http://schemas.microsoft.com/office/drawing/2014/main" id="{F1CC980B-56AC-4152-8D8E-47C6AC26EBC8}"/>
                    </a:ext>
                  </a:extLst>
                </p:cNvPr>
                <p:cNvSpPr>
                  <a:spLocks/>
                </p:cNvSpPr>
                <p:nvPr userDrawn="1"/>
              </p:nvSpPr>
              <p:spPr bwMode="auto">
                <a:xfrm>
                  <a:off x="3883" y="26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7" name="Freeform 194">
                  <a:extLst>
                    <a:ext uri="{FF2B5EF4-FFF2-40B4-BE49-F238E27FC236}">
                      <a16:creationId xmlns:a16="http://schemas.microsoft.com/office/drawing/2014/main" id="{192B820C-0B82-43CC-907F-CBFE26BE66D4}"/>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8" name="Freeform 195">
                  <a:extLst>
                    <a:ext uri="{FF2B5EF4-FFF2-40B4-BE49-F238E27FC236}">
                      <a16:creationId xmlns:a16="http://schemas.microsoft.com/office/drawing/2014/main" id="{2268FB55-686A-4F00-8344-CF6F4BB116A9}"/>
                    </a:ext>
                  </a:extLst>
                </p:cNvPr>
                <p:cNvSpPr>
                  <a:spLocks/>
                </p:cNvSpPr>
                <p:nvPr userDrawn="1"/>
              </p:nvSpPr>
              <p:spPr bwMode="auto">
                <a:xfrm>
                  <a:off x="3898" y="288"/>
                  <a:ext cx="5"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9" name="Freeform 196">
                  <a:extLst>
                    <a:ext uri="{FF2B5EF4-FFF2-40B4-BE49-F238E27FC236}">
                      <a16:creationId xmlns:a16="http://schemas.microsoft.com/office/drawing/2014/main" id="{4D4377D9-0F64-4D6D-B812-F80BA771178D}"/>
                    </a:ext>
                  </a:extLst>
                </p:cNvPr>
                <p:cNvSpPr>
                  <a:spLocks/>
                </p:cNvSpPr>
                <p:nvPr userDrawn="1"/>
              </p:nvSpPr>
              <p:spPr bwMode="auto">
                <a:xfrm>
                  <a:off x="3843" y="263"/>
                  <a:ext cx="25" cy="15"/>
                </a:xfrm>
                <a:custGeom>
                  <a:avLst/>
                  <a:gdLst>
                    <a:gd name="T0" fmla="*/ 1 w 5"/>
                    <a:gd name="T1" fmla="*/ 3 h 3"/>
                    <a:gd name="T2" fmla="*/ 3 w 5"/>
                    <a:gd name="T3" fmla="*/ 3 h 3"/>
                    <a:gd name="T4" fmla="*/ 5 w 5"/>
                    <a:gd name="T5" fmla="*/ 0 h 3"/>
                    <a:gd name="T6" fmla="*/ 4 w 5"/>
                    <a:gd name="T7" fmla="*/ 0 h 3"/>
                    <a:gd name="T8" fmla="*/ 4 w 5"/>
                    <a:gd name="T9" fmla="*/ 2 h 3"/>
                    <a:gd name="T10" fmla="*/ 3 w 5"/>
                    <a:gd name="T11" fmla="*/ 1 h 3"/>
                    <a:gd name="T12" fmla="*/ 0 w 5"/>
                    <a:gd name="T13" fmla="*/ 2 h 3"/>
                    <a:gd name="T14" fmla="*/ 2 w 5"/>
                    <a:gd name="T15" fmla="*/ 2 h 3"/>
                    <a:gd name="T16" fmla="*/ 1 w 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1" y="3"/>
                      </a:moveTo>
                      <a:cubicBezTo>
                        <a:pt x="2" y="2"/>
                        <a:pt x="3" y="2"/>
                        <a:pt x="3" y="3"/>
                      </a:cubicBezTo>
                      <a:cubicBezTo>
                        <a:pt x="4" y="3"/>
                        <a:pt x="5" y="1"/>
                        <a:pt x="5" y="0"/>
                      </a:cubicBezTo>
                      <a:cubicBezTo>
                        <a:pt x="5" y="0"/>
                        <a:pt x="5" y="0"/>
                        <a:pt x="4" y="0"/>
                      </a:cubicBezTo>
                      <a:cubicBezTo>
                        <a:pt x="4" y="0"/>
                        <a:pt x="5" y="2"/>
                        <a:pt x="4" y="2"/>
                      </a:cubicBezTo>
                      <a:cubicBezTo>
                        <a:pt x="3" y="2"/>
                        <a:pt x="3" y="1"/>
                        <a:pt x="3" y="1"/>
                      </a:cubicBezTo>
                      <a:cubicBezTo>
                        <a:pt x="3" y="2"/>
                        <a:pt x="1" y="1"/>
                        <a:pt x="0" y="2"/>
                      </a:cubicBezTo>
                      <a:cubicBezTo>
                        <a:pt x="2" y="2"/>
                        <a:pt x="2" y="2"/>
                        <a:pt x="2" y="2"/>
                      </a:cubicBezTo>
                      <a:cubicBezTo>
                        <a:pt x="1"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0" name="Freeform 197">
                  <a:extLst>
                    <a:ext uri="{FF2B5EF4-FFF2-40B4-BE49-F238E27FC236}">
                      <a16:creationId xmlns:a16="http://schemas.microsoft.com/office/drawing/2014/main" id="{342B6AA3-D442-490C-90B9-366D56AB20C6}"/>
                    </a:ext>
                  </a:extLst>
                </p:cNvPr>
                <p:cNvSpPr>
                  <a:spLocks/>
                </p:cNvSpPr>
                <p:nvPr userDrawn="1"/>
              </p:nvSpPr>
              <p:spPr bwMode="auto">
                <a:xfrm>
                  <a:off x="3868" y="258"/>
                  <a:ext cx="10" cy="10"/>
                </a:xfrm>
                <a:custGeom>
                  <a:avLst/>
                  <a:gdLst>
                    <a:gd name="T0" fmla="*/ 2 w 2"/>
                    <a:gd name="T1" fmla="*/ 2 h 2"/>
                    <a:gd name="T2" fmla="*/ 2 w 2"/>
                    <a:gd name="T3" fmla="*/ 2 h 2"/>
                    <a:gd name="T4" fmla="*/ 2 w 2"/>
                    <a:gd name="T5" fmla="*/ 0 h 2"/>
                    <a:gd name="T6" fmla="*/ 0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2" y="2"/>
                        <a:pt x="2" y="2"/>
                        <a:pt x="2" y="2"/>
                      </a:cubicBezTo>
                      <a:cubicBezTo>
                        <a:pt x="2" y="2"/>
                        <a:pt x="2" y="1"/>
                        <a:pt x="2" y="0"/>
                      </a:cubicBezTo>
                      <a:cubicBezTo>
                        <a:pt x="1" y="0"/>
                        <a:pt x="1" y="0"/>
                        <a:pt x="0" y="1"/>
                      </a:cubicBezTo>
                      <a:cubicBezTo>
                        <a:pt x="0" y="1"/>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1" name="Freeform 198">
                  <a:extLst>
                    <a:ext uri="{FF2B5EF4-FFF2-40B4-BE49-F238E27FC236}">
                      <a16:creationId xmlns:a16="http://schemas.microsoft.com/office/drawing/2014/main" id="{D4664745-F78F-499B-B708-38EA41457215}"/>
                    </a:ext>
                  </a:extLst>
                </p:cNvPr>
                <p:cNvSpPr>
                  <a:spLocks/>
                </p:cNvSpPr>
                <p:nvPr userDrawn="1"/>
              </p:nvSpPr>
              <p:spPr bwMode="auto">
                <a:xfrm>
                  <a:off x="3878" y="268"/>
                  <a:ext cx="10" cy="15"/>
                </a:xfrm>
                <a:custGeom>
                  <a:avLst/>
                  <a:gdLst>
                    <a:gd name="T0" fmla="*/ 1 w 2"/>
                    <a:gd name="T1" fmla="*/ 1 h 3"/>
                    <a:gd name="T2" fmla="*/ 0 w 2"/>
                    <a:gd name="T3" fmla="*/ 2 h 3"/>
                    <a:gd name="T4" fmla="*/ 1 w 2"/>
                    <a:gd name="T5" fmla="*/ 3 h 3"/>
                    <a:gd name="T6" fmla="*/ 1 w 2"/>
                    <a:gd name="T7" fmla="*/ 1 h 3"/>
                    <a:gd name="T8" fmla="*/ 2 w 2"/>
                    <a:gd name="T9" fmla="*/ 2 h 3"/>
                    <a:gd name="T10" fmla="*/ 2 w 2"/>
                    <a:gd name="T11" fmla="*/ 1 h 3"/>
                    <a:gd name="T12" fmla="*/ 2 w 2"/>
                    <a:gd name="T13" fmla="*/ 1 h 3"/>
                    <a:gd name="T14" fmla="*/ 2 w 2"/>
                    <a:gd name="T15" fmla="*/ 1 h 3"/>
                    <a:gd name="T16" fmla="*/ 2 w 2"/>
                    <a:gd name="T17" fmla="*/ 1 h 3"/>
                    <a:gd name="T18" fmla="*/ 2 w 2"/>
                    <a:gd name="T19" fmla="*/ 1 h 3"/>
                    <a:gd name="T20" fmla="*/ 2 w 2"/>
                    <a:gd name="T21" fmla="*/ 1 h 3"/>
                    <a:gd name="T22" fmla="*/ 1 w 2"/>
                    <a:gd name="T23" fmla="*/ 1 h 3"/>
                    <a:gd name="T24" fmla="*/ 2 w 2"/>
                    <a:gd name="T25" fmla="*/ 1 h 3"/>
                    <a:gd name="T26" fmla="*/ 2 w 2"/>
                    <a:gd name="T27" fmla="*/ 1 h 3"/>
                    <a:gd name="T28" fmla="*/ 2 w 2"/>
                    <a:gd name="T29" fmla="*/ 1 h 3"/>
                    <a:gd name="T30" fmla="*/ 0 w 2"/>
                    <a:gd name="T31" fmla="*/ 0 h 3"/>
                    <a:gd name="T32" fmla="*/ 1 w 2"/>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3">
                      <a:moveTo>
                        <a:pt x="1" y="1"/>
                      </a:moveTo>
                      <a:cubicBezTo>
                        <a:pt x="1" y="2"/>
                        <a:pt x="0" y="1"/>
                        <a:pt x="0" y="2"/>
                      </a:cubicBezTo>
                      <a:cubicBezTo>
                        <a:pt x="0" y="3"/>
                        <a:pt x="1" y="2"/>
                        <a:pt x="1" y="3"/>
                      </a:cubicBezTo>
                      <a:cubicBezTo>
                        <a:pt x="0" y="1"/>
                        <a:pt x="2" y="3"/>
                        <a:pt x="1" y="1"/>
                      </a:cubicBezTo>
                      <a:cubicBezTo>
                        <a:pt x="2" y="1"/>
                        <a:pt x="2" y="2"/>
                        <a:pt x="2" y="2"/>
                      </a:cubicBezTo>
                      <a:cubicBezTo>
                        <a:pt x="2" y="2"/>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2" y="1"/>
                      </a:cubicBezTo>
                      <a:cubicBezTo>
                        <a:pt x="2" y="1"/>
                        <a:pt x="2" y="1"/>
                        <a:pt x="2" y="1"/>
                      </a:cubicBezTo>
                      <a:cubicBezTo>
                        <a:pt x="2" y="1"/>
                        <a:pt x="2" y="1"/>
                        <a:pt x="2" y="1"/>
                      </a:cubicBezTo>
                      <a:cubicBezTo>
                        <a:pt x="0"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2" name="Freeform 199">
                  <a:extLst>
                    <a:ext uri="{FF2B5EF4-FFF2-40B4-BE49-F238E27FC236}">
                      <a16:creationId xmlns:a16="http://schemas.microsoft.com/office/drawing/2014/main" id="{6EF05CDC-9C5D-4B5A-A224-01932D31E442}"/>
                    </a:ext>
                  </a:extLst>
                </p:cNvPr>
                <p:cNvSpPr>
                  <a:spLocks/>
                </p:cNvSpPr>
                <p:nvPr userDrawn="1"/>
              </p:nvSpPr>
              <p:spPr bwMode="auto">
                <a:xfrm>
                  <a:off x="3903" y="31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3" name="Freeform 200">
                  <a:extLst>
                    <a:ext uri="{FF2B5EF4-FFF2-40B4-BE49-F238E27FC236}">
                      <a16:creationId xmlns:a16="http://schemas.microsoft.com/office/drawing/2014/main" id="{4FBAD08D-BCDD-44C0-A231-A2D0154499DA}"/>
                    </a:ext>
                  </a:extLst>
                </p:cNvPr>
                <p:cNvSpPr>
                  <a:spLocks/>
                </p:cNvSpPr>
                <p:nvPr userDrawn="1"/>
              </p:nvSpPr>
              <p:spPr bwMode="auto">
                <a:xfrm>
                  <a:off x="3903" y="308"/>
                  <a:ext cx="5" cy="15"/>
                </a:xfrm>
                <a:custGeom>
                  <a:avLst/>
                  <a:gdLst>
                    <a:gd name="T0" fmla="*/ 0 w 1"/>
                    <a:gd name="T1" fmla="*/ 2 h 3"/>
                    <a:gd name="T2" fmla="*/ 0 w 1"/>
                    <a:gd name="T3" fmla="*/ 2 h 3"/>
                    <a:gd name="T4" fmla="*/ 0 w 1"/>
                    <a:gd name="T5" fmla="*/ 2 h 3"/>
                    <a:gd name="T6" fmla="*/ 1 w 1"/>
                    <a:gd name="T7" fmla="*/ 2 h 3"/>
                    <a:gd name="T8" fmla="*/ 0 w 1"/>
                    <a:gd name="T9" fmla="*/ 2 h 3"/>
                    <a:gd name="T10" fmla="*/ 1 w 1"/>
                    <a:gd name="T11" fmla="*/ 0 h 3"/>
                    <a:gd name="T12" fmla="*/ 0 w 1"/>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2"/>
                      </a:moveTo>
                      <a:cubicBezTo>
                        <a:pt x="0" y="2"/>
                        <a:pt x="0" y="2"/>
                        <a:pt x="0" y="2"/>
                      </a:cubicBezTo>
                      <a:cubicBezTo>
                        <a:pt x="0" y="3"/>
                        <a:pt x="0" y="2"/>
                        <a:pt x="0" y="2"/>
                      </a:cubicBezTo>
                      <a:cubicBezTo>
                        <a:pt x="0" y="3"/>
                        <a:pt x="1" y="3"/>
                        <a:pt x="1" y="2"/>
                      </a:cubicBezTo>
                      <a:cubicBezTo>
                        <a:pt x="0" y="2"/>
                        <a:pt x="0" y="2"/>
                        <a:pt x="0" y="2"/>
                      </a:cubicBezTo>
                      <a:cubicBezTo>
                        <a:pt x="0" y="1"/>
                        <a:pt x="0" y="0"/>
                        <a:pt x="1"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4" name="Freeform 201">
                  <a:extLst>
                    <a:ext uri="{FF2B5EF4-FFF2-40B4-BE49-F238E27FC236}">
                      <a16:creationId xmlns:a16="http://schemas.microsoft.com/office/drawing/2014/main" id="{F9223D05-D765-4123-ADF4-6F87FB62DD30}"/>
                    </a:ext>
                  </a:extLst>
                </p:cNvPr>
                <p:cNvSpPr>
                  <a:spLocks/>
                </p:cNvSpPr>
                <p:nvPr userDrawn="1"/>
              </p:nvSpPr>
              <p:spPr bwMode="auto">
                <a:xfrm>
                  <a:off x="3888" y="293"/>
                  <a:ext cx="5" cy="5"/>
                </a:xfrm>
                <a:custGeom>
                  <a:avLst/>
                  <a:gdLst>
                    <a:gd name="T0" fmla="*/ 1 w 1"/>
                    <a:gd name="T1" fmla="*/ 1 h 1"/>
                    <a:gd name="T2" fmla="*/ 0 w 1"/>
                    <a:gd name="T3" fmla="*/ 0 h 1"/>
                    <a:gd name="T4" fmla="*/ 0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1"/>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5" name="Freeform 202">
                  <a:extLst>
                    <a:ext uri="{FF2B5EF4-FFF2-40B4-BE49-F238E27FC236}">
                      <a16:creationId xmlns:a16="http://schemas.microsoft.com/office/drawing/2014/main" id="{04A075D1-0EF4-4935-8B9B-99A68C4ED1E1}"/>
                    </a:ext>
                  </a:extLst>
                </p:cNvPr>
                <p:cNvSpPr>
                  <a:spLocks/>
                </p:cNvSpPr>
                <p:nvPr userDrawn="1"/>
              </p:nvSpPr>
              <p:spPr bwMode="auto">
                <a:xfrm>
                  <a:off x="3868" y="2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6" name="Freeform 203">
                  <a:extLst>
                    <a:ext uri="{FF2B5EF4-FFF2-40B4-BE49-F238E27FC236}">
                      <a16:creationId xmlns:a16="http://schemas.microsoft.com/office/drawing/2014/main" id="{4A7423F6-47FA-4AB0-A63D-312D595600C8}"/>
                    </a:ext>
                  </a:extLst>
                </p:cNvPr>
                <p:cNvSpPr>
                  <a:spLocks/>
                </p:cNvSpPr>
                <p:nvPr userDrawn="1"/>
              </p:nvSpPr>
              <p:spPr bwMode="auto">
                <a:xfrm>
                  <a:off x="3858" y="24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7" name="Freeform 204">
                  <a:extLst>
                    <a:ext uri="{FF2B5EF4-FFF2-40B4-BE49-F238E27FC236}">
                      <a16:creationId xmlns:a16="http://schemas.microsoft.com/office/drawing/2014/main" id="{30CAEFA1-9EB8-4CEA-9DD5-A9D0EA7499F8}"/>
                    </a:ext>
                  </a:extLst>
                </p:cNvPr>
                <p:cNvSpPr>
                  <a:spLocks/>
                </p:cNvSpPr>
                <p:nvPr userDrawn="1"/>
              </p:nvSpPr>
              <p:spPr bwMode="auto">
                <a:xfrm>
                  <a:off x="3694"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55" name="Group 406">
                <a:extLst>
                  <a:ext uri="{FF2B5EF4-FFF2-40B4-BE49-F238E27FC236}">
                    <a16:creationId xmlns:a16="http://schemas.microsoft.com/office/drawing/2014/main" id="{7D7E22C0-9184-4482-868A-D02F7894C0B2}"/>
                  </a:ext>
                </a:extLst>
              </p:cNvPr>
              <p:cNvGrpSpPr>
                <a:grpSpLocks/>
              </p:cNvGrpSpPr>
              <p:nvPr userDrawn="1"/>
            </p:nvGrpSpPr>
            <p:grpSpPr bwMode="auto">
              <a:xfrm>
                <a:off x="5715000" y="314325"/>
                <a:ext cx="1792287" cy="1204913"/>
                <a:chOff x="3600" y="198"/>
                <a:chExt cx="1129" cy="759"/>
              </a:xfrm>
              <a:grpFill/>
            </p:grpSpPr>
            <p:sp>
              <p:nvSpPr>
                <p:cNvPr id="1268" name="Freeform 206">
                  <a:extLst>
                    <a:ext uri="{FF2B5EF4-FFF2-40B4-BE49-F238E27FC236}">
                      <a16:creationId xmlns:a16="http://schemas.microsoft.com/office/drawing/2014/main" id="{294A2215-599F-4D2C-A69A-B4BD674D1923}"/>
                    </a:ext>
                  </a:extLst>
                </p:cNvPr>
                <p:cNvSpPr>
                  <a:spLocks/>
                </p:cNvSpPr>
                <p:nvPr userDrawn="1"/>
              </p:nvSpPr>
              <p:spPr bwMode="auto">
                <a:xfrm>
                  <a:off x="3684" y="57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9" name="Freeform 207">
                  <a:extLst>
                    <a:ext uri="{FF2B5EF4-FFF2-40B4-BE49-F238E27FC236}">
                      <a16:creationId xmlns:a16="http://schemas.microsoft.com/office/drawing/2014/main" id="{D0F281AD-DC59-4151-AE03-64A601D8B475}"/>
                    </a:ext>
                  </a:extLst>
                </p:cNvPr>
                <p:cNvSpPr>
                  <a:spLocks/>
                </p:cNvSpPr>
                <p:nvPr userDrawn="1"/>
              </p:nvSpPr>
              <p:spPr bwMode="auto">
                <a:xfrm>
                  <a:off x="3620" y="303"/>
                  <a:ext cx="10" cy="5"/>
                </a:xfrm>
                <a:custGeom>
                  <a:avLst/>
                  <a:gdLst>
                    <a:gd name="T0" fmla="*/ 2 w 2"/>
                    <a:gd name="T1" fmla="*/ 0 h 1"/>
                    <a:gd name="T2" fmla="*/ 1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1"/>
                        <a:pt x="1" y="1"/>
                      </a:cubicBezTo>
                      <a:cubicBezTo>
                        <a:pt x="2" y="1"/>
                        <a:pt x="2" y="1"/>
                        <a:pt x="2"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0" name="Freeform 208">
                  <a:extLst>
                    <a:ext uri="{FF2B5EF4-FFF2-40B4-BE49-F238E27FC236}">
                      <a16:creationId xmlns:a16="http://schemas.microsoft.com/office/drawing/2014/main" id="{5028DF4D-CF6E-4CDE-B347-681035199F41}"/>
                    </a:ext>
                  </a:extLst>
                </p:cNvPr>
                <p:cNvSpPr>
                  <a:spLocks/>
                </p:cNvSpPr>
                <p:nvPr userDrawn="1"/>
              </p:nvSpPr>
              <p:spPr bwMode="auto">
                <a:xfrm>
                  <a:off x="3625" y="4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1" name="Freeform 209">
                  <a:extLst>
                    <a:ext uri="{FF2B5EF4-FFF2-40B4-BE49-F238E27FC236}">
                      <a16:creationId xmlns:a16="http://schemas.microsoft.com/office/drawing/2014/main" id="{42B4DAC8-A060-4E6E-9793-B501B36A07D8}"/>
                    </a:ext>
                  </a:extLst>
                </p:cNvPr>
                <p:cNvSpPr>
                  <a:spLocks/>
                </p:cNvSpPr>
                <p:nvPr userDrawn="1"/>
              </p:nvSpPr>
              <p:spPr bwMode="auto">
                <a:xfrm>
                  <a:off x="3639" y="46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2" name="Freeform 210">
                  <a:extLst>
                    <a:ext uri="{FF2B5EF4-FFF2-40B4-BE49-F238E27FC236}">
                      <a16:creationId xmlns:a16="http://schemas.microsoft.com/office/drawing/2014/main" id="{B8E9138E-1BAB-4027-AD48-E1EC67E5B5B0}"/>
                    </a:ext>
                  </a:extLst>
                </p:cNvPr>
                <p:cNvSpPr>
                  <a:spLocks/>
                </p:cNvSpPr>
                <p:nvPr userDrawn="1"/>
              </p:nvSpPr>
              <p:spPr bwMode="auto">
                <a:xfrm>
                  <a:off x="3754" y="62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3" name="Freeform 211">
                  <a:extLst>
                    <a:ext uri="{FF2B5EF4-FFF2-40B4-BE49-F238E27FC236}">
                      <a16:creationId xmlns:a16="http://schemas.microsoft.com/office/drawing/2014/main" id="{4455FA56-4FD1-465D-AF94-05AC53D5DD7F}"/>
                    </a:ext>
                  </a:extLst>
                </p:cNvPr>
                <p:cNvSpPr>
                  <a:spLocks/>
                </p:cNvSpPr>
                <p:nvPr userDrawn="1"/>
              </p:nvSpPr>
              <p:spPr bwMode="auto">
                <a:xfrm>
                  <a:off x="3749" y="223"/>
                  <a:ext cx="10" cy="5"/>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0" y="0"/>
                        <a:pt x="0" y="0"/>
                      </a:cubicBezTo>
                      <a:cubicBezTo>
                        <a:pt x="1" y="0"/>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4" name="Freeform 212">
                  <a:extLst>
                    <a:ext uri="{FF2B5EF4-FFF2-40B4-BE49-F238E27FC236}">
                      <a16:creationId xmlns:a16="http://schemas.microsoft.com/office/drawing/2014/main" id="{DE0D551A-744E-4318-916B-38357EDB8FA7}"/>
                    </a:ext>
                  </a:extLst>
                </p:cNvPr>
                <p:cNvSpPr>
                  <a:spLocks/>
                </p:cNvSpPr>
                <p:nvPr userDrawn="1"/>
              </p:nvSpPr>
              <p:spPr bwMode="auto">
                <a:xfrm>
                  <a:off x="3659" y="60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5" name="Freeform 213">
                  <a:extLst>
                    <a:ext uri="{FF2B5EF4-FFF2-40B4-BE49-F238E27FC236}">
                      <a16:creationId xmlns:a16="http://schemas.microsoft.com/office/drawing/2014/main" id="{A2A79DC0-9294-4364-B92C-1D83AC12903E}"/>
                    </a:ext>
                  </a:extLst>
                </p:cNvPr>
                <p:cNvSpPr>
                  <a:spLocks/>
                </p:cNvSpPr>
                <p:nvPr userDrawn="1"/>
              </p:nvSpPr>
              <p:spPr bwMode="auto">
                <a:xfrm>
                  <a:off x="3739" y="218"/>
                  <a:ext cx="10" cy="5"/>
                </a:xfrm>
                <a:custGeom>
                  <a:avLst/>
                  <a:gdLst>
                    <a:gd name="T0" fmla="*/ 0 w 2"/>
                    <a:gd name="T1" fmla="*/ 1 h 1"/>
                    <a:gd name="T2" fmla="*/ 1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1" y="1"/>
                      </a:cubicBezTo>
                      <a:cubicBezTo>
                        <a:pt x="1" y="1"/>
                        <a:pt x="1" y="1"/>
                        <a:pt x="2"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6" name="Freeform 214">
                  <a:extLst>
                    <a:ext uri="{FF2B5EF4-FFF2-40B4-BE49-F238E27FC236}">
                      <a16:creationId xmlns:a16="http://schemas.microsoft.com/office/drawing/2014/main" id="{3AAA2104-BDE2-415D-8907-5490A8CF1878}"/>
                    </a:ext>
                  </a:extLst>
                </p:cNvPr>
                <p:cNvSpPr>
                  <a:spLocks/>
                </p:cNvSpPr>
                <p:nvPr userDrawn="1"/>
              </p:nvSpPr>
              <p:spPr bwMode="auto">
                <a:xfrm>
                  <a:off x="3933" y="5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7" name="Freeform 215">
                  <a:extLst>
                    <a:ext uri="{FF2B5EF4-FFF2-40B4-BE49-F238E27FC236}">
                      <a16:creationId xmlns:a16="http://schemas.microsoft.com/office/drawing/2014/main" id="{F999E7D0-D335-4524-9FFB-DC01073DE6E6}"/>
                    </a:ext>
                  </a:extLst>
                </p:cNvPr>
                <p:cNvSpPr>
                  <a:spLocks/>
                </p:cNvSpPr>
                <p:nvPr userDrawn="1"/>
              </p:nvSpPr>
              <p:spPr bwMode="auto">
                <a:xfrm>
                  <a:off x="3968" y="43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8" name="Freeform 216">
                  <a:extLst>
                    <a:ext uri="{FF2B5EF4-FFF2-40B4-BE49-F238E27FC236}">
                      <a16:creationId xmlns:a16="http://schemas.microsoft.com/office/drawing/2014/main" id="{8EF0A8B7-1B63-4B1C-8424-E56542BE7C80}"/>
                    </a:ext>
                  </a:extLst>
                </p:cNvPr>
                <p:cNvSpPr>
                  <a:spLocks/>
                </p:cNvSpPr>
                <p:nvPr userDrawn="1"/>
              </p:nvSpPr>
              <p:spPr bwMode="auto">
                <a:xfrm>
                  <a:off x="3824" y="2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9" name="Freeform 217">
                  <a:extLst>
                    <a:ext uri="{FF2B5EF4-FFF2-40B4-BE49-F238E27FC236}">
                      <a16:creationId xmlns:a16="http://schemas.microsoft.com/office/drawing/2014/main" id="{45253A7F-2CE5-4344-9711-FB79B3D8F5CD}"/>
                    </a:ext>
                  </a:extLst>
                </p:cNvPr>
                <p:cNvSpPr>
                  <a:spLocks/>
                </p:cNvSpPr>
                <p:nvPr userDrawn="1"/>
              </p:nvSpPr>
              <p:spPr bwMode="auto">
                <a:xfrm>
                  <a:off x="3829" y="24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0" name="Freeform 218">
                  <a:extLst>
                    <a:ext uri="{FF2B5EF4-FFF2-40B4-BE49-F238E27FC236}">
                      <a16:creationId xmlns:a16="http://schemas.microsoft.com/office/drawing/2014/main" id="{B66F5AFA-BDE0-4639-85CF-FE6591CDB674}"/>
                    </a:ext>
                  </a:extLst>
                </p:cNvPr>
                <p:cNvSpPr>
                  <a:spLocks/>
                </p:cNvSpPr>
                <p:nvPr userDrawn="1"/>
              </p:nvSpPr>
              <p:spPr bwMode="auto">
                <a:xfrm>
                  <a:off x="3724" y="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1" name="Freeform 219">
                  <a:extLst>
                    <a:ext uri="{FF2B5EF4-FFF2-40B4-BE49-F238E27FC236}">
                      <a16:creationId xmlns:a16="http://schemas.microsoft.com/office/drawing/2014/main" id="{4DAB1DD6-8A8E-4331-9A6A-291B9F8778BB}"/>
                    </a:ext>
                  </a:extLst>
                </p:cNvPr>
                <p:cNvSpPr>
                  <a:spLocks/>
                </p:cNvSpPr>
                <p:nvPr userDrawn="1"/>
              </p:nvSpPr>
              <p:spPr bwMode="auto">
                <a:xfrm>
                  <a:off x="3824" y="23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2" name="Freeform 220">
                  <a:extLst>
                    <a:ext uri="{FF2B5EF4-FFF2-40B4-BE49-F238E27FC236}">
                      <a16:creationId xmlns:a16="http://schemas.microsoft.com/office/drawing/2014/main" id="{4E4105CC-A92F-4F50-A6CC-C5695DD36F74}"/>
                    </a:ext>
                  </a:extLst>
                </p:cNvPr>
                <p:cNvSpPr>
                  <a:spLocks/>
                </p:cNvSpPr>
                <p:nvPr userDrawn="1"/>
              </p:nvSpPr>
              <p:spPr bwMode="auto">
                <a:xfrm>
                  <a:off x="3829" y="2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3" name="Freeform 221">
                  <a:extLst>
                    <a:ext uri="{FF2B5EF4-FFF2-40B4-BE49-F238E27FC236}">
                      <a16:creationId xmlns:a16="http://schemas.microsoft.com/office/drawing/2014/main" id="{2F78965A-6CF3-4588-9BD7-0AC69645DA5C}"/>
                    </a:ext>
                  </a:extLst>
                </p:cNvPr>
                <p:cNvSpPr>
                  <a:spLocks/>
                </p:cNvSpPr>
                <p:nvPr userDrawn="1"/>
              </p:nvSpPr>
              <p:spPr bwMode="auto">
                <a:xfrm>
                  <a:off x="3819" y="228"/>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4" name="Freeform 222">
                  <a:extLst>
                    <a:ext uri="{FF2B5EF4-FFF2-40B4-BE49-F238E27FC236}">
                      <a16:creationId xmlns:a16="http://schemas.microsoft.com/office/drawing/2014/main" id="{67FA4682-5EC9-4D63-801B-16BDC74C11D0}"/>
                    </a:ext>
                  </a:extLst>
                </p:cNvPr>
                <p:cNvSpPr>
                  <a:spLocks/>
                </p:cNvSpPr>
                <p:nvPr userDrawn="1"/>
              </p:nvSpPr>
              <p:spPr bwMode="auto">
                <a:xfrm>
                  <a:off x="3868" y="64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5" name="Rectangle 223">
                  <a:extLst>
                    <a:ext uri="{FF2B5EF4-FFF2-40B4-BE49-F238E27FC236}">
                      <a16:creationId xmlns:a16="http://schemas.microsoft.com/office/drawing/2014/main" id="{A8B86514-E261-4FBF-946F-8C879F3CEC16}"/>
                    </a:ext>
                  </a:extLst>
                </p:cNvPr>
                <p:cNvSpPr>
                  <a:spLocks noChangeArrowheads="1"/>
                </p:cNvSpPr>
                <p:nvPr userDrawn="1"/>
              </p:nvSpPr>
              <p:spPr bwMode="auto">
                <a:xfrm>
                  <a:off x="3649"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6" name="Freeform 224">
                  <a:extLst>
                    <a:ext uri="{FF2B5EF4-FFF2-40B4-BE49-F238E27FC236}">
                      <a16:creationId xmlns:a16="http://schemas.microsoft.com/office/drawing/2014/main" id="{A4617ACB-3AAF-411B-BAAC-3754EF7B5E95}"/>
                    </a:ext>
                  </a:extLst>
                </p:cNvPr>
                <p:cNvSpPr>
                  <a:spLocks/>
                </p:cNvSpPr>
                <p:nvPr userDrawn="1"/>
              </p:nvSpPr>
              <p:spPr bwMode="auto">
                <a:xfrm>
                  <a:off x="3634" y="368"/>
                  <a:ext cx="15" cy="5"/>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3"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7" name="Freeform 225">
                  <a:extLst>
                    <a:ext uri="{FF2B5EF4-FFF2-40B4-BE49-F238E27FC236}">
                      <a16:creationId xmlns:a16="http://schemas.microsoft.com/office/drawing/2014/main" id="{D9ADE6C0-719B-4E69-AD39-5C9AA3F2F69C}"/>
                    </a:ext>
                  </a:extLst>
                </p:cNvPr>
                <p:cNvSpPr>
                  <a:spLocks noEditPoints="1"/>
                </p:cNvSpPr>
                <p:nvPr userDrawn="1"/>
              </p:nvSpPr>
              <p:spPr bwMode="auto">
                <a:xfrm>
                  <a:off x="3600" y="218"/>
                  <a:ext cx="373" cy="480"/>
                </a:xfrm>
                <a:custGeom>
                  <a:avLst/>
                  <a:gdLst>
                    <a:gd name="T0" fmla="*/ 21 w 75"/>
                    <a:gd name="T1" fmla="*/ 75 h 96"/>
                    <a:gd name="T2" fmla="*/ 17 w 75"/>
                    <a:gd name="T3" fmla="*/ 71 h 96"/>
                    <a:gd name="T4" fmla="*/ 17 w 75"/>
                    <a:gd name="T5" fmla="*/ 68 h 96"/>
                    <a:gd name="T6" fmla="*/ 14 w 75"/>
                    <a:gd name="T7" fmla="*/ 64 h 96"/>
                    <a:gd name="T8" fmla="*/ 11 w 75"/>
                    <a:gd name="T9" fmla="*/ 58 h 96"/>
                    <a:gd name="T10" fmla="*/ 5 w 75"/>
                    <a:gd name="T11" fmla="*/ 50 h 96"/>
                    <a:gd name="T12" fmla="*/ 6 w 75"/>
                    <a:gd name="T13" fmla="*/ 50 h 96"/>
                    <a:gd name="T14" fmla="*/ 8 w 75"/>
                    <a:gd name="T15" fmla="*/ 49 h 96"/>
                    <a:gd name="T16" fmla="*/ 7 w 75"/>
                    <a:gd name="T17" fmla="*/ 43 h 96"/>
                    <a:gd name="T18" fmla="*/ 8 w 75"/>
                    <a:gd name="T19" fmla="*/ 37 h 96"/>
                    <a:gd name="T20" fmla="*/ 10 w 75"/>
                    <a:gd name="T21" fmla="*/ 30 h 96"/>
                    <a:gd name="T22" fmla="*/ 10 w 75"/>
                    <a:gd name="T23" fmla="*/ 25 h 96"/>
                    <a:gd name="T24" fmla="*/ 14 w 75"/>
                    <a:gd name="T25" fmla="*/ 20 h 96"/>
                    <a:gd name="T26" fmla="*/ 16 w 75"/>
                    <a:gd name="T27" fmla="*/ 19 h 96"/>
                    <a:gd name="T28" fmla="*/ 16 w 75"/>
                    <a:gd name="T29" fmla="*/ 14 h 96"/>
                    <a:gd name="T30" fmla="*/ 17 w 75"/>
                    <a:gd name="T31" fmla="*/ 9 h 96"/>
                    <a:gd name="T32" fmla="*/ 24 w 75"/>
                    <a:gd name="T33" fmla="*/ 10 h 96"/>
                    <a:gd name="T34" fmla="*/ 31 w 75"/>
                    <a:gd name="T35" fmla="*/ 8 h 96"/>
                    <a:gd name="T36" fmla="*/ 39 w 75"/>
                    <a:gd name="T37" fmla="*/ 6 h 96"/>
                    <a:gd name="T38" fmla="*/ 43 w 75"/>
                    <a:gd name="T39" fmla="*/ 7 h 96"/>
                    <a:gd name="T40" fmla="*/ 48 w 75"/>
                    <a:gd name="T41" fmla="*/ 7 h 96"/>
                    <a:gd name="T42" fmla="*/ 46 w 75"/>
                    <a:gd name="T43" fmla="*/ 3 h 96"/>
                    <a:gd name="T44" fmla="*/ 43 w 75"/>
                    <a:gd name="T45" fmla="*/ 3 h 96"/>
                    <a:gd name="T46" fmla="*/ 35 w 75"/>
                    <a:gd name="T47" fmla="*/ 1 h 96"/>
                    <a:gd name="T48" fmla="*/ 16 w 75"/>
                    <a:gd name="T49" fmla="*/ 4 h 96"/>
                    <a:gd name="T50" fmla="*/ 9 w 75"/>
                    <a:gd name="T51" fmla="*/ 13 h 96"/>
                    <a:gd name="T52" fmla="*/ 7 w 75"/>
                    <a:gd name="T53" fmla="*/ 17 h 96"/>
                    <a:gd name="T54" fmla="*/ 5 w 75"/>
                    <a:gd name="T55" fmla="*/ 21 h 96"/>
                    <a:gd name="T56" fmla="*/ 3 w 75"/>
                    <a:gd name="T57" fmla="*/ 27 h 96"/>
                    <a:gd name="T58" fmla="*/ 0 w 75"/>
                    <a:gd name="T59" fmla="*/ 44 h 96"/>
                    <a:gd name="T60" fmla="*/ 3 w 75"/>
                    <a:gd name="T61" fmla="*/ 51 h 96"/>
                    <a:gd name="T62" fmla="*/ 5 w 75"/>
                    <a:gd name="T63" fmla="*/ 59 h 96"/>
                    <a:gd name="T64" fmla="*/ 6 w 75"/>
                    <a:gd name="T65" fmla="*/ 69 h 96"/>
                    <a:gd name="T66" fmla="*/ 12 w 75"/>
                    <a:gd name="T67" fmla="*/ 77 h 96"/>
                    <a:gd name="T68" fmla="*/ 19 w 75"/>
                    <a:gd name="T69" fmla="*/ 85 h 96"/>
                    <a:gd name="T70" fmla="*/ 30 w 75"/>
                    <a:gd name="T71" fmla="*/ 93 h 96"/>
                    <a:gd name="T72" fmla="*/ 40 w 75"/>
                    <a:gd name="T73" fmla="*/ 93 h 96"/>
                    <a:gd name="T74" fmla="*/ 57 w 75"/>
                    <a:gd name="T75" fmla="*/ 91 h 96"/>
                    <a:gd name="T76" fmla="*/ 61 w 75"/>
                    <a:gd name="T77" fmla="*/ 90 h 96"/>
                    <a:gd name="T78" fmla="*/ 68 w 75"/>
                    <a:gd name="T79" fmla="*/ 78 h 96"/>
                    <a:gd name="T80" fmla="*/ 74 w 75"/>
                    <a:gd name="T81" fmla="*/ 65 h 96"/>
                    <a:gd name="T82" fmla="*/ 75 w 75"/>
                    <a:gd name="T83" fmla="*/ 45 h 96"/>
                    <a:gd name="T84" fmla="*/ 68 w 75"/>
                    <a:gd name="T85" fmla="*/ 43 h 96"/>
                    <a:gd name="T86" fmla="*/ 69 w 75"/>
                    <a:gd name="T87" fmla="*/ 56 h 96"/>
                    <a:gd name="T88" fmla="*/ 68 w 75"/>
                    <a:gd name="T89" fmla="*/ 62 h 96"/>
                    <a:gd name="T90" fmla="*/ 66 w 75"/>
                    <a:gd name="T91" fmla="*/ 72 h 96"/>
                    <a:gd name="T92" fmla="*/ 63 w 75"/>
                    <a:gd name="T93" fmla="*/ 79 h 96"/>
                    <a:gd name="T94" fmla="*/ 60 w 75"/>
                    <a:gd name="T95" fmla="*/ 84 h 96"/>
                    <a:gd name="T96" fmla="*/ 53 w 75"/>
                    <a:gd name="T97" fmla="*/ 88 h 96"/>
                    <a:gd name="T98" fmla="*/ 51 w 75"/>
                    <a:gd name="T99" fmla="*/ 86 h 96"/>
                    <a:gd name="T100" fmla="*/ 46 w 75"/>
                    <a:gd name="T101" fmla="*/ 87 h 96"/>
                    <a:gd name="T102" fmla="*/ 42 w 75"/>
                    <a:gd name="T103" fmla="*/ 88 h 96"/>
                    <a:gd name="T104" fmla="*/ 38 w 75"/>
                    <a:gd name="T105" fmla="*/ 87 h 96"/>
                    <a:gd name="T106" fmla="*/ 34 w 75"/>
                    <a:gd name="T107" fmla="*/ 86 h 96"/>
                    <a:gd name="T108" fmla="*/ 27 w 75"/>
                    <a:gd name="T109" fmla="*/ 81 h 96"/>
                    <a:gd name="T110" fmla="*/ 15 w 75"/>
                    <a:gd name="T111" fmla="*/ 68 h 96"/>
                    <a:gd name="T112" fmla="*/ 40 w 75"/>
                    <a:gd name="T113" fmla="*/ 2 h 96"/>
                    <a:gd name="T114" fmla="*/ 41 w 75"/>
                    <a:gd name="T115"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96">
                      <a:moveTo>
                        <a:pt x="24" y="78"/>
                      </a:moveTo>
                      <a:cubicBezTo>
                        <a:pt x="24" y="77"/>
                        <a:pt x="24" y="77"/>
                        <a:pt x="24" y="77"/>
                      </a:cubicBezTo>
                      <a:cubicBezTo>
                        <a:pt x="25" y="77"/>
                        <a:pt x="25" y="78"/>
                        <a:pt x="26" y="76"/>
                      </a:cubicBezTo>
                      <a:cubicBezTo>
                        <a:pt x="24" y="78"/>
                        <a:pt x="23" y="74"/>
                        <a:pt x="21" y="76"/>
                      </a:cubicBezTo>
                      <a:cubicBezTo>
                        <a:pt x="21" y="75"/>
                        <a:pt x="21" y="75"/>
                        <a:pt x="21" y="75"/>
                      </a:cubicBezTo>
                      <a:cubicBezTo>
                        <a:pt x="21" y="75"/>
                        <a:pt x="21" y="75"/>
                        <a:pt x="21" y="75"/>
                      </a:cubicBezTo>
                      <a:cubicBezTo>
                        <a:pt x="22" y="74"/>
                        <a:pt x="20" y="76"/>
                        <a:pt x="19" y="74"/>
                      </a:cubicBezTo>
                      <a:cubicBezTo>
                        <a:pt x="19" y="74"/>
                        <a:pt x="19" y="73"/>
                        <a:pt x="19" y="73"/>
                      </a:cubicBezTo>
                      <a:cubicBezTo>
                        <a:pt x="18" y="73"/>
                        <a:pt x="18" y="73"/>
                        <a:pt x="18" y="73"/>
                      </a:cubicBezTo>
                      <a:cubicBezTo>
                        <a:pt x="18" y="72"/>
                        <a:pt x="18" y="72"/>
                        <a:pt x="18" y="73"/>
                      </a:cubicBezTo>
                      <a:cubicBezTo>
                        <a:pt x="17" y="71"/>
                        <a:pt x="17" y="71"/>
                        <a:pt x="17" y="71"/>
                      </a:cubicBezTo>
                      <a:cubicBezTo>
                        <a:pt x="17" y="71"/>
                        <a:pt x="17" y="71"/>
                        <a:pt x="17" y="71"/>
                      </a:cubicBezTo>
                      <a:cubicBezTo>
                        <a:pt x="17" y="71"/>
                        <a:pt x="16" y="71"/>
                        <a:pt x="16" y="71"/>
                      </a:cubicBezTo>
                      <a:cubicBezTo>
                        <a:pt x="16" y="70"/>
                        <a:pt x="16" y="71"/>
                        <a:pt x="16" y="71"/>
                      </a:cubicBezTo>
                      <a:cubicBezTo>
                        <a:pt x="15" y="70"/>
                        <a:pt x="15" y="70"/>
                        <a:pt x="15" y="70"/>
                      </a:cubicBezTo>
                      <a:cubicBezTo>
                        <a:pt x="15" y="69"/>
                        <a:pt x="16" y="70"/>
                        <a:pt x="17" y="70"/>
                      </a:cubicBezTo>
                      <a:cubicBezTo>
                        <a:pt x="18" y="68"/>
                        <a:pt x="16" y="70"/>
                        <a:pt x="16" y="68"/>
                      </a:cubicBezTo>
                      <a:cubicBezTo>
                        <a:pt x="17" y="68"/>
                        <a:pt x="17" y="68"/>
                        <a:pt x="17" y="68"/>
                      </a:cubicBezTo>
                      <a:cubicBezTo>
                        <a:pt x="18" y="67"/>
                        <a:pt x="17" y="67"/>
                        <a:pt x="17" y="65"/>
                      </a:cubicBezTo>
                      <a:cubicBezTo>
                        <a:pt x="17" y="66"/>
                        <a:pt x="16" y="68"/>
                        <a:pt x="15" y="68"/>
                      </a:cubicBezTo>
                      <a:cubicBezTo>
                        <a:pt x="15" y="67"/>
                        <a:pt x="15" y="67"/>
                        <a:pt x="14" y="66"/>
                      </a:cubicBezTo>
                      <a:cubicBezTo>
                        <a:pt x="15" y="66"/>
                        <a:pt x="15" y="66"/>
                        <a:pt x="14" y="65"/>
                      </a:cubicBezTo>
                      <a:cubicBezTo>
                        <a:pt x="15" y="65"/>
                        <a:pt x="15" y="65"/>
                        <a:pt x="15" y="65"/>
                      </a:cubicBezTo>
                      <a:cubicBezTo>
                        <a:pt x="15" y="64"/>
                        <a:pt x="14" y="64"/>
                        <a:pt x="14" y="64"/>
                      </a:cubicBezTo>
                      <a:cubicBezTo>
                        <a:pt x="13" y="63"/>
                        <a:pt x="14" y="63"/>
                        <a:pt x="15" y="62"/>
                      </a:cubicBezTo>
                      <a:cubicBezTo>
                        <a:pt x="14" y="61"/>
                        <a:pt x="14" y="64"/>
                        <a:pt x="13" y="62"/>
                      </a:cubicBezTo>
                      <a:cubicBezTo>
                        <a:pt x="13" y="61"/>
                        <a:pt x="12" y="61"/>
                        <a:pt x="11" y="59"/>
                      </a:cubicBezTo>
                      <a:cubicBezTo>
                        <a:pt x="11" y="58"/>
                        <a:pt x="12" y="59"/>
                        <a:pt x="12" y="59"/>
                      </a:cubicBezTo>
                      <a:cubicBezTo>
                        <a:pt x="11" y="59"/>
                        <a:pt x="11" y="59"/>
                        <a:pt x="11" y="59"/>
                      </a:cubicBezTo>
                      <a:cubicBezTo>
                        <a:pt x="11" y="58"/>
                        <a:pt x="11" y="58"/>
                        <a:pt x="11" y="58"/>
                      </a:cubicBezTo>
                      <a:cubicBezTo>
                        <a:pt x="11" y="58"/>
                        <a:pt x="10" y="59"/>
                        <a:pt x="10" y="58"/>
                      </a:cubicBezTo>
                      <a:cubicBezTo>
                        <a:pt x="8" y="58"/>
                        <a:pt x="11" y="55"/>
                        <a:pt x="9" y="55"/>
                      </a:cubicBezTo>
                      <a:cubicBezTo>
                        <a:pt x="9" y="54"/>
                        <a:pt x="10" y="55"/>
                        <a:pt x="10" y="54"/>
                      </a:cubicBezTo>
                      <a:cubicBezTo>
                        <a:pt x="9" y="53"/>
                        <a:pt x="9" y="53"/>
                        <a:pt x="8" y="52"/>
                      </a:cubicBezTo>
                      <a:cubicBezTo>
                        <a:pt x="8" y="51"/>
                        <a:pt x="8" y="51"/>
                        <a:pt x="8" y="51"/>
                      </a:cubicBezTo>
                      <a:cubicBezTo>
                        <a:pt x="8" y="52"/>
                        <a:pt x="6" y="51"/>
                        <a:pt x="5" y="50"/>
                      </a:cubicBezTo>
                      <a:cubicBezTo>
                        <a:pt x="5" y="50"/>
                        <a:pt x="5" y="51"/>
                        <a:pt x="4" y="51"/>
                      </a:cubicBezTo>
                      <a:cubicBezTo>
                        <a:pt x="4" y="49"/>
                        <a:pt x="4" y="49"/>
                        <a:pt x="4" y="49"/>
                      </a:cubicBezTo>
                      <a:cubicBezTo>
                        <a:pt x="4" y="49"/>
                        <a:pt x="4" y="49"/>
                        <a:pt x="5" y="49"/>
                      </a:cubicBezTo>
                      <a:cubicBezTo>
                        <a:pt x="5" y="49"/>
                        <a:pt x="4" y="49"/>
                        <a:pt x="4" y="49"/>
                      </a:cubicBezTo>
                      <a:cubicBezTo>
                        <a:pt x="5" y="49"/>
                        <a:pt x="5" y="49"/>
                        <a:pt x="6" y="49"/>
                      </a:cubicBezTo>
                      <a:cubicBezTo>
                        <a:pt x="6" y="49"/>
                        <a:pt x="6" y="50"/>
                        <a:pt x="6" y="50"/>
                      </a:cubicBezTo>
                      <a:cubicBezTo>
                        <a:pt x="6" y="50"/>
                        <a:pt x="7" y="50"/>
                        <a:pt x="8" y="50"/>
                      </a:cubicBezTo>
                      <a:cubicBezTo>
                        <a:pt x="8" y="50"/>
                        <a:pt x="8" y="50"/>
                        <a:pt x="7" y="50"/>
                      </a:cubicBezTo>
                      <a:cubicBezTo>
                        <a:pt x="8" y="50"/>
                        <a:pt x="8" y="50"/>
                        <a:pt x="8" y="50"/>
                      </a:cubicBezTo>
                      <a:cubicBezTo>
                        <a:pt x="8" y="50"/>
                        <a:pt x="8" y="50"/>
                        <a:pt x="7" y="49"/>
                      </a:cubicBezTo>
                      <a:cubicBezTo>
                        <a:pt x="9" y="49"/>
                        <a:pt x="9" y="49"/>
                        <a:pt x="9" y="49"/>
                      </a:cubicBezTo>
                      <a:cubicBezTo>
                        <a:pt x="8" y="49"/>
                        <a:pt x="8" y="49"/>
                        <a:pt x="8" y="49"/>
                      </a:cubicBezTo>
                      <a:cubicBezTo>
                        <a:pt x="8" y="49"/>
                        <a:pt x="9" y="47"/>
                        <a:pt x="9" y="47"/>
                      </a:cubicBezTo>
                      <a:cubicBezTo>
                        <a:pt x="7" y="45"/>
                        <a:pt x="5" y="44"/>
                        <a:pt x="5" y="42"/>
                      </a:cubicBezTo>
                      <a:cubicBezTo>
                        <a:pt x="6" y="43"/>
                        <a:pt x="6" y="42"/>
                        <a:pt x="7" y="42"/>
                      </a:cubicBezTo>
                      <a:cubicBezTo>
                        <a:pt x="6" y="43"/>
                        <a:pt x="8" y="44"/>
                        <a:pt x="8" y="45"/>
                      </a:cubicBezTo>
                      <a:cubicBezTo>
                        <a:pt x="8" y="44"/>
                        <a:pt x="8" y="44"/>
                        <a:pt x="9" y="45"/>
                      </a:cubicBezTo>
                      <a:cubicBezTo>
                        <a:pt x="9" y="45"/>
                        <a:pt x="7" y="43"/>
                        <a:pt x="7" y="43"/>
                      </a:cubicBezTo>
                      <a:cubicBezTo>
                        <a:pt x="8" y="43"/>
                        <a:pt x="8" y="42"/>
                        <a:pt x="9" y="42"/>
                      </a:cubicBezTo>
                      <a:cubicBezTo>
                        <a:pt x="7" y="42"/>
                        <a:pt x="7" y="40"/>
                        <a:pt x="7" y="39"/>
                      </a:cubicBezTo>
                      <a:cubicBezTo>
                        <a:pt x="7" y="39"/>
                        <a:pt x="8" y="39"/>
                        <a:pt x="8" y="40"/>
                      </a:cubicBezTo>
                      <a:cubicBezTo>
                        <a:pt x="9" y="39"/>
                        <a:pt x="6" y="39"/>
                        <a:pt x="7" y="38"/>
                      </a:cubicBezTo>
                      <a:cubicBezTo>
                        <a:pt x="7" y="38"/>
                        <a:pt x="7" y="38"/>
                        <a:pt x="7" y="38"/>
                      </a:cubicBezTo>
                      <a:cubicBezTo>
                        <a:pt x="7" y="38"/>
                        <a:pt x="7" y="36"/>
                        <a:pt x="8" y="37"/>
                      </a:cubicBezTo>
                      <a:cubicBezTo>
                        <a:pt x="8" y="37"/>
                        <a:pt x="8" y="37"/>
                        <a:pt x="8" y="37"/>
                      </a:cubicBezTo>
                      <a:cubicBezTo>
                        <a:pt x="8" y="35"/>
                        <a:pt x="9" y="32"/>
                        <a:pt x="7" y="31"/>
                      </a:cubicBezTo>
                      <a:cubicBezTo>
                        <a:pt x="7" y="31"/>
                        <a:pt x="9" y="32"/>
                        <a:pt x="9" y="32"/>
                      </a:cubicBezTo>
                      <a:cubicBezTo>
                        <a:pt x="9" y="32"/>
                        <a:pt x="8" y="31"/>
                        <a:pt x="7" y="30"/>
                      </a:cubicBezTo>
                      <a:cubicBezTo>
                        <a:pt x="6" y="29"/>
                        <a:pt x="5" y="28"/>
                        <a:pt x="5" y="28"/>
                      </a:cubicBezTo>
                      <a:cubicBezTo>
                        <a:pt x="6" y="28"/>
                        <a:pt x="9" y="28"/>
                        <a:pt x="10" y="30"/>
                      </a:cubicBezTo>
                      <a:cubicBezTo>
                        <a:pt x="10" y="30"/>
                        <a:pt x="10" y="29"/>
                        <a:pt x="10" y="28"/>
                      </a:cubicBezTo>
                      <a:cubicBezTo>
                        <a:pt x="10" y="29"/>
                        <a:pt x="8" y="28"/>
                        <a:pt x="8" y="28"/>
                      </a:cubicBezTo>
                      <a:cubicBezTo>
                        <a:pt x="10" y="27"/>
                        <a:pt x="9" y="28"/>
                        <a:pt x="11" y="27"/>
                      </a:cubicBezTo>
                      <a:cubicBezTo>
                        <a:pt x="10" y="27"/>
                        <a:pt x="9" y="26"/>
                        <a:pt x="9" y="25"/>
                      </a:cubicBezTo>
                      <a:cubicBezTo>
                        <a:pt x="9" y="26"/>
                        <a:pt x="11" y="26"/>
                        <a:pt x="11" y="26"/>
                      </a:cubicBezTo>
                      <a:cubicBezTo>
                        <a:pt x="11" y="26"/>
                        <a:pt x="11" y="26"/>
                        <a:pt x="10" y="25"/>
                      </a:cubicBezTo>
                      <a:cubicBezTo>
                        <a:pt x="10" y="25"/>
                        <a:pt x="10" y="24"/>
                        <a:pt x="10" y="24"/>
                      </a:cubicBezTo>
                      <a:cubicBezTo>
                        <a:pt x="10" y="25"/>
                        <a:pt x="11" y="25"/>
                        <a:pt x="12" y="25"/>
                      </a:cubicBezTo>
                      <a:cubicBezTo>
                        <a:pt x="11" y="25"/>
                        <a:pt x="12" y="24"/>
                        <a:pt x="12" y="23"/>
                      </a:cubicBezTo>
                      <a:cubicBezTo>
                        <a:pt x="12" y="23"/>
                        <a:pt x="12" y="24"/>
                        <a:pt x="12" y="24"/>
                      </a:cubicBezTo>
                      <a:cubicBezTo>
                        <a:pt x="13" y="22"/>
                        <a:pt x="10" y="21"/>
                        <a:pt x="11" y="19"/>
                      </a:cubicBezTo>
                      <a:cubicBezTo>
                        <a:pt x="11" y="19"/>
                        <a:pt x="13" y="21"/>
                        <a:pt x="14" y="20"/>
                      </a:cubicBezTo>
                      <a:cubicBezTo>
                        <a:pt x="13" y="19"/>
                        <a:pt x="10" y="16"/>
                        <a:pt x="11" y="14"/>
                      </a:cubicBezTo>
                      <a:cubicBezTo>
                        <a:pt x="12" y="14"/>
                        <a:pt x="12" y="14"/>
                        <a:pt x="12" y="14"/>
                      </a:cubicBezTo>
                      <a:cubicBezTo>
                        <a:pt x="12" y="12"/>
                        <a:pt x="12" y="12"/>
                        <a:pt x="12" y="12"/>
                      </a:cubicBezTo>
                      <a:cubicBezTo>
                        <a:pt x="12" y="13"/>
                        <a:pt x="13" y="15"/>
                        <a:pt x="13" y="16"/>
                      </a:cubicBezTo>
                      <a:cubicBezTo>
                        <a:pt x="14" y="18"/>
                        <a:pt x="14" y="19"/>
                        <a:pt x="14" y="20"/>
                      </a:cubicBezTo>
                      <a:cubicBezTo>
                        <a:pt x="15" y="19"/>
                        <a:pt x="15" y="20"/>
                        <a:pt x="16" y="19"/>
                      </a:cubicBezTo>
                      <a:cubicBezTo>
                        <a:pt x="16" y="19"/>
                        <a:pt x="16" y="20"/>
                        <a:pt x="16" y="20"/>
                      </a:cubicBezTo>
                      <a:cubicBezTo>
                        <a:pt x="16" y="20"/>
                        <a:pt x="17" y="19"/>
                        <a:pt x="17" y="19"/>
                      </a:cubicBezTo>
                      <a:cubicBezTo>
                        <a:pt x="16" y="18"/>
                        <a:pt x="17" y="17"/>
                        <a:pt x="17" y="16"/>
                      </a:cubicBezTo>
                      <a:cubicBezTo>
                        <a:pt x="17" y="16"/>
                        <a:pt x="16" y="17"/>
                        <a:pt x="16" y="17"/>
                      </a:cubicBezTo>
                      <a:cubicBezTo>
                        <a:pt x="16" y="18"/>
                        <a:pt x="16" y="19"/>
                        <a:pt x="16" y="19"/>
                      </a:cubicBezTo>
                      <a:cubicBezTo>
                        <a:pt x="15" y="18"/>
                        <a:pt x="14" y="16"/>
                        <a:pt x="16" y="14"/>
                      </a:cubicBezTo>
                      <a:cubicBezTo>
                        <a:pt x="16" y="14"/>
                        <a:pt x="17" y="16"/>
                        <a:pt x="17" y="16"/>
                      </a:cubicBezTo>
                      <a:cubicBezTo>
                        <a:pt x="17" y="16"/>
                        <a:pt x="18" y="15"/>
                        <a:pt x="18" y="15"/>
                      </a:cubicBezTo>
                      <a:cubicBezTo>
                        <a:pt x="18" y="16"/>
                        <a:pt x="18" y="16"/>
                        <a:pt x="18" y="16"/>
                      </a:cubicBezTo>
                      <a:cubicBezTo>
                        <a:pt x="19" y="16"/>
                        <a:pt x="18" y="14"/>
                        <a:pt x="20" y="14"/>
                      </a:cubicBezTo>
                      <a:cubicBezTo>
                        <a:pt x="20" y="14"/>
                        <a:pt x="21" y="15"/>
                        <a:pt x="21" y="14"/>
                      </a:cubicBezTo>
                      <a:cubicBezTo>
                        <a:pt x="20" y="13"/>
                        <a:pt x="17" y="10"/>
                        <a:pt x="17" y="9"/>
                      </a:cubicBezTo>
                      <a:cubicBezTo>
                        <a:pt x="17" y="8"/>
                        <a:pt x="19" y="8"/>
                        <a:pt x="20" y="9"/>
                      </a:cubicBezTo>
                      <a:cubicBezTo>
                        <a:pt x="21" y="9"/>
                        <a:pt x="21" y="11"/>
                        <a:pt x="22" y="12"/>
                      </a:cubicBezTo>
                      <a:cubicBezTo>
                        <a:pt x="21" y="12"/>
                        <a:pt x="21" y="11"/>
                        <a:pt x="21" y="11"/>
                      </a:cubicBezTo>
                      <a:cubicBezTo>
                        <a:pt x="22" y="11"/>
                        <a:pt x="22" y="12"/>
                        <a:pt x="23" y="11"/>
                      </a:cubicBezTo>
                      <a:cubicBezTo>
                        <a:pt x="22" y="10"/>
                        <a:pt x="24" y="11"/>
                        <a:pt x="22" y="10"/>
                      </a:cubicBezTo>
                      <a:cubicBezTo>
                        <a:pt x="23" y="10"/>
                        <a:pt x="23" y="10"/>
                        <a:pt x="24" y="10"/>
                      </a:cubicBezTo>
                      <a:cubicBezTo>
                        <a:pt x="23" y="9"/>
                        <a:pt x="24" y="7"/>
                        <a:pt x="25" y="6"/>
                      </a:cubicBezTo>
                      <a:cubicBezTo>
                        <a:pt x="25" y="6"/>
                        <a:pt x="25" y="7"/>
                        <a:pt x="25" y="7"/>
                      </a:cubicBezTo>
                      <a:cubicBezTo>
                        <a:pt x="27" y="6"/>
                        <a:pt x="28" y="7"/>
                        <a:pt x="30" y="6"/>
                      </a:cubicBezTo>
                      <a:cubicBezTo>
                        <a:pt x="30" y="7"/>
                        <a:pt x="31" y="7"/>
                        <a:pt x="30" y="8"/>
                      </a:cubicBezTo>
                      <a:cubicBezTo>
                        <a:pt x="31" y="7"/>
                        <a:pt x="31" y="7"/>
                        <a:pt x="31" y="7"/>
                      </a:cubicBezTo>
                      <a:cubicBezTo>
                        <a:pt x="32" y="8"/>
                        <a:pt x="30" y="7"/>
                        <a:pt x="31" y="8"/>
                      </a:cubicBezTo>
                      <a:cubicBezTo>
                        <a:pt x="31" y="8"/>
                        <a:pt x="32" y="7"/>
                        <a:pt x="33" y="7"/>
                      </a:cubicBezTo>
                      <a:cubicBezTo>
                        <a:pt x="33" y="6"/>
                        <a:pt x="31" y="7"/>
                        <a:pt x="31" y="7"/>
                      </a:cubicBezTo>
                      <a:cubicBezTo>
                        <a:pt x="30" y="6"/>
                        <a:pt x="32" y="4"/>
                        <a:pt x="34" y="3"/>
                      </a:cubicBezTo>
                      <a:cubicBezTo>
                        <a:pt x="35" y="3"/>
                        <a:pt x="34" y="4"/>
                        <a:pt x="35" y="4"/>
                      </a:cubicBezTo>
                      <a:cubicBezTo>
                        <a:pt x="37" y="4"/>
                        <a:pt x="37" y="1"/>
                        <a:pt x="40" y="3"/>
                      </a:cubicBezTo>
                      <a:cubicBezTo>
                        <a:pt x="40" y="4"/>
                        <a:pt x="39" y="5"/>
                        <a:pt x="39" y="6"/>
                      </a:cubicBezTo>
                      <a:cubicBezTo>
                        <a:pt x="38" y="6"/>
                        <a:pt x="38" y="5"/>
                        <a:pt x="37" y="5"/>
                      </a:cubicBezTo>
                      <a:cubicBezTo>
                        <a:pt x="38" y="5"/>
                        <a:pt x="38" y="5"/>
                        <a:pt x="38" y="5"/>
                      </a:cubicBezTo>
                      <a:cubicBezTo>
                        <a:pt x="37" y="6"/>
                        <a:pt x="37" y="6"/>
                        <a:pt x="36" y="5"/>
                      </a:cubicBezTo>
                      <a:cubicBezTo>
                        <a:pt x="37" y="6"/>
                        <a:pt x="41" y="6"/>
                        <a:pt x="42" y="8"/>
                      </a:cubicBezTo>
                      <a:cubicBezTo>
                        <a:pt x="43" y="8"/>
                        <a:pt x="44" y="8"/>
                        <a:pt x="43" y="7"/>
                      </a:cubicBezTo>
                      <a:cubicBezTo>
                        <a:pt x="43" y="7"/>
                        <a:pt x="43" y="7"/>
                        <a:pt x="43" y="7"/>
                      </a:cubicBezTo>
                      <a:cubicBezTo>
                        <a:pt x="42" y="6"/>
                        <a:pt x="44" y="6"/>
                        <a:pt x="44" y="6"/>
                      </a:cubicBezTo>
                      <a:cubicBezTo>
                        <a:pt x="45" y="6"/>
                        <a:pt x="46" y="5"/>
                        <a:pt x="47" y="6"/>
                      </a:cubicBezTo>
                      <a:cubicBezTo>
                        <a:pt x="47" y="7"/>
                        <a:pt x="47" y="7"/>
                        <a:pt x="47" y="7"/>
                      </a:cubicBezTo>
                      <a:cubicBezTo>
                        <a:pt x="47" y="7"/>
                        <a:pt x="46" y="6"/>
                        <a:pt x="46" y="6"/>
                      </a:cubicBezTo>
                      <a:cubicBezTo>
                        <a:pt x="47" y="6"/>
                        <a:pt x="47" y="9"/>
                        <a:pt x="48" y="8"/>
                      </a:cubicBezTo>
                      <a:cubicBezTo>
                        <a:pt x="48" y="7"/>
                        <a:pt x="48" y="7"/>
                        <a:pt x="48" y="7"/>
                      </a:cubicBezTo>
                      <a:cubicBezTo>
                        <a:pt x="49" y="6"/>
                        <a:pt x="50" y="6"/>
                        <a:pt x="51" y="7"/>
                      </a:cubicBezTo>
                      <a:cubicBezTo>
                        <a:pt x="51" y="6"/>
                        <a:pt x="51" y="7"/>
                        <a:pt x="51" y="5"/>
                      </a:cubicBezTo>
                      <a:cubicBezTo>
                        <a:pt x="51" y="7"/>
                        <a:pt x="48" y="4"/>
                        <a:pt x="48" y="6"/>
                      </a:cubicBezTo>
                      <a:cubicBezTo>
                        <a:pt x="48" y="4"/>
                        <a:pt x="47" y="5"/>
                        <a:pt x="47" y="3"/>
                      </a:cubicBezTo>
                      <a:cubicBezTo>
                        <a:pt x="47" y="3"/>
                        <a:pt x="47" y="4"/>
                        <a:pt x="46" y="3"/>
                      </a:cubicBezTo>
                      <a:cubicBezTo>
                        <a:pt x="46" y="3"/>
                        <a:pt x="46" y="3"/>
                        <a:pt x="46" y="3"/>
                      </a:cubicBezTo>
                      <a:cubicBezTo>
                        <a:pt x="46" y="3"/>
                        <a:pt x="46" y="3"/>
                        <a:pt x="46" y="3"/>
                      </a:cubicBezTo>
                      <a:cubicBezTo>
                        <a:pt x="46" y="3"/>
                        <a:pt x="46" y="3"/>
                        <a:pt x="46" y="3"/>
                      </a:cubicBezTo>
                      <a:cubicBezTo>
                        <a:pt x="46" y="3"/>
                        <a:pt x="46" y="3"/>
                        <a:pt x="46" y="3"/>
                      </a:cubicBezTo>
                      <a:cubicBezTo>
                        <a:pt x="46" y="4"/>
                        <a:pt x="46" y="4"/>
                        <a:pt x="46" y="4"/>
                      </a:cubicBezTo>
                      <a:cubicBezTo>
                        <a:pt x="45" y="5"/>
                        <a:pt x="44" y="4"/>
                        <a:pt x="43" y="4"/>
                      </a:cubicBezTo>
                      <a:cubicBezTo>
                        <a:pt x="42" y="4"/>
                        <a:pt x="43" y="4"/>
                        <a:pt x="43" y="3"/>
                      </a:cubicBezTo>
                      <a:cubicBezTo>
                        <a:pt x="42" y="4"/>
                        <a:pt x="42" y="4"/>
                        <a:pt x="42" y="4"/>
                      </a:cubicBezTo>
                      <a:cubicBezTo>
                        <a:pt x="42" y="3"/>
                        <a:pt x="41" y="2"/>
                        <a:pt x="42" y="2"/>
                      </a:cubicBezTo>
                      <a:cubicBezTo>
                        <a:pt x="41" y="2"/>
                        <a:pt x="41" y="2"/>
                        <a:pt x="41" y="2"/>
                      </a:cubicBezTo>
                      <a:cubicBezTo>
                        <a:pt x="41" y="1"/>
                        <a:pt x="39" y="1"/>
                        <a:pt x="39" y="1"/>
                      </a:cubicBezTo>
                      <a:cubicBezTo>
                        <a:pt x="38" y="0"/>
                        <a:pt x="37" y="1"/>
                        <a:pt x="38" y="1"/>
                      </a:cubicBezTo>
                      <a:cubicBezTo>
                        <a:pt x="38" y="1"/>
                        <a:pt x="35" y="1"/>
                        <a:pt x="35" y="1"/>
                      </a:cubicBezTo>
                      <a:cubicBezTo>
                        <a:pt x="35" y="1"/>
                        <a:pt x="35" y="1"/>
                        <a:pt x="35" y="1"/>
                      </a:cubicBezTo>
                      <a:cubicBezTo>
                        <a:pt x="33" y="1"/>
                        <a:pt x="31" y="2"/>
                        <a:pt x="29" y="1"/>
                      </a:cubicBezTo>
                      <a:cubicBezTo>
                        <a:pt x="28" y="1"/>
                        <a:pt x="27" y="2"/>
                        <a:pt x="26" y="2"/>
                      </a:cubicBezTo>
                      <a:cubicBezTo>
                        <a:pt x="26" y="1"/>
                        <a:pt x="26" y="1"/>
                        <a:pt x="26" y="1"/>
                      </a:cubicBezTo>
                      <a:cubicBezTo>
                        <a:pt x="25" y="2"/>
                        <a:pt x="23" y="1"/>
                        <a:pt x="22" y="2"/>
                      </a:cubicBezTo>
                      <a:cubicBezTo>
                        <a:pt x="21" y="1"/>
                        <a:pt x="18" y="4"/>
                        <a:pt x="16" y="4"/>
                      </a:cubicBezTo>
                      <a:cubicBezTo>
                        <a:pt x="17" y="5"/>
                        <a:pt x="17" y="5"/>
                        <a:pt x="17" y="5"/>
                      </a:cubicBezTo>
                      <a:cubicBezTo>
                        <a:pt x="16" y="6"/>
                        <a:pt x="15" y="7"/>
                        <a:pt x="14" y="8"/>
                      </a:cubicBezTo>
                      <a:cubicBezTo>
                        <a:pt x="15" y="8"/>
                        <a:pt x="15" y="8"/>
                        <a:pt x="15" y="8"/>
                      </a:cubicBezTo>
                      <a:cubicBezTo>
                        <a:pt x="15" y="10"/>
                        <a:pt x="12" y="10"/>
                        <a:pt x="11" y="11"/>
                      </a:cubicBezTo>
                      <a:cubicBezTo>
                        <a:pt x="11" y="11"/>
                        <a:pt x="11" y="11"/>
                        <a:pt x="12" y="11"/>
                      </a:cubicBezTo>
                      <a:cubicBezTo>
                        <a:pt x="10" y="11"/>
                        <a:pt x="10" y="12"/>
                        <a:pt x="9" y="13"/>
                      </a:cubicBezTo>
                      <a:cubicBezTo>
                        <a:pt x="9" y="14"/>
                        <a:pt x="9" y="15"/>
                        <a:pt x="8" y="16"/>
                      </a:cubicBezTo>
                      <a:cubicBezTo>
                        <a:pt x="8" y="16"/>
                        <a:pt x="7" y="17"/>
                        <a:pt x="7" y="17"/>
                      </a:cubicBezTo>
                      <a:cubicBezTo>
                        <a:pt x="7" y="17"/>
                        <a:pt x="7" y="17"/>
                        <a:pt x="7" y="17"/>
                      </a:cubicBezTo>
                      <a:cubicBezTo>
                        <a:pt x="7" y="17"/>
                        <a:pt x="7" y="17"/>
                        <a:pt x="7" y="17"/>
                      </a:cubicBezTo>
                      <a:cubicBezTo>
                        <a:pt x="7" y="17"/>
                        <a:pt x="6" y="17"/>
                        <a:pt x="6" y="17"/>
                      </a:cubicBezTo>
                      <a:cubicBezTo>
                        <a:pt x="7" y="17"/>
                        <a:pt x="7" y="17"/>
                        <a:pt x="7" y="17"/>
                      </a:cubicBezTo>
                      <a:cubicBezTo>
                        <a:pt x="7" y="17"/>
                        <a:pt x="7" y="18"/>
                        <a:pt x="6" y="18"/>
                      </a:cubicBezTo>
                      <a:cubicBezTo>
                        <a:pt x="6" y="18"/>
                        <a:pt x="6" y="18"/>
                        <a:pt x="6" y="18"/>
                      </a:cubicBezTo>
                      <a:cubicBezTo>
                        <a:pt x="6" y="18"/>
                        <a:pt x="6" y="18"/>
                        <a:pt x="6" y="18"/>
                      </a:cubicBezTo>
                      <a:cubicBezTo>
                        <a:pt x="5" y="19"/>
                        <a:pt x="6" y="19"/>
                        <a:pt x="6" y="19"/>
                      </a:cubicBezTo>
                      <a:cubicBezTo>
                        <a:pt x="6" y="19"/>
                        <a:pt x="6" y="19"/>
                        <a:pt x="7" y="20"/>
                      </a:cubicBezTo>
                      <a:cubicBezTo>
                        <a:pt x="5" y="19"/>
                        <a:pt x="6" y="21"/>
                        <a:pt x="5" y="21"/>
                      </a:cubicBezTo>
                      <a:cubicBezTo>
                        <a:pt x="5" y="22"/>
                        <a:pt x="4" y="24"/>
                        <a:pt x="6" y="25"/>
                      </a:cubicBezTo>
                      <a:cubicBezTo>
                        <a:pt x="5" y="25"/>
                        <a:pt x="5" y="25"/>
                        <a:pt x="5" y="24"/>
                      </a:cubicBezTo>
                      <a:cubicBezTo>
                        <a:pt x="5" y="25"/>
                        <a:pt x="5" y="25"/>
                        <a:pt x="5" y="26"/>
                      </a:cubicBezTo>
                      <a:cubicBezTo>
                        <a:pt x="4" y="26"/>
                        <a:pt x="4" y="26"/>
                        <a:pt x="4" y="26"/>
                      </a:cubicBezTo>
                      <a:cubicBezTo>
                        <a:pt x="5" y="28"/>
                        <a:pt x="5" y="28"/>
                        <a:pt x="5" y="28"/>
                      </a:cubicBezTo>
                      <a:cubicBezTo>
                        <a:pt x="4" y="28"/>
                        <a:pt x="3" y="28"/>
                        <a:pt x="3" y="27"/>
                      </a:cubicBezTo>
                      <a:cubicBezTo>
                        <a:pt x="4" y="30"/>
                        <a:pt x="3" y="29"/>
                        <a:pt x="4" y="31"/>
                      </a:cubicBezTo>
                      <a:cubicBezTo>
                        <a:pt x="3" y="31"/>
                        <a:pt x="3" y="31"/>
                        <a:pt x="3" y="31"/>
                      </a:cubicBezTo>
                      <a:cubicBezTo>
                        <a:pt x="3" y="31"/>
                        <a:pt x="4" y="32"/>
                        <a:pt x="3" y="33"/>
                      </a:cubicBezTo>
                      <a:cubicBezTo>
                        <a:pt x="1" y="34"/>
                        <a:pt x="2" y="39"/>
                        <a:pt x="1" y="42"/>
                      </a:cubicBezTo>
                      <a:cubicBezTo>
                        <a:pt x="3" y="41"/>
                        <a:pt x="0" y="43"/>
                        <a:pt x="1" y="44"/>
                      </a:cubicBezTo>
                      <a:cubicBezTo>
                        <a:pt x="1" y="44"/>
                        <a:pt x="1" y="44"/>
                        <a:pt x="0" y="44"/>
                      </a:cubicBezTo>
                      <a:cubicBezTo>
                        <a:pt x="1" y="45"/>
                        <a:pt x="0" y="46"/>
                        <a:pt x="1" y="47"/>
                      </a:cubicBezTo>
                      <a:cubicBezTo>
                        <a:pt x="1" y="48"/>
                        <a:pt x="0" y="47"/>
                        <a:pt x="0" y="47"/>
                      </a:cubicBezTo>
                      <a:cubicBezTo>
                        <a:pt x="0" y="47"/>
                        <a:pt x="0" y="48"/>
                        <a:pt x="0" y="48"/>
                      </a:cubicBezTo>
                      <a:cubicBezTo>
                        <a:pt x="0" y="48"/>
                        <a:pt x="0" y="48"/>
                        <a:pt x="0" y="47"/>
                      </a:cubicBezTo>
                      <a:cubicBezTo>
                        <a:pt x="0" y="49"/>
                        <a:pt x="1" y="49"/>
                        <a:pt x="3" y="49"/>
                      </a:cubicBezTo>
                      <a:cubicBezTo>
                        <a:pt x="2" y="50"/>
                        <a:pt x="2" y="50"/>
                        <a:pt x="3" y="51"/>
                      </a:cubicBezTo>
                      <a:cubicBezTo>
                        <a:pt x="3" y="51"/>
                        <a:pt x="3" y="52"/>
                        <a:pt x="2" y="51"/>
                      </a:cubicBezTo>
                      <a:cubicBezTo>
                        <a:pt x="2" y="51"/>
                        <a:pt x="2" y="55"/>
                        <a:pt x="3" y="54"/>
                      </a:cubicBezTo>
                      <a:cubicBezTo>
                        <a:pt x="3" y="55"/>
                        <a:pt x="3" y="55"/>
                        <a:pt x="4" y="55"/>
                      </a:cubicBezTo>
                      <a:cubicBezTo>
                        <a:pt x="4" y="57"/>
                        <a:pt x="4" y="57"/>
                        <a:pt x="4" y="58"/>
                      </a:cubicBezTo>
                      <a:cubicBezTo>
                        <a:pt x="4" y="58"/>
                        <a:pt x="4" y="58"/>
                        <a:pt x="4" y="58"/>
                      </a:cubicBezTo>
                      <a:cubicBezTo>
                        <a:pt x="6" y="58"/>
                        <a:pt x="5" y="58"/>
                        <a:pt x="5" y="59"/>
                      </a:cubicBezTo>
                      <a:cubicBezTo>
                        <a:pt x="5" y="59"/>
                        <a:pt x="5" y="59"/>
                        <a:pt x="5" y="59"/>
                      </a:cubicBezTo>
                      <a:cubicBezTo>
                        <a:pt x="5" y="62"/>
                        <a:pt x="6" y="60"/>
                        <a:pt x="6" y="63"/>
                      </a:cubicBezTo>
                      <a:cubicBezTo>
                        <a:pt x="6" y="62"/>
                        <a:pt x="6" y="62"/>
                        <a:pt x="6" y="62"/>
                      </a:cubicBezTo>
                      <a:cubicBezTo>
                        <a:pt x="8" y="62"/>
                        <a:pt x="6" y="65"/>
                        <a:pt x="7" y="66"/>
                      </a:cubicBezTo>
                      <a:cubicBezTo>
                        <a:pt x="8" y="65"/>
                        <a:pt x="8" y="65"/>
                        <a:pt x="8" y="65"/>
                      </a:cubicBezTo>
                      <a:cubicBezTo>
                        <a:pt x="8" y="66"/>
                        <a:pt x="6" y="68"/>
                        <a:pt x="6" y="69"/>
                      </a:cubicBezTo>
                      <a:cubicBezTo>
                        <a:pt x="6" y="69"/>
                        <a:pt x="6" y="69"/>
                        <a:pt x="6" y="69"/>
                      </a:cubicBezTo>
                      <a:cubicBezTo>
                        <a:pt x="6" y="71"/>
                        <a:pt x="7" y="68"/>
                        <a:pt x="8" y="70"/>
                      </a:cubicBezTo>
                      <a:cubicBezTo>
                        <a:pt x="7" y="70"/>
                        <a:pt x="6" y="70"/>
                        <a:pt x="6" y="71"/>
                      </a:cubicBezTo>
                      <a:cubicBezTo>
                        <a:pt x="6" y="72"/>
                        <a:pt x="10" y="73"/>
                        <a:pt x="9" y="74"/>
                      </a:cubicBezTo>
                      <a:cubicBezTo>
                        <a:pt x="10" y="74"/>
                        <a:pt x="10" y="73"/>
                        <a:pt x="11" y="74"/>
                      </a:cubicBezTo>
                      <a:cubicBezTo>
                        <a:pt x="11" y="74"/>
                        <a:pt x="11" y="77"/>
                        <a:pt x="12" y="77"/>
                      </a:cubicBezTo>
                      <a:cubicBezTo>
                        <a:pt x="12" y="77"/>
                        <a:pt x="12" y="77"/>
                        <a:pt x="12" y="77"/>
                      </a:cubicBezTo>
                      <a:cubicBezTo>
                        <a:pt x="13" y="78"/>
                        <a:pt x="14" y="79"/>
                        <a:pt x="15" y="79"/>
                      </a:cubicBezTo>
                      <a:cubicBezTo>
                        <a:pt x="14" y="80"/>
                        <a:pt x="15" y="81"/>
                        <a:pt x="16" y="82"/>
                      </a:cubicBezTo>
                      <a:cubicBezTo>
                        <a:pt x="18" y="82"/>
                        <a:pt x="19" y="83"/>
                        <a:pt x="18" y="84"/>
                      </a:cubicBezTo>
                      <a:cubicBezTo>
                        <a:pt x="18" y="84"/>
                        <a:pt x="19" y="85"/>
                        <a:pt x="20" y="85"/>
                      </a:cubicBezTo>
                      <a:cubicBezTo>
                        <a:pt x="19" y="85"/>
                        <a:pt x="19" y="85"/>
                        <a:pt x="19" y="85"/>
                      </a:cubicBezTo>
                      <a:cubicBezTo>
                        <a:pt x="20" y="87"/>
                        <a:pt x="21" y="86"/>
                        <a:pt x="22" y="86"/>
                      </a:cubicBezTo>
                      <a:cubicBezTo>
                        <a:pt x="22" y="87"/>
                        <a:pt x="22" y="87"/>
                        <a:pt x="22" y="87"/>
                      </a:cubicBezTo>
                      <a:cubicBezTo>
                        <a:pt x="23" y="89"/>
                        <a:pt x="24" y="89"/>
                        <a:pt x="26" y="89"/>
                      </a:cubicBezTo>
                      <a:cubicBezTo>
                        <a:pt x="26" y="90"/>
                        <a:pt x="26" y="90"/>
                        <a:pt x="26" y="90"/>
                      </a:cubicBezTo>
                      <a:cubicBezTo>
                        <a:pt x="26" y="89"/>
                        <a:pt x="28" y="93"/>
                        <a:pt x="31" y="93"/>
                      </a:cubicBezTo>
                      <a:cubicBezTo>
                        <a:pt x="31" y="93"/>
                        <a:pt x="31" y="93"/>
                        <a:pt x="30" y="93"/>
                      </a:cubicBezTo>
                      <a:cubicBezTo>
                        <a:pt x="32" y="93"/>
                        <a:pt x="33" y="94"/>
                        <a:pt x="34" y="95"/>
                      </a:cubicBezTo>
                      <a:cubicBezTo>
                        <a:pt x="36" y="96"/>
                        <a:pt x="37" y="96"/>
                        <a:pt x="38" y="94"/>
                      </a:cubicBezTo>
                      <a:cubicBezTo>
                        <a:pt x="39" y="94"/>
                        <a:pt x="39" y="94"/>
                        <a:pt x="39" y="94"/>
                      </a:cubicBezTo>
                      <a:cubicBezTo>
                        <a:pt x="37" y="93"/>
                        <a:pt x="40" y="92"/>
                        <a:pt x="39" y="92"/>
                      </a:cubicBezTo>
                      <a:cubicBezTo>
                        <a:pt x="40" y="92"/>
                        <a:pt x="41" y="93"/>
                        <a:pt x="40" y="93"/>
                      </a:cubicBezTo>
                      <a:cubicBezTo>
                        <a:pt x="40" y="93"/>
                        <a:pt x="40" y="93"/>
                        <a:pt x="40" y="93"/>
                      </a:cubicBezTo>
                      <a:cubicBezTo>
                        <a:pt x="39" y="95"/>
                        <a:pt x="43" y="94"/>
                        <a:pt x="43" y="95"/>
                      </a:cubicBezTo>
                      <a:cubicBezTo>
                        <a:pt x="47" y="95"/>
                        <a:pt x="52" y="95"/>
                        <a:pt x="56" y="93"/>
                      </a:cubicBezTo>
                      <a:cubicBezTo>
                        <a:pt x="55" y="92"/>
                        <a:pt x="55" y="92"/>
                        <a:pt x="55" y="92"/>
                      </a:cubicBezTo>
                      <a:cubicBezTo>
                        <a:pt x="56" y="91"/>
                        <a:pt x="56" y="91"/>
                        <a:pt x="56" y="91"/>
                      </a:cubicBezTo>
                      <a:cubicBezTo>
                        <a:pt x="57" y="92"/>
                        <a:pt x="57" y="92"/>
                        <a:pt x="56" y="93"/>
                      </a:cubicBezTo>
                      <a:cubicBezTo>
                        <a:pt x="57" y="93"/>
                        <a:pt x="57" y="91"/>
                        <a:pt x="57" y="91"/>
                      </a:cubicBezTo>
                      <a:cubicBezTo>
                        <a:pt x="59" y="90"/>
                        <a:pt x="57" y="93"/>
                        <a:pt x="58" y="92"/>
                      </a:cubicBezTo>
                      <a:cubicBezTo>
                        <a:pt x="58" y="92"/>
                        <a:pt x="59" y="92"/>
                        <a:pt x="59" y="92"/>
                      </a:cubicBezTo>
                      <a:cubicBezTo>
                        <a:pt x="58" y="92"/>
                        <a:pt x="58" y="92"/>
                        <a:pt x="58" y="92"/>
                      </a:cubicBezTo>
                      <a:cubicBezTo>
                        <a:pt x="59" y="91"/>
                        <a:pt x="58" y="90"/>
                        <a:pt x="60" y="90"/>
                      </a:cubicBezTo>
                      <a:cubicBezTo>
                        <a:pt x="60" y="90"/>
                        <a:pt x="60" y="90"/>
                        <a:pt x="61" y="90"/>
                      </a:cubicBezTo>
                      <a:cubicBezTo>
                        <a:pt x="61" y="90"/>
                        <a:pt x="61" y="90"/>
                        <a:pt x="61" y="90"/>
                      </a:cubicBezTo>
                      <a:cubicBezTo>
                        <a:pt x="61" y="90"/>
                        <a:pt x="63" y="89"/>
                        <a:pt x="63" y="89"/>
                      </a:cubicBezTo>
                      <a:cubicBezTo>
                        <a:pt x="61" y="88"/>
                        <a:pt x="61" y="88"/>
                        <a:pt x="61" y="88"/>
                      </a:cubicBezTo>
                      <a:cubicBezTo>
                        <a:pt x="62" y="87"/>
                        <a:pt x="63" y="87"/>
                        <a:pt x="61" y="87"/>
                      </a:cubicBezTo>
                      <a:cubicBezTo>
                        <a:pt x="64" y="88"/>
                        <a:pt x="66" y="83"/>
                        <a:pt x="67" y="82"/>
                      </a:cubicBezTo>
                      <a:cubicBezTo>
                        <a:pt x="67" y="81"/>
                        <a:pt x="68" y="80"/>
                        <a:pt x="69" y="79"/>
                      </a:cubicBezTo>
                      <a:cubicBezTo>
                        <a:pt x="68" y="79"/>
                        <a:pt x="67" y="79"/>
                        <a:pt x="68" y="78"/>
                      </a:cubicBezTo>
                      <a:cubicBezTo>
                        <a:pt x="70" y="79"/>
                        <a:pt x="70" y="76"/>
                        <a:pt x="72" y="76"/>
                      </a:cubicBezTo>
                      <a:cubicBezTo>
                        <a:pt x="70" y="76"/>
                        <a:pt x="73" y="73"/>
                        <a:pt x="71" y="74"/>
                      </a:cubicBezTo>
                      <a:cubicBezTo>
                        <a:pt x="71" y="73"/>
                        <a:pt x="72" y="74"/>
                        <a:pt x="72" y="73"/>
                      </a:cubicBezTo>
                      <a:cubicBezTo>
                        <a:pt x="72" y="72"/>
                        <a:pt x="73" y="71"/>
                        <a:pt x="74" y="70"/>
                      </a:cubicBezTo>
                      <a:cubicBezTo>
                        <a:pt x="74" y="68"/>
                        <a:pt x="75" y="67"/>
                        <a:pt x="75" y="66"/>
                      </a:cubicBezTo>
                      <a:cubicBezTo>
                        <a:pt x="75" y="66"/>
                        <a:pt x="74" y="66"/>
                        <a:pt x="74" y="65"/>
                      </a:cubicBezTo>
                      <a:cubicBezTo>
                        <a:pt x="75" y="64"/>
                        <a:pt x="75" y="64"/>
                        <a:pt x="75" y="64"/>
                      </a:cubicBezTo>
                      <a:cubicBezTo>
                        <a:pt x="75" y="63"/>
                        <a:pt x="74" y="63"/>
                        <a:pt x="75" y="62"/>
                      </a:cubicBezTo>
                      <a:cubicBezTo>
                        <a:pt x="75" y="62"/>
                        <a:pt x="74" y="63"/>
                        <a:pt x="74" y="62"/>
                      </a:cubicBezTo>
                      <a:cubicBezTo>
                        <a:pt x="75" y="60"/>
                        <a:pt x="75" y="57"/>
                        <a:pt x="75" y="54"/>
                      </a:cubicBezTo>
                      <a:cubicBezTo>
                        <a:pt x="75" y="51"/>
                        <a:pt x="74" y="48"/>
                        <a:pt x="75" y="45"/>
                      </a:cubicBezTo>
                      <a:cubicBezTo>
                        <a:pt x="75" y="46"/>
                        <a:pt x="75" y="46"/>
                        <a:pt x="75" y="45"/>
                      </a:cubicBezTo>
                      <a:cubicBezTo>
                        <a:pt x="75" y="45"/>
                        <a:pt x="74" y="45"/>
                        <a:pt x="73" y="45"/>
                      </a:cubicBezTo>
                      <a:cubicBezTo>
                        <a:pt x="73" y="45"/>
                        <a:pt x="74" y="45"/>
                        <a:pt x="74" y="44"/>
                      </a:cubicBezTo>
                      <a:cubicBezTo>
                        <a:pt x="74" y="43"/>
                        <a:pt x="74" y="43"/>
                        <a:pt x="74" y="43"/>
                      </a:cubicBezTo>
                      <a:cubicBezTo>
                        <a:pt x="73" y="43"/>
                        <a:pt x="74" y="40"/>
                        <a:pt x="72" y="40"/>
                      </a:cubicBezTo>
                      <a:cubicBezTo>
                        <a:pt x="73" y="41"/>
                        <a:pt x="73" y="41"/>
                        <a:pt x="73" y="41"/>
                      </a:cubicBezTo>
                      <a:cubicBezTo>
                        <a:pt x="71" y="40"/>
                        <a:pt x="70" y="43"/>
                        <a:pt x="68" y="43"/>
                      </a:cubicBezTo>
                      <a:cubicBezTo>
                        <a:pt x="70" y="44"/>
                        <a:pt x="67" y="46"/>
                        <a:pt x="69" y="47"/>
                      </a:cubicBezTo>
                      <a:cubicBezTo>
                        <a:pt x="69" y="48"/>
                        <a:pt x="68" y="47"/>
                        <a:pt x="68" y="48"/>
                      </a:cubicBezTo>
                      <a:cubicBezTo>
                        <a:pt x="69" y="48"/>
                        <a:pt x="69" y="48"/>
                        <a:pt x="69" y="49"/>
                      </a:cubicBezTo>
                      <a:cubicBezTo>
                        <a:pt x="69" y="49"/>
                        <a:pt x="69" y="49"/>
                        <a:pt x="69" y="49"/>
                      </a:cubicBezTo>
                      <a:cubicBezTo>
                        <a:pt x="69" y="52"/>
                        <a:pt x="68" y="53"/>
                        <a:pt x="68" y="56"/>
                      </a:cubicBezTo>
                      <a:cubicBezTo>
                        <a:pt x="69" y="56"/>
                        <a:pt x="69" y="56"/>
                        <a:pt x="69" y="56"/>
                      </a:cubicBezTo>
                      <a:cubicBezTo>
                        <a:pt x="69" y="56"/>
                        <a:pt x="68" y="56"/>
                        <a:pt x="68" y="57"/>
                      </a:cubicBezTo>
                      <a:cubicBezTo>
                        <a:pt x="70" y="57"/>
                        <a:pt x="68" y="55"/>
                        <a:pt x="70" y="56"/>
                      </a:cubicBezTo>
                      <a:cubicBezTo>
                        <a:pt x="68" y="56"/>
                        <a:pt x="69" y="60"/>
                        <a:pt x="67" y="60"/>
                      </a:cubicBezTo>
                      <a:cubicBezTo>
                        <a:pt x="67" y="61"/>
                        <a:pt x="68" y="60"/>
                        <a:pt x="68" y="61"/>
                      </a:cubicBezTo>
                      <a:cubicBezTo>
                        <a:pt x="68" y="61"/>
                        <a:pt x="68" y="61"/>
                        <a:pt x="68" y="61"/>
                      </a:cubicBezTo>
                      <a:cubicBezTo>
                        <a:pt x="68" y="62"/>
                        <a:pt x="68" y="62"/>
                        <a:pt x="68" y="62"/>
                      </a:cubicBezTo>
                      <a:cubicBezTo>
                        <a:pt x="68" y="62"/>
                        <a:pt x="67" y="62"/>
                        <a:pt x="67" y="62"/>
                      </a:cubicBezTo>
                      <a:cubicBezTo>
                        <a:pt x="67" y="62"/>
                        <a:pt x="67" y="62"/>
                        <a:pt x="67" y="62"/>
                      </a:cubicBezTo>
                      <a:cubicBezTo>
                        <a:pt x="66" y="63"/>
                        <a:pt x="67" y="64"/>
                        <a:pt x="67" y="64"/>
                      </a:cubicBezTo>
                      <a:cubicBezTo>
                        <a:pt x="67" y="64"/>
                        <a:pt x="67" y="63"/>
                        <a:pt x="67" y="63"/>
                      </a:cubicBezTo>
                      <a:cubicBezTo>
                        <a:pt x="67" y="65"/>
                        <a:pt x="67" y="66"/>
                        <a:pt x="66" y="68"/>
                      </a:cubicBezTo>
                      <a:cubicBezTo>
                        <a:pt x="66" y="69"/>
                        <a:pt x="66" y="70"/>
                        <a:pt x="66" y="72"/>
                      </a:cubicBezTo>
                      <a:cubicBezTo>
                        <a:pt x="66" y="72"/>
                        <a:pt x="66" y="72"/>
                        <a:pt x="66" y="72"/>
                      </a:cubicBezTo>
                      <a:cubicBezTo>
                        <a:pt x="66" y="74"/>
                        <a:pt x="65" y="73"/>
                        <a:pt x="65" y="75"/>
                      </a:cubicBezTo>
                      <a:cubicBezTo>
                        <a:pt x="64" y="75"/>
                        <a:pt x="64" y="75"/>
                        <a:pt x="64" y="75"/>
                      </a:cubicBezTo>
                      <a:cubicBezTo>
                        <a:pt x="65" y="75"/>
                        <a:pt x="65" y="76"/>
                        <a:pt x="64" y="76"/>
                      </a:cubicBezTo>
                      <a:cubicBezTo>
                        <a:pt x="64" y="76"/>
                        <a:pt x="63" y="77"/>
                        <a:pt x="63" y="76"/>
                      </a:cubicBezTo>
                      <a:cubicBezTo>
                        <a:pt x="63" y="78"/>
                        <a:pt x="63" y="77"/>
                        <a:pt x="63" y="79"/>
                      </a:cubicBezTo>
                      <a:cubicBezTo>
                        <a:pt x="63" y="79"/>
                        <a:pt x="63" y="79"/>
                        <a:pt x="63" y="79"/>
                      </a:cubicBezTo>
                      <a:cubicBezTo>
                        <a:pt x="63" y="80"/>
                        <a:pt x="63" y="80"/>
                        <a:pt x="63" y="81"/>
                      </a:cubicBezTo>
                      <a:cubicBezTo>
                        <a:pt x="63" y="80"/>
                        <a:pt x="61" y="81"/>
                        <a:pt x="61" y="79"/>
                      </a:cubicBezTo>
                      <a:cubicBezTo>
                        <a:pt x="59" y="80"/>
                        <a:pt x="60" y="83"/>
                        <a:pt x="58" y="82"/>
                      </a:cubicBezTo>
                      <a:cubicBezTo>
                        <a:pt x="59" y="84"/>
                        <a:pt x="60" y="81"/>
                        <a:pt x="60" y="82"/>
                      </a:cubicBezTo>
                      <a:cubicBezTo>
                        <a:pt x="61" y="82"/>
                        <a:pt x="61" y="84"/>
                        <a:pt x="60" y="84"/>
                      </a:cubicBezTo>
                      <a:cubicBezTo>
                        <a:pt x="59" y="84"/>
                        <a:pt x="57" y="83"/>
                        <a:pt x="56" y="84"/>
                      </a:cubicBezTo>
                      <a:cubicBezTo>
                        <a:pt x="56" y="84"/>
                        <a:pt x="56" y="84"/>
                        <a:pt x="56" y="84"/>
                      </a:cubicBezTo>
                      <a:cubicBezTo>
                        <a:pt x="56" y="84"/>
                        <a:pt x="56" y="85"/>
                        <a:pt x="55" y="85"/>
                      </a:cubicBezTo>
                      <a:cubicBezTo>
                        <a:pt x="55" y="86"/>
                        <a:pt x="54" y="85"/>
                        <a:pt x="54" y="87"/>
                      </a:cubicBezTo>
                      <a:cubicBezTo>
                        <a:pt x="54" y="87"/>
                        <a:pt x="56" y="85"/>
                        <a:pt x="56" y="85"/>
                      </a:cubicBezTo>
                      <a:cubicBezTo>
                        <a:pt x="55" y="86"/>
                        <a:pt x="55" y="88"/>
                        <a:pt x="53" y="88"/>
                      </a:cubicBezTo>
                      <a:cubicBezTo>
                        <a:pt x="53" y="88"/>
                        <a:pt x="54" y="87"/>
                        <a:pt x="54" y="87"/>
                      </a:cubicBezTo>
                      <a:cubicBezTo>
                        <a:pt x="53" y="87"/>
                        <a:pt x="53" y="88"/>
                        <a:pt x="52" y="87"/>
                      </a:cubicBezTo>
                      <a:cubicBezTo>
                        <a:pt x="52" y="86"/>
                        <a:pt x="54" y="86"/>
                        <a:pt x="54" y="85"/>
                      </a:cubicBezTo>
                      <a:cubicBezTo>
                        <a:pt x="54" y="84"/>
                        <a:pt x="53" y="87"/>
                        <a:pt x="53" y="85"/>
                      </a:cubicBezTo>
                      <a:cubicBezTo>
                        <a:pt x="53" y="87"/>
                        <a:pt x="51" y="85"/>
                        <a:pt x="51" y="87"/>
                      </a:cubicBezTo>
                      <a:cubicBezTo>
                        <a:pt x="51" y="86"/>
                        <a:pt x="51" y="86"/>
                        <a:pt x="51" y="86"/>
                      </a:cubicBezTo>
                      <a:cubicBezTo>
                        <a:pt x="51" y="87"/>
                        <a:pt x="50" y="87"/>
                        <a:pt x="50" y="87"/>
                      </a:cubicBezTo>
                      <a:cubicBezTo>
                        <a:pt x="50" y="86"/>
                        <a:pt x="50" y="86"/>
                        <a:pt x="50" y="86"/>
                      </a:cubicBezTo>
                      <a:cubicBezTo>
                        <a:pt x="50" y="87"/>
                        <a:pt x="49" y="86"/>
                        <a:pt x="48" y="86"/>
                      </a:cubicBezTo>
                      <a:cubicBezTo>
                        <a:pt x="50" y="86"/>
                        <a:pt x="49" y="87"/>
                        <a:pt x="49" y="88"/>
                      </a:cubicBezTo>
                      <a:cubicBezTo>
                        <a:pt x="48" y="89"/>
                        <a:pt x="48" y="86"/>
                        <a:pt x="46" y="86"/>
                      </a:cubicBezTo>
                      <a:cubicBezTo>
                        <a:pt x="46" y="86"/>
                        <a:pt x="47" y="87"/>
                        <a:pt x="46" y="87"/>
                      </a:cubicBezTo>
                      <a:cubicBezTo>
                        <a:pt x="46" y="87"/>
                        <a:pt x="45" y="87"/>
                        <a:pt x="45" y="86"/>
                      </a:cubicBezTo>
                      <a:cubicBezTo>
                        <a:pt x="43" y="87"/>
                        <a:pt x="45" y="87"/>
                        <a:pt x="45" y="88"/>
                      </a:cubicBezTo>
                      <a:cubicBezTo>
                        <a:pt x="44" y="87"/>
                        <a:pt x="44" y="89"/>
                        <a:pt x="43" y="89"/>
                      </a:cubicBezTo>
                      <a:cubicBezTo>
                        <a:pt x="43" y="88"/>
                        <a:pt x="43" y="88"/>
                        <a:pt x="43" y="88"/>
                      </a:cubicBezTo>
                      <a:cubicBezTo>
                        <a:pt x="41" y="87"/>
                        <a:pt x="43" y="90"/>
                        <a:pt x="41" y="89"/>
                      </a:cubicBezTo>
                      <a:cubicBezTo>
                        <a:pt x="42" y="88"/>
                        <a:pt x="42" y="88"/>
                        <a:pt x="42" y="88"/>
                      </a:cubicBezTo>
                      <a:cubicBezTo>
                        <a:pt x="41" y="88"/>
                        <a:pt x="41" y="88"/>
                        <a:pt x="41" y="88"/>
                      </a:cubicBezTo>
                      <a:cubicBezTo>
                        <a:pt x="41" y="87"/>
                        <a:pt x="41" y="87"/>
                        <a:pt x="41" y="87"/>
                      </a:cubicBezTo>
                      <a:cubicBezTo>
                        <a:pt x="40" y="88"/>
                        <a:pt x="40" y="87"/>
                        <a:pt x="39" y="87"/>
                      </a:cubicBezTo>
                      <a:cubicBezTo>
                        <a:pt x="39" y="88"/>
                        <a:pt x="38" y="89"/>
                        <a:pt x="38" y="88"/>
                      </a:cubicBezTo>
                      <a:cubicBezTo>
                        <a:pt x="37" y="88"/>
                        <a:pt x="38" y="88"/>
                        <a:pt x="37" y="87"/>
                      </a:cubicBezTo>
                      <a:cubicBezTo>
                        <a:pt x="37" y="87"/>
                        <a:pt x="38" y="86"/>
                        <a:pt x="38" y="87"/>
                      </a:cubicBezTo>
                      <a:cubicBezTo>
                        <a:pt x="38" y="87"/>
                        <a:pt x="38" y="87"/>
                        <a:pt x="39" y="87"/>
                      </a:cubicBezTo>
                      <a:cubicBezTo>
                        <a:pt x="38" y="86"/>
                        <a:pt x="37" y="86"/>
                        <a:pt x="37" y="86"/>
                      </a:cubicBezTo>
                      <a:cubicBezTo>
                        <a:pt x="37" y="86"/>
                        <a:pt x="37" y="86"/>
                        <a:pt x="37" y="86"/>
                      </a:cubicBezTo>
                      <a:cubicBezTo>
                        <a:pt x="35" y="87"/>
                        <a:pt x="35" y="87"/>
                        <a:pt x="35" y="87"/>
                      </a:cubicBezTo>
                      <a:cubicBezTo>
                        <a:pt x="35" y="86"/>
                        <a:pt x="35" y="86"/>
                        <a:pt x="36" y="86"/>
                      </a:cubicBezTo>
                      <a:cubicBezTo>
                        <a:pt x="35" y="86"/>
                        <a:pt x="35" y="86"/>
                        <a:pt x="34" y="86"/>
                      </a:cubicBezTo>
                      <a:cubicBezTo>
                        <a:pt x="35" y="86"/>
                        <a:pt x="35" y="85"/>
                        <a:pt x="36" y="85"/>
                      </a:cubicBezTo>
                      <a:cubicBezTo>
                        <a:pt x="36" y="85"/>
                        <a:pt x="34" y="85"/>
                        <a:pt x="34" y="85"/>
                      </a:cubicBezTo>
                      <a:cubicBezTo>
                        <a:pt x="34" y="85"/>
                        <a:pt x="34" y="84"/>
                        <a:pt x="34" y="84"/>
                      </a:cubicBezTo>
                      <a:cubicBezTo>
                        <a:pt x="33" y="83"/>
                        <a:pt x="31" y="84"/>
                        <a:pt x="31" y="83"/>
                      </a:cubicBezTo>
                      <a:cubicBezTo>
                        <a:pt x="30" y="83"/>
                        <a:pt x="30" y="83"/>
                        <a:pt x="30" y="83"/>
                      </a:cubicBezTo>
                      <a:cubicBezTo>
                        <a:pt x="29" y="82"/>
                        <a:pt x="29" y="81"/>
                        <a:pt x="27" y="81"/>
                      </a:cubicBezTo>
                      <a:cubicBezTo>
                        <a:pt x="27" y="79"/>
                        <a:pt x="27" y="79"/>
                        <a:pt x="27" y="79"/>
                      </a:cubicBezTo>
                      <a:cubicBezTo>
                        <a:pt x="26" y="79"/>
                        <a:pt x="27" y="81"/>
                        <a:pt x="25" y="81"/>
                      </a:cubicBezTo>
                      <a:cubicBezTo>
                        <a:pt x="24" y="80"/>
                        <a:pt x="26" y="79"/>
                        <a:pt x="26" y="79"/>
                      </a:cubicBezTo>
                      <a:cubicBezTo>
                        <a:pt x="25" y="79"/>
                        <a:pt x="23" y="79"/>
                        <a:pt x="23" y="78"/>
                      </a:cubicBezTo>
                      <a:cubicBezTo>
                        <a:pt x="23" y="78"/>
                        <a:pt x="23" y="78"/>
                        <a:pt x="24" y="78"/>
                      </a:cubicBezTo>
                      <a:close/>
                      <a:moveTo>
                        <a:pt x="15" y="68"/>
                      </a:moveTo>
                      <a:cubicBezTo>
                        <a:pt x="15" y="68"/>
                        <a:pt x="16" y="68"/>
                        <a:pt x="16" y="68"/>
                      </a:cubicBezTo>
                      <a:cubicBezTo>
                        <a:pt x="15" y="69"/>
                        <a:pt x="15" y="68"/>
                        <a:pt x="15" y="68"/>
                      </a:cubicBezTo>
                      <a:close/>
                      <a:moveTo>
                        <a:pt x="7" y="48"/>
                      </a:moveTo>
                      <a:cubicBezTo>
                        <a:pt x="7" y="48"/>
                        <a:pt x="7" y="48"/>
                        <a:pt x="7" y="49"/>
                      </a:cubicBezTo>
                      <a:cubicBezTo>
                        <a:pt x="7" y="48"/>
                        <a:pt x="7" y="48"/>
                        <a:pt x="7" y="48"/>
                      </a:cubicBezTo>
                      <a:close/>
                      <a:moveTo>
                        <a:pt x="40" y="2"/>
                      </a:moveTo>
                      <a:cubicBezTo>
                        <a:pt x="40" y="2"/>
                        <a:pt x="40" y="2"/>
                        <a:pt x="40" y="2"/>
                      </a:cubicBezTo>
                      <a:cubicBezTo>
                        <a:pt x="39" y="1"/>
                        <a:pt x="40" y="2"/>
                        <a:pt x="40" y="2"/>
                      </a:cubicBezTo>
                      <a:close/>
                      <a:moveTo>
                        <a:pt x="41" y="3"/>
                      </a:moveTo>
                      <a:cubicBezTo>
                        <a:pt x="42" y="3"/>
                        <a:pt x="42" y="2"/>
                        <a:pt x="42" y="2"/>
                      </a:cubicBezTo>
                      <a:cubicBezTo>
                        <a:pt x="41" y="2"/>
                        <a:pt x="41" y="2"/>
                        <a:pt x="41" y="2"/>
                      </a:cubicBezTo>
                      <a:cubicBezTo>
                        <a:pt x="41" y="2"/>
                        <a:pt x="41" y="3"/>
                        <a:pt x="41" y="3"/>
                      </a:cubicBezTo>
                      <a:close/>
                      <a:moveTo>
                        <a:pt x="61" y="90"/>
                      </a:moveTo>
                      <a:cubicBezTo>
                        <a:pt x="60" y="90"/>
                        <a:pt x="60" y="90"/>
                        <a:pt x="60" y="90"/>
                      </a:cubicBezTo>
                      <a:cubicBezTo>
                        <a:pt x="61" y="89"/>
                        <a:pt x="61" y="89"/>
                        <a:pt x="61"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8" name="Freeform 226">
                  <a:extLst>
                    <a:ext uri="{FF2B5EF4-FFF2-40B4-BE49-F238E27FC236}">
                      <a16:creationId xmlns:a16="http://schemas.microsoft.com/office/drawing/2014/main" id="{867406EE-3B3B-4960-AFF6-C4F16E3CA21E}"/>
                    </a:ext>
                  </a:extLst>
                </p:cNvPr>
                <p:cNvSpPr>
                  <a:spLocks/>
                </p:cNvSpPr>
                <p:nvPr userDrawn="1"/>
              </p:nvSpPr>
              <p:spPr bwMode="auto">
                <a:xfrm>
                  <a:off x="3639" y="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9" name="Freeform 227">
                  <a:extLst>
                    <a:ext uri="{FF2B5EF4-FFF2-40B4-BE49-F238E27FC236}">
                      <a16:creationId xmlns:a16="http://schemas.microsoft.com/office/drawing/2014/main" id="{923CDD7D-5D07-45C1-BEE0-0C9300B6E912}"/>
                    </a:ext>
                  </a:extLst>
                </p:cNvPr>
                <p:cNvSpPr>
                  <a:spLocks/>
                </p:cNvSpPr>
                <p:nvPr userDrawn="1"/>
              </p:nvSpPr>
              <p:spPr bwMode="auto">
                <a:xfrm>
                  <a:off x="3749" y="6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0" name="Freeform 228">
                  <a:extLst>
                    <a:ext uri="{FF2B5EF4-FFF2-40B4-BE49-F238E27FC236}">
                      <a16:creationId xmlns:a16="http://schemas.microsoft.com/office/drawing/2014/main" id="{26D4AAF4-31F5-4F42-A0B0-267DD2A11B78}"/>
                    </a:ext>
                  </a:extLst>
                </p:cNvPr>
                <p:cNvSpPr>
                  <a:spLocks/>
                </p:cNvSpPr>
                <p:nvPr userDrawn="1"/>
              </p:nvSpPr>
              <p:spPr bwMode="auto">
                <a:xfrm>
                  <a:off x="3709" y="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1" name="Freeform 229">
                  <a:extLst>
                    <a:ext uri="{FF2B5EF4-FFF2-40B4-BE49-F238E27FC236}">
                      <a16:creationId xmlns:a16="http://schemas.microsoft.com/office/drawing/2014/main" id="{D9FE90DE-C28A-4591-BFEB-F1174BCDFC60}"/>
                    </a:ext>
                  </a:extLst>
                </p:cNvPr>
                <p:cNvSpPr>
                  <a:spLocks/>
                </p:cNvSpPr>
                <p:nvPr userDrawn="1"/>
              </p:nvSpPr>
              <p:spPr bwMode="auto">
                <a:xfrm>
                  <a:off x="3843" y="2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2" name="Freeform 230">
                  <a:extLst>
                    <a:ext uri="{FF2B5EF4-FFF2-40B4-BE49-F238E27FC236}">
                      <a16:creationId xmlns:a16="http://schemas.microsoft.com/office/drawing/2014/main" id="{B47BD0B1-63ED-42AA-84B4-A8F0FD3FA822}"/>
                    </a:ext>
                  </a:extLst>
                </p:cNvPr>
                <p:cNvSpPr>
                  <a:spLocks/>
                </p:cNvSpPr>
                <p:nvPr userDrawn="1"/>
              </p:nvSpPr>
              <p:spPr bwMode="auto">
                <a:xfrm>
                  <a:off x="3863" y="28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1" y="1"/>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3" name="Freeform 231">
                  <a:extLst>
                    <a:ext uri="{FF2B5EF4-FFF2-40B4-BE49-F238E27FC236}">
                      <a16:creationId xmlns:a16="http://schemas.microsoft.com/office/drawing/2014/main" id="{048CDAF4-CF02-49D8-B24B-7B7EF2F6BBE8}"/>
                    </a:ext>
                  </a:extLst>
                </p:cNvPr>
                <p:cNvSpPr>
                  <a:spLocks/>
                </p:cNvSpPr>
                <p:nvPr userDrawn="1"/>
              </p:nvSpPr>
              <p:spPr bwMode="auto">
                <a:xfrm>
                  <a:off x="3843" y="25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4" name="Freeform 232">
                  <a:extLst>
                    <a:ext uri="{FF2B5EF4-FFF2-40B4-BE49-F238E27FC236}">
                      <a16:creationId xmlns:a16="http://schemas.microsoft.com/office/drawing/2014/main" id="{1CAFE124-62D0-4109-BD7C-594A9BC3EF9C}"/>
                    </a:ext>
                  </a:extLst>
                </p:cNvPr>
                <p:cNvSpPr>
                  <a:spLocks/>
                </p:cNvSpPr>
                <p:nvPr userDrawn="1"/>
              </p:nvSpPr>
              <p:spPr bwMode="auto">
                <a:xfrm>
                  <a:off x="3848" y="2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5" name="Freeform 233">
                  <a:extLst>
                    <a:ext uri="{FF2B5EF4-FFF2-40B4-BE49-F238E27FC236}">
                      <a16:creationId xmlns:a16="http://schemas.microsoft.com/office/drawing/2014/main" id="{281EE2D9-D22E-454E-83A1-0EFC7E8641DE}"/>
                    </a:ext>
                  </a:extLst>
                </p:cNvPr>
                <p:cNvSpPr>
                  <a:spLocks/>
                </p:cNvSpPr>
                <p:nvPr userDrawn="1"/>
              </p:nvSpPr>
              <p:spPr bwMode="auto">
                <a:xfrm>
                  <a:off x="3809" y="223"/>
                  <a:ext cx="15" cy="10"/>
                </a:xfrm>
                <a:custGeom>
                  <a:avLst/>
                  <a:gdLst>
                    <a:gd name="T0" fmla="*/ 1 w 3"/>
                    <a:gd name="T1" fmla="*/ 2 h 2"/>
                    <a:gd name="T2" fmla="*/ 2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2" y="1"/>
                      </a:cubicBezTo>
                      <a:cubicBezTo>
                        <a:pt x="3"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6" name="Rectangle 234">
                  <a:extLst>
                    <a:ext uri="{FF2B5EF4-FFF2-40B4-BE49-F238E27FC236}">
                      <a16:creationId xmlns:a16="http://schemas.microsoft.com/office/drawing/2014/main" id="{334D9610-62E2-438B-9198-8830A7AB4982}"/>
                    </a:ext>
                  </a:extLst>
                </p:cNvPr>
                <p:cNvSpPr>
                  <a:spLocks noChangeArrowheads="1"/>
                </p:cNvSpPr>
                <p:nvPr userDrawn="1"/>
              </p:nvSpPr>
              <p:spPr bwMode="auto">
                <a:xfrm>
                  <a:off x="3838" y="2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7" name="Freeform 235">
                  <a:extLst>
                    <a:ext uri="{FF2B5EF4-FFF2-40B4-BE49-F238E27FC236}">
                      <a16:creationId xmlns:a16="http://schemas.microsoft.com/office/drawing/2014/main" id="{1AD3EF56-1A1F-4C12-A8E8-FE8BCD822A39}"/>
                    </a:ext>
                  </a:extLst>
                </p:cNvPr>
                <p:cNvSpPr>
                  <a:spLocks/>
                </p:cNvSpPr>
                <p:nvPr userDrawn="1"/>
              </p:nvSpPr>
              <p:spPr bwMode="auto">
                <a:xfrm>
                  <a:off x="3819" y="25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8" name="Freeform 236">
                  <a:extLst>
                    <a:ext uri="{FF2B5EF4-FFF2-40B4-BE49-F238E27FC236}">
                      <a16:creationId xmlns:a16="http://schemas.microsoft.com/office/drawing/2014/main" id="{968CAD87-7734-4034-B3F5-439E2832B7D0}"/>
                    </a:ext>
                  </a:extLst>
                </p:cNvPr>
                <p:cNvSpPr>
                  <a:spLocks/>
                </p:cNvSpPr>
                <p:nvPr userDrawn="1"/>
              </p:nvSpPr>
              <p:spPr bwMode="auto">
                <a:xfrm>
                  <a:off x="3824" y="25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9" name="Freeform 237">
                  <a:extLst>
                    <a:ext uri="{FF2B5EF4-FFF2-40B4-BE49-F238E27FC236}">
                      <a16:creationId xmlns:a16="http://schemas.microsoft.com/office/drawing/2014/main" id="{2037879A-A832-4634-9F82-8FB2201363C6}"/>
                    </a:ext>
                  </a:extLst>
                </p:cNvPr>
                <p:cNvSpPr>
                  <a:spLocks/>
                </p:cNvSpPr>
                <p:nvPr userDrawn="1"/>
              </p:nvSpPr>
              <p:spPr bwMode="auto">
                <a:xfrm>
                  <a:off x="3829" y="26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0" name="Freeform 238">
                  <a:extLst>
                    <a:ext uri="{FF2B5EF4-FFF2-40B4-BE49-F238E27FC236}">
                      <a16:creationId xmlns:a16="http://schemas.microsoft.com/office/drawing/2014/main" id="{CCED1D78-70A7-417F-80FD-54AD88D56977}"/>
                    </a:ext>
                  </a:extLst>
                </p:cNvPr>
                <p:cNvSpPr>
                  <a:spLocks/>
                </p:cNvSpPr>
                <p:nvPr userDrawn="1"/>
              </p:nvSpPr>
              <p:spPr bwMode="auto">
                <a:xfrm>
                  <a:off x="3764" y="2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1" name="Freeform 239">
                  <a:extLst>
                    <a:ext uri="{FF2B5EF4-FFF2-40B4-BE49-F238E27FC236}">
                      <a16:creationId xmlns:a16="http://schemas.microsoft.com/office/drawing/2014/main" id="{0178CFE4-D0F8-45DC-89ED-513F93CA4AF0}"/>
                    </a:ext>
                  </a:extLst>
                </p:cNvPr>
                <p:cNvSpPr>
                  <a:spLocks/>
                </p:cNvSpPr>
                <p:nvPr userDrawn="1"/>
              </p:nvSpPr>
              <p:spPr bwMode="auto">
                <a:xfrm>
                  <a:off x="3779" y="25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2" name="Freeform 240">
                  <a:extLst>
                    <a:ext uri="{FF2B5EF4-FFF2-40B4-BE49-F238E27FC236}">
                      <a16:creationId xmlns:a16="http://schemas.microsoft.com/office/drawing/2014/main" id="{3294ECCA-35E9-4819-8182-CC1FF50AE00E}"/>
                    </a:ext>
                  </a:extLst>
                </p:cNvPr>
                <p:cNvSpPr>
                  <a:spLocks/>
                </p:cNvSpPr>
                <p:nvPr userDrawn="1"/>
              </p:nvSpPr>
              <p:spPr bwMode="auto">
                <a:xfrm>
                  <a:off x="3759" y="253"/>
                  <a:ext cx="15" cy="5"/>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2" y="1"/>
                        <a:pt x="0" y="1"/>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3" name="Freeform 241">
                  <a:extLst>
                    <a:ext uri="{FF2B5EF4-FFF2-40B4-BE49-F238E27FC236}">
                      <a16:creationId xmlns:a16="http://schemas.microsoft.com/office/drawing/2014/main" id="{75B0F69A-2728-4930-AF8D-E57EB0F4D3F4}"/>
                    </a:ext>
                  </a:extLst>
                </p:cNvPr>
                <p:cNvSpPr>
                  <a:spLocks/>
                </p:cNvSpPr>
                <p:nvPr userDrawn="1"/>
              </p:nvSpPr>
              <p:spPr bwMode="auto">
                <a:xfrm>
                  <a:off x="3689" y="26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4" name="Freeform 242">
                  <a:extLst>
                    <a:ext uri="{FF2B5EF4-FFF2-40B4-BE49-F238E27FC236}">
                      <a16:creationId xmlns:a16="http://schemas.microsoft.com/office/drawing/2014/main" id="{9DC2A037-D37E-45C7-8B05-54CB4B4663A7}"/>
                    </a:ext>
                  </a:extLst>
                </p:cNvPr>
                <p:cNvSpPr>
                  <a:spLocks/>
                </p:cNvSpPr>
                <p:nvPr userDrawn="1"/>
              </p:nvSpPr>
              <p:spPr bwMode="auto">
                <a:xfrm>
                  <a:off x="3664" y="323"/>
                  <a:ext cx="10" cy="10"/>
                </a:xfrm>
                <a:custGeom>
                  <a:avLst/>
                  <a:gdLst>
                    <a:gd name="T0" fmla="*/ 1 w 2"/>
                    <a:gd name="T1" fmla="*/ 2 h 2"/>
                    <a:gd name="T2" fmla="*/ 1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1"/>
                        <a:pt x="0" y="1"/>
                        <a:pt x="1" y="0"/>
                      </a:cubicBezTo>
                      <a:cubicBezTo>
                        <a:pt x="1" y="0"/>
                        <a:pt x="0" y="1"/>
                        <a:pt x="0" y="0"/>
                      </a:cubicBezTo>
                      <a:cubicBezTo>
                        <a:pt x="0"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5" name="Freeform 243">
                  <a:extLst>
                    <a:ext uri="{FF2B5EF4-FFF2-40B4-BE49-F238E27FC236}">
                      <a16:creationId xmlns:a16="http://schemas.microsoft.com/office/drawing/2014/main" id="{4166CDA2-2208-46C5-AD26-B867A0584805}"/>
                    </a:ext>
                  </a:extLst>
                </p:cNvPr>
                <p:cNvSpPr>
                  <a:spLocks/>
                </p:cNvSpPr>
                <p:nvPr userDrawn="1"/>
              </p:nvSpPr>
              <p:spPr bwMode="auto">
                <a:xfrm>
                  <a:off x="3664" y="3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6" name="Freeform 244">
                  <a:extLst>
                    <a:ext uri="{FF2B5EF4-FFF2-40B4-BE49-F238E27FC236}">
                      <a16:creationId xmlns:a16="http://schemas.microsoft.com/office/drawing/2014/main" id="{4287FC8A-3BD9-44A2-8982-76552C2465CB}"/>
                    </a:ext>
                  </a:extLst>
                </p:cNvPr>
                <p:cNvSpPr>
                  <a:spLocks/>
                </p:cNvSpPr>
                <p:nvPr userDrawn="1"/>
              </p:nvSpPr>
              <p:spPr bwMode="auto">
                <a:xfrm>
                  <a:off x="3968" y="418"/>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7" name="Freeform 245">
                  <a:extLst>
                    <a:ext uri="{FF2B5EF4-FFF2-40B4-BE49-F238E27FC236}">
                      <a16:creationId xmlns:a16="http://schemas.microsoft.com/office/drawing/2014/main" id="{68EFCAB5-87C5-4E46-81FE-DDD26CE84E8F}"/>
                    </a:ext>
                  </a:extLst>
                </p:cNvPr>
                <p:cNvSpPr>
                  <a:spLocks/>
                </p:cNvSpPr>
                <p:nvPr userDrawn="1"/>
              </p:nvSpPr>
              <p:spPr bwMode="auto">
                <a:xfrm>
                  <a:off x="3963" y="41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8" name="Freeform 246">
                  <a:extLst>
                    <a:ext uri="{FF2B5EF4-FFF2-40B4-BE49-F238E27FC236}">
                      <a16:creationId xmlns:a16="http://schemas.microsoft.com/office/drawing/2014/main" id="{4F2909ED-4686-4628-85C3-CC9A3DD931D7}"/>
                    </a:ext>
                  </a:extLst>
                </p:cNvPr>
                <p:cNvSpPr>
                  <a:spLocks/>
                </p:cNvSpPr>
                <p:nvPr userDrawn="1"/>
              </p:nvSpPr>
              <p:spPr bwMode="auto">
                <a:xfrm>
                  <a:off x="3679" y="5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9" name="Freeform 247">
                  <a:extLst>
                    <a:ext uri="{FF2B5EF4-FFF2-40B4-BE49-F238E27FC236}">
                      <a16:creationId xmlns:a16="http://schemas.microsoft.com/office/drawing/2014/main" id="{1D9FDA89-E27B-4D12-894E-107933E545C0}"/>
                    </a:ext>
                  </a:extLst>
                </p:cNvPr>
                <p:cNvSpPr>
                  <a:spLocks/>
                </p:cNvSpPr>
                <p:nvPr userDrawn="1"/>
              </p:nvSpPr>
              <p:spPr bwMode="auto">
                <a:xfrm>
                  <a:off x="3699" y="5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0" name="Freeform 248">
                  <a:extLst>
                    <a:ext uri="{FF2B5EF4-FFF2-40B4-BE49-F238E27FC236}">
                      <a16:creationId xmlns:a16="http://schemas.microsoft.com/office/drawing/2014/main" id="{EEBB69B3-F6E9-4592-85F8-C6AB163EFBD8}"/>
                    </a:ext>
                  </a:extLst>
                </p:cNvPr>
                <p:cNvSpPr>
                  <a:spLocks/>
                </p:cNvSpPr>
                <p:nvPr userDrawn="1"/>
              </p:nvSpPr>
              <p:spPr bwMode="auto">
                <a:xfrm>
                  <a:off x="3729" y="60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1" name="Freeform 249">
                  <a:extLst>
                    <a:ext uri="{FF2B5EF4-FFF2-40B4-BE49-F238E27FC236}">
                      <a16:creationId xmlns:a16="http://schemas.microsoft.com/office/drawing/2014/main" id="{CD0878BB-058E-4CCF-8A84-2A57AEF8D8A1}"/>
                    </a:ext>
                  </a:extLst>
                </p:cNvPr>
                <p:cNvSpPr>
                  <a:spLocks/>
                </p:cNvSpPr>
                <p:nvPr userDrawn="1"/>
              </p:nvSpPr>
              <p:spPr bwMode="auto">
                <a:xfrm>
                  <a:off x="4421" y="49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2" name="Freeform 250">
                  <a:extLst>
                    <a:ext uri="{FF2B5EF4-FFF2-40B4-BE49-F238E27FC236}">
                      <a16:creationId xmlns:a16="http://schemas.microsoft.com/office/drawing/2014/main" id="{D853E24F-A862-46C4-82B5-64CB7CBE6F5B}"/>
                    </a:ext>
                  </a:extLst>
                </p:cNvPr>
                <p:cNvSpPr>
                  <a:spLocks/>
                </p:cNvSpPr>
                <p:nvPr userDrawn="1"/>
              </p:nvSpPr>
              <p:spPr bwMode="auto">
                <a:xfrm>
                  <a:off x="4416" y="458"/>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3" name="Freeform 251">
                  <a:extLst>
                    <a:ext uri="{FF2B5EF4-FFF2-40B4-BE49-F238E27FC236}">
                      <a16:creationId xmlns:a16="http://schemas.microsoft.com/office/drawing/2014/main" id="{234557DF-8586-44A3-BD78-5F4C65D75694}"/>
                    </a:ext>
                  </a:extLst>
                </p:cNvPr>
                <p:cNvSpPr>
                  <a:spLocks/>
                </p:cNvSpPr>
                <p:nvPr userDrawn="1"/>
              </p:nvSpPr>
              <p:spPr bwMode="auto">
                <a:xfrm>
                  <a:off x="4411" y="433"/>
                  <a:ext cx="10" cy="15"/>
                </a:xfrm>
                <a:custGeom>
                  <a:avLst/>
                  <a:gdLst>
                    <a:gd name="T0" fmla="*/ 2 w 2"/>
                    <a:gd name="T1" fmla="*/ 0 h 3"/>
                    <a:gd name="T2" fmla="*/ 1 w 2"/>
                    <a:gd name="T3" fmla="*/ 3 h 3"/>
                    <a:gd name="T4" fmla="*/ 1 w 2"/>
                    <a:gd name="T5" fmla="*/ 3 h 3"/>
                    <a:gd name="T6" fmla="*/ 2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2" y="2"/>
                        <a:pt x="1" y="3"/>
                      </a:cubicBezTo>
                      <a:cubicBezTo>
                        <a:pt x="1" y="3"/>
                        <a:pt x="1" y="3"/>
                        <a:pt x="1" y="3"/>
                      </a:cubicBezTo>
                      <a:cubicBezTo>
                        <a:pt x="2" y="3"/>
                        <a:pt x="2" y="3"/>
                        <a:pt x="2" y="3"/>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4" name="Freeform 252">
                  <a:extLst>
                    <a:ext uri="{FF2B5EF4-FFF2-40B4-BE49-F238E27FC236}">
                      <a16:creationId xmlns:a16="http://schemas.microsoft.com/office/drawing/2014/main" id="{2F764FDF-9982-4DF2-8295-7C818783E401}"/>
                    </a:ext>
                  </a:extLst>
                </p:cNvPr>
                <p:cNvSpPr>
                  <a:spLocks/>
                </p:cNvSpPr>
                <p:nvPr userDrawn="1"/>
              </p:nvSpPr>
              <p:spPr bwMode="auto">
                <a:xfrm>
                  <a:off x="4431" y="413"/>
                  <a:ext cx="5" cy="5"/>
                </a:xfrm>
                <a:custGeom>
                  <a:avLst/>
                  <a:gdLst>
                    <a:gd name="T0" fmla="*/ 1 w 1"/>
                    <a:gd name="T1" fmla="*/ 0 h 1"/>
                    <a:gd name="T2" fmla="*/ 1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0"/>
                        <a:pt x="1"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5" name="Freeform 253">
                  <a:extLst>
                    <a:ext uri="{FF2B5EF4-FFF2-40B4-BE49-F238E27FC236}">
                      <a16:creationId xmlns:a16="http://schemas.microsoft.com/office/drawing/2014/main" id="{F9B48C07-8289-4452-8CFB-9DE7BFFE5861}"/>
                    </a:ext>
                  </a:extLst>
                </p:cNvPr>
                <p:cNvSpPr>
                  <a:spLocks/>
                </p:cNvSpPr>
                <p:nvPr userDrawn="1"/>
              </p:nvSpPr>
              <p:spPr bwMode="auto">
                <a:xfrm>
                  <a:off x="4436" y="413"/>
                  <a:ext cx="0" cy="10"/>
                </a:xfrm>
                <a:custGeom>
                  <a:avLst/>
                  <a:gdLst>
                    <a:gd name="T0" fmla="*/ 1 h 2"/>
                    <a:gd name="T1" fmla="*/ 1 h 2"/>
                  </a:gdLst>
                  <a:ahLst/>
                  <a:cxnLst>
                    <a:cxn ang="0">
                      <a:pos x="0" y="T0"/>
                    </a:cxn>
                    <a:cxn ang="0">
                      <a:pos x="0" y="T1"/>
                    </a:cxn>
                  </a:cxnLst>
                  <a:rect l="0" t="0" r="r" b="b"/>
                  <a:pathLst>
                    <a:path h="2">
                      <a:moveTo>
                        <a:pt x="0" y="1"/>
                      </a:move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6" name="Freeform 254">
                  <a:extLst>
                    <a:ext uri="{FF2B5EF4-FFF2-40B4-BE49-F238E27FC236}">
                      <a16:creationId xmlns:a16="http://schemas.microsoft.com/office/drawing/2014/main" id="{C6F1CFEE-B7D5-4641-B01F-030E9BC01D22}"/>
                    </a:ext>
                  </a:extLst>
                </p:cNvPr>
                <p:cNvSpPr>
                  <a:spLocks/>
                </p:cNvSpPr>
                <p:nvPr userDrawn="1"/>
              </p:nvSpPr>
              <p:spPr bwMode="auto">
                <a:xfrm>
                  <a:off x="4431" y="398"/>
                  <a:ext cx="5" cy="10"/>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1"/>
                        <a:pt x="1"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7" name="Freeform 255">
                  <a:extLst>
                    <a:ext uri="{FF2B5EF4-FFF2-40B4-BE49-F238E27FC236}">
                      <a16:creationId xmlns:a16="http://schemas.microsoft.com/office/drawing/2014/main" id="{F03D8660-56EB-4617-B9C2-A242A70A356C}"/>
                    </a:ext>
                  </a:extLst>
                </p:cNvPr>
                <p:cNvSpPr>
                  <a:spLocks/>
                </p:cNvSpPr>
                <p:nvPr userDrawn="1"/>
              </p:nvSpPr>
              <p:spPr bwMode="auto">
                <a:xfrm>
                  <a:off x="4426" y="39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8" name="Freeform 256">
                  <a:extLst>
                    <a:ext uri="{FF2B5EF4-FFF2-40B4-BE49-F238E27FC236}">
                      <a16:creationId xmlns:a16="http://schemas.microsoft.com/office/drawing/2014/main" id="{A09ED547-1712-4FD2-8EA0-B98DD678E0F7}"/>
                    </a:ext>
                  </a:extLst>
                </p:cNvPr>
                <p:cNvSpPr>
                  <a:spLocks/>
                </p:cNvSpPr>
                <p:nvPr userDrawn="1"/>
              </p:nvSpPr>
              <p:spPr bwMode="auto">
                <a:xfrm>
                  <a:off x="4426" y="403"/>
                  <a:ext cx="5" cy="5"/>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9" name="Freeform 257">
                  <a:extLst>
                    <a:ext uri="{FF2B5EF4-FFF2-40B4-BE49-F238E27FC236}">
                      <a16:creationId xmlns:a16="http://schemas.microsoft.com/office/drawing/2014/main" id="{8792C5B5-CECA-49EA-B78A-14C2ABA41FB3}"/>
                    </a:ext>
                  </a:extLst>
                </p:cNvPr>
                <p:cNvSpPr>
                  <a:spLocks/>
                </p:cNvSpPr>
                <p:nvPr userDrawn="1"/>
              </p:nvSpPr>
              <p:spPr bwMode="auto">
                <a:xfrm>
                  <a:off x="4426" y="40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0" y="1"/>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0" name="Freeform 258">
                  <a:extLst>
                    <a:ext uri="{FF2B5EF4-FFF2-40B4-BE49-F238E27FC236}">
                      <a16:creationId xmlns:a16="http://schemas.microsoft.com/office/drawing/2014/main" id="{D76C743B-F9D9-4042-9FBD-0497A595F596}"/>
                    </a:ext>
                  </a:extLst>
                </p:cNvPr>
                <p:cNvSpPr>
                  <a:spLocks/>
                </p:cNvSpPr>
                <p:nvPr userDrawn="1"/>
              </p:nvSpPr>
              <p:spPr bwMode="auto">
                <a:xfrm>
                  <a:off x="4411" y="42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1" name="Freeform 259">
                  <a:extLst>
                    <a:ext uri="{FF2B5EF4-FFF2-40B4-BE49-F238E27FC236}">
                      <a16:creationId xmlns:a16="http://schemas.microsoft.com/office/drawing/2014/main" id="{87F1189B-E9FB-4E13-A350-8C8324887A0D}"/>
                    </a:ext>
                  </a:extLst>
                </p:cNvPr>
                <p:cNvSpPr>
                  <a:spLocks/>
                </p:cNvSpPr>
                <p:nvPr userDrawn="1"/>
              </p:nvSpPr>
              <p:spPr bwMode="auto">
                <a:xfrm>
                  <a:off x="4426" y="37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2" name="Freeform 260">
                  <a:extLst>
                    <a:ext uri="{FF2B5EF4-FFF2-40B4-BE49-F238E27FC236}">
                      <a16:creationId xmlns:a16="http://schemas.microsoft.com/office/drawing/2014/main" id="{AC7BCAFD-B62D-4008-B707-7AF3FC4E21D3}"/>
                    </a:ext>
                  </a:extLst>
                </p:cNvPr>
                <p:cNvSpPr>
                  <a:spLocks/>
                </p:cNvSpPr>
                <p:nvPr userDrawn="1"/>
              </p:nvSpPr>
              <p:spPr bwMode="auto">
                <a:xfrm>
                  <a:off x="4426" y="3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3" name="Freeform 261">
                  <a:extLst>
                    <a:ext uri="{FF2B5EF4-FFF2-40B4-BE49-F238E27FC236}">
                      <a16:creationId xmlns:a16="http://schemas.microsoft.com/office/drawing/2014/main" id="{C76FABA5-0A9F-4F8D-8145-861710CE0E8D}"/>
                    </a:ext>
                  </a:extLst>
                </p:cNvPr>
                <p:cNvSpPr>
                  <a:spLocks/>
                </p:cNvSpPr>
                <p:nvPr userDrawn="1"/>
              </p:nvSpPr>
              <p:spPr bwMode="auto">
                <a:xfrm>
                  <a:off x="4421" y="398"/>
                  <a:ext cx="5" cy="10"/>
                </a:xfrm>
                <a:custGeom>
                  <a:avLst/>
                  <a:gdLst>
                    <a:gd name="T0" fmla="*/ 0 w 5"/>
                    <a:gd name="T1" fmla="*/ 0 h 10"/>
                    <a:gd name="T2" fmla="*/ 5 w 5"/>
                    <a:gd name="T3" fmla="*/ 10 h 10"/>
                    <a:gd name="T4" fmla="*/ 0 w 5"/>
                    <a:gd name="T5" fmla="*/ 0 h 10"/>
                    <a:gd name="T6" fmla="*/ 0 w 5"/>
                    <a:gd name="T7" fmla="*/ 0 h 10"/>
                  </a:gdLst>
                  <a:ahLst/>
                  <a:cxnLst>
                    <a:cxn ang="0">
                      <a:pos x="T0" y="T1"/>
                    </a:cxn>
                    <a:cxn ang="0">
                      <a:pos x="T2" y="T3"/>
                    </a:cxn>
                    <a:cxn ang="0">
                      <a:pos x="T4" y="T5"/>
                    </a:cxn>
                    <a:cxn ang="0">
                      <a:pos x="T6" y="T7"/>
                    </a:cxn>
                  </a:cxnLst>
                  <a:rect l="0" t="0" r="r" b="b"/>
                  <a:pathLst>
                    <a:path w="5" h="10">
                      <a:moveTo>
                        <a:pt x="0" y="0"/>
                      </a:moveTo>
                      <a:lnTo>
                        <a:pt x="5" y="1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4" name="Freeform 262">
                  <a:extLst>
                    <a:ext uri="{FF2B5EF4-FFF2-40B4-BE49-F238E27FC236}">
                      <a16:creationId xmlns:a16="http://schemas.microsoft.com/office/drawing/2014/main" id="{D4FAF21E-3034-4BAE-9B50-05A4A89D4B51}"/>
                    </a:ext>
                  </a:extLst>
                </p:cNvPr>
                <p:cNvSpPr>
                  <a:spLocks/>
                </p:cNvSpPr>
                <p:nvPr userDrawn="1"/>
              </p:nvSpPr>
              <p:spPr bwMode="auto">
                <a:xfrm>
                  <a:off x="4426" y="3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5" name="Freeform 263">
                  <a:extLst>
                    <a:ext uri="{FF2B5EF4-FFF2-40B4-BE49-F238E27FC236}">
                      <a16:creationId xmlns:a16="http://schemas.microsoft.com/office/drawing/2014/main" id="{04402CAF-3E67-409A-942F-458C468EF680}"/>
                    </a:ext>
                  </a:extLst>
                </p:cNvPr>
                <p:cNvSpPr>
                  <a:spLocks/>
                </p:cNvSpPr>
                <p:nvPr userDrawn="1"/>
              </p:nvSpPr>
              <p:spPr bwMode="auto">
                <a:xfrm>
                  <a:off x="4421" y="338"/>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2"/>
                        <a:pt x="1" y="1"/>
                        <a:pt x="2" y="1"/>
                      </a:cubicBezTo>
                      <a:cubicBezTo>
                        <a:pt x="2" y="1"/>
                        <a:pt x="1" y="0"/>
                        <a:pt x="0" y="0"/>
                      </a:cubicBezTo>
                      <a:cubicBezTo>
                        <a:pt x="1"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6" name="Freeform 264">
                  <a:extLst>
                    <a:ext uri="{FF2B5EF4-FFF2-40B4-BE49-F238E27FC236}">
                      <a16:creationId xmlns:a16="http://schemas.microsoft.com/office/drawing/2014/main" id="{B6A676B6-8F63-4D72-B094-4C4152F5A06C}"/>
                    </a:ext>
                  </a:extLst>
                </p:cNvPr>
                <p:cNvSpPr>
                  <a:spLocks/>
                </p:cNvSpPr>
                <p:nvPr userDrawn="1"/>
              </p:nvSpPr>
              <p:spPr bwMode="auto">
                <a:xfrm>
                  <a:off x="4421" y="3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7" name="Freeform 265">
                  <a:extLst>
                    <a:ext uri="{FF2B5EF4-FFF2-40B4-BE49-F238E27FC236}">
                      <a16:creationId xmlns:a16="http://schemas.microsoft.com/office/drawing/2014/main" id="{B10FCA39-A228-4479-8B3C-75EC43FA3FDC}"/>
                    </a:ext>
                  </a:extLst>
                </p:cNvPr>
                <p:cNvSpPr>
                  <a:spLocks/>
                </p:cNvSpPr>
                <p:nvPr userDrawn="1"/>
              </p:nvSpPr>
              <p:spPr bwMode="auto">
                <a:xfrm>
                  <a:off x="4421" y="36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8" name="Freeform 266">
                  <a:extLst>
                    <a:ext uri="{FF2B5EF4-FFF2-40B4-BE49-F238E27FC236}">
                      <a16:creationId xmlns:a16="http://schemas.microsoft.com/office/drawing/2014/main" id="{D24DBD42-3D17-4F10-AD66-787A0460554F}"/>
                    </a:ext>
                  </a:extLst>
                </p:cNvPr>
                <p:cNvSpPr>
                  <a:spLocks/>
                </p:cNvSpPr>
                <p:nvPr userDrawn="1"/>
              </p:nvSpPr>
              <p:spPr bwMode="auto">
                <a:xfrm>
                  <a:off x="4421" y="3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9" name="Freeform 267">
                  <a:extLst>
                    <a:ext uri="{FF2B5EF4-FFF2-40B4-BE49-F238E27FC236}">
                      <a16:creationId xmlns:a16="http://schemas.microsoft.com/office/drawing/2014/main" id="{0C94C7BE-5E79-41C5-8D24-8B947C5B4873}"/>
                    </a:ext>
                  </a:extLst>
                </p:cNvPr>
                <p:cNvSpPr>
                  <a:spLocks/>
                </p:cNvSpPr>
                <p:nvPr userDrawn="1"/>
              </p:nvSpPr>
              <p:spPr bwMode="auto">
                <a:xfrm>
                  <a:off x="4421" y="3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0" name="Freeform 268">
                  <a:extLst>
                    <a:ext uri="{FF2B5EF4-FFF2-40B4-BE49-F238E27FC236}">
                      <a16:creationId xmlns:a16="http://schemas.microsoft.com/office/drawing/2014/main" id="{8AF70F06-2D4D-4E13-AD94-F49777F6A8A6}"/>
                    </a:ext>
                  </a:extLst>
                </p:cNvPr>
                <p:cNvSpPr>
                  <a:spLocks/>
                </p:cNvSpPr>
                <p:nvPr userDrawn="1"/>
              </p:nvSpPr>
              <p:spPr bwMode="auto">
                <a:xfrm>
                  <a:off x="4411" y="378"/>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1" name="Freeform 269">
                  <a:extLst>
                    <a:ext uri="{FF2B5EF4-FFF2-40B4-BE49-F238E27FC236}">
                      <a16:creationId xmlns:a16="http://schemas.microsoft.com/office/drawing/2014/main" id="{8E8ED066-AD6D-4814-AFC3-202BB2E71162}"/>
                    </a:ext>
                  </a:extLst>
                </p:cNvPr>
                <p:cNvSpPr>
                  <a:spLocks/>
                </p:cNvSpPr>
                <p:nvPr userDrawn="1"/>
              </p:nvSpPr>
              <p:spPr bwMode="auto">
                <a:xfrm>
                  <a:off x="4416" y="36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2" name="Rectangle 270">
                  <a:extLst>
                    <a:ext uri="{FF2B5EF4-FFF2-40B4-BE49-F238E27FC236}">
                      <a16:creationId xmlns:a16="http://schemas.microsoft.com/office/drawing/2014/main" id="{C87D4684-11AD-43A8-8B23-841FC0F7ABB9}"/>
                    </a:ext>
                  </a:extLst>
                </p:cNvPr>
                <p:cNvSpPr>
                  <a:spLocks noChangeArrowheads="1"/>
                </p:cNvSpPr>
                <p:nvPr userDrawn="1"/>
              </p:nvSpPr>
              <p:spPr bwMode="auto">
                <a:xfrm>
                  <a:off x="4416"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3" name="Freeform 271">
                  <a:extLst>
                    <a:ext uri="{FF2B5EF4-FFF2-40B4-BE49-F238E27FC236}">
                      <a16:creationId xmlns:a16="http://schemas.microsoft.com/office/drawing/2014/main" id="{F861FB96-F99A-4DB1-938F-57D6B46357F5}"/>
                    </a:ext>
                  </a:extLst>
                </p:cNvPr>
                <p:cNvSpPr>
                  <a:spLocks/>
                </p:cNvSpPr>
                <p:nvPr userDrawn="1"/>
              </p:nvSpPr>
              <p:spPr bwMode="auto">
                <a:xfrm>
                  <a:off x="4416" y="338"/>
                  <a:ext cx="5" cy="10"/>
                </a:xfrm>
                <a:custGeom>
                  <a:avLst/>
                  <a:gdLst>
                    <a:gd name="T0" fmla="*/ 0 w 1"/>
                    <a:gd name="T1" fmla="*/ 1 h 2"/>
                    <a:gd name="T2" fmla="*/ 0 w 1"/>
                    <a:gd name="T3" fmla="*/ 0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0"/>
                        <a:pt x="0" y="0"/>
                      </a:cubicBezTo>
                      <a:cubicBezTo>
                        <a:pt x="0" y="0"/>
                        <a:pt x="0" y="1"/>
                        <a:pt x="0" y="1"/>
                      </a:cubicBezTo>
                      <a:cubicBezTo>
                        <a:pt x="0" y="2"/>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4" name="Freeform 272">
                  <a:extLst>
                    <a:ext uri="{FF2B5EF4-FFF2-40B4-BE49-F238E27FC236}">
                      <a16:creationId xmlns:a16="http://schemas.microsoft.com/office/drawing/2014/main" id="{F60A0EEB-123D-4F2B-8E52-335EC6E336B9}"/>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5" name="Rectangle 273">
                  <a:extLst>
                    <a:ext uri="{FF2B5EF4-FFF2-40B4-BE49-F238E27FC236}">
                      <a16:creationId xmlns:a16="http://schemas.microsoft.com/office/drawing/2014/main" id="{515C1C1F-7415-43C4-BC70-0D06E514487C}"/>
                    </a:ext>
                  </a:extLst>
                </p:cNvPr>
                <p:cNvSpPr>
                  <a:spLocks noChangeArrowheads="1"/>
                </p:cNvSpPr>
                <p:nvPr userDrawn="1"/>
              </p:nvSpPr>
              <p:spPr bwMode="auto">
                <a:xfrm>
                  <a:off x="4406" y="3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6" name="Freeform 274">
                  <a:extLst>
                    <a:ext uri="{FF2B5EF4-FFF2-40B4-BE49-F238E27FC236}">
                      <a16:creationId xmlns:a16="http://schemas.microsoft.com/office/drawing/2014/main" id="{FDCFD1E0-9FC0-4153-8E3F-65068DF73297}"/>
                    </a:ext>
                  </a:extLst>
                </p:cNvPr>
                <p:cNvSpPr>
                  <a:spLocks/>
                </p:cNvSpPr>
                <p:nvPr userDrawn="1"/>
              </p:nvSpPr>
              <p:spPr bwMode="auto">
                <a:xfrm>
                  <a:off x="4416" y="34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7" name="Freeform 275">
                  <a:extLst>
                    <a:ext uri="{FF2B5EF4-FFF2-40B4-BE49-F238E27FC236}">
                      <a16:creationId xmlns:a16="http://schemas.microsoft.com/office/drawing/2014/main" id="{F5865AB8-83DC-48CB-B985-6D58E3BC6B60}"/>
                    </a:ext>
                  </a:extLst>
                </p:cNvPr>
                <p:cNvSpPr>
                  <a:spLocks/>
                </p:cNvSpPr>
                <p:nvPr userDrawn="1"/>
              </p:nvSpPr>
              <p:spPr bwMode="auto">
                <a:xfrm>
                  <a:off x="4416" y="32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8" name="Freeform 276">
                  <a:extLst>
                    <a:ext uri="{FF2B5EF4-FFF2-40B4-BE49-F238E27FC236}">
                      <a16:creationId xmlns:a16="http://schemas.microsoft.com/office/drawing/2014/main" id="{DBDC22B2-5346-4BED-ABA2-6702DA6C8B74}"/>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9" name="Freeform 277">
                  <a:extLst>
                    <a:ext uri="{FF2B5EF4-FFF2-40B4-BE49-F238E27FC236}">
                      <a16:creationId xmlns:a16="http://schemas.microsoft.com/office/drawing/2014/main" id="{562C982B-CCF4-480C-84E4-913FE917ECCF}"/>
                    </a:ext>
                  </a:extLst>
                </p:cNvPr>
                <p:cNvSpPr>
                  <a:spLocks/>
                </p:cNvSpPr>
                <p:nvPr userDrawn="1"/>
              </p:nvSpPr>
              <p:spPr bwMode="auto">
                <a:xfrm>
                  <a:off x="4416" y="348"/>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0" y="0"/>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0" name="Freeform 278">
                  <a:extLst>
                    <a:ext uri="{FF2B5EF4-FFF2-40B4-BE49-F238E27FC236}">
                      <a16:creationId xmlns:a16="http://schemas.microsoft.com/office/drawing/2014/main" id="{BD638A61-F0CD-4EB4-9014-16680F745C02}"/>
                    </a:ext>
                  </a:extLst>
                </p:cNvPr>
                <p:cNvSpPr>
                  <a:spLocks/>
                </p:cNvSpPr>
                <p:nvPr userDrawn="1"/>
              </p:nvSpPr>
              <p:spPr bwMode="auto">
                <a:xfrm>
                  <a:off x="4376" y="308"/>
                  <a:ext cx="30" cy="20"/>
                </a:xfrm>
                <a:custGeom>
                  <a:avLst/>
                  <a:gdLst>
                    <a:gd name="T0" fmla="*/ 0 w 6"/>
                    <a:gd name="T1" fmla="*/ 2 h 4"/>
                    <a:gd name="T2" fmla="*/ 2 w 6"/>
                    <a:gd name="T3" fmla="*/ 3 h 4"/>
                    <a:gd name="T4" fmla="*/ 6 w 6"/>
                    <a:gd name="T5" fmla="*/ 1 h 4"/>
                    <a:gd name="T6" fmla="*/ 4 w 6"/>
                    <a:gd name="T7" fmla="*/ 1 h 4"/>
                    <a:gd name="T8" fmla="*/ 3 w 6"/>
                    <a:gd name="T9" fmla="*/ 2 h 4"/>
                    <a:gd name="T10" fmla="*/ 3 w 6"/>
                    <a:gd name="T11" fmla="*/ 1 h 4"/>
                    <a:gd name="T12" fmla="*/ 0 w 6"/>
                    <a:gd name="T13" fmla="*/ 1 h 4"/>
                    <a:gd name="T14" fmla="*/ 1 w 6"/>
                    <a:gd name="T15" fmla="*/ 2 h 4"/>
                    <a:gd name="T16" fmla="*/ 0 w 6"/>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0" y="2"/>
                      </a:moveTo>
                      <a:cubicBezTo>
                        <a:pt x="1" y="2"/>
                        <a:pt x="2" y="2"/>
                        <a:pt x="2" y="3"/>
                      </a:cubicBezTo>
                      <a:cubicBezTo>
                        <a:pt x="3" y="4"/>
                        <a:pt x="5" y="2"/>
                        <a:pt x="6" y="1"/>
                      </a:cubicBezTo>
                      <a:cubicBezTo>
                        <a:pt x="5" y="1"/>
                        <a:pt x="5" y="1"/>
                        <a:pt x="4" y="1"/>
                      </a:cubicBezTo>
                      <a:cubicBezTo>
                        <a:pt x="4" y="1"/>
                        <a:pt x="4" y="3"/>
                        <a:pt x="3" y="2"/>
                      </a:cubicBezTo>
                      <a:cubicBezTo>
                        <a:pt x="2" y="1"/>
                        <a:pt x="3" y="1"/>
                        <a:pt x="3" y="1"/>
                      </a:cubicBezTo>
                      <a:cubicBezTo>
                        <a:pt x="3" y="2"/>
                        <a:pt x="1" y="0"/>
                        <a:pt x="0" y="1"/>
                      </a:cubicBezTo>
                      <a:cubicBezTo>
                        <a:pt x="1" y="2"/>
                        <a:pt x="1" y="2"/>
                        <a:pt x="1" y="2"/>
                      </a:cubicBezTo>
                      <a:cubicBezTo>
                        <a:pt x="1" y="2"/>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1" name="Freeform 279">
                  <a:extLst>
                    <a:ext uri="{FF2B5EF4-FFF2-40B4-BE49-F238E27FC236}">
                      <a16:creationId xmlns:a16="http://schemas.microsoft.com/office/drawing/2014/main" id="{4F6F7FD2-F933-4077-BA09-CFAE86AA3544}"/>
                    </a:ext>
                  </a:extLst>
                </p:cNvPr>
                <p:cNvSpPr>
                  <a:spLocks/>
                </p:cNvSpPr>
                <p:nvPr userDrawn="1"/>
              </p:nvSpPr>
              <p:spPr bwMode="auto">
                <a:xfrm>
                  <a:off x="4406" y="313"/>
                  <a:ext cx="5" cy="10"/>
                </a:xfrm>
                <a:custGeom>
                  <a:avLst/>
                  <a:gdLst>
                    <a:gd name="T0" fmla="*/ 0 w 1"/>
                    <a:gd name="T1" fmla="*/ 2 h 2"/>
                    <a:gd name="T2" fmla="*/ 0 w 1"/>
                    <a:gd name="T3" fmla="*/ 2 h 2"/>
                    <a:gd name="T4" fmla="*/ 1 w 1"/>
                    <a:gd name="T5" fmla="*/ 0 h 2"/>
                    <a:gd name="T6" fmla="*/ 0 w 1"/>
                    <a:gd name="T7" fmla="*/ 0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0" y="2"/>
                        <a:pt x="1" y="1"/>
                        <a:pt x="1" y="0"/>
                      </a:cubicBezTo>
                      <a:cubicBezTo>
                        <a:pt x="0" y="0"/>
                        <a:pt x="0" y="0"/>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2" name="Freeform 280">
                  <a:extLst>
                    <a:ext uri="{FF2B5EF4-FFF2-40B4-BE49-F238E27FC236}">
                      <a16:creationId xmlns:a16="http://schemas.microsoft.com/office/drawing/2014/main" id="{386E2AD2-294E-4444-8148-AA2B95838E2D}"/>
                    </a:ext>
                  </a:extLst>
                </p:cNvPr>
                <p:cNvSpPr>
                  <a:spLocks/>
                </p:cNvSpPr>
                <p:nvPr userDrawn="1"/>
              </p:nvSpPr>
              <p:spPr bwMode="auto">
                <a:xfrm>
                  <a:off x="4401" y="323"/>
                  <a:ext cx="15" cy="15"/>
                </a:xfrm>
                <a:custGeom>
                  <a:avLst/>
                  <a:gdLst>
                    <a:gd name="T0" fmla="*/ 2 w 3"/>
                    <a:gd name="T1" fmla="*/ 2 h 3"/>
                    <a:gd name="T2" fmla="*/ 0 w 3"/>
                    <a:gd name="T3" fmla="*/ 2 h 3"/>
                    <a:gd name="T4" fmla="*/ 1 w 3"/>
                    <a:gd name="T5" fmla="*/ 3 h 3"/>
                    <a:gd name="T6" fmla="*/ 2 w 3"/>
                    <a:gd name="T7" fmla="*/ 2 h 3"/>
                    <a:gd name="T8" fmla="*/ 3 w 3"/>
                    <a:gd name="T9" fmla="*/ 3 h 3"/>
                    <a:gd name="T10" fmla="*/ 3 w 3"/>
                    <a:gd name="T11" fmla="*/ 2 h 3"/>
                    <a:gd name="T12" fmla="*/ 3 w 3"/>
                    <a:gd name="T13" fmla="*/ 2 h 3"/>
                    <a:gd name="T14" fmla="*/ 3 w 3"/>
                    <a:gd name="T15" fmla="*/ 2 h 3"/>
                    <a:gd name="T16" fmla="*/ 3 w 3"/>
                    <a:gd name="T17" fmla="*/ 2 h 3"/>
                    <a:gd name="T18" fmla="*/ 2 w 3"/>
                    <a:gd name="T19" fmla="*/ 2 h 3"/>
                    <a:gd name="T20" fmla="*/ 2 w 3"/>
                    <a:gd name="T21" fmla="*/ 2 h 3"/>
                    <a:gd name="T22" fmla="*/ 2 w 3"/>
                    <a:gd name="T23" fmla="*/ 2 h 3"/>
                    <a:gd name="T24" fmla="*/ 2 w 3"/>
                    <a:gd name="T25" fmla="*/ 2 h 3"/>
                    <a:gd name="T26" fmla="*/ 3 w 3"/>
                    <a:gd name="T27" fmla="*/ 2 h 3"/>
                    <a:gd name="T28" fmla="*/ 3 w 3"/>
                    <a:gd name="T29" fmla="*/ 2 h 3"/>
                    <a:gd name="T30" fmla="*/ 1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2"/>
                        <a:pt x="1" y="1"/>
                        <a:pt x="0" y="2"/>
                      </a:cubicBezTo>
                      <a:cubicBezTo>
                        <a:pt x="0" y="3"/>
                        <a:pt x="1" y="2"/>
                        <a:pt x="1" y="3"/>
                      </a:cubicBezTo>
                      <a:cubicBezTo>
                        <a:pt x="1" y="1"/>
                        <a:pt x="2" y="3"/>
                        <a:pt x="2" y="2"/>
                      </a:cubicBezTo>
                      <a:cubicBezTo>
                        <a:pt x="2" y="2"/>
                        <a:pt x="2" y="2"/>
                        <a:pt x="3" y="3"/>
                      </a:cubicBezTo>
                      <a:cubicBezTo>
                        <a:pt x="3" y="2"/>
                        <a:pt x="3" y="2"/>
                        <a:pt x="3" y="2"/>
                      </a:cubicBezTo>
                      <a:cubicBezTo>
                        <a:pt x="3" y="2"/>
                        <a:pt x="3" y="2"/>
                        <a:pt x="3" y="2"/>
                      </a:cubicBezTo>
                      <a:cubicBezTo>
                        <a:pt x="3" y="2"/>
                        <a:pt x="3" y="2"/>
                        <a:pt x="3" y="2"/>
                      </a:cubicBezTo>
                      <a:cubicBezTo>
                        <a:pt x="3" y="2"/>
                        <a:pt x="3" y="2"/>
                        <a:pt x="3" y="2"/>
                      </a:cubicBezTo>
                      <a:cubicBezTo>
                        <a:pt x="3" y="2"/>
                        <a:pt x="2" y="2"/>
                        <a:pt x="2" y="2"/>
                      </a:cubicBezTo>
                      <a:cubicBezTo>
                        <a:pt x="2" y="2"/>
                        <a:pt x="2" y="2"/>
                        <a:pt x="2" y="2"/>
                      </a:cubicBezTo>
                      <a:cubicBezTo>
                        <a:pt x="2" y="2"/>
                        <a:pt x="2" y="2"/>
                        <a:pt x="2" y="2"/>
                      </a:cubicBezTo>
                      <a:cubicBezTo>
                        <a:pt x="2" y="1"/>
                        <a:pt x="2" y="2"/>
                        <a:pt x="2" y="2"/>
                      </a:cubicBezTo>
                      <a:cubicBezTo>
                        <a:pt x="3" y="2"/>
                        <a:pt x="3" y="2"/>
                        <a:pt x="3" y="2"/>
                      </a:cubicBezTo>
                      <a:cubicBezTo>
                        <a:pt x="3" y="2"/>
                        <a:pt x="3" y="2"/>
                        <a:pt x="3" y="2"/>
                      </a:cubicBezTo>
                      <a:cubicBezTo>
                        <a:pt x="1" y="0"/>
                        <a:pt x="1" y="0"/>
                        <a:pt x="1" y="0"/>
                      </a:cubicBezTo>
                      <a:cubicBezTo>
                        <a:pt x="1"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3" name="Freeform 281">
                  <a:extLst>
                    <a:ext uri="{FF2B5EF4-FFF2-40B4-BE49-F238E27FC236}">
                      <a16:creationId xmlns:a16="http://schemas.microsoft.com/office/drawing/2014/main" id="{938A237A-8F4C-4029-BC4D-11AE49C31BB6}"/>
                    </a:ext>
                  </a:extLst>
                </p:cNvPr>
                <p:cNvSpPr>
                  <a:spLocks/>
                </p:cNvSpPr>
                <p:nvPr userDrawn="1"/>
              </p:nvSpPr>
              <p:spPr bwMode="auto">
                <a:xfrm>
                  <a:off x="4406"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4" name="Freeform 282">
                  <a:extLst>
                    <a:ext uri="{FF2B5EF4-FFF2-40B4-BE49-F238E27FC236}">
                      <a16:creationId xmlns:a16="http://schemas.microsoft.com/office/drawing/2014/main" id="{DE5FA77D-C872-45ED-8701-1394DAC5C1CA}"/>
                    </a:ext>
                  </a:extLst>
                </p:cNvPr>
                <p:cNvSpPr>
                  <a:spLocks/>
                </p:cNvSpPr>
                <p:nvPr userDrawn="1"/>
              </p:nvSpPr>
              <p:spPr bwMode="auto">
                <a:xfrm>
                  <a:off x="4406" y="373"/>
                  <a:ext cx="10" cy="10"/>
                </a:xfrm>
                <a:custGeom>
                  <a:avLst/>
                  <a:gdLst>
                    <a:gd name="T0" fmla="*/ 0 w 2"/>
                    <a:gd name="T1" fmla="*/ 1 h 2"/>
                    <a:gd name="T2" fmla="*/ 0 w 2"/>
                    <a:gd name="T3" fmla="*/ 2 h 2"/>
                    <a:gd name="T4" fmla="*/ 0 w 2"/>
                    <a:gd name="T5" fmla="*/ 2 h 2"/>
                    <a:gd name="T6" fmla="*/ 1 w 2"/>
                    <a:gd name="T7" fmla="*/ 2 h 2"/>
                    <a:gd name="T8" fmla="*/ 1 w 2"/>
                    <a:gd name="T9" fmla="*/ 2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2"/>
                      </a:cubicBezTo>
                      <a:cubicBezTo>
                        <a:pt x="0" y="2"/>
                        <a:pt x="0" y="2"/>
                        <a:pt x="0" y="2"/>
                      </a:cubicBezTo>
                      <a:cubicBezTo>
                        <a:pt x="0" y="2"/>
                        <a:pt x="0" y="2"/>
                        <a:pt x="1" y="2"/>
                      </a:cubicBezTo>
                      <a:cubicBezTo>
                        <a:pt x="1" y="2"/>
                        <a:pt x="1" y="2"/>
                        <a:pt x="1" y="2"/>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5" name="Freeform 283">
                  <a:extLst>
                    <a:ext uri="{FF2B5EF4-FFF2-40B4-BE49-F238E27FC236}">
                      <a16:creationId xmlns:a16="http://schemas.microsoft.com/office/drawing/2014/main" id="{556D9EF2-8881-4E9D-878B-C1B88289D12E}"/>
                    </a:ext>
                  </a:extLst>
                </p:cNvPr>
                <p:cNvSpPr>
                  <a:spLocks/>
                </p:cNvSpPr>
                <p:nvPr userDrawn="1"/>
              </p:nvSpPr>
              <p:spPr bwMode="auto">
                <a:xfrm>
                  <a:off x="4401" y="348"/>
                  <a:ext cx="10" cy="10"/>
                </a:xfrm>
                <a:custGeom>
                  <a:avLst/>
                  <a:gdLst>
                    <a:gd name="T0" fmla="*/ 2 w 2"/>
                    <a:gd name="T1" fmla="*/ 2 h 2"/>
                    <a:gd name="T2" fmla="*/ 1 w 2"/>
                    <a:gd name="T3" fmla="*/ 0 h 2"/>
                    <a:gd name="T4" fmla="*/ 0 w 2"/>
                    <a:gd name="T5" fmla="*/ 1 h 2"/>
                    <a:gd name="T6" fmla="*/ 1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1" y="0"/>
                        <a:pt x="1" y="0"/>
                        <a:pt x="1" y="0"/>
                      </a:cubicBezTo>
                      <a:cubicBezTo>
                        <a:pt x="0" y="1"/>
                        <a:pt x="0" y="1"/>
                        <a:pt x="0" y="1"/>
                      </a:cubicBezTo>
                      <a:cubicBezTo>
                        <a:pt x="1" y="1"/>
                        <a:pt x="1" y="1"/>
                        <a:pt x="1"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6" name="Freeform 284">
                  <a:extLst>
                    <a:ext uri="{FF2B5EF4-FFF2-40B4-BE49-F238E27FC236}">
                      <a16:creationId xmlns:a16="http://schemas.microsoft.com/office/drawing/2014/main" id="{166C87F2-F6AE-410C-9010-D9720D83C81F}"/>
                    </a:ext>
                  </a:extLst>
                </p:cNvPr>
                <p:cNvSpPr>
                  <a:spLocks/>
                </p:cNvSpPr>
                <p:nvPr userDrawn="1"/>
              </p:nvSpPr>
              <p:spPr bwMode="auto">
                <a:xfrm>
                  <a:off x="4401" y="308"/>
                  <a:ext cx="10" cy="5"/>
                </a:xfrm>
                <a:custGeom>
                  <a:avLst/>
                  <a:gdLst>
                    <a:gd name="T0" fmla="*/ 5 w 10"/>
                    <a:gd name="T1" fmla="*/ 5 h 5"/>
                    <a:gd name="T2" fmla="*/ 10 w 10"/>
                    <a:gd name="T3" fmla="*/ 0 h 5"/>
                    <a:gd name="T4" fmla="*/ 0 w 10"/>
                    <a:gd name="T5" fmla="*/ 0 h 5"/>
                    <a:gd name="T6" fmla="*/ 5 w 10"/>
                    <a:gd name="T7" fmla="*/ 5 h 5"/>
                  </a:gdLst>
                  <a:ahLst/>
                  <a:cxnLst>
                    <a:cxn ang="0">
                      <a:pos x="T0" y="T1"/>
                    </a:cxn>
                    <a:cxn ang="0">
                      <a:pos x="T2" y="T3"/>
                    </a:cxn>
                    <a:cxn ang="0">
                      <a:pos x="T4" y="T5"/>
                    </a:cxn>
                    <a:cxn ang="0">
                      <a:pos x="T6" y="T7"/>
                    </a:cxn>
                  </a:cxnLst>
                  <a:rect l="0" t="0" r="r" b="b"/>
                  <a:pathLst>
                    <a:path w="10" h="5">
                      <a:moveTo>
                        <a:pt x="5" y="5"/>
                      </a:moveTo>
                      <a:lnTo>
                        <a:pt x="10"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7" name="Freeform 285">
                  <a:extLst>
                    <a:ext uri="{FF2B5EF4-FFF2-40B4-BE49-F238E27FC236}">
                      <a16:creationId xmlns:a16="http://schemas.microsoft.com/office/drawing/2014/main" id="{0EB602C4-39BD-4D11-A45D-1A892A6A8991}"/>
                    </a:ext>
                  </a:extLst>
                </p:cNvPr>
                <p:cNvSpPr>
                  <a:spLocks/>
                </p:cNvSpPr>
                <p:nvPr userDrawn="1"/>
              </p:nvSpPr>
              <p:spPr bwMode="auto">
                <a:xfrm>
                  <a:off x="4401" y="298"/>
                  <a:ext cx="5" cy="5"/>
                </a:xfrm>
                <a:custGeom>
                  <a:avLst/>
                  <a:gdLst>
                    <a:gd name="T0" fmla="*/ 0 w 5"/>
                    <a:gd name="T1" fmla="*/ 5 h 5"/>
                    <a:gd name="T2" fmla="*/ 5 w 5"/>
                    <a:gd name="T3" fmla="*/ 0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8" name="Freeform 286">
                  <a:extLst>
                    <a:ext uri="{FF2B5EF4-FFF2-40B4-BE49-F238E27FC236}">
                      <a16:creationId xmlns:a16="http://schemas.microsoft.com/office/drawing/2014/main" id="{8591B33B-2815-4B1E-B29A-96F946AE0ED0}"/>
                    </a:ext>
                  </a:extLst>
                </p:cNvPr>
                <p:cNvSpPr>
                  <a:spLocks/>
                </p:cNvSpPr>
                <p:nvPr userDrawn="1"/>
              </p:nvSpPr>
              <p:spPr bwMode="auto">
                <a:xfrm>
                  <a:off x="4097"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9" name="Freeform 287">
                  <a:extLst>
                    <a:ext uri="{FF2B5EF4-FFF2-40B4-BE49-F238E27FC236}">
                      <a16:creationId xmlns:a16="http://schemas.microsoft.com/office/drawing/2014/main" id="{364B8513-D8C3-42F9-AB2F-042A04B4E19D}"/>
                    </a:ext>
                  </a:extLst>
                </p:cNvPr>
                <p:cNvSpPr>
                  <a:spLocks/>
                </p:cNvSpPr>
                <p:nvPr userDrawn="1"/>
              </p:nvSpPr>
              <p:spPr bwMode="auto">
                <a:xfrm>
                  <a:off x="4097" y="5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0" name="Freeform 288">
                  <a:extLst>
                    <a:ext uri="{FF2B5EF4-FFF2-40B4-BE49-F238E27FC236}">
                      <a16:creationId xmlns:a16="http://schemas.microsoft.com/office/drawing/2014/main" id="{6A4B15D3-5347-449C-8E0A-B08FF66B73D0}"/>
                    </a:ext>
                  </a:extLst>
                </p:cNvPr>
                <p:cNvSpPr>
                  <a:spLocks/>
                </p:cNvSpPr>
                <p:nvPr userDrawn="1"/>
              </p:nvSpPr>
              <p:spPr bwMode="auto">
                <a:xfrm>
                  <a:off x="4157" y="238"/>
                  <a:ext cx="15" cy="5"/>
                </a:xfrm>
                <a:custGeom>
                  <a:avLst/>
                  <a:gdLst>
                    <a:gd name="T0" fmla="*/ 3 w 3"/>
                    <a:gd name="T1" fmla="*/ 0 h 1"/>
                    <a:gd name="T2" fmla="*/ 1 w 3"/>
                    <a:gd name="T3" fmla="*/ 0 h 1"/>
                    <a:gd name="T4" fmla="*/ 2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2" y="0"/>
                        <a:pt x="0" y="0"/>
                        <a:pt x="1" y="0"/>
                      </a:cubicBezTo>
                      <a:cubicBezTo>
                        <a:pt x="2" y="1"/>
                        <a:pt x="2" y="1"/>
                        <a:pt x="2" y="1"/>
                      </a:cubicBezTo>
                      <a:cubicBezTo>
                        <a:pt x="2"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1" name="Freeform 289">
                  <a:extLst>
                    <a:ext uri="{FF2B5EF4-FFF2-40B4-BE49-F238E27FC236}">
                      <a16:creationId xmlns:a16="http://schemas.microsoft.com/office/drawing/2014/main" id="{70628040-6034-456B-9D7E-456F125FCA3F}"/>
                    </a:ext>
                  </a:extLst>
                </p:cNvPr>
                <p:cNvSpPr>
                  <a:spLocks/>
                </p:cNvSpPr>
                <p:nvPr userDrawn="1"/>
              </p:nvSpPr>
              <p:spPr bwMode="auto">
                <a:xfrm>
                  <a:off x="4092" y="38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2" name="Freeform 290">
                  <a:extLst>
                    <a:ext uri="{FF2B5EF4-FFF2-40B4-BE49-F238E27FC236}">
                      <a16:creationId xmlns:a16="http://schemas.microsoft.com/office/drawing/2014/main" id="{2900092E-7081-4CA0-9207-63E2BDCAB02F}"/>
                    </a:ext>
                  </a:extLst>
                </p:cNvPr>
                <p:cNvSpPr>
                  <a:spLocks/>
                </p:cNvSpPr>
                <p:nvPr userDrawn="1"/>
              </p:nvSpPr>
              <p:spPr bwMode="auto">
                <a:xfrm>
                  <a:off x="4102" y="3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3" name="Freeform 291">
                  <a:extLst>
                    <a:ext uri="{FF2B5EF4-FFF2-40B4-BE49-F238E27FC236}">
                      <a16:creationId xmlns:a16="http://schemas.microsoft.com/office/drawing/2014/main" id="{DB9EFE61-70AB-4CC8-A3F7-5257311EFEF9}"/>
                    </a:ext>
                  </a:extLst>
                </p:cNvPr>
                <p:cNvSpPr>
                  <a:spLocks/>
                </p:cNvSpPr>
                <p:nvPr userDrawn="1"/>
              </p:nvSpPr>
              <p:spPr bwMode="auto">
                <a:xfrm>
                  <a:off x="4127" y="588"/>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4" name="Freeform 292">
                  <a:extLst>
                    <a:ext uri="{FF2B5EF4-FFF2-40B4-BE49-F238E27FC236}">
                      <a16:creationId xmlns:a16="http://schemas.microsoft.com/office/drawing/2014/main" id="{9F4CC8EC-3DBE-4AFE-9541-AADAF5233296}"/>
                    </a:ext>
                  </a:extLst>
                </p:cNvPr>
                <p:cNvSpPr>
                  <a:spLocks/>
                </p:cNvSpPr>
                <p:nvPr userDrawn="1"/>
              </p:nvSpPr>
              <p:spPr bwMode="auto">
                <a:xfrm>
                  <a:off x="4316" y="218"/>
                  <a:ext cx="5"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5" name="Freeform 293">
                  <a:extLst>
                    <a:ext uri="{FF2B5EF4-FFF2-40B4-BE49-F238E27FC236}">
                      <a16:creationId xmlns:a16="http://schemas.microsoft.com/office/drawing/2014/main" id="{9E8DADF4-B153-49CF-9589-D974B31F01B2}"/>
                    </a:ext>
                  </a:extLst>
                </p:cNvPr>
                <p:cNvSpPr>
                  <a:spLocks/>
                </p:cNvSpPr>
                <p:nvPr userDrawn="1"/>
              </p:nvSpPr>
              <p:spPr bwMode="auto">
                <a:xfrm>
                  <a:off x="4057" y="5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6" name="Freeform 294">
                  <a:extLst>
                    <a:ext uri="{FF2B5EF4-FFF2-40B4-BE49-F238E27FC236}">
                      <a16:creationId xmlns:a16="http://schemas.microsoft.com/office/drawing/2014/main" id="{94F8EB0C-3CCE-424F-9A60-327AACC3F54D}"/>
                    </a:ext>
                  </a:extLst>
                </p:cNvPr>
                <p:cNvSpPr>
                  <a:spLocks/>
                </p:cNvSpPr>
                <p:nvPr userDrawn="1"/>
              </p:nvSpPr>
              <p:spPr bwMode="auto">
                <a:xfrm>
                  <a:off x="4306" y="213"/>
                  <a:ext cx="10" cy="5"/>
                </a:xfrm>
                <a:custGeom>
                  <a:avLst/>
                  <a:gdLst>
                    <a:gd name="T0" fmla="*/ 0 w 2"/>
                    <a:gd name="T1" fmla="*/ 1 h 1"/>
                    <a:gd name="T2" fmla="*/ 0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7" name="Freeform 295">
                  <a:extLst>
                    <a:ext uri="{FF2B5EF4-FFF2-40B4-BE49-F238E27FC236}">
                      <a16:creationId xmlns:a16="http://schemas.microsoft.com/office/drawing/2014/main" id="{37D15263-ADC3-4A0D-AE14-9DA016CA6E43}"/>
                    </a:ext>
                  </a:extLst>
                </p:cNvPr>
                <p:cNvSpPr>
                  <a:spLocks/>
                </p:cNvSpPr>
                <p:nvPr userDrawn="1"/>
              </p:nvSpPr>
              <p:spPr bwMode="auto">
                <a:xfrm>
                  <a:off x="4336" y="5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8" name="Freeform 296">
                  <a:extLst>
                    <a:ext uri="{FF2B5EF4-FFF2-40B4-BE49-F238E27FC236}">
                      <a16:creationId xmlns:a16="http://schemas.microsoft.com/office/drawing/2014/main" id="{799F5A08-432F-4D2D-8648-E725915A5F2B}"/>
                    </a:ext>
                  </a:extLst>
                </p:cNvPr>
                <p:cNvSpPr>
                  <a:spLocks/>
                </p:cNvSpPr>
                <p:nvPr userDrawn="1"/>
              </p:nvSpPr>
              <p:spPr bwMode="auto">
                <a:xfrm>
                  <a:off x="4411" y="5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9" name="Freeform 297">
                  <a:extLst>
                    <a:ext uri="{FF2B5EF4-FFF2-40B4-BE49-F238E27FC236}">
                      <a16:creationId xmlns:a16="http://schemas.microsoft.com/office/drawing/2014/main" id="{886B107C-7BDA-407B-8D3F-09BBFB1AE05D}"/>
                    </a:ext>
                  </a:extLst>
                </p:cNvPr>
                <p:cNvSpPr>
                  <a:spLocks/>
                </p:cNvSpPr>
                <p:nvPr userDrawn="1"/>
              </p:nvSpPr>
              <p:spPr bwMode="auto">
                <a:xfrm>
                  <a:off x="4376" y="263"/>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0" name="Freeform 298">
                  <a:extLst>
                    <a:ext uri="{FF2B5EF4-FFF2-40B4-BE49-F238E27FC236}">
                      <a16:creationId xmlns:a16="http://schemas.microsoft.com/office/drawing/2014/main" id="{214BACD9-2435-4BC9-8836-333DABBA0249}"/>
                    </a:ext>
                  </a:extLst>
                </p:cNvPr>
                <p:cNvSpPr>
                  <a:spLocks/>
                </p:cNvSpPr>
                <p:nvPr userDrawn="1"/>
              </p:nvSpPr>
              <p:spPr bwMode="auto">
                <a:xfrm>
                  <a:off x="4371"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1" name="Freeform 299">
                  <a:extLst>
                    <a:ext uri="{FF2B5EF4-FFF2-40B4-BE49-F238E27FC236}">
                      <a16:creationId xmlns:a16="http://schemas.microsoft.com/office/drawing/2014/main" id="{7DC9771B-A0B2-4D0A-9E0F-EA355CB49844}"/>
                    </a:ext>
                  </a:extLst>
                </p:cNvPr>
                <p:cNvSpPr>
                  <a:spLocks/>
                </p:cNvSpPr>
                <p:nvPr userDrawn="1"/>
              </p:nvSpPr>
              <p:spPr bwMode="auto">
                <a:xfrm>
                  <a:off x="4276" y="23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2" name="Freeform 300">
                  <a:extLst>
                    <a:ext uri="{FF2B5EF4-FFF2-40B4-BE49-F238E27FC236}">
                      <a16:creationId xmlns:a16="http://schemas.microsoft.com/office/drawing/2014/main" id="{305D68AE-F3D2-493D-BE24-76BAF932E430}"/>
                    </a:ext>
                  </a:extLst>
                </p:cNvPr>
                <p:cNvSpPr>
                  <a:spLocks/>
                </p:cNvSpPr>
                <p:nvPr userDrawn="1"/>
              </p:nvSpPr>
              <p:spPr bwMode="auto">
                <a:xfrm>
                  <a:off x="4376" y="26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3" name="Freeform 301">
                  <a:extLst>
                    <a:ext uri="{FF2B5EF4-FFF2-40B4-BE49-F238E27FC236}">
                      <a16:creationId xmlns:a16="http://schemas.microsoft.com/office/drawing/2014/main" id="{619011DB-0AF1-4ACC-B668-0E2C021020D3}"/>
                    </a:ext>
                  </a:extLst>
                </p:cNvPr>
                <p:cNvSpPr>
                  <a:spLocks/>
                </p:cNvSpPr>
                <p:nvPr userDrawn="1"/>
              </p:nvSpPr>
              <p:spPr bwMode="auto">
                <a:xfrm>
                  <a:off x="4381" y="2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4" name="Freeform 302">
                  <a:extLst>
                    <a:ext uri="{FF2B5EF4-FFF2-40B4-BE49-F238E27FC236}">
                      <a16:creationId xmlns:a16="http://schemas.microsoft.com/office/drawing/2014/main" id="{FE666CF5-ED4C-42C0-ADD1-AB9522A4FE3B}"/>
                    </a:ext>
                  </a:extLst>
                </p:cNvPr>
                <p:cNvSpPr>
                  <a:spLocks/>
                </p:cNvSpPr>
                <p:nvPr userDrawn="1"/>
              </p:nvSpPr>
              <p:spPr bwMode="auto">
                <a:xfrm>
                  <a:off x="4376" y="2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5" name="Freeform 303">
                  <a:extLst>
                    <a:ext uri="{FF2B5EF4-FFF2-40B4-BE49-F238E27FC236}">
                      <a16:creationId xmlns:a16="http://schemas.microsoft.com/office/drawing/2014/main" id="{5A3CFCE8-C287-49AE-B6D4-ED3142F218FE}"/>
                    </a:ext>
                  </a:extLst>
                </p:cNvPr>
                <p:cNvSpPr>
                  <a:spLocks/>
                </p:cNvSpPr>
                <p:nvPr userDrawn="1"/>
              </p:nvSpPr>
              <p:spPr bwMode="auto">
                <a:xfrm>
                  <a:off x="4222" y="66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6" name="Rectangle 304">
                  <a:extLst>
                    <a:ext uri="{FF2B5EF4-FFF2-40B4-BE49-F238E27FC236}">
                      <a16:creationId xmlns:a16="http://schemas.microsoft.com/office/drawing/2014/main" id="{6FD53606-E635-4C52-9390-5220AF6E2E60}"/>
                    </a:ext>
                  </a:extLst>
                </p:cNvPr>
                <p:cNvSpPr>
                  <a:spLocks noChangeArrowheads="1"/>
                </p:cNvSpPr>
                <p:nvPr userDrawn="1"/>
              </p:nvSpPr>
              <p:spPr bwMode="auto">
                <a:xfrm>
                  <a:off x="4157" y="3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7" name="Freeform 305">
                  <a:extLst>
                    <a:ext uri="{FF2B5EF4-FFF2-40B4-BE49-F238E27FC236}">
                      <a16:creationId xmlns:a16="http://schemas.microsoft.com/office/drawing/2014/main" id="{2D4CD2B1-BCEF-473C-9499-01585B598F60}"/>
                    </a:ext>
                  </a:extLst>
                </p:cNvPr>
                <p:cNvSpPr>
                  <a:spLocks/>
                </p:cNvSpPr>
                <p:nvPr userDrawn="1"/>
              </p:nvSpPr>
              <p:spPr bwMode="auto">
                <a:xfrm>
                  <a:off x="4147" y="298"/>
                  <a:ext cx="10" cy="15"/>
                </a:xfrm>
                <a:custGeom>
                  <a:avLst/>
                  <a:gdLst>
                    <a:gd name="T0" fmla="*/ 2 w 2"/>
                    <a:gd name="T1" fmla="*/ 3 h 3"/>
                    <a:gd name="T2" fmla="*/ 2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2" y="2"/>
                        <a:pt x="2" y="1"/>
                      </a:cubicBezTo>
                      <a:cubicBezTo>
                        <a:pt x="0" y="0"/>
                        <a:pt x="0" y="0"/>
                        <a:pt x="0" y="0"/>
                      </a:cubicBez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8" name="Freeform 306">
                  <a:extLst>
                    <a:ext uri="{FF2B5EF4-FFF2-40B4-BE49-F238E27FC236}">
                      <a16:creationId xmlns:a16="http://schemas.microsoft.com/office/drawing/2014/main" id="{05C30F95-66B6-433E-B723-66EDDB3435D2}"/>
                    </a:ext>
                  </a:extLst>
                </p:cNvPr>
                <p:cNvSpPr>
                  <a:spLocks noEditPoints="1"/>
                </p:cNvSpPr>
                <p:nvPr userDrawn="1"/>
              </p:nvSpPr>
              <p:spPr bwMode="auto">
                <a:xfrm>
                  <a:off x="4042" y="198"/>
                  <a:ext cx="374" cy="505"/>
                </a:xfrm>
                <a:custGeom>
                  <a:avLst/>
                  <a:gdLst>
                    <a:gd name="T0" fmla="*/ 12 w 75"/>
                    <a:gd name="T1" fmla="*/ 68 h 101"/>
                    <a:gd name="T2" fmla="*/ 11 w 75"/>
                    <a:gd name="T3" fmla="*/ 62 h 101"/>
                    <a:gd name="T4" fmla="*/ 12 w 75"/>
                    <a:gd name="T5" fmla="*/ 59 h 101"/>
                    <a:gd name="T6" fmla="*/ 11 w 75"/>
                    <a:gd name="T7" fmla="*/ 54 h 101"/>
                    <a:gd name="T8" fmla="*/ 11 w 75"/>
                    <a:gd name="T9" fmla="*/ 48 h 101"/>
                    <a:gd name="T10" fmla="*/ 10 w 75"/>
                    <a:gd name="T11" fmla="*/ 38 h 101"/>
                    <a:gd name="T12" fmla="*/ 10 w 75"/>
                    <a:gd name="T13" fmla="*/ 38 h 101"/>
                    <a:gd name="T14" fmla="*/ 13 w 75"/>
                    <a:gd name="T15" fmla="*/ 38 h 101"/>
                    <a:gd name="T16" fmla="*/ 15 w 75"/>
                    <a:gd name="T17" fmla="*/ 32 h 101"/>
                    <a:gd name="T18" fmla="*/ 18 w 75"/>
                    <a:gd name="T19" fmla="*/ 27 h 101"/>
                    <a:gd name="T20" fmla="*/ 23 w 75"/>
                    <a:gd name="T21" fmla="*/ 21 h 101"/>
                    <a:gd name="T22" fmla="*/ 26 w 75"/>
                    <a:gd name="T23" fmla="*/ 17 h 101"/>
                    <a:gd name="T24" fmla="*/ 31 w 75"/>
                    <a:gd name="T25" fmla="*/ 14 h 101"/>
                    <a:gd name="T26" fmla="*/ 33 w 75"/>
                    <a:gd name="T27" fmla="*/ 15 h 101"/>
                    <a:gd name="T28" fmla="*/ 37 w 75"/>
                    <a:gd name="T29" fmla="*/ 11 h 101"/>
                    <a:gd name="T30" fmla="*/ 42 w 75"/>
                    <a:gd name="T31" fmla="*/ 10 h 101"/>
                    <a:gd name="T32" fmla="*/ 47 w 75"/>
                    <a:gd name="T33" fmla="*/ 8 h 101"/>
                    <a:gd name="T34" fmla="*/ 52 w 75"/>
                    <a:gd name="T35" fmla="*/ 10 h 101"/>
                    <a:gd name="T36" fmla="*/ 59 w 75"/>
                    <a:gd name="T37" fmla="*/ 12 h 101"/>
                    <a:gd name="T38" fmla="*/ 65 w 75"/>
                    <a:gd name="T39" fmla="*/ 15 h 101"/>
                    <a:gd name="T40" fmla="*/ 71 w 75"/>
                    <a:gd name="T41" fmla="*/ 20 h 101"/>
                    <a:gd name="T42" fmla="*/ 67 w 75"/>
                    <a:gd name="T43" fmla="*/ 14 h 101"/>
                    <a:gd name="T44" fmla="*/ 64 w 75"/>
                    <a:gd name="T45" fmla="*/ 13 h 101"/>
                    <a:gd name="T46" fmla="*/ 59 w 75"/>
                    <a:gd name="T47" fmla="*/ 7 h 101"/>
                    <a:gd name="T48" fmla="*/ 41 w 75"/>
                    <a:gd name="T49" fmla="*/ 1 h 101"/>
                    <a:gd name="T50" fmla="*/ 30 w 75"/>
                    <a:gd name="T51" fmla="*/ 6 h 101"/>
                    <a:gd name="T52" fmla="*/ 26 w 75"/>
                    <a:gd name="T53" fmla="*/ 8 h 101"/>
                    <a:gd name="T54" fmla="*/ 23 w 75"/>
                    <a:gd name="T55" fmla="*/ 11 h 101"/>
                    <a:gd name="T56" fmla="*/ 18 w 75"/>
                    <a:gd name="T57" fmla="*/ 16 h 101"/>
                    <a:gd name="T58" fmla="*/ 8 w 75"/>
                    <a:gd name="T59" fmla="*/ 30 h 101"/>
                    <a:gd name="T60" fmla="*/ 8 w 75"/>
                    <a:gd name="T61" fmla="*/ 38 h 101"/>
                    <a:gd name="T62" fmla="*/ 6 w 75"/>
                    <a:gd name="T63" fmla="*/ 46 h 101"/>
                    <a:gd name="T64" fmla="*/ 2 w 75"/>
                    <a:gd name="T65" fmla="*/ 55 h 101"/>
                    <a:gd name="T66" fmla="*/ 4 w 75"/>
                    <a:gd name="T67" fmla="*/ 65 h 101"/>
                    <a:gd name="T68" fmla="*/ 6 w 75"/>
                    <a:gd name="T69" fmla="*/ 76 h 101"/>
                    <a:gd name="T70" fmla="*/ 12 w 75"/>
                    <a:gd name="T71" fmla="*/ 88 h 101"/>
                    <a:gd name="T72" fmla="*/ 21 w 75"/>
                    <a:gd name="T73" fmla="*/ 93 h 101"/>
                    <a:gd name="T74" fmla="*/ 35 w 75"/>
                    <a:gd name="T75" fmla="*/ 100 h 101"/>
                    <a:gd name="T76" fmla="*/ 40 w 75"/>
                    <a:gd name="T77" fmla="*/ 100 h 101"/>
                    <a:gd name="T78" fmla="*/ 53 w 75"/>
                    <a:gd name="T79" fmla="*/ 93 h 101"/>
                    <a:gd name="T80" fmla="*/ 64 w 75"/>
                    <a:gd name="T81" fmla="*/ 84 h 101"/>
                    <a:gd name="T82" fmla="*/ 74 w 75"/>
                    <a:gd name="T83" fmla="*/ 66 h 101"/>
                    <a:gd name="T84" fmla="*/ 74 w 75"/>
                    <a:gd name="T85" fmla="*/ 61 h 101"/>
                    <a:gd name="T86" fmla="*/ 63 w 75"/>
                    <a:gd name="T87" fmla="*/ 72 h 101"/>
                    <a:gd name="T88" fmla="*/ 60 w 75"/>
                    <a:gd name="T89" fmla="*/ 77 h 101"/>
                    <a:gd name="T90" fmla="*/ 54 w 75"/>
                    <a:gd name="T91" fmla="*/ 85 h 101"/>
                    <a:gd name="T92" fmla="*/ 48 w 75"/>
                    <a:gd name="T93" fmla="*/ 91 h 101"/>
                    <a:gd name="T94" fmla="*/ 43 w 75"/>
                    <a:gd name="T95" fmla="*/ 94 h 101"/>
                    <a:gd name="T96" fmla="*/ 38 w 75"/>
                    <a:gd name="T97" fmla="*/ 93 h 101"/>
                    <a:gd name="T98" fmla="*/ 33 w 75"/>
                    <a:gd name="T99" fmla="*/ 93 h 101"/>
                    <a:gd name="T100" fmla="*/ 29 w 75"/>
                    <a:gd name="T101" fmla="*/ 90 h 101"/>
                    <a:gd name="T102" fmla="*/ 23 w 75"/>
                    <a:gd name="T103" fmla="*/ 89 h 101"/>
                    <a:gd name="T104" fmla="*/ 20 w 75"/>
                    <a:gd name="T105" fmla="*/ 86 h 101"/>
                    <a:gd name="T106" fmla="*/ 20 w 75"/>
                    <a:gd name="T107" fmla="*/ 84 h 101"/>
                    <a:gd name="T108" fmla="*/ 16 w 75"/>
                    <a:gd name="T109" fmla="*/ 79 h 101"/>
                    <a:gd name="T110" fmla="*/ 13 w 75"/>
                    <a:gd name="T111" fmla="*/ 72 h 101"/>
                    <a:gd name="T112" fmla="*/ 12 w 75"/>
                    <a:gd name="T113" fmla="*/ 36 h 101"/>
                    <a:gd name="T114" fmla="*/ 64 w 75"/>
                    <a:gd name="T115"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01">
                      <a:moveTo>
                        <a:pt x="13" y="72"/>
                      </a:moveTo>
                      <a:cubicBezTo>
                        <a:pt x="14" y="71"/>
                        <a:pt x="14" y="71"/>
                        <a:pt x="14" y="71"/>
                      </a:cubicBezTo>
                      <a:cubicBezTo>
                        <a:pt x="15" y="71"/>
                        <a:pt x="15" y="72"/>
                        <a:pt x="16" y="71"/>
                      </a:cubicBezTo>
                      <a:cubicBezTo>
                        <a:pt x="13" y="72"/>
                        <a:pt x="14" y="68"/>
                        <a:pt x="12" y="68"/>
                      </a:cubicBezTo>
                      <a:cubicBezTo>
                        <a:pt x="12" y="68"/>
                        <a:pt x="12" y="68"/>
                        <a:pt x="12" y="68"/>
                      </a:cubicBezTo>
                      <a:cubicBezTo>
                        <a:pt x="12" y="68"/>
                        <a:pt x="12" y="68"/>
                        <a:pt x="12" y="68"/>
                      </a:cubicBezTo>
                      <a:cubicBezTo>
                        <a:pt x="13" y="66"/>
                        <a:pt x="10" y="67"/>
                        <a:pt x="11" y="66"/>
                      </a:cubicBezTo>
                      <a:cubicBezTo>
                        <a:pt x="11" y="65"/>
                        <a:pt x="11" y="65"/>
                        <a:pt x="11" y="65"/>
                      </a:cubicBezTo>
                      <a:cubicBezTo>
                        <a:pt x="11" y="64"/>
                        <a:pt x="11" y="64"/>
                        <a:pt x="11" y="64"/>
                      </a:cubicBezTo>
                      <a:cubicBezTo>
                        <a:pt x="11" y="64"/>
                        <a:pt x="11" y="64"/>
                        <a:pt x="11" y="64"/>
                      </a:cubicBezTo>
                      <a:cubicBezTo>
                        <a:pt x="11" y="62"/>
                        <a:pt x="11" y="62"/>
                        <a:pt x="11" y="62"/>
                      </a:cubicBezTo>
                      <a:cubicBezTo>
                        <a:pt x="11" y="62"/>
                        <a:pt x="11" y="62"/>
                        <a:pt x="11" y="62"/>
                      </a:cubicBezTo>
                      <a:cubicBezTo>
                        <a:pt x="10" y="62"/>
                        <a:pt x="10" y="61"/>
                        <a:pt x="9" y="61"/>
                      </a:cubicBezTo>
                      <a:cubicBezTo>
                        <a:pt x="10" y="61"/>
                        <a:pt x="10" y="61"/>
                        <a:pt x="10" y="61"/>
                      </a:cubicBezTo>
                      <a:cubicBezTo>
                        <a:pt x="9" y="60"/>
                        <a:pt x="9" y="60"/>
                        <a:pt x="9" y="60"/>
                      </a:cubicBezTo>
                      <a:cubicBezTo>
                        <a:pt x="10" y="60"/>
                        <a:pt x="11" y="61"/>
                        <a:pt x="10" y="61"/>
                      </a:cubicBezTo>
                      <a:cubicBezTo>
                        <a:pt x="13" y="60"/>
                        <a:pt x="10" y="60"/>
                        <a:pt x="11" y="58"/>
                      </a:cubicBezTo>
                      <a:cubicBezTo>
                        <a:pt x="12" y="59"/>
                        <a:pt x="12" y="59"/>
                        <a:pt x="12" y="59"/>
                      </a:cubicBezTo>
                      <a:cubicBezTo>
                        <a:pt x="13" y="59"/>
                        <a:pt x="12" y="58"/>
                        <a:pt x="13" y="57"/>
                      </a:cubicBezTo>
                      <a:cubicBezTo>
                        <a:pt x="13" y="57"/>
                        <a:pt x="11" y="59"/>
                        <a:pt x="10" y="58"/>
                      </a:cubicBezTo>
                      <a:cubicBezTo>
                        <a:pt x="11" y="58"/>
                        <a:pt x="11" y="57"/>
                        <a:pt x="10" y="57"/>
                      </a:cubicBezTo>
                      <a:cubicBezTo>
                        <a:pt x="11" y="57"/>
                        <a:pt x="11" y="56"/>
                        <a:pt x="11" y="55"/>
                      </a:cubicBezTo>
                      <a:cubicBezTo>
                        <a:pt x="12" y="55"/>
                        <a:pt x="12" y="55"/>
                        <a:pt x="12" y="55"/>
                      </a:cubicBezTo>
                      <a:cubicBezTo>
                        <a:pt x="12" y="55"/>
                        <a:pt x="11" y="55"/>
                        <a:pt x="11" y="54"/>
                      </a:cubicBezTo>
                      <a:cubicBezTo>
                        <a:pt x="11" y="53"/>
                        <a:pt x="12" y="53"/>
                        <a:pt x="13" y="53"/>
                      </a:cubicBezTo>
                      <a:cubicBezTo>
                        <a:pt x="13" y="52"/>
                        <a:pt x="11" y="54"/>
                        <a:pt x="11" y="52"/>
                      </a:cubicBezTo>
                      <a:cubicBezTo>
                        <a:pt x="11" y="51"/>
                        <a:pt x="11" y="50"/>
                        <a:pt x="11" y="49"/>
                      </a:cubicBezTo>
                      <a:cubicBezTo>
                        <a:pt x="11" y="48"/>
                        <a:pt x="11" y="49"/>
                        <a:pt x="12" y="49"/>
                      </a:cubicBezTo>
                      <a:cubicBezTo>
                        <a:pt x="11" y="48"/>
                        <a:pt x="11" y="48"/>
                        <a:pt x="11" y="48"/>
                      </a:cubicBezTo>
                      <a:cubicBezTo>
                        <a:pt x="11" y="48"/>
                        <a:pt x="11" y="48"/>
                        <a:pt x="11" y="48"/>
                      </a:cubicBezTo>
                      <a:cubicBezTo>
                        <a:pt x="11" y="47"/>
                        <a:pt x="10" y="48"/>
                        <a:pt x="10" y="47"/>
                      </a:cubicBezTo>
                      <a:cubicBezTo>
                        <a:pt x="9" y="46"/>
                        <a:pt x="12" y="45"/>
                        <a:pt x="11" y="43"/>
                      </a:cubicBezTo>
                      <a:cubicBezTo>
                        <a:pt x="12" y="43"/>
                        <a:pt x="12" y="44"/>
                        <a:pt x="12" y="44"/>
                      </a:cubicBezTo>
                      <a:cubicBezTo>
                        <a:pt x="12" y="42"/>
                        <a:pt x="12" y="42"/>
                        <a:pt x="11" y="41"/>
                      </a:cubicBezTo>
                      <a:cubicBezTo>
                        <a:pt x="12" y="40"/>
                        <a:pt x="12" y="40"/>
                        <a:pt x="12" y="40"/>
                      </a:cubicBezTo>
                      <a:cubicBezTo>
                        <a:pt x="11" y="40"/>
                        <a:pt x="10" y="39"/>
                        <a:pt x="10" y="38"/>
                      </a:cubicBezTo>
                      <a:cubicBezTo>
                        <a:pt x="9" y="38"/>
                        <a:pt x="9" y="38"/>
                        <a:pt x="9" y="38"/>
                      </a:cubicBezTo>
                      <a:cubicBezTo>
                        <a:pt x="9" y="36"/>
                        <a:pt x="9" y="36"/>
                        <a:pt x="9" y="36"/>
                      </a:cubicBezTo>
                      <a:cubicBezTo>
                        <a:pt x="9" y="36"/>
                        <a:pt x="9" y="36"/>
                        <a:pt x="10" y="37"/>
                      </a:cubicBezTo>
                      <a:cubicBezTo>
                        <a:pt x="9" y="37"/>
                        <a:pt x="9" y="37"/>
                        <a:pt x="9" y="36"/>
                      </a:cubicBezTo>
                      <a:cubicBezTo>
                        <a:pt x="10" y="36"/>
                        <a:pt x="10" y="37"/>
                        <a:pt x="11" y="37"/>
                      </a:cubicBezTo>
                      <a:cubicBezTo>
                        <a:pt x="11" y="37"/>
                        <a:pt x="10" y="37"/>
                        <a:pt x="10" y="38"/>
                      </a:cubicBezTo>
                      <a:cubicBezTo>
                        <a:pt x="11" y="38"/>
                        <a:pt x="11" y="39"/>
                        <a:pt x="12" y="39"/>
                      </a:cubicBezTo>
                      <a:cubicBezTo>
                        <a:pt x="12" y="39"/>
                        <a:pt x="12" y="38"/>
                        <a:pt x="12" y="38"/>
                      </a:cubicBezTo>
                      <a:cubicBezTo>
                        <a:pt x="12" y="38"/>
                        <a:pt x="12" y="39"/>
                        <a:pt x="12" y="39"/>
                      </a:cubicBezTo>
                      <a:cubicBezTo>
                        <a:pt x="12" y="39"/>
                        <a:pt x="12" y="38"/>
                        <a:pt x="12" y="38"/>
                      </a:cubicBezTo>
                      <a:cubicBezTo>
                        <a:pt x="13" y="38"/>
                        <a:pt x="13" y="38"/>
                        <a:pt x="13" y="38"/>
                      </a:cubicBezTo>
                      <a:cubicBezTo>
                        <a:pt x="13" y="38"/>
                        <a:pt x="13" y="38"/>
                        <a:pt x="13" y="38"/>
                      </a:cubicBezTo>
                      <a:cubicBezTo>
                        <a:pt x="13" y="38"/>
                        <a:pt x="14" y="36"/>
                        <a:pt x="14" y="36"/>
                      </a:cubicBezTo>
                      <a:cubicBezTo>
                        <a:pt x="14" y="34"/>
                        <a:pt x="12" y="32"/>
                        <a:pt x="13" y="30"/>
                      </a:cubicBezTo>
                      <a:cubicBezTo>
                        <a:pt x="14" y="31"/>
                        <a:pt x="14" y="31"/>
                        <a:pt x="15" y="31"/>
                      </a:cubicBezTo>
                      <a:cubicBezTo>
                        <a:pt x="14" y="31"/>
                        <a:pt x="15" y="33"/>
                        <a:pt x="14" y="34"/>
                      </a:cubicBezTo>
                      <a:cubicBezTo>
                        <a:pt x="15" y="34"/>
                        <a:pt x="15" y="34"/>
                        <a:pt x="15" y="34"/>
                      </a:cubicBezTo>
                      <a:cubicBezTo>
                        <a:pt x="15" y="34"/>
                        <a:pt x="15" y="32"/>
                        <a:pt x="15" y="32"/>
                      </a:cubicBezTo>
                      <a:cubicBezTo>
                        <a:pt x="16" y="32"/>
                        <a:pt x="16" y="32"/>
                        <a:pt x="17" y="32"/>
                      </a:cubicBezTo>
                      <a:cubicBezTo>
                        <a:pt x="15" y="31"/>
                        <a:pt x="16" y="30"/>
                        <a:pt x="16" y="29"/>
                      </a:cubicBezTo>
                      <a:cubicBezTo>
                        <a:pt x="17" y="29"/>
                        <a:pt x="17" y="29"/>
                        <a:pt x="17" y="30"/>
                      </a:cubicBezTo>
                      <a:cubicBezTo>
                        <a:pt x="18" y="30"/>
                        <a:pt x="15" y="28"/>
                        <a:pt x="17" y="27"/>
                      </a:cubicBezTo>
                      <a:cubicBezTo>
                        <a:pt x="17" y="28"/>
                        <a:pt x="17" y="28"/>
                        <a:pt x="17" y="28"/>
                      </a:cubicBezTo>
                      <a:cubicBezTo>
                        <a:pt x="17" y="27"/>
                        <a:pt x="18" y="26"/>
                        <a:pt x="18" y="27"/>
                      </a:cubicBezTo>
                      <a:cubicBezTo>
                        <a:pt x="18" y="27"/>
                        <a:pt x="18" y="27"/>
                        <a:pt x="18" y="27"/>
                      </a:cubicBezTo>
                      <a:cubicBezTo>
                        <a:pt x="19" y="26"/>
                        <a:pt x="21" y="23"/>
                        <a:pt x="20" y="22"/>
                      </a:cubicBezTo>
                      <a:cubicBezTo>
                        <a:pt x="20" y="22"/>
                        <a:pt x="21" y="23"/>
                        <a:pt x="22" y="23"/>
                      </a:cubicBezTo>
                      <a:cubicBezTo>
                        <a:pt x="22" y="23"/>
                        <a:pt x="21" y="22"/>
                        <a:pt x="21" y="20"/>
                      </a:cubicBezTo>
                      <a:cubicBezTo>
                        <a:pt x="20" y="19"/>
                        <a:pt x="20" y="17"/>
                        <a:pt x="20" y="17"/>
                      </a:cubicBezTo>
                      <a:cubicBezTo>
                        <a:pt x="20" y="18"/>
                        <a:pt x="23" y="20"/>
                        <a:pt x="23" y="21"/>
                      </a:cubicBezTo>
                      <a:cubicBezTo>
                        <a:pt x="23" y="21"/>
                        <a:pt x="24" y="21"/>
                        <a:pt x="24" y="20"/>
                      </a:cubicBezTo>
                      <a:cubicBezTo>
                        <a:pt x="24" y="20"/>
                        <a:pt x="22" y="19"/>
                        <a:pt x="23" y="19"/>
                      </a:cubicBezTo>
                      <a:cubicBezTo>
                        <a:pt x="24" y="19"/>
                        <a:pt x="24" y="19"/>
                        <a:pt x="25" y="19"/>
                      </a:cubicBezTo>
                      <a:cubicBezTo>
                        <a:pt x="25" y="19"/>
                        <a:pt x="24" y="17"/>
                        <a:pt x="24" y="17"/>
                      </a:cubicBezTo>
                      <a:cubicBezTo>
                        <a:pt x="24" y="17"/>
                        <a:pt x="26" y="18"/>
                        <a:pt x="26" y="19"/>
                      </a:cubicBezTo>
                      <a:cubicBezTo>
                        <a:pt x="26" y="19"/>
                        <a:pt x="26" y="18"/>
                        <a:pt x="26" y="17"/>
                      </a:cubicBezTo>
                      <a:cubicBezTo>
                        <a:pt x="26" y="17"/>
                        <a:pt x="26" y="16"/>
                        <a:pt x="26" y="16"/>
                      </a:cubicBezTo>
                      <a:cubicBezTo>
                        <a:pt x="25" y="17"/>
                        <a:pt x="27" y="17"/>
                        <a:pt x="27" y="18"/>
                      </a:cubicBezTo>
                      <a:cubicBezTo>
                        <a:pt x="27" y="17"/>
                        <a:pt x="28" y="17"/>
                        <a:pt x="29" y="16"/>
                      </a:cubicBezTo>
                      <a:cubicBezTo>
                        <a:pt x="28" y="16"/>
                        <a:pt x="28" y="16"/>
                        <a:pt x="28" y="16"/>
                      </a:cubicBezTo>
                      <a:cubicBezTo>
                        <a:pt x="29" y="16"/>
                        <a:pt x="27" y="13"/>
                        <a:pt x="29" y="12"/>
                      </a:cubicBezTo>
                      <a:cubicBezTo>
                        <a:pt x="29" y="13"/>
                        <a:pt x="30" y="15"/>
                        <a:pt x="31" y="14"/>
                      </a:cubicBezTo>
                      <a:cubicBezTo>
                        <a:pt x="31" y="13"/>
                        <a:pt x="30" y="9"/>
                        <a:pt x="31" y="7"/>
                      </a:cubicBezTo>
                      <a:cubicBezTo>
                        <a:pt x="32" y="8"/>
                        <a:pt x="32" y="8"/>
                        <a:pt x="32" y="8"/>
                      </a:cubicBezTo>
                      <a:cubicBezTo>
                        <a:pt x="33" y="7"/>
                        <a:pt x="33" y="7"/>
                        <a:pt x="33" y="7"/>
                      </a:cubicBezTo>
                      <a:cubicBezTo>
                        <a:pt x="33" y="8"/>
                        <a:pt x="32" y="12"/>
                        <a:pt x="32" y="14"/>
                      </a:cubicBezTo>
                      <a:cubicBezTo>
                        <a:pt x="33" y="14"/>
                        <a:pt x="32" y="15"/>
                        <a:pt x="33" y="14"/>
                      </a:cubicBezTo>
                      <a:cubicBezTo>
                        <a:pt x="34" y="15"/>
                        <a:pt x="33" y="15"/>
                        <a:pt x="33" y="15"/>
                      </a:cubicBezTo>
                      <a:cubicBezTo>
                        <a:pt x="33" y="15"/>
                        <a:pt x="35" y="15"/>
                        <a:pt x="35" y="15"/>
                      </a:cubicBezTo>
                      <a:cubicBezTo>
                        <a:pt x="34" y="14"/>
                        <a:pt x="36" y="13"/>
                        <a:pt x="36" y="12"/>
                      </a:cubicBezTo>
                      <a:cubicBezTo>
                        <a:pt x="36" y="12"/>
                        <a:pt x="34" y="14"/>
                        <a:pt x="34" y="14"/>
                      </a:cubicBezTo>
                      <a:cubicBezTo>
                        <a:pt x="33" y="13"/>
                        <a:pt x="34" y="10"/>
                        <a:pt x="35" y="10"/>
                      </a:cubicBezTo>
                      <a:cubicBezTo>
                        <a:pt x="36" y="10"/>
                        <a:pt x="36" y="12"/>
                        <a:pt x="36" y="13"/>
                      </a:cubicBezTo>
                      <a:cubicBezTo>
                        <a:pt x="36" y="12"/>
                        <a:pt x="37" y="11"/>
                        <a:pt x="37" y="11"/>
                      </a:cubicBezTo>
                      <a:cubicBezTo>
                        <a:pt x="37" y="12"/>
                        <a:pt x="37" y="12"/>
                        <a:pt x="37" y="12"/>
                      </a:cubicBezTo>
                      <a:cubicBezTo>
                        <a:pt x="38" y="13"/>
                        <a:pt x="38" y="10"/>
                        <a:pt x="39" y="11"/>
                      </a:cubicBezTo>
                      <a:cubicBezTo>
                        <a:pt x="40" y="11"/>
                        <a:pt x="41" y="13"/>
                        <a:pt x="40" y="12"/>
                      </a:cubicBezTo>
                      <a:cubicBezTo>
                        <a:pt x="40" y="11"/>
                        <a:pt x="39" y="6"/>
                        <a:pt x="39" y="5"/>
                      </a:cubicBezTo>
                      <a:cubicBezTo>
                        <a:pt x="39" y="5"/>
                        <a:pt x="41" y="6"/>
                        <a:pt x="42" y="7"/>
                      </a:cubicBezTo>
                      <a:cubicBezTo>
                        <a:pt x="43" y="8"/>
                        <a:pt x="41" y="10"/>
                        <a:pt x="42" y="10"/>
                      </a:cubicBezTo>
                      <a:cubicBezTo>
                        <a:pt x="42" y="10"/>
                        <a:pt x="42" y="10"/>
                        <a:pt x="42" y="10"/>
                      </a:cubicBezTo>
                      <a:cubicBezTo>
                        <a:pt x="43" y="10"/>
                        <a:pt x="42" y="11"/>
                        <a:pt x="43" y="10"/>
                      </a:cubicBezTo>
                      <a:cubicBezTo>
                        <a:pt x="43" y="9"/>
                        <a:pt x="45" y="11"/>
                        <a:pt x="43" y="9"/>
                      </a:cubicBezTo>
                      <a:cubicBezTo>
                        <a:pt x="44" y="9"/>
                        <a:pt x="44" y="10"/>
                        <a:pt x="45" y="10"/>
                      </a:cubicBezTo>
                      <a:cubicBezTo>
                        <a:pt x="45" y="9"/>
                        <a:pt x="46" y="7"/>
                        <a:pt x="47" y="7"/>
                      </a:cubicBezTo>
                      <a:cubicBezTo>
                        <a:pt x="47" y="7"/>
                        <a:pt x="47" y="7"/>
                        <a:pt x="47" y="8"/>
                      </a:cubicBezTo>
                      <a:cubicBezTo>
                        <a:pt x="49" y="8"/>
                        <a:pt x="50" y="9"/>
                        <a:pt x="52" y="9"/>
                      </a:cubicBezTo>
                      <a:cubicBezTo>
                        <a:pt x="52" y="10"/>
                        <a:pt x="52" y="10"/>
                        <a:pt x="52" y="11"/>
                      </a:cubicBezTo>
                      <a:cubicBezTo>
                        <a:pt x="52" y="11"/>
                        <a:pt x="53" y="10"/>
                        <a:pt x="53" y="10"/>
                      </a:cubicBezTo>
                      <a:cubicBezTo>
                        <a:pt x="53" y="12"/>
                        <a:pt x="52" y="10"/>
                        <a:pt x="52" y="12"/>
                      </a:cubicBezTo>
                      <a:cubicBezTo>
                        <a:pt x="52" y="11"/>
                        <a:pt x="54" y="11"/>
                        <a:pt x="55" y="11"/>
                      </a:cubicBezTo>
                      <a:cubicBezTo>
                        <a:pt x="55" y="10"/>
                        <a:pt x="53" y="10"/>
                        <a:pt x="52" y="10"/>
                      </a:cubicBezTo>
                      <a:cubicBezTo>
                        <a:pt x="53" y="9"/>
                        <a:pt x="55" y="8"/>
                        <a:pt x="57" y="8"/>
                      </a:cubicBezTo>
                      <a:cubicBezTo>
                        <a:pt x="58" y="9"/>
                        <a:pt x="57" y="9"/>
                        <a:pt x="57" y="9"/>
                      </a:cubicBezTo>
                      <a:cubicBezTo>
                        <a:pt x="60" y="11"/>
                        <a:pt x="61" y="9"/>
                        <a:pt x="62" y="11"/>
                      </a:cubicBezTo>
                      <a:cubicBezTo>
                        <a:pt x="62" y="12"/>
                        <a:pt x="61" y="13"/>
                        <a:pt x="61" y="13"/>
                      </a:cubicBezTo>
                      <a:cubicBezTo>
                        <a:pt x="60" y="13"/>
                        <a:pt x="60" y="12"/>
                        <a:pt x="59" y="11"/>
                      </a:cubicBezTo>
                      <a:cubicBezTo>
                        <a:pt x="59" y="12"/>
                        <a:pt x="59" y="12"/>
                        <a:pt x="59" y="12"/>
                      </a:cubicBezTo>
                      <a:cubicBezTo>
                        <a:pt x="59" y="12"/>
                        <a:pt x="58" y="12"/>
                        <a:pt x="58" y="11"/>
                      </a:cubicBezTo>
                      <a:cubicBezTo>
                        <a:pt x="58" y="12"/>
                        <a:pt x="59" y="13"/>
                        <a:pt x="60" y="14"/>
                      </a:cubicBezTo>
                      <a:cubicBezTo>
                        <a:pt x="61" y="14"/>
                        <a:pt x="62" y="16"/>
                        <a:pt x="62" y="17"/>
                      </a:cubicBezTo>
                      <a:cubicBezTo>
                        <a:pt x="63" y="17"/>
                        <a:pt x="64" y="17"/>
                        <a:pt x="64" y="16"/>
                      </a:cubicBezTo>
                      <a:cubicBezTo>
                        <a:pt x="63" y="16"/>
                        <a:pt x="63" y="16"/>
                        <a:pt x="63" y="16"/>
                      </a:cubicBezTo>
                      <a:cubicBezTo>
                        <a:pt x="63" y="15"/>
                        <a:pt x="65" y="16"/>
                        <a:pt x="65" y="15"/>
                      </a:cubicBezTo>
                      <a:cubicBezTo>
                        <a:pt x="66" y="16"/>
                        <a:pt x="67" y="16"/>
                        <a:pt x="67" y="17"/>
                      </a:cubicBezTo>
                      <a:cubicBezTo>
                        <a:pt x="67" y="18"/>
                        <a:pt x="67" y="18"/>
                        <a:pt x="67" y="18"/>
                      </a:cubicBezTo>
                      <a:cubicBezTo>
                        <a:pt x="67" y="18"/>
                        <a:pt x="67" y="17"/>
                        <a:pt x="66" y="17"/>
                      </a:cubicBezTo>
                      <a:cubicBezTo>
                        <a:pt x="67" y="17"/>
                        <a:pt x="66" y="20"/>
                        <a:pt x="68" y="19"/>
                      </a:cubicBezTo>
                      <a:cubicBezTo>
                        <a:pt x="68" y="18"/>
                        <a:pt x="68" y="18"/>
                        <a:pt x="68" y="18"/>
                      </a:cubicBezTo>
                      <a:cubicBezTo>
                        <a:pt x="69" y="18"/>
                        <a:pt x="70" y="19"/>
                        <a:pt x="71" y="20"/>
                      </a:cubicBezTo>
                      <a:cubicBezTo>
                        <a:pt x="72" y="19"/>
                        <a:pt x="71" y="20"/>
                        <a:pt x="71" y="19"/>
                      </a:cubicBezTo>
                      <a:cubicBezTo>
                        <a:pt x="70" y="20"/>
                        <a:pt x="70" y="16"/>
                        <a:pt x="69" y="18"/>
                      </a:cubicBezTo>
                      <a:cubicBezTo>
                        <a:pt x="70" y="16"/>
                        <a:pt x="68" y="16"/>
                        <a:pt x="69" y="14"/>
                      </a:cubicBezTo>
                      <a:cubicBezTo>
                        <a:pt x="68" y="15"/>
                        <a:pt x="68" y="15"/>
                        <a:pt x="68" y="14"/>
                      </a:cubicBezTo>
                      <a:cubicBezTo>
                        <a:pt x="68" y="14"/>
                        <a:pt x="68" y="14"/>
                        <a:pt x="67" y="14"/>
                      </a:cubicBezTo>
                      <a:cubicBezTo>
                        <a:pt x="67" y="14"/>
                        <a:pt x="67" y="14"/>
                        <a:pt x="67" y="14"/>
                      </a:cubicBezTo>
                      <a:cubicBezTo>
                        <a:pt x="67" y="14"/>
                        <a:pt x="67" y="14"/>
                        <a:pt x="67" y="14"/>
                      </a:cubicBezTo>
                      <a:cubicBezTo>
                        <a:pt x="67" y="14"/>
                        <a:pt x="67" y="14"/>
                        <a:pt x="67" y="14"/>
                      </a:cubicBezTo>
                      <a:cubicBezTo>
                        <a:pt x="67" y="14"/>
                        <a:pt x="67" y="15"/>
                        <a:pt x="67" y="15"/>
                      </a:cubicBezTo>
                      <a:cubicBezTo>
                        <a:pt x="66" y="15"/>
                        <a:pt x="65" y="14"/>
                        <a:pt x="65" y="14"/>
                      </a:cubicBezTo>
                      <a:cubicBezTo>
                        <a:pt x="64" y="13"/>
                        <a:pt x="65" y="14"/>
                        <a:pt x="65" y="13"/>
                      </a:cubicBezTo>
                      <a:cubicBezTo>
                        <a:pt x="64" y="13"/>
                        <a:pt x="64" y="13"/>
                        <a:pt x="64" y="13"/>
                      </a:cubicBezTo>
                      <a:cubicBezTo>
                        <a:pt x="65" y="12"/>
                        <a:pt x="64" y="11"/>
                        <a:pt x="65" y="12"/>
                      </a:cubicBezTo>
                      <a:cubicBezTo>
                        <a:pt x="64" y="10"/>
                        <a:pt x="64" y="10"/>
                        <a:pt x="64" y="10"/>
                      </a:cubicBezTo>
                      <a:cubicBezTo>
                        <a:pt x="64" y="10"/>
                        <a:pt x="63" y="9"/>
                        <a:pt x="62" y="9"/>
                      </a:cubicBezTo>
                      <a:cubicBezTo>
                        <a:pt x="62" y="8"/>
                        <a:pt x="61" y="8"/>
                        <a:pt x="61" y="8"/>
                      </a:cubicBezTo>
                      <a:cubicBezTo>
                        <a:pt x="61" y="8"/>
                        <a:pt x="61" y="8"/>
                        <a:pt x="60" y="8"/>
                      </a:cubicBezTo>
                      <a:cubicBezTo>
                        <a:pt x="60" y="7"/>
                        <a:pt x="59" y="7"/>
                        <a:pt x="59" y="7"/>
                      </a:cubicBezTo>
                      <a:cubicBezTo>
                        <a:pt x="59" y="7"/>
                        <a:pt x="59" y="7"/>
                        <a:pt x="59" y="7"/>
                      </a:cubicBezTo>
                      <a:cubicBezTo>
                        <a:pt x="58" y="6"/>
                        <a:pt x="55" y="6"/>
                        <a:pt x="53" y="4"/>
                      </a:cubicBezTo>
                      <a:cubicBezTo>
                        <a:pt x="52" y="4"/>
                        <a:pt x="52" y="4"/>
                        <a:pt x="51" y="3"/>
                      </a:cubicBezTo>
                      <a:cubicBezTo>
                        <a:pt x="50" y="3"/>
                        <a:pt x="50" y="3"/>
                        <a:pt x="50" y="3"/>
                      </a:cubicBezTo>
                      <a:cubicBezTo>
                        <a:pt x="49" y="3"/>
                        <a:pt x="48" y="2"/>
                        <a:pt x="47" y="2"/>
                      </a:cubicBezTo>
                      <a:cubicBezTo>
                        <a:pt x="46" y="0"/>
                        <a:pt x="42" y="2"/>
                        <a:pt x="41" y="1"/>
                      </a:cubicBezTo>
                      <a:cubicBezTo>
                        <a:pt x="41" y="2"/>
                        <a:pt x="41" y="2"/>
                        <a:pt x="41" y="2"/>
                      </a:cubicBezTo>
                      <a:cubicBezTo>
                        <a:pt x="40" y="2"/>
                        <a:pt x="39" y="3"/>
                        <a:pt x="37" y="4"/>
                      </a:cubicBezTo>
                      <a:cubicBezTo>
                        <a:pt x="38" y="4"/>
                        <a:pt x="38" y="4"/>
                        <a:pt x="38" y="4"/>
                      </a:cubicBezTo>
                      <a:cubicBezTo>
                        <a:pt x="37" y="5"/>
                        <a:pt x="34" y="4"/>
                        <a:pt x="33" y="5"/>
                      </a:cubicBezTo>
                      <a:cubicBezTo>
                        <a:pt x="33" y="5"/>
                        <a:pt x="33" y="5"/>
                        <a:pt x="34" y="5"/>
                      </a:cubicBezTo>
                      <a:cubicBezTo>
                        <a:pt x="32" y="4"/>
                        <a:pt x="31" y="5"/>
                        <a:pt x="30" y="6"/>
                      </a:cubicBezTo>
                      <a:cubicBezTo>
                        <a:pt x="30" y="7"/>
                        <a:pt x="29" y="8"/>
                        <a:pt x="28" y="8"/>
                      </a:cubicBezTo>
                      <a:cubicBezTo>
                        <a:pt x="27" y="8"/>
                        <a:pt x="27" y="8"/>
                        <a:pt x="27" y="8"/>
                      </a:cubicBezTo>
                      <a:cubicBezTo>
                        <a:pt x="27" y="8"/>
                        <a:pt x="27" y="8"/>
                        <a:pt x="27" y="8"/>
                      </a:cubicBezTo>
                      <a:cubicBezTo>
                        <a:pt x="27" y="8"/>
                        <a:pt x="27" y="8"/>
                        <a:pt x="27" y="8"/>
                      </a:cubicBezTo>
                      <a:cubicBezTo>
                        <a:pt x="26" y="8"/>
                        <a:pt x="26" y="8"/>
                        <a:pt x="26" y="8"/>
                      </a:cubicBezTo>
                      <a:cubicBezTo>
                        <a:pt x="26" y="8"/>
                        <a:pt x="26" y="8"/>
                        <a:pt x="26" y="8"/>
                      </a:cubicBezTo>
                      <a:cubicBezTo>
                        <a:pt x="26" y="9"/>
                        <a:pt x="26" y="9"/>
                        <a:pt x="25" y="9"/>
                      </a:cubicBezTo>
                      <a:cubicBezTo>
                        <a:pt x="25" y="9"/>
                        <a:pt x="25" y="9"/>
                        <a:pt x="25" y="9"/>
                      </a:cubicBezTo>
                      <a:cubicBezTo>
                        <a:pt x="25" y="9"/>
                        <a:pt x="25" y="9"/>
                        <a:pt x="25" y="9"/>
                      </a:cubicBezTo>
                      <a:cubicBezTo>
                        <a:pt x="24" y="9"/>
                        <a:pt x="24" y="10"/>
                        <a:pt x="25" y="10"/>
                      </a:cubicBezTo>
                      <a:cubicBezTo>
                        <a:pt x="25" y="10"/>
                        <a:pt x="25" y="11"/>
                        <a:pt x="25" y="11"/>
                      </a:cubicBezTo>
                      <a:cubicBezTo>
                        <a:pt x="24" y="10"/>
                        <a:pt x="24" y="12"/>
                        <a:pt x="23" y="11"/>
                      </a:cubicBezTo>
                      <a:cubicBezTo>
                        <a:pt x="23" y="12"/>
                        <a:pt x="21" y="13"/>
                        <a:pt x="22" y="15"/>
                      </a:cubicBezTo>
                      <a:cubicBezTo>
                        <a:pt x="21" y="15"/>
                        <a:pt x="21" y="15"/>
                        <a:pt x="22" y="15"/>
                      </a:cubicBezTo>
                      <a:cubicBezTo>
                        <a:pt x="21" y="15"/>
                        <a:pt x="20" y="15"/>
                        <a:pt x="20" y="16"/>
                      </a:cubicBezTo>
                      <a:cubicBezTo>
                        <a:pt x="19" y="15"/>
                        <a:pt x="19" y="15"/>
                        <a:pt x="19" y="15"/>
                      </a:cubicBezTo>
                      <a:cubicBezTo>
                        <a:pt x="20" y="17"/>
                        <a:pt x="20" y="17"/>
                        <a:pt x="20" y="17"/>
                      </a:cubicBezTo>
                      <a:cubicBezTo>
                        <a:pt x="19" y="17"/>
                        <a:pt x="18" y="17"/>
                        <a:pt x="18" y="16"/>
                      </a:cubicBezTo>
                      <a:cubicBezTo>
                        <a:pt x="18" y="18"/>
                        <a:pt x="17" y="18"/>
                        <a:pt x="17" y="20"/>
                      </a:cubicBezTo>
                      <a:cubicBezTo>
                        <a:pt x="17" y="19"/>
                        <a:pt x="17" y="19"/>
                        <a:pt x="17" y="19"/>
                      </a:cubicBezTo>
                      <a:cubicBezTo>
                        <a:pt x="16" y="20"/>
                        <a:pt x="17" y="21"/>
                        <a:pt x="16" y="21"/>
                      </a:cubicBezTo>
                      <a:cubicBezTo>
                        <a:pt x="14" y="21"/>
                        <a:pt x="12" y="26"/>
                        <a:pt x="10" y="28"/>
                      </a:cubicBezTo>
                      <a:cubicBezTo>
                        <a:pt x="12" y="29"/>
                        <a:pt x="8" y="29"/>
                        <a:pt x="9" y="30"/>
                      </a:cubicBezTo>
                      <a:cubicBezTo>
                        <a:pt x="9" y="30"/>
                        <a:pt x="8" y="30"/>
                        <a:pt x="8" y="30"/>
                      </a:cubicBezTo>
                      <a:cubicBezTo>
                        <a:pt x="8" y="31"/>
                        <a:pt x="6" y="32"/>
                        <a:pt x="7" y="33"/>
                      </a:cubicBezTo>
                      <a:cubicBezTo>
                        <a:pt x="7" y="33"/>
                        <a:pt x="7" y="33"/>
                        <a:pt x="6" y="33"/>
                      </a:cubicBezTo>
                      <a:cubicBezTo>
                        <a:pt x="6" y="33"/>
                        <a:pt x="7" y="33"/>
                        <a:pt x="6" y="33"/>
                      </a:cubicBezTo>
                      <a:cubicBezTo>
                        <a:pt x="6" y="33"/>
                        <a:pt x="6" y="33"/>
                        <a:pt x="6" y="33"/>
                      </a:cubicBezTo>
                      <a:cubicBezTo>
                        <a:pt x="5" y="34"/>
                        <a:pt x="7" y="35"/>
                        <a:pt x="8" y="36"/>
                      </a:cubicBezTo>
                      <a:cubicBezTo>
                        <a:pt x="7" y="36"/>
                        <a:pt x="7" y="37"/>
                        <a:pt x="8" y="38"/>
                      </a:cubicBezTo>
                      <a:cubicBezTo>
                        <a:pt x="7" y="38"/>
                        <a:pt x="7" y="38"/>
                        <a:pt x="7" y="37"/>
                      </a:cubicBezTo>
                      <a:cubicBezTo>
                        <a:pt x="6" y="38"/>
                        <a:pt x="5" y="40"/>
                        <a:pt x="6" y="41"/>
                      </a:cubicBezTo>
                      <a:cubicBezTo>
                        <a:pt x="6" y="41"/>
                        <a:pt x="6" y="41"/>
                        <a:pt x="6" y="42"/>
                      </a:cubicBezTo>
                      <a:cubicBezTo>
                        <a:pt x="6" y="43"/>
                        <a:pt x="5" y="43"/>
                        <a:pt x="5" y="44"/>
                      </a:cubicBezTo>
                      <a:cubicBezTo>
                        <a:pt x="5" y="44"/>
                        <a:pt x="5" y="44"/>
                        <a:pt x="5" y="44"/>
                      </a:cubicBezTo>
                      <a:cubicBezTo>
                        <a:pt x="7" y="45"/>
                        <a:pt x="6" y="45"/>
                        <a:pt x="6" y="46"/>
                      </a:cubicBezTo>
                      <a:cubicBezTo>
                        <a:pt x="5" y="46"/>
                        <a:pt x="5" y="46"/>
                        <a:pt x="5" y="46"/>
                      </a:cubicBezTo>
                      <a:cubicBezTo>
                        <a:pt x="4" y="48"/>
                        <a:pt x="6" y="47"/>
                        <a:pt x="4" y="49"/>
                      </a:cubicBezTo>
                      <a:cubicBezTo>
                        <a:pt x="5" y="49"/>
                        <a:pt x="5" y="49"/>
                        <a:pt x="5" y="49"/>
                      </a:cubicBezTo>
                      <a:cubicBezTo>
                        <a:pt x="7" y="50"/>
                        <a:pt x="4" y="51"/>
                        <a:pt x="4" y="53"/>
                      </a:cubicBezTo>
                      <a:cubicBezTo>
                        <a:pt x="5" y="52"/>
                        <a:pt x="5" y="52"/>
                        <a:pt x="5" y="52"/>
                      </a:cubicBezTo>
                      <a:cubicBezTo>
                        <a:pt x="6" y="53"/>
                        <a:pt x="2" y="54"/>
                        <a:pt x="2" y="55"/>
                      </a:cubicBezTo>
                      <a:cubicBezTo>
                        <a:pt x="2" y="55"/>
                        <a:pt x="2" y="55"/>
                        <a:pt x="2" y="54"/>
                      </a:cubicBezTo>
                      <a:cubicBezTo>
                        <a:pt x="0" y="56"/>
                        <a:pt x="3" y="55"/>
                        <a:pt x="3" y="56"/>
                      </a:cubicBezTo>
                      <a:cubicBezTo>
                        <a:pt x="2" y="57"/>
                        <a:pt x="1" y="56"/>
                        <a:pt x="1" y="57"/>
                      </a:cubicBezTo>
                      <a:cubicBezTo>
                        <a:pt x="1" y="57"/>
                        <a:pt x="3" y="60"/>
                        <a:pt x="2" y="61"/>
                      </a:cubicBezTo>
                      <a:cubicBezTo>
                        <a:pt x="3" y="61"/>
                        <a:pt x="3" y="61"/>
                        <a:pt x="4" y="61"/>
                      </a:cubicBezTo>
                      <a:cubicBezTo>
                        <a:pt x="4" y="62"/>
                        <a:pt x="2" y="64"/>
                        <a:pt x="4" y="65"/>
                      </a:cubicBezTo>
                      <a:cubicBezTo>
                        <a:pt x="3" y="65"/>
                        <a:pt x="3" y="65"/>
                        <a:pt x="3" y="65"/>
                      </a:cubicBezTo>
                      <a:cubicBezTo>
                        <a:pt x="4" y="66"/>
                        <a:pt x="4" y="68"/>
                        <a:pt x="5" y="68"/>
                      </a:cubicBezTo>
                      <a:cubicBezTo>
                        <a:pt x="4" y="69"/>
                        <a:pt x="4" y="70"/>
                        <a:pt x="5" y="71"/>
                      </a:cubicBezTo>
                      <a:cubicBezTo>
                        <a:pt x="6" y="72"/>
                        <a:pt x="7" y="73"/>
                        <a:pt x="5" y="74"/>
                      </a:cubicBezTo>
                      <a:cubicBezTo>
                        <a:pt x="5" y="74"/>
                        <a:pt x="5" y="74"/>
                        <a:pt x="6" y="75"/>
                      </a:cubicBezTo>
                      <a:cubicBezTo>
                        <a:pt x="6" y="75"/>
                        <a:pt x="6" y="76"/>
                        <a:pt x="6" y="76"/>
                      </a:cubicBezTo>
                      <a:cubicBezTo>
                        <a:pt x="6" y="76"/>
                        <a:pt x="6" y="76"/>
                        <a:pt x="6" y="76"/>
                      </a:cubicBezTo>
                      <a:cubicBezTo>
                        <a:pt x="6" y="78"/>
                        <a:pt x="7" y="78"/>
                        <a:pt x="8" y="78"/>
                      </a:cubicBezTo>
                      <a:cubicBezTo>
                        <a:pt x="8" y="78"/>
                        <a:pt x="8" y="78"/>
                        <a:pt x="7" y="78"/>
                      </a:cubicBezTo>
                      <a:cubicBezTo>
                        <a:pt x="8" y="81"/>
                        <a:pt x="8" y="81"/>
                        <a:pt x="10" y="82"/>
                      </a:cubicBezTo>
                      <a:cubicBezTo>
                        <a:pt x="10" y="83"/>
                        <a:pt x="10" y="83"/>
                        <a:pt x="10" y="83"/>
                      </a:cubicBezTo>
                      <a:cubicBezTo>
                        <a:pt x="10" y="83"/>
                        <a:pt x="10" y="87"/>
                        <a:pt x="12" y="88"/>
                      </a:cubicBezTo>
                      <a:cubicBezTo>
                        <a:pt x="12" y="88"/>
                        <a:pt x="12" y="88"/>
                        <a:pt x="12" y="88"/>
                      </a:cubicBezTo>
                      <a:cubicBezTo>
                        <a:pt x="13" y="89"/>
                        <a:pt x="14" y="90"/>
                        <a:pt x="15" y="91"/>
                      </a:cubicBezTo>
                      <a:cubicBezTo>
                        <a:pt x="15" y="93"/>
                        <a:pt x="16" y="94"/>
                        <a:pt x="18" y="93"/>
                      </a:cubicBezTo>
                      <a:cubicBezTo>
                        <a:pt x="20" y="93"/>
                        <a:pt x="20" y="93"/>
                        <a:pt x="20" y="93"/>
                      </a:cubicBezTo>
                      <a:cubicBezTo>
                        <a:pt x="18" y="92"/>
                        <a:pt x="21" y="92"/>
                        <a:pt x="20" y="91"/>
                      </a:cubicBezTo>
                      <a:cubicBezTo>
                        <a:pt x="21" y="92"/>
                        <a:pt x="22" y="93"/>
                        <a:pt x="21" y="93"/>
                      </a:cubicBezTo>
                      <a:cubicBezTo>
                        <a:pt x="21" y="93"/>
                        <a:pt x="21" y="93"/>
                        <a:pt x="21" y="93"/>
                      </a:cubicBezTo>
                      <a:cubicBezTo>
                        <a:pt x="19" y="94"/>
                        <a:pt x="23" y="95"/>
                        <a:pt x="22" y="96"/>
                      </a:cubicBezTo>
                      <a:cubicBezTo>
                        <a:pt x="26" y="98"/>
                        <a:pt x="30" y="100"/>
                        <a:pt x="35" y="100"/>
                      </a:cubicBezTo>
                      <a:cubicBezTo>
                        <a:pt x="34" y="99"/>
                        <a:pt x="34" y="99"/>
                        <a:pt x="34" y="99"/>
                      </a:cubicBezTo>
                      <a:cubicBezTo>
                        <a:pt x="36" y="99"/>
                        <a:pt x="36" y="99"/>
                        <a:pt x="36" y="99"/>
                      </a:cubicBezTo>
                      <a:cubicBezTo>
                        <a:pt x="36" y="99"/>
                        <a:pt x="36" y="100"/>
                        <a:pt x="35" y="100"/>
                      </a:cubicBezTo>
                      <a:cubicBezTo>
                        <a:pt x="36" y="101"/>
                        <a:pt x="37" y="99"/>
                        <a:pt x="37" y="99"/>
                      </a:cubicBezTo>
                      <a:cubicBezTo>
                        <a:pt x="39" y="99"/>
                        <a:pt x="36" y="100"/>
                        <a:pt x="37" y="100"/>
                      </a:cubicBezTo>
                      <a:cubicBezTo>
                        <a:pt x="37" y="100"/>
                        <a:pt x="38" y="100"/>
                        <a:pt x="38" y="100"/>
                      </a:cubicBezTo>
                      <a:cubicBezTo>
                        <a:pt x="38" y="100"/>
                        <a:pt x="38" y="100"/>
                        <a:pt x="38" y="100"/>
                      </a:cubicBezTo>
                      <a:cubicBezTo>
                        <a:pt x="38" y="100"/>
                        <a:pt x="38" y="99"/>
                        <a:pt x="40" y="99"/>
                      </a:cubicBezTo>
                      <a:cubicBezTo>
                        <a:pt x="40" y="99"/>
                        <a:pt x="40" y="100"/>
                        <a:pt x="40" y="100"/>
                      </a:cubicBezTo>
                      <a:cubicBezTo>
                        <a:pt x="41" y="100"/>
                        <a:pt x="41" y="100"/>
                        <a:pt x="41" y="100"/>
                      </a:cubicBezTo>
                      <a:cubicBezTo>
                        <a:pt x="41" y="100"/>
                        <a:pt x="43" y="99"/>
                        <a:pt x="43" y="99"/>
                      </a:cubicBezTo>
                      <a:cubicBezTo>
                        <a:pt x="42" y="98"/>
                        <a:pt x="42" y="98"/>
                        <a:pt x="42" y="98"/>
                      </a:cubicBezTo>
                      <a:cubicBezTo>
                        <a:pt x="43" y="98"/>
                        <a:pt x="44" y="98"/>
                        <a:pt x="43" y="97"/>
                      </a:cubicBezTo>
                      <a:cubicBezTo>
                        <a:pt x="44" y="99"/>
                        <a:pt x="49" y="95"/>
                        <a:pt x="50" y="95"/>
                      </a:cubicBezTo>
                      <a:cubicBezTo>
                        <a:pt x="51" y="94"/>
                        <a:pt x="52" y="94"/>
                        <a:pt x="53" y="93"/>
                      </a:cubicBezTo>
                      <a:cubicBezTo>
                        <a:pt x="52" y="93"/>
                        <a:pt x="52" y="92"/>
                        <a:pt x="53" y="92"/>
                      </a:cubicBezTo>
                      <a:cubicBezTo>
                        <a:pt x="54" y="94"/>
                        <a:pt x="55" y="91"/>
                        <a:pt x="57" y="92"/>
                      </a:cubicBezTo>
                      <a:cubicBezTo>
                        <a:pt x="55" y="92"/>
                        <a:pt x="59" y="90"/>
                        <a:pt x="57" y="89"/>
                      </a:cubicBezTo>
                      <a:cubicBezTo>
                        <a:pt x="58" y="89"/>
                        <a:pt x="58" y="90"/>
                        <a:pt x="59" y="90"/>
                      </a:cubicBezTo>
                      <a:cubicBezTo>
                        <a:pt x="59" y="89"/>
                        <a:pt x="60" y="88"/>
                        <a:pt x="61" y="87"/>
                      </a:cubicBezTo>
                      <a:cubicBezTo>
                        <a:pt x="62" y="86"/>
                        <a:pt x="64" y="85"/>
                        <a:pt x="64" y="84"/>
                      </a:cubicBezTo>
                      <a:cubicBezTo>
                        <a:pt x="64" y="84"/>
                        <a:pt x="64" y="84"/>
                        <a:pt x="64" y="83"/>
                      </a:cubicBezTo>
                      <a:cubicBezTo>
                        <a:pt x="66" y="83"/>
                        <a:pt x="66" y="83"/>
                        <a:pt x="66" y="83"/>
                      </a:cubicBezTo>
                      <a:cubicBezTo>
                        <a:pt x="66" y="82"/>
                        <a:pt x="64" y="81"/>
                        <a:pt x="66" y="81"/>
                      </a:cubicBezTo>
                      <a:cubicBezTo>
                        <a:pt x="66" y="81"/>
                        <a:pt x="65" y="81"/>
                        <a:pt x="65" y="81"/>
                      </a:cubicBezTo>
                      <a:cubicBezTo>
                        <a:pt x="68" y="79"/>
                        <a:pt x="69" y="76"/>
                        <a:pt x="70" y="73"/>
                      </a:cubicBezTo>
                      <a:cubicBezTo>
                        <a:pt x="71" y="71"/>
                        <a:pt x="72" y="68"/>
                        <a:pt x="74" y="66"/>
                      </a:cubicBezTo>
                      <a:cubicBezTo>
                        <a:pt x="73" y="66"/>
                        <a:pt x="74" y="66"/>
                        <a:pt x="74" y="65"/>
                      </a:cubicBezTo>
                      <a:cubicBezTo>
                        <a:pt x="73" y="65"/>
                        <a:pt x="73" y="65"/>
                        <a:pt x="73" y="65"/>
                      </a:cubicBezTo>
                      <a:cubicBezTo>
                        <a:pt x="73" y="65"/>
                        <a:pt x="73" y="64"/>
                        <a:pt x="73" y="64"/>
                      </a:cubicBezTo>
                      <a:cubicBezTo>
                        <a:pt x="74" y="63"/>
                        <a:pt x="74" y="63"/>
                        <a:pt x="74" y="63"/>
                      </a:cubicBezTo>
                      <a:cubicBezTo>
                        <a:pt x="73" y="62"/>
                        <a:pt x="75" y="60"/>
                        <a:pt x="74" y="60"/>
                      </a:cubicBezTo>
                      <a:cubicBezTo>
                        <a:pt x="74" y="61"/>
                        <a:pt x="74" y="61"/>
                        <a:pt x="74" y="61"/>
                      </a:cubicBezTo>
                      <a:cubicBezTo>
                        <a:pt x="73" y="59"/>
                        <a:pt x="71" y="61"/>
                        <a:pt x="69" y="61"/>
                      </a:cubicBezTo>
                      <a:cubicBezTo>
                        <a:pt x="70" y="62"/>
                        <a:pt x="66" y="63"/>
                        <a:pt x="68" y="65"/>
                      </a:cubicBezTo>
                      <a:cubicBezTo>
                        <a:pt x="67" y="65"/>
                        <a:pt x="67" y="64"/>
                        <a:pt x="67" y="64"/>
                      </a:cubicBezTo>
                      <a:cubicBezTo>
                        <a:pt x="67" y="65"/>
                        <a:pt x="67" y="66"/>
                        <a:pt x="67" y="66"/>
                      </a:cubicBezTo>
                      <a:cubicBezTo>
                        <a:pt x="66" y="66"/>
                        <a:pt x="66" y="66"/>
                        <a:pt x="66" y="66"/>
                      </a:cubicBezTo>
                      <a:cubicBezTo>
                        <a:pt x="66" y="69"/>
                        <a:pt x="65" y="70"/>
                        <a:pt x="63" y="72"/>
                      </a:cubicBezTo>
                      <a:cubicBezTo>
                        <a:pt x="64" y="72"/>
                        <a:pt x="64" y="72"/>
                        <a:pt x="64" y="72"/>
                      </a:cubicBezTo>
                      <a:cubicBezTo>
                        <a:pt x="63" y="73"/>
                        <a:pt x="63" y="73"/>
                        <a:pt x="63" y="73"/>
                      </a:cubicBezTo>
                      <a:cubicBezTo>
                        <a:pt x="63" y="74"/>
                        <a:pt x="63" y="71"/>
                        <a:pt x="64" y="72"/>
                      </a:cubicBezTo>
                      <a:cubicBezTo>
                        <a:pt x="63" y="72"/>
                        <a:pt x="62" y="76"/>
                        <a:pt x="60" y="76"/>
                      </a:cubicBezTo>
                      <a:cubicBezTo>
                        <a:pt x="60" y="77"/>
                        <a:pt x="61" y="76"/>
                        <a:pt x="61" y="77"/>
                      </a:cubicBezTo>
                      <a:cubicBezTo>
                        <a:pt x="60" y="77"/>
                        <a:pt x="60" y="77"/>
                        <a:pt x="60" y="77"/>
                      </a:cubicBezTo>
                      <a:cubicBezTo>
                        <a:pt x="60" y="77"/>
                        <a:pt x="60" y="77"/>
                        <a:pt x="60" y="77"/>
                      </a:cubicBezTo>
                      <a:cubicBezTo>
                        <a:pt x="60" y="78"/>
                        <a:pt x="59" y="78"/>
                        <a:pt x="59" y="77"/>
                      </a:cubicBezTo>
                      <a:cubicBezTo>
                        <a:pt x="59" y="77"/>
                        <a:pt x="59" y="77"/>
                        <a:pt x="59" y="77"/>
                      </a:cubicBezTo>
                      <a:cubicBezTo>
                        <a:pt x="58" y="77"/>
                        <a:pt x="58" y="79"/>
                        <a:pt x="58" y="79"/>
                      </a:cubicBezTo>
                      <a:cubicBezTo>
                        <a:pt x="58" y="78"/>
                        <a:pt x="58" y="78"/>
                        <a:pt x="58" y="78"/>
                      </a:cubicBezTo>
                      <a:cubicBezTo>
                        <a:pt x="57" y="81"/>
                        <a:pt x="55" y="83"/>
                        <a:pt x="54" y="85"/>
                      </a:cubicBezTo>
                      <a:cubicBezTo>
                        <a:pt x="54" y="85"/>
                        <a:pt x="54" y="85"/>
                        <a:pt x="54" y="85"/>
                      </a:cubicBezTo>
                      <a:cubicBezTo>
                        <a:pt x="53" y="87"/>
                        <a:pt x="52" y="86"/>
                        <a:pt x="51" y="88"/>
                      </a:cubicBezTo>
                      <a:cubicBezTo>
                        <a:pt x="51" y="87"/>
                        <a:pt x="51" y="87"/>
                        <a:pt x="51" y="87"/>
                      </a:cubicBezTo>
                      <a:cubicBezTo>
                        <a:pt x="51" y="88"/>
                        <a:pt x="51" y="89"/>
                        <a:pt x="50" y="89"/>
                      </a:cubicBezTo>
                      <a:cubicBezTo>
                        <a:pt x="50" y="88"/>
                        <a:pt x="49" y="89"/>
                        <a:pt x="49" y="88"/>
                      </a:cubicBezTo>
                      <a:cubicBezTo>
                        <a:pt x="48" y="90"/>
                        <a:pt x="49" y="89"/>
                        <a:pt x="48" y="91"/>
                      </a:cubicBezTo>
                      <a:cubicBezTo>
                        <a:pt x="47" y="90"/>
                        <a:pt x="47" y="90"/>
                        <a:pt x="47" y="90"/>
                      </a:cubicBezTo>
                      <a:cubicBezTo>
                        <a:pt x="47" y="91"/>
                        <a:pt x="47" y="91"/>
                        <a:pt x="47" y="92"/>
                      </a:cubicBezTo>
                      <a:cubicBezTo>
                        <a:pt x="47" y="91"/>
                        <a:pt x="46" y="92"/>
                        <a:pt x="46" y="90"/>
                      </a:cubicBezTo>
                      <a:cubicBezTo>
                        <a:pt x="44" y="90"/>
                        <a:pt x="44" y="93"/>
                        <a:pt x="42" y="91"/>
                      </a:cubicBezTo>
                      <a:cubicBezTo>
                        <a:pt x="42" y="93"/>
                        <a:pt x="44" y="92"/>
                        <a:pt x="44" y="92"/>
                      </a:cubicBezTo>
                      <a:cubicBezTo>
                        <a:pt x="44" y="93"/>
                        <a:pt x="43" y="94"/>
                        <a:pt x="43" y="94"/>
                      </a:cubicBezTo>
                      <a:cubicBezTo>
                        <a:pt x="42" y="94"/>
                        <a:pt x="41" y="92"/>
                        <a:pt x="39" y="92"/>
                      </a:cubicBezTo>
                      <a:cubicBezTo>
                        <a:pt x="39" y="92"/>
                        <a:pt x="39" y="92"/>
                        <a:pt x="39" y="92"/>
                      </a:cubicBezTo>
                      <a:cubicBezTo>
                        <a:pt x="39" y="92"/>
                        <a:pt x="38" y="93"/>
                        <a:pt x="37" y="92"/>
                      </a:cubicBezTo>
                      <a:cubicBezTo>
                        <a:pt x="37" y="93"/>
                        <a:pt x="37" y="92"/>
                        <a:pt x="36" y="94"/>
                      </a:cubicBezTo>
                      <a:cubicBezTo>
                        <a:pt x="36" y="94"/>
                        <a:pt x="37" y="94"/>
                        <a:pt x="37" y="93"/>
                      </a:cubicBezTo>
                      <a:cubicBezTo>
                        <a:pt x="38" y="93"/>
                        <a:pt x="38" y="93"/>
                        <a:pt x="38" y="93"/>
                      </a:cubicBezTo>
                      <a:cubicBezTo>
                        <a:pt x="37" y="94"/>
                        <a:pt x="36" y="95"/>
                        <a:pt x="35" y="95"/>
                      </a:cubicBezTo>
                      <a:cubicBezTo>
                        <a:pt x="35" y="94"/>
                        <a:pt x="35" y="94"/>
                        <a:pt x="36" y="94"/>
                      </a:cubicBezTo>
                      <a:cubicBezTo>
                        <a:pt x="35" y="93"/>
                        <a:pt x="35" y="94"/>
                        <a:pt x="34" y="94"/>
                      </a:cubicBezTo>
                      <a:cubicBezTo>
                        <a:pt x="35" y="92"/>
                        <a:pt x="36" y="93"/>
                        <a:pt x="37" y="92"/>
                      </a:cubicBezTo>
                      <a:cubicBezTo>
                        <a:pt x="37" y="91"/>
                        <a:pt x="35" y="93"/>
                        <a:pt x="36" y="92"/>
                      </a:cubicBezTo>
                      <a:cubicBezTo>
                        <a:pt x="35" y="94"/>
                        <a:pt x="34" y="91"/>
                        <a:pt x="33" y="93"/>
                      </a:cubicBezTo>
                      <a:cubicBezTo>
                        <a:pt x="33" y="92"/>
                        <a:pt x="33" y="92"/>
                        <a:pt x="33" y="92"/>
                      </a:cubicBezTo>
                      <a:cubicBezTo>
                        <a:pt x="33" y="92"/>
                        <a:pt x="33" y="92"/>
                        <a:pt x="32" y="92"/>
                      </a:cubicBezTo>
                      <a:cubicBezTo>
                        <a:pt x="33" y="91"/>
                        <a:pt x="33" y="91"/>
                        <a:pt x="33" y="91"/>
                      </a:cubicBezTo>
                      <a:cubicBezTo>
                        <a:pt x="32" y="92"/>
                        <a:pt x="32" y="90"/>
                        <a:pt x="31" y="90"/>
                      </a:cubicBezTo>
                      <a:cubicBezTo>
                        <a:pt x="32" y="91"/>
                        <a:pt x="31" y="92"/>
                        <a:pt x="32" y="92"/>
                      </a:cubicBezTo>
                      <a:cubicBezTo>
                        <a:pt x="29" y="93"/>
                        <a:pt x="31" y="90"/>
                        <a:pt x="29" y="90"/>
                      </a:cubicBezTo>
                      <a:cubicBezTo>
                        <a:pt x="29" y="90"/>
                        <a:pt x="29" y="90"/>
                        <a:pt x="29" y="91"/>
                      </a:cubicBezTo>
                      <a:cubicBezTo>
                        <a:pt x="29" y="90"/>
                        <a:pt x="28" y="90"/>
                        <a:pt x="28" y="89"/>
                      </a:cubicBezTo>
                      <a:cubicBezTo>
                        <a:pt x="27" y="89"/>
                        <a:pt x="28" y="90"/>
                        <a:pt x="27" y="90"/>
                      </a:cubicBezTo>
                      <a:cubicBezTo>
                        <a:pt x="27" y="89"/>
                        <a:pt x="26" y="91"/>
                        <a:pt x="25" y="90"/>
                      </a:cubicBezTo>
                      <a:cubicBezTo>
                        <a:pt x="26" y="90"/>
                        <a:pt x="26" y="90"/>
                        <a:pt x="26" y="90"/>
                      </a:cubicBezTo>
                      <a:cubicBezTo>
                        <a:pt x="24" y="88"/>
                        <a:pt x="24" y="91"/>
                        <a:pt x="23" y="89"/>
                      </a:cubicBezTo>
                      <a:cubicBezTo>
                        <a:pt x="25" y="89"/>
                        <a:pt x="25" y="89"/>
                        <a:pt x="25" y="89"/>
                      </a:cubicBezTo>
                      <a:cubicBezTo>
                        <a:pt x="24" y="89"/>
                        <a:pt x="24" y="89"/>
                        <a:pt x="24" y="89"/>
                      </a:cubicBezTo>
                      <a:cubicBezTo>
                        <a:pt x="24" y="88"/>
                        <a:pt x="24" y="88"/>
                        <a:pt x="24" y="88"/>
                      </a:cubicBezTo>
                      <a:cubicBezTo>
                        <a:pt x="23" y="88"/>
                        <a:pt x="23" y="88"/>
                        <a:pt x="22" y="87"/>
                      </a:cubicBezTo>
                      <a:cubicBezTo>
                        <a:pt x="22" y="87"/>
                        <a:pt x="21" y="88"/>
                        <a:pt x="21" y="87"/>
                      </a:cubicBezTo>
                      <a:cubicBezTo>
                        <a:pt x="21" y="87"/>
                        <a:pt x="21" y="87"/>
                        <a:pt x="20" y="86"/>
                      </a:cubicBezTo>
                      <a:cubicBezTo>
                        <a:pt x="21" y="86"/>
                        <a:pt x="22" y="86"/>
                        <a:pt x="22" y="87"/>
                      </a:cubicBezTo>
                      <a:cubicBezTo>
                        <a:pt x="22" y="86"/>
                        <a:pt x="22" y="86"/>
                        <a:pt x="22" y="86"/>
                      </a:cubicBezTo>
                      <a:cubicBezTo>
                        <a:pt x="22" y="85"/>
                        <a:pt x="21" y="85"/>
                        <a:pt x="21" y="85"/>
                      </a:cubicBezTo>
                      <a:cubicBezTo>
                        <a:pt x="21" y="85"/>
                        <a:pt x="21" y="85"/>
                        <a:pt x="21" y="85"/>
                      </a:cubicBezTo>
                      <a:cubicBezTo>
                        <a:pt x="19" y="85"/>
                        <a:pt x="19" y="85"/>
                        <a:pt x="19" y="85"/>
                      </a:cubicBezTo>
                      <a:cubicBezTo>
                        <a:pt x="19" y="84"/>
                        <a:pt x="19" y="84"/>
                        <a:pt x="20" y="84"/>
                      </a:cubicBezTo>
                      <a:cubicBezTo>
                        <a:pt x="20" y="84"/>
                        <a:pt x="19" y="84"/>
                        <a:pt x="19" y="84"/>
                      </a:cubicBezTo>
                      <a:cubicBezTo>
                        <a:pt x="19" y="84"/>
                        <a:pt x="20" y="83"/>
                        <a:pt x="21" y="83"/>
                      </a:cubicBezTo>
                      <a:cubicBezTo>
                        <a:pt x="19" y="83"/>
                        <a:pt x="19" y="83"/>
                        <a:pt x="19" y="83"/>
                      </a:cubicBezTo>
                      <a:cubicBezTo>
                        <a:pt x="19" y="82"/>
                        <a:pt x="19" y="81"/>
                        <a:pt x="19" y="81"/>
                      </a:cubicBezTo>
                      <a:cubicBezTo>
                        <a:pt x="19" y="81"/>
                        <a:pt x="17" y="80"/>
                        <a:pt x="17" y="79"/>
                      </a:cubicBezTo>
                      <a:cubicBezTo>
                        <a:pt x="17" y="79"/>
                        <a:pt x="17" y="79"/>
                        <a:pt x="16" y="79"/>
                      </a:cubicBezTo>
                      <a:cubicBezTo>
                        <a:pt x="16" y="78"/>
                        <a:pt x="16" y="77"/>
                        <a:pt x="15" y="76"/>
                      </a:cubicBezTo>
                      <a:cubicBezTo>
                        <a:pt x="16" y="74"/>
                        <a:pt x="16" y="74"/>
                        <a:pt x="16" y="74"/>
                      </a:cubicBezTo>
                      <a:cubicBezTo>
                        <a:pt x="15" y="74"/>
                        <a:pt x="15" y="76"/>
                        <a:pt x="13" y="75"/>
                      </a:cubicBezTo>
                      <a:cubicBezTo>
                        <a:pt x="13" y="73"/>
                        <a:pt x="14" y="74"/>
                        <a:pt x="14" y="73"/>
                      </a:cubicBezTo>
                      <a:cubicBezTo>
                        <a:pt x="14" y="73"/>
                        <a:pt x="12" y="72"/>
                        <a:pt x="13" y="71"/>
                      </a:cubicBezTo>
                      <a:cubicBezTo>
                        <a:pt x="13" y="71"/>
                        <a:pt x="13" y="71"/>
                        <a:pt x="13" y="72"/>
                      </a:cubicBezTo>
                      <a:close/>
                      <a:moveTo>
                        <a:pt x="10" y="58"/>
                      </a:moveTo>
                      <a:cubicBezTo>
                        <a:pt x="11" y="58"/>
                        <a:pt x="11" y="59"/>
                        <a:pt x="11" y="59"/>
                      </a:cubicBezTo>
                      <a:cubicBezTo>
                        <a:pt x="10" y="59"/>
                        <a:pt x="10" y="58"/>
                        <a:pt x="10" y="58"/>
                      </a:cubicBezTo>
                      <a:close/>
                      <a:moveTo>
                        <a:pt x="12" y="36"/>
                      </a:moveTo>
                      <a:cubicBezTo>
                        <a:pt x="12" y="36"/>
                        <a:pt x="12" y="37"/>
                        <a:pt x="12" y="37"/>
                      </a:cubicBezTo>
                      <a:cubicBezTo>
                        <a:pt x="12" y="37"/>
                        <a:pt x="12" y="36"/>
                        <a:pt x="12" y="36"/>
                      </a:cubicBezTo>
                      <a:close/>
                      <a:moveTo>
                        <a:pt x="63" y="10"/>
                      </a:moveTo>
                      <a:cubicBezTo>
                        <a:pt x="63" y="10"/>
                        <a:pt x="63" y="10"/>
                        <a:pt x="63" y="10"/>
                      </a:cubicBezTo>
                      <a:cubicBezTo>
                        <a:pt x="63" y="9"/>
                        <a:pt x="63" y="10"/>
                        <a:pt x="63" y="10"/>
                      </a:cubicBezTo>
                      <a:close/>
                      <a:moveTo>
                        <a:pt x="64" y="12"/>
                      </a:moveTo>
                      <a:cubicBezTo>
                        <a:pt x="64" y="12"/>
                        <a:pt x="64" y="11"/>
                        <a:pt x="64" y="11"/>
                      </a:cubicBezTo>
                      <a:cubicBezTo>
                        <a:pt x="64" y="11"/>
                        <a:pt x="64" y="11"/>
                        <a:pt x="64" y="11"/>
                      </a:cubicBezTo>
                      <a:cubicBezTo>
                        <a:pt x="64" y="11"/>
                        <a:pt x="64" y="11"/>
                        <a:pt x="64" y="12"/>
                      </a:cubicBezTo>
                      <a:close/>
                      <a:moveTo>
                        <a:pt x="41" y="99"/>
                      </a:moveTo>
                      <a:cubicBezTo>
                        <a:pt x="40" y="99"/>
                        <a:pt x="40" y="99"/>
                        <a:pt x="40" y="99"/>
                      </a:cubicBezTo>
                      <a:cubicBezTo>
                        <a:pt x="41" y="99"/>
                        <a:pt x="41" y="99"/>
                        <a:pt x="4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 name="Freeform 307">
                  <a:extLst>
                    <a:ext uri="{FF2B5EF4-FFF2-40B4-BE49-F238E27FC236}">
                      <a16:creationId xmlns:a16="http://schemas.microsoft.com/office/drawing/2014/main" id="{4E7084B4-7AD4-48CE-9E03-9EEFA8D9E37C}"/>
                    </a:ext>
                  </a:extLst>
                </p:cNvPr>
                <p:cNvSpPr>
                  <a:spLocks/>
                </p:cNvSpPr>
                <p:nvPr userDrawn="1"/>
              </p:nvSpPr>
              <p:spPr bwMode="auto">
                <a:xfrm>
                  <a:off x="4102" y="39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0" name="Freeform 308">
                  <a:extLst>
                    <a:ext uri="{FF2B5EF4-FFF2-40B4-BE49-F238E27FC236}">
                      <a16:creationId xmlns:a16="http://schemas.microsoft.com/office/drawing/2014/main" id="{A59FB28F-FBA7-4F29-946B-7B0EB176EC9A}"/>
                    </a:ext>
                  </a:extLst>
                </p:cNvPr>
                <p:cNvSpPr>
                  <a:spLocks/>
                </p:cNvSpPr>
                <p:nvPr userDrawn="1"/>
              </p:nvSpPr>
              <p:spPr bwMode="auto">
                <a:xfrm>
                  <a:off x="4127"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1" name="Freeform 309">
                  <a:extLst>
                    <a:ext uri="{FF2B5EF4-FFF2-40B4-BE49-F238E27FC236}">
                      <a16:creationId xmlns:a16="http://schemas.microsoft.com/office/drawing/2014/main" id="{58E0C7B1-C7B0-44A6-914A-BF327696AB55}"/>
                    </a:ext>
                  </a:extLst>
                </p:cNvPr>
                <p:cNvSpPr>
                  <a:spLocks/>
                </p:cNvSpPr>
                <p:nvPr userDrawn="1"/>
              </p:nvSpPr>
              <p:spPr bwMode="auto">
                <a:xfrm>
                  <a:off x="4251" y="24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2" name="Freeform 310">
                  <a:extLst>
                    <a:ext uri="{FF2B5EF4-FFF2-40B4-BE49-F238E27FC236}">
                      <a16:creationId xmlns:a16="http://schemas.microsoft.com/office/drawing/2014/main" id="{D30E3398-3736-4A4B-91EF-AA6FE3915D27}"/>
                    </a:ext>
                  </a:extLst>
                </p:cNvPr>
                <p:cNvSpPr>
                  <a:spLocks/>
                </p:cNvSpPr>
                <p:nvPr userDrawn="1"/>
              </p:nvSpPr>
              <p:spPr bwMode="auto">
                <a:xfrm>
                  <a:off x="4391" y="27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3" name="Freeform 311">
                  <a:extLst>
                    <a:ext uri="{FF2B5EF4-FFF2-40B4-BE49-F238E27FC236}">
                      <a16:creationId xmlns:a16="http://schemas.microsoft.com/office/drawing/2014/main" id="{5CA38677-6521-47E1-B848-013F2EE00A92}"/>
                    </a:ext>
                  </a:extLst>
                </p:cNvPr>
                <p:cNvSpPr>
                  <a:spLocks/>
                </p:cNvSpPr>
                <p:nvPr userDrawn="1"/>
              </p:nvSpPr>
              <p:spPr bwMode="auto">
                <a:xfrm>
                  <a:off x="4386" y="32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0" y="1"/>
                        <a:pt x="1" y="1"/>
                      </a:cubicBezTo>
                      <a:cubicBezTo>
                        <a:pt x="1" y="1"/>
                        <a:pt x="1" y="1"/>
                        <a:pt x="1"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4" name="Freeform 312">
                  <a:extLst>
                    <a:ext uri="{FF2B5EF4-FFF2-40B4-BE49-F238E27FC236}">
                      <a16:creationId xmlns:a16="http://schemas.microsoft.com/office/drawing/2014/main" id="{794271A1-0267-42C6-BB8F-B40F785F8541}"/>
                    </a:ext>
                  </a:extLst>
                </p:cNvPr>
                <p:cNvSpPr>
                  <a:spLocks/>
                </p:cNvSpPr>
                <p:nvPr userDrawn="1"/>
              </p:nvSpPr>
              <p:spPr bwMode="auto">
                <a:xfrm>
                  <a:off x="4381" y="293"/>
                  <a:ext cx="10" cy="10"/>
                </a:xfrm>
                <a:custGeom>
                  <a:avLst/>
                  <a:gdLst>
                    <a:gd name="T0" fmla="*/ 0 w 2"/>
                    <a:gd name="T1" fmla="*/ 0 h 2"/>
                    <a:gd name="T2" fmla="*/ 1 w 2"/>
                    <a:gd name="T3" fmla="*/ 2 h 2"/>
                    <a:gd name="T4" fmla="*/ 1 w 2"/>
                    <a:gd name="T5" fmla="*/ 1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1" y="2"/>
                      </a:cubicBezTo>
                      <a:cubicBezTo>
                        <a:pt x="1" y="2"/>
                        <a:pt x="1" y="2"/>
                        <a:pt x="1" y="1"/>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5" name="Freeform 313">
                  <a:extLst>
                    <a:ext uri="{FF2B5EF4-FFF2-40B4-BE49-F238E27FC236}">
                      <a16:creationId xmlns:a16="http://schemas.microsoft.com/office/drawing/2014/main" id="{90D1982C-4280-495C-BB6D-8BE619B18C9E}"/>
                    </a:ext>
                  </a:extLst>
                </p:cNvPr>
                <p:cNvSpPr>
                  <a:spLocks/>
                </p:cNvSpPr>
                <p:nvPr userDrawn="1"/>
              </p:nvSpPr>
              <p:spPr bwMode="auto">
                <a:xfrm>
                  <a:off x="4386" y="30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6" name="Freeform 314">
                  <a:extLst>
                    <a:ext uri="{FF2B5EF4-FFF2-40B4-BE49-F238E27FC236}">
                      <a16:creationId xmlns:a16="http://schemas.microsoft.com/office/drawing/2014/main" id="{BD6E7FAB-FE0C-44CF-8E42-A96769E7F03A}"/>
                    </a:ext>
                  </a:extLst>
                </p:cNvPr>
                <p:cNvSpPr>
                  <a:spLocks/>
                </p:cNvSpPr>
                <p:nvPr userDrawn="1"/>
              </p:nvSpPr>
              <p:spPr bwMode="auto">
                <a:xfrm>
                  <a:off x="4361" y="258"/>
                  <a:ext cx="15" cy="5"/>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3" y="0"/>
                        <a:pt x="3" y="0"/>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7" name="Freeform 315">
                  <a:extLst>
                    <a:ext uri="{FF2B5EF4-FFF2-40B4-BE49-F238E27FC236}">
                      <a16:creationId xmlns:a16="http://schemas.microsoft.com/office/drawing/2014/main" id="{6C9F6B58-706A-488B-B5AA-D4C425311214}"/>
                    </a:ext>
                  </a:extLst>
                </p:cNvPr>
                <p:cNvSpPr>
                  <a:spLocks/>
                </p:cNvSpPr>
                <p:nvPr userDrawn="1"/>
              </p:nvSpPr>
              <p:spPr bwMode="auto">
                <a:xfrm>
                  <a:off x="4371" y="29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8" name="Freeform 316">
                  <a:extLst>
                    <a:ext uri="{FF2B5EF4-FFF2-40B4-BE49-F238E27FC236}">
                      <a16:creationId xmlns:a16="http://schemas.microsoft.com/office/drawing/2014/main" id="{3B5D1554-16CC-4A55-8025-9DF25F88DAE8}"/>
                    </a:ext>
                  </a:extLst>
                </p:cNvPr>
                <p:cNvSpPr>
                  <a:spLocks/>
                </p:cNvSpPr>
                <p:nvPr userDrawn="1"/>
              </p:nvSpPr>
              <p:spPr bwMode="auto">
                <a:xfrm>
                  <a:off x="4361" y="278"/>
                  <a:ext cx="5" cy="10"/>
                </a:xfrm>
                <a:custGeom>
                  <a:avLst/>
                  <a:gdLst>
                    <a:gd name="T0" fmla="*/ 0 w 1"/>
                    <a:gd name="T1" fmla="*/ 1 h 2"/>
                    <a:gd name="T2" fmla="*/ 1 w 1"/>
                    <a:gd name="T3" fmla="*/ 2 h 2"/>
                    <a:gd name="T4" fmla="*/ 1 w 1"/>
                    <a:gd name="T5" fmla="*/ 2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9" name="Freeform 317">
                  <a:extLst>
                    <a:ext uri="{FF2B5EF4-FFF2-40B4-BE49-F238E27FC236}">
                      <a16:creationId xmlns:a16="http://schemas.microsoft.com/office/drawing/2014/main" id="{84886296-ED50-4EEA-8EBE-E800E04E043A}"/>
                    </a:ext>
                  </a:extLst>
                </p:cNvPr>
                <p:cNvSpPr>
                  <a:spLocks/>
                </p:cNvSpPr>
                <p:nvPr userDrawn="1"/>
              </p:nvSpPr>
              <p:spPr bwMode="auto">
                <a:xfrm>
                  <a:off x="4366" y="28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0" name="Freeform 318">
                  <a:extLst>
                    <a:ext uri="{FF2B5EF4-FFF2-40B4-BE49-F238E27FC236}">
                      <a16:creationId xmlns:a16="http://schemas.microsoft.com/office/drawing/2014/main" id="{145DD7D9-9388-4250-BAB1-176CE12AB6D2}"/>
                    </a:ext>
                  </a:extLst>
                </p:cNvPr>
                <p:cNvSpPr>
                  <a:spLocks/>
                </p:cNvSpPr>
                <p:nvPr userDrawn="1"/>
              </p:nvSpPr>
              <p:spPr bwMode="auto">
                <a:xfrm>
                  <a:off x="4366" y="2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1" name="Freeform 319">
                  <a:extLst>
                    <a:ext uri="{FF2B5EF4-FFF2-40B4-BE49-F238E27FC236}">
                      <a16:creationId xmlns:a16="http://schemas.microsoft.com/office/drawing/2014/main" id="{B63D5F46-0F2F-4287-B86B-F331BDE90A73}"/>
                    </a:ext>
                  </a:extLst>
                </p:cNvPr>
                <p:cNvSpPr>
                  <a:spLocks/>
                </p:cNvSpPr>
                <p:nvPr userDrawn="1"/>
              </p:nvSpPr>
              <p:spPr bwMode="auto">
                <a:xfrm>
                  <a:off x="4316" y="24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2" name="Freeform 320">
                  <a:extLst>
                    <a:ext uri="{FF2B5EF4-FFF2-40B4-BE49-F238E27FC236}">
                      <a16:creationId xmlns:a16="http://schemas.microsoft.com/office/drawing/2014/main" id="{84311428-1C21-4DF6-B17F-9983B88EEC32}"/>
                    </a:ext>
                  </a:extLst>
                </p:cNvPr>
                <p:cNvSpPr>
                  <a:spLocks/>
                </p:cNvSpPr>
                <p:nvPr userDrawn="1"/>
              </p:nvSpPr>
              <p:spPr bwMode="auto">
                <a:xfrm>
                  <a:off x="4326" y="2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0"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3" name="Freeform 321">
                  <a:extLst>
                    <a:ext uri="{FF2B5EF4-FFF2-40B4-BE49-F238E27FC236}">
                      <a16:creationId xmlns:a16="http://schemas.microsoft.com/office/drawing/2014/main" id="{33B2902D-64AF-4AB0-8672-6987D5F4AD9A}"/>
                    </a:ext>
                  </a:extLst>
                </p:cNvPr>
                <p:cNvSpPr>
                  <a:spLocks/>
                </p:cNvSpPr>
                <p:nvPr userDrawn="1"/>
              </p:nvSpPr>
              <p:spPr bwMode="auto">
                <a:xfrm>
                  <a:off x="4306" y="258"/>
                  <a:ext cx="15" cy="5"/>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0"/>
                        <a:pt x="1" y="1"/>
                      </a:cubicBezTo>
                      <a:cubicBezTo>
                        <a:pt x="2" y="0"/>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4" name="Freeform 322">
                  <a:extLst>
                    <a:ext uri="{FF2B5EF4-FFF2-40B4-BE49-F238E27FC236}">
                      <a16:creationId xmlns:a16="http://schemas.microsoft.com/office/drawing/2014/main" id="{5C5A36EB-44E8-4FAB-A9BB-062C58F8BE1E}"/>
                    </a:ext>
                  </a:extLst>
                </p:cNvPr>
                <p:cNvSpPr>
                  <a:spLocks/>
                </p:cNvSpPr>
                <p:nvPr userDrawn="1"/>
              </p:nvSpPr>
              <p:spPr bwMode="auto">
                <a:xfrm>
                  <a:off x="4242" y="228"/>
                  <a:ext cx="4" cy="10"/>
                </a:xfrm>
                <a:custGeom>
                  <a:avLst/>
                  <a:gdLst>
                    <a:gd name="T0" fmla="*/ 4 w 4"/>
                    <a:gd name="T1" fmla="*/ 10 h 10"/>
                    <a:gd name="T2" fmla="*/ 4 w 4"/>
                    <a:gd name="T3" fmla="*/ 10 h 10"/>
                    <a:gd name="T4" fmla="*/ 0 w 4"/>
                    <a:gd name="T5" fmla="*/ 0 h 10"/>
                    <a:gd name="T6" fmla="*/ 4 w 4"/>
                    <a:gd name="T7" fmla="*/ 10 h 10"/>
                  </a:gdLst>
                  <a:ahLst/>
                  <a:cxnLst>
                    <a:cxn ang="0">
                      <a:pos x="T0" y="T1"/>
                    </a:cxn>
                    <a:cxn ang="0">
                      <a:pos x="T2" y="T3"/>
                    </a:cxn>
                    <a:cxn ang="0">
                      <a:pos x="T4" y="T5"/>
                    </a:cxn>
                    <a:cxn ang="0">
                      <a:pos x="T6" y="T7"/>
                    </a:cxn>
                  </a:cxnLst>
                  <a:rect l="0" t="0" r="r" b="b"/>
                  <a:pathLst>
                    <a:path w="4" h="10">
                      <a:moveTo>
                        <a:pt x="4" y="10"/>
                      </a:moveTo>
                      <a:lnTo>
                        <a:pt x="4" y="10"/>
                      </a:lnTo>
                      <a:lnTo>
                        <a:pt x="0" y="0"/>
                      </a:lnTo>
                      <a:lnTo>
                        <a:pt x="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5" name="Freeform 323">
                  <a:extLst>
                    <a:ext uri="{FF2B5EF4-FFF2-40B4-BE49-F238E27FC236}">
                      <a16:creationId xmlns:a16="http://schemas.microsoft.com/office/drawing/2014/main" id="{7CB22450-FE05-40AA-B0E9-2BAAB14A1661}"/>
                    </a:ext>
                  </a:extLst>
                </p:cNvPr>
                <p:cNvSpPr>
                  <a:spLocks/>
                </p:cNvSpPr>
                <p:nvPr userDrawn="1"/>
              </p:nvSpPr>
              <p:spPr bwMode="auto">
                <a:xfrm>
                  <a:off x="4187" y="273"/>
                  <a:ext cx="10" cy="10"/>
                </a:xfrm>
                <a:custGeom>
                  <a:avLst/>
                  <a:gdLst>
                    <a:gd name="T0" fmla="*/ 1 w 2"/>
                    <a:gd name="T1" fmla="*/ 2 h 2"/>
                    <a:gd name="T2" fmla="*/ 2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0"/>
                        <a:pt x="1" y="1"/>
                        <a:pt x="1" y="0"/>
                      </a:cubicBezTo>
                      <a:cubicBezTo>
                        <a:pt x="1"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6" name="Freeform 324">
                  <a:extLst>
                    <a:ext uri="{FF2B5EF4-FFF2-40B4-BE49-F238E27FC236}">
                      <a16:creationId xmlns:a16="http://schemas.microsoft.com/office/drawing/2014/main" id="{EE075266-1710-4135-9733-E76558D6AE31}"/>
                    </a:ext>
                  </a:extLst>
                </p:cNvPr>
                <p:cNvSpPr>
                  <a:spLocks/>
                </p:cNvSpPr>
                <p:nvPr userDrawn="1"/>
              </p:nvSpPr>
              <p:spPr bwMode="auto">
                <a:xfrm>
                  <a:off x="4192" y="2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7" name="Rectangle 325">
                  <a:extLst>
                    <a:ext uri="{FF2B5EF4-FFF2-40B4-BE49-F238E27FC236}">
                      <a16:creationId xmlns:a16="http://schemas.microsoft.com/office/drawing/2014/main" id="{69EBF72C-7B8D-4F43-B6B5-99ACCCCF08A6}"/>
                    </a:ext>
                  </a:extLst>
                </p:cNvPr>
                <p:cNvSpPr>
                  <a:spLocks noChangeArrowheads="1"/>
                </p:cNvSpPr>
                <p:nvPr userDrawn="1"/>
              </p:nvSpPr>
              <p:spPr bwMode="auto">
                <a:xfrm>
                  <a:off x="4421" y="5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8" name="Freeform 326">
                  <a:extLst>
                    <a:ext uri="{FF2B5EF4-FFF2-40B4-BE49-F238E27FC236}">
                      <a16:creationId xmlns:a16="http://schemas.microsoft.com/office/drawing/2014/main" id="{6E9A93EA-4326-471D-B092-10F557754098}"/>
                    </a:ext>
                  </a:extLst>
                </p:cNvPr>
                <p:cNvSpPr>
                  <a:spLocks/>
                </p:cNvSpPr>
                <p:nvPr userDrawn="1"/>
              </p:nvSpPr>
              <p:spPr bwMode="auto">
                <a:xfrm>
                  <a:off x="4416" y="4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 name="Freeform 327">
                  <a:extLst>
                    <a:ext uri="{FF2B5EF4-FFF2-40B4-BE49-F238E27FC236}">
                      <a16:creationId xmlns:a16="http://schemas.microsoft.com/office/drawing/2014/main" id="{ADD4F26B-9836-4B8E-805B-1E9027F9C209}"/>
                    </a:ext>
                  </a:extLst>
                </p:cNvPr>
                <p:cNvSpPr>
                  <a:spLocks/>
                </p:cNvSpPr>
                <p:nvPr userDrawn="1"/>
              </p:nvSpPr>
              <p:spPr bwMode="auto">
                <a:xfrm>
                  <a:off x="4102" y="47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 name="Freeform 328">
                  <a:extLst>
                    <a:ext uri="{FF2B5EF4-FFF2-40B4-BE49-F238E27FC236}">
                      <a16:creationId xmlns:a16="http://schemas.microsoft.com/office/drawing/2014/main" id="{CE0E6917-239D-4B97-9F63-064CE2C00800}"/>
                    </a:ext>
                  </a:extLst>
                </p:cNvPr>
                <p:cNvSpPr>
                  <a:spLocks/>
                </p:cNvSpPr>
                <p:nvPr userDrawn="1"/>
              </p:nvSpPr>
              <p:spPr bwMode="auto">
                <a:xfrm>
                  <a:off x="4102" y="52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1" name="Freeform 329">
                  <a:extLst>
                    <a:ext uri="{FF2B5EF4-FFF2-40B4-BE49-F238E27FC236}">
                      <a16:creationId xmlns:a16="http://schemas.microsoft.com/office/drawing/2014/main" id="{D0A9E8B6-31F5-49D2-8EB2-7526BBA78E79}"/>
                    </a:ext>
                  </a:extLst>
                </p:cNvPr>
                <p:cNvSpPr>
                  <a:spLocks/>
                </p:cNvSpPr>
                <p:nvPr userDrawn="1"/>
              </p:nvSpPr>
              <p:spPr bwMode="auto">
                <a:xfrm>
                  <a:off x="4117" y="558"/>
                  <a:ext cx="5" cy="1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2" name="Freeform 330">
                  <a:extLst>
                    <a:ext uri="{FF2B5EF4-FFF2-40B4-BE49-F238E27FC236}">
                      <a16:creationId xmlns:a16="http://schemas.microsoft.com/office/drawing/2014/main" id="{84DDDFB5-6CF8-48FD-ADA8-A4D5175EF45B}"/>
                    </a:ext>
                  </a:extLst>
                </p:cNvPr>
                <p:cNvSpPr>
                  <a:spLocks/>
                </p:cNvSpPr>
                <p:nvPr userDrawn="1"/>
              </p:nvSpPr>
              <p:spPr bwMode="auto">
                <a:xfrm>
                  <a:off x="4689" y="83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3" name="Freeform 331">
                  <a:extLst>
                    <a:ext uri="{FF2B5EF4-FFF2-40B4-BE49-F238E27FC236}">
                      <a16:creationId xmlns:a16="http://schemas.microsoft.com/office/drawing/2014/main" id="{CC39A80F-566F-4FF0-8BF1-BF7C542E58F2}"/>
                    </a:ext>
                  </a:extLst>
                </p:cNvPr>
                <p:cNvSpPr>
                  <a:spLocks/>
                </p:cNvSpPr>
                <p:nvPr userDrawn="1"/>
              </p:nvSpPr>
              <p:spPr bwMode="auto">
                <a:xfrm>
                  <a:off x="4689" y="80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4" name="Freeform 332">
                  <a:extLst>
                    <a:ext uri="{FF2B5EF4-FFF2-40B4-BE49-F238E27FC236}">
                      <a16:creationId xmlns:a16="http://schemas.microsoft.com/office/drawing/2014/main" id="{CA3A36D6-5323-4588-B824-183E2FE8469C}"/>
                    </a:ext>
                  </a:extLst>
                </p:cNvPr>
                <p:cNvSpPr>
                  <a:spLocks/>
                </p:cNvSpPr>
                <p:nvPr userDrawn="1"/>
              </p:nvSpPr>
              <p:spPr bwMode="auto">
                <a:xfrm>
                  <a:off x="4694" y="783"/>
                  <a:ext cx="5" cy="20"/>
                </a:xfrm>
                <a:custGeom>
                  <a:avLst/>
                  <a:gdLst>
                    <a:gd name="T0" fmla="*/ 1 w 1"/>
                    <a:gd name="T1" fmla="*/ 0 h 4"/>
                    <a:gd name="T2" fmla="*/ 0 w 1"/>
                    <a:gd name="T3" fmla="*/ 3 h 4"/>
                    <a:gd name="T4" fmla="*/ 0 w 1"/>
                    <a:gd name="T5" fmla="*/ 3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1" y="2"/>
                        <a:pt x="0" y="3"/>
                      </a:cubicBezTo>
                      <a:cubicBezTo>
                        <a:pt x="0" y="3"/>
                        <a:pt x="0" y="3"/>
                        <a:pt x="0" y="3"/>
                      </a:cubicBezTo>
                      <a:cubicBezTo>
                        <a:pt x="1" y="4"/>
                        <a:pt x="1" y="4"/>
                        <a:pt x="1"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5" name="Freeform 333">
                  <a:extLst>
                    <a:ext uri="{FF2B5EF4-FFF2-40B4-BE49-F238E27FC236}">
                      <a16:creationId xmlns:a16="http://schemas.microsoft.com/office/drawing/2014/main" id="{DD95FAA1-452D-4185-B1FA-2897D7CDCD49}"/>
                    </a:ext>
                  </a:extLst>
                </p:cNvPr>
                <p:cNvSpPr>
                  <a:spLocks/>
                </p:cNvSpPr>
                <p:nvPr userDrawn="1"/>
              </p:nvSpPr>
              <p:spPr bwMode="auto">
                <a:xfrm>
                  <a:off x="4714" y="77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6" name="Rectangle 334">
                  <a:extLst>
                    <a:ext uri="{FF2B5EF4-FFF2-40B4-BE49-F238E27FC236}">
                      <a16:creationId xmlns:a16="http://schemas.microsoft.com/office/drawing/2014/main" id="{61C3B3A6-AC45-481D-A6AA-F82F9D3F448A}"/>
                    </a:ext>
                  </a:extLst>
                </p:cNvPr>
                <p:cNvSpPr>
                  <a:spLocks noChangeArrowheads="1"/>
                </p:cNvSpPr>
                <p:nvPr userDrawn="1"/>
              </p:nvSpPr>
              <p:spPr bwMode="auto">
                <a:xfrm>
                  <a:off x="4719" y="7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7" name="Freeform 335">
                  <a:extLst>
                    <a:ext uri="{FF2B5EF4-FFF2-40B4-BE49-F238E27FC236}">
                      <a16:creationId xmlns:a16="http://schemas.microsoft.com/office/drawing/2014/main" id="{135F87A1-8CCD-436B-80E2-619984B47A07}"/>
                    </a:ext>
                  </a:extLst>
                </p:cNvPr>
                <p:cNvSpPr>
                  <a:spLocks/>
                </p:cNvSpPr>
                <p:nvPr userDrawn="1"/>
              </p:nvSpPr>
              <p:spPr bwMode="auto">
                <a:xfrm>
                  <a:off x="4719" y="7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8" name="Freeform 336">
                  <a:extLst>
                    <a:ext uri="{FF2B5EF4-FFF2-40B4-BE49-F238E27FC236}">
                      <a16:creationId xmlns:a16="http://schemas.microsoft.com/office/drawing/2014/main" id="{2BA664E9-9D25-4BA0-9A19-DC515E86E783}"/>
                    </a:ext>
                  </a:extLst>
                </p:cNvPr>
                <p:cNvSpPr>
                  <a:spLocks/>
                </p:cNvSpPr>
                <p:nvPr userDrawn="1"/>
              </p:nvSpPr>
              <p:spPr bwMode="auto">
                <a:xfrm>
                  <a:off x="4714" y="7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9" name="Freeform 337">
                  <a:extLst>
                    <a:ext uri="{FF2B5EF4-FFF2-40B4-BE49-F238E27FC236}">
                      <a16:creationId xmlns:a16="http://schemas.microsoft.com/office/drawing/2014/main" id="{5421F10C-5969-4A1C-B823-57B7CC04C24C}"/>
                    </a:ext>
                  </a:extLst>
                </p:cNvPr>
                <p:cNvSpPr>
                  <a:spLocks/>
                </p:cNvSpPr>
                <p:nvPr userDrawn="1"/>
              </p:nvSpPr>
              <p:spPr bwMode="auto">
                <a:xfrm>
                  <a:off x="4714" y="763"/>
                  <a:ext cx="0" cy="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0" name="Freeform 338">
                  <a:extLst>
                    <a:ext uri="{FF2B5EF4-FFF2-40B4-BE49-F238E27FC236}">
                      <a16:creationId xmlns:a16="http://schemas.microsoft.com/office/drawing/2014/main" id="{FAC70054-EEA6-4845-91F7-73AC45CDB0CB}"/>
                    </a:ext>
                  </a:extLst>
                </p:cNvPr>
                <p:cNvSpPr>
                  <a:spLocks/>
                </p:cNvSpPr>
                <p:nvPr userDrawn="1"/>
              </p:nvSpPr>
              <p:spPr bwMode="auto">
                <a:xfrm>
                  <a:off x="4709" y="76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1" y="0"/>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1" name="Freeform 339">
                  <a:extLst>
                    <a:ext uri="{FF2B5EF4-FFF2-40B4-BE49-F238E27FC236}">
                      <a16:creationId xmlns:a16="http://schemas.microsoft.com/office/drawing/2014/main" id="{B0945E70-E73D-42BB-BF77-83FAA981F65A}"/>
                    </a:ext>
                  </a:extLst>
                </p:cNvPr>
                <p:cNvSpPr>
                  <a:spLocks/>
                </p:cNvSpPr>
                <p:nvPr userDrawn="1"/>
              </p:nvSpPr>
              <p:spPr bwMode="auto">
                <a:xfrm>
                  <a:off x="4694" y="78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2" name="Freeform 340">
                  <a:extLst>
                    <a:ext uri="{FF2B5EF4-FFF2-40B4-BE49-F238E27FC236}">
                      <a16:creationId xmlns:a16="http://schemas.microsoft.com/office/drawing/2014/main" id="{B85C8249-A8A2-4D22-83E8-58933AF1675A}"/>
                    </a:ext>
                  </a:extLst>
                </p:cNvPr>
                <p:cNvSpPr>
                  <a:spLocks/>
                </p:cNvSpPr>
                <p:nvPr userDrawn="1"/>
              </p:nvSpPr>
              <p:spPr bwMode="auto">
                <a:xfrm>
                  <a:off x="4719"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3" name="Freeform 341">
                  <a:extLst>
                    <a:ext uri="{FF2B5EF4-FFF2-40B4-BE49-F238E27FC236}">
                      <a16:creationId xmlns:a16="http://schemas.microsoft.com/office/drawing/2014/main" id="{E01F3002-782E-45C3-BE7E-D73DE0925429}"/>
                    </a:ext>
                  </a:extLst>
                </p:cNvPr>
                <p:cNvSpPr>
                  <a:spLocks/>
                </p:cNvSpPr>
                <p:nvPr userDrawn="1"/>
              </p:nvSpPr>
              <p:spPr bwMode="auto">
                <a:xfrm>
                  <a:off x="4719" y="7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4" name="Oval 342">
                  <a:extLst>
                    <a:ext uri="{FF2B5EF4-FFF2-40B4-BE49-F238E27FC236}">
                      <a16:creationId xmlns:a16="http://schemas.microsoft.com/office/drawing/2014/main" id="{CF12C45F-0089-43EC-B91A-B64FB5888F01}"/>
                    </a:ext>
                  </a:extLst>
                </p:cNvPr>
                <p:cNvSpPr>
                  <a:spLocks noChangeArrowheads="1"/>
                </p:cNvSpPr>
                <p:nvPr userDrawn="1"/>
              </p:nvSpPr>
              <p:spPr bwMode="auto">
                <a:xfrm>
                  <a:off x="4709" y="758"/>
                  <a:ext cx="1" cy="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5" name="Freeform 343">
                  <a:extLst>
                    <a:ext uri="{FF2B5EF4-FFF2-40B4-BE49-F238E27FC236}">
                      <a16:creationId xmlns:a16="http://schemas.microsoft.com/office/drawing/2014/main" id="{EFFB56D3-A2A3-4581-AA96-51C60D3DBDA9}"/>
                    </a:ext>
                  </a:extLst>
                </p:cNvPr>
                <p:cNvSpPr>
                  <a:spLocks/>
                </p:cNvSpPr>
                <p:nvPr userDrawn="1"/>
              </p:nvSpPr>
              <p:spPr bwMode="auto">
                <a:xfrm>
                  <a:off x="4724" y="72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6" name="Freeform 344">
                  <a:extLst>
                    <a:ext uri="{FF2B5EF4-FFF2-40B4-BE49-F238E27FC236}">
                      <a16:creationId xmlns:a16="http://schemas.microsoft.com/office/drawing/2014/main" id="{23D3E510-6D5D-4D23-A689-D5B6F8ABDC4E}"/>
                    </a:ext>
                  </a:extLst>
                </p:cNvPr>
                <p:cNvSpPr>
                  <a:spLocks/>
                </p:cNvSpPr>
                <p:nvPr userDrawn="1"/>
              </p:nvSpPr>
              <p:spPr bwMode="auto">
                <a:xfrm>
                  <a:off x="4724" y="703"/>
                  <a:ext cx="5" cy="15"/>
                </a:xfrm>
                <a:custGeom>
                  <a:avLst/>
                  <a:gdLst>
                    <a:gd name="T0" fmla="*/ 0 w 1"/>
                    <a:gd name="T1" fmla="*/ 2 h 3"/>
                    <a:gd name="T2" fmla="*/ 1 w 1"/>
                    <a:gd name="T3" fmla="*/ 2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3"/>
                        <a:pt x="1" y="2"/>
                        <a:pt x="1" y="2"/>
                      </a:cubicBezTo>
                      <a:cubicBezTo>
                        <a:pt x="1" y="1"/>
                        <a:pt x="1" y="1"/>
                        <a:pt x="0" y="0"/>
                      </a:cubicBezTo>
                      <a:cubicBezTo>
                        <a:pt x="1" y="1"/>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7" name="Freeform 345">
                  <a:extLst>
                    <a:ext uri="{FF2B5EF4-FFF2-40B4-BE49-F238E27FC236}">
                      <a16:creationId xmlns:a16="http://schemas.microsoft.com/office/drawing/2014/main" id="{6C9B2FFF-2F81-4AF2-8912-E8383B64C879}"/>
                    </a:ext>
                  </a:extLst>
                </p:cNvPr>
                <p:cNvSpPr>
                  <a:spLocks/>
                </p:cNvSpPr>
                <p:nvPr userDrawn="1"/>
              </p:nvSpPr>
              <p:spPr bwMode="auto">
                <a:xfrm>
                  <a:off x="4724" y="7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8" name="Freeform 346">
                  <a:extLst>
                    <a:ext uri="{FF2B5EF4-FFF2-40B4-BE49-F238E27FC236}">
                      <a16:creationId xmlns:a16="http://schemas.microsoft.com/office/drawing/2014/main" id="{370B154E-2BF1-49C6-823D-D958FB0CADD5}"/>
                    </a:ext>
                  </a:extLst>
                </p:cNvPr>
                <p:cNvSpPr>
                  <a:spLocks/>
                </p:cNvSpPr>
                <p:nvPr userDrawn="1"/>
              </p:nvSpPr>
              <p:spPr bwMode="auto">
                <a:xfrm>
                  <a:off x="4719" y="72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9" name="Freeform 347">
                  <a:extLst>
                    <a:ext uri="{FF2B5EF4-FFF2-40B4-BE49-F238E27FC236}">
                      <a16:creationId xmlns:a16="http://schemas.microsoft.com/office/drawing/2014/main" id="{EF87E5B8-CA1C-4AE3-A820-113AE4C5EE58}"/>
                    </a:ext>
                  </a:extLst>
                </p:cNvPr>
                <p:cNvSpPr>
                  <a:spLocks/>
                </p:cNvSpPr>
                <p:nvPr userDrawn="1"/>
              </p:nvSpPr>
              <p:spPr bwMode="auto">
                <a:xfrm>
                  <a:off x="4719" y="7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0" name="Freeform 348">
                  <a:extLst>
                    <a:ext uri="{FF2B5EF4-FFF2-40B4-BE49-F238E27FC236}">
                      <a16:creationId xmlns:a16="http://schemas.microsoft.com/office/drawing/2014/main" id="{13D2CB9E-1742-492C-B52F-42F01E3C978D}"/>
                    </a:ext>
                  </a:extLst>
                </p:cNvPr>
                <p:cNvSpPr>
                  <a:spLocks/>
                </p:cNvSpPr>
                <p:nvPr userDrawn="1"/>
              </p:nvSpPr>
              <p:spPr bwMode="auto">
                <a:xfrm>
                  <a:off x="4719"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1" name="Freeform 349">
                  <a:extLst>
                    <a:ext uri="{FF2B5EF4-FFF2-40B4-BE49-F238E27FC236}">
                      <a16:creationId xmlns:a16="http://schemas.microsoft.com/office/drawing/2014/main" id="{1C4C2663-FBFE-4816-9527-4464818048AA}"/>
                    </a:ext>
                  </a:extLst>
                </p:cNvPr>
                <p:cNvSpPr>
                  <a:spLocks/>
                </p:cNvSpPr>
                <p:nvPr userDrawn="1"/>
              </p:nvSpPr>
              <p:spPr bwMode="auto">
                <a:xfrm>
                  <a:off x="4704" y="743"/>
                  <a:ext cx="10"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2" name="Freeform 350">
                  <a:extLst>
                    <a:ext uri="{FF2B5EF4-FFF2-40B4-BE49-F238E27FC236}">
                      <a16:creationId xmlns:a16="http://schemas.microsoft.com/office/drawing/2014/main" id="{D13B5426-754D-41FA-A917-EBAAD065AD07}"/>
                    </a:ext>
                  </a:extLst>
                </p:cNvPr>
                <p:cNvSpPr>
                  <a:spLocks/>
                </p:cNvSpPr>
                <p:nvPr userDrawn="1"/>
              </p:nvSpPr>
              <p:spPr bwMode="auto">
                <a:xfrm>
                  <a:off x="4714" y="73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3" name="Rectangle 351">
                  <a:extLst>
                    <a:ext uri="{FF2B5EF4-FFF2-40B4-BE49-F238E27FC236}">
                      <a16:creationId xmlns:a16="http://schemas.microsoft.com/office/drawing/2014/main" id="{199081A3-9979-460A-8E7B-DAE5355BA711}"/>
                    </a:ext>
                  </a:extLst>
                </p:cNvPr>
                <p:cNvSpPr>
                  <a:spLocks noChangeArrowheads="1"/>
                </p:cNvSpPr>
                <p:nvPr userDrawn="1"/>
              </p:nvSpPr>
              <p:spPr bwMode="auto">
                <a:xfrm>
                  <a:off x="4714" y="73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4" name="Freeform 352">
                  <a:extLst>
                    <a:ext uri="{FF2B5EF4-FFF2-40B4-BE49-F238E27FC236}">
                      <a16:creationId xmlns:a16="http://schemas.microsoft.com/office/drawing/2014/main" id="{D728A019-B21B-4E45-AE21-1B9F92BE120D}"/>
                    </a:ext>
                  </a:extLst>
                </p:cNvPr>
                <p:cNvSpPr>
                  <a:spLocks/>
                </p:cNvSpPr>
                <p:nvPr userDrawn="1"/>
              </p:nvSpPr>
              <p:spPr bwMode="auto">
                <a:xfrm>
                  <a:off x="4714" y="703"/>
                  <a:ext cx="5" cy="10"/>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1"/>
                        <a:pt x="0" y="1"/>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5" name="Freeform 353">
                  <a:extLst>
                    <a:ext uri="{FF2B5EF4-FFF2-40B4-BE49-F238E27FC236}">
                      <a16:creationId xmlns:a16="http://schemas.microsoft.com/office/drawing/2014/main" id="{A8C27E83-E3E6-4A68-AA36-8568E946A399}"/>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6" name="Rectangle 354">
                  <a:extLst>
                    <a:ext uri="{FF2B5EF4-FFF2-40B4-BE49-F238E27FC236}">
                      <a16:creationId xmlns:a16="http://schemas.microsoft.com/office/drawing/2014/main" id="{26151A7D-C6AB-474F-A082-2CBFD3191B52}"/>
                    </a:ext>
                  </a:extLst>
                </p:cNvPr>
                <p:cNvSpPr>
                  <a:spLocks noChangeArrowheads="1"/>
                </p:cNvSpPr>
                <p:nvPr userDrawn="1"/>
              </p:nvSpPr>
              <p:spPr bwMode="auto">
                <a:xfrm>
                  <a:off x="4714" y="67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7" name="Freeform 355">
                  <a:extLst>
                    <a:ext uri="{FF2B5EF4-FFF2-40B4-BE49-F238E27FC236}">
                      <a16:creationId xmlns:a16="http://schemas.microsoft.com/office/drawing/2014/main" id="{9BDC9715-E2D3-48A0-B141-7BCA8D54CAEB}"/>
                    </a:ext>
                  </a:extLst>
                </p:cNvPr>
                <p:cNvSpPr>
                  <a:spLocks/>
                </p:cNvSpPr>
                <p:nvPr userDrawn="1"/>
              </p:nvSpPr>
              <p:spPr bwMode="auto">
                <a:xfrm>
                  <a:off x="4714" y="71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8" name="Freeform 356">
                  <a:extLst>
                    <a:ext uri="{FF2B5EF4-FFF2-40B4-BE49-F238E27FC236}">
                      <a16:creationId xmlns:a16="http://schemas.microsoft.com/office/drawing/2014/main" id="{321E2897-3D57-4FB5-9312-467C2E47D519}"/>
                    </a:ext>
                  </a:extLst>
                </p:cNvPr>
                <p:cNvSpPr>
                  <a:spLocks/>
                </p:cNvSpPr>
                <p:nvPr userDrawn="1"/>
              </p:nvSpPr>
              <p:spPr bwMode="auto">
                <a:xfrm>
                  <a:off x="4719" y="6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9" name="Freeform 357">
                  <a:extLst>
                    <a:ext uri="{FF2B5EF4-FFF2-40B4-BE49-F238E27FC236}">
                      <a16:creationId xmlns:a16="http://schemas.microsoft.com/office/drawing/2014/main" id="{F79A2DA7-D8BB-4DB3-856A-39A982CF3F4E}"/>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0" name="Freeform 358">
                  <a:extLst>
                    <a:ext uri="{FF2B5EF4-FFF2-40B4-BE49-F238E27FC236}">
                      <a16:creationId xmlns:a16="http://schemas.microsoft.com/office/drawing/2014/main" id="{9EF93F5C-69B4-471F-947B-2F50F7F2231A}"/>
                    </a:ext>
                  </a:extLst>
                </p:cNvPr>
                <p:cNvSpPr>
                  <a:spLocks/>
                </p:cNvSpPr>
                <p:nvPr userDrawn="1"/>
              </p:nvSpPr>
              <p:spPr bwMode="auto">
                <a:xfrm>
                  <a:off x="4719" y="7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1" name="Freeform 359">
                  <a:extLst>
                    <a:ext uri="{FF2B5EF4-FFF2-40B4-BE49-F238E27FC236}">
                      <a16:creationId xmlns:a16="http://schemas.microsoft.com/office/drawing/2014/main" id="{55659A97-954B-4530-9254-4F9AD96CB1E0}"/>
                    </a:ext>
                  </a:extLst>
                </p:cNvPr>
                <p:cNvSpPr>
                  <a:spLocks/>
                </p:cNvSpPr>
                <p:nvPr userDrawn="1"/>
              </p:nvSpPr>
              <p:spPr bwMode="auto">
                <a:xfrm>
                  <a:off x="4689" y="673"/>
                  <a:ext cx="25" cy="15"/>
                </a:xfrm>
                <a:custGeom>
                  <a:avLst/>
                  <a:gdLst>
                    <a:gd name="T0" fmla="*/ 0 w 5"/>
                    <a:gd name="T1" fmla="*/ 1 h 3"/>
                    <a:gd name="T2" fmla="*/ 1 w 5"/>
                    <a:gd name="T3" fmla="*/ 3 h 3"/>
                    <a:gd name="T4" fmla="*/ 5 w 5"/>
                    <a:gd name="T5" fmla="*/ 2 h 3"/>
                    <a:gd name="T6" fmla="*/ 4 w 5"/>
                    <a:gd name="T7" fmla="*/ 1 h 3"/>
                    <a:gd name="T8" fmla="*/ 2 w 5"/>
                    <a:gd name="T9" fmla="*/ 2 h 3"/>
                    <a:gd name="T10" fmla="*/ 3 w 5"/>
                    <a:gd name="T11" fmla="*/ 1 h 3"/>
                    <a:gd name="T12" fmla="*/ 0 w 5"/>
                    <a:gd name="T13" fmla="*/ 0 h 3"/>
                    <a:gd name="T14" fmla="*/ 0 w 5"/>
                    <a:gd name="T15" fmla="*/ 1 h 3"/>
                    <a:gd name="T16" fmla="*/ 0 w 5"/>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1"/>
                      </a:moveTo>
                      <a:cubicBezTo>
                        <a:pt x="0" y="1"/>
                        <a:pt x="1" y="2"/>
                        <a:pt x="1" y="3"/>
                      </a:cubicBezTo>
                      <a:cubicBezTo>
                        <a:pt x="1" y="3"/>
                        <a:pt x="4" y="3"/>
                        <a:pt x="5" y="2"/>
                      </a:cubicBezTo>
                      <a:cubicBezTo>
                        <a:pt x="4" y="2"/>
                        <a:pt x="4" y="2"/>
                        <a:pt x="4" y="1"/>
                      </a:cubicBezTo>
                      <a:cubicBezTo>
                        <a:pt x="3" y="1"/>
                        <a:pt x="3" y="3"/>
                        <a:pt x="2" y="2"/>
                      </a:cubicBezTo>
                      <a:cubicBezTo>
                        <a:pt x="2" y="1"/>
                        <a:pt x="2" y="1"/>
                        <a:pt x="3" y="1"/>
                      </a:cubicBezTo>
                      <a:cubicBezTo>
                        <a:pt x="2" y="2"/>
                        <a:pt x="1"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2" name="Freeform 360">
                  <a:extLst>
                    <a:ext uri="{FF2B5EF4-FFF2-40B4-BE49-F238E27FC236}">
                      <a16:creationId xmlns:a16="http://schemas.microsoft.com/office/drawing/2014/main" id="{AFB107D1-08E9-44EF-A38F-6357A3C74D69}"/>
                    </a:ext>
                  </a:extLst>
                </p:cNvPr>
                <p:cNvSpPr>
                  <a:spLocks/>
                </p:cNvSpPr>
                <p:nvPr userDrawn="1"/>
              </p:nvSpPr>
              <p:spPr bwMode="auto">
                <a:xfrm>
                  <a:off x="4714" y="683"/>
                  <a:ext cx="5" cy="10"/>
                </a:xfrm>
                <a:custGeom>
                  <a:avLst/>
                  <a:gdLst>
                    <a:gd name="T0" fmla="*/ 0 w 1"/>
                    <a:gd name="T1" fmla="*/ 1 h 2"/>
                    <a:gd name="T2" fmla="*/ 0 w 1"/>
                    <a:gd name="T3" fmla="*/ 2 h 2"/>
                    <a:gd name="T4" fmla="*/ 1 w 1"/>
                    <a:gd name="T5" fmla="*/ 0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0" y="2"/>
                        <a:pt x="0" y="2"/>
                      </a:cubicBezTo>
                      <a:cubicBezTo>
                        <a:pt x="0" y="1"/>
                        <a:pt x="0" y="1"/>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3" name="Freeform 361">
                  <a:extLst>
                    <a:ext uri="{FF2B5EF4-FFF2-40B4-BE49-F238E27FC236}">
                      <a16:creationId xmlns:a16="http://schemas.microsoft.com/office/drawing/2014/main" id="{0EF4A9A6-CBE3-40D6-965A-5AD598623654}"/>
                    </a:ext>
                  </a:extLst>
                </p:cNvPr>
                <p:cNvSpPr>
                  <a:spLocks/>
                </p:cNvSpPr>
                <p:nvPr userDrawn="1"/>
              </p:nvSpPr>
              <p:spPr bwMode="auto">
                <a:xfrm>
                  <a:off x="4704" y="693"/>
                  <a:ext cx="15" cy="10"/>
                </a:xfrm>
                <a:custGeom>
                  <a:avLst/>
                  <a:gdLst>
                    <a:gd name="T0" fmla="*/ 2 w 3"/>
                    <a:gd name="T1" fmla="*/ 1 h 2"/>
                    <a:gd name="T2" fmla="*/ 0 w 3"/>
                    <a:gd name="T3" fmla="*/ 1 h 2"/>
                    <a:gd name="T4" fmla="*/ 1 w 3"/>
                    <a:gd name="T5" fmla="*/ 2 h 2"/>
                    <a:gd name="T6" fmla="*/ 2 w 3"/>
                    <a:gd name="T7" fmla="*/ 1 h 2"/>
                    <a:gd name="T8" fmla="*/ 3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2" y="1"/>
                        <a:pt x="1" y="0"/>
                        <a:pt x="0" y="1"/>
                      </a:cubicBezTo>
                      <a:cubicBezTo>
                        <a:pt x="0" y="2"/>
                        <a:pt x="1" y="1"/>
                        <a:pt x="1" y="2"/>
                      </a:cubicBezTo>
                      <a:cubicBezTo>
                        <a:pt x="1" y="0"/>
                        <a:pt x="2" y="2"/>
                        <a:pt x="2" y="1"/>
                      </a:cubicBezTo>
                      <a:cubicBezTo>
                        <a:pt x="2" y="2"/>
                        <a:pt x="3" y="2"/>
                        <a:pt x="3" y="2"/>
                      </a:cubicBezTo>
                      <a:cubicBezTo>
                        <a:pt x="3"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3"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4" name="Freeform 362">
                  <a:extLst>
                    <a:ext uri="{FF2B5EF4-FFF2-40B4-BE49-F238E27FC236}">
                      <a16:creationId xmlns:a16="http://schemas.microsoft.com/office/drawing/2014/main" id="{022BC61A-CC67-45F7-B3C3-1F00AE13755A}"/>
                    </a:ext>
                  </a:extLst>
                </p:cNvPr>
                <p:cNvSpPr>
                  <a:spLocks/>
                </p:cNvSpPr>
                <p:nvPr userDrawn="1"/>
              </p:nvSpPr>
              <p:spPr bwMode="auto">
                <a:xfrm>
                  <a:off x="4694" y="7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5" name="Freeform 363">
                  <a:extLst>
                    <a:ext uri="{FF2B5EF4-FFF2-40B4-BE49-F238E27FC236}">
                      <a16:creationId xmlns:a16="http://schemas.microsoft.com/office/drawing/2014/main" id="{6B040DA8-EC6E-4D5B-8FE7-81C366C8600C}"/>
                    </a:ext>
                  </a:extLst>
                </p:cNvPr>
                <p:cNvSpPr>
                  <a:spLocks/>
                </p:cNvSpPr>
                <p:nvPr userDrawn="1"/>
              </p:nvSpPr>
              <p:spPr bwMode="auto">
                <a:xfrm>
                  <a:off x="4699" y="733"/>
                  <a:ext cx="10" cy="10"/>
                </a:xfrm>
                <a:custGeom>
                  <a:avLst/>
                  <a:gdLst>
                    <a:gd name="T0" fmla="*/ 0 w 2"/>
                    <a:gd name="T1" fmla="*/ 1 h 2"/>
                    <a:gd name="T2" fmla="*/ 0 w 2"/>
                    <a:gd name="T3" fmla="*/ 1 h 2"/>
                    <a:gd name="T4" fmla="*/ 0 w 2"/>
                    <a:gd name="T5" fmla="*/ 1 h 2"/>
                    <a:gd name="T6" fmla="*/ 1 w 2"/>
                    <a:gd name="T7" fmla="*/ 1 h 2"/>
                    <a:gd name="T8" fmla="*/ 0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1"/>
                      </a:cubicBezTo>
                      <a:cubicBezTo>
                        <a:pt x="0" y="2"/>
                        <a:pt x="0" y="1"/>
                        <a:pt x="0" y="1"/>
                      </a:cubicBezTo>
                      <a:cubicBezTo>
                        <a:pt x="0" y="2"/>
                        <a:pt x="0" y="2"/>
                        <a:pt x="1" y="1"/>
                      </a:cubicBezTo>
                      <a:cubicBezTo>
                        <a:pt x="0" y="1"/>
                        <a:pt x="0" y="1"/>
                        <a:pt x="0" y="1"/>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6" name="Freeform 364">
                  <a:extLst>
                    <a:ext uri="{FF2B5EF4-FFF2-40B4-BE49-F238E27FC236}">
                      <a16:creationId xmlns:a16="http://schemas.microsoft.com/office/drawing/2014/main" id="{30281A7A-FB08-4494-96EA-55587B7396F6}"/>
                    </a:ext>
                  </a:extLst>
                </p:cNvPr>
                <p:cNvSpPr>
                  <a:spLocks/>
                </p:cNvSpPr>
                <p:nvPr userDrawn="1"/>
              </p:nvSpPr>
              <p:spPr bwMode="auto">
                <a:xfrm>
                  <a:off x="4704" y="713"/>
                  <a:ext cx="5" cy="5"/>
                </a:xfrm>
                <a:custGeom>
                  <a:avLst/>
                  <a:gdLst>
                    <a:gd name="T0" fmla="*/ 1 w 1"/>
                    <a:gd name="T1" fmla="*/ 1 h 1"/>
                    <a:gd name="T2" fmla="*/ 0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0"/>
                        <a:pt x="0" y="0"/>
                        <a:pt x="0" y="0"/>
                      </a:cubicBez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7" name="Freeform 365">
                  <a:extLst>
                    <a:ext uri="{FF2B5EF4-FFF2-40B4-BE49-F238E27FC236}">
                      <a16:creationId xmlns:a16="http://schemas.microsoft.com/office/drawing/2014/main" id="{3467A8B4-505A-40A2-9BBB-8B43AB32C6D6}"/>
                    </a:ext>
                  </a:extLst>
                </p:cNvPr>
                <p:cNvSpPr>
                  <a:spLocks/>
                </p:cNvSpPr>
                <p:nvPr userDrawn="1"/>
              </p:nvSpPr>
              <p:spPr bwMode="auto">
                <a:xfrm>
                  <a:off x="4714" y="67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8" name="Rectangle 366">
                  <a:extLst>
                    <a:ext uri="{FF2B5EF4-FFF2-40B4-BE49-F238E27FC236}">
                      <a16:creationId xmlns:a16="http://schemas.microsoft.com/office/drawing/2014/main" id="{D1FD3D2A-EB86-4FB5-B002-F40571092E94}"/>
                    </a:ext>
                  </a:extLst>
                </p:cNvPr>
                <p:cNvSpPr>
                  <a:spLocks noChangeArrowheads="1"/>
                </p:cNvSpPr>
                <p:nvPr userDrawn="1"/>
              </p:nvSpPr>
              <p:spPr bwMode="auto">
                <a:xfrm>
                  <a:off x="4714" y="6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9" name="Freeform 367">
                  <a:extLst>
                    <a:ext uri="{FF2B5EF4-FFF2-40B4-BE49-F238E27FC236}">
                      <a16:creationId xmlns:a16="http://schemas.microsoft.com/office/drawing/2014/main" id="{890A1B5A-0EF5-4C59-8B5E-B661FB4B1885}"/>
                    </a:ext>
                  </a:extLst>
                </p:cNvPr>
                <p:cNvSpPr>
                  <a:spLocks/>
                </p:cNvSpPr>
                <p:nvPr userDrawn="1"/>
              </p:nvSpPr>
              <p:spPr bwMode="auto">
                <a:xfrm>
                  <a:off x="4401"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0" name="Freeform 368">
                  <a:extLst>
                    <a:ext uri="{FF2B5EF4-FFF2-40B4-BE49-F238E27FC236}">
                      <a16:creationId xmlns:a16="http://schemas.microsoft.com/office/drawing/2014/main" id="{5677D400-9DE8-472A-BBD6-290FCCC75689}"/>
                    </a:ext>
                  </a:extLst>
                </p:cNvPr>
                <p:cNvSpPr>
                  <a:spLocks/>
                </p:cNvSpPr>
                <p:nvPr userDrawn="1"/>
              </p:nvSpPr>
              <p:spPr bwMode="auto">
                <a:xfrm>
                  <a:off x="4401" y="7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1" name="Freeform 369">
                  <a:extLst>
                    <a:ext uri="{FF2B5EF4-FFF2-40B4-BE49-F238E27FC236}">
                      <a16:creationId xmlns:a16="http://schemas.microsoft.com/office/drawing/2014/main" id="{8FE6C2AB-C8F8-46DF-B861-512B2BAC9A8B}"/>
                    </a:ext>
                  </a:extLst>
                </p:cNvPr>
                <p:cNvSpPr>
                  <a:spLocks/>
                </p:cNvSpPr>
                <p:nvPr userDrawn="1"/>
              </p:nvSpPr>
              <p:spPr bwMode="auto">
                <a:xfrm>
                  <a:off x="4520" y="553"/>
                  <a:ext cx="10" cy="5"/>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0" y="0"/>
                        <a:pt x="1" y="0"/>
                      </a:cubicBezTo>
                      <a:cubicBezTo>
                        <a:pt x="1" y="1"/>
                        <a:pt x="1" y="1"/>
                        <a:pt x="1" y="1"/>
                      </a:cubicBezTo>
                      <a:cubicBezTo>
                        <a:pt x="1"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2" name="Freeform 370">
                  <a:extLst>
                    <a:ext uri="{FF2B5EF4-FFF2-40B4-BE49-F238E27FC236}">
                      <a16:creationId xmlns:a16="http://schemas.microsoft.com/office/drawing/2014/main" id="{88A684F2-B27B-4B24-BFF1-7D3433FE0BAF}"/>
                    </a:ext>
                  </a:extLst>
                </p:cNvPr>
                <p:cNvSpPr>
                  <a:spLocks/>
                </p:cNvSpPr>
                <p:nvPr userDrawn="1"/>
              </p:nvSpPr>
              <p:spPr bwMode="auto">
                <a:xfrm>
                  <a:off x="4426" y="65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3" name="Freeform 371">
                  <a:extLst>
                    <a:ext uri="{FF2B5EF4-FFF2-40B4-BE49-F238E27FC236}">
                      <a16:creationId xmlns:a16="http://schemas.microsoft.com/office/drawing/2014/main" id="{930DF118-DE42-444D-ABDB-6410F36FB2CB}"/>
                    </a:ext>
                  </a:extLst>
                </p:cNvPr>
                <p:cNvSpPr>
                  <a:spLocks/>
                </p:cNvSpPr>
                <p:nvPr userDrawn="1"/>
              </p:nvSpPr>
              <p:spPr bwMode="auto">
                <a:xfrm>
                  <a:off x="4436" y="66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4" name="Freeform 372">
                  <a:extLst>
                    <a:ext uri="{FF2B5EF4-FFF2-40B4-BE49-F238E27FC236}">
                      <a16:creationId xmlns:a16="http://schemas.microsoft.com/office/drawing/2014/main" id="{839A4E76-C3A4-4E0F-AB90-97F83A8889AB}"/>
                    </a:ext>
                  </a:extLst>
                </p:cNvPr>
                <p:cNvSpPr>
                  <a:spLocks/>
                </p:cNvSpPr>
                <p:nvPr userDrawn="1"/>
              </p:nvSpPr>
              <p:spPr bwMode="auto">
                <a:xfrm>
                  <a:off x="4411" y="8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5" name="Freeform 373">
                  <a:extLst>
                    <a:ext uri="{FF2B5EF4-FFF2-40B4-BE49-F238E27FC236}">
                      <a16:creationId xmlns:a16="http://schemas.microsoft.com/office/drawing/2014/main" id="{F4C65C16-5326-43AE-B729-D9692F621934}"/>
                    </a:ext>
                  </a:extLst>
                </p:cNvPr>
                <p:cNvSpPr>
                  <a:spLocks/>
                </p:cNvSpPr>
                <p:nvPr userDrawn="1"/>
              </p:nvSpPr>
              <p:spPr bwMode="auto">
                <a:xfrm>
                  <a:off x="4659" y="58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6" name="Freeform 374">
                  <a:extLst>
                    <a:ext uri="{FF2B5EF4-FFF2-40B4-BE49-F238E27FC236}">
                      <a16:creationId xmlns:a16="http://schemas.microsoft.com/office/drawing/2014/main" id="{66D3597B-48A7-4D87-9F59-F9EEA848AF32}"/>
                    </a:ext>
                  </a:extLst>
                </p:cNvPr>
                <p:cNvSpPr>
                  <a:spLocks/>
                </p:cNvSpPr>
                <p:nvPr userDrawn="1"/>
              </p:nvSpPr>
              <p:spPr bwMode="auto">
                <a:xfrm>
                  <a:off x="4361" y="76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7" name="Freeform 375">
                  <a:extLst>
                    <a:ext uri="{FF2B5EF4-FFF2-40B4-BE49-F238E27FC236}">
                      <a16:creationId xmlns:a16="http://schemas.microsoft.com/office/drawing/2014/main" id="{1B5678C8-1E44-4A03-8991-7B4DB4171BBC}"/>
                    </a:ext>
                  </a:extLst>
                </p:cNvPr>
                <p:cNvSpPr>
                  <a:spLocks/>
                </p:cNvSpPr>
                <p:nvPr userDrawn="1"/>
              </p:nvSpPr>
              <p:spPr bwMode="auto">
                <a:xfrm>
                  <a:off x="4650" y="578"/>
                  <a:ext cx="9"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0"/>
                        <a:pt x="2"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8" name="Freeform 376">
                  <a:extLst>
                    <a:ext uri="{FF2B5EF4-FFF2-40B4-BE49-F238E27FC236}">
                      <a16:creationId xmlns:a16="http://schemas.microsoft.com/office/drawing/2014/main" id="{AD0D9C79-DBE5-4AA7-B342-BBD831377FAA}"/>
                    </a:ext>
                  </a:extLst>
                </p:cNvPr>
                <p:cNvSpPr>
                  <a:spLocks/>
                </p:cNvSpPr>
                <p:nvPr userDrawn="1"/>
              </p:nvSpPr>
              <p:spPr bwMode="auto">
                <a:xfrm>
                  <a:off x="4590"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9" name="Freeform 377">
                  <a:extLst>
                    <a:ext uri="{FF2B5EF4-FFF2-40B4-BE49-F238E27FC236}">
                      <a16:creationId xmlns:a16="http://schemas.microsoft.com/office/drawing/2014/main" id="{13A41696-1804-4604-B583-CF290A140813}"/>
                    </a:ext>
                  </a:extLst>
                </p:cNvPr>
                <p:cNvSpPr>
                  <a:spLocks/>
                </p:cNvSpPr>
                <p:nvPr userDrawn="1"/>
              </p:nvSpPr>
              <p:spPr bwMode="auto">
                <a:xfrm>
                  <a:off x="4669" y="8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0" name="Freeform 378">
                  <a:extLst>
                    <a:ext uri="{FF2B5EF4-FFF2-40B4-BE49-F238E27FC236}">
                      <a16:creationId xmlns:a16="http://schemas.microsoft.com/office/drawing/2014/main" id="{0913AD18-0693-46B5-AC1E-E3FE72700C63}"/>
                    </a:ext>
                  </a:extLst>
                </p:cNvPr>
                <p:cNvSpPr>
                  <a:spLocks/>
                </p:cNvSpPr>
                <p:nvPr userDrawn="1"/>
              </p:nvSpPr>
              <p:spPr bwMode="auto">
                <a:xfrm>
                  <a:off x="4699" y="6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1" name="Freeform 379">
                  <a:extLst>
                    <a:ext uri="{FF2B5EF4-FFF2-40B4-BE49-F238E27FC236}">
                      <a16:creationId xmlns:a16="http://schemas.microsoft.com/office/drawing/2014/main" id="{7AD00B35-1CDA-4356-9918-86629A9A9BA2}"/>
                    </a:ext>
                  </a:extLst>
                </p:cNvPr>
                <p:cNvSpPr>
                  <a:spLocks/>
                </p:cNvSpPr>
                <p:nvPr userDrawn="1"/>
              </p:nvSpPr>
              <p:spPr bwMode="auto">
                <a:xfrm>
                  <a:off x="4689" y="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2" name="Freeform 380">
                  <a:extLst>
                    <a:ext uri="{FF2B5EF4-FFF2-40B4-BE49-F238E27FC236}">
                      <a16:creationId xmlns:a16="http://schemas.microsoft.com/office/drawing/2014/main" id="{562A89EB-A324-49E7-B9D7-2CC109FB0840}"/>
                    </a:ext>
                  </a:extLst>
                </p:cNvPr>
                <p:cNvSpPr>
                  <a:spLocks/>
                </p:cNvSpPr>
                <p:nvPr userDrawn="1"/>
              </p:nvSpPr>
              <p:spPr bwMode="auto">
                <a:xfrm>
                  <a:off x="4620" y="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3" name="Freeform 381">
                  <a:extLst>
                    <a:ext uri="{FF2B5EF4-FFF2-40B4-BE49-F238E27FC236}">
                      <a16:creationId xmlns:a16="http://schemas.microsoft.com/office/drawing/2014/main" id="{F74273E4-FAE5-4598-A6E7-A41865A19757}"/>
                    </a:ext>
                  </a:extLst>
                </p:cNvPr>
                <p:cNvSpPr>
                  <a:spLocks/>
                </p:cNvSpPr>
                <p:nvPr userDrawn="1"/>
              </p:nvSpPr>
              <p:spPr bwMode="auto">
                <a:xfrm>
                  <a:off x="4699" y="63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4" name="Freeform 382">
                  <a:extLst>
                    <a:ext uri="{FF2B5EF4-FFF2-40B4-BE49-F238E27FC236}">
                      <a16:creationId xmlns:a16="http://schemas.microsoft.com/office/drawing/2014/main" id="{9347A21D-E09A-4CE0-8939-600D5B1A7D5A}"/>
                    </a:ext>
                  </a:extLst>
                </p:cNvPr>
                <p:cNvSpPr>
                  <a:spLocks/>
                </p:cNvSpPr>
                <p:nvPr userDrawn="1"/>
              </p:nvSpPr>
              <p:spPr bwMode="auto">
                <a:xfrm>
                  <a:off x="4704"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5" name="Freeform 383">
                  <a:extLst>
                    <a:ext uri="{FF2B5EF4-FFF2-40B4-BE49-F238E27FC236}">
                      <a16:creationId xmlns:a16="http://schemas.microsoft.com/office/drawing/2014/main" id="{F4DFC021-55DC-4C44-ABCD-A966D2B657DB}"/>
                    </a:ext>
                  </a:extLst>
                </p:cNvPr>
                <p:cNvSpPr>
                  <a:spLocks/>
                </p:cNvSpPr>
                <p:nvPr userDrawn="1"/>
              </p:nvSpPr>
              <p:spPr bwMode="auto">
                <a:xfrm>
                  <a:off x="4699" y="6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6" name="Freeform 384">
                  <a:extLst>
                    <a:ext uri="{FF2B5EF4-FFF2-40B4-BE49-F238E27FC236}">
                      <a16:creationId xmlns:a16="http://schemas.microsoft.com/office/drawing/2014/main" id="{8759F430-EB49-45DA-A509-291FCA6638C4}"/>
                    </a:ext>
                  </a:extLst>
                </p:cNvPr>
                <p:cNvSpPr>
                  <a:spLocks/>
                </p:cNvSpPr>
                <p:nvPr userDrawn="1"/>
              </p:nvSpPr>
              <p:spPr bwMode="auto">
                <a:xfrm>
                  <a:off x="4470" y="92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7" name="Rectangle 385">
                  <a:extLst>
                    <a:ext uri="{FF2B5EF4-FFF2-40B4-BE49-F238E27FC236}">
                      <a16:creationId xmlns:a16="http://schemas.microsoft.com/office/drawing/2014/main" id="{C765705A-4628-4467-99EC-7CBC86DBFABB}"/>
                    </a:ext>
                  </a:extLst>
                </p:cNvPr>
                <p:cNvSpPr>
                  <a:spLocks noChangeArrowheads="1"/>
                </p:cNvSpPr>
                <p:nvPr userDrawn="1"/>
              </p:nvSpPr>
              <p:spPr bwMode="auto">
                <a:xfrm>
                  <a:off x="4500" y="6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8" name="Freeform 386">
                  <a:extLst>
                    <a:ext uri="{FF2B5EF4-FFF2-40B4-BE49-F238E27FC236}">
                      <a16:creationId xmlns:a16="http://schemas.microsoft.com/office/drawing/2014/main" id="{B972BACA-5CF6-4819-8A18-AF9FABD3DFD3}"/>
                    </a:ext>
                  </a:extLst>
                </p:cNvPr>
                <p:cNvSpPr>
                  <a:spLocks/>
                </p:cNvSpPr>
                <p:nvPr userDrawn="1"/>
              </p:nvSpPr>
              <p:spPr bwMode="auto">
                <a:xfrm>
                  <a:off x="4495" y="603"/>
                  <a:ext cx="5" cy="15"/>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1" y="2"/>
                        <a:pt x="1" y="2"/>
                      </a:cubicBezTo>
                      <a:cubicBezTo>
                        <a:pt x="0" y="0"/>
                        <a:pt x="0" y="0"/>
                        <a:pt x="0" y="0"/>
                      </a:cubicBez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9" name="Freeform 387">
                  <a:extLst>
                    <a:ext uri="{FF2B5EF4-FFF2-40B4-BE49-F238E27FC236}">
                      <a16:creationId xmlns:a16="http://schemas.microsoft.com/office/drawing/2014/main" id="{50E58FCD-EB8B-48B6-9635-BA6BCDFD0F2D}"/>
                    </a:ext>
                  </a:extLst>
                </p:cNvPr>
                <p:cNvSpPr>
                  <a:spLocks noEditPoints="1"/>
                </p:cNvSpPr>
                <p:nvPr userDrawn="1"/>
              </p:nvSpPr>
              <p:spPr bwMode="auto">
                <a:xfrm>
                  <a:off x="4356" y="553"/>
                  <a:ext cx="358" cy="404"/>
                </a:xfrm>
                <a:custGeom>
                  <a:avLst/>
                  <a:gdLst>
                    <a:gd name="T0" fmla="*/ 10 w 72"/>
                    <a:gd name="T1" fmla="*/ 47 h 81"/>
                    <a:gd name="T2" fmla="*/ 9 w 72"/>
                    <a:gd name="T3" fmla="*/ 42 h 81"/>
                    <a:gd name="T4" fmla="*/ 11 w 72"/>
                    <a:gd name="T5" fmla="*/ 40 h 81"/>
                    <a:gd name="T6" fmla="*/ 11 w 72"/>
                    <a:gd name="T7" fmla="*/ 35 h 81"/>
                    <a:gd name="T8" fmla="*/ 13 w 72"/>
                    <a:gd name="T9" fmla="*/ 30 h 81"/>
                    <a:gd name="T10" fmla="*/ 14 w 72"/>
                    <a:gd name="T11" fmla="*/ 21 h 81"/>
                    <a:gd name="T12" fmla="*/ 14 w 72"/>
                    <a:gd name="T13" fmla="*/ 21 h 81"/>
                    <a:gd name="T14" fmla="*/ 17 w 72"/>
                    <a:gd name="T15" fmla="*/ 22 h 81"/>
                    <a:gd name="T16" fmla="*/ 20 w 72"/>
                    <a:gd name="T17" fmla="*/ 18 h 81"/>
                    <a:gd name="T18" fmla="*/ 24 w 72"/>
                    <a:gd name="T19" fmla="*/ 15 h 81"/>
                    <a:gd name="T20" fmla="*/ 29 w 72"/>
                    <a:gd name="T21" fmla="*/ 12 h 81"/>
                    <a:gd name="T22" fmla="*/ 33 w 72"/>
                    <a:gd name="T23" fmla="*/ 9 h 81"/>
                    <a:gd name="T24" fmla="*/ 38 w 72"/>
                    <a:gd name="T25" fmla="*/ 9 h 81"/>
                    <a:gd name="T26" fmla="*/ 39 w 72"/>
                    <a:gd name="T27" fmla="*/ 10 h 81"/>
                    <a:gd name="T28" fmla="*/ 44 w 72"/>
                    <a:gd name="T29" fmla="*/ 8 h 81"/>
                    <a:gd name="T30" fmla="*/ 48 w 72"/>
                    <a:gd name="T31" fmla="*/ 8 h 81"/>
                    <a:gd name="T32" fmla="*/ 53 w 72"/>
                    <a:gd name="T33" fmla="*/ 7 h 81"/>
                    <a:gd name="T34" fmla="*/ 57 w 72"/>
                    <a:gd name="T35" fmla="*/ 11 h 81"/>
                    <a:gd name="T36" fmla="*/ 62 w 72"/>
                    <a:gd name="T37" fmla="*/ 14 h 81"/>
                    <a:gd name="T38" fmla="*/ 68 w 72"/>
                    <a:gd name="T39" fmla="*/ 20 h 81"/>
                    <a:gd name="T40" fmla="*/ 72 w 72"/>
                    <a:gd name="T41" fmla="*/ 21 h 81"/>
                    <a:gd name="T42" fmla="*/ 69 w 72"/>
                    <a:gd name="T43" fmla="*/ 17 h 81"/>
                    <a:gd name="T44" fmla="*/ 68 w 72"/>
                    <a:gd name="T45" fmla="*/ 14 h 81"/>
                    <a:gd name="T46" fmla="*/ 59 w 72"/>
                    <a:gd name="T47" fmla="*/ 5 h 81"/>
                    <a:gd name="T48" fmla="*/ 46 w 72"/>
                    <a:gd name="T49" fmla="*/ 0 h 81"/>
                    <a:gd name="T50" fmla="*/ 36 w 72"/>
                    <a:gd name="T51" fmla="*/ 1 h 81"/>
                    <a:gd name="T52" fmla="*/ 34 w 72"/>
                    <a:gd name="T53" fmla="*/ 1 h 81"/>
                    <a:gd name="T54" fmla="*/ 30 w 72"/>
                    <a:gd name="T55" fmla="*/ 5 h 81"/>
                    <a:gd name="T56" fmla="*/ 24 w 72"/>
                    <a:gd name="T57" fmla="*/ 7 h 81"/>
                    <a:gd name="T58" fmla="*/ 13 w 72"/>
                    <a:gd name="T59" fmla="*/ 17 h 81"/>
                    <a:gd name="T60" fmla="*/ 11 w 72"/>
                    <a:gd name="T61" fmla="*/ 20 h 81"/>
                    <a:gd name="T62" fmla="*/ 8 w 72"/>
                    <a:gd name="T63" fmla="*/ 27 h 81"/>
                    <a:gd name="T64" fmla="*/ 2 w 72"/>
                    <a:gd name="T65" fmla="*/ 33 h 81"/>
                    <a:gd name="T66" fmla="*/ 1 w 72"/>
                    <a:gd name="T67" fmla="*/ 43 h 81"/>
                    <a:gd name="T68" fmla="*/ 1 w 72"/>
                    <a:gd name="T69" fmla="*/ 52 h 81"/>
                    <a:gd name="T70" fmla="*/ 4 w 72"/>
                    <a:gd name="T71" fmla="*/ 64 h 81"/>
                    <a:gd name="T72" fmla="*/ 11 w 72"/>
                    <a:gd name="T73" fmla="*/ 72 h 81"/>
                    <a:gd name="T74" fmla="*/ 22 w 72"/>
                    <a:gd name="T75" fmla="*/ 80 h 81"/>
                    <a:gd name="T76" fmla="*/ 27 w 72"/>
                    <a:gd name="T77" fmla="*/ 81 h 81"/>
                    <a:gd name="T78" fmla="*/ 38 w 72"/>
                    <a:gd name="T79" fmla="*/ 77 h 81"/>
                    <a:gd name="T80" fmla="*/ 51 w 72"/>
                    <a:gd name="T81" fmla="*/ 74 h 81"/>
                    <a:gd name="T82" fmla="*/ 62 w 72"/>
                    <a:gd name="T83" fmla="*/ 61 h 81"/>
                    <a:gd name="T84" fmla="*/ 57 w 72"/>
                    <a:gd name="T85" fmla="*/ 59 h 81"/>
                    <a:gd name="T86" fmla="*/ 51 w 72"/>
                    <a:gd name="T87" fmla="*/ 64 h 81"/>
                    <a:gd name="T88" fmla="*/ 47 w 72"/>
                    <a:gd name="T89" fmla="*/ 67 h 81"/>
                    <a:gd name="T90" fmla="*/ 37 w 72"/>
                    <a:gd name="T91" fmla="*/ 73 h 81"/>
                    <a:gd name="T92" fmla="*/ 33 w 72"/>
                    <a:gd name="T93" fmla="*/ 76 h 81"/>
                    <a:gd name="T94" fmla="*/ 27 w 72"/>
                    <a:gd name="T95" fmla="*/ 73 h 81"/>
                    <a:gd name="T96" fmla="*/ 22 w 72"/>
                    <a:gd name="T97" fmla="*/ 73 h 81"/>
                    <a:gd name="T98" fmla="*/ 22 w 72"/>
                    <a:gd name="T99" fmla="*/ 71 h 81"/>
                    <a:gd name="T100" fmla="*/ 17 w 72"/>
                    <a:gd name="T101" fmla="*/ 69 h 81"/>
                    <a:gd name="T102" fmla="*/ 15 w 72"/>
                    <a:gd name="T103" fmla="*/ 66 h 81"/>
                    <a:gd name="T104" fmla="*/ 13 w 72"/>
                    <a:gd name="T105" fmla="*/ 63 h 81"/>
                    <a:gd name="T106" fmla="*/ 12 w 72"/>
                    <a:gd name="T107" fmla="*/ 60 h 81"/>
                    <a:gd name="T108" fmla="*/ 9 w 72"/>
                    <a:gd name="T109" fmla="*/ 53 h 81"/>
                    <a:gd name="T110" fmla="*/ 10 w 72"/>
                    <a:gd name="T111" fmla="*/ 38 h 81"/>
                    <a:gd name="T112" fmla="*/ 66 w 72"/>
                    <a:gd name="T113" fmla="*/ 13 h 81"/>
                    <a:gd name="T114" fmla="*/ 25 w 72"/>
                    <a:gd name="T115"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81">
                      <a:moveTo>
                        <a:pt x="9" y="50"/>
                      </a:moveTo>
                      <a:cubicBezTo>
                        <a:pt x="10" y="49"/>
                        <a:pt x="10" y="49"/>
                        <a:pt x="10" y="49"/>
                      </a:cubicBezTo>
                      <a:cubicBezTo>
                        <a:pt x="11" y="50"/>
                        <a:pt x="11" y="51"/>
                        <a:pt x="12" y="50"/>
                      </a:cubicBezTo>
                      <a:cubicBezTo>
                        <a:pt x="9" y="50"/>
                        <a:pt x="11" y="47"/>
                        <a:pt x="9" y="47"/>
                      </a:cubicBezTo>
                      <a:cubicBezTo>
                        <a:pt x="9" y="47"/>
                        <a:pt x="9" y="47"/>
                        <a:pt x="9" y="47"/>
                      </a:cubicBezTo>
                      <a:cubicBezTo>
                        <a:pt x="9" y="47"/>
                        <a:pt x="10" y="47"/>
                        <a:pt x="10" y="47"/>
                      </a:cubicBezTo>
                      <a:cubicBezTo>
                        <a:pt x="11" y="46"/>
                        <a:pt x="8" y="46"/>
                        <a:pt x="8" y="45"/>
                      </a:cubicBezTo>
                      <a:cubicBezTo>
                        <a:pt x="8" y="44"/>
                        <a:pt x="9" y="44"/>
                        <a:pt x="9" y="44"/>
                      </a:cubicBezTo>
                      <a:cubicBezTo>
                        <a:pt x="9" y="43"/>
                        <a:pt x="9" y="43"/>
                        <a:pt x="9" y="43"/>
                      </a:cubicBezTo>
                      <a:cubicBezTo>
                        <a:pt x="9" y="43"/>
                        <a:pt x="9" y="43"/>
                        <a:pt x="9" y="43"/>
                      </a:cubicBezTo>
                      <a:cubicBezTo>
                        <a:pt x="9" y="42"/>
                        <a:pt x="9" y="42"/>
                        <a:pt x="9" y="42"/>
                      </a:cubicBezTo>
                      <a:cubicBezTo>
                        <a:pt x="9" y="42"/>
                        <a:pt x="9" y="42"/>
                        <a:pt x="9" y="42"/>
                      </a:cubicBezTo>
                      <a:cubicBezTo>
                        <a:pt x="9" y="42"/>
                        <a:pt x="8" y="41"/>
                        <a:pt x="8" y="41"/>
                      </a:cubicBezTo>
                      <a:cubicBezTo>
                        <a:pt x="9" y="40"/>
                        <a:pt x="8" y="41"/>
                        <a:pt x="9" y="41"/>
                      </a:cubicBezTo>
                      <a:cubicBezTo>
                        <a:pt x="8" y="40"/>
                        <a:pt x="8" y="40"/>
                        <a:pt x="8" y="40"/>
                      </a:cubicBezTo>
                      <a:cubicBezTo>
                        <a:pt x="9" y="40"/>
                        <a:pt x="9" y="41"/>
                        <a:pt x="9" y="41"/>
                      </a:cubicBezTo>
                      <a:cubicBezTo>
                        <a:pt x="12" y="41"/>
                        <a:pt x="9" y="40"/>
                        <a:pt x="11" y="39"/>
                      </a:cubicBezTo>
                      <a:cubicBezTo>
                        <a:pt x="11" y="40"/>
                        <a:pt x="11" y="40"/>
                        <a:pt x="11" y="40"/>
                      </a:cubicBezTo>
                      <a:cubicBezTo>
                        <a:pt x="12" y="40"/>
                        <a:pt x="12" y="39"/>
                        <a:pt x="13" y="38"/>
                      </a:cubicBezTo>
                      <a:cubicBezTo>
                        <a:pt x="12" y="38"/>
                        <a:pt x="10" y="39"/>
                        <a:pt x="10" y="38"/>
                      </a:cubicBezTo>
                      <a:cubicBezTo>
                        <a:pt x="10" y="38"/>
                        <a:pt x="10" y="38"/>
                        <a:pt x="10" y="37"/>
                      </a:cubicBezTo>
                      <a:cubicBezTo>
                        <a:pt x="11" y="37"/>
                        <a:pt x="11" y="37"/>
                        <a:pt x="11" y="36"/>
                      </a:cubicBezTo>
                      <a:cubicBezTo>
                        <a:pt x="12" y="37"/>
                        <a:pt x="12" y="37"/>
                        <a:pt x="12" y="37"/>
                      </a:cubicBezTo>
                      <a:cubicBezTo>
                        <a:pt x="12" y="36"/>
                        <a:pt x="11" y="36"/>
                        <a:pt x="11" y="35"/>
                      </a:cubicBezTo>
                      <a:cubicBezTo>
                        <a:pt x="11" y="35"/>
                        <a:pt x="12" y="35"/>
                        <a:pt x="13" y="35"/>
                      </a:cubicBezTo>
                      <a:cubicBezTo>
                        <a:pt x="14" y="34"/>
                        <a:pt x="11" y="35"/>
                        <a:pt x="12" y="34"/>
                      </a:cubicBezTo>
                      <a:cubicBezTo>
                        <a:pt x="12" y="33"/>
                        <a:pt x="12" y="32"/>
                        <a:pt x="12" y="31"/>
                      </a:cubicBezTo>
                      <a:cubicBezTo>
                        <a:pt x="13" y="30"/>
                        <a:pt x="13" y="31"/>
                        <a:pt x="13" y="31"/>
                      </a:cubicBezTo>
                      <a:cubicBezTo>
                        <a:pt x="13" y="30"/>
                        <a:pt x="13" y="30"/>
                        <a:pt x="13" y="30"/>
                      </a:cubicBezTo>
                      <a:cubicBezTo>
                        <a:pt x="13" y="30"/>
                        <a:pt x="13" y="30"/>
                        <a:pt x="13" y="30"/>
                      </a:cubicBezTo>
                      <a:cubicBezTo>
                        <a:pt x="13" y="30"/>
                        <a:pt x="12" y="30"/>
                        <a:pt x="12" y="29"/>
                      </a:cubicBezTo>
                      <a:cubicBezTo>
                        <a:pt x="11" y="28"/>
                        <a:pt x="15" y="28"/>
                        <a:pt x="14" y="27"/>
                      </a:cubicBezTo>
                      <a:cubicBezTo>
                        <a:pt x="14" y="26"/>
                        <a:pt x="14" y="27"/>
                        <a:pt x="15" y="27"/>
                      </a:cubicBezTo>
                      <a:cubicBezTo>
                        <a:pt x="15" y="25"/>
                        <a:pt x="15" y="26"/>
                        <a:pt x="14" y="24"/>
                      </a:cubicBezTo>
                      <a:cubicBezTo>
                        <a:pt x="16" y="24"/>
                        <a:pt x="16" y="24"/>
                        <a:pt x="16" y="24"/>
                      </a:cubicBezTo>
                      <a:cubicBezTo>
                        <a:pt x="14" y="24"/>
                        <a:pt x="14" y="22"/>
                        <a:pt x="14" y="21"/>
                      </a:cubicBezTo>
                      <a:cubicBezTo>
                        <a:pt x="13" y="21"/>
                        <a:pt x="13" y="21"/>
                        <a:pt x="13" y="21"/>
                      </a:cubicBezTo>
                      <a:cubicBezTo>
                        <a:pt x="13" y="20"/>
                        <a:pt x="13" y="20"/>
                        <a:pt x="13" y="20"/>
                      </a:cubicBezTo>
                      <a:cubicBezTo>
                        <a:pt x="13" y="20"/>
                        <a:pt x="14" y="20"/>
                        <a:pt x="14" y="20"/>
                      </a:cubicBezTo>
                      <a:cubicBezTo>
                        <a:pt x="14" y="20"/>
                        <a:pt x="14" y="20"/>
                        <a:pt x="14" y="20"/>
                      </a:cubicBezTo>
                      <a:cubicBezTo>
                        <a:pt x="14" y="20"/>
                        <a:pt x="15" y="21"/>
                        <a:pt x="15" y="21"/>
                      </a:cubicBezTo>
                      <a:cubicBezTo>
                        <a:pt x="15" y="21"/>
                        <a:pt x="14" y="21"/>
                        <a:pt x="14" y="21"/>
                      </a:cubicBezTo>
                      <a:cubicBezTo>
                        <a:pt x="15" y="22"/>
                        <a:pt x="15" y="23"/>
                        <a:pt x="16" y="23"/>
                      </a:cubicBezTo>
                      <a:cubicBezTo>
                        <a:pt x="16" y="23"/>
                        <a:pt x="16" y="23"/>
                        <a:pt x="16" y="22"/>
                      </a:cubicBezTo>
                      <a:cubicBezTo>
                        <a:pt x="16" y="23"/>
                        <a:pt x="16" y="23"/>
                        <a:pt x="16" y="23"/>
                      </a:cubicBezTo>
                      <a:cubicBezTo>
                        <a:pt x="16" y="23"/>
                        <a:pt x="16" y="23"/>
                        <a:pt x="16" y="22"/>
                      </a:cubicBezTo>
                      <a:cubicBezTo>
                        <a:pt x="17" y="23"/>
                        <a:pt x="17" y="23"/>
                        <a:pt x="17" y="23"/>
                      </a:cubicBezTo>
                      <a:cubicBezTo>
                        <a:pt x="17" y="22"/>
                        <a:pt x="17" y="22"/>
                        <a:pt x="17" y="22"/>
                      </a:cubicBezTo>
                      <a:cubicBezTo>
                        <a:pt x="18" y="22"/>
                        <a:pt x="18" y="22"/>
                        <a:pt x="18" y="22"/>
                      </a:cubicBezTo>
                      <a:cubicBezTo>
                        <a:pt x="18" y="20"/>
                        <a:pt x="17" y="18"/>
                        <a:pt x="19" y="16"/>
                      </a:cubicBezTo>
                      <a:cubicBezTo>
                        <a:pt x="19" y="17"/>
                        <a:pt x="20" y="17"/>
                        <a:pt x="20" y="18"/>
                      </a:cubicBezTo>
                      <a:cubicBezTo>
                        <a:pt x="19" y="17"/>
                        <a:pt x="20" y="19"/>
                        <a:pt x="19" y="20"/>
                      </a:cubicBezTo>
                      <a:cubicBezTo>
                        <a:pt x="19" y="19"/>
                        <a:pt x="20" y="20"/>
                        <a:pt x="20" y="20"/>
                      </a:cubicBezTo>
                      <a:cubicBezTo>
                        <a:pt x="20" y="18"/>
                        <a:pt x="20" y="18"/>
                        <a:pt x="20" y="18"/>
                      </a:cubicBezTo>
                      <a:cubicBezTo>
                        <a:pt x="21" y="19"/>
                        <a:pt x="21" y="18"/>
                        <a:pt x="21" y="18"/>
                      </a:cubicBezTo>
                      <a:cubicBezTo>
                        <a:pt x="20" y="17"/>
                        <a:pt x="22" y="16"/>
                        <a:pt x="22" y="16"/>
                      </a:cubicBezTo>
                      <a:cubicBezTo>
                        <a:pt x="22" y="16"/>
                        <a:pt x="22" y="17"/>
                        <a:pt x="22" y="17"/>
                      </a:cubicBezTo>
                      <a:cubicBezTo>
                        <a:pt x="23" y="18"/>
                        <a:pt x="21" y="15"/>
                        <a:pt x="23" y="15"/>
                      </a:cubicBezTo>
                      <a:cubicBezTo>
                        <a:pt x="23" y="15"/>
                        <a:pt x="22" y="15"/>
                        <a:pt x="23" y="15"/>
                      </a:cubicBezTo>
                      <a:cubicBezTo>
                        <a:pt x="23" y="15"/>
                        <a:pt x="24" y="14"/>
                        <a:pt x="24" y="15"/>
                      </a:cubicBezTo>
                      <a:cubicBezTo>
                        <a:pt x="24" y="15"/>
                        <a:pt x="24" y="15"/>
                        <a:pt x="24" y="15"/>
                      </a:cubicBezTo>
                      <a:cubicBezTo>
                        <a:pt x="25" y="14"/>
                        <a:pt x="27" y="12"/>
                        <a:pt x="27" y="11"/>
                      </a:cubicBezTo>
                      <a:cubicBezTo>
                        <a:pt x="27" y="11"/>
                        <a:pt x="28" y="13"/>
                        <a:pt x="28" y="13"/>
                      </a:cubicBezTo>
                      <a:cubicBezTo>
                        <a:pt x="28" y="13"/>
                        <a:pt x="28" y="12"/>
                        <a:pt x="27" y="10"/>
                      </a:cubicBezTo>
                      <a:cubicBezTo>
                        <a:pt x="27" y="8"/>
                        <a:pt x="27" y="7"/>
                        <a:pt x="27" y="7"/>
                      </a:cubicBezTo>
                      <a:cubicBezTo>
                        <a:pt x="28" y="8"/>
                        <a:pt x="30" y="11"/>
                        <a:pt x="29" y="12"/>
                      </a:cubicBezTo>
                      <a:cubicBezTo>
                        <a:pt x="30" y="12"/>
                        <a:pt x="30" y="12"/>
                        <a:pt x="31" y="11"/>
                      </a:cubicBezTo>
                      <a:cubicBezTo>
                        <a:pt x="30" y="11"/>
                        <a:pt x="29" y="10"/>
                        <a:pt x="30" y="10"/>
                      </a:cubicBezTo>
                      <a:cubicBezTo>
                        <a:pt x="31" y="11"/>
                        <a:pt x="30" y="10"/>
                        <a:pt x="32" y="11"/>
                      </a:cubicBezTo>
                      <a:cubicBezTo>
                        <a:pt x="32" y="11"/>
                        <a:pt x="31" y="8"/>
                        <a:pt x="32" y="8"/>
                      </a:cubicBezTo>
                      <a:cubicBezTo>
                        <a:pt x="32" y="9"/>
                        <a:pt x="32" y="10"/>
                        <a:pt x="32" y="11"/>
                      </a:cubicBezTo>
                      <a:cubicBezTo>
                        <a:pt x="32" y="11"/>
                        <a:pt x="32" y="10"/>
                        <a:pt x="33" y="9"/>
                      </a:cubicBezTo>
                      <a:cubicBezTo>
                        <a:pt x="33" y="9"/>
                        <a:pt x="33" y="8"/>
                        <a:pt x="33" y="8"/>
                      </a:cubicBezTo>
                      <a:cubicBezTo>
                        <a:pt x="33" y="9"/>
                        <a:pt x="33" y="10"/>
                        <a:pt x="34" y="10"/>
                      </a:cubicBezTo>
                      <a:cubicBezTo>
                        <a:pt x="34" y="10"/>
                        <a:pt x="35" y="10"/>
                        <a:pt x="35" y="10"/>
                      </a:cubicBezTo>
                      <a:cubicBezTo>
                        <a:pt x="35" y="9"/>
                        <a:pt x="35" y="9"/>
                        <a:pt x="35" y="9"/>
                      </a:cubicBezTo>
                      <a:cubicBezTo>
                        <a:pt x="36" y="9"/>
                        <a:pt x="35" y="6"/>
                        <a:pt x="37" y="6"/>
                      </a:cubicBezTo>
                      <a:cubicBezTo>
                        <a:pt x="37" y="6"/>
                        <a:pt x="37" y="8"/>
                        <a:pt x="38" y="9"/>
                      </a:cubicBezTo>
                      <a:cubicBezTo>
                        <a:pt x="38" y="7"/>
                        <a:pt x="39" y="3"/>
                        <a:pt x="40" y="2"/>
                      </a:cubicBezTo>
                      <a:cubicBezTo>
                        <a:pt x="40" y="3"/>
                        <a:pt x="40" y="3"/>
                        <a:pt x="40" y="3"/>
                      </a:cubicBezTo>
                      <a:cubicBezTo>
                        <a:pt x="42" y="2"/>
                        <a:pt x="42" y="2"/>
                        <a:pt x="42" y="2"/>
                      </a:cubicBezTo>
                      <a:cubicBezTo>
                        <a:pt x="41" y="4"/>
                        <a:pt x="39" y="7"/>
                        <a:pt x="39" y="9"/>
                      </a:cubicBezTo>
                      <a:cubicBezTo>
                        <a:pt x="39" y="9"/>
                        <a:pt x="39" y="9"/>
                        <a:pt x="40" y="9"/>
                      </a:cubicBezTo>
                      <a:cubicBezTo>
                        <a:pt x="40" y="10"/>
                        <a:pt x="39" y="10"/>
                        <a:pt x="39" y="10"/>
                      </a:cubicBezTo>
                      <a:cubicBezTo>
                        <a:pt x="39" y="10"/>
                        <a:pt x="41" y="10"/>
                        <a:pt x="41" y="10"/>
                      </a:cubicBezTo>
                      <a:cubicBezTo>
                        <a:pt x="41" y="9"/>
                        <a:pt x="42" y="9"/>
                        <a:pt x="42" y="8"/>
                      </a:cubicBezTo>
                      <a:cubicBezTo>
                        <a:pt x="40" y="9"/>
                        <a:pt x="40" y="9"/>
                        <a:pt x="40" y="9"/>
                      </a:cubicBezTo>
                      <a:cubicBezTo>
                        <a:pt x="40" y="8"/>
                        <a:pt x="41" y="6"/>
                        <a:pt x="43" y="6"/>
                      </a:cubicBezTo>
                      <a:cubicBezTo>
                        <a:pt x="43" y="6"/>
                        <a:pt x="42" y="8"/>
                        <a:pt x="42" y="9"/>
                      </a:cubicBezTo>
                      <a:cubicBezTo>
                        <a:pt x="43" y="8"/>
                        <a:pt x="44" y="8"/>
                        <a:pt x="44" y="8"/>
                      </a:cubicBezTo>
                      <a:cubicBezTo>
                        <a:pt x="43" y="9"/>
                        <a:pt x="43" y="9"/>
                        <a:pt x="43" y="9"/>
                      </a:cubicBezTo>
                      <a:cubicBezTo>
                        <a:pt x="44" y="9"/>
                        <a:pt x="45" y="7"/>
                        <a:pt x="45" y="8"/>
                      </a:cubicBezTo>
                      <a:cubicBezTo>
                        <a:pt x="46" y="9"/>
                        <a:pt x="46" y="10"/>
                        <a:pt x="46" y="9"/>
                      </a:cubicBezTo>
                      <a:cubicBezTo>
                        <a:pt x="46" y="8"/>
                        <a:pt x="46" y="4"/>
                        <a:pt x="47" y="3"/>
                      </a:cubicBezTo>
                      <a:cubicBezTo>
                        <a:pt x="47" y="3"/>
                        <a:pt x="49" y="4"/>
                        <a:pt x="49" y="5"/>
                      </a:cubicBezTo>
                      <a:cubicBezTo>
                        <a:pt x="49" y="6"/>
                        <a:pt x="48" y="7"/>
                        <a:pt x="48" y="8"/>
                      </a:cubicBezTo>
                      <a:cubicBezTo>
                        <a:pt x="48" y="8"/>
                        <a:pt x="48" y="8"/>
                        <a:pt x="48" y="8"/>
                      </a:cubicBezTo>
                      <a:cubicBezTo>
                        <a:pt x="49" y="8"/>
                        <a:pt x="48" y="9"/>
                        <a:pt x="49" y="9"/>
                      </a:cubicBezTo>
                      <a:cubicBezTo>
                        <a:pt x="49" y="8"/>
                        <a:pt x="50" y="9"/>
                        <a:pt x="49" y="8"/>
                      </a:cubicBezTo>
                      <a:cubicBezTo>
                        <a:pt x="50" y="8"/>
                        <a:pt x="50" y="8"/>
                        <a:pt x="51" y="9"/>
                      </a:cubicBezTo>
                      <a:cubicBezTo>
                        <a:pt x="51" y="8"/>
                        <a:pt x="53" y="6"/>
                        <a:pt x="54" y="6"/>
                      </a:cubicBezTo>
                      <a:cubicBezTo>
                        <a:pt x="53" y="7"/>
                        <a:pt x="53" y="7"/>
                        <a:pt x="53" y="7"/>
                      </a:cubicBezTo>
                      <a:cubicBezTo>
                        <a:pt x="55" y="8"/>
                        <a:pt x="55" y="9"/>
                        <a:pt x="56" y="10"/>
                      </a:cubicBezTo>
                      <a:cubicBezTo>
                        <a:pt x="56" y="10"/>
                        <a:pt x="57" y="11"/>
                        <a:pt x="56" y="11"/>
                      </a:cubicBezTo>
                      <a:cubicBezTo>
                        <a:pt x="56" y="11"/>
                        <a:pt x="57" y="11"/>
                        <a:pt x="57" y="11"/>
                      </a:cubicBezTo>
                      <a:cubicBezTo>
                        <a:pt x="57" y="13"/>
                        <a:pt x="56" y="11"/>
                        <a:pt x="56" y="12"/>
                      </a:cubicBezTo>
                      <a:cubicBezTo>
                        <a:pt x="57" y="12"/>
                        <a:pt x="58" y="12"/>
                        <a:pt x="58" y="12"/>
                      </a:cubicBezTo>
                      <a:cubicBezTo>
                        <a:pt x="59" y="11"/>
                        <a:pt x="57" y="11"/>
                        <a:pt x="57" y="11"/>
                      </a:cubicBezTo>
                      <a:cubicBezTo>
                        <a:pt x="57" y="10"/>
                        <a:pt x="59" y="9"/>
                        <a:pt x="61" y="10"/>
                      </a:cubicBezTo>
                      <a:cubicBezTo>
                        <a:pt x="62" y="10"/>
                        <a:pt x="61" y="11"/>
                        <a:pt x="61" y="11"/>
                      </a:cubicBezTo>
                      <a:cubicBezTo>
                        <a:pt x="63" y="13"/>
                        <a:pt x="65" y="11"/>
                        <a:pt x="65" y="13"/>
                      </a:cubicBezTo>
                      <a:cubicBezTo>
                        <a:pt x="65" y="15"/>
                        <a:pt x="64" y="14"/>
                        <a:pt x="63" y="15"/>
                      </a:cubicBezTo>
                      <a:cubicBezTo>
                        <a:pt x="62" y="14"/>
                        <a:pt x="63" y="13"/>
                        <a:pt x="62" y="13"/>
                      </a:cubicBezTo>
                      <a:cubicBezTo>
                        <a:pt x="62" y="14"/>
                        <a:pt x="62" y="14"/>
                        <a:pt x="62" y="14"/>
                      </a:cubicBezTo>
                      <a:cubicBezTo>
                        <a:pt x="62" y="14"/>
                        <a:pt x="61" y="13"/>
                        <a:pt x="61" y="13"/>
                      </a:cubicBezTo>
                      <a:cubicBezTo>
                        <a:pt x="61" y="14"/>
                        <a:pt x="64" y="16"/>
                        <a:pt x="64" y="18"/>
                      </a:cubicBezTo>
                      <a:cubicBezTo>
                        <a:pt x="64" y="18"/>
                        <a:pt x="65" y="19"/>
                        <a:pt x="65" y="18"/>
                      </a:cubicBezTo>
                      <a:cubicBezTo>
                        <a:pt x="65" y="18"/>
                        <a:pt x="65" y="18"/>
                        <a:pt x="65" y="18"/>
                      </a:cubicBezTo>
                      <a:cubicBezTo>
                        <a:pt x="65" y="17"/>
                        <a:pt x="66" y="18"/>
                        <a:pt x="66" y="17"/>
                      </a:cubicBezTo>
                      <a:cubicBezTo>
                        <a:pt x="67" y="18"/>
                        <a:pt x="68" y="18"/>
                        <a:pt x="68" y="20"/>
                      </a:cubicBezTo>
                      <a:cubicBezTo>
                        <a:pt x="67" y="20"/>
                        <a:pt x="67" y="20"/>
                        <a:pt x="67" y="20"/>
                      </a:cubicBezTo>
                      <a:cubicBezTo>
                        <a:pt x="68" y="20"/>
                        <a:pt x="68" y="19"/>
                        <a:pt x="67" y="19"/>
                      </a:cubicBezTo>
                      <a:cubicBezTo>
                        <a:pt x="68" y="19"/>
                        <a:pt x="67" y="21"/>
                        <a:pt x="68" y="21"/>
                      </a:cubicBezTo>
                      <a:cubicBezTo>
                        <a:pt x="69" y="20"/>
                        <a:pt x="69" y="20"/>
                        <a:pt x="69" y="20"/>
                      </a:cubicBezTo>
                      <a:cubicBezTo>
                        <a:pt x="69" y="21"/>
                        <a:pt x="71" y="22"/>
                        <a:pt x="71" y="23"/>
                      </a:cubicBezTo>
                      <a:cubicBezTo>
                        <a:pt x="72" y="22"/>
                        <a:pt x="71" y="23"/>
                        <a:pt x="72" y="21"/>
                      </a:cubicBezTo>
                      <a:cubicBezTo>
                        <a:pt x="70" y="23"/>
                        <a:pt x="71" y="19"/>
                        <a:pt x="70" y="20"/>
                      </a:cubicBezTo>
                      <a:cubicBezTo>
                        <a:pt x="71" y="19"/>
                        <a:pt x="70" y="19"/>
                        <a:pt x="70" y="17"/>
                      </a:cubicBezTo>
                      <a:cubicBezTo>
                        <a:pt x="70" y="17"/>
                        <a:pt x="70" y="18"/>
                        <a:pt x="70" y="17"/>
                      </a:cubicBezTo>
                      <a:cubicBezTo>
                        <a:pt x="70" y="17"/>
                        <a:pt x="69" y="17"/>
                        <a:pt x="69" y="17"/>
                      </a:cubicBezTo>
                      <a:cubicBezTo>
                        <a:pt x="69" y="17"/>
                        <a:pt x="69" y="17"/>
                        <a:pt x="69" y="17"/>
                      </a:cubicBezTo>
                      <a:cubicBezTo>
                        <a:pt x="69" y="17"/>
                        <a:pt x="69" y="17"/>
                        <a:pt x="69" y="17"/>
                      </a:cubicBezTo>
                      <a:cubicBezTo>
                        <a:pt x="69" y="17"/>
                        <a:pt x="69" y="17"/>
                        <a:pt x="69" y="17"/>
                      </a:cubicBezTo>
                      <a:cubicBezTo>
                        <a:pt x="69" y="17"/>
                        <a:pt x="69" y="17"/>
                        <a:pt x="69" y="18"/>
                      </a:cubicBezTo>
                      <a:cubicBezTo>
                        <a:pt x="68" y="18"/>
                        <a:pt x="67" y="16"/>
                        <a:pt x="67" y="16"/>
                      </a:cubicBezTo>
                      <a:cubicBezTo>
                        <a:pt x="67" y="15"/>
                        <a:pt x="67" y="16"/>
                        <a:pt x="67" y="16"/>
                      </a:cubicBezTo>
                      <a:cubicBezTo>
                        <a:pt x="66" y="15"/>
                        <a:pt x="66" y="15"/>
                        <a:pt x="66" y="15"/>
                      </a:cubicBezTo>
                      <a:cubicBezTo>
                        <a:pt x="67" y="15"/>
                        <a:pt x="67" y="13"/>
                        <a:pt x="68" y="14"/>
                      </a:cubicBezTo>
                      <a:cubicBezTo>
                        <a:pt x="67" y="13"/>
                        <a:pt x="67" y="13"/>
                        <a:pt x="67" y="13"/>
                      </a:cubicBezTo>
                      <a:cubicBezTo>
                        <a:pt x="67" y="12"/>
                        <a:pt x="67" y="11"/>
                        <a:pt x="66" y="11"/>
                      </a:cubicBezTo>
                      <a:cubicBezTo>
                        <a:pt x="66" y="10"/>
                        <a:pt x="65" y="10"/>
                        <a:pt x="65" y="10"/>
                      </a:cubicBezTo>
                      <a:cubicBezTo>
                        <a:pt x="65" y="10"/>
                        <a:pt x="64" y="9"/>
                        <a:pt x="64" y="9"/>
                      </a:cubicBezTo>
                      <a:cubicBezTo>
                        <a:pt x="64" y="9"/>
                        <a:pt x="64" y="9"/>
                        <a:pt x="64" y="9"/>
                      </a:cubicBezTo>
                      <a:cubicBezTo>
                        <a:pt x="63" y="8"/>
                        <a:pt x="60" y="8"/>
                        <a:pt x="59" y="5"/>
                      </a:cubicBezTo>
                      <a:cubicBezTo>
                        <a:pt x="59" y="5"/>
                        <a:pt x="58" y="5"/>
                        <a:pt x="57" y="4"/>
                      </a:cubicBezTo>
                      <a:cubicBezTo>
                        <a:pt x="57" y="3"/>
                        <a:pt x="57" y="3"/>
                        <a:pt x="57" y="3"/>
                      </a:cubicBezTo>
                      <a:cubicBezTo>
                        <a:pt x="57" y="3"/>
                        <a:pt x="55" y="2"/>
                        <a:pt x="55" y="2"/>
                      </a:cubicBezTo>
                      <a:cubicBezTo>
                        <a:pt x="55" y="0"/>
                        <a:pt x="51" y="0"/>
                        <a:pt x="50" y="0"/>
                      </a:cubicBezTo>
                      <a:cubicBezTo>
                        <a:pt x="49" y="0"/>
                        <a:pt x="49" y="0"/>
                        <a:pt x="49" y="0"/>
                      </a:cubicBezTo>
                      <a:cubicBezTo>
                        <a:pt x="48" y="0"/>
                        <a:pt x="47" y="0"/>
                        <a:pt x="46" y="0"/>
                      </a:cubicBezTo>
                      <a:cubicBezTo>
                        <a:pt x="46" y="1"/>
                        <a:pt x="46" y="1"/>
                        <a:pt x="46" y="1"/>
                      </a:cubicBezTo>
                      <a:cubicBezTo>
                        <a:pt x="45" y="2"/>
                        <a:pt x="44" y="0"/>
                        <a:pt x="42" y="1"/>
                      </a:cubicBezTo>
                      <a:cubicBezTo>
                        <a:pt x="42" y="0"/>
                        <a:pt x="42" y="0"/>
                        <a:pt x="43" y="1"/>
                      </a:cubicBezTo>
                      <a:cubicBezTo>
                        <a:pt x="42" y="0"/>
                        <a:pt x="41" y="0"/>
                        <a:pt x="40" y="1"/>
                      </a:cubicBezTo>
                      <a:cubicBezTo>
                        <a:pt x="39" y="1"/>
                        <a:pt x="38" y="2"/>
                        <a:pt x="37" y="1"/>
                      </a:cubicBezTo>
                      <a:cubicBezTo>
                        <a:pt x="37" y="2"/>
                        <a:pt x="36" y="1"/>
                        <a:pt x="36" y="1"/>
                      </a:cubicBezTo>
                      <a:cubicBezTo>
                        <a:pt x="36" y="1"/>
                        <a:pt x="36" y="1"/>
                        <a:pt x="36" y="1"/>
                      </a:cubicBezTo>
                      <a:cubicBezTo>
                        <a:pt x="36" y="1"/>
                        <a:pt x="36" y="1"/>
                        <a:pt x="36" y="1"/>
                      </a:cubicBezTo>
                      <a:cubicBezTo>
                        <a:pt x="36" y="1"/>
                        <a:pt x="35" y="1"/>
                        <a:pt x="35" y="1"/>
                      </a:cubicBezTo>
                      <a:cubicBezTo>
                        <a:pt x="35" y="1"/>
                        <a:pt x="36" y="1"/>
                        <a:pt x="36" y="1"/>
                      </a:cubicBezTo>
                      <a:cubicBezTo>
                        <a:pt x="35" y="1"/>
                        <a:pt x="35" y="2"/>
                        <a:pt x="34" y="2"/>
                      </a:cubicBezTo>
                      <a:cubicBezTo>
                        <a:pt x="34" y="1"/>
                        <a:pt x="34" y="1"/>
                        <a:pt x="34" y="1"/>
                      </a:cubicBezTo>
                      <a:cubicBezTo>
                        <a:pt x="34" y="1"/>
                        <a:pt x="34" y="1"/>
                        <a:pt x="34" y="1"/>
                      </a:cubicBezTo>
                      <a:cubicBezTo>
                        <a:pt x="33" y="1"/>
                        <a:pt x="34" y="2"/>
                        <a:pt x="34" y="2"/>
                      </a:cubicBezTo>
                      <a:cubicBezTo>
                        <a:pt x="34" y="2"/>
                        <a:pt x="34" y="3"/>
                        <a:pt x="34" y="3"/>
                      </a:cubicBezTo>
                      <a:cubicBezTo>
                        <a:pt x="33" y="2"/>
                        <a:pt x="33" y="4"/>
                        <a:pt x="32" y="3"/>
                      </a:cubicBezTo>
                      <a:cubicBezTo>
                        <a:pt x="32" y="3"/>
                        <a:pt x="29" y="4"/>
                        <a:pt x="30" y="5"/>
                      </a:cubicBezTo>
                      <a:cubicBezTo>
                        <a:pt x="30" y="5"/>
                        <a:pt x="30" y="5"/>
                        <a:pt x="30" y="5"/>
                      </a:cubicBezTo>
                      <a:cubicBezTo>
                        <a:pt x="29" y="5"/>
                        <a:pt x="29" y="5"/>
                        <a:pt x="29" y="6"/>
                      </a:cubicBezTo>
                      <a:cubicBezTo>
                        <a:pt x="28" y="5"/>
                        <a:pt x="28" y="5"/>
                        <a:pt x="28" y="5"/>
                      </a:cubicBezTo>
                      <a:cubicBezTo>
                        <a:pt x="27" y="7"/>
                        <a:pt x="27" y="7"/>
                        <a:pt x="27" y="7"/>
                      </a:cubicBezTo>
                      <a:cubicBezTo>
                        <a:pt x="27" y="6"/>
                        <a:pt x="26" y="6"/>
                        <a:pt x="26" y="5"/>
                      </a:cubicBezTo>
                      <a:cubicBezTo>
                        <a:pt x="25" y="7"/>
                        <a:pt x="25" y="6"/>
                        <a:pt x="25" y="8"/>
                      </a:cubicBezTo>
                      <a:cubicBezTo>
                        <a:pt x="24" y="7"/>
                        <a:pt x="24" y="7"/>
                        <a:pt x="24" y="7"/>
                      </a:cubicBezTo>
                      <a:cubicBezTo>
                        <a:pt x="24" y="8"/>
                        <a:pt x="24" y="9"/>
                        <a:pt x="23" y="9"/>
                      </a:cubicBezTo>
                      <a:cubicBezTo>
                        <a:pt x="22" y="8"/>
                        <a:pt x="21" y="9"/>
                        <a:pt x="20" y="10"/>
                      </a:cubicBezTo>
                      <a:cubicBezTo>
                        <a:pt x="19" y="11"/>
                        <a:pt x="17" y="12"/>
                        <a:pt x="16" y="13"/>
                      </a:cubicBezTo>
                      <a:cubicBezTo>
                        <a:pt x="18" y="14"/>
                        <a:pt x="14" y="13"/>
                        <a:pt x="15" y="14"/>
                      </a:cubicBezTo>
                      <a:cubicBezTo>
                        <a:pt x="15" y="14"/>
                        <a:pt x="14" y="14"/>
                        <a:pt x="14" y="14"/>
                      </a:cubicBezTo>
                      <a:cubicBezTo>
                        <a:pt x="14" y="15"/>
                        <a:pt x="12" y="15"/>
                        <a:pt x="13" y="17"/>
                      </a:cubicBezTo>
                      <a:cubicBezTo>
                        <a:pt x="12" y="16"/>
                        <a:pt x="12" y="16"/>
                        <a:pt x="12" y="16"/>
                      </a:cubicBezTo>
                      <a:cubicBezTo>
                        <a:pt x="12" y="16"/>
                        <a:pt x="12" y="16"/>
                        <a:pt x="12" y="16"/>
                      </a:cubicBezTo>
                      <a:cubicBezTo>
                        <a:pt x="11" y="16"/>
                        <a:pt x="11" y="16"/>
                        <a:pt x="11" y="16"/>
                      </a:cubicBezTo>
                      <a:cubicBezTo>
                        <a:pt x="10" y="17"/>
                        <a:pt x="12" y="18"/>
                        <a:pt x="13" y="19"/>
                      </a:cubicBezTo>
                      <a:cubicBezTo>
                        <a:pt x="12" y="19"/>
                        <a:pt x="11" y="19"/>
                        <a:pt x="12" y="20"/>
                      </a:cubicBezTo>
                      <a:cubicBezTo>
                        <a:pt x="11" y="20"/>
                        <a:pt x="11" y="20"/>
                        <a:pt x="11" y="20"/>
                      </a:cubicBezTo>
                      <a:cubicBezTo>
                        <a:pt x="11" y="20"/>
                        <a:pt x="9" y="22"/>
                        <a:pt x="10" y="23"/>
                      </a:cubicBezTo>
                      <a:cubicBezTo>
                        <a:pt x="9" y="23"/>
                        <a:pt x="9" y="23"/>
                        <a:pt x="9" y="23"/>
                      </a:cubicBezTo>
                      <a:cubicBezTo>
                        <a:pt x="9" y="24"/>
                        <a:pt x="9" y="24"/>
                        <a:pt x="8" y="25"/>
                      </a:cubicBezTo>
                      <a:cubicBezTo>
                        <a:pt x="8" y="25"/>
                        <a:pt x="8" y="25"/>
                        <a:pt x="8" y="25"/>
                      </a:cubicBezTo>
                      <a:cubicBezTo>
                        <a:pt x="9" y="26"/>
                        <a:pt x="8" y="26"/>
                        <a:pt x="8" y="27"/>
                      </a:cubicBezTo>
                      <a:cubicBezTo>
                        <a:pt x="8" y="27"/>
                        <a:pt x="8" y="27"/>
                        <a:pt x="8" y="27"/>
                      </a:cubicBezTo>
                      <a:cubicBezTo>
                        <a:pt x="6" y="28"/>
                        <a:pt x="8" y="28"/>
                        <a:pt x="6" y="29"/>
                      </a:cubicBezTo>
                      <a:cubicBezTo>
                        <a:pt x="7" y="30"/>
                        <a:pt x="7" y="30"/>
                        <a:pt x="7" y="30"/>
                      </a:cubicBezTo>
                      <a:cubicBezTo>
                        <a:pt x="8" y="31"/>
                        <a:pt x="5" y="31"/>
                        <a:pt x="5" y="32"/>
                      </a:cubicBezTo>
                      <a:cubicBezTo>
                        <a:pt x="6" y="32"/>
                        <a:pt x="6" y="32"/>
                        <a:pt x="6" y="32"/>
                      </a:cubicBezTo>
                      <a:cubicBezTo>
                        <a:pt x="6" y="33"/>
                        <a:pt x="3" y="33"/>
                        <a:pt x="2" y="34"/>
                      </a:cubicBezTo>
                      <a:cubicBezTo>
                        <a:pt x="2" y="34"/>
                        <a:pt x="2" y="33"/>
                        <a:pt x="2" y="33"/>
                      </a:cubicBezTo>
                      <a:cubicBezTo>
                        <a:pt x="1" y="34"/>
                        <a:pt x="3" y="34"/>
                        <a:pt x="3" y="35"/>
                      </a:cubicBezTo>
                      <a:cubicBezTo>
                        <a:pt x="2" y="35"/>
                        <a:pt x="2" y="34"/>
                        <a:pt x="1" y="35"/>
                      </a:cubicBezTo>
                      <a:cubicBezTo>
                        <a:pt x="1" y="35"/>
                        <a:pt x="3" y="38"/>
                        <a:pt x="1" y="39"/>
                      </a:cubicBezTo>
                      <a:cubicBezTo>
                        <a:pt x="2" y="39"/>
                        <a:pt x="2" y="39"/>
                        <a:pt x="2" y="39"/>
                      </a:cubicBezTo>
                      <a:cubicBezTo>
                        <a:pt x="2" y="40"/>
                        <a:pt x="0" y="42"/>
                        <a:pt x="2" y="43"/>
                      </a:cubicBezTo>
                      <a:cubicBezTo>
                        <a:pt x="1" y="43"/>
                        <a:pt x="1" y="43"/>
                        <a:pt x="1" y="43"/>
                      </a:cubicBezTo>
                      <a:cubicBezTo>
                        <a:pt x="1" y="44"/>
                        <a:pt x="2" y="45"/>
                        <a:pt x="2" y="46"/>
                      </a:cubicBezTo>
                      <a:cubicBezTo>
                        <a:pt x="1" y="46"/>
                        <a:pt x="1" y="47"/>
                        <a:pt x="2" y="48"/>
                      </a:cubicBezTo>
                      <a:cubicBezTo>
                        <a:pt x="2" y="49"/>
                        <a:pt x="2" y="50"/>
                        <a:pt x="1" y="50"/>
                      </a:cubicBezTo>
                      <a:cubicBezTo>
                        <a:pt x="1" y="50"/>
                        <a:pt x="1" y="51"/>
                        <a:pt x="1" y="51"/>
                      </a:cubicBezTo>
                      <a:cubicBezTo>
                        <a:pt x="1" y="52"/>
                        <a:pt x="1" y="52"/>
                        <a:pt x="1" y="52"/>
                      </a:cubicBezTo>
                      <a:cubicBezTo>
                        <a:pt x="1" y="52"/>
                        <a:pt x="1" y="52"/>
                        <a:pt x="1" y="52"/>
                      </a:cubicBezTo>
                      <a:cubicBezTo>
                        <a:pt x="1" y="54"/>
                        <a:pt x="2" y="54"/>
                        <a:pt x="3" y="55"/>
                      </a:cubicBezTo>
                      <a:cubicBezTo>
                        <a:pt x="2" y="55"/>
                        <a:pt x="2" y="55"/>
                        <a:pt x="2" y="55"/>
                      </a:cubicBezTo>
                      <a:cubicBezTo>
                        <a:pt x="2" y="57"/>
                        <a:pt x="2" y="57"/>
                        <a:pt x="4" y="58"/>
                      </a:cubicBezTo>
                      <a:cubicBezTo>
                        <a:pt x="3" y="59"/>
                        <a:pt x="3" y="59"/>
                        <a:pt x="3" y="59"/>
                      </a:cubicBezTo>
                      <a:cubicBezTo>
                        <a:pt x="4" y="59"/>
                        <a:pt x="2" y="62"/>
                        <a:pt x="4" y="64"/>
                      </a:cubicBezTo>
                      <a:cubicBezTo>
                        <a:pt x="4" y="64"/>
                        <a:pt x="4" y="64"/>
                        <a:pt x="4" y="64"/>
                      </a:cubicBezTo>
                      <a:cubicBezTo>
                        <a:pt x="6" y="65"/>
                        <a:pt x="5" y="70"/>
                        <a:pt x="8" y="69"/>
                      </a:cubicBezTo>
                      <a:cubicBezTo>
                        <a:pt x="10" y="70"/>
                        <a:pt x="10" y="70"/>
                        <a:pt x="10" y="70"/>
                      </a:cubicBezTo>
                      <a:cubicBezTo>
                        <a:pt x="9" y="68"/>
                        <a:pt x="11" y="69"/>
                        <a:pt x="11" y="68"/>
                      </a:cubicBezTo>
                      <a:cubicBezTo>
                        <a:pt x="11" y="69"/>
                        <a:pt x="11" y="70"/>
                        <a:pt x="11" y="70"/>
                      </a:cubicBezTo>
                      <a:cubicBezTo>
                        <a:pt x="11" y="70"/>
                        <a:pt x="11" y="70"/>
                        <a:pt x="11" y="70"/>
                      </a:cubicBezTo>
                      <a:cubicBezTo>
                        <a:pt x="9" y="70"/>
                        <a:pt x="12" y="72"/>
                        <a:pt x="11" y="72"/>
                      </a:cubicBezTo>
                      <a:cubicBezTo>
                        <a:pt x="14" y="75"/>
                        <a:pt x="17" y="78"/>
                        <a:pt x="20" y="80"/>
                      </a:cubicBezTo>
                      <a:cubicBezTo>
                        <a:pt x="21" y="78"/>
                        <a:pt x="21" y="78"/>
                        <a:pt x="21" y="78"/>
                      </a:cubicBezTo>
                      <a:cubicBezTo>
                        <a:pt x="22" y="79"/>
                        <a:pt x="22" y="79"/>
                        <a:pt x="22" y="79"/>
                      </a:cubicBezTo>
                      <a:cubicBezTo>
                        <a:pt x="22" y="79"/>
                        <a:pt x="22" y="80"/>
                        <a:pt x="21" y="79"/>
                      </a:cubicBezTo>
                      <a:cubicBezTo>
                        <a:pt x="21" y="80"/>
                        <a:pt x="23" y="79"/>
                        <a:pt x="23" y="79"/>
                      </a:cubicBezTo>
                      <a:cubicBezTo>
                        <a:pt x="24" y="80"/>
                        <a:pt x="22" y="80"/>
                        <a:pt x="22" y="80"/>
                      </a:cubicBezTo>
                      <a:cubicBezTo>
                        <a:pt x="23" y="81"/>
                        <a:pt x="23" y="81"/>
                        <a:pt x="23" y="81"/>
                      </a:cubicBezTo>
                      <a:cubicBezTo>
                        <a:pt x="23" y="80"/>
                        <a:pt x="23" y="80"/>
                        <a:pt x="23" y="80"/>
                      </a:cubicBezTo>
                      <a:cubicBezTo>
                        <a:pt x="24" y="80"/>
                        <a:pt x="24" y="79"/>
                        <a:pt x="25" y="80"/>
                      </a:cubicBezTo>
                      <a:cubicBezTo>
                        <a:pt x="26" y="80"/>
                        <a:pt x="25" y="81"/>
                        <a:pt x="25" y="81"/>
                      </a:cubicBezTo>
                      <a:cubicBezTo>
                        <a:pt x="25" y="81"/>
                        <a:pt x="25" y="81"/>
                        <a:pt x="26" y="81"/>
                      </a:cubicBezTo>
                      <a:cubicBezTo>
                        <a:pt x="26" y="81"/>
                        <a:pt x="26" y="81"/>
                        <a:pt x="27" y="81"/>
                      </a:cubicBezTo>
                      <a:cubicBezTo>
                        <a:pt x="27" y="81"/>
                        <a:pt x="27" y="81"/>
                        <a:pt x="27" y="81"/>
                      </a:cubicBezTo>
                      <a:cubicBezTo>
                        <a:pt x="27" y="80"/>
                        <a:pt x="27" y="80"/>
                        <a:pt x="27" y="80"/>
                      </a:cubicBezTo>
                      <a:cubicBezTo>
                        <a:pt x="28" y="80"/>
                        <a:pt x="28" y="80"/>
                        <a:pt x="28" y="79"/>
                      </a:cubicBezTo>
                      <a:cubicBezTo>
                        <a:pt x="29" y="81"/>
                        <a:pt x="34" y="80"/>
                        <a:pt x="34" y="80"/>
                      </a:cubicBezTo>
                      <a:cubicBezTo>
                        <a:pt x="35" y="79"/>
                        <a:pt x="36" y="79"/>
                        <a:pt x="38" y="79"/>
                      </a:cubicBezTo>
                      <a:cubicBezTo>
                        <a:pt x="37" y="79"/>
                        <a:pt x="37" y="77"/>
                        <a:pt x="38" y="77"/>
                      </a:cubicBezTo>
                      <a:cubicBezTo>
                        <a:pt x="38" y="80"/>
                        <a:pt x="40" y="78"/>
                        <a:pt x="41" y="79"/>
                      </a:cubicBezTo>
                      <a:cubicBezTo>
                        <a:pt x="40" y="78"/>
                        <a:pt x="44" y="78"/>
                        <a:pt x="42" y="77"/>
                      </a:cubicBezTo>
                      <a:cubicBezTo>
                        <a:pt x="43" y="77"/>
                        <a:pt x="43" y="78"/>
                        <a:pt x="43" y="78"/>
                      </a:cubicBezTo>
                      <a:cubicBezTo>
                        <a:pt x="45" y="76"/>
                        <a:pt x="48" y="77"/>
                        <a:pt x="50" y="75"/>
                      </a:cubicBezTo>
                      <a:cubicBezTo>
                        <a:pt x="50" y="75"/>
                        <a:pt x="49" y="74"/>
                        <a:pt x="49" y="74"/>
                      </a:cubicBezTo>
                      <a:cubicBezTo>
                        <a:pt x="51" y="74"/>
                        <a:pt x="51" y="74"/>
                        <a:pt x="51" y="74"/>
                      </a:cubicBezTo>
                      <a:cubicBezTo>
                        <a:pt x="52" y="74"/>
                        <a:pt x="51" y="72"/>
                        <a:pt x="52" y="73"/>
                      </a:cubicBezTo>
                      <a:cubicBezTo>
                        <a:pt x="52" y="73"/>
                        <a:pt x="51" y="72"/>
                        <a:pt x="52" y="72"/>
                      </a:cubicBezTo>
                      <a:cubicBezTo>
                        <a:pt x="54" y="71"/>
                        <a:pt x="56" y="69"/>
                        <a:pt x="57" y="67"/>
                      </a:cubicBezTo>
                      <a:cubicBezTo>
                        <a:pt x="59" y="65"/>
                        <a:pt x="61" y="64"/>
                        <a:pt x="63" y="62"/>
                      </a:cubicBezTo>
                      <a:cubicBezTo>
                        <a:pt x="62" y="63"/>
                        <a:pt x="63" y="62"/>
                        <a:pt x="63" y="62"/>
                      </a:cubicBezTo>
                      <a:cubicBezTo>
                        <a:pt x="63" y="62"/>
                        <a:pt x="62" y="61"/>
                        <a:pt x="62" y="61"/>
                      </a:cubicBezTo>
                      <a:cubicBezTo>
                        <a:pt x="62" y="61"/>
                        <a:pt x="62" y="61"/>
                        <a:pt x="63" y="60"/>
                      </a:cubicBezTo>
                      <a:cubicBezTo>
                        <a:pt x="64" y="60"/>
                        <a:pt x="64" y="60"/>
                        <a:pt x="64" y="60"/>
                      </a:cubicBezTo>
                      <a:cubicBezTo>
                        <a:pt x="63" y="59"/>
                        <a:pt x="65" y="58"/>
                        <a:pt x="64" y="57"/>
                      </a:cubicBezTo>
                      <a:cubicBezTo>
                        <a:pt x="64" y="58"/>
                        <a:pt x="64" y="58"/>
                        <a:pt x="64" y="58"/>
                      </a:cubicBezTo>
                      <a:cubicBezTo>
                        <a:pt x="63" y="56"/>
                        <a:pt x="61" y="57"/>
                        <a:pt x="59" y="56"/>
                      </a:cubicBezTo>
                      <a:cubicBezTo>
                        <a:pt x="60" y="58"/>
                        <a:pt x="56" y="57"/>
                        <a:pt x="57" y="59"/>
                      </a:cubicBezTo>
                      <a:cubicBezTo>
                        <a:pt x="57" y="59"/>
                        <a:pt x="57" y="59"/>
                        <a:pt x="57" y="59"/>
                      </a:cubicBezTo>
                      <a:cubicBezTo>
                        <a:pt x="57" y="59"/>
                        <a:pt x="57" y="60"/>
                        <a:pt x="56" y="60"/>
                      </a:cubicBezTo>
                      <a:cubicBezTo>
                        <a:pt x="56" y="60"/>
                        <a:pt x="56" y="60"/>
                        <a:pt x="56" y="60"/>
                      </a:cubicBezTo>
                      <a:cubicBezTo>
                        <a:pt x="55" y="62"/>
                        <a:pt x="53" y="62"/>
                        <a:pt x="51" y="64"/>
                      </a:cubicBezTo>
                      <a:cubicBezTo>
                        <a:pt x="52" y="64"/>
                        <a:pt x="52" y="64"/>
                        <a:pt x="52" y="64"/>
                      </a:cubicBezTo>
                      <a:cubicBezTo>
                        <a:pt x="52" y="64"/>
                        <a:pt x="51" y="64"/>
                        <a:pt x="51" y="64"/>
                      </a:cubicBezTo>
                      <a:cubicBezTo>
                        <a:pt x="51" y="66"/>
                        <a:pt x="52" y="63"/>
                        <a:pt x="53" y="65"/>
                      </a:cubicBezTo>
                      <a:cubicBezTo>
                        <a:pt x="51" y="64"/>
                        <a:pt x="50" y="67"/>
                        <a:pt x="48" y="66"/>
                      </a:cubicBezTo>
                      <a:cubicBezTo>
                        <a:pt x="47" y="67"/>
                        <a:pt x="49" y="67"/>
                        <a:pt x="48" y="67"/>
                      </a:cubicBezTo>
                      <a:cubicBezTo>
                        <a:pt x="48" y="67"/>
                        <a:pt x="48" y="67"/>
                        <a:pt x="48" y="67"/>
                      </a:cubicBezTo>
                      <a:cubicBezTo>
                        <a:pt x="48" y="68"/>
                        <a:pt x="48" y="68"/>
                        <a:pt x="48" y="68"/>
                      </a:cubicBezTo>
                      <a:cubicBezTo>
                        <a:pt x="48" y="68"/>
                        <a:pt x="47" y="67"/>
                        <a:pt x="47" y="67"/>
                      </a:cubicBezTo>
                      <a:cubicBezTo>
                        <a:pt x="47" y="67"/>
                        <a:pt x="47" y="67"/>
                        <a:pt x="47" y="67"/>
                      </a:cubicBezTo>
                      <a:cubicBezTo>
                        <a:pt x="46" y="66"/>
                        <a:pt x="45" y="68"/>
                        <a:pt x="45" y="68"/>
                      </a:cubicBezTo>
                      <a:cubicBezTo>
                        <a:pt x="45" y="68"/>
                        <a:pt x="46" y="68"/>
                        <a:pt x="46" y="68"/>
                      </a:cubicBezTo>
                      <a:cubicBezTo>
                        <a:pt x="44" y="69"/>
                        <a:pt x="42" y="70"/>
                        <a:pt x="40" y="72"/>
                      </a:cubicBezTo>
                      <a:cubicBezTo>
                        <a:pt x="40" y="72"/>
                        <a:pt x="40" y="72"/>
                        <a:pt x="40" y="72"/>
                      </a:cubicBezTo>
                      <a:cubicBezTo>
                        <a:pt x="39" y="73"/>
                        <a:pt x="39" y="72"/>
                        <a:pt x="37" y="73"/>
                      </a:cubicBezTo>
                      <a:cubicBezTo>
                        <a:pt x="38" y="73"/>
                        <a:pt x="38" y="73"/>
                        <a:pt x="38" y="73"/>
                      </a:cubicBezTo>
                      <a:cubicBezTo>
                        <a:pt x="37" y="73"/>
                        <a:pt x="37" y="74"/>
                        <a:pt x="36" y="74"/>
                      </a:cubicBezTo>
                      <a:cubicBezTo>
                        <a:pt x="37" y="73"/>
                        <a:pt x="35" y="73"/>
                        <a:pt x="36" y="73"/>
                      </a:cubicBezTo>
                      <a:cubicBezTo>
                        <a:pt x="34" y="74"/>
                        <a:pt x="35" y="73"/>
                        <a:pt x="34" y="75"/>
                      </a:cubicBezTo>
                      <a:cubicBezTo>
                        <a:pt x="34" y="74"/>
                        <a:pt x="34" y="74"/>
                        <a:pt x="34" y="74"/>
                      </a:cubicBezTo>
                      <a:cubicBezTo>
                        <a:pt x="33" y="75"/>
                        <a:pt x="33" y="75"/>
                        <a:pt x="33" y="76"/>
                      </a:cubicBezTo>
                      <a:cubicBezTo>
                        <a:pt x="33" y="75"/>
                        <a:pt x="32" y="75"/>
                        <a:pt x="33" y="74"/>
                      </a:cubicBezTo>
                      <a:cubicBezTo>
                        <a:pt x="31" y="72"/>
                        <a:pt x="30" y="76"/>
                        <a:pt x="29" y="73"/>
                      </a:cubicBezTo>
                      <a:cubicBezTo>
                        <a:pt x="28" y="75"/>
                        <a:pt x="31" y="74"/>
                        <a:pt x="30" y="75"/>
                      </a:cubicBezTo>
                      <a:cubicBezTo>
                        <a:pt x="31" y="75"/>
                        <a:pt x="29" y="76"/>
                        <a:pt x="29" y="76"/>
                      </a:cubicBezTo>
                      <a:cubicBezTo>
                        <a:pt x="28" y="76"/>
                        <a:pt x="28" y="74"/>
                        <a:pt x="27" y="73"/>
                      </a:cubicBezTo>
                      <a:cubicBezTo>
                        <a:pt x="27" y="73"/>
                        <a:pt x="27" y="73"/>
                        <a:pt x="27" y="73"/>
                      </a:cubicBezTo>
                      <a:cubicBezTo>
                        <a:pt x="26" y="73"/>
                        <a:pt x="26" y="74"/>
                        <a:pt x="25" y="73"/>
                      </a:cubicBezTo>
                      <a:cubicBezTo>
                        <a:pt x="25" y="74"/>
                        <a:pt x="24" y="72"/>
                        <a:pt x="24" y="74"/>
                      </a:cubicBezTo>
                      <a:cubicBezTo>
                        <a:pt x="24" y="74"/>
                        <a:pt x="25" y="74"/>
                        <a:pt x="25" y="74"/>
                      </a:cubicBezTo>
                      <a:cubicBezTo>
                        <a:pt x="24" y="74"/>
                        <a:pt x="23" y="75"/>
                        <a:pt x="22" y="74"/>
                      </a:cubicBezTo>
                      <a:cubicBezTo>
                        <a:pt x="22" y="74"/>
                        <a:pt x="23" y="74"/>
                        <a:pt x="23" y="74"/>
                      </a:cubicBezTo>
                      <a:cubicBezTo>
                        <a:pt x="23" y="73"/>
                        <a:pt x="22" y="74"/>
                        <a:pt x="22" y="73"/>
                      </a:cubicBezTo>
                      <a:cubicBezTo>
                        <a:pt x="23" y="72"/>
                        <a:pt x="24" y="73"/>
                        <a:pt x="25" y="73"/>
                      </a:cubicBezTo>
                      <a:cubicBezTo>
                        <a:pt x="25" y="72"/>
                        <a:pt x="23" y="73"/>
                        <a:pt x="24" y="72"/>
                      </a:cubicBezTo>
                      <a:cubicBezTo>
                        <a:pt x="23" y="73"/>
                        <a:pt x="23" y="71"/>
                        <a:pt x="21" y="72"/>
                      </a:cubicBezTo>
                      <a:cubicBezTo>
                        <a:pt x="22" y="71"/>
                        <a:pt x="22" y="71"/>
                        <a:pt x="22" y="71"/>
                      </a:cubicBezTo>
                      <a:cubicBezTo>
                        <a:pt x="22" y="71"/>
                        <a:pt x="21" y="72"/>
                        <a:pt x="21" y="72"/>
                      </a:cubicBezTo>
                      <a:cubicBezTo>
                        <a:pt x="22" y="71"/>
                        <a:pt x="22" y="71"/>
                        <a:pt x="22" y="71"/>
                      </a:cubicBezTo>
                      <a:cubicBezTo>
                        <a:pt x="21" y="71"/>
                        <a:pt x="21" y="69"/>
                        <a:pt x="20" y="69"/>
                      </a:cubicBezTo>
                      <a:cubicBezTo>
                        <a:pt x="21" y="70"/>
                        <a:pt x="20" y="71"/>
                        <a:pt x="20" y="71"/>
                      </a:cubicBezTo>
                      <a:cubicBezTo>
                        <a:pt x="18" y="71"/>
                        <a:pt x="20" y="69"/>
                        <a:pt x="19" y="68"/>
                      </a:cubicBezTo>
                      <a:cubicBezTo>
                        <a:pt x="19" y="68"/>
                        <a:pt x="19" y="69"/>
                        <a:pt x="18" y="69"/>
                      </a:cubicBezTo>
                      <a:cubicBezTo>
                        <a:pt x="18" y="69"/>
                        <a:pt x="18" y="68"/>
                        <a:pt x="18" y="68"/>
                      </a:cubicBezTo>
                      <a:cubicBezTo>
                        <a:pt x="17" y="67"/>
                        <a:pt x="18" y="69"/>
                        <a:pt x="17" y="69"/>
                      </a:cubicBezTo>
                      <a:cubicBezTo>
                        <a:pt x="17" y="68"/>
                        <a:pt x="16" y="69"/>
                        <a:pt x="15" y="68"/>
                      </a:cubicBezTo>
                      <a:cubicBezTo>
                        <a:pt x="16" y="68"/>
                        <a:pt x="16" y="68"/>
                        <a:pt x="16" y="68"/>
                      </a:cubicBezTo>
                      <a:cubicBezTo>
                        <a:pt x="15" y="66"/>
                        <a:pt x="14" y="69"/>
                        <a:pt x="14" y="67"/>
                      </a:cubicBezTo>
                      <a:cubicBezTo>
                        <a:pt x="15" y="67"/>
                        <a:pt x="15" y="67"/>
                        <a:pt x="15" y="67"/>
                      </a:cubicBezTo>
                      <a:cubicBezTo>
                        <a:pt x="14" y="66"/>
                        <a:pt x="14" y="66"/>
                        <a:pt x="14" y="66"/>
                      </a:cubicBezTo>
                      <a:cubicBezTo>
                        <a:pt x="15" y="66"/>
                        <a:pt x="15" y="66"/>
                        <a:pt x="15" y="66"/>
                      </a:cubicBezTo>
                      <a:cubicBezTo>
                        <a:pt x="14" y="66"/>
                        <a:pt x="14" y="65"/>
                        <a:pt x="14" y="65"/>
                      </a:cubicBezTo>
                      <a:cubicBezTo>
                        <a:pt x="14" y="65"/>
                        <a:pt x="13" y="65"/>
                        <a:pt x="12" y="65"/>
                      </a:cubicBezTo>
                      <a:cubicBezTo>
                        <a:pt x="12" y="64"/>
                        <a:pt x="13" y="65"/>
                        <a:pt x="12" y="64"/>
                      </a:cubicBezTo>
                      <a:cubicBezTo>
                        <a:pt x="13" y="64"/>
                        <a:pt x="14" y="64"/>
                        <a:pt x="13" y="64"/>
                      </a:cubicBezTo>
                      <a:cubicBezTo>
                        <a:pt x="13" y="64"/>
                        <a:pt x="14" y="64"/>
                        <a:pt x="14" y="64"/>
                      </a:cubicBezTo>
                      <a:cubicBezTo>
                        <a:pt x="14" y="63"/>
                        <a:pt x="13" y="63"/>
                        <a:pt x="13" y="63"/>
                      </a:cubicBezTo>
                      <a:cubicBezTo>
                        <a:pt x="13" y="63"/>
                        <a:pt x="13" y="63"/>
                        <a:pt x="13" y="63"/>
                      </a:cubicBezTo>
                      <a:cubicBezTo>
                        <a:pt x="11" y="62"/>
                        <a:pt x="11" y="62"/>
                        <a:pt x="11" y="62"/>
                      </a:cubicBezTo>
                      <a:cubicBezTo>
                        <a:pt x="12" y="62"/>
                        <a:pt x="12" y="62"/>
                        <a:pt x="12" y="62"/>
                      </a:cubicBezTo>
                      <a:cubicBezTo>
                        <a:pt x="12" y="62"/>
                        <a:pt x="12" y="62"/>
                        <a:pt x="11" y="62"/>
                      </a:cubicBezTo>
                      <a:cubicBezTo>
                        <a:pt x="12" y="61"/>
                        <a:pt x="13" y="61"/>
                        <a:pt x="13" y="61"/>
                      </a:cubicBezTo>
                      <a:cubicBezTo>
                        <a:pt x="13" y="61"/>
                        <a:pt x="12" y="60"/>
                        <a:pt x="12" y="60"/>
                      </a:cubicBezTo>
                      <a:cubicBezTo>
                        <a:pt x="12" y="60"/>
                        <a:pt x="12" y="59"/>
                        <a:pt x="13" y="59"/>
                      </a:cubicBezTo>
                      <a:cubicBezTo>
                        <a:pt x="13" y="59"/>
                        <a:pt x="11" y="58"/>
                        <a:pt x="11" y="57"/>
                      </a:cubicBezTo>
                      <a:cubicBezTo>
                        <a:pt x="11" y="57"/>
                        <a:pt x="11" y="57"/>
                        <a:pt x="10" y="57"/>
                      </a:cubicBezTo>
                      <a:cubicBezTo>
                        <a:pt x="10" y="56"/>
                        <a:pt x="11" y="55"/>
                        <a:pt x="10" y="54"/>
                      </a:cubicBezTo>
                      <a:cubicBezTo>
                        <a:pt x="11" y="53"/>
                        <a:pt x="11" y="53"/>
                        <a:pt x="11" y="53"/>
                      </a:cubicBezTo>
                      <a:cubicBezTo>
                        <a:pt x="11" y="52"/>
                        <a:pt x="9" y="54"/>
                        <a:pt x="9" y="53"/>
                      </a:cubicBezTo>
                      <a:cubicBezTo>
                        <a:pt x="8" y="52"/>
                        <a:pt x="10" y="52"/>
                        <a:pt x="10" y="52"/>
                      </a:cubicBezTo>
                      <a:cubicBezTo>
                        <a:pt x="9" y="51"/>
                        <a:pt x="8" y="50"/>
                        <a:pt x="9" y="49"/>
                      </a:cubicBezTo>
                      <a:cubicBezTo>
                        <a:pt x="9" y="50"/>
                        <a:pt x="9" y="50"/>
                        <a:pt x="9" y="50"/>
                      </a:cubicBezTo>
                      <a:close/>
                      <a:moveTo>
                        <a:pt x="10" y="38"/>
                      </a:moveTo>
                      <a:cubicBezTo>
                        <a:pt x="10" y="39"/>
                        <a:pt x="10" y="39"/>
                        <a:pt x="10" y="39"/>
                      </a:cubicBezTo>
                      <a:cubicBezTo>
                        <a:pt x="9" y="39"/>
                        <a:pt x="9" y="39"/>
                        <a:pt x="10" y="38"/>
                      </a:cubicBezTo>
                      <a:close/>
                      <a:moveTo>
                        <a:pt x="16" y="21"/>
                      </a:moveTo>
                      <a:cubicBezTo>
                        <a:pt x="17" y="21"/>
                        <a:pt x="16" y="21"/>
                        <a:pt x="16" y="21"/>
                      </a:cubicBezTo>
                      <a:cubicBezTo>
                        <a:pt x="16" y="21"/>
                        <a:pt x="16" y="21"/>
                        <a:pt x="16" y="21"/>
                      </a:cubicBezTo>
                      <a:close/>
                      <a:moveTo>
                        <a:pt x="66" y="13"/>
                      </a:moveTo>
                      <a:cubicBezTo>
                        <a:pt x="66" y="13"/>
                        <a:pt x="66" y="13"/>
                        <a:pt x="66" y="13"/>
                      </a:cubicBezTo>
                      <a:cubicBezTo>
                        <a:pt x="66" y="12"/>
                        <a:pt x="66" y="12"/>
                        <a:pt x="66" y="13"/>
                      </a:cubicBezTo>
                      <a:close/>
                      <a:moveTo>
                        <a:pt x="67" y="14"/>
                      </a:moveTo>
                      <a:cubicBezTo>
                        <a:pt x="67" y="14"/>
                        <a:pt x="67" y="14"/>
                        <a:pt x="67" y="14"/>
                      </a:cubicBezTo>
                      <a:cubicBezTo>
                        <a:pt x="67" y="14"/>
                        <a:pt x="67" y="14"/>
                        <a:pt x="67" y="13"/>
                      </a:cubicBezTo>
                      <a:cubicBezTo>
                        <a:pt x="66" y="14"/>
                        <a:pt x="66" y="14"/>
                        <a:pt x="67" y="14"/>
                      </a:cubicBezTo>
                      <a:close/>
                      <a:moveTo>
                        <a:pt x="26" y="80"/>
                      </a:moveTo>
                      <a:cubicBezTo>
                        <a:pt x="25" y="80"/>
                        <a:pt x="25" y="80"/>
                        <a:pt x="25" y="80"/>
                      </a:cubicBezTo>
                      <a:cubicBezTo>
                        <a:pt x="26" y="80"/>
                        <a:pt x="26" y="80"/>
                        <a:pt x="2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0" name="Freeform 388">
                  <a:extLst>
                    <a:ext uri="{FF2B5EF4-FFF2-40B4-BE49-F238E27FC236}">
                      <a16:creationId xmlns:a16="http://schemas.microsoft.com/office/drawing/2014/main" id="{673B1E8E-C81E-40F6-A1A6-7239D1363FF3}"/>
                    </a:ext>
                  </a:extLst>
                </p:cNvPr>
                <p:cNvSpPr>
                  <a:spLocks/>
                </p:cNvSpPr>
                <p:nvPr userDrawn="1"/>
              </p:nvSpPr>
              <p:spPr bwMode="auto">
                <a:xfrm>
                  <a:off x="443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1" name="Freeform 389">
                  <a:extLst>
                    <a:ext uri="{FF2B5EF4-FFF2-40B4-BE49-F238E27FC236}">
                      <a16:creationId xmlns:a16="http://schemas.microsoft.com/office/drawing/2014/main" id="{04A80D54-025E-42FF-83F4-5D5A3DCE8ED7}"/>
                    </a:ext>
                  </a:extLst>
                </p:cNvPr>
                <p:cNvSpPr>
                  <a:spLocks/>
                </p:cNvSpPr>
                <p:nvPr userDrawn="1"/>
              </p:nvSpPr>
              <p:spPr bwMode="auto">
                <a:xfrm>
                  <a:off x="4411" y="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2" name="Freeform 390">
                  <a:extLst>
                    <a:ext uri="{FF2B5EF4-FFF2-40B4-BE49-F238E27FC236}">
                      <a16:creationId xmlns:a16="http://schemas.microsoft.com/office/drawing/2014/main" id="{E49ADF6A-E34C-4A58-8143-BEBC79133409}"/>
                    </a:ext>
                  </a:extLst>
                </p:cNvPr>
                <p:cNvSpPr>
                  <a:spLocks/>
                </p:cNvSpPr>
                <p:nvPr userDrawn="1"/>
              </p:nvSpPr>
              <p:spPr bwMode="auto">
                <a:xfrm>
                  <a:off x="4595"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3" name="Freeform 391">
                  <a:extLst>
                    <a:ext uri="{FF2B5EF4-FFF2-40B4-BE49-F238E27FC236}">
                      <a16:creationId xmlns:a16="http://schemas.microsoft.com/office/drawing/2014/main" id="{5E4829FA-7940-4AF7-9951-EE371D23BE9C}"/>
                    </a:ext>
                  </a:extLst>
                </p:cNvPr>
                <p:cNvSpPr>
                  <a:spLocks/>
                </p:cNvSpPr>
                <p:nvPr userDrawn="1"/>
              </p:nvSpPr>
              <p:spPr bwMode="auto">
                <a:xfrm>
                  <a:off x="4709" y="64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4" name="Freeform 392">
                  <a:extLst>
                    <a:ext uri="{FF2B5EF4-FFF2-40B4-BE49-F238E27FC236}">
                      <a16:creationId xmlns:a16="http://schemas.microsoft.com/office/drawing/2014/main" id="{A8C03F70-4C90-4F23-80F8-37A9795C4C99}"/>
                    </a:ext>
                  </a:extLst>
                </p:cNvPr>
                <p:cNvSpPr>
                  <a:spLocks/>
                </p:cNvSpPr>
                <p:nvPr userDrawn="1"/>
              </p:nvSpPr>
              <p:spPr bwMode="auto">
                <a:xfrm>
                  <a:off x="4694" y="6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5" name="Freeform 393">
                  <a:extLst>
                    <a:ext uri="{FF2B5EF4-FFF2-40B4-BE49-F238E27FC236}">
                      <a16:creationId xmlns:a16="http://schemas.microsoft.com/office/drawing/2014/main" id="{C56F7474-DCC4-4049-A845-BE9CAD08DE41}"/>
                    </a:ext>
                  </a:extLst>
                </p:cNvPr>
                <p:cNvSpPr>
                  <a:spLocks/>
                </p:cNvSpPr>
                <p:nvPr userDrawn="1"/>
              </p:nvSpPr>
              <p:spPr bwMode="auto">
                <a:xfrm>
                  <a:off x="4694" y="663"/>
                  <a:ext cx="10" cy="5"/>
                </a:xfrm>
                <a:custGeom>
                  <a:avLst/>
                  <a:gdLst>
                    <a:gd name="T0" fmla="*/ 1 w 2"/>
                    <a:gd name="T1" fmla="*/ 0 h 1"/>
                    <a:gd name="T2" fmla="*/ 1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1" y="0"/>
                        <a:pt x="1" y="1"/>
                      </a:cubicBezTo>
                      <a:cubicBezTo>
                        <a:pt x="1" y="1"/>
                        <a:pt x="1"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6" name="Freeform 394">
                  <a:extLst>
                    <a:ext uri="{FF2B5EF4-FFF2-40B4-BE49-F238E27FC236}">
                      <a16:creationId xmlns:a16="http://schemas.microsoft.com/office/drawing/2014/main" id="{4EDCCE22-6660-4C08-B0C6-B2DE850D2819}"/>
                    </a:ext>
                  </a:extLst>
                </p:cNvPr>
                <p:cNvSpPr>
                  <a:spLocks/>
                </p:cNvSpPr>
                <p:nvPr userDrawn="1"/>
              </p:nvSpPr>
              <p:spPr bwMode="auto">
                <a:xfrm>
                  <a:off x="4699" y="6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7" name="Freeform 395">
                  <a:extLst>
                    <a:ext uri="{FF2B5EF4-FFF2-40B4-BE49-F238E27FC236}">
                      <a16:creationId xmlns:a16="http://schemas.microsoft.com/office/drawing/2014/main" id="{667081E0-EB1D-478F-B2C1-4ACBB0AFC4CC}"/>
                    </a:ext>
                  </a:extLst>
                </p:cNvPr>
                <p:cNvSpPr>
                  <a:spLocks/>
                </p:cNvSpPr>
                <p:nvPr userDrawn="1"/>
              </p:nvSpPr>
              <p:spPr bwMode="auto">
                <a:xfrm>
                  <a:off x="4689" y="623"/>
                  <a:ext cx="15" cy="10"/>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1" y="2"/>
                        <a:pt x="2" y="1"/>
                        <a:pt x="2" y="1"/>
                      </a:cubicBezTo>
                      <a:cubicBezTo>
                        <a:pt x="3"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8" name="Rectangle 396">
                  <a:extLst>
                    <a:ext uri="{FF2B5EF4-FFF2-40B4-BE49-F238E27FC236}">
                      <a16:creationId xmlns:a16="http://schemas.microsoft.com/office/drawing/2014/main" id="{FD239D22-0097-4354-A075-8354C888211C}"/>
                    </a:ext>
                  </a:extLst>
                </p:cNvPr>
                <p:cNvSpPr>
                  <a:spLocks noChangeArrowheads="1"/>
                </p:cNvSpPr>
                <p:nvPr userDrawn="1"/>
              </p:nvSpPr>
              <p:spPr bwMode="auto">
                <a:xfrm>
                  <a:off x="4689" y="6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9" name="Freeform 397">
                  <a:extLst>
                    <a:ext uri="{FF2B5EF4-FFF2-40B4-BE49-F238E27FC236}">
                      <a16:creationId xmlns:a16="http://schemas.microsoft.com/office/drawing/2014/main" id="{0DDABD99-83F4-4FE7-89FC-CFB62F7EA74E}"/>
                    </a:ext>
                  </a:extLst>
                </p:cNvPr>
                <p:cNvSpPr>
                  <a:spLocks/>
                </p:cNvSpPr>
                <p:nvPr userDrawn="1"/>
              </p:nvSpPr>
              <p:spPr bwMode="auto">
                <a:xfrm>
                  <a:off x="4684" y="643"/>
                  <a:ext cx="0" cy="10"/>
                </a:xfrm>
                <a:custGeom>
                  <a:avLst/>
                  <a:gdLst>
                    <a:gd name="T0" fmla="*/ 1 h 2"/>
                    <a:gd name="T1" fmla="*/ 2 h 2"/>
                    <a:gd name="T2" fmla="*/ 2 h 2"/>
                    <a:gd name="T3" fmla="*/ 1 h 2"/>
                  </a:gdLst>
                  <a:ahLst/>
                  <a:cxnLst>
                    <a:cxn ang="0">
                      <a:pos x="0" y="T0"/>
                    </a:cxn>
                    <a:cxn ang="0">
                      <a:pos x="0" y="T1"/>
                    </a:cxn>
                    <a:cxn ang="0">
                      <a:pos x="0" y="T2"/>
                    </a:cxn>
                    <a:cxn ang="0">
                      <a:pos x="0" y="T3"/>
                    </a:cxn>
                  </a:cxnLst>
                  <a:rect l="0" t="0" r="r" b="b"/>
                  <a:pathLst>
                    <a:path h="2">
                      <a:moveTo>
                        <a:pt x="0" y="1"/>
                      </a:moveTo>
                      <a:cubicBezTo>
                        <a:pt x="0" y="2"/>
                        <a:pt x="0" y="2"/>
                        <a:pt x="0" y="2"/>
                      </a:cubicBezTo>
                      <a:cubicBezTo>
                        <a:pt x="0" y="1"/>
                        <a:pt x="0" y="1"/>
                        <a:pt x="0"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0" name="Freeform 398">
                  <a:extLst>
                    <a:ext uri="{FF2B5EF4-FFF2-40B4-BE49-F238E27FC236}">
                      <a16:creationId xmlns:a16="http://schemas.microsoft.com/office/drawing/2014/main" id="{0774D3B2-64D0-434A-8750-04690BCF15D4}"/>
                    </a:ext>
                  </a:extLst>
                </p:cNvPr>
                <p:cNvSpPr>
                  <a:spLocks/>
                </p:cNvSpPr>
                <p:nvPr userDrawn="1"/>
              </p:nvSpPr>
              <p:spPr bwMode="auto">
                <a:xfrm>
                  <a:off x="4684" y="6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1" name="Freeform 399">
                  <a:extLst>
                    <a:ext uri="{FF2B5EF4-FFF2-40B4-BE49-F238E27FC236}">
                      <a16:creationId xmlns:a16="http://schemas.microsoft.com/office/drawing/2014/main" id="{967A9C3E-9CD0-4306-B57E-7D591D91FE16}"/>
                    </a:ext>
                  </a:extLst>
                </p:cNvPr>
                <p:cNvSpPr>
                  <a:spLocks/>
                </p:cNvSpPr>
                <p:nvPr userDrawn="1"/>
              </p:nvSpPr>
              <p:spPr bwMode="auto">
                <a:xfrm>
                  <a:off x="4684" y="65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2" name="Freeform 400">
                  <a:extLst>
                    <a:ext uri="{FF2B5EF4-FFF2-40B4-BE49-F238E27FC236}">
                      <a16:creationId xmlns:a16="http://schemas.microsoft.com/office/drawing/2014/main" id="{FC9DEB55-A977-4029-8750-31B0A92BEF07}"/>
                    </a:ext>
                  </a:extLst>
                </p:cNvPr>
                <p:cNvSpPr>
                  <a:spLocks/>
                </p:cNvSpPr>
                <p:nvPr userDrawn="1"/>
              </p:nvSpPr>
              <p:spPr bwMode="auto">
                <a:xfrm>
                  <a:off x="4650" y="60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3" name="Freeform 401">
                  <a:extLst>
                    <a:ext uri="{FF2B5EF4-FFF2-40B4-BE49-F238E27FC236}">
                      <a16:creationId xmlns:a16="http://schemas.microsoft.com/office/drawing/2014/main" id="{66FB5F9C-E93C-4C3B-844C-2D5E45A2CA75}"/>
                    </a:ext>
                  </a:extLst>
                </p:cNvPr>
                <p:cNvSpPr>
                  <a:spLocks/>
                </p:cNvSpPr>
                <p:nvPr userDrawn="1"/>
              </p:nvSpPr>
              <p:spPr bwMode="auto">
                <a:xfrm>
                  <a:off x="4655" y="623"/>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4" name="Freeform 402">
                  <a:extLst>
                    <a:ext uri="{FF2B5EF4-FFF2-40B4-BE49-F238E27FC236}">
                      <a16:creationId xmlns:a16="http://schemas.microsoft.com/office/drawing/2014/main" id="{D6363831-EF39-496D-8E72-728F73FABB5B}"/>
                    </a:ext>
                  </a:extLst>
                </p:cNvPr>
                <p:cNvSpPr>
                  <a:spLocks/>
                </p:cNvSpPr>
                <p:nvPr userDrawn="1"/>
              </p:nvSpPr>
              <p:spPr bwMode="auto">
                <a:xfrm>
                  <a:off x="4640" y="618"/>
                  <a:ext cx="10" cy="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1" y="0"/>
                      </a:cubicBezTo>
                      <a:cubicBezTo>
                        <a:pt x="1" y="0"/>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5" name="Freeform 403">
                  <a:extLst>
                    <a:ext uri="{FF2B5EF4-FFF2-40B4-BE49-F238E27FC236}">
                      <a16:creationId xmlns:a16="http://schemas.microsoft.com/office/drawing/2014/main" id="{A4B8BAAE-4B12-42B5-BEF7-0A53E96830C2}"/>
                    </a:ext>
                  </a:extLst>
                </p:cNvPr>
                <p:cNvSpPr>
                  <a:spLocks/>
                </p:cNvSpPr>
                <p:nvPr userDrawn="1"/>
              </p:nvSpPr>
              <p:spPr bwMode="auto">
                <a:xfrm>
                  <a:off x="4590" y="573"/>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6" name="Freeform 404">
                  <a:extLst>
                    <a:ext uri="{FF2B5EF4-FFF2-40B4-BE49-F238E27FC236}">
                      <a16:creationId xmlns:a16="http://schemas.microsoft.com/office/drawing/2014/main" id="{E6E39BFD-C18D-4820-B327-8C34504B9477}"/>
                    </a:ext>
                  </a:extLst>
                </p:cNvPr>
                <p:cNvSpPr>
                  <a:spLocks/>
                </p:cNvSpPr>
                <p:nvPr userDrawn="1"/>
              </p:nvSpPr>
              <p:spPr bwMode="auto">
                <a:xfrm>
                  <a:off x="4535" y="598"/>
                  <a:ext cx="10" cy="10"/>
                </a:xfrm>
                <a:custGeom>
                  <a:avLst/>
                  <a:gdLst>
                    <a:gd name="T0" fmla="*/ 1 w 2"/>
                    <a:gd name="T1" fmla="*/ 2 h 2"/>
                    <a:gd name="T2" fmla="*/ 1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1"/>
                      </a:cubicBezTo>
                      <a:cubicBezTo>
                        <a:pt x="2" y="0"/>
                        <a:pt x="1" y="0"/>
                        <a:pt x="1" y="0"/>
                      </a:cubicBezTo>
                      <a:cubicBezTo>
                        <a:pt x="0"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7" name="Freeform 405">
                  <a:extLst>
                    <a:ext uri="{FF2B5EF4-FFF2-40B4-BE49-F238E27FC236}">
                      <a16:creationId xmlns:a16="http://schemas.microsoft.com/office/drawing/2014/main" id="{AC901091-82B6-412D-85CB-056A5EE3D442}"/>
                    </a:ext>
                  </a:extLst>
                </p:cNvPr>
                <p:cNvSpPr>
                  <a:spLocks/>
                </p:cNvSpPr>
                <p:nvPr userDrawn="1"/>
              </p:nvSpPr>
              <p:spPr bwMode="auto">
                <a:xfrm>
                  <a:off x="454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56" name="Group 607">
                <a:extLst>
                  <a:ext uri="{FF2B5EF4-FFF2-40B4-BE49-F238E27FC236}">
                    <a16:creationId xmlns:a16="http://schemas.microsoft.com/office/drawing/2014/main" id="{055284EE-2501-4A60-9B0D-894663043C8B}"/>
                  </a:ext>
                </a:extLst>
              </p:cNvPr>
              <p:cNvGrpSpPr>
                <a:grpSpLocks/>
              </p:cNvGrpSpPr>
              <p:nvPr userDrawn="1"/>
            </p:nvGrpSpPr>
            <p:grpSpPr bwMode="auto">
              <a:xfrm>
                <a:off x="5556250" y="433388"/>
                <a:ext cx="1927225" cy="1919288"/>
                <a:chOff x="3500" y="273"/>
                <a:chExt cx="1214" cy="1209"/>
              </a:xfrm>
              <a:grpFill/>
            </p:grpSpPr>
            <p:sp>
              <p:nvSpPr>
                <p:cNvPr id="1068" name="Rectangle 407">
                  <a:extLst>
                    <a:ext uri="{FF2B5EF4-FFF2-40B4-BE49-F238E27FC236}">
                      <a16:creationId xmlns:a16="http://schemas.microsoft.com/office/drawing/2014/main" id="{F368B16F-0316-4BB4-BC5A-14352BBF2A18}"/>
                    </a:ext>
                  </a:extLst>
                </p:cNvPr>
                <p:cNvSpPr>
                  <a:spLocks noChangeArrowheads="1"/>
                </p:cNvSpPr>
                <p:nvPr userDrawn="1"/>
              </p:nvSpPr>
              <p:spPr bwMode="auto">
                <a:xfrm>
                  <a:off x="4684" y="8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9" name="Freeform 408">
                  <a:extLst>
                    <a:ext uri="{FF2B5EF4-FFF2-40B4-BE49-F238E27FC236}">
                      <a16:creationId xmlns:a16="http://schemas.microsoft.com/office/drawing/2014/main" id="{CB1CF689-B791-467B-8C73-6AE5A06202FF}"/>
                    </a:ext>
                  </a:extLst>
                </p:cNvPr>
                <p:cNvSpPr>
                  <a:spLocks/>
                </p:cNvSpPr>
                <p:nvPr userDrawn="1"/>
              </p:nvSpPr>
              <p:spPr bwMode="auto">
                <a:xfrm>
                  <a:off x="4679" y="838"/>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0" name="Freeform 409">
                  <a:extLst>
                    <a:ext uri="{FF2B5EF4-FFF2-40B4-BE49-F238E27FC236}">
                      <a16:creationId xmlns:a16="http://schemas.microsoft.com/office/drawing/2014/main" id="{6BB98262-B5B3-4D17-8EFD-EE9AE55158F7}"/>
                    </a:ext>
                  </a:extLst>
                </p:cNvPr>
                <p:cNvSpPr>
                  <a:spLocks/>
                </p:cNvSpPr>
                <p:nvPr userDrawn="1"/>
              </p:nvSpPr>
              <p:spPr bwMode="auto">
                <a:xfrm>
                  <a:off x="4416" y="7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1" name="Freeform 410">
                  <a:extLst>
                    <a:ext uri="{FF2B5EF4-FFF2-40B4-BE49-F238E27FC236}">
                      <a16:creationId xmlns:a16="http://schemas.microsoft.com/office/drawing/2014/main" id="{4A11F283-8EAB-41F0-A8E4-1000C8D6ADF1}"/>
                    </a:ext>
                  </a:extLst>
                </p:cNvPr>
                <p:cNvSpPr>
                  <a:spLocks/>
                </p:cNvSpPr>
                <p:nvPr userDrawn="1"/>
              </p:nvSpPr>
              <p:spPr bwMode="auto">
                <a:xfrm>
                  <a:off x="4401" y="77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2" name="Freeform 411">
                  <a:extLst>
                    <a:ext uri="{FF2B5EF4-FFF2-40B4-BE49-F238E27FC236}">
                      <a16:creationId xmlns:a16="http://schemas.microsoft.com/office/drawing/2014/main" id="{5785A35B-65BE-4E69-B74D-8D9DA4766F3D}"/>
                    </a:ext>
                  </a:extLst>
                </p:cNvPr>
                <p:cNvSpPr>
                  <a:spLocks/>
                </p:cNvSpPr>
                <p:nvPr userDrawn="1"/>
              </p:nvSpPr>
              <p:spPr bwMode="auto">
                <a:xfrm>
                  <a:off x="4406" y="808"/>
                  <a:ext cx="10" cy="5"/>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1"/>
                        <a:pt x="2" y="0"/>
                        <a:pt x="2" y="0"/>
                      </a:cubicBezTo>
                      <a:cubicBezTo>
                        <a:pt x="2"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3" name="Freeform 412">
                  <a:extLst>
                    <a:ext uri="{FF2B5EF4-FFF2-40B4-BE49-F238E27FC236}">
                      <a16:creationId xmlns:a16="http://schemas.microsoft.com/office/drawing/2014/main" id="{2FCA6318-32E8-4712-832B-93E686040C8E}"/>
                    </a:ext>
                  </a:extLst>
                </p:cNvPr>
                <p:cNvSpPr>
                  <a:spLocks/>
                </p:cNvSpPr>
                <p:nvPr userDrawn="1"/>
              </p:nvSpPr>
              <p:spPr bwMode="auto">
                <a:xfrm>
                  <a:off x="3540" y="1127"/>
                  <a:ext cx="10" cy="10"/>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2" y="1"/>
                        <a:pt x="1" y="1"/>
                        <a:pt x="1" y="0"/>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4" name="Freeform 413">
                  <a:extLst>
                    <a:ext uri="{FF2B5EF4-FFF2-40B4-BE49-F238E27FC236}">
                      <a16:creationId xmlns:a16="http://schemas.microsoft.com/office/drawing/2014/main" id="{1B80AC88-C4F0-42D1-BECA-0104C22CE965}"/>
                    </a:ext>
                  </a:extLst>
                </p:cNvPr>
                <p:cNvSpPr>
                  <a:spLocks/>
                </p:cNvSpPr>
                <p:nvPr userDrawn="1"/>
              </p:nvSpPr>
              <p:spPr bwMode="auto">
                <a:xfrm>
                  <a:off x="3520" y="1202"/>
                  <a:ext cx="5" cy="10"/>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0"/>
                        <a:pt x="1" y="2"/>
                        <a:pt x="1" y="2"/>
                      </a:cubicBezTo>
                      <a:cubicBezTo>
                        <a:pt x="1" y="2"/>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5" name="Freeform 414">
                  <a:extLst>
                    <a:ext uri="{FF2B5EF4-FFF2-40B4-BE49-F238E27FC236}">
                      <a16:creationId xmlns:a16="http://schemas.microsoft.com/office/drawing/2014/main" id="{B3C101F6-E68F-4B46-A894-0342CB3088BD}"/>
                    </a:ext>
                  </a:extLst>
                </p:cNvPr>
                <p:cNvSpPr>
                  <a:spLocks/>
                </p:cNvSpPr>
                <p:nvPr userDrawn="1"/>
              </p:nvSpPr>
              <p:spPr bwMode="auto">
                <a:xfrm>
                  <a:off x="3515" y="1222"/>
                  <a:ext cx="5" cy="45"/>
                </a:xfrm>
                <a:custGeom>
                  <a:avLst/>
                  <a:gdLst>
                    <a:gd name="T0" fmla="*/ 0 w 1"/>
                    <a:gd name="T1" fmla="*/ 9 h 9"/>
                    <a:gd name="T2" fmla="*/ 1 w 1"/>
                    <a:gd name="T3" fmla="*/ 2 h 9"/>
                    <a:gd name="T4" fmla="*/ 1 w 1"/>
                    <a:gd name="T5" fmla="*/ 2 h 9"/>
                    <a:gd name="T6" fmla="*/ 0 w 1"/>
                    <a:gd name="T7" fmla="*/ 0 h 9"/>
                    <a:gd name="T8" fmla="*/ 0 w 1"/>
                    <a:gd name="T9" fmla="*/ 5 h 9"/>
                    <a:gd name="T10" fmla="*/ 0 w 1"/>
                    <a:gd name="T11" fmla="*/ 9 h 9"/>
                  </a:gdLst>
                  <a:ahLst/>
                  <a:cxnLst>
                    <a:cxn ang="0">
                      <a:pos x="T0" y="T1"/>
                    </a:cxn>
                    <a:cxn ang="0">
                      <a:pos x="T2" y="T3"/>
                    </a:cxn>
                    <a:cxn ang="0">
                      <a:pos x="T4" y="T5"/>
                    </a:cxn>
                    <a:cxn ang="0">
                      <a:pos x="T6" y="T7"/>
                    </a:cxn>
                    <a:cxn ang="0">
                      <a:pos x="T8" y="T9"/>
                    </a:cxn>
                    <a:cxn ang="0">
                      <a:pos x="T10" y="T11"/>
                    </a:cxn>
                  </a:cxnLst>
                  <a:rect l="0" t="0" r="r" b="b"/>
                  <a:pathLst>
                    <a:path w="1" h="9">
                      <a:moveTo>
                        <a:pt x="0" y="9"/>
                      </a:moveTo>
                      <a:cubicBezTo>
                        <a:pt x="1" y="8"/>
                        <a:pt x="0" y="4"/>
                        <a:pt x="1" y="2"/>
                      </a:cubicBezTo>
                      <a:cubicBezTo>
                        <a:pt x="1" y="2"/>
                        <a:pt x="1" y="2"/>
                        <a:pt x="1" y="2"/>
                      </a:cubicBezTo>
                      <a:cubicBezTo>
                        <a:pt x="0" y="0"/>
                        <a:pt x="0" y="0"/>
                        <a:pt x="0" y="0"/>
                      </a:cubicBezTo>
                      <a:cubicBezTo>
                        <a:pt x="0" y="2"/>
                        <a:pt x="0" y="3"/>
                        <a:pt x="0" y="5"/>
                      </a:cubicBezTo>
                      <a:cubicBezTo>
                        <a:pt x="0" y="7"/>
                        <a:pt x="0" y="8"/>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6" name="Freeform 415">
                  <a:extLst>
                    <a:ext uri="{FF2B5EF4-FFF2-40B4-BE49-F238E27FC236}">
                      <a16:creationId xmlns:a16="http://schemas.microsoft.com/office/drawing/2014/main" id="{F8C47399-290B-4028-89B9-46E2F43EE0DF}"/>
                    </a:ext>
                  </a:extLst>
                </p:cNvPr>
                <p:cNvSpPr>
                  <a:spLocks/>
                </p:cNvSpPr>
                <p:nvPr userDrawn="1"/>
              </p:nvSpPr>
              <p:spPr bwMode="auto">
                <a:xfrm>
                  <a:off x="3500" y="1297"/>
                  <a:ext cx="5" cy="15"/>
                </a:xfrm>
                <a:custGeom>
                  <a:avLst/>
                  <a:gdLst>
                    <a:gd name="T0" fmla="*/ 0 w 1"/>
                    <a:gd name="T1" fmla="*/ 2 h 3"/>
                    <a:gd name="T2" fmla="*/ 0 w 1"/>
                    <a:gd name="T3" fmla="*/ 0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1" y="3"/>
                        <a:pt x="0" y="0"/>
                      </a:cubicBez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7" name="Freeform 416">
                  <a:extLst>
                    <a:ext uri="{FF2B5EF4-FFF2-40B4-BE49-F238E27FC236}">
                      <a16:creationId xmlns:a16="http://schemas.microsoft.com/office/drawing/2014/main" id="{376C3580-D750-4BF1-AB4E-A04569716DF2}"/>
                    </a:ext>
                  </a:extLst>
                </p:cNvPr>
                <p:cNvSpPr>
                  <a:spLocks/>
                </p:cNvSpPr>
                <p:nvPr userDrawn="1"/>
              </p:nvSpPr>
              <p:spPr bwMode="auto">
                <a:xfrm>
                  <a:off x="3500" y="1292"/>
                  <a:ext cx="0" cy="10"/>
                </a:xfrm>
                <a:custGeom>
                  <a:avLst/>
                  <a:gdLst>
                    <a:gd name="T0" fmla="*/ 1 h 2"/>
                    <a:gd name="T1" fmla="*/ 1 h 2"/>
                  </a:gdLst>
                  <a:ahLst/>
                  <a:cxnLst>
                    <a:cxn ang="0">
                      <a:pos x="0" y="T0"/>
                    </a:cxn>
                    <a:cxn ang="0">
                      <a:pos x="0" y="T1"/>
                    </a:cxn>
                  </a:cxnLst>
                  <a:rect l="0" t="0" r="r" b="b"/>
                  <a:pathLst>
                    <a:path h="2">
                      <a:moveTo>
                        <a:pt x="0" y="1"/>
                      </a:moveTo>
                      <a:cubicBezTo>
                        <a:pt x="0" y="0"/>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8" name="Freeform 417">
                  <a:extLst>
                    <a:ext uri="{FF2B5EF4-FFF2-40B4-BE49-F238E27FC236}">
                      <a16:creationId xmlns:a16="http://schemas.microsoft.com/office/drawing/2014/main" id="{2F25FCB5-2C0D-4F24-88AD-733771456EAA}"/>
                    </a:ext>
                  </a:extLst>
                </p:cNvPr>
                <p:cNvSpPr>
                  <a:spLocks/>
                </p:cNvSpPr>
                <p:nvPr userDrawn="1"/>
              </p:nvSpPr>
              <p:spPr bwMode="auto">
                <a:xfrm>
                  <a:off x="3500" y="1322"/>
                  <a:ext cx="10" cy="20"/>
                </a:xfrm>
                <a:custGeom>
                  <a:avLst/>
                  <a:gdLst>
                    <a:gd name="T0" fmla="*/ 2 w 2"/>
                    <a:gd name="T1" fmla="*/ 2 h 4"/>
                    <a:gd name="T2" fmla="*/ 1 w 2"/>
                    <a:gd name="T3" fmla="*/ 0 h 4"/>
                    <a:gd name="T4" fmla="*/ 1 w 2"/>
                    <a:gd name="T5" fmla="*/ 2 h 4"/>
                    <a:gd name="T6" fmla="*/ 2 w 2"/>
                    <a:gd name="T7" fmla="*/ 2 h 4"/>
                  </a:gdLst>
                  <a:ahLst/>
                  <a:cxnLst>
                    <a:cxn ang="0">
                      <a:pos x="T0" y="T1"/>
                    </a:cxn>
                    <a:cxn ang="0">
                      <a:pos x="T2" y="T3"/>
                    </a:cxn>
                    <a:cxn ang="0">
                      <a:pos x="T4" y="T5"/>
                    </a:cxn>
                    <a:cxn ang="0">
                      <a:pos x="T6" y="T7"/>
                    </a:cxn>
                  </a:cxnLst>
                  <a:rect l="0" t="0" r="r" b="b"/>
                  <a:pathLst>
                    <a:path w="2" h="4">
                      <a:moveTo>
                        <a:pt x="2" y="2"/>
                      </a:moveTo>
                      <a:cubicBezTo>
                        <a:pt x="2" y="2"/>
                        <a:pt x="1" y="0"/>
                        <a:pt x="1" y="0"/>
                      </a:cubicBezTo>
                      <a:cubicBezTo>
                        <a:pt x="0" y="1"/>
                        <a:pt x="1" y="2"/>
                        <a:pt x="1" y="2"/>
                      </a:cubicBezTo>
                      <a:cubicBezTo>
                        <a:pt x="2" y="4"/>
                        <a:pt x="2"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9" name="Freeform 418">
                  <a:extLst>
                    <a:ext uri="{FF2B5EF4-FFF2-40B4-BE49-F238E27FC236}">
                      <a16:creationId xmlns:a16="http://schemas.microsoft.com/office/drawing/2014/main" id="{49E28838-09ED-4620-A412-74537095FC88}"/>
                    </a:ext>
                  </a:extLst>
                </p:cNvPr>
                <p:cNvSpPr>
                  <a:spLocks/>
                </p:cNvSpPr>
                <p:nvPr userDrawn="1"/>
              </p:nvSpPr>
              <p:spPr bwMode="auto">
                <a:xfrm>
                  <a:off x="3515" y="133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0" name="Freeform 419">
                  <a:extLst>
                    <a:ext uri="{FF2B5EF4-FFF2-40B4-BE49-F238E27FC236}">
                      <a16:creationId xmlns:a16="http://schemas.microsoft.com/office/drawing/2014/main" id="{AEF933DB-8B89-4C3C-95D3-92845E46D3D8}"/>
                    </a:ext>
                  </a:extLst>
                </p:cNvPr>
                <p:cNvSpPr>
                  <a:spLocks/>
                </p:cNvSpPr>
                <p:nvPr userDrawn="1"/>
              </p:nvSpPr>
              <p:spPr bwMode="auto">
                <a:xfrm>
                  <a:off x="3510" y="132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2"/>
                        <a:pt x="1" y="2"/>
                        <a:pt x="0" y="1"/>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1" name="Freeform 420">
                  <a:extLst>
                    <a:ext uri="{FF2B5EF4-FFF2-40B4-BE49-F238E27FC236}">
                      <a16:creationId xmlns:a16="http://schemas.microsoft.com/office/drawing/2014/main" id="{F2DB77CD-BB0E-4FD8-B502-9341724A3135}"/>
                    </a:ext>
                  </a:extLst>
                </p:cNvPr>
                <p:cNvSpPr>
                  <a:spLocks/>
                </p:cNvSpPr>
                <p:nvPr userDrawn="1"/>
              </p:nvSpPr>
              <p:spPr bwMode="auto">
                <a:xfrm>
                  <a:off x="3505" y="1297"/>
                  <a:ext cx="10" cy="20"/>
                </a:xfrm>
                <a:custGeom>
                  <a:avLst/>
                  <a:gdLst>
                    <a:gd name="T0" fmla="*/ 1 w 2"/>
                    <a:gd name="T1" fmla="*/ 4 h 4"/>
                    <a:gd name="T2" fmla="*/ 2 w 2"/>
                    <a:gd name="T3" fmla="*/ 3 h 4"/>
                    <a:gd name="T4" fmla="*/ 1 w 2"/>
                    <a:gd name="T5" fmla="*/ 4 h 4"/>
                  </a:gdLst>
                  <a:ahLst/>
                  <a:cxnLst>
                    <a:cxn ang="0">
                      <a:pos x="T0" y="T1"/>
                    </a:cxn>
                    <a:cxn ang="0">
                      <a:pos x="T2" y="T3"/>
                    </a:cxn>
                    <a:cxn ang="0">
                      <a:pos x="T4" y="T5"/>
                    </a:cxn>
                  </a:cxnLst>
                  <a:rect l="0" t="0" r="r" b="b"/>
                  <a:pathLst>
                    <a:path w="2" h="4">
                      <a:moveTo>
                        <a:pt x="1" y="4"/>
                      </a:moveTo>
                      <a:cubicBezTo>
                        <a:pt x="1" y="3"/>
                        <a:pt x="1" y="2"/>
                        <a:pt x="2" y="3"/>
                      </a:cubicBezTo>
                      <a:cubicBezTo>
                        <a:pt x="1" y="0"/>
                        <a:pt x="0"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2" name="Freeform 421">
                  <a:extLst>
                    <a:ext uri="{FF2B5EF4-FFF2-40B4-BE49-F238E27FC236}">
                      <a16:creationId xmlns:a16="http://schemas.microsoft.com/office/drawing/2014/main" id="{F3FE0D18-A28D-4289-9B25-E6CB5D5C5541}"/>
                    </a:ext>
                  </a:extLst>
                </p:cNvPr>
                <p:cNvSpPr>
                  <a:spLocks/>
                </p:cNvSpPr>
                <p:nvPr userDrawn="1"/>
              </p:nvSpPr>
              <p:spPr bwMode="auto">
                <a:xfrm>
                  <a:off x="3520" y="1257"/>
                  <a:ext cx="0" cy="15"/>
                </a:xfrm>
                <a:custGeom>
                  <a:avLst/>
                  <a:gdLst>
                    <a:gd name="T0" fmla="*/ 3 h 3"/>
                    <a:gd name="T1" fmla="*/ 1 h 3"/>
                    <a:gd name="T2" fmla="*/ 0 h 3"/>
                    <a:gd name="T3" fmla="*/ 3 h 3"/>
                  </a:gdLst>
                  <a:ahLst/>
                  <a:cxnLst>
                    <a:cxn ang="0">
                      <a:pos x="0" y="T0"/>
                    </a:cxn>
                    <a:cxn ang="0">
                      <a:pos x="0" y="T1"/>
                    </a:cxn>
                    <a:cxn ang="0">
                      <a:pos x="0" y="T2"/>
                    </a:cxn>
                    <a:cxn ang="0">
                      <a:pos x="0" y="T3"/>
                    </a:cxn>
                  </a:cxnLst>
                  <a:rect l="0" t="0" r="r" b="b"/>
                  <a:pathLst>
                    <a:path h="3">
                      <a:moveTo>
                        <a:pt x="0" y="3"/>
                      </a:moveTo>
                      <a:cubicBezTo>
                        <a:pt x="0" y="1"/>
                        <a:pt x="0" y="1"/>
                        <a:pt x="0" y="1"/>
                      </a:cubicBezTo>
                      <a:cubicBezTo>
                        <a:pt x="0" y="1"/>
                        <a:pt x="0" y="0"/>
                        <a:pt x="0" y="0"/>
                      </a:cubicBezTo>
                      <a:cubicBezTo>
                        <a:pt x="0" y="1"/>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3" name="Freeform 422">
                  <a:extLst>
                    <a:ext uri="{FF2B5EF4-FFF2-40B4-BE49-F238E27FC236}">
                      <a16:creationId xmlns:a16="http://schemas.microsoft.com/office/drawing/2014/main" id="{2FC397C9-98A2-4859-963A-7EA759AE2728}"/>
                    </a:ext>
                  </a:extLst>
                </p:cNvPr>
                <p:cNvSpPr>
                  <a:spLocks/>
                </p:cNvSpPr>
                <p:nvPr userDrawn="1"/>
              </p:nvSpPr>
              <p:spPr bwMode="auto">
                <a:xfrm>
                  <a:off x="3530" y="1377"/>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1"/>
                        <a:pt x="0" y="0"/>
                        <a:pt x="0" y="0"/>
                      </a:cubicBezTo>
                      <a:cubicBezTo>
                        <a:pt x="1" y="1"/>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4" name="Freeform 423">
                  <a:extLst>
                    <a:ext uri="{FF2B5EF4-FFF2-40B4-BE49-F238E27FC236}">
                      <a16:creationId xmlns:a16="http://schemas.microsoft.com/office/drawing/2014/main" id="{876913FC-5D4F-4966-8794-D4C6863B7E19}"/>
                    </a:ext>
                  </a:extLst>
                </p:cNvPr>
                <p:cNvSpPr>
                  <a:spLocks/>
                </p:cNvSpPr>
                <p:nvPr userDrawn="1"/>
              </p:nvSpPr>
              <p:spPr bwMode="auto">
                <a:xfrm>
                  <a:off x="3540" y="1382"/>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5" name="Freeform 424">
                  <a:extLst>
                    <a:ext uri="{FF2B5EF4-FFF2-40B4-BE49-F238E27FC236}">
                      <a16:creationId xmlns:a16="http://schemas.microsoft.com/office/drawing/2014/main" id="{3024E6D3-8DFB-4538-9F52-38047B8BBDC1}"/>
                    </a:ext>
                  </a:extLst>
                </p:cNvPr>
                <p:cNvSpPr>
                  <a:spLocks/>
                </p:cNvSpPr>
                <p:nvPr userDrawn="1"/>
              </p:nvSpPr>
              <p:spPr bwMode="auto">
                <a:xfrm>
                  <a:off x="3515" y="1322"/>
                  <a:ext cx="10" cy="20"/>
                </a:xfrm>
                <a:custGeom>
                  <a:avLst/>
                  <a:gdLst>
                    <a:gd name="T0" fmla="*/ 10 w 10"/>
                    <a:gd name="T1" fmla="*/ 15 h 20"/>
                    <a:gd name="T2" fmla="*/ 0 w 10"/>
                    <a:gd name="T3" fmla="*/ 0 h 20"/>
                    <a:gd name="T4" fmla="*/ 10 w 10"/>
                    <a:gd name="T5" fmla="*/ 20 h 20"/>
                    <a:gd name="T6" fmla="*/ 10 w 10"/>
                    <a:gd name="T7" fmla="*/ 15 h 20"/>
                  </a:gdLst>
                  <a:ahLst/>
                  <a:cxnLst>
                    <a:cxn ang="0">
                      <a:pos x="T0" y="T1"/>
                    </a:cxn>
                    <a:cxn ang="0">
                      <a:pos x="T2" y="T3"/>
                    </a:cxn>
                    <a:cxn ang="0">
                      <a:pos x="T4" y="T5"/>
                    </a:cxn>
                    <a:cxn ang="0">
                      <a:pos x="T6" y="T7"/>
                    </a:cxn>
                  </a:cxnLst>
                  <a:rect l="0" t="0" r="r" b="b"/>
                  <a:pathLst>
                    <a:path w="10" h="20">
                      <a:moveTo>
                        <a:pt x="10" y="15"/>
                      </a:moveTo>
                      <a:lnTo>
                        <a:pt x="0" y="0"/>
                      </a:lnTo>
                      <a:lnTo>
                        <a:pt x="10" y="20"/>
                      </a:lnTo>
                      <a:lnTo>
                        <a:pt x="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6" name="Freeform 425">
                  <a:extLst>
                    <a:ext uri="{FF2B5EF4-FFF2-40B4-BE49-F238E27FC236}">
                      <a16:creationId xmlns:a16="http://schemas.microsoft.com/office/drawing/2014/main" id="{1013A416-449B-4F13-9895-6B88D17CF86C}"/>
                    </a:ext>
                  </a:extLst>
                </p:cNvPr>
                <p:cNvSpPr>
                  <a:spLocks/>
                </p:cNvSpPr>
                <p:nvPr userDrawn="1"/>
              </p:nvSpPr>
              <p:spPr bwMode="auto">
                <a:xfrm>
                  <a:off x="3560" y="1417"/>
                  <a:ext cx="10" cy="5"/>
                </a:xfrm>
                <a:custGeom>
                  <a:avLst/>
                  <a:gdLst>
                    <a:gd name="T0" fmla="*/ 5 w 10"/>
                    <a:gd name="T1" fmla="*/ 0 h 5"/>
                    <a:gd name="T2" fmla="*/ 0 w 10"/>
                    <a:gd name="T3" fmla="*/ 0 h 5"/>
                    <a:gd name="T4" fmla="*/ 10 w 10"/>
                    <a:gd name="T5" fmla="*/ 5 h 5"/>
                    <a:gd name="T6" fmla="*/ 5 w 10"/>
                    <a:gd name="T7" fmla="*/ 0 h 5"/>
                  </a:gdLst>
                  <a:ahLst/>
                  <a:cxnLst>
                    <a:cxn ang="0">
                      <a:pos x="T0" y="T1"/>
                    </a:cxn>
                    <a:cxn ang="0">
                      <a:pos x="T2" y="T3"/>
                    </a:cxn>
                    <a:cxn ang="0">
                      <a:pos x="T4" y="T5"/>
                    </a:cxn>
                    <a:cxn ang="0">
                      <a:pos x="T6" y="T7"/>
                    </a:cxn>
                  </a:cxnLst>
                  <a:rect l="0" t="0" r="r" b="b"/>
                  <a:pathLst>
                    <a:path w="10" h="5">
                      <a:moveTo>
                        <a:pt x="5" y="0"/>
                      </a:moveTo>
                      <a:lnTo>
                        <a:pt x="0" y="0"/>
                      </a:lnTo>
                      <a:lnTo>
                        <a:pt x="1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7" name="Freeform 426">
                  <a:extLst>
                    <a:ext uri="{FF2B5EF4-FFF2-40B4-BE49-F238E27FC236}">
                      <a16:creationId xmlns:a16="http://schemas.microsoft.com/office/drawing/2014/main" id="{6E372BDB-64F3-4D45-9BD4-BC2D57C7E7F3}"/>
                    </a:ext>
                  </a:extLst>
                </p:cNvPr>
                <p:cNvSpPr>
                  <a:spLocks/>
                </p:cNvSpPr>
                <p:nvPr userDrawn="1"/>
              </p:nvSpPr>
              <p:spPr bwMode="auto">
                <a:xfrm>
                  <a:off x="3585" y="1432"/>
                  <a:ext cx="20" cy="15"/>
                </a:xfrm>
                <a:custGeom>
                  <a:avLst/>
                  <a:gdLst>
                    <a:gd name="T0" fmla="*/ 1 w 4"/>
                    <a:gd name="T1" fmla="*/ 0 h 3"/>
                    <a:gd name="T2" fmla="*/ 0 w 4"/>
                    <a:gd name="T3" fmla="*/ 2 h 3"/>
                    <a:gd name="T4" fmla="*/ 4 w 4"/>
                    <a:gd name="T5" fmla="*/ 3 h 3"/>
                    <a:gd name="T6" fmla="*/ 1 w 4"/>
                    <a:gd name="T7" fmla="*/ 0 h 3"/>
                  </a:gdLst>
                  <a:ahLst/>
                  <a:cxnLst>
                    <a:cxn ang="0">
                      <a:pos x="T0" y="T1"/>
                    </a:cxn>
                    <a:cxn ang="0">
                      <a:pos x="T2" y="T3"/>
                    </a:cxn>
                    <a:cxn ang="0">
                      <a:pos x="T4" y="T5"/>
                    </a:cxn>
                    <a:cxn ang="0">
                      <a:pos x="T6" y="T7"/>
                    </a:cxn>
                  </a:cxnLst>
                  <a:rect l="0" t="0" r="r" b="b"/>
                  <a:pathLst>
                    <a:path w="4" h="3">
                      <a:moveTo>
                        <a:pt x="1" y="0"/>
                      </a:moveTo>
                      <a:cubicBezTo>
                        <a:pt x="0" y="0"/>
                        <a:pt x="1" y="2"/>
                        <a:pt x="0" y="2"/>
                      </a:cubicBezTo>
                      <a:cubicBezTo>
                        <a:pt x="2" y="2"/>
                        <a:pt x="3" y="2"/>
                        <a:pt x="4" y="3"/>
                      </a:cubicBezTo>
                      <a:cubicBezTo>
                        <a:pt x="3" y="2"/>
                        <a:pt x="2"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8" name="Freeform 427">
                  <a:extLst>
                    <a:ext uri="{FF2B5EF4-FFF2-40B4-BE49-F238E27FC236}">
                      <a16:creationId xmlns:a16="http://schemas.microsoft.com/office/drawing/2014/main" id="{3786E025-BF49-42D3-A2AE-6C94F3E1E746}"/>
                    </a:ext>
                  </a:extLst>
                </p:cNvPr>
                <p:cNvSpPr>
                  <a:spLocks/>
                </p:cNvSpPr>
                <p:nvPr userDrawn="1"/>
              </p:nvSpPr>
              <p:spPr bwMode="auto">
                <a:xfrm>
                  <a:off x="3605" y="1447"/>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9" name="Freeform 428">
                  <a:extLst>
                    <a:ext uri="{FF2B5EF4-FFF2-40B4-BE49-F238E27FC236}">
                      <a16:creationId xmlns:a16="http://schemas.microsoft.com/office/drawing/2014/main" id="{B2A5547C-AA97-4179-9A63-4A44BC042C3F}"/>
                    </a:ext>
                  </a:extLst>
                </p:cNvPr>
                <p:cNvSpPr>
                  <a:spLocks/>
                </p:cNvSpPr>
                <p:nvPr userDrawn="1"/>
              </p:nvSpPr>
              <p:spPr bwMode="auto">
                <a:xfrm>
                  <a:off x="3560" y="140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1" y="2"/>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0" name="Freeform 429">
                  <a:extLst>
                    <a:ext uri="{FF2B5EF4-FFF2-40B4-BE49-F238E27FC236}">
                      <a16:creationId xmlns:a16="http://schemas.microsoft.com/office/drawing/2014/main" id="{A6B446DB-E849-4BD2-AA7C-71E4B7F6DC4F}"/>
                    </a:ext>
                  </a:extLst>
                </p:cNvPr>
                <p:cNvSpPr>
                  <a:spLocks/>
                </p:cNvSpPr>
                <p:nvPr userDrawn="1"/>
              </p:nvSpPr>
              <p:spPr bwMode="auto">
                <a:xfrm>
                  <a:off x="3560" y="1407"/>
                  <a:ext cx="10"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2" y="1"/>
                        <a:pt x="2"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1" name="Freeform 430">
                  <a:extLst>
                    <a:ext uri="{FF2B5EF4-FFF2-40B4-BE49-F238E27FC236}">
                      <a16:creationId xmlns:a16="http://schemas.microsoft.com/office/drawing/2014/main" id="{53249DDF-85A0-44BE-A616-05195713EF94}"/>
                    </a:ext>
                  </a:extLst>
                </p:cNvPr>
                <p:cNvSpPr>
                  <a:spLocks/>
                </p:cNvSpPr>
                <p:nvPr userDrawn="1"/>
              </p:nvSpPr>
              <p:spPr bwMode="auto">
                <a:xfrm>
                  <a:off x="3560" y="14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2" name="Freeform 431">
                  <a:extLst>
                    <a:ext uri="{FF2B5EF4-FFF2-40B4-BE49-F238E27FC236}">
                      <a16:creationId xmlns:a16="http://schemas.microsoft.com/office/drawing/2014/main" id="{0D0FED48-C545-498D-95AF-944A23699460}"/>
                    </a:ext>
                  </a:extLst>
                </p:cNvPr>
                <p:cNvSpPr>
                  <a:spLocks/>
                </p:cNvSpPr>
                <p:nvPr userDrawn="1"/>
              </p:nvSpPr>
              <p:spPr bwMode="auto">
                <a:xfrm>
                  <a:off x="3535" y="1362"/>
                  <a:ext cx="15" cy="15"/>
                </a:xfrm>
                <a:custGeom>
                  <a:avLst/>
                  <a:gdLst>
                    <a:gd name="T0" fmla="*/ 0 w 3"/>
                    <a:gd name="T1" fmla="*/ 0 h 3"/>
                    <a:gd name="T2" fmla="*/ 2 w 3"/>
                    <a:gd name="T3" fmla="*/ 0 h 3"/>
                    <a:gd name="T4" fmla="*/ 0 w 3"/>
                    <a:gd name="T5" fmla="*/ 0 h 3"/>
                  </a:gdLst>
                  <a:ahLst/>
                  <a:cxnLst>
                    <a:cxn ang="0">
                      <a:pos x="T0" y="T1"/>
                    </a:cxn>
                    <a:cxn ang="0">
                      <a:pos x="T2" y="T3"/>
                    </a:cxn>
                    <a:cxn ang="0">
                      <a:pos x="T4" y="T5"/>
                    </a:cxn>
                  </a:cxnLst>
                  <a:rect l="0" t="0" r="r" b="b"/>
                  <a:pathLst>
                    <a:path w="3" h="3">
                      <a:moveTo>
                        <a:pt x="0" y="0"/>
                      </a:moveTo>
                      <a:cubicBezTo>
                        <a:pt x="1" y="1"/>
                        <a:pt x="3" y="3"/>
                        <a:pt x="2" y="0"/>
                      </a:cubicBezTo>
                      <a:cubicBezTo>
                        <a:pt x="1"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3" name="Freeform 432">
                  <a:extLst>
                    <a:ext uri="{FF2B5EF4-FFF2-40B4-BE49-F238E27FC236}">
                      <a16:creationId xmlns:a16="http://schemas.microsoft.com/office/drawing/2014/main" id="{45E8FDFE-032B-49FE-B5CD-5E58FBFFC9F6}"/>
                    </a:ext>
                  </a:extLst>
                </p:cNvPr>
                <p:cNvSpPr>
                  <a:spLocks/>
                </p:cNvSpPr>
                <p:nvPr userDrawn="1"/>
              </p:nvSpPr>
              <p:spPr bwMode="auto">
                <a:xfrm>
                  <a:off x="3550" y="1387"/>
                  <a:ext cx="10" cy="5"/>
                </a:xfrm>
                <a:custGeom>
                  <a:avLst/>
                  <a:gdLst>
                    <a:gd name="T0" fmla="*/ 2 w 2"/>
                    <a:gd name="T1" fmla="*/ 1 h 1"/>
                    <a:gd name="T2" fmla="*/ 0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0" y="0"/>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4" name="Freeform 433">
                  <a:extLst>
                    <a:ext uri="{FF2B5EF4-FFF2-40B4-BE49-F238E27FC236}">
                      <a16:creationId xmlns:a16="http://schemas.microsoft.com/office/drawing/2014/main" id="{4DA0665B-2760-4981-A9A3-39E32180241F}"/>
                    </a:ext>
                  </a:extLst>
                </p:cNvPr>
                <p:cNvSpPr>
                  <a:spLocks/>
                </p:cNvSpPr>
                <p:nvPr userDrawn="1"/>
              </p:nvSpPr>
              <p:spPr bwMode="auto">
                <a:xfrm>
                  <a:off x="3560" y="1392"/>
                  <a:ext cx="5" cy="5"/>
                </a:xfrm>
                <a:custGeom>
                  <a:avLst/>
                  <a:gdLst>
                    <a:gd name="T0" fmla="*/ 5 w 5"/>
                    <a:gd name="T1" fmla="*/ 5 h 5"/>
                    <a:gd name="T2" fmla="*/ 0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5" name="Freeform 434">
                  <a:extLst>
                    <a:ext uri="{FF2B5EF4-FFF2-40B4-BE49-F238E27FC236}">
                      <a16:creationId xmlns:a16="http://schemas.microsoft.com/office/drawing/2014/main" id="{34854C74-AA99-415A-B239-685D0CFC92BA}"/>
                    </a:ext>
                  </a:extLst>
                </p:cNvPr>
                <p:cNvSpPr>
                  <a:spLocks/>
                </p:cNvSpPr>
                <p:nvPr userDrawn="1"/>
              </p:nvSpPr>
              <p:spPr bwMode="auto">
                <a:xfrm>
                  <a:off x="3595" y="1427"/>
                  <a:ext cx="20" cy="10"/>
                </a:xfrm>
                <a:custGeom>
                  <a:avLst/>
                  <a:gdLst>
                    <a:gd name="T0" fmla="*/ 1 w 4"/>
                    <a:gd name="T1" fmla="*/ 1 h 2"/>
                    <a:gd name="T2" fmla="*/ 4 w 4"/>
                    <a:gd name="T3" fmla="*/ 2 h 2"/>
                    <a:gd name="T4" fmla="*/ 1 w 4"/>
                    <a:gd name="T5" fmla="*/ 0 h 2"/>
                    <a:gd name="T6" fmla="*/ 1 w 4"/>
                    <a:gd name="T7" fmla="*/ 1 h 2"/>
                  </a:gdLst>
                  <a:ahLst/>
                  <a:cxnLst>
                    <a:cxn ang="0">
                      <a:pos x="T0" y="T1"/>
                    </a:cxn>
                    <a:cxn ang="0">
                      <a:pos x="T2" y="T3"/>
                    </a:cxn>
                    <a:cxn ang="0">
                      <a:pos x="T4" y="T5"/>
                    </a:cxn>
                    <a:cxn ang="0">
                      <a:pos x="T6" y="T7"/>
                    </a:cxn>
                  </a:cxnLst>
                  <a:rect l="0" t="0" r="r" b="b"/>
                  <a:pathLst>
                    <a:path w="4" h="2">
                      <a:moveTo>
                        <a:pt x="1" y="1"/>
                      </a:moveTo>
                      <a:cubicBezTo>
                        <a:pt x="2" y="2"/>
                        <a:pt x="3" y="2"/>
                        <a:pt x="4" y="2"/>
                      </a:cubicBezTo>
                      <a:cubicBezTo>
                        <a:pt x="3" y="2"/>
                        <a:pt x="2" y="1"/>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6" name="Freeform 435">
                  <a:extLst>
                    <a:ext uri="{FF2B5EF4-FFF2-40B4-BE49-F238E27FC236}">
                      <a16:creationId xmlns:a16="http://schemas.microsoft.com/office/drawing/2014/main" id="{34E6B339-BC0A-4D96-9056-3D8737C87620}"/>
                    </a:ext>
                  </a:extLst>
                </p:cNvPr>
                <p:cNvSpPr>
                  <a:spLocks/>
                </p:cNvSpPr>
                <p:nvPr userDrawn="1"/>
              </p:nvSpPr>
              <p:spPr bwMode="auto">
                <a:xfrm>
                  <a:off x="3580" y="142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7" name="Rectangle 436">
                  <a:extLst>
                    <a:ext uri="{FF2B5EF4-FFF2-40B4-BE49-F238E27FC236}">
                      <a16:creationId xmlns:a16="http://schemas.microsoft.com/office/drawing/2014/main" id="{0AEEAF4E-F15E-464C-B01E-312CD9AAE446}"/>
                    </a:ext>
                  </a:extLst>
                </p:cNvPr>
                <p:cNvSpPr>
                  <a:spLocks noChangeArrowheads="1"/>
                </p:cNvSpPr>
                <p:nvPr userDrawn="1"/>
              </p:nvSpPr>
              <p:spPr bwMode="auto">
                <a:xfrm>
                  <a:off x="3669" y="145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8" name="Freeform 437">
                  <a:extLst>
                    <a:ext uri="{FF2B5EF4-FFF2-40B4-BE49-F238E27FC236}">
                      <a16:creationId xmlns:a16="http://schemas.microsoft.com/office/drawing/2014/main" id="{3D9FC8EA-DD36-4197-9C0B-210E421FCB79}"/>
                    </a:ext>
                  </a:extLst>
                </p:cNvPr>
                <p:cNvSpPr>
                  <a:spLocks/>
                </p:cNvSpPr>
                <p:nvPr userDrawn="1"/>
              </p:nvSpPr>
              <p:spPr bwMode="auto">
                <a:xfrm>
                  <a:off x="3590" y="1427"/>
                  <a:ext cx="10"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1" y="0"/>
                        <a:pt x="1"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9" name="Freeform 438">
                  <a:extLst>
                    <a:ext uri="{FF2B5EF4-FFF2-40B4-BE49-F238E27FC236}">
                      <a16:creationId xmlns:a16="http://schemas.microsoft.com/office/drawing/2014/main" id="{B9D6D554-FF70-4823-BE60-536664BF47E0}"/>
                    </a:ext>
                  </a:extLst>
                </p:cNvPr>
                <p:cNvSpPr>
                  <a:spLocks/>
                </p:cNvSpPr>
                <p:nvPr userDrawn="1"/>
              </p:nvSpPr>
              <p:spPr bwMode="auto">
                <a:xfrm>
                  <a:off x="3625" y="1447"/>
                  <a:ext cx="9"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0" name="Freeform 439">
                  <a:extLst>
                    <a:ext uri="{FF2B5EF4-FFF2-40B4-BE49-F238E27FC236}">
                      <a16:creationId xmlns:a16="http://schemas.microsoft.com/office/drawing/2014/main" id="{863AFED4-4B48-432B-B837-01F56851B65B}"/>
                    </a:ext>
                  </a:extLst>
                </p:cNvPr>
                <p:cNvSpPr>
                  <a:spLocks/>
                </p:cNvSpPr>
                <p:nvPr userDrawn="1"/>
              </p:nvSpPr>
              <p:spPr bwMode="auto">
                <a:xfrm>
                  <a:off x="3585" y="1422"/>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1" name="Freeform 440">
                  <a:extLst>
                    <a:ext uri="{FF2B5EF4-FFF2-40B4-BE49-F238E27FC236}">
                      <a16:creationId xmlns:a16="http://schemas.microsoft.com/office/drawing/2014/main" id="{5085A663-D4C9-4308-A517-ECB9AC0FE00C}"/>
                    </a:ext>
                  </a:extLst>
                </p:cNvPr>
                <p:cNvSpPr>
                  <a:spLocks/>
                </p:cNvSpPr>
                <p:nvPr userDrawn="1"/>
              </p:nvSpPr>
              <p:spPr bwMode="auto">
                <a:xfrm>
                  <a:off x="3585" y="1422"/>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2" name="Freeform 441">
                  <a:extLst>
                    <a:ext uri="{FF2B5EF4-FFF2-40B4-BE49-F238E27FC236}">
                      <a16:creationId xmlns:a16="http://schemas.microsoft.com/office/drawing/2014/main" id="{8FE2B09E-DC34-4706-BFCD-9FF954E499BF}"/>
                    </a:ext>
                  </a:extLst>
                </p:cNvPr>
                <p:cNvSpPr>
                  <a:spLocks/>
                </p:cNvSpPr>
                <p:nvPr userDrawn="1"/>
              </p:nvSpPr>
              <p:spPr bwMode="auto">
                <a:xfrm>
                  <a:off x="3659" y="1432"/>
                  <a:ext cx="45" cy="25"/>
                </a:xfrm>
                <a:custGeom>
                  <a:avLst/>
                  <a:gdLst>
                    <a:gd name="T0" fmla="*/ 7 w 9"/>
                    <a:gd name="T1" fmla="*/ 1 h 5"/>
                    <a:gd name="T2" fmla="*/ 2 w 9"/>
                    <a:gd name="T3" fmla="*/ 0 h 5"/>
                    <a:gd name="T4" fmla="*/ 2 w 9"/>
                    <a:gd name="T5" fmla="*/ 5 h 5"/>
                    <a:gd name="T6" fmla="*/ 4 w 9"/>
                    <a:gd name="T7" fmla="*/ 4 h 5"/>
                    <a:gd name="T8" fmla="*/ 2 w 9"/>
                    <a:gd name="T9" fmla="*/ 2 h 5"/>
                    <a:gd name="T10" fmla="*/ 5 w 9"/>
                    <a:gd name="T11" fmla="*/ 4 h 5"/>
                    <a:gd name="T12" fmla="*/ 9 w 9"/>
                    <a:gd name="T13" fmla="*/ 1 h 5"/>
                    <a:gd name="T14" fmla="*/ 6 w 9"/>
                    <a:gd name="T15" fmla="*/ 1 h 5"/>
                    <a:gd name="T16" fmla="*/ 7 w 9"/>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
                      <a:moveTo>
                        <a:pt x="7" y="1"/>
                      </a:moveTo>
                      <a:cubicBezTo>
                        <a:pt x="6" y="1"/>
                        <a:pt x="4" y="2"/>
                        <a:pt x="2" y="0"/>
                      </a:cubicBezTo>
                      <a:cubicBezTo>
                        <a:pt x="0" y="0"/>
                        <a:pt x="1" y="3"/>
                        <a:pt x="2" y="5"/>
                      </a:cubicBezTo>
                      <a:cubicBezTo>
                        <a:pt x="2" y="5"/>
                        <a:pt x="2" y="4"/>
                        <a:pt x="4" y="4"/>
                      </a:cubicBezTo>
                      <a:cubicBezTo>
                        <a:pt x="4" y="4"/>
                        <a:pt x="0" y="2"/>
                        <a:pt x="2" y="2"/>
                      </a:cubicBezTo>
                      <a:cubicBezTo>
                        <a:pt x="5" y="2"/>
                        <a:pt x="4" y="3"/>
                        <a:pt x="5" y="4"/>
                      </a:cubicBezTo>
                      <a:cubicBezTo>
                        <a:pt x="4" y="2"/>
                        <a:pt x="9" y="3"/>
                        <a:pt x="9" y="1"/>
                      </a:cubicBezTo>
                      <a:cubicBezTo>
                        <a:pt x="6" y="1"/>
                        <a:pt x="6" y="1"/>
                        <a:pt x="6" y="1"/>
                      </a:cubicBezTo>
                      <a:cubicBezTo>
                        <a:pt x="6" y="1"/>
                        <a:pt x="7"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3" name="Freeform 442">
                  <a:extLst>
                    <a:ext uri="{FF2B5EF4-FFF2-40B4-BE49-F238E27FC236}">
                      <a16:creationId xmlns:a16="http://schemas.microsoft.com/office/drawing/2014/main" id="{34ABEF13-862C-4933-A2AF-8CBB791C8998}"/>
                    </a:ext>
                  </a:extLst>
                </p:cNvPr>
                <p:cNvSpPr>
                  <a:spLocks/>
                </p:cNvSpPr>
                <p:nvPr userDrawn="1"/>
              </p:nvSpPr>
              <p:spPr bwMode="auto">
                <a:xfrm>
                  <a:off x="3644" y="1452"/>
                  <a:ext cx="25" cy="10"/>
                </a:xfrm>
                <a:custGeom>
                  <a:avLst/>
                  <a:gdLst>
                    <a:gd name="T0" fmla="*/ 1 w 5"/>
                    <a:gd name="T1" fmla="*/ 0 h 2"/>
                    <a:gd name="T2" fmla="*/ 0 w 5"/>
                    <a:gd name="T3" fmla="*/ 0 h 2"/>
                    <a:gd name="T4" fmla="*/ 3 w 5"/>
                    <a:gd name="T5" fmla="*/ 2 h 2"/>
                    <a:gd name="T6" fmla="*/ 5 w 5"/>
                    <a:gd name="T7" fmla="*/ 1 h 2"/>
                    <a:gd name="T8" fmla="*/ 4 w 5"/>
                    <a:gd name="T9" fmla="*/ 1 h 2"/>
                    <a:gd name="T10" fmla="*/ 3 w 5"/>
                    <a:gd name="T11" fmla="*/ 1 h 2"/>
                    <a:gd name="T12" fmla="*/ 1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1" y="0"/>
                      </a:moveTo>
                      <a:cubicBezTo>
                        <a:pt x="0" y="0"/>
                        <a:pt x="0" y="0"/>
                        <a:pt x="0" y="0"/>
                      </a:cubicBezTo>
                      <a:cubicBezTo>
                        <a:pt x="1" y="0"/>
                        <a:pt x="2" y="1"/>
                        <a:pt x="3" y="2"/>
                      </a:cubicBezTo>
                      <a:cubicBezTo>
                        <a:pt x="4" y="2"/>
                        <a:pt x="5" y="1"/>
                        <a:pt x="5" y="1"/>
                      </a:cubicBezTo>
                      <a:cubicBezTo>
                        <a:pt x="5" y="1"/>
                        <a:pt x="5" y="1"/>
                        <a:pt x="4" y="1"/>
                      </a:cubicBezTo>
                      <a:cubicBezTo>
                        <a:pt x="4" y="1"/>
                        <a:pt x="3" y="1"/>
                        <a:pt x="3"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4" name="Freeform 443">
                  <a:extLst>
                    <a:ext uri="{FF2B5EF4-FFF2-40B4-BE49-F238E27FC236}">
                      <a16:creationId xmlns:a16="http://schemas.microsoft.com/office/drawing/2014/main" id="{9B98FE7E-E4A3-4E1A-8E31-2541CC8AA8A6}"/>
                    </a:ext>
                  </a:extLst>
                </p:cNvPr>
                <p:cNvSpPr>
                  <a:spLocks/>
                </p:cNvSpPr>
                <p:nvPr userDrawn="1"/>
              </p:nvSpPr>
              <p:spPr bwMode="auto">
                <a:xfrm>
                  <a:off x="3615" y="1432"/>
                  <a:ext cx="29" cy="20"/>
                </a:xfrm>
                <a:custGeom>
                  <a:avLst/>
                  <a:gdLst>
                    <a:gd name="T0" fmla="*/ 3 w 6"/>
                    <a:gd name="T1" fmla="*/ 2 h 4"/>
                    <a:gd name="T2" fmla="*/ 5 w 6"/>
                    <a:gd name="T3" fmla="*/ 1 h 4"/>
                    <a:gd name="T4" fmla="*/ 1 w 6"/>
                    <a:gd name="T5" fmla="*/ 1 h 4"/>
                    <a:gd name="T6" fmla="*/ 3 w 6"/>
                    <a:gd name="T7" fmla="*/ 2 h 4"/>
                    <a:gd name="T8" fmla="*/ 0 w 6"/>
                    <a:gd name="T9" fmla="*/ 1 h 4"/>
                    <a:gd name="T10" fmla="*/ 2 w 6"/>
                    <a:gd name="T11" fmla="*/ 3 h 4"/>
                    <a:gd name="T12" fmla="*/ 2 w 6"/>
                    <a:gd name="T13" fmla="*/ 3 h 4"/>
                    <a:gd name="T14" fmla="*/ 2 w 6"/>
                    <a:gd name="T15" fmla="*/ 3 h 4"/>
                    <a:gd name="T16" fmla="*/ 2 w 6"/>
                    <a:gd name="T17" fmla="*/ 3 h 4"/>
                    <a:gd name="T18" fmla="*/ 2 w 6"/>
                    <a:gd name="T19" fmla="*/ 3 h 4"/>
                    <a:gd name="T20" fmla="*/ 2 w 6"/>
                    <a:gd name="T21" fmla="*/ 3 h 4"/>
                    <a:gd name="T22" fmla="*/ 3 w 6"/>
                    <a:gd name="T23" fmla="*/ 2 h 4"/>
                    <a:gd name="T24" fmla="*/ 2 w 6"/>
                    <a:gd name="T25" fmla="*/ 3 h 4"/>
                    <a:gd name="T26" fmla="*/ 2 w 6"/>
                    <a:gd name="T27" fmla="*/ 3 h 4"/>
                    <a:gd name="T28" fmla="*/ 2 w 6"/>
                    <a:gd name="T29" fmla="*/ 3 h 4"/>
                    <a:gd name="T30" fmla="*/ 6 w 6"/>
                    <a:gd name="T31" fmla="*/ 4 h 4"/>
                    <a:gd name="T32" fmla="*/ 3 w 6"/>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3" y="2"/>
                      </a:moveTo>
                      <a:cubicBezTo>
                        <a:pt x="4" y="2"/>
                        <a:pt x="6" y="2"/>
                        <a:pt x="5" y="1"/>
                      </a:cubicBezTo>
                      <a:cubicBezTo>
                        <a:pt x="2" y="0"/>
                        <a:pt x="3" y="1"/>
                        <a:pt x="1" y="1"/>
                      </a:cubicBezTo>
                      <a:cubicBezTo>
                        <a:pt x="5" y="2"/>
                        <a:pt x="0" y="1"/>
                        <a:pt x="3" y="2"/>
                      </a:cubicBezTo>
                      <a:cubicBezTo>
                        <a:pt x="2" y="2"/>
                        <a:pt x="1" y="2"/>
                        <a:pt x="0" y="1"/>
                      </a:cubicBezTo>
                      <a:cubicBezTo>
                        <a:pt x="1" y="2"/>
                        <a:pt x="2" y="2"/>
                        <a:pt x="2" y="3"/>
                      </a:cubicBezTo>
                      <a:cubicBezTo>
                        <a:pt x="2" y="3"/>
                        <a:pt x="2" y="3"/>
                        <a:pt x="2" y="3"/>
                      </a:cubicBezTo>
                      <a:cubicBezTo>
                        <a:pt x="2" y="3"/>
                        <a:pt x="2" y="3"/>
                        <a:pt x="2" y="3"/>
                      </a:cubicBezTo>
                      <a:cubicBezTo>
                        <a:pt x="2" y="3"/>
                        <a:pt x="2" y="3"/>
                        <a:pt x="2" y="3"/>
                      </a:cubicBezTo>
                      <a:cubicBezTo>
                        <a:pt x="2" y="2"/>
                        <a:pt x="2" y="2"/>
                        <a:pt x="2" y="3"/>
                      </a:cubicBezTo>
                      <a:cubicBezTo>
                        <a:pt x="2" y="3"/>
                        <a:pt x="2" y="3"/>
                        <a:pt x="2" y="3"/>
                      </a:cubicBezTo>
                      <a:cubicBezTo>
                        <a:pt x="2" y="2"/>
                        <a:pt x="2" y="2"/>
                        <a:pt x="3" y="2"/>
                      </a:cubicBezTo>
                      <a:cubicBezTo>
                        <a:pt x="4" y="3"/>
                        <a:pt x="3" y="3"/>
                        <a:pt x="2" y="3"/>
                      </a:cubicBezTo>
                      <a:cubicBezTo>
                        <a:pt x="2" y="3"/>
                        <a:pt x="2" y="3"/>
                        <a:pt x="2" y="3"/>
                      </a:cubicBezTo>
                      <a:cubicBezTo>
                        <a:pt x="2" y="3"/>
                        <a:pt x="2" y="3"/>
                        <a:pt x="2" y="3"/>
                      </a:cubicBezTo>
                      <a:cubicBezTo>
                        <a:pt x="6" y="4"/>
                        <a:pt x="6" y="4"/>
                        <a:pt x="6" y="4"/>
                      </a:cubicBezTo>
                      <a:cubicBezTo>
                        <a:pt x="5" y="3"/>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5" name="Freeform 444">
                  <a:extLst>
                    <a:ext uri="{FF2B5EF4-FFF2-40B4-BE49-F238E27FC236}">
                      <a16:creationId xmlns:a16="http://schemas.microsoft.com/office/drawing/2014/main" id="{68D7DE79-812D-451C-94AA-26855C172DA0}"/>
                    </a:ext>
                  </a:extLst>
                </p:cNvPr>
                <p:cNvSpPr>
                  <a:spLocks/>
                </p:cNvSpPr>
                <p:nvPr userDrawn="1"/>
              </p:nvSpPr>
              <p:spPr bwMode="auto">
                <a:xfrm>
                  <a:off x="3560" y="13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6" name="Freeform 445">
                  <a:extLst>
                    <a:ext uri="{FF2B5EF4-FFF2-40B4-BE49-F238E27FC236}">
                      <a16:creationId xmlns:a16="http://schemas.microsoft.com/office/drawing/2014/main" id="{EB69B583-0B2F-4D8F-9A89-35DF8F94E6D0}"/>
                    </a:ext>
                  </a:extLst>
                </p:cNvPr>
                <p:cNvSpPr>
                  <a:spLocks/>
                </p:cNvSpPr>
                <p:nvPr userDrawn="1"/>
              </p:nvSpPr>
              <p:spPr bwMode="auto">
                <a:xfrm>
                  <a:off x="3550" y="1362"/>
                  <a:ext cx="15" cy="30"/>
                </a:xfrm>
                <a:custGeom>
                  <a:avLst/>
                  <a:gdLst>
                    <a:gd name="T0" fmla="*/ 2 w 3"/>
                    <a:gd name="T1" fmla="*/ 3 h 6"/>
                    <a:gd name="T2" fmla="*/ 1 w 3"/>
                    <a:gd name="T3" fmla="*/ 2 h 6"/>
                    <a:gd name="T4" fmla="*/ 2 w 3"/>
                    <a:gd name="T5" fmla="*/ 1 h 6"/>
                    <a:gd name="T6" fmla="*/ 1 w 3"/>
                    <a:gd name="T7" fmla="*/ 2 h 6"/>
                    <a:gd name="T8" fmla="*/ 1 w 3"/>
                    <a:gd name="T9" fmla="*/ 2 h 6"/>
                    <a:gd name="T10" fmla="*/ 2 w 3"/>
                    <a:gd name="T11" fmla="*/ 5 h 6"/>
                    <a:gd name="T12" fmla="*/ 2 w 3"/>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3"/>
                      </a:moveTo>
                      <a:cubicBezTo>
                        <a:pt x="2" y="2"/>
                        <a:pt x="2" y="2"/>
                        <a:pt x="1" y="2"/>
                      </a:cubicBezTo>
                      <a:cubicBezTo>
                        <a:pt x="1" y="1"/>
                        <a:pt x="1" y="1"/>
                        <a:pt x="2" y="1"/>
                      </a:cubicBezTo>
                      <a:cubicBezTo>
                        <a:pt x="1" y="1"/>
                        <a:pt x="0" y="0"/>
                        <a:pt x="1" y="2"/>
                      </a:cubicBezTo>
                      <a:cubicBezTo>
                        <a:pt x="1" y="2"/>
                        <a:pt x="1" y="2"/>
                        <a:pt x="1" y="2"/>
                      </a:cubicBezTo>
                      <a:cubicBezTo>
                        <a:pt x="2" y="3"/>
                        <a:pt x="2" y="6"/>
                        <a:pt x="2" y="5"/>
                      </a:cubicBezTo>
                      <a:cubicBezTo>
                        <a:pt x="2" y="5"/>
                        <a:pt x="3"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7" name="Freeform 446">
                  <a:extLst>
                    <a:ext uri="{FF2B5EF4-FFF2-40B4-BE49-F238E27FC236}">
                      <a16:creationId xmlns:a16="http://schemas.microsoft.com/office/drawing/2014/main" id="{29CF0306-CB26-4940-ABFF-D6B228681D34}"/>
                    </a:ext>
                  </a:extLst>
                </p:cNvPr>
                <p:cNvSpPr>
                  <a:spLocks/>
                </p:cNvSpPr>
                <p:nvPr userDrawn="1"/>
              </p:nvSpPr>
              <p:spPr bwMode="auto">
                <a:xfrm>
                  <a:off x="3590" y="1407"/>
                  <a:ext cx="15" cy="10"/>
                </a:xfrm>
                <a:custGeom>
                  <a:avLst/>
                  <a:gdLst>
                    <a:gd name="T0" fmla="*/ 0 w 3"/>
                    <a:gd name="T1" fmla="*/ 1 h 2"/>
                    <a:gd name="T2" fmla="*/ 3 w 3"/>
                    <a:gd name="T3" fmla="*/ 2 h 2"/>
                    <a:gd name="T4" fmla="*/ 2 w 3"/>
                    <a:gd name="T5" fmla="*/ 1 h 2"/>
                    <a:gd name="T6" fmla="*/ 2 w 3"/>
                    <a:gd name="T7" fmla="*/ 1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0" y="1"/>
                        <a:pt x="3" y="2"/>
                        <a:pt x="3" y="2"/>
                      </a:cubicBezTo>
                      <a:cubicBezTo>
                        <a:pt x="2" y="1"/>
                        <a:pt x="2" y="1"/>
                        <a:pt x="2" y="1"/>
                      </a:cubicBezTo>
                      <a:cubicBezTo>
                        <a:pt x="2" y="1"/>
                        <a:pt x="2" y="1"/>
                        <a:pt x="2"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8" name="Freeform 447">
                  <a:extLst>
                    <a:ext uri="{FF2B5EF4-FFF2-40B4-BE49-F238E27FC236}">
                      <a16:creationId xmlns:a16="http://schemas.microsoft.com/office/drawing/2014/main" id="{F1430A65-3E37-4C14-AAE1-F4FCD4F3CEA2}"/>
                    </a:ext>
                  </a:extLst>
                </p:cNvPr>
                <p:cNvSpPr>
                  <a:spLocks/>
                </p:cNvSpPr>
                <p:nvPr userDrawn="1"/>
              </p:nvSpPr>
              <p:spPr bwMode="auto">
                <a:xfrm>
                  <a:off x="3669" y="1462"/>
                  <a:ext cx="10" cy="5"/>
                </a:xfrm>
                <a:custGeom>
                  <a:avLst/>
                  <a:gdLst>
                    <a:gd name="T0" fmla="*/ 0 w 10"/>
                    <a:gd name="T1" fmla="*/ 0 h 5"/>
                    <a:gd name="T2" fmla="*/ 0 w 10"/>
                    <a:gd name="T3" fmla="*/ 5 h 5"/>
                    <a:gd name="T4" fmla="*/ 10 w 10"/>
                    <a:gd name="T5" fmla="*/ 0 h 5"/>
                    <a:gd name="T6" fmla="*/ 0 w 10"/>
                    <a:gd name="T7" fmla="*/ 0 h 5"/>
                  </a:gdLst>
                  <a:ahLst/>
                  <a:cxnLst>
                    <a:cxn ang="0">
                      <a:pos x="T0" y="T1"/>
                    </a:cxn>
                    <a:cxn ang="0">
                      <a:pos x="T2" y="T3"/>
                    </a:cxn>
                    <a:cxn ang="0">
                      <a:pos x="T4" y="T5"/>
                    </a:cxn>
                    <a:cxn ang="0">
                      <a:pos x="T6" y="T7"/>
                    </a:cxn>
                  </a:cxnLst>
                  <a:rect l="0" t="0" r="r" b="b"/>
                  <a:pathLst>
                    <a:path w="10" h="5">
                      <a:moveTo>
                        <a:pt x="0" y="0"/>
                      </a:moveTo>
                      <a:lnTo>
                        <a:pt x="0" y="5"/>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9" name="Freeform 448">
                  <a:extLst>
                    <a:ext uri="{FF2B5EF4-FFF2-40B4-BE49-F238E27FC236}">
                      <a16:creationId xmlns:a16="http://schemas.microsoft.com/office/drawing/2014/main" id="{14B813E2-C99C-4E9A-9F02-C19DF1F154E3}"/>
                    </a:ext>
                  </a:extLst>
                </p:cNvPr>
                <p:cNvSpPr>
                  <a:spLocks/>
                </p:cNvSpPr>
                <p:nvPr userDrawn="1"/>
              </p:nvSpPr>
              <p:spPr bwMode="auto">
                <a:xfrm>
                  <a:off x="3689" y="1467"/>
                  <a:ext cx="10" cy="0"/>
                </a:xfrm>
                <a:custGeom>
                  <a:avLst/>
                  <a:gdLst>
                    <a:gd name="T0" fmla="*/ 5 w 10"/>
                    <a:gd name="T1" fmla="*/ 0 w 10"/>
                    <a:gd name="T2" fmla="*/ 10 w 10"/>
                    <a:gd name="T3" fmla="*/ 5 w 10"/>
                  </a:gdLst>
                  <a:ahLst/>
                  <a:cxnLst>
                    <a:cxn ang="0">
                      <a:pos x="T0" y="0"/>
                    </a:cxn>
                    <a:cxn ang="0">
                      <a:pos x="T1" y="0"/>
                    </a:cxn>
                    <a:cxn ang="0">
                      <a:pos x="T2" y="0"/>
                    </a:cxn>
                    <a:cxn ang="0">
                      <a:pos x="T3" y="0"/>
                    </a:cxn>
                  </a:cxnLst>
                  <a:rect l="0" t="0" r="r" b="b"/>
                  <a:pathLst>
                    <a:path w="10">
                      <a:moveTo>
                        <a:pt x="5" y="0"/>
                      </a:moveTo>
                      <a:lnTo>
                        <a:pt x="0" y="0"/>
                      </a:lnTo>
                      <a:lnTo>
                        <a:pt x="1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0" name="Freeform 449">
                  <a:extLst>
                    <a:ext uri="{FF2B5EF4-FFF2-40B4-BE49-F238E27FC236}">
                      <a16:creationId xmlns:a16="http://schemas.microsoft.com/office/drawing/2014/main" id="{EC6AFDD4-95EF-4A0A-9A9A-BDD41C2E6A10}"/>
                    </a:ext>
                  </a:extLst>
                </p:cNvPr>
                <p:cNvSpPr>
                  <a:spLocks/>
                </p:cNvSpPr>
                <p:nvPr userDrawn="1"/>
              </p:nvSpPr>
              <p:spPr bwMode="auto">
                <a:xfrm>
                  <a:off x="4301" y="1087"/>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1" name="Freeform 450">
                  <a:extLst>
                    <a:ext uri="{FF2B5EF4-FFF2-40B4-BE49-F238E27FC236}">
                      <a16:creationId xmlns:a16="http://schemas.microsoft.com/office/drawing/2014/main" id="{0DF82CDE-4C2B-4DB2-BBE2-5FDC3DB2DB8D}"/>
                    </a:ext>
                  </a:extLst>
                </p:cNvPr>
                <p:cNvSpPr>
                  <a:spLocks/>
                </p:cNvSpPr>
                <p:nvPr userDrawn="1"/>
              </p:nvSpPr>
              <p:spPr bwMode="auto">
                <a:xfrm>
                  <a:off x="4341" y="1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2" name="Freeform 451">
                  <a:extLst>
                    <a:ext uri="{FF2B5EF4-FFF2-40B4-BE49-F238E27FC236}">
                      <a16:creationId xmlns:a16="http://schemas.microsoft.com/office/drawing/2014/main" id="{FCA16813-32A7-40CB-973C-5B561F670968}"/>
                    </a:ext>
                  </a:extLst>
                </p:cNvPr>
                <p:cNvSpPr>
                  <a:spLocks/>
                </p:cNvSpPr>
                <p:nvPr userDrawn="1"/>
              </p:nvSpPr>
              <p:spPr bwMode="auto">
                <a:xfrm>
                  <a:off x="4182" y="1472"/>
                  <a:ext cx="15" cy="10"/>
                </a:xfrm>
                <a:custGeom>
                  <a:avLst/>
                  <a:gdLst>
                    <a:gd name="T0" fmla="*/ 0 w 3"/>
                    <a:gd name="T1" fmla="*/ 0 h 2"/>
                    <a:gd name="T2" fmla="*/ 3 w 3"/>
                    <a:gd name="T3" fmla="*/ 1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3" y="2"/>
                        <a:pt x="3" y="1"/>
                      </a:cubicBezTo>
                      <a:cubicBezTo>
                        <a:pt x="3" y="0"/>
                        <a:pt x="3"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3" name="Freeform 452">
                  <a:extLst>
                    <a:ext uri="{FF2B5EF4-FFF2-40B4-BE49-F238E27FC236}">
                      <a16:creationId xmlns:a16="http://schemas.microsoft.com/office/drawing/2014/main" id="{9D5A0E30-A065-472B-9DB4-09FFDC665BC2}"/>
                    </a:ext>
                  </a:extLst>
                </p:cNvPr>
                <p:cNvSpPr>
                  <a:spLocks/>
                </p:cNvSpPr>
                <p:nvPr userDrawn="1"/>
              </p:nvSpPr>
              <p:spPr bwMode="auto">
                <a:xfrm>
                  <a:off x="4470" y="1307"/>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4" name="Freeform 453">
                  <a:extLst>
                    <a:ext uri="{FF2B5EF4-FFF2-40B4-BE49-F238E27FC236}">
                      <a16:creationId xmlns:a16="http://schemas.microsoft.com/office/drawing/2014/main" id="{32A107DF-AD72-488C-883E-DD94B0E8D7B0}"/>
                    </a:ext>
                  </a:extLst>
                </p:cNvPr>
                <p:cNvSpPr>
                  <a:spLocks/>
                </p:cNvSpPr>
                <p:nvPr userDrawn="1"/>
              </p:nvSpPr>
              <p:spPr bwMode="auto">
                <a:xfrm>
                  <a:off x="4455" y="129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5" name="Freeform 454">
                  <a:extLst>
                    <a:ext uri="{FF2B5EF4-FFF2-40B4-BE49-F238E27FC236}">
                      <a16:creationId xmlns:a16="http://schemas.microsoft.com/office/drawing/2014/main" id="{8ADC2CAC-1B16-4F02-92B6-A5452A4A35A8}"/>
                    </a:ext>
                  </a:extLst>
                </p:cNvPr>
                <p:cNvSpPr>
                  <a:spLocks/>
                </p:cNvSpPr>
                <p:nvPr userDrawn="1"/>
              </p:nvSpPr>
              <p:spPr bwMode="auto">
                <a:xfrm>
                  <a:off x="4187" y="928"/>
                  <a:ext cx="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6" name="Freeform 455">
                  <a:extLst>
                    <a:ext uri="{FF2B5EF4-FFF2-40B4-BE49-F238E27FC236}">
                      <a16:creationId xmlns:a16="http://schemas.microsoft.com/office/drawing/2014/main" id="{2E268C71-74E7-4630-85A1-27BBBE1B41D5}"/>
                    </a:ext>
                  </a:extLst>
                </p:cNvPr>
                <p:cNvSpPr>
                  <a:spLocks/>
                </p:cNvSpPr>
                <p:nvPr userDrawn="1"/>
              </p:nvSpPr>
              <p:spPr bwMode="auto">
                <a:xfrm>
                  <a:off x="3913" y="1447"/>
                  <a:ext cx="15"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2" y="0"/>
                        <a:pt x="3" y="0"/>
                        <a:pt x="3"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7" name="Freeform 456">
                  <a:extLst>
                    <a:ext uri="{FF2B5EF4-FFF2-40B4-BE49-F238E27FC236}">
                      <a16:creationId xmlns:a16="http://schemas.microsoft.com/office/drawing/2014/main" id="{2C307F25-D2E5-4EB1-A8FF-1C9D814A1A83}"/>
                    </a:ext>
                  </a:extLst>
                </p:cNvPr>
                <p:cNvSpPr>
                  <a:spLocks/>
                </p:cNvSpPr>
                <p:nvPr userDrawn="1"/>
              </p:nvSpPr>
              <p:spPr bwMode="auto">
                <a:xfrm>
                  <a:off x="4336" y="105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8" name="Freeform 457">
                  <a:extLst>
                    <a:ext uri="{FF2B5EF4-FFF2-40B4-BE49-F238E27FC236}">
                      <a16:creationId xmlns:a16="http://schemas.microsoft.com/office/drawing/2014/main" id="{D54E8482-2188-49E3-A39F-824C0D96155D}"/>
                    </a:ext>
                  </a:extLst>
                </p:cNvPr>
                <p:cNvSpPr>
                  <a:spLocks/>
                </p:cNvSpPr>
                <p:nvPr userDrawn="1"/>
              </p:nvSpPr>
              <p:spPr bwMode="auto">
                <a:xfrm>
                  <a:off x="3928" y="1437"/>
                  <a:ext cx="20" cy="10"/>
                </a:xfrm>
                <a:custGeom>
                  <a:avLst/>
                  <a:gdLst>
                    <a:gd name="T0" fmla="*/ 4 w 4"/>
                    <a:gd name="T1" fmla="*/ 0 h 2"/>
                    <a:gd name="T2" fmla="*/ 3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4" y="0"/>
                        <a:pt x="3" y="0"/>
                        <a:pt x="3" y="0"/>
                      </a:cubicBezTo>
                      <a:cubicBezTo>
                        <a:pt x="2" y="1"/>
                        <a:pt x="1" y="1"/>
                        <a:pt x="0" y="2"/>
                      </a:cubicBezTo>
                      <a:cubicBezTo>
                        <a:pt x="2" y="2"/>
                        <a:pt x="3"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9" name="Freeform 458">
                  <a:extLst>
                    <a:ext uri="{FF2B5EF4-FFF2-40B4-BE49-F238E27FC236}">
                      <a16:creationId xmlns:a16="http://schemas.microsoft.com/office/drawing/2014/main" id="{8BF7A55E-598F-4D3E-B4A2-A74D08D34A6E}"/>
                    </a:ext>
                  </a:extLst>
                </p:cNvPr>
                <p:cNvSpPr>
                  <a:spLocks/>
                </p:cNvSpPr>
                <p:nvPr userDrawn="1"/>
              </p:nvSpPr>
              <p:spPr bwMode="auto">
                <a:xfrm>
                  <a:off x="3779" y="997"/>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0" name="Freeform 459">
                  <a:extLst>
                    <a:ext uri="{FF2B5EF4-FFF2-40B4-BE49-F238E27FC236}">
                      <a16:creationId xmlns:a16="http://schemas.microsoft.com/office/drawing/2014/main" id="{7CC484B5-9874-4FC8-8855-92DAB4A1F5BD}"/>
                    </a:ext>
                  </a:extLst>
                </p:cNvPr>
                <p:cNvSpPr>
                  <a:spLocks/>
                </p:cNvSpPr>
                <p:nvPr userDrawn="1"/>
              </p:nvSpPr>
              <p:spPr bwMode="auto">
                <a:xfrm>
                  <a:off x="3600" y="1087"/>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1" name="Freeform 460">
                  <a:extLst>
                    <a:ext uri="{FF2B5EF4-FFF2-40B4-BE49-F238E27FC236}">
                      <a16:creationId xmlns:a16="http://schemas.microsoft.com/office/drawing/2014/main" id="{8FAD94A8-20BE-44BB-86E6-5AC80BAAAAFC}"/>
                    </a:ext>
                  </a:extLst>
                </p:cNvPr>
                <p:cNvSpPr>
                  <a:spLocks/>
                </p:cNvSpPr>
                <p:nvPr userDrawn="1"/>
              </p:nvSpPr>
              <p:spPr bwMode="auto">
                <a:xfrm>
                  <a:off x="3774" y="1477"/>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2" name="Freeform 461">
                  <a:extLst>
                    <a:ext uri="{FF2B5EF4-FFF2-40B4-BE49-F238E27FC236}">
                      <a16:creationId xmlns:a16="http://schemas.microsoft.com/office/drawing/2014/main" id="{B2A05CB9-171B-44D6-B6E1-85C396D5CC9B}"/>
                    </a:ext>
                  </a:extLst>
                </p:cNvPr>
                <p:cNvSpPr>
                  <a:spLocks/>
                </p:cNvSpPr>
                <p:nvPr userDrawn="1"/>
              </p:nvSpPr>
              <p:spPr bwMode="auto">
                <a:xfrm>
                  <a:off x="3759" y="14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3" name="Freeform 462">
                  <a:extLst>
                    <a:ext uri="{FF2B5EF4-FFF2-40B4-BE49-F238E27FC236}">
                      <a16:creationId xmlns:a16="http://schemas.microsoft.com/office/drawing/2014/main" id="{952ECB08-08EB-4A43-BB3E-B9DB6F647ED0}"/>
                    </a:ext>
                  </a:extLst>
                </p:cNvPr>
                <p:cNvSpPr>
                  <a:spLocks/>
                </p:cNvSpPr>
                <p:nvPr userDrawn="1"/>
              </p:nvSpPr>
              <p:spPr bwMode="auto">
                <a:xfrm>
                  <a:off x="3973" y="13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4" name="Freeform 463">
                  <a:extLst>
                    <a:ext uri="{FF2B5EF4-FFF2-40B4-BE49-F238E27FC236}">
                      <a16:creationId xmlns:a16="http://schemas.microsoft.com/office/drawing/2014/main" id="{94BEC8CA-AFCE-4EC9-B474-941C8CE19F1E}"/>
                    </a:ext>
                  </a:extLst>
                </p:cNvPr>
                <p:cNvSpPr>
                  <a:spLocks/>
                </p:cNvSpPr>
                <p:nvPr userDrawn="1"/>
              </p:nvSpPr>
              <p:spPr bwMode="auto">
                <a:xfrm>
                  <a:off x="3774" y="147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5" name="Freeform 464">
                  <a:extLst>
                    <a:ext uri="{FF2B5EF4-FFF2-40B4-BE49-F238E27FC236}">
                      <a16:creationId xmlns:a16="http://schemas.microsoft.com/office/drawing/2014/main" id="{68B643ED-A098-4CA9-A75D-4CF45F85E6AA}"/>
                    </a:ext>
                  </a:extLst>
                </p:cNvPr>
                <p:cNvSpPr>
                  <a:spLocks/>
                </p:cNvSpPr>
                <p:nvPr userDrawn="1"/>
              </p:nvSpPr>
              <p:spPr bwMode="auto">
                <a:xfrm>
                  <a:off x="3769" y="147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6" name="Freeform 465">
                  <a:extLst>
                    <a:ext uri="{FF2B5EF4-FFF2-40B4-BE49-F238E27FC236}">
                      <a16:creationId xmlns:a16="http://schemas.microsoft.com/office/drawing/2014/main" id="{8B074181-2263-4141-B8C2-FD43A560E671}"/>
                    </a:ext>
                  </a:extLst>
                </p:cNvPr>
                <p:cNvSpPr>
                  <a:spLocks/>
                </p:cNvSpPr>
                <p:nvPr userDrawn="1"/>
              </p:nvSpPr>
              <p:spPr bwMode="auto">
                <a:xfrm>
                  <a:off x="3779" y="147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7" name="Freeform 466">
                  <a:extLst>
                    <a:ext uri="{FF2B5EF4-FFF2-40B4-BE49-F238E27FC236}">
                      <a16:creationId xmlns:a16="http://schemas.microsoft.com/office/drawing/2014/main" id="{178BB984-E1F4-40E7-B2DF-CE223B1D17A2}"/>
                    </a:ext>
                  </a:extLst>
                </p:cNvPr>
                <p:cNvSpPr>
                  <a:spLocks/>
                </p:cNvSpPr>
                <p:nvPr userDrawn="1"/>
              </p:nvSpPr>
              <p:spPr bwMode="auto">
                <a:xfrm>
                  <a:off x="3988" y="7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8" name="Rectangle 467">
                  <a:extLst>
                    <a:ext uri="{FF2B5EF4-FFF2-40B4-BE49-F238E27FC236}">
                      <a16:creationId xmlns:a16="http://schemas.microsoft.com/office/drawing/2014/main" id="{99BF25FF-AED5-4F59-BF2B-5B7C7E292632}"/>
                    </a:ext>
                  </a:extLst>
                </p:cNvPr>
                <p:cNvSpPr>
                  <a:spLocks noChangeArrowheads="1"/>
                </p:cNvSpPr>
                <p:nvPr userDrawn="1"/>
              </p:nvSpPr>
              <p:spPr bwMode="auto">
                <a:xfrm>
                  <a:off x="4296" y="142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9" name="Freeform 468">
                  <a:extLst>
                    <a:ext uri="{FF2B5EF4-FFF2-40B4-BE49-F238E27FC236}">
                      <a16:creationId xmlns:a16="http://schemas.microsoft.com/office/drawing/2014/main" id="{883795CA-7209-4704-A5B9-15FF7634D10D}"/>
                    </a:ext>
                  </a:extLst>
                </p:cNvPr>
                <p:cNvSpPr>
                  <a:spLocks/>
                </p:cNvSpPr>
                <p:nvPr userDrawn="1"/>
              </p:nvSpPr>
              <p:spPr bwMode="auto">
                <a:xfrm>
                  <a:off x="4296" y="1412"/>
                  <a:ext cx="15" cy="20"/>
                </a:xfrm>
                <a:custGeom>
                  <a:avLst/>
                  <a:gdLst>
                    <a:gd name="T0" fmla="*/ 3 w 3"/>
                    <a:gd name="T1" fmla="*/ 0 h 4"/>
                    <a:gd name="T2" fmla="*/ 0 w 3"/>
                    <a:gd name="T3" fmla="*/ 2 h 4"/>
                    <a:gd name="T4" fmla="*/ 1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2" y="2"/>
                        <a:pt x="1" y="2"/>
                        <a:pt x="0" y="2"/>
                      </a:cubicBezTo>
                      <a:cubicBezTo>
                        <a:pt x="1" y="4"/>
                        <a:pt x="1" y="4"/>
                        <a:pt x="1" y="4"/>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0" name="Freeform 469">
                  <a:extLst>
                    <a:ext uri="{FF2B5EF4-FFF2-40B4-BE49-F238E27FC236}">
                      <a16:creationId xmlns:a16="http://schemas.microsoft.com/office/drawing/2014/main" id="{61CC66A7-087D-4BCD-B137-663E2F26D0DA}"/>
                    </a:ext>
                  </a:extLst>
                </p:cNvPr>
                <p:cNvSpPr>
                  <a:spLocks noEditPoints="1"/>
                </p:cNvSpPr>
                <p:nvPr userDrawn="1"/>
              </p:nvSpPr>
              <p:spPr bwMode="auto">
                <a:xfrm>
                  <a:off x="3565" y="713"/>
                  <a:ext cx="930" cy="764"/>
                </a:xfrm>
                <a:custGeom>
                  <a:avLst/>
                  <a:gdLst>
                    <a:gd name="T0" fmla="*/ 143 w 187"/>
                    <a:gd name="T1" fmla="*/ 70 h 153"/>
                    <a:gd name="T2" fmla="*/ 154 w 187"/>
                    <a:gd name="T3" fmla="*/ 77 h 153"/>
                    <a:gd name="T4" fmla="*/ 158 w 187"/>
                    <a:gd name="T5" fmla="*/ 79 h 153"/>
                    <a:gd name="T6" fmla="*/ 167 w 187"/>
                    <a:gd name="T7" fmla="*/ 87 h 153"/>
                    <a:gd name="T8" fmla="*/ 177 w 187"/>
                    <a:gd name="T9" fmla="*/ 99 h 153"/>
                    <a:gd name="T10" fmla="*/ 180 w 187"/>
                    <a:gd name="T11" fmla="*/ 114 h 153"/>
                    <a:gd name="T12" fmla="*/ 181 w 187"/>
                    <a:gd name="T13" fmla="*/ 120 h 153"/>
                    <a:gd name="T14" fmla="*/ 179 w 187"/>
                    <a:gd name="T15" fmla="*/ 120 h 153"/>
                    <a:gd name="T16" fmla="*/ 174 w 187"/>
                    <a:gd name="T17" fmla="*/ 127 h 153"/>
                    <a:gd name="T18" fmla="*/ 165 w 187"/>
                    <a:gd name="T19" fmla="*/ 137 h 153"/>
                    <a:gd name="T20" fmla="*/ 147 w 187"/>
                    <a:gd name="T21" fmla="*/ 147 h 153"/>
                    <a:gd name="T22" fmla="*/ 138 w 187"/>
                    <a:gd name="T23" fmla="*/ 143 h 153"/>
                    <a:gd name="T24" fmla="*/ 123 w 187"/>
                    <a:gd name="T25" fmla="*/ 143 h 153"/>
                    <a:gd name="T26" fmla="*/ 120 w 187"/>
                    <a:gd name="T27" fmla="*/ 141 h 153"/>
                    <a:gd name="T28" fmla="*/ 111 w 187"/>
                    <a:gd name="T29" fmla="*/ 140 h 153"/>
                    <a:gd name="T30" fmla="*/ 97 w 187"/>
                    <a:gd name="T31" fmla="*/ 140 h 153"/>
                    <a:gd name="T32" fmla="*/ 87 w 187"/>
                    <a:gd name="T33" fmla="*/ 134 h 153"/>
                    <a:gd name="T34" fmla="*/ 69 w 187"/>
                    <a:gd name="T35" fmla="*/ 139 h 153"/>
                    <a:gd name="T36" fmla="*/ 58 w 187"/>
                    <a:gd name="T37" fmla="*/ 147 h 153"/>
                    <a:gd name="T38" fmla="*/ 45 w 187"/>
                    <a:gd name="T39" fmla="*/ 147 h 153"/>
                    <a:gd name="T40" fmla="*/ 28 w 187"/>
                    <a:gd name="T41" fmla="*/ 150 h 153"/>
                    <a:gd name="T42" fmla="*/ 42 w 187"/>
                    <a:gd name="T43" fmla="*/ 152 h 153"/>
                    <a:gd name="T44" fmla="*/ 51 w 187"/>
                    <a:gd name="T45" fmla="*/ 152 h 153"/>
                    <a:gd name="T46" fmla="*/ 78 w 187"/>
                    <a:gd name="T47" fmla="*/ 144 h 153"/>
                    <a:gd name="T48" fmla="*/ 89 w 187"/>
                    <a:gd name="T49" fmla="*/ 143 h 153"/>
                    <a:gd name="T50" fmla="*/ 98 w 187"/>
                    <a:gd name="T51" fmla="*/ 144 h 153"/>
                    <a:gd name="T52" fmla="*/ 122 w 187"/>
                    <a:gd name="T53" fmla="*/ 151 h 153"/>
                    <a:gd name="T54" fmla="*/ 127 w 187"/>
                    <a:gd name="T55" fmla="*/ 151 h 153"/>
                    <a:gd name="T56" fmla="*/ 143 w 187"/>
                    <a:gd name="T57" fmla="*/ 150 h 153"/>
                    <a:gd name="T58" fmla="*/ 166 w 187"/>
                    <a:gd name="T59" fmla="*/ 144 h 153"/>
                    <a:gd name="T60" fmla="*/ 185 w 187"/>
                    <a:gd name="T61" fmla="*/ 128 h 153"/>
                    <a:gd name="T62" fmla="*/ 186 w 187"/>
                    <a:gd name="T63" fmla="*/ 110 h 153"/>
                    <a:gd name="T64" fmla="*/ 180 w 187"/>
                    <a:gd name="T65" fmla="*/ 92 h 153"/>
                    <a:gd name="T66" fmla="*/ 172 w 187"/>
                    <a:gd name="T67" fmla="*/ 78 h 153"/>
                    <a:gd name="T68" fmla="*/ 152 w 187"/>
                    <a:gd name="T69" fmla="*/ 67 h 153"/>
                    <a:gd name="T70" fmla="*/ 138 w 187"/>
                    <a:gd name="T71" fmla="*/ 50 h 153"/>
                    <a:gd name="T72" fmla="*/ 130 w 187"/>
                    <a:gd name="T73" fmla="*/ 30 h 153"/>
                    <a:gd name="T74" fmla="*/ 115 w 187"/>
                    <a:gd name="T75" fmla="*/ 13 h 153"/>
                    <a:gd name="T76" fmla="*/ 86 w 187"/>
                    <a:gd name="T77" fmla="*/ 0 h 153"/>
                    <a:gd name="T78" fmla="*/ 77 w 187"/>
                    <a:gd name="T79" fmla="*/ 3 h 153"/>
                    <a:gd name="T80" fmla="*/ 63 w 187"/>
                    <a:gd name="T81" fmla="*/ 11 h 153"/>
                    <a:gd name="T82" fmla="*/ 45 w 187"/>
                    <a:gd name="T83" fmla="*/ 33 h 153"/>
                    <a:gd name="T84" fmla="*/ 38 w 187"/>
                    <a:gd name="T85" fmla="*/ 49 h 153"/>
                    <a:gd name="T86" fmla="*/ 21 w 187"/>
                    <a:gd name="T87" fmla="*/ 69 h 153"/>
                    <a:gd name="T88" fmla="*/ 5 w 187"/>
                    <a:gd name="T89" fmla="*/ 78 h 153"/>
                    <a:gd name="T90" fmla="*/ 10 w 187"/>
                    <a:gd name="T91" fmla="*/ 82 h 153"/>
                    <a:gd name="T92" fmla="*/ 25 w 187"/>
                    <a:gd name="T93" fmla="*/ 75 h 153"/>
                    <a:gd name="T94" fmla="*/ 41 w 187"/>
                    <a:gd name="T95" fmla="*/ 58 h 153"/>
                    <a:gd name="T96" fmla="*/ 47 w 187"/>
                    <a:gd name="T97" fmla="*/ 48 h 153"/>
                    <a:gd name="T98" fmla="*/ 56 w 187"/>
                    <a:gd name="T99" fmla="*/ 29 h 153"/>
                    <a:gd name="T100" fmla="*/ 69 w 187"/>
                    <a:gd name="T101" fmla="*/ 15 h 153"/>
                    <a:gd name="T102" fmla="*/ 84 w 187"/>
                    <a:gd name="T103" fmla="*/ 7 h 153"/>
                    <a:gd name="T104" fmla="*/ 85 w 187"/>
                    <a:gd name="T105" fmla="*/ 8 h 153"/>
                    <a:gd name="T106" fmla="*/ 91 w 187"/>
                    <a:gd name="T107" fmla="*/ 9 h 153"/>
                    <a:gd name="T108" fmla="*/ 103 w 187"/>
                    <a:gd name="T109" fmla="*/ 14 h 153"/>
                    <a:gd name="T110" fmla="*/ 111 w 187"/>
                    <a:gd name="T111" fmla="*/ 20 h 153"/>
                    <a:gd name="T112" fmla="*/ 117 w 187"/>
                    <a:gd name="T113" fmla="*/ 27 h 153"/>
                    <a:gd name="T114" fmla="*/ 124 w 187"/>
                    <a:gd name="T115" fmla="*/ 40 h 153"/>
                    <a:gd name="T116" fmla="*/ 130 w 187"/>
                    <a:gd name="T117" fmla="*/ 55 h 153"/>
                    <a:gd name="T118" fmla="*/ 164 w 187"/>
                    <a:gd name="T119" fmla="*/ 82 h 153"/>
                    <a:gd name="T120" fmla="*/ 50 w 187"/>
                    <a:gd name="T121" fmla="*/ 1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 h="153">
                      <a:moveTo>
                        <a:pt x="136" y="62"/>
                      </a:moveTo>
                      <a:cubicBezTo>
                        <a:pt x="137" y="65"/>
                        <a:pt x="137" y="65"/>
                        <a:pt x="137" y="65"/>
                      </a:cubicBezTo>
                      <a:cubicBezTo>
                        <a:pt x="134" y="63"/>
                        <a:pt x="133" y="61"/>
                        <a:pt x="134" y="64"/>
                      </a:cubicBezTo>
                      <a:cubicBezTo>
                        <a:pt x="135" y="63"/>
                        <a:pt x="136" y="65"/>
                        <a:pt x="138" y="67"/>
                      </a:cubicBezTo>
                      <a:cubicBezTo>
                        <a:pt x="140" y="69"/>
                        <a:pt x="141" y="70"/>
                        <a:pt x="143" y="69"/>
                      </a:cubicBezTo>
                      <a:cubicBezTo>
                        <a:pt x="143" y="71"/>
                        <a:pt x="143" y="71"/>
                        <a:pt x="143" y="71"/>
                      </a:cubicBezTo>
                      <a:cubicBezTo>
                        <a:pt x="143" y="71"/>
                        <a:pt x="143" y="71"/>
                        <a:pt x="143" y="70"/>
                      </a:cubicBezTo>
                      <a:cubicBezTo>
                        <a:pt x="144" y="74"/>
                        <a:pt x="146" y="71"/>
                        <a:pt x="149" y="73"/>
                      </a:cubicBezTo>
                      <a:cubicBezTo>
                        <a:pt x="150" y="74"/>
                        <a:pt x="150" y="75"/>
                        <a:pt x="149" y="75"/>
                      </a:cubicBezTo>
                      <a:cubicBezTo>
                        <a:pt x="149" y="75"/>
                        <a:pt x="150" y="75"/>
                        <a:pt x="151" y="76"/>
                      </a:cubicBezTo>
                      <a:cubicBezTo>
                        <a:pt x="151" y="76"/>
                        <a:pt x="152" y="76"/>
                        <a:pt x="152" y="76"/>
                      </a:cubicBezTo>
                      <a:cubicBezTo>
                        <a:pt x="153" y="76"/>
                        <a:pt x="153" y="76"/>
                        <a:pt x="153" y="76"/>
                      </a:cubicBezTo>
                      <a:cubicBezTo>
                        <a:pt x="154" y="76"/>
                        <a:pt x="153" y="77"/>
                        <a:pt x="153" y="76"/>
                      </a:cubicBezTo>
                      <a:cubicBezTo>
                        <a:pt x="153" y="76"/>
                        <a:pt x="154" y="77"/>
                        <a:pt x="154" y="77"/>
                      </a:cubicBezTo>
                      <a:cubicBezTo>
                        <a:pt x="155" y="77"/>
                        <a:pt x="156" y="78"/>
                        <a:pt x="156" y="78"/>
                      </a:cubicBezTo>
                      <a:cubicBezTo>
                        <a:pt x="156" y="78"/>
                        <a:pt x="156" y="78"/>
                        <a:pt x="156" y="78"/>
                      </a:cubicBezTo>
                      <a:cubicBezTo>
                        <a:pt x="157" y="78"/>
                        <a:pt x="158" y="78"/>
                        <a:pt x="159" y="78"/>
                      </a:cubicBezTo>
                      <a:cubicBezTo>
                        <a:pt x="160" y="79"/>
                        <a:pt x="159" y="78"/>
                        <a:pt x="159" y="78"/>
                      </a:cubicBezTo>
                      <a:cubicBezTo>
                        <a:pt x="159" y="78"/>
                        <a:pt x="159" y="78"/>
                        <a:pt x="160" y="78"/>
                      </a:cubicBezTo>
                      <a:cubicBezTo>
                        <a:pt x="160" y="79"/>
                        <a:pt x="161" y="79"/>
                        <a:pt x="161" y="79"/>
                      </a:cubicBezTo>
                      <a:cubicBezTo>
                        <a:pt x="161" y="80"/>
                        <a:pt x="160" y="79"/>
                        <a:pt x="158" y="79"/>
                      </a:cubicBezTo>
                      <a:cubicBezTo>
                        <a:pt x="159" y="82"/>
                        <a:pt x="160" y="79"/>
                        <a:pt x="163" y="83"/>
                      </a:cubicBezTo>
                      <a:cubicBezTo>
                        <a:pt x="163" y="83"/>
                        <a:pt x="161" y="82"/>
                        <a:pt x="161" y="82"/>
                      </a:cubicBezTo>
                      <a:cubicBezTo>
                        <a:pt x="162" y="84"/>
                        <a:pt x="163" y="84"/>
                        <a:pt x="164" y="86"/>
                      </a:cubicBezTo>
                      <a:cubicBezTo>
                        <a:pt x="164" y="86"/>
                        <a:pt x="162" y="82"/>
                        <a:pt x="164" y="82"/>
                      </a:cubicBezTo>
                      <a:cubicBezTo>
                        <a:pt x="165" y="83"/>
                        <a:pt x="165" y="83"/>
                        <a:pt x="167" y="84"/>
                      </a:cubicBezTo>
                      <a:cubicBezTo>
                        <a:pt x="166" y="85"/>
                        <a:pt x="167" y="85"/>
                        <a:pt x="168" y="86"/>
                      </a:cubicBezTo>
                      <a:cubicBezTo>
                        <a:pt x="167" y="87"/>
                        <a:pt x="167" y="87"/>
                        <a:pt x="167" y="87"/>
                      </a:cubicBezTo>
                      <a:cubicBezTo>
                        <a:pt x="169" y="88"/>
                        <a:pt x="169" y="87"/>
                        <a:pt x="170" y="88"/>
                      </a:cubicBezTo>
                      <a:cubicBezTo>
                        <a:pt x="171" y="89"/>
                        <a:pt x="171" y="90"/>
                        <a:pt x="170" y="91"/>
                      </a:cubicBezTo>
                      <a:cubicBezTo>
                        <a:pt x="172" y="93"/>
                        <a:pt x="170" y="88"/>
                        <a:pt x="172" y="91"/>
                      </a:cubicBezTo>
                      <a:cubicBezTo>
                        <a:pt x="173" y="93"/>
                        <a:pt x="175" y="94"/>
                        <a:pt x="177" y="97"/>
                      </a:cubicBezTo>
                      <a:cubicBezTo>
                        <a:pt x="177" y="99"/>
                        <a:pt x="176" y="97"/>
                        <a:pt x="176" y="97"/>
                      </a:cubicBezTo>
                      <a:cubicBezTo>
                        <a:pt x="177" y="99"/>
                        <a:pt x="177" y="99"/>
                        <a:pt x="177" y="99"/>
                      </a:cubicBezTo>
                      <a:cubicBezTo>
                        <a:pt x="177" y="99"/>
                        <a:pt x="177" y="99"/>
                        <a:pt x="177" y="99"/>
                      </a:cubicBezTo>
                      <a:cubicBezTo>
                        <a:pt x="177" y="100"/>
                        <a:pt x="178" y="99"/>
                        <a:pt x="179" y="101"/>
                      </a:cubicBezTo>
                      <a:cubicBezTo>
                        <a:pt x="180" y="101"/>
                        <a:pt x="179" y="102"/>
                        <a:pt x="179" y="103"/>
                      </a:cubicBezTo>
                      <a:cubicBezTo>
                        <a:pt x="179" y="104"/>
                        <a:pt x="179" y="105"/>
                        <a:pt x="179" y="105"/>
                      </a:cubicBezTo>
                      <a:cubicBezTo>
                        <a:pt x="179" y="106"/>
                        <a:pt x="179" y="107"/>
                        <a:pt x="180" y="107"/>
                      </a:cubicBezTo>
                      <a:cubicBezTo>
                        <a:pt x="179" y="108"/>
                        <a:pt x="179" y="107"/>
                        <a:pt x="178" y="107"/>
                      </a:cubicBezTo>
                      <a:cubicBezTo>
                        <a:pt x="180" y="111"/>
                        <a:pt x="179" y="110"/>
                        <a:pt x="181" y="113"/>
                      </a:cubicBezTo>
                      <a:cubicBezTo>
                        <a:pt x="181" y="113"/>
                        <a:pt x="181" y="114"/>
                        <a:pt x="180" y="114"/>
                      </a:cubicBezTo>
                      <a:cubicBezTo>
                        <a:pt x="180" y="115"/>
                        <a:pt x="180" y="116"/>
                        <a:pt x="180" y="116"/>
                      </a:cubicBezTo>
                      <a:cubicBezTo>
                        <a:pt x="181" y="114"/>
                        <a:pt x="182" y="116"/>
                        <a:pt x="182" y="119"/>
                      </a:cubicBezTo>
                      <a:cubicBezTo>
                        <a:pt x="183" y="118"/>
                        <a:pt x="183" y="118"/>
                        <a:pt x="184" y="117"/>
                      </a:cubicBezTo>
                      <a:cubicBezTo>
                        <a:pt x="184" y="117"/>
                        <a:pt x="184" y="121"/>
                        <a:pt x="184" y="121"/>
                      </a:cubicBezTo>
                      <a:cubicBezTo>
                        <a:pt x="183" y="121"/>
                        <a:pt x="183" y="121"/>
                        <a:pt x="183" y="120"/>
                      </a:cubicBezTo>
                      <a:cubicBezTo>
                        <a:pt x="183" y="120"/>
                        <a:pt x="183" y="121"/>
                        <a:pt x="183" y="121"/>
                      </a:cubicBezTo>
                      <a:cubicBezTo>
                        <a:pt x="182" y="122"/>
                        <a:pt x="181" y="121"/>
                        <a:pt x="181" y="120"/>
                      </a:cubicBezTo>
                      <a:cubicBezTo>
                        <a:pt x="182" y="119"/>
                        <a:pt x="182" y="119"/>
                        <a:pt x="182" y="119"/>
                      </a:cubicBezTo>
                      <a:cubicBezTo>
                        <a:pt x="181" y="118"/>
                        <a:pt x="181" y="117"/>
                        <a:pt x="180" y="117"/>
                      </a:cubicBezTo>
                      <a:cubicBezTo>
                        <a:pt x="180" y="117"/>
                        <a:pt x="180" y="118"/>
                        <a:pt x="180" y="118"/>
                      </a:cubicBezTo>
                      <a:cubicBezTo>
                        <a:pt x="180" y="118"/>
                        <a:pt x="180" y="118"/>
                        <a:pt x="180" y="118"/>
                      </a:cubicBezTo>
                      <a:cubicBezTo>
                        <a:pt x="179" y="118"/>
                        <a:pt x="180" y="118"/>
                        <a:pt x="180" y="119"/>
                      </a:cubicBezTo>
                      <a:cubicBezTo>
                        <a:pt x="178" y="119"/>
                        <a:pt x="178" y="119"/>
                        <a:pt x="178" y="119"/>
                      </a:cubicBezTo>
                      <a:cubicBezTo>
                        <a:pt x="179" y="120"/>
                        <a:pt x="179" y="120"/>
                        <a:pt x="179" y="120"/>
                      </a:cubicBezTo>
                      <a:cubicBezTo>
                        <a:pt x="176" y="123"/>
                        <a:pt x="176" y="123"/>
                        <a:pt x="176" y="123"/>
                      </a:cubicBezTo>
                      <a:cubicBezTo>
                        <a:pt x="177" y="125"/>
                        <a:pt x="176" y="126"/>
                        <a:pt x="176" y="128"/>
                      </a:cubicBezTo>
                      <a:cubicBezTo>
                        <a:pt x="176" y="130"/>
                        <a:pt x="175" y="132"/>
                        <a:pt x="174" y="134"/>
                      </a:cubicBezTo>
                      <a:cubicBezTo>
                        <a:pt x="174" y="132"/>
                        <a:pt x="173" y="133"/>
                        <a:pt x="172" y="132"/>
                      </a:cubicBezTo>
                      <a:cubicBezTo>
                        <a:pt x="173" y="132"/>
                        <a:pt x="173" y="131"/>
                        <a:pt x="174" y="130"/>
                      </a:cubicBezTo>
                      <a:cubicBezTo>
                        <a:pt x="174" y="129"/>
                        <a:pt x="175" y="128"/>
                        <a:pt x="175" y="127"/>
                      </a:cubicBezTo>
                      <a:cubicBezTo>
                        <a:pt x="175" y="128"/>
                        <a:pt x="174" y="127"/>
                        <a:pt x="174" y="127"/>
                      </a:cubicBezTo>
                      <a:cubicBezTo>
                        <a:pt x="174" y="127"/>
                        <a:pt x="174" y="128"/>
                        <a:pt x="173" y="129"/>
                      </a:cubicBezTo>
                      <a:cubicBezTo>
                        <a:pt x="173" y="130"/>
                        <a:pt x="172" y="131"/>
                        <a:pt x="172" y="131"/>
                      </a:cubicBezTo>
                      <a:cubicBezTo>
                        <a:pt x="172" y="130"/>
                        <a:pt x="171" y="131"/>
                        <a:pt x="170" y="131"/>
                      </a:cubicBezTo>
                      <a:cubicBezTo>
                        <a:pt x="172" y="132"/>
                        <a:pt x="169" y="134"/>
                        <a:pt x="167" y="136"/>
                      </a:cubicBezTo>
                      <a:cubicBezTo>
                        <a:pt x="167" y="136"/>
                        <a:pt x="167" y="135"/>
                        <a:pt x="169" y="134"/>
                      </a:cubicBezTo>
                      <a:cubicBezTo>
                        <a:pt x="167" y="134"/>
                        <a:pt x="167" y="135"/>
                        <a:pt x="167" y="136"/>
                      </a:cubicBezTo>
                      <a:cubicBezTo>
                        <a:pt x="166" y="136"/>
                        <a:pt x="166" y="137"/>
                        <a:pt x="165" y="137"/>
                      </a:cubicBezTo>
                      <a:cubicBezTo>
                        <a:pt x="165" y="137"/>
                        <a:pt x="165" y="137"/>
                        <a:pt x="165" y="137"/>
                      </a:cubicBezTo>
                      <a:cubicBezTo>
                        <a:pt x="165" y="138"/>
                        <a:pt x="162" y="139"/>
                        <a:pt x="162" y="138"/>
                      </a:cubicBezTo>
                      <a:cubicBezTo>
                        <a:pt x="162" y="138"/>
                        <a:pt x="162" y="138"/>
                        <a:pt x="162" y="138"/>
                      </a:cubicBezTo>
                      <a:cubicBezTo>
                        <a:pt x="159" y="139"/>
                        <a:pt x="152" y="142"/>
                        <a:pt x="152" y="143"/>
                      </a:cubicBezTo>
                      <a:cubicBezTo>
                        <a:pt x="152" y="143"/>
                        <a:pt x="152" y="141"/>
                        <a:pt x="152" y="141"/>
                      </a:cubicBezTo>
                      <a:cubicBezTo>
                        <a:pt x="152" y="141"/>
                        <a:pt x="151" y="142"/>
                        <a:pt x="149" y="144"/>
                      </a:cubicBezTo>
                      <a:cubicBezTo>
                        <a:pt x="149" y="145"/>
                        <a:pt x="148" y="146"/>
                        <a:pt x="147" y="147"/>
                      </a:cubicBezTo>
                      <a:cubicBezTo>
                        <a:pt x="147" y="147"/>
                        <a:pt x="146" y="148"/>
                        <a:pt x="146" y="148"/>
                      </a:cubicBezTo>
                      <a:cubicBezTo>
                        <a:pt x="147" y="146"/>
                        <a:pt x="144" y="143"/>
                        <a:pt x="147" y="142"/>
                      </a:cubicBezTo>
                      <a:cubicBezTo>
                        <a:pt x="146" y="142"/>
                        <a:pt x="145" y="142"/>
                        <a:pt x="143" y="142"/>
                      </a:cubicBezTo>
                      <a:cubicBezTo>
                        <a:pt x="144" y="142"/>
                        <a:pt x="145" y="144"/>
                        <a:pt x="144" y="144"/>
                      </a:cubicBezTo>
                      <a:cubicBezTo>
                        <a:pt x="141" y="143"/>
                        <a:pt x="142" y="144"/>
                        <a:pt x="139" y="143"/>
                      </a:cubicBezTo>
                      <a:cubicBezTo>
                        <a:pt x="140" y="143"/>
                        <a:pt x="139" y="145"/>
                        <a:pt x="138" y="145"/>
                      </a:cubicBezTo>
                      <a:cubicBezTo>
                        <a:pt x="138" y="145"/>
                        <a:pt x="138" y="143"/>
                        <a:pt x="138" y="143"/>
                      </a:cubicBezTo>
                      <a:cubicBezTo>
                        <a:pt x="138" y="143"/>
                        <a:pt x="137" y="143"/>
                        <a:pt x="136" y="144"/>
                      </a:cubicBezTo>
                      <a:cubicBezTo>
                        <a:pt x="136" y="145"/>
                        <a:pt x="135" y="145"/>
                        <a:pt x="135" y="145"/>
                      </a:cubicBezTo>
                      <a:cubicBezTo>
                        <a:pt x="136" y="145"/>
                        <a:pt x="135" y="143"/>
                        <a:pt x="134" y="143"/>
                      </a:cubicBezTo>
                      <a:cubicBezTo>
                        <a:pt x="134" y="143"/>
                        <a:pt x="131" y="143"/>
                        <a:pt x="130" y="143"/>
                      </a:cubicBezTo>
                      <a:cubicBezTo>
                        <a:pt x="131" y="143"/>
                        <a:pt x="131" y="143"/>
                        <a:pt x="131" y="143"/>
                      </a:cubicBezTo>
                      <a:cubicBezTo>
                        <a:pt x="127" y="143"/>
                        <a:pt x="127" y="147"/>
                        <a:pt x="123" y="146"/>
                      </a:cubicBezTo>
                      <a:cubicBezTo>
                        <a:pt x="124" y="146"/>
                        <a:pt x="125" y="144"/>
                        <a:pt x="123" y="143"/>
                      </a:cubicBezTo>
                      <a:cubicBezTo>
                        <a:pt x="122" y="144"/>
                        <a:pt x="118" y="148"/>
                        <a:pt x="114" y="148"/>
                      </a:cubicBezTo>
                      <a:cubicBezTo>
                        <a:pt x="113" y="147"/>
                        <a:pt x="113" y="147"/>
                        <a:pt x="113" y="147"/>
                      </a:cubicBezTo>
                      <a:cubicBezTo>
                        <a:pt x="113" y="147"/>
                        <a:pt x="112" y="147"/>
                        <a:pt x="112" y="147"/>
                      </a:cubicBezTo>
                      <a:cubicBezTo>
                        <a:pt x="111" y="147"/>
                        <a:pt x="110" y="147"/>
                        <a:pt x="110" y="147"/>
                      </a:cubicBezTo>
                      <a:cubicBezTo>
                        <a:pt x="112" y="146"/>
                        <a:pt x="118" y="143"/>
                        <a:pt x="121" y="142"/>
                      </a:cubicBezTo>
                      <a:cubicBezTo>
                        <a:pt x="119" y="142"/>
                        <a:pt x="120" y="142"/>
                        <a:pt x="118" y="141"/>
                      </a:cubicBezTo>
                      <a:cubicBezTo>
                        <a:pt x="118" y="140"/>
                        <a:pt x="120" y="141"/>
                        <a:pt x="120" y="141"/>
                      </a:cubicBezTo>
                      <a:cubicBezTo>
                        <a:pt x="120" y="141"/>
                        <a:pt x="119" y="140"/>
                        <a:pt x="118" y="140"/>
                      </a:cubicBezTo>
                      <a:cubicBezTo>
                        <a:pt x="117" y="139"/>
                        <a:pt x="115" y="139"/>
                        <a:pt x="115" y="139"/>
                      </a:cubicBezTo>
                      <a:cubicBezTo>
                        <a:pt x="115" y="141"/>
                        <a:pt x="111" y="139"/>
                        <a:pt x="111" y="140"/>
                      </a:cubicBezTo>
                      <a:cubicBezTo>
                        <a:pt x="111" y="140"/>
                        <a:pt x="113" y="140"/>
                        <a:pt x="114" y="141"/>
                      </a:cubicBezTo>
                      <a:cubicBezTo>
                        <a:pt x="115" y="141"/>
                        <a:pt x="117" y="141"/>
                        <a:pt x="117" y="141"/>
                      </a:cubicBezTo>
                      <a:cubicBezTo>
                        <a:pt x="117" y="142"/>
                        <a:pt x="113" y="144"/>
                        <a:pt x="109" y="142"/>
                      </a:cubicBezTo>
                      <a:cubicBezTo>
                        <a:pt x="108" y="141"/>
                        <a:pt x="111" y="140"/>
                        <a:pt x="111" y="140"/>
                      </a:cubicBezTo>
                      <a:cubicBezTo>
                        <a:pt x="110" y="140"/>
                        <a:pt x="107" y="139"/>
                        <a:pt x="107" y="139"/>
                      </a:cubicBezTo>
                      <a:cubicBezTo>
                        <a:pt x="109" y="139"/>
                        <a:pt x="109" y="139"/>
                        <a:pt x="109" y="139"/>
                      </a:cubicBezTo>
                      <a:cubicBezTo>
                        <a:pt x="107" y="137"/>
                        <a:pt x="105" y="139"/>
                        <a:pt x="103" y="137"/>
                      </a:cubicBezTo>
                      <a:cubicBezTo>
                        <a:pt x="103" y="137"/>
                        <a:pt x="103" y="136"/>
                        <a:pt x="102" y="135"/>
                      </a:cubicBezTo>
                      <a:cubicBezTo>
                        <a:pt x="102" y="135"/>
                        <a:pt x="101" y="134"/>
                        <a:pt x="101" y="135"/>
                      </a:cubicBezTo>
                      <a:cubicBezTo>
                        <a:pt x="102" y="137"/>
                        <a:pt x="100" y="141"/>
                        <a:pt x="98" y="142"/>
                      </a:cubicBezTo>
                      <a:cubicBezTo>
                        <a:pt x="98" y="141"/>
                        <a:pt x="97" y="141"/>
                        <a:pt x="97" y="140"/>
                      </a:cubicBezTo>
                      <a:cubicBezTo>
                        <a:pt x="96" y="139"/>
                        <a:pt x="95" y="138"/>
                        <a:pt x="94" y="137"/>
                      </a:cubicBezTo>
                      <a:cubicBezTo>
                        <a:pt x="93" y="136"/>
                        <a:pt x="97" y="135"/>
                        <a:pt x="96" y="134"/>
                      </a:cubicBezTo>
                      <a:cubicBezTo>
                        <a:pt x="96" y="134"/>
                        <a:pt x="95" y="135"/>
                        <a:pt x="95" y="135"/>
                      </a:cubicBezTo>
                      <a:cubicBezTo>
                        <a:pt x="94" y="134"/>
                        <a:pt x="95" y="134"/>
                        <a:pt x="93" y="133"/>
                      </a:cubicBezTo>
                      <a:cubicBezTo>
                        <a:pt x="93" y="134"/>
                        <a:pt x="89" y="132"/>
                        <a:pt x="92" y="134"/>
                      </a:cubicBezTo>
                      <a:cubicBezTo>
                        <a:pt x="91" y="134"/>
                        <a:pt x="90" y="134"/>
                        <a:pt x="90" y="134"/>
                      </a:cubicBezTo>
                      <a:cubicBezTo>
                        <a:pt x="89" y="134"/>
                        <a:pt x="88" y="134"/>
                        <a:pt x="87" y="134"/>
                      </a:cubicBezTo>
                      <a:cubicBezTo>
                        <a:pt x="87" y="134"/>
                        <a:pt x="87" y="135"/>
                        <a:pt x="86" y="136"/>
                      </a:cubicBezTo>
                      <a:cubicBezTo>
                        <a:pt x="85" y="136"/>
                        <a:pt x="84" y="137"/>
                        <a:pt x="83" y="138"/>
                      </a:cubicBezTo>
                      <a:cubicBezTo>
                        <a:pt x="83" y="137"/>
                        <a:pt x="83" y="137"/>
                        <a:pt x="82" y="137"/>
                      </a:cubicBezTo>
                      <a:cubicBezTo>
                        <a:pt x="78" y="138"/>
                        <a:pt x="76" y="139"/>
                        <a:pt x="73" y="140"/>
                      </a:cubicBezTo>
                      <a:cubicBezTo>
                        <a:pt x="72" y="140"/>
                        <a:pt x="70" y="141"/>
                        <a:pt x="71" y="140"/>
                      </a:cubicBezTo>
                      <a:cubicBezTo>
                        <a:pt x="71" y="140"/>
                        <a:pt x="70" y="141"/>
                        <a:pt x="69" y="141"/>
                      </a:cubicBezTo>
                      <a:cubicBezTo>
                        <a:pt x="67" y="141"/>
                        <a:pt x="71" y="140"/>
                        <a:pt x="69" y="139"/>
                      </a:cubicBezTo>
                      <a:cubicBezTo>
                        <a:pt x="70" y="140"/>
                        <a:pt x="67" y="142"/>
                        <a:pt x="66" y="142"/>
                      </a:cubicBezTo>
                      <a:cubicBezTo>
                        <a:pt x="67" y="144"/>
                        <a:pt x="69" y="141"/>
                        <a:pt x="71" y="140"/>
                      </a:cubicBezTo>
                      <a:cubicBezTo>
                        <a:pt x="71" y="142"/>
                        <a:pt x="69" y="145"/>
                        <a:pt x="66" y="147"/>
                      </a:cubicBezTo>
                      <a:cubicBezTo>
                        <a:pt x="62" y="148"/>
                        <a:pt x="64" y="146"/>
                        <a:pt x="63" y="146"/>
                      </a:cubicBezTo>
                      <a:cubicBezTo>
                        <a:pt x="57" y="148"/>
                        <a:pt x="59" y="151"/>
                        <a:pt x="54" y="150"/>
                      </a:cubicBezTo>
                      <a:cubicBezTo>
                        <a:pt x="51" y="149"/>
                        <a:pt x="53" y="148"/>
                        <a:pt x="53" y="147"/>
                      </a:cubicBezTo>
                      <a:cubicBezTo>
                        <a:pt x="55" y="147"/>
                        <a:pt x="57" y="147"/>
                        <a:pt x="58" y="147"/>
                      </a:cubicBezTo>
                      <a:cubicBezTo>
                        <a:pt x="56" y="147"/>
                        <a:pt x="56" y="147"/>
                        <a:pt x="56" y="147"/>
                      </a:cubicBezTo>
                      <a:cubicBezTo>
                        <a:pt x="57" y="146"/>
                        <a:pt x="59" y="146"/>
                        <a:pt x="60" y="146"/>
                      </a:cubicBezTo>
                      <a:cubicBezTo>
                        <a:pt x="59" y="146"/>
                        <a:pt x="56" y="146"/>
                        <a:pt x="53" y="147"/>
                      </a:cubicBezTo>
                      <a:cubicBezTo>
                        <a:pt x="52" y="147"/>
                        <a:pt x="50" y="147"/>
                        <a:pt x="49" y="147"/>
                      </a:cubicBezTo>
                      <a:cubicBezTo>
                        <a:pt x="47" y="147"/>
                        <a:pt x="46" y="147"/>
                        <a:pt x="45" y="146"/>
                      </a:cubicBezTo>
                      <a:cubicBezTo>
                        <a:pt x="44" y="147"/>
                        <a:pt x="43" y="147"/>
                        <a:pt x="43" y="147"/>
                      </a:cubicBezTo>
                      <a:cubicBezTo>
                        <a:pt x="45" y="147"/>
                        <a:pt x="45" y="147"/>
                        <a:pt x="45" y="147"/>
                      </a:cubicBezTo>
                      <a:cubicBezTo>
                        <a:pt x="46" y="148"/>
                        <a:pt x="42" y="149"/>
                        <a:pt x="44" y="149"/>
                      </a:cubicBezTo>
                      <a:cubicBezTo>
                        <a:pt x="42" y="150"/>
                        <a:pt x="40" y="151"/>
                        <a:pt x="37" y="150"/>
                      </a:cubicBezTo>
                      <a:cubicBezTo>
                        <a:pt x="36" y="148"/>
                        <a:pt x="36" y="148"/>
                        <a:pt x="36" y="148"/>
                      </a:cubicBezTo>
                      <a:cubicBezTo>
                        <a:pt x="36" y="149"/>
                        <a:pt x="38" y="149"/>
                        <a:pt x="39" y="149"/>
                      </a:cubicBezTo>
                      <a:cubicBezTo>
                        <a:pt x="38" y="150"/>
                        <a:pt x="35" y="147"/>
                        <a:pt x="33" y="148"/>
                      </a:cubicBezTo>
                      <a:cubicBezTo>
                        <a:pt x="35" y="150"/>
                        <a:pt x="35" y="150"/>
                        <a:pt x="35" y="150"/>
                      </a:cubicBezTo>
                      <a:cubicBezTo>
                        <a:pt x="33" y="150"/>
                        <a:pt x="30" y="151"/>
                        <a:pt x="28" y="150"/>
                      </a:cubicBezTo>
                      <a:cubicBezTo>
                        <a:pt x="29" y="152"/>
                        <a:pt x="28" y="150"/>
                        <a:pt x="30" y="152"/>
                      </a:cubicBezTo>
                      <a:cubicBezTo>
                        <a:pt x="29" y="150"/>
                        <a:pt x="37" y="153"/>
                        <a:pt x="34" y="150"/>
                      </a:cubicBezTo>
                      <a:cubicBezTo>
                        <a:pt x="36" y="152"/>
                        <a:pt x="37" y="152"/>
                        <a:pt x="40" y="153"/>
                      </a:cubicBezTo>
                      <a:cubicBezTo>
                        <a:pt x="40" y="153"/>
                        <a:pt x="39" y="152"/>
                        <a:pt x="41" y="152"/>
                      </a:cubicBezTo>
                      <a:cubicBezTo>
                        <a:pt x="41" y="152"/>
                        <a:pt x="42" y="152"/>
                        <a:pt x="42" y="152"/>
                      </a:cubicBezTo>
                      <a:cubicBezTo>
                        <a:pt x="42" y="152"/>
                        <a:pt x="42" y="152"/>
                        <a:pt x="42" y="152"/>
                      </a:cubicBezTo>
                      <a:cubicBezTo>
                        <a:pt x="42" y="152"/>
                        <a:pt x="42" y="152"/>
                        <a:pt x="42" y="152"/>
                      </a:cubicBezTo>
                      <a:cubicBezTo>
                        <a:pt x="42" y="152"/>
                        <a:pt x="42" y="152"/>
                        <a:pt x="42" y="152"/>
                      </a:cubicBezTo>
                      <a:cubicBezTo>
                        <a:pt x="41" y="152"/>
                        <a:pt x="41" y="152"/>
                        <a:pt x="41" y="151"/>
                      </a:cubicBezTo>
                      <a:cubicBezTo>
                        <a:pt x="42" y="151"/>
                        <a:pt x="45" y="151"/>
                        <a:pt x="46" y="150"/>
                      </a:cubicBezTo>
                      <a:cubicBezTo>
                        <a:pt x="47" y="150"/>
                        <a:pt x="46" y="151"/>
                        <a:pt x="46" y="151"/>
                      </a:cubicBezTo>
                      <a:cubicBezTo>
                        <a:pt x="48" y="150"/>
                        <a:pt x="48" y="150"/>
                        <a:pt x="48" y="150"/>
                      </a:cubicBezTo>
                      <a:cubicBezTo>
                        <a:pt x="48" y="151"/>
                        <a:pt x="52" y="152"/>
                        <a:pt x="49" y="152"/>
                      </a:cubicBezTo>
                      <a:cubicBezTo>
                        <a:pt x="51" y="152"/>
                        <a:pt x="51" y="152"/>
                        <a:pt x="51" y="152"/>
                      </a:cubicBezTo>
                      <a:cubicBezTo>
                        <a:pt x="53" y="153"/>
                        <a:pt x="55" y="153"/>
                        <a:pt x="57" y="152"/>
                      </a:cubicBezTo>
                      <a:cubicBezTo>
                        <a:pt x="58" y="152"/>
                        <a:pt x="60" y="150"/>
                        <a:pt x="59" y="151"/>
                      </a:cubicBezTo>
                      <a:cubicBezTo>
                        <a:pt x="59" y="151"/>
                        <a:pt x="60" y="151"/>
                        <a:pt x="61" y="151"/>
                      </a:cubicBezTo>
                      <a:cubicBezTo>
                        <a:pt x="62" y="150"/>
                        <a:pt x="63" y="150"/>
                        <a:pt x="63" y="150"/>
                      </a:cubicBezTo>
                      <a:cubicBezTo>
                        <a:pt x="63" y="150"/>
                        <a:pt x="63" y="150"/>
                        <a:pt x="63" y="150"/>
                      </a:cubicBezTo>
                      <a:cubicBezTo>
                        <a:pt x="67" y="149"/>
                        <a:pt x="71" y="146"/>
                        <a:pt x="76" y="145"/>
                      </a:cubicBezTo>
                      <a:cubicBezTo>
                        <a:pt x="77" y="145"/>
                        <a:pt x="77" y="144"/>
                        <a:pt x="78" y="144"/>
                      </a:cubicBezTo>
                      <a:cubicBezTo>
                        <a:pt x="79" y="144"/>
                        <a:pt x="79" y="143"/>
                        <a:pt x="80" y="143"/>
                      </a:cubicBezTo>
                      <a:cubicBezTo>
                        <a:pt x="81" y="143"/>
                        <a:pt x="81" y="143"/>
                        <a:pt x="81" y="143"/>
                      </a:cubicBezTo>
                      <a:cubicBezTo>
                        <a:pt x="81" y="143"/>
                        <a:pt x="83" y="143"/>
                        <a:pt x="83" y="143"/>
                      </a:cubicBezTo>
                      <a:cubicBezTo>
                        <a:pt x="84" y="143"/>
                        <a:pt x="85" y="143"/>
                        <a:pt x="85" y="142"/>
                      </a:cubicBezTo>
                      <a:cubicBezTo>
                        <a:pt x="86" y="142"/>
                        <a:pt x="87" y="143"/>
                        <a:pt x="87" y="143"/>
                      </a:cubicBezTo>
                      <a:cubicBezTo>
                        <a:pt x="88" y="143"/>
                        <a:pt x="88" y="143"/>
                        <a:pt x="89" y="143"/>
                      </a:cubicBezTo>
                      <a:cubicBezTo>
                        <a:pt x="89" y="143"/>
                        <a:pt x="89" y="143"/>
                        <a:pt x="89" y="143"/>
                      </a:cubicBezTo>
                      <a:cubicBezTo>
                        <a:pt x="89" y="143"/>
                        <a:pt x="89" y="143"/>
                        <a:pt x="89" y="143"/>
                      </a:cubicBezTo>
                      <a:cubicBezTo>
                        <a:pt x="90" y="143"/>
                        <a:pt x="90" y="143"/>
                        <a:pt x="90" y="143"/>
                      </a:cubicBezTo>
                      <a:cubicBezTo>
                        <a:pt x="90" y="143"/>
                        <a:pt x="91" y="143"/>
                        <a:pt x="91" y="143"/>
                      </a:cubicBezTo>
                      <a:cubicBezTo>
                        <a:pt x="92" y="143"/>
                        <a:pt x="93" y="143"/>
                        <a:pt x="93" y="143"/>
                      </a:cubicBezTo>
                      <a:cubicBezTo>
                        <a:pt x="94" y="143"/>
                        <a:pt x="94" y="143"/>
                        <a:pt x="94" y="143"/>
                      </a:cubicBezTo>
                      <a:cubicBezTo>
                        <a:pt x="95" y="143"/>
                        <a:pt x="96" y="143"/>
                        <a:pt x="96" y="143"/>
                      </a:cubicBezTo>
                      <a:cubicBezTo>
                        <a:pt x="97" y="144"/>
                        <a:pt x="97" y="144"/>
                        <a:pt x="98" y="144"/>
                      </a:cubicBezTo>
                      <a:cubicBezTo>
                        <a:pt x="98" y="144"/>
                        <a:pt x="99" y="144"/>
                        <a:pt x="100" y="144"/>
                      </a:cubicBezTo>
                      <a:cubicBezTo>
                        <a:pt x="100" y="144"/>
                        <a:pt x="100" y="144"/>
                        <a:pt x="100" y="144"/>
                      </a:cubicBezTo>
                      <a:cubicBezTo>
                        <a:pt x="102" y="144"/>
                        <a:pt x="105" y="147"/>
                        <a:pt x="109" y="148"/>
                      </a:cubicBezTo>
                      <a:cubicBezTo>
                        <a:pt x="109" y="148"/>
                        <a:pt x="108" y="148"/>
                        <a:pt x="107" y="147"/>
                      </a:cubicBezTo>
                      <a:cubicBezTo>
                        <a:pt x="111" y="151"/>
                        <a:pt x="117" y="149"/>
                        <a:pt x="120" y="151"/>
                      </a:cubicBezTo>
                      <a:cubicBezTo>
                        <a:pt x="121" y="151"/>
                        <a:pt x="122" y="151"/>
                        <a:pt x="123" y="151"/>
                      </a:cubicBezTo>
                      <a:cubicBezTo>
                        <a:pt x="123" y="151"/>
                        <a:pt x="123" y="151"/>
                        <a:pt x="122" y="151"/>
                      </a:cubicBezTo>
                      <a:cubicBezTo>
                        <a:pt x="123" y="151"/>
                        <a:pt x="123" y="151"/>
                        <a:pt x="123" y="151"/>
                      </a:cubicBezTo>
                      <a:cubicBezTo>
                        <a:pt x="123" y="151"/>
                        <a:pt x="124" y="152"/>
                        <a:pt x="124" y="152"/>
                      </a:cubicBezTo>
                      <a:cubicBezTo>
                        <a:pt x="124" y="152"/>
                        <a:pt x="123" y="151"/>
                        <a:pt x="123" y="151"/>
                      </a:cubicBezTo>
                      <a:cubicBezTo>
                        <a:pt x="124" y="151"/>
                        <a:pt x="125" y="151"/>
                        <a:pt x="126" y="151"/>
                      </a:cubicBezTo>
                      <a:cubicBezTo>
                        <a:pt x="127" y="152"/>
                        <a:pt x="127" y="152"/>
                        <a:pt x="127" y="152"/>
                      </a:cubicBezTo>
                      <a:cubicBezTo>
                        <a:pt x="127" y="152"/>
                        <a:pt x="127" y="152"/>
                        <a:pt x="127" y="152"/>
                      </a:cubicBezTo>
                      <a:cubicBezTo>
                        <a:pt x="128" y="152"/>
                        <a:pt x="128" y="151"/>
                        <a:pt x="127" y="151"/>
                      </a:cubicBezTo>
                      <a:cubicBezTo>
                        <a:pt x="128" y="151"/>
                        <a:pt x="129" y="150"/>
                        <a:pt x="129" y="150"/>
                      </a:cubicBezTo>
                      <a:cubicBezTo>
                        <a:pt x="130" y="152"/>
                        <a:pt x="132" y="150"/>
                        <a:pt x="133" y="151"/>
                      </a:cubicBezTo>
                      <a:cubicBezTo>
                        <a:pt x="134" y="151"/>
                        <a:pt x="135" y="151"/>
                        <a:pt x="136" y="151"/>
                      </a:cubicBezTo>
                      <a:cubicBezTo>
                        <a:pt x="138" y="150"/>
                        <a:pt x="139" y="150"/>
                        <a:pt x="139" y="149"/>
                      </a:cubicBezTo>
                      <a:cubicBezTo>
                        <a:pt x="139" y="149"/>
                        <a:pt x="140" y="149"/>
                        <a:pt x="139" y="149"/>
                      </a:cubicBezTo>
                      <a:cubicBezTo>
                        <a:pt x="140" y="149"/>
                        <a:pt x="142" y="149"/>
                        <a:pt x="143" y="149"/>
                      </a:cubicBezTo>
                      <a:cubicBezTo>
                        <a:pt x="143" y="150"/>
                        <a:pt x="143" y="150"/>
                        <a:pt x="143" y="150"/>
                      </a:cubicBezTo>
                      <a:cubicBezTo>
                        <a:pt x="146" y="148"/>
                        <a:pt x="146" y="148"/>
                        <a:pt x="146" y="148"/>
                      </a:cubicBezTo>
                      <a:cubicBezTo>
                        <a:pt x="148" y="148"/>
                        <a:pt x="149" y="149"/>
                        <a:pt x="147" y="150"/>
                      </a:cubicBezTo>
                      <a:cubicBezTo>
                        <a:pt x="151" y="148"/>
                        <a:pt x="150" y="149"/>
                        <a:pt x="153" y="147"/>
                      </a:cubicBezTo>
                      <a:cubicBezTo>
                        <a:pt x="153" y="147"/>
                        <a:pt x="153" y="147"/>
                        <a:pt x="153" y="147"/>
                      </a:cubicBezTo>
                      <a:cubicBezTo>
                        <a:pt x="154" y="147"/>
                        <a:pt x="156" y="146"/>
                        <a:pt x="157" y="146"/>
                      </a:cubicBezTo>
                      <a:cubicBezTo>
                        <a:pt x="158" y="146"/>
                        <a:pt x="159" y="146"/>
                        <a:pt x="160" y="146"/>
                      </a:cubicBezTo>
                      <a:cubicBezTo>
                        <a:pt x="162" y="145"/>
                        <a:pt x="164" y="145"/>
                        <a:pt x="166" y="144"/>
                      </a:cubicBezTo>
                      <a:cubicBezTo>
                        <a:pt x="167" y="143"/>
                        <a:pt x="169" y="142"/>
                        <a:pt x="171" y="141"/>
                      </a:cubicBezTo>
                      <a:cubicBezTo>
                        <a:pt x="173" y="139"/>
                        <a:pt x="175" y="138"/>
                        <a:pt x="176" y="137"/>
                      </a:cubicBezTo>
                      <a:cubicBezTo>
                        <a:pt x="174" y="137"/>
                        <a:pt x="180" y="135"/>
                        <a:pt x="178" y="134"/>
                      </a:cubicBezTo>
                      <a:cubicBezTo>
                        <a:pt x="179" y="134"/>
                        <a:pt x="180" y="133"/>
                        <a:pt x="180" y="134"/>
                      </a:cubicBezTo>
                      <a:cubicBezTo>
                        <a:pt x="181" y="133"/>
                        <a:pt x="182" y="132"/>
                        <a:pt x="183" y="131"/>
                      </a:cubicBezTo>
                      <a:cubicBezTo>
                        <a:pt x="183" y="129"/>
                        <a:pt x="184" y="128"/>
                        <a:pt x="184" y="127"/>
                      </a:cubicBezTo>
                      <a:cubicBezTo>
                        <a:pt x="185" y="127"/>
                        <a:pt x="184" y="128"/>
                        <a:pt x="185" y="128"/>
                      </a:cubicBezTo>
                      <a:cubicBezTo>
                        <a:pt x="185" y="127"/>
                        <a:pt x="185" y="126"/>
                        <a:pt x="185" y="126"/>
                      </a:cubicBezTo>
                      <a:cubicBezTo>
                        <a:pt x="186" y="126"/>
                        <a:pt x="185" y="127"/>
                        <a:pt x="185" y="128"/>
                      </a:cubicBezTo>
                      <a:cubicBezTo>
                        <a:pt x="187" y="124"/>
                        <a:pt x="185" y="123"/>
                        <a:pt x="184" y="122"/>
                      </a:cubicBezTo>
                      <a:cubicBezTo>
                        <a:pt x="185" y="120"/>
                        <a:pt x="185" y="119"/>
                        <a:pt x="185" y="118"/>
                      </a:cubicBezTo>
                      <a:cubicBezTo>
                        <a:pt x="185" y="117"/>
                        <a:pt x="186" y="116"/>
                        <a:pt x="186" y="119"/>
                      </a:cubicBezTo>
                      <a:cubicBezTo>
                        <a:pt x="186" y="118"/>
                        <a:pt x="187" y="116"/>
                        <a:pt x="187" y="114"/>
                      </a:cubicBezTo>
                      <a:cubicBezTo>
                        <a:pt x="187" y="112"/>
                        <a:pt x="187" y="110"/>
                        <a:pt x="186" y="110"/>
                      </a:cubicBezTo>
                      <a:cubicBezTo>
                        <a:pt x="186" y="110"/>
                        <a:pt x="186" y="108"/>
                        <a:pt x="186" y="108"/>
                      </a:cubicBezTo>
                      <a:cubicBezTo>
                        <a:pt x="186" y="105"/>
                        <a:pt x="186" y="105"/>
                        <a:pt x="185" y="102"/>
                      </a:cubicBezTo>
                      <a:cubicBezTo>
                        <a:pt x="185" y="103"/>
                        <a:pt x="185" y="103"/>
                        <a:pt x="185" y="103"/>
                      </a:cubicBezTo>
                      <a:cubicBezTo>
                        <a:pt x="183" y="102"/>
                        <a:pt x="184" y="100"/>
                        <a:pt x="183" y="98"/>
                      </a:cubicBezTo>
                      <a:cubicBezTo>
                        <a:pt x="183" y="98"/>
                        <a:pt x="183" y="98"/>
                        <a:pt x="183" y="98"/>
                      </a:cubicBezTo>
                      <a:cubicBezTo>
                        <a:pt x="183" y="93"/>
                        <a:pt x="182" y="96"/>
                        <a:pt x="181" y="91"/>
                      </a:cubicBezTo>
                      <a:cubicBezTo>
                        <a:pt x="180" y="92"/>
                        <a:pt x="180" y="92"/>
                        <a:pt x="180" y="92"/>
                      </a:cubicBezTo>
                      <a:cubicBezTo>
                        <a:pt x="179" y="92"/>
                        <a:pt x="179" y="91"/>
                        <a:pt x="179" y="89"/>
                      </a:cubicBezTo>
                      <a:cubicBezTo>
                        <a:pt x="179" y="88"/>
                        <a:pt x="178" y="86"/>
                        <a:pt x="177" y="85"/>
                      </a:cubicBezTo>
                      <a:cubicBezTo>
                        <a:pt x="177" y="85"/>
                        <a:pt x="177" y="86"/>
                        <a:pt x="177" y="86"/>
                      </a:cubicBezTo>
                      <a:cubicBezTo>
                        <a:pt x="176" y="86"/>
                        <a:pt x="176" y="84"/>
                        <a:pt x="176" y="83"/>
                      </a:cubicBezTo>
                      <a:cubicBezTo>
                        <a:pt x="176" y="82"/>
                        <a:pt x="176" y="80"/>
                        <a:pt x="175" y="79"/>
                      </a:cubicBezTo>
                      <a:cubicBezTo>
                        <a:pt x="175" y="79"/>
                        <a:pt x="176" y="79"/>
                        <a:pt x="176" y="80"/>
                      </a:cubicBezTo>
                      <a:cubicBezTo>
                        <a:pt x="173" y="76"/>
                        <a:pt x="175" y="80"/>
                        <a:pt x="172" y="78"/>
                      </a:cubicBezTo>
                      <a:cubicBezTo>
                        <a:pt x="172" y="77"/>
                        <a:pt x="174" y="77"/>
                        <a:pt x="172" y="76"/>
                      </a:cubicBezTo>
                      <a:cubicBezTo>
                        <a:pt x="172" y="75"/>
                        <a:pt x="170" y="75"/>
                        <a:pt x="168" y="74"/>
                      </a:cubicBezTo>
                      <a:cubicBezTo>
                        <a:pt x="166" y="73"/>
                        <a:pt x="164" y="73"/>
                        <a:pt x="163" y="71"/>
                      </a:cubicBezTo>
                      <a:cubicBezTo>
                        <a:pt x="164" y="72"/>
                        <a:pt x="164" y="73"/>
                        <a:pt x="163" y="72"/>
                      </a:cubicBezTo>
                      <a:cubicBezTo>
                        <a:pt x="161" y="72"/>
                        <a:pt x="158" y="68"/>
                        <a:pt x="155" y="69"/>
                      </a:cubicBezTo>
                      <a:cubicBezTo>
                        <a:pt x="155" y="69"/>
                        <a:pt x="155" y="68"/>
                        <a:pt x="155" y="68"/>
                      </a:cubicBezTo>
                      <a:cubicBezTo>
                        <a:pt x="155" y="68"/>
                        <a:pt x="153" y="68"/>
                        <a:pt x="152" y="67"/>
                      </a:cubicBezTo>
                      <a:cubicBezTo>
                        <a:pt x="151" y="67"/>
                        <a:pt x="150" y="66"/>
                        <a:pt x="150" y="66"/>
                      </a:cubicBezTo>
                      <a:cubicBezTo>
                        <a:pt x="150" y="65"/>
                        <a:pt x="148" y="63"/>
                        <a:pt x="146" y="62"/>
                      </a:cubicBezTo>
                      <a:cubicBezTo>
                        <a:pt x="145" y="61"/>
                        <a:pt x="143" y="59"/>
                        <a:pt x="144" y="58"/>
                      </a:cubicBezTo>
                      <a:cubicBezTo>
                        <a:pt x="144" y="58"/>
                        <a:pt x="143" y="57"/>
                        <a:pt x="143" y="56"/>
                      </a:cubicBezTo>
                      <a:cubicBezTo>
                        <a:pt x="142" y="55"/>
                        <a:pt x="141" y="54"/>
                        <a:pt x="141" y="54"/>
                      </a:cubicBezTo>
                      <a:cubicBezTo>
                        <a:pt x="142" y="54"/>
                        <a:pt x="142" y="54"/>
                        <a:pt x="142" y="54"/>
                      </a:cubicBezTo>
                      <a:cubicBezTo>
                        <a:pt x="140" y="51"/>
                        <a:pt x="139" y="51"/>
                        <a:pt x="138" y="50"/>
                      </a:cubicBezTo>
                      <a:cubicBezTo>
                        <a:pt x="138" y="49"/>
                        <a:pt x="138" y="50"/>
                        <a:pt x="139" y="50"/>
                      </a:cubicBezTo>
                      <a:cubicBezTo>
                        <a:pt x="137" y="45"/>
                        <a:pt x="137" y="45"/>
                        <a:pt x="134" y="42"/>
                      </a:cubicBezTo>
                      <a:cubicBezTo>
                        <a:pt x="135" y="41"/>
                        <a:pt x="135" y="41"/>
                        <a:pt x="135" y="41"/>
                      </a:cubicBezTo>
                      <a:cubicBezTo>
                        <a:pt x="135" y="41"/>
                        <a:pt x="134" y="41"/>
                        <a:pt x="134" y="40"/>
                      </a:cubicBezTo>
                      <a:cubicBezTo>
                        <a:pt x="134" y="38"/>
                        <a:pt x="133" y="37"/>
                        <a:pt x="132" y="35"/>
                      </a:cubicBezTo>
                      <a:cubicBezTo>
                        <a:pt x="132" y="33"/>
                        <a:pt x="131" y="31"/>
                        <a:pt x="129" y="30"/>
                      </a:cubicBezTo>
                      <a:cubicBezTo>
                        <a:pt x="130" y="30"/>
                        <a:pt x="130" y="30"/>
                        <a:pt x="130" y="30"/>
                      </a:cubicBezTo>
                      <a:cubicBezTo>
                        <a:pt x="126" y="26"/>
                        <a:pt x="125" y="17"/>
                        <a:pt x="120" y="18"/>
                      </a:cubicBezTo>
                      <a:cubicBezTo>
                        <a:pt x="120" y="18"/>
                        <a:pt x="120" y="18"/>
                        <a:pt x="119" y="17"/>
                      </a:cubicBezTo>
                      <a:cubicBezTo>
                        <a:pt x="118" y="16"/>
                        <a:pt x="117" y="16"/>
                        <a:pt x="117" y="16"/>
                      </a:cubicBezTo>
                      <a:cubicBezTo>
                        <a:pt x="120" y="20"/>
                        <a:pt x="116" y="17"/>
                        <a:pt x="117" y="18"/>
                      </a:cubicBezTo>
                      <a:cubicBezTo>
                        <a:pt x="115" y="17"/>
                        <a:pt x="114" y="14"/>
                        <a:pt x="116" y="16"/>
                      </a:cubicBezTo>
                      <a:cubicBezTo>
                        <a:pt x="116" y="16"/>
                        <a:pt x="116" y="16"/>
                        <a:pt x="116" y="16"/>
                      </a:cubicBezTo>
                      <a:cubicBezTo>
                        <a:pt x="117" y="16"/>
                        <a:pt x="116" y="15"/>
                        <a:pt x="115" y="13"/>
                      </a:cubicBezTo>
                      <a:cubicBezTo>
                        <a:pt x="114" y="12"/>
                        <a:pt x="113" y="11"/>
                        <a:pt x="113" y="11"/>
                      </a:cubicBezTo>
                      <a:cubicBezTo>
                        <a:pt x="109" y="8"/>
                        <a:pt x="105" y="5"/>
                        <a:pt x="101" y="3"/>
                      </a:cubicBezTo>
                      <a:cubicBezTo>
                        <a:pt x="97" y="1"/>
                        <a:pt x="92" y="0"/>
                        <a:pt x="87" y="0"/>
                      </a:cubicBezTo>
                      <a:cubicBezTo>
                        <a:pt x="88" y="1"/>
                        <a:pt x="88" y="1"/>
                        <a:pt x="88" y="1"/>
                      </a:cubicBezTo>
                      <a:cubicBezTo>
                        <a:pt x="88" y="1"/>
                        <a:pt x="87" y="1"/>
                        <a:pt x="86" y="1"/>
                      </a:cubicBezTo>
                      <a:cubicBezTo>
                        <a:pt x="86" y="2"/>
                        <a:pt x="85" y="2"/>
                        <a:pt x="85" y="2"/>
                      </a:cubicBezTo>
                      <a:cubicBezTo>
                        <a:pt x="84" y="1"/>
                        <a:pt x="83" y="1"/>
                        <a:pt x="86" y="0"/>
                      </a:cubicBezTo>
                      <a:cubicBezTo>
                        <a:pt x="85" y="0"/>
                        <a:pt x="84" y="0"/>
                        <a:pt x="83" y="1"/>
                      </a:cubicBezTo>
                      <a:cubicBezTo>
                        <a:pt x="83" y="1"/>
                        <a:pt x="83" y="1"/>
                        <a:pt x="83" y="1"/>
                      </a:cubicBezTo>
                      <a:cubicBezTo>
                        <a:pt x="83" y="1"/>
                        <a:pt x="82" y="2"/>
                        <a:pt x="82" y="2"/>
                      </a:cubicBezTo>
                      <a:cubicBezTo>
                        <a:pt x="78" y="2"/>
                        <a:pt x="84" y="0"/>
                        <a:pt x="82" y="0"/>
                      </a:cubicBezTo>
                      <a:cubicBezTo>
                        <a:pt x="80" y="1"/>
                        <a:pt x="80" y="1"/>
                        <a:pt x="80" y="1"/>
                      </a:cubicBezTo>
                      <a:cubicBezTo>
                        <a:pt x="81" y="1"/>
                        <a:pt x="81" y="1"/>
                        <a:pt x="81" y="1"/>
                      </a:cubicBezTo>
                      <a:cubicBezTo>
                        <a:pt x="79" y="2"/>
                        <a:pt x="79" y="2"/>
                        <a:pt x="77" y="3"/>
                      </a:cubicBezTo>
                      <a:cubicBezTo>
                        <a:pt x="75" y="3"/>
                        <a:pt x="76" y="2"/>
                        <a:pt x="75" y="3"/>
                      </a:cubicBezTo>
                      <a:cubicBezTo>
                        <a:pt x="75" y="3"/>
                        <a:pt x="75" y="3"/>
                        <a:pt x="74" y="3"/>
                      </a:cubicBezTo>
                      <a:cubicBezTo>
                        <a:pt x="70" y="5"/>
                        <a:pt x="70" y="5"/>
                        <a:pt x="70" y="5"/>
                      </a:cubicBezTo>
                      <a:cubicBezTo>
                        <a:pt x="72" y="5"/>
                        <a:pt x="72" y="5"/>
                        <a:pt x="72" y="5"/>
                      </a:cubicBezTo>
                      <a:cubicBezTo>
                        <a:pt x="71" y="6"/>
                        <a:pt x="69" y="7"/>
                        <a:pt x="71" y="7"/>
                      </a:cubicBezTo>
                      <a:cubicBezTo>
                        <a:pt x="70" y="7"/>
                        <a:pt x="69" y="7"/>
                        <a:pt x="68" y="8"/>
                      </a:cubicBezTo>
                      <a:cubicBezTo>
                        <a:pt x="66" y="9"/>
                        <a:pt x="65" y="9"/>
                        <a:pt x="63" y="11"/>
                      </a:cubicBezTo>
                      <a:cubicBezTo>
                        <a:pt x="61" y="13"/>
                        <a:pt x="58" y="15"/>
                        <a:pt x="58" y="16"/>
                      </a:cubicBezTo>
                      <a:cubicBezTo>
                        <a:pt x="57" y="18"/>
                        <a:pt x="55" y="20"/>
                        <a:pt x="53" y="22"/>
                      </a:cubicBezTo>
                      <a:cubicBezTo>
                        <a:pt x="54" y="22"/>
                        <a:pt x="55" y="22"/>
                        <a:pt x="53" y="24"/>
                      </a:cubicBezTo>
                      <a:cubicBezTo>
                        <a:pt x="52" y="22"/>
                        <a:pt x="50" y="27"/>
                        <a:pt x="47" y="28"/>
                      </a:cubicBezTo>
                      <a:cubicBezTo>
                        <a:pt x="48" y="27"/>
                        <a:pt x="47" y="29"/>
                        <a:pt x="47" y="30"/>
                      </a:cubicBezTo>
                      <a:cubicBezTo>
                        <a:pt x="46" y="32"/>
                        <a:pt x="45" y="33"/>
                        <a:pt x="47" y="32"/>
                      </a:cubicBezTo>
                      <a:cubicBezTo>
                        <a:pt x="46" y="34"/>
                        <a:pt x="46" y="32"/>
                        <a:pt x="45" y="33"/>
                      </a:cubicBezTo>
                      <a:cubicBezTo>
                        <a:pt x="44" y="35"/>
                        <a:pt x="43" y="37"/>
                        <a:pt x="41" y="40"/>
                      </a:cubicBezTo>
                      <a:cubicBezTo>
                        <a:pt x="41" y="40"/>
                        <a:pt x="41" y="40"/>
                        <a:pt x="41" y="40"/>
                      </a:cubicBezTo>
                      <a:cubicBezTo>
                        <a:pt x="41" y="41"/>
                        <a:pt x="41" y="41"/>
                        <a:pt x="41" y="41"/>
                      </a:cubicBezTo>
                      <a:cubicBezTo>
                        <a:pt x="40" y="42"/>
                        <a:pt x="40" y="42"/>
                        <a:pt x="40" y="42"/>
                      </a:cubicBezTo>
                      <a:cubicBezTo>
                        <a:pt x="39" y="44"/>
                        <a:pt x="39" y="44"/>
                        <a:pt x="39" y="44"/>
                      </a:cubicBezTo>
                      <a:cubicBezTo>
                        <a:pt x="39" y="45"/>
                        <a:pt x="38" y="47"/>
                        <a:pt x="37" y="48"/>
                      </a:cubicBezTo>
                      <a:cubicBezTo>
                        <a:pt x="38" y="48"/>
                        <a:pt x="38" y="48"/>
                        <a:pt x="38" y="49"/>
                      </a:cubicBezTo>
                      <a:cubicBezTo>
                        <a:pt x="38" y="49"/>
                        <a:pt x="38" y="50"/>
                        <a:pt x="37" y="50"/>
                      </a:cubicBezTo>
                      <a:cubicBezTo>
                        <a:pt x="36" y="51"/>
                        <a:pt x="35" y="51"/>
                        <a:pt x="35" y="51"/>
                      </a:cubicBezTo>
                      <a:cubicBezTo>
                        <a:pt x="35" y="52"/>
                        <a:pt x="37" y="53"/>
                        <a:pt x="35" y="54"/>
                      </a:cubicBezTo>
                      <a:cubicBezTo>
                        <a:pt x="35" y="54"/>
                        <a:pt x="36" y="54"/>
                        <a:pt x="35" y="54"/>
                      </a:cubicBezTo>
                      <a:cubicBezTo>
                        <a:pt x="32" y="59"/>
                        <a:pt x="29" y="64"/>
                        <a:pt x="25" y="67"/>
                      </a:cubicBezTo>
                      <a:cubicBezTo>
                        <a:pt x="24" y="68"/>
                        <a:pt x="22" y="69"/>
                        <a:pt x="21" y="69"/>
                      </a:cubicBezTo>
                      <a:cubicBezTo>
                        <a:pt x="21" y="69"/>
                        <a:pt x="21" y="69"/>
                        <a:pt x="21" y="69"/>
                      </a:cubicBezTo>
                      <a:cubicBezTo>
                        <a:pt x="20" y="70"/>
                        <a:pt x="20" y="70"/>
                        <a:pt x="20" y="70"/>
                      </a:cubicBezTo>
                      <a:cubicBezTo>
                        <a:pt x="17" y="71"/>
                        <a:pt x="17" y="71"/>
                        <a:pt x="17" y="71"/>
                      </a:cubicBezTo>
                      <a:cubicBezTo>
                        <a:pt x="14" y="72"/>
                        <a:pt x="12" y="73"/>
                        <a:pt x="8" y="74"/>
                      </a:cubicBezTo>
                      <a:cubicBezTo>
                        <a:pt x="10" y="74"/>
                        <a:pt x="9" y="74"/>
                        <a:pt x="8" y="75"/>
                      </a:cubicBezTo>
                      <a:cubicBezTo>
                        <a:pt x="9" y="75"/>
                        <a:pt x="9" y="76"/>
                        <a:pt x="9" y="76"/>
                      </a:cubicBezTo>
                      <a:cubicBezTo>
                        <a:pt x="9" y="76"/>
                        <a:pt x="8" y="76"/>
                        <a:pt x="6" y="77"/>
                      </a:cubicBezTo>
                      <a:cubicBezTo>
                        <a:pt x="6" y="77"/>
                        <a:pt x="5" y="77"/>
                        <a:pt x="5" y="78"/>
                      </a:cubicBezTo>
                      <a:cubicBezTo>
                        <a:pt x="4" y="78"/>
                        <a:pt x="4" y="78"/>
                        <a:pt x="4" y="78"/>
                      </a:cubicBezTo>
                      <a:cubicBezTo>
                        <a:pt x="4" y="79"/>
                        <a:pt x="3" y="80"/>
                        <a:pt x="2" y="81"/>
                      </a:cubicBezTo>
                      <a:cubicBezTo>
                        <a:pt x="1" y="82"/>
                        <a:pt x="0" y="83"/>
                        <a:pt x="0" y="83"/>
                      </a:cubicBezTo>
                      <a:cubicBezTo>
                        <a:pt x="1" y="82"/>
                        <a:pt x="1" y="82"/>
                        <a:pt x="1" y="82"/>
                      </a:cubicBezTo>
                      <a:cubicBezTo>
                        <a:pt x="1" y="83"/>
                        <a:pt x="2" y="83"/>
                        <a:pt x="3" y="83"/>
                      </a:cubicBezTo>
                      <a:cubicBezTo>
                        <a:pt x="5" y="83"/>
                        <a:pt x="6" y="83"/>
                        <a:pt x="7" y="84"/>
                      </a:cubicBezTo>
                      <a:cubicBezTo>
                        <a:pt x="7" y="83"/>
                        <a:pt x="9" y="82"/>
                        <a:pt x="10" y="82"/>
                      </a:cubicBezTo>
                      <a:cubicBezTo>
                        <a:pt x="12" y="81"/>
                        <a:pt x="14" y="81"/>
                        <a:pt x="15" y="79"/>
                      </a:cubicBezTo>
                      <a:cubicBezTo>
                        <a:pt x="15" y="79"/>
                        <a:pt x="14" y="80"/>
                        <a:pt x="15" y="80"/>
                      </a:cubicBezTo>
                      <a:cubicBezTo>
                        <a:pt x="15" y="78"/>
                        <a:pt x="16" y="78"/>
                        <a:pt x="18" y="77"/>
                      </a:cubicBezTo>
                      <a:cubicBezTo>
                        <a:pt x="18" y="78"/>
                        <a:pt x="18" y="78"/>
                        <a:pt x="18" y="78"/>
                      </a:cubicBezTo>
                      <a:cubicBezTo>
                        <a:pt x="19" y="77"/>
                        <a:pt x="20" y="76"/>
                        <a:pt x="22" y="76"/>
                      </a:cubicBezTo>
                      <a:cubicBezTo>
                        <a:pt x="22" y="76"/>
                        <a:pt x="23" y="76"/>
                        <a:pt x="23" y="75"/>
                      </a:cubicBezTo>
                      <a:cubicBezTo>
                        <a:pt x="24" y="75"/>
                        <a:pt x="25" y="75"/>
                        <a:pt x="25" y="75"/>
                      </a:cubicBezTo>
                      <a:cubicBezTo>
                        <a:pt x="28" y="74"/>
                        <a:pt x="30" y="72"/>
                        <a:pt x="33" y="70"/>
                      </a:cubicBezTo>
                      <a:cubicBezTo>
                        <a:pt x="32" y="69"/>
                        <a:pt x="32" y="69"/>
                        <a:pt x="32" y="69"/>
                      </a:cubicBezTo>
                      <a:cubicBezTo>
                        <a:pt x="33" y="68"/>
                        <a:pt x="33" y="68"/>
                        <a:pt x="34" y="68"/>
                      </a:cubicBezTo>
                      <a:cubicBezTo>
                        <a:pt x="34" y="66"/>
                        <a:pt x="31" y="71"/>
                        <a:pt x="31" y="69"/>
                      </a:cubicBezTo>
                      <a:cubicBezTo>
                        <a:pt x="32" y="69"/>
                        <a:pt x="34" y="67"/>
                        <a:pt x="36" y="65"/>
                      </a:cubicBezTo>
                      <a:cubicBezTo>
                        <a:pt x="38" y="63"/>
                        <a:pt x="39" y="60"/>
                        <a:pt x="41" y="60"/>
                      </a:cubicBezTo>
                      <a:cubicBezTo>
                        <a:pt x="42" y="58"/>
                        <a:pt x="39" y="60"/>
                        <a:pt x="41" y="58"/>
                      </a:cubicBezTo>
                      <a:cubicBezTo>
                        <a:pt x="41" y="58"/>
                        <a:pt x="41" y="58"/>
                        <a:pt x="41" y="58"/>
                      </a:cubicBezTo>
                      <a:cubicBezTo>
                        <a:pt x="41" y="57"/>
                        <a:pt x="41" y="57"/>
                        <a:pt x="41" y="57"/>
                      </a:cubicBezTo>
                      <a:cubicBezTo>
                        <a:pt x="42" y="56"/>
                        <a:pt x="43" y="56"/>
                        <a:pt x="43" y="56"/>
                      </a:cubicBezTo>
                      <a:cubicBezTo>
                        <a:pt x="43" y="56"/>
                        <a:pt x="43" y="57"/>
                        <a:pt x="43" y="57"/>
                      </a:cubicBezTo>
                      <a:cubicBezTo>
                        <a:pt x="44" y="56"/>
                        <a:pt x="45" y="52"/>
                        <a:pt x="46" y="51"/>
                      </a:cubicBezTo>
                      <a:cubicBezTo>
                        <a:pt x="44" y="53"/>
                        <a:pt x="44" y="53"/>
                        <a:pt x="44" y="53"/>
                      </a:cubicBezTo>
                      <a:cubicBezTo>
                        <a:pt x="45" y="52"/>
                        <a:pt x="46" y="50"/>
                        <a:pt x="47" y="48"/>
                      </a:cubicBezTo>
                      <a:cubicBezTo>
                        <a:pt x="47" y="47"/>
                        <a:pt x="47" y="46"/>
                        <a:pt x="48" y="45"/>
                      </a:cubicBezTo>
                      <a:cubicBezTo>
                        <a:pt x="48" y="44"/>
                        <a:pt x="48" y="44"/>
                        <a:pt x="48" y="44"/>
                      </a:cubicBezTo>
                      <a:cubicBezTo>
                        <a:pt x="49" y="43"/>
                        <a:pt x="49" y="43"/>
                        <a:pt x="49" y="43"/>
                      </a:cubicBezTo>
                      <a:cubicBezTo>
                        <a:pt x="50" y="41"/>
                        <a:pt x="51" y="38"/>
                        <a:pt x="52" y="35"/>
                      </a:cubicBezTo>
                      <a:cubicBezTo>
                        <a:pt x="51" y="36"/>
                        <a:pt x="51" y="36"/>
                        <a:pt x="51" y="36"/>
                      </a:cubicBezTo>
                      <a:cubicBezTo>
                        <a:pt x="53" y="31"/>
                        <a:pt x="54" y="33"/>
                        <a:pt x="56" y="29"/>
                      </a:cubicBezTo>
                      <a:cubicBezTo>
                        <a:pt x="56" y="29"/>
                        <a:pt x="56" y="29"/>
                        <a:pt x="56" y="29"/>
                      </a:cubicBezTo>
                      <a:cubicBezTo>
                        <a:pt x="56" y="28"/>
                        <a:pt x="57" y="26"/>
                        <a:pt x="57" y="25"/>
                      </a:cubicBezTo>
                      <a:cubicBezTo>
                        <a:pt x="57" y="27"/>
                        <a:pt x="60" y="24"/>
                        <a:pt x="59" y="26"/>
                      </a:cubicBezTo>
                      <a:cubicBezTo>
                        <a:pt x="61" y="22"/>
                        <a:pt x="60" y="24"/>
                        <a:pt x="61" y="20"/>
                      </a:cubicBezTo>
                      <a:cubicBezTo>
                        <a:pt x="62" y="20"/>
                        <a:pt x="62" y="20"/>
                        <a:pt x="62" y="20"/>
                      </a:cubicBezTo>
                      <a:cubicBezTo>
                        <a:pt x="62" y="19"/>
                        <a:pt x="62" y="19"/>
                        <a:pt x="63" y="17"/>
                      </a:cubicBezTo>
                      <a:cubicBezTo>
                        <a:pt x="62" y="19"/>
                        <a:pt x="65" y="17"/>
                        <a:pt x="64" y="19"/>
                      </a:cubicBezTo>
                      <a:cubicBezTo>
                        <a:pt x="67" y="18"/>
                        <a:pt x="68" y="16"/>
                        <a:pt x="69" y="15"/>
                      </a:cubicBezTo>
                      <a:cubicBezTo>
                        <a:pt x="70" y="14"/>
                        <a:pt x="71" y="13"/>
                        <a:pt x="72" y="13"/>
                      </a:cubicBezTo>
                      <a:cubicBezTo>
                        <a:pt x="73" y="10"/>
                        <a:pt x="68" y="15"/>
                        <a:pt x="69" y="14"/>
                      </a:cubicBezTo>
                      <a:cubicBezTo>
                        <a:pt x="68" y="14"/>
                        <a:pt x="70" y="11"/>
                        <a:pt x="71" y="11"/>
                      </a:cubicBezTo>
                      <a:cubicBezTo>
                        <a:pt x="72" y="10"/>
                        <a:pt x="75" y="12"/>
                        <a:pt x="78" y="10"/>
                      </a:cubicBezTo>
                      <a:cubicBezTo>
                        <a:pt x="78" y="10"/>
                        <a:pt x="78" y="10"/>
                        <a:pt x="77" y="11"/>
                      </a:cubicBezTo>
                      <a:cubicBezTo>
                        <a:pt x="79" y="11"/>
                        <a:pt x="80" y="9"/>
                        <a:pt x="82" y="9"/>
                      </a:cubicBezTo>
                      <a:cubicBezTo>
                        <a:pt x="82" y="8"/>
                        <a:pt x="84" y="9"/>
                        <a:pt x="84" y="7"/>
                      </a:cubicBezTo>
                      <a:cubicBezTo>
                        <a:pt x="84" y="7"/>
                        <a:pt x="80" y="8"/>
                        <a:pt x="80" y="8"/>
                      </a:cubicBezTo>
                      <a:cubicBezTo>
                        <a:pt x="82" y="8"/>
                        <a:pt x="83" y="7"/>
                        <a:pt x="84" y="6"/>
                      </a:cubicBezTo>
                      <a:cubicBezTo>
                        <a:pt x="84" y="6"/>
                        <a:pt x="84" y="6"/>
                        <a:pt x="84" y="6"/>
                      </a:cubicBezTo>
                      <a:cubicBezTo>
                        <a:pt x="85" y="6"/>
                        <a:pt x="86" y="6"/>
                        <a:pt x="87" y="6"/>
                      </a:cubicBezTo>
                      <a:cubicBezTo>
                        <a:pt x="87" y="6"/>
                        <a:pt x="86" y="7"/>
                        <a:pt x="86" y="7"/>
                      </a:cubicBezTo>
                      <a:cubicBezTo>
                        <a:pt x="87" y="7"/>
                        <a:pt x="87" y="7"/>
                        <a:pt x="88" y="7"/>
                      </a:cubicBezTo>
                      <a:cubicBezTo>
                        <a:pt x="88" y="8"/>
                        <a:pt x="86" y="8"/>
                        <a:pt x="85" y="8"/>
                      </a:cubicBezTo>
                      <a:cubicBezTo>
                        <a:pt x="84" y="8"/>
                        <a:pt x="84" y="8"/>
                        <a:pt x="84" y="8"/>
                      </a:cubicBezTo>
                      <a:cubicBezTo>
                        <a:pt x="84" y="9"/>
                        <a:pt x="83" y="9"/>
                        <a:pt x="82" y="9"/>
                      </a:cubicBezTo>
                      <a:cubicBezTo>
                        <a:pt x="83" y="10"/>
                        <a:pt x="84" y="9"/>
                        <a:pt x="84" y="9"/>
                      </a:cubicBezTo>
                      <a:cubicBezTo>
                        <a:pt x="85" y="9"/>
                        <a:pt x="85" y="9"/>
                        <a:pt x="85" y="9"/>
                      </a:cubicBezTo>
                      <a:cubicBezTo>
                        <a:pt x="85" y="9"/>
                        <a:pt x="86" y="9"/>
                        <a:pt x="85" y="9"/>
                      </a:cubicBezTo>
                      <a:cubicBezTo>
                        <a:pt x="87" y="7"/>
                        <a:pt x="89" y="9"/>
                        <a:pt x="91" y="8"/>
                      </a:cubicBezTo>
                      <a:cubicBezTo>
                        <a:pt x="91" y="9"/>
                        <a:pt x="91" y="9"/>
                        <a:pt x="91" y="9"/>
                      </a:cubicBezTo>
                      <a:cubicBezTo>
                        <a:pt x="91" y="9"/>
                        <a:pt x="92" y="8"/>
                        <a:pt x="93" y="9"/>
                      </a:cubicBezTo>
                      <a:cubicBezTo>
                        <a:pt x="91" y="10"/>
                        <a:pt x="91" y="10"/>
                        <a:pt x="91" y="10"/>
                      </a:cubicBezTo>
                      <a:cubicBezTo>
                        <a:pt x="94" y="9"/>
                        <a:pt x="95" y="11"/>
                        <a:pt x="97" y="11"/>
                      </a:cubicBezTo>
                      <a:cubicBezTo>
                        <a:pt x="93" y="10"/>
                        <a:pt x="96" y="10"/>
                        <a:pt x="95" y="9"/>
                      </a:cubicBezTo>
                      <a:cubicBezTo>
                        <a:pt x="100" y="9"/>
                        <a:pt x="97" y="12"/>
                        <a:pt x="102" y="14"/>
                      </a:cubicBezTo>
                      <a:cubicBezTo>
                        <a:pt x="101" y="13"/>
                        <a:pt x="100" y="12"/>
                        <a:pt x="101" y="12"/>
                      </a:cubicBezTo>
                      <a:cubicBezTo>
                        <a:pt x="102" y="13"/>
                        <a:pt x="103" y="14"/>
                        <a:pt x="103" y="14"/>
                      </a:cubicBezTo>
                      <a:cubicBezTo>
                        <a:pt x="106" y="16"/>
                        <a:pt x="103" y="13"/>
                        <a:pt x="105" y="14"/>
                      </a:cubicBezTo>
                      <a:cubicBezTo>
                        <a:pt x="105" y="15"/>
                        <a:pt x="107" y="14"/>
                        <a:pt x="108" y="15"/>
                      </a:cubicBezTo>
                      <a:cubicBezTo>
                        <a:pt x="108" y="16"/>
                        <a:pt x="108" y="16"/>
                        <a:pt x="108" y="16"/>
                      </a:cubicBezTo>
                      <a:cubicBezTo>
                        <a:pt x="111" y="19"/>
                        <a:pt x="110" y="15"/>
                        <a:pt x="112" y="19"/>
                      </a:cubicBezTo>
                      <a:cubicBezTo>
                        <a:pt x="112" y="19"/>
                        <a:pt x="110" y="18"/>
                        <a:pt x="110" y="18"/>
                      </a:cubicBezTo>
                      <a:cubicBezTo>
                        <a:pt x="112" y="20"/>
                        <a:pt x="112" y="20"/>
                        <a:pt x="112" y="20"/>
                      </a:cubicBezTo>
                      <a:cubicBezTo>
                        <a:pt x="111" y="20"/>
                        <a:pt x="111" y="20"/>
                        <a:pt x="111" y="20"/>
                      </a:cubicBezTo>
                      <a:cubicBezTo>
                        <a:pt x="113" y="21"/>
                        <a:pt x="113" y="22"/>
                        <a:pt x="115" y="24"/>
                      </a:cubicBezTo>
                      <a:cubicBezTo>
                        <a:pt x="115" y="23"/>
                        <a:pt x="116" y="23"/>
                        <a:pt x="117" y="24"/>
                      </a:cubicBezTo>
                      <a:cubicBezTo>
                        <a:pt x="118" y="26"/>
                        <a:pt x="116" y="24"/>
                        <a:pt x="118" y="26"/>
                      </a:cubicBezTo>
                      <a:cubicBezTo>
                        <a:pt x="117" y="26"/>
                        <a:pt x="116" y="26"/>
                        <a:pt x="116" y="25"/>
                      </a:cubicBezTo>
                      <a:cubicBezTo>
                        <a:pt x="116" y="25"/>
                        <a:pt x="115" y="25"/>
                        <a:pt x="115" y="25"/>
                      </a:cubicBezTo>
                      <a:cubicBezTo>
                        <a:pt x="115" y="26"/>
                        <a:pt x="117" y="28"/>
                        <a:pt x="118" y="29"/>
                      </a:cubicBezTo>
                      <a:cubicBezTo>
                        <a:pt x="118" y="28"/>
                        <a:pt x="117" y="28"/>
                        <a:pt x="117" y="27"/>
                      </a:cubicBezTo>
                      <a:cubicBezTo>
                        <a:pt x="121" y="30"/>
                        <a:pt x="121" y="30"/>
                        <a:pt x="121" y="30"/>
                      </a:cubicBezTo>
                      <a:cubicBezTo>
                        <a:pt x="121" y="31"/>
                        <a:pt x="120" y="31"/>
                        <a:pt x="120" y="30"/>
                      </a:cubicBezTo>
                      <a:cubicBezTo>
                        <a:pt x="120" y="31"/>
                        <a:pt x="121" y="31"/>
                        <a:pt x="122" y="32"/>
                      </a:cubicBezTo>
                      <a:cubicBezTo>
                        <a:pt x="121" y="32"/>
                        <a:pt x="120" y="33"/>
                        <a:pt x="119" y="32"/>
                      </a:cubicBezTo>
                      <a:cubicBezTo>
                        <a:pt x="122" y="35"/>
                        <a:pt x="122" y="35"/>
                        <a:pt x="122" y="35"/>
                      </a:cubicBezTo>
                      <a:cubicBezTo>
                        <a:pt x="122" y="35"/>
                        <a:pt x="122" y="37"/>
                        <a:pt x="122" y="36"/>
                      </a:cubicBezTo>
                      <a:cubicBezTo>
                        <a:pt x="122" y="37"/>
                        <a:pt x="123" y="38"/>
                        <a:pt x="124" y="40"/>
                      </a:cubicBezTo>
                      <a:cubicBezTo>
                        <a:pt x="124" y="40"/>
                        <a:pt x="125" y="41"/>
                        <a:pt x="125" y="41"/>
                      </a:cubicBezTo>
                      <a:cubicBezTo>
                        <a:pt x="126" y="42"/>
                        <a:pt x="126" y="43"/>
                        <a:pt x="126" y="43"/>
                      </a:cubicBezTo>
                      <a:cubicBezTo>
                        <a:pt x="126" y="43"/>
                        <a:pt x="126" y="43"/>
                        <a:pt x="126" y="43"/>
                      </a:cubicBezTo>
                      <a:cubicBezTo>
                        <a:pt x="126" y="43"/>
                        <a:pt x="126" y="43"/>
                        <a:pt x="126" y="43"/>
                      </a:cubicBezTo>
                      <a:cubicBezTo>
                        <a:pt x="127" y="43"/>
                        <a:pt x="127" y="43"/>
                        <a:pt x="127" y="44"/>
                      </a:cubicBezTo>
                      <a:cubicBezTo>
                        <a:pt x="128" y="47"/>
                        <a:pt x="128" y="50"/>
                        <a:pt x="130" y="52"/>
                      </a:cubicBezTo>
                      <a:cubicBezTo>
                        <a:pt x="130" y="55"/>
                        <a:pt x="130" y="55"/>
                        <a:pt x="130" y="55"/>
                      </a:cubicBezTo>
                      <a:cubicBezTo>
                        <a:pt x="132" y="57"/>
                        <a:pt x="130" y="52"/>
                        <a:pt x="133" y="56"/>
                      </a:cubicBezTo>
                      <a:cubicBezTo>
                        <a:pt x="135" y="58"/>
                        <a:pt x="133" y="57"/>
                        <a:pt x="133" y="59"/>
                      </a:cubicBezTo>
                      <a:cubicBezTo>
                        <a:pt x="134" y="60"/>
                        <a:pt x="137" y="61"/>
                        <a:pt x="138" y="65"/>
                      </a:cubicBezTo>
                      <a:cubicBezTo>
                        <a:pt x="137" y="64"/>
                        <a:pt x="137" y="63"/>
                        <a:pt x="136" y="62"/>
                      </a:cubicBezTo>
                      <a:close/>
                      <a:moveTo>
                        <a:pt x="164" y="82"/>
                      </a:moveTo>
                      <a:cubicBezTo>
                        <a:pt x="164" y="82"/>
                        <a:pt x="162" y="82"/>
                        <a:pt x="162" y="81"/>
                      </a:cubicBezTo>
                      <a:cubicBezTo>
                        <a:pt x="164" y="81"/>
                        <a:pt x="164" y="82"/>
                        <a:pt x="164" y="82"/>
                      </a:cubicBezTo>
                      <a:close/>
                      <a:moveTo>
                        <a:pt x="179" y="123"/>
                      </a:moveTo>
                      <a:cubicBezTo>
                        <a:pt x="179" y="122"/>
                        <a:pt x="179" y="122"/>
                        <a:pt x="180" y="121"/>
                      </a:cubicBezTo>
                      <a:cubicBezTo>
                        <a:pt x="180" y="121"/>
                        <a:pt x="180" y="122"/>
                        <a:pt x="179" y="123"/>
                      </a:cubicBezTo>
                      <a:close/>
                      <a:moveTo>
                        <a:pt x="54" y="152"/>
                      </a:moveTo>
                      <a:cubicBezTo>
                        <a:pt x="54" y="151"/>
                        <a:pt x="54" y="151"/>
                        <a:pt x="54" y="151"/>
                      </a:cubicBezTo>
                      <a:cubicBezTo>
                        <a:pt x="55" y="152"/>
                        <a:pt x="55" y="152"/>
                        <a:pt x="54" y="152"/>
                      </a:cubicBezTo>
                      <a:close/>
                      <a:moveTo>
                        <a:pt x="50" y="151"/>
                      </a:moveTo>
                      <a:cubicBezTo>
                        <a:pt x="50" y="151"/>
                        <a:pt x="50" y="152"/>
                        <a:pt x="50" y="152"/>
                      </a:cubicBezTo>
                      <a:cubicBezTo>
                        <a:pt x="50" y="152"/>
                        <a:pt x="51" y="152"/>
                        <a:pt x="52" y="152"/>
                      </a:cubicBezTo>
                      <a:cubicBezTo>
                        <a:pt x="51" y="151"/>
                        <a:pt x="51" y="151"/>
                        <a:pt x="50" y="151"/>
                      </a:cubicBezTo>
                      <a:close/>
                      <a:moveTo>
                        <a:pt x="75" y="3"/>
                      </a:moveTo>
                      <a:cubicBezTo>
                        <a:pt x="75" y="3"/>
                        <a:pt x="75" y="3"/>
                        <a:pt x="75" y="3"/>
                      </a:cubicBezTo>
                      <a:cubicBezTo>
                        <a:pt x="74" y="4"/>
                        <a:pt x="74" y="3"/>
                        <a:pt x="7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1" name="Freeform 470">
                  <a:extLst>
                    <a:ext uri="{FF2B5EF4-FFF2-40B4-BE49-F238E27FC236}">
                      <a16:creationId xmlns:a16="http://schemas.microsoft.com/office/drawing/2014/main" id="{F21D4B82-D86C-4A35-8A67-CB0C010B4A8C}"/>
                    </a:ext>
                  </a:extLst>
                </p:cNvPr>
                <p:cNvSpPr>
                  <a:spLocks/>
                </p:cNvSpPr>
                <p:nvPr userDrawn="1"/>
              </p:nvSpPr>
              <p:spPr bwMode="auto">
                <a:xfrm>
                  <a:off x="4455" y="129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2" name="Freeform 471">
                  <a:extLst>
                    <a:ext uri="{FF2B5EF4-FFF2-40B4-BE49-F238E27FC236}">
                      <a16:creationId xmlns:a16="http://schemas.microsoft.com/office/drawing/2014/main" id="{0F21E901-5AD6-40A4-B671-D51CAA88DCD7}"/>
                    </a:ext>
                  </a:extLst>
                </p:cNvPr>
                <p:cNvSpPr>
                  <a:spLocks/>
                </p:cNvSpPr>
                <p:nvPr userDrawn="1"/>
              </p:nvSpPr>
              <p:spPr bwMode="auto">
                <a:xfrm>
                  <a:off x="4192"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3" name="Freeform 472">
                  <a:extLst>
                    <a:ext uri="{FF2B5EF4-FFF2-40B4-BE49-F238E27FC236}">
                      <a16:creationId xmlns:a16="http://schemas.microsoft.com/office/drawing/2014/main" id="{6E9C9177-7B88-4318-A8E9-90AB38C2A419}"/>
                    </a:ext>
                  </a:extLst>
                </p:cNvPr>
                <p:cNvSpPr>
                  <a:spLocks/>
                </p:cNvSpPr>
                <p:nvPr userDrawn="1"/>
              </p:nvSpPr>
              <p:spPr bwMode="auto">
                <a:xfrm>
                  <a:off x="4038" y="1377"/>
                  <a:ext cx="4"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4" name="Freeform 473">
                  <a:extLst>
                    <a:ext uri="{FF2B5EF4-FFF2-40B4-BE49-F238E27FC236}">
                      <a16:creationId xmlns:a16="http://schemas.microsoft.com/office/drawing/2014/main" id="{A0B9B99E-539C-4F94-9BD8-7A0D5631DC1B}"/>
                    </a:ext>
                  </a:extLst>
                </p:cNvPr>
                <p:cNvSpPr>
                  <a:spLocks/>
                </p:cNvSpPr>
                <p:nvPr userDrawn="1"/>
              </p:nvSpPr>
              <p:spPr bwMode="auto">
                <a:xfrm>
                  <a:off x="3734" y="1472"/>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5" name="Freeform 474">
                  <a:extLst>
                    <a:ext uri="{FF2B5EF4-FFF2-40B4-BE49-F238E27FC236}">
                      <a16:creationId xmlns:a16="http://schemas.microsoft.com/office/drawing/2014/main" id="{ACF361F7-CA98-44A8-B665-459490685AAA}"/>
                    </a:ext>
                  </a:extLst>
                </p:cNvPr>
                <p:cNvSpPr>
                  <a:spLocks/>
                </p:cNvSpPr>
                <p:nvPr userDrawn="1"/>
              </p:nvSpPr>
              <p:spPr bwMode="auto">
                <a:xfrm>
                  <a:off x="3649" y="1427"/>
                  <a:ext cx="10" cy="5"/>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6" name="Freeform 475">
                  <a:extLst>
                    <a:ext uri="{FF2B5EF4-FFF2-40B4-BE49-F238E27FC236}">
                      <a16:creationId xmlns:a16="http://schemas.microsoft.com/office/drawing/2014/main" id="{22F967E0-5AF1-4F58-9C1F-0045548569FB}"/>
                    </a:ext>
                  </a:extLst>
                </p:cNvPr>
                <p:cNvSpPr>
                  <a:spLocks/>
                </p:cNvSpPr>
                <p:nvPr userDrawn="1"/>
              </p:nvSpPr>
              <p:spPr bwMode="auto">
                <a:xfrm>
                  <a:off x="3709" y="1452"/>
                  <a:ext cx="15" cy="10"/>
                </a:xfrm>
                <a:custGeom>
                  <a:avLst/>
                  <a:gdLst>
                    <a:gd name="T0" fmla="*/ 3 w 3"/>
                    <a:gd name="T1" fmla="*/ 1 h 2"/>
                    <a:gd name="T2" fmla="*/ 0 w 3"/>
                    <a:gd name="T3" fmla="*/ 0 h 2"/>
                    <a:gd name="T4" fmla="*/ 1 w 3"/>
                    <a:gd name="T5" fmla="*/ 0 h 2"/>
                    <a:gd name="T6" fmla="*/ 3 w 3"/>
                    <a:gd name="T7" fmla="*/ 1 h 2"/>
                  </a:gdLst>
                  <a:ahLst/>
                  <a:cxnLst>
                    <a:cxn ang="0">
                      <a:pos x="T0" y="T1"/>
                    </a:cxn>
                    <a:cxn ang="0">
                      <a:pos x="T2" y="T3"/>
                    </a:cxn>
                    <a:cxn ang="0">
                      <a:pos x="T4" y="T5"/>
                    </a:cxn>
                    <a:cxn ang="0">
                      <a:pos x="T6" y="T7"/>
                    </a:cxn>
                  </a:cxnLst>
                  <a:rect l="0" t="0" r="r" b="b"/>
                  <a:pathLst>
                    <a:path w="3" h="2">
                      <a:moveTo>
                        <a:pt x="3" y="1"/>
                      </a:moveTo>
                      <a:cubicBezTo>
                        <a:pt x="3" y="0"/>
                        <a:pt x="2" y="0"/>
                        <a:pt x="0" y="0"/>
                      </a:cubicBezTo>
                      <a:cubicBezTo>
                        <a:pt x="0" y="0"/>
                        <a:pt x="1" y="0"/>
                        <a:pt x="1" y="0"/>
                      </a:cubicBezTo>
                      <a:cubicBezTo>
                        <a:pt x="0"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7" name="Freeform 476">
                  <a:extLst>
                    <a:ext uri="{FF2B5EF4-FFF2-40B4-BE49-F238E27FC236}">
                      <a16:creationId xmlns:a16="http://schemas.microsoft.com/office/drawing/2014/main" id="{5F118714-248F-492F-B6C9-A60DA6991418}"/>
                    </a:ext>
                  </a:extLst>
                </p:cNvPr>
                <p:cNvSpPr>
                  <a:spLocks/>
                </p:cNvSpPr>
                <p:nvPr userDrawn="1"/>
              </p:nvSpPr>
              <p:spPr bwMode="auto">
                <a:xfrm>
                  <a:off x="3704" y="1452"/>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8" name="Freeform 477">
                  <a:extLst>
                    <a:ext uri="{FF2B5EF4-FFF2-40B4-BE49-F238E27FC236}">
                      <a16:creationId xmlns:a16="http://schemas.microsoft.com/office/drawing/2014/main" id="{344C0DFC-35F6-44A1-AF51-B4582D08B55E}"/>
                    </a:ext>
                  </a:extLst>
                </p:cNvPr>
                <p:cNvSpPr>
                  <a:spLocks/>
                </p:cNvSpPr>
                <p:nvPr userDrawn="1"/>
              </p:nvSpPr>
              <p:spPr bwMode="auto">
                <a:xfrm>
                  <a:off x="3789" y="1467"/>
                  <a:ext cx="25" cy="15"/>
                </a:xfrm>
                <a:custGeom>
                  <a:avLst/>
                  <a:gdLst>
                    <a:gd name="T0" fmla="*/ 1 w 5"/>
                    <a:gd name="T1" fmla="*/ 1 h 3"/>
                    <a:gd name="T2" fmla="*/ 0 w 5"/>
                    <a:gd name="T3" fmla="*/ 2 h 3"/>
                    <a:gd name="T4" fmla="*/ 1 w 5"/>
                    <a:gd name="T5" fmla="*/ 1 h 3"/>
                  </a:gdLst>
                  <a:ahLst/>
                  <a:cxnLst>
                    <a:cxn ang="0">
                      <a:pos x="T0" y="T1"/>
                    </a:cxn>
                    <a:cxn ang="0">
                      <a:pos x="T2" y="T3"/>
                    </a:cxn>
                    <a:cxn ang="0">
                      <a:pos x="T4" y="T5"/>
                    </a:cxn>
                  </a:cxnLst>
                  <a:rect l="0" t="0" r="r" b="b"/>
                  <a:pathLst>
                    <a:path w="5" h="3">
                      <a:moveTo>
                        <a:pt x="1" y="1"/>
                      </a:moveTo>
                      <a:cubicBezTo>
                        <a:pt x="1" y="1"/>
                        <a:pt x="1" y="2"/>
                        <a:pt x="0" y="2"/>
                      </a:cubicBezTo>
                      <a:cubicBezTo>
                        <a:pt x="0" y="3"/>
                        <a:pt x="5"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9" name="Freeform 478">
                  <a:extLst>
                    <a:ext uri="{FF2B5EF4-FFF2-40B4-BE49-F238E27FC236}">
                      <a16:creationId xmlns:a16="http://schemas.microsoft.com/office/drawing/2014/main" id="{E5D1AD11-E650-4500-A90E-AB03FF289963}"/>
                    </a:ext>
                  </a:extLst>
                </p:cNvPr>
                <p:cNvSpPr>
                  <a:spLocks/>
                </p:cNvSpPr>
                <p:nvPr userDrawn="1"/>
              </p:nvSpPr>
              <p:spPr bwMode="auto">
                <a:xfrm>
                  <a:off x="3719"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0" name="Freeform 479">
                  <a:extLst>
                    <a:ext uri="{FF2B5EF4-FFF2-40B4-BE49-F238E27FC236}">
                      <a16:creationId xmlns:a16="http://schemas.microsoft.com/office/drawing/2014/main" id="{45E96B23-A05E-4875-97E0-8428108270DF}"/>
                    </a:ext>
                  </a:extLst>
                </p:cNvPr>
                <p:cNvSpPr>
                  <a:spLocks/>
                </p:cNvSpPr>
                <p:nvPr userDrawn="1"/>
              </p:nvSpPr>
              <p:spPr bwMode="auto">
                <a:xfrm>
                  <a:off x="3759" y="1452"/>
                  <a:ext cx="15" cy="0"/>
                </a:xfrm>
                <a:custGeom>
                  <a:avLst/>
                  <a:gdLst>
                    <a:gd name="T0" fmla="*/ 3 w 3"/>
                    <a:gd name="T1" fmla="*/ 1 w 3"/>
                    <a:gd name="T2" fmla="*/ 0 w 3"/>
                    <a:gd name="T3" fmla="*/ 3 w 3"/>
                  </a:gdLst>
                  <a:ahLst/>
                  <a:cxnLst>
                    <a:cxn ang="0">
                      <a:pos x="T0" y="0"/>
                    </a:cxn>
                    <a:cxn ang="0">
                      <a:pos x="T1" y="0"/>
                    </a:cxn>
                    <a:cxn ang="0">
                      <a:pos x="T2" y="0"/>
                    </a:cxn>
                    <a:cxn ang="0">
                      <a:pos x="T3" y="0"/>
                    </a:cxn>
                  </a:cxnLst>
                  <a:rect l="0" t="0" r="r" b="b"/>
                  <a:pathLst>
                    <a:path w="3">
                      <a:moveTo>
                        <a:pt x="3" y="0"/>
                      </a:moveTo>
                      <a:cubicBezTo>
                        <a:pt x="1" y="0"/>
                        <a:pt x="1" y="0"/>
                        <a:pt x="1" y="0"/>
                      </a:cubicBezTo>
                      <a:cubicBezTo>
                        <a:pt x="1" y="0"/>
                        <a:pt x="0" y="0"/>
                        <a:pt x="0" y="0"/>
                      </a:cubicBezTo>
                      <a:cubicBezTo>
                        <a:pt x="1" y="0"/>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1" name="Freeform 480">
                  <a:extLst>
                    <a:ext uri="{FF2B5EF4-FFF2-40B4-BE49-F238E27FC236}">
                      <a16:creationId xmlns:a16="http://schemas.microsoft.com/office/drawing/2014/main" id="{96FE4ED6-AF36-4F1D-A5FD-B719108C49C8}"/>
                    </a:ext>
                  </a:extLst>
                </p:cNvPr>
                <p:cNvSpPr>
                  <a:spLocks/>
                </p:cNvSpPr>
                <p:nvPr userDrawn="1"/>
              </p:nvSpPr>
              <p:spPr bwMode="auto">
                <a:xfrm>
                  <a:off x="3749" y="1452"/>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2" name="Freeform 481">
                  <a:extLst>
                    <a:ext uri="{FF2B5EF4-FFF2-40B4-BE49-F238E27FC236}">
                      <a16:creationId xmlns:a16="http://schemas.microsoft.com/office/drawing/2014/main" id="{466657E4-0B6F-4948-9A43-BA997662941F}"/>
                    </a:ext>
                  </a:extLst>
                </p:cNvPr>
                <p:cNvSpPr>
                  <a:spLocks/>
                </p:cNvSpPr>
                <p:nvPr userDrawn="1"/>
              </p:nvSpPr>
              <p:spPr bwMode="auto">
                <a:xfrm>
                  <a:off x="3734"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3" name="Freeform 482">
                  <a:extLst>
                    <a:ext uri="{FF2B5EF4-FFF2-40B4-BE49-F238E27FC236}">
                      <a16:creationId xmlns:a16="http://schemas.microsoft.com/office/drawing/2014/main" id="{742859A3-E00C-46DE-8F1A-72D103FD802F}"/>
                    </a:ext>
                  </a:extLst>
                </p:cNvPr>
                <p:cNvSpPr>
                  <a:spLocks/>
                </p:cNvSpPr>
                <p:nvPr userDrawn="1"/>
              </p:nvSpPr>
              <p:spPr bwMode="auto">
                <a:xfrm>
                  <a:off x="3883" y="1432"/>
                  <a:ext cx="15" cy="5"/>
                </a:xfrm>
                <a:custGeom>
                  <a:avLst/>
                  <a:gdLst>
                    <a:gd name="T0" fmla="*/ 1 w 3"/>
                    <a:gd name="T1" fmla="*/ 1 h 1"/>
                    <a:gd name="T2" fmla="*/ 3 w 3"/>
                    <a:gd name="T3" fmla="*/ 0 h 1"/>
                    <a:gd name="T4" fmla="*/ 2 w 3"/>
                    <a:gd name="T5" fmla="*/ 0 h 1"/>
                    <a:gd name="T6" fmla="*/ 1 w 3"/>
                    <a:gd name="T7" fmla="*/ 1 h 1"/>
                  </a:gdLst>
                  <a:ahLst/>
                  <a:cxnLst>
                    <a:cxn ang="0">
                      <a:pos x="T0" y="T1"/>
                    </a:cxn>
                    <a:cxn ang="0">
                      <a:pos x="T2" y="T3"/>
                    </a:cxn>
                    <a:cxn ang="0">
                      <a:pos x="T4" y="T5"/>
                    </a:cxn>
                    <a:cxn ang="0">
                      <a:pos x="T6" y="T7"/>
                    </a:cxn>
                  </a:cxnLst>
                  <a:rect l="0" t="0" r="r" b="b"/>
                  <a:pathLst>
                    <a:path w="3" h="1">
                      <a:moveTo>
                        <a:pt x="1" y="1"/>
                      </a:moveTo>
                      <a:cubicBezTo>
                        <a:pt x="3" y="0"/>
                        <a:pt x="3" y="0"/>
                        <a:pt x="3" y="0"/>
                      </a:cubicBezTo>
                      <a:cubicBezTo>
                        <a:pt x="3" y="0"/>
                        <a:pt x="2"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4" name="Freeform 483">
                  <a:extLst>
                    <a:ext uri="{FF2B5EF4-FFF2-40B4-BE49-F238E27FC236}">
                      <a16:creationId xmlns:a16="http://schemas.microsoft.com/office/drawing/2014/main" id="{7602E3FE-032C-4DD4-AFCD-F54347D71F9F}"/>
                    </a:ext>
                  </a:extLst>
                </p:cNvPr>
                <p:cNvSpPr>
                  <a:spLocks/>
                </p:cNvSpPr>
                <p:nvPr userDrawn="1"/>
              </p:nvSpPr>
              <p:spPr bwMode="auto">
                <a:xfrm>
                  <a:off x="3848" y="1432"/>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5" name="Freeform 484">
                  <a:extLst>
                    <a:ext uri="{FF2B5EF4-FFF2-40B4-BE49-F238E27FC236}">
                      <a16:creationId xmlns:a16="http://schemas.microsoft.com/office/drawing/2014/main" id="{F1C66B10-B195-4DF2-AB9E-0A5AEAF57590}"/>
                    </a:ext>
                  </a:extLst>
                </p:cNvPr>
                <p:cNvSpPr>
                  <a:spLocks/>
                </p:cNvSpPr>
                <p:nvPr userDrawn="1"/>
              </p:nvSpPr>
              <p:spPr bwMode="auto">
                <a:xfrm>
                  <a:off x="3873" y="1417"/>
                  <a:ext cx="20" cy="10"/>
                </a:xfrm>
                <a:custGeom>
                  <a:avLst/>
                  <a:gdLst>
                    <a:gd name="T0" fmla="*/ 2 w 4"/>
                    <a:gd name="T1" fmla="*/ 1 h 2"/>
                    <a:gd name="T2" fmla="*/ 2 w 4"/>
                    <a:gd name="T3" fmla="*/ 0 h 2"/>
                    <a:gd name="T4" fmla="*/ 2 w 4"/>
                    <a:gd name="T5" fmla="*/ 1 h 2"/>
                  </a:gdLst>
                  <a:ahLst/>
                  <a:cxnLst>
                    <a:cxn ang="0">
                      <a:pos x="T0" y="T1"/>
                    </a:cxn>
                    <a:cxn ang="0">
                      <a:pos x="T2" y="T3"/>
                    </a:cxn>
                    <a:cxn ang="0">
                      <a:pos x="T4" y="T5"/>
                    </a:cxn>
                  </a:cxnLst>
                  <a:rect l="0" t="0" r="r" b="b"/>
                  <a:pathLst>
                    <a:path w="4" h="2">
                      <a:moveTo>
                        <a:pt x="2" y="1"/>
                      </a:moveTo>
                      <a:cubicBezTo>
                        <a:pt x="2" y="1"/>
                        <a:pt x="4" y="0"/>
                        <a:pt x="2" y="0"/>
                      </a:cubicBezTo>
                      <a:cubicBezTo>
                        <a:pt x="2" y="1"/>
                        <a:pt x="0"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6" name="Freeform 485">
                  <a:extLst>
                    <a:ext uri="{FF2B5EF4-FFF2-40B4-BE49-F238E27FC236}">
                      <a16:creationId xmlns:a16="http://schemas.microsoft.com/office/drawing/2014/main" id="{E71A6035-DAC6-4B1F-B5E0-8CD8193DDFCF}"/>
                    </a:ext>
                  </a:extLst>
                </p:cNvPr>
                <p:cNvSpPr>
                  <a:spLocks/>
                </p:cNvSpPr>
                <p:nvPr userDrawn="1"/>
              </p:nvSpPr>
              <p:spPr bwMode="auto">
                <a:xfrm>
                  <a:off x="4042" y="1397"/>
                  <a:ext cx="10" cy="10"/>
                </a:xfrm>
                <a:custGeom>
                  <a:avLst/>
                  <a:gdLst>
                    <a:gd name="T0" fmla="*/ 10 w 10"/>
                    <a:gd name="T1" fmla="*/ 5 h 10"/>
                    <a:gd name="T2" fmla="*/ 5 w 10"/>
                    <a:gd name="T3" fmla="*/ 0 h 10"/>
                    <a:gd name="T4" fmla="*/ 0 w 10"/>
                    <a:gd name="T5" fmla="*/ 10 h 10"/>
                    <a:gd name="T6" fmla="*/ 10 w 10"/>
                    <a:gd name="T7" fmla="*/ 5 h 10"/>
                  </a:gdLst>
                  <a:ahLst/>
                  <a:cxnLst>
                    <a:cxn ang="0">
                      <a:pos x="T0" y="T1"/>
                    </a:cxn>
                    <a:cxn ang="0">
                      <a:pos x="T2" y="T3"/>
                    </a:cxn>
                    <a:cxn ang="0">
                      <a:pos x="T4" y="T5"/>
                    </a:cxn>
                    <a:cxn ang="0">
                      <a:pos x="T6" y="T7"/>
                    </a:cxn>
                  </a:cxnLst>
                  <a:rect l="0" t="0" r="r" b="b"/>
                  <a:pathLst>
                    <a:path w="10" h="10">
                      <a:moveTo>
                        <a:pt x="10" y="5"/>
                      </a:moveTo>
                      <a:lnTo>
                        <a:pt x="5" y="0"/>
                      </a:lnTo>
                      <a:lnTo>
                        <a:pt x="0" y="10"/>
                      </a:lnTo>
                      <a:lnTo>
                        <a:pt x="1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7" name="Freeform 486">
                  <a:extLst>
                    <a:ext uri="{FF2B5EF4-FFF2-40B4-BE49-F238E27FC236}">
                      <a16:creationId xmlns:a16="http://schemas.microsoft.com/office/drawing/2014/main" id="{4065F7F7-EBCD-41F8-9152-450C958339AA}"/>
                    </a:ext>
                  </a:extLst>
                </p:cNvPr>
                <p:cNvSpPr>
                  <a:spLocks/>
                </p:cNvSpPr>
                <p:nvPr userDrawn="1"/>
              </p:nvSpPr>
              <p:spPr bwMode="auto">
                <a:xfrm>
                  <a:off x="4182" y="1417"/>
                  <a:ext cx="20" cy="10"/>
                </a:xfrm>
                <a:custGeom>
                  <a:avLst/>
                  <a:gdLst>
                    <a:gd name="T0" fmla="*/ 3 w 4"/>
                    <a:gd name="T1" fmla="*/ 0 h 2"/>
                    <a:gd name="T2" fmla="*/ 0 w 4"/>
                    <a:gd name="T3" fmla="*/ 1 h 2"/>
                    <a:gd name="T4" fmla="*/ 1 w 4"/>
                    <a:gd name="T5" fmla="*/ 2 h 2"/>
                    <a:gd name="T6" fmla="*/ 1 w 4"/>
                    <a:gd name="T7" fmla="*/ 2 h 2"/>
                    <a:gd name="T8" fmla="*/ 3 w 4"/>
                    <a:gd name="T9" fmla="*/ 0 h 2"/>
                  </a:gdLst>
                  <a:ahLst/>
                  <a:cxnLst>
                    <a:cxn ang="0">
                      <a:pos x="T0" y="T1"/>
                    </a:cxn>
                    <a:cxn ang="0">
                      <a:pos x="T2" y="T3"/>
                    </a:cxn>
                    <a:cxn ang="0">
                      <a:pos x="T4" y="T5"/>
                    </a:cxn>
                    <a:cxn ang="0">
                      <a:pos x="T6" y="T7"/>
                    </a:cxn>
                    <a:cxn ang="0">
                      <a:pos x="T8" y="T9"/>
                    </a:cxn>
                  </a:cxnLst>
                  <a:rect l="0" t="0" r="r" b="b"/>
                  <a:pathLst>
                    <a:path w="4" h="2">
                      <a:moveTo>
                        <a:pt x="3" y="0"/>
                      </a:moveTo>
                      <a:cubicBezTo>
                        <a:pt x="1" y="0"/>
                        <a:pt x="2" y="2"/>
                        <a:pt x="0" y="1"/>
                      </a:cubicBezTo>
                      <a:cubicBezTo>
                        <a:pt x="0" y="1"/>
                        <a:pt x="0" y="1"/>
                        <a:pt x="1" y="2"/>
                      </a:cubicBezTo>
                      <a:cubicBezTo>
                        <a:pt x="1" y="2"/>
                        <a:pt x="2" y="2"/>
                        <a:pt x="1" y="2"/>
                      </a:cubicBezTo>
                      <a:cubicBezTo>
                        <a:pt x="3" y="2"/>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8" name="Freeform 487">
                  <a:extLst>
                    <a:ext uri="{FF2B5EF4-FFF2-40B4-BE49-F238E27FC236}">
                      <a16:creationId xmlns:a16="http://schemas.microsoft.com/office/drawing/2014/main" id="{2137989B-F975-47D2-988C-CF560DB68D8C}"/>
                    </a:ext>
                  </a:extLst>
                </p:cNvPr>
                <p:cNvSpPr>
                  <a:spLocks/>
                </p:cNvSpPr>
                <p:nvPr userDrawn="1"/>
              </p:nvSpPr>
              <p:spPr bwMode="auto">
                <a:xfrm>
                  <a:off x="4187" y="14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9" name="Freeform 488">
                  <a:extLst>
                    <a:ext uri="{FF2B5EF4-FFF2-40B4-BE49-F238E27FC236}">
                      <a16:creationId xmlns:a16="http://schemas.microsoft.com/office/drawing/2014/main" id="{82CE5DF0-FB5A-4986-B5C4-49493381B83E}"/>
                    </a:ext>
                  </a:extLst>
                </p:cNvPr>
                <p:cNvSpPr>
                  <a:spLocks/>
                </p:cNvSpPr>
                <p:nvPr userDrawn="1"/>
              </p:nvSpPr>
              <p:spPr bwMode="auto">
                <a:xfrm>
                  <a:off x="3560" y="1112"/>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0" name="Freeform 489">
                  <a:extLst>
                    <a:ext uri="{FF2B5EF4-FFF2-40B4-BE49-F238E27FC236}">
                      <a16:creationId xmlns:a16="http://schemas.microsoft.com/office/drawing/2014/main" id="{1E5955EA-ED69-4157-A97D-56D76A90E2EA}"/>
                    </a:ext>
                  </a:extLst>
                </p:cNvPr>
                <p:cNvSpPr>
                  <a:spLocks/>
                </p:cNvSpPr>
                <p:nvPr userDrawn="1"/>
              </p:nvSpPr>
              <p:spPr bwMode="auto">
                <a:xfrm>
                  <a:off x="3555" y="1127"/>
                  <a:ext cx="5" cy="10"/>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2"/>
                        <a:pt x="0" y="2"/>
                        <a:pt x="0" y="2"/>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1" name="Freeform 490">
                  <a:extLst>
                    <a:ext uri="{FF2B5EF4-FFF2-40B4-BE49-F238E27FC236}">
                      <a16:creationId xmlns:a16="http://schemas.microsoft.com/office/drawing/2014/main" id="{C6F33650-28FA-442C-BC64-310CB8185156}"/>
                    </a:ext>
                  </a:extLst>
                </p:cNvPr>
                <p:cNvSpPr>
                  <a:spLocks/>
                </p:cNvSpPr>
                <p:nvPr userDrawn="1"/>
              </p:nvSpPr>
              <p:spPr bwMode="auto">
                <a:xfrm>
                  <a:off x="4391" y="1142"/>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2" name="Freeform 491">
                  <a:extLst>
                    <a:ext uri="{FF2B5EF4-FFF2-40B4-BE49-F238E27FC236}">
                      <a16:creationId xmlns:a16="http://schemas.microsoft.com/office/drawing/2014/main" id="{6E4A256A-69C6-4875-9403-D39E4B212A86}"/>
                    </a:ext>
                  </a:extLst>
                </p:cNvPr>
                <p:cNvSpPr>
                  <a:spLocks/>
                </p:cNvSpPr>
                <p:nvPr userDrawn="1"/>
              </p:nvSpPr>
              <p:spPr bwMode="auto">
                <a:xfrm>
                  <a:off x="4291" y="1077"/>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3" name="Freeform 492">
                  <a:extLst>
                    <a:ext uri="{FF2B5EF4-FFF2-40B4-BE49-F238E27FC236}">
                      <a16:creationId xmlns:a16="http://schemas.microsoft.com/office/drawing/2014/main" id="{BE1C0A1C-825F-4E0C-A089-E14B8202F253}"/>
                    </a:ext>
                  </a:extLst>
                </p:cNvPr>
                <p:cNvSpPr>
                  <a:spLocks/>
                </p:cNvSpPr>
                <p:nvPr userDrawn="1"/>
              </p:nvSpPr>
              <p:spPr bwMode="auto">
                <a:xfrm>
                  <a:off x="4217" y="997"/>
                  <a:ext cx="5" cy="1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1" y="3"/>
                        <a:pt x="1" y="3"/>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4" name="Freeform 493">
                  <a:extLst>
                    <a:ext uri="{FF2B5EF4-FFF2-40B4-BE49-F238E27FC236}">
                      <a16:creationId xmlns:a16="http://schemas.microsoft.com/office/drawing/2014/main" id="{1405BDAE-764D-4B06-BF0A-361C4E2D5698}"/>
                    </a:ext>
                  </a:extLst>
                </p:cNvPr>
                <p:cNvSpPr>
                  <a:spLocks/>
                </p:cNvSpPr>
                <p:nvPr userDrawn="1"/>
              </p:nvSpPr>
              <p:spPr bwMode="auto">
                <a:xfrm>
                  <a:off x="4421" y="71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5" name="Freeform 494">
                  <a:extLst>
                    <a:ext uri="{FF2B5EF4-FFF2-40B4-BE49-F238E27FC236}">
                      <a16:creationId xmlns:a16="http://schemas.microsoft.com/office/drawing/2014/main" id="{0AE07F1C-A43A-46CE-9697-D6B4EF1185EF}"/>
                    </a:ext>
                  </a:extLst>
                </p:cNvPr>
                <p:cNvSpPr>
                  <a:spLocks/>
                </p:cNvSpPr>
                <p:nvPr userDrawn="1"/>
              </p:nvSpPr>
              <p:spPr bwMode="auto">
                <a:xfrm>
                  <a:off x="4426" y="68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6" name="Freeform 495">
                  <a:extLst>
                    <a:ext uri="{FF2B5EF4-FFF2-40B4-BE49-F238E27FC236}">
                      <a16:creationId xmlns:a16="http://schemas.microsoft.com/office/drawing/2014/main" id="{DC46A597-4B7E-4845-BC36-CE0EF84ADF0B}"/>
                    </a:ext>
                  </a:extLst>
                </p:cNvPr>
                <p:cNvSpPr>
                  <a:spLocks/>
                </p:cNvSpPr>
                <p:nvPr userDrawn="1"/>
              </p:nvSpPr>
              <p:spPr bwMode="auto">
                <a:xfrm>
                  <a:off x="4426" y="668"/>
                  <a:ext cx="15" cy="15"/>
                </a:xfrm>
                <a:custGeom>
                  <a:avLst/>
                  <a:gdLst>
                    <a:gd name="T0" fmla="*/ 3 w 3"/>
                    <a:gd name="T1" fmla="*/ 1 h 3"/>
                    <a:gd name="T2" fmla="*/ 1 w 3"/>
                    <a:gd name="T3" fmla="*/ 3 h 3"/>
                    <a:gd name="T4" fmla="*/ 0 w 3"/>
                    <a:gd name="T5" fmla="*/ 2 h 3"/>
                    <a:gd name="T6" fmla="*/ 1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0"/>
                        <a:pt x="2" y="2"/>
                        <a:pt x="1" y="3"/>
                      </a:cubicBezTo>
                      <a:cubicBezTo>
                        <a:pt x="0" y="2"/>
                        <a:pt x="0" y="2"/>
                        <a:pt x="0" y="2"/>
                      </a:cubicBezTo>
                      <a:cubicBezTo>
                        <a:pt x="1" y="3"/>
                        <a:pt x="1" y="3"/>
                        <a:pt x="1"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7" name="Freeform 496">
                  <a:extLst>
                    <a:ext uri="{FF2B5EF4-FFF2-40B4-BE49-F238E27FC236}">
                      <a16:creationId xmlns:a16="http://schemas.microsoft.com/office/drawing/2014/main" id="{67CD0A72-0FF7-4F72-88F0-767A6601135E}"/>
                    </a:ext>
                  </a:extLst>
                </p:cNvPr>
                <p:cNvSpPr>
                  <a:spLocks/>
                </p:cNvSpPr>
                <p:nvPr userDrawn="1"/>
              </p:nvSpPr>
              <p:spPr bwMode="auto">
                <a:xfrm>
                  <a:off x="4455" y="668"/>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8" name="Freeform 497">
                  <a:extLst>
                    <a:ext uri="{FF2B5EF4-FFF2-40B4-BE49-F238E27FC236}">
                      <a16:creationId xmlns:a16="http://schemas.microsoft.com/office/drawing/2014/main" id="{5C96884B-6B45-4B3F-A9D5-CF5F8530DB4D}"/>
                    </a:ext>
                  </a:extLst>
                </p:cNvPr>
                <p:cNvSpPr>
                  <a:spLocks/>
                </p:cNvSpPr>
                <p:nvPr userDrawn="1"/>
              </p:nvSpPr>
              <p:spPr bwMode="auto">
                <a:xfrm>
                  <a:off x="4455" y="673"/>
                  <a:ext cx="5" cy="0"/>
                </a:xfrm>
                <a:custGeom>
                  <a:avLst/>
                  <a:gdLst>
                    <a:gd name="T0" fmla="*/ 0 w 1"/>
                    <a:gd name="T1" fmla="*/ 0 w 1"/>
                  </a:gdLst>
                  <a:ahLst/>
                  <a:cxnLst>
                    <a:cxn ang="0">
                      <a:pos x="T0" y="0"/>
                    </a:cxn>
                    <a:cxn ang="0">
                      <a:pos x="T1" y="0"/>
                    </a:cxn>
                  </a:cxnLst>
                  <a:rect l="0" t="0" r="r" b="b"/>
                  <a:pathLst>
                    <a:path w="1">
                      <a:moveTo>
                        <a:pt x="0" y="0"/>
                      </a:move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9" name="Freeform 498">
                  <a:extLst>
                    <a:ext uri="{FF2B5EF4-FFF2-40B4-BE49-F238E27FC236}">
                      <a16:creationId xmlns:a16="http://schemas.microsoft.com/office/drawing/2014/main" id="{F9390218-B326-4264-8365-B792CB591987}"/>
                    </a:ext>
                  </a:extLst>
                </p:cNvPr>
                <p:cNvSpPr>
                  <a:spLocks/>
                </p:cNvSpPr>
                <p:nvPr userDrawn="1"/>
              </p:nvSpPr>
              <p:spPr bwMode="auto">
                <a:xfrm>
                  <a:off x="4460" y="6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0" name="Freeform 499">
                  <a:extLst>
                    <a:ext uri="{FF2B5EF4-FFF2-40B4-BE49-F238E27FC236}">
                      <a16:creationId xmlns:a16="http://schemas.microsoft.com/office/drawing/2014/main" id="{B70725E7-1D84-4E35-AD05-E601B7F6BE8D}"/>
                    </a:ext>
                  </a:extLst>
                </p:cNvPr>
                <p:cNvSpPr>
                  <a:spLocks/>
                </p:cNvSpPr>
                <p:nvPr userDrawn="1"/>
              </p:nvSpPr>
              <p:spPr bwMode="auto">
                <a:xfrm>
                  <a:off x="4460"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1" name="Freeform 500">
                  <a:extLst>
                    <a:ext uri="{FF2B5EF4-FFF2-40B4-BE49-F238E27FC236}">
                      <a16:creationId xmlns:a16="http://schemas.microsoft.com/office/drawing/2014/main" id="{B2906C60-BFAF-4EF1-AF63-530EF9F4CEEF}"/>
                    </a:ext>
                  </a:extLst>
                </p:cNvPr>
                <p:cNvSpPr>
                  <a:spLocks/>
                </p:cNvSpPr>
                <p:nvPr userDrawn="1"/>
              </p:nvSpPr>
              <p:spPr bwMode="auto">
                <a:xfrm>
                  <a:off x="4455" y="65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2" name="Freeform 501">
                  <a:extLst>
                    <a:ext uri="{FF2B5EF4-FFF2-40B4-BE49-F238E27FC236}">
                      <a16:creationId xmlns:a16="http://schemas.microsoft.com/office/drawing/2014/main" id="{2378AEAD-F4CA-4957-8D90-8ED2AE742276}"/>
                    </a:ext>
                  </a:extLst>
                </p:cNvPr>
                <p:cNvSpPr>
                  <a:spLocks/>
                </p:cNvSpPr>
                <p:nvPr userDrawn="1"/>
              </p:nvSpPr>
              <p:spPr bwMode="auto">
                <a:xfrm>
                  <a:off x="4451" y="663"/>
                  <a:ext cx="4"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3" name="Freeform 502">
                  <a:extLst>
                    <a:ext uri="{FF2B5EF4-FFF2-40B4-BE49-F238E27FC236}">
                      <a16:creationId xmlns:a16="http://schemas.microsoft.com/office/drawing/2014/main" id="{49854AB5-80EB-4F63-B359-0A4A7F349292}"/>
                    </a:ext>
                  </a:extLst>
                </p:cNvPr>
                <p:cNvSpPr>
                  <a:spLocks/>
                </p:cNvSpPr>
                <p:nvPr userDrawn="1"/>
              </p:nvSpPr>
              <p:spPr bwMode="auto">
                <a:xfrm>
                  <a:off x="4431" y="668"/>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4" name="Freeform 503">
                  <a:extLst>
                    <a:ext uri="{FF2B5EF4-FFF2-40B4-BE49-F238E27FC236}">
                      <a16:creationId xmlns:a16="http://schemas.microsoft.com/office/drawing/2014/main" id="{B6185332-BA05-4A3B-877A-FAD6CB1464F5}"/>
                    </a:ext>
                  </a:extLst>
                </p:cNvPr>
                <p:cNvSpPr>
                  <a:spLocks/>
                </p:cNvSpPr>
                <p:nvPr userDrawn="1"/>
              </p:nvSpPr>
              <p:spPr bwMode="auto">
                <a:xfrm>
                  <a:off x="4470" y="65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5" name="Freeform 504">
                  <a:extLst>
                    <a:ext uri="{FF2B5EF4-FFF2-40B4-BE49-F238E27FC236}">
                      <a16:creationId xmlns:a16="http://schemas.microsoft.com/office/drawing/2014/main" id="{B721289C-E036-41E5-B8D1-637FCACAAD94}"/>
                    </a:ext>
                  </a:extLst>
                </p:cNvPr>
                <p:cNvSpPr>
                  <a:spLocks/>
                </p:cNvSpPr>
                <p:nvPr userDrawn="1"/>
              </p:nvSpPr>
              <p:spPr bwMode="auto">
                <a:xfrm>
                  <a:off x="4470" y="64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6" name="Oval 505">
                  <a:extLst>
                    <a:ext uri="{FF2B5EF4-FFF2-40B4-BE49-F238E27FC236}">
                      <a16:creationId xmlns:a16="http://schemas.microsoft.com/office/drawing/2014/main" id="{5771DD75-8456-4794-87E7-993D7933D2CE}"/>
                    </a:ext>
                  </a:extLst>
                </p:cNvPr>
                <p:cNvSpPr>
                  <a:spLocks noChangeArrowheads="1"/>
                </p:cNvSpPr>
                <p:nvPr userDrawn="1"/>
              </p:nvSpPr>
              <p:spPr bwMode="auto">
                <a:xfrm>
                  <a:off x="4455" y="653"/>
                  <a:ext cx="1" cy="1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7" name="Freeform 506">
                  <a:extLst>
                    <a:ext uri="{FF2B5EF4-FFF2-40B4-BE49-F238E27FC236}">
                      <a16:creationId xmlns:a16="http://schemas.microsoft.com/office/drawing/2014/main" id="{2A7B8ADE-63D1-4E44-8014-C27A4988CBDD}"/>
                    </a:ext>
                  </a:extLst>
                </p:cNvPr>
                <p:cNvSpPr>
                  <a:spLocks/>
                </p:cNvSpPr>
                <p:nvPr userDrawn="1"/>
              </p:nvSpPr>
              <p:spPr bwMode="auto">
                <a:xfrm>
                  <a:off x="4485" y="643"/>
                  <a:ext cx="0" cy="10"/>
                </a:xfrm>
                <a:custGeom>
                  <a:avLst/>
                  <a:gdLst>
                    <a:gd name="T0" fmla="*/ 5 h 10"/>
                    <a:gd name="T1" fmla="*/ 10 h 10"/>
                    <a:gd name="T2" fmla="*/ 0 h 10"/>
                    <a:gd name="T3" fmla="*/ 5 h 10"/>
                  </a:gdLst>
                  <a:ahLst/>
                  <a:cxnLst>
                    <a:cxn ang="0">
                      <a:pos x="0" y="T0"/>
                    </a:cxn>
                    <a:cxn ang="0">
                      <a:pos x="0" y="T1"/>
                    </a:cxn>
                    <a:cxn ang="0">
                      <a:pos x="0" y="T2"/>
                    </a:cxn>
                    <a:cxn ang="0">
                      <a:pos x="0" y="T3"/>
                    </a:cxn>
                  </a:cxnLst>
                  <a:rect l="0" t="0" r="r" b="b"/>
                  <a:pathLst>
                    <a:path h="10">
                      <a:moveTo>
                        <a:pt x="0" y="5"/>
                      </a:moveTo>
                      <a:lnTo>
                        <a:pt x="0"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8" name="Freeform 507">
                  <a:extLst>
                    <a:ext uri="{FF2B5EF4-FFF2-40B4-BE49-F238E27FC236}">
                      <a16:creationId xmlns:a16="http://schemas.microsoft.com/office/drawing/2014/main" id="{7E191DFB-94C1-4FE2-91EC-DA144A14796E}"/>
                    </a:ext>
                  </a:extLst>
                </p:cNvPr>
                <p:cNvSpPr>
                  <a:spLocks/>
                </p:cNvSpPr>
                <p:nvPr userDrawn="1"/>
              </p:nvSpPr>
              <p:spPr bwMode="auto">
                <a:xfrm>
                  <a:off x="4490" y="638"/>
                  <a:ext cx="10" cy="10"/>
                </a:xfrm>
                <a:custGeom>
                  <a:avLst/>
                  <a:gdLst>
                    <a:gd name="T0" fmla="*/ 0 w 2"/>
                    <a:gd name="T1" fmla="*/ 1 h 2"/>
                    <a:gd name="T2" fmla="*/ 1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1" y="2"/>
                      </a:cubicBezTo>
                      <a:cubicBezTo>
                        <a:pt x="2" y="2"/>
                        <a:pt x="2" y="1"/>
                        <a:pt x="2"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9" name="Freeform 508">
                  <a:extLst>
                    <a:ext uri="{FF2B5EF4-FFF2-40B4-BE49-F238E27FC236}">
                      <a16:creationId xmlns:a16="http://schemas.microsoft.com/office/drawing/2014/main" id="{4794752A-6DDD-4FE3-8CC7-9F67D3628D78}"/>
                    </a:ext>
                  </a:extLst>
                </p:cNvPr>
                <p:cNvSpPr>
                  <a:spLocks/>
                </p:cNvSpPr>
                <p:nvPr userDrawn="1"/>
              </p:nvSpPr>
              <p:spPr bwMode="auto">
                <a:xfrm>
                  <a:off x="4500"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0" name="Freeform 509">
                  <a:extLst>
                    <a:ext uri="{FF2B5EF4-FFF2-40B4-BE49-F238E27FC236}">
                      <a16:creationId xmlns:a16="http://schemas.microsoft.com/office/drawing/2014/main" id="{737568C1-F6A7-415E-A9AA-C4A88D686C65}"/>
                    </a:ext>
                  </a:extLst>
                </p:cNvPr>
                <p:cNvSpPr>
                  <a:spLocks/>
                </p:cNvSpPr>
                <p:nvPr userDrawn="1"/>
              </p:nvSpPr>
              <p:spPr bwMode="auto">
                <a:xfrm>
                  <a:off x="4475" y="64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1" name="Freeform 510">
                  <a:extLst>
                    <a:ext uri="{FF2B5EF4-FFF2-40B4-BE49-F238E27FC236}">
                      <a16:creationId xmlns:a16="http://schemas.microsoft.com/office/drawing/2014/main" id="{DB565FE3-9767-45C0-9EE6-BF9992C869EE}"/>
                    </a:ext>
                  </a:extLst>
                </p:cNvPr>
                <p:cNvSpPr>
                  <a:spLocks/>
                </p:cNvSpPr>
                <p:nvPr userDrawn="1"/>
              </p:nvSpPr>
              <p:spPr bwMode="auto">
                <a:xfrm>
                  <a:off x="4480" y="6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2" name="Freeform 511">
                  <a:extLst>
                    <a:ext uri="{FF2B5EF4-FFF2-40B4-BE49-F238E27FC236}">
                      <a16:creationId xmlns:a16="http://schemas.microsoft.com/office/drawing/2014/main" id="{9C61F408-AA7D-422D-8987-3AF2430A01D2}"/>
                    </a:ext>
                  </a:extLst>
                </p:cNvPr>
                <p:cNvSpPr>
                  <a:spLocks/>
                </p:cNvSpPr>
                <p:nvPr userDrawn="1"/>
              </p:nvSpPr>
              <p:spPr bwMode="auto">
                <a:xfrm>
                  <a:off x="4475" y="6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3" name="Freeform 512">
                  <a:extLst>
                    <a:ext uri="{FF2B5EF4-FFF2-40B4-BE49-F238E27FC236}">
                      <a16:creationId xmlns:a16="http://schemas.microsoft.com/office/drawing/2014/main" id="{9FE802DA-D653-4C59-B001-1BA553EC0869}"/>
                    </a:ext>
                  </a:extLst>
                </p:cNvPr>
                <p:cNvSpPr>
                  <a:spLocks/>
                </p:cNvSpPr>
                <p:nvPr userDrawn="1"/>
              </p:nvSpPr>
              <p:spPr bwMode="auto">
                <a:xfrm>
                  <a:off x="4460" y="64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4" name="Freeform 513">
                  <a:extLst>
                    <a:ext uri="{FF2B5EF4-FFF2-40B4-BE49-F238E27FC236}">
                      <a16:creationId xmlns:a16="http://schemas.microsoft.com/office/drawing/2014/main" id="{456755FF-AA07-45AE-8746-4B6368313821}"/>
                    </a:ext>
                  </a:extLst>
                </p:cNvPr>
                <p:cNvSpPr>
                  <a:spLocks/>
                </p:cNvSpPr>
                <p:nvPr userDrawn="1"/>
              </p:nvSpPr>
              <p:spPr bwMode="auto">
                <a:xfrm>
                  <a:off x="4470" y="64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5" name="Rectangle 514">
                  <a:extLst>
                    <a:ext uri="{FF2B5EF4-FFF2-40B4-BE49-F238E27FC236}">
                      <a16:creationId xmlns:a16="http://schemas.microsoft.com/office/drawing/2014/main" id="{57DCDF3E-526B-46FC-BF4B-6F97FD70A662}"/>
                    </a:ext>
                  </a:extLst>
                </p:cNvPr>
                <p:cNvSpPr>
                  <a:spLocks noChangeArrowheads="1"/>
                </p:cNvSpPr>
                <p:nvPr userDrawn="1"/>
              </p:nvSpPr>
              <p:spPr bwMode="auto">
                <a:xfrm>
                  <a:off x="4475" y="63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6" name="Freeform 515">
                  <a:extLst>
                    <a:ext uri="{FF2B5EF4-FFF2-40B4-BE49-F238E27FC236}">
                      <a16:creationId xmlns:a16="http://schemas.microsoft.com/office/drawing/2014/main" id="{AB0F8AD6-8FE7-4FDD-8927-051E305D60A3}"/>
                    </a:ext>
                  </a:extLst>
                </p:cNvPr>
                <p:cNvSpPr>
                  <a:spLocks/>
                </p:cNvSpPr>
                <p:nvPr userDrawn="1"/>
              </p:nvSpPr>
              <p:spPr bwMode="auto">
                <a:xfrm>
                  <a:off x="4490" y="63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7" name="Freeform 516">
                  <a:extLst>
                    <a:ext uri="{FF2B5EF4-FFF2-40B4-BE49-F238E27FC236}">
                      <a16:creationId xmlns:a16="http://schemas.microsoft.com/office/drawing/2014/main" id="{7267EA18-339B-4D73-B2D2-EE72604687DF}"/>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8" name="Rectangle 517">
                  <a:extLst>
                    <a:ext uri="{FF2B5EF4-FFF2-40B4-BE49-F238E27FC236}">
                      <a16:creationId xmlns:a16="http://schemas.microsoft.com/office/drawing/2014/main" id="{F10EB284-9334-427E-B7A1-D3A9005F3028}"/>
                    </a:ext>
                  </a:extLst>
                </p:cNvPr>
                <p:cNvSpPr>
                  <a:spLocks noChangeArrowheads="1"/>
                </p:cNvSpPr>
                <p:nvPr userDrawn="1"/>
              </p:nvSpPr>
              <p:spPr bwMode="auto">
                <a:xfrm>
                  <a:off x="451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9" name="Freeform 518">
                  <a:extLst>
                    <a:ext uri="{FF2B5EF4-FFF2-40B4-BE49-F238E27FC236}">
                      <a16:creationId xmlns:a16="http://schemas.microsoft.com/office/drawing/2014/main" id="{BC6D7A69-E98F-4CA0-9C83-03B1B91023FB}"/>
                    </a:ext>
                  </a:extLst>
                </p:cNvPr>
                <p:cNvSpPr>
                  <a:spLocks/>
                </p:cNvSpPr>
                <p:nvPr userDrawn="1"/>
              </p:nvSpPr>
              <p:spPr bwMode="auto">
                <a:xfrm>
                  <a:off x="4485" y="633"/>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0" name="Freeform 519">
                  <a:extLst>
                    <a:ext uri="{FF2B5EF4-FFF2-40B4-BE49-F238E27FC236}">
                      <a16:creationId xmlns:a16="http://schemas.microsoft.com/office/drawing/2014/main" id="{A676F12F-F02A-4492-BD56-202E67099018}"/>
                    </a:ext>
                  </a:extLst>
                </p:cNvPr>
                <p:cNvSpPr>
                  <a:spLocks/>
                </p:cNvSpPr>
                <p:nvPr userDrawn="1"/>
              </p:nvSpPr>
              <p:spPr bwMode="auto">
                <a:xfrm>
                  <a:off x="4500"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1" name="Freeform 520">
                  <a:extLst>
                    <a:ext uri="{FF2B5EF4-FFF2-40B4-BE49-F238E27FC236}">
                      <a16:creationId xmlns:a16="http://schemas.microsoft.com/office/drawing/2014/main" id="{3416C111-2DAE-4F5F-8507-1AC250961ED8}"/>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2" name="Freeform 521">
                  <a:extLst>
                    <a:ext uri="{FF2B5EF4-FFF2-40B4-BE49-F238E27FC236}">
                      <a16:creationId xmlns:a16="http://schemas.microsoft.com/office/drawing/2014/main" id="{DD4B119B-07F8-46DB-9171-0021B9382D4D}"/>
                    </a:ext>
                  </a:extLst>
                </p:cNvPr>
                <p:cNvSpPr>
                  <a:spLocks/>
                </p:cNvSpPr>
                <p:nvPr userDrawn="1"/>
              </p:nvSpPr>
              <p:spPr bwMode="auto">
                <a:xfrm>
                  <a:off x="4485" y="6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3" name="Freeform 522">
                  <a:extLst>
                    <a:ext uri="{FF2B5EF4-FFF2-40B4-BE49-F238E27FC236}">
                      <a16:creationId xmlns:a16="http://schemas.microsoft.com/office/drawing/2014/main" id="{C3A54197-FB36-4BC6-BECD-D8669B02DDC3}"/>
                    </a:ext>
                  </a:extLst>
                </p:cNvPr>
                <p:cNvSpPr>
                  <a:spLocks/>
                </p:cNvSpPr>
                <p:nvPr userDrawn="1"/>
              </p:nvSpPr>
              <p:spPr bwMode="auto">
                <a:xfrm>
                  <a:off x="4495" y="593"/>
                  <a:ext cx="20" cy="30"/>
                </a:xfrm>
                <a:custGeom>
                  <a:avLst/>
                  <a:gdLst>
                    <a:gd name="T0" fmla="*/ 2 w 4"/>
                    <a:gd name="T1" fmla="*/ 0 h 6"/>
                    <a:gd name="T2" fmla="*/ 1 w 4"/>
                    <a:gd name="T3" fmla="*/ 2 h 6"/>
                    <a:gd name="T4" fmla="*/ 3 w 4"/>
                    <a:gd name="T5" fmla="*/ 6 h 6"/>
                    <a:gd name="T6" fmla="*/ 3 w 4"/>
                    <a:gd name="T7" fmla="*/ 5 h 6"/>
                    <a:gd name="T8" fmla="*/ 2 w 4"/>
                    <a:gd name="T9" fmla="*/ 3 h 6"/>
                    <a:gd name="T10" fmla="*/ 3 w 4"/>
                    <a:gd name="T11" fmla="*/ 3 h 6"/>
                    <a:gd name="T12" fmla="*/ 3 w 4"/>
                    <a:gd name="T13" fmla="*/ 0 h 6"/>
                    <a:gd name="T14" fmla="*/ 2 w 4"/>
                    <a:gd name="T15" fmla="*/ 1 h 6"/>
                    <a:gd name="T16" fmla="*/ 2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0"/>
                      </a:moveTo>
                      <a:cubicBezTo>
                        <a:pt x="2" y="1"/>
                        <a:pt x="2" y="2"/>
                        <a:pt x="1" y="2"/>
                      </a:cubicBezTo>
                      <a:cubicBezTo>
                        <a:pt x="0" y="3"/>
                        <a:pt x="2" y="5"/>
                        <a:pt x="3" y="6"/>
                      </a:cubicBezTo>
                      <a:cubicBezTo>
                        <a:pt x="3" y="6"/>
                        <a:pt x="3" y="5"/>
                        <a:pt x="3" y="5"/>
                      </a:cubicBezTo>
                      <a:cubicBezTo>
                        <a:pt x="3" y="4"/>
                        <a:pt x="1" y="4"/>
                        <a:pt x="2" y="3"/>
                      </a:cubicBezTo>
                      <a:cubicBezTo>
                        <a:pt x="2" y="3"/>
                        <a:pt x="2" y="3"/>
                        <a:pt x="3" y="3"/>
                      </a:cubicBezTo>
                      <a:cubicBezTo>
                        <a:pt x="2" y="3"/>
                        <a:pt x="4" y="2"/>
                        <a:pt x="3" y="0"/>
                      </a:cubicBezTo>
                      <a:cubicBezTo>
                        <a:pt x="2" y="1"/>
                        <a:pt x="2" y="1"/>
                        <a:pt x="2"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4" name="Freeform 523">
                  <a:extLst>
                    <a:ext uri="{FF2B5EF4-FFF2-40B4-BE49-F238E27FC236}">
                      <a16:creationId xmlns:a16="http://schemas.microsoft.com/office/drawing/2014/main" id="{A5AEBF42-C242-4B09-8CA3-C891AA9E0594}"/>
                    </a:ext>
                  </a:extLst>
                </p:cNvPr>
                <p:cNvSpPr>
                  <a:spLocks/>
                </p:cNvSpPr>
                <p:nvPr userDrawn="1"/>
              </p:nvSpPr>
              <p:spPr bwMode="auto">
                <a:xfrm>
                  <a:off x="4505" y="623"/>
                  <a:ext cx="5" cy="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1" y="1"/>
                      </a:cubicBezTo>
                      <a:cubicBezTo>
                        <a:pt x="1"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5" name="Freeform 524">
                  <a:extLst>
                    <a:ext uri="{FF2B5EF4-FFF2-40B4-BE49-F238E27FC236}">
                      <a16:creationId xmlns:a16="http://schemas.microsoft.com/office/drawing/2014/main" id="{E8432B02-9656-4802-A297-536212C84C84}"/>
                    </a:ext>
                  </a:extLst>
                </p:cNvPr>
                <p:cNvSpPr>
                  <a:spLocks/>
                </p:cNvSpPr>
                <p:nvPr userDrawn="1"/>
              </p:nvSpPr>
              <p:spPr bwMode="auto">
                <a:xfrm>
                  <a:off x="4490" y="618"/>
                  <a:ext cx="15" cy="15"/>
                </a:xfrm>
                <a:custGeom>
                  <a:avLst/>
                  <a:gdLst>
                    <a:gd name="T0" fmla="*/ 1 w 3"/>
                    <a:gd name="T1" fmla="*/ 2 h 3"/>
                    <a:gd name="T2" fmla="*/ 1 w 3"/>
                    <a:gd name="T3" fmla="*/ 0 h 3"/>
                    <a:gd name="T4" fmla="*/ 0 w 3"/>
                    <a:gd name="T5" fmla="*/ 2 h 3"/>
                    <a:gd name="T6" fmla="*/ 1 w 3"/>
                    <a:gd name="T7" fmla="*/ 2 h 3"/>
                    <a:gd name="T8" fmla="*/ 1 w 3"/>
                    <a:gd name="T9" fmla="*/ 3 h 3"/>
                    <a:gd name="T10" fmla="*/ 2 w 3"/>
                    <a:gd name="T11" fmla="*/ 3 h 3"/>
                    <a:gd name="T12" fmla="*/ 2 w 3"/>
                    <a:gd name="T13" fmla="*/ 3 h 3"/>
                    <a:gd name="T14" fmla="*/ 2 w 3"/>
                    <a:gd name="T15" fmla="*/ 3 h 3"/>
                    <a:gd name="T16" fmla="*/ 2 w 3"/>
                    <a:gd name="T17" fmla="*/ 3 h 3"/>
                    <a:gd name="T18" fmla="*/ 2 w 3"/>
                    <a:gd name="T19" fmla="*/ 3 h 3"/>
                    <a:gd name="T20" fmla="*/ 2 w 3"/>
                    <a:gd name="T21" fmla="*/ 2 h 3"/>
                    <a:gd name="T22" fmla="*/ 1 w 3"/>
                    <a:gd name="T23" fmla="*/ 2 h 3"/>
                    <a:gd name="T24" fmla="*/ 2 w 3"/>
                    <a:gd name="T25" fmla="*/ 2 h 3"/>
                    <a:gd name="T26" fmla="*/ 2 w 3"/>
                    <a:gd name="T27" fmla="*/ 3 h 3"/>
                    <a:gd name="T28" fmla="*/ 2 w 3"/>
                    <a:gd name="T29" fmla="*/ 3 h 3"/>
                    <a:gd name="T30" fmla="*/ 3 w 3"/>
                    <a:gd name="T31" fmla="*/ 2 h 3"/>
                    <a:gd name="T32" fmla="*/ 1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1" y="2"/>
                      </a:moveTo>
                      <a:cubicBezTo>
                        <a:pt x="1" y="1"/>
                        <a:pt x="2" y="1"/>
                        <a:pt x="1" y="0"/>
                      </a:cubicBezTo>
                      <a:cubicBezTo>
                        <a:pt x="0" y="1"/>
                        <a:pt x="1" y="1"/>
                        <a:pt x="0" y="2"/>
                      </a:cubicBezTo>
                      <a:cubicBezTo>
                        <a:pt x="1" y="1"/>
                        <a:pt x="0" y="2"/>
                        <a:pt x="1" y="2"/>
                      </a:cubicBezTo>
                      <a:cubicBezTo>
                        <a:pt x="1" y="2"/>
                        <a:pt x="1" y="3"/>
                        <a:pt x="1" y="3"/>
                      </a:cubicBezTo>
                      <a:cubicBezTo>
                        <a:pt x="1" y="3"/>
                        <a:pt x="1" y="3"/>
                        <a:pt x="2" y="3"/>
                      </a:cubicBezTo>
                      <a:cubicBezTo>
                        <a:pt x="2" y="3"/>
                        <a:pt x="2" y="3"/>
                        <a:pt x="2" y="3"/>
                      </a:cubicBezTo>
                      <a:cubicBezTo>
                        <a:pt x="2" y="3"/>
                        <a:pt x="2" y="3"/>
                        <a:pt x="2" y="3"/>
                      </a:cubicBezTo>
                      <a:cubicBezTo>
                        <a:pt x="2" y="3"/>
                        <a:pt x="2" y="3"/>
                        <a:pt x="2" y="3"/>
                      </a:cubicBezTo>
                      <a:cubicBezTo>
                        <a:pt x="2" y="3"/>
                        <a:pt x="1" y="2"/>
                        <a:pt x="2" y="3"/>
                      </a:cubicBezTo>
                      <a:cubicBezTo>
                        <a:pt x="2" y="2"/>
                        <a:pt x="2" y="2"/>
                        <a:pt x="2" y="2"/>
                      </a:cubicBezTo>
                      <a:cubicBezTo>
                        <a:pt x="2" y="2"/>
                        <a:pt x="1" y="2"/>
                        <a:pt x="1" y="2"/>
                      </a:cubicBezTo>
                      <a:cubicBezTo>
                        <a:pt x="2" y="2"/>
                        <a:pt x="2" y="2"/>
                        <a:pt x="2" y="2"/>
                      </a:cubicBezTo>
                      <a:cubicBezTo>
                        <a:pt x="2" y="3"/>
                        <a:pt x="2" y="3"/>
                        <a:pt x="2" y="3"/>
                      </a:cubicBezTo>
                      <a:cubicBezTo>
                        <a:pt x="2" y="3"/>
                        <a:pt x="2" y="3"/>
                        <a:pt x="2" y="3"/>
                      </a:cubicBezTo>
                      <a:cubicBezTo>
                        <a:pt x="3" y="2"/>
                        <a:pt x="3" y="2"/>
                        <a:pt x="3" y="2"/>
                      </a:cubicBezTo>
                      <a:cubicBezTo>
                        <a:pt x="2" y="2"/>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6" name="Freeform 525">
                  <a:extLst>
                    <a:ext uri="{FF2B5EF4-FFF2-40B4-BE49-F238E27FC236}">
                      <a16:creationId xmlns:a16="http://schemas.microsoft.com/office/drawing/2014/main" id="{C5E7DEB7-71E5-45E7-AF24-B5A4950E946B}"/>
                    </a:ext>
                  </a:extLst>
                </p:cNvPr>
                <p:cNvSpPr>
                  <a:spLocks/>
                </p:cNvSpPr>
                <p:nvPr userDrawn="1"/>
              </p:nvSpPr>
              <p:spPr bwMode="auto">
                <a:xfrm>
                  <a:off x="4455"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7" name="Freeform 526">
                  <a:extLst>
                    <a:ext uri="{FF2B5EF4-FFF2-40B4-BE49-F238E27FC236}">
                      <a16:creationId xmlns:a16="http://schemas.microsoft.com/office/drawing/2014/main" id="{F26518A4-F2E4-4B4B-81A6-D3D47DA3B036}"/>
                    </a:ext>
                  </a:extLst>
                </p:cNvPr>
                <p:cNvSpPr>
                  <a:spLocks/>
                </p:cNvSpPr>
                <p:nvPr userDrawn="1"/>
              </p:nvSpPr>
              <p:spPr bwMode="auto">
                <a:xfrm>
                  <a:off x="4455" y="633"/>
                  <a:ext cx="15" cy="5"/>
                </a:xfrm>
                <a:custGeom>
                  <a:avLst/>
                  <a:gdLst>
                    <a:gd name="T0" fmla="*/ 1 w 3"/>
                    <a:gd name="T1" fmla="*/ 0 h 1"/>
                    <a:gd name="T2" fmla="*/ 1 w 3"/>
                    <a:gd name="T3" fmla="*/ 1 h 1"/>
                    <a:gd name="T4" fmla="*/ 0 w 3"/>
                    <a:gd name="T5" fmla="*/ 0 h 1"/>
                    <a:gd name="T6" fmla="*/ 1 w 3"/>
                    <a:gd name="T7" fmla="*/ 1 h 1"/>
                    <a:gd name="T8" fmla="*/ 1 w 3"/>
                    <a:gd name="T9" fmla="*/ 1 h 1"/>
                    <a:gd name="T10" fmla="*/ 3 w 3"/>
                    <a:gd name="T11" fmla="*/ 1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1"/>
                      </a:cubicBezTo>
                      <a:cubicBezTo>
                        <a:pt x="0" y="1"/>
                        <a:pt x="0" y="0"/>
                        <a:pt x="0" y="0"/>
                      </a:cubicBezTo>
                      <a:cubicBezTo>
                        <a:pt x="0" y="0"/>
                        <a:pt x="0" y="1"/>
                        <a:pt x="1" y="1"/>
                      </a:cubicBezTo>
                      <a:cubicBezTo>
                        <a:pt x="1" y="1"/>
                        <a:pt x="1" y="1"/>
                        <a:pt x="1" y="1"/>
                      </a:cubicBezTo>
                      <a:cubicBezTo>
                        <a:pt x="2" y="1"/>
                        <a:pt x="3" y="1"/>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8" name="Freeform 527">
                  <a:extLst>
                    <a:ext uri="{FF2B5EF4-FFF2-40B4-BE49-F238E27FC236}">
                      <a16:creationId xmlns:a16="http://schemas.microsoft.com/office/drawing/2014/main" id="{968D13DC-FA35-42AB-B124-6F582F253901}"/>
                    </a:ext>
                  </a:extLst>
                </p:cNvPr>
                <p:cNvSpPr>
                  <a:spLocks/>
                </p:cNvSpPr>
                <p:nvPr userDrawn="1"/>
              </p:nvSpPr>
              <p:spPr bwMode="auto">
                <a:xfrm>
                  <a:off x="4475" y="623"/>
                  <a:ext cx="5" cy="5"/>
                </a:xfrm>
                <a:custGeom>
                  <a:avLst/>
                  <a:gdLst>
                    <a:gd name="T0" fmla="*/ 1 w 1"/>
                    <a:gd name="T1" fmla="*/ 1 h 1"/>
                    <a:gd name="T2" fmla="*/ 1 w 1"/>
                    <a:gd name="T3" fmla="*/ 0 h 1"/>
                    <a:gd name="T4" fmla="*/ 0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9" name="Freeform 528">
                  <a:extLst>
                    <a:ext uri="{FF2B5EF4-FFF2-40B4-BE49-F238E27FC236}">
                      <a16:creationId xmlns:a16="http://schemas.microsoft.com/office/drawing/2014/main" id="{B88ECA1F-9A66-4228-BDB3-F8549462B0B5}"/>
                    </a:ext>
                  </a:extLst>
                </p:cNvPr>
                <p:cNvSpPr>
                  <a:spLocks/>
                </p:cNvSpPr>
                <p:nvPr userDrawn="1"/>
              </p:nvSpPr>
              <p:spPr bwMode="auto">
                <a:xfrm>
                  <a:off x="4510" y="623"/>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0" name="Rectangle 529">
                  <a:extLst>
                    <a:ext uri="{FF2B5EF4-FFF2-40B4-BE49-F238E27FC236}">
                      <a16:creationId xmlns:a16="http://schemas.microsoft.com/office/drawing/2014/main" id="{15DB834F-C295-4A87-BDD5-95233C13A5C3}"/>
                    </a:ext>
                  </a:extLst>
                </p:cNvPr>
                <p:cNvSpPr>
                  <a:spLocks noChangeArrowheads="1"/>
                </p:cNvSpPr>
                <p:nvPr userDrawn="1"/>
              </p:nvSpPr>
              <p:spPr bwMode="auto">
                <a:xfrm>
                  <a:off x="452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1" name="Freeform 530">
                  <a:extLst>
                    <a:ext uri="{FF2B5EF4-FFF2-40B4-BE49-F238E27FC236}">
                      <a16:creationId xmlns:a16="http://schemas.microsoft.com/office/drawing/2014/main" id="{975C1594-EF61-4021-9FC2-923E7A435A5F}"/>
                    </a:ext>
                  </a:extLst>
                </p:cNvPr>
                <p:cNvSpPr>
                  <a:spLocks/>
                </p:cNvSpPr>
                <p:nvPr userDrawn="1"/>
              </p:nvSpPr>
              <p:spPr bwMode="auto">
                <a:xfrm>
                  <a:off x="4630" y="92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2" name="Freeform 531">
                  <a:extLst>
                    <a:ext uri="{FF2B5EF4-FFF2-40B4-BE49-F238E27FC236}">
                      <a16:creationId xmlns:a16="http://schemas.microsoft.com/office/drawing/2014/main" id="{B93066F9-4A40-42A4-8A25-B0C6827D2618}"/>
                    </a:ext>
                  </a:extLst>
                </p:cNvPr>
                <p:cNvSpPr>
                  <a:spLocks/>
                </p:cNvSpPr>
                <p:nvPr userDrawn="1"/>
              </p:nvSpPr>
              <p:spPr bwMode="auto">
                <a:xfrm>
                  <a:off x="464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3" name="Freeform 532">
                  <a:extLst>
                    <a:ext uri="{FF2B5EF4-FFF2-40B4-BE49-F238E27FC236}">
                      <a16:creationId xmlns:a16="http://schemas.microsoft.com/office/drawing/2014/main" id="{37B413EA-6144-4330-84A4-8F1F918B37E4}"/>
                    </a:ext>
                  </a:extLst>
                </p:cNvPr>
                <p:cNvSpPr>
                  <a:spLocks/>
                </p:cNvSpPr>
                <p:nvPr userDrawn="1"/>
              </p:nvSpPr>
              <p:spPr bwMode="auto">
                <a:xfrm>
                  <a:off x="4650" y="673"/>
                  <a:ext cx="5" cy="10"/>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2"/>
                        <a:pt x="0"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4" name="Freeform 533">
                  <a:extLst>
                    <a:ext uri="{FF2B5EF4-FFF2-40B4-BE49-F238E27FC236}">
                      <a16:creationId xmlns:a16="http://schemas.microsoft.com/office/drawing/2014/main" id="{A54B3136-1756-49D0-8FFE-25AB176FCE8E}"/>
                    </a:ext>
                  </a:extLst>
                </p:cNvPr>
                <p:cNvSpPr>
                  <a:spLocks/>
                </p:cNvSpPr>
                <p:nvPr userDrawn="1"/>
              </p:nvSpPr>
              <p:spPr bwMode="auto">
                <a:xfrm>
                  <a:off x="4679" y="7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5" name="Freeform 534">
                  <a:extLst>
                    <a:ext uri="{FF2B5EF4-FFF2-40B4-BE49-F238E27FC236}">
                      <a16:creationId xmlns:a16="http://schemas.microsoft.com/office/drawing/2014/main" id="{A830C7F4-4E92-43F1-8798-5A8E0A2DD6B1}"/>
                    </a:ext>
                  </a:extLst>
                </p:cNvPr>
                <p:cNvSpPr>
                  <a:spLocks/>
                </p:cNvSpPr>
                <p:nvPr userDrawn="1"/>
              </p:nvSpPr>
              <p:spPr bwMode="auto">
                <a:xfrm>
                  <a:off x="4694" y="80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6" name="Freeform 535">
                  <a:extLst>
                    <a:ext uri="{FF2B5EF4-FFF2-40B4-BE49-F238E27FC236}">
                      <a16:creationId xmlns:a16="http://schemas.microsoft.com/office/drawing/2014/main" id="{670CB67D-169D-43BC-9186-91AF86CBA1AC}"/>
                    </a:ext>
                  </a:extLst>
                </p:cNvPr>
                <p:cNvSpPr>
                  <a:spLocks/>
                </p:cNvSpPr>
                <p:nvPr userDrawn="1"/>
              </p:nvSpPr>
              <p:spPr bwMode="auto">
                <a:xfrm>
                  <a:off x="4560" y="97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7" name="Freeform 536">
                  <a:extLst>
                    <a:ext uri="{FF2B5EF4-FFF2-40B4-BE49-F238E27FC236}">
                      <a16:creationId xmlns:a16="http://schemas.microsoft.com/office/drawing/2014/main" id="{F4E2F988-E1AE-4625-AA9C-549F872E8F28}"/>
                    </a:ext>
                  </a:extLst>
                </p:cNvPr>
                <p:cNvSpPr>
                  <a:spLocks/>
                </p:cNvSpPr>
                <p:nvPr userDrawn="1"/>
              </p:nvSpPr>
              <p:spPr bwMode="auto">
                <a:xfrm>
                  <a:off x="4585" y="60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8" name="Freeform 537">
                  <a:extLst>
                    <a:ext uri="{FF2B5EF4-FFF2-40B4-BE49-F238E27FC236}">
                      <a16:creationId xmlns:a16="http://schemas.microsoft.com/office/drawing/2014/main" id="{4566A988-0057-4035-B15D-B5C1798CAA58}"/>
                    </a:ext>
                  </a:extLst>
                </p:cNvPr>
                <p:cNvSpPr>
                  <a:spLocks/>
                </p:cNvSpPr>
                <p:nvPr userDrawn="1"/>
              </p:nvSpPr>
              <p:spPr bwMode="auto">
                <a:xfrm>
                  <a:off x="4605"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9" name="Freeform 538">
                  <a:extLst>
                    <a:ext uri="{FF2B5EF4-FFF2-40B4-BE49-F238E27FC236}">
                      <a16:creationId xmlns:a16="http://schemas.microsoft.com/office/drawing/2014/main" id="{2F838EE4-FB3C-49B3-B745-664769AE03A7}"/>
                    </a:ext>
                  </a:extLst>
                </p:cNvPr>
                <p:cNvSpPr>
                  <a:spLocks/>
                </p:cNvSpPr>
                <p:nvPr userDrawn="1"/>
              </p:nvSpPr>
              <p:spPr bwMode="auto">
                <a:xfrm>
                  <a:off x="4590" y="618"/>
                  <a:ext cx="5" cy="5"/>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0" y="0"/>
                        <a:pt x="0" y="0"/>
                      </a:cubicBezTo>
                      <a:cubicBezTo>
                        <a:pt x="0"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0" name="Freeform 539">
                  <a:extLst>
                    <a:ext uri="{FF2B5EF4-FFF2-40B4-BE49-F238E27FC236}">
                      <a16:creationId xmlns:a16="http://schemas.microsoft.com/office/drawing/2014/main" id="{BE4A05D0-09D8-47FE-9C50-BE64D888D25A}"/>
                    </a:ext>
                  </a:extLst>
                </p:cNvPr>
                <p:cNvSpPr>
                  <a:spLocks/>
                </p:cNvSpPr>
                <p:nvPr userDrawn="1"/>
              </p:nvSpPr>
              <p:spPr bwMode="auto">
                <a:xfrm>
                  <a:off x="4351" y="80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1" name="Freeform 540">
                  <a:extLst>
                    <a:ext uri="{FF2B5EF4-FFF2-40B4-BE49-F238E27FC236}">
                      <a16:creationId xmlns:a16="http://schemas.microsoft.com/office/drawing/2014/main" id="{BC615477-296A-44AD-B70C-30A9C6BB553A}"/>
                    </a:ext>
                  </a:extLst>
                </p:cNvPr>
                <p:cNvSpPr>
                  <a:spLocks/>
                </p:cNvSpPr>
                <p:nvPr userDrawn="1"/>
              </p:nvSpPr>
              <p:spPr bwMode="auto">
                <a:xfrm>
                  <a:off x="4411" y="7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2" name="Rectangle 541">
                  <a:extLst>
                    <a:ext uri="{FF2B5EF4-FFF2-40B4-BE49-F238E27FC236}">
                      <a16:creationId xmlns:a16="http://schemas.microsoft.com/office/drawing/2014/main" id="{9519162C-EE41-4330-BA42-4862B37BA896}"/>
                    </a:ext>
                  </a:extLst>
                </p:cNvPr>
                <p:cNvSpPr>
                  <a:spLocks noChangeArrowheads="1"/>
                </p:cNvSpPr>
                <p:nvPr userDrawn="1"/>
              </p:nvSpPr>
              <p:spPr bwMode="auto">
                <a:xfrm>
                  <a:off x="4545" y="61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3" name="Freeform 542">
                  <a:extLst>
                    <a:ext uri="{FF2B5EF4-FFF2-40B4-BE49-F238E27FC236}">
                      <a16:creationId xmlns:a16="http://schemas.microsoft.com/office/drawing/2014/main" id="{A1E60E88-94C4-47C6-BEE2-D49BA8C39A82}"/>
                    </a:ext>
                  </a:extLst>
                </p:cNvPr>
                <p:cNvSpPr>
                  <a:spLocks/>
                </p:cNvSpPr>
                <p:nvPr userDrawn="1"/>
              </p:nvSpPr>
              <p:spPr bwMode="auto">
                <a:xfrm>
                  <a:off x="4535"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4" name="Freeform 543">
                  <a:extLst>
                    <a:ext uri="{FF2B5EF4-FFF2-40B4-BE49-F238E27FC236}">
                      <a16:creationId xmlns:a16="http://schemas.microsoft.com/office/drawing/2014/main" id="{F168E975-1D08-44BD-A170-1BCC6BA1E94F}"/>
                    </a:ext>
                  </a:extLst>
                </p:cNvPr>
                <p:cNvSpPr>
                  <a:spLocks/>
                </p:cNvSpPr>
                <p:nvPr userDrawn="1"/>
              </p:nvSpPr>
              <p:spPr bwMode="auto">
                <a:xfrm>
                  <a:off x="462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5" name="Freeform 544">
                  <a:extLst>
                    <a:ext uri="{FF2B5EF4-FFF2-40B4-BE49-F238E27FC236}">
                      <a16:creationId xmlns:a16="http://schemas.microsoft.com/office/drawing/2014/main" id="{10C1DD17-4A6C-43DC-90F6-4ADF8FE73CEB}"/>
                    </a:ext>
                  </a:extLst>
                </p:cNvPr>
                <p:cNvSpPr>
                  <a:spLocks/>
                </p:cNvSpPr>
                <p:nvPr userDrawn="1"/>
              </p:nvSpPr>
              <p:spPr bwMode="auto">
                <a:xfrm>
                  <a:off x="4545"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6" name="Freeform 545">
                  <a:extLst>
                    <a:ext uri="{FF2B5EF4-FFF2-40B4-BE49-F238E27FC236}">
                      <a16:creationId xmlns:a16="http://schemas.microsoft.com/office/drawing/2014/main" id="{2B09A260-FE99-421B-A873-0A1114AB1648}"/>
                    </a:ext>
                  </a:extLst>
                </p:cNvPr>
                <p:cNvSpPr>
                  <a:spLocks/>
                </p:cNvSpPr>
                <p:nvPr userDrawn="1"/>
              </p:nvSpPr>
              <p:spPr bwMode="auto">
                <a:xfrm>
                  <a:off x="4540" y="61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7" name="Freeform 546">
                  <a:extLst>
                    <a:ext uri="{FF2B5EF4-FFF2-40B4-BE49-F238E27FC236}">
                      <a16:creationId xmlns:a16="http://schemas.microsoft.com/office/drawing/2014/main" id="{288C55C3-A2FA-4A7B-B8A4-1B83779D7943}"/>
                    </a:ext>
                  </a:extLst>
                </p:cNvPr>
                <p:cNvSpPr>
                  <a:spLocks/>
                </p:cNvSpPr>
                <p:nvPr userDrawn="1"/>
              </p:nvSpPr>
              <p:spPr bwMode="auto">
                <a:xfrm>
                  <a:off x="4545" y="6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8" name="Freeform 547">
                  <a:extLst>
                    <a:ext uri="{FF2B5EF4-FFF2-40B4-BE49-F238E27FC236}">
                      <a16:creationId xmlns:a16="http://schemas.microsoft.com/office/drawing/2014/main" id="{8DC34E18-D5DA-4C69-8EEB-2ED604AD3A12}"/>
                    </a:ext>
                  </a:extLst>
                </p:cNvPr>
                <p:cNvSpPr>
                  <a:spLocks/>
                </p:cNvSpPr>
                <p:nvPr userDrawn="1"/>
              </p:nvSpPr>
              <p:spPr bwMode="auto">
                <a:xfrm>
                  <a:off x="4426" y="9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9" name="Rectangle 548">
                  <a:extLst>
                    <a:ext uri="{FF2B5EF4-FFF2-40B4-BE49-F238E27FC236}">
                      <a16:creationId xmlns:a16="http://schemas.microsoft.com/office/drawing/2014/main" id="{0DC3B57C-A51C-4126-A80D-B9A7C1979290}"/>
                    </a:ext>
                  </a:extLst>
                </p:cNvPr>
                <p:cNvSpPr>
                  <a:spLocks noChangeArrowheads="1"/>
                </p:cNvSpPr>
                <p:nvPr userDrawn="1"/>
              </p:nvSpPr>
              <p:spPr bwMode="auto">
                <a:xfrm>
                  <a:off x="4709"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0" name="Freeform 549">
                  <a:extLst>
                    <a:ext uri="{FF2B5EF4-FFF2-40B4-BE49-F238E27FC236}">
                      <a16:creationId xmlns:a16="http://schemas.microsoft.com/office/drawing/2014/main" id="{9CA25144-531B-440A-BAA8-7151DFF04013}"/>
                    </a:ext>
                  </a:extLst>
                </p:cNvPr>
                <p:cNvSpPr>
                  <a:spLocks/>
                </p:cNvSpPr>
                <p:nvPr userDrawn="1"/>
              </p:nvSpPr>
              <p:spPr bwMode="auto">
                <a:xfrm>
                  <a:off x="4699"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1" name="Freeform 550">
                  <a:extLst>
                    <a:ext uri="{FF2B5EF4-FFF2-40B4-BE49-F238E27FC236}">
                      <a16:creationId xmlns:a16="http://schemas.microsoft.com/office/drawing/2014/main" id="{6E5A1DB4-93FD-4C06-91E8-AA2664FBC02F}"/>
                    </a:ext>
                  </a:extLst>
                </p:cNvPr>
                <p:cNvSpPr>
                  <a:spLocks noEditPoints="1"/>
                </p:cNvSpPr>
                <p:nvPr userDrawn="1"/>
              </p:nvSpPr>
              <p:spPr bwMode="auto">
                <a:xfrm>
                  <a:off x="4351" y="578"/>
                  <a:ext cx="363" cy="404"/>
                </a:xfrm>
                <a:custGeom>
                  <a:avLst/>
                  <a:gdLst>
                    <a:gd name="T0" fmla="*/ 55 w 73"/>
                    <a:gd name="T1" fmla="*/ 72 h 81"/>
                    <a:gd name="T2" fmla="*/ 59 w 73"/>
                    <a:gd name="T3" fmla="*/ 67 h 81"/>
                    <a:gd name="T4" fmla="*/ 61 w 73"/>
                    <a:gd name="T5" fmla="*/ 65 h 81"/>
                    <a:gd name="T6" fmla="*/ 64 w 73"/>
                    <a:gd name="T7" fmla="*/ 60 h 81"/>
                    <a:gd name="T8" fmla="*/ 67 w 73"/>
                    <a:gd name="T9" fmla="*/ 55 h 81"/>
                    <a:gd name="T10" fmla="*/ 67 w 73"/>
                    <a:gd name="T11" fmla="*/ 45 h 81"/>
                    <a:gd name="T12" fmla="*/ 67 w 73"/>
                    <a:gd name="T13" fmla="*/ 45 h 81"/>
                    <a:gd name="T14" fmla="*/ 70 w 73"/>
                    <a:gd name="T15" fmla="*/ 45 h 81"/>
                    <a:gd name="T16" fmla="*/ 71 w 73"/>
                    <a:gd name="T17" fmla="*/ 39 h 81"/>
                    <a:gd name="T18" fmla="*/ 72 w 73"/>
                    <a:gd name="T19" fmla="*/ 33 h 81"/>
                    <a:gd name="T20" fmla="*/ 72 w 73"/>
                    <a:gd name="T21" fmla="*/ 26 h 81"/>
                    <a:gd name="T22" fmla="*/ 70 w 73"/>
                    <a:gd name="T23" fmla="*/ 21 h 81"/>
                    <a:gd name="T24" fmla="*/ 68 w 73"/>
                    <a:gd name="T25" fmla="*/ 15 h 81"/>
                    <a:gd name="T26" fmla="*/ 70 w 73"/>
                    <a:gd name="T27" fmla="*/ 13 h 81"/>
                    <a:gd name="T28" fmla="*/ 63 w 73"/>
                    <a:gd name="T29" fmla="*/ 11 h 81"/>
                    <a:gd name="T30" fmla="*/ 58 w 73"/>
                    <a:gd name="T31" fmla="*/ 11 h 81"/>
                    <a:gd name="T32" fmla="*/ 57 w 73"/>
                    <a:gd name="T33" fmla="*/ 3 h 81"/>
                    <a:gd name="T34" fmla="*/ 50 w 73"/>
                    <a:gd name="T35" fmla="*/ 0 h 81"/>
                    <a:gd name="T36" fmla="*/ 42 w 73"/>
                    <a:gd name="T37" fmla="*/ 2 h 81"/>
                    <a:gd name="T38" fmla="*/ 39 w 73"/>
                    <a:gd name="T39" fmla="*/ 2 h 81"/>
                    <a:gd name="T40" fmla="*/ 36 w 73"/>
                    <a:gd name="T41" fmla="*/ 5 h 81"/>
                    <a:gd name="T42" fmla="*/ 38 w 73"/>
                    <a:gd name="T43" fmla="*/ 7 h 81"/>
                    <a:gd name="T44" fmla="*/ 40 w 73"/>
                    <a:gd name="T45" fmla="*/ 6 h 81"/>
                    <a:gd name="T46" fmla="*/ 45 w 73"/>
                    <a:gd name="T47" fmla="*/ 7 h 81"/>
                    <a:gd name="T48" fmla="*/ 54 w 73"/>
                    <a:gd name="T49" fmla="*/ 12 h 81"/>
                    <a:gd name="T50" fmla="*/ 60 w 73"/>
                    <a:gd name="T51" fmla="*/ 16 h 81"/>
                    <a:gd name="T52" fmla="*/ 61 w 73"/>
                    <a:gd name="T53" fmla="*/ 19 h 81"/>
                    <a:gd name="T54" fmla="*/ 62 w 73"/>
                    <a:gd name="T55" fmla="*/ 22 h 81"/>
                    <a:gd name="T56" fmla="*/ 64 w 73"/>
                    <a:gd name="T57" fmla="*/ 26 h 81"/>
                    <a:gd name="T58" fmla="*/ 64 w 73"/>
                    <a:gd name="T59" fmla="*/ 38 h 81"/>
                    <a:gd name="T60" fmla="*/ 65 w 73"/>
                    <a:gd name="T61" fmla="*/ 43 h 81"/>
                    <a:gd name="T62" fmla="*/ 62 w 73"/>
                    <a:gd name="T63" fmla="*/ 50 h 81"/>
                    <a:gd name="T64" fmla="*/ 59 w 73"/>
                    <a:gd name="T65" fmla="*/ 56 h 81"/>
                    <a:gd name="T66" fmla="*/ 54 w 73"/>
                    <a:gd name="T67" fmla="*/ 61 h 81"/>
                    <a:gd name="T68" fmla="*/ 46 w 73"/>
                    <a:gd name="T69" fmla="*/ 67 h 81"/>
                    <a:gd name="T70" fmla="*/ 40 w 73"/>
                    <a:gd name="T71" fmla="*/ 70 h 81"/>
                    <a:gd name="T72" fmla="*/ 30 w 73"/>
                    <a:gd name="T73" fmla="*/ 75 h 81"/>
                    <a:gd name="T74" fmla="*/ 19 w 73"/>
                    <a:gd name="T75" fmla="*/ 68 h 81"/>
                    <a:gd name="T76" fmla="*/ 17 w 73"/>
                    <a:gd name="T77" fmla="*/ 66 h 81"/>
                    <a:gd name="T78" fmla="*/ 12 w 73"/>
                    <a:gd name="T79" fmla="*/ 60 h 81"/>
                    <a:gd name="T80" fmla="*/ 10 w 73"/>
                    <a:gd name="T81" fmla="*/ 47 h 81"/>
                    <a:gd name="T82" fmla="*/ 12 w 73"/>
                    <a:gd name="T83" fmla="*/ 32 h 81"/>
                    <a:gd name="T84" fmla="*/ 6 w 73"/>
                    <a:gd name="T85" fmla="*/ 27 h 81"/>
                    <a:gd name="T86" fmla="*/ 2 w 73"/>
                    <a:gd name="T87" fmla="*/ 39 h 81"/>
                    <a:gd name="T88" fmla="*/ 2 w 73"/>
                    <a:gd name="T89" fmla="*/ 45 h 81"/>
                    <a:gd name="T90" fmla="*/ 4 w 73"/>
                    <a:gd name="T91" fmla="*/ 55 h 81"/>
                    <a:gd name="T92" fmla="*/ 7 w 73"/>
                    <a:gd name="T93" fmla="*/ 63 h 81"/>
                    <a:gd name="T94" fmla="*/ 12 w 73"/>
                    <a:gd name="T95" fmla="*/ 71 h 81"/>
                    <a:gd name="T96" fmla="*/ 15 w 73"/>
                    <a:gd name="T97" fmla="*/ 73 h 81"/>
                    <a:gd name="T98" fmla="*/ 18 w 73"/>
                    <a:gd name="T99" fmla="*/ 76 h 81"/>
                    <a:gd name="T100" fmla="*/ 23 w 73"/>
                    <a:gd name="T101" fmla="*/ 80 h 81"/>
                    <a:gd name="T102" fmla="*/ 29 w 73"/>
                    <a:gd name="T103" fmla="*/ 79 h 81"/>
                    <a:gd name="T104" fmla="*/ 32 w 73"/>
                    <a:gd name="T105" fmla="*/ 80 h 81"/>
                    <a:gd name="T106" fmla="*/ 36 w 73"/>
                    <a:gd name="T107" fmla="*/ 81 h 81"/>
                    <a:gd name="T108" fmla="*/ 48 w 73"/>
                    <a:gd name="T109" fmla="*/ 77 h 81"/>
                    <a:gd name="T110" fmla="*/ 61 w 73"/>
                    <a:gd name="T111" fmla="*/ 64 h 81"/>
                    <a:gd name="T112" fmla="*/ 42 w 73"/>
                    <a:gd name="T113" fmla="*/ 6 h 81"/>
                    <a:gd name="T114" fmla="*/ 17 w 73"/>
                    <a:gd name="T11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81">
                      <a:moveTo>
                        <a:pt x="51" y="74"/>
                      </a:moveTo>
                      <a:cubicBezTo>
                        <a:pt x="52" y="74"/>
                        <a:pt x="52" y="74"/>
                        <a:pt x="52" y="74"/>
                      </a:cubicBezTo>
                      <a:cubicBezTo>
                        <a:pt x="52" y="76"/>
                        <a:pt x="51" y="76"/>
                        <a:pt x="52" y="76"/>
                      </a:cubicBezTo>
                      <a:cubicBezTo>
                        <a:pt x="51" y="74"/>
                        <a:pt x="56" y="74"/>
                        <a:pt x="54" y="71"/>
                      </a:cubicBezTo>
                      <a:cubicBezTo>
                        <a:pt x="55" y="71"/>
                        <a:pt x="55" y="71"/>
                        <a:pt x="55" y="71"/>
                      </a:cubicBezTo>
                      <a:cubicBezTo>
                        <a:pt x="55" y="71"/>
                        <a:pt x="55" y="72"/>
                        <a:pt x="55" y="72"/>
                      </a:cubicBezTo>
                      <a:cubicBezTo>
                        <a:pt x="56" y="72"/>
                        <a:pt x="54" y="70"/>
                        <a:pt x="56" y="69"/>
                      </a:cubicBezTo>
                      <a:cubicBezTo>
                        <a:pt x="56" y="69"/>
                        <a:pt x="57" y="69"/>
                        <a:pt x="57" y="69"/>
                      </a:cubicBezTo>
                      <a:cubicBezTo>
                        <a:pt x="57" y="68"/>
                        <a:pt x="57" y="68"/>
                        <a:pt x="57" y="68"/>
                      </a:cubicBezTo>
                      <a:cubicBezTo>
                        <a:pt x="57" y="68"/>
                        <a:pt x="58" y="68"/>
                        <a:pt x="57" y="68"/>
                      </a:cubicBezTo>
                      <a:cubicBezTo>
                        <a:pt x="58" y="67"/>
                        <a:pt x="58" y="67"/>
                        <a:pt x="58" y="67"/>
                      </a:cubicBezTo>
                      <a:cubicBezTo>
                        <a:pt x="59" y="67"/>
                        <a:pt x="59" y="67"/>
                        <a:pt x="59" y="67"/>
                      </a:cubicBezTo>
                      <a:cubicBezTo>
                        <a:pt x="58" y="66"/>
                        <a:pt x="58" y="65"/>
                        <a:pt x="58" y="65"/>
                      </a:cubicBezTo>
                      <a:cubicBezTo>
                        <a:pt x="59" y="65"/>
                        <a:pt x="58" y="65"/>
                        <a:pt x="59" y="65"/>
                      </a:cubicBezTo>
                      <a:cubicBezTo>
                        <a:pt x="59" y="64"/>
                        <a:pt x="59" y="64"/>
                        <a:pt x="59" y="64"/>
                      </a:cubicBezTo>
                      <a:cubicBezTo>
                        <a:pt x="60" y="64"/>
                        <a:pt x="60" y="65"/>
                        <a:pt x="59" y="66"/>
                      </a:cubicBezTo>
                      <a:cubicBezTo>
                        <a:pt x="62" y="67"/>
                        <a:pt x="59" y="65"/>
                        <a:pt x="62" y="64"/>
                      </a:cubicBezTo>
                      <a:cubicBezTo>
                        <a:pt x="61" y="65"/>
                        <a:pt x="61" y="65"/>
                        <a:pt x="61" y="65"/>
                      </a:cubicBezTo>
                      <a:cubicBezTo>
                        <a:pt x="63" y="66"/>
                        <a:pt x="63" y="65"/>
                        <a:pt x="65" y="64"/>
                      </a:cubicBezTo>
                      <a:cubicBezTo>
                        <a:pt x="64" y="64"/>
                        <a:pt x="61" y="65"/>
                        <a:pt x="61" y="63"/>
                      </a:cubicBezTo>
                      <a:cubicBezTo>
                        <a:pt x="62" y="63"/>
                        <a:pt x="62" y="63"/>
                        <a:pt x="62" y="62"/>
                      </a:cubicBezTo>
                      <a:cubicBezTo>
                        <a:pt x="63" y="63"/>
                        <a:pt x="63" y="62"/>
                        <a:pt x="63" y="62"/>
                      </a:cubicBezTo>
                      <a:cubicBezTo>
                        <a:pt x="64" y="62"/>
                        <a:pt x="64" y="62"/>
                        <a:pt x="64" y="62"/>
                      </a:cubicBezTo>
                      <a:cubicBezTo>
                        <a:pt x="65" y="61"/>
                        <a:pt x="64" y="61"/>
                        <a:pt x="64" y="60"/>
                      </a:cubicBezTo>
                      <a:cubicBezTo>
                        <a:pt x="64" y="60"/>
                        <a:pt x="65" y="60"/>
                        <a:pt x="66" y="60"/>
                      </a:cubicBezTo>
                      <a:cubicBezTo>
                        <a:pt x="67" y="59"/>
                        <a:pt x="64" y="60"/>
                        <a:pt x="65" y="59"/>
                      </a:cubicBezTo>
                      <a:cubicBezTo>
                        <a:pt x="66" y="58"/>
                        <a:pt x="66" y="57"/>
                        <a:pt x="66" y="55"/>
                      </a:cubicBezTo>
                      <a:cubicBezTo>
                        <a:pt x="67" y="55"/>
                        <a:pt x="67" y="56"/>
                        <a:pt x="67" y="56"/>
                      </a:cubicBezTo>
                      <a:cubicBezTo>
                        <a:pt x="67" y="55"/>
                        <a:pt x="67" y="55"/>
                        <a:pt x="67" y="55"/>
                      </a:cubicBezTo>
                      <a:cubicBezTo>
                        <a:pt x="67" y="54"/>
                        <a:pt x="67" y="55"/>
                        <a:pt x="67" y="55"/>
                      </a:cubicBezTo>
                      <a:cubicBezTo>
                        <a:pt x="67" y="54"/>
                        <a:pt x="66" y="54"/>
                        <a:pt x="66" y="53"/>
                      </a:cubicBezTo>
                      <a:cubicBezTo>
                        <a:pt x="65" y="52"/>
                        <a:pt x="69" y="52"/>
                        <a:pt x="68" y="50"/>
                      </a:cubicBezTo>
                      <a:cubicBezTo>
                        <a:pt x="68" y="50"/>
                        <a:pt x="69" y="51"/>
                        <a:pt x="69" y="51"/>
                      </a:cubicBezTo>
                      <a:cubicBezTo>
                        <a:pt x="69" y="49"/>
                        <a:pt x="69" y="49"/>
                        <a:pt x="68" y="48"/>
                      </a:cubicBezTo>
                      <a:cubicBezTo>
                        <a:pt x="69" y="47"/>
                        <a:pt x="69" y="47"/>
                        <a:pt x="69" y="47"/>
                      </a:cubicBezTo>
                      <a:cubicBezTo>
                        <a:pt x="68" y="47"/>
                        <a:pt x="67" y="46"/>
                        <a:pt x="67" y="45"/>
                      </a:cubicBezTo>
                      <a:cubicBezTo>
                        <a:pt x="66" y="45"/>
                        <a:pt x="66" y="45"/>
                        <a:pt x="65" y="45"/>
                      </a:cubicBezTo>
                      <a:cubicBezTo>
                        <a:pt x="65" y="44"/>
                        <a:pt x="65" y="44"/>
                        <a:pt x="65" y="44"/>
                      </a:cubicBezTo>
                      <a:cubicBezTo>
                        <a:pt x="65" y="44"/>
                        <a:pt x="66" y="44"/>
                        <a:pt x="66" y="44"/>
                      </a:cubicBezTo>
                      <a:cubicBezTo>
                        <a:pt x="66" y="44"/>
                        <a:pt x="66" y="44"/>
                        <a:pt x="66" y="44"/>
                      </a:cubicBezTo>
                      <a:cubicBezTo>
                        <a:pt x="67" y="43"/>
                        <a:pt x="67" y="44"/>
                        <a:pt x="68" y="44"/>
                      </a:cubicBezTo>
                      <a:cubicBezTo>
                        <a:pt x="68" y="45"/>
                        <a:pt x="67" y="45"/>
                        <a:pt x="67" y="45"/>
                      </a:cubicBezTo>
                      <a:cubicBezTo>
                        <a:pt x="68" y="45"/>
                        <a:pt x="68" y="46"/>
                        <a:pt x="69" y="46"/>
                      </a:cubicBezTo>
                      <a:cubicBezTo>
                        <a:pt x="69" y="46"/>
                        <a:pt x="69" y="46"/>
                        <a:pt x="69" y="45"/>
                      </a:cubicBezTo>
                      <a:cubicBezTo>
                        <a:pt x="69" y="46"/>
                        <a:pt x="69" y="46"/>
                        <a:pt x="69" y="46"/>
                      </a:cubicBezTo>
                      <a:cubicBezTo>
                        <a:pt x="69" y="46"/>
                        <a:pt x="69" y="45"/>
                        <a:pt x="69" y="45"/>
                      </a:cubicBezTo>
                      <a:cubicBezTo>
                        <a:pt x="70" y="45"/>
                        <a:pt x="70" y="45"/>
                        <a:pt x="70" y="45"/>
                      </a:cubicBezTo>
                      <a:cubicBezTo>
                        <a:pt x="70" y="45"/>
                        <a:pt x="70" y="45"/>
                        <a:pt x="70" y="45"/>
                      </a:cubicBezTo>
                      <a:cubicBezTo>
                        <a:pt x="71" y="43"/>
                        <a:pt x="71" y="43"/>
                        <a:pt x="71" y="43"/>
                      </a:cubicBezTo>
                      <a:cubicBezTo>
                        <a:pt x="70" y="42"/>
                        <a:pt x="68" y="40"/>
                        <a:pt x="68" y="38"/>
                      </a:cubicBezTo>
                      <a:cubicBezTo>
                        <a:pt x="69" y="38"/>
                        <a:pt x="70" y="38"/>
                        <a:pt x="71" y="38"/>
                      </a:cubicBezTo>
                      <a:cubicBezTo>
                        <a:pt x="70" y="39"/>
                        <a:pt x="71" y="40"/>
                        <a:pt x="71" y="41"/>
                      </a:cubicBezTo>
                      <a:cubicBezTo>
                        <a:pt x="71" y="41"/>
                        <a:pt x="72" y="41"/>
                        <a:pt x="72" y="41"/>
                      </a:cubicBezTo>
                      <a:cubicBezTo>
                        <a:pt x="71" y="39"/>
                        <a:pt x="71" y="39"/>
                        <a:pt x="71" y="39"/>
                      </a:cubicBezTo>
                      <a:cubicBezTo>
                        <a:pt x="72" y="39"/>
                        <a:pt x="72" y="39"/>
                        <a:pt x="72" y="38"/>
                      </a:cubicBezTo>
                      <a:cubicBezTo>
                        <a:pt x="70" y="38"/>
                        <a:pt x="71" y="36"/>
                        <a:pt x="71" y="35"/>
                      </a:cubicBezTo>
                      <a:cubicBezTo>
                        <a:pt x="71" y="35"/>
                        <a:pt x="72" y="36"/>
                        <a:pt x="72" y="37"/>
                      </a:cubicBezTo>
                      <a:cubicBezTo>
                        <a:pt x="73" y="36"/>
                        <a:pt x="69" y="35"/>
                        <a:pt x="71" y="34"/>
                      </a:cubicBezTo>
                      <a:cubicBezTo>
                        <a:pt x="71" y="34"/>
                        <a:pt x="71" y="34"/>
                        <a:pt x="71" y="35"/>
                      </a:cubicBezTo>
                      <a:cubicBezTo>
                        <a:pt x="71" y="34"/>
                        <a:pt x="71" y="33"/>
                        <a:pt x="72" y="33"/>
                      </a:cubicBezTo>
                      <a:cubicBezTo>
                        <a:pt x="72" y="33"/>
                        <a:pt x="72" y="33"/>
                        <a:pt x="72" y="33"/>
                      </a:cubicBezTo>
                      <a:cubicBezTo>
                        <a:pt x="72" y="31"/>
                        <a:pt x="72" y="28"/>
                        <a:pt x="70" y="28"/>
                      </a:cubicBezTo>
                      <a:cubicBezTo>
                        <a:pt x="70" y="28"/>
                        <a:pt x="72" y="28"/>
                        <a:pt x="72" y="28"/>
                      </a:cubicBezTo>
                      <a:cubicBezTo>
                        <a:pt x="72" y="28"/>
                        <a:pt x="71" y="27"/>
                        <a:pt x="69" y="27"/>
                      </a:cubicBezTo>
                      <a:cubicBezTo>
                        <a:pt x="68" y="26"/>
                        <a:pt x="66" y="26"/>
                        <a:pt x="66" y="26"/>
                      </a:cubicBezTo>
                      <a:cubicBezTo>
                        <a:pt x="68" y="26"/>
                        <a:pt x="71" y="24"/>
                        <a:pt x="72" y="26"/>
                      </a:cubicBezTo>
                      <a:cubicBezTo>
                        <a:pt x="72" y="25"/>
                        <a:pt x="72" y="25"/>
                        <a:pt x="72" y="24"/>
                      </a:cubicBezTo>
                      <a:cubicBezTo>
                        <a:pt x="71" y="24"/>
                        <a:pt x="70" y="25"/>
                        <a:pt x="69" y="25"/>
                      </a:cubicBezTo>
                      <a:cubicBezTo>
                        <a:pt x="71" y="23"/>
                        <a:pt x="70" y="24"/>
                        <a:pt x="71" y="22"/>
                      </a:cubicBezTo>
                      <a:cubicBezTo>
                        <a:pt x="71" y="23"/>
                        <a:pt x="69" y="23"/>
                        <a:pt x="69" y="22"/>
                      </a:cubicBezTo>
                      <a:cubicBezTo>
                        <a:pt x="69" y="22"/>
                        <a:pt x="71" y="22"/>
                        <a:pt x="71" y="22"/>
                      </a:cubicBezTo>
                      <a:cubicBezTo>
                        <a:pt x="71" y="22"/>
                        <a:pt x="70" y="21"/>
                        <a:pt x="70" y="21"/>
                      </a:cubicBezTo>
                      <a:cubicBezTo>
                        <a:pt x="69" y="21"/>
                        <a:pt x="68" y="21"/>
                        <a:pt x="68" y="21"/>
                      </a:cubicBezTo>
                      <a:cubicBezTo>
                        <a:pt x="69" y="21"/>
                        <a:pt x="70" y="20"/>
                        <a:pt x="71" y="20"/>
                      </a:cubicBezTo>
                      <a:cubicBezTo>
                        <a:pt x="70" y="20"/>
                        <a:pt x="71" y="18"/>
                        <a:pt x="70" y="18"/>
                      </a:cubicBezTo>
                      <a:cubicBezTo>
                        <a:pt x="70" y="19"/>
                        <a:pt x="70" y="19"/>
                        <a:pt x="70" y="19"/>
                      </a:cubicBezTo>
                      <a:cubicBezTo>
                        <a:pt x="69" y="17"/>
                        <a:pt x="66" y="18"/>
                        <a:pt x="66" y="17"/>
                      </a:cubicBezTo>
                      <a:cubicBezTo>
                        <a:pt x="66" y="17"/>
                        <a:pt x="69" y="16"/>
                        <a:pt x="68" y="15"/>
                      </a:cubicBezTo>
                      <a:cubicBezTo>
                        <a:pt x="67" y="15"/>
                        <a:pt x="63" y="16"/>
                        <a:pt x="61" y="15"/>
                      </a:cubicBezTo>
                      <a:cubicBezTo>
                        <a:pt x="62" y="15"/>
                        <a:pt x="62" y="15"/>
                        <a:pt x="62" y="15"/>
                      </a:cubicBezTo>
                      <a:cubicBezTo>
                        <a:pt x="60" y="14"/>
                        <a:pt x="60" y="14"/>
                        <a:pt x="60" y="14"/>
                      </a:cubicBezTo>
                      <a:cubicBezTo>
                        <a:pt x="62" y="14"/>
                        <a:pt x="66" y="13"/>
                        <a:pt x="68" y="14"/>
                      </a:cubicBezTo>
                      <a:cubicBezTo>
                        <a:pt x="68" y="13"/>
                        <a:pt x="69" y="13"/>
                        <a:pt x="68" y="13"/>
                      </a:cubicBezTo>
                      <a:cubicBezTo>
                        <a:pt x="69" y="12"/>
                        <a:pt x="69" y="13"/>
                        <a:pt x="70" y="13"/>
                      </a:cubicBezTo>
                      <a:cubicBezTo>
                        <a:pt x="70" y="13"/>
                        <a:pt x="69" y="12"/>
                        <a:pt x="69" y="12"/>
                      </a:cubicBezTo>
                      <a:cubicBezTo>
                        <a:pt x="69" y="11"/>
                        <a:pt x="69" y="10"/>
                        <a:pt x="69" y="10"/>
                      </a:cubicBezTo>
                      <a:cubicBezTo>
                        <a:pt x="67" y="11"/>
                        <a:pt x="66" y="9"/>
                        <a:pt x="65" y="10"/>
                      </a:cubicBezTo>
                      <a:cubicBezTo>
                        <a:pt x="65" y="10"/>
                        <a:pt x="66" y="11"/>
                        <a:pt x="67" y="11"/>
                      </a:cubicBezTo>
                      <a:cubicBezTo>
                        <a:pt x="67" y="11"/>
                        <a:pt x="68" y="12"/>
                        <a:pt x="68" y="12"/>
                      </a:cubicBezTo>
                      <a:cubicBezTo>
                        <a:pt x="67" y="12"/>
                        <a:pt x="64" y="12"/>
                        <a:pt x="63" y="11"/>
                      </a:cubicBezTo>
                      <a:cubicBezTo>
                        <a:pt x="64" y="10"/>
                        <a:pt x="65" y="10"/>
                        <a:pt x="66" y="10"/>
                      </a:cubicBezTo>
                      <a:cubicBezTo>
                        <a:pt x="65" y="10"/>
                        <a:pt x="64" y="9"/>
                        <a:pt x="64" y="8"/>
                      </a:cubicBezTo>
                      <a:cubicBezTo>
                        <a:pt x="65" y="9"/>
                        <a:pt x="65" y="9"/>
                        <a:pt x="65" y="9"/>
                      </a:cubicBezTo>
                      <a:cubicBezTo>
                        <a:pt x="65" y="7"/>
                        <a:pt x="63" y="8"/>
                        <a:pt x="63" y="7"/>
                      </a:cubicBezTo>
                      <a:cubicBezTo>
                        <a:pt x="63" y="6"/>
                        <a:pt x="63" y="5"/>
                        <a:pt x="63" y="5"/>
                      </a:cubicBezTo>
                      <a:cubicBezTo>
                        <a:pt x="62" y="7"/>
                        <a:pt x="59" y="10"/>
                        <a:pt x="58" y="11"/>
                      </a:cubicBezTo>
                      <a:cubicBezTo>
                        <a:pt x="58" y="11"/>
                        <a:pt x="58" y="8"/>
                        <a:pt x="58" y="8"/>
                      </a:cubicBezTo>
                      <a:cubicBezTo>
                        <a:pt x="58" y="6"/>
                        <a:pt x="60" y="6"/>
                        <a:pt x="61" y="5"/>
                      </a:cubicBezTo>
                      <a:cubicBezTo>
                        <a:pt x="60" y="5"/>
                        <a:pt x="60" y="5"/>
                        <a:pt x="60" y="5"/>
                      </a:cubicBezTo>
                      <a:cubicBezTo>
                        <a:pt x="59" y="5"/>
                        <a:pt x="60" y="4"/>
                        <a:pt x="60" y="4"/>
                      </a:cubicBezTo>
                      <a:cubicBezTo>
                        <a:pt x="59" y="5"/>
                        <a:pt x="58" y="3"/>
                        <a:pt x="58" y="5"/>
                      </a:cubicBezTo>
                      <a:cubicBezTo>
                        <a:pt x="58" y="4"/>
                        <a:pt x="58" y="4"/>
                        <a:pt x="57" y="3"/>
                      </a:cubicBezTo>
                      <a:cubicBezTo>
                        <a:pt x="57" y="4"/>
                        <a:pt x="55" y="5"/>
                        <a:pt x="54" y="5"/>
                      </a:cubicBezTo>
                      <a:cubicBezTo>
                        <a:pt x="54" y="5"/>
                        <a:pt x="54" y="5"/>
                        <a:pt x="54" y="4"/>
                      </a:cubicBezTo>
                      <a:cubicBezTo>
                        <a:pt x="53" y="3"/>
                        <a:pt x="52" y="3"/>
                        <a:pt x="51" y="2"/>
                      </a:cubicBezTo>
                      <a:cubicBezTo>
                        <a:pt x="51" y="2"/>
                        <a:pt x="50" y="1"/>
                        <a:pt x="50" y="1"/>
                      </a:cubicBezTo>
                      <a:cubicBezTo>
                        <a:pt x="50" y="1"/>
                        <a:pt x="50" y="1"/>
                        <a:pt x="49" y="1"/>
                      </a:cubicBezTo>
                      <a:cubicBezTo>
                        <a:pt x="49" y="0"/>
                        <a:pt x="50" y="1"/>
                        <a:pt x="50" y="0"/>
                      </a:cubicBezTo>
                      <a:cubicBezTo>
                        <a:pt x="50" y="0"/>
                        <a:pt x="48" y="0"/>
                        <a:pt x="48" y="1"/>
                      </a:cubicBezTo>
                      <a:cubicBezTo>
                        <a:pt x="48" y="2"/>
                        <a:pt x="49" y="1"/>
                        <a:pt x="50" y="1"/>
                      </a:cubicBezTo>
                      <a:cubicBezTo>
                        <a:pt x="50" y="3"/>
                        <a:pt x="48" y="4"/>
                        <a:pt x="46" y="5"/>
                      </a:cubicBezTo>
                      <a:cubicBezTo>
                        <a:pt x="45" y="5"/>
                        <a:pt x="46" y="3"/>
                        <a:pt x="46" y="4"/>
                      </a:cubicBezTo>
                      <a:cubicBezTo>
                        <a:pt x="44" y="3"/>
                        <a:pt x="44" y="6"/>
                        <a:pt x="42" y="5"/>
                      </a:cubicBezTo>
                      <a:cubicBezTo>
                        <a:pt x="41" y="4"/>
                        <a:pt x="42" y="3"/>
                        <a:pt x="42" y="2"/>
                      </a:cubicBezTo>
                      <a:cubicBezTo>
                        <a:pt x="43" y="2"/>
                        <a:pt x="43" y="3"/>
                        <a:pt x="44" y="3"/>
                      </a:cubicBezTo>
                      <a:cubicBezTo>
                        <a:pt x="43" y="2"/>
                        <a:pt x="43" y="2"/>
                        <a:pt x="43" y="2"/>
                      </a:cubicBezTo>
                      <a:cubicBezTo>
                        <a:pt x="44" y="2"/>
                        <a:pt x="44" y="2"/>
                        <a:pt x="45" y="2"/>
                      </a:cubicBezTo>
                      <a:cubicBezTo>
                        <a:pt x="44" y="1"/>
                        <a:pt x="41" y="2"/>
                        <a:pt x="39" y="1"/>
                      </a:cubicBezTo>
                      <a:cubicBezTo>
                        <a:pt x="38" y="2"/>
                        <a:pt x="38" y="2"/>
                        <a:pt x="38" y="2"/>
                      </a:cubicBezTo>
                      <a:cubicBezTo>
                        <a:pt x="39" y="2"/>
                        <a:pt x="39" y="2"/>
                        <a:pt x="39" y="2"/>
                      </a:cubicBezTo>
                      <a:cubicBezTo>
                        <a:pt x="39" y="3"/>
                        <a:pt x="38" y="4"/>
                        <a:pt x="39" y="4"/>
                      </a:cubicBezTo>
                      <a:cubicBezTo>
                        <a:pt x="38" y="5"/>
                        <a:pt x="37" y="6"/>
                        <a:pt x="36" y="5"/>
                      </a:cubicBezTo>
                      <a:cubicBezTo>
                        <a:pt x="36" y="4"/>
                        <a:pt x="36" y="4"/>
                        <a:pt x="36" y="4"/>
                      </a:cubicBezTo>
                      <a:cubicBezTo>
                        <a:pt x="36" y="5"/>
                        <a:pt x="37" y="5"/>
                        <a:pt x="37" y="4"/>
                      </a:cubicBezTo>
                      <a:cubicBezTo>
                        <a:pt x="37" y="5"/>
                        <a:pt x="35" y="3"/>
                        <a:pt x="35" y="5"/>
                      </a:cubicBezTo>
                      <a:cubicBezTo>
                        <a:pt x="36" y="5"/>
                        <a:pt x="36" y="5"/>
                        <a:pt x="36" y="5"/>
                      </a:cubicBezTo>
                      <a:cubicBezTo>
                        <a:pt x="35" y="6"/>
                        <a:pt x="35" y="8"/>
                        <a:pt x="34" y="8"/>
                      </a:cubicBezTo>
                      <a:cubicBezTo>
                        <a:pt x="35" y="9"/>
                        <a:pt x="34" y="8"/>
                        <a:pt x="35" y="9"/>
                      </a:cubicBezTo>
                      <a:cubicBezTo>
                        <a:pt x="34" y="7"/>
                        <a:pt x="37" y="8"/>
                        <a:pt x="36" y="7"/>
                      </a:cubicBezTo>
                      <a:cubicBezTo>
                        <a:pt x="37" y="8"/>
                        <a:pt x="37" y="7"/>
                        <a:pt x="38" y="8"/>
                      </a:cubicBezTo>
                      <a:cubicBezTo>
                        <a:pt x="38" y="8"/>
                        <a:pt x="38" y="7"/>
                        <a:pt x="38" y="8"/>
                      </a:cubicBezTo>
                      <a:cubicBezTo>
                        <a:pt x="38" y="7"/>
                        <a:pt x="38" y="7"/>
                        <a:pt x="38" y="7"/>
                      </a:cubicBezTo>
                      <a:cubicBezTo>
                        <a:pt x="39" y="7"/>
                        <a:pt x="39" y="7"/>
                        <a:pt x="39" y="7"/>
                      </a:cubicBezTo>
                      <a:cubicBezTo>
                        <a:pt x="38" y="7"/>
                        <a:pt x="38" y="7"/>
                        <a:pt x="38" y="7"/>
                      </a:cubicBezTo>
                      <a:cubicBezTo>
                        <a:pt x="39" y="7"/>
                        <a:pt x="39" y="7"/>
                        <a:pt x="38" y="7"/>
                      </a:cubicBezTo>
                      <a:cubicBezTo>
                        <a:pt x="38" y="7"/>
                        <a:pt x="38" y="7"/>
                        <a:pt x="38" y="7"/>
                      </a:cubicBezTo>
                      <a:cubicBezTo>
                        <a:pt x="38" y="6"/>
                        <a:pt x="39" y="5"/>
                        <a:pt x="40" y="5"/>
                      </a:cubicBezTo>
                      <a:cubicBezTo>
                        <a:pt x="40" y="5"/>
                        <a:pt x="40" y="5"/>
                        <a:pt x="40" y="6"/>
                      </a:cubicBezTo>
                      <a:cubicBezTo>
                        <a:pt x="40" y="5"/>
                        <a:pt x="40" y="5"/>
                        <a:pt x="40" y="5"/>
                      </a:cubicBezTo>
                      <a:cubicBezTo>
                        <a:pt x="40" y="6"/>
                        <a:pt x="42" y="6"/>
                        <a:pt x="41" y="7"/>
                      </a:cubicBezTo>
                      <a:cubicBezTo>
                        <a:pt x="41" y="7"/>
                        <a:pt x="41" y="7"/>
                        <a:pt x="41" y="7"/>
                      </a:cubicBezTo>
                      <a:cubicBezTo>
                        <a:pt x="42" y="7"/>
                        <a:pt x="43" y="8"/>
                        <a:pt x="43" y="7"/>
                      </a:cubicBezTo>
                      <a:cubicBezTo>
                        <a:pt x="43" y="8"/>
                        <a:pt x="44" y="6"/>
                        <a:pt x="44" y="7"/>
                      </a:cubicBezTo>
                      <a:cubicBezTo>
                        <a:pt x="44" y="7"/>
                        <a:pt x="45" y="7"/>
                        <a:pt x="45" y="7"/>
                      </a:cubicBezTo>
                      <a:cubicBezTo>
                        <a:pt x="45" y="7"/>
                        <a:pt x="45" y="7"/>
                        <a:pt x="45" y="7"/>
                      </a:cubicBezTo>
                      <a:cubicBezTo>
                        <a:pt x="46" y="7"/>
                        <a:pt x="48" y="6"/>
                        <a:pt x="49" y="8"/>
                      </a:cubicBezTo>
                      <a:cubicBezTo>
                        <a:pt x="49" y="8"/>
                        <a:pt x="50" y="8"/>
                        <a:pt x="50" y="8"/>
                      </a:cubicBezTo>
                      <a:cubicBezTo>
                        <a:pt x="50" y="9"/>
                        <a:pt x="50" y="9"/>
                        <a:pt x="50" y="9"/>
                      </a:cubicBezTo>
                      <a:cubicBezTo>
                        <a:pt x="51" y="9"/>
                        <a:pt x="51" y="10"/>
                        <a:pt x="52" y="10"/>
                      </a:cubicBezTo>
                      <a:cubicBezTo>
                        <a:pt x="51" y="12"/>
                        <a:pt x="54" y="12"/>
                        <a:pt x="54" y="12"/>
                      </a:cubicBezTo>
                      <a:cubicBezTo>
                        <a:pt x="55" y="12"/>
                        <a:pt x="55" y="12"/>
                        <a:pt x="55" y="12"/>
                      </a:cubicBezTo>
                      <a:cubicBezTo>
                        <a:pt x="55" y="12"/>
                        <a:pt x="56" y="12"/>
                        <a:pt x="57" y="13"/>
                      </a:cubicBezTo>
                      <a:cubicBezTo>
                        <a:pt x="58" y="12"/>
                        <a:pt x="58" y="12"/>
                        <a:pt x="58" y="12"/>
                      </a:cubicBezTo>
                      <a:cubicBezTo>
                        <a:pt x="59" y="12"/>
                        <a:pt x="58" y="14"/>
                        <a:pt x="59" y="15"/>
                      </a:cubicBezTo>
                      <a:cubicBezTo>
                        <a:pt x="59" y="15"/>
                        <a:pt x="59" y="15"/>
                        <a:pt x="59" y="14"/>
                      </a:cubicBezTo>
                      <a:cubicBezTo>
                        <a:pt x="58" y="16"/>
                        <a:pt x="59" y="16"/>
                        <a:pt x="60" y="16"/>
                      </a:cubicBezTo>
                      <a:cubicBezTo>
                        <a:pt x="61" y="17"/>
                        <a:pt x="61" y="17"/>
                        <a:pt x="61" y="18"/>
                      </a:cubicBezTo>
                      <a:cubicBezTo>
                        <a:pt x="61" y="18"/>
                        <a:pt x="61" y="18"/>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2" y="19"/>
                        <a:pt x="62" y="20"/>
                      </a:cubicBezTo>
                      <a:cubicBezTo>
                        <a:pt x="61" y="20"/>
                        <a:pt x="61" y="20"/>
                        <a:pt x="61" y="20"/>
                      </a:cubicBezTo>
                      <a:cubicBezTo>
                        <a:pt x="61" y="20"/>
                        <a:pt x="61" y="20"/>
                        <a:pt x="61" y="20"/>
                      </a:cubicBezTo>
                      <a:cubicBezTo>
                        <a:pt x="61" y="21"/>
                        <a:pt x="62" y="20"/>
                        <a:pt x="62" y="20"/>
                      </a:cubicBezTo>
                      <a:cubicBezTo>
                        <a:pt x="63" y="20"/>
                        <a:pt x="63" y="20"/>
                        <a:pt x="63" y="20"/>
                      </a:cubicBezTo>
                      <a:cubicBezTo>
                        <a:pt x="62" y="21"/>
                        <a:pt x="64" y="21"/>
                        <a:pt x="62" y="22"/>
                      </a:cubicBezTo>
                      <a:cubicBezTo>
                        <a:pt x="63" y="22"/>
                        <a:pt x="64" y="24"/>
                        <a:pt x="65" y="23"/>
                      </a:cubicBezTo>
                      <a:cubicBezTo>
                        <a:pt x="65" y="23"/>
                        <a:pt x="65" y="24"/>
                        <a:pt x="65" y="23"/>
                      </a:cubicBezTo>
                      <a:cubicBezTo>
                        <a:pt x="65" y="24"/>
                        <a:pt x="65" y="24"/>
                        <a:pt x="65" y="25"/>
                      </a:cubicBezTo>
                      <a:cubicBezTo>
                        <a:pt x="64" y="25"/>
                        <a:pt x="64" y="25"/>
                        <a:pt x="64" y="25"/>
                      </a:cubicBezTo>
                      <a:cubicBezTo>
                        <a:pt x="66" y="26"/>
                        <a:pt x="66" y="26"/>
                        <a:pt x="66" y="26"/>
                      </a:cubicBezTo>
                      <a:cubicBezTo>
                        <a:pt x="65" y="27"/>
                        <a:pt x="65" y="27"/>
                        <a:pt x="64" y="26"/>
                      </a:cubicBezTo>
                      <a:cubicBezTo>
                        <a:pt x="66" y="28"/>
                        <a:pt x="65" y="27"/>
                        <a:pt x="66" y="29"/>
                      </a:cubicBezTo>
                      <a:cubicBezTo>
                        <a:pt x="65" y="29"/>
                        <a:pt x="65" y="29"/>
                        <a:pt x="65" y="29"/>
                      </a:cubicBezTo>
                      <a:cubicBezTo>
                        <a:pt x="65" y="29"/>
                        <a:pt x="67" y="30"/>
                        <a:pt x="66" y="30"/>
                      </a:cubicBezTo>
                      <a:cubicBezTo>
                        <a:pt x="65" y="30"/>
                        <a:pt x="65" y="32"/>
                        <a:pt x="65" y="33"/>
                      </a:cubicBezTo>
                      <a:cubicBezTo>
                        <a:pt x="65" y="34"/>
                        <a:pt x="65" y="36"/>
                        <a:pt x="64" y="37"/>
                      </a:cubicBezTo>
                      <a:cubicBezTo>
                        <a:pt x="66" y="37"/>
                        <a:pt x="63" y="38"/>
                        <a:pt x="64" y="38"/>
                      </a:cubicBezTo>
                      <a:cubicBezTo>
                        <a:pt x="64" y="39"/>
                        <a:pt x="64" y="39"/>
                        <a:pt x="63" y="38"/>
                      </a:cubicBezTo>
                      <a:cubicBezTo>
                        <a:pt x="64" y="40"/>
                        <a:pt x="62" y="40"/>
                        <a:pt x="63" y="41"/>
                      </a:cubicBezTo>
                      <a:cubicBezTo>
                        <a:pt x="63" y="41"/>
                        <a:pt x="63" y="41"/>
                        <a:pt x="62" y="41"/>
                      </a:cubicBezTo>
                      <a:cubicBezTo>
                        <a:pt x="62" y="41"/>
                        <a:pt x="63" y="41"/>
                        <a:pt x="62" y="41"/>
                      </a:cubicBezTo>
                      <a:cubicBezTo>
                        <a:pt x="62" y="41"/>
                        <a:pt x="62" y="41"/>
                        <a:pt x="62" y="41"/>
                      </a:cubicBezTo>
                      <a:cubicBezTo>
                        <a:pt x="61" y="42"/>
                        <a:pt x="63" y="43"/>
                        <a:pt x="65" y="43"/>
                      </a:cubicBezTo>
                      <a:cubicBezTo>
                        <a:pt x="64" y="44"/>
                        <a:pt x="64" y="44"/>
                        <a:pt x="64" y="45"/>
                      </a:cubicBezTo>
                      <a:cubicBezTo>
                        <a:pt x="64" y="45"/>
                        <a:pt x="63" y="45"/>
                        <a:pt x="63" y="44"/>
                      </a:cubicBezTo>
                      <a:cubicBezTo>
                        <a:pt x="63" y="45"/>
                        <a:pt x="62" y="47"/>
                        <a:pt x="63" y="47"/>
                      </a:cubicBezTo>
                      <a:cubicBezTo>
                        <a:pt x="62" y="47"/>
                        <a:pt x="62" y="48"/>
                        <a:pt x="63" y="48"/>
                      </a:cubicBezTo>
                      <a:cubicBezTo>
                        <a:pt x="62" y="49"/>
                        <a:pt x="62" y="49"/>
                        <a:pt x="62" y="50"/>
                      </a:cubicBezTo>
                      <a:cubicBezTo>
                        <a:pt x="62" y="50"/>
                        <a:pt x="62" y="50"/>
                        <a:pt x="62" y="50"/>
                      </a:cubicBezTo>
                      <a:cubicBezTo>
                        <a:pt x="63" y="51"/>
                        <a:pt x="62" y="50"/>
                        <a:pt x="62" y="51"/>
                      </a:cubicBezTo>
                      <a:cubicBezTo>
                        <a:pt x="62" y="51"/>
                        <a:pt x="62" y="51"/>
                        <a:pt x="62" y="51"/>
                      </a:cubicBezTo>
                      <a:cubicBezTo>
                        <a:pt x="60" y="52"/>
                        <a:pt x="62" y="52"/>
                        <a:pt x="60" y="53"/>
                      </a:cubicBezTo>
                      <a:cubicBezTo>
                        <a:pt x="61" y="54"/>
                        <a:pt x="61" y="54"/>
                        <a:pt x="61" y="54"/>
                      </a:cubicBezTo>
                      <a:cubicBezTo>
                        <a:pt x="62" y="55"/>
                        <a:pt x="59" y="54"/>
                        <a:pt x="59" y="56"/>
                      </a:cubicBezTo>
                      <a:cubicBezTo>
                        <a:pt x="59" y="56"/>
                        <a:pt x="59" y="56"/>
                        <a:pt x="59" y="56"/>
                      </a:cubicBezTo>
                      <a:cubicBezTo>
                        <a:pt x="60" y="57"/>
                        <a:pt x="56" y="56"/>
                        <a:pt x="56" y="56"/>
                      </a:cubicBezTo>
                      <a:cubicBezTo>
                        <a:pt x="55" y="56"/>
                        <a:pt x="55" y="56"/>
                        <a:pt x="55" y="55"/>
                      </a:cubicBezTo>
                      <a:cubicBezTo>
                        <a:pt x="54" y="56"/>
                        <a:pt x="56" y="56"/>
                        <a:pt x="56" y="57"/>
                      </a:cubicBezTo>
                      <a:cubicBezTo>
                        <a:pt x="55" y="57"/>
                        <a:pt x="55" y="56"/>
                        <a:pt x="54" y="57"/>
                      </a:cubicBezTo>
                      <a:cubicBezTo>
                        <a:pt x="54" y="57"/>
                        <a:pt x="55" y="60"/>
                        <a:pt x="53" y="60"/>
                      </a:cubicBezTo>
                      <a:cubicBezTo>
                        <a:pt x="53" y="60"/>
                        <a:pt x="54" y="60"/>
                        <a:pt x="54" y="61"/>
                      </a:cubicBezTo>
                      <a:cubicBezTo>
                        <a:pt x="53" y="61"/>
                        <a:pt x="51" y="61"/>
                        <a:pt x="52" y="62"/>
                      </a:cubicBezTo>
                      <a:cubicBezTo>
                        <a:pt x="51" y="62"/>
                        <a:pt x="51" y="62"/>
                        <a:pt x="51" y="62"/>
                      </a:cubicBezTo>
                      <a:cubicBezTo>
                        <a:pt x="51" y="63"/>
                        <a:pt x="50" y="64"/>
                        <a:pt x="50" y="65"/>
                      </a:cubicBezTo>
                      <a:cubicBezTo>
                        <a:pt x="49" y="64"/>
                        <a:pt x="49" y="65"/>
                        <a:pt x="48" y="66"/>
                      </a:cubicBezTo>
                      <a:cubicBezTo>
                        <a:pt x="48" y="67"/>
                        <a:pt x="47" y="67"/>
                        <a:pt x="47" y="66"/>
                      </a:cubicBezTo>
                      <a:cubicBezTo>
                        <a:pt x="47" y="66"/>
                        <a:pt x="46" y="66"/>
                        <a:pt x="46" y="67"/>
                      </a:cubicBezTo>
                      <a:cubicBezTo>
                        <a:pt x="45" y="67"/>
                        <a:pt x="45" y="67"/>
                        <a:pt x="45" y="67"/>
                      </a:cubicBezTo>
                      <a:cubicBezTo>
                        <a:pt x="45" y="67"/>
                        <a:pt x="45" y="67"/>
                        <a:pt x="45" y="67"/>
                      </a:cubicBezTo>
                      <a:cubicBezTo>
                        <a:pt x="44" y="67"/>
                        <a:pt x="44" y="68"/>
                        <a:pt x="44" y="69"/>
                      </a:cubicBezTo>
                      <a:cubicBezTo>
                        <a:pt x="43" y="69"/>
                        <a:pt x="43" y="69"/>
                        <a:pt x="43" y="69"/>
                      </a:cubicBezTo>
                      <a:cubicBezTo>
                        <a:pt x="42" y="69"/>
                        <a:pt x="42" y="69"/>
                        <a:pt x="41" y="71"/>
                      </a:cubicBezTo>
                      <a:cubicBezTo>
                        <a:pt x="40" y="70"/>
                        <a:pt x="40" y="70"/>
                        <a:pt x="40" y="70"/>
                      </a:cubicBezTo>
                      <a:cubicBezTo>
                        <a:pt x="40" y="71"/>
                        <a:pt x="37" y="69"/>
                        <a:pt x="36" y="71"/>
                      </a:cubicBezTo>
                      <a:cubicBezTo>
                        <a:pt x="36" y="71"/>
                        <a:pt x="36" y="70"/>
                        <a:pt x="36" y="70"/>
                      </a:cubicBezTo>
                      <a:cubicBezTo>
                        <a:pt x="35" y="71"/>
                        <a:pt x="34" y="71"/>
                        <a:pt x="33" y="70"/>
                      </a:cubicBezTo>
                      <a:cubicBezTo>
                        <a:pt x="32" y="70"/>
                        <a:pt x="32" y="70"/>
                        <a:pt x="31" y="72"/>
                      </a:cubicBezTo>
                      <a:cubicBezTo>
                        <a:pt x="30" y="73"/>
                        <a:pt x="30" y="73"/>
                        <a:pt x="30" y="73"/>
                      </a:cubicBezTo>
                      <a:cubicBezTo>
                        <a:pt x="32" y="73"/>
                        <a:pt x="30" y="74"/>
                        <a:pt x="30" y="75"/>
                      </a:cubicBezTo>
                      <a:cubicBezTo>
                        <a:pt x="30" y="75"/>
                        <a:pt x="29" y="73"/>
                        <a:pt x="29" y="73"/>
                      </a:cubicBezTo>
                      <a:cubicBezTo>
                        <a:pt x="30" y="74"/>
                        <a:pt x="30" y="74"/>
                        <a:pt x="30" y="74"/>
                      </a:cubicBezTo>
                      <a:cubicBezTo>
                        <a:pt x="30" y="72"/>
                        <a:pt x="28" y="73"/>
                        <a:pt x="28" y="71"/>
                      </a:cubicBezTo>
                      <a:cubicBezTo>
                        <a:pt x="25" y="71"/>
                        <a:pt x="22" y="69"/>
                        <a:pt x="20" y="67"/>
                      </a:cubicBezTo>
                      <a:cubicBezTo>
                        <a:pt x="19" y="69"/>
                        <a:pt x="19" y="69"/>
                        <a:pt x="19" y="69"/>
                      </a:cubicBezTo>
                      <a:cubicBezTo>
                        <a:pt x="19" y="68"/>
                        <a:pt x="19" y="68"/>
                        <a:pt x="19" y="68"/>
                      </a:cubicBezTo>
                      <a:cubicBezTo>
                        <a:pt x="19" y="68"/>
                        <a:pt x="19" y="67"/>
                        <a:pt x="20" y="67"/>
                      </a:cubicBezTo>
                      <a:cubicBezTo>
                        <a:pt x="20" y="66"/>
                        <a:pt x="18" y="67"/>
                        <a:pt x="18" y="67"/>
                      </a:cubicBezTo>
                      <a:cubicBezTo>
                        <a:pt x="17" y="66"/>
                        <a:pt x="20" y="66"/>
                        <a:pt x="19" y="66"/>
                      </a:cubicBezTo>
                      <a:cubicBezTo>
                        <a:pt x="19" y="66"/>
                        <a:pt x="19" y="66"/>
                        <a:pt x="19" y="66"/>
                      </a:cubicBezTo>
                      <a:cubicBezTo>
                        <a:pt x="19" y="66"/>
                        <a:pt x="19" y="66"/>
                        <a:pt x="19" y="66"/>
                      </a:cubicBezTo>
                      <a:cubicBezTo>
                        <a:pt x="18" y="66"/>
                        <a:pt x="17" y="67"/>
                        <a:pt x="17" y="66"/>
                      </a:cubicBezTo>
                      <a:cubicBezTo>
                        <a:pt x="17" y="65"/>
                        <a:pt x="17" y="65"/>
                        <a:pt x="17" y="65"/>
                      </a:cubicBezTo>
                      <a:cubicBezTo>
                        <a:pt x="17" y="65"/>
                        <a:pt x="17" y="65"/>
                        <a:pt x="17" y="65"/>
                      </a:cubicBezTo>
                      <a:cubicBezTo>
                        <a:pt x="17" y="65"/>
                        <a:pt x="16" y="64"/>
                        <a:pt x="16" y="64"/>
                      </a:cubicBezTo>
                      <a:cubicBezTo>
                        <a:pt x="16" y="65"/>
                        <a:pt x="16" y="65"/>
                        <a:pt x="16" y="65"/>
                      </a:cubicBezTo>
                      <a:cubicBezTo>
                        <a:pt x="15" y="65"/>
                        <a:pt x="15" y="64"/>
                        <a:pt x="14" y="65"/>
                      </a:cubicBezTo>
                      <a:cubicBezTo>
                        <a:pt x="15" y="63"/>
                        <a:pt x="12" y="61"/>
                        <a:pt x="12" y="60"/>
                      </a:cubicBezTo>
                      <a:cubicBezTo>
                        <a:pt x="11" y="60"/>
                        <a:pt x="11" y="59"/>
                        <a:pt x="11" y="58"/>
                      </a:cubicBezTo>
                      <a:cubicBezTo>
                        <a:pt x="10" y="58"/>
                        <a:pt x="9" y="59"/>
                        <a:pt x="9" y="58"/>
                      </a:cubicBezTo>
                      <a:cubicBezTo>
                        <a:pt x="12" y="57"/>
                        <a:pt x="10" y="56"/>
                        <a:pt x="11" y="55"/>
                      </a:cubicBezTo>
                      <a:cubicBezTo>
                        <a:pt x="10" y="56"/>
                        <a:pt x="10" y="53"/>
                        <a:pt x="9" y="54"/>
                      </a:cubicBezTo>
                      <a:cubicBezTo>
                        <a:pt x="9" y="53"/>
                        <a:pt x="10" y="54"/>
                        <a:pt x="10" y="53"/>
                      </a:cubicBezTo>
                      <a:cubicBezTo>
                        <a:pt x="9" y="52"/>
                        <a:pt x="10" y="49"/>
                        <a:pt x="10" y="47"/>
                      </a:cubicBezTo>
                      <a:cubicBezTo>
                        <a:pt x="9" y="47"/>
                        <a:pt x="9" y="48"/>
                        <a:pt x="8" y="47"/>
                      </a:cubicBezTo>
                      <a:cubicBezTo>
                        <a:pt x="10" y="46"/>
                        <a:pt x="10" y="46"/>
                        <a:pt x="10" y="46"/>
                      </a:cubicBezTo>
                      <a:cubicBezTo>
                        <a:pt x="10" y="45"/>
                        <a:pt x="8" y="45"/>
                        <a:pt x="9" y="45"/>
                      </a:cubicBezTo>
                      <a:cubicBezTo>
                        <a:pt x="9" y="45"/>
                        <a:pt x="8" y="45"/>
                        <a:pt x="8" y="45"/>
                      </a:cubicBezTo>
                      <a:cubicBezTo>
                        <a:pt x="9" y="43"/>
                        <a:pt x="9" y="40"/>
                        <a:pt x="9" y="38"/>
                      </a:cubicBezTo>
                      <a:cubicBezTo>
                        <a:pt x="9" y="36"/>
                        <a:pt x="10" y="34"/>
                        <a:pt x="12" y="32"/>
                      </a:cubicBezTo>
                      <a:cubicBezTo>
                        <a:pt x="11" y="33"/>
                        <a:pt x="11" y="32"/>
                        <a:pt x="12" y="32"/>
                      </a:cubicBezTo>
                      <a:cubicBezTo>
                        <a:pt x="11" y="32"/>
                        <a:pt x="11" y="31"/>
                        <a:pt x="10" y="31"/>
                      </a:cubicBezTo>
                      <a:cubicBezTo>
                        <a:pt x="10" y="31"/>
                        <a:pt x="12" y="30"/>
                        <a:pt x="12" y="30"/>
                      </a:cubicBezTo>
                      <a:cubicBezTo>
                        <a:pt x="11" y="29"/>
                        <a:pt x="13" y="28"/>
                        <a:pt x="12" y="28"/>
                      </a:cubicBezTo>
                      <a:cubicBezTo>
                        <a:pt x="12" y="28"/>
                        <a:pt x="12" y="28"/>
                        <a:pt x="12" y="28"/>
                      </a:cubicBezTo>
                      <a:cubicBezTo>
                        <a:pt x="11" y="27"/>
                        <a:pt x="8" y="28"/>
                        <a:pt x="6" y="27"/>
                      </a:cubicBezTo>
                      <a:cubicBezTo>
                        <a:pt x="8" y="29"/>
                        <a:pt x="3" y="29"/>
                        <a:pt x="5" y="31"/>
                      </a:cubicBezTo>
                      <a:cubicBezTo>
                        <a:pt x="4" y="31"/>
                        <a:pt x="4" y="31"/>
                        <a:pt x="4" y="31"/>
                      </a:cubicBezTo>
                      <a:cubicBezTo>
                        <a:pt x="5" y="31"/>
                        <a:pt x="5" y="32"/>
                        <a:pt x="4" y="33"/>
                      </a:cubicBezTo>
                      <a:cubicBezTo>
                        <a:pt x="4" y="32"/>
                        <a:pt x="4" y="32"/>
                        <a:pt x="4" y="32"/>
                      </a:cubicBezTo>
                      <a:cubicBezTo>
                        <a:pt x="3" y="35"/>
                        <a:pt x="2" y="36"/>
                        <a:pt x="1" y="39"/>
                      </a:cubicBezTo>
                      <a:cubicBezTo>
                        <a:pt x="2" y="39"/>
                        <a:pt x="2" y="39"/>
                        <a:pt x="2" y="39"/>
                      </a:cubicBezTo>
                      <a:cubicBezTo>
                        <a:pt x="2" y="39"/>
                        <a:pt x="2" y="39"/>
                        <a:pt x="2" y="40"/>
                      </a:cubicBezTo>
                      <a:cubicBezTo>
                        <a:pt x="3" y="41"/>
                        <a:pt x="2" y="38"/>
                        <a:pt x="3" y="39"/>
                      </a:cubicBezTo>
                      <a:cubicBezTo>
                        <a:pt x="1" y="39"/>
                        <a:pt x="3" y="43"/>
                        <a:pt x="1" y="44"/>
                      </a:cubicBezTo>
                      <a:cubicBezTo>
                        <a:pt x="1" y="45"/>
                        <a:pt x="2" y="43"/>
                        <a:pt x="2" y="44"/>
                      </a:cubicBezTo>
                      <a:cubicBezTo>
                        <a:pt x="1" y="45"/>
                        <a:pt x="1" y="45"/>
                        <a:pt x="1" y="45"/>
                      </a:cubicBezTo>
                      <a:cubicBezTo>
                        <a:pt x="2" y="45"/>
                        <a:pt x="2" y="45"/>
                        <a:pt x="2" y="45"/>
                      </a:cubicBezTo>
                      <a:cubicBezTo>
                        <a:pt x="2" y="45"/>
                        <a:pt x="1" y="46"/>
                        <a:pt x="1" y="46"/>
                      </a:cubicBezTo>
                      <a:cubicBezTo>
                        <a:pt x="1" y="46"/>
                        <a:pt x="1" y="45"/>
                        <a:pt x="0" y="45"/>
                      </a:cubicBezTo>
                      <a:cubicBezTo>
                        <a:pt x="0" y="46"/>
                        <a:pt x="1" y="48"/>
                        <a:pt x="1" y="48"/>
                      </a:cubicBezTo>
                      <a:cubicBezTo>
                        <a:pt x="1" y="48"/>
                        <a:pt x="1" y="47"/>
                        <a:pt x="1" y="47"/>
                      </a:cubicBezTo>
                      <a:cubicBezTo>
                        <a:pt x="2" y="50"/>
                        <a:pt x="1" y="53"/>
                        <a:pt x="3" y="55"/>
                      </a:cubicBezTo>
                      <a:cubicBezTo>
                        <a:pt x="4" y="55"/>
                        <a:pt x="4" y="55"/>
                        <a:pt x="4" y="55"/>
                      </a:cubicBezTo>
                      <a:cubicBezTo>
                        <a:pt x="5" y="57"/>
                        <a:pt x="3" y="57"/>
                        <a:pt x="5" y="59"/>
                      </a:cubicBezTo>
                      <a:cubicBezTo>
                        <a:pt x="4" y="59"/>
                        <a:pt x="4" y="59"/>
                        <a:pt x="4" y="59"/>
                      </a:cubicBezTo>
                      <a:cubicBezTo>
                        <a:pt x="5" y="59"/>
                        <a:pt x="5" y="59"/>
                        <a:pt x="6" y="60"/>
                      </a:cubicBezTo>
                      <a:cubicBezTo>
                        <a:pt x="5" y="60"/>
                        <a:pt x="5" y="61"/>
                        <a:pt x="4" y="61"/>
                      </a:cubicBezTo>
                      <a:cubicBezTo>
                        <a:pt x="6" y="63"/>
                        <a:pt x="5" y="62"/>
                        <a:pt x="7" y="62"/>
                      </a:cubicBezTo>
                      <a:cubicBezTo>
                        <a:pt x="7" y="63"/>
                        <a:pt x="7" y="63"/>
                        <a:pt x="7" y="63"/>
                      </a:cubicBezTo>
                      <a:cubicBezTo>
                        <a:pt x="8" y="63"/>
                        <a:pt x="8" y="63"/>
                        <a:pt x="9" y="64"/>
                      </a:cubicBezTo>
                      <a:cubicBezTo>
                        <a:pt x="8" y="63"/>
                        <a:pt x="8" y="65"/>
                        <a:pt x="7" y="64"/>
                      </a:cubicBezTo>
                      <a:cubicBezTo>
                        <a:pt x="7" y="67"/>
                        <a:pt x="10" y="66"/>
                        <a:pt x="9" y="69"/>
                      </a:cubicBezTo>
                      <a:cubicBezTo>
                        <a:pt x="11" y="68"/>
                        <a:pt x="9" y="66"/>
                        <a:pt x="9" y="66"/>
                      </a:cubicBezTo>
                      <a:cubicBezTo>
                        <a:pt x="10" y="66"/>
                        <a:pt x="11" y="66"/>
                        <a:pt x="11" y="67"/>
                      </a:cubicBezTo>
                      <a:cubicBezTo>
                        <a:pt x="12" y="67"/>
                        <a:pt x="10" y="70"/>
                        <a:pt x="12" y="71"/>
                      </a:cubicBezTo>
                      <a:cubicBezTo>
                        <a:pt x="11" y="71"/>
                        <a:pt x="11" y="71"/>
                        <a:pt x="11" y="71"/>
                      </a:cubicBezTo>
                      <a:cubicBezTo>
                        <a:pt x="11" y="72"/>
                        <a:pt x="13" y="71"/>
                        <a:pt x="13" y="72"/>
                      </a:cubicBezTo>
                      <a:cubicBezTo>
                        <a:pt x="14" y="72"/>
                        <a:pt x="14" y="73"/>
                        <a:pt x="15" y="72"/>
                      </a:cubicBezTo>
                      <a:cubicBezTo>
                        <a:pt x="15" y="72"/>
                        <a:pt x="13" y="71"/>
                        <a:pt x="13" y="71"/>
                      </a:cubicBezTo>
                      <a:cubicBezTo>
                        <a:pt x="14" y="72"/>
                        <a:pt x="16" y="71"/>
                        <a:pt x="17" y="72"/>
                      </a:cubicBezTo>
                      <a:cubicBezTo>
                        <a:pt x="17" y="72"/>
                        <a:pt x="16" y="73"/>
                        <a:pt x="15" y="73"/>
                      </a:cubicBezTo>
                      <a:cubicBezTo>
                        <a:pt x="16" y="73"/>
                        <a:pt x="16" y="73"/>
                        <a:pt x="17" y="73"/>
                      </a:cubicBezTo>
                      <a:cubicBezTo>
                        <a:pt x="16" y="75"/>
                        <a:pt x="15" y="73"/>
                        <a:pt x="13" y="73"/>
                      </a:cubicBezTo>
                      <a:cubicBezTo>
                        <a:pt x="13" y="74"/>
                        <a:pt x="15" y="73"/>
                        <a:pt x="14" y="74"/>
                      </a:cubicBezTo>
                      <a:cubicBezTo>
                        <a:pt x="16" y="73"/>
                        <a:pt x="15" y="76"/>
                        <a:pt x="17" y="75"/>
                      </a:cubicBezTo>
                      <a:cubicBezTo>
                        <a:pt x="17" y="76"/>
                        <a:pt x="17" y="76"/>
                        <a:pt x="17" y="76"/>
                      </a:cubicBezTo>
                      <a:cubicBezTo>
                        <a:pt x="17" y="76"/>
                        <a:pt x="18" y="75"/>
                        <a:pt x="18" y="76"/>
                      </a:cubicBezTo>
                      <a:cubicBezTo>
                        <a:pt x="17" y="76"/>
                        <a:pt x="17" y="76"/>
                        <a:pt x="17" y="76"/>
                      </a:cubicBezTo>
                      <a:cubicBezTo>
                        <a:pt x="18" y="76"/>
                        <a:pt x="18" y="78"/>
                        <a:pt x="20" y="78"/>
                      </a:cubicBezTo>
                      <a:cubicBezTo>
                        <a:pt x="17" y="77"/>
                        <a:pt x="20" y="77"/>
                        <a:pt x="19" y="76"/>
                      </a:cubicBezTo>
                      <a:cubicBezTo>
                        <a:pt x="22" y="76"/>
                        <a:pt x="19" y="79"/>
                        <a:pt x="23" y="79"/>
                      </a:cubicBezTo>
                      <a:cubicBezTo>
                        <a:pt x="22" y="79"/>
                        <a:pt x="21" y="78"/>
                        <a:pt x="22" y="78"/>
                      </a:cubicBezTo>
                      <a:cubicBezTo>
                        <a:pt x="23" y="79"/>
                        <a:pt x="23" y="79"/>
                        <a:pt x="23" y="80"/>
                      </a:cubicBezTo>
                      <a:cubicBezTo>
                        <a:pt x="25" y="80"/>
                        <a:pt x="23" y="79"/>
                        <a:pt x="24" y="78"/>
                      </a:cubicBezTo>
                      <a:cubicBezTo>
                        <a:pt x="25" y="80"/>
                        <a:pt x="25" y="78"/>
                        <a:pt x="26" y="78"/>
                      </a:cubicBezTo>
                      <a:cubicBezTo>
                        <a:pt x="26" y="79"/>
                        <a:pt x="26" y="79"/>
                        <a:pt x="26" y="79"/>
                      </a:cubicBezTo>
                      <a:cubicBezTo>
                        <a:pt x="28" y="80"/>
                        <a:pt x="27" y="77"/>
                        <a:pt x="29" y="78"/>
                      </a:cubicBezTo>
                      <a:cubicBezTo>
                        <a:pt x="28" y="79"/>
                        <a:pt x="28" y="79"/>
                        <a:pt x="28" y="79"/>
                      </a:cubicBezTo>
                      <a:cubicBezTo>
                        <a:pt x="29" y="79"/>
                        <a:pt x="29" y="79"/>
                        <a:pt x="29" y="79"/>
                      </a:cubicBezTo>
                      <a:cubicBezTo>
                        <a:pt x="29" y="80"/>
                        <a:pt x="29" y="80"/>
                        <a:pt x="29" y="80"/>
                      </a:cubicBezTo>
                      <a:cubicBezTo>
                        <a:pt x="30" y="79"/>
                        <a:pt x="30" y="79"/>
                        <a:pt x="31" y="80"/>
                      </a:cubicBezTo>
                      <a:cubicBezTo>
                        <a:pt x="31" y="79"/>
                        <a:pt x="31" y="78"/>
                        <a:pt x="32" y="78"/>
                      </a:cubicBezTo>
                      <a:cubicBezTo>
                        <a:pt x="33" y="78"/>
                        <a:pt x="32" y="79"/>
                        <a:pt x="33" y="79"/>
                      </a:cubicBezTo>
                      <a:cubicBezTo>
                        <a:pt x="33" y="79"/>
                        <a:pt x="33" y="80"/>
                        <a:pt x="32" y="79"/>
                      </a:cubicBezTo>
                      <a:cubicBezTo>
                        <a:pt x="32" y="80"/>
                        <a:pt x="32" y="80"/>
                        <a:pt x="32" y="80"/>
                      </a:cubicBezTo>
                      <a:cubicBezTo>
                        <a:pt x="33" y="81"/>
                        <a:pt x="34" y="80"/>
                        <a:pt x="34" y="80"/>
                      </a:cubicBezTo>
                      <a:cubicBezTo>
                        <a:pt x="34" y="80"/>
                        <a:pt x="34" y="80"/>
                        <a:pt x="34" y="80"/>
                      </a:cubicBezTo>
                      <a:cubicBezTo>
                        <a:pt x="36" y="78"/>
                        <a:pt x="36" y="78"/>
                        <a:pt x="36" y="78"/>
                      </a:cubicBezTo>
                      <a:cubicBezTo>
                        <a:pt x="36" y="79"/>
                        <a:pt x="36" y="79"/>
                        <a:pt x="36" y="79"/>
                      </a:cubicBezTo>
                      <a:cubicBezTo>
                        <a:pt x="36" y="79"/>
                        <a:pt x="36" y="79"/>
                        <a:pt x="37" y="79"/>
                      </a:cubicBezTo>
                      <a:cubicBezTo>
                        <a:pt x="37" y="79"/>
                        <a:pt x="37" y="80"/>
                        <a:pt x="36" y="81"/>
                      </a:cubicBezTo>
                      <a:cubicBezTo>
                        <a:pt x="36" y="81"/>
                        <a:pt x="38" y="79"/>
                        <a:pt x="38" y="79"/>
                      </a:cubicBezTo>
                      <a:cubicBezTo>
                        <a:pt x="38" y="80"/>
                        <a:pt x="39" y="80"/>
                        <a:pt x="39" y="80"/>
                      </a:cubicBezTo>
                      <a:cubicBezTo>
                        <a:pt x="40" y="81"/>
                        <a:pt x="41" y="78"/>
                        <a:pt x="43" y="78"/>
                      </a:cubicBezTo>
                      <a:cubicBezTo>
                        <a:pt x="43" y="78"/>
                        <a:pt x="43" y="78"/>
                        <a:pt x="43" y="78"/>
                      </a:cubicBezTo>
                      <a:cubicBezTo>
                        <a:pt x="44" y="78"/>
                        <a:pt x="46" y="78"/>
                        <a:pt x="47" y="76"/>
                      </a:cubicBezTo>
                      <a:cubicBezTo>
                        <a:pt x="48" y="77"/>
                        <a:pt x="48" y="77"/>
                        <a:pt x="48" y="77"/>
                      </a:cubicBezTo>
                      <a:cubicBezTo>
                        <a:pt x="49" y="76"/>
                        <a:pt x="46" y="76"/>
                        <a:pt x="48" y="75"/>
                      </a:cubicBezTo>
                      <a:cubicBezTo>
                        <a:pt x="49" y="74"/>
                        <a:pt x="49" y="75"/>
                        <a:pt x="50" y="76"/>
                      </a:cubicBezTo>
                      <a:cubicBezTo>
                        <a:pt x="50" y="75"/>
                        <a:pt x="50" y="73"/>
                        <a:pt x="52" y="73"/>
                      </a:cubicBezTo>
                      <a:cubicBezTo>
                        <a:pt x="52" y="73"/>
                        <a:pt x="51" y="73"/>
                        <a:pt x="51" y="74"/>
                      </a:cubicBezTo>
                      <a:close/>
                      <a:moveTo>
                        <a:pt x="61" y="63"/>
                      </a:moveTo>
                      <a:cubicBezTo>
                        <a:pt x="61" y="64"/>
                        <a:pt x="61" y="65"/>
                        <a:pt x="61" y="64"/>
                      </a:cubicBezTo>
                      <a:cubicBezTo>
                        <a:pt x="60" y="63"/>
                        <a:pt x="61" y="64"/>
                        <a:pt x="61" y="63"/>
                      </a:cubicBezTo>
                      <a:close/>
                      <a:moveTo>
                        <a:pt x="69" y="43"/>
                      </a:moveTo>
                      <a:cubicBezTo>
                        <a:pt x="69" y="44"/>
                        <a:pt x="69" y="44"/>
                        <a:pt x="69" y="44"/>
                      </a:cubicBezTo>
                      <a:cubicBezTo>
                        <a:pt x="69" y="44"/>
                        <a:pt x="69" y="44"/>
                        <a:pt x="69" y="43"/>
                      </a:cubicBezTo>
                      <a:close/>
                      <a:moveTo>
                        <a:pt x="42" y="6"/>
                      </a:moveTo>
                      <a:cubicBezTo>
                        <a:pt x="42" y="6"/>
                        <a:pt x="42" y="6"/>
                        <a:pt x="42" y="6"/>
                      </a:cubicBezTo>
                      <a:cubicBezTo>
                        <a:pt x="43" y="7"/>
                        <a:pt x="42" y="7"/>
                        <a:pt x="42" y="6"/>
                      </a:cubicBezTo>
                      <a:close/>
                      <a:moveTo>
                        <a:pt x="41" y="6"/>
                      </a:moveTo>
                      <a:cubicBezTo>
                        <a:pt x="41" y="6"/>
                        <a:pt x="41" y="6"/>
                        <a:pt x="41" y="6"/>
                      </a:cubicBezTo>
                      <a:cubicBezTo>
                        <a:pt x="41" y="6"/>
                        <a:pt x="41" y="6"/>
                        <a:pt x="42" y="6"/>
                      </a:cubicBezTo>
                      <a:cubicBezTo>
                        <a:pt x="42" y="6"/>
                        <a:pt x="41" y="6"/>
                        <a:pt x="41" y="6"/>
                      </a:cubicBezTo>
                      <a:close/>
                      <a:moveTo>
                        <a:pt x="17" y="65"/>
                      </a:moveTo>
                      <a:cubicBezTo>
                        <a:pt x="17" y="66"/>
                        <a:pt x="17" y="66"/>
                        <a:pt x="17" y="66"/>
                      </a:cubicBezTo>
                      <a:cubicBezTo>
                        <a:pt x="16" y="65"/>
                        <a:pt x="17" y="65"/>
                        <a:pt x="1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2" name="Freeform 551">
                  <a:extLst>
                    <a:ext uri="{FF2B5EF4-FFF2-40B4-BE49-F238E27FC236}">
                      <a16:creationId xmlns:a16="http://schemas.microsoft.com/office/drawing/2014/main" id="{62682C6A-6414-4DFA-A744-D492FB4263A5}"/>
                    </a:ext>
                  </a:extLst>
                </p:cNvPr>
                <p:cNvSpPr>
                  <a:spLocks/>
                </p:cNvSpPr>
                <p:nvPr userDrawn="1"/>
              </p:nvSpPr>
              <p:spPr bwMode="auto">
                <a:xfrm>
                  <a:off x="4694" y="8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3" name="Freeform 552">
                  <a:extLst>
                    <a:ext uri="{FF2B5EF4-FFF2-40B4-BE49-F238E27FC236}">
                      <a16:creationId xmlns:a16="http://schemas.microsoft.com/office/drawing/2014/main" id="{FD2F142B-14FA-4862-A1AA-1000E22B2BB1}"/>
                    </a:ext>
                  </a:extLst>
                </p:cNvPr>
                <p:cNvSpPr>
                  <a:spLocks/>
                </p:cNvSpPr>
                <p:nvPr userDrawn="1"/>
              </p:nvSpPr>
              <p:spPr bwMode="auto">
                <a:xfrm>
                  <a:off x="4565" y="967"/>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4" name="Freeform 553">
                  <a:extLst>
                    <a:ext uri="{FF2B5EF4-FFF2-40B4-BE49-F238E27FC236}">
                      <a16:creationId xmlns:a16="http://schemas.microsoft.com/office/drawing/2014/main" id="{6FF81612-FE4A-4E77-A2CB-45F593895848}"/>
                    </a:ext>
                  </a:extLst>
                </p:cNvPr>
                <p:cNvSpPr>
                  <a:spLocks/>
                </p:cNvSpPr>
                <p:nvPr userDrawn="1"/>
              </p:nvSpPr>
              <p:spPr bwMode="auto">
                <a:xfrm>
                  <a:off x="4650" y="59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5" name="Freeform 554">
                  <a:extLst>
                    <a:ext uri="{FF2B5EF4-FFF2-40B4-BE49-F238E27FC236}">
                      <a16:creationId xmlns:a16="http://schemas.microsoft.com/office/drawing/2014/main" id="{7C747AE1-672E-41B9-B39E-E0C9929CB2EA}"/>
                    </a:ext>
                  </a:extLst>
                </p:cNvPr>
                <p:cNvSpPr>
                  <a:spLocks/>
                </p:cNvSpPr>
                <p:nvPr userDrawn="1"/>
              </p:nvSpPr>
              <p:spPr bwMode="auto">
                <a:xfrm>
                  <a:off x="4530" y="61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6" name="Freeform 555">
                  <a:extLst>
                    <a:ext uri="{FF2B5EF4-FFF2-40B4-BE49-F238E27FC236}">
                      <a16:creationId xmlns:a16="http://schemas.microsoft.com/office/drawing/2014/main" id="{872CE6D8-B366-49D7-8356-D920B48797C8}"/>
                    </a:ext>
                  </a:extLst>
                </p:cNvPr>
                <p:cNvSpPr>
                  <a:spLocks/>
                </p:cNvSpPr>
                <p:nvPr userDrawn="1"/>
              </p:nvSpPr>
              <p:spPr bwMode="auto">
                <a:xfrm>
                  <a:off x="4490" y="60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0"/>
                        <a:pt x="0" y="1"/>
                      </a:cubicBez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7" name="Freeform 556">
                  <a:extLst>
                    <a:ext uri="{FF2B5EF4-FFF2-40B4-BE49-F238E27FC236}">
                      <a16:creationId xmlns:a16="http://schemas.microsoft.com/office/drawing/2014/main" id="{724022F7-5BC1-46DE-BA52-0E84BB792039}"/>
                    </a:ext>
                  </a:extLst>
                </p:cNvPr>
                <p:cNvSpPr>
                  <a:spLocks/>
                </p:cNvSpPr>
                <p:nvPr userDrawn="1"/>
              </p:nvSpPr>
              <p:spPr bwMode="auto">
                <a:xfrm>
                  <a:off x="4520" y="603"/>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1"/>
                      </a:cubicBezTo>
                      <a:cubicBezTo>
                        <a:pt x="0" y="1"/>
                        <a:pt x="0" y="1"/>
                        <a:pt x="0" y="1"/>
                      </a:cubicBezTo>
                      <a:cubicBezTo>
                        <a:pt x="0" y="2"/>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8" name="Freeform 557">
                  <a:extLst>
                    <a:ext uri="{FF2B5EF4-FFF2-40B4-BE49-F238E27FC236}">
                      <a16:creationId xmlns:a16="http://schemas.microsoft.com/office/drawing/2014/main" id="{51292C1C-4652-4A2D-AA1D-D102C74E55BD}"/>
                    </a:ext>
                  </a:extLst>
                </p:cNvPr>
                <p:cNvSpPr>
                  <a:spLocks/>
                </p:cNvSpPr>
                <p:nvPr userDrawn="1"/>
              </p:nvSpPr>
              <p:spPr bwMode="auto">
                <a:xfrm>
                  <a:off x="451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9" name="Freeform 558">
                  <a:extLst>
                    <a:ext uri="{FF2B5EF4-FFF2-40B4-BE49-F238E27FC236}">
                      <a16:creationId xmlns:a16="http://schemas.microsoft.com/office/drawing/2014/main" id="{41B938D3-A354-4EDA-8F92-9475E4AF4AD7}"/>
                    </a:ext>
                  </a:extLst>
                </p:cNvPr>
                <p:cNvSpPr>
                  <a:spLocks/>
                </p:cNvSpPr>
                <p:nvPr userDrawn="1"/>
              </p:nvSpPr>
              <p:spPr bwMode="auto">
                <a:xfrm>
                  <a:off x="4550" y="608"/>
                  <a:ext cx="5" cy="1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0" name="Freeform 559">
                  <a:extLst>
                    <a:ext uri="{FF2B5EF4-FFF2-40B4-BE49-F238E27FC236}">
                      <a16:creationId xmlns:a16="http://schemas.microsoft.com/office/drawing/2014/main" id="{944D2904-7A13-4412-AE8E-7943F2EF9ADF}"/>
                    </a:ext>
                  </a:extLst>
                </p:cNvPr>
                <p:cNvSpPr>
                  <a:spLocks/>
                </p:cNvSpPr>
                <p:nvPr userDrawn="1"/>
              </p:nvSpPr>
              <p:spPr bwMode="auto">
                <a:xfrm>
                  <a:off x="4520" y="59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1" name="Freeform 560">
                  <a:extLst>
                    <a:ext uri="{FF2B5EF4-FFF2-40B4-BE49-F238E27FC236}">
                      <a16:creationId xmlns:a16="http://schemas.microsoft.com/office/drawing/2014/main" id="{86020CC8-2080-4BAC-9F29-2513F623B409}"/>
                    </a:ext>
                  </a:extLst>
                </p:cNvPr>
                <p:cNvSpPr>
                  <a:spLocks/>
                </p:cNvSpPr>
                <p:nvPr userDrawn="1"/>
              </p:nvSpPr>
              <p:spPr bwMode="auto">
                <a:xfrm>
                  <a:off x="4535" y="5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2" name="Freeform 561">
                  <a:extLst>
                    <a:ext uri="{FF2B5EF4-FFF2-40B4-BE49-F238E27FC236}">
                      <a16:creationId xmlns:a16="http://schemas.microsoft.com/office/drawing/2014/main" id="{B81211CF-EA63-47CD-8206-BA82385E7337}"/>
                    </a:ext>
                  </a:extLst>
                </p:cNvPr>
                <p:cNvSpPr>
                  <a:spLocks/>
                </p:cNvSpPr>
                <p:nvPr userDrawn="1"/>
              </p:nvSpPr>
              <p:spPr bwMode="auto">
                <a:xfrm>
                  <a:off x="4530" y="5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3" name="Freeform 562">
                  <a:extLst>
                    <a:ext uri="{FF2B5EF4-FFF2-40B4-BE49-F238E27FC236}">
                      <a16:creationId xmlns:a16="http://schemas.microsoft.com/office/drawing/2014/main" id="{0C195F81-A2C6-40A3-A071-27F8B7CA2B23}"/>
                    </a:ext>
                  </a:extLst>
                </p:cNvPr>
                <p:cNvSpPr>
                  <a:spLocks/>
                </p:cNvSpPr>
                <p:nvPr userDrawn="1"/>
              </p:nvSpPr>
              <p:spPr bwMode="auto">
                <a:xfrm>
                  <a:off x="4525"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4" name="Freeform 563">
                  <a:extLst>
                    <a:ext uri="{FF2B5EF4-FFF2-40B4-BE49-F238E27FC236}">
                      <a16:creationId xmlns:a16="http://schemas.microsoft.com/office/drawing/2014/main" id="{7B085D52-6C4C-4674-9A27-882D35BB4878}"/>
                    </a:ext>
                  </a:extLst>
                </p:cNvPr>
                <p:cNvSpPr>
                  <a:spLocks/>
                </p:cNvSpPr>
                <p:nvPr userDrawn="1"/>
              </p:nvSpPr>
              <p:spPr bwMode="auto">
                <a:xfrm>
                  <a:off x="4580" y="588"/>
                  <a:ext cx="10" cy="5"/>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1" y="1"/>
                      </a:cubicBezTo>
                      <a:cubicBezTo>
                        <a:pt x="2" y="1"/>
                        <a:pt x="1"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5" name="Freeform 564">
                  <a:extLst>
                    <a:ext uri="{FF2B5EF4-FFF2-40B4-BE49-F238E27FC236}">
                      <a16:creationId xmlns:a16="http://schemas.microsoft.com/office/drawing/2014/main" id="{FE4ED236-10E6-4E29-A3B6-99D83815CDAE}"/>
                    </a:ext>
                  </a:extLst>
                </p:cNvPr>
                <p:cNvSpPr>
                  <a:spLocks/>
                </p:cNvSpPr>
                <p:nvPr userDrawn="1"/>
              </p:nvSpPr>
              <p:spPr bwMode="auto">
                <a:xfrm>
                  <a:off x="4570" y="57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6" name="Freeform 565">
                  <a:extLst>
                    <a:ext uri="{FF2B5EF4-FFF2-40B4-BE49-F238E27FC236}">
                      <a16:creationId xmlns:a16="http://schemas.microsoft.com/office/drawing/2014/main" id="{2D304EC0-72AA-47BE-93B0-E652F40E498B}"/>
                    </a:ext>
                  </a:extLst>
                </p:cNvPr>
                <p:cNvSpPr>
                  <a:spLocks/>
                </p:cNvSpPr>
                <p:nvPr userDrawn="1"/>
              </p:nvSpPr>
              <p:spPr bwMode="auto">
                <a:xfrm>
                  <a:off x="4580" y="573"/>
                  <a:ext cx="15" cy="5"/>
                </a:xfrm>
                <a:custGeom>
                  <a:avLst/>
                  <a:gdLst>
                    <a:gd name="T0" fmla="*/ 1 w 3"/>
                    <a:gd name="T1" fmla="*/ 1 h 1"/>
                    <a:gd name="T2" fmla="*/ 1 w 3"/>
                    <a:gd name="T3" fmla="*/ 0 h 1"/>
                    <a:gd name="T4" fmla="*/ 1 w 3"/>
                    <a:gd name="T5" fmla="*/ 1 h 1"/>
                  </a:gdLst>
                  <a:ahLst/>
                  <a:cxnLst>
                    <a:cxn ang="0">
                      <a:pos x="T0" y="T1"/>
                    </a:cxn>
                    <a:cxn ang="0">
                      <a:pos x="T2" y="T3"/>
                    </a:cxn>
                    <a:cxn ang="0">
                      <a:pos x="T4" y="T5"/>
                    </a:cxn>
                  </a:cxnLst>
                  <a:rect l="0" t="0" r="r" b="b"/>
                  <a:pathLst>
                    <a:path w="3" h="1">
                      <a:moveTo>
                        <a:pt x="1" y="1"/>
                      </a:moveTo>
                      <a:cubicBezTo>
                        <a:pt x="1" y="1"/>
                        <a:pt x="3"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7" name="Freeform 566">
                  <a:extLst>
                    <a:ext uri="{FF2B5EF4-FFF2-40B4-BE49-F238E27FC236}">
                      <a16:creationId xmlns:a16="http://schemas.microsoft.com/office/drawing/2014/main" id="{234DA330-C6C2-4705-85CB-B1270E4C8EC3}"/>
                    </a:ext>
                  </a:extLst>
                </p:cNvPr>
                <p:cNvSpPr>
                  <a:spLocks/>
                </p:cNvSpPr>
                <p:nvPr userDrawn="1"/>
              </p:nvSpPr>
              <p:spPr bwMode="auto">
                <a:xfrm>
                  <a:off x="4640" y="618"/>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8" name="Freeform 567">
                  <a:extLst>
                    <a:ext uri="{FF2B5EF4-FFF2-40B4-BE49-F238E27FC236}">
                      <a16:creationId xmlns:a16="http://schemas.microsoft.com/office/drawing/2014/main" id="{233EA021-03BF-4CC3-B6D2-C35AA74907EE}"/>
                    </a:ext>
                  </a:extLst>
                </p:cNvPr>
                <p:cNvSpPr>
                  <a:spLocks/>
                </p:cNvSpPr>
                <p:nvPr userDrawn="1"/>
              </p:nvSpPr>
              <p:spPr bwMode="auto">
                <a:xfrm>
                  <a:off x="4694" y="653"/>
                  <a:ext cx="10" cy="10"/>
                </a:xfrm>
                <a:custGeom>
                  <a:avLst/>
                  <a:gdLst>
                    <a:gd name="T0" fmla="*/ 2 w 2"/>
                    <a:gd name="T1" fmla="*/ 1 h 2"/>
                    <a:gd name="T2" fmla="*/ 1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1"/>
                        <a:pt x="1" y="0"/>
                      </a:cubicBezTo>
                      <a:cubicBezTo>
                        <a:pt x="0" y="0"/>
                        <a:pt x="1" y="1"/>
                        <a:pt x="0" y="1"/>
                      </a:cubicBezTo>
                      <a:cubicBezTo>
                        <a:pt x="1" y="2"/>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9" name="Freeform 568">
                  <a:extLst>
                    <a:ext uri="{FF2B5EF4-FFF2-40B4-BE49-F238E27FC236}">
                      <a16:creationId xmlns:a16="http://schemas.microsoft.com/office/drawing/2014/main" id="{106DB910-2201-4AE2-8BB9-F6BCB1C17AEE}"/>
                    </a:ext>
                  </a:extLst>
                </p:cNvPr>
                <p:cNvSpPr>
                  <a:spLocks/>
                </p:cNvSpPr>
                <p:nvPr userDrawn="1"/>
              </p:nvSpPr>
              <p:spPr bwMode="auto">
                <a:xfrm>
                  <a:off x="4694" y="6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0" name="Freeform 569">
                  <a:extLst>
                    <a:ext uri="{FF2B5EF4-FFF2-40B4-BE49-F238E27FC236}">
                      <a16:creationId xmlns:a16="http://schemas.microsoft.com/office/drawing/2014/main" id="{53AAE7A5-56AA-4195-B31E-5B1BBFA27422}"/>
                    </a:ext>
                  </a:extLst>
                </p:cNvPr>
                <p:cNvSpPr>
                  <a:spLocks/>
                </p:cNvSpPr>
                <p:nvPr userDrawn="1"/>
              </p:nvSpPr>
              <p:spPr bwMode="auto">
                <a:xfrm>
                  <a:off x="4416" y="7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1" name="Freeform 570">
                  <a:extLst>
                    <a:ext uri="{FF2B5EF4-FFF2-40B4-BE49-F238E27FC236}">
                      <a16:creationId xmlns:a16="http://schemas.microsoft.com/office/drawing/2014/main" id="{B6D494D8-6514-44F7-82F7-35D7CAE11CC4}"/>
                    </a:ext>
                  </a:extLst>
                </p:cNvPr>
                <p:cNvSpPr>
                  <a:spLocks/>
                </p:cNvSpPr>
                <p:nvPr userDrawn="1"/>
              </p:nvSpPr>
              <p:spPr bwMode="auto">
                <a:xfrm>
                  <a:off x="4416" y="71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2" name="Freeform 571">
                  <a:extLst>
                    <a:ext uri="{FF2B5EF4-FFF2-40B4-BE49-F238E27FC236}">
                      <a16:creationId xmlns:a16="http://schemas.microsoft.com/office/drawing/2014/main" id="{8DB45281-5C24-4136-93DF-784B054205AE}"/>
                    </a:ext>
                  </a:extLst>
                </p:cNvPr>
                <p:cNvSpPr>
                  <a:spLocks/>
                </p:cNvSpPr>
                <p:nvPr userDrawn="1"/>
              </p:nvSpPr>
              <p:spPr bwMode="auto">
                <a:xfrm>
                  <a:off x="4669" y="8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3" name="Freeform 572">
                  <a:extLst>
                    <a:ext uri="{FF2B5EF4-FFF2-40B4-BE49-F238E27FC236}">
                      <a16:creationId xmlns:a16="http://schemas.microsoft.com/office/drawing/2014/main" id="{8353CA90-9AEF-490B-AFAF-151E6868EACB}"/>
                    </a:ext>
                  </a:extLst>
                </p:cNvPr>
                <p:cNvSpPr>
                  <a:spLocks/>
                </p:cNvSpPr>
                <p:nvPr userDrawn="1"/>
              </p:nvSpPr>
              <p:spPr bwMode="auto">
                <a:xfrm>
                  <a:off x="4630" y="92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4" name="Freeform 573">
                  <a:extLst>
                    <a:ext uri="{FF2B5EF4-FFF2-40B4-BE49-F238E27FC236}">
                      <a16:creationId xmlns:a16="http://schemas.microsoft.com/office/drawing/2014/main" id="{09350C18-7F3F-46F2-90A4-76CF088F83BE}"/>
                    </a:ext>
                  </a:extLst>
                </p:cNvPr>
                <p:cNvSpPr>
                  <a:spLocks/>
                </p:cNvSpPr>
                <p:nvPr userDrawn="1"/>
              </p:nvSpPr>
              <p:spPr bwMode="auto">
                <a:xfrm>
                  <a:off x="4595" y="957"/>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1" y="1"/>
                        <a:pt x="2" y="1"/>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5" name="Freeform 574">
                  <a:extLst>
                    <a:ext uri="{FF2B5EF4-FFF2-40B4-BE49-F238E27FC236}">
                      <a16:creationId xmlns:a16="http://schemas.microsoft.com/office/drawing/2014/main" id="{4A008275-BD14-4D71-B058-014B822A2603}"/>
                    </a:ext>
                  </a:extLst>
                </p:cNvPr>
                <p:cNvSpPr>
                  <a:spLocks/>
                </p:cNvSpPr>
                <p:nvPr userDrawn="1"/>
              </p:nvSpPr>
              <p:spPr bwMode="auto">
                <a:xfrm>
                  <a:off x="4092" y="42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6" name="Freeform 575">
                  <a:extLst>
                    <a:ext uri="{FF2B5EF4-FFF2-40B4-BE49-F238E27FC236}">
                      <a16:creationId xmlns:a16="http://schemas.microsoft.com/office/drawing/2014/main" id="{33F652A8-E7AA-43B0-B5C4-FEDE791C973A}"/>
                    </a:ext>
                  </a:extLst>
                </p:cNvPr>
                <p:cNvSpPr>
                  <a:spLocks/>
                </p:cNvSpPr>
                <p:nvPr userDrawn="1"/>
              </p:nvSpPr>
              <p:spPr bwMode="auto">
                <a:xfrm>
                  <a:off x="4092" y="3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7" name="Freeform 576">
                  <a:extLst>
                    <a:ext uri="{FF2B5EF4-FFF2-40B4-BE49-F238E27FC236}">
                      <a16:creationId xmlns:a16="http://schemas.microsoft.com/office/drawing/2014/main" id="{22EE5C10-12DE-4203-BE29-C5D88CA37B2A}"/>
                    </a:ext>
                  </a:extLst>
                </p:cNvPr>
                <p:cNvSpPr>
                  <a:spLocks/>
                </p:cNvSpPr>
                <p:nvPr userDrawn="1"/>
              </p:nvSpPr>
              <p:spPr bwMode="auto">
                <a:xfrm>
                  <a:off x="4097" y="373"/>
                  <a:ext cx="10" cy="15"/>
                </a:xfrm>
                <a:custGeom>
                  <a:avLst/>
                  <a:gdLst>
                    <a:gd name="T0" fmla="*/ 2 w 2"/>
                    <a:gd name="T1" fmla="*/ 0 h 3"/>
                    <a:gd name="T2" fmla="*/ 0 w 2"/>
                    <a:gd name="T3" fmla="*/ 3 h 3"/>
                    <a:gd name="T4" fmla="*/ 0 w 2"/>
                    <a:gd name="T5" fmla="*/ 3 h 3"/>
                    <a:gd name="T6" fmla="*/ 1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1" y="2"/>
                        <a:pt x="0" y="3"/>
                      </a:cubicBezTo>
                      <a:cubicBezTo>
                        <a:pt x="0" y="3"/>
                        <a:pt x="0" y="3"/>
                        <a:pt x="0" y="3"/>
                      </a:cubicBezTo>
                      <a:cubicBezTo>
                        <a:pt x="1" y="3"/>
                        <a:pt x="1" y="3"/>
                        <a:pt x="1" y="3"/>
                      </a:cubicBezTo>
                      <a:cubicBezTo>
                        <a:pt x="1" y="2"/>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8" name="Freeform 577">
                  <a:extLst>
                    <a:ext uri="{FF2B5EF4-FFF2-40B4-BE49-F238E27FC236}">
                      <a16:creationId xmlns:a16="http://schemas.microsoft.com/office/drawing/2014/main" id="{2024396E-34CE-4106-900A-9ED24DB9CA0D}"/>
                    </a:ext>
                  </a:extLst>
                </p:cNvPr>
                <p:cNvSpPr>
                  <a:spLocks/>
                </p:cNvSpPr>
                <p:nvPr userDrawn="1"/>
              </p:nvSpPr>
              <p:spPr bwMode="auto">
                <a:xfrm>
                  <a:off x="4122" y="36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1" y="0"/>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9" name="Freeform 578">
                  <a:extLst>
                    <a:ext uri="{FF2B5EF4-FFF2-40B4-BE49-F238E27FC236}">
                      <a16:creationId xmlns:a16="http://schemas.microsoft.com/office/drawing/2014/main" id="{4E9C256B-506B-4CF6-868F-600ACB43E6CF}"/>
                    </a:ext>
                  </a:extLst>
                </p:cNvPr>
                <p:cNvSpPr>
                  <a:spLocks/>
                </p:cNvSpPr>
                <p:nvPr userDrawn="1"/>
              </p:nvSpPr>
              <p:spPr bwMode="auto">
                <a:xfrm>
                  <a:off x="4122" y="373"/>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0" name="Freeform 579">
                  <a:extLst>
                    <a:ext uri="{FF2B5EF4-FFF2-40B4-BE49-F238E27FC236}">
                      <a16:creationId xmlns:a16="http://schemas.microsoft.com/office/drawing/2014/main" id="{3098C19A-77FA-4030-84F3-B4B4676D15C8}"/>
                    </a:ext>
                  </a:extLst>
                </p:cNvPr>
                <p:cNvSpPr>
                  <a:spLocks/>
                </p:cNvSpPr>
                <p:nvPr userDrawn="1"/>
              </p:nvSpPr>
              <p:spPr bwMode="auto">
                <a:xfrm>
                  <a:off x="4132" y="358"/>
                  <a:ext cx="5" cy="5"/>
                </a:xfrm>
                <a:custGeom>
                  <a:avLst/>
                  <a:gdLst>
                    <a:gd name="T0" fmla="*/ 0 w 1"/>
                    <a:gd name="T1" fmla="*/ 1 h 1"/>
                    <a:gd name="T2" fmla="*/ 0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0"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1" name="Freeform 580">
                  <a:extLst>
                    <a:ext uri="{FF2B5EF4-FFF2-40B4-BE49-F238E27FC236}">
                      <a16:creationId xmlns:a16="http://schemas.microsoft.com/office/drawing/2014/main" id="{E1566A1D-A597-4DA7-BE4E-50BE38531F49}"/>
                    </a:ext>
                  </a:extLst>
                </p:cNvPr>
                <p:cNvSpPr>
                  <a:spLocks/>
                </p:cNvSpPr>
                <p:nvPr userDrawn="1"/>
              </p:nvSpPr>
              <p:spPr bwMode="auto">
                <a:xfrm>
                  <a:off x="4127" y="3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2" name="Freeform 581">
                  <a:extLst>
                    <a:ext uri="{FF2B5EF4-FFF2-40B4-BE49-F238E27FC236}">
                      <a16:creationId xmlns:a16="http://schemas.microsoft.com/office/drawing/2014/main" id="{FE6FCD41-3913-4251-B236-573193EFF353}"/>
                    </a:ext>
                  </a:extLst>
                </p:cNvPr>
                <p:cNvSpPr>
                  <a:spLocks/>
                </p:cNvSpPr>
                <p:nvPr userDrawn="1"/>
              </p:nvSpPr>
              <p:spPr bwMode="auto">
                <a:xfrm>
                  <a:off x="4122" y="3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3" name="Freeform 582">
                  <a:extLst>
                    <a:ext uri="{FF2B5EF4-FFF2-40B4-BE49-F238E27FC236}">
                      <a16:creationId xmlns:a16="http://schemas.microsoft.com/office/drawing/2014/main" id="{F4FA4DCF-1355-4587-9BC1-1FFBB1747EDA}"/>
                    </a:ext>
                  </a:extLst>
                </p:cNvPr>
                <p:cNvSpPr>
                  <a:spLocks/>
                </p:cNvSpPr>
                <p:nvPr userDrawn="1"/>
              </p:nvSpPr>
              <p:spPr bwMode="auto">
                <a:xfrm>
                  <a:off x="4117" y="363"/>
                  <a:ext cx="10" cy="5"/>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4" name="Freeform 583">
                  <a:extLst>
                    <a:ext uri="{FF2B5EF4-FFF2-40B4-BE49-F238E27FC236}">
                      <a16:creationId xmlns:a16="http://schemas.microsoft.com/office/drawing/2014/main" id="{581800DA-CC50-4038-99BC-C15E3A40B7C4}"/>
                    </a:ext>
                  </a:extLst>
                </p:cNvPr>
                <p:cNvSpPr>
                  <a:spLocks/>
                </p:cNvSpPr>
                <p:nvPr userDrawn="1"/>
              </p:nvSpPr>
              <p:spPr bwMode="auto">
                <a:xfrm>
                  <a:off x="4097" y="368"/>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5" name="Freeform 584">
                  <a:extLst>
                    <a:ext uri="{FF2B5EF4-FFF2-40B4-BE49-F238E27FC236}">
                      <a16:creationId xmlns:a16="http://schemas.microsoft.com/office/drawing/2014/main" id="{D1F3DEDB-4590-408D-8661-EF19344A4539}"/>
                    </a:ext>
                  </a:extLst>
                </p:cNvPr>
                <p:cNvSpPr>
                  <a:spLocks/>
                </p:cNvSpPr>
                <p:nvPr userDrawn="1"/>
              </p:nvSpPr>
              <p:spPr bwMode="auto">
                <a:xfrm>
                  <a:off x="4137" y="343"/>
                  <a:ext cx="10" cy="5"/>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0" y="0"/>
                      </a:cubicBezTo>
                      <a:cubicBezTo>
                        <a:pt x="0" y="1"/>
                        <a:pt x="0" y="1"/>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6" name="Freeform 585">
                  <a:extLst>
                    <a:ext uri="{FF2B5EF4-FFF2-40B4-BE49-F238E27FC236}">
                      <a16:creationId xmlns:a16="http://schemas.microsoft.com/office/drawing/2014/main" id="{9BA308F3-E8E7-4FD2-A678-228F959EEC77}"/>
                    </a:ext>
                  </a:extLst>
                </p:cNvPr>
                <p:cNvSpPr>
                  <a:spLocks/>
                </p:cNvSpPr>
                <p:nvPr userDrawn="1"/>
              </p:nvSpPr>
              <p:spPr bwMode="auto">
                <a:xfrm>
                  <a:off x="4137" y="3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7" name="Freeform 586">
                  <a:extLst>
                    <a:ext uri="{FF2B5EF4-FFF2-40B4-BE49-F238E27FC236}">
                      <a16:creationId xmlns:a16="http://schemas.microsoft.com/office/drawing/2014/main" id="{F940B67E-F8BC-4EF4-9431-B2F8DE96E9B6}"/>
                    </a:ext>
                  </a:extLst>
                </p:cNvPr>
                <p:cNvSpPr>
                  <a:spLocks/>
                </p:cNvSpPr>
                <p:nvPr userDrawn="1"/>
              </p:nvSpPr>
              <p:spPr bwMode="auto">
                <a:xfrm>
                  <a:off x="4122" y="348"/>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8" name="Freeform 587">
                  <a:extLst>
                    <a:ext uri="{FF2B5EF4-FFF2-40B4-BE49-F238E27FC236}">
                      <a16:creationId xmlns:a16="http://schemas.microsoft.com/office/drawing/2014/main" id="{977E33F4-9A97-4005-9EBE-D43B7F928813}"/>
                    </a:ext>
                  </a:extLst>
                </p:cNvPr>
                <p:cNvSpPr>
                  <a:spLocks/>
                </p:cNvSpPr>
                <p:nvPr userDrawn="1"/>
              </p:nvSpPr>
              <p:spPr bwMode="auto">
                <a:xfrm>
                  <a:off x="4152" y="33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9" name="Freeform 588">
                  <a:extLst>
                    <a:ext uri="{FF2B5EF4-FFF2-40B4-BE49-F238E27FC236}">
                      <a16:creationId xmlns:a16="http://schemas.microsoft.com/office/drawing/2014/main" id="{77EBEF0A-D9CE-4F40-9005-BF10B6A48962}"/>
                    </a:ext>
                  </a:extLst>
                </p:cNvPr>
                <p:cNvSpPr>
                  <a:spLocks/>
                </p:cNvSpPr>
                <p:nvPr userDrawn="1"/>
              </p:nvSpPr>
              <p:spPr bwMode="auto">
                <a:xfrm>
                  <a:off x="4162" y="323"/>
                  <a:ext cx="5" cy="10"/>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2"/>
                      </a:cubicBezTo>
                      <a:cubicBezTo>
                        <a:pt x="1"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0" name="Freeform 589">
                  <a:extLst>
                    <a:ext uri="{FF2B5EF4-FFF2-40B4-BE49-F238E27FC236}">
                      <a16:creationId xmlns:a16="http://schemas.microsoft.com/office/drawing/2014/main" id="{59EA745F-74D2-44A1-AC46-81DEF34A519B}"/>
                    </a:ext>
                  </a:extLst>
                </p:cNvPr>
                <p:cNvSpPr>
                  <a:spLocks/>
                </p:cNvSpPr>
                <p:nvPr userDrawn="1"/>
              </p:nvSpPr>
              <p:spPr bwMode="auto">
                <a:xfrm>
                  <a:off x="4167" y="3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1" name="Freeform 590">
                  <a:extLst>
                    <a:ext uri="{FF2B5EF4-FFF2-40B4-BE49-F238E27FC236}">
                      <a16:creationId xmlns:a16="http://schemas.microsoft.com/office/drawing/2014/main" id="{4DBEDE8E-1377-4DB1-A99F-B7CF1C57171A}"/>
                    </a:ext>
                  </a:extLst>
                </p:cNvPr>
                <p:cNvSpPr>
                  <a:spLocks/>
                </p:cNvSpPr>
                <p:nvPr userDrawn="1"/>
              </p:nvSpPr>
              <p:spPr bwMode="auto">
                <a:xfrm>
                  <a:off x="4142" y="3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2" name="Freeform 591">
                  <a:extLst>
                    <a:ext uri="{FF2B5EF4-FFF2-40B4-BE49-F238E27FC236}">
                      <a16:creationId xmlns:a16="http://schemas.microsoft.com/office/drawing/2014/main" id="{5B63E0ED-AA70-4306-8DD0-4A527BD0C32D}"/>
                    </a:ext>
                  </a:extLst>
                </p:cNvPr>
                <p:cNvSpPr>
                  <a:spLocks/>
                </p:cNvSpPr>
                <p:nvPr userDrawn="1"/>
              </p:nvSpPr>
              <p:spPr bwMode="auto">
                <a:xfrm>
                  <a:off x="4147" y="3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3" name="Freeform 592">
                  <a:extLst>
                    <a:ext uri="{FF2B5EF4-FFF2-40B4-BE49-F238E27FC236}">
                      <a16:creationId xmlns:a16="http://schemas.microsoft.com/office/drawing/2014/main" id="{2006312D-638C-4F76-9C3D-E98A3BFFBD8A}"/>
                    </a:ext>
                  </a:extLst>
                </p:cNvPr>
                <p:cNvSpPr>
                  <a:spLocks/>
                </p:cNvSpPr>
                <p:nvPr userDrawn="1"/>
              </p:nvSpPr>
              <p:spPr bwMode="auto">
                <a:xfrm>
                  <a:off x="4142" y="3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4" name="Freeform 593">
                  <a:extLst>
                    <a:ext uri="{FF2B5EF4-FFF2-40B4-BE49-F238E27FC236}">
                      <a16:creationId xmlns:a16="http://schemas.microsoft.com/office/drawing/2014/main" id="{5875D588-0F46-4864-AC55-8510348A2746}"/>
                    </a:ext>
                  </a:extLst>
                </p:cNvPr>
                <p:cNvSpPr>
                  <a:spLocks/>
                </p:cNvSpPr>
                <p:nvPr userDrawn="1"/>
              </p:nvSpPr>
              <p:spPr bwMode="auto">
                <a:xfrm>
                  <a:off x="4122" y="333"/>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1" y="2"/>
                        <a:pt x="2"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5" name="Freeform 594">
                  <a:extLst>
                    <a:ext uri="{FF2B5EF4-FFF2-40B4-BE49-F238E27FC236}">
                      <a16:creationId xmlns:a16="http://schemas.microsoft.com/office/drawing/2014/main" id="{627AE423-2B5E-4376-906A-FEA196EBCE93}"/>
                    </a:ext>
                  </a:extLst>
                </p:cNvPr>
                <p:cNvSpPr>
                  <a:spLocks/>
                </p:cNvSpPr>
                <p:nvPr userDrawn="1"/>
              </p:nvSpPr>
              <p:spPr bwMode="auto">
                <a:xfrm>
                  <a:off x="4137" y="33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6" name="Freeform 595">
                  <a:extLst>
                    <a:ext uri="{FF2B5EF4-FFF2-40B4-BE49-F238E27FC236}">
                      <a16:creationId xmlns:a16="http://schemas.microsoft.com/office/drawing/2014/main" id="{F1FFEC1D-622D-428F-AA9F-EE9248F0C800}"/>
                    </a:ext>
                  </a:extLst>
                </p:cNvPr>
                <p:cNvSpPr>
                  <a:spLocks/>
                </p:cNvSpPr>
                <p:nvPr userDrawn="1"/>
              </p:nvSpPr>
              <p:spPr bwMode="auto">
                <a:xfrm>
                  <a:off x="4137" y="32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7" name="Freeform 596">
                  <a:extLst>
                    <a:ext uri="{FF2B5EF4-FFF2-40B4-BE49-F238E27FC236}">
                      <a16:creationId xmlns:a16="http://schemas.microsoft.com/office/drawing/2014/main" id="{9D5D223A-DD51-4749-ACAD-5A88E3D530E5}"/>
                    </a:ext>
                  </a:extLst>
                </p:cNvPr>
                <p:cNvSpPr>
                  <a:spLocks/>
                </p:cNvSpPr>
                <p:nvPr userDrawn="1"/>
              </p:nvSpPr>
              <p:spPr bwMode="auto">
                <a:xfrm>
                  <a:off x="4157" y="313"/>
                  <a:ext cx="5" cy="10"/>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1" y="0"/>
                      </a:cubicBezTo>
                      <a:cubicBezTo>
                        <a:pt x="0"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8" name="Freeform 597">
                  <a:extLst>
                    <a:ext uri="{FF2B5EF4-FFF2-40B4-BE49-F238E27FC236}">
                      <a16:creationId xmlns:a16="http://schemas.microsoft.com/office/drawing/2014/main" id="{54291C2E-CEDC-4F9B-9942-7EBB201B677D}"/>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9" name="Rectangle 598">
                  <a:extLst>
                    <a:ext uri="{FF2B5EF4-FFF2-40B4-BE49-F238E27FC236}">
                      <a16:creationId xmlns:a16="http://schemas.microsoft.com/office/drawing/2014/main" id="{9835C78D-3752-411C-A52B-F82E8A921842}"/>
                    </a:ext>
                  </a:extLst>
                </p:cNvPr>
                <p:cNvSpPr>
                  <a:spLocks noChangeArrowheads="1"/>
                </p:cNvSpPr>
                <p:nvPr userDrawn="1"/>
              </p:nvSpPr>
              <p:spPr bwMode="auto">
                <a:xfrm>
                  <a:off x="4177"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0" name="Freeform 599">
                  <a:extLst>
                    <a:ext uri="{FF2B5EF4-FFF2-40B4-BE49-F238E27FC236}">
                      <a16:creationId xmlns:a16="http://schemas.microsoft.com/office/drawing/2014/main" id="{0024E522-0617-4903-BA21-BAED23B2E870}"/>
                    </a:ext>
                  </a:extLst>
                </p:cNvPr>
                <p:cNvSpPr>
                  <a:spLocks/>
                </p:cNvSpPr>
                <p:nvPr userDrawn="1"/>
              </p:nvSpPr>
              <p:spPr bwMode="auto">
                <a:xfrm>
                  <a:off x="4152" y="31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1" name="Freeform 600">
                  <a:extLst>
                    <a:ext uri="{FF2B5EF4-FFF2-40B4-BE49-F238E27FC236}">
                      <a16:creationId xmlns:a16="http://schemas.microsoft.com/office/drawing/2014/main" id="{9EC506EB-780C-457E-AA1B-C752CDA013E2}"/>
                    </a:ext>
                  </a:extLst>
                </p:cNvPr>
                <p:cNvSpPr>
                  <a:spLocks/>
                </p:cNvSpPr>
                <p:nvPr userDrawn="1"/>
              </p:nvSpPr>
              <p:spPr bwMode="auto">
                <a:xfrm>
                  <a:off x="4167" y="3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2" name="Freeform 601">
                  <a:extLst>
                    <a:ext uri="{FF2B5EF4-FFF2-40B4-BE49-F238E27FC236}">
                      <a16:creationId xmlns:a16="http://schemas.microsoft.com/office/drawing/2014/main" id="{6909DCD9-293A-4987-AB4B-AE61D14DCCD2}"/>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3" name="Freeform 602">
                  <a:extLst>
                    <a:ext uri="{FF2B5EF4-FFF2-40B4-BE49-F238E27FC236}">
                      <a16:creationId xmlns:a16="http://schemas.microsoft.com/office/drawing/2014/main" id="{D39EFE49-1DFC-46AB-8F1E-A5F5E2DB43A0}"/>
                    </a:ext>
                  </a:extLst>
                </p:cNvPr>
                <p:cNvSpPr>
                  <a:spLocks/>
                </p:cNvSpPr>
                <p:nvPr userDrawn="1"/>
              </p:nvSpPr>
              <p:spPr bwMode="auto">
                <a:xfrm>
                  <a:off x="4152" y="323"/>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4" name="Freeform 603">
                  <a:extLst>
                    <a:ext uri="{FF2B5EF4-FFF2-40B4-BE49-F238E27FC236}">
                      <a16:creationId xmlns:a16="http://schemas.microsoft.com/office/drawing/2014/main" id="{5F43A7DE-AA41-487D-88F7-3DBF1A16FC49}"/>
                    </a:ext>
                  </a:extLst>
                </p:cNvPr>
                <p:cNvSpPr>
                  <a:spLocks/>
                </p:cNvSpPr>
                <p:nvPr userDrawn="1"/>
              </p:nvSpPr>
              <p:spPr bwMode="auto">
                <a:xfrm>
                  <a:off x="4157" y="273"/>
                  <a:ext cx="20" cy="30"/>
                </a:xfrm>
                <a:custGeom>
                  <a:avLst/>
                  <a:gdLst>
                    <a:gd name="T0" fmla="*/ 2 w 4"/>
                    <a:gd name="T1" fmla="*/ 1 h 6"/>
                    <a:gd name="T2" fmla="*/ 1 w 4"/>
                    <a:gd name="T3" fmla="*/ 2 h 6"/>
                    <a:gd name="T4" fmla="*/ 4 w 4"/>
                    <a:gd name="T5" fmla="*/ 6 h 6"/>
                    <a:gd name="T6" fmla="*/ 4 w 4"/>
                    <a:gd name="T7" fmla="*/ 4 h 6"/>
                    <a:gd name="T8" fmla="*/ 2 w 4"/>
                    <a:gd name="T9" fmla="*/ 4 h 6"/>
                    <a:gd name="T10" fmla="*/ 3 w 4"/>
                    <a:gd name="T11" fmla="*/ 3 h 6"/>
                    <a:gd name="T12" fmla="*/ 3 w 4"/>
                    <a:gd name="T13" fmla="*/ 0 h 6"/>
                    <a:gd name="T14" fmla="*/ 2 w 4"/>
                    <a:gd name="T15" fmla="*/ 1 h 6"/>
                    <a:gd name="T16" fmla="*/ 2 w 4"/>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1"/>
                      </a:moveTo>
                      <a:cubicBezTo>
                        <a:pt x="2" y="1"/>
                        <a:pt x="2" y="2"/>
                        <a:pt x="1" y="2"/>
                      </a:cubicBezTo>
                      <a:cubicBezTo>
                        <a:pt x="0" y="3"/>
                        <a:pt x="2" y="5"/>
                        <a:pt x="4" y="6"/>
                      </a:cubicBezTo>
                      <a:cubicBezTo>
                        <a:pt x="4" y="5"/>
                        <a:pt x="3" y="5"/>
                        <a:pt x="4" y="4"/>
                      </a:cubicBezTo>
                      <a:cubicBezTo>
                        <a:pt x="3" y="4"/>
                        <a:pt x="2" y="5"/>
                        <a:pt x="2" y="4"/>
                      </a:cubicBezTo>
                      <a:cubicBezTo>
                        <a:pt x="3" y="3"/>
                        <a:pt x="3" y="3"/>
                        <a:pt x="3" y="3"/>
                      </a:cubicBezTo>
                      <a:cubicBezTo>
                        <a:pt x="2" y="3"/>
                        <a:pt x="4" y="1"/>
                        <a:pt x="3" y="0"/>
                      </a:cubicBezTo>
                      <a:cubicBezTo>
                        <a:pt x="2" y="1"/>
                        <a:pt x="2" y="1"/>
                        <a:pt x="2"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5" name="Freeform 604">
                  <a:extLst>
                    <a:ext uri="{FF2B5EF4-FFF2-40B4-BE49-F238E27FC236}">
                      <a16:creationId xmlns:a16="http://schemas.microsoft.com/office/drawing/2014/main" id="{61A93A68-9E5C-4DE9-855F-0A18F9E62ED5}"/>
                    </a:ext>
                  </a:extLst>
                </p:cNvPr>
                <p:cNvSpPr>
                  <a:spLocks/>
                </p:cNvSpPr>
                <p:nvPr userDrawn="1"/>
              </p:nvSpPr>
              <p:spPr bwMode="auto">
                <a:xfrm>
                  <a:off x="4167" y="303"/>
                  <a:ext cx="10" cy="5"/>
                </a:xfrm>
                <a:custGeom>
                  <a:avLst/>
                  <a:gdLst>
                    <a:gd name="T0" fmla="*/ 1 w 2"/>
                    <a:gd name="T1" fmla="*/ 1 h 1"/>
                    <a:gd name="T2" fmla="*/ 0 w 2"/>
                    <a:gd name="T3" fmla="*/ 1 h 1"/>
                    <a:gd name="T4" fmla="*/ 2 w 2"/>
                    <a:gd name="T5" fmla="*/ 1 h 1"/>
                    <a:gd name="T6" fmla="*/ 2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0" y="1"/>
                        <a:pt x="0" y="1"/>
                        <a:pt x="0" y="1"/>
                      </a:cubicBezTo>
                      <a:cubicBezTo>
                        <a:pt x="1" y="1"/>
                        <a:pt x="1" y="1"/>
                        <a:pt x="2" y="1"/>
                      </a:cubicBezTo>
                      <a:cubicBezTo>
                        <a:pt x="2" y="0"/>
                        <a:pt x="2" y="0"/>
                        <a:pt x="2" y="0"/>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6" name="Freeform 605">
                  <a:extLst>
                    <a:ext uri="{FF2B5EF4-FFF2-40B4-BE49-F238E27FC236}">
                      <a16:creationId xmlns:a16="http://schemas.microsoft.com/office/drawing/2014/main" id="{8CCF5E66-63AD-4584-B2D0-C700096BF15E}"/>
                    </a:ext>
                  </a:extLst>
                </p:cNvPr>
                <p:cNvSpPr>
                  <a:spLocks/>
                </p:cNvSpPr>
                <p:nvPr userDrawn="1"/>
              </p:nvSpPr>
              <p:spPr bwMode="auto">
                <a:xfrm>
                  <a:off x="4157" y="303"/>
                  <a:ext cx="10" cy="10"/>
                </a:xfrm>
                <a:custGeom>
                  <a:avLst/>
                  <a:gdLst>
                    <a:gd name="T0" fmla="*/ 1 w 2"/>
                    <a:gd name="T1" fmla="*/ 2 h 2"/>
                    <a:gd name="T2" fmla="*/ 0 w 2"/>
                    <a:gd name="T3" fmla="*/ 0 h 2"/>
                    <a:gd name="T4" fmla="*/ 0 w 2"/>
                    <a:gd name="T5" fmla="*/ 1 h 2"/>
                    <a:gd name="T6" fmla="*/ 1 w 2"/>
                    <a:gd name="T7" fmla="*/ 2 h 2"/>
                    <a:gd name="T8" fmla="*/ 1 w 2"/>
                    <a:gd name="T9" fmla="*/ 2 h 2"/>
                    <a:gd name="T10" fmla="*/ 2 w 2"/>
                    <a:gd name="T11" fmla="*/ 2 h 2"/>
                    <a:gd name="T12" fmla="*/ 2 w 2"/>
                    <a:gd name="T13" fmla="*/ 2 h 2"/>
                    <a:gd name="T14" fmla="*/ 2 w 2"/>
                    <a:gd name="T15" fmla="*/ 2 h 2"/>
                    <a:gd name="T16" fmla="*/ 2 w 2"/>
                    <a:gd name="T17" fmla="*/ 2 h 2"/>
                    <a:gd name="T18" fmla="*/ 1 w 2"/>
                    <a:gd name="T19" fmla="*/ 2 h 2"/>
                    <a:gd name="T20" fmla="*/ 1 w 2"/>
                    <a:gd name="T21" fmla="*/ 2 h 2"/>
                    <a:gd name="T22" fmla="*/ 1 w 2"/>
                    <a:gd name="T23" fmla="*/ 2 h 2"/>
                    <a:gd name="T24" fmla="*/ 1 w 2"/>
                    <a:gd name="T25" fmla="*/ 2 h 2"/>
                    <a:gd name="T26" fmla="*/ 2 w 2"/>
                    <a:gd name="T27" fmla="*/ 2 h 2"/>
                    <a:gd name="T28" fmla="*/ 2 w 2"/>
                    <a:gd name="T29" fmla="*/ 2 h 2"/>
                    <a:gd name="T30" fmla="*/ 2 w 2"/>
                    <a:gd name="T31" fmla="*/ 1 h 2"/>
                    <a:gd name="T32" fmla="*/ 1 w 2"/>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1" y="2"/>
                      </a:moveTo>
                      <a:cubicBezTo>
                        <a:pt x="1" y="1"/>
                        <a:pt x="1" y="0"/>
                        <a:pt x="0" y="0"/>
                      </a:cubicBezTo>
                      <a:cubicBezTo>
                        <a:pt x="0" y="0"/>
                        <a:pt x="0" y="1"/>
                        <a:pt x="0" y="1"/>
                      </a:cubicBezTo>
                      <a:cubicBezTo>
                        <a:pt x="1" y="0"/>
                        <a:pt x="0"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2" y="2"/>
                        <a:pt x="1" y="2"/>
                        <a:pt x="1" y="2"/>
                      </a:cubicBezTo>
                      <a:cubicBezTo>
                        <a:pt x="2" y="2"/>
                        <a:pt x="2" y="2"/>
                        <a:pt x="2" y="2"/>
                      </a:cubicBezTo>
                      <a:cubicBezTo>
                        <a:pt x="2" y="2"/>
                        <a:pt x="2" y="2"/>
                        <a:pt x="2" y="2"/>
                      </a:cubicBezTo>
                      <a:cubicBezTo>
                        <a:pt x="2" y="1"/>
                        <a:pt x="2" y="1"/>
                        <a:pt x="2" y="1"/>
                      </a:cubicBezTo>
                      <a:cubicBezTo>
                        <a:pt x="2" y="1"/>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7" name="Freeform 606">
                  <a:extLst>
                    <a:ext uri="{FF2B5EF4-FFF2-40B4-BE49-F238E27FC236}">
                      <a16:creationId xmlns:a16="http://schemas.microsoft.com/office/drawing/2014/main" id="{31215DBE-CFF8-4BB6-B695-696D8E068A7A}"/>
                    </a:ext>
                  </a:extLst>
                </p:cNvPr>
                <p:cNvSpPr>
                  <a:spLocks/>
                </p:cNvSpPr>
                <p:nvPr userDrawn="1"/>
              </p:nvSpPr>
              <p:spPr bwMode="auto">
                <a:xfrm>
                  <a:off x="412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57" name="Group 808">
                <a:extLst>
                  <a:ext uri="{FF2B5EF4-FFF2-40B4-BE49-F238E27FC236}">
                    <a16:creationId xmlns:a16="http://schemas.microsoft.com/office/drawing/2014/main" id="{0EC1E5AB-C147-462D-A844-6EBEAE24E72C}"/>
                  </a:ext>
                </a:extLst>
              </p:cNvPr>
              <p:cNvGrpSpPr>
                <a:grpSpLocks/>
              </p:cNvGrpSpPr>
              <p:nvPr userDrawn="1"/>
            </p:nvGrpSpPr>
            <p:grpSpPr bwMode="auto">
              <a:xfrm>
                <a:off x="5280025" y="338138"/>
                <a:ext cx="1738312" cy="1196975"/>
                <a:chOff x="3326" y="213"/>
                <a:chExt cx="1095" cy="754"/>
              </a:xfrm>
              <a:grpFill/>
            </p:grpSpPr>
            <p:sp>
              <p:nvSpPr>
                <p:cNvPr id="868" name="Freeform 608">
                  <a:extLst>
                    <a:ext uri="{FF2B5EF4-FFF2-40B4-BE49-F238E27FC236}">
                      <a16:creationId xmlns:a16="http://schemas.microsoft.com/office/drawing/2014/main" id="{980493BE-7DE4-451F-B37A-130BA7F6996A}"/>
                    </a:ext>
                  </a:extLst>
                </p:cNvPr>
                <p:cNvSpPr>
                  <a:spLocks/>
                </p:cNvSpPr>
                <p:nvPr userDrawn="1"/>
              </p:nvSpPr>
              <p:spPr bwMode="auto">
                <a:xfrm>
                  <a:off x="4122" y="328"/>
                  <a:ext cx="15" cy="5"/>
                </a:xfrm>
                <a:custGeom>
                  <a:avLst/>
                  <a:gdLst>
                    <a:gd name="T0" fmla="*/ 0 w 3"/>
                    <a:gd name="T1" fmla="*/ 0 h 1"/>
                    <a:gd name="T2" fmla="*/ 0 w 3"/>
                    <a:gd name="T3" fmla="*/ 0 h 1"/>
                    <a:gd name="T4" fmla="*/ 0 w 3"/>
                    <a:gd name="T5" fmla="*/ 0 h 1"/>
                    <a:gd name="T6" fmla="*/ 0 w 3"/>
                    <a:gd name="T7" fmla="*/ 1 h 1"/>
                    <a:gd name="T8" fmla="*/ 0 w 3"/>
                    <a:gd name="T9" fmla="*/ 1 h 1"/>
                    <a:gd name="T10" fmla="*/ 3 w 3"/>
                    <a:gd name="T11" fmla="*/ 0 h 1"/>
                    <a:gd name="T12" fmla="*/ 0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0"/>
                      </a:moveTo>
                      <a:cubicBezTo>
                        <a:pt x="0" y="0"/>
                        <a:pt x="1" y="0"/>
                        <a:pt x="0" y="0"/>
                      </a:cubicBezTo>
                      <a:cubicBezTo>
                        <a:pt x="0" y="1"/>
                        <a:pt x="0" y="0"/>
                        <a:pt x="0" y="0"/>
                      </a:cubicBezTo>
                      <a:cubicBezTo>
                        <a:pt x="0" y="0"/>
                        <a:pt x="0" y="1"/>
                        <a:pt x="0" y="1"/>
                      </a:cubicBezTo>
                      <a:cubicBezTo>
                        <a:pt x="0" y="1"/>
                        <a:pt x="0" y="1"/>
                        <a:pt x="0"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9" name="Freeform 609">
                  <a:extLst>
                    <a:ext uri="{FF2B5EF4-FFF2-40B4-BE49-F238E27FC236}">
                      <a16:creationId xmlns:a16="http://schemas.microsoft.com/office/drawing/2014/main" id="{ACD375F3-ECCB-4760-B482-0811E9FB914B}"/>
                    </a:ext>
                  </a:extLst>
                </p:cNvPr>
                <p:cNvSpPr>
                  <a:spLocks/>
                </p:cNvSpPr>
                <p:nvPr userDrawn="1"/>
              </p:nvSpPr>
              <p:spPr bwMode="auto">
                <a:xfrm>
                  <a:off x="4137" y="313"/>
                  <a:ext cx="10" cy="5"/>
                </a:xfrm>
                <a:custGeom>
                  <a:avLst/>
                  <a:gdLst>
                    <a:gd name="T0" fmla="*/ 1 w 2"/>
                    <a:gd name="T1" fmla="*/ 1 h 1"/>
                    <a:gd name="T2" fmla="*/ 2 w 2"/>
                    <a:gd name="T3" fmla="*/ 0 h 1"/>
                    <a:gd name="T4" fmla="*/ 1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1" y="0"/>
                        <a:pt x="1" y="0"/>
                        <a:pt x="1"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0" name="Freeform 610">
                  <a:extLst>
                    <a:ext uri="{FF2B5EF4-FFF2-40B4-BE49-F238E27FC236}">
                      <a16:creationId xmlns:a16="http://schemas.microsoft.com/office/drawing/2014/main" id="{A6E9030F-3E4B-416B-9CA7-F097A9FC0EA5}"/>
                    </a:ext>
                  </a:extLst>
                </p:cNvPr>
                <p:cNvSpPr>
                  <a:spLocks/>
                </p:cNvSpPr>
                <p:nvPr userDrawn="1"/>
              </p:nvSpPr>
              <p:spPr bwMode="auto">
                <a:xfrm>
                  <a:off x="4177" y="298"/>
                  <a:ext cx="5" cy="10"/>
                </a:xfrm>
                <a:custGeom>
                  <a:avLst/>
                  <a:gdLst>
                    <a:gd name="T0" fmla="*/ 0 w 5"/>
                    <a:gd name="T1" fmla="*/ 5 h 10"/>
                    <a:gd name="T2" fmla="*/ 5 w 5"/>
                    <a:gd name="T3" fmla="*/ 10 h 10"/>
                    <a:gd name="T4" fmla="*/ 5 w 5"/>
                    <a:gd name="T5" fmla="*/ 0 h 10"/>
                    <a:gd name="T6" fmla="*/ 0 w 5"/>
                    <a:gd name="T7" fmla="*/ 5 h 10"/>
                  </a:gdLst>
                  <a:ahLst/>
                  <a:cxnLst>
                    <a:cxn ang="0">
                      <a:pos x="T0" y="T1"/>
                    </a:cxn>
                    <a:cxn ang="0">
                      <a:pos x="T2" y="T3"/>
                    </a:cxn>
                    <a:cxn ang="0">
                      <a:pos x="T4" y="T5"/>
                    </a:cxn>
                    <a:cxn ang="0">
                      <a:pos x="T6" y="T7"/>
                    </a:cxn>
                  </a:cxnLst>
                  <a:rect l="0" t="0" r="r" b="b"/>
                  <a:pathLst>
                    <a:path w="5" h="10">
                      <a:moveTo>
                        <a:pt x="0" y="5"/>
                      </a:moveTo>
                      <a:lnTo>
                        <a:pt x="5" y="10"/>
                      </a:lnTo>
                      <a:lnTo>
                        <a:pt x="5"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1" name="Freeform 611">
                  <a:extLst>
                    <a:ext uri="{FF2B5EF4-FFF2-40B4-BE49-F238E27FC236}">
                      <a16:creationId xmlns:a16="http://schemas.microsoft.com/office/drawing/2014/main" id="{68993328-8C22-4393-83F9-93FCDD2C4E32}"/>
                    </a:ext>
                  </a:extLst>
                </p:cNvPr>
                <p:cNvSpPr>
                  <a:spLocks/>
                </p:cNvSpPr>
                <p:nvPr userDrawn="1"/>
              </p:nvSpPr>
              <p:spPr bwMode="auto">
                <a:xfrm>
                  <a:off x="4187" y="29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2" name="Freeform 612">
                  <a:extLst>
                    <a:ext uri="{FF2B5EF4-FFF2-40B4-BE49-F238E27FC236}">
                      <a16:creationId xmlns:a16="http://schemas.microsoft.com/office/drawing/2014/main" id="{2F740FE7-BB04-4F95-A2F2-C15DDE51EDF8}"/>
                    </a:ext>
                  </a:extLst>
                </p:cNvPr>
                <p:cNvSpPr>
                  <a:spLocks/>
                </p:cNvSpPr>
                <p:nvPr userDrawn="1"/>
              </p:nvSpPr>
              <p:spPr bwMode="auto">
                <a:xfrm>
                  <a:off x="4361" y="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3" name="Freeform 613">
                  <a:extLst>
                    <a:ext uri="{FF2B5EF4-FFF2-40B4-BE49-F238E27FC236}">
                      <a16:creationId xmlns:a16="http://schemas.microsoft.com/office/drawing/2014/main" id="{8F2FC691-99CB-4DF0-8041-6AF1162A2BA9}"/>
                    </a:ext>
                  </a:extLst>
                </p:cNvPr>
                <p:cNvSpPr>
                  <a:spLocks/>
                </p:cNvSpPr>
                <p:nvPr userDrawn="1"/>
              </p:nvSpPr>
              <p:spPr bwMode="auto">
                <a:xfrm>
                  <a:off x="4371"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4" name="Freeform 614">
                  <a:extLst>
                    <a:ext uri="{FF2B5EF4-FFF2-40B4-BE49-F238E27FC236}">
                      <a16:creationId xmlns:a16="http://schemas.microsoft.com/office/drawing/2014/main" id="{902B6F4C-19EE-42EB-9F4B-BFB54DC39993}"/>
                    </a:ext>
                  </a:extLst>
                </p:cNvPr>
                <p:cNvSpPr>
                  <a:spLocks/>
                </p:cNvSpPr>
                <p:nvPr userDrawn="1"/>
              </p:nvSpPr>
              <p:spPr bwMode="auto">
                <a:xfrm>
                  <a:off x="4341" y="333"/>
                  <a:ext cx="10" cy="10"/>
                </a:xfrm>
                <a:custGeom>
                  <a:avLst/>
                  <a:gdLst>
                    <a:gd name="T0" fmla="*/ 1 w 2"/>
                    <a:gd name="T1" fmla="*/ 0 h 2"/>
                    <a:gd name="T2" fmla="*/ 1 w 2"/>
                    <a:gd name="T3" fmla="*/ 1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2"/>
                        <a:pt x="1" y="1"/>
                      </a:cubicBezTo>
                      <a:cubicBezTo>
                        <a:pt x="2" y="1"/>
                        <a:pt x="2" y="1"/>
                        <a:pt x="2"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5" name="Freeform 615">
                  <a:extLst>
                    <a:ext uri="{FF2B5EF4-FFF2-40B4-BE49-F238E27FC236}">
                      <a16:creationId xmlns:a16="http://schemas.microsoft.com/office/drawing/2014/main" id="{7D10C03D-C802-4EC9-AC0D-D3BB40B9CD90}"/>
                    </a:ext>
                  </a:extLst>
                </p:cNvPr>
                <p:cNvSpPr>
                  <a:spLocks/>
                </p:cNvSpPr>
                <p:nvPr userDrawn="1"/>
              </p:nvSpPr>
              <p:spPr bwMode="auto">
                <a:xfrm>
                  <a:off x="4391" y="46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6" name="Freeform 616">
                  <a:extLst>
                    <a:ext uri="{FF2B5EF4-FFF2-40B4-BE49-F238E27FC236}">
                      <a16:creationId xmlns:a16="http://schemas.microsoft.com/office/drawing/2014/main" id="{36B4619B-516B-4D91-A4BC-EA3D1E333ABB}"/>
                    </a:ext>
                  </a:extLst>
                </p:cNvPr>
                <p:cNvSpPr>
                  <a:spLocks/>
                </p:cNvSpPr>
                <p:nvPr userDrawn="1"/>
              </p:nvSpPr>
              <p:spPr bwMode="auto">
                <a:xfrm>
                  <a:off x="4411" y="4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7" name="Freeform 617">
                  <a:extLst>
                    <a:ext uri="{FF2B5EF4-FFF2-40B4-BE49-F238E27FC236}">
                      <a16:creationId xmlns:a16="http://schemas.microsoft.com/office/drawing/2014/main" id="{8A875A58-6279-4E06-80AC-1F95B69A9D7E}"/>
                    </a:ext>
                  </a:extLst>
                </p:cNvPr>
                <p:cNvSpPr>
                  <a:spLocks/>
                </p:cNvSpPr>
                <p:nvPr userDrawn="1"/>
              </p:nvSpPr>
              <p:spPr bwMode="auto">
                <a:xfrm>
                  <a:off x="4296" y="683"/>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8" name="Freeform 618">
                  <a:extLst>
                    <a:ext uri="{FF2B5EF4-FFF2-40B4-BE49-F238E27FC236}">
                      <a16:creationId xmlns:a16="http://schemas.microsoft.com/office/drawing/2014/main" id="{B3C5ACC1-2701-49CD-BED7-7623FC9E6E2A}"/>
                    </a:ext>
                  </a:extLst>
                </p:cNvPr>
                <p:cNvSpPr>
                  <a:spLocks/>
                </p:cNvSpPr>
                <p:nvPr userDrawn="1"/>
              </p:nvSpPr>
              <p:spPr bwMode="auto">
                <a:xfrm>
                  <a:off x="4261" y="26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2"/>
                        <a:pt x="0" y="2"/>
                        <a:pt x="1"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9" name="Freeform 619">
                  <a:extLst>
                    <a:ext uri="{FF2B5EF4-FFF2-40B4-BE49-F238E27FC236}">
                      <a16:creationId xmlns:a16="http://schemas.microsoft.com/office/drawing/2014/main" id="{34B47C29-2E99-4C5E-A737-D8B8F219A6C0}"/>
                    </a:ext>
                  </a:extLst>
                </p:cNvPr>
                <p:cNvSpPr>
                  <a:spLocks/>
                </p:cNvSpPr>
                <p:nvPr userDrawn="1"/>
              </p:nvSpPr>
              <p:spPr bwMode="auto">
                <a:xfrm>
                  <a:off x="4326" y="58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0" name="Freeform 620">
                  <a:extLst>
                    <a:ext uri="{FF2B5EF4-FFF2-40B4-BE49-F238E27FC236}">
                      <a16:creationId xmlns:a16="http://schemas.microsoft.com/office/drawing/2014/main" id="{FFAF1327-1EF0-402D-89AA-75017507D934}"/>
                    </a:ext>
                  </a:extLst>
                </p:cNvPr>
                <p:cNvSpPr>
                  <a:spLocks/>
                </p:cNvSpPr>
                <p:nvPr userDrawn="1"/>
              </p:nvSpPr>
              <p:spPr bwMode="auto">
                <a:xfrm>
                  <a:off x="4266" y="27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1" name="Freeform 621">
                  <a:extLst>
                    <a:ext uri="{FF2B5EF4-FFF2-40B4-BE49-F238E27FC236}">
                      <a16:creationId xmlns:a16="http://schemas.microsoft.com/office/drawing/2014/main" id="{DA5AAEAE-E74B-46A1-B7DF-0C367368B35F}"/>
                    </a:ext>
                  </a:extLst>
                </p:cNvPr>
                <p:cNvSpPr>
                  <a:spLocks/>
                </p:cNvSpPr>
                <p:nvPr userDrawn="1"/>
              </p:nvSpPr>
              <p:spPr bwMode="auto">
                <a:xfrm>
                  <a:off x="4038" y="5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2" name="Freeform 622">
                  <a:extLst>
                    <a:ext uri="{FF2B5EF4-FFF2-40B4-BE49-F238E27FC236}">
                      <a16:creationId xmlns:a16="http://schemas.microsoft.com/office/drawing/2014/main" id="{92403E48-1D5C-41B0-9534-859782421143}"/>
                    </a:ext>
                  </a:extLst>
                </p:cNvPr>
                <p:cNvSpPr>
                  <a:spLocks/>
                </p:cNvSpPr>
                <p:nvPr userDrawn="1"/>
              </p:nvSpPr>
              <p:spPr bwMode="auto">
                <a:xfrm>
                  <a:off x="4082" y="44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3" name="Freeform 623">
                  <a:extLst>
                    <a:ext uri="{FF2B5EF4-FFF2-40B4-BE49-F238E27FC236}">
                      <a16:creationId xmlns:a16="http://schemas.microsoft.com/office/drawing/2014/main" id="{9069998F-711D-43F8-873E-EC4F631275D0}"/>
                    </a:ext>
                  </a:extLst>
                </p:cNvPr>
                <p:cNvSpPr>
                  <a:spLocks/>
                </p:cNvSpPr>
                <p:nvPr userDrawn="1"/>
              </p:nvSpPr>
              <p:spPr bwMode="auto">
                <a:xfrm>
                  <a:off x="4212" y="28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4" name="Freeform 624">
                  <a:extLst>
                    <a:ext uri="{FF2B5EF4-FFF2-40B4-BE49-F238E27FC236}">
                      <a16:creationId xmlns:a16="http://schemas.microsoft.com/office/drawing/2014/main" id="{0E15FB33-1C17-418D-A0F2-FE943B759597}"/>
                    </a:ext>
                  </a:extLst>
                </p:cNvPr>
                <p:cNvSpPr>
                  <a:spLocks/>
                </p:cNvSpPr>
                <p:nvPr userDrawn="1"/>
              </p:nvSpPr>
              <p:spPr bwMode="auto">
                <a:xfrm>
                  <a:off x="4197" y="26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5" name="Freeform 625">
                  <a:extLst>
                    <a:ext uri="{FF2B5EF4-FFF2-40B4-BE49-F238E27FC236}">
                      <a16:creationId xmlns:a16="http://schemas.microsoft.com/office/drawing/2014/main" id="{B0646DC8-6925-43EB-A5AD-3043AB68DE8F}"/>
                    </a:ext>
                  </a:extLst>
                </p:cNvPr>
                <p:cNvSpPr>
                  <a:spLocks/>
                </p:cNvSpPr>
                <p:nvPr userDrawn="1"/>
              </p:nvSpPr>
              <p:spPr bwMode="auto">
                <a:xfrm>
                  <a:off x="4296" y="25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6" name="Freeform 626">
                  <a:extLst>
                    <a:ext uri="{FF2B5EF4-FFF2-40B4-BE49-F238E27FC236}">
                      <a16:creationId xmlns:a16="http://schemas.microsoft.com/office/drawing/2014/main" id="{360E29EF-8892-4418-8824-5A627955BA26}"/>
                    </a:ext>
                  </a:extLst>
                </p:cNvPr>
                <p:cNvSpPr>
                  <a:spLocks/>
                </p:cNvSpPr>
                <p:nvPr userDrawn="1"/>
              </p:nvSpPr>
              <p:spPr bwMode="auto">
                <a:xfrm>
                  <a:off x="4212"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7" name="Freeform 627">
                  <a:extLst>
                    <a:ext uri="{FF2B5EF4-FFF2-40B4-BE49-F238E27FC236}">
                      <a16:creationId xmlns:a16="http://schemas.microsoft.com/office/drawing/2014/main" id="{202F3148-E46A-4AF9-A837-452081BBE1BC}"/>
                    </a:ext>
                  </a:extLst>
                </p:cNvPr>
                <p:cNvSpPr>
                  <a:spLocks/>
                </p:cNvSpPr>
                <p:nvPr userDrawn="1"/>
              </p:nvSpPr>
              <p:spPr bwMode="auto">
                <a:xfrm>
                  <a:off x="4212"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8" name="Freeform 628">
                  <a:extLst>
                    <a:ext uri="{FF2B5EF4-FFF2-40B4-BE49-F238E27FC236}">
                      <a16:creationId xmlns:a16="http://schemas.microsoft.com/office/drawing/2014/main" id="{6825BC64-45CC-4BE2-B90D-C8355ADE6DA1}"/>
                    </a:ext>
                  </a:extLst>
                </p:cNvPr>
                <p:cNvSpPr>
                  <a:spLocks/>
                </p:cNvSpPr>
                <p:nvPr userDrawn="1"/>
              </p:nvSpPr>
              <p:spPr bwMode="auto">
                <a:xfrm>
                  <a:off x="4212" y="28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9" name="Freeform 629">
                  <a:extLst>
                    <a:ext uri="{FF2B5EF4-FFF2-40B4-BE49-F238E27FC236}">
                      <a16:creationId xmlns:a16="http://schemas.microsoft.com/office/drawing/2014/main" id="{0C65906A-E9D5-4EFA-AAA0-529B29DB55F0}"/>
                    </a:ext>
                  </a:extLst>
                </p:cNvPr>
                <p:cNvSpPr>
                  <a:spLocks/>
                </p:cNvSpPr>
                <p:nvPr userDrawn="1"/>
              </p:nvSpPr>
              <p:spPr bwMode="auto">
                <a:xfrm>
                  <a:off x="4137" y="67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0" name="Rectangle 630">
                  <a:extLst>
                    <a:ext uri="{FF2B5EF4-FFF2-40B4-BE49-F238E27FC236}">
                      <a16:creationId xmlns:a16="http://schemas.microsoft.com/office/drawing/2014/main" id="{1EBF28CE-F2F8-4A65-B64D-D9B91645224E}"/>
                    </a:ext>
                  </a:extLst>
                </p:cNvPr>
                <p:cNvSpPr>
                  <a:spLocks noChangeArrowheads="1"/>
                </p:cNvSpPr>
                <p:nvPr userDrawn="1"/>
              </p:nvSpPr>
              <p:spPr bwMode="auto">
                <a:xfrm>
                  <a:off x="4406" y="3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1" name="Freeform 631">
                  <a:extLst>
                    <a:ext uri="{FF2B5EF4-FFF2-40B4-BE49-F238E27FC236}">
                      <a16:creationId xmlns:a16="http://schemas.microsoft.com/office/drawing/2014/main" id="{29C06EC7-8314-4F8B-98C5-7BD2C246815C}"/>
                    </a:ext>
                  </a:extLst>
                </p:cNvPr>
                <p:cNvSpPr>
                  <a:spLocks/>
                </p:cNvSpPr>
                <p:nvPr userDrawn="1"/>
              </p:nvSpPr>
              <p:spPr bwMode="auto">
                <a:xfrm>
                  <a:off x="4396" y="363"/>
                  <a:ext cx="15" cy="5"/>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2" y="0"/>
                      </a:cubicBezTo>
                      <a:cubicBezTo>
                        <a:pt x="0" y="1"/>
                        <a:pt x="0" y="1"/>
                        <a:pt x="0" y="1"/>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2" name="Freeform 632">
                  <a:extLst>
                    <a:ext uri="{FF2B5EF4-FFF2-40B4-BE49-F238E27FC236}">
                      <a16:creationId xmlns:a16="http://schemas.microsoft.com/office/drawing/2014/main" id="{85EA1670-0B4A-4562-A166-808C8F11C227}"/>
                    </a:ext>
                  </a:extLst>
                </p:cNvPr>
                <p:cNvSpPr>
                  <a:spLocks noEditPoints="1"/>
                </p:cNvSpPr>
                <p:nvPr userDrawn="1"/>
              </p:nvSpPr>
              <p:spPr bwMode="auto">
                <a:xfrm>
                  <a:off x="4038" y="233"/>
                  <a:ext cx="383" cy="475"/>
                </a:xfrm>
                <a:custGeom>
                  <a:avLst/>
                  <a:gdLst>
                    <a:gd name="T0" fmla="*/ 63 w 77"/>
                    <a:gd name="T1" fmla="*/ 80 h 95"/>
                    <a:gd name="T2" fmla="*/ 67 w 77"/>
                    <a:gd name="T3" fmla="*/ 74 h 95"/>
                    <a:gd name="T4" fmla="*/ 69 w 77"/>
                    <a:gd name="T5" fmla="*/ 71 h 95"/>
                    <a:gd name="T6" fmla="*/ 71 w 77"/>
                    <a:gd name="T7" fmla="*/ 66 h 95"/>
                    <a:gd name="T8" fmla="*/ 74 w 77"/>
                    <a:gd name="T9" fmla="*/ 59 h 95"/>
                    <a:gd name="T10" fmla="*/ 72 w 77"/>
                    <a:gd name="T11" fmla="*/ 48 h 95"/>
                    <a:gd name="T12" fmla="*/ 72 w 77"/>
                    <a:gd name="T13" fmla="*/ 48 h 95"/>
                    <a:gd name="T14" fmla="*/ 75 w 77"/>
                    <a:gd name="T15" fmla="*/ 48 h 95"/>
                    <a:gd name="T16" fmla="*/ 76 w 77"/>
                    <a:gd name="T17" fmla="*/ 42 h 95"/>
                    <a:gd name="T18" fmla="*/ 75 w 77"/>
                    <a:gd name="T19" fmla="*/ 36 h 95"/>
                    <a:gd name="T20" fmla="*/ 69 w 77"/>
                    <a:gd name="T21" fmla="*/ 27 h 95"/>
                    <a:gd name="T22" fmla="*/ 73 w 77"/>
                    <a:gd name="T23" fmla="*/ 22 h 95"/>
                    <a:gd name="T24" fmla="*/ 67 w 77"/>
                    <a:gd name="T25" fmla="*/ 16 h 95"/>
                    <a:gd name="T26" fmla="*/ 69 w 77"/>
                    <a:gd name="T27" fmla="*/ 13 h 95"/>
                    <a:gd name="T28" fmla="*/ 68 w 77"/>
                    <a:gd name="T29" fmla="*/ 11 h 95"/>
                    <a:gd name="T30" fmla="*/ 61 w 77"/>
                    <a:gd name="T31" fmla="*/ 4 h 95"/>
                    <a:gd name="T32" fmla="*/ 56 w 77"/>
                    <a:gd name="T33" fmla="*/ 4 h 95"/>
                    <a:gd name="T34" fmla="*/ 46 w 77"/>
                    <a:gd name="T35" fmla="*/ 2 h 95"/>
                    <a:gd name="T36" fmla="*/ 38 w 77"/>
                    <a:gd name="T37" fmla="*/ 7 h 95"/>
                    <a:gd name="T38" fmla="*/ 34 w 77"/>
                    <a:gd name="T39" fmla="*/ 6 h 95"/>
                    <a:gd name="T40" fmla="*/ 30 w 77"/>
                    <a:gd name="T41" fmla="*/ 9 h 95"/>
                    <a:gd name="T42" fmla="*/ 35 w 77"/>
                    <a:gd name="T43" fmla="*/ 11 h 95"/>
                    <a:gd name="T44" fmla="*/ 36 w 77"/>
                    <a:gd name="T45" fmla="*/ 8 h 95"/>
                    <a:gd name="T46" fmla="*/ 41 w 77"/>
                    <a:gd name="T47" fmla="*/ 9 h 95"/>
                    <a:gd name="T48" fmla="*/ 50 w 77"/>
                    <a:gd name="T49" fmla="*/ 10 h 95"/>
                    <a:gd name="T50" fmla="*/ 59 w 77"/>
                    <a:gd name="T51" fmla="*/ 14 h 95"/>
                    <a:gd name="T52" fmla="*/ 62 w 77"/>
                    <a:gd name="T53" fmla="*/ 20 h 95"/>
                    <a:gd name="T54" fmla="*/ 65 w 77"/>
                    <a:gd name="T55" fmla="*/ 21 h 95"/>
                    <a:gd name="T56" fmla="*/ 68 w 77"/>
                    <a:gd name="T57" fmla="*/ 27 h 95"/>
                    <a:gd name="T58" fmla="*/ 69 w 77"/>
                    <a:gd name="T59" fmla="*/ 41 h 95"/>
                    <a:gd name="T60" fmla="*/ 69 w 77"/>
                    <a:gd name="T61" fmla="*/ 47 h 95"/>
                    <a:gd name="T62" fmla="*/ 68 w 77"/>
                    <a:gd name="T63" fmla="*/ 54 h 95"/>
                    <a:gd name="T64" fmla="*/ 66 w 77"/>
                    <a:gd name="T65" fmla="*/ 62 h 95"/>
                    <a:gd name="T66" fmla="*/ 61 w 77"/>
                    <a:gd name="T67" fmla="*/ 68 h 95"/>
                    <a:gd name="T68" fmla="*/ 53 w 77"/>
                    <a:gd name="T69" fmla="*/ 78 h 95"/>
                    <a:gd name="T70" fmla="*/ 43 w 77"/>
                    <a:gd name="T71" fmla="*/ 84 h 95"/>
                    <a:gd name="T72" fmla="*/ 36 w 77"/>
                    <a:gd name="T73" fmla="*/ 88 h 95"/>
                    <a:gd name="T74" fmla="*/ 24 w 77"/>
                    <a:gd name="T75" fmla="*/ 84 h 95"/>
                    <a:gd name="T76" fmla="*/ 21 w 77"/>
                    <a:gd name="T77" fmla="*/ 81 h 95"/>
                    <a:gd name="T78" fmla="*/ 13 w 77"/>
                    <a:gd name="T79" fmla="*/ 74 h 95"/>
                    <a:gd name="T80" fmla="*/ 10 w 77"/>
                    <a:gd name="T81" fmla="*/ 62 h 95"/>
                    <a:gd name="T82" fmla="*/ 10 w 77"/>
                    <a:gd name="T83" fmla="*/ 45 h 95"/>
                    <a:gd name="T84" fmla="*/ 9 w 77"/>
                    <a:gd name="T85" fmla="*/ 40 h 95"/>
                    <a:gd name="T86" fmla="*/ 0 w 77"/>
                    <a:gd name="T87" fmla="*/ 54 h 95"/>
                    <a:gd name="T88" fmla="*/ 1 w 77"/>
                    <a:gd name="T89" fmla="*/ 60 h 95"/>
                    <a:gd name="T90" fmla="*/ 2 w 77"/>
                    <a:gd name="T91" fmla="*/ 68 h 95"/>
                    <a:gd name="T92" fmla="*/ 7 w 77"/>
                    <a:gd name="T93" fmla="*/ 78 h 95"/>
                    <a:gd name="T94" fmla="*/ 13 w 77"/>
                    <a:gd name="T95" fmla="*/ 84 h 95"/>
                    <a:gd name="T96" fmla="*/ 18 w 77"/>
                    <a:gd name="T97" fmla="*/ 88 h 95"/>
                    <a:gd name="T98" fmla="*/ 23 w 77"/>
                    <a:gd name="T99" fmla="*/ 91 h 95"/>
                    <a:gd name="T100" fmla="*/ 30 w 77"/>
                    <a:gd name="T101" fmla="*/ 95 h 95"/>
                    <a:gd name="T102" fmla="*/ 37 w 77"/>
                    <a:gd name="T103" fmla="*/ 93 h 95"/>
                    <a:gd name="T104" fmla="*/ 42 w 77"/>
                    <a:gd name="T105" fmla="*/ 92 h 95"/>
                    <a:gd name="T106" fmla="*/ 44 w 77"/>
                    <a:gd name="T107" fmla="*/ 93 h 95"/>
                    <a:gd name="T108" fmla="*/ 52 w 77"/>
                    <a:gd name="T109" fmla="*/ 89 h 95"/>
                    <a:gd name="T110" fmla="*/ 60 w 77"/>
                    <a:gd name="T111" fmla="*/ 83 h 95"/>
                    <a:gd name="T112" fmla="*/ 74 w 77"/>
                    <a:gd name="T113" fmla="*/ 46 h 95"/>
                    <a:gd name="T114" fmla="*/ 38 w 77"/>
                    <a:gd name="T115" fmla="*/ 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95">
                      <a:moveTo>
                        <a:pt x="60" y="83"/>
                      </a:moveTo>
                      <a:cubicBezTo>
                        <a:pt x="61" y="83"/>
                        <a:pt x="61" y="83"/>
                        <a:pt x="61" y="83"/>
                      </a:cubicBezTo>
                      <a:cubicBezTo>
                        <a:pt x="61" y="85"/>
                        <a:pt x="60" y="85"/>
                        <a:pt x="62" y="85"/>
                      </a:cubicBezTo>
                      <a:cubicBezTo>
                        <a:pt x="60" y="83"/>
                        <a:pt x="64" y="82"/>
                        <a:pt x="62" y="80"/>
                      </a:cubicBezTo>
                      <a:cubicBezTo>
                        <a:pt x="63" y="79"/>
                        <a:pt x="63" y="79"/>
                        <a:pt x="63" y="79"/>
                      </a:cubicBezTo>
                      <a:cubicBezTo>
                        <a:pt x="63" y="80"/>
                        <a:pt x="63" y="80"/>
                        <a:pt x="63" y="80"/>
                      </a:cubicBezTo>
                      <a:cubicBezTo>
                        <a:pt x="65" y="80"/>
                        <a:pt x="62" y="78"/>
                        <a:pt x="64" y="77"/>
                      </a:cubicBezTo>
                      <a:cubicBezTo>
                        <a:pt x="64" y="76"/>
                        <a:pt x="65" y="76"/>
                        <a:pt x="65" y="77"/>
                      </a:cubicBezTo>
                      <a:cubicBezTo>
                        <a:pt x="65" y="75"/>
                        <a:pt x="65" y="75"/>
                        <a:pt x="65" y="75"/>
                      </a:cubicBezTo>
                      <a:cubicBezTo>
                        <a:pt x="65" y="75"/>
                        <a:pt x="66" y="75"/>
                        <a:pt x="65" y="76"/>
                      </a:cubicBezTo>
                      <a:cubicBezTo>
                        <a:pt x="67" y="74"/>
                        <a:pt x="67" y="74"/>
                        <a:pt x="67" y="74"/>
                      </a:cubicBezTo>
                      <a:cubicBezTo>
                        <a:pt x="67" y="74"/>
                        <a:pt x="67" y="74"/>
                        <a:pt x="67" y="74"/>
                      </a:cubicBezTo>
                      <a:cubicBezTo>
                        <a:pt x="66" y="73"/>
                        <a:pt x="66" y="72"/>
                        <a:pt x="66" y="72"/>
                      </a:cubicBezTo>
                      <a:cubicBezTo>
                        <a:pt x="67" y="72"/>
                        <a:pt x="66" y="72"/>
                        <a:pt x="67" y="72"/>
                      </a:cubicBezTo>
                      <a:cubicBezTo>
                        <a:pt x="67" y="71"/>
                        <a:pt x="67" y="71"/>
                        <a:pt x="67" y="71"/>
                      </a:cubicBezTo>
                      <a:cubicBezTo>
                        <a:pt x="67" y="71"/>
                        <a:pt x="68" y="72"/>
                        <a:pt x="67" y="73"/>
                      </a:cubicBezTo>
                      <a:cubicBezTo>
                        <a:pt x="70" y="73"/>
                        <a:pt x="67" y="72"/>
                        <a:pt x="70" y="70"/>
                      </a:cubicBezTo>
                      <a:cubicBezTo>
                        <a:pt x="69" y="71"/>
                        <a:pt x="69" y="71"/>
                        <a:pt x="69" y="71"/>
                      </a:cubicBezTo>
                      <a:cubicBezTo>
                        <a:pt x="71" y="72"/>
                        <a:pt x="71" y="71"/>
                        <a:pt x="72" y="70"/>
                      </a:cubicBezTo>
                      <a:cubicBezTo>
                        <a:pt x="72" y="70"/>
                        <a:pt x="69" y="71"/>
                        <a:pt x="69" y="69"/>
                      </a:cubicBezTo>
                      <a:cubicBezTo>
                        <a:pt x="69" y="69"/>
                        <a:pt x="70" y="69"/>
                        <a:pt x="70" y="68"/>
                      </a:cubicBezTo>
                      <a:cubicBezTo>
                        <a:pt x="70" y="68"/>
                        <a:pt x="70" y="68"/>
                        <a:pt x="71" y="67"/>
                      </a:cubicBezTo>
                      <a:cubicBezTo>
                        <a:pt x="72" y="68"/>
                        <a:pt x="72" y="68"/>
                        <a:pt x="72" y="68"/>
                      </a:cubicBezTo>
                      <a:cubicBezTo>
                        <a:pt x="72" y="67"/>
                        <a:pt x="71" y="66"/>
                        <a:pt x="71" y="66"/>
                      </a:cubicBezTo>
                      <a:cubicBezTo>
                        <a:pt x="72" y="65"/>
                        <a:pt x="73" y="65"/>
                        <a:pt x="73" y="65"/>
                      </a:cubicBezTo>
                      <a:cubicBezTo>
                        <a:pt x="74" y="64"/>
                        <a:pt x="72" y="65"/>
                        <a:pt x="72" y="64"/>
                      </a:cubicBezTo>
                      <a:cubicBezTo>
                        <a:pt x="73" y="63"/>
                        <a:pt x="73" y="61"/>
                        <a:pt x="73" y="60"/>
                      </a:cubicBezTo>
                      <a:cubicBezTo>
                        <a:pt x="73" y="59"/>
                        <a:pt x="73" y="60"/>
                        <a:pt x="74" y="60"/>
                      </a:cubicBezTo>
                      <a:cubicBezTo>
                        <a:pt x="73" y="59"/>
                        <a:pt x="73" y="59"/>
                        <a:pt x="73" y="59"/>
                      </a:cubicBezTo>
                      <a:cubicBezTo>
                        <a:pt x="73" y="59"/>
                        <a:pt x="73" y="59"/>
                        <a:pt x="74" y="59"/>
                      </a:cubicBezTo>
                      <a:cubicBezTo>
                        <a:pt x="73" y="58"/>
                        <a:pt x="72" y="58"/>
                        <a:pt x="72" y="57"/>
                      </a:cubicBezTo>
                      <a:cubicBezTo>
                        <a:pt x="71" y="57"/>
                        <a:pt x="75" y="56"/>
                        <a:pt x="74" y="54"/>
                      </a:cubicBezTo>
                      <a:cubicBezTo>
                        <a:pt x="74" y="54"/>
                        <a:pt x="75" y="54"/>
                        <a:pt x="75" y="54"/>
                      </a:cubicBezTo>
                      <a:cubicBezTo>
                        <a:pt x="74" y="52"/>
                        <a:pt x="75" y="53"/>
                        <a:pt x="74" y="51"/>
                      </a:cubicBezTo>
                      <a:cubicBezTo>
                        <a:pt x="75" y="50"/>
                        <a:pt x="75" y="50"/>
                        <a:pt x="75" y="50"/>
                      </a:cubicBezTo>
                      <a:cubicBezTo>
                        <a:pt x="73" y="50"/>
                        <a:pt x="73" y="49"/>
                        <a:pt x="72" y="48"/>
                      </a:cubicBezTo>
                      <a:cubicBezTo>
                        <a:pt x="71" y="48"/>
                        <a:pt x="71" y="48"/>
                        <a:pt x="71" y="49"/>
                      </a:cubicBezTo>
                      <a:cubicBezTo>
                        <a:pt x="70" y="47"/>
                        <a:pt x="70" y="47"/>
                        <a:pt x="70" y="47"/>
                      </a:cubicBezTo>
                      <a:cubicBezTo>
                        <a:pt x="70" y="47"/>
                        <a:pt x="71" y="47"/>
                        <a:pt x="71" y="47"/>
                      </a:cubicBezTo>
                      <a:cubicBezTo>
                        <a:pt x="71" y="47"/>
                        <a:pt x="71" y="47"/>
                        <a:pt x="71" y="47"/>
                      </a:cubicBezTo>
                      <a:cubicBezTo>
                        <a:pt x="72" y="46"/>
                        <a:pt x="72" y="47"/>
                        <a:pt x="73" y="47"/>
                      </a:cubicBezTo>
                      <a:cubicBezTo>
                        <a:pt x="73" y="48"/>
                        <a:pt x="72" y="48"/>
                        <a:pt x="72" y="48"/>
                      </a:cubicBezTo>
                      <a:cubicBezTo>
                        <a:pt x="73" y="48"/>
                        <a:pt x="74" y="49"/>
                        <a:pt x="74" y="49"/>
                      </a:cubicBezTo>
                      <a:cubicBezTo>
                        <a:pt x="74" y="49"/>
                        <a:pt x="74" y="49"/>
                        <a:pt x="74" y="48"/>
                      </a:cubicBezTo>
                      <a:cubicBezTo>
                        <a:pt x="74" y="48"/>
                        <a:pt x="74" y="49"/>
                        <a:pt x="75" y="48"/>
                      </a:cubicBezTo>
                      <a:cubicBezTo>
                        <a:pt x="75" y="48"/>
                        <a:pt x="74" y="48"/>
                        <a:pt x="74" y="48"/>
                      </a:cubicBezTo>
                      <a:cubicBezTo>
                        <a:pt x="76" y="48"/>
                        <a:pt x="76" y="48"/>
                        <a:pt x="76" y="48"/>
                      </a:cubicBezTo>
                      <a:cubicBezTo>
                        <a:pt x="75" y="48"/>
                        <a:pt x="75" y="48"/>
                        <a:pt x="75" y="48"/>
                      </a:cubicBezTo>
                      <a:cubicBezTo>
                        <a:pt x="75" y="48"/>
                        <a:pt x="76" y="45"/>
                        <a:pt x="76" y="45"/>
                      </a:cubicBezTo>
                      <a:cubicBezTo>
                        <a:pt x="75" y="44"/>
                        <a:pt x="73" y="42"/>
                        <a:pt x="72" y="40"/>
                      </a:cubicBezTo>
                      <a:cubicBezTo>
                        <a:pt x="73" y="40"/>
                        <a:pt x="74" y="40"/>
                        <a:pt x="75" y="40"/>
                      </a:cubicBezTo>
                      <a:cubicBezTo>
                        <a:pt x="74" y="41"/>
                        <a:pt x="76" y="42"/>
                        <a:pt x="76" y="43"/>
                      </a:cubicBezTo>
                      <a:cubicBezTo>
                        <a:pt x="76" y="43"/>
                        <a:pt x="76" y="43"/>
                        <a:pt x="76" y="43"/>
                      </a:cubicBezTo>
                      <a:cubicBezTo>
                        <a:pt x="76" y="43"/>
                        <a:pt x="76" y="42"/>
                        <a:pt x="76" y="42"/>
                      </a:cubicBezTo>
                      <a:cubicBezTo>
                        <a:pt x="76" y="41"/>
                        <a:pt x="75" y="41"/>
                        <a:pt x="75" y="41"/>
                      </a:cubicBezTo>
                      <a:cubicBezTo>
                        <a:pt x="76" y="41"/>
                        <a:pt x="76" y="40"/>
                        <a:pt x="77" y="39"/>
                      </a:cubicBezTo>
                      <a:cubicBezTo>
                        <a:pt x="75" y="40"/>
                        <a:pt x="75" y="38"/>
                        <a:pt x="74" y="37"/>
                      </a:cubicBezTo>
                      <a:cubicBezTo>
                        <a:pt x="75" y="37"/>
                        <a:pt x="76" y="37"/>
                        <a:pt x="76" y="38"/>
                      </a:cubicBezTo>
                      <a:cubicBezTo>
                        <a:pt x="77" y="37"/>
                        <a:pt x="73" y="37"/>
                        <a:pt x="74" y="35"/>
                      </a:cubicBezTo>
                      <a:cubicBezTo>
                        <a:pt x="75" y="36"/>
                        <a:pt x="74" y="36"/>
                        <a:pt x="75" y="36"/>
                      </a:cubicBezTo>
                      <a:cubicBezTo>
                        <a:pt x="74" y="35"/>
                        <a:pt x="74" y="34"/>
                        <a:pt x="75" y="34"/>
                      </a:cubicBezTo>
                      <a:cubicBezTo>
                        <a:pt x="75" y="34"/>
                        <a:pt x="75" y="34"/>
                        <a:pt x="75" y="34"/>
                      </a:cubicBezTo>
                      <a:cubicBezTo>
                        <a:pt x="75" y="32"/>
                        <a:pt x="74" y="28"/>
                        <a:pt x="72" y="29"/>
                      </a:cubicBezTo>
                      <a:cubicBezTo>
                        <a:pt x="73" y="29"/>
                        <a:pt x="75" y="28"/>
                        <a:pt x="75" y="28"/>
                      </a:cubicBezTo>
                      <a:cubicBezTo>
                        <a:pt x="75" y="28"/>
                        <a:pt x="73" y="28"/>
                        <a:pt x="72" y="27"/>
                      </a:cubicBezTo>
                      <a:cubicBezTo>
                        <a:pt x="70" y="27"/>
                        <a:pt x="69" y="27"/>
                        <a:pt x="69" y="27"/>
                      </a:cubicBezTo>
                      <a:cubicBezTo>
                        <a:pt x="70" y="27"/>
                        <a:pt x="73" y="24"/>
                        <a:pt x="74" y="26"/>
                      </a:cubicBezTo>
                      <a:cubicBezTo>
                        <a:pt x="74" y="25"/>
                        <a:pt x="74" y="25"/>
                        <a:pt x="74" y="24"/>
                      </a:cubicBezTo>
                      <a:cubicBezTo>
                        <a:pt x="74" y="24"/>
                        <a:pt x="72" y="25"/>
                        <a:pt x="72" y="25"/>
                      </a:cubicBezTo>
                      <a:cubicBezTo>
                        <a:pt x="73" y="23"/>
                        <a:pt x="72" y="24"/>
                        <a:pt x="73" y="22"/>
                      </a:cubicBezTo>
                      <a:cubicBezTo>
                        <a:pt x="73" y="23"/>
                        <a:pt x="71" y="23"/>
                        <a:pt x="70" y="22"/>
                      </a:cubicBezTo>
                      <a:cubicBezTo>
                        <a:pt x="71" y="22"/>
                        <a:pt x="73" y="21"/>
                        <a:pt x="73" y="22"/>
                      </a:cubicBezTo>
                      <a:cubicBezTo>
                        <a:pt x="73" y="22"/>
                        <a:pt x="72" y="21"/>
                        <a:pt x="71" y="21"/>
                      </a:cubicBezTo>
                      <a:cubicBezTo>
                        <a:pt x="71" y="21"/>
                        <a:pt x="70" y="21"/>
                        <a:pt x="70" y="21"/>
                      </a:cubicBezTo>
                      <a:cubicBezTo>
                        <a:pt x="71" y="21"/>
                        <a:pt x="72" y="20"/>
                        <a:pt x="72" y="19"/>
                      </a:cubicBezTo>
                      <a:cubicBezTo>
                        <a:pt x="72" y="20"/>
                        <a:pt x="72" y="18"/>
                        <a:pt x="71" y="18"/>
                      </a:cubicBezTo>
                      <a:cubicBezTo>
                        <a:pt x="71" y="18"/>
                        <a:pt x="71" y="18"/>
                        <a:pt x="71" y="18"/>
                      </a:cubicBezTo>
                      <a:cubicBezTo>
                        <a:pt x="70" y="16"/>
                        <a:pt x="67" y="18"/>
                        <a:pt x="67" y="16"/>
                      </a:cubicBezTo>
                      <a:cubicBezTo>
                        <a:pt x="67" y="16"/>
                        <a:pt x="69" y="15"/>
                        <a:pt x="69" y="14"/>
                      </a:cubicBezTo>
                      <a:cubicBezTo>
                        <a:pt x="68" y="15"/>
                        <a:pt x="63" y="16"/>
                        <a:pt x="62" y="15"/>
                      </a:cubicBezTo>
                      <a:cubicBezTo>
                        <a:pt x="62" y="15"/>
                        <a:pt x="62" y="15"/>
                        <a:pt x="62" y="15"/>
                      </a:cubicBezTo>
                      <a:cubicBezTo>
                        <a:pt x="61" y="14"/>
                        <a:pt x="61" y="14"/>
                        <a:pt x="61" y="14"/>
                      </a:cubicBezTo>
                      <a:cubicBezTo>
                        <a:pt x="61" y="14"/>
                        <a:pt x="63" y="13"/>
                        <a:pt x="65" y="13"/>
                      </a:cubicBezTo>
                      <a:cubicBezTo>
                        <a:pt x="66" y="13"/>
                        <a:pt x="68" y="13"/>
                        <a:pt x="69" y="13"/>
                      </a:cubicBezTo>
                      <a:cubicBezTo>
                        <a:pt x="69" y="12"/>
                        <a:pt x="69" y="13"/>
                        <a:pt x="68" y="12"/>
                      </a:cubicBezTo>
                      <a:cubicBezTo>
                        <a:pt x="69" y="11"/>
                        <a:pt x="69" y="12"/>
                        <a:pt x="70" y="12"/>
                      </a:cubicBezTo>
                      <a:cubicBezTo>
                        <a:pt x="70" y="12"/>
                        <a:pt x="68" y="9"/>
                        <a:pt x="68" y="9"/>
                      </a:cubicBezTo>
                      <a:cubicBezTo>
                        <a:pt x="67" y="10"/>
                        <a:pt x="66" y="9"/>
                        <a:pt x="65" y="10"/>
                      </a:cubicBezTo>
                      <a:cubicBezTo>
                        <a:pt x="65" y="10"/>
                        <a:pt x="66" y="10"/>
                        <a:pt x="67" y="10"/>
                      </a:cubicBezTo>
                      <a:cubicBezTo>
                        <a:pt x="67" y="11"/>
                        <a:pt x="68" y="11"/>
                        <a:pt x="68" y="11"/>
                      </a:cubicBezTo>
                      <a:cubicBezTo>
                        <a:pt x="67" y="12"/>
                        <a:pt x="64" y="12"/>
                        <a:pt x="63" y="11"/>
                      </a:cubicBezTo>
                      <a:cubicBezTo>
                        <a:pt x="63" y="10"/>
                        <a:pt x="65" y="9"/>
                        <a:pt x="65" y="9"/>
                      </a:cubicBezTo>
                      <a:cubicBezTo>
                        <a:pt x="65" y="9"/>
                        <a:pt x="63" y="8"/>
                        <a:pt x="63" y="8"/>
                      </a:cubicBezTo>
                      <a:cubicBezTo>
                        <a:pt x="65" y="8"/>
                        <a:pt x="65" y="8"/>
                        <a:pt x="65" y="8"/>
                      </a:cubicBezTo>
                      <a:cubicBezTo>
                        <a:pt x="64" y="7"/>
                        <a:pt x="62" y="8"/>
                        <a:pt x="62" y="6"/>
                      </a:cubicBezTo>
                      <a:cubicBezTo>
                        <a:pt x="62" y="6"/>
                        <a:pt x="62" y="4"/>
                        <a:pt x="61" y="4"/>
                      </a:cubicBezTo>
                      <a:cubicBezTo>
                        <a:pt x="61" y="6"/>
                        <a:pt x="58" y="10"/>
                        <a:pt x="57" y="11"/>
                      </a:cubicBezTo>
                      <a:cubicBezTo>
                        <a:pt x="57" y="10"/>
                        <a:pt x="56" y="8"/>
                        <a:pt x="56" y="7"/>
                      </a:cubicBezTo>
                      <a:cubicBezTo>
                        <a:pt x="56" y="6"/>
                        <a:pt x="59" y="5"/>
                        <a:pt x="59" y="4"/>
                      </a:cubicBezTo>
                      <a:cubicBezTo>
                        <a:pt x="59" y="5"/>
                        <a:pt x="58" y="5"/>
                        <a:pt x="58" y="5"/>
                      </a:cubicBezTo>
                      <a:cubicBezTo>
                        <a:pt x="57" y="4"/>
                        <a:pt x="58" y="4"/>
                        <a:pt x="57" y="4"/>
                      </a:cubicBezTo>
                      <a:cubicBezTo>
                        <a:pt x="57" y="5"/>
                        <a:pt x="56" y="2"/>
                        <a:pt x="56" y="4"/>
                      </a:cubicBezTo>
                      <a:cubicBezTo>
                        <a:pt x="55" y="4"/>
                        <a:pt x="56" y="4"/>
                        <a:pt x="55" y="3"/>
                      </a:cubicBezTo>
                      <a:cubicBezTo>
                        <a:pt x="55" y="4"/>
                        <a:pt x="52" y="5"/>
                        <a:pt x="52" y="6"/>
                      </a:cubicBezTo>
                      <a:cubicBezTo>
                        <a:pt x="52" y="5"/>
                        <a:pt x="52" y="5"/>
                        <a:pt x="52" y="5"/>
                      </a:cubicBezTo>
                      <a:cubicBezTo>
                        <a:pt x="50" y="4"/>
                        <a:pt x="49" y="3"/>
                        <a:pt x="47" y="3"/>
                      </a:cubicBezTo>
                      <a:cubicBezTo>
                        <a:pt x="47" y="2"/>
                        <a:pt x="46" y="2"/>
                        <a:pt x="47" y="1"/>
                      </a:cubicBezTo>
                      <a:cubicBezTo>
                        <a:pt x="46" y="2"/>
                        <a:pt x="46" y="2"/>
                        <a:pt x="46" y="2"/>
                      </a:cubicBezTo>
                      <a:cubicBezTo>
                        <a:pt x="45" y="1"/>
                        <a:pt x="47" y="2"/>
                        <a:pt x="46" y="0"/>
                      </a:cubicBezTo>
                      <a:cubicBezTo>
                        <a:pt x="46" y="1"/>
                        <a:pt x="45" y="1"/>
                        <a:pt x="44" y="2"/>
                      </a:cubicBezTo>
                      <a:cubicBezTo>
                        <a:pt x="44" y="3"/>
                        <a:pt x="46" y="2"/>
                        <a:pt x="46" y="2"/>
                      </a:cubicBezTo>
                      <a:cubicBezTo>
                        <a:pt x="46" y="3"/>
                        <a:pt x="45" y="5"/>
                        <a:pt x="43" y="6"/>
                      </a:cubicBezTo>
                      <a:cubicBezTo>
                        <a:pt x="42" y="6"/>
                        <a:pt x="43" y="5"/>
                        <a:pt x="42" y="5"/>
                      </a:cubicBezTo>
                      <a:cubicBezTo>
                        <a:pt x="40" y="5"/>
                        <a:pt x="41" y="8"/>
                        <a:pt x="38" y="7"/>
                      </a:cubicBezTo>
                      <a:cubicBezTo>
                        <a:pt x="37" y="6"/>
                        <a:pt x="38" y="5"/>
                        <a:pt x="38" y="4"/>
                      </a:cubicBezTo>
                      <a:cubicBezTo>
                        <a:pt x="39" y="4"/>
                        <a:pt x="39" y="5"/>
                        <a:pt x="40" y="5"/>
                      </a:cubicBezTo>
                      <a:cubicBezTo>
                        <a:pt x="39" y="4"/>
                        <a:pt x="39" y="4"/>
                        <a:pt x="39" y="4"/>
                      </a:cubicBezTo>
                      <a:cubicBezTo>
                        <a:pt x="39" y="4"/>
                        <a:pt x="40" y="3"/>
                        <a:pt x="41" y="4"/>
                      </a:cubicBezTo>
                      <a:cubicBezTo>
                        <a:pt x="40" y="3"/>
                        <a:pt x="36" y="4"/>
                        <a:pt x="34" y="4"/>
                      </a:cubicBezTo>
                      <a:cubicBezTo>
                        <a:pt x="34" y="5"/>
                        <a:pt x="33" y="5"/>
                        <a:pt x="34" y="6"/>
                      </a:cubicBezTo>
                      <a:cubicBezTo>
                        <a:pt x="34" y="5"/>
                        <a:pt x="34" y="5"/>
                        <a:pt x="34" y="5"/>
                      </a:cubicBezTo>
                      <a:cubicBezTo>
                        <a:pt x="35" y="6"/>
                        <a:pt x="33" y="7"/>
                        <a:pt x="34" y="7"/>
                      </a:cubicBezTo>
                      <a:cubicBezTo>
                        <a:pt x="34" y="8"/>
                        <a:pt x="33" y="9"/>
                        <a:pt x="32" y="9"/>
                      </a:cubicBezTo>
                      <a:cubicBezTo>
                        <a:pt x="31" y="8"/>
                        <a:pt x="31" y="8"/>
                        <a:pt x="31" y="8"/>
                      </a:cubicBezTo>
                      <a:cubicBezTo>
                        <a:pt x="32" y="8"/>
                        <a:pt x="32" y="8"/>
                        <a:pt x="33" y="8"/>
                      </a:cubicBezTo>
                      <a:cubicBezTo>
                        <a:pt x="32" y="9"/>
                        <a:pt x="30" y="7"/>
                        <a:pt x="30" y="9"/>
                      </a:cubicBezTo>
                      <a:cubicBezTo>
                        <a:pt x="32" y="9"/>
                        <a:pt x="32" y="9"/>
                        <a:pt x="32" y="9"/>
                      </a:cubicBezTo>
                      <a:cubicBezTo>
                        <a:pt x="31" y="10"/>
                        <a:pt x="31" y="12"/>
                        <a:pt x="30" y="12"/>
                      </a:cubicBezTo>
                      <a:cubicBezTo>
                        <a:pt x="31" y="13"/>
                        <a:pt x="30" y="12"/>
                        <a:pt x="31" y="13"/>
                      </a:cubicBezTo>
                      <a:cubicBezTo>
                        <a:pt x="30" y="11"/>
                        <a:pt x="33" y="11"/>
                        <a:pt x="32" y="10"/>
                      </a:cubicBezTo>
                      <a:cubicBezTo>
                        <a:pt x="33" y="11"/>
                        <a:pt x="33" y="10"/>
                        <a:pt x="35" y="11"/>
                      </a:cubicBezTo>
                      <a:cubicBezTo>
                        <a:pt x="34" y="11"/>
                        <a:pt x="34" y="11"/>
                        <a:pt x="35" y="11"/>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4" y="10"/>
                        <a:pt x="34" y="10"/>
                      </a:cubicBezTo>
                      <a:cubicBezTo>
                        <a:pt x="34" y="9"/>
                        <a:pt x="35" y="8"/>
                        <a:pt x="36" y="8"/>
                      </a:cubicBezTo>
                      <a:cubicBezTo>
                        <a:pt x="36" y="8"/>
                        <a:pt x="36" y="8"/>
                        <a:pt x="36" y="9"/>
                      </a:cubicBezTo>
                      <a:cubicBezTo>
                        <a:pt x="36" y="8"/>
                        <a:pt x="36" y="8"/>
                        <a:pt x="36" y="8"/>
                      </a:cubicBezTo>
                      <a:cubicBezTo>
                        <a:pt x="37" y="8"/>
                        <a:pt x="38" y="9"/>
                        <a:pt x="37" y="10"/>
                      </a:cubicBezTo>
                      <a:cubicBezTo>
                        <a:pt x="38" y="9"/>
                        <a:pt x="38" y="9"/>
                        <a:pt x="38" y="9"/>
                      </a:cubicBezTo>
                      <a:cubicBezTo>
                        <a:pt x="39" y="10"/>
                        <a:pt x="40" y="10"/>
                        <a:pt x="40" y="9"/>
                      </a:cubicBezTo>
                      <a:cubicBezTo>
                        <a:pt x="40" y="9"/>
                        <a:pt x="41" y="8"/>
                        <a:pt x="41" y="9"/>
                      </a:cubicBezTo>
                      <a:cubicBezTo>
                        <a:pt x="41" y="9"/>
                        <a:pt x="42" y="8"/>
                        <a:pt x="42" y="8"/>
                      </a:cubicBezTo>
                      <a:cubicBezTo>
                        <a:pt x="42" y="8"/>
                        <a:pt x="42" y="8"/>
                        <a:pt x="42" y="8"/>
                      </a:cubicBezTo>
                      <a:cubicBezTo>
                        <a:pt x="43" y="8"/>
                        <a:pt x="45" y="7"/>
                        <a:pt x="47" y="9"/>
                      </a:cubicBezTo>
                      <a:cubicBezTo>
                        <a:pt x="47" y="9"/>
                        <a:pt x="48" y="8"/>
                        <a:pt x="49" y="9"/>
                      </a:cubicBezTo>
                      <a:cubicBezTo>
                        <a:pt x="48" y="10"/>
                        <a:pt x="48" y="10"/>
                        <a:pt x="48" y="10"/>
                      </a:cubicBezTo>
                      <a:cubicBezTo>
                        <a:pt x="49" y="9"/>
                        <a:pt x="50" y="11"/>
                        <a:pt x="50" y="10"/>
                      </a:cubicBezTo>
                      <a:cubicBezTo>
                        <a:pt x="50" y="12"/>
                        <a:pt x="53" y="12"/>
                        <a:pt x="54" y="13"/>
                      </a:cubicBezTo>
                      <a:cubicBezTo>
                        <a:pt x="54" y="12"/>
                        <a:pt x="54" y="12"/>
                        <a:pt x="54" y="12"/>
                      </a:cubicBezTo>
                      <a:cubicBezTo>
                        <a:pt x="55" y="12"/>
                        <a:pt x="56" y="12"/>
                        <a:pt x="57" y="13"/>
                      </a:cubicBezTo>
                      <a:cubicBezTo>
                        <a:pt x="57" y="12"/>
                        <a:pt x="57" y="12"/>
                        <a:pt x="57" y="12"/>
                      </a:cubicBezTo>
                      <a:cubicBezTo>
                        <a:pt x="58" y="12"/>
                        <a:pt x="58" y="14"/>
                        <a:pt x="59" y="15"/>
                      </a:cubicBezTo>
                      <a:cubicBezTo>
                        <a:pt x="59" y="15"/>
                        <a:pt x="59" y="15"/>
                        <a:pt x="59" y="14"/>
                      </a:cubicBezTo>
                      <a:cubicBezTo>
                        <a:pt x="59" y="16"/>
                        <a:pt x="59" y="16"/>
                        <a:pt x="60" y="16"/>
                      </a:cubicBezTo>
                      <a:cubicBezTo>
                        <a:pt x="61" y="17"/>
                        <a:pt x="62" y="17"/>
                        <a:pt x="62" y="18"/>
                      </a:cubicBezTo>
                      <a:cubicBezTo>
                        <a:pt x="62" y="18"/>
                        <a:pt x="62" y="19"/>
                        <a:pt x="62" y="19"/>
                      </a:cubicBezTo>
                      <a:cubicBezTo>
                        <a:pt x="62" y="19"/>
                        <a:pt x="62" y="19"/>
                        <a:pt x="62" y="19"/>
                      </a:cubicBezTo>
                      <a:cubicBezTo>
                        <a:pt x="62" y="19"/>
                        <a:pt x="62" y="19"/>
                        <a:pt x="62" y="19"/>
                      </a:cubicBezTo>
                      <a:cubicBezTo>
                        <a:pt x="62" y="19"/>
                        <a:pt x="62" y="20"/>
                        <a:pt x="62" y="20"/>
                      </a:cubicBezTo>
                      <a:cubicBezTo>
                        <a:pt x="62" y="20"/>
                        <a:pt x="62" y="19"/>
                        <a:pt x="62" y="19"/>
                      </a:cubicBezTo>
                      <a:cubicBezTo>
                        <a:pt x="63" y="20"/>
                        <a:pt x="63" y="20"/>
                        <a:pt x="63" y="20"/>
                      </a:cubicBezTo>
                      <a:cubicBezTo>
                        <a:pt x="63" y="21"/>
                        <a:pt x="63" y="21"/>
                        <a:pt x="63" y="21"/>
                      </a:cubicBezTo>
                      <a:cubicBezTo>
                        <a:pt x="63" y="21"/>
                        <a:pt x="63" y="21"/>
                        <a:pt x="63" y="21"/>
                      </a:cubicBezTo>
                      <a:cubicBezTo>
                        <a:pt x="62" y="21"/>
                        <a:pt x="63" y="21"/>
                        <a:pt x="64" y="20"/>
                      </a:cubicBezTo>
                      <a:cubicBezTo>
                        <a:pt x="64" y="20"/>
                        <a:pt x="64" y="21"/>
                        <a:pt x="65" y="21"/>
                      </a:cubicBezTo>
                      <a:cubicBezTo>
                        <a:pt x="63" y="22"/>
                        <a:pt x="65" y="21"/>
                        <a:pt x="64" y="23"/>
                      </a:cubicBezTo>
                      <a:cubicBezTo>
                        <a:pt x="65" y="23"/>
                        <a:pt x="66" y="24"/>
                        <a:pt x="67" y="24"/>
                      </a:cubicBezTo>
                      <a:cubicBezTo>
                        <a:pt x="67" y="24"/>
                        <a:pt x="67" y="24"/>
                        <a:pt x="67" y="24"/>
                      </a:cubicBezTo>
                      <a:cubicBezTo>
                        <a:pt x="67" y="25"/>
                        <a:pt x="67" y="25"/>
                        <a:pt x="68" y="25"/>
                      </a:cubicBezTo>
                      <a:cubicBezTo>
                        <a:pt x="66" y="26"/>
                        <a:pt x="66" y="26"/>
                        <a:pt x="66" y="26"/>
                      </a:cubicBezTo>
                      <a:cubicBezTo>
                        <a:pt x="68" y="27"/>
                        <a:pt x="68" y="27"/>
                        <a:pt x="68" y="27"/>
                      </a:cubicBezTo>
                      <a:cubicBezTo>
                        <a:pt x="68" y="28"/>
                        <a:pt x="67" y="28"/>
                        <a:pt x="66" y="28"/>
                      </a:cubicBezTo>
                      <a:cubicBezTo>
                        <a:pt x="68" y="29"/>
                        <a:pt x="67" y="29"/>
                        <a:pt x="69" y="30"/>
                      </a:cubicBezTo>
                      <a:cubicBezTo>
                        <a:pt x="68" y="30"/>
                        <a:pt x="68" y="30"/>
                        <a:pt x="68" y="30"/>
                      </a:cubicBezTo>
                      <a:cubicBezTo>
                        <a:pt x="68" y="30"/>
                        <a:pt x="70" y="31"/>
                        <a:pt x="69" y="31"/>
                      </a:cubicBezTo>
                      <a:cubicBezTo>
                        <a:pt x="68" y="33"/>
                        <a:pt x="70" y="37"/>
                        <a:pt x="68" y="40"/>
                      </a:cubicBezTo>
                      <a:cubicBezTo>
                        <a:pt x="70" y="39"/>
                        <a:pt x="67" y="41"/>
                        <a:pt x="69" y="41"/>
                      </a:cubicBezTo>
                      <a:cubicBezTo>
                        <a:pt x="68" y="41"/>
                        <a:pt x="68" y="42"/>
                        <a:pt x="68" y="41"/>
                      </a:cubicBezTo>
                      <a:cubicBezTo>
                        <a:pt x="68" y="43"/>
                        <a:pt x="66" y="43"/>
                        <a:pt x="68" y="45"/>
                      </a:cubicBezTo>
                      <a:cubicBezTo>
                        <a:pt x="67" y="45"/>
                        <a:pt x="67" y="44"/>
                        <a:pt x="67" y="44"/>
                      </a:cubicBezTo>
                      <a:cubicBezTo>
                        <a:pt x="67" y="44"/>
                        <a:pt x="67" y="45"/>
                        <a:pt x="67" y="45"/>
                      </a:cubicBezTo>
                      <a:cubicBezTo>
                        <a:pt x="67" y="45"/>
                        <a:pt x="67" y="45"/>
                        <a:pt x="66" y="44"/>
                      </a:cubicBezTo>
                      <a:cubicBezTo>
                        <a:pt x="66" y="46"/>
                        <a:pt x="68" y="46"/>
                        <a:pt x="69" y="47"/>
                      </a:cubicBezTo>
                      <a:cubicBezTo>
                        <a:pt x="69" y="47"/>
                        <a:pt x="69" y="48"/>
                        <a:pt x="70" y="48"/>
                      </a:cubicBezTo>
                      <a:cubicBezTo>
                        <a:pt x="69" y="48"/>
                        <a:pt x="68" y="49"/>
                        <a:pt x="68" y="48"/>
                      </a:cubicBezTo>
                      <a:cubicBezTo>
                        <a:pt x="68" y="48"/>
                        <a:pt x="67" y="51"/>
                        <a:pt x="68" y="51"/>
                      </a:cubicBezTo>
                      <a:cubicBezTo>
                        <a:pt x="68" y="51"/>
                        <a:pt x="68" y="52"/>
                        <a:pt x="68" y="52"/>
                      </a:cubicBezTo>
                      <a:cubicBezTo>
                        <a:pt x="68" y="53"/>
                        <a:pt x="68" y="53"/>
                        <a:pt x="68" y="54"/>
                      </a:cubicBezTo>
                      <a:cubicBezTo>
                        <a:pt x="68" y="54"/>
                        <a:pt x="68" y="54"/>
                        <a:pt x="68" y="54"/>
                      </a:cubicBezTo>
                      <a:cubicBezTo>
                        <a:pt x="69" y="55"/>
                        <a:pt x="68" y="55"/>
                        <a:pt x="68" y="56"/>
                      </a:cubicBezTo>
                      <a:cubicBezTo>
                        <a:pt x="68" y="56"/>
                        <a:pt x="68" y="56"/>
                        <a:pt x="68" y="56"/>
                      </a:cubicBezTo>
                      <a:cubicBezTo>
                        <a:pt x="66" y="58"/>
                        <a:pt x="68" y="57"/>
                        <a:pt x="66" y="59"/>
                      </a:cubicBezTo>
                      <a:cubicBezTo>
                        <a:pt x="67" y="59"/>
                        <a:pt x="67" y="59"/>
                        <a:pt x="67" y="59"/>
                      </a:cubicBezTo>
                      <a:cubicBezTo>
                        <a:pt x="69" y="60"/>
                        <a:pt x="65" y="60"/>
                        <a:pt x="65" y="62"/>
                      </a:cubicBezTo>
                      <a:cubicBezTo>
                        <a:pt x="66" y="62"/>
                        <a:pt x="66" y="62"/>
                        <a:pt x="66" y="62"/>
                      </a:cubicBezTo>
                      <a:cubicBezTo>
                        <a:pt x="66" y="63"/>
                        <a:pt x="63" y="62"/>
                        <a:pt x="62" y="63"/>
                      </a:cubicBezTo>
                      <a:cubicBezTo>
                        <a:pt x="62" y="63"/>
                        <a:pt x="62" y="62"/>
                        <a:pt x="62" y="62"/>
                      </a:cubicBezTo>
                      <a:cubicBezTo>
                        <a:pt x="60" y="63"/>
                        <a:pt x="63" y="63"/>
                        <a:pt x="63" y="64"/>
                      </a:cubicBezTo>
                      <a:cubicBezTo>
                        <a:pt x="62" y="64"/>
                        <a:pt x="61" y="63"/>
                        <a:pt x="61" y="64"/>
                      </a:cubicBezTo>
                      <a:cubicBezTo>
                        <a:pt x="60" y="64"/>
                        <a:pt x="62" y="67"/>
                        <a:pt x="60" y="68"/>
                      </a:cubicBezTo>
                      <a:cubicBezTo>
                        <a:pt x="60" y="68"/>
                        <a:pt x="61" y="68"/>
                        <a:pt x="61" y="68"/>
                      </a:cubicBezTo>
                      <a:cubicBezTo>
                        <a:pt x="61" y="69"/>
                        <a:pt x="58" y="69"/>
                        <a:pt x="59" y="71"/>
                      </a:cubicBezTo>
                      <a:cubicBezTo>
                        <a:pt x="59" y="71"/>
                        <a:pt x="58" y="71"/>
                        <a:pt x="58" y="71"/>
                      </a:cubicBezTo>
                      <a:cubicBezTo>
                        <a:pt x="58" y="72"/>
                        <a:pt x="58" y="73"/>
                        <a:pt x="58" y="74"/>
                      </a:cubicBezTo>
                      <a:cubicBezTo>
                        <a:pt x="56" y="73"/>
                        <a:pt x="56" y="74"/>
                        <a:pt x="56" y="75"/>
                      </a:cubicBezTo>
                      <a:cubicBezTo>
                        <a:pt x="55" y="76"/>
                        <a:pt x="55" y="77"/>
                        <a:pt x="54" y="76"/>
                      </a:cubicBezTo>
                      <a:cubicBezTo>
                        <a:pt x="54" y="76"/>
                        <a:pt x="53" y="78"/>
                        <a:pt x="53" y="78"/>
                      </a:cubicBezTo>
                      <a:cubicBezTo>
                        <a:pt x="52" y="78"/>
                        <a:pt x="52" y="78"/>
                        <a:pt x="52" y="78"/>
                      </a:cubicBezTo>
                      <a:cubicBezTo>
                        <a:pt x="51" y="78"/>
                        <a:pt x="51" y="79"/>
                        <a:pt x="51" y="80"/>
                      </a:cubicBezTo>
                      <a:cubicBezTo>
                        <a:pt x="51" y="80"/>
                        <a:pt x="51" y="80"/>
                        <a:pt x="51" y="80"/>
                      </a:cubicBezTo>
                      <a:cubicBezTo>
                        <a:pt x="49" y="80"/>
                        <a:pt x="49" y="81"/>
                        <a:pt x="48" y="83"/>
                      </a:cubicBezTo>
                      <a:cubicBezTo>
                        <a:pt x="48" y="82"/>
                        <a:pt x="48" y="82"/>
                        <a:pt x="48" y="82"/>
                      </a:cubicBezTo>
                      <a:cubicBezTo>
                        <a:pt x="47" y="83"/>
                        <a:pt x="44" y="82"/>
                        <a:pt x="43" y="84"/>
                      </a:cubicBezTo>
                      <a:cubicBezTo>
                        <a:pt x="43" y="84"/>
                        <a:pt x="43" y="84"/>
                        <a:pt x="43" y="83"/>
                      </a:cubicBezTo>
                      <a:cubicBezTo>
                        <a:pt x="43" y="84"/>
                        <a:pt x="41" y="84"/>
                        <a:pt x="40" y="84"/>
                      </a:cubicBezTo>
                      <a:cubicBezTo>
                        <a:pt x="39" y="84"/>
                        <a:pt x="38" y="84"/>
                        <a:pt x="38" y="86"/>
                      </a:cubicBezTo>
                      <a:cubicBezTo>
                        <a:pt x="37" y="87"/>
                        <a:pt x="37" y="87"/>
                        <a:pt x="37" y="87"/>
                      </a:cubicBezTo>
                      <a:cubicBezTo>
                        <a:pt x="39" y="87"/>
                        <a:pt x="37" y="89"/>
                        <a:pt x="38" y="89"/>
                      </a:cubicBezTo>
                      <a:cubicBezTo>
                        <a:pt x="37" y="90"/>
                        <a:pt x="35" y="88"/>
                        <a:pt x="36" y="88"/>
                      </a:cubicBezTo>
                      <a:cubicBezTo>
                        <a:pt x="36" y="88"/>
                        <a:pt x="36" y="88"/>
                        <a:pt x="36" y="88"/>
                      </a:cubicBezTo>
                      <a:cubicBezTo>
                        <a:pt x="37" y="86"/>
                        <a:pt x="34" y="88"/>
                        <a:pt x="34" y="87"/>
                      </a:cubicBezTo>
                      <a:cubicBezTo>
                        <a:pt x="30" y="87"/>
                        <a:pt x="27" y="85"/>
                        <a:pt x="24" y="84"/>
                      </a:cubicBezTo>
                      <a:cubicBezTo>
                        <a:pt x="24" y="85"/>
                        <a:pt x="24" y="85"/>
                        <a:pt x="24" y="85"/>
                      </a:cubicBezTo>
                      <a:cubicBezTo>
                        <a:pt x="23" y="84"/>
                        <a:pt x="23" y="84"/>
                        <a:pt x="23" y="84"/>
                      </a:cubicBezTo>
                      <a:cubicBezTo>
                        <a:pt x="23" y="84"/>
                        <a:pt x="23" y="83"/>
                        <a:pt x="24" y="84"/>
                      </a:cubicBezTo>
                      <a:cubicBezTo>
                        <a:pt x="24" y="83"/>
                        <a:pt x="23" y="84"/>
                        <a:pt x="22" y="84"/>
                      </a:cubicBezTo>
                      <a:cubicBezTo>
                        <a:pt x="21" y="83"/>
                        <a:pt x="24" y="83"/>
                        <a:pt x="23" y="82"/>
                      </a:cubicBezTo>
                      <a:cubicBezTo>
                        <a:pt x="23" y="82"/>
                        <a:pt x="23" y="82"/>
                        <a:pt x="23" y="82"/>
                      </a:cubicBezTo>
                      <a:cubicBezTo>
                        <a:pt x="23" y="82"/>
                        <a:pt x="23" y="82"/>
                        <a:pt x="23" y="82"/>
                      </a:cubicBezTo>
                      <a:cubicBezTo>
                        <a:pt x="22" y="83"/>
                        <a:pt x="22" y="83"/>
                        <a:pt x="21" y="83"/>
                      </a:cubicBezTo>
                      <a:cubicBezTo>
                        <a:pt x="20" y="82"/>
                        <a:pt x="21" y="82"/>
                        <a:pt x="21" y="81"/>
                      </a:cubicBezTo>
                      <a:cubicBezTo>
                        <a:pt x="21" y="81"/>
                        <a:pt x="21" y="81"/>
                        <a:pt x="21" y="81"/>
                      </a:cubicBezTo>
                      <a:cubicBezTo>
                        <a:pt x="21" y="81"/>
                        <a:pt x="20" y="80"/>
                        <a:pt x="20" y="80"/>
                      </a:cubicBezTo>
                      <a:cubicBezTo>
                        <a:pt x="19" y="81"/>
                        <a:pt x="19" y="81"/>
                        <a:pt x="19" y="81"/>
                      </a:cubicBezTo>
                      <a:cubicBezTo>
                        <a:pt x="19" y="81"/>
                        <a:pt x="18" y="80"/>
                        <a:pt x="18" y="82"/>
                      </a:cubicBezTo>
                      <a:cubicBezTo>
                        <a:pt x="18" y="80"/>
                        <a:pt x="15" y="77"/>
                        <a:pt x="15" y="76"/>
                      </a:cubicBezTo>
                      <a:cubicBezTo>
                        <a:pt x="14" y="76"/>
                        <a:pt x="13" y="75"/>
                        <a:pt x="13" y="74"/>
                      </a:cubicBezTo>
                      <a:cubicBezTo>
                        <a:pt x="12" y="75"/>
                        <a:pt x="11" y="75"/>
                        <a:pt x="11" y="74"/>
                      </a:cubicBezTo>
                      <a:cubicBezTo>
                        <a:pt x="14" y="73"/>
                        <a:pt x="11" y="72"/>
                        <a:pt x="13" y="71"/>
                      </a:cubicBezTo>
                      <a:cubicBezTo>
                        <a:pt x="12" y="72"/>
                        <a:pt x="11" y="68"/>
                        <a:pt x="10" y="70"/>
                      </a:cubicBezTo>
                      <a:cubicBezTo>
                        <a:pt x="10" y="69"/>
                        <a:pt x="11" y="69"/>
                        <a:pt x="11" y="69"/>
                      </a:cubicBezTo>
                      <a:cubicBezTo>
                        <a:pt x="10" y="68"/>
                        <a:pt x="10" y="67"/>
                        <a:pt x="10" y="66"/>
                      </a:cubicBezTo>
                      <a:cubicBezTo>
                        <a:pt x="10" y="64"/>
                        <a:pt x="10" y="63"/>
                        <a:pt x="10" y="62"/>
                      </a:cubicBezTo>
                      <a:cubicBezTo>
                        <a:pt x="9" y="62"/>
                        <a:pt x="9" y="63"/>
                        <a:pt x="8" y="62"/>
                      </a:cubicBezTo>
                      <a:cubicBezTo>
                        <a:pt x="10" y="61"/>
                        <a:pt x="10" y="61"/>
                        <a:pt x="10" y="61"/>
                      </a:cubicBezTo>
                      <a:cubicBezTo>
                        <a:pt x="10" y="60"/>
                        <a:pt x="8" y="60"/>
                        <a:pt x="9" y="59"/>
                      </a:cubicBezTo>
                      <a:cubicBezTo>
                        <a:pt x="9" y="60"/>
                        <a:pt x="8" y="60"/>
                        <a:pt x="8" y="59"/>
                      </a:cubicBezTo>
                      <a:cubicBezTo>
                        <a:pt x="9" y="57"/>
                        <a:pt x="8" y="54"/>
                        <a:pt x="8" y="52"/>
                      </a:cubicBezTo>
                      <a:cubicBezTo>
                        <a:pt x="8" y="49"/>
                        <a:pt x="8" y="47"/>
                        <a:pt x="10" y="45"/>
                      </a:cubicBezTo>
                      <a:cubicBezTo>
                        <a:pt x="9" y="45"/>
                        <a:pt x="9" y="45"/>
                        <a:pt x="9" y="44"/>
                      </a:cubicBezTo>
                      <a:cubicBezTo>
                        <a:pt x="9" y="44"/>
                        <a:pt x="9" y="44"/>
                        <a:pt x="8" y="44"/>
                      </a:cubicBezTo>
                      <a:cubicBezTo>
                        <a:pt x="8" y="44"/>
                        <a:pt x="9" y="43"/>
                        <a:pt x="9" y="43"/>
                      </a:cubicBezTo>
                      <a:cubicBezTo>
                        <a:pt x="9" y="43"/>
                        <a:pt x="10" y="42"/>
                        <a:pt x="10" y="42"/>
                      </a:cubicBezTo>
                      <a:cubicBezTo>
                        <a:pt x="9" y="41"/>
                        <a:pt x="10" y="40"/>
                        <a:pt x="9" y="39"/>
                      </a:cubicBezTo>
                      <a:cubicBezTo>
                        <a:pt x="9" y="40"/>
                        <a:pt x="9" y="40"/>
                        <a:pt x="9" y="40"/>
                      </a:cubicBezTo>
                      <a:cubicBezTo>
                        <a:pt x="8" y="39"/>
                        <a:pt x="6" y="41"/>
                        <a:pt x="4" y="40"/>
                      </a:cubicBezTo>
                      <a:cubicBezTo>
                        <a:pt x="5" y="41"/>
                        <a:pt x="1" y="42"/>
                        <a:pt x="3" y="45"/>
                      </a:cubicBezTo>
                      <a:cubicBezTo>
                        <a:pt x="2" y="45"/>
                        <a:pt x="2" y="44"/>
                        <a:pt x="2" y="44"/>
                      </a:cubicBezTo>
                      <a:cubicBezTo>
                        <a:pt x="3" y="45"/>
                        <a:pt x="3" y="46"/>
                        <a:pt x="2" y="47"/>
                      </a:cubicBezTo>
                      <a:cubicBezTo>
                        <a:pt x="2" y="46"/>
                        <a:pt x="2" y="46"/>
                        <a:pt x="2" y="46"/>
                      </a:cubicBezTo>
                      <a:cubicBezTo>
                        <a:pt x="2" y="49"/>
                        <a:pt x="1" y="50"/>
                        <a:pt x="0" y="54"/>
                      </a:cubicBezTo>
                      <a:cubicBezTo>
                        <a:pt x="1" y="54"/>
                        <a:pt x="1" y="54"/>
                        <a:pt x="1" y="54"/>
                      </a:cubicBezTo>
                      <a:cubicBezTo>
                        <a:pt x="1" y="54"/>
                        <a:pt x="1" y="54"/>
                        <a:pt x="1" y="55"/>
                      </a:cubicBezTo>
                      <a:cubicBezTo>
                        <a:pt x="2" y="56"/>
                        <a:pt x="1" y="53"/>
                        <a:pt x="2" y="53"/>
                      </a:cubicBezTo>
                      <a:cubicBezTo>
                        <a:pt x="0" y="54"/>
                        <a:pt x="3" y="58"/>
                        <a:pt x="0" y="59"/>
                      </a:cubicBezTo>
                      <a:cubicBezTo>
                        <a:pt x="1" y="60"/>
                        <a:pt x="1" y="59"/>
                        <a:pt x="2" y="60"/>
                      </a:cubicBezTo>
                      <a:cubicBezTo>
                        <a:pt x="1" y="60"/>
                        <a:pt x="1" y="60"/>
                        <a:pt x="1" y="60"/>
                      </a:cubicBezTo>
                      <a:cubicBezTo>
                        <a:pt x="2" y="60"/>
                        <a:pt x="2" y="60"/>
                        <a:pt x="2" y="60"/>
                      </a:cubicBezTo>
                      <a:cubicBezTo>
                        <a:pt x="2" y="61"/>
                        <a:pt x="1" y="62"/>
                        <a:pt x="1" y="62"/>
                      </a:cubicBezTo>
                      <a:cubicBezTo>
                        <a:pt x="1" y="62"/>
                        <a:pt x="0" y="61"/>
                        <a:pt x="0" y="61"/>
                      </a:cubicBezTo>
                      <a:cubicBezTo>
                        <a:pt x="0" y="62"/>
                        <a:pt x="1" y="64"/>
                        <a:pt x="1" y="64"/>
                      </a:cubicBezTo>
                      <a:cubicBezTo>
                        <a:pt x="1" y="64"/>
                        <a:pt x="1" y="63"/>
                        <a:pt x="1" y="63"/>
                      </a:cubicBezTo>
                      <a:cubicBezTo>
                        <a:pt x="2" y="64"/>
                        <a:pt x="2" y="66"/>
                        <a:pt x="2" y="68"/>
                      </a:cubicBezTo>
                      <a:cubicBezTo>
                        <a:pt x="3" y="69"/>
                        <a:pt x="3" y="71"/>
                        <a:pt x="5" y="72"/>
                      </a:cubicBezTo>
                      <a:cubicBezTo>
                        <a:pt x="5" y="72"/>
                        <a:pt x="5" y="72"/>
                        <a:pt x="5" y="72"/>
                      </a:cubicBezTo>
                      <a:cubicBezTo>
                        <a:pt x="7" y="73"/>
                        <a:pt x="5" y="74"/>
                        <a:pt x="7" y="76"/>
                      </a:cubicBezTo>
                      <a:cubicBezTo>
                        <a:pt x="6" y="76"/>
                        <a:pt x="6" y="76"/>
                        <a:pt x="6" y="76"/>
                      </a:cubicBezTo>
                      <a:cubicBezTo>
                        <a:pt x="7" y="76"/>
                        <a:pt x="8" y="76"/>
                        <a:pt x="8" y="77"/>
                      </a:cubicBezTo>
                      <a:cubicBezTo>
                        <a:pt x="7" y="77"/>
                        <a:pt x="8" y="78"/>
                        <a:pt x="7" y="78"/>
                      </a:cubicBezTo>
                      <a:cubicBezTo>
                        <a:pt x="9" y="80"/>
                        <a:pt x="8" y="79"/>
                        <a:pt x="10" y="79"/>
                      </a:cubicBezTo>
                      <a:cubicBezTo>
                        <a:pt x="10" y="80"/>
                        <a:pt x="10" y="80"/>
                        <a:pt x="10" y="80"/>
                      </a:cubicBezTo>
                      <a:cubicBezTo>
                        <a:pt x="11" y="80"/>
                        <a:pt x="11" y="80"/>
                        <a:pt x="12" y="81"/>
                      </a:cubicBezTo>
                      <a:cubicBezTo>
                        <a:pt x="11" y="80"/>
                        <a:pt x="11" y="82"/>
                        <a:pt x="10" y="81"/>
                      </a:cubicBezTo>
                      <a:cubicBezTo>
                        <a:pt x="11" y="85"/>
                        <a:pt x="14" y="83"/>
                        <a:pt x="13" y="86"/>
                      </a:cubicBezTo>
                      <a:cubicBezTo>
                        <a:pt x="15" y="85"/>
                        <a:pt x="12" y="83"/>
                        <a:pt x="13" y="84"/>
                      </a:cubicBezTo>
                      <a:cubicBezTo>
                        <a:pt x="13" y="83"/>
                        <a:pt x="15" y="83"/>
                        <a:pt x="15" y="84"/>
                      </a:cubicBezTo>
                      <a:cubicBezTo>
                        <a:pt x="16" y="84"/>
                        <a:pt x="14" y="87"/>
                        <a:pt x="16" y="88"/>
                      </a:cubicBezTo>
                      <a:cubicBezTo>
                        <a:pt x="16" y="88"/>
                        <a:pt x="16" y="88"/>
                        <a:pt x="16" y="88"/>
                      </a:cubicBezTo>
                      <a:cubicBezTo>
                        <a:pt x="16" y="89"/>
                        <a:pt x="17" y="88"/>
                        <a:pt x="18" y="89"/>
                      </a:cubicBezTo>
                      <a:cubicBezTo>
                        <a:pt x="19" y="89"/>
                        <a:pt x="19" y="90"/>
                        <a:pt x="20" y="89"/>
                      </a:cubicBezTo>
                      <a:cubicBezTo>
                        <a:pt x="20" y="89"/>
                        <a:pt x="18" y="88"/>
                        <a:pt x="18" y="88"/>
                      </a:cubicBezTo>
                      <a:cubicBezTo>
                        <a:pt x="19" y="89"/>
                        <a:pt x="21" y="87"/>
                        <a:pt x="22" y="89"/>
                      </a:cubicBezTo>
                      <a:cubicBezTo>
                        <a:pt x="22" y="89"/>
                        <a:pt x="21" y="89"/>
                        <a:pt x="21" y="89"/>
                      </a:cubicBezTo>
                      <a:cubicBezTo>
                        <a:pt x="21" y="90"/>
                        <a:pt x="22" y="90"/>
                        <a:pt x="22" y="90"/>
                      </a:cubicBezTo>
                      <a:cubicBezTo>
                        <a:pt x="21" y="92"/>
                        <a:pt x="20" y="89"/>
                        <a:pt x="18" y="90"/>
                      </a:cubicBezTo>
                      <a:cubicBezTo>
                        <a:pt x="18" y="91"/>
                        <a:pt x="21" y="90"/>
                        <a:pt x="19" y="91"/>
                      </a:cubicBezTo>
                      <a:cubicBezTo>
                        <a:pt x="21" y="90"/>
                        <a:pt x="21" y="93"/>
                        <a:pt x="23" y="91"/>
                      </a:cubicBezTo>
                      <a:cubicBezTo>
                        <a:pt x="23" y="92"/>
                        <a:pt x="23" y="92"/>
                        <a:pt x="23" y="92"/>
                      </a:cubicBezTo>
                      <a:cubicBezTo>
                        <a:pt x="23" y="92"/>
                        <a:pt x="24" y="92"/>
                        <a:pt x="24" y="92"/>
                      </a:cubicBezTo>
                      <a:cubicBezTo>
                        <a:pt x="23" y="93"/>
                        <a:pt x="23" y="93"/>
                        <a:pt x="23" y="93"/>
                      </a:cubicBezTo>
                      <a:cubicBezTo>
                        <a:pt x="24" y="92"/>
                        <a:pt x="25" y="95"/>
                        <a:pt x="26" y="94"/>
                      </a:cubicBezTo>
                      <a:cubicBezTo>
                        <a:pt x="24" y="94"/>
                        <a:pt x="26" y="93"/>
                        <a:pt x="25" y="92"/>
                      </a:cubicBezTo>
                      <a:cubicBezTo>
                        <a:pt x="28" y="92"/>
                        <a:pt x="26" y="95"/>
                        <a:pt x="30" y="95"/>
                      </a:cubicBezTo>
                      <a:cubicBezTo>
                        <a:pt x="29" y="95"/>
                        <a:pt x="28" y="94"/>
                        <a:pt x="29" y="94"/>
                      </a:cubicBezTo>
                      <a:cubicBezTo>
                        <a:pt x="30" y="94"/>
                        <a:pt x="31" y="95"/>
                        <a:pt x="31" y="95"/>
                      </a:cubicBezTo>
                      <a:cubicBezTo>
                        <a:pt x="33" y="95"/>
                        <a:pt x="31" y="94"/>
                        <a:pt x="32" y="94"/>
                      </a:cubicBezTo>
                      <a:cubicBezTo>
                        <a:pt x="32" y="95"/>
                        <a:pt x="33" y="94"/>
                        <a:pt x="34" y="93"/>
                      </a:cubicBezTo>
                      <a:cubicBezTo>
                        <a:pt x="34" y="94"/>
                        <a:pt x="34" y="94"/>
                        <a:pt x="34" y="94"/>
                      </a:cubicBezTo>
                      <a:cubicBezTo>
                        <a:pt x="36" y="95"/>
                        <a:pt x="34" y="92"/>
                        <a:pt x="37" y="93"/>
                      </a:cubicBezTo>
                      <a:cubicBezTo>
                        <a:pt x="36" y="94"/>
                        <a:pt x="36" y="94"/>
                        <a:pt x="36" y="94"/>
                      </a:cubicBezTo>
                      <a:cubicBezTo>
                        <a:pt x="37" y="94"/>
                        <a:pt x="37" y="94"/>
                        <a:pt x="37" y="94"/>
                      </a:cubicBezTo>
                      <a:cubicBezTo>
                        <a:pt x="37" y="95"/>
                        <a:pt x="37" y="95"/>
                        <a:pt x="37" y="95"/>
                      </a:cubicBezTo>
                      <a:cubicBezTo>
                        <a:pt x="38" y="94"/>
                        <a:pt x="38" y="94"/>
                        <a:pt x="40" y="94"/>
                      </a:cubicBezTo>
                      <a:cubicBezTo>
                        <a:pt x="39" y="93"/>
                        <a:pt x="40" y="92"/>
                        <a:pt x="41" y="92"/>
                      </a:cubicBezTo>
                      <a:cubicBezTo>
                        <a:pt x="41" y="92"/>
                        <a:pt x="40" y="93"/>
                        <a:pt x="42" y="92"/>
                      </a:cubicBezTo>
                      <a:cubicBezTo>
                        <a:pt x="42" y="93"/>
                        <a:pt x="41" y="94"/>
                        <a:pt x="41" y="93"/>
                      </a:cubicBezTo>
                      <a:cubicBezTo>
                        <a:pt x="41" y="94"/>
                        <a:pt x="40" y="94"/>
                        <a:pt x="40" y="94"/>
                      </a:cubicBezTo>
                      <a:cubicBezTo>
                        <a:pt x="41" y="95"/>
                        <a:pt x="42" y="94"/>
                        <a:pt x="43" y="94"/>
                      </a:cubicBezTo>
                      <a:cubicBezTo>
                        <a:pt x="43" y="94"/>
                        <a:pt x="43" y="94"/>
                        <a:pt x="42" y="94"/>
                      </a:cubicBezTo>
                      <a:cubicBezTo>
                        <a:pt x="44" y="92"/>
                        <a:pt x="44" y="92"/>
                        <a:pt x="44" y="92"/>
                      </a:cubicBezTo>
                      <a:cubicBezTo>
                        <a:pt x="45" y="92"/>
                        <a:pt x="44" y="92"/>
                        <a:pt x="44" y="93"/>
                      </a:cubicBezTo>
                      <a:cubicBezTo>
                        <a:pt x="45" y="92"/>
                        <a:pt x="45" y="92"/>
                        <a:pt x="45" y="91"/>
                      </a:cubicBezTo>
                      <a:cubicBezTo>
                        <a:pt x="45" y="92"/>
                        <a:pt x="46" y="93"/>
                        <a:pt x="45" y="94"/>
                      </a:cubicBezTo>
                      <a:cubicBezTo>
                        <a:pt x="47" y="92"/>
                        <a:pt x="47" y="92"/>
                        <a:pt x="47" y="92"/>
                      </a:cubicBezTo>
                      <a:cubicBezTo>
                        <a:pt x="47" y="92"/>
                        <a:pt x="48" y="92"/>
                        <a:pt x="48" y="93"/>
                      </a:cubicBezTo>
                      <a:cubicBezTo>
                        <a:pt x="49" y="93"/>
                        <a:pt x="50" y="90"/>
                        <a:pt x="52" y="90"/>
                      </a:cubicBezTo>
                      <a:cubicBezTo>
                        <a:pt x="52" y="90"/>
                        <a:pt x="52" y="89"/>
                        <a:pt x="52" y="89"/>
                      </a:cubicBezTo>
                      <a:cubicBezTo>
                        <a:pt x="53" y="89"/>
                        <a:pt x="55" y="89"/>
                        <a:pt x="56" y="87"/>
                      </a:cubicBezTo>
                      <a:cubicBezTo>
                        <a:pt x="57" y="87"/>
                        <a:pt x="57" y="87"/>
                        <a:pt x="57" y="87"/>
                      </a:cubicBezTo>
                      <a:cubicBezTo>
                        <a:pt x="58" y="86"/>
                        <a:pt x="55" y="87"/>
                        <a:pt x="57" y="85"/>
                      </a:cubicBezTo>
                      <a:cubicBezTo>
                        <a:pt x="58" y="83"/>
                        <a:pt x="58" y="85"/>
                        <a:pt x="59" y="85"/>
                      </a:cubicBezTo>
                      <a:cubicBezTo>
                        <a:pt x="59" y="84"/>
                        <a:pt x="59" y="82"/>
                        <a:pt x="61" y="82"/>
                      </a:cubicBezTo>
                      <a:cubicBezTo>
                        <a:pt x="60" y="82"/>
                        <a:pt x="60" y="83"/>
                        <a:pt x="60" y="83"/>
                      </a:cubicBezTo>
                      <a:close/>
                      <a:moveTo>
                        <a:pt x="69" y="70"/>
                      </a:moveTo>
                      <a:cubicBezTo>
                        <a:pt x="69" y="70"/>
                        <a:pt x="69" y="71"/>
                        <a:pt x="69" y="71"/>
                      </a:cubicBezTo>
                      <a:cubicBezTo>
                        <a:pt x="68" y="70"/>
                        <a:pt x="69" y="70"/>
                        <a:pt x="69" y="70"/>
                      </a:cubicBezTo>
                      <a:close/>
                      <a:moveTo>
                        <a:pt x="74" y="46"/>
                      </a:moveTo>
                      <a:cubicBezTo>
                        <a:pt x="74" y="46"/>
                        <a:pt x="74" y="47"/>
                        <a:pt x="74" y="47"/>
                      </a:cubicBezTo>
                      <a:cubicBezTo>
                        <a:pt x="74" y="47"/>
                        <a:pt x="74" y="46"/>
                        <a:pt x="74" y="46"/>
                      </a:cubicBezTo>
                      <a:close/>
                      <a:moveTo>
                        <a:pt x="39" y="9"/>
                      </a:moveTo>
                      <a:cubicBezTo>
                        <a:pt x="39" y="9"/>
                        <a:pt x="39" y="9"/>
                        <a:pt x="39" y="9"/>
                      </a:cubicBezTo>
                      <a:cubicBezTo>
                        <a:pt x="39" y="9"/>
                        <a:pt x="39" y="9"/>
                        <a:pt x="39" y="9"/>
                      </a:cubicBezTo>
                      <a:close/>
                      <a:moveTo>
                        <a:pt x="37" y="8"/>
                      </a:moveTo>
                      <a:cubicBezTo>
                        <a:pt x="37" y="9"/>
                        <a:pt x="37" y="9"/>
                        <a:pt x="38" y="9"/>
                      </a:cubicBezTo>
                      <a:cubicBezTo>
                        <a:pt x="38" y="9"/>
                        <a:pt x="38" y="8"/>
                        <a:pt x="38" y="8"/>
                      </a:cubicBezTo>
                      <a:cubicBezTo>
                        <a:pt x="38" y="8"/>
                        <a:pt x="38" y="8"/>
                        <a:pt x="37" y="8"/>
                      </a:cubicBezTo>
                      <a:close/>
                      <a:moveTo>
                        <a:pt x="21" y="82"/>
                      </a:moveTo>
                      <a:cubicBezTo>
                        <a:pt x="21" y="82"/>
                        <a:pt x="21" y="82"/>
                        <a:pt x="21" y="82"/>
                      </a:cubicBezTo>
                      <a:cubicBezTo>
                        <a:pt x="20" y="82"/>
                        <a:pt x="20" y="82"/>
                        <a:pt x="21"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3" name="Freeform 633">
                  <a:extLst>
                    <a:ext uri="{FF2B5EF4-FFF2-40B4-BE49-F238E27FC236}">
                      <a16:creationId xmlns:a16="http://schemas.microsoft.com/office/drawing/2014/main" id="{63D2BA18-C51B-4BE4-B76E-5512767F13FC}"/>
                    </a:ext>
                  </a:extLst>
                </p:cNvPr>
                <p:cNvSpPr>
                  <a:spLocks/>
                </p:cNvSpPr>
                <p:nvPr userDrawn="1"/>
              </p:nvSpPr>
              <p:spPr bwMode="auto">
                <a:xfrm>
                  <a:off x="4406" y="4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4" name="Freeform 634">
                  <a:extLst>
                    <a:ext uri="{FF2B5EF4-FFF2-40B4-BE49-F238E27FC236}">
                      <a16:creationId xmlns:a16="http://schemas.microsoft.com/office/drawing/2014/main" id="{CCF82243-DA5C-4553-B3A3-775F9CF29093}"/>
                    </a:ext>
                  </a:extLst>
                </p:cNvPr>
                <p:cNvSpPr>
                  <a:spLocks/>
                </p:cNvSpPr>
                <p:nvPr userDrawn="1"/>
              </p:nvSpPr>
              <p:spPr bwMode="auto">
                <a:xfrm>
                  <a:off x="4296" y="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5" name="Freeform 635">
                  <a:extLst>
                    <a:ext uri="{FF2B5EF4-FFF2-40B4-BE49-F238E27FC236}">
                      <a16:creationId xmlns:a16="http://schemas.microsoft.com/office/drawing/2014/main" id="{1003C2F1-D611-4D3C-BCF0-7A6570F69821}"/>
                    </a:ext>
                  </a:extLst>
                </p:cNvPr>
                <p:cNvSpPr>
                  <a:spLocks/>
                </p:cNvSpPr>
                <p:nvPr userDrawn="1"/>
              </p:nvSpPr>
              <p:spPr bwMode="auto">
                <a:xfrm>
                  <a:off x="4326" y="2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6" name="Freeform 636">
                  <a:extLst>
                    <a:ext uri="{FF2B5EF4-FFF2-40B4-BE49-F238E27FC236}">
                      <a16:creationId xmlns:a16="http://schemas.microsoft.com/office/drawing/2014/main" id="{1445CD06-C530-4A24-90B4-94585D365E51}"/>
                    </a:ext>
                  </a:extLst>
                </p:cNvPr>
                <p:cNvSpPr>
                  <a:spLocks/>
                </p:cNvSpPr>
                <p:nvPr userDrawn="1"/>
              </p:nvSpPr>
              <p:spPr bwMode="auto">
                <a:xfrm>
                  <a:off x="4197" y="2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7" name="Freeform 637">
                  <a:extLst>
                    <a:ext uri="{FF2B5EF4-FFF2-40B4-BE49-F238E27FC236}">
                      <a16:creationId xmlns:a16="http://schemas.microsoft.com/office/drawing/2014/main" id="{2B6329B5-48AB-4E05-9860-DF2DAE317A01}"/>
                    </a:ext>
                  </a:extLst>
                </p:cNvPr>
                <p:cNvSpPr>
                  <a:spLocks/>
                </p:cNvSpPr>
                <p:nvPr userDrawn="1"/>
              </p:nvSpPr>
              <p:spPr bwMode="auto">
                <a:xfrm>
                  <a:off x="4152" y="288"/>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8" name="Freeform 638">
                  <a:extLst>
                    <a:ext uri="{FF2B5EF4-FFF2-40B4-BE49-F238E27FC236}">
                      <a16:creationId xmlns:a16="http://schemas.microsoft.com/office/drawing/2014/main" id="{D6009B60-567C-41BF-84C1-83392CB034E4}"/>
                    </a:ext>
                  </a:extLst>
                </p:cNvPr>
                <p:cNvSpPr>
                  <a:spLocks/>
                </p:cNvSpPr>
                <p:nvPr userDrawn="1"/>
              </p:nvSpPr>
              <p:spPr bwMode="auto">
                <a:xfrm>
                  <a:off x="4182" y="278"/>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1"/>
                        <a:pt x="0" y="1"/>
                      </a:cubicBezTo>
                      <a:cubicBezTo>
                        <a:pt x="0" y="1"/>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9" name="Freeform 639">
                  <a:extLst>
                    <a:ext uri="{FF2B5EF4-FFF2-40B4-BE49-F238E27FC236}">
                      <a16:creationId xmlns:a16="http://schemas.microsoft.com/office/drawing/2014/main" id="{51278102-E9EC-45DA-BF00-5A0FC7819044}"/>
                    </a:ext>
                  </a:extLst>
                </p:cNvPr>
                <p:cNvSpPr>
                  <a:spLocks/>
                </p:cNvSpPr>
                <p:nvPr userDrawn="1"/>
              </p:nvSpPr>
              <p:spPr bwMode="auto">
                <a:xfrm>
                  <a:off x="4182" y="28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0" name="Freeform 640">
                  <a:extLst>
                    <a:ext uri="{FF2B5EF4-FFF2-40B4-BE49-F238E27FC236}">
                      <a16:creationId xmlns:a16="http://schemas.microsoft.com/office/drawing/2014/main" id="{1AFD6D56-BFA2-4ACA-A9ED-3EDFFF58297B}"/>
                    </a:ext>
                  </a:extLst>
                </p:cNvPr>
                <p:cNvSpPr>
                  <a:spLocks/>
                </p:cNvSpPr>
                <p:nvPr userDrawn="1"/>
              </p:nvSpPr>
              <p:spPr bwMode="auto">
                <a:xfrm>
                  <a:off x="4217" y="273"/>
                  <a:ext cx="5" cy="15"/>
                </a:xfrm>
                <a:custGeom>
                  <a:avLst/>
                  <a:gdLst>
                    <a:gd name="T0" fmla="*/ 0 w 1"/>
                    <a:gd name="T1" fmla="*/ 1 h 3"/>
                    <a:gd name="T2" fmla="*/ 0 w 1"/>
                    <a:gd name="T3" fmla="*/ 2 h 3"/>
                    <a:gd name="T4" fmla="*/ 0 w 1"/>
                    <a:gd name="T5" fmla="*/ 1 h 3"/>
                  </a:gdLst>
                  <a:ahLst/>
                  <a:cxnLst>
                    <a:cxn ang="0">
                      <a:pos x="T0" y="T1"/>
                    </a:cxn>
                    <a:cxn ang="0">
                      <a:pos x="T2" y="T3"/>
                    </a:cxn>
                    <a:cxn ang="0">
                      <a:pos x="T4" y="T5"/>
                    </a:cxn>
                  </a:cxnLst>
                  <a:rect l="0" t="0" r="r" b="b"/>
                  <a:pathLst>
                    <a:path w="1" h="3">
                      <a:moveTo>
                        <a:pt x="0" y="1"/>
                      </a:moveTo>
                      <a:cubicBezTo>
                        <a:pt x="0" y="1"/>
                        <a:pt x="0" y="2"/>
                        <a:pt x="0" y="2"/>
                      </a:cubicBezTo>
                      <a:cubicBezTo>
                        <a:pt x="0"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1" name="Rectangle 641">
                  <a:extLst>
                    <a:ext uri="{FF2B5EF4-FFF2-40B4-BE49-F238E27FC236}">
                      <a16:creationId xmlns:a16="http://schemas.microsoft.com/office/drawing/2014/main" id="{134F38A8-083B-4782-AC28-F0701115B27B}"/>
                    </a:ext>
                  </a:extLst>
                </p:cNvPr>
                <p:cNvSpPr>
                  <a:spLocks noChangeArrowheads="1"/>
                </p:cNvSpPr>
                <p:nvPr userDrawn="1"/>
              </p:nvSpPr>
              <p:spPr bwMode="auto">
                <a:xfrm>
                  <a:off x="4182" y="27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2" name="Freeform 642">
                  <a:extLst>
                    <a:ext uri="{FF2B5EF4-FFF2-40B4-BE49-F238E27FC236}">
                      <a16:creationId xmlns:a16="http://schemas.microsoft.com/office/drawing/2014/main" id="{57219C2C-D951-464B-902C-B4E6149B6706}"/>
                    </a:ext>
                  </a:extLst>
                </p:cNvPr>
                <p:cNvSpPr>
                  <a:spLocks/>
                </p:cNvSpPr>
                <p:nvPr userDrawn="1"/>
              </p:nvSpPr>
              <p:spPr bwMode="auto">
                <a:xfrm>
                  <a:off x="4197" y="26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3" name="Freeform 643">
                  <a:extLst>
                    <a:ext uri="{FF2B5EF4-FFF2-40B4-BE49-F238E27FC236}">
                      <a16:creationId xmlns:a16="http://schemas.microsoft.com/office/drawing/2014/main" id="{A394FE56-3632-4E9F-98BD-B7CCCB7D7D3B}"/>
                    </a:ext>
                  </a:extLst>
                </p:cNvPr>
                <p:cNvSpPr>
                  <a:spLocks/>
                </p:cNvSpPr>
                <p:nvPr userDrawn="1"/>
              </p:nvSpPr>
              <p:spPr bwMode="auto">
                <a:xfrm>
                  <a:off x="4192" y="26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4" name="Freeform 644">
                  <a:extLst>
                    <a:ext uri="{FF2B5EF4-FFF2-40B4-BE49-F238E27FC236}">
                      <a16:creationId xmlns:a16="http://schemas.microsoft.com/office/drawing/2014/main" id="{A0EB3003-912D-4C7F-89BF-F039A29A395A}"/>
                    </a:ext>
                  </a:extLst>
                </p:cNvPr>
                <p:cNvSpPr>
                  <a:spLocks/>
                </p:cNvSpPr>
                <p:nvPr userDrawn="1"/>
              </p:nvSpPr>
              <p:spPr bwMode="auto">
                <a:xfrm>
                  <a:off x="4187" y="26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5" name="Freeform 645">
                  <a:extLst>
                    <a:ext uri="{FF2B5EF4-FFF2-40B4-BE49-F238E27FC236}">
                      <a16:creationId xmlns:a16="http://schemas.microsoft.com/office/drawing/2014/main" id="{B6857BBB-11A4-4834-BA71-26AEFE780C57}"/>
                    </a:ext>
                  </a:extLst>
                </p:cNvPr>
                <p:cNvSpPr>
                  <a:spLocks/>
                </p:cNvSpPr>
                <p:nvPr userDrawn="1"/>
              </p:nvSpPr>
              <p:spPr bwMode="auto">
                <a:xfrm>
                  <a:off x="4251" y="248"/>
                  <a:ext cx="5" cy="5"/>
                </a:xfrm>
                <a:custGeom>
                  <a:avLst/>
                  <a:gdLst>
                    <a:gd name="T0" fmla="*/ 0 w 1"/>
                    <a:gd name="T1" fmla="*/ 1 h 1"/>
                    <a:gd name="T2" fmla="*/ 1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6" name="Freeform 646">
                  <a:extLst>
                    <a:ext uri="{FF2B5EF4-FFF2-40B4-BE49-F238E27FC236}">
                      <a16:creationId xmlns:a16="http://schemas.microsoft.com/office/drawing/2014/main" id="{9F0A755A-22BE-4CAD-868E-205A479A30D2}"/>
                    </a:ext>
                  </a:extLst>
                </p:cNvPr>
                <p:cNvSpPr>
                  <a:spLocks/>
                </p:cNvSpPr>
                <p:nvPr userDrawn="1"/>
              </p:nvSpPr>
              <p:spPr bwMode="auto">
                <a:xfrm>
                  <a:off x="4237" y="23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7" name="Freeform 647">
                  <a:extLst>
                    <a:ext uri="{FF2B5EF4-FFF2-40B4-BE49-F238E27FC236}">
                      <a16:creationId xmlns:a16="http://schemas.microsoft.com/office/drawing/2014/main" id="{1D0AE692-0C55-4CF8-ABFF-805D1288A899}"/>
                    </a:ext>
                  </a:extLst>
                </p:cNvPr>
                <p:cNvSpPr>
                  <a:spLocks/>
                </p:cNvSpPr>
                <p:nvPr userDrawn="1"/>
              </p:nvSpPr>
              <p:spPr bwMode="auto">
                <a:xfrm>
                  <a:off x="4246" y="233"/>
                  <a:ext cx="10" cy="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8" name="Freeform 648">
                  <a:extLst>
                    <a:ext uri="{FF2B5EF4-FFF2-40B4-BE49-F238E27FC236}">
                      <a16:creationId xmlns:a16="http://schemas.microsoft.com/office/drawing/2014/main" id="{FBF12FEE-25A3-4C5D-89B1-3198FC431748}"/>
                    </a:ext>
                  </a:extLst>
                </p:cNvPr>
                <p:cNvSpPr>
                  <a:spLocks/>
                </p:cNvSpPr>
                <p:nvPr userDrawn="1"/>
              </p:nvSpPr>
              <p:spPr bwMode="auto">
                <a:xfrm>
                  <a:off x="4321" y="268"/>
                  <a:ext cx="5" cy="10"/>
                </a:xfrm>
                <a:custGeom>
                  <a:avLst/>
                  <a:gdLst>
                    <a:gd name="T0" fmla="*/ 5 w 5"/>
                    <a:gd name="T1" fmla="*/ 0 h 10"/>
                    <a:gd name="T2" fmla="*/ 5 w 5"/>
                    <a:gd name="T3" fmla="*/ 0 h 10"/>
                    <a:gd name="T4" fmla="*/ 0 w 5"/>
                    <a:gd name="T5" fmla="*/ 10 h 10"/>
                    <a:gd name="T6" fmla="*/ 5 w 5"/>
                    <a:gd name="T7" fmla="*/ 0 h 10"/>
                  </a:gdLst>
                  <a:ahLst/>
                  <a:cxnLst>
                    <a:cxn ang="0">
                      <a:pos x="T0" y="T1"/>
                    </a:cxn>
                    <a:cxn ang="0">
                      <a:pos x="T2" y="T3"/>
                    </a:cxn>
                    <a:cxn ang="0">
                      <a:pos x="T4" y="T5"/>
                    </a:cxn>
                    <a:cxn ang="0">
                      <a:pos x="T6" y="T7"/>
                    </a:cxn>
                  </a:cxnLst>
                  <a:rect l="0" t="0" r="r" b="b"/>
                  <a:pathLst>
                    <a:path w="5" h="10">
                      <a:moveTo>
                        <a:pt x="5" y="0"/>
                      </a:moveTo>
                      <a:lnTo>
                        <a:pt x="5" y="0"/>
                      </a:lnTo>
                      <a:lnTo>
                        <a:pt x="0" y="1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9" name="Freeform 649">
                  <a:extLst>
                    <a:ext uri="{FF2B5EF4-FFF2-40B4-BE49-F238E27FC236}">
                      <a16:creationId xmlns:a16="http://schemas.microsoft.com/office/drawing/2014/main" id="{E7B90E60-BA3A-4A5F-A9FF-33B1B545275E}"/>
                    </a:ext>
                  </a:extLst>
                </p:cNvPr>
                <p:cNvSpPr>
                  <a:spLocks/>
                </p:cNvSpPr>
                <p:nvPr userDrawn="1"/>
              </p:nvSpPr>
              <p:spPr bwMode="auto">
                <a:xfrm>
                  <a:off x="4386" y="303"/>
                  <a:ext cx="10" cy="15"/>
                </a:xfrm>
                <a:custGeom>
                  <a:avLst/>
                  <a:gdLst>
                    <a:gd name="T0" fmla="*/ 2 w 2"/>
                    <a:gd name="T1" fmla="*/ 2 h 3"/>
                    <a:gd name="T2" fmla="*/ 0 w 2"/>
                    <a:gd name="T3" fmla="*/ 0 h 3"/>
                    <a:gd name="T4" fmla="*/ 0 w 2"/>
                    <a:gd name="T5" fmla="*/ 2 h 3"/>
                    <a:gd name="T6" fmla="*/ 2 w 2"/>
                    <a:gd name="T7" fmla="*/ 2 h 3"/>
                  </a:gdLst>
                  <a:ahLst/>
                  <a:cxnLst>
                    <a:cxn ang="0">
                      <a:pos x="T0" y="T1"/>
                    </a:cxn>
                    <a:cxn ang="0">
                      <a:pos x="T2" y="T3"/>
                    </a:cxn>
                    <a:cxn ang="0">
                      <a:pos x="T4" y="T5"/>
                    </a:cxn>
                    <a:cxn ang="0">
                      <a:pos x="T6" y="T7"/>
                    </a:cxn>
                  </a:cxnLst>
                  <a:rect l="0" t="0" r="r" b="b"/>
                  <a:pathLst>
                    <a:path w="2" h="3">
                      <a:moveTo>
                        <a:pt x="2" y="2"/>
                      </a:moveTo>
                      <a:cubicBezTo>
                        <a:pt x="1" y="0"/>
                        <a:pt x="0" y="2"/>
                        <a:pt x="0" y="0"/>
                      </a:cubicBezTo>
                      <a:cubicBezTo>
                        <a:pt x="0" y="0"/>
                        <a:pt x="0" y="2"/>
                        <a:pt x="0" y="2"/>
                      </a:cubicBezTo>
                      <a:cubicBezTo>
                        <a:pt x="1" y="2"/>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0" name="Freeform 650">
                  <a:extLst>
                    <a:ext uri="{FF2B5EF4-FFF2-40B4-BE49-F238E27FC236}">
                      <a16:creationId xmlns:a16="http://schemas.microsoft.com/office/drawing/2014/main" id="{66217E54-D78F-4EED-B367-DFE36698301A}"/>
                    </a:ext>
                  </a:extLst>
                </p:cNvPr>
                <p:cNvSpPr>
                  <a:spLocks/>
                </p:cNvSpPr>
                <p:nvPr userDrawn="1"/>
              </p:nvSpPr>
              <p:spPr bwMode="auto">
                <a:xfrm>
                  <a:off x="4381" y="30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1" name="Freeform 651">
                  <a:extLst>
                    <a:ext uri="{FF2B5EF4-FFF2-40B4-BE49-F238E27FC236}">
                      <a16:creationId xmlns:a16="http://schemas.microsoft.com/office/drawing/2014/main" id="{35256DB5-35C4-4D4C-87F4-C513080D3971}"/>
                    </a:ext>
                  </a:extLst>
                </p:cNvPr>
                <p:cNvSpPr>
                  <a:spLocks/>
                </p:cNvSpPr>
                <p:nvPr userDrawn="1"/>
              </p:nvSpPr>
              <p:spPr bwMode="auto">
                <a:xfrm>
                  <a:off x="4092" y="433"/>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2" name="Freeform 652">
                  <a:extLst>
                    <a:ext uri="{FF2B5EF4-FFF2-40B4-BE49-F238E27FC236}">
                      <a16:creationId xmlns:a16="http://schemas.microsoft.com/office/drawing/2014/main" id="{1BD7E042-3C3A-4413-A0C1-3BB3B48E50FD}"/>
                    </a:ext>
                  </a:extLst>
                </p:cNvPr>
                <p:cNvSpPr>
                  <a:spLocks/>
                </p:cNvSpPr>
                <p:nvPr userDrawn="1"/>
              </p:nvSpPr>
              <p:spPr bwMode="auto">
                <a:xfrm>
                  <a:off x="4087" y="428"/>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3" name="Freeform 653">
                  <a:extLst>
                    <a:ext uri="{FF2B5EF4-FFF2-40B4-BE49-F238E27FC236}">
                      <a16:creationId xmlns:a16="http://schemas.microsoft.com/office/drawing/2014/main" id="{C8B7A233-3287-42DF-8C41-9FB0240925DC}"/>
                    </a:ext>
                  </a:extLst>
                </p:cNvPr>
                <p:cNvSpPr>
                  <a:spLocks/>
                </p:cNvSpPr>
                <p:nvPr userDrawn="1"/>
              </p:nvSpPr>
              <p:spPr bwMode="auto">
                <a:xfrm>
                  <a:off x="4396" y="5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4" name="Freeform 654">
                  <a:extLst>
                    <a:ext uri="{FF2B5EF4-FFF2-40B4-BE49-F238E27FC236}">
                      <a16:creationId xmlns:a16="http://schemas.microsoft.com/office/drawing/2014/main" id="{76A702AA-2765-47B3-90C1-AFB7EA0AC29A}"/>
                    </a:ext>
                  </a:extLst>
                </p:cNvPr>
                <p:cNvSpPr>
                  <a:spLocks/>
                </p:cNvSpPr>
                <p:nvPr userDrawn="1"/>
              </p:nvSpPr>
              <p:spPr bwMode="auto">
                <a:xfrm>
                  <a:off x="4356" y="6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5" name="Freeform 655">
                  <a:extLst>
                    <a:ext uri="{FF2B5EF4-FFF2-40B4-BE49-F238E27FC236}">
                      <a16:creationId xmlns:a16="http://schemas.microsoft.com/office/drawing/2014/main" id="{E1BE1A7E-2B76-408D-850F-FD1402BFEDA4}"/>
                    </a:ext>
                  </a:extLst>
                </p:cNvPr>
                <p:cNvSpPr>
                  <a:spLocks/>
                </p:cNvSpPr>
                <p:nvPr userDrawn="1"/>
              </p:nvSpPr>
              <p:spPr bwMode="auto">
                <a:xfrm>
                  <a:off x="4326" y="663"/>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2" y="0"/>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6" name="Freeform 656">
                  <a:extLst>
                    <a:ext uri="{FF2B5EF4-FFF2-40B4-BE49-F238E27FC236}">
                      <a16:creationId xmlns:a16="http://schemas.microsoft.com/office/drawing/2014/main" id="{E1A0F690-B49D-495A-8A85-B2CA8D706EC8}"/>
                    </a:ext>
                  </a:extLst>
                </p:cNvPr>
                <p:cNvSpPr>
                  <a:spLocks/>
                </p:cNvSpPr>
                <p:nvPr userDrawn="1"/>
              </p:nvSpPr>
              <p:spPr bwMode="auto">
                <a:xfrm>
                  <a:off x="3639" y="488"/>
                  <a:ext cx="10"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1" y="0"/>
                        <a:pt x="1" y="0"/>
                        <a:pt x="2"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7" name="Freeform 657">
                  <a:extLst>
                    <a:ext uri="{FF2B5EF4-FFF2-40B4-BE49-F238E27FC236}">
                      <a16:creationId xmlns:a16="http://schemas.microsoft.com/office/drawing/2014/main" id="{09168467-108B-4B75-826C-47153A91F744}"/>
                    </a:ext>
                  </a:extLst>
                </p:cNvPr>
                <p:cNvSpPr>
                  <a:spLocks/>
                </p:cNvSpPr>
                <p:nvPr userDrawn="1"/>
              </p:nvSpPr>
              <p:spPr bwMode="auto">
                <a:xfrm>
                  <a:off x="3625" y="45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8" name="Freeform 658">
                  <a:extLst>
                    <a:ext uri="{FF2B5EF4-FFF2-40B4-BE49-F238E27FC236}">
                      <a16:creationId xmlns:a16="http://schemas.microsoft.com/office/drawing/2014/main" id="{F33DCB6B-24C7-4A46-94D1-6E75C196DA5C}"/>
                    </a:ext>
                  </a:extLst>
                </p:cNvPr>
                <p:cNvSpPr>
                  <a:spLocks/>
                </p:cNvSpPr>
                <p:nvPr userDrawn="1"/>
              </p:nvSpPr>
              <p:spPr bwMode="auto">
                <a:xfrm>
                  <a:off x="3620" y="433"/>
                  <a:ext cx="10" cy="20"/>
                </a:xfrm>
                <a:custGeom>
                  <a:avLst/>
                  <a:gdLst>
                    <a:gd name="T0" fmla="*/ 2 w 2"/>
                    <a:gd name="T1" fmla="*/ 0 h 4"/>
                    <a:gd name="T2" fmla="*/ 1 w 2"/>
                    <a:gd name="T3" fmla="*/ 3 h 4"/>
                    <a:gd name="T4" fmla="*/ 1 w 2"/>
                    <a:gd name="T5" fmla="*/ 3 h 4"/>
                    <a:gd name="T6" fmla="*/ 2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0" y="1"/>
                        <a:pt x="2" y="2"/>
                        <a:pt x="1" y="3"/>
                      </a:cubicBezTo>
                      <a:cubicBezTo>
                        <a:pt x="1" y="3"/>
                        <a:pt x="1" y="3"/>
                        <a:pt x="1" y="3"/>
                      </a:cubicBezTo>
                      <a:cubicBezTo>
                        <a:pt x="2" y="4"/>
                        <a:pt x="2" y="4"/>
                        <a:pt x="2" y="4"/>
                      </a:cubicBezTo>
                      <a:cubicBezTo>
                        <a:pt x="2" y="3"/>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9" name="Freeform 659">
                  <a:extLst>
                    <a:ext uri="{FF2B5EF4-FFF2-40B4-BE49-F238E27FC236}">
                      <a16:creationId xmlns:a16="http://schemas.microsoft.com/office/drawing/2014/main" id="{A9AEE7B7-92C8-4847-A632-20B22117D1BB}"/>
                    </a:ext>
                  </a:extLst>
                </p:cNvPr>
                <p:cNvSpPr>
                  <a:spLocks/>
                </p:cNvSpPr>
                <p:nvPr userDrawn="1"/>
              </p:nvSpPr>
              <p:spPr bwMode="auto">
                <a:xfrm>
                  <a:off x="3639" y="41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0" name="Freeform 660">
                  <a:extLst>
                    <a:ext uri="{FF2B5EF4-FFF2-40B4-BE49-F238E27FC236}">
                      <a16:creationId xmlns:a16="http://schemas.microsoft.com/office/drawing/2014/main" id="{F25BC916-5EF2-4642-9A03-FCF5C1982D6D}"/>
                    </a:ext>
                  </a:extLst>
                </p:cNvPr>
                <p:cNvSpPr>
                  <a:spLocks/>
                </p:cNvSpPr>
                <p:nvPr userDrawn="1"/>
              </p:nvSpPr>
              <p:spPr bwMode="auto">
                <a:xfrm>
                  <a:off x="3644" y="42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1" name="Freeform 661">
                  <a:extLst>
                    <a:ext uri="{FF2B5EF4-FFF2-40B4-BE49-F238E27FC236}">
                      <a16:creationId xmlns:a16="http://schemas.microsoft.com/office/drawing/2014/main" id="{B05C600C-2F31-4503-80AF-2807513ADA25}"/>
                    </a:ext>
                  </a:extLst>
                </p:cNvPr>
                <p:cNvSpPr>
                  <a:spLocks/>
                </p:cNvSpPr>
                <p:nvPr userDrawn="1"/>
              </p:nvSpPr>
              <p:spPr bwMode="auto">
                <a:xfrm>
                  <a:off x="3644" y="408"/>
                  <a:ext cx="5"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1"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2" name="Freeform 662">
                  <a:extLst>
                    <a:ext uri="{FF2B5EF4-FFF2-40B4-BE49-F238E27FC236}">
                      <a16:creationId xmlns:a16="http://schemas.microsoft.com/office/drawing/2014/main" id="{9FF50CC4-39F4-4066-AF19-719D6E5DEA48}"/>
                    </a:ext>
                  </a:extLst>
                </p:cNvPr>
                <p:cNvSpPr>
                  <a:spLocks/>
                </p:cNvSpPr>
                <p:nvPr userDrawn="1"/>
              </p:nvSpPr>
              <p:spPr bwMode="auto">
                <a:xfrm>
                  <a:off x="3639" y="4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3" name="Freeform 663">
                  <a:extLst>
                    <a:ext uri="{FF2B5EF4-FFF2-40B4-BE49-F238E27FC236}">
                      <a16:creationId xmlns:a16="http://schemas.microsoft.com/office/drawing/2014/main" id="{C12F5198-37D1-427F-97D3-0EAD24B11872}"/>
                    </a:ext>
                  </a:extLst>
                </p:cNvPr>
                <p:cNvSpPr>
                  <a:spLocks/>
                </p:cNvSpPr>
                <p:nvPr userDrawn="1"/>
              </p:nvSpPr>
              <p:spPr bwMode="auto">
                <a:xfrm>
                  <a:off x="3634" y="408"/>
                  <a:ext cx="5" cy="5"/>
                </a:xfrm>
                <a:custGeom>
                  <a:avLst/>
                  <a:gdLst>
                    <a:gd name="T0" fmla="*/ 1 w 1"/>
                    <a:gd name="T1" fmla="*/ 1 h 1"/>
                    <a:gd name="T2" fmla="*/ 1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4" name="Freeform 664">
                  <a:extLst>
                    <a:ext uri="{FF2B5EF4-FFF2-40B4-BE49-F238E27FC236}">
                      <a16:creationId xmlns:a16="http://schemas.microsoft.com/office/drawing/2014/main" id="{F8CE743D-A7C4-4628-BDF6-692432CA04DD}"/>
                    </a:ext>
                  </a:extLst>
                </p:cNvPr>
                <p:cNvSpPr>
                  <a:spLocks/>
                </p:cNvSpPr>
                <p:nvPr userDrawn="1"/>
              </p:nvSpPr>
              <p:spPr bwMode="auto">
                <a:xfrm>
                  <a:off x="3634" y="4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1"/>
                        <a:pt x="0" y="0"/>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5" name="Freeform 665">
                  <a:extLst>
                    <a:ext uri="{FF2B5EF4-FFF2-40B4-BE49-F238E27FC236}">
                      <a16:creationId xmlns:a16="http://schemas.microsoft.com/office/drawing/2014/main" id="{3C9A0F04-8D80-4011-A833-25F40CAFFB86}"/>
                    </a:ext>
                  </a:extLst>
                </p:cNvPr>
                <p:cNvSpPr>
                  <a:spLocks/>
                </p:cNvSpPr>
                <p:nvPr userDrawn="1"/>
              </p:nvSpPr>
              <p:spPr bwMode="auto">
                <a:xfrm>
                  <a:off x="3620" y="43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6" name="Freeform 666">
                  <a:extLst>
                    <a:ext uri="{FF2B5EF4-FFF2-40B4-BE49-F238E27FC236}">
                      <a16:creationId xmlns:a16="http://schemas.microsoft.com/office/drawing/2014/main" id="{7DE29A0B-6DA1-455A-B6F9-9FCBF32F7C0E}"/>
                    </a:ext>
                  </a:extLst>
                </p:cNvPr>
                <p:cNvSpPr>
                  <a:spLocks/>
                </p:cNvSpPr>
                <p:nvPr userDrawn="1"/>
              </p:nvSpPr>
              <p:spPr bwMode="auto">
                <a:xfrm>
                  <a:off x="3644" y="3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7" name="Freeform 667">
                  <a:extLst>
                    <a:ext uri="{FF2B5EF4-FFF2-40B4-BE49-F238E27FC236}">
                      <a16:creationId xmlns:a16="http://schemas.microsoft.com/office/drawing/2014/main" id="{A6006D30-4BAE-4726-9AAE-911F6E08D14F}"/>
                    </a:ext>
                  </a:extLst>
                </p:cNvPr>
                <p:cNvSpPr>
                  <a:spLocks/>
                </p:cNvSpPr>
                <p:nvPr userDrawn="1"/>
              </p:nvSpPr>
              <p:spPr bwMode="auto">
                <a:xfrm>
                  <a:off x="3639" y="3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8" name="Freeform 668">
                  <a:extLst>
                    <a:ext uri="{FF2B5EF4-FFF2-40B4-BE49-F238E27FC236}">
                      <a16:creationId xmlns:a16="http://schemas.microsoft.com/office/drawing/2014/main" id="{768B6A3F-5D30-42B8-830A-024F13153E08}"/>
                    </a:ext>
                  </a:extLst>
                </p:cNvPr>
                <p:cNvSpPr>
                  <a:spLocks/>
                </p:cNvSpPr>
                <p:nvPr userDrawn="1"/>
              </p:nvSpPr>
              <p:spPr bwMode="auto">
                <a:xfrm>
                  <a:off x="3630" y="403"/>
                  <a:ext cx="4" cy="10"/>
                </a:xfrm>
                <a:custGeom>
                  <a:avLst/>
                  <a:gdLst>
                    <a:gd name="T0" fmla="*/ 0 w 4"/>
                    <a:gd name="T1" fmla="*/ 5 h 10"/>
                    <a:gd name="T2" fmla="*/ 4 w 4"/>
                    <a:gd name="T3" fmla="*/ 10 h 10"/>
                    <a:gd name="T4" fmla="*/ 0 w 4"/>
                    <a:gd name="T5" fmla="*/ 0 h 10"/>
                    <a:gd name="T6" fmla="*/ 0 w 4"/>
                    <a:gd name="T7" fmla="*/ 5 h 10"/>
                  </a:gdLst>
                  <a:ahLst/>
                  <a:cxnLst>
                    <a:cxn ang="0">
                      <a:pos x="T0" y="T1"/>
                    </a:cxn>
                    <a:cxn ang="0">
                      <a:pos x="T2" y="T3"/>
                    </a:cxn>
                    <a:cxn ang="0">
                      <a:pos x="T4" y="T5"/>
                    </a:cxn>
                    <a:cxn ang="0">
                      <a:pos x="T6" y="T7"/>
                    </a:cxn>
                  </a:cxnLst>
                  <a:rect l="0" t="0" r="r" b="b"/>
                  <a:pathLst>
                    <a:path w="4" h="10">
                      <a:moveTo>
                        <a:pt x="0" y="5"/>
                      </a:moveTo>
                      <a:lnTo>
                        <a:pt x="4"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9" name="Freeform 669">
                  <a:extLst>
                    <a:ext uri="{FF2B5EF4-FFF2-40B4-BE49-F238E27FC236}">
                      <a16:creationId xmlns:a16="http://schemas.microsoft.com/office/drawing/2014/main" id="{57776B6D-D3F5-428F-BC6A-37E9EF5A455E}"/>
                    </a:ext>
                  </a:extLst>
                </p:cNvPr>
                <p:cNvSpPr>
                  <a:spLocks/>
                </p:cNvSpPr>
                <p:nvPr userDrawn="1"/>
              </p:nvSpPr>
              <p:spPr bwMode="auto">
                <a:xfrm>
                  <a:off x="3649" y="37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0" name="Freeform 670">
                  <a:extLst>
                    <a:ext uri="{FF2B5EF4-FFF2-40B4-BE49-F238E27FC236}">
                      <a16:creationId xmlns:a16="http://schemas.microsoft.com/office/drawing/2014/main" id="{521D8A2C-CC3E-4459-86C0-F453BEA0DCC5}"/>
                    </a:ext>
                  </a:extLst>
                </p:cNvPr>
                <p:cNvSpPr>
                  <a:spLocks/>
                </p:cNvSpPr>
                <p:nvPr userDrawn="1"/>
              </p:nvSpPr>
              <p:spPr bwMode="auto">
                <a:xfrm>
                  <a:off x="3654" y="3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1" name="Freeform 671">
                  <a:extLst>
                    <a:ext uri="{FF2B5EF4-FFF2-40B4-BE49-F238E27FC236}">
                      <a16:creationId xmlns:a16="http://schemas.microsoft.com/office/drawing/2014/main" id="{0F5346A6-FF18-4C66-A129-6C78DD53DA47}"/>
                    </a:ext>
                  </a:extLst>
                </p:cNvPr>
                <p:cNvSpPr>
                  <a:spLocks/>
                </p:cNvSpPr>
                <p:nvPr userDrawn="1"/>
              </p:nvSpPr>
              <p:spPr bwMode="auto">
                <a:xfrm>
                  <a:off x="3654" y="3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2" name="Freeform 672">
                  <a:extLst>
                    <a:ext uri="{FF2B5EF4-FFF2-40B4-BE49-F238E27FC236}">
                      <a16:creationId xmlns:a16="http://schemas.microsoft.com/office/drawing/2014/main" id="{F637C1B0-086E-446E-877F-F9A0A655B45B}"/>
                    </a:ext>
                  </a:extLst>
                </p:cNvPr>
                <p:cNvSpPr>
                  <a:spLocks/>
                </p:cNvSpPr>
                <p:nvPr userDrawn="1"/>
              </p:nvSpPr>
              <p:spPr bwMode="auto">
                <a:xfrm>
                  <a:off x="3644" y="37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3" name="Freeform 673">
                  <a:extLst>
                    <a:ext uri="{FF2B5EF4-FFF2-40B4-BE49-F238E27FC236}">
                      <a16:creationId xmlns:a16="http://schemas.microsoft.com/office/drawing/2014/main" id="{8C83C5FB-4871-4680-9D42-0CF8E565ABB8}"/>
                    </a:ext>
                  </a:extLst>
                </p:cNvPr>
                <p:cNvSpPr>
                  <a:spLocks/>
                </p:cNvSpPr>
                <p:nvPr userDrawn="1"/>
              </p:nvSpPr>
              <p:spPr bwMode="auto">
                <a:xfrm>
                  <a:off x="3644" y="3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4" name="Freeform 674">
                  <a:extLst>
                    <a:ext uri="{FF2B5EF4-FFF2-40B4-BE49-F238E27FC236}">
                      <a16:creationId xmlns:a16="http://schemas.microsoft.com/office/drawing/2014/main" id="{91BABB02-A20E-42AA-BEE3-0EA61486C1B1}"/>
                    </a:ext>
                  </a:extLst>
                </p:cNvPr>
                <p:cNvSpPr>
                  <a:spLocks/>
                </p:cNvSpPr>
                <p:nvPr userDrawn="1"/>
              </p:nvSpPr>
              <p:spPr bwMode="auto">
                <a:xfrm>
                  <a:off x="3644"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5" name="Freeform 675">
                  <a:extLst>
                    <a:ext uri="{FF2B5EF4-FFF2-40B4-BE49-F238E27FC236}">
                      <a16:creationId xmlns:a16="http://schemas.microsoft.com/office/drawing/2014/main" id="{1ED0F150-14E0-4013-931E-8EAA6EB1E58B}"/>
                    </a:ext>
                  </a:extLst>
                </p:cNvPr>
                <p:cNvSpPr>
                  <a:spLocks/>
                </p:cNvSpPr>
                <p:nvPr userDrawn="1"/>
              </p:nvSpPr>
              <p:spPr bwMode="auto">
                <a:xfrm>
                  <a:off x="3625" y="388"/>
                  <a:ext cx="9"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6" name="Freeform 676">
                  <a:extLst>
                    <a:ext uri="{FF2B5EF4-FFF2-40B4-BE49-F238E27FC236}">
                      <a16:creationId xmlns:a16="http://schemas.microsoft.com/office/drawing/2014/main" id="{2819B737-5C74-4EC9-8455-04304E5AB594}"/>
                    </a:ext>
                  </a:extLst>
                </p:cNvPr>
                <p:cNvSpPr>
                  <a:spLocks/>
                </p:cNvSpPr>
                <p:nvPr userDrawn="1"/>
              </p:nvSpPr>
              <p:spPr bwMode="auto">
                <a:xfrm>
                  <a:off x="3634" y="3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7" name="Freeform 677">
                  <a:extLst>
                    <a:ext uri="{FF2B5EF4-FFF2-40B4-BE49-F238E27FC236}">
                      <a16:creationId xmlns:a16="http://schemas.microsoft.com/office/drawing/2014/main" id="{CEBBE32E-B150-44B2-9D50-DB41FC76BDFD}"/>
                    </a:ext>
                  </a:extLst>
                </p:cNvPr>
                <p:cNvSpPr>
                  <a:spLocks/>
                </p:cNvSpPr>
                <p:nvPr userDrawn="1"/>
              </p:nvSpPr>
              <p:spPr bwMode="auto">
                <a:xfrm>
                  <a:off x="3634" y="37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8" name="Freeform 678">
                  <a:extLst>
                    <a:ext uri="{FF2B5EF4-FFF2-40B4-BE49-F238E27FC236}">
                      <a16:creationId xmlns:a16="http://schemas.microsoft.com/office/drawing/2014/main" id="{7E3807A8-B6A6-4405-BB4D-0ADA4261E13E}"/>
                    </a:ext>
                  </a:extLst>
                </p:cNvPr>
                <p:cNvSpPr>
                  <a:spLocks/>
                </p:cNvSpPr>
                <p:nvPr userDrawn="1"/>
              </p:nvSpPr>
              <p:spPr bwMode="auto">
                <a:xfrm>
                  <a:off x="3644" y="358"/>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9" name="Freeform 679">
                  <a:extLst>
                    <a:ext uri="{FF2B5EF4-FFF2-40B4-BE49-F238E27FC236}">
                      <a16:creationId xmlns:a16="http://schemas.microsoft.com/office/drawing/2014/main" id="{D10DDAD5-B979-4A31-8C9E-C26AC729F5F3}"/>
                    </a:ext>
                  </a:extLst>
                </p:cNvPr>
                <p:cNvSpPr>
                  <a:spLocks/>
                </p:cNvSpPr>
                <p:nvPr userDrawn="1"/>
              </p:nvSpPr>
              <p:spPr bwMode="auto">
                <a:xfrm>
                  <a:off x="3644" y="36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0" name="Rectangle 680">
                  <a:extLst>
                    <a:ext uri="{FF2B5EF4-FFF2-40B4-BE49-F238E27FC236}">
                      <a16:creationId xmlns:a16="http://schemas.microsoft.com/office/drawing/2014/main" id="{A2202190-8BAE-4F82-80D9-254EF4C6BBF8}"/>
                    </a:ext>
                  </a:extLst>
                </p:cNvPr>
                <p:cNvSpPr>
                  <a:spLocks noChangeArrowheads="1"/>
                </p:cNvSpPr>
                <p:nvPr userDrawn="1"/>
              </p:nvSpPr>
              <p:spPr bwMode="auto">
                <a:xfrm>
                  <a:off x="3654" y="33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1" name="Freeform 681">
                  <a:extLst>
                    <a:ext uri="{FF2B5EF4-FFF2-40B4-BE49-F238E27FC236}">
                      <a16:creationId xmlns:a16="http://schemas.microsoft.com/office/drawing/2014/main" id="{4F1DA7CE-EB89-4012-A5DC-DCD409194C99}"/>
                    </a:ext>
                  </a:extLst>
                </p:cNvPr>
                <p:cNvSpPr>
                  <a:spLocks/>
                </p:cNvSpPr>
                <p:nvPr userDrawn="1"/>
              </p:nvSpPr>
              <p:spPr bwMode="auto">
                <a:xfrm>
                  <a:off x="3644" y="363"/>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2" name="Freeform 682">
                  <a:extLst>
                    <a:ext uri="{FF2B5EF4-FFF2-40B4-BE49-F238E27FC236}">
                      <a16:creationId xmlns:a16="http://schemas.microsoft.com/office/drawing/2014/main" id="{B777F584-10CD-4DE9-ACD8-F1AB14AB02B5}"/>
                    </a:ext>
                  </a:extLst>
                </p:cNvPr>
                <p:cNvSpPr>
                  <a:spLocks/>
                </p:cNvSpPr>
                <p:nvPr userDrawn="1"/>
              </p:nvSpPr>
              <p:spPr bwMode="auto">
                <a:xfrm>
                  <a:off x="3649" y="35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3" name="Freeform 683">
                  <a:extLst>
                    <a:ext uri="{FF2B5EF4-FFF2-40B4-BE49-F238E27FC236}">
                      <a16:creationId xmlns:a16="http://schemas.microsoft.com/office/drawing/2014/main" id="{6442CB0E-17D2-4506-8363-E24E60FAA1B6}"/>
                    </a:ext>
                  </a:extLst>
                </p:cNvPr>
                <p:cNvSpPr>
                  <a:spLocks/>
                </p:cNvSpPr>
                <p:nvPr userDrawn="1"/>
              </p:nvSpPr>
              <p:spPr bwMode="auto">
                <a:xfrm>
                  <a:off x="3644" y="3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4" name="Freeform 684">
                  <a:extLst>
                    <a:ext uri="{FF2B5EF4-FFF2-40B4-BE49-F238E27FC236}">
                      <a16:creationId xmlns:a16="http://schemas.microsoft.com/office/drawing/2014/main" id="{BD6D4208-6B60-4DCF-8DC4-3947FD3D8E86}"/>
                    </a:ext>
                  </a:extLst>
                </p:cNvPr>
                <p:cNvSpPr>
                  <a:spLocks/>
                </p:cNvSpPr>
                <p:nvPr userDrawn="1"/>
              </p:nvSpPr>
              <p:spPr bwMode="auto">
                <a:xfrm>
                  <a:off x="3644" y="3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5" name="Freeform 685">
                  <a:extLst>
                    <a:ext uri="{FF2B5EF4-FFF2-40B4-BE49-F238E27FC236}">
                      <a16:creationId xmlns:a16="http://schemas.microsoft.com/office/drawing/2014/main" id="{308FE787-B425-4EE9-8DE5-049350B08173}"/>
                    </a:ext>
                  </a:extLst>
                </p:cNvPr>
                <p:cNvSpPr>
                  <a:spLocks/>
                </p:cNvSpPr>
                <p:nvPr userDrawn="1"/>
              </p:nvSpPr>
              <p:spPr bwMode="auto">
                <a:xfrm>
                  <a:off x="3634" y="313"/>
                  <a:ext cx="20" cy="25"/>
                </a:xfrm>
                <a:custGeom>
                  <a:avLst/>
                  <a:gdLst>
                    <a:gd name="T0" fmla="*/ 0 w 4"/>
                    <a:gd name="T1" fmla="*/ 1 h 5"/>
                    <a:gd name="T2" fmla="*/ 0 w 4"/>
                    <a:gd name="T3" fmla="*/ 3 h 5"/>
                    <a:gd name="T4" fmla="*/ 4 w 4"/>
                    <a:gd name="T5" fmla="*/ 5 h 5"/>
                    <a:gd name="T6" fmla="*/ 4 w 4"/>
                    <a:gd name="T7" fmla="*/ 3 h 5"/>
                    <a:gd name="T8" fmla="*/ 2 w 4"/>
                    <a:gd name="T9" fmla="*/ 4 h 5"/>
                    <a:gd name="T10" fmla="*/ 3 w 4"/>
                    <a:gd name="T11" fmla="*/ 3 h 5"/>
                    <a:gd name="T12" fmla="*/ 1 w 4"/>
                    <a:gd name="T13" fmla="*/ 0 h 5"/>
                    <a:gd name="T14" fmla="*/ 1 w 4"/>
                    <a:gd name="T15" fmla="*/ 1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1" y="1"/>
                        <a:pt x="1" y="3"/>
                        <a:pt x="0" y="3"/>
                      </a:cubicBezTo>
                      <a:cubicBezTo>
                        <a:pt x="0" y="4"/>
                        <a:pt x="3" y="5"/>
                        <a:pt x="4" y="5"/>
                      </a:cubicBezTo>
                      <a:cubicBezTo>
                        <a:pt x="4" y="5"/>
                        <a:pt x="4" y="4"/>
                        <a:pt x="4" y="3"/>
                      </a:cubicBezTo>
                      <a:cubicBezTo>
                        <a:pt x="3" y="4"/>
                        <a:pt x="2" y="5"/>
                        <a:pt x="2" y="4"/>
                      </a:cubicBezTo>
                      <a:cubicBezTo>
                        <a:pt x="2" y="3"/>
                        <a:pt x="2" y="3"/>
                        <a:pt x="3" y="3"/>
                      </a:cubicBezTo>
                      <a:cubicBezTo>
                        <a:pt x="2" y="3"/>
                        <a:pt x="2" y="1"/>
                        <a:pt x="1"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6" name="Freeform 686">
                  <a:extLst>
                    <a:ext uri="{FF2B5EF4-FFF2-40B4-BE49-F238E27FC236}">
                      <a16:creationId xmlns:a16="http://schemas.microsoft.com/office/drawing/2014/main" id="{D03DFE84-D24D-4D7A-BC16-57A6872AC825}"/>
                    </a:ext>
                  </a:extLst>
                </p:cNvPr>
                <p:cNvSpPr>
                  <a:spLocks/>
                </p:cNvSpPr>
                <p:nvPr userDrawn="1"/>
              </p:nvSpPr>
              <p:spPr bwMode="auto">
                <a:xfrm>
                  <a:off x="3654" y="338"/>
                  <a:ext cx="5" cy="5"/>
                </a:xfrm>
                <a:custGeom>
                  <a:avLst/>
                  <a:gdLst>
                    <a:gd name="T0" fmla="*/ 0 w 1"/>
                    <a:gd name="T1" fmla="*/ 1 h 1"/>
                    <a:gd name="T2" fmla="*/ 0 w 1"/>
                    <a:gd name="T3" fmla="*/ 1 h 1"/>
                    <a:gd name="T4" fmla="*/ 1 w 1"/>
                    <a:gd name="T5" fmla="*/ 1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1"/>
                        <a:pt x="0" y="1"/>
                        <a:pt x="1" y="1"/>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7" name="Freeform 687">
                  <a:extLst>
                    <a:ext uri="{FF2B5EF4-FFF2-40B4-BE49-F238E27FC236}">
                      <a16:creationId xmlns:a16="http://schemas.microsoft.com/office/drawing/2014/main" id="{998C03C1-0D2D-46E9-9D66-124C2D503A1C}"/>
                    </a:ext>
                  </a:extLst>
                </p:cNvPr>
                <p:cNvSpPr>
                  <a:spLocks/>
                </p:cNvSpPr>
                <p:nvPr userDrawn="1"/>
              </p:nvSpPr>
              <p:spPr bwMode="auto">
                <a:xfrm>
                  <a:off x="3639" y="343"/>
                  <a:ext cx="15" cy="15"/>
                </a:xfrm>
                <a:custGeom>
                  <a:avLst/>
                  <a:gdLst>
                    <a:gd name="T0" fmla="*/ 2 w 3"/>
                    <a:gd name="T1" fmla="*/ 2 h 3"/>
                    <a:gd name="T2" fmla="*/ 0 w 3"/>
                    <a:gd name="T3" fmla="*/ 0 h 3"/>
                    <a:gd name="T4" fmla="*/ 1 w 3"/>
                    <a:gd name="T5" fmla="*/ 2 h 3"/>
                    <a:gd name="T6" fmla="*/ 2 w 3"/>
                    <a:gd name="T7" fmla="*/ 2 h 3"/>
                    <a:gd name="T8" fmla="*/ 2 w 3"/>
                    <a:gd name="T9" fmla="*/ 3 h 3"/>
                    <a:gd name="T10" fmla="*/ 2 w 3"/>
                    <a:gd name="T11" fmla="*/ 2 h 3"/>
                    <a:gd name="T12" fmla="*/ 2 w 3"/>
                    <a:gd name="T13" fmla="*/ 2 h 3"/>
                    <a:gd name="T14" fmla="*/ 2 w 3"/>
                    <a:gd name="T15" fmla="*/ 2 h 3"/>
                    <a:gd name="T16" fmla="*/ 2 w 3"/>
                    <a:gd name="T17" fmla="*/ 2 h 3"/>
                    <a:gd name="T18" fmla="*/ 2 w 3"/>
                    <a:gd name="T19" fmla="*/ 2 h 3"/>
                    <a:gd name="T20" fmla="*/ 2 w 3"/>
                    <a:gd name="T21" fmla="*/ 2 h 3"/>
                    <a:gd name="T22" fmla="*/ 2 w 3"/>
                    <a:gd name="T23" fmla="*/ 2 h 3"/>
                    <a:gd name="T24" fmla="*/ 2 w 3"/>
                    <a:gd name="T25" fmla="*/ 2 h 3"/>
                    <a:gd name="T26" fmla="*/ 2 w 3"/>
                    <a:gd name="T27" fmla="*/ 2 h 3"/>
                    <a:gd name="T28" fmla="*/ 2 w 3"/>
                    <a:gd name="T29" fmla="*/ 2 h 3"/>
                    <a:gd name="T30" fmla="*/ 3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1"/>
                        <a:pt x="1" y="0"/>
                        <a:pt x="0" y="0"/>
                      </a:cubicBezTo>
                      <a:cubicBezTo>
                        <a:pt x="0" y="1"/>
                        <a:pt x="1" y="1"/>
                        <a:pt x="1" y="2"/>
                      </a:cubicBezTo>
                      <a:cubicBezTo>
                        <a:pt x="1" y="1"/>
                        <a:pt x="1" y="3"/>
                        <a:pt x="2" y="2"/>
                      </a:cubicBezTo>
                      <a:cubicBezTo>
                        <a:pt x="2" y="2"/>
                        <a:pt x="2" y="2"/>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2"/>
                        <a:pt x="2" y="2"/>
                      </a:cubicBezTo>
                      <a:cubicBezTo>
                        <a:pt x="2" y="2"/>
                        <a:pt x="2" y="2"/>
                        <a:pt x="2" y="2"/>
                      </a:cubicBezTo>
                      <a:cubicBezTo>
                        <a:pt x="2" y="2"/>
                        <a:pt x="2" y="2"/>
                        <a:pt x="2" y="2"/>
                      </a:cubicBezTo>
                      <a:cubicBezTo>
                        <a:pt x="3" y="0"/>
                        <a:pt x="3" y="0"/>
                        <a:pt x="3" y="0"/>
                      </a:cubicBezTo>
                      <a:cubicBezTo>
                        <a:pt x="2"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8" name="Freeform 688">
                  <a:extLst>
                    <a:ext uri="{FF2B5EF4-FFF2-40B4-BE49-F238E27FC236}">
                      <a16:creationId xmlns:a16="http://schemas.microsoft.com/office/drawing/2014/main" id="{88905C56-C2CD-445C-86CC-0D35405BC3A6}"/>
                    </a:ext>
                  </a:extLst>
                </p:cNvPr>
                <p:cNvSpPr>
                  <a:spLocks/>
                </p:cNvSpPr>
                <p:nvPr userDrawn="1"/>
              </p:nvSpPr>
              <p:spPr bwMode="auto">
                <a:xfrm>
                  <a:off x="3620"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9" name="Freeform 689">
                  <a:extLst>
                    <a:ext uri="{FF2B5EF4-FFF2-40B4-BE49-F238E27FC236}">
                      <a16:creationId xmlns:a16="http://schemas.microsoft.com/office/drawing/2014/main" id="{7309AAF0-800D-4270-9CDE-17B12256BDEB}"/>
                    </a:ext>
                  </a:extLst>
                </p:cNvPr>
                <p:cNvSpPr>
                  <a:spLocks/>
                </p:cNvSpPr>
                <p:nvPr userDrawn="1"/>
              </p:nvSpPr>
              <p:spPr bwMode="auto">
                <a:xfrm>
                  <a:off x="3620" y="383"/>
                  <a:ext cx="14" cy="10"/>
                </a:xfrm>
                <a:custGeom>
                  <a:avLst/>
                  <a:gdLst>
                    <a:gd name="T0" fmla="*/ 0 w 3"/>
                    <a:gd name="T1" fmla="*/ 0 h 2"/>
                    <a:gd name="T2" fmla="*/ 1 w 3"/>
                    <a:gd name="T3" fmla="*/ 1 h 2"/>
                    <a:gd name="T4" fmla="*/ 0 w 3"/>
                    <a:gd name="T5" fmla="*/ 1 h 2"/>
                    <a:gd name="T6" fmla="*/ 1 w 3"/>
                    <a:gd name="T7" fmla="*/ 1 h 2"/>
                    <a:gd name="T8" fmla="*/ 1 w 3"/>
                    <a:gd name="T9" fmla="*/ 1 h 2"/>
                    <a:gd name="T10" fmla="*/ 3 w 3"/>
                    <a:gd name="T11" fmla="*/ 0 h 2"/>
                    <a:gd name="T12" fmla="*/ 0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0"/>
                      </a:moveTo>
                      <a:cubicBezTo>
                        <a:pt x="0" y="0"/>
                        <a:pt x="1" y="0"/>
                        <a:pt x="1" y="1"/>
                      </a:cubicBezTo>
                      <a:cubicBezTo>
                        <a:pt x="0" y="1"/>
                        <a:pt x="0" y="1"/>
                        <a:pt x="0" y="1"/>
                      </a:cubicBezTo>
                      <a:cubicBezTo>
                        <a:pt x="0" y="1"/>
                        <a:pt x="0" y="2"/>
                        <a:pt x="1" y="1"/>
                      </a:cubicBezTo>
                      <a:cubicBezTo>
                        <a:pt x="1" y="1"/>
                        <a:pt x="1" y="1"/>
                        <a:pt x="1"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0" name="Freeform 690">
                  <a:extLst>
                    <a:ext uri="{FF2B5EF4-FFF2-40B4-BE49-F238E27FC236}">
                      <a16:creationId xmlns:a16="http://schemas.microsoft.com/office/drawing/2014/main" id="{289AA9D7-60C2-4E9F-A407-577A5DB92DEA}"/>
                    </a:ext>
                  </a:extLst>
                </p:cNvPr>
                <p:cNvSpPr>
                  <a:spLocks/>
                </p:cNvSpPr>
                <p:nvPr userDrawn="1"/>
              </p:nvSpPr>
              <p:spPr bwMode="auto">
                <a:xfrm>
                  <a:off x="3630" y="358"/>
                  <a:ext cx="4" cy="10"/>
                </a:xfrm>
                <a:custGeom>
                  <a:avLst/>
                  <a:gdLst>
                    <a:gd name="T0" fmla="*/ 1 w 1"/>
                    <a:gd name="T1" fmla="*/ 2 h 2"/>
                    <a:gd name="T2" fmla="*/ 1 w 1"/>
                    <a:gd name="T3" fmla="*/ 0 h 2"/>
                    <a:gd name="T4" fmla="*/ 0 w 1"/>
                    <a:gd name="T5" fmla="*/ 1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0"/>
                        <a:pt x="1" y="0"/>
                        <a:pt x="1" y="0"/>
                      </a:cubicBezTo>
                      <a:cubicBezTo>
                        <a:pt x="0" y="1"/>
                        <a:pt x="0" y="1"/>
                        <a:pt x="0" y="1"/>
                      </a:cubicBezTo>
                      <a:cubicBezTo>
                        <a:pt x="0" y="1"/>
                        <a:pt x="0" y="1"/>
                        <a:pt x="0" y="1"/>
                      </a:cubicBezTo>
                      <a:cubicBezTo>
                        <a:pt x="0" y="2"/>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1" name="Freeform 691">
                  <a:extLst>
                    <a:ext uri="{FF2B5EF4-FFF2-40B4-BE49-F238E27FC236}">
                      <a16:creationId xmlns:a16="http://schemas.microsoft.com/office/drawing/2014/main" id="{6AC92114-0AA2-4E7F-9030-E78F8A1E35DA}"/>
                    </a:ext>
                  </a:extLst>
                </p:cNvPr>
                <p:cNvSpPr>
                  <a:spLocks/>
                </p:cNvSpPr>
                <p:nvPr userDrawn="1"/>
              </p:nvSpPr>
              <p:spPr bwMode="auto">
                <a:xfrm>
                  <a:off x="3659" y="33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2" name="Freeform 692">
                  <a:extLst>
                    <a:ext uri="{FF2B5EF4-FFF2-40B4-BE49-F238E27FC236}">
                      <a16:creationId xmlns:a16="http://schemas.microsoft.com/office/drawing/2014/main" id="{857C358F-ECD3-40D8-B79C-698DAA9FA9C7}"/>
                    </a:ext>
                  </a:extLst>
                </p:cNvPr>
                <p:cNvSpPr>
                  <a:spLocks/>
                </p:cNvSpPr>
                <p:nvPr userDrawn="1"/>
              </p:nvSpPr>
              <p:spPr bwMode="auto">
                <a:xfrm>
                  <a:off x="3664" y="32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3" name="Freeform 693">
                  <a:extLst>
                    <a:ext uri="{FF2B5EF4-FFF2-40B4-BE49-F238E27FC236}">
                      <a16:creationId xmlns:a16="http://schemas.microsoft.com/office/drawing/2014/main" id="{180DCE37-7D2B-483D-8B3A-91DA45E5CAC0}"/>
                    </a:ext>
                  </a:extLst>
                </p:cNvPr>
                <p:cNvSpPr>
                  <a:spLocks/>
                </p:cNvSpPr>
                <p:nvPr userDrawn="1"/>
              </p:nvSpPr>
              <p:spPr bwMode="auto">
                <a:xfrm>
                  <a:off x="3963" y="53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4" name="Freeform 694">
                  <a:extLst>
                    <a:ext uri="{FF2B5EF4-FFF2-40B4-BE49-F238E27FC236}">
                      <a16:creationId xmlns:a16="http://schemas.microsoft.com/office/drawing/2014/main" id="{41357C75-C48E-4C04-BE69-D5D80E6A6885}"/>
                    </a:ext>
                  </a:extLst>
                </p:cNvPr>
                <p:cNvSpPr>
                  <a:spLocks/>
                </p:cNvSpPr>
                <p:nvPr userDrawn="1"/>
              </p:nvSpPr>
              <p:spPr bwMode="auto">
                <a:xfrm>
                  <a:off x="3968" y="5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5" name="Freeform 695">
                  <a:extLst>
                    <a:ext uri="{FF2B5EF4-FFF2-40B4-BE49-F238E27FC236}">
                      <a16:creationId xmlns:a16="http://schemas.microsoft.com/office/drawing/2014/main" id="{3AF634CB-AEA0-495C-B6CC-3ACF2A9E3170}"/>
                    </a:ext>
                  </a:extLst>
                </p:cNvPr>
                <p:cNvSpPr>
                  <a:spLocks/>
                </p:cNvSpPr>
                <p:nvPr userDrawn="1"/>
              </p:nvSpPr>
              <p:spPr bwMode="auto">
                <a:xfrm>
                  <a:off x="3824" y="283"/>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6" name="Freeform 696">
                  <a:extLst>
                    <a:ext uri="{FF2B5EF4-FFF2-40B4-BE49-F238E27FC236}">
                      <a16:creationId xmlns:a16="http://schemas.microsoft.com/office/drawing/2014/main" id="{C4D12C56-70DF-47C1-86F3-0AFBDD748C36}"/>
                    </a:ext>
                  </a:extLst>
                </p:cNvPr>
                <p:cNvSpPr>
                  <a:spLocks/>
                </p:cNvSpPr>
                <p:nvPr userDrawn="1"/>
              </p:nvSpPr>
              <p:spPr bwMode="auto">
                <a:xfrm>
                  <a:off x="3928" y="3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7" name="Freeform 697">
                  <a:extLst>
                    <a:ext uri="{FF2B5EF4-FFF2-40B4-BE49-F238E27FC236}">
                      <a16:creationId xmlns:a16="http://schemas.microsoft.com/office/drawing/2014/main" id="{31BF9114-84A0-4613-8514-51084108462A}"/>
                    </a:ext>
                  </a:extLst>
                </p:cNvPr>
                <p:cNvSpPr>
                  <a:spLocks/>
                </p:cNvSpPr>
                <p:nvPr userDrawn="1"/>
              </p:nvSpPr>
              <p:spPr bwMode="auto">
                <a:xfrm>
                  <a:off x="3948" y="38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8" name="Freeform 698">
                  <a:extLst>
                    <a:ext uri="{FF2B5EF4-FFF2-40B4-BE49-F238E27FC236}">
                      <a16:creationId xmlns:a16="http://schemas.microsoft.com/office/drawing/2014/main" id="{E3392C52-03DF-4629-903A-753F45F93BDC}"/>
                    </a:ext>
                  </a:extLst>
                </p:cNvPr>
                <p:cNvSpPr>
                  <a:spLocks/>
                </p:cNvSpPr>
                <p:nvPr userDrawn="1"/>
              </p:nvSpPr>
              <p:spPr bwMode="auto">
                <a:xfrm>
                  <a:off x="3938" y="6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9" name="Freeform 699">
                  <a:extLst>
                    <a:ext uri="{FF2B5EF4-FFF2-40B4-BE49-F238E27FC236}">
                      <a16:creationId xmlns:a16="http://schemas.microsoft.com/office/drawing/2014/main" id="{AC595BD8-6DEB-4C72-B599-C66E59894240}"/>
                    </a:ext>
                  </a:extLst>
                </p:cNvPr>
                <p:cNvSpPr>
                  <a:spLocks/>
                </p:cNvSpPr>
                <p:nvPr userDrawn="1"/>
              </p:nvSpPr>
              <p:spPr bwMode="auto">
                <a:xfrm>
                  <a:off x="3714" y="268"/>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2" y="1"/>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0" name="Freeform 700">
                  <a:extLst>
                    <a:ext uri="{FF2B5EF4-FFF2-40B4-BE49-F238E27FC236}">
                      <a16:creationId xmlns:a16="http://schemas.microsoft.com/office/drawing/2014/main" id="{D7E8EA6B-1CFA-4840-AD95-80B8B7DFD61B}"/>
                    </a:ext>
                  </a:extLst>
                </p:cNvPr>
                <p:cNvSpPr>
                  <a:spLocks/>
                </p:cNvSpPr>
                <p:nvPr userDrawn="1"/>
              </p:nvSpPr>
              <p:spPr bwMode="auto">
                <a:xfrm>
                  <a:off x="3918"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1" name="Freeform 701">
                  <a:extLst>
                    <a:ext uri="{FF2B5EF4-FFF2-40B4-BE49-F238E27FC236}">
                      <a16:creationId xmlns:a16="http://schemas.microsoft.com/office/drawing/2014/main" id="{B7055557-3590-4758-871C-42FDC07CD962}"/>
                    </a:ext>
                  </a:extLst>
                </p:cNvPr>
                <p:cNvSpPr>
                  <a:spLocks/>
                </p:cNvSpPr>
                <p:nvPr userDrawn="1"/>
              </p:nvSpPr>
              <p:spPr bwMode="auto">
                <a:xfrm>
                  <a:off x="3724" y="26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2" name="Freeform 702">
                  <a:extLst>
                    <a:ext uri="{FF2B5EF4-FFF2-40B4-BE49-F238E27FC236}">
                      <a16:creationId xmlns:a16="http://schemas.microsoft.com/office/drawing/2014/main" id="{A804DB41-1D85-48ED-89E2-D8E0625DE3DF}"/>
                    </a:ext>
                  </a:extLst>
                </p:cNvPr>
                <p:cNvSpPr>
                  <a:spLocks/>
                </p:cNvSpPr>
                <p:nvPr userDrawn="1"/>
              </p:nvSpPr>
              <p:spPr bwMode="auto">
                <a:xfrm>
                  <a:off x="3644"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3" name="Freeform 703">
                  <a:extLst>
                    <a:ext uri="{FF2B5EF4-FFF2-40B4-BE49-F238E27FC236}">
                      <a16:creationId xmlns:a16="http://schemas.microsoft.com/office/drawing/2014/main" id="{1EC9436F-3191-4B08-BD48-43AFC4B4A6BA}"/>
                    </a:ext>
                  </a:extLst>
                </p:cNvPr>
                <p:cNvSpPr>
                  <a:spLocks/>
                </p:cNvSpPr>
                <p:nvPr userDrawn="1"/>
              </p:nvSpPr>
              <p:spPr bwMode="auto">
                <a:xfrm>
                  <a:off x="3644" y="5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4" name="Rectangle 704">
                  <a:extLst>
                    <a:ext uri="{FF2B5EF4-FFF2-40B4-BE49-F238E27FC236}">
                      <a16:creationId xmlns:a16="http://schemas.microsoft.com/office/drawing/2014/main" id="{CC18679A-6DAA-4E42-BB59-297987DF4D28}"/>
                    </a:ext>
                  </a:extLst>
                </p:cNvPr>
                <p:cNvSpPr>
                  <a:spLocks noChangeArrowheads="1"/>
                </p:cNvSpPr>
                <p:nvPr userDrawn="1"/>
              </p:nvSpPr>
              <p:spPr bwMode="auto">
                <a:xfrm>
                  <a:off x="3679"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5" name="Freeform 705">
                  <a:extLst>
                    <a:ext uri="{FF2B5EF4-FFF2-40B4-BE49-F238E27FC236}">
                      <a16:creationId xmlns:a16="http://schemas.microsoft.com/office/drawing/2014/main" id="{CAA8CC21-3406-4718-B401-1540B318FD2D}"/>
                    </a:ext>
                  </a:extLst>
                </p:cNvPr>
                <p:cNvSpPr>
                  <a:spLocks/>
                </p:cNvSpPr>
                <p:nvPr userDrawn="1"/>
              </p:nvSpPr>
              <p:spPr bwMode="auto">
                <a:xfrm>
                  <a:off x="3659" y="29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6" name="Freeform 706">
                  <a:extLst>
                    <a:ext uri="{FF2B5EF4-FFF2-40B4-BE49-F238E27FC236}">
                      <a16:creationId xmlns:a16="http://schemas.microsoft.com/office/drawing/2014/main" id="{474EAB15-278E-4494-A0E8-5574358B0E4F}"/>
                    </a:ext>
                  </a:extLst>
                </p:cNvPr>
                <p:cNvSpPr>
                  <a:spLocks/>
                </p:cNvSpPr>
                <p:nvPr userDrawn="1"/>
              </p:nvSpPr>
              <p:spPr bwMode="auto">
                <a:xfrm>
                  <a:off x="3739" y="2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7" name="Freeform 707">
                  <a:extLst>
                    <a:ext uri="{FF2B5EF4-FFF2-40B4-BE49-F238E27FC236}">
                      <a16:creationId xmlns:a16="http://schemas.microsoft.com/office/drawing/2014/main" id="{E17FF59A-EAE7-4DA6-85B8-4C04CC944FA9}"/>
                    </a:ext>
                  </a:extLst>
                </p:cNvPr>
                <p:cNvSpPr>
                  <a:spLocks/>
                </p:cNvSpPr>
                <p:nvPr userDrawn="1"/>
              </p:nvSpPr>
              <p:spPr bwMode="auto">
                <a:xfrm>
                  <a:off x="3679" y="3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8" name="Freeform 708">
                  <a:extLst>
                    <a:ext uri="{FF2B5EF4-FFF2-40B4-BE49-F238E27FC236}">
                      <a16:creationId xmlns:a16="http://schemas.microsoft.com/office/drawing/2014/main" id="{0E04E0D7-D2DA-41A7-9C71-6499C40D9689}"/>
                    </a:ext>
                  </a:extLst>
                </p:cNvPr>
                <p:cNvSpPr>
                  <a:spLocks/>
                </p:cNvSpPr>
                <p:nvPr userDrawn="1"/>
              </p:nvSpPr>
              <p:spPr bwMode="auto">
                <a:xfrm>
                  <a:off x="3679" y="30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9" name="Freeform 709">
                  <a:extLst>
                    <a:ext uri="{FF2B5EF4-FFF2-40B4-BE49-F238E27FC236}">
                      <a16:creationId xmlns:a16="http://schemas.microsoft.com/office/drawing/2014/main" id="{AA11F7DC-8F03-4F9A-9E12-4AE9C9B856E7}"/>
                    </a:ext>
                  </a:extLst>
                </p:cNvPr>
                <p:cNvSpPr>
                  <a:spLocks/>
                </p:cNvSpPr>
                <p:nvPr userDrawn="1"/>
              </p:nvSpPr>
              <p:spPr bwMode="auto">
                <a:xfrm>
                  <a:off x="3679" y="30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0" name="Freeform 710">
                  <a:extLst>
                    <a:ext uri="{FF2B5EF4-FFF2-40B4-BE49-F238E27FC236}">
                      <a16:creationId xmlns:a16="http://schemas.microsoft.com/office/drawing/2014/main" id="{F233618B-2E90-408E-A528-F5265B21D8BE}"/>
                    </a:ext>
                  </a:extLst>
                </p:cNvPr>
                <p:cNvSpPr>
                  <a:spLocks/>
                </p:cNvSpPr>
                <p:nvPr userDrawn="1"/>
              </p:nvSpPr>
              <p:spPr bwMode="auto">
                <a:xfrm>
                  <a:off x="3794" y="6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1" name="Rectangle 711">
                  <a:extLst>
                    <a:ext uri="{FF2B5EF4-FFF2-40B4-BE49-F238E27FC236}">
                      <a16:creationId xmlns:a16="http://schemas.microsoft.com/office/drawing/2014/main" id="{09A66F50-0306-4B53-8B1C-D25F62233EDB}"/>
                    </a:ext>
                  </a:extLst>
                </p:cNvPr>
                <p:cNvSpPr>
                  <a:spLocks noChangeArrowheads="1"/>
                </p:cNvSpPr>
                <p:nvPr userDrawn="1"/>
              </p:nvSpPr>
              <p:spPr bwMode="auto">
                <a:xfrm>
                  <a:off x="3888" y="2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2" name="Freeform 712">
                  <a:extLst>
                    <a:ext uri="{FF2B5EF4-FFF2-40B4-BE49-F238E27FC236}">
                      <a16:creationId xmlns:a16="http://schemas.microsoft.com/office/drawing/2014/main" id="{9157368C-A586-4625-8B45-46741A4A9645}"/>
                    </a:ext>
                  </a:extLst>
                </p:cNvPr>
                <p:cNvSpPr>
                  <a:spLocks/>
                </p:cNvSpPr>
                <p:nvPr userDrawn="1"/>
              </p:nvSpPr>
              <p:spPr bwMode="auto">
                <a:xfrm>
                  <a:off x="3883" y="283"/>
                  <a:ext cx="15" cy="10"/>
                </a:xfrm>
                <a:custGeom>
                  <a:avLst/>
                  <a:gdLst>
                    <a:gd name="T0" fmla="*/ 3 w 3"/>
                    <a:gd name="T1" fmla="*/ 1 h 2"/>
                    <a:gd name="T2" fmla="*/ 1 w 3"/>
                    <a:gd name="T3" fmla="*/ 0 h 2"/>
                    <a:gd name="T4" fmla="*/ 0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1"/>
                        <a:pt x="1" y="0"/>
                      </a:cubicBezTo>
                      <a:cubicBezTo>
                        <a:pt x="0" y="2"/>
                        <a:pt x="0" y="2"/>
                        <a:pt x="0" y="2"/>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3" name="Freeform 713">
                  <a:extLst>
                    <a:ext uri="{FF2B5EF4-FFF2-40B4-BE49-F238E27FC236}">
                      <a16:creationId xmlns:a16="http://schemas.microsoft.com/office/drawing/2014/main" id="{35C7CC15-97B7-458E-B4C0-C754B1B62FF4}"/>
                    </a:ext>
                  </a:extLst>
                </p:cNvPr>
                <p:cNvSpPr>
                  <a:spLocks noEditPoints="1"/>
                </p:cNvSpPr>
                <p:nvPr userDrawn="1"/>
              </p:nvSpPr>
              <p:spPr bwMode="auto">
                <a:xfrm>
                  <a:off x="3605" y="213"/>
                  <a:ext cx="378" cy="500"/>
                </a:xfrm>
                <a:custGeom>
                  <a:avLst/>
                  <a:gdLst>
                    <a:gd name="T0" fmla="*/ 72 w 76"/>
                    <a:gd name="T1" fmla="*/ 68 h 100"/>
                    <a:gd name="T2" fmla="*/ 73 w 76"/>
                    <a:gd name="T3" fmla="*/ 61 h 100"/>
                    <a:gd name="T4" fmla="*/ 74 w 76"/>
                    <a:gd name="T5" fmla="*/ 58 h 100"/>
                    <a:gd name="T6" fmla="*/ 73 w 76"/>
                    <a:gd name="T7" fmla="*/ 52 h 100"/>
                    <a:gd name="T8" fmla="*/ 72 w 76"/>
                    <a:gd name="T9" fmla="*/ 44 h 100"/>
                    <a:gd name="T10" fmla="*/ 65 w 76"/>
                    <a:gd name="T11" fmla="*/ 35 h 100"/>
                    <a:gd name="T12" fmla="*/ 65 w 76"/>
                    <a:gd name="T13" fmla="*/ 35 h 100"/>
                    <a:gd name="T14" fmla="*/ 68 w 76"/>
                    <a:gd name="T15" fmla="*/ 33 h 100"/>
                    <a:gd name="T16" fmla="*/ 66 w 76"/>
                    <a:gd name="T17" fmla="*/ 28 h 100"/>
                    <a:gd name="T18" fmla="*/ 62 w 76"/>
                    <a:gd name="T19" fmla="*/ 23 h 100"/>
                    <a:gd name="T20" fmla="*/ 53 w 76"/>
                    <a:gd name="T21" fmla="*/ 18 h 100"/>
                    <a:gd name="T22" fmla="*/ 54 w 76"/>
                    <a:gd name="T23" fmla="*/ 11 h 100"/>
                    <a:gd name="T24" fmla="*/ 46 w 76"/>
                    <a:gd name="T25" fmla="*/ 9 h 100"/>
                    <a:gd name="T26" fmla="*/ 46 w 76"/>
                    <a:gd name="T27" fmla="*/ 4 h 100"/>
                    <a:gd name="T28" fmla="*/ 42 w 76"/>
                    <a:gd name="T29" fmla="*/ 3 h 100"/>
                    <a:gd name="T30" fmla="*/ 33 w 76"/>
                    <a:gd name="T31" fmla="*/ 6 h 100"/>
                    <a:gd name="T32" fmla="*/ 28 w 76"/>
                    <a:gd name="T33" fmla="*/ 6 h 100"/>
                    <a:gd name="T34" fmla="*/ 19 w 76"/>
                    <a:gd name="T35" fmla="*/ 7 h 100"/>
                    <a:gd name="T36" fmla="*/ 17 w 76"/>
                    <a:gd name="T37" fmla="*/ 11 h 100"/>
                    <a:gd name="T38" fmla="*/ 12 w 76"/>
                    <a:gd name="T39" fmla="*/ 14 h 100"/>
                    <a:gd name="T40" fmla="*/ 11 w 76"/>
                    <a:gd name="T41" fmla="*/ 19 h 100"/>
                    <a:gd name="T42" fmla="*/ 15 w 76"/>
                    <a:gd name="T43" fmla="*/ 18 h 100"/>
                    <a:gd name="T44" fmla="*/ 15 w 76"/>
                    <a:gd name="T45" fmla="*/ 16 h 100"/>
                    <a:gd name="T46" fmla="*/ 20 w 76"/>
                    <a:gd name="T47" fmla="*/ 14 h 100"/>
                    <a:gd name="T48" fmla="*/ 29 w 76"/>
                    <a:gd name="T49" fmla="*/ 11 h 100"/>
                    <a:gd name="T50" fmla="*/ 39 w 76"/>
                    <a:gd name="T51" fmla="*/ 11 h 100"/>
                    <a:gd name="T52" fmla="*/ 44 w 76"/>
                    <a:gd name="T53" fmla="*/ 14 h 100"/>
                    <a:gd name="T54" fmla="*/ 45 w 76"/>
                    <a:gd name="T55" fmla="*/ 14 h 100"/>
                    <a:gd name="T56" fmla="*/ 50 w 76"/>
                    <a:gd name="T57" fmla="*/ 18 h 100"/>
                    <a:gd name="T58" fmla="*/ 58 w 76"/>
                    <a:gd name="T59" fmla="*/ 30 h 100"/>
                    <a:gd name="T60" fmla="*/ 59 w 76"/>
                    <a:gd name="T61" fmla="*/ 35 h 100"/>
                    <a:gd name="T62" fmla="*/ 64 w 76"/>
                    <a:gd name="T63" fmla="*/ 43 h 100"/>
                    <a:gd name="T64" fmla="*/ 66 w 76"/>
                    <a:gd name="T65" fmla="*/ 51 h 100"/>
                    <a:gd name="T66" fmla="*/ 64 w 76"/>
                    <a:gd name="T67" fmla="*/ 59 h 100"/>
                    <a:gd name="T68" fmla="*/ 63 w 76"/>
                    <a:gd name="T69" fmla="*/ 69 h 100"/>
                    <a:gd name="T70" fmla="*/ 60 w 76"/>
                    <a:gd name="T71" fmla="*/ 78 h 100"/>
                    <a:gd name="T72" fmla="*/ 54 w 76"/>
                    <a:gd name="T73" fmla="*/ 89 h 100"/>
                    <a:gd name="T74" fmla="*/ 39 w 76"/>
                    <a:gd name="T75" fmla="*/ 91 h 100"/>
                    <a:gd name="T76" fmla="*/ 36 w 76"/>
                    <a:gd name="T77" fmla="*/ 91 h 100"/>
                    <a:gd name="T78" fmla="*/ 28 w 76"/>
                    <a:gd name="T79" fmla="*/ 88 h 100"/>
                    <a:gd name="T80" fmla="*/ 19 w 76"/>
                    <a:gd name="T81" fmla="*/ 80 h 100"/>
                    <a:gd name="T82" fmla="*/ 10 w 76"/>
                    <a:gd name="T83" fmla="*/ 69 h 100"/>
                    <a:gd name="T84" fmla="*/ 6 w 76"/>
                    <a:gd name="T85" fmla="*/ 57 h 100"/>
                    <a:gd name="T86" fmla="*/ 2 w 76"/>
                    <a:gd name="T87" fmla="*/ 66 h 100"/>
                    <a:gd name="T88" fmla="*/ 8 w 76"/>
                    <a:gd name="T89" fmla="*/ 79 h 100"/>
                    <a:gd name="T90" fmla="*/ 9 w 76"/>
                    <a:gd name="T91" fmla="*/ 82 h 100"/>
                    <a:gd name="T92" fmla="*/ 21 w 76"/>
                    <a:gd name="T93" fmla="*/ 93 h 100"/>
                    <a:gd name="T94" fmla="*/ 29 w 76"/>
                    <a:gd name="T95" fmla="*/ 95 h 100"/>
                    <a:gd name="T96" fmla="*/ 37 w 76"/>
                    <a:gd name="T97" fmla="*/ 97 h 100"/>
                    <a:gd name="T98" fmla="*/ 39 w 76"/>
                    <a:gd name="T99" fmla="*/ 99 h 100"/>
                    <a:gd name="T100" fmla="*/ 45 w 76"/>
                    <a:gd name="T101" fmla="*/ 97 h 100"/>
                    <a:gd name="T102" fmla="*/ 53 w 76"/>
                    <a:gd name="T103" fmla="*/ 95 h 100"/>
                    <a:gd name="T104" fmla="*/ 58 w 76"/>
                    <a:gd name="T105" fmla="*/ 90 h 100"/>
                    <a:gd name="T106" fmla="*/ 61 w 76"/>
                    <a:gd name="T107" fmla="*/ 88 h 100"/>
                    <a:gd name="T108" fmla="*/ 67 w 76"/>
                    <a:gd name="T109" fmla="*/ 82 h 100"/>
                    <a:gd name="T110" fmla="*/ 71 w 76"/>
                    <a:gd name="T111" fmla="*/ 71 h 100"/>
                    <a:gd name="T112" fmla="*/ 66 w 76"/>
                    <a:gd name="T113" fmla="*/ 34 h 100"/>
                    <a:gd name="T114" fmla="*/ 17 w 76"/>
                    <a:gd name="T115"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00">
                      <a:moveTo>
                        <a:pt x="71" y="72"/>
                      </a:moveTo>
                      <a:cubicBezTo>
                        <a:pt x="72" y="72"/>
                        <a:pt x="72" y="72"/>
                        <a:pt x="72" y="72"/>
                      </a:cubicBezTo>
                      <a:cubicBezTo>
                        <a:pt x="73" y="73"/>
                        <a:pt x="72" y="74"/>
                        <a:pt x="73" y="73"/>
                      </a:cubicBezTo>
                      <a:cubicBezTo>
                        <a:pt x="71" y="72"/>
                        <a:pt x="74" y="69"/>
                        <a:pt x="72" y="68"/>
                      </a:cubicBezTo>
                      <a:cubicBezTo>
                        <a:pt x="72" y="68"/>
                        <a:pt x="72" y="68"/>
                        <a:pt x="72" y="68"/>
                      </a:cubicBezTo>
                      <a:cubicBezTo>
                        <a:pt x="72" y="68"/>
                        <a:pt x="72" y="68"/>
                        <a:pt x="72" y="68"/>
                      </a:cubicBezTo>
                      <a:cubicBezTo>
                        <a:pt x="74" y="67"/>
                        <a:pt x="71" y="67"/>
                        <a:pt x="71" y="65"/>
                      </a:cubicBezTo>
                      <a:cubicBezTo>
                        <a:pt x="72" y="64"/>
                        <a:pt x="72" y="64"/>
                        <a:pt x="72" y="64"/>
                      </a:cubicBezTo>
                      <a:cubicBezTo>
                        <a:pt x="72" y="63"/>
                        <a:pt x="72" y="63"/>
                        <a:pt x="72" y="63"/>
                      </a:cubicBezTo>
                      <a:cubicBezTo>
                        <a:pt x="72" y="63"/>
                        <a:pt x="73" y="63"/>
                        <a:pt x="72" y="63"/>
                      </a:cubicBezTo>
                      <a:cubicBezTo>
                        <a:pt x="72" y="61"/>
                        <a:pt x="72" y="61"/>
                        <a:pt x="72" y="61"/>
                      </a:cubicBezTo>
                      <a:cubicBezTo>
                        <a:pt x="73" y="61"/>
                        <a:pt x="73" y="61"/>
                        <a:pt x="73" y="61"/>
                      </a:cubicBezTo>
                      <a:cubicBezTo>
                        <a:pt x="72" y="61"/>
                        <a:pt x="72" y="60"/>
                        <a:pt x="71" y="59"/>
                      </a:cubicBezTo>
                      <a:cubicBezTo>
                        <a:pt x="72" y="59"/>
                        <a:pt x="72" y="60"/>
                        <a:pt x="72" y="60"/>
                      </a:cubicBezTo>
                      <a:cubicBezTo>
                        <a:pt x="71" y="58"/>
                        <a:pt x="71" y="58"/>
                        <a:pt x="71" y="58"/>
                      </a:cubicBezTo>
                      <a:cubicBezTo>
                        <a:pt x="72" y="58"/>
                        <a:pt x="73" y="59"/>
                        <a:pt x="73" y="60"/>
                      </a:cubicBezTo>
                      <a:cubicBezTo>
                        <a:pt x="75" y="59"/>
                        <a:pt x="72" y="59"/>
                        <a:pt x="74" y="56"/>
                      </a:cubicBezTo>
                      <a:cubicBezTo>
                        <a:pt x="74" y="58"/>
                        <a:pt x="74" y="58"/>
                        <a:pt x="74" y="58"/>
                      </a:cubicBezTo>
                      <a:cubicBezTo>
                        <a:pt x="75" y="57"/>
                        <a:pt x="75" y="56"/>
                        <a:pt x="76" y="55"/>
                      </a:cubicBezTo>
                      <a:cubicBezTo>
                        <a:pt x="75" y="55"/>
                        <a:pt x="73" y="57"/>
                        <a:pt x="73" y="56"/>
                      </a:cubicBezTo>
                      <a:cubicBezTo>
                        <a:pt x="73" y="56"/>
                        <a:pt x="73" y="55"/>
                        <a:pt x="73" y="54"/>
                      </a:cubicBezTo>
                      <a:cubicBezTo>
                        <a:pt x="73" y="54"/>
                        <a:pt x="73" y="54"/>
                        <a:pt x="73" y="53"/>
                      </a:cubicBezTo>
                      <a:cubicBezTo>
                        <a:pt x="74" y="53"/>
                        <a:pt x="74" y="53"/>
                        <a:pt x="74" y="53"/>
                      </a:cubicBezTo>
                      <a:cubicBezTo>
                        <a:pt x="74" y="52"/>
                        <a:pt x="73" y="52"/>
                        <a:pt x="73" y="52"/>
                      </a:cubicBezTo>
                      <a:cubicBezTo>
                        <a:pt x="73" y="51"/>
                        <a:pt x="74" y="50"/>
                        <a:pt x="75" y="50"/>
                      </a:cubicBezTo>
                      <a:cubicBezTo>
                        <a:pt x="75" y="48"/>
                        <a:pt x="73" y="51"/>
                        <a:pt x="73" y="49"/>
                      </a:cubicBezTo>
                      <a:cubicBezTo>
                        <a:pt x="73" y="48"/>
                        <a:pt x="73" y="47"/>
                        <a:pt x="71" y="46"/>
                      </a:cubicBezTo>
                      <a:cubicBezTo>
                        <a:pt x="72" y="45"/>
                        <a:pt x="72" y="46"/>
                        <a:pt x="73" y="45"/>
                      </a:cubicBezTo>
                      <a:cubicBezTo>
                        <a:pt x="71" y="44"/>
                        <a:pt x="71" y="44"/>
                        <a:pt x="71" y="44"/>
                      </a:cubicBezTo>
                      <a:cubicBezTo>
                        <a:pt x="71" y="44"/>
                        <a:pt x="72" y="44"/>
                        <a:pt x="72" y="44"/>
                      </a:cubicBezTo>
                      <a:cubicBezTo>
                        <a:pt x="71" y="44"/>
                        <a:pt x="71" y="44"/>
                        <a:pt x="70" y="43"/>
                      </a:cubicBezTo>
                      <a:cubicBezTo>
                        <a:pt x="69" y="43"/>
                        <a:pt x="72" y="41"/>
                        <a:pt x="70" y="40"/>
                      </a:cubicBezTo>
                      <a:cubicBezTo>
                        <a:pt x="70" y="39"/>
                        <a:pt x="71" y="40"/>
                        <a:pt x="71" y="40"/>
                      </a:cubicBezTo>
                      <a:cubicBezTo>
                        <a:pt x="70" y="38"/>
                        <a:pt x="70" y="38"/>
                        <a:pt x="68" y="37"/>
                      </a:cubicBezTo>
                      <a:cubicBezTo>
                        <a:pt x="69" y="36"/>
                        <a:pt x="69" y="36"/>
                        <a:pt x="69" y="36"/>
                      </a:cubicBezTo>
                      <a:cubicBezTo>
                        <a:pt x="68" y="37"/>
                        <a:pt x="66" y="36"/>
                        <a:pt x="65" y="35"/>
                      </a:cubicBezTo>
                      <a:cubicBezTo>
                        <a:pt x="65" y="36"/>
                        <a:pt x="65" y="36"/>
                        <a:pt x="64" y="36"/>
                      </a:cubicBezTo>
                      <a:cubicBezTo>
                        <a:pt x="63" y="35"/>
                        <a:pt x="63" y="35"/>
                        <a:pt x="63" y="35"/>
                      </a:cubicBezTo>
                      <a:cubicBezTo>
                        <a:pt x="63" y="35"/>
                        <a:pt x="64" y="35"/>
                        <a:pt x="65" y="35"/>
                      </a:cubicBezTo>
                      <a:cubicBezTo>
                        <a:pt x="64" y="35"/>
                        <a:pt x="64" y="35"/>
                        <a:pt x="64" y="35"/>
                      </a:cubicBezTo>
                      <a:cubicBezTo>
                        <a:pt x="64" y="34"/>
                        <a:pt x="65" y="34"/>
                        <a:pt x="66" y="34"/>
                      </a:cubicBezTo>
                      <a:cubicBezTo>
                        <a:pt x="66" y="35"/>
                        <a:pt x="66" y="35"/>
                        <a:pt x="65" y="35"/>
                      </a:cubicBezTo>
                      <a:cubicBezTo>
                        <a:pt x="66" y="35"/>
                        <a:pt x="67" y="35"/>
                        <a:pt x="68" y="35"/>
                      </a:cubicBezTo>
                      <a:cubicBezTo>
                        <a:pt x="68" y="35"/>
                        <a:pt x="68" y="35"/>
                        <a:pt x="67" y="35"/>
                      </a:cubicBezTo>
                      <a:cubicBezTo>
                        <a:pt x="68" y="35"/>
                        <a:pt x="68" y="35"/>
                        <a:pt x="68" y="35"/>
                      </a:cubicBezTo>
                      <a:cubicBezTo>
                        <a:pt x="68" y="34"/>
                        <a:pt x="68" y="34"/>
                        <a:pt x="67" y="34"/>
                      </a:cubicBezTo>
                      <a:cubicBezTo>
                        <a:pt x="69" y="33"/>
                        <a:pt x="69" y="33"/>
                        <a:pt x="69" y="33"/>
                      </a:cubicBezTo>
                      <a:cubicBezTo>
                        <a:pt x="68" y="33"/>
                        <a:pt x="68" y="33"/>
                        <a:pt x="68" y="33"/>
                      </a:cubicBezTo>
                      <a:cubicBezTo>
                        <a:pt x="68" y="33"/>
                        <a:pt x="68" y="31"/>
                        <a:pt x="68" y="31"/>
                      </a:cubicBezTo>
                      <a:cubicBezTo>
                        <a:pt x="66" y="30"/>
                        <a:pt x="64" y="30"/>
                        <a:pt x="62" y="28"/>
                      </a:cubicBezTo>
                      <a:cubicBezTo>
                        <a:pt x="63" y="28"/>
                        <a:pt x="64" y="27"/>
                        <a:pt x="65" y="27"/>
                      </a:cubicBezTo>
                      <a:cubicBezTo>
                        <a:pt x="64" y="28"/>
                        <a:pt x="66" y="28"/>
                        <a:pt x="66" y="29"/>
                      </a:cubicBezTo>
                      <a:cubicBezTo>
                        <a:pt x="66" y="29"/>
                        <a:pt x="67" y="29"/>
                        <a:pt x="67" y="29"/>
                      </a:cubicBezTo>
                      <a:cubicBezTo>
                        <a:pt x="67" y="29"/>
                        <a:pt x="67" y="28"/>
                        <a:pt x="66" y="28"/>
                      </a:cubicBezTo>
                      <a:cubicBezTo>
                        <a:pt x="66" y="28"/>
                        <a:pt x="65" y="27"/>
                        <a:pt x="65" y="27"/>
                      </a:cubicBezTo>
                      <a:cubicBezTo>
                        <a:pt x="66" y="27"/>
                        <a:pt x="65" y="26"/>
                        <a:pt x="66" y="26"/>
                      </a:cubicBezTo>
                      <a:cubicBezTo>
                        <a:pt x="64" y="27"/>
                        <a:pt x="64" y="25"/>
                        <a:pt x="63" y="24"/>
                      </a:cubicBezTo>
                      <a:cubicBezTo>
                        <a:pt x="63" y="24"/>
                        <a:pt x="64" y="24"/>
                        <a:pt x="64" y="25"/>
                      </a:cubicBezTo>
                      <a:cubicBezTo>
                        <a:pt x="65" y="23"/>
                        <a:pt x="61" y="24"/>
                        <a:pt x="62" y="23"/>
                      </a:cubicBezTo>
                      <a:cubicBezTo>
                        <a:pt x="62" y="23"/>
                        <a:pt x="62" y="23"/>
                        <a:pt x="62" y="23"/>
                      </a:cubicBezTo>
                      <a:cubicBezTo>
                        <a:pt x="61" y="23"/>
                        <a:pt x="61" y="21"/>
                        <a:pt x="62" y="21"/>
                      </a:cubicBezTo>
                      <a:cubicBezTo>
                        <a:pt x="62" y="21"/>
                        <a:pt x="62" y="21"/>
                        <a:pt x="62" y="21"/>
                      </a:cubicBezTo>
                      <a:cubicBezTo>
                        <a:pt x="61" y="20"/>
                        <a:pt x="59" y="17"/>
                        <a:pt x="57" y="18"/>
                      </a:cubicBezTo>
                      <a:cubicBezTo>
                        <a:pt x="57" y="17"/>
                        <a:pt x="59" y="16"/>
                        <a:pt x="59" y="16"/>
                      </a:cubicBezTo>
                      <a:cubicBezTo>
                        <a:pt x="59" y="16"/>
                        <a:pt x="57" y="17"/>
                        <a:pt x="56" y="17"/>
                      </a:cubicBezTo>
                      <a:cubicBezTo>
                        <a:pt x="54" y="17"/>
                        <a:pt x="53" y="18"/>
                        <a:pt x="53" y="18"/>
                      </a:cubicBezTo>
                      <a:cubicBezTo>
                        <a:pt x="54" y="17"/>
                        <a:pt x="56" y="14"/>
                        <a:pt x="57" y="14"/>
                      </a:cubicBezTo>
                      <a:cubicBezTo>
                        <a:pt x="57" y="14"/>
                        <a:pt x="57" y="13"/>
                        <a:pt x="56" y="13"/>
                      </a:cubicBezTo>
                      <a:cubicBezTo>
                        <a:pt x="56" y="13"/>
                        <a:pt x="55" y="15"/>
                        <a:pt x="55" y="15"/>
                      </a:cubicBezTo>
                      <a:cubicBezTo>
                        <a:pt x="55" y="13"/>
                        <a:pt x="55" y="13"/>
                        <a:pt x="55" y="11"/>
                      </a:cubicBezTo>
                      <a:cubicBezTo>
                        <a:pt x="55" y="12"/>
                        <a:pt x="53" y="13"/>
                        <a:pt x="52" y="13"/>
                      </a:cubicBezTo>
                      <a:cubicBezTo>
                        <a:pt x="53" y="13"/>
                        <a:pt x="54" y="11"/>
                        <a:pt x="54" y="11"/>
                      </a:cubicBezTo>
                      <a:cubicBezTo>
                        <a:pt x="54" y="11"/>
                        <a:pt x="53" y="11"/>
                        <a:pt x="53" y="11"/>
                      </a:cubicBezTo>
                      <a:cubicBezTo>
                        <a:pt x="52" y="11"/>
                        <a:pt x="51" y="12"/>
                        <a:pt x="51" y="12"/>
                      </a:cubicBezTo>
                      <a:cubicBezTo>
                        <a:pt x="52" y="12"/>
                        <a:pt x="53" y="10"/>
                        <a:pt x="53" y="9"/>
                      </a:cubicBezTo>
                      <a:cubicBezTo>
                        <a:pt x="52" y="10"/>
                        <a:pt x="51" y="8"/>
                        <a:pt x="51" y="8"/>
                      </a:cubicBezTo>
                      <a:cubicBezTo>
                        <a:pt x="51" y="9"/>
                        <a:pt x="51" y="9"/>
                        <a:pt x="51" y="9"/>
                      </a:cubicBezTo>
                      <a:cubicBezTo>
                        <a:pt x="50" y="7"/>
                        <a:pt x="48" y="10"/>
                        <a:pt x="46" y="9"/>
                      </a:cubicBezTo>
                      <a:cubicBezTo>
                        <a:pt x="47" y="9"/>
                        <a:pt x="48" y="7"/>
                        <a:pt x="47" y="6"/>
                      </a:cubicBezTo>
                      <a:cubicBezTo>
                        <a:pt x="46" y="7"/>
                        <a:pt x="43" y="10"/>
                        <a:pt x="41" y="10"/>
                      </a:cubicBezTo>
                      <a:cubicBezTo>
                        <a:pt x="41" y="10"/>
                        <a:pt x="41" y="10"/>
                        <a:pt x="41" y="10"/>
                      </a:cubicBezTo>
                      <a:cubicBezTo>
                        <a:pt x="40" y="10"/>
                        <a:pt x="40" y="10"/>
                        <a:pt x="40" y="10"/>
                      </a:cubicBezTo>
                      <a:cubicBezTo>
                        <a:pt x="41" y="8"/>
                        <a:pt x="45" y="6"/>
                        <a:pt x="47" y="6"/>
                      </a:cubicBezTo>
                      <a:cubicBezTo>
                        <a:pt x="46" y="5"/>
                        <a:pt x="47" y="5"/>
                        <a:pt x="46" y="4"/>
                      </a:cubicBezTo>
                      <a:cubicBezTo>
                        <a:pt x="46" y="4"/>
                        <a:pt x="47" y="4"/>
                        <a:pt x="47" y="4"/>
                      </a:cubicBezTo>
                      <a:cubicBezTo>
                        <a:pt x="47" y="4"/>
                        <a:pt x="45" y="2"/>
                        <a:pt x="45" y="2"/>
                      </a:cubicBezTo>
                      <a:cubicBezTo>
                        <a:pt x="44" y="3"/>
                        <a:pt x="42" y="3"/>
                        <a:pt x="42" y="4"/>
                      </a:cubicBezTo>
                      <a:cubicBezTo>
                        <a:pt x="42" y="4"/>
                        <a:pt x="45" y="4"/>
                        <a:pt x="45" y="4"/>
                      </a:cubicBezTo>
                      <a:cubicBezTo>
                        <a:pt x="45" y="5"/>
                        <a:pt x="42" y="6"/>
                        <a:pt x="40" y="5"/>
                      </a:cubicBezTo>
                      <a:cubicBezTo>
                        <a:pt x="40" y="5"/>
                        <a:pt x="41" y="3"/>
                        <a:pt x="42" y="3"/>
                      </a:cubicBezTo>
                      <a:cubicBezTo>
                        <a:pt x="41" y="3"/>
                        <a:pt x="39" y="3"/>
                        <a:pt x="39" y="3"/>
                      </a:cubicBezTo>
                      <a:cubicBezTo>
                        <a:pt x="40" y="2"/>
                        <a:pt x="40" y="2"/>
                        <a:pt x="40" y="2"/>
                      </a:cubicBezTo>
                      <a:cubicBezTo>
                        <a:pt x="39" y="2"/>
                        <a:pt x="38" y="4"/>
                        <a:pt x="37" y="2"/>
                      </a:cubicBezTo>
                      <a:cubicBezTo>
                        <a:pt x="37" y="2"/>
                        <a:pt x="36" y="0"/>
                        <a:pt x="36" y="1"/>
                      </a:cubicBezTo>
                      <a:cubicBezTo>
                        <a:pt x="36" y="2"/>
                        <a:pt x="35" y="7"/>
                        <a:pt x="35" y="8"/>
                      </a:cubicBezTo>
                      <a:cubicBezTo>
                        <a:pt x="35" y="8"/>
                        <a:pt x="33" y="6"/>
                        <a:pt x="33" y="6"/>
                      </a:cubicBezTo>
                      <a:cubicBezTo>
                        <a:pt x="32" y="4"/>
                        <a:pt x="34" y="3"/>
                        <a:pt x="34" y="2"/>
                      </a:cubicBezTo>
                      <a:cubicBezTo>
                        <a:pt x="33" y="2"/>
                        <a:pt x="33" y="3"/>
                        <a:pt x="33" y="3"/>
                      </a:cubicBezTo>
                      <a:cubicBezTo>
                        <a:pt x="32" y="2"/>
                        <a:pt x="33" y="2"/>
                        <a:pt x="32" y="2"/>
                      </a:cubicBezTo>
                      <a:cubicBezTo>
                        <a:pt x="32" y="3"/>
                        <a:pt x="30" y="2"/>
                        <a:pt x="31" y="3"/>
                      </a:cubicBezTo>
                      <a:cubicBezTo>
                        <a:pt x="30" y="3"/>
                        <a:pt x="30" y="3"/>
                        <a:pt x="29" y="3"/>
                      </a:cubicBezTo>
                      <a:cubicBezTo>
                        <a:pt x="30" y="3"/>
                        <a:pt x="28" y="6"/>
                        <a:pt x="28" y="6"/>
                      </a:cubicBezTo>
                      <a:cubicBezTo>
                        <a:pt x="28" y="6"/>
                        <a:pt x="27" y="5"/>
                        <a:pt x="27" y="5"/>
                      </a:cubicBezTo>
                      <a:cubicBezTo>
                        <a:pt x="25" y="5"/>
                        <a:pt x="24" y="5"/>
                        <a:pt x="22" y="6"/>
                      </a:cubicBezTo>
                      <a:cubicBezTo>
                        <a:pt x="22" y="5"/>
                        <a:pt x="21" y="5"/>
                        <a:pt x="21" y="5"/>
                      </a:cubicBezTo>
                      <a:cubicBezTo>
                        <a:pt x="21" y="5"/>
                        <a:pt x="21" y="6"/>
                        <a:pt x="21" y="6"/>
                      </a:cubicBezTo>
                      <a:cubicBezTo>
                        <a:pt x="19" y="5"/>
                        <a:pt x="22" y="5"/>
                        <a:pt x="20" y="4"/>
                      </a:cubicBezTo>
                      <a:cubicBezTo>
                        <a:pt x="21" y="5"/>
                        <a:pt x="19" y="6"/>
                        <a:pt x="19" y="7"/>
                      </a:cubicBezTo>
                      <a:cubicBezTo>
                        <a:pt x="20" y="7"/>
                        <a:pt x="21" y="6"/>
                        <a:pt x="21" y="5"/>
                      </a:cubicBezTo>
                      <a:cubicBezTo>
                        <a:pt x="22" y="7"/>
                        <a:pt x="21" y="9"/>
                        <a:pt x="20" y="10"/>
                      </a:cubicBezTo>
                      <a:cubicBezTo>
                        <a:pt x="19" y="11"/>
                        <a:pt x="19" y="10"/>
                        <a:pt x="19" y="10"/>
                      </a:cubicBezTo>
                      <a:cubicBezTo>
                        <a:pt x="17" y="11"/>
                        <a:pt x="19" y="14"/>
                        <a:pt x="17" y="14"/>
                      </a:cubicBezTo>
                      <a:cubicBezTo>
                        <a:pt x="15" y="14"/>
                        <a:pt x="15" y="12"/>
                        <a:pt x="15" y="12"/>
                      </a:cubicBezTo>
                      <a:cubicBezTo>
                        <a:pt x="15" y="11"/>
                        <a:pt x="16" y="11"/>
                        <a:pt x="17" y="11"/>
                      </a:cubicBezTo>
                      <a:cubicBezTo>
                        <a:pt x="16" y="11"/>
                        <a:pt x="16" y="11"/>
                        <a:pt x="16" y="11"/>
                      </a:cubicBezTo>
                      <a:cubicBezTo>
                        <a:pt x="16" y="10"/>
                        <a:pt x="16" y="10"/>
                        <a:pt x="17" y="10"/>
                      </a:cubicBezTo>
                      <a:cubicBezTo>
                        <a:pt x="16" y="10"/>
                        <a:pt x="15" y="10"/>
                        <a:pt x="14" y="11"/>
                      </a:cubicBezTo>
                      <a:cubicBezTo>
                        <a:pt x="13" y="12"/>
                        <a:pt x="12" y="13"/>
                        <a:pt x="11" y="13"/>
                      </a:cubicBezTo>
                      <a:cubicBezTo>
                        <a:pt x="11" y="14"/>
                        <a:pt x="11" y="15"/>
                        <a:pt x="12" y="15"/>
                      </a:cubicBezTo>
                      <a:cubicBezTo>
                        <a:pt x="12" y="14"/>
                        <a:pt x="12" y="14"/>
                        <a:pt x="12" y="14"/>
                      </a:cubicBezTo>
                      <a:cubicBezTo>
                        <a:pt x="13" y="14"/>
                        <a:pt x="12" y="16"/>
                        <a:pt x="13" y="15"/>
                      </a:cubicBezTo>
                      <a:cubicBezTo>
                        <a:pt x="13" y="17"/>
                        <a:pt x="13" y="18"/>
                        <a:pt x="12" y="18"/>
                      </a:cubicBezTo>
                      <a:cubicBezTo>
                        <a:pt x="11" y="18"/>
                        <a:pt x="11" y="18"/>
                        <a:pt x="11" y="18"/>
                      </a:cubicBezTo>
                      <a:cubicBezTo>
                        <a:pt x="11" y="18"/>
                        <a:pt x="12" y="18"/>
                        <a:pt x="12" y="17"/>
                      </a:cubicBezTo>
                      <a:cubicBezTo>
                        <a:pt x="12" y="18"/>
                        <a:pt x="9" y="18"/>
                        <a:pt x="10" y="19"/>
                      </a:cubicBezTo>
                      <a:cubicBezTo>
                        <a:pt x="11" y="19"/>
                        <a:pt x="11" y="19"/>
                        <a:pt x="11" y="19"/>
                      </a:cubicBezTo>
                      <a:cubicBezTo>
                        <a:pt x="12" y="20"/>
                        <a:pt x="12" y="22"/>
                        <a:pt x="11" y="22"/>
                      </a:cubicBezTo>
                      <a:cubicBezTo>
                        <a:pt x="13" y="22"/>
                        <a:pt x="11" y="22"/>
                        <a:pt x="13" y="22"/>
                      </a:cubicBezTo>
                      <a:cubicBezTo>
                        <a:pt x="11" y="22"/>
                        <a:pt x="14" y="20"/>
                        <a:pt x="12" y="20"/>
                      </a:cubicBezTo>
                      <a:cubicBezTo>
                        <a:pt x="14" y="20"/>
                        <a:pt x="13" y="19"/>
                        <a:pt x="15" y="19"/>
                      </a:cubicBezTo>
                      <a:cubicBezTo>
                        <a:pt x="15" y="19"/>
                        <a:pt x="14" y="19"/>
                        <a:pt x="15" y="19"/>
                      </a:cubicBezTo>
                      <a:cubicBezTo>
                        <a:pt x="15" y="18"/>
                        <a:pt x="15" y="18"/>
                        <a:pt x="15" y="18"/>
                      </a:cubicBezTo>
                      <a:cubicBezTo>
                        <a:pt x="15" y="18"/>
                        <a:pt x="15" y="18"/>
                        <a:pt x="15" y="18"/>
                      </a:cubicBezTo>
                      <a:cubicBezTo>
                        <a:pt x="15" y="18"/>
                        <a:pt x="15" y="18"/>
                        <a:pt x="15" y="18"/>
                      </a:cubicBezTo>
                      <a:cubicBezTo>
                        <a:pt x="15" y="18"/>
                        <a:pt x="15" y="18"/>
                        <a:pt x="15" y="18"/>
                      </a:cubicBezTo>
                      <a:cubicBezTo>
                        <a:pt x="14" y="18"/>
                        <a:pt x="14" y="18"/>
                        <a:pt x="14" y="18"/>
                      </a:cubicBezTo>
                      <a:cubicBezTo>
                        <a:pt x="14" y="17"/>
                        <a:pt x="14" y="16"/>
                        <a:pt x="14" y="16"/>
                      </a:cubicBezTo>
                      <a:cubicBezTo>
                        <a:pt x="15" y="15"/>
                        <a:pt x="15" y="16"/>
                        <a:pt x="15" y="16"/>
                      </a:cubicBezTo>
                      <a:cubicBezTo>
                        <a:pt x="15" y="15"/>
                        <a:pt x="15" y="15"/>
                        <a:pt x="15" y="15"/>
                      </a:cubicBezTo>
                      <a:cubicBezTo>
                        <a:pt x="16" y="16"/>
                        <a:pt x="17" y="15"/>
                        <a:pt x="17" y="16"/>
                      </a:cubicBezTo>
                      <a:cubicBezTo>
                        <a:pt x="17" y="16"/>
                        <a:pt x="17" y="16"/>
                        <a:pt x="17" y="16"/>
                      </a:cubicBezTo>
                      <a:cubicBezTo>
                        <a:pt x="18" y="16"/>
                        <a:pt x="19" y="16"/>
                        <a:pt x="19" y="15"/>
                      </a:cubicBezTo>
                      <a:cubicBezTo>
                        <a:pt x="19" y="15"/>
                        <a:pt x="19" y="13"/>
                        <a:pt x="19" y="14"/>
                      </a:cubicBezTo>
                      <a:cubicBezTo>
                        <a:pt x="19" y="14"/>
                        <a:pt x="20" y="14"/>
                        <a:pt x="20" y="14"/>
                      </a:cubicBezTo>
                      <a:cubicBezTo>
                        <a:pt x="20" y="13"/>
                        <a:pt x="20" y="13"/>
                        <a:pt x="20" y="13"/>
                      </a:cubicBezTo>
                      <a:cubicBezTo>
                        <a:pt x="20" y="13"/>
                        <a:pt x="20" y="13"/>
                        <a:pt x="20" y="13"/>
                      </a:cubicBezTo>
                      <a:cubicBezTo>
                        <a:pt x="22" y="12"/>
                        <a:pt x="23" y="10"/>
                        <a:pt x="25" y="11"/>
                      </a:cubicBezTo>
                      <a:cubicBezTo>
                        <a:pt x="25" y="11"/>
                        <a:pt x="25" y="10"/>
                        <a:pt x="26" y="10"/>
                      </a:cubicBezTo>
                      <a:cubicBezTo>
                        <a:pt x="27" y="11"/>
                        <a:pt x="27" y="11"/>
                        <a:pt x="27" y="11"/>
                      </a:cubicBezTo>
                      <a:cubicBezTo>
                        <a:pt x="27" y="11"/>
                        <a:pt x="29" y="12"/>
                        <a:pt x="29" y="11"/>
                      </a:cubicBezTo>
                      <a:cubicBezTo>
                        <a:pt x="29" y="12"/>
                        <a:pt x="30" y="12"/>
                        <a:pt x="31" y="12"/>
                      </a:cubicBezTo>
                      <a:cubicBezTo>
                        <a:pt x="31" y="12"/>
                        <a:pt x="32" y="11"/>
                        <a:pt x="33" y="12"/>
                      </a:cubicBezTo>
                      <a:cubicBezTo>
                        <a:pt x="33" y="11"/>
                        <a:pt x="33" y="11"/>
                        <a:pt x="33" y="11"/>
                      </a:cubicBezTo>
                      <a:cubicBezTo>
                        <a:pt x="34" y="11"/>
                        <a:pt x="34" y="10"/>
                        <a:pt x="35" y="10"/>
                      </a:cubicBezTo>
                      <a:cubicBezTo>
                        <a:pt x="36" y="9"/>
                        <a:pt x="36" y="9"/>
                        <a:pt x="36" y="9"/>
                      </a:cubicBezTo>
                      <a:cubicBezTo>
                        <a:pt x="37" y="9"/>
                        <a:pt x="38" y="11"/>
                        <a:pt x="39" y="11"/>
                      </a:cubicBezTo>
                      <a:cubicBezTo>
                        <a:pt x="39" y="11"/>
                        <a:pt x="38" y="11"/>
                        <a:pt x="38" y="11"/>
                      </a:cubicBezTo>
                      <a:cubicBezTo>
                        <a:pt x="39" y="12"/>
                        <a:pt x="40" y="12"/>
                        <a:pt x="41" y="12"/>
                      </a:cubicBezTo>
                      <a:cubicBezTo>
                        <a:pt x="41" y="12"/>
                        <a:pt x="42" y="12"/>
                        <a:pt x="43" y="13"/>
                      </a:cubicBezTo>
                      <a:cubicBezTo>
                        <a:pt x="43" y="13"/>
                        <a:pt x="43" y="13"/>
                        <a:pt x="44" y="13"/>
                      </a:cubicBezTo>
                      <a:cubicBezTo>
                        <a:pt x="44" y="13"/>
                        <a:pt x="44" y="13"/>
                        <a:pt x="43" y="13"/>
                      </a:cubicBezTo>
                      <a:cubicBezTo>
                        <a:pt x="43" y="13"/>
                        <a:pt x="44" y="14"/>
                        <a:pt x="44" y="14"/>
                      </a:cubicBezTo>
                      <a:cubicBezTo>
                        <a:pt x="44" y="14"/>
                        <a:pt x="44" y="14"/>
                        <a:pt x="44" y="14"/>
                      </a:cubicBezTo>
                      <a:cubicBezTo>
                        <a:pt x="44" y="14"/>
                        <a:pt x="44" y="14"/>
                        <a:pt x="44" y="14"/>
                      </a:cubicBezTo>
                      <a:cubicBezTo>
                        <a:pt x="44" y="14"/>
                        <a:pt x="44" y="14"/>
                        <a:pt x="45" y="14"/>
                      </a:cubicBezTo>
                      <a:cubicBezTo>
                        <a:pt x="44" y="15"/>
                        <a:pt x="44" y="15"/>
                        <a:pt x="44" y="15"/>
                      </a:cubicBezTo>
                      <a:cubicBezTo>
                        <a:pt x="44" y="15"/>
                        <a:pt x="45" y="15"/>
                        <a:pt x="45" y="15"/>
                      </a:cubicBezTo>
                      <a:cubicBezTo>
                        <a:pt x="45" y="15"/>
                        <a:pt x="45" y="15"/>
                        <a:pt x="45" y="14"/>
                      </a:cubicBezTo>
                      <a:cubicBezTo>
                        <a:pt x="46" y="14"/>
                        <a:pt x="46" y="14"/>
                        <a:pt x="46" y="14"/>
                      </a:cubicBezTo>
                      <a:cubicBezTo>
                        <a:pt x="46" y="15"/>
                        <a:pt x="47" y="14"/>
                        <a:pt x="47" y="16"/>
                      </a:cubicBezTo>
                      <a:cubicBezTo>
                        <a:pt x="48" y="15"/>
                        <a:pt x="49" y="17"/>
                        <a:pt x="50" y="16"/>
                      </a:cubicBezTo>
                      <a:cubicBezTo>
                        <a:pt x="50" y="16"/>
                        <a:pt x="50" y="16"/>
                        <a:pt x="50" y="16"/>
                      </a:cubicBezTo>
                      <a:cubicBezTo>
                        <a:pt x="50" y="16"/>
                        <a:pt x="50" y="17"/>
                        <a:pt x="51" y="17"/>
                      </a:cubicBezTo>
                      <a:cubicBezTo>
                        <a:pt x="50" y="18"/>
                        <a:pt x="50" y="18"/>
                        <a:pt x="50" y="18"/>
                      </a:cubicBezTo>
                      <a:cubicBezTo>
                        <a:pt x="52" y="18"/>
                        <a:pt x="52" y="18"/>
                        <a:pt x="52" y="18"/>
                      </a:cubicBezTo>
                      <a:cubicBezTo>
                        <a:pt x="52" y="19"/>
                        <a:pt x="52" y="19"/>
                        <a:pt x="51" y="19"/>
                      </a:cubicBezTo>
                      <a:cubicBezTo>
                        <a:pt x="53" y="20"/>
                        <a:pt x="52" y="20"/>
                        <a:pt x="54" y="20"/>
                      </a:cubicBezTo>
                      <a:cubicBezTo>
                        <a:pt x="54" y="21"/>
                        <a:pt x="54" y="21"/>
                        <a:pt x="54" y="21"/>
                      </a:cubicBezTo>
                      <a:cubicBezTo>
                        <a:pt x="54" y="21"/>
                        <a:pt x="55" y="21"/>
                        <a:pt x="55" y="22"/>
                      </a:cubicBezTo>
                      <a:cubicBezTo>
                        <a:pt x="55" y="23"/>
                        <a:pt x="58" y="26"/>
                        <a:pt x="58" y="30"/>
                      </a:cubicBezTo>
                      <a:cubicBezTo>
                        <a:pt x="60" y="28"/>
                        <a:pt x="58" y="31"/>
                        <a:pt x="60" y="31"/>
                      </a:cubicBezTo>
                      <a:cubicBezTo>
                        <a:pt x="59" y="31"/>
                        <a:pt x="59" y="32"/>
                        <a:pt x="58" y="31"/>
                      </a:cubicBezTo>
                      <a:cubicBezTo>
                        <a:pt x="60" y="32"/>
                        <a:pt x="58" y="34"/>
                        <a:pt x="60" y="34"/>
                      </a:cubicBezTo>
                      <a:cubicBezTo>
                        <a:pt x="60" y="34"/>
                        <a:pt x="59" y="34"/>
                        <a:pt x="59" y="34"/>
                      </a:cubicBezTo>
                      <a:cubicBezTo>
                        <a:pt x="59" y="34"/>
                        <a:pt x="60" y="35"/>
                        <a:pt x="60" y="35"/>
                      </a:cubicBezTo>
                      <a:cubicBezTo>
                        <a:pt x="59" y="35"/>
                        <a:pt x="59" y="35"/>
                        <a:pt x="59" y="35"/>
                      </a:cubicBezTo>
                      <a:cubicBezTo>
                        <a:pt x="59" y="36"/>
                        <a:pt x="61" y="36"/>
                        <a:pt x="63" y="35"/>
                      </a:cubicBezTo>
                      <a:cubicBezTo>
                        <a:pt x="62" y="36"/>
                        <a:pt x="62" y="36"/>
                        <a:pt x="63" y="37"/>
                      </a:cubicBezTo>
                      <a:cubicBezTo>
                        <a:pt x="63" y="37"/>
                        <a:pt x="63" y="38"/>
                        <a:pt x="62" y="37"/>
                      </a:cubicBezTo>
                      <a:cubicBezTo>
                        <a:pt x="62" y="37"/>
                        <a:pt x="62" y="40"/>
                        <a:pt x="64" y="40"/>
                      </a:cubicBezTo>
                      <a:cubicBezTo>
                        <a:pt x="63" y="40"/>
                        <a:pt x="64" y="41"/>
                        <a:pt x="64" y="41"/>
                      </a:cubicBezTo>
                      <a:cubicBezTo>
                        <a:pt x="64" y="42"/>
                        <a:pt x="64" y="42"/>
                        <a:pt x="64" y="43"/>
                      </a:cubicBezTo>
                      <a:cubicBezTo>
                        <a:pt x="65" y="43"/>
                        <a:pt x="65" y="43"/>
                        <a:pt x="65" y="43"/>
                      </a:cubicBezTo>
                      <a:cubicBezTo>
                        <a:pt x="66" y="43"/>
                        <a:pt x="65" y="44"/>
                        <a:pt x="65" y="45"/>
                      </a:cubicBezTo>
                      <a:cubicBezTo>
                        <a:pt x="65" y="45"/>
                        <a:pt x="65" y="45"/>
                        <a:pt x="65" y="45"/>
                      </a:cubicBezTo>
                      <a:cubicBezTo>
                        <a:pt x="65" y="47"/>
                        <a:pt x="66" y="46"/>
                        <a:pt x="65" y="48"/>
                      </a:cubicBezTo>
                      <a:cubicBezTo>
                        <a:pt x="66" y="48"/>
                        <a:pt x="66" y="48"/>
                        <a:pt x="66" y="48"/>
                      </a:cubicBezTo>
                      <a:cubicBezTo>
                        <a:pt x="68" y="48"/>
                        <a:pt x="65" y="50"/>
                        <a:pt x="66" y="51"/>
                      </a:cubicBezTo>
                      <a:cubicBezTo>
                        <a:pt x="66" y="50"/>
                        <a:pt x="66" y="50"/>
                        <a:pt x="66" y="50"/>
                      </a:cubicBezTo>
                      <a:cubicBezTo>
                        <a:pt x="67" y="51"/>
                        <a:pt x="64" y="53"/>
                        <a:pt x="64" y="53"/>
                      </a:cubicBezTo>
                      <a:cubicBezTo>
                        <a:pt x="63" y="53"/>
                        <a:pt x="63" y="53"/>
                        <a:pt x="63" y="53"/>
                      </a:cubicBezTo>
                      <a:cubicBezTo>
                        <a:pt x="62" y="55"/>
                        <a:pt x="64" y="53"/>
                        <a:pt x="65" y="54"/>
                      </a:cubicBezTo>
                      <a:cubicBezTo>
                        <a:pt x="64" y="55"/>
                        <a:pt x="63" y="54"/>
                        <a:pt x="63" y="55"/>
                      </a:cubicBezTo>
                      <a:cubicBezTo>
                        <a:pt x="62" y="55"/>
                        <a:pt x="65" y="57"/>
                        <a:pt x="64" y="59"/>
                      </a:cubicBezTo>
                      <a:cubicBezTo>
                        <a:pt x="64" y="58"/>
                        <a:pt x="65" y="58"/>
                        <a:pt x="65" y="59"/>
                      </a:cubicBezTo>
                      <a:cubicBezTo>
                        <a:pt x="65" y="60"/>
                        <a:pt x="63" y="61"/>
                        <a:pt x="64" y="62"/>
                      </a:cubicBezTo>
                      <a:cubicBezTo>
                        <a:pt x="64" y="62"/>
                        <a:pt x="64" y="62"/>
                        <a:pt x="64" y="62"/>
                      </a:cubicBezTo>
                      <a:cubicBezTo>
                        <a:pt x="64" y="63"/>
                        <a:pt x="64" y="65"/>
                        <a:pt x="65" y="65"/>
                      </a:cubicBezTo>
                      <a:cubicBezTo>
                        <a:pt x="63" y="65"/>
                        <a:pt x="64" y="66"/>
                        <a:pt x="64" y="68"/>
                      </a:cubicBezTo>
                      <a:cubicBezTo>
                        <a:pt x="64" y="69"/>
                        <a:pt x="64" y="70"/>
                        <a:pt x="63" y="69"/>
                      </a:cubicBezTo>
                      <a:cubicBezTo>
                        <a:pt x="63" y="69"/>
                        <a:pt x="62" y="71"/>
                        <a:pt x="62" y="71"/>
                      </a:cubicBezTo>
                      <a:cubicBezTo>
                        <a:pt x="62" y="71"/>
                        <a:pt x="62" y="71"/>
                        <a:pt x="62" y="71"/>
                      </a:cubicBezTo>
                      <a:cubicBezTo>
                        <a:pt x="61" y="72"/>
                        <a:pt x="62" y="73"/>
                        <a:pt x="62" y="74"/>
                      </a:cubicBezTo>
                      <a:cubicBezTo>
                        <a:pt x="62" y="74"/>
                        <a:pt x="62" y="74"/>
                        <a:pt x="61" y="74"/>
                      </a:cubicBezTo>
                      <a:cubicBezTo>
                        <a:pt x="60" y="75"/>
                        <a:pt x="60" y="76"/>
                        <a:pt x="61" y="78"/>
                      </a:cubicBezTo>
                      <a:cubicBezTo>
                        <a:pt x="60" y="78"/>
                        <a:pt x="60" y="78"/>
                        <a:pt x="60" y="78"/>
                      </a:cubicBezTo>
                      <a:cubicBezTo>
                        <a:pt x="60" y="78"/>
                        <a:pt x="57" y="79"/>
                        <a:pt x="57" y="81"/>
                      </a:cubicBezTo>
                      <a:cubicBezTo>
                        <a:pt x="57" y="81"/>
                        <a:pt x="56" y="81"/>
                        <a:pt x="56" y="81"/>
                      </a:cubicBezTo>
                      <a:cubicBezTo>
                        <a:pt x="56" y="82"/>
                        <a:pt x="55" y="83"/>
                        <a:pt x="54" y="83"/>
                      </a:cubicBezTo>
                      <a:cubicBezTo>
                        <a:pt x="53" y="84"/>
                        <a:pt x="52" y="84"/>
                        <a:pt x="53" y="86"/>
                      </a:cubicBezTo>
                      <a:cubicBezTo>
                        <a:pt x="52" y="87"/>
                        <a:pt x="52" y="87"/>
                        <a:pt x="52" y="87"/>
                      </a:cubicBezTo>
                      <a:cubicBezTo>
                        <a:pt x="54" y="86"/>
                        <a:pt x="53" y="89"/>
                        <a:pt x="54" y="89"/>
                      </a:cubicBezTo>
                      <a:cubicBezTo>
                        <a:pt x="54" y="89"/>
                        <a:pt x="52" y="89"/>
                        <a:pt x="52" y="88"/>
                      </a:cubicBezTo>
                      <a:cubicBezTo>
                        <a:pt x="53" y="88"/>
                        <a:pt x="53" y="88"/>
                        <a:pt x="53" y="88"/>
                      </a:cubicBezTo>
                      <a:cubicBezTo>
                        <a:pt x="52" y="87"/>
                        <a:pt x="50" y="89"/>
                        <a:pt x="50" y="88"/>
                      </a:cubicBezTo>
                      <a:cubicBezTo>
                        <a:pt x="47" y="90"/>
                        <a:pt x="43" y="90"/>
                        <a:pt x="40" y="90"/>
                      </a:cubicBezTo>
                      <a:cubicBezTo>
                        <a:pt x="40" y="91"/>
                        <a:pt x="40" y="91"/>
                        <a:pt x="40" y="91"/>
                      </a:cubicBezTo>
                      <a:cubicBezTo>
                        <a:pt x="39" y="91"/>
                        <a:pt x="39" y="91"/>
                        <a:pt x="39" y="91"/>
                      </a:cubicBezTo>
                      <a:cubicBezTo>
                        <a:pt x="39" y="91"/>
                        <a:pt x="39" y="90"/>
                        <a:pt x="39" y="90"/>
                      </a:cubicBezTo>
                      <a:cubicBezTo>
                        <a:pt x="39" y="89"/>
                        <a:pt x="38" y="91"/>
                        <a:pt x="38" y="91"/>
                      </a:cubicBezTo>
                      <a:cubicBezTo>
                        <a:pt x="36" y="90"/>
                        <a:pt x="39" y="89"/>
                        <a:pt x="38" y="89"/>
                      </a:cubicBezTo>
                      <a:cubicBezTo>
                        <a:pt x="38" y="89"/>
                        <a:pt x="38" y="89"/>
                        <a:pt x="38" y="89"/>
                      </a:cubicBezTo>
                      <a:cubicBezTo>
                        <a:pt x="38" y="90"/>
                        <a:pt x="38" y="90"/>
                        <a:pt x="38" y="90"/>
                      </a:cubicBezTo>
                      <a:cubicBezTo>
                        <a:pt x="37" y="90"/>
                        <a:pt x="37" y="91"/>
                        <a:pt x="36" y="91"/>
                      </a:cubicBezTo>
                      <a:cubicBezTo>
                        <a:pt x="35" y="90"/>
                        <a:pt x="36" y="90"/>
                        <a:pt x="36" y="90"/>
                      </a:cubicBezTo>
                      <a:cubicBezTo>
                        <a:pt x="36" y="89"/>
                        <a:pt x="36" y="89"/>
                        <a:pt x="35" y="89"/>
                      </a:cubicBezTo>
                      <a:cubicBezTo>
                        <a:pt x="35" y="89"/>
                        <a:pt x="34" y="89"/>
                        <a:pt x="34" y="89"/>
                      </a:cubicBezTo>
                      <a:cubicBezTo>
                        <a:pt x="34" y="90"/>
                        <a:pt x="34" y="90"/>
                        <a:pt x="34" y="90"/>
                      </a:cubicBezTo>
                      <a:cubicBezTo>
                        <a:pt x="33" y="91"/>
                        <a:pt x="33" y="90"/>
                        <a:pt x="33" y="91"/>
                      </a:cubicBezTo>
                      <a:cubicBezTo>
                        <a:pt x="33" y="89"/>
                        <a:pt x="28" y="89"/>
                        <a:pt x="28" y="88"/>
                      </a:cubicBezTo>
                      <a:cubicBezTo>
                        <a:pt x="26" y="88"/>
                        <a:pt x="26" y="87"/>
                        <a:pt x="25" y="87"/>
                      </a:cubicBezTo>
                      <a:cubicBezTo>
                        <a:pt x="25" y="87"/>
                        <a:pt x="24" y="88"/>
                        <a:pt x="23" y="88"/>
                      </a:cubicBezTo>
                      <a:cubicBezTo>
                        <a:pt x="25" y="86"/>
                        <a:pt x="23" y="86"/>
                        <a:pt x="23" y="83"/>
                      </a:cubicBezTo>
                      <a:cubicBezTo>
                        <a:pt x="23" y="85"/>
                        <a:pt x="21" y="82"/>
                        <a:pt x="20" y="84"/>
                      </a:cubicBezTo>
                      <a:cubicBezTo>
                        <a:pt x="20" y="83"/>
                        <a:pt x="21" y="83"/>
                        <a:pt x="21" y="82"/>
                      </a:cubicBezTo>
                      <a:cubicBezTo>
                        <a:pt x="20" y="82"/>
                        <a:pt x="19" y="81"/>
                        <a:pt x="19" y="80"/>
                      </a:cubicBezTo>
                      <a:cubicBezTo>
                        <a:pt x="18" y="79"/>
                        <a:pt x="18" y="78"/>
                        <a:pt x="17" y="77"/>
                      </a:cubicBezTo>
                      <a:cubicBezTo>
                        <a:pt x="16" y="77"/>
                        <a:pt x="16" y="78"/>
                        <a:pt x="15" y="78"/>
                      </a:cubicBezTo>
                      <a:cubicBezTo>
                        <a:pt x="16" y="76"/>
                        <a:pt x="16" y="76"/>
                        <a:pt x="16" y="76"/>
                      </a:cubicBezTo>
                      <a:cubicBezTo>
                        <a:pt x="16" y="75"/>
                        <a:pt x="14" y="76"/>
                        <a:pt x="15" y="75"/>
                      </a:cubicBezTo>
                      <a:cubicBezTo>
                        <a:pt x="14" y="75"/>
                        <a:pt x="14" y="76"/>
                        <a:pt x="14" y="75"/>
                      </a:cubicBezTo>
                      <a:cubicBezTo>
                        <a:pt x="13" y="73"/>
                        <a:pt x="12" y="71"/>
                        <a:pt x="10" y="69"/>
                      </a:cubicBezTo>
                      <a:cubicBezTo>
                        <a:pt x="9" y="66"/>
                        <a:pt x="8" y="64"/>
                        <a:pt x="9" y="61"/>
                      </a:cubicBezTo>
                      <a:cubicBezTo>
                        <a:pt x="9" y="62"/>
                        <a:pt x="8" y="61"/>
                        <a:pt x="8" y="61"/>
                      </a:cubicBezTo>
                      <a:cubicBezTo>
                        <a:pt x="8" y="61"/>
                        <a:pt x="7" y="61"/>
                        <a:pt x="7" y="61"/>
                      </a:cubicBezTo>
                      <a:cubicBezTo>
                        <a:pt x="7" y="61"/>
                        <a:pt x="7" y="61"/>
                        <a:pt x="7" y="60"/>
                      </a:cubicBezTo>
                      <a:cubicBezTo>
                        <a:pt x="7" y="59"/>
                        <a:pt x="8" y="59"/>
                        <a:pt x="8" y="59"/>
                      </a:cubicBezTo>
                      <a:cubicBezTo>
                        <a:pt x="6" y="59"/>
                        <a:pt x="7" y="57"/>
                        <a:pt x="6" y="57"/>
                      </a:cubicBezTo>
                      <a:cubicBezTo>
                        <a:pt x="6" y="57"/>
                        <a:pt x="6" y="57"/>
                        <a:pt x="6" y="57"/>
                      </a:cubicBezTo>
                      <a:cubicBezTo>
                        <a:pt x="4" y="57"/>
                        <a:pt x="3" y="59"/>
                        <a:pt x="1" y="60"/>
                      </a:cubicBezTo>
                      <a:cubicBezTo>
                        <a:pt x="3" y="60"/>
                        <a:pt x="0" y="63"/>
                        <a:pt x="2" y="64"/>
                      </a:cubicBezTo>
                      <a:cubicBezTo>
                        <a:pt x="2" y="65"/>
                        <a:pt x="2" y="64"/>
                        <a:pt x="1" y="65"/>
                      </a:cubicBezTo>
                      <a:cubicBezTo>
                        <a:pt x="2" y="65"/>
                        <a:pt x="3" y="65"/>
                        <a:pt x="3" y="66"/>
                      </a:cubicBezTo>
                      <a:cubicBezTo>
                        <a:pt x="2" y="66"/>
                        <a:pt x="2" y="66"/>
                        <a:pt x="2" y="66"/>
                      </a:cubicBezTo>
                      <a:cubicBezTo>
                        <a:pt x="4" y="69"/>
                        <a:pt x="3" y="70"/>
                        <a:pt x="5" y="74"/>
                      </a:cubicBezTo>
                      <a:cubicBezTo>
                        <a:pt x="5" y="73"/>
                        <a:pt x="5" y="73"/>
                        <a:pt x="5" y="73"/>
                      </a:cubicBezTo>
                      <a:cubicBezTo>
                        <a:pt x="5" y="74"/>
                        <a:pt x="5" y="74"/>
                        <a:pt x="5" y="74"/>
                      </a:cubicBezTo>
                      <a:cubicBezTo>
                        <a:pt x="7" y="74"/>
                        <a:pt x="4" y="73"/>
                        <a:pt x="6" y="73"/>
                      </a:cubicBezTo>
                      <a:cubicBezTo>
                        <a:pt x="5" y="74"/>
                        <a:pt x="9" y="77"/>
                        <a:pt x="7" y="79"/>
                      </a:cubicBezTo>
                      <a:cubicBezTo>
                        <a:pt x="8" y="80"/>
                        <a:pt x="8" y="78"/>
                        <a:pt x="8" y="79"/>
                      </a:cubicBezTo>
                      <a:cubicBezTo>
                        <a:pt x="8" y="79"/>
                        <a:pt x="8" y="79"/>
                        <a:pt x="8" y="79"/>
                      </a:cubicBezTo>
                      <a:cubicBezTo>
                        <a:pt x="9" y="79"/>
                        <a:pt x="9" y="79"/>
                        <a:pt x="9" y="79"/>
                      </a:cubicBezTo>
                      <a:cubicBezTo>
                        <a:pt x="9" y="80"/>
                        <a:pt x="9" y="80"/>
                        <a:pt x="8" y="81"/>
                      </a:cubicBezTo>
                      <a:cubicBezTo>
                        <a:pt x="8" y="81"/>
                        <a:pt x="8" y="80"/>
                        <a:pt x="8" y="80"/>
                      </a:cubicBezTo>
                      <a:cubicBezTo>
                        <a:pt x="8" y="81"/>
                        <a:pt x="10" y="82"/>
                        <a:pt x="10" y="83"/>
                      </a:cubicBezTo>
                      <a:cubicBezTo>
                        <a:pt x="9" y="82"/>
                        <a:pt x="9" y="82"/>
                        <a:pt x="9" y="82"/>
                      </a:cubicBezTo>
                      <a:cubicBezTo>
                        <a:pt x="12" y="84"/>
                        <a:pt x="14" y="87"/>
                        <a:pt x="17" y="88"/>
                      </a:cubicBezTo>
                      <a:cubicBezTo>
                        <a:pt x="17" y="88"/>
                        <a:pt x="17" y="88"/>
                        <a:pt x="17" y="88"/>
                      </a:cubicBezTo>
                      <a:cubicBezTo>
                        <a:pt x="19" y="89"/>
                        <a:pt x="18" y="89"/>
                        <a:pt x="20" y="91"/>
                      </a:cubicBezTo>
                      <a:cubicBezTo>
                        <a:pt x="20" y="91"/>
                        <a:pt x="20" y="91"/>
                        <a:pt x="20" y="91"/>
                      </a:cubicBezTo>
                      <a:cubicBezTo>
                        <a:pt x="21" y="91"/>
                        <a:pt x="21" y="91"/>
                        <a:pt x="22" y="91"/>
                      </a:cubicBezTo>
                      <a:cubicBezTo>
                        <a:pt x="21" y="91"/>
                        <a:pt x="22" y="93"/>
                        <a:pt x="21" y="93"/>
                      </a:cubicBezTo>
                      <a:cubicBezTo>
                        <a:pt x="24" y="93"/>
                        <a:pt x="23" y="93"/>
                        <a:pt x="25" y="92"/>
                      </a:cubicBezTo>
                      <a:cubicBezTo>
                        <a:pt x="25" y="93"/>
                        <a:pt x="25" y="93"/>
                        <a:pt x="25" y="93"/>
                      </a:cubicBezTo>
                      <a:cubicBezTo>
                        <a:pt x="26" y="93"/>
                        <a:pt x="26" y="92"/>
                        <a:pt x="27" y="93"/>
                      </a:cubicBezTo>
                      <a:cubicBezTo>
                        <a:pt x="26" y="93"/>
                        <a:pt x="27" y="94"/>
                        <a:pt x="26" y="94"/>
                      </a:cubicBezTo>
                      <a:cubicBezTo>
                        <a:pt x="28" y="97"/>
                        <a:pt x="30" y="94"/>
                        <a:pt x="30" y="97"/>
                      </a:cubicBezTo>
                      <a:cubicBezTo>
                        <a:pt x="32" y="95"/>
                        <a:pt x="29" y="95"/>
                        <a:pt x="29" y="95"/>
                      </a:cubicBezTo>
                      <a:cubicBezTo>
                        <a:pt x="29" y="94"/>
                        <a:pt x="31" y="94"/>
                        <a:pt x="31" y="94"/>
                      </a:cubicBezTo>
                      <a:cubicBezTo>
                        <a:pt x="32" y="94"/>
                        <a:pt x="32" y="97"/>
                        <a:pt x="34" y="98"/>
                      </a:cubicBezTo>
                      <a:cubicBezTo>
                        <a:pt x="34" y="97"/>
                        <a:pt x="34" y="98"/>
                        <a:pt x="34" y="98"/>
                      </a:cubicBezTo>
                      <a:cubicBezTo>
                        <a:pt x="35" y="98"/>
                        <a:pt x="36" y="97"/>
                        <a:pt x="36" y="98"/>
                      </a:cubicBezTo>
                      <a:cubicBezTo>
                        <a:pt x="37" y="97"/>
                        <a:pt x="38" y="98"/>
                        <a:pt x="38" y="97"/>
                      </a:cubicBezTo>
                      <a:cubicBezTo>
                        <a:pt x="38" y="97"/>
                        <a:pt x="38" y="97"/>
                        <a:pt x="37" y="97"/>
                      </a:cubicBezTo>
                      <a:cubicBezTo>
                        <a:pt x="37" y="97"/>
                        <a:pt x="36" y="97"/>
                        <a:pt x="36" y="97"/>
                      </a:cubicBezTo>
                      <a:cubicBezTo>
                        <a:pt x="37" y="97"/>
                        <a:pt x="38" y="95"/>
                        <a:pt x="40" y="96"/>
                      </a:cubicBezTo>
                      <a:cubicBezTo>
                        <a:pt x="40" y="96"/>
                        <a:pt x="39" y="96"/>
                        <a:pt x="39" y="97"/>
                      </a:cubicBezTo>
                      <a:cubicBezTo>
                        <a:pt x="40" y="97"/>
                        <a:pt x="40" y="96"/>
                        <a:pt x="41" y="97"/>
                      </a:cubicBezTo>
                      <a:cubicBezTo>
                        <a:pt x="41" y="98"/>
                        <a:pt x="38" y="97"/>
                        <a:pt x="37" y="98"/>
                      </a:cubicBezTo>
                      <a:cubicBezTo>
                        <a:pt x="37" y="99"/>
                        <a:pt x="39" y="97"/>
                        <a:pt x="39" y="99"/>
                      </a:cubicBezTo>
                      <a:cubicBezTo>
                        <a:pt x="40" y="97"/>
                        <a:pt x="41" y="99"/>
                        <a:pt x="42" y="97"/>
                      </a:cubicBezTo>
                      <a:cubicBezTo>
                        <a:pt x="42" y="98"/>
                        <a:pt x="42" y="98"/>
                        <a:pt x="42" y="98"/>
                      </a:cubicBezTo>
                      <a:cubicBezTo>
                        <a:pt x="43" y="98"/>
                        <a:pt x="43" y="98"/>
                        <a:pt x="43" y="98"/>
                      </a:cubicBezTo>
                      <a:cubicBezTo>
                        <a:pt x="43" y="99"/>
                        <a:pt x="43" y="99"/>
                        <a:pt x="43" y="99"/>
                      </a:cubicBezTo>
                      <a:cubicBezTo>
                        <a:pt x="44" y="98"/>
                        <a:pt x="45" y="100"/>
                        <a:pt x="47" y="99"/>
                      </a:cubicBezTo>
                      <a:cubicBezTo>
                        <a:pt x="44" y="99"/>
                        <a:pt x="46" y="98"/>
                        <a:pt x="45" y="97"/>
                      </a:cubicBezTo>
                      <a:cubicBezTo>
                        <a:pt x="47" y="95"/>
                        <a:pt x="47" y="99"/>
                        <a:pt x="50" y="98"/>
                      </a:cubicBezTo>
                      <a:cubicBezTo>
                        <a:pt x="50" y="98"/>
                        <a:pt x="48" y="98"/>
                        <a:pt x="49" y="97"/>
                      </a:cubicBezTo>
                      <a:cubicBezTo>
                        <a:pt x="50" y="97"/>
                        <a:pt x="50" y="97"/>
                        <a:pt x="51" y="97"/>
                      </a:cubicBezTo>
                      <a:cubicBezTo>
                        <a:pt x="53" y="96"/>
                        <a:pt x="50" y="97"/>
                        <a:pt x="51" y="96"/>
                      </a:cubicBezTo>
                      <a:cubicBezTo>
                        <a:pt x="52" y="96"/>
                        <a:pt x="52" y="95"/>
                        <a:pt x="53" y="94"/>
                      </a:cubicBezTo>
                      <a:cubicBezTo>
                        <a:pt x="53" y="95"/>
                        <a:pt x="53" y="95"/>
                        <a:pt x="53" y="95"/>
                      </a:cubicBezTo>
                      <a:cubicBezTo>
                        <a:pt x="56" y="94"/>
                        <a:pt x="53" y="93"/>
                        <a:pt x="55" y="92"/>
                      </a:cubicBezTo>
                      <a:cubicBezTo>
                        <a:pt x="55" y="94"/>
                        <a:pt x="55" y="94"/>
                        <a:pt x="55" y="94"/>
                      </a:cubicBezTo>
                      <a:cubicBezTo>
                        <a:pt x="56" y="93"/>
                        <a:pt x="56" y="93"/>
                        <a:pt x="56" y="93"/>
                      </a:cubicBezTo>
                      <a:cubicBezTo>
                        <a:pt x="56" y="94"/>
                        <a:pt x="56" y="94"/>
                        <a:pt x="56" y="94"/>
                      </a:cubicBezTo>
                      <a:cubicBezTo>
                        <a:pt x="57" y="92"/>
                        <a:pt x="57" y="92"/>
                        <a:pt x="58" y="92"/>
                      </a:cubicBezTo>
                      <a:cubicBezTo>
                        <a:pt x="58" y="91"/>
                        <a:pt x="57" y="90"/>
                        <a:pt x="58" y="90"/>
                      </a:cubicBezTo>
                      <a:cubicBezTo>
                        <a:pt x="59" y="90"/>
                        <a:pt x="58" y="91"/>
                        <a:pt x="59" y="89"/>
                      </a:cubicBezTo>
                      <a:cubicBezTo>
                        <a:pt x="60" y="90"/>
                        <a:pt x="60" y="91"/>
                        <a:pt x="59" y="91"/>
                      </a:cubicBezTo>
                      <a:cubicBezTo>
                        <a:pt x="59" y="91"/>
                        <a:pt x="59" y="91"/>
                        <a:pt x="59" y="92"/>
                      </a:cubicBezTo>
                      <a:cubicBezTo>
                        <a:pt x="60" y="92"/>
                        <a:pt x="61" y="90"/>
                        <a:pt x="61" y="90"/>
                      </a:cubicBezTo>
                      <a:cubicBezTo>
                        <a:pt x="61" y="90"/>
                        <a:pt x="61" y="90"/>
                        <a:pt x="60" y="90"/>
                      </a:cubicBezTo>
                      <a:cubicBezTo>
                        <a:pt x="61" y="88"/>
                        <a:pt x="61" y="88"/>
                        <a:pt x="61" y="88"/>
                      </a:cubicBezTo>
                      <a:cubicBezTo>
                        <a:pt x="62" y="88"/>
                        <a:pt x="62" y="88"/>
                        <a:pt x="62" y="88"/>
                      </a:cubicBezTo>
                      <a:cubicBezTo>
                        <a:pt x="62" y="88"/>
                        <a:pt x="62" y="87"/>
                        <a:pt x="62" y="87"/>
                      </a:cubicBezTo>
                      <a:cubicBezTo>
                        <a:pt x="63" y="88"/>
                        <a:pt x="63" y="88"/>
                        <a:pt x="63" y="89"/>
                      </a:cubicBezTo>
                      <a:cubicBezTo>
                        <a:pt x="64" y="87"/>
                        <a:pt x="64" y="87"/>
                        <a:pt x="64" y="87"/>
                      </a:cubicBezTo>
                      <a:cubicBezTo>
                        <a:pt x="64" y="87"/>
                        <a:pt x="65" y="86"/>
                        <a:pt x="65" y="87"/>
                      </a:cubicBezTo>
                      <a:cubicBezTo>
                        <a:pt x="66" y="86"/>
                        <a:pt x="66" y="83"/>
                        <a:pt x="67" y="82"/>
                      </a:cubicBezTo>
                      <a:cubicBezTo>
                        <a:pt x="67" y="82"/>
                        <a:pt x="67" y="82"/>
                        <a:pt x="67" y="82"/>
                      </a:cubicBezTo>
                      <a:cubicBezTo>
                        <a:pt x="68" y="80"/>
                        <a:pt x="69" y="80"/>
                        <a:pt x="69" y="78"/>
                      </a:cubicBezTo>
                      <a:cubicBezTo>
                        <a:pt x="71" y="77"/>
                        <a:pt x="71" y="77"/>
                        <a:pt x="71" y="77"/>
                      </a:cubicBezTo>
                      <a:cubicBezTo>
                        <a:pt x="71" y="76"/>
                        <a:pt x="69" y="78"/>
                        <a:pt x="69" y="75"/>
                      </a:cubicBezTo>
                      <a:cubicBezTo>
                        <a:pt x="69" y="74"/>
                        <a:pt x="70" y="75"/>
                        <a:pt x="71" y="75"/>
                      </a:cubicBezTo>
                      <a:cubicBezTo>
                        <a:pt x="71" y="74"/>
                        <a:pt x="70" y="72"/>
                        <a:pt x="71" y="71"/>
                      </a:cubicBezTo>
                      <a:cubicBezTo>
                        <a:pt x="71" y="72"/>
                        <a:pt x="71" y="72"/>
                        <a:pt x="71" y="72"/>
                      </a:cubicBezTo>
                      <a:close/>
                      <a:moveTo>
                        <a:pt x="73" y="56"/>
                      </a:moveTo>
                      <a:cubicBezTo>
                        <a:pt x="73" y="56"/>
                        <a:pt x="74" y="57"/>
                        <a:pt x="73" y="57"/>
                      </a:cubicBezTo>
                      <a:cubicBezTo>
                        <a:pt x="72" y="57"/>
                        <a:pt x="72" y="57"/>
                        <a:pt x="73" y="56"/>
                      </a:cubicBezTo>
                      <a:close/>
                      <a:moveTo>
                        <a:pt x="66" y="33"/>
                      </a:moveTo>
                      <a:cubicBezTo>
                        <a:pt x="67" y="33"/>
                        <a:pt x="67" y="33"/>
                        <a:pt x="66" y="34"/>
                      </a:cubicBezTo>
                      <a:cubicBezTo>
                        <a:pt x="66" y="33"/>
                        <a:pt x="66" y="33"/>
                        <a:pt x="66" y="33"/>
                      </a:cubicBezTo>
                      <a:close/>
                      <a:moveTo>
                        <a:pt x="17" y="15"/>
                      </a:moveTo>
                      <a:cubicBezTo>
                        <a:pt x="17" y="15"/>
                        <a:pt x="17" y="15"/>
                        <a:pt x="17" y="15"/>
                      </a:cubicBezTo>
                      <a:cubicBezTo>
                        <a:pt x="18" y="15"/>
                        <a:pt x="18" y="15"/>
                        <a:pt x="17" y="15"/>
                      </a:cubicBezTo>
                      <a:close/>
                      <a:moveTo>
                        <a:pt x="16" y="15"/>
                      </a:moveTo>
                      <a:cubicBezTo>
                        <a:pt x="16" y="16"/>
                        <a:pt x="16" y="16"/>
                        <a:pt x="17" y="16"/>
                      </a:cubicBezTo>
                      <a:cubicBezTo>
                        <a:pt x="16" y="15"/>
                        <a:pt x="17" y="15"/>
                        <a:pt x="17" y="15"/>
                      </a:cubicBezTo>
                      <a:cubicBezTo>
                        <a:pt x="17" y="15"/>
                        <a:pt x="16" y="15"/>
                        <a:pt x="16" y="15"/>
                      </a:cubicBezTo>
                      <a:close/>
                      <a:moveTo>
                        <a:pt x="35" y="90"/>
                      </a:moveTo>
                      <a:cubicBezTo>
                        <a:pt x="36" y="90"/>
                        <a:pt x="36" y="90"/>
                        <a:pt x="36" y="90"/>
                      </a:cubicBezTo>
                      <a:cubicBezTo>
                        <a:pt x="35" y="90"/>
                        <a:pt x="35" y="90"/>
                        <a:pt x="35"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4" name="Freeform 714">
                  <a:extLst>
                    <a:ext uri="{FF2B5EF4-FFF2-40B4-BE49-F238E27FC236}">
                      <a16:creationId xmlns:a16="http://schemas.microsoft.com/office/drawing/2014/main" id="{DDDF9E76-903D-49FA-AD06-858FB7C9678C}"/>
                    </a:ext>
                  </a:extLst>
                </p:cNvPr>
                <p:cNvSpPr>
                  <a:spLocks/>
                </p:cNvSpPr>
                <p:nvPr userDrawn="1"/>
              </p:nvSpPr>
              <p:spPr bwMode="auto">
                <a:xfrm>
                  <a:off x="3943"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5" name="Freeform 715">
                  <a:extLst>
                    <a:ext uri="{FF2B5EF4-FFF2-40B4-BE49-F238E27FC236}">
                      <a16:creationId xmlns:a16="http://schemas.microsoft.com/office/drawing/2014/main" id="{7CF24870-C6D8-423F-BDD6-86902C9B6A31}"/>
                    </a:ext>
                  </a:extLst>
                </p:cNvPr>
                <p:cNvSpPr>
                  <a:spLocks/>
                </p:cNvSpPr>
                <p:nvPr userDrawn="1"/>
              </p:nvSpPr>
              <p:spPr bwMode="auto">
                <a:xfrm>
                  <a:off x="3938" y="62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6" name="Freeform 716">
                  <a:extLst>
                    <a:ext uri="{FF2B5EF4-FFF2-40B4-BE49-F238E27FC236}">
                      <a16:creationId xmlns:a16="http://schemas.microsoft.com/office/drawing/2014/main" id="{0C44C8E7-E3AC-4191-88CD-74716B6A36CF}"/>
                    </a:ext>
                  </a:extLst>
                </p:cNvPr>
                <p:cNvSpPr>
                  <a:spLocks/>
                </p:cNvSpPr>
                <p:nvPr userDrawn="1"/>
              </p:nvSpPr>
              <p:spPr bwMode="auto">
                <a:xfrm>
                  <a:off x="3769" y="21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7" name="Freeform 717">
                  <a:extLst>
                    <a:ext uri="{FF2B5EF4-FFF2-40B4-BE49-F238E27FC236}">
                      <a16:creationId xmlns:a16="http://schemas.microsoft.com/office/drawing/2014/main" id="{F6A74E8A-BA8C-4129-AF33-EEEF095C8031}"/>
                    </a:ext>
                  </a:extLst>
                </p:cNvPr>
                <p:cNvSpPr>
                  <a:spLocks/>
                </p:cNvSpPr>
                <p:nvPr userDrawn="1"/>
              </p:nvSpPr>
              <p:spPr bwMode="auto">
                <a:xfrm>
                  <a:off x="3669" y="31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1"/>
                        <a:pt x="1"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8" name="Freeform 718">
                  <a:extLst>
                    <a:ext uri="{FF2B5EF4-FFF2-40B4-BE49-F238E27FC236}">
                      <a16:creationId xmlns:a16="http://schemas.microsoft.com/office/drawing/2014/main" id="{09AF607E-A763-45F7-AE28-E9AE19973AB8}"/>
                    </a:ext>
                  </a:extLst>
                </p:cNvPr>
                <p:cNvSpPr>
                  <a:spLocks/>
                </p:cNvSpPr>
                <p:nvPr userDrawn="1"/>
              </p:nvSpPr>
              <p:spPr bwMode="auto">
                <a:xfrm>
                  <a:off x="3630" y="333"/>
                  <a:ext cx="4"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9" name="Freeform 719">
                  <a:extLst>
                    <a:ext uri="{FF2B5EF4-FFF2-40B4-BE49-F238E27FC236}">
                      <a16:creationId xmlns:a16="http://schemas.microsoft.com/office/drawing/2014/main" id="{4F3E40D4-4F5B-46C0-8012-20C4387AB972}"/>
                    </a:ext>
                  </a:extLst>
                </p:cNvPr>
                <p:cNvSpPr>
                  <a:spLocks/>
                </p:cNvSpPr>
                <p:nvPr userDrawn="1"/>
              </p:nvSpPr>
              <p:spPr bwMode="auto">
                <a:xfrm>
                  <a:off x="3654" y="31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0" name="Freeform 720">
                  <a:extLst>
                    <a:ext uri="{FF2B5EF4-FFF2-40B4-BE49-F238E27FC236}">
                      <a16:creationId xmlns:a16="http://schemas.microsoft.com/office/drawing/2014/main" id="{A4500C7A-2FBD-43F1-82BD-E6B2C2CE762B}"/>
                    </a:ext>
                  </a:extLst>
                </p:cNvPr>
                <p:cNvSpPr>
                  <a:spLocks/>
                </p:cNvSpPr>
                <p:nvPr userDrawn="1"/>
              </p:nvSpPr>
              <p:spPr bwMode="auto">
                <a:xfrm>
                  <a:off x="3649" y="3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1" name="Freeform 721">
                  <a:extLst>
                    <a:ext uri="{FF2B5EF4-FFF2-40B4-BE49-F238E27FC236}">
                      <a16:creationId xmlns:a16="http://schemas.microsoft.com/office/drawing/2014/main" id="{A9AE17EA-642B-474E-9992-25B7AE9C42CD}"/>
                    </a:ext>
                  </a:extLst>
                </p:cNvPr>
                <p:cNvSpPr>
                  <a:spLocks/>
                </p:cNvSpPr>
                <p:nvPr userDrawn="1"/>
              </p:nvSpPr>
              <p:spPr bwMode="auto">
                <a:xfrm>
                  <a:off x="3679" y="28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3"/>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2" name="Rectangle 722">
                  <a:extLst>
                    <a:ext uri="{FF2B5EF4-FFF2-40B4-BE49-F238E27FC236}">
                      <a16:creationId xmlns:a16="http://schemas.microsoft.com/office/drawing/2014/main" id="{07135DE0-AAD2-4B8C-A7E5-BACE75E3E868}"/>
                    </a:ext>
                  </a:extLst>
                </p:cNvPr>
                <p:cNvSpPr>
                  <a:spLocks noChangeArrowheads="1"/>
                </p:cNvSpPr>
                <p:nvPr userDrawn="1"/>
              </p:nvSpPr>
              <p:spPr bwMode="auto">
                <a:xfrm>
                  <a:off x="3644" y="3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3" name="Freeform 723">
                  <a:extLst>
                    <a:ext uri="{FF2B5EF4-FFF2-40B4-BE49-F238E27FC236}">
                      <a16:creationId xmlns:a16="http://schemas.microsoft.com/office/drawing/2014/main" id="{24600545-6EE9-4344-AF2C-40DBA8210E67}"/>
                    </a:ext>
                  </a:extLst>
                </p:cNvPr>
                <p:cNvSpPr>
                  <a:spLocks/>
                </p:cNvSpPr>
                <p:nvPr userDrawn="1"/>
              </p:nvSpPr>
              <p:spPr bwMode="auto">
                <a:xfrm>
                  <a:off x="3659" y="288"/>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4" name="Freeform 724">
                  <a:extLst>
                    <a:ext uri="{FF2B5EF4-FFF2-40B4-BE49-F238E27FC236}">
                      <a16:creationId xmlns:a16="http://schemas.microsoft.com/office/drawing/2014/main" id="{4A87FAB5-84C5-46DD-B915-50D84D16E3A2}"/>
                    </a:ext>
                  </a:extLst>
                </p:cNvPr>
                <p:cNvSpPr>
                  <a:spLocks/>
                </p:cNvSpPr>
                <p:nvPr userDrawn="1"/>
              </p:nvSpPr>
              <p:spPr bwMode="auto">
                <a:xfrm>
                  <a:off x="3654" y="2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5" name="Freeform 725">
                  <a:extLst>
                    <a:ext uri="{FF2B5EF4-FFF2-40B4-BE49-F238E27FC236}">
                      <a16:creationId xmlns:a16="http://schemas.microsoft.com/office/drawing/2014/main" id="{96CE39F9-33E8-4095-9E55-6DF05A21ECB1}"/>
                    </a:ext>
                  </a:extLst>
                </p:cNvPr>
                <p:cNvSpPr>
                  <a:spLocks/>
                </p:cNvSpPr>
                <p:nvPr userDrawn="1"/>
              </p:nvSpPr>
              <p:spPr bwMode="auto">
                <a:xfrm>
                  <a:off x="3649" y="298"/>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6" name="Freeform 726">
                  <a:extLst>
                    <a:ext uri="{FF2B5EF4-FFF2-40B4-BE49-F238E27FC236}">
                      <a16:creationId xmlns:a16="http://schemas.microsoft.com/office/drawing/2014/main" id="{5BC55642-749D-4DB1-84E4-9F08F114A012}"/>
                    </a:ext>
                  </a:extLst>
                </p:cNvPr>
                <p:cNvSpPr>
                  <a:spLocks/>
                </p:cNvSpPr>
                <p:nvPr userDrawn="1"/>
              </p:nvSpPr>
              <p:spPr bwMode="auto">
                <a:xfrm>
                  <a:off x="3699" y="25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7" name="Freeform 727">
                  <a:extLst>
                    <a:ext uri="{FF2B5EF4-FFF2-40B4-BE49-F238E27FC236}">
                      <a16:creationId xmlns:a16="http://schemas.microsoft.com/office/drawing/2014/main" id="{DED94C00-DAB2-40A2-B360-1BBF4640CA47}"/>
                    </a:ext>
                  </a:extLst>
                </p:cNvPr>
                <p:cNvSpPr>
                  <a:spLocks/>
                </p:cNvSpPr>
                <p:nvPr userDrawn="1"/>
              </p:nvSpPr>
              <p:spPr bwMode="auto">
                <a:xfrm>
                  <a:off x="3679" y="25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8" name="Freeform 728">
                  <a:extLst>
                    <a:ext uri="{FF2B5EF4-FFF2-40B4-BE49-F238E27FC236}">
                      <a16:creationId xmlns:a16="http://schemas.microsoft.com/office/drawing/2014/main" id="{CA321D6B-534E-4BFF-BEF7-9948095095F9}"/>
                    </a:ext>
                  </a:extLst>
                </p:cNvPr>
                <p:cNvSpPr>
                  <a:spLocks/>
                </p:cNvSpPr>
                <p:nvPr userDrawn="1"/>
              </p:nvSpPr>
              <p:spPr bwMode="auto">
                <a:xfrm>
                  <a:off x="3689" y="238"/>
                  <a:ext cx="10" cy="1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0" y="1"/>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9" name="Freeform 729">
                  <a:extLst>
                    <a:ext uri="{FF2B5EF4-FFF2-40B4-BE49-F238E27FC236}">
                      <a16:creationId xmlns:a16="http://schemas.microsoft.com/office/drawing/2014/main" id="{658B61FF-DF45-4CC3-85E7-1DEB9841B1AB}"/>
                    </a:ext>
                  </a:extLst>
                </p:cNvPr>
                <p:cNvSpPr>
                  <a:spLocks/>
                </p:cNvSpPr>
                <p:nvPr userDrawn="1"/>
              </p:nvSpPr>
              <p:spPr bwMode="auto">
                <a:xfrm>
                  <a:off x="3774" y="238"/>
                  <a:ext cx="0" cy="10"/>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0" name="Freeform 730">
                  <a:extLst>
                    <a:ext uri="{FF2B5EF4-FFF2-40B4-BE49-F238E27FC236}">
                      <a16:creationId xmlns:a16="http://schemas.microsoft.com/office/drawing/2014/main" id="{81E8DD02-785C-4DD5-8449-650796CAB684}"/>
                    </a:ext>
                  </a:extLst>
                </p:cNvPr>
                <p:cNvSpPr>
                  <a:spLocks/>
                </p:cNvSpPr>
                <p:nvPr userDrawn="1"/>
              </p:nvSpPr>
              <p:spPr bwMode="auto">
                <a:xfrm>
                  <a:off x="3843" y="238"/>
                  <a:ext cx="10" cy="15"/>
                </a:xfrm>
                <a:custGeom>
                  <a:avLst/>
                  <a:gdLst>
                    <a:gd name="T0" fmla="*/ 2 w 2"/>
                    <a:gd name="T1" fmla="*/ 1 h 3"/>
                    <a:gd name="T2" fmla="*/ 1 w 2"/>
                    <a:gd name="T3" fmla="*/ 1 h 3"/>
                    <a:gd name="T4" fmla="*/ 1 w 2"/>
                    <a:gd name="T5" fmla="*/ 2 h 3"/>
                    <a:gd name="T6" fmla="*/ 2 w 2"/>
                    <a:gd name="T7" fmla="*/ 1 h 3"/>
                  </a:gdLst>
                  <a:ahLst/>
                  <a:cxnLst>
                    <a:cxn ang="0">
                      <a:pos x="T0" y="T1"/>
                    </a:cxn>
                    <a:cxn ang="0">
                      <a:pos x="T2" y="T3"/>
                    </a:cxn>
                    <a:cxn ang="0">
                      <a:pos x="T4" y="T5"/>
                    </a:cxn>
                    <a:cxn ang="0">
                      <a:pos x="T6" y="T7"/>
                    </a:cxn>
                  </a:cxnLst>
                  <a:rect l="0" t="0" r="r" b="b"/>
                  <a:pathLst>
                    <a:path w="2" h="3">
                      <a:moveTo>
                        <a:pt x="2" y="1"/>
                      </a:moveTo>
                      <a:cubicBezTo>
                        <a:pt x="1" y="0"/>
                        <a:pt x="1" y="2"/>
                        <a:pt x="1" y="1"/>
                      </a:cubicBezTo>
                      <a:cubicBezTo>
                        <a:pt x="0" y="1"/>
                        <a:pt x="1" y="2"/>
                        <a:pt x="1" y="2"/>
                      </a:cubicBezTo>
                      <a:cubicBezTo>
                        <a:pt x="2" y="2"/>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1" name="Freeform 731">
                  <a:extLst>
                    <a:ext uri="{FF2B5EF4-FFF2-40B4-BE49-F238E27FC236}">
                      <a16:creationId xmlns:a16="http://schemas.microsoft.com/office/drawing/2014/main" id="{263718D2-CDFF-41A8-B077-D48443B34947}"/>
                    </a:ext>
                  </a:extLst>
                </p:cNvPr>
                <p:cNvSpPr>
                  <a:spLocks/>
                </p:cNvSpPr>
                <p:nvPr userDrawn="1"/>
              </p:nvSpPr>
              <p:spPr bwMode="auto">
                <a:xfrm>
                  <a:off x="3843" y="2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2" name="Freeform 732">
                  <a:extLst>
                    <a:ext uri="{FF2B5EF4-FFF2-40B4-BE49-F238E27FC236}">
                      <a16:creationId xmlns:a16="http://schemas.microsoft.com/office/drawing/2014/main" id="{340F4094-A1BA-4983-8657-E4D55D9325A4}"/>
                    </a:ext>
                  </a:extLst>
                </p:cNvPr>
                <p:cNvSpPr>
                  <a:spLocks/>
                </p:cNvSpPr>
                <p:nvPr userDrawn="1"/>
              </p:nvSpPr>
              <p:spPr bwMode="auto">
                <a:xfrm>
                  <a:off x="3644" y="49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3" name="Freeform 733">
                  <a:extLst>
                    <a:ext uri="{FF2B5EF4-FFF2-40B4-BE49-F238E27FC236}">
                      <a16:creationId xmlns:a16="http://schemas.microsoft.com/office/drawing/2014/main" id="{E0A7D34E-832E-4317-9FE3-AE5FBF1CAC94}"/>
                    </a:ext>
                  </a:extLst>
                </p:cNvPr>
                <p:cNvSpPr>
                  <a:spLocks/>
                </p:cNvSpPr>
                <p:nvPr userDrawn="1"/>
              </p:nvSpPr>
              <p:spPr bwMode="auto">
                <a:xfrm>
                  <a:off x="3634" y="493"/>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4" name="Freeform 734">
                  <a:extLst>
                    <a:ext uri="{FF2B5EF4-FFF2-40B4-BE49-F238E27FC236}">
                      <a16:creationId xmlns:a16="http://schemas.microsoft.com/office/drawing/2014/main" id="{1729D3EF-A3A7-4485-B77C-69E219F5E2BA}"/>
                    </a:ext>
                  </a:extLst>
                </p:cNvPr>
                <p:cNvSpPr>
                  <a:spLocks/>
                </p:cNvSpPr>
                <p:nvPr userDrawn="1"/>
              </p:nvSpPr>
              <p:spPr bwMode="auto">
                <a:xfrm>
                  <a:off x="3978" y="47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5" name="Freeform 735">
                  <a:extLst>
                    <a:ext uri="{FF2B5EF4-FFF2-40B4-BE49-F238E27FC236}">
                      <a16:creationId xmlns:a16="http://schemas.microsoft.com/office/drawing/2014/main" id="{A86E6480-32B9-4160-B7C8-C70761FCC4AE}"/>
                    </a:ext>
                  </a:extLst>
                </p:cNvPr>
                <p:cNvSpPr>
                  <a:spLocks/>
                </p:cNvSpPr>
                <p:nvPr userDrawn="1"/>
              </p:nvSpPr>
              <p:spPr bwMode="auto">
                <a:xfrm>
                  <a:off x="3963" y="543"/>
                  <a:ext cx="10"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6" name="Freeform 736">
                  <a:extLst>
                    <a:ext uri="{FF2B5EF4-FFF2-40B4-BE49-F238E27FC236}">
                      <a16:creationId xmlns:a16="http://schemas.microsoft.com/office/drawing/2014/main" id="{052B0A92-6843-4F81-8125-90BEBE60D9AE}"/>
                    </a:ext>
                  </a:extLst>
                </p:cNvPr>
                <p:cNvSpPr>
                  <a:spLocks/>
                </p:cNvSpPr>
                <p:nvPr userDrawn="1"/>
              </p:nvSpPr>
              <p:spPr bwMode="auto">
                <a:xfrm>
                  <a:off x="3958" y="588"/>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1"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7" name="Freeform 737">
                  <a:extLst>
                    <a:ext uri="{FF2B5EF4-FFF2-40B4-BE49-F238E27FC236}">
                      <a16:creationId xmlns:a16="http://schemas.microsoft.com/office/drawing/2014/main" id="{D685D506-51A7-490B-8D1C-9AAEDCEB6CEC}"/>
                    </a:ext>
                  </a:extLst>
                </p:cNvPr>
                <p:cNvSpPr>
                  <a:spLocks/>
                </p:cNvSpPr>
                <p:nvPr userDrawn="1"/>
              </p:nvSpPr>
              <p:spPr bwMode="auto">
                <a:xfrm>
                  <a:off x="3371" y="81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8" name="Freeform 738">
                  <a:extLst>
                    <a:ext uri="{FF2B5EF4-FFF2-40B4-BE49-F238E27FC236}">
                      <a16:creationId xmlns:a16="http://schemas.microsoft.com/office/drawing/2014/main" id="{C5582BEB-3FB9-451E-AE24-C4EB0ED031B6}"/>
                    </a:ext>
                  </a:extLst>
                </p:cNvPr>
                <p:cNvSpPr>
                  <a:spLocks/>
                </p:cNvSpPr>
                <p:nvPr userDrawn="1"/>
              </p:nvSpPr>
              <p:spPr bwMode="auto">
                <a:xfrm>
                  <a:off x="3351" y="80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9" name="Freeform 739">
                  <a:extLst>
                    <a:ext uri="{FF2B5EF4-FFF2-40B4-BE49-F238E27FC236}">
                      <a16:creationId xmlns:a16="http://schemas.microsoft.com/office/drawing/2014/main" id="{C8096B78-7E62-4002-9FD5-B25F6E7AA00A}"/>
                    </a:ext>
                  </a:extLst>
                </p:cNvPr>
                <p:cNvSpPr>
                  <a:spLocks/>
                </p:cNvSpPr>
                <p:nvPr userDrawn="1"/>
              </p:nvSpPr>
              <p:spPr bwMode="auto">
                <a:xfrm>
                  <a:off x="3341" y="783"/>
                  <a:ext cx="10" cy="10"/>
                </a:xfrm>
                <a:custGeom>
                  <a:avLst/>
                  <a:gdLst>
                    <a:gd name="T0" fmla="*/ 1 w 2"/>
                    <a:gd name="T1" fmla="*/ 0 h 2"/>
                    <a:gd name="T2" fmla="*/ 1 w 2"/>
                    <a:gd name="T3" fmla="*/ 2 h 2"/>
                    <a:gd name="T4" fmla="*/ 1 w 2"/>
                    <a:gd name="T5" fmla="*/ 2 h 2"/>
                    <a:gd name="T6" fmla="*/ 2 w 2"/>
                    <a:gd name="T7" fmla="*/ 2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1"/>
                        <a:pt x="2" y="1"/>
                        <a:pt x="1" y="2"/>
                      </a:cubicBezTo>
                      <a:cubicBezTo>
                        <a:pt x="1" y="2"/>
                        <a:pt x="1" y="2"/>
                        <a:pt x="1" y="2"/>
                      </a:cubicBezTo>
                      <a:cubicBezTo>
                        <a:pt x="2" y="2"/>
                        <a:pt x="2" y="2"/>
                        <a:pt x="2" y="2"/>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0" name="Freeform 740">
                  <a:extLst>
                    <a:ext uri="{FF2B5EF4-FFF2-40B4-BE49-F238E27FC236}">
                      <a16:creationId xmlns:a16="http://schemas.microsoft.com/office/drawing/2014/main" id="{4C2EFAE9-E782-4B62-B193-0FB1C32732FD}"/>
                    </a:ext>
                  </a:extLst>
                </p:cNvPr>
                <p:cNvSpPr>
                  <a:spLocks/>
                </p:cNvSpPr>
                <p:nvPr userDrawn="1"/>
              </p:nvSpPr>
              <p:spPr bwMode="auto">
                <a:xfrm>
                  <a:off x="3356" y="763"/>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1" name="Freeform 741">
                  <a:extLst>
                    <a:ext uri="{FF2B5EF4-FFF2-40B4-BE49-F238E27FC236}">
                      <a16:creationId xmlns:a16="http://schemas.microsoft.com/office/drawing/2014/main" id="{CFDD3238-7284-425D-9C9E-52A5579AA4F7}"/>
                    </a:ext>
                  </a:extLst>
                </p:cNvPr>
                <p:cNvSpPr>
                  <a:spLocks/>
                </p:cNvSpPr>
                <p:nvPr userDrawn="1"/>
              </p:nvSpPr>
              <p:spPr bwMode="auto">
                <a:xfrm>
                  <a:off x="3356" y="768"/>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2" name="Freeform 742">
                  <a:extLst>
                    <a:ext uri="{FF2B5EF4-FFF2-40B4-BE49-F238E27FC236}">
                      <a16:creationId xmlns:a16="http://schemas.microsoft.com/office/drawing/2014/main" id="{FA12078F-B80B-4015-868A-E54A3AA2CE49}"/>
                    </a:ext>
                  </a:extLst>
                </p:cNvPr>
                <p:cNvSpPr>
                  <a:spLocks/>
                </p:cNvSpPr>
                <p:nvPr userDrawn="1"/>
              </p:nvSpPr>
              <p:spPr bwMode="auto">
                <a:xfrm>
                  <a:off x="3356" y="75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3" name="Freeform 743">
                  <a:extLst>
                    <a:ext uri="{FF2B5EF4-FFF2-40B4-BE49-F238E27FC236}">
                      <a16:creationId xmlns:a16="http://schemas.microsoft.com/office/drawing/2014/main" id="{89201C12-4DB2-4514-98AE-D2B76A825920}"/>
                    </a:ext>
                  </a:extLst>
                </p:cNvPr>
                <p:cNvSpPr>
                  <a:spLocks/>
                </p:cNvSpPr>
                <p:nvPr userDrawn="1"/>
              </p:nvSpPr>
              <p:spPr bwMode="auto">
                <a:xfrm>
                  <a:off x="3351" y="7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4" name="Freeform 744">
                  <a:extLst>
                    <a:ext uri="{FF2B5EF4-FFF2-40B4-BE49-F238E27FC236}">
                      <a16:creationId xmlns:a16="http://schemas.microsoft.com/office/drawing/2014/main" id="{07C53F68-C6B1-40D5-A3F6-F2BE723CF2FB}"/>
                    </a:ext>
                  </a:extLst>
                </p:cNvPr>
                <p:cNvSpPr>
                  <a:spLocks/>
                </p:cNvSpPr>
                <p:nvPr userDrawn="1"/>
              </p:nvSpPr>
              <p:spPr bwMode="auto">
                <a:xfrm>
                  <a:off x="3346" y="7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5" name="Freeform 745">
                  <a:extLst>
                    <a:ext uri="{FF2B5EF4-FFF2-40B4-BE49-F238E27FC236}">
                      <a16:creationId xmlns:a16="http://schemas.microsoft.com/office/drawing/2014/main" id="{F15005A7-C520-4A9B-8925-BC636E0B9AD6}"/>
                    </a:ext>
                  </a:extLst>
                </p:cNvPr>
                <p:cNvSpPr>
                  <a:spLocks/>
                </p:cNvSpPr>
                <p:nvPr userDrawn="1"/>
              </p:nvSpPr>
              <p:spPr bwMode="auto">
                <a:xfrm>
                  <a:off x="3346" y="763"/>
                  <a:ext cx="10" cy="10"/>
                </a:xfrm>
                <a:custGeom>
                  <a:avLst/>
                  <a:gdLst>
                    <a:gd name="T0" fmla="*/ 1 w 2"/>
                    <a:gd name="T1" fmla="*/ 0 h 2"/>
                    <a:gd name="T2" fmla="*/ 0 w 2"/>
                    <a:gd name="T3" fmla="*/ 0 h 2"/>
                    <a:gd name="T4" fmla="*/ 1 w 2"/>
                    <a:gd name="T5" fmla="*/ 0 h 2"/>
                  </a:gdLst>
                  <a:ahLst/>
                  <a:cxnLst>
                    <a:cxn ang="0">
                      <a:pos x="T0" y="T1"/>
                    </a:cxn>
                    <a:cxn ang="0">
                      <a:pos x="T2" y="T3"/>
                    </a:cxn>
                    <a:cxn ang="0">
                      <a:pos x="T4" y="T5"/>
                    </a:cxn>
                  </a:cxnLst>
                  <a:rect l="0" t="0" r="r" b="b"/>
                  <a:pathLst>
                    <a:path w="2" h="2">
                      <a:moveTo>
                        <a:pt x="1" y="0"/>
                      </a:moveTo>
                      <a:cubicBezTo>
                        <a:pt x="1" y="0"/>
                        <a:pt x="1" y="1"/>
                        <a:pt x="0" y="0"/>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6" name="Freeform 746">
                  <a:extLst>
                    <a:ext uri="{FF2B5EF4-FFF2-40B4-BE49-F238E27FC236}">
                      <a16:creationId xmlns:a16="http://schemas.microsoft.com/office/drawing/2014/main" id="{85EE480A-A209-46C7-BD27-755D24C6E7DC}"/>
                    </a:ext>
                  </a:extLst>
                </p:cNvPr>
                <p:cNvSpPr>
                  <a:spLocks/>
                </p:cNvSpPr>
                <p:nvPr userDrawn="1"/>
              </p:nvSpPr>
              <p:spPr bwMode="auto">
                <a:xfrm>
                  <a:off x="3336" y="7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7" name="Freeform 747">
                  <a:extLst>
                    <a:ext uri="{FF2B5EF4-FFF2-40B4-BE49-F238E27FC236}">
                      <a16:creationId xmlns:a16="http://schemas.microsoft.com/office/drawing/2014/main" id="{B84DBDD7-CBDD-48E7-AFE4-58D4A2584EBD}"/>
                    </a:ext>
                  </a:extLst>
                </p:cNvPr>
                <p:cNvSpPr>
                  <a:spLocks/>
                </p:cNvSpPr>
                <p:nvPr userDrawn="1"/>
              </p:nvSpPr>
              <p:spPr bwMode="auto">
                <a:xfrm>
                  <a:off x="3351"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8" name="Freeform 748">
                  <a:extLst>
                    <a:ext uri="{FF2B5EF4-FFF2-40B4-BE49-F238E27FC236}">
                      <a16:creationId xmlns:a16="http://schemas.microsoft.com/office/drawing/2014/main" id="{4318F4BA-4E22-4D0A-8183-3A56BB725AA2}"/>
                    </a:ext>
                  </a:extLst>
                </p:cNvPr>
                <p:cNvSpPr>
                  <a:spLocks/>
                </p:cNvSpPr>
                <p:nvPr userDrawn="1"/>
              </p:nvSpPr>
              <p:spPr bwMode="auto">
                <a:xfrm>
                  <a:off x="3346" y="73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9" name="Freeform 749">
                  <a:extLst>
                    <a:ext uri="{FF2B5EF4-FFF2-40B4-BE49-F238E27FC236}">
                      <a16:creationId xmlns:a16="http://schemas.microsoft.com/office/drawing/2014/main" id="{58F38930-EC1A-451D-A819-48B27C212A8B}"/>
                    </a:ext>
                  </a:extLst>
                </p:cNvPr>
                <p:cNvSpPr>
                  <a:spLocks/>
                </p:cNvSpPr>
                <p:nvPr userDrawn="1"/>
              </p:nvSpPr>
              <p:spPr bwMode="auto">
                <a:xfrm>
                  <a:off x="3341" y="758"/>
                  <a:ext cx="5" cy="5"/>
                </a:xfrm>
                <a:custGeom>
                  <a:avLst/>
                  <a:gdLst>
                    <a:gd name="T0" fmla="*/ 0 w 1"/>
                    <a:gd name="T1" fmla="*/ 0 h 1"/>
                    <a:gd name="T2" fmla="*/ 1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1" y="1"/>
                        <a:pt x="1" y="1"/>
                        <a:pt x="1" y="1"/>
                      </a:cubicBezTo>
                      <a:cubicBezTo>
                        <a:pt x="1"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0" name="Freeform 750">
                  <a:extLst>
                    <a:ext uri="{FF2B5EF4-FFF2-40B4-BE49-F238E27FC236}">
                      <a16:creationId xmlns:a16="http://schemas.microsoft.com/office/drawing/2014/main" id="{6B2036B2-F942-4504-A703-8894A4D49ED9}"/>
                    </a:ext>
                  </a:extLst>
                </p:cNvPr>
                <p:cNvSpPr>
                  <a:spLocks/>
                </p:cNvSpPr>
                <p:nvPr userDrawn="1"/>
              </p:nvSpPr>
              <p:spPr bwMode="auto">
                <a:xfrm>
                  <a:off x="3356" y="72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1" name="Freeform 751">
                  <a:extLst>
                    <a:ext uri="{FF2B5EF4-FFF2-40B4-BE49-F238E27FC236}">
                      <a16:creationId xmlns:a16="http://schemas.microsoft.com/office/drawing/2014/main" id="{CACB92F3-D0CC-4E15-884D-77D04C365B86}"/>
                    </a:ext>
                  </a:extLst>
                </p:cNvPr>
                <p:cNvSpPr>
                  <a:spLocks/>
                </p:cNvSpPr>
                <p:nvPr userDrawn="1"/>
              </p:nvSpPr>
              <p:spPr bwMode="auto">
                <a:xfrm>
                  <a:off x="3356" y="713"/>
                  <a:ext cx="5" cy="10"/>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1" y="1"/>
                        <a:pt x="1" y="2"/>
                      </a:cubicBezTo>
                      <a:cubicBezTo>
                        <a:pt x="1" y="1"/>
                        <a:pt x="1"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2" name="Freeform 752">
                  <a:extLst>
                    <a:ext uri="{FF2B5EF4-FFF2-40B4-BE49-F238E27FC236}">
                      <a16:creationId xmlns:a16="http://schemas.microsoft.com/office/drawing/2014/main" id="{A19AE532-0DDF-4F20-B12E-DF5DE55973E9}"/>
                    </a:ext>
                  </a:extLst>
                </p:cNvPr>
                <p:cNvSpPr>
                  <a:spLocks/>
                </p:cNvSpPr>
                <p:nvPr userDrawn="1"/>
              </p:nvSpPr>
              <p:spPr bwMode="auto">
                <a:xfrm>
                  <a:off x="3356" y="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3" name="Freeform 753">
                  <a:extLst>
                    <a:ext uri="{FF2B5EF4-FFF2-40B4-BE49-F238E27FC236}">
                      <a16:creationId xmlns:a16="http://schemas.microsoft.com/office/drawing/2014/main" id="{6C77E5B8-50E1-4AEA-A86C-7B592C51880D}"/>
                    </a:ext>
                  </a:extLst>
                </p:cNvPr>
                <p:cNvSpPr>
                  <a:spLocks/>
                </p:cNvSpPr>
                <p:nvPr userDrawn="1"/>
              </p:nvSpPr>
              <p:spPr bwMode="auto">
                <a:xfrm>
                  <a:off x="3346" y="73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4" name="Freeform 754">
                  <a:extLst>
                    <a:ext uri="{FF2B5EF4-FFF2-40B4-BE49-F238E27FC236}">
                      <a16:creationId xmlns:a16="http://schemas.microsoft.com/office/drawing/2014/main" id="{3ED63DC1-92D1-4227-8632-08DD6F3EE37E}"/>
                    </a:ext>
                  </a:extLst>
                </p:cNvPr>
                <p:cNvSpPr>
                  <a:spLocks/>
                </p:cNvSpPr>
                <p:nvPr userDrawn="1"/>
              </p:nvSpPr>
              <p:spPr bwMode="auto">
                <a:xfrm>
                  <a:off x="3346" y="7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5" name="Freeform 755">
                  <a:extLst>
                    <a:ext uri="{FF2B5EF4-FFF2-40B4-BE49-F238E27FC236}">
                      <a16:creationId xmlns:a16="http://schemas.microsoft.com/office/drawing/2014/main" id="{B89AF1BB-E230-4C5C-85B2-A7FEB8817F0D}"/>
                    </a:ext>
                  </a:extLst>
                </p:cNvPr>
                <p:cNvSpPr>
                  <a:spLocks/>
                </p:cNvSpPr>
                <p:nvPr userDrawn="1"/>
              </p:nvSpPr>
              <p:spPr bwMode="auto">
                <a:xfrm>
                  <a:off x="3346"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6" name="Freeform 756">
                  <a:extLst>
                    <a:ext uri="{FF2B5EF4-FFF2-40B4-BE49-F238E27FC236}">
                      <a16:creationId xmlns:a16="http://schemas.microsoft.com/office/drawing/2014/main" id="{A301B011-F906-4B5F-B8A8-9FF63D05A02E}"/>
                    </a:ext>
                  </a:extLst>
                </p:cNvPr>
                <p:cNvSpPr>
                  <a:spLocks/>
                </p:cNvSpPr>
                <p:nvPr userDrawn="1"/>
              </p:nvSpPr>
              <p:spPr bwMode="auto">
                <a:xfrm>
                  <a:off x="3336" y="743"/>
                  <a:ext cx="10" cy="5"/>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1"/>
                        <a:pt x="0" y="0"/>
                        <a:pt x="0" y="1"/>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7" name="Freeform 757">
                  <a:extLst>
                    <a:ext uri="{FF2B5EF4-FFF2-40B4-BE49-F238E27FC236}">
                      <a16:creationId xmlns:a16="http://schemas.microsoft.com/office/drawing/2014/main" id="{2C5A96AE-946B-4504-9192-A897BDFC433B}"/>
                    </a:ext>
                  </a:extLst>
                </p:cNvPr>
                <p:cNvSpPr>
                  <a:spLocks/>
                </p:cNvSpPr>
                <p:nvPr userDrawn="1"/>
              </p:nvSpPr>
              <p:spPr bwMode="auto">
                <a:xfrm>
                  <a:off x="3341" y="738"/>
                  <a:ext cx="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8" name="Freeform 758">
                  <a:extLst>
                    <a:ext uri="{FF2B5EF4-FFF2-40B4-BE49-F238E27FC236}">
                      <a16:creationId xmlns:a16="http://schemas.microsoft.com/office/drawing/2014/main" id="{87BC17A8-855E-4D57-800D-53D7DDB890C7}"/>
                    </a:ext>
                  </a:extLst>
                </p:cNvPr>
                <p:cNvSpPr>
                  <a:spLocks/>
                </p:cNvSpPr>
                <p:nvPr userDrawn="1"/>
              </p:nvSpPr>
              <p:spPr bwMode="auto">
                <a:xfrm>
                  <a:off x="3341" y="73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9" name="Freeform 759">
                  <a:extLst>
                    <a:ext uri="{FF2B5EF4-FFF2-40B4-BE49-F238E27FC236}">
                      <a16:creationId xmlns:a16="http://schemas.microsoft.com/office/drawing/2014/main" id="{54EA0690-3829-4599-BD73-1B5688130264}"/>
                    </a:ext>
                  </a:extLst>
                </p:cNvPr>
                <p:cNvSpPr>
                  <a:spLocks/>
                </p:cNvSpPr>
                <p:nvPr userDrawn="1"/>
              </p:nvSpPr>
              <p:spPr bwMode="auto">
                <a:xfrm>
                  <a:off x="3346" y="713"/>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0" name="Freeform 760">
                  <a:extLst>
                    <a:ext uri="{FF2B5EF4-FFF2-40B4-BE49-F238E27FC236}">
                      <a16:creationId xmlns:a16="http://schemas.microsoft.com/office/drawing/2014/main" id="{D4F3A2B6-B535-468D-904D-7E29E52C8CED}"/>
                    </a:ext>
                  </a:extLst>
                </p:cNvPr>
                <p:cNvSpPr>
                  <a:spLocks/>
                </p:cNvSpPr>
                <p:nvPr userDrawn="1"/>
              </p:nvSpPr>
              <p:spPr bwMode="auto">
                <a:xfrm>
                  <a:off x="3346"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1" name="Rectangle 761">
                  <a:extLst>
                    <a:ext uri="{FF2B5EF4-FFF2-40B4-BE49-F238E27FC236}">
                      <a16:creationId xmlns:a16="http://schemas.microsoft.com/office/drawing/2014/main" id="{FAE499F8-BFA0-4AAA-926E-0D73A759E514}"/>
                    </a:ext>
                  </a:extLst>
                </p:cNvPr>
                <p:cNvSpPr>
                  <a:spLocks noChangeArrowheads="1"/>
                </p:cNvSpPr>
                <p:nvPr userDrawn="1"/>
              </p:nvSpPr>
              <p:spPr bwMode="auto">
                <a:xfrm>
                  <a:off x="3351" y="69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2" name="Freeform 762">
                  <a:extLst>
                    <a:ext uri="{FF2B5EF4-FFF2-40B4-BE49-F238E27FC236}">
                      <a16:creationId xmlns:a16="http://schemas.microsoft.com/office/drawing/2014/main" id="{C2464127-0DB2-48CD-9517-F2966A144DEE}"/>
                    </a:ext>
                  </a:extLst>
                </p:cNvPr>
                <p:cNvSpPr>
                  <a:spLocks/>
                </p:cNvSpPr>
                <p:nvPr userDrawn="1"/>
              </p:nvSpPr>
              <p:spPr bwMode="auto">
                <a:xfrm>
                  <a:off x="3346" y="718"/>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3" name="Freeform 763">
                  <a:extLst>
                    <a:ext uri="{FF2B5EF4-FFF2-40B4-BE49-F238E27FC236}">
                      <a16:creationId xmlns:a16="http://schemas.microsoft.com/office/drawing/2014/main" id="{0BDBB747-E10C-453A-94A8-46364D3A7D4D}"/>
                    </a:ext>
                  </a:extLst>
                </p:cNvPr>
                <p:cNvSpPr>
                  <a:spLocks/>
                </p:cNvSpPr>
                <p:nvPr userDrawn="1"/>
              </p:nvSpPr>
              <p:spPr bwMode="auto">
                <a:xfrm>
                  <a:off x="3351" y="70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4" name="Freeform 764">
                  <a:extLst>
                    <a:ext uri="{FF2B5EF4-FFF2-40B4-BE49-F238E27FC236}">
                      <a16:creationId xmlns:a16="http://schemas.microsoft.com/office/drawing/2014/main" id="{692C5267-ACF3-4D91-8093-8120EFB53550}"/>
                    </a:ext>
                  </a:extLst>
                </p:cNvPr>
                <p:cNvSpPr>
                  <a:spLocks/>
                </p:cNvSpPr>
                <p:nvPr userDrawn="1"/>
              </p:nvSpPr>
              <p:spPr bwMode="auto">
                <a:xfrm>
                  <a:off x="3351"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5" name="Freeform 765">
                  <a:extLst>
                    <a:ext uri="{FF2B5EF4-FFF2-40B4-BE49-F238E27FC236}">
                      <a16:creationId xmlns:a16="http://schemas.microsoft.com/office/drawing/2014/main" id="{7824325D-E76E-4FD0-80B6-0483F8ED357B}"/>
                    </a:ext>
                  </a:extLst>
                </p:cNvPr>
                <p:cNvSpPr>
                  <a:spLocks/>
                </p:cNvSpPr>
                <p:nvPr userDrawn="1"/>
              </p:nvSpPr>
              <p:spPr bwMode="auto">
                <a:xfrm>
                  <a:off x="3346" y="72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6" name="Freeform 766">
                  <a:extLst>
                    <a:ext uri="{FF2B5EF4-FFF2-40B4-BE49-F238E27FC236}">
                      <a16:creationId xmlns:a16="http://schemas.microsoft.com/office/drawing/2014/main" id="{7DE96EB1-3B8E-4D6D-B818-ABFA2A919614}"/>
                    </a:ext>
                  </a:extLst>
                </p:cNvPr>
                <p:cNvSpPr>
                  <a:spLocks/>
                </p:cNvSpPr>
                <p:nvPr userDrawn="1"/>
              </p:nvSpPr>
              <p:spPr bwMode="auto">
                <a:xfrm>
                  <a:off x="3326" y="678"/>
                  <a:ext cx="25" cy="20"/>
                </a:xfrm>
                <a:custGeom>
                  <a:avLst/>
                  <a:gdLst>
                    <a:gd name="T0" fmla="*/ 0 w 5"/>
                    <a:gd name="T1" fmla="*/ 1 h 4"/>
                    <a:gd name="T2" fmla="*/ 0 w 5"/>
                    <a:gd name="T3" fmla="*/ 3 h 4"/>
                    <a:gd name="T4" fmla="*/ 5 w 5"/>
                    <a:gd name="T5" fmla="*/ 3 h 4"/>
                    <a:gd name="T6" fmla="*/ 4 w 5"/>
                    <a:gd name="T7" fmla="*/ 2 h 4"/>
                    <a:gd name="T8" fmla="*/ 2 w 5"/>
                    <a:gd name="T9" fmla="*/ 3 h 4"/>
                    <a:gd name="T10" fmla="*/ 3 w 5"/>
                    <a:gd name="T11" fmla="*/ 2 h 4"/>
                    <a:gd name="T12" fmla="*/ 0 w 5"/>
                    <a:gd name="T13" fmla="*/ 0 h 4"/>
                    <a:gd name="T14" fmla="*/ 0 w 5"/>
                    <a:gd name="T15" fmla="*/ 1 h 4"/>
                    <a:gd name="T16" fmla="*/ 0 w 5"/>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1"/>
                      </a:moveTo>
                      <a:cubicBezTo>
                        <a:pt x="0" y="1"/>
                        <a:pt x="1" y="2"/>
                        <a:pt x="0" y="3"/>
                      </a:cubicBezTo>
                      <a:cubicBezTo>
                        <a:pt x="0" y="4"/>
                        <a:pt x="3" y="4"/>
                        <a:pt x="5" y="3"/>
                      </a:cubicBezTo>
                      <a:cubicBezTo>
                        <a:pt x="4" y="3"/>
                        <a:pt x="4" y="3"/>
                        <a:pt x="4" y="2"/>
                      </a:cubicBezTo>
                      <a:cubicBezTo>
                        <a:pt x="3" y="2"/>
                        <a:pt x="2" y="4"/>
                        <a:pt x="2" y="3"/>
                      </a:cubicBezTo>
                      <a:cubicBezTo>
                        <a:pt x="2" y="2"/>
                        <a:pt x="2" y="2"/>
                        <a:pt x="3" y="2"/>
                      </a:cubicBezTo>
                      <a:cubicBezTo>
                        <a:pt x="2" y="2"/>
                        <a:pt x="2"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7" name="Freeform 767">
                  <a:extLst>
                    <a:ext uri="{FF2B5EF4-FFF2-40B4-BE49-F238E27FC236}">
                      <a16:creationId xmlns:a16="http://schemas.microsoft.com/office/drawing/2014/main" id="{A801D01A-DE1D-4ADC-8C4D-4F79AFE7A4AE}"/>
                    </a:ext>
                  </a:extLst>
                </p:cNvPr>
                <p:cNvSpPr>
                  <a:spLocks/>
                </p:cNvSpPr>
                <p:nvPr userDrawn="1"/>
              </p:nvSpPr>
              <p:spPr bwMode="auto">
                <a:xfrm>
                  <a:off x="3346" y="693"/>
                  <a:ext cx="10" cy="10"/>
                </a:xfrm>
                <a:custGeom>
                  <a:avLst/>
                  <a:gdLst>
                    <a:gd name="T0" fmla="*/ 0 w 2"/>
                    <a:gd name="T1" fmla="*/ 2 h 2"/>
                    <a:gd name="T2" fmla="*/ 0 w 2"/>
                    <a:gd name="T3" fmla="*/ 2 h 2"/>
                    <a:gd name="T4" fmla="*/ 2 w 2"/>
                    <a:gd name="T5" fmla="*/ 1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0" y="2"/>
                        <a:pt x="0" y="2"/>
                        <a:pt x="0" y="2"/>
                      </a:cubicBezTo>
                      <a:cubicBezTo>
                        <a:pt x="1" y="2"/>
                        <a:pt x="1" y="1"/>
                        <a:pt x="2" y="1"/>
                      </a:cubicBezTo>
                      <a:cubicBezTo>
                        <a:pt x="1" y="1"/>
                        <a:pt x="1" y="0"/>
                        <a:pt x="1" y="0"/>
                      </a:cubicBezTo>
                      <a:cubicBezTo>
                        <a:pt x="1"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8" name="Freeform 768">
                  <a:extLst>
                    <a:ext uri="{FF2B5EF4-FFF2-40B4-BE49-F238E27FC236}">
                      <a16:creationId xmlns:a16="http://schemas.microsoft.com/office/drawing/2014/main" id="{B63E1093-57A8-4DA2-92B1-8D0D9AEE0728}"/>
                    </a:ext>
                  </a:extLst>
                </p:cNvPr>
                <p:cNvSpPr>
                  <a:spLocks/>
                </p:cNvSpPr>
                <p:nvPr userDrawn="1"/>
              </p:nvSpPr>
              <p:spPr bwMode="auto">
                <a:xfrm>
                  <a:off x="3336" y="703"/>
                  <a:ext cx="15" cy="10"/>
                </a:xfrm>
                <a:custGeom>
                  <a:avLst/>
                  <a:gdLst>
                    <a:gd name="T0" fmla="*/ 2 w 3"/>
                    <a:gd name="T1" fmla="*/ 1 h 2"/>
                    <a:gd name="T2" fmla="*/ 0 w 3"/>
                    <a:gd name="T3" fmla="*/ 0 h 2"/>
                    <a:gd name="T4" fmla="*/ 1 w 3"/>
                    <a:gd name="T5" fmla="*/ 2 h 2"/>
                    <a:gd name="T6" fmla="*/ 2 w 3"/>
                    <a:gd name="T7" fmla="*/ 1 h 2"/>
                    <a:gd name="T8" fmla="*/ 2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1" y="0"/>
                        <a:pt x="0" y="0"/>
                      </a:cubicBezTo>
                      <a:cubicBezTo>
                        <a:pt x="0" y="1"/>
                        <a:pt x="1" y="1"/>
                        <a:pt x="1" y="2"/>
                      </a:cubicBezTo>
                      <a:cubicBezTo>
                        <a:pt x="1" y="0"/>
                        <a:pt x="2" y="2"/>
                        <a:pt x="2" y="1"/>
                      </a:cubicBezTo>
                      <a:cubicBezTo>
                        <a:pt x="2" y="1"/>
                        <a:pt x="2" y="2"/>
                        <a:pt x="2" y="2"/>
                      </a:cubicBezTo>
                      <a:cubicBezTo>
                        <a:pt x="2"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9" name="Freeform 769">
                  <a:extLst>
                    <a:ext uri="{FF2B5EF4-FFF2-40B4-BE49-F238E27FC236}">
                      <a16:creationId xmlns:a16="http://schemas.microsoft.com/office/drawing/2014/main" id="{894F5E7D-02EA-4C4D-8AF5-08B800A90AFA}"/>
                    </a:ext>
                  </a:extLst>
                </p:cNvPr>
                <p:cNvSpPr>
                  <a:spLocks/>
                </p:cNvSpPr>
                <p:nvPr userDrawn="1"/>
              </p:nvSpPr>
              <p:spPr bwMode="auto">
                <a:xfrm>
                  <a:off x="3326" y="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0" name="Freeform 770">
                  <a:extLst>
                    <a:ext uri="{FF2B5EF4-FFF2-40B4-BE49-F238E27FC236}">
                      <a16:creationId xmlns:a16="http://schemas.microsoft.com/office/drawing/2014/main" id="{C59645B1-08E9-472C-933E-CF405883418B}"/>
                    </a:ext>
                  </a:extLst>
                </p:cNvPr>
                <p:cNvSpPr>
                  <a:spLocks/>
                </p:cNvSpPr>
                <p:nvPr userDrawn="1"/>
              </p:nvSpPr>
              <p:spPr bwMode="auto">
                <a:xfrm>
                  <a:off x="3326" y="738"/>
                  <a:ext cx="10" cy="10"/>
                </a:xfrm>
                <a:custGeom>
                  <a:avLst/>
                  <a:gdLst>
                    <a:gd name="T0" fmla="*/ 0 w 2"/>
                    <a:gd name="T1" fmla="*/ 1 h 2"/>
                    <a:gd name="T2" fmla="*/ 1 w 2"/>
                    <a:gd name="T3" fmla="*/ 1 h 2"/>
                    <a:gd name="T4" fmla="*/ 0 w 2"/>
                    <a:gd name="T5" fmla="*/ 1 h 2"/>
                    <a:gd name="T6" fmla="*/ 1 w 2"/>
                    <a:gd name="T7" fmla="*/ 1 h 2"/>
                    <a:gd name="T8" fmla="*/ 1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1" y="1"/>
                        <a:pt x="1" y="1"/>
                      </a:cubicBezTo>
                      <a:cubicBezTo>
                        <a:pt x="0" y="1"/>
                        <a:pt x="0" y="1"/>
                        <a:pt x="0" y="1"/>
                      </a:cubicBezTo>
                      <a:cubicBezTo>
                        <a:pt x="0" y="1"/>
                        <a:pt x="1" y="2"/>
                        <a:pt x="1" y="1"/>
                      </a:cubicBezTo>
                      <a:cubicBezTo>
                        <a:pt x="1" y="1"/>
                        <a:pt x="1" y="1"/>
                        <a:pt x="1" y="1"/>
                      </a:cubicBezTo>
                      <a:cubicBezTo>
                        <a:pt x="1" y="0"/>
                        <a:pt x="2" y="0"/>
                        <a:pt x="2"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1" name="Freeform 771">
                  <a:extLst>
                    <a:ext uri="{FF2B5EF4-FFF2-40B4-BE49-F238E27FC236}">
                      <a16:creationId xmlns:a16="http://schemas.microsoft.com/office/drawing/2014/main" id="{93BF4500-B21C-4484-B4F3-9245C516D376}"/>
                    </a:ext>
                  </a:extLst>
                </p:cNvPr>
                <p:cNvSpPr>
                  <a:spLocks/>
                </p:cNvSpPr>
                <p:nvPr userDrawn="1"/>
              </p:nvSpPr>
              <p:spPr bwMode="auto">
                <a:xfrm>
                  <a:off x="3331" y="718"/>
                  <a:ext cx="5" cy="5"/>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0"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2" name="Freeform 772">
                  <a:extLst>
                    <a:ext uri="{FF2B5EF4-FFF2-40B4-BE49-F238E27FC236}">
                      <a16:creationId xmlns:a16="http://schemas.microsoft.com/office/drawing/2014/main" id="{D48623A3-38CA-4FED-BE08-55EE341DDC4C}"/>
                    </a:ext>
                  </a:extLst>
                </p:cNvPr>
                <p:cNvSpPr>
                  <a:spLocks/>
                </p:cNvSpPr>
                <p:nvPr userDrawn="1"/>
              </p:nvSpPr>
              <p:spPr bwMode="auto">
                <a:xfrm>
                  <a:off x="3351" y="69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3" name="Rectangle 773">
                  <a:extLst>
                    <a:ext uri="{FF2B5EF4-FFF2-40B4-BE49-F238E27FC236}">
                      <a16:creationId xmlns:a16="http://schemas.microsoft.com/office/drawing/2014/main" id="{9893759A-8F71-44D3-A1A9-DDD4C431EA0F}"/>
                    </a:ext>
                  </a:extLst>
                </p:cNvPr>
                <p:cNvSpPr>
                  <a:spLocks noChangeArrowheads="1"/>
                </p:cNvSpPr>
                <p:nvPr userDrawn="1"/>
              </p:nvSpPr>
              <p:spPr bwMode="auto">
                <a:xfrm>
                  <a:off x="3351" y="68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4" name="Freeform 774">
                  <a:extLst>
                    <a:ext uri="{FF2B5EF4-FFF2-40B4-BE49-F238E27FC236}">
                      <a16:creationId xmlns:a16="http://schemas.microsoft.com/office/drawing/2014/main" id="{5A5C8773-4848-4C24-8313-831D8D551469}"/>
                    </a:ext>
                  </a:extLst>
                </p:cNvPr>
                <p:cNvSpPr>
                  <a:spLocks/>
                </p:cNvSpPr>
                <p:nvPr userDrawn="1"/>
              </p:nvSpPr>
              <p:spPr bwMode="auto">
                <a:xfrm>
                  <a:off x="3664"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5" name="Freeform 775">
                  <a:extLst>
                    <a:ext uri="{FF2B5EF4-FFF2-40B4-BE49-F238E27FC236}">
                      <a16:creationId xmlns:a16="http://schemas.microsoft.com/office/drawing/2014/main" id="{F57C7FE2-BD62-4A62-AB4D-82393F4598C7}"/>
                    </a:ext>
                  </a:extLst>
                </p:cNvPr>
                <p:cNvSpPr>
                  <a:spLocks/>
                </p:cNvSpPr>
                <p:nvPr userDrawn="1"/>
              </p:nvSpPr>
              <p:spPr bwMode="auto">
                <a:xfrm>
                  <a:off x="3659" y="75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6" name="Freeform 776">
                  <a:extLst>
                    <a:ext uri="{FF2B5EF4-FFF2-40B4-BE49-F238E27FC236}">
                      <a16:creationId xmlns:a16="http://schemas.microsoft.com/office/drawing/2014/main" id="{98BE3C38-6C30-4B52-944B-B2BA6E8FE11B}"/>
                    </a:ext>
                  </a:extLst>
                </p:cNvPr>
                <p:cNvSpPr>
                  <a:spLocks/>
                </p:cNvSpPr>
                <p:nvPr userDrawn="1"/>
              </p:nvSpPr>
              <p:spPr bwMode="auto">
                <a:xfrm>
                  <a:off x="3475" y="608"/>
                  <a:ext cx="5" cy="10"/>
                </a:xfrm>
                <a:custGeom>
                  <a:avLst/>
                  <a:gdLst>
                    <a:gd name="T0" fmla="*/ 0 w 1"/>
                    <a:gd name="T1" fmla="*/ 0 h 2"/>
                    <a:gd name="T2" fmla="*/ 1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7" name="Freeform 777">
                  <a:extLst>
                    <a:ext uri="{FF2B5EF4-FFF2-40B4-BE49-F238E27FC236}">
                      <a16:creationId xmlns:a16="http://schemas.microsoft.com/office/drawing/2014/main" id="{657AD840-093F-41C0-B0AB-960F4D548608}"/>
                    </a:ext>
                  </a:extLst>
                </p:cNvPr>
                <p:cNvSpPr>
                  <a:spLocks/>
                </p:cNvSpPr>
                <p:nvPr userDrawn="1"/>
              </p:nvSpPr>
              <p:spPr bwMode="auto">
                <a:xfrm>
                  <a:off x="3590" y="6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8" name="Freeform 778">
                  <a:extLst>
                    <a:ext uri="{FF2B5EF4-FFF2-40B4-BE49-F238E27FC236}">
                      <a16:creationId xmlns:a16="http://schemas.microsoft.com/office/drawing/2014/main" id="{089C0541-A9BC-4E94-8F99-5D5226286E18}"/>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9" name="Freeform 779">
                  <a:extLst>
                    <a:ext uri="{FF2B5EF4-FFF2-40B4-BE49-F238E27FC236}">
                      <a16:creationId xmlns:a16="http://schemas.microsoft.com/office/drawing/2014/main" id="{5420D91D-64A6-4667-B44A-DED22D52F173}"/>
                    </a:ext>
                  </a:extLst>
                </p:cNvPr>
                <p:cNvSpPr>
                  <a:spLocks/>
                </p:cNvSpPr>
                <p:nvPr userDrawn="1"/>
              </p:nvSpPr>
              <p:spPr bwMode="auto">
                <a:xfrm>
                  <a:off x="3659" y="8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0" name="Freeform 780">
                  <a:extLst>
                    <a:ext uri="{FF2B5EF4-FFF2-40B4-BE49-F238E27FC236}">
                      <a16:creationId xmlns:a16="http://schemas.microsoft.com/office/drawing/2014/main" id="{F940B8DF-9B68-478C-82EB-58F8C2F15B61}"/>
                    </a:ext>
                  </a:extLst>
                </p:cNvPr>
                <p:cNvSpPr>
                  <a:spLocks/>
                </p:cNvSpPr>
                <p:nvPr userDrawn="1"/>
              </p:nvSpPr>
              <p:spPr bwMode="auto">
                <a:xfrm>
                  <a:off x="3386" y="62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1" name="Freeform 781">
                  <a:extLst>
                    <a:ext uri="{FF2B5EF4-FFF2-40B4-BE49-F238E27FC236}">
                      <a16:creationId xmlns:a16="http://schemas.microsoft.com/office/drawing/2014/main" id="{6C3EDC09-DFDD-465B-8E3E-1BE2734EA097}"/>
                    </a:ext>
                  </a:extLst>
                </p:cNvPr>
                <p:cNvSpPr>
                  <a:spLocks/>
                </p:cNvSpPr>
                <p:nvPr userDrawn="1"/>
              </p:nvSpPr>
              <p:spPr bwMode="auto">
                <a:xfrm>
                  <a:off x="3615" y="77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2" name="Freeform 782">
                  <a:extLst>
                    <a:ext uri="{FF2B5EF4-FFF2-40B4-BE49-F238E27FC236}">
                      <a16:creationId xmlns:a16="http://schemas.microsoft.com/office/drawing/2014/main" id="{B2A3D247-FA7A-4155-A500-5BC79FFFC8F3}"/>
                    </a:ext>
                  </a:extLst>
                </p:cNvPr>
                <p:cNvSpPr>
                  <a:spLocks/>
                </p:cNvSpPr>
                <p:nvPr userDrawn="1"/>
              </p:nvSpPr>
              <p:spPr bwMode="auto">
                <a:xfrm>
                  <a:off x="3391" y="623"/>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3" name="Freeform 783">
                  <a:extLst>
                    <a:ext uri="{FF2B5EF4-FFF2-40B4-BE49-F238E27FC236}">
                      <a16:creationId xmlns:a16="http://schemas.microsoft.com/office/drawing/2014/main" id="{6113F07C-11C4-40A1-BEBE-EC681743B136}"/>
                    </a:ext>
                  </a:extLst>
                </p:cNvPr>
                <p:cNvSpPr>
                  <a:spLocks/>
                </p:cNvSpPr>
                <p:nvPr userDrawn="1"/>
              </p:nvSpPr>
              <p:spPr bwMode="auto">
                <a:xfrm>
                  <a:off x="3401"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4" name="Freeform 784">
                  <a:extLst>
                    <a:ext uri="{FF2B5EF4-FFF2-40B4-BE49-F238E27FC236}">
                      <a16:creationId xmlns:a16="http://schemas.microsoft.com/office/drawing/2014/main" id="{609D3BEB-D2ED-4C12-8493-F49302AF3ACC}"/>
                    </a:ext>
                  </a:extLst>
                </p:cNvPr>
                <p:cNvSpPr>
                  <a:spLocks/>
                </p:cNvSpPr>
                <p:nvPr userDrawn="1"/>
              </p:nvSpPr>
              <p:spPr bwMode="auto">
                <a:xfrm>
                  <a:off x="3381" y="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5" name="Rectangle 785">
                  <a:extLst>
                    <a:ext uri="{FF2B5EF4-FFF2-40B4-BE49-F238E27FC236}">
                      <a16:creationId xmlns:a16="http://schemas.microsoft.com/office/drawing/2014/main" id="{5CFD58DD-2BCE-48AA-87FF-F208E9FA11D1}"/>
                    </a:ext>
                  </a:extLst>
                </p:cNvPr>
                <p:cNvSpPr>
                  <a:spLocks noChangeArrowheads="1"/>
                </p:cNvSpPr>
                <p:nvPr userDrawn="1"/>
              </p:nvSpPr>
              <p:spPr bwMode="auto">
                <a:xfrm>
                  <a:off x="3366" y="6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6" name="Freeform 786">
                  <a:extLst>
                    <a:ext uri="{FF2B5EF4-FFF2-40B4-BE49-F238E27FC236}">
                      <a16:creationId xmlns:a16="http://schemas.microsoft.com/office/drawing/2014/main" id="{B8A1D93D-61EA-48D9-A1D8-D26EEAD52C2F}"/>
                    </a:ext>
                  </a:extLst>
                </p:cNvPr>
                <p:cNvSpPr>
                  <a:spLocks/>
                </p:cNvSpPr>
                <p:nvPr userDrawn="1"/>
              </p:nvSpPr>
              <p:spPr bwMode="auto">
                <a:xfrm>
                  <a:off x="3346" y="65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7" name="Freeform 787">
                  <a:extLst>
                    <a:ext uri="{FF2B5EF4-FFF2-40B4-BE49-F238E27FC236}">
                      <a16:creationId xmlns:a16="http://schemas.microsoft.com/office/drawing/2014/main" id="{C787B3DA-A617-407B-B4E5-292786EF58D1}"/>
                    </a:ext>
                  </a:extLst>
                </p:cNvPr>
                <p:cNvSpPr>
                  <a:spLocks/>
                </p:cNvSpPr>
                <p:nvPr userDrawn="1"/>
              </p:nvSpPr>
              <p:spPr bwMode="auto">
                <a:xfrm>
                  <a:off x="3396"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8" name="Freeform 788">
                  <a:extLst>
                    <a:ext uri="{FF2B5EF4-FFF2-40B4-BE49-F238E27FC236}">
                      <a16:creationId xmlns:a16="http://schemas.microsoft.com/office/drawing/2014/main" id="{69F900C4-CB06-4A4A-9E17-8A82779B45F7}"/>
                    </a:ext>
                  </a:extLst>
                </p:cNvPr>
                <p:cNvSpPr>
                  <a:spLocks/>
                </p:cNvSpPr>
                <p:nvPr userDrawn="1"/>
              </p:nvSpPr>
              <p:spPr bwMode="auto">
                <a:xfrm>
                  <a:off x="3361" y="66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9" name="Freeform 789">
                  <a:extLst>
                    <a:ext uri="{FF2B5EF4-FFF2-40B4-BE49-F238E27FC236}">
                      <a16:creationId xmlns:a16="http://schemas.microsoft.com/office/drawing/2014/main" id="{54653BB8-E5AF-4CD2-85A0-61410456EE36}"/>
                    </a:ext>
                  </a:extLst>
                </p:cNvPr>
                <p:cNvSpPr>
                  <a:spLocks/>
                </p:cNvSpPr>
                <p:nvPr userDrawn="1"/>
              </p:nvSpPr>
              <p:spPr bwMode="auto">
                <a:xfrm>
                  <a:off x="3361" y="66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0" name="Freeform 790">
                  <a:extLst>
                    <a:ext uri="{FF2B5EF4-FFF2-40B4-BE49-F238E27FC236}">
                      <a16:creationId xmlns:a16="http://schemas.microsoft.com/office/drawing/2014/main" id="{5DD0C897-579F-4F24-82D6-711DD520989A}"/>
                    </a:ext>
                  </a:extLst>
                </p:cNvPr>
                <p:cNvSpPr>
                  <a:spLocks/>
                </p:cNvSpPr>
                <p:nvPr userDrawn="1"/>
              </p:nvSpPr>
              <p:spPr bwMode="auto">
                <a:xfrm>
                  <a:off x="3366" y="6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1" name="Freeform 791">
                  <a:extLst>
                    <a:ext uri="{FF2B5EF4-FFF2-40B4-BE49-F238E27FC236}">
                      <a16:creationId xmlns:a16="http://schemas.microsoft.com/office/drawing/2014/main" id="{08E92A38-DB3E-4EDC-92A4-A9A9DB105933}"/>
                    </a:ext>
                  </a:extLst>
                </p:cNvPr>
                <p:cNvSpPr>
                  <a:spLocks/>
                </p:cNvSpPr>
                <p:nvPr userDrawn="1"/>
              </p:nvSpPr>
              <p:spPr bwMode="auto">
                <a:xfrm>
                  <a:off x="3555" y="94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2" name="Rectangle 792">
                  <a:extLst>
                    <a:ext uri="{FF2B5EF4-FFF2-40B4-BE49-F238E27FC236}">
                      <a16:creationId xmlns:a16="http://schemas.microsoft.com/office/drawing/2014/main" id="{919DA936-6D52-492F-BBC1-FAFA627745FD}"/>
                    </a:ext>
                  </a:extLst>
                </p:cNvPr>
                <p:cNvSpPr>
                  <a:spLocks noChangeArrowheads="1"/>
                </p:cNvSpPr>
                <p:nvPr userDrawn="1"/>
              </p:nvSpPr>
              <p:spPr bwMode="auto">
                <a:xfrm>
                  <a:off x="3535" y="5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3" name="Freeform 793">
                  <a:extLst>
                    <a:ext uri="{FF2B5EF4-FFF2-40B4-BE49-F238E27FC236}">
                      <a16:creationId xmlns:a16="http://schemas.microsoft.com/office/drawing/2014/main" id="{46C9A199-45E4-4181-AD84-0809DE263077}"/>
                    </a:ext>
                  </a:extLst>
                </p:cNvPr>
                <p:cNvSpPr>
                  <a:spLocks/>
                </p:cNvSpPr>
                <p:nvPr userDrawn="1"/>
              </p:nvSpPr>
              <p:spPr bwMode="auto">
                <a:xfrm>
                  <a:off x="3530" y="583"/>
                  <a:ext cx="15" cy="15"/>
                </a:xfrm>
                <a:custGeom>
                  <a:avLst/>
                  <a:gdLst>
                    <a:gd name="T0" fmla="*/ 3 w 3"/>
                    <a:gd name="T1" fmla="*/ 0 h 3"/>
                    <a:gd name="T2" fmla="*/ 1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1" y="1"/>
                        <a:pt x="1" y="1"/>
                        <a:pt x="1" y="0"/>
                      </a:cubicBezTo>
                      <a:cubicBezTo>
                        <a:pt x="0" y="3"/>
                        <a:pt x="0" y="3"/>
                        <a:pt x="0" y="3"/>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4" name="Freeform 794">
                  <a:extLst>
                    <a:ext uri="{FF2B5EF4-FFF2-40B4-BE49-F238E27FC236}">
                      <a16:creationId xmlns:a16="http://schemas.microsoft.com/office/drawing/2014/main" id="{53861F1B-0EE9-4286-BA62-D4C27A1BE57A}"/>
                    </a:ext>
                  </a:extLst>
                </p:cNvPr>
                <p:cNvSpPr>
                  <a:spLocks noEditPoints="1"/>
                </p:cNvSpPr>
                <p:nvPr userDrawn="1"/>
              </p:nvSpPr>
              <p:spPr bwMode="auto">
                <a:xfrm>
                  <a:off x="3336" y="553"/>
                  <a:ext cx="343" cy="414"/>
                </a:xfrm>
                <a:custGeom>
                  <a:avLst/>
                  <a:gdLst>
                    <a:gd name="T0" fmla="*/ 67 w 69"/>
                    <a:gd name="T1" fmla="*/ 48 h 83"/>
                    <a:gd name="T2" fmla="*/ 65 w 69"/>
                    <a:gd name="T3" fmla="*/ 41 h 83"/>
                    <a:gd name="T4" fmla="*/ 66 w 69"/>
                    <a:gd name="T5" fmla="*/ 38 h 83"/>
                    <a:gd name="T6" fmla="*/ 63 w 69"/>
                    <a:gd name="T7" fmla="*/ 33 h 83"/>
                    <a:gd name="T8" fmla="*/ 60 w 69"/>
                    <a:gd name="T9" fmla="*/ 27 h 83"/>
                    <a:gd name="T10" fmla="*/ 52 w 69"/>
                    <a:gd name="T11" fmla="*/ 22 h 83"/>
                    <a:gd name="T12" fmla="*/ 52 w 69"/>
                    <a:gd name="T13" fmla="*/ 22 h 83"/>
                    <a:gd name="T14" fmla="*/ 54 w 69"/>
                    <a:gd name="T15" fmla="*/ 19 h 83"/>
                    <a:gd name="T16" fmla="*/ 50 w 69"/>
                    <a:gd name="T17" fmla="*/ 15 h 83"/>
                    <a:gd name="T18" fmla="*/ 46 w 69"/>
                    <a:gd name="T19" fmla="*/ 11 h 83"/>
                    <a:gd name="T20" fmla="*/ 40 w 69"/>
                    <a:gd name="T21" fmla="*/ 6 h 83"/>
                    <a:gd name="T22" fmla="*/ 35 w 69"/>
                    <a:gd name="T23" fmla="*/ 5 h 83"/>
                    <a:gd name="T24" fmla="*/ 29 w 69"/>
                    <a:gd name="T25" fmla="*/ 3 h 83"/>
                    <a:gd name="T26" fmla="*/ 28 w 69"/>
                    <a:gd name="T27" fmla="*/ 0 h 83"/>
                    <a:gd name="T28" fmla="*/ 23 w 69"/>
                    <a:gd name="T29" fmla="*/ 4 h 83"/>
                    <a:gd name="T30" fmla="*/ 20 w 69"/>
                    <a:gd name="T31" fmla="*/ 9 h 83"/>
                    <a:gd name="T32" fmla="*/ 13 w 69"/>
                    <a:gd name="T33" fmla="*/ 5 h 83"/>
                    <a:gd name="T34" fmla="*/ 6 w 69"/>
                    <a:gd name="T35" fmla="*/ 8 h 83"/>
                    <a:gd name="T36" fmla="*/ 3 w 69"/>
                    <a:gd name="T37" fmla="*/ 16 h 83"/>
                    <a:gd name="T38" fmla="*/ 1 w 69"/>
                    <a:gd name="T39" fmla="*/ 19 h 83"/>
                    <a:gd name="T40" fmla="*/ 2 w 69"/>
                    <a:gd name="T41" fmla="*/ 23 h 83"/>
                    <a:gd name="T42" fmla="*/ 5 w 69"/>
                    <a:gd name="T43" fmla="*/ 22 h 83"/>
                    <a:gd name="T44" fmla="*/ 5 w 69"/>
                    <a:gd name="T45" fmla="*/ 20 h 83"/>
                    <a:gd name="T46" fmla="*/ 9 w 69"/>
                    <a:gd name="T47" fmla="*/ 16 h 83"/>
                    <a:gd name="T48" fmla="*/ 19 w 69"/>
                    <a:gd name="T49" fmla="*/ 12 h 83"/>
                    <a:gd name="T50" fmla="*/ 25 w 69"/>
                    <a:gd name="T51" fmla="*/ 10 h 83"/>
                    <a:gd name="T52" fmla="*/ 28 w 69"/>
                    <a:gd name="T53" fmla="*/ 11 h 83"/>
                    <a:gd name="T54" fmla="*/ 31 w 69"/>
                    <a:gd name="T55" fmla="*/ 12 h 83"/>
                    <a:gd name="T56" fmla="*/ 36 w 69"/>
                    <a:gd name="T57" fmla="*/ 13 h 83"/>
                    <a:gd name="T58" fmla="*/ 46 w 69"/>
                    <a:gd name="T59" fmla="*/ 20 h 83"/>
                    <a:gd name="T60" fmla="*/ 50 w 69"/>
                    <a:gd name="T61" fmla="*/ 23 h 83"/>
                    <a:gd name="T62" fmla="*/ 53 w 69"/>
                    <a:gd name="T63" fmla="*/ 28 h 83"/>
                    <a:gd name="T64" fmla="*/ 57 w 69"/>
                    <a:gd name="T65" fmla="*/ 34 h 83"/>
                    <a:gd name="T66" fmla="*/ 57 w 69"/>
                    <a:gd name="T67" fmla="*/ 41 h 83"/>
                    <a:gd name="T68" fmla="*/ 57 w 69"/>
                    <a:gd name="T69" fmla="*/ 52 h 83"/>
                    <a:gd name="T70" fmla="*/ 57 w 69"/>
                    <a:gd name="T71" fmla="*/ 58 h 83"/>
                    <a:gd name="T72" fmla="*/ 55 w 69"/>
                    <a:gd name="T73" fmla="*/ 69 h 83"/>
                    <a:gd name="T74" fmla="*/ 42 w 69"/>
                    <a:gd name="T75" fmla="*/ 74 h 83"/>
                    <a:gd name="T76" fmla="*/ 40 w 69"/>
                    <a:gd name="T77" fmla="*/ 74 h 83"/>
                    <a:gd name="T78" fmla="*/ 32 w 69"/>
                    <a:gd name="T79" fmla="*/ 75 h 83"/>
                    <a:gd name="T80" fmla="*/ 20 w 69"/>
                    <a:gd name="T81" fmla="*/ 69 h 83"/>
                    <a:gd name="T82" fmla="*/ 10 w 69"/>
                    <a:gd name="T83" fmla="*/ 58 h 83"/>
                    <a:gd name="T84" fmla="*/ 2 w 69"/>
                    <a:gd name="T85" fmla="*/ 60 h 83"/>
                    <a:gd name="T86" fmla="*/ 9 w 69"/>
                    <a:gd name="T87" fmla="*/ 70 h 83"/>
                    <a:gd name="T88" fmla="*/ 14 w 69"/>
                    <a:gd name="T89" fmla="*/ 74 h 83"/>
                    <a:gd name="T90" fmla="*/ 23 w 69"/>
                    <a:gd name="T91" fmla="*/ 79 h 83"/>
                    <a:gd name="T92" fmla="*/ 31 w 69"/>
                    <a:gd name="T93" fmla="*/ 80 h 83"/>
                    <a:gd name="T94" fmla="*/ 40 w 69"/>
                    <a:gd name="T95" fmla="*/ 82 h 83"/>
                    <a:gd name="T96" fmla="*/ 44 w 69"/>
                    <a:gd name="T97" fmla="*/ 79 h 83"/>
                    <a:gd name="T98" fmla="*/ 48 w 69"/>
                    <a:gd name="T99" fmla="*/ 79 h 83"/>
                    <a:gd name="T100" fmla="*/ 54 w 69"/>
                    <a:gd name="T101" fmla="*/ 77 h 83"/>
                    <a:gd name="T102" fmla="*/ 57 w 69"/>
                    <a:gd name="T103" fmla="*/ 72 h 83"/>
                    <a:gd name="T104" fmla="*/ 60 w 69"/>
                    <a:gd name="T105" fmla="*/ 71 h 83"/>
                    <a:gd name="T106" fmla="*/ 63 w 69"/>
                    <a:gd name="T107" fmla="*/ 68 h 83"/>
                    <a:gd name="T108" fmla="*/ 67 w 69"/>
                    <a:gd name="T109" fmla="*/ 56 h 83"/>
                    <a:gd name="T110" fmla="*/ 65 w 69"/>
                    <a:gd name="T111" fmla="*/ 38 h 83"/>
                    <a:gd name="T112" fmla="*/ 7 w 69"/>
                    <a:gd name="T113" fmla="*/ 19 h 83"/>
                    <a:gd name="T114" fmla="*/ 39 w 69"/>
                    <a:gd name="T11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 h="83">
                      <a:moveTo>
                        <a:pt x="66" y="52"/>
                      </a:moveTo>
                      <a:cubicBezTo>
                        <a:pt x="67" y="51"/>
                        <a:pt x="67" y="51"/>
                        <a:pt x="67" y="51"/>
                      </a:cubicBezTo>
                      <a:cubicBezTo>
                        <a:pt x="68" y="52"/>
                        <a:pt x="68" y="53"/>
                        <a:pt x="69" y="52"/>
                      </a:cubicBezTo>
                      <a:cubicBezTo>
                        <a:pt x="66" y="52"/>
                        <a:pt x="69" y="48"/>
                        <a:pt x="66" y="48"/>
                      </a:cubicBezTo>
                      <a:cubicBezTo>
                        <a:pt x="66" y="47"/>
                        <a:pt x="66" y="47"/>
                        <a:pt x="66" y="47"/>
                      </a:cubicBezTo>
                      <a:cubicBezTo>
                        <a:pt x="66" y="47"/>
                        <a:pt x="67" y="47"/>
                        <a:pt x="67" y="48"/>
                      </a:cubicBezTo>
                      <a:cubicBezTo>
                        <a:pt x="68" y="46"/>
                        <a:pt x="65" y="47"/>
                        <a:pt x="65" y="45"/>
                      </a:cubicBezTo>
                      <a:cubicBezTo>
                        <a:pt x="65" y="44"/>
                        <a:pt x="65" y="44"/>
                        <a:pt x="66" y="44"/>
                      </a:cubicBezTo>
                      <a:cubicBezTo>
                        <a:pt x="65" y="43"/>
                        <a:pt x="65" y="43"/>
                        <a:pt x="65" y="43"/>
                      </a:cubicBezTo>
                      <a:cubicBezTo>
                        <a:pt x="65" y="43"/>
                        <a:pt x="65" y="43"/>
                        <a:pt x="65" y="43"/>
                      </a:cubicBezTo>
                      <a:cubicBezTo>
                        <a:pt x="65" y="41"/>
                        <a:pt x="65" y="41"/>
                        <a:pt x="65" y="41"/>
                      </a:cubicBezTo>
                      <a:cubicBezTo>
                        <a:pt x="65" y="41"/>
                        <a:pt x="65" y="41"/>
                        <a:pt x="65" y="41"/>
                      </a:cubicBezTo>
                      <a:cubicBezTo>
                        <a:pt x="65" y="41"/>
                        <a:pt x="64" y="41"/>
                        <a:pt x="63" y="40"/>
                      </a:cubicBezTo>
                      <a:cubicBezTo>
                        <a:pt x="64" y="40"/>
                        <a:pt x="64" y="41"/>
                        <a:pt x="64" y="40"/>
                      </a:cubicBezTo>
                      <a:cubicBezTo>
                        <a:pt x="63" y="40"/>
                        <a:pt x="63" y="40"/>
                        <a:pt x="63" y="40"/>
                      </a:cubicBezTo>
                      <a:cubicBezTo>
                        <a:pt x="64" y="39"/>
                        <a:pt x="65" y="40"/>
                        <a:pt x="65" y="40"/>
                      </a:cubicBezTo>
                      <a:cubicBezTo>
                        <a:pt x="67" y="39"/>
                        <a:pt x="64" y="40"/>
                        <a:pt x="65" y="37"/>
                      </a:cubicBezTo>
                      <a:cubicBezTo>
                        <a:pt x="66" y="38"/>
                        <a:pt x="66" y="38"/>
                        <a:pt x="66" y="38"/>
                      </a:cubicBezTo>
                      <a:cubicBezTo>
                        <a:pt x="67" y="37"/>
                        <a:pt x="66" y="37"/>
                        <a:pt x="67" y="35"/>
                      </a:cubicBezTo>
                      <a:cubicBezTo>
                        <a:pt x="66" y="36"/>
                        <a:pt x="65" y="38"/>
                        <a:pt x="64" y="37"/>
                      </a:cubicBezTo>
                      <a:cubicBezTo>
                        <a:pt x="64" y="37"/>
                        <a:pt x="64" y="36"/>
                        <a:pt x="63" y="36"/>
                      </a:cubicBezTo>
                      <a:cubicBezTo>
                        <a:pt x="64" y="36"/>
                        <a:pt x="64" y="35"/>
                        <a:pt x="64" y="34"/>
                      </a:cubicBezTo>
                      <a:cubicBezTo>
                        <a:pt x="65" y="34"/>
                        <a:pt x="65" y="34"/>
                        <a:pt x="65" y="34"/>
                      </a:cubicBezTo>
                      <a:cubicBezTo>
                        <a:pt x="64" y="33"/>
                        <a:pt x="64" y="34"/>
                        <a:pt x="63" y="33"/>
                      </a:cubicBezTo>
                      <a:cubicBezTo>
                        <a:pt x="63" y="32"/>
                        <a:pt x="64" y="32"/>
                        <a:pt x="64" y="31"/>
                      </a:cubicBezTo>
                      <a:cubicBezTo>
                        <a:pt x="64" y="30"/>
                        <a:pt x="63" y="33"/>
                        <a:pt x="62" y="31"/>
                      </a:cubicBezTo>
                      <a:cubicBezTo>
                        <a:pt x="62" y="30"/>
                        <a:pt x="62" y="29"/>
                        <a:pt x="60" y="29"/>
                      </a:cubicBezTo>
                      <a:cubicBezTo>
                        <a:pt x="60" y="28"/>
                        <a:pt x="61" y="28"/>
                        <a:pt x="61" y="28"/>
                      </a:cubicBezTo>
                      <a:cubicBezTo>
                        <a:pt x="60" y="28"/>
                        <a:pt x="60" y="28"/>
                        <a:pt x="60" y="28"/>
                      </a:cubicBezTo>
                      <a:cubicBezTo>
                        <a:pt x="60" y="27"/>
                        <a:pt x="60" y="27"/>
                        <a:pt x="60" y="27"/>
                      </a:cubicBezTo>
                      <a:cubicBezTo>
                        <a:pt x="60" y="27"/>
                        <a:pt x="59" y="28"/>
                        <a:pt x="59" y="27"/>
                      </a:cubicBezTo>
                      <a:cubicBezTo>
                        <a:pt x="57" y="28"/>
                        <a:pt x="59" y="24"/>
                        <a:pt x="57" y="24"/>
                      </a:cubicBezTo>
                      <a:cubicBezTo>
                        <a:pt x="58" y="24"/>
                        <a:pt x="58" y="24"/>
                        <a:pt x="59" y="24"/>
                      </a:cubicBezTo>
                      <a:cubicBezTo>
                        <a:pt x="57" y="23"/>
                        <a:pt x="57" y="23"/>
                        <a:pt x="55" y="22"/>
                      </a:cubicBezTo>
                      <a:cubicBezTo>
                        <a:pt x="55" y="21"/>
                        <a:pt x="55" y="21"/>
                        <a:pt x="55" y="21"/>
                      </a:cubicBezTo>
                      <a:cubicBezTo>
                        <a:pt x="55" y="22"/>
                        <a:pt x="53" y="22"/>
                        <a:pt x="52" y="22"/>
                      </a:cubicBezTo>
                      <a:cubicBezTo>
                        <a:pt x="52" y="22"/>
                        <a:pt x="52" y="23"/>
                        <a:pt x="52" y="23"/>
                      </a:cubicBezTo>
                      <a:cubicBezTo>
                        <a:pt x="50" y="22"/>
                        <a:pt x="50" y="22"/>
                        <a:pt x="50" y="22"/>
                      </a:cubicBezTo>
                      <a:cubicBezTo>
                        <a:pt x="50" y="22"/>
                        <a:pt x="51" y="22"/>
                        <a:pt x="51" y="22"/>
                      </a:cubicBezTo>
                      <a:cubicBezTo>
                        <a:pt x="51" y="22"/>
                        <a:pt x="51" y="22"/>
                        <a:pt x="51" y="22"/>
                      </a:cubicBezTo>
                      <a:cubicBezTo>
                        <a:pt x="51" y="21"/>
                        <a:pt x="52" y="21"/>
                        <a:pt x="53" y="21"/>
                      </a:cubicBezTo>
                      <a:cubicBezTo>
                        <a:pt x="53" y="21"/>
                        <a:pt x="52" y="21"/>
                        <a:pt x="52" y="22"/>
                      </a:cubicBezTo>
                      <a:cubicBezTo>
                        <a:pt x="53" y="21"/>
                        <a:pt x="54" y="21"/>
                        <a:pt x="55" y="21"/>
                      </a:cubicBezTo>
                      <a:cubicBezTo>
                        <a:pt x="54" y="21"/>
                        <a:pt x="54" y="21"/>
                        <a:pt x="54" y="20"/>
                      </a:cubicBezTo>
                      <a:cubicBezTo>
                        <a:pt x="54" y="20"/>
                        <a:pt x="54" y="20"/>
                        <a:pt x="54" y="20"/>
                      </a:cubicBezTo>
                      <a:cubicBezTo>
                        <a:pt x="55" y="20"/>
                        <a:pt x="54" y="20"/>
                        <a:pt x="54" y="20"/>
                      </a:cubicBezTo>
                      <a:cubicBezTo>
                        <a:pt x="55" y="19"/>
                        <a:pt x="55" y="19"/>
                        <a:pt x="55" y="19"/>
                      </a:cubicBezTo>
                      <a:cubicBezTo>
                        <a:pt x="54" y="19"/>
                        <a:pt x="54" y="19"/>
                        <a:pt x="54" y="19"/>
                      </a:cubicBezTo>
                      <a:cubicBezTo>
                        <a:pt x="54" y="17"/>
                        <a:pt x="54" y="17"/>
                        <a:pt x="54" y="17"/>
                      </a:cubicBezTo>
                      <a:cubicBezTo>
                        <a:pt x="52" y="17"/>
                        <a:pt x="49" y="17"/>
                        <a:pt x="47" y="16"/>
                      </a:cubicBezTo>
                      <a:cubicBezTo>
                        <a:pt x="49" y="16"/>
                        <a:pt x="49" y="15"/>
                        <a:pt x="50" y="14"/>
                      </a:cubicBezTo>
                      <a:cubicBezTo>
                        <a:pt x="49" y="16"/>
                        <a:pt x="51" y="15"/>
                        <a:pt x="52" y="16"/>
                      </a:cubicBezTo>
                      <a:cubicBezTo>
                        <a:pt x="52" y="16"/>
                        <a:pt x="52" y="15"/>
                        <a:pt x="52" y="15"/>
                      </a:cubicBezTo>
                      <a:cubicBezTo>
                        <a:pt x="50" y="15"/>
                        <a:pt x="50" y="15"/>
                        <a:pt x="50" y="15"/>
                      </a:cubicBezTo>
                      <a:cubicBezTo>
                        <a:pt x="51" y="14"/>
                        <a:pt x="50" y="14"/>
                        <a:pt x="50" y="13"/>
                      </a:cubicBezTo>
                      <a:cubicBezTo>
                        <a:pt x="49" y="15"/>
                        <a:pt x="48" y="13"/>
                        <a:pt x="47" y="13"/>
                      </a:cubicBezTo>
                      <a:cubicBezTo>
                        <a:pt x="47" y="13"/>
                        <a:pt x="48" y="12"/>
                        <a:pt x="49" y="13"/>
                      </a:cubicBezTo>
                      <a:cubicBezTo>
                        <a:pt x="49" y="11"/>
                        <a:pt x="46" y="14"/>
                        <a:pt x="46" y="12"/>
                      </a:cubicBezTo>
                      <a:cubicBezTo>
                        <a:pt x="46" y="12"/>
                        <a:pt x="46" y="12"/>
                        <a:pt x="47" y="12"/>
                      </a:cubicBezTo>
                      <a:cubicBezTo>
                        <a:pt x="46" y="12"/>
                        <a:pt x="45" y="11"/>
                        <a:pt x="46" y="11"/>
                      </a:cubicBezTo>
                      <a:cubicBezTo>
                        <a:pt x="46" y="11"/>
                        <a:pt x="46" y="11"/>
                        <a:pt x="46" y="11"/>
                      </a:cubicBezTo>
                      <a:cubicBezTo>
                        <a:pt x="45" y="10"/>
                        <a:pt x="42" y="8"/>
                        <a:pt x="40" y="9"/>
                      </a:cubicBezTo>
                      <a:cubicBezTo>
                        <a:pt x="41" y="9"/>
                        <a:pt x="42" y="8"/>
                        <a:pt x="42" y="7"/>
                      </a:cubicBezTo>
                      <a:cubicBezTo>
                        <a:pt x="42" y="7"/>
                        <a:pt x="41" y="8"/>
                        <a:pt x="39" y="9"/>
                      </a:cubicBezTo>
                      <a:cubicBezTo>
                        <a:pt x="38" y="10"/>
                        <a:pt x="37" y="11"/>
                        <a:pt x="37" y="11"/>
                      </a:cubicBezTo>
                      <a:cubicBezTo>
                        <a:pt x="38" y="10"/>
                        <a:pt x="38" y="6"/>
                        <a:pt x="40" y="6"/>
                      </a:cubicBezTo>
                      <a:cubicBezTo>
                        <a:pt x="40" y="6"/>
                        <a:pt x="39" y="5"/>
                        <a:pt x="38" y="5"/>
                      </a:cubicBezTo>
                      <a:cubicBezTo>
                        <a:pt x="38" y="6"/>
                        <a:pt x="38" y="8"/>
                        <a:pt x="38" y="8"/>
                      </a:cubicBezTo>
                      <a:cubicBezTo>
                        <a:pt x="37" y="6"/>
                        <a:pt x="37" y="6"/>
                        <a:pt x="37" y="5"/>
                      </a:cubicBezTo>
                      <a:cubicBezTo>
                        <a:pt x="37" y="5"/>
                        <a:pt x="36" y="7"/>
                        <a:pt x="35" y="7"/>
                      </a:cubicBezTo>
                      <a:cubicBezTo>
                        <a:pt x="35" y="6"/>
                        <a:pt x="36" y="5"/>
                        <a:pt x="36" y="4"/>
                      </a:cubicBezTo>
                      <a:cubicBezTo>
                        <a:pt x="36" y="4"/>
                        <a:pt x="36" y="5"/>
                        <a:pt x="35" y="5"/>
                      </a:cubicBezTo>
                      <a:cubicBezTo>
                        <a:pt x="35" y="6"/>
                        <a:pt x="34" y="6"/>
                        <a:pt x="34" y="6"/>
                      </a:cubicBezTo>
                      <a:cubicBezTo>
                        <a:pt x="34" y="6"/>
                        <a:pt x="35" y="4"/>
                        <a:pt x="35" y="4"/>
                      </a:cubicBezTo>
                      <a:cubicBezTo>
                        <a:pt x="35" y="4"/>
                        <a:pt x="33" y="3"/>
                        <a:pt x="33" y="3"/>
                      </a:cubicBezTo>
                      <a:cubicBezTo>
                        <a:pt x="33" y="4"/>
                        <a:pt x="33" y="4"/>
                        <a:pt x="33" y="4"/>
                      </a:cubicBezTo>
                      <a:cubicBezTo>
                        <a:pt x="31" y="3"/>
                        <a:pt x="31" y="6"/>
                        <a:pt x="29" y="6"/>
                      </a:cubicBezTo>
                      <a:cubicBezTo>
                        <a:pt x="29" y="5"/>
                        <a:pt x="30" y="3"/>
                        <a:pt x="29" y="3"/>
                      </a:cubicBezTo>
                      <a:cubicBezTo>
                        <a:pt x="29" y="4"/>
                        <a:pt x="26" y="8"/>
                        <a:pt x="25" y="9"/>
                      </a:cubicBezTo>
                      <a:cubicBezTo>
                        <a:pt x="25" y="8"/>
                        <a:pt x="25" y="8"/>
                        <a:pt x="25" y="8"/>
                      </a:cubicBezTo>
                      <a:cubicBezTo>
                        <a:pt x="24" y="9"/>
                        <a:pt x="24" y="9"/>
                        <a:pt x="24" y="9"/>
                      </a:cubicBezTo>
                      <a:cubicBezTo>
                        <a:pt x="24" y="7"/>
                        <a:pt x="27" y="3"/>
                        <a:pt x="28" y="2"/>
                      </a:cubicBezTo>
                      <a:cubicBezTo>
                        <a:pt x="28" y="2"/>
                        <a:pt x="28" y="1"/>
                        <a:pt x="27" y="1"/>
                      </a:cubicBezTo>
                      <a:cubicBezTo>
                        <a:pt x="27" y="1"/>
                        <a:pt x="28" y="0"/>
                        <a:pt x="28" y="0"/>
                      </a:cubicBezTo>
                      <a:cubicBezTo>
                        <a:pt x="28" y="0"/>
                        <a:pt x="28" y="0"/>
                        <a:pt x="27" y="0"/>
                      </a:cubicBezTo>
                      <a:cubicBezTo>
                        <a:pt x="26" y="0"/>
                        <a:pt x="26" y="0"/>
                        <a:pt x="26" y="0"/>
                      </a:cubicBezTo>
                      <a:cubicBezTo>
                        <a:pt x="26" y="1"/>
                        <a:pt x="24" y="1"/>
                        <a:pt x="24" y="2"/>
                      </a:cubicBezTo>
                      <a:cubicBezTo>
                        <a:pt x="24" y="2"/>
                        <a:pt x="24" y="2"/>
                        <a:pt x="25" y="2"/>
                      </a:cubicBezTo>
                      <a:cubicBezTo>
                        <a:pt x="26" y="1"/>
                        <a:pt x="27" y="1"/>
                        <a:pt x="27" y="1"/>
                      </a:cubicBezTo>
                      <a:cubicBezTo>
                        <a:pt x="26" y="2"/>
                        <a:pt x="25" y="5"/>
                        <a:pt x="23" y="4"/>
                      </a:cubicBezTo>
                      <a:cubicBezTo>
                        <a:pt x="23" y="4"/>
                        <a:pt x="23" y="2"/>
                        <a:pt x="23" y="1"/>
                      </a:cubicBezTo>
                      <a:cubicBezTo>
                        <a:pt x="23" y="2"/>
                        <a:pt x="22" y="2"/>
                        <a:pt x="22" y="2"/>
                      </a:cubicBezTo>
                      <a:cubicBezTo>
                        <a:pt x="22" y="1"/>
                        <a:pt x="22" y="1"/>
                        <a:pt x="22" y="1"/>
                      </a:cubicBezTo>
                      <a:cubicBezTo>
                        <a:pt x="21" y="1"/>
                        <a:pt x="21" y="3"/>
                        <a:pt x="19" y="2"/>
                      </a:cubicBezTo>
                      <a:cubicBezTo>
                        <a:pt x="19" y="2"/>
                        <a:pt x="18" y="1"/>
                        <a:pt x="18" y="1"/>
                      </a:cubicBezTo>
                      <a:cubicBezTo>
                        <a:pt x="19" y="3"/>
                        <a:pt x="20" y="7"/>
                        <a:pt x="20" y="9"/>
                      </a:cubicBezTo>
                      <a:cubicBezTo>
                        <a:pt x="19" y="9"/>
                        <a:pt x="18" y="7"/>
                        <a:pt x="17" y="7"/>
                      </a:cubicBezTo>
                      <a:cubicBezTo>
                        <a:pt x="16" y="6"/>
                        <a:pt x="17" y="4"/>
                        <a:pt x="16" y="3"/>
                      </a:cubicBezTo>
                      <a:cubicBezTo>
                        <a:pt x="16" y="3"/>
                        <a:pt x="16" y="4"/>
                        <a:pt x="16" y="4"/>
                      </a:cubicBezTo>
                      <a:cubicBezTo>
                        <a:pt x="16" y="4"/>
                        <a:pt x="16" y="3"/>
                        <a:pt x="15" y="3"/>
                      </a:cubicBezTo>
                      <a:cubicBezTo>
                        <a:pt x="15" y="5"/>
                        <a:pt x="13" y="4"/>
                        <a:pt x="15" y="5"/>
                      </a:cubicBezTo>
                      <a:cubicBezTo>
                        <a:pt x="14" y="5"/>
                        <a:pt x="14" y="5"/>
                        <a:pt x="13" y="5"/>
                      </a:cubicBezTo>
                      <a:cubicBezTo>
                        <a:pt x="14" y="6"/>
                        <a:pt x="13" y="8"/>
                        <a:pt x="13" y="9"/>
                      </a:cubicBezTo>
                      <a:cubicBezTo>
                        <a:pt x="13" y="8"/>
                        <a:pt x="12" y="8"/>
                        <a:pt x="12" y="8"/>
                      </a:cubicBezTo>
                      <a:cubicBezTo>
                        <a:pt x="11" y="8"/>
                        <a:pt x="10" y="9"/>
                        <a:pt x="8" y="9"/>
                      </a:cubicBezTo>
                      <a:cubicBezTo>
                        <a:pt x="8" y="9"/>
                        <a:pt x="7" y="9"/>
                        <a:pt x="7" y="9"/>
                      </a:cubicBezTo>
                      <a:cubicBezTo>
                        <a:pt x="7" y="9"/>
                        <a:pt x="7" y="10"/>
                        <a:pt x="7" y="10"/>
                      </a:cubicBezTo>
                      <a:cubicBezTo>
                        <a:pt x="5" y="10"/>
                        <a:pt x="8" y="9"/>
                        <a:pt x="6" y="8"/>
                      </a:cubicBezTo>
                      <a:cubicBezTo>
                        <a:pt x="6" y="9"/>
                        <a:pt x="6" y="10"/>
                        <a:pt x="5" y="11"/>
                      </a:cubicBezTo>
                      <a:cubicBezTo>
                        <a:pt x="6" y="12"/>
                        <a:pt x="7" y="10"/>
                        <a:pt x="7" y="9"/>
                      </a:cubicBezTo>
                      <a:cubicBezTo>
                        <a:pt x="8" y="11"/>
                        <a:pt x="8" y="13"/>
                        <a:pt x="8" y="14"/>
                      </a:cubicBezTo>
                      <a:cubicBezTo>
                        <a:pt x="7" y="15"/>
                        <a:pt x="7" y="14"/>
                        <a:pt x="7" y="14"/>
                      </a:cubicBezTo>
                      <a:cubicBezTo>
                        <a:pt x="5" y="16"/>
                        <a:pt x="8" y="17"/>
                        <a:pt x="6" y="18"/>
                      </a:cubicBezTo>
                      <a:cubicBezTo>
                        <a:pt x="4" y="18"/>
                        <a:pt x="4" y="17"/>
                        <a:pt x="3" y="16"/>
                      </a:cubicBezTo>
                      <a:cubicBezTo>
                        <a:pt x="4" y="15"/>
                        <a:pt x="5" y="16"/>
                        <a:pt x="5" y="15"/>
                      </a:cubicBezTo>
                      <a:cubicBezTo>
                        <a:pt x="4" y="15"/>
                        <a:pt x="4" y="15"/>
                        <a:pt x="4" y="15"/>
                      </a:cubicBezTo>
                      <a:cubicBezTo>
                        <a:pt x="4" y="15"/>
                        <a:pt x="4" y="14"/>
                        <a:pt x="5" y="14"/>
                      </a:cubicBezTo>
                      <a:cubicBezTo>
                        <a:pt x="4" y="14"/>
                        <a:pt x="2" y="17"/>
                        <a:pt x="1" y="18"/>
                      </a:cubicBezTo>
                      <a:cubicBezTo>
                        <a:pt x="1" y="19"/>
                        <a:pt x="1" y="20"/>
                        <a:pt x="1" y="19"/>
                      </a:cubicBezTo>
                      <a:cubicBezTo>
                        <a:pt x="1" y="19"/>
                        <a:pt x="1" y="19"/>
                        <a:pt x="1" y="19"/>
                      </a:cubicBezTo>
                      <a:cubicBezTo>
                        <a:pt x="2" y="19"/>
                        <a:pt x="2" y="20"/>
                        <a:pt x="3" y="20"/>
                      </a:cubicBezTo>
                      <a:cubicBezTo>
                        <a:pt x="3" y="21"/>
                        <a:pt x="3" y="22"/>
                        <a:pt x="3" y="23"/>
                      </a:cubicBezTo>
                      <a:cubicBezTo>
                        <a:pt x="1" y="22"/>
                        <a:pt x="1" y="22"/>
                        <a:pt x="1" y="22"/>
                      </a:cubicBezTo>
                      <a:cubicBezTo>
                        <a:pt x="2" y="23"/>
                        <a:pt x="2" y="22"/>
                        <a:pt x="2" y="22"/>
                      </a:cubicBezTo>
                      <a:cubicBezTo>
                        <a:pt x="2" y="22"/>
                        <a:pt x="0" y="23"/>
                        <a:pt x="1" y="24"/>
                      </a:cubicBezTo>
                      <a:cubicBezTo>
                        <a:pt x="2" y="23"/>
                        <a:pt x="2" y="23"/>
                        <a:pt x="2" y="23"/>
                      </a:cubicBezTo>
                      <a:cubicBezTo>
                        <a:pt x="3" y="24"/>
                        <a:pt x="4" y="25"/>
                        <a:pt x="3" y="26"/>
                      </a:cubicBezTo>
                      <a:cubicBezTo>
                        <a:pt x="4" y="26"/>
                        <a:pt x="3" y="26"/>
                        <a:pt x="4" y="26"/>
                      </a:cubicBezTo>
                      <a:cubicBezTo>
                        <a:pt x="3" y="26"/>
                        <a:pt x="5" y="24"/>
                        <a:pt x="3" y="24"/>
                      </a:cubicBezTo>
                      <a:cubicBezTo>
                        <a:pt x="5" y="24"/>
                        <a:pt x="4" y="23"/>
                        <a:pt x="6" y="23"/>
                      </a:cubicBezTo>
                      <a:cubicBezTo>
                        <a:pt x="5" y="23"/>
                        <a:pt x="5" y="23"/>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4" y="22"/>
                      </a:cubicBezTo>
                      <a:cubicBezTo>
                        <a:pt x="4" y="21"/>
                        <a:pt x="4" y="20"/>
                        <a:pt x="4" y="20"/>
                      </a:cubicBezTo>
                      <a:cubicBezTo>
                        <a:pt x="4" y="20"/>
                        <a:pt x="4" y="20"/>
                        <a:pt x="5" y="20"/>
                      </a:cubicBezTo>
                      <a:cubicBezTo>
                        <a:pt x="5" y="19"/>
                        <a:pt x="5" y="19"/>
                        <a:pt x="5" y="19"/>
                      </a:cubicBezTo>
                      <a:cubicBezTo>
                        <a:pt x="5" y="20"/>
                        <a:pt x="6" y="19"/>
                        <a:pt x="6" y="20"/>
                      </a:cubicBezTo>
                      <a:cubicBezTo>
                        <a:pt x="7" y="20"/>
                        <a:pt x="7" y="20"/>
                        <a:pt x="7" y="20"/>
                      </a:cubicBezTo>
                      <a:cubicBezTo>
                        <a:pt x="8" y="19"/>
                        <a:pt x="8" y="19"/>
                        <a:pt x="8" y="19"/>
                      </a:cubicBezTo>
                      <a:cubicBezTo>
                        <a:pt x="8" y="18"/>
                        <a:pt x="8" y="17"/>
                        <a:pt x="8" y="18"/>
                      </a:cubicBezTo>
                      <a:cubicBezTo>
                        <a:pt x="8" y="18"/>
                        <a:pt x="9" y="16"/>
                        <a:pt x="9" y="16"/>
                      </a:cubicBezTo>
                      <a:cubicBezTo>
                        <a:pt x="9" y="17"/>
                        <a:pt x="9" y="17"/>
                        <a:pt x="9" y="17"/>
                      </a:cubicBezTo>
                      <a:cubicBezTo>
                        <a:pt x="10" y="16"/>
                        <a:pt x="10" y="14"/>
                        <a:pt x="12" y="14"/>
                      </a:cubicBezTo>
                      <a:cubicBezTo>
                        <a:pt x="12" y="14"/>
                        <a:pt x="12" y="13"/>
                        <a:pt x="13" y="13"/>
                      </a:cubicBezTo>
                      <a:cubicBezTo>
                        <a:pt x="14" y="14"/>
                        <a:pt x="14" y="14"/>
                        <a:pt x="14" y="14"/>
                      </a:cubicBezTo>
                      <a:cubicBezTo>
                        <a:pt x="14" y="13"/>
                        <a:pt x="15" y="14"/>
                        <a:pt x="15" y="13"/>
                      </a:cubicBezTo>
                      <a:cubicBezTo>
                        <a:pt x="17" y="14"/>
                        <a:pt x="18" y="12"/>
                        <a:pt x="19" y="12"/>
                      </a:cubicBezTo>
                      <a:cubicBezTo>
                        <a:pt x="19" y="11"/>
                        <a:pt x="19" y="11"/>
                        <a:pt x="19" y="11"/>
                      </a:cubicBezTo>
                      <a:cubicBezTo>
                        <a:pt x="19" y="11"/>
                        <a:pt x="20" y="11"/>
                        <a:pt x="21" y="10"/>
                      </a:cubicBezTo>
                      <a:cubicBezTo>
                        <a:pt x="20" y="10"/>
                        <a:pt x="20" y="10"/>
                        <a:pt x="20" y="10"/>
                      </a:cubicBezTo>
                      <a:cubicBezTo>
                        <a:pt x="21" y="9"/>
                        <a:pt x="22" y="10"/>
                        <a:pt x="24" y="10"/>
                      </a:cubicBezTo>
                      <a:cubicBezTo>
                        <a:pt x="24" y="10"/>
                        <a:pt x="23" y="10"/>
                        <a:pt x="23" y="10"/>
                      </a:cubicBezTo>
                      <a:cubicBezTo>
                        <a:pt x="24" y="11"/>
                        <a:pt x="24" y="11"/>
                        <a:pt x="25" y="10"/>
                      </a:cubicBezTo>
                      <a:cubicBezTo>
                        <a:pt x="26" y="10"/>
                        <a:pt x="27" y="10"/>
                        <a:pt x="27" y="10"/>
                      </a:cubicBezTo>
                      <a:cubicBezTo>
                        <a:pt x="28" y="10"/>
                        <a:pt x="28" y="10"/>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9" y="11"/>
                        <a:pt x="29" y="11"/>
                      </a:cubicBezTo>
                      <a:cubicBezTo>
                        <a:pt x="29" y="12"/>
                        <a:pt x="29" y="12"/>
                        <a:pt x="29" y="12"/>
                      </a:cubicBezTo>
                      <a:cubicBezTo>
                        <a:pt x="29" y="12"/>
                        <a:pt x="29" y="12"/>
                        <a:pt x="29" y="12"/>
                      </a:cubicBezTo>
                      <a:cubicBezTo>
                        <a:pt x="30" y="12"/>
                        <a:pt x="30" y="11"/>
                        <a:pt x="30" y="10"/>
                      </a:cubicBezTo>
                      <a:cubicBezTo>
                        <a:pt x="30" y="10"/>
                        <a:pt x="30" y="10"/>
                        <a:pt x="30" y="10"/>
                      </a:cubicBezTo>
                      <a:cubicBezTo>
                        <a:pt x="30" y="12"/>
                        <a:pt x="31" y="10"/>
                        <a:pt x="31" y="12"/>
                      </a:cubicBezTo>
                      <a:cubicBezTo>
                        <a:pt x="32" y="11"/>
                        <a:pt x="33" y="12"/>
                        <a:pt x="34" y="10"/>
                      </a:cubicBezTo>
                      <a:cubicBezTo>
                        <a:pt x="34" y="10"/>
                        <a:pt x="34" y="11"/>
                        <a:pt x="34" y="10"/>
                      </a:cubicBezTo>
                      <a:cubicBezTo>
                        <a:pt x="34" y="11"/>
                        <a:pt x="35" y="11"/>
                        <a:pt x="35" y="11"/>
                      </a:cubicBezTo>
                      <a:cubicBezTo>
                        <a:pt x="35" y="12"/>
                        <a:pt x="35" y="12"/>
                        <a:pt x="35" y="12"/>
                      </a:cubicBezTo>
                      <a:cubicBezTo>
                        <a:pt x="37" y="11"/>
                        <a:pt x="37" y="11"/>
                        <a:pt x="37" y="11"/>
                      </a:cubicBezTo>
                      <a:cubicBezTo>
                        <a:pt x="37" y="12"/>
                        <a:pt x="37" y="12"/>
                        <a:pt x="36" y="13"/>
                      </a:cubicBezTo>
                      <a:cubicBezTo>
                        <a:pt x="38" y="12"/>
                        <a:pt x="37" y="13"/>
                        <a:pt x="39" y="13"/>
                      </a:cubicBezTo>
                      <a:cubicBezTo>
                        <a:pt x="38" y="13"/>
                        <a:pt x="38" y="13"/>
                        <a:pt x="38" y="13"/>
                      </a:cubicBezTo>
                      <a:cubicBezTo>
                        <a:pt x="39" y="13"/>
                        <a:pt x="40" y="13"/>
                        <a:pt x="40" y="14"/>
                      </a:cubicBezTo>
                      <a:cubicBezTo>
                        <a:pt x="40" y="14"/>
                        <a:pt x="41" y="15"/>
                        <a:pt x="42" y="16"/>
                      </a:cubicBezTo>
                      <a:cubicBezTo>
                        <a:pt x="43" y="17"/>
                        <a:pt x="44" y="18"/>
                        <a:pt x="44" y="19"/>
                      </a:cubicBezTo>
                      <a:cubicBezTo>
                        <a:pt x="46" y="17"/>
                        <a:pt x="44" y="21"/>
                        <a:pt x="46" y="20"/>
                      </a:cubicBezTo>
                      <a:cubicBezTo>
                        <a:pt x="46" y="20"/>
                        <a:pt x="46" y="21"/>
                        <a:pt x="45" y="21"/>
                      </a:cubicBezTo>
                      <a:cubicBezTo>
                        <a:pt x="46" y="21"/>
                        <a:pt x="46" y="23"/>
                        <a:pt x="47" y="22"/>
                      </a:cubicBezTo>
                      <a:cubicBezTo>
                        <a:pt x="47" y="23"/>
                        <a:pt x="46" y="23"/>
                        <a:pt x="46" y="23"/>
                      </a:cubicBezTo>
                      <a:cubicBezTo>
                        <a:pt x="46" y="23"/>
                        <a:pt x="47" y="23"/>
                        <a:pt x="47" y="23"/>
                      </a:cubicBezTo>
                      <a:cubicBezTo>
                        <a:pt x="47" y="24"/>
                        <a:pt x="46" y="23"/>
                        <a:pt x="46" y="23"/>
                      </a:cubicBezTo>
                      <a:cubicBezTo>
                        <a:pt x="47" y="24"/>
                        <a:pt x="48" y="23"/>
                        <a:pt x="50" y="23"/>
                      </a:cubicBezTo>
                      <a:cubicBezTo>
                        <a:pt x="49" y="24"/>
                        <a:pt x="50" y="24"/>
                        <a:pt x="51" y="24"/>
                      </a:cubicBezTo>
                      <a:cubicBezTo>
                        <a:pt x="50" y="24"/>
                        <a:pt x="50" y="25"/>
                        <a:pt x="50" y="24"/>
                      </a:cubicBezTo>
                      <a:cubicBezTo>
                        <a:pt x="50" y="25"/>
                        <a:pt x="51" y="27"/>
                        <a:pt x="52" y="26"/>
                      </a:cubicBezTo>
                      <a:cubicBezTo>
                        <a:pt x="52" y="26"/>
                        <a:pt x="52" y="27"/>
                        <a:pt x="52" y="27"/>
                      </a:cubicBezTo>
                      <a:cubicBezTo>
                        <a:pt x="53" y="28"/>
                        <a:pt x="53" y="28"/>
                        <a:pt x="53" y="29"/>
                      </a:cubicBezTo>
                      <a:cubicBezTo>
                        <a:pt x="53" y="28"/>
                        <a:pt x="53" y="28"/>
                        <a:pt x="53" y="28"/>
                      </a:cubicBezTo>
                      <a:cubicBezTo>
                        <a:pt x="55" y="28"/>
                        <a:pt x="54" y="29"/>
                        <a:pt x="54" y="30"/>
                      </a:cubicBezTo>
                      <a:cubicBezTo>
                        <a:pt x="54" y="30"/>
                        <a:pt x="54" y="30"/>
                        <a:pt x="54" y="30"/>
                      </a:cubicBezTo>
                      <a:cubicBezTo>
                        <a:pt x="54" y="32"/>
                        <a:pt x="55" y="30"/>
                        <a:pt x="55" y="32"/>
                      </a:cubicBezTo>
                      <a:cubicBezTo>
                        <a:pt x="56" y="32"/>
                        <a:pt x="56" y="32"/>
                        <a:pt x="56" y="32"/>
                      </a:cubicBezTo>
                      <a:cubicBezTo>
                        <a:pt x="58" y="31"/>
                        <a:pt x="55" y="34"/>
                        <a:pt x="56" y="35"/>
                      </a:cubicBezTo>
                      <a:cubicBezTo>
                        <a:pt x="57" y="34"/>
                        <a:pt x="57" y="34"/>
                        <a:pt x="57" y="34"/>
                      </a:cubicBezTo>
                      <a:cubicBezTo>
                        <a:pt x="58" y="35"/>
                        <a:pt x="55" y="37"/>
                        <a:pt x="55" y="37"/>
                      </a:cubicBezTo>
                      <a:cubicBezTo>
                        <a:pt x="54" y="37"/>
                        <a:pt x="54" y="37"/>
                        <a:pt x="54" y="37"/>
                      </a:cubicBezTo>
                      <a:cubicBezTo>
                        <a:pt x="53" y="39"/>
                        <a:pt x="55" y="37"/>
                        <a:pt x="56" y="38"/>
                      </a:cubicBezTo>
                      <a:cubicBezTo>
                        <a:pt x="55" y="38"/>
                        <a:pt x="54" y="38"/>
                        <a:pt x="54" y="39"/>
                      </a:cubicBezTo>
                      <a:cubicBezTo>
                        <a:pt x="54" y="39"/>
                        <a:pt x="57" y="40"/>
                        <a:pt x="56" y="42"/>
                      </a:cubicBezTo>
                      <a:cubicBezTo>
                        <a:pt x="56" y="41"/>
                        <a:pt x="57" y="41"/>
                        <a:pt x="57" y="41"/>
                      </a:cubicBezTo>
                      <a:cubicBezTo>
                        <a:pt x="58" y="42"/>
                        <a:pt x="56" y="44"/>
                        <a:pt x="57" y="44"/>
                      </a:cubicBezTo>
                      <a:cubicBezTo>
                        <a:pt x="57" y="45"/>
                        <a:pt x="57" y="45"/>
                        <a:pt x="57" y="45"/>
                      </a:cubicBezTo>
                      <a:cubicBezTo>
                        <a:pt x="58" y="45"/>
                        <a:pt x="58" y="47"/>
                        <a:pt x="59" y="47"/>
                      </a:cubicBezTo>
                      <a:cubicBezTo>
                        <a:pt x="57" y="47"/>
                        <a:pt x="58" y="48"/>
                        <a:pt x="58" y="49"/>
                      </a:cubicBezTo>
                      <a:cubicBezTo>
                        <a:pt x="58" y="50"/>
                        <a:pt x="59" y="51"/>
                        <a:pt x="57" y="51"/>
                      </a:cubicBezTo>
                      <a:cubicBezTo>
                        <a:pt x="57" y="51"/>
                        <a:pt x="57" y="51"/>
                        <a:pt x="57" y="52"/>
                      </a:cubicBezTo>
                      <a:cubicBezTo>
                        <a:pt x="57" y="52"/>
                        <a:pt x="57" y="53"/>
                        <a:pt x="57" y="53"/>
                      </a:cubicBezTo>
                      <a:cubicBezTo>
                        <a:pt x="57" y="52"/>
                        <a:pt x="57" y="52"/>
                        <a:pt x="57" y="52"/>
                      </a:cubicBezTo>
                      <a:cubicBezTo>
                        <a:pt x="57" y="54"/>
                        <a:pt x="57" y="54"/>
                        <a:pt x="58" y="55"/>
                      </a:cubicBezTo>
                      <a:cubicBezTo>
                        <a:pt x="58" y="55"/>
                        <a:pt x="58" y="55"/>
                        <a:pt x="57" y="55"/>
                      </a:cubicBezTo>
                      <a:cubicBezTo>
                        <a:pt x="56" y="56"/>
                        <a:pt x="57" y="56"/>
                        <a:pt x="58" y="58"/>
                      </a:cubicBezTo>
                      <a:cubicBezTo>
                        <a:pt x="57" y="58"/>
                        <a:pt x="57" y="58"/>
                        <a:pt x="57" y="58"/>
                      </a:cubicBezTo>
                      <a:cubicBezTo>
                        <a:pt x="57" y="59"/>
                        <a:pt x="55" y="60"/>
                        <a:pt x="55" y="62"/>
                      </a:cubicBezTo>
                      <a:cubicBezTo>
                        <a:pt x="55" y="62"/>
                        <a:pt x="55" y="62"/>
                        <a:pt x="55" y="61"/>
                      </a:cubicBezTo>
                      <a:cubicBezTo>
                        <a:pt x="55" y="63"/>
                        <a:pt x="54" y="63"/>
                        <a:pt x="53" y="64"/>
                      </a:cubicBezTo>
                      <a:cubicBezTo>
                        <a:pt x="52" y="64"/>
                        <a:pt x="51" y="65"/>
                        <a:pt x="53" y="66"/>
                      </a:cubicBezTo>
                      <a:cubicBezTo>
                        <a:pt x="53" y="68"/>
                        <a:pt x="53" y="68"/>
                        <a:pt x="53" y="68"/>
                      </a:cubicBezTo>
                      <a:cubicBezTo>
                        <a:pt x="54" y="67"/>
                        <a:pt x="54" y="69"/>
                        <a:pt x="55" y="69"/>
                      </a:cubicBezTo>
                      <a:cubicBezTo>
                        <a:pt x="54" y="70"/>
                        <a:pt x="53" y="69"/>
                        <a:pt x="53" y="69"/>
                      </a:cubicBezTo>
                      <a:cubicBezTo>
                        <a:pt x="53" y="69"/>
                        <a:pt x="53" y="69"/>
                        <a:pt x="53" y="69"/>
                      </a:cubicBezTo>
                      <a:cubicBezTo>
                        <a:pt x="52" y="67"/>
                        <a:pt x="51" y="70"/>
                        <a:pt x="50" y="69"/>
                      </a:cubicBezTo>
                      <a:cubicBezTo>
                        <a:pt x="48" y="71"/>
                        <a:pt x="45" y="72"/>
                        <a:pt x="43" y="73"/>
                      </a:cubicBezTo>
                      <a:cubicBezTo>
                        <a:pt x="43" y="74"/>
                        <a:pt x="43" y="74"/>
                        <a:pt x="43" y="74"/>
                      </a:cubicBezTo>
                      <a:cubicBezTo>
                        <a:pt x="42" y="74"/>
                        <a:pt x="42" y="74"/>
                        <a:pt x="42" y="74"/>
                      </a:cubicBezTo>
                      <a:cubicBezTo>
                        <a:pt x="42" y="74"/>
                        <a:pt x="42" y="73"/>
                        <a:pt x="42" y="73"/>
                      </a:cubicBezTo>
                      <a:cubicBezTo>
                        <a:pt x="42" y="72"/>
                        <a:pt x="41" y="74"/>
                        <a:pt x="41" y="74"/>
                      </a:cubicBezTo>
                      <a:cubicBezTo>
                        <a:pt x="40" y="74"/>
                        <a:pt x="42" y="73"/>
                        <a:pt x="41" y="73"/>
                      </a:cubicBezTo>
                      <a:cubicBezTo>
                        <a:pt x="41" y="73"/>
                        <a:pt x="41" y="73"/>
                        <a:pt x="41" y="73"/>
                      </a:cubicBezTo>
                      <a:cubicBezTo>
                        <a:pt x="41" y="73"/>
                        <a:pt x="41" y="73"/>
                        <a:pt x="41" y="73"/>
                      </a:cubicBezTo>
                      <a:cubicBezTo>
                        <a:pt x="40" y="74"/>
                        <a:pt x="41" y="74"/>
                        <a:pt x="40" y="74"/>
                      </a:cubicBezTo>
                      <a:cubicBezTo>
                        <a:pt x="39" y="74"/>
                        <a:pt x="39" y="74"/>
                        <a:pt x="39" y="74"/>
                      </a:cubicBezTo>
                      <a:cubicBezTo>
                        <a:pt x="39" y="73"/>
                        <a:pt x="39" y="73"/>
                        <a:pt x="39" y="74"/>
                      </a:cubicBezTo>
                      <a:cubicBezTo>
                        <a:pt x="39" y="74"/>
                        <a:pt x="37" y="74"/>
                        <a:pt x="37" y="74"/>
                      </a:cubicBezTo>
                      <a:cubicBezTo>
                        <a:pt x="38" y="75"/>
                        <a:pt x="38" y="75"/>
                        <a:pt x="38" y="75"/>
                      </a:cubicBezTo>
                      <a:cubicBezTo>
                        <a:pt x="38" y="75"/>
                        <a:pt x="37" y="75"/>
                        <a:pt x="38" y="76"/>
                      </a:cubicBezTo>
                      <a:cubicBezTo>
                        <a:pt x="37" y="74"/>
                        <a:pt x="33" y="75"/>
                        <a:pt x="32" y="75"/>
                      </a:cubicBezTo>
                      <a:cubicBezTo>
                        <a:pt x="31" y="75"/>
                        <a:pt x="30" y="75"/>
                        <a:pt x="29" y="75"/>
                      </a:cubicBezTo>
                      <a:cubicBezTo>
                        <a:pt x="30" y="75"/>
                        <a:pt x="29" y="76"/>
                        <a:pt x="29" y="76"/>
                      </a:cubicBezTo>
                      <a:cubicBezTo>
                        <a:pt x="30" y="73"/>
                        <a:pt x="27" y="74"/>
                        <a:pt x="27" y="72"/>
                      </a:cubicBezTo>
                      <a:cubicBezTo>
                        <a:pt x="27" y="74"/>
                        <a:pt x="25" y="72"/>
                        <a:pt x="25" y="74"/>
                      </a:cubicBezTo>
                      <a:cubicBezTo>
                        <a:pt x="24" y="73"/>
                        <a:pt x="25" y="73"/>
                        <a:pt x="25" y="72"/>
                      </a:cubicBezTo>
                      <a:cubicBezTo>
                        <a:pt x="23" y="72"/>
                        <a:pt x="22" y="70"/>
                        <a:pt x="20" y="69"/>
                      </a:cubicBezTo>
                      <a:cubicBezTo>
                        <a:pt x="20" y="69"/>
                        <a:pt x="20" y="70"/>
                        <a:pt x="19" y="70"/>
                      </a:cubicBezTo>
                      <a:cubicBezTo>
                        <a:pt x="19" y="68"/>
                        <a:pt x="19" y="68"/>
                        <a:pt x="19" y="68"/>
                      </a:cubicBezTo>
                      <a:cubicBezTo>
                        <a:pt x="19" y="68"/>
                        <a:pt x="18" y="69"/>
                        <a:pt x="18" y="68"/>
                      </a:cubicBezTo>
                      <a:cubicBezTo>
                        <a:pt x="18" y="68"/>
                        <a:pt x="18" y="69"/>
                        <a:pt x="17" y="69"/>
                      </a:cubicBezTo>
                      <a:cubicBezTo>
                        <a:pt x="16" y="67"/>
                        <a:pt x="14" y="66"/>
                        <a:pt x="13" y="64"/>
                      </a:cubicBezTo>
                      <a:cubicBezTo>
                        <a:pt x="11" y="63"/>
                        <a:pt x="10" y="61"/>
                        <a:pt x="10" y="58"/>
                      </a:cubicBezTo>
                      <a:cubicBezTo>
                        <a:pt x="9" y="59"/>
                        <a:pt x="9" y="59"/>
                        <a:pt x="9" y="58"/>
                      </a:cubicBezTo>
                      <a:cubicBezTo>
                        <a:pt x="9" y="59"/>
                        <a:pt x="8" y="59"/>
                        <a:pt x="8" y="59"/>
                      </a:cubicBezTo>
                      <a:cubicBezTo>
                        <a:pt x="8" y="59"/>
                        <a:pt x="8" y="57"/>
                        <a:pt x="8" y="57"/>
                      </a:cubicBezTo>
                      <a:cubicBezTo>
                        <a:pt x="7" y="57"/>
                        <a:pt x="7" y="55"/>
                        <a:pt x="6" y="56"/>
                      </a:cubicBezTo>
                      <a:cubicBezTo>
                        <a:pt x="6" y="56"/>
                        <a:pt x="6" y="56"/>
                        <a:pt x="6" y="56"/>
                      </a:cubicBezTo>
                      <a:cubicBezTo>
                        <a:pt x="4" y="56"/>
                        <a:pt x="4" y="59"/>
                        <a:pt x="2" y="60"/>
                      </a:cubicBezTo>
                      <a:cubicBezTo>
                        <a:pt x="4" y="60"/>
                        <a:pt x="2" y="63"/>
                        <a:pt x="4" y="63"/>
                      </a:cubicBezTo>
                      <a:cubicBezTo>
                        <a:pt x="4" y="64"/>
                        <a:pt x="4" y="63"/>
                        <a:pt x="4" y="64"/>
                      </a:cubicBezTo>
                      <a:cubicBezTo>
                        <a:pt x="4" y="64"/>
                        <a:pt x="5" y="64"/>
                        <a:pt x="5" y="65"/>
                      </a:cubicBezTo>
                      <a:cubicBezTo>
                        <a:pt x="5" y="65"/>
                        <a:pt x="5" y="65"/>
                        <a:pt x="5" y="65"/>
                      </a:cubicBezTo>
                      <a:cubicBezTo>
                        <a:pt x="7" y="67"/>
                        <a:pt x="7" y="68"/>
                        <a:pt x="9" y="71"/>
                      </a:cubicBezTo>
                      <a:cubicBezTo>
                        <a:pt x="9" y="70"/>
                        <a:pt x="9" y="70"/>
                        <a:pt x="9" y="70"/>
                      </a:cubicBezTo>
                      <a:cubicBezTo>
                        <a:pt x="9" y="70"/>
                        <a:pt x="9" y="71"/>
                        <a:pt x="9" y="71"/>
                      </a:cubicBezTo>
                      <a:cubicBezTo>
                        <a:pt x="11" y="71"/>
                        <a:pt x="8" y="70"/>
                        <a:pt x="10" y="69"/>
                      </a:cubicBezTo>
                      <a:cubicBezTo>
                        <a:pt x="9" y="71"/>
                        <a:pt x="13" y="72"/>
                        <a:pt x="12" y="74"/>
                      </a:cubicBezTo>
                      <a:cubicBezTo>
                        <a:pt x="13" y="75"/>
                        <a:pt x="12" y="73"/>
                        <a:pt x="13" y="74"/>
                      </a:cubicBezTo>
                      <a:cubicBezTo>
                        <a:pt x="13" y="74"/>
                        <a:pt x="13" y="74"/>
                        <a:pt x="13" y="74"/>
                      </a:cubicBezTo>
                      <a:cubicBezTo>
                        <a:pt x="14" y="74"/>
                        <a:pt x="14" y="74"/>
                        <a:pt x="14" y="74"/>
                      </a:cubicBezTo>
                      <a:cubicBezTo>
                        <a:pt x="14" y="74"/>
                        <a:pt x="14" y="75"/>
                        <a:pt x="14" y="75"/>
                      </a:cubicBezTo>
                      <a:cubicBezTo>
                        <a:pt x="14" y="75"/>
                        <a:pt x="13" y="75"/>
                        <a:pt x="13" y="75"/>
                      </a:cubicBezTo>
                      <a:cubicBezTo>
                        <a:pt x="13" y="76"/>
                        <a:pt x="15" y="76"/>
                        <a:pt x="15" y="77"/>
                      </a:cubicBezTo>
                      <a:cubicBezTo>
                        <a:pt x="15" y="77"/>
                        <a:pt x="15" y="76"/>
                        <a:pt x="15" y="76"/>
                      </a:cubicBezTo>
                      <a:cubicBezTo>
                        <a:pt x="17" y="77"/>
                        <a:pt x="20" y="79"/>
                        <a:pt x="23" y="79"/>
                      </a:cubicBezTo>
                      <a:cubicBezTo>
                        <a:pt x="23" y="79"/>
                        <a:pt x="23" y="79"/>
                        <a:pt x="23" y="79"/>
                      </a:cubicBezTo>
                      <a:cubicBezTo>
                        <a:pt x="25" y="79"/>
                        <a:pt x="24" y="80"/>
                        <a:pt x="26" y="80"/>
                      </a:cubicBezTo>
                      <a:cubicBezTo>
                        <a:pt x="26" y="80"/>
                        <a:pt x="26" y="80"/>
                        <a:pt x="26" y="80"/>
                      </a:cubicBezTo>
                      <a:cubicBezTo>
                        <a:pt x="27" y="80"/>
                        <a:pt x="28" y="80"/>
                        <a:pt x="28" y="80"/>
                      </a:cubicBezTo>
                      <a:cubicBezTo>
                        <a:pt x="27" y="80"/>
                        <a:pt x="29" y="81"/>
                        <a:pt x="28" y="82"/>
                      </a:cubicBezTo>
                      <a:cubicBezTo>
                        <a:pt x="30" y="81"/>
                        <a:pt x="29" y="81"/>
                        <a:pt x="31" y="80"/>
                      </a:cubicBezTo>
                      <a:cubicBezTo>
                        <a:pt x="31" y="80"/>
                        <a:pt x="31" y="80"/>
                        <a:pt x="31" y="80"/>
                      </a:cubicBezTo>
                      <a:cubicBezTo>
                        <a:pt x="32" y="80"/>
                        <a:pt x="32" y="80"/>
                        <a:pt x="33" y="79"/>
                      </a:cubicBezTo>
                      <a:cubicBezTo>
                        <a:pt x="32" y="80"/>
                        <a:pt x="33" y="81"/>
                        <a:pt x="32" y="81"/>
                      </a:cubicBezTo>
                      <a:cubicBezTo>
                        <a:pt x="35" y="83"/>
                        <a:pt x="36" y="80"/>
                        <a:pt x="37" y="82"/>
                      </a:cubicBezTo>
                      <a:cubicBezTo>
                        <a:pt x="38" y="80"/>
                        <a:pt x="35" y="81"/>
                        <a:pt x="36" y="81"/>
                      </a:cubicBezTo>
                      <a:cubicBezTo>
                        <a:pt x="35" y="80"/>
                        <a:pt x="36" y="79"/>
                        <a:pt x="37" y="79"/>
                      </a:cubicBezTo>
                      <a:cubicBezTo>
                        <a:pt x="38" y="79"/>
                        <a:pt x="38" y="82"/>
                        <a:pt x="40" y="82"/>
                      </a:cubicBezTo>
                      <a:cubicBezTo>
                        <a:pt x="40" y="82"/>
                        <a:pt x="40" y="82"/>
                        <a:pt x="40" y="82"/>
                      </a:cubicBezTo>
                      <a:cubicBezTo>
                        <a:pt x="41" y="82"/>
                        <a:pt x="41" y="81"/>
                        <a:pt x="42" y="82"/>
                      </a:cubicBezTo>
                      <a:cubicBezTo>
                        <a:pt x="43" y="80"/>
                        <a:pt x="44" y="81"/>
                        <a:pt x="43" y="80"/>
                      </a:cubicBezTo>
                      <a:cubicBezTo>
                        <a:pt x="43" y="80"/>
                        <a:pt x="42" y="81"/>
                        <a:pt x="42" y="80"/>
                      </a:cubicBezTo>
                      <a:cubicBezTo>
                        <a:pt x="43" y="80"/>
                        <a:pt x="43" y="78"/>
                        <a:pt x="45" y="78"/>
                      </a:cubicBezTo>
                      <a:cubicBezTo>
                        <a:pt x="45" y="79"/>
                        <a:pt x="44" y="79"/>
                        <a:pt x="44" y="79"/>
                      </a:cubicBezTo>
                      <a:cubicBezTo>
                        <a:pt x="45" y="80"/>
                        <a:pt x="45" y="79"/>
                        <a:pt x="45" y="79"/>
                      </a:cubicBezTo>
                      <a:cubicBezTo>
                        <a:pt x="46" y="81"/>
                        <a:pt x="44" y="80"/>
                        <a:pt x="43" y="82"/>
                      </a:cubicBezTo>
                      <a:cubicBezTo>
                        <a:pt x="43" y="82"/>
                        <a:pt x="44" y="80"/>
                        <a:pt x="44" y="82"/>
                      </a:cubicBezTo>
                      <a:cubicBezTo>
                        <a:pt x="44" y="79"/>
                        <a:pt x="46" y="81"/>
                        <a:pt x="47" y="79"/>
                      </a:cubicBezTo>
                      <a:cubicBezTo>
                        <a:pt x="47" y="80"/>
                        <a:pt x="47" y="80"/>
                        <a:pt x="47" y="80"/>
                      </a:cubicBezTo>
                      <a:cubicBezTo>
                        <a:pt x="47" y="80"/>
                        <a:pt x="48" y="79"/>
                        <a:pt x="48" y="79"/>
                      </a:cubicBezTo>
                      <a:cubicBezTo>
                        <a:pt x="48" y="81"/>
                        <a:pt x="48" y="81"/>
                        <a:pt x="48" y="81"/>
                      </a:cubicBezTo>
                      <a:cubicBezTo>
                        <a:pt x="48" y="79"/>
                        <a:pt x="50" y="81"/>
                        <a:pt x="51" y="79"/>
                      </a:cubicBezTo>
                      <a:cubicBezTo>
                        <a:pt x="49" y="81"/>
                        <a:pt x="50" y="79"/>
                        <a:pt x="49" y="79"/>
                      </a:cubicBezTo>
                      <a:cubicBezTo>
                        <a:pt x="50" y="76"/>
                        <a:pt x="51" y="80"/>
                        <a:pt x="54" y="78"/>
                      </a:cubicBezTo>
                      <a:cubicBezTo>
                        <a:pt x="54" y="78"/>
                        <a:pt x="52" y="78"/>
                        <a:pt x="52" y="78"/>
                      </a:cubicBezTo>
                      <a:cubicBezTo>
                        <a:pt x="53" y="77"/>
                        <a:pt x="54" y="77"/>
                        <a:pt x="54" y="77"/>
                      </a:cubicBezTo>
                      <a:cubicBezTo>
                        <a:pt x="56" y="76"/>
                        <a:pt x="54" y="77"/>
                        <a:pt x="54" y="76"/>
                      </a:cubicBezTo>
                      <a:cubicBezTo>
                        <a:pt x="55" y="76"/>
                        <a:pt x="54" y="75"/>
                        <a:pt x="55" y="74"/>
                      </a:cubicBezTo>
                      <a:cubicBezTo>
                        <a:pt x="55" y="75"/>
                        <a:pt x="55" y="75"/>
                        <a:pt x="55" y="75"/>
                      </a:cubicBezTo>
                      <a:cubicBezTo>
                        <a:pt x="57" y="73"/>
                        <a:pt x="54" y="73"/>
                        <a:pt x="56" y="72"/>
                      </a:cubicBezTo>
                      <a:cubicBezTo>
                        <a:pt x="57" y="73"/>
                        <a:pt x="57" y="73"/>
                        <a:pt x="57" y="73"/>
                      </a:cubicBezTo>
                      <a:cubicBezTo>
                        <a:pt x="57" y="72"/>
                        <a:pt x="57" y="72"/>
                        <a:pt x="57" y="72"/>
                      </a:cubicBezTo>
                      <a:cubicBezTo>
                        <a:pt x="58" y="73"/>
                        <a:pt x="58" y="73"/>
                        <a:pt x="58" y="73"/>
                      </a:cubicBezTo>
                      <a:cubicBezTo>
                        <a:pt x="58" y="72"/>
                        <a:pt x="58" y="72"/>
                        <a:pt x="59" y="71"/>
                      </a:cubicBezTo>
                      <a:cubicBezTo>
                        <a:pt x="59" y="71"/>
                        <a:pt x="58" y="70"/>
                        <a:pt x="58" y="69"/>
                      </a:cubicBezTo>
                      <a:cubicBezTo>
                        <a:pt x="59" y="69"/>
                        <a:pt x="59" y="70"/>
                        <a:pt x="60" y="69"/>
                      </a:cubicBezTo>
                      <a:cubicBezTo>
                        <a:pt x="60" y="69"/>
                        <a:pt x="60" y="70"/>
                        <a:pt x="59" y="70"/>
                      </a:cubicBezTo>
                      <a:cubicBezTo>
                        <a:pt x="60" y="70"/>
                        <a:pt x="60" y="71"/>
                        <a:pt x="60" y="71"/>
                      </a:cubicBezTo>
                      <a:cubicBezTo>
                        <a:pt x="61" y="71"/>
                        <a:pt x="61" y="69"/>
                        <a:pt x="61" y="69"/>
                      </a:cubicBezTo>
                      <a:cubicBezTo>
                        <a:pt x="61" y="69"/>
                        <a:pt x="61" y="69"/>
                        <a:pt x="61" y="69"/>
                      </a:cubicBezTo>
                      <a:cubicBezTo>
                        <a:pt x="61" y="67"/>
                        <a:pt x="61" y="67"/>
                        <a:pt x="61" y="67"/>
                      </a:cubicBezTo>
                      <a:cubicBezTo>
                        <a:pt x="61" y="67"/>
                        <a:pt x="61" y="67"/>
                        <a:pt x="61" y="67"/>
                      </a:cubicBezTo>
                      <a:cubicBezTo>
                        <a:pt x="62" y="67"/>
                        <a:pt x="61" y="67"/>
                        <a:pt x="62" y="66"/>
                      </a:cubicBezTo>
                      <a:cubicBezTo>
                        <a:pt x="62" y="66"/>
                        <a:pt x="63" y="67"/>
                        <a:pt x="63" y="68"/>
                      </a:cubicBezTo>
                      <a:cubicBezTo>
                        <a:pt x="63" y="68"/>
                        <a:pt x="63" y="66"/>
                        <a:pt x="63" y="66"/>
                      </a:cubicBezTo>
                      <a:cubicBezTo>
                        <a:pt x="63" y="66"/>
                        <a:pt x="64" y="65"/>
                        <a:pt x="64" y="65"/>
                      </a:cubicBezTo>
                      <a:cubicBezTo>
                        <a:pt x="65" y="64"/>
                        <a:pt x="64" y="62"/>
                        <a:pt x="65" y="61"/>
                      </a:cubicBezTo>
                      <a:cubicBezTo>
                        <a:pt x="65" y="61"/>
                        <a:pt x="65" y="61"/>
                        <a:pt x="65" y="60"/>
                      </a:cubicBezTo>
                      <a:cubicBezTo>
                        <a:pt x="65" y="59"/>
                        <a:pt x="66" y="58"/>
                        <a:pt x="66" y="57"/>
                      </a:cubicBezTo>
                      <a:cubicBezTo>
                        <a:pt x="67" y="56"/>
                        <a:pt x="67" y="56"/>
                        <a:pt x="67" y="56"/>
                      </a:cubicBezTo>
                      <a:cubicBezTo>
                        <a:pt x="67" y="55"/>
                        <a:pt x="65" y="57"/>
                        <a:pt x="65" y="55"/>
                      </a:cubicBezTo>
                      <a:cubicBezTo>
                        <a:pt x="65" y="53"/>
                        <a:pt x="66" y="54"/>
                        <a:pt x="67" y="54"/>
                      </a:cubicBezTo>
                      <a:cubicBezTo>
                        <a:pt x="66" y="53"/>
                        <a:pt x="65" y="52"/>
                        <a:pt x="66" y="50"/>
                      </a:cubicBezTo>
                      <a:cubicBezTo>
                        <a:pt x="66" y="51"/>
                        <a:pt x="66" y="51"/>
                        <a:pt x="66" y="52"/>
                      </a:cubicBezTo>
                      <a:close/>
                      <a:moveTo>
                        <a:pt x="64" y="37"/>
                      </a:moveTo>
                      <a:cubicBezTo>
                        <a:pt x="64" y="37"/>
                        <a:pt x="65" y="38"/>
                        <a:pt x="65" y="38"/>
                      </a:cubicBezTo>
                      <a:cubicBezTo>
                        <a:pt x="63" y="38"/>
                        <a:pt x="64" y="38"/>
                        <a:pt x="64" y="37"/>
                      </a:cubicBezTo>
                      <a:close/>
                      <a:moveTo>
                        <a:pt x="52" y="19"/>
                      </a:moveTo>
                      <a:cubicBezTo>
                        <a:pt x="53" y="19"/>
                        <a:pt x="53" y="19"/>
                        <a:pt x="53" y="20"/>
                      </a:cubicBezTo>
                      <a:cubicBezTo>
                        <a:pt x="53" y="20"/>
                        <a:pt x="52" y="20"/>
                        <a:pt x="52" y="19"/>
                      </a:cubicBezTo>
                      <a:close/>
                      <a:moveTo>
                        <a:pt x="7" y="19"/>
                      </a:moveTo>
                      <a:cubicBezTo>
                        <a:pt x="7" y="19"/>
                        <a:pt x="7" y="19"/>
                        <a:pt x="7" y="19"/>
                      </a:cubicBezTo>
                      <a:cubicBezTo>
                        <a:pt x="7" y="19"/>
                        <a:pt x="7" y="19"/>
                        <a:pt x="7" y="19"/>
                      </a:cubicBezTo>
                      <a:close/>
                      <a:moveTo>
                        <a:pt x="6" y="19"/>
                      </a:moveTo>
                      <a:cubicBezTo>
                        <a:pt x="6" y="19"/>
                        <a:pt x="6" y="20"/>
                        <a:pt x="6" y="20"/>
                      </a:cubicBezTo>
                      <a:cubicBezTo>
                        <a:pt x="6" y="19"/>
                        <a:pt x="6" y="19"/>
                        <a:pt x="6" y="19"/>
                      </a:cubicBezTo>
                      <a:cubicBezTo>
                        <a:pt x="6" y="19"/>
                        <a:pt x="6" y="19"/>
                        <a:pt x="6" y="19"/>
                      </a:cubicBezTo>
                      <a:close/>
                      <a:moveTo>
                        <a:pt x="39" y="74"/>
                      </a:moveTo>
                      <a:cubicBezTo>
                        <a:pt x="39" y="74"/>
                        <a:pt x="39" y="74"/>
                        <a:pt x="39" y="74"/>
                      </a:cubicBezTo>
                      <a:cubicBezTo>
                        <a:pt x="39" y="75"/>
                        <a:pt x="39" y="74"/>
                        <a:pt x="3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5" name="Freeform 795">
                  <a:extLst>
                    <a:ext uri="{FF2B5EF4-FFF2-40B4-BE49-F238E27FC236}">
                      <a16:creationId xmlns:a16="http://schemas.microsoft.com/office/drawing/2014/main" id="{A345A3D0-AAD7-4330-BA65-DA87B781D4E0}"/>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6" name="Freeform 796">
                  <a:extLst>
                    <a:ext uri="{FF2B5EF4-FFF2-40B4-BE49-F238E27FC236}">
                      <a16:creationId xmlns:a16="http://schemas.microsoft.com/office/drawing/2014/main" id="{7F5F47B6-8284-4DE6-B528-937FA5374B52}"/>
                    </a:ext>
                  </a:extLst>
                </p:cNvPr>
                <p:cNvSpPr>
                  <a:spLocks/>
                </p:cNvSpPr>
                <p:nvPr userDrawn="1"/>
              </p:nvSpPr>
              <p:spPr bwMode="auto">
                <a:xfrm>
                  <a:off x="3659" y="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7" name="Freeform 797">
                  <a:extLst>
                    <a:ext uri="{FF2B5EF4-FFF2-40B4-BE49-F238E27FC236}">
                      <a16:creationId xmlns:a16="http://schemas.microsoft.com/office/drawing/2014/main" id="{E431E5A3-3905-4211-930C-B645F37D7425}"/>
                    </a:ext>
                  </a:extLst>
                </p:cNvPr>
                <p:cNvSpPr>
                  <a:spLocks/>
                </p:cNvSpPr>
                <p:nvPr userDrawn="1"/>
              </p:nvSpPr>
              <p:spPr bwMode="auto">
                <a:xfrm>
                  <a:off x="3416" y="5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8" name="Freeform 798">
                  <a:extLst>
                    <a:ext uri="{FF2B5EF4-FFF2-40B4-BE49-F238E27FC236}">
                      <a16:creationId xmlns:a16="http://schemas.microsoft.com/office/drawing/2014/main" id="{796FC1A0-98A1-4281-B89E-1FFCFCF927A4}"/>
                    </a:ext>
                  </a:extLst>
                </p:cNvPr>
                <p:cNvSpPr>
                  <a:spLocks/>
                </p:cNvSpPr>
                <p:nvPr userDrawn="1"/>
              </p:nvSpPr>
              <p:spPr bwMode="auto">
                <a:xfrm>
                  <a:off x="3356" y="67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9" name="Freeform 799">
                  <a:extLst>
                    <a:ext uri="{FF2B5EF4-FFF2-40B4-BE49-F238E27FC236}">
                      <a16:creationId xmlns:a16="http://schemas.microsoft.com/office/drawing/2014/main" id="{0225C3B4-1017-4E48-823E-6A9131F91D70}"/>
                    </a:ext>
                  </a:extLst>
                </p:cNvPr>
                <p:cNvSpPr>
                  <a:spLocks/>
                </p:cNvSpPr>
                <p:nvPr userDrawn="1"/>
              </p:nvSpPr>
              <p:spPr bwMode="auto">
                <a:xfrm>
                  <a:off x="3326" y="69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0" name="Freeform 800">
                  <a:extLst>
                    <a:ext uri="{FF2B5EF4-FFF2-40B4-BE49-F238E27FC236}">
                      <a16:creationId xmlns:a16="http://schemas.microsoft.com/office/drawing/2014/main" id="{467876BB-C448-4707-B74A-F3FF513C71B0}"/>
                    </a:ext>
                  </a:extLst>
                </p:cNvPr>
                <p:cNvSpPr>
                  <a:spLocks/>
                </p:cNvSpPr>
                <p:nvPr userDrawn="1"/>
              </p:nvSpPr>
              <p:spPr bwMode="auto">
                <a:xfrm>
                  <a:off x="3341" y="67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1" name="Freeform 801">
                  <a:extLst>
                    <a:ext uri="{FF2B5EF4-FFF2-40B4-BE49-F238E27FC236}">
                      <a16:creationId xmlns:a16="http://schemas.microsoft.com/office/drawing/2014/main" id="{EACE2882-B323-4232-AAC7-4D6E82976667}"/>
                    </a:ext>
                  </a:extLst>
                </p:cNvPr>
                <p:cNvSpPr>
                  <a:spLocks/>
                </p:cNvSpPr>
                <p:nvPr userDrawn="1"/>
              </p:nvSpPr>
              <p:spPr bwMode="auto">
                <a:xfrm>
                  <a:off x="3341" y="6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2" name="Freeform 802">
                  <a:extLst>
                    <a:ext uri="{FF2B5EF4-FFF2-40B4-BE49-F238E27FC236}">
                      <a16:creationId xmlns:a16="http://schemas.microsoft.com/office/drawing/2014/main" id="{01D2FF54-1DE5-4C2C-B621-8BEAFEE4CF6B}"/>
                    </a:ext>
                  </a:extLst>
                </p:cNvPr>
                <p:cNvSpPr>
                  <a:spLocks/>
                </p:cNvSpPr>
                <p:nvPr userDrawn="1"/>
              </p:nvSpPr>
              <p:spPr bwMode="auto">
                <a:xfrm>
                  <a:off x="3361" y="64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2"/>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3" name="Freeform 803">
                  <a:extLst>
                    <a:ext uri="{FF2B5EF4-FFF2-40B4-BE49-F238E27FC236}">
                      <a16:creationId xmlns:a16="http://schemas.microsoft.com/office/drawing/2014/main" id="{462AC593-B0D4-42D7-8362-75DA04259018}"/>
                    </a:ext>
                  </a:extLst>
                </p:cNvPr>
                <p:cNvSpPr>
                  <a:spLocks/>
                </p:cNvSpPr>
                <p:nvPr userDrawn="1"/>
              </p:nvSpPr>
              <p:spPr bwMode="auto">
                <a:xfrm>
                  <a:off x="3331" y="66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4" name="Freeform 804">
                  <a:extLst>
                    <a:ext uri="{FF2B5EF4-FFF2-40B4-BE49-F238E27FC236}">
                      <a16:creationId xmlns:a16="http://schemas.microsoft.com/office/drawing/2014/main" id="{6E462A0B-1784-4E77-B00F-0CBDCDE93FF4}"/>
                    </a:ext>
                  </a:extLst>
                </p:cNvPr>
                <p:cNvSpPr>
                  <a:spLocks/>
                </p:cNvSpPr>
                <p:nvPr userDrawn="1"/>
              </p:nvSpPr>
              <p:spPr bwMode="auto">
                <a:xfrm>
                  <a:off x="3341" y="65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5" name="Freeform 805">
                  <a:extLst>
                    <a:ext uri="{FF2B5EF4-FFF2-40B4-BE49-F238E27FC236}">
                      <a16:creationId xmlns:a16="http://schemas.microsoft.com/office/drawing/2014/main" id="{55C9CA28-29E3-4E91-9012-E412D75E7BDA}"/>
                    </a:ext>
                  </a:extLst>
                </p:cNvPr>
                <p:cNvSpPr>
                  <a:spLocks/>
                </p:cNvSpPr>
                <p:nvPr userDrawn="1"/>
              </p:nvSpPr>
              <p:spPr bwMode="auto">
                <a:xfrm>
                  <a:off x="3341"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6" name="Freeform 806">
                  <a:extLst>
                    <a:ext uri="{FF2B5EF4-FFF2-40B4-BE49-F238E27FC236}">
                      <a16:creationId xmlns:a16="http://schemas.microsoft.com/office/drawing/2014/main" id="{1F03238E-FF69-44EC-B578-817E6A381DD1}"/>
                    </a:ext>
                  </a:extLst>
                </p:cNvPr>
                <p:cNvSpPr>
                  <a:spLocks/>
                </p:cNvSpPr>
                <p:nvPr userDrawn="1"/>
              </p:nvSpPr>
              <p:spPr bwMode="auto">
                <a:xfrm>
                  <a:off x="3331" y="663"/>
                  <a:ext cx="5" cy="5"/>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1" y="0"/>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7" name="Freeform 807">
                  <a:extLst>
                    <a:ext uri="{FF2B5EF4-FFF2-40B4-BE49-F238E27FC236}">
                      <a16:creationId xmlns:a16="http://schemas.microsoft.com/office/drawing/2014/main" id="{27E0F761-B930-4108-82AC-1DF7CE515C3C}"/>
                    </a:ext>
                  </a:extLst>
                </p:cNvPr>
                <p:cNvSpPr>
                  <a:spLocks/>
                </p:cNvSpPr>
                <p:nvPr userDrawn="1"/>
              </p:nvSpPr>
              <p:spPr bwMode="auto">
                <a:xfrm>
                  <a:off x="3366" y="61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858" name="Freeform 809">
                <a:extLst>
                  <a:ext uri="{FF2B5EF4-FFF2-40B4-BE49-F238E27FC236}">
                    <a16:creationId xmlns:a16="http://schemas.microsoft.com/office/drawing/2014/main" id="{241C90E8-C87F-44B0-8AFE-788304D9DE2A}"/>
                  </a:ext>
                </a:extLst>
              </p:cNvPr>
              <p:cNvSpPr>
                <a:spLocks/>
              </p:cNvSpPr>
              <p:nvPr userDrawn="1"/>
            </p:nvSpPr>
            <p:spPr bwMode="auto">
              <a:xfrm>
                <a:off x="5319712" y="981075"/>
                <a:ext cx="7937"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9" name="Freeform 810">
                <a:extLst>
                  <a:ext uri="{FF2B5EF4-FFF2-40B4-BE49-F238E27FC236}">
                    <a16:creationId xmlns:a16="http://schemas.microsoft.com/office/drawing/2014/main" id="{4230CDD5-94BA-4491-98BE-623CF825DF12}"/>
                  </a:ext>
                </a:extLst>
              </p:cNvPr>
              <p:cNvSpPr>
                <a:spLocks/>
              </p:cNvSpPr>
              <p:nvPr userDrawn="1"/>
            </p:nvSpPr>
            <p:spPr bwMode="auto">
              <a:xfrm>
                <a:off x="5327650" y="949325"/>
                <a:ext cx="7937" cy="15875"/>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0" name="Freeform 811">
                <a:extLst>
                  <a:ext uri="{FF2B5EF4-FFF2-40B4-BE49-F238E27FC236}">
                    <a16:creationId xmlns:a16="http://schemas.microsoft.com/office/drawing/2014/main" id="{C7AD3BF6-AC0E-45CD-95F7-D0271AA95BFE}"/>
                  </a:ext>
                </a:extLst>
              </p:cNvPr>
              <p:cNvSpPr>
                <a:spLocks/>
              </p:cNvSpPr>
              <p:nvPr userDrawn="1"/>
            </p:nvSpPr>
            <p:spPr bwMode="auto">
              <a:xfrm>
                <a:off x="5438775" y="925513"/>
                <a:ext cx="0" cy="15875"/>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1" name="Freeform 812">
                <a:extLst>
                  <a:ext uri="{FF2B5EF4-FFF2-40B4-BE49-F238E27FC236}">
                    <a16:creationId xmlns:a16="http://schemas.microsoft.com/office/drawing/2014/main" id="{6D8A2615-C807-4CFC-BB65-2D9D06E1D37F}"/>
                  </a:ext>
                </a:extLst>
              </p:cNvPr>
              <p:cNvSpPr>
                <a:spLocks/>
              </p:cNvSpPr>
              <p:nvPr userDrawn="1"/>
            </p:nvSpPr>
            <p:spPr bwMode="auto">
              <a:xfrm>
                <a:off x="5532437" y="885825"/>
                <a:ext cx="15875" cy="15875"/>
              </a:xfrm>
              <a:custGeom>
                <a:avLst/>
                <a:gdLst>
                  <a:gd name="T0" fmla="*/ 2 w 2"/>
                  <a:gd name="T1" fmla="*/ 0 h 2"/>
                  <a:gd name="T2" fmla="*/ 0 w 2"/>
                  <a:gd name="T3" fmla="*/ 1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2"/>
                      <a:pt x="0" y="1"/>
                    </a:cubicBezTo>
                    <a:cubicBezTo>
                      <a:pt x="0" y="1"/>
                      <a:pt x="1" y="1"/>
                      <a:pt x="1" y="2"/>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2" name="Freeform 813">
                <a:extLst>
                  <a:ext uri="{FF2B5EF4-FFF2-40B4-BE49-F238E27FC236}">
                    <a16:creationId xmlns:a16="http://schemas.microsoft.com/office/drawing/2014/main" id="{A34A3331-B229-485E-875E-F052841FA585}"/>
                  </a:ext>
                </a:extLst>
              </p:cNvPr>
              <p:cNvSpPr>
                <a:spLocks/>
              </p:cNvSpPr>
              <p:nvPr userDrawn="1"/>
            </p:nvSpPr>
            <p:spPr bwMode="auto">
              <a:xfrm>
                <a:off x="5532437" y="901700"/>
                <a:ext cx="7937"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3" name="Rectangle 814">
                <a:extLst>
                  <a:ext uri="{FF2B5EF4-FFF2-40B4-BE49-F238E27FC236}">
                    <a16:creationId xmlns:a16="http://schemas.microsoft.com/office/drawing/2014/main" id="{7210205E-703C-4FA3-B550-B42FECEA15DE}"/>
                  </a:ext>
                </a:extLst>
              </p:cNvPr>
              <p:cNvSpPr>
                <a:spLocks noChangeArrowheads="1"/>
              </p:cNvSpPr>
              <p:nvPr userDrawn="1"/>
            </p:nvSpPr>
            <p:spPr bwMode="auto">
              <a:xfrm>
                <a:off x="5359400" y="1314450"/>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4" name="Freeform 815">
                <a:extLst>
                  <a:ext uri="{FF2B5EF4-FFF2-40B4-BE49-F238E27FC236}">
                    <a16:creationId xmlns:a16="http://schemas.microsoft.com/office/drawing/2014/main" id="{C977C12F-1EBF-4A39-8FB6-AB94278F978F}"/>
                  </a:ext>
                </a:extLst>
              </p:cNvPr>
              <p:cNvSpPr>
                <a:spLocks/>
              </p:cNvSpPr>
              <p:nvPr userDrawn="1"/>
            </p:nvSpPr>
            <p:spPr bwMode="auto">
              <a:xfrm>
                <a:off x="5343525" y="1306513"/>
                <a:ext cx="7937" cy="7938"/>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5" name="Freeform 816">
                <a:extLst>
                  <a:ext uri="{FF2B5EF4-FFF2-40B4-BE49-F238E27FC236}">
                    <a16:creationId xmlns:a16="http://schemas.microsoft.com/office/drawing/2014/main" id="{D0B964AB-A416-4A93-B730-1486D3B79BBB}"/>
                  </a:ext>
                </a:extLst>
              </p:cNvPr>
              <p:cNvSpPr>
                <a:spLocks/>
              </p:cNvSpPr>
              <p:nvPr userDrawn="1"/>
            </p:nvSpPr>
            <p:spPr bwMode="auto">
              <a:xfrm>
                <a:off x="5808662" y="1147763"/>
                <a:ext cx="7937" cy="7938"/>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6" name="Freeform 817">
                <a:extLst>
                  <a:ext uri="{FF2B5EF4-FFF2-40B4-BE49-F238E27FC236}">
                    <a16:creationId xmlns:a16="http://schemas.microsoft.com/office/drawing/2014/main" id="{80F02B9A-0A45-48DB-9EA0-B238481ECB64}"/>
                  </a:ext>
                </a:extLst>
              </p:cNvPr>
              <p:cNvSpPr>
                <a:spLocks/>
              </p:cNvSpPr>
              <p:nvPr userDrawn="1"/>
            </p:nvSpPr>
            <p:spPr bwMode="auto">
              <a:xfrm>
                <a:off x="5816600" y="1235075"/>
                <a:ext cx="7937" cy="7938"/>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7" name="Freeform 818">
                <a:extLst>
                  <a:ext uri="{FF2B5EF4-FFF2-40B4-BE49-F238E27FC236}">
                    <a16:creationId xmlns:a16="http://schemas.microsoft.com/office/drawing/2014/main" id="{7FDB8D6E-68F3-4C7D-8E01-64ACEA0B2495}"/>
                  </a:ext>
                </a:extLst>
              </p:cNvPr>
              <p:cNvSpPr>
                <a:spLocks/>
              </p:cNvSpPr>
              <p:nvPr userDrawn="1"/>
            </p:nvSpPr>
            <p:spPr bwMode="auto">
              <a:xfrm>
                <a:off x="5824537" y="1306513"/>
                <a:ext cx="7937" cy="793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668" name="Group 1667">
              <a:extLst>
                <a:ext uri="{FF2B5EF4-FFF2-40B4-BE49-F238E27FC236}">
                  <a16:creationId xmlns:a16="http://schemas.microsoft.com/office/drawing/2014/main" id="{8E0D08D0-98EE-4CA6-9E49-F92960C4D546}"/>
                </a:ext>
              </a:extLst>
            </p:cNvPr>
            <p:cNvGrpSpPr/>
            <p:nvPr userDrawn="1"/>
          </p:nvGrpSpPr>
          <p:grpSpPr>
            <a:xfrm rot="20769998">
              <a:off x="11281106" y="890170"/>
              <a:ext cx="549129" cy="495490"/>
              <a:chOff x="5248275" y="314325"/>
              <a:chExt cx="2259012" cy="2038351"/>
            </a:xfrm>
            <a:solidFill>
              <a:schemeClr val="bg1"/>
            </a:solidFill>
          </p:grpSpPr>
          <p:grpSp>
            <p:nvGrpSpPr>
              <p:cNvPr id="1669" name="Group 205">
                <a:extLst>
                  <a:ext uri="{FF2B5EF4-FFF2-40B4-BE49-F238E27FC236}">
                    <a16:creationId xmlns:a16="http://schemas.microsoft.com/office/drawing/2014/main" id="{876BB71D-BAF1-459E-BED8-2C0D42ECE4C1}"/>
                  </a:ext>
                </a:extLst>
              </p:cNvPr>
              <p:cNvGrpSpPr>
                <a:grpSpLocks/>
              </p:cNvGrpSpPr>
              <p:nvPr userDrawn="1"/>
            </p:nvGrpSpPr>
            <p:grpSpPr bwMode="auto">
              <a:xfrm>
                <a:off x="5248275" y="393700"/>
                <a:ext cx="1871662" cy="1935163"/>
                <a:chOff x="3306" y="248"/>
                <a:chExt cx="1179" cy="1219"/>
              </a:xfrm>
              <a:grpFill/>
            </p:grpSpPr>
            <p:sp>
              <p:nvSpPr>
                <p:cNvPr id="2283" name="Freeform 5">
                  <a:extLst>
                    <a:ext uri="{FF2B5EF4-FFF2-40B4-BE49-F238E27FC236}">
                      <a16:creationId xmlns:a16="http://schemas.microsoft.com/office/drawing/2014/main" id="{507DEE27-9FC5-497B-87DD-D866AAD6E6A2}"/>
                    </a:ext>
                  </a:extLst>
                </p:cNvPr>
                <p:cNvSpPr>
                  <a:spLocks/>
                </p:cNvSpPr>
                <p:nvPr userDrawn="1"/>
              </p:nvSpPr>
              <p:spPr bwMode="auto">
                <a:xfrm>
                  <a:off x="4431" y="1152"/>
                  <a:ext cx="5" cy="1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4" name="Freeform 6">
                  <a:extLst>
                    <a:ext uri="{FF2B5EF4-FFF2-40B4-BE49-F238E27FC236}">
                      <a16:creationId xmlns:a16="http://schemas.microsoft.com/office/drawing/2014/main" id="{1CB81F8E-C889-4236-9F79-EF004476A690}"/>
                    </a:ext>
                  </a:extLst>
                </p:cNvPr>
                <p:cNvSpPr>
                  <a:spLocks/>
                </p:cNvSpPr>
                <p:nvPr userDrawn="1"/>
              </p:nvSpPr>
              <p:spPr bwMode="auto">
                <a:xfrm>
                  <a:off x="4465" y="1207"/>
                  <a:ext cx="10" cy="5"/>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0"/>
                        <a:pt x="0" y="0"/>
                      </a:cubicBezTo>
                      <a:cubicBezTo>
                        <a:pt x="0" y="0"/>
                        <a:pt x="2"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5" name="Freeform 7">
                  <a:extLst>
                    <a:ext uri="{FF2B5EF4-FFF2-40B4-BE49-F238E27FC236}">
                      <a16:creationId xmlns:a16="http://schemas.microsoft.com/office/drawing/2014/main" id="{D63C49EE-0D93-4CF5-816C-D672EA5435A4}"/>
                    </a:ext>
                  </a:extLst>
                </p:cNvPr>
                <p:cNvSpPr>
                  <a:spLocks/>
                </p:cNvSpPr>
                <p:nvPr userDrawn="1"/>
              </p:nvSpPr>
              <p:spPr bwMode="auto">
                <a:xfrm>
                  <a:off x="4470" y="1227"/>
                  <a:ext cx="15" cy="35"/>
                </a:xfrm>
                <a:custGeom>
                  <a:avLst/>
                  <a:gdLst>
                    <a:gd name="T0" fmla="*/ 1 w 3"/>
                    <a:gd name="T1" fmla="*/ 7 h 7"/>
                    <a:gd name="T2" fmla="*/ 1 w 3"/>
                    <a:gd name="T3" fmla="*/ 1 h 7"/>
                    <a:gd name="T4" fmla="*/ 1 w 3"/>
                    <a:gd name="T5" fmla="*/ 1 h 7"/>
                    <a:gd name="T6" fmla="*/ 0 w 3"/>
                    <a:gd name="T7" fmla="*/ 0 h 7"/>
                    <a:gd name="T8" fmla="*/ 1 w 3"/>
                    <a:gd name="T9" fmla="*/ 4 h 7"/>
                    <a:gd name="T10" fmla="*/ 1 w 3"/>
                    <a:gd name="T11" fmla="*/ 7 h 7"/>
                  </a:gdLst>
                  <a:ahLst/>
                  <a:cxnLst>
                    <a:cxn ang="0">
                      <a:pos x="T0" y="T1"/>
                    </a:cxn>
                    <a:cxn ang="0">
                      <a:pos x="T2" y="T3"/>
                    </a:cxn>
                    <a:cxn ang="0">
                      <a:pos x="T4" y="T5"/>
                    </a:cxn>
                    <a:cxn ang="0">
                      <a:pos x="T6" y="T7"/>
                    </a:cxn>
                    <a:cxn ang="0">
                      <a:pos x="T8" y="T9"/>
                    </a:cxn>
                    <a:cxn ang="0">
                      <a:pos x="T10" y="T11"/>
                    </a:cxn>
                  </a:cxnLst>
                  <a:rect l="0" t="0" r="r" b="b"/>
                  <a:pathLst>
                    <a:path w="3" h="7">
                      <a:moveTo>
                        <a:pt x="1" y="7"/>
                      </a:moveTo>
                      <a:cubicBezTo>
                        <a:pt x="3" y="6"/>
                        <a:pt x="1" y="3"/>
                        <a:pt x="1" y="1"/>
                      </a:cubicBezTo>
                      <a:cubicBezTo>
                        <a:pt x="1" y="1"/>
                        <a:pt x="1" y="1"/>
                        <a:pt x="1" y="1"/>
                      </a:cubicBezTo>
                      <a:cubicBezTo>
                        <a:pt x="0" y="0"/>
                        <a:pt x="0" y="0"/>
                        <a:pt x="0" y="0"/>
                      </a:cubicBezTo>
                      <a:cubicBezTo>
                        <a:pt x="0" y="1"/>
                        <a:pt x="1" y="2"/>
                        <a:pt x="1" y="4"/>
                      </a:cubicBezTo>
                      <a:cubicBezTo>
                        <a:pt x="1" y="5"/>
                        <a:pt x="2" y="6"/>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6" name="Freeform 8">
                  <a:extLst>
                    <a:ext uri="{FF2B5EF4-FFF2-40B4-BE49-F238E27FC236}">
                      <a16:creationId xmlns:a16="http://schemas.microsoft.com/office/drawing/2014/main" id="{E6D75B1D-BBFD-4E1A-A098-1527C508CB62}"/>
                    </a:ext>
                  </a:extLst>
                </p:cNvPr>
                <p:cNvSpPr>
                  <a:spLocks/>
                </p:cNvSpPr>
                <p:nvPr userDrawn="1"/>
              </p:nvSpPr>
              <p:spPr bwMode="auto">
                <a:xfrm>
                  <a:off x="4460" y="1282"/>
                  <a:ext cx="5" cy="15"/>
                </a:xfrm>
                <a:custGeom>
                  <a:avLst/>
                  <a:gdLst>
                    <a:gd name="T0" fmla="*/ 0 w 1"/>
                    <a:gd name="T1" fmla="*/ 2 h 3"/>
                    <a:gd name="T2" fmla="*/ 0 w 1"/>
                    <a:gd name="T3" fmla="*/ 0 h 3"/>
                    <a:gd name="T4" fmla="*/ 0 w 1"/>
                    <a:gd name="T5" fmla="*/ 1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0" y="3"/>
                        <a:pt x="0" y="0"/>
                      </a:cubicBezTo>
                      <a:cubicBezTo>
                        <a:pt x="0" y="0"/>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7" name="Freeform 9">
                  <a:extLst>
                    <a:ext uri="{FF2B5EF4-FFF2-40B4-BE49-F238E27FC236}">
                      <a16:creationId xmlns:a16="http://schemas.microsoft.com/office/drawing/2014/main" id="{B772DA57-73B4-4C18-8A15-5B0E3ED3FCA4}"/>
                    </a:ext>
                  </a:extLst>
                </p:cNvPr>
                <p:cNvSpPr>
                  <a:spLocks/>
                </p:cNvSpPr>
                <p:nvPr userDrawn="1"/>
              </p:nvSpPr>
              <p:spPr bwMode="auto">
                <a:xfrm>
                  <a:off x="4460" y="1282"/>
                  <a:ext cx="0" cy="5"/>
                </a:xfrm>
                <a:custGeom>
                  <a:avLst/>
                  <a:gdLst>
                    <a:gd name="T0" fmla="*/ 1 h 1"/>
                    <a:gd name="T1" fmla="*/ 1 h 1"/>
                  </a:gdLst>
                  <a:ahLst/>
                  <a:cxnLst>
                    <a:cxn ang="0">
                      <a:pos x="0" y="T0"/>
                    </a:cxn>
                    <a:cxn ang="0">
                      <a:pos x="0" y="T1"/>
                    </a:cxn>
                  </a:cxnLst>
                  <a:rect l="0" t="0" r="r" b="b"/>
                  <a:pathLst>
                    <a:path h="1">
                      <a:moveTo>
                        <a:pt x="0" y="1"/>
                      </a:move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8" name="Freeform 10">
                  <a:extLst>
                    <a:ext uri="{FF2B5EF4-FFF2-40B4-BE49-F238E27FC236}">
                      <a16:creationId xmlns:a16="http://schemas.microsoft.com/office/drawing/2014/main" id="{CE0E8CD2-B282-403A-BEBD-519447240C36}"/>
                    </a:ext>
                  </a:extLst>
                </p:cNvPr>
                <p:cNvSpPr>
                  <a:spLocks/>
                </p:cNvSpPr>
                <p:nvPr userDrawn="1"/>
              </p:nvSpPr>
              <p:spPr bwMode="auto">
                <a:xfrm>
                  <a:off x="4451" y="1302"/>
                  <a:ext cx="9" cy="10"/>
                </a:xfrm>
                <a:custGeom>
                  <a:avLst/>
                  <a:gdLst>
                    <a:gd name="T0" fmla="*/ 1 w 2"/>
                    <a:gd name="T1" fmla="*/ 1 h 2"/>
                    <a:gd name="T2" fmla="*/ 1 w 2"/>
                    <a:gd name="T3" fmla="*/ 0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0"/>
                        <a:pt x="1" y="0"/>
                      </a:cubicBezTo>
                      <a:cubicBezTo>
                        <a:pt x="1" y="0"/>
                        <a:pt x="1" y="1"/>
                        <a:pt x="1" y="1"/>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9" name="Freeform 11">
                  <a:extLst>
                    <a:ext uri="{FF2B5EF4-FFF2-40B4-BE49-F238E27FC236}">
                      <a16:creationId xmlns:a16="http://schemas.microsoft.com/office/drawing/2014/main" id="{19207720-71EB-442F-B2D3-5FC15ADBFE11}"/>
                    </a:ext>
                  </a:extLst>
                </p:cNvPr>
                <p:cNvSpPr>
                  <a:spLocks/>
                </p:cNvSpPr>
                <p:nvPr userDrawn="1"/>
              </p:nvSpPr>
              <p:spPr bwMode="auto">
                <a:xfrm>
                  <a:off x="4460" y="131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0" name="Freeform 12">
                  <a:extLst>
                    <a:ext uri="{FF2B5EF4-FFF2-40B4-BE49-F238E27FC236}">
                      <a16:creationId xmlns:a16="http://schemas.microsoft.com/office/drawing/2014/main" id="{DE3983C0-FEAC-4F04-9183-EC07E382476D}"/>
                    </a:ext>
                  </a:extLst>
                </p:cNvPr>
                <p:cNvSpPr>
                  <a:spLocks/>
                </p:cNvSpPr>
                <p:nvPr userDrawn="1"/>
              </p:nvSpPr>
              <p:spPr bwMode="auto">
                <a:xfrm>
                  <a:off x="4460" y="1307"/>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1" name="Freeform 13">
                  <a:extLst>
                    <a:ext uri="{FF2B5EF4-FFF2-40B4-BE49-F238E27FC236}">
                      <a16:creationId xmlns:a16="http://schemas.microsoft.com/office/drawing/2014/main" id="{938DA55B-2053-4882-A25A-3E08F52D8018}"/>
                    </a:ext>
                  </a:extLst>
                </p:cNvPr>
                <p:cNvSpPr>
                  <a:spLocks/>
                </p:cNvSpPr>
                <p:nvPr userDrawn="1"/>
              </p:nvSpPr>
              <p:spPr bwMode="auto">
                <a:xfrm>
                  <a:off x="4465" y="1287"/>
                  <a:ext cx="5" cy="15"/>
                </a:xfrm>
                <a:custGeom>
                  <a:avLst/>
                  <a:gdLst>
                    <a:gd name="T0" fmla="*/ 0 w 1"/>
                    <a:gd name="T1" fmla="*/ 3 h 3"/>
                    <a:gd name="T2" fmla="*/ 0 w 1"/>
                    <a:gd name="T3" fmla="*/ 3 h 3"/>
                    <a:gd name="T4" fmla="*/ 0 w 1"/>
                    <a:gd name="T5" fmla="*/ 3 h 3"/>
                  </a:gdLst>
                  <a:ahLst/>
                  <a:cxnLst>
                    <a:cxn ang="0">
                      <a:pos x="T0" y="T1"/>
                    </a:cxn>
                    <a:cxn ang="0">
                      <a:pos x="T2" y="T3"/>
                    </a:cxn>
                    <a:cxn ang="0">
                      <a:pos x="T4" y="T5"/>
                    </a:cxn>
                  </a:cxnLst>
                  <a:rect l="0" t="0" r="r" b="b"/>
                  <a:pathLst>
                    <a:path w="1" h="3">
                      <a:moveTo>
                        <a:pt x="0" y="3"/>
                      </a:moveTo>
                      <a:cubicBezTo>
                        <a:pt x="0" y="2"/>
                        <a:pt x="0" y="1"/>
                        <a:pt x="0" y="3"/>
                      </a:cubicBezTo>
                      <a:cubicBezTo>
                        <a:pt x="1" y="0"/>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2" name="Freeform 14">
                  <a:extLst>
                    <a:ext uri="{FF2B5EF4-FFF2-40B4-BE49-F238E27FC236}">
                      <a16:creationId xmlns:a16="http://schemas.microsoft.com/office/drawing/2014/main" id="{69BF7C82-0288-459D-B43B-074860048B16}"/>
                    </a:ext>
                  </a:extLst>
                </p:cNvPr>
                <p:cNvSpPr>
                  <a:spLocks/>
                </p:cNvSpPr>
                <p:nvPr userDrawn="1"/>
              </p:nvSpPr>
              <p:spPr bwMode="auto">
                <a:xfrm>
                  <a:off x="4480" y="1252"/>
                  <a:ext cx="5" cy="15"/>
                </a:xfrm>
                <a:custGeom>
                  <a:avLst/>
                  <a:gdLst>
                    <a:gd name="T0" fmla="*/ 1 w 1"/>
                    <a:gd name="T1" fmla="*/ 3 h 3"/>
                    <a:gd name="T2" fmla="*/ 1 w 1"/>
                    <a:gd name="T3" fmla="*/ 1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1"/>
                        <a:pt x="1" y="1"/>
                        <a:pt x="1" y="1"/>
                      </a:cubicBezTo>
                      <a:cubicBezTo>
                        <a:pt x="1" y="1"/>
                        <a:pt x="1" y="0"/>
                        <a:pt x="1"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3" name="Freeform 15">
                  <a:extLst>
                    <a:ext uri="{FF2B5EF4-FFF2-40B4-BE49-F238E27FC236}">
                      <a16:creationId xmlns:a16="http://schemas.microsoft.com/office/drawing/2014/main" id="{ACAC46DA-981C-4D5D-B318-0DED4297D7F2}"/>
                    </a:ext>
                  </a:extLst>
                </p:cNvPr>
                <p:cNvSpPr>
                  <a:spLocks/>
                </p:cNvSpPr>
                <p:nvPr userDrawn="1"/>
              </p:nvSpPr>
              <p:spPr bwMode="auto">
                <a:xfrm>
                  <a:off x="4436" y="1342"/>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4" name="Freeform 16">
                  <a:extLst>
                    <a:ext uri="{FF2B5EF4-FFF2-40B4-BE49-F238E27FC236}">
                      <a16:creationId xmlns:a16="http://schemas.microsoft.com/office/drawing/2014/main" id="{A215D0FF-3B36-40AD-A015-87FBB79FDE6C}"/>
                    </a:ext>
                  </a:extLst>
                </p:cNvPr>
                <p:cNvSpPr>
                  <a:spLocks/>
                </p:cNvSpPr>
                <p:nvPr userDrawn="1"/>
              </p:nvSpPr>
              <p:spPr bwMode="auto">
                <a:xfrm>
                  <a:off x="4436" y="1347"/>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5" name="Freeform 17">
                  <a:extLst>
                    <a:ext uri="{FF2B5EF4-FFF2-40B4-BE49-F238E27FC236}">
                      <a16:creationId xmlns:a16="http://schemas.microsoft.com/office/drawing/2014/main" id="{C65123A6-B31B-4FBC-8A65-7A99CDA5D585}"/>
                    </a:ext>
                  </a:extLst>
                </p:cNvPr>
                <p:cNvSpPr>
                  <a:spLocks/>
                </p:cNvSpPr>
                <p:nvPr userDrawn="1"/>
              </p:nvSpPr>
              <p:spPr bwMode="auto">
                <a:xfrm>
                  <a:off x="4465" y="1307"/>
                  <a:ext cx="0" cy="15"/>
                </a:xfrm>
                <a:custGeom>
                  <a:avLst/>
                  <a:gdLst>
                    <a:gd name="T0" fmla="*/ 15 h 15"/>
                    <a:gd name="T1" fmla="*/ 0 h 15"/>
                    <a:gd name="T2" fmla="*/ 15 h 15"/>
                    <a:gd name="T3" fmla="*/ 15 h 15"/>
                  </a:gdLst>
                  <a:ahLst/>
                  <a:cxnLst>
                    <a:cxn ang="0">
                      <a:pos x="0" y="T0"/>
                    </a:cxn>
                    <a:cxn ang="0">
                      <a:pos x="0" y="T1"/>
                    </a:cxn>
                    <a:cxn ang="0">
                      <a:pos x="0" y="T2"/>
                    </a:cxn>
                    <a:cxn ang="0">
                      <a:pos x="0" y="T3"/>
                    </a:cxn>
                  </a:cxnLst>
                  <a:rect l="0" t="0" r="r" b="b"/>
                  <a:pathLst>
                    <a:path h="15">
                      <a:moveTo>
                        <a:pt x="0" y="15"/>
                      </a:moveTo>
                      <a:lnTo>
                        <a:pt x="0" y="0"/>
                      </a:lnTo>
                      <a:lnTo>
                        <a:pt x="0"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6" name="Freeform 18">
                  <a:extLst>
                    <a:ext uri="{FF2B5EF4-FFF2-40B4-BE49-F238E27FC236}">
                      <a16:creationId xmlns:a16="http://schemas.microsoft.com/office/drawing/2014/main" id="{F932176A-E5B4-48CE-821B-A22AFFE4CD52}"/>
                    </a:ext>
                  </a:extLst>
                </p:cNvPr>
                <p:cNvSpPr>
                  <a:spLocks/>
                </p:cNvSpPr>
                <p:nvPr userDrawn="1"/>
              </p:nvSpPr>
              <p:spPr bwMode="auto">
                <a:xfrm>
                  <a:off x="4411" y="1362"/>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7" name="Freeform 19">
                  <a:extLst>
                    <a:ext uri="{FF2B5EF4-FFF2-40B4-BE49-F238E27FC236}">
                      <a16:creationId xmlns:a16="http://schemas.microsoft.com/office/drawing/2014/main" id="{14F58C93-53C0-43FA-892D-8084D2B4EDF4}"/>
                    </a:ext>
                  </a:extLst>
                </p:cNvPr>
                <p:cNvSpPr>
                  <a:spLocks/>
                </p:cNvSpPr>
                <p:nvPr userDrawn="1"/>
              </p:nvSpPr>
              <p:spPr bwMode="auto">
                <a:xfrm>
                  <a:off x="4386" y="1372"/>
                  <a:ext cx="15" cy="10"/>
                </a:xfrm>
                <a:custGeom>
                  <a:avLst/>
                  <a:gdLst>
                    <a:gd name="T0" fmla="*/ 2 w 3"/>
                    <a:gd name="T1" fmla="*/ 1 h 2"/>
                    <a:gd name="T2" fmla="*/ 2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1" y="1"/>
                        <a:pt x="2" y="0"/>
                      </a:cubicBezTo>
                      <a:cubicBezTo>
                        <a:pt x="1" y="1"/>
                        <a:pt x="0" y="1"/>
                        <a:pt x="0" y="2"/>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8" name="Freeform 20">
                  <a:extLst>
                    <a:ext uri="{FF2B5EF4-FFF2-40B4-BE49-F238E27FC236}">
                      <a16:creationId xmlns:a16="http://schemas.microsoft.com/office/drawing/2014/main" id="{C26C15F6-ED45-404C-A55B-EB174C41AAC3}"/>
                    </a:ext>
                  </a:extLst>
                </p:cNvPr>
                <p:cNvSpPr>
                  <a:spLocks/>
                </p:cNvSpPr>
                <p:nvPr userDrawn="1"/>
              </p:nvSpPr>
              <p:spPr bwMode="auto">
                <a:xfrm>
                  <a:off x="4381" y="13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9" name="Freeform 21">
                  <a:extLst>
                    <a:ext uri="{FF2B5EF4-FFF2-40B4-BE49-F238E27FC236}">
                      <a16:creationId xmlns:a16="http://schemas.microsoft.com/office/drawing/2014/main" id="{C2A29AC2-0967-4BA2-B146-EC7E1D0411B3}"/>
                    </a:ext>
                  </a:extLst>
                </p:cNvPr>
                <p:cNvSpPr>
                  <a:spLocks/>
                </p:cNvSpPr>
                <p:nvPr userDrawn="1"/>
              </p:nvSpPr>
              <p:spPr bwMode="auto">
                <a:xfrm>
                  <a:off x="4421" y="1362"/>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0" name="Freeform 22">
                  <a:extLst>
                    <a:ext uri="{FF2B5EF4-FFF2-40B4-BE49-F238E27FC236}">
                      <a16:creationId xmlns:a16="http://schemas.microsoft.com/office/drawing/2014/main" id="{62E3AC55-E9E4-4BF7-BA07-E22100498090}"/>
                    </a:ext>
                  </a:extLst>
                </p:cNvPr>
                <p:cNvSpPr>
                  <a:spLocks/>
                </p:cNvSpPr>
                <p:nvPr userDrawn="1"/>
              </p:nvSpPr>
              <p:spPr bwMode="auto">
                <a:xfrm>
                  <a:off x="4421" y="1367"/>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1" name="Freeform 23">
                  <a:extLst>
                    <a:ext uri="{FF2B5EF4-FFF2-40B4-BE49-F238E27FC236}">
                      <a16:creationId xmlns:a16="http://schemas.microsoft.com/office/drawing/2014/main" id="{7D630B4A-FA7F-4457-BC77-47830F09D8E8}"/>
                    </a:ext>
                  </a:extLst>
                </p:cNvPr>
                <p:cNvSpPr>
                  <a:spLocks/>
                </p:cNvSpPr>
                <p:nvPr userDrawn="1"/>
              </p:nvSpPr>
              <p:spPr bwMode="auto">
                <a:xfrm>
                  <a:off x="4426"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2" name="Freeform 24">
                  <a:extLst>
                    <a:ext uri="{FF2B5EF4-FFF2-40B4-BE49-F238E27FC236}">
                      <a16:creationId xmlns:a16="http://schemas.microsoft.com/office/drawing/2014/main" id="{E831397D-F03C-46B6-AE29-0D27D5E3D17C}"/>
                    </a:ext>
                  </a:extLst>
                </p:cNvPr>
                <p:cNvSpPr>
                  <a:spLocks/>
                </p:cNvSpPr>
                <p:nvPr userDrawn="1"/>
              </p:nvSpPr>
              <p:spPr bwMode="auto">
                <a:xfrm>
                  <a:off x="4451" y="1337"/>
                  <a:ext cx="4" cy="20"/>
                </a:xfrm>
                <a:custGeom>
                  <a:avLst/>
                  <a:gdLst>
                    <a:gd name="T0" fmla="*/ 0 w 1"/>
                    <a:gd name="T1" fmla="*/ 0 h 4"/>
                    <a:gd name="T2" fmla="*/ 1 w 1"/>
                    <a:gd name="T3" fmla="*/ 2 h 4"/>
                    <a:gd name="T4" fmla="*/ 0 w 1"/>
                    <a:gd name="T5" fmla="*/ 0 h 4"/>
                  </a:gdLst>
                  <a:ahLst/>
                  <a:cxnLst>
                    <a:cxn ang="0">
                      <a:pos x="T0" y="T1"/>
                    </a:cxn>
                    <a:cxn ang="0">
                      <a:pos x="T2" y="T3"/>
                    </a:cxn>
                    <a:cxn ang="0">
                      <a:pos x="T4" y="T5"/>
                    </a:cxn>
                  </a:cxnLst>
                  <a:rect l="0" t="0" r="r" b="b"/>
                  <a:pathLst>
                    <a:path w="1" h="4">
                      <a:moveTo>
                        <a:pt x="0" y="0"/>
                      </a:moveTo>
                      <a:cubicBezTo>
                        <a:pt x="0" y="1"/>
                        <a:pt x="0" y="4"/>
                        <a:pt x="1" y="2"/>
                      </a:cubicBezTo>
                      <a:cubicBezTo>
                        <a:pt x="1" y="1"/>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3" name="Freeform 25">
                  <a:extLst>
                    <a:ext uri="{FF2B5EF4-FFF2-40B4-BE49-F238E27FC236}">
                      <a16:creationId xmlns:a16="http://schemas.microsoft.com/office/drawing/2014/main" id="{BEC605A5-2488-4EC1-820B-60BB985BA1FD}"/>
                    </a:ext>
                  </a:extLst>
                </p:cNvPr>
                <p:cNvSpPr>
                  <a:spLocks/>
                </p:cNvSpPr>
                <p:nvPr userDrawn="1"/>
              </p:nvSpPr>
              <p:spPr bwMode="auto">
                <a:xfrm>
                  <a:off x="4436" y="1352"/>
                  <a:ext cx="5" cy="10"/>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1"/>
                        <a:pt x="0" y="1"/>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4" name="Freeform 26">
                  <a:extLst>
                    <a:ext uri="{FF2B5EF4-FFF2-40B4-BE49-F238E27FC236}">
                      <a16:creationId xmlns:a16="http://schemas.microsoft.com/office/drawing/2014/main" id="{B721004B-B57D-4370-A5FF-F141704F13B9}"/>
                    </a:ext>
                  </a:extLst>
                </p:cNvPr>
                <p:cNvSpPr>
                  <a:spLocks/>
                </p:cNvSpPr>
                <p:nvPr userDrawn="1"/>
              </p:nvSpPr>
              <p:spPr bwMode="auto">
                <a:xfrm>
                  <a:off x="4431" y="1362"/>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5" name="Freeform 27">
                  <a:extLst>
                    <a:ext uri="{FF2B5EF4-FFF2-40B4-BE49-F238E27FC236}">
                      <a16:creationId xmlns:a16="http://schemas.microsoft.com/office/drawing/2014/main" id="{26A5D69B-2A40-4FC4-9C49-5829B42EF4D1}"/>
                    </a:ext>
                  </a:extLst>
                </p:cNvPr>
                <p:cNvSpPr>
                  <a:spLocks/>
                </p:cNvSpPr>
                <p:nvPr userDrawn="1"/>
              </p:nvSpPr>
              <p:spPr bwMode="auto">
                <a:xfrm>
                  <a:off x="4381" y="1382"/>
                  <a:ext cx="15" cy="10"/>
                </a:xfrm>
                <a:custGeom>
                  <a:avLst/>
                  <a:gdLst>
                    <a:gd name="T0" fmla="*/ 2 w 3"/>
                    <a:gd name="T1" fmla="*/ 1 h 2"/>
                    <a:gd name="T2" fmla="*/ 0 w 3"/>
                    <a:gd name="T3" fmla="*/ 2 h 2"/>
                    <a:gd name="T4" fmla="*/ 3 w 3"/>
                    <a:gd name="T5" fmla="*/ 1 h 2"/>
                    <a:gd name="T6" fmla="*/ 2 w 3"/>
                    <a:gd name="T7" fmla="*/ 1 h 2"/>
                  </a:gdLst>
                  <a:ahLst/>
                  <a:cxnLst>
                    <a:cxn ang="0">
                      <a:pos x="T0" y="T1"/>
                    </a:cxn>
                    <a:cxn ang="0">
                      <a:pos x="T2" y="T3"/>
                    </a:cxn>
                    <a:cxn ang="0">
                      <a:pos x="T4" y="T5"/>
                    </a:cxn>
                    <a:cxn ang="0">
                      <a:pos x="T6" y="T7"/>
                    </a:cxn>
                  </a:cxnLst>
                  <a:rect l="0" t="0" r="r" b="b"/>
                  <a:pathLst>
                    <a:path w="3" h="2">
                      <a:moveTo>
                        <a:pt x="2" y="1"/>
                      </a:moveTo>
                      <a:cubicBezTo>
                        <a:pt x="2" y="1"/>
                        <a:pt x="1" y="2"/>
                        <a:pt x="0" y="2"/>
                      </a:cubicBezTo>
                      <a:cubicBezTo>
                        <a:pt x="1" y="2"/>
                        <a:pt x="2" y="2"/>
                        <a:pt x="3" y="1"/>
                      </a:cubicBezTo>
                      <a:cubicBezTo>
                        <a:pt x="3" y="1"/>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6" name="Freeform 28">
                  <a:extLst>
                    <a:ext uri="{FF2B5EF4-FFF2-40B4-BE49-F238E27FC236}">
                      <a16:creationId xmlns:a16="http://schemas.microsoft.com/office/drawing/2014/main" id="{7BB374C5-36EC-4592-B937-CEDCCE3D6C67}"/>
                    </a:ext>
                  </a:extLst>
                </p:cNvPr>
                <p:cNvSpPr>
                  <a:spLocks/>
                </p:cNvSpPr>
                <p:nvPr userDrawn="1"/>
              </p:nvSpPr>
              <p:spPr bwMode="auto">
                <a:xfrm>
                  <a:off x="4411"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7" name="Freeform 29">
                  <a:extLst>
                    <a:ext uri="{FF2B5EF4-FFF2-40B4-BE49-F238E27FC236}">
                      <a16:creationId xmlns:a16="http://schemas.microsoft.com/office/drawing/2014/main" id="{CA652D4E-DFFF-471C-8E14-335E5AEC1DC7}"/>
                    </a:ext>
                  </a:extLst>
                </p:cNvPr>
                <p:cNvSpPr>
                  <a:spLocks/>
                </p:cNvSpPr>
                <p:nvPr userDrawn="1"/>
              </p:nvSpPr>
              <p:spPr bwMode="auto">
                <a:xfrm>
                  <a:off x="4336" y="1407"/>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8" name="Freeform 30">
                  <a:extLst>
                    <a:ext uri="{FF2B5EF4-FFF2-40B4-BE49-F238E27FC236}">
                      <a16:creationId xmlns:a16="http://schemas.microsoft.com/office/drawing/2014/main" id="{7F27956F-0196-4724-A6CD-606743E7F8D1}"/>
                    </a:ext>
                  </a:extLst>
                </p:cNvPr>
                <p:cNvSpPr>
                  <a:spLocks/>
                </p:cNvSpPr>
                <p:nvPr userDrawn="1"/>
              </p:nvSpPr>
              <p:spPr bwMode="auto">
                <a:xfrm>
                  <a:off x="4396" y="1382"/>
                  <a:ext cx="10" cy="5"/>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0"/>
                        <a:pt x="2" y="0"/>
                      </a:cubicBezTo>
                      <a:cubicBezTo>
                        <a:pt x="1" y="0"/>
                        <a:pt x="1"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9" name="Freeform 31">
                  <a:extLst>
                    <a:ext uri="{FF2B5EF4-FFF2-40B4-BE49-F238E27FC236}">
                      <a16:creationId xmlns:a16="http://schemas.microsoft.com/office/drawing/2014/main" id="{CBB047E7-1357-4ED0-86D5-BC43F66DB3C0}"/>
                    </a:ext>
                  </a:extLst>
                </p:cNvPr>
                <p:cNvSpPr>
                  <a:spLocks/>
                </p:cNvSpPr>
                <p:nvPr userDrawn="1"/>
              </p:nvSpPr>
              <p:spPr bwMode="auto">
                <a:xfrm>
                  <a:off x="4366" y="1392"/>
                  <a:ext cx="10" cy="5"/>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2"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0" name="Freeform 32">
                  <a:extLst>
                    <a:ext uri="{FF2B5EF4-FFF2-40B4-BE49-F238E27FC236}">
                      <a16:creationId xmlns:a16="http://schemas.microsoft.com/office/drawing/2014/main" id="{B72A7C4A-2D28-44A7-B61F-E4BC759EF6A9}"/>
                    </a:ext>
                  </a:extLst>
                </p:cNvPr>
                <p:cNvSpPr>
                  <a:spLocks/>
                </p:cNvSpPr>
                <p:nvPr userDrawn="1"/>
              </p:nvSpPr>
              <p:spPr bwMode="auto">
                <a:xfrm>
                  <a:off x="4406"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1" name="Freeform 33">
                  <a:extLst>
                    <a:ext uri="{FF2B5EF4-FFF2-40B4-BE49-F238E27FC236}">
                      <a16:creationId xmlns:a16="http://schemas.microsoft.com/office/drawing/2014/main" id="{507297FB-211F-4855-B9D6-F01AB05F0F59}"/>
                    </a:ext>
                  </a:extLst>
                </p:cNvPr>
                <p:cNvSpPr>
                  <a:spLocks/>
                </p:cNvSpPr>
                <p:nvPr userDrawn="1"/>
              </p:nvSpPr>
              <p:spPr bwMode="auto">
                <a:xfrm>
                  <a:off x="4406" y="1377"/>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2" name="Freeform 34">
                  <a:extLst>
                    <a:ext uri="{FF2B5EF4-FFF2-40B4-BE49-F238E27FC236}">
                      <a16:creationId xmlns:a16="http://schemas.microsoft.com/office/drawing/2014/main" id="{8A1AFF42-90A8-4F12-8C6B-9B5A2B87E3E6}"/>
                    </a:ext>
                  </a:extLst>
                </p:cNvPr>
                <p:cNvSpPr>
                  <a:spLocks/>
                </p:cNvSpPr>
                <p:nvPr userDrawn="1"/>
              </p:nvSpPr>
              <p:spPr bwMode="auto">
                <a:xfrm>
                  <a:off x="4316" y="1412"/>
                  <a:ext cx="40" cy="25"/>
                </a:xfrm>
                <a:custGeom>
                  <a:avLst/>
                  <a:gdLst>
                    <a:gd name="T0" fmla="*/ 3 w 8"/>
                    <a:gd name="T1" fmla="*/ 5 h 5"/>
                    <a:gd name="T2" fmla="*/ 7 w 8"/>
                    <a:gd name="T3" fmla="*/ 4 h 5"/>
                    <a:gd name="T4" fmla="*/ 5 w 8"/>
                    <a:gd name="T5" fmla="*/ 0 h 5"/>
                    <a:gd name="T6" fmla="*/ 3 w 8"/>
                    <a:gd name="T7" fmla="*/ 1 h 5"/>
                    <a:gd name="T8" fmla="*/ 6 w 8"/>
                    <a:gd name="T9" fmla="*/ 2 h 5"/>
                    <a:gd name="T10" fmla="*/ 2 w 8"/>
                    <a:gd name="T11" fmla="*/ 2 h 5"/>
                    <a:gd name="T12" fmla="*/ 0 w 8"/>
                    <a:gd name="T13" fmla="*/ 5 h 5"/>
                    <a:gd name="T14" fmla="*/ 3 w 8"/>
                    <a:gd name="T15" fmla="*/ 4 h 5"/>
                    <a:gd name="T16" fmla="*/ 3 w 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3" y="5"/>
                      </a:moveTo>
                      <a:cubicBezTo>
                        <a:pt x="3" y="4"/>
                        <a:pt x="5" y="3"/>
                        <a:pt x="7" y="4"/>
                      </a:cubicBezTo>
                      <a:cubicBezTo>
                        <a:pt x="8" y="2"/>
                        <a:pt x="6" y="1"/>
                        <a:pt x="5" y="0"/>
                      </a:cubicBezTo>
                      <a:cubicBezTo>
                        <a:pt x="5" y="0"/>
                        <a:pt x="5" y="0"/>
                        <a:pt x="3" y="1"/>
                      </a:cubicBezTo>
                      <a:cubicBezTo>
                        <a:pt x="4" y="1"/>
                        <a:pt x="7" y="1"/>
                        <a:pt x="6" y="2"/>
                      </a:cubicBezTo>
                      <a:cubicBezTo>
                        <a:pt x="3" y="3"/>
                        <a:pt x="4" y="2"/>
                        <a:pt x="2" y="2"/>
                      </a:cubicBezTo>
                      <a:cubicBezTo>
                        <a:pt x="4" y="3"/>
                        <a:pt x="0" y="4"/>
                        <a:pt x="0" y="5"/>
                      </a:cubicBezTo>
                      <a:cubicBezTo>
                        <a:pt x="3" y="4"/>
                        <a:pt x="3" y="4"/>
                        <a:pt x="3" y="4"/>
                      </a:cubicBezTo>
                      <a:cubicBezTo>
                        <a:pt x="3" y="4"/>
                        <a:pt x="2"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3" name="Freeform 35">
                  <a:extLst>
                    <a:ext uri="{FF2B5EF4-FFF2-40B4-BE49-F238E27FC236}">
                      <a16:creationId xmlns:a16="http://schemas.microsoft.com/office/drawing/2014/main" id="{D3C59BE4-6BB5-49DA-ADB6-822DA0DEC0CD}"/>
                    </a:ext>
                  </a:extLst>
                </p:cNvPr>
                <p:cNvSpPr>
                  <a:spLocks/>
                </p:cNvSpPr>
                <p:nvPr userDrawn="1"/>
              </p:nvSpPr>
              <p:spPr bwMode="auto">
                <a:xfrm>
                  <a:off x="4341" y="1402"/>
                  <a:ext cx="20" cy="5"/>
                </a:xfrm>
                <a:custGeom>
                  <a:avLst/>
                  <a:gdLst>
                    <a:gd name="T0" fmla="*/ 3 w 4"/>
                    <a:gd name="T1" fmla="*/ 1 h 1"/>
                    <a:gd name="T2" fmla="*/ 4 w 4"/>
                    <a:gd name="T3" fmla="*/ 0 h 1"/>
                    <a:gd name="T4" fmla="*/ 1 w 4"/>
                    <a:gd name="T5" fmla="*/ 0 h 1"/>
                    <a:gd name="T6" fmla="*/ 0 w 4"/>
                    <a:gd name="T7" fmla="*/ 1 h 1"/>
                    <a:gd name="T8" fmla="*/ 1 w 4"/>
                    <a:gd name="T9" fmla="*/ 1 h 1"/>
                    <a:gd name="T10" fmla="*/ 3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0"/>
                        <a:pt x="4" y="0"/>
                        <a:pt x="4" y="0"/>
                      </a:cubicBezTo>
                      <a:cubicBezTo>
                        <a:pt x="3" y="0"/>
                        <a:pt x="2" y="0"/>
                        <a:pt x="1" y="0"/>
                      </a:cubicBezTo>
                      <a:cubicBezTo>
                        <a:pt x="0" y="1"/>
                        <a:pt x="0" y="1"/>
                        <a:pt x="0" y="1"/>
                      </a:cubicBezTo>
                      <a:cubicBezTo>
                        <a:pt x="0" y="1"/>
                        <a:pt x="1" y="1"/>
                        <a:pt x="1" y="1"/>
                      </a:cubicBezTo>
                      <a:cubicBezTo>
                        <a:pt x="2" y="1"/>
                        <a:pt x="3" y="0"/>
                        <a:pt x="3"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4" name="Freeform 36">
                  <a:extLst>
                    <a:ext uri="{FF2B5EF4-FFF2-40B4-BE49-F238E27FC236}">
                      <a16:creationId xmlns:a16="http://schemas.microsoft.com/office/drawing/2014/main" id="{0C9F342D-B83A-4970-9D2C-3E4698C0A069}"/>
                    </a:ext>
                  </a:extLst>
                </p:cNvPr>
                <p:cNvSpPr>
                  <a:spLocks/>
                </p:cNvSpPr>
                <p:nvPr userDrawn="1"/>
              </p:nvSpPr>
              <p:spPr bwMode="auto">
                <a:xfrm>
                  <a:off x="4361" y="1392"/>
                  <a:ext cx="25" cy="15"/>
                </a:xfrm>
                <a:custGeom>
                  <a:avLst/>
                  <a:gdLst>
                    <a:gd name="T0" fmla="*/ 3 w 5"/>
                    <a:gd name="T1" fmla="*/ 1 h 3"/>
                    <a:gd name="T2" fmla="*/ 2 w 5"/>
                    <a:gd name="T3" fmla="*/ 3 h 3"/>
                    <a:gd name="T4" fmla="*/ 5 w 5"/>
                    <a:gd name="T5" fmla="*/ 1 h 3"/>
                    <a:gd name="T6" fmla="*/ 3 w 5"/>
                    <a:gd name="T7" fmla="*/ 1 h 3"/>
                    <a:gd name="T8" fmla="*/ 4 w 5"/>
                    <a:gd name="T9" fmla="*/ 0 h 3"/>
                    <a:gd name="T10" fmla="*/ 3 w 5"/>
                    <a:gd name="T11" fmla="*/ 1 h 3"/>
                    <a:gd name="T12" fmla="*/ 3 w 5"/>
                    <a:gd name="T13" fmla="*/ 1 h 3"/>
                    <a:gd name="T14" fmla="*/ 3 w 5"/>
                    <a:gd name="T15" fmla="*/ 1 h 3"/>
                    <a:gd name="T16" fmla="*/ 3 w 5"/>
                    <a:gd name="T17" fmla="*/ 1 h 3"/>
                    <a:gd name="T18" fmla="*/ 3 w 5"/>
                    <a:gd name="T19" fmla="*/ 1 h 3"/>
                    <a:gd name="T20" fmla="*/ 3 w 5"/>
                    <a:gd name="T21" fmla="*/ 1 h 3"/>
                    <a:gd name="T22" fmla="*/ 3 w 5"/>
                    <a:gd name="T23" fmla="*/ 1 h 3"/>
                    <a:gd name="T24" fmla="*/ 3 w 5"/>
                    <a:gd name="T25" fmla="*/ 1 h 3"/>
                    <a:gd name="T26" fmla="*/ 3 w 5"/>
                    <a:gd name="T27" fmla="*/ 1 h 3"/>
                    <a:gd name="T28" fmla="*/ 3 w 5"/>
                    <a:gd name="T29" fmla="*/ 1 h 3"/>
                    <a:gd name="T30" fmla="*/ 0 w 5"/>
                    <a:gd name="T31" fmla="*/ 2 h 3"/>
                    <a:gd name="T32" fmla="*/ 3 w 5"/>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3">
                      <a:moveTo>
                        <a:pt x="3" y="1"/>
                      </a:moveTo>
                      <a:cubicBezTo>
                        <a:pt x="3" y="2"/>
                        <a:pt x="1" y="3"/>
                        <a:pt x="2" y="3"/>
                      </a:cubicBezTo>
                      <a:cubicBezTo>
                        <a:pt x="4" y="3"/>
                        <a:pt x="4" y="2"/>
                        <a:pt x="5" y="1"/>
                      </a:cubicBezTo>
                      <a:cubicBezTo>
                        <a:pt x="1" y="3"/>
                        <a:pt x="5" y="1"/>
                        <a:pt x="3" y="1"/>
                      </a:cubicBezTo>
                      <a:cubicBezTo>
                        <a:pt x="3" y="1"/>
                        <a:pt x="4" y="1"/>
                        <a:pt x="4" y="0"/>
                      </a:cubicBezTo>
                      <a:cubicBezTo>
                        <a:pt x="4"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3" y="1"/>
                        <a:pt x="3" y="1"/>
                      </a:cubicBezTo>
                      <a:cubicBezTo>
                        <a:pt x="3" y="1"/>
                        <a:pt x="3" y="1"/>
                        <a:pt x="3" y="1"/>
                      </a:cubicBezTo>
                      <a:cubicBezTo>
                        <a:pt x="3" y="1"/>
                        <a:pt x="3" y="1"/>
                        <a:pt x="3" y="1"/>
                      </a:cubicBezTo>
                      <a:cubicBezTo>
                        <a:pt x="0" y="2"/>
                        <a:pt x="0" y="2"/>
                        <a:pt x="0" y="2"/>
                      </a:cubicBezTo>
                      <a:cubicBezTo>
                        <a:pt x="0" y="2"/>
                        <a:pt x="1"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5" name="Freeform 37">
                  <a:extLst>
                    <a:ext uri="{FF2B5EF4-FFF2-40B4-BE49-F238E27FC236}">
                      <a16:creationId xmlns:a16="http://schemas.microsoft.com/office/drawing/2014/main" id="{32B711EE-5E6F-42E8-B7B7-4E22788C9DE8}"/>
                    </a:ext>
                  </a:extLst>
                </p:cNvPr>
                <p:cNvSpPr>
                  <a:spLocks/>
                </p:cNvSpPr>
                <p:nvPr userDrawn="1"/>
              </p:nvSpPr>
              <p:spPr bwMode="auto">
                <a:xfrm>
                  <a:off x="4455"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6" name="Freeform 38">
                  <a:extLst>
                    <a:ext uri="{FF2B5EF4-FFF2-40B4-BE49-F238E27FC236}">
                      <a16:creationId xmlns:a16="http://schemas.microsoft.com/office/drawing/2014/main" id="{CD85BE31-56B6-47BE-856C-C8A43833911B}"/>
                    </a:ext>
                  </a:extLst>
                </p:cNvPr>
                <p:cNvSpPr>
                  <a:spLocks/>
                </p:cNvSpPr>
                <p:nvPr userDrawn="1"/>
              </p:nvSpPr>
              <p:spPr bwMode="auto">
                <a:xfrm>
                  <a:off x="4436" y="1352"/>
                  <a:ext cx="24" cy="15"/>
                </a:xfrm>
                <a:custGeom>
                  <a:avLst/>
                  <a:gdLst>
                    <a:gd name="T0" fmla="*/ 3 w 5"/>
                    <a:gd name="T1" fmla="*/ 3 h 3"/>
                    <a:gd name="T2" fmla="*/ 4 w 5"/>
                    <a:gd name="T3" fmla="*/ 1 h 3"/>
                    <a:gd name="T4" fmla="*/ 4 w 5"/>
                    <a:gd name="T5" fmla="*/ 2 h 3"/>
                    <a:gd name="T6" fmla="*/ 4 w 5"/>
                    <a:gd name="T7" fmla="*/ 1 h 3"/>
                    <a:gd name="T8" fmla="*/ 4 w 5"/>
                    <a:gd name="T9" fmla="*/ 1 h 3"/>
                    <a:gd name="T10" fmla="*/ 1 w 5"/>
                    <a:gd name="T11" fmla="*/ 3 h 3"/>
                    <a:gd name="T12" fmla="*/ 3 w 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3"/>
                      </a:moveTo>
                      <a:cubicBezTo>
                        <a:pt x="3" y="2"/>
                        <a:pt x="3" y="2"/>
                        <a:pt x="4" y="1"/>
                      </a:cubicBezTo>
                      <a:cubicBezTo>
                        <a:pt x="4" y="1"/>
                        <a:pt x="4" y="2"/>
                        <a:pt x="4" y="2"/>
                      </a:cubicBezTo>
                      <a:cubicBezTo>
                        <a:pt x="5" y="1"/>
                        <a:pt x="5" y="0"/>
                        <a:pt x="4" y="1"/>
                      </a:cubicBezTo>
                      <a:cubicBezTo>
                        <a:pt x="4" y="1"/>
                        <a:pt x="4" y="1"/>
                        <a:pt x="4" y="1"/>
                      </a:cubicBezTo>
                      <a:cubicBezTo>
                        <a:pt x="2" y="2"/>
                        <a:pt x="0" y="3"/>
                        <a:pt x="1" y="3"/>
                      </a:cubicBezTo>
                      <a:cubicBezTo>
                        <a:pt x="1"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7" name="Freeform 39">
                  <a:extLst>
                    <a:ext uri="{FF2B5EF4-FFF2-40B4-BE49-F238E27FC236}">
                      <a16:creationId xmlns:a16="http://schemas.microsoft.com/office/drawing/2014/main" id="{1EBA637C-869E-4214-865D-7FB9C81C6D2C}"/>
                    </a:ext>
                  </a:extLst>
                </p:cNvPr>
                <p:cNvSpPr>
                  <a:spLocks/>
                </p:cNvSpPr>
                <p:nvPr userDrawn="1"/>
              </p:nvSpPr>
              <p:spPr bwMode="auto">
                <a:xfrm>
                  <a:off x="4401" y="1387"/>
                  <a:ext cx="15" cy="10"/>
                </a:xfrm>
                <a:custGeom>
                  <a:avLst/>
                  <a:gdLst>
                    <a:gd name="T0" fmla="*/ 3 w 3"/>
                    <a:gd name="T1" fmla="*/ 0 h 2"/>
                    <a:gd name="T2" fmla="*/ 0 w 3"/>
                    <a:gd name="T3" fmla="*/ 2 h 2"/>
                    <a:gd name="T4" fmla="*/ 2 w 3"/>
                    <a:gd name="T5" fmla="*/ 2 h 2"/>
                    <a:gd name="T6" fmla="*/ 2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3" y="0"/>
                        <a:pt x="0" y="2"/>
                        <a:pt x="0" y="2"/>
                      </a:cubicBezTo>
                      <a:cubicBezTo>
                        <a:pt x="2" y="2"/>
                        <a:pt x="2" y="2"/>
                        <a:pt x="2" y="2"/>
                      </a:cubicBezTo>
                      <a:cubicBezTo>
                        <a:pt x="2" y="2"/>
                        <a:pt x="2" y="2"/>
                        <a:pt x="2" y="2"/>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8" name="Freeform 40">
                  <a:extLst>
                    <a:ext uri="{FF2B5EF4-FFF2-40B4-BE49-F238E27FC236}">
                      <a16:creationId xmlns:a16="http://schemas.microsoft.com/office/drawing/2014/main" id="{404D369A-8A12-41FA-B225-324F146F0B60}"/>
                    </a:ext>
                  </a:extLst>
                </p:cNvPr>
                <p:cNvSpPr>
                  <a:spLocks/>
                </p:cNvSpPr>
                <p:nvPr userDrawn="1"/>
              </p:nvSpPr>
              <p:spPr bwMode="auto">
                <a:xfrm>
                  <a:off x="4331" y="1402"/>
                  <a:ext cx="5" cy="10"/>
                </a:xfrm>
                <a:custGeom>
                  <a:avLst/>
                  <a:gdLst>
                    <a:gd name="T0" fmla="*/ 5 w 5"/>
                    <a:gd name="T1" fmla="*/ 5 h 10"/>
                    <a:gd name="T2" fmla="*/ 5 w 5"/>
                    <a:gd name="T3" fmla="*/ 0 h 10"/>
                    <a:gd name="T4" fmla="*/ 0 w 5"/>
                    <a:gd name="T5" fmla="*/ 10 h 10"/>
                    <a:gd name="T6" fmla="*/ 5 w 5"/>
                    <a:gd name="T7" fmla="*/ 5 h 10"/>
                  </a:gdLst>
                  <a:ahLst/>
                  <a:cxnLst>
                    <a:cxn ang="0">
                      <a:pos x="T0" y="T1"/>
                    </a:cxn>
                    <a:cxn ang="0">
                      <a:pos x="T2" y="T3"/>
                    </a:cxn>
                    <a:cxn ang="0">
                      <a:pos x="T4" y="T5"/>
                    </a:cxn>
                    <a:cxn ang="0">
                      <a:pos x="T6" y="T7"/>
                    </a:cxn>
                  </a:cxnLst>
                  <a:rect l="0" t="0" r="r" b="b"/>
                  <a:pathLst>
                    <a:path w="5" h="10">
                      <a:moveTo>
                        <a:pt x="5" y="5"/>
                      </a:moveTo>
                      <a:lnTo>
                        <a:pt x="5" y="0"/>
                      </a:lnTo>
                      <a:lnTo>
                        <a:pt x="0" y="1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9" name="Freeform 41">
                  <a:extLst>
                    <a:ext uri="{FF2B5EF4-FFF2-40B4-BE49-F238E27FC236}">
                      <a16:creationId xmlns:a16="http://schemas.microsoft.com/office/drawing/2014/main" id="{F5193D0E-CF1A-439F-9C5F-37A13D470D9F}"/>
                    </a:ext>
                  </a:extLst>
                </p:cNvPr>
                <p:cNvSpPr>
                  <a:spLocks/>
                </p:cNvSpPr>
                <p:nvPr userDrawn="1"/>
              </p:nvSpPr>
              <p:spPr bwMode="auto">
                <a:xfrm>
                  <a:off x="4311" y="1407"/>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0" name="Freeform 42">
                  <a:extLst>
                    <a:ext uri="{FF2B5EF4-FFF2-40B4-BE49-F238E27FC236}">
                      <a16:creationId xmlns:a16="http://schemas.microsoft.com/office/drawing/2014/main" id="{568F0C45-6C7B-4ADB-AC5B-2E00CF21197D}"/>
                    </a:ext>
                  </a:extLst>
                </p:cNvPr>
                <p:cNvSpPr>
                  <a:spLocks/>
                </p:cNvSpPr>
                <p:nvPr userDrawn="1"/>
              </p:nvSpPr>
              <p:spPr bwMode="auto">
                <a:xfrm>
                  <a:off x="3689" y="10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1" name="Freeform 43">
                  <a:extLst>
                    <a:ext uri="{FF2B5EF4-FFF2-40B4-BE49-F238E27FC236}">
                      <a16:creationId xmlns:a16="http://schemas.microsoft.com/office/drawing/2014/main" id="{BFED1452-1B9C-4628-A928-85D78F4F814B}"/>
                    </a:ext>
                  </a:extLst>
                </p:cNvPr>
                <p:cNvSpPr>
                  <a:spLocks/>
                </p:cNvSpPr>
                <p:nvPr userDrawn="1"/>
              </p:nvSpPr>
              <p:spPr bwMode="auto">
                <a:xfrm>
                  <a:off x="3659" y="10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2" name="Freeform 44">
                  <a:extLst>
                    <a:ext uri="{FF2B5EF4-FFF2-40B4-BE49-F238E27FC236}">
                      <a16:creationId xmlns:a16="http://schemas.microsoft.com/office/drawing/2014/main" id="{2F891AA4-4E39-402D-A4E4-5AA6B3CC7275}"/>
                    </a:ext>
                  </a:extLst>
                </p:cNvPr>
                <p:cNvSpPr>
                  <a:spLocks/>
                </p:cNvSpPr>
                <p:nvPr userDrawn="1"/>
              </p:nvSpPr>
              <p:spPr bwMode="auto">
                <a:xfrm>
                  <a:off x="3819" y="1412"/>
                  <a:ext cx="15" cy="5"/>
                </a:xfrm>
                <a:custGeom>
                  <a:avLst/>
                  <a:gdLst>
                    <a:gd name="T0" fmla="*/ 3 w 3"/>
                    <a:gd name="T1" fmla="*/ 1 h 1"/>
                    <a:gd name="T2" fmla="*/ 0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1"/>
                        <a:pt x="0" y="0"/>
                        <a:pt x="0" y="0"/>
                      </a:cubicBezTo>
                      <a:cubicBezTo>
                        <a:pt x="0" y="1"/>
                        <a:pt x="0" y="1"/>
                        <a:pt x="0" y="1"/>
                      </a:cubicBezTo>
                      <a:cubicBezTo>
                        <a:pt x="1" y="1"/>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3" name="Freeform 45">
                  <a:extLst>
                    <a:ext uri="{FF2B5EF4-FFF2-40B4-BE49-F238E27FC236}">
                      <a16:creationId xmlns:a16="http://schemas.microsoft.com/office/drawing/2014/main" id="{3A4794C5-4514-4706-AD30-55C0808D6AA9}"/>
                    </a:ext>
                  </a:extLst>
                </p:cNvPr>
                <p:cNvSpPr>
                  <a:spLocks/>
                </p:cNvSpPr>
                <p:nvPr userDrawn="1"/>
              </p:nvSpPr>
              <p:spPr bwMode="auto">
                <a:xfrm>
                  <a:off x="3545" y="1302"/>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4" name="Freeform 46">
                  <a:extLst>
                    <a:ext uri="{FF2B5EF4-FFF2-40B4-BE49-F238E27FC236}">
                      <a16:creationId xmlns:a16="http://schemas.microsoft.com/office/drawing/2014/main" id="{14180A95-E694-492F-8B73-0A16F0B8AC8F}"/>
                    </a:ext>
                  </a:extLst>
                </p:cNvPr>
                <p:cNvSpPr>
                  <a:spLocks/>
                </p:cNvSpPr>
                <p:nvPr userDrawn="1"/>
              </p:nvSpPr>
              <p:spPr bwMode="auto">
                <a:xfrm>
                  <a:off x="3530" y="1292"/>
                  <a:ext cx="0" cy="10"/>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5" name="Freeform 47">
                  <a:extLst>
                    <a:ext uri="{FF2B5EF4-FFF2-40B4-BE49-F238E27FC236}">
                      <a16:creationId xmlns:a16="http://schemas.microsoft.com/office/drawing/2014/main" id="{A5678FBF-7BCB-45E0-A8FA-7E389067BEE6}"/>
                    </a:ext>
                  </a:extLst>
                </p:cNvPr>
                <p:cNvSpPr>
                  <a:spLocks/>
                </p:cNvSpPr>
                <p:nvPr userDrawn="1"/>
              </p:nvSpPr>
              <p:spPr bwMode="auto">
                <a:xfrm>
                  <a:off x="3774" y="893"/>
                  <a:ext cx="5" cy="10"/>
                </a:xfrm>
                <a:custGeom>
                  <a:avLst/>
                  <a:gdLst>
                    <a:gd name="T0" fmla="*/ 1 w 1"/>
                    <a:gd name="T1" fmla="*/ 2 h 2"/>
                    <a:gd name="T2" fmla="*/ 1 w 1"/>
                    <a:gd name="T3" fmla="*/ 2 h 2"/>
                    <a:gd name="T4" fmla="*/ 1 w 1"/>
                    <a:gd name="T5" fmla="*/ 0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1"/>
                        <a:pt x="0"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6" name="Freeform 48">
                  <a:extLst>
                    <a:ext uri="{FF2B5EF4-FFF2-40B4-BE49-F238E27FC236}">
                      <a16:creationId xmlns:a16="http://schemas.microsoft.com/office/drawing/2014/main" id="{316EDB93-A7B1-4472-9E11-4DCBCC8D4AB2}"/>
                    </a:ext>
                  </a:extLst>
                </p:cNvPr>
                <p:cNvSpPr>
                  <a:spLocks/>
                </p:cNvSpPr>
                <p:nvPr userDrawn="1"/>
              </p:nvSpPr>
              <p:spPr bwMode="auto">
                <a:xfrm>
                  <a:off x="4107" y="1397"/>
                  <a:ext cx="15" cy="5"/>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0" y="0"/>
                      </a:cubicBezTo>
                      <a:cubicBezTo>
                        <a:pt x="1" y="0"/>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7" name="Freeform 49">
                  <a:extLst>
                    <a:ext uri="{FF2B5EF4-FFF2-40B4-BE49-F238E27FC236}">
                      <a16:creationId xmlns:a16="http://schemas.microsoft.com/office/drawing/2014/main" id="{DF039C6E-C3F9-44F2-9B03-F085B58EA279}"/>
                    </a:ext>
                  </a:extLst>
                </p:cNvPr>
                <p:cNvSpPr>
                  <a:spLocks/>
                </p:cNvSpPr>
                <p:nvPr userDrawn="1"/>
              </p:nvSpPr>
              <p:spPr bwMode="auto">
                <a:xfrm>
                  <a:off x="3694" y="10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8" name="Freeform 50">
                  <a:extLst>
                    <a:ext uri="{FF2B5EF4-FFF2-40B4-BE49-F238E27FC236}">
                      <a16:creationId xmlns:a16="http://schemas.microsoft.com/office/drawing/2014/main" id="{6E7A1ABA-BDC3-4212-92C4-E7EC73AD369D}"/>
                    </a:ext>
                  </a:extLst>
                </p:cNvPr>
                <p:cNvSpPr>
                  <a:spLocks/>
                </p:cNvSpPr>
                <p:nvPr userDrawn="1"/>
              </p:nvSpPr>
              <p:spPr bwMode="auto">
                <a:xfrm>
                  <a:off x="4097" y="1387"/>
                  <a:ext cx="10" cy="1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0"/>
                        <a:pt x="0" y="1"/>
                      </a:cubicBezTo>
                      <a:cubicBezTo>
                        <a:pt x="1" y="1"/>
                        <a:pt x="2" y="1"/>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9" name="Freeform 51">
                  <a:extLst>
                    <a:ext uri="{FF2B5EF4-FFF2-40B4-BE49-F238E27FC236}">
                      <a16:creationId xmlns:a16="http://schemas.microsoft.com/office/drawing/2014/main" id="{BACFE401-5A7E-47AE-BBA5-FA91FF1F7A42}"/>
                    </a:ext>
                  </a:extLst>
                </p:cNvPr>
                <p:cNvSpPr>
                  <a:spLocks/>
                </p:cNvSpPr>
                <p:nvPr userDrawn="1"/>
              </p:nvSpPr>
              <p:spPr bwMode="auto">
                <a:xfrm>
                  <a:off x="4281" y="9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0" name="Freeform 52">
                  <a:extLst>
                    <a:ext uri="{FF2B5EF4-FFF2-40B4-BE49-F238E27FC236}">
                      <a16:creationId xmlns:a16="http://schemas.microsoft.com/office/drawing/2014/main" id="{FE7EE3EC-4B5B-4E5D-96A6-2CB81B3CD7E5}"/>
                    </a:ext>
                  </a:extLst>
                </p:cNvPr>
                <p:cNvSpPr>
                  <a:spLocks/>
                </p:cNvSpPr>
                <p:nvPr userDrawn="1"/>
              </p:nvSpPr>
              <p:spPr bwMode="auto">
                <a:xfrm>
                  <a:off x="4396" y="111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1" name="Rectangle 53">
                  <a:extLst>
                    <a:ext uri="{FF2B5EF4-FFF2-40B4-BE49-F238E27FC236}">
                      <a16:creationId xmlns:a16="http://schemas.microsoft.com/office/drawing/2014/main" id="{C1CD408D-392B-4980-93A6-062EB00FD294}"/>
                    </a:ext>
                  </a:extLst>
                </p:cNvPr>
                <p:cNvSpPr>
                  <a:spLocks noChangeArrowheads="1"/>
                </p:cNvSpPr>
                <p:nvPr userDrawn="1"/>
              </p:nvSpPr>
              <p:spPr bwMode="auto">
                <a:xfrm>
                  <a:off x="4237" y="1417"/>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2" name="Freeform 54">
                  <a:extLst>
                    <a:ext uri="{FF2B5EF4-FFF2-40B4-BE49-F238E27FC236}">
                      <a16:creationId xmlns:a16="http://schemas.microsoft.com/office/drawing/2014/main" id="{E80D3BBF-232D-4647-9C3F-41E9D320AACA}"/>
                    </a:ext>
                  </a:extLst>
                </p:cNvPr>
                <p:cNvSpPr>
                  <a:spLocks/>
                </p:cNvSpPr>
                <p:nvPr userDrawn="1"/>
              </p:nvSpPr>
              <p:spPr bwMode="auto">
                <a:xfrm>
                  <a:off x="4256" y="143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3" name="Freeform 55">
                  <a:extLst>
                    <a:ext uri="{FF2B5EF4-FFF2-40B4-BE49-F238E27FC236}">
                      <a16:creationId xmlns:a16="http://schemas.microsoft.com/office/drawing/2014/main" id="{B524A0D4-3836-4303-906E-FF05586CA40F}"/>
                    </a:ext>
                  </a:extLst>
                </p:cNvPr>
                <p:cNvSpPr>
                  <a:spLocks/>
                </p:cNvSpPr>
                <p:nvPr userDrawn="1"/>
              </p:nvSpPr>
              <p:spPr bwMode="auto">
                <a:xfrm>
                  <a:off x="4042" y="13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4" name="Freeform 56">
                  <a:extLst>
                    <a:ext uri="{FF2B5EF4-FFF2-40B4-BE49-F238E27FC236}">
                      <a16:creationId xmlns:a16="http://schemas.microsoft.com/office/drawing/2014/main" id="{F08B0F97-7C16-47A5-BA68-426F851CA32A}"/>
                    </a:ext>
                  </a:extLst>
                </p:cNvPr>
                <p:cNvSpPr>
                  <a:spLocks/>
                </p:cNvSpPr>
                <p:nvPr userDrawn="1"/>
              </p:nvSpPr>
              <p:spPr bwMode="auto">
                <a:xfrm>
                  <a:off x="4242" y="1417"/>
                  <a:ext cx="4"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5" name="Freeform 57">
                  <a:extLst>
                    <a:ext uri="{FF2B5EF4-FFF2-40B4-BE49-F238E27FC236}">
                      <a16:creationId xmlns:a16="http://schemas.microsoft.com/office/drawing/2014/main" id="{ECA61D1F-8995-4951-BDE8-DC5B86849895}"/>
                    </a:ext>
                  </a:extLst>
                </p:cNvPr>
                <p:cNvSpPr>
                  <a:spLocks/>
                </p:cNvSpPr>
                <p:nvPr userDrawn="1"/>
              </p:nvSpPr>
              <p:spPr bwMode="auto">
                <a:xfrm>
                  <a:off x="4242" y="1417"/>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6" name="Freeform 58">
                  <a:extLst>
                    <a:ext uri="{FF2B5EF4-FFF2-40B4-BE49-F238E27FC236}">
                      <a16:creationId xmlns:a16="http://schemas.microsoft.com/office/drawing/2014/main" id="{A1C2EA71-1C66-4122-AF0A-DD69A071BF25}"/>
                    </a:ext>
                  </a:extLst>
                </p:cNvPr>
                <p:cNvSpPr>
                  <a:spLocks/>
                </p:cNvSpPr>
                <p:nvPr userDrawn="1"/>
              </p:nvSpPr>
              <p:spPr bwMode="auto">
                <a:xfrm>
                  <a:off x="4232" y="1417"/>
                  <a:ext cx="10"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7" name="Freeform 59">
                  <a:extLst>
                    <a:ext uri="{FF2B5EF4-FFF2-40B4-BE49-F238E27FC236}">
                      <a16:creationId xmlns:a16="http://schemas.microsoft.com/office/drawing/2014/main" id="{504323C0-A896-4EDC-A90E-1A49801B6FE1}"/>
                    </a:ext>
                  </a:extLst>
                </p:cNvPr>
                <p:cNvSpPr>
                  <a:spLocks/>
                </p:cNvSpPr>
                <p:nvPr userDrawn="1"/>
              </p:nvSpPr>
              <p:spPr bwMode="auto">
                <a:xfrm>
                  <a:off x="4033" y="71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8" name="Freeform 60">
                  <a:extLst>
                    <a:ext uri="{FF2B5EF4-FFF2-40B4-BE49-F238E27FC236}">
                      <a16:creationId xmlns:a16="http://schemas.microsoft.com/office/drawing/2014/main" id="{BB0942BD-35D3-4C70-B37E-2FDA460109FF}"/>
                    </a:ext>
                  </a:extLst>
                </p:cNvPr>
                <p:cNvSpPr>
                  <a:spLocks/>
                </p:cNvSpPr>
                <p:nvPr userDrawn="1"/>
              </p:nvSpPr>
              <p:spPr bwMode="auto">
                <a:xfrm>
                  <a:off x="3714" y="1452"/>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9" name="Freeform 61">
                  <a:extLst>
                    <a:ext uri="{FF2B5EF4-FFF2-40B4-BE49-F238E27FC236}">
                      <a16:creationId xmlns:a16="http://schemas.microsoft.com/office/drawing/2014/main" id="{C62BDE8C-F2C2-47BF-8AEC-4B15A576A747}"/>
                    </a:ext>
                  </a:extLst>
                </p:cNvPr>
                <p:cNvSpPr>
                  <a:spLocks/>
                </p:cNvSpPr>
                <p:nvPr userDrawn="1"/>
              </p:nvSpPr>
              <p:spPr bwMode="auto">
                <a:xfrm>
                  <a:off x="3699" y="1442"/>
                  <a:ext cx="15" cy="10"/>
                </a:xfrm>
                <a:custGeom>
                  <a:avLst/>
                  <a:gdLst>
                    <a:gd name="T0" fmla="*/ 0 w 3"/>
                    <a:gd name="T1" fmla="*/ 2 h 2"/>
                    <a:gd name="T2" fmla="*/ 3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cubicBezTo>
                        <a:pt x="2" y="2"/>
                        <a:pt x="2" y="2"/>
                        <a:pt x="3" y="2"/>
                      </a:cubicBezTo>
                      <a:cubicBezTo>
                        <a:pt x="3" y="0"/>
                        <a:pt x="3" y="0"/>
                        <a:pt x="3"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0" name="Freeform 62">
                  <a:extLst>
                    <a:ext uri="{FF2B5EF4-FFF2-40B4-BE49-F238E27FC236}">
                      <a16:creationId xmlns:a16="http://schemas.microsoft.com/office/drawing/2014/main" id="{C0353E09-6942-4CCF-BC10-8175DF43A669}"/>
                    </a:ext>
                  </a:extLst>
                </p:cNvPr>
                <p:cNvSpPr>
                  <a:spLocks noEditPoints="1"/>
                </p:cNvSpPr>
                <p:nvPr userDrawn="1"/>
              </p:nvSpPr>
              <p:spPr bwMode="auto">
                <a:xfrm>
                  <a:off x="3520" y="703"/>
                  <a:ext cx="916" cy="759"/>
                </a:xfrm>
                <a:custGeom>
                  <a:avLst/>
                  <a:gdLst>
                    <a:gd name="T0" fmla="*/ 38 w 184"/>
                    <a:gd name="T1" fmla="*/ 64 h 152"/>
                    <a:gd name="T2" fmla="*/ 28 w 184"/>
                    <a:gd name="T3" fmla="*/ 71 h 152"/>
                    <a:gd name="T4" fmla="*/ 19 w 184"/>
                    <a:gd name="T5" fmla="*/ 75 h 152"/>
                    <a:gd name="T6" fmla="*/ 11 w 184"/>
                    <a:gd name="T7" fmla="*/ 83 h 152"/>
                    <a:gd name="T8" fmla="*/ 4 w 184"/>
                    <a:gd name="T9" fmla="*/ 100 h 152"/>
                    <a:gd name="T10" fmla="*/ 2 w 184"/>
                    <a:gd name="T11" fmla="*/ 118 h 152"/>
                    <a:gd name="T12" fmla="*/ 5 w 184"/>
                    <a:gd name="T13" fmla="*/ 120 h 152"/>
                    <a:gd name="T14" fmla="*/ 4 w 184"/>
                    <a:gd name="T15" fmla="*/ 128 h 152"/>
                    <a:gd name="T16" fmla="*/ 7 w 184"/>
                    <a:gd name="T17" fmla="*/ 133 h 152"/>
                    <a:gd name="T18" fmla="*/ 21 w 184"/>
                    <a:gd name="T19" fmla="*/ 143 h 152"/>
                    <a:gd name="T20" fmla="*/ 41 w 184"/>
                    <a:gd name="T21" fmla="*/ 146 h 152"/>
                    <a:gd name="T22" fmla="*/ 49 w 184"/>
                    <a:gd name="T23" fmla="*/ 151 h 152"/>
                    <a:gd name="T24" fmla="*/ 66 w 184"/>
                    <a:gd name="T25" fmla="*/ 151 h 152"/>
                    <a:gd name="T26" fmla="*/ 69 w 184"/>
                    <a:gd name="T27" fmla="*/ 152 h 152"/>
                    <a:gd name="T28" fmla="*/ 80 w 184"/>
                    <a:gd name="T29" fmla="*/ 148 h 152"/>
                    <a:gd name="T30" fmla="*/ 90 w 184"/>
                    <a:gd name="T31" fmla="*/ 138 h 152"/>
                    <a:gd name="T32" fmla="*/ 102 w 184"/>
                    <a:gd name="T33" fmla="*/ 138 h 152"/>
                    <a:gd name="T34" fmla="*/ 121 w 184"/>
                    <a:gd name="T35" fmla="*/ 146 h 152"/>
                    <a:gd name="T36" fmla="*/ 132 w 184"/>
                    <a:gd name="T37" fmla="*/ 147 h 152"/>
                    <a:gd name="T38" fmla="*/ 144 w 184"/>
                    <a:gd name="T39" fmla="*/ 147 h 152"/>
                    <a:gd name="T40" fmla="*/ 156 w 184"/>
                    <a:gd name="T41" fmla="*/ 142 h 152"/>
                    <a:gd name="T42" fmla="*/ 146 w 184"/>
                    <a:gd name="T43" fmla="*/ 144 h 152"/>
                    <a:gd name="T44" fmla="*/ 133 w 184"/>
                    <a:gd name="T45" fmla="*/ 142 h 152"/>
                    <a:gd name="T46" fmla="*/ 111 w 184"/>
                    <a:gd name="T47" fmla="*/ 135 h 152"/>
                    <a:gd name="T48" fmla="*/ 95 w 184"/>
                    <a:gd name="T49" fmla="*/ 131 h 152"/>
                    <a:gd name="T50" fmla="*/ 84 w 184"/>
                    <a:gd name="T51" fmla="*/ 138 h 152"/>
                    <a:gd name="T52" fmla="*/ 63 w 184"/>
                    <a:gd name="T53" fmla="*/ 143 h 152"/>
                    <a:gd name="T54" fmla="*/ 55 w 184"/>
                    <a:gd name="T55" fmla="*/ 144 h 152"/>
                    <a:gd name="T56" fmla="*/ 42 w 184"/>
                    <a:gd name="T57" fmla="*/ 143 h 152"/>
                    <a:gd name="T58" fmla="*/ 17 w 184"/>
                    <a:gd name="T59" fmla="*/ 133 h 152"/>
                    <a:gd name="T60" fmla="*/ 12 w 184"/>
                    <a:gd name="T61" fmla="*/ 124 h 152"/>
                    <a:gd name="T62" fmla="*/ 7 w 184"/>
                    <a:gd name="T63" fmla="*/ 105 h 152"/>
                    <a:gd name="T64" fmla="*/ 13 w 184"/>
                    <a:gd name="T65" fmla="*/ 89 h 152"/>
                    <a:gd name="T66" fmla="*/ 29 w 184"/>
                    <a:gd name="T67" fmla="*/ 80 h 152"/>
                    <a:gd name="T68" fmla="*/ 49 w 184"/>
                    <a:gd name="T69" fmla="*/ 64 h 152"/>
                    <a:gd name="T70" fmla="*/ 59 w 184"/>
                    <a:gd name="T71" fmla="*/ 44 h 152"/>
                    <a:gd name="T72" fmla="*/ 71 w 184"/>
                    <a:gd name="T73" fmla="*/ 20 h 152"/>
                    <a:gd name="T74" fmla="*/ 101 w 184"/>
                    <a:gd name="T75" fmla="*/ 8 h 152"/>
                    <a:gd name="T76" fmla="*/ 106 w 184"/>
                    <a:gd name="T77" fmla="*/ 10 h 152"/>
                    <a:gd name="T78" fmla="*/ 115 w 184"/>
                    <a:gd name="T79" fmla="*/ 11 h 152"/>
                    <a:gd name="T80" fmla="*/ 135 w 184"/>
                    <a:gd name="T81" fmla="*/ 35 h 152"/>
                    <a:gd name="T82" fmla="*/ 141 w 184"/>
                    <a:gd name="T83" fmla="*/ 48 h 152"/>
                    <a:gd name="T84" fmla="*/ 159 w 184"/>
                    <a:gd name="T85" fmla="*/ 73 h 152"/>
                    <a:gd name="T86" fmla="*/ 176 w 184"/>
                    <a:gd name="T87" fmla="*/ 81 h 152"/>
                    <a:gd name="T88" fmla="*/ 184 w 184"/>
                    <a:gd name="T89" fmla="*/ 85 h 152"/>
                    <a:gd name="T90" fmla="*/ 169 w 184"/>
                    <a:gd name="T91" fmla="*/ 71 h 152"/>
                    <a:gd name="T92" fmla="*/ 157 w 184"/>
                    <a:gd name="T93" fmla="*/ 62 h 152"/>
                    <a:gd name="T94" fmla="*/ 151 w 184"/>
                    <a:gd name="T95" fmla="*/ 48 h 152"/>
                    <a:gd name="T96" fmla="*/ 142 w 184"/>
                    <a:gd name="T97" fmla="*/ 34 h 152"/>
                    <a:gd name="T98" fmla="*/ 126 w 184"/>
                    <a:gd name="T99" fmla="*/ 16 h 152"/>
                    <a:gd name="T100" fmla="*/ 112 w 184"/>
                    <a:gd name="T101" fmla="*/ 4 h 152"/>
                    <a:gd name="T102" fmla="*/ 100 w 184"/>
                    <a:gd name="T103" fmla="*/ 4 h 152"/>
                    <a:gd name="T104" fmla="*/ 105 w 184"/>
                    <a:gd name="T105" fmla="*/ 2 h 152"/>
                    <a:gd name="T106" fmla="*/ 91 w 184"/>
                    <a:gd name="T107" fmla="*/ 3 h 152"/>
                    <a:gd name="T108" fmla="*/ 71 w 184"/>
                    <a:gd name="T109" fmla="*/ 15 h 152"/>
                    <a:gd name="T110" fmla="*/ 65 w 184"/>
                    <a:gd name="T111" fmla="*/ 21 h 152"/>
                    <a:gd name="T112" fmla="*/ 59 w 184"/>
                    <a:gd name="T113" fmla="*/ 26 h 152"/>
                    <a:gd name="T114" fmla="*/ 52 w 184"/>
                    <a:gd name="T115" fmla="*/ 41 h 152"/>
                    <a:gd name="T116" fmla="*/ 43 w 184"/>
                    <a:gd name="T117" fmla="*/ 58 h 152"/>
                    <a:gd name="T118" fmla="*/ 135 w 184"/>
                    <a:gd name="T119" fmla="*/ 144 h 152"/>
                    <a:gd name="T120" fmla="*/ 110 w 184"/>
                    <a:gd name="T121" fmla="*/ 1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52">
                      <a:moveTo>
                        <a:pt x="43" y="58"/>
                      </a:moveTo>
                      <a:cubicBezTo>
                        <a:pt x="42" y="59"/>
                        <a:pt x="42" y="59"/>
                        <a:pt x="42" y="59"/>
                      </a:cubicBezTo>
                      <a:cubicBezTo>
                        <a:pt x="42" y="56"/>
                        <a:pt x="43" y="55"/>
                        <a:pt x="42" y="56"/>
                      </a:cubicBezTo>
                      <a:cubicBezTo>
                        <a:pt x="42" y="57"/>
                        <a:pt x="41" y="59"/>
                        <a:pt x="40" y="60"/>
                      </a:cubicBezTo>
                      <a:cubicBezTo>
                        <a:pt x="39" y="62"/>
                        <a:pt x="38" y="63"/>
                        <a:pt x="39" y="64"/>
                      </a:cubicBezTo>
                      <a:cubicBezTo>
                        <a:pt x="37" y="65"/>
                        <a:pt x="37" y="65"/>
                        <a:pt x="37" y="65"/>
                      </a:cubicBezTo>
                      <a:cubicBezTo>
                        <a:pt x="38" y="64"/>
                        <a:pt x="38" y="64"/>
                        <a:pt x="38" y="64"/>
                      </a:cubicBezTo>
                      <a:cubicBezTo>
                        <a:pt x="35" y="65"/>
                        <a:pt x="38" y="67"/>
                        <a:pt x="35" y="68"/>
                      </a:cubicBezTo>
                      <a:cubicBezTo>
                        <a:pt x="34" y="69"/>
                        <a:pt x="33" y="69"/>
                        <a:pt x="34" y="68"/>
                      </a:cubicBezTo>
                      <a:cubicBezTo>
                        <a:pt x="34" y="68"/>
                        <a:pt x="33" y="69"/>
                        <a:pt x="33" y="69"/>
                      </a:cubicBezTo>
                      <a:cubicBezTo>
                        <a:pt x="33" y="69"/>
                        <a:pt x="32" y="70"/>
                        <a:pt x="32" y="70"/>
                      </a:cubicBezTo>
                      <a:cubicBezTo>
                        <a:pt x="31" y="70"/>
                        <a:pt x="31" y="70"/>
                        <a:pt x="32" y="69"/>
                      </a:cubicBezTo>
                      <a:cubicBezTo>
                        <a:pt x="32" y="69"/>
                        <a:pt x="31" y="70"/>
                        <a:pt x="30" y="70"/>
                      </a:cubicBezTo>
                      <a:cubicBezTo>
                        <a:pt x="29" y="71"/>
                        <a:pt x="28" y="71"/>
                        <a:pt x="28" y="71"/>
                      </a:cubicBezTo>
                      <a:cubicBezTo>
                        <a:pt x="28" y="71"/>
                        <a:pt x="28" y="71"/>
                        <a:pt x="28" y="71"/>
                      </a:cubicBezTo>
                      <a:cubicBezTo>
                        <a:pt x="27" y="72"/>
                        <a:pt x="26" y="73"/>
                        <a:pt x="26" y="74"/>
                      </a:cubicBezTo>
                      <a:cubicBezTo>
                        <a:pt x="25" y="74"/>
                        <a:pt x="26" y="73"/>
                        <a:pt x="26" y="73"/>
                      </a:cubicBezTo>
                      <a:cubicBezTo>
                        <a:pt x="26" y="73"/>
                        <a:pt x="25" y="73"/>
                        <a:pt x="25" y="74"/>
                      </a:cubicBezTo>
                      <a:cubicBezTo>
                        <a:pt x="24" y="74"/>
                        <a:pt x="24" y="75"/>
                        <a:pt x="24" y="75"/>
                      </a:cubicBezTo>
                      <a:cubicBezTo>
                        <a:pt x="23" y="75"/>
                        <a:pt x="24" y="73"/>
                        <a:pt x="26" y="72"/>
                      </a:cubicBezTo>
                      <a:cubicBezTo>
                        <a:pt x="23" y="71"/>
                        <a:pt x="24" y="74"/>
                        <a:pt x="19" y="75"/>
                      </a:cubicBezTo>
                      <a:cubicBezTo>
                        <a:pt x="19" y="75"/>
                        <a:pt x="21" y="74"/>
                        <a:pt x="21" y="74"/>
                      </a:cubicBezTo>
                      <a:cubicBezTo>
                        <a:pt x="19" y="73"/>
                        <a:pt x="17" y="75"/>
                        <a:pt x="15" y="76"/>
                      </a:cubicBezTo>
                      <a:cubicBezTo>
                        <a:pt x="15" y="76"/>
                        <a:pt x="21" y="74"/>
                        <a:pt x="19" y="76"/>
                      </a:cubicBezTo>
                      <a:cubicBezTo>
                        <a:pt x="18" y="77"/>
                        <a:pt x="17" y="77"/>
                        <a:pt x="16" y="79"/>
                      </a:cubicBezTo>
                      <a:cubicBezTo>
                        <a:pt x="15" y="78"/>
                        <a:pt x="14" y="79"/>
                        <a:pt x="13" y="80"/>
                      </a:cubicBezTo>
                      <a:cubicBezTo>
                        <a:pt x="12" y="79"/>
                        <a:pt x="12" y="79"/>
                        <a:pt x="12" y="79"/>
                      </a:cubicBezTo>
                      <a:cubicBezTo>
                        <a:pt x="11" y="81"/>
                        <a:pt x="11" y="82"/>
                        <a:pt x="11" y="83"/>
                      </a:cubicBezTo>
                      <a:cubicBezTo>
                        <a:pt x="9" y="85"/>
                        <a:pt x="8" y="84"/>
                        <a:pt x="7" y="84"/>
                      </a:cubicBezTo>
                      <a:cubicBezTo>
                        <a:pt x="5" y="88"/>
                        <a:pt x="10" y="83"/>
                        <a:pt x="8" y="87"/>
                      </a:cubicBezTo>
                      <a:cubicBezTo>
                        <a:pt x="6" y="89"/>
                        <a:pt x="5" y="92"/>
                        <a:pt x="4" y="95"/>
                      </a:cubicBezTo>
                      <a:cubicBezTo>
                        <a:pt x="3" y="97"/>
                        <a:pt x="4" y="94"/>
                        <a:pt x="3" y="95"/>
                      </a:cubicBezTo>
                      <a:cubicBezTo>
                        <a:pt x="3" y="97"/>
                        <a:pt x="3" y="97"/>
                        <a:pt x="3" y="97"/>
                      </a:cubicBezTo>
                      <a:cubicBezTo>
                        <a:pt x="3" y="98"/>
                        <a:pt x="3" y="97"/>
                        <a:pt x="3" y="97"/>
                      </a:cubicBezTo>
                      <a:cubicBezTo>
                        <a:pt x="3" y="99"/>
                        <a:pt x="4" y="98"/>
                        <a:pt x="4" y="100"/>
                      </a:cubicBezTo>
                      <a:cubicBezTo>
                        <a:pt x="4" y="101"/>
                        <a:pt x="3" y="102"/>
                        <a:pt x="3" y="103"/>
                      </a:cubicBezTo>
                      <a:cubicBezTo>
                        <a:pt x="2" y="104"/>
                        <a:pt x="2" y="105"/>
                        <a:pt x="2" y="105"/>
                      </a:cubicBezTo>
                      <a:cubicBezTo>
                        <a:pt x="1" y="106"/>
                        <a:pt x="1" y="107"/>
                        <a:pt x="2" y="108"/>
                      </a:cubicBezTo>
                      <a:cubicBezTo>
                        <a:pt x="1" y="109"/>
                        <a:pt x="1" y="107"/>
                        <a:pt x="0" y="108"/>
                      </a:cubicBezTo>
                      <a:cubicBezTo>
                        <a:pt x="1" y="112"/>
                        <a:pt x="1" y="111"/>
                        <a:pt x="2" y="115"/>
                      </a:cubicBezTo>
                      <a:cubicBezTo>
                        <a:pt x="2" y="115"/>
                        <a:pt x="2" y="115"/>
                        <a:pt x="2" y="116"/>
                      </a:cubicBezTo>
                      <a:cubicBezTo>
                        <a:pt x="2" y="117"/>
                        <a:pt x="2" y="118"/>
                        <a:pt x="2" y="118"/>
                      </a:cubicBezTo>
                      <a:cubicBezTo>
                        <a:pt x="2" y="115"/>
                        <a:pt x="4" y="118"/>
                        <a:pt x="5" y="120"/>
                      </a:cubicBezTo>
                      <a:cubicBezTo>
                        <a:pt x="5" y="119"/>
                        <a:pt x="6" y="118"/>
                        <a:pt x="6" y="118"/>
                      </a:cubicBezTo>
                      <a:cubicBezTo>
                        <a:pt x="6" y="118"/>
                        <a:pt x="7" y="121"/>
                        <a:pt x="7" y="121"/>
                      </a:cubicBezTo>
                      <a:cubicBezTo>
                        <a:pt x="7" y="122"/>
                        <a:pt x="6" y="122"/>
                        <a:pt x="6" y="121"/>
                      </a:cubicBezTo>
                      <a:cubicBezTo>
                        <a:pt x="6" y="121"/>
                        <a:pt x="6" y="121"/>
                        <a:pt x="6" y="122"/>
                      </a:cubicBezTo>
                      <a:cubicBezTo>
                        <a:pt x="6" y="123"/>
                        <a:pt x="5" y="123"/>
                        <a:pt x="5" y="122"/>
                      </a:cubicBezTo>
                      <a:cubicBezTo>
                        <a:pt x="5" y="121"/>
                        <a:pt x="5" y="121"/>
                        <a:pt x="5" y="120"/>
                      </a:cubicBezTo>
                      <a:cubicBezTo>
                        <a:pt x="4" y="120"/>
                        <a:pt x="3" y="119"/>
                        <a:pt x="2" y="119"/>
                      </a:cubicBezTo>
                      <a:cubicBezTo>
                        <a:pt x="3" y="119"/>
                        <a:pt x="3" y="120"/>
                        <a:pt x="3" y="120"/>
                      </a:cubicBezTo>
                      <a:cubicBezTo>
                        <a:pt x="3" y="120"/>
                        <a:pt x="3" y="120"/>
                        <a:pt x="3" y="120"/>
                      </a:cubicBezTo>
                      <a:cubicBezTo>
                        <a:pt x="2" y="120"/>
                        <a:pt x="3" y="121"/>
                        <a:pt x="3" y="121"/>
                      </a:cubicBezTo>
                      <a:cubicBezTo>
                        <a:pt x="2" y="122"/>
                        <a:pt x="2" y="122"/>
                        <a:pt x="2" y="122"/>
                      </a:cubicBezTo>
                      <a:cubicBezTo>
                        <a:pt x="3" y="123"/>
                        <a:pt x="3" y="123"/>
                        <a:pt x="3" y="123"/>
                      </a:cubicBezTo>
                      <a:cubicBezTo>
                        <a:pt x="4" y="128"/>
                        <a:pt x="4" y="128"/>
                        <a:pt x="4" y="128"/>
                      </a:cubicBezTo>
                      <a:cubicBezTo>
                        <a:pt x="5" y="129"/>
                        <a:pt x="7" y="130"/>
                        <a:pt x="8" y="131"/>
                      </a:cubicBezTo>
                      <a:cubicBezTo>
                        <a:pt x="10" y="133"/>
                        <a:pt x="12" y="134"/>
                        <a:pt x="14" y="135"/>
                      </a:cubicBezTo>
                      <a:cubicBezTo>
                        <a:pt x="12" y="135"/>
                        <a:pt x="13" y="136"/>
                        <a:pt x="12" y="137"/>
                      </a:cubicBezTo>
                      <a:cubicBezTo>
                        <a:pt x="12" y="136"/>
                        <a:pt x="11" y="135"/>
                        <a:pt x="10" y="135"/>
                      </a:cubicBezTo>
                      <a:cubicBezTo>
                        <a:pt x="9" y="134"/>
                        <a:pt x="7" y="133"/>
                        <a:pt x="7" y="131"/>
                      </a:cubicBezTo>
                      <a:cubicBezTo>
                        <a:pt x="8" y="133"/>
                        <a:pt x="7" y="133"/>
                        <a:pt x="7" y="133"/>
                      </a:cubicBezTo>
                      <a:cubicBezTo>
                        <a:pt x="7" y="133"/>
                        <a:pt x="7" y="133"/>
                        <a:pt x="7" y="133"/>
                      </a:cubicBezTo>
                      <a:cubicBezTo>
                        <a:pt x="8" y="134"/>
                        <a:pt x="8" y="134"/>
                        <a:pt x="9" y="134"/>
                      </a:cubicBezTo>
                      <a:cubicBezTo>
                        <a:pt x="10" y="135"/>
                        <a:pt x="11" y="136"/>
                        <a:pt x="11" y="136"/>
                      </a:cubicBezTo>
                      <a:cubicBezTo>
                        <a:pt x="10" y="137"/>
                        <a:pt x="11" y="138"/>
                        <a:pt x="12" y="139"/>
                      </a:cubicBezTo>
                      <a:cubicBezTo>
                        <a:pt x="12" y="137"/>
                        <a:pt x="16" y="140"/>
                        <a:pt x="18" y="141"/>
                      </a:cubicBezTo>
                      <a:cubicBezTo>
                        <a:pt x="18" y="142"/>
                        <a:pt x="17" y="142"/>
                        <a:pt x="15" y="140"/>
                      </a:cubicBezTo>
                      <a:cubicBezTo>
                        <a:pt x="15" y="142"/>
                        <a:pt x="17" y="142"/>
                        <a:pt x="18" y="142"/>
                      </a:cubicBezTo>
                      <a:cubicBezTo>
                        <a:pt x="19" y="142"/>
                        <a:pt x="20" y="142"/>
                        <a:pt x="21" y="143"/>
                      </a:cubicBezTo>
                      <a:cubicBezTo>
                        <a:pt x="20" y="143"/>
                        <a:pt x="20" y="142"/>
                        <a:pt x="20" y="142"/>
                      </a:cubicBezTo>
                      <a:cubicBezTo>
                        <a:pt x="21" y="143"/>
                        <a:pt x="24" y="145"/>
                        <a:pt x="23" y="145"/>
                      </a:cubicBezTo>
                      <a:cubicBezTo>
                        <a:pt x="23" y="145"/>
                        <a:pt x="23" y="145"/>
                        <a:pt x="23" y="145"/>
                      </a:cubicBezTo>
                      <a:cubicBezTo>
                        <a:pt x="26" y="147"/>
                        <a:pt x="34" y="149"/>
                        <a:pt x="35" y="147"/>
                      </a:cubicBezTo>
                      <a:cubicBezTo>
                        <a:pt x="35" y="147"/>
                        <a:pt x="34" y="149"/>
                        <a:pt x="34" y="149"/>
                      </a:cubicBezTo>
                      <a:cubicBezTo>
                        <a:pt x="34" y="149"/>
                        <a:pt x="36" y="148"/>
                        <a:pt x="38" y="147"/>
                      </a:cubicBezTo>
                      <a:cubicBezTo>
                        <a:pt x="39" y="147"/>
                        <a:pt x="40" y="146"/>
                        <a:pt x="41" y="146"/>
                      </a:cubicBezTo>
                      <a:cubicBezTo>
                        <a:pt x="41" y="146"/>
                        <a:pt x="42" y="145"/>
                        <a:pt x="42" y="145"/>
                      </a:cubicBezTo>
                      <a:cubicBezTo>
                        <a:pt x="41" y="147"/>
                        <a:pt x="43" y="150"/>
                        <a:pt x="40" y="150"/>
                      </a:cubicBezTo>
                      <a:cubicBezTo>
                        <a:pt x="41" y="151"/>
                        <a:pt x="42" y="151"/>
                        <a:pt x="44" y="151"/>
                      </a:cubicBezTo>
                      <a:cubicBezTo>
                        <a:pt x="43" y="151"/>
                        <a:pt x="42" y="149"/>
                        <a:pt x="43" y="149"/>
                      </a:cubicBezTo>
                      <a:cubicBezTo>
                        <a:pt x="46" y="150"/>
                        <a:pt x="45" y="150"/>
                        <a:pt x="48" y="151"/>
                      </a:cubicBezTo>
                      <a:cubicBezTo>
                        <a:pt x="47" y="151"/>
                        <a:pt x="48" y="149"/>
                        <a:pt x="50" y="149"/>
                      </a:cubicBezTo>
                      <a:cubicBezTo>
                        <a:pt x="49" y="149"/>
                        <a:pt x="50" y="151"/>
                        <a:pt x="49" y="151"/>
                      </a:cubicBezTo>
                      <a:cubicBezTo>
                        <a:pt x="49" y="151"/>
                        <a:pt x="50" y="151"/>
                        <a:pt x="51" y="151"/>
                      </a:cubicBezTo>
                      <a:cubicBezTo>
                        <a:pt x="52" y="150"/>
                        <a:pt x="53" y="150"/>
                        <a:pt x="53" y="150"/>
                      </a:cubicBezTo>
                      <a:cubicBezTo>
                        <a:pt x="52" y="150"/>
                        <a:pt x="53" y="151"/>
                        <a:pt x="54" y="152"/>
                      </a:cubicBezTo>
                      <a:cubicBezTo>
                        <a:pt x="53" y="151"/>
                        <a:pt x="57" y="152"/>
                        <a:pt x="58" y="152"/>
                      </a:cubicBezTo>
                      <a:cubicBezTo>
                        <a:pt x="56" y="151"/>
                        <a:pt x="56" y="151"/>
                        <a:pt x="56" y="151"/>
                      </a:cubicBezTo>
                      <a:cubicBezTo>
                        <a:pt x="61" y="151"/>
                        <a:pt x="61" y="148"/>
                        <a:pt x="65" y="148"/>
                      </a:cubicBezTo>
                      <a:cubicBezTo>
                        <a:pt x="64" y="149"/>
                        <a:pt x="64" y="151"/>
                        <a:pt x="66" y="151"/>
                      </a:cubicBezTo>
                      <a:cubicBezTo>
                        <a:pt x="67" y="150"/>
                        <a:pt x="70" y="145"/>
                        <a:pt x="73" y="143"/>
                      </a:cubicBezTo>
                      <a:cubicBezTo>
                        <a:pt x="74" y="144"/>
                        <a:pt x="74" y="144"/>
                        <a:pt x="74" y="144"/>
                      </a:cubicBezTo>
                      <a:cubicBezTo>
                        <a:pt x="74" y="144"/>
                        <a:pt x="74" y="144"/>
                        <a:pt x="75" y="143"/>
                      </a:cubicBezTo>
                      <a:cubicBezTo>
                        <a:pt x="75" y="143"/>
                        <a:pt x="76" y="142"/>
                        <a:pt x="76" y="142"/>
                      </a:cubicBezTo>
                      <a:cubicBezTo>
                        <a:pt x="75" y="145"/>
                        <a:pt x="71" y="149"/>
                        <a:pt x="68" y="151"/>
                      </a:cubicBezTo>
                      <a:cubicBezTo>
                        <a:pt x="70" y="151"/>
                        <a:pt x="69" y="151"/>
                        <a:pt x="71" y="151"/>
                      </a:cubicBezTo>
                      <a:cubicBezTo>
                        <a:pt x="72" y="151"/>
                        <a:pt x="70" y="152"/>
                        <a:pt x="69" y="152"/>
                      </a:cubicBezTo>
                      <a:cubicBezTo>
                        <a:pt x="69" y="152"/>
                        <a:pt x="71" y="152"/>
                        <a:pt x="72" y="152"/>
                      </a:cubicBezTo>
                      <a:cubicBezTo>
                        <a:pt x="74" y="152"/>
                        <a:pt x="75" y="151"/>
                        <a:pt x="75" y="151"/>
                      </a:cubicBezTo>
                      <a:cubicBezTo>
                        <a:pt x="75" y="150"/>
                        <a:pt x="79" y="149"/>
                        <a:pt x="79" y="148"/>
                      </a:cubicBezTo>
                      <a:cubicBezTo>
                        <a:pt x="79" y="148"/>
                        <a:pt x="77" y="149"/>
                        <a:pt x="76" y="149"/>
                      </a:cubicBezTo>
                      <a:cubicBezTo>
                        <a:pt x="74" y="150"/>
                        <a:pt x="73" y="151"/>
                        <a:pt x="73" y="151"/>
                      </a:cubicBezTo>
                      <a:cubicBezTo>
                        <a:pt x="72" y="150"/>
                        <a:pt x="76" y="147"/>
                        <a:pt x="79" y="146"/>
                      </a:cubicBezTo>
                      <a:cubicBezTo>
                        <a:pt x="81" y="146"/>
                        <a:pt x="79" y="148"/>
                        <a:pt x="80" y="148"/>
                      </a:cubicBezTo>
                      <a:cubicBezTo>
                        <a:pt x="80" y="148"/>
                        <a:pt x="83" y="146"/>
                        <a:pt x="83" y="146"/>
                      </a:cubicBezTo>
                      <a:cubicBezTo>
                        <a:pt x="82" y="147"/>
                        <a:pt x="82" y="147"/>
                        <a:pt x="82" y="147"/>
                      </a:cubicBezTo>
                      <a:cubicBezTo>
                        <a:pt x="84" y="147"/>
                        <a:pt x="85" y="145"/>
                        <a:pt x="88" y="144"/>
                      </a:cubicBezTo>
                      <a:cubicBezTo>
                        <a:pt x="88" y="144"/>
                        <a:pt x="89" y="144"/>
                        <a:pt x="90" y="144"/>
                      </a:cubicBezTo>
                      <a:cubicBezTo>
                        <a:pt x="90" y="144"/>
                        <a:pt x="91" y="144"/>
                        <a:pt x="91" y="144"/>
                      </a:cubicBezTo>
                      <a:cubicBezTo>
                        <a:pt x="89" y="143"/>
                        <a:pt x="86" y="140"/>
                        <a:pt x="87" y="138"/>
                      </a:cubicBezTo>
                      <a:cubicBezTo>
                        <a:pt x="87" y="138"/>
                        <a:pt x="88" y="138"/>
                        <a:pt x="90" y="138"/>
                      </a:cubicBezTo>
                      <a:cubicBezTo>
                        <a:pt x="91" y="138"/>
                        <a:pt x="93" y="137"/>
                        <a:pt x="93" y="138"/>
                      </a:cubicBezTo>
                      <a:cubicBezTo>
                        <a:pt x="95" y="138"/>
                        <a:pt x="92" y="141"/>
                        <a:pt x="94" y="141"/>
                      </a:cubicBezTo>
                      <a:cubicBezTo>
                        <a:pt x="93" y="141"/>
                        <a:pt x="94" y="140"/>
                        <a:pt x="94" y="140"/>
                      </a:cubicBezTo>
                      <a:cubicBezTo>
                        <a:pt x="95" y="140"/>
                        <a:pt x="94" y="141"/>
                        <a:pt x="96" y="141"/>
                      </a:cubicBezTo>
                      <a:cubicBezTo>
                        <a:pt x="96" y="139"/>
                        <a:pt x="100" y="140"/>
                        <a:pt x="97" y="139"/>
                      </a:cubicBezTo>
                      <a:cubicBezTo>
                        <a:pt x="99" y="139"/>
                        <a:pt x="98" y="139"/>
                        <a:pt x="100" y="140"/>
                      </a:cubicBezTo>
                      <a:cubicBezTo>
                        <a:pt x="100" y="139"/>
                        <a:pt x="101" y="138"/>
                        <a:pt x="102" y="138"/>
                      </a:cubicBezTo>
                      <a:cubicBezTo>
                        <a:pt x="103" y="137"/>
                        <a:pt x="104" y="137"/>
                        <a:pt x="105" y="137"/>
                      </a:cubicBezTo>
                      <a:cubicBezTo>
                        <a:pt x="105" y="137"/>
                        <a:pt x="105" y="138"/>
                        <a:pt x="105" y="138"/>
                      </a:cubicBezTo>
                      <a:cubicBezTo>
                        <a:pt x="109" y="140"/>
                        <a:pt x="111" y="141"/>
                        <a:pt x="114" y="143"/>
                      </a:cubicBezTo>
                      <a:cubicBezTo>
                        <a:pt x="114" y="143"/>
                        <a:pt x="116" y="144"/>
                        <a:pt x="115" y="145"/>
                      </a:cubicBezTo>
                      <a:cubicBezTo>
                        <a:pt x="116" y="145"/>
                        <a:pt x="116" y="144"/>
                        <a:pt x="118" y="145"/>
                      </a:cubicBezTo>
                      <a:cubicBezTo>
                        <a:pt x="119" y="147"/>
                        <a:pt x="115" y="144"/>
                        <a:pt x="116" y="146"/>
                      </a:cubicBezTo>
                      <a:cubicBezTo>
                        <a:pt x="117" y="145"/>
                        <a:pt x="119" y="146"/>
                        <a:pt x="121" y="146"/>
                      </a:cubicBezTo>
                      <a:cubicBezTo>
                        <a:pt x="121" y="145"/>
                        <a:pt x="118" y="145"/>
                        <a:pt x="116" y="144"/>
                      </a:cubicBezTo>
                      <a:cubicBezTo>
                        <a:pt x="116" y="143"/>
                        <a:pt x="120" y="143"/>
                        <a:pt x="124" y="143"/>
                      </a:cubicBezTo>
                      <a:cubicBezTo>
                        <a:pt x="127" y="144"/>
                        <a:pt x="125" y="145"/>
                        <a:pt x="125" y="144"/>
                      </a:cubicBezTo>
                      <a:cubicBezTo>
                        <a:pt x="131" y="146"/>
                        <a:pt x="131" y="143"/>
                        <a:pt x="135" y="145"/>
                      </a:cubicBezTo>
                      <a:cubicBezTo>
                        <a:pt x="137" y="146"/>
                        <a:pt x="135" y="147"/>
                        <a:pt x="135" y="148"/>
                      </a:cubicBezTo>
                      <a:cubicBezTo>
                        <a:pt x="133" y="148"/>
                        <a:pt x="131" y="146"/>
                        <a:pt x="130" y="146"/>
                      </a:cubicBezTo>
                      <a:cubicBezTo>
                        <a:pt x="132" y="147"/>
                        <a:pt x="132" y="147"/>
                        <a:pt x="132" y="147"/>
                      </a:cubicBezTo>
                      <a:cubicBezTo>
                        <a:pt x="131" y="147"/>
                        <a:pt x="129" y="147"/>
                        <a:pt x="128" y="147"/>
                      </a:cubicBezTo>
                      <a:cubicBezTo>
                        <a:pt x="129" y="147"/>
                        <a:pt x="131" y="148"/>
                        <a:pt x="134" y="148"/>
                      </a:cubicBezTo>
                      <a:cubicBezTo>
                        <a:pt x="136" y="149"/>
                        <a:pt x="137" y="149"/>
                        <a:pt x="139" y="149"/>
                      </a:cubicBezTo>
                      <a:cubicBezTo>
                        <a:pt x="140" y="149"/>
                        <a:pt x="142" y="149"/>
                        <a:pt x="143" y="149"/>
                      </a:cubicBezTo>
                      <a:cubicBezTo>
                        <a:pt x="144" y="149"/>
                        <a:pt x="145" y="148"/>
                        <a:pt x="144" y="148"/>
                      </a:cubicBezTo>
                      <a:cubicBezTo>
                        <a:pt x="143" y="148"/>
                        <a:pt x="143" y="148"/>
                        <a:pt x="143" y="148"/>
                      </a:cubicBezTo>
                      <a:cubicBezTo>
                        <a:pt x="142" y="147"/>
                        <a:pt x="146" y="147"/>
                        <a:pt x="144" y="147"/>
                      </a:cubicBezTo>
                      <a:cubicBezTo>
                        <a:pt x="146" y="146"/>
                        <a:pt x="148" y="145"/>
                        <a:pt x="151" y="145"/>
                      </a:cubicBezTo>
                      <a:cubicBezTo>
                        <a:pt x="151" y="146"/>
                        <a:pt x="151" y="146"/>
                        <a:pt x="151" y="146"/>
                      </a:cubicBezTo>
                      <a:cubicBezTo>
                        <a:pt x="151" y="146"/>
                        <a:pt x="149" y="146"/>
                        <a:pt x="149" y="146"/>
                      </a:cubicBezTo>
                      <a:cubicBezTo>
                        <a:pt x="150" y="146"/>
                        <a:pt x="153" y="147"/>
                        <a:pt x="154" y="146"/>
                      </a:cubicBezTo>
                      <a:cubicBezTo>
                        <a:pt x="152" y="145"/>
                        <a:pt x="152" y="145"/>
                        <a:pt x="152" y="145"/>
                      </a:cubicBezTo>
                      <a:cubicBezTo>
                        <a:pt x="154" y="144"/>
                        <a:pt x="156" y="143"/>
                        <a:pt x="158" y="143"/>
                      </a:cubicBezTo>
                      <a:cubicBezTo>
                        <a:pt x="157" y="142"/>
                        <a:pt x="158" y="143"/>
                        <a:pt x="156" y="142"/>
                      </a:cubicBezTo>
                      <a:cubicBezTo>
                        <a:pt x="158" y="144"/>
                        <a:pt x="150" y="143"/>
                        <a:pt x="153" y="144"/>
                      </a:cubicBezTo>
                      <a:cubicBezTo>
                        <a:pt x="151" y="143"/>
                        <a:pt x="150" y="144"/>
                        <a:pt x="147" y="143"/>
                      </a:cubicBezTo>
                      <a:cubicBezTo>
                        <a:pt x="147" y="143"/>
                        <a:pt x="148" y="143"/>
                        <a:pt x="146" y="143"/>
                      </a:cubicBezTo>
                      <a:cubicBezTo>
                        <a:pt x="146" y="143"/>
                        <a:pt x="146" y="143"/>
                        <a:pt x="146" y="144"/>
                      </a:cubicBezTo>
                      <a:cubicBezTo>
                        <a:pt x="146" y="144"/>
                        <a:pt x="146" y="144"/>
                        <a:pt x="146" y="144"/>
                      </a:cubicBezTo>
                      <a:cubicBezTo>
                        <a:pt x="146" y="144"/>
                        <a:pt x="146" y="144"/>
                        <a:pt x="146" y="144"/>
                      </a:cubicBezTo>
                      <a:cubicBezTo>
                        <a:pt x="146" y="144"/>
                        <a:pt x="146" y="144"/>
                        <a:pt x="146" y="144"/>
                      </a:cubicBezTo>
                      <a:cubicBezTo>
                        <a:pt x="146" y="144"/>
                        <a:pt x="147" y="144"/>
                        <a:pt x="147" y="144"/>
                      </a:cubicBezTo>
                      <a:cubicBezTo>
                        <a:pt x="146" y="145"/>
                        <a:pt x="143" y="145"/>
                        <a:pt x="142" y="145"/>
                      </a:cubicBezTo>
                      <a:cubicBezTo>
                        <a:pt x="140" y="145"/>
                        <a:pt x="142" y="145"/>
                        <a:pt x="141" y="145"/>
                      </a:cubicBezTo>
                      <a:cubicBezTo>
                        <a:pt x="140" y="145"/>
                        <a:pt x="140" y="145"/>
                        <a:pt x="140" y="145"/>
                      </a:cubicBezTo>
                      <a:cubicBezTo>
                        <a:pt x="140" y="144"/>
                        <a:pt x="137" y="144"/>
                        <a:pt x="140" y="143"/>
                      </a:cubicBezTo>
                      <a:cubicBezTo>
                        <a:pt x="137" y="143"/>
                        <a:pt x="137" y="143"/>
                        <a:pt x="137" y="143"/>
                      </a:cubicBezTo>
                      <a:cubicBezTo>
                        <a:pt x="136" y="143"/>
                        <a:pt x="134" y="142"/>
                        <a:pt x="133" y="142"/>
                      </a:cubicBezTo>
                      <a:cubicBezTo>
                        <a:pt x="132" y="142"/>
                        <a:pt x="130" y="143"/>
                        <a:pt x="131" y="142"/>
                      </a:cubicBezTo>
                      <a:cubicBezTo>
                        <a:pt x="131" y="142"/>
                        <a:pt x="130" y="142"/>
                        <a:pt x="129" y="142"/>
                      </a:cubicBezTo>
                      <a:cubicBezTo>
                        <a:pt x="128" y="142"/>
                        <a:pt x="127" y="142"/>
                        <a:pt x="127" y="142"/>
                      </a:cubicBezTo>
                      <a:cubicBezTo>
                        <a:pt x="127" y="142"/>
                        <a:pt x="127" y="142"/>
                        <a:pt x="127" y="142"/>
                      </a:cubicBezTo>
                      <a:cubicBezTo>
                        <a:pt x="124" y="141"/>
                        <a:pt x="119" y="141"/>
                        <a:pt x="116" y="138"/>
                      </a:cubicBezTo>
                      <a:cubicBezTo>
                        <a:pt x="115" y="137"/>
                        <a:pt x="115" y="137"/>
                        <a:pt x="114" y="137"/>
                      </a:cubicBezTo>
                      <a:cubicBezTo>
                        <a:pt x="113" y="137"/>
                        <a:pt x="112" y="136"/>
                        <a:pt x="111" y="135"/>
                      </a:cubicBezTo>
                      <a:cubicBezTo>
                        <a:pt x="111" y="135"/>
                        <a:pt x="111" y="135"/>
                        <a:pt x="111" y="135"/>
                      </a:cubicBezTo>
                      <a:cubicBezTo>
                        <a:pt x="110" y="134"/>
                        <a:pt x="109" y="134"/>
                        <a:pt x="107" y="133"/>
                      </a:cubicBezTo>
                      <a:cubicBezTo>
                        <a:pt x="106" y="133"/>
                        <a:pt x="105" y="132"/>
                        <a:pt x="104" y="133"/>
                      </a:cubicBezTo>
                      <a:cubicBezTo>
                        <a:pt x="104" y="132"/>
                        <a:pt x="103" y="131"/>
                        <a:pt x="102" y="131"/>
                      </a:cubicBezTo>
                      <a:cubicBezTo>
                        <a:pt x="102" y="131"/>
                        <a:pt x="101" y="131"/>
                        <a:pt x="100" y="131"/>
                      </a:cubicBezTo>
                      <a:cubicBezTo>
                        <a:pt x="100" y="131"/>
                        <a:pt x="99" y="131"/>
                        <a:pt x="98" y="131"/>
                      </a:cubicBezTo>
                      <a:cubicBezTo>
                        <a:pt x="97" y="131"/>
                        <a:pt x="96" y="131"/>
                        <a:pt x="95" y="131"/>
                      </a:cubicBezTo>
                      <a:cubicBezTo>
                        <a:pt x="95" y="132"/>
                        <a:pt x="94" y="132"/>
                        <a:pt x="93" y="132"/>
                      </a:cubicBezTo>
                      <a:cubicBezTo>
                        <a:pt x="92" y="132"/>
                        <a:pt x="91" y="133"/>
                        <a:pt x="90" y="133"/>
                      </a:cubicBezTo>
                      <a:cubicBezTo>
                        <a:pt x="90" y="134"/>
                        <a:pt x="90" y="134"/>
                        <a:pt x="90" y="134"/>
                      </a:cubicBezTo>
                      <a:cubicBezTo>
                        <a:pt x="89" y="134"/>
                        <a:pt x="88" y="135"/>
                        <a:pt x="87" y="135"/>
                      </a:cubicBezTo>
                      <a:cubicBezTo>
                        <a:pt x="86" y="136"/>
                        <a:pt x="86" y="136"/>
                        <a:pt x="85" y="136"/>
                      </a:cubicBezTo>
                      <a:cubicBezTo>
                        <a:pt x="85" y="137"/>
                        <a:pt x="84" y="137"/>
                        <a:pt x="84" y="137"/>
                      </a:cubicBezTo>
                      <a:cubicBezTo>
                        <a:pt x="84" y="138"/>
                        <a:pt x="84" y="138"/>
                        <a:pt x="84" y="138"/>
                      </a:cubicBezTo>
                      <a:cubicBezTo>
                        <a:pt x="83" y="140"/>
                        <a:pt x="79" y="140"/>
                        <a:pt x="76" y="141"/>
                      </a:cubicBezTo>
                      <a:cubicBezTo>
                        <a:pt x="76" y="141"/>
                        <a:pt x="77" y="140"/>
                        <a:pt x="78" y="140"/>
                      </a:cubicBezTo>
                      <a:cubicBezTo>
                        <a:pt x="74" y="140"/>
                        <a:pt x="70" y="144"/>
                        <a:pt x="66" y="143"/>
                      </a:cubicBezTo>
                      <a:cubicBezTo>
                        <a:pt x="65" y="144"/>
                        <a:pt x="65" y="144"/>
                        <a:pt x="64" y="144"/>
                      </a:cubicBezTo>
                      <a:cubicBezTo>
                        <a:pt x="64" y="144"/>
                        <a:pt x="64" y="144"/>
                        <a:pt x="64" y="144"/>
                      </a:cubicBezTo>
                      <a:cubicBezTo>
                        <a:pt x="64" y="144"/>
                        <a:pt x="64" y="144"/>
                        <a:pt x="64" y="144"/>
                      </a:cubicBezTo>
                      <a:cubicBezTo>
                        <a:pt x="63" y="144"/>
                        <a:pt x="63" y="143"/>
                        <a:pt x="63" y="143"/>
                      </a:cubicBezTo>
                      <a:cubicBezTo>
                        <a:pt x="63" y="144"/>
                        <a:pt x="63" y="144"/>
                        <a:pt x="64" y="144"/>
                      </a:cubicBezTo>
                      <a:cubicBezTo>
                        <a:pt x="63" y="144"/>
                        <a:pt x="62" y="144"/>
                        <a:pt x="61" y="144"/>
                      </a:cubicBezTo>
                      <a:cubicBezTo>
                        <a:pt x="60" y="143"/>
                        <a:pt x="60" y="143"/>
                        <a:pt x="60" y="143"/>
                      </a:cubicBezTo>
                      <a:cubicBezTo>
                        <a:pt x="60" y="143"/>
                        <a:pt x="60" y="143"/>
                        <a:pt x="60" y="143"/>
                      </a:cubicBezTo>
                      <a:cubicBezTo>
                        <a:pt x="59" y="143"/>
                        <a:pt x="59" y="144"/>
                        <a:pt x="60" y="144"/>
                      </a:cubicBezTo>
                      <a:cubicBezTo>
                        <a:pt x="59" y="144"/>
                        <a:pt x="59" y="145"/>
                        <a:pt x="59" y="145"/>
                      </a:cubicBezTo>
                      <a:cubicBezTo>
                        <a:pt x="58" y="143"/>
                        <a:pt x="56" y="145"/>
                        <a:pt x="55" y="144"/>
                      </a:cubicBezTo>
                      <a:cubicBezTo>
                        <a:pt x="54" y="144"/>
                        <a:pt x="53" y="144"/>
                        <a:pt x="52" y="145"/>
                      </a:cubicBezTo>
                      <a:cubicBezTo>
                        <a:pt x="50" y="145"/>
                        <a:pt x="49" y="145"/>
                        <a:pt x="49" y="146"/>
                      </a:cubicBezTo>
                      <a:cubicBezTo>
                        <a:pt x="49" y="145"/>
                        <a:pt x="48" y="145"/>
                        <a:pt x="49" y="145"/>
                      </a:cubicBezTo>
                      <a:cubicBezTo>
                        <a:pt x="48" y="145"/>
                        <a:pt x="47" y="145"/>
                        <a:pt x="45" y="145"/>
                      </a:cubicBezTo>
                      <a:cubicBezTo>
                        <a:pt x="45" y="144"/>
                        <a:pt x="45" y="144"/>
                        <a:pt x="45" y="144"/>
                      </a:cubicBezTo>
                      <a:cubicBezTo>
                        <a:pt x="42" y="145"/>
                        <a:pt x="42" y="145"/>
                        <a:pt x="42" y="145"/>
                      </a:cubicBezTo>
                      <a:cubicBezTo>
                        <a:pt x="41" y="144"/>
                        <a:pt x="40" y="144"/>
                        <a:pt x="42" y="143"/>
                      </a:cubicBezTo>
                      <a:cubicBezTo>
                        <a:pt x="38" y="144"/>
                        <a:pt x="39" y="143"/>
                        <a:pt x="35" y="144"/>
                      </a:cubicBezTo>
                      <a:cubicBezTo>
                        <a:pt x="36" y="143"/>
                        <a:pt x="36" y="143"/>
                        <a:pt x="36" y="143"/>
                      </a:cubicBezTo>
                      <a:cubicBezTo>
                        <a:pt x="35" y="143"/>
                        <a:pt x="33" y="143"/>
                        <a:pt x="32" y="143"/>
                      </a:cubicBezTo>
                      <a:cubicBezTo>
                        <a:pt x="32" y="142"/>
                        <a:pt x="31" y="141"/>
                        <a:pt x="29" y="141"/>
                      </a:cubicBezTo>
                      <a:cubicBezTo>
                        <a:pt x="28" y="140"/>
                        <a:pt x="26" y="140"/>
                        <a:pt x="25" y="139"/>
                      </a:cubicBezTo>
                      <a:cubicBezTo>
                        <a:pt x="23" y="138"/>
                        <a:pt x="22" y="137"/>
                        <a:pt x="20" y="136"/>
                      </a:cubicBezTo>
                      <a:cubicBezTo>
                        <a:pt x="19" y="135"/>
                        <a:pt x="18" y="134"/>
                        <a:pt x="17" y="133"/>
                      </a:cubicBezTo>
                      <a:cubicBezTo>
                        <a:pt x="16" y="135"/>
                        <a:pt x="16" y="130"/>
                        <a:pt x="14" y="131"/>
                      </a:cubicBezTo>
                      <a:cubicBezTo>
                        <a:pt x="14" y="130"/>
                        <a:pt x="14" y="129"/>
                        <a:pt x="15" y="130"/>
                      </a:cubicBezTo>
                      <a:cubicBezTo>
                        <a:pt x="14" y="129"/>
                        <a:pt x="13" y="128"/>
                        <a:pt x="13" y="127"/>
                      </a:cubicBezTo>
                      <a:cubicBezTo>
                        <a:pt x="12" y="126"/>
                        <a:pt x="12" y="125"/>
                        <a:pt x="11" y="125"/>
                      </a:cubicBezTo>
                      <a:cubicBezTo>
                        <a:pt x="11" y="124"/>
                        <a:pt x="12" y="125"/>
                        <a:pt x="12" y="124"/>
                      </a:cubicBezTo>
                      <a:cubicBezTo>
                        <a:pt x="12" y="124"/>
                        <a:pt x="11" y="124"/>
                        <a:pt x="11" y="123"/>
                      </a:cubicBezTo>
                      <a:cubicBezTo>
                        <a:pt x="11" y="123"/>
                        <a:pt x="12" y="124"/>
                        <a:pt x="12" y="124"/>
                      </a:cubicBezTo>
                      <a:cubicBezTo>
                        <a:pt x="11" y="121"/>
                        <a:pt x="9" y="121"/>
                        <a:pt x="8" y="122"/>
                      </a:cubicBezTo>
                      <a:cubicBezTo>
                        <a:pt x="8" y="120"/>
                        <a:pt x="8" y="119"/>
                        <a:pt x="7" y="118"/>
                      </a:cubicBezTo>
                      <a:cubicBezTo>
                        <a:pt x="7" y="117"/>
                        <a:pt x="7" y="116"/>
                        <a:pt x="8" y="118"/>
                      </a:cubicBezTo>
                      <a:cubicBezTo>
                        <a:pt x="8" y="117"/>
                        <a:pt x="8" y="112"/>
                        <a:pt x="7" y="111"/>
                      </a:cubicBezTo>
                      <a:cubicBezTo>
                        <a:pt x="7" y="111"/>
                        <a:pt x="7" y="110"/>
                        <a:pt x="7" y="109"/>
                      </a:cubicBezTo>
                      <a:cubicBezTo>
                        <a:pt x="7" y="107"/>
                        <a:pt x="7" y="107"/>
                        <a:pt x="8" y="104"/>
                      </a:cubicBezTo>
                      <a:cubicBezTo>
                        <a:pt x="7" y="105"/>
                        <a:pt x="7" y="105"/>
                        <a:pt x="7" y="105"/>
                      </a:cubicBezTo>
                      <a:cubicBezTo>
                        <a:pt x="6" y="104"/>
                        <a:pt x="8" y="103"/>
                        <a:pt x="8" y="101"/>
                      </a:cubicBezTo>
                      <a:cubicBezTo>
                        <a:pt x="8" y="101"/>
                        <a:pt x="8" y="101"/>
                        <a:pt x="8" y="101"/>
                      </a:cubicBezTo>
                      <a:cubicBezTo>
                        <a:pt x="11" y="96"/>
                        <a:pt x="8" y="98"/>
                        <a:pt x="11" y="95"/>
                      </a:cubicBezTo>
                      <a:cubicBezTo>
                        <a:pt x="10" y="94"/>
                        <a:pt x="10" y="94"/>
                        <a:pt x="10" y="94"/>
                      </a:cubicBezTo>
                      <a:cubicBezTo>
                        <a:pt x="10" y="94"/>
                        <a:pt x="10" y="93"/>
                        <a:pt x="11" y="92"/>
                      </a:cubicBezTo>
                      <a:cubicBezTo>
                        <a:pt x="13" y="91"/>
                        <a:pt x="14" y="90"/>
                        <a:pt x="14" y="89"/>
                      </a:cubicBezTo>
                      <a:cubicBezTo>
                        <a:pt x="14" y="89"/>
                        <a:pt x="13" y="89"/>
                        <a:pt x="13" y="89"/>
                      </a:cubicBezTo>
                      <a:cubicBezTo>
                        <a:pt x="13" y="88"/>
                        <a:pt x="15" y="88"/>
                        <a:pt x="16" y="88"/>
                      </a:cubicBezTo>
                      <a:cubicBezTo>
                        <a:pt x="17" y="87"/>
                        <a:pt x="18" y="87"/>
                        <a:pt x="19" y="87"/>
                      </a:cubicBezTo>
                      <a:cubicBezTo>
                        <a:pt x="19" y="87"/>
                        <a:pt x="19" y="87"/>
                        <a:pt x="19" y="88"/>
                      </a:cubicBezTo>
                      <a:cubicBezTo>
                        <a:pt x="22" y="86"/>
                        <a:pt x="18" y="87"/>
                        <a:pt x="20" y="85"/>
                      </a:cubicBezTo>
                      <a:cubicBezTo>
                        <a:pt x="21" y="85"/>
                        <a:pt x="21" y="86"/>
                        <a:pt x="22" y="85"/>
                      </a:cubicBezTo>
                      <a:cubicBezTo>
                        <a:pt x="23" y="85"/>
                        <a:pt x="23" y="84"/>
                        <a:pt x="24" y="83"/>
                      </a:cubicBezTo>
                      <a:cubicBezTo>
                        <a:pt x="26" y="82"/>
                        <a:pt x="27" y="80"/>
                        <a:pt x="29" y="80"/>
                      </a:cubicBezTo>
                      <a:cubicBezTo>
                        <a:pt x="28" y="80"/>
                        <a:pt x="27" y="80"/>
                        <a:pt x="28" y="79"/>
                      </a:cubicBezTo>
                      <a:cubicBezTo>
                        <a:pt x="30" y="78"/>
                        <a:pt x="34" y="78"/>
                        <a:pt x="35" y="76"/>
                      </a:cubicBezTo>
                      <a:cubicBezTo>
                        <a:pt x="36" y="76"/>
                        <a:pt x="36" y="76"/>
                        <a:pt x="36" y="76"/>
                      </a:cubicBezTo>
                      <a:cubicBezTo>
                        <a:pt x="37" y="75"/>
                        <a:pt x="38" y="75"/>
                        <a:pt x="39" y="74"/>
                      </a:cubicBezTo>
                      <a:cubicBezTo>
                        <a:pt x="40" y="73"/>
                        <a:pt x="41" y="72"/>
                        <a:pt x="41" y="71"/>
                      </a:cubicBezTo>
                      <a:cubicBezTo>
                        <a:pt x="43" y="72"/>
                        <a:pt x="45" y="69"/>
                        <a:pt x="46" y="67"/>
                      </a:cubicBezTo>
                      <a:cubicBezTo>
                        <a:pt x="47" y="65"/>
                        <a:pt x="48" y="63"/>
                        <a:pt x="49" y="64"/>
                      </a:cubicBezTo>
                      <a:cubicBezTo>
                        <a:pt x="49" y="64"/>
                        <a:pt x="50" y="62"/>
                        <a:pt x="51" y="61"/>
                      </a:cubicBezTo>
                      <a:cubicBezTo>
                        <a:pt x="52" y="60"/>
                        <a:pt x="52" y="59"/>
                        <a:pt x="52" y="59"/>
                      </a:cubicBezTo>
                      <a:cubicBezTo>
                        <a:pt x="52" y="59"/>
                        <a:pt x="52" y="59"/>
                        <a:pt x="52" y="59"/>
                      </a:cubicBezTo>
                      <a:cubicBezTo>
                        <a:pt x="54" y="56"/>
                        <a:pt x="54" y="55"/>
                        <a:pt x="54" y="54"/>
                      </a:cubicBezTo>
                      <a:cubicBezTo>
                        <a:pt x="55" y="53"/>
                        <a:pt x="55" y="54"/>
                        <a:pt x="55" y="54"/>
                      </a:cubicBezTo>
                      <a:cubicBezTo>
                        <a:pt x="58" y="49"/>
                        <a:pt x="58" y="49"/>
                        <a:pt x="58" y="44"/>
                      </a:cubicBezTo>
                      <a:cubicBezTo>
                        <a:pt x="59" y="44"/>
                        <a:pt x="59" y="44"/>
                        <a:pt x="59" y="44"/>
                      </a:cubicBezTo>
                      <a:cubicBezTo>
                        <a:pt x="59" y="44"/>
                        <a:pt x="59" y="43"/>
                        <a:pt x="59" y="43"/>
                      </a:cubicBezTo>
                      <a:cubicBezTo>
                        <a:pt x="60" y="42"/>
                        <a:pt x="63" y="38"/>
                        <a:pt x="64" y="35"/>
                      </a:cubicBezTo>
                      <a:cubicBezTo>
                        <a:pt x="64" y="35"/>
                        <a:pt x="65" y="35"/>
                        <a:pt x="64" y="35"/>
                      </a:cubicBezTo>
                      <a:cubicBezTo>
                        <a:pt x="66" y="30"/>
                        <a:pt x="73" y="27"/>
                        <a:pt x="72" y="23"/>
                      </a:cubicBezTo>
                      <a:cubicBezTo>
                        <a:pt x="72" y="23"/>
                        <a:pt x="72" y="22"/>
                        <a:pt x="73" y="22"/>
                      </a:cubicBezTo>
                      <a:cubicBezTo>
                        <a:pt x="73" y="21"/>
                        <a:pt x="74" y="20"/>
                        <a:pt x="74" y="20"/>
                      </a:cubicBezTo>
                      <a:cubicBezTo>
                        <a:pt x="70" y="23"/>
                        <a:pt x="73" y="19"/>
                        <a:pt x="71" y="20"/>
                      </a:cubicBezTo>
                      <a:cubicBezTo>
                        <a:pt x="72" y="18"/>
                        <a:pt x="75" y="17"/>
                        <a:pt x="74" y="19"/>
                      </a:cubicBezTo>
                      <a:cubicBezTo>
                        <a:pt x="74" y="19"/>
                        <a:pt x="74" y="19"/>
                        <a:pt x="74" y="19"/>
                      </a:cubicBezTo>
                      <a:cubicBezTo>
                        <a:pt x="74" y="20"/>
                        <a:pt x="75" y="19"/>
                        <a:pt x="76" y="18"/>
                      </a:cubicBezTo>
                      <a:cubicBezTo>
                        <a:pt x="77" y="17"/>
                        <a:pt x="78" y="16"/>
                        <a:pt x="79" y="17"/>
                      </a:cubicBezTo>
                      <a:cubicBezTo>
                        <a:pt x="85" y="11"/>
                        <a:pt x="93" y="9"/>
                        <a:pt x="100" y="9"/>
                      </a:cubicBezTo>
                      <a:cubicBezTo>
                        <a:pt x="100" y="8"/>
                        <a:pt x="100" y="8"/>
                        <a:pt x="100" y="8"/>
                      </a:cubicBezTo>
                      <a:cubicBezTo>
                        <a:pt x="100" y="8"/>
                        <a:pt x="100" y="8"/>
                        <a:pt x="101" y="8"/>
                      </a:cubicBezTo>
                      <a:cubicBezTo>
                        <a:pt x="102" y="8"/>
                        <a:pt x="102" y="8"/>
                        <a:pt x="102" y="8"/>
                      </a:cubicBezTo>
                      <a:cubicBezTo>
                        <a:pt x="103" y="9"/>
                        <a:pt x="103" y="9"/>
                        <a:pt x="101" y="9"/>
                      </a:cubicBezTo>
                      <a:cubicBezTo>
                        <a:pt x="102" y="10"/>
                        <a:pt x="102" y="9"/>
                        <a:pt x="103" y="9"/>
                      </a:cubicBezTo>
                      <a:cubicBezTo>
                        <a:pt x="103" y="9"/>
                        <a:pt x="103" y="9"/>
                        <a:pt x="103" y="9"/>
                      </a:cubicBezTo>
                      <a:cubicBezTo>
                        <a:pt x="104" y="9"/>
                        <a:pt x="105" y="9"/>
                        <a:pt x="105" y="9"/>
                      </a:cubicBezTo>
                      <a:cubicBezTo>
                        <a:pt x="108" y="10"/>
                        <a:pt x="103" y="10"/>
                        <a:pt x="104" y="10"/>
                      </a:cubicBezTo>
                      <a:cubicBezTo>
                        <a:pt x="106" y="10"/>
                        <a:pt x="106" y="10"/>
                        <a:pt x="106" y="10"/>
                      </a:cubicBezTo>
                      <a:cubicBezTo>
                        <a:pt x="105" y="10"/>
                        <a:pt x="105" y="10"/>
                        <a:pt x="105" y="10"/>
                      </a:cubicBezTo>
                      <a:cubicBezTo>
                        <a:pt x="107" y="10"/>
                        <a:pt x="107" y="9"/>
                        <a:pt x="109" y="10"/>
                      </a:cubicBezTo>
                      <a:cubicBezTo>
                        <a:pt x="110" y="11"/>
                        <a:pt x="109" y="11"/>
                        <a:pt x="110" y="11"/>
                      </a:cubicBezTo>
                      <a:cubicBezTo>
                        <a:pt x="110" y="11"/>
                        <a:pt x="110" y="12"/>
                        <a:pt x="111" y="12"/>
                      </a:cubicBezTo>
                      <a:cubicBezTo>
                        <a:pt x="114" y="13"/>
                        <a:pt x="114" y="13"/>
                        <a:pt x="114" y="13"/>
                      </a:cubicBezTo>
                      <a:cubicBezTo>
                        <a:pt x="113" y="12"/>
                        <a:pt x="113" y="12"/>
                        <a:pt x="113" y="12"/>
                      </a:cubicBezTo>
                      <a:cubicBezTo>
                        <a:pt x="114" y="12"/>
                        <a:pt x="116" y="13"/>
                        <a:pt x="115" y="11"/>
                      </a:cubicBezTo>
                      <a:cubicBezTo>
                        <a:pt x="115" y="12"/>
                        <a:pt x="116" y="13"/>
                        <a:pt x="117" y="14"/>
                      </a:cubicBezTo>
                      <a:cubicBezTo>
                        <a:pt x="118" y="15"/>
                        <a:pt x="119" y="15"/>
                        <a:pt x="121" y="16"/>
                      </a:cubicBezTo>
                      <a:cubicBezTo>
                        <a:pt x="123" y="19"/>
                        <a:pt x="125" y="20"/>
                        <a:pt x="125" y="21"/>
                      </a:cubicBezTo>
                      <a:cubicBezTo>
                        <a:pt x="127" y="22"/>
                        <a:pt x="129" y="24"/>
                        <a:pt x="131" y="26"/>
                      </a:cubicBezTo>
                      <a:cubicBezTo>
                        <a:pt x="130" y="26"/>
                        <a:pt x="131" y="24"/>
                        <a:pt x="132" y="27"/>
                      </a:cubicBezTo>
                      <a:cubicBezTo>
                        <a:pt x="130" y="27"/>
                        <a:pt x="134" y="31"/>
                        <a:pt x="133" y="33"/>
                      </a:cubicBezTo>
                      <a:cubicBezTo>
                        <a:pt x="133" y="32"/>
                        <a:pt x="135" y="34"/>
                        <a:pt x="135" y="35"/>
                      </a:cubicBezTo>
                      <a:cubicBezTo>
                        <a:pt x="136" y="36"/>
                        <a:pt x="137" y="37"/>
                        <a:pt x="137" y="36"/>
                      </a:cubicBezTo>
                      <a:cubicBezTo>
                        <a:pt x="138" y="38"/>
                        <a:pt x="136" y="36"/>
                        <a:pt x="137" y="38"/>
                      </a:cubicBezTo>
                      <a:cubicBezTo>
                        <a:pt x="138" y="39"/>
                        <a:pt x="139" y="42"/>
                        <a:pt x="140" y="44"/>
                      </a:cubicBezTo>
                      <a:cubicBezTo>
                        <a:pt x="140" y="44"/>
                        <a:pt x="140" y="44"/>
                        <a:pt x="140" y="44"/>
                      </a:cubicBezTo>
                      <a:cubicBezTo>
                        <a:pt x="140" y="44"/>
                        <a:pt x="140" y="44"/>
                        <a:pt x="140" y="44"/>
                      </a:cubicBezTo>
                      <a:cubicBezTo>
                        <a:pt x="141" y="46"/>
                        <a:pt x="141" y="46"/>
                        <a:pt x="141" y="46"/>
                      </a:cubicBezTo>
                      <a:cubicBezTo>
                        <a:pt x="141" y="46"/>
                        <a:pt x="141" y="47"/>
                        <a:pt x="141" y="48"/>
                      </a:cubicBezTo>
                      <a:cubicBezTo>
                        <a:pt x="142" y="50"/>
                        <a:pt x="142" y="51"/>
                        <a:pt x="143" y="53"/>
                      </a:cubicBezTo>
                      <a:cubicBezTo>
                        <a:pt x="144" y="53"/>
                        <a:pt x="144" y="52"/>
                        <a:pt x="145" y="52"/>
                      </a:cubicBezTo>
                      <a:cubicBezTo>
                        <a:pt x="145" y="52"/>
                        <a:pt x="145" y="53"/>
                        <a:pt x="145" y="54"/>
                      </a:cubicBezTo>
                      <a:cubicBezTo>
                        <a:pt x="145" y="55"/>
                        <a:pt x="145" y="56"/>
                        <a:pt x="145" y="56"/>
                      </a:cubicBezTo>
                      <a:cubicBezTo>
                        <a:pt x="145" y="57"/>
                        <a:pt x="147" y="56"/>
                        <a:pt x="147" y="59"/>
                      </a:cubicBezTo>
                      <a:cubicBezTo>
                        <a:pt x="147" y="58"/>
                        <a:pt x="147" y="58"/>
                        <a:pt x="148" y="58"/>
                      </a:cubicBezTo>
                      <a:cubicBezTo>
                        <a:pt x="150" y="64"/>
                        <a:pt x="154" y="69"/>
                        <a:pt x="159" y="73"/>
                      </a:cubicBezTo>
                      <a:cubicBezTo>
                        <a:pt x="161" y="74"/>
                        <a:pt x="162" y="75"/>
                        <a:pt x="164" y="76"/>
                      </a:cubicBezTo>
                      <a:cubicBezTo>
                        <a:pt x="164" y="76"/>
                        <a:pt x="165" y="76"/>
                        <a:pt x="165" y="76"/>
                      </a:cubicBezTo>
                      <a:cubicBezTo>
                        <a:pt x="166" y="77"/>
                        <a:pt x="166" y="77"/>
                        <a:pt x="166" y="77"/>
                      </a:cubicBezTo>
                      <a:cubicBezTo>
                        <a:pt x="167" y="77"/>
                        <a:pt x="167" y="77"/>
                        <a:pt x="168" y="77"/>
                      </a:cubicBezTo>
                      <a:cubicBezTo>
                        <a:pt x="170" y="79"/>
                        <a:pt x="173" y="81"/>
                        <a:pt x="175" y="83"/>
                      </a:cubicBezTo>
                      <a:cubicBezTo>
                        <a:pt x="174" y="81"/>
                        <a:pt x="175" y="82"/>
                        <a:pt x="176" y="82"/>
                      </a:cubicBezTo>
                      <a:cubicBezTo>
                        <a:pt x="175" y="82"/>
                        <a:pt x="176" y="82"/>
                        <a:pt x="176" y="81"/>
                      </a:cubicBezTo>
                      <a:cubicBezTo>
                        <a:pt x="176" y="81"/>
                        <a:pt x="177" y="82"/>
                        <a:pt x="178" y="83"/>
                      </a:cubicBezTo>
                      <a:cubicBezTo>
                        <a:pt x="178" y="83"/>
                        <a:pt x="178" y="84"/>
                        <a:pt x="179" y="84"/>
                      </a:cubicBezTo>
                      <a:cubicBezTo>
                        <a:pt x="179" y="85"/>
                        <a:pt x="179" y="85"/>
                        <a:pt x="179" y="85"/>
                      </a:cubicBezTo>
                      <a:cubicBezTo>
                        <a:pt x="180" y="85"/>
                        <a:pt x="181" y="85"/>
                        <a:pt x="182" y="86"/>
                      </a:cubicBezTo>
                      <a:cubicBezTo>
                        <a:pt x="183" y="87"/>
                        <a:pt x="183" y="88"/>
                        <a:pt x="184" y="88"/>
                      </a:cubicBezTo>
                      <a:cubicBezTo>
                        <a:pt x="183" y="87"/>
                        <a:pt x="183" y="87"/>
                        <a:pt x="183" y="87"/>
                      </a:cubicBezTo>
                      <a:cubicBezTo>
                        <a:pt x="184" y="87"/>
                        <a:pt x="184" y="86"/>
                        <a:pt x="184" y="85"/>
                      </a:cubicBezTo>
                      <a:cubicBezTo>
                        <a:pt x="184" y="83"/>
                        <a:pt x="183" y="82"/>
                        <a:pt x="184" y="81"/>
                      </a:cubicBezTo>
                      <a:cubicBezTo>
                        <a:pt x="183" y="81"/>
                        <a:pt x="182" y="80"/>
                        <a:pt x="181" y="78"/>
                      </a:cubicBezTo>
                      <a:cubicBezTo>
                        <a:pt x="180" y="77"/>
                        <a:pt x="178" y="75"/>
                        <a:pt x="176" y="75"/>
                      </a:cubicBezTo>
                      <a:cubicBezTo>
                        <a:pt x="175" y="75"/>
                        <a:pt x="177" y="75"/>
                        <a:pt x="176" y="75"/>
                      </a:cubicBezTo>
                      <a:cubicBezTo>
                        <a:pt x="175" y="75"/>
                        <a:pt x="174" y="74"/>
                        <a:pt x="172" y="73"/>
                      </a:cubicBezTo>
                      <a:cubicBezTo>
                        <a:pt x="172" y="73"/>
                        <a:pt x="172" y="73"/>
                        <a:pt x="172" y="73"/>
                      </a:cubicBezTo>
                      <a:cubicBezTo>
                        <a:pt x="171" y="72"/>
                        <a:pt x="170" y="72"/>
                        <a:pt x="169" y="71"/>
                      </a:cubicBezTo>
                      <a:cubicBezTo>
                        <a:pt x="168" y="71"/>
                        <a:pt x="167" y="71"/>
                        <a:pt x="167" y="70"/>
                      </a:cubicBezTo>
                      <a:cubicBezTo>
                        <a:pt x="167" y="70"/>
                        <a:pt x="166" y="70"/>
                        <a:pt x="166" y="70"/>
                      </a:cubicBezTo>
                      <a:cubicBezTo>
                        <a:pt x="164" y="69"/>
                        <a:pt x="163" y="67"/>
                        <a:pt x="161" y="65"/>
                      </a:cubicBezTo>
                      <a:cubicBezTo>
                        <a:pt x="161" y="66"/>
                        <a:pt x="161" y="66"/>
                        <a:pt x="161" y="66"/>
                      </a:cubicBezTo>
                      <a:cubicBezTo>
                        <a:pt x="160" y="65"/>
                        <a:pt x="160" y="64"/>
                        <a:pt x="159" y="64"/>
                      </a:cubicBezTo>
                      <a:cubicBezTo>
                        <a:pt x="157" y="63"/>
                        <a:pt x="162" y="66"/>
                        <a:pt x="160" y="66"/>
                      </a:cubicBezTo>
                      <a:cubicBezTo>
                        <a:pt x="160" y="65"/>
                        <a:pt x="158" y="64"/>
                        <a:pt x="157" y="62"/>
                      </a:cubicBezTo>
                      <a:cubicBezTo>
                        <a:pt x="155" y="60"/>
                        <a:pt x="154" y="58"/>
                        <a:pt x="155" y="57"/>
                      </a:cubicBezTo>
                      <a:cubicBezTo>
                        <a:pt x="154" y="55"/>
                        <a:pt x="154" y="58"/>
                        <a:pt x="153" y="56"/>
                      </a:cubicBezTo>
                      <a:cubicBezTo>
                        <a:pt x="153" y="55"/>
                        <a:pt x="153" y="55"/>
                        <a:pt x="153" y="55"/>
                      </a:cubicBezTo>
                      <a:cubicBezTo>
                        <a:pt x="152" y="55"/>
                        <a:pt x="152" y="55"/>
                        <a:pt x="152" y="55"/>
                      </a:cubicBezTo>
                      <a:cubicBezTo>
                        <a:pt x="152" y="54"/>
                        <a:pt x="152" y="53"/>
                        <a:pt x="152" y="53"/>
                      </a:cubicBezTo>
                      <a:cubicBezTo>
                        <a:pt x="153" y="53"/>
                        <a:pt x="153" y="53"/>
                        <a:pt x="153" y="54"/>
                      </a:cubicBezTo>
                      <a:cubicBezTo>
                        <a:pt x="153" y="52"/>
                        <a:pt x="151" y="49"/>
                        <a:pt x="151" y="48"/>
                      </a:cubicBezTo>
                      <a:cubicBezTo>
                        <a:pt x="151" y="50"/>
                        <a:pt x="151" y="50"/>
                        <a:pt x="151" y="50"/>
                      </a:cubicBezTo>
                      <a:cubicBezTo>
                        <a:pt x="150" y="49"/>
                        <a:pt x="150" y="48"/>
                        <a:pt x="149" y="46"/>
                      </a:cubicBezTo>
                      <a:cubicBezTo>
                        <a:pt x="148" y="45"/>
                        <a:pt x="148" y="44"/>
                        <a:pt x="148" y="43"/>
                      </a:cubicBezTo>
                      <a:cubicBezTo>
                        <a:pt x="147" y="42"/>
                        <a:pt x="147" y="42"/>
                        <a:pt x="147" y="42"/>
                      </a:cubicBezTo>
                      <a:cubicBezTo>
                        <a:pt x="147" y="41"/>
                        <a:pt x="147" y="41"/>
                        <a:pt x="147" y="41"/>
                      </a:cubicBezTo>
                      <a:cubicBezTo>
                        <a:pt x="145" y="38"/>
                        <a:pt x="144" y="35"/>
                        <a:pt x="142" y="33"/>
                      </a:cubicBezTo>
                      <a:cubicBezTo>
                        <a:pt x="142" y="34"/>
                        <a:pt x="142" y="34"/>
                        <a:pt x="142" y="34"/>
                      </a:cubicBezTo>
                      <a:cubicBezTo>
                        <a:pt x="139" y="30"/>
                        <a:pt x="140" y="30"/>
                        <a:pt x="137" y="26"/>
                      </a:cubicBezTo>
                      <a:cubicBezTo>
                        <a:pt x="137" y="26"/>
                        <a:pt x="137" y="26"/>
                        <a:pt x="137" y="26"/>
                      </a:cubicBezTo>
                      <a:cubicBezTo>
                        <a:pt x="136" y="25"/>
                        <a:pt x="135" y="24"/>
                        <a:pt x="135" y="23"/>
                      </a:cubicBezTo>
                      <a:cubicBezTo>
                        <a:pt x="136" y="24"/>
                        <a:pt x="134" y="21"/>
                        <a:pt x="135" y="22"/>
                      </a:cubicBezTo>
                      <a:cubicBezTo>
                        <a:pt x="131" y="18"/>
                        <a:pt x="133" y="20"/>
                        <a:pt x="130" y="19"/>
                      </a:cubicBezTo>
                      <a:cubicBezTo>
                        <a:pt x="130" y="18"/>
                        <a:pt x="130" y="18"/>
                        <a:pt x="130" y="18"/>
                      </a:cubicBezTo>
                      <a:cubicBezTo>
                        <a:pt x="129" y="17"/>
                        <a:pt x="128" y="17"/>
                        <a:pt x="126" y="16"/>
                      </a:cubicBezTo>
                      <a:cubicBezTo>
                        <a:pt x="128" y="17"/>
                        <a:pt x="126" y="14"/>
                        <a:pt x="128" y="15"/>
                      </a:cubicBezTo>
                      <a:cubicBezTo>
                        <a:pt x="126" y="13"/>
                        <a:pt x="125" y="11"/>
                        <a:pt x="123" y="11"/>
                      </a:cubicBezTo>
                      <a:cubicBezTo>
                        <a:pt x="122" y="10"/>
                        <a:pt x="120" y="9"/>
                        <a:pt x="120" y="8"/>
                      </a:cubicBezTo>
                      <a:cubicBezTo>
                        <a:pt x="117" y="8"/>
                        <a:pt x="123" y="11"/>
                        <a:pt x="122" y="11"/>
                      </a:cubicBezTo>
                      <a:cubicBezTo>
                        <a:pt x="122" y="12"/>
                        <a:pt x="119" y="11"/>
                        <a:pt x="118" y="10"/>
                      </a:cubicBezTo>
                      <a:cubicBezTo>
                        <a:pt x="117" y="9"/>
                        <a:pt x="117" y="8"/>
                        <a:pt x="116" y="7"/>
                      </a:cubicBezTo>
                      <a:cubicBezTo>
                        <a:pt x="116" y="6"/>
                        <a:pt x="115" y="5"/>
                        <a:pt x="112" y="4"/>
                      </a:cubicBezTo>
                      <a:cubicBezTo>
                        <a:pt x="113" y="4"/>
                        <a:pt x="113" y="4"/>
                        <a:pt x="113" y="4"/>
                      </a:cubicBezTo>
                      <a:cubicBezTo>
                        <a:pt x="112" y="3"/>
                        <a:pt x="110" y="4"/>
                        <a:pt x="108" y="3"/>
                      </a:cubicBezTo>
                      <a:cubicBezTo>
                        <a:pt x="107" y="3"/>
                        <a:pt x="105" y="2"/>
                        <a:pt x="105" y="3"/>
                      </a:cubicBezTo>
                      <a:cubicBezTo>
                        <a:pt x="105" y="3"/>
                        <a:pt x="109" y="4"/>
                        <a:pt x="109" y="4"/>
                      </a:cubicBezTo>
                      <a:cubicBezTo>
                        <a:pt x="107" y="4"/>
                        <a:pt x="106" y="4"/>
                        <a:pt x="104" y="4"/>
                      </a:cubicBezTo>
                      <a:cubicBezTo>
                        <a:pt x="104" y="4"/>
                        <a:pt x="104" y="4"/>
                        <a:pt x="104" y="4"/>
                      </a:cubicBezTo>
                      <a:cubicBezTo>
                        <a:pt x="103" y="4"/>
                        <a:pt x="102" y="4"/>
                        <a:pt x="100" y="4"/>
                      </a:cubicBezTo>
                      <a:cubicBezTo>
                        <a:pt x="101" y="4"/>
                        <a:pt x="102" y="3"/>
                        <a:pt x="103" y="3"/>
                      </a:cubicBezTo>
                      <a:cubicBezTo>
                        <a:pt x="102" y="3"/>
                        <a:pt x="101" y="3"/>
                        <a:pt x="99" y="3"/>
                      </a:cubicBezTo>
                      <a:cubicBezTo>
                        <a:pt x="100" y="2"/>
                        <a:pt x="102" y="2"/>
                        <a:pt x="104" y="2"/>
                      </a:cubicBezTo>
                      <a:cubicBezTo>
                        <a:pt x="104" y="2"/>
                        <a:pt x="104" y="2"/>
                        <a:pt x="104" y="2"/>
                      </a:cubicBezTo>
                      <a:cubicBezTo>
                        <a:pt x="105" y="2"/>
                        <a:pt x="106" y="2"/>
                        <a:pt x="107" y="2"/>
                      </a:cubicBezTo>
                      <a:cubicBezTo>
                        <a:pt x="107" y="2"/>
                        <a:pt x="105" y="2"/>
                        <a:pt x="104" y="2"/>
                      </a:cubicBezTo>
                      <a:cubicBezTo>
                        <a:pt x="104" y="2"/>
                        <a:pt x="104" y="2"/>
                        <a:pt x="105" y="2"/>
                      </a:cubicBezTo>
                      <a:cubicBezTo>
                        <a:pt x="104" y="2"/>
                        <a:pt x="103" y="2"/>
                        <a:pt x="104" y="1"/>
                      </a:cubicBezTo>
                      <a:cubicBezTo>
                        <a:pt x="102" y="3"/>
                        <a:pt x="99" y="0"/>
                        <a:pt x="96" y="2"/>
                      </a:cubicBezTo>
                      <a:cubicBezTo>
                        <a:pt x="96" y="1"/>
                        <a:pt x="96" y="1"/>
                        <a:pt x="96" y="1"/>
                      </a:cubicBezTo>
                      <a:cubicBezTo>
                        <a:pt x="95" y="1"/>
                        <a:pt x="94" y="2"/>
                        <a:pt x="94" y="2"/>
                      </a:cubicBezTo>
                      <a:cubicBezTo>
                        <a:pt x="95" y="1"/>
                        <a:pt x="95" y="1"/>
                        <a:pt x="95" y="1"/>
                      </a:cubicBezTo>
                      <a:cubicBezTo>
                        <a:pt x="93" y="2"/>
                        <a:pt x="90" y="1"/>
                        <a:pt x="87" y="2"/>
                      </a:cubicBezTo>
                      <a:cubicBezTo>
                        <a:pt x="93" y="1"/>
                        <a:pt x="89" y="3"/>
                        <a:pt x="91" y="3"/>
                      </a:cubicBezTo>
                      <a:cubicBezTo>
                        <a:pt x="86" y="6"/>
                        <a:pt x="87" y="2"/>
                        <a:pt x="80" y="5"/>
                      </a:cubicBezTo>
                      <a:cubicBezTo>
                        <a:pt x="81" y="5"/>
                        <a:pt x="84" y="4"/>
                        <a:pt x="83" y="5"/>
                      </a:cubicBezTo>
                      <a:cubicBezTo>
                        <a:pt x="81" y="6"/>
                        <a:pt x="80" y="6"/>
                        <a:pt x="79" y="6"/>
                      </a:cubicBezTo>
                      <a:cubicBezTo>
                        <a:pt x="75" y="9"/>
                        <a:pt x="80" y="7"/>
                        <a:pt x="79" y="8"/>
                      </a:cubicBezTo>
                      <a:cubicBezTo>
                        <a:pt x="77" y="8"/>
                        <a:pt x="77" y="10"/>
                        <a:pt x="76" y="11"/>
                      </a:cubicBezTo>
                      <a:cubicBezTo>
                        <a:pt x="75" y="11"/>
                        <a:pt x="75" y="11"/>
                        <a:pt x="75" y="11"/>
                      </a:cubicBezTo>
                      <a:cubicBezTo>
                        <a:pt x="71" y="14"/>
                        <a:pt x="75" y="13"/>
                        <a:pt x="71" y="15"/>
                      </a:cubicBezTo>
                      <a:cubicBezTo>
                        <a:pt x="72" y="13"/>
                        <a:pt x="72" y="13"/>
                        <a:pt x="72" y="13"/>
                      </a:cubicBezTo>
                      <a:cubicBezTo>
                        <a:pt x="70" y="15"/>
                        <a:pt x="70" y="15"/>
                        <a:pt x="70" y="15"/>
                      </a:cubicBezTo>
                      <a:cubicBezTo>
                        <a:pt x="70" y="14"/>
                        <a:pt x="70" y="14"/>
                        <a:pt x="70" y="14"/>
                      </a:cubicBezTo>
                      <a:cubicBezTo>
                        <a:pt x="69" y="17"/>
                        <a:pt x="68" y="17"/>
                        <a:pt x="66" y="19"/>
                      </a:cubicBezTo>
                      <a:cubicBezTo>
                        <a:pt x="67" y="19"/>
                        <a:pt x="67" y="20"/>
                        <a:pt x="66" y="22"/>
                      </a:cubicBezTo>
                      <a:cubicBezTo>
                        <a:pt x="64" y="23"/>
                        <a:pt x="65" y="21"/>
                        <a:pt x="64" y="23"/>
                      </a:cubicBezTo>
                      <a:cubicBezTo>
                        <a:pt x="64" y="22"/>
                        <a:pt x="64" y="21"/>
                        <a:pt x="65" y="21"/>
                      </a:cubicBezTo>
                      <a:cubicBezTo>
                        <a:pt x="65" y="20"/>
                        <a:pt x="65" y="20"/>
                        <a:pt x="65" y="19"/>
                      </a:cubicBezTo>
                      <a:cubicBezTo>
                        <a:pt x="63" y="20"/>
                        <a:pt x="62" y="23"/>
                        <a:pt x="62" y="24"/>
                      </a:cubicBezTo>
                      <a:cubicBezTo>
                        <a:pt x="62" y="23"/>
                        <a:pt x="62" y="23"/>
                        <a:pt x="63" y="23"/>
                      </a:cubicBezTo>
                      <a:cubicBezTo>
                        <a:pt x="61" y="27"/>
                        <a:pt x="61" y="27"/>
                        <a:pt x="61" y="27"/>
                      </a:cubicBezTo>
                      <a:cubicBezTo>
                        <a:pt x="60" y="28"/>
                        <a:pt x="60" y="27"/>
                        <a:pt x="60" y="26"/>
                      </a:cubicBezTo>
                      <a:cubicBezTo>
                        <a:pt x="60" y="27"/>
                        <a:pt x="60" y="28"/>
                        <a:pt x="59" y="29"/>
                      </a:cubicBezTo>
                      <a:cubicBezTo>
                        <a:pt x="59" y="28"/>
                        <a:pt x="58" y="28"/>
                        <a:pt x="59" y="26"/>
                      </a:cubicBezTo>
                      <a:cubicBezTo>
                        <a:pt x="57" y="30"/>
                        <a:pt x="57" y="30"/>
                        <a:pt x="57" y="30"/>
                      </a:cubicBezTo>
                      <a:cubicBezTo>
                        <a:pt x="57" y="31"/>
                        <a:pt x="55" y="32"/>
                        <a:pt x="55" y="31"/>
                      </a:cubicBezTo>
                      <a:cubicBezTo>
                        <a:pt x="55" y="32"/>
                        <a:pt x="54" y="34"/>
                        <a:pt x="54" y="35"/>
                      </a:cubicBezTo>
                      <a:cubicBezTo>
                        <a:pt x="54" y="36"/>
                        <a:pt x="53" y="37"/>
                        <a:pt x="53" y="38"/>
                      </a:cubicBezTo>
                      <a:cubicBezTo>
                        <a:pt x="53" y="38"/>
                        <a:pt x="53" y="39"/>
                        <a:pt x="52" y="40"/>
                      </a:cubicBezTo>
                      <a:cubicBezTo>
                        <a:pt x="52" y="40"/>
                        <a:pt x="52" y="40"/>
                        <a:pt x="52" y="40"/>
                      </a:cubicBezTo>
                      <a:cubicBezTo>
                        <a:pt x="52" y="40"/>
                        <a:pt x="52" y="40"/>
                        <a:pt x="52" y="41"/>
                      </a:cubicBezTo>
                      <a:cubicBezTo>
                        <a:pt x="52" y="41"/>
                        <a:pt x="52" y="41"/>
                        <a:pt x="52" y="42"/>
                      </a:cubicBezTo>
                      <a:cubicBezTo>
                        <a:pt x="51" y="44"/>
                        <a:pt x="49" y="46"/>
                        <a:pt x="48" y="49"/>
                      </a:cubicBezTo>
                      <a:cubicBezTo>
                        <a:pt x="46" y="50"/>
                        <a:pt x="46" y="50"/>
                        <a:pt x="46" y="50"/>
                      </a:cubicBezTo>
                      <a:cubicBezTo>
                        <a:pt x="45" y="53"/>
                        <a:pt x="49" y="49"/>
                        <a:pt x="47" y="53"/>
                      </a:cubicBezTo>
                      <a:cubicBezTo>
                        <a:pt x="46" y="56"/>
                        <a:pt x="46" y="53"/>
                        <a:pt x="45" y="54"/>
                      </a:cubicBezTo>
                      <a:cubicBezTo>
                        <a:pt x="45" y="55"/>
                        <a:pt x="45" y="58"/>
                        <a:pt x="42" y="60"/>
                      </a:cubicBezTo>
                      <a:cubicBezTo>
                        <a:pt x="43" y="59"/>
                        <a:pt x="43" y="59"/>
                        <a:pt x="43" y="58"/>
                      </a:cubicBezTo>
                      <a:close/>
                      <a:moveTo>
                        <a:pt x="19" y="76"/>
                      </a:moveTo>
                      <a:cubicBezTo>
                        <a:pt x="19" y="76"/>
                        <a:pt x="20" y="75"/>
                        <a:pt x="21" y="75"/>
                      </a:cubicBezTo>
                      <a:cubicBezTo>
                        <a:pt x="21" y="76"/>
                        <a:pt x="20" y="76"/>
                        <a:pt x="19" y="76"/>
                      </a:cubicBezTo>
                      <a:close/>
                      <a:moveTo>
                        <a:pt x="5" y="125"/>
                      </a:moveTo>
                      <a:cubicBezTo>
                        <a:pt x="5" y="125"/>
                        <a:pt x="4" y="124"/>
                        <a:pt x="4" y="123"/>
                      </a:cubicBezTo>
                      <a:cubicBezTo>
                        <a:pt x="5" y="124"/>
                        <a:pt x="5" y="124"/>
                        <a:pt x="5" y="125"/>
                      </a:cubicBezTo>
                      <a:close/>
                      <a:moveTo>
                        <a:pt x="135" y="144"/>
                      </a:moveTo>
                      <a:cubicBezTo>
                        <a:pt x="135" y="144"/>
                        <a:pt x="135" y="144"/>
                        <a:pt x="135" y="144"/>
                      </a:cubicBezTo>
                      <a:cubicBezTo>
                        <a:pt x="134" y="143"/>
                        <a:pt x="135" y="143"/>
                        <a:pt x="135" y="144"/>
                      </a:cubicBezTo>
                      <a:close/>
                      <a:moveTo>
                        <a:pt x="138" y="144"/>
                      </a:moveTo>
                      <a:cubicBezTo>
                        <a:pt x="138" y="144"/>
                        <a:pt x="138" y="144"/>
                        <a:pt x="138" y="144"/>
                      </a:cubicBezTo>
                      <a:cubicBezTo>
                        <a:pt x="138" y="144"/>
                        <a:pt x="137" y="144"/>
                        <a:pt x="137" y="144"/>
                      </a:cubicBezTo>
                      <a:cubicBezTo>
                        <a:pt x="137" y="144"/>
                        <a:pt x="137" y="144"/>
                        <a:pt x="138" y="144"/>
                      </a:cubicBezTo>
                      <a:close/>
                      <a:moveTo>
                        <a:pt x="110" y="11"/>
                      </a:moveTo>
                      <a:cubicBezTo>
                        <a:pt x="110" y="11"/>
                        <a:pt x="110" y="11"/>
                        <a:pt x="110" y="11"/>
                      </a:cubicBezTo>
                      <a:cubicBezTo>
                        <a:pt x="111" y="11"/>
                        <a:pt x="111" y="11"/>
                        <a:pt x="1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1" name="Freeform 63">
                  <a:extLst>
                    <a:ext uri="{FF2B5EF4-FFF2-40B4-BE49-F238E27FC236}">
                      <a16:creationId xmlns:a16="http://schemas.microsoft.com/office/drawing/2014/main" id="{E512E6D1-1D9E-42F5-B6EC-D54E48F12EA0}"/>
                    </a:ext>
                  </a:extLst>
                </p:cNvPr>
                <p:cNvSpPr>
                  <a:spLocks/>
                </p:cNvSpPr>
                <p:nvPr userDrawn="1"/>
              </p:nvSpPr>
              <p:spPr bwMode="auto">
                <a:xfrm>
                  <a:off x="3530" y="1297"/>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2" name="Freeform 64">
                  <a:extLst>
                    <a:ext uri="{FF2B5EF4-FFF2-40B4-BE49-F238E27FC236}">
                      <a16:creationId xmlns:a16="http://schemas.microsoft.com/office/drawing/2014/main" id="{A7588233-B36A-4E74-BE9A-55C49F78C608}"/>
                    </a:ext>
                  </a:extLst>
                </p:cNvPr>
                <p:cNvSpPr>
                  <a:spLocks/>
                </p:cNvSpPr>
                <p:nvPr userDrawn="1"/>
              </p:nvSpPr>
              <p:spPr bwMode="auto">
                <a:xfrm>
                  <a:off x="3779" y="9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3" name="Freeform 65">
                  <a:extLst>
                    <a:ext uri="{FF2B5EF4-FFF2-40B4-BE49-F238E27FC236}">
                      <a16:creationId xmlns:a16="http://schemas.microsoft.com/office/drawing/2014/main" id="{15C5968A-3F94-4C9A-B7C4-B6EA34F27957}"/>
                    </a:ext>
                  </a:extLst>
                </p:cNvPr>
                <p:cNvSpPr>
                  <a:spLocks/>
                </p:cNvSpPr>
                <p:nvPr userDrawn="1"/>
              </p:nvSpPr>
              <p:spPr bwMode="auto">
                <a:xfrm>
                  <a:off x="3988" y="1407"/>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4" name="Freeform 66">
                  <a:extLst>
                    <a:ext uri="{FF2B5EF4-FFF2-40B4-BE49-F238E27FC236}">
                      <a16:creationId xmlns:a16="http://schemas.microsoft.com/office/drawing/2014/main" id="{A6E06668-C84E-43B5-B4E4-2312129E953C}"/>
                    </a:ext>
                  </a:extLst>
                </p:cNvPr>
                <p:cNvSpPr>
                  <a:spLocks/>
                </p:cNvSpPr>
                <p:nvPr userDrawn="1"/>
              </p:nvSpPr>
              <p:spPr bwMode="auto">
                <a:xfrm>
                  <a:off x="4271" y="1412"/>
                  <a:ext cx="10" cy="5"/>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cubicBezTo>
                        <a:pt x="2"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5" name="Freeform 67">
                  <a:extLst>
                    <a:ext uri="{FF2B5EF4-FFF2-40B4-BE49-F238E27FC236}">
                      <a16:creationId xmlns:a16="http://schemas.microsoft.com/office/drawing/2014/main" id="{4D0AE505-619A-47A9-A11E-D8CE5C484143}"/>
                    </a:ext>
                  </a:extLst>
                </p:cNvPr>
                <p:cNvSpPr>
                  <a:spLocks/>
                </p:cNvSpPr>
                <p:nvPr userDrawn="1"/>
              </p:nvSpPr>
              <p:spPr bwMode="auto">
                <a:xfrm>
                  <a:off x="4361" y="1422"/>
                  <a:ext cx="10" cy="5"/>
                </a:xfrm>
                <a:custGeom>
                  <a:avLst/>
                  <a:gdLst>
                    <a:gd name="T0" fmla="*/ 1 w 2"/>
                    <a:gd name="T1" fmla="*/ 1 h 1"/>
                    <a:gd name="T2" fmla="*/ 2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1" y="0"/>
                        <a:pt x="2" y="0"/>
                      </a:cubicBezTo>
                      <a:cubicBezTo>
                        <a:pt x="1" y="0"/>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6" name="Freeform 68">
                  <a:extLst>
                    <a:ext uri="{FF2B5EF4-FFF2-40B4-BE49-F238E27FC236}">
                      <a16:creationId xmlns:a16="http://schemas.microsoft.com/office/drawing/2014/main" id="{56A9917D-6A76-408A-BEED-A3725AFD1714}"/>
                    </a:ext>
                  </a:extLst>
                </p:cNvPr>
                <p:cNvSpPr>
                  <a:spLocks/>
                </p:cNvSpPr>
                <p:nvPr userDrawn="1"/>
              </p:nvSpPr>
              <p:spPr bwMode="auto">
                <a:xfrm>
                  <a:off x="4291" y="1422"/>
                  <a:ext cx="15" cy="10"/>
                </a:xfrm>
                <a:custGeom>
                  <a:avLst/>
                  <a:gdLst>
                    <a:gd name="T0" fmla="*/ 0 w 3"/>
                    <a:gd name="T1" fmla="*/ 1 h 2"/>
                    <a:gd name="T2" fmla="*/ 3 w 3"/>
                    <a:gd name="T3" fmla="*/ 1 h 2"/>
                    <a:gd name="T4" fmla="*/ 2 w 3"/>
                    <a:gd name="T5" fmla="*/ 1 h 2"/>
                    <a:gd name="T6" fmla="*/ 0 w 3"/>
                    <a:gd name="T7" fmla="*/ 1 h 2"/>
                  </a:gdLst>
                  <a:ahLst/>
                  <a:cxnLst>
                    <a:cxn ang="0">
                      <a:pos x="T0" y="T1"/>
                    </a:cxn>
                    <a:cxn ang="0">
                      <a:pos x="T2" y="T3"/>
                    </a:cxn>
                    <a:cxn ang="0">
                      <a:pos x="T4" y="T5"/>
                    </a:cxn>
                    <a:cxn ang="0">
                      <a:pos x="T6" y="T7"/>
                    </a:cxn>
                  </a:cxnLst>
                  <a:rect l="0" t="0" r="r" b="b"/>
                  <a:pathLst>
                    <a:path w="3" h="2">
                      <a:moveTo>
                        <a:pt x="0" y="1"/>
                      </a:moveTo>
                      <a:cubicBezTo>
                        <a:pt x="0" y="2"/>
                        <a:pt x="1" y="1"/>
                        <a:pt x="3" y="1"/>
                      </a:cubicBezTo>
                      <a:cubicBezTo>
                        <a:pt x="3" y="1"/>
                        <a:pt x="3" y="1"/>
                        <a:pt x="2"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7" name="Freeform 69">
                  <a:extLst>
                    <a:ext uri="{FF2B5EF4-FFF2-40B4-BE49-F238E27FC236}">
                      <a16:creationId xmlns:a16="http://schemas.microsoft.com/office/drawing/2014/main" id="{E83CB928-1466-479A-85E8-387DE0926C9F}"/>
                    </a:ext>
                  </a:extLst>
                </p:cNvPr>
                <p:cNvSpPr>
                  <a:spLocks/>
                </p:cNvSpPr>
                <p:nvPr userDrawn="1"/>
              </p:nvSpPr>
              <p:spPr bwMode="auto">
                <a:xfrm>
                  <a:off x="4306" y="1422"/>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8" name="Freeform 70">
                  <a:extLst>
                    <a:ext uri="{FF2B5EF4-FFF2-40B4-BE49-F238E27FC236}">
                      <a16:creationId xmlns:a16="http://schemas.microsoft.com/office/drawing/2014/main" id="{1B90FE77-BFE0-4EBE-8A71-3FE508920DFC}"/>
                    </a:ext>
                  </a:extLst>
                </p:cNvPr>
                <p:cNvSpPr>
                  <a:spLocks/>
                </p:cNvSpPr>
                <p:nvPr userDrawn="1"/>
              </p:nvSpPr>
              <p:spPr bwMode="auto">
                <a:xfrm>
                  <a:off x="4207" y="1412"/>
                  <a:ext cx="25" cy="10"/>
                </a:xfrm>
                <a:custGeom>
                  <a:avLst/>
                  <a:gdLst>
                    <a:gd name="T0" fmla="*/ 4 w 5"/>
                    <a:gd name="T1" fmla="*/ 2 h 2"/>
                    <a:gd name="T2" fmla="*/ 4 w 5"/>
                    <a:gd name="T3" fmla="*/ 1 h 2"/>
                    <a:gd name="T4" fmla="*/ 4 w 5"/>
                    <a:gd name="T5" fmla="*/ 2 h 2"/>
                  </a:gdLst>
                  <a:ahLst/>
                  <a:cxnLst>
                    <a:cxn ang="0">
                      <a:pos x="T0" y="T1"/>
                    </a:cxn>
                    <a:cxn ang="0">
                      <a:pos x="T2" y="T3"/>
                    </a:cxn>
                    <a:cxn ang="0">
                      <a:pos x="T4" y="T5"/>
                    </a:cxn>
                  </a:cxnLst>
                  <a:rect l="0" t="0" r="r" b="b"/>
                  <a:pathLst>
                    <a:path w="5" h="2">
                      <a:moveTo>
                        <a:pt x="4" y="2"/>
                      </a:moveTo>
                      <a:cubicBezTo>
                        <a:pt x="4" y="2"/>
                        <a:pt x="4" y="1"/>
                        <a:pt x="4" y="1"/>
                      </a:cubicBezTo>
                      <a:cubicBezTo>
                        <a:pt x="5" y="0"/>
                        <a:pt x="0"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9" name="Freeform 71">
                  <a:extLst>
                    <a:ext uri="{FF2B5EF4-FFF2-40B4-BE49-F238E27FC236}">
                      <a16:creationId xmlns:a16="http://schemas.microsoft.com/office/drawing/2014/main" id="{7D841DA6-5150-4B49-B044-9383324BA7B8}"/>
                    </a:ext>
                  </a:extLst>
                </p:cNvPr>
                <p:cNvSpPr>
                  <a:spLocks/>
                </p:cNvSpPr>
                <p:nvPr userDrawn="1"/>
              </p:nvSpPr>
              <p:spPr bwMode="auto">
                <a:xfrm>
                  <a:off x="4291" y="1437"/>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0" name="Freeform 72">
                  <a:extLst>
                    <a:ext uri="{FF2B5EF4-FFF2-40B4-BE49-F238E27FC236}">
                      <a16:creationId xmlns:a16="http://schemas.microsoft.com/office/drawing/2014/main" id="{5E60F6CB-4313-4B47-92B8-BE2C83ECE96F}"/>
                    </a:ext>
                  </a:extLst>
                </p:cNvPr>
                <p:cNvSpPr>
                  <a:spLocks/>
                </p:cNvSpPr>
                <p:nvPr userDrawn="1"/>
              </p:nvSpPr>
              <p:spPr bwMode="auto">
                <a:xfrm>
                  <a:off x="4246" y="1437"/>
                  <a:ext cx="15" cy="5"/>
                </a:xfrm>
                <a:custGeom>
                  <a:avLst/>
                  <a:gdLst>
                    <a:gd name="T0" fmla="*/ 0 w 3"/>
                    <a:gd name="T1" fmla="*/ 1 h 1"/>
                    <a:gd name="T2" fmla="*/ 2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2" y="1"/>
                        <a:pt x="2" y="1"/>
                        <a:pt x="2" y="1"/>
                      </a:cubicBezTo>
                      <a:cubicBezTo>
                        <a:pt x="2" y="1"/>
                        <a:pt x="2" y="1"/>
                        <a:pt x="3"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1" name="Freeform 73">
                  <a:extLst>
                    <a:ext uri="{FF2B5EF4-FFF2-40B4-BE49-F238E27FC236}">
                      <a16:creationId xmlns:a16="http://schemas.microsoft.com/office/drawing/2014/main" id="{E7982270-1797-4897-A07C-5DFCD13637F5}"/>
                    </a:ext>
                  </a:extLst>
                </p:cNvPr>
                <p:cNvSpPr>
                  <a:spLocks/>
                </p:cNvSpPr>
                <p:nvPr userDrawn="1"/>
              </p:nvSpPr>
              <p:spPr bwMode="auto">
                <a:xfrm>
                  <a:off x="4261" y="143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2" name="Freeform 74">
                  <a:extLst>
                    <a:ext uri="{FF2B5EF4-FFF2-40B4-BE49-F238E27FC236}">
                      <a16:creationId xmlns:a16="http://schemas.microsoft.com/office/drawing/2014/main" id="{8E226806-DE2F-4CD1-92BD-AD79A47D64C0}"/>
                    </a:ext>
                  </a:extLst>
                </p:cNvPr>
                <p:cNvSpPr>
                  <a:spLocks/>
                </p:cNvSpPr>
                <p:nvPr userDrawn="1"/>
              </p:nvSpPr>
              <p:spPr bwMode="auto">
                <a:xfrm>
                  <a:off x="4271" y="1442"/>
                  <a:ext cx="15" cy="0"/>
                </a:xfrm>
                <a:custGeom>
                  <a:avLst/>
                  <a:gdLst>
                    <a:gd name="T0" fmla="*/ 15 w 15"/>
                    <a:gd name="T1" fmla="*/ 10 w 15"/>
                    <a:gd name="T2" fmla="*/ 0 w 15"/>
                    <a:gd name="T3" fmla="*/ 15 w 15"/>
                  </a:gdLst>
                  <a:ahLst/>
                  <a:cxnLst>
                    <a:cxn ang="0">
                      <a:pos x="T0" y="0"/>
                    </a:cxn>
                    <a:cxn ang="0">
                      <a:pos x="T1" y="0"/>
                    </a:cxn>
                    <a:cxn ang="0">
                      <a:pos x="T2" y="0"/>
                    </a:cxn>
                    <a:cxn ang="0">
                      <a:pos x="T3" y="0"/>
                    </a:cxn>
                  </a:cxnLst>
                  <a:rect l="0" t="0" r="r" b="b"/>
                  <a:pathLst>
                    <a:path w="15">
                      <a:moveTo>
                        <a:pt x="15" y="0"/>
                      </a:moveTo>
                      <a:lnTo>
                        <a:pt x="10" y="0"/>
                      </a:lnTo>
                      <a:lnTo>
                        <a:pt x="0" y="0"/>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3" name="Freeform 75">
                  <a:extLst>
                    <a:ext uri="{FF2B5EF4-FFF2-40B4-BE49-F238E27FC236}">
                      <a16:creationId xmlns:a16="http://schemas.microsoft.com/office/drawing/2014/main" id="{8B36E74C-E617-45F7-909B-E76A623CB8E1}"/>
                    </a:ext>
                  </a:extLst>
                </p:cNvPr>
                <p:cNvSpPr>
                  <a:spLocks/>
                </p:cNvSpPr>
                <p:nvPr userDrawn="1"/>
              </p:nvSpPr>
              <p:spPr bwMode="auto">
                <a:xfrm>
                  <a:off x="4122" y="1422"/>
                  <a:ext cx="15" cy="5"/>
                </a:xfrm>
                <a:custGeom>
                  <a:avLst/>
                  <a:gdLst>
                    <a:gd name="T0" fmla="*/ 2 w 3"/>
                    <a:gd name="T1" fmla="*/ 1 h 1"/>
                    <a:gd name="T2" fmla="*/ 0 w 3"/>
                    <a:gd name="T3" fmla="*/ 0 h 1"/>
                    <a:gd name="T4" fmla="*/ 1 w 3"/>
                    <a:gd name="T5" fmla="*/ 1 h 1"/>
                    <a:gd name="T6" fmla="*/ 2 w 3"/>
                    <a:gd name="T7" fmla="*/ 1 h 1"/>
                  </a:gdLst>
                  <a:ahLst/>
                  <a:cxnLst>
                    <a:cxn ang="0">
                      <a:pos x="T0" y="T1"/>
                    </a:cxn>
                    <a:cxn ang="0">
                      <a:pos x="T2" y="T3"/>
                    </a:cxn>
                    <a:cxn ang="0">
                      <a:pos x="T4" y="T5"/>
                    </a:cxn>
                    <a:cxn ang="0">
                      <a:pos x="T6" y="T7"/>
                    </a:cxn>
                  </a:cxnLst>
                  <a:rect l="0" t="0" r="r" b="b"/>
                  <a:pathLst>
                    <a:path w="3" h="1">
                      <a:moveTo>
                        <a:pt x="2" y="1"/>
                      </a:moveTo>
                      <a:cubicBezTo>
                        <a:pt x="0" y="0"/>
                        <a:pt x="0" y="0"/>
                        <a:pt x="0" y="0"/>
                      </a:cubicBezTo>
                      <a:cubicBezTo>
                        <a:pt x="0" y="0"/>
                        <a:pt x="0" y="1"/>
                        <a:pt x="1" y="1"/>
                      </a:cubicBezTo>
                      <a:cubicBezTo>
                        <a:pt x="2"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4" name="Freeform 76">
                  <a:extLst>
                    <a:ext uri="{FF2B5EF4-FFF2-40B4-BE49-F238E27FC236}">
                      <a16:creationId xmlns:a16="http://schemas.microsoft.com/office/drawing/2014/main" id="{E581706C-12AA-4847-9180-DBCD14137613}"/>
                    </a:ext>
                  </a:extLst>
                </p:cNvPr>
                <p:cNvSpPr>
                  <a:spLocks/>
                </p:cNvSpPr>
                <p:nvPr userDrawn="1"/>
              </p:nvSpPr>
              <p:spPr bwMode="auto">
                <a:xfrm>
                  <a:off x="4162" y="144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5" name="Freeform 77">
                  <a:extLst>
                    <a:ext uri="{FF2B5EF4-FFF2-40B4-BE49-F238E27FC236}">
                      <a16:creationId xmlns:a16="http://schemas.microsoft.com/office/drawing/2014/main" id="{BAD5AF8C-F3DB-40AF-8360-C7673FFF6240}"/>
                    </a:ext>
                  </a:extLst>
                </p:cNvPr>
                <p:cNvSpPr>
                  <a:spLocks/>
                </p:cNvSpPr>
                <p:nvPr userDrawn="1"/>
              </p:nvSpPr>
              <p:spPr bwMode="auto">
                <a:xfrm>
                  <a:off x="4112" y="1437"/>
                  <a:ext cx="30" cy="5"/>
                </a:xfrm>
                <a:custGeom>
                  <a:avLst/>
                  <a:gdLst>
                    <a:gd name="T0" fmla="*/ 4 w 6"/>
                    <a:gd name="T1" fmla="*/ 0 h 1"/>
                    <a:gd name="T2" fmla="*/ 3 w 6"/>
                    <a:gd name="T3" fmla="*/ 1 h 1"/>
                    <a:gd name="T4" fmla="*/ 4 w 6"/>
                    <a:gd name="T5" fmla="*/ 0 h 1"/>
                  </a:gdLst>
                  <a:ahLst/>
                  <a:cxnLst>
                    <a:cxn ang="0">
                      <a:pos x="T0" y="T1"/>
                    </a:cxn>
                    <a:cxn ang="0">
                      <a:pos x="T2" y="T3"/>
                    </a:cxn>
                    <a:cxn ang="0">
                      <a:pos x="T4" y="T5"/>
                    </a:cxn>
                  </a:cxnLst>
                  <a:rect l="0" t="0" r="r" b="b"/>
                  <a:pathLst>
                    <a:path w="6" h="1">
                      <a:moveTo>
                        <a:pt x="4" y="0"/>
                      </a:moveTo>
                      <a:cubicBezTo>
                        <a:pt x="4" y="1"/>
                        <a:pt x="0" y="0"/>
                        <a:pt x="3" y="1"/>
                      </a:cubicBezTo>
                      <a:cubicBezTo>
                        <a:pt x="4" y="1"/>
                        <a:pt x="6"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6" name="Freeform 78">
                  <a:extLst>
                    <a:ext uri="{FF2B5EF4-FFF2-40B4-BE49-F238E27FC236}">
                      <a16:creationId xmlns:a16="http://schemas.microsoft.com/office/drawing/2014/main" id="{0C8DF529-E5AC-4783-8AB7-C48DAE97D726}"/>
                    </a:ext>
                  </a:extLst>
                </p:cNvPr>
                <p:cNvSpPr>
                  <a:spLocks/>
                </p:cNvSpPr>
                <p:nvPr userDrawn="1"/>
              </p:nvSpPr>
              <p:spPr bwMode="auto">
                <a:xfrm>
                  <a:off x="3968" y="1392"/>
                  <a:ext cx="5" cy="10"/>
                </a:xfrm>
                <a:custGeom>
                  <a:avLst/>
                  <a:gdLst>
                    <a:gd name="T0" fmla="*/ 0 w 5"/>
                    <a:gd name="T1" fmla="*/ 10 h 10"/>
                    <a:gd name="T2" fmla="*/ 5 w 5"/>
                    <a:gd name="T3" fmla="*/ 5 h 10"/>
                    <a:gd name="T4" fmla="*/ 0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5"/>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7" name="Freeform 79">
                  <a:extLst>
                    <a:ext uri="{FF2B5EF4-FFF2-40B4-BE49-F238E27FC236}">
                      <a16:creationId xmlns:a16="http://schemas.microsoft.com/office/drawing/2014/main" id="{24F38E36-53FE-478C-B2DC-A84AC643468A}"/>
                    </a:ext>
                  </a:extLst>
                </p:cNvPr>
                <p:cNvSpPr>
                  <a:spLocks/>
                </p:cNvSpPr>
                <p:nvPr userDrawn="1"/>
              </p:nvSpPr>
              <p:spPr bwMode="auto">
                <a:xfrm>
                  <a:off x="3819" y="1462"/>
                  <a:ext cx="24" cy="5"/>
                </a:xfrm>
                <a:custGeom>
                  <a:avLst/>
                  <a:gdLst>
                    <a:gd name="T0" fmla="*/ 1 w 5"/>
                    <a:gd name="T1" fmla="*/ 1 h 1"/>
                    <a:gd name="T2" fmla="*/ 5 w 5"/>
                    <a:gd name="T3" fmla="*/ 0 h 1"/>
                    <a:gd name="T4" fmla="*/ 4 w 5"/>
                    <a:gd name="T5" fmla="*/ 0 h 1"/>
                    <a:gd name="T6" fmla="*/ 3 w 5"/>
                    <a:gd name="T7" fmla="*/ 0 h 1"/>
                    <a:gd name="T8" fmla="*/ 1 w 5"/>
                    <a:gd name="T9" fmla="*/ 1 h 1"/>
                  </a:gdLst>
                  <a:ahLst/>
                  <a:cxnLst>
                    <a:cxn ang="0">
                      <a:pos x="T0" y="T1"/>
                    </a:cxn>
                    <a:cxn ang="0">
                      <a:pos x="T2" y="T3"/>
                    </a:cxn>
                    <a:cxn ang="0">
                      <a:pos x="T4" y="T5"/>
                    </a:cxn>
                    <a:cxn ang="0">
                      <a:pos x="T6" y="T7"/>
                    </a:cxn>
                    <a:cxn ang="0">
                      <a:pos x="T8" y="T9"/>
                    </a:cxn>
                  </a:cxnLst>
                  <a:rect l="0" t="0" r="r" b="b"/>
                  <a:pathLst>
                    <a:path w="5" h="1">
                      <a:moveTo>
                        <a:pt x="1" y="1"/>
                      </a:moveTo>
                      <a:cubicBezTo>
                        <a:pt x="4" y="1"/>
                        <a:pt x="2" y="0"/>
                        <a:pt x="5" y="0"/>
                      </a:cubicBezTo>
                      <a:cubicBezTo>
                        <a:pt x="5" y="0"/>
                        <a:pt x="4" y="0"/>
                        <a:pt x="4" y="0"/>
                      </a:cubicBezTo>
                      <a:cubicBezTo>
                        <a:pt x="3" y="0"/>
                        <a:pt x="3" y="0"/>
                        <a:pt x="3"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8" name="Freeform 80">
                  <a:extLst>
                    <a:ext uri="{FF2B5EF4-FFF2-40B4-BE49-F238E27FC236}">
                      <a16:creationId xmlns:a16="http://schemas.microsoft.com/office/drawing/2014/main" id="{3A61AE62-A6F8-4B94-91FE-134E742B1F9A}"/>
                    </a:ext>
                  </a:extLst>
                </p:cNvPr>
                <p:cNvSpPr>
                  <a:spLocks/>
                </p:cNvSpPr>
                <p:nvPr userDrawn="1"/>
              </p:nvSpPr>
              <p:spPr bwMode="auto">
                <a:xfrm>
                  <a:off x="3834" y="1457"/>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9" name="Freeform 81">
                  <a:extLst>
                    <a:ext uri="{FF2B5EF4-FFF2-40B4-BE49-F238E27FC236}">
                      <a16:creationId xmlns:a16="http://schemas.microsoft.com/office/drawing/2014/main" id="{BBCBB621-7366-4BC6-9658-1516F33CF0ED}"/>
                    </a:ext>
                  </a:extLst>
                </p:cNvPr>
                <p:cNvSpPr>
                  <a:spLocks/>
                </p:cNvSpPr>
                <p:nvPr userDrawn="1"/>
              </p:nvSpPr>
              <p:spPr bwMode="auto">
                <a:xfrm>
                  <a:off x="4421" y="1137"/>
                  <a:ext cx="0" cy="10"/>
                </a:xfrm>
                <a:custGeom>
                  <a:avLst/>
                  <a:gdLst>
                    <a:gd name="T0" fmla="*/ 1 h 2"/>
                    <a:gd name="T1" fmla="*/ 2 h 2"/>
                    <a:gd name="T2" fmla="*/ 1 h 2"/>
                    <a:gd name="T3" fmla="*/ 1 h 2"/>
                  </a:gdLst>
                  <a:ahLst/>
                  <a:cxnLst>
                    <a:cxn ang="0">
                      <a:pos x="0" y="T0"/>
                    </a:cxn>
                    <a:cxn ang="0">
                      <a:pos x="0" y="T1"/>
                    </a:cxn>
                    <a:cxn ang="0">
                      <a:pos x="0" y="T2"/>
                    </a:cxn>
                    <a:cxn ang="0">
                      <a:pos x="0" y="T3"/>
                    </a:cxn>
                  </a:cxnLst>
                  <a:rect l="0" t="0" r="r" b="b"/>
                  <a:pathLst>
                    <a:path h="2">
                      <a:moveTo>
                        <a:pt x="0" y="1"/>
                      </a:moveTo>
                      <a:cubicBezTo>
                        <a:pt x="0" y="0"/>
                        <a:pt x="0" y="2"/>
                        <a:pt x="0" y="2"/>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0" name="Freeform 82">
                  <a:extLst>
                    <a:ext uri="{FF2B5EF4-FFF2-40B4-BE49-F238E27FC236}">
                      <a16:creationId xmlns:a16="http://schemas.microsoft.com/office/drawing/2014/main" id="{2CF353A4-1FFE-4196-96ED-E1F231103F60}"/>
                    </a:ext>
                  </a:extLst>
                </p:cNvPr>
                <p:cNvSpPr>
                  <a:spLocks/>
                </p:cNvSpPr>
                <p:nvPr userDrawn="1"/>
              </p:nvSpPr>
              <p:spPr bwMode="auto">
                <a:xfrm>
                  <a:off x="4431" y="1147"/>
                  <a:ext cx="10" cy="5"/>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1" name="Freeform 83">
                  <a:extLst>
                    <a:ext uri="{FF2B5EF4-FFF2-40B4-BE49-F238E27FC236}">
                      <a16:creationId xmlns:a16="http://schemas.microsoft.com/office/drawing/2014/main" id="{3468E17D-8935-4D8D-B2CF-97CE342DE333}"/>
                    </a:ext>
                  </a:extLst>
                </p:cNvPr>
                <p:cNvSpPr>
                  <a:spLocks/>
                </p:cNvSpPr>
                <p:nvPr userDrawn="1"/>
              </p:nvSpPr>
              <p:spPr bwMode="auto">
                <a:xfrm>
                  <a:off x="3585" y="1087"/>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2" name="Freeform 84">
                  <a:extLst>
                    <a:ext uri="{FF2B5EF4-FFF2-40B4-BE49-F238E27FC236}">
                      <a16:creationId xmlns:a16="http://schemas.microsoft.com/office/drawing/2014/main" id="{3420E90F-2983-41B3-84CC-E2AC2D2E1CCD}"/>
                    </a:ext>
                  </a:extLst>
                </p:cNvPr>
                <p:cNvSpPr>
                  <a:spLocks/>
                </p:cNvSpPr>
                <p:nvPr userDrawn="1"/>
              </p:nvSpPr>
              <p:spPr bwMode="auto">
                <a:xfrm>
                  <a:off x="3689" y="1032"/>
                  <a:ext cx="5" cy="5"/>
                </a:xfrm>
                <a:custGeom>
                  <a:avLst/>
                  <a:gdLst>
                    <a:gd name="T0" fmla="*/ 0 w 5"/>
                    <a:gd name="T1" fmla="*/ 0 h 5"/>
                    <a:gd name="T2" fmla="*/ 0 w 5"/>
                    <a:gd name="T3" fmla="*/ 0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0"/>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3" name="Freeform 85">
                  <a:extLst>
                    <a:ext uri="{FF2B5EF4-FFF2-40B4-BE49-F238E27FC236}">
                      <a16:creationId xmlns:a16="http://schemas.microsoft.com/office/drawing/2014/main" id="{D0C173BD-AA43-4D46-A37B-BA82CA501D33}"/>
                    </a:ext>
                  </a:extLst>
                </p:cNvPr>
                <p:cNvSpPr>
                  <a:spLocks/>
                </p:cNvSpPr>
                <p:nvPr userDrawn="1"/>
              </p:nvSpPr>
              <p:spPr bwMode="auto">
                <a:xfrm>
                  <a:off x="3734" y="962"/>
                  <a:ext cx="15" cy="10"/>
                </a:xfrm>
                <a:custGeom>
                  <a:avLst/>
                  <a:gdLst>
                    <a:gd name="T0" fmla="*/ 1 w 3"/>
                    <a:gd name="T1" fmla="*/ 0 h 2"/>
                    <a:gd name="T2" fmla="*/ 0 w 3"/>
                    <a:gd name="T3" fmla="*/ 2 h 2"/>
                    <a:gd name="T4" fmla="*/ 1 w 3"/>
                    <a:gd name="T5" fmla="*/ 0 h 2"/>
                  </a:gdLst>
                  <a:ahLst/>
                  <a:cxnLst>
                    <a:cxn ang="0">
                      <a:pos x="T0" y="T1"/>
                    </a:cxn>
                    <a:cxn ang="0">
                      <a:pos x="T2" y="T3"/>
                    </a:cxn>
                    <a:cxn ang="0">
                      <a:pos x="T4" y="T5"/>
                    </a:cxn>
                  </a:cxnLst>
                  <a:rect l="0" t="0" r="r" b="b"/>
                  <a:pathLst>
                    <a:path w="3" h="2">
                      <a:moveTo>
                        <a:pt x="1" y="0"/>
                      </a:moveTo>
                      <a:cubicBezTo>
                        <a:pt x="1" y="1"/>
                        <a:pt x="1" y="1"/>
                        <a:pt x="0" y="2"/>
                      </a:cubicBezTo>
                      <a:cubicBezTo>
                        <a:pt x="1" y="1"/>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4" name="Freeform 86">
                  <a:extLst>
                    <a:ext uri="{FF2B5EF4-FFF2-40B4-BE49-F238E27FC236}">
                      <a16:creationId xmlns:a16="http://schemas.microsoft.com/office/drawing/2014/main" id="{6C057F08-1078-49F7-A966-26D80F8B5BED}"/>
                    </a:ext>
                  </a:extLst>
                </p:cNvPr>
                <p:cNvSpPr>
                  <a:spLocks/>
                </p:cNvSpPr>
                <p:nvPr userDrawn="1"/>
              </p:nvSpPr>
              <p:spPr bwMode="auto">
                <a:xfrm>
                  <a:off x="3639" y="68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5" name="Freeform 87">
                  <a:extLst>
                    <a:ext uri="{FF2B5EF4-FFF2-40B4-BE49-F238E27FC236}">
                      <a16:creationId xmlns:a16="http://schemas.microsoft.com/office/drawing/2014/main" id="{CE89E433-140B-44B0-B795-B5C1B9F8B705}"/>
                    </a:ext>
                  </a:extLst>
                </p:cNvPr>
                <p:cNvSpPr>
                  <a:spLocks/>
                </p:cNvSpPr>
                <p:nvPr userDrawn="1"/>
              </p:nvSpPr>
              <p:spPr bwMode="auto">
                <a:xfrm>
                  <a:off x="3615" y="6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6" name="Freeform 88">
                  <a:extLst>
                    <a:ext uri="{FF2B5EF4-FFF2-40B4-BE49-F238E27FC236}">
                      <a16:creationId xmlns:a16="http://schemas.microsoft.com/office/drawing/2014/main" id="{09C7B2C2-F684-475C-A30F-22FE84094AEE}"/>
                    </a:ext>
                  </a:extLst>
                </p:cNvPr>
                <p:cNvSpPr>
                  <a:spLocks/>
                </p:cNvSpPr>
                <p:nvPr userDrawn="1"/>
              </p:nvSpPr>
              <p:spPr bwMode="auto">
                <a:xfrm>
                  <a:off x="3600" y="64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2"/>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7" name="Freeform 89">
                  <a:extLst>
                    <a:ext uri="{FF2B5EF4-FFF2-40B4-BE49-F238E27FC236}">
                      <a16:creationId xmlns:a16="http://schemas.microsoft.com/office/drawing/2014/main" id="{E44A47FD-C68A-4577-8476-6C1233C87450}"/>
                    </a:ext>
                  </a:extLst>
                </p:cNvPr>
                <p:cNvSpPr>
                  <a:spLocks/>
                </p:cNvSpPr>
                <p:nvPr userDrawn="1"/>
              </p:nvSpPr>
              <p:spPr bwMode="auto">
                <a:xfrm>
                  <a:off x="3600" y="628"/>
                  <a:ext cx="10" cy="5"/>
                </a:xfrm>
                <a:custGeom>
                  <a:avLst/>
                  <a:gdLst>
                    <a:gd name="T0" fmla="*/ 1 w 2"/>
                    <a:gd name="T1" fmla="*/ 0 h 1"/>
                    <a:gd name="T2" fmla="*/ 2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2"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8" name="Freeform 90">
                  <a:extLst>
                    <a:ext uri="{FF2B5EF4-FFF2-40B4-BE49-F238E27FC236}">
                      <a16:creationId xmlns:a16="http://schemas.microsoft.com/office/drawing/2014/main" id="{503CECD7-DD17-46BF-B238-6865B3797A3F}"/>
                    </a:ext>
                  </a:extLst>
                </p:cNvPr>
                <p:cNvSpPr>
                  <a:spLocks/>
                </p:cNvSpPr>
                <p:nvPr userDrawn="1"/>
              </p:nvSpPr>
              <p:spPr bwMode="auto">
                <a:xfrm>
                  <a:off x="3610" y="628"/>
                  <a:ext cx="0" cy="5"/>
                </a:xfrm>
                <a:custGeom>
                  <a:avLst/>
                  <a:gdLst>
                    <a:gd name="T0" fmla="*/ 1 h 1"/>
                    <a:gd name="T1" fmla="*/ 1 h 1"/>
                  </a:gdLst>
                  <a:ahLst/>
                  <a:cxnLst>
                    <a:cxn ang="0">
                      <a:pos x="0" y="T0"/>
                    </a:cxn>
                    <a:cxn ang="0">
                      <a:pos x="0" y="T1"/>
                    </a:cxn>
                  </a:cxnLst>
                  <a:rect l="0" t="0" r="r" b="b"/>
                  <a:pathLst>
                    <a:path h="1">
                      <a:moveTo>
                        <a:pt x="0" y="1"/>
                      </a:move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9" name="Freeform 91">
                  <a:extLst>
                    <a:ext uri="{FF2B5EF4-FFF2-40B4-BE49-F238E27FC236}">
                      <a16:creationId xmlns:a16="http://schemas.microsoft.com/office/drawing/2014/main" id="{D0056992-3CE3-41C8-841F-E5976E63153C}"/>
                    </a:ext>
                  </a:extLst>
                </p:cNvPr>
                <p:cNvSpPr>
                  <a:spLocks/>
                </p:cNvSpPr>
                <p:nvPr userDrawn="1"/>
              </p:nvSpPr>
              <p:spPr bwMode="auto">
                <a:xfrm>
                  <a:off x="3600" y="618"/>
                  <a:ext cx="5" cy="5"/>
                </a:xfrm>
                <a:custGeom>
                  <a:avLst/>
                  <a:gdLst>
                    <a:gd name="T0" fmla="*/ 0 w 1"/>
                    <a:gd name="T1" fmla="*/ 1 h 1"/>
                    <a:gd name="T2" fmla="*/ 0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0" name="Freeform 92">
                  <a:extLst>
                    <a:ext uri="{FF2B5EF4-FFF2-40B4-BE49-F238E27FC236}">
                      <a16:creationId xmlns:a16="http://schemas.microsoft.com/office/drawing/2014/main" id="{3D04425C-AE70-4FAE-9D08-1CB192FEC211}"/>
                    </a:ext>
                  </a:extLst>
                </p:cNvPr>
                <p:cNvSpPr>
                  <a:spLocks/>
                </p:cNvSpPr>
                <p:nvPr userDrawn="1"/>
              </p:nvSpPr>
              <p:spPr bwMode="auto">
                <a:xfrm>
                  <a:off x="3590" y="6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1" name="Freeform 93">
                  <a:extLst>
                    <a:ext uri="{FF2B5EF4-FFF2-40B4-BE49-F238E27FC236}">
                      <a16:creationId xmlns:a16="http://schemas.microsoft.com/office/drawing/2014/main" id="{748D54C0-EA92-4D5A-BD19-FC2D3DDAEEB6}"/>
                    </a:ext>
                  </a:extLst>
                </p:cNvPr>
                <p:cNvSpPr>
                  <a:spLocks/>
                </p:cNvSpPr>
                <p:nvPr userDrawn="1"/>
              </p:nvSpPr>
              <p:spPr bwMode="auto">
                <a:xfrm>
                  <a:off x="3590" y="623"/>
                  <a:ext cx="10" cy="5"/>
                </a:xfrm>
                <a:custGeom>
                  <a:avLst/>
                  <a:gdLst>
                    <a:gd name="T0" fmla="*/ 2 w 2"/>
                    <a:gd name="T1" fmla="*/ 1 h 1"/>
                    <a:gd name="T2" fmla="*/ 1 w 2"/>
                    <a:gd name="T3" fmla="*/ 0 h 1"/>
                    <a:gd name="T4" fmla="*/ 1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1" y="0"/>
                        <a:pt x="0" y="1"/>
                        <a:pt x="1"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2" name="Freeform 94">
                  <a:extLst>
                    <a:ext uri="{FF2B5EF4-FFF2-40B4-BE49-F238E27FC236}">
                      <a16:creationId xmlns:a16="http://schemas.microsoft.com/office/drawing/2014/main" id="{52578C6A-F154-47FF-8D60-80E6233C3D16}"/>
                    </a:ext>
                  </a:extLst>
                </p:cNvPr>
                <p:cNvSpPr>
                  <a:spLocks/>
                </p:cNvSpPr>
                <p:nvPr userDrawn="1"/>
              </p:nvSpPr>
              <p:spPr bwMode="auto">
                <a:xfrm>
                  <a:off x="3595" y="628"/>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1"/>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3" name="Freeform 95">
                  <a:extLst>
                    <a:ext uri="{FF2B5EF4-FFF2-40B4-BE49-F238E27FC236}">
                      <a16:creationId xmlns:a16="http://schemas.microsoft.com/office/drawing/2014/main" id="{F6E04AB9-FD22-4A16-99C1-70259375BF41}"/>
                    </a:ext>
                  </a:extLst>
                </p:cNvPr>
                <p:cNvSpPr>
                  <a:spLocks/>
                </p:cNvSpPr>
                <p:nvPr userDrawn="1"/>
              </p:nvSpPr>
              <p:spPr bwMode="auto">
                <a:xfrm>
                  <a:off x="3600" y="65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4" name="Freeform 96">
                  <a:extLst>
                    <a:ext uri="{FF2B5EF4-FFF2-40B4-BE49-F238E27FC236}">
                      <a16:creationId xmlns:a16="http://schemas.microsoft.com/office/drawing/2014/main" id="{A1ADD012-176A-4B34-A91B-C9D18862D8B9}"/>
                    </a:ext>
                  </a:extLst>
                </p:cNvPr>
                <p:cNvSpPr>
                  <a:spLocks/>
                </p:cNvSpPr>
                <p:nvPr userDrawn="1"/>
              </p:nvSpPr>
              <p:spPr bwMode="auto">
                <a:xfrm>
                  <a:off x="3580" y="6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1" y="1"/>
                        <a:pt x="1" y="1"/>
                        <a:pt x="1" y="1"/>
                      </a:cubicBezTo>
                      <a:cubicBezTo>
                        <a:pt x="1"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5" name="Freeform 97">
                  <a:extLst>
                    <a:ext uri="{FF2B5EF4-FFF2-40B4-BE49-F238E27FC236}">
                      <a16:creationId xmlns:a16="http://schemas.microsoft.com/office/drawing/2014/main" id="{A2A13977-642E-449C-9A1C-4B333349BD6B}"/>
                    </a:ext>
                  </a:extLst>
                </p:cNvPr>
                <p:cNvSpPr>
                  <a:spLocks/>
                </p:cNvSpPr>
                <p:nvPr userDrawn="1"/>
              </p:nvSpPr>
              <p:spPr bwMode="auto">
                <a:xfrm>
                  <a:off x="357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6" name="Freeform 98">
                  <a:extLst>
                    <a:ext uri="{FF2B5EF4-FFF2-40B4-BE49-F238E27FC236}">
                      <a16:creationId xmlns:a16="http://schemas.microsoft.com/office/drawing/2014/main" id="{996F6381-3136-41F6-9AC2-C7DCD458E7BF}"/>
                    </a:ext>
                  </a:extLst>
                </p:cNvPr>
                <p:cNvSpPr>
                  <a:spLocks/>
                </p:cNvSpPr>
                <p:nvPr userDrawn="1"/>
              </p:nvSpPr>
              <p:spPr bwMode="auto">
                <a:xfrm>
                  <a:off x="3585" y="628"/>
                  <a:ext cx="10" cy="0"/>
                </a:xfrm>
                <a:custGeom>
                  <a:avLst/>
                  <a:gdLst>
                    <a:gd name="T0" fmla="*/ 0 w 2"/>
                    <a:gd name="T1" fmla="*/ 1 w 2"/>
                    <a:gd name="T2" fmla="*/ 2 w 2"/>
                    <a:gd name="T3" fmla="*/ 1 w 2"/>
                    <a:gd name="T4" fmla="*/ 0 w 2"/>
                  </a:gdLst>
                  <a:ahLst/>
                  <a:cxnLst>
                    <a:cxn ang="0">
                      <a:pos x="T0" y="0"/>
                    </a:cxn>
                    <a:cxn ang="0">
                      <a:pos x="T1" y="0"/>
                    </a:cxn>
                    <a:cxn ang="0">
                      <a:pos x="T2" y="0"/>
                    </a:cxn>
                    <a:cxn ang="0">
                      <a:pos x="T3" y="0"/>
                    </a:cxn>
                    <a:cxn ang="0">
                      <a:pos x="T4" y="0"/>
                    </a:cxn>
                  </a:cxnLst>
                  <a:rect l="0" t="0" r="r" b="b"/>
                  <a:pathLst>
                    <a:path w="2">
                      <a:moveTo>
                        <a:pt x="0" y="0"/>
                      </a:moveTo>
                      <a:cubicBezTo>
                        <a:pt x="0" y="0"/>
                        <a:pt x="1" y="0"/>
                        <a:pt x="1" y="0"/>
                      </a:cubicBezTo>
                      <a:cubicBezTo>
                        <a:pt x="1" y="0"/>
                        <a:pt x="2" y="0"/>
                        <a:pt x="2" y="0"/>
                      </a:cubicBezTo>
                      <a:cubicBezTo>
                        <a:pt x="2"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7" name="Freeform 99">
                  <a:extLst>
                    <a:ext uri="{FF2B5EF4-FFF2-40B4-BE49-F238E27FC236}">
                      <a16:creationId xmlns:a16="http://schemas.microsoft.com/office/drawing/2014/main" id="{E033DE92-029D-44C6-A16A-2DC797EAEE14}"/>
                    </a:ext>
                  </a:extLst>
                </p:cNvPr>
                <p:cNvSpPr>
                  <a:spLocks/>
                </p:cNvSpPr>
                <p:nvPr userDrawn="1"/>
              </p:nvSpPr>
              <p:spPr bwMode="auto">
                <a:xfrm>
                  <a:off x="3570" y="59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8" name="Freeform 100">
                  <a:extLst>
                    <a:ext uri="{FF2B5EF4-FFF2-40B4-BE49-F238E27FC236}">
                      <a16:creationId xmlns:a16="http://schemas.microsoft.com/office/drawing/2014/main" id="{927F3C36-4DB7-4F69-BAAD-9F805B493AD4}"/>
                    </a:ext>
                  </a:extLst>
                </p:cNvPr>
                <p:cNvSpPr>
                  <a:spLocks/>
                </p:cNvSpPr>
                <p:nvPr userDrawn="1"/>
              </p:nvSpPr>
              <p:spPr bwMode="auto">
                <a:xfrm>
                  <a:off x="3555" y="578"/>
                  <a:ext cx="10" cy="10"/>
                </a:xfrm>
                <a:custGeom>
                  <a:avLst/>
                  <a:gdLst>
                    <a:gd name="T0" fmla="*/ 1 w 2"/>
                    <a:gd name="T1" fmla="*/ 2 h 2"/>
                    <a:gd name="T2" fmla="*/ 2 w 2"/>
                    <a:gd name="T3" fmla="*/ 1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1" y="0"/>
                        <a:pt x="1" y="1"/>
                        <a:pt x="0" y="1"/>
                      </a:cubicBezTo>
                      <a:cubicBezTo>
                        <a:pt x="1"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9" name="Freeform 101">
                  <a:extLst>
                    <a:ext uri="{FF2B5EF4-FFF2-40B4-BE49-F238E27FC236}">
                      <a16:creationId xmlns:a16="http://schemas.microsoft.com/office/drawing/2014/main" id="{AB86946A-70EF-4124-8E38-3F52CDAA749A}"/>
                    </a:ext>
                  </a:extLst>
                </p:cNvPr>
                <p:cNvSpPr>
                  <a:spLocks/>
                </p:cNvSpPr>
                <p:nvPr userDrawn="1"/>
              </p:nvSpPr>
              <p:spPr bwMode="auto">
                <a:xfrm>
                  <a:off x="3550"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0" name="Freeform 102">
                  <a:extLst>
                    <a:ext uri="{FF2B5EF4-FFF2-40B4-BE49-F238E27FC236}">
                      <a16:creationId xmlns:a16="http://schemas.microsoft.com/office/drawing/2014/main" id="{9375BCEE-FE50-48A4-B9C9-47B3DC6685E6}"/>
                    </a:ext>
                  </a:extLst>
                </p:cNvPr>
                <p:cNvSpPr>
                  <a:spLocks/>
                </p:cNvSpPr>
                <p:nvPr userDrawn="1"/>
              </p:nvSpPr>
              <p:spPr bwMode="auto">
                <a:xfrm>
                  <a:off x="3570" y="59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1" name="Freeform 103">
                  <a:extLst>
                    <a:ext uri="{FF2B5EF4-FFF2-40B4-BE49-F238E27FC236}">
                      <a16:creationId xmlns:a16="http://schemas.microsoft.com/office/drawing/2014/main" id="{54F2585D-E66A-489A-B20C-42595FBDF945}"/>
                    </a:ext>
                  </a:extLst>
                </p:cNvPr>
                <p:cNvSpPr>
                  <a:spLocks/>
                </p:cNvSpPr>
                <p:nvPr userDrawn="1"/>
              </p:nvSpPr>
              <p:spPr bwMode="auto">
                <a:xfrm>
                  <a:off x="3565" y="5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2" name="Freeform 104">
                  <a:extLst>
                    <a:ext uri="{FF2B5EF4-FFF2-40B4-BE49-F238E27FC236}">
                      <a16:creationId xmlns:a16="http://schemas.microsoft.com/office/drawing/2014/main" id="{E253AE0F-EE3B-473F-99BC-29815E203644}"/>
                    </a:ext>
                  </a:extLst>
                </p:cNvPr>
                <p:cNvSpPr>
                  <a:spLocks/>
                </p:cNvSpPr>
                <p:nvPr userDrawn="1"/>
              </p:nvSpPr>
              <p:spPr bwMode="auto">
                <a:xfrm>
                  <a:off x="3570"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3" name="Freeform 105">
                  <a:extLst>
                    <a:ext uri="{FF2B5EF4-FFF2-40B4-BE49-F238E27FC236}">
                      <a16:creationId xmlns:a16="http://schemas.microsoft.com/office/drawing/2014/main" id="{2F5A149B-FD22-4966-B952-70CAD1E98BD4}"/>
                    </a:ext>
                  </a:extLst>
                </p:cNvPr>
                <p:cNvSpPr>
                  <a:spLocks/>
                </p:cNvSpPr>
                <p:nvPr userDrawn="1"/>
              </p:nvSpPr>
              <p:spPr bwMode="auto">
                <a:xfrm>
                  <a:off x="3575" y="61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4" name="Freeform 106">
                  <a:extLst>
                    <a:ext uri="{FF2B5EF4-FFF2-40B4-BE49-F238E27FC236}">
                      <a16:creationId xmlns:a16="http://schemas.microsoft.com/office/drawing/2014/main" id="{F61912D5-A7DC-4310-97EE-4F3A44706BFA}"/>
                    </a:ext>
                  </a:extLst>
                </p:cNvPr>
                <p:cNvSpPr>
                  <a:spLocks/>
                </p:cNvSpPr>
                <p:nvPr userDrawn="1"/>
              </p:nvSpPr>
              <p:spPr bwMode="auto">
                <a:xfrm>
                  <a:off x="3570" y="60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5" name="Rectangle 107">
                  <a:extLst>
                    <a:ext uri="{FF2B5EF4-FFF2-40B4-BE49-F238E27FC236}">
                      <a16:creationId xmlns:a16="http://schemas.microsoft.com/office/drawing/2014/main" id="{131E3B61-4F38-4769-9FCC-93E6ADFAE15D}"/>
                    </a:ext>
                  </a:extLst>
                </p:cNvPr>
                <p:cNvSpPr>
                  <a:spLocks noChangeArrowheads="1"/>
                </p:cNvSpPr>
                <p:nvPr userDrawn="1"/>
              </p:nvSpPr>
              <p:spPr bwMode="auto">
                <a:xfrm>
                  <a:off x="3565" y="6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6" name="Freeform 108">
                  <a:extLst>
                    <a:ext uri="{FF2B5EF4-FFF2-40B4-BE49-F238E27FC236}">
                      <a16:creationId xmlns:a16="http://schemas.microsoft.com/office/drawing/2014/main" id="{EE595170-770D-4912-9258-46D24005A998}"/>
                    </a:ext>
                  </a:extLst>
                </p:cNvPr>
                <p:cNvSpPr>
                  <a:spLocks/>
                </p:cNvSpPr>
                <p:nvPr userDrawn="1"/>
              </p:nvSpPr>
              <p:spPr bwMode="auto">
                <a:xfrm>
                  <a:off x="3550" y="58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7" name="Freeform 109">
                  <a:extLst>
                    <a:ext uri="{FF2B5EF4-FFF2-40B4-BE49-F238E27FC236}">
                      <a16:creationId xmlns:a16="http://schemas.microsoft.com/office/drawing/2014/main" id="{79BBCD09-E6B5-4638-BB45-26E7E5317906}"/>
                    </a:ext>
                  </a:extLst>
                </p:cNvPr>
                <p:cNvSpPr>
                  <a:spLocks/>
                </p:cNvSpPr>
                <p:nvPr userDrawn="1"/>
              </p:nvSpPr>
              <p:spPr bwMode="auto">
                <a:xfrm>
                  <a:off x="3560"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8" name="Freeform 110">
                  <a:extLst>
                    <a:ext uri="{FF2B5EF4-FFF2-40B4-BE49-F238E27FC236}">
                      <a16:creationId xmlns:a16="http://schemas.microsoft.com/office/drawing/2014/main" id="{87E66DE5-67A5-4978-B201-5FE203195A52}"/>
                    </a:ext>
                  </a:extLst>
                </p:cNvPr>
                <p:cNvSpPr>
                  <a:spLocks/>
                </p:cNvSpPr>
                <p:nvPr userDrawn="1"/>
              </p:nvSpPr>
              <p:spPr bwMode="auto">
                <a:xfrm>
                  <a:off x="3525" y="57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9" name="Freeform 111">
                  <a:extLst>
                    <a:ext uri="{FF2B5EF4-FFF2-40B4-BE49-F238E27FC236}">
                      <a16:creationId xmlns:a16="http://schemas.microsoft.com/office/drawing/2014/main" id="{06589C86-B88E-4DE8-8A3C-29F01C48F632}"/>
                    </a:ext>
                  </a:extLst>
                </p:cNvPr>
                <p:cNvSpPr>
                  <a:spLocks/>
                </p:cNvSpPr>
                <p:nvPr userDrawn="1"/>
              </p:nvSpPr>
              <p:spPr bwMode="auto">
                <a:xfrm>
                  <a:off x="3555" y="59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0" name="Freeform 112">
                  <a:extLst>
                    <a:ext uri="{FF2B5EF4-FFF2-40B4-BE49-F238E27FC236}">
                      <a16:creationId xmlns:a16="http://schemas.microsoft.com/office/drawing/2014/main" id="{450A254B-5758-4192-BC0A-ED13BE8D0D01}"/>
                    </a:ext>
                  </a:extLst>
                </p:cNvPr>
                <p:cNvSpPr>
                  <a:spLocks/>
                </p:cNvSpPr>
                <p:nvPr userDrawn="1"/>
              </p:nvSpPr>
              <p:spPr bwMode="auto">
                <a:xfrm>
                  <a:off x="3545" y="5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1" name="Freeform 113">
                  <a:extLst>
                    <a:ext uri="{FF2B5EF4-FFF2-40B4-BE49-F238E27FC236}">
                      <a16:creationId xmlns:a16="http://schemas.microsoft.com/office/drawing/2014/main" id="{B4FAD887-BB6E-4A24-963F-75FC0B1B9324}"/>
                    </a:ext>
                  </a:extLst>
                </p:cNvPr>
                <p:cNvSpPr>
                  <a:spLocks/>
                </p:cNvSpPr>
                <p:nvPr userDrawn="1"/>
              </p:nvSpPr>
              <p:spPr bwMode="auto">
                <a:xfrm>
                  <a:off x="3560"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2" name="Freeform 114">
                  <a:extLst>
                    <a:ext uri="{FF2B5EF4-FFF2-40B4-BE49-F238E27FC236}">
                      <a16:creationId xmlns:a16="http://schemas.microsoft.com/office/drawing/2014/main" id="{C9380EB2-AA2F-4FD6-AC6E-EF63668F68E6}"/>
                    </a:ext>
                  </a:extLst>
                </p:cNvPr>
                <p:cNvSpPr>
                  <a:spLocks/>
                </p:cNvSpPr>
                <p:nvPr userDrawn="1"/>
              </p:nvSpPr>
              <p:spPr bwMode="auto">
                <a:xfrm>
                  <a:off x="3560"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3" name="Freeform 115">
                  <a:extLst>
                    <a:ext uri="{FF2B5EF4-FFF2-40B4-BE49-F238E27FC236}">
                      <a16:creationId xmlns:a16="http://schemas.microsoft.com/office/drawing/2014/main" id="{8F619D3C-2A7D-4105-9601-0B0653974319}"/>
                    </a:ext>
                  </a:extLst>
                </p:cNvPr>
                <p:cNvSpPr>
                  <a:spLocks/>
                </p:cNvSpPr>
                <p:nvPr userDrawn="1"/>
              </p:nvSpPr>
              <p:spPr bwMode="auto">
                <a:xfrm>
                  <a:off x="3510" y="578"/>
                  <a:ext cx="20" cy="20"/>
                </a:xfrm>
                <a:custGeom>
                  <a:avLst/>
                  <a:gdLst>
                    <a:gd name="T0" fmla="*/ 0 w 4"/>
                    <a:gd name="T1" fmla="*/ 4 h 4"/>
                    <a:gd name="T2" fmla="*/ 2 w 4"/>
                    <a:gd name="T3" fmla="*/ 4 h 4"/>
                    <a:gd name="T4" fmla="*/ 3 w 4"/>
                    <a:gd name="T5" fmla="*/ 0 h 4"/>
                    <a:gd name="T6" fmla="*/ 2 w 4"/>
                    <a:gd name="T7" fmla="*/ 0 h 4"/>
                    <a:gd name="T8" fmla="*/ 3 w 4"/>
                    <a:gd name="T9" fmla="*/ 2 h 4"/>
                    <a:gd name="T10" fmla="*/ 2 w 4"/>
                    <a:gd name="T11" fmla="*/ 1 h 4"/>
                    <a:gd name="T12" fmla="*/ 0 w 4"/>
                    <a:gd name="T13" fmla="*/ 3 h 4"/>
                    <a:gd name="T14" fmla="*/ 1 w 4"/>
                    <a:gd name="T15" fmla="*/ 3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cubicBezTo>
                        <a:pt x="1" y="3"/>
                        <a:pt x="2" y="3"/>
                        <a:pt x="2" y="4"/>
                      </a:cubicBezTo>
                      <a:cubicBezTo>
                        <a:pt x="3" y="4"/>
                        <a:pt x="4" y="1"/>
                        <a:pt x="3" y="0"/>
                      </a:cubicBezTo>
                      <a:cubicBezTo>
                        <a:pt x="3" y="0"/>
                        <a:pt x="3" y="0"/>
                        <a:pt x="2" y="0"/>
                      </a:cubicBezTo>
                      <a:cubicBezTo>
                        <a:pt x="2" y="1"/>
                        <a:pt x="4" y="2"/>
                        <a:pt x="3" y="2"/>
                      </a:cubicBezTo>
                      <a:cubicBezTo>
                        <a:pt x="1" y="2"/>
                        <a:pt x="2" y="2"/>
                        <a:pt x="2" y="1"/>
                      </a:cubicBezTo>
                      <a:cubicBezTo>
                        <a:pt x="2" y="2"/>
                        <a:pt x="0" y="2"/>
                        <a:pt x="0" y="3"/>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4" name="Freeform 116">
                  <a:extLst>
                    <a:ext uri="{FF2B5EF4-FFF2-40B4-BE49-F238E27FC236}">
                      <a16:creationId xmlns:a16="http://schemas.microsoft.com/office/drawing/2014/main" id="{B0BB6CB3-3C58-48E6-A637-559CEE2ED602}"/>
                    </a:ext>
                  </a:extLst>
                </p:cNvPr>
                <p:cNvSpPr>
                  <a:spLocks/>
                </p:cNvSpPr>
                <p:nvPr userDrawn="1"/>
              </p:nvSpPr>
              <p:spPr bwMode="auto">
                <a:xfrm>
                  <a:off x="3530" y="573"/>
                  <a:ext cx="5" cy="1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0"/>
                        <a:pt x="0" y="1"/>
                        <a:pt x="0" y="1"/>
                      </a:cubicBezTo>
                      <a:cubicBezTo>
                        <a:pt x="0"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5" name="Freeform 117">
                  <a:extLst>
                    <a:ext uri="{FF2B5EF4-FFF2-40B4-BE49-F238E27FC236}">
                      <a16:creationId xmlns:a16="http://schemas.microsoft.com/office/drawing/2014/main" id="{7C3B9131-6B23-490D-AEDE-CE995F6D5130}"/>
                    </a:ext>
                  </a:extLst>
                </p:cNvPr>
                <p:cNvSpPr>
                  <a:spLocks/>
                </p:cNvSpPr>
                <p:nvPr userDrawn="1"/>
              </p:nvSpPr>
              <p:spPr bwMode="auto">
                <a:xfrm>
                  <a:off x="3535" y="583"/>
                  <a:ext cx="15" cy="10"/>
                </a:xfrm>
                <a:custGeom>
                  <a:avLst/>
                  <a:gdLst>
                    <a:gd name="T0" fmla="*/ 2 w 3"/>
                    <a:gd name="T1" fmla="*/ 1 h 2"/>
                    <a:gd name="T2" fmla="*/ 0 w 3"/>
                    <a:gd name="T3" fmla="*/ 2 h 2"/>
                    <a:gd name="T4" fmla="*/ 2 w 3"/>
                    <a:gd name="T5" fmla="*/ 2 h 2"/>
                    <a:gd name="T6" fmla="*/ 2 w 3"/>
                    <a:gd name="T7" fmla="*/ 1 h 2"/>
                    <a:gd name="T8" fmla="*/ 3 w 3"/>
                    <a:gd name="T9" fmla="*/ 1 h 2"/>
                    <a:gd name="T10" fmla="*/ 2 w 3"/>
                    <a:gd name="T11" fmla="*/ 0 h 2"/>
                    <a:gd name="T12" fmla="*/ 2 w 3"/>
                    <a:gd name="T13" fmla="*/ 0 h 2"/>
                    <a:gd name="T14" fmla="*/ 2 w 3"/>
                    <a:gd name="T15" fmla="*/ 0 h 2"/>
                    <a:gd name="T16" fmla="*/ 2 w 3"/>
                    <a:gd name="T17" fmla="*/ 0 h 2"/>
                    <a:gd name="T18" fmla="*/ 2 w 3"/>
                    <a:gd name="T19" fmla="*/ 0 h 2"/>
                    <a:gd name="T20" fmla="*/ 2 w 3"/>
                    <a:gd name="T21" fmla="*/ 0 h 2"/>
                    <a:gd name="T22" fmla="*/ 2 w 3"/>
                    <a:gd name="T23" fmla="*/ 1 h 2"/>
                    <a:gd name="T24" fmla="*/ 2 w 3"/>
                    <a:gd name="T25" fmla="*/ 0 h 2"/>
                    <a:gd name="T26" fmla="*/ 2 w 3"/>
                    <a:gd name="T27" fmla="*/ 0 h 2"/>
                    <a:gd name="T28" fmla="*/ 2 w 3"/>
                    <a:gd name="T29" fmla="*/ 0 h 2"/>
                    <a:gd name="T30" fmla="*/ 0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0" y="1"/>
                        <a:pt x="0" y="2"/>
                      </a:cubicBezTo>
                      <a:cubicBezTo>
                        <a:pt x="1" y="2"/>
                        <a:pt x="1" y="2"/>
                        <a:pt x="2" y="2"/>
                      </a:cubicBezTo>
                      <a:cubicBezTo>
                        <a:pt x="0" y="1"/>
                        <a:pt x="3" y="2"/>
                        <a:pt x="2" y="1"/>
                      </a:cubicBezTo>
                      <a:cubicBezTo>
                        <a:pt x="2" y="1"/>
                        <a:pt x="2" y="1"/>
                        <a:pt x="3" y="1"/>
                      </a:cubicBezTo>
                      <a:cubicBezTo>
                        <a:pt x="2" y="1"/>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1"/>
                      </a:cubicBezTo>
                      <a:cubicBezTo>
                        <a:pt x="1" y="0"/>
                        <a:pt x="2" y="0"/>
                        <a:pt x="2" y="0"/>
                      </a:cubicBezTo>
                      <a:cubicBezTo>
                        <a:pt x="2" y="0"/>
                        <a:pt x="2" y="0"/>
                        <a:pt x="2" y="0"/>
                      </a:cubicBezTo>
                      <a:cubicBezTo>
                        <a:pt x="2" y="0"/>
                        <a:pt x="2" y="0"/>
                        <a:pt x="2" y="0"/>
                      </a:cubicBezTo>
                      <a:cubicBezTo>
                        <a:pt x="0" y="0"/>
                        <a:pt x="0" y="0"/>
                        <a:pt x="0" y="0"/>
                      </a:cubicBezTo>
                      <a:cubicBezTo>
                        <a:pt x="1"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6" name="Freeform 118">
                  <a:extLst>
                    <a:ext uri="{FF2B5EF4-FFF2-40B4-BE49-F238E27FC236}">
                      <a16:creationId xmlns:a16="http://schemas.microsoft.com/office/drawing/2014/main" id="{260309B7-7EA3-4192-A5DD-C60279164707}"/>
                    </a:ext>
                  </a:extLst>
                </p:cNvPr>
                <p:cNvSpPr>
                  <a:spLocks/>
                </p:cNvSpPr>
                <p:nvPr userDrawn="1"/>
              </p:nvSpPr>
              <p:spPr bwMode="auto">
                <a:xfrm>
                  <a:off x="3565" y="62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7" name="Freeform 119">
                  <a:extLst>
                    <a:ext uri="{FF2B5EF4-FFF2-40B4-BE49-F238E27FC236}">
                      <a16:creationId xmlns:a16="http://schemas.microsoft.com/office/drawing/2014/main" id="{799E4ED0-7EB8-42F5-A712-1E478B1A21F7}"/>
                    </a:ext>
                  </a:extLst>
                </p:cNvPr>
                <p:cNvSpPr>
                  <a:spLocks/>
                </p:cNvSpPr>
                <p:nvPr userDrawn="1"/>
              </p:nvSpPr>
              <p:spPr bwMode="auto">
                <a:xfrm>
                  <a:off x="3565" y="613"/>
                  <a:ext cx="5" cy="10"/>
                </a:xfrm>
                <a:custGeom>
                  <a:avLst/>
                  <a:gdLst>
                    <a:gd name="T0" fmla="*/ 0 w 1"/>
                    <a:gd name="T1" fmla="*/ 2 h 2"/>
                    <a:gd name="T2" fmla="*/ 0 w 1"/>
                    <a:gd name="T3" fmla="*/ 2 h 2"/>
                    <a:gd name="T4" fmla="*/ 0 w 1"/>
                    <a:gd name="T5" fmla="*/ 2 h 2"/>
                    <a:gd name="T6" fmla="*/ 1 w 1"/>
                    <a:gd name="T7" fmla="*/ 2 h 2"/>
                    <a:gd name="T8" fmla="*/ 1 w 1"/>
                    <a:gd name="T9" fmla="*/ 2 h 2"/>
                    <a:gd name="T10" fmla="*/ 0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1" y="2"/>
                        <a:pt x="0" y="2"/>
                        <a:pt x="0" y="2"/>
                      </a:cubicBezTo>
                      <a:cubicBezTo>
                        <a:pt x="0" y="2"/>
                        <a:pt x="1" y="2"/>
                        <a:pt x="1" y="2"/>
                      </a:cubicBezTo>
                      <a:cubicBezTo>
                        <a:pt x="1" y="2"/>
                        <a:pt x="1" y="2"/>
                        <a:pt x="1" y="2"/>
                      </a:cubicBez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8" name="Freeform 120">
                  <a:extLst>
                    <a:ext uri="{FF2B5EF4-FFF2-40B4-BE49-F238E27FC236}">
                      <a16:creationId xmlns:a16="http://schemas.microsoft.com/office/drawing/2014/main" id="{C09BE255-B6F5-4830-B13C-5E7359C99C6C}"/>
                    </a:ext>
                  </a:extLst>
                </p:cNvPr>
                <p:cNvSpPr>
                  <a:spLocks/>
                </p:cNvSpPr>
                <p:nvPr userDrawn="1"/>
              </p:nvSpPr>
              <p:spPr bwMode="auto">
                <a:xfrm>
                  <a:off x="3550" y="603"/>
                  <a:ext cx="5" cy="5"/>
                </a:xfrm>
                <a:custGeom>
                  <a:avLst/>
                  <a:gdLst>
                    <a:gd name="T0" fmla="*/ 1 w 1"/>
                    <a:gd name="T1" fmla="*/ 0 h 1"/>
                    <a:gd name="T2" fmla="*/ 0 w 1"/>
                    <a:gd name="T3" fmla="*/ 0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0" y="0"/>
                        <a:pt x="0"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9" name="Freeform 121">
                  <a:extLst>
                    <a:ext uri="{FF2B5EF4-FFF2-40B4-BE49-F238E27FC236}">
                      <a16:creationId xmlns:a16="http://schemas.microsoft.com/office/drawing/2014/main" id="{01CE714A-5199-4826-AE8E-CC0AD590296A}"/>
                    </a:ext>
                  </a:extLst>
                </p:cNvPr>
                <p:cNvSpPr>
                  <a:spLocks/>
                </p:cNvSpPr>
                <p:nvPr userDrawn="1"/>
              </p:nvSpPr>
              <p:spPr bwMode="auto">
                <a:xfrm>
                  <a:off x="3525" y="57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0" name="Freeform 122">
                  <a:extLst>
                    <a:ext uri="{FF2B5EF4-FFF2-40B4-BE49-F238E27FC236}">
                      <a16:creationId xmlns:a16="http://schemas.microsoft.com/office/drawing/2014/main" id="{ABC4F66C-1364-41A8-82E8-8D479277EEC7}"/>
                    </a:ext>
                  </a:extLst>
                </p:cNvPr>
                <p:cNvSpPr>
                  <a:spLocks/>
                </p:cNvSpPr>
                <p:nvPr userDrawn="1"/>
              </p:nvSpPr>
              <p:spPr bwMode="auto">
                <a:xfrm>
                  <a:off x="3515" y="5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1" name="Freeform 123">
                  <a:extLst>
                    <a:ext uri="{FF2B5EF4-FFF2-40B4-BE49-F238E27FC236}">
                      <a16:creationId xmlns:a16="http://schemas.microsoft.com/office/drawing/2014/main" id="{452718C8-6E1E-40EA-8918-3135A42D8442}"/>
                    </a:ext>
                  </a:extLst>
                </p:cNvPr>
                <p:cNvSpPr>
                  <a:spLocks/>
                </p:cNvSpPr>
                <p:nvPr userDrawn="1"/>
              </p:nvSpPr>
              <p:spPr bwMode="auto">
                <a:xfrm>
                  <a:off x="3416" y="88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2" name="Freeform 124">
                  <a:extLst>
                    <a:ext uri="{FF2B5EF4-FFF2-40B4-BE49-F238E27FC236}">
                      <a16:creationId xmlns:a16="http://schemas.microsoft.com/office/drawing/2014/main" id="{900793CB-03F1-4B14-89C1-FB65C9E88EEE}"/>
                    </a:ext>
                  </a:extLst>
                </p:cNvPr>
                <p:cNvSpPr>
                  <a:spLocks/>
                </p:cNvSpPr>
                <p:nvPr userDrawn="1"/>
              </p:nvSpPr>
              <p:spPr bwMode="auto">
                <a:xfrm>
                  <a:off x="3406" y="8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3" name="Freeform 125">
                  <a:extLst>
                    <a:ext uri="{FF2B5EF4-FFF2-40B4-BE49-F238E27FC236}">
                      <a16:creationId xmlns:a16="http://schemas.microsoft.com/office/drawing/2014/main" id="{A9AD141E-ECD2-4958-BFA6-4D5530767B6A}"/>
                    </a:ext>
                  </a:extLst>
                </p:cNvPr>
                <p:cNvSpPr>
                  <a:spLocks/>
                </p:cNvSpPr>
                <p:nvPr userDrawn="1"/>
              </p:nvSpPr>
              <p:spPr bwMode="auto">
                <a:xfrm>
                  <a:off x="3311" y="653"/>
                  <a:ext cx="10" cy="5"/>
                </a:xfrm>
                <a:custGeom>
                  <a:avLst/>
                  <a:gdLst>
                    <a:gd name="T0" fmla="*/ 2 w 2"/>
                    <a:gd name="T1" fmla="*/ 0 h 1"/>
                    <a:gd name="T2" fmla="*/ 1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0"/>
                        <a:pt x="1" y="1"/>
                      </a:cubicBezTo>
                      <a:cubicBezTo>
                        <a:pt x="1" y="1"/>
                        <a:pt x="1" y="1"/>
                        <a:pt x="1" y="1"/>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4" name="Freeform 126">
                  <a:extLst>
                    <a:ext uri="{FF2B5EF4-FFF2-40B4-BE49-F238E27FC236}">
                      <a16:creationId xmlns:a16="http://schemas.microsoft.com/office/drawing/2014/main" id="{0A54F7F1-3507-4BE0-A1D4-DD028DE4F15D}"/>
                    </a:ext>
                  </a:extLst>
                </p:cNvPr>
                <p:cNvSpPr>
                  <a:spLocks/>
                </p:cNvSpPr>
                <p:nvPr userDrawn="1"/>
              </p:nvSpPr>
              <p:spPr bwMode="auto">
                <a:xfrm>
                  <a:off x="3336" y="7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5" name="Freeform 127">
                  <a:extLst>
                    <a:ext uri="{FF2B5EF4-FFF2-40B4-BE49-F238E27FC236}">
                      <a16:creationId xmlns:a16="http://schemas.microsoft.com/office/drawing/2014/main" id="{8165BF2E-89FB-4C8D-B13A-155664594D92}"/>
                    </a:ext>
                  </a:extLst>
                </p:cNvPr>
                <p:cNvSpPr>
                  <a:spLocks/>
                </p:cNvSpPr>
                <p:nvPr userDrawn="1"/>
              </p:nvSpPr>
              <p:spPr bwMode="auto">
                <a:xfrm>
                  <a:off x="3356" y="7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6" name="Freeform 128">
                  <a:extLst>
                    <a:ext uri="{FF2B5EF4-FFF2-40B4-BE49-F238E27FC236}">
                      <a16:creationId xmlns:a16="http://schemas.microsoft.com/office/drawing/2014/main" id="{8190FC3E-4707-48BA-8783-52DF1BC5E946}"/>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7" name="Freeform 129">
                  <a:extLst>
                    <a:ext uri="{FF2B5EF4-FFF2-40B4-BE49-F238E27FC236}">
                      <a16:creationId xmlns:a16="http://schemas.microsoft.com/office/drawing/2014/main" id="{B68D903E-ED46-4EE6-9184-F9A917484E7B}"/>
                    </a:ext>
                  </a:extLst>
                </p:cNvPr>
                <p:cNvSpPr>
                  <a:spLocks/>
                </p:cNvSpPr>
                <p:nvPr userDrawn="1"/>
              </p:nvSpPr>
              <p:spPr bwMode="auto">
                <a:xfrm>
                  <a:off x="3416" y="563"/>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8" name="Freeform 130">
                  <a:extLst>
                    <a:ext uri="{FF2B5EF4-FFF2-40B4-BE49-F238E27FC236}">
                      <a16:creationId xmlns:a16="http://schemas.microsoft.com/office/drawing/2014/main" id="{416FD3E3-C295-48CE-9DB5-45DD672A47E8}"/>
                    </a:ext>
                  </a:extLst>
                </p:cNvPr>
                <p:cNvSpPr>
                  <a:spLocks/>
                </p:cNvSpPr>
                <p:nvPr userDrawn="1"/>
              </p:nvSpPr>
              <p:spPr bwMode="auto">
                <a:xfrm>
                  <a:off x="3386"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9" name="Freeform 131">
                  <a:extLst>
                    <a:ext uri="{FF2B5EF4-FFF2-40B4-BE49-F238E27FC236}">
                      <a16:creationId xmlns:a16="http://schemas.microsoft.com/office/drawing/2014/main" id="{2E8559D7-6BA7-4566-B57B-A3E45C4F121C}"/>
                    </a:ext>
                  </a:extLst>
                </p:cNvPr>
                <p:cNvSpPr>
                  <a:spLocks/>
                </p:cNvSpPr>
                <p:nvPr userDrawn="1"/>
              </p:nvSpPr>
              <p:spPr bwMode="auto">
                <a:xfrm>
                  <a:off x="3406" y="563"/>
                  <a:ext cx="10" cy="5"/>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1" y="1"/>
                        <a:pt x="1" y="1"/>
                      </a:cubicBezTo>
                      <a:cubicBezTo>
                        <a:pt x="1" y="0"/>
                        <a:pt x="1"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0" name="Freeform 132">
                  <a:extLst>
                    <a:ext uri="{FF2B5EF4-FFF2-40B4-BE49-F238E27FC236}">
                      <a16:creationId xmlns:a16="http://schemas.microsoft.com/office/drawing/2014/main" id="{E255E99F-6AAB-4D26-8D98-8191579BE511}"/>
                    </a:ext>
                  </a:extLst>
                </p:cNvPr>
                <p:cNvSpPr>
                  <a:spLocks/>
                </p:cNvSpPr>
                <p:nvPr userDrawn="1"/>
              </p:nvSpPr>
              <p:spPr bwMode="auto">
                <a:xfrm>
                  <a:off x="3620" y="7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1" name="Freeform 133">
                  <a:extLst>
                    <a:ext uri="{FF2B5EF4-FFF2-40B4-BE49-F238E27FC236}">
                      <a16:creationId xmlns:a16="http://schemas.microsoft.com/office/drawing/2014/main" id="{E2A74DD1-004B-43A7-876E-8833A8C621D2}"/>
                    </a:ext>
                  </a:extLst>
                </p:cNvPr>
                <p:cNvSpPr>
                  <a:spLocks/>
                </p:cNvSpPr>
                <p:nvPr userDrawn="1"/>
              </p:nvSpPr>
              <p:spPr bwMode="auto">
                <a:xfrm>
                  <a:off x="3644"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2" name="Freeform 134">
                  <a:extLst>
                    <a:ext uri="{FF2B5EF4-FFF2-40B4-BE49-F238E27FC236}">
                      <a16:creationId xmlns:a16="http://schemas.microsoft.com/office/drawing/2014/main" id="{EB14BC0C-BE8E-4D8C-9159-90BD7FC407E7}"/>
                    </a:ext>
                  </a:extLst>
                </p:cNvPr>
                <p:cNvSpPr>
                  <a:spLocks/>
                </p:cNvSpPr>
                <p:nvPr userDrawn="1"/>
              </p:nvSpPr>
              <p:spPr bwMode="auto">
                <a:xfrm>
                  <a:off x="3480" y="558"/>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3" name="Freeform 135">
                  <a:extLst>
                    <a:ext uri="{FF2B5EF4-FFF2-40B4-BE49-F238E27FC236}">
                      <a16:creationId xmlns:a16="http://schemas.microsoft.com/office/drawing/2014/main" id="{68464956-887B-4F52-A9EE-4DCCBC3FD25F}"/>
                    </a:ext>
                  </a:extLst>
                </p:cNvPr>
                <p:cNvSpPr>
                  <a:spLocks/>
                </p:cNvSpPr>
                <p:nvPr userDrawn="1"/>
              </p:nvSpPr>
              <p:spPr bwMode="auto">
                <a:xfrm>
                  <a:off x="3485" y="5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4" name="Freeform 136">
                  <a:extLst>
                    <a:ext uri="{FF2B5EF4-FFF2-40B4-BE49-F238E27FC236}">
                      <a16:creationId xmlns:a16="http://schemas.microsoft.com/office/drawing/2014/main" id="{E6DA715B-7219-4908-B6CE-9C4639717A44}"/>
                    </a:ext>
                  </a:extLst>
                </p:cNvPr>
                <p:cNvSpPr>
                  <a:spLocks/>
                </p:cNvSpPr>
                <p:nvPr userDrawn="1"/>
              </p:nvSpPr>
              <p:spPr bwMode="auto">
                <a:xfrm>
                  <a:off x="3401"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5" name="Freeform 137">
                  <a:extLst>
                    <a:ext uri="{FF2B5EF4-FFF2-40B4-BE49-F238E27FC236}">
                      <a16:creationId xmlns:a16="http://schemas.microsoft.com/office/drawing/2014/main" id="{DEE3F54E-881F-46BE-A8F4-5AC8BB7C056D}"/>
                    </a:ext>
                  </a:extLst>
                </p:cNvPr>
                <p:cNvSpPr>
                  <a:spLocks/>
                </p:cNvSpPr>
                <p:nvPr userDrawn="1"/>
              </p:nvSpPr>
              <p:spPr bwMode="auto">
                <a:xfrm>
                  <a:off x="3480" y="55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6" name="Freeform 138">
                  <a:extLst>
                    <a:ext uri="{FF2B5EF4-FFF2-40B4-BE49-F238E27FC236}">
                      <a16:creationId xmlns:a16="http://schemas.microsoft.com/office/drawing/2014/main" id="{56680E5D-B17C-4856-845A-42CD0022B0A2}"/>
                    </a:ext>
                  </a:extLst>
                </p:cNvPr>
                <p:cNvSpPr>
                  <a:spLocks/>
                </p:cNvSpPr>
                <p:nvPr userDrawn="1"/>
              </p:nvSpPr>
              <p:spPr bwMode="auto">
                <a:xfrm>
                  <a:off x="3485" y="5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7" name="Freeform 139">
                  <a:extLst>
                    <a:ext uri="{FF2B5EF4-FFF2-40B4-BE49-F238E27FC236}">
                      <a16:creationId xmlns:a16="http://schemas.microsoft.com/office/drawing/2014/main" id="{2D3132C0-BF2B-4EC1-9969-BDCFF8951A78}"/>
                    </a:ext>
                  </a:extLst>
                </p:cNvPr>
                <p:cNvSpPr>
                  <a:spLocks/>
                </p:cNvSpPr>
                <p:nvPr userDrawn="1"/>
              </p:nvSpPr>
              <p:spPr bwMode="auto">
                <a:xfrm>
                  <a:off x="3480" y="5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8" name="Freeform 140">
                  <a:extLst>
                    <a:ext uri="{FF2B5EF4-FFF2-40B4-BE49-F238E27FC236}">
                      <a16:creationId xmlns:a16="http://schemas.microsoft.com/office/drawing/2014/main" id="{25816050-C60C-491A-9811-BAE1506C7FFB}"/>
                    </a:ext>
                  </a:extLst>
                </p:cNvPr>
                <p:cNvSpPr>
                  <a:spLocks/>
                </p:cNvSpPr>
                <p:nvPr userDrawn="1"/>
              </p:nvSpPr>
              <p:spPr bwMode="auto">
                <a:xfrm>
                  <a:off x="3575" y="9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9" name="Rectangle 141">
                  <a:extLst>
                    <a:ext uri="{FF2B5EF4-FFF2-40B4-BE49-F238E27FC236}">
                      <a16:creationId xmlns:a16="http://schemas.microsoft.com/office/drawing/2014/main" id="{5885C5E8-44D7-44A9-AB58-62AAFA00C480}"/>
                    </a:ext>
                  </a:extLst>
                </p:cNvPr>
                <p:cNvSpPr>
                  <a:spLocks noChangeArrowheads="1"/>
                </p:cNvSpPr>
                <p:nvPr userDrawn="1"/>
              </p:nvSpPr>
              <p:spPr bwMode="auto">
                <a:xfrm>
                  <a:off x="3346"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0" name="Freeform 142">
                  <a:extLst>
                    <a:ext uri="{FF2B5EF4-FFF2-40B4-BE49-F238E27FC236}">
                      <a16:creationId xmlns:a16="http://schemas.microsoft.com/office/drawing/2014/main" id="{89F93695-F7F1-442D-9192-B0A693389916}"/>
                    </a:ext>
                  </a:extLst>
                </p:cNvPr>
                <p:cNvSpPr>
                  <a:spLocks/>
                </p:cNvSpPr>
                <p:nvPr userDrawn="1"/>
              </p:nvSpPr>
              <p:spPr bwMode="auto">
                <a:xfrm>
                  <a:off x="3336"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1" name="Freeform 143">
                  <a:extLst>
                    <a:ext uri="{FF2B5EF4-FFF2-40B4-BE49-F238E27FC236}">
                      <a16:creationId xmlns:a16="http://schemas.microsoft.com/office/drawing/2014/main" id="{0476C70B-74FD-4105-8B45-894FC7D16AD6}"/>
                    </a:ext>
                  </a:extLst>
                </p:cNvPr>
                <p:cNvSpPr>
                  <a:spLocks noEditPoints="1"/>
                </p:cNvSpPr>
                <p:nvPr userDrawn="1"/>
              </p:nvSpPr>
              <p:spPr bwMode="auto">
                <a:xfrm>
                  <a:off x="3306" y="553"/>
                  <a:ext cx="353" cy="424"/>
                </a:xfrm>
                <a:custGeom>
                  <a:avLst/>
                  <a:gdLst>
                    <a:gd name="T0" fmla="*/ 25 w 71"/>
                    <a:gd name="T1" fmla="*/ 68 h 85"/>
                    <a:gd name="T2" fmla="*/ 20 w 71"/>
                    <a:gd name="T3" fmla="*/ 65 h 85"/>
                    <a:gd name="T4" fmla="*/ 20 w 71"/>
                    <a:gd name="T5" fmla="*/ 62 h 85"/>
                    <a:gd name="T6" fmla="*/ 16 w 71"/>
                    <a:gd name="T7" fmla="*/ 60 h 85"/>
                    <a:gd name="T8" fmla="*/ 13 w 71"/>
                    <a:gd name="T9" fmla="*/ 55 h 85"/>
                    <a:gd name="T10" fmla="*/ 6 w 71"/>
                    <a:gd name="T11" fmla="*/ 49 h 85"/>
                    <a:gd name="T12" fmla="*/ 7 w 71"/>
                    <a:gd name="T13" fmla="*/ 49 h 85"/>
                    <a:gd name="T14" fmla="*/ 9 w 71"/>
                    <a:gd name="T15" fmla="*/ 47 h 85"/>
                    <a:gd name="T16" fmla="*/ 8 w 71"/>
                    <a:gd name="T17" fmla="*/ 42 h 85"/>
                    <a:gd name="T18" fmla="*/ 7 w 71"/>
                    <a:gd name="T19" fmla="*/ 37 h 85"/>
                    <a:gd name="T20" fmla="*/ 8 w 71"/>
                    <a:gd name="T21" fmla="*/ 31 h 85"/>
                    <a:gd name="T22" fmla="*/ 8 w 71"/>
                    <a:gd name="T23" fmla="*/ 27 h 85"/>
                    <a:gd name="T24" fmla="*/ 11 w 71"/>
                    <a:gd name="T25" fmla="*/ 22 h 85"/>
                    <a:gd name="T26" fmla="*/ 13 w 71"/>
                    <a:gd name="T27" fmla="*/ 22 h 85"/>
                    <a:gd name="T28" fmla="*/ 14 w 71"/>
                    <a:gd name="T29" fmla="*/ 17 h 85"/>
                    <a:gd name="T30" fmla="*/ 16 w 71"/>
                    <a:gd name="T31" fmla="*/ 14 h 85"/>
                    <a:gd name="T32" fmla="*/ 19 w 71"/>
                    <a:gd name="T33" fmla="*/ 9 h 85"/>
                    <a:gd name="T34" fmla="*/ 24 w 71"/>
                    <a:gd name="T35" fmla="*/ 8 h 85"/>
                    <a:gd name="T36" fmla="*/ 29 w 71"/>
                    <a:gd name="T37" fmla="*/ 5 h 85"/>
                    <a:gd name="T38" fmla="*/ 38 w 71"/>
                    <a:gd name="T39" fmla="*/ 4 h 85"/>
                    <a:gd name="T40" fmla="*/ 41 w 71"/>
                    <a:gd name="T41" fmla="*/ 2 h 85"/>
                    <a:gd name="T42" fmla="*/ 36 w 71"/>
                    <a:gd name="T43" fmla="*/ 2 h 85"/>
                    <a:gd name="T44" fmla="*/ 33 w 71"/>
                    <a:gd name="T45" fmla="*/ 1 h 85"/>
                    <a:gd name="T46" fmla="*/ 21 w 71"/>
                    <a:gd name="T47" fmla="*/ 3 h 85"/>
                    <a:gd name="T48" fmla="*/ 9 w 71"/>
                    <a:gd name="T49" fmla="*/ 11 h 85"/>
                    <a:gd name="T50" fmla="*/ 4 w 71"/>
                    <a:gd name="T51" fmla="*/ 19 h 85"/>
                    <a:gd name="T52" fmla="*/ 2 w 71"/>
                    <a:gd name="T53" fmla="*/ 21 h 85"/>
                    <a:gd name="T54" fmla="*/ 3 w 71"/>
                    <a:gd name="T55" fmla="*/ 26 h 85"/>
                    <a:gd name="T56" fmla="*/ 2 w 71"/>
                    <a:gd name="T57" fmla="*/ 32 h 85"/>
                    <a:gd name="T58" fmla="*/ 2 w 71"/>
                    <a:gd name="T59" fmla="*/ 47 h 85"/>
                    <a:gd name="T60" fmla="*/ 4 w 71"/>
                    <a:gd name="T61" fmla="*/ 50 h 85"/>
                    <a:gd name="T62" fmla="*/ 8 w 71"/>
                    <a:gd name="T63" fmla="*/ 57 h 85"/>
                    <a:gd name="T64" fmla="*/ 9 w 71"/>
                    <a:gd name="T65" fmla="*/ 65 h 85"/>
                    <a:gd name="T66" fmla="*/ 16 w 71"/>
                    <a:gd name="T67" fmla="*/ 72 h 85"/>
                    <a:gd name="T68" fmla="*/ 24 w 71"/>
                    <a:gd name="T69" fmla="*/ 78 h 85"/>
                    <a:gd name="T70" fmla="*/ 35 w 71"/>
                    <a:gd name="T71" fmla="*/ 82 h 85"/>
                    <a:gd name="T72" fmla="*/ 46 w 71"/>
                    <a:gd name="T73" fmla="*/ 82 h 85"/>
                    <a:gd name="T74" fmla="*/ 59 w 71"/>
                    <a:gd name="T75" fmla="*/ 77 h 85"/>
                    <a:gd name="T76" fmla="*/ 62 w 71"/>
                    <a:gd name="T77" fmla="*/ 74 h 85"/>
                    <a:gd name="T78" fmla="*/ 66 w 71"/>
                    <a:gd name="T79" fmla="*/ 63 h 85"/>
                    <a:gd name="T80" fmla="*/ 71 w 71"/>
                    <a:gd name="T81" fmla="*/ 50 h 85"/>
                    <a:gd name="T82" fmla="*/ 67 w 71"/>
                    <a:gd name="T83" fmla="*/ 34 h 85"/>
                    <a:gd name="T84" fmla="*/ 63 w 71"/>
                    <a:gd name="T85" fmla="*/ 37 h 85"/>
                    <a:gd name="T86" fmla="*/ 63 w 71"/>
                    <a:gd name="T87" fmla="*/ 45 h 85"/>
                    <a:gd name="T88" fmla="*/ 63 w 71"/>
                    <a:gd name="T89" fmla="*/ 50 h 85"/>
                    <a:gd name="T90" fmla="*/ 62 w 71"/>
                    <a:gd name="T91" fmla="*/ 61 h 85"/>
                    <a:gd name="T92" fmla="*/ 61 w 71"/>
                    <a:gd name="T93" fmla="*/ 66 h 85"/>
                    <a:gd name="T94" fmla="*/ 56 w 71"/>
                    <a:gd name="T95" fmla="*/ 69 h 85"/>
                    <a:gd name="T96" fmla="*/ 53 w 71"/>
                    <a:gd name="T97" fmla="*/ 73 h 85"/>
                    <a:gd name="T98" fmla="*/ 51 w 71"/>
                    <a:gd name="T99" fmla="*/ 72 h 85"/>
                    <a:gd name="T100" fmla="*/ 46 w 71"/>
                    <a:gd name="T101" fmla="*/ 75 h 85"/>
                    <a:gd name="T102" fmla="*/ 43 w 71"/>
                    <a:gd name="T103" fmla="*/ 74 h 85"/>
                    <a:gd name="T104" fmla="*/ 39 w 71"/>
                    <a:gd name="T105" fmla="*/ 74 h 85"/>
                    <a:gd name="T106" fmla="*/ 37 w 71"/>
                    <a:gd name="T107" fmla="*/ 74 h 85"/>
                    <a:gd name="T108" fmla="*/ 29 w 71"/>
                    <a:gd name="T109" fmla="*/ 72 h 85"/>
                    <a:gd name="T110" fmla="*/ 18 w 71"/>
                    <a:gd name="T111" fmla="*/ 62 h 85"/>
                    <a:gd name="T112" fmla="*/ 31 w 71"/>
                    <a:gd name="T113" fmla="*/ 2 h 85"/>
                    <a:gd name="T114" fmla="*/ 61 w 71"/>
                    <a:gd name="T11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 h="85">
                      <a:moveTo>
                        <a:pt x="27" y="70"/>
                      </a:moveTo>
                      <a:cubicBezTo>
                        <a:pt x="27" y="69"/>
                        <a:pt x="27" y="69"/>
                        <a:pt x="27" y="69"/>
                      </a:cubicBezTo>
                      <a:cubicBezTo>
                        <a:pt x="28" y="68"/>
                        <a:pt x="29" y="69"/>
                        <a:pt x="28" y="68"/>
                      </a:cubicBezTo>
                      <a:cubicBezTo>
                        <a:pt x="27" y="70"/>
                        <a:pt x="26" y="66"/>
                        <a:pt x="24" y="68"/>
                      </a:cubicBezTo>
                      <a:cubicBezTo>
                        <a:pt x="24" y="67"/>
                        <a:pt x="24" y="67"/>
                        <a:pt x="24" y="67"/>
                      </a:cubicBezTo>
                      <a:cubicBezTo>
                        <a:pt x="24" y="68"/>
                        <a:pt x="25" y="67"/>
                        <a:pt x="25" y="68"/>
                      </a:cubicBezTo>
                      <a:cubicBezTo>
                        <a:pt x="25" y="66"/>
                        <a:pt x="23" y="69"/>
                        <a:pt x="22" y="67"/>
                      </a:cubicBezTo>
                      <a:cubicBezTo>
                        <a:pt x="22" y="67"/>
                        <a:pt x="22" y="66"/>
                        <a:pt x="22" y="66"/>
                      </a:cubicBezTo>
                      <a:cubicBezTo>
                        <a:pt x="21" y="66"/>
                        <a:pt x="21" y="66"/>
                        <a:pt x="21" y="66"/>
                      </a:cubicBezTo>
                      <a:cubicBezTo>
                        <a:pt x="21" y="66"/>
                        <a:pt x="21" y="66"/>
                        <a:pt x="22" y="66"/>
                      </a:cubicBezTo>
                      <a:cubicBezTo>
                        <a:pt x="20" y="65"/>
                        <a:pt x="20" y="65"/>
                        <a:pt x="20" y="65"/>
                      </a:cubicBezTo>
                      <a:cubicBezTo>
                        <a:pt x="20" y="65"/>
                        <a:pt x="20" y="65"/>
                        <a:pt x="20" y="65"/>
                      </a:cubicBezTo>
                      <a:cubicBezTo>
                        <a:pt x="20" y="65"/>
                        <a:pt x="19" y="65"/>
                        <a:pt x="19" y="65"/>
                      </a:cubicBezTo>
                      <a:cubicBezTo>
                        <a:pt x="19" y="64"/>
                        <a:pt x="19" y="65"/>
                        <a:pt x="19" y="65"/>
                      </a:cubicBezTo>
                      <a:cubicBezTo>
                        <a:pt x="18" y="64"/>
                        <a:pt x="18" y="64"/>
                        <a:pt x="18" y="64"/>
                      </a:cubicBezTo>
                      <a:cubicBezTo>
                        <a:pt x="18" y="64"/>
                        <a:pt x="19" y="64"/>
                        <a:pt x="20" y="64"/>
                      </a:cubicBezTo>
                      <a:cubicBezTo>
                        <a:pt x="21" y="62"/>
                        <a:pt x="19" y="64"/>
                        <a:pt x="19" y="62"/>
                      </a:cubicBezTo>
                      <a:cubicBezTo>
                        <a:pt x="20" y="62"/>
                        <a:pt x="20" y="62"/>
                        <a:pt x="20" y="62"/>
                      </a:cubicBezTo>
                      <a:cubicBezTo>
                        <a:pt x="20" y="61"/>
                        <a:pt x="19" y="61"/>
                        <a:pt x="20" y="60"/>
                      </a:cubicBezTo>
                      <a:cubicBezTo>
                        <a:pt x="19" y="60"/>
                        <a:pt x="19" y="63"/>
                        <a:pt x="18" y="62"/>
                      </a:cubicBezTo>
                      <a:cubicBezTo>
                        <a:pt x="18" y="62"/>
                        <a:pt x="18" y="62"/>
                        <a:pt x="17" y="61"/>
                      </a:cubicBezTo>
                      <a:cubicBezTo>
                        <a:pt x="18" y="61"/>
                        <a:pt x="17" y="61"/>
                        <a:pt x="17" y="60"/>
                      </a:cubicBezTo>
                      <a:cubicBezTo>
                        <a:pt x="18" y="59"/>
                        <a:pt x="18" y="59"/>
                        <a:pt x="18" y="59"/>
                      </a:cubicBezTo>
                      <a:cubicBezTo>
                        <a:pt x="17" y="59"/>
                        <a:pt x="17" y="60"/>
                        <a:pt x="16" y="60"/>
                      </a:cubicBezTo>
                      <a:cubicBezTo>
                        <a:pt x="16" y="59"/>
                        <a:pt x="16" y="58"/>
                        <a:pt x="17" y="58"/>
                      </a:cubicBezTo>
                      <a:cubicBezTo>
                        <a:pt x="17" y="57"/>
                        <a:pt x="16" y="59"/>
                        <a:pt x="15" y="58"/>
                      </a:cubicBezTo>
                      <a:cubicBezTo>
                        <a:pt x="15" y="57"/>
                        <a:pt x="14" y="57"/>
                        <a:pt x="13" y="56"/>
                      </a:cubicBezTo>
                      <a:cubicBezTo>
                        <a:pt x="13" y="55"/>
                        <a:pt x="14" y="56"/>
                        <a:pt x="14" y="55"/>
                      </a:cubicBezTo>
                      <a:cubicBezTo>
                        <a:pt x="13" y="55"/>
                        <a:pt x="13" y="55"/>
                        <a:pt x="13" y="55"/>
                      </a:cubicBezTo>
                      <a:cubicBezTo>
                        <a:pt x="13" y="55"/>
                        <a:pt x="13" y="55"/>
                        <a:pt x="13" y="55"/>
                      </a:cubicBezTo>
                      <a:cubicBezTo>
                        <a:pt x="13" y="55"/>
                        <a:pt x="12" y="55"/>
                        <a:pt x="12" y="55"/>
                      </a:cubicBezTo>
                      <a:cubicBezTo>
                        <a:pt x="10" y="55"/>
                        <a:pt x="12" y="52"/>
                        <a:pt x="11" y="52"/>
                      </a:cubicBezTo>
                      <a:cubicBezTo>
                        <a:pt x="11" y="52"/>
                        <a:pt x="11" y="52"/>
                        <a:pt x="12" y="52"/>
                      </a:cubicBezTo>
                      <a:cubicBezTo>
                        <a:pt x="10" y="51"/>
                        <a:pt x="11" y="51"/>
                        <a:pt x="9" y="50"/>
                      </a:cubicBezTo>
                      <a:cubicBezTo>
                        <a:pt x="10" y="49"/>
                        <a:pt x="10" y="49"/>
                        <a:pt x="10" y="49"/>
                      </a:cubicBezTo>
                      <a:cubicBezTo>
                        <a:pt x="9" y="50"/>
                        <a:pt x="8" y="49"/>
                        <a:pt x="6" y="49"/>
                      </a:cubicBezTo>
                      <a:cubicBezTo>
                        <a:pt x="6" y="49"/>
                        <a:pt x="6" y="49"/>
                        <a:pt x="6" y="50"/>
                      </a:cubicBezTo>
                      <a:cubicBezTo>
                        <a:pt x="5" y="49"/>
                        <a:pt x="5" y="49"/>
                        <a:pt x="5" y="49"/>
                      </a:cubicBezTo>
                      <a:cubicBezTo>
                        <a:pt x="5" y="48"/>
                        <a:pt x="5" y="48"/>
                        <a:pt x="6" y="48"/>
                      </a:cubicBezTo>
                      <a:cubicBezTo>
                        <a:pt x="6" y="48"/>
                        <a:pt x="6" y="48"/>
                        <a:pt x="5" y="48"/>
                      </a:cubicBezTo>
                      <a:cubicBezTo>
                        <a:pt x="6" y="48"/>
                        <a:pt x="6" y="48"/>
                        <a:pt x="7" y="48"/>
                      </a:cubicBezTo>
                      <a:cubicBezTo>
                        <a:pt x="7" y="48"/>
                        <a:pt x="7" y="48"/>
                        <a:pt x="7" y="49"/>
                      </a:cubicBezTo>
                      <a:cubicBezTo>
                        <a:pt x="7" y="49"/>
                        <a:pt x="8" y="49"/>
                        <a:pt x="9" y="48"/>
                      </a:cubicBezTo>
                      <a:cubicBezTo>
                        <a:pt x="9" y="48"/>
                        <a:pt x="9" y="48"/>
                        <a:pt x="9" y="48"/>
                      </a:cubicBezTo>
                      <a:cubicBezTo>
                        <a:pt x="9" y="48"/>
                        <a:pt x="9" y="48"/>
                        <a:pt x="9" y="48"/>
                      </a:cubicBezTo>
                      <a:cubicBezTo>
                        <a:pt x="9" y="48"/>
                        <a:pt x="9" y="48"/>
                        <a:pt x="8" y="48"/>
                      </a:cubicBezTo>
                      <a:cubicBezTo>
                        <a:pt x="10" y="47"/>
                        <a:pt x="10" y="47"/>
                        <a:pt x="10" y="47"/>
                      </a:cubicBezTo>
                      <a:cubicBezTo>
                        <a:pt x="9" y="47"/>
                        <a:pt x="9" y="47"/>
                        <a:pt x="9" y="47"/>
                      </a:cubicBezTo>
                      <a:cubicBezTo>
                        <a:pt x="10" y="45"/>
                        <a:pt x="10" y="45"/>
                        <a:pt x="10" y="45"/>
                      </a:cubicBezTo>
                      <a:cubicBezTo>
                        <a:pt x="8" y="45"/>
                        <a:pt x="6" y="44"/>
                        <a:pt x="5" y="42"/>
                      </a:cubicBezTo>
                      <a:cubicBezTo>
                        <a:pt x="6" y="42"/>
                        <a:pt x="7" y="42"/>
                        <a:pt x="8" y="42"/>
                      </a:cubicBezTo>
                      <a:cubicBezTo>
                        <a:pt x="7" y="42"/>
                        <a:pt x="8" y="43"/>
                        <a:pt x="8" y="44"/>
                      </a:cubicBezTo>
                      <a:cubicBezTo>
                        <a:pt x="8" y="43"/>
                        <a:pt x="9" y="43"/>
                        <a:pt x="9" y="44"/>
                      </a:cubicBezTo>
                      <a:cubicBezTo>
                        <a:pt x="8" y="42"/>
                        <a:pt x="8" y="42"/>
                        <a:pt x="8" y="42"/>
                      </a:cubicBezTo>
                      <a:cubicBezTo>
                        <a:pt x="9" y="42"/>
                        <a:pt x="8" y="42"/>
                        <a:pt x="9" y="41"/>
                      </a:cubicBezTo>
                      <a:cubicBezTo>
                        <a:pt x="7" y="42"/>
                        <a:pt x="7" y="40"/>
                        <a:pt x="7" y="39"/>
                      </a:cubicBezTo>
                      <a:cubicBezTo>
                        <a:pt x="7" y="39"/>
                        <a:pt x="8" y="39"/>
                        <a:pt x="8" y="40"/>
                      </a:cubicBezTo>
                      <a:cubicBezTo>
                        <a:pt x="9" y="39"/>
                        <a:pt x="6" y="39"/>
                        <a:pt x="7" y="38"/>
                      </a:cubicBezTo>
                      <a:cubicBezTo>
                        <a:pt x="7" y="38"/>
                        <a:pt x="7" y="38"/>
                        <a:pt x="7" y="38"/>
                      </a:cubicBezTo>
                      <a:cubicBezTo>
                        <a:pt x="6" y="38"/>
                        <a:pt x="7" y="37"/>
                        <a:pt x="7" y="37"/>
                      </a:cubicBezTo>
                      <a:cubicBezTo>
                        <a:pt x="7" y="37"/>
                        <a:pt x="7" y="37"/>
                        <a:pt x="7" y="37"/>
                      </a:cubicBezTo>
                      <a:cubicBezTo>
                        <a:pt x="8" y="36"/>
                        <a:pt x="7" y="33"/>
                        <a:pt x="6" y="32"/>
                      </a:cubicBezTo>
                      <a:cubicBezTo>
                        <a:pt x="6" y="32"/>
                        <a:pt x="8" y="33"/>
                        <a:pt x="8" y="33"/>
                      </a:cubicBezTo>
                      <a:cubicBezTo>
                        <a:pt x="8" y="33"/>
                        <a:pt x="7" y="32"/>
                        <a:pt x="6" y="31"/>
                      </a:cubicBezTo>
                      <a:cubicBezTo>
                        <a:pt x="4" y="30"/>
                        <a:pt x="3" y="29"/>
                        <a:pt x="3" y="29"/>
                      </a:cubicBezTo>
                      <a:cubicBezTo>
                        <a:pt x="4" y="30"/>
                        <a:pt x="8" y="30"/>
                        <a:pt x="8" y="31"/>
                      </a:cubicBezTo>
                      <a:cubicBezTo>
                        <a:pt x="9" y="31"/>
                        <a:pt x="9" y="30"/>
                        <a:pt x="9" y="29"/>
                      </a:cubicBezTo>
                      <a:cubicBezTo>
                        <a:pt x="8" y="30"/>
                        <a:pt x="7" y="30"/>
                        <a:pt x="6" y="29"/>
                      </a:cubicBezTo>
                      <a:cubicBezTo>
                        <a:pt x="8" y="29"/>
                        <a:pt x="7" y="29"/>
                        <a:pt x="9" y="28"/>
                      </a:cubicBezTo>
                      <a:cubicBezTo>
                        <a:pt x="8" y="28"/>
                        <a:pt x="6" y="27"/>
                        <a:pt x="7" y="27"/>
                      </a:cubicBezTo>
                      <a:cubicBezTo>
                        <a:pt x="7" y="27"/>
                        <a:pt x="9" y="27"/>
                        <a:pt x="9" y="28"/>
                      </a:cubicBezTo>
                      <a:cubicBezTo>
                        <a:pt x="9" y="28"/>
                        <a:pt x="9" y="27"/>
                        <a:pt x="8" y="27"/>
                      </a:cubicBezTo>
                      <a:cubicBezTo>
                        <a:pt x="8" y="26"/>
                        <a:pt x="7" y="26"/>
                        <a:pt x="7" y="26"/>
                      </a:cubicBezTo>
                      <a:cubicBezTo>
                        <a:pt x="8" y="26"/>
                        <a:pt x="9" y="26"/>
                        <a:pt x="10" y="26"/>
                      </a:cubicBezTo>
                      <a:cubicBezTo>
                        <a:pt x="9" y="26"/>
                        <a:pt x="10" y="25"/>
                        <a:pt x="10" y="25"/>
                      </a:cubicBezTo>
                      <a:cubicBezTo>
                        <a:pt x="9" y="25"/>
                        <a:pt x="9" y="25"/>
                        <a:pt x="9" y="25"/>
                      </a:cubicBezTo>
                      <a:cubicBezTo>
                        <a:pt x="10" y="24"/>
                        <a:pt x="7" y="23"/>
                        <a:pt x="8" y="21"/>
                      </a:cubicBezTo>
                      <a:cubicBezTo>
                        <a:pt x="8" y="21"/>
                        <a:pt x="10" y="23"/>
                        <a:pt x="11" y="22"/>
                      </a:cubicBezTo>
                      <a:cubicBezTo>
                        <a:pt x="10" y="21"/>
                        <a:pt x="7" y="18"/>
                        <a:pt x="7" y="16"/>
                      </a:cubicBezTo>
                      <a:cubicBezTo>
                        <a:pt x="8" y="16"/>
                        <a:pt x="8" y="16"/>
                        <a:pt x="8" y="16"/>
                      </a:cubicBezTo>
                      <a:cubicBezTo>
                        <a:pt x="8" y="15"/>
                        <a:pt x="8" y="15"/>
                        <a:pt x="8" y="15"/>
                      </a:cubicBezTo>
                      <a:cubicBezTo>
                        <a:pt x="8" y="17"/>
                        <a:pt x="10" y="20"/>
                        <a:pt x="11" y="21"/>
                      </a:cubicBezTo>
                      <a:cubicBezTo>
                        <a:pt x="12" y="21"/>
                        <a:pt x="12" y="22"/>
                        <a:pt x="12" y="21"/>
                      </a:cubicBezTo>
                      <a:cubicBezTo>
                        <a:pt x="13" y="21"/>
                        <a:pt x="13" y="22"/>
                        <a:pt x="13" y="22"/>
                      </a:cubicBezTo>
                      <a:cubicBezTo>
                        <a:pt x="13" y="22"/>
                        <a:pt x="14" y="21"/>
                        <a:pt x="14" y="21"/>
                      </a:cubicBezTo>
                      <a:cubicBezTo>
                        <a:pt x="13" y="20"/>
                        <a:pt x="14" y="19"/>
                        <a:pt x="13" y="18"/>
                      </a:cubicBezTo>
                      <a:cubicBezTo>
                        <a:pt x="13" y="21"/>
                        <a:pt x="13" y="21"/>
                        <a:pt x="13" y="21"/>
                      </a:cubicBezTo>
                      <a:cubicBezTo>
                        <a:pt x="12" y="20"/>
                        <a:pt x="10" y="18"/>
                        <a:pt x="11" y="17"/>
                      </a:cubicBezTo>
                      <a:cubicBezTo>
                        <a:pt x="12" y="17"/>
                        <a:pt x="13" y="18"/>
                        <a:pt x="13" y="18"/>
                      </a:cubicBezTo>
                      <a:cubicBezTo>
                        <a:pt x="13" y="18"/>
                        <a:pt x="14" y="17"/>
                        <a:pt x="14" y="17"/>
                      </a:cubicBezTo>
                      <a:cubicBezTo>
                        <a:pt x="14" y="18"/>
                        <a:pt x="14" y="18"/>
                        <a:pt x="14" y="18"/>
                      </a:cubicBezTo>
                      <a:cubicBezTo>
                        <a:pt x="15" y="18"/>
                        <a:pt x="14" y="16"/>
                        <a:pt x="15" y="16"/>
                      </a:cubicBezTo>
                      <a:cubicBezTo>
                        <a:pt x="15" y="16"/>
                        <a:pt x="17" y="16"/>
                        <a:pt x="16" y="16"/>
                      </a:cubicBezTo>
                      <a:cubicBezTo>
                        <a:pt x="15" y="15"/>
                        <a:pt x="12" y="12"/>
                        <a:pt x="11" y="11"/>
                      </a:cubicBezTo>
                      <a:cubicBezTo>
                        <a:pt x="11" y="11"/>
                        <a:pt x="14" y="11"/>
                        <a:pt x="14" y="11"/>
                      </a:cubicBezTo>
                      <a:cubicBezTo>
                        <a:pt x="16" y="11"/>
                        <a:pt x="15" y="14"/>
                        <a:pt x="16" y="14"/>
                      </a:cubicBezTo>
                      <a:cubicBezTo>
                        <a:pt x="16" y="14"/>
                        <a:pt x="16" y="13"/>
                        <a:pt x="16" y="13"/>
                      </a:cubicBezTo>
                      <a:cubicBezTo>
                        <a:pt x="17" y="13"/>
                        <a:pt x="17" y="14"/>
                        <a:pt x="17" y="13"/>
                      </a:cubicBezTo>
                      <a:cubicBezTo>
                        <a:pt x="17" y="12"/>
                        <a:pt x="19" y="13"/>
                        <a:pt x="17" y="12"/>
                      </a:cubicBezTo>
                      <a:cubicBezTo>
                        <a:pt x="17" y="12"/>
                        <a:pt x="18" y="12"/>
                        <a:pt x="18" y="12"/>
                      </a:cubicBezTo>
                      <a:cubicBezTo>
                        <a:pt x="18" y="11"/>
                        <a:pt x="18" y="9"/>
                        <a:pt x="18" y="8"/>
                      </a:cubicBezTo>
                      <a:cubicBezTo>
                        <a:pt x="18" y="8"/>
                        <a:pt x="19" y="9"/>
                        <a:pt x="19" y="9"/>
                      </a:cubicBezTo>
                      <a:cubicBezTo>
                        <a:pt x="20" y="8"/>
                        <a:pt x="21" y="8"/>
                        <a:pt x="23" y="8"/>
                      </a:cubicBezTo>
                      <a:cubicBezTo>
                        <a:pt x="23" y="8"/>
                        <a:pt x="24" y="8"/>
                        <a:pt x="24" y="9"/>
                      </a:cubicBezTo>
                      <a:cubicBezTo>
                        <a:pt x="24" y="9"/>
                        <a:pt x="24" y="8"/>
                        <a:pt x="24" y="8"/>
                      </a:cubicBezTo>
                      <a:cubicBezTo>
                        <a:pt x="25" y="9"/>
                        <a:pt x="23" y="8"/>
                        <a:pt x="24" y="9"/>
                      </a:cubicBezTo>
                      <a:cubicBezTo>
                        <a:pt x="24" y="9"/>
                        <a:pt x="25" y="8"/>
                        <a:pt x="26" y="8"/>
                      </a:cubicBezTo>
                      <a:cubicBezTo>
                        <a:pt x="25" y="7"/>
                        <a:pt x="24" y="8"/>
                        <a:pt x="24" y="8"/>
                      </a:cubicBezTo>
                      <a:cubicBezTo>
                        <a:pt x="23" y="7"/>
                        <a:pt x="24" y="5"/>
                        <a:pt x="26" y="4"/>
                      </a:cubicBezTo>
                      <a:cubicBezTo>
                        <a:pt x="27" y="3"/>
                        <a:pt x="26" y="5"/>
                        <a:pt x="26" y="5"/>
                      </a:cubicBezTo>
                      <a:cubicBezTo>
                        <a:pt x="29" y="5"/>
                        <a:pt x="28" y="2"/>
                        <a:pt x="31" y="3"/>
                      </a:cubicBezTo>
                      <a:cubicBezTo>
                        <a:pt x="32" y="4"/>
                        <a:pt x="31" y="5"/>
                        <a:pt x="31" y="5"/>
                      </a:cubicBezTo>
                      <a:cubicBezTo>
                        <a:pt x="30" y="6"/>
                        <a:pt x="29" y="5"/>
                        <a:pt x="29" y="5"/>
                      </a:cubicBezTo>
                      <a:cubicBezTo>
                        <a:pt x="29" y="5"/>
                        <a:pt x="29" y="5"/>
                        <a:pt x="29" y="5"/>
                      </a:cubicBezTo>
                      <a:cubicBezTo>
                        <a:pt x="29" y="6"/>
                        <a:pt x="28" y="6"/>
                        <a:pt x="28" y="6"/>
                      </a:cubicBezTo>
                      <a:cubicBezTo>
                        <a:pt x="29" y="6"/>
                        <a:pt x="32" y="6"/>
                        <a:pt x="34" y="7"/>
                      </a:cubicBezTo>
                      <a:cubicBezTo>
                        <a:pt x="34" y="7"/>
                        <a:pt x="35" y="6"/>
                        <a:pt x="35" y="6"/>
                      </a:cubicBezTo>
                      <a:cubicBezTo>
                        <a:pt x="34" y="6"/>
                        <a:pt x="34" y="6"/>
                        <a:pt x="34" y="6"/>
                      </a:cubicBezTo>
                      <a:cubicBezTo>
                        <a:pt x="34" y="5"/>
                        <a:pt x="35" y="5"/>
                        <a:pt x="35" y="4"/>
                      </a:cubicBezTo>
                      <a:cubicBezTo>
                        <a:pt x="36" y="4"/>
                        <a:pt x="37" y="3"/>
                        <a:pt x="38" y="4"/>
                      </a:cubicBezTo>
                      <a:cubicBezTo>
                        <a:pt x="38" y="5"/>
                        <a:pt x="38" y="5"/>
                        <a:pt x="38" y="5"/>
                      </a:cubicBezTo>
                      <a:cubicBezTo>
                        <a:pt x="38" y="5"/>
                        <a:pt x="37" y="4"/>
                        <a:pt x="37" y="5"/>
                      </a:cubicBezTo>
                      <a:cubicBezTo>
                        <a:pt x="37" y="4"/>
                        <a:pt x="38" y="7"/>
                        <a:pt x="39" y="5"/>
                      </a:cubicBezTo>
                      <a:cubicBezTo>
                        <a:pt x="38" y="4"/>
                        <a:pt x="38" y="4"/>
                        <a:pt x="38" y="4"/>
                      </a:cubicBezTo>
                      <a:cubicBezTo>
                        <a:pt x="39" y="4"/>
                        <a:pt x="41" y="3"/>
                        <a:pt x="42" y="4"/>
                      </a:cubicBezTo>
                      <a:cubicBezTo>
                        <a:pt x="42" y="3"/>
                        <a:pt x="41" y="4"/>
                        <a:pt x="41" y="2"/>
                      </a:cubicBezTo>
                      <a:cubicBezTo>
                        <a:pt x="41" y="4"/>
                        <a:pt x="38" y="2"/>
                        <a:pt x="39" y="4"/>
                      </a:cubicBezTo>
                      <a:cubicBezTo>
                        <a:pt x="39" y="2"/>
                        <a:pt x="38" y="3"/>
                        <a:pt x="37" y="1"/>
                      </a:cubicBezTo>
                      <a:cubicBezTo>
                        <a:pt x="37" y="1"/>
                        <a:pt x="37" y="2"/>
                        <a:pt x="36" y="1"/>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3"/>
                        <a:pt x="34" y="3"/>
                        <a:pt x="34" y="3"/>
                      </a:cubicBezTo>
                      <a:cubicBezTo>
                        <a:pt x="33" y="3"/>
                        <a:pt x="34" y="3"/>
                        <a:pt x="34" y="2"/>
                      </a:cubicBezTo>
                      <a:cubicBezTo>
                        <a:pt x="33" y="3"/>
                        <a:pt x="33" y="3"/>
                        <a:pt x="33" y="3"/>
                      </a:cubicBezTo>
                      <a:cubicBezTo>
                        <a:pt x="33" y="2"/>
                        <a:pt x="32" y="2"/>
                        <a:pt x="33" y="1"/>
                      </a:cubicBezTo>
                      <a:cubicBezTo>
                        <a:pt x="32" y="1"/>
                        <a:pt x="32" y="1"/>
                        <a:pt x="32" y="1"/>
                      </a:cubicBezTo>
                      <a:cubicBezTo>
                        <a:pt x="31" y="1"/>
                        <a:pt x="30" y="0"/>
                        <a:pt x="29" y="1"/>
                      </a:cubicBezTo>
                      <a:cubicBezTo>
                        <a:pt x="29" y="1"/>
                        <a:pt x="28" y="2"/>
                        <a:pt x="29" y="1"/>
                      </a:cubicBezTo>
                      <a:cubicBezTo>
                        <a:pt x="29" y="1"/>
                        <a:pt x="27" y="2"/>
                        <a:pt x="27" y="2"/>
                      </a:cubicBezTo>
                      <a:cubicBezTo>
                        <a:pt x="27" y="1"/>
                        <a:pt x="27" y="1"/>
                        <a:pt x="27" y="1"/>
                      </a:cubicBezTo>
                      <a:cubicBezTo>
                        <a:pt x="25" y="2"/>
                        <a:pt x="23" y="3"/>
                        <a:pt x="21" y="3"/>
                      </a:cubicBezTo>
                      <a:cubicBezTo>
                        <a:pt x="20" y="3"/>
                        <a:pt x="20" y="4"/>
                        <a:pt x="19" y="4"/>
                      </a:cubicBezTo>
                      <a:cubicBezTo>
                        <a:pt x="18" y="3"/>
                        <a:pt x="18" y="3"/>
                        <a:pt x="18" y="3"/>
                      </a:cubicBezTo>
                      <a:cubicBezTo>
                        <a:pt x="17" y="4"/>
                        <a:pt x="15" y="4"/>
                        <a:pt x="15" y="5"/>
                      </a:cubicBezTo>
                      <a:cubicBezTo>
                        <a:pt x="14" y="3"/>
                        <a:pt x="12" y="6"/>
                        <a:pt x="10" y="7"/>
                      </a:cubicBezTo>
                      <a:cubicBezTo>
                        <a:pt x="11" y="8"/>
                        <a:pt x="11" y="8"/>
                        <a:pt x="11" y="8"/>
                      </a:cubicBezTo>
                      <a:cubicBezTo>
                        <a:pt x="10" y="9"/>
                        <a:pt x="10" y="9"/>
                        <a:pt x="9" y="11"/>
                      </a:cubicBezTo>
                      <a:cubicBezTo>
                        <a:pt x="10" y="11"/>
                        <a:pt x="10" y="11"/>
                        <a:pt x="10" y="11"/>
                      </a:cubicBezTo>
                      <a:cubicBezTo>
                        <a:pt x="10" y="12"/>
                        <a:pt x="8" y="13"/>
                        <a:pt x="7" y="14"/>
                      </a:cubicBezTo>
                      <a:cubicBezTo>
                        <a:pt x="6" y="14"/>
                        <a:pt x="7" y="13"/>
                        <a:pt x="7" y="13"/>
                      </a:cubicBezTo>
                      <a:cubicBezTo>
                        <a:pt x="6" y="14"/>
                        <a:pt x="5" y="15"/>
                        <a:pt x="5" y="16"/>
                      </a:cubicBezTo>
                      <a:cubicBezTo>
                        <a:pt x="5" y="17"/>
                        <a:pt x="5" y="18"/>
                        <a:pt x="4" y="18"/>
                      </a:cubicBezTo>
                      <a:cubicBezTo>
                        <a:pt x="4" y="19"/>
                        <a:pt x="4" y="19"/>
                        <a:pt x="4" y="19"/>
                      </a:cubicBezTo>
                      <a:cubicBezTo>
                        <a:pt x="4" y="19"/>
                        <a:pt x="4" y="19"/>
                        <a:pt x="4" y="19"/>
                      </a:cubicBezTo>
                      <a:cubicBezTo>
                        <a:pt x="4" y="19"/>
                        <a:pt x="4" y="19"/>
                        <a:pt x="4" y="19"/>
                      </a:cubicBezTo>
                      <a:cubicBezTo>
                        <a:pt x="3" y="19"/>
                        <a:pt x="3" y="20"/>
                        <a:pt x="3" y="20"/>
                      </a:cubicBezTo>
                      <a:cubicBezTo>
                        <a:pt x="3" y="20"/>
                        <a:pt x="3" y="20"/>
                        <a:pt x="3" y="19"/>
                      </a:cubicBezTo>
                      <a:cubicBezTo>
                        <a:pt x="3" y="20"/>
                        <a:pt x="3" y="20"/>
                        <a:pt x="3" y="21"/>
                      </a:cubicBezTo>
                      <a:cubicBezTo>
                        <a:pt x="2" y="21"/>
                        <a:pt x="2" y="21"/>
                        <a:pt x="2" y="21"/>
                      </a:cubicBezTo>
                      <a:cubicBezTo>
                        <a:pt x="2" y="21"/>
                        <a:pt x="2" y="21"/>
                        <a:pt x="2" y="21"/>
                      </a:cubicBezTo>
                      <a:cubicBezTo>
                        <a:pt x="2" y="21"/>
                        <a:pt x="3" y="21"/>
                        <a:pt x="3" y="21"/>
                      </a:cubicBezTo>
                      <a:cubicBezTo>
                        <a:pt x="3" y="22"/>
                        <a:pt x="3" y="22"/>
                        <a:pt x="4" y="22"/>
                      </a:cubicBezTo>
                      <a:cubicBezTo>
                        <a:pt x="2" y="22"/>
                        <a:pt x="4" y="23"/>
                        <a:pt x="2" y="23"/>
                      </a:cubicBezTo>
                      <a:cubicBezTo>
                        <a:pt x="3" y="24"/>
                        <a:pt x="2" y="26"/>
                        <a:pt x="3" y="27"/>
                      </a:cubicBezTo>
                      <a:cubicBezTo>
                        <a:pt x="3" y="27"/>
                        <a:pt x="3" y="27"/>
                        <a:pt x="3" y="26"/>
                      </a:cubicBezTo>
                      <a:cubicBezTo>
                        <a:pt x="3" y="27"/>
                        <a:pt x="3" y="27"/>
                        <a:pt x="3" y="28"/>
                      </a:cubicBezTo>
                      <a:cubicBezTo>
                        <a:pt x="2" y="28"/>
                        <a:pt x="2" y="28"/>
                        <a:pt x="2" y="28"/>
                      </a:cubicBezTo>
                      <a:cubicBezTo>
                        <a:pt x="3" y="29"/>
                        <a:pt x="3" y="29"/>
                        <a:pt x="3" y="29"/>
                      </a:cubicBezTo>
                      <a:cubicBezTo>
                        <a:pt x="2" y="30"/>
                        <a:pt x="2" y="30"/>
                        <a:pt x="1" y="29"/>
                      </a:cubicBezTo>
                      <a:cubicBezTo>
                        <a:pt x="2" y="31"/>
                        <a:pt x="1" y="31"/>
                        <a:pt x="3" y="32"/>
                      </a:cubicBezTo>
                      <a:cubicBezTo>
                        <a:pt x="2" y="32"/>
                        <a:pt x="2" y="32"/>
                        <a:pt x="2" y="32"/>
                      </a:cubicBezTo>
                      <a:cubicBezTo>
                        <a:pt x="2" y="33"/>
                        <a:pt x="3" y="33"/>
                        <a:pt x="2" y="34"/>
                      </a:cubicBezTo>
                      <a:cubicBezTo>
                        <a:pt x="1" y="34"/>
                        <a:pt x="1" y="36"/>
                        <a:pt x="1" y="37"/>
                      </a:cubicBezTo>
                      <a:cubicBezTo>
                        <a:pt x="1" y="39"/>
                        <a:pt x="1" y="41"/>
                        <a:pt x="1" y="42"/>
                      </a:cubicBezTo>
                      <a:cubicBezTo>
                        <a:pt x="3" y="41"/>
                        <a:pt x="0" y="44"/>
                        <a:pt x="2" y="44"/>
                      </a:cubicBezTo>
                      <a:cubicBezTo>
                        <a:pt x="1" y="44"/>
                        <a:pt x="1" y="44"/>
                        <a:pt x="1" y="44"/>
                      </a:cubicBezTo>
                      <a:cubicBezTo>
                        <a:pt x="1" y="45"/>
                        <a:pt x="0" y="46"/>
                        <a:pt x="2" y="47"/>
                      </a:cubicBezTo>
                      <a:cubicBezTo>
                        <a:pt x="2" y="47"/>
                        <a:pt x="1" y="47"/>
                        <a:pt x="1" y="47"/>
                      </a:cubicBezTo>
                      <a:cubicBezTo>
                        <a:pt x="1" y="47"/>
                        <a:pt x="1" y="48"/>
                        <a:pt x="1" y="48"/>
                      </a:cubicBezTo>
                      <a:cubicBezTo>
                        <a:pt x="1" y="48"/>
                        <a:pt x="1" y="48"/>
                        <a:pt x="0" y="47"/>
                      </a:cubicBezTo>
                      <a:cubicBezTo>
                        <a:pt x="1" y="49"/>
                        <a:pt x="2" y="49"/>
                        <a:pt x="4" y="48"/>
                      </a:cubicBezTo>
                      <a:cubicBezTo>
                        <a:pt x="3" y="49"/>
                        <a:pt x="4" y="50"/>
                        <a:pt x="5" y="50"/>
                      </a:cubicBezTo>
                      <a:cubicBezTo>
                        <a:pt x="4" y="50"/>
                        <a:pt x="4" y="51"/>
                        <a:pt x="4" y="50"/>
                      </a:cubicBezTo>
                      <a:cubicBezTo>
                        <a:pt x="4" y="51"/>
                        <a:pt x="4" y="53"/>
                        <a:pt x="5" y="53"/>
                      </a:cubicBezTo>
                      <a:cubicBezTo>
                        <a:pt x="5" y="53"/>
                        <a:pt x="5" y="54"/>
                        <a:pt x="6" y="54"/>
                      </a:cubicBezTo>
                      <a:cubicBezTo>
                        <a:pt x="6" y="55"/>
                        <a:pt x="6" y="55"/>
                        <a:pt x="6" y="56"/>
                      </a:cubicBezTo>
                      <a:cubicBezTo>
                        <a:pt x="6" y="56"/>
                        <a:pt x="6" y="56"/>
                        <a:pt x="6" y="56"/>
                      </a:cubicBezTo>
                      <a:cubicBezTo>
                        <a:pt x="8" y="55"/>
                        <a:pt x="7" y="56"/>
                        <a:pt x="8" y="57"/>
                      </a:cubicBezTo>
                      <a:cubicBezTo>
                        <a:pt x="8" y="57"/>
                        <a:pt x="8" y="57"/>
                        <a:pt x="8" y="57"/>
                      </a:cubicBezTo>
                      <a:cubicBezTo>
                        <a:pt x="8" y="59"/>
                        <a:pt x="8" y="58"/>
                        <a:pt x="8" y="60"/>
                      </a:cubicBezTo>
                      <a:cubicBezTo>
                        <a:pt x="9" y="60"/>
                        <a:pt x="9" y="60"/>
                        <a:pt x="9" y="60"/>
                      </a:cubicBezTo>
                      <a:cubicBezTo>
                        <a:pt x="11" y="59"/>
                        <a:pt x="9" y="62"/>
                        <a:pt x="10" y="62"/>
                      </a:cubicBezTo>
                      <a:cubicBezTo>
                        <a:pt x="11" y="62"/>
                        <a:pt x="11" y="62"/>
                        <a:pt x="11" y="62"/>
                      </a:cubicBezTo>
                      <a:cubicBezTo>
                        <a:pt x="11" y="62"/>
                        <a:pt x="9" y="65"/>
                        <a:pt x="10" y="65"/>
                      </a:cubicBezTo>
                      <a:cubicBezTo>
                        <a:pt x="10" y="66"/>
                        <a:pt x="9" y="65"/>
                        <a:pt x="9" y="65"/>
                      </a:cubicBezTo>
                      <a:cubicBezTo>
                        <a:pt x="9" y="67"/>
                        <a:pt x="10" y="65"/>
                        <a:pt x="11" y="66"/>
                      </a:cubicBezTo>
                      <a:cubicBezTo>
                        <a:pt x="11" y="66"/>
                        <a:pt x="10" y="66"/>
                        <a:pt x="10" y="67"/>
                      </a:cubicBezTo>
                      <a:cubicBezTo>
                        <a:pt x="10" y="68"/>
                        <a:pt x="13" y="68"/>
                        <a:pt x="13" y="70"/>
                      </a:cubicBezTo>
                      <a:cubicBezTo>
                        <a:pt x="13" y="69"/>
                        <a:pt x="14" y="69"/>
                        <a:pt x="14" y="69"/>
                      </a:cubicBezTo>
                      <a:cubicBezTo>
                        <a:pt x="15" y="69"/>
                        <a:pt x="15" y="72"/>
                        <a:pt x="16" y="71"/>
                      </a:cubicBezTo>
                      <a:cubicBezTo>
                        <a:pt x="16" y="72"/>
                        <a:pt x="16" y="72"/>
                        <a:pt x="16" y="72"/>
                      </a:cubicBezTo>
                      <a:cubicBezTo>
                        <a:pt x="17" y="72"/>
                        <a:pt x="19" y="73"/>
                        <a:pt x="19" y="73"/>
                      </a:cubicBezTo>
                      <a:cubicBezTo>
                        <a:pt x="19" y="74"/>
                        <a:pt x="20" y="74"/>
                        <a:pt x="21" y="75"/>
                      </a:cubicBezTo>
                      <a:cubicBezTo>
                        <a:pt x="22" y="75"/>
                        <a:pt x="23" y="75"/>
                        <a:pt x="22" y="76"/>
                      </a:cubicBezTo>
                      <a:cubicBezTo>
                        <a:pt x="22" y="76"/>
                        <a:pt x="23" y="77"/>
                        <a:pt x="23" y="77"/>
                      </a:cubicBezTo>
                      <a:cubicBezTo>
                        <a:pt x="24" y="77"/>
                        <a:pt x="24" y="77"/>
                        <a:pt x="24" y="77"/>
                      </a:cubicBezTo>
                      <a:cubicBezTo>
                        <a:pt x="24" y="78"/>
                        <a:pt x="24" y="78"/>
                        <a:pt x="24" y="78"/>
                      </a:cubicBezTo>
                      <a:cubicBezTo>
                        <a:pt x="25" y="78"/>
                        <a:pt x="26" y="78"/>
                        <a:pt x="27" y="78"/>
                      </a:cubicBezTo>
                      <a:cubicBezTo>
                        <a:pt x="27" y="78"/>
                        <a:pt x="27" y="78"/>
                        <a:pt x="26" y="78"/>
                      </a:cubicBezTo>
                      <a:cubicBezTo>
                        <a:pt x="28" y="80"/>
                        <a:pt x="28" y="80"/>
                        <a:pt x="31" y="79"/>
                      </a:cubicBezTo>
                      <a:cubicBezTo>
                        <a:pt x="30" y="80"/>
                        <a:pt x="30" y="80"/>
                        <a:pt x="30" y="80"/>
                      </a:cubicBezTo>
                      <a:cubicBezTo>
                        <a:pt x="31" y="80"/>
                        <a:pt x="33" y="82"/>
                        <a:pt x="35" y="82"/>
                      </a:cubicBezTo>
                      <a:cubicBezTo>
                        <a:pt x="35" y="82"/>
                        <a:pt x="35" y="82"/>
                        <a:pt x="35" y="82"/>
                      </a:cubicBezTo>
                      <a:cubicBezTo>
                        <a:pt x="37" y="82"/>
                        <a:pt x="41" y="85"/>
                        <a:pt x="42" y="82"/>
                      </a:cubicBezTo>
                      <a:cubicBezTo>
                        <a:pt x="43" y="81"/>
                        <a:pt x="43" y="81"/>
                        <a:pt x="43" y="81"/>
                      </a:cubicBezTo>
                      <a:cubicBezTo>
                        <a:pt x="41" y="81"/>
                        <a:pt x="43" y="80"/>
                        <a:pt x="42" y="79"/>
                      </a:cubicBezTo>
                      <a:cubicBezTo>
                        <a:pt x="43" y="79"/>
                        <a:pt x="44" y="80"/>
                        <a:pt x="44" y="80"/>
                      </a:cubicBezTo>
                      <a:cubicBezTo>
                        <a:pt x="43" y="80"/>
                        <a:pt x="43" y="80"/>
                        <a:pt x="43" y="80"/>
                      </a:cubicBezTo>
                      <a:cubicBezTo>
                        <a:pt x="43" y="82"/>
                        <a:pt x="46" y="80"/>
                        <a:pt x="46" y="82"/>
                      </a:cubicBezTo>
                      <a:cubicBezTo>
                        <a:pt x="50" y="81"/>
                        <a:pt x="54" y="80"/>
                        <a:pt x="57" y="78"/>
                      </a:cubicBezTo>
                      <a:cubicBezTo>
                        <a:pt x="56" y="77"/>
                        <a:pt x="56" y="77"/>
                        <a:pt x="56" y="77"/>
                      </a:cubicBezTo>
                      <a:cubicBezTo>
                        <a:pt x="57" y="77"/>
                        <a:pt x="57" y="77"/>
                        <a:pt x="57" y="77"/>
                      </a:cubicBezTo>
                      <a:cubicBezTo>
                        <a:pt x="58" y="77"/>
                        <a:pt x="58" y="77"/>
                        <a:pt x="58" y="78"/>
                      </a:cubicBezTo>
                      <a:cubicBezTo>
                        <a:pt x="58" y="78"/>
                        <a:pt x="58" y="76"/>
                        <a:pt x="58" y="76"/>
                      </a:cubicBezTo>
                      <a:cubicBezTo>
                        <a:pt x="60" y="75"/>
                        <a:pt x="59" y="78"/>
                        <a:pt x="59" y="77"/>
                      </a:cubicBezTo>
                      <a:cubicBezTo>
                        <a:pt x="60" y="77"/>
                        <a:pt x="60" y="77"/>
                        <a:pt x="60" y="77"/>
                      </a:cubicBezTo>
                      <a:cubicBezTo>
                        <a:pt x="59" y="77"/>
                        <a:pt x="59" y="77"/>
                        <a:pt x="59" y="77"/>
                      </a:cubicBezTo>
                      <a:cubicBezTo>
                        <a:pt x="60" y="76"/>
                        <a:pt x="59" y="75"/>
                        <a:pt x="60" y="75"/>
                      </a:cubicBezTo>
                      <a:cubicBezTo>
                        <a:pt x="61" y="74"/>
                        <a:pt x="61" y="75"/>
                        <a:pt x="61" y="75"/>
                      </a:cubicBezTo>
                      <a:cubicBezTo>
                        <a:pt x="61" y="75"/>
                        <a:pt x="61" y="75"/>
                        <a:pt x="62" y="75"/>
                      </a:cubicBezTo>
                      <a:cubicBezTo>
                        <a:pt x="62" y="75"/>
                        <a:pt x="62" y="74"/>
                        <a:pt x="62" y="74"/>
                      </a:cubicBezTo>
                      <a:cubicBezTo>
                        <a:pt x="63" y="74"/>
                        <a:pt x="63" y="74"/>
                        <a:pt x="63" y="74"/>
                      </a:cubicBezTo>
                      <a:cubicBezTo>
                        <a:pt x="62" y="73"/>
                        <a:pt x="62" y="73"/>
                        <a:pt x="62" y="73"/>
                      </a:cubicBezTo>
                      <a:cubicBezTo>
                        <a:pt x="62" y="72"/>
                        <a:pt x="63" y="72"/>
                        <a:pt x="61" y="72"/>
                      </a:cubicBezTo>
                      <a:cubicBezTo>
                        <a:pt x="63" y="72"/>
                        <a:pt x="65" y="68"/>
                        <a:pt x="66" y="67"/>
                      </a:cubicBezTo>
                      <a:cubicBezTo>
                        <a:pt x="66" y="66"/>
                        <a:pt x="66" y="65"/>
                        <a:pt x="67" y="64"/>
                      </a:cubicBezTo>
                      <a:cubicBezTo>
                        <a:pt x="67" y="64"/>
                        <a:pt x="65" y="64"/>
                        <a:pt x="66" y="63"/>
                      </a:cubicBezTo>
                      <a:cubicBezTo>
                        <a:pt x="68" y="64"/>
                        <a:pt x="68" y="62"/>
                        <a:pt x="69" y="61"/>
                      </a:cubicBezTo>
                      <a:cubicBezTo>
                        <a:pt x="68" y="62"/>
                        <a:pt x="70" y="58"/>
                        <a:pt x="68" y="59"/>
                      </a:cubicBezTo>
                      <a:cubicBezTo>
                        <a:pt x="68" y="58"/>
                        <a:pt x="69" y="59"/>
                        <a:pt x="70" y="59"/>
                      </a:cubicBezTo>
                      <a:cubicBezTo>
                        <a:pt x="69" y="57"/>
                        <a:pt x="71" y="54"/>
                        <a:pt x="71" y="52"/>
                      </a:cubicBezTo>
                      <a:cubicBezTo>
                        <a:pt x="71" y="52"/>
                        <a:pt x="70" y="52"/>
                        <a:pt x="70" y="51"/>
                      </a:cubicBezTo>
                      <a:cubicBezTo>
                        <a:pt x="71" y="50"/>
                        <a:pt x="71" y="50"/>
                        <a:pt x="71" y="50"/>
                      </a:cubicBezTo>
                      <a:cubicBezTo>
                        <a:pt x="71" y="50"/>
                        <a:pt x="70" y="50"/>
                        <a:pt x="71" y="49"/>
                      </a:cubicBezTo>
                      <a:cubicBezTo>
                        <a:pt x="70" y="49"/>
                        <a:pt x="70" y="49"/>
                        <a:pt x="70" y="49"/>
                      </a:cubicBezTo>
                      <a:cubicBezTo>
                        <a:pt x="71" y="46"/>
                        <a:pt x="70" y="44"/>
                        <a:pt x="70" y="41"/>
                      </a:cubicBezTo>
                      <a:cubicBezTo>
                        <a:pt x="69" y="39"/>
                        <a:pt x="68" y="36"/>
                        <a:pt x="69" y="33"/>
                      </a:cubicBezTo>
                      <a:cubicBezTo>
                        <a:pt x="69" y="34"/>
                        <a:pt x="68" y="34"/>
                        <a:pt x="68" y="33"/>
                      </a:cubicBezTo>
                      <a:cubicBezTo>
                        <a:pt x="68" y="34"/>
                        <a:pt x="67" y="34"/>
                        <a:pt x="67" y="34"/>
                      </a:cubicBezTo>
                      <a:cubicBezTo>
                        <a:pt x="67" y="34"/>
                        <a:pt x="67" y="33"/>
                        <a:pt x="67" y="33"/>
                      </a:cubicBezTo>
                      <a:cubicBezTo>
                        <a:pt x="67" y="32"/>
                        <a:pt x="68" y="31"/>
                        <a:pt x="68" y="31"/>
                      </a:cubicBezTo>
                      <a:cubicBezTo>
                        <a:pt x="66" y="32"/>
                        <a:pt x="67" y="29"/>
                        <a:pt x="65" y="30"/>
                      </a:cubicBezTo>
                      <a:cubicBezTo>
                        <a:pt x="66" y="30"/>
                        <a:pt x="66" y="30"/>
                        <a:pt x="66" y="30"/>
                      </a:cubicBezTo>
                      <a:cubicBezTo>
                        <a:pt x="64" y="30"/>
                        <a:pt x="63" y="33"/>
                        <a:pt x="62" y="33"/>
                      </a:cubicBezTo>
                      <a:cubicBezTo>
                        <a:pt x="64" y="33"/>
                        <a:pt x="60" y="36"/>
                        <a:pt x="63" y="37"/>
                      </a:cubicBezTo>
                      <a:cubicBezTo>
                        <a:pt x="63" y="37"/>
                        <a:pt x="62" y="37"/>
                        <a:pt x="62" y="37"/>
                      </a:cubicBezTo>
                      <a:cubicBezTo>
                        <a:pt x="63" y="37"/>
                        <a:pt x="63" y="37"/>
                        <a:pt x="63" y="38"/>
                      </a:cubicBezTo>
                      <a:cubicBezTo>
                        <a:pt x="63" y="38"/>
                        <a:pt x="63" y="38"/>
                        <a:pt x="63" y="38"/>
                      </a:cubicBezTo>
                      <a:cubicBezTo>
                        <a:pt x="64" y="40"/>
                        <a:pt x="63" y="41"/>
                        <a:pt x="63" y="44"/>
                      </a:cubicBezTo>
                      <a:cubicBezTo>
                        <a:pt x="64" y="44"/>
                        <a:pt x="64" y="44"/>
                        <a:pt x="64" y="44"/>
                      </a:cubicBezTo>
                      <a:cubicBezTo>
                        <a:pt x="64" y="44"/>
                        <a:pt x="63" y="44"/>
                        <a:pt x="63" y="45"/>
                      </a:cubicBezTo>
                      <a:cubicBezTo>
                        <a:pt x="65" y="45"/>
                        <a:pt x="63" y="43"/>
                        <a:pt x="65" y="44"/>
                      </a:cubicBezTo>
                      <a:cubicBezTo>
                        <a:pt x="63" y="44"/>
                        <a:pt x="65" y="47"/>
                        <a:pt x="63" y="48"/>
                      </a:cubicBezTo>
                      <a:cubicBezTo>
                        <a:pt x="63" y="49"/>
                        <a:pt x="64" y="48"/>
                        <a:pt x="64" y="49"/>
                      </a:cubicBezTo>
                      <a:cubicBezTo>
                        <a:pt x="63" y="49"/>
                        <a:pt x="63" y="49"/>
                        <a:pt x="63" y="49"/>
                      </a:cubicBezTo>
                      <a:cubicBezTo>
                        <a:pt x="64" y="49"/>
                        <a:pt x="64" y="49"/>
                        <a:pt x="64" y="49"/>
                      </a:cubicBezTo>
                      <a:cubicBezTo>
                        <a:pt x="64" y="50"/>
                        <a:pt x="63" y="50"/>
                        <a:pt x="63" y="50"/>
                      </a:cubicBezTo>
                      <a:cubicBezTo>
                        <a:pt x="63" y="50"/>
                        <a:pt x="63" y="49"/>
                        <a:pt x="63" y="49"/>
                      </a:cubicBezTo>
                      <a:cubicBezTo>
                        <a:pt x="62" y="50"/>
                        <a:pt x="63" y="51"/>
                        <a:pt x="63" y="51"/>
                      </a:cubicBezTo>
                      <a:cubicBezTo>
                        <a:pt x="63" y="51"/>
                        <a:pt x="63" y="51"/>
                        <a:pt x="63" y="51"/>
                      </a:cubicBezTo>
                      <a:cubicBezTo>
                        <a:pt x="63" y="53"/>
                        <a:pt x="62" y="55"/>
                        <a:pt x="63" y="58"/>
                      </a:cubicBezTo>
                      <a:cubicBezTo>
                        <a:pt x="63" y="58"/>
                        <a:pt x="63" y="58"/>
                        <a:pt x="63" y="58"/>
                      </a:cubicBezTo>
                      <a:cubicBezTo>
                        <a:pt x="64" y="60"/>
                        <a:pt x="63" y="59"/>
                        <a:pt x="62" y="61"/>
                      </a:cubicBezTo>
                      <a:cubicBezTo>
                        <a:pt x="62" y="61"/>
                        <a:pt x="62" y="61"/>
                        <a:pt x="62" y="61"/>
                      </a:cubicBezTo>
                      <a:cubicBezTo>
                        <a:pt x="62" y="61"/>
                        <a:pt x="62" y="62"/>
                        <a:pt x="62" y="62"/>
                      </a:cubicBezTo>
                      <a:cubicBezTo>
                        <a:pt x="62" y="61"/>
                        <a:pt x="61" y="62"/>
                        <a:pt x="61" y="62"/>
                      </a:cubicBezTo>
                      <a:cubicBezTo>
                        <a:pt x="61" y="64"/>
                        <a:pt x="61" y="63"/>
                        <a:pt x="62" y="64"/>
                      </a:cubicBezTo>
                      <a:cubicBezTo>
                        <a:pt x="61" y="64"/>
                        <a:pt x="61" y="64"/>
                        <a:pt x="61" y="64"/>
                      </a:cubicBezTo>
                      <a:cubicBezTo>
                        <a:pt x="61" y="65"/>
                        <a:pt x="62" y="65"/>
                        <a:pt x="61" y="66"/>
                      </a:cubicBezTo>
                      <a:cubicBezTo>
                        <a:pt x="61" y="65"/>
                        <a:pt x="60" y="66"/>
                        <a:pt x="60" y="65"/>
                      </a:cubicBezTo>
                      <a:cubicBezTo>
                        <a:pt x="58" y="66"/>
                        <a:pt x="60" y="68"/>
                        <a:pt x="57" y="68"/>
                      </a:cubicBezTo>
                      <a:cubicBezTo>
                        <a:pt x="58" y="69"/>
                        <a:pt x="59" y="67"/>
                        <a:pt x="59" y="68"/>
                      </a:cubicBezTo>
                      <a:cubicBezTo>
                        <a:pt x="60" y="68"/>
                        <a:pt x="60" y="69"/>
                        <a:pt x="59" y="69"/>
                      </a:cubicBezTo>
                      <a:cubicBezTo>
                        <a:pt x="59" y="70"/>
                        <a:pt x="57" y="69"/>
                        <a:pt x="56" y="70"/>
                      </a:cubicBezTo>
                      <a:cubicBezTo>
                        <a:pt x="56" y="70"/>
                        <a:pt x="56" y="69"/>
                        <a:pt x="56" y="69"/>
                      </a:cubicBezTo>
                      <a:cubicBezTo>
                        <a:pt x="55" y="69"/>
                        <a:pt x="56" y="71"/>
                        <a:pt x="55" y="70"/>
                      </a:cubicBezTo>
                      <a:cubicBezTo>
                        <a:pt x="55" y="72"/>
                        <a:pt x="54" y="71"/>
                        <a:pt x="55" y="72"/>
                      </a:cubicBezTo>
                      <a:cubicBezTo>
                        <a:pt x="55" y="72"/>
                        <a:pt x="56" y="71"/>
                        <a:pt x="56" y="71"/>
                      </a:cubicBezTo>
                      <a:cubicBezTo>
                        <a:pt x="55" y="72"/>
                        <a:pt x="56" y="74"/>
                        <a:pt x="54" y="74"/>
                      </a:cubicBezTo>
                      <a:cubicBezTo>
                        <a:pt x="54" y="73"/>
                        <a:pt x="54" y="73"/>
                        <a:pt x="54" y="72"/>
                      </a:cubicBezTo>
                      <a:cubicBezTo>
                        <a:pt x="54" y="72"/>
                        <a:pt x="54" y="73"/>
                        <a:pt x="53" y="73"/>
                      </a:cubicBezTo>
                      <a:cubicBezTo>
                        <a:pt x="53" y="72"/>
                        <a:pt x="54" y="72"/>
                        <a:pt x="54" y="70"/>
                      </a:cubicBezTo>
                      <a:cubicBezTo>
                        <a:pt x="54" y="70"/>
                        <a:pt x="54" y="72"/>
                        <a:pt x="53" y="71"/>
                      </a:cubicBezTo>
                      <a:cubicBezTo>
                        <a:pt x="54" y="73"/>
                        <a:pt x="52" y="71"/>
                        <a:pt x="52" y="73"/>
                      </a:cubicBezTo>
                      <a:cubicBezTo>
                        <a:pt x="52" y="72"/>
                        <a:pt x="52" y="72"/>
                        <a:pt x="52" y="72"/>
                      </a:cubicBezTo>
                      <a:cubicBezTo>
                        <a:pt x="52" y="72"/>
                        <a:pt x="51" y="73"/>
                        <a:pt x="51" y="73"/>
                      </a:cubicBezTo>
                      <a:cubicBezTo>
                        <a:pt x="51" y="72"/>
                        <a:pt x="51" y="72"/>
                        <a:pt x="51" y="72"/>
                      </a:cubicBezTo>
                      <a:cubicBezTo>
                        <a:pt x="51" y="73"/>
                        <a:pt x="49" y="72"/>
                        <a:pt x="49" y="72"/>
                      </a:cubicBezTo>
                      <a:cubicBezTo>
                        <a:pt x="50" y="72"/>
                        <a:pt x="50" y="73"/>
                        <a:pt x="51" y="74"/>
                      </a:cubicBezTo>
                      <a:cubicBezTo>
                        <a:pt x="49" y="75"/>
                        <a:pt x="49" y="72"/>
                        <a:pt x="47" y="73"/>
                      </a:cubicBezTo>
                      <a:cubicBezTo>
                        <a:pt x="47" y="73"/>
                        <a:pt x="48" y="73"/>
                        <a:pt x="48" y="74"/>
                      </a:cubicBezTo>
                      <a:cubicBezTo>
                        <a:pt x="47" y="74"/>
                        <a:pt x="47" y="73"/>
                        <a:pt x="46" y="73"/>
                      </a:cubicBezTo>
                      <a:cubicBezTo>
                        <a:pt x="45" y="74"/>
                        <a:pt x="47" y="74"/>
                        <a:pt x="46" y="75"/>
                      </a:cubicBezTo>
                      <a:cubicBezTo>
                        <a:pt x="46" y="74"/>
                        <a:pt x="46" y="75"/>
                        <a:pt x="45" y="76"/>
                      </a:cubicBezTo>
                      <a:cubicBezTo>
                        <a:pt x="45" y="75"/>
                        <a:pt x="45" y="75"/>
                        <a:pt x="45" y="75"/>
                      </a:cubicBezTo>
                      <a:cubicBezTo>
                        <a:pt x="43" y="74"/>
                        <a:pt x="45" y="77"/>
                        <a:pt x="43" y="76"/>
                      </a:cubicBezTo>
                      <a:cubicBezTo>
                        <a:pt x="44" y="75"/>
                        <a:pt x="44" y="75"/>
                        <a:pt x="44" y="75"/>
                      </a:cubicBezTo>
                      <a:cubicBezTo>
                        <a:pt x="43" y="75"/>
                        <a:pt x="43" y="75"/>
                        <a:pt x="43" y="75"/>
                      </a:cubicBezTo>
                      <a:cubicBezTo>
                        <a:pt x="43" y="74"/>
                        <a:pt x="43" y="74"/>
                        <a:pt x="43" y="74"/>
                      </a:cubicBezTo>
                      <a:cubicBezTo>
                        <a:pt x="43" y="75"/>
                        <a:pt x="42" y="75"/>
                        <a:pt x="41" y="75"/>
                      </a:cubicBezTo>
                      <a:cubicBezTo>
                        <a:pt x="42" y="75"/>
                        <a:pt x="41" y="76"/>
                        <a:pt x="41" y="76"/>
                      </a:cubicBezTo>
                      <a:cubicBezTo>
                        <a:pt x="40" y="76"/>
                        <a:pt x="41" y="75"/>
                        <a:pt x="40" y="75"/>
                      </a:cubicBezTo>
                      <a:cubicBezTo>
                        <a:pt x="40" y="75"/>
                        <a:pt x="40" y="74"/>
                        <a:pt x="41" y="75"/>
                      </a:cubicBezTo>
                      <a:cubicBezTo>
                        <a:pt x="41" y="75"/>
                        <a:pt x="41" y="74"/>
                        <a:pt x="41" y="74"/>
                      </a:cubicBezTo>
                      <a:cubicBezTo>
                        <a:pt x="41" y="74"/>
                        <a:pt x="40" y="74"/>
                        <a:pt x="39" y="74"/>
                      </a:cubicBezTo>
                      <a:cubicBezTo>
                        <a:pt x="40" y="74"/>
                        <a:pt x="40" y="74"/>
                        <a:pt x="40" y="74"/>
                      </a:cubicBezTo>
                      <a:cubicBezTo>
                        <a:pt x="38" y="75"/>
                        <a:pt x="38" y="75"/>
                        <a:pt x="38" y="75"/>
                      </a:cubicBezTo>
                      <a:cubicBezTo>
                        <a:pt x="38" y="75"/>
                        <a:pt x="38" y="75"/>
                        <a:pt x="38" y="74"/>
                      </a:cubicBezTo>
                      <a:cubicBezTo>
                        <a:pt x="38" y="74"/>
                        <a:pt x="38" y="75"/>
                        <a:pt x="37" y="75"/>
                      </a:cubicBezTo>
                      <a:cubicBezTo>
                        <a:pt x="38" y="74"/>
                        <a:pt x="38" y="73"/>
                        <a:pt x="38" y="73"/>
                      </a:cubicBezTo>
                      <a:cubicBezTo>
                        <a:pt x="38" y="73"/>
                        <a:pt x="37" y="74"/>
                        <a:pt x="37" y="74"/>
                      </a:cubicBezTo>
                      <a:cubicBezTo>
                        <a:pt x="37" y="73"/>
                        <a:pt x="36" y="73"/>
                        <a:pt x="37" y="72"/>
                      </a:cubicBezTo>
                      <a:cubicBezTo>
                        <a:pt x="36" y="72"/>
                        <a:pt x="34" y="73"/>
                        <a:pt x="34" y="72"/>
                      </a:cubicBezTo>
                      <a:cubicBezTo>
                        <a:pt x="34" y="73"/>
                        <a:pt x="33" y="73"/>
                        <a:pt x="33" y="73"/>
                      </a:cubicBezTo>
                      <a:cubicBezTo>
                        <a:pt x="32" y="72"/>
                        <a:pt x="32" y="71"/>
                        <a:pt x="30" y="71"/>
                      </a:cubicBezTo>
                      <a:cubicBezTo>
                        <a:pt x="30" y="70"/>
                        <a:pt x="30" y="70"/>
                        <a:pt x="30" y="70"/>
                      </a:cubicBezTo>
                      <a:cubicBezTo>
                        <a:pt x="29" y="70"/>
                        <a:pt x="30" y="72"/>
                        <a:pt x="29" y="72"/>
                      </a:cubicBezTo>
                      <a:cubicBezTo>
                        <a:pt x="28" y="71"/>
                        <a:pt x="29" y="70"/>
                        <a:pt x="29" y="70"/>
                      </a:cubicBezTo>
                      <a:cubicBezTo>
                        <a:pt x="28" y="70"/>
                        <a:pt x="26" y="71"/>
                        <a:pt x="26" y="69"/>
                      </a:cubicBezTo>
                      <a:cubicBezTo>
                        <a:pt x="27" y="69"/>
                        <a:pt x="27" y="70"/>
                        <a:pt x="27" y="70"/>
                      </a:cubicBezTo>
                      <a:close/>
                      <a:moveTo>
                        <a:pt x="18" y="62"/>
                      </a:moveTo>
                      <a:cubicBezTo>
                        <a:pt x="18" y="62"/>
                        <a:pt x="19" y="62"/>
                        <a:pt x="19" y="63"/>
                      </a:cubicBezTo>
                      <a:cubicBezTo>
                        <a:pt x="18" y="63"/>
                        <a:pt x="18" y="63"/>
                        <a:pt x="18" y="62"/>
                      </a:cubicBezTo>
                      <a:close/>
                      <a:moveTo>
                        <a:pt x="8" y="46"/>
                      </a:moveTo>
                      <a:cubicBezTo>
                        <a:pt x="8" y="47"/>
                        <a:pt x="8" y="47"/>
                        <a:pt x="8" y="47"/>
                      </a:cubicBezTo>
                      <a:cubicBezTo>
                        <a:pt x="8" y="47"/>
                        <a:pt x="7" y="47"/>
                        <a:pt x="8" y="46"/>
                      </a:cubicBezTo>
                      <a:close/>
                      <a:moveTo>
                        <a:pt x="31" y="2"/>
                      </a:moveTo>
                      <a:cubicBezTo>
                        <a:pt x="31" y="2"/>
                        <a:pt x="31" y="2"/>
                        <a:pt x="31" y="2"/>
                      </a:cubicBezTo>
                      <a:cubicBezTo>
                        <a:pt x="30" y="1"/>
                        <a:pt x="30" y="1"/>
                        <a:pt x="31" y="2"/>
                      </a:cubicBezTo>
                      <a:close/>
                      <a:moveTo>
                        <a:pt x="32" y="2"/>
                      </a:moveTo>
                      <a:cubicBezTo>
                        <a:pt x="32" y="2"/>
                        <a:pt x="32" y="2"/>
                        <a:pt x="32" y="2"/>
                      </a:cubicBezTo>
                      <a:cubicBezTo>
                        <a:pt x="32" y="2"/>
                        <a:pt x="32" y="2"/>
                        <a:pt x="32" y="2"/>
                      </a:cubicBezTo>
                      <a:cubicBezTo>
                        <a:pt x="32" y="2"/>
                        <a:pt x="32" y="2"/>
                        <a:pt x="32" y="2"/>
                      </a:cubicBezTo>
                      <a:close/>
                      <a:moveTo>
                        <a:pt x="61" y="75"/>
                      </a:moveTo>
                      <a:cubicBezTo>
                        <a:pt x="61" y="75"/>
                        <a:pt x="61" y="75"/>
                        <a:pt x="61" y="75"/>
                      </a:cubicBezTo>
                      <a:cubicBezTo>
                        <a:pt x="61" y="74"/>
                        <a:pt x="61" y="74"/>
                        <a:pt x="61"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2" name="Freeform 144">
                  <a:extLst>
                    <a:ext uri="{FF2B5EF4-FFF2-40B4-BE49-F238E27FC236}">
                      <a16:creationId xmlns:a16="http://schemas.microsoft.com/office/drawing/2014/main" id="{7E9FE9C0-6632-4DE1-B954-298C642EF3B4}"/>
                    </a:ext>
                  </a:extLst>
                </p:cNvPr>
                <p:cNvSpPr>
                  <a:spLocks/>
                </p:cNvSpPr>
                <p:nvPr userDrawn="1"/>
              </p:nvSpPr>
              <p:spPr bwMode="auto">
                <a:xfrm>
                  <a:off x="3351" y="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3" name="Freeform 145">
                  <a:extLst>
                    <a:ext uri="{FF2B5EF4-FFF2-40B4-BE49-F238E27FC236}">
                      <a16:creationId xmlns:a16="http://schemas.microsoft.com/office/drawing/2014/main" id="{DF3C7FFB-0674-4A7D-9C81-AA994BF489CF}"/>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4" name="Freeform 146">
                  <a:extLst>
                    <a:ext uri="{FF2B5EF4-FFF2-40B4-BE49-F238E27FC236}">
                      <a16:creationId xmlns:a16="http://schemas.microsoft.com/office/drawing/2014/main" id="{0B056737-7305-4D2D-BCD4-FB04E39E22E3}"/>
                    </a:ext>
                  </a:extLst>
                </p:cNvPr>
                <p:cNvSpPr>
                  <a:spLocks/>
                </p:cNvSpPr>
                <p:nvPr userDrawn="1"/>
              </p:nvSpPr>
              <p:spPr bwMode="auto">
                <a:xfrm>
                  <a:off x="3386" y="62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5" name="Freeform 147">
                  <a:extLst>
                    <a:ext uri="{FF2B5EF4-FFF2-40B4-BE49-F238E27FC236}">
                      <a16:creationId xmlns:a16="http://schemas.microsoft.com/office/drawing/2014/main" id="{A80CCDA8-C1E8-400F-AC06-716DEC22F9DE}"/>
                    </a:ext>
                  </a:extLst>
                </p:cNvPr>
                <p:cNvSpPr>
                  <a:spLocks/>
                </p:cNvSpPr>
                <p:nvPr userDrawn="1"/>
              </p:nvSpPr>
              <p:spPr bwMode="auto">
                <a:xfrm>
                  <a:off x="3500" y="56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6" name="Freeform 148">
                  <a:extLst>
                    <a:ext uri="{FF2B5EF4-FFF2-40B4-BE49-F238E27FC236}">
                      <a16:creationId xmlns:a16="http://schemas.microsoft.com/office/drawing/2014/main" id="{173190CA-C0D6-491B-A52E-4EB14BA8717A}"/>
                    </a:ext>
                  </a:extLst>
                </p:cNvPr>
                <p:cNvSpPr>
                  <a:spLocks/>
                </p:cNvSpPr>
                <p:nvPr userDrawn="1"/>
              </p:nvSpPr>
              <p:spPr bwMode="auto">
                <a:xfrm>
                  <a:off x="3525" y="598"/>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7" name="Freeform 149">
                  <a:extLst>
                    <a:ext uri="{FF2B5EF4-FFF2-40B4-BE49-F238E27FC236}">
                      <a16:creationId xmlns:a16="http://schemas.microsoft.com/office/drawing/2014/main" id="{8C6C42E0-85AE-4FF2-B773-E61F1DC28C5D}"/>
                    </a:ext>
                  </a:extLst>
                </p:cNvPr>
                <p:cNvSpPr>
                  <a:spLocks/>
                </p:cNvSpPr>
                <p:nvPr userDrawn="1"/>
              </p:nvSpPr>
              <p:spPr bwMode="auto">
                <a:xfrm>
                  <a:off x="3500" y="578"/>
                  <a:ext cx="10" cy="5"/>
                </a:xfrm>
                <a:custGeom>
                  <a:avLst/>
                  <a:gdLst>
                    <a:gd name="T0" fmla="*/ 1 w 2"/>
                    <a:gd name="T1" fmla="*/ 0 h 1"/>
                    <a:gd name="T2" fmla="*/ 2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1" y="1"/>
                        <a:pt x="1" y="1"/>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8" name="Freeform 150">
                  <a:extLst>
                    <a:ext uri="{FF2B5EF4-FFF2-40B4-BE49-F238E27FC236}">
                      <a16:creationId xmlns:a16="http://schemas.microsoft.com/office/drawing/2014/main" id="{38F6BEAE-031C-4EA8-932B-A4FBCEE5556D}"/>
                    </a:ext>
                  </a:extLst>
                </p:cNvPr>
                <p:cNvSpPr>
                  <a:spLocks/>
                </p:cNvSpPr>
                <p:nvPr userDrawn="1"/>
              </p:nvSpPr>
              <p:spPr bwMode="auto">
                <a:xfrm>
                  <a:off x="3510" y="57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9" name="Freeform 151">
                  <a:extLst>
                    <a:ext uri="{FF2B5EF4-FFF2-40B4-BE49-F238E27FC236}">
                      <a16:creationId xmlns:a16="http://schemas.microsoft.com/office/drawing/2014/main" id="{1EB0F0A2-AEA4-4C16-8DD9-29F6AA048CFC}"/>
                    </a:ext>
                  </a:extLst>
                </p:cNvPr>
                <p:cNvSpPr>
                  <a:spLocks/>
                </p:cNvSpPr>
                <p:nvPr userDrawn="1"/>
              </p:nvSpPr>
              <p:spPr bwMode="auto">
                <a:xfrm>
                  <a:off x="3465" y="553"/>
                  <a:ext cx="15" cy="10"/>
                </a:xfrm>
                <a:custGeom>
                  <a:avLst/>
                  <a:gdLst>
                    <a:gd name="T0" fmla="*/ 2 w 3"/>
                    <a:gd name="T1" fmla="*/ 2 h 2"/>
                    <a:gd name="T2" fmla="*/ 2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2" y="1"/>
                      </a:cubicBezTo>
                      <a:cubicBezTo>
                        <a:pt x="3"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0" name="Freeform 152">
                  <a:extLst>
                    <a:ext uri="{FF2B5EF4-FFF2-40B4-BE49-F238E27FC236}">
                      <a16:creationId xmlns:a16="http://schemas.microsoft.com/office/drawing/2014/main" id="{F6F9AFE9-8B22-4503-86AC-A03FE9585989}"/>
                    </a:ext>
                  </a:extLst>
                </p:cNvPr>
                <p:cNvSpPr>
                  <a:spLocks/>
                </p:cNvSpPr>
                <p:nvPr userDrawn="1"/>
              </p:nvSpPr>
              <p:spPr bwMode="auto">
                <a:xfrm>
                  <a:off x="3500" y="58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1" name="Freeform 153">
                  <a:extLst>
                    <a:ext uri="{FF2B5EF4-FFF2-40B4-BE49-F238E27FC236}">
                      <a16:creationId xmlns:a16="http://schemas.microsoft.com/office/drawing/2014/main" id="{5C588079-2BFA-4EA9-B8D4-69394F674EA3}"/>
                    </a:ext>
                  </a:extLst>
                </p:cNvPr>
                <p:cNvSpPr>
                  <a:spLocks/>
                </p:cNvSpPr>
                <p:nvPr userDrawn="1"/>
              </p:nvSpPr>
              <p:spPr bwMode="auto">
                <a:xfrm>
                  <a:off x="3480" y="57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2" name="Freeform 154">
                  <a:extLst>
                    <a:ext uri="{FF2B5EF4-FFF2-40B4-BE49-F238E27FC236}">
                      <a16:creationId xmlns:a16="http://schemas.microsoft.com/office/drawing/2014/main" id="{ECF5A09D-6B4C-48CD-8384-0E013FF8332E}"/>
                    </a:ext>
                  </a:extLst>
                </p:cNvPr>
                <p:cNvSpPr>
                  <a:spLocks/>
                </p:cNvSpPr>
                <p:nvPr userDrawn="1"/>
              </p:nvSpPr>
              <p:spPr bwMode="auto">
                <a:xfrm>
                  <a:off x="3485"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3" name="Freeform 155">
                  <a:extLst>
                    <a:ext uri="{FF2B5EF4-FFF2-40B4-BE49-F238E27FC236}">
                      <a16:creationId xmlns:a16="http://schemas.microsoft.com/office/drawing/2014/main" id="{65363F0A-F35D-4C4D-B61F-8A78D122160D}"/>
                    </a:ext>
                  </a:extLst>
                </p:cNvPr>
                <p:cNvSpPr>
                  <a:spLocks/>
                </p:cNvSpPr>
                <p:nvPr userDrawn="1"/>
              </p:nvSpPr>
              <p:spPr bwMode="auto">
                <a:xfrm>
                  <a:off x="3490" y="58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4" name="Freeform 156">
                  <a:extLst>
                    <a:ext uri="{FF2B5EF4-FFF2-40B4-BE49-F238E27FC236}">
                      <a16:creationId xmlns:a16="http://schemas.microsoft.com/office/drawing/2014/main" id="{751020CB-9310-4DBD-BF33-86F8C9AC42B1}"/>
                    </a:ext>
                  </a:extLst>
                </p:cNvPr>
                <p:cNvSpPr>
                  <a:spLocks/>
                </p:cNvSpPr>
                <p:nvPr userDrawn="1"/>
              </p:nvSpPr>
              <p:spPr bwMode="auto">
                <a:xfrm>
                  <a:off x="3430" y="57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5" name="Freeform 157">
                  <a:extLst>
                    <a:ext uri="{FF2B5EF4-FFF2-40B4-BE49-F238E27FC236}">
                      <a16:creationId xmlns:a16="http://schemas.microsoft.com/office/drawing/2014/main" id="{7651491E-9936-430E-8C4B-32607F306F0B}"/>
                    </a:ext>
                  </a:extLst>
                </p:cNvPr>
                <p:cNvSpPr>
                  <a:spLocks/>
                </p:cNvSpPr>
                <p:nvPr userDrawn="1"/>
              </p:nvSpPr>
              <p:spPr bwMode="auto">
                <a:xfrm>
                  <a:off x="3445" y="5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6" name="Freeform 158">
                  <a:extLst>
                    <a:ext uri="{FF2B5EF4-FFF2-40B4-BE49-F238E27FC236}">
                      <a16:creationId xmlns:a16="http://schemas.microsoft.com/office/drawing/2014/main" id="{A0C43476-E4E1-4590-9D3E-DAE7A11E8BDE}"/>
                    </a:ext>
                  </a:extLst>
                </p:cNvPr>
                <p:cNvSpPr>
                  <a:spLocks/>
                </p:cNvSpPr>
                <p:nvPr userDrawn="1"/>
              </p:nvSpPr>
              <p:spPr bwMode="auto">
                <a:xfrm>
                  <a:off x="3430" y="593"/>
                  <a:ext cx="10" cy="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7" name="Freeform 159">
                  <a:extLst>
                    <a:ext uri="{FF2B5EF4-FFF2-40B4-BE49-F238E27FC236}">
                      <a16:creationId xmlns:a16="http://schemas.microsoft.com/office/drawing/2014/main" id="{48DD3E2F-8A81-49A9-A69A-D9CDD7F849A9}"/>
                    </a:ext>
                  </a:extLst>
                </p:cNvPr>
                <p:cNvSpPr>
                  <a:spLocks/>
                </p:cNvSpPr>
                <p:nvPr userDrawn="1"/>
              </p:nvSpPr>
              <p:spPr bwMode="auto">
                <a:xfrm>
                  <a:off x="3371" y="608"/>
                  <a:ext cx="5" cy="10"/>
                </a:xfrm>
                <a:custGeom>
                  <a:avLst/>
                  <a:gdLst>
                    <a:gd name="T0" fmla="*/ 5 w 5"/>
                    <a:gd name="T1" fmla="*/ 10 h 10"/>
                    <a:gd name="T2" fmla="*/ 5 w 5"/>
                    <a:gd name="T3" fmla="*/ 5 h 10"/>
                    <a:gd name="T4" fmla="*/ 0 w 5"/>
                    <a:gd name="T5" fmla="*/ 0 h 10"/>
                    <a:gd name="T6" fmla="*/ 5 w 5"/>
                    <a:gd name="T7" fmla="*/ 10 h 10"/>
                  </a:gdLst>
                  <a:ahLst/>
                  <a:cxnLst>
                    <a:cxn ang="0">
                      <a:pos x="T0" y="T1"/>
                    </a:cxn>
                    <a:cxn ang="0">
                      <a:pos x="T2" y="T3"/>
                    </a:cxn>
                    <a:cxn ang="0">
                      <a:pos x="T4" y="T5"/>
                    </a:cxn>
                    <a:cxn ang="0">
                      <a:pos x="T6" y="T7"/>
                    </a:cxn>
                  </a:cxnLst>
                  <a:rect l="0" t="0" r="r" b="b"/>
                  <a:pathLst>
                    <a:path w="5" h="10">
                      <a:moveTo>
                        <a:pt x="5" y="10"/>
                      </a:moveTo>
                      <a:lnTo>
                        <a:pt x="5" y="5"/>
                      </a:lnTo>
                      <a:lnTo>
                        <a:pt x="0" y="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8" name="Freeform 160">
                  <a:extLst>
                    <a:ext uri="{FF2B5EF4-FFF2-40B4-BE49-F238E27FC236}">
                      <a16:creationId xmlns:a16="http://schemas.microsoft.com/office/drawing/2014/main" id="{86C041C8-B32B-46E1-947D-126C66FAFC3C}"/>
                    </a:ext>
                  </a:extLst>
                </p:cNvPr>
                <p:cNvSpPr>
                  <a:spLocks/>
                </p:cNvSpPr>
                <p:nvPr userDrawn="1"/>
              </p:nvSpPr>
              <p:spPr bwMode="auto">
                <a:xfrm>
                  <a:off x="3356" y="668"/>
                  <a:ext cx="10" cy="5"/>
                </a:xfrm>
                <a:custGeom>
                  <a:avLst/>
                  <a:gdLst>
                    <a:gd name="T0" fmla="*/ 2 w 2"/>
                    <a:gd name="T1" fmla="*/ 1 h 1"/>
                    <a:gd name="T2" fmla="*/ 1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1"/>
                        <a:pt x="1" y="1"/>
                        <a:pt x="1" y="0"/>
                      </a:cubicBezTo>
                      <a:cubicBezTo>
                        <a:pt x="1" y="0"/>
                        <a:pt x="1" y="0"/>
                        <a:pt x="0" y="0"/>
                      </a:cubicBezTo>
                      <a:cubicBezTo>
                        <a:pt x="1"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9" name="Freeform 161">
                  <a:extLst>
                    <a:ext uri="{FF2B5EF4-FFF2-40B4-BE49-F238E27FC236}">
                      <a16:creationId xmlns:a16="http://schemas.microsoft.com/office/drawing/2014/main" id="{0B9D3138-65E5-41A2-9A4D-D055FFE8B7DF}"/>
                    </a:ext>
                  </a:extLst>
                </p:cNvPr>
                <p:cNvSpPr>
                  <a:spLocks/>
                </p:cNvSpPr>
                <p:nvPr userDrawn="1"/>
              </p:nvSpPr>
              <p:spPr bwMode="auto">
                <a:xfrm>
                  <a:off x="335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0" name="Freeform 162">
                  <a:extLst>
                    <a:ext uri="{FF2B5EF4-FFF2-40B4-BE49-F238E27FC236}">
                      <a16:creationId xmlns:a16="http://schemas.microsoft.com/office/drawing/2014/main" id="{8A8F9AB5-51F6-4552-AC14-310D0B9007E7}"/>
                    </a:ext>
                  </a:extLst>
                </p:cNvPr>
                <p:cNvSpPr>
                  <a:spLocks/>
                </p:cNvSpPr>
                <p:nvPr userDrawn="1"/>
              </p:nvSpPr>
              <p:spPr bwMode="auto">
                <a:xfrm>
                  <a:off x="3644" y="698"/>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1" name="Freeform 163">
                  <a:extLst>
                    <a:ext uri="{FF2B5EF4-FFF2-40B4-BE49-F238E27FC236}">
                      <a16:creationId xmlns:a16="http://schemas.microsoft.com/office/drawing/2014/main" id="{2935A1F4-C734-4B0D-9EC2-DDF9FB4BB969}"/>
                    </a:ext>
                  </a:extLst>
                </p:cNvPr>
                <p:cNvSpPr>
                  <a:spLocks/>
                </p:cNvSpPr>
                <p:nvPr userDrawn="1"/>
              </p:nvSpPr>
              <p:spPr bwMode="auto">
                <a:xfrm>
                  <a:off x="3634" y="69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2" name="Freeform 164">
                  <a:extLst>
                    <a:ext uri="{FF2B5EF4-FFF2-40B4-BE49-F238E27FC236}">
                      <a16:creationId xmlns:a16="http://schemas.microsoft.com/office/drawing/2014/main" id="{7F2BBC2C-3457-4417-9C2E-13826BF689B2}"/>
                    </a:ext>
                  </a:extLst>
                </p:cNvPr>
                <p:cNvSpPr>
                  <a:spLocks/>
                </p:cNvSpPr>
                <p:nvPr userDrawn="1"/>
              </p:nvSpPr>
              <p:spPr bwMode="auto">
                <a:xfrm>
                  <a:off x="3396" y="848"/>
                  <a:ext cx="5" cy="5"/>
                </a:xfrm>
                <a:custGeom>
                  <a:avLst/>
                  <a:gdLst>
                    <a:gd name="T0" fmla="*/ 1 w 1"/>
                    <a:gd name="T1" fmla="*/ 0 h 1"/>
                    <a:gd name="T2" fmla="*/ 1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1"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3" name="Freeform 165">
                  <a:extLst>
                    <a:ext uri="{FF2B5EF4-FFF2-40B4-BE49-F238E27FC236}">
                      <a16:creationId xmlns:a16="http://schemas.microsoft.com/office/drawing/2014/main" id="{48D08E37-25DA-4E94-B01B-03485A9AC111}"/>
                    </a:ext>
                  </a:extLst>
                </p:cNvPr>
                <p:cNvSpPr>
                  <a:spLocks/>
                </p:cNvSpPr>
                <p:nvPr userDrawn="1"/>
              </p:nvSpPr>
              <p:spPr bwMode="auto">
                <a:xfrm>
                  <a:off x="3421" y="8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4" name="Freeform 166">
                  <a:extLst>
                    <a:ext uri="{FF2B5EF4-FFF2-40B4-BE49-F238E27FC236}">
                      <a16:creationId xmlns:a16="http://schemas.microsoft.com/office/drawing/2014/main" id="{252E6206-23CA-40E2-A7AE-B8252EE6DDE7}"/>
                    </a:ext>
                  </a:extLst>
                </p:cNvPr>
                <p:cNvSpPr>
                  <a:spLocks/>
                </p:cNvSpPr>
                <p:nvPr userDrawn="1"/>
              </p:nvSpPr>
              <p:spPr bwMode="auto">
                <a:xfrm>
                  <a:off x="3450" y="89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5" name="Freeform 167">
                  <a:extLst>
                    <a:ext uri="{FF2B5EF4-FFF2-40B4-BE49-F238E27FC236}">
                      <a16:creationId xmlns:a16="http://schemas.microsoft.com/office/drawing/2014/main" id="{B503E27D-E7B2-4A3E-8D94-BB13F9EA4BD3}"/>
                    </a:ext>
                  </a:extLst>
                </p:cNvPr>
                <p:cNvSpPr>
                  <a:spLocks/>
                </p:cNvSpPr>
                <p:nvPr userDrawn="1"/>
              </p:nvSpPr>
              <p:spPr bwMode="auto">
                <a:xfrm>
                  <a:off x="3968" y="408"/>
                  <a:ext cx="5" cy="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6" name="Freeform 168">
                  <a:extLst>
                    <a:ext uri="{FF2B5EF4-FFF2-40B4-BE49-F238E27FC236}">
                      <a16:creationId xmlns:a16="http://schemas.microsoft.com/office/drawing/2014/main" id="{5FF701A5-5F44-45D3-8FEE-62631CFBA515}"/>
                    </a:ext>
                  </a:extLst>
                </p:cNvPr>
                <p:cNvSpPr>
                  <a:spLocks/>
                </p:cNvSpPr>
                <p:nvPr userDrawn="1"/>
              </p:nvSpPr>
              <p:spPr bwMode="auto">
                <a:xfrm>
                  <a:off x="3948" y="37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7" name="Freeform 169">
                  <a:extLst>
                    <a:ext uri="{FF2B5EF4-FFF2-40B4-BE49-F238E27FC236}">
                      <a16:creationId xmlns:a16="http://schemas.microsoft.com/office/drawing/2014/main" id="{8CFB41EB-9165-4F79-A108-CA22718BC936}"/>
                    </a:ext>
                  </a:extLst>
                </p:cNvPr>
                <p:cNvSpPr>
                  <a:spLocks/>
                </p:cNvSpPr>
                <p:nvPr userDrawn="1"/>
              </p:nvSpPr>
              <p:spPr bwMode="auto">
                <a:xfrm>
                  <a:off x="3933" y="35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1"/>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8" name="Freeform 170">
                  <a:extLst>
                    <a:ext uri="{FF2B5EF4-FFF2-40B4-BE49-F238E27FC236}">
                      <a16:creationId xmlns:a16="http://schemas.microsoft.com/office/drawing/2014/main" id="{3F44BEF2-3C3B-4FA3-B0E4-4898F63D9D78}"/>
                    </a:ext>
                  </a:extLst>
                </p:cNvPr>
                <p:cNvSpPr>
                  <a:spLocks/>
                </p:cNvSpPr>
                <p:nvPr userDrawn="1"/>
              </p:nvSpPr>
              <p:spPr bwMode="auto">
                <a:xfrm>
                  <a:off x="3938" y="333"/>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9" name="Freeform 171">
                  <a:extLst>
                    <a:ext uri="{FF2B5EF4-FFF2-40B4-BE49-F238E27FC236}">
                      <a16:creationId xmlns:a16="http://schemas.microsoft.com/office/drawing/2014/main" id="{93208BFB-8530-4A9A-A733-1188393A01CE}"/>
                    </a:ext>
                  </a:extLst>
                </p:cNvPr>
                <p:cNvSpPr>
                  <a:spLocks/>
                </p:cNvSpPr>
                <p:nvPr userDrawn="1"/>
              </p:nvSpPr>
              <p:spPr bwMode="auto">
                <a:xfrm>
                  <a:off x="3943" y="333"/>
                  <a:ext cx="5" cy="10"/>
                </a:xfrm>
                <a:custGeom>
                  <a:avLst/>
                  <a:gdLst>
                    <a:gd name="T0" fmla="*/ 0 w 1"/>
                    <a:gd name="T1" fmla="*/ 1 h 2"/>
                    <a:gd name="T2" fmla="*/ 0 w 1"/>
                    <a:gd name="T3" fmla="*/ 1 h 2"/>
                  </a:gdLst>
                  <a:ahLst/>
                  <a:cxnLst>
                    <a:cxn ang="0">
                      <a:pos x="T0" y="T1"/>
                    </a:cxn>
                    <a:cxn ang="0">
                      <a:pos x="T2" y="T3"/>
                    </a:cxn>
                  </a:cxnLst>
                  <a:rect l="0" t="0" r="r" b="b"/>
                  <a:pathLst>
                    <a:path w="1" h="2">
                      <a:moveTo>
                        <a:pt x="0" y="1"/>
                      </a:move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0" name="Freeform 172">
                  <a:extLst>
                    <a:ext uri="{FF2B5EF4-FFF2-40B4-BE49-F238E27FC236}">
                      <a16:creationId xmlns:a16="http://schemas.microsoft.com/office/drawing/2014/main" id="{8BDC7DF7-70D3-4492-9080-DF074916DEE4}"/>
                    </a:ext>
                  </a:extLst>
                </p:cNvPr>
                <p:cNvSpPr>
                  <a:spLocks/>
                </p:cNvSpPr>
                <p:nvPr userDrawn="1"/>
              </p:nvSpPr>
              <p:spPr bwMode="auto">
                <a:xfrm>
                  <a:off x="3938" y="323"/>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1" name="Freeform 173">
                  <a:extLst>
                    <a:ext uri="{FF2B5EF4-FFF2-40B4-BE49-F238E27FC236}">
                      <a16:creationId xmlns:a16="http://schemas.microsoft.com/office/drawing/2014/main" id="{460E6308-2361-4CBC-B4EC-1C7CF6AF5E2E}"/>
                    </a:ext>
                  </a:extLst>
                </p:cNvPr>
                <p:cNvSpPr>
                  <a:spLocks/>
                </p:cNvSpPr>
                <p:nvPr userDrawn="1"/>
              </p:nvSpPr>
              <p:spPr bwMode="auto">
                <a:xfrm>
                  <a:off x="3928" y="3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2" name="Freeform 174">
                  <a:extLst>
                    <a:ext uri="{FF2B5EF4-FFF2-40B4-BE49-F238E27FC236}">
                      <a16:creationId xmlns:a16="http://schemas.microsoft.com/office/drawing/2014/main" id="{B9A4B07A-969C-46A2-83C8-86BC2511AF63}"/>
                    </a:ext>
                  </a:extLst>
                </p:cNvPr>
                <p:cNvSpPr>
                  <a:spLocks/>
                </p:cNvSpPr>
                <p:nvPr userDrawn="1"/>
              </p:nvSpPr>
              <p:spPr bwMode="auto">
                <a:xfrm>
                  <a:off x="3928" y="328"/>
                  <a:ext cx="10"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1" y="0"/>
                        <a:pt x="0" y="0"/>
                        <a:pt x="1"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3" name="Freeform 175">
                  <a:extLst>
                    <a:ext uri="{FF2B5EF4-FFF2-40B4-BE49-F238E27FC236}">
                      <a16:creationId xmlns:a16="http://schemas.microsoft.com/office/drawing/2014/main" id="{7BC89067-9F0B-45DA-AC3C-3EB05E275D7A}"/>
                    </a:ext>
                  </a:extLst>
                </p:cNvPr>
                <p:cNvSpPr>
                  <a:spLocks/>
                </p:cNvSpPr>
                <p:nvPr userDrawn="1"/>
              </p:nvSpPr>
              <p:spPr bwMode="auto">
                <a:xfrm>
                  <a:off x="3933" y="333"/>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4" name="Freeform 176">
                  <a:extLst>
                    <a:ext uri="{FF2B5EF4-FFF2-40B4-BE49-F238E27FC236}">
                      <a16:creationId xmlns:a16="http://schemas.microsoft.com/office/drawing/2014/main" id="{8499F727-CF89-4A30-BC53-13B3AF6CE3F2}"/>
                    </a:ext>
                  </a:extLst>
                </p:cNvPr>
                <p:cNvSpPr>
                  <a:spLocks/>
                </p:cNvSpPr>
                <p:nvPr userDrawn="1"/>
              </p:nvSpPr>
              <p:spPr bwMode="auto">
                <a:xfrm>
                  <a:off x="3933" y="3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5" name="Freeform 177">
                  <a:extLst>
                    <a:ext uri="{FF2B5EF4-FFF2-40B4-BE49-F238E27FC236}">
                      <a16:creationId xmlns:a16="http://schemas.microsoft.com/office/drawing/2014/main" id="{14C3DCD6-98FA-469E-8193-B1AD4556563D}"/>
                    </a:ext>
                  </a:extLst>
                </p:cNvPr>
                <p:cNvSpPr>
                  <a:spLocks/>
                </p:cNvSpPr>
                <p:nvPr userDrawn="1"/>
              </p:nvSpPr>
              <p:spPr bwMode="auto">
                <a:xfrm>
                  <a:off x="3918" y="3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6" name="Freeform 178">
                  <a:extLst>
                    <a:ext uri="{FF2B5EF4-FFF2-40B4-BE49-F238E27FC236}">
                      <a16:creationId xmlns:a16="http://schemas.microsoft.com/office/drawing/2014/main" id="{C6868B5F-9608-4579-AC62-BA9605851701}"/>
                    </a:ext>
                  </a:extLst>
                </p:cNvPr>
                <p:cNvSpPr>
                  <a:spLocks/>
                </p:cNvSpPr>
                <p:nvPr userDrawn="1"/>
              </p:nvSpPr>
              <p:spPr bwMode="auto">
                <a:xfrm>
                  <a:off x="3913" y="30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7" name="Freeform 179">
                  <a:extLst>
                    <a:ext uri="{FF2B5EF4-FFF2-40B4-BE49-F238E27FC236}">
                      <a16:creationId xmlns:a16="http://schemas.microsoft.com/office/drawing/2014/main" id="{DDF4596A-FF7F-44C9-8F8D-89F088DC1584}"/>
                    </a:ext>
                  </a:extLst>
                </p:cNvPr>
                <p:cNvSpPr>
                  <a:spLocks/>
                </p:cNvSpPr>
                <p:nvPr userDrawn="1"/>
              </p:nvSpPr>
              <p:spPr bwMode="auto">
                <a:xfrm>
                  <a:off x="3923" y="328"/>
                  <a:ext cx="10" cy="5"/>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8" name="Freeform 180">
                  <a:extLst>
                    <a:ext uri="{FF2B5EF4-FFF2-40B4-BE49-F238E27FC236}">
                      <a16:creationId xmlns:a16="http://schemas.microsoft.com/office/drawing/2014/main" id="{1D6E9812-DCF8-4690-9E57-FDC4858CA2A8}"/>
                    </a:ext>
                  </a:extLst>
                </p:cNvPr>
                <p:cNvSpPr>
                  <a:spLocks/>
                </p:cNvSpPr>
                <p:nvPr userDrawn="1"/>
              </p:nvSpPr>
              <p:spPr bwMode="auto">
                <a:xfrm>
                  <a:off x="3908" y="288"/>
                  <a:ext cx="10" cy="0"/>
                </a:xfrm>
                <a:custGeom>
                  <a:avLst/>
                  <a:gdLst>
                    <a:gd name="T0" fmla="*/ 5 w 10"/>
                    <a:gd name="T1" fmla="*/ 10 w 10"/>
                    <a:gd name="T2" fmla="*/ 0 w 10"/>
                    <a:gd name="T3" fmla="*/ 5 w 10"/>
                  </a:gdLst>
                  <a:ahLst/>
                  <a:cxnLst>
                    <a:cxn ang="0">
                      <a:pos x="T0" y="0"/>
                    </a:cxn>
                    <a:cxn ang="0">
                      <a:pos x="T1" y="0"/>
                    </a:cxn>
                    <a:cxn ang="0">
                      <a:pos x="T2" y="0"/>
                    </a:cxn>
                    <a:cxn ang="0">
                      <a:pos x="T3" y="0"/>
                    </a:cxn>
                  </a:cxnLst>
                  <a:rect l="0" t="0" r="r" b="b"/>
                  <a:pathLst>
                    <a:path w="10">
                      <a:moveTo>
                        <a:pt x="5" y="0"/>
                      </a:moveTo>
                      <a:lnTo>
                        <a:pt x="10"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9" name="Freeform 181">
                  <a:extLst>
                    <a:ext uri="{FF2B5EF4-FFF2-40B4-BE49-F238E27FC236}">
                      <a16:creationId xmlns:a16="http://schemas.microsoft.com/office/drawing/2014/main" id="{CBDC7974-FF5F-43AD-87B9-919176C6962D}"/>
                    </a:ext>
                  </a:extLst>
                </p:cNvPr>
                <p:cNvSpPr>
                  <a:spLocks/>
                </p:cNvSpPr>
                <p:nvPr userDrawn="1"/>
              </p:nvSpPr>
              <p:spPr bwMode="auto">
                <a:xfrm>
                  <a:off x="3898" y="273"/>
                  <a:ext cx="10" cy="5"/>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1" y="0"/>
                        <a:pt x="2" y="0"/>
                      </a:cubicBezTo>
                      <a:cubicBezTo>
                        <a:pt x="1" y="0"/>
                        <a:pt x="1"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0" name="Freeform 182">
                  <a:extLst>
                    <a:ext uri="{FF2B5EF4-FFF2-40B4-BE49-F238E27FC236}">
                      <a16:creationId xmlns:a16="http://schemas.microsoft.com/office/drawing/2014/main" id="{3F7BC985-248E-4E34-B349-CD6512E9901E}"/>
                    </a:ext>
                  </a:extLst>
                </p:cNvPr>
                <p:cNvSpPr>
                  <a:spLocks/>
                </p:cNvSpPr>
                <p:nvPr userDrawn="1"/>
              </p:nvSpPr>
              <p:spPr bwMode="auto">
                <a:xfrm>
                  <a:off x="3893" y="27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1" name="Freeform 183">
                  <a:extLst>
                    <a:ext uri="{FF2B5EF4-FFF2-40B4-BE49-F238E27FC236}">
                      <a16:creationId xmlns:a16="http://schemas.microsoft.com/office/drawing/2014/main" id="{E4AA2960-51BA-47BA-8ED3-AEF898867234}"/>
                    </a:ext>
                  </a:extLst>
                </p:cNvPr>
                <p:cNvSpPr>
                  <a:spLocks/>
                </p:cNvSpPr>
                <p:nvPr userDrawn="1"/>
              </p:nvSpPr>
              <p:spPr bwMode="auto">
                <a:xfrm>
                  <a:off x="3908" y="29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2" name="Freeform 184">
                  <a:extLst>
                    <a:ext uri="{FF2B5EF4-FFF2-40B4-BE49-F238E27FC236}">
                      <a16:creationId xmlns:a16="http://schemas.microsoft.com/office/drawing/2014/main" id="{8BFDB5FD-9390-443D-8DCC-B83133F9531C}"/>
                    </a:ext>
                  </a:extLst>
                </p:cNvPr>
                <p:cNvSpPr>
                  <a:spLocks/>
                </p:cNvSpPr>
                <p:nvPr userDrawn="1"/>
              </p:nvSpPr>
              <p:spPr bwMode="auto">
                <a:xfrm>
                  <a:off x="3908" y="29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3" name="Freeform 185">
                  <a:extLst>
                    <a:ext uri="{FF2B5EF4-FFF2-40B4-BE49-F238E27FC236}">
                      <a16:creationId xmlns:a16="http://schemas.microsoft.com/office/drawing/2014/main" id="{758F9D32-93B7-4CB9-8E76-98BFF8CD06AD}"/>
                    </a:ext>
                  </a:extLst>
                </p:cNvPr>
                <p:cNvSpPr>
                  <a:spLocks/>
                </p:cNvSpPr>
                <p:nvPr userDrawn="1"/>
              </p:nvSpPr>
              <p:spPr bwMode="auto">
                <a:xfrm>
                  <a:off x="3908" y="2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4" name="Freeform 186">
                  <a:extLst>
                    <a:ext uri="{FF2B5EF4-FFF2-40B4-BE49-F238E27FC236}">
                      <a16:creationId xmlns:a16="http://schemas.microsoft.com/office/drawing/2014/main" id="{B89236FB-6A16-419E-991C-3BA3ADD6CF1C}"/>
                    </a:ext>
                  </a:extLst>
                </p:cNvPr>
                <p:cNvSpPr>
                  <a:spLocks/>
                </p:cNvSpPr>
                <p:nvPr userDrawn="1"/>
              </p:nvSpPr>
              <p:spPr bwMode="auto">
                <a:xfrm>
                  <a:off x="3913" y="313"/>
                  <a:ext cx="5" cy="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5" name="Freeform 187">
                  <a:extLst>
                    <a:ext uri="{FF2B5EF4-FFF2-40B4-BE49-F238E27FC236}">
                      <a16:creationId xmlns:a16="http://schemas.microsoft.com/office/drawing/2014/main" id="{D4FAB581-405E-4133-800B-DAEC2D9ADFFA}"/>
                    </a:ext>
                  </a:extLst>
                </p:cNvPr>
                <p:cNvSpPr>
                  <a:spLocks/>
                </p:cNvSpPr>
                <p:nvPr userDrawn="1"/>
              </p:nvSpPr>
              <p:spPr bwMode="auto">
                <a:xfrm>
                  <a:off x="3908" y="30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6" name="Rectangle 188">
                  <a:extLst>
                    <a:ext uri="{FF2B5EF4-FFF2-40B4-BE49-F238E27FC236}">
                      <a16:creationId xmlns:a16="http://schemas.microsoft.com/office/drawing/2014/main" id="{456F797F-F967-4D4A-A664-3E814047B65E}"/>
                    </a:ext>
                  </a:extLst>
                </p:cNvPr>
                <p:cNvSpPr>
                  <a:spLocks noChangeArrowheads="1"/>
                </p:cNvSpPr>
                <p:nvPr userDrawn="1"/>
              </p:nvSpPr>
              <p:spPr bwMode="auto">
                <a:xfrm>
                  <a:off x="3908"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7" name="Freeform 189">
                  <a:extLst>
                    <a:ext uri="{FF2B5EF4-FFF2-40B4-BE49-F238E27FC236}">
                      <a16:creationId xmlns:a16="http://schemas.microsoft.com/office/drawing/2014/main" id="{7B13789D-4FDE-46F3-BB75-949FF29341E1}"/>
                    </a:ext>
                  </a:extLst>
                </p:cNvPr>
                <p:cNvSpPr>
                  <a:spLocks/>
                </p:cNvSpPr>
                <p:nvPr userDrawn="1"/>
              </p:nvSpPr>
              <p:spPr bwMode="auto">
                <a:xfrm>
                  <a:off x="3888" y="278"/>
                  <a:ext cx="10" cy="5"/>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0" y="0"/>
                      </a:cubicBezTo>
                      <a:cubicBezTo>
                        <a:pt x="1" y="0"/>
                        <a:pt x="1" y="1"/>
                        <a:pt x="1"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8" name="Freeform 190">
                  <a:extLst>
                    <a:ext uri="{FF2B5EF4-FFF2-40B4-BE49-F238E27FC236}">
                      <a16:creationId xmlns:a16="http://schemas.microsoft.com/office/drawing/2014/main" id="{E31A821F-52B1-4267-8636-C54F02A00759}"/>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9" name="Rectangle 191">
                  <a:extLst>
                    <a:ext uri="{FF2B5EF4-FFF2-40B4-BE49-F238E27FC236}">
                      <a16:creationId xmlns:a16="http://schemas.microsoft.com/office/drawing/2014/main" id="{F5F2F327-7ED7-433F-A87A-B72BBD03574F}"/>
                    </a:ext>
                  </a:extLst>
                </p:cNvPr>
                <p:cNvSpPr>
                  <a:spLocks noChangeArrowheads="1"/>
                </p:cNvSpPr>
                <p:nvPr userDrawn="1"/>
              </p:nvSpPr>
              <p:spPr bwMode="auto">
                <a:xfrm>
                  <a:off x="3868" y="25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0" name="Freeform 192">
                  <a:extLst>
                    <a:ext uri="{FF2B5EF4-FFF2-40B4-BE49-F238E27FC236}">
                      <a16:creationId xmlns:a16="http://schemas.microsoft.com/office/drawing/2014/main" id="{3672E236-DAD8-491D-9767-655554092774}"/>
                    </a:ext>
                  </a:extLst>
                </p:cNvPr>
                <p:cNvSpPr>
                  <a:spLocks/>
                </p:cNvSpPr>
                <p:nvPr userDrawn="1"/>
              </p:nvSpPr>
              <p:spPr bwMode="auto">
                <a:xfrm>
                  <a:off x="3893" y="28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1" y="1"/>
                        <a:pt x="1" y="1"/>
                      </a:cubicBezTo>
                      <a:cubicBezTo>
                        <a:pt x="1" y="1"/>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1" name="Freeform 193">
                  <a:extLst>
                    <a:ext uri="{FF2B5EF4-FFF2-40B4-BE49-F238E27FC236}">
                      <a16:creationId xmlns:a16="http://schemas.microsoft.com/office/drawing/2014/main" id="{CFC50997-4255-4CE2-9431-54EE60CCBE69}"/>
                    </a:ext>
                  </a:extLst>
                </p:cNvPr>
                <p:cNvSpPr>
                  <a:spLocks/>
                </p:cNvSpPr>
                <p:nvPr userDrawn="1"/>
              </p:nvSpPr>
              <p:spPr bwMode="auto">
                <a:xfrm>
                  <a:off x="3883" y="26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2" name="Freeform 194">
                  <a:extLst>
                    <a:ext uri="{FF2B5EF4-FFF2-40B4-BE49-F238E27FC236}">
                      <a16:creationId xmlns:a16="http://schemas.microsoft.com/office/drawing/2014/main" id="{1EE4D901-B90D-4857-9CD0-5B069601A51C}"/>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3" name="Freeform 195">
                  <a:extLst>
                    <a:ext uri="{FF2B5EF4-FFF2-40B4-BE49-F238E27FC236}">
                      <a16:creationId xmlns:a16="http://schemas.microsoft.com/office/drawing/2014/main" id="{1B6FE061-519A-4F19-84CF-4C52D584A98D}"/>
                    </a:ext>
                  </a:extLst>
                </p:cNvPr>
                <p:cNvSpPr>
                  <a:spLocks/>
                </p:cNvSpPr>
                <p:nvPr userDrawn="1"/>
              </p:nvSpPr>
              <p:spPr bwMode="auto">
                <a:xfrm>
                  <a:off x="3898" y="288"/>
                  <a:ext cx="5"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4" name="Freeform 196">
                  <a:extLst>
                    <a:ext uri="{FF2B5EF4-FFF2-40B4-BE49-F238E27FC236}">
                      <a16:creationId xmlns:a16="http://schemas.microsoft.com/office/drawing/2014/main" id="{32656993-76E0-456B-8BB2-8FBACC9B82C5}"/>
                    </a:ext>
                  </a:extLst>
                </p:cNvPr>
                <p:cNvSpPr>
                  <a:spLocks/>
                </p:cNvSpPr>
                <p:nvPr userDrawn="1"/>
              </p:nvSpPr>
              <p:spPr bwMode="auto">
                <a:xfrm>
                  <a:off x="3843" y="263"/>
                  <a:ext cx="25" cy="15"/>
                </a:xfrm>
                <a:custGeom>
                  <a:avLst/>
                  <a:gdLst>
                    <a:gd name="T0" fmla="*/ 1 w 5"/>
                    <a:gd name="T1" fmla="*/ 3 h 3"/>
                    <a:gd name="T2" fmla="*/ 3 w 5"/>
                    <a:gd name="T3" fmla="*/ 3 h 3"/>
                    <a:gd name="T4" fmla="*/ 5 w 5"/>
                    <a:gd name="T5" fmla="*/ 0 h 3"/>
                    <a:gd name="T6" fmla="*/ 4 w 5"/>
                    <a:gd name="T7" fmla="*/ 0 h 3"/>
                    <a:gd name="T8" fmla="*/ 4 w 5"/>
                    <a:gd name="T9" fmla="*/ 2 h 3"/>
                    <a:gd name="T10" fmla="*/ 3 w 5"/>
                    <a:gd name="T11" fmla="*/ 1 h 3"/>
                    <a:gd name="T12" fmla="*/ 0 w 5"/>
                    <a:gd name="T13" fmla="*/ 2 h 3"/>
                    <a:gd name="T14" fmla="*/ 2 w 5"/>
                    <a:gd name="T15" fmla="*/ 2 h 3"/>
                    <a:gd name="T16" fmla="*/ 1 w 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1" y="3"/>
                      </a:moveTo>
                      <a:cubicBezTo>
                        <a:pt x="2" y="2"/>
                        <a:pt x="3" y="2"/>
                        <a:pt x="3" y="3"/>
                      </a:cubicBezTo>
                      <a:cubicBezTo>
                        <a:pt x="4" y="3"/>
                        <a:pt x="5" y="1"/>
                        <a:pt x="5" y="0"/>
                      </a:cubicBezTo>
                      <a:cubicBezTo>
                        <a:pt x="5" y="0"/>
                        <a:pt x="5" y="0"/>
                        <a:pt x="4" y="0"/>
                      </a:cubicBezTo>
                      <a:cubicBezTo>
                        <a:pt x="4" y="0"/>
                        <a:pt x="5" y="2"/>
                        <a:pt x="4" y="2"/>
                      </a:cubicBezTo>
                      <a:cubicBezTo>
                        <a:pt x="3" y="2"/>
                        <a:pt x="3" y="1"/>
                        <a:pt x="3" y="1"/>
                      </a:cubicBezTo>
                      <a:cubicBezTo>
                        <a:pt x="3" y="2"/>
                        <a:pt x="1" y="1"/>
                        <a:pt x="0" y="2"/>
                      </a:cubicBezTo>
                      <a:cubicBezTo>
                        <a:pt x="2" y="2"/>
                        <a:pt x="2" y="2"/>
                        <a:pt x="2" y="2"/>
                      </a:cubicBezTo>
                      <a:cubicBezTo>
                        <a:pt x="1"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5" name="Freeform 197">
                  <a:extLst>
                    <a:ext uri="{FF2B5EF4-FFF2-40B4-BE49-F238E27FC236}">
                      <a16:creationId xmlns:a16="http://schemas.microsoft.com/office/drawing/2014/main" id="{334D593F-1FBC-49BC-A2FF-F5CABF663ED7}"/>
                    </a:ext>
                  </a:extLst>
                </p:cNvPr>
                <p:cNvSpPr>
                  <a:spLocks/>
                </p:cNvSpPr>
                <p:nvPr userDrawn="1"/>
              </p:nvSpPr>
              <p:spPr bwMode="auto">
                <a:xfrm>
                  <a:off x="3868" y="258"/>
                  <a:ext cx="10" cy="10"/>
                </a:xfrm>
                <a:custGeom>
                  <a:avLst/>
                  <a:gdLst>
                    <a:gd name="T0" fmla="*/ 2 w 2"/>
                    <a:gd name="T1" fmla="*/ 2 h 2"/>
                    <a:gd name="T2" fmla="*/ 2 w 2"/>
                    <a:gd name="T3" fmla="*/ 2 h 2"/>
                    <a:gd name="T4" fmla="*/ 2 w 2"/>
                    <a:gd name="T5" fmla="*/ 0 h 2"/>
                    <a:gd name="T6" fmla="*/ 0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2" y="2"/>
                        <a:pt x="2" y="2"/>
                        <a:pt x="2" y="2"/>
                      </a:cubicBezTo>
                      <a:cubicBezTo>
                        <a:pt x="2" y="2"/>
                        <a:pt x="2" y="1"/>
                        <a:pt x="2" y="0"/>
                      </a:cubicBezTo>
                      <a:cubicBezTo>
                        <a:pt x="1" y="0"/>
                        <a:pt x="1" y="0"/>
                        <a:pt x="0" y="1"/>
                      </a:cubicBezTo>
                      <a:cubicBezTo>
                        <a:pt x="0" y="1"/>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6" name="Freeform 198">
                  <a:extLst>
                    <a:ext uri="{FF2B5EF4-FFF2-40B4-BE49-F238E27FC236}">
                      <a16:creationId xmlns:a16="http://schemas.microsoft.com/office/drawing/2014/main" id="{D1A5149D-C689-4568-9F06-19AE74DB0ABE}"/>
                    </a:ext>
                  </a:extLst>
                </p:cNvPr>
                <p:cNvSpPr>
                  <a:spLocks/>
                </p:cNvSpPr>
                <p:nvPr userDrawn="1"/>
              </p:nvSpPr>
              <p:spPr bwMode="auto">
                <a:xfrm>
                  <a:off x="3878" y="268"/>
                  <a:ext cx="10" cy="15"/>
                </a:xfrm>
                <a:custGeom>
                  <a:avLst/>
                  <a:gdLst>
                    <a:gd name="T0" fmla="*/ 1 w 2"/>
                    <a:gd name="T1" fmla="*/ 1 h 3"/>
                    <a:gd name="T2" fmla="*/ 0 w 2"/>
                    <a:gd name="T3" fmla="*/ 2 h 3"/>
                    <a:gd name="T4" fmla="*/ 1 w 2"/>
                    <a:gd name="T5" fmla="*/ 3 h 3"/>
                    <a:gd name="T6" fmla="*/ 1 w 2"/>
                    <a:gd name="T7" fmla="*/ 1 h 3"/>
                    <a:gd name="T8" fmla="*/ 2 w 2"/>
                    <a:gd name="T9" fmla="*/ 2 h 3"/>
                    <a:gd name="T10" fmla="*/ 2 w 2"/>
                    <a:gd name="T11" fmla="*/ 1 h 3"/>
                    <a:gd name="T12" fmla="*/ 2 w 2"/>
                    <a:gd name="T13" fmla="*/ 1 h 3"/>
                    <a:gd name="T14" fmla="*/ 2 w 2"/>
                    <a:gd name="T15" fmla="*/ 1 h 3"/>
                    <a:gd name="T16" fmla="*/ 2 w 2"/>
                    <a:gd name="T17" fmla="*/ 1 h 3"/>
                    <a:gd name="T18" fmla="*/ 2 w 2"/>
                    <a:gd name="T19" fmla="*/ 1 h 3"/>
                    <a:gd name="T20" fmla="*/ 2 w 2"/>
                    <a:gd name="T21" fmla="*/ 1 h 3"/>
                    <a:gd name="T22" fmla="*/ 1 w 2"/>
                    <a:gd name="T23" fmla="*/ 1 h 3"/>
                    <a:gd name="T24" fmla="*/ 2 w 2"/>
                    <a:gd name="T25" fmla="*/ 1 h 3"/>
                    <a:gd name="T26" fmla="*/ 2 w 2"/>
                    <a:gd name="T27" fmla="*/ 1 h 3"/>
                    <a:gd name="T28" fmla="*/ 2 w 2"/>
                    <a:gd name="T29" fmla="*/ 1 h 3"/>
                    <a:gd name="T30" fmla="*/ 0 w 2"/>
                    <a:gd name="T31" fmla="*/ 0 h 3"/>
                    <a:gd name="T32" fmla="*/ 1 w 2"/>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3">
                      <a:moveTo>
                        <a:pt x="1" y="1"/>
                      </a:moveTo>
                      <a:cubicBezTo>
                        <a:pt x="1" y="2"/>
                        <a:pt x="0" y="1"/>
                        <a:pt x="0" y="2"/>
                      </a:cubicBezTo>
                      <a:cubicBezTo>
                        <a:pt x="0" y="3"/>
                        <a:pt x="1" y="2"/>
                        <a:pt x="1" y="3"/>
                      </a:cubicBezTo>
                      <a:cubicBezTo>
                        <a:pt x="0" y="1"/>
                        <a:pt x="2" y="3"/>
                        <a:pt x="1" y="1"/>
                      </a:cubicBezTo>
                      <a:cubicBezTo>
                        <a:pt x="2" y="1"/>
                        <a:pt x="2" y="2"/>
                        <a:pt x="2" y="2"/>
                      </a:cubicBezTo>
                      <a:cubicBezTo>
                        <a:pt x="2" y="2"/>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2" y="1"/>
                      </a:cubicBezTo>
                      <a:cubicBezTo>
                        <a:pt x="2" y="1"/>
                        <a:pt x="2" y="1"/>
                        <a:pt x="2" y="1"/>
                      </a:cubicBezTo>
                      <a:cubicBezTo>
                        <a:pt x="2" y="1"/>
                        <a:pt x="2" y="1"/>
                        <a:pt x="2" y="1"/>
                      </a:cubicBezTo>
                      <a:cubicBezTo>
                        <a:pt x="0"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7" name="Freeform 199">
                  <a:extLst>
                    <a:ext uri="{FF2B5EF4-FFF2-40B4-BE49-F238E27FC236}">
                      <a16:creationId xmlns:a16="http://schemas.microsoft.com/office/drawing/2014/main" id="{8146D77D-C194-40DA-BA04-CEF29A8D62DD}"/>
                    </a:ext>
                  </a:extLst>
                </p:cNvPr>
                <p:cNvSpPr>
                  <a:spLocks/>
                </p:cNvSpPr>
                <p:nvPr userDrawn="1"/>
              </p:nvSpPr>
              <p:spPr bwMode="auto">
                <a:xfrm>
                  <a:off x="3903" y="31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8" name="Freeform 200">
                  <a:extLst>
                    <a:ext uri="{FF2B5EF4-FFF2-40B4-BE49-F238E27FC236}">
                      <a16:creationId xmlns:a16="http://schemas.microsoft.com/office/drawing/2014/main" id="{689F63F1-6D94-4C17-A7C0-837F7641876F}"/>
                    </a:ext>
                  </a:extLst>
                </p:cNvPr>
                <p:cNvSpPr>
                  <a:spLocks/>
                </p:cNvSpPr>
                <p:nvPr userDrawn="1"/>
              </p:nvSpPr>
              <p:spPr bwMode="auto">
                <a:xfrm>
                  <a:off x="3903" y="308"/>
                  <a:ext cx="5" cy="15"/>
                </a:xfrm>
                <a:custGeom>
                  <a:avLst/>
                  <a:gdLst>
                    <a:gd name="T0" fmla="*/ 0 w 1"/>
                    <a:gd name="T1" fmla="*/ 2 h 3"/>
                    <a:gd name="T2" fmla="*/ 0 w 1"/>
                    <a:gd name="T3" fmla="*/ 2 h 3"/>
                    <a:gd name="T4" fmla="*/ 0 w 1"/>
                    <a:gd name="T5" fmla="*/ 2 h 3"/>
                    <a:gd name="T6" fmla="*/ 1 w 1"/>
                    <a:gd name="T7" fmla="*/ 2 h 3"/>
                    <a:gd name="T8" fmla="*/ 0 w 1"/>
                    <a:gd name="T9" fmla="*/ 2 h 3"/>
                    <a:gd name="T10" fmla="*/ 1 w 1"/>
                    <a:gd name="T11" fmla="*/ 0 h 3"/>
                    <a:gd name="T12" fmla="*/ 0 w 1"/>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2"/>
                      </a:moveTo>
                      <a:cubicBezTo>
                        <a:pt x="0" y="2"/>
                        <a:pt x="0" y="2"/>
                        <a:pt x="0" y="2"/>
                      </a:cubicBezTo>
                      <a:cubicBezTo>
                        <a:pt x="0" y="3"/>
                        <a:pt x="0" y="2"/>
                        <a:pt x="0" y="2"/>
                      </a:cubicBezTo>
                      <a:cubicBezTo>
                        <a:pt x="0" y="3"/>
                        <a:pt x="1" y="3"/>
                        <a:pt x="1" y="2"/>
                      </a:cubicBezTo>
                      <a:cubicBezTo>
                        <a:pt x="0" y="2"/>
                        <a:pt x="0" y="2"/>
                        <a:pt x="0" y="2"/>
                      </a:cubicBezTo>
                      <a:cubicBezTo>
                        <a:pt x="0" y="1"/>
                        <a:pt x="0" y="0"/>
                        <a:pt x="1"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9" name="Freeform 201">
                  <a:extLst>
                    <a:ext uri="{FF2B5EF4-FFF2-40B4-BE49-F238E27FC236}">
                      <a16:creationId xmlns:a16="http://schemas.microsoft.com/office/drawing/2014/main" id="{98282AAC-C9F3-4CBE-B11F-6369499D4C35}"/>
                    </a:ext>
                  </a:extLst>
                </p:cNvPr>
                <p:cNvSpPr>
                  <a:spLocks/>
                </p:cNvSpPr>
                <p:nvPr userDrawn="1"/>
              </p:nvSpPr>
              <p:spPr bwMode="auto">
                <a:xfrm>
                  <a:off x="3888" y="293"/>
                  <a:ext cx="5" cy="5"/>
                </a:xfrm>
                <a:custGeom>
                  <a:avLst/>
                  <a:gdLst>
                    <a:gd name="T0" fmla="*/ 1 w 1"/>
                    <a:gd name="T1" fmla="*/ 1 h 1"/>
                    <a:gd name="T2" fmla="*/ 0 w 1"/>
                    <a:gd name="T3" fmla="*/ 0 h 1"/>
                    <a:gd name="T4" fmla="*/ 0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1"/>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0" name="Freeform 202">
                  <a:extLst>
                    <a:ext uri="{FF2B5EF4-FFF2-40B4-BE49-F238E27FC236}">
                      <a16:creationId xmlns:a16="http://schemas.microsoft.com/office/drawing/2014/main" id="{A5CA8E28-9BFC-4C03-864A-A050F39690F8}"/>
                    </a:ext>
                  </a:extLst>
                </p:cNvPr>
                <p:cNvSpPr>
                  <a:spLocks/>
                </p:cNvSpPr>
                <p:nvPr userDrawn="1"/>
              </p:nvSpPr>
              <p:spPr bwMode="auto">
                <a:xfrm>
                  <a:off x="3868" y="2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1" name="Freeform 203">
                  <a:extLst>
                    <a:ext uri="{FF2B5EF4-FFF2-40B4-BE49-F238E27FC236}">
                      <a16:creationId xmlns:a16="http://schemas.microsoft.com/office/drawing/2014/main" id="{BF12A170-E75C-4504-AD81-1EFE639AD0F8}"/>
                    </a:ext>
                  </a:extLst>
                </p:cNvPr>
                <p:cNvSpPr>
                  <a:spLocks/>
                </p:cNvSpPr>
                <p:nvPr userDrawn="1"/>
              </p:nvSpPr>
              <p:spPr bwMode="auto">
                <a:xfrm>
                  <a:off x="3858" y="24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2" name="Freeform 204">
                  <a:extLst>
                    <a:ext uri="{FF2B5EF4-FFF2-40B4-BE49-F238E27FC236}">
                      <a16:creationId xmlns:a16="http://schemas.microsoft.com/office/drawing/2014/main" id="{343BCD82-D702-4576-85DA-87E191FD5714}"/>
                    </a:ext>
                  </a:extLst>
                </p:cNvPr>
                <p:cNvSpPr>
                  <a:spLocks/>
                </p:cNvSpPr>
                <p:nvPr userDrawn="1"/>
              </p:nvSpPr>
              <p:spPr bwMode="auto">
                <a:xfrm>
                  <a:off x="3694"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670" name="Group 406">
                <a:extLst>
                  <a:ext uri="{FF2B5EF4-FFF2-40B4-BE49-F238E27FC236}">
                    <a16:creationId xmlns:a16="http://schemas.microsoft.com/office/drawing/2014/main" id="{6AEC13F0-9D4E-4663-8323-36AFBA25846D}"/>
                  </a:ext>
                </a:extLst>
              </p:cNvPr>
              <p:cNvGrpSpPr>
                <a:grpSpLocks/>
              </p:cNvGrpSpPr>
              <p:nvPr userDrawn="1"/>
            </p:nvGrpSpPr>
            <p:grpSpPr bwMode="auto">
              <a:xfrm>
                <a:off x="5715000" y="314325"/>
                <a:ext cx="1792287" cy="1204913"/>
                <a:chOff x="3600" y="198"/>
                <a:chExt cx="1129" cy="759"/>
              </a:xfrm>
              <a:grpFill/>
            </p:grpSpPr>
            <p:sp>
              <p:nvSpPr>
                <p:cNvPr id="2083" name="Freeform 206">
                  <a:extLst>
                    <a:ext uri="{FF2B5EF4-FFF2-40B4-BE49-F238E27FC236}">
                      <a16:creationId xmlns:a16="http://schemas.microsoft.com/office/drawing/2014/main" id="{13B136F0-63B9-423E-AA38-B989CCAE0ABE}"/>
                    </a:ext>
                  </a:extLst>
                </p:cNvPr>
                <p:cNvSpPr>
                  <a:spLocks/>
                </p:cNvSpPr>
                <p:nvPr userDrawn="1"/>
              </p:nvSpPr>
              <p:spPr bwMode="auto">
                <a:xfrm>
                  <a:off x="3684" y="57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4" name="Freeform 207">
                  <a:extLst>
                    <a:ext uri="{FF2B5EF4-FFF2-40B4-BE49-F238E27FC236}">
                      <a16:creationId xmlns:a16="http://schemas.microsoft.com/office/drawing/2014/main" id="{2BEDBE97-7896-4A99-A763-13F185A199CC}"/>
                    </a:ext>
                  </a:extLst>
                </p:cNvPr>
                <p:cNvSpPr>
                  <a:spLocks/>
                </p:cNvSpPr>
                <p:nvPr userDrawn="1"/>
              </p:nvSpPr>
              <p:spPr bwMode="auto">
                <a:xfrm>
                  <a:off x="3620" y="303"/>
                  <a:ext cx="10" cy="5"/>
                </a:xfrm>
                <a:custGeom>
                  <a:avLst/>
                  <a:gdLst>
                    <a:gd name="T0" fmla="*/ 2 w 2"/>
                    <a:gd name="T1" fmla="*/ 0 h 1"/>
                    <a:gd name="T2" fmla="*/ 1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1"/>
                        <a:pt x="1" y="1"/>
                      </a:cubicBezTo>
                      <a:cubicBezTo>
                        <a:pt x="2" y="1"/>
                        <a:pt x="2" y="1"/>
                        <a:pt x="2"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5" name="Freeform 208">
                  <a:extLst>
                    <a:ext uri="{FF2B5EF4-FFF2-40B4-BE49-F238E27FC236}">
                      <a16:creationId xmlns:a16="http://schemas.microsoft.com/office/drawing/2014/main" id="{F806CD44-2FC9-47C2-84E5-C3361CFA1D41}"/>
                    </a:ext>
                  </a:extLst>
                </p:cNvPr>
                <p:cNvSpPr>
                  <a:spLocks/>
                </p:cNvSpPr>
                <p:nvPr userDrawn="1"/>
              </p:nvSpPr>
              <p:spPr bwMode="auto">
                <a:xfrm>
                  <a:off x="3625" y="4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6" name="Freeform 209">
                  <a:extLst>
                    <a:ext uri="{FF2B5EF4-FFF2-40B4-BE49-F238E27FC236}">
                      <a16:creationId xmlns:a16="http://schemas.microsoft.com/office/drawing/2014/main" id="{CC2614B3-0E0F-40C6-8402-06788EBB990C}"/>
                    </a:ext>
                  </a:extLst>
                </p:cNvPr>
                <p:cNvSpPr>
                  <a:spLocks/>
                </p:cNvSpPr>
                <p:nvPr userDrawn="1"/>
              </p:nvSpPr>
              <p:spPr bwMode="auto">
                <a:xfrm>
                  <a:off x="3639" y="46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7" name="Freeform 210">
                  <a:extLst>
                    <a:ext uri="{FF2B5EF4-FFF2-40B4-BE49-F238E27FC236}">
                      <a16:creationId xmlns:a16="http://schemas.microsoft.com/office/drawing/2014/main" id="{61673600-4C8E-4FD1-AF5E-FDC1D65F18A8}"/>
                    </a:ext>
                  </a:extLst>
                </p:cNvPr>
                <p:cNvSpPr>
                  <a:spLocks/>
                </p:cNvSpPr>
                <p:nvPr userDrawn="1"/>
              </p:nvSpPr>
              <p:spPr bwMode="auto">
                <a:xfrm>
                  <a:off x="3754" y="62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8" name="Freeform 211">
                  <a:extLst>
                    <a:ext uri="{FF2B5EF4-FFF2-40B4-BE49-F238E27FC236}">
                      <a16:creationId xmlns:a16="http://schemas.microsoft.com/office/drawing/2014/main" id="{00F6069C-B5DD-4441-B3A6-6AC65C304834}"/>
                    </a:ext>
                  </a:extLst>
                </p:cNvPr>
                <p:cNvSpPr>
                  <a:spLocks/>
                </p:cNvSpPr>
                <p:nvPr userDrawn="1"/>
              </p:nvSpPr>
              <p:spPr bwMode="auto">
                <a:xfrm>
                  <a:off x="3749" y="223"/>
                  <a:ext cx="10" cy="5"/>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0" y="0"/>
                        <a:pt x="0" y="0"/>
                      </a:cubicBezTo>
                      <a:cubicBezTo>
                        <a:pt x="1" y="0"/>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9" name="Freeform 212">
                  <a:extLst>
                    <a:ext uri="{FF2B5EF4-FFF2-40B4-BE49-F238E27FC236}">
                      <a16:creationId xmlns:a16="http://schemas.microsoft.com/office/drawing/2014/main" id="{54130737-E8A7-4E32-AA27-CAE8CDBAD06F}"/>
                    </a:ext>
                  </a:extLst>
                </p:cNvPr>
                <p:cNvSpPr>
                  <a:spLocks/>
                </p:cNvSpPr>
                <p:nvPr userDrawn="1"/>
              </p:nvSpPr>
              <p:spPr bwMode="auto">
                <a:xfrm>
                  <a:off x="3659" y="60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0" name="Freeform 213">
                  <a:extLst>
                    <a:ext uri="{FF2B5EF4-FFF2-40B4-BE49-F238E27FC236}">
                      <a16:creationId xmlns:a16="http://schemas.microsoft.com/office/drawing/2014/main" id="{2640D798-8DE7-47AA-BABF-44F35142C70E}"/>
                    </a:ext>
                  </a:extLst>
                </p:cNvPr>
                <p:cNvSpPr>
                  <a:spLocks/>
                </p:cNvSpPr>
                <p:nvPr userDrawn="1"/>
              </p:nvSpPr>
              <p:spPr bwMode="auto">
                <a:xfrm>
                  <a:off x="3739" y="218"/>
                  <a:ext cx="10" cy="5"/>
                </a:xfrm>
                <a:custGeom>
                  <a:avLst/>
                  <a:gdLst>
                    <a:gd name="T0" fmla="*/ 0 w 2"/>
                    <a:gd name="T1" fmla="*/ 1 h 1"/>
                    <a:gd name="T2" fmla="*/ 1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1" y="1"/>
                      </a:cubicBezTo>
                      <a:cubicBezTo>
                        <a:pt x="1" y="1"/>
                        <a:pt x="1" y="1"/>
                        <a:pt x="2"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1" name="Freeform 214">
                  <a:extLst>
                    <a:ext uri="{FF2B5EF4-FFF2-40B4-BE49-F238E27FC236}">
                      <a16:creationId xmlns:a16="http://schemas.microsoft.com/office/drawing/2014/main" id="{311BEB75-334B-43F7-9671-A111D5E11C4B}"/>
                    </a:ext>
                  </a:extLst>
                </p:cNvPr>
                <p:cNvSpPr>
                  <a:spLocks/>
                </p:cNvSpPr>
                <p:nvPr userDrawn="1"/>
              </p:nvSpPr>
              <p:spPr bwMode="auto">
                <a:xfrm>
                  <a:off x="3933" y="5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2" name="Freeform 215">
                  <a:extLst>
                    <a:ext uri="{FF2B5EF4-FFF2-40B4-BE49-F238E27FC236}">
                      <a16:creationId xmlns:a16="http://schemas.microsoft.com/office/drawing/2014/main" id="{1E7FAB50-7095-4729-A80A-726570B75015}"/>
                    </a:ext>
                  </a:extLst>
                </p:cNvPr>
                <p:cNvSpPr>
                  <a:spLocks/>
                </p:cNvSpPr>
                <p:nvPr userDrawn="1"/>
              </p:nvSpPr>
              <p:spPr bwMode="auto">
                <a:xfrm>
                  <a:off x="3968" y="43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3" name="Freeform 216">
                  <a:extLst>
                    <a:ext uri="{FF2B5EF4-FFF2-40B4-BE49-F238E27FC236}">
                      <a16:creationId xmlns:a16="http://schemas.microsoft.com/office/drawing/2014/main" id="{BEC2F7FA-0C8E-4419-AAF0-6179D43A64F1}"/>
                    </a:ext>
                  </a:extLst>
                </p:cNvPr>
                <p:cNvSpPr>
                  <a:spLocks/>
                </p:cNvSpPr>
                <p:nvPr userDrawn="1"/>
              </p:nvSpPr>
              <p:spPr bwMode="auto">
                <a:xfrm>
                  <a:off x="3824" y="2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4" name="Freeform 217">
                  <a:extLst>
                    <a:ext uri="{FF2B5EF4-FFF2-40B4-BE49-F238E27FC236}">
                      <a16:creationId xmlns:a16="http://schemas.microsoft.com/office/drawing/2014/main" id="{F5C9DE3E-247C-4C31-9702-A3DA40D0A84A}"/>
                    </a:ext>
                  </a:extLst>
                </p:cNvPr>
                <p:cNvSpPr>
                  <a:spLocks/>
                </p:cNvSpPr>
                <p:nvPr userDrawn="1"/>
              </p:nvSpPr>
              <p:spPr bwMode="auto">
                <a:xfrm>
                  <a:off x="3829" y="24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5" name="Freeform 218">
                  <a:extLst>
                    <a:ext uri="{FF2B5EF4-FFF2-40B4-BE49-F238E27FC236}">
                      <a16:creationId xmlns:a16="http://schemas.microsoft.com/office/drawing/2014/main" id="{B2CE5196-DF7A-4BA1-925A-A0AC6DE178E7}"/>
                    </a:ext>
                  </a:extLst>
                </p:cNvPr>
                <p:cNvSpPr>
                  <a:spLocks/>
                </p:cNvSpPr>
                <p:nvPr userDrawn="1"/>
              </p:nvSpPr>
              <p:spPr bwMode="auto">
                <a:xfrm>
                  <a:off x="3724" y="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6" name="Freeform 219">
                  <a:extLst>
                    <a:ext uri="{FF2B5EF4-FFF2-40B4-BE49-F238E27FC236}">
                      <a16:creationId xmlns:a16="http://schemas.microsoft.com/office/drawing/2014/main" id="{16D1C5CC-2F2F-43DE-86F3-D16E07BEDE2A}"/>
                    </a:ext>
                  </a:extLst>
                </p:cNvPr>
                <p:cNvSpPr>
                  <a:spLocks/>
                </p:cNvSpPr>
                <p:nvPr userDrawn="1"/>
              </p:nvSpPr>
              <p:spPr bwMode="auto">
                <a:xfrm>
                  <a:off x="3824" y="23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7" name="Freeform 220">
                  <a:extLst>
                    <a:ext uri="{FF2B5EF4-FFF2-40B4-BE49-F238E27FC236}">
                      <a16:creationId xmlns:a16="http://schemas.microsoft.com/office/drawing/2014/main" id="{DEA132CD-2A31-486A-A00D-933A0FE07734}"/>
                    </a:ext>
                  </a:extLst>
                </p:cNvPr>
                <p:cNvSpPr>
                  <a:spLocks/>
                </p:cNvSpPr>
                <p:nvPr userDrawn="1"/>
              </p:nvSpPr>
              <p:spPr bwMode="auto">
                <a:xfrm>
                  <a:off x="3829" y="2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8" name="Freeform 221">
                  <a:extLst>
                    <a:ext uri="{FF2B5EF4-FFF2-40B4-BE49-F238E27FC236}">
                      <a16:creationId xmlns:a16="http://schemas.microsoft.com/office/drawing/2014/main" id="{BD169A65-B26E-4A8F-AB1F-4A1D725762E2}"/>
                    </a:ext>
                  </a:extLst>
                </p:cNvPr>
                <p:cNvSpPr>
                  <a:spLocks/>
                </p:cNvSpPr>
                <p:nvPr userDrawn="1"/>
              </p:nvSpPr>
              <p:spPr bwMode="auto">
                <a:xfrm>
                  <a:off x="3819" y="228"/>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9" name="Freeform 222">
                  <a:extLst>
                    <a:ext uri="{FF2B5EF4-FFF2-40B4-BE49-F238E27FC236}">
                      <a16:creationId xmlns:a16="http://schemas.microsoft.com/office/drawing/2014/main" id="{76DABAF6-CA96-4C4B-A5D8-6BABAE5B1D49}"/>
                    </a:ext>
                  </a:extLst>
                </p:cNvPr>
                <p:cNvSpPr>
                  <a:spLocks/>
                </p:cNvSpPr>
                <p:nvPr userDrawn="1"/>
              </p:nvSpPr>
              <p:spPr bwMode="auto">
                <a:xfrm>
                  <a:off x="3868" y="64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0" name="Rectangle 223">
                  <a:extLst>
                    <a:ext uri="{FF2B5EF4-FFF2-40B4-BE49-F238E27FC236}">
                      <a16:creationId xmlns:a16="http://schemas.microsoft.com/office/drawing/2014/main" id="{E0592150-D620-4FEA-B457-69268309C619}"/>
                    </a:ext>
                  </a:extLst>
                </p:cNvPr>
                <p:cNvSpPr>
                  <a:spLocks noChangeArrowheads="1"/>
                </p:cNvSpPr>
                <p:nvPr userDrawn="1"/>
              </p:nvSpPr>
              <p:spPr bwMode="auto">
                <a:xfrm>
                  <a:off x="3649"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1" name="Freeform 224">
                  <a:extLst>
                    <a:ext uri="{FF2B5EF4-FFF2-40B4-BE49-F238E27FC236}">
                      <a16:creationId xmlns:a16="http://schemas.microsoft.com/office/drawing/2014/main" id="{4794027A-447E-4D5F-A9D4-A6AD3D6C0797}"/>
                    </a:ext>
                  </a:extLst>
                </p:cNvPr>
                <p:cNvSpPr>
                  <a:spLocks/>
                </p:cNvSpPr>
                <p:nvPr userDrawn="1"/>
              </p:nvSpPr>
              <p:spPr bwMode="auto">
                <a:xfrm>
                  <a:off x="3634" y="368"/>
                  <a:ext cx="15" cy="5"/>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3"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2" name="Freeform 225">
                  <a:extLst>
                    <a:ext uri="{FF2B5EF4-FFF2-40B4-BE49-F238E27FC236}">
                      <a16:creationId xmlns:a16="http://schemas.microsoft.com/office/drawing/2014/main" id="{28312AE2-E282-45E9-A79C-00E69B5ADDA4}"/>
                    </a:ext>
                  </a:extLst>
                </p:cNvPr>
                <p:cNvSpPr>
                  <a:spLocks noEditPoints="1"/>
                </p:cNvSpPr>
                <p:nvPr userDrawn="1"/>
              </p:nvSpPr>
              <p:spPr bwMode="auto">
                <a:xfrm>
                  <a:off x="3600" y="218"/>
                  <a:ext cx="373" cy="480"/>
                </a:xfrm>
                <a:custGeom>
                  <a:avLst/>
                  <a:gdLst>
                    <a:gd name="T0" fmla="*/ 21 w 75"/>
                    <a:gd name="T1" fmla="*/ 75 h 96"/>
                    <a:gd name="T2" fmla="*/ 17 w 75"/>
                    <a:gd name="T3" fmla="*/ 71 h 96"/>
                    <a:gd name="T4" fmla="*/ 17 w 75"/>
                    <a:gd name="T5" fmla="*/ 68 h 96"/>
                    <a:gd name="T6" fmla="*/ 14 w 75"/>
                    <a:gd name="T7" fmla="*/ 64 h 96"/>
                    <a:gd name="T8" fmla="*/ 11 w 75"/>
                    <a:gd name="T9" fmla="*/ 58 h 96"/>
                    <a:gd name="T10" fmla="*/ 5 w 75"/>
                    <a:gd name="T11" fmla="*/ 50 h 96"/>
                    <a:gd name="T12" fmla="*/ 6 w 75"/>
                    <a:gd name="T13" fmla="*/ 50 h 96"/>
                    <a:gd name="T14" fmla="*/ 8 w 75"/>
                    <a:gd name="T15" fmla="*/ 49 h 96"/>
                    <a:gd name="T16" fmla="*/ 7 w 75"/>
                    <a:gd name="T17" fmla="*/ 43 h 96"/>
                    <a:gd name="T18" fmla="*/ 8 w 75"/>
                    <a:gd name="T19" fmla="*/ 37 h 96"/>
                    <a:gd name="T20" fmla="*/ 10 w 75"/>
                    <a:gd name="T21" fmla="*/ 30 h 96"/>
                    <a:gd name="T22" fmla="*/ 10 w 75"/>
                    <a:gd name="T23" fmla="*/ 25 h 96"/>
                    <a:gd name="T24" fmla="*/ 14 w 75"/>
                    <a:gd name="T25" fmla="*/ 20 h 96"/>
                    <a:gd name="T26" fmla="*/ 16 w 75"/>
                    <a:gd name="T27" fmla="*/ 19 h 96"/>
                    <a:gd name="T28" fmla="*/ 16 w 75"/>
                    <a:gd name="T29" fmla="*/ 14 h 96"/>
                    <a:gd name="T30" fmla="*/ 17 w 75"/>
                    <a:gd name="T31" fmla="*/ 9 h 96"/>
                    <a:gd name="T32" fmla="*/ 24 w 75"/>
                    <a:gd name="T33" fmla="*/ 10 h 96"/>
                    <a:gd name="T34" fmla="*/ 31 w 75"/>
                    <a:gd name="T35" fmla="*/ 8 h 96"/>
                    <a:gd name="T36" fmla="*/ 39 w 75"/>
                    <a:gd name="T37" fmla="*/ 6 h 96"/>
                    <a:gd name="T38" fmla="*/ 43 w 75"/>
                    <a:gd name="T39" fmla="*/ 7 h 96"/>
                    <a:gd name="T40" fmla="*/ 48 w 75"/>
                    <a:gd name="T41" fmla="*/ 7 h 96"/>
                    <a:gd name="T42" fmla="*/ 46 w 75"/>
                    <a:gd name="T43" fmla="*/ 3 h 96"/>
                    <a:gd name="T44" fmla="*/ 43 w 75"/>
                    <a:gd name="T45" fmla="*/ 3 h 96"/>
                    <a:gd name="T46" fmla="*/ 35 w 75"/>
                    <a:gd name="T47" fmla="*/ 1 h 96"/>
                    <a:gd name="T48" fmla="*/ 16 w 75"/>
                    <a:gd name="T49" fmla="*/ 4 h 96"/>
                    <a:gd name="T50" fmla="*/ 9 w 75"/>
                    <a:gd name="T51" fmla="*/ 13 h 96"/>
                    <a:gd name="T52" fmla="*/ 7 w 75"/>
                    <a:gd name="T53" fmla="*/ 17 h 96"/>
                    <a:gd name="T54" fmla="*/ 5 w 75"/>
                    <a:gd name="T55" fmla="*/ 21 h 96"/>
                    <a:gd name="T56" fmla="*/ 3 w 75"/>
                    <a:gd name="T57" fmla="*/ 27 h 96"/>
                    <a:gd name="T58" fmla="*/ 0 w 75"/>
                    <a:gd name="T59" fmla="*/ 44 h 96"/>
                    <a:gd name="T60" fmla="*/ 3 w 75"/>
                    <a:gd name="T61" fmla="*/ 51 h 96"/>
                    <a:gd name="T62" fmla="*/ 5 w 75"/>
                    <a:gd name="T63" fmla="*/ 59 h 96"/>
                    <a:gd name="T64" fmla="*/ 6 w 75"/>
                    <a:gd name="T65" fmla="*/ 69 h 96"/>
                    <a:gd name="T66" fmla="*/ 12 w 75"/>
                    <a:gd name="T67" fmla="*/ 77 h 96"/>
                    <a:gd name="T68" fmla="*/ 19 w 75"/>
                    <a:gd name="T69" fmla="*/ 85 h 96"/>
                    <a:gd name="T70" fmla="*/ 30 w 75"/>
                    <a:gd name="T71" fmla="*/ 93 h 96"/>
                    <a:gd name="T72" fmla="*/ 40 w 75"/>
                    <a:gd name="T73" fmla="*/ 93 h 96"/>
                    <a:gd name="T74" fmla="*/ 57 w 75"/>
                    <a:gd name="T75" fmla="*/ 91 h 96"/>
                    <a:gd name="T76" fmla="*/ 61 w 75"/>
                    <a:gd name="T77" fmla="*/ 90 h 96"/>
                    <a:gd name="T78" fmla="*/ 68 w 75"/>
                    <a:gd name="T79" fmla="*/ 78 h 96"/>
                    <a:gd name="T80" fmla="*/ 74 w 75"/>
                    <a:gd name="T81" fmla="*/ 65 h 96"/>
                    <a:gd name="T82" fmla="*/ 75 w 75"/>
                    <a:gd name="T83" fmla="*/ 45 h 96"/>
                    <a:gd name="T84" fmla="*/ 68 w 75"/>
                    <a:gd name="T85" fmla="*/ 43 h 96"/>
                    <a:gd name="T86" fmla="*/ 69 w 75"/>
                    <a:gd name="T87" fmla="*/ 56 h 96"/>
                    <a:gd name="T88" fmla="*/ 68 w 75"/>
                    <a:gd name="T89" fmla="*/ 62 h 96"/>
                    <a:gd name="T90" fmla="*/ 66 w 75"/>
                    <a:gd name="T91" fmla="*/ 72 h 96"/>
                    <a:gd name="T92" fmla="*/ 63 w 75"/>
                    <a:gd name="T93" fmla="*/ 79 h 96"/>
                    <a:gd name="T94" fmla="*/ 60 w 75"/>
                    <a:gd name="T95" fmla="*/ 84 h 96"/>
                    <a:gd name="T96" fmla="*/ 53 w 75"/>
                    <a:gd name="T97" fmla="*/ 88 h 96"/>
                    <a:gd name="T98" fmla="*/ 51 w 75"/>
                    <a:gd name="T99" fmla="*/ 86 h 96"/>
                    <a:gd name="T100" fmla="*/ 46 w 75"/>
                    <a:gd name="T101" fmla="*/ 87 h 96"/>
                    <a:gd name="T102" fmla="*/ 42 w 75"/>
                    <a:gd name="T103" fmla="*/ 88 h 96"/>
                    <a:gd name="T104" fmla="*/ 38 w 75"/>
                    <a:gd name="T105" fmla="*/ 87 h 96"/>
                    <a:gd name="T106" fmla="*/ 34 w 75"/>
                    <a:gd name="T107" fmla="*/ 86 h 96"/>
                    <a:gd name="T108" fmla="*/ 27 w 75"/>
                    <a:gd name="T109" fmla="*/ 81 h 96"/>
                    <a:gd name="T110" fmla="*/ 15 w 75"/>
                    <a:gd name="T111" fmla="*/ 68 h 96"/>
                    <a:gd name="T112" fmla="*/ 40 w 75"/>
                    <a:gd name="T113" fmla="*/ 2 h 96"/>
                    <a:gd name="T114" fmla="*/ 41 w 75"/>
                    <a:gd name="T115"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96">
                      <a:moveTo>
                        <a:pt x="24" y="78"/>
                      </a:moveTo>
                      <a:cubicBezTo>
                        <a:pt x="24" y="77"/>
                        <a:pt x="24" y="77"/>
                        <a:pt x="24" y="77"/>
                      </a:cubicBezTo>
                      <a:cubicBezTo>
                        <a:pt x="25" y="77"/>
                        <a:pt x="25" y="78"/>
                        <a:pt x="26" y="76"/>
                      </a:cubicBezTo>
                      <a:cubicBezTo>
                        <a:pt x="24" y="78"/>
                        <a:pt x="23" y="74"/>
                        <a:pt x="21" y="76"/>
                      </a:cubicBezTo>
                      <a:cubicBezTo>
                        <a:pt x="21" y="75"/>
                        <a:pt x="21" y="75"/>
                        <a:pt x="21" y="75"/>
                      </a:cubicBezTo>
                      <a:cubicBezTo>
                        <a:pt x="21" y="75"/>
                        <a:pt x="21" y="75"/>
                        <a:pt x="21" y="75"/>
                      </a:cubicBezTo>
                      <a:cubicBezTo>
                        <a:pt x="22" y="74"/>
                        <a:pt x="20" y="76"/>
                        <a:pt x="19" y="74"/>
                      </a:cubicBezTo>
                      <a:cubicBezTo>
                        <a:pt x="19" y="74"/>
                        <a:pt x="19" y="73"/>
                        <a:pt x="19" y="73"/>
                      </a:cubicBezTo>
                      <a:cubicBezTo>
                        <a:pt x="18" y="73"/>
                        <a:pt x="18" y="73"/>
                        <a:pt x="18" y="73"/>
                      </a:cubicBezTo>
                      <a:cubicBezTo>
                        <a:pt x="18" y="72"/>
                        <a:pt x="18" y="72"/>
                        <a:pt x="18" y="73"/>
                      </a:cubicBezTo>
                      <a:cubicBezTo>
                        <a:pt x="17" y="71"/>
                        <a:pt x="17" y="71"/>
                        <a:pt x="17" y="71"/>
                      </a:cubicBezTo>
                      <a:cubicBezTo>
                        <a:pt x="17" y="71"/>
                        <a:pt x="17" y="71"/>
                        <a:pt x="17" y="71"/>
                      </a:cubicBezTo>
                      <a:cubicBezTo>
                        <a:pt x="17" y="71"/>
                        <a:pt x="16" y="71"/>
                        <a:pt x="16" y="71"/>
                      </a:cubicBezTo>
                      <a:cubicBezTo>
                        <a:pt x="16" y="70"/>
                        <a:pt x="16" y="71"/>
                        <a:pt x="16" y="71"/>
                      </a:cubicBezTo>
                      <a:cubicBezTo>
                        <a:pt x="15" y="70"/>
                        <a:pt x="15" y="70"/>
                        <a:pt x="15" y="70"/>
                      </a:cubicBezTo>
                      <a:cubicBezTo>
                        <a:pt x="15" y="69"/>
                        <a:pt x="16" y="70"/>
                        <a:pt x="17" y="70"/>
                      </a:cubicBezTo>
                      <a:cubicBezTo>
                        <a:pt x="18" y="68"/>
                        <a:pt x="16" y="70"/>
                        <a:pt x="16" y="68"/>
                      </a:cubicBezTo>
                      <a:cubicBezTo>
                        <a:pt x="17" y="68"/>
                        <a:pt x="17" y="68"/>
                        <a:pt x="17" y="68"/>
                      </a:cubicBezTo>
                      <a:cubicBezTo>
                        <a:pt x="18" y="67"/>
                        <a:pt x="17" y="67"/>
                        <a:pt x="17" y="65"/>
                      </a:cubicBezTo>
                      <a:cubicBezTo>
                        <a:pt x="17" y="66"/>
                        <a:pt x="16" y="68"/>
                        <a:pt x="15" y="68"/>
                      </a:cubicBezTo>
                      <a:cubicBezTo>
                        <a:pt x="15" y="67"/>
                        <a:pt x="15" y="67"/>
                        <a:pt x="14" y="66"/>
                      </a:cubicBezTo>
                      <a:cubicBezTo>
                        <a:pt x="15" y="66"/>
                        <a:pt x="15" y="66"/>
                        <a:pt x="14" y="65"/>
                      </a:cubicBezTo>
                      <a:cubicBezTo>
                        <a:pt x="15" y="65"/>
                        <a:pt x="15" y="65"/>
                        <a:pt x="15" y="65"/>
                      </a:cubicBezTo>
                      <a:cubicBezTo>
                        <a:pt x="15" y="64"/>
                        <a:pt x="14" y="64"/>
                        <a:pt x="14" y="64"/>
                      </a:cubicBezTo>
                      <a:cubicBezTo>
                        <a:pt x="13" y="63"/>
                        <a:pt x="14" y="63"/>
                        <a:pt x="15" y="62"/>
                      </a:cubicBezTo>
                      <a:cubicBezTo>
                        <a:pt x="14" y="61"/>
                        <a:pt x="14" y="64"/>
                        <a:pt x="13" y="62"/>
                      </a:cubicBezTo>
                      <a:cubicBezTo>
                        <a:pt x="13" y="61"/>
                        <a:pt x="12" y="61"/>
                        <a:pt x="11" y="59"/>
                      </a:cubicBezTo>
                      <a:cubicBezTo>
                        <a:pt x="11" y="58"/>
                        <a:pt x="12" y="59"/>
                        <a:pt x="12" y="59"/>
                      </a:cubicBezTo>
                      <a:cubicBezTo>
                        <a:pt x="11" y="59"/>
                        <a:pt x="11" y="59"/>
                        <a:pt x="11" y="59"/>
                      </a:cubicBezTo>
                      <a:cubicBezTo>
                        <a:pt x="11" y="58"/>
                        <a:pt x="11" y="58"/>
                        <a:pt x="11" y="58"/>
                      </a:cubicBezTo>
                      <a:cubicBezTo>
                        <a:pt x="11" y="58"/>
                        <a:pt x="10" y="59"/>
                        <a:pt x="10" y="58"/>
                      </a:cubicBezTo>
                      <a:cubicBezTo>
                        <a:pt x="8" y="58"/>
                        <a:pt x="11" y="55"/>
                        <a:pt x="9" y="55"/>
                      </a:cubicBezTo>
                      <a:cubicBezTo>
                        <a:pt x="9" y="54"/>
                        <a:pt x="10" y="55"/>
                        <a:pt x="10" y="54"/>
                      </a:cubicBezTo>
                      <a:cubicBezTo>
                        <a:pt x="9" y="53"/>
                        <a:pt x="9" y="53"/>
                        <a:pt x="8" y="52"/>
                      </a:cubicBezTo>
                      <a:cubicBezTo>
                        <a:pt x="8" y="51"/>
                        <a:pt x="8" y="51"/>
                        <a:pt x="8" y="51"/>
                      </a:cubicBezTo>
                      <a:cubicBezTo>
                        <a:pt x="8" y="52"/>
                        <a:pt x="6" y="51"/>
                        <a:pt x="5" y="50"/>
                      </a:cubicBezTo>
                      <a:cubicBezTo>
                        <a:pt x="5" y="50"/>
                        <a:pt x="5" y="51"/>
                        <a:pt x="4" y="51"/>
                      </a:cubicBezTo>
                      <a:cubicBezTo>
                        <a:pt x="4" y="49"/>
                        <a:pt x="4" y="49"/>
                        <a:pt x="4" y="49"/>
                      </a:cubicBezTo>
                      <a:cubicBezTo>
                        <a:pt x="4" y="49"/>
                        <a:pt x="4" y="49"/>
                        <a:pt x="5" y="49"/>
                      </a:cubicBezTo>
                      <a:cubicBezTo>
                        <a:pt x="5" y="49"/>
                        <a:pt x="4" y="49"/>
                        <a:pt x="4" y="49"/>
                      </a:cubicBezTo>
                      <a:cubicBezTo>
                        <a:pt x="5" y="49"/>
                        <a:pt x="5" y="49"/>
                        <a:pt x="6" y="49"/>
                      </a:cubicBezTo>
                      <a:cubicBezTo>
                        <a:pt x="6" y="49"/>
                        <a:pt x="6" y="50"/>
                        <a:pt x="6" y="50"/>
                      </a:cubicBezTo>
                      <a:cubicBezTo>
                        <a:pt x="6" y="50"/>
                        <a:pt x="7" y="50"/>
                        <a:pt x="8" y="50"/>
                      </a:cubicBezTo>
                      <a:cubicBezTo>
                        <a:pt x="8" y="50"/>
                        <a:pt x="8" y="50"/>
                        <a:pt x="7" y="50"/>
                      </a:cubicBezTo>
                      <a:cubicBezTo>
                        <a:pt x="8" y="50"/>
                        <a:pt x="8" y="50"/>
                        <a:pt x="8" y="50"/>
                      </a:cubicBezTo>
                      <a:cubicBezTo>
                        <a:pt x="8" y="50"/>
                        <a:pt x="8" y="50"/>
                        <a:pt x="7" y="49"/>
                      </a:cubicBezTo>
                      <a:cubicBezTo>
                        <a:pt x="9" y="49"/>
                        <a:pt x="9" y="49"/>
                        <a:pt x="9" y="49"/>
                      </a:cubicBezTo>
                      <a:cubicBezTo>
                        <a:pt x="8" y="49"/>
                        <a:pt x="8" y="49"/>
                        <a:pt x="8" y="49"/>
                      </a:cubicBezTo>
                      <a:cubicBezTo>
                        <a:pt x="8" y="49"/>
                        <a:pt x="9" y="47"/>
                        <a:pt x="9" y="47"/>
                      </a:cubicBezTo>
                      <a:cubicBezTo>
                        <a:pt x="7" y="45"/>
                        <a:pt x="5" y="44"/>
                        <a:pt x="5" y="42"/>
                      </a:cubicBezTo>
                      <a:cubicBezTo>
                        <a:pt x="6" y="43"/>
                        <a:pt x="6" y="42"/>
                        <a:pt x="7" y="42"/>
                      </a:cubicBezTo>
                      <a:cubicBezTo>
                        <a:pt x="6" y="43"/>
                        <a:pt x="8" y="44"/>
                        <a:pt x="8" y="45"/>
                      </a:cubicBezTo>
                      <a:cubicBezTo>
                        <a:pt x="8" y="44"/>
                        <a:pt x="8" y="44"/>
                        <a:pt x="9" y="45"/>
                      </a:cubicBezTo>
                      <a:cubicBezTo>
                        <a:pt x="9" y="45"/>
                        <a:pt x="7" y="43"/>
                        <a:pt x="7" y="43"/>
                      </a:cubicBezTo>
                      <a:cubicBezTo>
                        <a:pt x="8" y="43"/>
                        <a:pt x="8" y="42"/>
                        <a:pt x="9" y="42"/>
                      </a:cubicBezTo>
                      <a:cubicBezTo>
                        <a:pt x="7" y="42"/>
                        <a:pt x="7" y="40"/>
                        <a:pt x="7" y="39"/>
                      </a:cubicBezTo>
                      <a:cubicBezTo>
                        <a:pt x="7" y="39"/>
                        <a:pt x="8" y="39"/>
                        <a:pt x="8" y="40"/>
                      </a:cubicBezTo>
                      <a:cubicBezTo>
                        <a:pt x="9" y="39"/>
                        <a:pt x="6" y="39"/>
                        <a:pt x="7" y="38"/>
                      </a:cubicBezTo>
                      <a:cubicBezTo>
                        <a:pt x="7" y="38"/>
                        <a:pt x="7" y="38"/>
                        <a:pt x="7" y="38"/>
                      </a:cubicBezTo>
                      <a:cubicBezTo>
                        <a:pt x="7" y="38"/>
                        <a:pt x="7" y="36"/>
                        <a:pt x="8" y="37"/>
                      </a:cubicBezTo>
                      <a:cubicBezTo>
                        <a:pt x="8" y="37"/>
                        <a:pt x="8" y="37"/>
                        <a:pt x="8" y="37"/>
                      </a:cubicBezTo>
                      <a:cubicBezTo>
                        <a:pt x="8" y="35"/>
                        <a:pt x="9" y="32"/>
                        <a:pt x="7" y="31"/>
                      </a:cubicBezTo>
                      <a:cubicBezTo>
                        <a:pt x="7" y="31"/>
                        <a:pt x="9" y="32"/>
                        <a:pt x="9" y="32"/>
                      </a:cubicBezTo>
                      <a:cubicBezTo>
                        <a:pt x="9" y="32"/>
                        <a:pt x="8" y="31"/>
                        <a:pt x="7" y="30"/>
                      </a:cubicBezTo>
                      <a:cubicBezTo>
                        <a:pt x="6" y="29"/>
                        <a:pt x="5" y="28"/>
                        <a:pt x="5" y="28"/>
                      </a:cubicBezTo>
                      <a:cubicBezTo>
                        <a:pt x="6" y="28"/>
                        <a:pt x="9" y="28"/>
                        <a:pt x="10" y="30"/>
                      </a:cubicBezTo>
                      <a:cubicBezTo>
                        <a:pt x="10" y="30"/>
                        <a:pt x="10" y="29"/>
                        <a:pt x="10" y="28"/>
                      </a:cubicBezTo>
                      <a:cubicBezTo>
                        <a:pt x="10" y="29"/>
                        <a:pt x="8" y="28"/>
                        <a:pt x="8" y="28"/>
                      </a:cubicBezTo>
                      <a:cubicBezTo>
                        <a:pt x="10" y="27"/>
                        <a:pt x="9" y="28"/>
                        <a:pt x="11" y="27"/>
                      </a:cubicBezTo>
                      <a:cubicBezTo>
                        <a:pt x="10" y="27"/>
                        <a:pt x="9" y="26"/>
                        <a:pt x="9" y="25"/>
                      </a:cubicBezTo>
                      <a:cubicBezTo>
                        <a:pt x="9" y="26"/>
                        <a:pt x="11" y="26"/>
                        <a:pt x="11" y="26"/>
                      </a:cubicBezTo>
                      <a:cubicBezTo>
                        <a:pt x="11" y="26"/>
                        <a:pt x="11" y="26"/>
                        <a:pt x="10" y="25"/>
                      </a:cubicBezTo>
                      <a:cubicBezTo>
                        <a:pt x="10" y="25"/>
                        <a:pt x="10" y="24"/>
                        <a:pt x="10" y="24"/>
                      </a:cubicBezTo>
                      <a:cubicBezTo>
                        <a:pt x="10" y="25"/>
                        <a:pt x="11" y="25"/>
                        <a:pt x="12" y="25"/>
                      </a:cubicBezTo>
                      <a:cubicBezTo>
                        <a:pt x="11" y="25"/>
                        <a:pt x="12" y="24"/>
                        <a:pt x="12" y="23"/>
                      </a:cubicBezTo>
                      <a:cubicBezTo>
                        <a:pt x="12" y="23"/>
                        <a:pt x="12" y="24"/>
                        <a:pt x="12" y="24"/>
                      </a:cubicBezTo>
                      <a:cubicBezTo>
                        <a:pt x="13" y="22"/>
                        <a:pt x="10" y="21"/>
                        <a:pt x="11" y="19"/>
                      </a:cubicBezTo>
                      <a:cubicBezTo>
                        <a:pt x="11" y="19"/>
                        <a:pt x="13" y="21"/>
                        <a:pt x="14" y="20"/>
                      </a:cubicBezTo>
                      <a:cubicBezTo>
                        <a:pt x="13" y="19"/>
                        <a:pt x="10" y="16"/>
                        <a:pt x="11" y="14"/>
                      </a:cubicBezTo>
                      <a:cubicBezTo>
                        <a:pt x="12" y="14"/>
                        <a:pt x="12" y="14"/>
                        <a:pt x="12" y="14"/>
                      </a:cubicBezTo>
                      <a:cubicBezTo>
                        <a:pt x="12" y="12"/>
                        <a:pt x="12" y="12"/>
                        <a:pt x="12" y="12"/>
                      </a:cubicBezTo>
                      <a:cubicBezTo>
                        <a:pt x="12" y="13"/>
                        <a:pt x="13" y="15"/>
                        <a:pt x="13" y="16"/>
                      </a:cubicBezTo>
                      <a:cubicBezTo>
                        <a:pt x="14" y="18"/>
                        <a:pt x="14" y="19"/>
                        <a:pt x="14" y="20"/>
                      </a:cubicBezTo>
                      <a:cubicBezTo>
                        <a:pt x="15" y="19"/>
                        <a:pt x="15" y="20"/>
                        <a:pt x="16" y="19"/>
                      </a:cubicBezTo>
                      <a:cubicBezTo>
                        <a:pt x="16" y="19"/>
                        <a:pt x="16" y="20"/>
                        <a:pt x="16" y="20"/>
                      </a:cubicBezTo>
                      <a:cubicBezTo>
                        <a:pt x="16" y="20"/>
                        <a:pt x="17" y="19"/>
                        <a:pt x="17" y="19"/>
                      </a:cubicBezTo>
                      <a:cubicBezTo>
                        <a:pt x="16" y="18"/>
                        <a:pt x="17" y="17"/>
                        <a:pt x="17" y="16"/>
                      </a:cubicBezTo>
                      <a:cubicBezTo>
                        <a:pt x="17" y="16"/>
                        <a:pt x="16" y="17"/>
                        <a:pt x="16" y="17"/>
                      </a:cubicBezTo>
                      <a:cubicBezTo>
                        <a:pt x="16" y="18"/>
                        <a:pt x="16" y="19"/>
                        <a:pt x="16" y="19"/>
                      </a:cubicBezTo>
                      <a:cubicBezTo>
                        <a:pt x="15" y="18"/>
                        <a:pt x="14" y="16"/>
                        <a:pt x="16" y="14"/>
                      </a:cubicBezTo>
                      <a:cubicBezTo>
                        <a:pt x="16" y="14"/>
                        <a:pt x="17" y="16"/>
                        <a:pt x="17" y="16"/>
                      </a:cubicBezTo>
                      <a:cubicBezTo>
                        <a:pt x="17" y="16"/>
                        <a:pt x="18" y="15"/>
                        <a:pt x="18" y="15"/>
                      </a:cubicBezTo>
                      <a:cubicBezTo>
                        <a:pt x="18" y="16"/>
                        <a:pt x="18" y="16"/>
                        <a:pt x="18" y="16"/>
                      </a:cubicBezTo>
                      <a:cubicBezTo>
                        <a:pt x="19" y="16"/>
                        <a:pt x="18" y="14"/>
                        <a:pt x="20" y="14"/>
                      </a:cubicBezTo>
                      <a:cubicBezTo>
                        <a:pt x="20" y="14"/>
                        <a:pt x="21" y="15"/>
                        <a:pt x="21" y="14"/>
                      </a:cubicBezTo>
                      <a:cubicBezTo>
                        <a:pt x="20" y="13"/>
                        <a:pt x="17" y="10"/>
                        <a:pt x="17" y="9"/>
                      </a:cubicBezTo>
                      <a:cubicBezTo>
                        <a:pt x="17" y="8"/>
                        <a:pt x="19" y="8"/>
                        <a:pt x="20" y="9"/>
                      </a:cubicBezTo>
                      <a:cubicBezTo>
                        <a:pt x="21" y="9"/>
                        <a:pt x="21" y="11"/>
                        <a:pt x="22" y="12"/>
                      </a:cubicBezTo>
                      <a:cubicBezTo>
                        <a:pt x="21" y="12"/>
                        <a:pt x="21" y="11"/>
                        <a:pt x="21" y="11"/>
                      </a:cubicBezTo>
                      <a:cubicBezTo>
                        <a:pt x="22" y="11"/>
                        <a:pt x="22" y="12"/>
                        <a:pt x="23" y="11"/>
                      </a:cubicBezTo>
                      <a:cubicBezTo>
                        <a:pt x="22" y="10"/>
                        <a:pt x="24" y="11"/>
                        <a:pt x="22" y="10"/>
                      </a:cubicBezTo>
                      <a:cubicBezTo>
                        <a:pt x="23" y="10"/>
                        <a:pt x="23" y="10"/>
                        <a:pt x="24" y="10"/>
                      </a:cubicBezTo>
                      <a:cubicBezTo>
                        <a:pt x="23" y="9"/>
                        <a:pt x="24" y="7"/>
                        <a:pt x="25" y="6"/>
                      </a:cubicBezTo>
                      <a:cubicBezTo>
                        <a:pt x="25" y="6"/>
                        <a:pt x="25" y="7"/>
                        <a:pt x="25" y="7"/>
                      </a:cubicBezTo>
                      <a:cubicBezTo>
                        <a:pt x="27" y="6"/>
                        <a:pt x="28" y="7"/>
                        <a:pt x="30" y="6"/>
                      </a:cubicBezTo>
                      <a:cubicBezTo>
                        <a:pt x="30" y="7"/>
                        <a:pt x="31" y="7"/>
                        <a:pt x="30" y="8"/>
                      </a:cubicBezTo>
                      <a:cubicBezTo>
                        <a:pt x="31" y="7"/>
                        <a:pt x="31" y="7"/>
                        <a:pt x="31" y="7"/>
                      </a:cubicBezTo>
                      <a:cubicBezTo>
                        <a:pt x="32" y="8"/>
                        <a:pt x="30" y="7"/>
                        <a:pt x="31" y="8"/>
                      </a:cubicBezTo>
                      <a:cubicBezTo>
                        <a:pt x="31" y="8"/>
                        <a:pt x="32" y="7"/>
                        <a:pt x="33" y="7"/>
                      </a:cubicBezTo>
                      <a:cubicBezTo>
                        <a:pt x="33" y="6"/>
                        <a:pt x="31" y="7"/>
                        <a:pt x="31" y="7"/>
                      </a:cubicBezTo>
                      <a:cubicBezTo>
                        <a:pt x="30" y="6"/>
                        <a:pt x="32" y="4"/>
                        <a:pt x="34" y="3"/>
                      </a:cubicBezTo>
                      <a:cubicBezTo>
                        <a:pt x="35" y="3"/>
                        <a:pt x="34" y="4"/>
                        <a:pt x="35" y="4"/>
                      </a:cubicBezTo>
                      <a:cubicBezTo>
                        <a:pt x="37" y="4"/>
                        <a:pt x="37" y="1"/>
                        <a:pt x="40" y="3"/>
                      </a:cubicBezTo>
                      <a:cubicBezTo>
                        <a:pt x="40" y="4"/>
                        <a:pt x="39" y="5"/>
                        <a:pt x="39" y="6"/>
                      </a:cubicBezTo>
                      <a:cubicBezTo>
                        <a:pt x="38" y="6"/>
                        <a:pt x="38" y="5"/>
                        <a:pt x="37" y="5"/>
                      </a:cubicBezTo>
                      <a:cubicBezTo>
                        <a:pt x="38" y="5"/>
                        <a:pt x="38" y="5"/>
                        <a:pt x="38" y="5"/>
                      </a:cubicBezTo>
                      <a:cubicBezTo>
                        <a:pt x="37" y="6"/>
                        <a:pt x="37" y="6"/>
                        <a:pt x="36" y="5"/>
                      </a:cubicBezTo>
                      <a:cubicBezTo>
                        <a:pt x="37" y="6"/>
                        <a:pt x="41" y="6"/>
                        <a:pt x="42" y="8"/>
                      </a:cubicBezTo>
                      <a:cubicBezTo>
                        <a:pt x="43" y="8"/>
                        <a:pt x="44" y="8"/>
                        <a:pt x="43" y="7"/>
                      </a:cubicBezTo>
                      <a:cubicBezTo>
                        <a:pt x="43" y="7"/>
                        <a:pt x="43" y="7"/>
                        <a:pt x="43" y="7"/>
                      </a:cubicBezTo>
                      <a:cubicBezTo>
                        <a:pt x="42" y="6"/>
                        <a:pt x="44" y="6"/>
                        <a:pt x="44" y="6"/>
                      </a:cubicBezTo>
                      <a:cubicBezTo>
                        <a:pt x="45" y="6"/>
                        <a:pt x="46" y="5"/>
                        <a:pt x="47" y="6"/>
                      </a:cubicBezTo>
                      <a:cubicBezTo>
                        <a:pt x="47" y="7"/>
                        <a:pt x="47" y="7"/>
                        <a:pt x="47" y="7"/>
                      </a:cubicBezTo>
                      <a:cubicBezTo>
                        <a:pt x="47" y="7"/>
                        <a:pt x="46" y="6"/>
                        <a:pt x="46" y="6"/>
                      </a:cubicBezTo>
                      <a:cubicBezTo>
                        <a:pt x="47" y="6"/>
                        <a:pt x="47" y="9"/>
                        <a:pt x="48" y="8"/>
                      </a:cubicBezTo>
                      <a:cubicBezTo>
                        <a:pt x="48" y="7"/>
                        <a:pt x="48" y="7"/>
                        <a:pt x="48" y="7"/>
                      </a:cubicBezTo>
                      <a:cubicBezTo>
                        <a:pt x="49" y="6"/>
                        <a:pt x="50" y="6"/>
                        <a:pt x="51" y="7"/>
                      </a:cubicBezTo>
                      <a:cubicBezTo>
                        <a:pt x="51" y="6"/>
                        <a:pt x="51" y="7"/>
                        <a:pt x="51" y="5"/>
                      </a:cubicBezTo>
                      <a:cubicBezTo>
                        <a:pt x="51" y="7"/>
                        <a:pt x="48" y="4"/>
                        <a:pt x="48" y="6"/>
                      </a:cubicBezTo>
                      <a:cubicBezTo>
                        <a:pt x="48" y="4"/>
                        <a:pt x="47" y="5"/>
                        <a:pt x="47" y="3"/>
                      </a:cubicBezTo>
                      <a:cubicBezTo>
                        <a:pt x="47" y="3"/>
                        <a:pt x="47" y="4"/>
                        <a:pt x="46" y="3"/>
                      </a:cubicBezTo>
                      <a:cubicBezTo>
                        <a:pt x="46" y="3"/>
                        <a:pt x="46" y="3"/>
                        <a:pt x="46" y="3"/>
                      </a:cubicBezTo>
                      <a:cubicBezTo>
                        <a:pt x="46" y="3"/>
                        <a:pt x="46" y="3"/>
                        <a:pt x="46" y="3"/>
                      </a:cubicBezTo>
                      <a:cubicBezTo>
                        <a:pt x="46" y="3"/>
                        <a:pt x="46" y="3"/>
                        <a:pt x="46" y="3"/>
                      </a:cubicBezTo>
                      <a:cubicBezTo>
                        <a:pt x="46" y="3"/>
                        <a:pt x="46" y="3"/>
                        <a:pt x="46" y="3"/>
                      </a:cubicBezTo>
                      <a:cubicBezTo>
                        <a:pt x="46" y="4"/>
                        <a:pt x="46" y="4"/>
                        <a:pt x="46" y="4"/>
                      </a:cubicBezTo>
                      <a:cubicBezTo>
                        <a:pt x="45" y="5"/>
                        <a:pt x="44" y="4"/>
                        <a:pt x="43" y="4"/>
                      </a:cubicBezTo>
                      <a:cubicBezTo>
                        <a:pt x="42" y="4"/>
                        <a:pt x="43" y="4"/>
                        <a:pt x="43" y="3"/>
                      </a:cubicBezTo>
                      <a:cubicBezTo>
                        <a:pt x="42" y="4"/>
                        <a:pt x="42" y="4"/>
                        <a:pt x="42" y="4"/>
                      </a:cubicBezTo>
                      <a:cubicBezTo>
                        <a:pt x="42" y="3"/>
                        <a:pt x="41" y="2"/>
                        <a:pt x="42" y="2"/>
                      </a:cubicBezTo>
                      <a:cubicBezTo>
                        <a:pt x="41" y="2"/>
                        <a:pt x="41" y="2"/>
                        <a:pt x="41" y="2"/>
                      </a:cubicBezTo>
                      <a:cubicBezTo>
                        <a:pt x="41" y="1"/>
                        <a:pt x="39" y="1"/>
                        <a:pt x="39" y="1"/>
                      </a:cubicBezTo>
                      <a:cubicBezTo>
                        <a:pt x="38" y="0"/>
                        <a:pt x="37" y="1"/>
                        <a:pt x="38" y="1"/>
                      </a:cubicBezTo>
                      <a:cubicBezTo>
                        <a:pt x="38" y="1"/>
                        <a:pt x="35" y="1"/>
                        <a:pt x="35" y="1"/>
                      </a:cubicBezTo>
                      <a:cubicBezTo>
                        <a:pt x="35" y="1"/>
                        <a:pt x="35" y="1"/>
                        <a:pt x="35" y="1"/>
                      </a:cubicBezTo>
                      <a:cubicBezTo>
                        <a:pt x="33" y="1"/>
                        <a:pt x="31" y="2"/>
                        <a:pt x="29" y="1"/>
                      </a:cubicBezTo>
                      <a:cubicBezTo>
                        <a:pt x="28" y="1"/>
                        <a:pt x="27" y="2"/>
                        <a:pt x="26" y="2"/>
                      </a:cubicBezTo>
                      <a:cubicBezTo>
                        <a:pt x="26" y="1"/>
                        <a:pt x="26" y="1"/>
                        <a:pt x="26" y="1"/>
                      </a:cubicBezTo>
                      <a:cubicBezTo>
                        <a:pt x="25" y="2"/>
                        <a:pt x="23" y="1"/>
                        <a:pt x="22" y="2"/>
                      </a:cubicBezTo>
                      <a:cubicBezTo>
                        <a:pt x="21" y="1"/>
                        <a:pt x="18" y="4"/>
                        <a:pt x="16" y="4"/>
                      </a:cubicBezTo>
                      <a:cubicBezTo>
                        <a:pt x="17" y="5"/>
                        <a:pt x="17" y="5"/>
                        <a:pt x="17" y="5"/>
                      </a:cubicBezTo>
                      <a:cubicBezTo>
                        <a:pt x="16" y="6"/>
                        <a:pt x="15" y="7"/>
                        <a:pt x="14" y="8"/>
                      </a:cubicBezTo>
                      <a:cubicBezTo>
                        <a:pt x="15" y="8"/>
                        <a:pt x="15" y="8"/>
                        <a:pt x="15" y="8"/>
                      </a:cubicBezTo>
                      <a:cubicBezTo>
                        <a:pt x="15" y="10"/>
                        <a:pt x="12" y="10"/>
                        <a:pt x="11" y="11"/>
                      </a:cubicBezTo>
                      <a:cubicBezTo>
                        <a:pt x="11" y="11"/>
                        <a:pt x="11" y="11"/>
                        <a:pt x="12" y="11"/>
                      </a:cubicBezTo>
                      <a:cubicBezTo>
                        <a:pt x="10" y="11"/>
                        <a:pt x="10" y="12"/>
                        <a:pt x="9" y="13"/>
                      </a:cubicBezTo>
                      <a:cubicBezTo>
                        <a:pt x="9" y="14"/>
                        <a:pt x="9" y="15"/>
                        <a:pt x="8" y="16"/>
                      </a:cubicBezTo>
                      <a:cubicBezTo>
                        <a:pt x="8" y="16"/>
                        <a:pt x="7" y="17"/>
                        <a:pt x="7" y="17"/>
                      </a:cubicBezTo>
                      <a:cubicBezTo>
                        <a:pt x="7" y="17"/>
                        <a:pt x="7" y="17"/>
                        <a:pt x="7" y="17"/>
                      </a:cubicBezTo>
                      <a:cubicBezTo>
                        <a:pt x="7" y="17"/>
                        <a:pt x="7" y="17"/>
                        <a:pt x="7" y="17"/>
                      </a:cubicBezTo>
                      <a:cubicBezTo>
                        <a:pt x="7" y="17"/>
                        <a:pt x="6" y="17"/>
                        <a:pt x="6" y="17"/>
                      </a:cubicBezTo>
                      <a:cubicBezTo>
                        <a:pt x="7" y="17"/>
                        <a:pt x="7" y="17"/>
                        <a:pt x="7" y="17"/>
                      </a:cubicBezTo>
                      <a:cubicBezTo>
                        <a:pt x="7" y="17"/>
                        <a:pt x="7" y="18"/>
                        <a:pt x="6" y="18"/>
                      </a:cubicBezTo>
                      <a:cubicBezTo>
                        <a:pt x="6" y="18"/>
                        <a:pt x="6" y="18"/>
                        <a:pt x="6" y="18"/>
                      </a:cubicBezTo>
                      <a:cubicBezTo>
                        <a:pt x="6" y="18"/>
                        <a:pt x="6" y="18"/>
                        <a:pt x="6" y="18"/>
                      </a:cubicBezTo>
                      <a:cubicBezTo>
                        <a:pt x="5" y="19"/>
                        <a:pt x="6" y="19"/>
                        <a:pt x="6" y="19"/>
                      </a:cubicBezTo>
                      <a:cubicBezTo>
                        <a:pt x="6" y="19"/>
                        <a:pt x="6" y="19"/>
                        <a:pt x="7" y="20"/>
                      </a:cubicBezTo>
                      <a:cubicBezTo>
                        <a:pt x="5" y="19"/>
                        <a:pt x="6" y="21"/>
                        <a:pt x="5" y="21"/>
                      </a:cubicBezTo>
                      <a:cubicBezTo>
                        <a:pt x="5" y="22"/>
                        <a:pt x="4" y="24"/>
                        <a:pt x="6" y="25"/>
                      </a:cubicBezTo>
                      <a:cubicBezTo>
                        <a:pt x="5" y="25"/>
                        <a:pt x="5" y="25"/>
                        <a:pt x="5" y="24"/>
                      </a:cubicBezTo>
                      <a:cubicBezTo>
                        <a:pt x="5" y="25"/>
                        <a:pt x="5" y="25"/>
                        <a:pt x="5" y="26"/>
                      </a:cubicBezTo>
                      <a:cubicBezTo>
                        <a:pt x="4" y="26"/>
                        <a:pt x="4" y="26"/>
                        <a:pt x="4" y="26"/>
                      </a:cubicBezTo>
                      <a:cubicBezTo>
                        <a:pt x="5" y="28"/>
                        <a:pt x="5" y="28"/>
                        <a:pt x="5" y="28"/>
                      </a:cubicBezTo>
                      <a:cubicBezTo>
                        <a:pt x="4" y="28"/>
                        <a:pt x="3" y="28"/>
                        <a:pt x="3" y="27"/>
                      </a:cubicBezTo>
                      <a:cubicBezTo>
                        <a:pt x="4" y="30"/>
                        <a:pt x="3" y="29"/>
                        <a:pt x="4" y="31"/>
                      </a:cubicBezTo>
                      <a:cubicBezTo>
                        <a:pt x="3" y="31"/>
                        <a:pt x="3" y="31"/>
                        <a:pt x="3" y="31"/>
                      </a:cubicBezTo>
                      <a:cubicBezTo>
                        <a:pt x="3" y="31"/>
                        <a:pt x="4" y="32"/>
                        <a:pt x="3" y="33"/>
                      </a:cubicBezTo>
                      <a:cubicBezTo>
                        <a:pt x="1" y="34"/>
                        <a:pt x="2" y="39"/>
                        <a:pt x="1" y="42"/>
                      </a:cubicBezTo>
                      <a:cubicBezTo>
                        <a:pt x="3" y="41"/>
                        <a:pt x="0" y="43"/>
                        <a:pt x="1" y="44"/>
                      </a:cubicBezTo>
                      <a:cubicBezTo>
                        <a:pt x="1" y="44"/>
                        <a:pt x="1" y="44"/>
                        <a:pt x="0" y="44"/>
                      </a:cubicBezTo>
                      <a:cubicBezTo>
                        <a:pt x="1" y="45"/>
                        <a:pt x="0" y="46"/>
                        <a:pt x="1" y="47"/>
                      </a:cubicBezTo>
                      <a:cubicBezTo>
                        <a:pt x="1" y="48"/>
                        <a:pt x="0" y="47"/>
                        <a:pt x="0" y="47"/>
                      </a:cubicBezTo>
                      <a:cubicBezTo>
                        <a:pt x="0" y="47"/>
                        <a:pt x="0" y="48"/>
                        <a:pt x="0" y="48"/>
                      </a:cubicBezTo>
                      <a:cubicBezTo>
                        <a:pt x="0" y="48"/>
                        <a:pt x="0" y="48"/>
                        <a:pt x="0" y="47"/>
                      </a:cubicBezTo>
                      <a:cubicBezTo>
                        <a:pt x="0" y="49"/>
                        <a:pt x="1" y="49"/>
                        <a:pt x="3" y="49"/>
                      </a:cubicBezTo>
                      <a:cubicBezTo>
                        <a:pt x="2" y="50"/>
                        <a:pt x="2" y="50"/>
                        <a:pt x="3" y="51"/>
                      </a:cubicBezTo>
                      <a:cubicBezTo>
                        <a:pt x="3" y="51"/>
                        <a:pt x="3" y="52"/>
                        <a:pt x="2" y="51"/>
                      </a:cubicBezTo>
                      <a:cubicBezTo>
                        <a:pt x="2" y="51"/>
                        <a:pt x="2" y="55"/>
                        <a:pt x="3" y="54"/>
                      </a:cubicBezTo>
                      <a:cubicBezTo>
                        <a:pt x="3" y="55"/>
                        <a:pt x="3" y="55"/>
                        <a:pt x="4" y="55"/>
                      </a:cubicBezTo>
                      <a:cubicBezTo>
                        <a:pt x="4" y="57"/>
                        <a:pt x="4" y="57"/>
                        <a:pt x="4" y="58"/>
                      </a:cubicBezTo>
                      <a:cubicBezTo>
                        <a:pt x="4" y="58"/>
                        <a:pt x="4" y="58"/>
                        <a:pt x="4" y="58"/>
                      </a:cubicBezTo>
                      <a:cubicBezTo>
                        <a:pt x="6" y="58"/>
                        <a:pt x="5" y="58"/>
                        <a:pt x="5" y="59"/>
                      </a:cubicBezTo>
                      <a:cubicBezTo>
                        <a:pt x="5" y="59"/>
                        <a:pt x="5" y="59"/>
                        <a:pt x="5" y="59"/>
                      </a:cubicBezTo>
                      <a:cubicBezTo>
                        <a:pt x="5" y="62"/>
                        <a:pt x="6" y="60"/>
                        <a:pt x="6" y="63"/>
                      </a:cubicBezTo>
                      <a:cubicBezTo>
                        <a:pt x="6" y="62"/>
                        <a:pt x="6" y="62"/>
                        <a:pt x="6" y="62"/>
                      </a:cubicBezTo>
                      <a:cubicBezTo>
                        <a:pt x="8" y="62"/>
                        <a:pt x="6" y="65"/>
                        <a:pt x="7" y="66"/>
                      </a:cubicBezTo>
                      <a:cubicBezTo>
                        <a:pt x="8" y="65"/>
                        <a:pt x="8" y="65"/>
                        <a:pt x="8" y="65"/>
                      </a:cubicBezTo>
                      <a:cubicBezTo>
                        <a:pt x="8" y="66"/>
                        <a:pt x="6" y="68"/>
                        <a:pt x="6" y="69"/>
                      </a:cubicBezTo>
                      <a:cubicBezTo>
                        <a:pt x="6" y="69"/>
                        <a:pt x="6" y="69"/>
                        <a:pt x="6" y="69"/>
                      </a:cubicBezTo>
                      <a:cubicBezTo>
                        <a:pt x="6" y="71"/>
                        <a:pt x="7" y="68"/>
                        <a:pt x="8" y="70"/>
                      </a:cubicBezTo>
                      <a:cubicBezTo>
                        <a:pt x="7" y="70"/>
                        <a:pt x="6" y="70"/>
                        <a:pt x="6" y="71"/>
                      </a:cubicBezTo>
                      <a:cubicBezTo>
                        <a:pt x="6" y="72"/>
                        <a:pt x="10" y="73"/>
                        <a:pt x="9" y="74"/>
                      </a:cubicBezTo>
                      <a:cubicBezTo>
                        <a:pt x="10" y="74"/>
                        <a:pt x="10" y="73"/>
                        <a:pt x="11" y="74"/>
                      </a:cubicBezTo>
                      <a:cubicBezTo>
                        <a:pt x="11" y="74"/>
                        <a:pt x="11" y="77"/>
                        <a:pt x="12" y="77"/>
                      </a:cubicBezTo>
                      <a:cubicBezTo>
                        <a:pt x="12" y="77"/>
                        <a:pt x="12" y="77"/>
                        <a:pt x="12" y="77"/>
                      </a:cubicBezTo>
                      <a:cubicBezTo>
                        <a:pt x="13" y="78"/>
                        <a:pt x="14" y="79"/>
                        <a:pt x="15" y="79"/>
                      </a:cubicBezTo>
                      <a:cubicBezTo>
                        <a:pt x="14" y="80"/>
                        <a:pt x="15" y="81"/>
                        <a:pt x="16" y="82"/>
                      </a:cubicBezTo>
                      <a:cubicBezTo>
                        <a:pt x="18" y="82"/>
                        <a:pt x="19" y="83"/>
                        <a:pt x="18" y="84"/>
                      </a:cubicBezTo>
                      <a:cubicBezTo>
                        <a:pt x="18" y="84"/>
                        <a:pt x="19" y="85"/>
                        <a:pt x="20" y="85"/>
                      </a:cubicBezTo>
                      <a:cubicBezTo>
                        <a:pt x="19" y="85"/>
                        <a:pt x="19" y="85"/>
                        <a:pt x="19" y="85"/>
                      </a:cubicBezTo>
                      <a:cubicBezTo>
                        <a:pt x="20" y="87"/>
                        <a:pt x="21" y="86"/>
                        <a:pt x="22" y="86"/>
                      </a:cubicBezTo>
                      <a:cubicBezTo>
                        <a:pt x="22" y="87"/>
                        <a:pt x="22" y="87"/>
                        <a:pt x="22" y="87"/>
                      </a:cubicBezTo>
                      <a:cubicBezTo>
                        <a:pt x="23" y="89"/>
                        <a:pt x="24" y="89"/>
                        <a:pt x="26" y="89"/>
                      </a:cubicBezTo>
                      <a:cubicBezTo>
                        <a:pt x="26" y="90"/>
                        <a:pt x="26" y="90"/>
                        <a:pt x="26" y="90"/>
                      </a:cubicBezTo>
                      <a:cubicBezTo>
                        <a:pt x="26" y="89"/>
                        <a:pt x="28" y="93"/>
                        <a:pt x="31" y="93"/>
                      </a:cubicBezTo>
                      <a:cubicBezTo>
                        <a:pt x="31" y="93"/>
                        <a:pt x="31" y="93"/>
                        <a:pt x="30" y="93"/>
                      </a:cubicBezTo>
                      <a:cubicBezTo>
                        <a:pt x="32" y="93"/>
                        <a:pt x="33" y="94"/>
                        <a:pt x="34" y="95"/>
                      </a:cubicBezTo>
                      <a:cubicBezTo>
                        <a:pt x="36" y="96"/>
                        <a:pt x="37" y="96"/>
                        <a:pt x="38" y="94"/>
                      </a:cubicBezTo>
                      <a:cubicBezTo>
                        <a:pt x="39" y="94"/>
                        <a:pt x="39" y="94"/>
                        <a:pt x="39" y="94"/>
                      </a:cubicBezTo>
                      <a:cubicBezTo>
                        <a:pt x="37" y="93"/>
                        <a:pt x="40" y="92"/>
                        <a:pt x="39" y="92"/>
                      </a:cubicBezTo>
                      <a:cubicBezTo>
                        <a:pt x="40" y="92"/>
                        <a:pt x="41" y="93"/>
                        <a:pt x="40" y="93"/>
                      </a:cubicBezTo>
                      <a:cubicBezTo>
                        <a:pt x="40" y="93"/>
                        <a:pt x="40" y="93"/>
                        <a:pt x="40" y="93"/>
                      </a:cubicBezTo>
                      <a:cubicBezTo>
                        <a:pt x="39" y="95"/>
                        <a:pt x="43" y="94"/>
                        <a:pt x="43" y="95"/>
                      </a:cubicBezTo>
                      <a:cubicBezTo>
                        <a:pt x="47" y="95"/>
                        <a:pt x="52" y="95"/>
                        <a:pt x="56" y="93"/>
                      </a:cubicBezTo>
                      <a:cubicBezTo>
                        <a:pt x="55" y="92"/>
                        <a:pt x="55" y="92"/>
                        <a:pt x="55" y="92"/>
                      </a:cubicBezTo>
                      <a:cubicBezTo>
                        <a:pt x="56" y="91"/>
                        <a:pt x="56" y="91"/>
                        <a:pt x="56" y="91"/>
                      </a:cubicBezTo>
                      <a:cubicBezTo>
                        <a:pt x="57" y="92"/>
                        <a:pt x="57" y="92"/>
                        <a:pt x="56" y="93"/>
                      </a:cubicBezTo>
                      <a:cubicBezTo>
                        <a:pt x="57" y="93"/>
                        <a:pt x="57" y="91"/>
                        <a:pt x="57" y="91"/>
                      </a:cubicBezTo>
                      <a:cubicBezTo>
                        <a:pt x="59" y="90"/>
                        <a:pt x="57" y="93"/>
                        <a:pt x="58" y="92"/>
                      </a:cubicBezTo>
                      <a:cubicBezTo>
                        <a:pt x="58" y="92"/>
                        <a:pt x="59" y="92"/>
                        <a:pt x="59" y="92"/>
                      </a:cubicBezTo>
                      <a:cubicBezTo>
                        <a:pt x="58" y="92"/>
                        <a:pt x="58" y="92"/>
                        <a:pt x="58" y="92"/>
                      </a:cubicBezTo>
                      <a:cubicBezTo>
                        <a:pt x="59" y="91"/>
                        <a:pt x="58" y="90"/>
                        <a:pt x="60" y="90"/>
                      </a:cubicBezTo>
                      <a:cubicBezTo>
                        <a:pt x="60" y="90"/>
                        <a:pt x="60" y="90"/>
                        <a:pt x="61" y="90"/>
                      </a:cubicBezTo>
                      <a:cubicBezTo>
                        <a:pt x="61" y="90"/>
                        <a:pt x="61" y="90"/>
                        <a:pt x="61" y="90"/>
                      </a:cubicBezTo>
                      <a:cubicBezTo>
                        <a:pt x="61" y="90"/>
                        <a:pt x="63" y="89"/>
                        <a:pt x="63" y="89"/>
                      </a:cubicBezTo>
                      <a:cubicBezTo>
                        <a:pt x="61" y="88"/>
                        <a:pt x="61" y="88"/>
                        <a:pt x="61" y="88"/>
                      </a:cubicBezTo>
                      <a:cubicBezTo>
                        <a:pt x="62" y="87"/>
                        <a:pt x="63" y="87"/>
                        <a:pt x="61" y="87"/>
                      </a:cubicBezTo>
                      <a:cubicBezTo>
                        <a:pt x="64" y="88"/>
                        <a:pt x="66" y="83"/>
                        <a:pt x="67" y="82"/>
                      </a:cubicBezTo>
                      <a:cubicBezTo>
                        <a:pt x="67" y="81"/>
                        <a:pt x="68" y="80"/>
                        <a:pt x="69" y="79"/>
                      </a:cubicBezTo>
                      <a:cubicBezTo>
                        <a:pt x="68" y="79"/>
                        <a:pt x="67" y="79"/>
                        <a:pt x="68" y="78"/>
                      </a:cubicBezTo>
                      <a:cubicBezTo>
                        <a:pt x="70" y="79"/>
                        <a:pt x="70" y="76"/>
                        <a:pt x="72" y="76"/>
                      </a:cubicBezTo>
                      <a:cubicBezTo>
                        <a:pt x="70" y="76"/>
                        <a:pt x="73" y="73"/>
                        <a:pt x="71" y="74"/>
                      </a:cubicBezTo>
                      <a:cubicBezTo>
                        <a:pt x="71" y="73"/>
                        <a:pt x="72" y="74"/>
                        <a:pt x="72" y="73"/>
                      </a:cubicBezTo>
                      <a:cubicBezTo>
                        <a:pt x="72" y="72"/>
                        <a:pt x="73" y="71"/>
                        <a:pt x="74" y="70"/>
                      </a:cubicBezTo>
                      <a:cubicBezTo>
                        <a:pt x="74" y="68"/>
                        <a:pt x="75" y="67"/>
                        <a:pt x="75" y="66"/>
                      </a:cubicBezTo>
                      <a:cubicBezTo>
                        <a:pt x="75" y="66"/>
                        <a:pt x="74" y="66"/>
                        <a:pt x="74" y="65"/>
                      </a:cubicBezTo>
                      <a:cubicBezTo>
                        <a:pt x="75" y="64"/>
                        <a:pt x="75" y="64"/>
                        <a:pt x="75" y="64"/>
                      </a:cubicBezTo>
                      <a:cubicBezTo>
                        <a:pt x="75" y="63"/>
                        <a:pt x="74" y="63"/>
                        <a:pt x="75" y="62"/>
                      </a:cubicBezTo>
                      <a:cubicBezTo>
                        <a:pt x="75" y="62"/>
                        <a:pt x="74" y="63"/>
                        <a:pt x="74" y="62"/>
                      </a:cubicBezTo>
                      <a:cubicBezTo>
                        <a:pt x="75" y="60"/>
                        <a:pt x="75" y="57"/>
                        <a:pt x="75" y="54"/>
                      </a:cubicBezTo>
                      <a:cubicBezTo>
                        <a:pt x="75" y="51"/>
                        <a:pt x="74" y="48"/>
                        <a:pt x="75" y="45"/>
                      </a:cubicBezTo>
                      <a:cubicBezTo>
                        <a:pt x="75" y="46"/>
                        <a:pt x="75" y="46"/>
                        <a:pt x="75" y="45"/>
                      </a:cubicBezTo>
                      <a:cubicBezTo>
                        <a:pt x="75" y="45"/>
                        <a:pt x="74" y="45"/>
                        <a:pt x="73" y="45"/>
                      </a:cubicBezTo>
                      <a:cubicBezTo>
                        <a:pt x="73" y="45"/>
                        <a:pt x="74" y="45"/>
                        <a:pt x="74" y="44"/>
                      </a:cubicBezTo>
                      <a:cubicBezTo>
                        <a:pt x="74" y="43"/>
                        <a:pt x="74" y="43"/>
                        <a:pt x="74" y="43"/>
                      </a:cubicBezTo>
                      <a:cubicBezTo>
                        <a:pt x="73" y="43"/>
                        <a:pt x="74" y="40"/>
                        <a:pt x="72" y="40"/>
                      </a:cubicBezTo>
                      <a:cubicBezTo>
                        <a:pt x="73" y="41"/>
                        <a:pt x="73" y="41"/>
                        <a:pt x="73" y="41"/>
                      </a:cubicBezTo>
                      <a:cubicBezTo>
                        <a:pt x="71" y="40"/>
                        <a:pt x="70" y="43"/>
                        <a:pt x="68" y="43"/>
                      </a:cubicBezTo>
                      <a:cubicBezTo>
                        <a:pt x="70" y="44"/>
                        <a:pt x="67" y="46"/>
                        <a:pt x="69" y="47"/>
                      </a:cubicBezTo>
                      <a:cubicBezTo>
                        <a:pt x="69" y="48"/>
                        <a:pt x="68" y="47"/>
                        <a:pt x="68" y="48"/>
                      </a:cubicBezTo>
                      <a:cubicBezTo>
                        <a:pt x="69" y="48"/>
                        <a:pt x="69" y="48"/>
                        <a:pt x="69" y="49"/>
                      </a:cubicBezTo>
                      <a:cubicBezTo>
                        <a:pt x="69" y="49"/>
                        <a:pt x="69" y="49"/>
                        <a:pt x="69" y="49"/>
                      </a:cubicBezTo>
                      <a:cubicBezTo>
                        <a:pt x="69" y="52"/>
                        <a:pt x="68" y="53"/>
                        <a:pt x="68" y="56"/>
                      </a:cubicBezTo>
                      <a:cubicBezTo>
                        <a:pt x="69" y="56"/>
                        <a:pt x="69" y="56"/>
                        <a:pt x="69" y="56"/>
                      </a:cubicBezTo>
                      <a:cubicBezTo>
                        <a:pt x="69" y="56"/>
                        <a:pt x="68" y="56"/>
                        <a:pt x="68" y="57"/>
                      </a:cubicBezTo>
                      <a:cubicBezTo>
                        <a:pt x="70" y="57"/>
                        <a:pt x="68" y="55"/>
                        <a:pt x="70" y="56"/>
                      </a:cubicBezTo>
                      <a:cubicBezTo>
                        <a:pt x="68" y="56"/>
                        <a:pt x="69" y="60"/>
                        <a:pt x="67" y="60"/>
                      </a:cubicBezTo>
                      <a:cubicBezTo>
                        <a:pt x="67" y="61"/>
                        <a:pt x="68" y="60"/>
                        <a:pt x="68" y="61"/>
                      </a:cubicBezTo>
                      <a:cubicBezTo>
                        <a:pt x="68" y="61"/>
                        <a:pt x="68" y="61"/>
                        <a:pt x="68" y="61"/>
                      </a:cubicBezTo>
                      <a:cubicBezTo>
                        <a:pt x="68" y="62"/>
                        <a:pt x="68" y="62"/>
                        <a:pt x="68" y="62"/>
                      </a:cubicBezTo>
                      <a:cubicBezTo>
                        <a:pt x="68" y="62"/>
                        <a:pt x="67" y="62"/>
                        <a:pt x="67" y="62"/>
                      </a:cubicBezTo>
                      <a:cubicBezTo>
                        <a:pt x="67" y="62"/>
                        <a:pt x="67" y="62"/>
                        <a:pt x="67" y="62"/>
                      </a:cubicBezTo>
                      <a:cubicBezTo>
                        <a:pt x="66" y="63"/>
                        <a:pt x="67" y="64"/>
                        <a:pt x="67" y="64"/>
                      </a:cubicBezTo>
                      <a:cubicBezTo>
                        <a:pt x="67" y="64"/>
                        <a:pt x="67" y="63"/>
                        <a:pt x="67" y="63"/>
                      </a:cubicBezTo>
                      <a:cubicBezTo>
                        <a:pt x="67" y="65"/>
                        <a:pt x="67" y="66"/>
                        <a:pt x="66" y="68"/>
                      </a:cubicBezTo>
                      <a:cubicBezTo>
                        <a:pt x="66" y="69"/>
                        <a:pt x="66" y="70"/>
                        <a:pt x="66" y="72"/>
                      </a:cubicBezTo>
                      <a:cubicBezTo>
                        <a:pt x="66" y="72"/>
                        <a:pt x="66" y="72"/>
                        <a:pt x="66" y="72"/>
                      </a:cubicBezTo>
                      <a:cubicBezTo>
                        <a:pt x="66" y="74"/>
                        <a:pt x="65" y="73"/>
                        <a:pt x="65" y="75"/>
                      </a:cubicBezTo>
                      <a:cubicBezTo>
                        <a:pt x="64" y="75"/>
                        <a:pt x="64" y="75"/>
                        <a:pt x="64" y="75"/>
                      </a:cubicBezTo>
                      <a:cubicBezTo>
                        <a:pt x="65" y="75"/>
                        <a:pt x="65" y="76"/>
                        <a:pt x="64" y="76"/>
                      </a:cubicBezTo>
                      <a:cubicBezTo>
                        <a:pt x="64" y="76"/>
                        <a:pt x="63" y="77"/>
                        <a:pt x="63" y="76"/>
                      </a:cubicBezTo>
                      <a:cubicBezTo>
                        <a:pt x="63" y="78"/>
                        <a:pt x="63" y="77"/>
                        <a:pt x="63" y="79"/>
                      </a:cubicBezTo>
                      <a:cubicBezTo>
                        <a:pt x="63" y="79"/>
                        <a:pt x="63" y="79"/>
                        <a:pt x="63" y="79"/>
                      </a:cubicBezTo>
                      <a:cubicBezTo>
                        <a:pt x="63" y="80"/>
                        <a:pt x="63" y="80"/>
                        <a:pt x="63" y="81"/>
                      </a:cubicBezTo>
                      <a:cubicBezTo>
                        <a:pt x="63" y="80"/>
                        <a:pt x="61" y="81"/>
                        <a:pt x="61" y="79"/>
                      </a:cubicBezTo>
                      <a:cubicBezTo>
                        <a:pt x="59" y="80"/>
                        <a:pt x="60" y="83"/>
                        <a:pt x="58" y="82"/>
                      </a:cubicBezTo>
                      <a:cubicBezTo>
                        <a:pt x="59" y="84"/>
                        <a:pt x="60" y="81"/>
                        <a:pt x="60" y="82"/>
                      </a:cubicBezTo>
                      <a:cubicBezTo>
                        <a:pt x="61" y="82"/>
                        <a:pt x="61" y="84"/>
                        <a:pt x="60" y="84"/>
                      </a:cubicBezTo>
                      <a:cubicBezTo>
                        <a:pt x="59" y="84"/>
                        <a:pt x="57" y="83"/>
                        <a:pt x="56" y="84"/>
                      </a:cubicBezTo>
                      <a:cubicBezTo>
                        <a:pt x="56" y="84"/>
                        <a:pt x="56" y="84"/>
                        <a:pt x="56" y="84"/>
                      </a:cubicBezTo>
                      <a:cubicBezTo>
                        <a:pt x="56" y="84"/>
                        <a:pt x="56" y="85"/>
                        <a:pt x="55" y="85"/>
                      </a:cubicBezTo>
                      <a:cubicBezTo>
                        <a:pt x="55" y="86"/>
                        <a:pt x="54" y="85"/>
                        <a:pt x="54" y="87"/>
                      </a:cubicBezTo>
                      <a:cubicBezTo>
                        <a:pt x="54" y="87"/>
                        <a:pt x="56" y="85"/>
                        <a:pt x="56" y="85"/>
                      </a:cubicBezTo>
                      <a:cubicBezTo>
                        <a:pt x="55" y="86"/>
                        <a:pt x="55" y="88"/>
                        <a:pt x="53" y="88"/>
                      </a:cubicBezTo>
                      <a:cubicBezTo>
                        <a:pt x="53" y="88"/>
                        <a:pt x="54" y="87"/>
                        <a:pt x="54" y="87"/>
                      </a:cubicBezTo>
                      <a:cubicBezTo>
                        <a:pt x="53" y="87"/>
                        <a:pt x="53" y="88"/>
                        <a:pt x="52" y="87"/>
                      </a:cubicBezTo>
                      <a:cubicBezTo>
                        <a:pt x="52" y="86"/>
                        <a:pt x="54" y="86"/>
                        <a:pt x="54" y="85"/>
                      </a:cubicBezTo>
                      <a:cubicBezTo>
                        <a:pt x="54" y="84"/>
                        <a:pt x="53" y="87"/>
                        <a:pt x="53" y="85"/>
                      </a:cubicBezTo>
                      <a:cubicBezTo>
                        <a:pt x="53" y="87"/>
                        <a:pt x="51" y="85"/>
                        <a:pt x="51" y="87"/>
                      </a:cubicBezTo>
                      <a:cubicBezTo>
                        <a:pt x="51" y="86"/>
                        <a:pt x="51" y="86"/>
                        <a:pt x="51" y="86"/>
                      </a:cubicBezTo>
                      <a:cubicBezTo>
                        <a:pt x="51" y="87"/>
                        <a:pt x="50" y="87"/>
                        <a:pt x="50" y="87"/>
                      </a:cubicBezTo>
                      <a:cubicBezTo>
                        <a:pt x="50" y="86"/>
                        <a:pt x="50" y="86"/>
                        <a:pt x="50" y="86"/>
                      </a:cubicBezTo>
                      <a:cubicBezTo>
                        <a:pt x="50" y="87"/>
                        <a:pt x="49" y="86"/>
                        <a:pt x="48" y="86"/>
                      </a:cubicBezTo>
                      <a:cubicBezTo>
                        <a:pt x="50" y="86"/>
                        <a:pt x="49" y="87"/>
                        <a:pt x="49" y="88"/>
                      </a:cubicBezTo>
                      <a:cubicBezTo>
                        <a:pt x="48" y="89"/>
                        <a:pt x="48" y="86"/>
                        <a:pt x="46" y="86"/>
                      </a:cubicBezTo>
                      <a:cubicBezTo>
                        <a:pt x="46" y="86"/>
                        <a:pt x="47" y="87"/>
                        <a:pt x="46" y="87"/>
                      </a:cubicBezTo>
                      <a:cubicBezTo>
                        <a:pt x="46" y="87"/>
                        <a:pt x="45" y="87"/>
                        <a:pt x="45" y="86"/>
                      </a:cubicBezTo>
                      <a:cubicBezTo>
                        <a:pt x="43" y="87"/>
                        <a:pt x="45" y="87"/>
                        <a:pt x="45" y="88"/>
                      </a:cubicBezTo>
                      <a:cubicBezTo>
                        <a:pt x="44" y="87"/>
                        <a:pt x="44" y="89"/>
                        <a:pt x="43" y="89"/>
                      </a:cubicBezTo>
                      <a:cubicBezTo>
                        <a:pt x="43" y="88"/>
                        <a:pt x="43" y="88"/>
                        <a:pt x="43" y="88"/>
                      </a:cubicBezTo>
                      <a:cubicBezTo>
                        <a:pt x="41" y="87"/>
                        <a:pt x="43" y="90"/>
                        <a:pt x="41" y="89"/>
                      </a:cubicBezTo>
                      <a:cubicBezTo>
                        <a:pt x="42" y="88"/>
                        <a:pt x="42" y="88"/>
                        <a:pt x="42" y="88"/>
                      </a:cubicBezTo>
                      <a:cubicBezTo>
                        <a:pt x="41" y="88"/>
                        <a:pt x="41" y="88"/>
                        <a:pt x="41" y="88"/>
                      </a:cubicBezTo>
                      <a:cubicBezTo>
                        <a:pt x="41" y="87"/>
                        <a:pt x="41" y="87"/>
                        <a:pt x="41" y="87"/>
                      </a:cubicBezTo>
                      <a:cubicBezTo>
                        <a:pt x="40" y="88"/>
                        <a:pt x="40" y="87"/>
                        <a:pt x="39" y="87"/>
                      </a:cubicBezTo>
                      <a:cubicBezTo>
                        <a:pt x="39" y="88"/>
                        <a:pt x="38" y="89"/>
                        <a:pt x="38" y="88"/>
                      </a:cubicBezTo>
                      <a:cubicBezTo>
                        <a:pt x="37" y="88"/>
                        <a:pt x="38" y="88"/>
                        <a:pt x="37" y="87"/>
                      </a:cubicBezTo>
                      <a:cubicBezTo>
                        <a:pt x="37" y="87"/>
                        <a:pt x="38" y="86"/>
                        <a:pt x="38" y="87"/>
                      </a:cubicBezTo>
                      <a:cubicBezTo>
                        <a:pt x="38" y="87"/>
                        <a:pt x="38" y="87"/>
                        <a:pt x="39" y="87"/>
                      </a:cubicBezTo>
                      <a:cubicBezTo>
                        <a:pt x="38" y="86"/>
                        <a:pt x="37" y="86"/>
                        <a:pt x="37" y="86"/>
                      </a:cubicBezTo>
                      <a:cubicBezTo>
                        <a:pt x="37" y="86"/>
                        <a:pt x="37" y="86"/>
                        <a:pt x="37" y="86"/>
                      </a:cubicBezTo>
                      <a:cubicBezTo>
                        <a:pt x="35" y="87"/>
                        <a:pt x="35" y="87"/>
                        <a:pt x="35" y="87"/>
                      </a:cubicBezTo>
                      <a:cubicBezTo>
                        <a:pt x="35" y="86"/>
                        <a:pt x="35" y="86"/>
                        <a:pt x="36" y="86"/>
                      </a:cubicBezTo>
                      <a:cubicBezTo>
                        <a:pt x="35" y="86"/>
                        <a:pt x="35" y="86"/>
                        <a:pt x="34" y="86"/>
                      </a:cubicBezTo>
                      <a:cubicBezTo>
                        <a:pt x="35" y="86"/>
                        <a:pt x="35" y="85"/>
                        <a:pt x="36" y="85"/>
                      </a:cubicBezTo>
                      <a:cubicBezTo>
                        <a:pt x="36" y="85"/>
                        <a:pt x="34" y="85"/>
                        <a:pt x="34" y="85"/>
                      </a:cubicBezTo>
                      <a:cubicBezTo>
                        <a:pt x="34" y="85"/>
                        <a:pt x="34" y="84"/>
                        <a:pt x="34" y="84"/>
                      </a:cubicBezTo>
                      <a:cubicBezTo>
                        <a:pt x="33" y="83"/>
                        <a:pt x="31" y="84"/>
                        <a:pt x="31" y="83"/>
                      </a:cubicBezTo>
                      <a:cubicBezTo>
                        <a:pt x="30" y="83"/>
                        <a:pt x="30" y="83"/>
                        <a:pt x="30" y="83"/>
                      </a:cubicBezTo>
                      <a:cubicBezTo>
                        <a:pt x="29" y="82"/>
                        <a:pt x="29" y="81"/>
                        <a:pt x="27" y="81"/>
                      </a:cubicBezTo>
                      <a:cubicBezTo>
                        <a:pt x="27" y="79"/>
                        <a:pt x="27" y="79"/>
                        <a:pt x="27" y="79"/>
                      </a:cubicBezTo>
                      <a:cubicBezTo>
                        <a:pt x="26" y="79"/>
                        <a:pt x="27" y="81"/>
                        <a:pt x="25" y="81"/>
                      </a:cubicBezTo>
                      <a:cubicBezTo>
                        <a:pt x="24" y="80"/>
                        <a:pt x="26" y="79"/>
                        <a:pt x="26" y="79"/>
                      </a:cubicBezTo>
                      <a:cubicBezTo>
                        <a:pt x="25" y="79"/>
                        <a:pt x="23" y="79"/>
                        <a:pt x="23" y="78"/>
                      </a:cubicBezTo>
                      <a:cubicBezTo>
                        <a:pt x="23" y="78"/>
                        <a:pt x="23" y="78"/>
                        <a:pt x="24" y="78"/>
                      </a:cubicBezTo>
                      <a:close/>
                      <a:moveTo>
                        <a:pt x="15" y="68"/>
                      </a:moveTo>
                      <a:cubicBezTo>
                        <a:pt x="15" y="68"/>
                        <a:pt x="16" y="68"/>
                        <a:pt x="16" y="68"/>
                      </a:cubicBezTo>
                      <a:cubicBezTo>
                        <a:pt x="15" y="69"/>
                        <a:pt x="15" y="68"/>
                        <a:pt x="15" y="68"/>
                      </a:cubicBezTo>
                      <a:close/>
                      <a:moveTo>
                        <a:pt x="7" y="48"/>
                      </a:moveTo>
                      <a:cubicBezTo>
                        <a:pt x="7" y="48"/>
                        <a:pt x="7" y="48"/>
                        <a:pt x="7" y="49"/>
                      </a:cubicBezTo>
                      <a:cubicBezTo>
                        <a:pt x="7" y="48"/>
                        <a:pt x="7" y="48"/>
                        <a:pt x="7" y="48"/>
                      </a:cubicBezTo>
                      <a:close/>
                      <a:moveTo>
                        <a:pt x="40" y="2"/>
                      </a:moveTo>
                      <a:cubicBezTo>
                        <a:pt x="40" y="2"/>
                        <a:pt x="40" y="2"/>
                        <a:pt x="40" y="2"/>
                      </a:cubicBezTo>
                      <a:cubicBezTo>
                        <a:pt x="39" y="1"/>
                        <a:pt x="40" y="2"/>
                        <a:pt x="40" y="2"/>
                      </a:cubicBezTo>
                      <a:close/>
                      <a:moveTo>
                        <a:pt x="41" y="3"/>
                      </a:moveTo>
                      <a:cubicBezTo>
                        <a:pt x="42" y="3"/>
                        <a:pt x="42" y="2"/>
                        <a:pt x="42" y="2"/>
                      </a:cubicBezTo>
                      <a:cubicBezTo>
                        <a:pt x="41" y="2"/>
                        <a:pt x="41" y="2"/>
                        <a:pt x="41" y="2"/>
                      </a:cubicBezTo>
                      <a:cubicBezTo>
                        <a:pt x="41" y="2"/>
                        <a:pt x="41" y="3"/>
                        <a:pt x="41" y="3"/>
                      </a:cubicBezTo>
                      <a:close/>
                      <a:moveTo>
                        <a:pt x="61" y="90"/>
                      </a:moveTo>
                      <a:cubicBezTo>
                        <a:pt x="60" y="90"/>
                        <a:pt x="60" y="90"/>
                        <a:pt x="60" y="90"/>
                      </a:cubicBezTo>
                      <a:cubicBezTo>
                        <a:pt x="61" y="89"/>
                        <a:pt x="61" y="89"/>
                        <a:pt x="61"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3" name="Freeform 226">
                  <a:extLst>
                    <a:ext uri="{FF2B5EF4-FFF2-40B4-BE49-F238E27FC236}">
                      <a16:creationId xmlns:a16="http://schemas.microsoft.com/office/drawing/2014/main" id="{50DCE772-B0CE-4952-9398-F3F90563A936}"/>
                    </a:ext>
                  </a:extLst>
                </p:cNvPr>
                <p:cNvSpPr>
                  <a:spLocks/>
                </p:cNvSpPr>
                <p:nvPr userDrawn="1"/>
              </p:nvSpPr>
              <p:spPr bwMode="auto">
                <a:xfrm>
                  <a:off x="3639" y="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4" name="Freeform 227">
                  <a:extLst>
                    <a:ext uri="{FF2B5EF4-FFF2-40B4-BE49-F238E27FC236}">
                      <a16:creationId xmlns:a16="http://schemas.microsoft.com/office/drawing/2014/main" id="{5FCDF092-1F5F-42A0-9289-F11E4F6F2BFD}"/>
                    </a:ext>
                  </a:extLst>
                </p:cNvPr>
                <p:cNvSpPr>
                  <a:spLocks/>
                </p:cNvSpPr>
                <p:nvPr userDrawn="1"/>
              </p:nvSpPr>
              <p:spPr bwMode="auto">
                <a:xfrm>
                  <a:off x="3749" y="6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5" name="Freeform 228">
                  <a:extLst>
                    <a:ext uri="{FF2B5EF4-FFF2-40B4-BE49-F238E27FC236}">
                      <a16:creationId xmlns:a16="http://schemas.microsoft.com/office/drawing/2014/main" id="{0C24A07D-2ACF-4B36-8BDB-0999F1EDF836}"/>
                    </a:ext>
                  </a:extLst>
                </p:cNvPr>
                <p:cNvSpPr>
                  <a:spLocks/>
                </p:cNvSpPr>
                <p:nvPr userDrawn="1"/>
              </p:nvSpPr>
              <p:spPr bwMode="auto">
                <a:xfrm>
                  <a:off x="3709" y="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6" name="Freeform 229">
                  <a:extLst>
                    <a:ext uri="{FF2B5EF4-FFF2-40B4-BE49-F238E27FC236}">
                      <a16:creationId xmlns:a16="http://schemas.microsoft.com/office/drawing/2014/main" id="{E29449C2-3BF6-4820-ADCF-0A5DCDCB8180}"/>
                    </a:ext>
                  </a:extLst>
                </p:cNvPr>
                <p:cNvSpPr>
                  <a:spLocks/>
                </p:cNvSpPr>
                <p:nvPr userDrawn="1"/>
              </p:nvSpPr>
              <p:spPr bwMode="auto">
                <a:xfrm>
                  <a:off x="3843" y="2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7" name="Freeform 230">
                  <a:extLst>
                    <a:ext uri="{FF2B5EF4-FFF2-40B4-BE49-F238E27FC236}">
                      <a16:creationId xmlns:a16="http://schemas.microsoft.com/office/drawing/2014/main" id="{DE14D813-9ED2-47B3-95B6-B90AFA711E77}"/>
                    </a:ext>
                  </a:extLst>
                </p:cNvPr>
                <p:cNvSpPr>
                  <a:spLocks/>
                </p:cNvSpPr>
                <p:nvPr userDrawn="1"/>
              </p:nvSpPr>
              <p:spPr bwMode="auto">
                <a:xfrm>
                  <a:off x="3863" y="28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1" y="1"/>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8" name="Freeform 231">
                  <a:extLst>
                    <a:ext uri="{FF2B5EF4-FFF2-40B4-BE49-F238E27FC236}">
                      <a16:creationId xmlns:a16="http://schemas.microsoft.com/office/drawing/2014/main" id="{4E83AE7D-41CB-4C4A-ACAD-F2DF9500B551}"/>
                    </a:ext>
                  </a:extLst>
                </p:cNvPr>
                <p:cNvSpPr>
                  <a:spLocks/>
                </p:cNvSpPr>
                <p:nvPr userDrawn="1"/>
              </p:nvSpPr>
              <p:spPr bwMode="auto">
                <a:xfrm>
                  <a:off x="3843" y="25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9" name="Freeform 232">
                  <a:extLst>
                    <a:ext uri="{FF2B5EF4-FFF2-40B4-BE49-F238E27FC236}">
                      <a16:creationId xmlns:a16="http://schemas.microsoft.com/office/drawing/2014/main" id="{C4F1C080-A0D8-4857-A633-F80A0862209E}"/>
                    </a:ext>
                  </a:extLst>
                </p:cNvPr>
                <p:cNvSpPr>
                  <a:spLocks/>
                </p:cNvSpPr>
                <p:nvPr userDrawn="1"/>
              </p:nvSpPr>
              <p:spPr bwMode="auto">
                <a:xfrm>
                  <a:off x="3848" y="2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0" name="Freeform 233">
                  <a:extLst>
                    <a:ext uri="{FF2B5EF4-FFF2-40B4-BE49-F238E27FC236}">
                      <a16:creationId xmlns:a16="http://schemas.microsoft.com/office/drawing/2014/main" id="{84E99304-88BD-4DA7-9A9B-98D6AA7C75F8}"/>
                    </a:ext>
                  </a:extLst>
                </p:cNvPr>
                <p:cNvSpPr>
                  <a:spLocks/>
                </p:cNvSpPr>
                <p:nvPr userDrawn="1"/>
              </p:nvSpPr>
              <p:spPr bwMode="auto">
                <a:xfrm>
                  <a:off x="3809" y="223"/>
                  <a:ext cx="15" cy="10"/>
                </a:xfrm>
                <a:custGeom>
                  <a:avLst/>
                  <a:gdLst>
                    <a:gd name="T0" fmla="*/ 1 w 3"/>
                    <a:gd name="T1" fmla="*/ 2 h 2"/>
                    <a:gd name="T2" fmla="*/ 2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2" y="1"/>
                      </a:cubicBezTo>
                      <a:cubicBezTo>
                        <a:pt x="3"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1" name="Rectangle 234">
                  <a:extLst>
                    <a:ext uri="{FF2B5EF4-FFF2-40B4-BE49-F238E27FC236}">
                      <a16:creationId xmlns:a16="http://schemas.microsoft.com/office/drawing/2014/main" id="{656B991D-7236-4288-ABD9-6C12E64A855D}"/>
                    </a:ext>
                  </a:extLst>
                </p:cNvPr>
                <p:cNvSpPr>
                  <a:spLocks noChangeArrowheads="1"/>
                </p:cNvSpPr>
                <p:nvPr userDrawn="1"/>
              </p:nvSpPr>
              <p:spPr bwMode="auto">
                <a:xfrm>
                  <a:off x="3838" y="2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2" name="Freeform 235">
                  <a:extLst>
                    <a:ext uri="{FF2B5EF4-FFF2-40B4-BE49-F238E27FC236}">
                      <a16:creationId xmlns:a16="http://schemas.microsoft.com/office/drawing/2014/main" id="{B2568110-360E-4DE1-B3BF-D5F526963411}"/>
                    </a:ext>
                  </a:extLst>
                </p:cNvPr>
                <p:cNvSpPr>
                  <a:spLocks/>
                </p:cNvSpPr>
                <p:nvPr userDrawn="1"/>
              </p:nvSpPr>
              <p:spPr bwMode="auto">
                <a:xfrm>
                  <a:off x="3819" y="25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3" name="Freeform 236">
                  <a:extLst>
                    <a:ext uri="{FF2B5EF4-FFF2-40B4-BE49-F238E27FC236}">
                      <a16:creationId xmlns:a16="http://schemas.microsoft.com/office/drawing/2014/main" id="{C821D4C3-B225-441E-B2EF-8B18BFE22CC0}"/>
                    </a:ext>
                  </a:extLst>
                </p:cNvPr>
                <p:cNvSpPr>
                  <a:spLocks/>
                </p:cNvSpPr>
                <p:nvPr userDrawn="1"/>
              </p:nvSpPr>
              <p:spPr bwMode="auto">
                <a:xfrm>
                  <a:off x="3824" y="25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4" name="Freeform 237">
                  <a:extLst>
                    <a:ext uri="{FF2B5EF4-FFF2-40B4-BE49-F238E27FC236}">
                      <a16:creationId xmlns:a16="http://schemas.microsoft.com/office/drawing/2014/main" id="{E196FD0B-BB83-42BF-A0A0-75DBF8568DB0}"/>
                    </a:ext>
                  </a:extLst>
                </p:cNvPr>
                <p:cNvSpPr>
                  <a:spLocks/>
                </p:cNvSpPr>
                <p:nvPr userDrawn="1"/>
              </p:nvSpPr>
              <p:spPr bwMode="auto">
                <a:xfrm>
                  <a:off x="3829" y="26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5" name="Freeform 238">
                  <a:extLst>
                    <a:ext uri="{FF2B5EF4-FFF2-40B4-BE49-F238E27FC236}">
                      <a16:creationId xmlns:a16="http://schemas.microsoft.com/office/drawing/2014/main" id="{831DEB2D-9200-4CA7-8BE1-EE3849EB694E}"/>
                    </a:ext>
                  </a:extLst>
                </p:cNvPr>
                <p:cNvSpPr>
                  <a:spLocks/>
                </p:cNvSpPr>
                <p:nvPr userDrawn="1"/>
              </p:nvSpPr>
              <p:spPr bwMode="auto">
                <a:xfrm>
                  <a:off x="3764" y="2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6" name="Freeform 239">
                  <a:extLst>
                    <a:ext uri="{FF2B5EF4-FFF2-40B4-BE49-F238E27FC236}">
                      <a16:creationId xmlns:a16="http://schemas.microsoft.com/office/drawing/2014/main" id="{96C06548-1250-46A1-ACA7-4C3D1390367A}"/>
                    </a:ext>
                  </a:extLst>
                </p:cNvPr>
                <p:cNvSpPr>
                  <a:spLocks/>
                </p:cNvSpPr>
                <p:nvPr userDrawn="1"/>
              </p:nvSpPr>
              <p:spPr bwMode="auto">
                <a:xfrm>
                  <a:off x="3779" y="25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7" name="Freeform 240">
                  <a:extLst>
                    <a:ext uri="{FF2B5EF4-FFF2-40B4-BE49-F238E27FC236}">
                      <a16:creationId xmlns:a16="http://schemas.microsoft.com/office/drawing/2014/main" id="{BA3E7DE6-A9B4-4427-BD43-34F5C0C4D715}"/>
                    </a:ext>
                  </a:extLst>
                </p:cNvPr>
                <p:cNvSpPr>
                  <a:spLocks/>
                </p:cNvSpPr>
                <p:nvPr userDrawn="1"/>
              </p:nvSpPr>
              <p:spPr bwMode="auto">
                <a:xfrm>
                  <a:off x="3759" y="253"/>
                  <a:ext cx="15" cy="5"/>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2" y="1"/>
                        <a:pt x="0" y="1"/>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8" name="Freeform 241">
                  <a:extLst>
                    <a:ext uri="{FF2B5EF4-FFF2-40B4-BE49-F238E27FC236}">
                      <a16:creationId xmlns:a16="http://schemas.microsoft.com/office/drawing/2014/main" id="{8695F8AB-DDA9-4C6F-BD9D-5C785C6ECA12}"/>
                    </a:ext>
                  </a:extLst>
                </p:cNvPr>
                <p:cNvSpPr>
                  <a:spLocks/>
                </p:cNvSpPr>
                <p:nvPr userDrawn="1"/>
              </p:nvSpPr>
              <p:spPr bwMode="auto">
                <a:xfrm>
                  <a:off x="3689" y="26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9" name="Freeform 242">
                  <a:extLst>
                    <a:ext uri="{FF2B5EF4-FFF2-40B4-BE49-F238E27FC236}">
                      <a16:creationId xmlns:a16="http://schemas.microsoft.com/office/drawing/2014/main" id="{7A63F9C9-AC19-46B2-94C6-1A55CA0CDCB9}"/>
                    </a:ext>
                  </a:extLst>
                </p:cNvPr>
                <p:cNvSpPr>
                  <a:spLocks/>
                </p:cNvSpPr>
                <p:nvPr userDrawn="1"/>
              </p:nvSpPr>
              <p:spPr bwMode="auto">
                <a:xfrm>
                  <a:off x="3664" y="323"/>
                  <a:ext cx="10" cy="10"/>
                </a:xfrm>
                <a:custGeom>
                  <a:avLst/>
                  <a:gdLst>
                    <a:gd name="T0" fmla="*/ 1 w 2"/>
                    <a:gd name="T1" fmla="*/ 2 h 2"/>
                    <a:gd name="T2" fmla="*/ 1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1"/>
                        <a:pt x="0" y="1"/>
                        <a:pt x="1" y="0"/>
                      </a:cubicBezTo>
                      <a:cubicBezTo>
                        <a:pt x="1" y="0"/>
                        <a:pt x="0" y="1"/>
                        <a:pt x="0" y="0"/>
                      </a:cubicBezTo>
                      <a:cubicBezTo>
                        <a:pt x="0"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0" name="Freeform 243">
                  <a:extLst>
                    <a:ext uri="{FF2B5EF4-FFF2-40B4-BE49-F238E27FC236}">
                      <a16:creationId xmlns:a16="http://schemas.microsoft.com/office/drawing/2014/main" id="{7DD9E601-61DF-4CC9-8E66-D57F52F774F7}"/>
                    </a:ext>
                  </a:extLst>
                </p:cNvPr>
                <p:cNvSpPr>
                  <a:spLocks/>
                </p:cNvSpPr>
                <p:nvPr userDrawn="1"/>
              </p:nvSpPr>
              <p:spPr bwMode="auto">
                <a:xfrm>
                  <a:off x="3664" y="3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1" name="Freeform 244">
                  <a:extLst>
                    <a:ext uri="{FF2B5EF4-FFF2-40B4-BE49-F238E27FC236}">
                      <a16:creationId xmlns:a16="http://schemas.microsoft.com/office/drawing/2014/main" id="{94D213AC-A624-47E6-B5A5-8822E29C56FF}"/>
                    </a:ext>
                  </a:extLst>
                </p:cNvPr>
                <p:cNvSpPr>
                  <a:spLocks/>
                </p:cNvSpPr>
                <p:nvPr userDrawn="1"/>
              </p:nvSpPr>
              <p:spPr bwMode="auto">
                <a:xfrm>
                  <a:off x="3968" y="418"/>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2" name="Freeform 245">
                  <a:extLst>
                    <a:ext uri="{FF2B5EF4-FFF2-40B4-BE49-F238E27FC236}">
                      <a16:creationId xmlns:a16="http://schemas.microsoft.com/office/drawing/2014/main" id="{00991186-6A00-4A14-B2AD-37C7AE9409B5}"/>
                    </a:ext>
                  </a:extLst>
                </p:cNvPr>
                <p:cNvSpPr>
                  <a:spLocks/>
                </p:cNvSpPr>
                <p:nvPr userDrawn="1"/>
              </p:nvSpPr>
              <p:spPr bwMode="auto">
                <a:xfrm>
                  <a:off x="3963" y="41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3" name="Freeform 246">
                  <a:extLst>
                    <a:ext uri="{FF2B5EF4-FFF2-40B4-BE49-F238E27FC236}">
                      <a16:creationId xmlns:a16="http://schemas.microsoft.com/office/drawing/2014/main" id="{72EABCC2-26B7-4059-86A8-0ECD50AB2F4C}"/>
                    </a:ext>
                  </a:extLst>
                </p:cNvPr>
                <p:cNvSpPr>
                  <a:spLocks/>
                </p:cNvSpPr>
                <p:nvPr userDrawn="1"/>
              </p:nvSpPr>
              <p:spPr bwMode="auto">
                <a:xfrm>
                  <a:off x="3679" y="5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4" name="Freeform 247">
                  <a:extLst>
                    <a:ext uri="{FF2B5EF4-FFF2-40B4-BE49-F238E27FC236}">
                      <a16:creationId xmlns:a16="http://schemas.microsoft.com/office/drawing/2014/main" id="{BD89498E-33DF-4CC1-AFF5-244631A103EF}"/>
                    </a:ext>
                  </a:extLst>
                </p:cNvPr>
                <p:cNvSpPr>
                  <a:spLocks/>
                </p:cNvSpPr>
                <p:nvPr userDrawn="1"/>
              </p:nvSpPr>
              <p:spPr bwMode="auto">
                <a:xfrm>
                  <a:off x="3699" y="5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5" name="Freeform 248">
                  <a:extLst>
                    <a:ext uri="{FF2B5EF4-FFF2-40B4-BE49-F238E27FC236}">
                      <a16:creationId xmlns:a16="http://schemas.microsoft.com/office/drawing/2014/main" id="{CE2F6AB5-99E0-4EE3-9146-397404706987}"/>
                    </a:ext>
                  </a:extLst>
                </p:cNvPr>
                <p:cNvSpPr>
                  <a:spLocks/>
                </p:cNvSpPr>
                <p:nvPr userDrawn="1"/>
              </p:nvSpPr>
              <p:spPr bwMode="auto">
                <a:xfrm>
                  <a:off x="3729" y="60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6" name="Freeform 249">
                  <a:extLst>
                    <a:ext uri="{FF2B5EF4-FFF2-40B4-BE49-F238E27FC236}">
                      <a16:creationId xmlns:a16="http://schemas.microsoft.com/office/drawing/2014/main" id="{A9B7B7BD-0F8D-49C9-916E-8EB9A0C92FDC}"/>
                    </a:ext>
                  </a:extLst>
                </p:cNvPr>
                <p:cNvSpPr>
                  <a:spLocks/>
                </p:cNvSpPr>
                <p:nvPr userDrawn="1"/>
              </p:nvSpPr>
              <p:spPr bwMode="auto">
                <a:xfrm>
                  <a:off x="4421" y="49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7" name="Freeform 250">
                  <a:extLst>
                    <a:ext uri="{FF2B5EF4-FFF2-40B4-BE49-F238E27FC236}">
                      <a16:creationId xmlns:a16="http://schemas.microsoft.com/office/drawing/2014/main" id="{3D56BB0A-3DB5-4C56-B0B2-E0A2613971D3}"/>
                    </a:ext>
                  </a:extLst>
                </p:cNvPr>
                <p:cNvSpPr>
                  <a:spLocks/>
                </p:cNvSpPr>
                <p:nvPr userDrawn="1"/>
              </p:nvSpPr>
              <p:spPr bwMode="auto">
                <a:xfrm>
                  <a:off x="4416" y="458"/>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8" name="Freeform 251">
                  <a:extLst>
                    <a:ext uri="{FF2B5EF4-FFF2-40B4-BE49-F238E27FC236}">
                      <a16:creationId xmlns:a16="http://schemas.microsoft.com/office/drawing/2014/main" id="{8AC5CCE1-51A9-49D8-945C-8C5B1974AC38}"/>
                    </a:ext>
                  </a:extLst>
                </p:cNvPr>
                <p:cNvSpPr>
                  <a:spLocks/>
                </p:cNvSpPr>
                <p:nvPr userDrawn="1"/>
              </p:nvSpPr>
              <p:spPr bwMode="auto">
                <a:xfrm>
                  <a:off x="4411" y="433"/>
                  <a:ext cx="10" cy="15"/>
                </a:xfrm>
                <a:custGeom>
                  <a:avLst/>
                  <a:gdLst>
                    <a:gd name="T0" fmla="*/ 2 w 2"/>
                    <a:gd name="T1" fmla="*/ 0 h 3"/>
                    <a:gd name="T2" fmla="*/ 1 w 2"/>
                    <a:gd name="T3" fmla="*/ 3 h 3"/>
                    <a:gd name="T4" fmla="*/ 1 w 2"/>
                    <a:gd name="T5" fmla="*/ 3 h 3"/>
                    <a:gd name="T6" fmla="*/ 2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2" y="2"/>
                        <a:pt x="1" y="3"/>
                      </a:cubicBezTo>
                      <a:cubicBezTo>
                        <a:pt x="1" y="3"/>
                        <a:pt x="1" y="3"/>
                        <a:pt x="1" y="3"/>
                      </a:cubicBezTo>
                      <a:cubicBezTo>
                        <a:pt x="2" y="3"/>
                        <a:pt x="2" y="3"/>
                        <a:pt x="2" y="3"/>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9" name="Freeform 252">
                  <a:extLst>
                    <a:ext uri="{FF2B5EF4-FFF2-40B4-BE49-F238E27FC236}">
                      <a16:creationId xmlns:a16="http://schemas.microsoft.com/office/drawing/2014/main" id="{999BA031-9444-4C2E-B819-6F34963200C3}"/>
                    </a:ext>
                  </a:extLst>
                </p:cNvPr>
                <p:cNvSpPr>
                  <a:spLocks/>
                </p:cNvSpPr>
                <p:nvPr userDrawn="1"/>
              </p:nvSpPr>
              <p:spPr bwMode="auto">
                <a:xfrm>
                  <a:off x="4431" y="413"/>
                  <a:ext cx="5" cy="5"/>
                </a:xfrm>
                <a:custGeom>
                  <a:avLst/>
                  <a:gdLst>
                    <a:gd name="T0" fmla="*/ 1 w 1"/>
                    <a:gd name="T1" fmla="*/ 0 h 1"/>
                    <a:gd name="T2" fmla="*/ 1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0"/>
                        <a:pt x="1"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0" name="Freeform 253">
                  <a:extLst>
                    <a:ext uri="{FF2B5EF4-FFF2-40B4-BE49-F238E27FC236}">
                      <a16:creationId xmlns:a16="http://schemas.microsoft.com/office/drawing/2014/main" id="{447644E6-A13C-4D0E-99B5-A29E5D6A9658}"/>
                    </a:ext>
                  </a:extLst>
                </p:cNvPr>
                <p:cNvSpPr>
                  <a:spLocks/>
                </p:cNvSpPr>
                <p:nvPr userDrawn="1"/>
              </p:nvSpPr>
              <p:spPr bwMode="auto">
                <a:xfrm>
                  <a:off x="4436" y="413"/>
                  <a:ext cx="0" cy="10"/>
                </a:xfrm>
                <a:custGeom>
                  <a:avLst/>
                  <a:gdLst>
                    <a:gd name="T0" fmla="*/ 1 h 2"/>
                    <a:gd name="T1" fmla="*/ 1 h 2"/>
                  </a:gdLst>
                  <a:ahLst/>
                  <a:cxnLst>
                    <a:cxn ang="0">
                      <a:pos x="0" y="T0"/>
                    </a:cxn>
                    <a:cxn ang="0">
                      <a:pos x="0" y="T1"/>
                    </a:cxn>
                  </a:cxnLst>
                  <a:rect l="0" t="0" r="r" b="b"/>
                  <a:pathLst>
                    <a:path h="2">
                      <a:moveTo>
                        <a:pt x="0" y="1"/>
                      </a:move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1" name="Freeform 254">
                  <a:extLst>
                    <a:ext uri="{FF2B5EF4-FFF2-40B4-BE49-F238E27FC236}">
                      <a16:creationId xmlns:a16="http://schemas.microsoft.com/office/drawing/2014/main" id="{143D3F2A-4DFF-432D-B26C-768C44342AB8}"/>
                    </a:ext>
                  </a:extLst>
                </p:cNvPr>
                <p:cNvSpPr>
                  <a:spLocks/>
                </p:cNvSpPr>
                <p:nvPr userDrawn="1"/>
              </p:nvSpPr>
              <p:spPr bwMode="auto">
                <a:xfrm>
                  <a:off x="4431" y="398"/>
                  <a:ext cx="5" cy="10"/>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1"/>
                        <a:pt x="1"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2" name="Freeform 255">
                  <a:extLst>
                    <a:ext uri="{FF2B5EF4-FFF2-40B4-BE49-F238E27FC236}">
                      <a16:creationId xmlns:a16="http://schemas.microsoft.com/office/drawing/2014/main" id="{C570DE9B-ED6E-45F7-AABB-B8BD0DAC297F}"/>
                    </a:ext>
                  </a:extLst>
                </p:cNvPr>
                <p:cNvSpPr>
                  <a:spLocks/>
                </p:cNvSpPr>
                <p:nvPr userDrawn="1"/>
              </p:nvSpPr>
              <p:spPr bwMode="auto">
                <a:xfrm>
                  <a:off x="4426" y="39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3" name="Freeform 256">
                  <a:extLst>
                    <a:ext uri="{FF2B5EF4-FFF2-40B4-BE49-F238E27FC236}">
                      <a16:creationId xmlns:a16="http://schemas.microsoft.com/office/drawing/2014/main" id="{59E54ECF-12F4-4FA5-A6BC-47EBB446DBB9}"/>
                    </a:ext>
                  </a:extLst>
                </p:cNvPr>
                <p:cNvSpPr>
                  <a:spLocks/>
                </p:cNvSpPr>
                <p:nvPr userDrawn="1"/>
              </p:nvSpPr>
              <p:spPr bwMode="auto">
                <a:xfrm>
                  <a:off x="4426" y="403"/>
                  <a:ext cx="5" cy="5"/>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4" name="Freeform 257">
                  <a:extLst>
                    <a:ext uri="{FF2B5EF4-FFF2-40B4-BE49-F238E27FC236}">
                      <a16:creationId xmlns:a16="http://schemas.microsoft.com/office/drawing/2014/main" id="{D036FB0C-E4E1-4B6E-B6C9-25861F65020D}"/>
                    </a:ext>
                  </a:extLst>
                </p:cNvPr>
                <p:cNvSpPr>
                  <a:spLocks/>
                </p:cNvSpPr>
                <p:nvPr userDrawn="1"/>
              </p:nvSpPr>
              <p:spPr bwMode="auto">
                <a:xfrm>
                  <a:off x="4426" y="40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0" y="1"/>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5" name="Freeform 258">
                  <a:extLst>
                    <a:ext uri="{FF2B5EF4-FFF2-40B4-BE49-F238E27FC236}">
                      <a16:creationId xmlns:a16="http://schemas.microsoft.com/office/drawing/2014/main" id="{4AA099EA-C54B-49BE-BA13-38BA8C83D13A}"/>
                    </a:ext>
                  </a:extLst>
                </p:cNvPr>
                <p:cNvSpPr>
                  <a:spLocks/>
                </p:cNvSpPr>
                <p:nvPr userDrawn="1"/>
              </p:nvSpPr>
              <p:spPr bwMode="auto">
                <a:xfrm>
                  <a:off x="4411" y="42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6" name="Freeform 259">
                  <a:extLst>
                    <a:ext uri="{FF2B5EF4-FFF2-40B4-BE49-F238E27FC236}">
                      <a16:creationId xmlns:a16="http://schemas.microsoft.com/office/drawing/2014/main" id="{A36E422C-DF4B-46E2-B9B5-C8E029E67018}"/>
                    </a:ext>
                  </a:extLst>
                </p:cNvPr>
                <p:cNvSpPr>
                  <a:spLocks/>
                </p:cNvSpPr>
                <p:nvPr userDrawn="1"/>
              </p:nvSpPr>
              <p:spPr bwMode="auto">
                <a:xfrm>
                  <a:off x="4426" y="37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7" name="Freeform 260">
                  <a:extLst>
                    <a:ext uri="{FF2B5EF4-FFF2-40B4-BE49-F238E27FC236}">
                      <a16:creationId xmlns:a16="http://schemas.microsoft.com/office/drawing/2014/main" id="{77336781-A61C-4E86-B5A2-6AF76986F10A}"/>
                    </a:ext>
                  </a:extLst>
                </p:cNvPr>
                <p:cNvSpPr>
                  <a:spLocks/>
                </p:cNvSpPr>
                <p:nvPr userDrawn="1"/>
              </p:nvSpPr>
              <p:spPr bwMode="auto">
                <a:xfrm>
                  <a:off x="4426" y="3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8" name="Freeform 261">
                  <a:extLst>
                    <a:ext uri="{FF2B5EF4-FFF2-40B4-BE49-F238E27FC236}">
                      <a16:creationId xmlns:a16="http://schemas.microsoft.com/office/drawing/2014/main" id="{9D32544F-3C3A-45A6-B55F-1D59CF734384}"/>
                    </a:ext>
                  </a:extLst>
                </p:cNvPr>
                <p:cNvSpPr>
                  <a:spLocks/>
                </p:cNvSpPr>
                <p:nvPr userDrawn="1"/>
              </p:nvSpPr>
              <p:spPr bwMode="auto">
                <a:xfrm>
                  <a:off x="4421" y="398"/>
                  <a:ext cx="5" cy="10"/>
                </a:xfrm>
                <a:custGeom>
                  <a:avLst/>
                  <a:gdLst>
                    <a:gd name="T0" fmla="*/ 0 w 5"/>
                    <a:gd name="T1" fmla="*/ 0 h 10"/>
                    <a:gd name="T2" fmla="*/ 5 w 5"/>
                    <a:gd name="T3" fmla="*/ 10 h 10"/>
                    <a:gd name="T4" fmla="*/ 0 w 5"/>
                    <a:gd name="T5" fmla="*/ 0 h 10"/>
                    <a:gd name="T6" fmla="*/ 0 w 5"/>
                    <a:gd name="T7" fmla="*/ 0 h 10"/>
                  </a:gdLst>
                  <a:ahLst/>
                  <a:cxnLst>
                    <a:cxn ang="0">
                      <a:pos x="T0" y="T1"/>
                    </a:cxn>
                    <a:cxn ang="0">
                      <a:pos x="T2" y="T3"/>
                    </a:cxn>
                    <a:cxn ang="0">
                      <a:pos x="T4" y="T5"/>
                    </a:cxn>
                    <a:cxn ang="0">
                      <a:pos x="T6" y="T7"/>
                    </a:cxn>
                  </a:cxnLst>
                  <a:rect l="0" t="0" r="r" b="b"/>
                  <a:pathLst>
                    <a:path w="5" h="10">
                      <a:moveTo>
                        <a:pt x="0" y="0"/>
                      </a:moveTo>
                      <a:lnTo>
                        <a:pt x="5" y="1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9" name="Freeform 262">
                  <a:extLst>
                    <a:ext uri="{FF2B5EF4-FFF2-40B4-BE49-F238E27FC236}">
                      <a16:creationId xmlns:a16="http://schemas.microsoft.com/office/drawing/2014/main" id="{6F1D6C9D-C68D-4AD6-BD73-D39CB4AB9F1C}"/>
                    </a:ext>
                  </a:extLst>
                </p:cNvPr>
                <p:cNvSpPr>
                  <a:spLocks/>
                </p:cNvSpPr>
                <p:nvPr userDrawn="1"/>
              </p:nvSpPr>
              <p:spPr bwMode="auto">
                <a:xfrm>
                  <a:off x="4426" y="3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0" name="Freeform 263">
                  <a:extLst>
                    <a:ext uri="{FF2B5EF4-FFF2-40B4-BE49-F238E27FC236}">
                      <a16:creationId xmlns:a16="http://schemas.microsoft.com/office/drawing/2014/main" id="{26CD3331-CA31-4752-8260-F5E4C4864611}"/>
                    </a:ext>
                  </a:extLst>
                </p:cNvPr>
                <p:cNvSpPr>
                  <a:spLocks/>
                </p:cNvSpPr>
                <p:nvPr userDrawn="1"/>
              </p:nvSpPr>
              <p:spPr bwMode="auto">
                <a:xfrm>
                  <a:off x="4421" y="338"/>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2"/>
                        <a:pt x="1" y="1"/>
                        <a:pt x="2" y="1"/>
                      </a:cubicBezTo>
                      <a:cubicBezTo>
                        <a:pt x="2" y="1"/>
                        <a:pt x="1" y="0"/>
                        <a:pt x="0" y="0"/>
                      </a:cubicBezTo>
                      <a:cubicBezTo>
                        <a:pt x="1"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1" name="Freeform 264">
                  <a:extLst>
                    <a:ext uri="{FF2B5EF4-FFF2-40B4-BE49-F238E27FC236}">
                      <a16:creationId xmlns:a16="http://schemas.microsoft.com/office/drawing/2014/main" id="{FECA9C4C-60CA-412D-A147-0B73B8BA081C}"/>
                    </a:ext>
                  </a:extLst>
                </p:cNvPr>
                <p:cNvSpPr>
                  <a:spLocks/>
                </p:cNvSpPr>
                <p:nvPr userDrawn="1"/>
              </p:nvSpPr>
              <p:spPr bwMode="auto">
                <a:xfrm>
                  <a:off x="4421" y="3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2" name="Freeform 265">
                  <a:extLst>
                    <a:ext uri="{FF2B5EF4-FFF2-40B4-BE49-F238E27FC236}">
                      <a16:creationId xmlns:a16="http://schemas.microsoft.com/office/drawing/2014/main" id="{516A0F16-8FB9-4F85-A320-95541504D44B}"/>
                    </a:ext>
                  </a:extLst>
                </p:cNvPr>
                <p:cNvSpPr>
                  <a:spLocks/>
                </p:cNvSpPr>
                <p:nvPr userDrawn="1"/>
              </p:nvSpPr>
              <p:spPr bwMode="auto">
                <a:xfrm>
                  <a:off x="4421" y="36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3" name="Freeform 266">
                  <a:extLst>
                    <a:ext uri="{FF2B5EF4-FFF2-40B4-BE49-F238E27FC236}">
                      <a16:creationId xmlns:a16="http://schemas.microsoft.com/office/drawing/2014/main" id="{8C406C68-1879-4AA0-BF24-51F9BFC0682F}"/>
                    </a:ext>
                  </a:extLst>
                </p:cNvPr>
                <p:cNvSpPr>
                  <a:spLocks/>
                </p:cNvSpPr>
                <p:nvPr userDrawn="1"/>
              </p:nvSpPr>
              <p:spPr bwMode="auto">
                <a:xfrm>
                  <a:off x="4421" y="3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4" name="Freeform 267">
                  <a:extLst>
                    <a:ext uri="{FF2B5EF4-FFF2-40B4-BE49-F238E27FC236}">
                      <a16:creationId xmlns:a16="http://schemas.microsoft.com/office/drawing/2014/main" id="{414973E6-3CC8-4052-BEDE-85CFCF751487}"/>
                    </a:ext>
                  </a:extLst>
                </p:cNvPr>
                <p:cNvSpPr>
                  <a:spLocks/>
                </p:cNvSpPr>
                <p:nvPr userDrawn="1"/>
              </p:nvSpPr>
              <p:spPr bwMode="auto">
                <a:xfrm>
                  <a:off x="4421" y="3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5" name="Freeform 268">
                  <a:extLst>
                    <a:ext uri="{FF2B5EF4-FFF2-40B4-BE49-F238E27FC236}">
                      <a16:creationId xmlns:a16="http://schemas.microsoft.com/office/drawing/2014/main" id="{97D0C06C-6A18-4A9C-A922-000EEEF40C3B}"/>
                    </a:ext>
                  </a:extLst>
                </p:cNvPr>
                <p:cNvSpPr>
                  <a:spLocks/>
                </p:cNvSpPr>
                <p:nvPr userDrawn="1"/>
              </p:nvSpPr>
              <p:spPr bwMode="auto">
                <a:xfrm>
                  <a:off x="4411" y="378"/>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6" name="Freeform 269">
                  <a:extLst>
                    <a:ext uri="{FF2B5EF4-FFF2-40B4-BE49-F238E27FC236}">
                      <a16:creationId xmlns:a16="http://schemas.microsoft.com/office/drawing/2014/main" id="{33D4A31E-E31E-41DC-A95F-E22D38E82EDA}"/>
                    </a:ext>
                  </a:extLst>
                </p:cNvPr>
                <p:cNvSpPr>
                  <a:spLocks/>
                </p:cNvSpPr>
                <p:nvPr userDrawn="1"/>
              </p:nvSpPr>
              <p:spPr bwMode="auto">
                <a:xfrm>
                  <a:off x="4416" y="36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7" name="Rectangle 270">
                  <a:extLst>
                    <a:ext uri="{FF2B5EF4-FFF2-40B4-BE49-F238E27FC236}">
                      <a16:creationId xmlns:a16="http://schemas.microsoft.com/office/drawing/2014/main" id="{6A59F023-8C63-4C5D-9D75-D9324E6C78F3}"/>
                    </a:ext>
                  </a:extLst>
                </p:cNvPr>
                <p:cNvSpPr>
                  <a:spLocks noChangeArrowheads="1"/>
                </p:cNvSpPr>
                <p:nvPr userDrawn="1"/>
              </p:nvSpPr>
              <p:spPr bwMode="auto">
                <a:xfrm>
                  <a:off x="4416"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8" name="Freeform 271">
                  <a:extLst>
                    <a:ext uri="{FF2B5EF4-FFF2-40B4-BE49-F238E27FC236}">
                      <a16:creationId xmlns:a16="http://schemas.microsoft.com/office/drawing/2014/main" id="{887005A8-A738-4180-9E50-F827D3DD42E3}"/>
                    </a:ext>
                  </a:extLst>
                </p:cNvPr>
                <p:cNvSpPr>
                  <a:spLocks/>
                </p:cNvSpPr>
                <p:nvPr userDrawn="1"/>
              </p:nvSpPr>
              <p:spPr bwMode="auto">
                <a:xfrm>
                  <a:off x="4416" y="338"/>
                  <a:ext cx="5" cy="10"/>
                </a:xfrm>
                <a:custGeom>
                  <a:avLst/>
                  <a:gdLst>
                    <a:gd name="T0" fmla="*/ 0 w 1"/>
                    <a:gd name="T1" fmla="*/ 1 h 2"/>
                    <a:gd name="T2" fmla="*/ 0 w 1"/>
                    <a:gd name="T3" fmla="*/ 0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0"/>
                        <a:pt x="0" y="0"/>
                      </a:cubicBezTo>
                      <a:cubicBezTo>
                        <a:pt x="0" y="0"/>
                        <a:pt x="0" y="1"/>
                        <a:pt x="0" y="1"/>
                      </a:cubicBezTo>
                      <a:cubicBezTo>
                        <a:pt x="0" y="2"/>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9" name="Freeform 272">
                  <a:extLst>
                    <a:ext uri="{FF2B5EF4-FFF2-40B4-BE49-F238E27FC236}">
                      <a16:creationId xmlns:a16="http://schemas.microsoft.com/office/drawing/2014/main" id="{73EE09E9-A99B-45FE-98D4-3D7C8D7A78D9}"/>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0" name="Rectangle 273">
                  <a:extLst>
                    <a:ext uri="{FF2B5EF4-FFF2-40B4-BE49-F238E27FC236}">
                      <a16:creationId xmlns:a16="http://schemas.microsoft.com/office/drawing/2014/main" id="{4538CE5F-7369-404D-AAA6-C9227D0D124D}"/>
                    </a:ext>
                  </a:extLst>
                </p:cNvPr>
                <p:cNvSpPr>
                  <a:spLocks noChangeArrowheads="1"/>
                </p:cNvSpPr>
                <p:nvPr userDrawn="1"/>
              </p:nvSpPr>
              <p:spPr bwMode="auto">
                <a:xfrm>
                  <a:off x="4406" y="3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1" name="Freeform 274">
                  <a:extLst>
                    <a:ext uri="{FF2B5EF4-FFF2-40B4-BE49-F238E27FC236}">
                      <a16:creationId xmlns:a16="http://schemas.microsoft.com/office/drawing/2014/main" id="{7D9E3FA5-99B9-4DC6-99D8-02A93D72EEEF}"/>
                    </a:ext>
                  </a:extLst>
                </p:cNvPr>
                <p:cNvSpPr>
                  <a:spLocks/>
                </p:cNvSpPr>
                <p:nvPr userDrawn="1"/>
              </p:nvSpPr>
              <p:spPr bwMode="auto">
                <a:xfrm>
                  <a:off x="4416" y="34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2" name="Freeform 275">
                  <a:extLst>
                    <a:ext uri="{FF2B5EF4-FFF2-40B4-BE49-F238E27FC236}">
                      <a16:creationId xmlns:a16="http://schemas.microsoft.com/office/drawing/2014/main" id="{46DD4F44-8DC5-4182-9E34-9E4C2C3FEAC1}"/>
                    </a:ext>
                  </a:extLst>
                </p:cNvPr>
                <p:cNvSpPr>
                  <a:spLocks/>
                </p:cNvSpPr>
                <p:nvPr userDrawn="1"/>
              </p:nvSpPr>
              <p:spPr bwMode="auto">
                <a:xfrm>
                  <a:off x="4416" y="32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3" name="Freeform 276">
                  <a:extLst>
                    <a:ext uri="{FF2B5EF4-FFF2-40B4-BE49-F238E27FC236}">
                      <a16:creationId xmlns:a16="http://schemas.microsoft.com/office/drawing/2014/main" id="{08CA09EF-18E5-4F11-997B-3D4C8E5010EE}"/>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4" name="Freeform 277">
                  <a:extLst>
                    <a:ext uri="{FF2B5EF4-FFF2-40B4-BE49-F238E27FC236}">
                      <a16:creationId xmlns:a16="http://schemas.microsoft.com/office/drawing/2014/main" id="{84B4D7F3-474F-419A-8694-9791A6F02819}"/>
                    </a:ext>
                  </a:extLst>
                </p:cNvPr>
                <p:cNvSpPr>
                  <a:spLocks/>
                </p:cNvSpPr>
                <p:nvPr userDrawn="1"/>
              </p:nvSpPr>
              <p:spPr bwMode="auto">
                <a:xfrm>
                  <a:off x="4416" y="348"/>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0" y="0"/>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5" name="Freeform 278">
                  <a:extLst>
                    <a:ext uri="{FF2B5EF4-FFF2-40B4-BE49-F238E27FC236}">
                      <a16:creationId xmlns:a16="http://schemas.microsoft.com/office/drawing/2014/main" id="{BBB95772-A06D-47E8-8D44-5AEE0A887FAE}"/>
                    </a:ext>
                  </a:extLst>
                </p:cNvPr>
                <p:cNvSpPr>
                  <a:spLocks/>
                </p:cNvSpPr>
                <p:nvPr userDrawn="1"/>
              </p:nvSpPr>
              <p:spPr bwMode="auto">
                <a:xfrm>
                  <a:off x="4376" y="308"/>
                  <a:ext cx="30" cy="20"/>
                </a:xfrm>
                <a:custGeom>
                  <a:avLst/>
                  <a:gdLst>
                    <a:gd name="T0" fmla="*/ 0 w 6"/>
                    <a:gd name="T1" fmla="*/ 2 h 4"/>
                    <a:gd name="T2" fmla="*/ 2 w 6"/>
                    <a:gd name="T3" fmla="*/ 3 h 4"/>
                    <a:gd name="T4" fmla="*/ 6 w 6"/>
                    <a:gd name="T5" fmla="*/ 1 h 4"/>
                    <a:gd name="T6" fmla="*/ 4 w 6"/>
                    <a:gd name="T7" fmla="*/ 1 h 4"/>
                    <a:gd name="T8" fmla="*/ 3 w 6"/>
                    <a:gd name="T9" fmla="*/ 2 h 4"/>
                    <a:gd name="T10" fmla="*/ 3 w 6"/>
                    <a:gd name="T11" fmla="*/ 1 h 4"/>
                    <a:gd name="T12" fmla="*/ 0 w 6"/>
                    <a:gd name="T13" fmla="*/ 1 h 4"/>
                    <a:gd name="T14" fmla="*/ 1 w 6"/>
                    <a:gd name="T15" fmla="*/ 2 h 4"/>
                    <a:gd name="T16" fmla="*/ 0 w 6"/>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0" y="2"/>
                      </a:moveTo>
                      <a:cubicBezTo>
                        <a:pt x="1" y="2"/>
                        <a:pt x="2" y="2"/>
                        <a:pt x="2" y="3"/>
                      </a:cubicBezTo>
                      <a:cubicBezTo>
                        <a:pt x="3" y="4"/>
                        <a:pt x="5" y="2"/>
                        <a:pt x="6" y="1"/>
                      </a:cubicBezTo>
                      <a:cubicBezTo>
                        <a:pt x="5" y="1"/>
                        <a:pt x="5" y="1"/>
                        <a:pt x="4" y="1"/>
                      </a:cubicBezTo>
                      <a:cubicBezTo>
                        <a:pt x="4" y="1"/>
                        <a:pt x="4" y="3"/>
                        <a:pt x="3" y="2"/>
                      </a:cubicBezTo>
                      <a:cubicBezTo>
                        <a:pt x="2" y="1"/>
                        <a:pt x="3" y="1"/>
                        <a:pt x="3" y="1"/>
                      </a:cubicBezTo>
                      <a:cubicBezTo>
                        <a:pt x="3" y="2"/>
                        <a:pt x="1" y="0"/>
                        <a:pt x="0" y="1"/>
                      </a:cubicBezTo>
                      <a:cubicBezTo>
                        <a:pt x="1" y="2"/>
                        <a:pt x="1" y="2"/>
                        <a:pt x="1" y="2"/>
                      </a:cubicBezTo>
                      <a:cubicBezTo>
                        <a:pt x="1" y="2"/>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6" name="Freeform 279">
                  <a:extLst>
                    <a:ext uri="{FF2B5EF4-FFF2-40B4-BE49-F238E27FC236}">
                      <a16:creationId xmlns:a16="http://schemas.microsoft.com/office/drawing/2014/main" id="{92300F6C-01FB-42A5-8185-052443D83614}"/>
                    </a:ext>
                  </a:extLst>
                </p:cNvPr>
                <p:cNvSpPr>
                  <a:spLocks/>
                </p:cNvSpPr>
                <p:nvPr userDrawn="1"/>
              </p:nvSpPr>
              <p:spPr bwMode="auto">
                <a:xfrm>
                  <a:off x="4406" y="313"/>
                  <a:ext cx="5" cy="10"/>
                </a:xfrm>
                <a:custGeom>
                  <a:avLst/>
                  <a:gdLst>
                    <a:gd name="T0" fmla="*/ 0 w 1"/>
                    <a:gd name="T1" fmla="*/ 2 h 2"/>
                    <a:gd name="T2" fmla="*/ 0 w 1"/>
                    <a:gd name="T3" fmla="*/ 2 h 2"/>
                    <a:gd name="T4" fmla="*/ 1 w 1"/>
                    <a:gd name="T5" fmla="*/ 0 h 2"/>
                    <a:gd name="T6" fmla="*/ 0 w 1"/>
                    <a:gd name="T7" fmla="*/ 0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0" y="2"/>
                        <a:pt x="1" y="1"/>
                        <a:pt x="1" y="0"/>
                      </a:cubicBezTo>
                      <a:cubicBezTo>
                        <a:pt x="0" y="0"/>
                        <a:pt x="0" y="0"/>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7" name="Freeform 280">
                  <a:extLst>
                    <a:ext uri="{FF2B5EF4-FFF2-40B4-BE49-F238E27FC236}">
                      <a16:creationId xmlns:a16="http://schemas.microsoft.com/office/drawing/2014/main" id="{6071FC74-A2DC-4FAA-BC60-A53F3E33429E}"/>
                    </a:ext>
                  </a:extLst>
                </p:cNvPr>
                <p:cNvSpPr>
                  <a:spLocks/>
                </p:cNvSpPr>
                <p:nvPr userDrawn="1"/>
              </p:nvSpPr>
              <p:spPr bwMode="auto">
                <a:xfrm>
                  <a:off x="4401" y="323"/>
                  <a:ext cx="15" cy="15"/>
                </a:xfrm>
                <a:custGeom>
                  <a:avLst/>
                  <a:gdLst>
                    <a:gd name="T0" fmla="*/ 2 w 3"/>
                    <a:gd name="T1" fmla="*/ 2 h 3"/>
                    <a:gd name="T2" fmla="*/ 0 w 3"/>
                    <a:gd name="T3" fmla="*/ 2 h 3"/>
                    <a:gd name="T4" fmla="*/ 1 w 3"/>
                    <a:gd name="T5" fmla="*/ 3 h 3"/>
                    <a:gd name="T6" fmla="*/ 2 w 3"/>
                    <a:gd name="T7" fmla="*/ 2 h 3"/>
                    <a:gd name="T8" fmla="*/ 3 w 3"/>
                    <a:gd name="T9" fmla="*/ 3 h 3"/>
                    <a:gd name="T10" fmla="*/ 3 w 3"/>
                    <a:gd name="T11" fmla="*/ 2 h 3"/>
                    <a:gd name="T12" fmla="*/ 3 w 3"/>
                    <a:gd name="T13" fmla="*/ 2 h 3"/>
                    <a:gd name="T14" fmla="*/ 3 w 3"/>
                    <a:gd name="T15" fmla="*/ 2 h 3"/>
                    <a:gd name="T16" fmla="*/ 3 w 3"/>
                    <a:gd name="T17" fmla="*/ 2 h 3"/>
                    <a:gd name="T18" fmla="*/ 2 w 3"/>
                    <a:gd name="T19" fmla="*/ 2 h 3"/>
                    <a:gd name="T20" fmla="*/ 2 w 3"/>
                    <a:gd name="T21" fmla="*/ 2 h 3"/>
                    <a:gd name="T22" fmla="*/ 2 w 3"/>
                    <a:gd name="T23" fmla="*/ 2 h 3"/>
                    <a:gd name="T24" fmla="*/ 2 w 3"/>
                    <a:gd name="T25" fmla="*/ 2 h 3"/>
                    <a:gd name="T26" fmla="*/ 3 w 3"/>
                    <a:gd name="T27" fmla="*/ 2 h 3"/>
                    <a:gd name="T28" fmla="*/ 3 w 3"/>
                    <a:gd name="T29" fmla="*/ 2 h 3"/>
                    <a:gd name="T30" fmla="*/ 1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2"/>
                        <a:pt x="1" y="1"/>
                        <a:pt x="0" y="2"/>
                      </a:cubicBezTo>
                      <a:cubicBezTo>
                        <a:pt x="0" y="3"/>
                        <a:pt x="1" y="2"/>
                        <a:pt x="1" y="3"/>
                      </a:cubicBezTo>
                      <a:cubicBezTo>
                        <a:pt x="1" y="1"/>
                        <a:pt x="2" y="3"/>
                        <a:pt x="2" y="2"/>
                      </a:cubicBezTo>
                      <a:cubicBezTo>
                        <a:pt x="2" y="2"/>
                        <a:pt x="2" y="2"/>
                        <a:pt x="3" y="3"/>
                      </a:cubicBezTo>
                      <a:cubicBezTo>
                        <a:pt x="3" y="2"/>
                        <a:pt x="3" y="2"/>
                        <a:pt x="3" y="2"/>
                      </a:cubicBezTo>
                      <a:cubicBezTo>
                        <a:pt x="3" y="2"/>
                        <a:pt x="3" y="2"/>
                        <a:pt x="3" y="2"/>
                      </a:cubicBezTo>
                      <a:cubicBezTo>
                        <a:pt x="3" y="2"/>
                        <a:pt x="3" y="2"/>
                        <a:pt x="3" y="2"/>
                      </a:cubicBezTo>
                      <a:cubicBezTo>
                        <a:pt x="3" y="2"/>
                        <a:pt x="3" y="2"/>
                        <a:pt x="3" y="2"/>
                      </a:cubicBezTo>
                      <a:cubicBezTo>
                        <a:pt x="3" y="2"/>
                        <a:pt x="2" y="2"/>
                        <a:pt x="2" y="2"/>
                      </a:cubicBezTo>
                      <a:cubicBezTo>
                        <a:pt x="2" y="2"/>
                        <a:pt x="2" y="2"/>
                        <a:pt x="2" y="2"/>
                      </a:cubicBezTo>
                      <a:cubicBezTo>
                        <a:pt x="2" y="2"/>
                        <a:pt x="2" y="2"/>
                        <a:pt x="2" y="2"/>
                      </a:cubicBezTo>
                      <a:cubicBezTo>
                        <a:pt x="2" y="1"/>
                        <a:pt x="2" y="2"/>
                        <a:pt x="2" y="2"/>
                      </a:cubicBezTo>
                      <a:cubicBezTo>
                        <a:pt x="3" y="2"/>
                        <a:pt x="3" y="2"/>
                        <a:pt x="3" y="2"/>
                      </a:cubicBezTo>
                      <a:cubicBezTo>
                        <a:pt x="3" y="2"/>
                        <a:pt x="3" y="2"/>
                        <a:pt x="3" y="2"/>
                      </a:cubicBezTo>
                      <a:cubicBezTo>
                        <a:pt x="1" y="0"/>
                        <a:pt x="1" y="0"/>
                        <a:pt x="1" y="0"/>
                      </a:cubicBezTo>
                      <a:cubicBezTo>
                        <a:pt x="1"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8" name="Freeform 281">
                  <a:extLst>
                    <a:ext uri="{FF2B5EF4-FFF2-40B4-BE49-F238E27FC236}">
                      <a16:creationId xmlns:a16="http://schemas.microsoft.com/office/drawing/2014/main" id="{9CA22D4F-0AAA-49BE-A64F-73325012C17F}"/>
                    </a:ext>
                  </a:extLst>
                </p:cNvPr>
                <p:cNvSpPr>
                  <a:spLocks/>
                </p:cNvSpPr>
                <p:nvPr userDrawn="1"/>
              </p:nvSpPr>
              <p:spPr bwMode="auto">
                <a:xfrm>
                  <a:off x="4406"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9" name="Freeform 282">
                  <a:extLst>
                    <a:ext uri="{FF2B5EF4-FFF2-40B4-BE49-F238E27FC236}">
                      <a16:creationId xmlns:a16="http://schemas.microsoft.com/office/drawing/2014/main" id="{1DE03C2B-FF10-46F5-8875-9BAE8082D678}"/>
                    </a:ext>
                  </a:extLst>
                </p:cNvPr>
                <p:cNvSpPr>
                  <a:spLocks/>
                </p:cNvSpPr>
                <p:nvPr userDrawn="1"/>
              </p:nvSpPr>
              <p:spPr bwMode="auto">
                <a:xfrm>
                  <a:off x="4406" y="373"/>
                  <a:ext cx="10" cy="10"/>
                </a:xfrm>
                <a:custGeom>
                  <a:avLst/>
                  <a:gdLst>
                    <a:gd name="T0" fmla="*/ 0 w 2"/>
                    <a:gd name="T1" fmla="*/ 1 h 2"/>
                    <a:gd name="T2" fmla="*/ 0 w 2"/>
                    <a:gd name="T3" fmla="*/ 2 h 2"/>
                    <a:gd name="T4" fmla="*/ 0 w 2"/>
                    <a:gd name="T5" fmla="*/ 2 h 2"/>
                    <a:gd name="T6" fmla="*/ 1 w 2"/>
                    <a:gd name="T7" fmla="*/ 2 h 2"/>
                    <a:gd name="T8" fmla="*/ 1 w 2"/>
                    <a:gd name="T9" fmla="*/ 2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2"/>
                      </a:cubicBezTo>
                      <a:cubicBezTo>
                        <a:pt x="0" y="2"/>
                        <a:pt x="0" y="2"/>
                        <a:pt x="0" y="2"/>
                      </a:cubicBezTo>
                      <a:cubicBezTo>
                        <a:pt x="0" y="2"/>
                        <a:pt x="0" y="2"/>
                        <a:pt x="1" y="2"/>
                      </a:cubicBezTo>
                      <a:cubicBezTo>
                        <a:pt x="1" y="2"/>
                        <a:pt x="1" y="2"/>
                        <a:pt x="1" y="2"/>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0" name="Freeform 283">
                  <a:extLst>
                    <a:ext uri="{FF2B5EF4-FFF2-40B4-BE49-F238E27FC236}">
                      <a16:creationId xmlns:a16="http://schemas.microsoft.com/office/drawing/2014/main" id="{260D1434-C3C4-403F-AE36-FFA115C7060A}"/>
                    </a:ext>
                  </a:extLst>
                </p:cNvPr>
                <p:cNvSpPr>
                  <a:spLocks/>
                </p:cNvSpPr>
                <p:nvPr userDrawn="1"/>
              </p:nvSpPr>
              <p:spPr bwMode="auto">
                <a:xfrm>
                  <a:off x="4401" y="348"/>
                  <a:ext cx="10" cy="10"/>
                </a:xfrm>
                <a:custGeom>
                  <a:avLst/>
                  <a:gdLst>
                    <a:gd name="T0" fmla="*/ 2 w 2"/>
                    <a:gd name="T1" fmla="*/ 2 h 2"/>
                    <a:gd name="T2" fmla="*/ 1 w 2"/>
                    <a:gd name="T3" fmla="*/ 0 h 2"/>
                    <a:gd name="T4" fmla="*/ 0 w 2"/>
                    <a:gd name="T5" fmla="*/ 1 h 2"/>
                    <a:gd name="T6" fmla="*/ 1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1" y="0"/>
                        <a:pt x="1" y="0"/>
                        <a:pt x="1" y="0"/>
                      </a:cubicBezTo>
                      <a:cubicBezTo>
                        <a:pt x="0" y="1"/>
                        <a:pt x="0" y="1"/>
                        <a:pt x="0" y="1"/>
                      </a:cubicBezTo>
                      <a:cubicBezTo>
                        <a:pt x="1" y="1"/>
                        <a:pt x="1" y="1"/>
                        <a:pt x="1"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1" name="Freeform 284">
                  <a:extLst>
                    <a:ext uri="{FF2B5EF4-FFF2-40B4-BE49-F238E27FC236}">
                      <a16:creationId xmlns:a16="http://schemas.microsoft.com/office/drawing/2014/main" id="{2CE23890-1CB3-4BF5-B7AE-A662CDC5FE95}"/>
                    </a:ext>
                  </a:extLst>
                </p:cNvPr>
                <p:cNvSpPr>
                  <a:spLocks/>
                </p:cNvSpPr>
                <p:nvPr userDrawn="1"/>
              </p:nvSpPr>
              <p:spPr bwMode="auto">
                <a:xfrm>
                  <a:off x="4401" y="308"/>
                  <a:ext cx="10" cy="5"/>
                </a:xfrm>
                <a:custGeom>
                  <a:avLst/>
                  <a:gdLst>
                    <a:gd name="T0" fmla="*/ 5 w 10"/>
                    <a:gd name="T1" fmla="*/ 5 h 5"/>
                    <a:gd name="T2" fmla="*/ 10 w 10"/>
                    <a:gd name="T3" fmla="*/ 0 h 5"/>
                    <a:gd name="T4" fmla="*/ 0 w 10"/>
                    <a:gd name="T5" fmla="*/ 0 h 5"/>
                    <a:gd name="T6" fmla="*/ 5 w 10"/>
                    <a:gd name="T7" fmla="*/ 5 h 5"/>
                  </a:gdLst>
                  <a:ahLst/>
                  <a:cxnLst>
                    <a:cxn ang="0">
                      <a:pos x="T0" y="T1"/>
                    </a:cxn>
                    <a:cxn ang="0">
                      <a:pos x="T2" y="T3"/>
                    </a:cxn>
                    <a:cxn ang="0">
                      <a:pos x="T4" y="T5"/>
                    </a:cxn>
                    <a:cxn ang="0">
                      <a:pos x="T6" y="T7"/>
                    </a:cxn>
                  </a:cxnLst>
                  <a:rect l="0" t="0" r="r" b="b"/>
                  <a:pathLst>
                    <a:path w="10" h="5">
                      <a:moveTo>
                        <a:pt x="5" y="5"/>
                      </a:moveTo>
                      <a:lnTo>
                        <a:pt x="10"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2" name="Freeform 285">
                  <a:extLst>
                    <a:ext uri="{FF2B5EF4-FFF2-40B4-BE49-F238E27FC236}">
                      <a16:creationId xmlns:a16="http://schemas.microsoft.com/office/drawing/2014/main" id="{8E352F6D-3CDE-43CC-ADAB-858CA5172D3C}"/>
                    </a:ext>
                  </a:extLst>
                </p:cNvPr>
                <p:cNvSpPr>
                  <a:spLocks/>
                </p:cNvSpPr>
                <p:nvPr userDrawn="1"/>
              </p:nvSpPr>
              <p:spPr bwMode="auto">
                <a:xfrm>
                  <a:off x="4401" y="298"/>
                  <a:ext cx="5" cy="5"/>
                </a:xfrm>
                <a:custGeom>
                  <a:avLst/>
                  <a:gdLst>
                    <a:gd name="T0" fmla="*/ 0 w 5"/>
                    <a:gd name="T1" fmla="*/ 5 h 5"/>
                    <a:gd name="T2" fmla="*/ 5 w 5"/>
                    <a:gd name="T3" fmla="*/ 0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3" name="Freeform 286">
                  <a:extLst>
                    <a:ext uri="{FF2B5EF4-FFF2-40B4-BE49-F238E27FC236}">
                      <a16:creationId xmlns:a16="http://schemas.microsoft.com/office/drawing/2014/main" id="{A88A75A9-FFC6-4629-B7B8-C0C1DD096CBF}"/>
                    </a:ext>
                  </a:extLst>
                </p:cNvPr>
                <p:cNvSpPr>
                  <a:spLocks/>
                </p:cNvSpPr>
                <p:nvPr userDrawn="1"/>
              </p:nvSpPr>
              <p:spPr bwMode="auto">
                <a:xfrm>
                  <a:off x="4097"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4" name="Freeform 287">
                  <a:extLst>
                    <a:ext uri="{FF2B5EF4-FFF2-40B4-BE49-F238E27FC236}">
                      <a16:creationId xmlns:a16="http://schemas.microsoft.com/office/drawing/2014/main" id="{FBB81E87-F0A1-4B63-9F83-30CA9961B40D}"/>
                    </a:ext>
                  </a:extLst>
                </p:cNvPr>
                <p:cNvSpPr>
                  <a:spLocks/>
                </p:cNvSpPr>
                <p:nvPr userDrawn="1"/>
              </p:nvSpPr>
              <p:spPr bwMode="auto">
                <a:xfrm>
                  <a:off x="4097" y="5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5" name="Freeform 288">
                  <a:extLst>
                    <a:ext uri="{FF2B5EF4-FFF2-40B4-BE49-F238E27FC236}">
                      <a16:creationId xmlns:a16="http://schemas.microsoft.com/office/drawing/2014/main" id="{ABDE0DCD-3A4C-4255-B90D-3677CFA791DA}"/>
                    </a:ext>
                  </a:extLst>
                </p:cNvPr>
                <p:cNvSpPr>
                  <a:spLocks/>
                </p:cNvSpPr>
                <p:nvPr userDrawn="1"/>
              </p:nvSpPr>
              <p:spPr bwMode="auto">
                <a:xfrm>
                  <a:off x="4157" y="238"/>
                  <a:ext cx="15" cy="5"/>
                </a:xfrm>
                <a:custGeom>
                  <a:avLst/>
                  <a:gdLst>
                    <a:gd name="T0" fmla="*/ 3 w 3"/>
                    <a:gd name="T1" fmla="*/ 0 h 1"/>
                    <a:gd name="T2" fmla="*/ 1 w 3"/>
                    <a:gd name="T3" fmla="*/ 0 h 1"/>
                    <a:gd name="T4" fmla="*/ 2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2" y="0"/>
                        <a:pt x="0" y="0"/>
                        <a:pt x="1" y="0"/>
                      </a:cubicBezTo>
                      <a:cubicBezTo>
                        <a:pt x="2" y="1"/>
                        <a:pt x="2" y="1"/>
                        <a:pt x="2" y="1"/>
                      </a:cubicBezTo>
                      <a:cubicBezTo>
                        <a:pt x="2"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6" name="Freeform 289">
                  <a:extLst>
                    <a:ext uri="{FF2B5EF4-FFF2-40B4-BE49-F238E27FC236}">
                      <a16:creationId xmlns:a16="http://schemas.microsoft.com/office/drawing/2014/main" id="{147102B8-FCAA-4860-AE76-491FBC84D1DA}"/>
                    </a:ext>
                  </a:extLst>
                </p:cNvPr>
                <p:cNvSpPr>
                  <a:spLocks/>
                </p:cNvSpPr>
                <p:nvPr userDrawn="1"/>
              </p:nvSpPr>
              <p:spPr bwMode="auto">
                <a:xfrm>
                  <a:off x="4092" y="38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7" name="Freeform 290">
                  <a:extLst>
                    <a:ext uri="{FF2B5EF4-FFF2-40B4-BE49-F238E27FC236}">
                      <a16:creationId xmlns:a16="http://schemas.microsoft.com/office/drawing/2014/main" id="{8DE54C16-77AC-4676-8F8B-542CDC5E2DDD}"/>
                    </a:ext>
                  </a:extLst>
                </p:cNvPr>
                <p:cNvSpPr>
                  <a:spLocks/>
                </p:cNvSpPr>
                <p:nvPr userDrawn="1"/>
              </p:nvSpPr>
              <p:spPr bwMode="auto">
                <a:xfrm>
                  <a:off x="4102" y="3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8" name="Freeform 291">
                  <a:extLst>
                    <a:ext uri="{FF2B5EF4-FFF2-40B4-BE49-F238E27FC236}">
                      <a16:creationId xmlns:a16="http://schemas.microsoft.com/office/drawing/2014/main" id="{4692B717-8D09-4A64-B92F-91FBA3EDA2B3}"/>
                    </a:ext>
                  </a:extLst>
                </p:cNvPr>
                <p:cNvSpPr>
                  <a:spLocks/>
                </p:cNvSpPr>
                <p:nvPr userDrawn="1"/>
              </p:nvSpPr>
              <p:spPr bwMode="auto">
                <a:xfrm>
                  <a:off x="4127" y="588"/>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9" name="Freeform 292">
                  <a:extLst>
                    <a:ext uri="{FF2B5EF4-FFF2-40B4-BE49-F238E27FC236}">
                      <a16:creationId xmlns:a16="http://schemas.microsoft.com/office/drawing/2014/main" id="{96028FFF-6E10-45D4-AB64-5CB7A632C33E}"/>
                    </a:ext>
                  </a:extLst>
                </p:cNvPr>
                <p:cNvSpPr>
                  <a:spLocks/>
                </p:cNvSpPr>
                <p:nvPr userDrawn="1"/>
              </p:nvSpPr>
              <p:spPr bwMode="auto">
                <a:xfrm>
                  <a:off x="4316" y="218"/>
                  <a:ext cx="5"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0" name="Freeform 293">
                  <a:extLst>
                    <a:ext uri="{FF2B5EF4-FFF2-40B4-BE49-F238E27FC236}">
                      <a16:creationId xmlns:a16="http://schemas.microsoft.com/office/drawing/2014/main" id="{6E8C120A-9CB1-456D-A510-3202B6155D14}"/>
                    </a:ext>
                  </a:extLst>
                </p:cNvPr>
                <p:cNvSpPr>
                  <a:spLocks/>
                </p:cNvSpPr>
                <p:nvPr userDrawn="1"/>
              </p:nvSpPr>
              <p:spPr bwMode="auto">
                <a:xfrm>
                  <a:off x="4057" y="5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1" name="Freeform 294">
                  <a:extLst>
                    <a:ext uri="{FF2B5EF4-FFF2-40B4-BE49-F238E27FC236}">
                      <a16:creationId xmlns:a16="http://schemas.microsoft.com/office/drawing/2014/main" id="{E7CFE3EA-0636-471B-9FAF-68F7B9221840}"/>
                    </a:ext>
                  </a:extLst>
                </p:cNvPr>
                <p:cNvSpPr>
                  <a:spLocks/>
                </p:cNvSpPr>
                <p:nvPr userDrawn="1"/>
              </p:nvSpPr>
              <p:spPr bwMode="auto">
                <a:xfrm>
                  <a:off x="4306" y="213"/>
                  <a:ext cx="10" cy="5"/>
                </a:xfrm>
                <a:custGeom>
                  <a:avLst/>
                  <a:gdLst>
                    <a:gd name="T0" fmla="*/ 0 w 2"/>
                    <a:gd name="T1" fmla="*/ 1 h 1"/>
                    <a:gd name="T2" fmla="*/ 0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2" name="Freeform 295">
                  <a:extLst>
                    <a:ext uri="{FF2B5EF4-FFF2-40B4-BE49-F238E27FC236}">
                      <a16:creationId xmlns:a16="http://schemas.microsoft.com/office/drawing/2014/main" id="{D1CAE2A9-2897-45B7-9425-B14D7FB78BCA}"/>
                    </a:ext>
                  </a:extLst>
                </p:cNvPr>
                <p:cNvSpPr>
                  <a:spLocks/>
                </p:cNvSpPr>
                <p:nvPr userDrawn="1"/>
              </p:nvSpPr>
              <p:spPr bwMode="auto">
                <a:xfrm>
                  <a:off x="4336" y="5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3" name="Freeform 296">
                  <a:extLst>
                    <a:ext uri="{FF2B5EF4-FFF2-40B4-BE49-F238E27FC236}">
                      <a16:creationId xmlns:a16="http://schemas.microsoft.com/office/drawing/2014/main" id="{A43060D7-9B1D-41BD-8387-19E8FA2D8CB3}"/>
                    </a:ext>
                  </a:extLst>
                </p:cNvPr>
                <p:cNvSpPr>
                  <a:spLocks/>
                </p:cNvSpPr>
                <p:nvPr userDrawn="1"/>
              </p:nvSpPr>
              <p:spPr bwMode="auto">
                <a:xfrm>
                  <a:off x="4411" y="5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4" name="Freeform 297">
                  <a:extLst>
                    <a:ext uri="{FF2B5EF4-FFF2-40B4-BE49-F238E27FC236}">
                      <a16:creationId xmlns:a16="http://schemas.microsoft.com/office/drawing/2014/main" id="{02B6F0CF-0F5A-4E1B-88FC-6C5438C1402F}"/>
                    </a:ext>
                  </a:extLst>
                </p:cNvPr>
                <p:cNvSpPr>
                  <a:spLocks/>
                </p:cNvSpPr>
                <p:nvPr userDrawn="1"/>
              </p:nvSpPr>
              <p:spPr bwMode="auto">
                <a:xfrm>
                  <a:off x="4376" y="263"/>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5" name="Freeform 298">
                  <a:extLst>
                    <a:ext uri="{FF2B5EF4-FFF2-40B4-BE49-F238E27FC236}">
                      <a16:creationId xmlns:a16="http://schemas.microsoft.com/office/drawing/2014/main" id="{50E3EA42-8052-4DD1-B648-B12F18FC6ECE}"/>
                    </a:ext>
                  </a:extLst>
                </p:cNvPr>
                <p:cNvSpPr>
                  <a:spLocks/>
                </p:cNvSpPr>
                <p:nvPr userDrawn="1"/>
              </p:nvSpPr>
              <p:spPr bwMode="auto">
                <a:xfrm>
                  <a:off x="4371"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6" name="Freeform 299">
                  <a:extLst>
                    <a:ext uri="{FF2B5EF4-FFF2-40B4-BE49-F238E27FC236}">
                      <a16:creationId xmlns:a16="http://schemas.microsoft.com/office/drawing/2014/main" id="{94C1F143-E2E7-4E6D-B788-C54159680AE3}"/>
                    </a:ext>
                  </a:extLst>
                </p:cNvPr>
                <p:cNvSpPr>
                  <a:spLocks/>
                </p:cNvSpPr>
                <p:nvPr userDrawn="1"/>
              </p:nvSpPr>
              <p:spPr bwMode="auto">
                <a:xfrm>
                  <a:off x="4276" y="23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7" name="Freeform 300">
                  <a:extLst>
                    <a:ext uri="{FF2B5EF4-FFF2-40B4-BE49-F238E27FC236}">
                      <a16:creationId xmlns:a16="http://schemas.microsoft.com/office/drawing/2014/main" id="{008D70F8-34A1-4D1F-A167-0869CDC1BDEB}"/>
                    </a:ext>
                  </a:extLst>
                </p:cNvPr>
                <p:cNvSpPr>
                  <a:spLocks/>
                </p:cNvSpPr>
                <p:nvPr userDrawn="1"/>
              </p:nvSpPr>
              <p:spPr bwMode="auto">
                <a:xfrm>
                  <a:off x="4376" y="26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8" name="Freeform 301">
                  <a:extLst>
                    <a:ext uri="{FF2B5EF4-FFF2-40B4-BE49-F238E27FC236}">
                      <a16:creationId xmlns:a16="http://schemas.microsoft.com/office/drawing/2014/main" id="{FBE6284D-AA0E-41EA-A03B-54C454DDD4A2}"/>
                    </a:ext>
                  </a:extLst>
                </p:cNvPr>
                <p:cNvSpPr>
                  <a:spLocks/>
                </p:cNvSpPr>
                <p:nvPr userDrawn="1"/>
              </p:nvSpPr>
              <p:spPr bwMode="auto">
                <a:xfrm>
                  <a:off x="4381" y="2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9" name="Freeform 302">
                  <a:extLst>
                    <a:ext uri="{FF2B5EF4-FFF2-40B4-BE49-F238E27FC236}">
                      <a16:creationId xmlns:a16="http://schemas.microsoft.com/office/drawing/2014/main" id="{AE1983B6-98DA-476E-B2EF-9ED02CABD2C0}"/>
                    </a:ext>
                  </a:extLst>
                </p:cNvPr>
                <p:cNvSpPr>
                  <a:spLocks/>
                </p:cNvSpPr>
                <p:nvPr userDrawn="1"/>
              </p:nvSpPr>
              <p:spPr bwMode="auto">
                <a:xfrm>
                  <a:off x="4376" y="2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0" name="Freeform 303">
                  <a:extLst>
                    <a:ext uri="{FF2B5EF4-FFF2-40B4-BE49-F238E27FC236}">
                      <a16:creationId xmlns:a16="http://schemas.microsoft.com/office/drawing/2014/main" id="{254F16A9-04F5-4AD9-B623-A37FC75274AD}"/>
                    </a:ext>
                  </a:extLst>
                </p:cNvPr>
                <p:cNvSpPr>
                  <a:spLocks/>
                </p:cNvSpPr>
                <p:nvPr userDrawn="1"/>
              </p:nvSpPr>
              <p:spPr bwMode="auto">
                <a:xfrm>
                  <a:off x="4222" y="66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1" name="Rectangle 304">
                  <a:extLst>
                    <a:ext uri="{FF2B5EF4-FFF2-40B4-BE49-F238E27FC236}">
                      <a16:creationId xmlns:a16="http://schemas.microsoft.com/office/drawing/2014/main" id="{A9E785E6-B83D-420D-8F55-D90474E63D47}"/>
                    </a:ext>
                  </a:extLst>
                </p:cNvPr>
                <p:cNvSpPr>
                  <a:spLocks noChangeArrowheads="1"/>
                </p:cNvSpPr>
                <p:nvPr userDrawn="1"/>
              </p:nvSpPr>
              <p:spPr bwMode="auto">
                <a:xfrm>
                  <a:off x="4157" y="3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2" name="Freeform 305">
                  <a:extLst>
                    <a:ext uri="{FF2B5EF4-FFF2-40B4-BE49-F238E27FC236}">
                      <a16:creationId xmlns:a16="http://schemas.microsoft.com/office/drawing/2014/main" id="{B0FD9461-AD01-479D-8B16-32A816CF7A4C}"/>
                    </a:ext>
                  </a:extLst>
                </p:cNvPr>
                <p:cNvSpPr>
                  <a:spLocks/>
                </p:cNvSpPr>
                <p:nvPr userDrawn="1"/>
              </p:nvSpPr>
              <p:spPr bwMode="auto">
                <a:xfrm>
                  <a:off x="4147" y="298"/>
                  <a:ext cx="10" cy="15"/>
                </a:xfrm>
                <a:custGeom>
                  <a:avLst/>
                  <a:gdLst>
                    <a:gd name="T0" fmla="*/ 2 w 2"/>
                    <a:gd name="T1" fmla="*/ 3 h 3"/>
                    <a:gd name="T2" fmla="*/ 2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2" y="2"/>
                        <a:pt x="2" y="1"/>
                      </a:cubicBezTo>
                      <a:cubicBezTo>
                        <a:pt x="0" y="0"/>
                        <a:pt x="0" y="0"/>
                        <a:pt x="0" y="0"/>
                      </a:cubicBez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3" name="Freeform 306">
                  <a:extLst>
                    <a:ext uri="{FF2B5EF4-FFF2-40B4-BE49-F238E27FC236}">
                      <a16:creationId xmlns:a16="http://schemas.microsoft.com/office/drawing/2014/main" id="{08058C8D-84A4-4FB1-BFB8-E7B3781087B5}"/>
                    </a:ext>
                  </a:extLst>
                </p:cNvPr>
                <p:cNvSpPr>
                  <a:spLocks noEditPoints="1"/>
                </p:cNvSpPr>
                <p:nvPr userDrawn="1"/>
              </p:nvSpPr>
              <p:spPr bwMode="auto">
                <a:xfrm>
                  <a:off x="4042" y="198"/>
                  <a:ext cx="374" cy="505"/>
                </a:xfrm>
                <a:custGeom>
                  <a:avLst/>
                  <a:gdLst>
                    <a:gd name="T0" fmla="*/ 12 w 75"/>
                    <a:gd name="T1" fmla="*/ 68 h 101"/>
                    <a:gd name="T2" fmla="*/ 11 w 75"/>
                    <a:gd name="T3" fmla="*/ 62 h 101"/>
                    <a:gd name="T4" fmla="*/ 12 w 75"/>
                    <a:gd name="T5" fmla="*/ 59 h 101"/>
                    <a:gd name="T6" fmla="*/ 11 w 75"/>
                    <a:gd name="T7" fmla="*/ 54 h 101"/>
                    <a:gd name="T8" fmla="*/ 11 w 75"/>
                    <a:gd name="T9" fmla="*/ 48 h 101"/>
                    <a:gd name="T10" fmla="*/ 10 w 75"/>
                    <a:gd name="T11" fmla="*/ 38 h 101"/>
                    <a:gd name="T12" fmla="*/ 10 w 75"/>
                    <a:gd name="T13" fmla="*/ 38 h 101"/>
                    <a:gd name="T14" fmla="*/ 13 w 75"/>
                    <a:gd name="T15" fmla="*/ 38 h 101"/>
                    <a:gd name="T16" fmla="*/ 15 w 75"/>
                    <a:gd name="T17" fmla="*/ 32 h 101"/>
                    <a:gd name="T18" fmla="*/ 18 w 75"/>
                    <a:gd name="T19" fmla="*/ 27 h 101"/>
                    <a:gd name="T20" fmla="*/ 23 w 75"/>
                    <a:gd name="T21" fmla="*/ 21 h 101"/>
                    <a:gd name="T22" fmla="*/ 26 w 75"/>
                    <a:gd name="T23" fmla="*/ 17 h 101"/>
                    <a:gd name="T24" fmla="*/ 31 w 75"/>
                    <a:gd name="T25" fmla="*/ 14 h 101"/>
                    <a:gd name="T26" fmla="*/ 33 w 75"/>
                    <a:gd name="T27" fmla="*/ 15 h 101"/>
                    <a:gd name="T28" fmla="*/ 37 w 75"/>
                    <a:gd name="T29" fmla="*/ 11 h 101"/>
                    <a:gd name="T30" fmla="*/ 42 w 75"/>
                    <a:gd name="T31" fmla="*/ 10 h 101"/>
                    <a:gd name="T32" fmla="*/ 47 w 75"/>
                    <a:gd name="T33" fmla="*/ 8 h 101"/>
                    <a:gd name="T34" fmla="*/ 52 w 75"/>
                    <a:gd name="T35" fmla="*/ 10 h 101"/>
                    <a:gd name="T36" fmla="*/ 59 w 75"/>
                    <a:gd name="T37" fmla="*/ 12 h 101"/>
                    <a:gd name="T38" fmla="*/ 65 w 75"/>
                    <a:gd name="T39" fmla="*/ 15 h 101"/>
                    <a:gd name="T40" fmla="*/ 71 w 75"/>
                    <a:gd name="T41" fmla="*/ 20 h 101"/>
                    <a:gd name="T42" fmla="*/ 67 w 75"/>
                    <a:gd name="T43" fmla="*/ 14 h 101"/>
                    <a:gd name="T44" fmla="*/ 64 w 75"/>
                    <a:gd name="T45" fmla="*/ 13 h 101"/>
                    <a:gd name="T46" fmla="*/ 59 w 75"/>
                    <a:gd name="T47" fmla="*/ 7 h 101"/>
                    <a:gd name="T48" fmla="*/ 41 w 75"/>
                    <a:gd name="T49" fmla="*/ 1 h 101"/>
                    <a:gd name="T50" fmla="*/ 30 w 75"/>
                    <a:gd name="T51" fmla="*/ 6 h 101"/>
                    <a:gd name="T52" fmla="*/ 26 w 75"/>
                    <a:gd name="T53" fmla="*/ 8 h 101"/>
                    <a:gd name="T54" fmla="*/ 23 w 75"/>
                    <a:gd name="T55" fmla="*/ 11 h 101"/>
                    <a:gd name="T56" fmla="*/ 18 w 75"/>
                    <a:gd name="T57" fmla="*/ 16 h 101"/>
                    <a:gd name="T58" fmla="*/ 8 w 75"/>
                    <a:gd name="T59" fmla="*/ 30 h 101"/>
                    <a:gd name="T60" fmla="*/ 8 w 75"/>
                    <a:gd name="T61" fmla="*/ 38 h 101"/>
                    <a:gd name="T62" fmla="*/ 6 w 75"/>
                    <a:gd name="T63" fmla="*/ 46 h 101"/>
                    <a:gd name="T64" fmla="*/ 2 w 75"/>
                    <a:gd name="T65" fmla="*/ 55 h 101"/>
                    <a:gd name="T66" fmla="*/ 4 w 75"/>
                    <a:gd name="T67" fmla="*/ 65 h 101"/>
                    <a:gd name="T68" fmla="*/ 6 w 75"/>
                    <a:gd name="T69" fmla="*/ 76 h 101"/>
                    <a:gd name="T70" fmla="*/ 12 w 75"/>
                    <a:gd name="T71" fmla="*/ 88 h 101"/>
                    <a:gd name="T72" fmla="*/ 21 w 75"/>
                    <a:gd name="T73" fmla="*/ 93 h 101"/>
                    <a:gd name="T74" fmla="*/ 35 w 75"/>
                    <a:gd name="T75" fmla="*/ 100 h 101"/>
                    <a:gd name="T76" fmla="*/ 40 w 75"/>
                    <a:gd name="T77" fmla="*/ 100 h 101"/>
                    <a:gd name="T78" fmla="*/ 53 w 75"/>
                    <a:gd name="T79" fmla="*/ 93 h 101"/>
                    <a:gd name="T80" fmla="*/ 64 w 75"/>
                    <a:gd name="T81" fmla="*/ 84 h 101"/>
                    <a:gd name="T82" fmla="*/ 74 w 75"/>
                    <a:gd name="T83" fmla="*/ 66 h 101"/>
                    <a:gd name="T84" fmla="*/ 74 w 75"/>
                    <a:gd name="T85" fmla="*/ 61 h 101"/>
                    <a:gd name="T86" fmla="*/ 63 w 75"/>
                    <a:gd name="T87" fmla="*/ 72 h 101"/>
                    <a:gd name="T88" fmla="*/ 60 w 75"/>
                    <a:gd name="T89" fmla="*/ 77 h 101"/>
                    <a:gd name="T90" fmla="*/ 54 w 75"/>
                    <a:gd name="T91" fmla="*/ 85 h 101"/>
                    <a:gd name="T92" fmla="*/ 48 w 75"/>
                    <a:gd name="T93" fmla="*/ 91 h 101"/>
                    <a:gd name="T94" fmla="*/ 43 w 75"/>
                    <a:gd name="T95" fmla="*/ 94 h 101"/>
                    <a:gd name="T96" fmla="*/ 38 w 75"/>
                    <a:gd name="T97" fmla="*/ 93 h 101"/>
                    <a:gd name="T98" fmla="*/ 33 w 75"/>
                    <a:gd name="T99" fmla="*/ 93 h 101"/>
                    <a:gd name="T100" fmla="*/ 29 w 75"/>
                    <a:gd name="T101" fmla="*/ 90 h 101"/>
                    <a:gd name="T102" fmla="*/ 23 w 75"/>
                    <a:gd name="T103" fmla="*/ 89 h 101"/>
                    <a:gd name="T104" fmla="*/ 20 w 75"/>
                    <a:gd name="T105" fmla="*/ 86 h 101"/>
                    <a:gd name="T106" fmla="*/ 20 w 75"/>
                    <a:gd name="T107" fmla="*/ 84 h 101"/>
                    <a:gd name="T108" fmla="*/ 16 w 75"/>
                    <a:gd name="T109" fmla="*/ 79 h 101"/>
                    <a:gd name="T110" fmla="*/ 13 w 75"/>
                    <a:gd name="T111" fmla="*/ 72 h 101"/>
                    <a:gd name="T112" fmla="*/ 12 w 75"/>
                    <a:gd name="T113" fmla="*/ 36 h 101"/>
                    <a:gd name="T114" fmla="*/ 64 w 75"/>
                    <a:gd name="T115"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01">
                      <a:moveTo>
                        <a:pt x="13" y="72"/>
                      </a:moveTo>
                      <a:cubicBezTo>
                        <a:pt x="14" y="71"/>
                        <a:pt x="14" y="71"/>
                        <a:pt x="14" y="71"/>
                      </a:cubicBezTo>
                      <a:cubicBezTo>
                        <a:pt x="15" y="71"/>
                        <a:pt x="15" y="72"/>
                        <a:pt x="16" y="71"/>
                      </a:cubicBezTo>
                      <a:cubicBezTo>
                        <a:pt x="13" y="72"/>
                        <a:pt x="14" y="68"/>
                        <a:pt x="12" y="68"/>
                      </a:cubicBezTo>
                      <a:cubicBezTo>
                        <a:pt x="12" y="68"/>
                        <a:pt x="12" y="68"/>
                        <a:pt x="12" y="68"/>
                      </a:cubicBezTo>
                      <a:cubicBezTo>
                        <a:pt x="12" y="68"/>
                        <a:pt x="12" y="68"/>
                        <a:pt x="12" y="68"/>
                      </a:cubicBezTo>
                      <a:cubicBezTo>
                        <a:pt x="13" y="66"/>
                        <a:pt x="10" y="67"/>
                        <a:pt x="11" y="66"/>
                      </a:cubicBezTo>
                      <a:cubicBezTo>
                        <a:pt x="11" y="65"/>
                        <a:pt x="11" y="65"/>
                        <a:pt x="11" y="65"/>
                      </a:cubicBezTo>
                      <a:cubicBezTo>
                        <a:pt x="11" y="64"/>
                        <a:pt x="11" y="64"/>
                        <a:pt x="11" y="64"/>
                      </a:cubicBezTo>
                      <a:cubicBezTo>
                        <a:pt x="11" y="64"/>
                        <a:pt x="11" y="64"/>
                        <a:pt x="11" y="64"/>
                      </a:cubicBezTo>
                      <a:cubicBezTo>
                        <a:pt x="11" y="62"/>
                        <a:pt x="11" y="62"/>
                        <a:pt x="11" y="62"/>
                      </a:cubicBezTo>
                      <a:cubicBezTo>
                        <a:pt x="11" y="62"/>
                        <a:pt x="11" y="62"/>
                        <a:pt x="11" y="62"/>
                      </a:cubicBezTo>
                      <a:cubicBezTo>
                        <a:pt x="10" y="62"/>
                        <a:pt x="10" y="61"/>
                        <a:pt x="9" y="61"/>
                      </a:cubicBezTo>
                      <a:cubicBezTo>
                        <a:pt x="10" y="61"/>
                        <a:pt x="10" y="61"/>
                        <a:pt x="10" y="61"/>
                      </a:cubicBezTo>
                      <a:cubicBezTo>
                        <a:pt x="9" y="60"/>
                        <a:pt x="9" y="60"/>
                        <a:pt x="9" y="60"/>
                      </a:cubicBezTo>
                      <a:cubicBezTo>
                        <a:pt x="10" y="60"/>
                        <a:pt x="11" y="61"/>
                        <a:pt x="10" y="61"/>
                      </a:cubicBezTo>
                      <a:cubicBezTo>
                        <a:pt x="13" y="60"/>
                        <a:pt x="10" y="60"/>
                        <a:pt x="11" y="58"/>
                      </a:cubicBezTo>
                      <a:cubicBezTo>
                        <a:pt x="12" y="59"/>
                        <a:pt x="12" y="59"/>
                        <a:pt x="12" y="59"/>
                      </a:cubicBezTo>
                      <a:cubicBezTo>
                        <a:pt x="13" y="59"/>
                        <a:pt x="12" y="58"/>
                        <a:pt x="13" y="57"/>
                      </a:cubicBezTo>
                      <a:cubicBezTo>
                        <a:pt x="13" y="57"/>
                        <a:pt x="11" y="59"/>
                        <a:pt x="10" y="58"/>
                      </a:cubicBezTo>
                      <a:cubicBezTo>
                        <a:pt x="11" y="58"/>
                        <a:pt x="11" y="57"/>
                        <a:pt x="10" y="57"/>
                      </a:cubicBezTo>
                      <a:cubicBezTo>
                        <a:pt x="11" y="57"/>
                        <a:pt x="11" y="56"/>
                        <a:pt x="11" y="55"/>
                      </a:cubicBezTo>
                      <a:cubicBezTo>
                        <a:pt x="12" y="55"/>
                        <a:pt x="12" y="55"/>
                        <a:pt x="12" y="55"/>
                      </a:cubicBezTo>
                      <a:cubicBezTo>
                        <a:pt x="12" y="55"/>
                        <a:pt x="11" y="55"/>
                        <a:pt x="11" y="54"/>
                      </a:cubicBezTo>
                      <a:cubicBezTo>
                        <a:pt x="11" y="53"/>
                        <a:pt x="12" y="53"/>
                        <a:pt x="13" y="53"/>
                      </a:cubicBezTo>
                      <a:cubicBezTo>
                        <a:pt x="13" y="52"/>
                        <a:pt x="11" y="54"/>
                        <a:pt x="11" y="52"/>
                      </a:cubicBezTo>
                      <a:cubicBezTo>
                        <a:pt x="11" y="51"/>
                        <a:pt x="11" y="50"/>
                        <a:pt x="11" y="49"/>
                      </a:cubicBezTo>
                      <a:cubicBezTo>
                        <a:pt x="11" y="48"/>
                        <a:pt x="11" y="49"/>
                        <a:pt x="12" y="49"/>
                      </a:cubicBezTo>
                      <a:cubicBezTo>
                        <a:pt x="11" y="48"/>
                        <a:pt x="11" y="48"/>
                        <a:pt x="11" y="48"/>
                      </a:cubicBezTo>
                      <a:cubicBezTo>
                        <a:pt x="11" y="48"/>
                        <a:pt x="11" y="48"/>
                        <a:pt x="11" y="48"/>
                      </a:cubicBezTo>
                      <a:cubicBezTo>
                        <a:pt x="11" y="47"/>
                        <a:pt x="10" y="48"/>
                        <a:pt x="10" y="47"/>
                      </a:cubicBezTo>
                      <a:cubicBezTo>
                        <a:pt x="9" y="46"/>
                        <a:pt x="12" y="45"/>
                        <a:pt x="11" y="43"/>
                      </a:cubicBezTo>
                      <a:cubicBezTo>
                        <a:pt x="12" y="43"/>
                        <a:pt x="12" y="44"/>
                        <a:pt x="12" y="44"/>
                      </a:cubicBezTo>
                      <a:cubicBezTo>
                        <a:pt x="12" y="42"/>
                        <a:pt x="12" y="42"/>
                        <a:pt x="11" y="41"/>
                      </a:cubicBezTo>
                      <a:cubicBezTo>
                        <a:pt x="12" y="40"/>
                        <a:pt x="12" y="40"/>
                        <a:pt x="12" y="40"/>
                      </a:cubicBezTo>
                      <a:cubicBezTo>
                        <a:pt x="11" y="40"/>
                        <a:pt x="10" y="39"/>
                        <a:pt x="10" y="38"/>
                      </a:cubicBezTo>
                      <a:cubicBezTo>
                        <a:pt x="9" y="38"/>
                        <a:pt x="9" y="38"/>
                        <a:pt x="9" y="38"/>
                      </a:cubicBezTo>
                      <a:cubicBezTo>
                        <a:pt x="9" y="36"/>
                        <a:pt x="9" y="36"/>
                        <a:pt x="9" y="36"/>
                      </a:cubicBezTo>
                      <a:cubicBezTo>
                        <a:pt x="9" y="36"/>
                        <a:pt x="9" y="36"/>
                        <a:pt x="10" y="37"/>
                      </a:cubicBezTo>
                      <a:cubicBezTo>
                        <a:pt x="9" y="37"/>
                        <a:pt x="9" y="37"/>
                        <a:pt x="9" y="36"/>
                      </a:cubicBezTo>
                      <a:cubicBezTo>
                        <a:pt x="10" y="36"/>
                        <a:pt x="10" y="37"/>
                        <a:pt x="11" y="37"/>
                      </a:cubicBezTo>
                      <a:cubicBezTo>
                        <a:pt x="11" y="37"/>
                        <a:pt x="10" y="37"/>
                        <a:pt x="10" y="38"/>
                      </a:cubicBezTo>
                      <a:cubicBezTo>
                        <a:pt x="11" y="38"/>
                        <a:pt x="11" y="39"/>
                        <a:pt x="12" y="39"/>
                      </a:cubicBezTo>
                      <a:cubicBezTo>
                        <a:pt x="12" y="39"/>
                        <a:pt x="12" y="38"/>
                        <a:pt x="12" y="38"/>
                      </a:cubicBezTo>
                      <a:cubicBezTo>
                        <a:pt x="12" y="38"/>
                        <a:pt x="12" y="39"/>
                        <a:pt x="12" y="39"/>
                      </a:cubicBezTo>
                      <a:cubicBezTo>
                        <a:pt x="12" y="39"/>
                        <a:pt x="12" y="38"/>
                        <a:pt x="12" y="38"/>
                      </a:cubicBezTo>
                      <a:cubicBezTo>
                        <a:pt x="13" y="38"/>
                        <a:pt x="13" y="38"/>
                        <a:pt x="13" y="38"/>
                      </a:cubicBezTo>
                      <a:cubicBezTo>
                        <a:pt x="13" y="38"/>
                        <a:pt x="13" y="38"/>
                        <a:pt x="13" y="38"/>
                      </a:cubicBezTo>
                      <a:cubicBezTo>
                        <a:pt x="13" y="38"/>
                        <a:pt x="14" y="36"/>
                        <a:pt x="14" y="36"/>
                      </a:cubicBezTo>
                      <a:cubicBezTo>
                        <a:pt x="14" y="34"/>
                        <a:pt x="12" y="32"/>
                        <a:pt x="13" y="30"/>
                      </a:cubicBezTo>
                      <a:cubicBezTo>
                        <a:pt x="14" y="31"/>
                        <a:pt x="14" y="31"/>
                        <a:pt x="15" y="31"/>
                      </a:cubicBezTo>
                      <a:cubicBezTo>
                        <a:pt x="14" y="31"/>
                        <a:pt x="15" y="33"/>
                        <a:pt x="14" y="34"/>
                      </a:cubicBezTo>
                      <a:cubicBezTo>
                        <a:pt x="15" y="34"/>
                        <a:pt x="15" y="34"/>
                        <a:pt x="15" y="34"/>
                      </a:cubicBezTo>
                      <a:cubicBezTo>
                        <a:pt x="15" y="34"/>
                        <a:pt x="15" y="32"/>
                        <a:pt x="15" y="32"/>
                      </a:cubicBezTo>
                      <a:cubicBezTo>
                        <a:pt x="16" y="32"/>
                        <a:pt x="16" y="32"/>
                        <a:pt x="17" y="32"/>
                      </a:cubicBezTo>
                      <a:cubicBezTo>
                        <a:pt x="15" y="31"/>
                        <a:pt x="16" y="30"/>
                        <a:pt x="16" y="29"/>
                      </a:cubicBezTo>
                      <a:cubicBezTo>
                        <a:pt x="17" y="29"/>
                        <a:pt x="17" y="29"/>
                        <a:pt x="17" y="30"/>
                      </a:cubicBezTo>
                      <a:cubicBezTo>
                        <a:pt x="18" y="30"/>
                        <a:pt x="15" y="28"/>
                        <a:pt x="17" y="27"/>
                      </a:cubicBezTo>
                      <a:cubicBezTo>
                        <a:pt x="17" y="28"/>
                        <a:pt x="17" y="28"/>
                        <a:pt x="17" y="28"/>
                      </a:cubicBezTo>
                      <a:cubicBezTo>
                        <a:pt x="17" y="27"/>
                        <a:pt x="18" y="26"/>
                        <a:pt x="18" y="27"/>
                      </a:cubicBezTo>
                      <a:cubicBezTo>
                        <a:pt x="18" y="27"/>
                        <a:pt x="18" y="27"/>
                        <a:pt x="18" y="27"/>
                      </a:cubicBezTo>
                      <a:cubicBezTo>
                        <a:pt x="19" y="26"/>
                        <a:pt x="21" y="23"/>
                        <a:pt x="20" y="22"/>
                      </a:cubicBezTo>
                      <a:cubicBezTo>
                        <a:pt x="20" y="22"/>
                        <a:pt x="21" y="23"/>
                        <a:pt x="22" y="23"/>
                      </a:cubicBezTo>
                      <a:cubicBezTo>
                        <a:pt x="22" y="23"/>
                        <a:pt x="21" y="22"/>
                        <a:pt x="21" y="20"/>
                      </a:cubicBezTo>
                      <a:cubicBezTo>
                        <a:pt x="20" y="19"/>
                        <a:pt x="20" y="17"/>
                        <a:pt x="20" y="17"/>
                      </a:cubicBezTo>
                      <a:cubicBezTo>
                        <a:pt x="20" y="18"/>
                        <a:pt x="23" y="20"/>
                        <a:pt x="23" y="21"/>
                      </a:cubicBezTo>
                      <a:cubicBezTo>
                        <a:pt x="23" y="21"/>
                        <a:pt x="24" y="21"/>
                        <a:pt x="24" y="20"/>
                      </a:cubicBezTo>
                      <a:cubicBezTo>
                        <a:pt x="24" y="20"/>
                        <a:pt x="22" y="19"/>
                        <a:pt x="23" y="19"/>
                      </a:cubicBezTo>
                      <a:cubicBezTo>
                        <a:pt x="24" y="19"/>
                        <a:pt x="24" y="19"/>
                        <a:pt x="25" y="19"/>
                      </a:cubicBezTo>
                      <a:cubicBezTo>
                        <a:pt x="25" y="19"/>
                        <a:pt x="24" y="17"/>
                        <a:pt x="24" y="17"/>
                      </a:cubicBezTo>
                      <a:cubicBezTo>
                        <a:pt x="24" y="17"/>
                        <a:pt x="26" y="18"/>
                        <a:pt x="26" y="19"/>
                      </a:cubicBezTo>
                      <a:cubicBezTo>
                        <a:pt x="26" y="19"/>
                        <a:pt x="26" y="18"/>
                        <a:pt x="26" y="17"/>
                      </a:cubicBezTo>
                      <a:cubicBezTo>
                        <a:pt x="26" y="17"/>
                        <a:pt x="26" y="16"/>
                        <a:pt x="26" y="16"/>
                      </a:cubicBezTo>
                      <a:cubicBezTo>
                        <a:pt x="25" y="17"/>
                        <a:pt x="27" y="17"/>
                        <a:pt x="27" y="18"/>
                      </a:cubicBezTo>
                      <a:cubicBezTo>
                        <a:pt x="27" y="17"/>
                        <a:pt x="28" y="17"/>
                        <a:pt x="29" y="16"/>
                      </a:cubicBezTo>
                      <a:cubicBezTo>
                        <a:pt x="28" y="16"/>
                        <a:pt x="28" y="16"/>
                        <a:pt x="28" y="16"/>
                      </a:cubicBezTo>
                      <a:cubicBezTo>
                        <a:pt x="29" y="16"/>
                        <a:pt x="27" y="13"/>
                        <a:pt x="29" y="12"/>
                      </a:cubicBezTo>
                      <a:cubicBezTo>
                        <a:pt x="29" y="13"/>
                        <a:pt x="30" y="15"/>
                        <a:pt x="31" y="14"/>
                      </a:cubicBezTo>
                      <a:cubicBezTo>
                        <a:pt x="31" y="13"/>
                        <a:pt x="30" y="9"/>
                        <a:pt x="31" y="7"/>
                      </a:cubicBezTo>
                      <a:cubicBezTo>
                        <a:pt x="32" y="8"/>
                        <a:pt x="32" y="8"/>
                        <a:pt x="32" y="8"/>
                      </a:cubicBezTo>
                      <a:cubicBezTo>
                        <a:pt x="33" y="7"/>
                        <a:pt x="33" y="7"/>
                        <a:pt x="33" y="7"/>
                      </a:cubicBezTo>
                      <a:cubicBezTo>
                        <a:pt x="33" y="8"/>
                        <a:pt x="32" y="12"/>
                        <a:pt x="32" y="14"/>
                      </a:cubicBezTo>
                      <a:cubicBezTo>
                        <a:pt x="33" y="14"/>
                        <a:pt x="32" y="15"/>
                        <a:pt x="33" y="14"/>
                      </a:cubicBezTo>
                      <a:cubicBezTo>
                        <a:pt x="34" y="15"/>
                        <a:pt x="33" y="15"/>
                        <a:pt x="33" y="15"/>
                      </a:cubicBezTo>
                      <a:cubicBezTo>
                        <a:pt x="33" y="15"/>
                        <a:pt x="35" y="15"/>
                        <a:pt x="35" y="15"/>
                      </a:cubicBezTo>
                      <a:cubicBezTo>
                        <a:pt x="34" y="14"/>
                        <a:pt x="36" y="13"/>
                        <a:pt x="36" y="12"/>
                      </a:cubicBezTo>
                      <a:cubicBezTo>
                        <a:pt x="36" y="12"/>
                        <a:pt x="34" y="14"/>
                        <a:pt x="34" y="14"/>
                      </a:cubicBezTo>
                      <a:cubicBezTo>
                        <a:pt x="33" y="13"/>
                        <a:pt x="34" y="10"/>
                        <a:pt x="35" y="10"/>
                      </a:cubicBezTo>
                      <a:cubicBezTo>
                        <a:pt x="36" y="10"/>
                        <a:pt x="36" y="12"/>
                        <a:pt x="36" y="13"/>
                      </a:cubicBezTo>
                      <a:cubicBezTo>
                        <a:pt x="36" y="12"/>
                        <a:pt x="37" y="11"/>
                        <a:pt x="37" y="11"/>
                      </a:cubicBezTo>
                      <a:cubicBezTo>
                        <a:pt x="37" y="12"/>
                        <a:pt x="37" y="12"/>
                        <a:pt x="37" y="12"/>
                      </a:cubicBezTo>
                      <a:cubicBezTo>
                        <a:pt x="38" y="13"/>
                        <a:pt x="38" y="10"/>
                        <a:pt x="39" y="11"/>
                      </a:cubicBezTo>
                      <a:cubicBezTo>
                        <a:pt x="40" y="11"/>
                        <a:pt x="41" y="13"/>
                        <a:pt x="40" y="12"/>
                      </a:cubicBezTo>
                      <a:cubicBezTo>
                        <a:pt x="40" y="11"/>
                        <a:pt x="39" y="6"/>
                        <a:pt x="39" y="5"/>
                      </a:cubicBezTo>
                      <a:cubicBezTo>
                        <a:pt x="39" y="5"/>
                        <a:pt x="41" y="6"/>
                        <a:pt x="42" y="7"/>
                      </a:cubicBezTo>
                      <a:cubicBezTo>
                        <a:pt x="43" y="8"/>
                        <a:pt x="41" y="10"/>
                        <a:pt x="42" y="10"/>
                      </a:cubicBezTo>
                      <a:cubicBezTo>
                        <a:pt x="42" y="10"/>
                        <a:pt x="42" y="10"/>
                        <a:pt x="42" y="10"/>
                      </a:cubicBezTo>
                      <a:cubicBezTo>
                        <a:pt x="43" y="10"/>
                        <a:pt x="42" y="11"/>
                        <a:pt x="43" y="10"/>
                      </a:cubicBezTo>
                      <a:cubicBezTo>
                        <a:pt x="43" y="9"/>
                        <a:pt x="45" y="11"/>
                        <a:pt x="43" y="9"/>
                      </a:cubicBezTo>
                      <a:cubicBezTo>
                        <a:pt x="44" y="9"/>
                        <a:pt x="44" y="10"/>
                        <a:pt x="45" y="10"/>
                      </a:cubicBezTo>
                      <a:cubicBezTo>
                        <a:pt x="45" y="9"/>
                        <a:pt x="46" y="7"/>
                        <a:pt x="47" y="7"/>
                      </a:cubicBezTo>
                      <a:cubicBezTo>
                        <a:pt x="47" y="7"/>
                        <a:pt x="47" y="7"/>
                        <a:pt x="47" y="8"/>
                      </a:cubicBezTo>
                      <a:cubicBezTo>
                        <a:pt x="49" y="8"/>
                        <a:pt x="50" y="9"/>
                        <a:pt x="52" y="9"/>
                      </a:cubicBezTo>
                      <a:cubicBezTo>
                        <a:pt x="52" y="10"/>
                        <a:pt x="52" y="10"/>
                        <a:pt x="52" y="11"/>
                      </a:cubicBezTo>
                      <a:cubicBezTo>
                        <a:pt x="52" y="11"/>
                        <a:pt x="53" y="10"/>
                        <a:pt x="53" y="10"/>
                      </a:cubicBezTo>
                      <a:cubicBezTo>
                        <a:pt x="53" y="12"/>
                        <a:pt x="52" y="10"/>
                        <a:pt x="52" y="12"/>
                      </a:cubicBezTo>
                      <a:cubicBezTo>
                        <a:pt x="52" y="11"/>
                        <a:pt x="54" y="11"/>
                        <a:pt x="55" y="11"/>
                      </a:cubicBezTo>
                      <a:cubicBezTo>
                        <a:pt x="55" y="10"/>
                        <a:pt x="53" y="10"/>
                        <a:pt x="52" y="10"/>
                      </a:cubicBezTo>
                      <a:cubicBezTo>
                        <a:pt x="53" y="9"/>
                        <a:pt x="55" y="8"/>
                        <a:pt x="57" y="8"/>
                      </a:cubicBezTo>
                      <a:cubicBezTo>
                        <a:pt x="58" y="9"/>
                        <a:pt x="57" y="9"/>
                        <a:pt x="57" y="9"/>
                      </a:cubicBezTo>
                      <a:cubicBezTo>
                        <a:pt x="60" y="11"/>
                        <a:pt x="61" y="9"/>
                        <a:pt x="62" y="11"/>
                      </a:cubicBezTo>
                      <a:cubicBezTo>
                        <a:pt x="62" y="12"/>
                        <a:pt x="61" y="13"/>
                        <a:pt x="61" y="13"/>
                      </a:cubicBezTo>
                      <a:cubicBezTo>
                        <a:pt x="60" y="13"/>
                        <a:pt x="60" y="12"/>
                        <a:pt x="59" y="11"/>
                      </a:cubicBezTo>
                      <a:cubicBezTo>
                        <a:pt x="59" y="12"/>
                        <a:pt x="59" y="12"/>
                        <a:pt x="59" y="12"/>
                      </a:cubicBezTo>
                      <a:cubicBezTo>
                        <a:pt x="59" y="12"/>
                        <a:pt x="58" y="12"/>
                        <a:pt x="58" y="11"/>
                      </a:cubicBezTo>
                      <a:cubicBezTo>
                        <a:pt x="58" y="12"/>
                        <a:pt x="59" y="13"/>
                        <a:pt x="60" y="14"/>
                      </a:cubicBezTo>
                      <a:cubicBezTo>
                        <a:pt x="61" y="14"/>
                        <a:pt x="62" y="16"/>
                        <a:pt x="62" y="17"/>
                      </a:cubicBezTo>
                      <a:cubicBezTo>
                        <a:pt x="63" y="17"/>
                        <a:pt x="64" y="17"/>
                        <a:pt x="64" y="16"/>
                      </a:cubicBezTo>
                      <a:cubicBezTo>
                        <a:pt x="63" y="16"/>
                        <a:pt x="63" y="16"/>
                        <a:pt x="63" y="16"/>
                      </a:cubicBezTo>
                      <a:cubicBezTo>
                        <a:pt x="63" y="15"/>
                        <a:pt x="65" y="16"/>
                        <a:pt x="65" y="15"/>
                      </a:cubicBezTo>
                      <a:cubicBezTo>
                        <a:pt x="66" y="16"/>
                        <a:pt x="67" y="16"/>
                        <a:pt x="67" y="17"/>
                      </a:cubicBezTo>
                      <a:cubicBezTo>
                        <a:pt x="67" y="18"/>
                        <a:pt x="67" y="18"/>
                        <a:pt x="67" y="18"/>
                      </a:cubicBezTo>
                      <a:cubicBezTo>
                        <a:pt x="67" y="18"/>
                        <a:pt x="67" y="17"/>
                        <a:pt x="66" y="17"/>
                      </a:cubicBezTo>
                      <a:cubicBezTo>
                        <a:pt x="67" y="17"/>
                        <a:pt x="66" y="20"/>
                        <a:pt x="68" y="19"/>
                      </a:cubicBezTo>
                      <a:cubicBezTo>
                        <a:pt x="68" y="18"/>
                        <a:pt x="68" y="18"/>
                        <a:pt x="68" y="18"/>
                      </a:cubicBezTo>
                      <a:cubicBezTo>
                        <a:pt x="69" y="18"/>
                        <a:pt x="70" y="19"/>
                        <a:pt x="71" y="20"/>
                      </a:cubicBezTo>
                      <a:cubicBezTo>
                        <a:pt x="72" y="19"/>
                        <a:pt x="71" y="20"/>
                        <a:pt x="71" y="19"/>
                      </a:cubicBezTo>
                      <a:cubicBezTo>
                        <a:pt x="70" y="20"/>
                        <a:pt x="70" y="16"/>
                        <a:pt x="69" y="18"/>
                      </a:cubicBezTo>
                      <a:cubicBezTo>
                        <a:pt x="70" y="16"/>
                        <a:pt x="68" y="16"/>
                        <a:pt x="69" y="14"/>
                      </a:cubicBezTo>
                      <a:cubicBezTo>
                        <a:pt x="68" y="15"/>
                        <a:pt x="68" y="15"/>
                        <a:pt x="68" y="14"/>
                      </a:cubicBezTo>
                      <a:cubicBezTo>
                        <a:pt x="68" y="14"/>
                        <a:pt x="68" y="14"/>
                        <a:pt x="67" y="14"/>
                      </a:cubicBezTo>
                      <a:cubicBezTo>
                        <a:pt x="67" y="14"/>
                        <a:pt x="67" y="14"/>
                        <a:pt x="67" y="14"/>
                      </a:cubicBezTo>
                      <a:cubicBezTo>
                        <a:pt x="67" y="14"/>
                        <a:pt x="67" y="14"/>
                        <a:pt x="67" y="14"/>
                      </a:cubicBezTo>
                      <a:cubicBezTo>
                        <a:pt x="67" y="14"/>
                        <a:pt x="67" y="14"/>
                        <a:pt x="67" y="14"/>
                      </a:cubicBezTo>
                      <a:cubicBezTo>
                        <a:pt x="67" y="14"/>
                        <a:pt x="67" y="15"/>
                        <a:pt x="67" y="15"/>
                      </a:cubicBezTo>
                      <a:cubicBezTo>
                        <a:pt x="66" y="15"/>
                        <a:pt x="65" y="14"/>
                        <a:pt x="65" y="14"/>
                      </a:cubicBezTo>
                      <a:cubicBezTo>
                        <a:pt x="64" y="13"/>
                        <a:pt x="65" y="14"/>
                        <a:pt x="65" y="13"/>
                      </a:cubicBezTo>
                      <a:cubicBezTo>
                        <a:pt x="64" y="13"/>
                        <a:pt x="64" y="13"/>
                        <a:pt x="64" y="13"/>
                      </a:cubicBezTo>
                      <a:cubicBezTo>
                        <a:pt x="65" y="12"/>
                        <a:pt x="64" y="11"/>
                        <a:pt x="65" y="12"/>
                      </a:cubicBezTo>
                      <a:cubicBezTo>
                        <a:pt x="64" y="10"/>
                        <a:pt x="64" y="10"/>
                        <a:pt x="64" y="10"/>
                      </a:cubicBezTo>
                      <a:cubicBezTo>
                        <a:pt x="64" y="10"/>
                        <a:pt x="63" y="9"/>
                        <a:pt x="62" y="9"/>
                      </a:cubicBezTo>
                      <a:cubicBezTo>
                        <a:pt x="62" y="8"/>
                        <a:pt x="61" y="8"/>
                        <a:pt x="61" y="8"/>
                      </a:cubicBezTo>
                      <a:cubicBezTo>
                        <a:pt x="61" y="8"/>
                        <a:pt x="61" y="8"/>
                        <a:pt x="60" y="8"/>
                      </a:cubicBezTo>
                      <a:cubicBezTo>
                        <a:pt x="60" y="7"/>
                        <a:pt x="59" y="7"/>
                        <a:pt x="59" y="7"/>
                      </a:cubicBezTo>
                      <a:cubicBezTo>
                        <a:pt x="59" y="7"/>
                        <a:pt x="59" y="7"/>
                        <a:pt x="59" y="7"/>
                      </a:cubicBezTo>
                      <a:cubicBezTo>
                        <a:pt x="58" y="6"/>
                        <a:pt x="55" y="6"/>
                        <a:pt x="53" y="4"/>
                      </a:cubicBezTo>
                      <a:cubicBezTo>
                        <a:pt x="52" y="4"/>
                        <a:pt x="52" y="4"/>
                        <a:pt x="51" y="3"/>
                      </a:cubicBezTo>
                      <a:cubicBezTo>
                        <a:pt x="50" y="3"/>
                        <a:pt x="50" y="3"/>
                        <a:pt x="50" y="3"/>
                      </a:cubicBezTo>
                      <a:cubicBezTo>
                        <a:pt x="49" y="3"/>
                        <a:pt x="48" y="2"/>
                        <a:pt x="47" y="2"/>
                      </a:cubicBezTo>
                      <a:cubicBezTo>
                        <a:pt x="46" y="0"/>
                        <a:pt x="42" y="2"/>
                        <a:pt x="41" y="1"/>
                      </a:cubicBezTo>
                      <a:cubicBezTo>
                        <a:pt x="41" y="2"/>
                        <a:pt x="41" y="2"/>
                        <a:pt x="41" y="2"/>
                      </a:cubicBezTo>
                      <a:cubicBezTo>
                        <a:pt x="40" y="2"/>
                        <a:pt x="39" y="3"/>
                        <a:pt x="37" y="4"/>
                      </a:cubicBezTo>
                      <a:cubicBezTo>
                        <a:pt x="38" y="4"/>
                        <a:pt x="38" y="4"/>
                        <a:pt x="38" y="4"/>
                      </a:cubicBezTo>
                      <a:cubicBezTo>
                        <a:pt x="37" y="5"/>
                        <a:pt x="34" y="4"/>
                        <a:pt x="33" y="5"/>
                      </a:cubicBezTo>
                      <a:cubicBezTo>
                        <a:pt x="33" y="5"/>
                        <a:pt x="33" y="5"/>
                        <a:pt x="34" y="5"/>
                      </a:cubicBezTo>
                      <a:cubicBezTo>
                        <a:pt x="32" y="4"/>
                        <a:pt x="31" y="5"/>
                        <a:pt x="30" y="6"/>
                      </a:cubicBezTo>
                      <a:cubicBezTo>
                        <a:pt x="30" y="7"/>
                        <a:pt x="29" y="8"/>
                        <a:pt x="28" y="8"/>
                      </a:cubicBezTo>
                      <a:cubicBezTo>
                        <a:pt x="27" y="8"/>
                        <a:pt x="27" y="8"/>
                        <a:pt x="27" y="8"/>
                      </a:cubicBezTo>
                      <a:cubicBezTo>
                        <a:pt x="27" y="8"/>
                        <a:pt x="27" y="8"/>
                        <a:pt x="27" y="8"/>
                      </a:cubicBezTo>
                      <a:cubicBezTo>
                        <a:pt x="27" y="8"/>
                        <a:pt x="27" y="8"/>
                        <a:pt x="27" y="8"/>
                      </a:cubicBezTo>
                      <a:cubicBezTo>
                        <a:pt x="26" y="8"/>
                        <a:pt x="26" y="8"/>
                        <a:pt x="26" y="8"/>
                      </a:cubicBezTo>
                      <a:cubicBezTo>
                        <a:pt x="26" y="8"/>
                        <a:pt x="26" y="8"/>
                        <a:pt x="26" y="8"/>
                      </a:cubicBezTo>
                      <a:cubicBezTo>
                        <a:pt x="26" y="9"/>
                        <a:pt x="26" y="9"/>
                        <a:pt x="25" y="9"/>
                      </a:cubicBezTo>
                      <a:cubicBezTo>
                        <a:pt x="25" y="9"/>
                        <a:pt x="25" y="9"/>
                        <a:pt x="25" y="9"/>
                      </a:cubicBezTo>
                      <a:cubicBezTo>
                        <a:pt x="25" y="9"/>
                        <a:pt x="25" y="9"/>
                        <a:pt x="25" y="9"/>
                      </a:cubicBezTo>
                      <a:cubicBezTo>
                        <a:pt x="24" y="9"/>
                        <a:pt x="24" y="10"/>
                        <a:pt x="25" y="10"/>
                      </a:cubicBezTo>
                      <a:cubicBezTo>
                        <a:pt x="25" y="10"/>
                        <a:pt x="25" y="11"/>
                        <a:pt x="25" y="11"/>
                      </a:cubicBezTo>
                      <a:cubicBezTo>
                        <a:pt x="24" y="10"/>
                        <a:pt x="24" y="12"/>
                        <a:pt x="23" y="11"/>
                      </a:cubicBezTo>
                      <a:cubicBezTo>
                        <a:pt x="23" y="12"/>
                        <a:pt x="21" y="13"/>
                        <a:pt x="22" y="15"/>
                      </a:cubicBezTo>
                      <a:cubicBezTo>
                        <a:pt x="21" y="15"/>
                        <a:pt x="21" y="15"/>
                        <a:pt x="22" y="15"/>
                      </a:cubicBezTo>
                      <a:cubicBezTo>
                        <a:pt x="21" y="15"/>
                        <a:pt x="20" y="15"/>
                        <a:pt x="20" y="16"/>
                      </a:cubicBezTo>
                      <a:cubicBezTo>
                        <a:pt x="19" y="15"/>
                        <a:pt x="19" y="15"/>
                        <a:pt x="19" y="15"/>
                      </a:cubicBezTo>
                      <a:cubicBezTo>
                        <a:pt x="20" y="17"/>
                        <a:pt x="20" y="17"/>
                        <a:pt x="20" y="17"/>
                      </a:cubicBezTo>
                      <a:cubicBezTo>
                        <a:pt x="19" y="17"/>
                        <a:pt x="18" y="17"/>
                        <a:pt x="18" y="16"/>
                      </a:cubicBezTo>
                      <a:cubicBezTo>
                        <a:pt x="18" y="18"/>
                        <a:pt x="17" y="18"/>
                        <a:pt x="17" y="20"/>
                      </a:cubicBezTo>
                      <a:cubicBezTo>
                        <a:pt x="17" y="19"/>
                        <a:pt x="17" y="19"/>
                        <a:pt x="17" y="19"/>
                      </a:cubicBezTo>
                      <a:cubicBezTo>
                        <a:pt x="16" y="20"/>
                        <a:pt x="17" y="21"/>
                        <a:pt x="16" y="21"/>
                      </a:cubicBezTo>
                      <a:cubicBezTo>
                        <a:pt x="14" y="21"/>
                        <a:pt x="12" y="26"/>
                        <a:pt x="10" y="28"/>
                      </a:cubicBezTo>
                      <a:cubicBezTo>
                        <a:pt x="12" y="29"/>
                        <a:pt x="8" y="29"/>
                        <a:pt x="9" y="30"/>
                      </a:cubicBezTo>
                      <a:cubicBezTo>
                        <a:pt x="9" y="30"/>
                        <a:pt x="8" y="30"/>
                        <a:pt x="8" y="30"/>
                      </a:cubicBezTo>
                      <a:cubicBezTo>
                        <a:pt x="8" y="31"/>
                        <a:pt x="6" y="32"/>
                        <a:pt x="7" y="33"/>
                      </a:cubicBezTo>
                      <a:cubicBezTo>
                        <a:pt x="7" y="33"/>
                        <a:pt x="7" y="33"/>
                        <a:pt x="6" y="33"/>
                      </a:cubicBezTo>
                      <a:cubicBezTo>
                        <a:pt x="6" y="33"/>
                        <a:pt x="7" y="33"/>
                        <a:pt x="6" y="33"/>
                      </a:cubicBezTo>
                      <a:cubicBezTo>
                        <a:pt x="6" y="33"/>
                        <a:pt x="6" y="33"/>
                        <a:pt x="6" y="33"/>
                      </a:cubicBezTo>
                      <a:cubicBezTo>
                        <a:pt x="5" y="34"/>
                        <a:pt x="7" y="35"/>
                        <a:pt x="8" y="36"/>
                      </a:cubicBezTo>
                      <a:cubicBezTo>
                        <a:pt x="7" y="36"/>
                        <a:pt x="7" y="37"/>
                        <a:pt x="8" y="38"/>
                      </a:cubicBezTo>
                      <a:cubicBezTo>
                        <a:pt x="7" y="38"/>
                        <a:pt x="7" y="38"/>
                        <a:pt x="7" y="37"/>
                      </a:cubicBezTo>
                      <a:cubicBezTo>
                        <a:pt x="6" y="38"/>
                        <a:pt x="5" y="40"/>
                        <a:pt x="6" y="41"/>
                      </a:cubicBezTo>
                      <a:cubicBezTo>
                        <a:pt x="6" y="41"/>
                        <a:pt x="6" y="41"/>
                        <a:pt x="6" y="42"/>
                      </a:cubicBezTo>
                      <a:cubicBezTo>
                        <a:pt x="6" y="43"/>
                        <a:pt x="5" y="43"/>
                        <a:pt x="5" y="44"/>
                      </a:cubicBezTo>
                      <a:cubicBezTo>
                        <a:pt x="5" y="44"/>
                        <a:pt x="5" y="44"/>
                        <a:pt x="5" y="44"/>
                      </a:cubicBezTo>
                      <a:cubicBezTo>
                        <a:pt x="7" y="45"/>
                        <a:pt x="6" y="45"/>
                        <a:pt x="6" y="46"/>
                      </a:cubicBezTo>
                      <a:cubicBezTo>
                        <a:pt x="5" y="46"/>
                        <a:pt x="5" y="46"/>
                        <a:pt x="5" y="46"/>
                      </a:cubicBezTo>
                      <a:cubicBezTo>
                        <a:pt x="4" y="48"/>
                        <a:pt x="6" y="47"/>
                        <a:pt x="4" y="49"/>
                      </a:cubicBezTo>
                      <a:cubicBezTo>
                        <a:pt x="5" y="49"/>
                        <a:pt x="5" y="49"/>
                        <a:pt x="5" y="49"/>
                      </a:cubicBezTo>
                      <a:cubicBezTo>
                        <a:pt x="7" y="50"/>
                        <a:pt x="4" y="51"/>
                        <a:pt x="4" y="53"/>
                      </a:cubicBezTo>
                      <a:cubicBezTo>
                        <a:pt x="5" y="52"/>
                        <a:pt x="5" y="52"/>
                        <a:pt x="5" y="52"/>
                      </a:cubicBezTo>
                      <a:cubicBezTo>
                        <a:pt x="6" y="53"/>
                        <a:pt x="2" y="54"/>
                        <a:pt x="2" y="55"/>
                      </a:cubicBezTo>
                      <a:cubicBezTo>
                        <a:pt x="2" y="55"/>
                        <a:pt x="2" y="55"/>
                        <a:pt x="2" y="54"/>
                      </a:cubicBezTo>
                      <a:cubicBezTo>
                        <a:pt x="0" y="56"/>
                        <a:pt x="3" y="55"/>
                        <a:pt x="3" y="56"/>
                      </a:cubicBezTo>
                      <a:cubicBezTo>
                        <a:pt x="2" y="57"/>
                        <a:pt x="1" y="56"/>
                        <a:pt x="1" y="57"/>
                      </a:cubicBezTo>
                      <a:cubicBezTo>
                        <a:pt x="1" y="57"/>
                        <a:pt x="3" y="60"/>
                        <a:pt x="2" y="61"/>
                      </a:cubicBezTo>
                      <a:cubicBezTo>
                        <a:pt x="3" y="61"/>
                        <a:pt x="3" y="61"/>
                        <a:pt x="4" y="61"/>
                      </a:cubicBezTo>
                      <a:cubicBezTo>
                        <a:pt x="4" y="62"/>
                        <a:pt x="2" y="64"/>
                        <a:pt x="4" y="65"/>
                      </a:cubicBezTo>
                      <a:cubicBezTo>
                        <a:pt x="3" y="65"/>
                        <a:pt x="3" y="65"/>
                        <a:pt x="3" y="65"/>
                      </a:cubicBezTo>
                      <a:cubicBezTo>
                        <a:pt x="4" y="66"/>
                        <a:pt x="4" y="68"/>
                        <a:pt x="5" y="68"/>
                      </a:cubicBezTo>
                      <a:cubicBezTo>
                        <a:pt x="4" y="69"/>
                        <a:pt x="4" y="70"/>
                        <a:pt x="5" y="71"/>
                      </a:cubicBezTo>
                      <a:cubicBezTo>
                        <a:pt x="6" y="72"/>
                        <a:pt x="7" y="73"/>
                        <a:pt x="5" y="74"/>
                      </a:cubicBezTo>
                      <a:cubicBezTo>
                        <a:pt x="5" y="74"/>
                        <a:pt x="5" y="74"/>
                        <a:pt x="6" y="75"/>
                      </a:cubicBezTo>
                      <a:cubicBezTo>
                        <a:pt x="6" y="75"/>
                        <a:pt x="6" y="76"/>
                        <a:pt x="6" y="76"/>
                      </a:cubicBezTo>
                      <a:cubicBezTo>
                        <a:pt x="6" y="76"/>
                        <a:pt x="6" y="76"/>
                        <a:pt x="6" y="76"/>
                      </a:cubicBezTo>
                      <a:cubicBezTo>
                        <a:pt x="6" y="78"/>
                        <a:pt x="7" y="78"/>
                        <a:pt x="8" y="78"/>
                      </a:cubicBezTo>
                      <a:cubicBezTo>
                        <a:pt x="8" y="78"/>
                        <a:pt x="8" y="78"/>
                        <a:pt x="7" y="78"/>
                      </a:cubicBezTo>
                      <a:cubicBezTo>
                        <a:pt x="8" y="81"/>
                        <a:pt x="8" y="81"/>
                        <a:pt x="10" y="82"/>
                      </a:cubicBezTo>
                      <a:cubicBezTo>
                        <a:pt x="10" y="83"/>
                        <a:pt x="10" y="83"/>
                        <a:pt x="10" y="83"/>
                      </a:cubicBezTo>
                      <a:cubicBezTo>
                        <a:pt x="10" y="83"/>
                        <a:pt x="10" y="87"/>
                        <a:pt x="12" y="88"/>
                      </a:cubicBezTo>
                      <a:cubicBezTo>
                        <a:pt x="12" y="88"/>
                        <a:pt x="12" y="88"/>
                        <a:pt x="12" y="88"/>
                      </a:cubicBezTo>
                      <a:cubicBezTo>
                        <a:pt x="13" y="89"/>
                        <a:pt x="14" y="90"/>
                        <a:pt x="15" y="91"/>
                      </a:cubicBezTo>
                      <a:cubicBezTo>
                        <a:pt x="15" y="93"/>
                        <a:pt x="16" y="94"/>
                        <a:pt x="18" y="93"/>
                      </a:cubicBezTo>
                      <a:cubicBezTo>
                        <a:pt x="20" y="93"/>
                        <a:pt x="20" y="93"/>
                        <a:pt x="20" y="93"/>
                      </a:cubicBezTo>
                      <a:cubicBezTo>
                        <a:pt x="18" y="92"/>
                        <a:pt x="21" y="92"/>
                        <a:pt x="20" y="91"/>
                      </a:cubicBezTo>
                      <a:cubicBezTo>
                        <a:pt x="21" y="92"/>
                        <a:pt x="22" y="93"/>
                        <a:pt x="21" y="93"/>
                      </a:cubicBezTo>
                      <a:cubicBezTo>
                        <a:pt x="21" y="93"/>
                        <a:pt x="21" y="93"/>
                        <a:pt x="21" y="93"/>
                      </a:cubicBezTo>
                      <a:cubicBezTo>
                        <a:pt x="19" y="94"/>
                        <a:pt x="23" y="95"/>
                        <a:pt x="22" y="96"/>
                      </a:cubicBezTo>
                      <a:cubicBezTo>
                        <a:pt x="26" y="98"/>
                        <a:pt x="30" y="100"/>
                        <a:pt x="35" y="100"/>
                      </a:cubicBezTo>
                      <a:cubicBezTo>
                        <a:pt x="34" y="99"/>
                        <a:pt x="34" y="99"/>
                        <a:pt x="34" y="99"/>
                      </a:cubicBezTo>
                      <a:cubicBezTo>
                        <a:pt x="36" y="99"/>
                        <a:pt x="36" y="99"/>
                        <a:pt x="36" y="99"/>
                      </a:cubicBezTo>
                      <a:cubicBezTo>
                        <a:pt x="36" y="99"/>
                        <a:pt x="36" y="100"/>
                        <a:pt x="35" y="100"/>
                      </a:cubicBezTo>
                      <a:cubicBezTo>
                        <a:pt x="36" y="101"/>
                        <a:pt x="37" y="99"/>
                        <a:pt x="37" y="99"/>
                      </a:cubicBezTo>
                      <a:cubicBezTo>
                        <a:pt x="39" y="99"/>
                        <a:pt x="36" y="100"/>
                        <a:pt x="37" y="100"/>
                      </a:cubicBezTo>
                      <a:cubicBezTo>
                        <a:pt x="37" y="100"/>
                        <a:pt x="38" y="100"/>
                        <a:pt x="38" y="100"/>
                      </a:cubicBezTo>
                      <a:cubicBezTo>
                        <a:pt x="38" y="100"/>
                        <a:pt x="38" y="100"/>
                        <a:pt x="38" y="100"/>
                      </a:cubicBezTo>
                      <a:cubicBezTo>
                        <a:pt x="38" y="100"/>
                        <a:pt x="38" y="99"/>
                        <a:pt x="40" y="99"/>
                      </a:cubicBezTo>
                      <a:cubicBezTo>
                        <a:pt x="40" y="99"/>
                        <a:pt x="40" y="100"/>
                        <a:pt x="40" y="100"/>
                      </a:cubicBezTo>
                      <a:cubicBezTo>
                        <a:pt x="41" y="100"/>
                        <a:pt x="41" y="100"/>
                        <a:pt x="41" y="100"/>
                      </a:cubicBezTo>
                      <a:cubicBezTo>
                        <a:pt x="41" y="100"/>
                        <a:pt x="43" y="99"/>
                        <a:pt x="43" y="99"/>
                      </a:cubicBezTo>
                      <a:cubicBezTo>
                        <a:pt x="42" y="98"/>
                        <a:pt x="42" y="98"/>
                        <a:pt x="42" y="98"/>
                      </a:cubicBezTo>
                      <a:cubicBezTo>
                        <a:pt x="43" y="98"/>
                        <a:pt x="44" y="98"/>
                        <a:pt x="43" y="97"/>
                      </a:cubicBezTo>
                      <a:cubicBezTo>
                        <a:pt x="44" y="99"/>
                        <a:pt x="49" y="95"/>
                        <a:pt x="50" y="95"/>
                      </a:cubicBezTo>
                      <a:cubicBezTo>
                        <a:pt x="51" y="94"/>
                        <a:pt x="52" y="94"/>
                        <a:pt x="53" y="93"/>
                      </a:cubicBezTo>
                      <a:cubicBezTo>
                        <a:pt x="52" y="93"/>
                        <a:pt x="52" y="92"/>
                        <a:pt x="53" y="92"/>
                      </a:cubicBezTo>
                      <a:cubicBezTo>
                        <a:pt x="54" y="94"/>
                        <a:pt x="55" y="91"/>
                        <a:pt x="57" y="92"/>
                      </a:cubicBezTo>
                      <a:cubicBezTo>
                        <a:pt x="55" y="92"/>
                        <a:pt x="59" y="90"/>
                        <a:pt x="57" y="89"/>
                      </a:cubicBezTo>
                      <a:cubicBezTo>
                        <a:pt x="58" y="89"/>
                        <a:pt x="58" y="90"/>
                        <a:pt x="59" y="90"/>
                      </a:cubicBezTo>
                      <a:cubicBezTo>
                        <a:pt x="59" y="89"/>
                        <a:pt x="60" y="88"/>
                        <a:pt x="61" y="87"/>
                      </a:cubicBezTo>
                      <a:cubicBezTo>
                        <a:pt x="62" y="86"/>
                        <a:pt x="64" y="85"/>
                        <a:pt x="64" y="84"/>
                      </a:cubicBezTo>
                      <a:cubicBezTo>
                        <a:pt x="64" y="84"/>
                        <a:pt x="64" y="84"/>
                        <a:pt x="64" y="83"/>
                      </a:cubicBezTo>
                      <a:cubicBezTo>
                        <a:pt x="66" y="83"/>
                        <a:pt x="66" y="83"/>
                        <a:pt x="66" y="83"/>
                      </a:cubicBezTo>
                      <a:cubicBezTo>
                        <a:pt x="66" y="82"/>
                        <a:pt x="64" y="81"/>
                        <a:pt x="66" y="81"/>
                      </a:cubicBezTo>
                      <a:cubicBezTo>
                        <a:pt x="66" y="81"/>
                        <a:pt x="65" y="81"/>
                        <a:pt x="65" y="81"/>
                      </a:cubicBezTo>
                      <a:cubicBezTo>
                        <a:pt x="68" y="79"/>
                        <a:pt x="69" y="76"/>
                        <a:pt x="70" y="73"/>
                      </a:cubicBezTo>
                      <a:cubicBezTo>
                        <a:pt x="71" y="71"/>
                        <a:pt x="72" y="68"/>
                        <a:pt x="74" y="66"/>
                      </a:cubicBezTo>
                      <a:cubicBezTo>
                        <a:pt x="73" y="66"/>
                        <a:pt x="74" y="66"/>
                        <a:pt x="74" y="65"/>
                      </a:cubicBezTo>
                      <a:cubicBezTo>
                        <a:pt x="73" y="65"/>
                        <a:pt x="73" y="65"/>
                        <a:pt x="73" y="65"/>
                      </a:cubicBezTo>
                      <a:cubicBezTo>
                        <a:pt x="73" y="65"/>
                        <a:pt x="73" y="64"/>
                        <a:pt x="73" y="64"/>
                      </a:cubicBezTo>
                      <a:cubicBezTo>
                        <a:pt x="74" y="63"/>
                        <a:pt x="74" y="63"/>
                        <a:pt x="74" y="63"/>
                      </a:cubicBezTo>
                      <a:cubicBezTo>
                        <a:pt x="73" y="62"/>
                        <a:pt x="75" y="60"/>
                        <a:pt x="74" y="60"/>
                      </a:cubicBezTo>
                      <a:cubicBezTo>
                        <a:pt x="74" y="61"/>
                        <a:pt x="74" y="61"/>
                        <a:pt x="74" y="61"/>
                      </a:cubicBezTo>
                      <a:cubicBezTo>
                        <a:pt x="73" y="59"/>
                        <a:pt x="71" y="61"/>
                        <a:pt x="69" y="61"/>
                      </a:cubicBezTo>
                      <a:cubicBezTo>
                        <a:pt x="70" y="62"/>
                        <a:pt x="66" y="63"/>
                        <a:pt x="68" y="65"/>
                      </a:cubicBezTo>
                      <a:cubicBezTo>
                        <a:pt x="67" y="65"/>
                        <a:pt x="67" y="64"/>
                        <a:pt x="67" y="64"/>
                      </a:cubicBezTo>
                      <a:cubicBezTo>
                        <a:pt x="67" y="65"/>
                        <a:pt x="67" y="66"/>
                        <a:pt x="67" y="66"/>
                      </a:cubicBezTo>
                      <a:cubicBezTo>
                        <a:pt x="66" y="66"/>
                        <a:pt x="66" y="66"/>
                        <a:pt x="66" y="66"/>
                      </a:cubicBezTo>
                      <a:cubicBezTo>
                        <a:pt x="66" y="69"/>
                        <a:pt x="65" y="70"/>
                        <a:pt x="63" y="72"/>
                      </a:cubicBezTo>
                      <a:cubicBezTo>
                        <a:pt x="64" y="72"/>
                        <a:pt x="64" y="72"/>
                        <a:pt x="64" y="72"/>
                      </a:cubicBezTo>
                      <a:cubicBezTo>
                        <a:pt x="63" y="73"/>
                        <a:pt x="63" y="73"/>
                        <a:pt x="63" y="73"/>
                      </a:cubicBezTo>
                      <a:cubicBezTo>
                        <a:pt x="63" y="74"/>
                        <a:pt x="63" y="71"/>
                        <a:pt x="64" y="72"/>
                      </a:cubicBezTo>
                      <a:cubicBezTo>
                        <a:pt x="63" y="72"/>
                        <a:pt x="62" y="76"/>
                        <a:pt x="60" y="76"/>
                      </a:cubicBezTo>
                      <a:cubicBezTo>
                        <a:pt x="60" y="77"/>
                        <a:pt x="61" y="76"/>
                        <a:pt x="61" y="77"/>
                      </a:cubicBezTo>
                      <a:cubicBezTo>
                        <a:pt x="60" y="77"/>
                        <a:pt x="60" y="77"/>
                        <a:pt x="60" y="77"/>
                      </a:cubicBezTo>
                      <a:cubicBezTo>
                        <a:pt x="60" y="77"/>
                        <a:pt x="60" y="77"/>
                        <a:pt x="60" y="77"/>
                      </a:cubicBezTo>
                      <a:cubicBezTo>
                        <a:pt x="60" y="78"/>
                        <a:pt x="59" y="78"/>
                        <a:pt x="59" y="77"/>
                      </a:cubicBezTo>
                      <a:cubicBezTo>
                        <a:pt x="59" y="77"/>
                        <a:pt x="59" y="77"/>
                        <a:pt x="59" y="77"/>
                      </a:cubicBezTo>
                      <a:cubicBezTo>
                        <a:pt x="58" y="77"/>
                        <a:pt x="58" y="79"/>
                        <a:pt x="58" y="79"/>
                      </a:cubicBezTo>
                      <a:cubicBezTo>
                        <a:pt x="58" y="78"/>
                        <a:pt x="58" y="78"/>
                        <a:pt x="58" y="78"/>
                      </a:cubicBezTo>
                      <a:cubicBezTo>
                        <a:pt x="57" y="81"/>
                        <a:pt x="55" y="83"/>
                        <a:pt x="54" y="85"/>
                      </a:cubicBezTo>
                      <a:cubicBezTo>
                        <a:pt x="54" y="85"/>
                        <a:pt x="54" y="85"/>
                        <a:pt x="54" y="85"/>
                      </a:cubicBezTo>
                      <a:cubicBezTo>
                        <a:pt x="53" y="87"/>
                        <a:pt x="52" y="86"/>
                        <a:pt x="51" y="88"/>
                      </a:cubicBezTo>
                      <a:cubicBezTo>
                        <a:pt x="51" y="87"/>
                        <a:pt x="51" y="87"/>
                        <a:pt x="51" y="87"/>
                      </a:cubicBezTo>
                      <a:cubicBezTo>
                        <a:pt x="51" y="88"/>
                        <a:pt x="51" y="89"/>
                        <a:pt x="50" y="89"/>
                      </a:cubicBezTo>
                      <a:cubicBezTo>
                        <a:pt x="50" y="88"/>
                        <a:pt x="49" y="89"/>
                        <a:pt x="49" y="88"/>
                      </a:cubicBezTo>
                      <a:cubicBezTo>
                        <a:pt x="48" y="90"/>
                        <a:pt x="49" y="89"/>
                        <a:pt x="48" y="91"/>
                      </a:cubicBezTo>
                      <a:cubicBezTo>
                        <a:pt x="47" y="90"/>
                        <a:pt x="47" y="90"/>
                        <a:pt x="47" y="90"/>
                      </a:cubicBezTo>
                      <a:cubicBezTo>
                        <a:pt x="47" y="91"/>
                        <a:pt x="47" y="91"/>
                        <a:pt x="47" y="92"/>
                      </a:cubicBezTo>
                      <a:cubicBezTo>
                        <a:pt x="47" y="91"/>
                        <a:pt x="46" y="92"/>
                        <a:pt x="46" y="90"/>
                      </a:cubicBezTo>
                      <a:cubicBezTo>
                        <a:pt x="44" y="90"/>
                        <a:pt x="44" y="93"/>
                        <a:pt x="42" y="91"/>
                      </a:cubicBezTo>
                      <a:cubicBezTo>
                        <a:pt x="42" y="93"/>
                        <a:pt x="44" y="92"/>
                        <a:pt x="44" y="92"/>
                      </a:cubicBezTo>
                      <a:cubicBezTo>
                        <a:pt x="44" y="93"/>
                        <a:pt x="43" y="94"/>
                        <a:pt x="43" y="94"/>
                      </a:cubicBezTo>
                      <a:cubicBezTo>
                        <a:pt x="42" y="94"/>
                        <a:pt x="41" y="92"/>
                        <a:pt x="39" y="92"/>
                      </a:cubicBezTo>
                      <a:cubicBezTo>
                        <a:pt x="39" y="92"/>
                        <a:pt x="39" y="92"/>
                        <a:pt x="39" y="92"/>
                      </a:cubicBezTo>
                      <a:cubicBezTo>
                        <a:pt x="39" y="92"/>
                        <a:pt x="38" y="93"/>
                        <a:pt x="37" y="92"/>
                      </a:cubicBezTo>
                      <a:cubicBezTo>
                        <a:pt x="37" y="93"/>
                        <a:pt x="37" y="92"/>
                        <a:pt x="36" y="94"/>
                      </a:cubicBezTo>
                      <a:cubicBezTo>
                        <a:pt x="36" y="94"/>
                        <a:pt x="37" y="94"/>
                        <a:pt x="37" y="93"/>
                      </a:cubicBezTo>
                      <a:cubicBezTo>
                        <a:pt x="38" y="93"/>
                        <a:pt x="38" y="93"/>
                        <a:pt x="38" y="93"/>
                      </a:cubicBezTo>
                      <a:cubicBezTo>
                        <a:pt x="37" y="94"/>
                        <a:pt x="36" y="95"/>
                        <a:pt x="35" y="95"/>
                      </a:cubicBezTo>
                      <a:cubicBezTo>
                        <a:pt x="35" y="94"/>
                        <a:pt x="35" y="94"/>
                        <a:pt x="36" y="94"/>
                      </a:cubicBezTo>
                      <a:cubicBezTo>
                        <a:pt x="35" y="93"/>
                        <a:pt x="35" y="94"/>
                        <a:pt x="34" y="94"/>
                      </a:cubicBezTo>
                      <a:cubicBezTo>
                        <a:pt x="35" y="92"/>
                        <a:pt x="36" y="93"/>
                        <a:pt x="37" y="92"/>
                      </a:cubicBezTo>
                      <a:cubicBezTo>
                        <a:pt x="37" y="91"/>
                        <a:pt x="35" y="93"/>
                        <a:pt x="36" y="92"/>
                      </a:cubicBezTo>
                      <a:cubicBezTo>
                        <a:pt x="35" y="94"/>
                        <a:pt x="34" y="91"/>
                        <a:pt x="33" y="93"/>
                      </a:cubicBezTo>
                      <a:cubicBezTo>
                        <a:pt x="33" y="92"/>
                        <a:pt x="33" y="92"/>
                        <a:pt x="33" y="92"/>
                      </a:cubicBezTo>
                      <a:cubicBezTo>
                        <a:pt x="33" y="92"/>
                        <a:pt x="33" y="92"/>
                        <a:pt x="32" y="92"/>
                      </a:cubicBezTo>
                      <a:cubicBezTo>
                        <a:pt x="33" y="91"/>
                        <a:pt x="33" y="91"/>
                        <a:pt x="33" y="91"/>
                      </a:cubicBezTo>
                      <a:cubicBezTo>
                        <a:pt x="32" y="92"/>
                        <a:pt x="32" y="90"/>
                        <a:pt x="31" y="90"/>
                      </a:cubicBezTo>
                      <a:cubicBezTo>
                        <a:pt x="32" y="91"/>
                        <a:pt x="31" y="92"/>
                        <a:pt x="32" y="92"/>
                      </a:cubicBezTo>
                      <a:cubicBezTo>
                        <a:pt x="29" y="93"/>
                        <a:pt x="31" y="90"/>
                        <a:pt x="29" y="90"/>
                      </a:cubicBezTo>
                      <a:cubicBezTo>
                        <a:pt x="29" y="90"/>
                        <a:pt x="29" y="90"/>
                        <a:pt x="29" y="91"/>
                      </a:cubicBezTo>
                      <a:cubicBezTo>
                        <a:pt x="29" y="90"/>
                        <a:pt x="28" y="90"/>
                        <a:pt x="28" y="89"/>
                      </a:cubicBezTo>
                      <a:cubicBezTo>
                        <a:pt x="27" y="89"/>
                        <a:pt x="28" y="90"/>
                        <a:pt x="27" y="90"/>
                      </a:cubicBezTo>
                      <a:cubicBezTo>
                        <a:pt x="27" y="89"/>
                        <a:pt x="26" y="91"/>
                        <a:pt x="25" y="90"/>
                      </a:cubicBezTo>
                      <a:cubicBezTo>
                        <a:pt x="26" y="90"/>
                        <a:pt x="26" y="90"/>
                        <a:pt x="26" y="90"/>
                      </a:cubicBezTo>
                      <a:cubicBezTo>
                        <a:pt x="24" y="88"/>
                        <a:pt x="24" y="91"/>
                        <a:pt x="23" y="89"/>
                      </a:cubicBezTo>
                      <a:cubicBezTo>
                        <a:pt x="25" y="89"/>
                        <a:pt x="25" y="89"/>
                        <a:pt x="25" y="89"/>
                      </a:cubicBezTo>
                      <a:cubicBezTo>
                        <a:pt x="24" y="89"/>
                        <a:pt x="24" y="89"/>
                        <a:pt x="24" y="89"/>
                      </a:cubicBezTo>
                      <a:cubicBezTo>
                        <a:pt x="24" y="88"/>
                        <a:pt x="24" y="88"/>
                        <a:pt x="24" y="88"/>
                      </a:cubicBezTo>
                      <a:cubicBezTo>
                        <a:pt x="23" y="88"/>
                        <a:pt x="23" y="88"/>
                        <a:pt x="22" y="87"/>
                      </a:cubicBezTo>
                      <a:cubicBezTo>
                        <a:pt x="22" y="87"/>
                        <a:pt x="21" y="88"/>
                        <a:pt x="21" y="87"/>
                      </a:cubicBezTo>
                      <a:cubicBezTo>
                        <a:pt x="21" y="87"/>
                        <a:pt x="21" y="87"/>
                        <a:pt x="20" y="86"/>
                      </a:cubicBezTo>
                      <a:cubicBezTo>
                        <a:pt x="21" y="86"/>
                        <a:pt x="22" y="86"/>
                        <a:pt x="22" y="87"/>
                      </a:cubicBezTo>
                      <a:cubicBezTo>
                        <a:pt x="22" y="86"/>
                        <a:pt x="22" y="86"/>
                        <a:pt x="22" y="86"/>
                      </a:cubicBezTo>
                      <a:cubicBezTo>
                        <a:pt x="22" y="85"/>
                        <a:pt x="21" y="85"/>
                        <a:pt x="21" y="85"/>
                      </a:cubicBezTo>
                      <a:cubicBezTo>
                        <a:pt x="21" y="85"/>
                        <a:pt x="21" y="85"/>
                        <a:pt x="21" y="85"/>
                      </a:cubicBezTo>
                      <a:cubicBezTo>
                        <a:pt x="19" y="85"/>
                        <a:pt x="19" y="85"/>
                        <a:pt x="19" y="85"/>
                      </a:cubicBezTo>
                      <a:cubicBezTo>
                        <a:pt x="19" y="84"/>
                        <a:pt x="19" y="84"/>
                        <a:pt x="20" y="84"/>
                      </a:cubicBezTo>
                      <a:cubicBezTo>
                        <a:pt x="20" y="84"/>
                        <a:pt x="19" y="84"/>
                        <a:pt x="19" y="84"/>
                      </a:cubicBezTo>
                      <a:cubicBezTo>
                        <a:pt x="19" y="84"/>
                        <a:pt x="20" y="83"/>
                        <a:pt x="21" y="83"/>
                      </a:cubicBezTo>
                      <a:cubicBezTo>
                        <a:pt x="19" y="83"/>
                        <a:pt x="19" y="83"/>
                        <a:pt x="19" y="83"/>
                      </a:cubicBezTo>
                      <a:cubicBezTo>
                        <a:pt x="19" y="82"/>
                        <a:pt x="19" y="81"/>
                        <a:pt x="19" y="81"/>
                      </a:cubicBezTo>
                      <a:cubicBezTo>
                        <a:pt x="19" y="81"/>
                        <a:pt x="17" y="80"/>
                        <a:pt x="17" y="79"/>
                      </a:cubicBezTo>
                      <a:cubicBezTo>
                        <a:pt x="17" y="79"/>
                        <a:pt x="17" y="79"/>
                        <a:pt x="16" y="79"/>
                      </a:cubicBezTo>
                      <a:cubicBezTo>
                        <a:pt x="16" y="78"/>
                        <a:pt x="16" y="77"/>
                        <a:pt x="15" y="76"/>
                      </a:cubicBezTo>
                      <a:cubicBezTo>
                        <a:pt x="16" y="74"/>
                        <a:pt x="16" y="74"/>
                        <a:pt x="16" y="74"/>
                      </a:cubicBezTo>
                      <a:cubicBezTo>
                        <a:pt x="15" y="74"/>
                        <a:pt x="15" y="76"/>
                        <a:pt x="13" y="75"/>
                      </a:cubicBezTo>
                      <a:cubicBezTo>
                        <a:pt x="13" y="73"/>
                        <a:pt x="14" y="74"/>
                        <a:pt x="14" y="73"/>
                      </a:cubicBezTo>
                      <a:cubicBezTo>
                        <a:pt x="14" y="73"/>
                        <a:pt x="12" y="72"/>
                        <a:pt x="13" y="71"/>
                      </a:cubicBezTo>
                      <a:cubicBezTo>
                        <a:pt x="13" y="71"/>
                        <a:pt x="13" y="71"/>
                        <a:pt x="13" y="72"/>
                      </a:cubicBezTo>
                      <a:close/>
                      <a:moveTo>
                        <a:pt x="10" y="58"/>
                      </a:moveTo>
                      <a:cubicBezTo>
                        <a:pt x="11" y="58"/>
                        <a:pt x="11" y="59"/>
                        <a:pt x="11" y="59"/>
                      </a:cubicBezTo>
                      <a:cubicBezTo>
                        <a:pt x="10" y="59"/>
                        <a:pt x="10" y="58"/>
                        <a:pt x="10" y="58"/>
                      </a:cubicBezTo>
                      <a:close/>
                      <a:moveTo>
                        <a:pt x="12" y="36"/>
                      </a:moveTo>
                      <a:cubicBezTo>
                        <a:pt x="12" y="36"/>
                        <a:pt x="12" y="37"/>
                        <a:pt x="12" y="37"/>
                      </a:cubicBezTo>
                      <a:cubicBezTo>
                        <a:pt x="12" y="37"/>
                        <a:pt x="12" y="36"/>
                        <a:pt x="12" y="36"/>
                      </a:cubicBezTo>
                      <a:close/>
                      <a:moveTo>
                        <a:pt x="63" y="10"/>
                      </a:moveTo>
                      <a:cubicBezTo>
                        <a:pt x="63" y="10"/>
                        <a:pt x="63" y="10"/>
                        <a:pt x="63" y="10"/>
                      </a:cubicBezTo>
                      <a:cubicBezTo>
                        <a:pt x="63" y="9"/>
                        <a:pt x="63" y="10"/>
                        <a:pt x="63" y="10"/>
                      </a:cubicBezTo>
                      <a:close/>
                      <a:moveTo>
                        <a:pt x="64" y="12"/>
                      </a:moveTo>
                      <a:cubicBezTo>
                        <a:pt x="64" y="12"/>
                        <a:pt x="64" y="11"/>
                        <a:pt x="64" y="11"/>
                      </a:cubicBezTo>
                      <a:cubicBezTo>
                        <a:pt x="64" y="11"/>
                        <a:pt x="64" y="11"/>
                        <a:pt x="64" y="11"/>
                      </a:cubicBezTo>
                      <a:cubicBezTo>
                        <a:pt x="64" y="11"/>
                        <a:pt x="64" y="11"/>
                        <a:pt x="64" y="12"/>
                      </a:cubicBezTo>
                      <a:close/>
                      <a:moveTo>
                        <a:pt x="41" y="99"/>
                      </a:moveTo>
                      <a:cubicBezTo>
                        <a:pt x="40" y="99"/>
                        <a:pt x="40" y="99"/>
                        <a:pt x="40" y="99"/>
                      </a:cubicBezTo>
                      <a:cubicBezTo>
                        <a:pt x="41" y="99"/>
                        <a:pt x="41" y="99"/>
                        <a:pt x="4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4" name="Freeform 307">
                  <a:extLst>
                    <a:ext uri="{FF2B5EF4-FFF2-40B4-BE49-F238E27FC236}">
                      <a16:creationId xmlns:a16="http://schemas.microsoft.com/office/drawing/2014/main" id="{6ED1084E-5E1D-4D68-8AB4-1593E35892DC}"/>
                    </a:ext>
                  </a:extLst>
                </p:cNvPr>
                <p:cNvSpPr>
                  <a:spLocks/>
                </p:cNvSpPr>
                <p:nvPr userDrawn="1"/>
              </p:nvSpPr>
              <p:spPr bwMode="auto">
                <a:xfrm>
                  <a:off x="4102" y="39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5" name="Freeform 308">
                  <a:extLst>
                    <a:ext uri="{FF2B5EF4-FFF2-40B4-BE49-F238E27FC236}">
                      <a16:creationId xmlns:a16="http://schemas.microsoft.com/office/drawing/2014/main" id="{90843081-6B70-4314-88AC-DFEC498B06B3}"/>
                    </a:ext>
                  </a:extLst>
                </p:cNvPr>
                <p:cNvSpPr>
                  <a:spLocks/>
                </p:cNvSpPr>
                <p:nvPr userDrawn="1"/>
              </p:nvSpPr>
              <p:spPr bwMode="auto">
                <a:xfrm>
                  <a:off x="4127"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6" name="Freeform 309">
                  <a:extLst>
                    <a:ext uri="{FF2B5EF4-FFF2-40B4-BE49-F238E27FC236}">
                      <a16:creationId xmlns:a16="http://schemas.microsoft.com/office/drawing/2014/main" id="{03BB7854-3204-444E-8A48-A15061D4480F}"/>
                    </a:ext>
                  </a:extLst>
                </p:cNvPr>
                <p:cNvSpPr>
                  <a:spLocks/>
                </p:cNvSpPr>
                <p:nvPr userDrawn="1"/>
              </p:nvSpPr>
              <p:spPr bwMode="auto">
                <a:xfrm>
                  <a:off x="4251" y="24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7" name="Freeform 310">
                  <a:extLst>
                    <a:ext uri="{FF2B5EF4-FFF2-40B4-BE49-F238E27FC236}">
                      <a16:creationId xmlns:a16="http://schemas.microsoft.com/office/drawing/2014/main" id="{BDEAC62A-FD3E-4976-922F-60A8CB09AB40}"/>
                    </a:ext>
                  </a:extLst>
                </p:cNvPr>
                <p:cNvSpPr>
                  <a:spLocks/>
                </p:cNvSpPr>
                <p:nvPr userDrawn="1"/>
              </p:nvSpPr>
              <p:spPr bwMode="auto">
                <a:xfrm>
                  <a:off x="4391" y="27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8" name="Freeform 311">
                  <a:extLst>
                    <a:ext uri="{FF2B5EF4-FFF2-40B4-BE49-F238E27FC236}">
                      <a16:creationId xmlns:a16="http://schemas.microsoft.com/office/drawing/2014/main" id="{F5EFE8EF-4B66-4C02-9A0F-DCD729DCF7AF}"/>
                    </a:ext>
                  </a:extLst>
                </p:cNvPr>
                <p:cNvSpPr>
                  <a:spLocks/>
                </p:cNvSpPr>
                <p:nvPr userDrawn="1"/>
              </p:nvSpPr>
              <p:spPr bwMode="auto">
                <a:xfrm>
                  <a:off x="4386" y="32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0" y="1"/>
                        <a:pt x="1" y="1"/>
                      </a:cubicBezTo>
                      <a:cubicBezTo>
                        <a:pt x="1" y="1"/>
                        <a:pt x="1" y="1"/>
                        <a:pt x="1"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9" name="Freeform 312">
                  <a:extLst>
                    <a:ext uri="{FF2B5EF4-FFF2-40B4-BE49-F238E27FC236}">
                      <a16:creationId xmlns:a16="http://schemas.microsoft.com/office/drawing/2014/main" id="{C34A2240-5AE0-497A-A0C7-0540945C9594}"/>
                    </a:ext>
                  </a:extLst>
                </p:cNvPr>
                <p:cNvSpPr>
                  <a:spLocks/>
                </p:cNvSpPr>
                <p:nvPr userDrawn="1"/>
              </p:nvSpPr>
              <p:spPr bwMode="auto">
                <a:xfrm>
                  <a:off x="4381" y="293"/>
                  <a:ext cx="10" cy="10"/>
                </a:xfrm>
                <a:custGeom>
                  <a:avLst/>
                  <a:gdLst>
                    <a:gd name="T0" fmla="*/ 0 w 2"/>
                    <a:gd name="T1" fmla="*/ 0 h 2"/>
                    <a:gd name="T2" fmla="*/ 1 w 2"/>
                    <a:gd name="T3" fmla="*/ 2 h 2"/>
                    <a:gd name="T4" fmla="*/ 1 w 2"/>
                    <a:gd name="T5" fmla="*/ 1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1" y="2"/>
                      </a:cubicBezTo>
                      <a:cubicBezTo>
                        <a:pt x="1" y="2"/>
                        <a:pt x="1" y="2"/>
                        <a:pt x="1" y="1"/>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0" name="Freeform 313">
                  <a:extLst>
                    <a:ext uri="{FF2B5EF4-FFF2-40B4-BE49-F238E27FC236}">
                      <a16:creationId xmlns:a16="http://schemas.microsoft.com/office/drawing/2014/main" id="{65191DE7-6DD9-4D93-8573-425A28C49FF2}"/>
                    </a:ext>
                  </a:extLst>
                </p:cNvPr>
                <p:cNvSpPr>
                  <a:spLocks/>
                </p:cNvSpPr>
                <p:nvPr userDrawn="1"/>
              </p:nvSpPr>
              <p:spPr bwMode="auto">
                <a:xfrm>
                  <a:off x="4386" y="30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1" name="Freeform 314">
                  <a:extLst>
                    <a:ext uri="{FF2B5EF4-FFF2-40B4-BE49-F238E27FC236}">
                      <a16:creationId xmlns:a16="http://schemas.microsoft.com/office/drawing/2014/main" id="{51271ADA-1BF9-469B-8B8F-26143F0A761A}"/>
                    </a:ext>
                  </a:extLst>
                </p:cNvPr>
                <p:cNvSpPr>
                  <a:spLocks/>
                </p:cNvSpPr>
                <p:nvPr userDrawn="1"/>
              </p:nvSpPr>
              <p:spPr bwMode="auto">
                <a:xfrm>
                  <a:off x="4361" y="258"/>
                  <a:ext cx="15" cy="5"/>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3" y="0"/>
                        <a:pt x="3" y="0"/>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2" name="Freeform 315">
                  <a:extLst>
                    <a:ext uri="{FF2B5EF4-FFF2-40B4-BE49-F238E27FC236}">
                      <a16:creationId xmlns:a16="http://schemas.microsoft.com/office/drawing/2014/main" id="{5CC91920-4FCF-4C45-B0D3-7AFACA4473DF}"/>
                    </a:ext>
                  </a:extLst>
                </p:cNvPr>
                <p:cNvSpPr>
                  <a:spLocks/>
                </p:cNvSpPr>
                <p:nvPr userDrawn="1"/>
              </p:nvSpPr>
              <p:spPr bwMode="auto">
                <a:xfrm>
                  <a:off x="4371" y="29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3" name="Freeform 316">
                  <a:extLst>
                    <a:ext uri="{FF2B5EF4-FFF2-40B4-BE49-F238E27FC236}">
                      <a16:creationId xmlns:a16="http://schemas.microsoft.com/office/drawing/2014/main" id="{CEDD7879-3BB3-4489-9814-E794D8C064BE}"/>
                    </a:ext>
                  </a:extLst>
                </p:cNvPr>
                <p:cNvSpPr>
                  <a:spLocks/>
                </p:cNvSpPr>
                <p:nvPr userDrawn="1"/>
              </p:nvSpPr>
              <p:spPr bwMode="auto">
                <a:xfrm>
                  <a:off x="4361" y="278"/>
                  <a:ext cx="5" cy="10"/>
                </a:xfrm>
                <a:custGeom>
                  <a:avLst/>
                  <a:gdLst>
                    <a:gd name="T0" fmla="*/ 0 w 1"/>
                    <a:gd name="T1" fmla="*/ 1 h 2"/>
                    <a:gd name="T2" fmla="*/ 1 w 1"/>
                    <a:gd name="T3" fmla="*/ 2 h 2"/>
                    <a:gd name="T4" fmla="*/ 1 w 1"/>
                    <a:gd name="T5" fmla="*/ 2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4" name="Freeform 317">
                  <a:extLst>
                    <a:ext uri="{FF2B5EF4-FFF2-40B4-BE49-F238E27FC236}">
                      <a16:creationId xmlns:a16="http://schemas.microsoft.com/office/drawing/2014/main" id="{394E05F1-6021-43AF-B9F7-E23C6E559C10}"/>
                    </a:ext>
                  </a:extLst>
                </p:cNvPr>
                <p:cNvSpPr>
                  <a:spLocks/>
                </p:cNvSpPr>
                <p:nvPr userDrawn="1"/>
              </p:nvSpPr>
              <p:spPr bwMode="auto">
                <a:xfrm>
                  <a:off x="4366" y="28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5" name="Freeform 318">
                  <a:extLst>
                    <a:ext uri="{FF2B5EF4-FFF2-40B4-BE49-F238E27FC236}">
                      <a16:creationId xmlns:a16="http://schemas.microsoft.com/office/drawing/2014/main" id="{61D2FBDB-C448-4423-8355-4BDCCA23EDFA}"/>
                    </a:ext>
                  </a:extLst>
                </p:cNvPr>
                <p:cNvSpPr>
                  <a:spLocks/>
                </p:cNvSpPr>
                <p:nvPr userDrawn="1"/>
              </p:nvSpPr>
              <p:spPr bwMode="auto">
                <a:xfrm>
                  <a:off x="4366" y="2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6" name="Freeform 319">
                  <a:extLst>
                    <a:ext uri="{FF2B5EF4-FFF2-40B4-BE49-F238E27FC236}">
                      <a16:creationId xmlns:a16="http://schemas.microsoft.com/office/drawing/2014/main" id="{EE713E99-993D-4FDC-A87D-0EAC46093E88}"/>
                    </a:ext>
                  </a:extLst>
                </p:cNvPr>
                <p:cNvSpPr>
                  <a:spLocks/>
                </p:cNvSpPr>
                <p:nvPr userDrawn="1"/>
              </p:nvSpPr>
              <p:spPr bwMode="auto">
                <a:xfrm>
                  <a:off x="4316" y="24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7" name="Freeform 320">
                  <a:extLst>
                    <a:ext uri="{FF2B5EF4-FFF2-40B4-BE49-F238E27FC236}">
                      <a16:creationId xmlns:a16="http://schemas.microsoft.com/office/drawing/2014/main" id="{07CD4681-B5A2-4FDB-82D1-B8EE6374985F}"/>
                    </a:ext>
                  </a:extLst>
                </p:cNvPr>
                <p:cNvSpPr>
                  <a:spLocks/>
                </p:cNvSpPr>
                <p:nvPr userDrawn="1"/>
              </p:nvSpPr>
              <p:spPr bwMode="auto">
                <a:xfrm>
                  <a:off x="4326" y="2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0"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8" name="Freeform 321">
                  <a:extLst>
                    <a:ext uri="{FF2B5EF4-FFF2-40B4-BE49-F238E27FC236}">
                      <a16:creationId xmlns:a16="http://schemas.microsoft.com/office/drawing/2014/main" id="{8E92376C-AFFA-4FC6-AE0C-B0ED063B9542}"/>
                    </a:ext>
                  </a:extLst>
                </p:cNvPr>
                <p:cNvSpPr>
                  <a:spLocks/>
                </p:cNvSpPr>
                <p:nvPr userDrawn="1"/>
              </p:nvSpPr>
              <p:spPr bwMode="auto">
                <a:xfrm>
                  <a:off x="4306" y="258"/>
                  <a:ext cx="15" cy="5"/>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0"/>
                        <a:pt x="1" y="1"/>
                      </a:cubicBezTo>
                      <a:cubicBezTo>
                        <a:pt x="2" y="0"/>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9" name="Freeform 322">
                  <a:extLst>
                    <a:ext uri="{FF2B5EF4-FFF2-40B4-BE49-F238E27FC236}">
                      <a16:creationId xmlns:a16="http://schemas.microsoft.com/office/drawing/2014/main" id="{C98A009D-A677-487C-8C71-3116A23E8F9C}"/>
                    </a:ext>
                  </a:extLst>
                </p:cNvPr>
                <p:cNvSpPr>
                  <a:spLocks/>
                </p:cNvSpPr>
                <p:nvPr userDrawn="1"/>
              </p:nvSpPr>
              <p:spPr bwMode="auto">
                <a:xfrm>
                  <a:off x="4242" y="228"/>
                  <a:ext cx="4" cy="10"/>
                </a:xfrm>
                <a:custGeom>
                  <a:avLst/>
                  <a:gdLst>
                    <a:gd name="T0" fmla="*/ 4 w 4"/>
                    <a:gd name="T1" fmla="*/ 10 h 10"/>
                    <a:gd name="T2" fmla="*/ 4 w 4"/>
                    <a:gd name="T3" fmla="*/ 10 h 10"/>
                    <a:gd name="T4" fmla="*/ 0 w 4"/>
                    <a:gd name="T5" fmla="*/ 0 h 10"/>
                    <a:gd name="T6" fmla="*/ 4 w 4"/>
                    <a:gd name="T7" fmla="*/ 10 h 10"/>
                  </a:gdLst>
                  <a:ahLst/>
                  <a:cxnLst>
                    <a:cxn ang="0">
                      <a:pos x="T0" y="T1"/>
                    </a:cxn>
                    <a:cxn ang="0">
                      <a:pos x="T2" y="T3"/>
                    </a:cxn>
                    <a:cxn ang="0">
                      <a:pos x="T4" y="T5"/>
                    </a:cxn>
                    <a:cxn ang="0">
                      <a:pos x="T6" y="T7"/>
                    </a:cxn>
                  </a:cxnLst>
                  <a:rect l="0" t="0" r="r" b="b"/>
                  <a:pathLst>
                    <a:path w="4" h="10">
                      <a:moveTo>
                        <a:pt x="4" y="10"/>
                      </a:moveTo>
                      <a:lnTo>
                        <a:pt x="4" y="10"/>
                      </a:lnTo>
                      <a:lnTo>
                        <a:pt x="0" y="0"/>
                      </a:lnTo>
                      <a:lnTo>
                        <a:pt x="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0" name="Freeform 323">
                  <a:extLst>
                    <a:ext uri="{FF2B5EF4-FFF2-40B4-BE49-F238E27FC236}">
                      <a16:creationId xmlns:a16="http://schemas.microsoft.com/office/drawing/2014/main" id="{E10FD944-C43C-4874-BFAB-BA8CFB47C395}"/>
                    </a:ext>
                  </a:extLst>
                </p:cNvPr>
                <p:cNvSpPr>
                  <a:spLocks/>
                </p:cNvSpPr>
                <p:nvPr userDrawn="1"/>
              </p:nvSpPr>
              <p:spPr bwMode="auto">
                <a:xfrm>
                  <a:off x="4187" y="273"/>
                  <a:ext cx="10" cy="10"/>
                </a:xfrm>
                <a:custGeom>
                  <a:avLst/>
                  <a:gdLst>
                    <a:gd name="T0" fmla="*/ 1 w 2"/>
                    <a:gd name="T1" fmla="*/ 2 h 2"/>
                    <a:gd name="T2" fmla="*/ 2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0"/>
                        <a:pt x="1" y="1"/>
                        <a:pt x="1" y="0"/>
                      </a:cubicBezTo>
                      <a:cubicBezTo>
                        <a:pt x="1"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1" name="Freeform 324">
                  <a:extLst>
                    <a:ext uri="{FF2B5EF4-FFF2-40B4-BE49-F238E27FC236}">
                      <a16:creationId xmlns:a16="http://schemas.microsoft.com/office/drawing/2014/main" id="{B40AC2CB-C81E-4231-8638-F4369379C895}"/>
                    </a:ext>
                  </a:extLst>
                </p:cNvPr>
                <p:cNvSpPr>
                  <a:spLocks/>
                </p:cNvSpPr>
                <p:nvPr userDrawn="1"/>
              </p:nvSpPr>
              <p:spPr bwMode="auto">
                <a:xfrm>
                  <a:off x="4192" y="2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2" name="Rectangle 325">
                  <a:extLst>
                    <a:ext uri="{FF2B5EF4-FFF2-40B4-BE49-F238E27FC236}">
                      <a16:creationId xmlns:a16="http://schemas.microsoft.com/office/drawing/2014/main" id="{7000085E-D7ED-4598-A36F-04F150C5F5CA}"/>
                    </a:ext>
                  </a:extLst>
                </p:cNvPr>
                <p:cNvSpPr>
                  <a:spLocks noChangeArrowheads="1"/>
                </p:cNvSpPr>
                <p:nvPr userDrawn="1"/>
              </p:nvSpPr>
              <p:spPr bwMode="auto">
                <a:xfrm>
                  <a:off x="4421" y="5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3" name="Freeform 326">
                  <a:extLst>
                    <a:ext uri="{FF2B5EF4-FFF2-40B4-BE49-F238E27FC236}">
                      <a16:creationId xmlns:a16="http://schemas.microsoft.com/office/drawing/2014/main" id="{2B474DBF-044F-48AE-AF15-00627A1D19A3}"/>
                    </a:ext>
                  </a:extLst>
                </p:cNvPr>
                <p:cNvSpPr>
                  <a:spLocks/>
                </p:cNvSpPr>
                <p:nvPr userDrawn="1"/>
              </p:nvSpPr>
              <p:spPr bwMode="auto">
                <a:xfrm>
                  <a:off x="4416" y="4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4" name="Freeform 327">
                  <a:extLst>
                    <a:ext uri="{FF2B5EF4-FFF2-40B4-BE49-F238E27FC236}">
                      <a16:creationId xmlns:a16="http://schemas.microsoft.com/office/drawing/2014/main" id="{971F6BC1-8392-457F-973A-FBCEC57C5B9F}"/>
                    </a:ext>
                  </a:extLst>
                </p:cNvPr>
                <p:cNvSpPr>
                  <a:spLocks/>
                </p:cNvSpPr>
                <p:nvPr userDrawn="1"/>
              </p:nvSpPr>
              <p:spPr bwMode="auto">
                <a:xfrm>
                  <a:off x="4102" y="47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5" name="Freeform 328">
                  <a:extLst>
                    <a:ext uri="{FF2B5EF4-FFF2-40B4-BE49-F238E27FC236}">
                      <a16:creationId xmlns:a16="http://schemas.microsoft.com/office/drawing/2014/main" id="{807DC134-3440-481B-B535-428C577ED4B6}"/>
                    </a:ext>
                  </a:extLst>
                </p:cNvPr>
                <p:cNvSpPr>
                  <a:spLocks/>
                </p:cNvSpPr>
                <p:nvPr userDrawn="1"/>
              </p:nvSpPr>
              <p:spPr bwMode="auto">
                <a:xfrm>
                  <a:off x="4102" y="52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6" name="Freeform 329">
                  <a:extLst>
                    <a:ext uri="{FF2B5EF4-FFF2-40B4-BE49-F238E27FC236}">
                      <a16:creationId xmlns:a16="http://schemas.microsoft.com/office/drawing/2014/main" id="{E783F98E-A671-4DF7-B60D-2C4938FD5C4C}"/>
                    </a:ext>
                  </a:extLst>
                </p:cNvPr>
                <p:cNvSpPr>
                  <a:spLocks/>
                </p:cNvSpPr>
                <p:nvPr userDrawn="1"/>
              </p:nvSpPr>
              <p:spPr bwMode="auto">
                <a:xfrm>
                  <a:off x="4117" y="558"/>
                  <a:ext cx="5" cy="1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7" name="Freeform 330">
                  <a:extLst>
                    <a:ext uri="{FF2B5EF4-FFF2-40B4-BE49-F238E27FC236}">
                      <a16:creationId xmlns:a16="http://schemas.microsoft.com/office/drawing/2014/main" id="{C1CDD437-394C-4B7A-AE34-27AF0A23AE4D}"/>
                    </a:ext>
                  </a:extLst>
                </p:cNvPr>
                <p:cNvSpPr>
                  <a:spLocks/>
                </p:cNvSpPr>
                <p:nvPr userDrawn="1"/>
              </p:nvSpPr>
              <p:spPr bwMode="auto">
                <a:xfrm>
                  <a:off x="4689" y="83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8" name="Freeform 331">
                  <a:extLst>
                    <a:ext uri="{FF2B5EF4-FFF2-40B4-BE49-F238E27FC236}">
                      <a16:creationId xmlns:a16="http://schemas.microsoft.com/office/drawing/2014/main" id="{6C43639B-9148-4388-A806-1E5456C7F5D7}"/>
                    </a:ext>
                  </a:extLst>
                </p:cNvPr>
                <p:cNvSpPr>
                  <a:spLocks/>
                </p:cNvSpPr>
                <p:nvPr userDrawn="1"/>
              </p:nvSpPr>
              <p:spPr bwMode="auto">
                <a:xfrm>
                  <a:off x="4689" y="80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9" name="Freeform 332">
                  <a:extLst>
                    <a:ext uri="{FF2B5EF4-FFF2-40B4-BE49-F238E27FC236}">
                      <a16:creationId xmlns:a16="http://schemas.microsoft.com/office/drawing/2014/main" id="{818B9085-3F20-400F-9E44-D91102CF7DDB}"/>
                    </a:ext>
                  </a:extLst>
                </p:cNvPr>
                <p:cNvSpPr>
                  <a:spLocks/>
                </p:cNvSpPr>
                <p:nvPr userDrawn="1"/>
              </p:nvSpPr>
              <p:spPr bwMode="auto">
                <a:xfrm>
                  <a:off x="4694" y="783"/>
                  <a:ext cx="5" cy="20"/>
                </a:xfrm>
                <a:custGeom>
                  <a:avLst/>
                  <a:gdLst>
                    <a:gd name="T0" fmla="*/ 1 w 1"/>
                    <a:gd name="T1" fmla="*/ 0 h 4"/>
                    <a:gd name="T2" fmla="*/ 0 w 1"/>
                    <a:gd name="T3" fmla="*/ 3 h 4"/>
                    <a:gd name="T4" fmla="*/ 0 w 1"/>
                    <a:gd name="T5" fmla="*/ 3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1" y="2"/>
                        <a:pt x="0" y="3"/>
                      </a:cubicBezTo>
                      <a:cubicBezTo>
                        <a:pt x="0" y="3"/>
                        <a:pt x="0" y="3"/>
                        <a:pt x="0" y="3"/>
                      </a:cubicBezTo>
                      <a:cubicBezTo>
                        <a:pt x="1" y="4"/>
                        <a:pt x="1" y="4"/>
                        <a:pt x="1"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0" name="Freeform 333">
                  <a:extLst>
                    <a:ext uri="{FF2B5EF4-FFF2-40B4-BE49-F238E27FC236}">
                      <a16:creationId xmlns:a16="http://schemas.microsoft.com/office/drawing/2014/main" id="{C3ACBD1F-8030-4A71-9906-EA1CDB6D7803}"/>
                    </a:ext>
                  </a:extLst>
                </p:cNvPr>
                <p:cNvSpPr>
                  <a:spLocks/>
                </p:cNvSpPr>
                <p:nvPr userDrawn="1"/>
              </p:nvSpPr>
              <p:spPr bwMode="auto">
                <a:xfrm>
                  <a:off x="4714" y="77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1" name="Rectangle 334">
                  <a:extLst>
                    <a:ext uri="{FF2B5EF4-FFF2-40B4-BE49-F238E27FC236}">
                      <a16:creationId xmlns:a16="http://schemas.microsoft.com/office/drawing/2014/main" id="{150B7B51-A6AF-4B55-B429-9275F6B28F33}"/>
                    </a:ext>
                  </a:extLst>
                </p:cNvPr>
                <p:cNvSpPr>
                  <a:spLocks noChangeArrowheads="1"/>
                </p:cNvSpPr>
                <p:nvPr userDrawn="1"/>
              </p:nvSpPr>
              <p:spPr bwMode="auto">
                <a:xfrm>
                  <a:off x="4719" y="7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2" name="Freeform 335">
                  <a:extLst>
                    <a:ext uri="{FF2B5EF4-FFF2-40B4-BE49-F238E27FC236}">
                      <a16:creationId xmlns:a16="http://schemas.microsoft.com/office/drawing/2014/main" id="{D580F3DB-A66E-4CC4-9688-39D48B883859}"/>
                    </a:ext>
                  </a:extLst>
                </p:cNvPr>
                <p:cNvSpPr>
                  <a:spLocks/>
                </p:cNvSpPr>
                <p:nvPr userDrawn="1"/>
              </p:nvSpPr>
              <p:spPr bwMode="auto">
                <a:xfrm>
                  <a:off x="4719" y="7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3" name="Freeform 336">
                  <a:extLst>
                    <a:ext uri="{FF2B5EF4-FFF2-40B4-BE49-F238E27FC236}">
                      <a16:creationId xmlns:a16="http://schemas.microsoft.com/office/drawing/2014/main" id="{2A8048DE-6681-4C43-A505-7547FB849954}"/>
                    </a:ext>
                  </a:extLst>
                </p:cNvPr>
                <p:cNvSpPr>
                  <a:spLocks/>
                </p:cNvSpPr>
                <p:nvPr userDrawn="1"/>
              </p:nvSpPr>
              <p:spPr bwMode="auto">
                <a:xfrm>
                  <a:off x="4714" y="7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4" name="Freeform 337">
                  <a:extLst>
                    <a:ext uri="{FF2B5EF4-FFF2-40B4-BE49-F238E27FC236}">
                      <a16:creationId xmlns:a16="http://schemas.microsoft.com/office/drawing/2014/main" id="{F8A92F26-AD32-4F42-A6D9-7385D32A4FAD}"/>
                    </a:ext>
                  </a:extLst>
                </p:cNvPr>
                <p:cNvSpPr>
                  <a:spLocks/>
                </p:cNvSpPr>
                <p:nvPr userDrawn="1"/>
              </p:nvSpPr>
              <p:spPr bwMode="auto">
                <a:xfrm>
                  <a:off x="4714" y="763"/>
                  <a:ext cx="0" cy="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5" name="Freeform 338">
                  <a:extLst>
                    <a:ext uri="{FF2B5EF4-FFF2-40B4-BE49-F238E27FC236}">
                      <a16:creationId xmlns:a16="http://schemas.microsoft.com/office/drawing/2014/main" id="{1D0543FD-69D0-48D9-8137-9B80351B49A9}"/>
                    </a:ext>
                  </a:extLst>
                </p:cNvPr>
                <p:cNvSpPr>
                  <a:spLocks/>
                </p:cNvSpPr>
                <p:nvPr userDrawn="1"/>
              </p:nvSpPr>
              <p:spPr bwMode="auto">
                <a:xfrm>
                  <a:off x="4709" y="76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1" y="0"/>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6" name="Freeform 339">
                  <a:extLst>
                    <a:ext uri="{FF2B5EF4-FFF2-40B4-BE49-F238E27FC236}">
                      <a16:creationId xmlns:a16="http://schemas.microsoft.com/office/drawing/2014/main" id="{26B232C3-2AB3-4AC6-83CF-1A26D64816B6}"/>
                    </a:ext>
                  </a:extLst>
                </p:cNvPr>
                <p:cNvSpPr>
                  <a:spLocks/>
                </p:cNvSpPr>
                <p:nvPr userDrawn="1"/>
              </p:nvSpPr>
              <p:spPr bwMode="auto">
                <a:xfrm>
                  <a:off x="4694" y="78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7" name="Freeform 340">
                  <a:extLst>
                    <a:ext uri="{FF2B5EF4-FFF2-40B4-BE49-F238E27FC236}">
                      <a16:creationId xmlns:a16="http://schemas.microsoft.com/office/drawing/2014/main" id="{35D67F10-8799-478F-BA06-58974D30AB5C}"/>
                    </a:ext>
                  </a:extLst>
                </p:cNvPr>
                <p:cNvSpPr>
                  <a:spLocks/>
                </p:cNvSpPr>
                <p:nvPr userDrawn="1"/>
              </p:nvSpPr>
              <p:spPr bwMode="auto">
                <a:xfrm>
                  <a:off x="4719"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8" name="Freeform 341">
                  <a:extLst>
                    <a:ext uri="{FF2B5EF4-FFF2-40B4-BE49-F238E27FC236}">
                      <a16:creationId xmlns:a16="http://schemas.microsoft.com/office/drawing/2014/main" id="{B58661CC-2F67-4396-8723-AC974531601A}"/>
                    </a:ext>
                  </a:extLst>
                </p:cNvPr>
                <p:cNvSpPr>
                  <a:spLocks/>
                </p:cNvSpPr>
                <p:nvPr userDrawn="1"/>
              </p:nvSpPr>
              <p:spPr bwMode="auto">
                <a:xfrm>
                  <a:off x="4719" y="7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9" name="Oval 342">
                  <a:extLst>
                    <a:ext uri="{FF2B5EF4-FFF2-40B4-BE49-F238E27FC236}">
                      <a16:creationId xmlns:a16="http://schemas.microsoft.com/office/drawing/2014/main" id="{00440732-E8C7-4247-8761-2B14D39FB894}"/>
                    </a:ext>
                  </a:extLst>
                </p:cNvPr>
                <p:cNvSpPr>
                  <a:spLocks noChangeArrowheads="1"/>
                </p:cNvSpPr>
                <p:nvPr userDrawn="1"/>
              </p:nvSpPr>
              <p:spPr bwMode="auto">
                <a:xfrm>
                  <a:off x="4709" y="758"/>
                  <a:ext cx="1" cy="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0" name="Freeform 343">
                  <a:extLst>
                    <a:ext uri="{FF2B5EF4-FFF2-40B4-BE49-F238E27FC236}">
                      <a16:creationId xmlns:a16="http://schemas.microsoft.com/office/drawing/2014/main" id="{88C79262-14E1-4784-8EFB-090B21AB87FE}"/>
                    </a:ext>
                  </a:extLst>
                </p:cNvPr>
                <p:cNvSpPr>
                  <a:spLocks/>
                </p:cNvSpPr>
                <p:nvPr userDrawn="1"/>
              </p:nvSpPr>
              <p:spPr bwMode="auto">
                <a:xfrm>
                  <a:off x="4724" y="72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1" name="Freeform 344">
                  <a:extLst>
                    <a:ext uri="{FF2B5EF4-FFF2-40B4-BE49-F238E27FC236}">
                      <a16:creationId xmlns:a16="http://schemas.microsoft.com/office/drawing/2014/main" id="{E2012840-CB22-4F58-B0B3-9EE973CDC99E}"/>
                    </a:ext>
                  </a:extLst>
                </p:cNvPr>
                <p:cNvSpPr>
                  <a:spLocks/>
                </p:cNvSpPr>
                <p:nvPr userDrawn="1"/>
              </p:nvSpPr>
              <p:spPr bwMode="auto">
                <a:xfrm>
                  <a:off x="4724" y="703"/>
                  <a:ext cx="5" cy="15"/>
                </a:xfrm>
                <a:custGeom>
                  <a:avLst/>
                  <a:gdLst>
                    <a:gd name="T0" fmla="*/ 0 w 1"/>
                    <a:gd name="T1" fmla="*/ 2 h 3"/>
                    <a:gd name="T2" fmla="*/ 1 w 1"/>
                    <a:gd name="T3" fmla="*/ 2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3"/>
                        <a:pt x="1" y="2"/>
                        <a:pt x="1" y="2"/>
                      </a:cubicBezTo>
                      <a:cubicBezTo>
                        <a:pt x="1" y="1"/>
                        <a:pt x="1" y="1"/>
                        <a:pt x="0" y="0"/>
                      </a:cubicBezTo>
                      <a:cubicBezTo>
                        <a:pt x="1" y="1"/>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2" name="Freeform 345">
                  <a:extLst>
                    <a:ext uri="{FF2B5EF4-FFF2-40B4-BE49-F238E27FC236}">
                      <a16:creationId xmlns:a16="http://schemas.microsoft.com/office/drawing/2014/main" id="{E70C1E95-7EB8-4910-A129-85191A08F52D}"/>
                    </a:ext>
                  </a:extLst>
                </p:cNvPr>
                <p:cNvSpPr>
                  <a:spLocks/>
                </p:cNvSpPr>
                <p:nvPr userDrawn="1"/>
              </p:nvSpPr>
              <p:spPr bwMode="auto">
                <a:xfrm>
                  <a:off x="4724" y="7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3" name="Freeform 346">
                  <a:extLst>
                    <a:ext uri="{FF2B5EF4-FFF2-40B4-BE49-F238E27FC236}">
                      <a16:creationId xmlns:a16="http://schemas.microsoft.com/office/drawing/2014/main" id="{01A11B1D-888F-4D4C-BF0A-6F31FBB05E22}"/>
                    </a:ext>
                  </a:extLst>
                </p:cNvPr>
                <p:cNvSpPr>
                  <a:spLocks/>
                </p:cNvSpPr>
                <p:nvPr userDrawn="1"/>
              </p:nvSpPr>
              <p:spPr bwMode="auto">
                <a:xfrm>
                  <a:off x="4719" y="72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4" name="Freeform 347">
                  <a:extLst>
                    <a:ext uri="{FF2B5EF4-FFF2-40B4-BE49-F238E27FC236}">
                      <a16:creationId xmlns:a16="http://schemas.microsoft.com/office/drawing/2014/main" id="{8D185609-5C8A-4526-B055-DA816634291A}"/>
                    </a:ext>
                  </a:extLst>
                </p:cNvPr>
                <p:cNvSpPr>
                  <a:spLocks/>
                </p:cNvSpPr>
                <p:nvPr userDrawn="1"/>
              </p:nvSpPr>
              <p:spPr bwMode="auto">
                <a:xfrm>
                  <a:off x="4719" y="7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5" name="Freeform 348">
                  <a:extLst>
                    <a:ext uri="{FF2B5EF4-FFF2-40B4-BE49-F238E27FC236}">
                      <a16:creationId xmlns:a16="http://schemas.microsoft.com/office/drawing/2014/main" id="{7E57A38E-E722-4B50-B691-D0B134EDC5EC}"/>
                    </a:ext>
                  </a:extLst>
                </p:cNvPr>
                <p:cNvSpPr>
                  <a:spLocks/>
                </p:cNvSpPr>
                <p:nvPr userDrawn="1"/>
              </p:nvSpPr>
              <p:spPr bwMode="auto">
                <a:xfrm>
                  <a:off x="4719"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6" name="Freeform 349">
                  <a:extLst>
                    <a:ext uri="{FF2B5EF4-FFF2-40B4-BE49-F238E27FC236}">
                      <a16:creationId xmlns:a16="http://schemas.microsoft.com/office/drawing/2014/main" id="{4EBCB456-9EFB-47BC-B1EF-2215A1E1E307}"/>
                    </a:ext>
                  </a:extLst>
                </p:cNvPr>
                <p:cNvSpPr>
                  <a:spLocks/>
                </p:cNvSpPr>
                <p:nvPr userDrawn="1"/>
              </p:nvSpPr>
              <p:spPr bwMode="auto">
                <a:xfrm>
                  <a:off x="4704" y="743"/>
                  <a:ext cx="10"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7" name="Freeform 350">
                  <a:extLst>
                    <a:ext uri="{FF2B5EF4-FFF2-40B4-BE49-F238E27FC236}">
                      <a16:creationId xmlns:a16="http://schemas.microsoft.com/office/drawing/2014/main" id="{6247DEA2-050C-47C5-9861-B3805D287C46}"/>
                    </a:ext>
                  </a:extLst>
                </p:cNvPr>
                <p:cNvSpPr>
                  <a:spLocks/>
                </p:cNvSpPr>
                <p:nvPr userDrawn="1"/>
              </p:nvSpPr>
              <p:spPr bwMode="auto">
                <a:xfrm>
                  <a:off x="4714" y="73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8" name="Rectangle 351">
                  <a:extLst>
                    <a:ext uri="{FF2B5EF4-FFF2-40B4-BE49-F238E27FC236}">
                      <a16:creationId xmlns:a16="http://schemas.microsoft.com/office/drawing/2014/main" id="{2DBD99BE-4597-4F03-BA51-7778CAC6E6AE}"/>
                    </a:ext>
                  </a:extLst>
                </p:cNvPr>
                <p:cNvSpPr>
                  <a:spLocks noChangeArrowheads="1"/>
                </p:cNvSpPr>
                <p:nvPr userDrawn="1"/>
              </p:nvSpPr>
              <p:spPr bwMode="auto">
                <a:xfrm>
                  <a:off x="4714" y="73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9" name="Freeform 352">
                  <a:extLst>
                    <a:ext uri="{FF2B5EF4-FFF2-40B4-BE49-F238E27FC236}">
                      <a16:creationId xmlns:a16="http://schemas.microsoft.com/office/drawing/2014/main" id="{D3ACA0E3-6F3A-4414-A960-1DA10D0AB67C}"/>
                    </a:ext>
                  </a:extLst>
                </p:cNvPr>
                <p:cNvSpPr>
                  <a:spLocks/>
                </p:cNvSpPr>
                <p:nvPr userDrawn="1"/>
              </p:nvSpPr>
              <p:spPr bwMode="auto">
                <a:xfrm>
                  <a:off x="4714" y="703"/>
                  <a:ext cx="5" cy="10"/>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1"/>
                        <a:pt x="0" y="1"/>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0" name="Freeform 353">
                  <a:extLst>
                    <a:ext uri="{FF2B5EF4-FFF2-40B4-BE49-F238E27FC236}">
                      <a16:creationId xmlns:a16="http://schemas.microsoft.com/office/drawing/2014/main" id="{C391CD5E-2AA9-4D9E-AD7C-0FD4489DEDB9}"/>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1" name="Rectangle 354">
                  <a:extLst>
                    <a:ext uri="{FF2B5EF4-FFF2-40B4-BE49-F238E27FC236}">
                      <a16:creationId xmlns:a16="http://schemas.microsoft.com/office/drawing/2014/main" id="{3787FC7D-879F-4785-9E30-64767EE321D1}"/>
                    </a:ext>
                  </a:extLst>
                </p:cNvPr>
                <p:cNvSpPr>
                  <a:spLocks noChangeArrowheads="1"/>
                </p:cNvSpPr>
                <p:nvPr userDrawn="1"/>
              </p:nvSpPr>
              <p:spPr bwMode="auto">
                <a:xfrm>
                  <a:off x="4714" y="67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2" name="Freeform 355">
                  <a:extLst>
                    <a:ext uri="{FF2B5EF4-FFF2-40B4-BE49-F238E27FC236}">
                      <a16:creationId xmlns:a16="http://schemas.microsoft.com/office/drawing/2014/main" id="{D25B9F33-996F-413F-B221-970F6FC0E19F}"/>
                    </a:ext>
                  </a:extLst>
                </p:cNvPr>
                <p:cNvSpPr>
                  <a:spLocks/>
                </p:cNvSpPr>
                <p:nvPr userDrawn="1"/>
              </p:nvSpPr>
              <p:spPr bwMode="auto">
                <a:xfrm>
                  <a:off x="4714" y="71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3" name="Freeform 356">
                  <a:extLst>
                    <a:ext uri="{FF2B5EF4-FFF2-40B4-BE49-F238E27FC236}">
                      <a16:creationId xmlns:a16="http://schemas.microsoft.com/office/drawing/2014/main" id="{EBF7028C-8F69-436E-A6C1-1A91DE4C1D3F}"/>
                    </a:ext>
                  </a:extLst>
                </p:cNvPr>
                <p:cNvSpPr>
                  <a:spLocks/>
                </p:cNvSpPr>
                <p:nvPr userDrawn="1"/>
              </p:nvSpPr>
              <p:spPr bwMode="auto">
                <a:xfrm>
                  <a:off x="4719" y="6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4" name="Freeform 357">
                  <a:extLst>
                    <a:ext uri="{FF2B5EF4-FFF2-40B4-BE49-F238E27FC236}">
                      <a16:creationId xmlns:a16="http://schemas.microsoft.com/office/drawing/2014/main" id="{746AEEDF-2443-434F-BD76-868CA6A1B1C2}"/>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5" name="Freeform 358">
                  <a:extLst>
                    <a:ext uri="{FF2B5EF4-FFF2-40B4-BE49-F238E27FC236}">
                      <a16:creationId xmlns:a16="http://schemas.microsoft.com/office/drawing/2014/main" id="{9DE74757-00F4-4219-A003-2A61C9B46849}"/>
                    </a:ext>
                  </a:extLst>
                </p:cNvPr>
                <p:cNvSpPr>
                  <a:spLocks/>
                </p:cNvSpPr>
                <p:nvPr userDrawn="1"/>
              </p:nvSpPr>
              <p:spPr bwMode="auto">
                <a:xfrm>
                  <a:off x="4719" y="7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6" name="Freeform 359">
                  <a:extLst>
                    <a:ext uri="{FF2B5EF4-FFF2-40B4-BE49-F238E27FC236}">
                      <a16:creationId xmlns:a16="http://schemas.microsoft.com/office/drawing/2014/main" id="{A6BEEC2D-BB9E-4E49-84DF-11D8AD20F078}"/>
                    </a:ext>
                  </a:extLst>
                </p:cNvPr>
                <p:cNvSpPr>
                  <a:spLocks/>
                </p:cNvSpPr>
                <p:nvPr userDrawn="1"/>
              </p:nvSpPr>
              <p:spPr bwMode="auto">
                <a:xfrm>
                  <a:off x="4689" y="673"/>
                  <a:ext cx="25" cy="15"/>
                </a:xfrm>
                <a:custGeom>
                  <a:avLst/>
                  <a:gdLst>
                    <a:gd name="T0" fmla="*/ 0 w 5"/>
                    <a:gd name="T1" fmla="*/ 1 h 3"/>
                    <a:gd name="T2" fmla="*/ 1 w 5"/>
                    <a:gd name="T3" fmla="*/ 3 h 3"/>
                    <a:gd name="T4" fmla="*/ 5 w 5"/>
                    <a:gd name="T5" fmla="*/ 2 h 3"/>
                    <a:gd name="T6" fmla="*/ 4 w 5"/>
                    <a:gd name="T7" fmla="*/ 1 h 3"/>
                    <a:gd name="T8" fmla="*/ 2 w 5"/>
                    <a:gd name="T9" fmla="*/ 2 h 3"/>
                    <a:gd name="T10" fmla="*/ 3 w 5"/>
                    <a:gd name="T11" fmla="*/ 1 h 3"/>
                    <a:gd name="T12" fmla="*/ 0 w 5"/>
                    <a:gd name="T13" fmla="*/ 0 h 3"/>
                    <a:gd name="T14" fmla="*/ 0 w 5"/>
                    <a:gd name="T15" fmla="*/ 1 h 3"/>
                    <a:gd name="T16" fmla="*/ 0 w 5"/>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1"/>
                      </a:moveTo>
                      <a:cubicBezTo>
                        <a:pt x="0" y="1"/>
                        <a:pt x="1" y="2"/>
                        <a:pt x="1" y="3"/>
                      </a:cubicBezTo>
                      <a:cubicBezTo>
                        <a:pt x="1" y="3"/>
                        <a:pt x="4" y="3"/>
                        <a:pt x="5" y="2"/>
                      </a:cubicBezTo>
                      <a:cubicBezTo>
                        <a:pt x="4" y="2"/>
                        <a:pt x="4" y="2"/>
                        <a:pt x="4" y="1"/>
                      </a:cubicBezTo>
                      <a:cubicBezTo>
                        <a:pt x="3" y="1"/>
                        <a:pt x="3" y="3"/>
                        <a:pt x="2" y="2"/>
                      </a:cubicBezTo>
                      <a:cubicBezTo>
                        <a:pt x="2" y="1"/>
                        <a:pt x="2" y="1"/>
                        <a:pt x="3" y="1"/>
                      </a:cubicBezTo>
                      <a:cubicBezTo>
                        <a:pt x="2" y="2"/>
                        <a:pt x="1"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7" name="Freeform 360">
                  <a:extLst>
                    <a:ext uri="{FF2B5EF4-FFF2-40B4-BE49-F238E27FC236}">
                      <a16:creationId xmlns:a16="http://schemas.microsoft.com/office/drawing/2014/main" id="{CCB4FCA0-ABFB-49CD-B8A9-47308F49B341}"/>
                    </a:ext>
                  </a:extLst>
                </p:cNvPr>
                <p:cNvSpPr>
                  <a:spLocks/>
                </p:cNvSpPr>
                <p:nvPr userDrawn="1"/>
              </p:nvSpPr>
              <p:spPr bwMode="auto">
                <a:xfrm>
                  <a:off x="4714" y="683"/>
                  <a:ext cx="5" cy="10"/>
                </a:xfrm>
                <a:custGeom>
                  <a:avLst/>
                  <a:gdLst>
                    <a:gd name="T0" fmla="*/ 0 w 1"/>
                    <a:gd name="T1" fmla="*/ 1 h 2"/>
                    <a:gd name="T2" fmla="*/ 0 w 1"/>
                    <a:gd name="T3" fmla="*/ 2 h 2"/>
                    <a:gd name="T4" fmla="*/ 1 w 1"/>
                    <a:gd name="T5" fmla="*/ 0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0" y="2"/>
                        <a:pt x="0" y="2"/>
                      </a:cubicBezTo>
                      <a:cubicBezTo>
                        <a:pt x="0" y="1"/>
                        <a:pt x="0" y="1"/>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8" name="Freeform 361">
                  <a:extLst>
                    <a:ext uri="{FF2B5EF4-FFF2-40B4-BE49-F238E27FC236}">
                      <a16:creationId xmlns:a16="http://schemas.microsoft.com/office/drawing/2014/main" id="{973EC0FB-3D25-4EAB-989B-53E33563E626}"/>
                    </a:ext>
                  </a:extLst>
                </p:cNvPr>
                <p:cNvSpPr>
                  <a:spLocks/>
                </p:cNvSpPr>
                <p:nvPr userDrawn="1"/>
              </p:nvSpPr>
              <p:spPr bwMode="auto">
                <a:xfrm>
                  <a:off x="4704" y="693"/>
                  <a:ext cx="15" cy="10"/>
                </a:xfrm>
                <a:custGeom>
                  <a:avLst/>
                  <a:gdLst>
                    <a:gd name="T0" fmla="*/ 2 w 3"/>
                    <a:gd name="T1" fmla="*/ 1 h 2"/>
                    <a:gd name="T2" fmla="*/ 0 w 3"/>
                    <a:gd name="T3" fmla="*/ 1 h 2"/>
                    <a:gd name="T4" fmla="*/ 1 w 3"/>
                    <a:gd name="T5" fmla="*/ 2 h 2"/>
                    <a:gd name="T6" fmla="*/ 2 w 3"/>
                    <a:gd name="T7" fmla="*/ 1 h 2"/>
                    <a:gd name="T8" fmla="*/ 3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2" y="1"/>
                        <a:pt x="1" y="0"/>
                        <a:pt x="0" y="1"/>
                      </a:cubicBezTo>
                      <a:cubicBezTo>
                        <a:pt x="0" y="2"/>
                        <a:pt x="1" y="1"/>
                        <a:pt x="1" y="2"/>
                      </a:cubicBezTo>
                      <a:cubicBezTo>
                        <a:pt x="1" y="0"/>
                        <a:pt x="2" y="2"/>
                        <a:pt x="2" y="1"/>
                      </a:cubicBezTo>
                      <a:cubicBezTo>
                        <a:pt x="2" y="2"/>
                        <a:pt x="3" y="2"/>
                        <a:pt x="3" y="2"/>
                      </a:cubicBezTo>
                      <a:cubicBezTo>
                        <a:pt x="3"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3"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9" name="Freeform 362">
                  <a:extLst>
                    <a:ext uri="{FF2B5EF4-FFF2-40B4-BE49-F238E27FC236}">
                      <a16:creationId xmlns:a16="http://schemas.microsoft.com/office/drawing/2014/main" id="{61DDE968-DBBB-4E57-B4D1-412DD0FFF11F}"/>
                    </a:ext>
                  </a:extLst>
                </p:cNvPr>
                <p:cNvSpPr>
                  <a:spLocks/>
                </p:cNvSpPr>
                <p:nvPr userDrawn="1"/>
              </p:nvSpPr>
              <p:spPr bwMode="auto">
                <a:xfrm>
                  <a:off x="4694" y="7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0" name="Freeform 363">
                  <a:extLst>
                    <a:ext uri="{FF2B5EF4-FFF2-40B4-BE49-F238E27FC236}">
                      <a16:creationId xmlns:a16="http://schemas.microsoft.com/office/drawing/2014/main" id="{D5C1A37F-51CE-43C4-B50B-0D934ADF6A3B}"/>
                    </a:ext>
                  </a:extLst>
                </p:cNvPr>
                <p:cNvSpPr>
                  <a:spLocks/>
                </p:cNvSpPr>
                <p:nvPr userDrawn="1"/>
              </p:nvSpPr>
              <p:spPr bwMode="auto">
                <a:xfrm>
                  <a:off x="4699" y="733"/>
                  <a:ext cx="10" cy="10"/>
                </a:xfrm>
                <a:custGeom>
                  <a:avLst/>
                  <a:gdLst>
                    <a:gd name="T0" fmla="*/ 0 w 2"/>
                    <a:gd name="T1" fmla="*/ 1 h 2"/>
                    <a:gd name="T2" fmla="*/ 0 w 2"/>
                    <a:gd name="T3" fmla="*/ 1 h 2"/>
                    <a:gd name="T4" fmla="*/ 0 w 2"/>
                    <a:gd name="T5" fmla="*/ 1 h 2"/>
                    <a:gd name="T6" fmla="*/ 1 w 2"/>
                    <a:gd name="T7" fmla="*/ 1 h 2"/>
                    <a:gd name="T8" fmla="*/ 0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1"/>
                      </a:cubicBezTo>
                      <a:cubicBezTo>
                        <a:pt x="0" y="2"/>
                        <a:pt x="0" y="1"/>
                        <a:pt x="0" y="1"/>
                      </a:cubicBezTo>
                      <a:cubicBezTo>
                        <a:pt x="0" y="2"/>
                        <a:pt x="0" y="2"/>
                        <a:pt x="1" y="1"/>
                      </a:cubicBezTo>
                      <a:cubicBezTo>
                        <a:pt x="0" y="1"/>
                        <a:pt x="0" y="1"/>
                        <a:pt x="0" y="1"/>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1" name="Freeform 364">
                  <a:extLst>
                    <a:ext uri="{FF2B5EF4-FFF2-40B4-BE49-F238E27FC236}">
                      <a16:creationId xmlns:a16="http://schemas.microsoft.com/office/drawing/2014/main" id="{765DBA0B-5713-479D-8F18-65C22749C33E}"/>
                    </a:ext>
                  </a:extLst>
                </p:cNvPr>
                <p:cNvSpPr>
                  <a:spLocks/>
                </p:cNvSpPr>
                <p:nvPr userDrawn="1"/>
              </p:nvSpPr>
              <p:spPr bwMode="auto">
                <a:xfrm>
                  <a:off x="4704" y="713"/>
                  <a:ext cx="5" cy="5"/>
                </a:xfrm>
                <a:custGeom>
                  <a:avLst/>
                  <a:gdLst>
                    <a:gd name="T0" fmla="*/ 1 w 1"/>
                    <a:gd name="T1" fmla="*/ 1 h 1"/>
                    <a:gd name="T2" fmla="*/ 0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0"/>
                        <a:pt x="0" y="0"/>
                        <a:pt x="0" y="0"/>
                      </a:cubicBez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2" name="Freeform 365">
                  <a:extLst>
                    <a:ext uri="{FF2B5EF4-FFF2-40B4-BE49-F238E27FC236}">
                      <a16:creationId xmlns:a16="http://schemas.microsoft.com/office/drawing/2014/main" id="{2D29620F-F58E-4376-834D-DAF841A61750}"/>
                    </a:ext>
                  </a:extLst>
                </p:cNvPr>
                <p:cNvSpPr>
                  <a:spLocks/>
                </p:cNvSpPr>
                <p:nvPr userDrawn="1"/>
              </p:nvSpPr>
              <p:spPr bwMode="auto">
                <a:xfrm>
                  <a:off x="4714" y="67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3" name="Rectangle 366">
                  <a:extLst>
                    <a:ext uri="{FF2B5EF4-FFF2-40B4-BE49-F238E27FC236}">
                      <a16:creationId xmlns:a16="http://schemas.microsoft.com/office/drawing/2014/main" id="{BDCCB057-2194-4B68-83FF-478FE4D878C9}"/>
                    </a:ext>
                  </a:extLst>
                </p:cNvPr>
                <p:cNvSpPr>
                  <a:spLocks noChangeArrowheads="1"/>
                </p:cNvSpPr>
                <p:nvPr userDrawn="1"/>
              </p:nvSpPr>
              <p:spPr bwMode="auto">
                <a:xfrm>
                  <a:off x="4714" y="6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4" name="Freeform 367">
                  <a:extLst>
                    <a:ext uri="{FF2B5EF4-FFF2-40B4-BE49-F238E27FC236}">
                      <a16:creationId xmlns:a16="http://schemas.microsoft.com/office/drawing/2014/main" id="{09F3735F-4E74-450F-81A8-45A5180274CA}"/>
                    </a:ext>
                  </a:extLst>
                </p:cNvPr>
                <p:cNvSpPr>
                  <a:spLocks/>
                </p:cNvSpPr>
                <p:nvPr userDrawn="1"/>
              </p:nvSpPr>
              <p:spPr bwMode="auto">
                <a:xfrm>
                  <a:off x="4401"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5" name="Freeform 368">
                  <a:extLst>
                    <a:ext uri="{FF2B5EF4-FFF2-40B4-BE49-F238E27FC236}">
                      <a16:creationId xmlns:a16="http://schemas.microsoft.com/office/drawing/2014/main" id="{744D5CBE-3CB8-4BFD-ACEA-2DF71B3943D2}"/>
                    </a:ext>
                  </a:extLst>
                </p:cNvPr>
                <p:cNvSpPr>
                  <a:spLocks/>
                </p:cNvSpPr>
                <p:nvPr userDrawn="1"/>
              </p:nvSpPr>
              <p:spPr bwMode="auto">
                <a:xfrm>
                  <a:off x="4401" y="7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6" name="Freeform 369">
                  <a:extLst>
                    <a:ext uri="{FF2B5EF4-FFF2-40B4-BE49-F238E27FC236}">
                      <a16:creationId xmlns:a16="http://schemas.microsoft.com/office/drawing/2014/main" id="{BA137562-FA29-47D1-ADF2-676E6728F4FA}"/>
                    </a:ext>
                  </a:extLst>
                </p:cNvPr>
                <p:cNvSpPr>
                  <a:spLocks/>
                </p:cNvSpPr>
                <p:nvPr userDrawn="1"/>
              </p:nvSpPr>
              <p:spPr bwMode="auto">
                <a:xfrm>
                  <a:off x="4520" y="553"/>
                  <a:ext cx="10" cy="5"/>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0" y="0"/>
                        <a:pt x="1" y="0"/>
                      </a:cubicBezTo>
                      <a:cubicBezTo>
                        <a:pt x="1" y="1"/>
                        <a:pt x="1" y="1"/>
                        <a:pt x="1" y="1"/>
                      </a:cubicBezTo>
                      <a:cubicBezTo>
                        <a:pt x="1"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7" name="Freeform 370">
                  <a:extLst>
                    <a:ext uri="{FF2B5EF4-FFF2-40B4-BE49-F238E27FC236}">
                      <a16:creationId xmlns:a16="http://schemas.microsoft.com/office/drawing/2014/main" id="{CF8F9B95-309F-4C20-BDA8-948EB9F5498C}"/>
                    </a:ext>
                  </a:extLst>
                </p:cNvPr>
                <p:cNvSpPr>
                  <a:spLocks/>
                </p:cNvSpPr>
                <p:nvPr userDrawn="1"/>
              </p:nvSpPr>
              <p:spPr bwMode="auto">
                <a:xfrm>
                  <a:off x="4426" y="65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8" name="Freeform 371">
                  <a:extLst>
                    <a:ext uri="{FF2B5EF4-FFF2-40B4-BE49-F238E27FC236}">
                      <a16:creationId xmlns:a16="http://schemas.microsoft.com/office/drawing/2014/main" id="{E212EFA6-04C1-4C45-B04F-F049DB439DC5}"/>
                    </a:ext>
                  </a:extLst>
                </p:cNvPr>
                <p:cNvSpPr>
                  <a:spLocks/>
                </p:cNvSpPr>
                <p:nvPr userDrawn="1"/>
              </p:nvSpPr>
              <p:spPr bwMode="auto">
                <a:xfrm>
                  <a:off x="4436" y="66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9" name="Freeform 372">
                  <a:extLst>
                    <a:ext uri="{FF2B5EF4-FFF2-40B4-BE49-F238E27FC236}">
                      <a16:creationId xmlns:a16="http://schemas.microsoft.com/office/drawing/2014/main" id="{8D4B5BE8-1D22-4750-8302-EC1B67D3CDB3}"/>
                    </a:ext>
                  </a:extLst>
                </p:cNvPr>
                <p:cNvSpPr>
                  <a:spLocks/>
                </p:cNvSpPr>
                <p:nvPr userDrawn="1"/>
              </p:nvSpPr>
              <p:spPr bwMode="auto">
                <a:xfrm>
                  <a:off x="4411" y="8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0" name="Freeform 373">
                  <a:extLst>
                    <a:ext uri="{FF2B5EF4-FFF2-40B4-BE49-F238E27FC236}">
                      <a16:creationId xmlns:a16="http://schemas.microsoft.com/office/drawing/2014/main" id="{1D658CD4-C386-4789-93BE-E09139C94FA5}"/>
                    </a:ext>
                  </a:extLst>
                </p:cNvPr>
                <p:cNvSpPr>
                  <a:spLocks/>
                </p:cNvSpPr>
                <p:nvPr userDrawn="1"/>
              </p:nvSpPr>
              <p:spPr bwMode="auto">
                <a:xfrm>
                  <a:off x="4659" y="58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1" name="Freeform 374">
                  <a:extLst>
                    <a:ext uri="{FF2B5EF4-FFF2-40B4-BE49-F238E27FC236}">
                      <a16:creationId xmlns:a16="http://schemas.microsoft.com/office/drawing/2014/main" id="{1AFA3760-2523-45ED-9D15-360BAC3BA3A7}"/>
                    </a:ext>
                  </a:extLst>
                </p:cNvPr>
                <p:cNvSpPr>
                  <a:spLocks/>
                </p:cNvSpPr>
                <p:nvPr userDrawn="1"/>
              </p:nvSpPr>
              <p:spPr bwMode="auto">
                <a:xfrm>
                  <a:off x="4361" y="76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2" name="Freeform 375">
                  <a:extLst>
                    <a:ext uri="{FF2B5EF4-FFF2-40B4-BE49-F238E27FC236}">
                      <a16:creationId xmlns:a16="http://schemas.microsoft.com/office/drawing/2014/main" id="{2B4970AB-B8B0-466C-A211-8C1E4859B42F}"/>
                    </a:ext>
                  </a:extLst>
                </p:cNvPr>
                <p:cNvSpPr>
                  <a:spLocks/>
                </p:cNvSpPr>
                <p:nvPr userDrawn="1"/>
              </p:nvSpPr>
              <p:spPr bwMode="auto">
                <a:xfrm>
                  <a:off x="4650" y="578"/>
                  <a:ext cx="9"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0"/>
                        <a:pt x="2"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3" name="Freeform 376">
                  <a:extLst>
                    <a:ext uri="{FF2B5EF4-FFF2-40B4-BE49-F238E27FC236}">
                      <a16:creationId xmlns:a16="http://schemas.microsoft.com/office/drawing/2014/main" id="{AB3B77A3-ECE2-43B7-A823-5EEA62D78227}"/>
                    </a:ext>
                  </a:extLst>
                </p:cNvPr>
                <p:cNvSpPr>
                  <a:spLocks/>
                </p:cNvSpPr>
                <p:nvPr userDrawn="1"/>
              </p:nvSpPr>
              <p:spPr bwMode="auto">
                <a:xfrm>
                  <a:off x="4590"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4" name="Freeform 377">
                  <a:extLst>
                    <a:ext uri="{FF2B5EF4-FFF2-40B4-BE49-F238E27FC236}">
                      <a16:creationId xmlns:a16="http://schemas.microsoft.com/office/drawing/2014/main" id="{CCA7A4F2-69A7-471C-B5DB-1F54E2C529DE}"/>
                    </a:ext>
                  </a:extLst>
                </p:cNvPr>
                <p:cNvSpPr>
                  <a:spLocks/>
                </p:cNvSpPr>
                <p:nvPr userDrawn="1"/>
              </p:nvSpPr>
              <p:spPr bwMode="auto">
                <a:xfrm>
                  <a:off x="4669" y="8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5" name="Freeform 378">
                  <a:extLst>
                    <a:ext uri="{FF2B5EF4-FFF2-40B4-BE49-F238E27FC236}">
                      <a16:creationId xmlns:a16="http://schemas.microsoft.com/office/drawing/2014/main" id="{6C56B4CA-E276-455F-B4DA-6AD5A99B6AC8}"/>
                    </a:ext>
                  </a:extLst>
                </p:cNvPr>
                <p:cNvSpPr>
                  <a:spLocks/>
                </p:cNvSpPr>
                <p:nvPr userDrawn="1"/>
              </p:nvSpPr>
              <p:spPr bwMode="auto">
                <a:xfrm>
                  <a:off x="4699" y="6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6" name="Freeform 379">
                  <a:extLst>
                    <a:ext uri="{FF2B5EF4-FFF2-40B4-BE49-F238E27FC236}">
                      <a16:creationId xmlns:a16="http://schemas.microsoft.com/office/drawing/2014/main" id="{35A365AB-1D16-4537-AD81-C40AAF19C6FF}"/>
                    </a:ext>
                  </a:extLst>
                </p:cNvPr>
                <p:cNvSpPr>
                  <a:spLocks/>
                </p:cNvSpPr>
                <p:nvPr userDrawn="1"/>
              </p:nvSpPr>
              <p:spPr bwMode="auto">
                <a:xfrm>
                  <a:off x="4689" y="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7" name="Freeform 380">
                  <a:extLst>
                    <a:ext uri="{FF2B5EF4-FFF2-40B4-BE49-F238E27FC236}">
                      <a16:creationId xmlns:a16="http://schemas.microsoft.com/office/drawing/2014/main" id="{BBA0BAFA-6605-444D-947E-AD18C0D12B29}"/>
                    </a:ext>
                  </a:extLst>
                </p:cNvPr>
                <p:cNvSpPr>
                  <a:spLocks/>
                </p:cNvSpPr>
                <p:nvPr userDrawn="1"/>
              </p:nvSpPr>
              <p:spPr bwMode="auto">
                <a:xfrm>
                  <a:off x="4620" y="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8" name="Freeform 381">
                  <a:extLst>
                    <a:ext uri="{FF2B5EF4-FFF2-40B4-BE49-F238E27FC236}">
                      <a16:creationId xmlns:a16="http://schemas.microsoft.com/office/drawing/2014/main" id="{389C43F6-DB3E-46C6-87C9-1A5EBAE3DF81}"/>
                    </a:ext>
                  </a:extLst>
                </p:cNvPr>
                <p:cNvSpPr>
                  <a:spLocks/>
                </p:cNvSpPr>
                <p:nvPr userDrawn="1"/>
              </p:nvSpPr>
              <p:spPr bwMode="auto">
                <a:xfrm>
                  <a:off x="4699" y="63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9" name="Freeform 382">
                  <a:extLst>
                    <a:ext uri="{FF2B5EF4-FFF2-40B4-BE49-F238E27FC236}">
                      <a16:creationId xmlns:a16="http://schemas.microsoft.com/office/drawing/2014/main" id="{8EC7AC2B-B408-45A9-8620-1DFABF8828AA}"/>
                    </a:ext>
                  </a:extLst>
                </p:cNvPr>
                <p:cNvSpPr>
                  <a:spLocks/>
                </p:cNvSpPr>
                <p:nvPr userDrawn="1"/>
              </p:nvSpPr>
              <p:spPr bwMode="auto">
                <a:xfrm>
                  <a:off x="4704"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0" name="Freeform 383">
                  <a:extLst>
                    <a:ext uri="{FF2B5EF4-FFF2-40B4-BE49-F238E27FC236}">
                      <a16:creationId xmlns:a16="http://schemas.microsoft.com/office/drawing/2014/main" id="{CDA19AEE-2378-4EEE-9F4B-DABC7A8054B2}"/>
                    </a:ext>
                  </a:extLst>
                </p:cNvPr>
                <p:cNvSpPr>
                  <a:spLocks/>
                </p:cNvSpPr>
                <p:nvPr userDrawn="1"/>
              </p:nvSpPr>
              <p:spPr bwMode="auto">
                <a:xfrm>
                  <a:off x="4699" y="6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1" name="Freeform 384">
                  <a:extLst>
                    <a:ext uri="{FF2B5EF4-FFF2-40B4-BE49-F238E27FC236}">
                      <a16:creationId xmlns:a16="http://schemas.microsoft.com/office/drawing/2014/main" id="{634BFBEC-3C0E-41BB-9E59-9BBC9A01998B}"/>
                    </a:ext>
                  </a:extLst>
                </p:cNvPr>
                <p:cNvSpPr>
                  <a:spLocks/>
                </p:cNvSpPr>
                <p:nvPr userDrawn="1"/>
              </p:nvSpPr>
              <p:spPr bwMode="auto">
                <a:xfrm>
                  <a:off x="4470" y="92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2" name="Rectangle 385">
                  <a:extLst>
                    <a:ext uri="{FF2B5EF4-FFF2-40B4-BE49-F238E27FC236}">
                      <a16:creationId xmlns:a16="http://schemas.microsoft.com/office/drawing/2014/main" id="{81D61736-CE4D-46A6-B809-B7D84521E455}"/>
                    </a:ext>
                  </a:extLst>
                </p:cNvPr>
                <p:cNvSpPr>
                  <a:spLocks noChangeArrowheads="1"/>
                </p:cNvSpPr>
                <p:nvPr userDrawn="1"/>
              </p:nvSpPr>
              <p:spPr bwMode="auto">
                <a:xfrm>
                  <a:off x="4500" y="6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3" name="Freeform 386">
                  <a:extLst>
                    <a:ext uri="{FF2B5EF4-FFF2-40B4-BE49-F238E27FC236}">
                      <a16:creationId xmlns:a16="http://schemas.microsoft.com/office/drawing/2014/main" id="{2AFDB34F-7289-4E9B-88FA-EF25D379B3ED}"/>
                    </a:ext>
                  </a:extLst>
                </p:cNvPr>
                <p:cNvSpPr>
                  <a:spLocks/>
                </p:cNvSpPr>
                <p:nvPr userDrawn="1"/>
              </p:nvSpPr>
              <p:spPr bwMode="auto">
                <a:xfrm>
                  <a:off x="4495" y="603"/>
                  <a:ext cx="5" cy="15"/>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1" y="2"/>
                        <a:pt x="1" y="2"/>
                      </a:cubicBezTo>
                      <a:cubicBezTo>
                        <a:pt x="0" y="0"/>
                        <a:pt x="0" y="0"/>
                        <a:pt x="0" y="0"/>
                      </a:cubicBez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4" name="Freeform 387">
                  <a:extLst>
                    <a:ext uri="{FF2B5EF4-FFF2-40B4-BE49-F238E27FC236}">
                      <a16:creationId xmlns:a16="http://schemas.microsoft.com/office/drawing/2014/main" id="{BCFDBA96-76BA-4739-B320-B46C61F3E247}"/>
                    </a:ext>
                  </a:extLst>
                </p:cNvPr>
                <p:cNvSpPr>
                  <a:spLocks noEditPoints="1"/>
                </p:cNvSpPr>
                <p:nvPr userDrawn="1"/>
              </p:nvSpPr>
              <p:spPr bwMode="auto">
                <a:xfrm>
                  <a:off x="4356" y="553"/>
                  <a:ext cx="358" cy="404"/>
                </a:xfrm>
                <a:custGeom>
                  <a:avLst/>
                  <a:gdLst>
                    <a:gd name="T0" fmla="*/ 10 w 72"/>
                    <a:gd name="T1" fmla="*/ 47 h 81"/>
                    <a:gd name="T2" fmla="*/ 9 w 72"/>
                    <a:gd name="T3" fmla="*/ 42 h 81"/>
                    <a:gd name="T4" fmla="*/ 11 w 72"/>
                    <a:gd name="T5" fmla="*/ 40 h 81"/>
                    <a:gd name="T6" fmla="*/ 11 w 72"/>
                    <a:gd name="T7" fmla="*/ 35 h 81"/>
                    <a:gd name="T8" fmla="*/ 13 w 72"/>
                    <a:gd name="T9" fmla="*/ 30 h 81"/>
                    <a:gd name="T10" fmla="*/ 14 w 72"/>
                    <a:gd name="T11" fmla="*/ 21 h 81"/>
                    <a:gd name="T12" fmla="*/ 14 w 72"/>
                    <a:gd name="T13" fmla="*/ 21 h 81"/>
                    <a:gd name="T14" fmla="*/ 17 w 72"/>
                    <a:gd name="T15" fmla="*/ 22 h 81"/>
                    <a:gd name="T16" fmla="*/ 20 w 72"/>
                    <a:gd name="T17" fmla="*/ 18 h 81"/>
                    <a:gd name="T18" fmla="*/ 24 w 72"/>
                    <a:gd name="T19" fmla="*/ 15 h 81"/>
                    <a:gd name="T20" fmla="*/ 29 w 72"/>
                    <a:gd name="T21" fmla="*/ 12 h 81"/>
                    <a:gd name="T22" fmla="*/ 33 w 72"/>
                    <a:gd name="T23" fmla="*/ 9 h 81"/>
                    <a:gd name="T24" fmla="*/ 38 w 72"/>
                    <a:gd name="T25" fmla="*/ 9 h 81"/>
                    <a:gd name="T26" fmla="*/ 39 w 72"/>
                    <a:gd name="T27" fmla="*/ 10 h 81"/>
                    <a:gd name="T28" fmla="*/ 44 w 72"/>
                    <a:gd name="T29" fmla="*/ 8 h 81"/>
                    <a:gd name="T30" fmla="*/ 48 w 72"/>
                    <a:gd name="T31" fmla="*/ 8 h 81"/>
                    <a:gd name="T32" fmla="*/ 53 w 72"/>
                    <a:gd name="T33" fmla="*/ 7 h 81"/>
                    <a:gd name="T34" fmla="*/ 57 w 72"/>
                    <a:gd name="T35" fmla="*/ 11 h 81"/>
                    <a:gd name="T36" fmla="*/ 62 w 72"/>
                    <a:gd name="T37" fmla="*/ 14 h 81"/>
                    <a:gd name="T38" fmla="*/ 68 w 72"/>
                    <a:gd name="T39" fmla="*/ 20 h 81"/>
                    <a:gd name="T40" fmla="*/ 72 w 72"/>
                    <a:gd name="T41" fmla="*/ 21 h 81"/>
                    <a:gd name="T42" fmla="*/ 69 w 72"/>
                    <a:gd name="T43" fmla="*/ 17 h 81"/>
                    <a:gd name="T44" fmla="*/ 68 w 72"/>
                    <a:gd name="T45" fmla="*/ 14 h 81"/>
                    <a:gd name="T46" fmla="*/ 59 w 72"/>
                    <a:gd name="T47" fmla="*/ 5 h 81"/>
                    <a:gd name="T48" fmla="*/ 46 w 72"/>
                    <a:gd name="T49" fmla="*/ 0 h 81"/>
                    <a:gd name="T50" fmla="*/ 36 w 72"/>
                    <a:gd name="T51" fmla="*/ 1 h 81"/>
                    <a:gd name="T52" fmla="*/ 34 w 72"/>
                    <a:gd name="T53" fmla="*/ 1 h 81"/>
                    <a:gd name="T54" fmla="*/ 30 w 72"/>
                    <a:gd name="T55" fmla="*/ 5 h 81"/>
                    <a:gd name="T56" fmla="*/ 24 w 72"/>
                    <a:gd name="T57" fmla="*/ 7 h 81"/>
                    <a:gd name="T58" fmla="*/ 13 w 72"/>
                    <a:gd name="T59" fmla="*/ 17 h 81"/>
                    <a:gd name="T60" fmla="*/ 11 w 72"/>
                    <a:gd name="T61" fmla="*/ 20 h 81"/>
                    <a:gd name="T62" fmla="*/ 8 w 72"/>
                    <a:gd name="T63" fmla="*/ 27 h 81"/>
                    <a:gd name="T64" fmla="*/ 2 w 72"/>
                    <a:gd name="T65" fmla="*/ 33 h 81"/>
                    <a:gd name="T66" fmla="*/ 1 w 72"/>
                    <a:gd name="T67" fmla="*/ 43 h 81"/>
                    <a:gd name="T68" fmla="*/ 1 w 72"/>
                    <a:gd name="T69" fmla="*/ 52 h 81"/>
                    <a:gd name="T70" fmla="*/ 4 w 72"/>
                    <a:gd name="T71" fmla="*/ 64 h 81"/>
                    <a:gd name="T72" fmla="*/ 11 w 72"/>
                    <a:gd name="T73" fmla="*/ 72 h 81"/>
                    <a:gd name="T74" fmla="*/ 22 w 72"/>
                    <a:gd name="T75" fmla="*/ 80 h 81"/>
                    <a:gd name="T76" fmla="*/ 27 w 72"/>
                    <a:gd name="T77" fmla="*/ 81 h 81"/>
                    <a:gd name="T78" fmla="*/ 38 w 72"/>
                    <a:gd name="T79" fmla="*/ 77 h 81"/>
                    <a:gd name="T80" fmla="*/ 51 w 72"/>
                    <a:gd name="T81" fmla="*/ 74 h 81"/>
                    <a:gd name="T82" fmla="*/ 62 w 72"/>
                    <a:gd name="T83" fmla="*/ 61 h 81"/>
                    <a:gd name="T84" fmla="*/ 57 w 72"/>
                    <a:gd name="T85" fmla="*/ 59 h 81"/>
                    <a:gd name="T86" fmla="*/ 51 w 72"/>
                    <a:gd name="T87" fmla="*/ 64 h 81"/>
                    <a:gd name="T88" fmla="*/ 47 w 72"/>
                    <a:gd name="T89" fmla="*/ 67 h 81"/>
                    <a:gd name="T90" fmla="*/ 37 w 72"/>
                    <a:gd name="T91" fmla="*/ 73 h 81"/>
                    <a:gd name="T92" fmla="*/ 33 w 72"/>
                    <a:gd name="T93" fmla="*/ 76 h 81"/>
                    <a:gd name="T94" fmla="*/ 27 w 72"/>
                    <a:gd name="T95" fmla="*/ 73 h 81"/>
                    <a:gd name="T96" fmla="*/ 22 w 72"/>
                    <a:gd name="T97" fmla="*/ 73 h 81"/>
                    <a:gd name="T98" fmla="*/ 22 w 72"/>
                    <a:gd name="T99" fmla="*/ 71 h 81"/>
                    <a:gd name="T100" fmla="*/ 17 w 72"/>
                    <a:gd name="T101" fmla="*/ 69 h 81"/>
                    <a:gd name="T102" fmla="*/ 15 w 72"/>
                    <a:gd name="T103" fmla="*/ 66 h 81"/>
                    <a:gd name="T104" fmla="*/ 13 w 72"/>
                    <a:gd name="T105" fmla="*/ 63 h 81"/>
                    <a:gd name="T106" fmla="*/ 12 w 72"/>
                    <a:gd name="T107" fmla="*/ 60 h 81"/>
                    <a:gd name="T108" fmla="*/ 9 w 72"/>
                    <a:gd name="T109" fmla="*/ 53 h 81"/>
                    <a:gd name="T110" fmla="*/ 10 w 72"/>
                    <a:gd name="T111" fmla="*/ 38 h 81"/>
                    <a:gd name="T112" fmla="*/ 66 w 72"/>
                    <a:gd name="T113" fmla="*/ 13 h 81"/>
                    <a:gd name="T114" fmla="*/ 25 w 72"/>
                    <a:gd name="T115"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81">
                      <a:moveTo>
                        <a:pt x="9" y="50"/>
                      </a:moveTo>
                      <a:cubicBezTo>
                        <a:pt x="10" y="49"/>
                        <a:pt x="10" y="49"/>
                        <a:pt x="10" y="49"/>
                      </a:cubicBezTo>
                      <a:cubicBezTo>
                        <a:pt x="11" y="50"/>
                        <a:pt x="11" y="51"/>
                        <a:pt x="12" y="50"/>
                      </a:cubicBezTo>
                      <a:cubicBezTo>
                        <a:pt x="9" y="50"/>
                        <a:pt x="11" y="47"/>
                        <a:pt x="9" y="47"/>
                      </a:cubicBezTo>
                      <a:cubicBezTo>
                        <a:pt x="9" y="47"/>
                        <a:pt x="9" y="47"/>
                        <a:pt x="9" y="47"/>
                      </a:cubicBezTo>
                      <a:cubicBezTo>
                        <a:pt x="9" y="47"/>
                        <a:pt x="10" y="47"/>
                        <a:pt x="10" y="47"/>
                      </a:cubicBezTo>
                      <a:cubicBezTo>
                        <a:pt x="11" y="46"/>
                        <a:pt x="8" y="46"/>
                        <a:pt x="8" y="45"/>
                      </a:cubicBezTo>
                      <a:cubicBezTo>
                        <a:pt x="8" y="44"/>
                        <a:pt x="9" y="44"/>
                        <a:pt x="9" y="44"/>
                      </a:cubicBezTo>
                      <a:cubicBezTo>
                        <a:pt x="9" y="43"/>
                        <a:pt x="9" y="43"/>
                        <a:pt x="9" y="43"/>
                      </a:cubicBezTo>
                      <a:cubicBezTo>
                        <a:pt x="9" y="43"/>
                        <a:pt x="9" y="43"/>
                        <a:pt x="9" y="43"/>
                      </a:cubicBezTo>
                      <a:cubicBezTo>
                        <a:pt x="9" y="42"/>
                        <a:pt x="9" y="42"/>
                        <a:pt x="9" y="42"/>
                      </a:cubicBezTo>
                      <a:cubicBezTo>
                        <a:pt x="9" y="42"/>
                        <a:pt x="9" y="42"/>
                        <a:pt x="9" y="42"/>
                      </a:cubicBezTo>
                      <a:cubicBezTo>
                        <a:pt x="9" y="42"/>
                        <a:pt x="8" y="41"/>
                        <a:pt x="8" y="41"/>
                      </a:cubicBezTo>
                      <a:cubicBezTo>
                        <a:pt x="9" y="40"/>
                        <a:pt x="8" y="41"/>
                        <a:pt x="9" y="41"/>
                      </a:cubicBezTo>
                      <a:cubicBezTo>
                        <a:pt x="8" y="40"/>
                        <a:pt x="8" y="40"/>
                        <a:pt x="8" y="40"/>
                      </a:cubicBezTo>
                      <a:cubicBezTo>
                        <a:pt x="9" y="40"/>
                        <a:pt x="9" y="41"/>
                        <a:pt x="9" y="41"/>
                      </a:cubicBezTo>
                      <a:cubicBezTo>
                        <a:pt x="12" y="41"/>
                        <a:pt x="9" y="40"/>
                        <a:pt x="11" y="39"/>
                      </a:cubicBezTo>
                      <a:cubicBezTo>
                        <a:pt x="11" y="40"/>
                        <a:pt x="11" y="40"/>
                        <a:pt x="11" y="40"/>
                      </a:cubicBezTo>
                      <a:cubicBezTo>
                        <a:pt x="12" y="40"/>
                        <a:pt x="12" y="39"/>
                        <a:pt x="13" y="38"/>
                      </a:cubicBezTo>
                      <a:cubicBezTo>
                        <a:pt x="12" y="38"/>
                        <a:pt x="10" y="39"/>
                        <a:pt x="10" y="38"/>
                      </a:cubicBezTo>
                      <a:cubicBezTo>
                        <a:pt x="10" y="38"/>
                        <a:pt x="10" y="38"/>
                        <a:pt x="10" y="37"/>
                      </a:cubicBezTo>
                      <a:cubicBezTo>
                        <a:pt x="11" y="37"/>
                        <a:pt x="11" y="37"/>
                        <a:pt x="11" y="36"/>
                      </a:cubicBezTo>
                      <a:cubicBezTo>
                        <a:pt x="12" y="37"/>
                        <a:pt x="12" y="37"/>
                        <a:pt x="12" y="37"/>
                      </a:cubicBezTo>
                      <a:cubicBezTo>
                        <a:pt x="12" y="36"/>
                        <a:pt x="11" y="36"/>
                        <a:pt x="11" y="35"/>
                      </a:cubicBezTo>
                      <a:cubicBezTo>
                        <a:pt x="11" y="35"/>
                        <a:pt x="12" y="35"/>
                        <a:pt x="13" y="35"/>
                      </a:cubicBezTo>
                      <a:cubicBezTo>
                        <a:pt x="14" y="34"/>
                        <a:pt x="11" y="35"/>
                        <a:pt x="12" y="34"/>
                      </a:cubicBezTo>
                      <a:cubicBezTo>
                        <a:pt x="12" y="33"/>
                        <a:pt x="12" y="32"/>
                        <a:pt x="12" y="31"/>
                      </a:cubicBezTo>
                      <a:cubicBezTo>
                        <a:pt x="13" y="30"/>
                        <a:pt x="13" y="31"/>
                        <a:pt x="13" y="31"/>
                      </a:cubicBezTo>
                      <a:cubicBezTo>
                        <a:pt x="13" y="30"/>
                        <a:pt x="13" y="30"/>
                        <a:pt x="13" y="30"/>
                      </a:cubicBezTo>
                      <a:cubicBezTo>
                        <a:pt x="13" y="30"/>
                        <a:pt x="13" y="30"/>
                        <a:pt x="13" y="30"/>
                      </a:cubicBezTo>
                      <a:cubicBezTo>
                        <a:pt x="13" y="30"/>
                        <a:pt x="12" y="30"/>
                        <a:pt x="12" y="29"/>
                      </a:cubicBezTo>
                      <a:cubicBezTo>
                        <a:pt x="11" y="28"/>
                        <a:pt x="15" y="28"/>
                        <a:pt x="14" y="27"/>
                      </a:cubicBezTo>
                      <a:cubicBezTo>
                        <a:pt x="14" y="26"/>
                        <a:pt x="14" y="27"/>
                        <a:pt x="15" y="27"/>
                      </a:cubicBezTo>
                      <a:cubicBezTo>
                        <a:pt x="15" y="25"/>
                        <a:pt x="15" y="26"/>
                        <a:pt x="14" y="24"/>
                      </a:cubicBezTo>
                      <a:cubicBezTo>
                        <a:pt x="16" y="24"/>
                        <a:pt x="16" y="24"/>
                        <a:pt x="16" y="24"/>
                      </a:cubicBezTo>
                      <a:cubicBezTo>
                        <a:pt x="14" y="24"/>
                        <a:pt x="14" y="22"/>
                        <a:pt x="14" y="21"/>
                      </a:cubicBezTo>
                      <a:cubicBezTo>
                        <a:pt x="13" y="21"/>
                        <a:pt x="13" y="21"/>
                        <a:pt x="13" y="21"/>
                      </a:cubicBezTo>
                      <a:cubicBezTo>
                        <a:pt x="13" y="20"/>
                        <a:pt x="13" y="20"/>
                        <a:pt x="13" y="20"/>
                      </a:cubicBezTo>
                      <a:cubicBezTo>
                        <a:pt x="13" y="20"/>
                        <a:pt x="14" y="20"/>
                        <a:pt x="14" y="20"/>
                      </a:cubicBezTo>
                      <a:cubicBezTo>
                        <a:pt x="14" y="20"/>
                        <a:pt x="14" y="20"/>
                        <a:pt x="14" y="20"/>
                      </a:cubicBezTo>
                      <a:cubicBezTo>
                        <a:pt x="14" y="20"/>
                        <a:pt x="15" y="21"/>
                        <a:pt x="15" y="21"/>
                      </a:cubicBezTo>
                      <a:cubicBezTo>
                        <a:pt x="15" y="21"/>
                        <a:pt x="14" y="21"/>
                        <a:pt x="14" y="21"/>
                      </a:cubicBezTo>
                      <a:cubicBezTo>
                        <a:pt x="15" y="22"/>
                        <a:pt x="15" y="23"/>
                        <a:pt x="16" y="23"/>
                      </a:cubicBezTo>
                      <a:cubicBezTo>
                        <a:pt x="16" y="23"/>
                        <a:pt x="16" y="23"/>
                        <a:pt x="16" y="22"/>
                      </a:cubicBezTo>
                      <a:cubicBezTo>
                        <a:pt x="16" y="23"/>
                        <a:pt x="16" y="23"/>
                        <a:pt x="16" y="23"/>
                      </a:cubicBezTo>
                      <a:cubicBezTo>
                        <a:pt x="16" y="23"/>
                        <a:pt x="16" y="23"/>
                        <a:pt x="16" y="22"/>
                      </a:cubicBezTo>
                      <a:cubicBezTo>
                        <a:pt x="17" y="23"/>
                        <a:pt x="17" y="23"/>
                        <a:pt x="17" y="23"/>
                      </a:cubicBezTo>
                      <a:cubicBezTo>
                        <a:pt x="17" y="22"/>
                        <a:pt x="17" y="22"/>
                        <a:pt x="17" y="22"/>
                      </a:cubicBezTo>
                      <a:cubicBezTo>
                        <a:pt x="18" y="22"/>
                        <a:pt x="18" y="22"/>
                        <a:pt x="18" y="22"/>
                      </a:cubicBezTo>
                      <a:cubicBezTo>
                        <a:pt x="18" y="20"/>
                        <a:pt x="17" y="18"/>
                        <a:pt x="19" y="16"/>
                      </a:cubicBezTo>
                      <a:cubicBezTo>
                        <a:pt x="19" y="17"/>
                        <a:pt x="20" y="17"/>
                        <a:pt x="20" y="18"/>
                      </a:cubicBezTo>
                      <a:cubicBezTo>
                        <a:pt x="19" y="17"/>
                        <a:pt x="20" y="19"/>
                        <a:pt x="19" y="20"/>
                      </a:cubicBezTo>
                      <a:cubicBezTo>
                        <a:pt x="19" y="19"/>
                        <a:pt x="20" y="20"/>
                        <a:pt x="20" y="20"/>
                      </a:cubicBezTo>
                      <a:cubicBezTo>
                        <a:pt x="20" y="18"/>
                        <a:pt x="20" y="18"/>
                        <a:pt x="20" y="18"/>
                      </a:cubicBezTo>
                      <a:cubicBezTo>
                        <a:pt x="21" y="19"/>
                        <a:pt x="21" y="18"/>
                        <a:pt x="21" y="18"/>
                      </a:cubicBezTo>
                      <a:cubicBezTo>
                        <a:pt x="20" y="17"/>
                        <a:pt x="22" y="16"/>
                        <a:pt x="22" y="16"/>
                      </a:cubicBezTo>
                      <a:cubicBezTo>
                        <a:pt x="22" y="16"/>
                        <a:pt x="22" y="17"/>
                        <a:pt x="22" y="17"/>
                      </a:cubicBezTo>
                      <a:cubicBezTo>
                        <a:pt x="23" y="18"/>
                        <a:pt x="21" y="15"/>
                        <a:pt x="23" y="15"/>
                      </a:cubicBezTo>
                      <a:cubicBezTo>
                        <a:pt x="23" y="15"/>
                        <a:pt x="22" y="15"/>
                        <a:pt x="23" y="15"/>
                      </a:cubicBezTo>
                      <a:cubicBezTo>
                        <a:pt x="23" y="15"/>
                        <a:pt x="24" y="14"/>
                        <a:pt x="24" y="15"/>
                      </a:cubicBezTo>
                      <a:cubicBezTo>
                        <a:pt x="24" y="15"/>
                        <a:pt x="24" y="15"/>
                        <a:pt x="24" y="15"/>
                      </a:cubicBezTo>
                      <a:cubicBezTo>
                        <a:pt x="25" y="14"/>
                        <a:pt x="27" y="12"/>
                        <a:pt x="27" y="11"/>
                      </a:cubicBezTo>
                      <a:cubicBezTo>
                        <a:pt x="27" y="11"/>
                        <a:pt x="28" y="13"/>
                        <a:pt x="28" y="13"/>
                      </a:cubicBezTo>
                      <a:cubicBezTo>
                        <a:pt x="28" y="13"/>
                        <a:pt x="28" y="12"/>
                        <a:pt x="27" y="10"/>
                      </a:cubicBezTo>
                      <a:cubicBezTo>
                        <a:pt x="27" y="8"/>
                        <a:pt x="27" y="7"/>
                        <a:pt x="27" y="7"/>
                      </a:cubicBezTo>
                      <a:cubicBezTo>
                        <a:pt x="28" y="8"/>
                        <a:pt x="30" y="11"/>
                        <a:pt x="29" y="12"/>
                      </a:cubicBezTo>
                      <a:cubicBezTo>
                        <a:pt x="30" y="12"/>
                        <a:pt x="30" y="12"/>
                        <a:pt x="31" y="11"/>
                      </a:cubicBezTo>
                      <a:cubicBezTo>
                        <a:pt x="30" y="11"/>
                        <a:pt x="29" y="10"/>
                        <a:pt x="30" y="10"/>
                      </a:cubicBezTo>
                      <a:cubicBezTo>
                        <a:pt x="31" y="11"/>
                        <a:pt x="30" y="10"/>
                        <a:pt x="32" y="11"/>
                      </a:cubicBezTo>
                      <a:cubicBezTo>
                        <a:pt x="32" y="11"/>
                        <a:pt x="31" y="8"/>
                        <a:pt x="32" y="8"/>
                      </a:cubicBezTo>
                      <a:cubicBezTo>
                        <a:pt x="32" y="9"/>
                        <a:pt x="32" y="10"/>
                        <a:pt x="32" y="11"/>
                      </a:cubicBezTo>
                      <a:cubicBezTo>
                        <a:pt x="32" y="11"/>
                        <a:pt x="32" y="10"/>
                        <a:pt x="33" y="9"/>
                      </a:cubicBezTo>
                      <a:cubicBezTo>
                        <a:pt x="33" y="9"/>
                        <a:pt x="33" y="8"/>
                        <a:pt x="33" y="8"/>
                      </a:cubicBezTo>
                      <a:cubicBezTo>
                        <a:pt x="33" y="9"/>
                        <a:pt x="33" y="10"/>
                        <a:pt x="34" y="10"/>
                      </a:cubicBezTo>
                      <a:cubicBezTo>
                        <a:pt x="34" y="10"/>
                        <a:pt x="35" y="10"/>
                        <a:pt x="35" y="10"/>
                      </a:cubicBezTo>
                      <a:cubicBezTo>
                        <a:pt x="35" y="9"/>
                        <a:pt x="35" y="9"/>
                        <a:pt x="35" y="9"/>
                      </a:cubicBezTo>
                      <a:cubicBezTo>
                        <a:pt x="36" y="9"/>
                        <a:pt x="35" y="6"/>
                        <a:pt x="37" y="6"/>
                      </a:cubicBezTo>
                      <a:cubicBezTo>
                        <a:pt x="37" y="6"/>
                        <a:pt x="37" y="8"/>
                        <a:pt x="38" y="9"/>
                      </a:cubicBezTo>
                      <a:cubicBezTo>
                        <a:pt x="38" y="7"/>
                        <a:pt x="39" y="3"/>
                        <a:pt x="40" y="2"/>
                      </a:cubicBezTo>
                      <a:cubicBezTo>
                        <a:pt x="40" y="3"/>
                        <a:pt x="40" y="3"/>
                        <a:pt x="40" y="3"/>
                      </a:cubicBezTo>
                      <a:cubicBezTo>
                        <a:pt x="42" y="2"/>
                        <a:pt x="42" y="2"/>
                        <a:pt x="42" y="2"/>
                      </a:cubicBezTo>
                      <a:cubicBezTo>
                        <a:pt x="41" y="4"/>
                        <a:pt x="39" y="7"/>
                        <a:pt x="39" y="9"/>
                      </a:cubicBezTo>
                      <a:cubicBezTo>
                        <a:pt x="39" y="9"/>
                        <a:pt x="39" y="9"/>
                        <a:pt x="40" y="9"/>
                      </a:cubicBezTo>
                      <a:cubicBezTo>
                        <a:pt x="40" y="10"/>
                        <a:pt x="39" y="10"/>
                        <a:pt x="39" y="10"/>
                      </a:cubicBezTo>
                      <a:cubicBezTo>
                        <a:pt x="39" y="10"/>
                        <a:pt x="41" y="10"/>
                        <a:pt x="41" y="10"/>
                      </a:cubicBezTo>
                      <a:cubicBezTo>
                        <a:pt x="41" y="9"/>
                        <a:pt x="42" y="9"/>
                        <a:pt x="42" y="8"/>
                      </a:cubicBezTo>
                      <a:cubicBezTo>
                        <a:pt x="40" y="9"/>
                        <a:pt x="40" y="9"/>
                        <a:pt x="40" y="9"/>
                      </a:cubicBezTo>
                      <a:cubicBezTo>
                        <a:pt x="40" y="8"/>
                        <a:pt x="41" y="6"/>
                        <a:pt x="43" y="6"/>
                      </a:cubicBezTo>
                      <a:cubicBezTo>
                        <a:pt x="43" y="6"/>
                        <a:pt x="42" y="8"/>
                        <a:pt x="42" y="9"/>
                      </a:cubicBezTo>
                      <a:cubicBezTo>
                        <a:pt x="43" y="8"/>
                        <a:pt x="44" y="8"/>
                        <a:pt x="44" y="8"/>
                      </a:cubicBezTo>
                      <a:cubicBezTo>
                        <a:pt x="43" y="9"/>
                        <a:pt x="43" y="9"/>
                        <a:pt x="43" y="9"/>
                      </a:cubicBezTo>
                      <a:cubicBezTo>
                        <a:pt x="44" y="9"/>
                        <a:pt x="45" y="7"/>
                        <a:pt x="45" y="8"/>
                      </a:cubicBezTo>
                      <a:cubicBezTo>
                        <a:pt x="46" y="9"/>
                        <a:pt x="46" y="10"/>
                        <a:pt x="46" y="9"/>
                      </a:cubicBezTo>
                      <a:cubicBezTo>
                        <a:pt x="46" y="8"/>
                        <a:pt x="46" y="4"/>
                        <a:pt x="47" y="3"/>
                      </a:cubicBezTo>
                      <a:cubicBezTo>
                        <a:pt x="47" y="3"/>
                        <a:pt x="49" y="4"/>
                        <a:pt x="49" y="5"/>
                      </a:cubicBezTo>
                      <a:cubicBezTo>
                        <a:pt x="49" y="6"/>
                        <a:pt x="48" y="7"/>
                        <a:pt x="48" y="8"/>
                      </a:cubicBezTo>
                      <a:cubicBezTo>
                        <a:pt x="48" y="8"/>
                        <a:pt x="48" y="8"/>
                        <a:pt x="48" y="8"/>
                      </a:cubicBezTo>
                      <a:cubicBezTo>
                        <a:pt x="49" y="8"/>
                        <a:pt x="48" y="9"/>
                        <a:pt x="49" y="9"/>
                      </a:cubicBezTo>
                      <a:cubicBezTo>
                        <a:pt x="49" y="8"/>
                        <a:pt x="50" y="9"/>
                        <a:pt x="49" y="8"/>
                      </a:cubicBezTo>
                      <a:cubicBezTo>
                        <a:pt x="50" y="8"/>
                        <a:pt x="50" y="8"/>
                        <a:pt x="51" y="9"/>
                      </a:cubicBezTo>
                      <a:cubicBezTo>
                        <a:pt x="51" y="8"/>
                        <a:pt x="53" y="6"/>
                        <a:pt x="54" y="6"/>
                      </a:cubicBezTo>
                      <a:cubicBezTo>
                        <a:pt x="53" y="7"/>
                        <a:pt x="53" y="7"/>
                        <a:pt x="53" y="7"/>
                      </a:cubicBezTo>
                      <a:cubicBezTo>
                        <a:pt x="55" y="8"/>
                        <a:pt x="55" y="9"/>
                        <a:pt x="56" y="10"/>
                      </a:cubicBezTo>
                      <a:cubicBezTo>
                        <a:pt x="56" y="10"/>
                        <a:pt x="57" y="11"/>
                        <a:pt x="56" y="11"/>
                      </a:cubicBezTo>
                      <a:cubicBezTo>
                        <a:pt x="56" y="11"/>
                        <a:pt x="57" y="11"/>
                        <a:pt x="57" y="11"/>
                      </a:cubicBezTo>
                      <a:cubicBezTo>
                        <a:pt x="57" y="13"/>
                        <a:pt x="56" y="11"/>
                        <a:pt x="56" y="12"/>
                      </a:cubicBezTo>
                      <a:cubicBezTo>
                        <a:pt x="57" y="12"/>
                        <a:pt x="58" y="12"/>
                        <a:pt x="58" y="12"/>
                      </a:cubicBezTo>
                      <a:cubicBezTo>
                        <a:pt x="59" y="11"/>
                        <a:pt x="57" y="11"/>
                        <a:pt x="57" y="11"/>
                      </a:cubicBezTo>
                      <a:cubicBezTo>
                        <a:pt x="57" y="10"/>
                        <a:pt x="59" y="9"/>
                        <a:pt x="61" y="10"/>
                      </a:cubicBezTo>
                      <a:cubicBezTo>
                        <a:pt x="62" y="10"/>
                        <a:pt x="61" y="11"/>
                        <a:pt x="61" y="11"/>
                      </a:cubicBezTo>
                      <a:cubicBezTo>
                        <a:pt x="63" y="13"/>
                        <a:pt x="65" y="11"/>
                        <a:pt x="65" y="13"/>
                      </a:cubicBezTo>
                      <a:cubicBezTo>
                        <a:pt x="65" y="15"/>
                        <a:pt x="64" y="14"/>
                        <a:pt x="63" y="15"/>
                      </a:cubicBezTo>
                      <a:cubicBezTo>
                        <a:pt x="62" y="14"/>
                        <a:pt x="63" y="13"/>
                        <a:pt x="62" y="13"/>
                      </a:cubicBezTo>
                      <a:cubicBezTo>
                        <a:pt x="62" y="14"/>
                        <a:pt x="62" y="14"/>
                        <a:pt x="62" y="14"/>
                      </a:cubicBezTo>
                      <a:cubicBezTo>
                        <a:pt x="62" y="14"/>
                        <a:pt x="61" y="13"/>
                        <a:pt x="61" y="13"/>
                      </a:cubicBezTo>
                      <a:cubicBezTo>
                        <a:pt x="61" y="14"/>
                        <a:pt x="64" y="16"/>
                        <a:pt x="64" y="18"/>
                      </a:cubicBezTo>
                      <a:cubicBezTo>
                        <a:pt x="64" y="18"/>
                        <a:pt x="65" y="19"/>
                        <a:pt x="65" y="18"/>
                      </a:cubicBezTo>
                      <a:cubicBezTo>
                        <a:pt x="65" y="18"/>
                        <a:pt x="65" y="18"/>
                        <a:pt x="65" y="18"/>
                      </a:cubicBezTo>
                      <a:cubicBezTo>
                        <a:pt x="65" y="17"/>
                        <a:pt x="66" y="18"/>
                        <a:pt x="66" y="17"/>
                      </a:cubicBezTo>
                      <a:cubicBezTo>
                        <a:pt x="67" y="18"/>
                        <a:pt x="68" y="18"/>
                        <a:pt x="68" y="20"/>
                      </a:cubicBezTo>
                      <a:cubicBezTo>
                        <a:pt x="67" y="20"/>
                        <a:pt x="67" y="20"/>
                        <a:pt x="67" y="20"/>
                      </a:cubicBezTo>
                      <a:cubicBezTo>
                        <a:pt x="68" y="20"/>
                        <a:pt x="68" y="19"/>
                        <a:pt x="67" y="19"/>
                      </a:cubicBezTo>
                      <a:cubicBezTo>
                        <a:pt x="68" y="19"/>
                        <a:pt x="67" y="21"/>
                        <a:pt x="68" y="21"/>
                      </a:cubicBezTo>
                      <a:cubicBezTo>
                        <a:pt x="69" y="20"/>
                        <a:pt x="69" y="20"/>
                        <a:pt x="69" y="20"/>
                      </a:cubicBezTo>
                      <a:cubicBezTo>
                        <a:pt x="69" y="21"/>
                        <a:pt x="71" y="22"/>
                        <a:pt x="71" y="23"/>
                      </a:cubicBezTo>
                      <a:cubicBezTo>
                        <a:pt x="72" y="22"/>
                        <a:pt x="71" y="23"/>
                        <a:pt x="72" y="21"/>
                      </a:cubicBezTo>
                      <a:cubicBezTo>
                        <a:pt x="70" y="23"/>
                        <a:pt x="71" y="19"/>
                        <a:pt x="70" y="20"/>
                      </a:cubicBezTo>
                      <a:cubicBezTo>
                        <a:pt x="71" y="19"/>
                        <a:pt x="70" y="19"/>
                        <a:pt x="70" y="17"/>
                      </a:cubicBezTo>
                      <a:cubicBezTo>
                        <a:pt x="70" y="17"/>
                        <a:pt x="70" y="18"/>
                        <a:pt x="70" y="17"/>
                      </a:cubicBezTo>
                      <a:cubicBezTo>
                        <a:pt x="70" y="17"/>
                        <a:pt x="69" y="17"/>
                        <a:pt x="69" y="17"/>
                      </a:cubicBezTo>
                      <a:cubicBezTo>
                        <a:pt x="69" y="17"/>
                        <a:pt x="69" y="17"/>
                        <a:pt x="69" y="17"/>
                      </a:cubicBezTo>
                      <a:cubicBezTo>
                        <a:pt x="69" y="17"/>
                        <a:pt x="69" y="17"/>
                        <a:pt x="69" y="17"/>
                      </a:cubicBezTo>
                      <a:cubicBezTo>
                        <a:pt x="69" y="17"/>
                        <a:pt x="69" y="17"/>
                        <a:pt x="69" y="17"/>
                      </a:cubicBezTo>
                      <a:cubicBezTo>
                        <a:pt x="69" y="17"/>
                        <a:pt x="69" y="17"/>
                        <a:pt x="69" y="18"/>
                      </a:cubicBezTo>
                      <a:cubicBezTo>
                        <a:pt x="68" y="18"/>
                        <a:pt x="67" y="16"/>
                        <a:pt x="67" y="16"/>
                      </a:cubicBezTo>
                      <a:cubicBezTo>
                        <a:pt x="67" y="15"/>
                        <a:pt x="67" y="16"/>
                        <a:pt x="67" y="16"/>
                      </a:cubicBezTo>
                      <a:cubicBezTo>
                        <a:pt x="66" y="15"/>
                        <a:pt x="66" y="15"/>
                        <a:pt x="66" y="15"/>
                      </a:cubicBezTo>
                      <a:cubicBezTo>
                        <a:pt x="67" y="15"/>
                        <a:pt x="67" y="13"/>
                        <a:pt x="68" y="14"/>
                      </a:cubicBezTo>
                      <a:cubicBezTo>
                        <a:pt x="67" y="13"/>
                        <a:pt x="67" y="13"/>
                        <a:pt x="67" y="13"/>
                      </a:cubicBezTo>
                      <a:cubicBezTo>
                        <a:pt x="67" y="12"/>
                        <a:pt x="67" y="11"/>
                        <a:pt x="66" y="11"/>
                      </a:cubicBezTo>
                      <a:cubicBezTo>
                        <a:pt x="66" y="10"/>
                        <a:pt x="65" y="10"/>
                        <a:pt x="65" y="10"/>
                      </a:cubicBezTo>
                      <a:cubicBezTo>
                        <a:pt x="65" y="10"/>
                        <a:pt x="64" y="9"/>
                        <a:pt x="64" y="9"/>
                      </a:cubicBezTo>
                      <a:cubicBezTo>
                        <a:pt x="64" y="9"/>
                        <a:pt x="64" y="9"/>
                        <a:pt x="64" y="9"/>
                      </a:cubicBezTo>
                      <a:cubicBezTo>
                        <a:pt x="63" y="8"/>
                        <a:pt x="60" y="8"/>
                        <a:pt x="59" y="5"/>
                      </a:cubicBezTo>
                      <a:cubicBezTo>
                        <a:pt x="59" y="5"/>
                        <a:pt x="58" y="5"/>
                        <a:pt x="57" y="4"/>
                      </a:cubicBezTo>
                      <a:cubicBezTo>
                        <a:pt x="57" y="3"/>
                        <a:pt x="57" y="3"/>
                        <a:pt x="57" y="3"/>
                      </a:cubicBezTo>
                      <a:cubicBezTo>
                        <a:pt x="57" y="3"/>
                        <a:pt x="55" y="2"/>
                        <a:pt x="55" y="2"/>
                      </a:cubicBezTo>
                      <a:cubicBezTo>
                        <a:pt x="55" y="0"/>
                        <a:pt x="51" y="0"/>
                        <a:pt x="50" y="0"/>
                      </a:cubicBezTo>
                      <a:cubicBezTo>
                        <a:pt x="49" y="0"/>
                        <a:pt x="49" y="0"/>
                        <a:pt x="49" y="0"/>
                      </a:cubicBezTo>
                      <a:cubicBezTo>
                        <a:pt x="48" y="0"/>
                        <a:pt x="47" y="0"/>
                        <a:pt x="46" y="0"/>
                      </a:cubicBezTo>
                      <a:cubicBezTo>
                        <a:pt x="46" y="1"/>
                        <a:pt x="46" y="1"/>
                        <a:pt x="46" y="1"/>
                      </a:cubicBezTo>
                      <a:cubicBezTo>
                        <a:pt x="45" y="2"/>
                        <a:pt x="44" y="0"/>
                        <a:pt x="42" y="1"/>
                      </a:cubicBezTo>
                      <a:cubicBezTo>
                        <a:pt x="42" y="0"/>
                        <a:pt x="42" y="0"/>
                        <a:pt x="43" y="1"/>
                      </a:cubicBezTo>
                      <a:cubicBezTo>
                        <a:pt x="42" y="0"/>
                        <a:pt x="41" y="0"/>
                        <a:pt x="40" y="1"/>
                      </a:cubicBezTo>
                      <a:cubicBezTo>
                        <a:pt x="39" y="1"/>
                        <a:pt x="38" y="2"/>
                        <a:pt x="37" y="1"/>
                      </a:cubicBezTo>
                      <a:cubicBezTo>
                        <a:pt x="37" y="2"/>
                        <a:pt x="36" y="1"/>
                        <a:pt x="36" y="1"/>
                      </a:cubicBezTo>
                      <a:cubicBezTo>
                        <a:pt x="36" y="1"/>
                        <a:pt x="36" y="1"/>
                        <a:pt x="36" y="1"/>
                      </a:cubicBezTo>
                      <a:cubicBezTo>
                        <a:pt x="36" y="1"/>
                        <a:pt x="36" y="1"/>
                        <a:pt x="36" y="1"/>
                      </a:cubicBezTo>
                      <a:cubicBezTo>
                        <a:pt x="36" y="1"/>
                        <a:pt x="35" y="1"/>
                        <a:pt x="35" y="1"/>
                      </a:cubicBezTo>
                      <a:cubicBezTo>
                        <a:pt x="35" y="1"/>
                        <a:pt x="36" y="1"/>
                        <a:pt x="36" y="1"/>
                      </a:cubicBezTo>
                      <a:cubicBezTo>
                        <a:pt x="35" y="1"/>
                        <a:pt x="35" y="2"/>
                        <a:pt x="34" y="2"/>
                      </a:cubicBezTo>
                      <a:cubicBezTo>
                        <a:pt x="34" y="1"/>
                        <a:pt x="34" y="1"/>
                        <a:pt x="34" y="1"/>
                      </a:cubicBezTo>
                      <a:cubicBezTo>
                        <a:pt x="34" y="1"/>
                        <a:pt x="34" y="1"/>
                        <a:pt x="34" y="1"/>
                      </a:cubicBezTo>
                      <a:cubicBezTo>
                        <a:pt x="33" y="1"/>
                        <a:pt x="34" y="2"/>
                        <a:pt x="34" y="2"/>
                      </a:cubicBezTo>
                      <a:cubicBezTo>
                        <a:pt x="34" y="2"/>
                        <a:pt x="34" y="3"/>
                        <a:pt x="34" y="3"/>
                      </a:cubicBezTo>
                      <a:cubicBezTo>
                        <a:pt x="33" y="2"/>
                        <a:pt x="33" y="4"/>
                        <a:pt x="32" y="3"/>
                      </a:cubicBezTo>
                      <a:cubicBezTo>
                        <a:pt x="32" y="3"/>
                        <a:pt x="29" y="4"/>
                        <a:pt x="30" y="5"/>
                      </a:cubicBezTo>
                      <a:cubicBezTo>
                        <a:pt x="30" y="5"/>
                        <a:pt x="30" y="5"/>
                        <a:pt x="30" y="5"/>
                      </a:cubicBezTo>
                      <a:cubicBezTo>
                        <a:pt x="29" y="5"/>
                        <a:pt x="29" y="5"/>
                        <a:pt x="29" y="6"/>
                      </a:cubicBezTo>
                      <a:cubicBezTo>
                        <a:pt x="28" y="5"/>
                        <a:pt x="28" y="5"/>
                        <a:pt x="28" y="5"/>
                      </a:cubicBezTo>
                      <a:cubicBezTo>
                        <a:pt x="27" y="7"/>
                        <a:pt x="27" y="7"/>
                        <a:pt x="27" y="7"/>
                      </a:cubicBezTo>
                      <a:cubicBezTo>
                        <a:pt x="27" y="6"/>
                        <a:pt x="26" y="6"/>
                        <a:pt x="26" y="5"/>
                      </a:cubicBezTo>
                      <a:cubicBezTo>
                        <a:pt x="25" y="7"/>
                        <a:pt x="25" y="6"/>
                        <a:pt x="25" y="8"/>
                      </a:cubicBezTo>
                      <a:cubicBezTo>
                        <a:pt x="24" y="7"/>
                        <a:pt x="24" y="7"/>
                        <a:pt x="24" y="7"/>
                      </a:cubicBezTo>
                      <a:cubicBezTo>
                        <a:pt x="24" y="8"/>
                        <a:pt x="24" y="9"/>
                        <a:pt x="23" y="9"/>
                      </a:cubicBezTo>
                      <a:cubicBezTo>
                        <a:pt x="22" y="8"/>
                        <a:pt x="21" y="9"/>
                        <a:pt x="20" y="10"/>
                      </a:cubicBezTo>
                      <a:cubicBezTo>
                        <a:pt x="19" y="11"/>
                        <a:pt x="17" y="12"/>
                        <a:pt x="16" y="13"/>
                      </a:cubicBezTo>
                      <a:cubicBezTo>
                        <a:pt x="18" y="14"/>
                        <a:pt x="14" y="13"/>
                        <a:pt x="15" y="14"/>
                      </a:cubicBezTo>
                      <a:cubicBezTo>
                        <a:pt x="15" y="14"/>
                        <a:pt x="14" y="14"/>
                        <a:pt x="14" y="14"/>
                      </a:cubicBezTo>
                      <a:cubicBezTo>
                        <a:pt x="14" y="15"/>
                        <a:pt x="12" y="15"/>
                        <a:pt x="13" y="17"/>
                      </a:cubicBezTo>
                      <a:cubicBezTo>
                        <a:pt x="12" y="16"/>
                        <a:pt x="12" y="16"/>
                        <a:pt x="12" y="16"/>
                      </a:cubicBezTo>
                      <a:cubicBezTo>
                        <a:pt x="12" y="16"/>
                        <a:pt x="12" y="16"/>
                        <a:pt x="12" y="16"/>
                      </a:cubicBezTo>
                      <a:cubicBezTo>
                        <a:pt x="11" y="16"/>
                        <a:pt x="11" y="16"/>
                        <a:pt x="11" y="16"/>
                      </a:cubicBezTo>
                      <a:cubicBezTo>
                        <a:pt x="10" y="17"/>
                        <a:pt x="12" y="18"/>
                        <a:pt x="13" y="19"/>
                      </a:cubicBezTo>
                      <a:cubicBezTo>
                        <a:pt x="12" y="19"/>
                        <a:pt x="11" y="19"/>
                        <a:pt x="12" y="20"/>
                      </a:cubicBezTo>
                      <a:cubicBezTo>
                        <a:pt x="11" y="20"/>
                        <a:pt x="11" y="20"/>
                        <a:pt x="11" y="20"/>
                      </a:cubicBezTo>
                      <a:cubicBezTo>
                        <a:pt x="11" y="20"/>
                        <a:pt x="9" y="22"/>
                        <a:pt x="10" y="23"/>
                      </a:cubicBezTo>
                      <a:cubicBezTo>
                        <a:pt x="9" y="23"/>
                        <a:pt x="9" y="23"/>
                        <a:pt x="9" y="23"/>
                      </a:cubicBezTo>
                      <a:cubicBezTo>
                        <a:pt x="9" y="24"/>
                        <a:pt x="9" y="24"/>
                        <a:pt x="8" y="25"/>
                      </a:cubicBezTo>
                      <a:cubicBezTo>
                        <a:pt x="8" y="25"/>
                        <a:pt x="8" y="25"/>
                        <a:pt x="8" y="25"/>
                      </a:cubicBezTo>
                      <a:cubicBezTo>
                        <a:pt x="9" y="26"/>
                        <a:pt x="8" y="26"/>
                        <a:pt x="8" y="27"/>
                      </a:cubicBezTo>
                      <a:cubicBezTo>
                        <a:pt x="8" y="27"/>
                        <a:pt x="8" y="27"/>
                        <a:pt x="8" y="27"/>
                      </a:cubicBezTo>
                      <a:cubicBezTo>
                        <a:pt x="6" y="28"/>
                        <a:pt x="8" y="28"/>
                        <a:pt x="6" y="29"/>
                      </a:cubicBezTo>
                      <a:cubicBezTo>
                        <a:pt x="7" y="30"/>
                        <a:pt x="7" y="30"/>
                        <a:pt x="7" y="30"/>
                      </a:cubicBezTo>
                      <a:cubicBezTo>
                        <a:pt x="8" y="31"/>
                        <a:pt x="5" y="31"/>
                        <a:pt x="5" y="32"/>
                      </a:cubicBezTo>
                      <a:cubicBezTo>
                        <a:pt x="6" y="32"/>
                        <a:pt x="6" y="32"/>
                        <a:pt x="6" y="32"/>
                      </a:cubicBezTo>
                      <a:cubicBezTo>
                        <a:pt x="6" y="33"/>
                        <a:pt x="3" y="33"/>
                        <a:pt x="2" y="34"/>
                      </a:cubicBezTo>
                      <a:cubicBezTo>
                        <a:pt x="2" y="34"/>
                        <a:pt x="2" y="33"/>
                        <a:pt x="2" y="33"/>
                      </a:cubicBezTo>
                      <a:cubicBezTo>
                        <a:pt x="1" y="34"/>
                        <a:pt x="3" y="34"/>
                        <a:pt x="3" y="35"/>
                      </a:cubicBezTo>
                      <a:cubicBezTo>
                        <a:pt x="2" y="35"/>
                        <a:pt x="2" y="34"/>
                        <a:pt x="1" y="35"/>
                      </a:cubicBezTo>
                      <a:cubicBezTo>
                        <a:pt x="1" y="35"/>
                        <a:pt x="3" y="38"/>
                        <a:pt x="1" y="39"/>
                      </a:cubicBezTo>
                      <a:cubicBezTo>
                        <a:pt x="2" y="39"/>
                        <a:pt x="2" y="39"/>
                        <a:pt x="2" y="39"/>
                      </a:cubicBezTo>
                      <a:cubicBezTo>
                        <a:pt x="2" y="40"/>
                        <a:pt x="0" y="42"/>
                        <a:pt x="2" y="43"/>
                      </a:cubicBezTo>
                      <a:cubicBezTo>
                        <a:pt x="1" y="43"/>
                        <a:pt x="1" y="43"/>
                        <a:pt x="1" y="43"/>
                      </a:cubicBezTo>
                      <a:cubicBezTo>
                        <a:pt x="1" y="44"/>
                        <a:pt x="2" y="45"/>
                        <a:pt x="2" y="46"/>
                      </a:cubicBezTo>
                      <a:cubicBezTo>
                        <a:pt x="1" y="46"/>
                        <a:pt x="1" y="47"/>
                        <a:pt x="2" y="48"/>
                      </a:cubicBezTo>
                      <a:cubicBezTo>
                        <a:pt x="2" y="49"/>
                        <a:pt x="2" y="50"/>
                        <a:pt x="1" y="50"/>
                      </a:cubicBezTo>
                      <a:cubicBezTo>
                        <a:pt x="1" y="50"/>
                        <a:pt x="1" y="51"/>
                        <a:pt x="1" y="51"/>
                      </a:cubicBezTo>
                      <a:cubicBezTo>
                        <a:pt x="1" y="52"/>
                        <a:pt x="1" y="52"/>
                        <a:pt x="1" y="52"/>
                      </a:cubicBezTo>
                      <a:cubicBezTo>
                        <a:pt x="1" y="52"/>
                        <a:pt x="1" y="52"/>
                        <a:pt x="1" y="52"/>
                      </a:cubicBezTo>
                      <a:cubicBezTo>
                        <a:pt x="1" y="54"/>
                        <a:pt x="2" y="54"/>
                        <a:pt x="3" y="55"/>
                      </a:cubicBezTo>
                      <a:cubicBezTo>
                        <a:pt x="2" y="55"/>
                        <a:pt x="2" y="55"/>
                        <a:pt x="2" y="55"/>
                      </a:cubicBezTo>
                      <a:cubicBezTo>
                        <a:pt x="2" y="57"/>
                        <a:pt x="2" y="57"/>
                        <a:pt x="4" y="58"/>
                      </a:cubicBezTo>
                      <a:cubicBezTo>
                        <a:pt x="3" y="59"/>
                        <a:pt x="3" y="59"/>
                        <a:pt x="3" y="59"/>
                      </a:cubicBezTo>
                      <a:cubicBezTo>
                        <a:pt x="4" y="59"/>
                        <a:pt x="2" y="62"/>
                        <a:pt x="4" y="64"/>
                      </a:cubicBezTo>
                      <a:cubicBezTo>
                        <a:pt x="4" y="64"/>
                        <a:pt x="4" y="64"/>
                        <a:pt x="4" y="64"/>
                      </a:cubicBezTo>
                      <a:cubicBezTo>
                        <a:pt x="6" y="65"/>
                        <a:pt x="5" y="70"/>
                        <a:pt x="8" y="69"/>
                      </a:cubicBezTo>
                      <a:cubicBezTo>
                        <a:pt x="10" y="70"/>
                        <a:pt x="10" y="70"/>
                        <a:pt x="10" y="70"/>
                      </a:cubicBezTo>
                      <a:cubicBezTo>
                        <a:pt x="9" y="68"/>
                        <a:pt x="11" y="69"/>
                        <a:pt x="11" y="68"/>
                      </a:cubicBezTo>
                      <a:cubicBezTo>
                        <a:pt x="11" y="69"/>
                        <a:pt x="11" y="70"/>
                        <a:pt x="11" y="70"/>
                      </a:cubicBezTo>
                      <a:cubicBezTo>
                        <a:pt x="11" y="70"/>
                        <a:pt x="11" y="70"/>
                        <a:pt x="11" y="70"/>
                      </a:cubicBezTo>
                      <a:cubicBezTo>
                        <a:pt x="9" y="70"/>
                        <a:pt x="12" y="72"/>
                        <a:pt x="11" y="72"/>
                      </a:cubicBezTo>
                      <a:cubicBezTo>
                        <a:pt x="14" y="75"/>
                        <a:pt x="17" y="78"/>
                        <a:pt x="20" y="80"/>
                      </a:cubicBezTo>
                      <a:cubicBezTo>
                        <a:pt x="21" y="78"/>
                        <a:pt x="21" y="78"/>
                        <a:pt x="21" y="78"/>
                      </a:cubicBezTo>
                      <a:cubicBezTo>
                        <a:pt x="22" y="79"/>
                        <a:pt x="22" y="79"/>
                        <a:pt x="22" y="79"/>
                      </a:cubicBezTo>
                      <a:cubicBezTo>
                        <a:pt x="22" y="79"/>
                        <a:pt x="22" y="80"/>
                        <a:pt x="21" y="79"/>
                      </a:cubicBezTo>
                      <a:cubicBezTo>
                        <a:pt x="21" y="80"/>
                        <a:pt x="23" y="79"/>
                        <a:pt x="23" y="79"/>
                      </a:cubicBezTo>
                      <a:cubicBezTo>
                        <a:pt x="24" y="80"/>
                        <a:pt x="22" y="80"/>
                        <a:pt x="22" y="80"/>
                      </a:cubicBezTo>
                      <a:cubicBezTo>
                        <a:pt x="23" y="81"/>
                        <a:pt x="23" y="81"/>
                        <a:pt x="23" y="81"/>
                      </a:cubicBezTo>
                      <a:cubicBezTo>
                        <a:pt x="23" y="80"/>
                        <a:pt x="23" y="80"/>
                        <a:pt x="23" y="80"/>
                      </a:cubicBezTo>
                      <a:cubicBezTo>
                        <a:pt x="24" y="80"/>
                        <a:pt x="24" y="79"/>
                        <a:pt x="25" y="80"/>
                      </a:cubicBezTo>
                      <a:cubicBezTo>
                        <a:pt x="26" y="80"/>
                        <a:pt x="25" y="81"/>
                        <a:pt x="25" y="81"/>
                      </a:cubicBezTo>
                      <a:cubicBezTo>
                        <a:pt x="25" y="81"/>
                        <a:pt x="25" y="81"/>
                        <a:pt x="26" y="81"/>
                      </a:cubicBezTo>
                      <a:cubicBezTo>
                        <a:pt x="26" y="81"/>
                        <a:pt x="26" y="81"/>
                        <a:pt x="27" y="81"/>
                      </a:cubicBezTo>
                      <a:cubicBezTo>
                        <a:pt x="27" y="81"/>
                        <a:pt x="27" y="81"/>
                        <a:pt x="27" y="81"/>
                      </a:cubicBezTo>
                      <a:cubicBezTo>
                        <a:pt x="27" y="80"/>
                        <a:pt x="27" y="80"/>
                        <a:pt x="27" y="80"/>
                      </a:cubicBezTo>
                      <a:cubicBezTo>
                        <a:pt x="28" y="80"/>
                        <a:pt x="28" y="80"/>
                        <a:pt x="28" y="79"/>
                      </a:cubicBezTo>
                      <a:cubicBezTo>
                        <a:pt x="29" y="81"/>
                        <a:pt x="34" y="80"/>
                        <a:pt x="34" y="80"/>
                      </a:cubicBezTo>
                      <a:cubicBezTo>
                        <a:pt x="35" y="79"/>
                        <a:pt x="36" y="79"/>
                        <a:pt x="38" y="79"/>
                      </a:cubicBezTo>
                      <a:cubicBezTo>
                        <a:pt x="37" y="79"/>
                        <a:pt x="37" y="77"/>
                        <a:pt x="38" y="77"/>
                      </a:cubicBezTo>
                      <a:cubicBezTo>
                        <a:pt x="38" y="80"/>
                        <a:pt x="40" y="78"/>
                        <a:pt x="41" y="79"/>
                      </a:cubicBezTo>
                      <a:cubicBezTo>
                        <a:pt x="40" y="78"/>
                        <a:pt x="44" y="78"/>
                        <a:pt x="42" y="77"/>
                      </a:cubicBezTo>
                      <a:cubicBezTo>
                        <a:pt x="43" y="77"/>
                        <a:pt x="43" y="78"/>
                        <a:pt x="43" y="78"/>
                      </a:cubicBezTo>
                      <a:cubicBezTo>
                        <a:pt x="45" y="76"/>
                        <a:pt x="48" y="77"/>
                        <a:pt x="50" y="75"/>
                      </a:cubicBezTo>
                      <a:cubicBezTo>
                        <a:pt x="50" y="75"/>
                        <a:pt x="49" y="74"/>
                        <a:pt x="49" y="74"/>
                      </a:cubicBezTo>
                      <a:cubicBezTo>
                        <a:pt x="51" y="74"/>
                        <a:pt x="51" y="74"/>
                        <a:pt x="51" y="74"/>
                      </a:cubicBezTo>
                      <a:cubicBezTo>
                        <a:pt x="52" y="74"/>
                        <a:pt x="51" y="72"/>
                        <a:pt x="52" y="73"/>
                      </a:cubicBezTo>
                      <a:cubicBezTo>
                        <a:pt x="52" y="73"/>
                        <a:pt x="51" y="72"/>
                        <a:pt x="52" y="72"/>
                      </a:cubicBezTo>
                      <a:cubicBezTo>
                        <a:pt x="54" y="71"/>
                        <a:pt x="56" y="69"/>
                        <a:pt x="57" y="67"/>
                      </a:cubicBezTo>
                      <a:cubicBezTo>
                        <a:pt x="59" y="65"/>
                        <a:pt x="61" y="64"/>
                        <a:pt x="63" y="62"/>
                      </a:cubicBezTo>
                      <a:cubicBezTo>
                        <a:pt x="62" y="63"/>
                        <a:pt x="63" y="62"/>
                        <a:pt x="63" y="62"/>
                      </a:cubicBezTo>
                      <a:cubicBezTo>
                        <a:pt x="63" y="62"/>
                        <a:pt x="62" y="61"/>
                        <a:pt x="62" y="61"/>
                      </a:cubicBezTo>
                      <a:cubicBezTo>
                        <a:pt x="62" y="61"/>
                        <a:pt x="62" y="61"/>
                        <a:pt x="63" y="60"/>
                      </a:cubicBezTo>
                      <a:cubicBezTo>
                        <a:pt x="64" y="60"/>
                        <a:pt x="64" y="60"/>
                        <a:pt x="64" y="60"/>
                      </a:cubicBezTo>
                      <a:cubicBezTo>
                        <a:pt x="63" y="59"/>
                        <a:pt x="65" y="58"/>
                        <a:pt x="64" y="57"/>
                      </a:cubicBezTo>
                      <a:cubicBezTo>
                        <a:pt x="64" y="58"/>
                        <a:pt x="64" y="58"/>
                        <a:pt x="64" y="58"/>
                      </a:cubicBezTo>
                      <a:cubicBezTo>
                        <a:pt x="63" y="56"/>
                        <a:pt x="61" y="57"/>
                        <a:pt x="59" y="56"/>
                      </a:cubicBezTo>
                      <a:cubicBezTo>
                        <a:pt x="60" y="58"/>
                        <a:pt x="56" y="57"/>
                        <a:pt x="57" y="59"/>
                      </a:cubicBezTo>
                      <a:cubicBezTo>
                        <a:pt x="57" y="59"/>
                        <a:pt x="57" y="59"/>
                        <a:pt x="57" y="59"/>
                      </a:cubicBezTo>
                      <a:cubicBezTo>
                        <a:pt x="57" y="59"/>
                        <a:pt x="57" y="60"/>
                        <a:pt x="56" y="60"/>
                      </a:cubicBezTo>
                      <a:cubicBezTo>
                        <a:pt x="56" y="60"/>
                        <a:pt x="56" y="60"/>
                        <a:pt x="56" y="60"/>
                      </a:cubicBezTo>
                      <a:cubicBezTo>
                        <a:pt x="55" y="62"/>
                        <a:pt x="53" y="62"/>
                        <a:pt x="51" y="64"/>
                      </a:cubicBezTo>
                      <a:cubicBezTo>
                        <a:pt x="52" y="64"/>
                        <a:pt x="52" y="64"/>
                        <a:pt x="52" y="64"/>
                      </a:cubicBezTo>
                      <a:cubicBezTo>
                        <a:pt x="52" y="64"/>
                        <a:pt x="51" y="64"/>
                        <a:pt x="51" y="64"/>
                      </a:cubicBezTo>
                      <a:cubicBezTo>
                        <a:pt x="51" y="66"/>
                        <a:pt x="52" y="63"/>
                        <a:pt x="53" y="65"/>
                      </a:cubicBezTo>
                      <a:cubicBezTo>
                        <a:pt x="51" y="64"/>
                        <a:pt x="50" y="67"/>
                        <a:pt x="48" y="66"/>
                      </a:cubicBezTo>
                      <a:cubicBezTo>
                        <a:pt x="47" y="67"/>
                        <a:pt x="49" y="67"/>
                        <a:pt x="48" y="67"/>
                      </a:cubicBezTo>
                      <a:cubicBezTo>
                        <a:pt x="48" y="67"/>
                        <a:pt x="48" y="67"/>
                        <a:pt x="48" y="67"/>
                      </a:cubicBezTo>
                      <a:cubicBezTo>
                        <a:pt x="48" y="68"/>
                        <a:pt x="48" y="68"/>
                        <a:pt x="48" y="68"/>
                      </a:cubicBezTo>
                      <a:cubicBezTo>
                        <a:pt x="48" y="68"/>
                        <a:pt x="47" y="67"/>
                        <a:pt x="47" y="67"/>
                      </a:cubicBezTo>
                      <a:cubicBezTo>
                        <a:pt x="47" y="67"/>
                        <a:pt x="47" y="67"/>
                        <a:pt x="47" y="67"/>
                      </a:cubicBezTo>
                      <a:cubicBezTo>
                        <a:pt x="46" y="66"/>
                        <a:pt x="45" y="68"/>
                        <a:pt x="45" y="68"/>
                      </a:cubicBezTo>
                      <a:cubicBezTo>
                        <a:pt x="45" y="68"/>
                        <a:pt x="46" y="68"/>
                        <a:pt x="46" y="68"/>
                      </a:cubicBezTo>
                      <a:cubicBezTo>
                        <a:pt x="44" y="69"/>
                        <a:pt x="42" y="70"/>
                        <a:pt x="40" y="72"/>
                      </a:cubicBezTo>
                      <a:cubicBezTo>
                        <a:pt x="40" y="72"/>
                        <a:pt x="40" y="72"/>
                        <a:pt x="40" y="72"/>
                      </a:cubicBezTo>
                      <a:cubicBezTo>
                        <a:pt x="39" y="73"/>
                        <a:pt x="39" y="72"/>
                        <a:pt x="37" y="73"/>
                      </a:cubicBezTo>
                      <a:cubicBezTo>
                        <a:pt x="38" y="73"/>
                        <a:pt x="38" y="73"/>
                        <a:pt x="38" y="73"/>
                      </a:cubicBezTo>
                      <a:cubicBezTo>
                        <a:pt x="37" y="73"/>
                        <a:pt x="37" y="74"/>
                        <a:pt x="36" y="74"/>
                      </a:cubicBezTo>
                      <a:cubicBezTo>
                        <a:pt x="37" y="73"/>
                        <a:pt x="35" y="73"/>
                        <a:pt x="36" y="73"/>
                      </a:cubicBezTo>
                      <a:cubicBezTo>
                        <a:pt x="34" y="74"/>
                        <a:pt x="35" y="73"/>
                        <a:pt x="34" y="75"/>
                      </a:cubicBezTo>
                      <a:cubicBezTo>
                        <a:pt x="34" y="74"/>
                        <a:pt x="34" y="74"/>
                        <a:pt x="34" y="74"/>
                      </a:cubicBezTo>
                      <a:cubicBezTo>
                        <a:pt x="33" y="75"/>
                        <a:pt x="33" y="75"/>
                        <a:pt x="33" y="76"/>
                      </a:cubicBezTo>
                      <a:cubicBezTo>
                        <a:pt x="33" y="75"/>
                        <a:pt x="32" y="75"/>
                        <a:pt x="33" y="74"/>
                      </a:cubicBezTo>
                      <a:cubicBezTo>
                        <a:pt x="31" y="72"/>
                        <a:pt x="30" y="76"/>
                        <a:pt x="29" y="73"/>
                      </a:cubicBezTo>
                      <a:cubicBezTo>
                        <a:pt x="28" y="75"/>
                        <a:pt x="31" y="74"/>
                        <a:pt x="30" y="75"/>
                      </a:cubicBezTo>
                      <a:cubicBezTo>
                        <a:pt x="31" y="75"/>
                        <a:pt x="29" y="76"/>
                        <a:pt x="29" y="76"/>
                      </a:cubicBezTo>
                      <a:cubicBezTo>
                        <a:pt x="28" y="76"/>
                        <a:pt x="28" y="74"/>
                        <a:pt x="27" y="73"/>
                      </a:cubicBezTo>
                      <a:cubicBezTo>
                        <a:pt x="27" y="73"/>
                        <a:pt x="27" y="73"/>
                        <a:pt x="27" y="73"/>
                      </a:cubicBezTo>
                      <a:cubicBezTo>
                        <a:pt x="26" y="73"/>
                        <a:pt x="26" y="74"/>
                        <a:pt x="25" y="73"/>
                      </a:cubicBezTo>
                      <a:cubicBezTo>
                        <a:pt x="25" y="74"/>
                        <a:pt x="24" y="72"/>
                        <a:pt x="24" y="74"/>
                      </a:cubicBezTo>
                      <a:cubicBezTo>
                        <a:pt x="24" y="74"/>
                        <a:pt x="25" y="74"/>
                        <a:pt x="25" y="74"/>
                      </a:cubicBezTo>
                      <a:cubicBezTo>
                        <a:pt x="24" y="74"/>
                        <a:pt x="23" y="75"/>
                        <a:pt x="22" y="74"/>
                      </a:cubicBezTo>
                      <a:cubicBezTo>
                        <a:pt x="22" y="74"/>
                        <a:pt x="23" y="74"/>
                        <a:pt x="23" y="74"/>
                      </a:cubicBezTo>
                      <a:cubicBezTo>
                        <a:pt x="23" y="73"/>
                        <a:pt x="22" y="74"/>
                        <a:pt x="22" y="73"/>
                      </a:cubicBezTo>
                      <a:cubicBezTo>
                        <a:pt x="23" y="72"/>
                        <a:pt x="24" y="73"/>
                        <a:pt x="25" y="73"/>
                      </a:cubicBezTo>
                      <a:cubicBezTo>
                        <a:pt x="25" y="72"/>
                        <a:pt x="23" y="73"/>
                        <a:pt x="24" y="72"/>
                      </a:cubicBezTo>
                      <a:cubicBezTo>
                        <a:pt x="23" y="73"/>
                        <a:pt x="23" y="71"/>
                        <a:pt x="21" y="72"/>
                      </a:cubicBezTo>
                      <a:cubicBezTo>
                        <a:pt x="22" y="71"/>
                        <a:pt x="22" y="71"/>
                        <a:pt x="22" y="71"/>
                      </a:cubicBezTo>
                      <a:cubicBezTo>
                        <a:pt x="22" y="71"/>
                        <a:pt x="21" y="72"/>
                        <a:pt x="21" y="72"/>
                      </a:cubicBezTo>
                      <a:cubicBezTo>
                        <a:pt x="22" y="71"/>
                        <a:pt x="22" y="71"/>
                        <a:pt x="22" y="71"/>
                      </a:cubicBezTo>
                      <a:cubicBezTo>
                        <a:pt x="21" y="71"/>
                        <a:pt x="21" y="69"/>
                        <a:pt x="20" y="69"/>
                      </a:cubicBezTo>
                      <a:cubicBezTo>
                        <a:pt x="21" y="70"/>
                        <a:pt x="20" y="71"/>
                        <a:pt x="20" y="71"/>
                      </a:cubicBezTo>
                      <a:cubicBezTo>
                        <a:pt x="18" y="71"/>
                        <a:pt x="20" y="69"/>
                        <a:pt x="19" y="68"/>
                      </a:cubicBezTo>
                      <a:cubicBezTo>
                        <a:pt x="19" y="68"/>
                        <a:pt x="19" y="69"/>
                        <a:pt x="18" y="69"/>
                      </a:cubicBezTo>
                      <a:cubicBezTo>
                        <a:pt x="18" y="69"/>
                        <a:pt x="18" y="68"/>
                        <a:pt x="18" y="68"/>
                      </a:cubicBezTo>
                      <a:cubicBezTo>
                        <a:pt x="17" y="67"/>
                        <a:pt x="18" y="69"/>
                        <a:pt x="17" y="69"/>
                      </a:cubicBezTo>
                      <a:cubicBezTo>
                        <a:pt x="17" y="68"/>
                        <a:pt x="16" y="69"/>
                        <a:pt x="15" y="68"/>
                      </a:cubicBezTo>
                      <a:cubicBezTo>
                        <a:pt x="16" y="68"/>
                        <a:pt x="16" y="68"/>
                        <a:pt x="16" y="68"/>
                      </a:cubicBezTo>
                      <a:cubicBezTo>
                        <a:pt x="15" y="66"/>
                        <a:pt x="14" y="69"/>
                        <a:pt x="14" y="67"/>
                      </a:cubicBezTo>
                      <a:cubicBezTo>
                        <a:pt x="15" y="67"/>
                        <a:pt x="15" y="67"/>
                        <a:pt x="15" y="67"/>
                      </a:cubicBezTo>
                      <a:cubicBezTo>
                        <a:pt x="14" y="66"/>
                        <a:pt x="14" y="66"/>
                        <a:pt x="14" y="66"/>
                      </a:cubicBezTo>
                      <a:cubicBezTo>
                        <a:pt x="15" y="66"/>
                        <a:pt x="15" y="66"/>
                        <a:pt x="15" y="66"/>
                      </a:cubicBezTo>
                      <a:cubicBezTo>
                        <a:pt x="14" y="66"/>
                        <a:pt x="14" y="65"/>
                        <a:pt x="14" y="65"/>
                      </a:cubicBezTo>
                      <a:cubicBezTo>
                        <a:pt x="14" y="65"/>
                        <a:pt x="13" y="65"/>
                        <a:pt x="12" y="65"/>
                      </a:cubicBezTo>
                      <a:cubicBezTo>
                        <a:pt x="12" y="64"/>
                        <a:pt x="13" y="65"/>
                        <a:pt x="12" y="64"/>
                      </a:cubicBezTo>
                      <a:cubicBezTo>
                        <a:pt x="13" y="64"/>
                        <a:pt x="14" y="64"/>
                        <a:pt x="13" y="64"/>
                      </a:cubicBezTo>
                      <a:cubicBezTo>
                        <a:pt x="13" y="64"/>
                        <a:pt x="14" y="64"/>
                        <a:pt x="14" y="64"/>
                      </a:cubicBezTo>
                      <a:cubicBezTo>
                        <a:pt x="14" y="63"/>
                        <a:pt x="13" y="63"/>
                        <a:pt x="13" y="63"/>
                      </a:cubicBezTo>
                      <a:cubicBezTo>
                        <a:pt x="13" y="63"/>
                        <a:pt x="13" y="63"/>
                        <a:pt x="13" y="63"/>
                      </a:cubicBezTo>
                      <a:cubicBezTo>
                        <a:pt x="11" y="62"/>
                        <a:pt x="11" y="62"/>
                        <a:pt x="11" y="62"/>
                      </a:cubicBezTo>
                      <a:cubicBezTo>
                        <a:pt x="12" y="62"/>
                        <a:pt x="12" y="62"/>
                        <a:pt x="12" y="62"/>
                      </a:cubicBezTo>
                      <a:cubicBezTo>
                        <a:pt x="12" y="62"/>
                        <a:pt x="12" y="62"/>
                        <a:pt x="11" y="62"/>
                      </a:cubicBezTo>
                      <a:cubicBezTo>
                        <a:pt x="12" y="61"/>
                        <a:pt x="13" y="61"/>
                        <a:pt x="13" y="61"/>
                      </a:cubicBezTo>
                      <a:cubicBezTo>
                        <a:pt x="13" y="61"/>
                        <a:pt x="12" y="60"/>
                        <a:pt x="12" y="60"/>
                      </a:cubicBezTo>
                      <a:cubicBezTo>
                        <a:pt x="12" y="60"/>
                        <a:pt x="12" y="59"/>
                        <a:pt x="13" y="59"/>
                      </a:cubicBezTo>
                      <a:cubicBezTo>
                        <a:pt x="13" y="59"/>
                        <a:pt x="11" y="58"/>
                        <a:pt x="11" y="57"/>
                      </a:cubicBezTo>
                      <a:cubicBezTo>
                        <a:pt x="11" y="57"/>
                        <a:pt x="11" y="57"/>
                        <a:pt x="10" y="57"/>
                      </a:cubicBezTo>
                      <a:cubicBezTo>
                        <a:pt x="10" y="56"/>
                        <a:pt x="11" y="55"/>
                        <a:pt x="10" y="54"/>
                      </a:cubicBezTo>
                      <a:cubicBezTo>
                        <a:pt x="11" y="53"/>
                        <a:pt x="11" y="53"/>
                        <a:pt x="11" y="53"/>
                      </a:cubicBezTo>
                      <a:cubicBezTo>
                        <a:pt x="11" y="52"/>
                        <a:pt x="9" y="54"/>
                        <a:pt x="9" y="53"/>
                      </a:cubicBezTo>
                      <a:cubicBezTo>
                        <a:pt x="8" y="52"/>
                        <a:pt x="10" y="52"/>
                        <a:pt x="10" y="52"/>
                      </a:cubicBezTo>
                      <a:cubicBezTo>
                        <a:pt x="9" y="51"/>
                        <a:pt x="8" y="50"/>
                        <a:pt x="9" y="49"/>
                      </a:cubicBezTo>
                      <a:cubicBezTo>
                        <a:pt x="9" y="50"/>
                        <a:pt x="9" y="50"/>
                        <a:pt x="9" y="50"/>
                      </a:cubicBezTo>
                      <a:close/>
                      <a:moveTo>
                        <a:pt x="10" y="38"/>
                      </a:moveTo>
                      <a:cubicBezTo>
                        <a:pt x="10" y="39"/>
                        <a:pt x="10" y="39"/>
                        <a:pt x="10" y="39"/>
                      </a:cubicBezTo>
                      <a:cubicBezTo>
                        <a:pt x="9" y="39"/>
                        <a:pt x="9" y="39"/>
                        <a:pt x="10" y="38"/>
                      </a:cubicBezTo>
                      <a:close/>
                      <a:moveTo>
                        <a:pt x="16" y="21"/>
                      </a:moveTo>
                      <a:cubicBezTo>
                        <a:pt x="17" y="21"/>
                        <a:pt x="16" y="21"/>
                        <a:pt x="16" y="21"/>
                      </a:cubicBezTo>
                      <a:cubicBezTo>
                        <a:pt x="16" y="21"/>
                        <a:pt x="16" y="21"/>
                        <a:pt x="16" y="21"/>
                      </a:cubicBezTo>
                      <a:close/>
                      <a:moveTo>
                        <a:pt x="66" y="13"/>
                      </a:moveTo>
                      <a:cubicBezTo>
                        <a:pt x="66" y="13"/>
                        <a:pt x="66" y="13"/>
                        <a:pt x="66" y="13"/>
                      </a:cubicBezTo>
                      <a:cubicBezTo>
                        <a:pt x="66" y="12"/>
                        <a:pt x="66" y="12"/>
                        <a:pt x="66" y="13"/>
                      </a:cubicBezTo>
                      <a:close/>
                      <a:moveTo>
                        <a:pt x="67" y="14"/>
                      </a:moveTo>
                      <a:cubicBezTo>
                        <a:pt x="67" y="14"/>
                        <a:pt x="67" y="14"/>
                        <a:pt x="67" y="14"/>
                      </a:cubicBezTo>
                      <a:cubicBezTo>
                        <a:pt x="67" y="14"/>
                        <a:pt x="67" y="14"/>
                        <a:pt x="67" y="13"/>
                      </a:cubicBezTo>
                      <a:cubicBezTo>
                        <a:pt x="66" y="14"/>
                        <a:pt x="66" y="14"/>
                        <a:pt x="67" y="14"/>
                      </a:cubicBezTo>
                      <a:close/>
                      <a:moveTo>
                        <a:pt x="26" y="80"/>
                      </a:moveTo>
                      <a:cubicBezTo>
                        <a:pt x="25" y="80"/>
                        <a:pt x="25" y="80"/>
                        <a:pt x="25" y="80"/>
                      </a:cubicBezTo>
                      <a:cubicBezTo>
                        <a:pt x="26" y="80"/>
                        <a:pt x="26" y="80"/>
                        <a:pt x="2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5" name="Freeform 388">
                  <a:extLst>
                    <a:ext uri="{FF2B5EF4-FFF2-40B4-BE49-F238E27FC236}">
                      <a16:creationId xmlns:a16="http://schemas.microsoft.com/office/drawing/2014/main" id="{94A7D1CB-F2DC-4C7D-8D5F-AD94A97E2EAA}"/>
                    </a:ext>
                  </a:extLst>
                </p:cNvPr>
                <p:cNvSpPr>
                  <a:spLocks/>
                </p:cNvSpPr>
                <p:nvPr userDrawn="1"/>
              </p:nvSpPr>
              <p:spPr bwMode="auto">
                <a:xfrm>
                  <a:off x="443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6" name="Freeform 389">
                  <a:extLst>
                    <a:ext uri="{FF2B5EF4-FFF2-40B4-BE49-F238E27FC236}">
                      <a16:creationId xmlns:a16="http://schemas.microsoft.com/office/drawing/2014/main" id="{1764ADFF-406F-4CAA-9414-E8EA07302DB3}"/>
                    </a:ext>
                  </a:extLst>
                </p:cNvPr>
                <p:cNvSpPr>
                  <a:spLocks/>
                </p:cNvSpPr>
                <p:nvPr userDrawn="1"/>
              </p:nvSpPr>
              <p:spPr bwMode="auto">
                <a:xfrm>
                  <a:off x="4411" y="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7" name="Freeform 390">
                  <a:extLst>
                    <a:ext uri="{FF2B5EF4-FFF2-40B4-BE49-F238E27FC236}">
                      <a16:creationId xmlns:a16="http://schemas.microsoft.com/office/drawing/2014/main" id="{15ACDE9F-0CD8-4648-A7A1-696B10066C92}"/>
                    </a:ext>
                  </a:extLst>
                </p:cNvPr>
                <p:cNvSpPr>
                  <a:spLocks/>
                </p:cNvSpPr>
                <p:nvPr userDrawn="1"/>
              </p:nvSpPr>
              <p:spPr bwMode="auto">
                <a:xfrm>
                  <a:off x="4595"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8" name="Freeform 391">
                  <a:extLst>
                    <a:ext uri="{FF2B5EF4-FFF2-40B4-BE49-F238E27FC236}">
                      <a16:creationId xmlns:a16="http://schemas.microsoft.com/office/drawing/2014/main" id="{05C1F247-43CE-4C5B-A83D-CA74EBE7CA74}"/>
                    </a:ext>
                  </a:extLst>
                </p:cNvPr>
                <p:cNvSpPr>
                  <a:spLocks/>
                </p:cNvSpPr>
                <p:nvPr userDrawn="1"/>
              </p:nvSpPr>
              <p:spPr bwMode="auto">
                <a:xfrm>
                  <a:off x="4709" y="64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9" name="Freeform 392">
                  <a:extLst>
                    <a:ext uri="{FF2B5EF4-FFF2-40B4-BE49-F238E27FC236}">
                      <a16:creationId xmlns:a16="http://schemas.microsoft.com/office/drawing/2014/main" id="{685E8E90-9542-400B-A3C7-C64D2AAD4065}"/>
                    </a:ext>
                  </a:extLst>
                </p:cNvPr>
                <p:cNvSpPr>
                  <a:spLocks/>
                </p:cNvSpPr>
                <p:nvPr userDrawn="1"/>
              </p:nvSpPr>
              <p:spPr bwMode="auto">
                <a:xfrm>
                  <a:off x="4694" y="6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0" name="Freeform 393">
                  <a:extLst>
                    <a:ext uri="{FF2B5EF4-FFF2-40B4-BE49-F238E27FC236}">
                      <a16:creationId xmlns:a16="http://schemas.microsoft.com/office/drawing/2014/main" id="{DFC8CEFE-8E66-4D2A-B728-4E96E6E6C9E3}"/>
                    </a:ext>
                  </a:extLst>
                </p:cNvPr>
                <p:cNvSpPr>
                  <a:spLocks/>
                </p:cNvSpPr>
                <p:nvPr userDrawn="1"/>
              </p:nvSpPr>
              <p:spPr bwMode="auto">
                <a:xfrm>
                  <a:off x="4694" y="663"/>
                  <a:ext cx="10" cy="5"/>
                </a:xfrm>
                <a:custGeom>
                  <a:avLst/>
                  <a:gdLst>
                    <a:gd name="T0" fmla="*/ 1 w 2"/>
                    <a:gd name="T1" fmla="*/ 0 h 1"/>
                    <a:gd name="T2" fmla="*/ 1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1" y="0"/>
                        <a:pt x="1" y="1"/>
                      </a:cubicBezTo>
                      <a:cubicBezTo>
                        <a:pt x="1" y="1"/>
                        <a:pt x="1"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1" name="Freeform 394">
                  <a:extLst>
                    <a:ext uri="{FF2B5EF4-FFF2-40B4-BE49-F238E27FC236}">
                      <a16:creationId xmlns:a16="http://schemas.microsoft.com/office/drawing/2014/main" id="{B1926EF6-5F5F-4DC4-A402-379978F9ABBD}"/>
                    </a:ext>
                  </a:extLst>
                </p:cNvPr>
                <p:cNvSpPr>
                  <a:spLocks/>
                </p:cNvSpPr>
                <p:nvPr userDrawn="1"/>
              </p:nvSpPr>
              <p:spPr bwMode="auto">
                <a:xfrm>
                  <a:off x="4699" y="6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2" name="Freeform 395">
                  <a:extLst>
                    <a:ext uri="{FF2B5EF4-FFF2-40B4-BE49-F238E27FC236}">
                      <a16:creationId xmlns:a16="http://schemas.microsoft.com/office/drawing/2014/main" id="{08BACFC5-A3DF-4CD7-9D75-493E52CFDEBC}"/>
                    </a:ext>
                  </a:extLst>
                </p:cNvPr>
                <p:cNvSpPr>
                  <a:spLocks/>
                </p:cNvSpPr>
                <p:nvPr userDrawn="1"/>
              </p:nvSpPr>
              <p:spPr bwMode="auto">
                <a:xfrm>
                  <a:off x="4689" y="623"/>
                  <a:ext cx="15" cy="10"/>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1" y="2"/>
                        <a:pt x="2" y="1"/>
                        <a:pt x="2" y="1"/>
                      </a:cubicBezTo>
                      <a:cubicBezTo>
                        <a:pt x="3"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3" name="Rectangle 396">
                  <a:extLst>
                    <a:ext uri="{FF2B5EF4-FFF2-40B4-BE49-F238E27FC236}">
                      <a16:creationId xmlns:a16="http://schemas.microsoft.com/office/drawing/2014/main" id="{BE42F2AC-6F5C-4358-92F6-F363794AB6DC}"/>
                    </a:ext>
                  </a:extLst>
                </p:cNvPr>
                <p:cNvSpPr>
                  <a:spLocks noChangeArrowheads="1"/>
                </p:cNvSpPr>
                <p:nvPr userDrawn="1"/>
              </p:nvSpPr>
              <p:spPr bwMode="auto">
                <a:xfrm>
                  <a:off x="4689" y="6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4" name="Freeform 397">
                  <a:extLst>
                    <a:ext uri="{FF2B5EF4-FFF2-40B4-BE49-F238E27FC236}">
                      <a16:creationId xmlns:a16="http://schemas.microsoft.com/office/drawing/2014/main" id="{84713E34-13CE-44B8-A343-5CA9C3F78D91}"/>
                    </a:ext>
                  </a:extLst>
                </p:cNvPr>
                <p:cNvSpPr>
                  <a:spLocks/>
                </p:cNvSpPr>
                <p:nvPr userDrawn="1"/>
              </p:nvSpPr>
              <p:spPr bwMode="auto">
                <a:xfrm>
                  <a:off x="4684" y="643"/>
                  <a:ext cx="0" cy="10"/>
                </a:xfrm>
                <a:custGeom>
                  <a:avLst/>
                  <a:gdLst>
                    <a:gd name="T0" fmla="*/ 1 h 2"/>
                    <a:gd name="T1" fmla="*/ 2 h 2"/>
                    <a:gd name="T2" fmla="*/ 2 h 2"/>
                    <a:gd name="T3" fmla="*/ 1 h 2"/>
                  </a:gdLst>
                  <a:ahLst/>
                  <a:cxnLst>
                    <a:cxn ang="0">
                      <a:pos x="0" y="T0"/>
                    </a:cxn>
                    <a:cxn ang="0">
                      <a:pos x="0" y="T1"/>
                    </a:cxn>
                    <a:cxn ang="0">
                      <a:pos x="0" y="T2"/>
                    </a:cxn>
                    <a:cxn ang="0">
                      <a:pos x="0" y="T3"/>
                    </a:cxn>
                  </a:cxnLst>
                  <a:rect l="0" t="0" r="r" b="b"/>
                  <a:pathLst>
                    <a:path h="2">
                      <a:moveTo>
                        <a:pt x="0" y="1"/>
                      </a:moveTo>
                      <a:cubicBezTo>
                        <a:pt x="0" y="2"/>
                        <a:pt x="0" y="2"/>
                        <a:pt x="0" y="2"/>
                      </a:cubicBezTo>
                      <a:cubicBezTo>
                        <a:pt x="0" y="1"/>
                        <a:pt x="0" y="1"/>
                        <a:pt x="0"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5" name="Freeform 398">
                  <a:extLst>
                    <a:ext uri="{FF2B5EF4-FFF2-40B4-BE49-F238E27FC236}">
                      <a16:creationId xmlns:a16="http://schemas.microsoft.com/office/drawing/2014/main" id="{7D14A7C9-29A7-4AA6-B528-35CF3F403676}"/>
                    </a:ext>
                  </a:extLst>
                </p:cNvPr>
                <p:cNvSpPr>
                  <a:spLocks/>
                </p:cNvSpPr>
                <p:nvPr userDrawn="1"/>
              </p:nvSpPr>
              <p:spPr bwMode="auto">
                <a:xfrm>
                  <a:off x="4684" y="6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6" name="Freeform 399">
                  <a:extLst>
                    <a:ext uri="{FF2B5EF4-FFF2-40B4-BE49-F238E27FC236}">
                      <a16:creationId xmlns:a16="http://schemas.microsoft.com/office/drawing/2014/main" id="{17D3026B-022E-4832-B876-4CB5F8623023}"/>
                    </a:ext>
                  </a:extLst>
                </p:cNvPr>
                <p:cNvSpPr>
                  <a:spLocks/>
                </p:cNvSpPr>
                <p:nvPr userDrawn="1"/>
              </p:nvSpPr>
              <p:spPr bwMode="auto">
                <a:xfrm>
                  <a:off x="4684" y="65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7" name="Freeform 400">
                  <a:extLst>
                    <a:ext uri="{FF2B5EF4-FFF2-40B4-BE49-F238E27FC236}">
                      <a16:creationId xmlns:a16="http://schemas.microsoft.com/office/drawing/2014/main" id="{A75C9015-8EA2-40C4-97F0-0863545B4378}"/>
                    </a:ext>
                  </a:extLst>
                </p:cNvPr>
                <p:cNvSpPr>
                  <a:spLocks/>
                </p:cNvSpPr>
                <p:nvPr userDrawn="1"/>
              </p:nvSpPr>
              <p:spPr bwMode="auto">
                <a:xfrm>
                  <a:off x="4650" y="60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8" name="Freeform 401">
                  <a:extLst>
                    <a:ext uri="{FF2B5EF4-FFF2-40B4-BE49-F238E27FC236}">
                      <a16:creationId xmlns:a16="http://schemas.microsoft.com/office/drawing/2014/main" id="{8AD8F224-6893-42C2-9D6C-B675C0A49088}"/>
                    </a:ext>
                  </a:extLst>
                </p:cNvPr>
                <p:cNvSpPr>
                  <a:spLocks/>
                </p:cNvSpPr>
                <p:nvPr userDrawn="1"/>
              </p:nvSpPr>
              <p:spPr bwMode="auto">
                <a:xfrm>
                  <a:off x="4655" y="623"/>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9" name="Freeform 402">
                  <a:extLst>
                    <a:ext uri="{FF2B5EF4-FFF2-40B4-BE49-F238E27FC236}">
                      <a16:creationId xmlns:a16="http://schemas.microsoft.com/office/drawing/2014/main" id="{28BDB2C4-E1A3-4541-8D77-1430318DDB11}"/>
                    </a:ext>
                  </a:extLst>
                </p:cNvPr>
                <p:cNvSpPr>
                  <a:spLocks/>
                </p:cNvSpPr>
                <p:nvPr userDrawn="1"/>
              </p:nvSpPr>
              <p:spPr bwMode="auto">
                <a:xfrm>
                  <a:off x="4640" y="618"/>
                  <a:ext cx="10" cy="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1" y="0"/>
                      </a:cubicBezTo>
                      <a:cubicBezTo>
                        <a:pt x="1" y="0"/>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0" name="Freeform 403">
                  <a:extLst>
                    <a:ext uri="{FF2B5EF4-FFF2-40B4-BE49-F238E27FC236}">
                      <a16:creationId xmlns:a16="http://schemas.microsoft.com/office/drawing/2014/main" id="{6E0D80DD-23B4-4D45-B77B-13F2DC37865E}"/>
                    </a:ext>
                  </a:extLst>
                </p:cNvPr>
                <p:cNvSpPr>
                  <a:spLocks/>
                </p:cNvSpPr>
                <p:nvPr userDrawn="1"/>
              </p:nvSpPr>
              <p:spPr bwMode="auto">
                <a:xfrm>
                  <a:off x="4590" y="573"/>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1" name="Freeform 404">
                  <a:extLst>
                    <a:ext uri="{FF2B5EF4-FFF2-40B4-BE49-F238E27FC236}">
                      <a16:creationId xmlns:a16="http://schemas.microsoft.com/office/drawing/2014/main" id="{241F104F-158D-48AD-B9F5-6F27DB7F5B37}"/>
                    </a:ext>
                  </a:extLst>
                </p:cNvPr>
                <p:cNvSpPr>
                  <a:spLocks/>
                </p:cNvSpPr>
                <p:nvPr userDrawn="1"/>
              </p:nvSpPr>
              <p:spPr bwMode="auto">
                <a:xfrm>
                  <a:off x="4535" y="598"/>
                  <a:ext cx="10" cy="10"/>
                </a:xfrm>
                <a:custGeom>
                  <a:avLst/>
                  <a:gdLst>
                    <a:gd name="T0" fmla="*/ 1 w 2"/>
                    <a:gd name="T1" fmla="*/ 2 h 2"/>
                    <a:gd name="T2" fmla="*/ 1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1"/>
                      </a:cubicBezTo>
                      <a:cubicBezTo>
                        <a:pt x="2" y="0"/>
                        <a:pt x="1" y="0"/>
                        <a:pt x="1" y="0"/>
                      </a:cubicBezTo>
                      <a:cubicBezTo>
                        <a:pt x="0"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2" name="Freeform 405">
                  <a:extLst>
                    <a:ext uri="{FF2B5EF4-FFF2-40B4-BE49-F238E27FC236}">
                      <a16:creationId xmlns:a16="http://schemas.microsoft.com/office/drawing/2014/main" id="{A75CEDDC-540C-4805-B3F1-98EF05842CA7}"/>
                    </a:ext>
                  </a:extLst>
                </p:cNvPr>
                <p:cNvSpPr>
                  <a:spLocks/>
                </p:cNvSpPr>
                <p:nvPr userDrawn="1"/>
              </p:nvSpPr>
              <p:spPr bwMode="auto">
                <a:xfrm>
                  <a:off x="454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671" name="Group 607">
                <a:extLst>
                  <a:ext uri="{FF2B5EF4-FFF2-40B4-BE49-F238E27FC236}">
                    <a16:creationId xmlns:a16="http://schemas.microsoft.com/office/drawing/2014/main" id="{F97DA45C-344B-4751-9953-F3DCEC7283EF}"/>
                  </a:ext>
                </a:extLst>
              </p:cNvPr>
              <p:cNvGrpSpPr>
                <a:grpSpLocks/>
              </p:cNvGrpSpPr>
              <p:nvPr userDrawn="1"/>
            </p:nvGrpSpPr>
            <p:grpSpPr bwMode="auto">
              <a:xfrm>
                <a:off x="5556250" y="433388"/>
                <a:ext cx="1927225" cy="1919288"/>
                <a:chOff x="3500" y="273"/>
                <a:chExt cx="1214" cy="1209"/>
              </a:xfrm>
              <a:grpFill/>
            </p:grpSpPr>
            <p:sp>
              <p:nvSpPr>
                <p:cNvPr id="1883" name="Rectangle 407">
                  <a:extLst>
                    <a:ext uri="{FF2B5EF4-FFF2-40B4-BE49-F238E27FC236}">
                      <a16:creationId xmlns:a16="http://schemas.microsoft.com/office/drawing/2014/main" id="{DD62B437-24C4-4CFC-996D-49BB24F7511F}"/>
                    </a:ext>
                  </a:extLst>
                </p:cNvPr>
                <p:cNvSpPr>
                  <a:spLocks noChangeArrowheads="1"/>
                </p:cNvSpPr>
                <p:nvPr userDrawn="1"/>
              </p:nvSpPr>
              <p:spPr bwMode="auto">
                <a:xfrm>
                  <a:off x="4684" y="8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4" name="Freeform 408">
                  <a:extLst>
                    <a:ext uri="{FF2B5EF4-FFF2-40B4-BE49-F238E27FC236}">
                      <a16:creationId xmlns:a16="http://schemas.microsoft.com/office/drawing/2014/main" id="{6B047429-25FD-45DA-B1DE-3D878907AF45}"/>
                    </a:ext>
                  </a:extLst>
                </p:cNvPr>
                <p:cNvSpPr>
                  <a:spLocks/>
                </p:cNvSpPr>
                <p:nvPr userDrawn="1"/>
              </p:nvSpPr>
              <p:spPr bwMode="auto">
                <a:xfrm>
                  <a:off x="4679" y="838"/>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5" name="Freeform 409">
                  <a:extLst>
                    <a:ext uri="{FF2B5EF4-FFF2-40B4-BE49-F238E27FC236}">
                      <a16:creationId xmlns:a16="http://schemas.microsoft.com/office/drawing/2014/main" id="{C8D7F09B-7DCB-49CC-AF3A-FE1E2F19C1AF}"/>
                    </a:ext>
                  </a:extLst>
                </p:cNvPr>
                <p:cNvSpPr>
                  <a:spLocks/>
                </p:cNvSpPr>
                <p:nvPr userDrawn="1"/>
              </p:nvSpPr>
              <p:spPr bwMode="auto">
                <a:xfrm>
                  <a:off x="4416" y="7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6" name="Freeform 410">
                  <a:extLst>
                    <a:ext uri="{FF2B5EF4-FFF2-40B4-BE49-F238E27FC236}">
                      <a16:creationId xmlns:a16="http://schemas.microsoft.com/office/drawing/2014/main" id="{22835026-2C39-4FF7-8F5A-85210848E87E}"/>
                    </a:ext>
                  </a:extLst>
                </p:cNvPr>
                <p:cNvSpPr>
                  <a:spLocks/>
                </p:cNvSpPr>
                <p:nvPr userDrawn="1"/>
              </p:nvSpPr>
              <p:spPr bwMode="auto">
                <a:xfrm>
                  <a:off x="4401" y="77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7" name="Freeform 411">
                  <a:extLst>
                    <a:ext uri="{FF2B5EF4-FFF2-40B4-BE49-F238E27FC236}">
                      <a16:creationId xmlns:a16="http://schemas.microsoft.com/office/drawing/2014/main" id="{B475453E-4473-4EA8-879E-627B89BD08E4}"/>
                    </a:ext>
                  </a:extLst>
                </p:cNvPr>
                <p:cNvSpPr>
                  <a:spLocks/>
                </p:cNvSpPr>
                <p:nvPr userDrawn="1"/>
              </p:nvSpPr>
              <p:spPr bwMode="auto">
                <a:xfrm>
                  <a:off x="4406" y="808"/>
                  <a:ext cx="10" cy="5"/>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1"/>
                        <a:pt x="2" y="0"/>
                        <a:pt x="2" y="0"/>
                      </a:cubicBezTo>
                      <a:cubicBezTo>
                        <a:pt x="2"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8" name="Freeform 412">
                  <a:extLst>
                    <a:ext uri="{FF2B5EF4-FFF2-40B4-BE49-F238E27FC236}">
                      <a16:creationId xmlns:a16="http://schemas.microsoft.com/office/drawing/2014/main" id="{F429D53E-1238-4E1E-A94D-755DADD630A0}"/>
                    </a:ext>
                  </a:extLst>
                </p:cNvPr>
                <p:cNvSpPr>
                  <a:spLocks/>
                </p:cNvSpPr>
                <p:nvPr userDrawn="1"/>
              </p:nvSpPr>
              <p:spPr bwMode="auto">
                <a:xfrm>
                  <a:off x="3540" y="1127"/>
                  <a:ext cx="10" cy="10"/>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2" y="1"/>
                        <a:pt x="1" y="1"/>
                        <a:pt x="1" y="0"/>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9" name="Freeform 413">
                  <a:extLst>
                    <a:ext uri="{FF2B5EF4-FFF2-40B4-BE49-F238E27FC236}">
                      <a16:creationId xmlns:a16="http://schemas.microsoft.com/office/drawing/2014/main" id="{D530970C-C826-45EB-B847-FA972CFAD1B4}"/>
                    </a:ext>
                  </a:extLst>
                </p:cNvPr>
                <p:cNvSpPr>
                  <a:spLocks/>
                </p:cNvSpPr>
                <p:nvPr userDrawn="1"/>
              </p:nvSpPr>
              <p:spPr bwMode="auto">
                <a:xfrm>
                  <a:off x="3520" y="1202"/>
                  <a:ext cx="5" cy="10"/>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0"/>
                        <a:pt x="1" y="2"/>
                        <a:pt x="1" y="2"/>
                      </a:cubicBezTo>
                      <a:cubicBezTo>
                        <a:pt x="1" y="2"/>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0" name="Freeform 414">
                  <a:extLst>
                    <a:ext uri="{FF2B5EF4-FFF2-40B4-BE49-F238E27FC236}">
                      <a16:creationId xmlns:a16="http://schemas.microsoft.com/office/drawing/2014/main" id="{D9109B20-622A-45D6-AF09-4F27B9D25B70}"/>
                    </a:ext>
                  </a:extLst>
                </p:cNvPr>
                <p:cNvSpPr>
                  <a:spLocks/>
                </p:cNvSpPr>
                <p:nvPr userDrawn="1"/>
              </p:nvSpPr>
              <p:spPr bwMode="auto">
                <a:xfrm>
                  <a:off x="3515" y="1222"/>
                  <a:ext cx="5" cy="45"/>
                </a:xfrm>
                <a:custGeom>
                  <a:avLst/>
                  <a:gdLst>
                    <a:gd name="T0" fmla="*/ 0 w 1"/>
                    <a:gd name="T1" fmla="*/ 9 h 9"/>
                    <a:gd name="T2" fmla="*/ 1 w 1"/>
                    <a:gd name="T3" fmla="*/ 2 h 9"/>
                    <a:gd name="T4" fmla="*/ 1 w 1"/>
                    <a:gd name="T5" fmla="*/ 2 h 9"/>
                    <a:gd name="T6" fmla="*/ 0 w 1"/>
                    <a:gd name="T7" fmla="*/ 0 h 9"/>
                    <a:gd name="T8" fmla="*/ 0 w 1"/>
                    <a:gd name="T9" fmla="*/ 5 h 9"/>
                    <a:gd name="T10" fmla="*/ 0 w 1"/>
                    <a:gd name="T11" fmla="*/ 9 h 9"/>
                  </a:gdLst>
                  <a:ahLst/>
                  <a:cxnLst>
                    <a:cxn ang="0">
                      <a:pos x="T0" y="T1"/>
                    </a:cxn>
                    <a:cxn ang="0">
                      <a:pos x="T2" y="T3"/>
                    </a:cxn>
                    <a:cxn ang="0">
                      <a:pos x="T4" y="T5"/>
                    </a:cxn>
                    <a:cxn ang="0">
                      <a:pos x="T6" y="T7"/>
                    </a:cxn>
                    <a:cxn ang="0">
                      <a:pos x="T8" y="T9"/>
                    </a:cxn>
                    <a:cxn ang="0">
                      <a:pos x="T10" y="T11"/>
                    </a:cxn>
                  </a:cxnLst>
                  <a:rect l="0" t="0" r="r" b="b"/>
                  <a:pathLst>
                    <a:path w="1" h="9">
                      <a:moveTo>
                        <a:pt x="0" y="9"/>
                      </a:moveTo>
                      <a:cubicBezTo>
                        <a:pt x="1" y="8"/>
                        <a:pt x="0" y="4"/>
                        <a:pt x="1" y="2"/>
                      </a:cubicBezTo>
                      <a:cubicBezTo>
                        <a:pt x="1" y="2"/>
                        <a:pt x="1" y="2"/>
                        <a:pt x="1" y="2"/>
                      </a:cubicBezTo>
                      <a:cubicBezTo>
                        <a:pt x="0" y="0"/>
                        <a:pt x="0" y="0"/>
                        <a:pt x="0" y="0"/>
                      </a:cubicBezTo>
                      <a:cubicBezTo>
                        <a:pt x="0" y="2"/>
                        <a:pt x="0" y="3"/>
                        <a:pt x="0" y="5"/>
                      </a:cubicBezTo>
                      <a:cubicBezTo>
                        <a:pt x="0" y="7"/>
                        <a:pt x="0" y="8"/>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1" name="Freeform 415">
                  <a:extLst>
                    <a:ext uri="{FF2B5EF4-FFF2-40B4-BE49-F238E27FC236}">
                      <a16:creationId xmlns:a16="http://schemas.microsoft.com/office/drawing/2014/main" id="{0900E7E0-CF55-470F-97BE-E9471B2C64F3}"/>
                    </a:ext>
                  </a:extLst>
                </p:cNvPr>
                <p:cNvSpPr>
                  <a:spLocks/>
                </p:cNvSpPr>
                <p:nvPr userDrawn="1"/>
              </p:nvSpPr>
              <p:spPr bwMode="auto">
                <a:xfrm>
                  <a:off x="3500" y="1297"/>
                  <a:ext cx="5" cy="15"/>
                </a:xfrm>
                <a:custGeom>
                  <a:avLst/>
                  <a:gdLst>
                    <a:gd name="T0" fmla="*/ 0 w 1"/>
                    <a:gd name="T1" fmla="*/ 2 h 3"/>
                    <a:gd name="T2" fmla="*/ 0 w 1"/>
                    <a:gd name="T3" fmla="*/ 0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1" y="3"/>
                        <a:pt x="0" y="0"/>
                      </a:cubicBez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2" name="Freeform 416">
                  <a:extLst>
                    <a:ext uri="{FF2B5EF4-FFF2-40B4-BE49-F238E27FC236}">
                      <a16:creationId xmlns:a16="http://schemas.microsoft.com/office/drawing/2014/main" id="{D63B5071-601B-4C0A-ACE1-A1D59FBCE13E}"/>
                    </a:ext>
                  </a:extLst>
                </p:cNvPr>
                <p:cNvSpPr>
                  <a:spLocks/>
                </p:cNvSpPr>
                <p:nvPr userDrawn="1"/>
              </p:nvSpPr>
              <p:spPr bwMode="auto">
                <a:xfrm>
                  <a:off x="3500" y="1292"/>
                  <a:ext cx="0" cy="10"/>
                </a:xfrm>
                <a:custGeom>
                  <a:avLst/>
                  <a:gdLst>
                    <a:gd name="T0" fmla="*/ 1 h 2"/>
                    <a:gd name="T1" fmla="*/ 1 h 2"/>
                  </a:gdLst>
                  <a:ahLst/>
                  <a:cxnLst>
                    <a:cxn ang="0">
                      <a:pos x="0" y="T0"/>
                    </a:cxn>
                    <a:cxn ang="0">
                      <a:pos x="0" y="T1"/>
                    </a:cxn>
                  </a:cxnLst>
                  <a:rect l="0" t="0" r="r" b="b"/>
                  <a:pathLst>
                    <a:path h="2">
                      <a:moveTo>
                        <a:pt x="0" y="1"/>
                      </a:moveTo>
                      <a:cubicBezTo>
                        <a:pt x="0" y="0"/>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3" name="Freeform 417">
                  <a:extLst>
                    <a:ext uri="{FF2B5EF4-FFF2-40B4-BE49-F238E27FC236}">
                      <a16:creationId xmlns:a16="http://schemas.microsoft.com/office/drawing/2014/main" id="{3C60F5D7-D2AB-40C6-8B85-F5685216EBE4}"/>
                    </a:ext>
                  </a:extLst>
                </p:cNvPr>
                <p:cNvSpPr>
                  <a:spLocks/>
                </p:cNvSpPr>
                <p:nvPr userDrawn="1"/>
              </p:nvSpPr>
              <p:spPr bwMode="auto">
                <a:xfrm>
                  <a:off x="3500" y="1322"/>
                  <a:ext cx="10" cy="20"/>
                </a:xfrm>
                <a:custGeom>
                  <a:avLst/>
                  <a:gdLst>
                    <a:gd name="T0" fmla="*/ 2 w 2"/>
                    <a:gd name="T1" fmla="*/ 2 h 4"/>
                    <a:gd name="T2" fmla="*/ 1 w 2"/>
                    <a:gd name="T3" fmla="*/ 0 h 4"/>
                    <a:gd name="T4" fmla="*/ 1 w 2"/>
                    <a:gd name="T5" fmla="*/ 2 h 4"/>
                    <a:gd name="T6" fmla="*/ 2 w 2"/>
                    <a:gd name="T7" fmla="*/ 2 h 4"/>
                  </a:gdLst>
                  <a:ahLst/>
                  <a:cxnLst>
                    <a:cxn ang="0">
                      <a:pos x="T0" y="T1"/>
                    </a:cxn>
                    <a:cxn ang="0">
                      <a:pos x="T2" y="T3"/>
                    </a:cxn>
                    <a:cxn ang="0">
                      <a:pos x="T4" y="T5"/>
                    </a:cxn>
                    <a:cxn ang="0">
                      <a:pos x="T6" y="T7"/>
                    </a:cxn>
                  </a:cxnLst>
                  <a:rect l="0" t="0" r="r" b="b"/>
                  <a:pathLst>
                    <a:path w="2" h="4">
                      <a:moveTo>
                        <a:pt x="2" y="2"/>
                      </a:moveTo>
                      <a:cubicBezTo>
                        <a:pt x="2" y="2"/>
                        <a:pt x="1" y="0"/>
                        <a:pt x="1" y="0"/>
                      </a:cubicBezTo>
                      <a:cubicBezTo>
                        <a:pt x="0" y="1"/>
                        <a:pt x="1" y="2"/>
                        <a:pt x="1" y="2"/>
                      </a:cubicBezTo>
                      <a:cubicBezTo>
                        <a:pt x="2" y="4"/>
                        <a:pt x="2"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4" name="Freeform 418">
                  <a:extLst>
                    <a:ext uri="{FF2B5EF4-FFF2-40B4-BE49-F238E27FC236}">
                      <a16:creationId xmlns:a16="http://schemas.microsoft.com/office/drawing/2014/main" id="{224472B3-BC5D-492D-BB40-AB1BE5A031F8}"/>
                    </a:ext>
                  </a:extLst>
                </p:cNvPr>
                <p:cNvSpPr>
                  <a:spLocks/>
                </p:cNvSpPr>
                <p:nvPr userDrawn="1"/>
              </p:nvSpPr>
              <p:spPr bwMode="auto">
                <a:xfrm>
                  <a:off x="3515" y="133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5" name="Freeform 419">
                  <a:extLst>
                    <a:ext uri="{FF2B5EF4-FFF2-40B4-BE49-F238E27FC236}">
                      <a16:creationId xmlns:a16="http://schemas.microsoft.com/office/drawing/2014/main" id="{4BB389EF-6966-4A6C-9983-D2D8A315EC89}"/>
                    </a:ext>
                  </a:extLst>
                </p:cNvPr>
                <p:cNvSpPr>
                  <a:spLocks/>
                </p:cNvSpPr>
                <p:nvPr userDrawn="1"/>
              </p:nvSpPr>
              <p:spPr bwMode="auto">
                <a:xfrm>
                  <a:off x="3510" y="132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2"/>
                        <a:pt x="1" y="2"/>
                        <a:pt x="0" y="1"/>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6" name="Freeform 420">
                  <a:extLst>
                    <a:ext uri="{FF2B5EF4-FFF2-40B4-BE49-F238E27FC236}">
                      <a16:creationId xmlns:a16="http://schemas.microsoft.com/office/drawing/2014/main" id="{F1068DE3-698B-4847-82A5-5DCB8805B6A3}"/>
                    </a:ext>
                  </a:extLst>
                </p:cNvPr>
                <p:cNvSpPr>
                  <a:spLocks/>
                </p:cNvSpPr>
                <p:nvPr userDrawn="1"/>
              </p:nvSpPr>
              <p:spPr bwMode="auto">
                <a:xfrm>
                  <a:off x="3505" y="1297"/>
                  <a:ext cx="10" cy="20"/>
                </a:xfrm>
                <a:custGeom>
                  <a:avLst/>
                  <a:gdLst>
                    <a:gd name="T0" fmla="*/ 1 w 2"/>
                    <a:gd name="T1" fmla="*/ 4 h 4"/>
                    <a:gd name="T2" fmla="*/ 2 w 2"/>
                    <a:gd name="T3" fmla="*/ 3 h 4"/>
                    <a:gd name="T4" fmla="*/ 1 w 2"/>
                    <a:gd name="T5" fmla="*/ 4 h 4"/>
                  </a:gdLst>
                  <a:ahLst/>
                  <a:cxnLst>
                    <a:cxn ang="0">
                      <a:pos x="T0" y="T1"/>
                    </a:cxn>
                    <a:cxn ang="0">
                      <a:pos x="T2" y="T3"/>
                    </a:cxn>
                    <a:cxn ang="0">
                      <a:pos x="T4" y="T5"/>
                    </a:cxn>
                  </a:cxnLst>
                  <a:rect l="0" t="0" r="r" b="b"/>
                  <a:pathLst>
                    <a:path w="2" h="4">
                      <a:moveTo>
                        <a:pt x="1" y="4"/>
                      </a:moveTo>
                      <a:cubicBezTo>
                        <a:pt x="1" y="3"/>
                        <a:pt x="1" y="2"/>
                        <a:pt x="2" y="3"/>
                      </a:cubicBezTo>
                      <a:cubicBezTo>
                        <a:pt x="1" y="0"/>
                        <a:pt x="0"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7" name="Freeform 421">
                  <a:extLst>
                    <a:ext uri="{FF2B5EF4-FFF2-40B4-BE49-F238E27FC236}">
                      <a16:creationId xmlns:a16="http://schemas.microsoft.com/office/drawing/2014/main" id="{EF8A3F2B-F7FA-4EBA-9695-BA6FE16C90B8}"/>
                    </a:ext>
                  </a:extLst>
                </p:cNvPr>
                <p:cNvSpPr>
                  <a:spLocks/>
                </p:cNvSpPr>
                <p:nvPr userDrawn="1"/>
              </p:nvSpPr>
              <p:spPr bwMode="auto">
                <a:xfrm>
                  <a:off x="3520" y="1257"/>
                  <a:ext cx="0" cy="15"/>
                </a:xfrm>
                <a:custGeom>
                  <a:avLst/>
                  <a:gdLst>
                    <a:gd name="T0" fmla="*/ 3 h 3"/>
                    <a:gd name="T1" fmla="*/ 1 h 3"/>
                    <a:gd name="T2" fmla="*/ 0 h 3"/>
                    <a:gd name="T3" fmla="*/ 3 h 3"/>
                  </a:gdLst>
                  <a:ahLst/>
                  <a:cxnLst>
                    <a:cxn ang="0">
                      <a:pos x="0" y="T0"/>
                    </a:cxn>
                    <a:cxn ang="0">
                      <a:pos x="0" y="T1"/>
                    </a:cxn>
                    <a:cxn ang="0">
                      <a:pos x="0" y="T2"/>
                    </a:cxn>
                    <a:cxn ang="0">
                      <a:pos x="0" y="T3"/>
                    </a:cxn>
                  </a:cxnLst>
                  <a:rect l="0" t="0" r="r" b="b"/>
                  <a:pathLst>
                    <a:path h="3">
                      <a:moveTo>
                        <a:pt x="0" y="3"/>
                      </a:moveTo>
                      <a:cubicBezTo>
                        <a:pt x="0" y="1"/>
                        <a:pt x="0" y="1"/>
                        <a:pt x="0" y="1"/>
                      </a:cubicBezTo>
                      <a:cubicBezTo>
                        <a:pt x="0" y="1"/>
                        <a:pt x="0" y="0"/>
                        <a:pt x="0" y="0"/>
                      </a:cubicBezTo>
                      <a:cubicBezTo>
                        <a:pt x="0" y="1"/>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8" name="Freeform 422">
                  <a:extLst>
                    <a:ext uri="{FF2B5EF4-FFF2-40B4-BE49-F238E27FC236}">
                      <a16:creationId xmlns:a16="http://schemas.microsoft.com/office/drawing/2014/main" id="{2A182419-10A9-46AE-98DB-E8B7EDA33995}"/>
                    </a:ext>
                  </a:extLst>
                </p:cNvPr>
                <p:cNvSpPr>
                  <a:spLocks/>
                </p:cNvSpPr>
                <p:nvPr userDrawn="1"/>
              </p:nvSpPr>
              <p:spPr bwMode="auto">
                <a:xfrm>
                  <a:off x="3530" y="1377"/>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1"/>
                        <a:pt x="0" y="0"/>
                        <a:pt x="0" y="0"/>
                      </a:cubicBezTo>
                      <a:cubicBezTo>
                        <a:pt x="1" y="1"/>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9" name="Freeform 423">
                  <a:extLst>
                    <a:ext uri="{FF2B5EF4-FFF2-40B4-BE49-F238E27FC236}">
                      <a16:creationId xmlns:a16="http://schemas.microsoft.com/office/drawing/2014/main" id="{D4023CF1-C889-4E34-9D41-1EECE23F8CC3}"/>
                    </a:ext>
                  </a:extLst>
                </p:cNvPr>
                <p:cNvSpPr>
                  <a:spLocks/>
                </p:cNvSpPr>
                <p:nvPr userDrawn="1"/>
              </p:nvSpPr>
              <p:spPr bwMode="auto">
                <a:xfrm>
                  <a:off x="3540" y="1382"/>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0" name="Freeform 424">
                  <a:extLst>
                    <a:ext uri="{FF2B5EF4-FFF2-40B4-BE49-F238E27FC236}">
                      <a16:creationId xmlns:a16="http://schemas.microsoft.com/office/drawing/2014/main" id="{30587405-4E80-4880-B44B-3ED2D67F224C}"/>
                    </a:ext>
                  </a:extLst>
                </p:cNvPr>
                <p:cNvSpPr>
                  <a:spLocks/>
                </p:cNvSpPr>
                <p:nvPr userDrawn="1"/>
              </p:nvSpPr>
              <p:spPr bwMode="auto">
                <a:xfrm>
                  <a:off x="3515" y="1322"/>
                  <a:ext cx="10" cy="20"/>
                </a:xfrm>
                <a:custGeom>
                  <a:avLst/>
                  <a:gdLst>
                    <a:gd name="T0" fmla="*/ 10 w 10"/>
                    <a:gd name="T1" fmla="*/ 15 h 20"/>
                    <a:gd name="T2" fmla="*/ 0 w 10"/>
                    <a:gd name="T3" fmla="*/ 0 h 20"/>
                    <a:gd name="T4" fmla="*/ 10 w 10"/>
                    <a:gd name="T5" fmla="*/ 20 h 20"/>
                    <a:gd name="T6" fmla="*/ 10 w 10"/>
                    <a:gd name="T7" fmla="*/ 15 h 20"/>
                  </a:gdLst>
                  <a:ahLst/>
                  <a:cxnLst>
                    <a:cxn ang="0">
                      <a:pos x="T0" y="T1"/>
                    </a:cxn>
                    <a:cxn ang="0">
                      <a:pos x="T2" y="T3"/>
                    </a:cxn>
                    <a:cxn ang="0">
                      <a:pos x="T4" y="T5"/>
                    </a:cxn>
                    <a:cxn ang="0">
                      <a:pos x="T6" y="T7"/>
                    </a:cxn>
                  </a:cxnLst>
                  <a:rect l="0" t="0" r="r" b="b"/>
                  <a:pathLst>
                    <a:path w="10" h="20">
                      <a:moveTo>
                        <a:pt x="10" y="15"/>
                      </a:moveTo>
                      <a:lnTo>
                        <a:pt x="0" y="0"/>
                      </a:lnTo>
                      <a:lnTo>
                        <a:pt x="10" y="20"/>
                      </a:lnTo>
                      <a:lnTo>
                        <a:pt x="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1" name="Freeform 425">
                  <a:extLst>
                    <a:ext uri="{FF2B5EF4-FFF2-40B4-BE49-F238E27FC236}">
                      <a16:creationId xmlns:a16="http://schemas.microsoft.com/office/drawing/2014/main" id="{8E8221B2-DFB3-4DF2-B680-C31AD25EAC5D}"/>
                    </a:ext>
                  </a:extLst>
                </p:cNvPr>
                <p:cNvSpPr>
                  <a:spLocks/>
                </p:cNvSpPr>
                <p:nvPr userDrawn="1"/>
              </p:nvSpPr>
              <p:spPr bwMode="auto">
                <a:xfrm>
                  <a:off x="3560" y="1417"/>
                  <a:ext cx="10" cy="5"/>
                </a:xfrm>
                <a:custGeom>
                  <a:avLst/>
                  <a:gdLst>
                    <a:gd name="T0" fmla="*/ 5 w 10"/>
                    <a:gd name="T1" fmla="*/ 0 h 5"/>
                    <a:gd name="T2" fmla="*/ 0 w 10"/>
                    <a:gd name="T3" fmla="*/ 0 h 5"/>
                    <a:gd name="T4" fmla="*/ 10 w 10"/>
                    <a:gd name="T5" fmla="*/ 5 h 5"/>
                    <a:gd name="T6" fmla="*/ 5 w 10"/>
                    <a:gd name="T7" fmla="*/ 0 h 5"/>
                  </a:gdLst>
                  <a:ahLst/>
                  <a:cxnLst>
                    <a:cxn ang="0">
                      <a:pos x="T0" y="T1"/>
                    </a:cxn>
                    <a:cxn ang="0">
                      <a:pos x="T2" y="T3"/>
                    </a:cxn>
                    <a:cxn ang="0">
                      <a:pos x="T4" y="T5"/>
                    </a:cxn>
                    <a:cxn ang="0">
                      <a:pos x="T6" y="T7"/>
                    </a:cxn>
                  </a:cxnLst>
                  <a:rect l="0" t="0" r="r" b="b"/>
                  <a:pathLst>
                    <a:path w="10" h="5">
                      <a:moveTo>
                        <a:pt x="5" y="0"/>
                      </a:moveTo>
                      <a:lnTo>
                        <a:pt x="0" y="0"/>
                      </a:lnTo>
                      <a:lnTo>
                        <a:pt x="1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2" name="Freeform 426">
                  <a:extLst>
                    <a:ext uri="{FF2B5EF4-FFF2-40B4-BE49-F238E27FC236}">
                      <a16:creationId xmlns:a16="http://schemas.microsoft.com/office/drawing/2014/main" id="{BD1E55CA-2B66-495A-9FBA-8C39CDA78124}"/>
                    </a:ext>
                  </a:extLst>
                </p:cNvPr>
                <p:cNvSpPr>
                  <a:spLocks/>
                </p:cNvSpPr>
                <p:nvPr userDrawn="1"/>
              </p:nvSpPr>
              <p:spPr bwMode="auto">
                <a:xfrm>
                  <a:off x="3585" y="1432"/>
                  <a:ext cx="20" cy="15"/>
                </a:xfrm>
                <a:custGeom>
                  <a:avLst/>
                  <a:gdLst>
                    <a:gd name="T0" fmla="*/ 1 w 4"/>
                    <a:gd name="T1" fmla="*/ 0 h 3"/>
                    <a:gd name="T2" fmla="*/ 0 w 4"/>
                    <a:gd name="T3" fmla="*/ 2 h 3"/>
                    <a:gd name="T4" fmla="*/ 4 w 4"/>
                    <a:gd name="T5" fmla="*/ 3 h 3"/>
                    <a:gd name="T6" fmla="*/ 1 w 4"/>
                    <a:gd name="T7" fmla="*/ 0 h 3"/>
                  </a:gdLst>
                  <a:ahLst/>
                  <a:cxnLst>
                    <a:cxn ang="0">
                      <a:pos x="T0" y="T1"/>
                    </a:cxn>
                    <a:cxn ang="0">
                      <a:pos x="T2" y="T3"/>
                    </a:cxn>
                    <a:cxn ang="0">
                      <a:pos x="T4" y="T5"/>
                    </a:cxn>
                    <a:cxn ang="0">
                      <a:pos x="T6" y="T7"/>
                    </a:cxn>
                  </a:cxnLst>
                  <a:rect l="0" t="0" r="r" b="b"/>
                  <a:pathLst>
                    <a:path w="4" h="3">
                      <a:moveTo>
                        <a:pt x="1" y="0"/>
                      </a:moveTo>
                      <a:cubicBezTo>
                        <a:pt x="0" y="0"/>
                        <a:pt x="1" y="2"/>
                        <a:pt x="0" y="2"/>
                      </a:cubicBezTo>
                      <a:cubicBezTo>
                        <a:pt x="2" y="2"/>
                        <a:pt x="3" y="2"/>
                        <a:pt x="4" y="3"/>
                      </a:cubicBezTo>
                      <a:cubicBezTo>
                        <a:pt x="3" y="2"/>
                        <a:pt x="2"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3" name="Freeform 427">
                  <a:extLst>
                    <a:ext uri="{FF2B5EF4-FFF2-40B4-BE49-F238E27FC236}">
                      <a16:creationId xmlns:a16="http://schemas.microsoft.com/office/drawing/2014/main" id="{E18B2099-9BDD-4B5C-B7F9-2EEDBC7574A9}"/>
                    </a:ext>
                  </a:extLst>
                </p:cNvPr>
                <p:cNvSpPr>
                  <a:spLocks/>
                </p:cNvSpPr>
                <p:nvPr userDrawn="1"/>
              </p:nvSpPr>
              <p:spPr bwMode="auto">
                <a:xfrm>
                  <a:off x="3605" y="1447"/>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4" name="Freeform 428">
                  <a:extLst>
                    <a:ext uri="{FF2B5EF4-FFF2-40B4-BE49-F238E27FC236}">
                      <a16:creationId xmlns:a16="http://schemas.microsoft.com/office/drawing/2014/main" id="{FCAD8191-190F-4322-9B3E-DB2D374408DF}"/>
                    </a:ext>
                  </a:extLst>
                </p:cNvPr>
                <p:cNvSpPr>
                  <a:spLocks/>
                </p:cNvSpPr>
                <p:nvPr userDrawn="1"/>
              </p:nvSpPr>
              <p:spPr bwMode="auto">
                <a:xfrm>
                  <a:off x="3560" y="140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1" y="2"/>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5" name="Freeform 429">
                  <a:extLst>
                    <a:ext uri="{FF2B5EF4-FFF2-40B4-BE49-F238E27FC236}">
                      <a16:creationId xmlns:a16="http://schemas.microsoft.com/office/drawing/2014/main" id="{543B2969-58FB-4228-9A3B-B90D219AFEB2}"/>
                    </a:ext>
                  </a:extLst>
                </p:cNvPr>
                <p:cNvSpPr>
                  <a:spLocks/>
                </p:cNvSpPr>
                <p:nvPr userDrawn="1"/>
              </p:nvSpPr>
              <p:spPr bwMode="auto">
                <a:xfrm>
                  <a:off x="3560" y="1407"/>
                  <a:ext cx="10"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2" y="1"/>
                        <a:pt x="2"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6" name="Freeform 430">
                  <a:extLst>
                    <a:ext uri="{FF2B5EF4-FFF2-40B4-BE49-F238E27FC236}">
                      <a16:creationId xmlns:a16="http://schemas.microsoft.com/office/drawing/2014/main" id="{5C8D6809-FF2B-4583-87AF-5D10A3ADA70A}"/>
                    </a:ext>
                  </a:extLst>
                </p:cNvPr>
                <p:cNvSpPr>
                  <a:spLocks/>
                </p:cNvSpPr>
                <p:nvPr userDrawn="1"/>
              </p:nvSpPr>
              <p:spPr bwMode="auto">
                <a:xfrm>
                  <a:off x="3560" y="14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7" name="Freeform 431">
                  <a:extLst>
                    <a:ext uri="{FF2B5EF4-FFF2-40B4-BE49-F238E27FC236}">
                      <a16:creationId xmlns:a16="http://schemas.microsoft.com/office/drawing/2014/main" id="{4B963C19-0286-497A-A869-84A6885B035D}"/>
                    </a:ext>
                  </a:extLst>
                </p:cNvPr>
                <p:cNvSpPr>
                  <a:spLocks/>
                </p:cNvSpPr>
                <p:nvPr userDrawn="1"/>
              </p:nvSpPr>
              <p:spPr bwMode="auto">
                <a:xfrm>
                  <a:off x="3535" y="1362"/>
                  <a:ext cx="15" cy="15"/>
                </a:xfrm>
                <a:custGeom>
                  <a:avLst/>
                  <a:gdLst>
                    <a:gd name="T0" fmla="*/ 0 w 3"/>
                    <a:gd name="T1" fmla="*/ 0 h 3"/>
                    <a:gd name="T2" fmla="*/ 2 w 3"/>
                    <a:gd name="T3" fmla="*/ 0 h 3"/>
                    <a:gd name="T4" fmla="*/ 0 w 3"/>
                    <a:gd name="T5" fmla="*/ 0 h 3"/>
                  </a:gdLst>
                  <a:ahLst/>
                  <a:cxnLst>
                    <a:cxn ang="0">
                      <a:pos x="T0" y="T1"/>
                    </a:cxn>
                    <a:cxn ang="0">
                      <a:pos x="T2" y="T3"/>
                    </a:cxn>
                    <a:cxn ang="0">
                      <a:pos x="T4" y="T5"/>
                    </a:cxn>
                  </a:cxnLst>
                  <a:rect l="0" t="0" r="r" b="b"/>
                  <a:pathLst>
                    <a:path w="3" h="3">
                      <a:moveTo>
                        <a:pt x="0" y="0"/>
                      </a:moveTo>
                      <a:cubicBezTo>
                        <a:pt x="1" y="1"/>
                        <a:pt x="3" y="3"/>
                        <a:pt x="2" y="0"/>
                      </a:cubicBezTo>
                      <a:cubicBezTo>
                        <a:pt x="1"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8" name="Freeform 432">
                  <a:extLst>
                    <a:ext uri="{FF2B5EF4-FFF2-40B4-BE49-F238E27FC236}">
                      <a16:creationId xmlns:a16="http://schemas.microsoft.com/office/drawing/2014/main" id="{FCECFE7E-75E2-4BC4-AA98-0590B95E5C1F}"/>
                    </a:ext>
                  </a:extLst>
                </p:cNvPr>
                <p:cNvSpPr>
                  <a:spLocks/>
                </p:cNvSpPr>
                <p:nvPr userDrawn="1"/>
              </p:nvSpPr>
              <p:spPr bwMode="auto">
                <a:xfrm>
                  <a:off x="3550" y="1387"/>
                  <a:ext cx="10" cy="5"/>
                </a:xfrm>
                <a:custGeom>
                  <a:avLst/>
                  <a:gdLst>
                    <a:gd name="T0" fmla="*/ 2 w 2"/>
                    <a:gd name="T1" fmla="*/ 1 h 1"/>
                    <a:gd name="T2" fmla="*/ 0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0" y="0"/>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9" name="Freeform 433">
                  <a:extLst>
                    <a:ext uri="{FF2B5EF4-FFF2-40B4-BE49-F238E27FC236}">
                      <a16:creationId xmlns:a16="http://schemas.microsoft.com/office/drawing/2014/main" id="{429E2DE0-FB2A-4EC1-8BC5-BE8C2B5C6B03}"/>
                    </a:ext>
                  </a:extLst>
                </p:cNvPr>
                <p:cNvSpPr>
                  <a:spLocks/>
                </p:cNvSpPr>
                <p:nvPr userDrawn="1"/>
              </p:nvSpPr>
              <p:spPr bwMode="auto">
                <a:xfrm>
                  <a:off x="3560" y="1392"/>
                  <a:ext cx="5" cy="5"/>
                </a:xfrm>
                <a:custGeom>
                  <a:avLst/>
                  <a:gdLst>
                    <a:gd name="T0" fmla="*/ 5 w 5"/>
                    <a:gd name="T1" fmla="*/ 5 h 5"/>
                    <a:gd name="T2" fmla="*/ 0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0" name="Freeform 434">
                  <a:extLst>
                    <a:ext uri="{FF2B5EF4-FFF2-40B4-BE49-F238E27FC236}">
                      <a16:creationId xmlns:a16="http://schemas.microsoft.com/office/drawing/2014/main" id="{7B9F5091-266A-4F28-9492-C4718FFB97C3}"/>
                    </a:ext>
                  </a:extLst>
                </p:cNvPr>
                <p:cNvSpPr>
                  <a:spLocks/>
                </p:cNvSpPr>
                <p:nvPr userDrawn="1"/>
              </p:nvSpPr>
              <p:spPr bwMode="auto">
                <a:xfrm>
                  <a:off x="3595" y="1427"/>
                  <a:ext cx="20" cy="10"/>
                </a:xfrm>
                <a:custGeom>
                  <a:avLst/>
                  <a:gdLst>
                    <a:gd name="T0" fmla="*/ 1 w 4"/>
                    <a:gd name="T1" fmla="*/ 1 h 2"/>
                    <a:gd name="T2" fmla="*/ 4 w 4"/>
                    <a:gd name="T3" fmla="*/ 2 h 2"/>
                    <a:gd name="T4" fmla="*/ 1 w 4"/>
                    <a:gd name="T5" fmla="*/ 0 h 2"/>
                    <a:gd name="T6" fmla="*/ 1 w 4"/>
                    <a:gd name="T7" fmla="*/ 1 h 2"/>
                  </a:gdLst>
                  <a:ahLst/>
                  <a:cxnLst>
                    <a:cxn ang="0">
                      <a:pos x="T0" y="T1"/>
                    </a:cxn>
                    <a:cxn ang="0">
                      <a:pos x="T2" y="T3"/>
                    </a:cxn>
                    <a:cxn ang="0">
                      <a:pos x="T4" y="T5"/>
                    </a:cxn>
                    <a:cxn ang="0">
                      <a:pos x="T6" y="T7"/>
                    </a:cxn>
                  </a:cxnLst>
                  <a:rect l="0" t="0" r="r" b="b"/>
                  <a:pathLst>
                    <a:path w="4" h="2">
                      <a:moveTo>
                        <a:pt x="1" y="1"/>
                      </a:moveTo>
                      <a:cubicBezTo>
                        <a:pt x="2" y="2"/>
                        <a:pt x="3" y="2"/>
                        <a:pt x="4" y="2"/>
                      </a:cubicBezTo>
                      <a:cubicBezTo>
                        <a:pt x="3" y="2"/>
                        <a:pt x="2" y="1"/>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1" name="Freeform 435">
                  <a:extLst>
                    <a:ext uri="{FF2B5EF4-FFF2-40B4-BE49-F238E27FC236}">
                      <a16:creationId xmlns:a16="http://schemas.microsoft.com/office/drawing/2014/main" id="{9A0CB8F2-8915-4242-B29F-1778542916BD}"/>
                    </a:ext>
                  </a:extLst>
                </p:cNvPr>
                <p:cNvSpPr>
                  <a:spLocks/>
                </p:cNvSpPr>
                <p:nvPr userDrawn="1"/>
              </p:nvSpPr>
              <p:spPr bwMode="auto">
                <a:xfrm>
                  <a:off x="3580" y="142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2" name="Rectangle 436">
                  <a:extLst>
                    <a:ext uri="{FF2B5EF4-FFF2-40B4-BE49-F238E27FC236}">
                      <a16:creationId xmlns:a16="http://schemas.microsoft.com/office/drawing/2014/main" id="{0F68E765-0A69-4410-B3F0-35A556C043E9}"/>
                    </a:ext>
                  </a:extLst>
                </p:cNvPr>
                <p:cNvSpPr>
                  <a:spLocks noChangeArrowheads="1"/>
                </p:cNvSpPr>
                <p:nvPr userDrawn="1"/>
              </p:nvSpPr>
              <p:spPr bwMode="auto">
                <a:xfrm>
                  <a:off x="3669" y="145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3" name="Freeform 437">
                  <a:extLst>
                    <a:ext uri="{FF2B5EF4-FFF2-40B4-BE49-F238E27FC236}">
                      <a16:creationId xmlns:a16="http://schemas.microsoft.com/office/drawing/2014/main" id="{6B80D131-7C26-4F5B-956E-C885CAB8FA13}"/>
                    </a:ext>
                  </a:extLst>
                </p:cNvPr>
                <p:cNvSpPr>
                  <a:spLocks/>
                </p:cNvSpPr>
                <p:nvPr userDrawn="1"/>
              </p:nvSpPr>
              <p:spPr bwMode="auto">
                <a:xfrm>
                  <a:off x="3590" y="1427"/>
                  <a:ext cx="10"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1" y="0"/>
                        <a:pt x="1"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4" name="Freeform 438">
                  <a:extLst>
                    <a:ext uri="{FF2B5EF4-FFF2-40B4-BE49-F238E27FC236}">
                      <a16:creationId xmlns:a16="http://schemas.microsoft.com/office/drawing/2014/main" id="{1A73FDDE-474F-42BA-92DD-C0C1EF54350F}"/>
                    </a:ext>
                  </a:extLst>
                </p:cNvPr>
                <p:cNvSpPr>
                  <a:spLocks/>
                </p:cNvSpPr>
                <p:nvPr userDrawn="1"/>
              </p:nvSpPr>
              <p:spPr bwMode="auto">
                <a:xfrm>
                  <a:off x="3625" y="1447"/>
                  <a:ext cx="9"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5" name="Freeform 439">
                  <a:extLst>
                    <a:ext uri="{FF2B5EF4-FFF2-40B4-BE49-F238E27FC236}">
                      <a16:creationId xmlns:a16="http://schemas.microsoft.com/office/drawing/2014/main" id="{B8445E63-7160-4EAD-A91F-8A4D8D1DDEC5}"/>
                    </a:ext>
                  </a:extLst>
                </p:cNvPr>
                <p:cNvSpPr>
                  <a:spLocks/>
                </p:cNvSpPr>
                <p:nvPr userDrawn="1"/>
              </p:nvSpPr>
              <p:spPr bwMode="auto">
                <a:xfrm>
                  <a:off x="3585" y="1422"/>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6" name="Freeform 440">
                  <a:extLst>
                    <a:ext uri="{FF2B5EF4-FFF2-40B4-BE49-F238E27FC236}">
                      <a16:creationId xmlns:a16="http://schemas.microsoft.com/office/drawing/2014/main" id="{98756E30-6A87-4E44-AAA2-C6724F7FF1D5}"/>
                    </a:ext>
                  </a:extLst>
                </p:cNvPr>
                <p:cNvSpPr>
                  <a:spLocks/>
                </p:cNvSpPr>
                <p:nvPr userDrawn="1"/>
              </p:nvSpPr>
              <p:spPr bwMode="auto">
                <a:xfrm>
                  <a:off x="3585" y="1422"/>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7" name="Freeform 441">
                  <a:extLst>
                    <a:ext uri="{FF2B5EF4-FFF2-40B4-BE49-F238E27FC236}">
                      <a16:creationId xmlns:a16="http://schemas.microsoft.com/office/drawing/2014/main" id="{12871D7F-615F-49B0-A9AD-2049F6935067}"/>
                    </a:ext>
                  </a:extLst>
                </p:cNvPr>
                <p:cNvSpPr>
                  <a:spLocks/>
                </p:cNvSpPr>
                <p:nvPr userDrawn="1"/>
              </p:nvSpPr>
              <p:spPr bwMode="auto">
                <a:xfrm>
                  <a:off x="3659" y="1432"/>
                  <a:ext cx="45" cy="25"/>
                </a:xfrm>
                <a:custGeom>
                  <a:avLst/>
                  <a:gdLst>
                    <a:gd name="T0" fmla="*/ 7 w 9"/>
                    <a:gd name="T1" fmla="*/ 1 h 5"/>
                    <a:gd name="T2" fmla="*/ 2 w 9"/>
                    <a:gd name="T3" fmla="*/ 0 h 5"/>
                    <a:gd name="T4" fmla="*/ 2 w 9"/>
                    <a:gd name="T5" fmla="*/ 5 h 5"/>
                    <a:gd name="T6" fmla="*/ 4 w 9"/>
                    <a:gd name="T7" fmla="*/ 4 h 5"/>
                    <a:gd name="T8" fmla="*/ 2 w 9"/>
                    <a:gd name="T9" fmla="*/ 2 h 5"/>
                    <a:gd name="T10" fmla="*/ 5 w 9"/>
                    <a:gd name="T11" fmla="*/ 4 h 5"/>
                    <a:gd name="T12" fmla="*/ 9 w 9"/>
                    <a:gd name="T13" fmla="*/ 1 h 5"/>
                    <a:gd name="T14" fmla="*/ 6 w 9"/>
                    <a:gd name="T15" fmla="*/ 1 h 5"/>
                    <a:gd name="T16" fmla="*/ 7 w 9"/>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
                      <a:moveTo>
                        <a:pt x="7" y="1"/>
                      </a:moveTo>
                      <a:cubicBezTo>
                        <a:pt x="6" y="1"/>
                        <a:pt x="4" y="2"/>
                        <a:pt x="2" y="0"/>
                      </a:cubicBezTo>
                      <a:cubicBezTo>
                        <a:pt x="0" y="0"/>
                        <a:pt x="1" y="3"/>
                        <a:pt x="2" y="5"/>
                      </a:cubicBezTo>
                      <a:cubicBezTo>
                        <a:pt x="2" y="5"/>
                        <a:pt x="2" y="4"/>
                        <a:pt x="4" y="4"/>
                      </a:cubicBezTo>
                      <a:cubicBezTo>
                        <a:pt x="4" y="4"/>
                        <a:pt x="0" y="2"/>
                        <a:pt x="2" y="2"/>
                      </a:cubicBezTo>
                      <a:cubicBezTo>
                        <a:pt x="5" y="2"/>
                        <a:pt x="4" y="3"/>
                        <a:pt x="5" y="4"/>
                      </a:cubicBezTo>
                      <a:cubicBezTo>
                        <a:pt x="4" y="2"/>
                        <a:pt x="9" y="3"/>
                        <a:pt x="9" y="1"/>
                      </a:cubicBezTo>
                      <a:cubicBezTo>
                        <a:pt x="6" y="1"/>
                        <a:pt x="6" y="1"/>
                        <a:pt x="6" y="1"/>
                      </a:cubicBezTo>
                      <a:cubicBezTo>
                        <a:pt x="6" y="1"/>
                        <a:pt x="7"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8" name="Freeform 442">
                  <a:extLst>
                    <a:ext uri="{FF2B5EF4-FFF2-40B4-BE49-F238E27FC236}">
                      <a16:creationId xmlns:a16="http://schemas.microsoft.com/office/drawing/2014/main" id="{B9AD4853-31D9-4C61-88A2-68B5306A3A67}"/>
                    </a:ext>
                  </a:extLst>
                </p:cNvPr>
                <p:cNvSpPr>
                  <a:spLocks/>
                </p:cNvSpPr>
                <p:nvPr userDrawn="1"/>
              </p:nvSpPr>
              <p:spPr bwMode="auto">
                <a:xfrm>
                  <a:off x="3644" y="1452"/>
                  <a:ext cx="25" cy="10"/>
                </a:xfrm>
                <a:custGeom>
                  <a:avLst/>
                  <a:gdLst>
                    <a:gd name="T0" fmla="*/ 1 w 5"/>
                    <a:gd name="T1" fmla="*/ 0 h 2"/>
                    <a:gd name="T2" fmla="*/ 0 w 5"/>
                    <a:gd name="T3" fmla="*/ 0 h 2"/>
                    <a:gd name="T4" fmla="*/ 3 w 5"/>
                    <a:gd name="T5" fmla="*/ 2 h 2"/>
                    <a:gd name="T6" fmla="*/ 5 w 5"/>
                    <a:gd name="T7" fmla="*/ 1 h 2"/>
                    <a:gd name="T8" fmla="*/ 4 w 5"/>
                    <a:gd name="T9" fmla="*/ 1 h 2"/>
                    <a:gd name="T10" fmla="*/ 3 w 5"/>
                    <a:gd name="T11" fmla="*/ 1 h 2"/>
                    <a:gd name="T12" fmla="*/ 1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1" y="0"/>
                      </a:moveTo>
                      <a:cubicBezTo>
                        <a:pt x="0" y="0"/>
                        <a:pt x="0" y="0"/>
                        <a:pt x="0" y="0"/>
                      </a:cubicBezTo>
                      <a:cubicBezTo>
                        <a:pt x="1" y="0"/>
                        <a:pt x="2" y="1"/>
                        <a:pt x="3" y="2"/>
                      </a:cubicBezTo>
                      <a:cubicBezTo>
                        <a:pt x="4" y="2"/>
                        <a:pt x="5" y="1"/>
                        <a:pt x="5" y="1"/>
                      </a:cubicBezTo>
                      <a:cubicBezTo>
                        <a:pt x="5" y="1"/>
                        <a:pt x="5" y="1"/>
                        <a:pt x="4" y="1"/>
                      </a:cubicBezTo>
                      <a:cubicBezTo>
                        <a:pt x="4" y="1"/>
                        <a:pt x="3" y="1"/>
                        <a:pt x="3"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9" name="Freeform 443">
                  <a:extLst>
                    <a:ext uri="{FF2B5EF4-FFF2-40B4-BE49-F238E27FC236}">
                      <a16:creationId xmlns:a16="http://schemas.microsoft.com/office/drawing/2014/main" id="{F94F9862-C880-4999-908E-5EEE6E096AAA}"/>
                    </a:ext>
                  </a:extLst>
                </p:cNvPr>
                <p:cNvSpPr>
                  <a:spLocks/>
                </p:cNvSpPr>
                <p:nvPr userDrawn="1"/>
              </p:nvSpPr>
              <p:spPr bwMode="auto">
                <a:xfrm>
                  <a:off x="3615" y="1432"/>
                  <a:ext cx="29" cy="20"/>
                </a:xfrm>
                <a:custGeom>
                  <a:avLst/>
                  <a:gdLst>
                    <a:gd name="T0" fmla="*/ 3 w 6"/>
                    <a:gd name="T1" fmla="*/ 2 h 4"/>
                    <a:gd name="T2" fmla="*/ 5 w 6"/>
                    <a:gd name="T3" fmla="*/ 1 h 4"/>
                    <a:gd name="T4" fmla="*/ 1 w 6"/>
                    <a:gd name="T5" fmla="*/ 1 h 4"/>
                    <a:gd name="T6" fmla="*/ 3 w 6"/>
                    <a:gd name="T7" fmla="*/ 2 h 4"/>
                    <a:gd name="T8" fmla="*/ 0 w 6"/>
                    <a:gd name="T9" fmla="*/ 1 h 4"/>
                    <a:gd name="T10" fmla="*/ 2 w 6"/>
                    <a:gd name="T11" fmla="*/ 3 h 4"/>
                    <a:gd name="T12" fmla="*/ 2 w 6"/>
                    <a:gd name="T13" fmla="*/ 3 h 4"/>
                    <a:gd name="T14" fmla="*/ 2 w 6"/>
                    <a:gd name="T15" fmla="*/ 3 h 4"/>
                    <a:gd name="T16" fmla="*/ 2 w 6"/>
                    <a:gd name="T17" fmla="*/ 3 h 4"/>
                    <a:gd name="T18" fmla="*/ 2 w 6"/>
                    <a:gd name="T19" fmla="*/ 3 h 4"/>
                    <a:gd name="T20" fmla="*/ 2 w 6"/>
                    <a:gd name="T21" fmla="*/ 3 h 4"/>
                    <a:gd name="T22" fmla="*/ 3 w 6"/>
                    <a:gd name="T23" fmla="*/ 2 h 4"/>
                    <a:gd name="T24" fmla="*/ 2 w 6"/>
                    <a:gd name="T25" fmla="*/ 3 h 4"/>
                    <a:gd name="T26" fmla="*/ 2 w 6"/>
                    <a:gd name="T27" fmla="*/ 3 h 4"/>
                    <a:gd name="T28" fmla="*/ 2 w 6"/>
                    <a:gd name="T29" fmla="*/ 3 h 4"/>
                    <a:gd name="T30" fmla="*/ 6 w 6"/>
                    <a:gd name="T31" fmla="*/ 4 h 4"/>
                    <a:gd name="T32" fmla="*/ 3 w 6"/>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3" y="2"/>
                      </a:moveTo>
                      <a:cubicBezTo>
                        <a:pt x="4" y="2"/>
                        <a:pt x="6" y="2"/>
                        <a:pt x="5" y="1"/>
                      </a:cubicBezTo>
                      <a:cubicBezTo>
                        <a:pt x="2" y="0"/>
                        <a:pt x="3" y="1"/>
                        <a:pt x="1" y="1"/>
                      </a:cubicBezTo>
                      <a:cubicBezTo>
                        <a:pt x="5" y="2"/>
                        <a:pt x="0" y="1"/>
                        <a:pt x="3" y="2"/>
                      </a:cubicBezTo>
                      <a:cubicBezTo>
                        <a:pt x="2" y="2"/>
                        <a:pt x="1" y="2"/>
                        <a:pt x="0" y="1"/>
                      </a:cubicBezTo>
                      <a:cubicBezTo>
                        <a:pt x="1" y="2"/>
                        <a:pt x="2" y="2"/>
                        <a:pt x="2" y="3"/>
                      </a:cubicBezTo>
                      <a:cubicBezTo>
                        <a:pt x="2" y="3"/>
                        <a:pt x="2" y="3"/>
                        <a:pt x="2" y="3"/>
                      </a:cubicBezTo>
                      <a:cubicBezTo>
                        <a:pt x="2" y="3"/>
                        <a:pt x="2" y="3"/>
                        <a:pt x="2" y="3"/>
                      </a:cubicBezTo>
                      <a:cubicBezTo>
                        <a:pt x="2" y="3"/>
                        <a:pt x="2" y="3"/>
                        <a:pt x="2" y="3"/>
                      </a:cubicBezTo>
                      <a:cubicBezTo>
                        <a:pt x="2" y="2"/>
                        <a:pt x="2" y="2"/>
                        <a:pt x="2" y="3"/>
                      </a:cubicBezTo>
                      <a:cubicBezTo>
                        <a:pt x="2" y="3"/>
                        <a:pt x="2" y="3"/>
                        <a:pt x="2" y="3"/>
                      </a:cubicBezTo>
                      <a:cubicBezTo>
                        <a:pt x="2" y="2"/>
                        <a:pt x="2" y="2"/>
                        <a:pt x="3" y="2"/>
                      </a:cubicBezTo>
                      <a:cubicBezTo>
                        <a:pt x="4" y="3"/>
                        <a:pt x="3" y="3"/>
                        <a:pt x="2" y="3"/>
                      </a:cubicBezTo>
                      <a:cubicBezTo>
                        <a:pt x="2" y="3"/>
                        <a:pt x="2" y="3"/>
                        <a:pt x="2" y="3"/>
                      </a:cubicBezTo>
                      <a:cubicBezTo>
                        <a:pt x="2" y="3"/>
                        <a:pt x="2" y="3"/>
                        <a:pt x="2" y="3"/>
                      </a:cubicBezTo>
                      <a:cubicBezTo>
                        <a:pt x="6" y="4"/>
                        <a:pt x="6" y="4"/>
                        <a:pt x="6" y="4"/>
                      </a:cubicBezTo>
                      <a:cubicBezTo>
                        <a:pt x="5" y="3"/>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0" name="Freeform 444">
                  <a:extLst>
                    <a:ext uri="{FF2B5EF4-FFF2-40B4-BE49-F238E27FC236}">
                      <a16:creationId xmlns:a16="http://schemas.microsoft.com/office/drawing/2014/main" id="{151B062E-F436-4A6A-BAF3-B22DCB219B3E}"/>
                    </a:ext>
                  </a:extLst>
                </p:cNvPr>
                <p:cNvSpPr>
                  <a:spLocks/>
                </p:cNvSpPr>
                <p:nvPr userDrawn="1"/>
              </p:nvSpPr>
              <p:spPr bwMode="auto">
                <a:xfrm>
                  <a:off x="3560" y="13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1" name="Freeform 445">
                  <a:extLst>
                    <a:ext uri="{FF2B5EF4-FFF2-40B4-BE49-F238E27FC236}">
                      <a16:creationId xmlns:a16="http://schemas.microsoft.com/office/drawing/2014/main" id="{5C13F3D9-FCD2-4B85-8601-0EA29F0420B1}"/>
                    </a:ext>
                  </a:extLst>
                </p:cNvPr>
                <p:cNvSpPr>
                  <a:spLocks/>
                </p:cNvSpPr>
                <p:nvPr userDrawn="1"/>
              </p:nvSpPr>
              <p:spPr bwMode="auto">
                <a:xfrm>
                  <a:off x="3550" y="1362"/>
                  <a:ext cx="15" cy="30"/>
                </a:xfrm>
                <a:custGeom>
                  <a:avLst/>
                  <a:gdLst>
                    <a:gd name="T0" fmla="*/ 2 w 3"/>
                    <a:gd name="T1" fmla="*/ 3 h 6"/>
                    <a:gd name="T2" fmla="*/ 1 w 3"/>
                    <a:gd name="T3" fmla="*/ 2 h 6"/>
                    <a:gd name="T4" fmla="*/ 2 w 3"/>
                    <a:gd name="T5" fmla="*/ 1 h 6"/>
                    <a:gd name="T6" fmla="*/ 1 w 3"/>
                    <a:gd name="T7" fmla="*/ 2 h 6"/>
                    <a:gd name="T8" fmla="*/ 1 w 3"/>
                    <a:gd name="T9" fmla="*/ 2 h 6"/>
                    <a:gd name="T10" fmla="*/ 2 w 3"/>
                    <a:gd name="T11" fmla="*/ 5 h 6"/>
                    <a:gd name="T12" fmla="*/ 2 w 3"/>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3"/>
                      </a:moveTo>
                      <a:cubicBezTo>
                        <a:pt x="2" y="2"/>
                        <a:pt x="2" y="2"/>
                        <a:pt x="1" y="2"/>
                      </a:cubicBezTo>
                      <a:cubicBezTo>
                        <a:pt x="1" y="1"/>
                        <a:pt x="1" y="1"/>
                        <a:pt x="2" y="1"/>
                      </a:cubicBezTo>
                      <a:cubicBezTo>
                        <a:pt x="1" y="1"/>
                        <a:pt x="0" y="0"/>
                        <a:pt x="1" y="2"/>
                      </a:cubicBezTo>
                      <a:cubicBezTo>
                        <a:pt x="1" y="2"/>
                        <a:pt x="1" y="2"/>
                        <a:pt x="1" y="2"/>
                      </a:cubicBezTo>
                      <a:cubicBezTo>
                        <a:pt x="2" y="3"/>
                        <a:pt x="2" y="6"/>
                        <a:pt x="2" y="5"/>
                      </a:cubicBezTo>
                      <a:cubicBezTo>
                        <a:pt x="2" y="5"/>
                        <a:pt x="3"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2" name="Freeform 446">
                  <a:extLst>
                    <a:ext uri="{FF2B5EF4-FFF2-40B4-BE49-F238E27FC236}">
                      <a16:creationId xmlns:a16="http://schemas.microsoft.com/office/drawing/2014/main" id="{3AFA1504-8C59-40BE-B66F-623EFE43FC9A}"/>
                    </a:ext>
                  </a:extLst>
                </p:cNvPr>
                <p:cNvSpPr>
                  <a:spLocks/>
                </p:cNvSpPr>
                <p:nvPr userDrawn="1"/>
              </p:nvSpPr>
              <p:spPr bwMode="auto">
                <a:xfrm>
                  <a:off x="3590" y="1407"/>
                  <a:ext cx="15" cy="10"/>
                </a:xfrm>
                <a:custGeom>
                  <a:avLst/>
                  <a:gdLst>
                    <a:gd name="T0" fmla="*/ 0 w 3"/>
                    <a:gd name="T1" fmla="*/ 1 h 2"/>
                    <a:gd name="T2" fmla="*/ 3 w 3"/>
                    <a:gd name="T3" fmla="*/ 2 h 2"/>
                    <a:gd name="T4" fmla="*/ 2 w 3"/>
                    <a:gd name="T5" fmla="*/ 1 h 2"/>
                    <a:gd name="T6" fmla="*/ 2 w 3"/>
                    <a:gd name="T7" fmla="*/ 1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0" y="1"/>
                        <a:pt x="3" y="2"/>
                        <a:pt x="3" y="2"/>
                      </a:cubicBezTo>
                      <a:cubicBezTo>
                        <a:pt x="2" y="1"/>
                        <a:pt x="2" y="1"/>
                        <a:pt x="2" y="1"/>
                      </a:cubicBezTo>
                      <a:cubicBezTo>
                        <a:pt x="2" y="1"/>
                        <a:pt x="2" y="1"/>
                        <a:pt x="2"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3" name="Freeform 447">
                  <a:extLst>
                    <a:ext uri="{FF2B5EF4-FFF2-40B4-BE49-F238E27FC236}">
                      <a16:creationId xmlns:a16="http://schemas.microsoft.com/office/drawing/2014/main" id="{170F6C34-31D7-4D79-B1DA-E9BE3DAB69A3}"/>
                    </a:ext>
                  </a:extLst>
                </p:cNvPr>
                <p:cNvSpPr>
                  <a:spLocks/>
                </p:cNvSpPr>
                <p:nvPr userDrawn="1"/>
              </p:nvSpPr>
              <p:spPr bwMode="auto">
                <a:xfrm>
                  <a:off x="3669" y="1462"/>
                  <a:ext cx="10" cy="5"/>
                </a:xfrm>
                <a:custGeom>
                  <a:avLst/>
                  <a:gdLst>
                    <a:gd name="T0" fmla="*/ 0 w 10"/>
                    <a:gd name="T1" fmla="*/ 0 h 5"/>
                    <a:gd name="T2" fmla="*/ 0 w 10"/>
                    <a:gd name="T3" fmla="*/ 5 h 5"/>
                    <a:gd name="T4" fmla="*/ 10 w 10"/>
                    <a:gd name="T5" fmla="*/ 0 h 5"/>
                    <a:gd name="T6" fmla="*/ 0 w 10"/>
                    <a:gd name="T7" fmla="*/ 0 h 5"/>
                  </a:gdLst>
                  <a:ahLst/>
                  <a:cxnLst>
                    <a:cxn ang="0">
                      <a:pos x="T0" y="T1"/>
                    </a:cxn>
                    <a:cxn ang="0">
                      <a:pos x="T2" y="T3"/>
                    </a:cxn>
                    <a:cxn ang="0">
                      <a:pos x="T4" y="T5"/>
                    </a:cxn>
                    <a:cxn ang="0">
                      <a:pos x="T6" y="T7"/>
                    </a:cxn>
                  </a:cxnLst>
                  <a:rect l="0" t="0" r="r" b="b"/>
                  <a:pathLst>
                    <a:path w="10" h="5">
                      <a:moveTo>
                        <a:pt x="0" y="0"/>
                      </a:moveTo>
                      <a:lnTo>
                        <a:pt x="0" y="5"/>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4" name="Freeform 448">
                  <a:extLst>
                    <a:ext uri="{FF2B5EF4-FFF2-40B4-BE49-F238E27FC236}">
                      <a16:creationId xmlns:a16="http://schemas.microsoft.com/office/drawing/2014/main" id="{B36E895A-1419-4368-8549-FCCADD9B23D0}"/>
                    </a:ext>
                  </a:extLst>
                </p:cNvPr>
                <p:cNvSpPr>
                  <a:spLocks/>
                </p:cNvSpPr>
                <p:nvPr userDrawn="1"/>
              </p:nvSpPr>
              <p:spPr bwMode="auto">
                <a:xfrm>
                  <a:off x="3689" y="1467"/>
                  <a:ext cx="10" cy="0"/>
                </a:xfrm>
                <a:custGeom>
                  <a:avLst/>
                  <a:gdLst>
                    <a:gd name="T0" fmla="*/ 5 w 10"/>
                    <a:gd name="T1" fmla="*/ 0 w 10"/>
                    <a:gd name="T2" fmla="*/ 10 w 10"/>
                    <a:gd name="T3" fmla="*/ 5 w 10"/>
                  </a:gdLst>
                  <a:ahLst/>
                  <a:cxnLst>
                    <a:cxn ang="0">
                      <a:pos x="T0" y="0"/>
                    </a:cxn>
                    <a:cxn ang="0">
                      <a:pos x="T1" y="0"/>
                    </a:cxn>
                    <a:cxn ang="0">
                      <a:pos x="T2" y="0"/>
                    </a:cxn>
                    <a:cxn ang="0">
                      <a:pos x="T3" y="0"/>
                    </a:cxn>
                  </a:cxnLst>
                  <a:rect l="0" t="0" r="r" b="b"/>
                  <a:pathLst>
                    <a:path w="10">
                      <a:moveTo>
                        <a:pt x="5" y="0"/>
                      </a:moveTo>
                      <a:lnTo>
                        <a:pt x="0" y="0"/>
                      </a:lnTo>
                      <a:lnTo>
                        <a:pt x="1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5" name="Freeform 449">
                  <a:extLst>
                    <a:ext uri="{FF2B5EF4-FFF2-40B4-BE49-F238E27FC236}">
                      <a16:creationId xmlns:a16="http://schemas.microsoft.com/office/drawing/2014/main" id="{D166BCD6-A570-4574-BC12-89C33F7D433C}"/>
                    </a:ext>
                  </a:extLst>
                </p:cNvPr>
                <p:cNvSpPr>
                  <a:spLocks/>
                </p:cNvSpPr>
                <p:nvPr userDrawn="1"/>
              </p:nvSpPr>
              <p:spPr bwMode="auto">
                <a:xfrm>
                  <a:off x="4301" y="1087"/>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6" name="Freeform 450">
                  <a:extLst>
                    <a:ext uri="{FF2B5EF4-FFF2-40B4-BE49-F238E27FC236}">
                      <a16:creationId xmlns:a16="http://schemas.microsoft.com/office/drawing/2014/main" id="{E61E2EBE-8CC6-429D-9FAC-C3C84C10A80D}"/>
                    </a:ext>
                  </a:extLst>
                </p:cNvPr>
                <p:cNvSpPr>
                  <a:spLocks/>
                </p:cNvSpPr>
                <p:nvPr userDrawn="1"/>
              </p:nvSpPr>
              <p:spPr bwMode="auto">
                <a:xfrm>
                  <a:off x="4341" y="1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 name="Freeform 451">
                  <a:extLst>
                    <a:ext uri="{FF2B5EF4-FFF2-40B4-BE49-F238E27FC236}">
                      <a16:creationId xmlns:a16="http://schemas.microsoft.com/office/drawing/2014/main" id="{E8B19EF1-1EC4-45E5-984A-03771AD26AE8}"/>
                    </a:ext>
                  </a:extLst>
                </p:cNvPr>
                <p:cNvSpPr>
                  <a:spLocks/>
                </p:cNvSpPr>
                <p:nvPr userDrawn="1"/>
              </p:nvSpPr>
              <p:spPr bwMode="auto">
                <a:xfrm>
                  <a:off x="4182" y="1472"/>
                  <a:ext cx="15" cy="10"/>
                </a:xfrm>
                <a:custGeom>
                  <a:avLst/>
                  <a:gdLst>
                    <a:gd name="T0" fmla="*/ 0 w 3"/>
                    <a:gd name="T1" fmla="*/ 0 h 2"/>
                    <a:gd name="T2" fmla="*/ 3 w 3"/>
                    <a:gd name="T3" fmla="*/ 1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3" y="2"/>
                        <a:pt x="3" y="1"/>
                      </a:cubicBezTo>
                      <a:cubicBezTo>
                        <a:pt x="3" y="0"/>
                        <a:pt x="3"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 name="Freeform 452">
                  <a:extLst>
                    <a:ext uri="{FF2B5EF4-FFF2-40B4-BE49-F238E27FC236}">
                      <a16:creationId xmlns:a16="http://schemas.microsoft.com/office/drawing/2014/main" id="{CB2755E8-4F31-462B-BACB-49876C667E04}"/>
                    </a:ext>
                  </a:extLst>
                </p:cNvPr>
                <p:cNvSpPr>
                  <a:spLocks/>
                </p:cNvSpPr>
                <p:nvPr userDrawn="1"/>
              </p:nvSpPr>
              <p:spPr bwMode="auto">
                <a:xfrm>
                  <a:off x="4470" y="1307"/>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9" name="Freeform 453">
                  <a:extLst>
                    <a:ext uri="{FF2B5EF4-FFF2-40B4-BE49-F238E27FC236}">
                      <a16:creationId xmlns:a16="http://schemas.microsoft.com/office/drawing/2014/main" id="{61B35D6A-2804-43BE-BA4A-681A7A835ECA}"/>
                    </a:ext>
                  </a:extLst>
                </p:cNvPr>
                <p:cNvSpPr>
                  <a:spLocks/>
                </p:cNvSpPr>
                <p:nvPr userDrawn="1"/>
              </p:nvSpPr>
              <p:spPr bwMode="auto">
                <a:xfrm>
                  <a:off x="4455" y="129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0" name="Freeform 454">
                  <a:extLst>
                    <a:ext uri="{FF2B5EF4-FFF2-40B4-BE49-F238E27FC236}">
                      <a16:creationId xmlns:a16="http://schemas.microsoft.com/office/drawing/2014/main" id="{024B8037-3DD5-4371-9511-51F670821CF2}"/>
                    </a:ext>
                  </a:extLst>
                </p:cNvPr>
                <p:cNvSpPr>
                  <a:spLocks/>
                </p:cNvSpPr>
                <p:nvPr userDrawn="1"/>
              </p:nvSpPr>
              <p:spPr bwMode="auto">
                <a:xfrm>
                  <a:off x="4187" y="928"/>
                  <a:ext cx="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1" name="Freeform 455">
                  <a:extLst>
                    <a:ext uri="{FF2B5EF4-FFF2-40B4-BE49-F238E27FC236}">
                      <a16:creationId xmlns:a16="http://schemas.microsoft.com/office/drawing/2014/main" id="{4921F986-3CB7-4B46-BC41-4F8EA9A89B91}"/>
                    </a:ext>
                  </a:extLst>
                </p:cNvPr>
                <p:cNvSpPr>
                  <a:spLocks/>
                </p:cNvSpPr>
                <p:nvPr userDrawn="1"/>
              </p:nvSpPr>
              <p:spPr bwMode="auto">
                <a:xfrm>
                  <a:off x="3913" y="1447"/>
                  <a:ext cx="15"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2" y="0"/>
                        <a:pt x="3" y="0"/>
                        <a:pt x="3"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2" name="Freeform 456">
                  <a:extLst>
                    <a:ext uri="{FF2B5EF4-FFF2-40B4-BE49-F238E27FC236}">
                      <a16:creationId xmlns:a16="http://schemas.microsoft.com/office/drawing/2014/main" id="{13FC4DBA-59CB-445C-A4C4-12418DA5F5C8}"/>
                    </a:ext>
                  </a:extLst>
                </p:cNvPr>
                <p:cNvSpPr>
                  <a:spLocks/>
                </p:cNvSpPr>
                <p:nvPr userDrawn="1"/>
              </p:nvSpPr>
              <p:spPr bwMode="auto">
                <a:xfrm>
                  <a:off x="4336" y="105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3" name="Freeform 457">
                  <a:extLst>
                    <a:ext uri="{FF2B5EF4-FFF2-40B4-BE49-F238E27FC236}">
                      <a16:creationId xmlns:a16="http://schemas.microsoft.com/office/drawing/2014/main" id="{05E5375C-6C69-462D-9F96-3BB637BD1459}"/>
                    </a:ext>
                  </a:extLst>
                </p:cNvPr>
                <p:cNvSpPr>
                  <a:spLocks/>
                </p:cNvSpPr>
                <p:nvPr userDrawn="1"/>
              </p:nvSpPr>
              <p:spPr bwMode="auto">
                <a:xfrm>
                  <a:off x="3928" y="1437"/>
                  <a:ext cx="20" cy="10"/>
                </a:xfrm>
                <a:custGeom>
                  <a:avLst/>
                  <a:gdLst>
                    <a:gd name="T0" fmla="*/ 4 w 4"/>
                    <a:gd name="T1" fmla="*/ 0 h 2"/>
                    <a:gd name="T2" fmla="*/ 3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4" y="0"/>
                        <a:pt x="3" y="0"/>
                        <a:pt x="3" y="0"/>
                      </a:cubicBezTo>
                      <a:cubicBezTo>
                        <a:pt x="2" y="1"/>
                        <a:pt x="1" y="1"/>
                        <a:pt x="0" y="2"/>
                      </a:cubicBezTo>
                      <a:cubicBezTo>
                        <a:pt x="2" y="2"/>
                        <a:pt x="3"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4" name="Freeform 458">
                  <a:extLst>
                    <a:ext uri="{FF2B5EF4-FFF2-40B4-BE49-F238E27FC236}">
                      <a16:creationId xmlns:a16="http://schemas.microsoft.com/office/drawing/2014/main" id="{00A0DF9D-0555-4778-A8B4-09EABF14C59B}"/>
                    </a:ext>
                  </a:extLst>
                </p:cNvPr>
                <p:cNvSpPr>
                  <a:spLocks/>
                </p:cNvSpPr>
                <p:nvPr userDrawn="1"/>
              </p:nvSpPr>
              <p:spPr bwMode="auto">
                <a:xfrm>
                  <a:off x="3779" y="997"/>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5" name="Freeform 459">
                  <a:extLst>
                    <a:ext uri="{FF2B5EF4-FFF2-40B4-BE49-F238E27FC236}">
                      <a16:creationId xmlns:a16="http://schemas.microsoft.com/office/drawing/2014/main" id="{DBCDC077-BDD7-41D3-94A2-C1BC2341A75C}"/>
                    </a:ext>
                  </a:extLst>
                </p:cNvPr>
                <p:cNvSpPr>
                  <a:spLocks/>
                </p:cNvSpPr>
                <p:nvPr userDrawn="1"/>
              </p:nvSpPr>
              <p:spPr bwMode="auto">
                <a:xfrm>
                  <a:off x="3600" y="1087"/>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6" name="Freeform 460">
                  <a:extLst>
                    <a:ext uri="{FF2B5EF4-FFF2-40B4-BE49-F238E27FC236}">
                      <a16:creationId xmlns:a16="http://schemas.microsoft.com/office/drawing/2014/main" id="{956C9EDF-98C8-428A-AF78-450ECA94B747}"/>
                    </a:ext>
                  </a:extLst>
                </p:cNvPr>
                <p:cNvSpPr>
                  <a:spLocks/>
                </p:cNvSpPr>
                <p:nvPr userDrawn="1"/>
              </p:nvSpPr>
              <p:spPr bwMode="auto">
                <a:xfrm>
                  <a:off x="3774" y="1477"/>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7" name="Freeform 461">
                  <a:extLst>
                    <a:ext uri="{FF2B5EF4-FFF2-40B4-BE49-F238E27FC236}">
                      <a16:creationId xmlns:a16="http://schemas.microsoft.com/office/drawing/2014/main" id="{A12F967F-739D-4C0B-9F80-62650B8FA281}"/>
                    </a:ext>
                  </a:extLst>
                </p:cNvPr>
                <p:cNvSpPr>
                  <a:spLocks/>
                </p:cNvSpPr>
                <p:nvPr userDrawn="1"/>
              </p:nvSpPr>
              <p:spPr bwMode="auto">
                <a:xfrm>
                  <a:off x="3759" y="14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8" name="Freeform 462">
                  <a:extLst>
                    <a:ext uri="{FF2B5EF4-FFF2-40B4-BE49-F238E27FC236}">
                      <a16:creationId xmlns:a16="http://schemas.microsoft.com/office/drawing/2014/main" id="{FFEF804F-8D28-4EB5-AD7E-F00E2134D98E}"/>
                    </a:ext>
                  </a:extLst>
                </p:cNvPr>
                <p:cNvSpPr>
                  <a:spLocks/>
                </p:cNvSpPr>
                <p:nvPr userDrawn="1"/>
              </p:nvSpPr>
              <p:spPr bwMode="auto">
                <a:xfrm>
                  <a:off x="3973" y="13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9" name="Freeform 463">
                  <a:extLst>
                    <a:ext uri="{FF2B5EF4-FFF2-40B4-BE49-F238E27FC236}">
                      <a16:creationId xmlns:a16="http://schemas.microsoft.com/office/drawing/2014/main" id="{3D10C5E8-BC17-46ED-85FC-61D65AF33896}"/>
                    </a:ext>
                  </a:extLst>
                </p:cNvPr>
                <p:cNvSpPr>
                  <a:spLocks/>
                </p:cNvSpPr>
                <p:nvPr userDrawn="1"/>
              </p:nvSpPr>
              <p:spPr bwMode="auto">
                <a:xfrm>
                  <a:off x="3774" y="147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0" name="Freeform 464">
                  <a:extLst>
                    <a:ext uri="{FF2B5EF4-FFF2-40B4-BE49-F238E27FC236}">
                      <a16:creationId xmlns:a16="http://schemas.microsoft.com/office/drawing/2014/main" id="{B260215C-457C-48DE-AE34-86786EBA9CB6}"/>
                    </a:ext>
                  </a:extLst>
                </p:cNvPr>
                <p:cNvSpPr>
                  <a:spLocks/>
                </p:cNvSpPr>
                <p:nvPr userDrawn="1"/>
              </p:nvSpPr>
              <p:spPr bwMode="auto">
                <a:xfrm>
                  <a:off x="3769" y="147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1" name="Freeform 465">
                  <a:extLst>
                    <a:ext uri="{FF2B5EF4-FFF2-40B4-BE49-F238E27FC236}">
                      <a16:creationId xmlns:a16="http://schemas.microsoft.com/office/drawing/2014/main" id="{90612B1D-0B8B-4B3C-A05F-89E25ECE85A8}"/>
                    </a:ext>
                  </a:extLst>
                </p:cNvPr>
                <p:cNvSpPr>
                  <a:spLocks/>
                </p:cNvSpPr>
                <p:nvPr userDrawn="1"/>
              </p:nvSpPr>
              <p:spPr bwMode="auto">
                <a:xfrm>
                  <a:off x="3779" y="147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2" name="Freeform 466">
                  <a:extLst>
                    <a:ext uri="{FF2B5EF4-FFF2-40B4-BE49-F238E27FC236}">
                      <a16:creationId xmlns:a16="http://schemas.microsoft.com/office/drawing/2014/main" id="{111F288D-CB2C-4E2E-AD9A-C773A94E78DF}"/>
                    </a:ext>
                  </a:extLst>
                </p:cNvPr>
                <p:cNvSpPr>
                  <a:spLocks/>
                </p:cNvSpPr>
                <p:nvPr userDrawn="1"/>
              </p:nvSpPr>
              <p:spPr bwMode="auto">
                <a:xfrm>
                  <a:off x="3988" y="7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3" name="Rectangle 467">
                  <a:extLst>
                    <a:ext uri="{FF2B5EF4-FFF2-40B4-BE49-F238E27FC236}">
                      <a16:creationId xmlns:a16="http://schemas.microsoft.com/office/drawing/2014/main" id="{3F59EC71-3128-4BD0-96A4-10B2D5C02EA7}"/>
                    </a:ext>
                  </a:extLst>
                </p:cNvPr>
                <p:cNvSpPr>
                  <a:spLocks noChangeArrowheads="1"/>
                </p:cNvSpPr>
                <p:nvPr userDrawn="1"/>
              </p:nvSpPr>
              <p:spPr bwMode="auto">
                <a:xfrm>
                  <a:off x="4296" y="142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4" name="Freeform 468">
                  <a:extLst>
                    <a:ext uri="{FF2B5EF4-FFF2-40B4-BE49-F238E27FC236}">
                      <a16:creationId xmlns:a16="http://schemas.microsoft.com/office/drawing/2014/main" id="{E9860D46-EC17-48D3-8EFF-3481CDCC50AF}"/>
                    </a:ext>
                  </a:extLst>
                </p:cNvPr>
                <p:cNvSpPr>
                  <a:spLocks/>
                </p:cNvSpPr>
                <p:nvPr userDrawn="1"/>
              </p:nvSpPr>
              <p:spPr bwMode="auto">
                <a:xfrm>
                  <a:off x="4296" y="1412"/>
                  <a:ext cx="15" cy="20"/>
                </a:xfrm>
                <a:custGeom>
                  <a:avLst/>
                  <a:gdLst>
                    <a:gd name="T0" fmla="*/ 3 w 3"/>
                    <a:gd name="T1" fmla="*/ 0 h 4"/>
                    <a:gd name="T2" fmla="*/ 0 w 3"/>
                    <a:gd name="T3" fmla="*/ 2 h 4"/>
                    <a:gd name="T4" fmla="*/ 1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2" y="2"/>
                        <a:pt x="1" y="2"/>
                        <a:pt x="0" y="2"/>
                      </a:cubicBezTo>
                      <a:cubicBezTo>
                        <a:pt x="1" y="4"/>
                        <a:pt x="1" y="4"/>
                        <a:pt x="1" y="4"/>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5" name="Freeform 469">
                  <a:extLst>
                    <a:ext uri="{FF2B5EF4-FFF2-40B4-BE49-F238E27FC236}">
                      <a16:creationId xmlns:a16="http://schemas.microsoft.com/office/drawing/2014/main" id="{E8660AE0-6097-4EC0-970A-3A1BFEC1A79D}"/>
                    </a:ext>
                  </a:extLst>
                </p:cNvPr>
                <p:cNvSpPr>
                  <a:spLocks noEditPoints="1"/>
                </p:cNvSpPr>
                <p:nvPr userDrawn="1"/>
              </p:nvSpPr>
              <p:spPr bwMode="auto">
                <a:xfrm>
                  <a:off x="3565" y="713"/>
                  <a:ext cx="930" cy="764"/>
                </a:xfrm>
                <a:custGeom>
                  <a:avLst/>
                  <a:gdLst>
                    <a:gd name="T0" fmla="*/ 143 w 187"/>
                    <a:gd name="T1" fmla="*/ 70 h 153"/>
                    <a:gd name="T2" fmla="*/ 154 w 187"/>
                    <a:gd name="T3" fmla="*/ 77 h 153"/>
                    <a:gd name="T4" fmla="*/ 158 w 187"/>
                    <a:gd name="T5" fmla="*/ 79 h 153"/>
                    <a:gd name="T6" fmla="*/ 167 w 187"/>
                    <a:gd name="T7" fmla="*/ 87 h 153"/>
                    <a:gd name="T8" fmla="*/ 177 w 187"/>
                    <a:gd name="T9" fmla="*/ 99 h 153"/>
                    <a:gd name="T10" fmla="*/ 180 w 187"/>
                    <a:gd name="T11" fmla="*/ 114 h 153"/>
                    <a:gd name="T12" fmla="*/ 181 w 187"/>
                    <a:gd name="T13" fmla="*/ 120 h 153"/>
                    <a:gd name="T14" fmla="*/ 179 w 187"/>
                    <a:gd name="T15" fmla="*/ 120 h 153"/>
                    <a:gd name="T16" fmla="*/ 174 w 187"/>
                    <a:gd name="T17" fmla="*/ 127 h 153"/>
                    <a:gd name="T18" fmla="*/ 165 w 187"/>
                    <a:gd name="T19" fmla="*/ 137 h 153"/>
                    <a:gd name="T20" fmla="*/ 147 w 187"/>
                    <a:gd name="T21" fmla="*/ 147 h 153"/>
                    <a:gd name="T22" fmla="*/ 138 w 187"/>
                    <a:gd name="T23" fmla="*/ 143 h 153"/>
                    <a:gd name="T24" fmla="*/ 123 w 187"/>
                    <a:gd name="T25" fmla="*/ 143 h 153"/>
                    <a:gd name="T26" fmla="*/ 120 w 187"/>
                    <a:gd name="T27" fmla="*/ 141 h 153"/>
                    <a:gd name="T28" fmla="*/ 111 w 187"/>
                    <a:gd name="T29" fmla="*/ 140 h 153"/>
                    <a:gd name="T30" fmla="*/ 97 w 187"/>
                    <a:gd name="T31" fmla="*/ 140 h 153"/>
                    <a:gd name="T32" fmla="*/ 87 w 187"/>
                    <a:gd name="T33" fmla="*/ 134 h 153"/>
                    <a:gd name="T34" fmla="*/ 69 w 187"/>
                    <a:gd name="T35" fmla="*/ 139 h 153"/>
                    <a:gd name="T36" fmla="*/ 58 w 187"/>
                    <a:gd name="T37" fmla="*/ 147 h 153"/>
                    <a:gd name="T38" fmla="*/ 45 w 187"/>
                    <a:gd name="T39" fmla="*/ 147 h 153"/>
                    <a:gd name="T40" fmla="*/ 28 w 187"/>
                    <a:gd name="T41" fmla="*/ 150 h 153"/>
                    <a:gd name="T42" fmla="*/ 42 w 187"/>
                    <a:gd name="T43" fmla="*/ 152 h 153"/>
                    <a:gd name="T44" fmla="*/ 51 w 187"/>
                    <a:gd name="T45" fmla="*/ 152 h 153"/>
                    <a:gd name="T46" fmla="*/ 78 w 187"/>
                    <a:gd name="T47" fmla="*/ 144 h 153"/>
                    <a:gd name="T48" fmla="*/ 89 w 187"/>
                    <a:gd name="T49" fmla="*/ 143 h 153"/>
                    <a:gd name="T50" fmla="*/ 98 w 187"/>
                    <a:gd name="T51" fmla="*/ 144 h 153"/>
                    <a:gd name="T52" fmla="*/ 122 w 187"/>
                    <a:gd name="T53" fmla="*/ 151 h 153"/>
                    <a:gd name="T54" fmla="*/ 127 w 187"/>
                    <a:gd name="T55" fmla="*/ 151 h 153"/>
                    <a:gd name="T56" fmla="*/ 143 w 187"/>
                    <a:gd name="T57" fmla="*/ 150 h 153"/>
                    <a:gd name="T58" fmla="*/ 166 w 187"/>
                    <a:gd name="T59" fmla="*/ 144 h 153"/>
                    <a:gd name="T60" fmla="*/ 185 w 187"/>
                    <a:gd name="T61" fmla="*/ 128 h 153"/>
                    <a:gd name="T62" fmla="*/ 186 w 187"/>
                    <a:gd name="T63" fmla="*/ 110 h 153"/>
                    <a:gd name="T64" fmla="*/ 180 w 187"/>
                    <a:gd name="T65" fmla="*/ 92 h 153"/>
                    <a:gd name="T66" fmla="*/ 172 w 187"/>
                    <a:gd name="T67" fmla="*/ 78 h 153"/>
                    <a:gd name="T68" fmla="*/ 152 w 187"/>
                    <a:gd name="T69" fmla="*/ 67 h 153"/>
                    <a:gd name="T70" fmla="*/ 138 w 187"/>
                    <a:gd name="T71" fmla="*/ 50 h 153"/>
                    <a:gd name="T72" fmla="*/ 130 w 187"/>
                    <a:gd name="T73" fmla="*/ 30 h 153"/>
                    <a:gd name="T74" fmla="*/ 115 w 187"/>
                    <a:gd name="T75" fmla="*/ 13 h 153"/>
                    <a:gd name="T76" fmla="*/ 86 w 187"/>
                    <a:gd name="T77" fmla="*/ 0 h 153"/>
                    <a:gd name="T78" fmla="*/ 77 w 187"/>
                    <a:gd name="T79" fmla="*/ 3 h 153"/>
                    <a:gd name="T80" fmla="*/ 63 w 187"/>
                    <a:gd name="T81" fmla="*/ 11 h 153"/>
                    <a:gd name="T82" fmla="*/ 45 w 187"/>
                    <a:gd name="T83" fmla="*/ 33 h 153"/>
                    <a:gd name="T84" fmla="*/ 38 w 187"/>
                    <a:gd name="T85" fmla="*/ 49 h 153"/>
                    <a:gd name="T86" fmla="*/ 21 w 187"/>
                    <a:gd name="T87" fmla="*/ 69 h 153"/>
                    <a:gd name="T88" fmla="*/ 5 w 187"/>
                    <a:gd name="T89" fmla="*/ 78 h 153"/>
                    <a:gd name="T90" fmla="*/ 10 w 187"/>
                    <a:gd name="T91" fmla="*/ 82 h 153"/>
                    <a:gd name="T92" fmla="*/ 25 w 187"/>
                    <a:gd name="T93" fmla="*/ 75 h 153"/>
                    <a:gd name="T94" fmla="*/ 41 w 187"/>
                    <a:gd name="T95" fmla="*/ 58 h 153"/>
                    <a:gd name="T96" fmla="*/ 47 w 187"/>
                    <a:gd name="T97" fmla="*/ 48 h 153"/>
                    <a:gd name="T98" fmla="*/ 56 w 187"/>
                    <a:gd name="T99" fmla="*/ 29 h 153"/>
                    <a:gd name="T100" fmla="*/ 69 w 187"/>
                    <a:gd name="T101" fmla="*/ 15 h 153"/>
                    <a:gd name="T102" fmla="*/ 84 w 187"/>
                    <a:gd name="T103" fmla="*/ 7 h 153"/>
                    <a:gd name="T104" fmla="*/ 85 w 187"/>
                    <a:gd name="T105" fmla="*/ 8 h 153"/>
                    <a:gd name="T106" fmla="*/ 91 w 187"/>
                    <a:gd name="T107" fmla="*/ 9 h 153"/>
                    <a:gd name="T108" fmla="*/ 103 w 187"/>
                    <a:gd name="T109" fmla="*/ 14 h 153"/>
                    <a:gd name="T110" fmla="*/ 111 w 187"/>
                    <a:gd name="T111" fmla="*/ 20 h 153"/>
                    <a:gd name="T112" fmla="*/ 117 w 187"/>
                    <a:gd name="T113" fmla="*/ 27 h 153"/>
                    <a:gd name="T114" fmla="*/ 124 w 187"/>
                    <a:gd name="T115" fmla="*/ 40 h 153"/>
                    <a:gd name="T116" fmla="*/ 130 w 187"/>
                    <a:gd name="T117" fmla="*/ 55 h 153"/>
                    <a:gd name="T118" fmla="*/ 164 w 187"/>
                    <a:gd name="T119" fmla="*/ 82 h 153"/>
                    <a:gd name="T120" fmla="*/ 50 w 187"/>
                    <a:gd name="T121" fmla="*/ 1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 h="153">
                      <a:moveTo>
                        <a:pt x="136" y="62"/>
                      </a:moveTo>
                      <a:cubicBezTo>
                        <a:pt x="137" y="65"/>
                        <a:pt x="137" y="65"/>
                        <a:pt x="137" y="65"/>
                      </a:cubicBezTo>
                      <a:cubicBezTo>
                        <a:pt x="134" y="63"/>
                        <a:pt x="133" y="61"/>
                        <a:pt x="134" y="64"/>
                      </a:cubicBezTo>
                      <a:cubicBezTo>
                        <a:pt x="135" y="63"/>
                        <a:pt x="136" y="65"/>
                        <a:pt x="138" y="67"/>
                      </a:cubicBezTo>
                      <a:cubicBezTo>
                        <a:pt x="140" y="69"/>
                        <a:pt x="141" y="70"/>
                        <a:pt x="143" y="69"/>
                      </a:cubicBezTo>
                      <a:cubicBezTo>
                        <a:pt x="143" y="71"/>
                        <a:pt x="143" y="71"/>
                        <a:pt x="143" y="71"/>
                      </a:cubicBezTo>
                      <a:cubicBezTo>
                        <a:pt x="143" y="71"/>
                        <a:pt x="143" y="71"/>
                        <a:pt x="143" y="70"/>
                      </a:cubicBezTo>
                      <a:cubicBezTo>
                        <a:pt x="144" y="74"/>
                        <a:pt x="146" y="71"/>
                        <a:pt x="149" y="73"/>
                      </a:cubicBezTo>
                      <a:cubicBezTo>
                        <a:pt x="150" y="74"/>
                        <a:pt x="150" y="75"/>
                        <a:pt x="149" y="75"/>
                      </a:cubicBezTo>
                      <a:cubicBezTo>
                        <a:pt x="149" y="75"/>
                        <a:pt x="150" y="75"/>
                        <a:pt x="151" y="76"/>
                      </a:cubicBezTo>
                      <a:cubicBezTo>
                        <a:pt x="151" y="76"/>
                        <a:pt x="152" y="76"/>
                        <a:pt x="152" y="76"/>
                      </a:cubicBezTo>
                      <a:cubicBezTo>
                        <a:pt x="153" y="76"/>
                        <a:pt x="153" y="76"/>
                        <a:pt x="153" y="76"/>
                      </a:cubicBezTo>
                      <a:cubicBezTo>
                        <a:pt x="154" y="76"/>
                        <a:pt x="153" y="77"/>
                        <a:pt x="153" y="76"/>
                      </a:cubicBezTo>
                      <a:cubicBezTo>
                        <a:pt x="153" y="76"/>
                        <a:pt x="154" y="77"/>
                        <a:pt x="154" y="77"/>
                      </a:cubicBezTo>
                      <a:cubicBezTo>
                        <a:pt x="155" y="77"/>
                        <a:pt x="156" y="78"/>
                        <a:pt x="156" y="78"/>
                      </a:cubicBezTo>
                      <a:cubicBezTo>
                        <a:pt x="156" y="78"/>
                        <a:pt x="156" y="78"/>
                        <a:pt x="156" y="78"/>
                      </a:cubicBezTo>
                      <a:cubicBezTo>
                        <a:pt x="157" y="78"/>
                        <a:pt x="158" y="78"/>
                        <a:pt x="159" y="78"/>
                      </a:cubicBezTo>
                      <a:cubicBezTo>
                        <a:pt x="160" y="79"/>
                        <a:pt x="159" y="78"/>
                        <a:pt x="159" y="78"/>
                      </a:cubicBezTo>
                      <a:cubicBezTo>
                        <a:pt x="159" y="78"/>
                        <a:pt x="159" y="78"/>
                        <a:pt x="160" y="78"/>
                      </a:cubicBezTo>
                      <a:cubicBezTo>
                        <a:pt x="160" y="79"/>
                        <a:pt x="161" y="79"/>
                        <a:pt x="161" y="79"/>
                      </a:cubicBezTo>
                      <a:cubicBezTo>
                        <a:pt x="161" y="80"/>
                        <a:pt x="160" y="79"/>
                        <a:pt x="158" y="79"/>
                      </a:cubicBezTo>
                      <a:cubicBezTo>
                        <a:pt x="159" y="82"/>
                        <a:pt x="160" y="79"/>
                        <a:pt x="163" y="83"/>
                      </a:cubicBezTo>
                      <a:cubicBezTo>
                        <a:pt x="163" y="83"/>
                        <a:pt x="161" y="82"/>
                        <a:pt x="161" y="82"/>
                      </a:cubicBezTo>
                      <a:cubicBezTo>
                        <a:pt x="162" y="84"/>
                        <a:pt x="163" y="84"/>
                        <a:pt x="164" y="86"/>
                      </a:cubicBezTo>
                      <a:cubicBezTo>
                        <a:pt x="164" y="86"/>
                        <a:pt x="162" y="82"/>
                        <a:pt x="164" y="82"/>
                      </a:cubicBezTo>
                      <a:cubicBezTo>
                        <a:pt x="165" y="83"/>
                        <a:pt x="165" y="83"/>
                        <a:pt x="167" y="84"/>
                      </a:cubicBezTo>
                      <a:cubicBezTo>
                        <a:pt x="166" y="85"/>
                        <a:pt x="167" y="85"/>
                        <a:pt x="168" y="86"/>
                      </a:cubicBezTo>
                      <a:cubicBezTo>
                        <a:pt x="167" y="87"/>
                        <a:pt x="167" y="87"/>
                        <a:pt x="167" y="87"/>
                      </a:cubicBezTo>
                      <a:cubicBezTo>
                        <a:pt x="169" y="88"/>
                        <a:pt x="169" y="87"/>
                        <a:pt x="170" y="88"/>
                      </a:cubicBezTo>
                      <a:cubicBezTo>
                        <a:pt x="171" y="89"/>
                        <a:pt x="171" y="90"/>
                        <a:pt x="170" y="91"/>
                      </a:cubicBezTo>
                      <a:cubicBezTo>
                        <a:pt x="172" y="93"/>
                        <a:pt x="170" y="88"/>
                        <a:pt x="172" y="91"/>
                      </a:cubicBezTo>
                      <a:cubicBezTo>
                        <a:pt x="173" y="93"/>
                        <a:pt x="175" y="94"/>
                        <a:pt x="177" y="97"/>
                      </a:cubicBezTo>
                      <a:cubicBezTo>
                        <a:pt x="177" y="99"/>
                        <a:pt x="176" y="97"/>
                        <a:pt x="176" y="97"/>
                      </a:cubicBezTo>
                      <a:cubicBezTo>
                        <a:pt x="177" y="99"/>
                        <a:pt x="177" y="99"/>
                        <a:pt x="177" y="99"/>
                      </a:cubicBezTo>
                      <a:cubicBezTo>
                        <a:pt x="177" y="99"/>
                        <a:pt x="177" y="99"/>
                        <a:pt x="177" y="99"/>
                      </a:cubicBezTo>
                      <a:cubicBezTo>
                        <a:pt x="177" y="100"/>
                        <a:pt x="178" y="99"/>
                        <a:pt x="179" y="101"/>
                      </a:cubicBezTo>
                      <a:cubicBezTo>
                        <a:pt x="180" y="101"/>
                        <a:pt x="179" y="102"/>
                        <a:pt x="179" y="103"/>
                      </a:cubicBezTo>
                      <a:cubicBezTo>
                        <a:pt x="179" y="104"/>
                        <a:pt x="179" y="105"/>
                        <a:pt x="179" y="105"/>
                      </a:cubicBezTo>
                      <a:cubicBezTo>
                        <a:pt x="179" y="106"/>
                        <a:pt x="179" y="107"/>
                        <a:pt x="180" y="107"/>
                      </a:cubicBezTo>
                      <a:cubicBezTo>
                        <a:pt x="179" y="108"/>
                        <a:pt x="179" y="107"/>
                        <a:pt x="178" y="107"/>
                      </a:cubicBezTo>
                      <a:cubicBezTo>
                        <a:pt x="180" y="111"/>
                        <a:pt x="179" y="110"/>
                        <a:pt x="181" y="113"/>
                      </a:cubicBezTo>
                      <a:cubicBezTo>
                        <a:pt x="181" y="113"/>
                        <a:pt x="181" y="114"/>
                        <a:pt x="180" y="114"/>
                      </a:cubicBezTo>
                      <a:cubicBezTo>
                        <a:pt x="180" y="115"/>
                        <a:pt x="180" y="116"/>
                        <a:pt x="180" y="116"/>
                      </a:cubicBezTo>
                      <a:cubicBezTo>
                        <a:pt x="181" y="114"/>
                        <a:pt x="182" y="116"/>
                        <a:pt x="182" y="119"/>
                      </a:cubicBezTo>
                      <a:cubicBezTo>
                        <a:pt x="183" y="118"/>
                        <a:pt x="183" y="118"/>
                        <a:pt x="184" y="117"/>
                      </a:cubicBezTo>
                      <a:cubicBezTo>
                        <a:pt x="184" y="117"/>
                        <a:pt x="184" y="121"/>
                        <a:pt x="184" y="121"/>
                      </a:cubicBezTo>
                      <a:cubicBezTo>
                        <a:pt x="183" y="121"/>
                        <a:pt x="183" y="121"/>
                        <a:pt x="183" y="120"/>
                      </a:cubicBezTo>
                      <a:cubicBezTo>
                        <a:pt x="183" y="120"/>
                        <a:pt x="183" y="121"/>
                        <a:pt x="183" y="121"/>
                      </a:cubicBezTo>
                      <a:cubicBezTo>
                        <a:pt x="182" y="122"/>
                        <a:pt x="181" y="121"/>
                        <a:pt x="181" y="120"/>
                      </a:cubicBezTo>
                      <a:cubicBezTo>
                        <a:pt x="182" y="119"/>
                        <a:pt x="182" y="119"/>
                        <a:pt x="182" y="119"/>
                      </a:cubicBezTo>
                      <a:cubicBezTo>
                        <a:pt x="181" y="118"/>
                        <a:pt x="181" y="117"/>
                        <a:pt x="180" y="117"/>
                      </a:cubicBezTo>
                      <a:cubicBezTo>
                        <a:pt x="180" y="117"/>
                        <a:pt x="180" y="118"/>
                        <a:pt x="180" y="118"/>
                      </a:cubicBezTo>
                      <a:cubicBezTo>
                        <a:pt x="180" y="118"/>
                        <a:pt x="180" y="118"/>
                        <a:pt x="180" y="118"/>
                      </a:cubicBezTo>
                      <a:cubicBezTo>
                        <a:pt x="179" y="118"/>
                        <a:pt x="180" y="118"/>
                        <a:pt x="180" y="119"/>
                      </a:cubicBezTo>
                      <a:cubicBezTo>
                        <a:pt x="178" y="119"/>
                        <a:pt x="178" y="119"/>
                        <a:pt x="178" y="119"/>
                      </a:cubicBezTo>
                      <a:cubicBezTo>
                        <a:pt x="179" y="120"/>
                        <a:pt x="179" y="120"/>
                        <a:pt x="179" y="120"/>
                      </a:cubicBezTo>
                      <a:cubicBezTo>
                        <a:pt x="176" y="123"/>
                        <a:pt x="176" y="123"/>
                        <a:pt x="176" y="123"/>
                      </a:cubicBezTo>
                      <a:cubicBezTo>
                        <a:pt x="177" y="125"/>
                        <a:pt x="176" y="126"/>
                        <a:pt x="176" y="128"/>
                      </a:cubicBezTo>
                      <a:cubicBezTo>
                        <a:pt x="176" y="130"/>
                        <a:pt x="175" y="132"/>
                        <a:pt x="174" y="134"/>
                      </a:cubicBezTo>
                      <a:cubicBezTo>
                        <a:pt x="174" y="132"/>
                        <a:pt x="173" y="133"/>
                        <a:pt x="172" y="132"/>
                      </a:cubicBezTo>
                      <a:cubicBezTo>
                        <a:pt x="173" y="132"/>
                        <a:pt x="173" y="131"/>
                        <a:pt x="174" y="130"/>
                      </a:cubicBezTo>
                      <a:cubicBezTo>
                        <a:pt x="174" y="129"/>
                        <a:pt x="175" y="128"/>
                        <a:pt x="175" y="127"/>
                      </a:cubicBezTo>
                      <a:cubicBezTo>
                        <a:pt x="175" y="128"/>
                        <a:pt x="174" y="127"/>
                        <a:pt x="174" y="127"/>
                      </a:cubicBezTo>
                      <a:cubicBezTo>
                        <a:pt x="174" y="127"/>
                        <a:pt x="174" y="128"/>
                        <a:pt x="173" y="129"/>
                      </a:cubicBezTo>
                      <a:cubicBezTo>
                        <a:pt x="173" y="130"/>
                        <a:pt x="172" y="131"/>
                        <a:pt x="172" y="131"/>
                      </a:cubicBezTo>
                      <a:cubicBezTo>
                        <a:pt x="172" y="130"/>
                        <a:pt x="171" y="131"/>
                        <a:pt x="170" y="131"/>
                      </a:cubicBezTo>
                      <a:cubicBezTo>
                        <a:pt x="172" y="132"/>
                        <a:pt x="169" y="134"/>
                        <a:pt x="167" y="136"/>
                      </a:cubicBezTo>
                      <a:cubicBezTo>
                        <a:pt x="167" y="136"/>
                        <a:pt x="167" y="135"/>
                        <a:pt x="169" y="134"/>
                      </a:cubicBezTo>
                      <a:cubicBezTo>
                        <a:pt x="167" y="134"/>
                        <a:pt x="167" y="135"/>
                        <a:pt x="167" y="136"/>
                      </a:cubicBezTo>
                      <a:cubicBezTo>
                        <a:pt x="166" y="136"/>
                        <a:pt x="166" y="137"/>
                        <a:pt x="165" y="137"/>
                      </a:cubicBezTo>
                      <a:cubicBezTo>
                        <a:pt x="165" y="137"/>
                        <a:pt x="165" y="137"/>
                        <a:pt x="165" y="137"/>
                      </a:cubicBezTo>
                      <a:cubicBezTo>
                        <a:pt x="165" y="138"/>
                        <a:pt x="162" y="139"/>
                        <a:pt x="162" y="138"/>
                      </a:cubicBezTo>
                      <a:cubicBezTo>
                        <a:pt x="162" y="138"/>
                        <a:pt x="162" y="138"/>
                        <a:pt x="162" y="138"/>
                      </a:cubicBezTo>
                      <a:cubicBezTo>
                        <a:pt x="159" y="139"/>
                        <a:pt x="152" y="142"/>
                        <a:pt x="152" y="143"/>
                      </a:cubicBezTo>
                      <a:cubicBezTo>
                        <a:pt x="152" y="143"/>
                        <a:pt x="152" y="141"/>
                        <a:pt x="152" y="141"/>
                      </a:cubicBezTo>
                      <a:cubicBezTo>
                        <a:pt x="152" y="141"/>
                        <a:pt x="151" y="142"/>
                        <a:pt x="149" y="144"/>
                      </a:cubicBezTo>
                      <a:cubicBezTo>
                        <a:pt x="149" y="145"/>
                        <a:pt x="148" y="146"/>
                        <a:pt x="147" y="147"/>
                      </a:cubicBezTo>
                      <a:cubicBezTo>
                        <a:pt x="147" y="147"/>
                        <a:pt x="146" y="148"/>
                        <a:pt x="146" y="148"/>
                      </a:cubicBezTo>
                      <a:cubicBezTo>
                        <a:pt x="147" y="146"/>
                        <a:pt x="144" y="143"/>
                        <a:pt x="147" y="142"/>
                      </a:cubicBezTo>
                      <a:cubicBezTo>
                        <a:pt x="146" y="142"/>
                        <a:pt x="145" y="142"/>
                        <a:pt x="143" y="142"/>
                      </a:cubicBezTo>
                      <a:cubicBezTo>
                        <a:pt x="144" y="142"/>
                        <a:pt x="145" y="144"/>
                        <a:pt x="144" y="144"/>
                      </a:cubicBezTo>
                      <a:cubicBezTo>
                        <a:pt x="141" y="143"/>
                        <a:pt x="142" y="144"/>
                        <a:pt x="139" y="143"/>
                      </a:cubicBezTo>
                      <a:cubicBezTo>
                        <a:pt x="140" y="143"/>
                        <a:pt x="139" y="145"/>
                        <a:pt x="138" y="145"/>
                      </a:cubicBezTo>
                      <a:cubicBezTo>
                        <a:pt x="138" y="145"/>
                        <a:pt x="138" y="143"/>
                        <a:pt x="138" y="143"/>
                      </a:cubicBezTo>
                      <a:cubicBezTo>
                        <a:pt x="138" y="143"/>
                        <a:pt x="137" y="143"/>
                        <a:pt x="136" y="144"/>
                      </a:cubicBezTo>
                      <a:cubicBezTo>
                        <a:pt x="136" y="145"/>
                        <a:pt x="135" y="145"/>
                        <a:pt x="135" y="145"/>
                      </a:cubicBezTo>
                      <a:cubicBezTo>
                        <a:pt x="136" y="145"/>
                        <a:pt x="135" y="143"/>
                        <a:pt x="134" y="143"/>
                      </a:cubicBezTo>
                      <a:cubicBezTo>
                        <a:pt x="134" y="143"/>
                        <a:pt x="131" y="143"/>
                        <a:pt x="130" y="143"/>
                      </a:cubicBezTo>
                      <a:cubicBezTo>
                        <a:pt x="131" y="143"/>
                        <a:pt x="131" y="143"/>
                        <a:pt x="131" y="143"/>
                      </a:cubicBezTo>
                      <a:cubicBezTo>
                        <a:pt x="127" y="143"/>
                        <a:pt x="127" y="147"/>
                        <a:pt x="123" y="146"/>
                      </a:cubicBezTo>
                      <a:cubicBezTo>
                        <a:pt x="124" y="146"/>
                        <a:pt x="125" y="144"/>
                        <a:pt x="123" y="143"/>
                      </a:cubicBezTo>
                      <a:cubicBezTo>
                        <a:pt x="122" y="144"/>
                        <a:pt x="118" y="148"/>
                        <a:pt x="114" y="148"/>
                      </a:cubicBezTo>
                      <a:cubicBezTo>
                        <a:pt x="113" y="147"/>
                        <a:pt x="113" y="147"/>
                        <a:pt x="113" y="147"/>
                      </a:cubicBezTo>
                      <a:cubicBezTo>
                        <a:pt x="113" y="147"/>
                        <a:pt x="112" y="147"/>
                        <a:pt x="112" y="147"/>
                      </a:cubicBezTo>
                      <a:cubicBezTo>
                        <a:pt x="111" y="147"/>
                        <a:pt x="110" y="147"/>
                        <a:pt x="110" y="147"/>
                      </a:cubicBezTo>
                      <a:cubicBezTo>
                        <a:pt x="112" y="146"/>
                        <a:pt x="118" y="143"/>
                        <a:pt x="121" y="142"/>
                      </a:cubicBezTo>
                      <a:cubicBezTo>
                        <a:pt x="119" y="142"/>
                        <a:pt x="120" y="142"/>
                        <a:pt x="118" y="141"/>
                      </a:cubicBezTo>
                      <a:cubicBezTo>
                        <a:pt x="118" y="140"/>
                        <a:pt x="120" y="141"/>
                        <a:pt x="120" y="141"/>
                      </a:cubicBezTo>
                      <a:cubicBezTo>
                        <a:pt x="120" y="141"/>
                        <a:pt x="119" y="140"/>
                        <a:pt x="118" y="140"/>
                      </a:cubicBezTo>
                      <a:cubicBezTo>
                        <a:pt x="117" y="139"/>
                        <a:pt x="115" y="139"/>
                        <a:pt x="115" y="139"/>
                      </a:cubicBezTo>
                      <a:cubicBezTo>
                        <a:pt x="115" y="141"/>
                        <a:pt x="111" y="139"/>
                        <a:pt x="111" y="140"/>
                      </a:cubicBezTo>
                      <a:cubicBezTo>
                        <a:pt x="111" y="140"/>
                        <a:pt x="113" y="140"/>
                        <a:pt x="114" y="141"/>
                      </a:cubicBezTo>
                      <a:cubicBezTo>
                        <a:pt x="115" y="141"/>
                        <a:pt x="117" y="141"/>
                        <a:pt x="117" y="141"/>
                      </a:cubicBezTo>
                      <a:cubicBezTo>
                        <a:pt x="117" y="142"/>
                        <a:pt x="113" y="144"/>
                        <a:pt x="109" y="142"/>
                      </a:cubicBezTo>
                      <a:cubicBezTo>
                        <a:pt x="108" y="141"/>
                        <a:pt x="111" y="140"/>
                        <a:pt x="111" y="140"/>
                      </a:cubicBezTo>
                      <a:cubicBezTo>
                        <a:pt x="110" y="140"/>
                        <a:pt x="107" y="139"/>
                        <a:pt x="107" y="139"/>
                      </a:cubicBezTo>
                      <a:cubicBezTo>
                        <a:pt x="109" y="139"/>
                        <a:pt x="109" y="139"/>
                        <a:pt x="109" y="139"/>
                      </a:cubicBezTo>
                      <a:cubicBezTo>
                        <a:pt x="107" y="137"/>
                        <a:pt x="105" y="139"/>
                        <a:pt x="103" y="137"/>
                      </a:cubicBezTo>
                      <a:cubicBezTo>
                        <a:pt x="103" y="137"/>
                        <a:pt x="103" y="136"/>
                        <a:pt x="102" y="135"/>
                      </a:cubicBezTo>
                      <a:cubicBezTo>
                        <a:pt x="102" y="135"/>
                        <a:pt x="101" y="134"/>
                        <a:pt x="101" y="135"/>
                      </a:cubicBezTo>
                      <a:cubicBezTo>
                        <a:pt x="102" y="137"/>
                        <a:pt x="100" y="141"/>
                        <a:pt x="98" y="142"/>
                      </a:cubicBezTo>
                      <a:cubicBezTo>
                        <a:pt x="98" y="141"/>
                        <a:pt x="97" y="141"/>
                        <a:pt x="97" y="140"/>
                      </a:cubicBezTo>
                      <a:cubicBezTo>
                        <a:pt x="96" y="139"/>
                        <a:pt x="95" y="138"/>
                        <a:pt x="94" y="137"/>
                      </a:cubicBezTo>
                      <a:cubicBezTo>
                        <a:pt x="93" y="136"/>
                        <a:pt x="97" y="135"/>
                        <a:pt x="96" y="134"/>
                      </a:cubicBezTo>
                      <a:cubicBezTo>
                        <a:pt x="96" y="134"/>
                        <a:pt x="95" y="135"/>
                        <a:pt x="95" y="135"/>
                      </a:cubicBezTo>
                      <a:cubicBezTo>
                        <a:pt x="94" y="134"/>
                        <a:pt x="95" y="134"/>
                        <a:pt x="93" y="133"/>
                      </a:cubicBezTo>
                      <a:cubicBezTo>
                        <a:pt x="93" y="134"/>
                        <a:pt x="89" y="132"/>
                        <a:pt x="92" y="134"/>
                      </a:cubicBezTo>
                      <a:cubicBezTo>
                        <a:pt x="91" y="134"/>
                        <a:pt x="90" y="134"/>
                        <a:pt x="90" y="134"/>
                      </a:cubicBezTo>
                      <a:cubicBezTo>
                        <a:pt x="89" y="134"/>
                        <a:pt x="88" y="134"/>
                        <a:pt x="87" y="134"/>
                      </a:cubicBezTo>
                      <a:cubicBezTo>
                        <a:pt x="87" y="134"/>
                        <a:pt x="87" y="135"/>
                        <a:pt x="86" y="136"/>
                      </a:cubicBezTo>
                      <a:cubicBezTo>
                        <a:pt x="85" y="136"/>
                        <a:pt x="84" y="137"/>
                        <a:pt x="83" y="138"/>
                      </a:cubicBezTo>
                      <a:cubicBezTo>
                        <a:pt x="83" y="137"/>
                        <a:pt x="83" y="137"/>
                        <a:pt x="82" y="137"/>
                      </a:cubicBezTo>
                      <a:cubicBezTo>
                        <a:pt x="78" y="138"/>
                        <a:pt x="76" y="139"/>
                        <a:pt x="73" y="140"/>
                      </a:cubicBezTo>
                      <a:cubicBezTo>
                        <a:pt x="72" y="140"/>
                        <a:pt x="70" y="141"/>
                        <a:pt x="71" y="140"/>
                      </a:cubicBezTo>
                      <a:cubicBezTo>
                        <a:pt x="71" y="140"/>
                        <a:pt x="70" y="141"/>
                        <a:pt x="69" y="141"/>
                      </a:cubicBezTo>
                      <a:cubicBezTo>
                        <a:pt x="67" y="141"/>
                        <a:pt x="71" y="140"/>
                        <a:pt x="69" y="139"/>
                      </a:cubicBezTo>
                      <a:cubicBezTo>
                        <a:pt x="70" y="140"/>
                        <a:pt x="67" y="142"/>
                        <a:pt x="66" y="142"/>
                      </a:cubicBezTo>
                      <a:cubicBezTo>
                        <a:pt x="67" y="144"/>
                        <a:pt x="69" y="141"/>
                        <a:pt x="71" y="140"/>
                      </a:cubicBezTo>
                      <a:cubicBezTo>
                        <a:pt x="71" y="142"/>
                        <a:pt x="69" y="145"/>
                        <a:pt x="66" y="147"/>
                      </a:cubicBezTo>
                      <a:cubicBezTo>
                        <a:pt x="62" y="148"/>
                        <a:pt x="64" y="146"/>
                        <a:pt x="63" y="146"/>
                      </a:cubicBezTo>
                      <a:cubicBezTo>
                        <a:pt x="57" y="148"/>
                        <a:pt x="59" y="151"/>
                        <a:pt x="54" y="150"/>
                      </a:cubicBezTo>
                      <a:cubicBezTo>
                        <a:pt x="51" y="149"/>
                        <a:pt x="53" y="148"/>
                        <a:pt x="53" y="147"/>
                      </a:cubicBezTo>
                      <a:cubicBezTo>
                        <a:pt x="55" y="147"/>
                        <a:pt x="57" y="147"/>
                        <a:pt x="58" y="147"/>
                      </a:cubicBezTo>
                      <a:cubicBezTo>
                        <a:pt x="56" y="147"/>
                        <a:pt x="56" y="147"/>
                        <a:pt x="56" y="147"/>
                      </a:cubicBezTo>
                      <a:cubicBezTo>
                        <a:pt x="57" y="146"/>
                        <a:pt x="59" y="146"/>
                        <a:pt x="60" y="146"/>
                      </a:cubicBezTo>
                      <a:cubicBezTo>
                        <a:pt x="59" y="146"/>
                        <a:pt x="56" y="146"/>
                        <a:pt x="53" y="147"/>
                      </a:cubicBezTo>
                      <a:cubicBezTo>
                        <a:pt x="52" y="147"/>
                        <a:pt x="50" y="147"/>
                        <a:pt x="49" y="147"/>
                      </a:cubicBezTo>
                      <a:cubicBezTo>
                        <a:pt x="47" y="147"/>
                        <a:pt x="46" y="147"/>
                        <a:pt x="45" y="146"/>
                      </a:cubicBezTo>
                      <a:cubicBezTo>
                        <a:pt x="44" y="147"/>
                        <a:pt x="43" y="147"/>
                        <a:pt x="43" y="147"/>
                      </a:cubicBezTo>
                      <a:cubicBezTo>
                        <a:pt x="45" y="147"/>
                        <a:pt x="45" y="147"/>
                        <a:pt x="45" y="147"/>
                      </a:cubicBezTo>
                      <a:cubicBezTo>
                        <a:pt x="46" y="148"/>
                        <a:pt x="42" y="149"/>
                        <a:pt x="44" y="149"/>
                      </a:cubicBezTo>
                      <a:cubicBezTo>
                        <a:pt x="42" y="150"/>
                        <a:pt x="40" y="151"/>
                        <a:pt x="37" y="150"/>
                      </a:cubicBezTo>
                      <a:cubicBezTo>
                        <a:pt x="36" y="148"/>
                        <a:pt x="36" y="148"/>
                        <a:pt x="36" y="148"/>
                      </a:cubicBezTo>
                      <a:cubicBezTo>
                        <a:pt x="36" y="149"/>
                        <a:pt x="38" y="149"/>
                        <a:pt x="39" y="149"/>
                      </a:cubicBezTo>
                      <a:cubicBezTo>
                        <a:pt x="38" y="150"/>
                        <a:pt x="35" y="147"/>
                        <a:pt x="33" y="148"/>
                      </a:cubicBezTo>
                      <a:cubicBezTo>
                        <a:pt x="35" y="150"/>
                        <a:pt x="35" y="150"/>
                        <a:pt x="35" y="150"/>
                      </a:cubicBezTo>
                      <a:cubicBezTo>
                        <a:pt x="33" y="150"/>
                        <a:pt x="30" y="151"/>
                        <a:pt x="28" y="150"/>
                      </a:cubicBezTo>
                      <a:cubicBezTo>
                        <a:pt x="29" y="152"/>
                        <a:pt x="28" y="150"/>
                        <a:pt x="30" y="152"/>
                      </a:cubicBezTo>
                      <a:cubicBezTo>
                        <a:pt x="29" y="150"/>
                        <a:pt x="37" y="153"/>
                        <a:pt x="34" y="150"/>
                      </a:cubicBezTo>
                      <a:cubicBezTo>
                        <a:pt x="36" y="152"/>
                        <a:pt x="37" y="152"/>
                        <a:pt x="40" y="153"/>
                      </a:cubicBezTo>
                      <a:cubicBezTo>
                        <a:pt x="40" y="153"/>
                        <a:pt x="39" y="152"/>
                        <a:pt x="41" y="152"/>
                      </a:cubicBezTo>
                      <a:cubicBezTo>
                        <a:pt x="41" y="152"/>
                        <a:pt x="42" y="152"/>
                        <a:pt x="42" y="152"/>
                      </a:cubicBezTo>
                      <a:cubicBezTo>
                        <a:pt x="42" y="152"/>
                        <a:pt x="42" y="152"/>
                        <a:pt x="42" y="152"/>
                      </a:cubicBezTo>
                      <a:cubicBezTo>
                        <a:pt x="42" y="152"/>
                        <a:pt x="42" y="152"/>
                        <a:pt x="42" y="152"/>
                      </a:cubicBezTo>
                      <a:cubicBezTo>
                        <a:pt x="42" y="152"/>
                        <a:pt x="42" y="152"/>
                        <a:pt x="42" y="152"/>
                      </a:cubicBezTo>
                      <a:cubicBezTo>
                        <a:pt x="41" y="152"/>
                        <a:pt x="41" y="152"/>
                        <a:pt x="41" y="151"/>
                      </a:cubicBezTo>
                      <a:cubicBezTo>
                        <a:pt x="42" y="151"/>
                        <a:pt x="45" y="151"/>
                        <a:pt x="46" y="150"/>
                      </a:cubicBezTo>
                      <a:cubicBezTo>
                        <a:pt x="47" y="150"/>
                        <a:pt x="46" y="151"/>
                        <a:pt x="46" y="151"/>
                      </a:cubicBezTo>
                      <a:cubicBezTo>
                        <a:pt x="48" y="150"/>
                        <a:pt x="48" y="150"/>
                        <a:pt x="48" y="150"/>
                      </a:cubicBezTo>
                      <a:cubicBezTo>
                        <a:pt x="48" y="151"/>
                        <a:pt x="52" y="152"/>
                        <a:pt x="49" y="152"/>
                      </a:cubicBezTo>
                      <a:cubicBezTo>
                        <a:pt x="51" y="152"/>
                        <a:pt x="51" y="152"/>
                        <a:pt x="51" y="152"/>
                      </a:cubicBezTo>
                      <a:cubicBezTo>
                        <a:pt x="53" y="153"/>
                        <a:pt x="55" y="153"/>
                        <a:pt x="57" y="152"/>
                      </a:cubicBezTo>
                      <a:cubicBezTo>
                        <a:pt x="58" y="152"/>
                        <a:pt x="60" y="150"/>
                        <a:pt x="59" y="151"/>
                      </a:cubicBezTo>
                      <a:cubicBezTo>
                        <a:pt x="59" y="151"/>
                        <a:pt x="60" y="151"/>
                        <a:pt x="61" y="151"/>
                      </a:cubicBezTo>
                      <a:cubicBezTo>
                        <a:pt x="62" y="150"/>
                        <a:pt x="63" y="150"/>
                        <a:pt x="63" y="150"/>
                      </a:cubicBezTo>
                      <a:cubicBezTo>
                        <a:pt x="63" y="150"/>
                        <a:pt x="63" y="150"/>
                        <a:pt x="63" y="150"/>
                      </a:cubicBezTo>
                      <a:cubicBezTo>
                        <a:pt x="67" y="149"/>
                        <a:pt x="71" y="146"/>
                        <a:pt x="76" y="145"/>
                      </a:cubicBezTo>
                      <a:cubicBezTo>
                        <a:pt x="77" y="145"/>
                        <a:pt x="77" y="144"/>
                        <a:pt x="78" y="144"/>
                      </a:cubicBezTo>
                      <a:cubicBezTo>
                        <a:pt x="79" y="144"/>
                        <a:pt x="79" y="143"/>
                        <a:pt x="80" y="143"/>
                      </a:cubicBezTo>
                      <a:cubicBezTo>
                        <a:pt x="81" y="143"/>
                        <a:pt x="81" y="143"/>
                        <a:pt x="81" y="143"/>
                      </a:cubicBezTo>
                      <a:cubicBezTo>
                        <a:pt x="81" y="143"/>
                        <a:pt x="83" y="143"/>
                        <a:pt x="83" y="143"/>
                      </a:cubicBezTo>
                      <a:cubicBezTo>
                        <a:pt x="84" y="143"/>
                        <a:pt x="85" y="143"/>
                        <a:pt x="85" y="142"/>
                      </a:cubicBezTo>
                      <a:cubicBezTo>
                        <a:pt x="86" y="142"/>
                        <a:pt x="87" y="143"/>
                        <a:pt x="87" y="143"/>
                      </a:cubicBezTo>
                      <a:cubicBezTo>
                        <a:pt x="88" y="143"/>
                        <a:pt x="88" y="143"/>
                        <a:pt x="89" y="143"/>
                      </a:cubicBezTo>
                      <a:cubicBezTo>
                        <a:pt x="89" y="143"/>
                        <a:pt x="89" y="143"/>
                        <a:pt x="89" y="143"/>
                      </a:cubicBezTo>
                      <a:cubicBezTo>
                        <a:pt x="89" y="143"/>
                        <a:pt x="89" y="143"/>
                        <a:pt x="89" y="143"/>
                      </a:cubicBezTo>
                      <a:cubicBezTo>
                        <a:pt x="90" y="143"/>
                        <a:pt x="90" y="143"/>
                        <a:pt x="90" y="143"/>
                      </a:cubicBezTo>
                      <a:cubicBezTo>
                        <a:pt x="90" y="143"/>
                        <a:pt x="91" y="143"/>
                        <a:pt x="91" y="143"/>
                      </a:cubicBezTo>
                      <a:cubicBezTo>
                        <a:pt x="92" y="143"/>
                        <a:pt x="93" y="143"/>
                        <a:pt x="93" y="143"/>
                      </a:cubicBezTo>
                      <a:cubicBezTo>
                        <a:pt x="94" y="143"/>
                        <a:pt x="94" y="143"/>
                        <a:pt x="94" y="143"/>
                      </a:cubicBezTo>
                      <a:cubicBezTo>
                        <a:pt x="95" y="143"/>
                        <a:pt x="96" y="143"/>
                        <a:pt x="96" y="143"/>
                      </a:cubicBezTo>
                      <a:cubicBezTo>
                        <a:pt x="97" y="144"/>
                        <a:pt x="97" y="144"/>
                        <a:pt x="98" y="144"/>
                      </a:cubicBezTo>
                      <a:cubicBezTo>
                        <a:pt x="98" y="144"/>
                        <a:pt x="99" y="144"/>
                        <a:pt x="100" y="144"/>
                      </a:cubicBezTo>
                      <a:cubicBezTo>
                        <a:pt x="100" y="144"/>
                        <a:pt x="100" y="144"/>
                        <a:pt x="100" y="144"/>
                      </a:cubicBezTo>
                      <a:cubicBezTo>
                        <a:pt x="102" y="144"/>
                        <a:pt x="105" y="147"/>
                        <a:pt x="109" y="148"/>
                      </a:cubicBezTo>
                      <a:cubicBezTo>
                        <a:pt x="109" y="148"/>
                        <a:pt x="108" y="148"/>
                        <a:pt x="107" y="147"/>
                      </a:cubicBezTo>
                      <a:cubicBezTo>
                        <a:pt x="111" y="151"/>
                        <a:pt x="117" y="149"/>
                        <a:pt x="120" y="151"/>
                      </a:cubicBezTo>
                      <a:cubicBezTo>
                        <a:pt x="121" y="151"/>
                        <a:pt x="122" y="151"/>
                        <a:pt x="123" y="151"/>
                      </a:cubicBezTo>
                      <a:cubicBezTo>
                        <a:pt x="123" y="151"/>
                        <a:pt x="123" y="151"/>
                        <a:pt x="122" y="151"/>
                      </a:cubicBezTo>
                      <a:cubicBezTo>
                        <a:pt x="123" y="151"/>
                        <a:pt x="123" y="151"/>
                        <a:pt x="123" y="151"/>
                      </a:cubicBezTo>
                      <a:cubicBezTo>
                        <a:pt x="123" y="151"/>
                        <a:pt x="124" y="152"/>
                        <a:pt x="124" y="152"/>
                      </a:cubicBezTo>
                      <a:cubicBezTo>
                        <a:pt x="124" y="152"/>
                        <a:pt x="123" y="151"/>
                        <a:pt x="123" y="151"/>
                      </a:cubicBezTo>
                      <a:cubicBezTo>
                        <a:pt x="124" y="151"/>
                        <a:pt x="125" y="151"/>
                        <a:pt x="126" y="151"/>
                      </a:cubicBezTo>
                      <a:cubicBezTo>
                        <a:pt x="127" y="152"/>
                        <a:pt x="127" y="152"/>
                        <a:pt x="127" y="152"/>
                      </a:cubicBezTo>
                      <a:cubicBezTo>
                        <a:pt x="127" y="152"/>
                        <a:pt x="127" y="152"/>
                        <a:pt x="127" y="152"/>
                      </a:cubicBezTo>
                      <a:cubicBezTo>
                        <a:pt x="128" y="152"/>
                        <a:pt x="128" y="151"/>
                        <a:pt x="127" y="151"/>
                      </a:cubicBezTo>
                      <a:cubicBezTo>
                        <a:pt x="128" y="151"/>
                        <a:pt x="129" y="150"/>
                        <a:pt x="129" y="150"/>
                      </a:cubicBezTo>
                      <a:cubicBezTo>
                        <a:pt x="130" y="152"/>
                        <a:pt x="132" y="150"/>
                        <a:pt x="133" y="151"/>
                      </a:cubicBezTo>
                      <a:cubicBezTo>
                        <a:pt x="134" y="151"/>
                        <a:pt x="135" y="151"/>
                        <a:pt x="136" y="151"/>
                      </a:cubicBezTo>
                      <a:cubicBezTo>
                        <a:pt x="138" y="150"/>
                        <a:pt x="139" y="150"/>
                        <a:pt x="139" y="149"/>
                      </a:cubicBezTo>
                      <a:cubicBezTo>
                        <a:pt x="139" y="149"/>
                        <a:pt x="140" y="149"/>
                        <a:pt x="139" y="149"/>
                      </a:cubicBezTo>
                      <a:cubicBezTo>
                        <a:pt x="140" y="149"/>
                        <a:pt x="142" y="149"/>
                        <a:pt x="143" y="149"/>
                      </a:cubicBezTo>
                      <a:cubicBezTo>
                        <a:pt x="143" y="150"/>
                        <a:pt x="143" y="150"/>
                        <a:pt x="143" y="150"/>
                      </a:cubicBezTo>
                      <a:cubicBezTo>
                        <a:pt x="146" y="148"/>
                        <a:pt x="146" y="148"/>
                        <a:pt x="146" y="148"/>
                      </a:cubicBezTo>
                      <a:cubicBezTo>
                        <a:pt x="148" y="148"/>
                        <a:pt x="149" y="149"/>
                        <a:pt x="147" y="150"/>
                      </a:cubicBezTo>
                      <a:cubicBezTo>
                        <a:pt x="151" y="148"/>
                        <a:pt x="150" y="149"/>
                        <a:pt x="153" y="147"/>
                      </a:cubicBezTo>
                      <a:cubicBezTo>
                        <a:pt x="153" y="147"/>
                        <a:pt x="153" y="147"/>
                        <a:pt x="153" y="147"/>
                      </a:cubicBezTo>
                      <a:cubicBezTo>
                        <a:pt x="154" y="147"/>
                        <a:pt x="156" y="146"/>
                        <a:pt x="157" y="146"/>
                      </a:cubicBezTo>
                      <a:cubicBezTo>
                        <a:pt x="158" y="146"/>
                        <a:pt x="159" y="146"/>
                        <a:pt x="160" y="146"/>
                      </a:cubicBezTo>
                      <a:cubicBezTo>
                        <a:pt x="162" y="145"/>
                        <a:pt x="164" y="145"/>
                        <a:pt x="166" y="144"/>
                      </a:cubicBezTo>
                      <a:cubicBezTo>
                        <a:pt x="167" y="143"/>
                        <a:pt x="169" y="142"/>
                        <a:pt x="171" y="141"/>
                      </a:cubicBezTo>
                      <a:cubicBezTo>
                        <a:pt x="173" y="139"/>
                        <a:pt x="175" y="138"/>
                        <a:pt x="176" y="137"/>
                      </a:cubicBezTo>
                      <a:cubicBezTo>
                        <a:pt x="174" y="137"/>
                        <a:pt x="180" y="135"/>
                        <a:pt x="178" y="134"/>
                      </a:cubicBezTo>
                      <a:cubicBezTo>
                        <a:pt x="179" y="134"/>
                        <a:pt x="180" y="133"/>
                        <a:pt x="180" y="134"/>
                      </a:cubicBezTo>
                      <a:cubicBezTo>
                        <a:pt x="181" y="133"/>
                        <a:pt x="182" y="132"/>
                        <a:pt x="183" y="131"/>
                      </a:cubicBezTo>
                      <a:cubicBezTo>
                        <a:pt x="183" y="129"/>
                        <a:pt x="184" y="128"/>
                        <a:pt x="184" y="127"/>
                      </a:cubicBezTo>
                      <a:cubicBezTo>
                        <a:pt x="185" y="127"/>
                        <a:pt x="184" y="128"/>
                        <a:pt x="185" y="128"/>
                      </a:cubicBezTo>
                      <a:cubicBezTo>
                        <a:pt x="185" y="127"/>
                        <a:pt x="185" y="126"/>
                        <a:pt x="185" y="126"/>
                      </a:cubicBezTo>
                      <a:cubicBezTo>
                        <a:pt x="186" y="126"/>
                        <a:pt x="185" y="127"/>
                        <a:pt x="185" y="128"/>
                      </a:cubicBezTo>
                      <a:cubicBezTo>
                        <a:pt x="187" y="124"/>
                        <a:pt x="185" y="123"/>
                        <a:pt x="184" y="122"/>
                      </a:cubicBezTo>
                      <a:cubicBezTo>
                        <a:pt x="185" y="120"/>
                        <a:pt x="185" y="119"/>
                        <a:pt x="185" y="118"/>
                      </a:cubicBezTo>
                      <a:cubicBezTo>
                        <a:pt x="185" y="117"/>
                        <a:pt x="186" y="116"/>
                        <a:pt x="186" y="119"/>
                      </a:cubicBezTo>
                      <a:cubicBezTo>
                        <a:pt x="186" y="118"/>
                        <a:pt x="187" y="116"/>
                        <a:pt x="187" y="114"/>
                      </a:cubicBezTo>
                      <a:cubicBezTo>
                        <a:pt x="187" y="112"/>
                        <a:pt x="187" y="110"/>
                        <a:pt x="186" y="110"/>
                      </a:cubicBezTo>
                      <a:cubicBezTo>
                        <a:pt x="186" y="110"/>
                        <a:pt x="186" y="108"/>
                        <a:pt x="186" y="108"/>
                      </a:cubicBezTo>
                      <a:cubicBezTo>
                        <a:pt x="186" y="105"/>
                        <a:pt x="186" y="105"/>
                        <a:pt x="185" y="102"/>
                      </a:cubicBezTo>
                      <a:cubicBezTo>
                        <a:pt x="185" y="103"/>
                        <a:pt x="185" y="103"/>
                        <a:pt x="185" y="103"/>
                      </a:cubicBezTo>
                      <a:cubicBezTo>
                        <a:pt x="183" y="102"/>
                        <a:pt x="184" y="100"/>
                        <a:pt x="183" y="98"/>
                      </a:cubicBezTo>
                      <a:cubicBezTo>
                        <a:pt x="183" y="98"/>
                        <a:pt x="183" y="98"/>
                        <a:pt x="183" y="98"/>
                      </a:cubicBezTo>
                      <a:cubicBezTo>
                        <a:pt x="183" y="93"/>
                        <a:pt x="182" y="96"/>
                        <a:pt x="181" y="91"/>
                      </a:cubicBezTo>
                      <a:cubicBezTo>
                        <a:pt x="180" y="92"/>
                        <a:pt x="180" y="92"/>
                        <a:pt x="180" y="92"/>
                      </a:cubicBezTo>
                      <a:cubicBezTo>
                        <a:pt x="179" y="92"/>
                        <a:pt x="179" y="91"/>
                        <a:pt x="179" y="89"/>
                      </a:cubicBezTo>
                      <a:cubicBezTo>
                        <a:pt x="179" y="88"/>
                        <a:pt x="178" y="86"/>
                        <a:pt x="177" y="85"/>
                      </a:cubicBezTo>
                      <a:cubicBezTo>
                        <a:pt x="177" y="85"/>
                        <a:pt x="177" y="86"/>
                        <a:pt x="177" y="86"/>
                      </a:cubicBezTo>
                      <a:cubicBezTo>
                        <a:pt x="176" y="86"/>
                        <a:pt x="176" y="84"/>
                        <a:pt x="176" y="83"/>
                      </a:cubicBezTo>
                      <a:cubicBezTo>
                        <a:pt x="176" y="82"/>
                        <a:pt x="176" y="80"/>
                        <a:pt x="175" y="79"/>
                      </a:cubicBezTo>
                      <a:cubicBezTo>
                        <a:pt x="175" y="79"/>
                        <a:pt x="176" y="79"/>
                        <a:pt x="176" y="80"/>
                      </a:cubicBezTo>
                      <a:cubicBezTo>
                        <a:pt x="173" y="76"/>
                        <a:pt x="175" y="80"/>
                        <a:pt x="172" y="78"/>
                      </a:cubicBezTo>
                      <a:cubicBezTo>
                        <a:pt x="172" y="77"/>
                        <a:pt x="174" y="77"/>
                        <a:pt x="172" y="76"/>
                      </a:cubicBezTo>
                      <a:cubicBezTo>
                        <a:pt x="172" y="75"/>
                        <a:pt x="170" y="75"/>
                        <a:pt x="168" y="74"/>
                      </a:cubicBezTo>
                      <a:cubicBezTo>
                        <a:pt x="166" y="73"/>
                        <a:pt x="164" y="73"/>
                        <a:pt x="163" y="71"/>
                      </a:cubicBezTo>
                      <a:cubicBezTo>
                        <a:pt x="164" y="72"/>
                        <a:pt x="164" y="73"/>
                        <a:pt x="163" y="72"/>
                      </a:cubicBezTo>
                      <a:cubicBezTo>
                        <a:pt x="161" y="72"/>
                        <a:pt x="158" y="68"/>
                        <a:pt x="155" y="69"/>
                      </a:cubicBezTo>
                      <a:cubicBezTo>
                        <a:pt x="155" y="69"/>
                        <a:pt x="155" y="68"/>
                        <a:pt x="155" y="68"/>
                      </a:cubicBezTo>
                      <a:cubicBezTo>
                        <a:pt x="155" y="68"/>
                        <a:pt x="153" y="68"/>
                        <a:pt x="152" y="67"/>
                      </a:cubicBezTo>
                      <a:cubicBezTo>
                        <a:pt x="151" y="67"/>
                        <a:pt x="150" y="66"/>
                        <a:pt x="150" y="66"/>
                      </a:cubicBezTo>
                      <a:cubicBezTo>
                        <a:pt x="150" y="65"/>
                        <a:pt x="148" y="63"/>
                        <a:pt x="146" y="62"/>
                      </a:cubicBezTo>
                      <a:cubicBezTo>
                        <a:pt x="145" y="61"/>
                        <a:pt x="143" y="59"/>
                        <a:pt x="144" y="58"/>
                      </a:cubicBezTo>
                      <a:cubicBezTo>
                        <a:pt x="144" y="58"/>
                        <a:pt x="143" y="57"/>
                        <a:pt x="143" y="56"/>
                      </a:cubicBezTo>
                      <a:cubicBezTo>
                        <a:pt x="142" y="55"/>
                        <a:pt x="141" y="54"/>
                        <a:pt x="141" y="54"/>
                      </a:cubicBezTo>
                      <a:cubicBezTo>
                        <a:pt x="142" y="54"/>
                        <a:pt x="142" y="54"/>
                        <a:pt x="142" y="54"/>
                      </a:cubicBezTo>
                      <a:cubicBezTo>
                        <a:pt x="140" y="51"/>
                        <a:pt x="139" y="51"/>
                        <a:pt x="138" y="50"/>
                      </a:cubicBezTo>
                      <a:cubicBezTo>
                        <a:pt x="138" y="49"/>
                        <a:pt x="138" y="50"/>
                        <a:pt x="139" y="50"/>
                      </a:cubicBezTo>
                      <a:cubicBezTo>
                        <a:pt x="137" y="45"/>
                        <a:pt x="137" y="45"/>
                        <a:pt x="134" y="42"/>
                      </a:cubicBezTo>
                      <a:cubicBezTo>
                        <a:pt x="135" y="41"/>
                        <a:pt x="135" y="41"/>
                        <a:pt x="135" y="41"/>
                      </a:cubicBezTo>
                      <a:cubicBezTo>
                        <a:pt x="135" y="41"/>
                        <a:pt x="134" y="41"/>
                        <a:pt x="134" y="40"/>
                      </a:cubicBezTo>
                      <a:cubicBezTo>
                        <a:pt x="134" y="38"/>
                        <a:pt x="133" y="37"/>
                        <a:pt x="132" y="35"/>
                      </a:cubicBezTo>
                      <a:cubicBezTo>
                        <a:pt x="132" y="33"/>
                        <a:pt x="131" y="31"/>
                        <a:pt x="129" y="30"/>
                      </a:cubicBezTo>
                      <a:cubicBezTo>
                        <a:pt x="130" y="30"/>
                        <a:pt x="130" y="30"/>
                        <a:pt x="130" y="30"/>
                      </a:cubicBezTo>
                      <a:cubicBezTo>
                        <a:pt x="126" y="26"/>
                        <a:pt x="125" y="17"/>
                        <a:pt x="120" y="18"/>
                      </a:cubicBezTo>
                      <a:cubicBezTo>
                        <a:pt x="120" y="18"/>
                        <a:pt x="120" y="18"/>
                        <a:pt x="119" y="17"/>
                      </a:cubicBezTo>
                      <a:cubicBezTo>
                        <a:pt x="118" y="16"/>
                        <a:pt x="117" y="16"/>
                        <a:pt x="117" y="16"/>
                      </a:cubicBezTo>
                      <a:cubicBezTo>
                        <a:pt x="120" y="20"/>
                        <a:pt x="116" y="17"/>
                        <a:pt x="117" y="18"/>
                      </a:cubicBezTo>
                      <a:cubicBezTo>
                        <a:pt x="115" y="17"/>
                        <a:pt x="114" y="14"/>
                        <a:pt x="116" y="16"/>
                      </a:cubicBezTo>
                      <a:cubicBezTo>
                        <a:pt x="116" y="16"/>
                        <a:pt x="116" y="16"/>
                        <a:pt x="116" y="16"/>
                      </a:cubicBezTo>
                      <a:cubicBezTo>
                        <a:pt x="117" y="16"/>
                        <a:pt x="116" y="15"/>
                        <a:pt x="115" y="13"/>
                      </a:cubicBezTo>
                      <a:cubicBezTo>
                        <a:pt x="114" y="12"/>
                        <a:pt x="113" y="11"/>
                        <a:pt x="113" y="11"/>
                      </a:cubicBezTo>
                      <a:cubicBezTo>
                        <a:pt x="109" y="8"/>
                        <a:pt x="105" y="5"/>
                        <a:pt x="101" y="3"/>
                      </a:cubicBezTo>
                      <a:cubicBezTo>
                        <a:pt x="97" y="1"/>
                        <a:pt x="92" y="0"/>
                        <a:pt x="87" y="0"/>
                      </a:cubicBezTo>
                      <a:cubicBezTo>
                        <a:pt x="88" y="1"/>
                        <a:pt x="88" y="1"/>
                        <a:pt x="88" y="1"/>
                      </a:cubicBezTo>
                      <a:cubicBezTo>
                        <a:pt x="88" y="1"/>
                        <a:pt x="87" y="1"/>
                        <a:pt x="86" y="1"/>
                      </a:cubicBezTo>
                      <a:cubicBezTo>
                        <a:pt x="86" y="2"/>
                        <a:pt x="85" y="2"/>
                        <a:pt x="85" y="2"/>
                      </a:cubicBezTo>
                      <a:cubicBezTo>
                        <a:pt x="84" y="1"/>
                        <a:pt x="83" y="1"/>
                        <a:pt x="86" y="0"/>
                      </a:cubicBezTo>
                      <a:cubicBezTo>
                        <a:pt x="85" y="0"/>
                        <a:pt x="84" y="0"/>
                        <a:pt x="83" y="1"/>
                      </a:cubicBezTo>
                      <a:cubicBezTo>
                        <a:pt x="83" y="1"/>
                        <a:pt x="83" y="1"/>
                        <a:pt x="83" y="1"/>
                      </a:cubicBezTo>
                      <a:cubicBezTo>
                        <a:pt x="83" y="1"/>
                        <a:pt x="82" y="2"/>
                        <a:pt x="82" y="2"/>
                      </a:cubicBezTo>
                      <a:cubicBezTo>
                        <a:pt x="78" y="2"/>
                        <a:pt x="84" y="0"/>
                        <a:pt x="82" y="0"/>
                      </a:cubicBezTo>
                      <a:cubicBezTo>
                        <a:pt x="80" y="1"/>
                        <a:pt x="80" y="1"/>
                        <a:pt x="80" y="1"/>
                      </a:cubicBezTo>
                      <a:cubicBezTo>
                        <a:pt x="81" y="1"/>
                        <a:pt x="81" y="1"/>
                        <a:pt x="81" y="1"/>
                      </a:cubicBezTo>
                      <a:cubicBezTo>
                        <a:pt x="79" y="2"/>
                        <a:pt x="79" y="2"/>
                        <a:pt x="77" y="3"/>
                      </a:cubicBezTo>
                      <a:cubicBezTo>
                        <a:pt x="75" y="3"/>
                        <a:pt x="76" y="2"/>
                        <a:pt x="75" y="3"/>
                      </a:cubicBezTo>
                      <a:cubicBezTo>
                        <a:pt x="75" y="3"/>
                        <a:pt x="75" y="3"/>
                        <a:pt x="74" y="3"/>
                      </a:cubicBezTo>
                      <a:cubicBezTo>
                        <a:pt x="70" y="5"/>
                        <a:pt x="70" y="5"/>
                        <a:pt x="70" y="5"/>
                      </a:cubicBezTo>
                      <a:cubicBezTo>
                        <a:pt x="72" y="5"/>
                        <a:pt x="72" y="5"/>
                        <a:pt x="72" y="5"/>
                      </a:cubicBezTo>
                      <a:cubicBezTo>
                        <a:pt x="71" y="6"/>
                        <a:pt x="69" y="7"/>
                        <a:pt x="71" y="7"/>
                      </a:cubicBezTo>
                      <a:cubicBezTo>
                        <a:pt x="70" y="7"/>
                        <a:pt x="69" y="7"/>
                        <a:pt x="68" y="8"/>
                      </a:cubicBezTo>
                      <a:cubicBezTo>
                        <a:pt x="66" y="9"/>
                        <a:pt x="65" y="9"/>
                        <a:pt x="63" y="11"/>
                      </a:cubicBezTo>
                      <a:cubicBezTo>
                        <a:pt x="61" y="13"/>
                        <a:pt x="58" y="15"/>
                        <a:pt x="58" y="16"/>
                      </a:cubicBezTo>
                      <a:cubicBezTo>
                        <a:pt x="57" y="18"/>
                        <a:pt x="55" y="20"/>
                        <a:pt x="53" y="22"/>
                      </a:cubicBezTo>
                      <a:cubicBezTo>
                        <a:pt x="54" y="22"/>
                        <a:pt x="55" y="22"/>
                        <a:pt x="53" y="24"/>
                      </a:cubicBezTo>
                      <a:cubicBezTo>
                        <a:pt x="52" y="22"/>
                        <a:pt x="50" y="27"/>
                        <a:pt x="47" y="28"/>
                      </a:cubicBezTo>
                      <a:cubicBezTo>
                        <a:pt x="48" y="27"/>
                        <a:pt x="47" y="29"/>
                        <a:pt x="47" y="30"/>
                      </a:cubicBezTo>
                      <a:cubicBezTo>
                        <a:pt x="46" y="32"/>
                        <a:pt x="45" y="33"/>
                        <a:pt x="47" y="32"/>
                      </a:cubicBezTo>
                      <a:cubicBezTo>
                        <a:pt x="46" y="34"/>
                        <a:pt x="46" y="32"/>
                        <a:pt x="45" y="33"/>
                      </a:cubicBezTo>
                      <a:cubicBezTo>
                        <a:pt x="44" y="35"/>
                        <a:pt x="43" y="37"/>
                        <a:pt x="41" y="40"/>
                      </a:cubicBezTo>
                      <a:cubicBezTo>
                        <a:pt x="41" y="40"/>
                        <a:pt x="41" y="40"/>
                        <a:pt x="41" y="40"/>
                      </a:cubicBezTo>
                      <a:cubicBezTo>
                        <a:pt x="41" y="41"/>
                        <a:pt x="41" y="41"/>
                        <a:pt x="41" y="41"/>
                      </a:cubicBezTo>
                      <a:cubicBezTo>
                        <a:pt x="40" y="42"/>
                        <a:pt x="40" y="42"/>
                        <a:pt x="40" y="42"/>
                      </a:cubicBezTo>
                      <a:cubicBezTo>
                        <a:pt x="39" y="44"/>
                        <a:pt x="39" y="44"/>
                        <a:pt x="39" y="44"/>
                      </a:cubicBezTo>
                      <a:cubicBezTo>
                        <a:pt x="39" y="45"/>
                        <a:pt x="38" y="47"/>
                        <a:pt x="37" y="48"/>
                      </a:cubicBezTo>
                      <a:cubicBezTo>
                        <a:pt x="38" y="48"/>
                        <a:pt x="38" y="48"/>
                        <a:pt x="38" y="49"/>
                      </a:cubicBezTo>
                      <a:cubicBezTo>
                        <a:pt x="38" y="49"/>
                        <a:pt x="38" y="50"/>
                        <a:pt x="37" y="50"/>
                      </a:cubicBezTo>
                      <a:cubicBezTo>
                        <a:pt x="36" y="51"/>
                        <a:pt x="35" y="51"/>
                        <a:pt x="35" y="51"/>
                      </a:cubicBezTo>
                      <a:cubicBezTo>
                        <a:pt x="35" y="52"/>
                        <a:pt x="37" y="53"/>
                        <a:pt x="35" y="54"/>
                      </a:cubicBezTo>
                      <a:cubicBezTo>
                        <a:pt x="35" y="54"/>
                        <a:pt x="36" y="54"/>
                        <a:pt x="35" y="54"/>
                      </a:cubicBezTo>
                      <a:cubicBezTo>
                        <a:pt x="32" y="59"/>
                        <a:pt x="29" y="64"/>
                        <a:pt x="25" y="67"/>
                      </a:cubicBezTo>
                      <a:cubicBezTo>
                        <a:pt x="24" y="68"/>
                        <a:pt x="22" y="69"/>
                        <a:pt x="21" y="69"/>
                      </a:cubicBezTo>
                      <a:cubicBezTo>
                        <a:pt x="21" y="69"/>
                        <a:pt x="21" y="69"/>
                        <a:pt x="21" y="69"/>
                      </a:cubicBezTo>
                      <a:cubicBezTo>
                        <a:pt x="20" y="70"/>
                        <a:pt x="20" y="70"/>
                        <a:pt x="20" y="70"/>
                      </a:cubicBezTo>
                      <a:cubicBezTo>
                        <a:pt x="17" y="71"/>
                        <a:pt x="17" y="71"/>
                        <a:pt x="17" y="71"/>
                      </a:cubicBezTo>
                      <a:cubicBezTo>
                        <a:pt x="14" y="72"/>
                        <a:pt x="12" y="73"/>
                        <a:pt x="8" y="74"/>
                      </a:cubicBezTo>
                      <a:cubicBezTo>
                        <a:pt x="10" y="74"/>
                        <a:pt x="9" y="74"/>
                        <a:pt x="8" y="75"/>
                      </a:cubicBezTo>
                      <a:cubicBezTo>
                        <a:pt x="9" y="75"/>
                        <a:pt x="9" y="76"/>
                        <a:pt x="9" y="76"/>
                      </a:cubicBezTo>
                      <a:cubicBezTo>
                        <a:pt x="9" y="76"/>
                        <a:pt x="8" y="76"/>
                        <a:pt x="6" y="77"/>
                      </a:cubicBezTo>
                      <a:cubicBezTo>
                        <a:pt x="6" y="77"/>
                        <a:pt x="5" y="77"/>
                        <a:pt x="5" y="78"/>
                      </a:cubicBezTo>
                      <a:cubicBezTo>
                        <a:pt x="4" y="78"/>
                        <a:pt x="4" y="78"/>
                        <a:pt x="4" y="78"/>
                      </a:cubicBezTo>
                      <a:cubicBezTo>
                        <a:pt x="4" y="79"/>
                        <a:pt x="3" y="80"/>
                        <a:pt x="2" y="81"/>
                      </a:cubicBezTo>
                      <a:cubicBezTo>
                        <a:pt x="1" y="82"/>
                        <a:pt x="0" y="83"/>
                        <a:pt x="0" y="83"/>
                      </a:cubicBezTo>
                      <a:cubicBezTo>
                        <a:pt x="1" y="82"/>
                        <a:pt x="1" y="82"/>
                        <a:pt x="1" y="82"/>
                      </a:cubicBezTo>
                      <a:cubicBezTo>
                        <a:pt x="1" y="83"/>
                        <a:pt x="2" y="83"/>
                        <a:pt x="3" y="83"/>
                      </a:cubicBezTo>
                      <a:cubicBezTo>
                        <a:pt x="5" y="83"/>
                        <a:pt x="6" y="83"/>
                        <a:pt x="7" y="84"/>
                      </a:cubicBezTo>
                      <a:cubicBezTo>
                        <a:pt x="7" y="83"/>
                        <a:pt x="9" y="82"/>
                        <a:pt x="10" y="82"/>
                      </a:cubicBezTo>
                      <a:cubicBezTo>
                        <a:pt x="12" y="81"/>
                        <a:pt x="14" y="81"/>
                        <a:pt x="15" y="79"/>
                      </a:cubicBezTo>
                      <a:cubicBezTo>
                        <a:pt x="15" y="79"/>
                        <a:pt x="14" y="80"/>
                        <a:pt x="15" y="80"/>
                      </a:cubicBezTo>
                      <a:cubicBezTo>
                        <a:pt x="15" y="78"/>
                        <a:pt x="16" y="78"/>
                        <a:pt x="18" y="77"/>
                      </a:cubicBezTo>
                      <a:cubicBezTo>
                        <a:pt x="18" y="78"/>
                        <a:pt x="18" y="78"/>
                        <a:pt x="18" y="78"/>
                      </a:cubicBezTo>
                      <a:cubicBezTo>
                        <a:pt x="19" y="77"/>
                        <a:pt x="20" y="76"/>
                        <a:pt x="22" y="76"/>
                      </a:cubicBezTo>
                      <a:cubicBezTo>
                        <a:pt x="22" y="76"/>
                        <a:pt x="23" y="76"/>
                        <a:pt x="23" y="75"/>
                      </a:cubicBezTo>
                      <a:cubicBezTo>
                        <a:pt x="24" y="75"/>
                        <a:pt x="25" y="75"/>
                        <a:pt x="25" y="75"/>
                      </a:cubicBezTo>
                      <a:cubicBezTo>
                        <a:pt x="28" y="74"/>
                        <a:pt x="30" y="72"/>
                        <a:pt x="33" y="70"/>
                      </a:cubicBezTo>
                      <a:cubicBezTo>
                        <a:pt x="32" y="69"/>
                        <a:pt x="32" y="69"/>
                        <a:pt x="32" y="69"/>
                      </a:cubicBezTo>
                      <a:cubicBezTo>
                        <a:pt x="33" y="68"/>
                        <a:pt x="33" y="68"/>
                        <a:pt x="34" y="68"/>
                      </a:cubicBezTo>
                      <a:cubicBezTo>
                        <a:pt x="34" y="66"/>
                        <a:pt x="31" y="71"/>
                        <a:pt x="31" y="69"/>
                      </a:cubicBezTo>
                      <a:cubicBezTo>
                        <a:pt x="32" y="69"/>
                        <a:pt x="34" y="67"/>
                        <a:pt x="36" y="65"/>
                      </a:cubicBezTo>
                      <a:cubicBezTo>
                        <a:pt x="38" y="63"/>
                        <a:pt x="39" y="60"/>
                        <a:pt x="41" y="60"/>
                      </a:cubicBezTo>
                      <a:cubicBezTo>
                        <a:pt x="42" y="58"/>
                        <a:pt x="39" y="60"/>
                        <a:pt x="41" y="58"/>
                      </a:cubicBezTo>
                      <a:cubicBezTo>
                        <a:pt x="41" y="58"/>
                        <a:pt x="41" y="58"/>
                        <a:pt x="41" y="58"/>
                      </a:cubicBezTo>
                      <a:cubicBezTo>
                        <a:pt x="41" y="57"/>
                        <a:pt x="41" y="57"/>
                        <a:pt x="41" y="57"/>
                      </a:cubicBezTo>
                      <a:cubicBezTo>
                        <a:pt x="42" y="56"/>
                        <a:pt x="43" y="56"/>
                        <a:pt x="43" y="56"/>
                      </a:cubicBezTo>
                      <a:cubicBezTo>
                        <a:pt x="43" y="56"/>
                        <a:pt x="43" y="57"/>
                        <a:pt x="43" y="57"/>
                      </a:cubicBezTo>
                      <a:cubicBezTo>
                        <a:pt x="44" y="56"/>
                        <a:pt x="45" y="52"/>
                        <a:pt x="46" y="51"/>
                      </a:cubicBezTo>
                      <a:cubicBezTo>
                        <a:pt x="44" y="53"/>
                        <a:pt x="44" y="53"/>
                        <a:pt x="44" y="53"/>
                      </a:cubicBezTo>
                      <a:cubicBezTo>
                        <a:pt x="45" y="52"/>
                        <a:pt x="46" y="50"/>
                        <a:pt x="47" y="48"/>
                      </a:cubicBezTo>
                      <a:cubicBezTo>
                        <a:pt x="47" y="47"/>
                        <a:pt x="47" y="46"/>
                        <a:pt x="48" y="45"/>
                      </a:cubicBezTo>
                      <a:cubicBezTo>
                        <a:pt x="48" y="44"/>
                        <a:pt x="48" y="44"/>
                        <a:pt x="48" y="44"/>
                      </a:cubicBezTo>
                      <a:cubicBezTo>
                        <a:pt x="49" y="43"/>
                        <a:pt x="49" y="43"/>
                        <a:pt x="49" y="43"/>
                      </a:cubicBezTo>
                      <a:cubicBezTo>
                        <a:pt x="50" y="41"/>
                        <a:pt x="51" y="38"/>
                        <a:pt x="52" y="35"/>
                      </a:cubicBezTo>
                      <a:cubicBezTo>
                        <a:pt x="51" y="36"/>
                        <a:pt x="51" y="36"/>
                        <a:pt x="51" y="36"/>
                      </a:cubicBezTo>
                      <a:cubicBezTo>
                        <a:pt x="53" y="31"/>
                        <a:pt x="54" y="33"/>
                        <a:pt x="56" y="29"/>
                      </a:cubicBezTo>
                      <a:cubicBezTo>
                        <a:pt x="56" y="29"/>
                        <a:pt x="56" y="29"/>
                        <a:pt x="56" y="29"/>
                      </a:cubicBezTo>
                      <a:cubicBezTo>
                        <a:pt x="56" y="28"/>
                        <a:pt x="57" y="26"/>
                        <a:pt x="57" y="25"/>
                      </a:cubicBezTo>
                      <a:cubicBezTo>
                        <a:pt x="57" y="27"/>
                        <a:pt x="60" y="24"/>
                        <a:pt x="59" y="26"/>
                      </a:cubicBezTo>
                      <a:cubicBezTo>
                        <a:pt x="61" y="22"/>
                        <a:pt x="60" y="24"/>
                        <a:pt x="61" y="20"/>
                      </a:cubicBezTo>
                      <a:cubicBezTo>
                        <a:pt x="62" y="20"/>
                        <a:pt x="62" y="20"/>
                        <a:pt x="62" y="20"/>
                      </a:cubicBezTo>
                      <a:cubicBezTo>
                        <a:pt x="62" y="19"/>
                        <a:pt x="62" y="19"/>
                        <a:pt x="63" y="17"/>
                      </a:cubicBezTo>
                      <a:cubicBezTo>
                        <a:pt x="62" y="19"/>
                        <a:pt x="65" y="17"/>
                        <a:pt x="64" y="19"/>
                      </a:cubicBezTo>
                      <a:cubicBezTo>
                        <a:pt x="67" y="18"/>
                        <a:pt x="68" y="16"/>
                        <a:pt x="69" y="15"/>
                      </a:cubicBezTo>
                      <a:cubicBezTo>
                        <a:pt x="70" y="14"/>
                        <a:pt x="71" y="13"/>
                        <a:pt x="72" y="13"/>
                      </a:cubicBezTo>
                      <a:cubicBezTo>
                        <a:pt x="73" y="10"/>
                        <a:pt x="68" y="15"/>
                        <a:pt x="69" y="14"/>
                      </a:cubicBezTo>
                      <a:cubicBezTo>
                        <a:pt x="68" y="14"/>
                        <a:pt x="70" y="11"/>
                        <a:pt x="71" y="11"/>
                      </a:cubicBezTo>
                      <a:cubicBezTo>
                        <a:pt x="72" y="10"/>
                        <a:pt x="75" y="12"/>
                        <a:pt x="78" y="10"/>
                      </a:cubicBezTo>
                      <a:cubicBezTo>
                        <a:pt x="78" y="10"/>
                        <a:pt x="78" y="10"/>
                        <a:pt x="77" y="11"/>
                      </a:cubicBezTo>
                      <a:cubicBezTo>
                        <a:pt x="79" y="11"/>
                        <a:pt x="80" y="9"/>
                        <a:pt x="82" y="9"/>
                      </a:cubicBezTo>
                      <a:cubicBezTo>
                        <a:pt x="82" y="8"/>
                        <a:pt x="84" y="9"/>
                        <a:pt x="84" y="7"/>
                      </a:cubicBezTo>
                      <a:cubicBezTo>
                        <a:pt x="84" y="7"/>
                        <a:pt x="80" y="8"/>
                        <a:pt x="80" y="8"/>
                      </a:cubicBezTo>
                      <a:cubicBezTo>
                        <a:pt x="82" y="8"/>
                        <a:pt x="83" y="7"/>
                        <a:pt x="84" y="6"/>
                      </a:cubicBezTo>
                      <a:cubicBezTo>
                        <a:pt x="84" y="6"/>
                        <a:pt x="84" y="6"/>
                        <a:pt x="84" y="6"/>
                      </a:cubicBezTo>
                      <a:cubicBezTo>
                        <a:pt x="85" y="6"/>
                        <a:pt x="86" y="6"/>
                        <a:pt x="87" y="6"/>
                      </a:cubicBezTo>
                      <a:cubicBezTo>
                        <a:pt x="87" y="6"/>
                        <a:pt x="86" y="7"/>
                        <a:pt x="86" y="7"/>
                      </a:cubicBezTo>
                      <a:cubicBezTo>
                        <a:pt x="87" y="7"/>
                        <a:pt x="87" y="7"/>
                        <a:pt x="88" y="7"/>
                      </a:cubicBezTo>
                      <a:cubicBezTo>
                        <a:pt x="88" y="8"/>
                        <a:pt x="86" y="8"/>
                        <a:pt x="85" y="8"/>
                      </a:cubicBezTo>
                      <a:cubicBezTo>
                        <a:pt x="84" y="8"/>
                        <a:pt x="84" y="8"/>
                        <a:pt x="84" y="8"/>
                      </a:cubicBezTo>
                      <a:cubicBezTo>
                        <a:pt x="84" y="9"/>
                        <a:pt x="83" y="9"/>
                        <a:pt x="82" y="9"/>
                      </a:cubicBezTo>
                      <a:cubicBezTo>
                        <a:pt x="83" y="10"/>
                        <a:pt x="84" y="9"/>
                        <a:pt x="84" y="9"/>
                      </a:cubicBezTo>
                      <a:cubicBezTo>
                        <a:pt x="85" y="9"/>
                        <a:pt x="85" y="9"/>
                        <a:pt x="85" y="9"/>
                      </a:cubicBezTo>
                      <a:cubicBezTo>
                        <a:pt x="85" y="9"/>
                        <a:pt x="86" y="9"/>
                        <a:pt x="85" y="9"/>
                      </a:cubicBezTo>
                      <a:cubicBezTo>
                        <a:pt x="87" y="7"/>
                        <a:pt x="89" y="9"/>
                        <a:pt x="91" y="8"/>
                      </a:cubicBezTo>
                      <a:cubicBezTo>
                        <a:pt x="91" y="9"/>
                        <a:pt x="91" y="9"/>
                        <a:pt x="91" y="9"/>
                      </a:cubicBezTo>
                      <a:cubicBezTo>
                        <a:pt x="91" y="9"/>
                        <a:pt x="92" y="8"/>
                        <a:pt x="93" y="9"/>
                      </a:cubicBezTo>
                      <a:cubicBezTo>
                        <a:pt x="91" y="10"/>
                        <a:pt x="91" y="10"/>
                        <a:pt x="91" y="10"/>
                      </a:cubicBezTo>
                      <a:cubicBezTo>
                        <a:pt x="94" y="9"/>
                        <a:pt x="95" y="11"/>
                        <a:pt x="97" y="11"/>
                      </a:cubicBezTo>
                      <a:cubicBezTo>
                        <a:pt x="93" y="10"/>
                        <a:pt x="96" y="10"/>
                        <a:pt x="95" y="9"/>
                      </a:cubicBezTo>
                      <a:cubicBezTo>
                        <a:pt x="100" y="9"/>
                        <a:pt x="97" y="12"/>
                        <a:pt x="102" y="14"/>
                      </a:cubicBezTo>
                      <a:cubicBezTo>
                        <a:pt x="101" y="13"/>
                        <a:pt x="100" y="12"/>
                        <a:pt x="101" y="12"/>
                      </a:cubicBezTo>
                      <a:cubicBezTo>
                        <a:pt x="102" y="13"/>
                        <a:pt x="103" y="14"/>
                        <a:pt x="103" y="14"/>
                      </a:cubicBezTo>
                      <a:cubicBezTo>
                        <a:pt x="106" y="16"/>
                        <a:pt x="103" y="13"/>
                        <a:pt x="105" y="14"/>
                      </a:cubicBezTo>
                      <a:cubicBezTo>
                        <a:pt x="105" y="15"/>
                        <a:pt x="107" y="14"/>
                        <a:pt x="108" y="15"/>
                      </a:cubicBezTo>
                      <a:cubicBezTo>
                        <a:pt x="108" y="16"/>
                        <a:pt x="108" y="16"/>
                        <a:pt x="108" y="16"/>
                      </a:cubicBezTo>
                      <a:cubicBezTo>
                        <a:pt x="111" y="19"/>
                        <a:pt x="110" y="15"/>
                        <a:pt x="112" y="19"/>
                      </a:cubicBezTo>
                      <a:cubicBezTo>
                        <a:pt x="112" y="19"/>
                        <a:pt x="110" y="18"/>
                        <a:pt x="110" y="18"/>
                      </a:cubicBezTo>
                      <a:cubicBezTo>
                        <a:pt x="112" y="20"/>
                        <a:pt x="112" y="20"/>
                        <a:pt x="112" y="20"/>
                      </a:cubicBezTo>
                      <a:cubicBezTo>
                        <a:pt x="111" y="20"/>
                        <a:pt x="111" y="20"/>
                        <a:pt x="111" y="20"/>
                      </a:cubicBezTo>
                      <a:cubicBezTo>
                        <a:pt x="113" y="21"/>
                        <a:pt x="113" y="22"/>
                        <a:pt x="115" y="24"/>
                      </a:cubicBezTo>
                      <a:cubicBezTo>
                        <a:pt x="115" y="23"/>
                        <a:pt x="116" y="23"/>
                        <a:pt x="117" y="24"/>
                      </a:cubicBezTo>
                      <a:cubicBezTo>
                        <a:pt x="118" y="26"/>
                        <a:pt x="116" y="24"/>
                        <a:pt x="118" y="26"/>
                      </a:cubicBezTo>
                      <a:cubicBezTo>
                        <a:pt x="117" y="26"/>
                        <a:pt x="116" y="26"/>
                        <a:pt x="116" y="25"/>
                      </a:cubicBezTo>
                      <a:cubicBezTo>
                        <a:pt x="116" y="25"/>
                        <a:pt x="115" y="25"/>
                        <a:pt x="115" y="25"/>
                      </a:cubicBezTo>
                      <a:cubicBezTo>
                        <a:pt x="115" y="26"/>
                        <a:pt x="117" y="28"/>
                        <a:pt x="118" y="29"/>
                      </a:cubicBezTo>
                      <a:cubicBezTo>
                        <a:pt x="118" y="28"/>
                        <a:pt x="117" y="28"/>
                        <a:pt x="117" y="27"/>
                      </a:cubicBezTo>
                      <a:cubicBezTo>
                        <a:pt x="121" y="30"/>
                        <a:pt x="121" y="30"/>
                        <a:pt x="121" y="30"/>
                      </a:cubicBezTo>
                      <a:cubicBezTo>
                        <a:pt x="121" y="31"/>
                        <a:pt x="120" y="31"/>
                        <a:pt x="120" y="30"/>
                      </a:cubicBezTo>
                      <a:cubicBezTo>
                        <a:pt x="120" y="31"/>
                        <a:pt x="121" y="31"/>
                        <a:pt x="122" y="32"/>
                      </a:cubicBezTo>
                      <a:cubicBezTo>
                        <a:pt x="121" y="32"/>
                        <a:pt x="120" y="33"/>
                        <a:pt x="119" y="32"/>
                      </a:cubicBezTo>
                      <a:cubicBezTo>
                        <a:pt x="122" y="35"/>
                        <a:pt x="122" y="35"/>
                        <a:pt x="122" y="35"/>
                      </a:cubicBezTo>
                      <a:cubicBezTo>
                        <a:pt x="122" y="35"/>
                        <a:pt x="122" y="37"/>
                        <a:pt x="122" y="36"/>
                      </a:cubicBezTo>
                      <a:cubicBezTo>
                        <a:pt x="122" y="37"/>
                        <a:pt x="123" y="38"/>
                        <a:pt x="124" y="40"/>
                      </a:cubicBezTo>
                      <a:cubicBezTo>
                        <a:pt x="124" y="40"/>
                        <a:pt x="125" y="41"/>
                        <a:pt x="125" y="41"/>
                      </a:cubicBezTo>
                      <a:cubicBezTo>
                        <a:pt x="126" y="42"/>
                        <a:pt x="126" y="43"/>
                        <a:pt x="126" y="43"/>
                      </a:cubicBezTo>
                      <a:cubicBezTo>
                        <a:pt x="126" y="43"/>
                        <a:pt x="126" y="43"/>
                        <a:pt x="126" y="43"/>
                      </a:cubicBezTo>
                      <a:cubicBezTo>
                        <a:pt x="126" y="43"/>
                        <a:pt x="126" y="43"/>
                        <a:pt x="126" y="43"/>
                      </a:cubicBezTo>
                      <a:cubicBezTo>
                        <a:pt x="127" y="43"/>
                        <a:pt x="127" y="43"/>
                        <a:pt x="127" y="44"/>
                      </a:cubicBezTo>
                      <a:cubicBezTo>
                        <a:pt x="128" y="47"/>
                        <a:pt x="128" y="50"/>
                        <a:pt x="130" y="52"/>
                      </a:cubicBezTo>
                      <a:cubicBezTo>
                        <a:pt x="130" y="55"/>
                        <a:pt x="130" y="55"/>
                        <a:pt x="130" y="55"/>
                      </a:cubicBezTo>
                      <a:cubicBezTo>
                        <a:pt x="132" y="57"/>
                        <a:pt x="130" y="52"/>
                        <a:pt x="133" y="56"/>
                      </a:cubicBezTo>
                      <a:cubicBezTo>
                        <a:pt x="135" y="58"/>
                        <a:pt x="133" y="57"/>
                        <a:pt x="133" y="59"/>
                      </a:cubicBezTo>
                      <a:cubicBezTo>
                        <a:pt x="134" y="60"/>
                        <a:pt x="137" y="61"/>
                        <a:pt x="138" y="65"/>
                      </a:cubicBezTo>
                      <a:cubicBezTo>
                        <a:pt x="137" y="64"/>
                        <a:pt x="137" y="63"/>
                        <a:pt x="136" y="62"/>
                      </a:cubicBezTo>
                      <a:close/>
                      <a:moveTo>
                        <a:pt x="164" y="82"/>
                      </a:moveTo>
                      <a:cubicBezTo>
                        <a:pt x="164" y="82"/>
                        <a:pt x="162" y="82"/>
                        <a:pt x="162" y="81"/>
                      </a:cubicBezTo>
                      <a:cubicBezTo>
                        <a:pt x="164" y="81"/>
                        <a:pt x="164" y="82"/>
                        <a:pt x="164" y="82"/>
                      </a:cubicBezTo>
                      <a:close/>
                      <a:moveTo>
                        <a:pt x="179" y="123"/>
                      </a:moveTo>
                      <a:cubicBezTo>
                        <a:pt x="179" y="122"/>
                        <a:pt x="179" y="122"/>
                        <a:pt x="180" y="121"/>
                      </a:cubicBezTo>
                      <a:cubicBezTo>
                        <a:pt x="180" y="121"/>
                        <a:pt x="180" y="122"/>
                        <a:pt x="179" y="123"/>
                      </a:cubicBezTo>
                      <a:close/>
                      <a:moveTo>
                        <a:pt x="54" y="152"/>
                      </a:moveTo>
                      <a:cubicBezTo>
                        <a:pt x="54" y="151"/>
                        <a:pt x="54" y="151"/>
                        <a:pt x="54" y="151"/>
                      </a:cubicBezTo>
                      <a:cubicBezTo>
                        <a:pt x="55" y="152"/>
                        <a:pt x="55" y="152"/>
                        <a:pt x="54" y="152"/>
                      </a:cubicBezTo>
                      <a:close/>
                      <a:moveTo>
                        <a:pt x="50" y="151"/>
                      </a:moveTo>
                      <a:cubicBezTo>
                        <a:pt x="50" y="151"/>
                        <a:pt x="50" y="152"/>
                        <a:pt x="50" y="152"/>
                      </a:cubicBezTo>
                      <a:cubicBezTo>
                        <a:pt x="50" y="152"/>
                        <a:pt x="51" y="152"/>
                        <a:pt x="52" y="152"/>
                      </a:cubicBezTo>
                      <a:cubicBezTo>
                        <a:pt x="51" y="151"/>
                        <a:pt x="51" y="151"/>
                        <a:pt x="50" y="151"/>
                      </a:cubicBezTo>
                      <a:close/>
                      <a:moveTo>
                        <a:pt x="75" y="3"/>
                      </a:moveTo>
                      <a:cubicBezTo>
                        <a:pt x="75" y="3"/>
                        <a:pt x="75" y="3"/>
                        <a:pt x="75" y="3"/>
                      </a:cubicBezTo>
                      <a:cubicBezTo>
                        <a:pt x="74" y="4"/>
                        <a:pt x="74" y="3"/>
                        <a:pt x="7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6" name="Freeform 470">
                  <a:extLst>
                    <a:ext uri="{FF2B5EF4-FFF2-40B4-BE49-F238E27FC236}">
                      <a16:creationId xmlns:a16="http://schemas.microsoft.com/office/drawing/2014/main" id="{5C10D926-D84E-4453-BC44-0E2DEC3B0706}"/>
                    </a:ext>
                  </a:extLst>
                </p:cNvPr>
                <p:cNvSpPr>
                  <a:spLocks/>
                </p:cNvSpPr>
                <p:nvPr userDrawn="1"/>
              </p:nvSpPr>
              <p:spPr bwMode="auto">
                <a:xfrm>
                  <a:off x="4455" y="129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7" name="Freeform 471">
                  <a:extLst>
                    <a:ext uri="{FF2B5EF4-FFF2-40B4-BE49-F238E27FC236}">
                      <a16:creationId xmlns:a16="http://schemas.microsoft.com/office/drawing/2014/main" id="{879F9E89-C746-4096-84AF-AAE334D0E341}"/>
                    </a:ext>
                  </a:extLst>
                </p:cNvPr>
                <p:cNvSpPr>
                  <a:spLocks/>
                </p:cNvSpPr>
                <p:nvPr userDrawn="1"/>
              </p:nvSpPr>
              <p:spPr bwMode="auto">
                <a:xfrm>
                  <a:off x="4192"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8" name="Freeform 472">
                  <a:extLst>
                    <a:ext uri="{FF2B5EF4-FFF2-40B4-BE49-F238E27FC236}">
                      <a16:creationId xmlns:a16="http://schemas.microsoft.com/office/drawing/2014/main" id="{8226D584-9EC3-4E7D-9CA8-62C179E8319F}"/>
                    </a:ext>
                  </a:extLst>
                </p:cNvPr>
                <p:cNvSpPr>
                  <a:spLocks/>
                </p:cNvSpPr>
                <p:nvPr userDrawn="1"/>
              </p:nvSpPr>
              <p:spPr bwMode="auto">
                <a:xfrm>
                  <a:off x="4038" y="1377"/>
                  <a:ext cx="4"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9" name="Freeform 473">
                  <a:extLst>
                    <a:ext uri="{FF2B5EF4-FFF2-40B4-BE49-F238E27FC236}">
                      <a16:creationId xmlns:a16="http://schemas.microsoft.com/office/drawing/2014/main" id="{8E4335B1-6B81-4A10-A668-853168FBE914}"/>
                    </a:ext>
                  </a:extLst>
                </p:cNvPr>
                <p:cNvSpPr>
                  <a:spLocks/>
                </p:cNvSpPr>
                <p:nvPr userDrawn="1"/>
              </p:nvSpPr>
              <p:spPr bwMode="auto">
                <a:xfrm>
                  <a:off x="3734" y="1472"/>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0" name="Freeform 474">
                  <a:extLst>
                    <a:ext uri="{FF2B5EF4-FFF2-40B4-BE49-F238E27FC236}">
                      <a16:creationId xmlns:a16="http://schemas.microsoft.com/office/drawing/2014/main" id="{68C35DF5-C5ED-4204-8F3F-B41A65AD9E35}"/>
                    </a:ext>
                  </a:extLst>
                </p:cNvPr>
                <p:cNvSpPr>
                  <a:spLocks/>
                </p:cNvSpPr>
                <p:nvPr userDrawn="1"/>
              </p:nvSpPr>
              <p:spPr bwMode="auto">
                <a:xfrm>
                  <a:off x="3649" y="1427"/>
                  <a:ext cx="10" cy="5"/>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1" name="Freeform 475">
                  <a:extLst>
                    <a:ext uri="{FF2B5EF4-FFF2-40B4-BE49-F238E27FC236}">
                      <a16:creationId xmlns:a16="http://schemas.microsoft.com/office/drawing/2014/main" id="{C94727D8-0A1C-47A4-AC2D-1106FACEA36C}"/>
                    </a:ext>
                  </a:extLst>
                </p:cNvPr>
                <p:cNvSpPr>
                  <a:spLocks/>
                </p:cNvSpPr>
                <p:nvPr userDrawn="1"/>
              </p:nvSpPr>
              <p:spPr bwMode="auto">
                <a:xfrm>
                  <a:off x="3709" y="1452"/>
                  <a:ext cx="15" cy="10"/>
                </a:xfrm>
                <a:custGeom>
                  <a:avLst/>
                  <a:gdLst>
                    <a:gd name="T0" fmla="*/ 3 w 3"/>
                    <a:gd name="T1" fmla="*/ 1 h 2"/>
                    <a:gd name="T2" fmla="*/ 0 w 3"/>
                    <a:gd name="T3" fmla="*/ 0 h 2"/>
                    <a:gd name="T4" fmla="*/ 1 w 3"/>
                    <a:gd name="T5" fmla="*/ 0 h 2"/>
                    <a:gd name="T6" fmla="*/ 3 w 3"/>
                    <a:gd name="T7" fmla="*/ 1 h 2"/>
                  </a:gdLst>
                  <a:ahLst/>
                  <a:cxnLst>
                    <a:cxn ang="0">
                      <a:pos x="T0" y="T1"/>
                    </a:cxn>
                    <a:cxn ang="0">
                      <a:pos x="T2" y="T3"/>
                    </a:cxn>
                    <a:cxn ang="0">
                      <a:pos x="T4" y="T5"/>
                    </a:cxn>
                    <a:cxn ang="0">
                      <a:pos x="T6" y="T7"/>
                    </a:cxn>
                  </a:cxnLst>
                  <a:rect l="0" t="0" r="r" b="b"/>
                  <a:pathLst>
                    <a:path w="3" h="2">
                      <a:moveTo>
                        <a:pt x="3" y="1"/>
                      </a:moveTo>
                      <a:cubicBezTo>
                        <a:pt x="3" y="0"/>
                        <a:pt x="2" y="0"/>
                        <a:pt x="0" y="0"/>
                      </a:cubicBezTo>
                      <a:cubicBezTo>
                        <a:pt x="0" y="0"/>
                        <a:pt x="1" y="0"/>
                        <a:pt x="1" y="0"/>
                      </a:cubicBezTo>
                      <a:cubicBezTo>
                        <a:pt x="0"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2" name="Freeform 476">
                  <a:extLst>
                    <a:ext uri="{FF2B5EF4-FFF2-40B4-BE49-F238E27FC236}">
                      <a16:creationId xmlns:a16="http://schemas.microsoft.com/office/drawing/2014/main" id="{3D425408-D0D4-4191-9E99-796287CCE501}"/>
                    </a:ext>
                  </a:extLst>
                </p:cNvPr>
                <p:cNvSpPr>
                  <a:spLocks/>
                </p:cNvSpPr>
                <p:nvPr userDrawn="1"/>
              </p:nvSpPr>
              <p:spPr bwMode="auto">
                <a:xfrm>
                  <a:off x="3704" y="1452"/>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3" name="Freeform 477">
                  <a:extLst>
                    <a:ext uri="{FF2B5EF4-FFF2-40B4-BE49-F238E27FC236}">
                      <a16:creationId xmlns:a16="http://schemas.microsoft.com/office/drawing/2014/main" id="{C38FB695-E683-4E2B-B272-4E38DD1D553B}"/>
                    </a:ext>
                  </a:extLst>
                </p:cNvPr>
                <p:cNvSpPr>
                  <a:spLocks/>
                </p:cNvSpPr>
                <p:nvPr userDrawn="1"/>
              </p:nvSpPr>
              <p:spPr bwMode="auto">
                <a:xfrm>
                  <a:off x="3789" y="1467"/>
                  <a:ext cx="25" cy="15"/>
                </a:xfrm>
                <a:custGeom>
                  <a:avLst/>
                  <a:gdLst>
                    <a:gd name="T0" fmla="*/ 1 w 5"/>
                    <a:gd name="T1" fmla="*/ 1 h 3"/>
                    <a:gd name="T2" fmla="*/ 0 w 5"/>
                    <a:gd name="T3" fmla="*/ 2 h 3"/>
                    <a:gd name="T4" fmla="*/ 1 w 5"/>
                    <a:gd name="T5" fmla="*/ 1 h 3"/>
                  </a:gdLst>
                  <a:ahLst/>
                  <a:cxnLst>
                    <a:cxn ang="0">
                      <a:pos x="T0" y="T1"/>
                    </a:cxn>
                    <a:cxn ang="0">
                      <a:pos x="T2" y="T3"/>
                    </a:cxn>
                    <a:cxn ang="0">
                      <a:pos x="T4" y="T5"/>
                    </a:cxn>
                  </a:cxnLst>
                  <a:rect l="0" t="0" r="r" b="b"/>
                  <a:pathLst>
                    <a:path w="5" h="3">
                      <a:moveTo>
                        <a:pt x="1" y="1"/>
                      </a:moveTo>
                      <a:cubicBezTo>
                        <a:pt x="1" y="1"/>
                        <a:pt x="1" y="2"/>
                        <a:pt x="0" y="2"/>
                      </a:cubicBezTo>
                      <a:cubicBezTo>
                        <a:pt x="0" y="3"/>
                        <a:pt x="5"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4" name="Freeform 478">
                  <a:extLst>
                    <a:ext uri="{FF2B5EF4-FFF2-40B4-BE49-F238E27FC236}">
                      <a16:creationId xmlns:a16="http://schemas.microsoft.com/office/drawing/2014/main" id="{6EB9E81B-B1F2-43F9-9B3B-FFEB48C41314}"/>
                    </a:ext>
                  </a:extLst>
                </p:cNvPr>
                <p:cNvSpPr>
                  <a:spLocks/>
                </p:cNvSpPr>
                <p:nvPr userDrawn="1"/>
              </p:nvSpPr>
              <p:spPr bwMode="auto">
                <a:xfrm>
                  <a:off x="3719"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5" name="Freeform 479">
                  <a:extLst>
                    <a:ext uri="{FF2B5EF4-FFF2-40B4-BE49-F238E27FC236}">
                      <a16:creationId xmlns:a16="http://schemas.microsoft.com/office/drawing/2014/main" id="{6BF675C8-B49D-41E4-AFAC-30ABE1D5781D}"/>
                    </a:ext>
                  </a:extLst>
                </p:cNvPr>
                <p:cNvSpPr>
                  <a:spLocks/>
                </p:cNvSpPr>
                <p:nvPr userDrawn="1"/>
              </p:nvSpPr>
              <p:spPr bwMode="auto">
                <a:xfrm>
                  <a:off x="3759" y="1452"/>
                  <a:ext cx="15" cy="0"/>
                </a:xfrm>
                <a:custGeom>
                  <a:avLst/>
                  <a:gdLst>
                    <a:gd name="T0" fmla="*/ 3 w 3"/>
                    <a:gd name="T1" fmla="*/ 1 w 3"/>
                    <a:gd name="T2" fmla="*/ 0 w 3"/>
                    <a:gd name="T3" fmla="*/ 3 w 3"/>
                  </a:gdLst>
                  <a:ahLst/>
                  <a:cxnLst>
                    <a:cxn ang="0">
                      <a:pos x="T0" y="0"/>
                    </a:cxn>
                    <a:cxn ang="0">
                      <a:pos x="T1" y="0"/>
                    </a:cxn>
                    <a:cxn ang="0">
                      <a:pos x="T2" y="0"/>
                    </a:cxn>
                    <a:cxn ang="0">
                      <a:pos x="T3" y="0"/>
                    </a:cxn>
                  </a:cxnLst>
                  <a:rect l="0" t="0" r="r" b="b"/>
                  <a:pathLst>
                    <a:path w="3">
                      <a:moveTo>
                        <a:pt x="3" y="0"/>
                      </a:moveTo>
                      <a:cubicBezTo>
                        <a:pt x="1" y="0"/>
                        <a:pt x="1" y="0"/>
                        <a:pt x="1" y="0"/>
                      </a:cubicBezTo>
                      <a:cubicBezTo>
                        <a:pt x="1" y="0"/>
                        <a:pt x="0" y="0"/>
                        <a:pt x="0" y="0"/>
                      </a:cubicBezTo>
                      <a:cubicBezTo>
                        <a:pt x="1" y="0"/>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6" name="Freeform 480">
                  <a:extLst>
                    <a:ext uri="{FF2B5EF4-FFF2-40B4-BE49-F238E27FC236}">
                      <a16:creationId xmlns:a16="http://schemas.microsoft.com/office/drawing/2014/main" id="{B9E29417-7343-440E-97AA-A3A567E18EEC}"/>
                    </a:ext>
                  </a:extLst>
                </p:cNvPr>
                <p:cNvSpPr>
                  <a:spLocks/>
                </p:cNvSpPr>
                <p:nvPr userDrawn="1"/>
              </p:nvSpPr>
              <p:spPr bwMode="auto">
                <a:xfrm>
                  <a:off x="3749" y="1452"/>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7" name="Freeform 481">
                  <a:extLst>
                    <a:ext uri="{FF2B5EF4-FFF2-40B4-BE49-F238E27FC236}">
                      <a16:creationId xmlns:a16="http://schemas.microsoft.com/office/drawing/2014/main" id="{DC8EFA9C-D63D-4CD1-B663-FED62EE33523}"/>
                    </a:ext>
                  </a:extLst>
                </p:cNvPr>
                <p:cNvSpPr>
                  <a:spLocks/>
                </p:cNvSpPr>
                <p:nvPr userDrawn="1"/>
              </p:nvSpPr>
              <p:spPr bwMode="auto">
                <a:xfrm>
                  <a:off x="3734"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8" name="Freeform 482">
                  <a:extLst>
                    <a:ext uri="{FF2B5EF4-FFF2-40B4-BE49-F238E27FC236}">
                      <a16:creationId xmlns:a16="http://schemas.microsoft.com/office/drawing/2014/main" id="{2A221C3F-EAB5-457C-A1AC-C5149F979926}"/>
                    </a:ext>
                  </a:extLst>
                </p:cNvPr>
                <p:cNvSpPr>
                  <a:spLocks/>
                </p:cNvSpPr>
                <p:nvPr userDrawn="1"/>
              </p:nvSpPr>
              <p:spPr bwMode="auto">
                <a:xfrm>
                  <a:off x="3883" y="1432"/>
                  <a:ext cx="15" cy="5"/>
                </a:xfrm>
                <a:custGeom>
                  <a:avLst/>
                  <a:gdLst>
                    <a:gd name="T0" fmla="*/ 1 w 3"/>
                    <a:gd name="T1" fmla="*/ 1 h 1"/>
                    <a:gd name="T2" fmla="*/ 3 w 3"/>
                    <a:gd name="T3" fmla="*/ 0 h 1"/>
                    <a:gd name="T4" fmla="*/ 2 w 3"/>
                    <a:gd name="T5" fmla="*/ 0 h 1"/>
                    <a:gd name="T6" fmla="*/ 1 w 3"/>
                    <a:gd name="T7" fmla="*/ 1 h 1"/>
                  </a:gdLst>
                  <a:ahLst/>
                  <a:cxnLst>
                    <a:cxn ang="0">
                      <a:pos x="T0" y="T1"/>
                    </a:cxn>
                    <a:cxn ang="0">
                      <a:pos x="T2" y="T3"/>
                    </a:cxn>
                    <a:cxn ang="0">
                      <a:pos x="T4" y="T5"/>
                    </a:cxn>
                    <a:cxn ang="0">
                      <a:pos x="T6" y="T7"/>
                    </a:cxn>
                  </a:cxnLst>
                  <a:rect l="0" t="0" r="r" b="b"/>
                  <a:pathLst>
                    <a:path w="3" h="1">
                      <a:moveTo>
                        <a:pt x="1" y="1"/>
                      </a:moveTo>
                      <a:cubicBezTo>
                        <a:pt x="3" y="0"/>
                        <a:pt x="3" y="0"/>
                        <a:pt x="3" y="0"/>
                      </a:cubicBezTo>
                      <a:cubicBezTo>
                        <a:pt x="3" y="0"/>
                        <a:pt x="2"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9" name="Freeform 483">
                  <a:extLst>
                    <a:ext uri="{FF2B5EF4-FFF2-40B4-BE49-F238E27FC236}">
                      <a16:creationId xmlns:a16="http://schemas.microsoft.com/office/drawing/2014/main" id="{FAC33E76-A866-4984-B747-AC911BC964D9}"/>
                    </a:ext>
                  </a:extLst>
                </p:cNvPr>
                <p:cNvSpPr>
                  <a:spLocks/>
                </p:cNvSpPr>
                <p:nvPr userDrawn="1"/>
              </p:nvSpPr>
              <p:spPr bwMode="auto">
                <a:xfrm>
                  <a:off x="3848" y="1432"/>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0" name="Freeform 484">
                  <a:extLst>
                    <a:ext uri="{FF2B5EF4-FFF2-40B4-BE49-F238E27FC236}">
                      <a16:creationId xmlns:a16="http://schemas.microsoft.com/office/drawing/2014/main" id="{2EE1FDA3-E377-48D7-B4A7-99FD4BB860FA}"/>
                    </a:ext>
                  </a:extLst>
                </p:cNvPr>
                <p:cNvSpPr>
                  <a:spLocks/>
                </p:cNvSpPr>
                <p:nvPr userDrawn="1"/>
              </p:nvSpPr>
              <p:spPr bwMode="auto">
                <a:xfrm>
                  <a:off x="3873" y="1417"/>
                  <a:ext cx="20" cy="10"/>
                </a:xfrm>
                <a:custGeom>
                  <a:avLst/>
                  <a:gdLst>
                    <a:gd name="T0" fmla="*/ 2 w 4"/>
                    <a:gd name="T1" fmla="*/ 1 h 2"/>
                    <a:gd name="T2" fmla="*/ 2 w 4"/>
                    <a:gd name="T3" fmla="*/ 0 h 2"/>
                    <a:gd name="T4" fmla="*/ 2 w 4"/>
                    <a:gd name="T5" fmla="*/ 1 h 2"/>
                  </a:gdLst>
                  <a:ahLst/>
                  <a:cxnLst>
                    <a:cxn ang="0">
                      <a:pos x="T0" y="T1"/>
                    </a:cxn>
                    <a:cxn ang="0">
                      <a:pos x="T2" y="T3"/>
                    </a:cxn>
                    <a:cxn ang="0">
                      <a:pos x="T4" y="T5"/>
                    </a:cxn>
                  </a:cxnLst>
                  <a:rect l="0" t="0" r="r" b="b"/>
                  <a:pathLst>
                    <a:path w="4" h="2">
                      <a:moveTo>
                        <a:pt x="2" y="1"/>
                      </a:moveTo>
                      <a:cubicBezTo>
                        <a:pt x="2" y="1"/>
                        <a:pt x="4" y="0"/>
                        <a:pt x="2" y="0"/>
                      </a:cubicBezTo>
                      <a:cubicBezTo>
                        <a:pt x="2" y="1"/>
                        <a:pt x="0"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1" name="Freeform 485">
                  <a:extLst>
                    <a:ext uri="{FF2B5EF4-FFF2-40B4-BE49-F238E27FC236}">
                      <a16:creationId xmlns:a16="http://schemas.microsoft.com/office/drawing/2014/main" id="{4E0EF0E4-6170-4E02-8322-0A722331A037}"/>
                    </a:ext>
                  </a:extLst>
                </p:cNvPr>
                <p:cNvSpPr>
                  <a:spLocks/>
                </p:cNvSpPr>
                <p:nvPr userDrawn="1"/>
              </p:nvSpPr>
              <p:spPr bwMode="auto">
                <a:xfrm>
                  <a:off x="4042" y="1397"/>
                  <a:ext cx="10" cy="10"/>
                </a:xfrm>
                <a:custGeom>
                  <a:avLst/>
                  <a:gdLst>
                    <a:gd name="T0" fmla="*/ 10 w 10"/>
                    <a:gd name="T1" fmla="*/ 5 h 10"/>
                    <a:gd name="T2" fmla="*/ 5 w 10"/>
                    <a:gd name="T3" fmla="*/ 0 h 10"/>
                    <a:gd name="T4" fmla="*/ 0 w 10"/>
                    <a:gd name="T5" fmla="*/ 10 h 10"/>
                    <a:gd name="T6" fmla="*/ 10 w 10"/>
                    <a:gd name="T7" fmla="*/ 5 h 10"/>
                  </a:gdLst>
                  <a:ahLst/>
                  <a:cxnLst>
                    <a:cxn ang="0">
                      <a:pos x="T0" y="T1"/>
                    </a:cxn>
                    <a:cxn ang="0">
                      <a:pos x="T2" y="T3"/>
                    </a:cxn>
                    <a:cxn ang="0">
                      <a:pos x="T4" y="T5"/>
                    </a:cxn>
                    <a:cxn ang="0">
                      <a:pos x="T6" y="T7"/>
                    </a:cxn>
                  </a:cxnLst>
                  <a:rect l="0" t="0" r="r" b="b"/>
                  <a:pathLst>
                    <a:path w="10" h="10">
                      <a:moveTo>
                        <a:pt x="10" y="5"/>
                      </a:moveTo>
                      <a:lnTo>
                        <a:pt x="5" y="0"/>
                      </a:lnTo>
                      <a:lnTo>
                        <a:pt x="0" y="10"/>
                      </a:lnTo>
                      <a:lnTo>
                        <a:pt x="1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2" name="Freeform 486">
                  <a:extLst>
                    <a:ext uri="{FF2B5EF4-FFF2-40B4-BE49-F238E27FC236}">
                      <a16:creationId xmlns:a16="http://schemas.microsoft.com/office/drawing/2014/main" id="{294E9076-E544-4402-8DE5-8BB2AE0C8D79}"/>
                    </a:ext>
                  </a:extLst>
                </p:cNvPr>
                <p:cNvSpPr>
                  <a:spLocks/>
                </p:cNvSpPr>
                <p:nvPr userDrawn="1"/>
              </p:nvSpPr>
              <p:spPr bwMode="auto">
                <a:xfrm>
                  <a:off x="4182" y="1417"/>
                  <a:ext cx="20" cy="10"/>
                </a:xfrm>
                <a:custGeom>
                  <a:avLst/>
                  <a:gdLst>
                    <a:gd name="T0" fmla="*/ 3 w 4"/>
                    <a:gd name="T1" fmla="*/ 0 h 2"/>
                    <a:gd name="T2" fmla="*/ 0 w 4"/>
                    <a:gd name="T3" fmla="*/ 1 h 2"/>
                    <a:gd name="T4" fmla="*/ 1 w 4"/>
                    <a:gd name="T5" fmla="*/ 2 h 2"/>
                    <a:gd name="T6" fmla="*/ 1 w 4"/>
                    <a:gd name="T7" fmla="*/ 2 h 2"/>
                    <a:gd name="T8" fmla="*/ 3 w 4"/>
                    <a:gd name="T9" fmla="*/ 0 h 2"/>
                  </a:gdLst>
                  <a:ahLst/>
                  <a:cxnLst>
                    <a:cxn ang="0">
                      <a:pos x="T0" y="T1"/>
                    </a:cxn>
                    <a:cxn ang="0">
                      <a:pos x="T2" y="T3"/>
                    </a:cxn>
                    <a:cxn ang="0">
                      <a:pos x="T4" y="T5"/>
                    </a:cxn>
                    <a:cxn ang="0">
                      <a:pos x="T6" y="T7"/>
                    </a:cxn>
                    <a:cxn ang="0">
                      <a:pos x="T8" y="T9"/>
                    </a:cxn>
                  </a:cxnLst>
                  <a:rect l="0" t="0" r="r" b="b"/>
                  <a:pathLst>
                    <a:path w="4" h="2">
                      <a:moveTo>
                        <a:pt x="3" y="0"/>
                      </a:moveTo>
                      <a:cubicBezTo>
                        <a:pt x="1" y="0"/>
                        <a:pt x="2" y="2"/>
                        <a:pt x="0" y="1"/>
                      </a:cubicBezTo>
                      <a:cubicBezTo>
                        <a:pt x="0" y="1"/>
                        <a:pt x="0" y="1"/>
                        <a:pt x="1" y="2"/>
                      </a:cubicBezTo>
                      <a:cubicBezTo>
                        <a:pt x="1" y="2"/>
                        <a:pt x="2" y="2"/>
                        <a:pt x="1" y="2"/>
                      </a:cubicBezTo>
                      <a:cubicBezTo>
                        <a:pt x="3" y="2"/>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3" name="Freeform 487">
                  <a:extLst>
                    <a:ext uri="{FF2B5EF4-FFF2-40B4-BE49-F238E27FC236}">
                      <a16:creationId xmlns:a16="http://schemas.microsoft.com/office/drawing/2014/main" id="{16B8773D-DC40-46B8-82A9-8EBE9C6A5E3E}"/>
                    </a:ext>
                  </a:extLst>
                </p:cNvPr>
                <p:cNvSpPr>
                  <a:spLocks/>
                </p:cNvSpPr>
                <p:nvPr userDrawn="1"/>
              </p:nvSpPr>
              <p:spPr bwMode="auto">
                <a:xfrm>
                  <a:off x="4187" y="14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4" name="Freeform 488">
                  <a:extLst>
                    <a:ext uri="{FF2B5EF4-FFF2-40B4-BE49-F238E27FC236}">
                      <a16:creationId xmlns:a16="http://schemas.microsoft.com/office/drawing/2014/main" id="{05CABA5F-1336-4FB2-9019-4300619E88A8}"/>
                    </a:ext>
                  </a:extLst>
                </p:cNvPr>
                <p:cNvSpPr>
                  <a:spLocks/>
                </p:cNvSpPr>
                <p:nvPr userDrawn="1"/>
              </p:nvSpPr>
              <p:spPr bwMode="auto">
                <a:xfrm>
                  <a:off x="3560" y="1112"/>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5" name="Freeform 489">
                  <a:extLst>
                    <a:ext uri="{FF2B5EF4-FFF2-40B4-BE49-F238E27FC236}">
                      <a16:creationId xmlns:a16="http://schemas.microsoft.com/office/drawing/2014/main" id="{B05A7E8C-9942-4AA2-98DF-526AE75FF1DC}"/>
                    </a:ext>
                  </a:extLst>
                </p:cNvPr>
                <p:cNvSpPr>
                  <a:spLocks/>
                </p:cNvSpPr>
                <p:nvPr userDrawn="1"/>
              </p:nvSpPr>
              <p:spPr bwMode="auto">
                <a:xfrm>
                  <a:off x="3555" y="1127"/>
                  <a:ext cx="5" cy="10"/>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2"/>
                        <a:pt x="0" y="2"/>
                        <a:pt x="0" y="2"/>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6" name="Freeform 490">
                  <a:extLst>
                    <a:ext uri="{FF2B5EF4-FFF2-40B4-BE49-F238E27FC236}">
                      <a16:creationId xmlns:a16="http://schemas.microsoft.com/office/drawing/2014/main" id="{8192C7D2-92AD-41D5-BF95-7FB1A1A99711}"/>
                    </a:ext>
                  </a:extLst>
                </p:cNvPr>
                <p:cNvSpPr>
                  <a:spLocks/>
                </p:cNvSpPr>
                <p:nvPr userDrawn="1"/>
              </p:nvSpPr>
              <p:spPr bwMode="auto">
                <a:xfrm>
                  <a:off x="4391" y="1142"/>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7" name="Freeform 491">
                  <a:extLst>
                    <a:ext uri="{FF2B5EF4-FFF2-40B4-BE49-F238E27FC236}">
                      <a16:creationId xmlns:a16="http://schemas.microsoft.com/office/drawing/2014/main" id="{2369A084-3A26-4E64-A0EB-70F35569E888}"/>
                    </a:ext>
                  </a:extLst>
                </p:cNvPr>
                <p:cNvSpPr>
                  <a:spLocks/>
                </p:cNvSpPr>
                <p:nvPr userDrawn="1"/>
              </p:nvSpPr>
              <p:spPr bwMode="auto">
                <a:xfrm>
                  <a:off x="4291" y="1077"/>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8" name="Freeform 492">
                  <a:extLst>
                    <a:ext uri="{FF2B5EF4-FFF2-40B4-BE49-F238E27FC236}">
                      <a16:creationId xmlns:a16="http://schemas.microsoft.com/office/drawing/2014/main" id="{13FAF487-C99C-4A1A-8488-254B873896C8}"/>
                    </a:ext>
                  </a:extLst>
                </p:cNvPr>
                <p:cNvSpPr>
                  <a:spLocks/>
                </p:cNvSpPr>
                <p:nvPr userDrawn="1"/>
              </p:nvSpPr>
              <p:spPr bwMode="auto">
                <a:xfrm>
                  <a:off x="4217" y="997"/>
                  <a:ext cx="5" cy="1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1" y="3"/>
                        <a:pt x="1" y="3"/>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9" name="Freeform 493">
                  <a:extLst>
                    <a:ext uri="{FF2B5EF4-FFF2-40B4-BE49-F238E27FC236}">
                      <a16:creationId xmlns:a16="http://schemas.microsoft.com/office/drawing/2014/main" id="{B36F3C9F-9F4E-40A7-8C41-787179EF4313}"/>
                    </a:ext>
                  </a:extLst>
                </p:cNvPr>
                <p:cNvSpPr>
                  <a:spLocks/>
                </p:cNvSpPr>
                <p:nvPr userDrawn="1"/>
              </p:nvSpPr>
              <p:spPr bwMode="auto">
                <a:xfrm>
                  <a:off x="4421" y="71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0" name="Freeform 494">
                  <a:extLst>
                    <a:ext uri="{FF2B5EF4-FFF2-40B4-BE49-F238E27FC236}">
                      <a16:creationId xmlns:a16="http://schemas.microsoft.com/office/drawing/2014/main" id="{207CE698-4920-4FA8-909F-1C6D6356C0A8}"/>
                    </a:ext>
                  </a:extLst>
                </p:cNvPr>
                <p:cNvSpPr>
                  <a:spLocks/>
                </p:cNvSpPr>
                <p:nvPr userDrawn="1"/>
              </p:nvSpPr>
              <p:spPr bwMode="auto">
                <a:xfrm>
                  <a:off x="4426" y="68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1" name="Freeform 495">
                  <a:extLst>
                    <a:ext uri="{FF2B5EF4-FFF2-40B4-BE49-F238E27FC236}">
                      <a16:creationId xmlns:a16="http://schemas.microsoft.com/office/drawing/2014/main" id="{65547878-62BD-4256-B58B-ECA04559590E}"/>
                    </a:ext>
                  </a:extLst>
                </p:cNvPr>
                <p:cNvSpPr>
                  <a:spLocks/>
                </p:cNvSpPr>
                <p:nvPr userDrawn="1"/>
              </p:nvSpPr>
              <p:spPr bwMode="auto">
                <a:xfrm>
                  <a:off x="4426" y="668"/>
                  <a:ext cx="15" cy="15"/>
                </a:xfrm>
                <a:custGeom>
                  <a:avLst/>
                  <a:gdLst>
                    <a:gd name="T0" fmla="*/ 3 w 3"/>
                    <a:gd name="T1" fmla="*/ 1 h 3"/>
                    <a:gd name="T2" fmla="*/ 1 w 3"/>
                    <a:gd name="T3" fmla="*/ 3 h 3"/>
                    <a:gd name="T4" fmla="*/ 0 w 3"/>
                    <a:gd name="T5" fmla="*/ 2 h 3"/>
                    <a:gd name="T6" fmla="*/ 1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0"/>
                        <a:pt x="2" y="2"/>
                        <a:pt x="1" y="3"/>
                      </a:cubicBezTo>
                      <a:cubicBezTo>
                        <a:pt x="0" y="2"/>
                        <a:pt x="0" y="2"/>
                        <a:pt x="0" y="2"/>
                      </a:cubicBezTo>
                      <a:cubicBezTo>
                        <a:pt x="1" y="3"/>
                        <a:pt x="1" y="3"/>
                        <a:pt x="1"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2" name="Freeform 496">
                  <a:extLst>
                    <a:ext uri="{FF2B5EF4-FFF2-40B4-BE49-F238E27FC236}">
                      <a16:creationId xmlns:a16="http://schemas.microsoft.com/office/drawing/2014/main" id="{1A5CCBB2-8AA9-4751-B324-ED20126223EA}"/>
                    </a:ext>
                  </a:extLst>
                </p:cNvPr>
                <p:cNvSpPr>
                  <a:spLocks/>
                </p:cNvSpPr>
                <p:nvPr userDrawn="1"/>
              </p:nvSpPr>
              <p:spPr bwMode="auto">
                <a:xfrm>
                  <a:off x="4455" y="668"/>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3" name="Freeform 497">
                  <a:extLst>
                    <a:ext uri="{FF2B5EF4-FFF2-40B4-BE49-F238E27FC236}">
                      <a16:creationId xmlns:a16="http://schemas.microsoft.com/office/drawing/2014/main" id="{27221E93-00C3-480C-A9D8-2161E9C3F693}"/>
                    </a:ext>
                  </a:extLst>
                </p:cNvPr>
                <p:cNvSpPr>
                  <a:spLocks/>
                </p:cNvSpPr>
                <p:nvPr userDrawn="1"/>
              </p:nvSpPr>
              <p:spPr bwMode="auto">
                <a:xfrm>
                  <a:off x="4455" y="673"/>
                  <a:ext cx="5" cy="0"/>
                </a:xfrm>
                <a:custGeom>
                  <a:avLst/>
                  <a:gdLst>
                    <a:gd name="T0" fmla="*/ 0 w 1"/>
                    <a:gd name="T1" fmla="*/ 0 w 1"/>
                  </a:gdLst>
                  <a:ahLst/>
                  <a:cxnLst>
                    <a:cxn ang="0">
                      <a:pos x="T0" y="0"/>
                    </a:cxn>
                    <a:cxn ang="0">
                      <a:pos x="T1" y="0"/>
                    </a:cxn>
                  </a:cxnLst>
                  <a:rect l="0" t="0" r="r" b="b"/>
                  <a:pathLst>
                    <a:path w="1">
                      <a:moveTo>
                        <a:pt x="0" y="0"/>
                      </a:move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4" name="Freeform 498">
                  <a:extLst>
                    <a:ext uri="{FF2B5EF4-FFF2-40B4-BE49-F238E27FC236}">
                      <a16:creationId xmlns:a16="http://schemas.microsoft.com/office/drawing/2014/main" id="{4A150E55-57B8-4B1C-AC68-44194F6B8520}"/>
                    </a:ext>
                  </a:extLst>
                </p:cNvPr>
                <p:cNvSpPr>
                  <a:spLocks/>
                </p:cNvSpPr>
                <p:nvPr userDrawn="1"/>
              </p:nvSpPr>
              <p:spPr bwMode="auto">
                <a:xfrm>
                  <a:off x="4460" y="6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5" name="Freeform 499">
                  <a:extLst>
                    <a:ext uri="{FF2B5EF4-FFF2-40B4-BE49-F238E27FC236}">
                      <a16:creationId xmlns:a16="http://schemas.microsoft.com/office/drawing/2014/main" id="{51968FF5-B55D-4337-9F66-4E8423C2C7B5}"/>
                    </a:ext>
                  </a:extLst>
                </p:cNvPr>
                <p:cNvSpPr>
                  <a:spLocks/>
                </p:cNvSpPr>
                <p:nvPr userDrawn="1"/>
              </p:nvSpPr>
              <p:spPr bwMode="auto">
                <a:xfrm>
                  <a:off x="4460"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6" name="Freeform 500">
                  <a:extLst>
                    <a:ext uri="{FF2B5EF4-FFF2-40B4-BE49-F238E27FC236}">
                      <a16:creationId xmlns:a16="http://schemas.microsoft.com/office/drawing/2014/main" id="{A00FE5B3-45F9-4E4E-922C-385B1B710AE7}"/>
                    </a:ext>
                  </a:extLst>
                </p:cNvPr>
                <p:cNvSpPr>
                  <a:spLocks/>
                </p:cNvSpPr>
                <p:nvPr userDrawn="1"/>
              </p:nvSpPr>
              <p:spPr bwMode="auto">
                <a:xfrm>
                  <a:off x="4455" y="65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7" name="Freeform 501">
                  <a:extLst>
                    <a:ext uri="{FF2B5EF4-FFF2-40B4-BE49-F238E27FC236}">
                      <a16:creationId xmlns:a16="http://schemas.microsoft.com/office/drawing/2014/main" id="{894D9856-C7A6-46CC-B3EA-48368177EF64}"/>
                    </a:ext>
                  </a:extLst>
                </p:cNvPr>
                <p:cNvSpPr>
                  <a:spLocks/>
                </p:cNvSpPr>
                <p:nvPr userDrawn="1"/>
              </p:nvSpPr>
              <p:spPr bwMode="auto">
                <a:xfrm>
                  <a:off x="4451" y="663"/>
                  <a:ext cx="4"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8" name="Freeform 502">
                  <a:extLst>
                    <a:ext uri="{FF2B5EF4-FFF2-40B4-BE49-F238E27FC236}">
                      <a16:creationId xmlns:a16="http://schemas.microsoft.com/office/drawing/2014/main" id="{25DB0528-147B-42C5-BFCF-8184EA442208}"/>
                    </a:ext>
                  </a:extLst>
                </p:cNvPr>
                <p:cNvSpPr>
                  <a:spLocks/>
                </p:cNvSpPr>
                <p:nvPr userDrawn="1"/>
              </p:nvSpPr>
              <p:spPr bwMode="auto">
                <a:xfrm>
                  <a:off x="4431" y="668"/>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9" name="Freeform 503">
                  <a:extLst>
                    <a:ext uri="{FF2B5EF4-FFF2-40B4-BE49-F238E27FC236}">
                      <a16:creationId xmlns:a16="http://schemas.microsoft.com/office/drawing/2014/main" id="{227C0989-2D54-49C0-9B7D-4596D900BF89}"/>
                    </a:ext>
                  </a:extLst>
                </p:cNvPr>
                <p:cNvSpPr>
                  <a:spLocks/>
                </p:cNvSpPr>
                <p:nvPr userDrawn="1"/>
              </p:nvSpPr>
              <p:spPr bwMode="auto">
                <a:xfrm>
                  <a:off x="4470" y="65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0" name="Freeform 504">
                  <a:extLst>
                    <a:ext uri="{FF2B5EF4-FFF2-40B4-BE49-F238E27FC236}">
                      <a16:creationId xmlns:a16="http://schemas.microsoft.com/office/drawing/2014/main" id="{ACAA8C5A-862A-4A38-9B5A-454C1A840E03}"/>
                    </a:ext>
                  </a:extLst>
                </p:cNvPr>
                <p:cNvSpPr>
                  <a:spLocks/>
                </p:cNvSpPr>
                <p:nvPr userDrawn="1"/>
              </p:nvSpPr>
              <p:spPr bwMode="auto">
                <a:xfrm>
                  <a:off x="4470" y="64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1" name="Oval 505">
                  <a:extLst>
                    <a:ext uri="{FF2B5EF4-FFF2-40B4-BE49-F238E27FC236}">
                      <a16:creationId xmlns:a16="http://schemas.microsoft.com/office/drawing/2014/main" id="{A40322A7-BDAD-4BF1-A87C-51CCEDC73DFC}"/>
                    </a:ext>
                  </a:extLst>
                </p:cNvPr>
                <p:cNvSpPr>
                  <a:spLocks noChangeArrowheads="1"/>
                </p:cNvSpPr>
                <p:nvPr userDrawn="1"/>
              </p:nvSpPr>
              <p:spPr bwMode="auto">
                <a:xfrm>
                  <a:off x="4455" y="653"/>
                  <a:ext cx="1" cy="1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2" name="Freeform 506">
                  <a:extLst>
                    <a:ext uri="{FF2B5EF4-FFF2-40B4-BE49-F238E27FC236}">
                      <a16:creationId xmlns:a16="http://schemas.microsoft.com/office/drawing/2014/main" id="{A1D9B5F3-B374-492C-9405-C4667E408CBF}"/>
                    </a:ext>
                  </a:extLst>
                </p:cNvPr>
                <p:cNvSpPr>
                  <a:spLocks/>
                </p:cNvSpPr>
                <p:nvPr userDrawn="1"/>
              </p:nvSpPr>
              <p:spPr bwMode="auto">
                <a:xfrm>
                  <a:off x="4485" y="643"/>
                  <a:ext cx="0" cy="10"/>
                </a:xfrm>
                <a:custGeom>
                  <a:avLst/>
                  <a:gdLst>
                    <a:gd name="T0" fmla="*/ 5 h 10"/>
                    <a:gd name="T1" fmla="*/ 10 h 10"/>
                    <a:gd name="T2" fmla="*/ 0 h 10"/>
                    <a:gd name="T3" fmla="*/ 5 h 10"/>
                  </a:gdLst>
                  <a:ahLst/>
                  <a:cxnLst>
                    <a:cxn ang="0">
                      <a:pos x="0" y="T0"/>
                    </a:cxn>
                    <a:cxn ang="0">
                      <a:pos x="0" y="T1"/>
                    </a:cxn>
                    <a:cxn ang="0">
                      <a:pos x="0" y="T2"/>
                    </a:cxn>
                    <a:cxn ang="0">
                      <a:pos x="0" y="T3"/>
                    </a:cxn>
                  </a:cxnLst>
                  <a:rect l="0" t="0" r="r" b="b"/>
                  <a:pathLst>
                    <a:path h="10">
                      <a:moveTo>
                        <a:pt x="0" y="5"/>
                      </a:moveTo>
                      <a:lnTo>
                        <a:pt x="0"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3" name="Freeform 507">
                  <a:extLst>
                    <a:ext uri="{FF2B5EF4-FFF2-40B4-BE49-F238E27FC236}">
                      <a16:creationId xmlns:a16="http://schemas.microsoft.com/office/drawing/2014/main" id="{0EC17E76-CC07-4FF2-B062-A8C701BBC60D}"/>
                    </a:ext>
                  </a:extLst>
                </p:cNvPr>
                <p:cNvSpPr>
                  <a:spLocks/>
                </p:cNvSpPr>
                <p:nvPr userDrawn="1"/>
              </p:nvSpPr>
              <p:spPr bwMode="auto">
                <a:xfrm>
                  <a:off x="4490" y="638"/>
                  <a:ext cx="10" cy="10"/>
                </a:xfrm>
                <a:custGeom>
                  <a:avLst/>
                  <a:gdLst>
                    <a:gd name="T0" fmla="*/ 0 w 2"/>
                    <a:gd name="T1" fmla="*/ 1 h 2"/>
                    <a:gd name="T2" fmla="*/ 1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1" y="2"/>
                      </a:cubicBezTo>
                      <a:cubicBezTo>
                        <a:pt x="2" y="2"/>
                        <a:pt x="2" y="1"/>
                        <a:pt x="2"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4" name="Freeform 508">
                  <a:extLst>
                    <a:ext uri="{FF2B5EF4-FFF2-40B4-BE49-F238E27FC236}">
                      <a16:creationId xmlns:a16="http://schemas.microsoft.com/office/drawing/2014/main" id="{FF0D1615-8CD8-4197-A344-825A30E56FFB}"/>
                    </a:ext>
                  </a:extLst>
                </p:cNvPr>
                <p:cNvSpPr>
                  <a:spLocks/>
                </p:cNvSpPr>
                <p:nvPr userDrawn="1"/>
              </p:nvSpPr>
              <p:spPr bwMode="auto">
                <a:xfrm>
                  <a:off x="4500"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5" name="Freeform 509">
                  <a:extLst>
                    <a:ext uri="{FF2B5EF4-FFF2-40B4-BE49-F238E27FC236}">
                      <a16:creationId xmlns:a16="http://schemas.microsoft.com/office/drawing/2014/main" id="{2C8F90EE-734C-41A5-ADEC-2B0AEB7F620D}"/>
                    </a:ext>
                  </a:extLst>
                </p:cNvPr>
                <p:cNvSpPr>
                  <a:spLocks/>
                </p:cNvSpPr>
                <p:nvPr userDrawn="1"/>
              </p:nvSpPr>
              <p:spPr bwMode="auto">
                <a:xfrm>
                  <a:off x="4475" y="64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6" name="Freeform 510">
                  <a:extLst>
                    <a:ext uri="{FF2B5EF4-FFF2-40B4-BE49-F238E27FC236}">
                      <a16:creationId xmlns:a16="http://schemas.microsoft.com/office/drawing/2014/main" id="{4A0E8181-7705-4A23-BA17-EA52F335CB6E}"/>
                    </a:ext>
                  </a:extLst>
                </p:cNvPr>
                <p:cNvSpPr>
                  <a:spLocks/>
                </p:cNvSpPr>
                <p:nvPr userDrawn="1"/>
              </p:nvSpPr>
              <p:spPr bwMode="auto">
                <a:xfrm>
                  <a:off x="4480" y="6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7" name="Freeform 511">
                  <a:extLst>
                    <a:ext uri="{FF2B5EF4-FFF2-40B4-BE49-F238E27FC236}">
                      <a16:creationId xmlns:a16="http://schemas.microsoft.com/office/drawing/2014/main" id="{8D206C31-F187-4AC6-A30A-A7228AAD0176}"/>
                    </a:ext>
                  </a:extLst>
                </p:cNvPr>
                <p:cNvSpPr>
                  <a:spLocks/>
                </p:cNvSpPr>
                <p:nvPr userDrawn="1"/>
              </p:nvSpPr>
              <p:spPr bwMode="auto">
                <a:xfrm>
                  <a:off x="4475" y="6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8" name="Freeform 512">
                  <a:extLst>
                    <a:ext uri="{FF2B5EF4-FFF2-40B4-BE49-F238E27FC236}">
                      <a16:creationId xmlns:a16="http://schemas.microsoft.com/office/drawing/2014/main" id="{C391728C-5830-4B5B-B433-46D6A3150B7F}"/>
                    </a:ext>
                  </a:extLst>
                </p:cNvPr>
                <p:cNvSpPr>
                  <a:spLocks/>
                </p:cNvSpPr>
                <p:nvPr userDrawn="1"/>
              </p:nvSpPr>
              <p:spPr bwMode="auto">
                <a:xfrm>
                  <a:off x="4460" y="64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9" name="Freeform 513">
                  <a:extLst>
                    <a:ext uri="{FF2B5EF4-FFF2-40B4-BE49-F238E27FC236}">
                      <a16:creationId xmlns:a16="http://schemas.microsoft.com/office/drawing/2014/main" id="{E70F69CC-7B5A-4619-814C-55A54AD8BA90}"/>
                    </a:ext>
                  </a:extLst>
                </p:cNvPr>
                <p:cNvSpPr>
                  <a:spLocks/>
                </p:cNvSpPr>
                <p:nvPr userDrawn="1"/>
              </p:nvSpPr>
              <p:spPr bwMode="auto">
                <a:xfrm>
                  <a:off x="4470" y="64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0" name="Rectangle 514">
                  <a:extLst>
                    <a:ext uri="{FF2B5EF4-FFF2-40B4-BE49-F238E27FC236}">
                      <a16:creationId xmlns:a16="http://schemas.microsoft.com/office/drawing/2014/main" id="{425BDDC9-6A40-43F8-AF7C-E1B595AEB344}"/>
                    </a:ext>
                  </a:extLst>
                </p:cNvPr>
                <p:cNvSpPr>
                  <a:spLocks noChangeArrowheads="1"/>
                </p:cNvSpPr>
                <p:nvPr userDrawn="1"/>
              </p:nvSpPr>
              <p:spPr bwMode="auto">
                <a:xfrm>
                  <a:off x="4475" y="63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1" name="Freeform 515">
                  <a:extLst>
                    <a:ext uri="{FF2B5EF4-FFF2-40B4-BE49-F238E27FC236}">
                      <a16:creationId xmlns:a16="http://schemas.microsoft.com/office/drawing/2014/main" id="{7F3A7ABB-84C2-4017-A02D-8693CD340B7A}"/>
                    </a:ext>
                  </a:extLst>
                </p:cNvPr>
                <p:cNvSpPr>
                  <a:spLocks/>
                </p:cNvSpPr>
                <p:nvPr userDrawn="1"/>
              </p:nvSpPr>
              <p:spPr bwMode="auto">
                <a:xfrm>
                  <a:off x="4490" y="63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2" name="Freeform 516">
                  <a:extLst>
                    <a:ext uri="{FF2B5EF4-FFF2-40B4-BE49-F238E27FC236}">
                      <a16:creationId xmlns:a16="http://schemas.microsoft.com/office/drawing/2014/main" id="{CAD190B8-4B5B-4BFF-AD09-FFC3C6286B78}"/>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3" name="Rectangle 517">
                  <a:extLst>
                    <a:ext uri="{FF2B5EF4-FFF2-40B4-BE49-F238E27FC236}">
                      <a16:creationId xmlns:a16="http://schemas.microsoft.com/office/drawing/2014/main" id="{16B78758-3169-4BA1-8BAE-F6C08B78D01F}"/>
                    </a:ext>
                  </a:extLst>
                </p:cNvPr>
                <p:cNvSpPr>
                  <a:spLocks noChangeArrowheads="1"/>
                </p:cNvSpPr>
                <p:nvPr userDrawn="1"/>
              </p:nvSpPr>
              <p:spPr bwMode="auto">
                <a:xfrm>
                  <a:off x="451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4" name="Freeform 518">
                  <a:extLst>
                    <a:ext uri="{FF2B5EF4-FFF2-40B4-BE49-F238E27FC236}">
                      <a16:creationId xmlns:a16="http://schemas.microsoft.com/office/drawing/2014/main" id="{511BFE65-8993-42DD-96D3-BD0AC547EDAF}"/>
                    </a:ext>
                  </a:extLst>
                </p:cNvPr>
                <p:cNvSpPr>
                  <a:spLocks/>
                </p:cNvSpPr>
                <p:nvPr userDrawn="1"/>
              </p:nvSpPr>
              <p:spPr bwMode="auto">
                <a:xfrm>
                  <a:off x="4485" y="633"/>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5" name="Freeform 519">
                  <a:extLst>
                    <a:ext uri="{FF2B5EF4-FFF2-40B4-BE49-F238E27FC236}">
                      <a16:creationId xmlns:a16="http://schemas.microsoft.com/office/drawing/2014/main" id="{BBC075A4-AFFB-48EF-B45D-3884A553AD17}"/>
                    </a:ext>
                  </a:extLst>
                </p:cNvPr>
                <p:cNvSpPr>
                  <a:spLocks/>
                </p:cNvSpPr>
                <p:nvPr userDrawn="1"/>
              </p:nvSpPr>
              <p:spPr bwMode="auto">
                <a:xfrm>
                  <a:off x="4500"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6" name="Freeform 520">
                  <a:extLst>
                    <a:ext uri="{FF2B5EF4-FFF2-40B4-BE49-F238E27FC236}">
                      <a16:creationId xmlns:a16="http://schemas.microsoft.com/office/drawing/2014/main" id="{70F3DFF4-03C9-45C9-AB44-971F18D70ABD}"/>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7" name="Freeform 521">
                  <a:extLst>
                    <a:ext uri="{FF2B5EF4-FFF2-40B4-BE49-F238E27FC236}">
                      <a16:creationId xmlns:a16="http://schemas.microsoft.com/office/drawing/2014/main" id="{C9A786AB-CB61-405F-9A30-8D26625F6AB5}"/>
                    </a:ext>
                  </a:extLst>
                </p:cNvPr>
                <p:cNvSpPr>
                  <a:spLocks/>
                </p:cNvSpPr>
                <p:nvPr userDrawn="1"/>
              </p:nvSpPr>
              <p:spPr bwMode="auto">
                <a:xfrm>
                  <a:off x="4485" y="6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8" name="Freeform 522">
                  <a:extLst>
                    <a:ext uri="{FF2B5EF4-FFF2-40B4-BE49-F238E27FC236}">
                      <a16:creationId xmlns:a16="http://schemas.microsoft.com/office/drawing/2014/main" id="{36173E5E-BC13-4DAF-9A53-A4EDF1D1FCE5}"/>
                    </a:ext>
                  </a:extLst>
                </p:cNvPr>
                <p:cNvSpPr>
                  <a:spLocks/>
                </p:cNvSpPr>
                <p:nvPr userDrawn="1"/>
              </p:nvSpPr>
              <p:spPr bwMode="auto">
                <a:xfrm>
                  <a:off x="4495" y="593"/>
                  <a:ext cx="20" cy="30"/>
                </a:xfrm>
                <a:custGeom>
                  <a:avLst/>
                  <a:gdLst>
                    <a:gd name="T0" fmla="*/ 2 w 4"/>
                    <a:gd name="T1" fmla="*/ 0 h 6"/>
                    <a:gd name="T2" fmla="*/ 1 w 4"/>
                    <a:gd name="T3" fmla="*/ 2 h 6"/>
                    <a:gd name="T4" fmla="*/ 3 w 4"/>
                    <a:gd name="T5" fmla="*/ 6 h 6"/>
                    <a:gd name="T6" fmla="*/ 3 w 4"/>
                    <a:gd name="T7" fmla="*/ 5 h 6"/>
                    <a:gd name="T8" fmla="*/ 2 w 4"/>
                    <a:gd name="T9" fmla="*/ 3 h 6"/>
                    <a:gd name="T10" fmla="*/ 3 w 4"/>
                    <a:gd name="T11" fmla="*/ 3 h 6"/>
                    <a:gd name="T12" fmla="*/ 3 w 4"/>
                    <a:gd name="T13" fmla="*/ 0 h 6"/>
                    <a:gd name="T14" fmla="*/ 2 w 4"/>
                    <a:gd name="T15" fmla="*/ 1 h 6"/>
                    <a:gd name="T16" fmla="*/ 2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0"/>
                      </a:moveTo>
                      <a:cubicBezTo>
                        <a:pt x="2" y="1"/>
                        <a:pt x="2" y="2"/>
                        <a:pt x="1" y="2"/>
                      </a:cubicBezTo>
                      <a:cubicBezTo>
                        <a:pt x="0" y="3"/>
                        <a:pt x="2" y="5"/>
                        <a:pt x="3" y="6"/>
                      </a:cubicBezTo>
                      <a:cubicBezTo>
                        <a:pt x="3" y="6"/>
                        <a:pt x="3" y="5"/>
                        <a:pt x="3" y="5"/>
                      </a:cubicBezTo>
                      <a:cubicBezTo>
                        <a:pt x="3" y="4"/>
                        <a:pt x="1" y="4"/>
                        <a:pt x="2" y="3"/>
                      </a:cubicBezTo>
                      <a:cubicBezTo>
                        <a:pt x="2" y="3"/>
                        <a:pt x="2" y="3"/>
                        <a:pt x="3" y="3"/>
                      </a:cubicBezTo>
                      <a:cubicBezTo>
                        <a:pt x="2" y="3"/>
                        <a:pt x="4" y="2"/>
                        <a:pt x="3" y="0"/>
                      </a:cubicBezTo>
                      <a:cubicBezTo>
                        <a:pt x="2" y="1"/>
                        <a:pt x="2" y="1"/>
                        <a:pt x="2"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9" name="Freeform 523">
                  <a:extLst>
                    <a:ext uri="{FF2B5EF4-FFF2-40B4-BE49-F238E27FC236}">
                      <a16:creationId xmlns:a16="http://schemas.microsoft.com/office/drawing/2014/main" id="{F8A271BD-A75E-4314-B05C-21DBE1D24778}"/>
                    </a:ext>
                  </a:extLst>
                </p:cNvPr>
                <p:cNvSpPr>
                  <a:spLocks/>
                </p:cNvSpPr>
                <p:nvPr userDrawn="1"/>
              </p:nvSpPr>
              <p:spPr bwMode="auto">
                <a:xfrm>
                  <a:off x="4505" y="623"/>
                  <a:ext cx="5" cy="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1" y="1"/>
                      </a:cubicBezTo>
                      <a:cubicBezTo>
                        <a:pt x="1"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0" name="Freeform 524">
                  <a:extLst>
                    <a:ext uri="{FF2B5EF4-FFF2-40B4-BE49-F238E27FC236}">
                      <a16:creationId xmlns:a16="http://schemas.microsoft.com/office/drawing/2014/main" id="{08C763FB-B859-4457-8256-D4FB8B31721B}"/>
                    </a:ext>
                  </a:extLst>
                </p:cNvPr>
                <p:cNvSpPr>
                  <a:spLocks/>
                </p:cNvSpPr>
                <p:nvPr userDrawn="1"/>
              </p:nvSpPr>
              <p:spPr bwMode="auto">
                <a:xfrm>
                  <a:off x="4490" y="618"/>
                  <a:ext cx="15" cy="15"/>
                </a:xfrm>
                <a:custGeom>
                  <a:avLst/>
                  <a:gdLst>
                    <a:gd name="T0" fmla="*/ 1 w 3"/>
                    <a:gd name="T1" fmla="*/ 2 h 3"/>
                    <a:gd name="T2" fmla="*/ 1 w 3"/>
                    <a:gd name="T3" fmla="*/ 0 h 3"/>
                    <a:gd name="T4" fmla="*/ 0 w 3"/>
                    <a:gd name="T5" fmla="*/ 2 h 3"/>
                    <a:gd name="T6" fmla="*/ 1 w 3"/>
                    <a:gd name="T7" fmla="*/ 2 h 3"/>
                    <a:gd name="T8" fmla="*/ 1 w 3"/>
                    <a:gd name="T9" fmla="*/ 3 h 3"/>
                    <a:gd name="T10" fmla="*/ 2 w 3"/>
                    <a:gd name="T11" fmla="*/ 3 h 3"/>
                    <a:gd name="T12" fmla="*/ 2 w 3"/>
                    <a:gd name="T13" fmla="*/ 3 h 3"/>
                    <a:gd name="T14" fmla="*/ 2 w 3"/>
                    <a:gd name="T15" fmla="*/ 3 h 3"/>
                    <a:gd name="T16" fmla="*/ 2 w 3"/>
                    <a:gd name="T17" fmla="*/ 3 h 3"/>
                    <a:gd name="T18" fmla="*/ 2 w 3"/>
                    <a:gd name="T19" fmla="*/ 3 h 3"/>
                    <a:gd name="T20" fmla="*/ 2 w 3"/>
                    <a:gd name="T21" fmla="*/ 2 h 3"/>
                    <a:gd name="T22" fmla="*/ 1 w 3"/>
                    <a:gd name="T23" fmla="*/ 2 h 3"/>
                    <a:gd name="T24" fmla="*/ 2 w 3"/>
                    <a:gd name="T25" fmla="*/ 2 h 3"/>
                    <a:gd name="T26" fmla="*/ 2 w 3"/>
                    <a:gd name="T27" fmla="*/ 3 h 3"/>
                    <a:gd name="T28" fmla="*/ 2 w 3"/>
                    <a:gd name="T29" fmla="*/ 3 h 3"/>
                    <a:gd name="T30" fmla="*/ 3 w 3"/>
                    <a:gd name="T31" fmla="*/ 2 h 3"/>
                    <a:gd name="T32" fmla="*/ 1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1" y="2"/>
                      </a:moveTo>
                      <a:cubicBezTo>
                        <a:pt x="1" y="1"/>
                        <a:pt x="2" y="1"/>
                        <a:pt x="1" y="0"/>
                      </a:cubicBezTo>
                      <a:cubicBezTo>
                        <a:pt x="0" y="1"/>
                        <a:pt x="1" y="1"/>
                        <a:pt x="0" y="2"/>
                      </a:cubicBezTo>
                      <a:cubicBezTo>
                        <a:pt x="1" y="1"/>
                        <a:pt x="0" y="2"/>
                        <a:pt x="1" y="2"/>
                      </a:cubicBezTo>
                      <a:cubicBezTo>
                        <a:pt x="1" y="2"/>
                        <a:pt x="1" y="3"/>
                        <a:pt x="1" y="3"/>
                      </a:cubicBezTo>
                      <a:cubicBezTo>
                        <a:pt x="1" y="3"/>
                        <a:pt x="1" y="3"/>
                        <a:pt x="2" y="3"/>
                      </a:cubicBezTo>
                      <a:cubicBezTo>
                        <a:pt x="2" y="3"/>
                        <a:pt x="2" y="3"/>
                        <a:pt x="2" y="3"/>
                      </a:cubicBezTo>
                      <a:cubicBezTo>
                        <a:pt x="2" y="3"/>
                        <a:pt x="2" y="3"/>
                        <a:pt x="2" y="3"/>
                      </a:cubicBezTo>
                      <a:cubicBezTo>
                        <a:pt x="2" y="3"/>
                        <a:pt x="2" y="3"/>
                        <a:pt x="2" y="3"/>
                      </a:cubicBezTo>
                      <a:cubicBezTo>
                        <a:pt x="2" y="3"/>
                        <a:pt x="1" y="2"/>
                        <a:pt x="2" y="3"/>
                      </a:cubicBezTo>
                      <a:cubicBezTo>
                        <a:pt x="2" y="2"/>
                        <a:pt x="2" y="2"/>
                        <a:pt x="2" y="2"/>
                      </a:cubicBezTo>
                      <a:cubicBezTo>
                        <a:pt x="2" y="2"/>
                        <a:pt x="1" y="2"/>
                        <a:pt x="1" y="2"/>
                      </a:cubicBezTo>
                      <a:cubicBezTo>
                        <a:pt x="2" y="2"/>
                        <a:pt x="2" y="2"/>
                        <a:pt x="2" y="2"/>
                      </a:cubicBezTo>
                      <a:cubicBezTo>
                        <a:pt x="2" y="3"/>
                        <a:pt x="2" y="3"/>
                        <a:pt x="2" y="3"/>
                      </a:cubicBezTo>
                      <a:cubicBezTo>
                        <a:pt x="2" y="3"/>
                        <a:pt x="2" y="3"/>
                        <a:pt x="2" y="3"/>
                      </a:cubicBezTo>
                      <a:cubicBezTo>
                        <a:pt x="3" y="2"/>
                        <a:pt x="3" y="2"/>
                        <a:pt x="3" y="2"/>
                      </a:cubicBezTo>
                      <a:cubicBezTo>
                        <a:pt x="2" y="2"/>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1" name="Freeform 525">
                  <a:extLst>
                    <a:ext uri="{FF2B5EF4-FFF2-40B4-BE49-F238E27FC236}">
                      <a16:creationId xmlns:a16="http://schemas.microsoft.com/office/drawing/2014/main" id="{25D28C35-C8B1-44A1-B789-780BC4F82545}"/>
                    </a:ext>
                  </a:extLst>
                </p:cNvPr>
                <p:cNvSpPr>
                  <a:spLocks/>
                </p:cNvSpPr>
                <p:nvPr userDrawn="1"/>
              </p:nvSpPr>
              <p:spPr bwMode="auto">
                <a:xfrm>
                  <a:off x="4455"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2" name="Freeform 526">
                  <a:extLst>
                    <a:ext uri="{FF2B5EF4-FFF2-40B4-BE49-F238E27FC236}">
                      <a16:creationId xmlns:a16="http://schemas.microsoft.com/office/drawing/2014/main" id="{DB904EFD-F1D0-4244-A6AD-F05E7984FCBF}"/>
                    </a:ext>
                  </a:extLst>
                </p:cNvPr>
                <p:cNvSpPr>
                  <a:spLocks/>
                </p:cNvSpPr>
                <p:nvPr userDrawn="1"/>
              </p:nvSpPr>
              <p:spPr bwMode="auto">
                <a:xfrm>
                  <a:off x="4455" y="633"/>
                  <a:ext cx="15" cy="5"/>
                </a:xfrm>
                <a:custGeom>
                  <a:avLst/>
                  <a:gdLst>
                    <a:gd name="T0" fmla="*/ 1 w 3"/>
                    <a:gd name="T1" fmla="*/ 0 h 1"/>
                    <a:gd name="T2" fmla="*/ 1 w 3"/>
                    <a:gd name="T3" fmla="*/ 1 h 1"/>
                    <a:gd name="T4" fmla="*/ 0 w 3"/>
                    <a:gd name="T5" fmla="*/ 0 h 1"/>
                    <a:gd name="T6" fmla="*/ 1 w 3"/>
                    <a:gd name="T7" fmla="*/ 1 h 1"/>
                    <a:gd name="T8" fmla="*/ 1 w 3"/>
                    <a:gd name="T9" fmla="*/ 1 h 1"/>
                    <a:gd name="T10" fmla="*/ 3 w 3"/>
                    <a:gd name="T11" fmla="*/ 1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1"/>
                      </a:cubicBezTo>
                      <a:cubicBezTo>
                        <a:pt x="0" y="1"/>
                        <a:pt x="0" y="0"/>
                        <a:pt x="0" y="0"/>
                      </a:cubicBezTo>
                      <a:cubicBezTo>
                        <a:pt x="0" y="0"/>
                        <a:pt x="0" y="1"/>
                        <a:pt x="1" y="1"/>
                      </a:cubicBezTo>
                      <a:cubicBezTo>
                        <a:pt x="1" y="1"/>
                        <a:pt x="1" y="1"/>
                        <a:pt x="1" y="1"/>
                      </a:cubicBezTo>
                      <a:cubicBezTo>
                        <a:pt x="2" y="1"/>
                        <a:pt x="3" y="1"/>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3" name="Freeform 527">
                  <a:extLst>
                    <a:ext uri="{FF2B5EF4-FFF2-40B4-BE49-F238E27FC236}">
                      <a16:creationId xmlns:a16="http://schemas.microsoft.com/office/drawing/2014/main" id="{C91018AC-A732-4380-84AB-F2B3813D2DB1}"/>
                    </a:ext>
                  </a:extLst>
                </p:cNvPr>
                <p:cNvSpPr>
                  <a:spLocks/>
                </p:cNvSpPr>
                <p:nvPr userDrawn="1"/>
              </p:nvSpPr>
              <p:spPr bwMode="auto">
                <a:xfrm>
                  <a:off x="4475" y="623"/>
                  <a:ext cx="5" cy="5"/>
                </a:xfrm>
                <a:custGeom>
                  <a:avLst/>
                  <a:gdLst>
                    <a:gd name="T0" fmla="*/ 1 w 1"/>
                    <a:gd name="T1" fmla="*/ 1 h 1"/>
                    <a:gd name="T2" fmla="*/ 1 w 1"/>
                    <a:gd name="T3" fmla="*/ 0 h 1"/>
                    <a:gd name="T4" fmla="*/ 0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4" name="Freeform 528">
                  <a:extLst>
                    <a:ext uri="{FF2B5EF4-FFF2-40B4-BE49-F238E27FC236}">
                      <a16:creationId xmlns:a16="http://schemas.microsoft.com/office/drawing/2014/main" id="{84EBF2E6-2956-4E53-8CF9-0734EEC0734D}"/>
                    </a:ext>
                  </a:extLst>
                </p:cNvPr>
                <p:cNvSpPr>
                  <a:spLocks/>
                </p:cNvSpPr>
                <p:nvPr userDrawn="1"/>
              </p:nvSpPr>
              <p:spPr bwMode="auto">
                <a:xfrm>
                  <a:off x="4510" y="623"/>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5" name="Rectangle 529">
                  <a:extLst>
                    <a:ext uri="{FF2B5EF4-FFF2-40B4-BE49-F238E27FC236}">
                      <a16:creationId xmlns:a16="http://schemas.microsoft.com/office/drawing/2014/main" id="{6495C782-BDD1-41F2-A046-9EC98818962F}"/>
                    </a:ext>
                  </a:extLst>
                </p:cNvPr>
                <p:cNvSpPr>
                  <a:spLocks noChangeArrowheads="1"/>
                </p:cNvSpPr>
                <p:nvPr userDrawn="1"/>
              </p:nvSpPr>
              <p:spPr bwMode="auto">
                <a:xfrm>
                  <a:off x="452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6" name="Freeform 530">
                  <a:extLst>
                    <a:ext uri="{FF2B5EF4-FFF2-40B4-BE49-F238E27FC236}">
                      <a16:creationId xmlns:a16="http://schemas.microsoft.com/office/drawing/2014/main" id="{A2743FE2-C2B3-4697-9D09-7BA0FAEBCD19}"/>
                    </a:ext>
                  </a:extLst>
                </p:cNvPr>
                <p:cNvSpPr>
                  <a:spLocks/>
                </p:cNvSpPr>
                <p:nvPr userDrawn="1"/>
              </p:nvSpPr>
              <p:spPr bwMode="auto">
                <a:xfrm>
                  <a:off x="4630" y="92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7" name="Freeform 531">
                  <a:extLst>
                    <a:ext uri="{FF2B5EF4-FFF2-40B4-BE49-F238E27FC236}">
                      <a16:creationId xmlns:a16="http://schemas.microsoft.com/office/drawing/2014/main" id="{7D75941C-6AE1-4E4D-B9DC-C29F8C5B86B2}"/>
                    </a:ext>
                  </a:extLst>
                </p:cNvPr>
                <p:cNvSpPr>
                  <a:spLocks/>
                </p:cNvSpPr>
                <p:nvPr userDrawn="1"/>
              </p:nvSpPr>
              <p:spPr bwMode="auto">
                <a:xfrm>
                  <a:off x="464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8" name="Freeform 532">
                  <a:extLst>
                    <a:ext uri="{FF2B5EF4-FFF2-40B4-BE49-F238E27FC236}">
                      <a16:creationId xmlns:a16="http://schemas.microsoft.com/office/drawing/2014/main" id="{4135E98F-CEC7-478C-930B-568F4A215959}"/>
                    </a:ext>
                  </a:extLst>
                </p:cNvPr>
                <p:cNvSpPr>
                  <a:spLocks/>
                </p:cNvSpPr>
                <p:nvPr userDrawn="1"/>
              </p:nvSpPr>
              <p:spPr bwMode="auto">
                <a:xfrm>
                  <a:off x="4650" y="673"/>
                  <a:ext cx="5" cy="10"/>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2"/>
                        <a:pt x="0"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9" name="Freeform 533">
                  <a:extLst>
                    <a:ext uri="{FF2B5EF4-FFF2-40B4-BE49-F238E27FC236}">
                      <a16:creationId xmlns:a16="http://schemas.microsoft.com/office/drawing/2014/main" id="{961D9F27-79ED-4EF5-94E3-0DDF2DDBFB0C}"/>
                    </a:ext>
                  </a:extLst>
                </p:cNvPr>
                <p:cNvSpPr>
                  <a:spLocks/>
                </p:cNvSpPr>
                <p:nvPr userDrawn="1"/>
              </p:nvSpPr>
              <p:spPr bwMode="auto">
                <a:xfrm>
                  <a:off x="4679" y="7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0" name="Freeform 534">
                  <a:extLst>
                    <a:ext uri="{FF2B5EF4-FFF2-40B4-BE49-F238E27FC236}">
                      <a16:creationId xmlns:a16="http://schemas.microsoft.com/office/drawing/2014/main" id="{0A6AD054-203A-47EC-9ADF-0DD164D93CC4}"/>
                    </a:ext>
                  </a:extLst>
                </p:cNvPr>
                <p:cNvSpPr>
                  <a:spLocks/>
                </p:cNvSpPr>
                <p:nvPr userDrawn="1"/>
              </p:nvSpPr>
              <p:spPr bwMode="auto">
                <a:xfrm>
                  <a:off x="4694" y="80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1" name="Freeform 535">
                  <a:extLst>
                    <a:ext uri="{FF2B5EF4-FFF2-40B4-BE49-F238E27FC236}">
                      <a16:creationId xmlns:a16="http://schemas.microsoft.com/office/drawing/2014/main" id="{E1C4AEA4-6378-4C10-95FA-40C96D173344}"/>
                    </a:ext>
                  </a:extLst>
                </p:cNvPr>
                <p:cNvSpPr>
                  <a:spLocks/>
                </p:cNvSpPr>
                <p:nvPr userDrawn="1"/>
              </p:nvSpPr>
              <p:spPr bwMode="auto">
                <a:xfrm>
                  <a:off x="4560" y="97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2" name="Freeform 536">
                  <a:extLst>
                    <a:ext uri="{FF2B5EF4-FFF2-40B4-BE49-F238E27FC236}">
                      <a16:creationId xmlns:a16="http://schemas.microsoft.com/office/drawing/2014/main" id="{BCF9E304-DC20-410E-B913-2C268B3A5F8F}"/>
                    </a:ext>
                  </a:extLst>
                </p:cNvPr>
                <p:cNvSpPr>
                  <a:spLocks/>
                </p:cNvSpPr>
                <p:nvPr userDrawn="1"/>
              </p:nvSpPr>
              <p:spPr bwMode="auto">
                <a:xfrm>
                  <a:off x="4585" y="60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3" name="Freeform 537">
                  <a:extLst>
                    <a:ext uri="{FF2B5EF4-FFF2-40B4-BE49-F238E27FC236}">
                      <a16:creationId xmlns:a16="http://schemas.microsoft.com/office/drawing/2014/main" id="{F07EF6EC-EB16-4905-A859-BC56F8C09EA6}"/>
                    </a:ext>
                  </a:extLst>
                </p:cNvPr>
                <p:cNvSpPr>
                  <a:spLocks/>
                </p:cNvSpPr>
                <p:nvPr userDrawn="1"/>
              </p:nvSpPr>
              <p:spPr bwMode="auto">
                <a:xfrm>
                  <a:off x="4605"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4" name="Freeform 538">
                  <a:extLst>
                    <a:ext uri="{FF2B5EF4-FFF2-40B4-BE49-F238E27FC236}">
                      <a16:creationId xmlns:a16="http://schemas.microsoft.com/office/drawing/2014/main" id="{582676FF-20F3-43E9-8D4B-ECAB54CCC5A5}"/>
                    </a:ext>
                  </a:extLst>
                </p:cNvPr>
                <p:cNvSpPr>
                  <a:spLocks/>
                </p:cNvSpPr>
                <p:nvPr userDrawn="1"/>
              </p:nvSpPr>
              <p:spPr bwMode="auto">
                <a:xfrm>
                  <a:off x="4590" y="618"/>
                  <a:ext cx="5" cy="5"/>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0" y="0"/>
                        <a:pt x="0" y="0"/>
                      </a:cubicBezTo>
                      <a:cubicBezTo>
                        <a:pt x="0"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5" name="Freeform 539">
                  <a:extLst>
                    <a:ext uri="{FF2B5EF4-FFF2-40B4-BE49-F238E27FC236}">
                      <a16:creationId xmlns:a16="http://schemas.microsoft.com/office/drawing/2014/main" id="{3D8CA115-4FFF-4B33-B934-3928FFD5C9A5}"/>
                    </a:ext>
                  </a:extLst>
                </p:cNvPr>
                <p:cNvSpPr>
                  <a:spLocks/>
                </p:cNvSpPr>
                <p:nvPr userDrawn="1"/>
              </p:nvSpPr>
              <p:spPr bwMode="auto">
                <a:xfrm>
                  <a:off x="4351" y="80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6" name="Freeform 540">
                  <a:extLst>
                    <a:ext uri="{FF2B5EF4-FFF2-40B4-BE49-F238E27FC236}">
                      <a16:creationId xmlns:a16="http://schemas.microsoft.com/office/drawing/2014/main" id="{F7353565-7273-40A5-A5C2-548A94BD80E1}"/>
                    </a:ext>
                  </a:extLst>
                </p:cNvPr>
                <p:cNvSpPr>
                  <a:spLocks/>
                </p:cNvSpPr>
                <p:nvPr userDrawn="1"/>
              </p:nvSpPr>
              <p:spPr bwMode="auto">
                <a:xfrm>
                  <a:off x="4411" y="7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7" name="Rectangle 541">
                  <a:extLst>
                    <a:ext uri="{FF2B5EF4-FFF2-40B4-BE49-F238E27FC236}">
                      <a16:creationId xmlns:a16="http://schemas.microsoft.com/office/drawing/2014/main" id="{3DD5EC75-C1D8-4A3E-B49C-65AEBF6D676B}"/>
                    </a:ext>
                  </a:extLst>
                </p:cNvPr>
                <p:cNvSpPr>
                  <a:spLocks noChangeArrowheads="1"/>
                </p:cNvSpPr>
                <p:nvPr userDrawn="1"/>
              </p:nvSpPr>
              <p:spPr bwMode="auto">
                <a:xfrm>
                  <a:off x="4545" y="61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8" name="Freeform 542">
                  <a:extLst>
                    <a:ext uri="{FF2B5EF4-FFF2-40B4-BE49-F238E27FC236}">
                      <a16:creationId xmlns:a16="http://schemas.microsoft.com/office/drawing/2014/main" id="{EBAEAA44-4D61-4660-8576-5D2FB04250CA}"/>
                    </a:ext>
                  </a:extLst>
                </p:cNvPr>
                <p:cNvSpPr>
                  <a:spLocks/>
                </p:cNvSpPr>
                <p:nvPr userDrawn="1"/>
              </p:nvSpPr>
              <p:spPr bwMode="auto">
                <a:xfrm>
                  <a:off x="4535"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9" name="Freeform 543">
                  <a:extLst>
                    <a:ext uri="{FF2B5EF4-FFF2-40B4-BE49-F238E27FC236}">
                      <a16:creationId xmlns:a16="http://schemas.microsoft.com/office/drawing/2014/main" id="{4B1C5225-0903-4B08-896C-252F2DE6EC83}"/>
                    </a:ext>
                  </a:extLst>
                </p:cNvPr>
                <p:cNvSpPr>
                  <a:spLocks/>
                </p:cNvSpPr>
                <p:nvPr userDrawn="1"/>
              </p:nvSpPr>
              <p:spPr bwMode="auto">
                <a:xfrm>
                  <a:off x="462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0" name="Freeform 544">
                  <a:extLst>
                    <a:ext uri="{FF2B5EF4-FFF2-40B4-BE49-F238E27FC236}">
                      <a16:creationId xmlns:a16="http://schemas.microsoft.com/office/drawing/2014/main" id="{618E45D6-3EF7-4130-BB92-6514F8E25D7E}"/>
                    </a:ext>
                  </a:extLst>
                </p:cNvPr>
                <p:cNvSpPr>
                  <a:spLocks/>
                </p:cNvSpPr>
                <p:nvPr userDrawn="1"/>
              </p:nvSpPr>
              <p:spPr bwMode="auto">
                <a:xfrm>
                  <a:off x="4545"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1" name="Freeform 545">
                  <a:extLst>
                    <a:ext uri="{FF2B5EF4-FFF2-40B4-BE49-F238E27FC236}">
                      <a16:creationId xmlns:a16="http://schemas.microsoft.com/office/drawing/2014/main" id="{89374973-9E31-4EB6-BDF7-4BA056E63B2A}"/>
                    </a:ext>
                  </a:extLst>
                </p:cNvPr>
                <p:cNvSpPr>
                  <a:spLocks/>
                </p:cNvSpPr>
                <p:nvPr userDrawn="1"/>
              </p:nvSpPr>
              <p:spPr bwMode="auto">
                <a:xfrm>
                  <a:off x="4540" y="61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2" name="Freeform 546">
                  <a:extLst>
                    <a:ext uri="{FF2B5EF4-FFF2-40B4-BE49-F238E27FC236}">
                      <a16:creationId xmlns:a16="http://schemas.microsoft.com/office/drawing/2014/main" id="{BD6001C1-0B12-4F59-AFFE-8F47B8C19AD8}"/>
                    </a:ext>
                  </a:extLst>
                </p:cNvPr>
                <p:cNvSpPr>
                  <a:spLocks/>
                </p:cNvSpPr>
                <p:nvPr userDrawn="1"/>
              </p:nvSpPr>
              <p:spPr bwMode="auto">
                <a:xfrm>
                  <a:off x="4545" y="6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3" name="Freeform 547">
                  <a:extLst>
                    <a:ext uri="{FF2B5EF4-FFF2-40B4-BE49-F238E27FC236}">
                      <a16:creationId xmlns:a16="http://schemas.microsoft.com/office/drawing/2014/main" id="{3FC7F81A-EEFC-4E24-A1F5-32EA9C3DA4C8}"/>
                    </a:ext>
                  </a:extLst>
                </p:cNvPr>
                <p:cNvSpPr>
                  <a:spLocks/>
                </p:cNvSpPr>
                <p:nvPr userDrawn="1"/>
              </p:nvSpPr>
              <p:spPr bwMode="auto">
                <a:xfrm>
                  <a:off x="4426" y="9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4" name="Rectangle 548">
                  <a:extLst>
                    <a:ext uri="{FF2B5EF4-FFF2-40B4-BE49-F238E27FC236}">
                      <a16:creationId xmlns:a16="http://schemas.microsoft.com/office/drawing/2014/main" id="{67B76163-91C3-4B8D-B67E-245D929A939F}"/>
                    </a:ext>
                  </a:extLst>
                </p:cNvPr>
                <p:cNvSpPr>
                  <a:spLocks noChangeArrowheads="1"/>
                </p:cNvSpPr>
                <p:nvPr userDrawn="1"/>
              </p:nvSpPr>
              <p:spPr bwMode="auto">
                <a:xfrm>
                  <a:off x="4709"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5" name="Freeform 549">
                  <a:extLst>
                    <a:ext uri="{FF2B5EF4-FFF2-40B4-BE49-F238E27FC236}">
                      <a16:creationId xmlns:a16="http://schemas.microsoft.com/office/drawing/2014/main" id="{31F96655-A112-4154-ABF7-F944ABD8C34B}"/>
                    </a:ext>
                  </a:extLst>
                </p:cNvPr>
                <p:cNvSpPr>
                  <a:spLocks/>
                </p:cNvSpPr>
                <p:nvPr userDrawn="1"/>
              </p:nvSpPr>
              <p:spPr bwMode="auto">
                <a:xfrm>
                  <a:off x="4699"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6" name="Freeform 550">
                  <a:extLst>
                    <a:ext uri="{FF2B5EF4-FFF2-40B4-BE49-F238E27FC236}">
                      <a16:creationId xmlns:a16="http://schemas.microsoft.com/office/drawing/2014/main" id="{8B0DA4DC-0444-434B-A3F4-59297F3FBB2A}"/>
                    </a:ext>
                  </a:extLst>
                </p:cNvPr>
                <p:cNvSpPr>
                  <a:spLocks noEditPoints="1"/>
                </p:cNvSpPr>
                <p:nvPr userDrawn="1"/>
              </p:nvSpPr>
              <p:spPr bwMode="auto">
                <a:xfrm>
                  <a:off x="4351" y="578"/>
                  <a:ext cx="363" cy="404"/>
                </a:xfrm>
                <a:custGeom>
                  <a:avLst/>
                  <a:gdLst>
                    <a:gd name="T0" fmla="*/ 55 w 73"/>
                    <a:gd name="T1" fmla="*/ 72 h 81"/>
                    <a:gd name="T2" fmla="*/ 59 w 73"/>
                    <a:gd name="T3" fmla="*/ 67 h 81"/>
                    <a:gd name="T4" fmla="*/ 61 w 73"/>
                    <a:gd name="T5" fmla="*/ 65 h 81"/>
                    <a:gd name="T6" fmla="*/ 64 w 73"/>
                    <a:gd name="T7" fmla="*/ 60 h 81"/>
                    <a:gd name="T8" fmla="*/ 67 w 73"/>
                    <a:gd name="T9" fmla="*/ 55 h 81"/>
                    <a:gd name="T10" fmla="*/ 67 w 73"/>
                    <a:gd name="T11" fmla="*/ 45 h 81"/>
                    <a:gd name="T12" fmla="*/ 67 w 73"/>
                    <a:gd name="T13" fmla="*/ 45 h 81"/>
                    <a:gd name="T14" fmla="*/ 70 w 73"/>
                    <a:gd name="T15" fmla="*/ 45 h 81"/>
                    <a:gd name="T16" fmla="*/ 71 w 73"/>
                    <a:gd name="T17" fmla="*/ 39 h 81"/>
                    <a:gd name="T18" fmla="*/ 72 w 73"/>
                    <a:gd name="T19" fmla="*/ 33 h 81"/>
                    <a:gd name="T20" fmla="*/ 72 w 73"/>
                    <a:gd name="T21" fmla="*/ 26 h 81"/>
                    <a:gd name="T22" fmla="*/ 70 w 73"/>
                    <a:gd name="T23" fmla="*/ 21 h 81"/>
                    <a:gd name="T24" fmla="*/ 68 w 73"/>
                    <a:gd name="T25" fmla="*/ 15 h 81"/>
                    <a:gd name="T26" fmla="*/ 70 w 73"/>
                    <a:gd name="T27" fmla="*/ 13 h 81"/>
                    <a:gd name="T28" fmla="*/ 63 w 73"/>
                    <a:gd name="T29" fmla="*/ 11 h 81"/>
                    <a:gd name="T30" fmla="*/ 58 w 73"/>
                    <a:gd name="T31" fmla="*/ 11 h 81"/>
                    <a:gd name="T32" fmla="*/ 57 w 73"/>
                    <a:gd name="T33" fmla="*/ 3 h 81"/>
                    <a:gd name="T34" fmla="*/ 50 w 73"/>
                    <a:gd name="T35" fmla="*/ 0 h 81"/>
                    <a:gd name="T36" fmla="*/ 42 w 73"/>
                    <a:gd name="T37" fmla="*/ 2 h 81"/>
                    <a:gd name="T38" fmla="*/ 39 w 73"/>
                    <a:gd name="T39" fmla="*/ 2 h 81"/>
                    <a:gd name="T40" fmla="*/ 36 w 73"/>
                    <a:gd name="T41" fmla="*/ 5 h 81"/>
                    <a:gd name="T42" fmla="*/ 38 w 73"/>
                    <a:gd name="T43" fmla="*/ 7 h 81"/>
                    <a:gd name="T44" fmla="*/ 40 w 73"/>
                    <a:gd name="T45" fmla="*/ 6 h 81"/>
                    <a:gd name="T46" fmla="*/ 45 w 73"/>
                    <a:gd name="T47" fmla="*/ 7 h 81"/>
                    <a:gd name="T48" fmla="*/ 54 w 73"/>
                    <a:gd name="T49" fmla="*/ 12 h 81"/>
                    <a:gd name="T50" fmla="*/ 60 w 73"/>
                    <a:gd name="T51" fmla="*/ 16 h 81"/>
                    <a:gd name="T52" fmla="*/ 61 w 73"/>
                    <a:gd name="T53" fmla="*/ 19 h 81"/>
                    <a:gd name="T54" fmla="*/ 62 w 73"/>
                    <a:gd name="T55" fmla="*/ 22 h 81"/>
                    <a:gd name="T56" fmla="*/ 64 w 73"/>
                    <a:gd name="T57" fmla="*/ 26 h 81"/>
                    <a:gd name="T58" fmla="*/ 64 w 73"/>
                    <a:gd name="T59" fmla="*/ 38 h 81"/>
                    <a:gd name="T60" fmla="*/ 65 w 73"/>
                    <a:gd name="T61" fmla="*/ 43 h 81"/>
                    <a:gd name="T62" fmla="*/ 62 w 73"/>
                    <a:gd name="T63" fmla="*/ 50 h 81"/>
                    <a:gd name="T64" fmla="*/ 59 w 73"/>
                    <a:gd name="T65" fmla="*/ 56 h 81"/>
                    <a:gd name="T66" fmla="*/ 54 w 73"/>
                    <a:gd name="T67" fmla="*/ 61 h 81"/>
                    <a:gd name="T68" fmla="*/ 46 w 73"/>
                    <a:gd name="T69" fmla="*/ 67 h 81"/>
                    <a:gd name="T70" fmla="*/ 40 w 73"/>
                    <a:gd name="T71" fmla="*/ 70 h 81"/>
                    <a:gd name="T72" fmla="*/ 30 w 73"/>
                    <a:gd name="T73" fmla="*/ 75 h 81"/>
                    <a:gd name="T74" fmla="*/ 19 w 73"/>
                    <a:gd name="T75" fmla="*/ 68 h 81"/>
                    <a:gd name="T76" fmla="*/ 17 w 73"/>
                    <a:gd name="T77" fmla="*/ 66 h 81"/>
                    <a:gd name="T78" fmla="*/ 12 w 73"/>
                    <a:gd name="T79" fmla="*/ 60 h 81"/>
                    <a:gd name="T80" fmla="*/ 10 w 73"/>
                    <a:gd name="T81" fmla="*/ 47 h 81"/>
                    <a:gd name="T82" fmla="*/ 12 w 73"/>
                    <a:gd name="T83" fmla="*/ 32 h 81"/>
                    <a:gd name="T84" fmla="*/ 6 w 73"/>
                    <a:gd name="T85" fmla="*/ 27 h 81"/>
                    <a:gd name="T86" fmla="*/ 2 w 73"/>
                    <a:gd name="T87" fmla="*/ 39 h 81"/>
                    <a:gd name="T88" fmla="*/ 2 w 73"/>
                    <a:gd name="T89" fmla="*/ 45 h 81"/>
                    <a:gd name="T90" fmla="*/ 4 w 73"/>
                    <a:gd name="T91" fmla="*/ 55 h 81"/>
                    <a:gd name="T92" fmla="*/ 7 w 73"/>
                    <a:gd name="T93" fmla="*/ 63 h 81"/>
                    <a:gd name="T94" fmla="*/ 12 w 73"/>
                    <a:gd name="T95" fmla="*/ 71 h 81"/>
                    <a:gd name="T96" fmla="*/ 15 w 73"/>
                    <a:gd name="T97" fmla="*/ 73 h 81"/>
                    <a:gd name="T98" fmla="*/ 18 w 73"/>
                    <a:gd name="T99" fmla="*/ 76 h 81"/>
                    <a:gd name="T100" fmla="*/ 23 w 73"/>
                    <a:gd name="T101" fmla="*/ 80 h 81"/>
                    <a:gd name="T102" fmla="*/ 29 w 73"/>
                    <a:gd name="T103" fmla="*/ 79 h 81"/>
                    <a:gd name="T104" fmla="*/ 32 w 73"/>
                    <a:gd name="T105" fmla="*/ 80 h 81"/>
                    <a:gd name="T106" fmla="*/ 36 w 73"/>
                    <a:gd name="T107" fmla="*/ 81 h 81"/>
                    <a:gd name="T108" fmla="*/ 48 w 73"/>
                    <a:gd name="T109" fmla="*/ 77 h 81"/>
                    <a:gd name="T110" fmla="*/ 61 w 73"/>
                    <a:gd name="T111" fmla="*/ 64 h 81"/>
                    <a:gd name="T112" fmla="*/ 42 w 73"/>
                    <a:gd name="T113" fmla="*/ 6 h 81"/>
                    <a:gd name="T114" fmla="*/ 17 w 73"/>
                    <a:gd name="T11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81">
                      <a:moveTo>
                        <a:pt x="51" y="74"/>
                      </a:moveTo>
                      <a:cubicBezTo>
                        <a:pt x="52" y="74"/>
                        <a:pt x="52" y="74"/>
                        <a:pt x="52" y="74"/>
                      </a:cubicBezTo>
                      <a:cubicBezTo>
                        <a:pt x="52" y="76"/>
                        <a:pt x="51" y="76"/>
                        <a:pt x="52" y="76"/>
                      </a:cubicBezTo>
                      <a:cubicBezTo>
                        <a:pt x="51" y="74"/>
                        <a:pt x="56" y="74"/>
                        <a:pt x="54" y="71"/>
                      </a:cubicBezTo>
                      <a:cubicBezTo>
                        <a:pt x="55" y="71"/>
                        <a:pt x="55" y="71"/>
                        <a:pt x="55" y="71"/>
                      </a:cubicBezTo>
                      <a:cubicBezTo>
                        <a:pt x="55" y="71"/>
                        <a:pt x="55" y="72"/>
                        <a:pt x="55" y="72"/>
                      </a:cubicBezTo>
                      <a:cubicBezTo>
                        <a:pt x="56" y="72"/>
                        <a:pt x="54" y="70"/>
                        <a:pt x="56" y="69"/>
                      </a:cubicBezTo>
                      <a:cubicBezTo>
                        <a:pt x="56" y="69"/>
                        <a:pt x="57" y="69"/>
                        <a:pt x="57" y="69"/>
                      </a:cubicBezTo>
                      <a:cubicBezTo>
                        <a:pt x="57" y="68"/>
                        <a:pt x="57" y="68"/>
                        <a:pt x="57" y="68"/>
                      </a:cubicBezTo>
                      <a:cubicBezTo>
                        <a:pt x="57" y="68"/>
                        <a:pt x="58" y="68"/>
                        <a:pt x="57" y="68"/>
                      </a:cubicBezTo>
                      <a:cubicBezTo>
                        <a:pt x="58" y="67"/>
                        <a:pt x="58" y="67"/>
                        <a:pt x="58" y="67"/>
                      </a:cubicBezTo>
                      <a:cubicBezTo>
                        <a:pt x="59" y="67"/>
                        <a:pt x="59" y="67"/>
                        <a:pt x="59" y="67"/>
                      </a:cubicBezTo>
                      <a:cubicBezTo>
                        <a:pt x="58" y="66"/>
                        <a:pt x="58" y="65"/>
                        <a:pt x="58" y="65"/>
                      </a:cubicBezTo>
                      <a:cubicBezTo>
                        <a:pt x="59" y="65"/>
                        <a:pt x="58" y="65"/>
                        <a:pt x="59" y="65"/>
                      </a:cubicBezTo>
                      <a:cubicBezTo>
                        <a:pt x="59" y="64"/>
                        <a:pt x="59" y="64"/>
                        <a:pt x="59" y="64"/>
                      </a:cubicBezTo>
                      <a:cubicBezTo>
                        <a:pt x="60" y="64"/>
                        <a:pt x="60" y="65"/>
                        <a:pt x="59" y="66"/>
                      </a:cubicBezTo>
                      <a:cubicBezTo>
                        <a:pt x="62" y="67"/>
                        <a:pt x="59" y="65"/>
                        <a:pt x="62" y="64"/>
                      </a:cubicBezTo>
                      <a:cubicBezTo>
                        <a:pt x="61" y="65"/>
                        <a:pt x="61" y="65"/>
                        <a:pt x="61" y="65"/>
                      </a:cubicBezTo>
                      <a:cubicBezTo>
                        <a:pt x="63" y="66"/>
                        <a:pt x="63" y="65"/>
                        <a:pt x="65" y="64"/>
                      </a:cubicBezTo>
                      <a:cubicBezTo>
                        <a:pt x="64" y="64"/>
                        <a:pt x="61" y="65"/>
                        <a:pt x="61" y="63"/>
                      </a:cubicBezTo>
                      <a:cubicBezTo>
                        <a:pt x="62" y="63"/>
                        <a:pt x="62" y="63"/>
                        <a:pt x="62" y="62"/>
                      </a:cubicBezTo>
                      <a:cubicBezTo>
                        <a:pt x="63" y="63"/>
                        <a:pt x="63" y="62"/>
                        <a:pt x="63" y="62"/>
                      </a:cubicBezTo>
                      <a:cubicBezTo>
                        <a:pt x="64" y="62"/>
                        <a:pt x="64" y="62"/>
                        <a:pt x="64" y="62"/>
                      </a:cubicBezTo>
                      <a:cubicBezTo>
                        <a:pt x="65" y="61"/>
                        <a:pt x="64" y="61"/>
                        <a:pt x="64" y="60"/>
                      </a:cubicBezTo>
                      <a:cubicBezTo>
                        <a:pt x="64" y="60"/>
                        <a:pt x="65" y="60"/>
                        <a:pt x="66" y="60"/>
                      </a:cubicBezTo>
                      <a:cubicBezTo>
                        <a:pt x="67" y="59"/>
                        <a:pt x="64" y="60"/>
                        <a:pt x="65" y="59"/>
                      </a:cubicBezTo>
                      <a:cubicBezTo>
                        <a:pt x="66" y="58"/>
                        <a:pt x="66" y="57"/>
                        <a:pt x="66" y="55"/>
                      </a:cubicBezTo>
                      <a:cubicBezTo>
                        <a:pt x="67" y="55"/>
                        <a:pt x="67" y="56"/>
                        <a:pt x="67" y="56"/>
                      </a:cubicBezTo>
                      <a:cubicBezTo>
                        <a:pt x="67" y="55"/>
                        <a:pt x="67" y="55"/>
                        <a:pt x="67" y="55"/>
                      </a:cubicBezTo>
                      <a:cubicBezTo>
                        <a:pt x="67" y="54"/>
                        <a:pt x="67" y="55"/>
                        <a:pt x="67" y="55"/>
                      </a:cubicBezTo>
                      <a:cubicBezTo>
                        <a:pt x="67" y="54"/>
                        <a:pt x="66" y="54"/>
                        <a:pt x="66" y="53"/>
                      </a:cubicBezTo>
                      <a:cubicBezTo>
                        <a:pt x="65" y="52"/>
                        <a:pt x="69" y="52"/>
                        <a:pt x="68" y="50"/>
                      </a:cubicBezTo>
                      <a:cubicBezTo>
                        <a:pt x="68" y="50"/>
                        <a:pt x="69" y="51"/>
                        <a:pt x="69" y="51"/>
                      </a:cubicBezTo>
                      <a:cubicBezTo>
                        <a:pt x="69" y="49"/>
                        <a:pt x="69" y="49"/>
                        <a:pt x="68" y="48"/>
                      </a:cubicBezTo>
                      <a:cubicBezTo>
                        <a:pt x="69" y="47"/>
                        <a:pt x="69" y="47"/>
                        <a:pt x="69" y="47"/>
                      </a:cubicBezTo>
                      <a:cubicBezTo>
                        <a:pt x="68" y="47"/>
                        <a:pt x="67" y="46"/>
                        <a:pt x="67" y="45"/>
                      </a:cubicBezTo>
                      <a:cubicBezTo>
                        <a:pt x="66" y="45"/>
                        <a:pt x="66" y="45"/>
                        <a:pt x="65" y="45"/>
                      </a:cubicBezTo>
                      <a:cubicBezTo>
                        <a:pt x="65" y="44"/>
                        <a:pt x="65" y="44"/>
                        <a:pt x="65" y="44"/>
                      </a:cubicBezTo>
                      <a:cubicBezTo>
                        <a:pt x="65" y="44"/>
                        <a:pt x="66" y="44"/>
                        <a:pt x="66" y="44"/>
                      </a:cubicBezTo>
                      <a:cubicBezTo>
                        <a:pt x="66" y="44"/>
                        <a:pt x="66" y="44"/>
                        <a:pt x="66" y="44"/>
                      </a:cubicBezTo>
                      <a:cubicBezTo>
                        <a:pt x="67" y="43"/>
                        <a:pt x="67" y="44"/>
                        <a:pt x="68" y="44"/>
                      </a:cubicBezTo>
                      <a:cubicBezTo>
                        <a:pt x="68" y="45"/>
                        <a:pt x="67" y="45"/>
                        <a:pt x="67" y="45"/>
                      </a:cubicBezTo>
                      <a:cubicBezTo>
                        <a:pt x="68" y="45"/>
                        <a:pt x="68" y="46"/>
                        <a:pt x="69" y="46"/>
                      </a:cubicBezTo>
                      <a:cubicBezTo>
                        <a:pt x="69" y="46"/>
                        <a:pt x="69" y="46"/>
                        <a:pt x="69" y="45"/>
                      </a:cubicBezTo>
                      <a:cubicBezTo>
                        <a:pt x="69" y="46"/>
                        <a:pt x="69" y="46"/>
                        <a:pt x="69" y="46"/>
                      </a:cubicBezTo>
                      <a:cubicBezTo>
                        <a:pt x="69" y="46"/>
                        <a:pt x="69" y="45"/>
                        <a:pt x="69" y="45"/>
                      </a:cubicBezTo>
                      <a:cubicBezTo>
                        <a:pt x="70" y="45"/>
                        <a:pt x="70" y="45"/>
                        <a:pt x="70" y="45"/>
                      </a:cubicBezTo>
                      <a:cubicBezTo>
                        <a:pt x="70" y="45"/>
                        <a:pt x="70" y="45"/>
                        <a:pt x="70" y="45"/>
                      </a:cubicBezTo>
                      <a:cubicBezTo>
                        <a:pt x="71" y="43"/>
                        <a:pt x="71" y="43"/>
                        <a:pt x="71" y="43"/>
                      </a:cubicBezTo>
                      <a:cubicBezTo>
                        <a:pt x="70" y="42"/>
                        <a:pt x="68" y="40"/>
                        <a:pt x="68" y="38"/>
                      </a:cubicBezTo>
                      <a:cubicBezTo>
                        <a:pt x="69" y="38"/>
                        <a:pt x="70" y="38"/>
                        <a:pt x="71" y="38"/>
                      </a:cubicBezTo>
                      <a:cubicBezTo>
                        <a:pt x="70" y="39"/>
                        <a:pt x="71" y="40"/>
                        <a:pt x="71" y="41"/>
                      </a:cubicBezTo>
                      <a:cubicBezTo>
                        <a:pt x="71" y="41"/>
                        <a:pt x="72" y="41"/>
                        <a:pt x="72" y="41"/>
                      </a:cubicBezTo>
                      <a:cubicBezTo>
                        <a:pt x="71" y="39"/>
                        <a:pt x="71" y="39"/>
                        <a:pt x="71" y="39"/>
                      </a:cubicBezTo>
                      <a:cubicBezTo>
                        <a:pt x="72" y="39"/>
                        <a:pt x="72" y="39"/>
                        <a:pt x="72" y="38"/>
                      </a:cubicBezTo>
                      <a:cubicBezTo>
                        <a:pt x="70" y="38"/>
                        <a:pt x="71" y="36"/>
                        <a:pt x="71" y="35"/>
                      </a:cubicBezTo>
                      <a:cubicBezTo>
                        <a:pt x="71" y="35"/>
                        <a:pt x="72" y="36"/>
                        <a:pt x="72" y="37"/>
                      </a:cubicBezTo>
                      <a:cubicBezTo>
                        <a:pt x="73" y="36"/>
                        <a:pt x="69" y="35"/>
                        <a:pt x="71" y="34"/>
                      </a:cubicBezTo>
                      <a:cubicBezTo>
                        <a:pt x="71" y="34"/>
                        <a:pt x="71" y="34"/>
                        <a:pt x="71" y="35"/>
                      </a:cubicBezTo>
                      <a:cubicBezTo>
                        <a:pt x="71" y="34"/>
                        <a:pt x="71" y="33"/>
                        <a:pt x="72" y="33"/>
                      </a:cubicBezTo>
                      <a:cubicBezTo>
                        <a:pt x="72" y="33"/>
                        <a:pt x="72" y="33"/>
                        <a:pt x="72" y="33"/>
                      </a:cubicBezTo>
                      <a:cubicBezTo>
                        <a:pt x="72" y="31"/>
                        <a:pt x="72" y="28"/>
                        <a:pt x="70" y="28"/>
                      </a:cubicBezTo>
                      <a:cubicBezTo>
                        <a:pt x="70" y="28"/>
                        <a:pt x="72" y="28"/>
                        <a:pt x="72" y="28"/>
                      </a:cubicBezTo>
                      <a:cubicBezTo>
                        <a:pt x="72" y="28"/>
                        <a:pt x="71" y="27"/>
                        <a:pt x="69" y="27"/>
                      </a:cubicBezTo>
                      <a:cubicBezTo>
                        <a:pt x="68" y="26"/>
                        <a:pt x="66" y="26"/>
                        <a:pt x="66" y="26"/>
                      </a:cubicBezTo>
                      <a:cubicBezTo>
                        <a:pt x="68" y="26"/>
                        <a:pt x="71" y="24"/>
                        <a:pt x="72" y="26"/>
                      </a:cubicBezTo>
                      <a:cubicBezTo>
                        <a:pt x="72" y="25"/>
                        <a:pt x="72" y="25"/>
                        <a:pt x="72" y="24"/>
                      </a:cubicBezTo>
                      <a:cubicBezTo>
                        <a:pt x="71" y="24"/>
                        <a:pt x="70" y="25"/>
                        <a:pt x="69" y="25"/>
                      </a:cubicBezTo>
                      <a:cubicBezTo>
                        <a:pt x="71" y="23"/>
                        <a:pt x="70" y="24"/>
                        <a:pt x="71" y="22"/>
                      </a:cubicBezTo>
                      <a:cubicBezTo>
                        <a:pt x="71" y="23"/>
                        <a:pt x="69" y="23"/>
                        <a:pt x="69" y="22"/>
                      </a:cubicBezTo>
                      <a:cubicBezTo>
                        <a:pt x="69" y="22"/>
                        <a:pt x="71" y="22"/>
                        <a:pt x="71" y="22"/>
                      </a:cubicBezTo>
                      <a:cubicBezTo>
                        <a:pt x="71" y="22"/>
                        <a:pt x="70" y="21"/>
                        <a:pt x="70" y="21"/>
                      </a:cubicBezTo>
                      <a:cubicBezTo>
                        <a:pt x="69" y="21"/>
                        <a:pt x="68" y="21"/>
                        <a:pt x="68" y="21"/>
                      </a:cubicBezTo>
                      <a:cubicBezTo>
                        <a:pt x="69" y="21"/>
                        <a:pt x="70" y="20"/>
                        <a:pt x="71" y="20"/>
                      </a:cubicBezTo>
                      <a:cubicBezTo>
                        <a:pt x="70" y="20"/>
                        <a:pt x="71" y="18"/>
                        <a:pt x="70" y="18"/>
                      </a:cubicBezTo>
                      <a:cubicBezTo>
                        <a:pt x="70" y="19"/>
                        <a:pt x="70" y="19"/>
                        <a:pt x="70" y="19"/>
                      </a:cubicBezTo>
                      <a:cubicBezTo>
                        <a:pt x="69" y="17"/>
                        <a:pt x="66" y="18"/>
                        <a:pt x="66" y="17"/>
                      </a:cubicBezTo>
                      <a:cubicBezTo>
                        <a:pt x="66" y="17"/>
                        <a:pt x="69" y="16"/>
                        <a:pt x="68" y="15"/>
                      </a:cubicBezTo>
                      <a:cubicBezTo>
                        <a:pt x="67" y="15"/>
                        <a:pt x="63" y="16"/>
                        <a:pt x="61" y="15"/>
                      </a:cubicBezTo>
                      <a:cubicBezTo>
                        <a:pt x="62" y="15"/>
                        <a:pt x="62" y="15"/>
                        <a:pt x="62" y="15"/>
                      </a:cubicBezTo>
                      <a:cubicBezTo>
                        <a:pt x="60" y="14"/>
                        <a:pt x="60" y="14"/>
                        <a:pt x="60" y="14"/>
                      </a:cubicBezTo>
                      <a:cubicBezTo>
                        <a:pt x="62" y="14"/>
                        <a:pt x="66" y="13"/>
                        <a:pt x="68" y="14"/>
                      </a:cubicBezTo>
                      <a:cubicBezTo>
                        <a:pt x="68" y="13"/>
                        <a:pt x="69" y="13"/>
                        <a:pt x="68" y="13"/>
                      </a:cubicBezTo>
                      <a:cubicBezTo>
                        <a:pt x="69" y="12"/>
                        <a:pt x="69" y="13"/>
                        <a:pt x="70" y="13"/>
                      </a:cubicBezTo>
                      <a:cubicBezTo>
                        <a:pt x="70" y="13"/>
                        <a:pt x="69" y="12"/>
                        <a:pt x="69" y="12"/>
                      </a:cubicBezTo>
                      <a:cubicBezTo>
                        <a:pt x="69" y="11"/>
                        <a:pt x="69" y="10"/>
                        <a:pt x="69" y="10"/>
                      </a:cubicBezTo>
                      <a:cubicBezTo>
                        <a:pt x="67" y="11"/>
                        <a:pt x="66" y="9"/>
                        <a:pt x="65" y="10"/>
                      </a:cubicBezTo>
                      <a:cubicBezTo>
                        <a:pt x="65" y="10"/>
                        <a:pt x="66" y="11"/>
                        <a:pt x="67" y="11"/>
                      </a:cubicBezTo>
                      <a:cubicBezTo>
                        <a:pt x="67" y="11"/>
                        <a:pt x="68" y="12"/>
                        <a:pt x="68" y="12"/>
                      </a:cubicBezTo>
                      <a:cubicBezTo>
                        <a:pt x="67" y="12"/>
                        <a:pt x="64" y="12"/>
                        <a:pt x="63" y="11"/>
                      </a:cubicBezTo>
                      <a:cubicBezTo>
                        <a:pt x="64" y="10"/>
                        <a:pt x="65" y="10"/>
                        <a:pt x="66" y="10"/>
                      </a:cubicBezTo>
                      <a:cubicBezTo>
                        <a:pt x="65" y="10"/>
                        <a:pt x="64" y="9"/>
                        <a:pt x="64" y="8"/>
                      </a:cubicBezTo>
                      <a:cubicBezTo>
                        <a:pt x="65" y="9"/>
                        <a:pt x="65" y="9"/>
                        <a:pt x="65" y="9"/>
                      </a:cubicBezTo>
                      <a:cubicBezTo>
                        <a:pt x="65" y="7"/>
                        <a:pt x="63" y="8"/>
                        <a:pt x="63" y="7"/>
                      </a:cubicBezTo>
                      <a:cubicBezTo>
                        <a:pt x="63" y="6"/>
                        <a:pt x="63" y="5"/>
                        <a:pt x="63" y="5"/>
                      </a:cubicBezTo>
                      <a:cubicBezTo>
                        <a:pt x="62" y="7"/>
                        <a:pt x="59" y="10"/>
                        <a:pt x="58" y="11"/>
                      </a:cubicBezTo>
                      <a:cubicBezTo>
                        <a:pt x="58" y="11"/>
                        <a:pt x="58" y="8"/>
                        <a:pt x="58" y="8"/>
                      </a:cubicBezTo>
                      <a:cubicBezTo>
                        <a:pt x="58" y="6"/>
                        <a:pt x="60" y="6"/>
                        <a:pt x="61" y="5"/>
                      </a:cubicBezTo>
                      <a:cubicBezTo>
                        <a:pt x="60" y="5"/>
                        <a:pt x="60" y="5"/>
                        <a:pt x="60" y="5"/>
                      </a:cubicBezTo>
                      <a:cubicBezTo>
                        <a:pt x="59" y="5"/>
                        <a:pt x="60" y="4"/>
                        <a:pt x="60" y="4"/>
                      </a:cubicBezTo>
                      <a:cubicBezTo>
                        <a:pt x="59" y="5"/>
                        <a:pt x="58" y="3"/>
                        <a:pt x="58" y="5"/>
                      </a:cubicBezTo>
                      <a:cubicBezTo>
                        <a:pt x="58" y="4"/>
                        <a:pt x="58" y="4"/>
                        <a:pt x="57" y="3"/>
                      </a:cubicBezTo>
                      <a:cubicBezTo>
                        <a:pt x="57" y="4"/>
                        <a:pt x="55" y="5"/>
                        <a:pt x="54" y="5"/>
                      </a:cubicBezTo>
                      <a:cubicBezTo>
                        <a:pt x="54" y="5"/>
                        <a:pt x="54" y="5"/>
                        <a:pt x="54" y="4"/>
                      </a:cubicBezTo>
                      <a:cubicBezTo>
                        <a:pt x="53" y="3"/>
                        <a:pt x="52" y="3"/>
                        <a:pt x="51" y="2"/>
                      </a:cubicBezTo>
                      <a:cubicBezTo>
                        <a:pt x="51" y="2"/>
                        <a:pt x="50" y="1"/>
                        <a:pt x="50" y="1"/>
                      </a:cubicBezTo>
                      <a:cubicBezTo>
                        <a:pt x="50" y="1"/>
                        <a:pt x="50" y="1"/>
                        <a:pt x="49" y="1"/>
                      </a:cubicBezTo>
                      <a:cubicBezTo>
                        <a:pt x="49" y="0"/>
                        <a:pt x="50" y="1"/>
                        <a:pt x="50" y="0"/>
                      </a:cubicBezTo>
                      <a:cubicBezTo>
                        <a:pt x="50" y="0"/>
                        <a:pt x="48" y="0"/>
                        <a:pt x="48" y="1"/>
                      </a:cubicBezTo>
                      <a:cubicBezTo>
                        <a:pt x="48" y="2"/>
                        <a:pt x="49" y="1"/>
                        <a:pt x="50" y="1"/>
                      </a:cubicBezTo>
                      <a:cubicBezTo>
                        <a:pt x="50" y="3"/>
                        <a:pt x="48" y="4"/>
                        <a:pt x="46" y="5"/>
                      </a:cubicBezTo>
                      <a:cubicBezTo>
                        <a:pt x="45" y="5"/>
                        <a:pt x="46" y="3"/>
                        <a:pt x="46" y="4"/>
                      </a:cubicBezTo>
                      <a:cubicBezTo>
                        <a:pt x="44" y="3"/>
                        <a:pt x="44" y="6"/>
                        <a:pt x="42" y="5"/>
                      </a:cubicBezTo>
                      <a:cubicBezTo>
                        <a:pt x="41" y="4"/>
                        <a:pt x="42" y="3"/>
                        <a:pt x="42" y="2"/>
                      </a:cubicBezTo>
                      <a:cubicBezTo>
                        <a:pt x="43" y="2"/>
                        <a:pt x="43" y="3"/>
                        <a:pt x="44" y="3"/>
                      </a:cubicBezTo>
                      <a:cubicBezTo>
                        <a:pt x="43" y="2"/>
                        <a:pt x="43" y="2"/>
                        <a:pt x="43" y="2"/>
                      </a:cubicBezTo>
                      <a:cubicBezTo>
                        <a:pt x="44" y="2"/>
                        <a:pt x="44" y="2"/>
                        <a:pt x="45" y="2"/>
                      </a:cubicBezTo>
                      <a:cubicBezTo>
                        <a:pt x="44" y="1"/>
                        <a:pt x="41" y="2"/>
                        <a:pt x="39" y="1"/>
                      </a:cubicBezTo>
                      <a:cubicBezTo>
                        <a:pt x="38" y="2"/>
                        <a:pt x="38" y="2"/>
                        <a:pt x="38" y="2"/>
                      </a:cubicBezTo>
                      <a:cubicBezTo>
                        <a:pt x="39" y="2"/>
                        <a:pt x="39" y="2"/>
                        <a:pt x="39" y="2"/>
                      </a:cubicBezTo>
                      <a:cubicBezTo>
                        <a:pt x="39" y="3"/>
                        <a:pt x="38" y="4"/>
                        <a:pt x="39" y="4"/>
                      </a:cubicBezTo>
                      <a:cubicBezTo>
                        <a:pt x="38" y="5"/>
                        <a:pt x="37" y="6"/>
                        <a:pt x="36" y="5"/>
                      </a:cubicBezTo>
                      <a:cubicBezTo>
                        <a:pt x="36" y="4"/>
                        <a:pt x="36" y="4"/>
                        <a:pt x="36" y="4"/>
                      </a:cubicBezTo>
                      <a:cubicBezTo>
                        <a:pt x="36" y="5"/>
                        <a:pt x="37" y="5"/>
                        <a:pt x="37" y="4"/>
                      </a:cubicBezTo>
                      <a:cubicBezTo>
                        <a:pt x="37" y="5"/>
                        <a:pt x="35" y="3"/>
                        <a:pt x="35" y="5"/>
                      </a:cubicBezTo>
                      <a:cubicBezTo>
                        <a:pt x="36" y="5"/>
                        <a:pt x="36" y="5"/>
                        <a:pt x="36" y="5"/>
                      </a:cubicBezTo>
                      <a:cubicBezTo>
                        <a:pt x="35" y="6"/>
                        <a:pt x="35" y="8"/>
                        <a:pt x="34" y="8"/>
                      </a:cubicBezTo>
                      <a:cubicBezTo>
                        <a:pt x="35" y="9"/>
                        <a:pt x="34" y="8"/>
                        <a:pt x="35" y="9"/>
                      </a:cubicBezTo>
                      <a:cubicBezTo>
                        <a:pt x="34" y="7"/>
                        <a:pt x="37" y="8"/>
                        <a:pt x="36" y="7"/>
                      </a:cubicBezTo>
                      <a:cubicBezTo>
                        <a:pt x="37" y="8"/>
                        <a:pt x="37" y="7"/>
                        <a:pt x="38" y="8"/>
                      </a:cubicBezTo>
                      <a:cubicBezTo>
                        <a:pt x="38" y="8"/>
                        <a:pt x="38" y="7"/>
                        <a:pt x="38" y="8"/>
                      </a:cubicBezTo>
                      <a:cubicBezTo>
                        <a:pt x="38" y="7"/>
                        <a:pt x="38" y="7"/>
                        <a:pt x="38" y="7"/>
                      </a:cubicBezTo>
                      <a:cubicBezTo>
                        <a:pt x="39" y="7"/>
                        <a:pt x="39" y="7"/>
                        <a:pt x="39" y="7"/>
                      </a:cubicBezTo>
                      <a:cubicBezTo>
                        <a:pt x="38" y="7"/>
                        <a:pt x="38" y="7"/>
                        <a:pt x="38" y="7"/>
                      </a:cubicBezTo>
                      <a:cubicBezTo>
                        <a:pt x="39" y="7"/>
                        <a:pt x="39" y="7"/>
                        <a:pt x="38" y="7"/>
                      </a:cubicBezTo>
                      <a:cubicBezTo>
                        <a:pt x="38" y="7"/>
                        <a:pt x="38" y="7"/>
                        <a:pt x="38" y="7"/>
                      </a:cubicBezTo>
                      <a:cubicBezTo>
                        <a:pt x="38" y="6"/>
                        <a:pt x="39" y="5"/>
                        <a:pt x="40" y="5"/>
                      </a:cubicBezTo>
                      <a:cubicBezTo>
                        <a:pt x="40" y="5"/>
                        <a:pt x="40" y="5"/>
                        <a:pt x="40" y="6"/>
                      </a:cubicBezTo>
                      <a:cubicBezTo>
                        <a:pt x="40" y="5"/>
                        <a:pt x="40" y="5"/>
                        <a:pt x="40" y="5"/>
                      </a:cubicBezTo>
                      <a:cubicBezTo>
                        <a:pt x="40" y="6"/>
                        <a:pt x="42" y="6"/>
                        <a:pt x="41" y="7"/>
                      </a:cubicBezTo>
                      <a:cubicBezTo>
                        <a:pt x="41" y="7"/>
                        <a:pt x="41" y="7"/>
                        <a:pt x="41" y="7"/>
                      </a:cubicBezTo>
                      <a:cubicBezTo>
                        <a:pt x="42" y="7"/>
                        <a:pt x="43" y="8"/>
                        <a:pt x="43" y="7"/>
                      </a:cubicBezTo>
                      <a:cubicBezTo>
                        <a:pt x="43" y="8"/>
                        <a:pt x="44" y="6"/>
                        <a:pt x="44" y="7"/>
                      </a:cubicBezTo>
                      <a:cubicBezTo>
                        <a:pt x="44" y="7"/>
                        <a:pt x="45" y="7"/>
                        <a:pt x="45" y="7"/>
                      </a:cubicBezTo>
                      <a:cubicBezTo>
                        <a:pt x="45" y="7"/>
                        <a:pt x="45" y="7"/>
                        <a:pt x="45" y="7"/>
                      </a:cubicBezTo>
                      <a:cubicBezTo>
                        <a:pt x="46" y="7"/>
                        <a:pt x="48" y="6"/>
                        <a:pt x="49" y="8"/>
                      </a:cubicBezTo>
                      <a:cubicBezTo>
                        <a:pt x="49" y="8"/>
                        <a:pt x="50" y="8"/>
                        <a:pt x="50" y="8"/>
                      </a:cubicBezTo>
                      <a:cubicBezTo>
                        <a:pt x="50" y="9"/>
                        <a:pt x="50" y="9"/>
                        <a:pt x="50" y="9"/>
                      </a:cubicBezTo>
                      <a:cubicBezTo>
                        <a:pt x="51" y="9"/>
                        <a:pt x="51" y="10"/>
                        <a:pt x="52" y="10"/>
                      </a:cubicBezTo>
                      <a:cubicBezTo>
                        <a:pt x="51" y="12"/>
                        <a:pt x="54" y="12"/>
                        <a:pt x="54" y="12"/>
                      </a:cubicBezTo>
                      <a:cubicBezTo>
                        <a:pt x="55" y="12"/>
                        <a:pt x="55" y="12"/>
                        <a:pt x="55" y="12"/>
                      </a:cubicBezTo>
                      <a:cubicBezTo>
                        <a:pt x="55" y="12"/>
                        <a:pt x="56" y="12"/>
                        <a:pt x="57" y="13"/>
                      </a:cubicBezTo>
                      <a:cubicBezTo>
                        <a:pt x="58" y="12"/>
                        <a:pt x="58" y="12"/>
                        <a:pt x="58" y="12"/>
                      </a:cubicBezTo>
                      <a:cubicBezTo>
                        <a:pt x="59" y="12"/>
                        <a:pt x="58" y="14"/>
                        <a:pt x="59" y="15"/>
                      </a:cubicBezTo>
                      <a:cubicBezTo>
                        <a:pt x="59" y="15"/>
                        <a:pt x="59" y="15"/>
                        <a:pt x="59" y="14"/>
                      </a:cubicBezTo>
                      <a:cubicBezTo>
                        <a:pt x="58" y="16"/>
                        <a:pt x="59" y="16"/>
                        <a:pt x="60" y="16"/>
                      </a:cubicBezTo>
                      <a:cubicBezTo>
                        <a:pt x="61" y="17"/>
                        <a:pt x="61" y="17"/>
                        <a:pt x="61" y="18"/>
                      </a:cubicBezTo>
                      <a:cubicBezTo>
                        <a:pt x="61" y="18"/>
                        <a:pt x="61" y="18"/>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2" y="19"/>
                        <a:pt x="62" y="20"/>
                      </a:cubicBezTo>
                      <a:cubicBezTo>
                        <a:pt x="61" y="20"/>
                        <a:pt x="61" y="20"/>
                        <a:pt x="61" y="20"/>
                      </a:cubicBezTo>
                      <a:cubicBezTo>
                        <a:pt x="61" y="20"/>
                        <a:pt x="61" y="20"/>
                        <a:pt x="61" y="20"/>
                      </a:cubicBezTo>
                      <a:cubicBezTo>
                        <a:pt x="61" y="21"/>
                        <a:pt x="62" y="20"/>
                        <a:pt x="62" y="20"/>
                      </a:cubicBezTo>
                      <a:cubicBezTo>
                        <a:pt x="63" y="20"/>
                        <a:pt x="63" y="20"/>
                        <a:pt x="63" y="20"/>
                      </a:cubicBezTo>
                      <a:cubicBezTo>
                        <a:pt x="62" y="21"/>
                        <a:pt x="64" y="21"/>
                        <a:pt x="62" y="22"/>
                      </a:cubicBezTo>
                      <a:cubicBezTo>
                        <a:pt x="63" y="22"/>
                        <a:pt x="64" y="24"/>
                        <a:pt x="65" y="23"/>
                      </a:cubicBezTo>
                      <a:cubicBezTo>
                        <a:pt x="65" y="23"/>
                        <a:pt x="65" y="24"/>
                        <a:pt x="65" y="23"/>
                      </a:cubicBezTo>
                      <a:cubicBezTo>
                        <a:pt x="65" y="24"/>
                        <a:pt x="65" y="24"/>
                        <a:pt x="65" y="25"/>
                      </a:cubicBezTo>
                      <a:cubicBezTo>
                        <a:pt x="64" y="25"/>
                        <a:pt x="64" y="25"/>
                        <a:pt x="64" y="25"/>
                      </a:cubicBezTo>
                      <a:cubicBezTo>
                        <a:pt x="66" y="26"/>
                        <a:pt x="66" y="26"/>
                        <a:pt x="66" y="26"/>
                      </a:cubicBezTo>
                      <a:cubicBezTo>
                        <a:pt x="65" y="27"/>
                        <a:pt x="65" y="27"/>
                        <a:pt x="64" y="26"/>
                      </a:cubicBezTo>
                      <a:cubicBezTo>
                        <a:pt x="66" y="28"/>
                        <a:pt x="65" y="27"/>
                        <a:pt x="66" y="29"/>
                      </a:cubicBezTo>
                      <a:cubicBezTo>
                        <a:pt x="65" y="29"/>
                        <a:pt x="65" y="29"/>
                        <a:pt x="65" y="29"/>
                      </a:cubicBezTo>
                      <a:cubicBezTo>
                        <a:pt x="65" y="29"/>
                        <a:pt x="67" y="30"/>
                        <a:pt x="66" y="30"/>
                      </a:cubicBezTo>
                      <a:cubicBezTo>
                        <a:pt x="65" y="30"/>
                        <a:pt x="65" y="32"/>
                        <a:pt x="65" y="33"/>
                      </a:cubicBezTo>
                      <a:cubicBezTo>
                        <a:pt x="65" y="34"/>
                        <a:pt x="65" y="36"/>
                        <a:pt x="64" y="37"/>
                      </a:cubicBezTo>
                      <a:cubicBezTo>
                        <a:pt x="66" y="37"/>
                        <a:pt x="63" y="38"/>
                        <a:pt x="64" y="38"/>
                      </a:cubicBezTo>
                      <a:cubicBezTo>
                        <a:pt x="64" y="39"/>
                        <a:pt x="64" y="39"/>
                        <a:pt x="63" y="38"/>
                      </a:cubicBezTo>
                      <a:cubicBezTo>
                        <a:pt x="64" y="40"/>
                        <a:pt x="62" y="40"/>
                        <a:pt x="63" y="41"/>
                      </a:cubicBezTo>
                      <a:cubicBezTo>
                        <a:pt x="63" y="41"/>
                        <a:pt x="63" y="41"/>
                        <a:pt x="62" y="41"/>
                      </a:cubicBezTo>
                      <a:cubicBezTo>
                        <a:pt x="62" y="41"/>
                        <a:pt x="63" y="41"/>
                        <a:pt x="62" y="41"/>
                      </a:cubicBezTo>
                      <a:cubicBezTo>
                        <a:pt x="62" y="41"/>
                        <a:pt x="62" y="41"/>
                        <a:pt x="62" y="41"/>
                      </a:cubicBezTo>
                      <a:cubicBezTo>
                        <a:pt x="61" y="42"/>
                        <a:pt x="63" y="43"/>
                        <a:pt x="65" y="43"/>
                      </a:cubicBezTo>
                      <a:cubicBezTo>
                        <a:pt x="64" y="44"/>
                        <a:pt x="64" y="44"/>
                        <a:pt x="64" y="45"/>
                      </a:cubicBezTo>
                      <a:cubicBezTo>
                        <a:pt x="64" y="45"/>
                        <a:pt x="63" y="45"/>
                        <a:pt x="63" y="44"/>
                      </a:cubicBezTo>
                      <a:cubicBezTo>
                        <a:pt x="63" y="45"/>
                        <a:pt x="62" y="47"/>
                        <a:pt x="63" y="47"/>
                      </a:cubicBezTo>
                      <a:cubicBezTo>
                        <a:pt x="62" y="47"/>
                        <a:pt x="62" y="48"/>
                        <a:pt x="63" y="48"/>
                      </a:cubicBezTo>
                      <a:cubicBezTo>
                        <a:pt x="62" y="49"/>
                        <a:pt x="62" y="49"/>
                        <a:pt x="62" y="50"/>
                      </a:cubicBezTo>
                      <a:cubicBezTo>
                        <a:pt x="62" y="50"/>
                        <a:pt x="62" y="50"/>
                        <a:pt x="62" y="50"/>
                      </a:cubicBezTo>
                      <a:cubicBezTo>
                        <a:pt x="63" y="51"/>
                        <a:pt x="62" y="50"/>
                        <a:pt x="62" y="51"/>
                      </a:cubicBezTo>
                      <a:cubicBezTo>
                        <a:pt x="62" y="51"/>
                        <a:pt x="62" y="51"/>
                        <a:pt x="62" y="51"/>
                      </a:cubicBezTo>
                      <a:cubicBezTo>
                        <a:pt x="60" y="52"/>
                        <a:pt x="62" y="52"/>
                        <a:pt x="60" y="53"/>
                      </a:cubicBezTo>
                      <a:cubicBezTo>
                        <a:pt x="61" y="54"/>
                        <a:pt x="61" y="54"/>
                        <a:pt x="61" y="54"/>
                      </a:cubicBezTo>
                      <a:cubicBezTo>
                        <a:pt x="62" y="55"/>
                        <a:pt x="59" y="54"/>
                        <a:pt x="59" y="56"/>
                      </a:cubicBezTo>
                      <a:cubicBezTo>
                        <a:pt x="59" y="56"/>
                        <a:pt x="59" y="56"/>
                        <a:pt x="59" y="56"/>
                      </a:cubicBezTo>
                      <a:cubicBezTo>
                        <a:pt x="60" y="57"/>
                        <a:pt x="56" y="56"/>
                        <a:pt x="56" y="56"/>
                      </a:cubicBezTo>
                      <a:cubicBezTo>
                        <a:pt x="55" y="56"/>
                        <a:pt x="55" y="56"/>
                        <a:pt x="55" y="55"/>
                      </a:cubicBezTo>
                      <a:cubicBezTo>
                        <a:pt x="54" y="56"/>
                        <a:pt x="56" y="56"/>
                        <a:pt x="56" y="57"/>
                      </a:cubicBezTo>
                      <a:cubicBezTo>
                        <a:pt x="55" y="57"/>
                        <a:pt x="55" y="56"/>
                        <a:pt x="54" y="57"/>
                      </a:cubicBezTo>
                      <a:cubicBezTo>
                        <a:pt x="54" y="57"/>
                        <a:pt x="55" y="60"/>
                        <a:pt x="53" y="60"/>
                      </a:cubicBezTo>
                      <a:cubicBezTo>
                        <a:pt x="53" y="60"/>
                        <a:pt x="54" y="60"/>
                        <a:pt x="54" y="61"/>
                      </a:cubicBezTo>
                      <a:cubicBezTo>
                        <a:pt x="53" y="61"/>
                        <a:pt x="51" y="61"/>
                        <a:pt x="52" y="62"/>
                      </a:cubicBezTo>
                      <a:cubicBezTo>
                        <a:pt x="51" y="62"/>
                        <a:pt x="51" y="62"/>
                        <a:pt x="51" y="62"/>
                      </a:cubicBezTo>
                      <a:cubicBezTo>
                        <a:pt x="51" y="63"/>
                        <a:pt x="50" y="64"/>
                        <a:pt x="50" y="65"/>
                      </a:cubicBezTo>
                      <a:cubicBezTo>
                        <a:pt x="49" y="64"/>
                        <a:pt x="49" y="65"/>
                        <a:pt x="48" y="66"/>
                      </a:cubicBezTo>
                      <a:cubicBezTo>
                        <a:pt x="48" y="67"/>
                        <a:pt x="47" y="67"/>
                        <a:pt x="47" y="66"/>
                      </a:cubicBezTo>
                      <a:cubicBezTo>
                        <a:pt x="47" y="66"/>
                        <a:pt x="46" y="66"/>
                        <a:pt x="46" y="67"/>
                      </a:cubicBezTo>
                      <a:cubicBezTo>
                        <a:pt x="45" y="67"/>
                        <a:pt x="45" y="67"/>
                        <a:pt x="45" y="67"/>
                      </a:cubicBezTo>
                      <a:cubicBezTo>
                        <a:pt x="45" y="67"/>
                        <a:pt x="45" y="67"/>
                        <a:pt x="45" y="67"/>
                      </a:cubicBezTo>
                      <a:cubicBezTo>
                        <a:pt x="44" y="67"/>
                        <a:pt x="44" y="68"/>
                        <a:pt x="44" y="69"/>
                      </a:cubicBezTo>
                      <a:cubicBezTo>
                        <a:pt x="43" y="69"/>
                        <a:pt x="43" y="69"/>
                        <a:pt x="43" y="69"/>
                      </a:cubicBezTo>
                      <a:cubicBezTo>
                        <a:pt x="42" y="69"/>
                        <a:pt x="42" y="69"/>
                        <a:pt x="41" y="71"/>
                      </a:cubicBezTo>
                      <a:cubicBezTo>
                        <a:pt x="40" y="70"/>
                        <a:pt x="40" y="70"/>
                        <a:pt x="40" y="70"/>
                      </a:cubicBezTo>
                      <a:cubicBezTo>
                        <a:pt x="40" y="71"/>
                        <a:pt x="37" y="69"/>
                        <a:pt x="36" y="71"/>
                      </a:cubicBezTo>
                      <a:cubicBezTo>
                        <a:pt x="36" y="71"/>
                        <a:pt x="36" y="70"/>
                        <a:pt x="36" y="70"/>
                      </a:cubicBezTo>
                      <a:cubicBezTo>
                        <a:pt x="35" y="71"/>
                        <a:pt x="34" y="71"/>
                        <a:pt x="33" y="70"/>
                      </a:cubicBezTo>
                      <a:cubicBezTo>
                        <a:pt x="32" y="70"/>
                        <a:pt x="32" y="70"/>
                        <a:pt x="31" y="72"/>
                      </a:cubicBezTo>
                      <a:cubicBezTo>
                        <a:pt x="30" y="73"/>
                        <a:pt x="30" y="73"/>
                        <a:pt x="30" y="73"/>
                      </a:cubicBezTo>
                      <a:cubicBezTo>
                        <a:pt x="32" y="73"/>
                        <a:pt x="30" y="74"/>
                        <a:pt x="30" y="75"/>
                      </a:cubicBezTo>
                      <a:cubicBezTo>
                        <a:pt x="30" y="75"/>
                        <a:pt x="29" y="73"/>
                        <a:pt x="29" y="73"/>
                      </a:cubicBezTo>
                      <a:cubicBezTo>
                        <a:pt x="30" y="74"/>
                        <a:pt x="30" y="74"/>
                        <a:pt x="30" y="74"/>
                      </a:cubicBezTo>
                      <a:cubicBezTo>
                        <a:pt x="30" y="72"/>
                        <a:pt x="28" y="73"/>
                        <a:pt x="28" y="71"/>
                      </a:cubicBezTo>
                      <a:cubicBezTo>
                        <a:pt x="25" y="71"/>
                        <a:pt x="22" y="69"/>
                        <a:pt x="20" y="67"/>
                      </a:cubicBezTo>
                      <a:cubicBezTo>
                        <a:pt x="19" y="69"/>
                        <a:pt x="19" y="69"/>
                        <a:pt x="19" y="69"/>
                      </a:cubicBezTo>
                      <a:cubicBezTo>
                        <a:pt x="19" y="68"/>
                        <a:pt x="19" y="68"/>
                        <a:pt x="19" y="68"/>
                      </a:cubicBezTo>
                      <a:cubicBezTo>
                        <a:pt x="19" y="68"/>
                        <a:pt x="19" y="67"/>
                        <a:pt x="20" y="67"/>
                      </a:cubicBezTo>
                      <a:cubicBezTo>
                        <a:pt x="20" y="66"/>
                        <a:pt x="18" y="67"/>
                        <a:pt x="18" y="67"/>
                      </a:cubicBezTo>
                      <a:cubicBezTo>
                        <a:pt x="17" y="66"/>
                        <a:pt x="20" y="66"/>
                        <a:pt x="19" y="66"/>
                      </a:cubicBezTo>
                      <a:cubicBezTo>
                        <a:pt x="19" y="66"/>
                        <a:pt x="19" y="66"/>
                        <a:pt x="19" y="66"/>
                      </a:cubicBezTo>
                      <a:cubicBezTo>
                        <a:pt x="19" y="66"/>
                        <a:pt x="19" y="66"/>
                        <a:pt x="19" y="66"/>
                      </a:cubicBezTo>
                      <a:cubicBezTo>
                        <a:pt x="18" y="66"/>
                        <a:pt x="17" y="67"/>
                        <a:pt x="17" y="66"/>
                      </a:cubicBezTo>
                      <a:cubicBezTo>
                        <a:pt x="17" y="65"/>
                        <a:pt x="17" y="65"/>
                        <a:pt x="17" y="65"/>
                      </a:cubicBezTo>
                      <a:cubicBezTo>
                        <a:pt x="17" y="65"/>
                        <a:pt x="17" y="65"/>
                        <a:pt x="17" y="65"/>
                      </a:cubicBezTo>
                      <a:cubicBezTo>
                        <a:pt x="17" y="65"/>
                        <a:pt x="16" y="64"/>
                        <a:pt x="16" y="64"/>
                      </a:cubicBezTo>
                      <a:cubicBezTo>
                        <a:pt x="16" y="65"/>
                        <a:pt x="16" y="65"/>
                        <a:pt x="16" y="65"/>
                      </a:cubicBezTo>
                      <a:cubicBezTo>
                        <a:pt x="15" y="65"/>
                        <a:pt x="15" y="64"/>
                        <a:pt x="14" y="65"/>
                      </a:cubicBezTo>
                      <a:cubicBezTo>
                        <a:pt x="15" y="63"/>
                        <a:pt x="12" y="61"/>
                        <a:pt x="12" y="60"/>
                      </a:cubicBezTo>
                      <a:cubicBezTo>
                        <a:pt x="11" y="60"/>
                        <a:pt x="11" y="59"/>
                        <a:pt x="11" y="58"/>
                      </a:cubicBezTo>
                      <a:cubicBezTo>
                        <a:pt x="10" y="58"/>
                        <a:pt x="9" y="59"/>
                        <a:pt x="9" y="58"/>
                      </a:cubicBezTo>
                      <a:cubicBezTo>
                        <a:pt x="12" y="57"/>
                        <a:pt x="10" y="56"/>
                        <a:pt x="11" y="55"/>
                      </a:cubicBezTo>
                      <a:cubicBezTo>
                        <a:pt x="10" y="56"/>
                        <a:pt x="10" y="53"/>
                        <a:pt x="9" y="54"/>
                      </a:cubicBezTo>
                      <a:cubicBezTo>
                        <a:pt x="9" y="53"/>
                        <a:pt x="10" y="54"/>
                        <a:pt x="10" y="53"/>
                      </a:cubicBezTo>
                      <a:cubicBezTo>
                        <a:pt x="9" y="52"/>
                        <a:pt x="10" y="49"/>
                        <a:pt x="10" y="47"/>
                      </a:cubicBezTo>
                      <a:cubicBezTo>
                        <a:pt x="9" y="47"/>
                        <a:pt x="9" y="48"/>
                        <a:pt x="8" y="47"/>
                      </a:cubicBezTo>
                      <a:cubicBezTo>
                        <a:pt x="10" y="46"/>
                        <a:pt x="10" y="46"/>
                        <a:pt x="10" y="46"/>
                      </a:cubicBezTo>
                      <a:cubicBezTo>
                        <a:pt x="10" y="45"/>
                        <a:pt x="8" y="45"/>
                        <a:pt x="9" y="45"/>
                      </a:cubicBezTo>
                      <a:cubicBezTo>
                        <a:pt x="9" y="45"/>
                        <a:pt x="8" y="45"/>
                        <a:pt x="8" y="45"/>
                      </a:cubicBezTo>
                      <a:cubicBezTo>
                        <a:pt x="9" y="43"/>
                        <a:pt x="9" y="40"/>
                        <a:pt x="9" y="38"/>
                      </a:cubicBezTo>
                      <a:cubicBezTo>
                        <a:pt x="9" y="36"/>
                        <a:pt x="10" y="34"/>
                        <a:pt x="12" y="32"/>
                      </a:cubicBezTo>
                      <a:cubicBezTo>
                        <a:pt x="11" y="33"/>
                        <a:pt x="11" y="32"/>
                        <a:pt x="12" y="32"/>
                      </a:cubicBezTo>
                      <a:cubicBezTo>
                        <a:pt x="11" y="32"/>
                        <a:pt x="11" y="31"/>
                        <a:pt x="10" y="31"/>
                      </a:cubicBezTo>
                      <a:cubicBezTo>
                        <a:pt x="10" y="31"/>
                        <a:pt x="12" y="30"/>
                        <a:pt x="12" y="30"/>
                      </a:cubicBezTo>
                      <a:cubicBezTo>
                        <a:pt x="11" y="29"/>
                        <a:pt x="13" y="28"/>
                        <a:pt x="12" y="28"/>
                      </a:cubicBezTo>
                      <a:cubicBezTo>
                        <a:pt x="12" y="28"/>
                        <a:pt x="12" y="28"/>
                        <a:pt x="12" y="28"/>
                      </a:cubicBezTo>
                      <a:cubicBezTo>
                        <a:pt x="11" y="27"/>
                        <a:pt x="8" y="28"/>
                        <a:pt x="6" y="27"/>
                      </a:cubicBezTo>
                      <a:cubicBezTo>
                        <a:pt x="8" y="29"/>
                        <a:pt x="3" y="29"/>
                        <a:pt x="5" y="31"/>
                      </a:cubicBezTo>
                      <a:cubicBezTo>
                        <a:pt x="4" y="31"/>
                        <a:pt x="4" y="31"/>
                        <a:pt x="4" y="31"/>
                      </a:cubicBezTo>
                      <a:cubicBezTo>
                        <a:pt x="5" y="31"/>
                        <a:pt x="5" y="32"/>
                        <a:pt x="4" y="33"/>
                      </a:cubicBezTo>
                      <a:cubicBezTo>
                        <a:pt x="4" y="32"/>
                        <a:pt x="4" y="32"/>
                        <a:pt x="4" y="32"/>
                      </a:cubicBezTo>
                      <a:cubicBezTo>
                        <a:pt x="3" y="35"/>
                        <a:pt x="2" y="36"/>
                        <a:pt x="1" y="39"/>
                      </a:cubicBezTo>
                      <a:cubicBezTo>
                        <a:pt x="2" y="39"/>
                        <a:pt x="2" y="39"/>
                        <a:pt x="2" y="39"/>
                      </a:cubicBezTo>
                      <a:cubicBezTo>
                        <a:pt x="2" y="39"/>
                        <a:pt x="2" y="39"/>
                        <a:pt x="2" y="40"/>
                      </a:cubicBezTo>
                      <a:cubicBezTo>
                        <a:pt x="3" y="41"/>
                        <a:pt x="2" y="38"/>
                        <a:pt x="3" y="39"/>
                      </a:cubicBezTo>
                      <a:cubicBezTo>
                        <a:pt x="1" y="39"/>
                        <a:pt x="3" y="43"/>
                        <a:pt x="1" y="44"/>
                      </a:cubicBezTo>
                      <a:cubicBezTo>
                        <a:pt x="1" y="45"/>
                        <a:pt x="2" y="43"/>
                        <a:pt x="2" y="44"/>
                      </a:cubicBezTo>
                      <a:cubicBezTo>
                        <a:pt x="1" y="45"/>
                        <a:pt x="1" y="45"/>
                        <a:pt x="1" y="45"/>
                      </a:cubicBezTo>
                      <a:cubicBezTo>
                        <a:pt x="2" y="45"/>
                        <a:pt x="2" y="45"/>
                        <a:pt x="2" y="45"/>
                      </a:cubicBezTo>
                      <a:cubicBezTo>
                        <a:pt x="2" y="45"/>
                        <a:pt x="1" y="46"/>
                        <a:pt x="1" y="46"/>
                      </a:cubicBezTo>
                      <a:cubicBezTo>
                        <a:pt x="1" y="46"/>
                        <a:pt x="1" y="45"/>
                        <a:pt x="0" y="45"/>
                      </a:cubicBezTo>
                      <a:cubicBezTo>
                        <a:pt x="0" y="46"/>
                        <a:pt x="1" y="48"/>
                        <a:pt x="1" y="48"/>
                      </a:cubicBezTo>
                      <a:cubicBezTo>
                        <a:pt x="1" y="48"/>
                        <a:pt x="1" y="47"/>
                        <a:pt x="1" y="47"/>
                      </a:cubicBezTo>
                      <a:cubicBezTo>
                        <a:pt x="2" y="50"/>
                        <a:pt x="1" y="53"/>
                        <a:pt x="3" y="55"/>
                      </a:cubicBezTo>
                      <a:cubicBezTo>
                        <a:pt x="4" y="55"/>
                        <a:pt x="4" y="55"/>
                        <a:pt x="4" y="55"/>
                      </a:cubicBezTo>
                      <a:cubicBezTo>
                        <a:pt x="5" y="57"/>
                        <a:pt x="3" y="57"/>
                        <a:pt x="5" y="59"/>
                      </a:cubicBezTo>
                      <a:cubicBezTo>
                        <a:pt x="4" y="59"/>
                        <a:pt x="4" y="59"/>
                        <a:pt x="4" y="59"/>
                      </a:cubicBezTo>
                      <a:cubicBezTo>
                        <a:pt x="5" y="59"/>
                        <a:pt x="5" y="59"/>
                        <a:pt x="6" y="60"/>
                      </a:cubicBezTo>
                      <a:cubicBezTo>
                        <a:pt x="5" y="60"/>
                        <a:pt x="5" y="61"/>
                        <a:pt x="4" y="61"/>
                      </a:cubicBezTo>
                      <a:cubicBezTo>
                        <a:pt x="6" y="63"/>
                        <a:pt x="5" y="62"/>
                        <a:pt x="7" y="62"/>
                      </a:cubicBezTo>
                      <a:cubicBezTo>
                        <a:pt x="7" y="63"/>
                        <a:pt x="7" y="63"/>
                        <a:pt x="7" y="63"/>
                      </a:cubicBezTo>
                      <a:cubicBezTo>
                        <a:pt x="8" y="63"/>
                        <a:pt x="8" y="63"/>
                        <a:pt x="9" y="64"/>
                      </a:cubicBezTo>
                      <a:cubicBezTo>
                        <a:pt x="8" y="63"/>
                        <a:pt x="8" y="65"/>
                        <a:pt x="7" y="64"/>
                      </a:cubicBezTo>
                      <a:cubicBezTo>
                        <a:pt x="7" y="67"/>
                        <a:pt x="10" y="66"/>
                        <a:pt x="9" y="69"/>
                      </a:cubicBezTo>
                      <a:cubicBezTo>
                        <a:pt x="11" y="68"/>
                        <a:pt x="9" y="66"/>
                        <a:pt x="9" y="66"/>
                      </a:cubicBezTo>
                      <a:cubicBezTo>
                        <a:pt x="10" y="66"/>
                        <a:pt x="11" y="66"/>
                        <a:pt x="11" y="67"/>
                      </a:cubicBezTo>
                      <a:cubicBezTo>
                        <a:pt x="12" y="67"/>
                        <a:pt x="10" y="70"/>
                        <a:pt x="12" y="71"/>
                      </a:cubicBezTo>
                      <a:cubicBezTo>
                        <a:pt x="11" y="71"/>
                        <a:pt x="11" y="71"/>
                        <a:pt x="11" y="71"/>
                      </a:cubicBezTo>
                      <a:cubicBezTo>
                        <a:pt x="11" y="72"/>
                        <a:pt x="13" y="71"/>
                        <a:pt x="13" y="72"/>
                      </a:cubicBezTo>
                      <a:cubicBezTo>
                        <a:pt x="14" y="72"/>
                        <a:pt x="14" y="73"/>
                        <a:pt x="15" y="72"/>
                      </a:cubicBezTo>
                      <a:cubicBezTo>
                        <a:pt x="15" y="72"/>
                        <a:pt x="13" y="71"/>
                        <a:pt x="13" y="71"/>
                      </a:cubicBezTo>
                      <a:cubicBezTo>
                        <a:pt x="14" y="72"/>
                        <a:pt x="16" y="71"/>
                        <a:pt x="17" y="72"/>
                      </a:cubicBezTo>
                      <a:cubicBezTo>
                        <a:pt x="17" y="72"/>
                        <a:pt x="16" y="73"/>
                        <a:pt x="15" y="73"/>
                      </a:cubicBezTo>
                      <a:cubicBezTo>
                        <a:pt x="16" y="73"/>
                        <a:pt x="16" y="73"/>
                        <a:pt x="17" y="73"/>
                      </a:cubicBezTo>
                      <a:cubicBezTo>
                        <a:pt x="16" y="75"/>
                        <a:pt x="15" y="73"/>
                        <a:pt x="13" y="73"/>
                      </a:cubicBezTo>
                      <a:cubicBezTo>
                        <a:pt x="13" y="74"/>
                        <a:pt x="15" y="73"/>
                        <a:pt x="14" y="74"/>
                      </a:cubicBezTo>
                      <a:cubicBezTo>
                        <a:pt x="16" y="73"/>
                        <a:pt x="15" y="76"/>
                        <a:pt x="17" y="75"/>
                      </a:cubicBezTo>
                      <a:cubicBezTo>
                        <a:pt x="17" y="76"/>
                        <a:pt x="17" y="76"/>
                        <a:pt x="17" y="76"/>
                      </a:cubicBezTo>
                      <a:cubicBezTo>
                        <a:pt x="17" y="76"/>
                        <a:pt x="18" y="75"/>
                        <a:pt x="18" y="76"/>
                      </a:cubicBezTo>
                      <a:cubicBezTo>
                        <a:pt x="17" y="76"/>
                        <a:pt x="17" y="76"/>
                        <a:pt x="17" y="76"/>
                      </a:cubicBezTo>
                      <a:cubicBezTo>
                        <a:pt x="18" y="76"/>
                        <a:pt x="18" y="78"/>
                        <a:pt x="20" y="78"/>
                      </a:cubicBezTo>
                      <a:cubicBezTo>
                        <a:pt x="17" y="77"/>
                        <a:pt x="20" y="77"/>
                        <a:pt x="19" y="76"/>
                      </a:cubicBezTo>
                      <a:cubicBezTo>
                        <a:pt x="22" y="76"/>
                        <a:pt x="19" y="79"/>
                        <a:pt x="23" y="79"/>
                      </a:cubicBezTo>
                      <a:cubicBezTo>
                        <a:pt x="22" y="79"/>
                        <a:pt x="21" y="78"/>
                        <a:pt x="22" y="78"/>
                      </a:cubicBezTo>
                      <a:cubicBezTo>
                        <a:pt x="23" y="79"/>
                        <a:pt x="23" y="79"/>
                        <a:pt x="23" y="80"/>
                      </a:cubicBezTo>
                      <a:cubicBezTo>
                        <a:pt x="25" y="80"/>
                        <a:pt x="23" y="79"/>
                        <a:pt x="24" y="78"/>
                      </a:cubicBezTo>
                      <a:cubicBezTo>
                        <a:pt x="25" y="80"/>
                        <a:pt x="25" y="78"/>
                        <a:pt x="26" y="78"/>
                      </a:cubicBezTo>
                      <a:cubicBezTo>
                        <a:pt x="26" y="79"/>
                        <a:pt x="26" y="79"/>
                        <a:pt x="26" y="79"/>
                      </a:cubicBezTo>
                      <a:cubicBezTo>
                        <a:pt x="28" y="80"/>
                        <a:pt x="27" y="77"/>
                        <a:pt x="29" y="78"/>
                      </a:cubicBezTo>
                      <a:cubicBezTo>
                        <a:pt x="28" y="79"/>
                        <a:pt x="28" y="79"/>
                        <a:pt x="28" y="79"/>
                      </a:cubicBezTo>
                      <a:cubicBezTo>
                        <a:pt x="29" y="79"/>
                        <a:pt x="29" y="79"/>
                        <a:pt x="29" y="79"/>
                      </a:cubicBezTo>
                      <a:cubicBezTo>
                        <a:pt x="29" y="80"/>
                        <a:pt x="29" y="80"/>
                        <a:pt x="29" y="80"/>
                      </a:cubicBezTo>
                      <a:cubicBezTo>
                        <a:pt x="30" y="79"/>
                        <a:pt x="30" y="79"/>
                        <a:pt x="31" y="80"/>
                      </a:cubicBezTo>
                      <a:cubicBezTo>
                        <a:pt x="31" y="79"/>
                        <a:pt x="31" y="78"/>
                        <a:pt x="32" y="78"/>
                      </a:cubicBezTo>
                      <a:cubicBezTo>
                        <a:pt x="33" y="78"/>
                        <a:pt x="32" y="79"/>
                        <a:pt x="33" y="79"/>
                      </a:cubicBezTo>
                      <a:cubicBezTo>
                        <a:pt x="33" y="79"/>
                        <a:pt x="33" y="80"/>
                        <a:pt x="32" y="79"/>
                      </a:cubicBezTo>
                      <a:cubicBezTo>
                        <a:pt x="32" y="80"/>
                        <a:pt x="32" y="80"/>
                        <a:pt x="32" y="80"/>
                      </a:cubicBezTo>
                      <a:cubicBezTo>
                        <a:pt x="33" y="81"/>
                        <a:pt x="34" y="80"/>
                        <a:pt x="34" y="80"/>
                      </a:cubicBezTo>
                      <a:cubicBezTo>
                        <a:pt x="34" y="80"/>
                        <a:pt x="34" y="80"/>
                        <a:pt x="34" y="80"/>
                      </a:cubicBezTo>
                      <a:cubicBezTo>
                        <a:pt x="36" y="78"/>
                        <a:pt x="36" y="78"/>
                        <a:pt x="36" y="78"/>
                      </a:cubicBezTo>
                      <a:cubicBezTo>
                        <a:pt x="36" y="79"/>
                        <a:pt x="36" y="79"/>
                        <a:pt x="36" y="79"/>
                      </a:cubicBezTo>
                      <a:cubicBezTo>
                        <a:pt x="36" y="79"/>
                        <a:pt x="36" y="79"/>
                        <a:pt x="37" y="79"/>
                      </a:cubicBezTo>
                      <a:cubicBezTo>
                        <a:pt x="37" y="79"/>
                        <a:pt x="37" y="80"/>
                        <a:pt x="36" y="81"/>
                      </a:cubicBezTo>
                      <a:cubicBezTo>
                        <a:pt x="36" y="81"/>
                        <a:pt x="38" y="79"/>
                        <a:pt x="38" y="79"/>
                      </a:cubicBezTo>
                      <a:cubicBezTo>
                        <a:pt x="38" y="80"/>
                        <a:pt x="39" y="80"/>
                        <a:pt x="39" y="80"/>
                      </a:cubicBezTo>
                      <a:cubicBezTo>
                        <a:pt x="40" y="81"/>
                        <a:pt x="41" y="78"/>
                        <a:pt x="43" y="78"/>
                      </a:cubicBezTo>
                      <a:cubicBezTo>
                        <a:pt x="43" y="78"/>
                        <a:pt x="43" y="78"/>
                        <a:pt x="43" y="78"/>
                      </a:cubicBezTo>
                      <a:cubicBezTo>
                        <a:pt x="44" y="78"/>
                        <a:pt x="46" y="78"/>
                        <a:pt x="47" y="76"/>
                      </a:cubicBezTo>
                      <a:cubicBezTo>
                        <a:pt x="48" y="77"/>
                        <a:pt x="48" y="77"/>
                        <a:pt x="48" y="77"/>
                      </a:cubicBezTo>
                      <a:cubicBezTo>
                        <a:pt x="49" y="76"/>
                        <a:pt x="46" y="76"/>
                        <a:pt x="48" y="75"/>
                      </a:cubicBezTo>
                      <a:cubicBezTo>
                        <a:pt x="49" y="74"/>
                        <a:pt x="49" y="75"/>
                        <a:pt x="50" y="76"/>
                      </a:cubicBezTo>
                      <a:cubicBezTo>
                        <a:pt x="50" y="75"/>
                        <a:pt x="50" y="73"/>
                        <a:pt x="52" y="73"/>
                      </a:cubicBezTo>
                      <a:cubicBezTo>
                        <a:pt x="52" y="73"/>
                        <a:pt x="51" y="73"/>
                        <a:pt x="51" y="74"/>
                      </a:cubicBezTo>
                      <a:close/>
                      <a:moveTo>
                        <a:pt x="61" y="63"/>
                      </a:moveTo>
                      <a:cubicBezTo>
                        <a:pt x="61" y="64"/>
                        <a:pt x="61" y="65"/>
                        <a:pt x="61" y="64"/>
                      </a:cubicBezTo>
                      <a:cubicBezTo>
                        <a:pt x="60" y="63"/>
                        <a:pt x="61" y="64"/>
                        <a:pt x="61" y="63"/>
                      </a:cubicBezTo>
                      <a:close/>
                      <a:moveTo>
                        <a:pt x="69" y="43"/>
                      </a:moveTo>
                      <a:cubicBezTo>
                        <a:pt x="69" y="44"/>
                        <a:pt x="69" y="44"/>
                        <a:pt x="69" y="44"/>
                      </a:cubicBezTo>
                      <a:cubicBezTo>
                        <a:pt x="69" y="44"/>
                        <a:pt x="69" y="44"/>
                        <a:pt x="69" y="43"/>
                      </a:cubicBezTo>
                      <a:close/>
                      <a:moveTo>
                        <a:pt x="42" y="6"/>
                      </a:moveTo>
                      <a:cubicBezTo>
                        <a:pt x="42" y="6"/>
                        <a:pt x="42" y="6"/>
                        <a:pt x="42" y="6"/>
                      </a:cubicBezTo>
                      <a:cubicBezTo>
                        <a:pt x="43" y="7"/>
                        <a:pt x="42" y="7"/>
                        <a:pt x="42" y="6"/>
                      </a:cubicBezTo>
                      <a:close/>
                      <a:moveTo>
                        <a:pt x="41" y="6"/>
                      </a:moveTo>
                      <a:cubicBezTo>
                        <a:pt x="41" y="6"/>
                        <a:pt x="41" y="6"/>
                        <a:pt x="41" y="6"/>
                      </a:cubicBezTo>
                      <a:cubicBezTo>
                        <a:pt x="41" y="6"/>
                        <a:pt x="41" y="6"/>
                        <a:pt x="42" y="6"/>
                      </a:cubicBezTo>
                      <a:cubicBezTo>
                        <a:pt x="42" y="6"/>
                        <a:pt x="41" y="6"/>
                        <a:pt x="41" y="6"/>
                      </a:cubicBezTo>
                      <a:close/>
                      <a:moveTo>
                        <a:pt x="17" y="65"/>
                      </a:moveTo>
                      <a:cubicBezTo>
                        <a:pt x="17" y="66"/>
                        <a:pt x="17" y="66"/>
                        <a:pt x="17" y="66"/>
                      </a:cubicBezTo>
                      <a:cubicBezTo>
                        <a:pt x="16" y="65"/>
                        <a:pt x="17" y="65"/>
                        <a:pt x="1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7" name="Freeform 551">
                  <a:extLst>
                    <a:ext uri="{FF2B5EF4-FFF2-40B4-BE49-F238E27FC236}">
                      <a16:creationId xmlns:a16="http://schemas.microsoft.com/office/drawing/2014/main" id="{DE66D29C-EA83-473C-94EF-A42343CC8D45}"/>
                    </a:ext>
                  </a:extLst>
                </p:cNvPr>
                <p:cNvSpPr>
                  <a:spLocks/>
                </p:cNvSpPr>
                <p:nvPr userDrawn="1"/>
              </p:nvSpPr>
              <p:spPr bwMode="auto">
                <a:xfrm>
                  <a:off x="4694" y="8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8" name="Freeform 552">
                  <a:extLst>
                    <a:ext uri="{FF2B5EF4-FFF2-40B4-BE49-F238E27FC236}">
                      <a16:creationId xmlns:a16="http://schemas.microsoft.com/office/drawing/2014/main" id="{46B08C1D-F7C4-4A1B-95C8-732F6675C073}"/>
                    </a:ext>
                  </a:extLst>
                </p:cNvPr>
                <p:cNvSpPr>
                  <a:spLocks/>
                </p:cNvSpPr>
                <p:nvPr userDrawn="1"/>
              </p:nvSpPr>
              <p:spPr bwMode="auto">
                <a:xfrm>
                  <a:off x="4565" y="967"/>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9" name="Freeform 553">
                  <a:extLst>
                    <a:ext uri="{FF2B5EF4-FFF2-40B4-BE49-F238E27FC236}">
                      <a16:creationId xmlns:a16="http://schemas.microsoft.com/office/drawing/2014/main" id="{F60498DC-FE47-4F09-8328-EEA48429E077}"/>
                    </a:ext>
                  </a:extLst>
                </p:cNvPr>
                <p:cNvSpPr>
                  <a:spLocks/>
                </p:cNvSpPr>
                <p:nvPr userDrawn="1"/>
              </p:nvSpPr>
              <p:spPr bwMode="auto">
                <a:xfrm>
                  <a:off x="4650" y="59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0" name="Freeform 554">
                  <a:extLst>
                    <a:ext uri="{FF2B5EF4-FFF2-40B4-BE49-F238E27FC236}">
                      <a16:creationId xmlns:a16="http://schemas.microsoft.com/office/drawing/2014/main" id="{81B40B50-4217-4629-A7A6-C7EA8B0DAA8E}"/>
                    </a:ext>
                  </a:extLst>
                </p:cNvPr>
                <p:cNvSpPr>
                  <a:spLocks/>
                </p:cNvSpPr>
                <p:nvPr userDrawn="1"/>
              </p:nvSpPr>
              <p:spPr bwMode="auto">
                <a:xfrm>
                  <a:off x="4530" y="61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1" name="Freeform 555">
                  <a:extLst>
                    <a:ext uri="{FF2B5EF4-FFF2-40B4-BE49-F238E27FC236}">
                      <a16:creationId xmlns:a16="http://schemas.microsoft.com/office/drawing/2014/main" id="{46FA5201-F326-4FD4-8E08-9BCDE15E4329}"/>
                    </a:ext>
                  </a:extLst>
                </p:cNvPr>
                <p:cNvSpPr>
                  <a:spLocks/>
                </p:cNvSpPr>
                <p:nvPr userDrawn="1"/>
              </p:nvSpPr>
              <p:spPr bwMode="auto">
                <a:xfrm>
                  <a:off x="4490" y="60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0"/>
                        <a:pt x="0" y="1"/>
                      </a:cubicBez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2" name="Freeform 556">
                  <a:extLst>
                    <a:ext uri="{FF2B5EF4-FFF2-40B4-BE49-F238E27FC236}">
                      <a16:creationId xmlns:a16="http://schemas.microsoft.com/office/drawing/2014/main" id="{F868C56C-AF97-43EA-8572-ABE6D6003FB5}"/>
                    </a:ext>
                  </a:extLst>
                </p:cNvPr>
                <p:cNvSpPr>
                  <a:spLocks/>
                </p:cNvSpPr>
                <p:nvPr userDrawn="1"/>
              </p:nvSpPr>
              <p:spPr bwMode="auto">
                <a:xfrm>
                  <a:off x="4520" y="603"/>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1"/>
                      </a:cubicBezTo>
                      <a:cubicBezTo>
                        <a:pt x="0" y="1"/>
                        <a:pt x="0" y="1"/>
                        <a:pt x="0" y="1"/>
                      </a:cubicBezTo>
                      <a:cubicBezTo>
                        <a:pt x="0" y="2"/>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3" name="Freeform 557">
                  <a:extLst>
                    <a:ext uri="{FF2B5EF4-FFF2-40B4-BE49-F238E27FC236}">
                      <a16:creationId xmlns:a16="http://schemas.microsoft.com/office/drawing/2014/main" id="{F1F2187E-799E-4C75-9FB9-C69DCDE2EA52}"/>
                    </a:ext>
                  </a:extLst>
                </p:cNvPr>
                <p:cNvSpPr>
                  <a:spLocks/>
                </p:cNvSpPr>
                <p:nvPr userDrawn="1"/>
              </p:nvSpPr>
              <p:spPr bwMode="auto">
                <a:xfrm>
                  <a:off x="451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4" name="Freeform 558">
                  <a:extLst>
                    <a:ext uri="{FF2B5EF4-FFF2-40B4-BE49-F238E27FC236}">
                      <a16:creationId xmlns:a16="http://schemas.microsoft.com/office/drawing/2014/main" id="{814F6B76-40F0-44F8-A11F-0F31D79641C6}"/>
                    </a:ext>
                  </a:extLst>
                </p:cNvPr>
                <p:cNvSpPr>
                  <a:spLocks/>
                </p:cNvSpPr>
                <p:nvPr userDrawn="1"/>
              </p:nvSpPr>
              <p:spPr bwMode="auto">
                <a:xfrm>
                  <a:off x="4550" y="608"/>
                  <a:ext cx="5" cy="1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5" name="Freeform 559">
                  <a:extLst>
                    <a:ext uri="{FF2B5EF4-FFF2-40B4-BE49-F238E27FC236}">
                      <a16:creationId xmlns:a16="http://schemas.microsoft.com/office/drawing/2014/main" id="{FE4CAA08-4853-4F41-9636-BFEB4B8933BC}"/>
                    </a:ext>
                  </a:extLst>
                </p:cNvPr>
                <p:cNvSpPr>
                  <a:spLocks/>
                </p:cNvSpPr>
                <p:nvPr userDrawn="1"/>
              </p:nvSpPr>
              <p:spPr bwMode="auto">
                <a:xfrm>
                  <a:off x="4520" y="59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6" name="Freeform 560">
                  <a:extLst>
                    <a:ext uri="{FF2B5EF4-FFF2-40B4-BE49-F238E27FC236}">
                      <a16:creationId xmlns:a16="http://schemas.microsoft.com/office/drawing/2014/main" id="{34D3BBB8-D8AC-45AA-91DB-D82AE516039E}"/>
                    </a:ext>
                  </a:extLst>
                </p:cNvPr>
                <p:cNvSpPr>
                  <a:spLocks/>
                </p:cNvSpPr>
                <p:nvPr userDrawn="1"/>
              </p:nvSpPr>
              <p:spPr bwMode="auto">
                <a:xfrm>
                  <a:off x="4535" y="5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7" name="Freeform 561">
                  <a:extLst>
                    <a:ext uri="{FF2B5EF4-FFF2-40B4-BE49-F238E27FC236}">
                      <a16:creationId xmlns:a16="http://schemas.microsoft.com/office/drawing/2014/main" id="{0CA190C8-6658-49E1-861C-4D34D99CC4B4}"/>
                    </a:ext>
                  </a:extLst>
                </p:cNvPr>
                <p:cNvSpPr>
                  <a:spLocks/>
                </p:cNvSpPr>
                <p:nvPr userDrawn="1"/>
              </p:nvSpPr>
              <p:spPr bwMode="auto">
                <a:xfrm>
                  <a:off x="4530" y="5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8" name="Freeform 562">
                  <a:extLst>
                    <a:ext uri="{FF2B5EF4-FFF2-40B4-BE49-F238E27FC236}">
                      <a16:creationId xmlns:a16="http://schemas.microsoft.com/office/drawing/2014/main" id="{F51CACB9-9677-412C-BA85-A2321FB7DF8B}"/>
                    </a:ext>
                  </a:extLst>
                </p:cNvPr>
                <p:cNvSpPr>
                  <a:spLocks/>
                </p:cNvSpPr>
                <p:nvPr userDrawn="1"/>
              </p:nvSpPr>
              <p:spPr bwMode="auto">
                <a:xfrm>
                  <a:off x="4525"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9" name="Freeform 563">
                  <a:extLst>
                    <a:ext uri="{FF2B5EF4-FFF2-40B4-BE49-F238E27FC236}">
                      <a16:creationId xmlns:a16="http://schemas.microsoft.com/office/drawing/2014/main" id="{4E4576A4-7B71-4CE6-917E-64AA310432DF}"/>
                    </a:ext>
                  </a:extLst>
                </p:cNvPr>
                <p:cNvSpPr>
                  <a:spLocks/>
                </p:cNvSpPr>
                <p:nvPr userDrawn="1"/>
              </p:nvSpPr>
              <p:spPr bwMode="auto">
                <a:xfrm>
                  <a:off x="4580" y="588"/>
                  <a:ext cx="10" cy="5"/>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1" y="1"/>
                      </a:cubicBezTo>
                      <a:cubicBezTo>
                        <a:pt x="2" y="1"/>
                        <a:pt x="1"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0" name="Freeform 564">
                  <a:extLst>
                    <a:ext uri="{FF2B5EF4-FFF2-40B4-BE49-F238E27FC236}">
                      <a16:creationId xmlns:a16="http://schemas.microsoft.com/office/drawing/2014/main" id="{411D3865-8023-4F6F-B7C2-AD1D28743C62}"/>
                    </a:ext>
                  </a:extLst>
                </p:cNvPr>
                <p:cNvSpPr>
                  <a:spLocks/>
                </p:cNvSpPr>
                <p:nvPr userDrawn="1"/>
              </p:nvSpPr>
              <p:spPr bwMode="auto">
                <a:xfrm>
                  <a:off x="4570" y="57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1" name="Freeform 565">
                  <a:extLst>
                    <a:ext uri="{FF2B5EF4-FFF2-40B4-BE49-F238E27FC236}">
                      <a16:creationId xmlns:a16="http://schemas.microsoft.com/office/drawing/2014/main" id="{9A66D7BB-84D9-4FF2-B7A6-66E5424D628B}"/>
                    </a:ext>
                  </a:extLst>
                </p:cNvPr>
                <p:cNvSpPr>
                  <a:spLocks/>
                </p:cNvSpPr>
                <p:nvPr userDrawn="1"/>
              </p:nvSpPr>
              <p:spPr bwMode="auto">
                <a:xfrm>
                  <a:off x="4580" y="573"/>
                  <a:ext cx="15" cy="5"/>
                </a:xfrm>
                <a:custGeom>
                  <a:avLst/>
                  <a:gdLst>
                    <a:gd name="T0" fmla="*/ 1 w 3"/>
                    <a:gd name="T1" fmla="*/ 1 h 1"/>
                    <a:gd name="T2" fmla="*/ 1 w 3"/>
                    <a:gd name="T3" fmla="*/ 0 h 1"/>
                    <a:gd name="T4" fmla="*/ 1 w 3"/>
                    <a:gd name="T5" fmla="*/ 1 h 1"/>
                  </a:gdLst>
                  <a:ahLst/>
                  <a:cxnLst>
                    <a:cxn ang="0">
                      <a:pos x="T0" y="T1"/>
                    </a:cxn>
                    <a:cxn ang="0">
                      <a:pos x="T2" y="T3"/>
                    </a:cxn>
                    <a:cxn ang="0">
                      <a:pos x="T4" y="T5"/>
                    </a:cxn>
                  </a:cxnLst>
                  <a:rect l="0" t="0" r="r" b="b"/>
                  <a:pathLst>
                    <a:path w="3" h="1">
                      <a:moveTo>
                        <a:pt x="1" y="1"/>
                      </a:moveTo>
                      <a:cubicBezTo>
                        <a:pt x="1" y="1"/>
                        <a:pt x="3"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2" name="Freeform 566">
                  <a:extLst>
                    <a:ext uri="{FF2B5EF4-FFF2-40B4-BE49-F238E27FC236}">
                      <a16:creationId xmlns:a16="http://schemas.microsoft.com/office/drawing/2014/main" id="{CEBD146A-91D4-410F-9D0E-632F5E97E6C3}"/>
                    </a:ext>
                  </a:extLst>
                </p:cNvPr>
                <p:cNvSpPr>
                  <a:spLocks/>
                </p:cNvSpPr>
                <p:nvPr userDrawn="1"/>
              </p:nvSpPr>
              <p:spPr bwMode="auto">
                <a:xfrm>
                  <a:off x="4640" y="618"/>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3" name="Freeform 567">
                  <a:extLst>
                    <a:ext uri="{FF2B5EF4-FFF2-40B4-BE49-F238E27FC236}">
                      <a16:creationId xmlns:a16="http://schemas.microsoft.com/office/drawing/2014/main" id="{F3E72DB6-0CB0-457D-BBE8-4FEF0A75AEAA}"/>
                    </a:ext>
                  </a:extLst>
                </p:cNvPr>
                <p:cNvSpPr>
                  <a:spLocks/>
                </p:cNvSpPr>
                <p:nvPr userDrawn="1"/>
              </p:nvSpPr>
              <p:spPr bwMode="auto">
                <a:xfrm>
                  <a:off x="4694" y="653"/>
                  <a:ext cx="10" cy="10"/>
                </a:xfrm>
                <a:custGeom>
                  <a:avLst/>
                  <a:gdLst>
                    <a:gd name="T0" fmla="*/ 2 w 2"/>
                    <a:gd name="T1" fmla="*/ 1 h 2"/>
                    <a:gd name="T2" fmla="*/ 1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1"/>
                        <a:pt x="1" y="0"/>
                      </a:cubicBezTo>
                      <a:cubicBezTo>
                        <a:pt x="0" y="0"/>
                        <a:pt x="1" y="1"/>
                        <a:pt x="0" y="1"/>
                      </a:cubicBezTo>
                      <a:cubicBezTo>
                        <a:pt x="1" y="2"/>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4" name="Freeform 568">
                  <a:extLst>
                    <a:ext uri="{FF2B5EF4-FFF2-40B4-BE49-F238E27FC236}">
                      <a16:creationId xmlns:a16="http://schemas.microsoft.com/office/drawing/2014/main" id="{14619049-2FD6-45BF-8909-D8918B5A1206}"/>
                    </a:ext>
                  </a:extLst>
                </p:cNvPr>
                <p:cNvSpPr>
                  <a:spLocks/>
                </p:cNvSpPr>
                <p:nvPr userDrawn="1"/>
              </p:nvSpPr>
              <p:spPr bwMode="auto">
                <a:xfrm>
                  <a:off x="4694" y="6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5" name="Freeform 569">
                  <a:extLst>
                    <a:ext uri="{FF2B5EF4-FFF2-40B4-BE49-F238E27FC236}">
                      <a16:creationId xmlns:a16="http://schemas.microsoft.com/office/drawing/2014/main" id="{198E72AD-A3CA-4B48-9DA2-94B4A43396C4}"/>
                    </a:ext>
                  </a:extLst>
                </p:cNvPr>
                <p:cNvSpPr>
                  <a:spLocks/>
                </p:cNvSpPr>
                <p:nvPr userDrawn="1"/>
              </p:nvSpPr>
              <p:spPr bwMode="auto">
                <a:xfrm>
                  <a:off x="4416" y="7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6" name="Freeform 570">
                  <a:extLst>
                    <a:ext uri="{FF2B5EF4-FFF2-40B4-BE49-F238E27FC236}">
                      <a16:creationId xmlns:a16="http://schemas.microsoft.com/office/drawing/2014/main" id="{FE8FDC99-9225-4584-AB42-38D628D53488}"/>
                    </a:ext>
                  </a:extLst>
                </p:cNvPr>
                <p:cNvSpPr>
                  <a:spLocks/>
                </p:cNvSpPr>
                <p:nvPr userDrawn="1"/>
              </p:nvSpPr>
              <p:spPr bwMode="auto">
                <a:xfrm>
                  <a:off x="4416" y="71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7" name="Freeform 571">
                  <a:extLst>
                    <a:ext uri="{FF2B5EF4-FFF2-40B4-BE49-F238E27FC236}">
                      <a16:creationId xmlns:a16="http://schemas.microsoft.com/office/drawing/2014/main" id="{AC3698CD-4278-4953-A8D0-40DC9D735A11}"/>
                    </a:ext>
                  </a:extLst>
                </p:cNvPr>
                <p:cNvSpPr>
                  <a:spLocks/>
                </p:cNvSpPr>
                <p:nvPr userDrawn="1"/>
              </p:nvSpPr>
              <p:spPr bwMode="auto">
                <a:xfrm>
                  <a:off x="4669" y="8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8" name="Freeform 572">
                  <a:extLst>
                    <a:ext uri="{FF2B5EF4-FFF2-40B4-BE49-F238E27FC236}">
                      <a16:creationId xmlns:a16="http://schemas.microsoft.com/office/drawing/2014/main" id="{DEDC1961-161E-4F31-A3FA-A1A8FEBD25C3}"/>
                    </a:ext>
                  </a:extLst>
                </p:cNvPr>
                <p:cNvSpPr>
                  <a:spLocks/>
                </p:cNvSpPr>
                <p:nvPr userDrawn="1"/>
              </p:nvSpPr>
              <p:spPr bwMode="auto">
                <a:xfrm>
                  <a:off x="4630" y="92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9" name="Freeform 573">
                  <a:extLst>
                    <a:ext uri="{FF2B5EF4-FFF2-40B4-BE49-F238E27FC236}">
                      <a16:creationId xmlns:a16="http://schemas.microsoft.com/office/drawing/2014/main" id="{B9897FB6-CA04-402B-AF63-59D651EEDD5D}"/>
                    </a:ext>
                  </a:extLst>
                </p:cNvPr>
                <p:cNvSpPr>
                  <a:spLocks/>
                </p:cNvSpPr>
                <p:nvPr userDrawn="1"/>
              </p:nvSpPr>
              <p:spPr bwMode="auto">
                <a:xfrm>
                  <a:off x="4595" y="957"/>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1" y="1"/>
                        <a:pt x="2" y="1"/>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0" name="Freeform 574">
                  <a:extLst>
                    <a:ext uri="{FF2B5EF4-FFF2-40B4-BE49-F238E27FC236}">
                      <a16:creationId xmlns:a16="http://schemas.microsoft.com/office/drawing/2014/main" id="{BB6ED0F0-E4FF-48D4-AC00-D07635C3CD99}"/>
                    </a:ext>
                  </a:extLst>
                </p:cNvPr>
                <p:cNvSpPr>
                  <a:spLocks/>
                </p:cNvSpPr>
                <p:nvPr userDrawn="1"/>
              </p:nvSpPr>
              <p:spPr bwMode="auto">
                <a:xfrm>
                  <a:off x="4092" y="42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1" name="Freeform 575">
                  <a:extLst>
                    <a:ext uri="{FF2B5EF4-FFF2-40B4-BE49-F238E27FC236}">
                      <a16:creationId xmlns:a16="http://schemas.microsoft.com/office/drawing/2014/main" id="{98E355D7-35F1-4617-8B13-EFF8FD801CA0}"/>
                    </a:ext>
                  </a:extLst>
                </p:cNvPr>
                <p:cNvSpPr>
                  <a:spLocks/>
                </p:cNvSpPr>
                <p:nvPr userDrawn="1"/>
              </p:nvSpPr>
              <p:spPr bwMode="auto">
                <a:xfrm>
                  <a:off x="4092" y="3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2" name="Freeform 576">
                  <a:extLst>
                    <a:ext uri="{FF2B5EF4-FFF2-40B4-BE49-F238E27FC236}">
                      <a16:creationId xmlns:a16="http://schemas.microsoft.com/office/drawing/2014/main" id="{DD7BE1E5-AC04-4948-B493-E976E9DF6EF7}"/>
                    </a:ext>
                  </a:extLst>
                </p:cNvPr>
                <p:cNvSpPr>
                  <a:spLocks/>
                </p:cNvSpPr>
                <p:nvPr userDrawn="1"/>
              </p:nvSpPr>
              <p:spPr bwMode="auto">
                <a:xfrm>
                  <a:off x="4097" y="373"/>
                  <a:ext cx="10" cy="15"/>
                </a:xfrm>
                <a:custGeom>
                  <a:avLst/>
                  <a:gdLst>
                    <a:gd name="T0" fmla="*/ 2 w 2"/>
                    <a:gd name="T1" fmla="*/ 0 h 3"/>
                    <a:gd name="T2" fmla="*/ 0 w 2"/>
                    <a:gd name="T3" fmla="*/ 3 h 3"/>
                    <a:gd name="T4" fmla="*/ 0 w 2"/>
                    <a:gd name="T5" fmla="*/ 3 h 3"/>
                    <a:gd name="T6" fmla="*/ 1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1" y="2"/>
                        <a:pt x="0" y="3"/>
                      </a:cubicBezTo>
                      <a:cubicBezTo>
                        <a:pt x="0" y="3"/>
                        <a:pt x="0" y="3"/>
                        <a:pt x="0" y="3"/>
                      </a:cubicBezTo>
                      <a:cubicBezTo>
                        <a:pt x="1" y="3"/>
                        <a:pt x="1" y="3"/>
                        <a:pt x="1" y="3"/>
                      </a:cubicBezTo>
                      <a:cubicBezTo>
                        <a:pt x="1" y="2"/>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3" name="Freeform 577">
                  <a:extLst>
                    <a:ext uri="{FF2B5EF4-FFF2-40B4-BE49-F238E27FC236}">
                      <a16:creationId xmlns:a16="http://schemas.microsoft.com/office/drawing/2014/main" id="{0D7D79CC-162E-4456-90A4-A69D6504EED5}"/>
                    </a:ext>
                  </a:extLst>
                </p:cNvPr>
                <p:cNvSpPr>
                  <a:spLocks/>
                </p:cNvSpPr>
                <p:nvPr userDrawn="1"/>
              </p:nvSpPr>
              <p:spPr bwMode="auto">
                <a:xfrm>
                  <a:off x="4122" y="36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1" y="0"/>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4" name="Freeform 578">
                  <a:extLst>
                    <a:ext uri="{FF2B5EF4-FFF2-40B4-BE49-F238E27FC236}">
                      <a16:creationId xmlns:a16="http://schemas.microsoft.com/office/drawing/2014/main" id="{3DB1A7C8-33C5-4FBB-B941-237C65909EEC}"/>
                    </a:ext>
                  </a:extLst>
                </p:cNvPr>
                <p:cNvSpPr>
                  <a:spLocks/>
                </p:cNvSpPr>
                <p:nvPr userDrawn="1"/>
              </p:nvSpPr>
              <p:spPr bwMode="auto">
                <a:xfrm>
                  <a:off x="4122" y="373"/>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5" name="Freeform 579">
                  <a:extLst>
                    <a:ext uri="{FF2B5EF4-FFF2-40B4-BE49-F238E27FC236}">
                      <a16:creationId xmlns:a16="http://schemas.microsoft.com/office/drawing/2014/main" id="{8752380B-2459-4313-8DEA-40D434DF9B35}"/>
                    </a:ext>
                  </a:extLst>
                </p:cNvPr>
                <p:cNvSpPr>
                  <a:spLocks/>
                </p:cNvSpPr>
                <p:nvPr userDrawn="1"/>
              </p:nvSpPr>
              <p:spPr bwMode="auto">
                <a:xfrm>
                  <a:off x="4132" y="358"/>
                  <a:ext cx="5" cy="5"/>
                </a:xfrm>
                <a:custGeom>
                  <a:avLst/>
                  <a:gdLst>
                    <a:gd name="T0" fmla="*/ 0 w 1"/>
                    <a:gd name="T1" fmla="*/ 1 h 1"/>
                    <a:gd name="T2" fmla="*/ 0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0"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6" name="Freeform 580">
                  <a:extLst>
                    <a:ext uri="{FF2B5EF4-FFF2-40B4-BE49-F238E27FC236}">
                      <a16:creationId xmlns:a16="http://schemas.microsoft.com/office/drawing/2014/main" id="{D5ACAAEF-23FF-4AB9-8D82-456F00C4154F}"/>
                    </a:ext>
                  </a:extLst>
                </p:cNvPr>
                <p:cNvSpPr>
                  <a:spLocks/>
                </p:cNvSpPr>
                <p:nvPr userDrawn="1"/>
              </p:nvSpPr>
              <p:spPr bwMode="auto">
                <a:xfrm>
                  <a:off x="4127" y="3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7" name="Freeform 581">
                  <a:extLst>
                    <a:ext uri="{FF2B5EF4-FFF2-40B4-BE49-F238E27FC236}">
                      <a16:creationId xmlns:a16="http://schemas.microsoft.com/office/drawing/2014/main" id="{DC025999-5E46-4E8A-A9D2-55EC96FBCB55}"/>
                    </a:ext>
                  </a:extLst>
                </p:cNvPr>
                <p:cNvSpPr>
                  <a:spLocks/>
                </p:cNvSpPr>
                <p:nvPr userDrawn="1"/>
              </p:nvSpPr>
              <p:spPr bwMode="auto">
                <a:xfrm>
                  <a:off x="4122" y="3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8" name="Freeform 582">
                  <a:extLst>
                    <a:ext uri="{FF2B5EF4-FFF2-40B4-BE49-F238E27FC236}">
                      <a16:creationId xmlns:a16="http://schemas.microsoft.com/office/drawing/2014/main" id="{9495CD0F-5F6B-46BA-88EC-EBB65EEC9824}"/>
                    </a:ext>
                  </a:extLst>
                </p:cNvPr>
                <p:cNvSpPr>
                  <a:spLocks/>
                </p:cNvSpPr>
                <p:nvPr userDrawn="1"/>
              </p:nvSpPr>
              <p:spPr bwMode="auto">
                <a:xfrm>
                  <a:off x="4117" y="363"/>
                  <a:ext cx="10" cy="5"/>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9" name="Freeform 583">
                  <a:extLst>
                    <a:ext uri="{FF2B5EF4-FFF2-40B4-BE49-F238E27FC236}">
                      <a16:creationId xmlns:a16="http://schemas.microsoft.com/office/drawing/2014/main" id="{4B7992F4-FC0A-45A4-89A8-4EBA11A05C1D}"/>
                    </a:ext>
                  </a:extLst>
                </p:cNvPr>
                <p:cNvSpPr>
                  <a:spLocks/>
                </p:cNvSpPr>
                <p:nvPr userDrawn="1"/>
              </p:nvSpPr>
              <p:spPr bwMode="auto">
                <a:xfrm>
                  <a:off x="4097" y="368"/>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0" name="Freeform 584">
                  <a:extLst>
                    <a:ext uri="{FF2B5EF4-FFF2-40B4-BE49-F238E27FC236}">
                      <a16:creationId xmlns:a16="http://schemas.microsoft.com/office/drawing/2014/main" id="{16547863-7009-45F5-B6DA-FE37525495F3}"/>
                    </a:ext>
                  </a:extLst>
                </p:cNvPr>
                <p:cNvSpPr>
                  <a:spLocks/>
                </p:cNvSpPr>
                <p:nvPr userDrawn="1"/>
              </p:nvSpPr>
              <p:spPr bwMode="auto">
                <a:xfrm>
                  <a:off x="4137" y="343"/>
                  <a:ext cx="10" cy="5"/>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0" y="0"/>
                      </a:cubicBezTo>
                      <a:cubicBezTo>
                        <a:pt x="0" y="1"/>
                        <a:pt x="0" y="1"/>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1" name="Freeform 585">
                  <a:extLst>
                    <a:ext uri="{FF2B5EF4-FFF2-40B4-BE49-F238E27FC236}">
                      <a16:creationId xmlns:a16="http://schemas.microsoft.com/office/drawing/2014/main" id="{10C8C7BF-06DC-4593-91FF-EFD6920C874C}"/>
                    </a:ext>
                  </a:extLst>
                </p:cNvPr>
                <p:cNvSpPr>
                  <a:spLocks/>
                </p:cNvSpPr>
                <p:nvPr userDrawn="1"/>
              </p:nvSpPr>
              <p:spPr bwMode="auto">
                <a:xfrm>
                  <a:off x="4137" y="3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2" name="Freeform 586">
                  <a:extLst>
                    <a:ext uri="{FF2B5EF4-FFF2-40B4-BE49-F238E27FC236}">
                      <a16:creationId xmlns:a16="http://schemas.microsoft.com/office/drawing/2014/main" id="{045E5865-07F0-4673-99CA-F08D0D57530F}"/>
                    </a:ext>
                  </a:extLst>
                </p:cNvPr>
                <p:cNvSpPr>
                  <a:spLocks/>
                </p:cNvSpPr>
                <p:nvPr userDrawn="1"/>
              </p:nvSpPr>
              <p:spPr bwMode="auto">
                <a:xfrm>
                  <a:off x="4122" y="348"/>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3" name="Freeform 587">
                  <a:extLst>
                    <a:ext uri="{FF2B5EF4-FFF2-40B4-BE49-F238E27FC236}">
                      <a16:creationId xmlns:a16="http://schemas.microsoft.com/office/drawing/2014/main" id="{EDEBAF76-749A-451A-AD00-2CEDA4A00DCA}"/>
                    </a:ext>
                  </a:extLst>
                </p:cNvPr>
                <p:cNvSpPr>
                  <a:spLocks/>
                </p:cNvSpPr>
                <p:nvPr userDrawn="1"/>
              </p:nvSpPr>
              <p:spPr bwMode="auto">
                <a:xfrm>
                  <a:off x="4152" y="33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4" name="Freeform 588">
                  <a:extLst>
                    <a:ext uri="{FF2B5EF4-FFF2-40B4-BE49-F238E27FC236}">
                      <a16:creationId xmlns:a16="http://schemas.microsoft.com/office/drawing/2014/main" id="{DD64BE79-516B-4E36-B475-09961A941102}"/>
                    </a:ext>
                  </a:extLst>
                </p:cNvPr>
                <p:cNvSpPr>
                  <a:spLocks/>
                </p:cNvSpPr>
                <p:nvPr userDrawn="1"/>
              </p:nvSpPr>
              <p:spPr bwMode="auto">
                <a:xfrm>
                  <a:off x="4162" y="323"/>
                  <a:ext cx="5" cy="10"/>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2"/>
                      </a:cubicBezTo>
                      <a:cubicBezTo>
                        <a:pt x="1"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5" name="Freeform 589">
                  <a:extLst>
                    <a:ext uri="{FF2B5EF4-FFF2-40B4-BE49-F238E27FC236}">
                      <a16:creationId xmlns:a16="http://schemas.microsoft.com/office/drawing/2014/main" id="{569D96A8-046D-4DC9-AB02-37954204F2AC}"/>
                    </a:ext>
                  </a:extLst>
                </p:cNvPr>
                <p:cNvSpPr>
                  <a:spLocks/>
                </p:cNvSpPr>
                <p:nvPr userDrawn="1"/>
              </p:nvSpPr>
              <p:spPr bwMode="auto">
                <a:xfrm>
                  <a:off x="4167" y="3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6" name="Freeform 590">
                  <a:extLst>
                    <a:ext uri="{FF2B5EF4-FFF2-40B4-BE49-F238E27FC236}">
                      <a16:creationId xmlns:a16="http://schemas.microsoft.com/office/drawing/2014/main" id="{BBD89DBF-5A73-4EAC-9961-E4E9F2032D26}"/>
                    </a:ext>
                  </a:extLst>
                </p:cNvPr>
                <p:cNvSpPr>
                  <a:spLocks/>
                </p:cNvSpPr>
                <p:nvPr userDrawn="1"/>
              </p:nvSpPr>
              <p:spPr bwMode="auto">
                <a:xfrm>
                  <a:off x="4142" y="3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7" name="Freeform 591">
                  <a:extLst>
                    <a:ext uri="{FF2B5EF4-FFF2-40B4-BE49-F238E27FC236}">
                      <a16:creationId xmlns:a16="http://schemas.microsoft.com/office/drawing/2014/main" id="{C0F8D34C-8FAF-4211-9FFF-38F350226A71}"/>
                    </a:ext>
                  </a:extLst>
                </p:cNvPr>
                <p:cNvSpPr>
                  <a:spLocks/>
                </p:cNvSpPr>
                <p:nvPr userDrawn="1"/>
              </p:nvSpPr>
              <p:spPr bwMode="auto">
                <a:xfrm>
                  <a:off x="4147" y="3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8" name="Freeform 592">
                  <a:extLst>
                    <a:ext uri="{FF2B5EF4-FFF2-40B4-BE49-F238E27FC236}">
                      <a16:creationId xmlns:a16="http://schemas.microsoft.com/office/drawing/2014/main" id="{C67ED41E-61D3-4302-A641-02C1F82ED728}"/>
                    </a:ext>
                  </a:extLst>
                </p:cNvPr>
                <p:cNvSpPr>
                  <a:spLocks/>
                </p:cNvSpPr>
                <p:nvPr userDrawn="1"/>
              </p:nvSpPr>
              <p:spPr bwMode="auto">
                <a:xfrm>
                  <a:off x="4142" y="3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9" name="Freeform 593">
                  <a:extLst>
                    <a:ext uri="{FF2B5EF4-FFF2-40B4-BE49-F238E27FC236}">
                      <a16:creationId xmlns:a16="http://schemas.microsoft.com/office/drawing/2014/main" id="{AEBBF2E3-2029-40DD-9199-43991AAB4D36}"/>
                    </a:ext>
                  </a:extLst>
                </p:cNvPr>
                <p:cNvSpPr>
                  <a:spLocks/>
                </p:cNvSpPr>
                <p:nvPr userDrawn="1"/>
              </p:nvSpPr>
              <p:spPr bwMode="auto">
                <a:xfrm>
                  <a:off x="4122" y="333"/>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1" y="2"/>
                        <a:pt x="2"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0" name="Freeform 594">
                  <a:extLst>
                    <a:ext uri="{FF2B5EF4-FFF2-40B4-BE49-F238E27FC236}">
                      <a16:creationId xmlns:a16="http://schemas.microsoft.com/office/drawing/2014/main" id="{EFAA4F6C-64A8-4DCD-9AB5-533503F6933C}"/>
                    </a:ext>
                  </a:extLst>
                </p:cNvPr>
                <p:cNvSpPr>
                  <a:spLocks/>
                </p:cNvSpPr>
                <p:nvPr userDrawn="1"/>
              </p:nvSpPr>
              <p:spPr bwMode="auto">
                <a:xfrm>
                  <a:off x="4137" y="33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1" name="Freeform 595">
                  <a:extLst>
                    <a:ext uri="{FF2B5EF4-FFF2-40B4-BE49-F238E27FC236}">
                      <a16:creationId xmlns:a16="http://schemas.microsoft.com/office/drawing/2014/main" id="{355BC5A9-3ED2-4094-B9D3-7719A92DE18A}"/>
                    </a:ext>
                  </a:extLst>
                </p:cNvPr>
                <p:cNvSpPr>
                  <a:spLocks/>
                </p:cNvSpPr>
                <p:nvPr userDrawn="1"/>
              </p:nvSpPr>
              <p:spPr bwMode="auto">
                <a:xfrm>
                  <a:off x="4137" y="32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2" name="Freeform 596">
                  <a:extLst>
                    <a:ext uri="{FF2B5EF4-FFF2-40B4-BE49-F238E27FC236}">
                      <a16:creationId xmlns:a16="http://schemas.microsoft.com/office/drawing/2014/main" id="{DCF48BF0-1DAE-4534-A4F2-C792AECBA3BD}"/>
                    </a:ext>
                  </a:extLst>
                </p:cNvPr>
                <p:cNvSpPr>
                  <a:spLocks/>
                </p:cNvSpPr>
                <p:nvPr userDrawn="1"/>
              </p:nvSpPr>
              <p:spPr bwMode="auto">
                <a:xfrm>
                  <a:off x="4157" y="313"/>
                  <a:ext cx="5" cy="10"/>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1" y="0"/>
                      </a:cubicBezTo>
                      <a:cubicBezTo>
                        <a:pt x="0"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3" name="Freeform 597">
                  <a:extLst>
                    <a:ext uri="{FF2B5EF4-FFF2-40B4-BE49-F238E27FC236}">
                      <a16:creationId xmlns:a16="http://schemas.microsoft.com/office/drawing/2014/main" id="{2E52626D-A20F-4F4D-9BD4-30029F359DC1}"/>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4" name="Rectangle 598">
                  <a:extLst>
                    <a:ext uri="{FF2B5EF4-FFF2-40B4-BE49-F238E27FC236}">
                      <a16:creationId xmlns:a16="http://schemas.microsoft.com/office/drawing/2014/main" id="{86CDE348-D1A5-4666-98A3-82039CD8C1A3}"/>
                    </a:ext>
                  </a:extLst>
                </p:cNvPr>
                <p:cNvSpPr>
                  <a:spLocks noChangeArrowheads="1"/>
                </p:cNvSpPr>
                <p:nvPr userDrawn="1"/>
              </p:nvSpPr>
              <p:spPr bwMode="auto">
                <a:xfrm>
                  <a:off x="4177"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5" name="Freeform 599">
                  <a:extLst>
                    <a:ext uri="{FF2B5EF4-FFF2-40B4-BE49-F238E27FC236}">
                      <a16:creationId xmlns:a16="http://schemas.microsoft.com/office/drawing/2014/main" id="{92443CC3-5C69-45BE-ADF7-F0433E6CBD8F}"/>
                    </a:ext>
                  </a:extLst>
                </p:cNvPr>
                <p:cNvSpPr>
                  <a:spLocks/>
                </p:cNvSpPr>
                <p:nvPr userDrawn="1"/>
              </p:nvSpPr>
              <p:spPr bwMode="auto">
                <a:xfrm>
                  <a:off x="4152" y="31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6" name="Freeform 600">
                  <a:extLst>
                    <a:ext uri="{FF2B5EF4-FFF2-40B4-BE49-F238E27FC236}">
                      <a16:creationId xmlns:a16="http://schemas.microsoft.com/office/drawing/2014/main" id="{B955A470-86E3-45C5-923F-DD842FEA945D}"/>
                    </a:ext>
                  </a:extLst>
                </p:cNvPr>
                <p:cNvSpPr>
                  <a:spLocks/>
                </p:cNvSpPr>
                <p:nvPr userDrawn="1"/>
              </p:nvSpPr>
              <p:spPr bwMode="auto">
                <a:xfrm>
                  <a:off x="4167" y="3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7" name="Freeform 601">
                  <a:extLst>
                    <a:ext uri="{FF2B5EF4-FFF2-40B4-BE49-F238E27FC236}">
                      <a16:creationId xmlns:a16="http://schemas.microsoft.com/office/drawing/2014/main" id="{40034043-BE23-4155-B7E9-836177306909}"/>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8" name="Freeform 602">
                  <a:extLst>
                    <a:ext uri="{FF2B5EF4-FFF2-40B4-BE49-F238E27FC236}">
                      <a16:creationId xmlns:a16="http://schemas.microsoft.com/office/drawing/2014/main" id="{00305434-827D-476F-A98B-C2FF132DE29A}"/>
                    </a:ext>
                  </a:extLst>
                </p:cNvPr>
                <p:cNvSpPr>
                  <a:spLocks/>
                </p:cNvSpPr>
                <p:nvPr userDrawn="1"/>
              </p:nvSpPr>
              <p:spPr bwMode="auto">
                <a:xfrm>
                  <a:off x="4152" y="323"/>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9" name="Freeform 603">
                  <a:extLst>
                    <a:ext uri="{FF2B5EF4-FFF2-40B4-BE49-F238E27FC236}">
                      <a16:creationId xmlns:a16="http://schemas.microsoft.com/office/drawing/2014/main" id="{A0E0E14C-DBB5-47BF-9832-6C7CA979B8DC}"/>
                    </a:ext>
                  </a:extLst>
                </p:cNvPr>
                <p:cNvSpPr>
                  <a:spLocks/>
                </p:cNvSpPr>
                <p:nvPr userDrawn="1"/>
              </p:nvSpPr>
              <p:spPr bwMode="auto">
                <a:xfrm>
                  <a:off x="4157" y="273"/>
                  <a:ext cx="20" cy="30"/>
                </a:xfrm>
                <a:custGeom>
                  <a:avLst/>
                  <a:gdLst>
                    <a:gd name="T0" fmla="*/ 2 w 4"/>
                    <a:gd name="T1" fmla="*/ 1 h 6"/>
                    <a:gd name="T2" fmla="*/ 1 w 4"/>
                    <a:gd name="T3" fmla="*/ 2 h 6"/>
                    <a:gd name="T4" fmla="*/ 4 w 4"/>
                    <a:gd name="T5" fmla="*/ 6 h 6"/>
                    <a:gd name="T6" fmla="*/ 4 w 4"/>
                    <a:gd name="T7" fmla="*/ 4 h 6"/>
                    <a:gd name="T8" fmla="*/ 2 w 4"/>
                    <a:gd name="T9" fmla="*/ 4 h 6"/>
                    <a:gd name="T10" fmla="*/ 3 w 4"/>
                    <a:gd name="T11" fmla="*/ 3 h 6"/>
                    <a:gd name="T12" fmla="*/ 3 w 4"/>
                    <a:gd name="T13" fmla="*/ 0 h 6"/>
                    <a:gd name="T14" fmla="*/ 2 w 4"/>
                    <a:gd name="T15" fmla="*/ 1 h 6"/>
                    <a:gd name="T16" fmla="*/ 2 w 4"/>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1"/>
                      </a:moveTo>
                      <a:cubicBezTo>
                        <a:pt x="2" y="1"/>
                        <a:pt x="2" y="2"/>
                        <a:pt x="1" y="2"/>
                      </a:cubicBezTo>
                      <a:cubicBezTo>
                        <a:pt x="0" y="3"/>
                        <a:pt x="2" y="5"/>
                        <a:pt x="4" y="6"/>
                      </a:cubicBezTo>
                      <a:cubicBezTo>
                        <a:pt x="4" y="5"/>
                        <a:pt x="3" y="5"/>
                        <a:pt x="4" y="4"/>
                      </a:cubicBezTo>
                      <a:cubicBezTo>
                        <a:pt x="3" y="4"/>
                        <a:pt x="2" y="5"/>
                        <a:pt x="2" y="4"/>
                      </a:cubicBezTo>
                      <a:cubicBezTo>
                        <a:pt x="3" y="3"/>
                        <a:pt x="3" y="3"/>
                        <a:pt x="3" y="3"/>
                      </a:cubicBezTo>
                      <a:cubicBezTo>
                        <a:pt x="2" y="3"/>
                        <a:pt x="4" y="1"/>
                        <a:pt x="3" y="0"/>
                      </a:cubicBezTo>
                      <a:cubicBezTo>
                        <a:pt x="2" y="1"/>
                        <a:pt x="2" y="1"/>
                        <a:pt x="2"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0" name="Freeform 604">
                  <a:extLst>
                    <a:ext uri="{FF2B5EF4-FFF2-40B4-BE49-F238E27FC236}">
                      <a16:creationId xmlns:a16="http://schemas.microsoft.com/office/drawing/2014/main" id="{F654FD8D-88D4-4172-96FA-53DCAE6151BB}"/>
                    </a:ext>
                  </a:extLst>
                </p:cNvPr>
                <p:cNvSpPr>
                  <a:spLocks/>
                </p:cNvSpPr>
                <p:nvPr userDrawn="1"/>
              </p:nvSpPr>
              <p:spPr bwMode="auto">
                <a:xfrm>
                  <a:off x="4167" y="303"/>
                  <a:ext cx="10" cy="5"/>
                </a:xfrm>
                <a:custGeom>
                  <a:avLst/>
                  <a:gdLst>
                    <a:gd name="T0" fmla="*/ 1 w 2"/>
                    <a:gd name="T1" fmla="*/ 1 h 1"/>
                    <a:gd name="T2" fmla="*/ 0 w 2"/>
                    <a:gd name="T3" fmla="*/ 1 h 1"/>
                    <a:gd name="T4" fmla="*/ 2 w 2"/>
                    <a:gd name="T5" fmla="*/ 1 h 1"/>
                    <a:gd name="T6" fmla="*/ 2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0" y="1"/>
                        <a:pt x="0" y="1"/>
                        <a:pt x="0" y="1"/>
                      </a:cubicBezTo>
                      <a:cubicBezTo>
                        <a:pt x="1" y="1"/>
                        <a:pt x="1" y="1"/>
                        <a:pt x="2" y="1"/>
                      </a:cubicBezTo>
                      <a:cubicBezTo>
                        <a:pt x="2" y="0"/>
                        <a:pt x="2" y="0"/>
                        <a:pt x="2" y="0"/>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1" name="Freeform 605">
                  <a:extLst>
                    <a:ext uri="{FF2B5EF4-FFF2-40B4-BE49-F238E27FC236}">
                      <a16:creationId xmlns:a16="http://schemas.microsoft.com/office/drawing/2014/main" id="{D0AABE4E-718B-417D-B8D7-2C9A6521915D}"/>
                    </a:ext>
                  </a:extLst>
                </p:cNvPr>
                <p:cNvSpPr>
                  <a:spLocks/>
                </p:cNvSpPr>
                <p:nvPr userDrawn="1"/>
              </p:nvSpPr>
              <p:spPr bwMode="auto">
                <a:xfrm>
                  <a:off x="4157" y="303"/>
                  <a:ext cx="10" cy="10"/>
                </a:xfrm>
                <a:custGeom>
                  <a:avLst/>
                  <a:gdLst>
                    <a:gd name="T0" fmla="*/ 1 w 2"/>
                    <a:gd name="T1" fmla="*/ 2 h 2"/>
                    <a:gd name="T2" fmla="*/ 0 w 2"/>
                    <a:gd name="T3" fmla="*/ 0 h 2"/>
                    <a:gd name="T4" fmla="*/ 0 w 2"/>
                    <a:gd name="T5" fmla="*/ 1 h 2"/>
                    <a:gd name="T6" fmla="*/ 1 w 2"/>
                    <a:gd name="T7" fmla="*/ 2 h 2"/>
                    <a:gd name="T8" fmla="*/ 1 w 2"/>
                    <a:gd name="T9" fmla="*/ 2 h 2"/>
                    <a:gd name="T10" fmla="*/ 2 w 2"/>
                    <a:gd name="T11" fmla="*/ 2 h 2"/>
                    <a:gd name="T12" fmla="*/ 2 w 2"/>
                    <a:gd name="T13" fmla="*/ 2 h 2"/>
                    <a:gd name="T14" fmla="*/ 2 w 2"/>
                    <a:gd name="T15" fmla="*/ 2 h 2"/>
                    <a:gd name="T16" fmla="*/ 2 w 2"/>
                    <a:gd name="T17" fmla="*/ 2 h 2"/>
                    <a:gd name="T18" fmla="*/ 1 w 2"/>
                    <a:gd name="T19" fmla="*/ 2 h 2"/>
                    <a:gd name="T20" fmla="*/ 1 w 2"/>
                    <a:gd name="T21" fmla="*/ 2 h 2"/>
                    <a:gd name="T22" fmla="*/ 1 w 2"/>
                    <a:gd name="T23" fmla="*/ 2 h 2"/>
                    <a:gd name="T24" fmla="*/ 1 w 2"/>
                    <a:gd name="T25" fmla="*/ 2 h 2"/>
                    <a:gd name="T26" fmla="*/ 2 w 2"/>
                    <a:gd name="T27" fmla="*/ 2 h 2"/>
                    <a:gd name="T28" fmla="*/ 2 w 2"/>
                    <a:gd name="T29" fmla="*/ 2 h 2"/>
                    <a:gd name="T30" fmla="*/ 2 w 2"/>
                    <a:gd name="T31" fmla="*/ 1 h 2"/>
                    <a:gd name="T32" fmla="*/ 1 w 2"/>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1" y="2"/>
                      </a:moveTo>
                      <a:cubicBezTo>
                        <a:pt x="1" y="1"/>
                        <a:pt x="1" y="0"/>
                        <a:pt x="0" y="0"/>
                      </a:cubicBezTo>
                      <a:cubicBezTo>
                        <a:pt x="0" y="0"/>
                        <a:pt x="0" y="1"/>
                        <a:pt x="0" y="1"/>
                      </a:cubicBezTo>
                      <a:cubicBezTo>
                        <a:pt x="1" y="0"/>
                        <a:pt x="0"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2" y="2"/>
                        <a:pt x="1" y="2"/>
                        <a:pt x="1" y="2"/>
                      </a:cubicBezTo>
                      <a:cubicBezTo>
                        <a:pt x="2" y="2"/>
                        <a:pt x="2" y="2"/>
                        <a:pt x="2" y="2"/>
                      </a:cubicBezTo>
                      <a:cubicBezTo>
                        <a:pt x="2" y="2"/>
                        <a:pt x="2" y="2"/>
                        <a:pt x="2" y="2"/>
                      </a:cubicBezTo>
                      <a:cubicBezTo>
                        <a:pt x="2" y="1"/>
                        <a:pt x="2" y="1"/>
                        <a:pt x="2" y="1"/>
                      </a:cubicBezTo>
                      <a:cubicBezTo>
                        <a:pt x="2" y="1"/>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2" name="Freeform 606">
                  <a:extLst>
                    <a:ext uri="{FF2B5EF4-FFF2-40B4-BE49-F238E27FC236}">
                      <a16:creationId xmlns:a16="http://schemas.microsoft.com/office/drawing/2014/main" id="{3023B278-B792-4ACF-B19B-2ECF78157CA2}"/>
                    </a:ext>
                  </a:extLst>
                </p:cNvPr>
                <p:cNvSpPr>
                  <a:spLocks/>
                </p:cNvSpPr>
                <p:nvPr userDrawn="1"/>
              </p:nvSpPr>
              <p:spPr bwMode="auto">
                <a:xfrm>
                  <a:off x="412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672" name="Group 808">
                <a:extLst>
                  <a:ext uri="{FF2B5EF4-FFF2-40B4-BE49-F238E27FC236}">
                    <a16:creationId xmlns:a16="http://schemas.microsoft.com/office/drawing/2014/main" id="{D4B84A76-E8D2-4280-95E1-8B55D44FC29C}"/>
                  </a:ext>
                </a:extLst>
              </p:cNvPr>
              <p:cNvGrpSpPr>
                <a:grpSpLocks/>
              </p:cNvGrpSpPr>
              <p:nvPr userDrawn="1"/>
            </p:nvGrpSpPr>
            <p:grpSpPr bwMode="auto">
              <a:xfrm>
                <a:off x="5280025" y="338138"/>
                <a:ext cx="1738312" cy="1196975"/>
                <a:chOff x="3326" y="213"/>
                <a:chExt cx="1095" cy="754"/>
              </a:xfrm>
              <a:grpFill/>
            </p:grpSpPr>
            <p:sp>
              <p:nvSpPr>
                <p:cNvPr id="1683" name="Freeform 608">
                  <a:extLst>
                    <a:ext uri="{FF2B5EF4-FFF2-40B4-BE49-F238E27FC236}">
                      <a16:creationId xmlns:a16="http://schemas.microsoft.com/office/drawing/2014/main" id="{BB65AD1B-F76E-4F3E-8CC9-586D53ECC8E3}"/>
                    </a:ext>
                  </a:extLst>
                </p:cNvPr>
                <p:cNvSpPr>
                  <a:spLocks/>
                </p:cNvSpPr>
                <p:nvPr userDrawn="1"/>
              </p:nvSpPr>
              <p:spPr bwMode="auto">
                <a:xfrm>
                  <a:off x="4122" y="328"/>
                  <a:ext cx="15" cy="5"/>
                </a:xfrm>
                <a:custGeom>
                  <a:avLst/>
                  <a:gdLst>
                    <a:gd name="T0" fmla="*/ 0 w 3"/>
                    <a:gd name="T1" fmla="*/ 0 h 1"/>
                    <a:gd name="T2" fmla="*/ 0 w 3"/>
                    <a:gd name="T3" fmla="*/ 0 h 1"/>
                    <a:gd name="T4" fmla="*/ 0 w 3"/>
                    <a:gd name="T5" fmla="*/ 0 h 1"/>
                    <a:gd name="T6" fmla="*/ 0 w 3"/>
                    <a:gd name="T7" fmla="*/ 1 h 1"/>
                    <a:gd name="T8" fmla="*/ 0 w 3"/>
                    <a:gd name="T9" fmla="*/ 1 h 1"/>
                    <a:gd name="T10" fmla="*/ 3 w 3"/>
                    <a:gd name="T11" fmla="*/ 0 h 1"/>
                    <a:gd name="T12" fmla="*/ 0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0"/>
                      </a:moveTo>
                      <a:cubicBezTo>
                        <a:pt x="0" y="0"/>
                        <a:pt x="1" y="0"/>
                        <a:pt x="0" y="0"/>
                      </a:cubicBezTo>
                      <a:cubicBezTo>
                        <a:pt x="0" y="1"/>
                        <a:pt x="0" y="0"/>
                        <a:pt x="0" y="0"/>
                      </a:cubicBezTo>
                      <a:cubicBezTo>
                        <a:pt x="0" y="0"/>
                        <a:pt x="0" y="1"/>
                        <a:pt x="0" y="1"/>
                      </a:cubicBezTo>
                      <a:cubicBezTo>
                        <a:pt x="0" y="1"/>
                        <a:pt x="0" y="1"/>
                        <a:pt x="0"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4" name="Freeform 609">
                  <a:extLst>
                    <a:ext uri="{FF2B5EF4-FFF2-40B4-BE49-F238E27FC236}">
                      <a16:creationId xmlns:a16="http://schemas.microsoft.com/office/drawing/2014/main" id="{FA212BD0-0791-4346-B24C-4D4094AC37BB}"/>
                    </a:ext>
                  </a:extLst>
                </p:cNvPr>
                <p:cNvSpPr>
                  <a:spLocks/>
                </p:cNvSpPr>
                <p:nvPr userDrawn="1"/>
              </p:nvSpPr>
              <p:spPr bwMode="auto">
                <a:xfrm>
                  <a:off x="4137" y="313"/>
                  <a:ext cx="10" cy="5"/>
                </a:xfrm>
                <a:custGeom>
                  <a:avLst/>
                  <a:gdLst>
                    <a:gd name="T0" fmla="*/ 1 w 2"/>
                    <a:gd name="T1" fmla="*/ 1 h 1"/>
                    <a:gd name="T2" fmla="*/ 2 w 2"/>
                    <a:gd name="T3" fmla="*/ 0 h 1"/>
                    <a:gd name="T4" fmla="*/ 1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1" y="0"/>
                        <a:pt x="1" y="0"/>
                        <a:pt x="1"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5" name="Freeform 610">
                  <a:extLst>
                    <a:ext uri="{FF2B5EF4-FFF2-40B4-BE49-F238E27FC236}">
                      <a16:creationId xmlns:a16="http://schemas.microsoft.com/office/drawing/2014/main" id="{22433481-11BB-4FD1-8183-224EABBFD9CF}"/>
                    </a:ext>
                  </a:extLst>
                </p:cNvPr>
                <p:cNvSpPr>
                  <a:spLocks/>
                </p:cNvSpPr>
                <p:nvPr userDrawn="1"/>
              </p:nvSpPr>
              <p:spPr bwMode="auto">
                <a:xfrm>
                  <a:off x="4177" y="298"/>
                  <a:ext cx="5" cy="10"/>
                </a:xfrm>
                <a:custGeom>
                  <a:avLst/>
                  <a:gdLst>
                    <a:gd name="T0" fmla="*/ 0 w 5"/>
                    <a:gd name="T1" fmla="*/ 5 h 10"/>
                    <a:gd name="T2" fmla="*/ 5 w 5"/>
                    <a:gd name="T3" fmla="*/ 10 h 10"/>
                    <a:gd name="T4" fmla="*/ 5 w 5"/>
                    <a:gd name="T5" fmla="*/ 0 h 10"/>
                    <a:gd name="T6" fmla="*/ 0 w 5"/>
                    <a:gd name="T7" fmla="*/ 5 h 10"/>
                  </a:gdLst>
                  <a:ahLst/>
                  <a:cxnLst>
                    <a:cxn ang="0">
                      <a:pos x="T0" y="T1"/>
                    </a:cxn>
                    <a:cxn ang="0">
                      <a:pos x="T2" y="T3"/>
                    </a:cxn>
                    <a:cxn ang="0">
                      <a:pos x="T4" y="T5"/>
                    </a:cxn>
                    <a:cxn ang="0">
                      <a:pos x="T6" y="T7"/>
                    </a:cxn>
                  </a:cxnLst>
                  <a:rect l="0" t="0" r="r" b="b"/>
                  <a:pathLst>
                    <a:path w="5" h="10">
                      <a:moveTo>
                        <a:pt x="0" y="5"/>
                      </a:moveTo>
                      <a:lnTo>
                        <a:pt x="5" y="10"/>
                      </a:lnTo>
                      <a:lnTo>
                        <a:pt x="5"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6" name="Freeform 611">
                  <a:extLst>
                    <a:ext uri="{FF2B5EF4-FFF2-40B4-BE49-F238E27FC236}">
                      <a16:creationId xmlns:a16="http://schemas.microsoft.com/office/drawing/2014/main" id="{2474E71C-BE36-46C9-A0D1-5CB2BF483E55}"/>
                    </a:ext>
                  </a:extLst>
                </p:cNvPr>
                <p:cNvSpPr>
                  <a:spLocks/>
                </p:cNvSpPr>
                <p:nvPr userDrawn="1"/>
              </p:nvSpPr>
              <p:spPr bwMode="auto">
                <a:xfrm>
                  <a:off x="4187" y="29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7" name="Freeform 612">
                  <a:extLst>
                    <a:ext uri="{FF2B5EF4-FFF2-40B4-BE49-F238E27FC236}">
                      <a16:creationId xmlns:a16="http://schemas.microsoft.com/office/drawing/2014/main" id="{614B08C9-3996-485E-8786-AE3E6B65AD27}"/>
                    </a:ext>
                  </a:extLst>
                </p:cNvPr>
                <p:cNvSpPr>
                  <a:spLocks/>
                </p:cNvSpPr>
                <p:nvPr userDrawn="1"/>
              </p:nvSpPr>
              <p:spPr bwMode="auto">
                <a:xfrm>
                  <a:off x="4361" y="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8" name="Freeform 613">
                  <a:extLst>
                    <a:ext uri="{FF2B5EF4-FFF2-40B4-BE49-F238E27FC236}">
                      <a16:creationId xmlns:a16="http://schemas.microsoft.com/office/drawing/2014/main" id="{93E723DA-DE6E-4341-8B9D-FE8DC453D000}"/>
                    </a:ext>
                  </a:extLst>
                </p:cNvPr>
                <p:cNvSpPr>
                  <a:spLocks/>
                </p:cNvSpPr>
                <p:nvPr userDrawn="1"/>
              </p:nvSpPr>
              <p:spPr bwMode="auto">
                <a:xfrm>
                  <a:off x="4371"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9" name="Freeform 614">
                  <a:extLst>
                    <a:ext uri="{FF2B5EF4-FFF2-40B4-BE49-F238E27FC236}">
                      <a16:creationId xmlns:a16="http://schemas.microsoft.com/office/drawing/2014/main" id="{37F3DEB0-5519-4BB1-8D99-B7AF396B7583}"/>
                    </a:ext>
                  </a:extLst>
                </p:cNvPr>
                <p:cNvSpPr>
                  <a:spLocks/>
                </p:cNvSpPr>
                <p:nvPr userDrawn="1"/>
              </p:nvSpPr>
              <p:spPr bwMode="auto">
                <a:xfrm>
                  <a:off x="4341" y="333"/>
                  <a:ext cx="10" cy="10"/>
                </a:xfrm>
                <a:custGeom>
                  <a:avLst/>
                  <a:gdLst>
                    <a:gd name="T0" fmla="*/ 1 w 2"/>
                    <a:gd name="T1" fmla="*/ 0 h 2"/>
                    <a:gd name="T2" fmla="*/ 1 w 2"/>
                    <a:gd name="T3" fmla="*/ 1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2"/>
                        <a:pt x="1" y="1"/>
                      </a:cubicBezTo>
                      <a:cubicBezTo>
                        <a:pt x="2" y="1"/>
                        <a:pt x="2" y="1"/>
                        <a:pt x="2"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0" name="Freeform 615">
                  <a:extLst>
                    <a:ext uri="{FF2B5EF4-FFF2-40B4-BE49-F238E27FC236}">
                      <a16:creationId xmlns:a16="http://schemas.microsoft.com/office/drawing/2014/main" id="{F12815BE-4558-4114-A652-1B96528A09DA}"/>
                    </a:ext>
                  </a:extLst>
                </p:cNvPr>
                <p:cNvSpPr>
                  <a:spLocks/>
                </p:cNvSpPr>
                <p:nvPr userDrawn="1"/>
              </p:nvSpPr>
              <p:spPr bwMode="auto">
                <a:xfrm>
                  <a:off x="4391" y="46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1" name="Freeform 616">
                  <a:extLst>
                    <a:ext uri="{FF2B5EF4-FFF2-40B4-BE49-F238E27FC236}">
                      <a16:creationId xmlns:a16="http://schemas.microsoft.com/office/drawing/2014/main" id="{20D0518D-CA77-43A2-8D38-0D12D86D4F09}"/>
                    </a:ext>
                  </a:extLst>
                </p:cNvPr>
                <p:cNvSpPr>
                  <a:spLocks/>
                </p:cNvSpPr>
                <p:nvPr userDrawn="1"/>
              </p:nvSpPr>
              <p:spPr bwMode="auto">
                <a:xfrm>
                  <a:off x="4411" y="4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2" name="Freeform 617">
                  <a:extLst>
                    <a:ext uri="{FF2B5EF4-FFF2-40B4-BE49-F238E27FC236}">
                      <a16:creationId xmlns:a16="http://schemas.microsoft.com/office/drawing/2014/main" id="{C1F0321B-C8F3-4CC5-8302-222D2B5F692E}"/>
                    </a:ext>
                  </a:extLst>
                </p:cNvPr>
                <p:cNvSpPr>
                  <a:spLocks/>
                </p:cNvSpPr>
                <p:nvPr userDrawn="1"/>
              </p:nvSpPr>
              <p:spPr bwMode="auto">
                <a:xfrm>
                  <a:off x="4296" y="683"/>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3" name="Freeform 618">
                  <a:extLst>
                    <a:ext uri="{FF2B5EF4-FFF2-40B4-BE49-F238E27FC236}">
                      <a16:creationId xmlns:a16="http://schemas.microsoft.com/office/drawing/2014/main" id="{5DD502C6-6705-46D7-9EAC-EBD6E6DCB476}"/>
                    </a:ext>
                  </a:extLst>
                </p:cNvPr>
                <p:cNvSpPr>
                  <a:spLocks/>
                </p:cNvSpPr>
                <p:nvPr userDrawn="1"/>
              </p:nvSpPr>
              <p:spPr bwMode="auto">
                <a:xfrm>
                  <a:off x="4261" y="26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2"/>
                        <a:pt x="0" y="2"/>
                        <a:pt x="1"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4" name="Freeform 619">
                  <a:extLst>
                    <a:ext uri="{FF2B5EF4-FFF2-40B4-BE49-F238E27FC236}">
                      <a16:creationId xmlns:a16="http://schemas.microsoft.com/office/drawing/2014/main" id="{CBC10B24-A6A5-4EB7-932E-C910DF6AD830}"/>
                    </a:ext>
                  </a:extLst>
                </p:cNvPr>
                <p:cNvSpPr>
                  <a:spLocks/>
                </p:cNvSpPr>
                <p:nvPr userDrawn="1"/>
              </p:nvSpPr>
              <p:spPr bwMode="auto">
                <a:xfrm>
                  <a:off x="4326" y="58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5" name="Freeform 620">
                  <a:extLst>
                    <a:ext uri="{FF2B5EF4-FFF2-40B4-BE49-F238E27FC236}">
                      <a16:creationId xmlns:a16="http://schemas.microsoft.com/office/drawing/2014/main" id="{2BF17FE3-BE56-46BD-8143-01556667A0DC}"/>
                    </a:ext>
                  </a:extLst>
                </p:cNvPr>
                <p:cNvSpPr>
                  <a:spLocks/>
                </p:cNvSpPr>
                <p:nvPr userDrawn="1"/>
              </p:nvSpPr>
              <p:spPr bwMode="auto">
                <a:xfrm>
                  <a:off x="4266" y="27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6" name="Freeform 621">
                  <a:extLst>
                    <a:ext uri="{FF2B5EF4-FFF2-40B4-BE49-F238E27FC236}">
                      <a16:creationId xmlns:a16="http://schemas.microsoft.com/office/drawing/2014/main" id="{866FCDD4-D0CF-4B90-9763-C787E70061DC}"/>
                    </a:ext>
                  </a:extLst>
                </p:cNvPr>
                <p:cNvSpPr>
                  <a:spLocks/>
                </p:cNvSpPr>
                <p:nvPr userDrawn="1"/>
              </p:nvSpPr>
              <p:spPr bwMode="auto">
                <a:xfrm>
                  <a:off x="4038" y="5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7" name="Freeform 622">
                  <a:extLst>
                    <a:ext uri="{FF2B5EF4-FFF2-40B4-BE49-F238E27FC236}">
                      <a16:creationId xmlns:a16="http://schemas.microsoft.com/office/drawing/2014/main" id="{62E18D8B-1E37-48F5-A4AE-4D560B342388}"/>
                    </a:ext>
                  </a:extLst>
                </p:cNvPr>
                <p:cNvSpPr>
                  <a:spLocks/>
                </p:cNvSpPr>
                <p:nvPr userDrawn="1"/>
              </p:nvSpPr>
              <p:spPr bwMode="auto">
                <a:xfrm>
                  <a:off x="4082" y="44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8" name="Freeform 623">
                  <a:extLst>
                    <a:ext uri="{FF2B5EF4-FFF2-40B4-BE49-F238E27FC236}">
                      <a16:creationId xmlns:a16="http://schemas.microsoft.com/office/drawing/2014/main" id="{990D8128-DA29-4149-9C5D-1CAEC09A4934}"/>
                    </a:ext>
                  </a:extLst>
                </p:cNvPr>
                <p:cNvSpPr>
                  <a:spLocks/>
                </p:cNvSpPr>
                <p:nvPr userDrawn="1"/>
              </p:nvSpPr>
              <p:spPr bwMode="auto">
                <a:xfrm>
                  <a:off x="4212" y="28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9" name="Freeform 624">
                  <a:extLst>
                    <a:ext uri="{FF2B5EF4-FFF2-40B4-BE49-F238E27FC236}">
                      <a16:creationId xmlns:a16="http://schemas.microsoft.com/office/drawing/2014/main" id="{B3319528-933A-4F2F-89F9-FFC08FA32483}"/>
                    </a:ext>
                  </a:extLst>
                </p:cNvPr>
                <p:cNvSpPr>
                  <a:spLocks/>
                </p:cNvSpPr>
                <p:nvPr userDrawn="1"/>
              </p:nvSpPr>
              <p:spPr bwMode="auto">
                <a:xfrm>
                  <a:off x="4197" y="26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0" name="Freeform 625">
                  <a:extLst>
                    <a:ext uri="{FF2B5EF4-FFF2-40B4-BE49-F238E27FC236}">
                      <a16:creationId xmlns:a16="http://schemas.microsoft.com/office/drawing/2014/main" id="{99130C85-D963-46D6-B93F-EC46E856DEC7}"/>
                    </a:ext>
                  </a:extLst>
                </p:cNvPr>
                <p:cNvSpPr>
                  <a:spLocks/>
                </p:cNvSpPr>
                <p:nvPr userDrawn="1"/>
              </p:nvSpPr>
              <p:spPr bwMode="auto">
                <a:xfrm>
                  <a:off x="4296" y="25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1" name="Freeform 626">
                  <a:extLst>
                    <a:ext uri="{FF2B5EF4-FFF2-40B4-BE49-F238E27FC236}">
                      <a16:creationId xmlns:a16="http://schemas.microsoft.com/office/drawing/2014/main" id="{5777094D-D745-4893-BFA6-86F29742C418}"/>
                    </a:ext>
                  </a:extLst>
                </p:cNvPr>
                <p:cNvSpPr>
                  <a:spLocks/>
                </p:cNvSpPr>
                <p:nvPr userDrawn="1"/>
              </p:nvSpPr>
              <p:spPr bwMode="auto">
                <a:xfrm>
                  <a:off x="4212"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2" name="Freeform 627">
                  <a:extLst>
                    <a:ext uri="{FF2B5EF4-FFF2-40B4-BE49-F238E27FC236}">
                      <a16:creationId xmlns:a16="http://schemas.microsoft.com/office/drawing/2014/main" id="{90114C60-6374-4F24-82E3-E27AD46BC862}"/>
                    </a:ext>
                  </a:extLst>
                </p:cNvPr>
                <p:cNvSpPr>
                  <a:spLocks/>
                </p:cNvSpPr>
                <p:nvPr userDrawn="1"/>
              </p:nvSpPr>
              <p:spPr bwMode="auto">
                <a:xfrm>
                  <a:off x="4212"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3" name="Freeform 628">
                  <a:extLst>
                    <a:ext uri="{FF2B5EF4-FFF2-40B4-BE49-F238E27FC236}">
                      <a16:creationId xmlns:a16="http://schemas.microsoft.com/office/drawing/2014/main" id="{F0453799-608F-4AAB-9BB2-854F685C7188}"/>
                    </a:ext>
                  </a:extLst>
                </p:cNvPr>
                <p:cNvSpPr>
                  <a:spLocks/>
                </p:cNvSpPr>
                <p:nvPr userDrawn="1"/>
              </p:nvSpPr>
              <p:spPr bwMode="auto">
                <a:xfrm>
                  <a:off x="4212" y="28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4" name="Freeform 629">
                  <a:extLst>
                    <a:ext uri="{FF2B5EF4-FFF2-40B4-BE49-F238E27FC236}">
                      <a16:creationId xmlns:a16="http://schemas.microsoft.com/office/drawing/2014/main" id="{5946A0FA-F414-4D28-85F9-95C844C82F51}"/>
                    </a:ext>
                  </a:extLst>
                </p:cNvPr>
                <p:cNvSpPr>
                  <a:spLocks/>
                </p:cNvSpPr>
                <p:nvPr userDrawn="1"/>
              </p:nvSpPr>
              <p:spPr bwMode="auto">
                <a:xfrm>
                  <a:off x="4137" y="67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5" name="Rectangle 630">
                  <a:extLst>
                    <a:ext uri="{FF2B5EF4-FFF2-40B4-BE49-F238E27FC236}">
                      <a16:creationId xmlns:a16="http://schemas.microsoft.com/office/drawing/2014/main" id="{6CFD9DCA-D963-488B-AE2A-CFAF301B27D5}"/>
                    </a:ext>
                  </a:extLst>
                </p:cNvPr>
                <p:cNvSpPr>
                  <a:spLocks noChangeArrowheads="1"/>
                </p:cNvSpPr>
                <p:nvPr userDrawn="1"/>
              </p:nvSpPr>
              <p:spPr bwMode="auto">
                <a:xfrm>
                  <a:off x="4406" y="3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6" name="Freeform 631">
                  <a:extLst>
                    <a:ext uri="{FF2B5EF4-FFF2-40B4-BE49-F238E27FC236}">
                      <a16:creationId xmlns:a16="http://schemas.microsoft.com/office/drawing/2014/main" id="{E71E4897-CF73-4248-A6D7-3A2A90C422DA}"/>
                    </a:ext>
                  </a:extLst>
                </p:cNvPr>
                <p:cNvSpPr>
                  <a:spLocks/>
                </p:cNvSpPr>
                <p:nvPr userDrawn="1"/>
              </p:nvSpPr>
              <p:spPr bwMode="auto">
                <a:xfrm>
                  <a:off x="4396" y="363"/>
                  <a:ext cx="15" cy="5"/>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2" y="0"/>
                      </a:cubicBezTo>
                      <a:cubicBezTo>
                        <a:pt x="0" y="1"/>
                        <a:pt x="0" y="1"/>
                        <a:pt x="0" y="1"/>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7" name="Freeform 632">
                  <a:extLst>
                    <a:ext uri="{FF2B5EF4-FFF2-40B4-BE49-F238E27FC236}">
                      <a16:creationId xmlns:a16="http://schemas.microsoft.com/office/drawing/2014/main" id="{7F335E5A-73CD-4C8F-8558-6C2B9BA5B008}"/>
                    </a:ext>
                  </a:extLst>
                </p:cNvPr>
                <p:cNvSpPr>
                  <a:spLocks noEditPoints="1"/>
                </p:cNvSpPr>
                <p:nvPr userDrawn="1"/>
              </p:nvSpPr>
              <p:spPr bwMode="auto">
                <a:xfrm>
                  <a:off x="4038" y="233"/>
                  <a:ext cx="383" cy="475"/>
                </a:xfrm>
                <a:custGeom>
                  <a:avLst/>
                  <a:gdLst>
                    <a:gd name="T0" fmla="*/ 63 w 77"/>
                    <a:gd name="T1" fmla="*/ 80 h 95"/>
                    <a:gd name="T2" fmla="*/ 67 w 77"/>
                    <a:gd name="T3" fmla="*/ 74 h 95"/>
                    <a:gd name="T4" fmla="*/ 69 w 77"/>
                    <a:gd name="T5" fmla="*/ 71 h 95"/>
                    <a:gd name="T6" fmla="*/ 71 w 77"/>
                    <a:gd name="T7" fmla="*/ 66 h 95"/>
                    <a:gd name="T8" fmla="*/ 74 w 77"/>
                    <a:gd name="T9" fmla="*/ 59 h 95"/>
                    <a:gd name="T10" fmla="*/ 72 w 77"/>
                    <a:gd name="T11" fmla="*/ 48 h 95"/>
                    <a:gd name="T12" fmla="*/ 72 w 77"/>
                    <a:gd name="T13" fmla="*/ 48 h 95"/>
                    <a:gd name="T14" fmla="*/ 75 w 77"/>
                    <a:gd name="T15" fmla="*/ 48 h 95"/>
                    <a:gd name="T16" fmla="*/ 76 w 77"/>
                    <a:gd name="T17" fmla="*/ 42 h 95"/>
                    <a:gd name="T18" fmla="*/ 75 w 77"/>
                    <a:gd name="T19" fmla="*/ 36 h 95"/>
                    <a:gd name="T20" fmla="*/ 69 w 77"/>
                    <a:gd name="T21" fmla="*/ 27 h 95"/>
                    <a:gd name="T22" fmla="*/ 73 w 77"/>
                    <a:gd name="T23" fmla="*/ 22 h 95"/>
                    <a:gd name="T24" fmla="*/ 67 w 77"/>
                    <a:gd name="T25" fmla="*/ 16 h 95"/>
                    <a:gd name="T26" fmla="*/ 69 w 77"/>
                    <a:gd name="T27" fmla="*/ 13 h 95"/>
                    <a:gd name="T28" fmla="*/ 68 w 77"/>
                    <a:gd name="T29" fmla="*/ 11 h 95"/>
                    <a:gd name="T30" fmla="*/ 61 w 77"/>
                    <a:gd name="T31" fmla="*/ 4 h 95"/>
                    <a:gd name="T32" fmla="*/ 56 w 77"/>
                    <a:gd name="T33" fmla="*/ 4 h 95"/>
                    <a:gd name="T34" fmla="*/ 46 w 77"/>
                    <a:gd name="T35" fmla="*/ 2 h 95"/>
                    <a:gd name="T36" fmla="*/ 38 w 77"/>
                    <a:gd name="T37" fmla="*/ 7 h 95"/>
                    <a:gd name="T38" fmla="*/ 34 w 77"/>
                    <a:gd name="T39" fmla="*/ 6 h 95"/>
                    <a:gd name="T40" fmla="*/ 30 w 77"/>
                    <a:gd name="T41" fmla="*/ 9 h 95"/>
                    <a:gd name="T42" fmla="*/ 35 w 77"/>
                    <a:gd name="T43" fmla="*/ 11 h 95"/>
                    <a:gd name="T44" fmla="*/ 36 w 77"/>
                    <a:gd name="T45" fmla="*/ 8 h 95"/>
                    <a:gd name="T46" fmla="*/ 41 w 77"/>
                    <a:gd name="T47" fmla="*/ 9 h 95"/>
                    <a:gd name="T48" fmla="*/ 50 w 77"/>
                    <a:gd name="T49" fmla="*/ 10 h 95"/>
                    <a:gd name="T50" fmla="*/ 59 w 77"/>
                    <a:gd name="T51" fmla="*/ 14 h 95"/>
                    <a:gd name="T52" fmla="*/ 62 w 77"/>
                    <a:gd name="T53" fmla="*/ 20 h 95"/>
                    <a:gd name="T54" fmla="*/ 65 w 77"/>
                    <a:gd name="T55" fmla="*/ 21 h 95"/>
                    <a:gd name="T56" fmla="*/ 68 w 77"/>
                    <a:gd name="T57" fmla="*/ 27 h 95"/>
                    <a:gd name="T58" fmla="*/ 69 w 77"/>
                    <a:gd name="T59" fmla="*/ 41 h 95"/>
                    <a:gd name="T60" fmla="*/ 69 w 77"/>
                    <a:gd name="T61" fmla="*/ 47 h 95"/>
                    <a:gd name="T62" fmla="*/ 68 w 77"/>
                    <a:gd name="T63" fmla="*/ 54 h 95"/>
                    <a:gd name="T64" fmla="*/ 66 w 77"/>
                    <a:gd name="T65" fmla="*/ 62 h 95"/>
                    <a:gd name="T66" fmla="*/ 61 w 77"/>
                    <a:gd name="T67" fmla="*/ 68 h 95"/>
                    <a:gd name="T68" fmla="*/ 53 w 77"/>
                    <a:gd name="T69" fmla="*/ 78 h 95"/>
                    <a:gd name="T70" fmla="*/ 43 w 77"/>
                    <a:gd name="T71" fmla="*/ 84 h 95"/>
                    <a:gd name="T72" fmla="*/ 36 w 77"/>
                    <a:gd name="T73" fmla="*/ 88 h 95"/>
                    <a:gd name="T74" fmla="*/ 24 w 77"/>
                    <a:gd name="T75" fmla="*/ 84 h 95"/>
                    <a:gd name="T76" fmla="*/ 21 w 77"/>
                    <a:gd name="T77" fmla="*/ 81 h 95"/>
                    <a:gd name="T78" fmla="*/ 13 w 77"/>
                    <a:gd name="T79" fmla="*/ 74 h 95"/>
                    <a:gd name="T80" fmla="*/ 10 w 77"/>
                    <a:gd name="T81" fmla="*/ 62 h 95"/>
                    <a:gd name="T82" fmla="*/ 10 w 77"/>
                    <a:gd name="T83" fmla="*/ 45 h 95"/>
                    <a:gd name="T84" fmla="*/ 9 w 77"/>
                    <a:gd name="T85" fmla="*/ 40 h 95"/>
                    <a:gd name="T86" fmla="*/ 0 w 77"/>
                    <a:gd name="T87" fmla="*/ 54 h 95"/>
                    <a:gd name="T88" fmla="*/ 1 w 77"/>
                    <a:gd name="T89" fmla="*/ 60 h 95"/>
                    <a:gd name="T90" fmla="*/ 2 w 77"/>
                    <a:gd name="T91" fmla="*/ 68 h 95"/>
                    <a:gd name="T92" fmla="*/ 7 w 77"/>
                    <a:gd name="T93" fmla="*/ 78 h 95"/>
                    <a:gd name="T94" fmla="*/ 13 w 77"/>
                    <a:gd name="T95" fmla="*/ 84 h 95"/>
                    <a:gd name="T96" fmla="*/ 18 w 77"/>
                    <a:gd name="T97" fmla="*/ 88 h 95"/>
                    <a:gd name="T98" fmla="*/ 23 w 77"/>
                    <a:gd name="T99" fmla="*/ 91 h 95"/>
                    <a:gd name="T100" fmla="*/ 30 w 77"/>
                    <a:gd name="T101" fmla="*/ 95 h 95"/>
                    <a:gd name="T102" fmla="*/ 37 w 77"/>
                    <a:gd name="T103" fmla="*/ 93 h 95"/>
                    <a:gd name="T104" fmla="*/ 42 w 77"/>
                    <a:gd name="T105" fmla="*/ 92 h 95"/>
                    <a:gd name="T106" fmla="*/ 44 w 77"/>
                    <a:gd name="T107" fmla="*/ 93 h 95"/>
                    <a:gd name="T108" fmla="*/ 52 w 77"/>
                    <a:gd name="T109" fmla="*/ 89 h 95"/>
                    <a:gd name="T110" fmla="*/ 60 w 77"/>
                    <a:gd name="T111" fmla="*/ 83 h 95"/>
                    <a:gd name="T112" fmla="*/ 74 w 77"/>
                    <a:gd name="T113" fmla="*/ 46 h 95"/>
                    <a:gd name="T114" fmla="*/ 38 w 77"/>
                    <a:gd name="T115" fmla="*/ 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95">
                      <a:moveTo>
                        <a:pt x="60" y="83"/>
                      </a:moveTo>
                      <a:cubicBezTo>
                        <a:pt x="61" y="83"/>
                        <a:pt x="61" y="83"/>
                        <a:pt x="61" y="83"/>
                      </a:cubicBezTo>
                      <a:cubicBezTo>
                        <a:pt x="61" y="85"/>
                        <a:pt x="60" y="85"/>
                        <a:pt x="62" y="85"/>
                      </a:cubicBezTo>
                      <a:cubicBezTo>
                        <a:pt x="60" y="83"/>
                        <a:pt x="64" y="82"/>
                        <a:pt x="62" y="80"/>
                      </a:cubicBezTo>
                      <a:cubicBezTo>
                        <a:pt x="63" y="79"/>
                        <a:pt x="63" y="79"/>
                        <a:pt x="63" y="79"/>
                      </a:cubicBezTo>
                      <a:cubicBezTo>
                        <a:pt x="63" y="80"/>
                        <a:pt x="63" y="80"/>
                        <a:pt x="63" y="80"/>
                      </a:cubicBezTo>
                      <a:cubicBezTo>
                        <a:pt x="65" y="80"/>
                        <a:pt x="62" y="78"/>
                        <a:pt x="64" y="77"/>
                      </a:cubicBezTo>
                      <a:cubicBezTo>
                        <a:pt x="64" y="76"/>
                        <a:pt x="65" y="76"/>
                        <a:pt x="65" y="77"/>
                      </a:cubicBezTo>
                      <a:cubicBezTo>
                        <a:pt x="65" y="75"/>
                        <a:pt x="65" y="75"/>
                        <a:pt x="65" y="75"/>
                      </a:cubicBezTo>
                      <a:cubicBezTo>
                        <a:pt x="65" y="75"/>
                        <a:pt x="66" y="75"/>
                        <a:pt x="65" y="76"/>
                      </a:cubicBezTo>
                      <a:cubicBezTo>
                        <a:pt x="67" y="74"/>
                        <a:pt x="67" y="74"/>
                        <a:pt x="67" y="74"/>
                      </a:cubicBezTo>
                      <a:cubicBezTo>
                        <a:pt x="67" y="74"/>
                        <a:pt x="67" y="74"/>
                        <a:pt x="67" y="74"/>
                      </a:cubicBezTo>
                      <a:cubicBezTo>
                        <a:pt x="66" y="73"/>
                        <a:pt x="66" y="72"/>
                        <a:pt x="66" y="72"/>
                      </a:cubicBezTo>
                      <a:cubicBezTo>
                        <a:pt x="67" y="72"/>
                        <a:pt x="66" y="72"/>
                        <a:pt x="67" y="72"/>
                      </a:cubicBezTo>
                      <a:cubicBezTo>
                        <a:pt x="67" y="71"/>
                        <a:pt x="67" y="71"/>
                        <a:pt x="67" y="71"/>
                      </a:cubicBezTo>
                      <a:cubicBezTo>
                        <a:pt x="67" y="71"/>
                        <a:pt x="68" y="72"/>
                        <a:pt x="67" y="73"/>
                      </a:cubicBezTo>
                      <a:cubicBezTo>
                        <a:pt x="70" y="73"/>
                        <a:pt x="67" y="72"/>
                        <a:pt x="70" y="70"/>
                      </a:cubicBezTo>
                      <a:cubicBezTo>
                        <a:pt x="69" y="71"/>
                        <a:pt x="69" y="71"/>
                        <a:pt x="69" y="71"/>
                      </a:cubicBezTo>
                      <a:cubicBezTo>
                        <a:pt x="71" y="72"/>
                        <a:pt x="71" y="71"/>
                        <a:pt x="72" y="70"/>
                      </a:cubicBezTo>
                      <a:cubicBezTo>
                        <a:pt x="72" y="70"/>
                        <a:pt x="69" y="71"/>
                        <a:pt x="69" y="69"/>
                      </a:cubicBezTo>
                      <a:cubicBezTo>
                        <a:pt x="69" y="69"/>
                        <a:pt x="70" y="69"/>
                        <a:pt x="70" y="68"/>
                      </a:cubicBezTo>
                      <a:cubicBezTo>
                        <a:pt x="70" y="68"/>
                        <a:pt x="70" y="68"/>
                        <a:pt x="71" y="67"/>
                      </a:cubicBezTo>
                      <a:cubicBezTo>
                        <a:pt x="72" y="68"/>
                        <a:pt x="72" y="68"/>
                        <a:pt x="72" y="68"/>
                      </a:cubicBezTo>
                      <a:cubicBezTo>
                        <a:pt x="72" y="67"/>
                        <a:pt x="71" y="66"/>
                        <a:pt x="71" y="66"/>
                      </a:cubicBezTo>
                      <a:cubicBezTo>
                        <a:pt x="72" y="65"/>
                        <a:pt x="73" y="65"/>
                        <a:pt x="73" y="65"/>
                      </a:cubicBezTo>
                      <a:cubicBezTo>
                        <a:pt x="74" y="64"/>
                        <a:pt x="72" y="65"/>
                        <a:pt x="72" y="64"/>
                      </a:cubicBezTo>
                      <a:cubicBezTo>
                        <a:pt x="73" y="63"/>
                        <a:pt x="73" y="61"/>
                        <a:pt x="73" y="60"/>
                      </a:cubicBezTo>
                      <a:cubicBezTo>
                        <a:pt x="73" y="59"/>
                        <a:pt x="73" y="60"/>
                        <a:pt x="74" y="60"/>
                      </a:cubicBezTo>
                      <a:cubicBezTo>
                        <a:pt x="73" y="59"/>
                        <a:pt x="73" y="59"/>
                        <a:pt x="73" y="59"/>
                      </a:cubicBezTo>
                      <a:cubicBezTo>
                        <a:pt x="73" y="59"/>
                        <a:pt x="73" y="59"/>
                        <a:pt x="74" y="59"/>
                      </a:cubicBezTo>
                      <a:cubicBezTo>
                        <a:pt x="73" y="58"/>
                        <a:pt x="72" y="58"/>
                        <a:pt x="72" y="57"/>
                      </a:cubicBezTo>
                      <a:cubicBezTo>
                        <a:pt x="71" y="57"/>
                        <a:pt x="75" y="56"/>
                        <a:pt x="74" y="54"/>
                      </a:cubicBezTo>
                      <a:cubicBezTo>
                        <a:pt x="74" y="54"/>
                        <a:pt x="75" y="54"/>
                        <a:pt x="75" y="54"/>
                      </a:cubicBezTo>
                      <a:cubicBezTo>
                        <a:pt x="74" y="52"/>
                        <a:pt x="75" y="53"/>
                        <a:pt x="74" y="51"/>
                      </a:cubicBezTo>
                      <a:cubicBezTo>
                        <a:pt x="75" y="50"/>
                        <a:pt x="75" y="50"/>
                        <a:pt x="75" y="50"/>
                      </a:cubicBezTo>
                      <a:cubicBezTo>
                        <a:pt x="73" y="50"/>
                        <a:pt x="73" y="49"/>
                        <a:pt x="72" y="48"/>
                      </a:cubicBezTo>
                      <a:cubicBezTo>
                        <a:pt x="71" y="48"/>
                        <a:pt x="71" y="48"/>
                        <a:pt x="71" y="49"/>
                      </a:cubicBezTo>
                      <a:cubicBezTo>
                        <a:pt x="70" y="47"/>
                        <a:pt x="70" y="47"/>
                        <a:pt x="70" y="47"/>
                      </a:cubicBezTo>
                      <a:cubicBezTo>
                        <a:pt x="70" y="47"/>
                        <a:pt x="71" y="47"/>
                        <a:pt x="71" y="47"/>
                      </a:cubicBezTo>
                      <a:cubicBezTo>
                        <a:pt x="71" y="47"/>
                        <a:pt x="71" y="47"/>
                        <a:pt x="71" y="47"/>
                      </a:cubicBezTo>
                      <a:cubicBezTo>
                        <a:pt x="72" y="46"/>
                        <a:pt x="72" y="47"/>
                        <a:pt x="73" y="47"/>
                      </a:cubicBezTo>
                      <a:cubicBezTo>
                        <a:pt x="73" y="48"/>
                        <a:pt x="72" y="48"/>
                        <a:pt x="72" y="48"/>
                      </a:cubicBezTo>
                      <a:cubicBezTo>
                        <a:pt x="73" y="48"/>
                        <a:pt x="74" y="49"/>
                        <a:pt x="74" y="49"/>
                      </a:cubicBezTo>
                      <a:cubicBezTo>
                        <a:pt x="74" y="49"/>
                        <a:pt x="74" y="49"/>
                        <a:pt x="74" y="48"/>
                      </a:cubicBezTo>
                      <a:cubicBezTo>
                        <a:pt x="74" y="48"/>
                        <a:pt x="74" y="49"/>
                        <a:pt x="75" y="48"/>
                      </a:cubicBezTo>
                      <a:cubicBezTo>
                        <a:pt x="75" y="48"/>
                        <a:pt x="74" y="48"/>
                        <a:pt x="74" y="48"/>
                      </a:cubicBezTo>
                      <a:cubicBezTo>
                        <a:pt x="76" y="48"/>
                        <a:pt x="76" y="48"/>
                        <a:pt x="76" y="48"/>
                      </a:cubicBezTo>
                      <a:cubicBezTo>
                        <a:pt x="75" y="48"/>
                        <a:pt x="75" y="48"/>
                        <a:pt x="75" y="48"/>
                      </a:cubicBezTo>
                      <a:cubicBezTo>
                        <a:pt x="75" y="48"/>
                        <a:pt x="76" y="45"/>
                        <a:pt x="76" y="45"/>
                      </a:cubicBezTo>
                      <a:cubicBezTo>
                        <a:pt x="75" y="44"/>
                        <a:pt x="73" y="42"/>
                        <a:pt x="72" y="40"/>
                      </a:cubicBezTo>
                      <a:cubicBezTo>
                        <a:pt x="73" y="40"/>
                        <a:pt x="74" y="40"/>
                        <a:pt x="75" y="40"/>
                      </a:cubicBezTo>
                      <a:cubicBezTo>
                        <a:pt x="74" y="41"/>
                        <a:pt x="76" y="42"/>
                        <a:pt x="76" y="43"/>
                      </a:cubicBezTo>
                      <a:cubicBezTo>
                        <a:pt x="76" y="43"/>
                        <a:pt x="76" y="43"/>
                        <a:pt x="76" y="43"/>
                      </a:cubicBezTo>
                      <a:cubicBezTo>
                        <a:pt x="76" y="43"/>
                        <a:pt x="76" y="42"/>
                        <a:pt x="76" y="42"/>
                      </a:cubicBezTo>
                      <a:cubicBezTo>
                        <a:pt x="76" y="41"/>
                        <a:pt x="75" y="41"/>
                        <a:pt x="75" y="41"/>
                      </a:cubicBezTo>
                      <a:cubicBezTo>
                        <a:pt x="76" y="41"/>
                        <a:pt x="76" y="40"/>
                        <a:pt x="77" y="39"/>
                      </a:cubicBezTo>
                      <a:cubicBezTo>
                        <a:pt x="75" y="40"/>
                        <a:pt x="75" y="38"/>
                        <a:pt x="74" y="37"/>
                      </a:cubicBezTo>
                      <a:cubicBezTo>
                        <a:pt x="75" y="37"/>
                        <a:pt x="76" y="37"/>
                        <a:pt x="76" y="38"/>
                      </a:cubicBezTo>
                      <a:cubicBezTo>
                        <a:pt x="77" y="37"/>
                        <a:pt x="73" y="37"/>
                        <a:pt x="74" y="35"/>
                      </a:cubicBezTo>
                      <a:cubicBezTo>
                        <a:pt x="75" y="36"/>
                        <a:pt x="74" y="36"/>
                        <a:pt x="75" y="36"/>
                      </a:cubicBezTo>
                      <a:cubicBezTo>
                        <a:pt x="74" y="35"/>
                        <a:pt x="74" y="34"/>
                        <a:pt x="75" y="34"/>
                      </a:cubicBezTo>
                      <a:cubicBezTo>
                        <a:pt x="75" y="34"/>
                        <a:pt x="75" y="34"/>
                        <a:pt x="75" y="34"/>
                      </a:cubicBezTo>
                      <a:cubicBezTo>
                        <a:pt x="75" y="32"/>
                        <a:pt x="74" y="28"/>
                        <a:pt x="72" y="29"/>
                      </a:cubicBezTo>
                      <a:cubicBezTo>
                        <a:pt x="73" y="29"/>
                        <a:pt x="75" y="28"/>
                        <a:pt x="75" y="28"/>
                      </a:cubicBezTo>
                      <a:cubicBezTo>
                        <a:pt x="75" y="28"/>
                        <a:pt x="73" y="28"/>
                        <a:pt x="72" y="27"/>
                      </a:cubicBezTo>
                      <a:cubicBezTo>
                        <a:pt x="70" y="27"/>
                        <a:pt x="69" y="27"/>
                        <a:pt x="69" y="27"/>
                      </a:cubicBezTo>
                      <a:cubicBezTo>
                        <a:pt x="70" y="27"/>
                        <a:pt x="73" y="24"/>
                        <a:pt x="74" y="26"/>
                      </a:cubicBezTo>
                      <a:cubicBezTo>
                        <a:pt x="74" y="25"/>
                        <a:pt x="74" y="25"/>
                        <a:pt x="74" y="24"/>
                      </a:cubicBezTo>
                      <a:cubicBezTo>
                        <a:pt x="74" y="24"/>
                        <a:pt x="72" y="25"/>
                        <a:pt x="72" y="25"/>
                      </a:cubicBezTo>
                      <a:cubicBezTo>
                        <a:pt x="73" y="23"/>
                        <a:pt x="72" y="24"/>
                        <a:pt x="73" y="22"/>
                      </a:cubicBezTo>
                      <a:cubicBezTo>
                        <a:pt x="73" y="23"/>
                        <a:pt x="71" y="23"/>
                        <a:pt x="70" y="22"/>
                      </a:cubicBezTo>
                      <a:cubicBezTo>
                        <a:pt x="71" y="22"/>
                        <a:pt x="73" y="21"/>
                        <a:pt x="73" y="22"/>
                      </a:cubicBezTo>
                      <a:cubicBezTo>
                        <a:pt x="73" y="22"/>
                        <a:pt x="72" y="21"/>
                        <a:pt x="71" y="21"/>
                      </a:cubicBezTo>
                      <a:cubicBezTo>
                        <a:pt x="71" y="21"/>
                        <a:pt x="70" y="21"/>
                        <a:pt x="70" y="21"/>
                      </a:cubicBezTo>
                      <a:cubicBezTo>
                        <a:pt x="71" y="21"/>
                        <a:pt x="72" y="20"/>
                        <a:pt x="72" y="19"/>
                      </a:cubicBezTo>
                      <a:cubicBezTo>
                        <a:pt x="72" y="20"/>
                        <a:pt x="72" y="18"/>
                        <a:pt x="71" y="18"/>
                      </a:cubicBezTo>
                      <a:cubicBezTo>
                        <a:pt x="71" y="18"/>
                        <a:pt x="71" y="18"/>
                        <a:pt x="71" y="18"/>
                      </a:cubicBezTo>
                      <a:cubicBezTo>
                        <a:pt x="70" y="16"/>
                        <a:pt x="67" y="18"/>
                        <a:pt x="67" y="16"/>
                      </a:cubicBezTo>
                      <a:cubicBezTo>
                        <a:pt x="67" y="16"/>
                        <a:pt x="69" y="15"/>
                        <a:pt x="69" y="14"/>
                      </a:cubicBezTo>
                      <a:cubicBezTo>
                        <a:pt x="68" y="15"/>
                        <a:pt x="63" y="16"/>
                        <a:pt x="62" y="15"/>
                      </a:cubicBezTo>
                      <a:cubicBezTo>
                        <a:pt x="62" y="15"/>
                        <a:pt x="62" y="15"/>
                        <a:pt x="62" y="15"/>
                      </a:cubicBezTo>
                      <a:cubicBezTo>
                        <a:pt x="61" y="14"/>
                        <a:pt x="61" y="14"/>
                        <a:pt x="61" y="14"/>
                      </a:cubicBezTo>
                      <a:cubicBezTo>
                        <a:pt x="61" y="14"/>
                        <a:pt x="63" y="13"/>
                        <a:pt x="65" y="13"/>
                      </a:cubicBezTo>
                      <a:cubicBezTo>
                        <a:pt x="66" y="13"/>
                        <a:pt x="68" y="13"/>
                        <a:pt x="69" y="13"/>
                      </a:cubicBezTo>
                      <a:cubicBezTo>
                        <a:pt x="69" y="12"/>
                        <a:pt x="69" y="13"/>
                        <a:pt x="68" y="12"/>
                      </a:cubicBezTo>
                      <a:cubicBezTo>
                        <a:pt x="69" y="11"/>
                        <a:pt x="69" y="12"/>
                        <a:pt x="70" y="12"/>
                      </a:cubicBezTo>
                      <a:cubicBezTo>
                        <a:pt x="70" y="12"/>
                        <a:pt x="68" y="9"/>
                        <a:pt x="68" y="9"/>
                      </a:cubicBezTo>
                      <a:cubicBezTo>
                        <a:pt x="67" y="10"/>
                        <a:pt x="66" y="9"/>
                        <a:pt x="65" y="10"/>
                      </a:cubicBezTo>
                      <a:cubicBezTo>
                        <a:pt x="65" y="10"/>
                        <a:pt x="66" y="10"/>
                        <a:pt x="67" y="10"/>
                      </a:cubicBezTo>
                      <a:cubicBezTo>
                        <a:pt x="67" y="11"/>
                        <a:pt x="68" y="11"/>
                        <a:pt x="68" y="11"/>
                      </a:cubicBezTo>
                      <a:cubicBezTo>
                        <a:pt x="67" y="12"/>
                        <a:pt x="64" y="12"/>
                        <a:pt x="63" y="11"/>
                      </a:cubicBezTo>
                      <a:cubicBezTo>
                        <a:pt x="63" y="10"/>
                        <a:pt x="65" y="9"/>
                        <a:pt x="65" y="9"/>
                      </a:cubicBezTo>
                      <a:cubicBezTo>
                        <a:pt x="65" y="9"/>
                        <a:pt x="63" y="8"/>
                        <a:pt x="63" y="8"/>
                      </a:cubicBezTo>
                      <a:cubicBezTo>
                        <a:pt x="65" y="8"/>
                        <a:pt x="65" y="8"/>
                        <a:pt x="65" y="8"/>
                      </a:cubicBezTo>
                      <a:cubicBezTo>
                        <a:pt x="64" y="7"/>
                        <a:pt x="62" y="8"/>
                        <a:pt x="62" y="6"/>
                      </a:cubicBezTo>
                      <a:cubicBezTo>
                        <a:pt x="62" y="6"/>
                        <a:pt x="62" y="4"/>
                        <a:pt x="61" y="4"/>
                      </a:cubicBezTo>
                      <a:cubicBezTo>
                        <a:pt x="61" y="6"/>
                        <a:pt x="58" y="10"/>
                        <a:pt x="57" y="11"/>
                      </a:cubicBezTo>
                      <a:cubicBezTo>
                        <a:pt x="57" y="10"/>
                        <a:pt x="56" y="8"/>
                        <a:pt x="56" y="7"/>
                      </a:cubicBezTo>
                      <a:cubicBezTo>
                        <a:pt x="56" y="6"/>
                        <a:pt x="59" y="5"/>
                        <a:pt x="59" y="4"/>
                      </a:cubicBezTo>
                      <a:cubicBezTo>
                        <a:pt x="59" y="5"/>
                        <a:pt x="58" y="5"/>
                        <a:pt x="58" y="5"/>
                      </a:cubicBezTo>
                      <a:cubicBezTo>
                        <a:pt x="57" y="4"/>
                        <a:pt x="58" y="4"/>
                        <a:pt x="57" y="4"/>
                      </a:cubicBezTo>
                      <a:cubicBezTo>
                        <a:pt x="57" y="5"/>
                        <a:pt x="56" y="2"/>
                        <a:pt x="56" y="4"/>
                      </a:cubicBezTo>
                      <a:cubicBezTo>
                        <a:pt x="55" y="4"/>
                        <a:pt x="56" y="4"/>
                        <a:pt x="55" y="3"/>
                      </a:cubicBezTo>
                      <a:cubicBezTo>
                        <a:pt x="55" y="4"/>
                        <a:pt x="52" y="5"/>
                        <a:pt x="52" y="6"/>
                      </a:cubicBezTo>
                      <a:cubicBezTo>
                        <a:pt x="52" y="5"/>
                        <a:pt x="52" y="5"/>
                        <a:pt x="52" y="5"/>
                      </a:cubicBezTo>
                      <a:cubicBezTo>
                        <a:pt x="50" y="4"/>
                        <a:pt x="49" y="3"/>
                        <a:pt x="47" y="3"/>
                      </a:cubicBezTo>
                      <a:cubicBezTo>
                        <a:pt x="47" y="2"/>
                        <a:pt x="46" y="2"/>
                        <a:pt x="47" y="1"/>
                      </a:cubicBezTo>
                      <a:cubicBezTo>
                        <a:pt x="46" y="2"/>
                        <a:pt x="46" y="2"/>
                        <a:pt x="46" y="2"/>
                      </a:cubicBezTo>
                      <a:cubicBezTo>
                        <a:pt x="45" y="1"/>
                        <a:pt x="47" y="2"/>
                        <a:pt x="46" y="0"/>
                      </a:cubicBezTo>
                      <a:cubicBezTo>
                        <a:pt x="46" y="1"/>
                        <a:pt x="45" y="1"/>
                        <a:pt x="44" y="2"/>
                      </a:cubicBezTo>
                      <a:cubicBezTo>
                        <a:pt x="44" y="3"/>
                        <a:pt x="46" y="2"/>
                        <a:pt x="46" y="2"/>
                      </a:cubicBezTo>
                      <a:cubicBezTo>
                        <a:pt x="46" y="3"/>
                        <a:pt x="45" y="5"/>
                        <a:pt x="43" y="6"/>
                      </a:cubicBezTo>
                      <a:cubicBezTo>
                        <a:pt x="42" y="6"/>
                        <a:pt x="43" y="5"/>
                        <a:pt x="42" y="5"/>
                      </a:cubicBezTo>
                      <a:cubicBezTo>
                        <a:pt x="40" y="5"/>
                        <a:pt x="41" y="8"/>
                        <a:pt x="38" y="7"/>
                      </a:cubicBezTo>
                      <a:cubicBezTo>
                        <a:pt x="37" y="6"/>
                        <a:pt x="38" y="5"/>
                        <a:pt x="38" y="4"/>
                      </a:cubicBezTo>
                      <a:cubicBezTo>
                        <a:pt x="39" y="4"/>
                        <a:pt x="39" y="5"/>
                        <a:pt x="40" y="5"/>
                      </a:cubicBezTo>
                      <a:cubicBezTo>
                        <a:pt x="39" y="4"/>
                        <a:pt x="39" y="4"/>
                        <a:pt x="39" y="4"/>
                      </a:cubicBezTo>
                      <a:cubicBezTo>
                        <a:pt x="39" y="4"/>
                        <a:pt x="40" y="3"/>
                        <a:pt x="41" y="4"/>
                      </a:cubicBezTo>
                      <a:cubicBezTo>
                        <a:pt x="40" y="3"/>
                        <a:pt x="36" y="4"/>
                        <a:pt x="34" y="4"/>
                      </a:cubicBezTo>
                      <a:cubicBezTo>
                        <a:pt x="34" y="5"/>
                        <a:pt x="33" y="5"/>
                        <a:pt x="34" y="6"/>
                      </a:cubicBezTo>
                      <a:cubicBezTo>
                        <a:pt x="34" y="5"/>
                        <a:pt x="34" y="5"/>
                        <a:pt x="34" y="5"/>
                      </a:cubicBezTo>
                      <a:cubicBezTo>
                        <a:pt x="35" y="6"/>
                        <a:pt x="33" y="7"/>
                        <a:pt x="34" y="7"/>
                      </a:cubicBezTo>
                      <a:cubicBezTo>
                        <a:pt x="34" y="8"/>
                        <a:pt x="33" y="9"/>
                        <a:pt x="32" y="9"/>
                      </a:cubicBezTo>
                      <a:cubicBezTo>
                        <a:pt x="31" y="8"/>
                        <a:pt x="31" y="8"/>
                        <a:pt x="31" y="8"/>
                      </a:cubicBezTo>
                      <a:cubicBezTo>
                        <a:pt x="32" y="8"/>
                        <a:pt x="32" y="8"/>
                        <a:pt x="33" y="8"/>
                      </a:cubicBezTo>
                      <a:cubicBezTo>
                        <a:pt x="32" y="9"/>
                        <a:pt x="30" y="7"/>
                        <a:pt x="30" y="9"/>
                      </a:cubicBezTo>
                      <a:cubicBezTo>
                        <a:pt x="32" y="9"/>
                        <a:pt x="32" y="9"/>
                        <a:pt x="32" y="9"/>
                      </a:cubicBezTo>
                      <a:cubicBezTo>
                        <a:pt x="31" y="10"/>
                        <a:pt x="31" y="12"/>
                        <a:pt x="30" y="12"/>
                      </a:cubicBezTo>
                      <a:cubicBezTo>
                        <a:pt x="31" y="13"/>
                        <a:pt x="30" y="12"/>
                        <a:pt x="31" y="13"/>
                      </a:cubicBezTo>
                      <a:cubicBezTo>
                        <a:pt x="30" y="11"/>
                        <a:pt x="33" y="11"/>
                        <a:pt x="32" y="10"/>
                      </a:cubicBezTo>
                      <a:cubicBezTo>
                        <a:pt x="33" y="11"/>
                        <a:pt x="33" y="10"/>
                        <a:pt x="35" y="11"/>
                      </a:cubicBezTo>
                      <a:cubicBezTo>
                        <a:pt x="34" y="11"/>
                        <a:pt x="34" y="11"/>
                        <a:pt x="35" y="11"/>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4" y="10"/>
                        <a:pt x="34" y="10"/>
                      </a:cubicBezTo>
                      <a:cubicBezTo>
                        <a:pt x="34" y="9"/>
                        <a:pt x="35" y="8"/>
                        <a:pt x="36" y="8"/>
                      </a:cubicBezTo>
                      <a:cubicBezTo>
                        <a:pt x="36" y="8"/>
                        <a:pt x="36" y="8"/>
                        <a:pt x="36" y="9"/>
                      </a:cubicBezTo>
                      <a:cubicBezTo>
                        <a:pt x="36" y="8"/>
                        <a:pt x="36" y="8"/>
                        <a:pt x="36" y="8"/>
                      </a:cubicBezTo>
                      <a:cubicBezTo>
                        <a:pt x="37" y="8"/>
                        <a:pt x="38" y="9"/>
                        <a:pt x="37" y="10"/>
                      </a:cubicBezTo>
                      <a:cubicBezTo>
                        <a:pt x="38" y="9"/>
                        <a:pt x="38" y="9"/>
                        <a:pt x="38" y="9"/>
                      </a:cubicBezTo>
                      <a:cubicBezTo>
                        <a:pt x="39" y="10"/>
                        <a:pt x="40" y="10"/>
                        <a:pt x="40" y="9"/>
                      </a:cubicBezTo>
                      <a:cubicBezTo>
                        <a:pt x="40" y="9"/>
                        <a:pt x="41" y="8"/>
                        <a:pt x="41" y="9"/>
                      </a:cubicBezTo>
                      <a:cubicBezTo>
                        <a:pt x="41" y="9"/>
                        <a:pt x="42" y="8"/>
                        <a:pt x="42" y="8"/>
                      </a:cubicBezTo>
                      <a:cubicBezTo>
                        <a:pt x="42" y="8"/>
                        <a:pt x="42" y="8"/>
                        <a:pt x="42" y="8"/>
                      </a:cubicBezTo>
                      <a:cubicBezTo>
                        <a:pt x="43" y="8"/>
                        <a:pt x="45" y="7"/>
                        <a:pt x="47" y="9"/>
                      </a:cubicBezTo>
                      <a:cubicBezTo>
                        <a:pt x="47" y="9"/>
                        <a:pt x="48" y="8"/>
                        <a:pt x="49" y="9"/>
                      </a:cubicBezTo>
                      <a:cubicBezTo>
                        <a:pt x="48" y="10"/>
                        <a:pt x="48" y="10"/>
                        <a:pt x="48" y="10"/>
                      </a:cubicBezTo>
                      <a:cubicBezTo>
                        <a:pt x="49" y="9"/>
                        <a:pt x="50" y="11"/>
                        <a:pt x="50" y="10"/>
                      </a:cubicBezTo>
                      <a:cubicBezTo>
                        <a:pt x="50" y="12"/>
                        <a:pt x="53" y="12"/>
                        <a:pt x="54" y="13"/>
                      </a:cubicBezTo>
                      <a:cubicBezTo>
                        <a:pt x="54" y="12"/>
                        <a:pt x="54" y="12"/>
                        <a:pt x="54" y="12"/>
                      </a:cubicBezTo>
                      <a:cubicBezTo>
                        <a:pt x="55" y="12"/>
                        <a:pt x="56" y="12"/>
                        <a:pt x="57" y="13"/>
                      </a:cubicBezTo>
                      <a:cubicBezTo>
                        <a:pt x="57" y="12"/>
                        <a:pt x="57" y="12"/>
                        <a:pt x="57" y="12"/>
                      </a:cubicBezTo>
                      <a:cubicBezTo>
                        <a:pt x="58" y="12"/>
                        <a:pt x="58" y="14"/>
                        <a:pt x="59" y="15"/>
                      </a:cubicBezTo>
                      <a:cubicBezTo>
                        <a:pt x="59" y="15"/>
                        <a:pt x="59" y="15"/>
                        <a:pt x="59" y="14"/>
                      </a:cubicBezTo>
                      <a:cubicBezTo>
                        <a:pt x="59" y="16"/>
                        <a:pt x="59" y="16"/>
                        <a:pt x="60" y="16"/>
                      </a:cubicBezTo>
                      <a:cubicBezTo>
                        <a:pt x="61" y="17"/>
                        <a:pt x="62" y="17"/>
                        <a:pt x="62" y="18"/>
                      </a:cubicBezTo>
                      <a:cubicBezTo>
                        <a:pt x="62" y="18"/>
                        <a:pt x="62" y="19"/>
                        <a:pt x="62" y="19"/>
                      </a:cubicBezTo>
                      <a:cubicBezTo>
                        <a:pt x="62" y="19"/>
                        <a:pt x="62" y="19"/>
                        <a:pt x="62" y="19"/>
                      </a:cubicBezTo>
                      <a:cubicBezTo>
                        <a:pt x="62" y="19"/>
                        <a:pt x="62" y="19"/>
                        <a:pt x="62" y="19"/>
                      </a:cubicBezTo>
                      <a:cubicBezTo>
                        <a:pt x="62" y="19"/>
                        <a:pt x="62" y="20"/>
                        <a:pt x="62" y="20"/>
                      </a:cubicBezTo>
                      <a:cubicBezTo>
                        <a:pt x="62" y="20"/>
                        <a:pt x="62" y="19"/>
                        <a:pt x="62" y="19"/>
                      </a:cubicBezTo>
                      <a:cubicBezTo>
                        <a:pt x="63" y="20"/>
                        <a:pt x="63" y="20"/>
                        <a:pt x="63" y="20"/>
                      </a:cubicBezTo>
                      <a:cubicBezTo>
                        <a:pt x="63" y="21"/>
                        <a:pt x="63" y="21"/>
                        <a:pt x="63" y="21"/>
                      </a:cubicBezTo>
                      <a:cubicBezTo>
                        <a:pt x="63" y="21"/>
                        <a:pt x="63" y="21"/>
                        <a:pt x="63" y="21"/>
                      </a:cubicBezTo>
                      <a:cubicBezTo>
                        <a:pt x="62" y="21"/>
                        <a:pt x="63" y="21"/>
                        <a:pt x="64" y="20"/>
                      </a:cubicBezTo>
                      <a:cubicBezTo>
                        <a:pt x="64" y="20"/>
                        <a:pt x="64" y="21"/>
                        <a:pt x="65" y="21"/>
                      </a:cubicBezTo>
                      <a:cubicBezTo>
                        <a:pt x="63" y="22"/>
                        <a:pt x="65" y="21"/>
                        <a:pt x="64" y="23"/>
                      </a:cubicBezTo>
                      <a:cubicBezTo>
                        <a:pt x="65" y="23"/>
                        <a:pt x="66" y="24"/>
                        <a:pt x="67" y="24"/>
                      </a:cubicBezTo>
                      <a:cubicBezTo>
                        <a:pt x="67" y="24"/>
                        <a:pt x="67" y="24"/>
                        <a:pt x="67" y="24"/>
                      </a:cubicBezTo>
                      <a:cubicBezTo>
                        <a:pt x="67" y="25"/>
                        <a:pt x="67" y="25"/>
                        <a:pt x="68" y="25"/>
                      </a:cubicBezTo>
                      <a:cubicBezTo>
                        <a:pt x="66" y="26"/>
                        <a:pt x="66" y="26"/>
                        <a:pt x="66" y="26"/>
                      </a:cubicBezTo>
                      <a:cubicBezTo>
                        <a:pt x="68" y="27"/>
                        <a:pt x="68" y="27"/>
                        <a:pt x="68" y="27"/>
                      </a:cubicBezTo>
                      <a:cubicBezTo>
                        <a:pt x="68" y="28"/>
                        <a:pt x="67" y="28"/>
                        <a:pt x="66" y="28"/>
                      </a:cubicBezTo>
                      <a:cubicBezTo>
                        <a:pt x="68" y="29"/>
                        <a:pt x="67" y="29"/>
                        <a:pt x="69" y="30"/>
                      </a:cubicBezTo>
                      <a:cubicBezTo>
                        <a:pt x="68" y="30"/>
                        <a:pt x="68" y="30"/>
                        <a:pt x="68" y="30"/>
                      </a:cubicBezTo>
                      <a:cubicBezTo>
                        <a:pt x="68" y="30"/>
                        <a:pt x="70" y="31"/>
                        <a:pt x="69" y="31"/>
                      </a:cubicBezTo>
                      <a:cubicBezTo>
                        <a:pt x="68" y="33"/>
                        <a:pt x="70" y="37"/>
                        <a:pt x="68" y="40"/>
                      </a:cubicBezTo>
                      <a:cubicBezTo>
                        <a:pt x="70" y="39"/>
                        <a:pt x="67" y="41"/>
                        <a:pt x="69" y="41"/>
                      </a:cubicBezTo>
                      <a:cubicBezTo>
                        <a:pt x="68" y="41"/>
                        <a:pt x="68" y="42"/>
                        <a:pt x="68" y="41"/>
                      </a:cubicBezTo>
                      <a:cubicBezTo>
                        <a:pt x="68" y="43"/>
                        <a:pt x="66" y="43"/>
                        <a:pt x="68" y="45"/>
                      </a:cubicBezTo>
                      <a:cubicBezTo>
                        <a:pt x="67" y="45"/>
                        <a:pt x="67" y="44"/>
                        <a:pt x="67" y="44"/>
                      </a:cubicBezTo>
                      <a:cubicBezTo>
                        <a:pt x="67" y="44"/>
                        <a:pt x="67" y="45"/>
                        <a:pt x="67" y="45"/>
                      </a:cubicBezTo>
                      <a:cubicBezTo>
                        <a:pt x="67" y="45"/>
                        <a:pt x="67" y="45"/>
                        <a:pt x="66" y="44"/>
                      </a:cubicBezTo>
                      <a:cubicBezTo>
                        <a:pt x="66" y="46"/>
                        <a:pt x="68" y="46"/>
                        <a:pt x="69" y="47"/>
                      </a:cubicBezTo>
                      <a:cubicBezTo>
                        <a:pt x="69" y="47"/>
                        <a:pt x="69" y="48"/>
                        <a:pt x="70" y="48"/>
                      </a:cubicBezTo>
                      <a:cubicBezTo>
                        <a:pt x="69" y="48"/>
                        <a:pt x="68" y="49"/>
                        <a:pt x="68" y="48"/>
                      </a:cubicBezTo>
                      <a:cubicBezTo>
                        <a:pt x="68" y="48"/>
                        <a:pt x="67" y="51"/>
                        <a:pt x="68" y="51"/>
                      </a:cubicBezTo>
                      <a:cubicBezTo>
                        <a:pt x="68" y="51"/>
                        <a:pt x="68" y="52"/>
                        <a:pt x="68" y="52"/>
                      </a:cubicBezTo>
                      <a:cubicBezTo>
                        <a:pt x="68" y="53"/>
                        <a:pt x="68" y="53"/>
                        <a:pt x="68" y="54"/>
                      </a:cubicBezTo>
                      <a:cubicBezTo>
                        <a:pt x="68" y="54"/>
                        <a:pt x="68" y="54"/>
                        <a:pt x="68" y="54"/>
                      </a:cubicBezTo>
                      <a:cubicBezTo>
                        <a:pt x="69" y="55"/>
                        <a:pt x="68" y="55"/>
                        <a:pt x="68" y="56"/>
                      </a:cubicBezTo>
                      <a:cubicBezTo>
                        <a:pt x="68" y="56"/>
                        <a:pt x="68" y="56"/>
                        <a:pt x="68" y="56"/>
                      </a:cubicBezTo>
                      <a:cubicBezTo>
                        <a:pt x="66" y="58"/>
                        <a:pt x="68" y="57"/>
                        <a:pt x="66" y="59"/>
                      </a:cubicBezTo>
                      <a:cubicBezTo>
                        <a:pt x="67" y="59"/>
                        <a:pt x="67" y="59"/>
                        <a:pt x="67" y="59"/>
                      </a:cubicBezTo>
                      <a:cubicBezTo>
                        <a:pt x="69" y="60"/>
                        <a:pt x="65" y="60"/>
                        <a:pt x="65" y="62"/>
                      </a:cubicBezTo>
                      <a:cubicBezTo>
                        <a:pt x="66" y="62"/>
                        <a:pt x="66" y="62"/>
                        <a:pt x="66" y="62"/>
                      </a:cubicBezTo>
                      <a:cubicBezTo>
                        <a:pt x="66" y="63"/>
                        <a:pt x="63" y="62"/>
                        <a:pt x="62" y="63"/>
                      </a:cubicBezTo>
                      <a:cubicBezTo>
                        <a:pt x="62" y="63"/>
                        <a:pt x="62" y="62"/>
                        <a:pt x="62" y="62"/>
                      </a:cubicBezTo>
                      <a:cubicBezTo>
                        <a:pt x="60" y="63"/>
                        <a:pt x="63" y="63"/>
                        <a:pt x="63" y="64"/>
                      </a:cubicBezTo>
                      <a:cubicBezTo>
                        <a:pt x="62" y="64"/>
                        <a:pt x="61" y="63"/>
                        <a:pt x="61" y="64"/>
                      </a:cubicBezTo>
                      <a:cubicBezTo>
                        <a:pt x="60" y="64"/>
                        <a:pt x="62" y="67"/>
                        <a:pt x="60" y="68"/>
                      </a:cubicBezTo>
                      <a:cubicBezTo>
                        <a:pt x="60" y="68"/>
                        <a:pt x="61" y="68"/>
                        <a:pt x="61" y="68"/>
                      </a:cubicBezTo>
                      <a:cubicBezTo>
                        <a:pt x="61" y="69"/>
                        <a:pt x="58" y="69"/>
                        <a:pt x="59" y="71"/>
                      </a:cubicBezTo>
                      <a:cubicBezTo>
                        <a:pt x="59" y="71"/>
                        <a:pt x="58" y="71"/>
                        <a:pt x="58" y="71"/>
                      </a:cubicBezTo>
                      <a:cubicBezTo>
                        <a:pt x="58" y="72"/>
                        <a:pt x="58" y="73"/>
                        <a:pt x="58" y="74"/>
                      </a:cubicBezTo>
                      <a:cubicBezTo>
                        <a:pt x="56" y="73"/>
                        <a:pt x="56" y="74"/>
                        <a:pt x="56" y="75"/>
                      </a:cubicBezTo>
                      <a:cubicBezTo>
                        <a:pt x="55" y="76"/>
                        <a:pt x="55" y="77"/>
                        <a:pt x="54" y="76"/>
                      </a:cubicBezTo>
                      <a:cubicBezTo>
                        <a:pt x="54" y="76"/>
                        <a:pt x="53" y="78"/>
                        <a:pt x="53" y="78"/>
                      </a:cubicBezTo>
                      <a:cubicBezTo>
                        <a:pt x="52" y="78"/>
                        <a:pt x="52" y="78"/>
                        <a:pt x="52" y="78"/>
                      </a:cubicBezTo>
                      <a:cubicBezTo>
                        <a:pt x="51" y="78"/>
                        <a:pt x="51" y="79"/>
                        <a:pt x="51" y="80"/>
                      </a:cubicBezTo>
                      <a:cubicBezTo>
                        <a:pt x="51" y="80"/>
                        <a:pt x="51" y="80"/>
                        <a:pt x="51" y="80"/>
                      </a:cubicBezTo>
                      <a:cubicBezTo>
                        <a:pt x="49" y="80"/>
                        <a:pt x="49" y="81"/>
                        <a:pt x="48" y="83"/>
                      </a:cubicBezTo>
                      <a:cubicBezTo>
                        <a:pt x="48" y="82"/>
                        <a:pt x="48" y="82"/>
                        <a:pt x="48" y="82"/>
                      </a:cubicBezTo>
                      <a:cubicBezTo>
                        <a:pt x="47" y="83"/>
                        <a:pt x="44" y="82"/>
                        <a:pt x="43" y="84"/>
                      </a:cubicBezTo>
                      <a:cubicBezTo>
                        <a:pt x="43" y="84"/>
                        <a:pt x="43" y="84"/>
                        <a:pt x="43" y="83"/>
                      </a:cubicBezTo>
                      <a:cubicBezTo>
                        <a:pt x="43" y="84"/>
                        <a:pt x="41" y="84"/>
                        <a:pt x="40" y="84"/>
                      </a:cubicBezTo>
                      <a:cubicBezTo>
                        <a:pt x="39" y="84"/>
                        <a:pt x="38" y="84"/>
                        <a:pt x="38" y="86"/>
                      </a:cubicBezTo>
                      <a:cubicBezTo>
                        <a:pt x="37" y="87"/>
                        <a:pt x="37" y="87"/>
                        <a:pt x="37" y="87"/>
                      </a:cubicBezTo>
                      <a:cubicBezTo>
                        <a:pt x="39" y="87"/>
                        <a:pt x="37" y="89"/>
                        <a:pt x="38" y="89"/>
                      </a:cubicBezTo>
                      <a:cubicBezTo>
                        <a:pt x="37" y="90"/>
                        <a:pt x="35" y="88"/>
                        <a:pt x="36" y="88"/>
                      </a:cubicBezTo>
                      <a:cubicBezTo>
                        <a:pt x="36" y="88"/>
                        <a:pt x="36" y="88"/>
                        <a:pt x="36" y="88"/>
                      </a:cubicBezTo>
                      <a:cubicBezTo>
                        <a:pt x="37" y="86"/>
                        <a:pt x="34" y="88"/>
                        <a:pt x="34" y="87"/>
                      </a:cubicBezTo>
                      <a:cubicBezTo>
                        <a:pt x="30" y="87"/>
                        <a:pt x="27" y="85"/>
                        <a:pt x="24" y="84"/>
                      </a:cubicBezTo>
                      <a:cubicBezTo>
                        <a:pt x="24" y="85"/>
                        <a:pt x="24" y="85"/>
                        <a:pt x="24" y="85"/>
                      </a:cubicBezTo>
                      <a:cubicBezTo>
                        <a:pt x="23" y="84"/>
                        <a:pt x="23" y="84"/>
                        <a:pt x="23" y="84"/>
                      </a:cubicBezTo>
                      <a:cubicBezTo>
                        <a:pt x="23" y="84"/>
                        <a:pt x="23" y="83"/>
                        <a:pt x="24" y="84"/>
                      </a:cubicBezTo>
                      <a:cubicBezTo>
                        <a:pt x="24" y="83"/>
                        <a:pt x="23" y="84"/>
                        <a:pt x="22" y="84"/>
                      </a:cubicBezTo>
                      <a:cubicBezTo>
                        <a:pt x="21" y="83"/>
                        <a:pt x="24" y="83"/>
                        <a:pt x="23" y="82"/>
                      </a:cubicBezTo>
                      <a:cubicBezTo>
                        <a:pt x="23" y="82"/>
                        <a:pt x="23" y="82"/>
                        <a:pt x="23" y="82"/>
                      </a:cubicBezTo>
                      <a:cubicBezTo>
                        <a:pt x="23" y="82"/>
                        <a:pt x="23" y="82"/>
                        <a:pt x="23" y="82"/>
                      </a:cubicBezTo>
                      <a:cubicBezTo>
                        <a:pt x="22" y="83"/>
                        <a:pt x="22" y="83"/>
                        <a:pt x="21" y="83"/>
                      </a:cubicBezTo>
                      <a:cubicBezTo>
                        <a:pt x="20" y="82"/>
                        <a:pt x="21" y="82"/>
                        <a:pt x="21" y="81"/>
                      </a:cubicBezTo>
                      <a:cubicBezTo>
                        <a:pt x="21" y="81"/>
                        <a:pt x="21" y="81"/>
                        <a:pt x="21" y="81"/>
                      </a:cubicBezTo>
                      <a:cubicBezTo>
                        <a:pt x="21" y="81"/>
                        <a:pt x="20" y="80"/>
                        <a:pt x="20" y="80"/>
                      </a:cubicBezTo>
                      <a:cubicBezTo>
                        <a:pt x="19" y="81"/>
                        <a:pt x="19" y="81"/>
                        <a:pt x="19" y="81"/>
                      </a:cubicBezTo>
                      <a:cubicBezTo>
                        <a:pt x="19" y="81"/>
                        <a:pt x="18" y="80"/>
                        <a:pt x="18" y="82"/>
                      </a:cubicBezTo>
                      <a:cubicBezTo>
                        <a:pt x="18" y="80"/>
                        <a:pt x="15" y="77"/>
                        <a:pt x="15" y="76"/>
                      </a:cubicBezTo>
                      <a:cubicBezTo>
                        <a:pt x="14" y="76"/>
                        <a:pt x="13" y="75"/>
                        <a:pt x="13" y="74"/>
                      </a:cubicBezTo>
                      <a:cubicBezTo>
                        <a:pt x="12" y="75"/>
                        <a:pt x="11" y="75"/>
                        <a:pt x="11" y="74"/>
                      </a:cubicBezTo>
                      <a:cubicBezTo>
                        <a:pt x="14" y="73"/>
                        <a:pt x="11" y="72"/>
                        <a:pt x="13" y="71"/>
                      </a:cubicBezTo>
                      <a:cubicBezTo>
                        <a:pt x="12" y="72"/>
                        <a:pt x="11" y="68"/>
                        <a:pt x="10" y="70"/>
                      </a:cubicBezTo>
                      <a:cubicBezTo>
                        <a:pt x="10" y="69"/>
                        <a:pt x="11" y="69"/>
                        <a:pt x="11" y="69"/>
                      </a:cubicBezTo>
                      <a:cubicBezTo>
                        <a:pt x="10" y="68"/>
                        <a:pt x="10" y="67"/>
                        <a:pt x="10" y="66"/>
                      </a:cubicBezTo>
                      <a:cubicBezTo>
                        <a:pt x="10" y="64"/>
                        <a:pt x="10" y="63"/>
                        <a:pt x="10" y="62"/>
                      </a:cubicBezTo>
                      <a:cubicBezTo>
                        <a:pt x="9" y="62"/>
                        <a:pt x="9" y="63"/>
                        <a:pt x="8" y="62"/>
                      </a:cubicBezTo>
                      <a:cubicBezTo>
                        <a:pt x="10" y="61"/>
                        <a:pt x="10" y="61"/>
                        <a:pt x="10" y="61"/>
                      </a:cubicBezTo>
                      <a:cubicBezTo>
                        <a:pt x="10" y="60"/>
                        <a:pt x="8" y="60"/>
                        <a:pt x="9" y="59"/>
                      </a:cubicBezTo>
                      <a:cubicBezTo>
                        <a:pt x="9" y="60"/>
                        <a:pt x="8" y="60"/>
                        <a:pt x="8" y="59"/>
                      </a:cubicBezTo>
                      <a:cubicBezTo>
                        <a:pt x="9" y="57"/>
                        <a:pt x="8" y="54"/>
                        <a:pt x="8" y="52"/>
                      </a:cubicBezTo>
                      <a:cubicBezTo>
                        <a:pt x="8" y="49"/>
                        <a:pt x="8" y="47"/>
                        <a:pt x="10" y="45"/>
                      </a:cubicBezTo>
                      <a:cubicBezTo>
                        <a:pt x="9" y="45"/>
                        <a:pt x="9" y="45"/>
                        <a:pt x="9" y="44"/>
                      </a:cubicBezTo>
                      <a:cubicBezTo>
                        <a:pt x="9" y="44"/>
                        <a:pt x="9" y="44"/>
                        <a:pt x="8" y="44"/>
                      </a:cubicBezTo>
                      <a:cubicBezTo>
                        <a:pt x="8" y="44"/>
                        <a:pt x="9" y="43"/>
                        <a:pt x="9" y="43"/>
                      </a:cubicBezTo>
                      <a:cubicBezTo>
                        <a:pt x="9" y="43"/>
                        <a:pt x="10" y="42"/>
                        <a:pt x="10" y="42"/>
                      </a:cubicBezTo>
                      <a:cubicBezTo>
                        <a:pt x="9" y="41"/>
                        <a:pt x="10" y="40"/>
                        <a:pt x="9" y="39"/>
                      </a:cubicBezTo>
                      <a:cubicBezTo>
                        <a:pt x="9" y="40"/>
                        <a:pt x="9" y="40"/>
                        <a:pt x="9" y="40"/>
                      </a:cubicBezTo>
                      <a:cubicBezTo>
                        <a:pt x="8" y="39"/>
                        <a:pt x="6" y="41"/>
                        <a:pt x="4" y="40"/>
                      </a:cubicBezTo>
                      <a:cubicBezTo>
                        <a:pt x="5" y="41"/>
                        <a:pt x="1" y="42"/>
                        <a:pt x="3" y="45"/>
                      </a:cubicBezTo>
                      <a:cubicBezTo>
                        <a:pt x="2" y="45"/>
                        <a:pt x="2" y="44"/>
                        <a:pt x="2" y="44"/>
                      </a:cubicBezTo>
                      <a:cubicBezTo>
                        <a:pt x="3" y="45"/>
                        <a:pt x="3" y="46"/>
                        <a:pt x="2" y="47"/>
                      </a:cubicBezTo>
                      <a:cubicBezTo>
                        <a:pt x="2" y="46"/>
                        <a:pt x="2" y="46"/>
                        <a:pt x="2" y="46"/>
                      </a:cubicBezTo>
                      <a:cubicBezTo>
                        <a:pt x="2" y="49"/>
                        <a:pt x="1" y="50"/>
                        <a:pt x="0" y="54"/>
                      </a:cubicBezTo>
                      <a:cubicBezTo>
                        <a:pt x="1" y="54"/>
                        <a:pt x="1" y="54"/>
                        <a:pt x="1" y="54"/>
                      </a:cubicBezTo>
                      <a:cubicBezTo>
                        <a:pt x="1" y="54"/>
                        <a:pt x="1" y="54"/>
                        <a:pt x="1" y="55"/>
                      </a:cubicBezTo>
                      <a:cubicBezTo>
                        <a:pt x="2" y="56"/>
                        <a:pt x="1" y="53"/>
                        <a:pt x="2" y="53"/>
                      </a:cubicBezTo>
                      <a:cubicBezTo>
                        <a:pt x="0" y="54"/>
                        <a:pt x="3" y="58"/>
                        <a:pt x="0" y="59"/>
                      </a:cubicBezTo>
                      <a:cubicBezTo>
                        <a:pt x="1" y="60"/>
                        <a:pt x="1" y="59"/>
                        <a:pt x="2" y="60"/>
                      </a:cubicBezTo>
                      <a:cubicBezTo>
                        <a:pt x="1" y="60"/>
                        <a:pt x="1" y="60"/>
                        <a:pt x="1" y="60"/>
                      </a:cubicBezTo>
                      <a:cubicBezTo>
                        <a:pt x="2" y="60"/>
                        <a:pt x="2" y="60"/>
                        <a:pt x="2" y="60"/>
                      </a:cubicBezTo>
                      <a:cubicBezTo>
                        <a:pt x="2" y="61"/>
                        <a:pt x="1" y="62"/>
                        <a:pt x="1" y="62"/>
                      </a:cubicBezTo>
                      <a:cubicBezTo>
                        <a:pt x="1" y="62"/>
                        <a:pt x="0" y="61"/>
                        <a:pt x="0" y="61"/>
                      </a:cubicBezTo>
                      <a:cubicBezTo>
                        <a:pt x="0" y="62"/>
                        <a:pt x="1" y="64"/>
                        <a:pt x="1" y="64"/>
                      </a:cubicBezTo>
                      <a:cubicBezTo>
                        <a:pt x="1" y="64"/>
                        <a:pt x="1" y="63"/>
                        <a:pt x="1" y="63"/>
                      </a:cubicBezTo>
                      <a:cubicBezTo>
                        <a:pt x="2" y="64"/>
                        <a:pt x="2" y="66"/>
                        <a:pt x="2" y="68"/>
                      </a:cubicBezTo>
                      <a:cubicBezTo>
                        <a:pt x="3" y="69"/>
                        <a:pt x="3" y="71"/>
                        <a:pt x="5" y="72"/>
                      </a:cubicBezTo>
                      <a:cubicBezTo>
                        <a:pt x="5" y="72"/>
                        <a:pt x="5" y="72"/>
                        <a:pt x="5" y="72"/>
                      </a:cubicBezTo>
                      <a:cubicBezTo>
                        <a:pt x="7" y="73"/>
                        <a:pt x="5" y="74"/>
                        <a:pt x="7" y="76"/>
                      </a:cubicBezTo>
                      <a:cubicBezTo>
                        <a:pt x="6" y="76"/>
                        <a:pt x="6" y="76"/>
                        <a:pt x="6" y="76"/>
                      </a:cubicBezTo>
                      <a:cubicBezTo>
                        <a:pt x="7" y="76"/>
                        <a:pt x="8" y="76"/>
                        <a:pt x="8" y="77"/>
                      </a:cubicBezTo>
                      <a:cubicBezTo>
                        <a:pt x="7" y="77"/>
                        <a:pt x="8" y="78"/>
                        <a:pt x="7" y="78"/>
                      </a:cubicBezTo>
                      <a:cubicBezTo>
                        <a:pt x="9" y="80"/>
                        <a:pt x="8" y="79"/>
                        <a:pt x="10" y="79"/>
                      </a:cubicBezTo>
                      <a:cubicBezTo>
                        <a:pt x="10" y="80"/>
                        <a:pt x="10" y="80"/>
                        <a:pt x="10" y="80"/>
                      </a:cubicBezTo>
                      <a:cubicBezTo>
                        <a:pt x="11" y="80"/>
                        <a:pt x="11" y="80"/>
                        <a:pt x="12" y="81"/>
                      </a:cubicBezTo>
                      <a:cubicBezTo>
                        <a:pt x="11" y="80"/>
                        <a:pt x="11" y="82"/>
                        <a:pt x="10" y="81"/>
                      </a:cubicBezTo>
                      <a:cubicBezTo>
                        <a:pt x="11" y="85"/>
                        <a:pt x="14" y="83"/>
                        <a:pt x="13" y="86"/>
                      </a:cubicBezTo>
                      <a:cubicBezTo>
                        <a:pt x="15" y="85"/>
                        <a:pt x="12" y="83"/>
                        <a:pt x="13" y="84"/>
                      </a:cubicBezTo>
                      <a:cubicBezTo>
                        <a:pt x="13" y="83"/>
                        <a:pt x="15" y="83"/>
                        <a:pt x="15" y="84"/>
                      </a:cubicBezTo>
                      <a:cubicBezTo>
                        <a:pt x="16" y="84"/>
                        <a:pt x="14" y="87"/>
                        <a:pt x="16" y="88"/>
                      </a:cubicBezTo>
                      <a:cubicBezTo>
                        <a:pt x="16" y="88"/>
                        <a:pt x="16" y="88"/>
                        <a:pt x="16" y="88"/>
                      </a:cubicBezTo>
                      <a:cubicBezTo>
                        <a:pt x="16" y="89"/>
                        <a:pt x="17" y="88"/>
                        <a:pt x="18" y="89"/>
                      </a:cubicBezTo>
                      <a:cubicBezTo>
                        <a:pt x="19" y="89"/>
                        <a:pt x="19" y="90"/>
                        <a:pt x="20" y="89"/>
                      </a:cubicBezTo>
                      <a:cubicBezTo>
                        <a:pt x="20" y="89"/>
                        <a:pt x="18" y="88"/>
                        <a:pt x="18" y="88"/>
                      </a:cubicBezTo>
                      <a:cubicBezTo>
                        <a:pt x="19" y="89"/>
                        <a:pt x="21" y="87"/>
                        <a:pt x="22" y="89"/>
                      </a:cubicBezTo>
                      <a:cubicBezTo>
                        <a:pt x="22" y="89"/>
                        <a:pt x="21" y="89"/>
                        <a:pt x="21" y="89"/>
                      </a:cubicBezTo>
                      <a:cubicBezTo>
                        <a:pt x="21" y="90"/>
                        <a:pt x="22" y="90"/>
                        <a:pt x="22" y="90"/>
                      </a:cubicBezTo>
                      <a:cubicBezTo>
                        <a:pt x="21" y="92"/>
                        <a:pt x="20" y="89"/>
                        <a:pt x="18" y="90"/>
                      </a:cubicBezTo>
                      <a:cubicBezTo>
                        <a:pt x="18" y="91"/>
                        <a:pt x="21" y="90"/>
                        <a:pt x="19" y="91"/>
                      </a:cubicBezTo>
                      <a:cubicBezTo>
                        <a:pt x="21" y="90"/>
                        <a:pt x="21" y="93"/>
                        <a:pt x="23" y="91"/>
                      </a:cubicBezTo>
                      <a:cubicBezTo>
                        <a:pt x="23" y="92"/>
                        <a:pt x="23" y="92"/>
                        <a:pt x="23" y="92"/>
                      </a:cubicBezTo>
                      <a:cubicBezTo>
                        <a:pt x="23" y="92"/>
                        <a:pt x="24" y="92"/>
                        <a:pt x="24" y="92"/>
                      </a:cubicBezTo>
                      <a:cubicBezTo>
                        <a:pt x="23" y="93"/>
                        <a:pt x="23" y="93"/>
                        <a:pt x="23" y="93"/>
                      </a:cubicBezTo>
                      <a:cubicBezTo>
                        <a:pt x="24" y="92"/>
                        <a:pt x="25" y="95"/>
                        <a:pt x="26" y="94"/>
                      </a:cubicBezTo>
                      <a:cubicBezTo>
                        <a:pt x="24" y="94"/>
                        <a:pt x="26" y="93"/>
                        <a:pt x="25" y="92"/>
                      </a:cubicBezTo>
                      <a:cubicBezTo>
                        <a:pt x="28" y="92"/>
                        <a:pt x="26" y="95"/>
                        <a:pt x="30" y="95"/>
                      </a:cubicBezTo>
                      <a:cubicBezTo>
                        <a:pt x="29" y="95"/>
                        <a:pt x="28" y="94"/>
                        <a:pt x="29" y="94"/>
                      </a:cubicBezTo>
                      <a:cubicBezTo>
                        <a:pt x="30" y="94"/>
                        <a:pt x="31" y="95"/>
                        <a:pt x="31" y="95"/>
                      </a:cubicBezTo>
                      <a:cubicBezTo>
                        <a:pt x="33" y="95"/>
                        <a:pt x="31" y="94"/>
                        <a:pt x="32" y="94"/>
                      </a:cubicBezTo>
                      <a:cubicBezTo>
                        <a:pt x="32" y="95"/>
                        <a:pt x="33" y="94"/>
                        <a:pt x="34" y="93"/>
                      </a:cubicBezTo>
                      <a:cubicBezTo>
                        <a:pt x="34" y="94"/>
                        <a:pt x="34" y="94"/>
                        <a:pt x="34" y="94"/>
                      </a:cubicBezTo>
                      <a:cubicBezTo>
                        <a:pt x="36" y="95"/>
                        <a:pt x="34" y="92"/>
                        <a:pt x="37" y="93"/>
                      </a:cubicBezTo>
                      <a:cubicBezTo>
                        <a:pt x="36" y="94"/>
                        <a:pt x="36" y="94"/>
                        <a:pt x="36" y="94"/>
                      </a:cubicBezTo>
                      <a:cubicBezTo>
                        <a:pt x="37" y="94"/>
                        <a:pt x="37" y="94"/>
                        <a:pt x="37" y="94"/>
                      </a:cubicBezTo>
                      <a:cubicBezTo>
                        <a:pt x="37" y="95"/>
                        <a:pt x="37" y="95"/>
                        <a:pt x="37" y="95"/>
                      </a:cubicBezTo>
                      <a:cubicBezTo>
                        <a:pt x="38" y="94"/>
                        <a:pt x="38" y="94"/>
                        <a:pt x="40" y="94"/>
                      </a:cubicBezTo>
                      <a:cubicBezTo>
                        <a:pt x="39" y="93"/>
                        <a:pt x="40" y="92"/>
                        <a:pt x="41" y="92"/>
                      </a:cubicBezTo>
                      <a:cubicBezTo>
                        <a:pt x="41" y="92"/>
                        <a:pt x="40" y="93"/>
                        <a:pt x="42" y="92"/>
                      </a:cubicBezTo>
                      <a:cubicBezTo>
                        <a:pt x="42" y="93"/>
                        <a:pt x="41" y="94"/>
                        <a:pt x="41" y="93"/>
                      </a:cubicBezTo>
                      <a:cubicBezTo>
                        <a:pt x="41" y="94"/>
                        <a:pt x="40" y="94"/>
                        <a:pt x="40" y="94"/>
                      </a:cubicBezTo>
                      <a:cubicBezTo>
                        <a:pt x="41" y="95"/>
                        <a:pt x="42" y="94"/>
                        <a:pt x="43" y="94"/>
                      </a:cubicBezTo>
                      <a:cubicBezTo>
                        <a:pt x="43" y="94"/>
                        <a:pt x="43" y="94"/>
                        <a:pt x="42" y="94"/>
                      </a:cubicBezTo>
                      <a:cubicBezTo>
                        <a:pt x="44" y="92"/>
                        <a:pt x="44" y="92"/>
                        <a:pt x="44" y="92"/>
                      </a:cubicBezTo>
                      <a:cubicBezTo>
                        <a:pt x="45" y="92"/>
                        <a:pt x="44" y="92"/>
                        <a:pt x="44" y="93"/>
                      </a:cubicBezTo>
                      <a:cubicBezTo>
                        <a:pt x="45" y="92"/>
                        <a:pt x="45" y="92"/>
                        <a:pt x="45" y="91"/>
                      </a:cubicBezTo>
                      <a:cubicBezTo>
                        <a:pt x="45" y="92"/>
                        <a:pt x="46" y="93"/>
                        <a:pt x="45" y="94"/>
                      </a:cubicBezTo>
                      <a:cubicBezTo>
                        <a:pt x="47" y="92"/>
                        <a:pt x="47" y="92"/>
                        <a:pt x="47" y="92"/>
                      </a:cubicBezTo>
                      <a:cubicBezTo>
                        <a:pt x="47" y="92"/>
                        <a:pt x="48" y="92"/>
                        <a:pt x="48" y="93"/>
                      </a:cubicBezTo>
                      <a:cubicBezTo>
                        <a:pt x="49" y="93"/>
                        <a:pt x="50" y="90"/>
                        <a:pt x="52" y="90"/>
                      </a:cubicBezTo>
                      <a:cubicBezTo>
                        <a:pt x="52" y="90"/>
                        <a:pt x="52" y="89"/>
                        <a:pt x="52" y="89"/>
                      </a:cubicBezTo>
                      <a:cubicBezTo>
                        <a:pt x="53" y="89"/>
                        <a:pt x="55" y="89"/>
                        <a:pt x="56" y="87"/>
                      </a:cubicBezTo>
                      <a:cubicBezTo>
                        <a:pt x="57" y="87"/>
                        <a:pt x="57" y="87"/>
                        <a:pt x="57" y="87"/>
                      </a:cubicBezTo>
                      <a:cubicBezTo>
                        <a:pt x="58" y="86"/>
                        <a:pt x="55" y="87"/>
                        <a:pt x="57" y="85"/>
                      </a:cubicBezTo>
                      <a:cubicBezTo>
                        <a:pt x="58" y="83"/>
                        <a:pt x="58" y="85"/>
                        <a:pt x="59" y="85"/>
                      </a:cubicBezTo>
                      <a:cubicBezTo>
                        <a:pt x="59" y="84"/>
                        <a:pt x="59" y="82"/>
                        <a:pt x="61" y="82"/>
                      </a:cubicBezTo>
                      <a:cubicBezTo>
                        <a:pt x="60" y="82"/>
                        <a:pt x="60" y="83"/>
                        <a:pt x="60" y="83"/>
                      </a:cubicBezTo>
                      <a:close/>
                      <a:moveTo>
                        <a:pt x="69" y="70"/>
                      </a:moveTo>
                      <a:cubicBezTo>
                        <a:pt x="69" y="70"/>
                        <a:pt x="69" y="71"/>
                        <a:pt x="69" y="71"/>
                      </a:cubicBezTo>
                      <a:cubicBezTo>
                        <a:pt x="68" y="70"/>
                        <a:pt x="69" y="70"/>
                        <a:pt x="69" y="70"/>
                      </a:cubicBezTo>
                      <a:close/>
                      <a:moveTo>
                        <a:pt x="74" y="46"/>
                      </a:moveTo>
                      <a:cubicBezTo>
                        <a:pt x="74" y="46"/>
                        <a:pt x="74" y="47"/>
                        <a:pt x="74" y="47"/>
                      </a:cubicBezTo>
                      <a:cubicBezTo>
                        <a:pt x="74" y="47"/>
                        <a:pt x="74" y="46"/>
                        <a:pt x="74" y="46"/>
                      </a:cubicBezTo>
                      <a:close/>
                      <a:moveTo>
                        <a:pt x="39" y="9"/>
                      </a:moveTo>
                      <a:cubicBezTo>
                        <a:pt x="39" y="9"/>
                        <a:pt x="39" y="9"/>
                        <a:pt x="39" y="9"/>
                      </a:cubicBezTo>
                      <a:cubicBezTo>
                        <a:pt x="39" y="9"/>
                        <a:pt x="39" y="9"/>
                        <a:pt x="39" y="9"/>
                      </a:cubicBezTo>
                      <a:close/>
                      <a:moveTo>
                        <a:pt x="37" y="8"/>
                      </a:moveTo>
                      <a:cubicBezTo>
                        <a:pt x="37" y="9"/>
                        <a:pt x="37" y="9"/>
                        <a:pt x="38" y="9"/>
                      </a:cubicBezTo>
                      <a:cubicBezTo>
                        <a:pt x="38" y="9"/>
                        <a:pt x="38" y="8"/>
                        <a:pt x="38" y="8"/>
                      </a:cubicBezTo>
                      <a:cubicBezTo>
                        <a:pt x="38" y="8"/>
                        <a:pt x="38" y="8"/>
                        <a:pt x="37" y="8"/>
                      </a:cubicBezTo>
                      <a:close/>
                      <a:moveTo>
                        <a:pt x="21" y="82"/>
                      </a:moveTo>
                      <a:cubicBezTo>
                        <a:pt x="21" y="82"/>
                        <a:pt x="21" y="82"/>
                        <a:pt x="21" y="82"/>
                      </a:cubicBezTo>
                      <a:cubicBezTo>
                        <a:pt x="20" y="82"/>
                        <a:pt x="20" y="82"/>
                        <a:pt x="21"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8" name="Freeform 633">
                  <a:extLst>
                    <a:ext uri="{FF2B5EF4-FFF2-40B4-BE49-F238E27FC236}">
                      <a16:creationId xmlns:a16="http://schemas.microsoft.com/office/drawing/2014/main" id="{6B23355B-4042-4C8C-8D0A-D97FFFDAA9FC}"/>
                    </a:ext>
                  </a:extLst>
                </p:cNvPr>
                <p:cNvSpPr>
                  <a:spLocks/>
                </p:cNvSpPr>
                <p:nvPr userDrawn="1"/>
              </p:nvSpPr>
              <p:spPr bwMode="auto">
                <a:xfrm>
                  <a:off x="4406" y="4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9" name="Freeform 634">
                  <a:extLst>
                    <a:ext uri="{FF2B5EF4-FFF2-40B4-BE49-F238E27FC236}">
                      <a16:creationId xmlns:a16="http://schemas.microsoft.com/office/drawing/2014/main" id="{4B446B9A-FA0B-4C16-BC1A-7E3C860C05E8}"/>
                    </a:ext>
                  </a:extLst>
                </p:cNvPr>
                <p:cNvSpPr>
                  <a:spLocks/>
                </p:cNvSpPr>
                <p:nvPr userDrawn="1"/>
              </p:nvSpPr>
              <p:spPr bwMode="auto">
                <a:xfrm>
                  <a:off x="4296" y="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0" name="Freeform 635">
                  <a:extLst>
                    <a:ext uri="{FF2B5EF4-FFF2-40B4-BE49-F238E27FC236}">
                      <a16:creationId xmlns:a16="http://schemas.microsoft.com/office/drawing/2014/main" id="{21F3B608-886D-4C49-A71B-A2C565DD82A1}"/>
                    </a:ext>
                  </a:extLst>
                </p:cNvPr>
                <p:cNvSpPr>
                  <a:spLocks/>
                </p:cNvSpPr>
                <p:nvPr userDrawn="1"/>
              </p:nvSpPr>
              <p:spPr bwMode="auto">
                <a:xfrm>
                  <a:off x="4326" y="2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1" name="Freeform 636">
                  <a:extLst>
                    <a:ext uri="{FF2B5EF4-FFF2-40B4-BE49-F238E27FC236}">
                      <a16:creationId xmlns:a16="http://schemas.microsoft.com/office/drawing/2014/main" id="{12124CB6-98A7-4F9C-9A66-CE105DE903C9}"/>
                    </a:ext>
                  </a:extLst>
                </p:cNvPr>
                <p:cNvSpPr>
                  <a:spLocks/>
                </p:cNvSpPr>
                <p:nvPr userDrawn="1"/>
              </p:nvSpPr>
              <p:spPr bwMode="auto">
                <a:xfrm>
                  <a:off x="4197" y="2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2" name="Freeform 637">
                  <a:extLst>
                    <a:ext uri="{FF2B5EF4-FFF2-40B4-BE49-F238E27FC236}">
                      <a16:creationId xmlns:a16="http://schemas.microsoft.com/office/drawing/2014/main" id="{1BF0C321-CA79-4B58-AF74-55CF5EAE06EC}"/>
                    </a:ext>
                  </a:extLst>
                </p:cNvPr>
                <p:cNvSpPr>
                  <a:spLocks/>
                </p:cNvSpPr>
                <p:nvPr userDrawn="1"/>
              </p:nvSpPr>
              <p:spPr bwMode="auto">
                <a:xfrm>
                  <a:off x="4152" y="288"/>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3" name="Freeform 638">
                  <a:extLst>
                    <a:ext uri="{FF2B5EF4-FFF2-40B4-BE49-F238E27FC236}">
                      <a16:creationId xmlns:a16="http://schemas.microsoft.com/office/drawing/2014/main" id="{9D2C39DE-1BBB-48D6-B24B-90E7AA55C318}"/>
                    </a:ext>
                  </a:extLst>
                </p:cNvPr>
                <p:cNvSpPr>
                  <a:spLocks/>
                </p:cNvSpPr>
                <p:nvPr userDrawn="1"/>
              </p:nvSpPr>
              <p:spPr bwMode="auto">
                <a:xfrm>
                  <a:off x="4182" y="278"/>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1"/>
                        <a:pt x="0" y="1"/>
                      </a:cubicBezTo>
                      <a:cubicBezTo>
                        <a:pt x="0" y="1"/>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4" name="Freeform 639">
                  <a:extLst>
                    <a:ext uri="{FF2B5EF4-FFF2-40B4-BE49-F238E27FC236}">
                      <a16:creationId xmlns:a16="http://schemas.microsoft.com/office/drawing/2014/main" id="{94E375E3-7D2A-4660-AE6B-7C436D3575F4}"/>
                    </a:ext>
                  </a:extLst>
                </p:cNvPr>
                <p:cNvSpPr>
                  <a:spLocks/>
                </p:cNvSpPr>
                <p:nvPr userDrawn="1"/>
              </p:nvSpPr>
              <p:spPr bwMode="auto">
                <a:xfrm>
                  <a:off x="4182" y="28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5" name="Freeform 640">
                  <a:extLst>
                    <a:ext uri="{FF2B5EF4-FFF2-40B4-BE49-F238E27FC236}">
                      <a16:creationId xmlns:a16="http://schemas.microsoft.com/office/drawing/2014/main" id="{43A7029D-A1FE-4BAA-B261-9EEE0B5980D6}"/>
                    </a:ext>
                  </a:extLst>
                </p:cNvPr>
                <p:cNvSpPr>
                  <a:spLocks/>
                </p:cNvSpPr>
                <p:nvPr userDrawn="1"/>
              </p:nvSpPr>
              <p:spPr bwMode="auto">
                <a:xfrm>
                  <a:off x="4217" y="273"/>
                  <a:ext cx="5" cy="15"/>
                </a:xfrm>
                <a:custGeom>
                  <a:avLst/>
                  <a:gdLst>
                    <a:gd name="T0" fmla="*/ 0 w 1"/>
                    <a:gd name="T1" fmla="*/ 1 h 3"/>
                    <a:gd name="T2" fmla="*/ 0 w 1"/>
                    <a:gd name="T3" fmla="*/ 2 h 3"/>
                    <a:gd name="T4" fmla="*/ 0 w 1"/>
                    <a:gd name="T5" fmla="*/ 1 h 3"/>
                  </a:gdLst>
                  <a:ahLst/>
                  <a:cxnLst>
                    <a:cxn ang="0">
                      <a:pos x="T0" y="T1"/>
                    </a:cxn>
                    <a:cxn ang="0">
                      <a:pos x="T2" y="T3"/>
                    </a:cxn>
                    <a:cxn ang="0">
                      <a:pos x="T4" y="T5"/>
                    </a:cxn>
                  </a:cxnLst>
                  <a:rect l="0" t="0" r="r" b="b"/>
                  <a:pathLst>
                    <a:path w="1" h="3">
                      <a:moveTo>
                        <a:pt x="0" y="1"/>
                      </a:moveTo>
                      <a:cubicBezTo>
                        <a:pt x="0" y="1"/>
                        <a:pt x="0" y="2"/>
                        <a:pt x="0" y="2"/>
                      </a:cubicBezTo>
                      <a:cubicBezTo>
                        <a:pt x="0"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6" name="Rectangle 641">
                  <a:extLst>
                    <a:ext uri="{FF2B5EF4-FFF2-40B4-BE49-F238E27FC236}">
                      <a16:creationId xmlns:a16="http://schemas.microsoft.com/office/drawing/2014/main" id="{0684D1E5-C993-4D2D-9D35-9828B016FE2C}"/>
                    </a:ext>
                  </a:extLst>
                </p:cNvPr>
                <p:cNvSpPr>
                  <a:spLocks noChangeArrowheads="1"/>
                </p:cNvSpPr>
                <p:nvPr userDrawn="1"/>
              </p:nvSpPr>
              <p:spPr bwMode="auto">
                <a:xfrm>
                  <a:off x="4182" y="27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7" name="Freeform 642">
                  <a:extLst>
                    <a:ext uri="{FF2B5EF4-FFF2-40B4-BE49-F238E27FC236}">
                      <a16:creationId xmlns:a16="http://schemas.microsoft.com/office/drawing/2014/main" id="{51D39D9C-49E8-4C59-8B9A-FE0C768BA145}"/>
                    </a:ext>
                  </a:extLst>
                </p:cNvPr>
                <p:cNvSpPr>
                  <a:spLocks/>
                </p:cNvSpPr>
                <p:nvPr userDrawn="1"/>
              </p:nvSpPr>
              <p:spPr bwMode="auto">
                <a:xfrm>
                  <a:off x="4197" y="26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8" name="Freeform 643">
                  <a:extLst>
                    <a:ext uri="{FF2B5EF4-FFF2-40B4-BE49-F238E27FC236}">
                      <a16:creationId xmlns:a16="http://schemas.microsoft.com/office/drawing/2014/main" id="{F96D0FD3-D95B-4ECE-8C2A-6F1317FDC2FC}"/>
                    </a:ext>
                  </a:extLst>
                </p:cNvPr>
                <p:cNvSpPr>
                  <a:spLocks/>
                </p:cNvSpPr>
                <p:nvPr userDrawn="1"/>
              </p:nvSpPr>
              <p:spPr bwMode="auto">
                <a:xfrm>
                  <a:off x="4192" y="26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9" name="Freeform 644">
                  <a:extLst>
                    <a:ext uri="{FF2B5EF4-FFF2-40B4-BE49-F238E27FC236}">
                      <a16:creationId xmlns:a16="http://schemas.microsoft.com/office/drawing/2014/main" id="{84A5EFCB-CC69-4994-AC9B-606834F0A68C}"/>
                    </a:ext>
                  </a:extLst>
                </p:cNvPr>
                <p:cNvSpPr>
                  <a:spLocks/>
                </p:cNvSpPr>
                <p:nvPr userDrawn="1"/>
              </p:nvSpPr>
              <p:spPr bwMode="auto">
                <a:xfrm>
                  <a:off x="4187" y="26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0" name="Freeform 645">
                  <a:extLst>
                    <a:ext uri="{FF2B5EF4-FFF2-40B4-BE49-F238E27FC236}">
                      <a16:creationId xmlns:a16="http://schemas.microsoft.com/office/drawing/2014/main" id="{FE9C7944-CD37-4BA9-91ED-2176D13A60F7}"/>
                    </a:ext>
                  </a:extLst>
                </p:cNvPr>
                <p:cNvSpPr>
                  <a:spLocks/>
                </p:cNvSpPr>
                <p:nvPr userDrawn="1"/>
              </p:nvSpPr>
              <p:spPr bwMode="auto">
                <a:xfrm>
                  <a:off x="4251" y="248"/>
                  <a:ext cx="5" cy="5"/>
                </a:xfrm>
                <a:custGeom>
                  <a:avLst/>
                  <a:gdLst>
                    <a:gd name="T0" fmla="*/ 0 w 1"/>
                    <a:gd name="T1" fmla="*/ 1 h 1"/>
                    <a:gd name="T2" fmla="*/ 1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1" name="Freeform 646">
                  <a:extLst>
                    <a:ext uri="{FF2B5EF4-FFF2-40B4-BE49-F238E27FC236}">
                      <a16:creationId xmlns:a16="http://schemas.microsoft.com/office/drawing/2014/main" id="{29E5CCD7-A4BD-468A-BC00-F8F464DB6E91}"/>
                    </a:ext>
                  </a:extLst>
                </p:cNvPr>
                <p:cNvSpPr>
                  <a:spLocks/>
                </p:cNvSpPr>
                <p:nvPr userDrawn="1"/>
              </p:nvSpPr>
              <p:spPr bwMode="auto">
                <a:xfrm>
                  <a:off x="4237" y="23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2" name="Freeform 647">
                  <a:extLst>
                    <a:ext uri="{FF2B5EF4-FFF2-40B4-BE49-F238E27FC236}">
                      <a16:creationId xmlns:a16="http://schemas.microsoft.com/office/drawing/2014/main" id="{985F2271-DEAB-427D-AC2D-299AE8805897}"/>
                    </a:ext>
                  </a:extLst>
                </p:cNvPr>
                <p:cNvSpPr>
                  <a:spLocks/>
                </p:cNvSpPr>
                <p:nvPr userDrawn="1"/>
              </p:nvSpPr>
              <p:spPr bwMode="auto">
                <a:xfrm>
                  <a:off x="4246" y="233"/>
                  <a:ext cx="10" cy="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3" name="Freeform 648">
                  <a:extLst>
                    <a:ext uri="{FF2B5EF4-FFF2-40B4-BE49-F238E27FC236}">
                      <a16:creationId xmlns:a16="http://schemas.microsoft.com/office/drawing/2014/main" id="{AF68F5A3-641B-4C41-9D3F-EDC1BC285A3A}"/>
                    </a:ext>
                  </a:extLst>
                </p:cNvPr>
                <p:cNvSpPr>
                  <a:spLocks/>
                </p:cNvSpPr>
                <p:nvPr userDrawn="1"/>
              </p:nvSpPr>
              <p:spPr bwMode="auto">
                <a:xfrm>
                  <a:off x="4321" y="268"/>
                  <a:ext cx="5" cy="10"/>
                </a:xfrm>
                <a:custGeom>
                  <a:avLst/>
                  <a:gdLst>
                    <a:gd name="T0" fmla="*/ 5 w 5"/>
                    <a:gd name="T1" fmla="*/ 0 h 10"/>
                    <a:gd name="T2" fmla="*/ 5 w 5"/>
                    <a:gd name="T3" fmla="*/ 0 h 10"/>
                    <a:gd name="T4" fmla="*/ 0 w 5"/>
                    <a:gd name="T5" fmla="*/ 10 h 10"/>
                    <a:gd name="T6" fmla="*/ 5 w 5"/>
                    <a:gd name="T7" fmla="*/ 0 h 10"/>
                  </a:gdLst>
                  <a:ahLst/>
                  <a:cxnLst>
                    <a:cxn ang="0">
                      <a:pos x="T0" y="T1"/>
                    </a:cxn>
                    <a:cxn ang="0">
                      <a:pos x="T2" y="T3"/>
                    </a:cxn>
                    <a:cxn ang="0">
                      <a:pos x="T4" y="T5"/>
                    </a:cxn>
                    <a:cxn ang="0">
                      <a:pos x="T6" y="T7"/>
                    </a:cxn>
                  </a:cxnLst>
                  <a:rect l="0" t="0" r="r" b="b"/>
                  <a:pathLst>
                    <a:path w="5" h="10">
                      <a:moveTo>
                        <a:pt x="5" y="0"/>
                      </a:moveTo>
                      <a:lnTo>
                        <a:pt x="5" y="0"/>
                      </a:lnTo>
                      <a:lnTo>
                        <a:pt x="0" y="1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4" name="Freeform 649">
                  <a:extLst>
                    <a:ext uri="{FF2B5EF4-FFF2-40B4-BE49-F238E27FC236}">
                      <a16:creationId xmlns:a16="http://schemas.microsoft.com/office/drawing/2014/main" id="{724DF1F7-5E25-425D-BBEA-6118C7812576}"/>
                    </a:ext>
                  </a:extLst>
                </p:cNvPr>
                <p:cNvSpPr>
                  <a:spLocks/>
                </p:cNvSpPr>
                <p:nvPr userDrawn="1"/>
              </p:nvSpPr>
              <p:spPr bwMode="auto">
                <a:xfrm>
                  <a:off x="4386" y="303"/>
                  <a:ext cx="10" cy="15"/>
                </a:xfrm>
                <a:custGeom>
                  <a:avLst/>
                  <a:gdLst>
                    <a:gd name="T0" fmla="*/ 2 w 2"/>
                    <a:gd name="T1" fmla="*/ 2 h 3"/>
                    <a:gd name="T2" fmla="*/ 0 w 2"/>
                    <a:gd name="T3" fmla="*/ 0 h 3"/>
                    <a:gd name="T4" fmla="*/ 0 w 2"/>
                    <a:gd name="T5" fmla="*/ 2 h 3"/>
                    <a:gd name="T6" fmla="*/ 2 w 2"/>
                    <a:gd name="T7" fmla="*/ 2 h 3"/>
                  </a:gdLst>
                  <a:ahLst/>
                  <a:cxnLst>
                    <a:cxn ang="0">
                      <a:pos x="T0" y="T1"/>
                    </a:cxn>
                    <a:cxn ang="0">
                      <a:pos x="T2" y="T3"/>
                    </a:cxn>
                    <a:cxn ang="0">
                      <a:pos x="T4" y="T5"/>
                    </a:cxn>
                    <a:cxn ang="0">
                      <a:pos x="T6" y="T7"/>
                    </a:cxn>
                  </a:cxnLst>
                  <a:rect l="0" t="0" r="r" b="b"/>
                  <a:pathLst>
                    <a:path w="2" h="3">
                      <a:moveTo>
                        <a:pt x="2" y="2"/>
                      </a:moveTo>
                      <a:cubicBezTo>
                        <a:pt x="1" y="0"/>
                        <a:pt x="0" y="2"/>
                        <a:pt x="0" y="0"/>
                      </a:cubicBezTo>
                      <a:cubicBezTo>
                        <a:pt x="0" y="0"/>
                        <a:pt x="0" y="2"/>
                        <a:pt x="0" y="2"/>
                      </a:cubicBezTo>
                      <a:cubicBezTo>
                        <a:pt x="1" y="2"/>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5" name="Freeform 650">
                  <a:extLst>
                    <a:ext uri="{FF2B5EF4-FFF2-40B4-BE49-F238E27FC236}">
                      <a16:creationId xmlns:a16="http://schemas.microsoft.com/office/drawing/2014/main" id="{600E6331-3073-4433-8A98-62401CDCB225}"/>
                    </a:ext>
                  </a:extLst>
                </p:cNvPr>
                <p:cNvSpPr>
                  <a:spLocks/>
                </p:cNvSpPr>
                <p:nvPr userDrawn="1"/>
              </p:nvSpPr>
              <p:spPr bwMode="auto">
                <a:xfrm>
                  <a:off x="4381" y="30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6" name="Freeform 651">
                  <a:extLst>
                    <a:ext uri="{FF2B5EF4-FFF2-40B4-BE49-F238E27FC236}">
                      <a16:creationId xmlns:a16="http://schemas.microsoft.com/office/drawing/2014/main" id="{23141AE6-24AE-4CCA-A928-E38DDFF7D55A}"/>
                    </a:ext>
                  </a:extLst>
                </p:cNvPr>
                <p:cNvSpPr>
                  <a:spLocks/>
                </p:cNvSpPr>
                <p:nvPr userDrawn="1"/>
              </p:nvSpPr>
              <p:spPr bwMode="auto">
                <a:xfrm>
                  <a:off x="4092" y="433"/>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7" name="Freeform 652">
                  <a:extLst>
                    <a:ext uri="{FF2B5EF4-FFF2-40B4-BE49-F238E27FC236}">
                      <a16:creationId xmlns:a16="http://schemas.microsoft.com/office/drawing/2014/main" id="{9870A7CC-36B8-48F8-AAA1-003F87A451A7}"/>
                    </a:ext>
                  </a:extLst>
                </p:cNvPr>
                <p:cNvSpPr>
                  <a:spLocks/>
                </p:cNvSpPr>
                <p:nvPr userDrawn="1"/>
              </p:nvSpPr>
              <p:spPr bwMode="auto">
                <a:xfrm>
                  <a:off x="4087" y="428"/>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8" name="Freeform 653">
                  <a:extLst>
                    <a:ext uri="{FF2B5EF4-FFF2-40B4-BE49-F238E27FC236}">
                      <a16:creationId xmlns:a16="http://schemas.microsoft.com/office/drawing/2014/main" id="{C58D34E2-9783-4780-8308-976A2A49041D}"/>
                    </a:ext>
                  </a:extLst>
                </p:cNvPr>
                <p:cNvSpPr>
                  <a:spLocks/>
                </p:cNvSpPr>
                <p:nvPr userDrawn="1"/>
              </p:nvSpPr>
              <p:spPr bwMode="auto">
                <a:xfrm>
                  <a:off x="4396" y="5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9" name="Freeform 654">
                  <a:extLst>
                    <a:ext uri="{FF2B5EF4-FFF2-40B4-BE49-F238E27FC236}">
                      <a16:creationId xmlns:a16="http://schemas.microsoft.com/office/drawing/2014/main" id="{38993CCB-0BDC-4630-884E-ABC9D32C4DC6}"/>
                    </a:ext>
                  </a:extLst>
                </p:cNvPr>
                <p:cNvSpPr>
                  <a:spLocks/>
                </p:cNvSpPr>
                <p:nvPr userDrawn="1"/>
              </p:nvSpPr>
              <p:spPr bwMode="auto">
                <a:xfrm>
                  <a:off x="4356" y="6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0" name="Freeform 655">
                  <a:extLst>
                    <a:ext uri="{FF2B5EF4-FFF2-40B4-BE49-F238E27FC236}">
                      <a16:creationId xmlns:a16="http://schemas.microsoft.com/office/drawing/2014/main" id="{CED2A39A-C130-41AA-B41A-1A9C6D605266}"/>
                    </a:ext>
                  </a:extLst>
                </p:cNvPr>
                <p:cNvSpPr>
                  <a:spLocks/>
                </p:cNvSpPr>
                <p:nvPr userDrawn="1"/>
              </p:nvSpPr>
              <p:spPr bwMode="auto">
                <a:xfrm>
                  <a:off x="4326" y="663"/>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2" y="0"/>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1" name="Freeform 656">
                  <a:extLst>
                    <a:ext uri="{FF2B5EF4-FFF2-40B4-BE49-F238E27FC236}">
                      <a16:creationId xmlns:a16="http://schemas.microsoft.com/office/drawing/2014/main" id="{BCEA86D5-E9DB-454C-A948-160EB5425A90}"/>
                    </a:ext>
                  </a:extLst>
                </p:cNvPr>
                <p:cNvSpPr>
                  <a:spLocks/>
                </p:cNvSpPr>
                <p:nvPr userDrawn="1"/>
              </p:nvSpPr>
              <p:spPr bwMode="auto">
                <a:xfrm>
                  <a:off x="3639" y="488"/>
                  <a:ext cx="10"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1" y="0"/>
                        <a:pt x="1" y="0"/>
                        <a:pt x="2"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2" name="Freeform 657">
                  <a:extLst>
                    <a:ext uri="{FF2B5EF4-FFF2-40B4-BE49-F238E27FC236}">
                      <a16:creationId xmlns:a16="http://schemas.microsoft.com/office/drawing/2014/main" id="{935B6E8A-FE43-49B0-B86D-6284F470EFF8}"/>
                    </a:ext>
                  </a:extLst>
                </p:cNvPr>
                <p:cNvSpPr>
                  <a:spLocks/>
                </p:cNvSpPr>
                <p:nvPr userDrawn="1"/>
              </p:nvSpPr>
              <p:spPr bwMode="auto">
                <a:xfrm>
                  <a:off x="3625" y="45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3" name="Freeform 658">
                  <a:extLst>
                    <a:ext uri="{FF2B5EF4-FFF2-40B4-BE49-F238E27FC236}">
                      <a16:creationId xmlns:a16="http://schemas.microsoft.com/office/drawing/2014/main" id="{63518658-0F12-44E3-BED5-5649CD78F508}"/>
                    </a:ext>
                  </a:extLst>
                </p:cNvPr>
                <p:cNvSpPr>
                  <a:spLocks/>
                </p:cNvSpPr>
                <p:nvPr userDrawn="1"/>
              </p:nvSpPr>
              <p:spPr bwMode="auto">
                <a:xfrm>
                  <a:off x="3620" y="433"/>
                  <a:ext cx="10" cy="20"/>
                </a:xfrm>
                <a:custGeom>
                  <a:avLst/>
                  <a:gdLst>
                    <a:gd name="T0" fmla="*/ 2 w 2"/>
                    <a:gd name="T1" fmla="*/ 0 h 4"/>
                    <a:gd name="T2" fmla="*/ 1 w 2"/>
                    <a:gd name="T3" fmla="*/ 3 h 4"/>
                    <a:gd name="T4" fmla="*/ 1 w 2"/>
                    <a:gd name="T5" fmla="*/ 3 h 4"/>
                    <a:gd name="T6" fmla="*/ 2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0" y="1"/>
                        <a:pt x="2" y="2"/>
                        <a:pt x="1" y="3"/>
                      </a:cubicBezTo>
                      <a:cubicBezTo>
                        <a:pt x="1" y="3"/>
                        <a:pt x="1" y="3"/>
                        <a:pt x="1" y="3"/>
                      </a:cubicBezTo>
                      <a:cubicBezTo>
                        <a:pt x="2" y="4"/>
                        <a:pt x="2" y="4"/>
                        <a:pt x="2" y="4"/>
                      </a:cubicBezTo>
                      <a:cubicBezTo>
                        <a:pt x="2" y="3"/>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4" name="Freeform 659">
                  <a:extLst>
                    <a:ext uri="{FF2B5EF4-FFF2-40B4-BE49-F238E27FC236}">
                      <a16:creationId xmlns:a16="http://schemas.microsoft.com/office/drawing/2014/main" id="{BAFDA075-E5C6-46A4-A3B4-0E60D1D0AC69}"/>
                    </a:ext>
                  </a:extLst>
                </p:cNvPr>
                <p:cNvSpPr>
                  <a:spLocks/>
                </p:cNvSpPr>
                <p:nvPr userDrawn="1"/>
              </p:nvSpPr>
              <p:spPr bwMode="auto">
                <a:xfrm>
                  <a:off x="3639" y="41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5" name="Freeform 660">
                  <a:extLst>
                    <a:ext uri="{FF2B5EF4-FFF2-40B4-BE49-F238E27FC236}">
                      <a16:creationId xmlns:a16="http://schemas.microsoft.com/office/drawing/2014/main" id="{04CF992A-A37E-42EC-B017-4913B6299143}"/>
                    </a:ext>
                  </a:extLst>
                </p:cNvPr>
                <p:cNvSpPr>
                  <a:spLocks/>
                </p:cNvSpPr>
                <p:nvPr userDrawn="1"/>
              </p:nvSpPr>
              <p:spPr bwMode="auto">
                <a:xfrm>
                  <a:off x="3644" y="42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6" name="Freeform 661">
                  <a:extLst>
                    <a:ext uri="{FF2B5EF4-FFF2-40B4-BE49-F238E27FC236}">
                      <a16:creationId xmlns:a16="http://schemas.microsoft.com/office/drawing/2014/main" id="{8AC64B18-ACF9-4135-B596-61B4D1EC124F}"/>
                    </a:ext>
                  </a:extLst>
                </p:cNvPr>
                <p:cNvSpPr>
                  <a:spLocks/>
                </p:cNvSpPr>
                <p:nvPr userDrawn="1"/>
              </p:nvSpPr>
              <p:spPr bwMode="auto">
                <a:xfrm>
                  <a:off x="3644" y="408"/>
                  <a:ext cx="5"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1"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7" name="Freeform 662">
                  <a:extLst>
                    <a:ext uri="{FF2B5EF4-FFF2-40B4-BE49-F238E27FC236}">
                      <a16:creationId xmlns:a16="http://schemas.microsoft.com/office/drawing/2014/main" id="{2F79A877-7F20-4C8A-8DCB-2D78CDF8D9C0}"/>
                    </a:ext>
                  </a:extLst>
                </p:cNvPr>
                <p:cNvSpPr>
                  <a:spLocks/>
                </p:cNvSpPr>
                <p:nvPr userDrawn="1"/>
              </p:nvSpPr>
              <p:spPr bwMode="auto">
                <a:xfrm>
                  <a:off x="3639" y="4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8" name="Freeform 663">
                  <a:extLst>
                    <a:ext uri="{FF2B5EF4-FFF2-40B4-BE49-F238E27FC236}">
                      <a16:creationId xmlns:a16="http://schemas.microsoft.com/office/drawing/2014/main" id="{E6DA3DA6-6BAD-423B-A63D-1B341B20200B}"/>
                    </a:ext>
                  </a:extLst>
                </p:cNvPr>
                <p:cNvSpPr>
                  <a:spLocks/>
                </p:cNvSpPr>
                <p:nvPr userDrawn="1"/>
              </p:nvSpPr>
              <p:spPr bwMode="auto">
                <a:xfrm>
                  <a:off x="3634" y="408"/>
                  <a:ext cx="5" cy="5"/>
                </a:xfrm>
                <a:custGeom>
                  <a:avLst/>
                  <a:gdLst>
                    <a:gd name="T0" fmla="*/ 1 w 1"/>
                    <a:gd name="T1" fmla="*/ 1 h 1"/>
                    <a:gd name="T2" fmla="*/ 1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9" name="Freeform 664">
                  <a:extLst>
                    <a:ext uri="{FF2B5EF4-FFF2-40B4-BE49-F238E27FC236}">
                      <a16:creationId xmlns:a16="http://schemas.microsoft.com/office/drawing/2014/main" id="{A41CB013-A7E0-4ECD-9ADA-849D746184B8}"/>
                    </a:ext>
                  </a:extLst>
                </p:cNvPr>
                <p:cNvSpPr>
                  <a:spLocks/>
                </p:cNvSpPr>
                <p:nvPr userDrawn="1"/>
              </p:nvSpPr>
              <p:spPr bwMode="auto">
                <a:xfrm>
                  <a:off x="3634" y="4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1"/>
                        <a:pt x="0" y="0"/>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0" name="Freeform 665">
                  <a:extLst>
                    <a:ext uri="{FF2B5EF4-FFF2-40B4-BE49-F238E27FC236}">
                      <a16:creationId xmlns:a16="http://schemas.microsoft.com/office/drawing/2014/main" id="{FEEBDB94-5BC2-41F5-A90D-03312CACEE2C}"/>
                    </a:ext>
                  </a:extLst>
                </p:cNvPr>
                <p:cNvSpPr>
                  <a:spLocks/>
                </p:cNvSpPr>
                <p:nvPr userDrawn="1"/>
              </p:nvSpPr>
              <p:spPr bwMode="auto">
                <a:xfrm>
                  <a:off x="3620" y="43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1" name="Freeform 666">
                  <a:extLst>
                    <a:ext uri="{FF2B5EF4-FFF2-40B4-BE49-F238E27FC236}">
                      <a16:creationId xmlns:a16="http://schemas.microsoft.com/office/drawing/2014/main" id="{29EDE1F7-EFD1-4C9E-9D09-391517972D20}"/>
                    </a:ext>
                  </a:extLst>
                </p:cNvPr>
                <p:cNvSpPr>
                  <a:spLocks/>
                </p:cNvSpPr>
                <p:nvPr userDrawn="1"/>
              </p:nvSpPr>
              <p:spPr bwMode="auto">
                <a:xfrm>
                  <a:off x="3644" y="3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2" name="Freeform 667">
                  <a:extLst>
                    <a:ext uri="{FF2B5EF4-FFF2-40B4-BE49-F238E27FC236}">
                      <a16:creationId xmlns:a16="http://schemas.microsoft.com/office/drawing/2014/main" id="{148F88AE-3FD4-4517-9E49-E032D90108FA}"/>
                    </a:ext>
                  </a:extLst>
                </p:cNvPr>
                <p:cNvSpPr>
                  <a:spLocks/>
                </p:cNvSpPr>
                <p:nvPr userDrawn="1"/>
              </p:nvSpPr>
              <p:spPr bwMode="auto">
                <a:xfrm>
                  <a:off x="3639" y="3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3" name="Freeform 668">
                  <a:extLst>
                    <a:ext uri="{FF2B5EF4-FFF2-40B4-BE49-F238E27FC236}">
                      <a16:creationId xmlns:a16="http://schemas.microsoft.com/office/drawing/2014/main" id="{CE2DDC6C-D885-4190-B0E4-31CAEEB8673C}"/>
                    </a:ext>
                  </a:extLst>
                </p:cNvPr>
                <p:cNvSpPr>
                  <a:spLocks/>
                </p:cNvSpPr>
                <p:nvPr userDrawn="1"/>
              </p:nvSpPr>
              <p:spPr bwMode="auto">
                <a:xfrm>
                  <a:off x="3630" y="403"/>
                  <a:ext cx="4" cy="10"/>
                </a:xfrm>
                <a:custGeom>
                  <a:avLst/>
                  <a:gdLst>
                    <a:gd name="T0" fmla="*/ 0 w 4"/>
                    <a:gd name="T1" fmla="*/ 5 h 10"/>
                    <a:gd name="T2" fmla="*/ 4 w 4"/>
                    <a:gd name="T3" fmla="*/ 10 h 10"/>
                    <a:gd name="T4" fmla="*/ 0 w 4"/>
                    <a:gd name="T5" fmla="*/ 0 h 10"/>
                    <a:gd name="T6" fmla="*/ 0 w 4"/>
                    <a:gd name="T7" fmla="*/ 5 h 10"/>
                  </a:gdLst>
                  <a:ahLst/>
                  <a:cxnLst>
                    <a:cxn ang="0">
                      <a:pos x="T0" y="T1"/>
                    </a:cxn>
                    <a:cxn ang="0">
                      <a:pos x="T2" y="T3"/>
                    </a:cxn>
                    <a:cxn ang="0">
                      <a:pos x="T4" y="T5"/>
                    </a:cxn>
                    <a:cxn ang="0">
                      <a:pos x="T6" y="T7"/>
                    </a:cxn>
                  </a:cxnLst>
                  <a:rect l="0" t="0" r="r" b="b"/>
                  <a:pathLst>
                    <a:path w="4" h="10">
                      <a:moveTo>
                        <a:pt x="0" y="5"/>
                      </a:moveTo>
                      <a:lnTo>
                        <a:pt x="4"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4" name="Freeform 669">
                  <a:extLst>
                    <a:ext uri="{FF2B5EF4-FFF2-40B4-BE49-F238E27FC236}">
                      <a16:creationId xmlns:a16="http://schemas.microsoft.com/office/drawing/2014/main" id="{578A363A-B270-4FED-8AEB-E2AED5C591C6}"/>
                    </a:ext>
                  </a:extLst>
                </p:cNvPr>
                <p:cNvSpPr>
                  <a:spLocks/>
                </p:cNvSpPr>
                <p:nvPr userDrawn="1"/>
              </p:nvSpPr>
              <p:spPr bwMode="auto">
                <a:xfrm>
                  <a:off x="3649" y="37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5" name="Freeform 670">
                  <a:extLst>
                    <a:ext uri="{FF2B5EF4-FFF2-40B4-BE49-F238E27FC236}">
                      <a16:creationId xmlns:a16="http://schemas.microsoft.com/office/drawing/2014/main" id="{C05C52E1-37EC-4DDA-AC09-8B7CF78982DF}"/>
                    </a:ext>
                  </a:extLst>
                </p:cNvPr>
                <p:cNvSpPr>
                  <a:spLocks/>
                </p:cNvSpPr>
                <p:nvPr userDrawn="1"/>
              </p:nvSpPr>
              <p:spPr bwMode="auto">
                <a:xfrm>
                  <a:off x="3654" y="3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6" name="Freeform 671">
                  <a:extLst>
                    <a:ext uri="{FF2B5EF4-FFF2-40B4-BE49-F238E27FC236}">
                      <a16:creationId xmlns:a16="http://schemas.microsoft.com/office/drawing/2014/main" id="{5F054160-B8CC-4884-93C1-5B661021BE90}"/>
                    </a:ext>
                  </a:extLst>
                </p:cNvPr>
                <p:cNvSpPr>
                  <a:spLocks/>
                </p:cNvSpPr>
                <p:nvPr userDrawn="1"/>
              </p:nvSpPr>
              <p:spPr bwMode="auto">
                <a:xfrm>
                  <a:off x="3654" y="3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7" name="Freeform 672">
                  <a:extLst>
                    <a:ext uri="{FF2B5EF4-FFF2-40B4-BE49-F238E27FC236}">
                      <a16:creationId xmlns:a16="http://schemas.microsoft.com/office/drawing/2014/main" id="{CF27BA73-8BB1-4E62-8DE6-ED64BF123072}"/>
                    </a:ext>
                  </a:extLst>
                </p:cNvPr>
                <p:cNvSpPr>
                  <a:spLocks/>
                </p:cNvSpPr>
                <p:nvPr userDrawn="1"/>
              </p:nvSpPr>
              <p:spPr bwMode="auto">
                <a:xfrm>
                  <a:off x="3644" y="37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8" name="Freeform 673">
                  <a:extLst>
                    <a:ext uri="{FF2B5EF4-FFF2-40B4-BE49-F238E27FC236}">
                      <a16:creationId xmlns:a16="http://schemas.microsoft.com/office/drawing/2014/main" id="{A8C08B07-01E1-496A-B009-65E591404C53}"/>
                    </a:ext>
                  </a:extLst>
                </p:cNvPr>
                <p:cNvSpPr>
                  <a:spLocks/>
                </p:cNvSpPr>
                <p:nvPr userDrawn="1"/>
              </p:nvSpPr>
              <p:spPr bwMode="auto">
                <a:xfrm>
                  <a:off x="3644" y="3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9" name="Freeform 674">
                  <a:extLst>
                    <a:ext uri="{FF2B5EF4-FFF2-40B4-BE49-F238E27FC236}">
                      <a16:creationId xmlns:a16="http://schemas.microsoft.com/office/drawing/2014/main" id="{EE6BD8B5-5981-49B3-BB18-30DE2A532204}"/>
                    </a:ext>
                  </a:extLst>
                </p:cNvPr>
                <p:cNvSpPr>
                  <a:spLocks/>
                </p:cNvSpPr>
                <p:nvPr userDrawn="1"/>
              </p:nvSpPr>
              <p:spPr bwMode="auto">
                <a:xfrm>
                  <a:off x="3644"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0" name="Freeform 675">
                  <a:extLst>
                    <a:ext uri="{FF2B5EF4-FFF2-40B4-BE49-F238E27FC236}">
                      <a16:creationId xmlns:a16="http://schemas.microsoft.com/office/drawing/2014/main" id="{0CA1AEE5-291D-4D97-9641-4D68E3E286DA}"/>
                    </a:ext>
                  </a:extLst>
                </p:cNvPr>
                <p:cNvSpPr>
                  <a:spLocks/>
                </p:cNvSpPr>
                <p:nvPr userDrawn="1"/>
              </p:nvSpPr>
              <p:spPr bwMode="auto">
                <a:xfrm>
                  <a:off x="3625" y="388"/>
                  <a:ext cx="9"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1" name="Freeform 676">
                  <a:extLst>
                    <a:ext uri="{FF2B5EF4-FFF2-40B4-BE49-F238E27FC236}">
                      <a16:creationId xmlns:a16="http://schemas.microsoft.com/office/drawing/2014/main" id="{F54523EF-DEC6-45EB-ADB6-C68C31935510}"/>
                    </a:ext>
                  </a:extLst>
                </p:cNvPr>
                <p:cNvSpPr>
                  <a:spLocks/>
                </p:cNvSpPr>
                <p:nvPr userDrawn="1"/>
              </p:nvSpPr>
              <p:spPr bwMode="auto">
                <a:xfrm>
                  <a:off x="3634" y="3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2" name="Freeform 677">
                  <a:extLst>
                    <a:ext uri="{FF2B5EF4-FFF2-40B4-BE49-F238E27FC236}">
                      <a16:creationId xmlns:a16="http://schemas.microsoft.com/office/drawing/2014/main" id="{373E0BC5-408C-4A6F-8908-BB1B736A1B4A}"/>
                    </a:ext>
                  </a:extLst>
                </p:cNvPr>
                <p:cNvSpPr>
                  <a:spLocks/>
                </p:cNvSpPr>
                <p:nvPr userDrawn="1"/>
              </p:nvSpPr>
              <p:spPr bwMode="auto">
                <a:xfrm>
                  <a:off x="3634" y="37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3" name="Freeform 678">
                  <a:extLst>
                    <a:ext uri="{FF2B5EF4-FFF2-40B4-BE49-F238E27FC236}">
                      <a16:creationId xmlns:a16="http://schemas.microsoft.com/office/drawing/2014/main" id="{60EBABE0-1114-462A-A762-C2D14549E253}"/>
                    </a:ext>
                  </a:extLst>
                </p:cNvPr>
                <p:cNvSpPr>
                  <a:spLocks/>
                </p:cNvSpPr>
                <p:nvPr userDrawn="1"/>
              </p:nvSpPr>
              <p:spPr bwMode="auto">
                <a:xfrm>
                  <a:off x="3644" y="358"/>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4" name="Freeform 679">
                  <a:extLst>
                    <a:ext uri="{FF2B5EF4-FFF2-40B4-BE49-F238E27FC236}">
                      <a16:creationId xmlns:a16="http://schemas.microsoft.com/office/drawing/2014/main" id="{A7463B13-6DA2-455B-AA00-EDBEDCF4DE6A}"/>
                    </a:ext>
                  </a:extLst>
                </p:cNvPr>
                <p:cNvSpPr>
                  <a:spLocks/>
                </p:cNvSpPr>
                <p:nvPr userDrawn="1"/>
              </p:nvSpPr>
              <p:spPr bwMode="auto">
                <a:xfrm>
                  <a:off x="3644" y="36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5" name="Rectangle 680">
                  <a:extLst>
                    <a:ext uri="{FF2B5EF4-FFF2-40B4-BE49-F238E27FC236}">
                      <a16:creationId xmlns:a16="http://schemas.microsoft.com/office/drawing/2014/main" id="{798338A2-2804-4BE2-BCC7-983F8FD2A860}"/>
                    </a:ext>
                  </a:extLst>
                </p:cNvPr>
                <p:cNvSpPr>
                  <a:spLocks noChangeArrowheads="1"/>
                </p:cNvSpPr>
                <p:nvPr userDrawn="1"/>
              </p:nvSpPr>
              <p:spPr bwMode="auto">
                <a:xfrm>
                  <a:off x="3654" y="33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6" name="Freeform 681">
                  <a:extLst>
                    <a:ext uri="{FF2B5EF4-FFF2-40B4-BE49-F238E27FC236}">
                      <a16:creationId xmlns:a16="http://schemas.microsoft.com/office/drawing/2014/main" id="{4BFBDEAC-71D8-4E20-85FA-43CFA9ABC429}"/>
                    </a:ext>
                  </a:extLst>
                </p:cNvPr>
                <p:cNvSpPr>
                  <a:spLocks/>
                </p:cNvSpPr>
                <p:nvPr userDrawn="1"/>
              </p:nvSpPr>
              <p:spPr bwMode="auto">
                <a:xfrm>
                  <a:off x="3644" y="363"/>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7" name="Freeform 682">
                  <a:extLst>
                    <a:ext uri="{FF2B5EF4-FFF2-40B4-BE49-F238E27FC236}">
                      <a16:creationId xmlns:a16="http://schemas.microsoft.com/office/drawing/2014/main" id="{51745BDD-9E82-40D7-9074-208A89E320F2}"/>
                    </a:ext>
                  </a:extLst>
                </p:cNvPr>
                <p:cNvSpPr>
                  <a:spLocks/>
                </p:cNvSpPr>
                <p:nvPr userDrawn="1"/>
              </p:nvSpPr>
              <p:spPr bwMode="auto">
                <a:xfrm>
                  <a:off x="3649" y="35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8" name="Freeform 683">
                  <a:extLst>
                    <a:ext uri="{FF2B5EF4-FFF2-40B4-BE49-F238E27FC236}">
                      <a16:creationId xmlns:a16="http://schemas.microsoft.com/office/drawing/2014/main" id="{7239BC45-7208-4972-A058-D3B7706323C6}"/>
                    </a:ext>
                  </a:extLst>
                </p:cNvPr>
                <p:cNvSpPr>
                  <a:spLocks/>
                </p:cNvSpPr>
                <p:nvPr userDrawn="1"/>
              </p:nvSpPr>
              <p:spPr bwMode="auto">
                <a:xfrm>
                  <a:off x="3644" y="3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9" name="Freeform 684">
                  <a:extLst>
                    <a:ext uri="{FF2B5EF4-FFF2-40B4-BE49-F238E27FC236}">
                      <a16:creationId xmlns:a16="http://schemas.microsoft.com/office/drawing/2014/main" id="{68831DE1-279A-4475-A42A-09154CC890AE}"/>
                    </a:ext>
                  </a:extLst>
                </p:cNvPr>
                <p:cNvSpPr>
                  <a:spLocks/>
                </p:cNvSpPr>
                <p:nvPr userDrawn="1"/>
              </p:nvSpPr>
              <p:spPr bwMode="auto">
                <a:xfrm>
                  <a:off x="3644" y="3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0" name="Freeform 685">
                  <a:extLst>
                    <a:ext uri="{FF2B5EF4-FFF2-40B4-BE49-F238E27FC236}">
                      <a16:creationId xmlns:a16="http://schemas.microsoft.com/office/drawing/2014/main" id="{3723F93C-9053-4677-9F30-53D05ECE2FA6}"/>
                    </a:ext>
                  </a:extLst>
                </p:cNvPr>
                <p:cNvSpPr>
                  <a:spLocks/>
                </p:cNvSpPr>
                <p:nvPr userDrawn="1"/>
              </p:nvSpPr>
              <p:spPr bwMode="auto">
                <a:xfrm>
                  <a:off x="3634" y="313"/>
                  <a:ext cx="20" cy="25"/>
                </a:xfrm>
                <a:custGeom>
                  <a:avLst/>
                  <a:gdLst>
                    <a:gd name="T0" fmla="*/ 0 w 4"/>
                    <a:gd name="T1" fmla="*/ 1 h 5"/>
                    <a:gd name="T2" fmla="*/ 0 w 4"/>
                    <a:gd name="T3" fmla="*/ 3 h 5"/>
                    <a:gd name="T4" fmla="*/ 4 w 4"/>
                    <a:gd name="T5" fmla="*/ 5 h 5"/>
                    <a:gd name="T6" fmla="*/ 4 w 4"/>
                    <a:gd name="T7" fmla="*/ 3 h 5"/>
                    <a:gd name="T8" fmla="*/ 2 w 4"/>
                    <a:gd name="T9" fmla="*/ 4 h 5"/>
                    <a:gd name="T10" fmla="*/ 3 w 4"/>
                    <a:gd name="T11" fmla="*/ 3 h 5"/>
                    <a:gd name="T12" fmla="*/ 1 w 4"/>
                    <a:gd name="T13" fmla="*/ 0 h 5"/>
                    <a:gd name="T14" fmla="*/ 1 w 4"/>
                    <a:gd name="T15" fmla="*/ 1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1" y="1"/>
                        <a:pt x="1" y="3"/>
                        <a:pt x="0" y="3"/>
                      </a:cubicBezTo>
                      <a:cubicBezTo>
                        <a:pt x="0" y="4"/>
                        <a:pt x="3" y="5"/>
                        <a:pt x="4" y="5"/>
                      </a:cubicBezTo>
                      <a:cubicBezTo>
                        <a:pt x="4" y="5"/>
                        <a:pt x="4" y="4"/>
                        <a:pt x="4" y="3"/>
                      </a:cubicBezTo>
                      <a:cubicBezTo>
                        <a:pt x="3" y="4"/>
                        <a:pt x="2" y="5"/>
                        <a:pt x="2" y="4"/>
                      </a:cubicBezTo>
                      <a:cubicBezTo>
                        <a:pt x="2" y="3"/>
                        <a:pt x="2" y="3"/>
                        <a:pt x="3" y="3"/>
                      </a:cubicBezTo>
                      <a:cubicBezTo>
                        <a:pt x="2" y="3"/>
                        <a:pt x="2" y="1"/>
                        <a:pt x="1"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1" name="Freeform 686">
                  <a:extLst>
                    <a:ext uri="{FF2B5EF4-FFF2-40B4-BE49-F238E27FC236}">
                      <a16:creationId xmlns:a16="http://schemas.microsoft.com/office/drawing/2014/main" id="{4C3AB61E-2D94-4C53-BFBE-40BB009644C9}"/>
                    </a:ext>
                  </a:extLst>
                </p:cNvPr>
                <p:cNvSpPr>
                  <a:spLocks/>
                </p:cNvSpPr>
                <p:nvPr userDrawn="1"/>
              </p:nvSpPr>
              <p:spPr bwMode="auto">
                <a:xfrm>
                  <a:off x="3654" y="338"/>
                  <a:ext cx="5" cy="5"/>
                </a:xfrm>
                <a:custGeom>
                  <a:avLst/>
                  <a:gdLst>
                    <a:gd name="T0" fmla="*/ 0 w 1"/>
                    <a:gd name="T1" fmla="*/ 1 h 1"/>
                    <a:gd name="T2" fmla="*/ 0 w 1"/>
                    <a:gd name="T3" fmla="*/ 1 h 1"/>
                    <a:gd name="T4" fmla="*/ 1 w 1"/>
                    <a:gd name="T5" fmla="*/ 1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1"/>
                        <a:pt x="0" y="1"/>
                        <a:pt x="1" y="1"/>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2" name="Freeform 687">
                  <a:extLst>
                    <a:ext uri="{FF2B5EF4-FFF2-40B4-BE49-F238E27FC236}">
                      <a16:creationId xmlns:a16="http://schemas.microsoft.com/office/drawing/2014/main" id="{1BCCB239-FA17-479A-9492-986987ABAA56}"/>
                    </a:ext>
                  </a:extLst>
                </p:cNvPr>
                <p:cNvSpPr>
                  <a:spLocks/>
                </p:cNvSpPr>
                <p:nvPr userDrawn="1"/>
              </p:nvSpPr>
              <p:spPr bwMode="auto">
                <a:xfrm>
                  <a:off x="3639" y="343"/>
                  <a:ext cx="15" cy="15"/>
                </a:xfrm>
                <a:custGeom>
                  <a:avLst/>
                  <a:gdLst>
                    <a:gd name="T0" fmla="*/ 2 w 3"/>
                    <a:gd name="T1" fmla="*/ 2 h 3"/>
                    <a:gd name="T2" fmla="*/ 0 w 3"/>
                    <a:gd name="T3" fmla="*/ 0 h 3"/>
                    <a:gd name="T4" fmla="*/ 1 w 3"/>
                    <a:gd name="T5" fmla="*/ 2 h 3"/>
                    <a:gd name="T6" fmla="*/ 2 w 3"/>
                    <a:gd name="T7" fmla="*/ 2 h 3"/>
                    <a:gd name="T8" fmla="*/ 2 w 3"/>
                    <a:gd name="T9" fmla="*/ 3 h 3"/>
                    <a:gd name="T10" fmla="*/ 2 w 3"/>
                    <a:gd name="T11" fmla="*/ 2 h 3"/>
                    <a:gd name="T12" fmla="*/ 2 w 3"/>
                    <a:gd name="T13" fmla="*/ 2 h 3"/>
                    <a:gd name="T14" fmla="*/ 2 w 3"/>
                    <a:gd name="T15" fmla="*/ 2 h 3"/>
                    <a:gd name="T16" fmla="*/ 2 w 3"/>
                    <a:gd name="T17" fmla="*/ 2 h 3"/>
                    <a:gd name="T18" fmla="*/ 2 w 3"/>
                    <a:gd name="T19" fmla="*/ 2 h 3"/>
                    <a:gd name="T20" fmla="*/ 2 w 3"/>
                    <a:gd name="T21" fmla="*/ 2 h 3"/>
                    <a:gd name="T22" fmla="*/ 2 w 3"/>
                    <a:gd name="T23" fmla="*/ 2 h 3"/>
                    <a:gd name="T24" fmla="*/ 2 w 3"/>
                    <a:gd name="T25" fmla="*/ 2 h 3"/>
                    <a:gd name="T26" fmla="*/ 2 w 3"/>
                    <a:gd name="T27" fmla="*/ 2 h 3"/>
                    <a:gd name="T28" fmla="*/ 2 w 3"/>
                    <a:gd name="T29" fmla="*/ 2 h 3"/>
                    <a:gd name="T30" fmla="*/ 3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1"/>
                        <a:pt x="1" y="0"/>
                        <a:pt x="0" y="0"/>
                      </a:cubicBezTo>
                      <a:cubicBezTo>
                        <a:pt x="0" y="1"/>
                        <a:pt x="1" y="1"/>
                        <a:pt x="1" y="2"/>
                      </a:cubicBezTo>
                      <a:cubicBezTo>
                        <a:pt x="1" y="1"/>
                        <a:pt x="1" y="3"/>
                        <a:pt x="2" y="2"/>
                      </a:cubicBezTo>
                      <a:cubicBezTo>
                        <a:pt x="2" y="2"/>
                        <a:pt x="2" y="2"/>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2"/>
                        <a:pt x="2" y="2"/>
                      </a:cubicBezTo>
                      <a:cubicBezTo>
                        <a:pt x="2" y="2"/>
                        <a:pt x="2" y="2"/>
                        <a:pt x="2" y="2"/>
                      </a:cubicBezTo>
                      <a:cubicBezTo>
                        <a:pt x="2" y="2"/>
                        <a:pt x="2" y="2"/>
                        <a:pt x="2" y="2"/>
                      </a:cubicBezTo>
                      <a:cubicBezTo>
                        <a:pt x="3" y="0"/>
                        <a:pt x="3" y="0"/>
                        <a:pt x="3" y="0"/>
                      </a:cubicBezTo>
                      <a:cubicBezTo>
                        <a:pt x="2"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3" name="Freeform 688">
                  <a:extLst>
                    <a:ext uri="{FF2B5EF4-FFF2-40B4-BE49-F238E27FC236}">
                      <a16:creationId xmlns:a16="http://schemas.microsoft.com/office/drawing/2014/main" id="{EC47C844-D166-4438-A1A3-047E16B16958}"/>
                    </a:ext>
                  </a:extLst>
                </p:cNvPr>
                <p:cNvSpPr>
                  <a:spLocks/>
                </p:cNvSpPr>
                <p:nvPr userDrawn="1"/>
              </p:nvSpPr>
              <p:spPr bwMode="auto">
                <a:xfrm>
                  <a:off x="3620"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4" name="Freeform 689">
                  <a:extLst>
                    <a:ext uri="{FF2B5EF4-FFF2-40B4-BE49-F238E27FC236}">
                      <a16:creationId xmlns:a16="http://schemas.microsoft.com/office/drawing/2014/main" id="{A9DA3395-DA05-46C0-AEDF-E7E2BAACD336}"/>
                    </a:ext>
                  </a:extLst>
                </p:cNvPr>
                <p:cNvSpPr>
                  <a:spLocks/>
                </p:cNvSpPr>
                <p:nvPr userDrawn="1"/>
              </p:nvSpPr>
              <p:spPr bwMode="auto">
                <a:xfrm>
                  <a:off x="3620" y="383"/>
                  <a:ext cx="14" cy="10"/>
                </a:xfrm>
                <a:custGeom>
                  <a:avLst/>
                  <a:gdLst>
                    <a:gd name="T0" fmla="*/ 0 w 3"/>
                    <a:gd name="T1" fmla="*/ 0 h 2"/>
                    <a:gd name="T2" fmla="*/ 1 w 3"/>
                    <a:gd name="T3" fmla="*/ 1 h 2"/>
                    <a:gd name="T4" fmla="*/ 0 w 3"/>
                    <a:gd name="T5" fmla="*/ 1 h 2"/>
                    <a:gd name="T6" fmla="*/ 1 w 3"/>
                    <a:gd name="T7" fmla="*/ 1 h 2"/>
                    <a:gd name="T8" fmla="*/ 1 w 3"/>
                    <a:gd name="T9" fmla="*/ 1 h 2"/>
                    <a:gd name="T10" fmla="*/ 3 w 3"/>
                    <a:gd name="T11" fmla="*/ 0 h 2"/>
                    <a:gd name="T12" fmla="*/ 0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0"/>
                      </a:moveTo>
                      <a:cubicBezTo>
                        <a:pt x="0" y="0"/>
                        <a:pt x="1" y="0"/>
                        <a:pt x="1" y="1"/>
                      </a:cubicBezTo>
                      <a:cubicBezTo>
                        <a:pt x="0" y="1"/>
                        <a:pt x="0" y="1"/>
                        <a:pt x="0" y="1"/>
                      </a:cubicBezTo>
                      <a:cubicBezTo>
                        <a:pt x="0" y="1"/>
                        <a:pt x="0" y="2"/>
                        <a:pt x="1" y="1"/>
                      </a:cubicBezTo>
                      <a:cubicBezTo>
                        <a:pt x="1" y="1"/>
                        <a:pt x="1" y="1"/>
                        <a:pt x="1"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5" name="Freeform 690">
                  <a:extLst>
                    <a:ext uri="{FF2B5EF4-FFF2-40B4-BE49-F238E27FC236}">
                      <a16:creationId xmlns:a16="http://schemas.microsoft.com/office/drawing/2014/main" id="{3CE0DFEA-5E8F-4401-A3E0-3A278497035D}"/>
                    </a:ext>
                  </a:extLst>
                </p:cNvPr>
                <p:cNvSpPr>
                  <a:spLocks/>
                </p:cNvSpPr>
                <p:nvPr userDrawn="1"/>
              </p:nvSpPr>
              <p:spPr bwMode="auto">
                <a:xfrm>
                  <a:off x="3630" y="358"/>
                  <a:ext cx="4" cy="10"/>
                </a:xfrm>
                <a:custGeom>
                  <a:avLst/>
                  <a:gdLst>
                    <a:gd name="T0" fmla="*/ 1 w 1"/>
                    <a:gd name="T1" fmla="*/ 2 h 2"/>
                    <a:gd name="T2" fmla="*/ 1 w 1"/>
                    <a:gd name="T3" fmla="*/ 0 h 2"/>
                    <a:gd name="T4" fmla="*/ 0 w 1"/>
                    <a:gd name="T5" fmla="*/ 1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0"/>
                        <a:pt x="1" y="0"/>
                        <a:pt x="1" y="0"/>
                      </a:cubicBezTo>
                      <a:cubicBezTo>
                        <a:pt x="0" y="1"/>
                        <a:pt x="0" y="1"/>
                        <a:pt x="0" y="1"/>
                      </a:cubicBezTo>
                      <a:cubicBezTo>
                        <a:pt x="0" y="1"/>
                        <a:pt x="0" y="1"/>
                        <a:pt x="0" y="1"/>
                      </a:cubicBezTo>
                      <a:cubicBezTo>
                        <a:pt x="0" y="2"/>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6" name="Freeform 691">
                  <a:extLst>
                    <a:ext uri="{FF2B5EF4-FFF2-40B4-BE49-F238E27FC236}">
                      <a16:creationId xmlns:a16="http://schemas.microsoft.com/office/drawing/2014/main" id="{39EA3D7B-0E72-4CAE-9ABA-6CDCF5B8494C}"/>
                    </a:ext>
                  </a:extLst>
                </p:cNvPr>
                <p:cNvSpPr>
                  <a:spLocks/>
                </p:cNvSpPr>
                <p:nvPr userDrawn="1"/>
              </p:nvSpPr>
              <p:spPr bwMode="auto">
                <a:xfrm>
                  <a:off x="3659" y="33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7" name="Freeform 692">
                  <a:extLst>
                    <a:ext uri="{FF2B5EF4-FFF2-40B4-BE49-F238E27FC236}">
                      <a16:creationId xmlns:a16="http://schemas.microsoft.com/office/drawing/2014/main" id="{5AB35913-848B-4558-8442-5815BAEF7841}"/>
                    </a:ext>
                  </a:extLst>
                </p:cNvPr>
                <p:cNvSpPr>
                  <a:spLocks/>
                </p:cNvSpPr>
                <p:nvPr userDrawn="1"/>
              </p:nvSpPr>
              <p:spPr bwMode="auto">
                <a:xfrm>
                  <a:off x="3664" y="32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8" name="Freeform 693">
                  <a:extLst>
                    <a:ext uri="{FF2B5EF4-FFF2-40B4-BE49-F238E27FC236}">
                      <a16:creationId xmlns:a16="http://schemas.microsoft.com/office/drawing/2014/main" id="{EFB15443-6BF0-4AEF-BCD5-CDB4EF32A332}"/>
                    </a:ext>
                  </a:extLst>
                </p:cNvPr>
                <p:cNvSpPr>
                  <a:spLocks/>
                </p:cNvSpPr>
                <p:nvPr userDrawn="1"/>
              </p:nvSpPr>
              <p:spPr bwMode="auto">
                <a:xfrm>
                  <a:off x="3963" y="53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9" name="Freeform 694">
                  <a:extLst>
                    <a:ext uri="{FF2B5EF4-FFF2-40B4-BE49-F238E27FC236}">
                      <a16:creationId xmlns:a16="http://schemas.microsoft.com/office/drawing/2014/main" id="{3A0B23B8-4358-481A-8BCD-DC4084F32EA6}"/>
                    </a:ext>
                  </a:extLst>
                </p:cNvPr>
                <p:cNvSpPr>
                  <a:spLocks/>
                </p:cNvSpPr>
                <p:nvPr userDrawn="1"/>
              </p:nvSpPr>
              <p:spPr bwMode="auto">
                <a:xfrm>
                  <a:off x="3968" y="5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0" name="Freeform 695">
                  <a:extLst>
                    <a:ext uri="{FF2B5EF4-FFF2-40B4-BE49-F238E27FC236}">
                      <a16:creationId xmlns:a16="http://schemas.microsoft.com/office/drawing/2014/main" id="{F849801D-03C2-40AA-A5F9-5DB7816E122C}"/>
                    </a:ext>
                  </a:extLst>
                </p:cNvPr>
                <p:cNvSpPr>
                  <a:spLocks/>
                </p:cNvSpPr>
                <p:nvPr userDrawn="1"/>
              </p:nvSpPr>
              <p:spPr bwMode="auto">
                <a:xfrm>
                  <a:off x="3824" y="283"/>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1" name="Freeform 696">
                  <a:extLst>
                    <a:ext uri="{FF2B5EF4-FFF2-40B4-BE49-F238E27FC236}">
                      <a16:creationId xmlns:a16="http://schemas.microsoft.com/office/drawing/2014/main" id="{705FC9BA-3E13-4811-8B16-C87A2509B5F0}"/>
                    </a:ext>
                  </a:extLst>
                </p:cNvPr>
                <p:cNvSpPr>
                  <a:spLocks/>
                </p:cNvSpPr>
                <p:nvPr userDrawn="1"/>
              </p:nvSpPr>
              <p:spPr bwMode="auto">
                <a:xfrm>
                  <a:off x="3928" y="3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2" name="Freeform 697">
                  <a:extLst>
                    <a:ext uri="{FF2B5EF4-FFF2-40B4-BE49-F238E27FC236}">
                      <a16:creationId xmlns:a16="http://schemas.microsoft.com/office/drawing/2014/main" id="{A1E37AD2-5A83-4D77-A6A7-F471CA34C8AA}"/>
                    </a:ext>
                  </a:extLst>
                </p:cNvPr>
                <p:cNvSpPr>
                  <a:spLocks/>
                </p:cNvSpPr>
                <p:nvPr userDrawn="1"/>
              </p:nvSpPr>
              <p:spPr bwMode="auto">
                <a:xfrm>
                  <a:off x="3948" y="38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3" name="Freeform 698">
                  <a:extLst>
                    <a:ext uri="{FF2B5EF4-FFF2-40B4-BE49-F238E27FC236}">
                      <a16:creationId xmlns:a16="http://schemas.microsoft.com/office/drawing/2014/main" id="{7D359EF8-F0F5-4770-9BEA-391098EF3E05}"/>
                    </a:ext>
                  </a:extLst>
                </p:cNvPr>
                <p:cNvSpPr>
                  <a:spLocks/>
                </p:cNvSpPr>
                <p:nvPr userDrawn="1"/>
              </p:nvSpPr>
              <p:spPr bwMode="auto">
                <a:xfrm>
                  <a:off x="3938" y="6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4" name="Freeform 699">
                  <a:extLst>
                    <a:ext uri="{FF2B5EF4-FFF2-40B4-BE49-F238E27FC236}">
                      <a16:creationId xmlns:a16="http://schemas.microsoft.com/office/drawing/2014/main" id="{A76C507E-9856-43AC-A3A8-5F93119FB69F}"/>
                    </a:ext>
                  </a:extLst>
                </p:cNvPr>
                <p:cNvSpPr>
                  <a:spLocks/>
                </p:cNvSpPr>
                <p:nvPr userDrawn="1"/>
              </p:nvSpPr>
              <p:spPr bwMode="auto">
                <a:xfrm>
                  <a:off x="3714" y="268"/>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2" y="1"/>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5" name="Freeform 700">
                  <a:extLst>
                    <a:ext uri="{FF2B5EF4-FFF2-40B4-BE49-F238E27FC236}">
                      <a16:creationId xmlns:a16="http://schemas.microsoft.com/office/drawing/2014/main" id="{26B4409C-1E17-479C-B371-A4A183E3465E}"/>
                    </a:ext>
                  </a:extLst>
                </p:cNvPr>
                <p:cNvSpPr>
                  <a:spLocks/>
                </p:cNvSpPr>
                <p:nvPr userDrawn="1"/>
              </p:nvSpPr>
              <p:spPr bwMode="auto">
                <a:xfrm>
                  <a:off x="3918"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6" name="Freeform 701">
                  <a:extLst>
                    <a:ext uri="{FF2B5EF4-FFF2-40B4-BE49-F238E27FC236}">
                      <a16:creationId xmlns:a16="http://schemas.microsoft.com/office/drawing/2014/main" id="{2AAF3B2F-9DC3-4B52-8A82-169FB2458CE6}"/>
                    </a:ext>
                  </a:extLst>
                </p:cNvPr>
                <p:cNvSpPr>
                  <a:spLocks/>
                </p:cNvSpPr>
                <p:nvPr userDrawn="1"/>
              </p:nvSpPr>
              <p:spPr bwMode="auto">
                <a:xfrm>
                  <a:off x="3724" y="26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7" name="Freeform 702">
                  <a:extLst>
                    <a:ext uri="{FF2B5EF4-FFF2-40B4-BE49-F238E27FC236}">
                      <a16:creationId xmlns:a16="http://schemas.microsoft.com/office/drawing/2014/main" id="{8B269135-920F-4C67-88A6-1982E6546C1C}"/>
                    </a:ext>
                  </a:extLst>
                </p:cNvPr>
                <p:cNvSpPr>
                  <a:spLocks/>
                </p:cNvSpPr>
                <p:nvPr userDrawn="1"/>
              </p:nvSpPr>
              <p:spPr bwMode="auto">
                <a:xfrm>
                  <a:off x="3644"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8" name="Freeform 703">
                  <a:extLst>
                    <a:ext uri="{FF2B5EF4-FFF2-40B4-BE49-F238E27FC236}">
                      <a16:creationId xmlns:a16="http://schemas.microsoft.com/office/drawing/2014/main" id="{5509B128-7A52-4D3E-B6BC-F085ACD87EE8}"/>
                    </a:ext>
                  </a:extLst>
                </p:cNvPr>
                <p:cNvSpPr>
                  <a:spLocks/>
                </p:cNvSpPr>
                <p:nvPr userDrawn="1"/>
              </p:nvSpPr>
              <p:spPr bwMode="auto">
                <a:xfrm>
                  <a:off x="3644" y="5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9" name="Rectangle 704">
                  <a:extLst>
                    <a:ext uri="{FF2B5EF4-FFF2-40B4-BE49-F238E27FC236}">
                      <a16:creationId xmlns:a16="http://schemas.microsoft.com/office/drawing/2014/main" id="{E6CC8F8D-8317-4310-9587-AAB24446730A}"/>
                    </a:ext>
                  </a:extLst>
                </p:cNvPr>
                <p:cNvSpPr>
                  <a:spLocks noChangeArrowheads="1"/>
                </p:cNvSpPr>
                <p:nvPr userDrawn="1"/>
              </p:nvSpPr>
              <p:spPr bwMode="auto">
                <a:xfrm>
                  <a:off x="3679"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0" name="Freeform 705">
                  <a:extLst>
                    <a:ext uri="{FF2B5EF4-FFF2-40B4-BE49-F238E27FC236}">
                      <a16:creationId xmlns:a16="http://schemas.microsoft.com/office/drawing/2014/main" id="{C3E14749-835E-4B8C-89B8-1C5A7EF87724}"/>
                    </a:ext>
                  </a:extLst>
                </p:cNvPr>
                <p:cNvSpPr>
                  <a:spLocks/>
                </p:cNvSpPr>
                <p:nvPr userDrawn="1"/>
              </p:nvSpPr>
              <p:spPr bwMode="auto">
                <a:xfrm>
                  <a:off x="3659" y="29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1" name="Freeform 706">
                  <a:extLst>
                    <a:ext uri="{FF2B5EF4-FFF2-40B4-BE49-F238E27FC236}">
                      <a16:creationId xmlns:a16="http://schemas.microsoft.com/office/drawing/2014/main" id="{5277960B-28B5-4BF7-8280-A773EE0D6209}"/>
                    </a:ext>
                  </a:extLst>
                </p:cNvPr>
                <p:cNvSpPr>
                  <a:spLocks/>
                </p:cNvSpPr>
                <p:nvPr userDrawn="1"/>
              </p:nvSpPr>
              <p:spPr bwMode="auto">
                <a:xfrm>
                  <a:off x="3739" y="2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2" name="Freeform 707">
                  <a:extLst>
                    <a:ext uri="{FF2B5EF4-FFF2-40B4-BE49-F238E27FC236}">
                      <a16:creationId xmlns:a16="http://schemas.microsoft.com/office/drawing/2014/main" id="{23343FEB-3185-47A6-BB1E-76C9D3E50963}"/>
                    </a:ext>
                  </a:extLst>
                </p:cNvPr>
                <p:cNvSpPr>
                  <a:spLocks/>
                </p:cNvSpPr>
                <p:nvPr userDrawn="1"/>
              </p:nvSpPr>
              <p:spPr bwMode="auto">
                <a:xfrm>
                  <a:off x="3679" y="3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3" name="Freeform 708">
                  <a:extLst>
                    <a:ext uri="{FF2B5EF4-FFF2-40B4-BE49-F238E27FC236}">
                      <a16:creationId xmlns:a16="http://schemas.microsoft.com/office/drawing/2014/main" id="{D822A6B1-0046-4E66-A50F-C400407F5E2D}"/>
                    </a:ext>
                  </a:extLst>
                </p:cNvPr>
                <p:cNvSpPr>
                  <a:spLocks/>
                </p:cNvSpPr>
                <p:nvPr userDrawn="1"/>
              </p:nvSpPr>
              <p:spPr bwMode="auto">
                <a:xfrm>
                  <a:off x="3679" y="30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4" name="Freeform 709">
                  <a:extLst>
                    <a:ext uri="{FF2B5EF4-FFF2-40B4-BE49-F238E27FC236}">
                      <a16:creationId xmlns:a16="http://schemas.microsoft.com/office/drawing/2014/main" id="{53E1BDCD-1294-4E3E-A7C8-9536721E5EE4}"/>
                    </a:ext>
                  </a:extLst>
                </p:cNvPr>
                <p:cNvSpPr>
                  <a:spLocks/>
                </p:cNvSpPr>
                <p:nvPr userDrawn="1"/>
              </p:nvSpPr>
              <p:spPr bwMode="auto">
                <a:xfrm>
                  <a:off x="3679" y="30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5" name="Freeform 710">
                  <a:extLst>
                    <a:ext uri="{FF2B5EF4-FFF2-40B4-BE49-F238E27FC236}">
                      <a16:creationId xmlns:a16="http://schemas.microsoft.com/office/drawing/2014/main" id="{60C6B112-336D-4566-BA75-2BBD35FF55AB}"/>
                    </a:ext>
                  </a:extLst>
                </p:cNvPr>
                <p:cNvSpPr>
                  <a:spLocks/>
                </p:cNvSpPr>
                <p:nvPr userDrawn="1"/>
              </p:nvSpPr>
              <p:spPr bwMode="auto">
                <a:xfrm>
                  <a:off x="3794" y="6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6" name="Rectangle 711">
                  <a:extLst>
                    <a:ext uri="{FF2B5EF4-FFF2-40B4-BE49-F238E27FC236}">
                      <a16:creationId xmlns:a16="http://schemas.microsoft.com/office/drawing/2014/main" id="{51C308B8-A7D3-43A4-B9ED-87A4842E8F4C}"/>
                    </a:ext>
                  </a:extLst>
                </p:cNvPr>
                <p:cNvSpPr>
                  <a:spLocks noChangeArrowheads="1"/>
                </p:cNvSpPr>
                <p:nvPr userDrawn="1"/>
              </p:nvSpPr>
              <p:spPr bwMode="auto">
                <a:xfrm>
                  <a:off x="3888" y="2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7" name="Freeform 712">
                  <a:extLst>
                    <a:ext uri="{FF2B5EF4-FFF2-40B4-BE49-F238E27FC236}">
                      <a16:creationId xmlns:a16="http://schemas.microsoft.com/office/drawing/2014/main" id="{E5EEE6A5-EC10-4E6C-AA43-22C92FB55C01}"/>
                    </a:ext>
                  </a:extLst>
                </p:cNvPr>
                <p:cNvSpPr>
                  <a:spLocks/>
                </p:cNvSpPr>
                <p:nvPr userDrawn="1"/>
              </p:nvSpPr>
              <p:spPr bwMode="auto">
                <a:xfrm>
                  <a:off x="3883" y="283"/>
                  <a:ext cx="15" cy="10"/>
                </a:xfrm>
                <a:custGeom>
                  <a:avLst/>
                  <a:gdLst>
                    <a:gd name="T0" fmla="*/ 3 w 3"/>
                    <a:gd name="T1" fmla="*/ 1 h 2"/>
                    <a:gd name="T2" fmla="*/ 1 w 3"/>
                    <a:gd name="T3" fmla="*/ 0 h 2"/>
                    <a:gd name="T4" fmla="*/ 0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1"/>
                        <a:pt x="1" y="0"/>
                      </a:cubicBezTo>
                      <a:cubicBezTo>
                        <a:pt x="0" y="2"/>
                        <a:pt x="0" y="2"/>
                        <a:pt x="0" y="2"/>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8" name="Freeform 713">
                  <a:extLst>
                    <a:ext uri="{FF2B5EF4-FFF2-40B4-BE49-F238E27FC236}">
                      <a16:creationId xmlns:a16="http://schemas.microsoft.com/office/drawing/2014/main" id="{1679BF9C-E4CC-4E1B-8DC3-4BF1E3C82577}"/>
                    </a:ext>
                  </a:extLst>
                </p:cNvPr>
                <p:cNvSpPr>
                  <a:spLocks noEditPoints="1"/>
                </p:cNvSpPr>
                <p:nvPr userDrawn="1"/>
              </p:nvSpPr>
              <p:spPr bwMode="auto">
                <a:xfrm>
                  <a:off x="3605" y="213"/>
                  <a:ext cx="378" cy="500"/>
                </a:xfrm>
                <a:custGeom>
                  <a:avLst/>
                  <a:gdLst>
                    <a:gd name="T0" fmla="*/ 72 w 76"/>
                    <a:gd name="T1" fmla="*/ 68 h 100"/>
                    <a:gd name="T2" fmla="*/ 73 w 76"/>
                    <a:gd name="T3" fmla="*/ 61 h 100"/>
                    <a:gd name="T4" fmla="*/ 74 w 76"/>
                    <a:gd name="T5" fmla="*/ 58 h 100"/>
                    <a:gd name="T6" fmla="*/ 73 w 76"/>
                    <a:gd name="T7" fmla="*/ 52 h 100"/>
                    <a:gd name="T8" fmla="*/ 72 w 76"/>
                    <a:gd name="T9" fmla="*/ 44 h 100"/>
                    <a:gd name="T10" fmla="*/ 65 w 76"/>
                    <a:gd name="T11" fmla="*/ 35 h 100"/>
                    <a:gd name="T12" fmla="*/ 65 w 76"/>
                    <a:gd name="T13" fmla="*/ 35 h 100"/>
                    <a:gd name="T14" fmla="*/ 68 w 76"/>
                    <a:gd name="T15" fmla="*/ 33 h 100"/>
                    <a:gd name="T16" fmla="*/ 66 w 76"/>
                    <a:gd name="T17" fmla="*/ 28 h 100"/>
                    <a:gd name="T18" fmla="*/ 62 w 76"/>
                    <a:gd name="T19" fmla="*/ 23 h 100"/>
                    <a:gd name="T20" fmla="*/ 53 w 76"/>
                    <a:gd name="T21" fmla="*/ 18 h 100"/>
                    <a:gd name="T22" fmla="*/ 54 w 76"/>
                    <a:gd name="T23" fmla="*/ 11 h 100"/>
                    <a:gd name="T24" fmla="*/ 46 w 76"/>
                    <a:gd name="T25" fmla="*/ 9 h 100"/>
                    <a:gd name="T26" fmla="*/ 46 w 76"/>
                    <a:gd name="T27" fmla="*/ 4 h 100"/>
                    <a:gd name="T28" fmla="*/ 42 w 76"/>
                    <a:gd name="T29" fmla="*/ 3 h 100"/>
                    <a:gd name="T30" fmla="*/ 33 w 76"/>
                    <a:gd name="T31" fmla="*/ 6 h 100"/>
                    <a:gd name="T32" fmla="*/ 28 w 76"/>
                    <a:gd name="T33" fmla="*/ 6 h 100"/>
                    <a:gd name="T34" fmla="*/ 19 w 76"/>
                    <a:gd name="T35" fmla="*/ 7 h 100"/>
                    <a:gd name="T36" fmla="*/ 17 w 76"/>
                    <a:gd name="T37" fmla="*/ 11 h 100"/>
                    <a:gd name="T38" fmla="*/ 12 w 76"/>
                    <a:gd name="T39" fmla="*/ 14 h 100"/>
                    <a:gd name="T40" fmla="*/ 11 w 76"/>
                    <a:gd name="T41" fmla="*/ 19 h 100"/>
                    <a:gd name="T42" fmla="*/ 15 w 76"/>
                    <a:gd name="T43" fmla="*/ 18 h 100"/>
                    <a:gd name="T44" fmla="*/ 15 w 76"/>
                    <a:gd name="T45" fmla="*/ 16 h 100"/>
                    <a:gd name="T46" fmla="*/ 20 w 76"/>
                    <a:gd name="T47" fmla="*/ 14 h 100"/>
                    <a:gd name="T48" fmla="*/ 29 w 76"/>
                    <a:gd name="T49" fmla="*/ 11 h 100"/>
                    <a:gd name="T50" fmla="*/ 39 w 76"/>
                    <a:gd name="T51" fmla="*/ 11 h 100"/>
                    <a:gd name="T52" fmla="*/ 44 w 76"/>
                    <a:gd name="T53" fmla="*/ 14 h 100"/>
                    <a:gd name="T54" fmla="*/ 45 w 76"/>
                    <a:gd name="T55" fmla="*/ 14 h 100"/>
                    <a:gd name="T56" fmla="*/ 50 w 76"/>
                    <a:gd name="T57" fmla="*/ 18 h 100"/>
                    <a:gd name="T58" fmla="*/ 58 w 76"/>
                    <a:gd name="T59" fmla="*/ 30 h 100"/>
                    <a:gd name="T60" fmla="*/ 59 w 76"/>
                    <a:gd name="T61" fmla="*/ 35 h 100"/>
                    <a:gd name="T62" fmla="*/ 64 w 76"/>
                    <a:gd name="T63" fmla="*/ 43 h 100"/>
                    <a:gd name="T64" fmla="*/ 66 w 76"/>
                    <a:gd name="T65" fmla="*/ 51 h 100"/>
                    <a:gd name="T66" fmla="*/ 64 w 76"/>
                    <a:gd name="T67" fmla="*/ 59 h 100"/>
                    <a:gd name="T68" fmla="*/ 63 w 76"/>
                    <a:gd name="T69" fmla="*/ 69 h 100"/>
                    <a:gd name="T70" fmla="*/ 60 w 76"/>
                    <a:gd name="T71" fmla="*/ 78 h 100"/>
                    <a:gd name="T72" fmla="*/ 54 w 76"/>
                    <a:gd name="T73" fmla="*/ 89 h 100"/>
                    <a:gd name="T74" fmla="*/ 39 w 76"/>
                    <a:gd name="T75" fmla="*/ 91 h 100"/>
                    <a:gd name="T76" fmla="*/ 36 w 76"/>
                    <a:gd name="T77" fmla="*/ 91 h 100"/>
                    <a:gd name="T78" fmla="*/ 28 w 76"/>
                    <a:gd name="T79" fmla="*/ 88 h 100"/>
                    <a:gd name="T80" fmla="*/ 19 w 76"/>
                    <a:gd name="T81" fmla="*/ 80 h 100"/>
                    <a:gd name="T82" fmla="*/ 10 w 76"/>
                    <a:gd name="T83" fmla="*/ 69 h 100"/>
                    <a:gd name="T84" fmla="*/ 6 w 76"/>
                    <a:gd name="T85" fmla="*/ 57 h 100"/>
                    <a:gd name="T86" fmla="*/ 2 w 76"/>
                    <a:gd name="T87" fmla="*/ 66 h 100"/>
                    <a:gd name="T88" fmla="*/ 8 w 76"/>
                    <a:gd name="T89" fmla="*/ 79 h 100"/>
                    <a:gd name="T90" fmla="*/ 9 w 76"/>
                    <a:gd name="T91" fmla="*/ 82 h 100"/>
                    <a:gd name="T92" fmla="*/ 21 w 76"/>
                    <a:gd name="T93" fmla="*/ 93 h 100"/>
                    <a:gd name="T94" fmla="*/ 29 w 76"/>
                    <a:gd name="T95" fmla="*/ 95 h 100"/>
                    <a:gd name="T96" fmla="*/ 37 w 76"/>
                    <a:gd name="T97" fmla="*/ 97 h 100"/>
                    <a:gd name="T98" fmla="*/ 39 w 76"/>
                    <a:gd name="T99" fmla="*/ 99 h 100"/>
                    <a:gd name="T100" fmla="*/ 45 w 76"/>
                    <a:gd name="T101" fmla="*/ 97 h 100"/>
                    <a:gd name="T102" fmla="*/ 53 w 76"/>
                    <a:gd name="T103" fmla="*/ 95 h 100"/>
                    <a:gd name="T104" fmla="*/ 58 w 76"/>
                    <a:gd name="T105" fmla="*/ 90 h 100"/>
                    <a:gd name="T106" fmla="*/ 61 w 76"/>
                    <a:gd name="T107" fmla="*/ 88 h 100"/>
                    <a:gd name="T108" fmla="*/ 67 w 76"/>
                    <a:gd name="T109" fmla="*/ 82 h 100"/>
                    <a:gd name="T110" fmla="*/ 71 w 76"/>
                    <a:gd name="T111" fmla="*/ 71 h 100"/>
                    <a:gd name="T112" fmla="*/ 66 w 76"/>
                    <a:gd name="T113" fmla="*/ 34 h 100"/>
                    <a:gd name="T114" fmla="*/ 17 w 76"/>
                    <a:gd name="T115"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00">
                      <a:moveTo>
                        <a:pt x="71" y="72"/>
                      </a:moveTo>
                      <a:cubicBezTo>
                        <a:pt x="72" y="72"/>
                        <a:pt x="72" y="72"/>
                        <a:pt x="72" y="72"/>
                      </a:cubicBezTo>
                      <a:cubicBezTo>
                        <a:pt x="73" y="73"/>
                        <a:pt x="72" y="74"/>
                        <a:pt x="73" y="73"/>
                      </a:cubicBezTo>
                      <a:cubicBezTo>
                        <a:pt x="71" y="72"/>
                        <a:pt x="74" y="69"/>
                        <a:pt x="72" y="68"/>
                      </a:cubicBezTo>
                      <a:cubicBezTo>
                        <a:pt x="72" y="68"/>
                        <a:pt x="72" y="68"/>
                        <a:pt x="72" y="68"/>
                      </a:cubicBezTo>
                      <a:cubicBezTo>
                        <a:pt x="72" y="68"/>
                        <a:pt x="72" y="68"/>
                        <a:pt x="72" y="68"/>
                      </a:cubicBezTo>
                      <a:cubicBezTo>
                        <a:pt x="74" y="67"/>
                        <a:pt x="71" y="67"/>
                        <a:pt x="71" y="65"/>
                      </a:cubicBezTo>
                      <a:cubicBezTo>
                        <a:pt x="72" y="64"/>
                        <a:pt x="72" y="64"/>
                        <a:pt x="72" y="64"/>
                      </a:cubicBezTo>
                      <a:cubicBezTo>
                        <a:pt x="72" y="63"/>
                        <a:pt x="72" y="63"/>
                        <a:pt x="72" y="63"/>
                      </a:cubicBezTo>
                      <a:cubicBezTo>
                        <a:pt x="72" y="63"/>
                        <a:pt x="73" y="63"/>
                        <a:pt x="72" y="63"/>
                      </a:cubicBezTo>
                      <a:cubicBezTo>
                        <a:pt x="72" y="61"/>
                        <a:pt x="72" y="61"/>
                        <a:pt x="72" y="61"/>
                      </a:cubicBezTo>
                      <a:cubicBezTo>
                        <a:pt x="73" y="61"/>
                        <a:pt x="73" y="61"/>
                        <a:pt x="73" y="61"/>
                      </a:cubicBezTo>
                      <a:cubicBezTo>
                        <a:pt x="72" y="61"/>
                        <a:pt x="72" y="60"/>
                        <a:pt x="71" y="59"/>
                      </a:cubicBezTo>
                      <a:cubicBezTo>
                        <a:pt x="72" y="59"/>
                        <a:pt x="72" y="60"/>
                        <a:pt x="72" y="60"/>
                      </a:cubicBezTo>
                      <a:cubicBezTo>
                        <a:pt x="71" y="58"/>
                        <a:pt x="71" y="58"/>
                        <a:pt x="71" y="58"/>
                      </a:cubicBezTo>
                      <a:cubicBezTo>
                        <a:pt x="72" y="58"/>
                        <a:pt x="73" y="59"/>
                        <a:pt x="73" y="60"/>
                      </a:cubicBezTo>
                      <a:cubicBezTo>
                        <a:pt x="75" y="59"/>
                        <a:pt x="72" y="59"/>
                        <a:pt x="74" y="56"/>
                      </a:cubicBezTo>
                      <a:cubicBezTo>
                        <a:pt x="74" y="58"/>
                        <a:pt x="74" y="58"/>
                        <a:pt x="74" y="58"/>
                      </a:cubicBezTo>
                      <a:cubicBezTo>
                        <a:pt x="75" y="57"/>
                        <a:pt x="75" y="56"/>
                        <a:pt x="76" y="55"/>
                      </a:cubicBezTo>
                      <a:cubicBezTo>
                        <a:pt x="75" y="55"/>
                        <a:pt x="73" y="57"/>
                        <a:pt x="73" y="56"/>
                      </a:cubicBezTo>
                      <a:cubicBezTo>
                        <a:pt x="73" y="56"/>
                        <a:pt x="73" y="55"/>
                        <a:pt x="73" y="54"/>
                      </a:cubicBezTo>
                      <a:cubicBezTo>
                        <a:pt x="73" y="54"/>
                        <a:pt x="73" y="54"/>
                        <a:pt x="73" y="53"/>
                      </a:cubicBezTo>
                      <a:cubicBezTo>
                        <a:pt x="74" y="53"/>
                        <a:pt x="74" y="53"/>
                        <a:pt x="74" y="53"/>
                      </a:cubicBezTo>
                      <a:cubicBezTo>
                        <a:pt x="74" y="52"/>
                        <a:pt x="73" y="52"/>
                        <a:pt x="73" y="52"/>
                      </a:cubicBezTo>
                      <a:cubicBezTo>
                        <a:pt x="73" y="51"/>
                        <a:pt x="74" y="50"/>
                        <a:pt x="75" y="50"/>
                      </a:cubicBezTo>
                      <a:cubicBezTo>
                        <a:pt x="75" y="48"/>
                        <a:pt x="73" y="51"/>
                        <a:pt x="73" y="49"/>
                      </a:cubicBezTo>
                      <a:cubicBezTo>
                        <a:pt x="73" y="48"/>
                        <a:pt x="73" y="47"/>
                        <a:pt x="71" y="46"/>
                      </a:cubicBezTo>
                      <a:cubicBezTo>
                        <a:pt x="72" y="45"/>
                        <a:pt x="72" y="46"/>
                        <a:pt x="73" y="45"/>
                      </a:cubicBezTo>
                      <a:cubicBezTo>
                        <a:pt x="71" y="44"/>
                        <a:pt x="71" y="44"/>
                        <a:pt x="71" y="44"/>
                      </a:cubicBezTo>
                      <a:cubicBezTo>
                        <a:pt x="71" y="44"/>
                        <a:pt x="72" y="44"/>
                        <a:pt x="72" y="44"/>
                      </a:cubicBezTo>
                      <a:cubicBezTo>
                        <a:pt x="71" y="44"/>
                        <a:pt x="71" y="44"/>
                        <a:pt x="70" y="43"/>
                      </a:cubicBezTo>
                      <a:cubicBezTo>
                        <a:pt x="69" y="43"/>
                        <a:pt x="72" y="41"/>
                        <a:pt x="70" y="40"/>
                      </a:cubicBezTo>
                      <a:cubicBezTo>
                        <a:pt x="70" y="39"/>
                        <a:pt x="71" y="40"/>
                        <a:pt x="71" y="40"/>
                      </a:cubicBezTo>
                      <a:cubicBezTo>
                        <a:pt x="70" y="38"/>
                        <a:pt x="70" y="38"/>
                        <a:pt x="68" y="37"/>
                      </a:cubicBezTo>
                      <a:cubicBezTo>
                        <a:pt x="69" y="36"/>
                        <a:pt x="69" y="36"/>
                        <a:pt x="69" y="36"/>
                      </a:cubicBezTo>
                      <a:cubicBezTo>
                        <a:pt x="68" y="37"/>
                        <a:pt x="66" y="36"/>
                        <a:pt x="65" y="35"/>
                      </a:cubicBezTo>
                      <a:cubicBezTo>
                        <a:pt x="65" y="36"/>
                        <a:pt x="65" y="36"/>
                        <a:pt x="64" y="36"/>
                      </a:cubicBezTo>
                      <a:cubicBezTo>
                        <a:pt x="63" y="35"/>
                        <a:pt x="63" y="35"/>
                        <a:pt x="63" y="35"/>
                      </a:cubicBezTo>
                      <a:cubicBezTo>
                        <a:pt x="63" y="35"/>
                        <a:pt x="64" y="35"/>
                        <a:pt x="65" y="35"/>
                      </a:cubicBezTo>
                      <a:cubicBezTo>
                        <a:pt x="64" y="35"/>
                        <a:pt x="64" y="35"/>
                        <a:pt x="64" y="35"/>
                      </a:cubicBezTo>
                      <a:cubicBezTo>
                        <a:pt x="64" y="34"/>
                        <a:pt x="65" y="34"/>
                        <a:pt x="66" y="34"/>
                      </a:cubicBezTo>
                      <a:cubicBezTo>
                        <a:pt x="66" y="35"/>
                        <a:pt x="66" y="35"/>
                        <a:pt x="65" y="35"/>
                      </a:cubicBezTo>
                      <a:cubicBezTo>
                        <a:pt x="66" y="35"/>
                        <a:pt x="67" y="35"/>
                        <a:pt x="68" y="35"/>
                      </a:cubicBezTo>
                      <a:cubicBezTo>
                        <a:pt x="68" y="35"/>
                        <a:pt x="68" y="35"/>
                        <a:pt x="67" y="35"/>
                      </a:cubicBezTo>
                      <a:cubicBezTo>
                        <a:pt x="68" y="35"/>
                        <a:pt x="68" y="35"/>
                        <a:pt x="68" y="35"/>
                      </a:cubicBezTo>
                      <a:cubicBezTo>
                        <a:pt x="68" y="34"/>
                        <a:pt x="68" y="34"/>
                        <a:pt x="67" y="34"/>
                      </a:cubicBezTo>
                      <a:cubicBezTo>
                        <a:pt x="69" y="33"/>
                        <a:pt x="69" y="33"/>
                        <a:pt x="69" y="33"/>
                      </a:cubicBezTo>
                      <a:cubicBezTo>
                        <a:pt x="68" y="33"/>
                        <a:pt x="68" y="33"/>
                        <a:pt x="68" y="33"/>
                      </a:cubicBezTo>
                      <a:cubicBezTo>
                        <a:pt x="68" y="33"/>
                        <a:pt x="68" y="31"/>
                        <a:pt x="68" y="31"/>
                      </a:cubicBezTo>
                      <a:cubicBezTo>
                        <a:pt x="66" y="30"/>
                        <a:pt x="64" y="30"/>
                        <a:pt x="62" y="28"/>
                      </a:cubicBezTo>
                      <a:cubicBezTo>
                        <a:pt x="63" y="28"/>
                        <a:pt x="64" y="27"/>
                        <a:pt x="65" y="27"/>
                      </a:cubicBezTo>
                      <a:cubicBezTo>
                        <a:pt x="64" y="28"/>
                        <a:pt x="66" y="28"/>
                        <a:pt x="66" y="29"/>
                      </a:cubicBezTo>
                      <a:cubicBezTo>
                        <a:pt x="66" y="29"/>
                        <a:pt x="67" y="29"/>
                        <a:pt x="67" y="29"/>
                      </a:cubicBezTo>
                      <a:cubicBezTo>
                        <a:pt x="67" y="29"/>
                        <a:pt x="67" y="28"/>
                        <a:pt x="66" y="28"/>
                      </a:cubicBezTo>
                      <a:cubicBezTo>
                        <a:pt x="66" y="28"/>
                        <a:pt x="65" y="27"/>
                        <a:pt x="65" y="27"/>
                      </a:cubicBezTo>
                      <a:cubicBezTo>
                        <a:pt x="66" y="27"/>
                        <a:pt x="65" y="26"/>
                        <a:pt x="66" y="26"/>
                      </a:cubicBezTo>
                      <a:cubicBezTo>
                        <a:pt x="64" y="27"/>
                        <a:pt x="64" y="25"/>
                        <a:pt x="63" y="24"/>
                      </a:cubicBezTo>
                      <a:cubicBezTo>
                        <a:pt x="63" y="24"/>
                        <a:pt x="64" y="24"/>
                        <a:pt x="64" y="25"/>
                      </a:cubicBezTo>
                      <a:cubicBezTo>
                        <a:pt x="65" y="23"/>
                        <a:pt x="61" y="24"/>
                        <a:pt x="62" y="23"/>
                      </a:cubicBezTo>
                      <a:cubicBezTo>
                        <a:pt x="62" y="23"/>
                        <a:pt x="62" y="23"/>
                        <a:pt x="62" y="23"/>
                      </a:cubicBezTo>
                      <a:cubicBezTo>
                        <a:pt x="61" y="23"/>
                        <a:pt x="61" y="21"/>
                        <a:pt x="62" y="21"/>
                      </a:cubicBezTo>
                      <a:cubicBezTo>
                        <a:pt x="62" y="21"/>
                        <a:pt x="62" y="21"/>
                        <a:pt x="62" y="21"/>
                      </a:cubicBezTo>
                      <a:cubicBezTo>
                        <a:pt x="61" y="20"/>
                        <a:pt x="59" y="17"/>
                        <a:pt x="57" y="18"/>
                      </a:cubicBezTo>
                      <a:cubicBezTo>
                        <a:pt x="57" y="17"/>
                        <a:pt x="59" y="16"/>
                        <a:pt x="59" y="16"/>
                      </a:cubicBezTo>
                      <a:cubicBezTo>
                        <a:pt x="59" y="16"/>
                        <a:pt x="57" y="17"/>
                        <a:pt x="56" y="17"/>
                      </a:cubicBezTo>
                      <a:cubicBezTo>
                        <a:pt x="54" y="17"/>
                        <a:pt x="53" y="18"/>
                        <a:pt x="53" y="18"/>
                      </a:cubicBezTo>
                      <a:cubicBezTo>
                        <a:pt x="54" y="17"/>
                        <a:pt x="56" y="14"/>
                        <a:pt x="57" y="14"/>
                      </a:cubicBezTo>
                      <a:cubicBezTo>
                        <a:pt x="57" y="14"/>
                        <a:pt x="57" y="13"/>
                        <a:pt x="56" y="13"/>
                      </a:cubicBezTo>
                      <a:cubicBezTo>
                        <a:pt x="56" y="13"/>
                        <a:pt x="55" y="15"/>
                        <a:pt x="55" y="15"/>
                      </a:cubicBezTo>
                      <a:cubicBezTo>
                        <a:pt x="55" y="13"/>
                        <a:pt x="55" y="13"/>
                        <a:pt x="55" y="11"/>
                      </a:cubicBezTo>
                      <a:cubicBezTo>
                        <a:pt x="55" y="12"/>
                        <a:pt x="53" y="13"/>
                        <a:pt x="52" y="13"/>
                      </a:cubicBezTo>
                      <a:cubicBezTo>
                        <a:pt x="53" y="13"/>
                        <a:pt x="54" y="11"/>
                        <a:pt x="54" y="11"/>
                      </a:cubicBezTo>
                      <a:cubicBezTo>
                        <a:pt x="54" y="11"/>
                        <a:pt x="53" y="11"/>
                        <a:pt x="53" y="11"/>
                      </a:cubicBezTo>
                      <a:cubicBezTo>
                        <a:pt x="52" y="11"/>
                        <a:pt x="51" y="12"/>
                        <a:pt x="51" y="12"/>
                      </a:cubicBezTo>
                      <a:cubicBezTo>
                        <a:pt x="52" y="12"/>
                        <a:pt x="53" y="10"/>
                        <a:pt x="53" y="9"/>
                      </a:cubicBezTo>
                      <a:cubicBezTo>
                        <a:pt x="52" y="10"/>
                        <a:pt x="51" y="8"/>
                        <a:pt x="51" y="8"/>
                      </a:cubicBezTo>
                      <a:cubicBezTo>
                        <a:pt x="51" y="9"/>
                        <a:pt x="51" y="9"/>
                        <a:pt x="51" y="9"/>
                      </a:cubicBezTo>
                      <a:cubicBezTo>
                        <a:pt x="50" y="7"/>
                        <a:pt x="48" y="10"/>
                        <a:pt x="46" y="9"/>
                      </a:cubicBezTo>
                      <a:cubicBezTo>
                        <a:pt x="47" y="9"/>
                        <a:pt x="48" y="7"/>
                        <a:pt x="47" y="6"/>
                      </a:cubicBezTo>
                      <a:cubicBezTo>
                        <a:pt x="46" y="7"/>
                        <a:pt x="43" y="10"/>
                        <a:pt x="41" y="10"/>
                      </a:cubicBezTo>
                      <a:cubicBezTo>
                        <a:pt x="41" y="10"/>
                        <a:pt x="41" y="10"/>
                        <a:pt x="41" y="10"/>
                      </a:cubicBezTo>
                      <a:cubicBezTo>
                        <a:pt x="40" y="10"/>
                        <a:pt x="40" y="10"/>
                        <a:pt x="40" y="10"/>
                      </a:cubicBezTo>
                      <a:cubicBezTo>
                        <a:pt x="41" y="8"/>
                        <a:pt x="45" y="6"/>
                        <a:pt x="47" y="6"/>
                      </a:cubicBezTo>
                      <a:cubicBezTo>
                        <a:pt x="46" y="5"/>
                        <a:pt x="47" y="5"/>
                        <a:pt x="46" y="4"/>
                      </a:cubicBezTo>
                      <a:cubicBezTo>
                        <a:pt x="46" y="4"/>
                        <a:pt x="47" y="4"/>
                        <a:pt x="47" y="4"/>
                      </a:cubicBezTo>
                      <a:cubicBezTo>
                        <a:pt x="47" y="4"/>
                        <a:pt x="45" y="2"/>
                        <a:pt x="45" y="2"/>
                      </a:cubicBezTo>
                      <a:cubicBezTo>
                        <a:pt x="44" y="3"/>
                        <a:pt x="42" y="3"/>
                        <a:pt x="42" y="4"/>
                      </a:cubicBezTo>
                      <a:cubicBezTo>
                        <a:pt x="42" y="4"/>
                        <a:pt x="45" y="4"/>
                        <a:pt x="45" y="4"/>
                      </a:cubicBezTo>
                      <a:cubicBezTo>
                        <a:pt x="45" y="5"/>
                        <a:pt x="42" y="6"/>
                        <a:pt x="40" y="5"/>
                      </a:cubicBezTo>
                      <a:cubicBezTo>
                        <a:pt x="40" y="5"/>
                        <a:pt x="41" y="3"/>
                        <a:pt x="42" y="3"/>
                      </a:cubicBezTo>
                      <a:cubicBezTo>
                        <a:pt x="41" y="3"/>
                        <a:pt x="39" y="3"/>
                        <a:pt x="39" y="3"/>
                      </a:cubicBezTo>
                      <a:cubicBezTo>
                        <a:pt x="40" y="2"/>
                        <a:pt x="40" y="2"/>
                        <a:pt x="40" y="2"/>
                      </a:cubicBezTo>
                      <a:cubicBezTo>
                        <a:pt x="39" y="2"/>
                        <a:pt x="38" y="4"/>
                        <a:pt x="37" y="2"/>
                      </a:cubicBezTo>
                      <a:cubicBezTo>
                        <a:pt x="37" y="2"/>
                        <a:pt x="36" y="0"/>
                        <a:pt x="36" y="1"/>
                      </a:cubicBezTo>
                      <a:cubicBezTo>
                        <a:pt x="36" y="2"/>
                        <a:pt x="35" y="7"/>
                        <a:pt x="35" y="8"/>
                      </a:cubicBezTo>
                      <a:cubicBezTo>
                        <a:pt x="35" y="8"/>
                        <a:pt x="33" y="6"/>
                        <a:pt x="33" y="6"/>
                      </a:cubicBezTo>
                      <a:cubicBezTo>
                        <a:pt x="32" y="4"/>
                        <a:pt x="34" y="3"/>
                        <a:pt x="34" y="2"/>
                      </a:cubicBezTo>
                      <a:cubicBezTo>
                        <a:pt x="33" y="2"/>
                        <a:pt x="33" y="3"/>
                        <a:pt x="33" y="3"/>
                      </a:cubicBezTo>
                      <a:cubicBezTo>
                        <a:pt x="32" y="2"/>
                        <a:pt x="33" y="2"/>
                        <a:pt x="32" y="2"/>
                      </a:cubicBezTo>
                      <a:cubicBezTo>
                        <a:pt x="32" y="3"/>
                        <a:pt x="30" y="2"/>
                        <a:pt x="31" y="3"/>
                      </a:cubicBezTo>
                      <a:cubicBezTo>
                        <a:pt x="30" y="3"/>
                        <a:pt x="30" y="3"/>
                        <a:pt x="29" y="3"/>
                      </a:cubicBezTo>
                      <a:cubicBezTo>
                        <a:pt x="30" y="3"/>
                        <a:pt x="28" y="6"/>
                        <a:pt x="28" y="6"/>
                      </a:cubicBezTo>
                      <a:cubicBezTo>
                        <a:pt x="28" y="6"/>
                        <a:pt x="27" y="5"/>
                        <a:pt x="27" y="5"/>
                      </a:cubicBezTo>
                      <a:cubicBezTo>
                        <a:pt x="25" y="5"/>
                        <a:pt x="24" y="5"/>
                        <a:pt x="22" y="6"/>
                      </a:cubicBezTo>
                      <a:cubicBezTo>
                        <a:pt x="22" y="5"/>
                        <a:pt x="21" y="5"/>
                        <a:pt x="21" y="5"/>
                      </a:cubicBezTo>
                      <a:cubicBezTo>
                        <a:pt x="21" y="5"/>
                        <a:pt x="21" y="6"/>
                        <a:pt x="21" y="6"/>
                      </a:cubicBezTo>
                      <a:cubicBezTo>
                        <a:pt x="19" y="5"/>
                        <a:pt x="22" y="5"/>
                        <a:pt x="20" y="4"/>
                      </a:cubicBezTo>
                      <a:cubicBezTo>
                        <a:pt x="21" y="5"/>
                        <a:pt x="19" y="6"/>
                        <a:pt x="19" y="7"/>
                      </a:cubicBezTo>
                      <a:cubicBezTo>
                        <a:pt x="20" y="7"/>
                        <a:pt x="21" y="6"/>
                        <a:pt x="21" y="5"/>
                      </a:cubicBezTo>
                      <a:cubicBezTo>
                        <a:pt x="22" y="7"/>
                        <a:pt x="21" y="9"/>
                        <a:pt x="20" y="10"/>
                      </a:cubicBezTo>
                      <a:cubicBezTo>
                        <a:pt x="19" y="11"/>
                        <a:pt x="19" y="10"/>
                        <a:pt x="19" y="10"/>
                      </a:cubicBezTo>
                      <a:cubicBezTo>
                        <a:pt x="17" y="11"/>
                        <a:pt x="19" y="14"/>
                        <a:pt x="17" y="14"/>
                      </a:cubicBezTo>
                      <a:cubicBezTo>
                        <a:pt x="15" y="14"/>
                        <a:pt x="15" y="12"/>
                        <a:pt x="15" y="12"/>
                      </a:cubicBezTo>
                      <a:cubicBezTo>
                        <a:pt x="15" y="11"/>
                        <a:pt x="16" y="11"/>
                        <a:pt x="17" y="11"/>
                      </a:cubicBezTo>
                      <a:cubicBezTo>
                        <a:pt x="16" y="11"/>
                        <a:pt x="16" y="11"/>
                        <a:pt x="16" y="11"/>
                      </a:cubicBezTo>
                      <a:cubicBezTo>
                        <a:pt x="16" y="10"/>
                        <a:pt x="16" y="10"/>
                        <a:pt x="17" y="10"/>
                      </a:cubicBezTo>
                      <a:cubicBezTo>
                        <a:pt x="16" y="10"/>
                        <a:pt x="15" y="10"/>
                        <a:pt x="14" y="11"/>
                      </a:cubicBezTo>
                      <a:cubicBezTo>
                        <a:pt x="13" y="12"/>
                        <a:pt x="12" y="13"/>
                        <a:pt x="11" y="13"/>
                      </a:cubicBezTo>
                      <a:cubicBezTo>
                        <a:pt x="11" y="14"/>
                        <a:pt x="11" y="15"/>
                        <a:pt x="12" y="15"/>
                      </a:cubicBezTo>
                      <a:cubicBezTo>
                        <a:pt x="12" y="14"/>
                        <a:pt x="12" y="14"/>
                        <a:pt x="12" y="14"/>
                      </a:cubicBezTo>
                      <a:cubicBezTo>
                        <a:pt x="13" y="14"/>
                        <a:pt x="12" y="16"/>
                        <a:pt x="13" y="15"/>
                      </a:cubicBezTo>
                      <a:cubicBezTo>
                        <a:pt x="13" y="17"/>
                        <a:pt x="13" y="18"/>
                        <a:pt x="12" y="18"/>
                      </a:cubicBezTo>
                      <a:cubicBezTo>
                        <a:pt x="11" y="18"/>
                        <a:pt x="11" y="18"/>
                        <a:pt x="11" y="18"/>
                      </a:cubicBezTo>
                      <a:cubicBezTo>
                        <a:pt x="11" y="18"/>
                        <a:pt x="12" y="18"/>
                        <a:pt x="12" y="17"/>
                      </a:cubicBezTo>
                      <a:cubicBezTo>
                        <a:pt x="12" y="18"/>
                        <a:pt x="9" y="18"/>
                        <a:pt x="10" y="19"/>
                      </a:cubicBezTo>
                      <a:cubicBezTo>
                        <a:pt x="11" y="19"/>
                        <a:pt x="11" y="19"/>
                        <a:pt x="11" y="19"/>
                      </a:cubicBezTo>
                      <a:cubicBezTo>
                        <a:pt x="12" y="20"/>
                        <a:pt x="12" y="22"/>
                        <a:pt x="11" y="22"/>
                      </a:cubicBezTo>
                      <a:cubicBezTo>
                        <a:pt x="13" y="22"/>
                        <a:pt x="11" y="22"/>
                        <a:pt x="13" y="22"/>
                      </a:cubicBezTo>
                      <a:cubicBezTo>
                        <a:pt x="11" y="22"/>
                        <a:pt x="14" y="20"/>
                        <a:pt x="12" y="20"/>
                      </a:cubicBezTo>
                      <a:cubicBezTo>
                        <a:pt x="14" y="20"/>
                        <a:pt x="13" y="19"/>
                        <a:pt x="15" y="19"/>
                      </a:cubicBezTo>
                      <a:cubicBezTo>
                        <a:pt x="15" y="19"/>
                        <a:pt x="14" y="19"/>
                        <a:pt x="15" y="19"/>
                      </a:cubicBezTo>
                      <a:cubicBezTo>
                        <a:pt x="15" y="18"/>
                        <a:pt x="15" y="18"/>
                        <a:pt x="15" y="18"/>
                      </a:cubicBezTo>
                      <a:cubicBezTo>
                        <a:pt x="15" y="18"/>
                        <a:pt x="15" y="18"/>
                        <a:pt x="15" y="18"/>
                      </a:cubicBezTo>
                      <a:cubicBezTo>
                        <a:pt x="15" y="18"/>
                        <a:pt x="15" y="18"/>
                        <a:pt x="15" y="18"/>
                      </a:cubicBezTo>
                      <a:cubicBezTo>
                        <a:pt x="15" y="18"/>
                        <a:pt x="15" y="18"/>
                        <a:pt x="15" y="18"/>
                      </a:cubicBezTo>
                      <a:cubicBezTo>
                        <a:pt x="14" y="18"/>
                        <a:pt x="14" y="18"/>
                        <a:pt x="14" y="18"/>
                      </a:cubicBezTo>
                      <a:cubicBezTo>
                        <a:pt x="14" y="17"/>
                        <a:pt x="14" y="16"/>
                        <a:pt x="14" y="16"/>
                      </a:cubicBezTo>
                      <a:cubicBezTo>
                        <a:pt x="15" y="15"/>
                        <a:pt x="15" y="16"/>
                        <a:pt x="15" y="16"/>
                      </a:cubicBezTo>
                      <a:cubicBezTo>
                        <a:pt x="15" y="15"/>
                        <a:pt x="15" y="15"/>
                        <a:pt x="15" y="15"/>
                      </a:cubicBezTo>
                      <a:cubicBezTo>
                        <a:pt x="16" y="16"/>
                        <a:pt x="17" y="15"/>
                        <a:pt x="17" y="16"/>
                      </a:cubicBezTo>
                      <a:cubicBezTo>
                        <a:pt x="17" y="16"/>
                        <a:pt x="17" y="16"/>
                        <a:pt x="17" y="16"/>
                      </a:cubicBezTo>
                      <a:cubicBezTo>
                        <a:pt x="18" y="16"/>
                        <a:pt x="19" y="16"/>
                        <a:pt x="19" y="15"/>
                      </a:cubicBezTo>
                      <a:cubicBezTo>
                        <a:pt x="19" y="15"/>
                        <a:pt x="19" y="13"/>
                        <a:pt x="19" y="14"/>
                      </a:cubicBezTo>
                      <a:cubicBezTo>
                        <a:pt x="19" y="14"/>
                        <a:pt x="20" y="14"/>
                        <a:pt x="20" y="14"/>
                      </a:cubicBezTo>
                      <a:cubicBezTo>
                        <a:pt x="20" y="13"/>
                        <a:pt x="20" y="13"/>
                        <a:pt x="20" y="13"/>
                      </a:cubicBezTo>
                      <a:cubicBezTo>
                        <a:pt x="20" y="13"/>
                        <a:pt x="20" y="13"/>
                        <a:pt x="20" y="13"/>
                      </a:cubicBezTo>
                      <a:cubicBezTo>
                        <a:pt x="22" y="12"/>
                        <a:pt x="23" y="10"/>
                        <a:pt x="25" y="11"/>
                      </a:cubicBezTo>
                      <a:cubicBezTo>
                        <a:pt x="25" y="11"/>
                        <a:pt x="25" y="10"/>
                        <a:pt x="26" y="10"/>
                      </a:cubicBezTo>
                      <a:cubicBezTo>
                        <a:pt x="27" y="11"/>
                        <a:pt x="27" y="11"/>
                        <a:pt x="27" y="11"/>
                      </a:cubicBezTo>
                      <a:cubicBezTo>
                        <a:pt x="27" y="11"/>
                        <a:pt x="29" y="12"/>
                        <a:pt x="29" y="11"/>
                      </a:cubicBezTo>
                      <a:cubicBezTo>
                        <a:pt x="29" y="12"/>
                        <a:pt x="30" y="12"/>
                        <a:pt x="31" y="12"/>
                      </a:cubicBezTo>
                      <a:cubicBezTo>
                        <a:pt x="31" y="12"/>
                        <a:pt x="32" y="11"/>
                        <a:pt x="33" y="12"/>
                      </a:cubicBezTo>
                      <a:cubicBezTo>
                        <a:pt x="33" y="11"/>
                        <a:pt x="33" y="11"/>
                        <a:pt x="33" y="11"/>
                      </a:cubicBezTo>
                      <a:cubicBezTo>
                        <a:pt x="34" y="11"/>
                        <a:pt x="34" y="10"/>
                        <a:pt x="35" y="10"/>
                      </a:cubicBezTo>
                      <a:cubicBezTo>
                        <a:pt x="36" y="9"/>
                        <a:pt x="36" y="9"/>
                        <a:pt x="36" y="9"/>
                      </a:cubicBezTo>
                      <a:cubicBezTo>
                        <a:pt x="37" y="9"/>
                        <a:pt x="38" y="11"/>
                        <a:pt x="39" y="11"/>
                      </a:cubicBezTo>
                      <a:cubicBezTo>
                        <a:pt x="39" y="11"/>
                        <a:pt x="38" y="11"/>
                        <a:pt x="38" y="11"/>
                      </a:cubicBezTo>
                      <a:cubicBezTo>
                        <a:pt x="39" y="12"/>
                        <a:pt x="40" y="12"/>
                        <a:pt x="41" y="12"/>
                      </a:cubicBezTo>
                      <a:cubicBezTo>
                        <a:pt x="41" y="12"/>
                        <a:pt x="42" y="12"/>
                        <a:pt x="43" y="13"/>
                      </a:cubicBezTo>
                      <a:cubicBezTo>
                        <a:pt x="43" y="13"/>
                        <a:pt x="43" y="13"/>
                        <a:pt x="44" y="13"/>
                      </a:cubicBezTo>
                      <a:cubicBezTo>
                        <a:pt x="44" y="13"/>
                        <a:pt x="44" y="13"/>
                        <a:pt x="43" y="13"/>
                      </a:cubicBezTo>
                      <a:cubicBezTo>
                        <a:pt x="43" y="13"/>
                        <a:pt x="44" y="14"/>
                        <a:pt x="44" y="14"/>
                      </a:cubicBezTo>
                      <a:cubicBezTo>
                        <a:pt x="44" y="14"/>
                        <a:pt x="44" y="14"/>
                        <a:pt x="44" y="14"/>
                      </a:cubicBezTo>
                      <a:cubicBezTo>
                        <a:pt x="44" y="14"/>
                        <a:pt x="44" y="14"/>
                        <a:pt x="44" y="14"/>
                      </a:cubicBezTo>
                      <a:cubicBezTo>
                        <a:pt x="44" y="14"/>
                        <a:pt x="44" y="14"/>
                        <a:pt x="45" y="14"/>
                      </a:cubicBezTo>
                      <a:cubicBezTo>
                        <a:pt x="44" y="15"/>
                        <a:pt x="44" y="15"/>
                        <a:pt x="44" y="15"/>
                      </a:cubicBezTo>
                      <a:cubicBezTo>
                        <a:pt x="44" y="15"/>
                        <a:pt x="45" y="15"/>
                        <a:pt x="45" y="15"/>
                      </a:cubicBezTo>
                      <a:cubicBezTo>
                        <a:pt x="45" y="15"/>
                        <a:pt x="45" y="15"/>
                        <a:pt x="45" y="14"/>
                      </a:cubicBezTo>
                      <a:cubicBezTo>
                        <a:pt x="46" y="14"/>
                        <a:pt x="46" y="14"/>
                        <a:pt x="46" y="14"/>
                      </a:cubicBezTo>
                      <a:cubicBezTo>
                        <a:pt x="46" y="15"/>
                        <a:pt x="47" y="14"/>
                        <a:pt x="47" y="16"/>
                      </a:cubicBezTo>
                      <a:cubicBezTo>
                        <a:pt x="48" y="15"/>
                        <a:pt x="49" y="17"/>
                        <a:pt x="50" y="16"/>
                      </a:cubicBezTo>
                      <a:cubicBezTo>
                        <a:pt x="50" y="16"/>
                        <a:pt x="50" y="16"/>
                        <a:pt x="50" y="16"/>
                      </a:cubicBezTo>
                      <a:cubicBezTo>
                        <a:pt x="50" y="16"/>
                        <a:pt x="50" y="17"/>
                        <a:pt x="51" y="17"/>
                      </a:cubicBezTo>
                      <a:cubicBezTo>
                        <a:pt x="50" y="18"/>
                        <a:pt x="50" y="18"/>
                        <a:pt x="50" y="18"/>
                      </a:cubicBezTo>
                      <a:cubicBezTo>
                        <a:pt x="52" y="18"/>
                        <a:pt x="52" y="18"/>
                        <a:pt x="52" y="18"/>
                      </a:cubicBezTo>
                      <a:cubicBezTo>
                        <a:pt x="52" y="19"/>
                        <a:pt x="52" y="19"/>
                        <a:pt x="51" y="19"/>
                      </a:cubicBezTo>
                      <a:cubicBezTo>
                        <a:pt x="53" y="20"/>
                        <a:pt x="52" y="20"/>
                        <a:pt x="54" y="20"/>
                      </a:cubicBezTo>
                      <a:cubicBezTo>
                        <a:pt x="54" y="21"/>
                        <a:pt x="54" y="21"/>
                        <a:pt x="54" y="21"/>
                      </a:cubicBezTo>
                      <a:cubicBezTo>
                        <a:pt x="54" y="21"/>
                        <a:pt x="55" y="21"/>
                        <a:pt x="55" y="22"/>
                      </a:cubicBezTo>
                      <a:cubicBezTo>
                        <a:pt x="55" y="23"/>
                        <a:pt x="58" y="26"/>
                        <a:pt x="58" y="30"/>
                      </a:cubicBezTo>
                      <a:cubicBezTo>
                        <a:pt x="60" y="28"/>
                        <a:pt x="58" y="31"/>
                        <a:pt x="60" y="31"/>
                      </a:cubicBezTo>
                      <a:cubicBezTo>
                        <a:pt x="59" y="31"/>
                        <a:pt x="59" y="32"/>
                        <a:pt x="58" y="31"/>
                      </a:cubicBezTo>
                      <a:cubicBezTo>
                        <a:pt x="60" y="32"/>
                        <a:pt x="58" y="34"/>
                        <a:pt x="60" y="34"/>
                      </a:cubicBezTo>
                      <a:cubicBezTo>
                        <a:pt x="60" y="34"/>
                        <a:pt x="59" y="34"/>
                        <a:pt x="59" y="34"/>
                      </a:cubicBezTo>
                      <a:cubicBezTo>
                        <a:pt x="59" y="34"/>
                        <a:pt x="60" y="35"/>
                        <a:pt x="60" y="35"/>
                      </a:cubicBezTo>
                      <a:cubicBezTo>
                        <a:pt x="59" y="35"/>
                        <a:pt x="59" y="35"/>
                        <a:pt x="59" y="35"/>
                      </a:cubicBezTo>
                      <a:cubicBezTo>
                        <a:pt x="59" y="36"/>
                        <a:pt x="61" y="36"/>
                        <a:pt x="63" y="35"/>
                      </a:cubicBezTo>
                      <a:cubicBezTo>
                        <a:pt x="62" y="36"/>
                        <a:pt x="62" y="36"/>
                        <a:pt x="63" y="37"/>
                      </a:cubicBezTo>
                      <a:cubicBezTo>
                        <a:pt x="63" y="37"/>
                        <a:pt x="63" y="38"/>
                        <a:pt x="62" y="37"/>
                      </a:cubicBezTo>
                      <a:cubicBezTo>
                        <a:pt x="62" y="37"/>
                        <a:pt x="62" y="40"/>
                        <a:pt x="64" y="40"/>
                      </a:cubicBezTo>
                      <a:cubicBezTo>
                        <a:pt x="63" y="40"/>
                        <a:pt x="64" y="41"/>
                        <a:pt x="64" y="41"/>
                      </a:cubicBezTo>
                      <a:cubicBezTo>
                        <a:pt x="64" y="42"/>
                        <a:pt x="64" y="42"/>
                        <a:pt x="64" y="43"/>
                      </a:cubicBezTo>
                      <a:cubicBezTo>
                        <a:pt x="65" y="43"/>
                        <a:pt x="65" y="43"/>
                        <a:pt x="65" y="43"/>
                      </a:cubicBezTo>
                      <a:cubicBezTo>
                        <a:pt x="66" y="43"/>
                        <a:pt x="65" y="44"/>
                        <a:pt x="65" y="45"/>
                      </a:cubicBezTo>
                      <a:cubicBezTo>
                        <a:pt x="65" y="45"/>
                        <a:pt x="65" y="45"/>
                        <a:pt x="65" y="45"/>
                      </a:cubicBezTo>
                      <a:cubicBezTo>
                        <a:pt x="65" y="47"/>
                        <a:pt x="66" y="46"/>
                        <a:pt x="65" y="48"/>
                      </a:cubicBezTo>
                      <a:cubicBezTo>
                        <a:pt x="66" y="48"/>
                        <a:pt x="66" y="48"/>
                        <a:pt x="66" y="48"/>
                      </a:cubicBezTo>
                      <a:cubicBezTo>
                        <a:pt x="68" y="48"/>
                        <a:pt x="65" y="50"/>
                        <a:pt x="66" y="51"/>
                      </a:cubicBezTo>
                      <a:cubicBezTo>
                        <a:pt x="66" y="50"/>
                        <a:pt x="66" y="50"/>
                        <a:pt x="66" y="50"/>
                      </a:cubicBezTo>
                      <a:cubicBezTo>
                        <a:pt x="67" y="51"/>
                        <a:pt x="64" y="53"/>
                        <a:pt x="64" y="53"/>
                      </a:cubicBezTo>
                      <a:cubicBezTo>
                        <a:pt x="63" y="53"/>
                        <a:pt x="63" y="53"/>
                        <a:pt x="63" y="53"/>
                      </a:cubicBezTo>
                      <a:cubicBezTo>
                        <a:pt x="62" y="55"/>
                        <a:pt x="64" y="53"/>
                        <a:pt x="65" y="54"/>
                      </a:cubicBezTo>
                      <a:cubicBezTo>
                        <a:pt x="64" y="55"/>
                        <a:pt x="63" y="54"/>
                        <a:pt x="63" y="55"/>
                      </a:cubicBezTo>
                      <a:cubicBezTo>
                        <a:pt x="62" y="55"/>
                        <a:pt x="65" y="57"/>
                        <a:pt x="64" y="59"/>
                      </a:cubicBezTo>
                      <a:cubicBezTo>
                        <a:pt x="64" y="58"/>
                        <a:pt x="65" y="58"/>
                        <a:pt x="65" y="59"/>
                      </a:cubicBezTo>
                      <a:cubicBezTo>
                        <a:pt x="65" y="60"/>
                        <a:pt x="63" y="61"/>
                        <a:pt x="64" y="62"/>
                      </a:cubicBezTo>
                      <a:cubicBezTo>
                        <a:pt x="64" y="62"/>
                        <a:pt x="64" y="62"/>
                        <a:pt x="64" y="62"/>
                      </a:cubicBezTo>
                      <a:cubicBezTo>
                        <a:pt x="64" y="63"/>
                        <a:pt x="64" y="65"/>
                        <a:pt x="65" y="65"/>
                      </a:cubicBezTo>
                      <a:cubicBezTo>
                        <a:pt x="63" y="65"/>
                        <a:pt x="64" y="66"/>
                        <a:pt x="64" y="68"/>
                      </a:cubicBezTo>
                      <a:cubicBezTo>
                        <a:pt x="64" y="69"/>
                        <a:pt x="64" y="70"/>
                        <a:pt x="63" y="69"/>
                      </a:cubicBezTo>
                      <a:cubicBezTo>
                        <a:pt x="63" y="69"/>
                        <a:pt x="62" y="71"/>
                        <a:pt x="62" y="71"/>
                      </a:cubicBezTo>
                      <a:cubicBezTo>
                        <a:pt x="62" y="71"/>
                        <a:pt x="62" y="71"/>
                        <a:pt x="62" y="71"/>
                      </a:cubicBezTo>
                      <a:cubicBezTo>
                        <a:pt x="61" y="72"/>
                        <a:pt x="62" y="73"/>
                        <a:pt x="62" y="74"/>
                      </a:cubicBezTo>
                      <a:cubicBezTo>
                        <a:pt x="62" y="74"/>
                        <a:pt x="62" y="74"/>
                        <a:pt x="61" y="74"/>
                      </a:cubicBezTo>
                      <a:cubicBezTo>
                        <a:pt x="60" y="75"/>
                        <a:pt x="60" y="76"/>
                        <a:pt x="61" y="78"/>
                      </a:cubicBezTo>
                      <a:cubicBezTo>
                        <a:pt x="60" y="78"/>
                        <a:pt x="60" y="78"/>
                        <a:pt x="60" y="78"/>
                      </a:cubicBezTo>
                      <a:cubicBezTo>
                        <a:pt x="60" y="78"/>
                        <a:pt x="57" y="79"/>
                        <a:pt x="57" y="81"/>
                      </a:cubicBezTo>
                      <a:cubicBezTo>
                        <a:pt x="57" y="81"/>
                        <a:pt x="56" y="81"/>
                        <a:pt x="56" y="81"/>
                      </a:cubicBezTo>
                      <a:cubicBezTo>
                        <a:pt x="56" y="82"/>
                        <a:pt x="55" y="83"/>
                        <a:pt x="54" y="83"/>
                      </a:cubicBezTo>
                      <a:cubicBezTo>
                        <a:pt x="53" y="84"/>
                        <a:pt x="52" y="84"/>
                        <a:pt x="53" y="86"/>
                      </a:cubicBezTo>
                      <a:cubicBezTo>
                        <a:pt x="52" y="87"/>
                        <a:pt x="52" y="87"/>
                        <a:pt x="52" y="87"/>
                      </a:cubicBezTo>
                      <a:cubicBezTo>
                        <a:pt x="54" y="86"/>
                        <a:pt x="53" y="89"/>
                        <a:pt x="54" y="89"/>
                      </a:cubicBezTo>
                      <a:cubicBezTo>
                        <a:pt x="54" y="89"/>
                        <a:pt x="52" y="89"/>
                        <a:pt x="52" y="88"/>
                      </a:cubicBezTo>
                      <a:cubicBezTo>
                        <a:pt x="53" y="88"/>
                        <a:pt x="53" y="88"/>
                        <a:pt x="53" y="88"/>
                      </a:cubicBezTo>
                      <a:cubicBezTo>
                        <a:pt x="52" y="87"/>
                        <a:pt x="50" y="89"/>
                        <a:pt x="50" y="88"/>
                      </a:cubicBezTo>
                      <a:cubicBezTo>
                        <a:pt x="47" y="90"/>
                        <a:pt x="43" y="90"/>
                        <a:pt x="40" y="90"/>
                      </a:cubicBezTo>
                      <a:cubicBezTo>
                        <a:pt x="40" y="91"/>
                        <a:pt x="40" y="91"/>
                        <a:pt x="40" y="91"/>
                      </a:cubicBezTo>
                      <a:cubicBezTo>
                        <a:pt x="39" y="91"/>
                        <a:pt x="39" y="91"/>
                        <a:pt x="39" y="91"/>
                      </a:cubicBezTo>
                      <a:cubicBezTo>
                        <a:pt x="39" y="91"/>
                        <a:pt x="39" y="90"/>
                        <a:pt x="39" y="90"/>
                      </a:cubicBezTo>
                      <a:cubicBezTo>
                        <a:pt x="39" y="89"/>
                        <a:pt x="38" y="91"/>
                        <a:pt x="38" y="91"/>
                      </a:cubicBezTo>
                      <a:cubicBezTo>
                        <a:pt x="36" y="90"/>
                        <a:pt x="39" y="89"/>
                        <a:pt x="38" y="89"/>
                      </a:cubicBezTo>
                      <a:cubicBezTo>
                        <a:pt x="38" y="89"/>
                        <a:pt x="38" y="89"/>
                        <a:pt x="38" y="89"/>
                      </a:cubicBezTo>
                      <a:cubicBezTo>
                        <a:pt x="38" y="90"/>
                        <a:pt x="38" y="90"/>
                        <a:pt x="38" y="90"/>
                      </a:cubicBezTo>
                      <a:cubicBezTo>
                        <a:pt x="37" y="90"/>
                        <a:pt x="37" y="91"/>
                        <a:pt x="36" y="91"/>
                      </a:cubicBezTo>
                      <a:cubicBezTo>
                        <a:pt x="35" y="90"/>
                        <a:pt x="36" y="90"/>
                        <a:pt x="36" y="90"/>
                      </a:cubicBezTo>
                      <a:cubicBezTo>
                        <a:pt x="36" y="89"/>
                        <a:pt x="36" y="89"/>
                        <a:pt x="35" y="89"/>
                      </a:cubicBezTo>
                      <a:cubicBezTo>
                        <a:pt x="35" y="89"/>
                        <a:pt x="34" y="89"/>
                        <a:pt x="34" y="89"/>
                      </a:cubicBezTo>
                      <a:cubicBezTo>
                        <a:pt x="34" y="90"/>
                        <a:pt x="34" y="90"/>
                        <a:pt x="34" y="90"/>
                      </a:cubicBezTo>
                      <a:cubicBezTo>
                        <a:pt x="33" y="91"/>
                        <a:pt x="33" y="90"/>
                        <a:pt x="33" y="91"/>
                      </a:cubicBezTo>
                      <a:cubicBezTo>
                        <a:pt x="33" y="89"/>
                        <a:pt x="28" y="89"/>
                        <a:pt x="28" y="88"/>
                      </a:cubicBezTo>
                      <a:cubicBezTo>
                        <a:pt x="26" y="88"/>
                        <a:pt x="26" y="87"/>
                        <a:pt x="25" y="87"/>
                      </a:cubicBezTo>
                      <a:cubicBezTo>
                        <a:pt x="25" y="87"/>
                        <a:pt x="24" y="88"/>
                        <a:pt x="23" y="88"/>
                      </a:cubicBezTo>
                      <a:cubicBezTo>
                        <a:pt x="25" y="86"/>
                        <a:pt x="23" y="86"/>
                        <a:pt x="23" y="83"/>
                      </a:cubicBezTo>
                      <a:cubicBezTo>
                        <a:pt x="23" y="85"/>
                        <a:pt x="21" y="82"/>
                        <a:pt x="20" y="84"/>
                      </a:cubicBezTo>
                      <a:cubicBezTo>
                        <a:pt x="20" y="83"/>
                        <a:pt x="21" y="83"/>
                        <a:pt x="21" y="82"/>
                      </a:cubicBezTo>
                      <a:cubicBezTo>
                        <a:pt x="20" y="82"/>
                        <a:pt x="19" y="81"/>
                        <a:pt x="19" y="80"/>
                      </a:cubicBezTo>
                      <a:cubicBezTo>
                        <a:pt x="18" y="79"/>
                        <a:pt x="18" y="78"/>
                        <a:pt x="17" y="77"/>
                      </a:cubicBezTo>
                      <a:cubicBezTo>
                        <a:pt x="16" y="77"/>
                        <a:pt x="16" y="78"/>
                        <a:pt x="15" y="78"/>
                      </a:cubicBezTo>
                      <a:cubicBezTo>
                        <a:pt x="16" y="76"/>
                        <a:pt x="16" y="76"/>
                        <a:pt x="16" y="76"/>
                      </a:cubicBezTo>
                      <a:cubicBezTo>
                        <a:pt x="16" y="75"/>
                        <a:pt x="14" y="76"/>
                        <a:pt x="15" y="75"/>
                      </a:cubicBezTo>
                      <a:cubicBezTo>
                        <a:pt x="14" y="75"/>
                        <a:pt x="14" y="76"/>
                        <a:pt x="14" y="75"/>
                      </a:cubicBezTo>
                      <a:cubicBezTo>
                        <a:pt x="13" y="73"/>
                        <a:pt x="12" y="71"/>
                        <a:pt x="10" y="69"/>
                      </a:cubicBezTo>
                      <a:cubicBezTo>
                        <a:pt x="9" y="66"/>
                        <a:pt x="8" y="64"/>
                        <a:pt x="9" y="61"/>
                      </a:cubicBezTo>
                      <a:cubicBezTo>
                        <a:pt x="9" y="62"/>
                        <a:pt x="8" y="61"/>
                        <a:pt x="8" y="61"/>
                      </a:cubicBezTo>
                      <a:cubicBezTo>
                        <a:pt x="8" y="61"/>
                        <a:pt x="7" y="61"/>
                        <a:pt x="7" y="61"/>
                      </a:cubicBezTo>
                      <a:cubicBezTo>
                        <a:pt x="7" y="61"/>
                        <a:pt x="7" y="61"/>
                        <a:pt x="7" y="60"/>
                      </a:cubicBezTo>
                      <a:cubicBezTo>
                        <a:pt x="7" y="59"/>
                        <a:pt x="8" y="59"/>
                        <a:pt x="8" y="59"/>
                      </a:cubicBezTo>
                      <a:cubicBezTo>
                        <a:pt x="6" y="59"/>
                        <a:pt x="7" y="57"/>
                        <a:pt x="6" y="57"/>
                      </a:cubicBezTo>
                      <a:cubicBezTo>
                        <a:pt x="6" y="57"/>
                        <a:pt x="6" y="57"/>
                        <a:pt x="6" y="57"/>
                      </a:cubicBezTo>
                      <a:cubicBezTo>
                        <a:pt x="4" y="57"/>
                        <a:pt x="3" y="59"/>
                        <a:pt x="1" y="60"/>
                      </a:cubicBezTo>
                      <a:cubicBezTo>
                        <a:pt x="3" y="60"/>
                        <a:pt x="0" y="63"/>
                        <a:pt x="2" y="64"/>
                      </a:cubicBezTo>
                      <a:cubicBezTo>
                        <a:pt x="2" y="65"/>
                        <a:pt x="2" y="64"/>
                        <a:pt x="1" y="65"/>
                      </a:cubicBezTo>
                      <a:cubicBezTo>
                        <a:pt x="2" y="65"/>
                        <a:pt x="3" y="65"/>
                        <a:pt x="3" y="66"/>
                      </a:cubicBezTo>
                      <a:cubicBezTo>
                        <a:pt x="2" y="66"/>
                        <a:pt x="2" y="66"/>
                        <a:pt x="2" y="66"/>
                      </a:cubicBezTo>
                      <a:cubicBezTo>
                        <a:pt x="4" y="69"/>
                        <a:pt x="3" y="70"/>
                        <a:pt x="5" y="74"/>
                      </a:cubicBezTo>
                      <a:cubicBezTo>
                        <a:pt x="5" y="73"/>
                        <a:pt x="5" y="73"/>
                        <a:pt x="5" y="73"/>
                      </a:cubicBezTo>
                      <a:cubicBezTo>
                        <a:pt x="5" y="74"/>
                        <a:pt x="5" y="74"/>
                        <a:pt x="5" y="74"/>
                      </a:cubicBezTo>
                      <a:cubicBezTo>
                        <a:pt x="7" y="74"/>
                        <a:pt x="4" y="73"/>
                        <a:pt x="6" y="73"/>
                      </a:cubicBezTo>
                      <a:cubicBezTo>
                        <a:pt x="5" y="74"/>
                        <a:pt x="9" y="77"/>
                        <a:pt x="7" y="79"/>
                      </a:cubicBezTo>
                      <a:cubicBezTo>
                        <a:pt x="8" y="80"/>
                        <a:pt x="8" y="78"/>
                        <a:pt x="8" y="79"/>
                      </a:cubicBezTo>
                      <a:cubicBezTo>
                        <a:pt x="8" y="79"/>
                        <a:pt x="8" y="79"/>
                        <a:pt x="8" y="79"/>
                      </a:cubicBezTo>
                      <a:cubicBezTo>
                        <a:pt x="9" y="79"/>
                        <a:pt x="9" y="79"/>
                        <a:pt x="9" y="79"/>
                      </a:cubicBezTo>
                      <a:cubicBezTo>
                        <a:pt x="9" y="80"/>
                        <a:pt x="9" y="80"/>
                        <a:pt x="8" y="81"/>
                      </a:cubicBezTo>
                      <a:cubicBezTo>
                        <a:pt x="8" y="81"/>
                        <a:pt x="8" y="80"/>
                        <a:pt x="8" y="80"/>
                      </a:cubicBezTo>
                      <a:cubicBezTo>
                        <a:pt x="8" y="81"/>
                        <a:pt x="10" y="82"/>
                        <a:pt x="10" y="83"/>
                      </a:cubicBezTo>
                      <a:cubicBezTo>
                        <a:pt x="9" y="82"/>
                        <a:pt x="9" y="82"/>
                        <a:pt x="9" y="82"/>
                      </a:cubicBezTo>
                      <a:cubicBezTo>
                        <a:pt x="12" y="84"/>
                        <a:pt x="14" y="87"/>
                        <a:pt x="17" y="88"/>
                      </a:cubicBezTo>
                      <a:cubicBezTo>
                        <a:pt x="17" y="88"/>
                        <a:pt x="17" y="88"/>
                        <a:pt x="17" y="88"/>
                      </a:cubicBezTo>
                      <a:cubicBezTo>
                        <a:pt x="19" y="89"/>
                        <a:pt x="18" y="89"/>
                        <a:pt x="20" y="91"/>
                      </a:cubicBezTo>
                      <a:cubicBezTo>
                        <a:pt x="20" y="91"/>
                        <a:pt x="20" y="91"/>
                        <a:pt x="20" y="91"/>
                      </a:cubicBezTo>
                      <a:cubicBezTo>
                        <a:pt x="21" y="91"/>
                        <a:pt x="21" y="91"/>
                        <a:pt x="22" y="91"/>
                      </a:cubicBezTo>
                      <a:cubicBezTo>
                        <a:pt x="21" y="91"/>
                        <a:pt x="22" y="93"/>
                        <a:pt x="21" y="93"/>
                      </a:cubicBezTo>
                      <a:cubicBezTo>
                        <a:pt x="24" y="93"/>
                        <a:pt x="23" y="93"/>
                        <a:pt x="25" y="92"/>
                      </a:cubicBezTo>
                      <a:cubicBezTo>
                        <a:pt x="25" y="93"/>
                        <a:pt x="25" y="93"/>
                        <a:pt x="25" y="93"/>
                      </a:cubicBezTo>
                      <a:cubicBezTo>
                        <a:pt x="26" y="93"/>
                        <a:pt x="26" y="92"/>
                        <a:pt x="27" y="93"/>
                      </a:cubicBezTo>
                      <a:cubicBezTo>
                        <a:pt x="26" y="93"/>
                        <a:pt x="27" y="94"/>
                        <a:pt x="26" y="94"/>
                      </a:cubicBezTo>
                      <a:cubicBezTo>
                        <a:pt x="28" y="97"/>
                        <a:pt x="30" y="94"/>
                        <a:pt x="30" y="97"/>
                      </a:cubicBezTo>
                      <a:cubicBezTo>
                        <a:pt x="32" y="95"/>
                        <a:pt x="29" y="95"/>
                        <a:pt x="29" y="95"/>
                      </a:cubicBezTo>
                      <a:cubicBezTo>
                        <a:pt x="29" y="94"/>
                        <a:pt x="31" y="94"/>
                        <a:pt x="31" y="94"/>
                      </a:cubicBezTo>
                      <a:cubicBezTo>
                        <a:pt x="32" y="94"/>
                        <a:pt x="32" y="97"/>
                        <a:pt x="34" y="98"/>
                      </a:cubicBezTo>
                      <a:cubicBezTo>
                        <a:pt x="34" y="97"/>
                        <a:pt x="34" y="98"/>
                        <a:pt x="34" y="98"/>
                      </a:cubicBezTo>
                      <a:cubicBezTo>
                        <a:pt x="35" y="98"/>
                        <a:pt x="36" y="97"/>
                        <a:pt x="36" y="98"/>
                      </a:cubicBezTo>
                      <a:cubicBezTo>
                        <a:pt x="37" y="97"/>
                        <a:pt x="38" y="98"/>
                        <a:pt x="38" y="97"/>
                      </a:cubicBezTo>
                      <a:cubicBezTo>
                        <a:pt x="38" y="97"/>
                        <a:pt x="38" y="97"/>
                        <a:pt x="37" y="97"/>
                      </a:cubicBezTo>
                      <a:cubicBezTo>
                        <a:pt x="37" y="97"/>
                        <a:pt x="36" y="97"/>
                        <a:pt x="36" y="97"/>
                      </a:cubicBezTo>
                      <a:cubicBezTo>
                        <a:pt x="37" y="97"/>
                        <a:pt x="38" y="95"/>
                        <a:pt x="40" y="96"/>
                      </a:cubicBezTo>
                      <a:cubicBezTo>
                        <a:pt x="40" y="96"/>
                        <a:pt x="39" y="96"/>
                        <a:pt x="39" y="97"/>
                      </a:cubicBezTo>
                      <a:cubicBezTo>
                        <a:pt x="40" y="97"/>
                        <a:pt x="40" y="96"/>
                        <a:pt x="41" y="97"/>
                      </a:cubicBezTo>
                      <a:cubicBezTo>
                        <a:pt x="41" y="98"/>
                        <a:pt x="38" y="97"/>
                        <a:pt x="37" y="98"/>
                      </a:cubicBezTo>
                      <a:cubicBezTo>
                        <a:pt x="37" y="99"/>
                        <a:pt x="39" y="97"/>
                        <a:pt x="39" y="99"/>
                      </a:cubicBezTo>
                      <a:cubicBezTo>
                        <a:pt x="40" y="97"/>
                        <a:pt x="41" y="99"/>
                        <a:pt x="42" y="97"/>
                      </a:cubicBezTo>
                      <a:cubicBezTo>
                        <a:pt x="42" y="98"/>
                        <a:pt x="42" y="98"/>
                        <a:pt x="42" y="98"/>
                      </a:cubicBezTo>
                      <a:cubicBezTo>
                        <a:pt x="43" y="98"/>
                        <a:pt x="43" y="98"/>
                        <a:pt x="43" y="98"/>
                      </a:cubicBezTo>
                      <a:cubicBezTo>
                        <a:pt x="43" y="99"/>
                        <a:pt x="43" y="99"/>
                        <a:pt x="43" y="99"/>
                      </a:cubicBezTo>
                      <a:cubicBezTo>
                        <a:pt x="44" y="98"/>
                        <a:pt x="45" y="100"/>
                        <a:pt x="47" y="99"/>
                      </a:cubicBezTo>
                      <a:cubicBezTo>
                        <a:pt x="44" y="99"/>
                        <a:pt x="46" y="98"/>
                        <a:pt x="45" y="97"/>
                      </a:cubicBezTo>
                      <a:cubicBezTo>
                        <a:pt x="47" y="95"/>
                        <a:pt x="47" y="99"/>
                        <a:pt x="50" y="98"/>
                      </a:cubicBezTo>
                      <a:cubicBezTo>
                        <a:pt x="50" y="98"/>
                        <a:pt x="48" y="98"/>
                        <a:pt x="49" y="97"/>
                      </a:cubicBezTo>
                      <a:cubicBezTo>
                        <a:pt x="50" y="97"/>
                        <a:pt x="50" y="97"/>
                        <a:pt x="51" y="97"/>
                      </a:cubicBezTo>
                      <a:cubicBezTo>
                        <a:pt x="53" y="96"/>
                        <a:pt x="50" y="97"/>
                        <a:pt x="51" y="96"/>
                      </a:cubicBezTo>
                      <a:cubicBezTo>
                        <a:pt x="52" y="96"/>
                        <a:pt x="52" y="95"/>
                        <a:pt x="53" y="94"/>
                      </a:cubicBezTo>
                      <a:cubicBezTo>
                        <a:pt x="53" y="95"/>
                        <a:pt x="53" y="95"/>
                        <a:pt x="53" y="95"/>
                      </a:cubicBezTo>
                      <a:cubicBezTo>
                        <a:pt x="56" y="94"/>
                        <a:pt x="53" y="93"/>
                        <a:pt x="55" y="92"/>
                      </a:cubicBezTo>
                      <a:cubicBezTo>
                        <a:pt x="55" y="94"/>
                        <a:pt x="55" y="94"/>
                        <a:pt x="55" y="94"/>
                      </a:cubicBezTo>
                      <a:cubicBezTo>
                        <a:pt x="56" y="93"/>
                        <a:pt x="56" y="93"/>
                        <a:pt x="56" y="93"/>
                      </a:cubicBezTo>
                      <a:cubicBezTo>
                        <a:pt x="56" y="94"/>
                        <a:pt x="56" y="94"/>
                        <a:pt x="56" y="94"/>
                      </a:cubicBezTo>
                      <a:cubicBezTo>
                        <a:pt x="57" y="92"/>
                        <a:pt x="57" y="92"/>
                        <a:pt x="58" y="92"/>
                      </a:cubicBezTo>
                      <a:cubicBezTo>
                        <a:pt x="58" y="91"/>
                        <a:pt x="57" y="90"/>
                        <a:pt x="58" y="90"/>
                      </a:cubicBezTo>
                      <a:cubicBezTo>
                        <a:pt x="59" y="90"/>
                        <a:pt x="58" y="91"/>
                        <a:pt x="59" y="89"/>
                      </a:cubicBezTo>
                      <a:cubicBezTo>
                        <a:pt x="60" y="90"/>
                        <a:pt x="60" y="91"/>
                        <a:pt x="59" y="91"/>
                      </a:cubicBezTo>
                      <a:cubicBezTo>
                        <a:pt x="59" y="91"/>
                        <a:pt x="59" y="91"/>
                        <a:pt x="59" y="92"/>
                      </a:cubicBezTo>
                      <a:cubicBezTo>
                        <a:pt x="60" y="92"/>
                        <a:pt x="61" y="90"/>
                        <a:pt x="61" y="90"/>
                      </a:cubicBezTo>
                      <a:cubicBezTo>
                        <a:pt x="61" y="90"/>
                        <a:pt x="61" y="90"/>
                        <a:pt x="60" y="90"/>
                      </a:cubicBezTo>
                      <a:cubicBezTo>
                        <a:pt x="61" y="88"/>
                        <a:pt x="61" y="88"/>
                        <a:pt x="61" y="88"/>
                      </a:cubicBezTo>
                      <a:cubicBezTo>
                        <a:pt x="62" y="88"/>
                        <a:pt x="62" y="88"/>
                        <a:pt x="62" y="88"/>
                      </a:cubicBezTo>
                      <a:cubicBezTo>
                        <a:pt x="62" y="88"/>
                        <a:pt x="62" y="87"/>
                        <a:pt x="62" y="87"/>
                      </a:cubicBezTo>
                      <a:cubicBezTo>
                        <a:pt x="63" y="88"/>
                        <a:pt x="63" y="88"/>
                        <a:pt x="63" y="89"/>
                      </a:cubicBezTo>
                      <a:cubicBezTo>
                        <a:pt x="64" y="87"/>
                        <a:pt x="64" y="87"/>
                        <a:pt x="64" y="87"/>
                      </a:cubicBezTo>
                      <a:cubicBezTo>
                        <a:pt x="64" y="87"/>
                        <a:pt x="65" y="86"/>
                        <a:pt x="65" y="87"/>
                      </a:cubicBezTo>
                      <a:cubicBezTo>
                        <a:pt x="66" y="86"/>
                        <a:pt x="66" y="83"/>
                        <a:pt x="67" y="82"/>
                      </a:cubicBezTo>
                      <a:cubicBezTo>
                        <a:pt x="67" y="82"/>
                        <a:pt x="67" y="82"/>
                        <a:pt x="67" y="82"/>
                      </a:cubicBezTo>
                      <a:cubicBezTo>
                        <a:pt x="68" y="80"/>
                        <a:pt x="69" y="80"/>
                        <a:pt x="69" y="78"/>
                      </a:cubicBezTo>
                      <a:cubicBezTo>
                        <a:pt x="71" y="77"/>
                        <a:pt x="71" y="77"/>
                        <a:pt x="71" y="77"/>
                      </a:cubicBezTo>
                      <a:cubicBezTo>
                        <a:pt x="71" y="76"/>
                        <a:pt x="69" y="78"/>
                        <a:pt x="69" y="75"/>
                      </a:cubicBezTo>
                      <a:cubicBezTo>
                        <a:pt x="69" y="74"/>
                        <a:pt x="70" y="75"/>
                        <a:pt x="71" y="75"/>
                      </a:cubicBezTo>
                      <a:cubicBezTo>
                        <a:pt x="71" y="74"/>
                        <a:pt x="70" y="72"/>
                        <a:pt x="71" y="71"/>
                      </a:cubicBezTo>
                      <a:cubicBezTo>
                        <a:pt x="71" y="72"/>
                        <a:pt x="71" y="72"/>
                        <a:pt x="71" y="72"/>
                      </a:cubicBezTo>
                      <a:close/>
                      <a:moveTo>
                        <a:pt x="73" y="56"/>
                      </a:moveTo>
                      <a:cubicBezTo>
                        <a:pt x="73" y="56"/>
                        <a:pt x="74" y="57"/>
                        <a:pt x="73" y="57"/>
                      </a:cubicBezTo>
                      <a:cubicBezTo>
                        <a:pt x="72" y="57"/>
                        <a:pt x="72" y="57"/>
                        <a:pt x="73" y="56"/>
                      </a:cubicBezTo>
                      <a:close/>
                      <a:moveTo>
                        <a:pt x="66" y="33"/>
                      </a:moveTo>
                      <a:cubicBezTo>
                        <a:pt x="67" y="33"/>
                        <a:pt x="67" y="33"/>
                        <a:pt x="66" y="34"/>
                      </a:cubicBezTo>
                      <a:cubicBezTo>
                        <a:pt x="66" y="33"/>
                        <a:pt x="66" y="33"/>
                        <a:pt x="66" y="33"/>
                      </a:cubicBezTo>
                      <a:close/>
                      <a:moveTo>
                        <a:pt x="17" y="15"/>
                      </a:moveTo>
                      <a:cubicBezTo>
                        <a:pt x="17" y="15"/>
                        <a:pt x="17" y="15"/>
                        <a:pt x="17" y="15"/>
                      </a:cubicBezTo>
                      <a:cubicBezTo>
                        <a:pt x="18" y="15"/>
                        <a:pt x="18" y="15"/>
                        <a:pt x="17" y="15"/>
                      </a:cubicBezTo>
                      <a:close/>
                      <a:moveTo>
                        <a:pt x="16" y="15"/>
                      </a:moveTo>
                      <a:cubicBezTo>
                        <a:pt x="16" y="16"/>
                        <a:pt x="16" y="16"/>
                        <a:pt x="17" y="16"/>
                      </a:cubicBezTo>
                      <a:cubicBezTo>
                        <a:pt x="16" y="15"/>
                        <a:pt x="17" y="15"/>
                        <a:pt x="17" y="15"/>
                      </a:cubicBezTo>
                      <a:cubicBezTo>
                        <a:pt x="17" y="15"/>
                        <a:pt x="16" y="15"/>
                        <a:pt x="16" y="15"/>
                      </a:cubicBezTo>
                      <a:close/>
                      <a:moveTo>
                        <a:pt x="35" y="90"/>
                      </a:moveTo>
                      <a:cubicBezTo>
                        <a:pt x="36" y="90"/>
                        <a:pt x="36" y="90"/>
                        <a:pt x="36" y="90"/>
                      </a:cubicBezTo>
                      <a:cubicBezTo>
                        <a:pt x="35" y="90"/>
                        <a:pt x="35" y="90"/>
                        <a:pt x="35"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9" name="Freeform 714">
                  <a:extLst>
                    <a:ext uri="{FF2B5EF4-FFF2-40B4-BE49-F238E27FC236}">
                      <a16:creationId xmlns:a16="http://schemas.microsoft.com/office/drawing/2014/main" id="{A0DCFD4D-79DE-4261-8993-7DE6B4D31921}"/>
                    </a:ext>
                  </a:extLst>
                </p:cNvPr>
                <p:cNvSpPr>
                  <a:spLocks/>
                </p:cNvSpPr>
                <p:nvPr userDrawn="1"/>
              </p:nvSpPr>
              <p:spPr bwMode="auto">
                <a:xfrm>
                  <a:off x="3943"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0" name="Freeform 715">
                  <a:extLst>
                    <a:ext uri="{FF2B5EF4-FFF2-40B4-BE49-F238E27FC236}">
                      <a16:creationId xmlns:a16="http://schemas.microsoft.com/office/drawing/2014/main" id="{40C08E42-5E5E-4F10-9362-759C6045168C}"/>
                    </a:ext>
                  </a:extLst>
                </p:cNvPr>
                <p:cNvSpPr>
                  <a:spLocks/>
                </p:cNvSpPr>
                <p:nvPr userDrawn="1"/>
              </p:nvSpPr>
              <p:spPr bwMode="auto">
                <a:xfrm>
                  <a:off x="3938" y="62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1" name="Freeform 716">
                  <a:extLst>
                    <a:ext uri="{FF2B5EF4-FFF2-40B4-BE49-F238E27FC236}">
                      <a16:creationId xmlns:a16="http://schemas.microsoft.com/office/drawing/2014/main" id="{6AE7532D-D35F-4FB3-88D8-C9F2F995BE63}"/>
                    </a:ext>
                  </a:extLst>
                </p:cNvPr>
                <p:cNvSpPr>
                  <a:spLocks/>
                </p:cNvSpPr>
                <p:nvPr userDrawn="1"/>
              </p:nvSpPr>
              <p:spPr bwMode="auto">
                <a:xfrm>
                  <a:off x="3769" y="21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2" name="Freeform 717">
                  <a:extLst>
                    <a:ext uri="{FF2B5EF4-FFF2-40B4-BE49-F238E27FC236}">
                      <a16:creationId xmlns:a16="http://schemas.microsoft.com/office/drawing/2014/main" id="{516D6880-9392-4719-8D5D-9AEBA9528FDA}"/>
                    </a:ext>
                  </a:extLst>
                </p:cNvPr>
                <p:cNvSpPr>
                  <a:spLocks/>
                </p:cNvSpPr>
                <p:nvPr userDrawn="1"/>
              </p:nvSpPr>
              <p:spPr bwMode="auto">
                <a:xfrm>
                  <a:off x="3669" y="31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1"/>
                        <a:pt x="1"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3" name="Freeform 718">
                  <a:extLst>
                    <a:ext uri="{FF2B5EF4-FFF2-40B4-BE49-F238E27FC236}">
                      <a16:creationId xmlns:a16="http://schemas.microsoft.com/office/drawing/2014/main" id="{8D592866-9E0B-4286-8496-4720588A3AEE}"/>
                    </a:ext>
                  </a:extLst>
                </p:cNvPr>
                <p:cNvSpPr>
                  <a:spLocks/>
                </p:cNvSpPr>
                <p:nvPr userDrawn="1"/>
              </p:nvSpPr>
              <p:spPr bwMode="auto">
                <a:xfrm>
                  <a:off x="3630" y="333"/>
                  <a:ext cx="4"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4" name="Freeform 719">
                  <a:extLst>
                    <a:ext uri="{FF2B5EF4-FFF2-40B4-BE49-F238E27FC236}">
                      <a16:creationId xmlns:a16="http://schemas.microsoft.com/office/drawing/2014/main" id="{10A3C44F-6A92-4D68-A8BB-5D7571CCE5C2}"/>
                    </a:ext>
                  </a:extLst>
                </p:cNvPr>
                <p:cNvSpPr>
                  <a:spLocks/>
                </p:cNvSpPr>
                <p:nvPr userDrawn="1"/>
              </p:nvSpPr>
              <p:spPr bwMode="auto">
                <a:xfrm>
                  <a:off x="3654" y="31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5" name="Freeform 720">
                  <a:extLst>
                    <a:ext uri="{FF2B5EF4-FFF2-40B4-BE49-F238E27FC236}">
                      <a16:creationId xmlns:a16="http://schemas.microsoft.com/office/drawing/2014/main" id="{26F97422-E90C-494C-82CC-2F885A9A977A}"/>
                    </a:ext>
                  </a:extLst>
                </p:cNvPr>
                <p:cNvSpPr>
                  <a:spLocks/>
                </p:cNvSpPr>
                <p:nvPr userDrawn="1"/>
              </p:nvSpPr>
              <p:spPr bwMode="auto">
                <a:xfrm>
                  <a:off x="3649" y="3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6" name="Freeform 721">
                  <a:extLst>
                    <a:ext uri="{FF2B5EF4-FFF2-40B4-BE49-F238E27FC236}">
                      <a16:creationId xmlns:a16="http://schemas.microsoft.com/office/drawing/2014/main" id="{390E3890-DA74-40E6-98FA-AE790E91950F}"/>
                    </a:ext>
                  </a:extLst>
                </p:cNvPr>
                <p:cNvSpPr>
                  <a:spLocks/>
                </p:cNvSpPr>
                <p:nvPr userDrawn="1"/>
              </p:nvSpPr>
              <p:spPr bwMode="auto">
                <a:xfrm>
                  <a:off x="3679" y="28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3"/>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7" name="Rectangle 722">
                  <a:extLst>
                    <a:ext uri="{FF2B5EF4-FFF2-40B4-BE49-F238E27FC236}">
                      <a16:creationId xmlns:a16="http://schemas.microsoft.com/office/drawing/2014/main" id="{64FB1295-786C-4B69-98D6-8865E8003524}"/>
                    </a:ext>
                  </a:extLst>
                </p:cNvPr>
                <p:cNvSpPr>
                  <a:spLocks noChangeArrowheads="1"/>
                </p:cNvSpPr>
                <p:nvPr userDrawn="1"/>
              </p:nvSpPr>
              <p:spPr bwMode="auto">
                <a:xfrm>
                  <a:off x="3644" y="3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8" name="Freeform 723">
                  <a:extLst>
                    <a:ext uri="{FF2B5EF4-FFF2-40B4-BE49-F238E27FC236}">
                      <a16:creationId xmlns:a16="http://schemas.microsoft.com/office/drawing/2014/main" id="{0FD13C1A-1476-4206-A2A1-D23994736D16}"/>
                    </a:ext>
                  </a:extLst>
                </p:cNvPr>
                <p:cNvSpPr>
                  <a:spLocks/>
                </p:cNvSpPr>
                <p:nvPr userDrawn="1"/>
              </p:nvSpPr>
              <p:spPr bwMode="auto">
                <a:xfrm>
                  <a:off x="3659" y="288"/>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9" name="Freeform 724">
                  <a:extLst>
                    <a:ext uri="{FF2B5EF4-FFF2-40B4-BE49-F238E27FC236}">
                      <a16:creationId xmlns:a16="http://schemas.microsoft.com/office/drawing/2014/main" id="{BB1C3248-2EB3-49B3-A5F5-7A47CAEFEB3D}"/>
                    </a:ext>
                  </a:extLst>
                </p:cNvPr>
                <p:cNvSpPr>
                  <a:spLocks/>
                </p:cNvSpPr>
                <p:nvPr userDrawn="1"/>
              </p:nvSpPr>
              <p:spPr bwMode="auto">
                <a:xfrm>
                  <a:off x="3654" y="2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0" name="Freeform 725">
                  <a:extLst>
                    <a:ext uri="{FF2B5EF4-FFF2-40B4-BE49-F238E27FC236}">
                      <a16:creationId xmlns:a16="http://schemas.microsoft.com/office/drawing/2014/main" id="{6510643B-3943-4081-A825-FD5613E32933}"/>
                    </a:ext>
                  </a:extLst>
                </p:cNvPr>
                <p:cNvSpPr>
                  <a:spLocks/>
                </p:cNvSpPr>
                <p:nvPr userDrawn="1"/>
              </p:nvSpPr>
              <p:spPr bwMode="auto">
                <a:xfrm>
                  <a:off x="3649" y="298"/>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1" name="Freeform 726">
                  <a:extLst>
                    <a:ext uri="{FF2B5EF4-FFF2-40B4-BE49-F238E27FC236}">
                      <a16:creationId xmlns:a16="http://schemas.microsoft.com/office/drawing/2014/main" id="{BF4BFD05-ABC9-4048-8B47-F843D281BCEC}"/>
                    </a:ext>
                  </a:extLst>
                </p:cNvPr>
                <p:cNvSpPr>
                  <a:spLocks/>
                </p:cNvSpPr>
                <p:nvPr userDrawn="1"/>
              </p:nvSpPr>
              <p:spPr bwMode="auto">
                <a:xfrm>
                  <a:off x="3699" y="25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2" name="Freeform 727">
                  <a:extLst>
                    <a:ext uri="{FF2B5EF4-FFF2-40B4-BE49-F238E27FC236}">
                      <a16:creationId xmlns:a16="http://schemas.microsoft.com/office/drawing/2014/main" id="{8CF92AAF-449B-419A-BC6F-98E28BF084AE}"/>
                    </a:ext>
                  </a:extLst>
                </p:cNvPr>
                <p:cNvSpPr>
                  <a:spLocks/>
                </p:cNvSpPr>
                <p:nvPr userDrawn="1"/>
              </p:nvSpPr>
              <p:spPr bwMode="auto">
                <a:xfrm>
                  <a:off x="3679" y="25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3" name="Freeform 728">
                  <a:extLst>
                    <a:ext uri="{FF2B5EF4-FFF2-40B4-BE49-F238E27FC236}">
                      <a16:creationId xmlns:a16="http://schemas.microsoft.com/office/drawing/2014/main" id="{6777ACD2-7565-42E4-BE90-B1975596F37B}"/>
                    </a:ext>
                  </a:extLst>
                </p:cNvPr>
                <p:cNvSpPr>
                  <a:spLocks/>
                </p:cNvSpPr>
                <p:nvPr userDrawn="1"/>
              </p:nvSpPr>
              <p:spPr bwMode="auto">
                <a:xfrm>
                  <a:off x="3689" y="238"/>
                  <a:ext cx="10" cy="1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0" y="1"/>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4" name="Freeform 729">
                  <a:extLst>
                    <a:ext uri="{FF2B5EF4-FFF2-40B4-BE49-F238E27FC236}">
                      <a16:creationId xmlns:a16="http://schemas.microsoft.com/office/drawing/2014/main" id="{EAED5442-2088-47B9-B093-F961060BE102}"/>
                    </a:ext>
                  </a:extLst>
                </p:cNvPr>
                <p:cNvSpPr>
                  <a:spLocks/>
                </p:cNvSpPr>
                <p:nvPr userDrawn="1"/>
              </p:nvSpPr>
              <p:spPr bwMode="auto">
                <a:xfrm>
                  <a:off x="3774" y="238"/>
                  <a:ext cx="0" cy="10"/>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5" name="Freeform 730">
                  <a:extLst>
                    <a:ext uri="{FF2B5EF4-FFF2-40B4-BE49-F238E27FC236}">
                      <a16:creationId xmlns:a16="http://schemas.microsoft.com/office/drawing/2014/main" id="{2331FB02-0D6A-49E7-A96E-0220B0D7ABC5}"/>
                    </a:ext>
                  </a:extLst>
                </p:cNvPr>
                <p:cNvSpPr>
                  <a:spLocks/>
                </p:cNvSpPr>
                <p:nvPr userDrawn="1"/>
              </p:nvSpPr>
              <p:spPr bwMode="auto">
                <a:xfrm>
                  <a:off x="3843" y="238"/>
                  <a:ext cx="10" cy="15"/>
                </a:xfrm>
                <a:custGeom>
                  <a:avLst/>
                  <a:gdLst>
                    <a:gd name="T0" fmla="*/ 2 w 2"/>
                    <a:gd name="T1" fmla="*/ 1 h 3"/>
                    <a:gd name="T2" fmla="*/ 1 w 2"/>
                    <a:gd name="T3" fmla="*/ 1 h 3"/>
                    <a:gd name="T4" fmla="*/ 1 w 2"/>
                    <a:gd name="T5" fmla="*/ 2 h 3"/>
                    <a:gd name="T6" fmla="*/ 2 w 2"/>
                    <a:gd name="T7" fmla="*/ 1 h 3"/>
                  </a:gdLst>
                  <a:ahLst/>
                  <a:cxnLst>
                    <a:cxn ang="0">
                      <a:pos x="T0" y="T1"/>
                    </a:cxn>
                    <a:cxn ang="0">
                      <a:pos x="T2" y="T3"/>
                    </a:cxn>
                    <a:cxn ang="0">
                      <a:pos x="T4" y="T5"/>
                    </a:cxn>
                    <a:cxn ang="0">
                      <a:pos x="T6" y="T7"/>
                    </a:cxn>
                  </a:cxnLst>
                  <a:rect l="0" t="0" r="r" b="b"/>
                  <a:pathLst>
                    <a:path w="2" h="3">
                      <a:moveTo>
                        <a:pt x="2" y="1"/>
                      </a:moveTo>
                      <a:cubicBezTo>
                        <a:pt x="1" y="0"/>
                        <a:pt x="1" y="2"/>
                        <a:pt x="1" y="1"/>
                      </a:cubicBezTo>
                      <a:cubicBezTo>
                        <a:pt x="0" y="1"/>
                        <a:pt x="1" y="2"/>
                        <a:pt x="1" y="2"/>
                      </a:cubicBezTo>
                      <a:cubicBezTo>
                        <a:pt x="2" y="2"/>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6" name="Freeform 731">
                  <a:extLst>
                    <a:ext uri="{FF2B5EF4-FFF2-40B4-BE49-F238E27FC236}">
                      <a16:creationId xmlns:a16="http://schemas.microsoft.com/office/drawing/2014/main" id="{9C5F505D-8450-48CE-84B9-D24E5FE9AB91}"/>
                    </a:ext>
                  </a:extLst>
                </p:cNvPr>
                <p:cNvSpPr>
                  <a:spLocks/>
                </p:cNvSpPr>
                <p:nvPr userDrawn="1"/>
              </p:nvSpPr>
              <p:spPr bwMode="auto">
                <a:xfrm>
                  <a:off x="3843" y="2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7" name="Freeform 732">
                  <a:extLst>
                    <a:ext uri="{FF2B5EF4-FFF2-40B4-BE49-F238E27FC236}">
                      <a16:creationId xmlns:a16="http://schemas.microsoft.com/office/drawing/2014/main" id="{46F7390B-9392-4CC0-8374-D4A02EA27A11}"/>
                    </a:ext>
                  </a:extLst>
                </p:cNvPr>
                <p:cNvSpPr>
                  <a:spLocks/>
                </p:cNvSpPr>
                <p:nvPr userDrawn="1"/>
              </p:nvSpPr>
              <p:spPr bwMode="auto">
                <a:xfrm>
                  <a:off x="3644" y="49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8" name="Freeform 733">
                  <a:extLst>
                    <a:ext uri="{FF2B5EF4-FFF2-40B4-BE49-F238E27FC236}">
                      <a16:creationId xmlns:a16="http://schemas.microsoft.com/office/drawing/2014/main" id="{86631384-F32F-4DAB-96D8-9F7116A035C1}"/>
                    </a:ext>
                  </a:extLst>
                </p:cNvPr>
                <p:cNvSpPr>
                  <a:spLocks/>
                </p:cNvSpPr>
                <p:nvPr userDrawn="1"/>
              </p:nvSpPr>
              <p:spPr bwMode="auto">
                <a:xfrm>
                  <a:off x="3634" y="493"/>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9" name="Freeform 734">
                  <a:extLst>
                    <a:ext uri="{FF2B5EF4-FFF2-40B4-BE49-F238E27FC236}">
                      <a16:creationId xmlns:a16="http://schemas.microsoft.com/office/drawing/2014/main" id="{0D443788-EE94-414B-A7C9-FBDF4B15DD1D}"/>
                    </a:ext>
                  </a:extLst>
                </p:cNvPr>
                <p:cNvSpPr>
                  <a:spLocks/>
                </p:cNvSpPr>
                <p:nvPr userDrawn="1"/>
              </p:nvSpPr>
              <p:spPr bwMode="auto">
                <a:xfrm>
                  <a:off x="3978" y="47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0" name="Freeform 735">
                  <a:extLst>
                    <a:ext uri="{FF2B5EF4-FFF2-40B4-BE49-F238E27FC236}">
                      <a16:creationId xmlns:a16="http://schemas.microsoft.com/office/drawing/2014/main" id="{D77DB377-0BC9-47F1-9B9A-4345BFBEDA89}"/>
                    </a:ext>
                  </a:extLst>
                </p:cNvPr>
                <p:cNvSpPr>
                  <a:spLocks/>
                </p:cNvSpPr>
                <p:nvPr userDrawn="1"/>
              </p:nvSpPr>
              <p:spPr bwMode="auto">
                <a:xfrm>
                  <a:off x="3963" y="543"/>
                  <a:ext cx="10"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1" name="Freeform 736">
                  <a:extLst>
                    <a:ext uri="{FF2B5EF4-FFF2-40B4-BE49-F238E27FC236}">
                      <a16:creationId xmlns:a16="http://schemas.microsoft.com/office/drawing/2014/main" id="{F9AD8CDB-14E0-4D32-936E-7150144C4CC1}"/>
                    </a:ext>
                  </a:extLst>
                </p:cNvPr>
                <p:cNvSpPr>
                  <a:spLocks/>
                </p:cNvSpPr>
                <p:nvPr userDrawn="1"/>
              </p:nvSpPr>
              <p:spPr bwMode="auto">
                <a:xfrm>
                  <a:off x="3958" y="588"/>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1"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2" name="Freeform 737">
                  <a:extLst>
                    <a:ext uri="{FF2B5EF4-FFF2-40B4-BE49-F238E27FC236}">
                      <a16:creationId xmlns:a16="http://schemas.microsoft.com/office/drawing/2014/main" id="{AB527A03-7F40-4E7C-850F-BF41D2583C54}"/>
                    </a:ext>
                  </a:extLst>
                </p:cNvPr>
                <p:cNvSpPr>
                  <a:spLocks/>
                </p:cNvSpPr>
                <p:nvPr userDrawn="1"/>
              </p:nvSpPr>
              <p:spPr bwMode="auto">
                <a:xfrm>
                  <a:off x="3371" y="81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3" name="Freeform 738">
                  <a:extLst>
                    <a:ext uri="{FF2B5EF4-FFF2-40B4-BE49-F238E27FC236}">
                      <a16:creationId xmlns:a16="http://schemas.microsoft.com/office/drawing/2014/main" id="{6ECC0318-7A8E-43D0-BD72-16A2737227C2}"/>
                    </a:ext>
                  </a:extLst>
                </p:cNvPr>
                <p:cNvSpPr>
                  <a:spLocks/>
                </p:cNvSpPr>
                <p:nvPr userDrawn="1"/>
              </p:nvSpPr>
              <p:spPr bwMode="auto">
                <a:xfrm>
                  <a:off x="3351" y="80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4" name="Freeform 739">
                  <a:extLst>
                    <a:ext uri="{FF2B5EF4-FFF2-40B4-BE49-F238E27FC236}">
                      <a16:creationId xmlns:a16="http://schemas.microsoft.com/office/drawing/2014/main" id="{D06558F9-600E-45D5-8ECB-41B4103E217E}"/>
                    </a:ext>
                  </a:extLst>
                </p:cNvPr>
                <p:cNvSpPr>
                  <a:spLocks/>
                </p:cNvSpPr>
                <p:nvPr userDrawn="1"/>
              </p:nvSpPr>
              <p:spPr bwMode="auto">
                <a:xfrm>
                  <a:off x="3341" y="783"/>
                  <a:ext cx="10" cy="10"/>
                </a:xfrm>
                <a:custGeom>
                  <a:avLst/>
                  <a:gdLst>
                    <a:gd name="T0" fmla="*/ 1 w 2"/>
                    <a:gd name="T1" fmla="*/ 0 h 2"/>
                    <a:gd name="T2" fmla="*/ 1 w 2"/>
                    <a:gd name="T3" fmla="*/ 2 h 2"/>
                    <a:gd name="T4" fmla="*/ 1 w 2"/>
                    <a:gd name="T5" fmla="*/ 2 h 2"/>
                    <a:gd name="T6" fmla="*/ 2 w 2"/>
                    <a:gd name="T7" fmla="*/ 2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1"/>
                        <a:pt x="2" y="1"/>
                        <a:pt x="1" y="2"/>
                      </a:cubicBezTo>
                      <a:cubicBezTo>
                        <a:pt x="1" y="2"/>
                        <a:pt x="1" y="2"/>
                        <a:pt x="1" y="2"/>
                      </a:cubicBezTo>
                      <a:cubicBezTo>
                        <a:pt x="2" y="2"/>
                        <a:pt x="2" y="2"/>
                        <a:pt x="2" y="2"/>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5" name="Freeform 740">
                  <a:extLst>
                    <a:ext uri="{FF2B5EF4-FFF2-40B4-BE49-F238E27FC236}">
                      <a16:creationId xmlns:a16="http://schemas.microsoft.com/office/drawing/2014/main" id="{A35BE05C-6E37-470B-9738-5B404A1C4D6E}"/>
                    </a:ext>
                  </a:extLst>
                </p:cNvPr>
                <p:cNvSpPr>
                  <a:spLocks/>
                </p:cNvSpPr>
                <p:nvPr userDrawn="1"/>
              </p:nvSpPr>
              <p:spPr bwMode="auto">
                <a:xfrm>
                  <a:off x="3356" y="763"/>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6" name="Freeform 741">
                  <a:extLst>
                    <a:ext uri="{FF2B5EF4-FFF2-40B4-BE49-F238E27FC236}">
                      <a16:creationId xmlns:a16="http://schemas.microsoft.com/office/drawing/2014/main" id="{BAB14DF0-3CA2-4B24-89C3-A2A0165A5607}"/>
                    </a:ext>
                  </a:extLst>
                </p:cNvPr>
                <p:cNvSpPr>
                  <a:spLocks/>
                </p:cNvSpPr>
                <p:nvPr userDrawn="1"/>
              </p:nvSpPr>
              <p:spPr bwMode="auto">
                <a:xfrm>
                  <a:off x="3356" y="768"/>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7" name="Freeform 742">
                  <a:extLst>
                    <a:ext uri="{FF2B5EF4-FFF2-40B4-BE49-F238E27FC236}">
                      <a16:creationId xmlns:a16="http://schemas.microsoft.com/office/drawing/2014/main" id="{5B697EB9-8773-4EDB-98BD-21DEE705F15B}"/>
                    </a:ext>
                  </a:extLst>
                </p:cNvPr>
                <p:cNvSpPr>
                  <a:spLocks/>
                </p:cNvSpPr>
                <p:nvPr userDrawn="1"/>
              </p:nvSpPr>
              <p:spPr bwMode="auto">
                <a:xfrm>
                  <a:off x="3356" y="75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8" name="Freeform 743">
                  <a:extLst>
                    <a:ext uri="{FF2B5EF4-FFF2-40B4-BE49-F238E27FC236}">
                      <a16:creationId xmlns:a16="http://schemas.microsoft.com/office/drawing/2014/main" id="{FB48000B-6D40-454A-99A2-2D570548903D}"/>
                    </a:ext>
                  </a:extLst>
                </p:cNvPr>
                <p:cNvSpPr>
                  <a:spLocks/>
                </p:cNvSpPr>
                <p:nvPr userDrawn="1"/>
              </p:nvSpPr>
              <p:spPr bwMode="auto">
                <a:xfrm>
                  <a:off x="3351" y="7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9" name="Freeform 744">
                  <a:extLst>
                    <a:ext uri="{FF2B5EF4-FFF2-40B4-BE49-F238E27FC236}">
                      <a16:creationId xmlns:a16="http://schemas.microsoft.com/office/drawing/2014/main" id="{52D0916A-24C6-42CB-93F4-4F76C40A47A8}"/>
                    </a:ext>
                  </a:extLst>
                </p:cNvPr>
                <p:cNvSpPr>
                  <a:spLocks/>
                </p:cNvSpPr>
                <p:nvPr userDrawn="1"/>
              </p:nvSpPr>
              <p:spPr bwMode="auto">
                <a:xfrm>
                  <a:off x="3346" y="7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0" name="Freeform 745">
                  <a:extLst>
                    <a:ext uri="{FF2B5EF4-FFF2-40B4-BE49-F238E27FC236}">
                      <a16:creationId xmlns:a16="http://schemas.microsoft.com/office/drawing/2014/main" id="{5779303D-C073-4A1D-B20F-B29485E11A1A}"/>
                    </a:ext>
                  </a:extLst>
                </p:cNvPr>
                <p:cNvSpPr>
                  <a:spLocks/>
                </p:cNvSpPr>
                <p:nvPr userDrawn="1"/>
              </p:nvSpPr>
              <p:spPr bwMode="auto">
                <a:xfrm>
                  <a:off x="3346" y="763"/>
                  <a:ext cx="10" cy="10"/>
                </a:xfrm>
                <a:custGeom>
                  <a:avLst/>
                  <a:gdLst>
                    <a:gd name="T0" fmla="*/ 1 w 2"/>
                    <a:gd name="T1" fmla="*/ 0 h 2"/>
                    <a:gd name="T2" fmla="*/ 0 w 2"/>
                    <a:gd name="T3" fmla="*/ 0 h 2"/>
                    <a:gd name="T4" fmla="*/ 1 w 2"/>
                    <a:gd name="T5" fmla="*/ 0 h 2"/>
                  </a:gdLst>
                  <a:ahLst/>
                  <a:cxnLst>
                    <a:cxn ang="0">
                      <a:pos x="T0" y="T1"/>
                    </a:cxn>
                    <a:cxn ang="0">
                      <a:pos x="T2" y="T3"/>
                    </a:cxn>
                    <a:cxn ang="0">
                      <a:pos x="T4" y="T5"/>
                    </a:cxn>
                  </a:cxnLst>
                  <a:rect l="0" t="0" r="r" b="b"/>
                  <a:pathLst>
                    <a:path w="2" h="2">
                      <a:moveTo>
                        <a:pt x="1" y="0"/>
                      </a:moveTo>
                      <a:cubicBezTo>
                        <a:pt x="1" y="0"/>
                        <a:pt x="1" y="1"/>
                        <a:pt x="0" y="0"/>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1" name="Freeform 746">
                  <a:extLst>
                    <a:ext uri="{FF2B5EF4-FFF2-40B4-BE49-F238E27FC236}">
                      <a16:creationId xmlns:a16="http://schemas.microsoft.com/office/drawing/2014/main" id="{989CB3DF-EE03-4FB7-9B27-C94E0128280D}"/>
                    </a:ext>
                  </a:extLst>
                </p:cNvPr>
                <p:cNvSpPr>
                  <a:spLocks/>
                </p:cNvSpPr>
                <p:nvPr userDrawn="1"/>
              </p:nvSpPr>
              <p:spPr bwMode="auto">
                <a:xfrm>
                  <a:off x="3336" y="7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2" name="Freeform 747">
                  <a:extLst>
                    <a:ext uri="{FF2B5EF4-FFF2-40B4-BE49-F238E27FC236}">
                      <a16:creationId xmlns:a16="http://schemas.microsoft.com/office/drawing/2014/main" id="{B9D1E2F5-F6F4-48A4-8B79-3C246470F117}"/>
                    </a:ext>
                  </a:extLst>
                </p:cNvPr>
                <p:cNvSpPr>
                  <a:spLocks/>
                </p:cNvSpPr>
                <p:nvPr userDrawn="1"/>
              </p:nvSpPr>
              <p:spPr bwMode="auto">
                <a:xfrm>
                  <a:off x="3351"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3" name="Freeform 748">
                  <a:extLst>
                    <a:ext uri="{FF2B5EF4-FFF2-40B4-BE49-F238E27FC236}">
                      <a16:creationId xmlns:a16="http://schemas.microsoft.com/office/drawing/2014/main" id="{7D530F33-BDF8-40F2-B153-BB82A17B421E}"/>
                    </a:ext>
                  </a:extLst>
                </p:cNvPr>
                <p:cNvSpPr>
                  <a:spLocks/>
                </p:cNvSpPr>
                <p:nvPr userDrawn="1"/>
              </p:nvSpPr>
              <p:spPr bwMode="auto">
                <a:xfrm>
                  <a:off x="3346" y="73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4" name="Freeform 749">
                  <a:extLst>
                    <a:ext uri="{FF2B5EF4-FFF2-40B4-BE49-F238E27FC236}">
                      <a16:creationId xmlns:a16="http://schemas.microsoft.com/office/drawing/2014/main" id="{72A3517A-AC68-43F0-BEB1-FCF20E75AD7F}"/>
                    </a:ext>
                  </a:extLst>
                </p:cNvPr>
                <p:cNvSpPr>
                  <a:spLocks/>
                </p:cNvSpPr>
                <p:nvPr userDrawn="1"/>
              </p:nvSpPr>
              <p:spPr bwMode="auto">
                <a:xfrm>
                  <a:off x="3341" y="758"/>
                  <a:ext cx="5" cy="5"/>
                </a:xfrm>
                <a:custGeom>
                  <a:avLst/>
                  <a:gdLst>
                    <a:gd name="T0" fmla="*/ 0 w 1"/>
                    <a:gd name="T1" fmla="*/ 0 h 1"/>
                    <a:gd name="T2" fmla="*/ 1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1" y="1"/>
                        <a:pt x="1" y="1"/>
                        <a:pt x="1" y="1"/>
                      </a:cubicBezTo>
                      <a:cubicBezTo>
                        <a:pt x="1"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5" name="Freeform 750">
                  <a:extLst>
                    <a:ext uri="{FF2B5EF4-FFF2-40B4-BE49-F238E27FC236}">
                      <a16:creationId xmlns:a16="http://schemas.microsoft.com/office/drawing/2014/main" id="{27F65E66-4E54-49C2-B419-92ED1E3A9691}"/>
                    </a:ext>
                  </a:extLst>
                </p:cNvPr>
                <p:cNvSpPr>
                  <a:spLocks/>
                </p:cNvSpPr>
                <p:nvPr userDrawn="1"/>
              </p:nvSpPr>
              <p:spPr bwMode="auto">
                <a:xfrm>
                  <a:off x="3356" y="72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6" name="Freeform 751">
                  <a:extLst>
                    <a:ext uri="{FF2B5EF4-FFF2-40B4-BE49-F238E27FC236}">
                      <a16:creationId xmlns:a16="http://schemas.microsoft.com/office/drawing/2014/main" id="{1C4B52FF-81E4-4D75-A40C-4DC34E0C84B6}"/>
                    </a:ext>
                  </a:extLst>
                </p:cNvPr>
                <p:cNvSpPr>
                  <a:spLocks/>
                </p:cNvSpPr>
                <p:nvPr userDrawn="1"/>
              </p:nvSpPr>
              <p:spPr bwMode="auto">
                <a:xfrm>
                  <a:off x="3356" y="713"/>
                  <a:ext cx="5" cy="10"/>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1" y="1"/>
                        <a:pt x="1" y="2"/>
                      </a:cubicBezTo>
                      <a:cubicBezTo>
                        <a:pt x="1" y="1"/>
                        <a:pt x="1"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7" name="Freeform 752">
                  <a:extLst>
                    <a:ext uri="{FF2B5EF4-FFF2-40B4-BE49-F238E27FC236}">
                      <a16:creationId xmlns:a16="http://schemas.microsoft.com/office/drawing/2014/main" id="{CBB07FCE-A222-462F-A36F-55F8242BC6AE}"/>
                    </a:ext>
                  </a:extLst>
                </p:cNvPr>
                <p:cNvSpPr>
                  <a:spLocks/>
                </p:cNvSpPr>
                <p:nvPr userDrawn="1"/>
              </p:nvSpPr>
              <p:spPr bwMode="auto">
                <a:xfrm>
                  <a:off x="3356" y="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8" name="Freeform 753">
                  <a:extLst>
                    <a:ext uri="{FF2B5EF4-FFF2-40B4-BE49-F238E27FC236}">
                      <a16:creationId xmlns:a16="http://schemas.microsoft.com/office/drawing/2014/main" id="{E5F75EBE-CF07-48D7-9AFE-2127E5E145FE}"/>
                    </a:ext>
                  </a:extLst>
                </p:cNvPr>
                <p:cNvSpPr>
                  <a:spLocks/>
                </p:cNvSpPr>
                <p:nvPr userDrawn="1"/>
              </p:nvSpPr>
              <p:spPr bwMode="auto">
                <a:xfrm>
                  <a:off x="3346" y="73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9" name="Freeform 754">
                  <a:extLst>
                    <a:ext uri="{FF2B5EF4-FFF2-40B4-BE49-F238E27FC236}">
                      <a16:creationId xmlns:a16="http://schemas.microsoft.com/office/drawing/2014/main" id="{E8C46087-AD02-418A-B46F-5E5D3BFB28BD}"/>
                    </a:ext>
                  </a:extLst>
                </p:cNvPr>
                <p:cNvSpPr>
                  <a:spLocks/>
                </p:cNvSpPr>
                <p:nvPr userDrawn="1"/>
              </p:nvSpPr>
              <p:spPr bwMode="auto">
                <a:xfrm>
                  <a:off x="3346" y="7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0" name="Freeform 755">
                  <a:extLst>
                    <a:ext uri="{FF2B5EF4-FFF2-40B4-BE49-F238E27FC236}">
                      <a16:creationId xmlns:a16="http://schemas.microsoft.com/office/drawing/2014/main" id="{0219404C-B4A4-446C-B32B-E63AEBC6071B}"/>
                    </a:ext>
                  </a:extLst>
                </p:cNvPr>
                <p:cNvSpPr>
                  <a:spLocks/>
                </p:cNvSpPr>
                <p:nvPr userDrawn="1"/>
              </p:nvSpPr>
              <p:spPr bwMode="auto">
                <a:xfrm>
                  <a:off x="3346"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1" name="Freeform 756">
                  <a:extLst>
                    <a:ext uri="{FF2B5EF4-FFF2-40B4-BE49-F238E27FC236}">
                      <a16:creationId xmlns:a16="http://schemas.microsoft.com/office/drawing/2014/main" id="{74CE12EE-0926-493A-BA28-7EE0CEC124F7}"/>
                    </a:ext>
                  </a:extLst>
                </p:cNvPr>
                <p:cNvSpPr>
                  <a:spLocks/>
                </p:cNvSpPr>
                <p:nvPr userDrawn="1"/>
              </p:nvSpPr>
              <p:spPr bwMode="auto">
                <a:xfrm>
                  <a:off x="3336" y="743"/>
                  <a:ext cx="10" cy="5"/>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1"/>
                        <a:pt x="0" y="0"/>
                        <a:pt x="0" y="1"/>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2" name="Freeform 757">
                  <a:extLst>
                    <a:ext uri="{FF2B5EF4-FFF2-40B4-BE49-F238E27FC236}">
                      <a16:creationId xmlns:a16="http://schemas.microsoft.com/office/drawing/2014/main" id="{3C33C48F-32F2-46D5-A929-0F5F55EE3477}"/>
                    </a:ext>
                  </a:extLst>
                </p:cNvPr>
                <p:cNvSpPr>
                  <a:spLocks/>
                </p:cNvSpPr>
                <p:nvPr userDrawn="1"/>
              </p:nvSpPr>
              <p:spPr bwMode="auto">
                <a:xfrm>
                  <a:off x="3341" y="738"/>
                  <a:ext cx="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3" name="Freeform 758">
                  <a:extLst>
                    <a:ext uri="{FF2B5EF4-FFF2-40B4-BE49-F238E27FC236}">
                      <a16:creationId xmlns:a16="http://schemas.microsoft.com/office/drawing/2014/main" id="{9261CF68-273E-4E58-8F18-1E4CA7D38864}"/>
                    </a:ext>
                  </a:extLst>
                </p:cNvPr>
                <p:cNvSpPr>
                  <a:spLocks/>
                </p:cNvSpPr>
                <p:nvPr userDrawn="1"/>
              </p:nvSpPr>
              <p:spPr bwMode="auto">
                <a:xfrm>
                  <a:off x="3341" y="73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4" name="Freeform 759">
                  <a:extLst>
                    <a:ext uri="{FF2B5EF4-FFF2-40B4-BE49-F238E27FC236}">
                      <a16:creationId xmlns:a16="http://schemas.microsoft.com/office/drawing/2014/main" id="{0BCCC945-33DB-4945-B4A6-E53AC0DAAB28}"/>
                    </a:ext>
                  </a:extLst>
                </p:cNvPr>
                <p:cNvSpPr>
                  <a:spLocks/>
                </p:cNvSpPr>
                <p:nvPr userDrawn="1"/>
              </p:nvSpPr>
              <p:spPr bwMode="auto">
                <a:xfrm>
                  <a:off x="3346" y="713"/>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5" name="Freeform 760">
                  <a:extLst>
                    <a:ext uri="{FF2B5EF4-FFF2-40B4-BE49-F238E27FC236}">
                      <a16:creationId xmlns:a16="http://schemas.microsoft.com/office/drawing/2014/main" id="{249AAD54-8316-4BA9-8F2C-CA1F856FA4A7}"/>
                    </a:ext>
                  </a:extLst>
                </p:cNvPr>
                <p:cNvSpPr>
                  <a:spLocks/>
                </p:cNvSpPr>
                <p:nvPr userDrawn="1"/>
              </p:nvSpPr>
              <p:spPr bwMode="auto">
                <a:xfrm>
                  <a:off x="3346"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6" name="Rectangle 761">
                  <a:extLst>
                    <a:ext uri="{FF2B5EF4-FFF2-40B4-BE49-F238E27FC236}">
                      <a16:creationId xmlns:a16="http://schemas.microsoft.com/office/drawing/2014/main" id="{C22C4A9E-494F-4D47-8319-7E1E933D26C6}"/>
                    </a:ext>
                  </a:extLst>
                </p:cNvPr>
                <p:cNvSpPr>
                  <a:spLocks noChangeArrowheads="1"/>
                </p:cNvSpPr>
                <p:nvPr userDrawn="1"/>
              </p:nvSpPr>
              <p:spPr bwMode="auto">
                <a:xfrm>
                  <a:off x="3351" y="69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7" name="Freeform 762">
                  <a:extLst>
                    <a:ext uri="{FF2B5EF4-FFF2-40B4-BE49-F238E27FC236}">
                      <a16:creationId xmlns:a16="http://schemas.microsoft.com/office/drawing/2014/main" id="{804EBA2E-88E5-40FC-8135-8D151B817F23}"/>
                    </a:ext>
                  </a:extLst>
                </p:cNvPr>
                <p:cNvSpPr>
                  <a:spLocks/>
                </p:cNvSpPr>
                <p:nvPr userDrawn="1"/>
              </p:nvSpPr>
              <p:spPr bwMode="auto">
                <a:xfrm>
                  <a:off x="3346" y="718"/>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8" name="Freeform 763">
                  <a:extLst>
                    <a:ext uri="{FF2B5EF4-FFF2-40B4-BE49-F238E27FC236}">
                      <a16:creationId xmlns:a16="http://schemas.microsoft.com/office/drawing/2014/main" id="{2DC9E1F0-2275-4784-914B-2F54F7E6DDB0}"/>
                    </a:ext>
                  </a:extLst>
                </p:cNvPr>
                <p:cNvSpPr>
                  <a:spLocks/>
                </p:cNvSpPr>
                <p:nvPr userDrawn="1"/>
              </p:nvSpPr>
              <p:spPr bwMode="auto">
                <a:xfrm>
                  <a:off x="3351" y="70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9" name="Freeform 764">
                  <a:extLst>
                    <a:ext uri="{FF2B5EF4-FFF2-40B4-BE49-F238E27FC236}">
                      <a16:creationId xmlns:a16="http://schemas.microsoft.com/office/drawing/2014/main" id="{AEF8B3DB-36E0-43E9-BB7A-6F90F4B66CA8}"/>
                    </a:ext>
                  </a:extLst>
                </p:cNvPr>
                <p:cNvSpPr>
                  <a:spLocks/>
                </p:cNvSpPr>
                <p:nvPr userDrawn="1"/>
              </p:nvSpPr>
              <p:spPr bwMode="auto">
                <a:xfrm>
                  <a:off x="3351"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0" name="Freeform 765">
                  <a:extLst>
                    <a:ext uri="{FF2B5EF4-FFF2-40B4-BE49-F238E27FC236}">
                      <a16:creationId xmlns:a16="http://schemas.microsoft.com/office/drawing/2014/main" id="{C0A517F9-F1BB-499C-9AB2-0D08272ACC6D}"/>
                    </a:ext>
                  </a:extLst>
                </p:cNvPr>
                <p:cNvSpPr>
                  <a:spLocks/>
                </p:cNvSpPr>
                <p:nvPr userDrawn="1"/>
              </p:nvSpPr>
              <p:spPr bwMode="auto">
                <a:xfrm>
                  <a:off x="3346" y="72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1" name="Freeform 766">
                  <a:extLst>
                    <a:ext uri="{FF2B5EF4-FFF2-40B4-BE49-F238E27FC236}">
                      <a16:creationId xmlns:a16="http://schemas.microsoft.com/office/drawing/2014/main" id="{B584BB59-2CA0-414A-93F5-ADB921B6FFAF}"/>
                    </a:ext>
                  </a:extLst>
                </p:cNvPr>
                <p:cNvSpPr>
                  <a:spLocks/>
                </p:cNvSpPr>
                <p:nvPr userDrawn="1"/>
              </p:nvSpPr>
              <p:spPr bwMode="auto">
                <a:xfrm>
                  <a:off x="3326" y="678"/>
                  <a:ext cx="25" cy="20"/>
                </a:xfrm>
                <a:custGeom>
                  <a:avLst/>
                  <a:gdLst>
                    <a:gd name="T0" fmla="*/ 0 w 5"/>
                    <a:gd name="T1" fmla="*/ 1 h 4"/>
                    <a:gd name="T2" fmla="*/ 0 w 5"/>
                    <a:gd name="T3" fmla="*/ 3 h 4"/>
                    <a:gd name="T4" fmla="*/ 5 w 5"/>
                    <a:gd name="T5" fmla="*/ 3 h 4"/>
                    <a:gd name="T6" fmla="*/ 4 w 5"/>
                    <a:gd name="T7" fmla="*/ 2 h 4"/>
                    <a:gd name="T8" fmla="*/ 2 w 5"/>
                    <a:gd name="T9" fmla="*/ 3 h 4"/>
                    <a:gd name="T10" fmla="*/ 3 w 5"/>
                    <a:gd name="T11" fmla="*/ 2 h 4"/>
                    <a:gd name="T12" fmla="*/ 0 w 5"/>
                    <a:gd name="T13" fmla="*/ 0 h 4"/>
                    <a:gd name="T14" fmla="*/ 0 w 5"/>
                    <a:gd name="T15" fmla="*/ 1 h 4"/>
                    <a:gd name="T16" fmla="*/ 0 w 5"/>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1"/>
                      </a:moveTo>
                      <a:cubicBezTo>
                        <a:pt x="0" y="1"/>
                        <a:pt x="1" y="2"/>
                        <a:pt x="0" y="3"/>
                      </a:cubicBezTo>
                      <a:cubicBezTo>
                        <a:pt x="0" y="4"/>
                        <a:pt x="3" y="4"/>
                        <a:pt x="5" y="3"/>
                      </a:cubicBezTo>
                      <a:cubicBezTo>
                        <a:pt x="4" y="3"/>
                        <a:pt x="4" y="3"/>
                        <a:pt x="4" y="2"/>
                      </a:cubicBezTo>
                      <a:cubicBezTo>
                        <a:pt x="3" y="2"/>
                        <a:pt x="2" y="4"/>
                        <a:pt x="2" y="3"/>
                      </a:cubicBezTo>
                      <a:cubicBezTo>
                        <a:pt x="2" y="2"/>
                        <a:pt x="2" y="2"/>
                        <a:pt x="3" y="2"/>
                      </a:cubicBezTo>
                      <a:cubicBezTo>
                        <a:pt x="2" y="2"/>
                        <a:pt x="2"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2" name="Freeform 767">
                  <a:extLst>
                    <a:ext uri="{FF2B5EF4-FFF2-40B4-BE49-F238E27FC236}">
                      <a16:creationId xmlns:a16="http://schemas.microsoft.com/office/drawing/2014/main" id="{79B8C87E-B955-427C-BB4B-3551C980C669}"/>
                    </a:ext>
                  </a:extLst>
                </p:cNvPr>
                <p:cNvSpPr>
                  <a:spLocks/>
                </p:cNvSpPr>
                <p:nvPr userDrawn="1"/>
              </p:nvSpPr>
              <p:spPr bwMode="auto">
                <a:xfrm>
                  <a:off x="3346" y="693"/>
                  <a:ext cx="10" cy="10"/>
                </a:xfrm>
                <a:custGeom>
                  <a:avLst/>
                  <a:gdLst>
                    <a:gd name="T0" fmla="*/ 0 w 2"/>
                    <a:gd name="T1" fmla="*/ 2 h 2"/>
                    <a:gd name="T2" fmla="*/ 0 w 2"/>
                    <a:gd name="T3" fmla="*/ 2 h 2"/>
                    <a:gd name="T4" fmla="*/ 2 w 2"/>
                    <a:gd name="T5" fmla="*/ 1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0" y="2"/>
                        <a:pt x="0" y="2"/>
                        <a:pt x="0" y="2"/>
                      </a:cubicBezTo>
                      <a:cubicBezTo>
                        <a:pt x="1" y="2"/>
                        <a:pt x="1" y="1"/>
                        <a:pt x="2" y="1"/>
                      </a:cubicBezTo>
                      <a:cubicBezTo>
                        <a:pt x="1" y="1"/>
                        <a:pt x="1" y="0"/>
                        <a:pt x="1" y="0"/>
                      </a:cubicBezTo>
                      <a:cubicBezTo>
                        <a:pt x="1"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3" name="Freeform 768">
                  <a:extLst>
                    <a:ext uri="{FF2B5EF4-FFF2-40B4-BE49-F238E27FC236}">
                      <a16:creationId xmlns:a16="http://schemas.microsoft.com/office/drawing/2014/main" id="{E4705491-44DA-45ED-8EF4-CD9CF5ABB2FA}"/>
                    </a:ext>
                  </a:extLst>
                </p:cNvPr>
                <p:cNvSpPr>
                  <a:spLocks/>
                </p:cNvSpPr>
                <p:nvPr userDrawn="1"/>
              </p:nvSpPr>
              <p:spPr bwMode="auto">
                <a:xfrm>
                  <a:off x="3336" y="703"/>
                  <a:ext cx="15" cy="10"/>
                </a:xfrm>
                <a:custGeom>
                  <a:avLst/>
                  <a:gdLst>
                    <a:gd name="T0" fmla="*/ 2 w 3"/>
                    <a:gd name="T1" fmla="*/ 1 h 2"/>
                    <a:gd name="T2" fmla="*/ 0 w 3"/>
                    <a:gd name="T3" fmla="*/ 0 h 2"/>
                    <a:gd name="T4" fmla="*/ 1 w 3"/>
                    <a:gd name="T5" fmla="*/ 2 h 2"/>
                    <a:gd name="T6" fmla="*/ 2 w 3"/>
                    <a:gd name="T7" fmla="*/ 1 h 2"/>
                    <a:gd name="T8" fmla="*/ 2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1" y="0"/>
                        <a:pt x="0" y="0"/>
                      </a:cubicBezTo>
                      <a:cubicBezTo>
                        <a:pt x="0" y="1"/>
                        <a:pt x="1" y="1"/>
                        <a:pt x="1" y="2"/>
                      </a:cubicBezTo>
                      <a:cubicBezTo>
                        <a:pt x="1" y="0"/>
                        <a:pt x="2" y="2"/>
                        <a:pt x="2" y="1"/>
                      </a:cubicBezTo>
                      <a:cubicBezTo>
                        <a:pt x="2" y="1"/>
                        <a:pt x="2" y="2"/>
                        <a:pt x="2" y="2"/>
                      </a:cubicBezTo>
                      <a:cubicBezTo>
                        <a:pt x="2"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4" name="Freeform 769">
                  <a:extLst>
                    <a:ext uri="{FF2B5EF4-FFF2-40B4-BE49-F238E27FC236}">
                      <a16:creationId xmlns:a16="http://schemas.microsoft.com/office/drawing/2014/main" id="{4A248A19-1123-4866-9701-60921ADD03CB}"/>
                    </a:ext>
                  </a:extLst>
                </p:cNvPr>
                <p:cNvSpPr>
                  <a:spLocks/>
                </p:cNvSpPr>
                <p:nvPr userDrawn="1"/>
              </p:nvSpPr>
              <p:spPr bwMode="auto">
                <a:xfrm>
                  <a:off x="3326" y="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5" name="Freeform 770">
                  <a:extLst>
                    <a:ext uri="{FF2B5EF4-FFF2-40B4-BE49-F238E27FC236}">
                      <a16:creationId xmlns:a16="http://schemas.microsoft.com/office/drawing/2014/main" id="{5E4BE4A3-DF79-4ED2-8F10-D4112373FC06}"/>
                    </a:ext>
                  </a:extLst>
                </p:cNvPr>
                <p:cNvSpPr>
                  <a:spLocks/>
                </p:cNvSpPr>
                <p:nvPr userDrawn="1"/>
              </p:nvSpPr>
              <p:spPr bwMode="auto">
                <a:xfrm>
                  <a:off x="3326" y="738"/>
                  <a:ext cx="10" cy="10"/>
                </a:xfrm>
                <a:custGeom>
                  <a:avLst/>
                  <a:gdLst>
                    <a:gd name="T0" fmla="*/ 0 w 2"/>
                    <a:gd name="T1" fmla="*/ 1 h 2"/>
                    <a:gd name="T2" fmla="*/ 1 w 2"/>
                    <a:gd name="T3" fmla="*/ 1 h 2"/>
                    <a:gd name="T4" fmla="*/ 0 w 2"/>
                    <a:gd name="T5" fmla="*/ 1 h 2"/>
                    <a:gd name="T6" fmla="*/ 1 w 2"/>
                    <a:gd name="T7" fmla="*/ 1 h 2"/>
                    <a:gd name="T8" fmla="*/ 1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1" y="1"/>
                        <a:pt x="1" y="1"/>
                      </a:cubicBezTo>
                      <a:cubicBezTo>
                        <a:pt x="0" y="1"/>
                        <a:pt x="0" y="1"/>
                        <a:pt x="0" y="1"/>
                      </a:cubicBezTo>
                      <a:cubicBezTo>
                        <a:pt x="0" y="1"/>
                        <a:pt x="1" y="2"/>
                        <a:pt x="1" y="1"/>
                      </a:cubicBezTo>
                      <a:cubicBezTo>
                        <a:pt x="1" y="1"/>
                        <a:pt x="1" y="1"/>
                        <a:pt x="1" y="1"/>
                      </a:cubicBezTo>
                      <a:cubicBezTo>
                        <a:pt x="1" y="0"/>
                        <a:pt x="2" y="0"/>
                        <a:pt x="2"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6" name="Freeform 771">
                  <a:extLst>
                    <a:ext uri="{FF2B5EF4-FFF2-40B4-BE49-F238E27FC236}">
                      <a16:creationId xmlns:a16="http://schemas.microsoft.com/office/drawing/2014/main" id="{28132A9B-39B9-47F3-BD30-1EC02131CBEB}"/>
                    </a:ext>
                  </a:extLst>
                </p:cNvPr>
                <p:cNvSpPr>
                  <a:spLocks/>
                </p:cNvSpPr>
                <p:nvPr userDrawn="1"/>
              </p:nvSpPr>
              <p:spPr bwMode="auto">
                <a:xfrm>
                  <a:off x="3331" y="718"/>
                  <a:ext cx="5" cy="5"/>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0"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7" name="Freeform 772">
                  <a:extLst>
                    <a:ext uri="{FF2B5EF4-FFF2-40B4-BE49-F238E27FC236}">
                      <a16:creationId xmlns:a16="http://schemas.microsoft.com/office/drawing/2014/main" id="{4290FBD8-BCAB-4C96-882B-5DE4B39905A9}"/>
                    </a:ext>
                  </a:extLst>
                </p:cNvPr>
                <p:cNvSpPr>
                  <a:spLocks/>
                </p:cNvSpPr>
                <p:nvPr userDrawn="1"/>
              </p:nvSpPr>
              <p:spPr bwMode="auto">
                <a:xfrm>
                  <a:off x="3351" y="69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8" name="Rectangle 773">
                  <a:extLst>
                    <a:ext uri="{FF2B5EF4-FFF2-40B4-BE49-F238E27FC236}">
                      <a16:creationId xmlns:a16="http://schemas.microsoft.com/office/drawing/2014/main" id="{F7408F96-0729-43EB-8E98-E6A59EB8657F}"/>
                    </a:ext>
                  </a:extLst>
                </p:cNvPr>
                <p:cNvSpPr>
                  <a:spLocks noChangeArrowheads="1"/>
                </p:cNvSpPr>
                <p:nvPr userDrawn="1"/>
              </p:nvSpPr>
              <p:spPr bwMode="auto">
                <a:xfrm>
                  <a:off x="3351" y="68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9" name="Freeform 774">
                  <a:extLst>
                    <a:ext uri="{FF2B5EF4-FFF2-40B4-BE49-F238E27FC236}">
                      <a16:creationId xmlns:a16="http://schemas.microsoft.com/office/drawing/2014/main" id="{B37E9D4B-2989-40C2-A73F-E72F98C27884}"/>
                    </a:ext>
                  </a:extLst>
                </p:cNvPr>
                <p:cNvSpPr>
                  <a:spLocks/>
                </p:cNvSpPr>
                <p:nvPr userDrawn="1"/>
              </p:nvSpPr>
              <p:spPr bwMode="auto">
                <a:xfrm>
                  <a:off x="3664"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0" name="Freeform 775">
                  <a:extLst>
                    <a:ext uri="{FF2B5EF4-FFF2-40B4-BE49-F238E27FC236}">
                      <a16:creationId xmlns:a16="http://schemas.microsoft.com/office/drawing/2014/main" id="{6780B026-A7FB-4C2E-AA43-D944E5311AF5}"/>
                    </a:ext>
                  </a:extLst>
                </p:cNvPr>
                <p:cNvSpPr>
                  <a:spLocks/>
                </p:cNvSpPr>
                <p:nvPr userDrawn="1"/>
              </p:nvSpPr>
              <p:spPr bwMode="auto">
                <a:xfrm>
                  <a:off x="3659" y="75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1" name="Freeform 776">
                  <a:extLst>
                    <a:ext uri="{FF2B5EF4-FFF2-40B4-BE49-F238E27FC236}">
                      <a16:creationId xmlns:a16="http://schemas.microsoft.com/office/drawing/2014/main" id="{2542D5E1-896A-4D9A-9193-7F1D10D8126B}"/>
                    </a:ext>
                  </a:extLst>
                </p:cNvPr>
                <p:cNvSpPr>
                  <a:spLocks/>
                </p:cNvSpPr>
                <p:nvPr userDrawn="1"/>
              </p:nvSpPr>
              <p:spPr bwMode="auto">
                <a:xfrm>
                  <a:off x="3475" y="608"/>
                  <a:ext cx="5" cy="10"/>
                </a:xfrm>
                <a:custGeom>
                  <a:avLst/>
                  <a:gdLst>
                    <a:gd name="T0" fmla="*/ 0 w 1"/>
                    <a:gd name="T1" fmla="*/ 0 h 2"/>
                    <a:gd name="T2" fmla="*/ 1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2" name="Freeform 777">
                  <a:extLst>
                    <a:ext uri="{FF2B5EF4-FFF2-40B4-BE49-F238E27FC236}">
                      <a16:creationId xmlns:a16="http://schemas.microsoft.com/office/drawing/2014/main" id="{51FD33F4-B630-4A4A-BD87-B4C97E6308BE}"/>
                    </a:ext>
                  </a:extLst>
                </p:cNvPr>
                <p:cNvSpPr>
                  <a:spLocks/>
                </p:cNvSpPr>
                <p:nvPr userDrawn="1"/>
              </p:nvSpPr>
              <p:spPr bwMode="auto">
                <a:xfrm>
                  <a:off x="3590" y="6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3" name="Freeform 778">
                  <a:extLst>
                    <a:ext uri="{FF2B5EF4-FFF2-40B4-BE49-F238E27FC236}">
                      <a16:creationId xmlns:a16="http://schemas.microsoft.com/office/drawing/2014/main" id="{BF3E9FC5-EEE4-46CF-9C15-1CDCED7410C0}"/>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4" name="Freeform 779">
                  <a:extLst>
                    <a:ext uri="{FF2B5EF4-FFF2-40B4-BE49-F238E27FC236}">
                      <a16:creationId xmlns:a16="http://schemas.microsoft.com/office/drawing/2014/main" id="{39F8DE01-B0F1-4A65-90D5-4DBB2C0D8262}"/>
                    </a:ext>
                  </a:extLst>
                </p:cNvPr>
                <p:cNvSpPr>
                  <a:spLocks/>
                </p:cNvSpPr>
                <p:nvPr userDrawn="1"/>
              </p:nvSpPr>
              <p:spPr bwMode="auto">
                <a:xfrm>
                  <a:off x="3659" y="8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5" name="Freeform 780">
                  <a:extLst>
                    <a:ext uri="{FF2B5EF4-FFF2-40B4-BE49-F238E27FC236}">
                      <a16:creationId xmlns:a16="http://schemas.microsoft.com/office/drawing/2014/main" id="{B8B6AB4C-FDBE-4A78-8EC2-B9149CE6260C}"/>
                    </a:ext>
                  </a:extLst>
                </p:cNvPr>
                <p:cNvSpPr>
                  <a:spLocks/>
                </p:cNvSpPr>
                <p:nvPr userDrawn="1"/>
              </p:nvSpPr>
              <p:spPr bwMode="auto">
                <a:xfrm>
                  <a:off x="3386" y="62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6" name="Freeform 781">
                  <a:extLst>
                    <a:ext uri="{FF2B5EF4-FFF2-40B4-BE49-F238E27FC236}">
                      <a16:creationId xmlns:a16="http://schemas.microsoft.com/office/drawing/2014/main" id="{EAA142C2-A4EF-4654-A2E0-F7E2A4F06391}"/>
                    </a:ext>
                  </a:extLst>
                </p:cNvPr>
                <p:cNvSpPr>
                  <a:spLocks/>
                </p:cNvSpPr>
                <p:nvPr userDrawn="1"/>
              </p:nvSpPr>
              <p:spPr bwMode="auto">
                <a:xfrm>
                  <a:off x="3615" y="77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7" name="Freeform 782">
                  <a:extLst>
                    <a:ext uri="{FF2B5EF4-FFF2-40B4-BE49-F238E27FC236}">
                      <a16:creationId xmlns:a16="http://schemas.microsoft.com/office/drawing/2014/main" id="{AE7A16F0-D784-471B-8776-6DAC31A92A6B}"/>
                    </a:ext>
                  </a:extLst>
                </p:cNvPr>
                <p:cNvSpPr>
                  <a:spLocks/>
                </p:cNvSpPr>
                <p:nvPr userDrawn="1"/>
              </p:nvSpPr>
              <p:spPr bwMode="auto">
                <a:xfrm>
                  <a:off x="3391" y="623"/>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8" name="Freeform 783">
                  <a:extLst>
                    <a:ext uri="{FF2B5EF4-FFF2-40B4-BE49-F238E27FC236}">
                      <a16:creationId xmlns:a16="http://schemas.microsoft.com/office/drawing/2014/main" id="{85ED039E-E9AC-4671-85DC-8376C78F15A4}"/>
                    </a:ext>
                  </a:extLst>
                </p:cNvPr>
                <p:cNvSpPr>
                  <a:spLocks/>
                </p:cNvSpPr>
                <p:nvPr userDrawn="1"/>
              </p:nvSpPr>
              <p:spPr bwMode="auto">
                <a:xfrm>
                  <a:off x="3401"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9" name="Freeform 784">
                  <a:extLst>
                    <a:ext uri="{FF2B5EF4-FFF2-40B4-BE49-F238E27FC236}">
                      <a16:creationId xmlns:a16="http://schemas.microsoft.com/office/drawing/2014/main" id="{6700A351-B323-4707-8235-9E91B0A3867A}"/>
                    </a:ext>
                  </a:extLst>
                </p:cNvPr>
                <p:cNvSpPr>
                  <a:spLocks/>
                </p:cNvSpPr>
                <p:nvPr userDrawn="1"/>
              </p:nvSpPr>
              <p:spPr bwMode="auto">
                <a:xfrm>
                  <a:off x="3381" y="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0" name="Rectangle 785">
                  <a:extLst>
                    <a:ext uri="{FF2B5EF4-FFF2-40B4-BE49-F238E27FC236}">
                      <a16:creationId xmlns:a16="http://schemas.microsoft.com/office/drawing/2014/main" id="{05E43383-3E14-492E-B0C0-BDA2E8664DEE}"/>
                    </a:ext>
                  </a:extLst>
                </p:cNvPr>
                <p:cNvSpPr>
                  <a:spLocks noChangeArrowheads="1"/>
                </p:cNvSpPr>
                <p:nvPr userDrawn="1"/>
              </p:nvSpPr>
              <p:spPr bwMode="auto">
                <a:xfrm>
                  <a:off x="3366" y="6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1" name="Freeform 786">
                  <a:extLst>
                    <a:ext uri="{FF2B5EF4-FFF2-40B4-BE49-F238E27FC236}">
                      <a16:creationId xmlns:a16="http://schemas.microsoft.com/office/drawing/2014/main" id="{A723F016-9C7A-486A-8A91-1C273D28530C}"/>
                    </a:ext>
                  </a:extLst>
                </p:cNvPr>
                <p:cNvSpPr>
                  <a:spLocks/>
                </p:cNvSpPr>
                <p:nvPr userDrawn="1"/>
              </p:nvSpPr>
              <p:spPr bwMode="auto">
                <a:xfrm>
                  <a:off x="3346" y="65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2" name="Freeform 787">
                  <a:extLst>
                    <a:ext uri="{FF2B5EF4-FFF2-40B4-BE49-F238E27FC236}">
                      <a16:creationId xmlns:a16="http://schemas.microsoft.com/office/drawing/2014/main" id="{7FC03859-A2DC-46B6-BC9D-6F1C99A64AB7}"/>
                    </a:ext>
                  </a:extLst>
                </p:cNvPr>
                <p:cNvSpPr>
                  <a:spLocks/>
                </p:cNvSpPr>
                <p:nvPr userDrawn="1"/>
              </p:nvSpPr>
              <p:spPr bwMode="auto">
                <a:xfrm>
                  <a:off x="3396"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3" name="Freeform 788">
                  <a:extLst>
                    <a:ext uri="{FF2B5EF4-FFF2-40B4-BE49-F238E27FC236}">
                      <a16:creationId xmlns:a16="http://schemas.microsoft.com/office/drawing/2014/main" id="{F1C493EF-3EB8-4107-A274-BC743BBF153E}"/>
                    </a:ext>
                  </a:extLst>
                </p:cNvPr>
                <p:cNvSpPr>
                  <a:spLocks/>
                </p:cNvSpPr>
                <p:nvPr userDrawn="1"/>
              </p:nvSpPr>
              <p:spPr bwMode="auto">
                <a:xfrm>
                  <a:off x="3361" y="66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4" name="Freeform 789">
                  <a:extLst>
                    <a:ext uri="{FF2B5EF4-FFF2-40B4-BE49-F238E27FC236}">
                      <a16:creationId xmlns:a16="http://schemas.microsoft.com/office/drawing/2014/main" id="{231E1D7D-0AF8-4825-B1D9-016C719B6AD5}"/>
                    </a:ext>
                  </a:extLst>
                </p:cNvPr>
                <p:cNvSpPr>
                  <a:spLocks/>
                </p:cNvSpPr>
                <p:nvPr userDrawn="1"/>
              </p:nvSpPr>
              <p:spPr bwMode="auto">
                <a:xfrm>
                  <a:off x="3361" y="66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5" name="Freeform 790">
                  <a:extLst>
                    <a:ext uri="{FF2B5EF4-FFF2-40B4-BE49-F238E27FC236}">
                      <a16:creationId xmlns:a16="http://schemas.microsoft.com/office/drawing/2014/main" id="{B3E61D60-9170-4FD4-9B97-044A7F6AA7F1}"/>
                    </a:ext>
                  </a:extLst>
                </p:cNvPr>
                <p:cNvSpPr>
                  <a:spLocks/>
                </p:cNvSpPr>
                <p:nvPr userDrawn="1"/>
              </p:nvSpPr>
              <p:spPr bwMode="auto">
                <a:xfrm>
                  <a:off x="3366" y="6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6" name="Freeform 791">
                  <a:extLst>
                    <a:ext uri="{FF2B5EF4-FFF2-40B4-BE49-F238E27FC236}">
                      <a16:creationId xmlns:a16="http://schemas.microsoft.com/office/drawing/2014/main" id="{632F8F72-E9B9-440C-B5FA-B2C33E9234F4}"/>
                    </a:ext>
                  </a:extLst>
                </p:cNvPr>
                <p:cNvSpPr>
                  <a:spLocks/>
                </p:cNvSpPr>
                <p:nvPr userDrawn="1"/>
              </p:nvSpPr>
              <p:spPr bwMode="auto">
                <a:xfrm>
                  <a:off x="3555" y="94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7" name="Rectangle 792">
                  <a:extLst>
                    <a:ext uri="{FF2B5EF4-FFF2-40B4-BE49-F238E27FC236}">
                      <a16:creationId xmlns:a16="http://schemas.microsoft.com/office/drawing/2014/main" id="{3B869E3A-8A5D-437E-AB4A-2EDFF5AB7052}"/>
                    </a:ext>
                  </a:extLst>
                </p:cNvPr>
                <p:cNvSpPr>
                  <a:spLocks noChangeArrowheads="1"/>
                </p:cNvSpPr>
                <p:nvPr userDrawn="1"/>
              </p:nvSpPr>
              <p:spPr bwMode="auto">
                <a:xfrm>
                  <a:off x="3535" y="5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8" name="Freeform 793">
                  <a:extLst>
                    <a:ext uri="{FF2B5EF4-FFF2-40B4-BE49-F238E27FC236}">
                      <a16:creationId xmlns:a16="http://schemas.microsoft.com/office/drawing/2014/main" id="{4C49E605-19C2-4AFE-BB25-3F2BDAF2EB24}"/>
                    </a:ext>
                  </a:extLst>
                </p:cNvPr>
                <p:cNvSpPr>
                  <a:spLocks/>
                </p:cNvSpPr>
                <p:nvPr userDrawn="1"/>
              </p:nvSpPr>
              <p:spPr bwMode="auto">
                <a:xfrm>
                  <a:off x="3530" y="583"/>
                  <a:ext cx="15" cy="15"/>
                </a:xfrm>
                <a:custGeom>
                  <a:avLst/>
                  <a:gdLst>
                    <a:gd name="T0" fmla="*/ 3 w 3"/>
                    <a:gd name="T1" fmla="*/ 0 h 3"/>
                    <a:gd name="T2" fmla="*/ 1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1" y="1"/>
                        <a:pt x="1" y="1"/>
                        <a:pt x="1" y="0"/>
                      </a:cubicBezTo>
                      <a:cubicBezTo>
                        <a:pt x="0" y="3"/>
                        <a:pt x="0" y="3"/>
                        <a:pt x="0" y="3"/>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9" name="Freeform 794">
                  <a:extLst>
                    <a:ext uri="{FF2B5EF4-FFF2-40B4-BE49-F238E27FC236}">
                      <a16:creationId xmlns:a16="http://schemas.microsoft.com/office/drawing/2014/main" id="{D0583DA0-1187-4358-92D9-DE2248B4BDA6}"/>
                    </a:ext>
                  </a:extLst>
                </p:cNvPr>
                <p:cNvSpPr>
                  <a:spLocks noEditPoints="1"/>
                </p:cNvSpPr>
                <p:nvPr userDrawn="1"/>
              </p:nvSpPr>
              <p:spPr bwMode="auto">
                <a:xfrm>
                  <a:off x="3336" y="553"/>
                  <a:ext cx="343" cy="414"/>
                </a:xfrm>
                <a:custGeom>
                  <a:avLst/>
                  <a:gdLst>
                    <a:gd name="T0" fmla="*/ 67 w 69"/>
                    <a:gd name="T1" fmla="*/ 48 h 83"/>
                    <a:gd name="T2" fmla="*/ 65 w 69"/>
                    <a:gd name="T3" fmla="*/ 41 h 83"/>
                    <a:gd name="T4" fmla="*/ 66 w 69"/>
                    <a:gd name="T5" fmla="*/ 38 h 83"/>
                    <a:gd name="T6" fmla="*/ 63 w 69"/>
                    <a:gd name="T7" fmla="*/ 33 h 83"/>
                    <a:gd name="T8" fmla="*/ 60 w 69"/>
                    <a:gd name="T9" fmla="*/ 27 h 83"/>
                    <a:gd name="T10" fmla="*/ 52 w 69"/>
                    <a:gd name="T11" fmla="*/ 22 h 83"/>
                    <a:gd name="T12" fmla="*/ 52 w 69"/>
                    <a:gd name="T13" fmla="*/ 22 h 83"/>
                    <a:gd name="T14" fmla="*/ 54 w 69"/>
                    <a:gd name="T15" fmla="*/ 19 h 83"/>
                    <a:gd name="T16" fmla="*/ 50 w 69"/>
                    <a:gd name="T17" fmla="*/ 15 h 83"/>
                    <a:gd name="T18" fmla="*/ 46 w 69"/>
                    <a:gd name="T19" fmla="*/ 11 h 83"/>
                    <a:gd name="T20" fmla="*/ 40 w 69"/>
                    <a:gd name="T21" fmla="*/ 6 h 83"/>
                    <a:gd name="T22" fmla="*/ 35 w 69"/>
                    <a:gd name="T23" fmla="*/ 5 h 83"/>
                    <a:gd name="T24" fmla="*/ 29 w 69"/>
                    <a:gd name="T25" fmla="*/ 3 h 83"/>
                    <a:gd name="T26" fmla="*/ 28 w 69"/>
                    <a:gd name="T27" fmla="*/ 0 h 83"/>
                    <a:gd name="T28" fmla="*/ 23 w 69"/>
                    <a:gd name="T29" fmla="*/ 4 h 83"/>
                    <a:gd name="T30" fmla="*/ 20 w 69"/>
                    <a:gd name="T31" fmla="*/ 9 h 83"/>
                    <a:gd name="T32" fmla="*/ 13 w 69"/>
                    <a:gd name="T33" fmla="*/ 5 h 83"/>
                    <a:gd name="T34" fmla="*/ 6 w 69"/>
                    <a:gd name="T35" fmla="*/ 8 h 83"/>
                    <a:gd name="T36" fmla="*/ 3 w 69"/>
                    <a:gd name="T37" fmla="*/ 16 h 83"/>
                    <a:gd name="T38" fmla="*/ 1 w 69"/>
                    <a:gd name="T39" fmla="*/ 19 h 83"/>
                    <a:gd name="T40" fmla="*/ 2 w 69"/>
                    <a:gd name="T41" fmla="*/ 23 h 83"/>
                    <a:gd name="T42" fmla="*/ 5 w 69"/>
                    <a:gd name="T43" fmla="*/ 22 h 83"/>
                    <a:gd name="T44" fmla="*/ 5 w 69"/>
                    <a:gd name="T45" fmla="*/ 20 h 83"/>
                    <a:gd name="T46" fmla="*/ 9 w 69"/>
                    <a:gd name="T47" fmla="*/ 16 h 83"/>
                    <a:gd name="T48" fmla="*/ 19 w 69"/>
                    <a:gd name="T49" fmla="*/ 12 h 83"/>
                    <a:gd name="T50" fmla="*/ 25 w 69"/>
                    <a:gd name="T51" fmla="*/ 10 h 83"/>
                    <a:gd name="T52" fmla="*/ 28 w 69"/>
                    <a:gd name="T53" fmla="*/ 11 h 83"/>
                    <a:gd name="T54" fmla="*/ 31 w 69"/>
                    <a:gd name="T55" fmla="*/ 12 h 83"/>
                    <a:gd name="T56" fmla="*/ 36 w 69"/>
                    <a:gd name="T57" fmla="*/ 13 h 83"/>
                    <a:gd name="T58" fmla="*/ 46 w 69"/>
                    <a:gd name="T59" fmla="*/ 20 h 83"/>
                    <a:gd name="T60" fmla="*/ 50 w 69"/>
                    <a:gd name="T61" fmla="*/ 23 h 83"/>
                    <a:gd name="T62" fmla="*/ 53 w 69"/>
                    <a:gd name="T63" fmla="*/ 28 h 83"/>
                    <a:gd name="T64" fmla="*/ 57 w 69"/>
                    <a:gd name="T65" fmla="*/ 34 h 83"/>
                    <a:gd name="T66" fmla="*/ 57 w 69"/>
                    <a:gd name="T67" fmla="*/ 41 h 83"/>
                    <a:gd name="T68" fmla="*/ 57 w 69"/>
                    <a:gd name="T69" fmla="*/ 52 h 83"/>
                    <a:gd name="T70" fmla="*/ 57 w 69"/>
                    <a:gd name="T71" fmla="*/ 58 h 83"/>
                    <a:gd name="T72" fmla="*/ 55 w 69"/>
                    <a:gd name="T73" fmla="*/ 69 h 83"/>
                    <a:gd name="T74" fmla="*/ 42 w 69"/>
                    <a:gd name="T75" fmla="*/ 74 h 83"/>
                    <a:gd name="T76" fmla="*/ 40 w 69"/>
                    <a:gd name="T77" fmla="*/ 74 h 83"/>
                    <a:gd name="T78" fmla="*/ 32 w 69"/>
                    <a:gd name="T79" fmla="*/ 75 h 83"/>
                    <a:gd name="T80" fmla="*/ 20 w 69"/>
                    <a:gd name="T81" fmla="*/ 69 h 83"/>
                    <a:gd name="T82" fmla="*/ 10 w 69"/>
                    <a:gd name="T83" fmla="*/ 58 h 83"/>
                    <a:gd name="T84" fmla="*/ 2 w 69"/>
                    <a:gd name="T85" fmla="*/ 60 h 83"/>
                    <a:gd name="T86" fmla="*/ 9 w 69"/>
                    <a:gd name="T87" fmla="*/ 70 h 83"/>
                    <a:gd name="T88" fmla="*/ 14 w 69"/>
                    <a:gd name="T89" fmla="*/ 74 h 83"/>
                    <a:gd name="T90" fmla="*/ 23 w 69"/>
                    <a:gd name="T91" fmla="*/ 79 h 83"/>
                    <a:gd name="T92" fmla="*/ 31 w 69"/>
                    <a:gd name="T93" fmla="*/ 80 h 83"/>
                    <a:gd name="T94" fmla="*/ 40 w 69"/>
                    <a:gd name="T95" fmla="*/ 82 h 83"/>
                    <a:gd name="T96" fmla="*/ 44 w 69"/>
                    <a:gd name="T97" fmla="*/ 79 h 83"/>
                    <a:gd name="T98" fmla="*/ 48 w 69"/>
                    <a:gd name="T99" fmla="*/ 79 h 83"/>
                    <a:gd name="T100" fmla="*/ 54 w 69"/>
                    <a:gd name="T101" fmla="*/ 77 h 83"/>
                    <a:gd name="T102" fmla="*/ 57 w 69"/>
                    <a:gd name="T103" fmla="*/ 72 h 83"/>
                    <a:gd name="T104" fmla="*/ 60 w 69"/>
                    <a:gd name="T105" fmla="*/ 71 h 83"/>
                    <a:gd name="T106" fmla="*/ 63 w 69"/>
                    <a:gd name="T107" fmla="*/ 68 h 83"/>
                    <a:gd name="T108" fmla="*/ 67 w 69"/>
                    <a:gd name="T109" fmla="*/ 56 h 83"/>
                    <a:gd name="T110" fmla="*/ 65 w 69"/>
                    <a:gd name="T111" fmla="*/ 38 h 83"/>
                    <a:gd name="T112" fmla="*/ 7 w 69"/>
                    <a:gd name="T113" fmla="*/ 19 h 83"/>
                    <a:gd name="T114" fmla="*/ 39 w 69"/>
                    <a:gd name="T11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 h="83">
                      <a:moveTo>
                        <a:pt x="66" y="52"/>
                      </a:moveTo>
                      <a:cubicBezTo>
                        <a:pt x="67" y="51"/>
                        <a:pt x="67" y="51"/>
                        <a:pt x="67" y="51"/>
                      </a:cubicBezTo>
                      <a:cubicBezTo>
                        <a:pt x="68" y="52"/>
                        <a:pt x="68" y="53"/>
                        <a:pt x="69" y="52"/>
                      </a:cubicBezTo>
                      <a:cubicBezTo>
                        <a:pt x="66" y="52"/>
                        <a:pt x="69" y="48"/>
                        <a:pt x="66" y="48"/>
                      </a:cubicBezTo>
                      <a:cubicBezTo>
                        <a:pt x="66" y="47"/>
                        <a:pt x="66" y="47"/>
                        <a:pt x="66" y="47"/>
                      </a:cubicBezTo>
                      <a:cubicBezTo>
                        <a:pt x="66" y="47"/>
                        <a:pt x="67" y="47"/>
                        <a:pt x="67" y="48"/>
                      </a:cubicBezTo>
                      <a:cubicBezTo>
                        <a:pt x="68" y="46"/>
                        <a:pt x="65" y="47"/>
                        <a:pt x="65" y="45"/>
                      </a:cubicBezTo>
                      <a:cubicBezTo>
                        <a:pt x="65" y="44"/>
                        <a:pt x="65" y="44"/>
                        <a:pt x="66" y="44"/>
                      </a:cubicBezTo>
                      <a:cubicBezTo>
                        <a:pt x="65" y="43"/>
                        <a:pt x="65" y="43"/>
                        <a:pt x="65" y="43"/>
                      </a:cubicBezTo>
                      <a:cubicBezTo>
                        <a:pt x="65" y="43"/>
                        <a:pt x="65" y="43"/>
                        <a:pt x="65" y="43"/>
                      </a:cubicBezTo>
                      <a:cubicBezTo>
                        <a:pt x="65" y="41"/>
                        <a:pt x="65" y="41"/>
                        <a:pt x="65" y="41"/>
                      </a:cubicBezTo>
                      <a:cubicBezTo>
                        <a:pt x="65" y="41"/>
                        <a:pt x="65" y="41"/>
                        <a:pt x="65" y="41"/>
                      </a:cubicBezTo>
                      <a:cubicBezTo>
                        <a:pt x="65" y="41"/>
                        <a:pt x="64" y="41"/>
                        <a:pt x="63" y="40"/>
                      </a:cubicBezTo>
                      <a:cubicBezTo>
                        <a:pt x="64" y="40"/>
                        <a:pt x="64" y="41"/>
                        <a:pt x="64" y="40"/>
                      </a:cubicBezTo>
                      <a:cubicBezTo>
                        <a:pt x="63" y="40"/>
                        <a:pt x="63" y="40"/>
                        <a:pt x="63" y="40"/>
                      </a:cubicBezTo>
                      <a:cubicBezTo>
                        <a:pt x="64" y="39"/>
                        <a:pt x="65" y="40"/>
                        <a:pt x="65" y="40"/>
                      </a:cubicBezTo>
                      <a:cubicBezTo>
                        <a:pt x="67" y="39"/>
                        <a:pt x="64" y="40"/>
                        <a:pt x="65" y="37"/>
                      </a:cubicBezTo>
                      <a:cubicBezTo>
                        <a:pt x="66" y="38"/>
                        <a:pt x="66" y="38"/>
                        <a:pt x="66" y="38"/>
                      </a:cubicBezTo>
                      <a:cubicBezTo>
                        <a:pt x="67" y="37"/>
                        <a:pt x="66" y="37"/>
                        <a:pt x="67" y="35"/>
                      </a:cubicBezTo>
                      <a:cubicBezTo>
                        <a:pt x="66" y="36"/>
                        <a:pt x="65" y="38"/>
                        <a:pt x="64" y="37"/>
                      </a:cubicBezTo>
                      <a:cubicBezTo>
                        <a:pt x="64" y="37"/>
                        <a:pt x="64" y="36"/>
                        <a:pt x="63" y="36"/>
                      </a:cubicBezTo>
                      <a:cubicBezTo>
                        <a:pt x="64" y="36"/>
                        <a:pt x="64" y="35"/>
                        <a:pt x="64" y="34"/>
                      </a:cubicBezTo>
                      <a:cubicBezTo>
                        <a:pt x="65" y="34"/>
                        <a:pt x="65" y="34"/>
                        <a:pt x="65" y="34"/>
                      </a:cubicBezTo>
                      <a:cubicBezTo>
                        <a:pt x="64" y="33"/>
                        <a:pt x="64" y="34"/>
                        <a:pt x="63" y="33"/>
                      </a:cubicBezTo>
                      <a:cubicBezTo>
                        <a:pt x="63" y="32"/>
                        <a:pt x="64" y="32"/>
                        <a:pt x="64" y="31"/>
                      </a:cubicBezTo>
                      <a:cubicBezTo>
                        <a:pt x="64" y="30"/>
                        <a:pt x="63" y="33"/>
                        <a:pt x="62" y="31"/>
                      </a:cubicBezTo>
                      <a:cubicBezTo>
                        <a:pt x="62" y="30"/>
                        <a:pt x="62" y="29"/>
                        <a:pt x="60" y="29"/>
                      </a:cubicBezTo>
                      <a:cubicBezTo>
                        <a:pt x="60" y="28"/>
                        <a:pt x="61" y="28"/>
                        <a:pt x="61" y="28"/>
                      </a:cubicBezTo>
                      <a:cubicBezTo>
                        <a:pt x="60" y="28"/>
                        <a:pt x="60" y="28"/>
                        <a:pt x="60" y="28"/>
                      </a:cubicBezTo>
                      <a:cubicBezTo>
                        <a:pt x="60" y="27"/>
                        <a:pt x="60" y="27"/>
                        <a:pt x="60" y="27"/>
                      </a:cubicBezTo>
                      <a:cubicBezTo>
                        <a:pt x="60" y="27"/>
                        <a:pt x="59" y="28"/>
                        <a:pt x="59" y="27"/>
                      </a:cubicBezTo>
                      <a:cubicBezTo>
                        <a:pt x="57" y="28"/>
                        <a:pt x="59" y="24"/>
                        <a:pt x="57" y="24"/>
                      </a:cubicBezTo>
                      <a:cubicBezTo>
                        <a:pt x="58" y="24"/>
                        <a:pt x="58" y="24"/>
                        <a:pt x="59" y="24"/>
                      </a:cubicBezTo>
                      <a:cubicBezTo>
                        <a:pt x="57" y="23"/>
                        <a:pt x="57" y="23"/>
                        <a:pt x="55" y="22"/>
                      </a:cubicBezTo>
                      <a:cubicBezTo>
                        <a:pt x="55" y="21"/>
                        <a:pt x="55" y="21"/>
                        <a:pt x="55" y="21"/>
                      </a:cubicBezTo>
                      <a:cubicBezTo>
                        <a:pt x="55" y="22"/>
                        <a:pt x="53" y="22"/>
                        <a:pt x="52" y="22"/>
                      </a:cubicBezTo>
                      <a:cubicBezTo>
                        <a:pt x="52" y="22"/>
                        <a:pt x="52" y="23"/>
                        <a:pt x="52" y="23"/>
                      </a:cubicBezTo>
                      <a:cubicBezTo>
                        <a:pt x="50" y="22"/>
                        <a:pt x="50" y="22"/>
                        <a:pt x="50" y="22"/>
                      </a:cubicBezTo>
                      <a:cubicBezTo>
                        <a:pt x="50" y="22"/>
                        <a:pt x="51" y="22"/>
                        <a:pt x="51" y="22"/>
                      </a:cubicBezTo>
                      <a:cubicBezTo>
                        <a:pt x="51" y="22"/>
                        <a:pt x="51" y="22"/>
                        <a:pt x="51" y="22"/>
                      </a:cubicBezTo>
                      <a:cubicBezTo>
                        <a:pt x="51" y="21"/>
                        <a:pt x="52" y="21"/>
                        <a:pt x="53" y="21"/>
                      </a:cubicBezTo>
                      <a:cubicBezTo>
                        <a:pt x="53" y="21"/>
                        <a:pt x="52" y="21"/>
                        <a:pt x="52" y="22"/>
                      </a:cubicBezTo>
                      <a:cubicBezTo>
                        <a:pt x="53" y="21"/>
                        <a:pt x="54" y="21"/>
                        <a:pt x="55" y="21"/>
                      </a:cubicBezTo>
                      <a:cubicBezTo>
                        <a:pt x="54" y="21"/>
                        <a:pt x="54" y="21"/>
                        <a:pt x="54" y="20"/>
                      </a:cubicBezTo>
                      <a:cubicBezTo>
                        <a:pt x="54" y="20"/>
                        <a:pt x="54" y="20"/>
                        <a:pt x="54" y="20"/>
                      </a:cubicBezTo>
                      <a:cubicBezTo>
                        <a:pt x="55" y="20"/>
                        <a:pt x="54" y="20"/>
                        <a:pt x="54" y="20"/>
                      </a:cubicBezTo>
                      <a:cubicBezTo>
                        <a:pt x="55" y="19"/>
                        <a:pt x="55" y="19"/>
                        <a:pt x="55" y="19"/>
                      </a:cubicBezTo>
                      <a:cubicBezTo>
                        <a:pt x="54" y="19"/>
                        <a:pt x="54" y="19"/>
                        <a:pt x="54" y="19"/>
                      </a:cubicBezTo>
                      <a:cubicBezTo>
                        <a:pt x="54" y="17"/>
                        <a:pt x="54" y="17"/>
                        <a:pt x="54" y="17"/>
                      </a:cubicBezTo>
                      <a:cubicBezTo>
                        <a:pt x="52" y="17"/>
                        <a:pt x="49" y="17"/>
                        <a:pt x="47" y="16"/>
                      </a:cubicBezTo>
                      <a:cubicBezTo>
                        <a:pt x="49" y="16"/>
                        <a:pt x="49" y="15"/>
                        <a:pt x="50" y="14"/>
                      </a:cubicBezTo>
                      <a:cubicBezTo>
                        <a:pt x="49" y="16"/>
                        <a:pt x="51" y="15"/>
                        <a:pt x="52" y="16"/>
                      </a:cubicBezTo>
                      <a:cubicBezTo>
                        <a:pt x="52" y="16"/>
                        <a:pt x="52" y="15"/>
                        <a:pt x="52" y="15"/>
                      </a:cubicBezTo>
                      <a:cubicBezTo>
                        <a:pt x="50" y="15"/>
                        <a:pt x="50" y="15"/>
                        <a:pt x="50" y="15"/>
                      </a:cubicBezTo>
                      <a:cubicBezTo>
                        <a:pt x="51" y="14"/>
                        <a:pt x="50" y="14"/>
                        <a:pt x="50" y="13"/>
                      </a:cubicBezTo>
                      <a:cubicBezTo>
                        <a:pt x="49" y="15"/>
                        <a:pt x="48" y="13"/>
                        <a:pt x="47" y="13"/>
                      </a:cubicBezTo>
                      <a:cubicBezTo>
                        <a:pt x="47" y="13"/>
                        <a:pt x="48" y="12"/>
                        <a:pt x="49" y="13"/>
                      </a:cubicBezTo>
                      <a:cubicBezTo>
                        <a:pt x="49" y="11"/>
                        <a:pt x="46" y="14"/>
                        <a:pt x="46" y="12"/>
                      </a:cubicBezTo>
                      <a:cubicBezTo>
                        <a:pt x="46" y="12"/>
                        <a:pt x="46" y="12"/>
                        <a:pt x="47" y="12"/>
                      </a:cubicBezTo>
                      <a:cubicBezTo>
                        <a:pt x="46" y="12"/>
                        <a:pt x="45" y="11"/>
                        <a:pt x="46" y="11"/>
                      </a:cubicBezTo>
                      <a:cubicBezTo>
                        <a:pt x="46" y="11"/>
                        <a:pt x="46" y="11"/>
                        <a:pt x="46" y="11"/>
                      </a:cubicBezTo>
                      <a:cubicBezTo>
                        <a:pt x="45" y="10"/>
                        <a:pt x="42" y="8"/>
                        <a:pt x="40" y="9"/>
                      </a:cubicBezTo>
                      <a:cubicBezTo>
                        <a:pt x="41" y="9"/>
                        <a:pt x="42" y="8"/>
                        <a:pt x="42" y="7"/>
                      </a:cubicBezTo>
                      <a:cubicBezTo>
                        <a:pt x="42" y="7"/>
                        <a:pt x="41" y="8"/>
                        <a:pt x="39" y="9"/>
                      </a:cubicBezTo>
                      <a:cubicBezTo>
                        <a:pt x="38" y="10"/>
                        <a:pt x="37" y="11"/>
                        <a:pt x="37" y="11"/>
                      </a:cubicBezTo>
                      <a:cubicBezTo>
                        <a:pt x="38" y="10"/>
                        <a:pt x="38" y="6"/>
                        <a:pt x="40" y="6"/>
                      </a:cubicBezTo>
                      <a:cubicBezTo>
                        <a:pt x="40" y="6"/>
                        <a:pt x="39" y="5"/>
                        <a:pt x="38" y="5"/>
                      </a:cubicBezTo>
                      <a:cubicBezTo>
                        <a:pt x="38" y="6"/>
                        <a:pt x="38" y="8"/>
                        <a:pt x="38" y="8"/>
                      </a:cubicBezTo>
                      <a:cubicBezTo>
                        <a:pt x="37" y="6"/>
                        <a:pt x="37" y="6"/>
                        <a:pt x="37" y="5"/>
                      </a:cubicBezTo>
                      <a:cubicBezTo>
                        <a:pt x="37" y="5"/>
                        <a:pt x="36" y="7"/>
                        <a:pt x="35" y="7"/>
                      </a:cubicBezTo>
                      <a:cubicBezTo>
                        <a:pt x="35" y="6"/>
                        <a:pt x="36" y="5"/>
                        <a:pt x="36" y="4"/>
                      </a:cubicBezTo>
                      <a:cubicBezTo>
                        <a:pt x="36" y="4"/>
                        <a:pt x="36" y="5"/>
                        <a:pt x="35" y="5"/>
                      </a:cubicBezTo>
                      <a:cubicBezTo>
                        <a:pt x="35" y="6"/>
                        <a:pt x="34" y="6"/>
                        <a:pt x="34" y="6"/>
                      </a:cubicBezTo>
                      <a:cubicBezTo>
                        <a:pt x="34" y="6"/>
                        <a:pt x="35" y="4"/>
                        <a:pt x="35" y="4"/>
                      </a:cubicBezTo>
                      <a:cubicBezTo>
                        <a:pt x="35" y="4"/>
                        <a:pt x="33" y="3"/>
                        <a:pt x="33" y="3"/>
                      </a:cubicBezTo>
                      <a:cubicBezTo>
                        <a:pt x="33" y="4"/>
                        <a:pt x="33" y="4"/>
                        <a:pt x="33" y="4"/>
                      </a:cubicBezTo>
                      <a:cubicBezTo>
                        <a:pt x="31" y="3"/>
                        <a:pt x="31" y="6"/>
                        <a:pt x="29" y="6"/>
                      </a:cubicBezTo>
                      <a:cubicBezTo>
                        <a:pt x="29" y="5"/>
                        <a:pt x="30" y="3"/>
                        <a:pt x="29" y="3"/>
                      </a:cubicBezTo>
                      <a:cubicBezTo>
                        <a:pt x="29" y="4"/>
                        <a:pt x="26" y="8"/>
                        <a:pt x="25" y="9"/>
                      </a:cubicBezTo>
                      <a:cubicBezTo>
                        <a:pt x="25" y="8"/>
                        <a:pt x="25" y="8"/>
                        <a:pt x="25" y="8"/>
                      </a:cubicBezTo>
                      <a:cubicBezTo>
                        <a:pt x="24" y="9"/>
                        <a:pt x="24" y="9"/>
                        <a:pt x="24" y="9"/>
                      </a:cubicBezTo>
                      <a:cubicBezTo>
                        <a:pt x="24" y="7"/>
                        <a:pt x="27" y="3"/>
                        <a:pt x="28" y="2"/>
                      </a:cubicBezTo>
                      <a:cubicBezTo>
                        <a:pt x="28" y="2"/>
                        <a:pt x="28" y="1"/>
                        <a:pt x="27" y="1"/>
                      </a:cubicBezTo>
                      <a:cubicBezTo>
                        <a:pt x="27" y="1"/>
                        <a:pt x="28" y="0"/>
                        <a:pt x="28" y="0"/>
                      </a:cubicBezTo>
                      <a:cubicBezTo>
                        <a:pt x="28" y="0"/>
                        <a:pt x="28" y="0"/>
                        <a:pt x="27" y="0"/>
                      </a:cubicBezTo>
                      <a:cubicBezTo>
                        <a:pt x="26" y="0"/>
                        <a:pt x="26" y="0"/>
                        <a:pt x="26" y="0"/>
                      </a:cubicBezTo>
                      <a:cubicBezTo>
                        <a:pt x="26" y="1"/>
                        <a:pt x="24" y="1"/>
                        <a:pt x="24" y="2"/>
                      </a:cubicBezTo>
                      <a:cubicBezTo>
                        <a:pt x="24" y="2"/>
                        <a:pt x="24" y="2"/>
                        <a:pt x="25" y="2"/>
                      </a:cubicBezTo>
                      <a:cubicBezTo>
                        <a:pt x="26" y="1"/>
                        <a:pt x="27" y="1"/>
                        <a:pt x="27" y="1"/>
                      </a:cubicBezTo>
                      <a:cubicBezTo>
                        <a:pt x="26" y="2"/>
                        <a:pt x="25" y="5"/>
                        <a:pt x="23" y="4"/>
                      </a:cubicBezTo>
                      <a:cubicBezTo>
                        <a:pt x="23" y="4"/>
                        <a:pt x="23" y="2"/>
                        <a:pt x="23" y="1"/>
                      </a:cubicBezTo>
                      <a:cubicBezTo>
                        <a:pt x="23" y="2"/>
                        <a:pt x="22" y="2"/>
                        <a:pt x="22" y="2"/>
                      </a:cubicBezTo>
                      <a:cubicBezTo>
                        <a:pt x="22" y="1"/>
                        <a:pt x="22" y="1"/>
                        <a:pt x="22" y="1"/>
                      </a:cubicBezTo>
                      <a:cubicBezTo>
                        <a:pt x="21" y="1"/>
                        <a:pt x="21" y="3"/>
                        <a:pt x="19" y="2"/>
                      </a:cubicBezTo>
                      <a:cubicBezTo>
                        <a:pt x="19" y="2"/>
                        <a:pt x="18" y="1"/>
                        <a:pt x="18" y="1"/>
                      </a:cubicBezTo>
                      <a:cubicBezTo>
                        <a:pt x="19" y="3"/>
                        <a:pt x="20" y="7"/>
                        <a:pt x="20" y="9"/>
                      </a:cubicBezTo>
                      <a:cubicBezTo>
                        <a:pt x="19" y="9"/>
                        <a:pt x="18" y="7"/>
                        <a:pt x="17" y="7"/>
                      </a:cubicBezTo>
                      <a:cubicBezTo>
                        <a:pt x="16" y="6"/>
                        <a:pt x="17" y="4"/>
                        <a:pt x="16" y="3"/>
                      </a:cubicBezTo>
                      <a:cubicBezTo>
                        <a:pt x="16" y="3"/>
                        <a:pt x="16" y="4"/>
                        <a:pt x="16" y="4"/>
                      </a:cubicBezTo>
                      <a:cubicBezTo>
                        <a:pt x="16" y="4"/>
                        <a:pt x="16" y="3"/>
                        <a:pt x="15" y="3"/>
                      </a:cubicBezTo>
                      <a:cubicBezTo>
                        <a:pt x="15" y="5"/>
                        <a:pt x="13" y="4"/>
                        <a:pt x="15" y="5"/>
                      </a:cubicBezTo>
                      <a:cubicBezTo>
                        <a:pt x="14" y="5"/>
                        <a:pt x="14" y="5"/>
                        <a:pt x="13" y="5"/>
                      </a:cubicBezTo>
                      <a:cubicBezTo>
                        <a:pt x="14" y="6"/>
                        <a:pt x="13" y="8"/>
                        <a:pt x="13" y="9"/>
                      </a:cubicBezTo>
                      <a:cubicBezTo>
                        <a:pt x="13" y="8"/>
                        <a:pt x="12" y="8"/>
                        <a:pt x="12" y="8"/>
                      </a:cubicBezTo>
                      <a:cubicBezTo>
                        <a:pt x="11" y="8"/>
                        <a:pt x="10" y="9"/>
                        <a:pt x="8" y="9"/>
                      </a:cubicBezTo>
                      <a:cubicBezTo>
                        <a:pt x="8" y="9"/>
                        <a:pt x="7" y="9"/>
                        <a:pt x="7" y="9"/>
                      </a:cubicBezTo>
                      <a:cubicBezTo>
                        <a:pt x="7" y="9"/>
                        <a:pt x="7" y="10"/>
                        <a:pt x="7" y="10"/>
                      </a:cubicBezTo>
                      <a:cubicBezTo>
                        <a:pt x="5" y="10"/>
                        <a:pt x="8" y="9"/>
                        <a:pt x="6" y="8"/>
                      </a:cubicBezTo>
                      <a:cubicBezTo>
                        <a:pt x="6" y="9"/>
                        <a:pt x="6" y="10"/>
                        <a:pt x="5" y="11"/>
                      </a:cubicBezTo>
                      <a:cubicBezTo>
                        <a:pt x="6" y="12"/>
                        <a:pt x="7" y="10"/>
                        <a:pt x="7" y="9"/>
                      </a:cubicBezTo>
                      <a:cubicBezTo>
                        <a:pt x="8" y="11"/>
                        <a:pt x="8" y="13"/>
                        <a:pt x="8" y="14"/>
                      </a:cubicBezTo>
                      <a:cubicBezTo>
                        <a:pt x="7" y="15"/>
                        <a:pt x="7" y="14"/>
                        <a:pt x="7" y="14"/>
                      </a:cubicBezTo>
                      <a:cubicBezTo>
                        <a:pt x="5" y="16"/>
                        <a:pt x="8" y="17"/>
                        <a:pt x="6" y="18"/>
                      </a:cubicBezTo>
                      <a:cubicBezTo>
                        <a:pt x="4" y="18"/>
                        <a:pt x="4" y="17"/>
                        <a:pt x="3" y="16"/>
                      </a:cubicBezTo>
                      <a:cubicBezTo>
                        <a:pt x="4" y="15"/>
                        <a:pt x="5" y="16"/>
                        <a:pt x="5" y="15"/>
                      </a:cubicBezTo>
                      <a:cubicBezTo>
                        <a:pt x="4" y="15"/>
                        <a:pt x="4" y="15"/>
                        <a:pt x="4" y="15"/>
                      </a:cubicBezTo>
                      <a:cubicBezTo>
                        <a:pt x="4" y="15"/>
                        <a:pt x="4" y="14"/>
                        <a:pt x="5" y="14"/>
                      </a:cubicBezTo>
                      <a:cubicBezTo>
                        <a:pt x="4" y="14"/>
                        <a:pt x="2" y="17"/>
                        <a:pt x="1" y="18"/>
                      </a:cubicBezTo>
                      <a:cubicBezTo>
                        <a:pt x="1" y="19"/>
                        <a:pt x="1" y="20"/>
                        <a:pt x="1" y="19"/>
                      </a:cubicBezTo>
                      <a:cubicBezTo>
                        <a:pt x="1" y="19"/>
                        <a:pt x="1" y="19"/>
                        <a:pt x="1" y="19"/>
                      </a:cubicBezTo>
                      <a:cubicBezTo>
                        <a:pt x="2" y="19"/>
                        <a:pt x="2" y="20"/>
                        <a:pt x="3" y="20"/>
                      </a:cubicBezTo>
                      <a:cubicBezTo>
                        <a:pt x="3" y="21"/>
                        <a:pt x="3" y="22"/>
                        <a:pt x="3" y="23"/>
                      </a:cubicBezTo>
                      <a:cubicBezTo>
                        <a:pt x="1" y="22"/>
                        <a:pt x="1" y="22"/>
                        <a:pt x="1" y="22"/>
                      </a:cubicBezTo>
                      <a:cubicBezTo>
                        <a:pt x="2" y="23"/>
                        <a:pt x="2" y="22"/>
                        <a:pt x="2" y="22"/>
                      </a:cubicBezTo>
                      <a:cubicBezTo>
                        <a:pt x="2" y="22"/>
                        <a:pt x="0" y="23"/>
                        <a:pt x="1" y="24"/>
                      </a:cubicBezTo>
                      <a:cubicBezTo>
                        <a:pt x="2" y="23"/>
                        <a:pt x="2" y="23"/>
                        <a:pt x="2" y="23"/>
                      </a:cubicBezTo>
                      <a:cubicBezTo>
                        <a:pt x="3" y="24"/>
                        <a:pt x="4" y="25"/>
                        <a:pt x="3" y="26"/>
                      </a:cubicBezTo>
                      <a:cubicBezTo>
                        <a:pt x="4" y="26"/>
                        <a:pt x="3" y="26"/>
                        <a:pt x="4" y="26"/>
                      </a:cubicBezTo>
                      <a:cubicBezTo>
                        <a:pt x="3" y="26"/>
                        <a:pt x="5" y="24"/>
                        <a:pt x="3" y="24"/>
                      </a:cubicBezTo>
                      <a:cubicBezTo>
                        <a:pt x="5" y="24"/>
                        <a:pt x="4" y="23"/>
                        <a:pt x="6" y="23"/>
                      </a:cubicBezTo>
                      <a:cubicBezTo>
                        <a:pt x="5" y="23"/>
                        <a:pt x="5" y="23"/>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4" y="22"/>
                      </a:cubicBezTo>
                      <a:cubicBezTo>
                        <a:pt x="4" y="21"/>
                        <a:pt x="4" y="20"/>
                        <a:pt x="4" y="20"/>
                      </a:cubicBezTo>
                      <a:cubicBezTo>
                        <a:pt x="4" y="20"/>
                        <a:pt x="4" y="20"/>
                        <a:pt x="5" y="20"/>
                      </a:cubicBezTo>
                      <a:cubicBezTo>
                        <a:pt x="5" y="19"/>
                        <a:pt x="5" y="19"/>
                        <a:pt x="5" y="19"/>
                      </a:cubicBezTo>
                      <a:cubicBezTo>
                        <a:pt x="5" y="20"/>
                        <a:pt x="6" y="19"/>
                        <a:pt x="6" y="20"/>
                      </a:cubicBezTo>
                      <a:cubicBezTo>
                        <a:pt x="7" y="20"/>
                        <a:pt x="7" y="20"/>
                        <a:pt x="7" y="20"/>
                      </a:cubicBezTo>
                      <a:cubicBezTo>
                        <a:pt x="8" y="19"/>
                        <a:pt x="8" y="19"/>
                        <a:pt x="8" y="19"/>
                      </a:cubicBezTo>
                      <a:cubicBezTo>
                        <a:pt x="8" y="18"/>
                        <a:pt x="8" y="17"/>
                        <a:pt x="8" y="18"/>
                      </a:cubicBezTo>
                      <a:cubicBezTo>
                        <a:pt x="8" y="18"/>
                        <a:pt x="9" y="16"/>
                        <a:pt x="9" y="16"/>
                      </a:cubicBezTo>
                      <a:cubicBezTo>
                        <a:pt x="9" y="17"/>
                        <a:pt x="9" y="17"/>
                        <a:pt x="9" y="17"/>
                      </a:cubicBezTo>
                      <a:cubicBezTo>
                        <a:pt x="10" y="16"/>
                        <a:pt x="10" y="14"/>
                        <a:pt x="12" y="14"/>
                      </a:cubicBezTo>
                      <a:cubicBezTo>
                        <a:pt x="12" y="14"/>
                        <a:pt x="12" y="13"/>
                        <a:pt x="13" y="13"/>
                      </a:cubicBezTo>
                      <a:cubicBezTo>
                        <a:pt x="14" y="14"/>
                        <a:pt x="14" y="14"/>
                        <a:pt x="14" y="14"/>
                      </a:cubicBezTo>
                      <a:cubicBezTo>
                        <a:pt x="14" y="13"/>
                        <a:pt x="15" y="14"/>
                        <a:pt x="15" y="13"/>
                      </a:cubicBezTo>
                      <a:cubicBezTo>
                        <a:pt x="17" y="14"/>
                        <a:pt x="18" y="12"/>
                        <a:pt x="19" y="12"/>
                      </a:cubicBezTo>
                      <a:cubicBezTo>
                        <a:pt x="19" y="11"/>
                        <a:pt x="19" y="11"/>
                        <a:pt x="19" y="11"/>
                      </a:cubicBezTo>
                      <a:cubicBezTo>
                        <a:pt x="19" y="11"/>
                        <a:pt x="20" y="11"/>
                        <a:pt x="21" y="10"/>
                      </a:cubicBezTo>
                      <a:cubicBezTo>
                        <a:pt x="20" y="10"/>
                        <a:pt x="20" y="10"/>
                        <a:pt x="20" y="10"/>
                      </a:cubicBezTo>
                      <a:cubicBezTo>
                        <a:pt x="21" y="9"/>
                        <a:pt x="22" y="10"/>
                        <a:pt x="24" y="10"/>
                      </a:cubicBezTo>
                      <a:cubicBezTo>
                        <a:pt x="24" y="10"/>
                        <a:pt x="23" y="10"/>
                        <a:pt x="23" y="10"/>
                      </a:cubicBezTo>
                      <a:cubicBezTo>
                        <a:pt x="24" y="11"/>
                        <a:pt x="24" y="11"/>
                        <a:pt x="25" y="10"/>
                      </a:cubicBezTo>
                      <a:cubicBezTo>
                        <a:pt x="26" y="10"/>
                        <a:pt x="27" y="10"/>
                        <a:pt x="27" y="10"/>
                      </a:cubicBezTo>
                      <a:cubicBezTo>
                        <a:pt x="28" y="10"/>
                        <a:pt x="28" y="10"/>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9" y="11"/>
                        <a:pt x="29" y="11"/>
                      </a:cubicBezTo>
                      <a:cubicBezTo>
                        <a:pt x="29" y="12"/>
                        <a:pt x="29" y="12"/>
                        <a:pt x="29" y="12"/>
                      </a:cubicBezTo>
                      <a:cubicBezTo>
                        <a:pt x="29" y="12"/>
                        <a:pt x="29" y="12"/>
                        <a:pt x="29" y="12"/>
                      </a:cubicBezTo>
                      <a:cubicBezTo>
                        <a:pt x="30" y="12"/>
                        <a:pt x="30" y="11"/>
                        <a:pt x="30" y="10"/>
                      </a:cubicBezTo>
                      <a:cubicBezTo>
                        <a:pt x="30" y="10"/>
                        <a:pt x="30" y="10"/>
                        <a:pt x="30" y="10"/>
                      </a:cubicBezTo>
                      <a:cubicBezTo>
                        <a:pt x="30" y="12"/>
                        <a:pt x="31" y="10"/>
                        <a:pt x="31" y="12"/>
                      </a:cubicBezTo>
                      <a:cubicBezTo>
                        <a:pt x="32" y="11"/>
                        <a:pt x="33" y="12"/>
                        <a:pt x="34" y="10"/>
                      </a:cubicBezTo>
                      <a:cubicBezTo>
                        <a:pt x="34" y="10"/>
                        <a:pt x="34" y="11"/>
                        <a:pt x="34" y="10"/>
                      </a:cubicBezTo>
                      <a:cubicBezTo>
                        <a:pt x="34" y="11"/>
                        <a:pt x="35" y="11"/>
                        <a:pt x="35" y="11"/>
                      </a:cubicBezTo>
                      <a:cubicBezTo>
                        <a:pt x="35" y="12"/>
                        <a:pt x="35" y="12"/>
                        <a:pt x="35" y="12"/>
                      </a:cubicBezTo>
                      <a:cubicBezTo>
                        <a:pt x="37" y="11"/>
                        <a:pt x="37" y="11"/>
                        <a:pt x="37" y="11"/>
                      </a:cubicBezTo>
                      <a:cubicBezTo>
                        <a:pt x="37" y="12"/>
                        <a:pt x="37" y="12"/>
                        <a:pt x="36" y="13"/>
                      </a:cubicBezTo>
                      <a:cubicBezTo>
                        <a:pt x="38" y="12"/>
                        <a:pt x="37" y="13"/>
                        <a:pt x="39" y="13"/>
                      </a:cubicBezTo>
                      <a:cubicBezTo>
                        <a:pt x="38" y="13"/>
                        <a:pt x="38" y="13"/>
                        <a:pt x="38" y="13"/>
                      </a:cubicBezTo>
                      <a:cubicBezTo>
                        <a:pt x="39" y="13"/>
                        <a:pt x="40" y="13"/>
                        <a:pt x="40" y="14"/>
                      </a:cubicBezTo>
                      <a:cubicBezTo>
                        <a:pt x="40" y="14"/>
                        <a:pt x="41" y="15"/>
                        <a:pt x="42" y="16"/>
                      </a:cubicBezTo>
                      <a:cubicBezTo>
                        <a:pt x="43" y="17"/>
                        <a:pt x="44" y="18"/>
                        <a:pt x="44" y="19"/>
                      </a:cubicBezTo>
                      <a:cubicBezTo>
                        <a:pt x="46" y="17"/>
                        <a:pt x="44" y="21"/>
                        <a:pt x="46" y="20"/>
                      </a:cubicBezTo>
                      <a:cubicBezTo>
                        <a:pt x="46" y="20"/>
                        <a:pt x="46" y="21"/>
                        <a:pt x="45" y="21"/>
                      </a:cubicBezTo>
                      <a:cubicBezTo>
                        <a:pt x="46" y="21"/>
                        <a:pt x="46" y="23"/>
                        <a:pt x="47" y="22"/>
                      </a:cubicBezTo>
                      <a:cubicBezTo>
                        <a:pt x="47" y="23"/>
                        <a:pt x="46" y="23"/>
                        <a:pt x="46" y="23"/>
                      </a:cubicBezTo>
                      <a:cubicBezTo>
                        <a:pt x="46" y="23"/>
                        <a:pt x="47" y="23"/>
                        <a:pt x="47" y="23"/>
                      </a:cubicBezTo>
                      <a:cubicBezTo>
                        <a:pt x="47" y="24"/>
                        <a:pt x="46" y="23"/>
                        <a:pt x="46" y="23"/>
                      </a:cubicBezTo>
                      <a:cubicBezTo>
                        <a:pt x="47" y="24"/>
                        <a:pt x="48" y="23"/>
                        <a:pt x="50" y="23"/>
                      </a:cubicBezTo>
                      <a:cubicBezTo>
                        <a:pt x="49" y="24"/>
                        <a:pt x="50" y="24"/>
                        <a:pt x="51" y="24"/>
                      </a:cubicBezTo>
                      <a:cubicBezTo>
                        <a:pt x="50" y="24"/>
                        <a:pt x="50" y="25"/>
                        <a:pt x="50" y="24"/>
                      </a:cubicBezTo>
                      <a:cubicBezTo>
                        <a:pt x="50" y="25"/>
                        <a:pt x="51" y="27"/>
                        <a:pt x="52" y="26"/>
                      </a:cubicBezTo>
                      <a:cubicBezTo>
                        <a:pt x="52" y="26"/>
                        <a:pt x="52" y="27"/>
                        <a:pt x="52" y="27"/>
                      </a:cubicBezTo>
                      <a:cubicBezTo>
                        <a:pt x="53" y="28"/>
                        <a:pt x="53" y="28"/>
                        <a:pt x="53" y="29"/>
                      </a:cubicBezTo>
                      <a:cubicBezTo>
                        <a:pt x="53" y="28"/>
                        <a:pt x="53" y="28"/>
                        <a:pt x="53" y="28"/>
                      </a:cubicBezTo>
                      <a:cubicBezTo>
                        <a:pt x="55" y="28"/>
                        <a:pt x="54" y="29"/>
                        <a:pt x="54" y="30"/>
                      </a:cubicBezTo>
                      <a:cubicBezTo>
                        <a:pt x="54" y="30"/>
                        <a:pt x="54" y="30"/>
                        <a:pt x="54" y="30"/>
                      </a:cubicBezTo>
                      <a:cubicBezTo>
                        <a:pt x="54" y="32"/>
                        <a:pt x="55" y="30"/>
                        <a:pt x="55" y="32"/>
                      </a:cubicBezTo>
                      <a:cubicBezTo>
                        <a:pt x="56" y="32"/>
                        <a:pt x="56" y="32"/>
                        <a:pt x="56" y="32"/>
                      </a:cubicBezTo>
                      <a:cubicBezTo>
                        <a:pt x="58" y="31"/>
                        <a:pt x="55" y="34"/>
                        <a:pt x="56" y="35"/>
                      </a:cubicBezTo>
                      <a:cubicBezTo>
                        <a:pt x="57" y="34"/>
                        <a:pt x="57" y="34"/>
                        <a:pt x="57" y="34"/>
                      </a:cubicBezTo>
                      <a:cubicBezTo>
                        <a:pt x="58" y="35"/>
                        <a:pt x="55" y="37"/>
                        <a:pt x="55" y="37"/>
                      </a:cubicBezTo>
                      <a:cubicBezTo>
                        <a:pt x="54" y="37"/>
                        <a:pt x="54" y="37"/>
                        <a:pt x="54" y="37"/>
                      </a:cubicBezTo>
                      <a:cubicBezTo>
                        <a:pt x="53" y="39"/>
                        <a:pt x="55" y="37"/>
                        <a:pt x="56" y="38"/>
                      </a:cubicBezTo>
                      <a:cubicBezTo>
                        <a:pt x="55" y="38"/>
                        <a:pt x="54" y="38"/>
                        <a:pt x="54" y="39"/>
                      </a:cubicBezTo>
                      <a:cubicBezTo>
                        <a:pt x="54" y="39"/>
                        <a:pt x="57" y="40"/>
                        <a:pt x="56" y="42"/>
                      </a:cubicBezTo>
                      <a:cubicBezTo>
                        <a:pt x="56" y="41"/>
                        <a:pt x="57" y="41"/>
                        <a:pt x="57" y="41"/>
                      </a:cubicBezTo>
                      <a:cubicBezTo>
                        <a:pt x="58" y="42"/>
                        <a:pt x="56" y="44"/>
                        <a:pt x="57" y="44"/>
                      </a:cubicBezTo>
                      <a:cubicBezTo>
                        <a:pt x="57" y="45"/>
                        <a:pt x="57" y="45"/>
                        <a:pt x="57" y="45"/>
                      </a:cubicBezTo>
                      <a:cubicBezTo>
                        <a:pt x="58" y="45"/>
                        <a:pt x="58" y="47"/>
                        <a:pt x="59" y="47"/>
                      </a:cubicBezTo>
                      <a:cubicBezTo>
                        <a:pt x="57" y="47"/>
                        <a:pt x="58" y="48"/>
                        <a:pt x="58" y="49"/>
                      </a:cubicBezTo>
                      <a:cubicBezTo>
                        <a:pt x="58" y="50"/>
                        <a:pt x="59" y="51"/>
                        <a:pt x="57" y="51"/>
                      </a:cubicBezTo>
                      <a:cubicBezTo>
                        <a:pt x="57" y="51"/>
                        <a:pt x="57" y="51"/>
                        <a:pt x="57" y="52"/>
                      </a:cubicBezTo>
                      <a:cubicBezTo>
                        <a:pt x="57" y="52"/>
                        <a:pt x="57" y="53"/>
                        <a:pt x="57" y="53"/>
                      </a:cubicBezTo>
                      <a:cubicBezTo>
                        <a:pt x="57" y="52"/>
                        <a:pt x="57" y="52"/>
                        <a:pt x="57" y="52"/>
                      </a:cubicBezTo>
                      <a:cubicBezTo>
                        <a:pt x="57" y="54"/>
                        <a:pt x="57" y="54"/>
                        <a:pt x="58" y="55"/>
                      </a:cubicBezTo>
                      <a:cubicBezTo>
                        <a:pt x="58" y="55"/>
                        <a:pt x="58" y="55"/>
                        <a:pt x="57" y="55"/>
                      </a:cubicBezTo>
                      <a:cubicBezTo>
                        <a:pt x="56" y="56"/>
                        <a:pt x="57" y="56"/>
                        <a:pt x="58" y="58"/>
                      </a:cubicBezTo>
                      <a:cubicBezTo>
                        <a:pt x="57" y="58"/>
                        <a:pt x="57" y="58"/>
                        <a:pt x="57" y="58"/>
                      </a:cubicBezTo>
                      <a:cubicBezTo>
                        <a:pt x="57" y="59"/>
                        <a:pt x="55" y="60"/>
                        <a:pt x="55" y="62"/>
                      </a:cubicBezTo>
                      <a:cubicBezTo>
                        <a:pt x="55" y="62"/>
                        <a:pt x="55" y="62"/>
                        <a:pt x="55" y="61"/>
                      </a:cubicBezTo>
                      <a:cubicBezTo>
                        <a:pt x="55" y="63"/>
                        <a:pt x="54" y="63"/>
                        <a:pt x="53" y="64"/>
                      </a:cubicBezTo>
                      <a:cubicBezTo>
                        <a:pt x="52" y="64"/>
                        <a:pt x="51" y="65"/>
                        <a:pt x="53" y="66"/>
                      </a:cubicBezTo>
                      <a:cubicBezTo>
                        <a:pt x="53" y="68"/>
                        <a:pt x="53" y="68"/>
                        <a:pt x="53" y="68"/>
                      </a:cubicBezTo>
                      <a:cubicBezTo>
                        <a:pt x="54" y="67"/>
                        <a:pt x="54" y="69"/>
                        <a:pt x="55" y="69"/>
                      </a:cubicBezTo>
                      <a:cubicBezTo>
                        <a:pt x="54" y="70"/>
                        <a:pt x="53" y="69"/>
                        <a:pt x="53" y="69"/>
                      </a:cubicBezTo>
                      <a:cubicBezTo>
                        <a:pt x="53" y="69"/>
                        <a:pt x="53" y="69"/>
                        <a:pt x="53" y="69"/>
                      </a:cubicBezTo>
                      <a:cubicBezTo>
                        <a:pt x="52" y="67"/>
                        <a:pt x="51" y="70"/>
                        <a:pt x="50" y="69"/>
                      </a:cubicBezTo>
                      <a:cubicBezTo>
                        <a:pt x="48" y="71"/>
                        <a:pt x="45" y="72"/>
                        <a:pt x="43" y="73"/>
                      </a:cubicBezTo>
                      <a:cubicBezTo>
                        <a:pt x="43" y="74"/>
                        <a:pt x="43" y="74"/>
                        <a:pt x="43" y="74"/>
                      </a:cubicBezTo>
                      <a:cubicBezTo>
                        <a:pt x="42" y="74"/>
                        <a:pt x="42" y="74"/>
                        <a:pt x="42" y="74"/>
                      </a:cubicBezTo>
                      <a:cubicBezTo>
                        <a:pt x="42" y="74"/>
                        <a:pt x="42" y="73"/>
                        <a:pt x="42" y="73"/>
                      </a:cubicBezTo>
                      <a:cubicBezTo>
                        <a:pt x="42" y="72"/>
                        <a:pt x="41" y="74"/>
                        <a:pt x="41" y="74"/>
                      </a:cubicBezTo>
                      <a:cubicBezTo>
                        <a:pt x="40" y="74"/>
                        <a:pt x="42" y="73"/>
                        <a:pt x="41" y="73"/>
                      </a:cubicBezTo>
                      <a:cubicBezTo>
                        <a:pt x="41" y="73"/>
                        <a:pt x="41" y="73"/>
                        <a:pt x="41" y="73"/>
                      </a:cubicBezTo>
                      <a:cubicBezTo>
                        <a:pt x="41" y="73"/>
                        <a:pt x="41" y="73"/>
                        <a:pt x="41" y="73"/>
                      </a:cubicBezTo>
                      <a:cubicBezTo>
                        <a:pt x="40" y="74"/>
                        <a:pt x="41" y="74"/>
                        <a:pt x="40" y="74"/>
                      </a:cubicBezTo>
                      <a:cubicBezTo>
                        <a:pt x="39" y="74"/>
                        <a:pt x="39" y="74"/>
                        <a:pt x="39" y="74"/>
                      </a:cubicBezTo>
                      <a:cubicBezTo>
                        <a:pt x="39" y="73"/>
                        <a:pt x="39" y="73"/>
                        <a:pt x="39" y="74"/>
                      </a:cubicBezTo>
                      <a:cubicBezTo>
                        <a:pt x="39" y="74"/>
                        <a:pt x="37" y="74"/>
                        <a:pt x="37" y="74"/>
                      </a:cubicBezTo>
                      <a:cubicBezTo>
                        <a:pt x="38" y="75"/>
                        <a:pt x="38" y="75"/>
                        <a:pt x="38" y="75"/>
                      </a:cubicBezTo>
                      <a:cubicBezTo>
                        <a:pt x="38" y="75"/>
                        <a:pt x="37" y="75"/>
                        <a:pt x="38" y="76"/>
                      </a:cubicBezTo>
                      <a:cubicBezTo>
                        <a:pt x="37" y="74"/>
                        <a:pt x="33" y="75"/>
                        <a:pt x="32" y="75"/>
                      </a:cubicBezTo>
                      <a:cubicBezTo>
                        <a:pt x="31" y="75"/>
                        <a:pt x="30" y="75"/>
                        <a:pt x="29" y="75"/>
                      </a:cubicBezTo>
                      <a:cubicBezTo>
                        <a:pt x="30" y="75"/>
                        <a:pt x="29" y="76"/>
                        <a:pt x="29" y="76"/>
                      </a:cubicBezTo>
                      <a:cubicBezTo>
                        <a:pt x="30" y="73"/>
                        <a:pt x="27" y="74"/>
                        <a:pt x="27" y="72"/>
                      </a:cubicBezTo>
                      <a:cubicBezTo>
                        <a:pt x="27" y="74"/>
                        <a:pt x="25" y="72"/>
                        <a:pt x="25" y="74"/>
                      </a:cubicBezTo>
                      <a:cubicBezTo>
                        <a:pt x="24" y="73"/>
                        <a:pt x="25" y="73"/>
                        <a:pt x="25" y="72"/>
                      </a:cubicBezTo>
                      <a:cubicBezTo>
                        <a:pt x="23" y="72"/>
                        <a:pt x="22" y="70"/>
                        <a:pt x="20" y="69"/>
                      </a:cubicBezTo>
                      <a:cubicBezTo>
                        <a:pt x="20" y="69"/>
                        <a:pt x="20" y="70"/>
                        <a:pt x="19" y="70"/>
                      </a:cubicBezTo>
                      <a:cubicBezTo>
                        <a:pt x="19" y="68"/>
                        <a:pt x="19" y="68"/>
                        <a:pt x="19" y="68"/>
                      </a:cubicBezTo>
                      <a:cubicBezTo>
                        <a:pt x="19" y="68"/>
                        <a:pt x="18" y="69"/>
                        <a:pt x="18" y="68"/>
                      </a:cubicBezTo>
                      <a:cubicBezTo>
                        <a:pt x="18" y="68"/>
                        <a:pt x="18" y="69"/>
                        <a:pt x="17" y="69"/>
                      </a:cubicBezTo>
                      <a:cubicBezTo>
                        <a:pt x="16" y="67"/>
                        <a:pt x="14" y="66"/>
                        <a:pt x="13" y="64"/>
                      </a:cubicBezTo>
                      <a:cubicBezTo>
                        <a:pt x="11" y="63"/>
                        <a:pt x="10" y="61"/>
                        <a:pt x="10" y="58"/>
                      </a:cubicBezTo>
                      <a:cubicBezTo>
                        <a:pt x="9" y="59"/>
                        <a:pt x="9" y="59"/>
                        <a:pt x="9" y="58"/>
                      </a:cubicBezTo>
                      <a:cubicBezTo>
                        <a:pt x="9" y="59"/>
                        <a:pt x="8" y="59"/>
                        <a:pt x="8" y="59"/>
                      </a:cubicBezTo>
                      <a:cubicBezTo>
                        <a:pt x="8" y="59"/>
                        <a:pt x="8" y="57"/>
                        <a:pt x="8" y="57"/>
                      </a:cubicBezTo>
                      <a:cubicBezTo>
                        <a:pt x="7" y="57"/>
                        <a:pt x="7" y="55"/>
                        <a:pt x="6" y="56"/>
                      </a:cubicBezTo>
                      <a:cubicBezTo>
                        <a:pt x="6" y="56"/>
                        <a:pt x="6" y="56"/>
                        <a:pt x="6" y="56"/>
                      </a:cubicBezTo>
                      <a:cubicBezTo>
                        <a:pt x="4" y="56"/>
                        <a:pt x="4" y="59"/>
                        <a:pt x="2" y="60"/>
                      </a:cubicBezTo>
                      <a:cubicBezTo>
                        <a:pt x="4" y="60"/>
                        <a:pt x="2" y="63"/>
                        <a:pt x="4" y="63"/>
                      </a:cubicBezTo>
                      <a:cubicBezTo>
                        <a:pt x="4" y="64"/>
                        <a:pt x="4" y="63"/>
                        <a:pt x="4" y="64"/>
                      </a:cubicBezTo>
                      <a:cubicBezTo>
                        <a:pt x="4" y="64"/>
                        <a:pt x="5" y="64"/>
                        <a:pt x="5" y="65"/>
                      </a:cubicBezTo>
                      <a:cubicBezTo>
                        <a:pt x="5" y="65"/>
                        <a:pt x="5" y="65"/>
                        <a:pt x="5" y="65"/>
                      </a:cubicBezTo>
                      <a:cubicBezTo>
                        <a:pt x="7" y="67"/>
                        <a:pt x="7" y="68"/>
                        <a:pt x="9" y="71"/>
                      </a:cubicBezTo>
                      <a:cubicBezTo>
                        <a:pt x="9" y="70"/>
                        <a:pt x="9" y="70"/>
                        <a:pt x="9" y="70"/>
                      </a:cubicBezTo>
                      <a:cubicBezTo>
                        <a:pt x="9" y="70"/>
                        <a:pt x="9" y="71"/>
                        <a:pt x="9" y="71"/>
                      </a:cubicBezTo>
                      <a:cubicBezTo>
                        <a:pt x="11" y="71"/>
                        <a:pt x="8" y="70"/>
                        <a:pt x="10" y="69"/>
                      </a:cubicBezTo>
                      <a:cubicBezTo>
                        <a:pt x="9" y="71"/>
                        <a:pt x="13" y="72"/>
                        <a:pt x="12" y="74"/>
                      </a:cubicBezTo>
                      <a:cubicBezTo>
                        <a:pt x="13" y="75"/>
                        <a:pt x="12" y="73"/>
                        <a:pt x="13" y="74"/>
                      </a:cubicBezTo>
                      <a:cubicBezTo>
                        <a:pt x="13" y="74"/>
                        <a:pt x="13" y="74"/>
                        <a:pt x="13" y="74"/>
                      </a:cubicBezTo>
                      <a:cubicBezTo>
                        <a:pt x="14" y="74"/>
                        <a:pt x="14" y="74"/>
                        <a:pt x="14" y="74"/>
                      </a:cubicBezTo>
                      <a:cubicBezTo>
                        <a:pt x="14" y="74"/>
                        <a:pt x="14" y="75"/>
                        <a:pt x="14" y="75"/>
                      </a:cubicBezTo>
                      <a:cubicBezTo>
                        <a:pt x="14" y="75"/>
                        <a:pt x="13" y="75"/>
                        <a:pt x="13" y="75"/>
                      </a:cubicBezTo>
                      <a:cubicBezTo>
                        <a:pt x="13" y="76"/>
                        <a:pt x="15" y="76"/>
                        <a:pt x="15" y="77"/>
                      </a:cubicBezTo>
                      <a:cubicBezTo>
                        <a:pt x="15" y="77"/>
                        <a:pt x="15" y="76"/>
                        <a:pt x="15" y="76"/>
                      </a:cubicBezTo>
                      <a:cubicBezTo>
                        <a:pt x="17" y="77"/>
                        <a:pt x="20" y="79"/>
                        <a:pt x="23" y="79"/>
                      </a:cubicBezTo>
                      <a:cubicBezTo>
                        <a:pt x="23" y="79"/>
                        <a:pt x="23" y="79"/>
                        <a:pt x="23" y="79"/>
                      </a:cubicBezTo>
                      <a:cubicBezTo>
                        <a:pt x="25" y="79"/>
                        <a:pt x="24" y="80"/>
                        <a:pt x="26" y="80"/>
                      </a:cubicBezTo>
                      <a:cubicBezTo>
                        <a:pt x="26" y="80"/>
                        <a:pt x="26" y="80"/>
                        <a:pt x="26" y="80"/>
                      </a:cubicBezTo>
                      <a:cubicBezTo>
                        <a:pt x="27" y="80"/>
                        <a:pt x="28" y="80"/>
                        <a:pt x="28" y="80"/>
                      </a:cubicBezTo>
                      <a:cubicBezTo>
                        <a:pt x="27" y="80"/>
                        <a:pt x="29" y="81"/>
                        <a:pt x="28" y="82"/>
                      </a:cubicBezTo>
                      <a:cubicBezTo>
                        <a:pt x="30" y="81"/>
                        <a:pt x="29" y="81"/>
                        <a:pt x="31" y="80"/>
                      </a:cubicBezTo>
                      <a:cubicBezTo>
                        <a:pt x="31" y="80"/>
                        <a:pt x="31" y="80"/>
                        <a:pt x="31" y="80"/>
                      </a:cubicBezTo>
                      <a:cubicBezTo>
                        <a:pt x="32" y="80"/>
                        <a:pt x="32" y="80"/>
                        <a:pt x="33" y="79"/>
                      </a:cubicBezTo>
                      <a:cubicBezTo>
                        <a:pt x="32" y="80"/>
                        <a:pt x="33" y="81"/>
                        <a:pt x="32" y="81"/>
                      </a:cubicBezTo>
                      <a:cubicBezTo>
                        <a:pt x="35" y="83"/>
                        <a:pt x="36" y="80"/>
                        <a:pt x="37" y="82"/>
                      </a:cubicBezTo>
                      <a:cubicBezTo>
                        <a:pt x="38" y="80"/>
                        <a:pt x="35" y="81"/>
                        <a:pt x="36" y="81"/>
                      </a:cubicBezTo>
                      <a:cubicBezTo>
                        <a:pt x="35" y="80"/>
                        <a:pt x="36" y="79"/>
                        <a:pt x="37" y="79"/>
                      </a:cubicBezTo>
                      <a:cubicBezTo>
                        <a:pt x="38" y="79"/>
                        <a:pt x="38" y="82"/>
                        <a:pt x="40" y="82"/>
                      </a:cubicBezTo>
                      <a:cubicBezTo>
                        <a:pt x="40" y="82"/>
                        <a:pt x="40" y="82"/>
                        <a:pt x="40" y="82"/>
                      </a:cubicBezTo>
                      <a:cubicBezTo>
                        <a:pt x="41" y="82"/>
                        <a:pt x="41" y="81"/>
                        <a:pt x="42" y="82"/>
                      </a:cubicBezTo>
                      <a:cubicBezTo>
                        <a:pt x="43" y="80"/>
                        <a:pt x="44" y="81"/>
                        <a:pt x="43" y="80"/>
                      </a:cubicBezTo>
                      <a:cubicBezTo>
                        <a:pt x="43" y="80"/>
                        <a:pt x="42" y="81"/>
                        <a:pt x="42" y="80"/>
                      </a:cubicBezTo>
                      <a:cubicBezTo>
                        <a:pt x="43" y="80"/>
                        <a:pt x="43" y="78"/>
                        <a:pt x="45" y="78"/>
                      </a:cubicBezTo>
                      <a:cubicBezTo>
                        <a:pt x="45" y="79"/>
                        <a:pt x="44" y="79"/>
                        <a:pt x="44" y="79"/>
                      </a:cubicBezTo>
                      <a:cubicBezTo>
                        <a:pt x="45" y="80"/>
                        <a:pt x="45" y="79"/>
                        <a:pt x="45" y="79"/>
                      </a:cubicBezTo>
                      <a:cubicBezTo>
                        <a:pt x="46" y="81"/>
                        <a:pt x="44" y="80"/>
                        <a:pt x="43" y="82"/>
                      </a:cubicBezTo>
                      <a:cubicBezTo>
                        <a:pt x="43" y="82"/>
                        <a:pt x="44" y="80"/>
                        <a:pt x="44" y="82"/>
                      </a:cubicBezTo>
                      <a:cubicBezTo>
                        <a:pt x="44" y="79"/>
                        <a:pt x="46" y="81"/>
                        <a:pt x="47" y="79"/>
                      </a:cubicBezTo>
                      <a:cubicBezTo>
                        <a:pt x="47" y="80"/>
                        <a:pt x="47" y="80"/>
                        <a:pt x="47" y="80"/>
                      </a:cubicBezTo>
                      <a:cubicBezTo>
                        <a:pt x="47" y="80"/>
                        <a:pt x="48" y="79"/>
                        <a:pt x="48" y="79"/>
                      </a:cubicBezTo>
                      <a:cubicBezTo>
                        <a:pt x="48" y="81"/>
                        <a:pt x="48" y="81"/>
                        <a:pt x="48" y="81"/>
                      </a:cubicBezTo>
                      <a:cubicBezTo>
                        <a:pt x="48" y="79"/>
                        <a:pt x="50" y="81"/>
                        <a:pt x="51" y="79"/>
                      </a:cubicBezTo>
                      <a:cubicBezTo>
                        <a:pt x="49" y="81"/>
                        <a:pt x="50" y="79"/>
                        <a:pt x="49" y="79"/>
                      </a:cubicBezTo>
                      <a:cubicBezTo>
                        <a:pt x="50" y="76"/>
                        <a:pt x="51" y="80"/>
                        <a:pt x="54" y="78"/>
                      </a:cubicBezTo>
                      <a:cubicBezTo>
                        <a:pt x="54" y="78"/>
                        <a:pt x="52" y="78"/>
                        <a:pt x="52" y="78"/>
                      </a:cubicBezTo>
                      <a:cubicBezTo>
                        <a:pt x="53" y="77"/>
                        <a:pt x="54" y="77"/>
                        <a:pt x="54" y="77"/>
                      </a:cubicBezTo>
                      <a:cubicBezTo>
                        <a:pt x="56" y="76"/>
                        <a:pt x="54" y="77"/>
                        <a:pt x="54" y="76"/>
                      </a:cubicBezTo>
                      <a:cubicBezTo>
                        <a:pt x="55" y="76"/>
                        <a:pt x="54" y="75"/>
                        <a:pt x="55" y="74"/>
                      </a:cubicBezTo>
                      <a:cubicBezTo>
                        <a:pt x="55" y="75"/>
                        <a:pt x="55" y="75"/>
                        <a:pt x="55" y="75"/>
                      </a:cubicBezTo>
                      <a:cubicBezTo>
                        <a:pt x="57" y="73"/>
                        <a:pt x="54" y="73"/>
                        <a:pt x="56" y="72"/>
                      </a:cubicBezTo>
                      <a:cubicBezTo>
                        <a:pt x="57" y="73"/>
                        <a:pt x="57" y="73"/>
                        <a:pt x="57" y="73"/>
                      </a:cubicBezTo>
                      <a:cubicBezTo>
                        <a:pt x="57" y="72"/>
                        <a:pt x="57" y="72"/>
                        <a:pt x="57" y="72"/>
                      </a:cubicBezTo>
                      <a:cubicBezTo>
                        <a:pt x="58" y="73"/>
                        <a:pt x="58" y="73"/>
                        <a:pt x="58" y="73"/>
                      </a:cubicBezTo>
                      <a:cubicBezTo>
                        <a:pt x="58" y="72"/>
                        <a:pt x="58" y="72"/>
                        <a:pt x="59" y="71"/>
                      </a:cubicBezTo>
                      <a:cubicBezTo>
                        <a:pt x="59" y="71"/>
                        <a:pt x="58" y="70"/>
                        <a:pt x="58" y="69"/>
                      </a:cubicBezTo>
                      <a:cubicBezTo>
                        <a:pt x="59" y="69"/>
                        <a:pt x="59" y="70"/>
                        <a:pt x="60" y="69"/>
                      </a:cubicBezTo>
                      <a:cubicBezTo>
                        <a:pt x="60" y="69"/>
                        <a:pt x="60" y="70"/>
                        <a:pt x="59" y="70"/>
                      </a:cubicBezTo>
                      <a:cubicBezTo>
                        <a:pt x="60" y="70"/>
                        <a:pt x="60" y="71"/>
                        <a:pt x="60" y="71"/>
                      </a:cubicBezTo>
                      <a:cubicBezTo>
                        <a:pt x="61" y="71"/>
                        <a:pt x="61" y="69"/>
                        <a:pt x="61" y="69"/>
                      </a:cubicBezTo>
                      <a:cubicBezTo>
                        <a:pt x="61" y="69"/>
                        <a:pt x="61" y="69"/>
                        <a:pt x="61" y="69"/>
                      </a:cubicBezTo>
                      <a:cubicBezTo>
                        <a:pt x="61" y="67"/>
                        <a:pt x="61" y="67"/>
                        <a:pt x="61" y="67"/>
                      </a:cubicBezTo>
                      <a:cubicBezTo>
                        <a:pt x="61" y="67"/>
                        <a:pt x="61" y="67"/>
                        <a:pt x="61" y="67"/>
                      </a:cubicBezTo>
                      <a:cubicBezTo>
                        <a:pt x="62" y="67"/>
                        <a:pt x="61" y="67"/>
                        <a:pt x="62" y="66"/>
                      </a:cubicBezTo>
                      <a:cubicBezTo>
                        <a:pt x="62" y="66"/>
                        <a:pt x="63" y="67"/>
                        <a:pt x="63" y="68"/>
                      </a:cubicBezTo>
                      <a:cubicBezTo>
                        <a:pt x="63" y="68"/>
                        <a:pt x="63" y="66"/>
                        <a:pt x="63" y="66"/>
                      </a:cubicBezTo>
                      <a:cubicBezTo>
                        <a:pt x="63" y="66"/>
                        <a:pt x="64" y="65"/>
                        <a:pt x="64" y="65"/>
                      </a:cubicBezTo>
                      <a:cubicBezTo>
                        <a:pt x="65" y="64"/>
                        <a:pt x="64" y="62"/>
                        <a:pt x="65" y="61"/>
                      </a:cubicBezTo>
                      <a:cubicBezTo>
                        <a:pt x="65" y="61"/>
                        <a:pt x="65" y="61"/>
                        <a:pt x="65" y="60"/>
                      </a:cubicBezTo>
                      <a:cubicBezTo>
                        <a:pt x="65" y="59"/>
                        <a:pt x="66" y="58"/>
                        <a:pt x="66" y="57"/>
                      </a:cubicBezTo>
                      <a:cubicBezTo>
                        <a:pt x="67" y="56"/>
                        <a:pt x="67" y="56"/>
                        <a:pt x="67" y="56"/>
                      </a:cubicBezTo>
                      <a:cubicBezTo>
                        <a:pt x="67" y="55"/>
                        <a:pt x="65" y="57"/>
                        <a:pt x="65" y="55"/>
                      </a:cubicBezTo>
                      <a:cubicBezTo>
                        <a:pt x="65" y="53"/>
                        <a:pt x="66" y="54"/>
                        <a:pt x="67" y="54"/>
                      </a:cubicBezTo>
                      <a:cubicBezTo>
                        <a:pt x="66" y="53"/>
                        <a:pt x="65" y="52"/>
                        <a:pt x="66" y="50"/>
                      </a:cubicBezTo>
                      <a:cubicBezTo>
                        <a:pt x="66" y="51"/>
                        <a:pt x="66" y="51"/>
                        <a:pt x="66" y="52"/>
                      </a:cubicBezTo>
                      <a:close/>
                      <a:moveTo>
                        <a:pt x="64" y="37"/>
                      </a:moveTo>
                      <a:cubicBezTo>
                        <a:pt x="64" y="37"/>
                        <a:pt x="65" y="38"/>
                        <a:pt x="65" y="38"/>
                      </a:cubicBezTo>
                      <a:cubicBezTo>
                        <a:pt x="63" y="38"/>
                        <a:pt x="64" y="38"/>
                        <a:pt x="64" y="37"/>
                      </a:cubicBezTo>
                      <a:close/>
                      <a:moveTo>
                        <a:pt x="52" y="19"/>
                      </a:moveTo>
                      <a:cubicBezTo>
                        <a:pt x="53" y="19"/>
                        <a:pt x="53" y="19"/>
                        <a:pt x="53" y="20"/>
                      </a:cubicBezTo>
                      <a:cubicBezTo>
                        <a:pt x="53" y="20"/>
                        <a:pt x="52" y="20"/>
                        <a:pt x="52" y="19"/>
                      </a:cubicBezTo>
                      <a:close/>
                      <a:moveTo>
                        <a:pt x="7" y="19"/>
                      </a:moveTo>
                      <a:cubicBezTo>
                        <a:pt x="7" y="19"/>
                        <a:pt x="7" y="19"/>
                        <a:pt x="7" y="19"/>
                      </a:cubicBezTo>
                      <a:cubicBezTo>
                        <a:pt x="7" y="19"/>
                        <a:pt x="7" y="19"/>
                        <a:pt x="7" y="19"/>
                      </a:cubicBezTo>
                      <a:close/>
                      <a:moveTo>
                        <a:pt x="6" y="19"/>
                      </a:moveTo>
                      <a:cubicBezTo>
                        <a:pt x="6" y="19"/>
                        <a:pt x="6" y="20"/>
                        <a:pt x="6" y="20"/>
                      </a:cubicBezTo>
                      <a:cubicBezTo>
                        <a:pt x="6" y="19"/>
                        <a:pt x="6" y="19"/>
                        <a:pt x="6" y="19"/>
                      </a:cubicBezTo>
                      <a:cubicBezTo>
                        <a:pt x="6" y="19"/>
                        <a:pt x="6" y="19"/>
                        <a:pt x="6" y="19"/>
                      </a:cubicBezTo>
                      <a:close/>
                      <a:moveTo>
                        <a:pt x="39" y="74"/>
                      </a:moveTo>
                      <a:cubicBezTo>
                        <a:pt x="39" y="74"/>
                        <a:pt x="39" y="74"/>
                        <a:pt x="39" y="74"/>
                      </a:cubicBezTo>
                      <a:cubicBezTo>
                        <a:pt x="39" y="75"/>
                        <a:pt x="39" y="74"/>
                        <a:pt x="3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0" name="Freeform 795">
                  <a:extLst>
                    <a:ext uri="{FF2B5EF4-FFF2-40B4-BE49-F238E27FC236}">
                      <a16:creationId xmlns:a16="http://schemas.microsoft.com/office/drawing/2014/main" id="{D44CEC0B-12CD-47D8-AE53-0A81C62106A1}"/>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1" name="Freeform 796">
                  <a:extLst>
                    <a:ext uri="{FF2B5EF4-FFF2-40B4-BE49-F238E27FC236}">
                      <a16:creationId xmlns:a16="http://schemas.microsoft.com/office/drawing/2014/main" id="{57ED10BE-7A73-43C0-849F-AB4CC1C58B8F}"/>
                    </a:ext>
                  </a:extLst>
                </p:cNvPr>
                <p:cNvSpPr>
                  <a:spLocks/>
                </p:cNvSpPr>
                <p:nvPr userDrawn="1"/>
              </p:nvSpPr>
              <p:spPr bwMode="auto">
                <a:xfrm>
                  <a:off x="3659" y="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2" name="Freeform 797">
                  <a:extLst>
                    <a:ext uri="{FF2B5EF4-FFF2-40B4-BE49-F238E27FC236}">
                      <a16:creationId xmlns:a16="http://schemas.microsoft.com/office/drawing/2014/main" id="{B83B4BA9-F11D-490B-8EFD-6EA7DCD92BB8}"/>
                    </a:ext>
                  </a:extLst>
                </p:cNvPr>
                <p:cNvSpPr>
                  <a:spLocks/>
                </p:cNvSpPr>
                <p:nvPr userDrawn="1"/>
              </p:nvSpPr>
              <p:spPr bwMode="auto">
                <a:xfrm>
                  <a:off x="3416" y="5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3" name="Freeform 798">
                  <a:extLst>
                    <a:ext uri="{FF2B5EF4-FFF2-40B4-BE49-F238E27FC236}">
                      <a16:creationId xmlns:a16="http://schemas.microsoft.com/office/drawing/2014/main" id="{A0D61AE6-1510-4727-A52B-5A590A61EAC2}"/>
                    </a:ext>
                  </a:extLst>
                </p:cNvPr>
                <p:cNvSpPr>
                  <a:spLocks/>
                </p:cNvSpPr>
                <p:nvPr userDrawn="1"/>
              </p:nvSpPr>
              <p:spPr bwMode="auto">
                <a:xfrm>
                  <a:off x="3356" y="67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4" name="Freeform 799">
                  <a:extLst>
                    <a:ext uri="{FF2B5EF4-FFF2-40B4-BE49-F238E27FC236}">
                      <a16:creationId xmlns:a16="http://schemas.microsoft.com/office/drawing/2014/main" id="{36C7027A-EAB6-44AF-8960-EEB1EFA136E4}"/>
                    </a:ext>
                  </a:extLst>
                </p:cNvPr>
                <p:cNvSpPr>
                  <a:spLocks/>
                </p:cNvSpPr>
                <p:nvPr userDrawn="1"/>
              </p:nvSpPr>
              <p:spPr bwMode="auto">
                <a:xfrm>
                  <a:off x="3326" y="69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5" name="Freeform 800">
                  <a:extLst>
                    <a:ext uri="{FF2B5EF4-FFF2-40B4-BE49-F238E27FC236}">
                      <a16:creationId xmlns:a16="http://schemas.microsoft.com/office/drawing/2014/main" id="{AC66C938-D5F3-4A2E-8A36-CE0EAB773737}"/>
                    </a:ext>
                  </a:extLst>
                </p:cNvPr>
                <p:cNvSpPr>
                  <a:spLocks/>
                </p:cNvSpPr>
                <p:nvPr userDrawn="1"/>
              </p:nvSpPr>
              <p:spPr bwMode="auto">
                <a:xfrm>
                  <a:off x="3341" y="67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6" name="Freeform 801">
                  <a:extLst>
                    <a:ext uri="{FF2B5EF4-FFF2-40B4-BE49-F238E27FC236}">
                      <a16:creationId xmlns:a16="http://schemas.microsoft.com/office/drawing/2014/main" id="{85466EA9-A4F1-417F-A6A1-52B22BD347D7}"/>
                    </a:ext>
                  </a:extLst>
                </p:cNvPr>
                <p:cNvSpPr>
                  <a:spLocks/>
                </p:cNvSpPr>
                <p:nvPr userDrawn="1"/>
              </p:nvSpPr>
              <p:spPr bwMode="auto">
                <a:xfrm>
                  <a:off x="3341" y="6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7" name="Freeform 802">
                  <a:extLst>
                    <a:ext uri="{FF2B5EF4-FFF2-40B4-BE49-F238E27FC236}">
                      <a16:creationId xmlns:a16="http://schemas.microsoft.com/office/drawing/2014/main" id="{81D447C0-98CB-44B2-A8AE-63CAD87B840B}"/>
                    </a:ext>
                  </a:extLst>
                </p:cNvPr>
                <p:cNvSpPr>
                  <a:spLocks/>
                </p:cNvSpPr>
                <p:nvPr userDrawn="1"/>
              </p:nvSpPr>
              <p:spPr bwMode="auto">
                <a:xfrm>
                  <a:off x="3361" y="64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2"/>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8" name="Freeform 803">
                  <a:extLst>
                    <a:ext uri="{FF2B5EF4-FFF2-40B4-BE49-F238E27FC236}">
                      <a16:creationId xmlns:a16="http://schemas.microsoft.com/office/drawing/2014/main" id="{5C9DB787-78CB-4A0F-A669-F9C82264559E}"/>
                    </a:ext>
                  </a:extLst>
                </p:cNvPr>
                <p:cNvSpPr>
                  <a:spLocks/>
                </p:cNvSpPr>
                <p:nvPr userDrawn="1"/>
              </p:nvSpPr>
              <p:spPr bwMode="auto">
                <a:xfrm>
                  <a:off x="3331" y="66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9" name="Freeform 804">
                  <a:extLst>
                    <a:ext uri="{FF2B5EF4-FFF2-40B4-BE49-F238E27FC236}">
                      <a16:creationId xmlns:a16="http://schemas.microsoft.com/office/drawing/2014/main" id="{F1D139C8-00E0-4BAF-8BB8-20F3C26D1DB1}"/>
                    </a:ext>
                  </a:extLst>
                </p:cNvPr>
                <p:cNvSpPr>
                  <a:spLocks/>
                </p:cNvSpPr>
                <p:nvPr userDrawn="1"/>
              </p:nvSpPr>
              <p:spPr bwMode="auto">
                <a:xfrm>
                  <a:off x="3341" y="65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0" name="Freeform 805">
                  <a:extLst>
                    <a:ext uri="{FF2B5EF4-FFF2-40B4-BE49-F238E27FC236}">
                      <a16:creationId xmlns:a16="http://schemas.microsoft.com/office/drawing/2014/main" id="{DEF3E458-9DEE-45BD-B2CB-DDA2274F144C}"/>
                    </a:ext>
                  </a:extLst>
                </p:cNvPr>
                <p:cNvSpPr>
                  <a:spLocks/>
                </p:cNvSpPr>
                <p:nvPr userDrawn="1"/>
              </p:nvSpPr>
              <p:spPr bwMode="auto">
                <a:xfrm>
                  <a:off x="3341"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1" name="Freeform 806">
                  <a:extLst>
                    <a:ext uri="{FF2B5EF4-FFF2-40B4-BE49-F238E27FC236}">
                      <a16:creationId xmlns:a16="http://schemas.microsoft.com/office/drawing/2014/main" id="{24A6AED3-D65C-469C-B46A-5B1C824FAEB3}"/>
                    </a:ext>
                  </a:extLst>
                </p:cNvPr>
                <p:cNvSpPr>
                  <a:spLocks/>
                </p:cNvSpPr>
                <p:nvPr userDrawn="1"/>
              </p:nvSpPr>
              <p:spPr bwMode="auto">
                <a:xfrm>
                  <a:off x="3331" y="663"/>
                  <a:ext cx="5" cy="5"/>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1" y="0"/>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2" name="Freeform 807">
                  <a:extLst>
                    <a:ext uri="{FF2B5EF4-FFF2-40B4-BE49-F238E27FC236}">
                      <a16:creationId xmlns:a16="http://schemas.microsoft.com/office/drawing/2014/main" id="{81BDF925-3FA6-4103-9862-2AE181FE837D}"/>
                    </a:ext>
                  </a:extLst>
                </p:cNvPr>
                <p:cNvSpPr>
                  <a:spLocks/>
                </p:cNvSpPr>
                <p:nvPr userDrawn="1"/>
              </p:nvSpPr>
              <p:spPr bwMode="auto">
                <a:xfrm>
                  <a:off x="3366" y="61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673" name="Freeform 809">
                <a:extLst>
                  <a:ext uri="{FF2B5EF4-FFF2-40B4-BE49-F238E27FC236}">
                    <a16:creationId xmlns:a16="http://schemas.microsoft.com/office/drawing/2014/main" id="{C5BDF8AC-E459-4D1A-B218-5AF24B09974C}"/>
                  </a:ext>
                </a:extLst>
              </p:cNvPr>
              <p:cNvSpPr>
                <a:spLocks/>
              </p:cNvSpPr>
              <p:nvPr userDrawn="1"/>
            </p:nvSpPr>
            <p:spPr bwMode="auto">
              <a:xfrm>
                <a:off x="5319712" y="981075"/>
                <a:ext cx="7937"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4" name="Freeform 810">
                <a:extLst>
                  <a:ext uri="{FF2B5EF4-FFF2-40B4-BE49-F238E27FC236}">
                    <a16:creationId xmlns:a16="http://schemas.microsoft.com/office/drawing/2014/main" id="{65694E12-246A-40B7-A4F9-7428F76D1DC9}"/>
                  </a:ext>
                </a:extLst>
              </p:cNvPr>
              <p:cNvSpPr>
                <a:spLocks/>
              </p:cNvSpPr>
              <p:nvPr userDrawn="1"/>
            </p:nvSpPr>
            <p:spPr bwMode="auto">
              <a:xfrm>
                <a:off x="5327650" y="949325"/>
                <a:ext cx="7937" cy="15875"/>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5" name="Freeform 811">
                <a:extLst>
                  <a:ext uri="{FF2B5EF4-FFF2-40B4-BE49-F238E27FC236}">
                    <a16:creationId xmlns:a16="http://schemas.microsoft.com/office/drawing/2014/main" id="{F93D924F-6008-4EED-81FA-732195301BD6}"/>
                  </a:ext>
                </a:extLst>
              </p:cNvPr>
              <p:cNvSpPr>
                <a:spLocks/>
              </p:cNvSpPr>
              <p:nvPr userDrawn="1"/>
            </p:nvSpPr>
            <p:spPr bwMode="auto">
              <a:xfrm>
                <a:off x="5438775" y="925513"/>
                <a:ext cx="0" cy="15875"/>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6" name="Freeform 812">
                <a:extLst>
                  <a:ext uri="{FF2B5EF4-FFF2-40B4-BE49-F238E27FC236}">
                    <a16:creationId xmlns:a16="http://schemas.microsoft.com/office/drawing/2014/main" id="{4D91547F-9299-4972-B73E-66C33FB66E9C}"/>
                  </a:ext>
                </a:extLst>
              </p:cNvPr>
              <p:cNvSpPr>
                <a:spLocks/>
              </p:cNvSpPr>
              <p:nvPr userDrawn="1"/>
            </p:nvSpPr>
            <p:spPr bwMode="auto">
              <a:xfrm>
                <a:off x="5532437" y="885825"/>
                <a:ext cx="15875" cy="15875"/>
              </a:xfrm>
              <a:custGeom>
                <a:avLst/>
                <a:gdLst>
                  <a:gd name="T0" fmla="*/ 2 w 2"/>
                  <a:gd name="T1" fmla="*/ 0 h 2"/>
                  <a:gd name="T2" fmla="*/ 0 w 2"/>
                  <a:gd name="T3" fmla="*/ 1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2"/>
                      <a:pt x="0" y="1"/>
                    </a:cubicBezTo>
                    <a:cubicBezTo>
                      <a:pt x="0" y="1"/>
                      <a:pt x="1" y="1"/>
                      <a:pt x="1" y="2"/>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7" name="Freeform 813">
                <a:extLst>
                  <a:ext uri="{FF2B5EF4-FFF2-40B4-BE49-F238E27FC236}">
                    <a16:creationId xmlns:a16="http://schemas.microsoft.com/office/drawing/2014/main" id="{4E232157-FC26-4435-B428-CFE81478884F}"/>
                  </a:ext>
                </a:extLst>
              </p:cNvPr>
              <p:cNvSpPr>
                <a:spLocks/>
              </p:cNvSpPr>
              <p:nvPr userDrawn="1"/>
            </p:nvSpPr>
            <p:spPr bwMode="auto">
              <a:xfrm>
                <a:off x="5532437" y="901700"/>
                <a:ext cx="7937"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8" name="Rectangle 814">
                <a:extLst>
                  <a:ext uri="{FF2B5EF4-FFF2-40B4-BE49-F238E27FC236}">
                    <a16:creationId xmlns:a16="http://schemas.microsoft.com/office/drawing/2014/main" id="{82FA2E36-60B3-4C9D-B38A-8742DB8E37D4}"/>
                  </a:ext>
                </a:extLst>
              </p:cNvPr>
              <p:cNvSpPr>
                <a:spLocks noChangeArrowheads="1"/>
              </p:cNvSpPr>
              <p:nvPr userDrawn="1"/>
            </p:nvSpPr>
            <p:spPr bwMode="auto">
              <a:xfrm>
                <a:off x="5359400" y="1314450"/>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9" name="Freeform 815">
                <a:extLst>
                  <a:ext uri="{FF2B5EF4-FFF2-40B4-BE49-F238E27FC236}">
                    <a16:creationId xmlns:a16="http://schemas.microsoft.com/office/drawing/2014/main" id="{12E95441-E396-4CF5-AF45-412E4B94A1DB}"/>
                  </a:ext>
                </a:extLst>
              </p:cNvPr>
              <p:cNvSpPr>
                <a:spLocks/>
              </p:cNvSpPr>
              <p:nvPr userDrawn="1"/>
            </p:nvSpPr>
            <p:spPr bwMode="auto">
              <a:xfrm>
                <a:off x="5343525" y="1306513"/>
                <a:ext cx="7937" cy="7938"/>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0" name="Freeform 816">
                <a:extLst>
                  <a:ext uri="{FF2B5EF4-FFF2-40B4-BE49-F238E27FC236}">
                    <a16:creationId xmlns:a16="http://schemas.microsoft.com/office/drawing/2014/main" id="{D50F0589-944F-43F6-BB20-732C45E4EEF8}"/>
                  </a:ext>
                </a:extLst>
              </p:cNvPr>
              <p:cNvSpPr>
                <a:spLocks/>
              </p:cNvSpPr>
              <p:nvPr userDrawn="1"/>
            </p:nvSpPr>
            <p:spPr bwMode="auto">
              <a:xfrm>
                <a:off x="5808662" y="1147763"/>
                <a:ext cx="7937" cy="7938"/>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1" name="Freeform 817">
                <a:extLst>
                  <a:ext uri="{FF2B5EF4-FFF2-40B4-BE49-F238E27FC236}">
                    <a16:creationId xmlns:a16="http://schemas.microsoft.com/office/drawing/2014/main" id="{510ABD48-310B-4C9E-B4B2-8FDD026F6FC1}"/>
                  </a:ext>
                </a:extLst>
              </p:cNvPr>
              <p:cNvSpPr>
                <a:spLocks/>
              </p:cNvSpPr>
              <p:nvPr userDrawn="1"/>
            </p:nvSpPr>
            <p:spPr bwMode="auto">
              <a:xfrm>
                <a:off x="5816600" y="1235075"/>
                <a:ext cx="7937" cy="7938"/>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2" name="Freeform 818">
                <a:extLst>
                  <a:ext uri="{FF2B5EF4-FFF2-40B4-BE49-F238E27FC236}">
                    <a16:creationId xmlns:a16="http://schemas.microsoft.com/office/drawing/2014/main" id="{AE16BA3E-102C-467D-8AB1-5B7CB8A5B34D}"/>
                  </a:ext>
                </a:extLst>
              </p:cNvPr>
              <p:cNvSpPr>
                <a:spLocks/>
              </p:cNvSpPr>
              <p:nvPr userDrawn="1"/>
            </p:nvSpPr>
            <p:spPr bwMode="auto">
              <a:xfrm>
                <a:off x="5824537" y="1306513"/>
                <a:ext cx="7937" cy="793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83" name="Group 2482">
              <a:extLst>
                <a:ext uri="{FF2B5EF4-FFF2-40B4-BE49-F238E27FC236}">
                  <a16:creationId xmlns:a16="http://schemas.microsoft.com/office/drawing/2014/main" id="{8525220C-2BB5-46C3-BB7D-B1F44CD3C994}"/>
                </a:ext>
              </a:extLst>
            </p:cNvPr>
            <p:cNvGrpSpPr/>
            <p:nvPr userDrawn="1"/>
          </p:nvGrpSpPr>
          <p:grpSpPr>
            <a:xfrm rot="20769998">
              <a:off x="1744444" y="843968"/>
              <a:ext cx="549129" cy="495490"/>
              <a:chOff x="5248275" y="314325"/>
              <a:chExt cx="2259012" cy="2038351"/>
            </a:xfrm>
            <a:solidFill>
              <a:schemeClr val="bg1"/>
            </a:solidFill>
          </p:grpSpPr>
          <p:grpSp>
            <p:nvGrpSpPr>
              <p:cNvPr id="2484" name="Group 205">
                <a:extLst>
                  <a:ext uri="{FF2B5EF4-FFF2-40B4-BE49-F238E27FC236}">
                    <a16:creationId xmlns:a16="http://schemas.microsoft.com/office/drawing/2014/main" id="{D1A8B8FE-B32D-48C3-A6AB-C302AD3E0F87}"/>
                  </a:ext>
                </a:extLst>
              </p:cNvPr>
              <p:cNvGrpSpPr>
                <a:grpSpLocks/>
              </p:cNvGrpSpPr>
              <p:nvPr userDrawn="1"/>
            </p:nvGrpSpPr>
            <p:grpSpPr bwMode="auto">
              <a:xfrm>
                <a:off x="5248275" y="393700"/>
                <a:ext cx="1871662" cy="1935163"/>
                <a:chOff x="3306" y="248"/>
                <a:chExt cx="1179" cy="1219"/>
              </a:xfrm>
              <a:grpFill/>
            </p:grpSpPr>
            <p:sp>
              <p:nvSpPr>
                <p:cNvPr id="3098" name="Freeform 5">
                  <a:extLst>
                    <a:ext uri="{FF2B5EF4-FFF2-40B4-BE49-F238E27FC236}">
                      <a16:creationId xmlns:a16="http://schemas.microsoft.com/office/drawing/2014/main" id="{2A1C07C7-39D4-4782-9C4F-656169D0F2D6}"/>
                    </a:ext>
                  </a:extLst>
                </p:cNvPr>
                <p:cNvSpPr>
                  <a:spLocks/>
                </p:cNvSpPr>
                <p:nvPr userDrawn="1"/>
              </p:nvSpPr>
              <p:spPr bwMode="auto">
                <a:xfrm>
                  <a:off x="4431" y="1152"/>
                  <a:ext cx="5" cy="1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9" name="Freeform 6">
                  <a:extLst>
                    <a:ext uri="{FF2B5EF4-FFF2-40B4-BE49-F238E27FC236}">
                      <a16:creationId xmlns:a16="http://schemas.microsoft.com/office/drawing/2014/main" id="{E30735E2-4119-41D8-BF7B-80E5D3D6185C}"/>
                    </a:ext>
                  </a:extLst>
                </p:cNvPr>
                <p:cNvSpPr>
                  <a:spLocks/>
                </p:cNvSpPr>
                <p:nvPr userDrawn="1"/>
              </p:nvSpPr>
              <p:spPr bwMode="auto">
                <a:xfrm>
                  <a:off x="4465" y="1207"/>
                  <a:ext cx="10" cy="5"/>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0"/>
                        <a:pt x="0" y="0"/>
                      </a:cubicBezTo>
                      <a:cubicBezTo>
                        <a:pt x="0" y="0"/>
                        <a:pt x="2"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0" name="Freeform 7">
                  <a:extLst>
                    <a:ext uri="{FF2B5EF4-FFF2-40B4-BE49-F238E27FC236}">
                      <a16:creationId xmlns:a16="http://schemas.microsoft.com/office/drawing/2014/main" id="{F5D68C84-857F-4BC9-9C05-14FED6A76736}"/>
                    </a:ext>
                  </a:extLst>
                </p:cNvPr>
                <p:cNvSpPr>
                  <a:spLocks/>
                </p:cNvSpPr>
                <p:nvPr userDrawn="1"/>
              </p:nvSpPr>
              <p:spPr bwMode="auto">
                <a:xfrm>
                  <a:off x="4470" y="1227"/>
                  <a:ext cx="15" cy="35"/>
                </a:xfrm>
                <a:custGeom>
                  <a:avLst/>
                  <a:gdLst>
                    <a:gd name="T0" fmla="*/ 1 w 3"/>
                    <a:gd name="T1" fmla="*/ 7 h 7"/>
                    <a:gd name="T2" fmla="*/ 1 w 3"/>
                    <a:gd name="T3" fmla="*/ 1 h 7"/>
                    <a:gd name="T4" fmla="*/ 1 w 3"/>
                    <a:gd name="T5" fmla="*/ 1 h 7"/>
                    <a:gd name="T6" fmla="*/ 0 w 3"/>
                    <a:gd name="T7" fmla="*/ 0 h 7"/>
                    <a:gd name="T8" fmla="*/ 1 w 3"/>
                    <a:gd name="T9" fmla="*/ 4 h 7"/>
                    <a:gd name="T10" fmla="*/ 1 w 3"/>
                    <a:gd name="T11" fmla="*/ 7 h 7"/>
                  </a:gdLst>
                  <a:ahLst/>
                  <a:cxnLst>
                    <a:cxn ang="0">
                      <a:pos x="T0" y="T1"/>
                    </a:cxn>
                    <a:cxn ang="0">
                      <a:pos x="T2" y="T3"/>
                    </a:cxn>
                    <a:cxn ang="0">
                      <a:pos x="T4" y="T5"/>
                    </a:cxn>
                    <a:cxn ang="0">
                      <a:pos x="T6" y="T7"/>
                    </a:cxn>
                    <a:cxn ang="0">
                      <a:pos x="T8" y="T9"/>
                    </a:cxn>
                    <a:cxn ang="0">
                      <a:pos x="T10" y="T11"/>
                    </a:cxn>
                  </a:cxnLst>
                  <a:rect l="0" t="0" r="r" b="b"/>
                  <a:pathLst>
                    <a:path w="3" h="7">
                      <a:moveTo>
                        <a:pt x="1" y="7"/>
                      </a:moveTo>
                      <a:cubicBezTo>
                        <a:pt x="3" y="6"/>
                        <a:pt x="1" y="3"/>
                        <a:pt x="1" y="1"/>
                      </a:cubicBezTo>
                      <a:cubicBezTo>
                        <a:pt x="1" y="1"/>
                        <a:pt x="1" y="1"/>
                        <a:pt x="1" y="1"/>
                      </a:cubicBezTo>
                      <a:cubicBezTo>
                        <a:pt x="0" y="0"/>
                        <a:pt x="0" y="0"/>
                        <a:pt x="0" y="0"/>
                      </a:cubicBezTo>
                      <a:cubicBezTo>
                        <a:pt x="0" y="1"/>
                        <a:pt x="1" y="2"/>
                        <a:pt x="1" y="4"/>
                      </a:cubicBezTo>
                      <a:cubicBezTo>
                        <a:pt x="1" y="5"/>
                        <a:pt x="2" y="6"/>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1" name="Freeform 8">
                  <a:extLst>
                    <a:ext uri="{FF2B5EF4-FFF2-40B4-BE49-F238E27FC236}">
                      <a16:creationId xmlns:a16="http://schemas.microsoft.com/office/drawing/2014/main" id="{62957C46-1829-4B19-AC6A-E36EA92EAC72}"/>
                    </a:ext>
                  </a:extLst>
                </p:cNvPr>
                <p:cNvSpPr>
                  <a:spLocks/>
                </p:cNvSpPr>
                <p:nvPr userDrawn="1"/>
              </p:nvSpPr>
              <p:spPr bwMode="auto">
                <a:xfrm>
                  <a:off x="4460" y="1282"/>
                  <a:ext cx="5" cy="15"/>
                </a:xfrm>
                <a:custGeom>
                  <a:avLst/>
                  <a:gdLst>
                    <a:gd name="T0" fmla="*/ 0 w 1"/>
                    <a:gd name="T1" fmla="*/ 2 h 3"/>
                    <a:gd name="T2" fmla="*/ 0 w 1"/>
                    <a:gd name="T3" fmla="*/ 0 h 3"/>
                    <a:gd name="T4" fmla="*/ 0 w 1"/>
                    <a:gd name="T5" fmla="*/ 1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0" y="3"/>
                        <a:pt x="0" y="0"/>
                      </a:cubicBezTo>
                      <a:cubicBezTo>
                        <a:pt x="0" y="0"/>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2" name="Freeform 9">
                  <a:extLst>
                    <a:ext uri="{FF2B5EF4-FFF2-40B4-BE49-F238E27FC236}">
                      <a16:creationId xmlns:a16="http://schemas.microsoft.com/office/drawing/2014/main" id="{8441B5C0-278F-43D1-B98E-637252543785}"/>
                    </a:ext>
                  </a:extLst>
                </p:cNvPr>
                <p:cNvSpPr>
                  <a:spLocks/>
                </p:cNvSpPr>
                <p:nvPr userDrawn="1"/>
              </p:nvSpPr>
              <p:spPr bwMode="auto">
                <a:xfrm>
                  <a:off x="4460" y="1282"/>
                  <a:ext cx="0" cy="5"/>
                </a:xfrm>
                <a:custGeom>
                  <a:avLst/>
                  <a:gdLst>
                    <a:gd name="T0" fmla="*/ 1 h 1"/>
                    <a:gd name="T1" fmla="*/ 1 h 1"/>
                  </a:gdLst>
                  <a:ahLst/>
                  <a:cxnLst>
                    <a:cxn ang="0">
                      <a:pos x="0" y="T0"/>
                    </a:cxn>
                    <a:cxn ang="0">
                      <a:pos x="0" y="T1"/>
                    </a:cxn>
                  </a:cxnLst>
                  <a:rect l="0" t="0" r="r" b="b"/>
                  <a:pathLst>
                    <a:path h="1">
                      <a:moveTo>
                        <a:pt x="0" y="1"/>
                      </a:move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3" name="Freeform 10">
                  <a:extLst>
                    <a:ext uri="{FF2B5EF4-FFF2-40B4-BE49-F238E27FC236}">
                      <a16:creationId xmlns:a16="http://schemas.microsoft.com/office/drawing/2014/main" id="{9DE93DA1-EDF2-4A9A-95CD-66E1429DB880}"/>
                    </a:ext>
                  </a:extLst>
                </p:cNvPr>
                <p:cNvSpPr>
                  <a:spLocks/>
                </p:cNvSpPr>
                <p:nvPr userDrawn="1"/>
              </p:nvSpPr>
              <p:spPr bwMode="auto">
                <a:xfrm>
                  <a:off x="4451" y="1302"/>
                  <a:ext cx="9" cy="10"/>
                </a:xfrm>
                <a:custGeom>
                  <a:avLst/>
                  <a:gdLst>
                    <a:gd name="T0" fmla="*/ 1 w 2"/>
                    <a:gd name="T1" fmla="*/ 1 h 2"/>
                    <a:gd name="T2" fmla="*/ 1 w 2"/>
                    <a:gd name="T3" fmla="*/ 0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0"/>
                        <a:pt x="1" y="0"/>
                      </a:cubicBezTo>
                      <a:cubicBezTo>
                        <a:pt x="1" y="0"/>
                        <a:pt x="1" y="1"/>
                        <a:pt x="1" y="1"/>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4" name="Freeform 11">
                  <a:extLst>
                    <a:ext uri="{FF2B5EF4-FFF2-40B4-BE49-F238E27FC236}">
                      <a16:creationId xmlns:a16="http://schemas.microsoft.com/office/drawing/2014/main" id="{3BF55FCF-6AE1-402C-979A-DB7F219AB3CE}"/>
                    </a:ext>
                  </a:extLst>
                </p:cNvPr>
                <p:cNvSpPr>
                  <a:spLocks/>
                </p:cNvSpPr>
                <p:nvPr userDrawn="1"/>
              </p:nvSpPr>
              <p:spPr bwMode="auto">
                <a:xfrm>
                  <a:off x="4460" y="131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5" name="Freeform 12">
                  <a:extLst>
                    <a:ext uri="{FF2B5EF4-FFF2-40B4-BE49-F238E27FC236}">
                      <a16:creationId xmlns:a16="http://schemas.microsoft.com/office/drawing/2014/main" id="{3126EADF-FFE2-4E59-9A09-DD0D82A1B071}"/>
                    </a:ext>
                  </a:extLst>
                </p:cNvPr>
                <p:cNvSpPr>
                  <a:spLocks/>
                </p:cNvSpPr>
                <p:nvPr userDrawn="1"/>
              </p:nvSpPr>
              <p:spPr bwMode="auto">
                <a:xfrm>
                  <a:off x="4460" y="1307"/>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6" name="Freeform 13">
                  <a:extLst>
                    <a:ext uri="{FF2B5EF4-FFF2-40B4-BE49-F238E27FC236}">
                      <a16:creationId xmlns:a16="http://schemas.microsoft.com/office/drawing/2014/main" id="{58CB01E0-E57B-4747-B8CD-3D599FC70F82}"/>
                    </a:ext>
                  </a:extLst>
                </p:cNvPr>
                <p:cNvSpPr>
                  <a:spLocks/>
                </p:cNvSpPr>
                <p:nvPr userDrawn="1"/>
              </p:nvSpPr>
              <p:spPr bwMode="auto">
                <a:xfrm>
                  <a:off x="4465" y="1287"/>
                  <a:ext cx="5" cy="15"/>
                </a:xfrm>
                <a:custGeom>
                  <a:avLst/>
                  <a:gdLst>
                    <a:gd name="T0" fmla="*/ 0 w 1"/>
                    <a:gd name="T1" fmla="*/ 3 h 3"/>
                    <a:gd name="T2" fmla="*/ 0 w 1"/>
                    <a:gd name="T3" fmla="*/ 3 h 3"/>
                    <a:gd name="T4" fmla="*/ 0 w 1"/>
                    <a:gd name="T5" fmla="*/ 3 h 3"/>
                  </a:gdLst>
                  <a:ahLst/>
                  <a:cxnLst>
                    <a:cxn ang="0">
                      <a:pos x="T0" y="T1"/>
                    </a:cxn>
                    <a:cxn ang="0">
                      <a:pos x="T2" y="T3"/>
                    </a:cxn>
                    <a:cxn ang="0">
                      <a:pos x="T4" y="T5"/>
                    </a:cxn>
                  </a:cxnLst>
                  <a:rect l="0" t="0" r="r" b="b"/>
                  <a:pathLst>
                    <a:path w="1" h="3">
                      <a:moveTo>
                        <a:pt x="0" y="3"/>
                      </a:moveTo>
                      <a:cubicBezTo>
                        <a:pt x="0" y="2"/>
                        <a:pt x="0" y="1"/>
                        <a:pt x="0" y="3"/>
                      </a:cubicBezTo>
                      <a:cubicBezTo>
                        <a:pt x="1" y="0"/>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7" name="Freeform 14">
                  <a:extLst>
                    <a:ext uri="{FF2B5EF4-FFF2-40B4-BE49-F238E27FC236}">
                      <a16:creationId xmlns:a16="http://schemas.microsoft.com/office/drawing/2014/main" id="{30420EC8-C2A7-444F-9DBC-A279CC693FFB}"/>
                    </a:ext>
                  </a:extLst>
                </p:cNvPr>
                <p:cNvSpPr>
                  <a:spLocks/>
                </p:cNvSpPr>
                <p:nvPr userDrawn="1"/>
              </p:nvSpPr>
              <p:spPr bwMode="auto">
                <a:xfrm>
                  <a:off x="4480" y="1252"/>
                  <a:ext cx="5" cy="15"/>
                </a:xfrm>
                <a:custGeom>
                  <a:avLst/>
                  <a:gdLst>
                    <a:gd name="T0" fmla="*/ 1 w 1"/>
                    <a:gd name="T1" fmla="*/ 3 h 3"/>
                    <a:gd name="T2" fmla="*/ 1 w 1"/>
                    <a:gd name="T3" fmla="*/ 1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1"/>
                        <a:pt x="1" y="1"/>
                        <a:pt x="1" y="1"/>
                      </a:cubicBezTo>
                      <a:cubicBezTo>
                        <a:pt x="1" y="1"/>
                        <a:pt x="1" y="0"/>
                        <a:pt x="1"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8" name="Freeform 15">
                  <a:extLst>
                    <a:ext uri="{FF2B5EF4-FFF2-40B4-BE49-F238E27FC236}">
                      <a16:creationId xmlns:a16="http://schemas.microsoft.com/office/drawing/2014/main" id="{CB7FD747-1256-4205-B648-F4708B7899A0}"/>
                    </a:ext>
                  </a:extLst>
                </p:cNvPr>
                <p:cNvSpPr>
                  <a:spLocks/>
                </p:cNvSpPr>
                <p:nvPr userDrawn="1"/>
              </p:nvSpPr>
              <p:spPr bwMode="auto">
                <a:xfrm>
                  <a:off x="4436" y="1342"/>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9" name="Freeform 16">
                  <a:extLst>
                    <a:ext uri="{FF2B5EF4-FFF2-40B4-BE49-F238E27FC236}">
                      <a16:creationId xmlns:a16="http://schemas.microsoft.com/office/drawing/2014/main" id="{098D67A6-98F2-4311-AEEF-390A4216D62E}"/>
                    </a:ext>
                  </a:extLst>
                </p:cNvPr>
                <p:cNvSpPr>
                  <a:spLocks/>
                </p:cNvSpPr>
                <p:nvPr userDrawn="1"/>
              </p:nvSpPr>
              <p:spPr bwMode="auto">
                <a:xfrm>
                  <a:off x="4436" y="1347"/>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0" name="Freeform 17">
                  <a:extLst>
                    <a:ext uri="{FF2B5EF4-FFF2-40B4-BE49-F238E27FC236}">
                      <a16:creationId xmlns:a16="http://schemas.microsoft.com/office/drawing/2014/main" id="{D2F72BD5-1D18-4352-9EDF-5FD6172F01E9}"/>
                    </a:ext>
                  </a:extLst>
                </p:cNvPr>
                <p:cNvSpPr>
                  <a:spLocks/>
                </p:cNvSpPr>
                <p:nvPr userDrawn="1"/>
              </p:nvSpPr>
              <p:spPr bwMode="auto">
                <a:xfrm>
                  <a:off x="4465" y="1307"/>
                  <a:ext cx="0" cy="15"/>
                </a:xfrm>
                <a:custGeom>
                  <a:avLst/>
                  <a:gdLst>
                    <a:gd name="T0" fmla="*/ 15 h 15"/>
                    <a:gd name="T1" fmla="*/ 0 h 15"/>
                    <a:gd name="T2" fmla="*/ 15 h 15"/>
                    <a:gd name="T3" fmla="*/ 15 h 15"/>
                  </a:gdLst>
                  <a:ahLst/>
                  <a:cxnLst>
                    <a:cxn ang="0">
                      <a:pos x="0" y="T0"/>
                    </a:cxn>
                    <a:cxn ang="0">
                      <a:pos x="0" y="T1"/>
                    </a:cxn>
                    <a:cxn ang="0">
                      <a:pos x="0" y="T2"/>
                    </a:cxn>
                    <a:cxn ang="0">
                      <a:pos x="0" y="T3"/>
                    </a:cxn>
                  </a:cxnLst>
                  <a:rect l="0" t="0" r="r" b="b"/>
                  <a:pathLst>
                    <a:path h="15">
                      <a:moveTo>
                        <a:pt x="0" y="15"/>
                      </a:moveTo>
                      <a:lnTo>
                        <a:pt x="0" y="0"/>
                      </a:lnTo>
                      <a:lnTo>
                        <a:pt x="0"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1" name="Freeform 18">
                  <a:extLst>
                    <a:ext uri="{FF2B5EF4-FFF2-40B4-BE49-F238E27FC236}">
                      <a16:creationId xmlns:a16="http://schemas.microsoft.com/office/drawing/2014/main" id="{9F26614B-4EE7-430A-99E0-C45E55F294E9}"/>
                    </a:ext>
                  </a:extLst>
                </p:cNvPr>
                <p:cNvSpPr>
                  <a:spLocks/>
                </p:cNvSpPr>
                <p:nvPr userDrawn="1"/>
              </p:nvSpPr>
              <p:spPr bwMode="auto">
                <a:xfrm>
                  <a:off x="4411" y="1362"/>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2" name="Freeform 19">
                  <a:extLst>
                    <a:ext uri="{FF2B5EF4-FFF2-40B4-BE49-F238E27FC236}">
                      <a16:creationId xmlns:a16="http://schemas.microsoft.com/office/drawing/2014/main" id="{E969FD79-C38C-4E3E-BC95-8D95B6678993}"/>
                    </a:ext>
                  </a:extLst>
                </p:cNvPr>
                <p:cNvSpPr>
                  <a:spLocks/>
                </p:cNvSpPr>
                <p:nvPr userDrawn="1"/>
              </p:nvSpPr>
              <p:spPr bwMode="auto">
                <a:xfrm>
                  <a:off x="4386" y="1372"/>
                  <a:ext cx="15" cy="10"/>
                </a:xfrm>
                <a:custGeom>
                  <a:avLst/>
                  <a:gdLst>
                    <a:gd name="T0" fmla="*/ 2 w 3"/>
                    <a:gd name="T1" fmla="*/ 1 h 2"/>
                    <a:gd name="T2" fmla="*/ 2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1" y="1"/>
                        <a:pt x="2" y="0"/>
                      </a:cubicBezTo>
                      <a:cubicBezTo>
                        <a:pt x="1" y="1"/>
                        <a:pt x="0" y="1"/>
                        <a:pt x="0" y="2"/>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3" name="Freeform 20">
                  <a:extLst>
                    <a:ext uri="{FF2B5EF4-FFF2-40B4-BE49-F238E27FC236}">
                      <a16:creationId xmlns:a16="http://schemas.microsoft.com/office/drawing/2014/main" id="{8EC43057-A547-4150-A944-0CB799A1A198}"/>
                    </a:ext>
                  </a:extLst>
                </p:cNvPr>
                <p:cNvSpPr>
                  <a:spLocks/>
                </p:cNvSpPr>
                <p:nvPr userDrawn="1"/>
              </p:nvSpPr>
              <p:spPr bwMode="auto">
                <a:xfrm>
                  <a:off x="4381" y="13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4" name="Freeform 21">
                  <a:extLst>
                    <a:ext uri="{FF2B5EF4-FFF2-40B4-BE49-F238E27FC236}">
                      <a16:creationId xmlns:a16="http://schemas.microsoft.com/office/drawing/2014/main" id="{6A76CEF7-8E8E-4575-BE5A-D3E934FB3651}"/>
                    </a:ext>
                  </a:extLst>
                </p:cNvPr>
                <p:cNvSpPr>
                  <a:spLocks/>
                </p:cNvSpPr>
                <p:nvPr userDrawn="1"/>
              </p:nvSpPr>
              <p:spPr bwMode="auto">
                <a:xfrm>
                  <a:off x="4421" y="1362"/>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5" name="Freeform 22">
                  <a:extLst>
                    <a:ext uri="{FF2B5EF4-FFF2-40B4-BE49-F238E27FC236}">
                      <a16:creationId xmlns:a16="http://schemas.microsoft.com/office/drawing/2014/main" id="{E4AA9DAF-E9BD-4AAF-9676-CA0311F8C1EF}"/>
                    </a:ext>
                  </a:extLst>
                </p:cNvPr>
                <p:cNvSpPr>
                  <a:spLocks/>
                </p:cNvSpPr>
                <p:nvPr userDrawn="1"/>
              </p:nvSpPr>
              <p:spPr bwMode="auto">
                <a:xfrm>
                  <a:off x="4421" y="1367"/>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6" name="Freeform 23">
                  <a:extLst>
                    <a:ext uri="{FF2B5EF4-FFF2-40B4-BE49-F238E27FC236}">
                      <a16:creationId xmlns:a16="http://schemas.microsoft.com/office/drawing/2014/main" id="{046EE42D-ED5B-4A52-BBC5-3BB93DF3A8D7}"/>
                    </a:ext>
                  </a:extLst>
                </p:cNvPr>
                <p:cNvSpPr>
                  <a:spLocks/>
                </p:cNvSpPr>
                <p:nvPr userDrawn="1"/>
              </p:nvSpPr>
              <p:spPr bwMode="auto">
                <a:xfrm>
                  <a:off x="4426"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7" name="Freeform 24">
                  <a:extLst>
                    <a:ext uri="{FF2B5EF4-FFF2-40B4-BE49-F238E27FC236}">
                      <a16:creationId xmlns:a16="http://schemas.microsoft.com/office/drawing/2014/main" id="{A73DE3A7-E6FE-4581-9F71-5C69A83715F9}"/>
                    </a:ext>
                  </a:extLst>
                </p:cNvPr>
                <p:cNvSpPr>
                  <a:spLocks/>
                </p:cNvSpPr>
                <p:nvPr userDrawn="1"/>
              </p:nvSpPr>
              <p:spPr bwMode="auto">
                <a:xfrm>
                  <a:off x="4451" y="1337"/>
                  <a:ext cx="4" cy="20"/>
                </a:xfrm>
                <a:custGeom>
                  <a:avLst/>
                  <a:gdLst>
                    <a:gd name="T0" fmla="*/ 0 w 1"/>
                    <a:gd name="T1" fmla="*/ 0 h 4"/>
                    <a:gd name="T2" fmla="*/ 1 w 1"/>
                    <a:gd name="T3" fmla="*/ 2 h 4"/>
                    <a:gd name="T4" fmla="*/ 0 w 1"/>
                    <a:gd name="T5" fmla="*/ 0 h 4"/>
                  </a:gdLst>
                  <a:ahLst/>
                  <a:cxnLst>
                    <a:cxn ang="0">
                      <a:pos x="T0" y="T1"/>
                    </a:cxn>
                    <a:cxn ang="0">
                      <a:pos x="T2" y="T3"/>
                    </a:cxn>
                    <a:cxn ang="0">
                      <a:pos x="T4" y="T5"/>
                    </a:cxn>
                  </a:cxnLst>
                  <a:rect l="0" t="0" r="r" b="b"/>
                  <a:pathLst>
                    <a:path w="1" h="4">
                      <a:moveTo>
                        <a:pt x="0" y="0"/>
                      </a:moveTo>
                      <a:cubicBezTo>
                        <a:pt x="0" y="1"/>
                        <a:pt x="0" y="4"/>
                        <a:pt x="1" y="2"/>
                      </a:cubicBezTo>
                      <a:cubicBezTo>
                        <a:pt x="1" y="1"/>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8" name="Freeform 25">
                  <a:extLst>
                    <a:ext uri="{FF2B5EF4-FFF2-40B4-BE49-F238E27FC236}">
                      <a16:creationId xmlns:a16="http://schemas.microsoft.com/office/drawing/2014/main" id="{5DBFDD36-95D9-4554-AF43-8416F0ADA88C}"/>
                    </a:ext>
                  </a:extLst>
                </p:cNvPr>
                <p:cNvSpPr>
                  <a:spLocks/>
                </p:cNvSpPr>
                <p:nvPr userDrawn="1"/>
              </p:nvSpPr>
              <p:spPr bwMode="auto">
                <a:xfrm>
                  <a:off x="4436" y="1352"/>
                  <a:ext cx="5" cy="10"/>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1"/>
                        <a:pt x="0" y="1"/>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9" name="Freeform 26">
                  <a:extLst>
                    <a:ext uri="{FF2B5EF4-FFF2-40B4-BE49-F238E27FC236}">
                      <a16:creationId xmlns:a16="http://schemas.microsoft.com/office/drawing/2014/main" id="{2602730D-7655-420F-8556-B6DF38051406}"/>
                    </a:ext>
                  </a:extLst>
                </p:cNvPr>
                <p:cNvSpPr>
                  <a:spLocks/>
                </p:cNvSpPr>
                <p:nvPr userDrawn="1"/>
              </p:nvSpPr>
              <p:spPr bwMode="auto">
                <a:xfrm>
                  <a:off x="4431" y="1362"/>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0" name="Freeform 27">
                  <a:extLst>
                    <a:ext uri="{FF2B5EF4-FFF2-40B4-BE49-F238E27FC236}">
                      <a16:creationId xmlns:a16="http://schemas.microsoft.com/office/drawing/2014/main" id="{04D4B716-2BBF-46B6-A297-2B9738948D10}"/>
                    </a:ext>
                  </a:extLst>
                </p:cNvPr>
                <p:cNvSpPr>
                  <a:spLocks/>
                </p:cNvSpPr>
                <p:nvPr userDrawn="1"/>
              </p:nvSpPr>
              <p:spPr bwMode="auto">
                <a:xfrm>
                  <a:off x="4381" y="1382"/>
                  <a:ext cx="15" cy="10"/>
                </a:xfrm>
                <a:custGeom>
                  <a:avLst/>
                  <a:gdLst>
                    <a:gd name="T0" fmla="*/ 2 w 3"/>
                    <a:gd name="T1" fmla="*/ 1 h 2"/>
                    <a:gd name="T2" fmla="*/ 0 w 3"/>
                    <a:gd name="T3" fmla="*/ 2 h 2"/>
                    <a:gd name="T4" fmla="*/ 3 w 3"/>
                    <a:gd name="T5" fmla="*/ 1 h 2"/>
                    <a:gd name="T6" fmla="*/ 2 w 3"/>
                    <a:gd name="T7" fmla="*/ 1 h 2"/>
                  </a:gdLst>
                  <a:ahLst/>
                  <a:cxnLst>
                    <a:cxn ang="0">
                      <a:pos x="T0" y="T1"/>
                    </a:cxn>
                    <a:cxn ang="0">
                      <a:pos x="T2" y="T3"/>
                    </a:cxn>
                    <a:cxn ang="0">
                      <a:pos x="T4" y="T5"/>
                    </a:cxn>
                    <a:cxn ang="0">
                      <a:pos x="T6" y="T7"/>
                    </a:cxn>
                  </a:cxnLst>
                  <a:rect l="0" t="0" r="r" b="b"/>
                  <a:pathLst>
                    <a:path w="3" h="2">
                      <a:moveTo>
                        <a:pt x="2" y="1"/>
                      </a:moveTo>
                      <a:cubicBezTo>
                        <a:pt x="2" y="1"/>
                        <a:pt x="1" y="2"/>
                        <a:pt x="0" y="2"/>
                      </a:cubicBezTo>
                      <a:cubicBezTo>
                        <a:pt x="1" y="2"/>
                        <a:pt x="2" y="2"/>
                        <a:pt x="3" y="1"/>
                      </a:cubicBezTo>
                      <a:cubicBezTo>
                        <a:pt x="3" y="1"/>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1" name="Freeform 28">
                  <a:extLst>
                    <a:ext uri="{FF2B5EF4-FFF2-40B4-BE49-F238E27FC236}">
                      <a16:creationId xmlns:a16="http://schemas.microsoft.com/office/drawing/2014/main" id="{DC852D21-E0B5-4B37-A83F-0A32326BE3EE}"/>
                    </a:ext>
                  </a:extLst>
                </p:cNvPr>
                <p:cNvSpPr>
                  <a:spLocks/>
                </p:cNvSpPr>
                <p:nvPr userDrawn="1"/>
              </p:nvSpPr>
              <p:spPr bwMode="auto">
                <a:xfrm>
                  <a:off x="4411"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2" name="Freeform 29">
                  <a:extLst>
                    <a:ext uri="{FF2B5EF4-FFF2-40B4-BE49-F238E27FC236}">
                      <a16:creationId xmlns:a16="http://schemas.microsoft.com/office/drawing/2014/main" id="{CDA0887D-8FC2-40C8-898E-7C91D58EAC3D}"/>
                    </a:ext>
                  </a:extLst>
                </p:cNvPr>
                <p:cNvSpPr>
                  <a:spLocks/>
                </p:cNvSpPr>
                <p:nvPr userDrawn="1"/>
              </p:nvSpPr>
              <p:spPr bwMode="auto">
                <a:xfrm>
                  <a:off x="4336" y="1407"/>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3" name="Freeform 30">
                  <a:extLst>
                    <a:ext uri="{FF2B5EF4-FFF2-40B4-BE49-F238E27FC236}">
                      <a16:creationId xmlns:a16="http://schemas.microsoft.com/office/drawing/2014/main" id="{F893FD96-BAB9-4149-A9E5-63D5C9B5AB9A}"/>
                    </a:ext>
                  </a:extLst>
                </p:cNvPr>
                <p:cNvSpPr>
                  <a:spLocks/>
                </p:cNvSpPr>
                <p:nvPr userDrawn="1"/>
              </p:nvSpPr>
              <p:spPr bwMode="auto">
                <a:xfrm>
                  <a:off x="4396" y="1382"/>
                  <a:ext cx="10" cy="5"/>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0"/>
                        <a:pt x="2" y="0"/>
                      </a:cubicBezTo>
                      <a:cubicBezTo>
                        <a:pt x="1" y="0"/>
                        <a:pt x="1"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4" name="Freeform 31">
                  <a:extLst>
                    <a:ext uri="{FF2B5EF4-FFF2-40B4-BE49-F238E27FC236}">
                      <a16:creationId xmlns:a16="http://schemas.microsoft.com/office/drawing/2014/main" id="{7D45F9DD-51E0-46C5-99E6-15B4276F8888}"/>
                    </a:ext>
                  </a:extLst>
                </p:cNvPr>
                <p:cNvSpPr>
                  <a:spLocks/>
                </p:cNvSpPr>
                <p:nvPr userDrawn="1"/>
              </p:nvSpPr>
              <p:spPr bwMode="auto">
                <a:xfrm>
                  <a:off x="4366" y="1392"/>
                  <a:ext cx="10" cy="5"/>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2"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5" name="Freeform 32">
                  <a:extLst>
                    <a:ext uri="{FF2B5EF4-FFF2-40B4-BE49-F238E27FC236}">
                      <a16:creationId xmlns:a16="http://schemas.microsoft.com/office/drawing/2014/main" id="{5FDAB9DA-6513-4DB9-8B09-04FC16345BAA}"/>
                    </a:ext>
                  </a:extLst>
                </p:cNvPr>
                <p:cNvSpPr>
                  <a:spLocks/>
                </p:cNvSpPr>
                <p:nvPr userDrawn="1"/>
              </p:nvSpPr>
              <p:spPr bwMode="auto">
                <a:xfrm>
                  <a:off x="4406"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6" name="Freeform 33">
                  <a:extLst>
                    <a:ext uri="{FF2B5EF4-FFF2-40B4-BE49-F238E27FC236}">
                      <a16:creationId xmlns:a16="http://schemas.microsoft.com/office/drawing/2014/main" id="{5B6FB9B6-71F0-4AAA-A8C7-7140BF8D76C2}"/>
                    </a:ext>
                  </a:extLst>
                </p:cNvPr>
                <p:cNvSpPr>
                  <a:spLocks/>
                </p:cNvSpPr>
                <p:nvPr userDrawn="1"/>
              </p:nvSpPr>
              <p:spPr bwMode="auto">
                <a:xfrm>
                  <a:off x="4406" y="1377"/>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7" name="Freeform 34">
                  <a:extLst>
                    <a:ext uri="{FF2B5EF4-FFF2-40B4-BE49-F238E27FC236}">
                      <a16:creationId xmlns:a16="http://schemas.microsoft.com/office/drawing/2014/main" id="{1A639C21-C911-4912-9CDD-A26B046FB633}"/>
                    </a:ext>
                  </a:extLst>
                </p:cNvPr>
                <p:cNvSpPr>
                  <a:spLocks/>
                </p:cNvSpPr>
                <p:nvPr userDrawn="1"/>
              </p:nvSpPr>
              <p:spPr bwMode="auto">
                <a:xfrm>
                  <a:off x="4316" y="1412"/>
                  <a:ext cx="40" cy="25"/>
                </a:xfrm>
                <a:custGeom>
                  <a:avLst/>
                  <a:gdLst>
                    <a:gd name="T0" fmla="*/ 3 w 8"/>
                    <a:gd name="T1" fmla="*/ 5 h 5"/>
                    <a:gd name="T2" fmla="*/ 7 w 8"/>
                    <a:gd name="T3" fmla="*/ 4 h 5"/>
                    <a:gd name="T4" fmla="*/ 5 w 8"/>
                    <a:gd name="T5" fmla="*/ 0 h 5"/>
                    <a:gd name="T6" fmla="*/ 3 w 8"/>
                    <a:gd name="T7" fmla="*/ 1 h 5"/>
                    <a:gd name="T8" fmla="*/ 6 w 8"/>
                    <a:gd name="T9" fmla="*/ 2 h 5"/>
                    <a:gd name="T10" fmla="*/ 2 w 8"/>
                    <a:gd name="T11" fmla="*/ 2 h 5"/>
                    <a:gd name="T12" fmla="*/ 0 w 8"/>
                    <a:gd name="T13" fmla="*/ 5 h 5"/>
                    <a:gd name="T14" fmla="*/ 3 w 8"/>
                    <a:gd name="T15" fmla="*/ 4 h 5"/>
                    <a:gd name="T16" fmla="*/ 3 w 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3" y="5"/>
                      </a:moveTo>
                      <a:cubicBezTo>
                        <a:pt x="3" y="4"/>
                        <a:pt x="5" y="3"/>
                        <a:pt x="7" y="4"/>
                      </a:cubicBezTo>
                      <a:cubicBezTo>
                        <a:pt x="8" y="2"/>
                        <a:pt x="6" y="1"/>
                        <a:pt x="5" y="0"/>
                      </a:cubicBezTo>
                      <a:cubicBezTo>
                        <a:pt x="5" y="0"/>
                        <a:pt x="5" y="0"/>
                        <a:pt x="3" y="1"/>
                      </a:cubicBezTo>
                      <a:cubicBezTo>
                        <a:pt x="4" y="1"/>
                        <a:pt x="7" y="1"/>
                        <a:pt x="6" y="2"/>
                      </a:cubicBezTo>
                      <a:cubicBezTo>
                        <a:pt x="3" y="3"/>
                        <a:pt x="4" y="2"/>
                        <a:pt x="2" y="2"/>
                      </a:cubicBezTo>
                      <a:cubicBezTo>
                        <a:pt x="4" y="3"/>
                        <a:pt x="0" y="4"/>
                        <a:pt x="0" y="5"/>
                      </a:cubicBezTo>
                      <a:cubicBezTo>
                        <a:pt x="3" y="4"/>
                        <a:pt x="3" y="4"/>
                        <a:pt x="3" y="4"/>
                      </a:cubicBezTo>
                      <a:cubicBezTo>
                        <a:pt x="3" y="4"/>
                        <a:pt x="2"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8" name="Freeform 35">
                  <a:extLst>
                    <a:ext uri="{FF2B5EF4-FFF2-40B4-BE49-F238E27FC236}">
                      <a16:creationId xmlns:a16="http://schemas.microsoft.com/office/drawing/2014/main" id="{A86222AF-B5F2-435A-9260-D27B3C3CC0EA}"/>
                    </a:ext>
                  </a:extLst>
                </p:cNvPr>
                <p:cNvSpPr>
                  <a:spLocks/>
                </p:cNvSpPr>
                <p:nvPr userDrawn="1"/>
              </p:nvSpPr>
              <p:spPr bwMode="auto">
                <a:xfrm>
                  <a:off x="4341" y="1402"/>
                  <a:ext cx="20" cy="5"/>
                </a:xfrm>
                <a:custGeom>
                  <a:avLst/>
                  <a:gdLst>
                    <a:gd name="T0" fmla="*/ 3 w 4"/>
                    <a:gd name="T1" fmla="*/ 1 h 1"/>
                    <a:gd name="T2" fmla="*/ 4 w 4"/>
                    <a:gd name="T3" fmla="*/ 0 h 1"/>
                    <a:gd name="T4" fmla="*/ 1 w 4"/>
                    <a:gd name="T5" fmla="*/ 0 h 1"/>
                    <a:gd name="T6" fmla="*/ 0 w 4"/>
                    <a:gd name="T7" fmla="*/ 1 h 1"/>
                    <a:gd name="T8" fmla="*/ 1 w 4"/>
                    <a:gd name="T9" fmla="*/ 1 h 1"/>
                    <a:gd name="T10" fmla="*/ 3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0"/>
                        <a:pt x="4" y="0"/>
                        <a:pt x="4" y="0"/>
                      </a:cubicBezTo>
                      <a:cubicBezTo>
                        <a:pt x="3" y="0"/>
                        <a:pt x="2" y="0"/>
                        <a:pt x="1" y="0"/>
                      </a:cubicBezTo>
                      <a:cubicBezTo>
                        <a:pt x="0" y="1"/>
                        <a:pt x="0" y="1"/>
                        <a:pt x="0" y="1"/>
                      </a:cubicBezTo>
                      <a:cubicBezTo>
                        <a:pt x="0" y="1"/>
                        <a:pt x="1" y="1"/>
                        <a:pt x="1" y="1"/>
                      </a:cubicBezTo>
                      <a:cubicBezTo>
                        <a:pt x="2" y="1"/>
                        <a:pt x="3" y="0"/>
                        <a:pt x="3"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9" name="Freeform 36">
                  <a:extLst>
                    <a:ext uri="{FF2B5EF4-FFF2-40B4-BE49-F238E27FC236}">
                      <a16:creationId xmlns:a16="http://schemas.microsoft.com/office/drawing/2014/main" id="{584A55F9-F653-43C3-B0D2-298C2B32E47D}"/>
                    </a:ext>
                  </a:extLst>
                </p:cNvPr>
                <p:cNvSpPr>
                  <a:spLocks/>
                </p:cNvSpPr>
                <p:nvPr userDrawn="1"/>
              </p:nvSpPr>
              <p:spPr bwMode="auto">
                <a:xfrm>
                  <a:off x="4361" y="1392"/>
                  <a:ext cx="25" cy="15"/>
                </a:xfrm>
                <a:custGeom>
                  <a:avLst/>
                  <a:gdLst>
                    <a:gd name="T0" fmla="*/ 3 w 5"/>
                    <a:gd name="T1" fmla="*/ 1 h 3"/>
                    <a:gd name="T2" fmla="*/ 2 w 5"/>
                    <a:gd name="T3" fmla="*/ 3 h 3"/>
                    <a:gd name="T4" fmla="*/ 5 w 5"/>
                    <a:gd name="T5" fmla="*/ 1 h 3"/>
                    <a:gd name="T6" fmla="*/ 3 w 5"/>
                    <a:gd name="T7" fmla="*/ 1 h 3"/>
                    <a:gd name="T8" fmla="*/ 4 w 5"/>
                    <a:gd name="T9" fmla="*/ 0 h 3"/>
                    <a:gd name="T10" fmla="*/ 3 w 5"/>
                    <a:gd name="T11" fmla="*/ 1 h 3"/>
                    <a:gd name="T12" fmla="*/ 3 w 5"/>
                    <a:gd name="T13" fmla="*/ 1 h 3"/>
                    <a:gd name="T14" fmla="*/ 3 w 5"/>
                    <a:gd name="T15" fmla="*/ 1 h 3"/>
                    <a:gd name="T16" fmla="*/ 3 w 5"/>
                    <a:gd name="T17" fmla="*/ 1 h 3"/>
                    <a:gd name="T18" fmla="*/ 3 w 5"/>
                    <a:gd name="T19" fmla="*/ 1 h 3"/>
                    <a:gd name="T20" fmla="*/ 3 w 5"/>
                    <a:gd name="T21" fmla="*/ 1 h 3"/>
                    <a:gd name="T22" fmla="*/ 3 w 5"/>
                    <a:gd name="T23" fmla="*/ 1 h 3"/>
                    <a:gd name="T24" fmla="*/ 3 w 5"/>
                    <a:gd name="T25" fmla="*/ 1 h 3"/>
                    <a:gd name="T26" fmla="*/ 3 w 5"/>
                    <a:gd name="T27" fmla="*/ 1 h 3"/>
                    <a:gd name="T28" fmla="*/ 3 w 5"/>
                    <a:gd name="T29" fmla="*/ 1 h 3"/>
                    <a:gd name="T30" fmla="*/ 0 w 5"/>
                    <a:gd name="T31" fmla="*/ 2 h 3"/>
                    <a:gd name="T32" fmla="*/ 3 w 5"/>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3">
                      <a:moveTo>
                        <a:pt x="3" y="1"/>
                      </a:moveTo>
                      <a:cubicBezTo>
                        <a:pt x="3" y="2"/>
                        <a:pt x="1" y="3"/>
                        <a:pt x="2" y="3"/>
                      </a:cubicBezTo>
                      <a:cubicBezTo>
                        <a:pt x="4" y="3"/>
                        <a:pt x="4" y="2"/>
                        <a:pt x="5" y="1"/>
                      </a:cubicBezTo>
                      <a:cubicBezTo>
                        <a:pt x="1" y="3"/>
                        <a:pt x="5" y="1"/>
                        <a:pt x="3" y="1"/>
                      </a:cubicBezTo>
                      <a:cubicBezTo>
                        <a:pt x="3" y="1"/>
                        <a:pt x="4" y="1"/>
                        <a:pt x="4" y="0"/>
                      </a:cubicBezTo>
                      <a:cubicBezTo>
                        <a:pt x="4"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3" y="1"/>
                        <a:pt x="3" y="1"/>
                      </a:cubicBezTo>
                      <a:cubicBezTo>
                        <a:pt x="3" y="1"/>
                        <a:pt x="3" y="1"/>
                        <a:pt x="3" y="1"/>
                      </a:cubicBezTo>
                      <a:cubicBezTo>
                        <a:pt x="3" y="1"/>
                        <a:pt x="3" y="1"/>
                        <a:pt x="3" y="1"/>
                      </a:cubicBezTo>
                      <a:cubicBezTo>
                        <a:pt x="0" y="2"/>
                        <a:pt x="0" y="2"/>
                        <a:pt x="0" y="2"/>
                      </a:cubicBezTo>
                      <a:cubicBezTo>
                        <a:pt x="0" y="2"/>
                        <a:pt x="1"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0" name="Freeform 37">
                  <a:extLst>
                    <a:ext uri="{FF2B5EF4-FFF2-40B4-BE49-F238E27FC236}">
                      <a16:creationId xmlns:a16="http://schemas.microsoft.com/office/drawing/2014/main" id="{56C7C94B-3DAA-41B0-A42E-FF0DA030708B}"/>
                    </a:ext>
                  </a:extLst>
                </p:cNvPr>
                <p:cNvSpPr>
                  <a:spLocks/>
                </p:cNvSpPr>
                <p:nvPr userDrawn="1"/>
              </p:nvSpPr>
              <p:spPr bwMode="auto">
                <a:xfrm>
                  <a:off x="4455"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1" name="Freeform 38">
                  <a:extLst>
                    <a:ext uri="{FF2B5EF4-FFF2-40B4-BE49-F238E27FC236}">
                      <a16:creationId xmlns:a16="http://schemas.microsoft.com/office/drawing/2014/main" id="{2849BFFB-1651-45E2-A3E1-79773AFA6D1D}"/>
                    </a:ext>
                  </a:extLst>
                </p:cNvPr>
                <p:cNvSpPr>
                  <a:spLocks/>
                </p:cNvSpPr>
                <p:nvPr userDrawn="1"/>
              </p:nvSpPr>
              <p:spPr bwMode="auto">
                <a:xfrm>
                  <a:off x="4436" y="1352"/>
                  <a:ext cx="24" cy="15"/>
                </a:xfrm>
                <a:custGeom>
                  <a:avLst/>
                  <a:gdLst>
                    <a:gd name="T0" fmla="*/ 3 w 5"/>
                    <a:gd name="T1" fmla="*/ 3 h 3"/>
                    <a:gd name="T2" fmla="*/ 4 w 5"/>
                    <a:gd name="T3" fmla="*/ 1 h 3"/>
                    <a:gd name="T4" fmla="*/ 4 w 5"/>
                    <a:gd name="T5" fmla="*/ 2 h 3"/>
                    <a:gd name="T6" fmla="*/ 4 w 5"/>
                    <a:gd name="T7" fmla="*/ 1 h 3"/>
                    <a:gd name="T8" fmla="*/ 4 w 5"/>
                    <a:gd name="T9" fmla="*/ 1 h 3"/>
                    <a:gd name="T10" fmla="*/ 1 w 5"/>
                    <a:gd name="T11" fmla="*/ 3 h 3"/>
                    <a:gd name="T12" fmla="*/ 3 w 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3"/>
                      </a:moveTo>
                      <a:cubicBezTo>
                        <a:pt x="3" y="2"/>
                        <a:pt x="3" y="2"/>
                        <a:pt x="4" y="1"/>
                      </a:cubicBezTo>
                      <a:cubicBezTo>
                        <a:pt x="4" y="1"/>
                        <a:pt x="4" y="2"/>
                        <a:pt x="4" y="2"/>
                      </a:cubicBezTo>
                      <a:cubicBezTo>
                        <a:pt x="5" y="1"/>
                        <a:pt x="5" y="0"/>
                        <a:pt x="4" y="1"/>
                      </a:cubicBezTo>
                      <a:cubicBezTo>
                        <a:pt x="4" y="1"/>
                        <a:pt x="4" y="1"/>
                        <a:pt x="4" y="1"/>
                      </a:cubicBezTo>
                      <a:cubicBezTo>
                        <a:pt x="2" y="2"/>
                        <a:pt x="0" y="3"/>
                        <a:pt x="1" y="3"/>
                      </a:cubicBezTo>
                      <a:cubicBezTo>
                        <a:pt x="1"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2" name="Freeform 39">
                  <a:extLst>
                    <a:ext uri="{FF2B5EF4-FFF2-40B4-BE49-F238E27FC236}">
                      <a16:creationId xmlns:a16="http://schemas.microsoft.com/office/drawing/2014/main" id="{CFEC103A-5486-4525-9F36-D6C0C56B14F7}"/>
                    </a:ext>
                  </a:extLst>
                </p:cNvPr>
                <p:cNvSpPr>
                  <a:spLocks/>
                </p:cNvSpPr>
                <p:nvPr userDrawn="1"/>
              </p:nvSpPr>
              <p:spPr bwMode="auto">
                <a:xfrm>
                  <a:off x="4401" y="1387"/>
                  <a:ext cx="15" cy="10"/>
                </a:xfrm>
                <a:custGeom>
                  <a:avLst/>
                  <a:gdLst>
                    <a:gd name="T0" fmla="*/ 3 w 3"/>
                    <a:gd name="T1" fmla="*/ 0 h 2"/>
                    <a:gd name="T2" fmla="*/ 0 w 3"/>
                    <a:gd name="T3" fmla="*/ 2 h 2"/>
                    <a:gd name="T4" fmla="*/ 2 w 3"/>
                    <a:gd name="T5" fmla="*/ 2 h 2"/>
                    <a:gd name="T6" fmla="*/ 2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3" y="0"/>
                        <a:pt x="0" y="2"/>
                        <a:pt x="0" y="2"/>
                      </a:cubicBezTo>
                      <a:cubicBezTo>
                        <a:pt x="2" y="2"/>
                        <a:pt x="2" y="2"/>
                        <a:pt x="2" y="2"/>
                      </a:cubicBezTo>
                      <a:cubicBezTo>
                        <a:pt x="2" y="2"/>
                        <a:pt x="2" y="2"/>
                        <a:pt x="2" y="2"/>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3" name="Freeform 40">
                  <a:extLst>
                    <a:ext uri="{FF2B5EF4-FFF2-40B4-BE49-F238E27FC236}">
                      <a16:creationId xmlns:a16="http://schemas.microsoft.com/office/drawing/2014/main" id="{4F9511E7-D5C8-4BAF-A8CB-F2433BCB5A3F}"/>
                    </a:ext>
                  </a:extLst>
                </p:cNvPr>
                <p:cNvSpPr>
                  <a:spLocks/>
                </p:cNvSpPr>
                <p:nvPr userDrawn="1"/>
              </p:nvSpPr>
              <p:spPr bwMode="auto">
                <a:xfrm>
                  <a:off x="4331" y="1402"/>
                  <a:ext cx="5" cy="10"/>
                </a:xfrm>
                <a:custGeom>
                  <a:avLst/>
                  <a:gdLst>
                    <a:gd name="T0" fmla="*/ 5 w 5"/>
                    <a:gd name="T1" fmla="*/ 5 h 10"/>
                    <a:gd name="T2" fmla="*/ 5 w 5"/>
                    <a:gd name="T3" fmla="*/ 0 h 10"/>
                    <a:gd name="T4" fmla="*/ 0 w 5"/>
                    <a:gd name="T5" fmla="*/ 10 h 10"/>
                    <a:gd name="T6" fmla="*/ 5 w 5"/>
                    <a:gd name="T7" fmla="*/ 5 h 10"/>
                  </a:gdLst>
                  <a:ahLst/>
                  <a:cxnLst>
                    <a:cxn ang="0">
                      <a:pos x="T0" y="T1"/>
                    </a:cxn>
                    <a:cxn ang="0">
                      <a:pos x="T2" y="T3"/>
                    </a:cxn>
                    <a:cxn ang="0">
                      <a:pos x="T4" y="T5"/>
                    </a:cxn>
                    <a:cxn ang="0">
                      <a:pos x="T6" y="T7"/>
                    </a:cxn>
                  </a:cxnLst>
                  <a:rect l="0" t="0" r="r" b="b"/>
                  <a:pathLst>
                    <a:path w="5" h="10">
                      <a:moveTo>
                        <a:pt x="5" y="5"/>
                      </a:moveTo>
                      <a:lnTo>
                        <a:pt x="5" y="0"/>
                      </a:lnTo>
                      <a:lnTo>
                        <a:pt x="0" y="1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4" name="Freeform 41">
                  <a:extLst>
                    <a:ext uri="{FF2B5EF4-FFF2-40B4-BE49-F238E27FC236}">
                      <a16:creationId xmlns:a16="http://schemas.microsoft.com/office/drawing/2014/main" id="{0BC1ECD2-7D49-4A8D-AFF5-F6A8922C5C3D}"/>
                    </a:ext>
                  </a:extLst>
                </p:cNvPr>
                <p:cNvSpPr>
                  <a:spLocks/>
                </p:cNvSpPr>
                <p:nvPr userDrawn="1"/>
              </p:nvSpPr>
              <p:spPr bwMode="auto">
                <a:xfrm>
                  <a:off x="4311" y="1407"/>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5" name="Freeform 42">
                  <a:extLst>
                    <a:ext uri="{FF2B5EF4-FFF2-40B4-BE49-F238E27FC236}">
                      <a16:creationId xmlns:a16="http://schemas.microsoft.com/office/drawing/2014/main" id="{1A352048-8BE7-4252-8FE3-B31304F678CA}"/>
                    </a:ext>
                  </a:extLst>
                </p:cNvPr>
                <p:cNvSpPr>
                  <a:spLocks/>
                </p:cNvSpPr>
                <p:nvPr userDrawn="1"/>
              </p:nvSpPr>
              <p:spPr bwMode="auto">
                <a:xfrm>
                  <a:off x="3689" y="10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6" name="Freeform 43">
                  <a:extLst>
                    <a:ext uri="{FF2B5EF4-FFF2-40B4-BE49-F238E27FC236}">
                      <a16:creationId xmlns:a16="http://schemas.microsoft.com/office/drawing/2014/main" id="{D1BE5E30-645D-457A-B92F-4600B3534FE2}"/>
                    </a:ext>
                  </a:extLst>
                </p:cNvPr>
                <p:cNvSpPr>
                  <a:spLocks/>
                </p:cNvSpPr>
                <p:nvPr userDrawn="1"/>
              </p:nvSpPr>
              <p:spPr bwMode="auto">
                <a:xfrm>
                  <a:off x="3659" y="10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7" name="Freeform 44">
                  <a:extLst>
                    <a:ext uri="{FF2B5EF4-FFF2-40B4-BE49-F238E27FC236}">
                      <a16:creationId xmlns:a16="http://schemas.microsoft.com/office/drawing/2014/main" id="{3A74A3DC-CC3F-4033-8C75-A28264A4E232}"/>
                    </a:ext>
                  </a:extLst>
                </p:cNvPr>
                <p:cNvSpPr>
                  <a:spLocks/>
                </p:cNvSpPr>
                <p:nvPr userDrawn="1"/>
              </p:nvSpPr>
              <p:spPr bwMode="auto">
                <a:xfrm>
                  <a:off x="3819" y="1412"/>
                  <a:ext cx="15" cy="5"/>
                </a:xfrm>
                <a:custGeom>
                  <a:avLst/>
                  <a:gdLst>
                    <a:gd name="T0" fmla="*/ 3 w 3"/>
                    <a:gd name="T1" fmla="*/ 1 h 1"/>
                    <a:gd name="T2" fmla="*/ 0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1"/>
                        <a:pt x="0" y="0"/>
                        <a:pt x="0" y="0"/>
                      </a:cubicBezTo>
                      <a:cubicBezTo>
                        <a:pt x="0" y="1"/>
                        <a:pt x="0" y="1"/>
                        <a:pt x="0" y="1"/>
                      </a:cubicBezTo>
                      <a:cubicBezTo>
                        <a:pt x="1" y="1"/>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8" name="Freeform 45">
                  <a:extLst>
                    <a:ext uri="{FF2B5EF4-FFF2-40B4-BE49-F238E27FC236}">
                      <a16:creationId xmlns:a16="http://schemas.microsoft.com/office/drawing/2014/main" id="{04DC7B73-736C-4AAE-BEFD-4DBE6EBEEB5D}"/>
                    </a:ext>
                  </a:extLst>
                </p:cNvPr>
                <p:cNvSpPr>
                  <a:spLocks/>
                </p:cNvSpPr>
                <p:nvPr userDrawn="1"/>
              </p:nvSpPr>
              <p:spPr bwMode="auto">
                <a:xfrm>
                  <a:off x="3545" y="1302"/>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9" name="Freeform 46">
                  <a:extLst>
                    <a:ext uri="{FF2B5EF4-FFF2-40B4-BE49-F238E27FC236}">
                      <a16:creationId xmlns:a16="http://schemas.microsoft.com/office/drawing/2014/main" id="{0BFD7D7D-84C5-4FC6-B277-A8217D33D690}"/>
                    </a:ext>
                  </a:extLst>
                </p:cNvPr>
                <p:cNvSpPr>
                  <a:spLocks/>
                </p:cNvSpPr>
                <p:nvPr userDrawn="1"/>
              </p:nvSpPr>
              <p:spPr bwMode="auto">
                <a:xfrm>
                  <a:off x="3530" y="1292"/>
                  <a:ext cx="0" cy="10"/>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0" name="Freeform 47">
                  <a:extLst>
                    <a:ext uri="{FF2B5EF4-FFF2-40B4-BE49-F238E27FC236}">
                      <a16:creationId xmlns:a16="http://schemas.microsoft.com/office/drawing/2014/main" id="{AF25B7B3-995A-4BED-AD54-1A57036F4E9A}"/>
                    </a:ext>
                  </a:extLst>
                </p:cNvPr>
                <p:cNvSpPr>
                  <a:spLocks/>
                </p:cNvSpPr>
                <p:nvPr userDrawn="1"/>
              </p:nvSpPr>
              <p:spPr bwMode="auto">
                <a:xfrm>
                  <a:off x="3774" y="893"/>
                  <a:ext cx="5" cy="10"/>
                </a:xfrm>
                <a:custGeom>
                  <a:avLst/>
                  <a:gdLst>
                    <a:gd name="T0" fmla="*/ 1 w 1"/>
                    <a:gd name="T1" fmla="*/ 2 h 2"/>
                    <a:gd name="T2" fmla="*/ 1 w 1"/>
                    <a:gd name="T3" fmla="*/ 2 h 2"/>
                    <a:gd name="T4" fmla="*/ 1 w 1"/>
                    <a:gd name="T5" fmla="*/ 0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1"/>
                        <a:pt x="0"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1" name="Freeform 48">
                  <a:extLst>
                    <a:ext uri="{FF2B5EF4-FFF2-40B4-BE49-F238E27FC236}">
                      <a16:creationId xmlns:a16="http://schemas.microsoft.com/office/drawing/2014/main" id="{EA7BB08F-2D85-485C-9C6D-7973AB55CDF9}"/>
                    </a:ext>
                  </a:extLst>
                </p:cNvPr>
                <p:cNvSpPr>
                  <a:spLocks/>
                </p:cNvSpPr>
                <p:nvPr userDrawn="1"/>
              </p:nvSpPr>
              <p:spPr bwMode="auto">
                <a:xfrm>
                  <a:off x="4107" y="1397"/>
                  <a:ext cx="15" cy="5"/>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0" y="0"/>
                      </a:cubicBezTo>
                      <a:cubicBezTo>
                        <a:pt x="1" y="0"/>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2" name="Freeform 49">
                  <a:extLst>
                    <a:ext uri="{FF2B5EF4-FFF2-40B4-BE49-F238E27FC236}">
                      <a16:creationId xmlns:a16="http://schemas.microsoft.com/office/drawing/2014/main" id="{9910AE58-ACD7-44D6-9CDC-A94DF839882A}"/>
                    </a:ext>
                  </a:extLst>
                </p:cNvPr>
                <p:cNvSpPr>
                  <a:spLocks/>
                </p:cNvSpPr>
                <p:nvPr userDrawn="1"/>
              </p:nvSpPr>
              <p:spPr bwMode="auto">
                <a:xfrm>
                  <a:off x="3694" y="10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3" name="Freeform 50">
                  <a:extLst>
                    <a:ext uri="{FF2B5EF4-FFF2-40B4-BE49-F238E27FC236}">
                      <a16:creationId xmlns:a16="http://schemas.microsoft.com/office/drawing/2014/main" id="{917FE33D-4DC5-4BB3-9118-6171ECE7823C}"/>
                    </a:ext>
                  </a:extLst>
                </p:cNvPr>
                <p:cNvSpPr>
                  <a:spLocks/>
                </p:cNvSpPr>
                <p:nvPr userDrawn="1"/>
              </p:nvSpPr>
              <p:spPr bwMode="auto">
                <a:xfrm>
                  <a:off x="4097" y="1387"/>
                  <a:ext cx="10" cy="1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0"/>
                        <a:pt x="0" y="1"/>
                      </a:cubicBezTo>
                      <a:cubicBezTo>
                        <a:pt x="1" y="1"/>
                        <a:pt x="2" y="1"/>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4" name="Freeform 51">
                  <a:extLst>
                    <a:ext uri="{FF2B5EF4-FFF2-40B4-BE49-F238E27FC236}">
                      <a16:creationId xmlns:a16="http://schemas.microsoft.com/office/drawing/2014/main" id="{4542A255-8B0A-48FC-8676-328D912F6B1A}"/>
                    </a:ext>
                  </a:extLst>
                </p:cNvPr>
                <p:cNvSpPr>
                  <a:spLocks/>
                </p:cNvSpPr>
                <p:nvPr userDrawn="1"/>
              </p:nvSpPr>
              <p:spPr bwMode="auto">
                <a:xfrm>
                  <a:off x="4281" y="9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5" name="Freeform 52">
                  <a:extLst>
                    <a:ext uri="{FF2B5EF4-FFF2-40B4-BE49-F238E27FC236}">
                      <a16:creationId xmlns:a16="http://schemas.microsoft.com/office/drawing/2014/main" id="{D6523BAA-241F-4587-AB85-44F1206BB5EA}"/>
                    </a:ext>
                  </a:extLst>
                </p:cNvPr>
                <p:cNvSpPr>
                  <a:spLocks/>
                </p:cNvSpPr>
                <p:nvPr userDrawn="1"/>
              </p:nvSpPr>
              <p:spPr bwMode="auto">
                <a:xfrm>
                  <a:off x="4396" y="111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6" name="Rectangle 53">
                  <a:extLst>
                    <a:ext uri="{FF2B5EF4-FFF2-40B4-BE49-F238E27FC236}">
                      <a16:creationId xmlns:a16="http://schemas.microsoft.com/office/drawing/2014/main" id="{6B486189-4E7D-427A-A254-FF13E39D6986}"/>
                    </a:ext>
                  </a:extLst>
                </p:cNvPr>
                <p:cNvSpPr>
                  <a:spLocks noChangeArrowheads="1"/>
                </p:cNvSpPr>
                <p:nvPr userDrawn="1"/>
              </p:nvSpPr>
              <p:spPr bwMode="auto">
                <a:xfrm>
                  <a:off x="4237" y="1417"/>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7" name="Freeform 54">
                  <a:extLst>
                    <a:ext uri="{FF2B5EF4-FFF2-40B4-BE49-F238E27FC236}">
                      <a16:creationId xmlns:a16="http://schemas.microsoft.com/office/drawing/2014/main" id="{2D3D9AA3-8C58-407E-93D1-118F78634C86}"/>
                    </a:ext>
                  </a:extLst>
                </p:cNvPr>
                <p:cNvSpPr>
                  <a:spLocks/>
                </p:cNvSpPr>
                <p:nvPr userDrawn="1"/>
              </p:nvSpPr>
              <p:spPr bwMode="auto">
                <a:xfrm>
                  <a:off x="4256" y="143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8" name="Freeform 55">
                  <a:extLst>
                    <a:ext uri="{FF2B5EF4-FFF2-40B4-BE49-F238E27FC236}">
                      <a16:creationId xmlns:a16="http://schemas.microsoft.com/office/drawing/2014/main" id="{34EF7D00-F9BE-4BBA-87F3-63432CEB5CCE}"/>
                    </a:ext>
                  </a:extLst>
                </p:cNvPr>
                <p:cNvSpPr>
                  <a:spLocks/>
                </p:cNvSpPr>
                <p:nvPr userDrawn="1"/>
              </p:nvSpPr>
              <p:spPr bwMode="auto">
                <a:xfrm>
                  <a:off x="4042" y="13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9" name="Freeform 56">
                  <a:extLst>
                    <a:ext uri="{FF2B5EF4-FFF2-40B4-BE49-F238E27FC236}">
                      <a16:creationId xmlns:a16="http://schemas.microsoft.com/office/drawing/2014/main" id="{4982D0B9-9F84-40FF-8850-217277570A19}"/>
                    </a:ext>
                  </a:extLst>
                </p:cNvPr>
                <p:cNvSpPr>
                  <a:spLocks/>
                </p:cNvSpPr>
                <p:nvPr userDrawn="1"/>
              </p:nvSpPr>
              <p:spPr bwMode="auto">
                <a:xfrm>
                  <a:off x="4242" y="1417"/>
                  <a:ext cx="4"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0" name="Freeform 57">
                  <a:extLst>
                    <a:ext uri="{FF2B5EF4-FFF2-40B4-BE49-F238E27FC236}">
                      <a16:creationId xmlns:a16="http://schemas.microsoft.com/office/drawing/2014/main" id="{F7AAB368-2719-4777-8893-6242A9D648A2}"/>
                    </a:ext>
                  </a:extLst>
                </p:cNvPr>
                <p:cNvSpPr>
                  <a:spLocks/>
                </p:cNvSpPr>
                <p:nvPr userDrawn="1"/>
              </p:nvSpPr>
              <p:spPr bwMode="auto">
                <a:xfrm>
                  <a:off x="4242" y="1417"/>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1" name="Freeform 58">
                  <a:extLst>
                    <a:ext uri="{FF2B5EF4-FFF2-40B4-BE49-F238E27FC236}">
                      <a16:creationId xmlns:a16="http://schemas.microsoft.com/office/drawing/2014/main" id="{D6940A0B-B457-4A3F-97AD-03F691DA6E20}"/>
                    </a:ext>
                  </a:extLst>
                </p:cNvPr>
                <p:cNvSpPr>
                  <a:spLocks/>
                </p:cNvSpPr>
                <p:nvPr userDrawn="1"/>
              </p:nvSpPr>
              <p:spPr bwMode="auto">
                <a:xfrm>
                  <a:off x="4232" y="1417"/>
                  <a:ext cx="10"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2" name="Freeform 59">
                  <a:extLst>
                    <a:ext uri="{FF2B5EF4-FFF2-40B4-BE49-F238E27FC236}">
                      <a16:creationId xmlns:a16="http://schemas.microsoft.com/office/drawing/2014/main" id="{8FECF949-BB8E-47D9-A7FC-C3066E791200}"/>
                    </a:ext>
                  </a:extLst>
                </p:cNvPr>
                <p:cNvSpPr>
                  <a:spLocks/>
                </p:cNvSpPr>
                <p:nvPr userDrawn="1"/>
              </p:nvSpPr>
              <p:spPr bwMode="auto">
                <a:xfrm>
                  <a:off x="4033" y="71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3" name="Freeform 60">
                  <a:extLst>
                    <a:ext uri="{FF2B5EF4-FFF2-40B4-BE49-F238E27FC236}">
                      <a16:creationId xmlns:a16="http://schemas.microsoft.com/office/drawing/2014/main" id="{1AC31AA0-7FAA-4311-AE11-64C5A0A0D7B1}"/>
                    </a:ext>
                  </a:extLst>
                </p:cNvPr>
                <p:cNvSpPr>
                  <a:spLocks/>
                </p:cNvSpPr>
                <p:nvPr userDrawn="1"/>
              </p:nvSpPr>
              <p:spPr bwMode="auto">
                <a:xfrm>
                  <a:off x="3714" y="1452"/>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4" name="Freeform 61">
                  <a:extLst>
                    <a:ext uri="{FF2B5EF4-FFF2-40B4-BE49-F238E27FC236}">
                      <a16:creationId xmlns:a16="http://schemas.microsoft.com/office/drawing/2014/main" id="{4A3B6A19-C684-45F8-911A-A2F14F17BCDF}"/>
                    </a:ext>
                  </a:extLst>
                </p:cNvPr>
                <p:cNvSpPr>
                  <a:spLocks/>
                </p:cNvSpPr>
                <p:nvPr userDrawn="1"/>
              </p:nvSpPr>
              <p:spPr bwMode="auto">
                <a:xfrm>
                  <a:off x="3699" y="1442"/>
                  <a:ext cx="15" cy="10"/>
                </a:xfrm>
                <a:custGeom>
                  <a:avLst/>
                  <a:gdLst>
                    <a:gd name="T0" fmla="*/ 0 w 3"/>
                    <a:gd name="T1" fmla="*/ 2 h 2"/>
                    <a:gd name="T2" fmla="*/ 3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cubicBezTo>
                        <a:pt x="2" y="2"/>
                        <a:pt x="2" y="2"/>
                        <a:pt x="3" y="2"/>
                      </a:cubicBezTo>
                      <a:cubicBezTo>
                        <a:pt x="3" y="0"/>
                        <a:pt x="3" y="0"/>
                        <a:pt x="3"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5" name="Freeform 62">
                  <a:extLst>
                    <a:ext uri="{FF2B5EF4-FFF2-40B4-BE49-F238E27FC236}">
                      <a16:creationId xmlns:a16="http://schemas.microsoft.com/office/drawing/2014/main" id="{2CBD11DC-14E1-4E39-9EFC-01155A643E4E}"/>
                    </a:ext>
                  </a:extLst>
                </p:cNvPr>
                <p:cNvSpPr>
                  <a:spLocks noEditPoints="1"/>
                </p:cNvSpPr>
                <p:nvPr userDrawn="1"/>
              </p:nvSpPr>
              <p:spPr bwMode="auto">
                <a:xfrm>
                  <a:off x="3520" y="703"/>
                  <a:ext cx="916" cy="759"/>
                </a:xfrm>
                <a:custGeom>
                  <a:avLst/>
                  <a:gdLst>
                    <a:gd name="T0" fmla="*/ 38 w 184"/>
                    <a:gd name="T1" fmla="*/ 64 h 152"/>
                    <a:gd name="T2" fmla="*/ 28 w 184"/>
                    <a:gd name="T3" fmla="*/ 71 h 152"/>
                    <a:gd name="T4" fmla="*/ 19 w 184"/>
                    <a:gd name="T5" fmla="*/ 75 h 152"/>
                    <a:gd name="T6" fmla="*/ 11 w 184"/>
                    <a:gd name="T7" fmla="*/ 83 h 152"/>
                    <a:gd name="T8" fmla="*/ 4 w 184"/>
                    <a:gd name="T9" fmla="*/ 100 h 152"/>
                    <a:gd name="T10" fmla="*/ 2 w 184"/>
                    <a:gd name="T11" fmla="*/ 118 h 152"/>
                    <a:gd name="T12" fmla="*/ 5 w 184"/>
                    <a:gd name="T13" fmla="*/ 120 h 152"/>
                    <a:gd name="T14" fmla="*/ 4 w 184"/>
                    <a:gd name="T15" fmla="*/ 128 h 152"/>
                    <a:gd name="T16" fmla="*/ 7 w 184"/>
                    <a:gd name="T17" fmla="*/ 133 h 152"/>
                    <a:gd name="T18" fmla="*/ 21 w 184"/>
                    <a:gd name="T19" fmla="*/ 143 h 152"/>
                    <a:gd name="T20" fmla="*/ 41 w 184"/>
                    <a:gd name="T21" fmla="*/ 146 h 152"/>
                    <a:gd name="T22" fmla="*/ 49 w 184"/>
                    <a:gd name="T23" fmla="*/ 151 h 152"/>
                    <a:gd name="T24" fmla="*/ 66 w 184"/>
                    <a:gd name="T25" fmla="*/ 151 h 152"/>
                    <a:gd name="T26" fmla="*/ 69 w 184"/>
                    <a:gd name="T27" fmla="*/ 152 h 152"/>
                    <a:gd name="T28" fmla="*/ 80 w 184"/>
                    <a:gd name="T29" fmla="*/ 148 h 152"/>
                    <a:gd name="T30" fmla="*/ 90 w 184"/>
                    <a:gd name="T31" fmla="*/ 138 h 152"/>
                    <a:gd name="T32" fmla="*/ 102 w 184"/>
                    <a:gd name="T33" fmla="*/ 138 h 152"/>
                    <a:gd name="T34" fmla="*/ 121 w 184"/>
                    <a:gd name="T35" fmla="*/ 146 h 152"/>
                    <a:gd name="T36" fmla="*/ 132 w 184"/>
                    <a:gd name="T37" fmla="*/ 147 h 152"/>
                    <a:gd name="T38" fmla="*/ 144 w 184"/>
                    <a:gd name="T39" fmla="*/ 147 h 152"/>
                    <a:gd name="T40" fmla="*/ 156 w 184"/>
                    <a:gd name="T41" fmla="*/ 142 h 152"/>
                    <a:gd name="T42" fmla="*/ 146 w 184"/>
                    <a:gd name="T43" fmla="*/ 144 h 152"/>
                    <a:gd name="T44" fmla="*/ 133 w 184"/>
                    <a:gd name="T45" fmla="*/ 142 h 152"/>
                    <a:gd name="T46" fmla="*/ 111 w 184"/>
                    <a:gd name="T47" fmla="*/ 135 h 152"/>
                    <a:gd name="T48" fmla="*/ 95 w 184"/>
                    <a:gd name="T49" fmla="*/ 131 h 152"/>
                    <a:gd name="T50" fmla="*/ 84 w 184"/>
                    <a:gd name="T51" fmla="*/ 138 h 152"/>
                    <a:gd name="T52" fmla="*/ 63 w 184"/>
                    <a:gd name="T53" fmla="*/ 143 h 152"/>
                    <a:gd name="T54" fmla="*/ 55 w 184"/>
                    <a:gd name="T55" fmla="*/ 144 h 152"/>
                    <a:gd name="T56" fmla="*/ 42 w 184"/>
                    <a:gd name="T57" fmla="*/ 143 h 152"/>
                    <a:gd name="T58" fmla="*/ 17 w 184"/>
                    <a:gd name="T59" fmla="*/ 133 h 152"/>
                    <a:gd name="T60" fmla="*/ 12 w 184"/>
                    <a:gd name="T61" fmla="*/ 124 h 152"/>
                    <a:gd name="T62" fmla="*/ 7 w 184"/>
                    <a:gd name="T63" fmla="*/ 105 h 152"/>
                    <a:gd name="T64" fmla="*/ 13 w 184"/>
                    <a:gd name="T65" fmla="*/ 89 h 152"/>
                    <a:gd name="T66" fmla="*/ 29 w 184"/>
                    <a:gd name="T67" fmla="*/ 80 h 152"/>
                    <a:gd name="T68" fmla="*/ 49 w 184"/>
                    <a:gd name="T69" fmla="*/ 64 h 152"/>
                    <a:gd name="T70" fmla="*/ 59 w 184"/>
                    <a:gd name="T71" fmla="*/ 44 h 152"/>
                    <a:gd name="T72" fmla="*/ 71 w 184"/>
                    <a:gd name="T73" fmla="*/ 20 h 152"/>
                    <a:gd name="T74" fmla="*/ 101 w 184"/>
                    <a:gd name="T75" fmla="*/ 8 h 152"/>
                    <a:gd name="T76" fmla="*/ 106 w 184"/>
                    <a:gd name="T77" fmla="*/ 10 h 152"/>
                    <a:gd name="T78" fmla="*/ 115 w 184"/>
                    <a:gd name="T79" fmla="*/ 11 h 152"/>
                    <a:gd name="T80" fmla="*/ 135 w 184"/>
                    <a:gd name="T81" fmla="*/ 35 h 152"/>
                    <a:gd name="T82" fmla="*/ 141 w 184"/>
                    <a:gd name="T83" fmla="*/ 48 h 152"/>
                    <a:gd name="T84" fmla="*/ 159 w 184"/>
                    <a:gd name="T85" fmla="*/ 73 h 152"/>
                    <a:gd name="T86" fmla="*/ 176 w 184"/>
                    <a:gd name="T87" fmla="*/ 81 h 152"/>
                    <a:gd name="T88" fmla="*/ 184 w 184"/>
                    <a:gd name="T89" fmla="*/ 85 h 152"/>
                    <a:gd name="T90" fmla="*/ 169 w 184"/>
                    <a:gd name="T91" fmla="*/ 71 h 152"/>
                    <a:gd name="T92" fmla="*/ 157 w 184"/>
                    <a:gd name="T93" fmla="*/ 62 h 152"/>
                    <a:gd name="T94" fmla="*/ 151 w 184"/>
                    <a:gd name="T95" fmla="*/ 48 h 152"/>
                    <a:gd name="T96" fmla="*/ 142 w 184"/>
                    <a:gd name="T97" fmla="*/ 34 h 152"/>
                    <a:gd name="T98" fmla="*/ 126 w 184"/>
                    <a:gd name="T99" fmla="*/ 16 h 152"/>
                    <a:gd name="T100" fmla="*/ 112 w 184"/>
                    <a:gd name="T101" fmla="*/ 4 h 152"/>
                    <a:gd name="T102" fmla="*/ 100 w 184"/>
                    <a:gd name="T103" fmla="*/ 4 h 152"/>
                    <a:gd name="T104" fmla="*/ 105 w 184"/>
                    <a:gd name="T105" fmla="*/ 2 h 152"/>
                    <a:gd name="T106" fmla="*/ 91 w 184"/>
                    <a:gd name="T107" fmla="*/ 3 h 152"/>
                    <a:gd name="T108" fmla="*/ 71 w 184"/>
                    <a:gd name="T109" fmla="*/ 15 h 152"/>
                    <a:gd name="T110" fmla="*/ 65 w 184"/>
                    <a:gd name="T111" fmla="*/ 21 h 152"/>
                    <a:gd name="T112" fmla="*/ 59 w 184"/>
                    <a:gd name="T113" fmla="*/ 26 h 152"/>
                    <a:gd name="T114" fmla="*/ 52 w 184"/>
                    <a:gd name="T115" fmla="*/ 41 h 152"/>
                    <a:gd name="T116" fmla="*/ 43 w 184"/>
                    <a:gd name="T117" fmla="*/ 58 h 152"/>
                    <a:gd name="T118" fmla="*/ 135 w 184"/>
                    <a:gd name="T119" fmla="*/ 144 h 152"/>
                    <a:gd name="T120" fmla="*/ 110 w 184"/>
                    <a:gd name="T121" fmla="*/ 1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52">
                      <a:moveTo>
                        <a:pt x="43" y="58"/>
                      </a:moveTo>
                      <a:cubicBezTo>
                        <a:pt x="42" y="59"/>
                        <a:pt x="42" y="59"/>
                        <a:pt x="42" y="59"/>
                      </a:cubicBezTo>
                      <a:cubicBezTo>
                        <a:pt x="42" y="56"/>
                        <a:pt x="43" y="55"/>
                        <a:pt x="42" y="56"/>
                      </a:cubicBezTo>
                      <a:cubicBezTo>
                        <a:pt x="42" y="57"/>
                        <a:pt x="41" y="59"/>
                        <a:pt x="40" y="60"/>
                      </a:cubicBezTo>
                      <a:cubicBezTo>
                        <a:pt x="39" y="62"/>
                        <a:pt x="38" y="63"/>
                        <a:pt x="39" y="64"/>
                      </a:cubicBezTo>
                      <a:cubicBezTo>
                        <a:pt x="37" y="65"/>
                        <a:pt x="37" y="65"/>
                        <a:pt x="37" y="65"/>
                      </a:cubicBezTo>
                      <a:cubicBezTo>
                        <a:pt x="38" y="64"/>
                        <a:pt x="38" y="64"/>
                        <a:pt x="38" y="64"/>
                      </a:cubicBezTo>
                      <a:cubicBezTo>
                        <a:pt x="35" y="65"/>
                        <a:pt x="38" y="67"/>
                        <a:pt x="35" y="68"/>
                      </a:cubicBezTo>
                      <a:cubicBezTo>
                        <a:pt x="34" y="69"/>
                        <a:pt x="33" y="69"/>
                        <a:pt x="34" y="68"/>
                      </a:cubicBezTo>
                      <a:cubicBezTo>
                        <a:pt x="34" y="68"/>
                        <a:pt x="33" y="69"/>
                        <a:pt x="33" y="69"/>
                      </a:cubicBezTo>
                      <a:cubicBezTo>
                        <a:pt x="33" y="69"/>
                        <a:pt x="32" y="70"/>
                        <a:pt x="32" y="70"/>
                      </a:cubicBezTo>
                      <a:cubicBezTo>
                        <a:pt x="31" y="70"/>
                        <a:pt x="31" y="70"/>
                        <a:pt x="32" y="69"/>
                      </a:cubicBezTo>
                      <a:cubicBezTo>
                        <a:pt x="32" y="69"/>
                        <a:pt x="31" y="70"/>
                        <a:pt x="30" y="70"/>
                      </a:cubicBezTo>
                      <a:cubicBezTo>
                        <a:pt x="29" y="71"/>
                        <a:pt x="28" y="71"/>
                        <a:pt x="28" y="71"/>
                      </a:cubicBezTo>
                      <a:cubicBezTo>
                        <a:pt x="28" y="71"/>
                        <a:pt x="28" y="71"/>
                        <a:pt x="28" y="71"/>
                      </a:cubicBezTo>
                      <a:cubicBezTo>
                        <a:pt x="27" y="72"/>
                        <a:pt x="26" y="73"/>
                        <a:pt x="26" y="74"/>
                      </a:cubicBezTo>
                      <a:cubicBezTo>
                        <a:pt x="25" y="74"/>
                        <a:pt x="26" y="73"/>
                        <a:pt x="26" y="73"/>
                      </a:cubicBezTo>
                      <a:cubicBezTo>
                        <a:pt x="26" y="73"/>
                        <a:pt x="25" y="73"/>
                        <a:pt x="25" y="74"/>
                      </a:cubicBezTo>
                      <a:cubicBezTo>
                        <a:pt x="24" y="74"/>
                        <a:pt x="24" y="75"/>
                        <a:pt x="24" y="75"/>
                      </a:cubicBezTo>
                      <a:cubicBezTo>
                        <a:pt x="23" y="75"/>
                        <a:pt x="24" y="73"/>
                        <a:pt x="26" y="72"/>
                      </a:cubicBezTo>
                      <a:cubicBezTo>
                        <a:pt x="23" y="71"/>
                        <a:pt x="24" y="74"/>
                        <a:pt x="19" y="75"/>
                      </a:cubicBezTo>
                      <a:cubicBezTo>
                        <a:pt x="19" y="75"/>
                        <a:pt x="21" y="74"/>
                        <a:pt x="21" y="74"/>
                      </a:cubicBezTo>
                      <a:cubicBezTo>
                        <a:pt x="19" y="73"/>
                        <a:pt x="17" y="75"/>
                        <a:pt x="15" y="76"/>
                      </a:cubicBezTo>
                      <a:cubicBezTo>
                        <a:pt x="15" y="76"/>
                        <a:pt x="21" y="74"/>
                        <a:pt x="19" y="76"/>
                      </a:cubicBezTo>
                      <a:cubicBezTo>
                        <a:pt x="18" y="77"/>
                        <a:pt x="17" y="77"/>
                        <a:pt x="16" y="79"/>
                      </a:cubicBezTo>
                      <a:cubicBezTo>
                        <a:pt x="15" y="78"/>
                        <a:pt x="14" y="79"/>
                        <a:pt x="13" y="80"/>
                      </a:cubicBezTo>
                      <a:cubicBezTo>
                        <a:pt x="12" y="79"/>
                        <a:pt x="12" y="79"/>
                        <a:pt x="12" y="79"/>
                      </a:cubicBezTo>
                      <a:cubicBezTo>
                        <a:pt x="11" y="81"/>
                        <a:pt x="11" y="82"/>
                        <a:pt x="11" y="83"/>
                      </a:cubicBezTo>
                      <a:cubicBezTo>
                        <a:pt x="9" y="85"/>
                        <a:pt x="8" y="84"/>
                        <a:pt x="7" y="84"/>
                      </a:cubicBezTo>
                      <a:cubicBezTo>
                        <a:pt x="5" y="88"/>
                        <a:pt x="10" y="83"/>
                        <a:pt x="8" y="87"/>
                      </a:cubicBezTo>
                      <a:cubicBezTo>
                        <a:pt x="6" y="89"/>
                        <a:pt x="5" y="92"/>
                        <a:pt x="4" y="95"/>
                      </a:cubicBezTo>
                      <a:cubicBezTo>
                        <a:pt x="3" y="97"/>
                        <a:pt x="4" y="94"/>
                        <a:pt x="3" y="95"/>
                      </a:cubicBezTo>
                      <a:cubicBezTo>
                        <a:pt x="3" y="97"/>
                        <a:pt x="3" y="97"/>
                        <a:pt x="3" y="97"/>
                      </a:cubicBezTo>
                      <a:cubicBezTo>
                        <a:pt x="3" y="98"/>
                        <a:pt x="3" y="97"/>
                        <a:pt x="3" y="97"/>
                      </a:cubicBezTo>
                      <a:cubicBezTo>
                        <a:pt x="3" y="99"/>
                        <a:pt x="4" y="98"/>
                        <a:pt x="4" y="100"/>
                      </a:cubicBezTo>
                      <a:cubicBezTo>
                        <a:pt x="4" y="101"/>
                        <a:pt x="3" y="102"/>
                        <a:pt x="3" y="103"/>
                      </a:cubicBezTo>
                      <a:cubicBezTo>
                        <a:pt x="2" y="104"/>
                        <a:pt x="2" y="105"/>
                        <a:pt x="2" y="105"/>
                      </a:cubicBezTo>
                      <a:cubicBezTo>
                        <a:pt x="1" y="106"/>
                        <a:pt x="1" y="107"/>
                        <a:pt x="2" y="108"/>
                      </a:cubicBezTo>
                      <a:cubicBezTo>
                        <a:pt x="1" y="109"/>
                        <a:pt x="1" y="107"/>
                        <a:pt x="0" y="108"/>
                      </a:cubicBezTo>
                      <a:cubicBezTo>
                        <a:pt x="1" y="112"/>
                        <a:pt x="1" y="111"/>
                        <a:pt x="2" y="115"/>
                      </a:cubicBezTo>
                      <a:cubicBezTo>
                        <a:pt x="2" y="115"/>
                        <a:pt x="2" y="115"/>
                        <a:pt x="2" y="116"/>
                      </a:cubicBezTo>
                      <a:cubicBezTo>
                        <a:pt x="2" y="117"/>
                        <a:pt x="2" y="118"/>
                        <a:pt x="2" y="118"/>
                      </a:cubicBezTo>
                      <a:cubicBezTo>
                        <a:pt x="2" y="115"/>
                        <a:pt x="4" y="118"/>
                        <a:pt x="5" y="120"/>
                      </a:cubicBezTo>
                      <a:cubicBezTo>
                        <a:pt x="5" y="119"/>
                        <a:pt x="6" y="118"/>
                        <a:pt x="6" y="118"/>
                      </a:cubicBezTo>
                      <a:cubicBezTo>
                        <a:pt x="6" y="118"/>
                        <a:pt x="7" y="121"/>
                        <a:pt x="7" y="121"/>
                      </a:cubicBezTo>
                      <a:cubicBezTo>
                        <a:pt x="7" y="122"/>
                        <a:pt x="6" y="122"/>
                        <a:pt x="6" y="121"/>
                      </a:cubicBezTo>
                      <a:cubicBezTo>
                        <a:pt x="6" y="121"/>
                        <a:pt x="6" y="121"/>
                        <a:pt x="6" y="122"/>
                      </a:cubicBezTo>
                      <a:cubicBezTo>
                        <a:pt x="6" y="123"/>
                        <a:pt x="5" y="123"/>
                        <a:pt x="5" y="122"/>
                      </a:cubicBezTo>
                      <a:cubicBezTo>
                        <a:pt x="5" y="121"/>
                        <a:pt x="5" y="121"/>
                        <a:pt x="5" y="120"/>
                      </a:cubicBezTo>
                      <a:cubicBezTo>
                        <a:pt x="4" y="120"/>
                        <a:pt x="3" y="119"/>
                        <a:pt x="2" y="119"/>
                      </a:cubicBezTo>
                      <a:cubicBezTo>
                        <a:pt x="3" y="119"/>
                        <a:pt x="3" y="120"/>
                        <a:pt x="3" y="120"/>
                      </a:cubicBezTo>
                      <a:cubicBezTo>
                        <a:pt x="3" y="120"/>
                        <a:pt x="3" y="120"/>
                        <a:pt x="3" y="120"/>
                      </a:cubicBezTo>
                      <a:cubicBezTo>
                        <a:pt x="2" y="120"/>
                        <a:pt x="3" y="121"/>
                        <a:pt x="3" y="121"/>
                      </a:cubicBezTo>
                      <a:cubicBezTo>
                        <a:pt x="2" y="122"/>
                        <a:pt x="2" y="122"/>
                        <a:pt x="2" y="122"/>
                      </a:cubicBezTo>
                      <a:cubicBezTo>
                        <a:pt x="3" y="123"/>
                        <a:pt x="3" y="123"/>
                        <a:pt x="3" y="123"/>
                      </a:cubicBezTo>
                      <a:cubicBezTo>
                        <a:pt x="4" y="128"/>
                        <a:pt x="4" y="128"/>
                        <a:pt x="4" y="128"/>
                      </a:cubicBezTo>
                      <a:cubicBezTo>
                        <a:pt x="5" y="129"/>
                        <a:pt x="7" y="130"/>
                        <a:pt x="8" y="131"/>
                      </a:cubicBezTo>
                      <a:cubicBezTo>
                        <a:pt x="10" y="133"/>
                        <a:pt x="12" y="134"/>
                        <a:pt x="14" y="135"/>
                      </a:cubicBezTo>
                      <a:cubicBezTo>
                        <a:pt x="12" y="135"/>
                        <a:pt x="13" y="136"/>
                        <a:pt x="12" y="137"/>
                      </a:cubicBezTo>
                      <a:cubicBezTo>
                        <a:pt x="12" y="136"/>
                        <a:pt x="11" y="135"/>
                        <a:pt x="10" y="135"/>
                      </a:cubicBezTo>
                      <a:cubicBezTo>
                        <a:pt x="9" y="134"/>
                        <a:pt x="7" y="133"/>
                        <a:pt x="7" y="131"/>
                      </a:cubicBezTo>
                      <a:cubicBezTo>
                        <a:pt x="8" y="133"/>
                        <a:pt x="7" y="133"/>
                        <a:pt x="7" y="133"/>
                      </a:cubicBezTo>
                      <a:cubicBezTo>
                        <a:pt x="7" y="133"/>
                        <a:pt x="7" y="133"/>
                        <a:pt x="7" y="133"/>
                      </a:cubicBezTo>
                      <a:cubicBezTo>
                        <a:pt x="8" y="134"/>
                        <a:pt x="8" y="134"/>
                        <a:pt x="9" y="134"/>
                      </a:cubicBezTo>
                      <a:cubicBezTo>
                        <a:pt x="10" y="135"/>
                        <a:pt x="11" y="136"/>
                        <a:pt x="11" y="136"/>
                      </a:cubicBezTo>
                      <a:cubicBezTo>
                        <a:pt x="10" y="137"/>
                        <a:pt x="11" y="138"/>
                        <a:pt x="12" y="139"/>
                      </a:cubicBezTo>
                      <a:cubicBezTo>
                        <a:pt x="12" y="137"/>
                        <a:pt x="16" y="140"/>
                        <a:pt x="18" y="141"/>
                      </a:cubicBezTo>
                      <a:cubicBezTo>
                        <a:pt x="18" y="142"/>
                        <a:pt x="17" y="142"/>
                        <a:pt x="15" y="140"/>
                      </a:cubicBezTo>
                      <a:cubicBezTo>
                        <a:pt x="15" y="142"/>
                        <a:pt x="17" y="142"/>
                        <a:pt x="18" y="142"/>
                      </a:cubicBezTo>
                      <a:cubicBezTo>
                        <a:pt x="19" y="142"/>
                        <a:pt x="20" y="142"/>
                        <a:pt x="21" y="143"/>
                      </a:cubicBezTo>
                      <a:cubicBezTo>
                        <a:pt x="20" y="143"/>
                        <a:pt x="20" y="142"/>
                        <a:pt x="20" y="142"/>
                      </a:cubicBezTo>
                      <a:cubicBezTo>
                        <a:pt x="21" y="143"/>
                        <a:pt x="24" y="145"/>
                        <a:pt x="23" y="145"/>
                      </a:cubicBezTo>
                      <a:cubicBezTo>
                        <a:pt x="23" y="145"/>
                        <a:pt x="23" y="145"/>
                        <a:pt x="23" y="145"/>
                      </a:cubicBezTo>
                      <a:cubicBezTo>
                        <a:pt x="26" y="147"/>
                        <a:pt x="34" y="149"/>
                        <a:pt x="35" y="147"/>
                      </a:cubicBezTo>
                      <a:cubicBezTo>
                        <a:pt x="35" y="147"/>
                        <a:pt x="34" y="149"/>
                        <a:pt x="34" y="149"/>
                      </a:cubicBezTo>
                      <a:cubicBezTo>
                        <a:pt x="34" y="149"/>
                        <a:pt x="36" y="148"/>
                        <a:pt x="38" y="147"/>
                      </a:cubicBezTo>
                      <a:cubicBezTo>
                        <a:pt x="39" y="147"/>
                        <a:pt x="40" y="146"/>
                        <a:pt x="41" y="146"/>
                      </a:cubicBezTo>
                      <a:cubicBezTo>
                        <a:pt x="41" y="146"/>
                        <a:pt x="42" y="145"/>
                        <a:pt x="42" y="145"/>
                      </a:cubicBezTo>
                      <a:cubicBezTo>
                        <a:pt x="41" y="147"/>
                        <a:pt x="43" y="150"/>
                        <a:pt x="40" y="150"/>
                      </a:cubicBezTo>
                      <a:cubicBezTo>
                        <a:pt x="41" y="151"/>
                        <a:pt x="42" y="151"/>
                        <a:pt x="44" y="151"/>
                      </a:cubicBezTo>
                      <a:cubicBezTo>
                        <a:pt x="43" y="151"/>
                        <a:pt x="42" y="149"/>
                        <a:pt x="43" y="149"/>
                      </a:cubicBezTo>
                      <a:cubicBezTo>
                        <a:pt x="46" y="150"/>
                        <a:pt x="45" y="150"/>
                        <a:pt x="48" y="151"/>
                      </a:cubicBezTo>
                      <a:cubicBezTo>
                        <a:pt x="47" y="151"/>
                        <a:pt x="48" y="149"/>
                        <a:pt x="50" y="149"/>
                      </a:cubicBezTo>
                      <a:cubicBezTo>
                        <a:pt x="49" y="149"/>
                        <a:pt x="50" y="151"/>
                        <a:pt x="49" y="151"/>
                      </a:cubicBezTo>
                      <a:cubicBezTo>
                        <a:pt x="49" y="151"/>
                        <a:pt x="50" y="151"/>
                        <a:pt x="51" y="151"/>
                      </a:cubicBezTo>
                      <a:cubicBezTo>
                        <a:pt x="52" y="150"/>
                        <a:pt x="53" y="150"/>
                        <a:pt x="53" y="150"/>
                      </a:cubicBezTo>
                      <a:cubicBezTo>
                        <a:pt x="52" y="150"/>
                        <a:pt x="53" y="151"/>
                        <a:pt x="54" y="152"/>
                      </a:cubicBezTo>
                      <a:cubicBezTo>
                        <a:pt x="53" y="151"/>
                        <a:pt x="57" y="152"/>
                        <a:pt x="58" y="152"/>
                      </a:cubicBezTo>
                      <a:cubicBezTo>
                        <a:pt x="56" y="151"/>
                        <a:pt x="56" y="151"/>
                        <a:pt x="56" y="151"/>
                      </a:cubicBezTo>
                      <a:cubicBezTo>
                        <a:pt x="61" y="151"/>
                        <a:pt x="61" y="148"/>
                        <a:pt x="65" y="148"/>
                      </a:cubicBezTo>
                      <a:cubicBezTo>
                        <a:pt x="64" y="149"/>
                        <a:pt x="64" y="151"/>
                        <a:pt x="66" y="151"/>
                      </a:cubicBezTo>
                      <a:cubicBezTo>
                        <a:pt x="67" y="150"/>
                        <a:pt x="70" y="145"/>
                        <a:pt x="73" y="143"/>
                      </a:cubicBezTo>
                      <a:cubicBezTo>
                        <a:pt x="74" y="144"/>
                        <a:pt x="74" y="144"/>
                        <a:pt x="74" y="144"/>
                      </a:cubicBezTo>
                      <a:cubicBezTo>
                        <a:pt x="74" y="144"/>
                        <a:pt x="74" y="144"/>
                        <a:pt x="75" y="143"/>
                      </a:cubicBezTo>
                      <a:cubicBezTo>
                        <a:pt x="75" y="143"/>
                        <a:pt x="76" y="142"/>
                        <a:pt x="76" y="142"/>
                      </a:cubicBezTo>
                      <a:cubicBezTo>
                        <a:pt x="75" y="145"/>
                        <a:pt x="71" y="149"/>
                        <a:pt x="68" y="151"/>
                      </a:cubicBezTo>
                      <a:cubicBezTo>
                        <a:pt x="70" y="151"/>
                        <a:pt x="69" y="151"/>
                        <a:pt x="71" y="151"/>
                      </a:cubicBezTo>
                      <a:cubicBezTo>
                        <a:pt x="72" y="151"/>
                        <a:pt x="70" y="152"/>
                        <a:pt x="69" y="152"/>
                      </a:cubicBezTo>
                      <a:cubicBezTo>
                        <a:pt x="69" y="152"/>
                        <a:pt x="71" y="152"/>
                        <a:pt x="72" y="152"/>
                      </a:cubicBezTo>
                      <a:cubicBezTo>
                        <a:pt x="74" y="152"/>
                        <a:pt x="75" y="151"/>
                        <a:pt x="75" y="151"/>
                      </a:cubicBezTo>
                      <a:cubicBezTo>
                        <a:pt x="75" y="150"/>
                        <a:pt x="79" y="149"/>
                        <a:pt x="79" y="148"/>
                      </a:cubicBezTo>
                      <a:cubicBezTo>
                        <a:pt x="79" y="148"/>
                        <a:pt x="77" y="149"/>
                        <a:pt x="76" y="149"/>
                      </a:cubicBezTo>
                      <a:cubicBezTo>
                        <a:pt x="74" y="150"/>
                        <a:pt x="73" y="151"/>
                        <a:pt x="73" y="151"/>
                      </a:cubicBezTo>
                      <a:cubicBezTo>
                        <a:pt x="72" y="150"/>
                        <a:pt x="76" y="147"/>
                        <a:pt x="79" y="146"/>
                      </a:cubicBezTo>
                      <a:cubicBezTo>
                        <a:pt x="81" y="146"/>
                        <a:pt x="79" y="148"/>
                        <a:pt x="80" y="148"/>
                      </a:cubicBezTo>
                      <a:cubicBezTo>
                        <a:pt x="80" y="148"/>
                        <a:pt x="83" y="146"/>
                        <a:pt x="83" y="146"/>
                      </a:cubicBezTo>
                      <a:cubicBezTo>
                        <a:pt x="82" y="147"/>
                        <a:pt x="82" y="147"/>
                        <a:pt x="82" y="147"/>
                      </a:cubicBezTo>
                      <a:cubicBezTo>
                        <a:pt x="84" y="147"/>
                        <a:pt x="85" y="145"/>
                        <a:pt x="88" y="144"/>
                      </a:cubicBezTo>
                      <a:cubicBezTo>
                        <a:pt x="88" y="144"/>
                        <a:pt x="89" y="144"/>
                        <a:pt x="90" y="144"/>
                      </a:cubicBezTo>
                      <a:cubicBezTo>
                        <a:pt x="90" y="144"/>
                        <a:pt x="91" y="144"/>
                        <a:pt x="91" y="144"/>
                      </a:cubicBezTo>
                      <a:cubicBezTo>
                        <a:pt x="89" y="143"/>
                        <a:pt x="86" y="140"/>
                        <a:pt x="87" y="138"/>
                      </a:cubicBezTo>
                      <a:cubicBezTo>
                        <a:pt x="87" y="138"/>
                        <a:pt x="88" y="138"/>
                        <a:pt x="90" y="138"/>
                      </a:cubicBezTo>
                      <a:cubicBezTo>
                        <a:pt x="91" y="138"/>
                        <a:pt x="93" y="137"/>
                        <a:pt x="93" y="138"/>
                      </a:cubicBezTo>
                      <a:cubicBezTo>
                        <a:pt x="95" y="138"/>
                        <a:pt x="92" y="141"/>
                        <a:pt x="94" y="141"/>
                      </a:cubicBezTo>
                      <a:cubicBezTo>
                        <a:pt x="93" y="141"/>
                        <a:pt x="94" y="140"/>
                        <a:pt x="94" y="140"/>
                      </a:cubicBezTo>
                      <a:cubicBezTo>
                        <a:pt x="95" y="140"/>
                        <a:pt x="94" y="141"/>
                        <a:pt x="96" y="141"/>
                      </a:cubicBezTo>
                      <a:cubicBezTo>
                        <a:pt x="96" y="139"/>
                        <a:pt x="100" y="140"/>
                        <a:pt x="97" y="139"/>
                      </a:cubicBezTo>
                      <a:cubicBezTo>
                        <a:pt x="99" y="139"/>
                        <a:pt x="98" y="139"/>
                        <a:pt x="100" y="140"/>
                      </a:cubicBezTo>
                      <a:cubicBezTo>
                        <a:pt x="100" y="139"/>
                        <a:pt x="101" y="138"/>
                        <a:pt x="102" y="138"/>
                      </a:cubicBezTo>
                      <a:cubicBezTo>
                        <a:pt x="103" y="137"/>
                        <a:pt x="104" y="137"/>
                        <a:pt x="105" y="137"/>
                      </a:cubicBezTo>
                      <a:cubicBezTo>
                        <a:pt x="105" y="137"/>
                        <a:pt x="105" y="138"/>
                        <a:pt x="105" y="138"/>
                      </a:cubicBezTo>
                      <a:cubicBezTo>
                        <a:pt x="109" y="140"/>
                        <a:pt x="111" y="141"/>
                        <a:pt x="114" y="143"/>
                      </a:cubicBezTo>
                      <a:cubicBezTo>
                        <a:pt x="114" y="143"/>
                        <a:pt x="116" y="144"/>
                        <a:pt x="115" y="145"/>
                      </a:cubicBezTo>
                      <a:cubicBezTo>
                        <a:pt x="116" y="145"/>
                        <a:pt x="116" y="144"/>
                        <a:pt x="118" y="145"/>
                      </a:cubicBezTo>
                      <a:cubicBezTo>
                        <a:pt x="119" y="147"/>
                        <a:pt x="115" y="144"/>
                        <a:pt x="116" y="146"/>
                      </a:cubicBezTo>
                      <a:cubicBezTo>
                        <a:pt x="117" y="145"/>
                        <a:pt x="119" y="146"/>
                        <a:pt x="121" y="146"/>
                      </a:cubicBezTo>
                      <a:cubicBezTo>
                        <a:pt x="121" y="145"/>
                        <a:pt x="118" y="145"/>
                        <a:pt x="116" y="144"/>
                      </a:cubicBezTo>
                      <a:cubicBezTo>
                        <a:pt x="116" y="143"/>
                        <a:pt x="120" y="143"/>
                        <a:pt x="124" y="143"/>
                      </a:cubicBezTo>
                      <a:cubicBezTo>
                        <a:pt x="127" y="144"/>
                        <a:pt x="125" y="145"/>
                        <a:pt x="125" y="144"/>
                      </a:cubicBezTo>
                      <a:cubicBezTo>
                        <a:pt x="131" y="146"/>
                        <a:pt x="131" y="143"/>
                        <a:pt x="135" y="145"/>
                      </a:cubicBezTo>
                      <a:cubicBezTo>
                        <a:pt x="137" y="146"/>
                        <a:pt x="135" y="147"/>
                        <a:pt x="135" y="148"/>
                      </a:cubicBezTo>
                      <a:cubicBezTo>
                        <a:pt x="133" y="148"/>
                        <a:pt x="131" y="146"/>
                        <a:pt x="130" y="146"/>
                      </a:cubicBezTo>
                      <a:cubicBezTo>
                        <a:pt x="132" y="147"/>
                        <a:pt x="132" y="147"/>
                        <a:pt x="132" y="147"/>
                      </a:cubicBezTo>
                      <a:cubicBezTo>
                        <a:pt x="131" y="147"/>
                        <a:pt x="129" y="147"/>
                        <a:pt x="128" y="147"/>
                      </a:cubicBezTo>
                      <a:cubicBezTo>
                        <a:pt x="129" y="147"/>
                        <a:pt x="131" y="148"/>
                        <a:pt x="134" y="148"/>
                      </a:cubicBezTo>
                      <a:cubicBezTo>
                        <a:pt x="136" y="149"/>
                        <a:pt x="137" y="149"/>
                        <a:pt x="139" y="149"/>
                      </a:cubicBezTo>
                      <a:cubicBezTo>
                        <a:pt x="140" y="149"/>
                        <a:pt x="142" y="149"/>
                        <a:pt x="143" y="149"/>
                      </a:cubicBezTo>
                      <a:cubicBezTo>
                        <a:pt x="144" y="149"/>
                        <a:pt x="145" y="148"/>
                        <a:pt x="144" y="148"/>
                      </a:cubicBezTo>
                      <a:cubicBezTo>
                        <a:pt x="143" y="148"/>
                        <a:pt x="143" y="148"/>
                        <a:pt x="143" y="148"/>
                      </a:cubicBezTo>
                      <a:cubicBezTo>
                        <a:pt x="142" y="147"/>
                        <a:pt x="146" y="147"/>
                        <a:pt x="144" y="147"/>
                      </a:cubicBezTo>
                      <a:cubicBezTo>
                        <a:pt x="146" y="146"/>
                        <a:pt x="148" y="145"/>
                        <a:pt x="151" y="145"/>
                      </a:cubicBezTo>
                      <a:cubicBezTo>
                        <a:pt x="151" y="146"/>
                        <a:pt x="151" y="146"/>
                        <a:pt x="151" y="146"/>
                      </a:cubicBezTo>
                      <a:cubicBezTo>
                        <a:pt x="151" y="146"/>
                        <a:pt x="149" y="146"/>
                        <a:pt x="149" y="146"/>
                      </a:cubicBezTo>
                      <a:cubicBezTo>
                        <a:pt x="150" y="146"/>
                        <a:pt x="153" y="147"/>
                        <a:pt x="154" y="146"/>
                      </a:cubicBezTo>
                      <a:cubicBezTo>
                        <a:pt x="152" y="145"/>
                        <a:pt x="152" y="145"/>
                        <a:pt x="152" y="145"/>
                      </a:cubicBezTo>
                      <a:cubicBezTo>
                        <a:pt x="154" y="144"/>
                        <a:pt x="156" y="143"/>
                        <a:pt x="158" y="143"/>
                      </a:cubicBezTo>
                      <a:cubicBezTo>
                        <a:pt x="157" y="142"/>
                        <a:pt x="158" y="143"/>
                        <a:pt x="156" y="142"/>
                      </a:cubicBezTo>
                      <a:cubicBezTo>
                        <a:pt x="158" y="144"/>
                        <a:pt x="150" y="143"/>
                        <a:pt x="153" y="144"/>
                      </a:cubicBezTo>
                      <a:cubicBezTo>
                        <a:pt x="151" y="143"/>
                        <a:pt x="150" y="144"/>
                        <a:pt x="147" y="143"/>
                      </a:cubicBezTo>
                      <a:cubicBezTo>
                        <a:pt x="147" y="143"/>
                        <a:pt x="148" y="143"/>
                        <a:pt x="146" y="143"/>
                      </a:cubicBezTo>
                      <a:cubicBezTo>
                        <a:pt x="146" y="143"/>
                        <a:pt x="146" y="143"/>
                        <a:pt x="146" y="144"/>
                      </a:cubicBezTo>
                      <a:cubicBezTo>
                        <a:pt x="146" y="144"/>
                        <a:pt x="146" y="144"/>
                        <a:pt x="146" y="144"/>
                      </a:cubicBezTo>
                      <a:cubicBezTo>
                        <a:pt x="146" y="144"/>
                        <a:pt x="146" y="144"/>
                        <a:pt x="146" y="144"/>
                      </a:cubicBezTo>
                      <a:cubicBezTo>
                        <a:pt x="146" y="144"/>
                        <a:pt x="146" y="144"/>
                        <a:pt x="146" y="144"/>
                      </a:cubicBezTo>
                      <a:cubicBezTo>
                        <a:pt x="146" y="144"/>
                        <a:pt x="147" y="144"/>
                        <a:pt x="147" y="144"/>
                      </a:cubicBezTo>
                      <a:cubicBezTo>
                        <a:pt x="146" y="145"/>
                        <a:pt x="143" y="145"/>
                        <a:pt x="142" y="145"/>
                      </a:cubicBezTo>
                      <a:cubicBezTo>
                        <a:pt x="140" y="145"/>
                        <a:pt x="142" y="145"/>
                        <a:pt x="141" y="145"/>
                      </a:cubicBezTo>
                      <a:cubicBezTo>
                        <a:pt x="140" y="145"/>
                        <a:pt x="140" y="145"/>
                        <a:pt x="140" y="145"/>
                      </a:cubicBezTo>
                      <a:cubicBezTo>
                        <a:pt x="140" y="144"/>
                        <a:pt x="137" y="144"/>
                        <a:pt x="140" y="143"/>
                      </a:cubicBezTo>
                      <a:cubicBezTo>
                        <a:pt x="137" y="143"/>
                        <a:pt x="137" y="143"/>
                        <a:pt x="137" y="143"/>
                      </a:cubicBezTo>
                      <a:cubicBezTo>
                        <a:pt x="136" y="143"/>
                        <a:pt x="134" y="142"/>
                        <a:pt x="133" y="142"/>
                      </a:cubicBezTo>
                      <a:cubicBezTo>
                        <a:pt x="132" y="142"/>
                        <a:pt x="130" y="143"/>
                        <a:pt x="131" y="142"/>
                      </a:cubicBezTo>
                      <a:cubicBezTo>
                        <a:pt x="131" y="142"/>
                        <a:pt x="130" y="142"/>
                        <a:pt x="129" y="142"/>
                      </a:cubicBezTo>
                      <a:cubicBezTo>
                        <a:pt x="128" y="142"/>
                        <a:pt x="127" y="142"/>
                        <a:pt x="127" y="142"/>
                      </a:cubicBezTo>
                      <a:cubicBezTo>
                        <a:pt x="127" y="142"/>
                        <a:pt x="127" y="142"/>
                        <a:pt x="127" y="142"/>
                      </a:cubicBezTo>
                      <a:cubicBezTo>
                        <a:pt x="124" y="141"/>
                        <a:pt x="119" y="141"/>
                        <a:pt x="116" y="138"/>
                      </a:cubicBezTo>
                      <a:cubicBezTo>
                        <a:pt x="115" y="137"/>
                        <a:pt x="115" y="137"/>
                        <a:pt x="114" y="137"/>
                      </a:cubicBezTo>
                      <a:cubicBezTo>
                        <a:pt x="113" y="137"/>
                        <a:pt x="112" y="136"/>
                        <a:pt x="111" y="135"/>
                      </a:cubicBezTo>
                      <a:cubicBezTo>
                        <a:pt x="111" y="135"/>
                        <a:pt x="111" y="135"/>
                        <a:pt x="111" y="135"/>
                      </a:cubicBezTo>
                      <a:cubicBezTo>
                        <a:pt x="110" y="134"/>
                        <a:pt x="109" y="134"/>
                        <a:pt x="107" y="133"/>
                      </a:cubicBezTo>
                      <a:cubicBezTo>
                        <a:pt x="106" y="133"/>
                        <a:pt x="105" y="132"/>
                        <a:pt x="104" y="133"/>
                      </a:cubicBezTo>
                      <a:cubicBezTo>
                        <a:pt x="104" y="132"/>
                        <a:pt x="103" y="131"/>
                        <a:pt x="102" y="131"/>
                      </a:cubicBezTo>
                      <a:cubicBezTo>
                        <a:pt x="102" y="131"/>
                        <a:pt x="101" y="131"/>
                        <a:pt x="100" y="131"/>
                      </a:cubicBezTo>
                      <a:cubicBezTo>
                        <a:pt x="100" y="131"/>
                        <a:pt x="99" y="131"/>
                        <a:pt x="98" y="131"/>
                      </a:cubicBezTo>
                      <a:cubicBezTo>
                        <a:pt x="97" y="131"/>
                        <a:pt x="96" y="131"/>
                        <a:pt x="95" y="131"/>
                      </a:cubicBezTo>
                      <a:cubicBezTo>
                        <a:pt x="95" y="132"/>
                        <a:pt x="94" y="132"/>
                        <a:pt x="93" y="132"/>
                      </a:cubicBezTo>
                      <a:cubicBezTo>
                        <a:pt x="92" y="132"/>
                        <a:pt x="91" y="133"/>
                        <a:pt x="90" y="133"/>
                      </a:cubicBezTo>
                      <a:cubicBezTo>
                        <a:pt x="90" y="134"/>
                        <a:pt x="90" y="134"/>
                        <a:pt x="90" y="134"/>
                      </a:cubicBezTo>
                      <a:cubicBezTo>
                        <a:pt x="89" y="134"/>
                        <a:pt x="88" y="135"/>
                        <a:pt x="87" y="135"/>
                      </a:cubicBezTo>
                      <a:cubicBezTo>
                        <a:pt x="86" y="136"/>
                        <a:pt x="86" y="136"/>
                        <a:pt x="85" y="136"/>
                      </a:cubicBezTo>
                      <a:cubicBezTo>
                        <a:pt x="85" y="137"/>
                        <a:pt x="84" y="137"/>
                        <a:pt x="84" y="137"/>
                      </a:cubicBezTo>
                      <a:cubicBezTo>
                        <a:pt x="84" y="138"/>
                        <a:pt x="84" y="138"/>
                        <a:pt x="84" y="138"/>
                      </a:cubicBezTo>
                      <a:cubicBezTo>
                        <a:pt x="83" y="140"/>
                        <a:pt x="79" y="140"/>
                        <a:pt x="76" y="141"/>
                      </a:cubicBezTo>
                      <a:cubicBezTo>
                        <a:pt x="76" y="141"/>
                        <a:pt x="77" y="140"/>
                        <a:pt x="78" y="140"/>
                      </a:cubicBezTo>
                      <a:cubicBezTo>
                        <a:pt x="74" y="140"/>
                        <a:pt x="70" y="144"/>
                        <a:pt x="66" y="143"/>
                      </a:cubicBezTo>
                      <a:cubicBezTo>
                        <a:pt x="65" y="144"/>
                        <a:pt x="65" y="144"/>
                        <a:pt x="64" y="144"/>
                      </a:cubicBezTo>
                      <a:cubicBezTo>
                        <a:pt x="64" y="144"/>
                        <a:pt x="64" y="144"/>
                        <a:pt x="64" y="144"/>
                      </a:cubicBezTo>
                      <a:cubicBezTo>
                        <a:pt x="64" y="144"/>
                        <a:pt x="64" y="144"/>
                        <a:pt x="64" y="144"/>
                      </a:cubicBezTo>
                      <a:cubicBezTo>
                        <a:pt x="63" y="144"/>
                        <a:pt x="63" y="143"/>
                        <a:pt x="63" y="143"/>
                      </a:cubicBezTo>
                      <a:cubicBezTo>
                        <a:pt x="63" y="144"/>
                        <a:pt x="63" y="144"/>
                        <a:pt x="64" y="144"/>
                      </a:cubicBezTo>
                      <a:cubicBezTo>
                        <a:pt x="63" y="144"/>
                        <a:pt x="62" y="144"/>
                        <a:pt x="61" y="144"/>
                      </a:cubicBezTo>
                      <a:cubicBezTo>
                        <a:pt x="60" y="143"/>
                        <a:pt x="60" y="143"/>
                        <a:pt x="60" y="143"/>
                      </a:cubicBezTo>
                      <a:cubicBezTo>
                        <a:pt x="60" y="143"/>
                        <a:pt x="60" y="143"/>
                        <a:pt x="60" y="143"/>
                      </a:cubicBezTo>
                      <a:cubicBezTo>
                        <a:pt x="59" y="143"/>
                        <a:pt x="59" y="144"/>
                        <a:pt x="60" y="144"/>
                      </a:cubicBezTo>
                      <a:cubicBezTo>
                        <a:pt x="59" y="144"/>
                        <a:pt x="59" y="145"/>
                        <a:pt x="59" y="145"/>
                      </a:cubicBezTo>
                      <a:cubicBezTo>
                        <a:pt x="58" y="143"/>
                        <a:pt x="56" y="145"/>
                        <a:pt x="55" y="144"/>
                      </a:cubicBezTo>
                      <a:cubicBezTo>
                        <a:pt x="54" y="144"/>
                        <a:pt x="53" y="144"/>
                        <a:pt x="52" y="145"/>
                      </a:cubicBezTo>
                      <a:cubicBezTo>
                        <a:pt x="50" y="145"/>
                        <a:pt x="49" y="145"/>
                        <a:pt x="49" y="146"/>
                      </a:cubicBezTo>
                      <a:cubicBezTo>
                        <a:pt x="49" y="145"/>
                        <a:pt x="48" y="145"/>
                        <a:pt x="49" y="145"/>
                      </a:cubicBezTo>
                      <a:cubicBezTo>
                        <a:pt x="48" y="145"/>
                        <a:pt x="47" y="145"/>
                        <a:pt x="45" y="145"/>
                      </a:cubicBezTo>
                      <a:cubicBezTo>
                        <a:pt x="45" y="144"/>
                        <a:pt x="45" y="144"/>
                        <a:pt x="45" y="144"/>
                      </a:cubicBezTo>
                      <a:cubicBezTo>
                        <a:pt x="42" y="145"/>
                        <a:pt x="42" y="145"/>
                        <a:pt x="42" y="145"/>
                      </a:cubicBezTo>
                      <a:cubicBezTo>
                        <a:pt x="41" y="144"/>
                        <a:pt x="40" y="144"/>
                        <a:pt x="42" y="143"/>
                      </a:cubicBezTo>
                      <a:cubicBezTo>
                        <a:pt x="38" y="144"/>
                        <a:pt x="39" y="143"/>
                        <a:pt x="35" y="144"/>
                      </a:cubicBezTo>
                      <a:cubicBezTo>
                        <a:pt x="36" y="143"/>
                        <a:pt x="36" y="143"/>
                        <a:pt x="36" y="143"/>
                      </a:cubicBezTo>
                      <a:cubicBezTo>
                        <a:pt x="35" y="143"/>
                        <a:pt x="33" y="143"/>
                        <a:pt x="32" y="143"/>
                      </a:cubicBezTo>
                      <a:cubicBezTo>
                        <a:pt x="32" y="142"/>
                        <a:pt x="31" y="141"/>
                        <a:pt x="29" y="141"/>
                      </a:cubicBezTo>
                      <a:cubicBezTo>
                        <a:pt x="28" y="140"/>
                        <a:pt x="26" y="140"/>
                        <a:pt x="25" y="139"/>
                      </a:cubicBezTo>
                      <a:cubicBezTo>
                        <a:pt x="23" y="138"/>
                        <a:pt x="22" y="137"/>
                        <a:pt x="20" y="136"/>
                      </a:cubicBezTo>
                      <a:cubicBezTo>
                        <a:pt x="19" y="135"/>
                        <a:pt x="18" y="134"/>
                        <a:pt x="17" y="133"/>
                      </a:cubicBezTo>
                      <a:cubicBezTo>
                        <a:pt x="16" y="135"/>
                        <a:pt x="16" y="130"/>
                        <a:pt x="14" y="131"/>
                      </a:cubicBezTo>
                      <a:cubicBezTo>
                        <a:pt x="14" y="130"/>
                        <a:pt x="14" y="129"/>
                        <a:pt x="15" y="130"/>
                      </a:cubicBezTo>
                      <a:cubicBezTo>
                        <a:pt x="14" y="129"/>
                        <a:pt x="13" y="128"/>
                        <a:pt x="13" y="127"/>
                      </a:cubicBezTo>
                      <a:cubicBezTo>
                        <a:pt x="12" y="126"/>
                        <a:pt x="12" y="125"/>
                        <a:pt x="11" y="125"/>
                      </a:cubicBezTo>
                      <a:cubicBezTo>
                        <a:pt x="11" y="124"/>
                        <a:pt x="12" y="125"/>
                        <a:pt x="12" y="124"/>
                      </a:cubicBezTo>
                      <a:cubicBezTo>
                        <a:pt x="12" y="124"/>
                        <a:pt x="11" y="124"/>
                        <a:pt x="11" y="123"/>
                      </a:cubicBezTo>
                      <a:cubicBezTo>
                        <a:pt x="11" y="123"/>
                        <a:pt x="12" y="124"/>
                        <a:pt x="12" y="124"/>
                      </a:cubicBezTo>
                      <a:cubicBezTo>
                        <a:pt x="11" y="121"/>
                        <a:pt x="9" y="121"/>
                        <a:pt x="8" y="122"/>
                      </a:cubicBezTo>
                      <a:cubicBezTo>
                        <a:pt x="8" y="120"/>
                        <a:pt x="8" y="119"/>
                        <a:pt x="7" y="118"/>
                      </a:cubicBezTo>
                      <a:cubicBezTo>
                        <a:pt x="7" y="117"/>
                        <a:pt x="7" y="116"/>
                        <a:pt x="8" y="118"/>
                      </a:cubicBezTo>
                      <a:cubicBezTo>
                        <a:pt x="8" y="117"/>
                        <a:pt x="8" y="112"/>
                        <a:pt x="7" y="111"/>
                      </a:cubicBezTo>
                      <a:cubicBezTo>
                        <a:pt x="7" y="111"/>
                        <a:pt x="7" y="110"/>
                        <a:pt x="7" y="109"/>
                      </a:cubicBezTo>
                      <a:cubicBezTo>
                        <a:pt x="7" y="107"/>
                        <a:pt x="7" y="107"/>
                        <a:pt x="8" y="104"/>
                      </a:cubicBezTo>
                      <a:cubicBezTo>
                        <a:pt x="7" y="105"/>
                        <a:pt x="7" y="105"/>
                        <a:pt x="7" y="105"/>
                      </a:cubicBezTo>
                      <a:cubicBezTo>
                        <a:pt x="6" y="104"/>
                        <a:pt x="8" y="103"/>
                        <a:pt x="8" y="101"/>
                      </a:cubicBezTo>
                      <a:cubicBezTo>
                        <a:pt x="8" y="101"/>
                        <a:pt x="8" y="101"/>
                        <a:pt x="8" y="101"/>
                      </a:cubicBezTo>
                      <a:cubicBezTo>
                        <a:pt x="11" y="96"/>
                        <a:pt x="8" y="98"/>
                        <a:pt x="11" y="95"/>
                      </a:cubicBezTo>
                      <a:cubicBezTo>
                        <a:pt x="10" y="94"/>
                        <a:pt x="10" y="94"/>
                        <a:pt x="10" y="94"/>
                      </a:cubicBezTo>
                      <a:cubicBezTo>
                        <a:pt x="10" y="94"/>
                        <a:pt x="10" y="93"/>
                        <a:pt x="11" y="92"/>
                      </a:cubicBezTo>
                      <a:cubicBezTo>
                        <a:pt x="13" y="91"/>
                        <a:pt x="14" y="90"/>
                        <a:pt x="14" y="89"/>
                      </a:cubicBezTo>
                      <a:cubicBezTo>
                        <a:pt x="14" y="89"/>
                        <a:pt x="13" y="89"/>
                        <a:pt x="13" y="89"/>
                      </a:cubicBezTo>
                      <a:cubicBezTo>
                        <a:pt x="13" y="88"/>
                        <a:pt x="15" y="88"/>
                        <a:pt x="16" y="88"/>
                      </a:cubicBezTo>
                      <a:cubicBezTo>
                        <a:pt x="17" y="87"/>
                        <a:pt x="18" y="87"/>
                        <a:pt x="19" y="87"/>
                      </a:cubicBezTo>
                      <a:cubicBezTo>
                        <a:pt x="19" y="87"/>
                        <a:pt x="19" y="87"/>
                        <a:pt x="19" y="88"/>
                      </a:cubicBezTo>
                      <a:cubicBezTo>
                        <a:pt x="22" y="86"/>
                        <a:pt x="18" y="87"/>
                        <a:pt x="20" y="85"/>
                      </a:cubicBezTo>
                      <a:cubicBezTo>
                        <a:pt x="21" y="85"/>
                        <a:pt x="21" y="86"/>
                        <a:pt x="22" y="85"/>
                      </a:cubicBezTo>
                      <a:cubicBezTo>
                        <a:pt x="23" y="85"/>
                        <a:pt x="23" y="84"/>
                        <a:pt x="24" y="83"/>
                      </a:cubicBezTo>
                      <a:cubicBezTo>
                        <a:pt x="26" y="82"/>
                        <a:pt x="27" y="80"/>
                        <a:pt x="29" y="80"/>
                      </a:cubicBezTo>
                      <a:cubicBezTo>
                        <a:pt x="28" y="80"/>
                        <a:pt x="27" y="80"/>
                        <a:pt x="28" y="79"/>
                      </a:cubicBezTo>
                      <a:cubicBezTo>
                        <a:pt x="30" y="78"/>
                        <a:pt x="34" y="78"/>
                        <a:pt x="35" y="76"/>
                      </a:cubicBezTo>
                      <a:cubicBezTo>
                        <a:pt x="36" y="76"/>
                        <a:pt x="36" y="76"/>
                        <a:pt x="36" y="76"/>
                      </a:cubicBezTo>
                      <a:cubicBezTo>
                        <a:pt x="37" y="75"/>
                        <a:pt x="38" y="75"/>
                        <a:pt x="39" y="74"/>
                      </a:cubicBezTo>
                      <a:cubicBezTo>
                        <a:pt x="40" y="73"/>
                        <a:pt x="41" y="72"/>
                        <a:pt x="41" y="71"/>
                      </a:cubicBezTo>
                      <a:cubicBezTo>
                        <a:pt x="43" y="72"/>
                        <a:pt x="45" y="69"/>
                        <a:pt x="46" y="67"/>
                      </a:cubicBezTo>
                      <a:cubicBezTo>
                        <a:pt x="47" y="65"/>
                        <a:pt x="48" y="63"/>
                        <a:pt x="49" y="64"/>
                      </a:cubicBezTo>
                      <a:cubicBezTo>
                        <a:pt x="49" y="64"/>
                        <a:pt x="50" y="62"/>
                        <a:pt x="51" y="61"/>
                      </a:cubicBezTo>
                      <a:cubicBezTo>
                        <a:pt x="52" y="60"/>
                        <a:pt x="52" y="59"/>
                        <a:pt x="52" y="59"/>
                      </a:cubicBezTo>
                      <a:cubicBezTo>
                        <a:pt x="52" y="59"/>
                        <a:pt x="52" y="59"/>
                        <a:pt x="52" y="59"/>
                      </a:cubicBezTo>
                      <a:cubicBezTo>
                        <a:pt x="54" y="56"/>
                        <a:pt x="54" y="55"/>
                        <a:pt x="54" y="54"/>
                      </a:cubicBezTo>
                      <a:cubicBezTo>
                        <a:pt x="55" y="53"/>
                        <a:pt x="55" y="54"/>
                        <a:pt x="55" y="54"/>
                      </a:cubicBezTo>
                      <a:cubicBezTo>
                        <a:pt x="58" y="49"/>
                        <a:pt x="58" y="49"/>
                        <a:pt x="58" y="44"/>
                      </a:cubicBezTo>
                      <a:cubicBezTo>
                        <a:pt x="59" y="44"/>
                        <a:pt x="59" y="44"/>
                        <a:pt x="59" y="44"/>
                      </a:cubicBezTo>
                      <a:cubicBezTo>
                        <a:pt x="59" y="44"/>
                        <a:pt x="59" y="43"/>
                        <a:pt x="59" y="43"/>
                      </a:cubicBezTo>
                      <a:cubicBezTo>
                        <a:pt x="60" y="42"/>
                        <a:pt x="63" y="38"/>
                        <a:pt x="64" y="35"/>
                      </a:cubicBezTo>
                      <a:cubicBezTo>
                        <a:pt x="64" y="35"/>
                        <a:pt x="65" y="35"/>
                        <a:pt x="64" y="35"/>
                      </a:cubicBezTo>
                      <a:cubicBezTo>
                        <a:pt x="66" y="30"/>
                        <a:pt x="73" y="27"/>
                        <a:pt x="72" y="23"/>
                      </a:cubicBezTo>
                      <a:cubicBezTo>
                        <a:pt x="72" y="23"/>
                        <a:pt x="72" y="22"/>
                        <a:pt x="73" y="22"/>
                      </a:cubicBezTo>
                      <a:cubicBezTo>
                        <a:pt x="73" y="21"/>
                        <a:pt x="74" y="20"/>
                        <a:pt x="74" y="20"/>
                      </a:cubicBezTo>
                      <a:cubicBezTo>
                        <a:pt x="70" y="23"/>
                        <a:pt x="73" y="19"/>
                        <a:pt x="71" y="20"/>
                      </a:cubicBezTo>
                      <a:cubicBezTo>
                        <a:pt x="72" y="18"/>
                        <a:pt x="75" y="17"/>
                        <a:pt x="74" y="19"/>
                      </a:cubicBezTo>
                      <a:cubicBezTo>
                        <a:pt x="74" y="19"/>
                        <a:pt x="74" y="19"/>
                        <a:pt x="74" y="19"/>
                      </a:cubicBezTo>
                      <a:cubicBezTo>
                        <a:pt x="74" y="20"/>
                        <a:pt x="75" y="19"/>
                        <a:pt x="76" y="18"/>
                      </a:cubicBezTo>
                      <a:cubicBezTo>
                        <a:pt x="77" y="17"/>
                        <a:pt x="78" y="16"/>
                        <a:pt x="79" y="17"/>
                      </a:cubicBezTo>
                      <a:cubicBezTo>
                        <a:pt x="85" y="11"/>
                        <a:pt x="93" y="9"/>
                        <a:pt x="100" y="9"/>
                      </a:cubicBezTo>
                      <a:cubicBezTo>
                        <a:pt x="100" y="8"/>
                        <a:pt x="100" y="8"/>
                        <a:pt x="100" y="8"/>
                      </a:cubicBezTo>
                      <a:cubicBezTo>
                        <a:pt x="100" y="8"/>
                        <a:pt x="100" y="8"/>
                        <a:pt x="101" y="8"/>
                      </a:cubicBezTo>
                      <a:cubicBezTo>
                        <a:pt x="102" y="8"/>
                        <a:pt x="102" y="8"/>
                        <a:pt x="102" y="8"/>
                      </a:cubicBezTo>
                      <a:cubicBezTo>
                        <a:pt x="103" y="9"/>
                        <a:pt x="103" y="9"/>
                        <a:pt x="101" y="9"/>
                      </a:cubicBezTo>
                      <a:cubicBezTo>
                        <a:pt x="102" y="10"/>
                        <a:pt x="102" y="9"/>
                        <a:pt x="103" y="9"/>
                      </a:cubicBezTo>
                      <a:cubicBezTo>
                        <a:pt x="103" y="9"/>
                        <a:pt x="103" y="9"/>
                        <a:pt x="103" y="9"/>
                      </a:cubicBezTo>
                      <a:cubicBezTo>
                        <a:pt x="104" y="9"/>
                        <a:pt x="105" y="9"/>
                        <a:pt x="105" y="9"/>
                      </a:cubicBezTo>
                      <a:cubicBezTo>
                        <a:pt x="108" y="10"/>
                        <a:pt x="103" y="10"/>
                        <a:pt x="104" y="10"/>
                      </a:cubicBezTo>
                      <a:cubicBezTo>
                        <a:pt x="106" y="10"/>
                        <a:pt x="106" y="10"/>
                        <a:pt x="106" y="10"/>
                      </a:cubicBezTo>
                      <a:cubicBezTo>
                        <a:pt x="105" y="10"/>
                        <a:pt x="105" y="10"/>
                        <a:pt x="105" y="10"/>
                      </a:cubicBezTo>
                      <a:cubicBezTo>
                        <a:pt x="107" y="10"/>
                        <a:pt x="107" y="9"/>
                        <a:pt x="109" y="10"/>
                      </a:cubicBezTo>
                      <a:cubicBezTo>
                        <a:pt x="110" y="11"/>
                        <a:pt x="109" y="11"/>
                        <a:pt x="110" y="11"/>
                      </a:cubicBezTo>
                      <a:cubicBezTo>
                        <a:pt x="110" y="11"/>
                        <a:pt x="110" y="12"/>
                        <a:pt x="111" y="12"/>
                      </a:cubicBezTo>
                      <a:cubicBezTo>
                        <a:pt x="114" y="13"/>
                        <a:pt x="114" y="13"/>
                        <a:pt x="114" y="13"/>
                      </a:cubicBezTo>
                      <a:cubicBezTo>
                        <a:pt x="113" y="12"/>
                        <a:pt x="113" y="12"/>
                        <a:pt x="113" y="12"/>
                      </a:cubicBezTo>
                      <a:cubicBezTo>
                        <a:pt x="114" y="12"/>
                        <a:pt x="116" y="13"/>
                        <a:pt x="115" y="11"/>
                      </a:cubicBezTo>
                      <a:cubicBezTo>
                        <a:pt x="115" y="12"/>
                        <a:pt x="116" y="13"/>
                        <a:pt x="117" y="14"/>
                      </a:cubicBezTo>
                      <a:cubicBezTo>
                        <a:pt x="118" y="15"/>
                        <a:pt x="119" y="15"/>
                        <a:pt x="121" y="16"/>
                      </a:cubicBezTo>
                      <a:cubicBezTo>
                        <a:pt x="123" y="19"/>
                        <a:pt x="125" y="20"/>
                        <a:pt x="125" y="21"/>
                      </a:cubicBezTo>
                      <a:cubicBezTo>
                        <a:pt x="127" y="22"/>
                        <a:pt x="129" y="24"/>
                        <a:pt x="131" y="26"/>
                      </a:cubicBezTo>
                      <a:cubicBezTo>
                        <a:pt x="130" y="26"/>
                        <a:pt x="131" y="24"/>
                        <a:pt x="132" y="27"/>
                      </a:cubicBezTo>
                      <a:cubicBezTo>
                        <a:pt x="130" y="27"/>
                        <a:pt x="134" y="31"/>
                        <a:pt x="133" y="33"/>
                      </a:cubicBezTo>
                      <a:cubicBezTo>
                        <a:pt x="133" y="32"/>
                        <a:pt x="135" y="34"/>
                        <a:pt x="135" y="35"/>
                      </a:cubicBezTo>
                      <a:cubicBezTo>
                        <a:pt x="136" y="36"/>
                        <a:pt x="137" y="37"/>
                        <a:pt x="137" y="36"/>
                      </a:cubicBezTo>
                      <a:cubicBezTo>
                        <a:pt x="138" y="38"/>
                        <a:pt x="136" y="36"/>
                        <a:pt x="137" y="38"/>
                      </a:cubicBezTo>
                      <a:cubicBezTo>
                        <a:pt x="138" y="39"/>
                        <a:pt x="139" y="42"/>
                        <a:pt x="140" y="44"/>
                      </a:cubicBezTo>
                      <a:cubicBezTo>
                        <a:pt x="140" y="44"/>
                        <a:pt x="140" y="44"/>
                        <a:pt x="140" y="44"/>
                      </a:cubicBezTo>
                      <a:cubicBezTo>
                        <a:pt x="140" y="44"/>
                        <a:pt x="140" y="44"/>
                        <a:pt x="140" y="44"/>
                      </a:cubicBezTo>
                      <a:cubicBezTo>
                        <a:pt x="141" y="46"/>
                        <a:pt x="141" y="46"/>
                        <a:pt x="141" y="46"/>
                      </a:cubicBezTo>
                      <a:cubicBezTo>
                        <a:pt x="141" y="46"/>
                        <a:pt x="141" y="47"/>
                        <a:pt x="141" y="48"/>
                      </a:cubicBezTo>
                      <a:cubicBezTo>
                        <a:pt x="142" y="50"/>
                        <a:pt x="142" y="51"/>
                        <a:pt x="143" y="53"/>
                      </a:cubicBezTo>
                      <a:cubicBezTo>
                        <a:pt x="144" y="53"/>
                        <a:pt x="144" y="52"/>
                        <a:pt x="145" y="52"/>
                      </a:cubicBezTo>
                      <a:cubicBezTo>
                        <a:pt x="145" y="52"/>
                        <a:pt x="145" y="53"/>
                        <a:pt x="145" y="54"/>
                      </a:cubicBezTo>
                      <a:cubicBezTo>
                        <a:pt x="145" y="55"/>
                        <a:pt x="145" y="56"/>
                        <a:pt x="145" y="56"/>
                      </a:cubicBezTo>
                      <a:cubicBezTo>
                        <a:pt x="145" y="57"/>
                        <a:pt x="147" y="56"/>
                        <a:pt x="147" y="59"/>
                      </a:cubicBezTo>
                      <a:cubicBezTo>
                        <a:pt x="147" y="58"/>
                        <a:pt x="147" y="58"/>
                        <a:pt x="148" y="58"/>
                      </a:cubicBezTo>
                      <a:cubicBezTo>
                        <a:pt x="150" y="64"/>
                        <a:pt x="154" y="69"/>
                        <a:pt x="159" y="73"/>
                      </a:cubicBezTo>
                      <a:cubicBezTo>
                        <a:pt x="161" y="74"/>
                        <a:pt x="162" y="75"/>
                        <a:pt x="164" y="76"/>
                      </a:cubicBezTo>
                      <a:cubicBezTo>
                        <a:pt x="164" y="76"/>
                        <a:pt x="165" y="76"/>
                        <a:pt x="165" y="76"/>
                      </a:cubicBezTo>
                      <a:cubicBezTo>
                        <a:pt x="166" y="77"/>
                        <a:pt x="166" y="77"/>
                        <a:pt x="166" y="77"/>
                      </a:cubicBezTo>
                      <a:cubicBezTo>
                        <a:pt x="167" y="77"/>
                        <a:pt x="167" y="77"/>
                        <a:pt x="168" y="77"/>
                      </a:cubicBezTo>
                      <a:cubicBezTo>
                        <a:pt x="170" y="79"/>
                        <a:pt x="173" y="81"/>
                        <a:pt x="175" y="83"/>
                      </a:cubicBezTo>
                      <a:cubicBezTo>
                        <a:pt x="174" y="81"/>
                        <a:pt x="175" y="82"/>
                        <a:pt x="176" y="82"/>
                      </a:cubicBezTo>
                      <a:cubicBezTo>
                        <a:pt x="175" y="82"/>
                        <a:pt x="176" y="82"/>
                        <a:pt x="176" y="81"/>
                      </a:cubicBezTo>
                      <a:cubicBezTo>
                        <a:pt x="176" y="81"/>
                        <a:pt x="177" y="82"/>
                        <a:pt x="178" y="83"/>
                      </a:cubicBezTo>
                      <a:cubicBezTo>
                        <a:pt x="178" y="83"/>
                        <a:pt x="178" y="84"/>
                        <a:pt x="179" y="84"/>
                      </a:cubicBezTo>
                      <a:cubicBezTo>
                        <a:pt x="179" y="85"/>
                        <a:pt x="179" y="85"/>
                        <a:pt x="179" y="85"/>
                      </a:cubicBezTo>
                      <a:cubicBezTo>
                        <a:pt x="180" y="85"/>
                        <a:pt x="181" y="85"/>
                        <a:pt x="182" y="86"/>
                      </a:cubicBezTo>
                      <a:cubicBezTo>
                        <a:pt x="183" y="87"/>
                        <a:pt x="183" y="88"/>
                        <a:pt x="184" y="88"/>
                      </a:cubicBezTo>
                      <a:cubicBezTo>
                        <a:pt x="183" y="87"/>
                        <a:pt x="183" y="87"/>
                        <a:pt x="183" y="87"/>
                      </a:cubicBezTo>
                      <a:cubicBezTo>
                        <a:pt x="184" y="87"/>
                        <a:pt x="184" y="86"/>
                        <a:pt x="184" y="85"/>
                      </a:cubicBezTo>
                      <a:cubicBezTo>
                        <a:pt x="184" y="83"/>
                        <a:pt x="183" y="82"/>
                        <a:pt x="184" y="81"/>
                      </a:cubicBezTo>
                      <a:cubicBezTo>
                        <a:pt x="183" y="81"/>
                        <a:pt x="182" y="80"/>
                        <a:pt x="181" y="78"/>
                      </a:cubicBezTo>
                      <a:cubicBezTo>
                        <a:pt x="180" y="77"/>
                        <a:pt x="178" y="75"/>
                        <a:pt x="176" y="75"/>
                      </a:cubicBezTo>
                      <a:cubicBezTo>
                        <a:pt x="175" y="75"/>
                        <a:pt x="177" y="75"/>
                        <a:pt x="176" y="75"/>
                      </a:cubicBezTo>
                      <a:cubicBezTo>
                        <a:pt x="175" y="75"/>
                        <a:pt x="174" y="74"/>
                        <a:pt x="172" y="73"/>
                      </a:cubicBezTo>
                      <a:cubicBezTo>
                        <a:pt x="172" y="73"/>
                        <a:pt x="172" y="73"/>
                        <a:pt x="172" y="73"/>
                      </a:cubicBezTo>
                      <a:cubicBezTo>
                        <a:pt x="171" y="72"/>
                        <a:pt x="170" y="72"/>
                        <a:pt x="169" y="71"/>
                      </a:cubicBezTo>
                      <a:cubicBezTo>
                        <a:pt x="168" y="71"/>
                        <a:pt x="167" y="71"/>
                        <a:pt x="167" y="70"/>
                      </a:cubicBezTo>
                      <a:cubicBezTo>
                        <a:pt x="167" y="70"/>
                        <a:pt x="166" y="70"/>
                        <a:pt x="166" y="70"/>
                      </a:cubicBezTo>
                      <a:cubicBezTo>
                        <a:pt x="164" y="69"/>
                        <a:pt x="163" y="67"/>
                        <a:pt x="161" y="65"/>
                      </a:cubicBezTo>
                      <a:cubicBezTo>
                        <a:pt x="161" y="66"/>
                        <a:pt x="161" y="66"/>
                        <a:pt x="161" y="66"/>
                      </a:cubicBezTo>
                      <a:cubicBezTo>
                        <a:pt x="160" y="65"/>
                        <a:pt x="160" y="64"/>
                        <a:pt x="159" y="64"/>
                      </a:cubicBezTo>
                      <a:cubicBezTo>
                        <a:pt x="157" y="63"/>
                        <a:pt x="162" y="66"/>
                        <a:pt x="160" y="66"/>
                      </a:cubicBezTo>
                      <a:cubicBezTo>
                        <a:pt x="160" y="65"/>
                        <a:pt x="158" y="64"/>
                        <a:pt x="157" y="62"/>
                      </a:cubicBezTo>
                      <a:cubicBezTo>
                        <a:pt x="155" y="60"/>
                        <a:pt x="154" y="58"/>
                        <a:pt x="155" y="57"/>
                      </a:cubicBezTo>
                      <a:cubicBezTo>
                        <a:pt x="154" y="55"/>
                        <a:pt x="154" y="58"/>
                        <a:pt x="153" y="56"/>
                      </a:cubicBezTo>
                      <a:cubicBezTo>
                        <a:pt x="153" y="55"/>
                        <a:pt x="153" y="55"/>
                        <a:pt x="153" y="55"/>
                      </a:cubicBezTo>
                      <a:cubicBezTo>
                        <a:pt x="152" y="55"/>
                        <a:pt x="152" y="55"/>
                        <a:pt x="152" y="55"/>
                      </a:cubicBezTo>
                      <a:cubicBezTo>
                        <a:pt x="152" y="54"/>
                        <a:pt x="152" y="53"/>
                        <a:pt x="152" y="53"/>
                      </a:cubicBezTo>
                      <a:cubicBezTo>
                        <a:pt x="153" y="53"/>
                        <a:pt x="153" y="53"/>
                        <a:pt x="153" y="54"/>
                      </a:cubicBezTo>
                      <a:cubicBezTo>
                        <a:pt x="153" y="52"/>
                        <a:pt x="151" y="49"/>
                        <a:pt x="151" y="48"/>
                      </a:cubicBezTo>
                      <a:cubicBezTo>
                        <a:pt x="151" y="50"/>
                        <a:pt x="151" y="50"/>
                        <a:pt x="151" y="50"/>
                      </a:cubicBezTo>
                      <a:cubicBezTo>
                        <a:pt x="150" y="49"/>
                        <a:pt x="150" y="48"/>
                        <a:pt x="149" y="46"/>
                      </a:cubicBezTo>
                      <a:cubicBezTo>
                        <a:pt x="148" y="45"/>
                        <a:pt x="148" y="44"/>
                        <a:pt x="148" y="43"/>
                      </a:cubicBezTo>
                      <a:cubicBezTo>
                        <a:pt x="147" y="42"/>
                        <a:pt x="147" y="42"/>
                        <a:pt x="147" y="42"/>
                      </a:cubicBezTo>
                      <a:cubicBezTo>
                        <a:pt x="147" y="41"/>
                        <a:pt x="147" y="41"/>
                        <a:pt x="147" y="41"/>
                      </a:cubicBezTo>
                      <a:cubicBezTo>
                        <a:pt x="145" y="38"/>
                        <a:pt x="144" y="35"/>
                        <a:pt x="142" y="33"/>
                      </a:cubicBezTo>
                      <a:cubicBezTo>
                        <a:pt x="142" y="34"/>
                        <a:pt x="142" y="34"/>
                        <a:pt x="142" y="34"/>
                      </a:cubicBezTo>
                      <a:cubicBezTo>
                        <a:pt x="139" y="30"/>
                        <a:pt x="140" y="30"/>
                        <a:pt x="137" y="26"/>
                      </a:cubicBezTo>
                      <a:cubicBezTo>
                        <a:pt x="137" y="26"/>
                        <a:pt x="137" y="26"/>
                        <a:pt x="137" y="26"/>
                      </a:cubicBezTo>
                      <a:cubicBezTo>
                        <a:pt x="136" y="25"/>
                        <a:pt x="135" y="24"/>
                        <a:pt x="135" y="23"/>
                      </a:cubicBezTo>
                      <a:cubicBezTo>
                        <a:pt x="136" y="24"/>
                        <a:pt x="134" y="21"/>
                        <a:pt x="135" y="22"/>
                      </a:cubicBezTo>
                      <a:cubicBezTo>
                        <a:pt x="131" y="18"/>
                        <a:pt x="133" y="20"/>
                        <a:pt x="130" y="19"/>
                      </a:cubicBezTo>
                      <a:cubicBezTo>
                        <a:pt x="130" y="18"/>
                        <a:pt x="130" y="18"/>
                        <a:pt x="130" y="18"/>
                      </a:cubicBezTo>
                      <a:cubicBezTo>
                        <a:pt x="129" y="17"/>
                        <a:pt x="128" y="17"/>
                        <a:pt x="126" y="16"/>
                      </a:cubicBezTo>
                      <a:cubicBezTo>
                        <a:pt x="128" y="17"/>
                        <a:pt x="126" y="14"/>
                        <a:pt x="128" y="15"/>
                      </a:cubicBezTo>
                      <a:cubicBezTo>
                        <a:pt x="126" y="13"/>
                        <a:pt x="125" y="11"/>
                        <a:pt x="123" y="11"/>
                      </a:cubicBezTo>
                      <a:cubicBezTo>
                        <a:pt x="122" y="10"/>
                        <a:pt x="120" y="9"/>
                        <a:pt x="120" y="8"/>
                      </a:cubicBezTo>
                      <a:cubicBezTo>
                        <a:pt x="117" y="8"/>
                        <a:pt x="123" y="11"/>
                        <a:pt x="122" y="11"/>
                      </a:cubicBezTo>
                      <a:cubicBezTo>
                        <a:pt x="122" y="12"/>
                        <a:pt x="119" y="11"/>
                        <a:pt x="118" y="10"/>
                      </a:cubicBezTo>
                      <a:cubicBezTo>
                        <a:pt x="117" y="9"/>
                        <a:pt x="117" y="8"/>
                        <a:pt x="116" y="7"/>
                      </a:cubicBezTo>
                      <a:cubicBezTo>
                        <a:pt x="116" y="6"/>
                        <a:pt x="115" y="5"/>
                        <a:pt x="112" y="4"/>
                      </a:cubicBezTo>
                      <a:cubicBezTo>
                        <a:pt x="113" y="4"/>
                        <a:pt x="113" y="4"/>
                        <a:pt x="113" y="4"/>
                      </a:cubicBezTo>
                      <a:cubicBezTo>
                        <a:pt x="112" y="3"/>
                        <a:pt x="110" y="4"/>
                        <a:pt x="108" y="3"/>
                      </a:cubicBezTo>
                      <a:cubicBezTo>
                        <a:pt x="107" y="3"/>
                        <a:pt x="105" y="2"/>
                        <a:pt x="105" y="3"/>
                      </a:cubicBezTo>
                      <a:cubicBezTo>
                        <a:pt x="105" y="3"/>
                        <a:pt x="109" y="4"/>
                        <a:pt x="109" y="4"/>
                      </a:cubicBezTo>
                      <a:cubicBezTo>
                        <a:pt x="107" y="4"/>
                        <a:pt x="106" y="4"/>
                        <a:pt x="104" y="4"/>
                      </a:cubicBezTo>
                      <a:cubicBezTo>
                        <a:pt x="104" y="4"/>
                        <a:pt x="104" y="4"/>
                        <a:pt x="104" y="4"/>
                      </a:cubicBezTo>
                      <a:cubicBezTo>
                        <a:pt x="103" y="4"/>
                        <a:pt x="102" y="4"/>
                        <a:pt x="100" y="4"/>
                      </a:cubicBezTo>
                      <a:cubicBezTo>
                        <a:pt x="101" y="4"/>
                        <a:pt x="102" y="3"/>
                        <a:pt x="103" y="3"/>
                      </a:cubicBezTo>
                      <a:cubicBezTo>
                        <a:pt x="102" y="3"/>
                        <a:pt x="101" y="3"/>
                        <a:pt x="99" y="3"/>
                      </a:cubicBezTo>
                      <a:cubicBezTo>
                        <a:pt x="100" y="2"/>
                        <a:pt x="102" y="2"/>
                        <a:pt x="104" y="2"/>
                      </a:cubicBezTo>
                      <a:cubicBezTo>
                        <a:pt x="104" y="2"/>
                        <a:pt x="104" y="2"/>
                        <a:pt x="104" y="2"/>
                      </a:cubicBezTo>
                      <a:cubicBezTo>
                        <a:pt x="105" y="2"/>
                        <a:pt x="106" y="2"/>
                        <a:pt x="107" y="2"/>
                      </a:cubicBezTo>
                      <a:cubicBezTo>
                        <a:pt x="107" y="2"/>
                        <a:pt x="105" y="2"/>
                        <a:pt x="104" y="2"/>
                      </a:cubicBezTo>
                      <a:cubicBezTo>
                        <a:pt x="104" y="2"/>
                        <a:pt x="104" y="2"/>
                        <a:pt x="105" y="2"/>
                      </a:cubicBezTo>
                      <a:cubicBezTo>
                        <a:pt x="104" y="2"/>
                        <a:pt x="103" y="2"/>
                        <a:pt x="104" y="1"/>
                      </a:cubicBezTo>
                      <a:cubicBezTo>
                        <a:pt x="102" y="3"/>
                        <a:pt x="99" y="0"/>
                        <a:pt x="96" y="2"/>
                      </a:cubicBezTo>
                      <a:cubicBezTo>
                        <a:pt x="96" y="1"/>
                        <a:pt x="96" y="1"/>
                        <a:pt x="96" y="1"/>
                      </a:cubicBezTo>
                      <a:cubicBezTo>
                        <a:pt x="95" y="1"/>
                        <a:pt x="94" y="2"/>
                        <a:pt x="94" y="2"/>
                      </a:cubicBezTo>
                      <a:cubicBezTo>
                        <a:pt x="95" y="1"/>
                        <a:pt x="95" y="1"/>
                        <a:pt x="95" y="1"/>
                      </a:cubicBezTo>
                      <a:cubicBezTo>
                        <a:pt x="93" y="2"/>
                        <a:pt x="90" y="1"/>
                        <a:pt x="87" y="2"/>
                      </a:cubicBezTo>
                      <a:cubicBezTo>
                        <a:pt x="93" y="1"/>
                        <a:pt x="89" y="3"/>
                        <a:pt x="91" y="3"/>
                      </a:cubicBezTo>
                      <a:cubicBezTo>
                        <a:pt x="86" y="6"/>
                        <a:pt x="87" y="2"/>
                        <a:pt x="80" y="5"/>
                      </a:cubicBezTo>
                      <a:cubicBezTo>
                        <a:pt x="81" y="5"/>
                        <a:pt x="84" y="4"/>
                        <a:pt x="83" y="5"/>
                      </a:cubicBezTo>
                      <a:cubicBezTo>
                        <a:pt x="81" y="6"/>
                        <a:pt x="80" y="6"/>
                        <a:pt x="79" y="6"/>
                      </a:cubicBezTo>
                      <a:cubicBezTo>
                        <a:pt x="75" y="9"/>
                        <a:pt x="80" y="7"/>
                        <a:pt x="79" y="8"/>
                      </a:cubicBezTo>
                      <a:cubicBezTo>
                        <a:pt x="77" y="8"/>
                        <a:pt x="77" y="10"/>
                        <a:pt x="76" y="11"/>
                      </a:cubicBezTo>
                      <a:cubicBezTo>
                        <a:pt x="75" y="11"/>
                        <a:pt x="75" y="11"/>
                        <a:pt x="75" y="11"/>
                      </a:cubicBezTo>
                      <a:cubicBezTo>
                        <a:pt x="71" y="14"/>
                        <a:pt x="75" y="13"/>
                        <a:pt x="71" y="15"/>
                      </a:cubicBezTo>
                      <a:cubicBezTo>
                        <a:pt x="72" y="13"/>
                        <a:pt x="72" y="13"/>
                        <a:pt x="72" y="13"/>
                      </a:cubicBezTo>
                      <a:cubicBezTo>
                        <a:pt x="70" y="15"/>
                        <a:pt x="70" y="15"/>
                        <a:pt x="70" y="15"/>
                      </a:cubicBezTo>
                      <a:cubicBezTo>
                        <a:pt x="70" y="14"/>
                        <a:pt x="70" y="14"/>
                        <a:pt x="70" y="14"/>
                      </a:cubicBezTo>
                      <a:cubicBezTo>
                        <a:pt x="69" y="17"/>
                        <a:pt x="68" y="17"/>
                        <a:pt x="66" y="19"/>
                      </a:cubicBezTo>
                      <a:cubicBezTo>
                        <a:pt x="67" y="19"/>
                        <a:pt x="67" y="20"/>
                        <a:pt x="66" y="22"/>
                      </a:cubicBezTo>
                      <a:cubicBezTo>
                        <a:pt x="64" y="23"/>
                        <a:pt x="65" y="21"/>
                        <a:pt x="64" y="23"/>
                      </a:cubicBezTo>
                      <a:cubicBezTo>
                        <a:pt x="64" y="22"/>
                        <a:pt x="64" y="21"/>
                        <a:pt x="65" y="21"/>
                      </a:cubicBezTo>
                      <a:cubicBezTo>
                        <a:pt x="65" y="20"/>
                        <a:pt x="65" y="20"/>
                        <a:pt x="65" y="19"/>
                      </a:cubicBezTo>
                      <a:cubicBezTo>
                        <a:pt x="63" y="20"/>
                        <a:pt x="62" y="23"/>
                        <a:pt x="62" y="24"/>
                      </a:cubicBezTo>
                      <a:cubicBezTo>
                        <a:pt x="62" y="23"/>
                        <a:pt x="62" y="23"/>
                        <a:pt x="63" y="23"/>
                      </a:cubicBezTo>
                      <a:cubicBezTo>
                        <a:pt x="61" y="27"/>
                        <a:pt x="61" y="27"/>
                        <a:pt x="61" y="27"/>
                      </a:cubicBezTo>
                      <a:cubicBezTo>
                        <a:pt x="60" y="28"/>
                        <a:pt x="60" y="27"/>
                        <a:pt x="60" y="26"/>
                      </a:cubicBezTo>
                      <a:cubicBezTo>
                        <a:pt x="60" y="27"/>
                        <a:pt x="60" y="28"/>
                        <a:pt x="59" y="29"/>
                      </a:cubicBezTo>
                      <a:cubicBezTo>
                        <a:pt x="59" y="28"/>
                        <a:pt x="58" y="28"/>
                        <a:pt x="59" y="26"/>
                      </a:cubicBezTo>
                      <a:cubicBezTo>
                        <a:pt x="57" y="30"/>
                        <a:pt x="57" y="30"/>
                        <a:pt x="57" y="30"/>
                      </a:cubicBezTo>
                      <a:cubicBezTo>
                        <a:pt x="57" y="31"/>
                        <a:pt x="55" y="32"/>
                        <a:pt x="55" y="31"/>
                      </a:cubicBezTo>
                      <a:cubicBezTo>
                        <a:pt x="55" y="32"/>
                        <a:pt x="54" y="34"/>
                        <a:pt x="54" y="35"/>
                      </a:cubicBezTo>
                      <a:cubicBezTo>
                        <a:pt x="54" y="36"/>
                        <a:pt x="53" y="37"/>
                        <a:pt x="53" y="38"/>
                      </a:cubicBezTo>
                      <a:cubicBezTo>
                        <a:pt x="53" y="38"/>
                        <a:pt x="53" y="39"/>
                        <a:pt x="52" y="40"/>
                      </a:cubicBezTo>
                      <a:cubicBezTo>
                        <a:pt x="52" y="40"/>
                        <a:pt x="52" y="40"/>
                        <a:pt x="52" y="40"/>
                      </a:cubicBezTo>
                      <a:cubicBezTo>
                        <a:pt x="52" y="40"/>
                        <a:pt x="52" y="40"/>
                        <a:pt x="52" y="41"/>
                      </a:cubicBezTo>
                      <a:cubicBezTo>
                        <a:pt x="52" y="41"/>
                        <a:pt x="52" y="41"/>
                        <a:pt x="52" y="42"/>
                      </a:cubicBezTo>
                      <a:cubicBezTo>
                        <a:pt x="51" y="44"/>
                        <a:pt x="49" y="46"/>
                        <a:pt x="48" y="49"/>
                      </a:cubicBezTo>
                      <a:cubicBezTo>
                        <a:pt x="46" y="50"/>
                        <a:pt x="46" y="50"/>
                        <a:pt x="46" y="50"/>
                      </a:cubicBezTo>
                      <a:cubicBezTo>
                        <a:pt x="45" y="53"/>
                        <a:pt x="49" y="49"/>
                        <a:pt x="47" y="53"/>
                      </a:cubicBezTo>
                      <a:cubicBezTo>
                        <a:pt x="46" y="56"/>
                        <a:pt x="46" y="53"/>
                        <a:pt x="45" y="54"/>
                      </a:cubicBezTo>
                      <a:cubicBezTo>
                        <a:pt x="45" y="55"/>
                        <a:pt x="45" y="58"/>
                        <a:pt x="42" y="60"/>
                      </a:cubicBezTo>
                      <a:cubicBezTo>
                        <a:pt x="43" y="59"/>
                        <a:pt x="43" y="59"/>
                        <a:pt x="43" y="58"/>
                      </a:cubicBezTo>
                      <a:close/>
                      <a:moveTo>
                        <a:pt x="19" y="76"/>
                      </a:moveTo>
                      <a:cubicBezTo>
                        <a:pt x="19" y="76"/>
                        <a:pt x="20" y="75"/>
                        <a:pt x="21" y="75"/>
                      </a:cubicBezTo>
                      <a:cubicBezTo>
                        <a:pt x="21" y="76"/>
                        <a:pt x="20" y="76"/>
                        <a:pt x="19" y="76"/>
                      </a:cubicBezTo>
                      <a:close/>
                      <a:moveTo>
                        <a:pt x="5" y="125"/>
                      </a:moveTo>
                      <a:cubicBezTo>
                        <a:pt x="5" y="125"/>
                        <a:pt x="4" y="124"/>
                        <a:pt x="4" y="123"/>
                      </a:cubicBezTo>
                      <a:cubicBezTo>
                        <a:pt x="5" y="124"/>
                        <a:pt x="5" y="124"/>
                        <a:pt x="5" y="125"/>
                      </a:cubicBezTo>
                      <a:close/>
                      <a:moveTo>
                        <a:pt x="135" y="144"/>
                      </a:moveTo>
                      <a:cubicBezTo>
                        <a:pt x="135" y="144"/>
                        <a:pt x="135" y="144"/>
                        <a:pt x="135" y="144"/>
                      </a:cubicBezTo>
                      <a:cubicBezTo>
                        <a:pt x="134" y="143"/>
                        <a:pt x="135" y="143"/>
                        <a:pt x="135" y="144"/>
                      </a:cubicBezTo>
                      <a:close/>
                      <a:moveTo>
                        <a:pt x="138" y="144"/>
                      </a:moveTo>
                      <a:cubicBezTo>
                        <a:pt x="138" y="144"/>
                        <a:pt x="138" y="144"/>
                        <a:pt x="138" y="144"/>
                      </a:cubicBezTo>
                      <a:cubicBezTo>
                        <a:pt x="138" y="144"/>
                        <a:pt x="137" y="144"/>
                        <a:pt x="137" y="144"/>
                      </a:cubicBezTo>
                      <a:cubicBezTo>
                        <a:pt x="137" y="144"/>
                        <a:pt x="137" y="144"/>
                        <a:pt x="138" y="144"/>
                      </a:cubicBezTo>
                      <a:close/>
                      <a:moveTo>
                        <a:pt x="110" y="11"/>
                      </a:moveTo>
                      <a:cubicBezTo>
                        <a:pt x="110" y="11"/>
                        <a:pt x="110" y="11"/>
                        <a:pt x="110" y="11"/>
                      </a:cubicBezTo>
                      <a:cubicBezTo>
                        <a:pt x="111" y="11"/>
                        <a:pt x="111" y="11"/>
                        <a:pt x="1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6" name="Freeform 63">
                  <a:extLst>
                    <a:ext uri="{FF2B5EF4-FFF2-40B4-BE49-F238E27FC236}">
                      <a16:creationId xmlns:a16="http://schemas.microsoft.com/office/drawing/2014/main" id="{4E8DBC3D-6F47-46FD-8AB1-8B88927D07D9}"/>
                    </a:ext>
                  </a:extLst>
                </p:cNvPr>
                <p:cNvSpPr>
                  <a:spLocks/>
                </p:cNvSpPr>
                <p:nvPr userDrawn="1"/>
              </p:nvSpPr>
              <p:spPr bwMode="auto">
                <a:xfrm>
                  <a:off x="3530" y="1297"/>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7" name="Freeform 64">
                  <a:extLst>
                    <a:ext uri="{FF2B5EF4-FFF2-40B4-BE49-F238E27FC236}">
                      <a16:creationId xmlns:a16="http://schemas.microsoft.com/office/drawing/2014/main" id="{6B686800-EAD8-4553-BE41-94F0474A31A1}"/>
                    </a:ext>
                  </a:extLst>
                </p:cNvPr>
                <p:cNvSpPr>
                  <a:spLocks/>
                </p:cNvSpPr>
                <p:nvPr userDrawn="1"/>
              </p:nvSpPr>
              <p:spPr bwMode="auto">
                <a:xfrm>
                  <a:off x="3779" y="9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8" name="Freeform 65">
                  <a:extLst>
                    <a:ext uri="{FF2B5EF4-FFF2-40B4-BE49-F238E27FC236}">
                      <a16:creationId xmlns:a16="http://schemas.microsoft.com/office/drawing/2014/main" id="{CA5800B6-4E3A-4CFF-B22C-52FDCDEF0118}"/>
                    </a:ext>
                  </a:extLst>
                </p:cNvPr>
                <p:cNvSpPr>
                  <a:spLocks/>
                </p:cNvSpPr>
                <p:nvPr userDrawn="1"/>
              </p:nvSpPr>
              <p:spPr bwMode="auto">
                <a:xfrm>
                  <a:off x="3988" y="1407"/>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9" name="Freeform 66">
                  <a:extLst>
                    <a:ext uri="{FF2B5EF4-FFF2-40B4-BE49-F238E27FC236}">
                      <a16:creationId xmlns:a16="http://schemas.microsoft.com/office/drawing/2014/main" id="{CECBC80D-C979-46C8-9F96-4DEA3E1726A7}"/>
                    </a:ext>
                  </a:extLst>
                </p:cNvPr>
                <p:cNvSpPr>
                  <a:spLocks/>
                </p:cNvSpPr>
                <p:nvPr userDrawn="1"/>
              </p:nvSpPr>
              <p:spPr bwMode="auto">
                <a:xfrm>
                  <a:off x="4271" y="1412"/>
                  <a:ext cx="10" cy="5"/>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cubicBezTo>
                        <a:pt x="2"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0" name="Freeform 67">
                  <a:extLst>
                    <a:ext uri="{FF2B5EF4-FFF2-40B4-BE49-F238E27FC236}">
                      <a16:creationId xmlns:a16="http://schemas.microsoft.com/office/drawing/2014/main" id="{330B30B7-BE38-4E8B-85EF-CD0BD86AB6D9}"/>
                    </a:ext>
                  </a:extLst>
                </p:cNvPr>
                <p:cNvSpPr>
                  <a:spLocks/>
                </p:cNvSpPr>
                <p:nvPr userDrawn="1"/>
              </p:nvSpPr>
              <p:spPr bwMode="auto">
                <a:xfrm>
                  <a:off x="4361" y="1422"/>
                  <a:ext cx="10" cy="5"/>
                </a:xfrm>
                <a:custGeom>
                  <a:avLst/>
                  <a:gdLst>
                    <a:gd name="T0" fmla="*/ 1 w 2"/>
                    <a:gd name="T1" fmla="*/ 1 h 1"/>
                    <a:gd name="T2" fmla="*/ 2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1" y="0"/>
                        <a:pt x="2" y="0"/>
                      </a:cubicBezTo>
                      <a:cubicBezTo>
                        <a:pt x="1" y="0"/>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1" name="Freeform 68">
                  <a:extLst>
                    <a:ext uri="{FF2B5EF4-FFF2-40B4-BE49-F238E27FC236}">
                      <a16:creationId xmlns:a16="http://schemas.microsoft.com/office/drawing/2014/main" id="{A4355F52-221E-4C9A-A4B3-5291E44BF1AB}"/>
                    </a:ext>
                  </a:extLst>
                </p:cNvPr>
                <p:cNvSpPr>
                  <a:spLocks/>
                </p:cNvSpPr>
                <p:nvPr userDrawn="1"/>
              </p:nvSpPr>
              <p:spPr bwMode="auto">
                <a:xfrm>
                  <a:off x="4291" y="1422"/>
                  <a:ext cx="15" cy="10"/>
                </a:xfrm>
                <a:custGeom>
                  <a:avLst/>
                  <a:gdLst>
                    <a:gd name="T0" fmla="*/ 0 w 3"/>
                    <a:gd name="T1" fmla="*/ 1 h 2"/>
                    <a:gd name="T2" fmla="*/ 3 w 3"/>
                    <a:gd name="T3" fmla="*/ 1 h 2"/>
                    <a:gd name="T4" fmla="*/ 2 w 3"/>
                    <a:gd name="T5" fmla="*/ 1 h 2"/>
                    <a:gd name="T6" fmla="*/ 0 w 3"/>
                    <a:gd name="T7" fmla="*/ 1 h 2"/>
                  </a:gdLst>
                  <a:ahLst/>
                  <a:cxnLst>
                    <a:cxn ang="0">
                      <a:pos x="T0" y="T1"/>
                    </a:cxn>
                    <a:cxn ang="0">
                      <a:pos x="T2" y="T3"/>
                    </a:cxn>
                    <a:cxn ang="0">
                      <a:pos x="T4" y="T5"/>
                    </a:cxn>
                    <a:cxn ang="0">
                      <a:pos x="T6" y="T7"/>
                    </a:cxn>
                  </a:cxnLst>
                  <a:rect l="0" t="0" r="r" b="b"/>
                  <a:pathLst>
                    <a:path w="3" h="2">
                      <a:moveTo>
                        <a:pt x="0" y="1"/>
                      </a:moveTo>
                      <a:cubicBezTo>
                        <a:pt x="0" y="2"/>
                        <a:pt x="1" y="1"/>
                        <a:pt x="3" y="1"/>
                      </a:cubicBezTo>
                      <a:cubicBezTo>
                        <a:pt x="3" y="1"/>
                        <a:pt x="3" y="1"/>
                        <a:pt x="2"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2" name="Freeform 69">
                  <a:extLst>
                    <a:ext uri="{FF2B5EF4-FFF2-40B4-BE49-F238E27FC236}">
                      <a16:creationId xmlns:a16="http://schemas.microsoft.com/office/drawing/2014/main" id="{3516BF09-E7A9-4DC3-B2C7-C79AE9FC91C0}"/>
                    </a:ext>
                  </a:extLst>
                </p:cNvPr>
                <p:cNvSpPr>
                  <a:spLocks/>
                </p:cNvSpPr>
                <p:nvPr userDrawn="1"/>
              </p:nvSpPr>
              <p:spPr bwMode="auto">
                <a:xfrm>
                  <a:off x="4306" y="1422"/>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3" name="Freeform 70">
                  <a:extLst>
                    <a:ext uri="{FF2B5EF4-FFF2-40B4-BE49-F238E27FC236}">
                      <a16:creationId xmlns:a16="http://schemas.microsoft.com/office/drawing/2014/main" id="{A6AF9C8E-F199-4493-BEB7-F74A2B447ECC}"/>
                    </a:ext>
                  </a:extLst>
                </p:cNvPr>
                <p:cNvSpPr>
                  <a:spLocks/>
                </p:cNvSpPr>
                <p:nvPr userDrawn="1"/>
              </p:nvSpPr>
              <p:spPr bwMode="auto">
                <a:xfrm>
                  <a:off x="4207" y="1412"/>
                  <a:ext cx="25" cy="10"/>
                </a:xfrm>
                <a:custGeom>
                  <a:avLst/>
                  <a:gdLst>
                    <a:gd name="T0" fmla="*/ 4 w 5"/>
                    <a:gd name="T1" fmla="*/ 2 h 2"/>
                    <a:gd name="T2" fmla="*/ 4 w 5"/>
                    <a:gd name="T3" fmla="*/ 1 h 2"/>
                    <a:gd name="T4" fmla="*/ 4 w 5"/>
                    <a:gd name="T5" fmla="*/ 2 h 2"/>
                  </a:gdLst>
                  <a:ahLst/>
                  <a:cxnLst>
                    <a:cxn ang="0">
                      <a:pos x="T0" y="T1"/>
                    </a:cxn>
                    <a:cxn ang="0">
                      <a:pos x="T2" y="T3"/>
                    </a:cxn>
                    <a:cxn ang="0">
                      <a:pos x="T4" y="T5"/>
                    </a:cxn>
                  </a:cxnLst>
                  <a:rect l="0" t="0" r="r" b="b"/>
                  <a:pathLst>
                    <a:path w="5" h="2">
                      <a:moveTo>
                        <a:pt x="4" y="2"/>
                      </a:moveTo>
                      <a:cubicBezTo>
                        <a:pt x="4" y="2"/>
                        <a:pt x="4" y="1"/>
                        <a:pt x="4" y="1"/>
                      </a:cubicBezTo>
                      <a:cubicBezTo>
                        <a:pt x="5" y="0"/>
                        <a:pt x="0"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4" name="Freeform 71">
                  <a:extLst>
                    <a:ext uri="{FF2B5EF4-FFF2-40B4-BE49-F238E27FC236}">
                      <a16:creationId xmlns:a16="http://schemas.microsoft.com/office/drawing/2014/main" id="{C262FAE7-D62E-4048-BC1C-555ACBE2DB16}"/>
                    </a:ext>
                  </a:extLst>
                </p:cNvPr>
                <p:cNvSpPr>
                  <a:spLocks/>
                </p:cNvSpPr>
                <p:nvPr userDrawn="1"/>
              </p:nvSpPr>
              <p:spPr bwMode="auto">
                <a:xfrm>
                  <a:off x="4291" y="1437"/>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5" name="Freeform 72">
                  <a:extLst>
                    <a:ext uri="{FF2B5EF4-FFF2-40B4-BE49-F238E27FC236}">
                      <a16:creationId xmlns:a16="http://schemas.microsoft.com/office/drawing/2014/main" id="{1341FFD1-FFC7-4F1D-B640-3DF8249D8B4B}"/>
                    </a:ext>
                  </a:extLst>
                </p:cNvPr>
                <p:cNvSpPr>
                  <a:spLocks/>
                </p:cNvSpPr>
                <p:nvPr userDrawn="1"/>
              </p:nvSpPr>
              <p:spPr bwMode="auto">
                <a:xfrm>
                  <a:off x="4246" y="1437"/>
                  <a:ext cx="15" cy="5"/>
                </a:xfrm>
                <a:custGeom>
                  <a:avLst/>
                  <a:gdLst>
                    <a:gd name="T0" fmla="*/ 0 w 3"/>
                    <a:gd name="T1" fmla="*/ 1 h 1"/>
                    <a:gd name="T2" fmla="*/ 2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2" y="1"/>
                        <a:pt x="2" y="1"/>
                        <a:pt x="2" y="1"/>
                      </a:cubicBezTo>
                      <a:cubicBezTo>
                        <a:pt x="2" y="1"/>
                        <a:pt x="2" y="1"/>
                        <a:pt x="3"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6" name="Freeform 73">
                  <a:extLst>
                    <a:ext uri="{FF2B5EF4-FFF2-40B4-BE49-F238E27FC236}">
                      <a16:creationId xmlns:a16="http://schemas.microsoft.com/office/drawing/2014/main" id="{FDDE21F8-91D8-4ABC-9252-08D8375D45DB}"/>
                    </a:ext>
                  </a:extLst>
                </p:cNvPr>
                <p:cNvSpPr>
                  <a:spLocks/>
                </p:cNvSpPr>
                <p:nvPr userDrawn="1"/>
              </p:nvSpPr>
              <p:spPr bwMode="auto">
                <a:xfrm>
                  <a:off x="4261" y="143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7" name="Freeform 74">
                  <a:extLst>
                    <a:ext uri="{FF2B5EF4-FFF2-40B4-BE49-F238E27FC236}">
                      <a16:creationId xmlns:a16="http://schemas.microsoft.com/office/drawing/2014/main" id="{E1F89787-F8BF-4E6E-8EA7-F7D2B18C717B}"/>
                    </a:ext>
                  </a:extLst>
                </p:cNvPr>
                <p:cNvSpPr>
                  <a:spLocks/>
                </p:cNvSpPr>
                <p:nvPr userDrawn="1"/>
              </p:nvSpPr>
              <p:spPr bwMode="auto">
                <a:xfrm>
                  <a:off x="4271" y="1442"/>
                  <a:ext cx="15" cy="0"/>
                </a:xfrm>
                <a:custGeom>
                  <a:avLst/>
                  <a:gdLst>
                    <a:gd name="T0" fmla="*/ 15 w 15"/>
                    <a:gd name="T1" fmla="*/ 10 w 15"/>
                    <a:gd name="T2" fmla="*/ 0 w 15"/>
                    <a:gd name="T3" fmla="*/ 15 w 15"/>
                  </a:gdLst>
                  <a:ahLst/>
                  <a:cxnLst>
                    <a:cxn ang="0">
                      <a:pos x="T0" y="0"/>
                    </a:cxn>
                    <a:cxn ang="0">
                      <a:pos x="T1" y="0"/>
                    </a:cxn>
                    <a:cxn ang="0">
                      <a:pos x="T2" y="0"/>
                    </a:cxn>
                    <a:cxn ang="0">
                      <a:pos x="T3" y="0"/>
                    </a:cxn>
                  </a:cxnLst>
                  <a:rect l="0" t="0" r="r" b="b"/>
                  <a:pathLst>
                    <a:path w="15">
                      <a:moveTo>
                        <a:pt x="15" y="0"/>
                      </a:moveTo>
                      <a:lnTo>
                        <a:pt x="10" y="0"/>
                      </a:lnTo>
                      <a:lnTo>
                        <a:pt x="0" y="0"/>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8" name="Freeform 75">
                  <a:extLst>
                    <a:ext uri="{FF2B5EF4-FFF2-40B4-BE49-F238E27FC236}">
                      <a16:creationId xmlns:a16="http://schemas.microsoft.com/office/drawing/2014/main" id="{C8D12F8B-6DA8-4CF3-9659-B6BCFF888397}"/>
                    </a:ext>
                  </a:extLst>
                </p:cNvPr>
                <p:cNvSpPr>
                  <a:spLocks/>
                </p:cNvSpPr>
                <p:nvPr userDrawn="1"/>
              </p:nvSpPr>
              <p:spPr bwMode="auto">
                <a:xfrm>
                  <a:off x="4122" y="1422"/>
                  <a:ext cx="15" cy="5"/>
                </a:xfrm>
                <a:custGeom>
                  <a:avLst/>
                  <a:gdLst>
                    <a:gd name="T0" fmla="*/ 2 w 3"/>
                    <a:gd name="T1" fmla="*/ 1 h 1"/>
                    <a:gd name="T2" fmla="*/ 0 w 3"/>
                    <a:gd name="T3" fmla="*/ 0 h 1"/>
                    <a:gd name="T4" fmla="*/ 1 w 3"/>
                    <a:gd name="T5" fmla="*/ 1 h 1"/>
                    <a:gd name="T6" fmla="*/ 2 w 3"/>
                    <a:gd name="T7" fmla="*/ 1 h 1"/>
                  </a:gdLst>
                  <a:ahLst/>
                  <a:cxnLst>
                    <a:cxn ang="0">
                      <a:pos x="T0" y="T1"/>
                    </a:cxn>
                    <a:cxn ang="0">
                      <a:pos x="T2" y="T3"/>
                    </a:cxn>
                    <a:cxn ang="0">
                      <a:pos x="T4" y="T5"/>
                    </a:cxn>
                    <a:cxn ang="0">
                      <a:pos x="T6" y="T7"/>
                    </a:cxn>
                  </a:cxnLst>
                  <a:rect l="0" t="0" r="r" b="b"/>
                  <a:pathLst>
                    <a:path w="3" h="1">
                      <a:moveTo>
                        <a:pt x="2" y="1"/>
                      </a:moveTo>
                      <a:cubicBezTo>
                        <a:pt x="0" y="0"/>
                        <a:pt x="0" y="0"/>
                        <a:pt x="0" y="0"/>
                      </a:cubicBezTo>
                      <a:cubicBezTo>
                        <a:pt x="0" y="0"/>
                        <a:pt x="0" y="1"/>
                        <a:pt x="1" y="1"/>
                      </a:cubicBezTo>
                      <a:cubicBezTo>
                        <a:pt x="2"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9" name="Freeform 76">
                  <a:extLst>
                    <a:ext uri="{FF2B5EF4-FFF2-40B4-BE49-F238E27FC236}">
                      <a16:creationId xmlns:a16="http://schemas.microsoft.com/office/drawing/2014/main" id="{5A667358-CF9C-4473-8B04-E1D915D113E5}"/>
                    </a:ext>
                  </a:extLst>
                </p:cNvPr>
                <p:cNvSpPr>
                  <a:spLocks/>
                </p:cNvSpPr>
                <p:nvPr userDrawn="1"/>
              </p:nvSpPr>
              <p:spPr bwMode="auto">
                <a:xfrm>
                  <a:off x="4162" y="144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0" name="Freeform 77">
                  <a:extLst>
                    <a:ext uri="{FF2B5EF4-FFF2-40B4-BE49-F238E27FC236}">
                      <a16:creationId xmlns:a16="http://schemas.microsoft.com/office/drawing/2014/main" id="{C3CDDDF6-DE79-488B-9991-EA8034414DBC}"/>
                    </a:ext>
                  </a:extLst>
                </p:cNvPr>
                <p:cNvSpPr>
                  <a:spLocks/>
                </p:cNvSpPr>
                <p:nvPr userDrawn="1"/>
              </p:nvSpPr>
              <p:spPr bwMode="auto">
                <a:xfrm>
                  <a:off x="4112" y="1437"/>
                  <a:ext cx="30" cy="5"/>
                </a:xfrm>
                <a:custGeom>
                  <a:avLst/>
                  <a:gdLst>
                    <a:gd name="T0" fmla="*/ 4 w 6"/>
                    <a:gd name="T1" fmla="*/ 0 h 1"/>
                    <a:gd name="T2" fmla="*/ 3 w 6"/>
                    <a:gd name="T3" fmla="*/ 1 h 1"/>
                    <a:gd name="T4" fmla="*/ 4 w 6"/>
                    <a:gd name="T5" fmla="*/ 0 h 1"/>
                  </a:gdLst>
                  <a:ahLst/>
                  <a:cxnLst>
                    <a:cxn ang="0">
                      <a:pos x="T0" y="T1"/>
                    </a:cxn>
                    <a:cxn ang="0">
                      <a:pos x="T2" y="T3"/>
                    </a:cxn>
                    <a:cxn ang="0">
                      <a:pos x="T4" y="T5"/>
                    </a:cxn>
                  </a:cxnLst>
                  <a:rect l="0" t="0" r="r" b="b"/>
                  <a:pathLst>
                    <a:path w="6" h="1">
                      <a:moveTo>
                        <a:pt x="4" y="0"/>
                      </a:moveTo>
                      <a:cubicBezTo>
                        <a:pt x="4" y="1"/>
                        <a:pt x="0" y="0"/>
                        <a:pt x="3" y="1"/>
                      </a:cubicBezTo>
                      <a:cubicBezTo>
                        <a:pt x="4" y="1"/>
                        <a:pt x="6"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1" name="Freeform 78">
                  <a:extLst>
                    <a:ext uri="{FF2B5EF4-FFF2-40B4-BE49-F238E27FC236}">
                      <a16:creationId xmlns:a16="http://schemas.microsoft.com/office/drawing/2014/main" id="{B04E295D-DCB3-43DC-A41F-223BA18C5B81}"/>
                    </a:ext>
                  </a:extLst>
                </p:cNvPr>
                <p:cNvSpPr>
                  <a:spLocks/>
                </p:cNvSpPr>
                <p:nvPr userDrawn="1"/>
              </p:nvSpPr>
              <p:spPr bwMode="auto">
                <a:xfrm>
                  <a:off x="3968" y="1392"/>
                  <a:ext cx="5" cy="10"/>
                </a:xfrm>
                <a:custGeom>
                  <a:avLst/>
                  <a:gdLst>
                    <a:gd name="T0" fmla="*/ 0 w 5"/>
                    <a:gd name="T1" fmla="*/ 10 h 10"/>
                    <a:gd name="T2" fmla="*/ 5 w 5"/>
                    <a:gd name="T3" fmla="*/ 5 h 10"/>
                    <a:gd name="T4" fmla="*/ 0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5"/>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2" name="Freeform 79">
                  <a:extLst>
                    <a:ext uri="{FF2B5EF4-FFF2-40B4-BE49-F238E27FC236}">
                      <a16:creationId xmlns:a16="http://schemas.microsoft.com/office/drawing/2014/main" id="{2E938A45-24EB-41C7-B322-AD5B6B798727}"/>
                    </a:ext>
                  </a:extLst>
                </p:cNvPr>
                <p:cNvSpPr>
                  <a:spLocks/>
                </p:cNvSpPr>
                <p:nvPr userDrawn="1"/>
              </p:nvSpPr>
              <p:spPr bwMode="auto">
                <a:xfrm>
                  <a:off x="3819" y="1462"/>
                  <a:ext cx="24" cy="5"/>
                </a:xfrm>
                <a:custGeom>
                  <a:avLst/>
                  <a:gdLst>
                    <a:gd name="T0" fmla="*/ 1 w 5"/>
                    <a:gd name="T1" fmla="*/ 1 h 1"/>
                    <a:gd name="T2" fmla="*/ 5 w 5"/>
                    <a:gd name="T3" fmla="*/ 0 h 1"/>
                    <a:gd name="T4" fmla="*/ 4 w 5"/>
                    <a:gd name="T5" fmla="*/ 0 h 1"/>
                    <a:gd name="T6" fmla="*/ 3 w 5"/>
                    <a:gd name="T7" fmla="*/ 0 h 1"/>
                    <a:gd name="T8" fmla="*/ 1 w 5"/>
                    <a:gd name="T9" fmla="*/ 1 h 1"/>
                  </a:gdLst>
                  <a:ahLst/>
                  <a:cxnLst>
                    <a:cxn ang="0">
                      <a:pos x="T0" y="T1"/>
                    </a:cxn>
                    <a:cxn ang="0">
                      <a:pos x="T2" y="T3"/>
                    </a:cxn>
                    <a:cxn ang="0">
                      <a:pos x="T4" y="T5"/>
                    </a:cxn>
                    <a:cxn ang="0">
                      <a:pos x="T6" y="T7"/>
                    </a:cxn>
                    <a:cxn ang="0">
                      <a:pos x="T8" y="T9"/>
                    </a:cxn>
                  </a:cxnLst>
                  <a:rect l="0" t="0" r="r" b="b"/>
                  <a:pathLst>
                    <a:path w="5" h="1">
                      <a:moveTo>
                        <a:pt x="1" y="1"/>
                      </a:moveTo>
                      <a:cubicBezTo>
                        <a:pt x="4" y="1"/>
                        <a:pt x="2" y="0"/>
                        <a:pt x="5" y="0"/>
                      </a:cubicBezTo>
                      <a:cubicBezTo>
                        <a:pt x="5" y="0"/>
                        <a:pt x="4" y="0"/>
                        <a:pt x="4" y="0"/>
                      </a:cubicBezTo>
                      <a:cubicBezTo>
                        <a:pt x="3" y="0"/>
                        <a:pt x="3" y="0"/>
                        <a:pt x="3"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3" name="Freeform 80">
                  <a:extLst>
                    <a:ext uri="{FF2B5EF4-FFF2-40B4-BE49-F238E27FC236}">
                      <a16:creationId xmlns:a16="http://schemas.microsoft.com/office/drawing/2014/main" id="{ECE57590-DA92-442E-AEC2-DA54008782C9}"/>
                    </a:ext>
                  </a:extLst>
                </p:cNvPr>
                <p:cNvSpPr>
                  <a:spLocks/>
                </p:cNvSpPr>
                <p:nvPr userDrawn="1"/>
              </p:nvSpPr>
              <p:spPr bwMode="auto">
                <a:xfrm>
                  <a:off x="3834" y="1457"/>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4" name="Freeform 81">
                  <a:extLst>
                    <a:ext uri="{FF2B5EF4-FFF2-40B4-BE49-F238E27FC236}">
                      <a16:creationId xmlns:a16="http://schemas.microsoft.com/office/drawing/2014/main" id="{518224F4-40DF-435F-B9FD-FDB89023F5DF}"/>
                    </a:ext>
                  </a:extLst>
                </p:cNvPr>
                <p:cNvSpPr>
                  <a:spLocks/>
                </p:cNvSpPr>
                <p:nvPr userDrawn="1"/>
              </p:nvSpPr>
              <p:spPr bwMode="auto">
                <a:xfrm>
                  <a:off x="4421" y="1137"/>
                  <a:ext cx="0" cy="10"/>
                </a:xfrm>
                <a:custGeom>
                  <a:avLst/>
                  <a:gdLst>
                    <a:gd name="T0" fmla="*/ 1 h 2"/>
                    <a:gd name="T1" fmla="*/ 2 h 2"/>
                    <a:gd name="T2" fmla="*/ 1 h 2"/>
                    <a:gd name="T3" fmla="*/ 1 h 2"/>
                  </a:gdLst>
                  <a:ahLst/>
                  <a:cxnLst>
                    <a:cxn ang="0">
                      <a:pos x="0" y="T0"/>
                    </a:cxn>
                    <a:cxn ang="0">
                      <a:pos x="0" y="T1"/>
                    </a:cxn>
                    <a:cxn ang="0">
                      <a:pos x="0" y="T2"/>
                    </a:cxn>
                    <a:cxn ang="0">
                      <a:pos x="0" y="T3"/>
                    </a:cxn>
                  </a:cxnLst>
                  <a:rect l="0" t="0" r="r" b="b"/>
                  <a:pathLst>
                    <a:path h="2">
                      <a:moveTo>
                        <a:pt x="0" y="1"/>
                      </a:moveTo>
                      <a:cubicBezTo>
                        <a:pt x="0" y="0"/>
                        <a:pt x="0" y="2"/>
                        <a:pt x="0" y="2"/>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5" name="Freeform 82">
                  <a:extLst>
                    <a:ext uri="{FF2B5EF4-FFF2-40B4-BE49-F238E27FC236}">
                      <a16:creationId xmlns:a16="http://schemas.microsoft.com/office/drawing/2014/main" id="{0553129E-6BC3-46ED-A56A-02A93A1E2C80}"/>
                    </a:ext>
                  </a:extLst>
                </p:cNvPr>
                <p:cNvSpPr>
                  <a:spLocks/>
                </p:cNvSpPr>
                <p:nvPr userDrawn="1"/>
              </p:nvSpPr>
              <p:spPr bwMode="auto">
                <a:xfrm>
                  <a:off x="4431" y="1147"/>
                  <a:ext cx="10" cy="5"/>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6" name="Freeform 83">
                  <a:extLst>
                    <a:ext uri="{FF2B5EF4-FFF2-40B4-BE49-F238E27FC236}">
                      <a16:creationId xmlns:a16="http://schemas.microsoft.com/office/drawing/2014/main" id="{98EFC205-8334-44DA-9CD1-5F7CE4483D7D}"/>
                    </a:ext>
                  </a:extLst>
                </p:cNvPr>
                <p:cNvSpPr>
                  <a:spLocks/>
                </p:cNvSpPr>
                <p:nvPr userDrawn="1"/>
              </p:nvSpPr>
              <p:spPr bwMode="auto">
                <a:xfrm>
                  <a:off x="3585" y="1087"/>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7" name="Freeform 84">
                  <a:extLst>
                    <a:ext uri="{FF2B5EF4-FFF2-40B4-BE49-F238E27FC236}">
                      <a16:creationId xmlns:a16="http://schemas.microsoft.com/office/drawing/2014/main" id="{81315E02-DE25-4AEF-A9AE-D81E751C6227}"/>
                    </a:ext>
                  </a:extLst>
                </p:cNvPr>
                <p:cNvSpPr>
                  <a:spLocks/>
                </p:cNvSpPr>
                <p:nvPr userDrawn="1"/>
              </p:nvSpPr>
              <p:spPr bwMode="auto">
                <a:xfrm>
                  <a:off x="3689" y="1032"/>
                  <a:ext cx="5" cy="5"/>
                </a:xfrm>
                <a:custGeom>
                  <a:avLst/>
                  <a:gdLst>
                    <a:gd name="T0" fmla="*/ 0 w 5"/>
                    <a:gd name="T1" fmla="*/ 0 h 5"/>
                    <a:gd name="T2" fmla="*/ 0 w 5"/>
                    <a:gd name="T3" fmla="*/ 0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0"/>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8" name="Freeform 85">
                  <a:extLst>
                    <a:ext uri="{FF2B5EF4-FFF2-40B4-BE49-F238E27FC236}">
                      <a16:creationId xmlns:a16="http://schemas.microsoft.com/office/drawing/2014/main" id="{5552B907-A335-4FD5-B2CA-F67533460190}"/>
                    </a:ext>
                  </a:extLst>
                </p:cNvPr>
                <p:cNvSpPr>
                  <a:spLocks/>
                </p:cNvSpPr>
                <p:nvPr userDrawn="1"/>
              </p:nvSpPr>
              <p:spPr bwMode="auto">
                <a:xfrm>
                  <a:off x="3734" y="962"/>
                  <a:ext cx="15" cy="10"/>
                </a:xfrm>
                <a:custGeom>
                  <a:avLst/>
                  <a:gdLst>
                    <a:gd name="T0" fmla="*/ 1 w 3"/>
                    <a:gd name="T1" fmla="*/ 0 h 2"/>
                    <a:gd name="T2" fmla="*/ 0 w 3"/>
                    <a:gd name="T3" fmla="*/ 2 h 2"/>
                    <a:gd name="T4" fmla="*/ 1 w 3"/>
                    <a:gd name="T5" fmla="*/ 0 h 2"/>
                  </a:gdLst>
                  <a:ahLst/>
                  <a:cxnLst>
                    <a:cxn ang="0">
                      <a:pos x="T0" y="T1"/>
                    </a:cxn>
                    <a:cxn ang="0">
                      <a:pos x="T2" y="T3"/>
                    </a:cxn>
                    <a:cxn ang="0">
                      <a:pos x="T4" y="T5"/>
                    </a:cxn>
                  </a:cxnLst>
                  <a:rect l="0" t="0" r="r" b="b"/>
                  <a:pathLst>
                    <a:path w="3" h="2">
                      <a:moveTo>
                        <a:pt x="1" y="0"/>
                      </a:moveTo>
                      <a:cubicBezTo>
                        <a:pt x="1" y="1"/>
                        <a:pt x="1" y="1"/>
                        <a:pt x="0" y="2"/>
                      </a:cubicBezTo>
                      <a:cubicBezTo>
                        <a:pt x="1" y="1"/>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9" name="Freeform 86">
                  <a:extLst>
                    <a:ext uri="{FF2B5EF4-FFF2-40B4-BE49-F238E27FC236}">
                      <a16:creationId xmlns:a16="http://schemas.microsoft.com/office/drawing/2014/main" id="{9FFB0A02-D6A9-438E-BAAE-551E86188EDA}"/>
                    </a:ext>
                  </a:extLst>
                </p:cNvPr>
                <p:cNvSpPr>
                  <a:spLocks/>
                </p:cNvSpPr>
                <p:nvPr userDrawn="1"/>
              </p:nvSpPr>
              <p:spPr bwMode="auto">
                <a:xfrm>
                  <a:off x="3639" y="68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0" name="Freeform 87">
                  <a:extLst>
                    <a:ext uri="{FF2B5EF4-FFF2-40B4-BE49-F238E27FC236}">
                      <a16:creationId xmlns:a16="http://schemas.microsoft.com/office/drawing/2014/main" id="{F4B35FBF-7833-45B3-AF5D-5377BB70310F}"/>
                    </a:ext>
                  </a:extLst>
                </p:cNvPr>
                <p:cNvSpPr>
                  <a:spLocks/>
                </p:cNvSpPr>
                <p:nvPr userDrawn="1"/>
              </p:nvSpPr>
              <p:spPr bwMode="auto">
                <a:xfrm>
                  <a:off x="3615" y="6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1" name="Freeform 88">
                  <a:extLst>
                    <a:ext uri="{FF2B5EF4-FFF2-40B4-BE49-F238E27FC236}">
                      <a16:creationId xmlns:a16="http://schemas.microsoft.com/office/drawing/2014/main" id="{5B77FE80-B382-46BB-B119-05A41FD381C3}"/>
                    </a:ext>
                  </a:extLst>
                </p:cNvPr>
                <p:cNvSpPr>
                  <a:spLocks/>
                </p:cNvSpPr>
                <p:nvPr userDrawn="1"/>
              </p:nvSpPr>
              <p:spPr bwMode="auto">
                <a:xfrm>
                  <a:off x="3600" y="64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2"/>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2" name="Freeform 89">
                  <a:extLst>
                    <a:ext uri="{FF2B5EF4-FFF2-40B4-BE49-F238E27FC236}">
                      <a16:creationId xmlns:a16="http://schemas.microsoft.com/office/drawing/2014/main" id="{BF16504B-804B-4845-9FD3-B79AF3BFBC63}"/>
                    </a:ext>
                  </a:extLst>
                </p:cNvPr>
                <p:cNvSpPr>
                  <a:spLocks/>
                </p:cNvSpPr>
                <p:nvPr userDrawn="1"/>
              </p:nvSpPr>
              <p:spPr bwMode="auto">
                <a:xfrm>
                  <a:off x="3600" y="628"/>
                  <a:ext cx="10" cy="5"/>
                </a:xfrm>
                <a:custGeom>
                  <a:avLst/>
                  <a:gdLst>
                    <a:gd name="T0" fmla="*/ 1 w 2"/>
                    <a:gd name="T1" fmla="*/ 0 h 1"/>
                    <a:gd name="T2" fmla="*/ 2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2"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3" name="Freeform 90">
                  <a:extLst>
                    <a:ext uri="{FF2B5EF4-FFF2-40B4-BE49-F238E27FC236}">
                      <a16:creationId xmlns:a16="http://schemas.microsoft.com/office/drawing/2014/main" id="{6BDFFDCE-B6B1-440F-BCC7-C1AE17086373}"/>
                    </a:ext>
                  </a:extLst>
                </p:cNvPr>
                <p:cNvSpPr>
                  <a:spLocks/>
                </p:cNvSpPr>
                <p:nvPr userDrawn="1"/>
              </p:nvSpPr>
              <p:spPr bwMode="auto">
                <a:xfrm>
                  <a:off x="3610" y="628"/>
                  <a:ext cx="0" cy="5"/>
                </a:xfrm>
                <a:custGeom>
                  <a:avLst/>
                  <a:gdLst>
                    <a:gd name="T0" fmla="*/ 1 h 1"/>
                    <a:gd name="T1" fmla="*/ 1 h 1"/>
                  </a:gdLst>
                  <a:ahLst/>
                  <a:cxnLst>
                    <a:cxn ang="0">
                      <a:pos x="0" y="T0"/>
                    </a:cxn>
                    <a:cxn ang="0">
                      <a:pos x="0" y="T1"/>
                    </a:cxn>
                  </a:cxnLst>
                  <a:rect l="0" t="0" r="r" b="b"/>
                  <a:pathLst>
                    <a:path h="1">
                      <a:moveTo>
                        <a:pt x="0" y="1"/>
                      </a:move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4" name="Freeform 91">
                  <a:extLst>
                    <a:ext uri="{FF2B5EF4-FFF2-40B4-BE49-F238E27FC236}">
                      <a16:creationId xmlns:a16="http://schemas.microsoft.com/office/drawing/2014/main" id="{5DADF477-BF03-4707-924F-BBC84B5BE615}"/>
                    </a:ext>
                  </a:extLst>
                </p:cNvPr>
                <p:cNvSpPr>
                  <a:spLocks/>
                </p:cNvSpPr>
                <p:nvPr userDrawn="1"/>
              </p:nvSpPr>
              <p:spPr bwMode="auto">
                <a:xfrm>
                  <a:off x="3600" y="618"/>
                  <a:ext cx="5" cy="5"/>
                </a:xfrm>
                <a:custGeom>
                  <a:avLst/>
                  <a:gdLst>
                    <a:gd name="T0" fmla="*/ 0 w 1"/>
                    <a:gd name="T1" fmla="*/ 1 h 1"/>
                    <a:gd name="T2" fmla="*/ 0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5" name="Freeform 92">
                  <a:extLst>
                    <a:ext uri="{FF2B5EF4-FFF2-40B4-BE49-F238E27FC236}">
                      <a16:creationId xmlns:a16="http://schemas.microsoft.com/office/drawing/2014/main" id="{E1223A13-DB3C-49D3-8AE5-427B3ED1CCFD}"/>
                    </a:ext>
                  </a:extLst>
                </p:cNvPr>
                <p:cNvSpPr>
                  <a:spLocks/>
                </p:cNvSpPr>
                <p:nvPr userDrawn="1"/>
              </p:nvSpPr>
              <p:spPr bwMode="auto">
                <a:xfrm>
                  <a:off x="3590" y="6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6" name="Freeform 93">
                  <a:extLst>
                    <a:ext uri="{FF2B5EF4-FFF2-40B4-BE49-F238E27FC236}">
                      <a16:creationId xmlns:a16="http://schemas.microsoft.com/office/drawing/2014/main" id="{BDB03AEE-402D-4F13-A01C-5B0F24423775}"/>
                    </a:ext>
                  </a:extLst>
                </p:cNvPr>
                <p:cNvSpPr>
                  <a:spLocks/>
                </p:cNvSpPr>
                <p:nvPr userDrawn="1"/>
              </p:nvSpPr>
              <p:spPr bwMode="auto">
                <a:xfrm>
                  <a:off x="3590" y="623"/>
                  <a:ext cx="10" cy="5"/>
                </a:xfrm>
                <a:custGeom>
                  <a:avLst/>
                  <a:gdLst>
                    <a:gd name="T0" fmla="*/ 2 w 2"/>
                    <a:gd name="T1" fmla="*/ 1 h 1"/>
                    <a:gd name="T2" fmla="*/ 1 w 2"/>
                    <a:gd name="T3" fmla="*/ 0 h 1"/>
                    <a:gd name="T4" fmla="*/ 1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1" y="0"/>
                        <a:pt x="0" y="1"/>
                        <a:pt x="1"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7" name="Freeform 94">
                  <a:extLst>
                    <a:ext uri="{FF2B5EF4-FFF2-40B4-BE49-F238E27FC236}">
                      <a16:creationId xmlns:a16="http://schemas.microsoft.com/office/drawing/2014/main" id="{F695EF23-C805-4541-BBC3-FA1BD5F04BAF}"/>
                    </a:ext>
                  </a:extLst>
                </p:cNvPr>
                <p:cNvSpPr>
                  <a:spLocks/>
                </p:cNvSpPr>
                <p:nvPr userDrawn="1"/>
              </p:nvSpPr>
              <p:spPr bwMode="auto">
                <a:xfrm>
                  <a:off x="3595" y="628"/>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1"/>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8" name="Freeform 95">
                  <a:extLst>
                    <a:ext uri="{FF2B5EF4-FFF2-40B4-BE49-F238E27FC236}">
                      <a16:creationId xmlns:a16="http://schemas.microsoft.com/office/drawing/2014/main" id="{D6530F0F-D655-4825-AB86-EF3111C06FBE}"/>
                    </a:ext>
                  </a:extLst>
                </p:cNvPr>
                <p:cNvSpPr>
                  <a:spLocks/>
                </p:cNvSpPr>
                <p:nvPr userDrawn="1"/>
              </p:nvSpPr>
              <p:spPr bwMode="auto">
                <a:xfrm>
                  <a:off x="3600" y="65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9" name="Freeform 96">
                  <a:extLst>
                    <a:ext uri="{FF2B5EF4-FFF2-40B4-BE49-F238E27FC236}">
                      <a16:creationId xmlns:a16="http://schemas.microsoft.com/office/drawing/2014/main" id="{94AB5E48-6A10-415C-A894-0F5E9EC47A85}"/>
                    </a:ext>
                  </a:extLst>
                </p:cNvPr>
                <p:cNvSpPr>
                  <a:spLocks/>
                </p:cNvSpPr>
                <p:nvPr userDrawn="1"/>
              </p:nvSpPr>
              <p:spPr bwMode="auto">
                <a:xfrm>
                  <a:off x="3580" y="6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1" y="1"/>
                        <a:pt x="1" y="1"/>
                        <a:pt x="1" y="1"/>
                      </a:cubicBezTo>
                      <a:cubicBezTo>
                        <a:pt x="1"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0" name="Freeform 97">
                  <a:extLst>
                    <a:ext uri="{FF2B5EF4-FFF2-40B4-BE49-F238E27FC236}">
                      <a16:creationId xmlns:a16="http://schemas.microsoft.com/office/drawing/2014/main" id="{E64FADDA-6308-42D0-B752-B0B4F1AB5902}"/>
                    </a:ext>
                  </a:extLst>
                </p:cNvPr>
                <p:cNvSpPr>
                  <a:spLocks/>
                </p:cNvSpPr>
                <p:nvPr userDrawn="1"/>
              </p:nvSpPr>
              <p:spPr bwMode="auto">
                <a:xfrm>
                  <a:off x="357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1" name="Freeform 98">
                  <a:extLst>
                    <a:ext uri="{FF2B5EF4-FFF2-40B4-BE49-F238E27FC236}">
                      <a16:creationId xmlns:a16="http://schemas.microsoft.com/office/drawing/2014/main" id="{BE5D298E-1038-4BD6-812A-271714CC7FD6}"/>
                    </a:ext>
                  </a:extLst>
                </p:cNvPr>
                <p:cNvSpPr>
                  <a:spLocks/>
                </p:cNvSpPr>
                <p:nvPr userDrawn="1"/>
              </p:nvSpPr>
              <p:spPr bwMode="auto">
                <a:xfrm>
                  <a:off x="3585" y="628"/>
                  <a:ext cx="10" cy="0"/>
                </a:xfrm>
                <a:custGeom>
                  <a:avLst/>
                  <a:gdLst>
                    <a:gd name="T0" fmla="*/ 0 w 2"/>
                    <a:gd name="T1" fmla="*/ 1 w 2"/>
                    <a:gd name="T2" fmla="*/ 2 w 2"/>
                    <a:gd name="T3" fmla="*/ 1 w 2"/>
                    <a:gd name="T4" fmla="*/ 0 w 2"/>
                  </a:gdLst>
                  <a:ahLst/>
                  <a:cxnLst>
                    <a:cxn ang="0">
                      <a:pos x="T0" y="0"/>
                    </a:cxn>
                    <a:cxn ang="0">
                      <a:pos x="T1" y="0"/>
                    </a:cxn>
                    <a:cxn ang="0">
                      <a:pos x="T2" y="0"/>
                    </a:cxn>
                    <a:cxn ang="0">
                      <a:pos x="T3" y="0"/>
                    </a:cxn>
                    <a:cxn ang="0">
                      <a:pos x="T4" y="0"/>
                    </a:cxn>
                  </a:cxnLst>
                  <a:rect l="0" t="0" r="r" b="b"/>
                  <a:pathLst>
                    <a:path w="2">
                      <a:moveTo>
                        <a:pt x="0" y="0"/>
                      </a:moveTo>
                      <a:cubicBezTo>
                        <a:pt x="0" y="0"/>
                        <a:pt x="1" y="0"/>
                        <a:pt x="1" y="0"/>
                      </a:cubicBezTo>
                      <a:cubicBezTo>
                        <a:pt x="1" y="0"/>
                        <a:pt x="2" y="0"/>
                        <a:pt x="2" y="0"/>
                      </a:cubicBezTo>
                      <a:cubicBezTo>
                        <a:pt x="2"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2" name="Freeform 99">
                  <a:extLst>
                    <a:ext uri="{FF2B5EF4-FFF2-40B4-BE49-F238E27FC236}">
                      <a16:creationId xmlns:a16="http://schemas.microsoft.com/office/drawing/2014/main" id="{A35EC429-86BD-4D2E-A090-8D1221A77116}"/>
                    </a:ext>
                  </a:extLst>
                </p:cNvPr>
                <p:cNvSpPr>
                  <a:spLocks/>
                </p:cNvSpPr>
                <p:nvPr userDrawn="1"/>
              </p:nvSpPr>
              <p:spPr bwMode="auto">
                <a:xfrm>
                  <a:off x="3570" y="59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3" name="Freeform 100">
                  <a:extLst>
                    <a:ext uri="{FF2B5EF4-FFF2-40B4-BE49-F238E27FC236}">
                      <a16:creationId xmlns:a16="http://schemas.microsoft.com/office/drawing/2014/main" id="{9A0871C7-0CEE-410C-988B-A2D50B839A9E}"/>
                    </a:ext>
                  </a:extLst>
                </p:cNvPr>
                <p:cNvSpPr>
                  <a:spLocks/>
                </p:cNvSpPr>
                <p:nvPr userDrawn="1"/>
              </p:nvSpPr>
              <p:spPr bwMode="auto">
                <a:xfrm>
                  <a:off x="3555" y="578"/>
                  <a:ext cx="10" cy="10"/>
                </a:xfrm>
                <a:custGeom>
                  <a:avLst/>
                  <a:gdLst>
                    <a:gd name="T0" fmla="*/ 1 w 2"/>
                    <a:gd name="T1" fmla="*/ 2 h 2"/>
                    <a:gd name="T2" fmla="*/ 2 w 2"/>
                    <a:gd name="T3" fmla="*/ 1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1" y="0"/>
                        <a:pt x="1" y="1"/>
                        <a:pt x="0" y="1"/>
                      </a:cubicBezTo>
                      <a:cubicBezTo>
                        <a:pt x="1"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4" name="Freeform 101">
                  <a:extLst>
                    <a:ext uri="{FF2B5EF4-FFF2-40B4-BE49-F238E27FC236}">
                      <a16:creationId xmlns:a16="http://schemas.microsoft.com/office/drawing/2014/main" id="{74BA53EC-A13A-4559-B5A7-4E5401415C1C}"/>
                    </a:ext>
                  </a:extLst>
                </p:cNvPr>
                <p:cNvSpPr>
                  <a:spLocks/>
                </p:cNvSpPr>
                <p:nvPr userDrawn="1"/>
              </p:nvSpPr>
              <p:spPr bwMode="auto">
                <a:xfrm>
                  <a:off x="3550"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5" name="Freeform 102">
                  <a:extLst>
                    <a:ext uri="{FF2B5EF4-FFF2-40B4-BE49-F238E27FC236}">
                      <a16:creationId xmlns:a16="http://schemas.microsoft.com/office/drawing/2014/main" id="{ABA2FD0F-C384-4AEF-8ABA-9C55741A7434}"/>
                    </a:ext>
                  </a:extLst>
                </p:cNvPr>
                <p:cNvSpPr>
                  <a:spLocks/>
                </p:cNvSpPr>
                <p:nvPr userDrawn="1"/>
              </p:nvSpPr>
              <p:spPr bwMode="auto">
                <a:xfrm>
                  <a:off x="3570" y="59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6" name="Freeform 103">
                  <a:extLst>
                    <a:ext uri="{FF2B5EF4-FFF2-40B4-BE49-F238E27FC236}">
                      <a16:creationId xmlns:a16="http://schemas.microsoft.com/office/drawing/2014/main" id="{8B55FC78-E8C0-43B7-839C-FAFFAE1782E4}"/>
                    </a:ext>
                  </a:extLst>
                </p:cNvPr>
                <p:cNvSpPr>
                  <a:spLocks/>
                </p:cNvSpPr>
                <p:nvPr userDrawn="1"/>
              </p:nvSpPr>
              <p:spPr bwMode="auto">
                <a:xfrm>
                  <a:off x="3565" y="5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7" name="Freeform 104">
                  <a:extLst>
                    <a:ext uri="{FF2B5EF4-FFF2-40B4-BE49-F238E27FC236}">
                      <a16:creationId xmlns:a16="http://schemas.microsoft.com/office/drawing/2014/main" id="{322731FB-C0B5-4461-96D7-931B6B67D7AB}"/>
                    </a:ext>
                  </a:extLst>
                </p:cNvPr>
                <p:cNvSpPr>
                  <a:spLocks/>
                </p:cNvSpPr>
                <p:nvPr userDrawn="1"/>
              </p:nvSpPr>
              <p:spPr bwMode="auto">
                <a:xfrm>
                  <a:off x="3570"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8" name="Freeform 105">
                  <a:extLst>
                    <a:ext uri="{FF2B5EF4-FFF2-40B4-BE49-F238E27FC236}">
                      <a16:creationId xmlns:a16="http://schemas.microsoft.com/office/drawing/2014/main" id="{1BE7481F-FF5D-4B55-859E-1BF394510BB4}"/>
                    </a:ext>
                  </a:extLst>
                </p:cNvPr>
                <p:cNvSpPr>
                  <a:spLocks/>
                </p:cNvSpPr>
                <p:nvPr userDrawn="1"/>
              </p:nvSpPr>
              <p:spPr bwMode="auto">
                <a:xfrm>
                  <a:off x="3575" y="61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9" name="Freeform 106">
                  <a:extLst>
                    <a:ext uri="{FF2B5EF4-FFF2-40B4-BE49-F238E27FC236}">
                      <a16:creationId xmlns:a16="http://schemas.microsoft.com/office/drawing/2014/main" id="{F283124E-CBB3-4976-ADAF-F805CE95B1F5}"/>
                    </a:ext>
                  </a:extLst>
                </p:cNvPr>
                <p:cNvSpPr>
                  <a:spLocks/>
                </p:cNvSpPr>
                <p:nvPr userDrawn="1"/>
              </p:nvSpPr>
              <p:spPr bwMode="auto">
                <a:xfrm>
                  <a:off x="3570" y="60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0" name="Rectangle 107">
                  <a:extLst>
                    <a:ext uri="{FF2B5EF4-FFF2-40B4-BE49-F238E27FC236}">
                      <a16:creationId xmlns:a16="http://schemas.microsoft.com/office/drawing/2014/main" id="{543CCCD8-B55C-476D-8A23-B0258133BE12}"/>
                    </a:ext>
                  </a:extLst>
                </p:cNvPr>
                <p:cNvSpPr>
                  <a:spLocks noChangeArrowheads="1"/>
                </p:cNvSpPr>
                <p:nvPr userDrawn="1"/>
              </p:nvSpPr>
              <p:spPr bwMode="auto">
                <a:xfrm>
                  <a:off x="3565" y="6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1" name="Freeform 108">
                  <a:extLst>
                    <a:ext uri="{FF2B5EF4-FFF2-40B4-BE49-F238E27FC236}">
                      <a16:creationId xmlns:a16="http://schemas.microsoft.com/office/drawing/2014/main" id="{A5382E5D-9ADE-4B7C-94CB-458251EE6676}"/>
                    </a:ext>
                  </a:extLst>
                </p:cNvPr>
                <p:cNvSpPr>
                  <a:spLocks/>
                </p:cNvSpPr>
                <p:nvPr userDrawn="1"/>
              </p:nvSpPr>
              <p:spPr bwMode="auto">
                <a:xfrm>
                  <a:off x="3550" y="58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2" name="Freeform 109">
                  <a:extLst>
                    <a:ext uri="{FF2B5EF4-FFF2-40B4-BE49-F238E27FC236}">
                      <a16:creationId xmlns:a16="http://schemas.microsoft.com/office/drawing/2014/main" id="{EF4C693A-6D2A-41CD-973B-17BE5E9F60A1}"/>
                    </a:ext>
                  </a:extLst>
                </p:cNvPr>
                <p:cNvSpPr>
                  <a:spLocks/>
                </p:cNvSpPr>
                <p:nvPr userDrawn="1"/>
              </p:nvSpPr>
              <p:spPr bwMode="auto">
                <a:xfrm>
                  <a:off x="3560"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3" name="Freeform 110">
                  <a:extLst>
                    <a:ext uri="{FF2B5EF4-FFF2-40B4-BE49-F238E27FC236}">
                      <a16:creationId xmlns:a16="http://schemas.microsoft.com/office/drawing/2014/main" id="{E6DDCF52-2763-4F9D-8101-6EB4E1D36637}"/>
                    </a:ext>
                  </a:extLst>
                </p:cNvPr>
                <p:cNvSpPr>
                  <a:spLocks/>
                </p:cNvSpPr>
                <p:nvPr userDrawn="1"/>
              </p:nvSpPr>
              <p:spPr bwMode="auto">
                <a:xfrm>
                  <a:off x="3525" y="57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4" name="Freeform 111">
                  <a:extLst>
                    <a:ext uri="{FF2B5EF4-FFF2-40B4-BE49-F238E27FC236}">
                      <a16:creationId xmlns:a16="http://schemas.microsoft.com/office/drawing/2014/main" id="{C5746639-710F-498D-BC7E-A47125640F6F}"/>
                    </a:ext>
                  </a:extLst>
                </p:cNvPr>
                <p:cNvSpPr>
                  <a:spLocks/>
                </p:cNvSpPr>
                <p:nvPr userDrawn="1"/>
              </p:nvSpPr>
              <p:spPr bwMode="auto">
                <a:xfrm>
                  <a:off x="3555" y="59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5" name="Freeform 112">
                  <a:extLst>
                    <a:ext uri="{FF2B5EF4-FFF2-40B4-BE49-F238E27FC236}">
                      <a16:creationId xmlns:a16="http://schemas.microsoft.com/office/drawing/2014/main" id="{3469BE2A-34F7-4A63-93EB-42311CB8947B}"/>
                    </a:ext>
                  </a:extLst>
                </p:cNvPr>
                <p:cNvSpPr>
                  <a:spLocks/>
                </p:cNvSpPr>
                <p:nvPr userDrawn="1"/>
              </p:nvSpPr>
              <p:spPr bwMode="auto">
                <a:xfrm>
                  <a:off x="3545" y="5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6" name="Freeform 113">
                  <a:extLst>
                    <a:ext uri="{FF2B5EF4-FFF2-40B4-BE49-F238E27FC236}">
                      <a16:creationId xmlns:a16="http://schemas.microsoft.com/office/drawing/2014/main" id="{C8F598A8-6974-4734-844F-00ED49217EEB}"/>
                    </a:ext>
                  </a:extLst>
                </p:cNvPr>
                <p:cNvSpPr>
                  <a:spLocks/>
                </p:cNvSpPr>
                <p:nvPr userDrawn="1"/>
              </p:nvSpPr>
              <p:spPr bwMode="auto">
                <a:xfrm>
                  <a:off x="3560"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7" name="Freeform 114">
                  <a:extLst>
                    <a:ext uri="{FF2B5EF4-FFF2-40B4-BE49-F238E27FC236}">
                      <a16:creationId xmlns:a16="http://schemas.microsoft.com/office/drawing/2014/main" id="{B0CF6651-56AF-4161-9582-2B462FB37EC6}"/>
                    </a:ext>
                  </a:extLst>
                </p:cNvPr>
                <p:cNvSpPr>
                  <a:spLocks/>
                </p:cNvSpPr>
                <p:nvPr userDrawn="1"/>
              </p:nvSpPr>
              <p:spPr bwMode="auto">
                <a:xfrm>
                  <a:off x="3560"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8" name="Freeform 115">
                  <a:extLst>
                    <a:ext uri="{FF2B5EF4-FFF2-40B4-BE49-F238E27FC236}">
                      <a16:creationId xmlns:a16="http://schemas.microsoft.com/office/drawing/2014/main" id="{FD23A60A-FA18-481E-A105-62251C46345A}"/>
                    </a:ext>
                  </a:extLst>
                </p:cNvPr>
                <p:cNvSpPr>
                  <a:spLocks/>
                </p:cNvSpPr>
                <p:nvPr userDrawn="1"/>
              </p:nvSpPr>
              <p:spPr bwMode="auto">
                <a:xfrm>
                  <a:off x="3510" y="578"/>
                  <a:ext cx="20" cy="20"/>
                </a:xfrm>
                <a:custGeom>
                  <a:avLst/>
                  <a:gdLst>
                    <a:gd name="T0" fmla="*/ 0 w 4"/>
                    <a:gd name="T1" fmla="*/ 4 h 4"/>
                    <a:gd name="T2" fmla="*/ 2 w 4"/>
                    <a:gd name="T3" fmla="*/ 4 h 4"/>
                    <a:gd name="T4" fmla="*/ 3 w 4"/>
                    <a:gd name="T5" fmla="*/ 0 h 4"/>
                    <a:gd name="T6" fmla="*/ 2 w 4"/>
                    <a:gd name="T7" fmla="*/ 0 h 4"/>
                    <a:gd name="T8" fmla="*/ 3 w 4"/>
                    <a:gd name="T9" fmla="*/ 2 h 4"/>
                    <a:gd name="T10" fmla="*/ 2 w 4"/>
                    <a:gd name="T11" fmla="*/ 1 h 4"/>
                    <a:gd name="T12" fmla="*/ 0 w 4"/>
                    <a:gd name="T13" fmla="*/ 3 h 4"/>
                    <a:gd name="T14" fmla="*/ 1 w 4"/>
                    <a:gd name="T15" fmla="*/ 3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cubicBezTo>
                        <a:pt x="1" y="3"/>
                        <a:pt x="2" y="3"/>
                        <a:pt x="2" y="4"/>
                      </a:cubicBezTo>
                      <a:cubicBezTo>
                        <a:pt x="3" y="4"/>
                        <a:pt x="4" y="1"/>
                        <a:pt x="3" y="0"/>
                      </a:cubicBezTo>
                      <a:cubicBezTo>
                        <a:pt x="3" y="0"/>
                        <a:pt x="3" y="0"/>
                        <a:pt x="2" y="0"/>
                      </a:cubicBezTo>
                      <a:cubicBezTo>
                        <a:pt x="2" y="1"/>
                        <a:pt x="4" y="2"/>
                        <a:pt x="3" y="2"/>
                      </a:cubicBezTo>
                      <a:cubicBezTo>
                        <a:pt x="1" y="2"/>
                        <a:pt x="2" y="2"/>
                        <a:pt x="2" y="1"/>
                      </a:cubicBezTo>
                      <a:cubicBezTo>
                        <a:pt x="2" y="2"/>
                        <a:pt x="0" y="2"/>
                        <a:pt x="0" y="3"/>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9" name="Freeform 116">
                  <a:extLst>
                    <a:ext uri="{FF2B5EF4-FFF2-40B4-BE49-F238E27FC236}">
                      <a16:creationId xmlns:a16="http://schemas.microsoft.com/office/drawing/2014/main" id="{EDC18B24-370D-4102-8EAE-B4ECD7A9EDDB}"/>
                    </a:ext>
                  </a:extLst>
                </p:cNvPr>
                <p:cNvSpPr>
                  <a:spLocks/>
                </p:cNvSpPr>
                <p:nvPr userDrawn="1"/>
              </p:nvSpPr>
              <p:spPr bwMode="auto">
                <a:xfrm>
                  <a:off x="3530" y="573"/>
                  <a:ext cx="5" cy="1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0"/>
                        <a:pt x="0" y="1"/>
                        <a:pt x="0" y="1"/>
                      </a:cubicBezTo>
                      <a:cubicBezTo>
                        <a:pt x="0"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0" name="Freeform 117">
                  <a:extLst>
                    <a:ext uri="{FF2B5EF4-FFF2-40B4-BE49-F238E27FC236}">
                      <a16:creationId xmlns:a16="http://schemas.microsoft.com/office/drawing/2014/main" id="{E68B8CD5-E78F-4B86-8545-D30E0F58912E}"/>
                    </a:ext>
                  </a:extLst>
                </p:cNvPr>
                <p:cNvSpPr>
                  <a:spLocks/>
                </p:cNvSpPr>
                <p:nvPr userDrawn="1"/>
              </p:nvSpPr>
              <p:spPr bwMode="auto">
                <a:xfrm>
                  <a:off x="3535" y="583"/>
                  <a:ext cx="15" cy="10"/>
                </a:xfrm>
                <a:custGeom>
                  <a:avLst/>
                  <a:gdLst>
                    <a:gd name="T0" fmla="*/ 2 w 3"/>
                    <a:gd name="T1" fmla="*/ 1 h 2"/>
                    <a:gd name="T2" fmla="*/ 0 w 3"/>
                    <a:gd name="T3" fmla="*/ 2 h 2"/>
                    <a:gd name="T4" fmla="*/ 2 w 3"/>
                    <a:gd name="T5" fmla="*/ 2 h 2"/>
                    <a:gd name="T6" fmla="*/ 2 w 3"/>
                    <a:gd name="T7" fmla="*/ 1 h 2"/>
                    <a:gd name="T8" fmla="*/ 3 w 3"/>
                    <a:gd name="T9" fmla="*/ 1 h 2"/>
                    <a:gd name="T10" fmla="*/ 2 w 3"/>
                    <a:gd name="T11" fmla="*/ 0 h 2"/>
                    <a:gd name="T12" fmla="*/ 2 w 3"/>
                    <a:gd name="T13" fmla="*/ 0 h 2"/>
                    <a:gd name="T14" fmla="*/ 2 w 3"/>
                    <a:gd name="T15" fmla="*/ 0 h 2"/>
                    <a:gd name="T16" fmla="*/ 2 w 3"/>
                    <a:gd name="T17" fmla="*/ 0 h 2"/>
                    <a:gd name="T18" fmla="*/ 2 w 3"/>
                    <a:gd name="T19" fmla="*/ 0 h 2"/>
                    <a:gd name="T20" fmla="*/ 2 w 3"/>
                    <a:gd name="T21" fmla="*/ 0 h 2"/>
                    <a:gd name="T22" fmla="*/ 2 w 3"/>
                    <a:gd name="T23" fmla="*/ 1 h 2"/>
                    <a:gd name="T24" fmla="*/ 2 w 3"/>
                    <a:gd name="T25" fmla="*/ 0 h 2"/>
                    <a:gd name="T26" fmla="*/ 2 w 3"/>
                    <a:gd name="T27" fmla="*/ 0 h 2"/>
                    <a:gd name="T28" fmla="*/ 2 w 3"/>
                    <a:gd name="T29" fmla="*/ 0 h 2"/>
                    <a:gd name="T30" fmla="*/ 0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0" y="1"/>
                        <a:pt x="0" y="2"/>
                      </a:cubicBezTo>
                      <a:cubicBezTo>
                        <a:pt x="1" y="2"/>
                        <a:pt x="1" y="2"/>
                        <a:pt x="2" y="2"/>
                      </a:cubicBezTo>
                      <a:cubicBezTo>
                        <a:pt x="0" y="1"/>
                        <a:pt x="3" y="2"/>
                        <a:pt x="2" y="1"/>
                      </a:cubicBezTo>
                      <a:cubicBezTo>
                        <a:pt x="2" y="1"/>
                        <a:pt x="2" y="1"/>
                        <a:pt x="3" y="1"/>
                      </a:cubicBezTo>
                      <a:cubicBezTo>
                        <a:pt x="2" y="1"/>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1"/>
                      </a:cubicBezTo>
                      <a:cubicBezTo>
                        <a:pt x="1" y="0"/>
                        <a:pt x="2" y="0"/>
                        <a:pt x="2" y="0"/>
                      </a:cubicBezTo>
                      <a:cubicBezTo>
                        <a:pt x="2" y="0"/>
                        <a:pt x="2" y="0"/>
                        <a:pt x="2" y="0"/>
                      </a:cubicBezTo>
                      <a:cubicBezTo>
                        <a:pt x="2" y="0"/>
                        <a:pt x="2" y="0"/>
                        <a:pt x="2" y="0"/>
                      </a:cubicBezTo>
                      <a:cubicBezTo>
                        <a:pt x="0" y="0"/>
                        <a:pt x="0" y="0"/>
                        <a:pt x="0" y="0"/>
                      </a:cubicBezTo>
                      <a:cubicBezTo>
                        <a:pt x="1"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1" name="Freeform 118">
                  <a:extLst>
                    <a:ext uri="{FF2B5EF4-FFF2-40B4-BE49-F238E27FC236}">
                      <a16:creationId xmlns:a16="http://schemas.microsoft.com/office/drawing/2014/main" id="{FD281199-2DEC-432F-92FB-FD50F60B37BF}"/>
                    </a:ext>
                  </a:extLst>
                </p:cNvPr>
                <p:cNvSpPr>
                  <a:spLocks/>
                </p:cNvSpPr>
                <p:nvPr userDrawn="1"/>
              </p:nvSpPr>
              <p:spPr bwMode="auto">
                <a:xfrm>
                  <a:off x="3565" y="62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2" name="Freeform 119">
                  <a:extLst>
                    <a:ext uri="{FF2B5EF4-FFF2-40B4-BE49-F238E27FC236}">
                      <a16:creationId xmlns:a16="http://schemas.microsoft.com/office/drawing/2014/main" id="{52151E47-D52F-4413-B765-45053285BB9B}"/>
                    </a:ext>
                  </a:extLst>
                </p:cNvPr>
                <p:cNvSpPr>
                  <a:spLocks/>
                </p:cNvSpPr>
                <p:nvPr userDrawn="1"/>
              </p:nvSpPr>
              <p:spPr bwMode="auto">
                <a:xfrm>
                  <a:off x="3565" y="613"/>
                  <a:ext cx="5" cy="10"/>
                </a:xfrm>
                <a:custGeom>
                  <a:avLst/>
                  <a:gdLst>
                    <a:gd name="T0" fmla="*/ 0 w 1"/>
                    <a:gd name="T1" fmla="*/ 2 h 2"/>
                    <a:gd name="T2" fmla="*/ 0 w 1"/>
                    <a:gd name="T3" fmla="*/ 2 h 2"/>
                    <a:gd name="T4" fmla="*/ 0 w 1"/>
                    <a:gd name="T5" fmla="*/ 2 h 2"/>
                    <a:gd name="T6" fmla="*/ 1 w 1"/>
                    <a:gd name="T7" fmla="*/ 2 h 2"/>
                    <a:gd name="T8" fmla="*/ 1 w 1"/>
                    <a:gd name="T9" fmla="*/ 2 h 2"/>
                    <a:gd name="T10" fmla="*/ 0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1" y="2"/>
                        <a:pt x="0" y="2"/>
                        <a:pt x="0" y="2"/>
                      </a:cubicBezTo>
                      <a:cubicBezTo>
                        <a:pt x="0" y="2"/>
                        <a:pt x="1" y="2"/>
                        <a:pt x="1" y="2"/>
                      </a:cubicBezTo>
                      <a:cubicBezTo>
                        <a:pt x="1" y="2"/>
                        <a:pt x="1" y="2"/>
                        <a:pt x="1" y="2"/>
                      </a:cubicBez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3" name="Freeform 120">
                  <a:extLst>
                    <a:ext uri="{FF2B5EF4-FFF2-40B4-BE49-F238E27FC236}">
                      <a16:creationId xmlns:a16="http://schemas.microsoft.com/office/drawing/2014/main" id="{400DDA65-C9BB-4B63-AB95-4BB6728F7B4D}"/>
                    </a:ext>
                  </a:extLst>
                </p:cNvPr>
                <p:cNvSpPr>
                  <a:spLocks/>
                </p:cNvSpPr>
                <p:nvPr userDrawn="1"/>
              </p:nvSpPr>
              <p:spPr bwMode="auto">
                <a:xfrm>
                  <a:off x="3550" y="603"/>
                  <a:ext cx="5" cy="5"/>
                </a:xfrm>
                <a:custGeom>
                  <a:avLst/>
                  <a:gdLst>
                    <a:gd name="T0" fmla="*/ 1 w 1"/>
                    <a:gd name="T1" fmla="*/ 0 h 1"/>
                    <a:gd name="T2" fmla="*/ 0 w 1"/>
                    <a:gd name="T3" fmla="*/ 0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0" y="0"/>
                        <a:pt x="0"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4" name="Freeform 121">
                  <a:extLst>
                    <a:ext uri="{FF2B5EF4-FFF2-40B4-BE49-F238E27FC236}">
                      <a16:creationId xmlns:a16="http://schemas.microsoft.com/office/drawing/2014/main" id="{66ACA7DA-4466-4381-95D1-7C59DF4D5EE1}"/>
                    </a:ext>
                  </a:extLst>
                </p:cNvPr>
                <p:cNvSpPr>
                  <a:spLocks/>
                </p:cNvSpPr>
                <p:nvPr userDrawn="1"/>
              </p:nvSpPr>
              <p:spPr bwMode="auto">
                <a:xfrm>
                  <a:off x="3525" y="57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5" name="Freeform 122">
                  <a:extLst>
                    <a:ext uri="{FF2B5EF4-FFF2-40B4-BE49-F238E27FC236}">
                      <a16:creationId xmlns:a16="http://schemas.microsoft.com/office/drawing/2014/main" id="{D569C96F-331F-493E-9AC4-15725F023BA0}"/>
                    </a:ext>
                  </a:extLst>
                </p:cNvPr>
                <p:cNvSpPr>
                  <a:spLocks/>
                </p:cNvSpPr>
                <p:nvPr userDrawn="1"/>
              </p:nvSpPr>
              <p:spPr bwMode="auto">
                <a:xfrm>
                  <a:off x="3515" y="5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6" name="Freeform 123">
                  <a:extLst>
                    <a:ext uri="{FF2B5EF4-FFF2-40B4-BE49-F238E27FC236}">
                      <a16:creationId xmlns:a16="http://schemas.microsoft.com/office/drawing/2014/main" id="{A576A5ED-4AC5-4D87-B2B3-D8FEB4908107}"/>
                    </a:ext>
                  </a:extLst>
                </p:cNvPr>
                <p:cNvSpPr>
                  <a:spLocks/>
                </p:cNvSpPr>
                <p:nvPr userDrawn="1"/>
              </p:nvSpPr>
              <p:spPr bwMode="auto">
                <a:xfrm>
                  <a:off x="3416" y="88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7" name="Freeform 124">
                  <a:extLst>
                    <a:ext uri="{FF2B5EF4-FFF2-40B4-BE49-F238E27FC236}">
                      <a16:creationId xmlns:a16="http://schemas.microsoft.com/office/drawing/2014/main" id="{C4126E7D-5B8A-44C3-A295-DC2ADB7516AA}"/>
                    </a:ext>
                  </a:extLst>
                </p:cNvPr>
                <p:cNvSpPr>
                  <a:spLocks/>
                </p:cNvSpPr>
                <p:nvPr userDrawn="1"/>
              </p:nvSpPr>
              <p:spPr bwMode="auto">
                <a:xfrm>
                  <a:off x="3406" y="8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8" name="Freeform 125">
                  <a:extLst>
                    <a:ext uri="{FF2B5EF4-FFF2-40B4-BE49-F238E27FC236}">
                      <a16:creationId xmlns:a16="http://schemas.microsoft.com/office/drawing/2014/main" id="{95A2F07E-4C80-42A2-9D9D-BB9B172CE38C}"/>
                    </a:ext>
                  </a:extLst>
                </p:cNvPr>
                <p:cNvSpPr>
                  <a:spLocks/>
                </p:cNvSpPr>
                <p:nvPr userDrawn="1"/>
              </p:nvSpPr>
              <p:spPr bwMode="auto">
                <a:xfrm>
                  <a:off x="3311" y="653"/>
                  <a:ext cx="10" cy="5"/>
                </a:xfrm>
                <a:custGeom>
                  <a:avLst/>
                  <a:gdLst>
                    <a:gd name="T0" fmla="*/ 2 w 2"/>
                    <a:gd name="T1" fmla="*/ 0 h 1"/>
                    <a:gd name="T2" fmla="*/ 1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0"/>
                        <a:pt x="1" y="1"/>
                      </a:cubicBezTo>
                      <a:cubicBezTo>
                        <a:pt x="1" y="1"/>
                        <a:pt x="1" y="1"/>
                        <a:pt x="1" y="1"/>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9" name="Freeform 126">
                  <a:extLst>
                    <a:ext uri="{FF2B5EF4-FFF2-40B4-BE49-F238E27FC236}">
                      <a16:creationId xmlns:a16="http://schemas.microsoft.com/office/drawing/2014/main" id="{B6FDAF51-C767-41E8-8E05-A53B2AE6CAC1}"/>
                    </a:ext>
                  </a:extLst>
                </p:cNvPr>
                <p:cNvSpPr>
                  <a:spLocks/>
                </p:cNvSpPr>
                <p:nvPr userDrawn="1"/>
              </p:nvSpPr>
              <p:spPr bwMode="auto">
                <a:xfrm>
                  <a:off x="3336" y="7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0" name="Freeform 127">
                  <a:extLst>
                    <a:ext uri="{FF2B5EF4-FFF2-40B4-BE49-F238E27FC236}">
                      <a16:creationId xmlns:a16="http://schemas.microsoft.com/office/drawing/2014/main" id="{E926E3BB-503E-4F16-B646-BA243FBB6A6D}"/>
                    </a:ext>
                  </a:extLst>
                </p:cNvPr>
                <p:cNvSpPr>
                  <a:spLocks/>
                </p:cNvSpPr>
                <p:nvPr userDrawn="1"/>
              </p:nvSpPr>
              <p:spPr bwMode="auto">
                <a:xfrm>
                  <a:off x="3356" y="7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1" name="Freeform 128">
                  <a:extLst>
                    <a:ext uri="{FF2B5EF4-FFF2-40B4-BE49-F238E27FC236}">
                      <a16:creationId xmlns:a16="http://schemas.microsoft.com/office/drawing/2014/main" id="{5868EF6A-1D96-4216-AEA8-0FFF335911FC}"/>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2" name="Freeform 129">
                  <a:extLst>
                    <a:ext uri="{FF2B5EF4-FFF2-40B4-BE49-F238E27FC236}">
                      <a16:creationId xmlns:a16="http://schemas.microsoft.com/office/drawing/2014/main" id="{85B9B474-D8F1-4CAD-839A-B19CAFC4361A}"/>
                    </a:ext>
                  </a:extLst>
                </p:cNvPr>
                <p:cNvSpPr>
                  <a:spLocks/>
                </p:cNvSpPr>
                <p:nvPr userDrawn="1"/>
              </p:nvSpPr>
              <p:spPr bwMode="auto">
                <a:xfrm>
                  <a:off x="3416" y="563"/>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3" name="Freeform 130">
                  <a:extLst>
                    <a:ext uri="{FF2B5EF4-FFF2-40B4-BE49-F238E27FC236}">
                      <a16:creationId xmlns:a16="http://schemas.microsoft.com/office/drawing/2014/main" id="{9B25D965-ECB9-42BD-98E9-8541F23EED60}"/>
                    </a:ext>
                  </a:extLst>
                </p:cNvPr>
                <p:cNvSpPr>
                  <a:spLocks/>
                </p:cNvSpPr>
                <p:nvPr userDrawn="1"/>
              </p:nvSpPr>
              <p:spPr bwMode="auto">
                <a:xfrm>
                  <a:off x="3386"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4" name="Freeform 131">
                  <a:extLst>
                    <a:ext uri="{FF2B5EF4-FFF2-40B4-BE49-F238E27FC236}">
                      <a16:creationId xmlns:a16="http://schemas.microsoft.com/office/drawing/2014/main" id="{7AD01F7F-4A77-4EF0-9B21-B53B8946F8BB}"/>
                    </a:ext>
                  </a:extLst>
                </p:cNvPr>
                <p:cNvSpPr>
                  <a:spLocks/>
                </p:cNvSpPr>
                <p:nvPr userDrawn="1"/>
              </p:nvSpPr>
              <p:spPr bwMode="auto">
                <a:xfrm>
                  <a:off x="3406" y="563"/>
                  <a:ext cx="10" cy="5"/>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1" y="1"/>
                        <a:pt x="1" y="1"/>
                      </a:cubicBezTo>
                      <a:cubicBezTo>
                        <a:pt x="1" y="0"/>
                        <a:pt x="1"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5" name="Freeform 132">
                  <a:extLst>
                    <a:ext uri="{FF2B5EF4-FFF2-40B4-BE49-F238E27FC236}">
                      <a16:creationId xmlns:a16="http://schemas.microsoft.com/office/drawing/2014/main" id="{B4DA4F03-F97B-44CA-AAF6-A57370952B79}"/>
                    </a:ext>
                  </a:extLst>
                </p:cNvPr>
                <p:cNvSpPr>
                  <a:spLocks/>
                </p:cNvSpPr>
                <p:nvPr userDrawn="1"/>
              </p:nvSpPr>
              <p:spPr bwMode="auto">
                <a:xfrm>
                  <a:off x="3620" y="7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6" name="Freeform 133">
                  <a:extLst>
                    <a:ext uri="{FF2B5EF4-FFF2-40B4-BE49-F238E27FC236}">
                      <a16:creationId xmlns:a16="http://schemas.microsoft.com/office/drawing/2014/main" id="{D0C9FA09-6EB3-4BEA-8729-60BE0EA7AA18}"/>
                    </a:ext>
                  </a:extLst>
                </p:cNvPr>
                <p:cNvSpPr>
                  <a:spLocks/>
                </p:cNvSpPr>
                <p:nvPr userDrawn="1"/>
              </p:nvSpPr>
              <p:spPr bwMode="auto">
                <a:xfrm>
                  <a:off x="3644"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7" name="Freeform 134">
                  <a:extLst>
                    <a:ext uri="{FF2B5EF4-FFF2-40B4-BE49-F238E27FC236}">
                      <a16:creationId xmlns:a16="http://schemas.microsoft.com/office/drawing/2014/main" id="{CD8EA122-8480-4155-9C72-4CE01A78EC8E}"/>
                    </a:ext>
                  </a:extLst>
                </p:cNvPr>
                <p:cNvSpPr>
                  <a:spLocks/>
                </p:cNvSpPr>
                <p:nvPr userDrawn="1"/>
              </p:nvSpPr>
              <p:spPr bwMode="auto">
                <a:xfrm>
                  <a:off x="3480" y="558"/>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8" name="Freeform 135">
                  <a:extLst>
                    <a:ext uri="{FF2B5EF4-FFF2-40B4-BE49-F238E27FC236}">
                      <a16:creationId xmlns:a16="http://schemas.microsoft.com/office/drawing/2014/main" id="{6BCF1C21-2515-4A45-9BB2-ABB8CBE48861}"/>
                    </a:ext>
                  </a:extLst>
                </p:cNvPr>
                <p:cNvSpPr>
                  <a:spLocks/>
                </p:cNvSpPr>
                <p:nvPr userDrawn="1"/>
              </p:nvSpPr>
              <p:spPr bwMode="auto">
                <a:xfrm>
                  <a:off x="3485" y="5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9" name="Freeform 136">
                  <a:extLst>
                    <a:ext uri="{FF2B5EF4-FFF2-40B4-BE49-F238E27FC236}">
                      <a16:creationId xmlns:a16="http://schemas.microsoft.com/office/drawing/2014/main" id="{651B08AE-A461-44A6-BDFF-ED838A3502CD}"/>
                    </a:ext>
                  </a:extLst>
                </p:cNvPr>
                <p:cNvSpPr>
                  <a:spLocks/>
                </p:cNvSpPr>
                <p:nvPr userDrawn="1"/>
              </p:nvSpPr>
              <p:spPr bwMode="auto">
                <a:xfrm>
                  <a:off x="3401"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0" name="Freeform 137">
                  <a:extLst>
                    <a:ext uri="{FF2B5EF4-FFF2-40B4-BE49-F238E27FC236}">
                      <a16:creationId xmlns:a16="http://schemas.microsoft.com/office/drawing/2014/main" id="{B24A0246-E7ED-405C-82FE-25C19280CA31}"/>
                    </a:ext>
                  </a:extLst>
                </p:cNvPr>
                <p:cNvSpPr>
                  <a:spLocks/>
                </p:cNvSpPr>
                <p:nvPr userDrawn="1"/>
              </p:nvSpPr>
              <p:spPr bwMode="auto">
                <a:xfrm>
                  <a:off x="3480" y="55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1" name="Freeform 138">
                  <a:extLst>
                    <a:ext uri="{FF2B5EF4-FFF2-40B4-BE49-F238E27FC236}">
                      <a16:creationId xmlns:a16="http://schemas.microsoft.com/office/drawing/2014/main" id="{0A8288EF-E73E-48C0-8CF6-C328D4E4F1D6}"/>
                    </a:ext>
                  </a:extLst>
                </p:cNvPr>
                <p:cNvSpPr>
                  <a:spLocks/>
                </p:cNvSpPr>
                <p:nvPr userDrawn="1"/>
              </p:nvSpPr>
              <p:spPr bwMode="auto">
                <a:xfrm>
                  <a:off x="3485" y="5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2" name="Freeform 139">
                  <a:extLst>
                    <a:ext uri="{FF2B5EF4-FFF2-40B4-BE49-F238E27FC236}">
                      <a16:creationId xmlns:a16="http://schemas.microsoft.com/office/drawing/2014/main" id="{40224AD1-DEF3-46DF-A9D2-3CE08430FFE6}"/>
                    </a:ext>
                  </a:extLst>
                </p:cNvPr>
                <p:cNvSpPr>
                  <a:spLocks/>
                </p:cNvSpPr>
                <p:nvPr userDrawn="1"/>
              </p:nvSpPr>
              <p:spPr bwMode="auto">
                <a:xfrm>
                  <a:off x="3480" y="5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3" name="Freeform 140">
                  <a:extLst>
                    <a:ext uri="{FF2B5EF4-FFF2-40B4-BE49-F238E27FC236}">
                      <a16:creationId xmlns:a16="http://schemas.microsoft.com/office/drawing/2014/main" id="{1C9EC702-A8D4-4B9B-82A0-EBD00D7B8D4E}"/>
                    </a:ext>
                  </a:extLst>
                </p:cNvPr>
                <p:cNvSpPr>
                  <a:spLocks/>
                </p:cNvSpPr>
                <p:nvPr userDrawn="1"/>
              </p:nvSpPr>
              <p:spPr bwMode="auto">
                <a:xfrm>
                  <a:off x="3575" y="9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4" name="Rectangle 141">
                  <a:extLst>
                    <a:ext uri="{FF2B5EF4-FFF2-40B4-BE49-F238E27FC236}">
                      <a16:creationId xmlns:a16="http://schemas.microsoft.com/office/drawing/2014/main" id="{24603E67-2AFC-4C48-994F-EB7F1597405D}"/>
                    </a:ext>
                  </a:extLst>
                </p:cNvPr>
                <p:cNvSpPr>
                  <a:spLocks noChangeArrowheads="1"/>
                </p:cNvSpPr>
                <p:nvPr userDrawn="1"/>
              </p:nvSpPr>
              <p:spPr bwMode="auto">
                <a:xfrm>
                  <a:off x="3346"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5" name="Freeform 142">
                  <a:extLst>
                    <a:ext uri="{FF2B5EF4-FFF2-40B4-BE49-F238E27FC236}">
                      <a16:creationId xmlns:a16="http://schemas.microsoft.com/office/drawing/2014/main" id="{05081361-DE36-4A07-93F7-C91DEEF3635E}"/>
                    </a:ext>
                  </a:extLst>
                </p:cNvPr>
                <p:cNvSpPr>
                  <a:spLocks/>
                </p:cNvSpPr>
                <p:nvPr userDrawn="1"/>
              </p:nvSpPr>
              <p:spPr bwMode="auto">
                <a:xfrm>
                  <a:off x="3336"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6" name="Freeform 143">
                  <a:extLst>
                    <a:ext uri="{FF2B5EF4-FFF2-40B4-BE49-F238E27FC236}">
                      <a16:creationId xmlns:a16="http://schemas.microsoft.com/office/drawing/2014/main" id="{33D5FC5E-004C-4E34-983D-D7650765B643}"/>
                    </a:ext>
                  </a:extLst>
                </p:cNvPr>
                <p:cNvSpPr>
                  <a:spLocks noEditPoints="1"/>
                </p:cNvSpPr>
                <p:nvPr userDrawn="1"/>
              </p:nvSpPr>
              <p:spPr bwMode="auto">
                <a:xfrm>
                  <a:off x="3306" y="553"/>
                  <a:ext cx="353" cy="424"/>
                </a:xfrm>
                <a:custGeom>
                  <a:avLst/>
                  <a:gdLst>
                    <a:gd name="T0" fmla="*/ 25 w 71"/>
                    <a:gd name="T1" fmla="*/ 68 h 85"/>
                    <a:gd name="T2" fmla="*/ 20 w 71"/>
                    <a:gd name="T3" fmla="*/ 65 h 85"/>
                    <a:gd name="T4" fmla="*/ 20 w 71"/>
                    <a:gd name="T5" fmla="*/ 62 h 85"/>
                    <a:gd name="T6" fmla="*/ 16 w 71"/>
                    <a:gd name="T7" fmla="*/ 60 h 85"/>
                    <a:gd name="T8" fmla="*/ 13 w 71"/>
                    <a:gd name="T9" fmla="*/ 55 h 85"/>
                    <a:gd name="T10" fmla="*/ 6 w 71"/>
                    <a:gd name="T11" fmla="*/ 49 h 85"/>
                    <a:gd name="T12" fmla="*/ 7 w 71"/>
                    <a:gd name="T13" fmla="*/ 49 h 85"/>
                    <a:gd name="T14" fmla="*/ 9 w 71"/>
                    <a:gd name="T15" fmla="*/ 47 h 85"/>
                    <a:gd name="T16" fmla="*/ 8 w 71"/>
                    <a:gd name="T17" fmla="*/ 42 h 85"/>
                    <a:gd name="T18" fmla="*/ 7 w 71"/>
                    <a:gd name="T19" fmla="*/ 37 h 85"/>
                    <a:gd name="T20" fmla="*/ 8 w 71"/>
                    <a:gd name="T21" fmla="*/ 31 h 85"/>
                    <a:gd name="T22" fmla="*/ 8 w 71"/>
                    <a:gd name="T23" fmla="*/ 27 h 85"/>
                    <a:gd name="T24" fmla="*/ 11 w 71"/>
                    <a:gd name="T25" fmla="*/ 22 h 85"/>
                    <a:gd name="T26" fmla="*/ 13 w 71"/>
                    <a:gd name="T27" fmla="*/ 22 h 85"/>
                    <a:gd name="T28" fmla="*/ 14 w 71"/>
                    <a:gd name="T29" fmla="*/ 17 h 85"/>
                    <a:gd name="T30" fmla="*/ 16 w 71"/>
                    <a:gd name="T31" fmla="*/ 14 h 85"/>
                    <a:gd name="T32" fmla="*/ 19 w 71"/>
                    <a:gd name="T33" fmla="*/ 9 h 85"/>
                    <a:gd name="T34" fmla="*/ 24 w 71"/>
                    <a:gd name="T35" fmla="*/ 8 h 85"/>
                    <a:gd name="T36" fmla="*/ 29 w 71"/>
                    <a:gd name="T37" fmla="*/ 5 h 85"/>
                    <a:gd name="T38" fmla="*/ 38 w 71"/>
                    <a:gd name="T39" fmla="*/ 4 h 85"/>
                    <a:gd name="T40" fmla="*/ 41 w 71"/>
                    <a:gd name="T41" fmla="*/ 2 h 85"/>
                    <a:gd name="T42" fmla="*/ 36 w 71"/>
                    <a:gd name="T43" fmla="*/ 2 h 85"/>
                    <a:gd name="T44" fmla="*/ 33 w 71"/>
                    <a:gd name="T45" fmla="*/ 1 h 85"/>
                    <a:gd name="T46" fmla="*/ 21 w 71"/>
                    <a:gd name="T47" fmla="*/ 3 h 85"/>
                    <a:gd name="T48" fmla="*/ 9 w 71"/>
                    <a:gd name="T49" fmla="*/ 11 h 85"/>
                    <a:gd name="T50" fmla="*/ 4 w 71"/>
                    <a:gd name="T51" fmla="*/ 19 h 85"/>
                    <a:gd name="T52" fmla="*/ 2 w 71"/>
                    <a:gd name="T53" fmla="*/ 21 h 85"/>
                    <a:gd name="T54" fmla="*/ 3 w 71"/>
                    <a:gd name="T55" fmla="*/ 26 h 85"/>
                    <a:gd name="T56" fmla="*/ 2 w 71"/>
                    <a:gd name="T57" fmla="*/ 32 h 85"/>
                    <a:gd name="T58" fmla="*/ 2 w 71"/>
                    <a:gd name="T59" fmla="*/ 47 h 85"/>
                    <a:gd name="T60" fmla="*/ 4 w 71"/>
                    <a:gd name="T61" fmla="*/ 50 h 85"/>
                    <a:gd name="T62" fmla="*/ 8 w 71"/>
                    <a:gd name="T63" fmla="*/ 57 h 85"/>
                    <a:gd name="T64" fmla="*/ 9 w 71"/>
                    <a:gd name="T65" fmla="*/ 65 h 85"/>
                    <a:gd name="T66" fmla="*/ 16 w 71"/>
                    <a:gd name="T67" fmla="*/ 72 h 85"/>
                    <a:gd name="T68" fmla="*/ 24 w 71"/>
                    <a:gd name="T69" fmla="*/ 78 h 85"/>
                    <a:gd name="T70" fmla="*/ 35 w 71"/>
                    <a:gd name="T71" fmla="*/ 82 h 85"/>
                    <a:gd name="T72" fmla="*/ 46 w 71"/>
                    <a:gd name="T73" fmla="*/ 82 h 85"/>
                    <a:gd name="T74" fmla="*/ 59 w 71"/>
                    <a:gd name="T75" fmla="*/ 77 h 85"/>
                    <a:gd name="T76" fmla="*/ 62 w 71"/>
                    <a:gd name="T77" fmla="*/ 74 h 85"/>
                    <a:gd name="T78" fmla="*/ 66 w 71"/>
                    <a:gd name="T79" fmla="*/ 63 h 85"/>
                    <a:gd name="T80" fmla="*/ 71 w 71"/>
                    <a:gd name="T81" fmla="*/ 50 h 85"/>
                    <a:gd name="T82" fmla="*/ 67 w 71"/>
                    <a:gd name="T83" fmla="*/ 34 h 85"/>
                    <a:gd name="T84" fmla="*/ 63 w 71"/>
                    <a:gd name="T85" fmla="*/ 37 h 85"/>
                    <a:gd name="T86" fmla="*/ 63 w 71"/>
                    <a:gd name="T87" fmla="*/ 45 h 85"/>
                    <a:gd name="T88" fmla="*/ 63 w 71"/>
                    <a:gd name="T89" fmla="*/ 50 h 85"/>
                    <a:gd name="T90" fmla="*/ 62 w 71"/>
                    <a:gd name="T91" fmla="*/ 61 h 85"/>
                    <a:gd name="T92" fmla="*/ 61 w 71"/>
                    <a:gd name="T93" fmla="*/ 66 h 85"/>
                    <a:gd name="T94" fmla="*/ 56 w 71"/>
                    <a:gd name="T95" fmla="*/ 69 h 85"/>
                    <a:gd name="T96" fmla="*/ 53 w 71"/>
                    <a:gd name="T97" fmla="*/ 73 h 85"/>
                    <a:gd name="T98" fmla="*/ 51 w 71"/>
                    <a:gd name="T99" fmla="*/ 72 h 85"/>
                    <a:gd name="T100" fmla="*/ 46 w 71"/>
                    <a:gd name="T101" fmla="*/ 75 h 85"/>
                    <a:gd name="T102" fmla="*/ 43 w 71"/>
                    <a:gd name="T103" fmla="*/ 74 h 85"/>
                    <a:gd name="T104" fmla="*/ 39 w 71"/>
                    <a:gd name="T105" fmla="*/ 74 h 85"/>
                    <a:gd name="T106" fmla="*/ 37 w 71"/>
                    <a:gd name="T107" fmla="*/ 74 h 85"/>
                    <a:gd name="T108" fmla="*/ 29 w 71"/>
                    <a:gd name="T109" fmla="*/ 72 h 85"/>
                    <a:gd name="T110" fmla="*/ 18 w 71"/>
                    <a:gd name="T111" fmla="*/ 62 h 85"/>
                    <a:gd name="T112" fmla="*/ 31 w 71"/>
                    <a:gd name="T113" fmla="*/ 2 h 85"/>
                    <a:gd name="T114" fmla="*/ 61 w 71"/>
                    <a:gd name="T11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 h="85">
                      <a:moveTo>
                        <a:pt x="27" y="70"/>
                      </a:moveTo>
                      <a:cubicBezTo>
                        <a:pt x="27" y="69"/>
                        <a:pt x="27" y="69"/>
                        <a:pt x="27" y="69"/>
                      </a:cubicBezTo>
                      <a:cubicBezTo>
                        <a:pt x="28" y="68"/>
                        <a:pt x="29" y="69"/>
                        <a:pt x="28" y="68"/>
                      </a:cubicBezTo>
                      <a:cubicBezTo>
                        <a:pt x="27" y="70"/>
                        <a:pt x="26" y="66"/>
                        <a:pt x="24" y="68"/>
                      </a:cubicBezTo>
                      <a:cubicBezTo>
                        <a:pt x="24" y="67"/>
                        <a:pt x="24" y="67"/>
                        <a:pt x="24" y="67"/>
                      </a:cubicBezTo>
                      <a:cubicBezTo>
                        <a:pt x="24" y="68"/>
                        <a:pt x="25" y="67"/>
                        <a:pt x="25" y="68"/>
                      </a:cubicBezTo>
                      <a:cubicBezTo>
                        <a:pt x="25" y="66"/>
                        <a:pt x="23" y="69"/>
                        <a:pt x="22" y="67"/>
                      </a:cubicBezTo>
                      <a:cubicBezTo>
                        <a:pt x="22" y="67"/>
                        <a:pt x="22" y="66"/>
                        <a:pt x="22" y="66"/>
                      </a:cubicBezTo>
                      <a:cubicBezTo>
                        <a:pt x="21" y="66"/>
                        <a:pt x="21" y="66"/>
                        <a:pt x="21" y="66"/>
                      </a:cubicBezTo>
                      <a:cubicBezTo>
                        <a:pt x="21" y="66"/>
                        <a:pt x="21" y="66"/>
                        <a:pt x="22" y="66"/>
                      </a:cubicBezTo>
                      <a:cubicBezTo>
                        <a:pt x="20" y="65"/>
                        <a:pt x="20" y="65"/>
                        <a:pt x="20" y="65"/>
                      </a:cubicBezTo>
                      <a:cubicBezTo>
                        <a:pt x="20" y="65"/>
                        <a:pt x="20" y="65"/>
                        <a:pt x="20" y="65"/>
                      </a:cubicBezTo>
                      <a:cubicBezTo>
                        <a:pt x="20" y="65"/>
                        <a:pt x="19" y="65"/>
                        <a:pt x="19" y="65"/>
                      </a:cubicBezTo>
                      <a:cubicBezTo>
                        <a:pt x="19" y="64"/>
                        <a:pt x="19" y="65"/>
                        <a:pt x="19" y="65"/>
                      </a:cubicBezTo>
                      <a:cubicBezTo>
                        <a:pt x="18" y="64"/>
                        <a:pt x="18" y="64"/>
                        <a:pt x="18" y="64"/>
                      </a:cubicBezTo>
                      <a:cubicBezTo>
                        <a:pt x="18" y="64"/>
                        <a:pt x="19" y="64"/>
                        <a:pt x="20" y="64"/>
                      </a:cubicBezTo>
                      <a:cubicBezTo>
                        <a:pt x="21" y="62"/>
                        <a:pt x="19" y="64"/>
                        <a:pt x="19" y="62"/>
                      </a:cubicBezTo>
                      <a:cubicBezTo>
                        <a:pt x="20" y="62"/>
                        <a:pt x="20" y="62"/>
                        <a:pt x="20" y="62"/>
                      </a:cubicBezTo>
                      <a:cubicBezTo>
                        <a:pt x="20" y="61"/>
                        <a:pt x="19" y="61"/>
                        <a:pt x="20" y="60"/>
                      </a:cubicBezTo>
                      <a:cubicBezTo>
                        <a:pt x="19" y="60"/>
                        <a:pt x="19" y="63"/>
                        <a:pt x="18" y="62"/>
                      </a:cubicBezTo>
                      <a:cubicBezTo>
                        <a:pt x="18" y="62"/>
                        <a:pt x="18" y="62"/>
                        <a:pt x="17" y="61"/>
                      </a:cubicBezTo>
                      <a:cubicBezTo>
                        <a:pt x="18" y="61"/>
                        <a:pt x="17" y="61"/>
                        <a:pt x="17" y="60"/>
                      </a:cubicBezTo>
                      <a:cubicBezTo>
                        <a:pt x="18" y="59"/>
                        <a:pt x="18" y="59"/>
                        <a:pt x="18" y="59"/>
                      </a:cubicBezTo>
                      <a:cubicBezTo>
                        <a:pt x="17" y="59"/>
                        <a:pt x="17" y="60"/>
                        <a:pt x="16" y="60"/>
                      </a:cubicBezTo>
                      <a:cubicBezTo>
                        <a:pt x="16" y="59"/>
                        <a:pt x="16" y="58"/>
                        <a:pt x="17" y="58"/>
                      </a:cubicBezTo>
                      <a:cubicBezTo>
                        <a:pt x="17" y="57"/>
                        <a:pt x="16" y="59"/>
                        <a:pt x="15" y="58"/>
                      </a:cubicBezTo>
                      <a:cubicBezTo>
                        <a:pt x="15" y="57"/>
                        <a:pt x="14" y="57"/>
                        <a:pt x="13" y="56"/>
                      </a:cubicBezTo>
                      <a:cubicBezTo>
                        <a:pt x="13" y="55"/>
                        <a:pt x="14" y="56"/>
                        <a:pt x="14" y="55"/>
                      </a:cubicBezTo>
                      <a:cubicBezTo>
                        <a:pt x="13" y="55"/>
                        <a:pt x="13" y="55"/>
                        <a:pt x="13" y="55"/>
                      </a:cubicBezTo>
                      <a:cubicBezTo>
                        <a:pt x="13" y="55"/>
                        <a:pt x="13" y="55"/>
                        <a:pt x="13" y="55"/>
                      </a:cubicBezTo>
                      <a:cubicBezTo>
                        <a:pt x="13" y="55"/>
                        <a:pt x="12" y="55"/>
                        <a:pt x="12" y="55"/>
                      </a:cubicBezTo>
                      <a:cubicBezTo>
                        <a:pt x="10" y="55"/>
                        <a:pt x="12" y="52"/>
                        <a:pt x="11" y="52"/>
                      </a:cubicBezTo>
                      <a:cubicBezTo>
                        <a:pt x="11" y="52"/>
                        <a:pt x="11" y="52"/>
                        <a:pt x="12" y="52"/>
                      </a:cubicBezTo>
                      <a:cubicBezTo>
                        <a:pt x="10" y="51"/>
                        <a:pt x="11" y="51"/>
                        <a:pt x="9" y="50"/>
                      </a:cubicBezTo>
                      <a:cubicBezTo>
                        <a:pt x="10" y="49"/>
                        <a:pt x="10" y="49"/>
                        <a:pt x="10" y="49"/>
                      </a:cubicBezTo>
                      <a:cubicBezTo>
                        <a:pt x="9" y="50"/>
                        <a:pt x="8" y="49"/>
                        <a:pt x="6" y="49"/>
                      </a:cubicBezTo>
                      <a:cubicBezTo>
                        <a:pt x="6" y="49"/>
                        <a:pt x="6" y="49"/>
                        <a:pt x="6" y="50"/>
                      </a:cubicBezTo>
                      <a:cubicBezTo>
                        <a:pt x="5" y="49"/>
                        <a:pt x="5" y="49"/>
                        <a:pt x="5" y="49"/>
                      </a:cubicBezTo>
                      <a:cubicBezTo>
                        <a:pt x="5" y="48"/>
                        <a:pt x="5" y="48"/>
                        <a:pt x="6" y="48"/>
                      </a:cubicBezTo>
                      <a:cubicBezTo>
                        <a:pt x="6" y="48"/>
                        <a:pt x="6" y="48"/>
                        <a:pt x="5" y="48"/>
                      </a:cubicBezTo>
                      <a:cubicBezTo>
                        <a:pt x="6" y="48"/>
                        <a:pt x="6" y="48"/>
                        <a:pt x="7" y="48"/>
                      </a:cubicBezTo>
                      <a:cubicBezTo>
                        <a:pt x="7" y="48"/>
                        <a:pt x="7" y="48"/>
                        <a:pt x="7" y="49"/>
                      </a:cubicBezTo>
                      <a:cubicBezTo>
                        <a:pt x="7" y="49"/>
                        <a:pt x="8" y="49"/>
                        <a:pt x="9" y="48"/>
                      </a:cubicBezTo>
                      <a:cubicBezTo>
                        <a:pt x="9" y="48"/>
                        <a:pt x="9" y="48"/>
                        <a:pt x="9" y="48"/>
                      </a:cubicBezTo>
                      <a:cubicBezTo>
                        <a:pt x="9" y="48"/>
                        <a:pt x="9" y="48"/>
                        <a:pt x="9" y="48"/>
                      </a:cubicBezTo>
                      <a:cubicBezTo>
                        <a:pt x="9" y="48"/>
                        <a:pt x="9" y="48"/>
                        <a:pt x="8" y="48"/>
                      </a:cubicBezTo>
                      <a:cubicBezTo>
                        <a:pt x="10" y="47"/>
                        <a:pt x="10" y="47"/>
                        <a:pt x="10" y="47"/>
                      </a:cubicBezTo>
                      <a:cubicBezTo>
                        <a:pt x="9" y="47"/>
                        <a:pt x="9" y="47"/>
                        <a:pt x="9" y="47"/>
                      </a:cubicBezTo>
                      <a:cubicBezTo>
                        <a:pt x="10" y="45"/>
                        <a:pt x="10" y="45"/>
                        <a:pt x="10" y="45"/>
                      </a:cubicBezTo>
                      <a:cubicBezTo>
                        <a:pt x="8" y="45"/>
                        <a:pt x="6" y="44"/>
                        <a:pt x="5" y="42"/>
                      </a:cubicBezTo>
                      <a:cubicBezTo>
                        <a:pt x="6" y="42"/>
                        <a:pt x="7" y="42"/>
                        <a:pt x="8" y="42"/>
                      </a:cubicBezTo>
                      <a:cubicBezTo>
                        <a:pt x="7" y="42"/>
                        <a:pt x="8" y="43"/>
                        <a:pt x="8" y="44"/>
                      </a:cubicBezTo>
                      <a:cubicBezTo>
                        <a:pt x="8" y="43"/>
                        <a:pt x="9" y="43"/>
                        <a:pt x="9" y="44"/>
                      </a:cubicBezTo>
                      <a:cubicBezTo>
                        <a:pt x="8" y="42"/>
                        <a:pt x="8" y="42"/>
                        <a:pt x="8" y="42"/>
                      </a:cubicBezTo>
                      <a:cubicBezTo>
                        <a:pt x="9" y="42"/>
                        <a:pt x="8" y="42"/>
                        <a:pt x="9" y="41"/>
                      </a:cubicBezTo>
                      <a:cubicBezTo>
                        <a:pt x="7" y="42"/>
                        <a:pt x="7" y="40"/>
                        <a:pt x="7" y="39"/>
                      </a:cubicBezTo>
                      <a:cubicBezTo>
                        <a:pt x="7" y="39"/>
                        <a:pt x="8" y="39"/>
                        <a:pt x="8" y="40"/>
                      </a:cubicBezTo>
                      <a:cubicBezTo>
                        <a:pt x="9" y="39"/>
                        <a:pt x="6" y="39"/>
                        <a:pt x="7" y="38"/>
                      </a:cubicBezTo>
                      <a:cubicBezTo>
                        <a:pt x="7" y="38"/>
                        <a:pt x="7" y="38"/>
                        <a:pt x="7" y="38"/>
                      </a:cubicBezTo>
                      <a:cubicBezTo>
                        <a:pt x="6" y="38"/>
                        <a:pt x="7" y="37"/>
                        <a:pt x="7" y="37"/>
                      </a:cubicBezTo>
                      <a:cubicBezTo>
                        <a:pt x="7" y="37"/>
                        <a:pt x="7" y="37"/>
                        <a:pt x="7" y="37"/>
                      </a:cubicBezTo>
                      <a:cubicBezTo>
                        <a:pt x="8" y="36"/>
                        <a:pt x="7" y="33"/>
                        <a:pt x="6" y="32"/>
                      </a:cubicBezTo>
                      <a:cubicBezTo>
                        <a:pt x="6" y="32"/>
                        <a:pt x="8" y="33"/>
                        <a:pt x="8" y="33"/>
                      </a:cubicBezTo>
                      <a:cubicBezTo>
                        <a:pt x="8" y="33"/>
                        <a:pt x="7" y="32"/>
                        <a:pt x="6" y="31"/>
                      </a:cubicBezTo>
                      <a:cubicBezTo>
                        <a:pt x="4" y="30"/>
                        <a:pt x="3" y="29"/>
                        <a:pt x="3" y="29"/>
                      </a:cubicBezTo>
                      <a:cubicBezTo>
                        <a:pt x="4" y="30"/>
                        <a:pt x="8" y="30"/>
                        <a:pt x="8" y="31"/>
                      </a:cubicBezTo>
                      <a:cubicBezTo>
                        <a:pt x="9" y="31"/>
                        <a:pt x="9" y="30"/>
                        <a:pt x="9" y="29"/>
                      </a:cubicBezTo>
                      <a:cubicBezTo>
                        <a:pt x="8" y="30"/>
                        <a:pt x="7" y="30"/>
                        <a:pt x="6" y="29"/>
                      </a:cubicBezTo>
                      <a:cubicBezTo>
                        <a:pt x="8" y="29"/>
                        <a:pt x="7" y="29"/>
                        <a:pt x="9" y="28"/>
                      </a:cubicBezTo>
                      <a:cubicBezTo>
                        <a:pt x="8" y="28"/>
                        <a:pt x="6" y="27"/>
                        <a:pt x="7" y="27"/>
                      </a:cubicBezTo>
                      <a:cubicBezTo>
                        <a:pt x="7" y="27"/>
                        <a:pt x="9" y="27"/>
                        <a:pt x="9" y="28"/>
                      </a:cubicBezTo>
                      <a:cubicBezTo>
                        <a:pt x="9" y="28"/>
                        <a:pt x="9" y="27"/>
                        <a:pt x="8" y="27"/>
                      </a:cubicBezTo>
                      <a:cubicBezTo>
                        <a:pt x="8" y="26"/>
                        <a:pt x="7" y="26"/>
                        <a:pt x="7" y="26"/>
                      </a:cubicBezTo>
                      <a:cubicBezTo>
                        <a:pt x="8" y="26"/>
                        <a:pt x="9" y="26"/>
                        <a:pt x="10" y="26"/>
                      </a:cubicBezTo>
                      <a:cubicBezTo>
                        <a:pt x="9" y="26"/>
                        <a:pt x="10" y="25"/>
                        <a:pt x="10" y="25"/>
                      </a:cubicBezTo>
                      <a:cubicBezTo>
                        <a:pt x="9" y="25"/>
                        <a:pt x="9" y="25"/>
                        <a:pt x="9" y="25"/>
                      </a:cubicBezTo>
                      <a:cubicBezTo>
                        <a:pt x="10" y="24"/>
                        <a:pt x="7" y="23"/>
                        <a:pt x="8" y="21"/>
                      </a:cubicBezTo>
                      <a:cubicBezTo>
                        <a:pt x="8" y="21"/>
                        <a:pt x="10" y="23"/>
                        <a:pt x="11" y="22"/>
                      </a:cubicBezTo>
                      <a:cubicBezTo>
                        <a:pt x="10" y="21"/>
                        <a:pt x="7" y="18"/>
                        <a:pt x="7" y="16"/>
                      </a:cubicBezTo>
                      <a:cubicBezTo>
                        <a:pt x="8" y="16"/>
                        <a:pt x="8" y="16"/>
                        <a:pt x="8" y="16"/>
                      </a:cubicBezTo>
                      <a:cubicBezTo>
                        <a:pt x="8" y="15"/>
                        <a:pt x="8" y="15"/>
                        <a:pt x="8" y="15"/>
                      </a:cubicBezTo>
                      <a:cubicBezTo>
                        <a:pt x="8" y="17"/>
                        <a:pt x="10" y="20"/>
                        <a:pt x="11" y="21"/>
                      </a:cubicBezTo>
                      <a:cubicBezTo>
                        <a:pt x="12" y="21"/>
                        <a:pt x="12" y="22"/>
                        <a:pt x="12" y="21"/>
                      </a:cubicBezTo>
                      <a:cubicBezTo>
                        <a:pt x="13" y="21"/>
                        <a:pt x="13" y="22"/>
                        <a:pt x="13" y="22"/>
                      </a:cubicBezTo>
                      <a:cubicBezTo>
                        <a:pt x="13" y="22"/>
                        <a:pt x="14" y="21"/>
                        <a:pt x="14" y="21"/>
                      </a:cubicBezTo>
                      <a:cubicBezTo>
                        <a:pt x="13" y="20"/>
                        <a:pt x="14" y="19"/>
                        <a:pt x="13" y="18"/>
                      </a:cubicBezTo>
                      <a:cubicBezTo>
                        <a:pt x="13" y="21"/>
                        <a:pt x="13" y="21"/>
                        <a:pt x="13" y="21"/>
                      </a:cubicBezTo>
                      <a:cubicBezTo>
                        <a:pt x="12" y="20"/>
                        <a:pt x="10" y="18"/>
                        <a:pt x="11" y="17"/>
                      </a:cubicBezTo>
                      <a:cubicBezTo>
                        <a:pt x="12" y="17"/>
                        <a:pt x="13" y="18"/>
                        <a:pt x="13" y="18"/>
                      </a:cubicBezTo>
                      <a:cubicBezTo>
                        <a:pt x="13" y="18"/>
                        <a:pt x="14" y="17"/>
                        <a:pt x="14" y="17"/>
                      </a:cubicBezTo>
                      <a:cubicBezTo>
                        <a:pt x="14" y="18"/>
                        <a:pt x="14" y="18"/>
                        <a:pt x="14" y="18"/>
                      </a:cubicBezTo>
                      <a:cubicBezTo>
                        <a:pt x="15" y="18"/>
                        <a:pt x="14" y="16"/>
                        <a:pt x="15" y="16"/>
                      </a:cubicBezTo>
                      <a:cubicBezTo>
                        <a:pt x="15" y="16"/>
                        <a:pt x="17" y="16"/>
                        <a:pt x="16" y="16"/>
                      </a:cubicBezTo>
                      <a:cubicBezTo>
                        <a:pt x="15" y="15"/>
                        <a:pt x="12" y="12"/>
                        <a:pt x="11" y="11"/>
                      </a:cubicBezTo>
                      <a:cubicBezTo>
                        <a:pt x="11" y="11"/>
                        <a:pt x="14" y="11"/>
                        <a:pt x="14" y="11"/>
                      </a:cubicBezTo>
                      <a:cubicBezTo>
                        <a:pt x="16" y="11"/>
                        <a:pt x="15" y="14"/>
                        <a:pt x="16" y="14"/>
                      </a:cubicBezTo>
                      <a:cubicBezTo>
                        <a:pt x="16" y="14"/>
                        <a:pt x="16" y="13"/>
                        <a:pt x="16" y="13"/>
                      </a:cubicBezTo>
                      <a:cubicBezTo>
                        <a:pt x="17" y="13"/>
                        <a:pt x="17" y="14"/>
                        <a:pt x="17" y="13"/>
                      </a:cubicBezTo>
                      <a:cubicBezTo>
                        <a:pt x="17" y="12"/>
                        <a:pt x="19" y="13"/>
                        <a:pt x="17" y="12"/>
                      </a:cubicBezTo>
                      <a:cubicBezTo>
                        <a:pt x="17" y="12"/>
                        <a:pt x="18" y="12"/>
                        <a:pt x="18" y="12"/>
                      </a:cubicBezTo>
                      <a:cubicBezTo>
                        <a:pt x="18" y="11"/>
                        <a:pt x="18" y="9"/>
                        <a:pt x="18" y="8"/>
                      </a:cubicBezTo>
                      <a:cubicBezTo>
                        <a:pt x="18" y="8"/>
                        <a:pt x="19" y="9"/>
                        <a:pt x="19" y="9"/>
                      </a:cubicBezTo>
                      <a:cubicBezTo>
                        <a:pt x="20" y="8"/>
                        <a:pt x="21" y="8"/>
                        <a:pt x="23" y="8"/>
                      </a:cubicBezTo>
                      <a:cubicBezTo>
                        <a:pt x="23" y="8"/>
                        <a:pt x="24" y="8"/>
                        <a:pt x="24" y="9"/>
                      </a:cubicBezTo>
                      <a:cubicBezTo>
                        <a:pt x="24" y="9"/>
                        <a:pt x="24" y="8"/>
                        <a:pt x="24" y="8"/>
                      </a:cubicBezTo>
                      <a:cubicBezTo>
                        <a:pt x="25" y="9"/>
                        <a:pt x="23" y="8"/>
                        <a:pt x="24" y="9"/>
                      </a:cubicBezTo>
                      <a:cubicBezTo>
                        <a:pt x="24" y="9"/>
                        <a:pt x="25" y="8"/>
                        <a:pt x="26" y="8"/>
                      </a:cubicBezTo>
                      <a:cubicBezTo>
                        <a:pt x="25" y="7"/>
                        <a:pt x="24" y="8"/>
                        <a:pt x="24" y="8"/>
                      </a:cubicBezTo>
                      <a:cubicBezTo>
                        <a:pt x="23" y="7"/>
                        <a:pt x="24" y="5"/>
                        <a:pt x="26" y="4"/>
                      </a:cubicBezTo>
                      <a:cubicBezTo>
                        <a:pt x="27" y="3"/>
                        <a:pt x="26" y="5"/>
                        <a:pt x="26" y="5"/>
                      </a:cubicBezTo>
                      <a:cubicBezTo>
                        <a:pt x="29" y="5"/>
                        <a:pt x="28" y="2"/>
                        <a:pt x="31" y="3"/>
                      </a:cubicBezTo>
                      <a:cubicBezTo>
                        <a:pt x="32" y="4"/>
                        <a:pt x="31" y="5"/>
                        <a:pt x="31" y="5"/>
                      </a:cubicBezTo>
                      <a:cubicBezTo>
                        <a:pt x="30" y="6"/>
                        <a:pt x="29" y="5"/>
                        <a:pt x="29" y="5"/>
                      </a:cubicBezTo>
                      <a:cubicBezTo>
                        <a:pt x="29" y="5"/>
                        <a:pt x="29" y="5"/>
                        <a:pt x="29" y="5"/>
                      </a:cubicBezTo>
                      <a:cubicBezTo>
                        <a:pt x="29" y="6"/>
                        <a:pt x="28" y="6"/>
                        <a:pt x="28" y="6"/>
                      </a:cubicBezTo>
                      <a:cubicBezTo>
                        <a:pt x="29" y="6"/>
                        <a:pt x="32" y="6"/>
                        <a:pt x="34" y="7"/>
                      </a:cubicBezTo>
                      <a:cubicBezTo>
                        <a:pt x="34" y="7"/>
                        <a:pt x="35" y="6"/>
                        <a:pt x="35" y="6"/>
                      </a:cubicBezTo>
                      <a:cubicBezTo>
                        <a:pt x="34" y="6"/>
                        <a:pt x="34" y="6"/>
                        <a:pt x="34" y="6"/>
                      </a:cubicBezTo>
                      <a:cubicBezTo>
                        <a:pt x="34" y="5"/>
                        <a:pt x="35" y="5"/>
                        <a:pt x="35" y="4"/>
                      </a:cubicBezTo>
                      <a:cubicBezTo>
                        <a:pt x="36" y="4"/>
                        <a:pt x="37" y="3"/>
                        <a:pt x="38" y="4"/>
                      </a:cubicBezTo>
                      <a:cubicBezTo>
                        <a:pt x="38" y="5"/>
                        <a:pt x="38" y="5"/>
                        <a:pt x="38" y="5"/>
                      </a:cubicBezTo>
                      <a:cubicBezTo>
                        <a:pt x="38" y="5"/>
                        <a:pt x="37" y="4"/>
                        <a:pt x="37" y="5"/>
                      </a:cubicBezTo>
                      <a:cubicBezTo>
                        <a:pt x="37" y="4"/>
                        <a:pt x="38" y="7"/>
                        <a:pt x="39" y="5"/>
                      </a:cubicBezTo>
                      <a:cubicBezTo>
                        <a:pt x="38" y="4"/>
                        <a:pt x="38" y="4"/>
                        <a:pt x="38" y="4"/>
                      </a:cubicBezTo>
                      <a:cubicBezTo>
                        <a:pt x="39" y="4"/>
                        <a:pt x="41" y="3"/>
                        <a:pt x="42" y="4"/>
                      </a:cubicBezTo>
                      <a:cubicBezTo>
                        <a:pt x="42" y="3"/>
                        <a:pt x="41" y="4"/>
                        <a:pt x="41" y="2"/>
                      </a:cubicBezTo>
                      <a:cubicBezTo>
                        <a:pt x="41" y="4"/>
                        <a:pt x="38" y="2"/>
                        <a:pt x="39" y="4"/>
                      </a:cubicBezTo>
                      <a:cubicBezTo>
                        <a:pt x="39" y="2"/>
                        <a:pt x="38" y="3"/>
                        <a:pt x="37" y="1"/>
                      </a:cubicBezTo>
                      <a:cubicBezTo>
                        <a:pt x="37" y="1"/>
                        <a:pt x="37" y="2"/>
                        <a:pt x="36" y="1"/>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3"/>
                        <a:pt x="34" y="3"/>
                        <a:pt x="34" y="3"/>
                      </a:cubicBezTo>
                      <a:cubicBezTo>
                        <a:pt x="33" y="3"/>
                        <a:pt x="34" y="3"/>
                        <a:pt x="34" y="2"/>
                      </a:cubicBezTo>
                      <a:cubicBezTo>
                        <a:pt x="33" y="3"/>
                        <a:pt x="33" y="3"/>
                        <a:pt x="33" y="3"/>
                      </a:cubicBezTo>
                      <a:cubicBezTo>
                        <a:pt x="33" y="2"/>
                        <a:pt x="32" y="2"/>
                        <a:pt x="33" y="1"/>
                      </a:cubicBezTo>
                      <a:cubicBezTo>
                        <a:pt x="32" y="1"/>
                        <a:pt x="32" y="1"/>
                        <a:pt x="32" y="1"/>
                      </a:cubicBezTo>
                      <a:cubicBezTo>
                        <a:pt x="31" y="1"/>
                        <a:pt x="30" y="0"/>
                        <a:pt x="29" y="1"/>
                      </a:cubicBezTo>
                      <a:cubicBezTo>
                        <a:pt x="29" y="1"/>
                        <a:pt x="28" y="2"/>
                        <a:pt x="29" y="1"/>
                      </a:cubicBezTo>
                      <a:cubicBezTo>
                        <a:pt x="29" y="1"/>
                        <a:pt x="27" y="2"/>
                        <a:pt x="27" y="2"/>
                      </a:cubicBezTo>
                      <a:cubicBezTo>
                        <a:pt x="27" y="1"/>
                        <a:pt x="27" y="1"/>
                        <a:pt x="27" y="1"/>
                      </a:cubicBezTo>
                      <a:cubicBezTo>
                        <a:pt x="25" y="2"/>
                        <a:pt x="23" y="3"/>
                        <a:pt x="21" y="3"/>
                      </a:cubicBezTo>
                      <a:cubicBezTo>
                        <a:pt x="20" y="3"/>
                        <a:pt x="20" y="4"/>
                        <a:pt x="19" y="4"/>
                      </a:cubicBezTo>
                      <a:cubicBezTo>
                        <a:pt x="18" y="3"/>
                        <a:pt x="18" y="3"/>
                        <a:pt x="18" y="3"/>
                      </a:cubicBezTo>
                      <a:cubicBezTo>
                        <a:pt x="17" y="4"/>
                        <a:pt x="15" y="4"/>
                        <a:pt x="15" y="5"/>
                      </a:cubicBezTo>
                      <a:cubicBezTo>
                        <a:pt x="14" y="3"/>
                        <a:pt x="12" y="6"/>
                        <a:pt x="10" y="7"/>
                      </a:cubicBezTo>
                      <a:cubicBezTo>
                        <a:pt x="11" y="8"/>
                        <a:pt x="11" y="8"/>
                        <a:pt x="11" y="8"/>
                      </a:cubicBezTo>
                      <a:cubicBezTo>
                        <a:pt x="10" y="9"/>
                        <a:pt x="10" y="9"/>
                        <a:pt x="9" y="11"/>
                      </a:cubicBezTo>
                      <a:cubicBezTo>
                        <a:pt x="10" y="11"/>
                        <a:pt x="10" y="11"/>
                        <a:pt x="10" y="11"/>
                      </a:cubicBezTo>
                      <a:cubicBezTo>
                        <a:pt x="10" y="12"/>
                        <a:pt x="8" y="13"/>
                        <a:pt x="7" y="14"/>
                      </a:cubicBezTo>
                      <a:cubicBezTo>
                        <a:pt x="6" y="14"/>
                        <a:pt x="7" y="13"/>
                        <a:pt x="7" y="13"/>
                      </a:cubicBezTo>
                      <a:cubicBezTo>
                        <a:pt x="6" y="14"/>
                        <a:pt x="5" y="15"/>
                        <a:pt x="5" y="16"/>
                      </a:cubicBezTo>
                      <a:cubicBezTo>
                        <a:pt x="5" y="17"/>
                        <a:pt x="5" y="18"/>
                        <a:pt x="4" y="18"/>
                      </a:cubicBezTo>
                      <a:cubicBezTo>
                        <a:pt x="4" y="19"/>
                        <a:pt x="4" y="19"/>
                        <a:pt x="4" y="19"/>
                      </a:cubicBezTo>
                      <a:cubicBezTo>
                        <a:pt x="4" y="19"/>
                        <a:pt x="4" y="19"/>
                        <a:pt x="4" y="19"/>
                      </a:cubicBezTo>
                      <a:cubicBezTo>
                        <a:pt x="4" y="19"/>
                        <a:pt x="4" y="19"/>
                        <a:pt x="4" y="19"/>
                      </a:cubicBezTo>
                      <a:cubicBezTo>
                        <a:pt x="3" y="19"/>
                        <a:pt x="3" y="20"/>
                        <a:pt x="3" y="20"/>
                      </a:cubicBezTo>
                      <a:cubicBezTo>
                        <a:pt x="3" y="20"/>
                        <a:pt x="3" y="20"/>
                        <a:pt x="3" y="19"/>
                      </a:cubicBezTo>
                      <a:cubicBezTo>
                        <a:pt x="3" y="20"/>
                        <a:pt x="3" y="20"/>
                        <a:pt x="3" y="21"/>
                      </a:cubicBezTo>
                      <a:cubicBezTo>
                        <a:pt x="2" y="21"/>
                        <a:pt x="2" y="21"/>
                        <a:pt x="2" y="21"/>
                      </a:cubicBezTo>
                      <a:cubicBezTo>
                        <a:pt x="2" y="21"/>
                        <a:pt x="2" y="21"/>
                        <a:pt x="2" y="21"/>
                      </a:cubicBezTo>
                      <a:cubicBezTo>
                        <a:pt x="2" y="21"/>
                        <a:pt x="3" y="21"/>
                        <a:pt x="3" y="21"/>
                      </a:cubicBezTo>
                      <a:cubicBezTo>
                        <a:pt x="3" y="22"/>
                        <a:pt x="3" y="22"/>
                        <a:pt x="4" y="22"/>
                      </a:cubicBezTo>
                      <a:cubicBezTo>
                        <a:pt x="2" y="22"/>
                        <a:pt x="4" y="23"/>
                        <a:pt x="2" y="23"/>
                      </a:cubicBezTo>
                      <a:cubicBezTo>
                        <a:pt x="3" y="24"/>
                        <a:pt x="2" y="26"/>
                        <a:pt x="3" y="27"/>
                      </a:cubicBezTo>
                      <a:cubicBezTo>
                        <a:pt x="3" y="27"/>
                        <a:pt x="3" y="27"/>
                        <a:pt x="3" y="26"/>
                      </a:cubicBezTo>
                      <a:cubicBezTo>
                        <a:pt x="3" y="27"/>
                        <a:pt x="3" y="27"/>
                        <a:pt x="3" y="28"/>
                      </a:cubicBezTo>
                      <a:cubicBezTo>
                        <a:pt x="2" y="28"/>
                        <a:pt x="2" y="28"/>
                        <a:pt x="2" y="28"/>
                      </a:cubicBezTo>
                      <a:cubicBezTo>
                        <a:pt x="3" y="29"/>
                        <a:pt x="3" y="29"/>
                        <a:pt x="3" y="29"/>
                      </a:cubicBezTo>
                      <a:cubicBezTo>
                        <a:pt x="2" y="30"/>
                        <a:pt x="2" y="30"/>
                        <a:pt x="1" y="29"/>
                      </a:cubicBezTo>
                      <a:cubicBezTo>
                        <a:pt x="2" y="31"/>
                        <a:pt x="1" y="31"/>
                        <a:pt x="3" y="32"/>
                      </a:cubicBezTo>
                      <a:cubicBezTo>
                        <a:pt x="2" y="32"/>
                        <a:pt x="2" y="32"/>
                        <a:pt x="2" y="32"/>
                      </a:cubicBezTo>
                      <a:cubicBezTo>
                        <a:pt x="2" y="33"/>
                        <a:pt x="3" y="33"/>
                        <a:pt x="2" y="34"/>
                      </a:cubicBezTo>
                      <a:cubicBezTo>
                        <a:pt x="1" y="34"/>
                        <a:pt x="1" y="36"/>
                        <a:pt x="1" y="37"/>
                      </a:cubicBezTo>
                      <a:cubicBezTo>
                        <a:pt x="1" y="39"/>
                        <a:pt x="1" y="41"/>
                        <a:pt x="1" y="42"/>
                      </a:cubicBezTo>
                      <a:cubicBezTo>
                        <a:pt x="3" y="41"/>
                        <a:pt x="0" y="44"/>
                        <a:pt x="2" y="44"/>
                      </a:cubicBezTo>
                      <a:cubicBezTo>
                        <a:pt x="1" y="44"/>
                        <a:pt x="1" y="44"/>
                        <a:pt x="1" y="44"/>
                      </a:cubicBezTo>
                      <a:cubicBezTo>
                        <a:pt x="1" y="45"/>
                        <a:pt x="0" y="46"/>
                        <a:pt x="2" y="47"/>
                      </a:cubicBezTo>
                      <a:cubicBezTo>
                        <a:pt x="2" y="47"/>
                        <a:pt x="1" y="47"/>
                        <a:pt x="1" y="47"/>
                      </a:cubicBezTo>
                      <a:cubicBezTo>
                        <a:pt x="1" y="47"/>
                        <a:pt x="1" y="48"/>
                        <a:pt x="1" y="48"/>
                      </a:cubicBezTo>
                      <a:cubicBezTo>
                        <a:pt x="1" y="48"/>
                        <a:pt x="1" y="48"/>
                        <a:pt x="0" y="47"/>
                      </a:cubicBezTo>
                      <a:cubicBezTo>
                        <a:pt x="1" y="49"/>
                        <a:pt x="2" y="49"/>
                        <a:pt x="4" y="48"/>
                      </a:cubicBezTo>
                      <a:cubicBezTo>
                        <a:pt x="3" y="49"/>
                        <a:pt x="4" y="50"/>
                        <a:pt x="5" y="50"/>
                      </a:cubicBezTo>
                      <a:cubicBezTo>
                        <a:pt x="4" y="50"/>
                        <a:pt x="4" y="51"/>
                        <a:pt x="4" y="50"/>
                      </a:cubicBezTo>
                      <a:cubicBezTo>
                        <a:pt x="4" y="51"/>
                        <a:pt x="4" y="53"/>
                        <a:pt x="5" y="53"/>
                      </a:cubicBezTo>
                      <a:cubicBezTo>
                        <a:pt x="5" y="53"/>
                        <a:pt x="5" y="54"/>
                        <a:pt x="6" y="54"/>
                      </a:cubicBezTo>
                      <a:cubicBezTo>
                        <a:pt x="6" y="55"/>
                        <a:pt x="6" y="55"/>
                        <a:pt x="6" y="56"/>
                      </a:cubicBezTo>
                      <a:cubicBezTo>
                        <a:pt x="6" y="56"/>
                        <a:pt x="6" y="56"/>
                        <a:pt x="6" y="56"/>
                      </a:cubicBezTo>
                      <a:cubicBezTo>
                        <a:pt x="8" y="55"/>
                        <a:pt x="7" y="56"/>
                        <a:pt x="8" y="57"/>
                      </a:cubicBezTo>
                      <a:cubicBezTo>
                        <a:pt x="8" y="57"/>
                        <a:pt x="8" y="57"/>
                        <a:pt x="8" y="57"/>
                      </a:cubicBezTo>
                      <a:cubicBezTo>
                        <a:pt x="8" y="59"/>
                        <a:pt x="8" y="58"/>
                        <a:pt x="8" y="60"/>
                      </a:cubicBezTo>
                      <a:cubicBezTo>
                        <a:pt x="9" y="60"/>
                        <a:pt x="9" y="60"/>
                        <a:pt x="9" y="60"/>
                      </a:cubicBezTo>
                      <a:cubicBezTo>
                        <a:pt x="11" y="59"/>
                        <a:pt x="9" y="62"/>
                        <a:pt x="10" y="62"/>
                      </a:cubicBezTo>
                      <a:cubicBezTo>
                        <a:pt x="11" y="62"/>
                        <a:pt x="11" y="62"/>
                        <a:pt x="11" y="62"/>
                      </a:cubicBezTo>
                      <a:cubicBezTo>
                        <a:pt x="11" y="62"/>
                        <a:pt x="9" y="65"/>
                        <a:pt x="10" y="65"/>
                      </a:cubicBezTo>
                      <a:cubicBezTo>
                        <a:pt x="10" y="66"/>
                        <a:pt x="9" y="65"/>
                        <a:pt x="9" y="65"/>
                      </a:cubicBezTo>
                      <a:cubicBezTo>
                        <a:pt x="9" y="67"/>
                        <a:pt x="10" y="65"/>
                        <a:pt x="11" y="66"/>
                      </a:cubicBezTo>
                      <a:cubicBezTo>
                        <a:pt x="11" y="66"/>
                        <a:pt x="10" y="66"/>
                        <a:pt x="10" y="67"/>
                      </a:cubicBezTo>
                      <a:cubicBezTo>
                        <a:pt x="10" y="68"/>
                        <a:pt x="13" y="68"/>
                        <a:pt x="13" y="70"/>
                      </a:cubicBezTo>
                      <a:cubicBezTo>
                        <a:pt x="13" y="69"/>
                        <a:pt x="14" y="69"/>
                        <a:pt x="14" y="69"/>
                      </a:cubicBezTo>
                      <a:cubicBezTo>
                        <a:pt x="15" y="69"/>
                        <a:pt x="15" y="72"/>
                        <a:pt x="16" y="71"/>
                      </a:cubicBezTo>
                      <a:cubicBezTo>
                        <a:pt x="16" y="72"/>
                        <a:pt x="16" y="72"/>
                        <a:pt x="16" y="72"/>
                      </a:cubicBezTo>
                      <a:cubicBezTo>
                        <a:pt x="17" y="72"/>
                        <a:pt x="19" y="73"/>
                        <a:pt x="19" y="73"/>
                      </a:cubicBezTo>
                      <a:cubicBezTo>
                        <a:pt x="19" y="74"/>
                        <a:pt x="20" y="74"/>
                        <a:pt x="21" y="75"/>
                      </a:cubicBezTo>
                      <a:cubicBezTo>
                        <a:pt x="22" y="75"/>
                        <a:pt x="23" y="75"/>
                        <a:pt x="22" y="76"/>
                      </a:cubicBezTo>
                      <a:cubicBezTo>
                        <a:pt x="22" y="76"/>
                        <a:pt x="23" y="77"/>
                        <a:pt x="23" y="77"/>
                      </a:cubicBezTo>
                      <a:cubicBezTo>
                        <a:pt x="24" y="77"/>
                        <a:pt x="24" y="77"/>
                        <a:pt x="24" y="77"/>
                      </a:cubicBezTo>
                      <a:cubicBezTo>
                        <a:pt x="24" y="78"/>
                        <a:pt x="24" y="78"/>
                        <a:pt x="24" y="78"/>
                      </a:cubicBezTo>
                      <a:cubicBezTo>
                        <a:pt x="25" y="78"/>
                        <a:pt x="26" y="78"/>
                        <a:pt x="27" y="78"/>
                      </a:cubicBezTo>
                      <a:cubicBezTo>
                        <a:pt x="27" y="78"/>
                        <a:pt x="27" y="78"/>
                        <a:pt x="26" y="78"/>
                      </a:cubicBezTo>
                      <a:cubicBezTo>
                        <a:pt x="28" y="80"/>
                        <a:pt x="28" y="80"/>
                        <a:pt x="31" y="79"/>
                      </a:cubicBezTo>
                      <a:cubicBezTo>
                        <a:pt x="30" y="80"/>
                        <a:pt x="30" y="80"/>
                        <a:pt x="30" y="80"/>
                      </a:cubicBezTo>
                      <a:cubicBezTo>
                        <a:pt x="31" y="80"/>
                        <a:pt x="33" y="82"/>
                        <a:pt x="35" y="82"/>
                      </a:cubicBezTo>
                      <a:cubicBezTo>
                        <a:pt x="35" y="82"/>
                        <a:pt x="35" y="82"/>
                        <a:pt x="35" y="82"/>
                      </a:cubicBezTo>
                      <a:cubicBezTo>
                        <a:pt x="37" y="82"/>
                        <a:pt x="41" y="85"/>
                        <a:pt x="42" y="82"/>
                      </a:cubicBezTo>
                      <a:cubicBezTo>
                        <a:pt x="43" y="81"/>
                        <a:pt x="43" y="81"/>
                        <a:pt x="43" y="81"/>
                      </a:cubicBezTo>
                      <a:cubicBezTo>
                        <a:pt x="41" y="81"/>
                        <a:pt x="43" y="80"/>
                        <a:pt x="42" y="79"/>
                      </a:cubicBezTo>
                      <a:cubicBezTo>
                        <a:pt x="43" y="79"/>
                        <a:pt x="44" y="80"/>
                        <a:pt x="44" y="80"/>
                      </a:cubicBezTo>
                      <a:cubicBezTo>
                        <a:pt x="43" y="80"/>
                        <a:pt x="43" y="80"/>
                        <a:pt x="43" y="80"/>
                      </a:cubicBezTo>
                      <a:cubicBezTo>
                        <a:pt x="43" y="82"/>
                        <a:pt x="46" y="80"/>
                        <a:pt x="46" y="82"/>
                      </a:cubicBezTo>
                      <a:cubicBezTo>
                        <a:pt x="50" y="81"/>
                        <a:pt x="54" y="80"/>
                        <a:pt x="57" y="78"/>
                      </a:cubicBezTo>
                      <a:cubicBezTo>
                        <a:pt x="56" y="77"/>
                        <a:pt x="56" y="77"/>
                        <a:pt x="56" y="77"/>
                      </a:cubicBezTo>
                      <a:cubicBezTo>
                        <a:pt x="57" y="77"/>
                        <a:pt x="57" y="77"/>
                        <a:pt x="57" y="77"/>
                      </a:cubicBezTo>
                      <a:cubicBezTo>
                        <a:pt x="58" y="77"/>
                        <a:pt x="58" y="77"/>
                        <a:pt x="58" y="78"/>
                      </a:cubicBezTo>
                      <a:cubicBezTo>
                        <a:pt x="58" y="78"/>
                        <a:pt x="58" y="76"/>
                        <a:pt x="58" y="76"/>
                      </a:cubicBezTo>
                      <a:cubicBezTo>
                        <a:pt x="60" y="75"/>
                        <a:pt x="59" y="78"/>
                        <a:pt x="59" y="77"/>
                      </a:cubicBezTo>
                      <a:cubicBezTo>
                        <a:pt x="60" y="77"/>
                        <a:pt x="60" y="77"/>
                        <a:pt x="60" y="77"/>
                      </a:cubicBezTo>
                      <a:cubicBezTo>
                        <a:pt x="59" y="77"/>
                        <a:pt x="59" y="77"/>
                        <a:pt x="59" y="77"/>
                      </a:cubicBezTo>
                      <a:cubicBezTo>
                        <a:pt x="60" y="76"/>
                        <a:pt x="59" y="75"/>
                        <a:pt x="60" y="75"/>
                      </a:cubicBezTo>
                      <a:cubicBezTo>
                        <a:pt x="61" y="74"/>
                        <a:pt x="61" y="75"/>
                        <a:pt x="61" y="75"/>
                      </a:cubicBezTo>
                      <a:cubicBezTo>
                        <a:pt x="61" y="75"/>
                        <a:pt x="61" y="75"/>
                        <a:pt x="62" y="75"/>
                      </a:cubicBezTo>
                      <a:cubicBezTo>
                        <a:pt x="62" y="75"/>
                        <a:pt x="62" y="74"/>
                        <a:pt x="62" y="74"/>
                      </a:cubicBezTo>
                      <a:cubicBezTo>
                        <a:pt x="63" y="74"/>
                        <a:pt x="63" y="74"/>
                        <a:pt x="63" y="74"/>
                      </a:cubicBezTo>
                      <a:cubicBezTo>
                        <a:pt x="62" y="73"/>
                        <a:pt x="62" y="73"/>
                        <a:pt x="62" y="73"/>
                      </a:cubicBezTo>
                      <a:cubicBezTo>
                        <a:pt x="62" y="72"/>
                        <a:pt x="63" y="72"/>
                        <a:pt x="61" y="72"/>
                      </a:cubicBezTo>
                      <a:cubicBezTo>
                        <a:pt x="63" y="72"/>
                        <a:pt x="65" y="68"/>
                        <a:pt x="66" y="67"/>
                      </a:cubicBezTo>
                      <a:cubicBezTo>
                        <a:pt x="66" y="66"/>
                        <a:pt x="66" y="65"/>
                        <a:pt x="67" y="64"/>
                      </a:cubicBezTo>
                      <a:cubicBezTo>
                        <a:pt x="67" y="64"/>
                        <a:pt x="65" y="64"/>
                        <a:pt x="66" y="63"/>
                      </a:cubicBezTo>
                      <a:cubicBezTo>
                        <a:pt x="68" y="64"/>
                        <a:pt x="68" y="62"/>
                        <a:pt x="69" y="61"/>
                      </a:cubicBezTo>
                      <a:cubicBezTo>
                        <a:pt x="68" y="62"/>
                        <a:pt x="70" y="58"/>
                        <a:pt x="68" y="59"/>
                      </a:cubicBezTo>
                      <a:cubicBezTo>
                        <a:pt x="68" y="58"/>
                        <a:pt x="69" y="59"/>
                        <a:pt x="70" y="59"/>
                      </a:cubicBezTo>
                      <a:cubicBezTo>
                        <a:pt x="69" y="57"/>
                        <a:pt x="71" y="54"/>
                        <a:pt x="71" y="52"/>
                      </a:cubicBezTo>
                      <a:cubicBezTo>
                        <a:pt x="71" y="52"/>
                        <a:pt x="70" y="52"/>
                        <a:pt x="70" y="51"/>
                      </a:cubicBezTo>
                      <a:cubicBezTo>
                        <a:pt x="71" y="50"/>
                        <a:pt x="71" y="50"/>
                        <a:pt x="71" y="50"/>
                      </a:cubicBezTo>
                      <a:cubicBezTo>
                        <a:pt x="71" y="50"/>
                        <a:pt x="70" y="50"/>
                        <a:pt x="71" y="49"/>
                      </a:cubicBezTo>
                      <a:cubicBezTo>
                        <a:pt x="70" y="49"/>
                        <a:pt x="70" y="49"/>
                        <a:pt x="70" y="49"/>
                      </a:cubicBezTo>
                      <a:cubicBezTo>
                        <a:pt x="71" y="46"/>
                        <a:pt x="70" y="44"/>
                        <a:pt x="70" y="41"/>
                      </a:cubicBezTo>
                      <a:cubicBezTo>
                        <a:pt x="69" y="39"/>
                        <a:pt x="68" y="36"/>
                        <a:pt x="69" y="33"/>
                      </a:cubicBezTo>
                      <a:cubicBezTo>
                        <a:pt x="69" y="34"/>
                        <a:pt x="68" y="34"/>
                        <a:pt x="68" y="33"/>
                      </a:cubicBezTo>
                      <a:cubicBezTo>
                        <a:pt x="68" y="34"/>
                        <a:pt x="67" y="34"/>
                        <a:pt x="67" y="34"/>
                      </a:cubicBezTo>
                      <a:cubicBezTo>
                        <a:pt x="67" y="34"/>
                        <a:pt x="67" y="33"/>
                        <a:pt x="67" y="33"/>
                      </a:cubicBezTo>
                      <a:cubicBezTo>
                        <a:pt x="67" y="32"/>
                        <a:pt x="68" y="31"/>
                        <a:pt x="68" y="31"/>
                      </a:cubicBezTo>
                      <a:cubicBezTo>
                        <a:pt x="66" y="32"/>
                        <a:pt x="67" y="29"/>
                        <a:pt x="65" y="30"/>
                      </a:cubicBezTo>
                      <a:cubicBezTo>
                        <a:pt x="66" y="30"/>
                        <a:pt x="66" y="30"/>
                        <a:pt x="66" y="30"/>
                      </a:cubicBezTo>
                      <a:cubicBezTo>
                        <a:pt x="64" y="30"/>
                        <a:pt x="63" y="33"/>
                        <a:pt x="62" y="33"/>
                      </a:cubicBezTo>
                      <a:cubicBezTo>
                        <a:pt x="64" y="33"/>
                        <a:pt x="60" y="36"/>
                        <a:pt x="63" y="37"/>
                      </a:cubicBezTo>
                      <a:cubicBezTo>
                        <a:pt x="63" y="37"/>
                        <a:pt x="62" y="37"/>
                        <a:pt x="62" y="37"/>
                      </a:cubicBezTo>
                      <a:cubicBezTo>
                        <a:pt x="63" y="37"/>
                        <a:pt x="63" y="37"/>
                        <a:pt x="63" y="38"/>
                      </a:cubicBezTo>
                      <a:cubicBezTo>
                        <a:pt x="63" y="38"/>
                        <a:pt x="63" y="38"/>
                        <a:pt x="63" y="38"/>
                      </a:cubicBezTo>
                      <a:cubicBezTo>
                        <a:pt x="64" y="40"/>
                        <a:pt x="63" y="41"/>
                        <a:pt x="63" y="44"/>
                      </a:cubicBezTo>
                      <a:cubicBezTo>
                        <a:pt x="64" y="44"/>
                        <a:pt x="64" y="44"/>
                        <a:pt x="64" y="44"/>
                      </a:cubicBezTo>
                      <a:cubicBezTo>
                        <a:pt x="64" y="44"/>
                        <a:pt x="63" y="44"/>
                        <a:pt x="63" y="45"/>
                      </a:cubicBezTo>
                      <a:cubicBezTo>
                        <a:pt x="65" y="45"/>
                        <a:pt x="63" y="43"/>
                        <a:pt x="65" y="44"/>
                      </a:cubicBezTo>
                      <a:cubicBezTo>
                        <a:pt x="63" y="44"/>
                        <a:pt x="65" y="47"/>
                        <a:pt x="63" y="48"/>
                      </a:cubicBezTo>
                      <a:cubicBezTo>
                        <a:pt x="63" y="49"/>
                        <a:pt x="64" y="48"/>
                        <a:pt x="64" y="49"/>
                      </a:cubicBezTo>
                      <a:cubicBezTo>
                        <a:pt x="63" y="49"/>
                        <a:pt x="63" y="49"/>
                        <a:pt x="63" y="49"/>
                      </a:cubicBezTo>
                      <a:cubicBezTo>
                        <a:pt x="64" y="49"/>
                        <a:pt x="64" y="49"/>
                        <a:pt x="64" y="49"/>
                      </a:cubicBezTo>
                      <a:cubicBezTo>
                        <a:pt x="64" y="50"/>
                        <a:pt x="63" y="50"/>
                        <a:pt x="63" y="50"/>
                      </a:cubicBezTo>
                      <a:cubicBezTo>
                        <a:pt x="63" y="50"/>
                        <a:pt x="63" y="49"/>
                        <a:pt x="63" y="49"/>
                      </a:cubicBezTo>
                      <a:cubicBezTo>
                        <a:pt x="62" y="50"/>
                        <a:pt x="63" y="51"/>
                        <a:pt x="63" y="51"/>
                      </a:cubicBezTo>
                      <a:cubicBezTo>
                        <a:pt x="63" y="51"/>
                        <a:pt x="63" y="51"/>
                        <a:pt x="63" y="51"/>
                      </a:cubicBezTo>
                      <a:cubicBezTo>
                        <a:pt x="63" y="53"/>
                        <a:pt x="62" y="55"/>
                        <a:pt x="63" y="58"/>
                      </a:cubicBezTo>
                      <a:cubicBezTo>
                        <a:pt x="63" y="58"/>
                        <a:pt x="63" y="58"/>
                        <a:pt x="63" y="58"/>
                      </a:cubicBezTo>
                      <a:cubicBezTo>
                        <a:pt x="64" y="60"/>
                        <a:pt x="63" y="59"/>
                        <a:pt x="62" y="61"/>
                      </a:cubicBezTo>
                      <a:cubicBezTo>
                        <a:pt x="62" y="61"/>
                        <a:pt x="62" y="61"/>
                        <a:pt x="62" y="61"/>
                      </a:cubicBezTo>
                      <a:cubicBezTo>
                        <a:pt x="62" y="61"/>
                        <a:pt x="62" y="62"/>
                        <a:pt x="62" y="62"/>
                      </a:cubicBezTo>
                      <a:cubicBezTo>
                        <a:pt x="62" y="61"/>
                        <a:pt x="61" y="62"/>
                        <a:pt x="61" y="62"/>
                      </a:cubicBezTo>
                      <a:cubicBezTo>
                        <a:pt x="61" y="64"/>
                        <a:pt x="61" y="63"/>
                        <a:pt x="62" y="64"/>
                      </a:cubicBezTo>
                      <a:cubicBezTo>
                        <a:pt x="61" y="64"/>
                        <a:pt x="61" y="64"/>
                        <a:pt x="61" y="64"/>
                      </a:cubicBezTo>
                      <a:cubicBezTo>
                        <a:pt x="61" y="65"/>
                        <a:pt x="62" y="65"/>
                        <a:pt x="61" y="66"/>
                      </a:cubicBezTo>
                      <a:cubicBezTo>
                        <a:pt x="61" y="65"/>
                        <a:pt x="60" y="66"/>
                        <a:pt x="60" y="65"/>
                      </a:cubicBezTo>
                      <a:cubicBezTo>
                        <a:pt x="58" y="66"/>
                        <a:pt x="60" y="68"/>
                        <a:pt x="57" y="68"/>
                      </a:cubicBezTo>
                      <a:cubicBezTo>
                        <a:pt x="58" y="69"/>
                        <a:pt x="59" y="67"/>
                        <a:pt x="59" y="68"/>
                      </a:cubicBezTo>
                      <a:cubicBezTo>
                        <a:pt x="60" y="68"/>
                        <a:pt x="60" y="69"/>
                        <a:pt x="59" y="69"/>
                      </a:cubicBezTo>
                      <a:cubicBezTo>
                        <a:pt x="59" y="70"/>
                        <a:pt x="57" y="69"/>
                        <a:pt x="56" y="70"/>
                      </a:cubicBezTo>
                      <a:cubicBezTo>
                        <a:pt x="56" y="70"/>
                        <a:pt x="56" y="69"/>
                        <a:pt x="56" y="69"/>
                      </a:cubicBezTo>
                      <a:cubicBezTo>
                        <a:pt x="55" y="69"/>
                        <a:pt x="56" y="71"/>
                        <a:pt x="55" y="70"/>
                      </a:cubicBezTo>
                      <a:cubicBezTo>
                        <a:pt x="55" y="72"/>
                        <a:pt x="54" y="71"/>
                        <a:pt x="55" y="72"/>
                      </a:cubicBezTo>
                      <a:cubicBezTo>
                        <a:pt x="55" y="72"/>
                        <a:pt x="56" y="71"/>
                        <a:pt x="56" y="71"/>
                      </a:cubicBezTo>
                      <a:cubicBezTo>
                        <a:pt x="55" y="72"/>
                        <a:pt x="56" y="74"/>
                        <a:pt x="54" y="74"/>
                      </a:cubicBezTo>
                      <a:cubicBezTo>
                        <a:pt x="54" y="73"/>
                        <a:pt x="54" y="73"/>
                        <a:pt x="54" y="72"/>
                      </a:cubicBezTo>
                      <a:cubicBezTo>
                        <a:pt x="54" y="72"/>
                        <a:pt x="54" y="73"/>
                        <a:pt x="53" y="73"/>
                      </a:cubicBezTo>
                      <a:cubicBezTo>
                        <a:pt x="53" y="72"/>
                        <a:pt x="54" y="72"/>
                        <a:pt x="54" y="70"/>
                      </a:cubicBezTo>
                      <a:cubicBezTo>
                        <a:pt x="54" y="70"/>
                        <a:pt x="54" y="72"/>
                        <a:pt x="53" y="71"/>
                      </a:cubicBezTo>
                      <a:cubicBezTo>
                        <a:pt x="54" y="73"/>
                        <a:pt x="52" y="71"/>
                        <a:pt x="52" y="73"/>
                      </a:cubicBezTo>
                      <a:cubicBezTo>
                        <a:pt x="52" y="72"/>
                        <a:pt x="52" y="72"/>
                        <a:pt x="52" y="72"/>
                      </a:cubicBezTo>
                      <a:cubicBezTo>
                        <a:pt x="52" y="72"/>
                        <a:pt x="51" y="73"/>
                        <a:pt x="51" y="73"/>
                      </a:cubicBezTo>
                      <a:cubicBezTo>
                        <a:pt x="51" y="72"/>
                        <a:pt x="51" y="72"/>
                        <a:pt x="51" y="72"/>
                      </a:cubicBezTo>
                      <a:cubicBezTo>
                        <a:pt x="51" y="73"/>
                        <a:pt x="49" y="72"/>
                        <a:pt x="49" y="72"/>
                      </a:cubicBezTo>
                      <a:cubicBezTo>
                        <a:pt x="50" y="72"/>
                        <a:pt x="50" y="73"/>
                        <a:pt x="51" y="74"/>
                      </a:cubicBezTo>
                      <a:cubicBezTo>
                        <a:pt x="49" y="75"/>
                        <a:pt x="49" y="72"/>
                        <a:pt x="47" y="73"/>
                      </a:cubicBezTo>
                      <a:cubicBezTo>
                        <a:pt x="47" y="73"/>
                        <a:pt x="48" y="73"/>
                        <a:pt x="48" y="74"/>
                      </a:cubicBezTo>
                      <a:cubicBezTo>
                        <a:pt x="47" y="74"/>
                        <a:pt x="47" y="73"/>
                        <a:pt x="46" y="73"/>
                      </a:cubicBezTo>
                      <a:cubicBezTo>
                        <a:pt x="45" y="74"/>
                        <a:pt x="47" y="74"/>
                        <a:pt x="46" y="75"/>
                      </a:cubicBezTo>
                      <a:cubicBezTo>
                        <a:pt x="46" y="74"/>
                        <a:pt x="46" y="75"/>
                        <a:pt x="45" y="76"/>
                      </a:cubicBezTo>
                      <a:cubicBezTo>
                        <a:pt x="45" y="75"/>
                        <a:pt x="45" y="75"/>
                        <a:pt x="45" y="75"/>
                      </a:cubicBezTo>
                      <a:cubicBezTo>
                        <a:pt x="43" y="74"/>
                        <a:pt x="45" y="77"/>
                        <a:pt x="43" y="76"/>
                      </a:cubicBezTo>
                      <a:cubicBezTo>
                        <a:pt x="44" y="75"/>
                        <a:pt x="44" y="75"/>
                        <a:pt x="44" y="75"/>
                      </a:cubicBezTo>
                      <a:cubicBezTo>
                        <a:pt x="43" y="75"/>
                        <a:pt x="43" y="75"/>
                        <a:pt x="43" y="75"/>
                      </a:cubicBezTo>
                      <a:cubicBezTo>
                        <a:pt x="43" y="74"/>
                        <a:pt x="43" y="74"/>
                        <a:pt x="43" y="74"/>
                      </a:cubicBezTo>
                      <a:cubicBezTo>
                        <a:pt x="43" y="75"/>
                        <a:pt x="42" y="75"/>
                        <a:pt x="41" y="75"/>
                      </a:cubicBezTo>
                      <a:cubicBezTo>
                        <a:pt x="42" y="75"/>
                        <a:pt x="41" y="76"/>
                        <a:pt x="41" y="76"/>
                      </a:cubicBezTo>
                      <a:cubicBezTo>
                        <a:pt x="40" y="76"/>
                        <a:pt x="41" y="75"/>
                        <a:pt x="40" y="75"/>
                      </a:cubicBezTo>
                      <a:cubicBezTo>
                        <a:pt x="40" y="75"/>
                        <a:pt x="40" y="74"/>
                        <a:pt x="41" y="75"/>
                      </a:cubicBezTo>
                      <a:cubicBezTo>
                        <a:pt x="41" y="75"/>
                        <a:pt x="41" y="74"/>
                        <a:pt x="41" y="74"/>
                      </a:cubicBezTo>
                      <a:cubicBezTo>
                        <a:pt x="41" y="74"/>
                        <a:pt x="40" y="74"/>
                        <a:pt x="39" y="74"/>
                      </a:cubicBezTo>
                      <a:cubicBezTo>
                        <a:pt x="40" y="74"/>
                        <a:pt x="40" y="74"/>
                        <a:pt x="40" y="74"/>
                      </a:cubicBezTo>
                      <a:cubicBezTo>
                        <a:pt x="38" y="75"/>
                        <a:pt x="38" y="75"/>
                        <a:pt x="38" y="75"/>
                      </a:cubicBezTo>
                      <a:cubicBezTo>
                        <a:pt x="38" y="75"/>
                        <a:pt x="38" y="75"/>
                        <a:pt x="38" y="74"/>
                      </a:cubicBezTo>
                      <a:cubicBezTo>
                        <a:pt x="38" y="74"/>
                        <a:pt x="38" y="75"/>
                        <a:pt x="37" y="75"/>
                      </a:cubicBezTo>
                      <a:cubicBezTo>
                        <a:pt x="38" y="74"/>
                        <a:pt x="38" y="73"/>
                        <a:pt x="38" y="73"/>
                      </a:cubicBezTo>
                      <a:cubicBezTo>
                        <a:pt x="38" y="73"/>
                        <a:pt x="37" y="74"/>
                        <a:pt x="37" y="74"/>
                      </a:cubicBezTo>
                      <a:cubicBezTo>
                        <a:pt x="37" y="73"/>
                        <a:pt x="36" y="73"/>
                        <a:pt x="37" y="72"/>
                      </a:cubicBezTo>
                      <a:cubicBezTo>
                        <a:pt x="36" y="72"/>
                        <a:pt x="34" y="73"/>
                        <a:pt x="34" y="72"/>
                      </a:cubicBezTo>
                      <a:cubicBezTo>
                        <a:pt x="34" y="73"/>
                        <a:pt x="33" y="73"/>
                        <a:pt x="33" y="73"/>
                      </a:cubicBezTo>
                      <a:cubicBezTo>
                        <a:pt x="32" y="72"/>
                        <a:pt x="32" y="71"/>
                        <a:pt x="30" y="71"/>
                      </a:cubicBezTo>
                      <a:cubicBezTo>
                        <a:pt x="30" y="70"/>
                        <a:pt x="30" y="70"/>
                        <a:pt x="30" y="70"/>
                      </a:cubicBezTo>
                      <a:cubicBezTo>
                        <a:pt x="29" y="70"/>
                        <a:pt x="30" y="72"/>
                        <a:pt x="29" y="72"/>
                      </a:cubicBezTo>
                      <a:cubicBezTo>
                        <a:pt x="28" y="71"/>
                        <a:pt x="29" y="70"/>
                        <a:pt x="29" y="70"/>
                      </a:cubicBezTo>
                      <a:cubicBezTo>
                        <a:pt x="28" y="70"/>
                        <a:pt x="26" y="71"/>
                        <a:pt x="26" y="69"/>
                      </a:cubicBezTo>
                      <a:cubicBezTo>
                        <a:pt x="27" y="69"/>
                        <a:pt x="27" y="70"/>
                        <a:pt x="27" y="70"/>
                      </a:cubicBezTo>
                      <a:close/>
                      <a:moveTo>
                        <a:pt x="18" y="62"/>
                      </a:moveTo>
                      <a:cubicBezTo>
                        <a:pt x="18" y="62"/>
                        <a:pt x="19" y="62"/>
                        <a:pt x="19" y="63"/>
                      </a:cubicBezTo>
                      <a:cubicBezTo>
                        <a:pt x="18" y="63"/>
                        <a:pt x="18" y="63"/>
                        <a:pt x="18" y="62"/>
                      </a:cubicBezTo>
                      <a:close/>
                      <a:moveTo>
                        <a:pt x="8" y="46"/>
                      </a:moveTo>
                      <a:cubicBezTo>
                        <a:pt x="8" y="47"/>
                        <a:pt x="8" y="47"/>
                        <a:pt x="8" y="47"/>
                      </a:cubicBezTo>
                      <a:cubicBezTo>
                        <a:pt x="8" y="47"/>
                        <a:pt x="7" y="47"/>
                        <a:pt x="8" y="46"/>
                      </a:cubicBezTo>
                      <a:close/>
                      <a:moveTo>
                        <a:pt x="31" y="2"/>
                      </a:moveTo>
                      <a:cubicBezTo>
                        <a:pt x="31" y="2"/>
                        <a:pt x="31" y="2"/>
                        <a:pt x="31" y="2"/>
                      </a:cubicBezTo>
                      <a:cubicBezTo>
                        <a:pt x="30" y="1"/>
                        <a:pt x="30" y="1"/>
                        <a:pt x="31" y="2"/>
                      </a:cubicBezTo>
                      <a:close/>
                      <a:moveTo>
                        <a:pt x="32" y="2"/>
                      </a:moveTo>
                      <a:cubicBezTo>
                        <a:pt x="32" y="2"/>
                        <a:pt x="32" y="2"/>
                        <a:pt x="32" y="2"/>
                      </a:cubicBezTo>
                      <a:cubicBezTo>
                        <a:pt x="32" y="2"/>
                        <a:pt x="32" y="2"/>
                        <a:pt x="32" y="2"/>
                      </a:cubicBezTo>
                      <a:cubicBezTo>
                        <a:pt x="32" y="2"/>
                        <a:pt x="32" y="2"/>
                        <a:pt x="32" y="2"/>
                      </a:cubicBezTo>
                      <a:close/>
                      <a:moveTo>
                        <a:pt x="61" y="75"/>
                      </a:moveTo>
                      <a:cubicBezTo>
                        <a:pt x="61" y="75"/>
                        <a:pt x="61" y="75"/>
                        <a:pt x="61" y="75"/>
                      </a:cubicBezTo>
                      <a:cubicBezTo>
                        <a:pt x="61" y="74"/>
                        <a:pt x="61" y="74"/>
                        <a:pt x="61"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7" name="Freeform 144">
                  <a:extLst>
                    <a:ext uri="{FF2B5EF4-FFF2-40B4-BE49-F238E27FC236}">
                      <a16:creationId xmlns:a16="http://schemas.microsoft.com/office/drawing/2014/main" id="{369CB742-A622-42C0-8515-1EF792A9341A}"/>
                    </a:ext>
                  </a:extLst>
                </p:cNvPr>
                <p:cNvSpPr>
                  <a:spLocks/>
                </p:cNvSpPr>
                <p:nvPr userDrawn="1"/>
              </p:nvSpPr>
              <p:spPr bwMode="auto">
                <a:xfrm>
                  <a:off x="3351" y="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8" name="Freeform 145">
                  <a:extLst>
                    <a:ext uri="{FF2B5EF4-FFF2-40B4-BE49-F238E27FC236}">
                      <a16:creationId xmlns:a16="http://schemas.microsoft.com/office/drawing/2014/main" id="{5200F7EA-7BE4-4C73-9F0E-795B8ED3BFA1}"/>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9" name="Freeform 146">
                  <a:extLst>
                    <a:ext uri="{FF2B5EF4-FFF2-40B4-BE49-F238E27FC236}">
                      <a16:creationId xmlns:a16="http://schemas.microsoft.com/office/drawing/2014/main" id="{01AF6CAF-464A-483A-A580-70B5E339B593}"/>
                    </a:ext>
                  </a:extLst>
                </p:cNvPr>
                <p:cNvSpPr>
                  <a:spLocks/>
                </p:cNvSpPr>
                <p:nvPr userDrawn="1"/>
              </p:nvSpPr>
              <p:spPr bwMode="auto">
                <a:xfrm>
                  <a:off x="3386" y="62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0" name="Freeform 147">
                  <a:extLst>
                    <a:ext uri="{FF2B5EF4-FFF2-40B4-BE49-F238E27FC236}">
                      <a16:creationId xmlns:a16="http://schemas.microsoft.com/office/drawing/2014/main" id="{371A5EF6-B78B-41D8-9AC4-81A2CAD01E6F}"/>
                    </a:ext>
                  </a:extLst>
                </p:cNvPr>
                <p:cNvSpPr>
                  <a:spLocks/>
                </p:cNvSpPr>
                <p:nvPr userDrawn="1"/>
              </p:nvSpPr>
              <p:spPr bwMode="auto">
                <a:xfrm>
                  <a:off x="3500" y="56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1" name="Freeform 148">
                  <a:extLst>
                    <a:ext uri="{FF2B5EF4-FFF2-40B4-BE49-F238E27FC236}">
                      <a16:creationId xmlns:a16="http://schemas.microsoft.com/office/drawing/2014/main" id="{50B6F378-23BC-4E93-BB25-C1F6D83607C5}"/>
                    </a:ext>
                  </a:extLst>
                </p:cNvPr>
                <p:cNvSpPr>
                  <a:spLocks/>
                </p:cNvSpPr>
                <p:nvPr userDrawn="1"/>
              </p:nvSpPr>
              <p:spPr bwMode="auto">
                <a:xfrm>
                  <a:off x="3525" y="598"/>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2" name="Freeform 149">
                  <a:extLst>
                    <a:ext uri="{FF2B5EF4-FFF2-40B4-BE49-F238E27FC236}">
                      <a16:creationId xmlns:a16="http://schemas.microsoft.com/office/drawing/2014/main" id="{4BB04394-265A-4A59-914E-67E6C6B8B6AB}"/>
                    </a:ext>
                  </a:extLst>
                </p:cNvPr>
                <p:cNvSpPr>
                  <a:spLocks/>
                </p:cNvSpPr>
                <p:nvPr userDrawn="1"/>
              </p:nvSpPr>
              <p:spPr bwMode="auto">
                <a:xfrm>
                  <a:off x="3500" y="578"/>
                  <a:ext cx="10" cy="5"/>
                </a:xfrm>
                <a:custGeom>
                  <a:avLst/>
                  <a:gdLst>
                    <a:gd name="T0" fmla="*/ 1 w 2"/>
                    <a:gd name="T1" fmla="*/ 0 h 1"/>
                    <a:gd name="T2" fmla="*/ 2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1" y="1"/>
                        <a:pt x="1" y="1"/>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3" name="Freeform 150">
                  <a:extLst>
                    <a:ext uri="{FF2B5EF4-FFF2-40B4-BE49-F238E27FC236}">
                      <a16:creationId xmlns:a16="http://schemas.microsoft.com/office/drawing/2014/main" id="{87BC41D1-72C9-4723-A626-97E72075A894}"/>
                    </a:ext>
                  </a:extLst>
                </p:cNvPr>
                <p:cNvSpPr>
                  <a:spLocks/>
                </p:cNvSpPr>
                <p:nvPr userDrawn="1"/>
              </p:nvSpPr>
              <p:spPr bwMode="auto">
                <a:xfrm>
                  <a:off x="3510" y="57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4" name="Freeform 151">
                  <a:extLst>
                    <a:ext uri="{FF2B5EF4-FFF2-40B4-BE49-F238E27FC236}">
                      <a16:creationId xmlns:a16="http://schemas.microsoft.com/office/drawing/2014/main" id="{CF01F01E-4A79-48C1-89B9-C749F6FCFF64}"/>
                    </a:ext>
                  </a:extLst>
                </p:cNvPr>
                <p:cNvSpPr>
                  <a:spLocks/>
                </p:cNvSpPr>
                <p:nvPr userDrawn="1"/>
              </p:nvSpPr>
              <p:spPr bwMode="auto">
                <a:xfrm>
                  <a:off x="3465" y="553"/>
                  <a:ext cx="15" cy="10"/>
                </a:xfrm>
                <a:custGeom>
                  <a:avLst/>
                  <a:gdLst>
                    <a:gd name="T0" fmla="*/ 2 w 3"/>
                    <a:gd name="T1" fmla="*/ 2 h 2"/>
                    <a:gd name="T2" fmla="*/ 2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2" y="1"/>
                      </a:cubicBezTo>
                      <a:cubicBezTo>
                        <a:pt x="3"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5" name="Freeform 152">
                  <a:extLst>
                    <a:ext uri="{FF2B5EF4-FFF2-40B4-BE49-F238E27FC236}">
                      <a16:creationId xmlns:a16="http://schemas.microsoft.com/office/drawing/2014/main" id="{8DCB9365-D0E4-40B6-AF2B-D38856E3B1DE}"/>
                    </a:ext>
                  </a:extLst>
                </p:cNvPr>
                <p:cNvSpPr>
                  <a:spLocks/>
                </p:cNvSpPr>
                <p:nvPr userDrawn="1"/>
              </p:nvSpPr>
              <p:spPr bwMode="auto">
                <a:xfrm>
                  <a:off x="3500" y="58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6" name="Freeform 153">
                  <a:extLst>
                    <a:ext uri="{FF2B5EF4-FFF2-40B4-BE49-F238E27FC236}">
                      <a16:creationId xmlns:a16="http://schemas.microsoft.com/office/drawing/2014/main" id="{C91AB96E-FE37-45E0-9FF2-C2BAF5CD6D40}"/>
                    </a:ext>
                  </a:extLst>
                </p:cNvPr>
                <p:cNvSpPr>
                  <a:spLocks/>
                </p:cNvSpPr>
                <p:nvPr userDrawn="1"/>
              </p:nvSpPr>
              <p:spPr bwMode="auto">
                <a:xfrm>
                  <a:off x="3480" y="57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7" name="Freeform 154">
                  <a:extLst>
                    <a:ext uri="{FF2B5EF4-FFF2-40B4-BE49-F238E27FC236}">
                      <a16:creationId xmlns:a16="http://schemas.microsoft.com/office/drawing/2014/main" id="{B7ACE504-031F-4F02-9B6F-6A140A0DA962}"/>
                    </a:ext>
                  </a:extLst>
                </p:cNvPr>
                <p:cNvSpPr>
                  <a:spLocks/>
                </p:cNvSpPr>
                <p:nvPr userDrawn="1"/>
              </p:nvSpPr>
              <p:spPr bwMode="auto">
                <a:xfrm>
                  <a:off x="3485"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8" name="Freeform 155">
                  <a:extLst>
                    <a:ext uri="{FF2B5EF4-FFF2-40B4-BE49-F238E27FC236}">
                      <a16:creationId xmlns:a16="http://schemas.microsoft.com/office/drawing/2014/main" id="{AD77F56E-F3F1-4759-A535-F838A5380929}"/>
                    </a:ext>
                  </a:extLst>
                </p:cNvPr>
                <p:cNvSpPr>
                  <a:spLocks/>
                </p:cNvSpPr>
                <p:nvPr userDrawn="1"/>
              </p:nvSpPr>
              <p:spPr bwMode="auto">
                <a:xfrm>
                  <a:off x="3490" y="58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9" name="Freeform 156">
                  <a:extLst>
                    <a:ext uri="{FF2B5EF4-FFF2-40B4-BE49-F238E27FC236}">
                      <a16:creationId xmlns:a16="http://schemas.microsoft.com/office/drawing/2014/main" id="{B21D680D-5A3D-440B-97A1-AE5CC6127B1C}"/>
                    </a:ext>
                  </a:extLst>
                </p:cNvPr>
                <p:cNvSpPr>
                  <a:spLocks/>
                </p:cNvSpPr>
                <p:nvPr userDrawn="1"/>
              </p:nvSpPr>
              <p:spPr bwMode="auto">
                <a:xfrm>
                  <a:off x="3430" y="57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0" name="Freeform 157">
                  <a:extLst>
                    <a:ext uri="{FF2B5EF4-FFF2-40B4-BE49-F238E27FC236}">
                      <a16:creationId xmlns:a16="http://schemas.microsoft.com/office/drawing/2014/main" id="{6F2405C8-C6C7-40D8-98B3-201F0A935472}"/>
                    </a:ext>
                  </a:extLst>
                </p:cNvPr>
                <p:cNvSpPr>
                  <a:spLocks/>
                </p:cNvSpPr>
                <p:nvPr userDrawn="1"/>
              </p:nvSpPr>
              <p:spPr bwMode="auto">
                <a:xfrm>
                  <a:off x="3445" y="5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1" name="Freeform 158">
                  <a:extLst>
                    <a:ext uri="{FF2B5EF4-FFF2-40B4-BE49-F238E27FC236}">
                      <a16:creationId xmlns:a16="http://schemas.microsoft.com/office/drawing/2014/main" id="{297ED7C7-1C47-41B6-A083-9E850F32D978}"/>
                    </a:ext>
                  </a:extLst>
                </p:cNvPr>
                <p:cNvSpPr>
                  <a:spLocks/>
                </p:cNvSpPr>
                <p:nvPr userDrawn="1"/>
              </p:nvSpPr>
              <p:spPr bwMode="auto">
                <a:xfrm>
                  <a:off x="3430" y="593"/>
                  <a:ext cx="10" cy="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2" name="Freeform 159">
                  <a:extLst>
                    <a:ext uri="{FF2B5EF4-FFF2-40B4-BE49-F238E27FC236}">
                      <a16:creationId xmlns:a16="http://schemas.microsoft.com/office/drawing/2014/main" id="{DAE19213-C0EE-4C0C-ADBF-B58AE34DB231}"/>
                    </a:ext>
                  </a:extLst>
                </p:cNvPr>
                <p:cNvSpPr>
                  <a:spLocks/>
                </p:cNvSpPr>
                <p:nvPr userDrawn="1"/>
              </p:nvSpPr>
              <p:spPr bwMode="auto">
                <a:xfrm>
                  <a:off x="3371" y="608"/>
                  <a:ext cx="5" cy="10"/>
                </a:xfrm>
                <a:custGeom>
                  <a:avLst/>
                  <a:gdLst>
                    <a:gd name="T0" fmla="*/ 5 w 5"/>
                    <a:gd name="T1" fmla="*/ 10 h 10"/>
                    <a:gd name="T2" fmla="*/ 5 w 5"/>
                    <a:gd name="T3" fmla="*/ 5 h 10"/>
                    <a:gd name="T4" fmla="*/ 0 w 5"/>
                    <a:gd name="T5" fmla="*/ 0 h 10"/>
                    <a:gd name="T6" fmla="*/ 5 w 5"/>
                    <a:gd name="T7" fmla="*/ 10 h 10"/>
                  </a:gdLst>
                  <a:ahLst/>
                  <a:cxnLst>
                    <a:cxn ang="0">
                      <a:pos x="T0" y="T1"/>
                    </a:cxn>
                    <a:cxn ang="0">
                      <a:pos x="T2" y="T3"/>
                    </a:cxn>
                    <a:cxn ang="0">
                      <a:pos x="T4" y="T5"/>
                    </a:cxn>
                    <a:cxn ang="0">
                      <a:pos x="T6" y="T7"/>
                    </a:cxn>
                  </a:cxnLst>
                  <a:rect l="0" t="0" r="r" b="b"/>
                  <a:pathLst>
                    <a:path w="5" h="10">
                      <a:moveTo>
                        <a:pt x="5" y="10"/>
                      </a:moveTo>
                      <a:lnTo>
                        <a:pt x="5" y="5"/>
                      </a:lnTo>
                      <a:lnTo>
                        <a:pt x="0" y="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3" name="Freeform 160">
                  <a:extLst>
                    <a:ext uri="{FF2B5EF4-FFF2-40B4-BE49-F238E27FC236}">
                      <a16:creationId xmlns:a16="http://schemas.microsoft.com/office/drawing/2014/main" id="{7FBA55AA-7459-4A2B-B2F8-40D31EEB3D51}"/>
                    </a:ext>
                  </a:extLst>
                </p:cNvPr>
                <p:cNvSpPr>
                  <a:spLocks/>
                </p:cNvSpPr>
                <p:nvPr userDrawn="1"/>
              </p:nvSpPr>
              <p:spPr bwMode="auto">
                <a:xfrm>
                  <a:off x="3356" y="668"/>
                  <a:ext cx="10" cy="5"/>
                </a:xfrm>
                <a:custGeom>
                  <a:avLst/>
                  <a:gdLst>
                    <a:gd name="T0" fmla="*/ 2 w 2"/>
                    <a:gd name="T1" fmla="*/ 1 h 1"/>
                    <a:gd name="T2" fmla="*/ 1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1"/>
                        <a:pt x="1" y="1"/>
                        <a:pt x="1" y="0"/>
                      </a:cubicBezTo>
                      <a:cubicBezTo>
                        <a:pt x="1" y="0"/>
                        <a:pt x="1" y="0"/>
                        <a:pt x="0" y="0"/>
                      </a:cubicBezTo>
                      <a:cubicBezTo>
                        <a:pt x="1"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4" name="Freeform 161">
                  <a:extLst>
                    <a:ext uri="{FF2B5EF4-FFF2-40B4-BE49-F238E27FC236}">
                      <a16:creationId xmlns:a16="http://schemas.microsoft.com/office/drawing/2014/main" id="{B99BA71A-4469-4E38-8543-E551AD78B306}"/>
                    </a:ext>
                  </a:extLst>
                </p:cNvPr>
                <p:cNvSpPr>
                  <a:spLocks/>
                </p:cNvSpPr>
                <p:nvPr userDrawn="1"/>
              </p:nvSpPr>
              <p:spPr bwMode="auto">
                <a:xfrm>
                  <a:off x="335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5" name="Freeform 162">
                  <a:extLst>
                    <a:ext uri="{FF2B5EF4-FFF2-40B4-BE49-F238E27FC236}">
                      <a16:creationId xmlns:a16="http://schemas.microsoft.com/office/drawing/2014/main" id="{27269845-CBBF-45B1-8AE3-24749630B5D9}"/>
                    </a:ext>
                  </a:extLst>
                </p:cNvPr>
                <p:cNvSpPr>
                  <a:spLocks/>
                </p:cNvSpPr>
                <p:nvPr userDrawn="1"/>
              </p:nvSpPr>
              <p:spPr bwMode="auto">
                <a:xfrm>
                  <a:off x="3644" y="698"/>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6" name="Freeform 163">
                  <a:extLst>
                    <a:ext uri="{FF2B5EF4-FFF2-40B4-BE49-F238E27FC236}">
                      <a16:creationId xmlns:a16="http://schemas.microsoft.com/office/drawing/2014/main" id="{ACDFA626-625C-42BD-AB63-DAFBC5E96BAC}"/>
                    </a:ext>
                  </a:extLst>
                </p:cNvPr>
                <p:cNvSpPr>
                  <a:spLocks/>
                </p:cNvSpPr>
                <p:nvPr userDrawn="1"/>
              </p:nvSpPr>
              <p:spPr bwMode="auto">
                <a:xfrm>
                  <a:off x="3634" y="69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7" name="Freeform 164">
                  <a:extLst>
                    <a:ext uri="{FF2B5EF4-FFF2-40B4-BE49-F238E27FC236}">
                      <a16:creationId xmlns:a16="http://schemas.microsoft.com/office/drawing/2014/main" id="{FAB0237D-F5EC-4451-AB37-FC8EA344B6A2}"/>
                    </a:ext>
                  </a:extLst>
                </p:cNvPr>
                <p:cNvSpPr>
                  <a:spLocks/>
                </p:cNvSpPr>
                <p:nvPr userDrawn="1"/>
              </p:nvSpPr>
              <p:spPr bwMode="auto">
                <a:xfrm>
                  <a:off x="3396" y="848"/>
                  <a:ext cx="5" cy="5"/>
                </a:xfrm>
                <a:custGeom>
                  <a:avLst/>
                  <a:gdLst>
                    <a:gd name="T0" fmla="*/ 1 w 1"/>
                    <a:gd name="T1" fmla="*/ 0 h 1"/>
                    <a:gd name="T2" fmla="*/ 1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1"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8" name="Freeform 165">
                  <a:extLst>
                    <a:ext uri="{FF2B5EF4-FFF2-40B4-BE49-F238E27FC236}">
                      <a16:creationId xmlns:a16="http://schemas.microsoft.com/office/drawing/2014/main" id="{478D7D43-6C3E-4D5B-9407-CF52E56188DB}"/>
                    </a:ext>
                  </a:extLst>
                </p:cNvPr>
                <p:cNvSpPr>
                  <a:spLocks/>
                </p:cNvSpPr>
                <p:nvPr userDrawn="1"/>
              </p:nvSpPr>
              <p:spPr bwMode="auto">
                <a:xfrm>
                  <a:off x="3421" y="8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9" name="Freeform 166">
                  <a:extLst>
                    <a:ext uri="{FF2B5EF4-FFF2-40B4-BE49-F238E27FC236}">
                      <a16:creationId xmlns:a16="http://schemas.microsoft.com/office/drawing/2014/main" id="{7AF5A6A9-52C4-4AB5-97C5-6E0555FD5B68}"/>
                    </a:ext>
                  </a:extLst>
                </p:cNvPr>
                <p:cNvSpPr>
                  <a:spLocks/>
                </p:cNvSpPr>
                <p:nvPr userDrawn="1"/>
              </p:nvSpPr>
              <p:spPr bwMode="auto">
                <a:xfrm>
                  <a:off x="3450" y="89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0" name="Freeform 167">
                  <a:extLst>
                    <a:ext uri="{FF2B5EF4-FFF2-40B4-BE49-F238E27FC236}">
                      <a16:creationId xmlns:a16="http://schemas.microsoft.com/office/drawing/2014/main" id="{D51CA107-B737-49B8-B87F-782754133BB8}"/>
                    </a:ext>
                  </a:extLst>
                </p:cNvPr>
                <p:cNvSpPr>
                  <a:spLocks/>
                </p:cNvSpPr>
                <p:nvPr userDrawn="1"/>
              </p:nvSpPr>
              <p:spPr bwMode="auto">
                <a:xfrm>
                  <a:off x="3968" y="408"/>
                  <a:ext cx="5" cy="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1" name="Freeform 168">
                  <a:extLst>
                    <a:ext uri="{FF2B5EF4-FFF2-40B4-BE49-F238E27FC236}">
                      <a16:creationId xmlns:a16="http://schemas.microsoft.com/office/drawing/2014/main" id="{4563C29C-7012-4D5D-85E1-33A851F47FEA}"/>
                    </a:ext>
                  </a:extLst>
                </p:cNvPr>
                <p:cNvSpPr>
                  <a:spLocks/>
                </p:cNvSpPr>
                <p:nvPr userDrawn="1"/>
              </p:nvSpPr>
              <p:spPr bwMode="auto">
                <a:xfrm>
                  <a:off x="3948" y="37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2" name="Freeform 169">
                  <a:extLst>
                    <a:ext uri="{FF2B5EF4-FFF2-40B4-BE49-F238E27FC236}">
                      <a16:creationId xmlns:a16="http://schemas.microsoft.com/office/drawing/2014/main" id="{1E052615-6D58-430E-ABD0-1D2E5A0C6E6E}"/>
                    </a:ext>
                  </a:extLst>
                </p:cNvPr>
                <p:cNvSpPr>
                  <a:spLocks/>
                </p:cNvSpPr>
                <p:nvPr userDrawn="1"/>
              </p:nvSpPr>
              <p:spPr bwMode="auto">
                <a:xfrm>
                  <a:off x="3933" y="35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1"/>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3" name="Freeform 170">
                  <a:extLst>
                    <a:ext uri="{FF2B5EF4-FFF2-40B4-BE49-F238E27FC236}">
                      <a16:creationId xmlns:a16="http://schemas.microsoft.com/office/drawing/2014/main" id="{06A4813F-72CB-43D0-8FDF-01A26E47AAA8}"/>
                    </a:ext>
                  </a:extLst>
                </p:cNvPr>
                <p:cNvSpPr>
                  <a:spLocks/>
                </p:cNvSpPr>
                <p:nvPr userDrawn="1"/>
              </p:nvSpPr>
              <p:spPr bwMode="auto">
                <a:xfrm>
                  <a:off x="3938" y="333"/>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4" name="Freeform 171">
                  <a:extLst>
                    <a:ext uri="{FF2B5EF4-FFF2-40B4-BE49-F238E27FC236}">
                      <a16:creationId xmlns:a16="http://schemas.microsoft.com/office/drawing/2014/main" id="{BC984DD1-B1A3-4689-8C55-93EC20203969}"/>
                    </a:ext>
                  </a:extLst>
                </p:cNvPr>
                <p:cNvSpPr>
                  <a:spLocks/>
                </p:cNvSpPr>
                <p:nvPr userDrawn="1"/>
              </p:nvSpPr>
              <p:spPr bwMode="auto">
                <a:xfrm>
                  <a:off x="3943" y="333"/>
                  <a:ext cx="5" cy="10"/>
                </a:xfrm>
                <a:custGeom>
                  <a:avLst/>
                  <a:gdLst>
                    <a:gd name="T0" fmla="*/ 0 w 1"/>
                    <a:gd name="T1" fmla="*/ 1 h 2"/>
                    <a:gd name="T2" fmla="*/ 0 w 1"/>
                    <a:gd name="T3" fmla="*/ 1 h 2"/>
                  </a:gdLst>
                  <a:ahLst/>
                  <a:cxnLst>
                    <a:cxn ang="0">
                      <a:pos x="T0" y="T1"/>
                    </a:cxn>
                    <a:cxn ang="0">
                      <a:pos x="T2" y="T3"/>
                    </a:cxn>
                  </a:cxnLst>
                  <a:rect l="0" t="0" r="r" b="b"/>
                  <a:pathLst>
                    <a:path w="1" h="2">
                      <a:moveTo>
                        <a:pt x="0" y="1"/>
                      </a:move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5" name="Freeform 172">
                  <a:extLst>
                    <a:ext uri="{FF2B5EF4-FFF2-40B4-BE49-F238E27FC236}">
                      <a16:creationId xmlns:a16="http://schemas.microsoft.com/office/drawing/2014/main" id="{A9169C0C-A6F1-4606-890A-6C7D42455A2C}"/>
                    </a:ext>
                  </a:extLst>
                </p:cNvPr>
                <p:cNvSpPr>
                  <a:spLocks/>
                </p:cNvSpPr>
                <p:nvPr userDrawn="1"/>
              </p:nvSpPr>
              <p:spPr bwMode="auto">
                <a:xfrm>
                  <a:off x="3938" y="323"/>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6" name="Freeform 173">
                  <a:extLst>
                    <a:ext uri="{FF2B5EF4-FFF2-40B4-BE49-F238E27FC236}">
                      <a16:creationId xmlns:a16="http://schemas.microsoft.com/office/drawing/2014/main" id="{8A458A9D-070C-4661-AFDC-6E56380A287A}"/>
                    </a:ext>
                  </a:extLst>
                </p:cNvPr>
                <p:cNvSpPr>
                  <a:spLocks/>
                </p:cNvSpPr>
                <p:nvPr userDrawn="1"/>
              </p:nvSpPr>
              <p:spPr bwMode="auto">
                <a:xfrm>
                  <a:off x="3928" y="3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7" name="Freeform 174">
                  <a:extLst>
                    <a:ext uri="{FF2B5EF4-FFF2-40B4-BE49-F238E27FC236}">
                      <a16:creationId xmlns:a16="http://schemas.microsoft.com/office/drawing/2014/main" id="{0F7636A0-6D96-4F94-8CCC-31BEAC059B10}"/>
                    </a:ext>
                  </a:extLst>
                </p:cNvPr>
                <p:cNvSpPr>
                  <a:spLocks/>
                </p:cNvSpPr>
                <p:nvPr userDrawn="1"/>
              </p:nvSpPr>
              <p:spPr bwMode="auto">
                <a:xfrm>
                  <a:off x="3928" y="328"/>
                  <a:ext cx="10"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1" y="0"/>
                        <a:pt x="0" y="0"/>
                        <a:pt x="1"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8" name="Freeform 175">
                  <a:extLst>
                    <a:ext uri="{FF2B5EF4-FFF2-40B4-BE49-F238E27FC236}">
                      <a16:creationId xmlns:a16="http://schemas.microsoft.com/office/drawing/2014/main" id="{0466D5D4-D9D6-44D0-8432-F52F85C46333}"/>
                    </a:ext>
                  </a:extLst>
                </p:cNvPr>
                <p:cNvSpPr>
                  <a:spLocks/>
                </p:cNvSpPr>
                <p:nvPr userDrawn="1"/>
              </p:nvSpPr>
              <p:spPr bwMode="auto">
                <a:xfrm>
                  <a:off x="3933" y="333"/>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9" name="Freeform 176">
                  <a:extLst>
                    <a:ext uri="{FF2B5EF4-FFF2-40B4-BE49-F238E27FC236}">
                      <a16:creationId xmlns:a16="http://schemas.microsoft.com/office/drawing/2014/main" id="{3C84D5D8-F917-43E7-AFD5-607D3801FC94}"/>
                    </a:ext>
                  </a:extLst>
                </p:cNvPr>
                <p:cNvSpPr>
                  <a:spLocks/>
                </p:cNvSpPr>
                <p:nvPr userDrawn="1"/>
              </p:nvSpPr>
              <p:spPr bwMode="auto">
                <a:xfrm>
                  <a:off x="3933" y="3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0" name="Freeform 177">
                  <a:extLst>
                    <a:ext uri="{FF2B5EF4-FFF2-40B4-BE49-F238E27FC236}">
                      <a16:creationId xmlns:a16="http://schemas.microsoft.com/office/drawing/2014/main" id="{EC15780E-8877-4A32-85FA-573DDB822C07}"/>
                    </a:ext>
                  </a:extLst>
                </p:cNvPr>
                <p:cNvSpPr>
                  <a:spLocks/>
                </p:cNvSpPr>
                <p:nvPr userDrawn="1"/>
              </p:nvSpPr>
              <p:spPr bwMode="auto">
                <a:xfrm>
                  <a:off x="3918" y="3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1" name="Freeform 178">
                  <a:extLst>
                    <a:ext uri="{FF2B5EF4-FFF2-40B4-BE49-F238E27FC236}">
                      <a16:creationId xmlns:a16="http://schemas.microsoft.com/office/drawing/2014/main" id="{79BCA82E-BB62-4CE3-9ECC-6B4A87C8D32E}"/>
                    </a:ext>
                  </a:extLst>
                </p:cNvPr>
                <p:cNvSpPr>
                  <a:spLocks/>
                </p:cNvSpPr>
                <p:nvPr userDrawn="1"/>
              </p:nvSpPr>
              <p:spPr bwMode="auto">
                <a:xfrm>
                  <a:off x="3913" y="30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2" name="Freeform 179">
                  <a:extLst>
                    <a:ext uri="{FF2B5EF4-FFF2-40B4-BE49-F238E27FC236}">
                      <a16:creationId xmlns:a16="http://schemas.microsoft.com/office/drawing/2014/main" id="{CA7BDB28-08DE-41A6-AD6E-40516BC29C10}"/>
                    </a:ext>
                  </a:extLst>
                </p:cNvPr>
                <p:cNvSpPr>
                  <a:spLocks/>
                </p:cNvSpPr>
                <p:nvPr userDrawn="1"/>
              </p:nvSpPr>
              <p:spPr bwMode="auto">
                <a:xfrm>
                  <a:off x="3923" y="328"/>
                  <a:ext cx="10" cy="5"/>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3" name="Freeform 180">
                  <a:extLst>
                    <a:ext uri="{FF2B5EF4-FFF2-40B4-BE49-F238E27FC236}">
                      <a16:creationId xmlns:a16="http://schemas.microsoft.com/office/drawing/2014/main" id="{28481A3F-BFF6-4EBA-BAE2-30BBC3A09078}"/>
                    </a:ext>
                  </a:extLst>
                </p:cNvPr>
                <p:cNvSpPr>
                  <a:spLocks/>
                </p:cNvSpPr>
                <p:nvPr userDrawn="1"/>
              </p:nvSpPr>
              <p:spPr bwMode="auto">
                <a:xfrm>
                  <a:off x="3908" y="288"/>
                  <a:ext cx="10" cy="0"/>
                </a:xfrm>
                <a:custGeom>
                  <a:avLst/>
                  <a:gdLst>
                    <a:gd name="T0" fmla="*/ 5 w 10"/>
                    <a:gd name="T1" fmla="*/ 10 w 10"/>
                    <a:gd name="T2" fmla="*/ 0 w 10"/>
                    <a:gd name="T3" fmla="*/ 5 w 10"/>
                  </a:gdLst>
                  <a:ahLst/>
                  <a:cxnLst>
                    <a:cxn ang="0">
                      <a:pos x="T0" y="0"/>
                    </a:cxn>
                    <a:cxn ang="0">
                      <a:pos x="T1" y="0"/>
                    </a:cxn>
                    <a:cxn ang="0">
                      <a:pos x="T2" y="0"/>
                    </a:cxn>
                    <a:cxn ang="0">
                      <a:pos x="T3" y="0"/>
                    </a:cxn>
                  </a:cxnLst>
                  <a:rect l="0" t="0" r="r" b="b"/>
                  <a:pathLst>
                    <a:path w="10">
                      <a:moveTo>
                        <a:pt x="5" y="0"/>
                      </a:moveTo>
                      <a:lnTo>
                        <a:pt x="10"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4" name="Freeform 181">
                  <a:extLst>
                    <a:ext uri="{FF2B5EF4-FFF2-40B4-BE49-F238E27FC236}">
                      <a16:creationId xmlns:a16="http://schemas.microsoft.com/office/drawing/2014/main" id="{FAB99D6C-8ED3-4297-BBA9-D5659AA3A845}"/>
                    </a:ext>
                  </a:extLst>
                </p:cNvPr>
                <p:cNvSpPr>
                  <a:spLocks/>
                </p:cNvSpPr>
                <p:nvPr userDrawn="1"/>
              </p:nvSpPr>
              <p:spPr bwMode="auto">
                <a:xfrm>
                  <a:off x="3898" y="273"/>
                  <a:ext cx="10" cy="5"/>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1" y="0"/>
                        <a:pt x="2" y="0"/>
                      </a:cubicBezTo>
                      <a:cubicBezTo>
                        <a:pt x="1" y="0"/>
                        <a:pt x="1"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5" name="Freeform 182">
                  <a:extLst>
                    <a:ext uri="{FF2B5EF4-FFF2-40B4-BE49-F238E27FC236}">
                      <a16:creationId xmlns:a16="http://schemas.microsoft.com/office/drawing/2014/main" id="{8F3EBF8F-64A3-46C7-94D7-D4C59ABC785F}"/>
                    </a:ext>
                  </a:extLst>
                </p:cNvPr>
                <p:cNvSpPr>
                  <a:spLocks/>
                </p:cNvSpPr>
                <p:nvPr userDrawn="1"/>
              </p:nvSpPr>
              <p:spPr bwMode="auto">
                <a:xfrm>
                  <a:off x="3893" y="27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6" name="Freeform 183">
                  <a:extLst>
                    <a:ext uri="{FF2B5EF4-FFF2-40B4-BE49-F238E27FC236}">
                      <a16:creationId xmlns:a16="http://schemas.microsoft.com/office/drawing/2014/main" id="{07CAC15B-7B44-4C1B-9F4F-542A371C3173}"/>
                    </a:ext>
                  </a:extLst>
                </p:cNvPr>
                <p:cNvSpPr>
                  <a:spLocks/>
                </p:cNvSpPr>
                <p:nvPr userDrawn="1"/>
              </p:nvSpPr>
              <p:spPr bwMode="auto">
                <a:xfrm>
                  <a:off x="3908" y="29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7" name="Freeform 184">
                  <a:extLst>
                    <a:ext uri="{FF2B5EF4-FFF2-40B4-BE49-F238E27FC236}">
                      <a16:creationId xmlns:a16="http://schemas.microsoft.com/office/drawing/2014/main" id="{AF78E54C-DB08-4511-BB83-5FA76B2C9AB7}"/>
                    </a:ext>
                  </a:extLst>
                </p:cNvPr>
                <p:cNvSpPr>
                  <a:spLocks/>
                </p:cNvSpPr>
                <p:nvPr userDrawn="1"/>
              </p:nvSpPr>
              <p:spPr bwMode="auto">
                <a:xfrm>
                  <a:off x="3908" y="29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8" name="Freeform 185">
                  <a:extLst>
                    <a:ext uri="{FF2B5EF4-FFF2-40B4-BE49-F238E27FC236}">
                      <a16:creationId xmlns:a16="http://schemas.microsoft.com/office/drawing/2014/main" id="{3FF8FEF1-A4BE-45EA-835A-87D6C07D9E71}"/>
                    </a:ext>
                  </a:extLst>
                </p:cNvPr>
                <p:cNvSpPr>
                  <a:spLocks/>
                </p:cNvSpPr>
                <p:nvPr userDrawn="1"/>
              </p:nvSpPr>
              <p:spPr bwMode="auto">
                <a:xfrm>
                  <a:off x="3908" y="2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9" name="Freeform 186">
                  <a:extLst>
                    <a:ext uri="{FF2B5EF4-FFF2-40B4-BE49-F238E27FC236}">
                      <a16:creationId xmlns:a16="http://schemas.microsoft.com/office/drawing/2014/main" id="{9E7339ED-D7E7-4547-9114-21212178D96C}"/>
                    </a:ext>
                  </a:extLst>
                </p:cNvPr>
                <p:cNvSpPr>
                  <a:spLocks/>
                </p:cNvSpPr>
                <p:nvPr userDrawn="1"/>
              </p:nvSpPr>
              <p:spPr bwMode="auto">
                <a:xfrm>
                  <a:off x="3913" y="313"/>
                  <a:ext cx="5" cy="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0" name="Freeform 187">
                  <a:extLst>
                    <a:ext uri="{FF2B5EF4-FFF2-40B4-BE49-F238E27FC236}">
                      <a16:creationId xmlns:a16="http://schemas.microsoft.com/office/drawing/2014/main" id="{BA6CE479-B5C7-4A05-8F42-5BF42C371A32}"/>
                    </a:ext>
                  </a:extLst>
                </p:cNvPr>
                <p:cNvSpPr>
                  <a:spLocks/>
                </p:cNvSpPr>
                <p:nvPr userDrawn="1"/>
              </p:nvSpPr>
              <p:spPr bwMode="auto">
                <a:xfrm>
                  <a:off x="3908" y="30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1" name="Rectangle 188">
                  <a:extLst>
                    <a:ext uri="{FF2B5EF4-FFF2-40B4-BE49-F238E27FC236}">
                      <a16:creationId xmlns:a16="http://schemas.microsoft.com/office/drawing/2014/main" id="{F86A2D06-E2DE-4645-980B-9A7ABA0D9D83}"/>
                    </a:ext>
                  </a:extLst>
                </p:cNvPr>
                <p:cNvSpPr>
                  <a:spLocks noChangeArrowheads="1"/>
                </p:cNvSpPr>
                <p:nvPr userDrawn="1"/>
              </p:nvSpPr>
              <p:spPr bwMode="auto">
                <a:xfrm>
                  <a:off x="3908"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2" name="Freeform 189">
                  <a:extLst>
                    <a:ext uri="{FF2B5EF4-FFF2-40B4-BE49-F238E27FC236}">
                      <a16:creationId xmlns:a16="http://schemas.microsoft.com/office/drawing/2014/main" id="{D8A39372-F435-46B0-B6F6-12B141ECCA53}"/>
                    </a:ext>
                  </a:extLst>
                </p:cNvPr>
                <p:cNvSpPr>
                  <a:spLocks/>
                </p:cNvSpPr>
                <p:nvPr userDrawn="1"/>
              </p:nvSpPr>
              <p:spPr bwMode="auto">
                <a:xfrm>
                  <a:off x="3888" y="278"/>
                  <a:ext cx="10" cy="5"/>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0" y="0"/>
                      </a:cubicBezTo>
                      <a:cubicBezTo>
                        <a:pt x="1" y="0"/>
                        <a:pt x="1" y="1"/>
                        <a:pt x="1"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3" name="Freeform 190">
                  <a:extLst>
                    <a:ext uri="{FF2B5EF4-FFF2-40B4-BE49-F238E27FC236}">
                      <a16:creationId xmlns:a16="http://schemas.microsoft.com/office/drawing/2014/main" id="{0D14E901-9A89-42E1-A965-72F098C855C5}"/>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4" name="Rectangle 191">
                  <a:extLst>
                    <a:ext uri="{FF2B5EF4-FFF2-40B4-BE49-F238E27FC236}">
                      <a16:creationId xmlns:a16="http://schemas.microsoft.com/office/drawing/2014/main" id="{DD25B3E2-56FA-4C24-985A-C164A01D3E14}"/>
                    </a:ext>
                  </a:extLst>
                </p:cNvPr>
                <p:cNvSpPr>
                  <a:spLocks noChangeArrowheads="1"/>
                </p:cNvSpPr>
                <p:nvPr userDrawn="1"/>
              </p:nvSpPr>
              <p:spPr bwMode="auto">
                <a:xfrm>
                  <a:off x="3868" y="25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5" name="Freeform 192">
                  <a:extLst>
                    <a:ext uri="{FF2B5EF4-FFF2-40B4-BE49-F238E27FC236}">
                      <a16:creationId xmlns:a16="http://schemas.microsoft.com/office/drawing/2014/main" id="{9B94D00D-E8C7-4E43-A92C-4A2DBBFFFA8E}"/>
                    </a:ext>
                  </a:extLst>
                </p:cNvPr>
                <p:cNvSpPr>
                  <a:spLocks/>
                </p:cNvSpPr>
                <p:nvPr userDrawn="1"/>
              </p:nvSpPr>
              <p:spPr bwMode="auto">
                <a:xfrm>
                  <a:off x="3893" y="28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1" y="1"/>
                        <a:pt x="1" y="1"/>
                      </a:cubicBezTo>
                      <a:cubicBezTo>
                        <a:pt x="1" y="1"/>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6" name="Freeform 193">
                  <a:extLst>
                    <a:ext uri="{FF2B5EF4-FFF2-40B4-BE49-F238E27FC236}">
                      <a16:creationId xmlns:a16="http://schemas.microsoft.com/office/drawing/2014/main" id="{97ED8072-CEB8-4BB1-A954-BFC4D1EC1898}"/>
                    </a:ext>
                  </a:extLst>
                </p:cNvPr>
                <p:cNvSpPr>
                  <a:spLocks/>
                </p:cNvSpPr>
                <p:nvPr userDrawn="1"/>
              </p:nvSpPr>
              <p:spPr bwMode="auto">
                <a:xfrm>
                  <a:off x="3883" y="26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7" name="Freeform 194">
                  <a:extLst>
                    <a:ext uri="{FF2B5EF4-FFF2-40B4-BE49-F238E27FC236}">
                      <a16:creationId xmlns:a16="http://schemas.microsoft.com/office/drawing/2014/main" id="{BB108280-4C4E-4E90-A69F-C14B097A5353}"/>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8" name="Freeform 195">
                  <a:extLst>
                    <a:ext uri="{FF2B5EF4-FFF2-40B4-BE49-F238E27FC236}">
                      <a16:creationId xmlns:a16="http://schemas.microsoft.com/office/drawing/2014/main" id="{CF450533-BD9E-4A82-B2BF-B9723C2D79B2}"/>
                    </a:ext>
                  </a:extLst>
                </p:cNvPr>
                <p:cNvSpPr>
                  <a:spLocks/>
                </p:cNvSpPr>
                <p:nvPr userDrawn="1"/>
              </p:nvSpPr>
              <p:spPr bwMode="auto">
                <a:xfrm>
                  <a:off x="3898" y="288"/>
                  <a:ext cx="5"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9" name="Freeform 196">
                  <a:extLst>
                    <a:ext uri="{FF2B5EF4-FFF2-40B4-BE49-F238E27FC236}">
                      <a16:creationId xmlns:a16="http://schemas.microsoft.com/office/drawing/2014/main" id="{AE70FF69-9658-491C-9FF9-D0A11F72C81E}"/>
                    </a:ext>
                  </a:extLst>
                </p:cNvPr>
                <p:cNvSpPr>
                  <a:spLocks/>
                </p:cNvSpPr>
                <p:nvPr userDrawn="1"/>
              </p:nvSpPr>
              <p:spPr bwMode="auto">
                <a:xfrm>
                  <a:off x="3843" y="263"/>
                  <a:ext cx="25" cy="15"/>
                </a:xfrm>
                <a:custGeom>
                  <a:avLst/>
                  <a:gdLst>
                    <a:gd name="T0" fmla="*/ 1 w 5"/>
                    <a:gd name="T1" fmla="*/ 3 h 3"/>
                    <a:gd name="T2" fmla="*/ 3 w 5"/>
                    <a:gd name="T3" fmla="*/ 3 h 3"/>
                    <a:gd name="T4" fmla="*/ 5 w 5"/>
                    <a:gd name="T5" fmla="*/ 0 h 3"/>
                    <a:gd name="T6" fmla="*/ 4 w 5"/>
                    <a:gd name="T7" fmla="*/ 0 h 3"/>
                    <a:gd name="T8" fmla="*/ 4 w 5"/>
                    <a:gd name="T9" fmla="*/ 2 h 3"/>
                    <a:gd name="T10" fmla="*/ 3 w 5"/>
                    <a:gd name="T11" fmla="*/ 1 h 3"/>
                    <a:gd name="T12" fmla="*/ 0 w 5"/>
                    <a:gd name="T13" fmla="*/ 2 h 3"/>
                    <a:gd name="T14" fmla="*/ 2 w 5"/>
                    <a:gd name="T15" fmla="*/ 2 h 3"/>
                    <a:gd name="T16" fmla="*/ 1 w 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1" y="3"/>
                      </a:moveTo>
                      <a:cubicBezTo>
                        <a:pt x="2" y="2"/>
                        <a:pt x="3" y="2"/>
                        <a:pt x="3" y="3"/>
                      </a:cubicBezTo>
                      <a:cubicBezTo>
                        <a:pt x="4" y="3"/>
                        <a:pt x="5" y="1"/>
                        <a:pt x="5" y="0"/>
                      </a:cubicBezTo>
                      <a:cubicBezTo>
                        <a:pt x="5" y="0"/>
                        <a:pt x="5" y="0"/>
                        <a:pt x="4" y="0"/>
                      </a:cubicBezTo>
                      <a:cubicBezTo>
                        <a:pt x="4" y="0"/>
                        <a:pt x="5" y="2"/>
                        <a:pt x="4" y="2"/>
                      </a:cubicBezTo>
                      <a:cubicBezTo>
                        <a:pt x="3" y="2"/>
                        <a:pt x="3" y="1"/>
                        <a:pt x="3" y="1"/>
                      </a:cubicBezTo>
                      <a:cubicBezTo>
                        <a:pt x="3" y="2"/>
                        <a:pt x="1" y="1"/>
                        <a:pt x="0" y="2"/>
                      </a:cubicBezTo>
                      <a:cubicBezTo>
                        <a:pt x="2" y="2"/>
                        <a:pt x="2" y="2"/>
                        <a:pt x="2" y="2"/>
                      </a:cubicBezTo>
                      <a:cubicBezTo>
                        <a:pt x="1"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0" name="Freeform 197">
                  <a:extLst>
                    <a:ext uri="{FF2B5EF4-FFF2-40B4-BE49-F238E27FC236}">
                      <a16:creationId xmlns:a16="http://schemas.microsoft.com/office/drawing/2014/main" id="{943AF002-1A14-4B5E-A85D-405567423BDF}"/>
                    </a:ext>
                  </a:extLst>
                </p:cNvPr>
                <p:cNvSpPr>
                  <a:spLocks/>
                </p:cNvSpPr>
                <p:nvPr userDrawn="1"/>
              </p:nvSpPr>
              <p:spPr bwMode="auto">
                <a:xfrm>
                  <a:off x="3868" y="258"/>
                  <a:ext cx="10" cy="10"/>
                </a:xfrm>
                <a:custGeom>
                  <a:avLst/>
                  <a:gdLst>
                    <a:gd name="T0" fmla="*/ 2 w 2"/>
                    <a:gd name="T1" fmla="*/ 2 h 2"/>
                    <a:gd name="T2" fmla="*/ 2 w 2"/>
                    <a:gd name="T3" fmla="*/ 2 h 2"/>
                    <a:gd name="T4" fmla="*/ 2 w 2"/>
                    <a:gd name="T5" fmla="*/ 0 h 2"/>
                    <a:gd name="T6" fmla="*/ 0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2" y="2"/>
                        <a:pt x="2" y="2"/>
                        <a:pt x="2" y="2"/>
                      </a:cubicBezTo>
                      <a:cubicBezTo>
                        <a:pt x="2" y="2"/>
                        <a:pt x="2" y="1"/>
                        <a:pt x="2" y="0"/>
                      </a:cubicBezTo>
                      <a:cubicBezTo>
                        <a:pt x="1" y="0"/>
                        <a:pt x="1" y="0"/>
                        <a:pt x="0" y="1"/>
                      </a:cubicBezTo>
                      <a:cubicBezTo>
                        <a:pt x="0" y="1"/>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1" name="Freeform 198">
                  <a:extLst>
                    <a:ext uri="{FF2B5EF4-FFF2-40B4-BE49-F238E27FC236}">
                      <a16:creationId xmlns:a16="http://schemas.microsoft.com/office/drawing/2014/main" id="{2D19995A-D9D0-4385-80EE-1C7898165F1F}"/>
                    </a:ext>
                  </a:extLst>
                </p:cNvPr>
                <p:cNvSpPr>
                  <a:spLocks/>
                </p:cNvSpPr>
                <p:nvPr userDrawn="1"/>
              </p:nvSpPr>
              <p:spPr bwMode="auto">
                <a:xfrm>
                  <a:off x="3878" y="268"/>
                  <a:ext cx="10" cy="15"/>
                </a:xfrm>
                <a:custGeom>
                  <a:avLst/>
                  <a:gdLst>
                    <a:gd name="T0" fmla="*/ 1 w 2"/>
                    <a:gd name="T1" fmla="*/ 1 h 3"/>
                    <a:gd name="T2" fmla="*/ 0 w 2"/>
                    <a:gd name="T3" fmla="*/ 2 h 3"/>
                    <a:gd name="T4" fmla="*/ 1 w 2"/>
                    <a:gd name="T5" fmla="*/ 3 h 3"/>
                    <a:gd name="T6" fmla="*/ 1 w 2"/>
                    <a:gd name="T7" fmla="*/ 1 h 3"/>
                    <a:gd name="T8" fmla="*/ 2 w 2"/>
                    <a:gd name="T9" fmla="*/ 2 h 3"/>
                    <a:gd name="T10" fmla="*/ 2 w 2"/>
                    <a:gd name="T11" fmla="*/ 1 h 3"/>
                    <a:gd name="T12" fmla="*/ 2 w 2"/>
                    <a:gd name="T13" fmla="*/ 1 h 3"/>
                    <a:gd name="T14" fmla="*/ 2 w 2"/>
                    <a:gd name="T15" fmla="*/ 1 h 3"/>
                    <a:gd name="T16" fmla="*/ 2 w 2"/>
                    <a:gd name="T17" fmla="*/ 1 h 3"/>
                    <a:gd name="T18" fmla="*/ 2 w 2"/>
                    <a:gd name="T19" fmla="*/ 1 h 3"/>
                    <a:gd name="T20" fmla="*/ 2 w 2"/>
                    <a:gd name="T21" fmla="*/ 1 h 3"/>
                    <a:gd name="T22" fmla="*/ 1 w 2"/>
                    <a:gd name="T23" fmla="*/ 1 h 3"/>
                    <a:gd name="T24" fmla="*/ 2 w 2"/>
                    <a:gd name="T25" fmla="*/ 1 h 3"/>
                    <a:gd name="T26" fmla="*/ 2 w 2"/>
                    <a:gd name="T27" fmla="*/ 1 h 3"/>
                    <a:gd name="T28" fmla="*/ 2 w 2"/>
                    <a:gd name="T29" fmla="*/ 1 h 3"/>
                    <a:gd name="T30" fmla="*/ 0 w 2"/>
                    <a:gd name="T31" fmla="*/ 0 h 3"/>
                    <a:gd name="T32" fmla="*/ 1 w 2"/>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3">
                      <a:moveTo>
                        <a:pt x="1" y="1"/>
                      </a:moveTo>
                      <a:cubicBezTo>
                        <a:pt x="1" y="2"/>
                        <a:pt x="0" y="1"/>
                        <a:pt x="0" y="2"/>
                      </a:cubicBezTo>
                      <a:cubicBezTo>
                        <a:pt x="0" y="3"/>
                        <a:pt x="1" y="2"/>
                        <a:pt x="1" y="3"/>
                      </a:cubicBezTo>
                      <a:cubicBezTo>
                        <a:pt x="0" y="1"/>
                        <a:pt x="2" y="3"/>
                        <a:pt x="1" y="1"/>
                      </a:cubicBezTo>
                      <a:cubicBezTo>
                        <a:pt x="2" y="1"/>
                        <a:pt x="2" y="2"/>
                        <a:pt x="2" y="2"/>
                      </a:cubicBezTo>
                      <a:cubicBezTo>
                        <a:pt x="2" y="2"/>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2" y="1"/>
                      </a:cubicBezTo>
                      <a:cubicBezTo>
                        <a:pt x="2" y="1"/>
                        <a:pt x="2" y="1"/>
                        <a:pt x="2" y="1"/>
                      </a:cubicBezTo>
                      <a:cubicBezTo>
                        <a:pt x="2" y="1"/>
                        <a:pt x="2" y="1"/>
                        <a:pt x="2" y="1"/>
                      </a:cubicBezTo>
                      <a:cubicBezTo>
                        <a:pt x="0"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2" name="Freeform 199">
                  <a:extLst>
                    <a:ext uri="{FF2B5EF4-FFF2-40B4-BE49-F238E27FC236}">
                      <a16:creationId xmlns:a16="http://schemas.microsoft.com/office/drawing/2014/main" id="{D9A01240-092E-4EDC-9347-4D1247466B9F}"/>
                    </a:ext>
                  </a:extLst>
                </p:cNvPr>
                <p:cNvSpPr>
                  <a:spLocks/>
                </p:cNvSpPr>
                <p:nvPr userDrawn="1"/>
              </p:nvSpPr>
              <p:spPr bwMode="auto">
                <a:xfrm>
                  <a:off x="3903" y="31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3" name="Freeform 200">
                  <a:extLst>
                    <a:ext uri="{FF2B5EF4-FFF2-40B4-BE49-F238E27FC236}">
                      <a16:creationId xmlns:a16="http://schemas.microsoft.com/office/drawing/2014/main" id="{9877F098-3174-4B58-9237-62080D1802CA}"/>
                    </a:ext>
                  </a:extLst>
                </p:cNvPr>
                <p:cNvSpPr>
                  <a:spLocks/>
                </p:cNvSpPr>
                <p:nvPr userDrawn="1"/>
              </p:nvSpPr>
              <p:spPr bwMode="auto">
                <a:xfrm>
                  <a:off x="3903" y="308"/>
                  <a:ext cx="5" cy="15"/>
                </a:xfrm>
                <a:custGeom>
                  <a:avLst/>
                  <a:gdLst>
                    <a:gd name="T0" fmla="*/ 0 w 1"/>
                    <a:gd name="T1" fmla="*/ 2 h 3"/>
                    <a:gd name="T2" fmla="*/ 0 w 1"/>
                    <a:gd name="T3" fmla="*/ 2 h 3"/>
                    <a:gd name="T4" fmla="*/ 0 w 1"/>
                    <a:gd name="T5" fmla="*/ 2 h 3"/>
                    <a:gd name="T6" fmla="*/ 1 w 1"/>
                    <a:gd name="T7" fmla="*/ 2 h 3"/>
                    <a:gd name="T8" fmla="*/ 0 w 1"/>
                    <a:gd name="T9" fmla="*/ 2 h 3"/>
                    <a:gd name="T10" fmla="*/ 1 w 1"/>
                    <a:gd name="T11" fmla="*/ 0 h 3"/>
                    <a:gd name="T12" fmla="*/ 0 w 1"/>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2"/>
                      </a:moveTo>
                      <a:cubicBezTo>
                        <a:pt x="0" y="2"/>
                        <a:pt x="0" y="2"/>
                        <a:pt x="0" y="2"/>
                      </a:cubicBezTo>
                      <a:cubicBezTo>
                        <a:pt x="0" y="3"/>
                        <a:pt x="0" y="2"/>
                        <a:pt x="0" y="2"/>
                      </a:cubicBezTo>
                      <a:cubicBezTo>
                        <a:pt x="0" y="3"/>
                        <a:pt x="1" y="3"/>
                        <a:pt x="1" y="2"/>
                      </a:cubicBezTo>
                      <a:cubicBezTo>
                        <a:pt x="0" y="2"/>
                        <a:pt x="0" y="2"/>
                        <a:pt x="0" y="2"/>
                      </a:cubicBezTo>
                      <a:cubicBezTo>
                        <a:pt x="0" y="1"/>
                        <a:pt x="0" y="0"/>
                        <a:pt x="1"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4" name="Freeform 201">
                  <a:extLst>
                    <a:ext uri="{FF2B5EF4-FFF2-40B4-BE49-F238E27FC236}">
                      <a16:creationId xmlns:a16="http://schemas.microsoft.com/office/drawing/2014/main" id="{F2E40948-9DED-47A7-B64A-503D52DC8F70}"/>
                    </a:ext>
                  </a:extLst>
                </p:cNvPr>
                <p:cNvSpPr>
                  <a:spLocks/>
                </p:cNvSpPr>
                <p:nvPr userDrawn="1"/>
              </p:nvSpPr>
              <p:spPr bwMode="auto">
                <a:xfrm>
                  <a:off x="3888" y="293"/>
                  <a:ext cx="5" cy="5"/>
                </a:xfrm>
                <a:custGeom>
                  <a:avLst/>
                  <a:gdLst>
                    <a:gd name="T0" fmla="*/ 1 w 1"/>
                    <a:gd name="T1" fmla="*/ 1 h 1"/>
                    <a:gd name="T2" fmla="*/ 0 w 1"/>
                    <a:gd name="T3" fmla="*/ 0 h 1"/>
                    <a:gd name="T4" fmla="*/ 0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1"/>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5" name="Freeform 202">
                  <a:extLst>
                    <a:ext uri="{FF2B5EF4-FFF2-40B4-BE49-F238E27FC236}">
                      <a16:creationId xmlns:a16="http://schemas.microsoft.com/office/drawing/2014/main" id="{1359B883-3D10-4033-8F20-915C48452728}"/>
                    </a:ext>
                  </a:extLst>
                </p:cNvPr>
                <p:cNvSpPr>
                  <a:spLocks/>
                </p:cNvSpPr>
                <p:nvPr userDrawn="1"/>
              </p:nvSpPr>
              <p:spPr bwMode="auto">
                <a:xfrm>
                  <a:off x="3868" y="2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6" name="Freeform 203">
                  <a:extLst>
                    <a:ext uri="{FF2B5EF4-FFF2-40B4-BE49-F238E27FC236}">
                      <a16:creationId xmlns:a16="http://schemas.microsoft.com/office/drawing/2014/main" id="{808C3BEB-F990-4C00-9404-B2B0C629B87B}"/>
                    </a:ext>
                  </a:extLst>
                </p:cNvPr>
                <p:cNvSpPr>
                  <a:spLocks/>
                </p:cNvSpPr>
                <p:nvPr userDrawn="1"/>
              </p:nvSpPr>
              <p:spPr bwMode="auto">
                <a:xfrm>
                  <a:off x="3858" y="24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7" name="Freeform 204">
                  <a:extLst>
                    <a:ext uri="{FF2B5EF4-FFF2-40B4-BE49-F238E27FC236}">
                      <a16:creationId xmlns:a16="http://schemas.microsoft.com/office/drawing/2014/main" id="{CC8EFB61-E4DD-471D-AC35-881B3379E2A9}"/>
                    </a:ext>
                  </a:extLst>
                </p:cNvPr>
                <p:cNvSpPr>
                  <a:spLocks/>
                </p:cNvSpPr>
                <p:nvPr userDrawn="1"/>
              </p:nvSpPr>
              <p:spPr bwMode="auto">
                <a:xfrm>
                  <a:off x="3694"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85" name="Group 406">
                <a:extLst>
                  <a:ext uri="{FF2B5EF4-FFF2-40B4-BE49-F238E27FC236}">
                    <a16:creationId xmlns:a16="http://schemas.microsoft.com/office/drawing/2014/main" id="{BF64CA8F-8AB8-44E6-AB1B-148BF2FBABAB}"/>
                  </a:ext>
                </a:extLst>
              </p:cNvPr>
              <p:cNvGrpSpPr>
                <a:grpSpLocks/>
              </p:cNvGrpSpPr>
              <p:nvPr userDrawn="1"/>
            </p:nvGrpSpPr>
            <p:grpSpPr bwMode="auto">
              <a:xfrm>
                <a:off x="5715000" y="314325"/>
                <a:ext cx="1792287" cy="1204913"/>
                <a:chOff x="3600" y="198"/>
                <a:chExt cx="1129" cy="759"/>
              </a:xfrm>
              <a:grpFill/>
            </p:grpSpPr>
            <p:sp>
              <p:nvSpPr>
                <p:cNvPr id="2898" name="Freeform 206">
                  <a:extLst>
                    <a:ext uri="{FF2B5EF4-FFF2-40B4-BE49-F238E27FC236}">
                      <a16:creationId xmlns:a16="http://schemas.microsoft.com/office/drawing/2014/main" id="{3B3C0576-427E-4BA9-BA0C-4F0642B91696}"/>
                    </a:ext>
                  </a:extLst>
                </p:cNvPr>
                <p:cNvSpPr>
                  <a:spLocks/>
                </p:cNvSpPr>
                <p:nvPr userDrawn="1"/>
              </p:nvSpPr>
              <p:spPr bwMode="auto">
                <a:xfrm>
                  <a:off x="3684" y="57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9" name="Freeform 207">
                  <a:extLst>
                    <a:ext uri="{FF2B5EF4-FFF2-40B4-BE49-F238E27FC236}">
                      <a16:creationId xmlns:a16="http://schemas.microsoft.com/office/drawing/2014/main" id="{E0470FEC-89AA-43C1-8AB2-0DD5787E7BFA}"/>
                    </a:ext>
                  </a:extLst>
                </p:cNvPr>
                <p:cNvSpPr>
                  <a:spLocks/>
                </p:cNvSpPr>
                <p:nvPr userDrawn="1"/>
              </p:nvSpPr>
              <p:spPr bwMode="auto">
                <a:xfrm>
                  <a:off x="3620" y="303"/>
                  <a:ext cx="10" cy="5"/>
                </a:xfrm>
                <a:custGeom>
                  <a:avLst/>
                  <a:gdLst>
                    <a:gd name="T0" fmla="*/ 2 w 2"/>
                    <a:gd name="T1" fmla="*/ 0 h 1"/>
                    <a:gd name="T2" fmla="*/ 1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1"/>
                        <a:pt x="1" y="1"/>
                      </a:cubicBezTo>
                      <a:cubicBezTo>
                        <a:pt x="2" y="1"/>
                        <a:pt x="2" y="1"/>
                        <a:pt x="2"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0" name="Freeform 208">
                  <a:extLst>
                    <a:ext uri="{FF2B5EF4-FFF2-40B4-BE49-F238E27FC236}">
                      <a16:creationId xmlns:a16="http://schemas.microsoft.com/office/drawing/2014/main" id="{7CBC4412-BC26-47CF-91B4-92B9C36BA228}"/>
                    </a:ext>
                  </a:extLst>
                </p:cNvPr>
                <p:cNvSpPr>
                  <a:spLocks/>
                </p:cNvSpPr>
                <p:nvPr userDrawn="1"/>
              </p:nvSpPr>
              <p:spPr bwMode="auto">
                <a:xfrm>
                  <a:off x="3625" y="4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1" name="Freeform 209">
                  <a:extLst>
                    <a:ext uri="{FF2B5EF4-FFF2-40B4-BE49-F238E27FC236}">
                      <a16:creationId xmlns:a16="http://schemas.microsoft.com/office/drawing/2014/main" id="{E54063B4-CEC0-4A30-A976-D5E3535DF99A}"/>
                    </a:ext>
                  </a:extLst>
                </p:cNvPr>
                <p:cNvSpPr>
                  <a:spLocks/>
                </p:cNvSpPr>
                <p:nvPr userDrawn="1"/>
              </p:nvSpPr>
              <p:spPr bwMode="auto">
                <a:xfrm>
                  <a:off x="3639" y="46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2" name="Freeform 210">
                  <a:extLst>
                    <a:ext uri="{FF2B5EF4-FFF2-40B4-BE49-F238E27FC236}">
                      <a16:creationId xmlns:a16="http://schemas.microsoft.com/office/drawing/2014/main" id="{76E887E2-D259-4514-A05D-EA62860C2F9A}"/>
                    </a:ext>
                  </a:extLst>
                </p:cNvPr>
                <p:cNvSpPr>
                  <a:spLocks/>
                </p:cNvSpPr>
                <p:nvPr userDrawn="1"/>
              </p:nvSpPr>
              <p:spPr bwMode="auto">
                <a:xfrm>
                  <a:off x="3754" y="62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3" name="Freeform 211">
                  <a:extLst>
                    <a:ext uri="{FF2B5EF4-FFF2-40B4-BE49-F238E27FC236}">
                      <a16:creationId xmlns:a16="http://schemas.microsoft.com/office/drawing/2014/main" id="{E5EC8F1C-535F-4E8F-9E2A-F9D18A3D2C42}"/>
                    </a:ext>
                  </a:extLst>
                </p:cNvPr>
                <p:cNvSpPr>
                  <a:spLocks/>
                </p:cNvSpPr>
                <p:nvPr userDrawn="1"/>
              </p:nvSpPr>
              <p:spPr bwMode="auto">
                <a:xfrm>
                  <a:off x="3749" y="223"/>
                  <a:ext cx="10" cy="5"/>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0" y="0"/>
                        <a:pt x="0" y="0"/>
                      </a:cubicBezTo>
                      <a:cubicBezTo>
                        <a:pt x="1" y="0"/>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4" name="Freeform 212">
                  <a:extLst>
                    <a:ext uri="{FF2B5EF4-FFF2-40B4-BE49-F238E27FC236}">
                      <a16:creationId xmlns:a16="http://schemas.microsoft.com/office/drawing/2014/main" id="{96523545-0225-4206-819A-105601D3B6C0}"/>
                    </a:ext>
                  </a:extLst>
                </p:cNvPr>
                <p:cNvSpPr>
                  <a:spLocks/>
                </p:cNvSpPr>
                <p:nvPr userDrawn="1"/>
              </p:nvSpPr>
              <p:spPr bwMode="auto">
                <a:xfrm>
                  <a:off x="3659" y="60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5" name="Freeform 213">
                  <a:extLst>
                    <a:ext uri="{FF2B5EF4-FFF2-40B4-BE49-F238E27FC236}">
                      <a16:creationId xmlns:a16="http://schemas.microsoft.com/office/drawing/2014/main" id="{4A630328-70AD-41FA-BFC1-B511F665D9F3}"/>
                    </a:ext>
                  </a:extLst>
                </p:cNvPr>
                <p:cNvSpPr>
                  <a:spLocks/>
                </p:cNvSpPr>
                <p:nvPr userDrawn="1"/>
              </p:nvSpPr>
              <p:spPr bwMode="auto">
                <a:xfrm>
                  <a:off x="3739" y="218"/>
                  <a:ext cx="10" cy="5"/>
                </a:xfrm>
                <a:custGeom>
                  <a:avLst/>
                  <a:gdLst>
                    <a:gd name="T0" fmla="*/ 0 w 2"/>
                    <a:gd name="T1" fmla="*/ 1 h 1"/>
                    <a:gd name="T2" fmla="*/ 1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1" y="1"/>
                      </a:cubicBezTo>
                      <a:cubicBezTo>
                        <a:pt x="1" y="1"/>
                        <a:pt x="1" y="1"/>
                        <a:pt x="2"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6" name="Freeform 214">
                  <a:extLst>
                    <a:ext uri="{FF2B5EF4-FFF2-40B4-BE49-F238E27FC236}">
                      <a16:creationId xmlns:a16="http://schemas.microsoft.com/office/drawing/2014/main" id="{7B6CB2C1-72E1-4C09-AA07-2396F27C2D8D}"/>
                    </a:ext>
                  </a:extLst>
                </p:cNvPr>
                <p:cNvSpPr>
                  <a:spLocks/>
                </p:cNvSpPr>
                <p:nvPr userDrawn="1"/>
              </p:nvSpPr>
              <p:spPr bwMode="auto">
                <a:xfrm>
                  <a:off x="3933" y="5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7" name="Freeform 215">
                  <a:extLst>
                    <a:ext uri="{FF2B5EF4-FFF2-40B4-BE49-F238E27FC236}">
                      <a16:creationId xmlns:a16="http://schemas.microsoft.com/office/drawing/2014/main" id="{60BA58AE-B721-4158-9617-B4068B42F08F}"/>
                    </a:ext>
                  </a:extLst>
                </p:cNvPr>
                <p:cNvSpPr>
                  <a:spLocks/>
                </p:cNvSpPr>
                <p:nvPr userDrawn="1"/>
              </p:nvSpPr>
              <p:spPr bwMode="auto">
                <a:xfrm>
                  <a:off x="3968" y="43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8" name="Freeform 216">
                  <a:extLst>
                    <a:ext uri="{FF2B5EF4-FFF2-40B4-BE49-F238E27FC236}">
                      <a16:creationId xmlns:a16="http://schemas.microsoft.com/office/drawing/2014/main" id="{C5E44F42-40B4-42F5-93DD-E71EEF26CB09}"/>
                    </a:ext>
                  </a:extLst>
                </p:cNvPr>
                <p:cNvSpPr>
                  <a:spLocks/>
                </p:cNvSpPr>
                <p:nvPr userDrawn="1"/>
              </p:nvSpPr>
              <p:spPr bwMode="auto">
                <a:xfrm>
                  <a:off x="3824" y="2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9" name="Freeform 217">
                  <a:extLst>
                    <a:ext uri="{FF2B5EF4-FFF2-40B4-BE49-F238E27FC236}">
                      <a16:creationId xmlns:a16="http://schemas.microsoft.com/office/drawing/2014/main" id="{1F916A6C-5132-4328-992B-2168CDC2190B}"/>
                    </a:ext>
                  </a:extLst>
                </p:cNvPr>
                <p:cNvSpPr>
                  <a:spLocks/>
                </p:cNvSpPr>
                <p:nvPr userDrawn="1"/>
              </p:nvSpPr>
              <p:spPr bwMode="auto">
                <a:xfrm>
                  <a:off x="3829" y="24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0" name="Freeform 218">
                  <a:extLst>
                    <a:ext uri="{FF2B5EF4-FFF2-40B4-BE49-F238E27FC236}">
                      <a16:creationId xmlns:a16="http://schemas.microsoft.com/office/drawing/2014/main" id="{1D8E0294-32E3-4123-9BEA-7C54DF29A095}"/>
                    </a:ext>
                  </a:extLst>
                </p:cNvPr>
                <p:cNvSpPr>
                  <a:spLocks/>
                </p:cNvSpPr>
                <p:nvPr userDrawn="1"/>
              </p:nvSpPr>
              <p:spPr bwMode="auto">
                <a:xfrm>
                  <a:off x="3724" y="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1" name="Freeform 219">
                  <a:extLst>
                    <a:ext uri="{FF2B5EF4-FFF2-40B4-BE49-F238E27FC236}">
                      <a16:creationId xmlns:a16="http://schemas.microsoft.com/office/drawing/2014/main" id="{1319FB50-E45E-402A-80F7-E0D91D5C4C63}"/>
                    </a:ext>
                  </a:extLst>
                </p:cNvPr>
                <p:cNvSpPr>
                  <a:spLocks/>
                </p:cNvSpPr>
                <p:nvPr userDrawn="1"/>
              </p:nvSpPr>
              <p:spPr bwMode="auto">
                <a:xfrm>
                  <a:off x="3824" y="23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2" name="Freeform 220">
                  <a:extLst>
                    <a:ext uri="{FF2B5EF4-FFF2-40B4-BE49-F238E27FC236}">
                      <a16:creationId xmlns:a16="http://schemas.microsoft.com/office/drawing/2014/main" id="{26E68130-552E-4514-8058-46D3A1CE0182}"/>
                    </a:ext>
                  </a:extLst>
                </p:cNvPr>
                <p:cNvSpPr>
                  <a:spLocks/>
                </p:cNvSpPr>
                <p:nvPr userDrawn="1"/>
              </p:nvSpPr>
              <p:spPr bwMode="auto">
                <a:xfrm>
                  <a:off x="3829" y="2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3" name="Freeform 221">
                  <a:extLst>
                    <a:ext uri="{FF2B5EF4-FFF2-40B4-BE49-F238E27FC236}">
                      <a16:creationId xmlns:a16="http://schemas.microsoft.com/office/drawing/2014/main" id="{6E609240-FC08-4A9E-992C-C14C4E8E700F}"/>
                    </a:ext>
                  </a:extLst>
                </p:cNvPr>
                <p:cNvSpPr>
                  <a:spLocks/>
                </p:cNvSpPr>
                <p:nvPr userDrawn="1"/>
              </p:nvSpPr>
              <p:spPr bwMode="auto">
                <a:xfrm>
                  <a:off x="3819" y="228"/>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4" name="Freeform 222">
                  <a:extLst>
                    <a:ext uri="{FF2B5EF4-FFF2-40B4-BE49-F238E27FC236}">
                      <a16:creationId xmlns:a16="http://schemas.microsoft.com/office/drawing/2014/main" id="{5AA18733-27D2-4C60-8031-8FE1C1A04A36}"/>
                    </a:ext>
                  </a:extLst>
                </p:cNvPr>
                <p:cNvSpPr>
                  <a:spLocks/>
                </p:cNvSpPr>
                <p:nvPr userDrawn="1"/>
              </p:nvSpPr>
              <p:spPr bwMode="auto">
                <a:xfrm>
                  <a:off x="3868" y="64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5" name="Rectangle 223">
                  <a:extLst>
                    <a:ext uri="{FF2B5EF4-FFF2-40B4-BE49-F238E27FC236}">
                      <a16:creationId xmlns:a16="http://schemas.microsoft.com/office/drawing/2014/main" id="{34565E87-FDCE-4E81-BDC8-19080B4A8170}"/>
                    </a:ext>
                  </a:extLst>
                </p:cNvPr>
                <p:cNvSpPr>
                  <a:spLocks noChangeArrowheads="1"/>
                </p:cNvSpPr>
                <p:nvPr userDrawn="1"/>
              </p:nvSpPr>
              <p:spPr bwMode="auto">
                <a:xfrm>
                  <a:off x="3649"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6" name="Freeform 224">
                  <a:extLst>
                    <a:ext uri="{FF2B5EF4-FFF2-40B4-BE49-F238E27FC236}">
                      <a16:creationId xmlns:a16="http://schemas.microsoft.com/office/drawing/2014/main" id="{E482E97A-B96A-413E-80AE-78B3598D99A3}"/>
                    </a:ext>
                  </a:extLst>
                </p:cNvPr>
                <p:cNvSpPr>
                  <a:spLocks/>
                </p:cNvSpPr>
                <p:nvPr userDrawn="1"/>
              </p:nvSpPr>
              <p:spPr bwMode="auto">
                <a:xfrm>
                  <a:off x="3634" y="368"/>
                  <a:ext cx="15" cy="5"/>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3"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7" name="Freeform 225">
                  <a:extLst>
                    <a:ext uri="{FF2B5EF4-FFF2-40B4-BE49-F238E27FC236}">
                      <a16:creationId xmlns:a16="http://schemas.microsoft.com/office/drawing/2014/main" id="{17018FF3-01FB-49DF-B60D-1D2F538ADC14}"/>
                    </a:ext>
                  </a:extLst>
                </p:cNvPr>
                <p:cNvSpPr>
                  <a:spLocks noEditPoints="1"/>
                </p:cNvSpPr>
                <p:nvPr userDrawn="1"/>
              </p:nvSpPr>
              <p:spPr bwMode="auto">
                <a:xfrm>
                  <a:off x="3600" y="218"/>
                  <a:ext cx="373" cy="480"/>
                </a:xfrm>
                <a:custGeom>
                  <a:avLst/>
                  <a:gdLst>
                    <a:gd name="T0" fmla="*/ 21 w 75"/>
                    <a:gd name="T1" fmla="*/ 75 h 96"/>
                    <a:gd name="T2" fmla="*/ 17 w 75"/>
                    <a:gd name="T3" fmla="*/ 71 h 96"/>
                    <a:gd name="T4" fmla="*/ 17 w 75"/>
                    <a:gd name="T5" fmla="*/ 68 h 96"/>
                    <a:gd name="T6" fmla="*/ 14 w 75"/>
                    <a:gd name="T7" fmla="*/ 64 h 96"/>
                    <a:gd name="T8" fmla="*/ 11 w 75"/>
                    <a:gd name="T9" fmla="*/ 58 h 96"/>
                    <a:gd name="T10" fmla="*/ 5 w 75"/>
                    <a:gd name="T11" fmla="*/ 50 h 96"/>
                    <a:gd name="T12" fmla="*/ 6 w 75"/>
                    <a:gd name="T13" fmla="*/ 50 h 96"/>
                    <a:gd name="T14" fmla="*/ 8 w 75"/>
                    <a:gd name="T15" fmla="*/ 49 h 96"/>
                    <a:gd name="T16" fmla="*/ 7 w 75"/>
                    <a:gd name="T17" fmla="*/ 43 h 96"/>
                    <a:gd name="T18" fmla="*/ 8 w 75"/>
                    <a:gd name="T19" fmla="*/ 37 h 96"/>
                    <a:gd name="T20" fmla="*/ 10 w 75"/>
                    <a:gd name="T21" fmla="*/ 30 h 96"/>
                    <a:gd name="T22" fmla="*/ 10 w 75"/>
                    <a:gd name="T23" fmla="*/ 25 h 96"/>
                    <a:gd name="T24" fmla="*/ 14 w 75"/>
                    <a:gd name="T25" fmla="*/ 20 h 96"/>
                    <a:gd name="T26" fmla="*/ 16 w 75"/>
                    <a:gd name="T27" fmla="*/ 19 h 96"/>
                    <a:gd name="T28" fmla="*/ 16 w 75"/>
                    <a:gd name="T29" fmla="*/ 14 h 96"/>
                    <a:gd name="T30" fmla="*/ 17 w 75"/>
                    <a:gd name="T31" fmla="*/ 9 h 96"/>
                    <a:gd name="T32" fmla="*/ 24 w 75"/>
                    <a:gd name="T33" fmla="*/ 10 h 96"/>
                    <a:gd name="T34" fmla="*/ 31 w 75"/>
                    <a:gd name="T35" fmla="*/ 8 h 96"/>
                    <a:gd name="T36" fmla="*/ 39 w 75"/>
                    <a:gd name="T37" fmla="*/ 6 h 96"/>
                    <a:gd name="T38" fmla="*/ 43 w 75"/>
                    <a:gd name="T39" fmla="*/ 7 h 96"/>
                    <a:gd name="T40" fmla="*/ 48 w 75"/>
                    <a:gd name="T41" fmla="*/ 7 h 96"/>
                    <a:gd name="T42" fmla="*/ 46 w 75"/>
                    <a:gd name="T43" fmla="*/ 3 h 96"/>
                    <a:gd name="T44" fmla="*/ 43 w 75"/>
                    <a:gd name="T45" fmla="*/ 3 h 96"/>
                    <a:gd name="T46" fmla="*/ 35 w 75"/>
                    <a:gd name="T47" fmla="*/ 1 h 96"/>
                    <a:gd name="T48" fmla="*/ 16 w 75"/>
                    <a:gd name="T49" fmla="*/ 4 h 96"/>
                    <a:gd name="T50" fmla="*/ 9 w 75"/>
                    <a:gd name="T51" fmla="*/ 13 h 96"/>
                    <a:gd name="T52" fmla="*/ 7 w 75"/>
                    <a:gd name="T53" fmla="*/ 17 h 96"/>
                    <a:gd name="T54" fmla="*/ 5 w 75"/>
                    <a:gd name="T55" fmla="*/ 21 h 96"/>
                    <a:gd name="T56" fmla="*/ 3 w 75"/>
                    <a:gd name="T57" fmla="*/ 27 h 96"/>
                    <a:gd name="T58" fmla="*/ 0 w 75"/>
                    <a:gd name="T59" fmla="*/ 44 h 96"/>
                    <a:gd name="T60" fmla="*/ 3 w 75"/>
                    <a:gd name="T61" fmla="*/ 51 h 96"/>
                    <a:gd name="T62" fmla="*/ 5 w 75"/>
                    <a:gd name="T63" fmla="*/ 59 h 96"/>
                    <a:gd name="T64" fmla="*/ 6 w 75"/>
                    <a:gd name="T65" fmla="*/ 69 h 96"/>
                    <a:gd name="T66" fmla="*/ 12 w 75"/>
                    <a:gd name="T67" fmla="*/ 77 h 96"/>
                    <a:gd name="T68" fmla="*/ 19 w 75"/>
                    <a:gd name="T69" fmla="*/ 85 h 96"/>
                    <a:gd name="T70" fmla="*/ 30 w 75"/>
                    <a:gd name="T71" fmla="*/ 93 h 96"/>
                    <a:gd name="T72" fmla="*/ 40 w 75"/>
                    <a:gd name="T73" fmla="*/ 93 h 96"/>
                    <a:gd name="T74" fmla="*/ 57 w 75"/>
                    <a:gd name="T75" fmla="*/ 91 h 96"/>
                    <a:gd name="T76" fmla="*/ 61 w 75"/>
                    <a:gd name="T77" fmla="*/ 90 h 96"/>
                    <a:gd name="T78" fmla="*/ 68 w 75"/>
                    <a:gd name="T79" fmla="*/ 78 h 96"/>
                    <a:gd name="T80" fmla="*/ 74 w 75"/>
                    <a:gd name="T81" fmla="*/ 65 h 96"/>
                    <a:gd name="T82" fmla="*/ 75 w 75"/>
                    <a:gd name="T83" fmla="*/ 45 h 96"/>
                    <a:gd name="T84" fmla="*/ 68 w 75"/>
                    <a:gd name="T85" fmla="*/ 43 h 96"/>
                    <a:gd name="T86" fmla="*/ 69 w 75"/>
                    <a:gd name="T87" fmla="*/ 56 h 96"/>
                    <a:gd name="T88" fmla="*/ 68 w 75"/>
                    <a:gd name="T89" fmla="*/ 62 h 96"/>
                    <a:gd name="T90" fmla="*/ 66 w 75"/>
                    <a:gd name="T91" fmla="*/ 72 h 96"/>
                    <a:gd name="T92" fmla="*/ 63 w 75"/>
                    <a:gd name="T93" fmla="*/ 79 h 96"/>
                    <a:gd name="T94" fmla="*/ 60 w 75"/>
                    <a:gd name="T95" fmla="*/ 84 h 96"/>
                    <a:gd name="T96" fmla="*/ 53 w 75"/>
                    <a:gd name="T97" fmla="*/ 88 h 96"/>
                    <a:gd name="T98" fmla="*/ 51 w 75"/>
                    <a:gd name="T99" fmla="*/ 86 h 96"/>
                    <a:gd name="T100" fmla="*/ 46 w 75"/>
                    <a:gd name="T101" fmla="*/ 87 h 96"/>
                    <a:gd name="T102" fmla="*/ 42 w 75"/>
                    <a:gd name="T103" fmla="*/ 88 h 96"/>
                    <a:gd name="T104" fmla="*/ 38 w 75"/>
                    <a:gd name="T105" fmla="*/ 87 h 96"/>
                    <a:gd name="T106" fmla="*/ 34 w 75"/>
                    <a:gd name="T107" fmla="*/ 86 h 96"/>
                    <a:gd name="T108" fmla="*/ 27 w 75"/>
                    <a:gd name="T109" fmla="*/ 81 h 96"/>
                    <a:gd name="T110" fmla="*/ 15 w 75"/>
                    <a:gd name="T111" fmla="*/ 68 h 96"/>
                    <a:gd name="T112" fmla="*/ 40 w 75"/>
                    <a:gd name="T113" fmla="*/ 2 h 96"/>
                    <a:gd name="T114" fmla="*/ 41 w 75"/>
                    <a:gd name="T115"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96">
                      <a:moveTo>
                        <a:pt x="24" y="78"/>
                      </a:moveTo>
                      <a:cubicBezTo>
                        <a:pt x="24" y="77"/>
                        <a:pt x="24" y="77"/>
                        <a:pt x="24" y="77"/>
                      </a:cubicBezTo>
                      <a:cubicBezTo>
                        <a:pt x="25" y="77"/>
                        <a:pt x="25" y="78"/>
                        <a:pt x="26" y="76"/>
                      </a:cubicBezTo>
                      <a:cubicBezTo>
                        <a:pt x="24" y="78"/>
                        <a:pt x="23" y="74"/>
                        <a:pt x="21" y="76"/>
                      </a:cubicBezTo>
                      <a:cubicBezTo>
                        <a:pt x="21" y="75"/>
                        <a:pt x="21" y="75"/>
                        <a:pt x="21" y="75"/>
                      </a:cubicBezTo>
                      <a:cubicBezTo>
                        <a:pt x="21" y="75"/>
                        <a:pt x="21" y="75"/>
                        <a:pt x="21" y="75"/>
                      </a:cubicBezTo>
                      <a:cubicBezTo>
                        <a:pt x="22" y="74"/>
                        <a:pt x="20" y="76"/>
                        <a:pt x="19" y="74"/>
                      </a:cubicBezTo>
                      <a:cubicBezTo>
                        <a:pt x="19" y="74"/>
                        <a:pt x="19" y="73"/>
                        <a:pt x="19" y="73"/>
                      </a:cubicBezTo>
                      <a:cubicBezTo>
                        <a:pt x="18" y="73"/>
                        <a:pt x="18" y="73"/>
                        <a:pt x="18" y="73"/>
                      </a:cubicBezTo>
                      <a:cubicBezTo>
                        <a:pt x="18" y="72"/>
                        <a:pt x="18" y="72"/>
                        <a:pt x="18" y="73"/>
                      </a:cubicBezTo>
                      <a:cubicBezTo>
                        <a:pt x="17" y="71"/>
                        <a:pt x="17" y="71"/>
                        <a:pt x="17" y="71"/>
                      </a:cubicBezTo>
                      <a:cubicBezTo>
                        <a:pt x="17" y="71"/>
                        <a:pt x="17" y="71"/>
                        <a:pt x="17" y="71"/>
                      </a:cubicBezTo>
                      <a:cubicBezTo>
                        <a:pt x="17" y="71"/>
                        <a:pt x="16" y="71"/>
                        <a:pt x="16" y="71"/>
                      </a:cubicBezTo>
                      <a:cubicBezTo>
                        <a:pt x="16" y="70"/>
                        <a:pt x="16" y="71"/>
                        <a:pt x="16" y="71"/>
                      </a:cubicBezTo>
                      <a:cubicBezTo>
                        <a:pt x="15" y="70"/>
                        <a:pt x="15" y="70"/>
                        <a:pt x="15" y="70"/>
                      </a:cubicBezTo>
                      <a:cubicBezTo>
                        <a:pt x="15" y="69"/>
                        <a:pt x="16" y="70"/>
                        <a:pt x="17" y="70"/>
                      </a:cubicBezTo>
                      <a:cubicBezTo>
                        <a:pt x="18" y="68"/>
                        <a:pt x="16" y="70"/>
                        <a:pt x="16" y="68"/>
                      </a:cubicBezTo>
                      <a:cubicBezTo>
                        <a:pt x="17" y="68"/>
                        <a:pt x="17" y="68"/>
                        <a:pt x="17" y="68"/>
                      </a:cubicBezTo>
                      <a:cubicBezTo>
                        <a:pt x="18" y="67"/>
                        <a:pt x="17" y="67"/>
                        <a:pt x="17" y="65"/>
                      </a:cubicBezTo>
                      <a:cubicBezTo>
                        <a:pt x="17" y="66"/>
                        <a:pt x="16" y="68"/>
                        <a:pt x="15" y="68"/>
                      </a:cubicBezTo>
                      <a:cubicBezTo>
                        <a:pt x="15" y="67"/>
                        <a:pt x="15" y="67"/>
                        <a:pt x="14" y="66"/>
                      </a:cubicBezTo>
                      <a:cubicBezTo>
                        <a:pt x="15" y="66"/>
                        <a:pt x="15" y="66"/>
                        <a:pt x="14" y="65"/>
                      </a:cubicBezTo>
                      <a:cubicBezTo>
                        <a:pt x="15" y="65"/>
                        <a:pt x="15" y="65"/>
                        <a:pt x="15" y="65"/>
                      </a:cubicBezTo>
                      <a:cubicBezTo>
                        <a:pt x="15" y="64"/>
                        <a:pt x="14" y="64"/>
                        <a:pt x="14" y="64"/>
                      </a:cubicBezTo>
                      <a:cubicBezTo>
                        <a:pt x="13" y="63"/>
                        <a:pt x="14" y="63"/>
                        <a:pt x="15" y="62"/>
                      </a:cubicBezTo>
                      <a:cubicBezTo>
                        <a:pt x="14" y="61"/>
                        <a:pt x="14" y="64"/>
                        <a:pt x="13" y="62"/>
                      </a:cubicBezTo>
                      <a:cubicBezTo>
                        <a:pt x="13" y="61"/>
                        <a:pt x="12" y="61"/>
                        <a:pt x="11" y="59"/>
                      </a:cubicBezTo>
                      <a:cubicBezTo>
                        <a:pt x="11" y="58"/>
                        <a:pt x="12" y="59"/>
                        <a:pt x="12" y="59"/>
                      </a:cubicBezTo>
                      <a:cubicBezTo>
                        <a:pt x="11" y="59"/>
                        <a:pt x="11" y="59"/>
                        <a:pt x="11" y="59"/>
                      </a:cubicBezTo>
                      <a:cubicBezTo>
                        <a:pt x="11" y="58"/>
                        <a:pt x="11" y="58"/>
                        <a:pt x="11" y="58"/>
                      </a:cubicBezTo>
                      <a:cubicBezTo>
                        <a:pt x="11" y="58"/>
                        <a:pt x="10" y="59"/>
                        <a:pt x="10" y="58"/>
                      </a:cubicBezTo>
                      <a:cubicBezTo>
                        <a:pt x="8" y="58"/>
                        <a:pt x="11" y="55"/>
                        <a:pt x="9" y="55"/>
                      </a:cubicBezTo>
                      <a:cubicBezTo>
                        <a:pt x="9" y="54"/>
                        <a:pt x="10" y="55"/>
                        <a:pt x="10" y="54"/>
                      </a:cubicBezTo>
                      <a:cubicBezTo>
                        <a:pt x="9" y="53"/>
                        <a:pt x="9" y="53"/>
                        <a:pt x="8" y="52"/>
                      </a:cubicBezTo>
                      <a:cubicBezTo>
                        <a:pt x="8" y="51"/>
                        <a:pt x="8" y="51"/>
                        <a:pt x="8" y="51"/>
                      </a:cubicBezTo>
                      <a:cubicBezTo>
                        <a:pt x="8" y="52"/>
                        <a:pt x="6" y="51"/>
                        <a:pt x="5" y="50"/>
                      </a:cubicBezTo>
                      <a:cubicBezTo>
                        <a:pt x="5" y="50"/>
                        <a:pt x="5" y="51"/>
                        <a:pt x="4" y="51"/>
                      </a:cubicBezTo>
                      <a:cubicBezTo>
                        <a:pt x="4" y="49"/>
                        <a:pt x="4" y="49"/>
                        <a:pt x="4" y="49"/>
                      </a:cubicBezTo>
                      <a:cubicBezTo>
                        <a:pt x="4" y="49"/>
                        <a:pt x="4" y="49"/>
                        <a:pt x="5" y="49"/>
                      </a:cubicBezTo>
                      <a:cubicBezTo>
                        <a:pt x="5" y="49"/>
                        <a:pt x="4" y="49"/>
                        <a:pt x="4" y="49"/>
                      </a:cubicBezTo>
                      <a:cubicBezTo>
                        <a:pt x="5" y="49"/>
                        <a:pt x="5" y="49"/>
                        <a:pt x="6" y="49"/>
                      </a:cubicBezTo>
                      <a:cubicBezTo>
                        <a:pt x="6" y="49"/>
                        <a:pt x="6" y="50"/>
                        <a:pt x="6" y="50"/>
                      </a:cubicBezTo>
                      <a:cubicBezTo>
                        <a:pt x="6" y="50"/>
                        <a:pt x="7" y="50"/>
                        <a:pt x="8" y="50"/>
                      </a:cubicBezTo>
                      <a:cubicBezTo>
                        <a:pt x="8" y="50"/>
                        <a:pt x="8" y="50"/>
                        <a:pt x="7" y="50"/>
                      </a:cubicBezTo>
                      <a:cubicBezTo>
                        <a:pt x="8" y="50"/>
                        <a:pt x="8" y="50"/>
                        <a:pt x="8" y="50"/>
                      </a:cubicBezTo>
                      <a:cubicBezTo>
                        <a:pt x="8" y="50"/>
                        <a:pt x="8" y="50"/>
                        <a:pt x="7" y="49"/>
                      </a:cubicBezTo>
                      <a:cubicBezTo>
                        <a:pt x="9" y="49"/>
                        <a:pt x="9" y="49"/>
                        <a:pt x="9" y="49"/>
                      </a:cubicBezTo>
                      <a:cubicBezTo>
                        <a:pt x="8" y="49"/>
                        <a:pt x="8" y="49"/>
                        <a:pt x="8" y="49"/>
                      </a:cubicBezTo>
                      <a:cubicBezTo>
                        <a:pt x="8" y="49"/>
                        <a:pt x="9" y="47"/>
                        <a:pt x="9" y="47"/>
                      </a:cubicBezTo>
                      <a:cubicBezTo>
                        <a:pt x="7" y="45"/>
                        <a:pt x="5" y="44"/>
                        <a:pt x="5" y="42"/>
                      </a:cubicBezTo>
                      <a:cubicBezTo>
                        <a:pt x="6" y="43"/>
                        <a:pt x="6" y="42"/>
                        <a:pt x="7" y="42"/>
                      </a:cubicBezTo>
                      <a:cubicBezTo>
                        <a:pt x="6" y="43"/>
                        <a:pt x="8" y="44"/>
                        <a:pt x="8" y="45"/>
                      </a:cubicBezTo>
                      <a:cubicBezTo>
                        <a:pt x="8" y="44"/>
                        <a:pt x="8" y="44"/>
                        <a:pt x="9" y="45"/>
                      </a:cubicBezTo>
                      <a:cubicBezTo>
                        <a:pt x="9" y="45"/>
                        <a:pt x="7" y="43"/>
                        <a:pt x="7" y="43"/>
                      </a:cubicBezTo>
                      <a:cubicBezTo>
                        <a:pt x="8" y="43"/>
                        <a:pt x="8" y="42"/>
                        <a:pt x="9" y="42"/>
                      </a:cubicBezTo>
                      <a:cubicBezTo>
                        <a:pt x="7" y="42"/>
                        <a:pt x="7" y="40"/>
                        <a:pt x="7" y="39"/>
                      </a:cubicBezTo>
                      <a:cubicBezTo>
                        <a:pt x="7" y="39"/>
                        <a:pt x="8" y="39"/>
                        <a:pt x="8" y="40"/>
                      </a:cubicBezTo>
                      <a:cubicBezTo>
                        <a:pt x="9" y="39"/>
                        <a:pt x="6" y="39"/>
                        <a:pt x="7" y="38"/>
                      </a:cubicBezTo>
                      <a:cubicBezTo>
                        <a:pt x="7" y="38"/>
                        <a:pt x="7" y="38"/>
                        <a:pt x="7" y="38"/>
                      </a:cubicBezTo>
                      <a:cubicBezTo>
                        <a:pt x="7" y="38"/>
                        <a:pt x="7" y="36"/>
                        <a:pt x="8" y="37"/>
                      </a:cubicBezTo>
                      <a:cubicBezTo>
                        <a:pt x="8" y="37"/>
                        <a:pt x="8" y="37"/>
                        <a:pt x="8" y="37"/>
                      </a:cubicBezTo>
                      <a:cubicBezTo>
                        <a:pt x="8" y="35"/>
                        <a:pt x="9" y="32"/>
                        <a:pt x="7" y="31"/>
                      </a:cubicBezTo>
                      <a:cubicBezTo>
                        <a:pt x="7" y="31"/>
                        <a:pt x="9" y="32"/>
                        <a:pt x="9" y="32"/>
                      </a:cubicBezTo>
                      <a:cubicBezTo>
                        <a:pt x="9" y="32"/>
                        <a:pt x="8" y="31"/>
                        <a:pt x="7" y="30"/>
                      </a:cubicBezTo>
                      <a:cubicBezTo>
                        <a:pt x="6" y="29"/>
                        <a:pt x="5" y="28"/>
                        <a:pt x="5" y="28"/>
                      </a:cubicBezTo>
                      <a:cubicBezTo>
                        <a:pt x="6" y="28"/>
                        <a:pt x="9" y="28"/>
                        <a:pt x="10" y="30"/>
                      </a:cubicBezTo>
                      <a:cubicBezTo>
                        <a:pt x="10" y="30"/>
                        <a:pt x="10" y="29"/>
                        <a:pt x="10" y="28"/>
                      </a:cubicBezTo>
                      <a:cubicBezTo>
                        <a:pt x="10" y="29"/>
                        <a:pt x="8" y="28"/>
                        <a:pt x="8" y="28"/>
                      </a:cubicBezTo>
                      <a:cubicBezTo>
                        <a:pt x="10" y="27"/>
                        <a:pt x="9" y="28"/>
                        <a:pt x="11" y="27"/>
                      </a:cubicBezTo>
                      <a:cubicBezTo>
                        <a:pt x="10" y="27"/>
                        <a:pt x="9" y="26"/>
                        <a:pt x="9" y="25"/>
                      </a:cubicBezTo>
                      <a:cubicBezTo>
                        <a:pt x="9" y="26"/>
                        <a:pt x="11" y="26"/>
                        <a:pt x="11" y="26"/>
                      </a:cubicBezTo>
                      <a:cubicBezTo>
                        <a:pt x="11" y="26"/>
                        <a:pt x="11" y="26"/>
                        <a:pt x="10" y="25"/>
                      </a:cubicBezTo>
                      <a:cubicBezTo>
                        <a:pt x="10" y="25"/>
                        <a:pt x="10" y="24"/>
                        <a:pt x="10" y="24"/>
                      </a:cubicBezTo>
                      <a:cubicBezTo>
                        <a:pt x="10" y="25"/>
                        <a:pt x="11" y="25"/>
                        <a:pt x="12" y="25"/>
                      </a:cubicBezTo>
                      <a:cubicBezTo>
                        <a:pt x="11" y="25"/>
                        <a:pt x="12" y="24"/>
                        <a:pt x="12" y="23"/>
                      </a:cubicBezTo>
                      <a:cubicBezTo>
                        <a:pt x="12" y="23"/>
                        <a:pt x="12" y="24"/>
                        <a:pt x="12" y="24"/>
                      </a:cubicBezTo>
                      <a:cubicBezTo>
                        <a:pt x="13" y="22"/>
                        <a:pt x="10" y="21"/>
                        <a:pt x="11" y="19"/>
                      </a:cubicBezTo>
                      <a:cubicBezTo>
                        <a:pt x="11" y="19"/>
                        <a:pt x="13" y="21"/>
                        <a:pt x="14" y="20"/>
                      </a:cubicBezTo>
                      <a:cubicBezTo>
                        <a:pt x="13" y="19"/>
                        <a:pt x="10" y="16"/>
                        <a:pt x="11" y="14"/>
                      </a:cubicBezTo>
                      <a:cubicBezTo>
                        <a:pt x="12" y="14"/>
                        <a:pt x="12" y="14"/>
                        <a:pt x="12" y="14"/>
                      </a:cubicBezTo>
                      <a:cubicBezTo>
                        <a:pt x="12" y="12"/>
                        <a:pt x="12" y="12"/>
                        <a:pt x="12" y="12"/>
                      </a:cubicBezTo>
                      <a:cubicBezTo>
                        <a:pt x="12" y="13"/>
                        <a:pt x="13" y="15"/>
                        <a:pt x="13" y="16"/>
                      </a:cubicBezTo>
                      <a:cubicBezTo>
                        <a:pt x="14" y="18"/>
                        <a:pt x="14" y="19"/>
                        <a:pt x="14" y="20"/>
                      </a:cubicBezTo>
                      <a:cubicBezTo>
                        <a:pt x="15" y="19"/>
                        <a:pt x="15" y="20"/>
                        <a:pt x="16" y="19"/>
                      </a:cubicBezTo>
                      <a:cubicBezTo>
                        <a:pt x="16" y="19"/>
                        <a:pt x="16" y="20"/>
                        <a:pt x="16" y="20"/>
                      </a:cubicBezTo>
                      <a:cubicBezTo>
                        <a:pt x="16" y="20"/>
                        <a:pt x="17" y="19"/>
                        <a:pt x="17" y="19"/>
                      </a:cubicBezTo>
                      <a:cubicBezTo>
                        <a:pt x="16" y="18"/>
                        <a:pt x="17" y="17"/>
                        <a:pt x="17" y="16"/>
                      </a:cubicBezTo>
                      <a:cubicBezTo>
                        <a:pt x="17" y="16"/>
                        <a:pt x="16" y="17"/>
                        <a:pt x="16" y="17"/>
                      </a:cubicBezTo>
                      <a:cubicBezTo>
                        <a:pt x="16" y="18"/>
                        <a:pt x="16" y="19"/>
                        <a:pt x="16" y="19"/>
                      </a:cubicBezTo>
                      <a:cubicBezTo>
                        <a:pt x="15" y="18"/>
                        <a:pt x="14" y="16"/>
                        <a:pt x="16" y="14"/>
                      </a:cubicBezTo>
                      <a:cubicBezTo>
                        <a:pt x="16" y="14"/>
                        <a:pt x="17" y="16"/>
                        <a:pt x="17" y="16"/>
                      </a:cubicBezTo>
                      <a:cubicBezTo>
                        <a:pt x="17" y="16"/>
                        <a:pt x="18" y="15"/>
                        <a:pt x="18" y="15"/>
                      </a:cubicBezTo>
                      <a:cubicBezTo>
                        <a:pt x="18" y="16"/>
                        <a:pt x="18" y="16"/>
                        <a:pt x="18" y="16"/>
                      </a:cubicBezTo>
                      <a:cubicBezTo>
                        <a:pt x="19" y="16"/>
                        <a:pt x="18" y="14"/>
                        <a:pt x="20" y="14"/>
                      </a:cubicBezTo>
                      <a:cubicBezTo>
                        <a:pt x="20" y="14"/>
                        <a:pt x="21" y="15"/>
                        <a:pt x="21" y="14"/>
                      </a:cubicBezTo>
                      <a:cubicBezTo>
                        <a:pt x="20" y="13"/>
                        <a:pt x="17" y="10"/>
                        <a:pt x="17" y="9"/>
                      </a:cubicBezTo>
                      <a:cubicBezTo>
                        <a:pt x="17" y="8"/>
                        <a:pt x="19" y="8"/>
                        <a:pt x="20" y="9"/>
                      </a:cubicBezTo>
                      <a:cubicBezTo>
                        <a:pt x="21" y="9"/>
                        <a:pt x="21" y="11"/>
                        <a:pt x="22" y="12"/>
                      </a:cubicBezTo>
                      <a:cubicBezTo>
                        <a:pt x="21" y="12"/>
                        <a:pt x="21" y="11"/>
                        <a:pt x="21" y="11"/>
                      </a:cubicBezTo>
                      <a:cubicBezTo>
                        <a:pt x="22" y="11"/>
                        <a:pt x="22" y="12"/>
                        <a:pt x="23" y="11"/>
                      </a:cubicBezTo>
                      <a:cubicBezTo>
                        <a:pt x="22" y="10"/>
                        <a:pt x="24" y="11"/>
                        <a:pt x="22" y="10"/>
                      </a:cubicBezTo>
                      <a:cubicBezTo>
                        <a:pt x="23" y="10"/>
                        <a:pt x="23" y="10"/>
                        <a:pt x="24" y="10"/>
                      </a:cubicBezTo>
                      <a:cubicBezTo>
                        <a:pt x="23" y="9"/>
                        <a:pt x="24" y="7"/>
                        <a:pt x="25" y="6"/>
                      </a:cubicBezTo>
                      <a:cubicBezTo>
                        <a:pt x="25" y="6"/>
                        <a:pt x="25" y="7"/>
                        <a:pt x="25" y="7"/>
                      </a:cubicBezTo>
                      <a:cubicBezTo>
                        <a:pt x="27" y="6"/>
                        <a:pt x="28" y="7"/>
                        <a:pt x="30" y="6"/>
                      </a:cubicBezTo>
                      <a:cubicBezTo>
                        <a:pt x="30" y="7"/>
                        <a:pt x="31" y="7"/>
                        <a:pt x="30" y="8"/>
                      </a:cubicBezTo>
                      <a:cubicBezTo>
                        <a:pt x="31" y="7"/>
                        <a:pt x="31" y="7"/>
                        <a:pt x="31" y="7"/>
                      </a:cubicBezTo>
                      <a:cubicBezTo>
                        <a:pt x="32" y="8"/>
                        <a:pt x="30" y="7"/>
                        <a:pt x="31" y="8"/>
                      </a:cubicBezTo>
                      <a:cubicBezTo>
                        <a:pt x="31" y="8"/>
                        <a:pt x="32" y="7"/>
                        <a:pt x="33" y="7"/>
                      </a:cubicBezTo>
                      <a:cubicBezTo>
                        <a:pt x="33" y="6"/>
                        <a:pt x="31" y="7"/>
                        <a:pt x="31" y="7"/>
                      </a:cubicBezTo>
                      <a:cubicBezTo>
                        <a:pt x="30" y="6"/>
                        <a:pt x="32" y="4"/>
                        <a:pt x="34" y="3"/>
                      </a:cubicBezTo>
                      <a:cubicBezTo>
                        <a:pt x="35" y="3"/>
                        <a:pt x="34" y="4"/>
                        <a:pt x="35" y="4"/>
                      </a:cubicBezTo>
                      <a:cubicBezTo>
                        <a:pt x="37" y="4"/>
                        <a:pt x="37" y="1"/>
                        <a:pt x="40" y="3"/>
                      </a:cubicBezTo>
                      <a:cubicBezTo>
                        <a:pt x="40" y="4"/>
                        <a:pt x="39" y="5"/>
                        <a:pt x="39" y="6"/>
                      </a:cubicBezTo>
                      <a:cubicBezTo>
                        <a:pt x="38" y="6"/>
                        <a:pt x="38" y="5"/>
                        <a:pt x="37" y="5"/>
                      </a:cubicBezTo>
                      <a:cubicBezTo>
                        <a:pt x="38" y="5"/>
                        <a:pt x="38" y="5"/>
                        <a:pt x="38" y="5"/>
                      </a:cubicBezTo>
                      <a:cubicBezTo>
                        <a:pt x="37" y="6"/>
                        <a:pt x="37" y="6"/>
                        <a:pt x="36" y="5"/>
                      </a:cubicBezTo>
                      <a:cubicBezTo>
                        <a:pt x="37" y="6"/>
                        <a:pt x="41" y="6"/>
                        <a:pt x="42" y="8"/>
                      </a:cubicBezTo>
                      <a:cubicBezTo>
                        <a:pt x="43" y="8"/>
                        <a:pt x="44" y="8"/>
                        <a:pt x="43" y="7"/>
                      </a:cubicBezTo>
                      <a:cubicBezTo>
                        <a:pt x="43" y="7"/>
                        <a:pt x="43" y="7"/>
                        <a:pt x="43" y="7"/>
                      </a:cubicBezTo>
                      <a:cubicBezTo>
                        <a:pt x="42" y="6"/>
                        <a:pt x="44" y="6"/>
                        <a:pt x="44" y="6"/>
                      </a:cubicBezTo>
                      <a:cubicBezTo>
                        <a:pt x="45" y="6"/>
                        <a:pt x="46" y="5"/>
                        <a:pt x="47" y="6"/>
                      </a:cubicBezTo>
                      <a:cubicBezTo>
                        <a:pt x="47" y="7"/>
                        <a:pt x="47" y="7"/>
                        <a:pt x="47" y="7"/>
                      </a:cubicBezTo>
                      <a:cubicBezTo>
                        <a:pt x="47" y="7"/>
                        <a:pt x="46" y="6"/>
                        <a:pt x="46" y="6"/>
                      </a:cubicBezTo>
                      <a:cubicBezTo>
                        <a:pt x="47" y="6"/>
                        <a:pt x="47" y="9"/>
                        <a:pt x="48" y="8"/>
                      </a:cubicBezTo>
                      <a:cubicBezTo>
                        <a:pt x="48" y="7"/>
                        <a:pt x="48" y="7"/>
                        <a:pt x="48" y="7"/>
                      </a:cubicBezTo>
                      <a:cubicBezTo>
                        <a:pt x="49" y="6"/>
                        <a:pt x="50" y="6"/>
                        <a:pt x="51" y="7"/>
                      </a:cubicBezTo>
                      <a:cubicBezTo>
                        <a:pt x="51" y="6"/>
                        <a:pt x="51" y="7"/>
                        <a:pt x="51" y="5"/>
                      </a:cubicBezTo>
                      <a:cubicBezTo>
                        <a:pt x="51" y="7"/>
                        <a:pt x="48" y="4"/>
                        <a:pt x="48" y="6"/>
                      </a:cubicBezTo>
                      <a:cubicBezTo>
                        <a:pt x="48" y="4"/>
                        <a:pt x="47" y="5"/>
                        <a:pt x="47" y="3"/>
                      </a:cubicBezTo>
                      <a:cubicBezTo>
                        <a:pt x="47" y="3"/>
                        <a:pt x="47" y="4"/>
                        <a:pt x="46" y="3"/>
                      </a:cubicBezTo>
                      <a:cubicBezTo>
                        <a:pt x="46" y="3"/>
                        <a:pt x="46" y="3"/>
                        <a:pt x="46" y="3"/>
                      </a:cubicBezTo>
                      <a:cubicBezTo>
                        <a:pt x="46" y="3"/>
                        <a:pt x="46" y="3"/>
                        <a:pt x="46" y="3"/>
                      </a:cubicBezTo>
                      <a:cubicBezTo>
                        <a:pt x="46" y="3"/>
                        <a:pt x="46" y="3"/>
                        <a:pt x="46" y="3"/>
                      </a:cubicBezTo>
                      <a:cubicBezTo>
                        <a:pt x="46" y="3"/>
                        <a:pt x="46" y="3"/>
                        <a:pt x="46" y="3"/>
                      </a:cubicBezTo>
                      <a:cubicBezTo>
                        <a:pt x="46" y="4"/>
                        <a:pt x="46" y="4"/>
                        <a:pt x="46" y="4"/>
                      </a:cubicBezTo>
                      <a:cubicBezTo>
                        <a:pt x="45" y="5"/>
                        <a:pt x="44" y="4"/>
                        <a:pt x="43" y="4"/>
                      </a:cubicBezTo>
                      <a:cubicBezTo>
                        <a:pt x="42" y="4"/>
                        <a:pt x="43" y="4"/>
                        <a:pt x="43" y="3"/>
                      </a:cubicBezTo>
                      <a:cubicBezTo>
                        <a:pt x="42" y="4"/>
                        <a:pt x="42" y="4"/>
                        <a:pt x="42" y="4"/>
                      </a:cubicBezTo>
                      <a:cubicBezTo>
                        <a:pt x="42" y="3"/>
                        <a:pt x="41" y="2"/>
                        <a:pt x="42" y="2"/>
                      </a:cubicBezTo>
                      <a:cubicBezTo>
                        <a:pt x="41" y="2"/>
                        <a:pt x="41" y="2"/>
                        <a:pt x="41" y="2"/>
                      </a:cubicBezTo>
                      <a:cubicBezTo>
                        <a:pt x="41" y="1"/>
                        <a:pt x="39" y="1"/>
                        <a:pt x="39" y="1"/>
                      </a:cubicBezTo>
                      <a:cubicBezTo>
                        <a:pt x="38" y="0"/>
                        <a:pt x="37" y="1"/>
                        <a:pt x="38" y="1"/>
                      </a:cubicBezTo>
                      <a:cubicBezTo>
                        <a:pt x="38" y="1"/>
                        <a:pt x="35" y="1"/>
                        <a:pt x="35" y="1"/>
                      </a:cubicBezTo>
                      <a:cubicBezTo>
                        <a:pt x="35" y="1"/>
                        <a:pt x="35" y="1"/>
                        <a:pt x="35" y="1"/>
                      </a:cubicBezTo>
                      <a:cubicBezTo>
                        <a:pt x="33" y="1"/>
                        <a:pt x="31" y="2"/>
                        <a:pt x="29" y="1"/>
                      </a:cubicBezTo>
                      <a:cubicBezTo>
                        <a:pt x="28" y="1"/>
                        <a:pt x="27" y="2"/>
                        <a:pt x="26" y="2"/>
                      </a:cubicBezTo>
                      <a:cubicBezTo>
                        <a:pt x="26" y="1"/>
                        <a:pt x="26" y="1"/>
                        <a:pt x="26" y="1"/>
                      </a:cubicBezTo>
                      <a:cubicBezTo>
                        <a:pt x="25" y="2"/>
                        <a:pt x="23" y="1"/>
                        <a:pt x="22" y="2"/>
                      </a:cubicBezTo>
                      <a:cubicBezTo>
                        <a:pt x="21" y="1"/>
                        <a:pt x="18" y="4"/>
                        <a:pt x="16" y="4"/>
                      </a:cubicBezTo>
                      <a:cubicBezTo>
                        <a:pt x="17" y="5"/>
                        <a:pt x="17" y="5"/>
                        <a:pt x="17" y="5"/>
                      </a:cubicBezTo>
                      <a:cubicBezTo>
                        <a:pt x="16" y="6"/>
                        <a:pt x="15" y="7"/>
                        <a:pt x="14" y="8"/>
                      </a:cubicBezTo>
                      <a:cubicBezTo>
                        <a:pt x="15" y="8"/>
                        <a:pt x="15" y="8"/>
                        <a:pt x="15" y="8"/>
                      </a:cubicBezTo>
                      <a:cubicBezTo>
                        <a:pt x="15" y="10"/>
                        <a:pt x="12" y="10"/>
                        <a:pt x="11" y="11"/>
                      </a:cubicBezTo>
                      <a:cubicBezTo>
                        <a:pt x="11" y="11"/>
                        <a:pt x="11" y="11"/>
                        <a:pt x="12" y="11"/>
                      </a:cubicBezTo>
                      <a:cubicBezTo>
                        <a:pt x="10" y="11"/>
                        <a:pt x="10" y="12"/>
                        <a:pt x="9" y="13"/>
                      </a:cubicBezTo>
                      <a:cubicBezTo>
                        <a:pt x="9" y="14"/>
                        <a:pt x="9" y="15"/>
                        <a:pt x="8" y="16"/>
                      </a:cubicBezTo>
                      <a:cubicBezTo>
                        <a:pt x="8" y="16"/>
                        <a:pt x="7" y="17"/>
                        <a:pt x="7" y="17"/>
                      </a:cubicBezTo>
                      <a:cubicBezTo>
                        <a:pt x="7" y="17"/>
                        <a:pt x="7" y="17"/>
                        <a:pt x="7" y="17"/>
                      </a:cubicBezTo>
                      <a:cubicBezTo>
                        <a:pt x="7" y="17"/>
                        <a:pt x="7" y="17"/>
                        <a:pt x="7" y="17"/>
                      </a:cubicBezTo>
                      <a:cubicBezTo>
                        <a:pt x="7" y="17"/>
                        <a:pt x="6" y="17"/>
                        <a:pt x="6" y="17"/>
                      </a:cubicBezTo>
                      <a:cubicBezTo>
                        <a:pt x="7" y="17"/>
                        <a:pt x="7" y="17"/>
                        <a:pt x="7" y="17"/>
                      </a:cubicBezTo>
                      <a:cubicBezTo>
                        <a:pt x="7" y="17"/>
                        <a:pt x="7" y="18"/>
                        <a:pt x="6" y="18"/>
                      </a:cubicBezTo>
                      <a:cubicBezTo>
                        <a:pt x="6" y="18"/>
                        <a:pt x="6" y="18"/>
                        <a:pt x="6" y="18"/>
                      </a:cubicBezTo>
                      <a:cubicBezTo>
                        <a:pt x="6" y="18"/>
                        <a:pt x="6" y="18"/>
                        <a:pt x="6" y="18"/>
                      </a:cubicBezTo>
                      <a:cubicBezTo>
                        <a:pt x="5" y="19"/>
                        <a:pt x="6" y="19"/>
                        <a:pt x="6" y="19"/>
                      </a:cubicBezTo>
                      <a:cubicBezTo>
                        <a:pt x="6" y="19"/>
                        <a:pt x="6" y="19"/>
                        <a:pt x="7" y="20"/>
                      </a:cubicBezTo>
                      <a:cubicBezTo>
                        <a:pt x="5" y="19"/>
                        <a:pt x="6" y="21"/>
                        <a:pt x="5" y="21"/>
                      </a:cubicBezTo>
                      <a:cubicBezTo>
                        <a:pt x="5" y="22"/>
                        <a:pt x="4" y="24"/>
                        <a:pt x="6" y="25"/>
                      </a:cubicBezTo>
                      <a:cubicBezTo>
                        <a:pt x="5" y="25"/>
                        <a:pt x="5" y="25"/>
                        <a:pt x="5" y="24"/>
                      </a:cubicBezTo>
                      <a:cubicBezTo>
                        <a:pt x="5" y="25"/>
                        <a:pt x="5" y="25"/>
                        <a:pt x="5" y="26"/>
                      </a:cubicBezTo>
                      <a:cubicBezTo>
                        <a:pt x="4" y="26"/>
                        <a:pt x="4" y="26"/>
                        <a:pt x="4" y="26"/>
                      </a:cubicBezTo>
                      <a:cubicBezTo>
                        <a:pt x="5" y="28"/>
                        <a:pt x="5" y="28"/>
                        <a:pt x="5" y="28"/>
                      </a:cubicBezTo>
                      <a:cubicBezTo>
                        <a:pt x="4" y="28"/>
                        <a:pt x="3" y="28"/>
                        <a:pt x="3" y="27"/>
                      </a:cubicBezTo>
                      <a:cubicBezTo>
                        <a:pt x="4" y="30"/>
                        <a:pt x="3" y="29"/>
                        <a:pt x="4" y="31"/>
                      </a:cubicBezTo>
                      <a:cubicBezTo>
                        <a:pt x="3" y="31"/>
                        <a:pt x="3" y="31"/>
                        <a:pt x="3" y="31"/>
                      </a:cubicBezTo>
                      <a:cubicBezTo>
                        <a:pt x="3" y="31"/>
                        <a:pt x="4" y="32"/>
                        <a:pt x="3" y="33"/>
                      </a:cubicBezTo>
                      <a:cubicBezTo>
                        <a:pt x="1" y="34"/>
                        <a:pt x="2" y="39"/>
                        <a:pt x="1" y="42"/>
                      </a:cubicBezTo>
                      <a:cubicBezTo>
                        <a:pt x="3" y="41"/>
                        <a:pt x="0" y="43"/>
                        <a:pt x="1" y="44"/>
                      </a:cubicBezTo>
                      <a:cubicBezTo>
                        <a:pt x="1" y="44"/>
                        <a:pt x="1" y="44"/>
                        <a:pt x="0" y="44"/>
                      </a:cubicBezTo>
                      <a:cubicBezTo>
                        <a:pt x="1" y="45"/>
                        <a:pt x="0" y="46"/>
                        <a:pt x="1" y="47"/>
                      </a:cubicBezTo>
                      <a:cubicBezTo>
                        <a:pt x="1" y="48"/>
                        <a:pt x="0" y="47"/>
                        <a:pt x="0" y="47"/>
                      </a:cubicBezTo>
                      <a:cubicBezTo>
                        <a:pt x="0" y="47"/>
                        <a:pt x="0" y="48"/>
                        <a:pt x="0" y="48"/>
                      </a:cubicBezTo>
                      <a:cubicBezTo>
                        <a:pt x="0" y="48"/>
                        <a:pt x="0" y="48"/>
                        <a:pt x="0" y="47"/>
                      </a:cubicBezTo>
                      <a:cubicBezTo>
                        <a:pt x="0" y="49"/>
                        <a:pt x="1" y="49"/>
                        <a:pt x="3" y="49"/>
                      </a:cubicBezTo>
                      <a:cubicBezTo>
                        <a:pt x="2" y="50"/>
                        <a:pt x="2" y="50"/>
                        <a:pt x="3" y="51"/>
                      </a:cubicBezTo>
                      <a:cubicBezTo>
                        <a:pt x="3" y="51"/>
                        <a:pt x="3" y="52"/>
                        <a:pt x="2" y="51"/>
                      </a:cubicBezTo>
                      <a:cubicBezTo>
                        <a:pt x="2" y="51"/>
                        <a:pt x="2" y="55"/>
                        <a:pt x="3" y="54"/>
                      </a:cubicBezTo>
                      <a:cubicBezTo>
                        <a:pt x="3" y="55"/>
                        <a:pt x="3" y="55"/>
                        <a:pt x="4" y="55"/>
                      </a:cubicBezTo>
                      <a:cubicBezTo>
                        <a:pt x="4" y="57"/>
                        <a:pt x="4" y="57"/>
                        <a:pt x="4" y="58"/>
                      </a:cubicBezTo>
                      <a:cubicBezTo>
                        <a:pt x="4" y="58"/>
                        <a:pt x="4" y="58"/>
                        <a:pt x="4" y="58"/>
                      </a:cubicBezTo>
                      <a:cubicBezTo>
                        <a:pt x="6" y="58"/>
                        <a:pt x="5" y="58"/>
                        <a:pt x="5" y="59"/>
                      </a:cubicBezTo>
                      <a:cubicBezTo>
                        <a:pt x="5" y="59"/>
                        <a:pt x="5" y="59"/>
                        <a:pt x="5" y="59"/>
                      </a:cubicBezTo>
                      <a:cubicBezTo>
                        <a:pt x="5" y="62"/>
                        <a:pt x="6" y="60"/>
                        <a:pt x="6" y="63"/>
                      </a:cubicBezTo>
                      <a:cubicBezTo>
                        <a:pt x="6" y="62"/>
                        <a:pt x="6" y="62"/>
                        <a:pt x="6" y="62"/>
                      </a:cubicBezTo>
                      <a:cubicBezTo>
                        <a:pt x="8" y="62"/>
                        <a:pt x="6" y="65"/>
                        <a:pt x="7" y="66"/>
                      </a:cubicBezTo>
                      <a:cubicBezTo>
                        <a:pt x="8" y="65"/>
                        <a:pt x="8" y="65"/>
                        <a:pt x="8" y="65"/>
                      </a:cubicBezTo>
                      <a:cubicBezTo>
                        <a:pt x="8" y="66"/>
                        <a:pt x="6" y="68"/>
                        <a:pt x="6" y="69"/>
                      </a:cubicBezTo>
                      <a:cubicBezTo>
                        <a:pt x="6" y="69"/>
                        <a:pt x="6" y="69"/>
                        <a:pt x="6" y="69"/>
                      </a:cubicBezTo>
                      <a:cubicBezTo>
                        <a:pt x="6" y="71"/>
                        <a:pt x="7" y="68"/>
                        <a:pt x="8" y="70"/>
                      </a:cubicBezTo>
                      <a:cubicBezTo>
                        <a:pt x="7" y="70"/>
                        <a:pt x="6" y="70"/>
                        <a:pt x="6" y="71"/>
                      </a:cubicBezTo>
                      <a:cubicBezTo>
                        <a:pt x="6" y="72"/>
                        <a:pt x="10" y="73"/>
                        <a:pt x="9" y="74"/>
                      </a:cubicBezTo>
                      <a:cubicBezTo>
                        <a:pt x="10" y="74"/>
                        <a:pt x="10" y="73"/>
                        <a:pt x="11" y="74"/>
                      </a:cubicBezTo>
                      <a:cubicBezTo>
                        <a:pt x="11" y="74"/>
                        <a:pt x="11" y="77"/>
                        <a:pt x="12" y="77"/>
                      </a:cubicBezTo>
                      <a:cubicBezTo>
                        <a:pt x="12" y="77"/>
                        <a:pt x="12" y="77"/>
                        <a:pt x="12" y="77"/>
                      </a:cubicBezTo>
                      <a:cubicBezTo>
                        <a:pt x="13" y="78"/>
                        <a:pt x="14" y="79"/>
                        <a:pt x="15" y="79"/>
                      </a:cubicBezTo>
                      <a:cubicBezTo>
                        <a:pt x="14" y="80"/>
                        <a:pt x="15" y="81"/>
                        <a:pt x="16" y="82"/>
                      </a:cubicBezTo>
                      <a:cubicBezTo>
                        <a:pt x="18" y="82"/>
                        <a:pt x="19" y="83"/>
                        <a:pt x="18" y="84"/>
                      </a:cubicBezTo>
                      <a:cubicBezTo>
                        <a:pt x="18" y="84"/>
                        <a:pt x="19" y="85"/>
                        <a:pt x="20" y="85"/>
                      </a:cubicBezTo>
                      <a:cubicBezTo>
                        <a:pt x="19" y="85"/>
                        <a:pt x="19" y="85"/>
                        <a:pt x="19" y="85"/>
                      </a:cubicBezTo>
                      <a:cubicBezTo>
                        <a:pt x="20" y="87"/>
                        <a:pt x="21" y="86"/>
                        <a:pt x="22" y="86"/>
                      </a:cubicBezTo>
                      <a:cubicBezTo>
                        <a:pt x="22" y="87"/>
                        <a:pt x="22" y="87"/>
                        <a:pt x="22" y="87"/>
                      </a:cubicBezTo>
                      <a:cubicBezTo>
                        <a:pt x="23" y="89"/>
                        <a:pt x="24" y="89"/>
                        <a:pt x="26" y="89"/>
                      </a:cubicBezTo>
                      <a:cubicBezTo>
                        <a:pt x="26" y="90"/>
                        <a:pt x="26" y="90"/>
                        <a:pt x="26" y="90"/>
                      </a:cubicBezTo>
                      <a:cubicBezTo>
                        <a:pt x="26" y="89"/>
                        <a:pt x="28" y="93"/>
                        <a:pt x="31" y="93"/>
                      </a:cubicBezTo>
                      <a:cubicBezTo>
                        <a:pt x="31" y="93"/>
                        <a:pt x="31" y="93"/>
                        <a:pt x="30" y="93"/>
                      </a:cubicBezTo>
                      <a:cubicBezTo>
                        <a:pt x="32" y="93"/>
                        <a:pt x="33" y="94"/>
                        <a:pt x="34" y="95"/>
                      </a:cubicBezTo>
                      <a:cubicBezTo>
                        <a:pt x="36" y="96"/>
                        <a:pt x="37" y="96"/>
                        <a:pt x="38" y="94"/>
                      </a:cubicBezTo>
                      <a:cubicBezTo>
                        <a:pt x="39" y="94"/>
                        <a:pt x="39" y="94"/>
                        <a:pt x="39" y="94"/>
                      </a:cubicBezTo>
                      <a:cubicBezTo>
                        <a:pt x="37" y="93"/>
                        <a:pt x="40" y="92"/>
                        <a:pt x="39" y="92"/>
                      </a:cubicBezTo>
                      <a:cubicBezTo>
                        <a:pt x="40" y="92"/>
                        <a:pt x="41" y="93"/>
                        <a:pt x="40" y="93"/>
                      </a:cubicBezTo>
                      <a:cubicBezTo>
                        <a:pt x="40" y="93"/>
                        <a:pt x="40" y="93"/>
                        <a:pt x="40" y="93"/>
                      </a:cubicBezTo>
                      <a:cubicBezTo>
                        <a:pt x="39" y="95"/>
                        <a:pt x="43" y="94"/>
                        <a:pt x="43" y="95"/>
                      </a:cubicBezTo>
                      <a:cubicBezTo>
                        <a:pt x="47" y="95"/>
                        <a:pt x="52" y="95"/>
                        <a:pt x="56" y="93"/>
                      </a:cubicBezTo>
                      <a:cubicBezTo>
                        <a:pt x="55" y="92"/>
                        <a:pt x="55" y="92"/>
                        <a:pt x="55" y="92"/>
                      </a:cubicBezTo>
                      <a:cubicBezTo>
                        <a:pt x="56" y="91"/>
                        <a:pt x="56" y="91"/>
                        <a:pt x="56" y="91"/>
                      </a:cubicBezTo>
                      <a:cubicBezTo>
                        <a:pt x="57" y="92"/>
                        <a:pt x="57" y="92"/>
                        <a:pt x="56" y="93"/>
                      </a:cubicBezTo>
                      <a:cubicBezTo>
                        <a:pt x="57" y="93"/>
                        <a:pt x="57" y="91"/>
                        <a:pt x="57" y="91"/>
                      </a:cubicBezTo>
                      <a:cubicBezTo>
                        <a:pt x="59" y="90"/>
                        <a:pt x="57" y="93"/>
                        <a:pt x="58" y="92"/>
                      </a:cubicBezTo>
                      <a:cubicBezTo>
                        <a:pt x="58" y="92"/>
                        <a:pt x="59" y="92"/>
                        <a:pt x="59" y="92"/>
                      </a:cubicBezTo>
                      <a:cubicBezTo>
                        <a:pt x="58" y="92"/>
                        <a:pt x="58" y="92"/>
                        <a:pt x="58" y="92"/>
                      </a:cubicBezTo>
                      <a:cubicBezTo>
                        <a:pt x="59" y="91"/>
                        <a:pt x="58" y="90"/>
                        <a:pt x="60" y="90"/>
                      </a:cubicBezTo>
                      <a:cubicBezTo>
                        <a:pt x="60" y="90"/>
                        <a:pt x="60" y="90"/>
                        <a:pt x="61" y="90"/>
                      </a:cubicBezTo>
                      <a:cubicBezTo>
                        <a:pt x="61" y="90"/>
                        <a:pt x="61" y="90"/>
                        <a:pt x="61" y="90"/>
                      </a:cubicBezTo>
                      <a:cubicBezTo>
                        <a:pt x="61" y="90"/>
                        <a:pt x="63" y="89"/>
                        <a:pt x="63" y="89"/>
                      </a:cubicBezTo>
                      <a:cubicBezTo>
                        <a:pt x="61" y="88"/>
                        <a:pt x="61" y="88"/>
                        <a:pt x="61" y="88"/>
                      </a:cubicBezTo>
                      <a:cubicBezTo>
                        <a:pt x="62" y="87"/>
                        <a:pt x="63" y="87"/>
                        <a:pt x="61" y="87"/>
                      </a:cubicBezTo>
                      <a:cubicBezTo>
                        <a:pt x="64" y="88"/>
                        <a:pt x="66" y="83"/>
                        <a:pt x="67" y="82"/>
                      </a:cubicBezTo>
                      <a:cubicBezTo>
                        <a:pt x="67" y="81"/>
                        <a:pt x="68" y="80"/>
                        <a:pt x="69" y="79"/>
                      </a:cubicBezTo>
                      <a:cubicBezTo>
                        <a:pt x="68" y="79"/>
                        <a:pt x="67" y="79"/>
                        <a:pt x="68" y="78"/>
                      </a:cubicBezTo>
                      <a:cubicBezTo>
                        <a:pt x="70" y="79"/>
                        <a:pt x="70" y="76"/>
                        <a:pt x="72" y="76"/>
                      </a:cubicBezTo>
                      <a:cubicBezTo>
                        <a:pt x="70" y="76"/>
                        <a:pt x="73" y="73"/>
                        <a:pt x="71" y="74"/>
                      </a:cubicBezTo>
                      <a:cubicBezTo>
                        <a:pt x="71" y="73"/>
                        <a:pt x="72" y="74"/>
                        <a:pt x="72" y="73"/>
                      </a:cubicBezTo>
                      <a:cubicBezTo>
                        <a:pt x="72" y="72"/>
                        <a:pt x="73" y="71"/>
                        <a:pt x="74" y="70"/>
                      </a:cubicBezTo>
                      <a:cubicBezTo>
                        <a:pt x="74" y="68"/>
                        <a:pt x="75" y="67"/>
                        <a:pt x="75" y="66"/>
                      </a:cubicBezTo>
                      <a:cubicBezTo>
                        <a:pt x="75" y="66"/>
                        <a:pt x="74" y="66"/>
                        <a:pt x="74" y="65"/>
                      </a:cubicBezTo>
                      <a:cubicBezTo>
                        <a:pt x="75" y="64"/>
                        <a:pt x="75" y="64"/>
                        <a:pt x="75" y="64"/>
                      </a:cubicBezTo>
                      <a:cubicBezTo>
                        <a:pt x="75" y="63"/>
                        <a:pt x="74" y="63"/>
                        <a:pt x="75" y="62"/>
                      </a:cubicBezTo>
                      <a:cubicBezTo>
                        <a:pt x="75" y="62"/>
                        <a:pt x="74" y="63"/>
                        <a:pt x="74" y="62"/>
                      </a:cubicBezTo>
                      <a:cubicBezTo>
                        <a:pt x="75" y="60"/>
                        <a:pt x="75" y="57"/>
                        <a:pt x="75" y="54"/>
                      </a:cubicBezTo>
                      <a:cubicBezTo>
                        <a:pt x="75" y="51"/>
                        <a:pt x="74" y="48"/>
                        <a:pt x="75" y="45"/>
                      </a:cubicBezTo>
                      <a:cubicBezTo>
                        <a:pt x="75" y="46"/>
                        <a:pt x="75" y="46"/>
                        <a:pt x="75" y="45"/>
                      </a:cubicBezTo>
                      <a:cubicBezTo>
                        <a:pt x="75" y="45"/>
                        <a:pt x="74" y="45"/>
                        <a:pt x="73" y="45"/>
                      </a:cubicBezTo>
                      <a:cubicBezTo>
                        <a:pt x="73" y="45"/>
                        <a:pt x="74" y="45"/>
                        <a:pt x="74" y="44"/>
                      </a:cubicBezTo>
                      <a:cubicBezTo>
                        <a:pt x="74" y="43"/>
                        <a:pt x="74" y="43"/>
                        <a:pt x="74" y="43"/>
                      </a:cubicBezTo>
                      <a:cubicBezTo>
                        <a:pt x="73" y="43"/>
                        <a:pt x="74" y="40"/>
                        <a:pt x="72" y="40"/>
                      </a:cubicBezTo>
                      <a:cubicBezTo>
                        <a:pt x="73" y="41"/>
                        <a:pt x="73" y="41"/>
                        <a:pt x="73" y="41"/>
                      </a:cubicBezTo>
                      <a:cubicBezTo>
                        <a:pt x="71" y="40"/>
                        <a:pt x="70" y="43"/>
                        <a:pt x="68" y="43"/>
                      </a:cubicBezTo>
                      <a:cubicBezTo>
                        <a:pt x="70" y="44"/>
                        <a:pt x="67" y="46"/>
                        <a:pt x="69" y="47"/>
                      </a:cubicBezTo>
                      <a:cubicBezTo>
                        <a:pt x="69" y="48"/>
                        <a:pt x="68" y="47"/>
                        <a:pt x="68" y="48"/>
                      </a:cubicBezTo>
                      <a:cubicBezTo>
                        <a:pt x="69" y="48"/>
                        <a:pt x="69" y="48"/>
                        <a:pt x="69" y="49"/>
                      </a:cubicBezTo>
                      <a:cubicBezTo>
                        <a:pt x="69" y="49"/>
                        <a:pt x="69" y="49"/>
                        <a:pt x="69" y="49"/>
                      </a:cubicBezTo>
                      <a:cubicBezTo>
                        <a:pt x="69" y="52"/>
                        <a:pt x="68" y="53"/>
                        <a:pt x="68" y="56"/>
                      </a:cubicBezTo>
                      <a:cubicBezTo>
                        <a:pt x="69" y="56"/>
                        <a:pt x="69" y="56"/>
                        <a:pt x="69" y="56"/>
                      </a:cubicBezTo>
                      <a:cubicBezTo>
                        <a:pt x="69" y="56"/>
                        <a:pt x="68" y="56"/>
                        <a:pt x="68" y="57"/>
                      </a:cubicBezTo>
                      <a:cubicBezTo>
                        <a:pt x="70" y="57"/>
                        <a:pt x="68" y="55"/>
                        <a:pt x="70" y="56"/>
                      </a:cubicBezTo>
                      <a:cubicBezTo>
                        <a:pt x="68" y="56"/>
                        <a:pt x="69" y="60"/>
                        <a:pt x="67" y="60"/>
                      </a:cubicBezTo>
                      <a:cubicBezTo>
                        <a:pt x="67" y="61"/>
                        <a:pt x="68" y="60"/>
                        <a:pt x="68" y="61"/>
                      </a:cubicBezTo>
                      <a:cubicBezTo>
                        <a:pt x="68" y="61"/>
                        <a:pt x="68" y="61"/>
                        <a:pt x="68" y="61"/>
                      </a:cubicBezTo>
                      <a:cubicBezTo>
                        <a:pt x="68" y="62"/>
                        <a:pt x="68" y="62"/>
                        <a:pt x="68" y="62"/>
                      </a:cubicBezTo>
                      <a:cubicBezTo>
                        <a:pt x="68" y="62"/>
                        <a:pt x="67" y="62"/>
                        <a:pt x="67" y="62"/>
                      </a:cubicBezTo>
                      <a:cubicBezTo>
                        <a:pt x="67" y="62"/>
                        <a:pt x="67" y="62"/>
                        <a:pt x="67" y="62"/>
                      </a:cubicBezTo>
                      <a:cubicBezTo>
                        <a:pt x="66" y="63"/>
                        <a:pt x="67" y="64"/>
                        <a:pt x="67" y="64"/>
                      </a:cubicBezTo>
                      <a:cubicBezTo>
                        <a:pt x="67" y="64"/>
                        <a:pt x="67" y="63"/>
                        <a:pt x="67" y="63"/>
                      </a:cubicBezTo>
                      <a:cubicBezTo>
                        <a:pt x="67" y="65"/>
                        <a:pt x="67" y="66"/>
                        <a:pt x="66" y="68"/>
                      </a:cubicBezTo>
                      <a:cubicBezTo>
                        <a:pt x="66" y="69"/>
                        <a:pt x="66" y="70"/>
                        <a:pt x="66" y="72"/>
                      </a:cubicBezTo>
                      <a:cubicBezTo>
                        <a:pt x="66" y="72"/>
                        <a:pt x="66" y="72"/>
                        <a:pt x="66" y="72"/>
                      </a:cubicBezTo>
                      <a:cubicBezTo>
                        <a:pt x="66" y="74"/>
                        <a:pt x="65" y="73"/>
                        <a:pt x="65" y="75"/>
                      </a:cubicBezTo>
                      <a:cubicBezTo>
                        <a:pt x="64" y="75"/>
                        <a:pt x="64" y="75"/>
                        <a:pt x="64" y="75"/>
                      </a:cubicBezTo>
                      <a:cubicBezTo>
                        <a:pt x="65" y="75"/>
                        <a:pt x="65" y="76"/>
                        <a:pt x="64" y="76"/>
                      </a:cubicBezTo>
                      <a:cubicBezTo>
                        <a:pt x="64" y="76"/>
                        <a:pt x="63" y="77"/>
                        <a:pt x="63" y="76"/>
                      </a:cubicBezTo>
                      <a:cubicBezTo>
                        <a:pt x="63" y="78"/>
                        <a:pt x="63" y="77"/>
                        <a:pt x="63" y="79"/>
                      </a:cubicBezTo>
                      <a:cubicBezTo>
                        <a:pt x="63" y="79"/>
                        <a:pt x="63" y="79"/>
                        <a:pt x="63" y="79"/>
                      </a:cubicBezTo>
                      <a:cubicBezTo>
                        <a:pt x="63" y="80"/>
                        <a:pt x="63" y="80"/>
                        <a:pt x="63" y="81"/>
                      </a:cubicBezTo>
                      <a:cubicBezTo>
                        <a:pt x="63" y="80"/>
                        <a:pt x="61" y="81"/>
                        <a:pt x="61" y="79"/>
                      </a:cubicBezTo>
                      <a:cubicBezTo>
                        <a:pt x="59" y="80"/>
                        <a:pt x="60" y="83"/>
                        <a:pt x="58" y="82"/>
                      </a:cubicBezTo>
                      <a:cubicBezTo>
                        <a:pt x="59" y="84"/>
                        <a:pt x="60" y="81"/>
                        <a:pt x="60" y="82"/>
                      </a:cubicBezTo>
                      <a:cubicBezTo>
                        <a:pt x="61" y="82"/>
                        <a:pt x="61" y="84"/>
                        <a:pt x="60" y="84"/>
                      </a:cubicBezTo>
                      <a:cubicBezTo>
                        <a:pt x="59" y="84"/>
                        <a:pt x="57" y="83"/>
                        <a:pt x="56" y="84"/>
                      </a:cubicBezTo>
                      <a:cubicBezTo>
                        <a:pt x="56" y="84"/>
                        <a:pt x="56" y="84"/>
                        <a:pt x="56" y="84"/>
                      </a:cubicBezTo>
                      <a:cubicBezTo>
                        <a:pt x="56" y="84"/>
                        <a:pt x="56" y="85"/>
                        <a:pt x="55" y="85"/>
                      </a:cubicBezTo>
                      <a:cubicBezTo>
                        <a:pt x="55" y="86"/>
                        <a:pt x="54" y="85"/>
                        <a:pt x="54" y="87"/>
                      </a:cubicBezTo>
                      <a:cubicBezTo>
                        <a:pt x="54" y="87"/>
                        <a:pt x="56" y="85"/>
                        <a:pt x="56" y="85"/>
                      </a:cubicBezTo>
                      <a:cubicBezTo>
                        <a:pt x="55" y="86"/>
                        <a:pt x="55" y="88"/>
                        <a:pt x="53" y="88"/>
                      </a:cubicBezTo>
                      <a:cubicBezTo>
                        <a:pt x="53" y="88"/>
                        <a:pt x="54" y="87"/>
                        <a:pt x="54" y="87"/>
                      </a:cubicBezTo>
                      <a:cubicBezTo>
                        <a:pt x="53" y="87"/>
                        <a:pt x="53" y="88"/>
                        <a:pt x="52" y="87"/>
                      </a:cubicBezTo>
                      <a:cubicBezTo>
                        <a:pt x="52" y="86"/>
                        <a:pt x="54" y="86"/>
                        <a:pt x="54" y="85"/>
                      </a:cubicBezTo>
                      <a:cubicBezTo>
                        <a:pt x="54" y="84"/>
                        <a:pt x="53" y="87"/>
                        <a:pt x="53" y="85"/>
                      </a:cubicBezTo>
                      <a:cubicBezTo>
                        <a:pt x="53" y="87"/>
                        <a:pt x="51" y="85"/>
                        <a:pt x="51" y="87"/>
                      </a:cubicBezTo>
                      <a:cubicBezTo>
                        <a:pt x="51" y="86"/>
                        <a:pt x="51" y="86"/>
                        <a:pt x="51" y="86"/>
                      </a:cubicBezTo>
                      <a:cubicBezTo>
                        <a:pt x="51" y="87"/>
                        <a:pt x="50" y="87"/>
                        <a:pt x="50" y="87"/>
                      </a:cubicBezTo>
                      <a:cubicBezTo>
                        <a:pt x="50" y="86"/>
                        <a:pt x="50" y="86"/>
                        <a:pt x="50" y="86"/>
                      </a:cubicBezTo>
                      <a:cubicBezTo>
                        <a:pt x="50" y="87"/>
                        <a:pt x="49" y="86"/>
                        <a:pt x="48" y="86"/>
                      </a:cubicBezTo>
                      <a:cubicBezTo>
                        <a:pt x="50" y="86"/>
                        <a:pt x="49" y="87"/>
                        <a:pt x="49" y="88"/>
                      </a:cubicBezTo>
                      <a:cubicBezTo>
                        <a:pt x="48" y="89"/>
                        <a:pt x="48" y="86"/>
                        <a:pt x="46" y="86"/>
                      </a:cubicBezTo>
                      <a:cubicBezTo>
                        <a:pt x="46" y="86"/>
                        <a:pt x="47" y="87"/>
                        <a:pt x="46" y="87"/>
                      </a:cubicBezTo>
                      <a:cubicBezTo>
                        <a:pt x="46" y="87"/>
                        <a:pt x="45" y="87"/>
                        <a:pt x="45" y="86"/>
                      </a:cubicBezTo>
                      <a:cubicBezTo>
                        <a:pt x="43" y="87"/>
                        <a:pt x="45" y="87"/>
                        <a:pt x="45" y="88"/>
                      </a:cubicBezTo>
                      <a:cubicBezTo>
                        <a:pt x="44" y="87"/>
                        <a:pt x="44" y="89"/>
                        <a:pt x="43" y="89"/>
                      </a:cubicBezTo>
                      <a:cubicBezTo>
                        <a:pt x="43" y="88"/>
                        <a:pt x="43" y="88"/>
                        <a:pt x="43" y="88"/>
                      </a:cubicBezTo>
                      <a:cubicBezTo>
                        <a:pt x="41" y="87"/>
                        <a:pt x="43" y="90"/>
                        <a:pt x="41" y="89"/>
                      </a:cubicBezTo>
                      <a:cubicBezTo>
                        <a:pt x="42" y="88"/>
                        <a:pt x="42" y="88"/>
                        <a:pt x="42" y="88"/>
                      </a:cubicBezTo>
                      <a:cubicBezTo>
                        <a:pt x="41" y="88"/>
                        <a:pt x="41" y="88"/>
                        <a:pt x="41" y="88"/>
                      </a:cubicBezTo>
                      <a:cubicBezTo>
                        <a:pt x="41" y="87"/>
                        <a:pt x="41" y="87"/>
                        <a:pt x="41" y="87"/>
                      </a:cubicBezTo>
                      <a:cubicBezTo>
                        <a:pt x="40" y="88"/>
                        <a:pt x="40" y="87"/>
                        <a:pt x="39" y="87"/>
                      </a:cubicBezTo>
                      <a:cubicBezTo>
                        <a:pt x="39" y="88"/>
                        <a:pt x="38" y="89"/>
                        <a:pt x="38" y="88"/>
                      </a:cubicBezTo>
                      <a:cubicBezTo>
                        <a:pt x="37" y="88"/>
                        <a:pt x="38" y="88"/>
                        <a:pt x="37" y="87"/>
                      </a:cubicBezTo>
                      <a:cubicBezTo>
                        <a:pt x="37" y="87"/>
                        <a:pt x="38" y="86"/>
                        <a:pt x="38" y="87"/>
                      </a:cubicBezTo>
                      <a:cubicBezTo>
                        <a:pt x="38" y="87"/>
                        <a:pt x="38" y="87"/>
                        <a:pt x="39" y="87"/>
                      </a:cubicBezTo>
                      <a:cubicBezTo>
                        <a:pt x="38" y="86"/>
                        <a:pt x="37" y="86"/>
                        <a:pt x="37" y="86"/>
                      </a:cubicBezTo>
                      <a:cubicBezTo>
                        <a:pt x="37" y="86"/>
                        <a:pt x="37" y="86"/>
                        <a:pt x="37" y="86"/>
                      </a:cubicBezTo>
                      <a:cubicBezTo>
                        <a:pt x="35" y="87"/>
                        <a:pt x="35" y="87"/>
                        <a:pt x="35" y="87"/>
                      </a:cubicBezTo>
                      <a:cubicBezTo>
                        <a:pt x="35" y="86"/>
                        <a:pt x="35" y="86"/>
                        <a:pt x="36" y="86"/>
                      </a:cubicBezTo>
                      <a:cubicBezTo>
                        <a:pt x="35" y="86"/>
                        <a:pt x="35" y="86"/>
                        <a:pt x="34" y="86"/>
                      </a:cubicBezTo>
                      <a:cubicBezTo>
                        <a:pt x="35" y="86"/>
                        <a:pt x="35" y="85"/>
                        <a:pt x="36" y="85"/>
                      </a:cubicBezTo>
                      <a:cubicBezTo>
                        <a:pt x="36" y="85"/>
                        <a:pt x="34" y="85"/>
                        <a:pt x="34" y="85"/>
                      </a:cubicBezTo>
                      <a:cubicBezTo>
                        <a:pt x="34" y="85"/>
                        <a:pt x="34" y="84"/>
                        <a:pt x="34" y="84"/>
                      </a:cubicBezTo>
                      <a:cubicBezTo>
                        <a:pt x="33" y="83"/>
                        <a:pt x="31" y="84"/>
                        <a:pt x="31" y="83"/>
                      </a:cubicBezTo>
                      <a:cubicBezTo>
                        <a:pt x="30" y="83"/>
                        <a:pt x="30" y="83"/>
                        <a:pt x="30" y="83"/>
                      </a:cubicBezTo>
                      <a:cubicBezTo>
                        <a:pt x="29" y="82"/>
                        <a:pt x="29" y="81"/>
                        <a:pt x="27" y="81"/>
                      </a:cubicBezTo>
                      <a:cubicBezTo>
                        <a:pt x="27" y="79"/>
                        <a:pt x="27" y="79"/>
                        <a:pt x="27" y="79"/>
                      </a:cubicBezTo>
                      <a:cubicBezTo>
                        <a:pt x="26" y="79"/>
                        <a:pt x="27" y="81"/>
                        <a:pt x="25" y="81"/>
                      </a:cubicBezTo>
                      <a:cubicBezTo>
                        <a:pt x="24" y="80"/>
                        <a:pt x="26" y="79"/>
                        <a:pt x="26" y="79"/>
                      </a:cubicBezTo>
                      <a:cubicBezTo>
                        <a:pt x="25" y="79"/>
                        <a:pt x="23" y="79"/>
                        <a:pt x="23" y="78"/>
                      </a:cubicBezTo>
                      <a:cubicBezTo>
                        <a:pt x="23" y="78"/>
                        <a:pt x="23" y="78"/>
                        <a:pt x="24" y="78"/>
                      </a:cubicBezTo>
                      <a:close/>
                      <a:moveTo>
                        <a:pt x="15" y="68"/>
                      </a:moveTo>
                      <a:cubicBezTo>
                        <a:pt x="15" y="68"/>
                        <a:pt x="16" y="68"/>
                        <a:pt x="16" y="68"/>
                      </a:cubicBezTo>
                      <a:cubicBezTo>
                        <a:pt x="15" y="69"/>
                        <a:pt x="15" y="68"/>
                        <a:pt x="15" y="68"/>
                      </a:cubicBezTo>
                      <a:close/>
                      <a:moveTo>
                        <a:pt x="7" y="48"/>
                      </a:moveTo>
                      <a:cubicBezTo>
                        <a:pt x="7" y="48"/>
                        <a:pt x="7" y="48"/>
                        <a:pt x="7" y="49"/>
                      </a:cubicBezTo>
                      <a:cubicBezTo>
                        <a:pt x="7" y="48"/>
                        <a:pt x="7" y="48"/>
                        <a:pt x="7" y="48"/>
                      </a:cubicBezTo>
                      <a:close/>
                      <a:moveTo>
                        <a:pt x="40" y="2"/>
                      </a:moveTo>
                      <a:cubicBezTo>
                        <a:pt x="40" y="2"/>
                        <a:pt x="40" y="2"/>
                        <a:pt x="40" y="2"/>
                      </a:cubicBezTo>
                      <a:cubicBezTo>
                        <a:pt x="39" y="1"/>
                        <a:pt x="40" y="2"/>
                        <a:pt x="40" y="2"/>
                      </a:cubicBezTo>
                      <a:close/>
                      <a:moveTo>
                        <a:pt x="41" y="3"/>
                      </a:moveTo>
                      <a:cubicBezTo>
                        <a:pt x="42" y="3"/>
                        <a:pt x="42" y="2"/>
                        <a:pt x="42" y="2"/>
                      </a:cubicBezTo>
                      <a:cubicBezTo>
                        <a:pt x="41" y="2"/>
                        <a:pt x="41" y="2"/>
                        <a:pt x="41" y="2"/>
                      </a:cubicBezTo>
                      <a:cubicBezTo>
                        <a:pt x="41" y="2"/>
                        <a:pt x="41" y="3"/>
                        <a:pt x="41" y="3"/>
                      </a:cubicBezTo>
                      <a:close/>
                      <a:moveTo>
                        <a:pt x="61" y="90"/>
                      </a:moveTo>
                      <a:cubicBezTo>
                        <a:pt x="60" y="90"/>
                        <a:pt x="60" y="90"/>
                        <a:pt x="60" y="90"/>
                      </a:cubicBezTo>
                      <a:cubicBezTo>
                        <a:pt x="61" y="89"/>
                        <a:pt x="61" y="89"/>
                        <a:pt x="61"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8" name="Freeform 226">
                  <a:extLst>
                    <a:ext uri="{FF2B5EF4-FFF2-40B4-BE49-F238E27FC236}">
                      <a16:creationId xmlns:a16="http://schemas.microsoft.com/office/drawing/2014/main" id="{E61ED735-5BAE-4C31-9018-1E698D853D2C}"/>
                    </a:ext>
                  </a:extLst>
                </p:cNvPr>
                <p:cNvSpPr>
                  <a:spLocks/>
                </p:cNvSpPr>
                <p:nvPr userDrawn="1"/>
              </p:nvSpPr>
              <p:spPr bwMode="auto">
                <a:xfrm>
                  <a:off x="3639" y="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9" name="Freeform 227">
                  <a:extLst>
                    <a:ext uri="{FF2B5EF4-FFF2-40B4-BE49-F238E27FC236}">
                      <a16:creationId xmlns:a16="http://schemas.microsoft.com/office/drawing/2014/main" id="{92EC5571-68BF-440C-BEDD-EF32F72988B0}"/>
                    </a:ext>
                  </a:extLst>
                </p:cNvPr>
                <p:cNvSpPr>
                  <a:spLocks/>
                </p:cNvSpPr>
                <p:nvPr userDrawn="1"/>
              </p:nvSpPr>
              <p:spPr bwMode="auto">
                <a:xfrm>
                  <a:off x="3749" y="6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0" name="Freeform 228">
                  <a:extLst>
                    <a:ext uri="{FF2B5EF4-FFF2-40B4-BE49-F238E27FC236}">
                      <a16:creationId xmlns:a16="http://schemas.microsoft.com/office/drawing/2014/main" id="{3AEB5C99-1663-4819-85A7-4550B77604E1}"/>
                    </a:ext>
                  </a:extLst>
                </p:cNvPr>
                <p:cNvSpPr>
                  <a:spLocks/>
                </p:cNvSpPr>
                <p:nvPr userDrawn="1"/>
              </p:nvSpPr>
              <p:spPr bwMode="auto">
                <a:xfrm>
                  <a:off x="3709" y="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1" name="Freeform 229">
                  <a:extLst>
                    <a:ext uri="{FF2B5EF4-FFF2-40B4-BE49-F238E27FC236}">
                      <a16:creationId xmlns:a16="http://schemas.microsoft.com/office/drawing/2014/main" id="{3B604A7D-914F-4774-87C7-C884AE6143AF}"/>
                    </a:ext>
                  </a:extLst>
                </p:cNvPr>
                <p:cNvSpPr>
                  <a:spLocks/>
                </p:cNvSpPr>
                <p:nvPr userDrawn="1"/>
              </p:nvSpPr>
              <p:spPr bwMode="auto">
                <a:xfrm>
                  <a:off x="3843" y="2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2" name="Freeform 230">
                  <a:extLst>
                    <a:ext uri="{FF2B5EF4-FFF2-40B4-BE49-F238E27FC236}">
                      <a16:creationId xmlns:a16="http://schemas.microsoft.com/office/drawing/2014/main" id="{77C8671D-DBA3-4AC3-8ABB-F5683B05B835}"/>
                    </a:ext>
                  </a:extLst>
                </p:cNvPr>
                <p:cNvSpPr>
                  <a:spLocks/>
                </p:cNvSpPr>
                <p:nvPr userDrawn="1"/>
              </p:nvSpPr>
              <p:spPr bwMode="auto">
                <a:xfrm>
                  <a:off x="3863" y="28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1" y="1"/>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3" name="Freeform 231">
                  <a:extLst>
                    <a:ext uri="{FF2B5EF4-FFF2-40B4-BE49-F238E27FC236}">
                      <a16:creationId xmlns:a16="http://schemas.microsoft.com/office/drawing/2014/main" id="{016F984C-0ECC-480F-8941-F6D0EC7D9904}"/>
                    </a:ext>
                  </a:extLst>
                </p:cNvPr>
                <p:cNvSpPr>
                  <a:spLocks/>
                </p:cNvSpPr>
                <p:nvPr userDrawn="1"/>
              </p:nvSpPr>
              <p:spPr bwMode="auto">
                <a:xfrm>
                  <a:off x="3843" y="25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4" name="Freeform 232">
                  <a:extLst>
                    <a:ext uri="{FF2B5EF4-FFF2-40B4-BE49-F238E27FC236}">
                      <a16:creationId xmlns:a16="http://schemas.microsoft.com/office/drawing/2014/main" id="{168CE18D-3190-4E2E-93BB-104FCA01103B}"/>
                    </a:ext>
                  </a:extLst>
                </p:cNvPr>
                <p:cNvSpPr>
                  <a:spLocks/>
                </p:cNvSpPr>
                <p:nvPr userDrawn="1"/>
              </p:nvSpPr>
              <p:spPr bwMode="auto">
                <a:xfrm>
                  <a:off x="3848" y="2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5" name="Freeform 233">
                  <a:extLst>
                    <a:ext uri="{FF2B5EF4-FFF2-40B4-BE49-F238E27FC236}">
                      <a16:creationId xmlns:a16="http://schemas.microsoft.com/office/drawing/2014/main" id="{6FB9E32D-6DC7-48C1-BD1C-7D003D240069}"/>
                    </a:ext>
                  </a:extLst>
                </p:cNvPr>
                <p:cNvSpPr>
                  <a:spLocks/>
                </p:cNvSpPr>
                <p:nvPr userDrawn="1"/>
              </p:nvSpPr>
              <p:spPr bwMode="auto">
                <a:xfrm>
                  <a:off x="3809" y="223"/>
                  <a:ext cx="15" cy="10"/>
                </a:xfrm>
                <a:custGeom>
                  <a:avLst/>
                  <a:gdLst>
                    <a:gd name="T0" fmla="*/ 1 w 3"/>
                    <a:gd name="T1" fmla="*/ 2 h 2"/>
                    <a:gd name="T2" fmla="*/ 2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2" y="1"/>
                      </a:cubicBezTo>
                      <a:cubicBezTo>
                        <a:pt x="3"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6" name="Rectangle 234">
                  <a:extLst>
                    <a:ext uri="{FF2B5EF4-FFF2-40B4-BE49-F238E27FC236}">
                      <a16:creationId xmlns:a16="http://schemas.microsoft.com/office/drawing/2014/main" id="{EA8FE2B6-B7C8-4BA7-A440-092E195C30EE}"/>
                    </a:ext>
                  </a:extLst>
                </p:cNvPr>
                <p:cNvSpPr>
                  <a:spLocks noChangeArrowheads="1"/>
                </p:cNvSpPr>
                <p:nvPr userDrawn="1"/>
              </p:nvSpPr>
              <p:spPr bwMode="auto">
                <a:xfrm>
                  <a:off x="3838" y="2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7" name="Freeform 235">
                  <a:extLst>
                    <a:ext uri="{FF2B5EF4-FFF2-40B4-BE49-F238E27FC236}">
                      <a16:creationId xmlns:a16="http://schemas.microsoft.com/office/drawing/2014/main" id="{159A9AA5-B8CF-4F79-98EA-E1A3C193ECDC}"/>
                    </a:ext>
                  </a:extLst>
                </p:cNvPr>
                <p:cNvSpPr>
                  <a:spLocks/>
                </p:cNvSpPr>
                <p:nvPr userDrawn="1"/>
              </p:nvSpPr>
              <p:spPr bwMode="auto">
                <a:xfrm>
                  <a:off x="3819" y="25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8" name="Freeform 236">
                  <a:extLst>
                    <a:ext uri="{FF2B5EF4-FFF2-40B4-BE49-F238E27FC236}">
                      <a16:creationId xmlns:a16="http://schemas.microsoft.com/office/drawing/2014/main" id="{1E6B53A3-B2EC-4A45-9C9A-AB2254729D60}"/>
                    </a:ext>
                  </a:extLst>
                </p:cNvPr>
                <p:cNvSpPr>
                  <a:spLocks/>
                </p:cNvSpPr>
                <p:nvPr userDrawn="1"/>
              </p:nvSpPr>
              <p:spPr bwMode="auto">
                <a:xfrm>
                  <a:off x="3824" y="25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9" name="Freeform 237">
                  <a:extLst>
                    <a:ext uri="{FF2B5EF4-FFF2-40B4-BE49-F238E27FC236}">
                      <a16:creationId xmlns:a16="http://schemas.microsoft.com/office/drawing/2014/main" id="{2A0031CC-47C2-4279-A84B-E024066521D8}"/>
                    </a:ext>
                  </a:extLst>
                </p:cNvPr>
                <p:cNvSpPr>
                  <a:spLocks/>
                </p:cNvSpPr>
                <p:nvPr userDrawn="1"/>
              </p:nvSpPr>
              <p:spPr bwMode="auto">
                <a:xfrm>
                  <a:off x="3829" y="26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0" name="Freeform 238">
                  <a:extLst>
                    <a:ext uri="{FF2B5EF4-FFF2-40B4-BE49-F238E27FC236}">
                      <a16:creationId xmlns:a16="http://schemas.microsoft.com/office/drawing/2014/main" id="{367894D1-A0E9-460B-A0CF-2F7F17D4331B}"/>
                    </a:ext>
                  </a:extLst>
                </p:cNvPr>
                <p:cNvSpPr>
                  <a:spLocks/>
                </p:cNvSpPr>
                <p:nvPr userDrawn="1"/>
              </p:nvSpPr>
              <p:spPr bwMode="auto">
                <a:xfrm>
                  <a:off x="3764" y="2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1" name="Freeform 239">
                  <a:extLst>
                    <a:ext uri="{FF2B5EF4-FFF2-40B4-BE49-F238E27FC236}">
                      <a16:creationId xmlns:a16="http://schemas.microsoft.com/office/drawing/2014/main" id="{6C6BC101-07B1-419E-9375-DEEEBB649740}"/>
                    </a:ext>
                  </a:extLst>
                </p:cNvPr>
                <p:cNvSpPr>
                  <a:spLocks/>
                </p:cNvSpPr>
                <p:nvPr userDrawn="1"/>
              </p:nvSpPr>
              <p:spPr bwMode="auto">
                <a:xfrm>
                  <a:off x="3779" y="25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2" name="Freeform 240">
                  <a:extLst>
                    <a:ext uri="{FF2B5EF4-FFF2-40B4-BE49-F238E27FC236}">
                      <a16:creationId xmlns:a16="http://schemas.microsoft.com/office/drawing/2014/main" id="{F1CFCB22-5F4C-4170-9601-8132EAF399BB}"/>
                    </a:ext>
                  </a:extLst>
                </p:cNvPr>
                <p:cNvSpPr>
                  <a:spLocks/>
                </p:cNvSpPr>
                <p:nvPr userDrawn="1"/>
              </p:nvSpPr>
              <p:spPr bwMode="auto">
                <a:xfrm>
                  <a:off x="3759" y="253"/>
                  <a:ext cx="15" cy="5"/>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2" y="1"/>
                        <a:pt x="0" y="1"/>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3" name="Freeform 241">
                  <a:extLst>
                    <a:ext uri="{FF2B5EF4-FFF2-40B4-BE49-F238E27FC236}">
                      <a16:creationId xmlns:a16="http://schemas.microsoft.com/office/drawing/2014/main" id="{72E46808-D604-4E15-AB2D-1747997A5701}"/>
                    </a:ext>
                  </a:extLst>
                </p:cNvPr>
                <p:cNvSpPr>
                  <a:spLocks/>
                </p:cNvSpPr>
                <p:nvPr userDrawn="1"/>
              </p:nvSpPr>
              <p:spPr bwMode="auto">
                <a:xfrm>
                  <a:off x="3689" y="26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4" name="Freeform 242">
                  <a:extLst>
                    <a:ext uri="{FF2B5EF4-FFF2-40B4-BE49-F238E27FC236}">
                      <a16:creationId xmlns:a16="http://schemas.microsoft.com/office/drawing/2014/main" id="{261BAF17-2507-4E43-88CA-70B4FC6036C2}"/>
                    </a:ext>
                  </a:extLst>
                </p:cNvPr>
                <p:cNvSpPr>
                  <a:spLocks/>
                </p:cNvSpPr>
                <p:nvPr userDrawn="1"/>
              </p:nvSpPr>
              <p:spPr bwMode="auto">
                <a:xfrm>
                  <a:off x="3664" y="323"/>
                  <a:ext cx="10" cy="10"/>
                </a:xfrm>
                <a:custGeom>
                  <a:avLst/>
                  <a:gdLst>
                    <a:gd name="T0" fmla="*/ 1 w 2"/>
                    <a:gd name="T1" fmla="*/ 2 h 2"/>
                    <a:gd name="T2" fmla="*/ 1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1"/>
                        <a:pt x="0" y="1"/>
                        <a:pt x="1" y="0"/>
                      </a:cubicBezTo>
                      <a:cubicBezTo>
                        <a:pt x="1" y="0"/>
                        <a:pt x="0" y="1"/>
                        <a:pt x="0" y="0"/>
                      </a:cubicBezTo>
                      <a:cubicBezTo>
                        <a:pt x="0"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5" name="Freeform 243">
                  <a:extLst>
                    <a:ext uri="{FF2B5EF4-FFF2-40B4-BE49-F238E27FC236}">
                      <a16:creationId xmlns:a16="http://schemas.microsoft.com/office/drawing/2014/main" id="{B4B0F4F3-2BAB-4E60-8F97-CFC9313B36EB}"/>
                    </a:ext>
                  </a:extLst>
                </p:cNvPr>
                <p:cNvSpPr>
                  <a:spLocks/>
                </p:cNvSpPr>
                <p:nvPr userDrawn="1"/>
              </p:nvSpPr>
              <p:spPr bwMode="auto">
                <a:xfrm>
                  <a:off x="3664" y="3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6" name="Freeform 244">
                  <a:extLst>
                    <a:ext uri="{FF2B5EF4-FFF2-40B4-BE49-F238E27FC236}">
                      <a16:creationId xmlns:a16="http://schemas.microsoft.com/office/drawing/2014/main" id="{48CA8631-89C1-4E43-8163-66D4085BA637}"/>
                    </a:ext>
                  </a:extLst>
                </p:cNvPr>
                <p:cNvSpPr>
                  <a:spLocks/>
                </p:cNvSpPr>
                <p:nvPr userDrawn="1"/>
              </p:nvSpPr>
              <p:spPr bwMode="auto">
                <a:xfrm>
                  <a:off x="3968" y="418"/>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7" name="Freeform 245">
                  <a:extLst>
                    <a:ext uri="{FF2B5EF4-FFF2-40B4-BE49-F238E27FC236}">
                      <a16:creationId xmlns:a16="http://schemas.microsoft.com/office/drawing/2014/main" id="{13E2D2EF-96BE-425B-9938-C45886E03529}"/>
                    </a:ext>
                  </a:extLst>
                </p:cNvPr>
                <p:cNvSpPr>
                  <a:spLocks/>
                </p:cNvSpPr>
                <p:nvPr userDrawn="1"/>
              </p:nvSpPr>
              <p:spPr bwMode="auto">
                <a:xfrm>
                  <a:off x="3963" y="41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8" name="Freeform 246">
                  <a:extLst>
                    <a:ext uri="{FF2B5EF4-FFF2-40B4-BE49-F238E27FC236}">
                      <a16:creationId xmlns:a16="http://schemas.microsoft.com/office/drawing/2014/main" id="{6F1DB578-53EE-49A2-A170-E442CCAC65FF}"/>
                    </a:ext>
                  </a:extLst>
                </p:cNvPr>
                <p:cNvSpPr>
                  <a:spLocks/>
                </p:cNvSpPr>
                <p:nvPr userDrawn="1"/>
              </p:nvSpPr>
              <p:spPr bwMode="auto">
                <a:xfrm>
                  <a:off x="3679" y="5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9" name="Freeform 247">
                  <a:extLst>
                    <a:ext uri="{FF2B5EF4-FFF2-40B4-BE49-F238E27FC236}">
                      <a16:creationId xmlns:a16="http://schemas.microsoft.com/office/drawing/2014/main" id="{9E4A536F-ADE9-4F50-B178-B653753F7B8E}"/>
                    </a:ext>
                  </a:extLst>
                </p:cNvPr>
                <p:cNvSpPr>
                  <a:spLocks/>
                </p:cNvSpPr>
                <p:nvPr userDrawn="1"/>
              </p:nvSpPr>
              <p:spPr bwMode="auto">
                <a:xfrm>
                  <a:off x="3699" y="5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0" name="Freeform 248">
                  <a:extLst>
                    <a:ext uri="{FF2B5EF4-FFF2-40B4-BE49-F238E27FC236}">
                      <a16:creationId xmlns:a16="http://schemas.microsoft.com/office/drawing/2014/main" id="{338DDE41-E785-4E4C-A6FC-78793A85C663}"/>
                    </a:ext>
                  </a:extLst>
                </p:cNvPr>
                <p:cNvSpPr>
                  <a:spLocks/>
                </p:cNvSpPr>
                <p:nvPr userDrawn="1"/>
              </p:nvSpPr>
              <p:spPr bwMode="auto">
                <a:xfrm>
                  <a:off x="3729" y="60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1" name="Freeform 249">
                  <a:extLst>
                    <a:ext uri="{FF2B5EF4-FFF2-40B4-BE49-F238E27FC236}">
                      <a16:creationId xmlns:a16="http://schemas.microsoft.com/office/drawing/2014/main" id="{604FBA59-5F09-4053-9C86-F1FC6F91358E}"/>
                    </a:ext>
                  </a:extLst>
                </p:cNvPr>
                <p:cNvSpPr>
                  <a:spLocks/>
                </p:cNvSpPr>
                <p:nvPr userDrawn="1"/>
              </p:nvSpPr>
              <p:spPr bwMode="auto">
                <a:xfrm>
                  <a:off x="4421" y="49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2" name="Freeform 250">
                  <a:extLst>
                    <a:ext uri="{FF2B5EF4-FFF2-40B4-BE49-F238E27FC236}">
                      <a16:creationId xmlns:a16="http://schemas.microsoft.com/office/drawing/2014/main" id="{2EEAA145-D78C-4ACF-9830-95F7FF749408}"/>
                    </a:ext>
                  </a:extLst>
                </p:cNvPr>
                <p:cNvSpPr>
                  <a:spLocks/>
                </p:cNvSpPr>
                <p:nvPr userDrawn="1"/>
              </p:nvSpPr>
              <p:spPr bwMode="auto">
                <a:xfrm>
                  <a:off x="4416" y="458"/>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3" name="Freeform 251">
                  <a:extLst>
                    <a:ext uri="{FF2B5EF4-FFF2-40B4-BE49-F238E27FC236}">
                      <a16:creationId xmlns:a16="http://schemas.microsoft.com/office/drawing/2014/main" id="{DF6E570C-A6AC-4E72-A11A-D4B4D3438578}"/>
                    </a:ext>
                  </a:extLst>
                </p:cNvPr>
                <p:cNvSpPr>
                  <a:spLocks/>
                </p:cNvSpPr>
                <p:nvPr userDrawn="1"/>
              </p:nvSpPr>
              <p:spPr bwMode="auto">
                <a:xfrm>
                  <a:off x="4411" y="433"/>
                  <a:ext cx="10" cy="15"/>
                </a:xfrm>
                <a:custGeom>
                  <a:avLst/>
                  <a:gdLst>
                    <a:gd name="T0" fmla="*/ 2 w 2"/>
                    <a:gd name="T1" fmla="*/ 0 h 3"/>
                    <a:gd name="T2" fmla="*/ 1 w 2"/>
                    <a:gd name="T3" fmla="*/ 3 h 3"/>
                    <a:gd name="T4" fmla="*/ 1 w 2"/>
                    <a:gd name="T5" fmla="*/ 3 h 3"/>
                    <a:gd name="T6" fmla="*/ 2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2" y="2"/>
                        <a:pt x="1" y="3"/>
                      </a:cubicBezTo>
                      <a:cubicBezTo>
                        <a:pt x="1" y="3"/>
                        <a:pt x="1" y="3"/>
                        <a:pt x="1" y="3"/>
                      </a:cubicBezTo>
                      <a:cubicBezTo>
                        <a:pt x="2" y="3"/>
                        <a:pt x="2" y="3"/>
                        <a:pt x="2" y="3"/>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4" name="Freeform 252">
                  <a:extLst>
                    <a:ext uri="{FF2B5EF4-FFF2-40B4-BE49-F238E27FC236}">
                      <a16:creationId xmlns:a16="http://schemas.microsoft.com/office/drawing/2014/main" id="{374BB127-C0E7-44FF-87D2-3F526755F9F4}"/>
                    </a:ext>
                  </a:extLst>
                </p:cNvPr>
                <p:cNvSpPr>
                  <a:spLocks/>
                </p:cNvSpPr>
                <p:nvPr userDrawn="1"/>
              </p:nvSpPr>
              <p:spPr bwMode="auto">
                <a:xfrm>
                  <a:off x="4431" y="413"/>
                  <a:ext cx="5" cy="5"/>
                </a:xfrm>
                <a:custGeom>
                  <a:avLst/>
                  <a:gdLst>
                    <a:gd name="T0" fmla="*/ 1 w 1"/>
                    <a:gd name="T1" fmla="*/ 0 h 1"/>
                    <a:gd name="T2" fmla="*/ 1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0"/>
                        <a:pt x="1"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5" name="Freeform 253">
                  <a:extLst>
                    <a:ext uri="{FF2B5EF4-FFF2-40B4-BE49-F238E27FC236}">
                      <a16:creationId xmlns:a16="http://schemas.microsoft.com/office/drawing/2014/main" id="{AD08D0CF-B702-4194-8552-578E3589B645}"/>
                    </a:ext>
                  </a:extLst>
                </p:cNvPr>
                <p:cNvSpPr>
                  <a:spLocks/>
                </p:cNvSpPr>
                <p:nvPr userDrawn="1"/>
              </p:nvSpPr>
              <p:spPr bwMode="auto">
                <a:xfrm>
                  <a:off x="4436" y="413"/>
                  <a:ext cx="0" cy="10"/>
                </a:xfrm>
                <a:custGeom>
                  <a:avLst/>
                  <a:gdLst>
                    <a:gd name="T0" fmla="*/ 1 h 2"/>
                    <a:gd name="T1" fmla="*/ 1 h 2"/>
                  </a:gdLst>
                  <a:ahLst/>
                  <a:cxnLst>
                    <a:cxn ang="0">
                      <a:pos x="0" y="T0"/>
                    </a:cxn>
                    <a:cxn ang="0">
                      <a:pos x="0" y="T1"/>
                    </a:cxn>
                  </a:cxnLst>
                  <a:rect l="0" t="0" r="r" b="b"/>
                  <a:pathLst>
                    <a:path h="2">
                      <a:moveTo>
                        <a:pt x="0" y="1"/>
                      </a:move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6" name="Freeform 254">
                  <a:extLst>
                    <a:ext uri="{FF2B5EF4-FFF2-40B4-BE49-F238E27FC236}">
                      <a16:creationId xmlns:a16="http://schemas.microsoft.com/office/drawing/2014/main" id="{972903FC-0899-414A-B345-18151C2D4ED0}"/>
                    </a:ext>
                  </a:extLst>
                </p:cNvPr>
                <p:cNvSpPr>
                  <a:spLocks/>
                </p:cNvSpPr>
                <p:nvPr userDrawn="1"/>
              </p:nvSpPr>
              <p:spPr bwMode="auto">
                <a:xfrm>
                  <a:off x="4431" y="398"/>
                  <a:ext cx="5" cy="10"/>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1"/>
                        <a:pt x="1"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7" name="Freeform 255">
                  <a:extLst>
                    <a:ext uri="{FF2B5EF4-FFF2-40B4-BE49-F238E27FC236}">
                      <a16:creationId xmlns:a16="http://schemas.microsoft.com/office/drawing/2014/main" id="{73D1CE9B-911D-4FBB-B6AA-7C6A2955E545}"/>
                    </a:ext>
                  </a:extLst>
                </p:cNvPr>
                <p:cNvSpPr>
                  <a:spLocks/>
                </p:cNvSpPr>
                <p:nvPr userDrawn="1"/>
              </p:nvSpPr>
              <p:spPr bwMode="auto">
                <a:xfrm>
                  <a:off x="4426" y="39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8" name="Freeform 256">
                  <a:extLst>
                    <a:ext uri="{FF2B5EF4-FFF2-40B4-BE49-F238E27FC236}">
                      <a16:creationId xmlns:a16="http://schemas.microsoft.com/office/drawing/2014/main" id="{B5C609F1-E535-412C-AD52-EC63B232735C}"/>
                    </a:ext>
                  </a:extLst>
                </p:cNvPr>
                <p:cNvSpPr>
                  <a:spLocks/>
                </p:cNvSpPr>
                <p:nvPr userDrawn="1"/>
              </p:nvSpPr>
              <p:spPr bwMode="auto">
                <a:xfrm>
                  <a:off x="4426" y="403"/>
                  <a:ext cx="5" cy="5"/>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9" name="Freeform 257">
                  <a:extLst>
                    <a:ext uri="{FF2B5EF4-FFF2-40B4-BE49-F238E27FC236}">
                      <a16:creationId xmlns:a16="http://schemas.microsoft.com/office/drawing/2014/main" id="{3589577C-482B-45BF-85D5-D30A8AC819BD}"/>
                    </a:ext>
                  </a:extLst>
                </p:cNvPr>
                <p:cNvSpPr>
                  <a:spLocks/>
                </p:cNvSpPr>
                <p:nvPr userDrawn="1"/>
              </p:nvSpPr>
              <p:spPr bwMode="auto">
                <a:xfrm>
                  <a:off x="4426" y="40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0" y="1"/>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0" name="Freeform 258">
                  <a:extLst>
                    <a:ext uri="{FF2B5EF4-FFF2-40B4-BE49-F238E27FC236}">
                      <a16:creationId xmlns:a16="http://schemas.microsoft.com/office/drawing/2014/main" id="{4434A746-42F3-42EA-8275-14CD7CBED1F4}"/>
                    </a:ext>
                  </a:extLst>
                </p:cNvPr>
                <p:cNvSpPr>
                  <a:spLocks/>
                </p:cNvSpPr>
                <p:nvPr userDrawn="1"/>
              </p:nvSpPr>
              <p:spPr bwMode="auto">
                <a:xfrm>
                  <a:off x="4411" y="42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1" name="Freeform 259">
                  <a:extLst>
                    <a:ext uri="{FF2B5EF4-FFF2-40B4-BE49-F238E27FC236}">
                      <a16:creationId xmlns:a16="http://schemas.microsoft.com/office/drawing/2014/main" id="{1314C80C-4FFB-4D82-8A2F-E95AA4A0850F}"/>
                    </a:ext>
                  </a:extLst>
                </p:cNvPr>
                <p:cNvSpPr>
                  <a:spLocks/>
                </p:cNvSpPr>
                <p:nvPr userDrawn="1"/>
              </p:nvSpPr>
              <p:spPr bwMode="auto">
                <a:xfrm>
                  <a:off x="4426" y="37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2" name="Freeform 260">
                  <a:extLst>
                    <a:ext uri="{FF2B5EF4-FFF2-40B4-BE49-F238E27FC236}">
                      <a16:creationId xmlns:a16="http://schemas.microsoft.com/office/drawing/2014/main" id="{6DD5C880-C4A4-41E8-9A94-CE3F64029CF0}"/>
                    </a:ext>
                  </a:extLst>
                </p:cNvPr>
                <p:cNvSpPr>
                  <a:spLocks/>
                </p:cNvSpPr>
                <p:nvPr userDrawn="1"/>
              </p:nvSpPr>
              <p:spPr bwMode="auto">
                <a:xfrm>
                  <a:off x="4426" y="3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3" name="Freeform 261">
                  <a:extLst>
                    <a:ext uri="{FF2B5EF4-FFF2-40B4-BE49-F238E27FC236}">
                      <a16:creationId xmlns:a16="http://schemas.microsoft.com/office/drawing/2014/main" id="{B9D8C157-230B-4321-9D1E-13BF1E573DC2}"/>
                    </a:ext>
                  </a:extLst>
                </p:cNvPr>
                <p:cNvSpPr>
                  <a:spLocks/>
                </p:cNvSpPr>
                <p:nvPr userDrawn="1"/>
              </p:nvSpPr>
              <p:spPr bwMode="auto">
                <a:xfrm>
                  <a:off x="4421" y="398"/>
                  <a:ext cx="5" cy="10"/>
                </a:xfrm>
                <a:custGeom>
                  <a:avLst/>
                  <a:gdLst>
                    <a:gd name="T0" fmla="*/ 0 w 5"/>
                    <a:gd name="T1" fmla="*/ 0 h 10"/>
                    <a:gd name="T2" fmla="*/ 5 w 5"/>
                    <a:gd name="T3" fmla="*/ 10 h 10"/>
                    <a:gd name="T4" fmla="*/ 0 w 5"/>
                    <a:gd name="T5" fmla="*/ 0 h 10"/>
                    <a:gd name="T6" fmla="*/ 0 w 5"/>
                    <a:gd name="T7" fmla="*/ 0 h 10"/>
                  </a:gdLst>
                  <a:ahLst/>
                  <a:cxnLst>
                    <a:cxn ang="0">
                      <a:pos x="T0" y="T1"/>
                    </a:cxn>
                    <a:cxn ang="0">
                      <a:pos x="T2" y="T3"/>
                    </a:cxn>
                    <a:cxn ang="0">
                      <a:pos x="T4" y="T5"/>
                    </a:cxn>
                    <a:cxn ang="0">
                      <a:pos x="T6" y="T7"/>
                    </a:cxn>
                  </a:cxnLst>
                  <a:rect l="0" t="0" r="r" b="b"/>
                  <a:pathLst>
                    <a:path w="5" h="10">
                      <a:moveTo>
                        <a:pt x="0" y="0"/>
                      </a:moveTo>
                      <a:lnTo>
                        <a:pt x="5" y="1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4" name="Freeform 262">
                  <a:extLst>
                    <a:ext uri="{FF2B5EF4-FFF2-40B4-BE49-F238E27FC236}">
                      <a16:creationId xmlns:a16="http://schemas.microsoft.com/office/drawing/2014/main" id="{0D4E335E-934C-4CBA-A24D-C98DB5F1D654}"/>
                    </a:ext>
                  </a:extLst>
                </p:cNvPr>
                <p:cNvSpPr>
                  <a:spLocks/>
                </p:cNvSpPr>
                <p:nvPr userDrawn="1"/>
              </p:nvSpPr>
              <p:spPr bwMode="auto">
                <a:xfrm>
                  <a:off x="4426" y="3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5" name="Freeform 263">
                  <a:extLst>
                    <a:ext uri="{FF2B5EF4-FFF2-40B4-BE49-F238E27FC236}">
                      <a16:creationId xmlns:a16="http://schemas.microsoft.com/office/drawing/2014/main" id="{275919FF-7F6E-4B69-B1BB-FCDFBB0B85D1}"/>
                    </a:ext>
                  </a:extLst>
                </p:cNvPr>
                <p:cNvSpPr>
                  <a:spLocks/>
                </p:cNvSpPr>
                <p:nvPr userDrawn="1"/>
              </p:nvSpPr>
              <p:spPr bwMode="auto">
                <a:xfrm>
                  <a:off x="4421" y="338"/>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2"/>
                        <a:pt x="1" y="1"/>
                        <a:pt x="2" y="1"/>
                      </a:cubicBezTo>
                      <a:cubicBezTo>
                        <a:pt x="2" y="1"/>
                        <a:pt x="1" y="0"/>
                        <a:pt x="0" y="0"/>
                      </a:cubicBezTo>
                      <a:cubicBezTo>
                        <a:pt x="1"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6" name="Freeform 264">
                  <a:extLst>
                    <a:ext uri="{FF2B5EF4-FFF2-40B4-BE49-F238E27FC236}">
                      <a16:creationId xmlns:a16="http://schemas.microsoft.com/office/drawing/2014/main" id="{7E8AB863-1A53-4516-AE53-44F17A38312D}"/>
                    </a:ext>
                  </a:extLst>
                </p:cNvPr>
                <p:cNvSpPr>
                  <a:spLocks/>
                </p:cNvSpPr>
                <p:nvPr userDrawn="1"/>
              </p:nvSpPr>
              <p:spPr bwMode="auto">
                <a:xfrm>
                  <a:off x="4421" y="3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7" name="Freeform 265">
                  <a:extLst>
                    <a:ext uri="{FF2B5EF4-FFF2-40B4-BE49-F238E27FC236}">
                      <a16:creationId xmlns:a16="http://schemas.microsoft.com/office/drawing/2014/main" id="{1CCF5348-C678-4D30-904E-26CD884520E9}"/>
                    </a:ext>
                  </a:extLst>
                </p:cNvPr>
                <p:cNvSpPr>
                  <a:spLocks/>
                </p:cNvSpPr>
                <p:nvPr userDrawn="1"/>
              </p:nvSpPr>
              <p:spPr bwMode="auto">
                <a:xfrm>
                  <a:off x="4421" y="36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8" name="Freeform 266">
                  <a:extLst>
                    <a:ext uri="{FF2B5EF4-FFF2-40B4-BE49-F238E27FC236}">
                      <a16:creationId xmlns:a16="http://schemas.microsoft.com/office/drawing/2014/main" id="{EF993813-0DB4-435E-8848-17275C3E4DE2}"/>
                    </a:ext>
                  </a:extLst>
                </p:cNvPr>
                <p:cNvSpPr>
                  <a:spLocks/>
                </p:cNvSpPr>
                <p:nvPr userDrawn="1"/>
              </p:nvSpPr>
              <p:spPr bwMode="auto">
                <a:xfrm>
                  <a:off x="4421" y="3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9" name="Freeform 267">
                  <a:extLst>
                    <a:ext uri="{FF2B5EF4-FFF2-40B4-BE49-F238E27FC236}">
                      <a16:creationId xmlns:a16="http://schemas.microsoft.com/office/drawing/2014/main" id="{40F667B2-26AE-44E3-B3A9-F2E0EFCCC3D4}"/>
                    </a:ext>
                  </a:extLst>
                </p:cNvPr>
                <p:cNvSpPr>
                  <a:spLocks/>
                </p:cNvSpPr>
                <p:nvPr userDrawn="1"/>
              </p:nvSpPr>
              <p:spPr bwMode="auto">
                <a:xfrm>
                  <a:off x="4421" y="3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0" name="Freeform 268">
                  <a:extLst>
                    <a:ext uri="{FF2B5EF4-FFF2-40B4-BE49-F238E27FC236}">
                      <a16:creationId xmlns:a16="http://schemas.microsoft.com/office/drawing/2014/main" id="{8FE49E85-626E-4B94-B584-315336052477}"/>
                    </a:ext>
                  </a:extLst>
                </p:cNvPr>
                <p:cNvSpPr>
                  <a:spLocks/>
                </p:cNvSpPr>
                <p:nvPr userDrawn="1"/>
              </p:nvSpPr>
              <p:spPr bwMode="auto">
                <a:xfrm>
                  <a:off x="4411" y="378"/>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1" name="Freeform 269">
                  <a:extLst>
                    <a:ext uri="{FF2B5EF4-FFF2-40B4-BE49-F238E27FC236}">
                      <a16:creationId xmlns:a16="http://schemas.microsoft.com/office/drawing/2014/main" id="{E386C346-BFBF-474C-98E5-5127828D8F96}"/>
                    </a:ext>
                  </a:extLst>
                </p:cNvPr>
                <p:cNvSpPr>
                  <a:spLocks/>
                </p:cNvSpPr>
                <p:nvPr userDrawn="1"/>
              </p:nvSpPr>
              <p:spPr bwMode="auto">
                <a:xfrm>
                  <a:off x="4416" y="36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2" name="Rectangle 270">
                  <a:extLst>
                    <a:ext uri="{FF2B5EF4-FFF2-40B4-BE49-F238E27FC236}">
                      <a16:creationId xmlns:a16="http://schemas.microsoft.com/office/drawing/2014/main" id="{16927739-AB6F-4999-80B0-13543837AFB6}"/>
                    </a:ext>
                  </a:extLst>
                </p:cNvPr>
                <p:cNvSpPr>
                  <a:spLocks noChangeArrowheads="1"/>
                </p:cNvSpPr>
                <p:nvPr userDrawn="1"/>
              </p:nvSpPr>
              <p:spPr bwMode="auto">
                <a:xfrm>
                  <a:off x="4416"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3" name="Freeform 271">
                  <a:extLst>
                    <a:ext uri="{FF2B5EF4-FFF2-40B4-BE49-F238E27FC236}">
                      <a16:creationId xmlns:a16="http://schemas.microsoft.com/office/drawing/2014/main" id="{0DA234F9-0328-4A4E-982A-DCE3BCC4A68D}"/>
                    </a:ext>
                  </a:extLst>
                </p:cNvPr>
                <p:cNvSpPr>
                  <a:spLocks/>
                </p:cNvSpPr>
                <p:nvPr userDrawn="1"/>
              </p:nvSpPr>
              <p:spPr bwMode="auto">
                <a:xfrm>
                  <a:off x="4416" y="338"/>
                  <a:ext cx="5" cy="10"/>
                </a:xfrm>
                <a:custGeom>
                  <a:avLst/>
                  <a:gdLst>
                    <a:gd name="T0" fmla="*/ 0 w 1"/>
                    <a:gd name="T1" fmla="*/ 1 h 2"/>
                    <a:gd name="T2" fmla="*/ 0 w 1"/>
                    <a:gd name="T3" fmla="*/ 0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0"/>
                        <a:pt x="0" y="0"/>
                      </a:cubicBezTo>
                      <a:cubicBezTo>
                        <a:pt x="0" y="0"/>
                        <a:pt x="0" y="1"/>
                        <a:pt x="0" y="1"/>
                      </a:cubicBezTo>
                      <a:cubicBezTo>
                        <a:pt x="0" y="2"/>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4" name="Freeform 272">
                  <a:extLst>
                    <a:ext uri="{FF2B5EF4-FFF2-40B4-BE49-F238E27FC236}">
                      <a16:creationId xmlns:a16="http://schemas.microsoft.com/office/drawing/2014/main" id="{6FEB0CD6-4583-4CE2-8C31-5A2A762CB779}"/>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5" name="Rectangle 273">
                  <a:extLst>
                    <a:ext uri="{FF2B5EF4-FFF2-40B4-BE49-F238E27FC236}">
                      <a16:creationId xmlns:a16="http://schemas.microsoft.com/office/drawing/2014/main" id="{39FF0543-8AEF-40CE-A33F-A025D3FF7380}"/>
                    </a:ext>
                  </a:extLst>
                </p:cNvPr>
                <p:cNvSpPr>
                  <a:spLocks noChangeArrowheads="1"/>
                </p:cNvSpPr>
                <p:nvPr userDrawn="1"/>
              </p:nvSpPr>
              <p:spPr bwMode="auto">
                <a:xfrm>
                  <a:off x="4406" y="3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6" name="Freeform 274">
                  <a:extLst>
                    <a:ext uri="{FF2B5EF4-FFF2-40B4-BE49-F238E27FC236}">
                      <a16:creationId xmlns:a16="http://schemas.microsoft.com/office/drawing/2014/main" id="{EFC6419D-8977-4614-B657-C44448E6BBEC}"/>
                    </a:ext>
                  </a:extLst>
                </p:cNvPr>
                <p:cNvSpPr>
                  <a:spLocks/>
                </p:cNvSpPr>
                <p:nvPr userDrawn="1"/>
              </p:nvSpPr>
              <p:spPr bwMode="auto">
                <a:xfrm>
                  <a:off x="4416" y="34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7" name="Freeform 275">
                  <a:extLst>
                    <a:ext uri="{FF2B5EF4-FFF2-40B4-BE49-F238E27FC236}">
                      <a16:creationId xmlns:a16="http://schemas.microsoft.com/office/drawing/2014/main" id="{6BFFAEEA-F6DE-4BB7-9497-865E83377F38}"/>
                    </a:ext>
                  </a:extLst>
                </p:cNvPr>
                <p:cNvSpPr>
                  <a:spLocks/>
                </p:cNvSpPr>
                <p:nvPr userDrawn="1"/>
              </p:nvSpPr>
              <p:spPr bwMode="auto">
                <a:xfrm>
                  <a:off x="4416" y="32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8" name="Freeform 276">
                  <a:extLst>
                    <a:ext uri="{FF2B5EF4-FFF2-40B4-BE49-F238E27FC236}">
                      <a16:creationId xmlns:a16="http://schemas.microsoft.com/office/drawing/2014/main" id="{D883A6B8-89DD-4B33-96D5-C02B88D41C6B}"/>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9" name="Freeform 277">
                  <a:extLst>
                    <a:ext uri="{FF2B5EF4-FFF2-40B4-BE49-F238E27FC236}">
                      <a16:creationId xmlns:a16="http://schemas.microsoft.com/office/drawing/2014/main" id="{6CA2470C-4726-4FD7-985E-706358EA09C3}"/>
                    </a:ext>
                  </a:extLst>
                </p:cNvPr>
                <p:cNvSpPr>
                  <a:spLocks/>
                </p:cNvSpPr>
                <p:nvPr userDrawn="1"/>
              </p:nvSpPr>
              <p:spPr bwMode="auto">
                <a:xfrm>
                  <a:off x="4416" y="348"/>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0" y="0"/>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0" name="Freeform 278">
                  <a:extLst>
                    <a:ext uri="{FF2B5EF4-FFF2-40B4-BE49-F238E27FC236}">
                      <a16:creationId xmlns:a16="http://schemas.microsoft.com/office/drawing/2014/main" id="{6D3B93BF-E1C3-43E5-A7D5-B8B0563C283A}"/>
                    </a:ext>
                  </a:extLst>
                </p:cNvPr>
                <p:cNvSpPr>
                  <a:spLocks/>
                </p:cNvSpPr>
                <p:nvPr userDrawn="1"/>
              </p:nvSpPr>
              <p:spPr bwMode="auto">
                <a:xfrm>
                  <a:off x="4376" y="308"/>
                  <a:ext cx="30" cy="20"/>
                </a:xfrm>
                <a:custGeom>
                  <a:avLst/>
                  <a:gdLst>
                    <a:gd name="T0" fmla="*/ 0 w 6"/>
                    <a:gd name="T1" fmla="*/ 2 h 4"/>
                    <a:gd name="T2" fmla="*/ 2 w 6"/>
                    <a:gd name="T3" fmla="*/ 3 h 4"/>
                    <a:gd name="T4" fmla="*/ 6 w 6"/>
                    <a:gd name="T5" fmla="*/ 1 h 4"/>
                    <a:gd name="T6" fmla="*/ 4 w 6"/>
                    <a:gd name="T7" fmla="*/ 1 h 4"/>
                    <a:gd name="T8" fmla="*/ 3 w 6"/>
                    <a:gd name="T9" fmla="*/ 2 h 4"/>
                    <a:gd name="T10" fmla="*/ 3 w 6"/>
                    <a:gd name="T11" fmla="*/ 1 h 4"/>
                    <a:gd name="T12" fmla="*/ 0 w 6"/>
                    <a:gd name="T13" fmla="*/ 1 h 4"/>
                    <a:gd name="T14" fmla="*/ 1 w 6"/>
                    <a:gd name="T15" fmla="*/ 2 h 4"/>
                    <a:gd name="T16" fmla="*/ 0 w 6"/>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0" y="2"/>
                      </a:moveTo>
                      <a:cubicBezTo>
                        <a:pt x="1" y="2"/>
                        <a:pt x="2" y="2"/>
                        <a:pt x="2" y="3"/>
                      </a:cubicBezTo>
                      <a:cubicBezTo>
                        <a:pt x="3" y="4"/>
                        <a:pt x="5" y="2"/>
                        <a:pt x="6" y="1"/>
                      </a:cubicBezTo>
                      <a:cubicBezTo>
                        <a:pt x="5" y="1"/>
                        <a:pt x="5" y="1"/>
                        <a:pt x="4" y="1"/>
                      </a:cubicBezTo>
                      <a:cubicBezTo>
                        <a:pt x="4" y="1"/>
                        <a:pt x="4" y="3"/>
                        <a:pt x="3" y="2"/>
                      </a:cubicBezTo>
                      <a:cubicBezTo>
                        <a:pt x="2" y="1"/>
                        <a:pt x="3" y="1"/>
                        <a:pt x="3" y="1"/>
                      </a:cubicBezTo>
                      <a:cubicBezTo>
                        <a:pt x="3" y="2"/>
                        <a:pt x="1" y="0"/>
                        <a:pt x="0" y="1"/>
                      </a:cubicBezTo>
                      <a:cubicBezTo>
                        <a:pt x="1" y="2"/>
                        <a:pt x="1" y="2"/>
                        <a:pt x="1" y="2"/>
                      </a:cubicBezTo>
                      <a:cubicBezTo>
                        <a:pt x="1" y="2"/>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1" name="Freeform 279">
                  <a:extLst>
                    <a:ext uri="{FF2B5EF4-FFF2-40B4-BE49-F238E27FC236}">
                      <a16:creationId xmlns:a16="http://schemas.microsoft.com/office/drawing/2014/main" id="{E82745EA-D25A-44FF-99E8-4264C08BCF92}"/>
                    </a:ext>
                  </a:extLst>
                </p:cNvPr>
                <p:cNvSpPr>
                  <a:spLocks/>
                </p:cNvSpPr>
                <p:nvPr userDrawn="1"/>
              </p:nvSpPr>
              <p:spPr bwMode="auto">
                <a:xfrm>
                  <a:off x="4406" y="313"/>
                  <a:ext cx="5" cy="10"/>
                </a:xfrm>
                <a:custGeom>
                  <a:avLst/>
                  <a:gdLst>
                    <a:gd name="T0" fmla="*/ 0 w 1"/>
                    <a:gd name="T1" fmla="*/ 2 h 2"/>
                    <a:gd name="T2" fmla="*/ 0 w 1"/>
                    <a:gd name="T3" fmla="*/ 2 h 2"/>
                    <a:gd name="T4" fmla="*/ 1 w 1"/>
                    <a:gd name="T5" fmla="*/ 0 h 2"/>
                    <a:gd name="T6" fmla="*/ 0 w 1"/>
                    <a:gd name="T7" fmla="*/ 0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0" y="2"/>
                        <a:pt x="1" y="1"/>
                        <a:pt x="1" y="0"/>
                      </a:cubicBezTo>
                      <a:cubicBezTo>
                        <a:pt x="0" y="0"/>
                        <a:pt x="0" y="0"/>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2" name="Freeform 280">
                  <a:extLst>
                    <a:ext uri="{FF2B5EF4-FFF2-40B4-BE49-F238E27FC236}">
                      <a16:creationId xmlns:a16="http://schemas.microsoft.com/office/drawing/2014/main" id="{44DFD1E3-D356-4BC4-8A50-221314940267}"/>
                    </a:ext>
                  </a:extLst>
                </p:cNvPr>
                <p:cNvSpPr>
                  <a:spLocks/>
                </p:cNvSpPr>
                <p:nvPr userDrawn="1"/>
              </p:nvSpPr>
              <p:spPr bwMode="auto">
                <a:xfrm>
                  <a:off x="4401" y="323"/>
                  <a:ext cx="15" cy="15"/>
                </a:xfrm>
                <a:custGeom>
                  <a:avLst/>
                  <a:gdLst>
                    <a:gd name="T0" fmla="*/ 2 w 3"/>
                    <a:gd name="T1" fmla="*/ 2 h 3"/>
                    <a:gd name="T2" fmla="*/ 0 w 3"/>
                    <a:gd name="T3" fmla="*/ 2 h 3"/>
                    <a:gd name="T4" fmla="*/ 1 w 3"/>
                    <a:gd name="T5" fmla="*/ 3 h 3"/>
                    <a:gd name="T6" fmla="*/ 2 w 3"/>
                    <a:gd name="T7" fmla="*/ 2 h 3"/>
                    <a:gd name="T8" fmla="*/ 3 w 3"/>
                    <a:gd name="T9" fmla="*/ 3 h 3"/>
                    <a:gd name="T10" fmla="*/ 3 w 3"/>
                    <a:gd name="T11" fmla="*/ 2 h 3"/>
                    <a:gd name="T12" fmla="*/ 3 w 3"/>
                    <a:gd name="T13" fmla="*/ 2 h 3"/>
                    <a:gd name="T14" fmla="*/ 3 w 3"/>
                    <a:gd name="T15" fmla="*/ 2 h 3"/>
                    <a:gd name="T16" fmla="*/ 3 w 3"/>
                    <a:gd name="T17" fmla="*/ 2 h 3"/>
                    <a:gd name="T18" fmla="*/ 2 w 3"/>
                    <a:gd name="T19" fmla="*/ 2 h 3"/>
                    <a:gd name="T20" fmla="*/ 2 w 3"/>
                    <a:gd name="T21" fmla="*/ 2 h 3"/>
                    <a:gd name="T22" fmla="*/ 2 w 3"/>
                    <a:gd name="T23" fmla="*/ 2 h 3"/>
                    <a:gd name="T24" fmla="*/ 2 w 3"/>
                    <a:gd name="T25" fmla="*/ 2 h 3"/>
                    <a:gd name="T26" fmla="*/ 3 w 3"/>
                    <a:gd name="T27" fmla="*/ 2 h 3"/>
                    <a:gd name="T28" fmla="*/ 3 w 3"/>
                    <a:gd name="T29" fmla="*/ 2 h 3"/>
                    <a:gd name="T30" fmla="*/ 1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2"/>
                        <a:pt x="1" y="1"/>
                        <a:pt x="0" y="2"/>
                      </a:cubicBezTo>
                      <a:cubicBezTo>
                        <a:pt x="0" y="3"/>
                        <a:pt x="1" y="2"/>
                        <a:pt x="1" y="3"/>
                      </a:cubicBezTo>
                      <a:cubicBezTo>
                        <a:pt x="1" y="1"/>
                        <a:pt x="2" y="3"/>
                        <a:pt x="2" y="2"/>
                      </a:cubicBezTo>
                      <a:cubicBezTo>
                        <a:pt x="2" y="2"/>
                        <a:pt x="2" y="2"/>
                        <a:pt x="3" y="3"/>
                      </a:cubicBezTo>
                      <a:cubicBezTo>
                        <a:pt x="3" y="2"/>
                        <a:pt x="3" y="2"/>
                        <a:pt x="3" y="2"/>
                      </a:cubicBezTo>
                      <a:cubicBezTo>
                        <a:pt x="3" y="2"/>
                        <a:pt x="3" y="2"/>
                        <a:pt x="3" y="2"/>
                      </a:cubicBezTo>
                      <a:cubicBezTo>
                        <a:pt x="3" y="2"/>
                        <a:pt x="3" y="2"/>
                        <a:pt x="3" y="2"/>
                      </a:cubicBezTo>
                      <a:cubicBezTo>
                        <a:pt x="3" y="2"/>
                        <a:pt x="3" y="2"/>
                        <a:pt x="3" y="2"/>
                      </a:cubicBezTo>
                      <a:cubicBezTo>
                        <a:pt x="3" y="2"/>
                        <a:pt x="2" y="2"/>
                        <a:pt x="2" y="2"/>
                      </a:cubicBezTo>
                      <a:cubicBezTo>
                        <a:pt x="2" y="2"/>
                        <a:pt x="2" y="2"/>
                        <a:pt x="2" y="2"/>
                      </a:cubicBezTo>
                      <a:cubicBezTo>
                        <a:pt x="2" y="2"/>
                        <a:pt x="2" y="2"/>
                        <a:pt x="2" y="2"/>
                      </a:cubicBezTo>
                      <a:cubicBezTo>
                        <a:pt x="2" y="1"/>
                        <a:pt x="2" y="2"/>
                        <a:pt x="2" y="2"/>
                      </a:cubicBezTo>
                      <a:cubicBezTo>
                        <a:pt x="3" y="2"/>
                        <a:pt x="3" y="2"/>
                        <a:pt x="3" y="2"/>
                      </a:cubicBezTo>
                      <a:cubicBezTo>
                        <a:pt x="3" y="2"/>
                        <a:pt x="3" y="2"/>
                        <a:pt x="3" y="2"/>
                      </a:cubicBezTo>
                      <a:cubicBezTo>
                        <a:pt x="1" y="0"/>
                        <a:pt x="1" y="0"/>
                        <a:pt x="1" y="0"/>
                      </a:cubicBezTo>
                      <a:cubicBezTo>
                        <a:pt x="1"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3" name="Freeform 281">
                  <a:extLst>
                    <a:ext uri="{FF2B5EF4-FFF2-40B4-BE49-F238E27FC236}">
                      <a16:creationId xmlns:a16="http://schemas.microsoft.com/office/drawing/2014/main" id="{00C0E6BB-F812-4460-B1A0-DDB2784992BE}"/>
                    </a:ext>
                  </a:extLst>
                </p:cNvPr>
                <p:cNvSpPr>
                  <a:spLocks/>
                </p:cNvSpPr>
                <p:nvPr userDrawn="1"/>
              </p:nvSpPr>
              <p:spPr bwMode="auto">
                <a:xfrm>
                  <a:off x="4406"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4" name="Freeform 282">
                  <a:extLst>
                    <a:ext uri="{FF2B5EF4-FFF2-40B4-BE49-F238E27FC236}">
                      <a16:creationId xmlns:a16="http://schemas.microsoft.com/office/drawing/2014/main" id="{D7771CB5-54B8-442C-B09D-9106F0887546}"/>
                    </a:ext>
                  </a:extLst>
                </p:cNvPr>
                <p:cNvSpPr>
                  <a:spLocks/>
                </p:cNvSpPr>
                <p:nvPr userDrawn="1"/>
              </p:nvSpPr>
              <p:spPr bwMode="auto">
                <a:xfrm>
                  <a:off x="4406" y="373"/>
                  <a:ext cx="10" cy="10"/>
                </a:xfrm>
                <a:custGeom>
                  <a:avLst/>
                  <a:gdLst>
                    <a:gd name="T0" fmla="*/ 0 w 2"/>
                    <a:gd name="T1" fmla="*/ 1 h 2"/>
                    <a:gd name="T2" fmla="*/ 0 w 2"/>
                    <a:gd name="T3" fmla="*/ 2 h 2"/>
                    <a:gd name="T4" fmla="*/ 0 w 2"/>
                    <a:gd name="T5" fmla="*/ 2 h 2"/>
                    <a:gd name="T6" fmla="*/ 1 w 2"/>
                    <a:gd name="T7" fmla="*/ 2 h 2"/>
                    <a:gd name="T8" fmla="*/ 1 w 2"/>
                    <a:gd name="T9" fmla="*/ 2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2"/>
                      </a:cubicBezTo>
                      <a:cubicBezTo>
                        <a:pt x="0" y="2"/>
                        <a:pt x="0" y="2"/>
                        <a:pt x="0" y="2"/>
                      </a:cubicBezTo>
                      <a:cubicBezTo>
                        <a:pt x="0" y="2"/>
                        <a:pt x="0" y="2"/>
                        <a:pt x="1" y="2"/>
                      </a:cubicBezTo>
                      <a:cubicBezTo>
                        <a:pt x="1" y="2"/>
                        <a:pt x="1" y="2"/>
                        <a:pt x="1" y="2"/>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5" name="Freeform 283">
                  <a:extLst>
                    <a:ext uri="{FF2B5EF4-FFF2-40B4-BE49-F238E27FC236}">
                      <a16:creationId xmlns:a16="http://schemas.microsoft.com/office/drawing/2014/main" id="{1DCA958C-F696-4E89-AEB2-0FD9C16573FB}"/>
                    </a:ext>
                  </a:extLst>
                </p:cNvPr>
                <p:cNvSpPr>
                  <a:spLocks/>
                </p:cNvSpPr>
                <p:nvPr userDrawn="1"/>
              </p:nvSpPr>
              <p:spPr bwMode="auto">
                <a:xfrm>
                  <a:off x="4401" y="348"/>
                  <a:ext cx="10" cy="10"/>
                </a:xfrm>
                <a:custGeom>
                  <a:avLst/>
                  <a:gdLst>
                    <a:gd name="T0" fmla="*/ 2 w 2"/>
                    <a:gd name="T1" fmla="*/ 2 h 2"/>
                    <a:gd name="T2" fmla="*/ 1 w 2"/>
                    <a:gd name="T3" fmla="*/ 0 h 2"/>
                    <a:gd name="T4" fmla="*/ 0 w 2"/>
                    <a:gd name="T5" fmla="*/ 1 h 2"/>
                    <a:gd name="T6" fmla="*/ 1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1" y="0"/>
                        <a:pt x="1" y="0"/>
                        <a:pt x="1" y="0"/>
                      </a:cubicBezTo>
                      <a:cubicBezTo>
                        <a:pt x="0" y="1"/>
                        <a:pt x="0" y="1"/>
                        <a:pt x="0" y="1"/>
                      </a:cubicBezTo>
                      <a:cubicBezTo>
                        <a:pt x="1" y="1"/>
                        <a:pt x="1" y="1"/>
                        <a:pt x="1"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6" name="Freeform 284">
                  <a:extLst>
                    <a:ext uri="{FF2B5EF4-FFF2-40B4-BE49-F238E27FC236}">
                      <a16:creationId xmlns:a16="http://schemas.microsoft.com/office/drawing/2014/main" id="{0E80E2B8-5555-4E94-B9BA-CFD8263641F5}"/>
                    </a:ext>
                  </a:extLst>
                </p:cNvPr>
                <p:cNvSpPr>
                  <a:spLocks/>
                </p:cNvSpPr>
                <p:nvPr userDrawn="1"/>
              </p:nvSpPr>
              <p:spPr bwMode="auto">
                <a:xfrm>
                  <a:off x="4401" y="308"/>
                  <a:ext cx="10" cy="5"/>
                </a:xfrm>
                <a:custGeom>
                  <a:avLst/>
                  <a:gdLst>
                    <a:gd name="T0" fmla="*/ 5 w 10"/>
                    <a:gd name="T1" fmla="*/ 5 h 5"/>
                    <a:gd name="T2" fmla="*/ 10 w 10"/>
                    <a:gd name="T3" fmla="*/ 0 h 5"/>
                    <a:gd name="T4" fmla="*/ 0 w 10"/>
                    <a:gd name="T5" fmla="*/ 0 h 5"/>
                    <a:gd name="T6" fmla="*/ 5 w 10"/>
                    <a:gd name="T7" fmla="*/ 5 h 5"/>
                  </a:gdLst>
                  <a:ahLst/>
                  <a:cxnLst>
                    <a:cxn ang="0">
                      <a:pos x="T0" y="T1"/>
                    </a:cxn>
                    <a:cxn ang="0">
                      <a:pos x="T2" y="T3"/>
                    </a:cxn>
                    <a:cxn ang="0">
                      <a:pos x="T4" y="T5"/>
                    </a:cxn>
                    <a:cxn ang="0">
                      <a:pos x="T6" y="T7"/>
                    </a:cxn>
                  </a:cxnLst>
                  <a:rect l="0" t="0" r="r" b="b"/>
                  <a:pathLst>
                    <a:path w="10" h="5">
                      <a:moveTo>
                        <a:pt x="5" y="5"/>
                      </a:moveTo>
                      <a:lnTo>
                        <a:pt x="10"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7" name="Freeform 285">
                  <a:extLst>
                    <a:ext uri="{FF2B5EF4-FFF2-40B4-BE49-F238E27FC236}">
                      <a16:creationId xmlns:a16="http://schemas.microsoft.com/office/drawing/2014/main" id="{E74A75E0-ADE5-42B0-995F-9693E35FDFCE}"/>
                    </a:ext>
                  </a:extLst>
                </p:cNvPr>
                <p:cNvSpPr>
                  <a:spLocks/>
                </p:cNvSpPr>
                <p:nvPr userDrawn="1"/>
              </p:nvSpPr>
              <p:spPr bwMode="auto">
                <a:xfrm>
                  <a:off x="4401" y="298"/>
                  <a:ext cx="5" cy="5"/>
                </a:xfrm>
                <a:custGeom>
                  <a:avLst/>
                  <a:gdLst>
                    <a:gd name="T0" fmla="*/ 0 w 5"/>
                    <a:gd name="T1" fmla="*/ 5 h 5"/>
                    <a:gd name="T2" fmla="*/ 5 w 5"/>
                    <a:gd name="T3" fmla="*/ 0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8" name="Freeform 286">
                  <a:extLst>
                    <a:ext uri="{FF2B5EF4-FFF2-40B4-BE49-F238E27FC236}">
                      <a16:creationId xmlns:a16="http://schemas.microsoft.com/office/drawing/2014/main" id="{FA04D074-C0C0-4CD8-B781-1D850007B6C8}"/>
                    </a:ext>
                  </a:extLst>
                </p:cNvPr>
                <p:cNvSpPr>
                  <a:spLocks/>
                </p:cNvSpPr>
                <p:nvPr userDrawn="1"/>
              </p:nvSpPr>
              <p:spPr bwMode="auto">
                <a:xfrm>
                  <a:off x="4097"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9" name="Freeform 287">
                  <a:extLst>
                    <a:ext uri="{FF2B5EF4-FFF2-40B4-BE49-F238E27FC236}">
                      <a16:creationId xmlns:a16="http://schemas.microsoft.com/office/drawing/2014/main" id="{8B026308-561A-4A74-A0C3-645AA1123E55}"/>
                    </a:ext>
                  </a:extLst>
                </p:cNvPr>
                <p:cNvSpPr>
                  <a:spLocks/>
                </p:cNvSpPr>
                <p:nvPr userDrawn="1"/>
              </p:nvSpPr>
              <p:spPr bwMode="auto">
                <a:xfrm>
                  <a:off x="4097" y="5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0" name="Freeform 288">
                  <a:extLst>
                    <a:ext uri="{FF2B5EF4-FFF2-40B4-BE49-F238E27FC236}">
                      <a16:creationId xmlns:a16="http://schemas.microsoft.com/office/drawing/2014/main" id="{7B57D614-EA8A-4CD7-B607-EF694ABAD534}"/>
                    </a:ext>
                  </a:extLst>
                </p:cNvPr>
                <p:cNvSpPr>
                  <a:spLocks/>
                </p:cNvSpPr>
                <p:nvPr userDrawn="1"/>
              </p:nvSpPr>
              <p:spPr bwMode="auto">
                <a:xfrm>
                  <a:off x="4157" y="238"/>
                  <a:ext cx="15" cy="5"/>
                </a:xfrm>
                <a:custGeom>
                  <a:avLst/>
                  <a:gdLst>
                    <a:gd name="T0" fmla="*/ 3 w 3"/>
                    <a:gd name="T1" fmla="*/ 0 h 1"/>
                    <a:gd name="T2" fmla="*/ 1 w 3"/>
                    <a:gd name="T3" fmla="*/ 0 h 1"/>
                    <a:gd name="T4" fmla="*/ 2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2" y="0"/>
                        <a:pt x="0" y="0"/>
                        <a:pt x="1" y="0"/>
                      </a:cubicBezTo>
                      <a:cubicBezTo>
                        <a:pt x="2" y="1"/>
                        <a:pt x="2" y="1"/>
                        <a:pt x="2" y="1"/>
                      </a:cubicBezTo>
                      <a:cubicBezTo>
                        <a:pt x="2"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1" name="Freeform 289">
                  <a:extLst>
                    <a:ext uri="{FF2B5EF4-FFF2-40B4-BE49-F238E27FC236}">
                      <a16:creationId xmlns:a16="http://schemas.microsoft.com/office/drawing/2014/main" id="{30532A12-D12E-4CA7-B52E-F1811B2DA5E5}"/>
                    </a:ext>
                  </a:extLst>
                </p:cNvPr>
                <p:cNvSpPr>
                  <a:spLocks/>
                </p:cNvSpPr>
                <p:nvPr userDrawn="1"/>
              </p:nvSpPr>
              <p:spPr bwMode="auto">
                <a:xfrm>
                  <a:off x="4092" y="38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2" name="Freeform 290">
                  <a:extLst>
                    <a:ext uri="{FF2B5EF4-FFF2-40B4-BE49-F238E27FC236}">
                      <a16:creationId xmlns:a16="http://schemas.microsoft.com/office/drawing/2014/main" id="{2D866A4A-4284-43BC-9901-E3202169F535}"/>
                    </a:ext>
                  </a:extLst>
                </p:cNvPr>
                <p:cNvSpPr>
                  <a:spLocks/>
                </p:cNvSpPr>
                <p:nvPr userDrawn="1"/>
              </p:nvSpPr>
              <p:spPr bwMode="auto">
                <a:xfrm>
                  <a:off x="4102" y="3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3" name="Freeform 291">
                  <a:extLst>
                    <a:ext uri="{FF2B5EF4-FFF2-40B4-BE49-F238E27FC236}">
                      <a16:creationId xmlns:a16="http://schemas.microsoft.com/office/drawing/2014/main" id="{89A13438-BF28-4F84-B923-8263626F950E}"/>
                    </a:ext>
                  </a:extLst>
                </p:cNvPr>
                <p:cNvSpPr>
                  <a:spLocks/>
                </p:cNvSpPr>
                <p:nvPr userDrawn="1"/>
              </p:nvSpPr>
              <p:spPr bwMode="auto">
                <a:xfrm>
                  <a:off x="4127" y="588"/>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4" name="Freeform 292">
                  <a:extLst>
                    <a:ext uri="{FF2B5EF4-FFF2-40B4-BE49-F238E27FC236}">
                      <a16:creationId xmlns:a16="http://schemas.microsoft.com/office/drawing/2014/main" id="{3F2A3B62-0CB5-4D64-9DAC-CC036B4954DB}"/>
                    </a:ext>
                  </a:extLst>
                </p:cNvPr>
                <p:cNvSpPr>
                  <a:spLocks/>
                </p:cNvSpPr>
                <p:nvPr userDrawn="1"/>
              </p:nvSpPr>
              <p:spPr bwMode="auto">
                <a:xfrm>
                  <a:off x="4316" y="218"/>
                  <a:ext cx="5"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5" name="Freeform 293">
                  <a:extLst>
                    <a:ext uri="{FF2B5EF4-FFF2-40B4-BE49-F238E27FC236}">
                      <a16:creationId xmlns:a16="http://schemas.microsoft.com/office/drawing/2014/main" id="{5D3CD4AA-05F3-4668-8659-15B9DF9A0049}"/>
                    </a:ext>
                  </a:extLst>
                </p:cNvPr>
                <p:cNvSpPr>
                  <a:spLocks/>
                </p:cNvSpPr>
                <p:nvPr userDrawn="1"/>
              </p:nvSpPr>
              <p:spPr bwMode="auto">
                <a:xfrm>
                  <a:off x="4057" y="5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6" name="Freeform 294">
                  <a:extLst>
                    <a:ext uri="{FF2B5EF4-FFF2-40B4-BE49-F238E27FC236}">
                      <a16:creationId xmlns:a16="http://schemas.microsoft.com/office/drawing/2014/main" id="{1C446165-BED3-46C4-ADA8-40AABBD70E49}"/>
                    </a:ext>
                  </a:extLst>
                </p:cNvPr>
                <p:cNvSpPr>
                  <a:spLocks/>
                </p:cNvSpPr>
                <p:nvPr userDrawn="1"/>
              </p:nvSpPr>
              <p:spPr bwMode="auto">
                <a:xfrm>
                  <a:off x="4306" y="213"/>
                  <a:ext cx="10" cy="5"/>
                </a:xfrm>
                <a:custGeom>
                  <a:avLst/>
                  <a:gdLst>
                    <a:gd name="T0" fmla="*/ 0 w 2"/>
                    <a:gd name="T1" fmla="*/ 1 h 1"/>
                    <a:gd name="T2" fmla="*/ 0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7" name="Freeform 295">
                  <a:extLst>
                    <a:ext uri="{FF2B5EF4-FFF2-40B4-BE49-F238E27FC236}">
                      <a16:creationId xmlns:a16="http://schemas.microsoft.com/office/drawing/2014/main" id="{1D50D77F-CD4D-4854-B282-466A53C0B6B7}"/>
                    </a:ext>
                  </a:extLst>
                </p:cNvPr>
                <p:cNvSpPr>
                  <a:spLocks/>
                </p:cNvSpPr>
                <p:nvPr userDrawn="1"/>
              </p:nvSpPr>
              <p:spPr bwMode="auto">
                <a:xfrm>
                  <a:off x="4336" y="5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8" name="Freeform 296">
                  <a:extLst>
                    <a:ext uri="{FF2B5EF4-FFF2-40B4-BE49-F238E27FC236}">
                      <a16:creationId xmlns:a16="http://schemas.microsoft.com/office/drawing/2014/main" id="{12089265-5595-4CB8-A443-6EF058530849}"/>
                    </a:ext>
                  </a:extLst>
                </p:cNvPr>
                <p:cNvSpPr>
                  <a:spLocks/>
                </p:cNvSpPr>
                <p:nvPr userDrawn="1"/>
              </p:nvSpPr>
              <p:spPr bwMode="auto">
                <a:xfrm>
                  <a:off x="4411" y="5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9" name="Freeform 297">
                  <a:extLst>
                    <a:ext uri="{FF2B5EF4-FFF2-40B4-BE49-F238E27FC236}">
                      <a16:creationId xmlns:a16="http://schemas.microsoft.com/office/drawing/2014/main" id="{E74844A8-95F6-4606-AC3C-E23D614E637F}"/>
                    </a:ext>
                  </a:extLst>
                </p:cNvPr>
                <p:cNvSpPr>
                  <a:spLocks/>
                </p:cNvSpPr>
                <p:nvPr userDrawn="1"/>
              </p:nvSpPr>
              <p:spPr bwMode="auto">
                <a:xfrm>
                  <a:off x="4376" y="263"/>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0" name="Freeform 298">
                  <a:extLst>
                    <a:ext uri="{FF2B5EF4-FFF2-40B4-BE49-F238E27FC236}">
                      <a16:creationId xmlns:a16="http://schemas.microsoft.com/office/drawing/2014/main" id="{96DD2869-605B-44F5-AD33-44FF584F25F0}"/>
                    </a:ext>
                  </a:extLst>
                </p:cNvPr>
                <p:cNvSpPr>
                  <a:spLocks/>
                </p:cNvSpPr>
                <p:nvPr userDrawn="1"/>
              </p:nvSpPr>
              <p:spPr bwMode="auto">
                <a:xfrm>
                  <a:off x="4371"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1" name="Freeform 299">
                  <a:extLst>
                    <a:ext uri="{FF2B5EF4-FFF2-40B4-BE49-F238E27FC236}">
                      <a16:creationId xmlns:a16="http://schemas.microsoft.com/office/drawing/2014/main" id="{1260EF95-201D-46D0-AFC8-9F873E38E137}"/>
                    </a:ext>
                  </a:extLst>
                </p:cNvPr>
                <p:cNvSpPr>
                  <a:spLocks/>
                </p:cNvSpPr>
                <p:nvPr userDrawn="1"/>
              </p:nvSpPr>
              <p:spPr bwMode="auto">
                <a:xfrm>
                  <a:off x="4276" y="23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2" name="Freeform 300">
                  <a:extLst>
                    <a:ext uri="{FF2B5EF4-FFF2-40B4-BE49-F238E27FC236}">
                      <a16:creationId xmlns:a16="http://schemas.microsoft.com/office/drawing/2014/main" id="{45C005BE-C6F3-4278-81B9-A0EDC6DC8637}"/>
                    </a:ext>
                  </a:extLst>
                </p:cNvPr>
                <p:cNvSpPr>
                  <a:spLocks/>
                </p:cNvSpPr>
                <p:nvPr userDrawn="1"/>
              </p:nvSpPr>
              <p:spPr bwMode="auto">
                <a:xfrm>
                  <a:off x="4376" y="26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3" name="Freeform 301">
                  <a:extLst>
                    <a:ext uri="{FF2B5EF4-FFF2-40B4-BE49-F238E27FC236}">
                      <a16:creationId xmlns:a16="http://schemas.microsoft.com/office/drawing/2014/main" id="{77AABBDC-AFA7-4654-B037-CD5832321958}"/>
                    </a:ext>
                  </a:extLst>
                </p:cNvPr>
                <p:cNvSpPr>
                  <a:spLocks/>
                </p:cNvSpPr>
                <p:nvPr userDrawn="1"/>
              </p:nvSpPr>
              <p:spPr bwMode="auto">
                <a:xfrm>
                  <a:off x="4381" y="2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4" name="Freeform 302">
                  <a:extLst>
                    <a:ext uri="{FF2B5EF4-FFF2-40B4-BE49-F238E27FC236}">
                      <a16:creationId xmlns:a16="http://schemas.microsoft.com/office/drawing/2014/main" id="{CC632138-4502-4B81-8FC9-2654F9359239}"/>
                    </a:ext>
                  </a:extLst>
                </p:cNvPr>
                <p:cNvSpPr>
                  <a:spLocks/>
                </p:cNvSpPr>
                <p:nvPr userDrawn="1"/>
              </p:nvSpPr>
              <p:spPr bwMode="auto">
                <a:xfrm>
                  <a:off x="4376" y="2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5" name="Freeform 303">
                  <a:extLst>
                    <a:ext uri="{FF2B5EF4-FFF2-40B4-BE49-F238E27FC236}">
                      <a16:creationId xmlns:a16="http://schemas.microsoft.com/office/drawing/2014/main" id="{1794D6DE-2329-4D30-8127-6E8838BC47B5}"/>
                    </a:ext>
                  </a:extLst>
                </p:cNvPr>
                <p:cNvSpPr>
                  <a:spLocks/>
                </p:cNvSpPr>
                <p:nvPr userDrawn="1"/>
              </p:nvSpPr>
              <p:spPr bwMode="auto">
                <a:xfrm>
                  <a:off x="4222" y="66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6" name="Rectangle 304">
                  <a:extLst>
                    <a:ext uri="{FF2B5EF4-FFF2-40B4-BE49-F238E27FC236}">
                      <a16:creationId xmlns:a16="http://schemas.microsoft.com/office/drawing/2014/main" id="{82613E77-5A40-46A3-95C6-0E9B67C50CCB}"/>
                    </a:ext>
                  </a:extLst>
                </p:cNvPr>
                <p:cNvSpPr>
                  <a:spLocks noChangeArrowheads="1"/>
                </p:cNvSpPr>
                <p:nvPr userDrawn="1"/>
              </p:nvSpPr>
              <p:spPr bwMode="auto">
                <a:xfrm>
                  <a:off x="4157" y="3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7" name="Freeform 305">
                  <a:extLst>
                    <a:ext uri="{FF2B5EF4-FFF2-40B4-BE49-F238E27FC236}">
                      <a16:creationId xmlns:a16="http://schemas.microsoft.com/office/drawing/2014/main" id="{B6D3BC37-B77D-484B-8451-49A174943115}"/>
                    </a:ext>
                  </a:extLst>
                </p:cNvPr>
                <p:cNvSpPr>
                  <a:spLocks/>
                </p:cNvSpPr>
                <p:nvPr userDrawn="1"/>
              </p:nvSpPr>
              <p:spPr bwMode="auto">
                <a:xfrm>
                  <a:off x="4147" y="298"/>
                  <a:ext cx="10" cy="15"/>
                </a:xfrm>
                <a:custGeom>
                  <a:avLst/>
                  <a:gdLst>
                    <a:gd name="T0" fmla="*/ 2 w 2"/>
                    <a:gd name="T1" fmla="*/ 3 h 3"/>
                    <a:gd name="T2" fmla="*/ 2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2" y="2"/>
                        <a:pt x="2" y="1"/>
                      </a:cubicBezTo>
                      <a:cubicBezTo>
                        <a:pt x="0" y="0"/>
                        <a:pt x="0" y="0"/>
                        <a:pt x="0" y="0"/>
                      </a:cubicBez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8" name="Freeform 306">
                  <a:extLst>
                    <a:ext uri="{FF2B5EF4-FFF2-40B4-BE49-F238E27FC236}">
                      <a16:creationId xmlns:a16="http://schemas.microsoft.com/office/drawing/2014/main" id="{F724E1DA-6DF5-4538-9D88-16A74F7A6EF2}"/>
                    </a:ext>
                  </a:extLst>
                </p:cNvPr>
                <p:cNvSpPr>
                  <a:spLocks noEditPoints="1"/>
                </p:cNvSpPr>
                <p:nvPr userDrawn="1"/>
              </p:nvSpPr>
              <p:spPr bwMode="auto">
                <a:xfrm>
                  <a:off x="4042" y="198"/>
                  <a:ext cx="374" cy="505"/>
                </a:xfrm>
                <a:custGeom>
                  <a:avLst/>
                  <a:gdLst>
                    <a:gd name="T0" fmla="*/ 12 w 75"/>
                    <a:gd name="T1" fmla="*/ 68 h 101"/>
                    <a:gd name="T2" fmla="*/ 11 w 75"/>
                    <a:gd name="T3" fmla="*/ 62 h 101"/>
                    <a:gd name="T4" fmla="*/ 12 w 75"/>
                    <a:gd name="T5" fmla="*/ 59 h 101"/>
                    <a:gd name="T6" fmla="*/ 11 w 75"/>
                    <a:gd name="T7" fmla="*/ 54 h 101"/>
                    <a:gd name="T8" fmla="*/ 11 w 75"/>
                    <a:gd name="T9" fmla="*/ 48 h 101"/>
                    <a:gd name="T10" fmla="*/ 10 w 75"/>
                    <a:gd name="T11" fmla="*/ 38 h 101"/>
                    <a:gd name="T12" fmla="*/ 10 w 75"/>
                    <a:gd name="T13" fmla="*/ 38 h 101"/>
                    <a:gd name="T14" fmla="*/ 13 w 75"/>
                    <a:gd name="T15" fmla="*/ 38 h 101"/>
                    <a:gd name="T16" fmla="*/ 15 w 75"/>
                    <a:gd name="T17" fmla="*/ 32 h 101"/>
                    <a:gd name="T18" fmla="*/ 18 w 75"/>
                    <a:gd name="T19" fmla="*/ 27 h 101"/>
                    <a:gd name="T20" fmla="*/ 23 w 75"/>
                    <a:gd name="T21" fmla="*/ 21 h 101"/>
                    <a:gd name="T22" fmla="*/ 26 w 75"/>
                    <a:gd name="T23" fmla="*/ 17 h 101"/>
                    <a:gd name="T24" fmla="*/ 31 w 75"/>
                    <a:gd name="T25" fmla="*/ 14 h 101"/>
                    <a:gd name="T26" fmla="*/ 33 w 75"/>
                    <a:gd name="T27" fmla="*/ 15 h 101"/>
                    <a:gd name="T28" fmla="*/ 37 w 75"/>
                    <a:gd name="T29" fmla="*/ 11 h 101"/>
                    <a:gd name="T30" fmla="*/ 42 w 75"/>
                    <a:gd name="T31" fmla="*/ 10 h 101"/>
                    <a:gd name="T32" fmla="*/ 47 w 75"/>
                    <a:gd name="T33" fmla="*/ 8 h 101"/>
                    <a:gd name="T34" fmla="*/ 52 w 75"/>
                    <a:gd name="T35" fmla="*/ 10 h 101"/>
                    <a:gd name="T36" fmla="*/ 59 w 75"/>
                    <a:gd name="T37" fmla="*/ 12 h 101"/>
                    <a:gd name="T38" fmla="*/ 65 w 75"/>
                    <a:gd name="T39" fmla="*/ 15 h 101"/>
                    <a:gd name="T40" fmla="*/ 71 w 75"/>
                    <a:gd name="T41" fmla="*/ 20 h 101"/>
                    <a:gd name="T42" fmla="*/ 67 w 75"/>
                    <a:gd name="T43" fmla="*/ 14 h 101"/>
                    <a:gd name="T44" fmla="*/ 64 w 75"/>
                    <a:gd name="T45" fmla="*/ 13 h 101"/>
                    <a:gd name="T46" fmla="*/ 59 w 75"/>
                    <a:gd name="T47" fmla="*/ 7 h 101"/>
                    <a:gd name="T48" fmla="*/ 41 w 75"/>
                    <a:gd name="T49" fmla="*/ 1 h 101"/>
                    <a:gd name="T50" fmla="*/ 30 w 75"/>
                    <a:gd name="T51" fmla="*/ 6 h 101"/>
                    <a:gd name="T52" fmla="*/ 26 w 75"/>
                    <a:gd name="T53" fmla="*/ 8 h 101"/>
                    <a:gd name="T54" fmla="*/ 23 w 75"/>
                    <a:gd name="T55" fmla="*/ 11 h 101"/>
                    <a:gd name="T56" fmla="*/ 18 w 75"/>
                    <a:gd name="T57" fmla="*/ 16 h 101"/>
                    <a:gd name="T58" fmla="*/ 8 w 75"/>
                    <a:gd name="T59" fmla="*/ 30 h 101"/>
                    <a:gd name="T60" fmla="*/ 8 w 75"/>
                    <a:gd name="T61" fmla="*/ 38 h 101"/>
                    <a:gd name="T62" fmla="*/ 6 w 75"/>
                    <a:gd name="T63" fmla="*/ 46 h 101"/>
                    <a:gd name="T64" fmla="*/ 2 w 75"/>
                    <a:gd name="T65" fmla="*/ 55 h 101"/>
                    <a:gd name="T66" fmla="*/ 4 w 75"/>
                    <a:gd name="T67" fmla="*/ 65 h 101"/>
                    <a:gd name="T68" fmla="*/ 6 w 75"/>
                    <a:gd name="T69" fmla="*/ 76 h 101"/>
                    <a:gd name="T70" fmla="*/ 12 w 75"/>
                    <a:gd name="T71" fmla="*/ 88 h 101"/>
                    <a:gd name="T72" fmla="*/ 21 w 75"/>
                    <a:gd name="T73" fmla="*/ 93 h 101"/>
                    <a:gd name="T74" fmla="*/ 35 w 75"/>
                    <a:gd name="T75" fmla="*/ 100 h 101"/>
                    <a:gd name="T76" fmla="*/ 40 w 75"/>
                    <a:gd name="T77" fmla="*/ 100 h 101"/>
                    <a:gd name="T78" fmla="*/ 53 w 75"/>
                    <a:gd name="T79" fmla="*/ 93 h 101"/>
                    <a:gd name="T80" fmla="*/ 64 w 75"/>
                    <a:gd name="T81" fmla="*/ 84 h 101"/>
                    <a:gd name="T82" fmla="*/ 74 w 75"/>
                    <a:gd name="T83" fmla="*/ 66 h 101"/>
                    <a:gd name="T84" fmla="*/ 74 w 75"/>
                    <a:gd name="T85" fmla="*/ 61 h 101"/>
                    <a:gd name="T86" fmla="*/ 63 w 75"/>
                    <a:gd name="T87" fmla="*/ 72 h 101"/>
                    <a:gd name="T88" fmla="*/ 60 w 75"/>
                    <a:gd name="T89" fmla="*/ 77 h 101"/>
                    <a:gd name="T90" fmla="*/ 54 w 75"/>
                    <a:gd name="T91" fmla="*/ 85 h 101"/>
                    <a:gd name="T92" fmla="*/ 48 w 75"/>
                    <a:gd name="T93" fmla="*/ 91 h 101"/>
                    <a:gd name="T94" fmla="*/ 43 w 75"/>
                    <a:gd name="T95" fmla="*/ 94 h 101"/>
                    <a:gd name="T96" fmla="*/ 38 w 75"/>
                    <a:gd name="T97" fmla="*/ 93 h 101"/>
                    <a:gd name="T98" fmla="*/ 33 w 75"/>
                    <a:gd name="T99" fmla="*/ 93 h 101"/>
                    <a:gd name="T100" fmla="*/ 29 w 75"/>
                    <a:gd name="T101" fmla="*/ 90 h 101"/>
                    <a:gd name="T102" fmla="*/ 23 w 75"/>
                    <a:gd name="T103" fmla="*/ 89 h 101"/>
                    <a:gd name="T104" fmla="*/ 20 w 75"/>
                    <a:gd name="T105" fmla="*/ 86 h 101"/>
                    <a:gd name="T106" fmla="*/ 20 w 75"/>
                    <a:gd name="T107" fmla="*/ 84 h 101"/>
                    <a:gd name="T108" fmla="*/ 16 w 75"/>
                    <a:gd name="T109" fmla="*/ 79 h 101"/>
                    <a:gd name="T110" fmla="*/ 13 w 75"/>
                    <a:gd name="T111" fmla="*/ 72 h 101"/>
                    <a:gd name="T112" fmla="*/ 12 w 75"/>
                    <a:gd name="T113" fmla="*/ 36 h 101"/>
                    <a:gd name="T114" fmla="*/ 64 w 75"/>
                    <a:gd name="T115"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01">
                      <a:moveTo>
                        <a:pt x="13" y="72"/>
                      </a:moveTo>
                      <a:cubicBezTo>
                        <a:pt x="14" y="71"/>
                        <a:pt x="14" y="71"/>
                        <a:pt x="14" y="71"/>
                      </a:cubicBezTo>
                      <a:cubicBezTo>
                        <a:pt x="15" y="71"/>
                        <a:pt x="15" y="72"/>
                        <a:pt x="16" y="71"/>
                      </a:cubicBezTo>
                      <a:cubicBezTo>
                        <a:pt x="13" y="72"/>
                        <a:pt x="14" y="68"/>
                        <a:pt x="12" y="68"/>
                      </a:cubicBezTo>
                      <a:cubicBezTo>
                        <a:pt x="12" y="68"/>
                        <a:pt x="12" y="68"/>
                        <a:pt x="12" y="68"/>
                      </a:cubicBezTo>
                      <a:cubicBezTo>
                        <a:pt x="12" y="68"/>
                        <a:pt x="12" y="68"/>
                        <a:pt x="12" y="68"/>
                      </a:cubicBezTo>
                      <a:cubicBezTo>
                        <a:pt x="13" y="66"/>
                        <a:pt x="10" y="67"/>
                        <a:pt x="11" y="66"/>
                      </a:cubicBezTo>
                      <a:cubicBezTo>
                        <a:pt x="11" y="65"/>
                        <a:pt x="11" y="65"/>
                        <a:pt x="11" y="65"/>
                      </a:cubicBezTo>
                      <a:cubicBezTo>
                        <a:pt x="11" y="64"/>
                        <a:pt x="11" y="64"/>
                        <a:pt x="11" y="64"/>
                      </a:cubicBezTo>
                      <a:cubicBezTo>
                        <a:pt x="11" y="64"/>
                        <a:pt x="11" y="64"/>
                        <a:pt x="11" y="64"/>
                      </a:cubicBezTo>
                      <a:cubicBezTo>
                        <a:pt x="11" y="62"/>
                        <a:pt x="11" y="62"/>
                        <a:pt x="11" y="62"/>
                      </a:cubicBezTo>
                      <a:cubicBezTo>
                        <a:pt x="11" y="62"/>
                        <a:pt x="11" y="62"/>
                        <a:pt x="11" y="62"/>
                      </a:cubicBezTo>
                      <a:cubicBezTo>
                        <a:pt x="10" y="62"/>
                        <a:pt x="10" y="61"/>
                        <a:pt x="9" y="61"/>
                      </a:cubicBezTo>
                      <a:cubicBezTo>
                        <a:pt x="10" y="61"/>
                        <a:pt x="10" y="61"/>
                        <a:pt x="10" y="61"/>
                      </a:cubicBezTo>
                      <a:cubicBezTo>
                        <a:pt x="9" y="60"/>
                        <a:pt x="9" y="60"/>
                        <a:pt x="9" y="60"/>
                      </a:cubicBezTo>
                      <a:cubicBezTo>
                        <a:pt x="10" y="60"/>
                        <a:pt x="11" y="61"/>
                        <a:pt x="10" y="61"/>
                      </a:cubicBezTo>
                      <a:cubicBezTo>
                        <a:pt x="13" y="60"/>
                        <a:pt x="10" y="60"/>
                        <a:pt x="11" y="58"/>
                      </a:cubicBezTo>
                      <a:cubicBezTo>
                        <a:pt x="12" y="59"/>
                        <a:pt x="12" y="59"/>
                        <a:pt x="12" y="59"/>
                      </a:cubicBezTo>
                      <a:cubicBezTo>
                        <a:pt x="13" y="59"/>
                        <a:pt x="12" y="58"/>
                        <a:pt x="13" y="57"/>
                      </a:cubicBezTo>
                      <a:cubicBezTo>
                        <a:pt x="13" y="57"/>
                        <a:pt x="11" y="59"/>
                        <a:pt x="10" y="58"/>
                      </a:cubicBezTo>
                      <a:cubicBezTo>
                        <a:pt x="11" y="58"/>
                        <a:pt x="11" y="57"/>
                        <a:pt x="10" y="57"/>
                      </a:cubicBezTo>
                      <a:cubicBezTo>
                        <a:pt x="11" y="57"/>
                        <a:pt x="11" y="56"/>
                        <a:pt x="11" y="55"/>
                      </a:cubicBezTo>
                      <a:cubicBezTo>
                        <a:pt x="12" y="55"/>
                        <a:pt x="12" y="55"/>
                        <a:pt x="12" y="55"/>
                      </a:cubicBezTo>
                      <a:cubicBezTo>
                        <a:pt x="12" y="55"/>
                        <a:pt x="11" y="55"/>
                        <a:pt x="11" y="54"/>
                      </a:cubicBezTo>
                      <a:cubicBezTo>
                        <a:pt x="11" y="53"/>
                        <a:pt x="12" y="53"/>
                        <a:pt x="13" y="53"/>
                      </a:cubicBezTo>
                      <a:cubicBezTo>
                        <a:pt x="13" y="52"/>
                        <a:pt x="11" y="54"/>
                        <a:pt x="11" y="52"/>
                      </a:cubicBezTo>
                      <a:cubicBezTo>
                        <a:pt x="11" y="51"/>
                        <a:pt x="11" y="50"/>
                        <a:pt x="11" y="49"/>
                      </a:cubicBezTo>
                      <a:cubicBezTo>
                        <a:pt x="11" y="48"/>
                        <a:pt x="11" y="49"/>
                        <a:pt x="12" y="49"/>
                      </a:cubicBezTo>
                      <a:cubicBezTo>
                        <a:pt x="11" y="48"/>
                        <a:pt x="11" y="48"/>
                        <a:pt x="11" y="48"/>
                      </a:cubicBezTo>
                      <a:cubicBezTo>
                        <a:pt x="11" y="48"/>
                        <a:pt x="11" y="48"/>
                        <a:pt x="11" y="48"/>
                      </a:cubicBezTo>
                      <a:cubicBezTo>
                        <a:pt x="11" y="47"/>
                        <a:pt x="10" y="48"/>
                        <a:pt x="10" y="47"/>
                      </a:cubicBezTo>
                      <a:cubicBezTo>
                        <a:pt x="9" y="46"/>
                        <a:pt x="12" y="45"/>
                        <a:pt x="11" y="43"/>
                      </a:cubicBezTo>
                      <a:cubicBezTo>
                        <a:pt x="12" y="43"/>
                        <a:pt x="12" y="44"/>
                        <a:pt x="12" y="44"/>
                      </a:cubicBezTo>
                      <a:cubicBezTo>
                        <a:pt x="12" y="42"/>
                        <a:pt x="12" y="42"/>
                        <a:pt x="11" y="41"/>
                      </a:cubicBezTo>
                      <a:cubicBezTo>
                        <a:pt x="12" y="40"/>
                        <a:pt x="12" y="40"/>
                        <a:pt x="12" y="40"/>
                      </a:cubicBezTo>
                      <a:cubicBezTo>
                        <a:pt x="11" y="40"/>
                        <a:pt x="10" y="39"/>
                        <a:pt x="10" y="38"/>
                      </a:cubicBezTo>
                      <a:cubicBezTo>
                        <a:pt x="9" y="38"/>
                        <a:pt x="9" y="38"/>
                        <a:pt x="9" y="38"/>
                      </a:cubicBezTo>
                      <a:cubicBezTo>
                        <a:pt x="9" y="36"/>
                        <a:pt x="9" y="36"/>
                        <a:pt x="9" y="36"/>
                      </a:cubicBezTo>
                      <a:cubicBezTo>
                        <a:pt x="9" y="36"/>
                        <a:pt x="9" y="36"/>
                        <a:pt x="10" y="37"/>
                      </a:cubicBezTo>
                      <a:cubicBezTo>
                        <a:pt x="9" y="37"/>
                        <a:pt x="9" y="37"/>
                        <a:pt x="9" y="36"/>
                      </a:cubicBezTo>
                      <a:cubicBezTo>
                        <a:pt x="10" y="36"/>
                        <a:pt x="10" y="37"/>
                        <a:pt x="11" y="37"/>
                      </a:cubicBezTo>
                      <a:cubicBezTo>
                        <a:pt x="11" y="37"/>
                        <a:pt x="10" y="37"/>
                        <a:pt x="10" y="38"/>
                      </a:cubicBezTo>
                      <a:cubicBezTo>
                        <a:pt x="11" y="38"/>
                        <a:pt x="11" y="39"/>
                        <a:pt x="12" y="39"/>
                      </a:cubicBezTo>
                      <a:cubicBezTo>
                        <a:pt x="12" y="39"/>
                        <a:pt x="12" y="38"/>
                        <a:pt x="12" y="38"/>
                      </a:cubicBezTo>
                      <a:cubicBezTo>
                        <a:pt x="12" y="38"/>
                        <a:pt x="12" y="39"/>
                        <a:pt x="12" y="39"/>
                      </a:cubicBezTo>
                      <a:cubicBezTo>
                        <a:pt x="12" y="39"/>
                        <a:pt x="12" y="38"/>
                        <a:pt x="12" y="38"/>
                      </a:cubicBezTo>
                      <a:cubicBezTo>
                        <a:pt x="13" y="38"/>
                        <a:pt x="13" y="38"/>
                        <a:pt x="13" y="38"/>
                      </a:cubicBezTo>
                      <a:cubicBezTo>
                        <a:pt x="13" y="38"/>
                        <a:pt x="13" y="38"/>
                        <a:pt x="13" y="38"/>
                      </a:cubicBezTo>
                      <a:cubicBezTo>
                        <a:pt x="13" y="38"/>
                        <a:pt x="14" y="36"/>
                        <a:pt x="14" y="36"/>
                      </a:cubicBezTo>
                      <a:cubicBezTo>
                        <a:pt x="14" y="34"/>
                        <a:pt x="12" y="32"/>
                        <a:pt x="13" y="30"/>
                      </a:cubicBezTo>
                      <a:cubicBezTo>
                        <a:pt x="14" y="31"/>
                        <a:pt x="14" y="31"/>
                        <a:pt x="15" y="31"/>
                      </a:cubicBezTo>
                      <a:cubicBezTo>
                        <a:pt x="14" y="31"/>
                        <a:pt x="15" y="33"/>
                        <a:pt x="14" y="34"/>
                      </a:cubicBezTo>
                      <a:cubicBezTo>
                        <a:pt x="15" y="34"/>
                        <a:pt x="15" y="34"/>
                        <a:pt x="15" y="34"/>
                      </a:cubicBezTo>
                      <a:cubicBezTo>
                        <a:pt x="15" y="34"/>
                        <a:pt x="15" y="32"/>
                        <a:pt x="15" y="32"/>
                      </a:cubicBezTo>
                      <a:cubicBezTo>
                        <a:pt x="16" y="32"/>
                        <a:pt x="16" y="32"/>
                        <a:pt x="17" y="32"/>
                      </a:cubicBezTo>
                      <a:cubicBezTo>
                        <a:pt x="15" y="31"/>
                        <a:pt x="16" y="30"/>
                        <a:pt x="16" y="29"/>
                      </a:cubicBezTo>
                      <a:cubicBezTo>
                        <a:pt x="17" y="29"/>
                        <a:pt x="17" y="29"/>
                        <a:pt x="17" y="30"/>
                      </a:cubicBezTo>
                      <a:cubicBezTo>
                        <a:pt x="18" y="30"/>
                        <a:pt x="15" y="28"/>
                        <a:pt x="17" y="27"/>
                      </a:cubicBezTo>
                      <a:cubicBezTo>
                        <a:pt x="17" y="28"/>
                        <a:pt x="17" y="28"/>
                        <a:pt x="17" y="28"/>
                      </a:cubicBezTo>
                      <a:cubicBezTo>
                        <a:pt x="17" y="27"/>
                        <a:pt x="18" y="26"/>
                        <a:pt x="18" y="27"/>
                      </a:cubicBezTo>
                      <a:cubicBezTo>
                        <a:pt x="18" y="27"/>
                        <a:pt x="18" y="27"/>
                        <a:pt x="18" y="27"/>
                      </a:cubicBezTo>
                      <a:cubicBezTo>
                        <a:pt x="19" y="26"/>
                        <a:pt x="21" y="23"/>
                        <a:pt x="20" y="22"/>
                      </a:cubicBezTo>
                      <a:cubicBezTo>
                        <a:pt x="20" y="22"/>
                        <a:pt x="21" y="23"/>
                        <a:pt x="22" y="23"/>
                      </a:cubicBezTo>
                      <a:cubicBezTo>
                        <a:pt x="22" y="23"/>
                        <a:pt x="21" y="22"/>
                        <a:pt x="21" y="20"/>
                      </a:cubicBezTo>
                      <a:cubicBezTo>
                        <a:pt x="20" y="19"/>
                        <a:pt x="20" y="17"/>
                        <a:pt x="20" y="17"/>
                      </a:cubicBezTo>
                      <a:cubicBezTo>
                        <a:pt x="20" y="18"/>
                        <a:pt x="23" y="20"/>
                        <a:pt x="23" y="21"/>
                      </a:cubicBezTo>
                      <a:cubicBezTo>
                        <a:pt x="23" y="21"/>
                        <a:pt x="24" y="21"/>
                        <a:pt x="24" y="20"/>
                      </a:cubicBezTo>
                      <a:cubicBezTo>
                        <a:pt x="24" y="20"/>
                        <a:pt x="22" y="19"/>
                        <a:pt x="23" y="19"/>
                      </a:cubicBezTo>
                      <a:cubicBezTo>
                        <a:pt x="24" y="19"/>
                        <a:pt x="24" y="19"/>
                        <a:pt x="25" y="19"/>
                      </a:cubicBezTo>
                      <a:cubicBezTo>
                        <a:pt x="25" y="19"/>
                        <a:pt x="24" y="17"/>
                        <a:pt x="24" y="17"/>
                      </a:cubicBezTo>
                      <a:cubicBezTo>
                        <a:pt x="24" y="17"/>
                        <a:pt x="26" y="18"/>
                        <a:pt x="26" y="19"/>
                      </a:cubicBezTo>
                      <a:cubicBezTo>
                        <a:pt x="26" y="19"/>
                        <a:pt x="26" y="18"/>
                        <a:pt x="26" y="17"/>
                      </a:cubicBezTo>
                      <a:cubicBezTo>
                        <a:pt x="26" y="17"/>
                        <a:pt x="26" y="16"/>
                        <a:pt x="26" y="16"/>
                      </a:cubicBezTo>
                      <a:cubicBezTo>
                        <a:pt x="25" y="17"/>
                        <a:pt x="27" y="17"/>
                        <a:pt x="27" y="18"/>
                      </a:cubicBezTo>
                      <a:cubicBezTo>
                        <a:pt x="27" y="17"/>
                        <a:pt x="28" y="17"/>
                        <a:pt x="29" y="16"/>
                      </a:cubicBezTo>
                      <a:cubicBezTo>
                        <a:pt x="28" y="16"/>
                        <a:pt x="28" y="16"/>
                        <a:pt x="28" y="16"/>
                      </a:cubicBezTo>
                      <a:cubicBezTo>
                        <a:pt x="29" y="16"/>
                        <a:pt x="27" y="13"/>
                        <a:pt x="29" y="12"/>
                      </a:cubicBezTo>
                      <a:cubicBezTo>
                        <a:pt x="29" y="13"/>
                        <a:pt x="30" y="15"/>
                        <a:pt x="31" y="14"/>
                      </a:cubicBezTo>
                      <a:cubicBezTo>
                        <a:pt x="31" y="13"/>
                        <a:pt x="30" y="9"/>
                        <a:pt x="31" y="7"/>
                      </a:cubicBezTo>
                      <a:cubicBezTo>
                        <a:pt x="32" y="8"/>
                        <a:pt x="32" y="8"/>
                        <a:pt x="32" y="8"/>
                      </a:cubicBezTo>
                      <a:cubicBezTo>
                        <a:pt x="33" y="7"/>
                        <a:pt x="33" y="7"/>
                        <a:pt x="33" y="7"/>
                      </a:cubicBezTo>
                      <a:cubicBezTo>
                        <a:pt x="33" y="8"/>
                        <a:pt x="32" y="12"/>
                        <a:pt x="32" y="14"/>
                      </a:cubicBezTo>
                      <a:cubicBezTo>
                        <a:pt x="33" y="14"/>
                        <a:pt x="32" y="15"/>
                        <a:pt x="33" y="14"/>
                      </a:cubicBezTo>
                      <a:cubicBezTo>
                        <a:pt x="34" y="15"/>
                        <a:pt x="33" y="15"/>
                        <a:pt x="33" y="15"/>
                      </a:cubicBezTo>
                      <a:cubicBezTo>
                        <a:pt x="33" y="15"/>
                        <a:pt x="35" y="15"/>
                        <a:pt x="35" y="15"/>
                      </a:cubicBezTo>
                      <a:cubicBezTo>
                        <a:pt x="34" y="14"/>
                        <a:pt x="36" y="13"/>
                        <a:pt x="36" y="12"/>
                      </a:cubicBezTo>
                      <a:cubicBezTo>
                        <a:pt x="36" y="12"/>
                        <a:pt x="34" y="14"/>
                        <a:pt x="34" y="14"/>
                      </a:cubicBezTo>
                      <a:cubicBezTo>
                        <a:pt x="33" y="13"/>
                        <a:pt x="34" y="10"/>
                        <a:pt x="35" y="10"/>
                      </a:cubicBezTo>
                      <a:cubicBezTo>
                        <a:pt x="36" y="10"/>
                        <a:pt x="36" y="12"/>
                        <a:pt x="36" y="13"/>
                      </a:cubicBezTo>
                      <a:cubicBezTo>
                        <a:pt x="36" y="12"/>
                        <a:pt x="37" y="11"/>
                        <a:pt x="37" y="11"/>
                      </a:cubicBezTo>
                      <a:cubicBezTo>
                        <a:pt x="37" y="12"/>
                        <a:pt x="37" y="12"/>
                        <a:pt x="37" y="12"/>
                      </a:cubicBezTo>
                      <a:cubicBezTo>
                        <a:pt x="38" y="13"/>
                        <a:pt x="38" y="10"/>
                        <a:pt x="39" y="11"/>
                      </a:cubicBezTo>
                      <a:cubicBezTo>
                        <a:pt x="40" y="11"/>
                        <a:pt x="41" y="13"/>
                        <a:pt x="40" y="12"/>
                      </a:cubicBezTo>
                      <a:cubicBezTo>
                        <a:pt x="40" y="11"/>
                        <a:pt x="39" y="6"/>
                        <a:pt x="39" y="5"/>
                      </a:cubicBezTo>
                      <a:cubicBezTo>
                        <a:pt x="39" y="5"/>
                        <a:pt x="41" y="6"/>
                        <a:pt x="42" y="7"/>
                      </a:cubicBezTo>
                      <a:cubicBezTo>
                        <a:pt x="43" y="8"/>
                        <a:pt x="41" y="10"/>
                        <a:pt x="42" y="10"/>
                      </a:cubicBezTo>
                      <a:cubicBezTo>
                        <a:pt x="42" y="10"/>
                        <a:pt x="42" y="10"/>
                        <a:pt x="42" y="10"/>
                      </a:cubicBezTo>
                      <a:cubicBezTo>
                        <a:pt x="43" y="10"/>
                        <a:pt x="42" y="11"/>
                        <a:pt x="43" y="10"/>
                      </a:cubicBezTo>
                      <a:cubicBezTo>
                        <a:pt x="43" y="9"/>
                        <a:pt x="45" y="11"/>
                        <a:pt x="43" y="9"/>
                      </a:cubicBezTo>
                      <a:cubicBezTo>
                        <a:pt x="44" y="9"/>
                        <a:pt x="44" y="10"/>
                        <a:pt x="45" y="10"/>
                      </a:cubicBezTo>
                      <a:cubicBezTo>
                        <a:pt x="45" y="9"/>
                        <a:pt x="46" y="7"/>
                        <a:pt x="47" y="7"/>
                      </a:cubicBezTo>
                      <a:cubicBezTo>
                        <a:pt x="47" y="7"/>
                        <a:pt x="47" y="7"/>
                        <a:pt x="47" y="8"/>
                      </a:cubicBezTo>
                      <a:cubicBezTo>
                        <a:pt x="49" y="8"/>
                        <a:pt x="50" y="9"/>
                        <a:pt x="52" y="9"/>
                      </a:cubicBezTo>
                      <a:cubicBezTo>
                        <a:pt x="52" y="10"/>
                        <a:pt x="52" y="10"/>
                        <a:pt x="52" y="11"/>
                      </a:cubicBezTo>
                      <a:cubicBezTo>
                        <a:pt x="52" y="11"/>
                        <a:pt x="53" y="10"/>
                        <a:pt x="53" y="10"/>
                      </a:cubicBezTo>
                      <a:cubicBezTo>
                        <a:pt x="53" y="12"/>
                        <a:pt x="52" y="10"/>
                        <a:pt x="52" y="12"/>
                      </a:cubicBezTo>
                      <a:cubicBezTo>
                        <a:pt x="52" y="11"/>
                        <a:pt x="54" y="11"/>
                        <a:pt x="55" y="11"/>
                      </a:cubicBezTo>
                      <a:cubicBezTo>
                        <a:pt x="55" y="10"/>
                        <a:pt x="53" y="10"/>
                        <a:pt x="52" y="10"/>
                      </a:cubicBezTo>
                      <a:cubicBezTo>
                        <a:pt x="53" y="9"/>
                        <a:pt x="55" y="8"/>
                        <a:pt x="57" y="8"/>
                      </a:cubicBezTo>
                      <a:cubicBezTo>
                        <a:pt x="58" y="9"/>
                        <a:pt x="57" y="9"/>
                        <a:pt x="57" y="9"/>
                      </a:cubicBezTo>
                      <a:cubicBezTo>
                        <a:pt x="60" y="11"/>
                        <a:pt x="61" y="9"/>
                        <a:pt x="62" y="11"/>
                      </a:cubicBezTo>
                      <a:cubicBezTo>
                        <a:pt x="62" y="12"/>
                        <a:pt x="61" y="13"/>
                        <a:pt x="61" y="13"/>
                      </a:cubicBezTo>
                      <a:cubicBezTo>
                        <a:pt x="60" y="13"/>
                        <a:pt x="60" y="12"/>
                        <a:pt x="59" y="11"/>
                      </a:cubicBezTo>
                      <a:cubicBezTo>
                        <a:pt x="59" y="12"/>
                        <a:pt x="59" y="12"/>
                        <a:pt x="59" y="12"/>
                      </a:cubicBezTo>
                      <a:cubicBezTo>
                        <a:pt x="59" y="12"/>
                        <a:pt x="58" y="12"/>
                        <a:pt x="58" y="11"/>
                      </a:cubicBezTo>
                      <a:cubicBezTo>
                        <a:pt x="58" y="12"/>
                        <a:pt x="59" y="13"/>
                        <a:pt x="60" y="14"/>
                      </a:cubicBezTo>
                      <a:cubicBezTo>
                        <a:pt x="61" y="14"/>
                        <a:pt x="62" y="16"/>
                        <a:pt x="62" y="17"/>
                      </a:cubicBezTo>
                      <a:cubicBezTo>
                        <a:pt x="63" y="17"/>
                        <a:pt x="64" y="17"/>
                        <a:pt x="64" y="16"/>
                      </a:cubicBezTo>
                      <a:cubicBezTo>
                        <a:pt x="63" y="16"/>
                        <a:pt x="63" y="16"/>
                        <a:pt x="63" y="16"/>
                      </a:cubicBezTo>
                      <a:cubicBezTo>
                        <a:pt x="63" y="15"/>
                        <a:pt x="65" y="16"/>
                        <a:pt x="65" y="15"/>
                      </a:cubicBezTo>
                      <a:cubicBezTo>
                        <a:pt x="66" y="16"/>
                        <a:pt x="67" y="16"/>
                        <a:pt x="67" y="17"/>
                      </a:cubicBezTo>
                      <a:cubicBezTo>
                        <a:pt x="67" y="18"/>
                        <a:pt x="67" y="18"/>
                        <a:pt x="67" y="18"/>
                      </a:cubicBezTo>
                      <a:cubicBezTo>
                        <a:pt x="67" y="18"/>
                        <a:pt x="67" y="17"/>
                        <a:pt x="66" y="17"/>
                      </a:cubicBezTo>
                      <a:cubicBezTo>
                        <a:pt x="67" y="17"/>
                        <a:pt x="66" y="20"/>
                        <a:pt x="68" y="19"/>
                      </a:cubicBezTo>
                      <a:cubicBezTo>
                        <a:pt x="68" y="18"/>
                        <a:pt x="68" y="18"/>
                        <a:pt x="68" y="18"/>
                      </a:cubicBezTo>
                      <a:cubicBezTo>
                        <a:pt x="69" y="18"/>
                        <a:pt x="70" y="19"/>
                        <a:pt x="71" y="20"/>
                      </a:cubicBezTo>
                      <a:cubicBezTo>
                        <a:pt x="72" y="19"/>
                        <a:pt x="71" y="20"/>
                        <a:pt x="71" y="19"/>
                      </a:cubicBezTo>
                      <a:cubicBezTo>
                        <a:pt x="70" y="20"/>
                        <a:pt x="70" y="16"/>
                        <a:pt x="69" y="18"/>
                      </a:cubicBezTo>
                      <a:cubicBezTo>
                        <a:pt x="70" y="16"/>
                        <a:pt x="68" y="16"/>
                        <a:pt x="69" y="14"/>
                      </a:cubicBezTo>
                      <a:cubicBezTo>
                        <a:pt x="68" y="15"/>
                        <a:pt x="68" y="15"/>
                        <a:pt x="68" y="14"/>
                      </a:cubicBezTo>
                      <a:cubicBezTo>
                        <a:pt x="68" y="14"/>
                        <a:pt x="68" y="14"/>
                        <a:pt x="67" y="14"/>
                      </a:cubicBezTo>
                      <a:cubicBezTo>
                        <a:pt x="67" y="14"/>
                        <a:pt x="67" y="14"/>
                        <a:pt x="67" y="14"/>
                      </a:cubicBezTo>
                      <a:cubicBezTo>
                        <a:pt x="67" y="14"/>
                        <a:pt x="67" y="14"/>
                        <a:pt x="67" y="14"/>
                      </a:cubicBezTo>
                      <a:cubicBezTo>
                        <a:pt x="67" y="14"/>
                        <a:pt x="67" y="14"/>
                        <a:pt x="67" y="14"/>
                      </a:cubicBezTo>
                      <a:cubicBezTo>
                        <a:pt x="67" y="14"/>
                        <a:pt x="67" y="15"/>
                        <a:pt x="67" y="15"/>
                      </a:cubicBezTo>
                      <a:cubicBezTo>
                        <a:pt x="66" y="15"/>
                        <a:pt x="65" y="14"/>
                        <a:pt x="65" y="14"/>
                      </a:cubicBezTo>
                      <a:cubicBezTo>
                        <a:pt x="64" y="13"/>
                        <a:pt x="65" y="14"/>
                        <a:pt x="65" y="13"/>
                      </a:cubicBezTo>
                      <a:cubicBezTo>
                        <a:pt x="64" y="13"/>
                        <a:pt x="64" y="13"/>
                        <a:pt x="64" y="13"/>
                      </a:cubicBezTo>
                      <a:cubicBezTo>
                        <a:pt x="65" y="12"/>
                        <a:pt x="64" y="11"/>
                        <a:pt x="65" y="12"/>
                      </a:cubicBezTo>
                      <a:cubicBezTo>
                        <a:pt x="64" y="10"/>
                        <a:pt x="64" y="10"/>
                        <a:pt x="64" y="10"/>
                      </a:cubicBezTo>
                      <a:cubicBezTo>
                        <a:pt x="64" y="10"/>
                        <a:pt x="63" y="9"/>
                        <a:pt x="62" y="9"/>
                      </a:cubicBezTo>
                      <a:cubicBezTo>
                        <a:pt x="62" y="8"/>
                        <a:pt x="61" y="8"/>
                        <a:pt x="61" y="8"/>
                      </a:cubicBezTo>
                      <a:cubicBezTo>
                        <a:pt x="61" y="8"/>
                        <a:pt x="61" y="8"/>
                        <a:pt x="60" y="8"/>
                      </a:cubicBezTo>
                      <a:cubicBezTo>
                        <a:pt x="60" y="7"/>
                        <a:pt x="59" y="7"/>
                        <a:pt x="59" y="7"/>
                      </a:cubicBezTo>
                      <a:cubicBezTo>
                        <a:pt x="59" y="7"/>
                        <a:pt x="59" y="7"/>
                        <a:pt x="59" y="7"/>
                      </a:cubicBezTo>
                      <a:cubicBezTo>
                        <a:pt x="58" y="6"/>
                        <a:pt x="55" y="6"/>
                        <a:pt x="53" y="4"/>
                      </a:cubicBezTo>
                      <a:cubicBezTo>
                        <a:pt x="52" y="4"/>
                        <a:pt x="52" y="4"/>
                        <a:pt x="51" y="3"/>
                      </a:cubicBezTo>
                      <a:cubicBezTo>
                        <a:pt x="50" y="3"/>
                        <a:pt x="50" y="3"/>
                        <a:pt x="50" y="3"/>
                      </a:cubicBezTo>
                      <a:cubicBezTo>
                        <a:pt x="49" y="3"/>
                        <a:pt x="48" y="2"/>
                        <a:pt x="47" y="2"/>
                      </a:cubicBezTo>
                      <a:cubicBezTo>
                        <a:pt x="46" y="0"/>
                        <a:pt x="42" y="2"/>
                        <a:pt x="41" y="1"/>
                      </a:cubicBezTo>
                      <a:cubicBezTo>
                        <a:pt x="41" y="2"/>
                        <a:pt x="41" y="2"/>
                        <a:pt x="41" y="2"/>
                      </a:cubicBezTo>
                      <a:cubicBezTo>
                        <a:pt x="40" y="2"/>
                        <a:pt x="39" y="3"/>
                        <a:pt x="37" y="4"/>
                      </a:cubicBezTo>
                      <a:cubicBezTo>
                        <a:pt x="38" y="4"/>
                        <a:pt x="38" y="4"/>
                        <a:pt x="38" y="4"/>
                      </a:cubicBezTo>
                      <a:cubicBezTo>
                        <a:pt x="37" y="5"/>
                        <a:pt x="34" y="4"/>
                        <a:pt x="33" y="5"/>
                      </a:cubicBezTo>
                      <a:cubicBezTo>
                        <a:pt x="33" y="5"/>
                        <a:pt x="33" y="5"/>
                        <a:pt x="34" y="5"/>
                      </a:cubicBezTo>
                      <a:cubicBezTo>
                        <a:pt x="32" y="4"/>
                        <a:pt x="31" y="5"/>
                        <a:pt x="30" y="6"/>
                      </a:cubicBezTo>
                      <a:cubicBezTo>
                        <a:pt x="30" y="7"/>
                        <a:pt x="29" y="8"/>
                        <a:pt x="28" y="8"/>
                      </a:cubicBezTo>
                      <a:cubicBezTo>
                        <a:pt x="27" y="8"/>
                        <a:pt x="27" y="8"/>
                        <a:pt x="27" y="8"/>
                      </a:cubicBezTo>
                      <a:cubicBezTo>
                        <a:pt x="27" y="8"/>
                        <a:pt x="27" y="8"/>
                        <a:pt x="27" y="8"/>
                      </a:cubicBezTo>
                      <a:cubicBezTo>
                        <a:pt x="27" y="8"/>
                        <a:pt x="27" y="8"/>
                        <a:pt x="27" y="8"/>
                      </a:cubicBezTo>
                      <a:cubicBezTo>
                        <a:pt x="26" y="8"/>
                        <a:pt x="26" y="8"/>
                        <a:pt x="26" y="8"/>
                      </a:cubicBezTo>
                      <a:cubicBezTo>
                        <a:pt x="26" y="8"/>
                        <a:pt x="26" y="8"/>
                        <a:pt x="26" y="8"/>
                      </a:cubicBezTo>
                      <a:cubicBezTo>
                        <a:pt x="26" y="9"/>
                        <a:pt x="26" y="9"/>
                        <a:pt x="25" y="9"/>
                      </a:cubicBezTo>
                      <a:cubicBezTo>
                        <a:pt x="25" y="9"/>
                        <a:pt x="25" y="9"/>
                        <a:pt x="25" y="9"/>
                      </a:cubicBezTo>
                      <a:cubicBezTo>
                        <a:pt x="25" y="9"/>
                        <a:pt x="25" y="9"/>
                        <a:pt x="25" y="9"/>
                      </a:cubicBezTo>
                      <a:cubicBezTo>
                        <a:pt x="24" y="9"/>
                        <a:pt x="24" y="10"/>
                        <a:pt x="25" y="10"/>
                      </a:cubicBezTo>
                      <a:cubicBezTo>
                        <a:pt x="25" y="10"/>
                        <a:pt x="25" y="11"/>
                        <a:pt x="25" y="11"/>
                      </a:cubicBezTo>
                      <a:cubicBezTo>
                        <a:pt x="24" y="10"/>
                        <a:pt x="24" y="12"/>
                        <a:pt x="23" y="11"/>
                      </a:cubicBezTo>
                      <a:cubicBezTo>
                        <a:pt x="23" y="12"/>
                        <a:pt x="21" y="13"/>
                        <a:pt x="22" y="15"/>
                      </a:cubicBezTo>
                      <a:cubicBezTo>
                        <a:pt x="21" y="15"/>
                        <a:pt x="21" y="15"/>
                        <a:pt x="22" y="15"/>
                      </a:cubicBezTo>
                      <a:cubicBezTo>
                        <a:pt x="21" y="15"/>
                        <a:pt x="20" y="15"/>
                        <a:pt x="20" y="16"/>
                      </a:cubicBezTo>
                      <a:cubicBezTo>
                        <a:pt x="19" y="15"/>
                        <a:pt x="19" y="15"/>
                        <a:pt x="19" y="15"/>
                      </a:cubicBezTo>
                      <a:cubicBezTo>
                        <a:pt x="20" y="17"/>
                        <a:pt x="20" y="17"/>
                        <a:pt x="20" y="17"/>
                      </a:cubicBezTo>
                      <a:cubicBezTo>
                        <a:pt x="19" y="17"/>
                        <a:pt x="18" y="17"/>
                        <a:pt x="18" y="16"/>
                      </a:cubicBezTo>
                      <a:cubicBezTo>
                        <a:pt x="18" y="18"/>
                        <a:pt x="17" y="18"/>
                        <a:pt x="17" y="20"/>
                      </a:cubicBezTo>
                      <a:cubicBezTo>
                        <a:pt x="17" y="19"/>
                        <a:pt x="17" y="19"/>
                        <a:pt x="17" y="19"/>
                      </a:cubicBezTo>
                      <a:cubicBezTo>
                        <a:pt x="16" y="20"/>
                        <a:pt x="17" y="21"/>
                        <a:pt x="16" y="21"/>
                      </a:cubicBezTo>
                      <a:cubicBezTo>
                        <a:pt x="14" y="21"/>
                        <a:pt x="12" y="26"/>
                        <a:pt x="10" y="28"/>
                      </a:cubicBezTo>
                      <a:cubicBezTo>
                        <a:pt x="12" y="29"/>
                        <a:pt x="8" y="29"/>
                        <a:pt x="9" y="30"/>
                      </a:cubicBezTo>
                      <a:cubicBezTo>
                        <a:pt x="9" y="30"/>
                        <a:pt x="8" y="30"/>
                        <a:pt x="8" y="30"/>
                      </a:cubicBezTo>
                      <a:cubicBezTo>
                        <a:pt x="8" y="31"/>
                        <a:pt x="6" y="32"/>
                        <a:pt x="7" y="33"/>
                      </a:cubicBezTo>
                      <a:cubicBezTo>
                        <a:pt x="7" y="33"/>
                        <a:pt x="7" y="33"/>
                        <a:pt x="6" y="33"/>
                      </a:cubicBezTo>
                      <a:cubicBezTo>
                        <a:pt x="6" y="33"/>
                        <a:pt x="7" y="33"/>
                        <a:pt x="6" y="33"/>
                      </a:cubicBezTo>
                      <a:cubicBezTo>
                        <a:pt x="6" y="33"/>
                        <a:pt x="6" y="33"/>
                        <a:pt x="6" y="33"/>
                      </a:cubicBezTo>
                      <a:cubicBezTo>
                        <a:pt x="5" y="34"/>
                        <a:pt x="7" y="35"/>
                        <a:pt x="8" y="36"/>
                      </a:cubicBezTo>
                      <a:cubicBezTo>
                        <a:pt x="7" y="36"/>
                        <a:pt x="7" y="37"/>
                        <a:pt x="8" y="38"/>
                      </a:cubicBezTo>
                      <a:cubicBezTo>
                        <a:pt x="7" y="38"/>
                        <a:pt x="7" y="38"/>
                        <a:pt x="7" y="37"/>
                      </a:cubicBezTo>
                      <a:cubicBezTo>
                        <a:pt x="6" y="38"/>
                        <a:pt x="5" y="40"/>
                        <a:pt x="6" y="41"/>
                      </a:cubicBezTo>
                      <a:cubicBezTo>
                        <a:pt x="6" y="41"/>
                        <a:pt x="6" y="41"/>
                        <a:pt x="6" y="42"/>
                      </a:cubicBezTo>
                      <a:cubicBezTo>
                        <a:pt x="6" y="43"/>
                        <a:pt x="5" y="43"/>
                        <a:pt x="5" y="44"/>
                      </a:cubicBezTo>
                      <a:cubicBezTo>
                        <a:pt x="5" y="44"/>
                        <a:pt x="5" y="44"/>
                        <a:pt x="5" y="44"/>
                      </a:cubicBezTo>
                      <a:cubicBezTo>
                        <a:pt x="7" y="45"/>
                        <a:pt x="6" y="45"/>
                        <a:pt x="6" y="46"/>
                      </a:cubicBezTo>
                      <a:cubicBezTo>
                        <a:pt x="5" y="46"/>
                        <a:pt x="5" y="46"/>
                        <a:pt x="5" y="46"/>
                      </a:cubicBezTo>
                      <a:cubicBezTo>
                        <a:pt x="4" y="48"/>
                        <a:pt x="6" y="47"/>
                        <a:pt x="4" y="49"/>
                      </a:cubicBezTo>
                      <a:cubicBezTo>
                        <a:pt x="5" y="49"/>
                        <a:pt x="5" y="49"/>
                        <a:pt x="5" y="49"/>
                      </a:cubicBezTo>
                      <a:cubicBezTo>
                        <a:pt x="7" y="50"/>
                        <a:pt x="4" y="51"/>
                        <a:pt x="4" y="53"/>
                      </a:cubicBezTo>
                      <a:cubicBezTo>
                        <a:pt x="5" y="52"/>
                        <a:pt x="5" y="52"/>
                        <a:pt x="5" y="52"/>
                      </a:cubicBezTo>
                      <a:cubicBezTo>
                        <a:pt x="6" y="53"/>
                        <a:pt x="2" y="54"/>
                        <a:pt x="2" y="55"/>
                      </a:cubicBezTo>
                      <a:cubicBezTo>
                        <a:pt x="2" y="55"/>
                        <a:pt x="2" y="55"/>
                        <a:pt x="2" y="54"/>
                      </a:cubicBezTo>
                      <a:cubicBezTo>
                        <a:pt x="0" y="56"/>
                        <a:pt x="3" y="55"/>
                        <a:pt x="3" y="56"/>
                      </a:cubicBezTo>
                      <a:cubicBezTo>
                        <a:pt x="2" y="57"/>
                        <a:pt x="1" y="56"/>
                        <a:pt x="1" y="57"/>
                      </a:cubicBezTo>
                      <a:cubicBezTo>
                        <a:pt x="1" y="57"/>
                        <a:pt x="3" y="60"/>
                        <a:pt x="2" y="61"/>
                      </a:cubicBezTo>
                      <a:cubicBezTo>
                        <a:pt x="3" y="61"/>
                        <a:pt x="3" y="61"/>
                        <a:pt x="4" y="61"/>
                      </a:cubicBezTo>
                      <a:cubicBezTo>
                        <a:pt x="4" y="62"/>
                        <a:pt x="2" y="64"/>
                        <a:pt x="4" y="65"/>
                      </a:cubicBezTo>
                      <a:cubicBezTo>
                        <a:pt x="3" y="65"/>
                        <a:pt x="3" y="65"/>
                        <a:pt x="3" y="65"/>
                      </a:cubicBezTo>
                      <a:cubicBezTo>
                        <a:pt x="4" y="66"/>
                        <a:pt x="4" y="68"/>
                        <a:pt x="5" y="68"/>
                      </a:cubicBezTo>
                      <a:cubicBezTo>
                        <a:pt x="4" y="69"/>
                        <a:pt x="4" y="70"/>
                        <a:pt x="5" y="71"/>
                      </a:cubicBezTo>
                      <a:cubicBezTo>
                        <a:pt x="6" y="72"/>
                        <a:pt x="7" y="73"/>
                        <a:pt x="5" y="74"/>
                      </a:cubicBezTo>
                      <a:cubicBezTo>
                        <a:pt x="5" y="74"/>
                        <a:pt x="5" y="74"/>
                        <a:pt x="6" y="75"/>
                      </a:cubicBezTo>
                      <a:cubicBezTo>
                        <a:pt x="6" y="75"/>
                        <a:pt x="6" y="76"/>
                        <a:pt x="6" y="76"/>
                      </a:cubicBezTo>
                      <a:cubicBezTo>
                        <a:pt x="6" y="76"/>
                        <a:pt x="6" y="76"/>
                        <a:pt x="6" y="76"/>
                      </a:cubicBezTo>
                      <a:cubicBezTo>
                        <a:pt x="6" y="78"/>
                        <a:pt x="7" y="78"/>
                        <a:pt x="8" y="78"/>
                      </a:cubicBezTo>
                      <a:cubicBezTo>
                        <a:pt x="8" y="78"/>
                        <a:pt x="8" y="78"/>
                        <a:pt x="7" y="78"/>
                      </a:cubicBezTo>
                      <a:cubicBezTo>
                        <a:pt x="8" y="81"/>
                        <a:pt x="8" y="81"/>
                        <a:pt x="10" y="82"/>
                      </a:cubicBezTo>
                      <a:cubicBezTo>
                        <a:pt x="10" y="83"/>
                        <a:pt x="10" y="83"/>
                        <a:pt x="10" y="83"/>
                      </a:cubicBezTo>
                      <a:cubicBezTo>
                        <a:pt x="10" y="83"/>
                        <a:pt x="10" y="87"/>
                        <a:pt x="12" y="88"/>
                      </a:cubicBezTo>
                      <a:cubicBezTo>
                        <a:pt x="12" y="88"/>
                        <a:pt x="12" y="88"/>
                        <a:pt x="12" y="88"/>
                      </a:cubicBezTo>
                      <a:cubicBezTo>
                        <a:pt x="13" y="89"/>
                        <a:pt x="14" y="90"/>
                        <a:pt x="15" y="91"/>
                      </a:cubicBezTo>
                      <a:cubicBezTo>
                        <a:pt x="15" y="93"/>
                        <a:pt x="16" y="94"/>
                        <a:pt x="18" y="93"/>
                      </a:cubicBezTo>
                      <a:cubicBezTo>
                        <a:pt x="20" y="93"/>
                        <a:pt x="20" y="93"/>
                        <a:pt x="20" y="93"/>
                      </a:cubicBezTo>
                      <a:cubicBezTo>
                        <a:pt x="18" y="92"/>
                        <a:pt x="21" y="92"/>
                        <a:pt x="20" y="91"/>
                      </a:cubicBezTo>
                      <a:cubicBezTo>
                        <a:pt x="21" y="92"/>
                        <a:pt x="22" y="93"/>
                        <a:pt x="21" y="93"/>
                      </a:cubicBezTo>
                      <a:cubicBezTo>
                        <a:pt x="21" y="93"/>
                        <a:pt x="21" y="93"/>
                        <a:pt x="21" y="93"/>
                      </a:cubicBezTo>
                      <a:cubicBezTo>
                        <a:pt x="19" y="94"/>
                        <a:pt x="23" y="95"/>
                        <a:pt x="22" y="96"/>
                      </a:cubicBezTo>
                      <a:cubicBezTo>
                        <a:pt x="26" y="98"/>
                        <a:pt x="30" y="100"/>
                        <a:pt x="35" y="100"/>
                      </a:cubicBezTo>
                      <a:cubicBezTo>
                        <a:pt x="34" y="99"/>
                        <a:pt x="34" y="99"/>
                        <a:pt x="34" y="99"/>
                      </a:cubicBezTo>
                      <a:cubicBezTo>
                        <a:pt x="36" y="99"/>
                        <a:pt x="36" y="99"/>
                        <a:pt x="36" y="99"/>
                      </a:cubicBezTo>
                      <a:cubicBezTo>
                        <a:pt x="36" y="99"/>
                        <a:pt x="36" y="100"/>
                        <a:pt x="35" y="100"/>
                      </a:cubicBezTo>
                      <a:cubicBezTo>
                        <a:pt x="36" y="101"/>
                        <a:pt x="37" y="99"/>
                        <a:pt x="37" y="99"/>
                      </a:cubicBezTo>
                      <a:cubicBezTo>
                        <a:pt x="39" y="99"/>
                        <a:pt x="36" y="100"/>
                        <a:pt x="37" y="100"/>
                      </a:cubicBezTo>
                      <a:cubicBezTo>
                        <a:pt x="37" y="100"/>
                        <a:pt x="38" y="100"/>
                        <a:pt x="38" y="100"/>
                      </a:cubicBezTo>
                      <a:cubicBezTo>
                        <a:pt x="38" y="100"/>
                        <a:pt x="38" y="100"/>
                        <a:pt x="38" y="100"/>
                      </a:cubicBezTo>
                      <a:cubicBezTo>
                        <a:pt x="38" y="100"/>
                        <a:pt x="38" y="99"/>
                        <a:pt x="40" y="99"/>
                      </a:cubicBezTo>
                      <a:cubicBezTo>
                        <a:pt x="40" y="99"/>
                        <a:pt x="40" y="100"/>
                        <a:pt x="40" y="100"/>
                      </a:cubicBezTo>
                      <a:cubicBezTo>
                        <a:pt x="41" y="100"/>
                        <a:pt x="41" y="100"/>
                        <a:pt x="41" y="100"/>
                      </a:cubicBezTo>
                      <a:cubicBezTo>
                        <a:pt x="41" y="100"/>
                        <a:pt x="43" y="99"/>
                        <a:pt x="43" y="99"/>
                      </a:cubicBezTo>
                      <a:cubicBezTo>
                        <a:pt x="42" y="98"/>
                        <a:pt x="42" y="98"/>
                        <a:pt x="42" y="98"/>
                      </a:cubicBezTo>
                      <a:cubicBezTo>
                        <a:pt x="43" y="98"/>
                        <a:pt x="44" y="98"/>
                        <a:pt x="43" y="97"/>
                      </a:cubicBezTo>
                      <a:cubicBezTo>
                        <a:pt x="44" y="99"/>
                        <a:pt x="49" y="95"/>
                        <a:pt x="50" y="95"/>
                      </a:cubicBezTo>
                      <a:cubicBezTo>
                        <a:pt x="51" y="94"/>
                        <a:pt x="52" y="94"/>
                        <a:pt x="53" y="93"/>
                      </a:cubicBezTo>
                      <a:cubicBezTo>
                        <a:pt x="52" y="93"/>
                        <a:pt x="52" y="92"/>
                        <a:pt x="53" y="92"/>
                      </a:cubicBezTo>
                      <a:cubicBezTo>
                        <a:pt x="54" y="94"/>
                        <a:pt x="55" y="91"/>
                        <a:pt x="57" y="92"/>
                      </a:cubicBezTo>
                      <a:cubicBezTo>
                        <a:pt x="55" y="92"/>
                        <a:pt x="59" y="90"/>
                        <a:pt x="57" y="89"/>
                      </a:cubicBezTo>
                      <a:cubicBezTo>
                        <a:pt x="58" y="89"/>
                        <a:pt x="58" y="90"/>
                        <a:pt x="59" y="90"/>
                      </a:cubicBezTo>
                      <a:cubicBezTo>
                        <a:pt x="59" y="89"/>
                        <a:pt x="60" y="88"/>
                        <a:pt x="61" y="87"/>
                      </a:cubicBezTo>
                      <a:cubicBezTo>
                        <a:pt x="62" y="86"/>
                        <a:pt x="64" y="85"/>
                        <a:pt x="64" y="84"/>
                      </a:cubicBezTo>
                      <a:cubicBezTo>
                        <a:pt x="64" y="84"/>
                        <a:pt x="64" y="84"/>
                        <a:pt x="64" y="83"/>
                      </a:cubicBezTo>
                      <a:cubicBezTo>
                        <a:pt x="66" y="83"/>
                        <a:pt x="66" y="83"/>
                        <a:pt x="66" y="83"/>
                      </a:cubicBezTo>
                      <a:cubicBezTo>
                        <a:pt x="66" y="82"/>
                        <a:pt x="64" y="81"/>
                        <a:pt x="66" y="81"/>
                      </a:cubicBezTo>
                      <a:cubicBezTo>
                        <a:pt x="66" y="81"/>
                        <a:pt x="65" y="81"/>
                        <a:pt x="65" y="81"/>
                      </a:cubicBezTo>
                      <a:cubicBezTo>
                        <a:pt x="68" y="79"/>
                        <a:pt x="69" y="76"/>
                        <a:pt x="70" y="73"/>
                      </a:cubicBezTo>
                      <a:cubicBezTo>
                        <a:pt x="71" y="71"/>
                        <a:pt x="72" y="68"/>
                        <a:pt x="74" y="66"/>
                      </a:cubicBezTo>
                      <a:cubicBezTo>
                        <a:pt x="73" y="66"/>
                        <a:pt x="74" y="66"/>
                        <a:pt x="74" y="65"/>
                      </a:cubicBezTo>
                      <a:cubicBezTo>
                        <a:pt x="73" y="65"/>
                        <a:pt x="73" y="65"/>
                        <a:pt x="73" y="65"/>
                      </a:cubicBezTo>
                      <a:cubicBezTo>
                        <a:pt x="73" y="65"/>
                        <a:pt x="73" y="64"/>
                        <a:pt x="73" y="64"/>
                      </a:cubicBezTo>
                      <a:cubicBezTo>
                        <a:pt x="74" y="63"/>
                        <a:pt x="74" y="63"/>
                        <a:pt x="74" y="63"/>
                      </a:cubicBezTo>
                      <a:cubicBezTo>
                        <a:pt x="73" y="62"/>
                        <a:pt x="75" y="60"/>
                        <a:pt x="74" y="60"/>
                      </a:cubicBezTo>
                      <a:cubicBezTo>
                        <a:pt x="74" y="61"/>
                        <a:pt x="74" y="61"/>
                        <a:pt x="74" y="61"/>
                      </a:cubicBezTo>
                      <a:cubicBezTo>
                        <a:pt x="73" y="59"/>
                        <a:pt x="71" y="61"/>
                        <a:pt x="69" y="61"/>
                      </a:cubicBezTo>
                      <a:cubicBezTo>
                        <a:pt x="70" y="62"/>
                        <a:pt x="66" y="63"/>
                        <a:pt x="68" y="65"/>
                      </a:cubicBezTo>
                      <a:cubicBezTo>
                        <a:pt x="67" y="65"/>
                        <a:pt x="67" y="64"/>
                        <a:pt x="67" y="64"/>
                      </a:cubicBezTo>
                      <a:cubicBezTo>
                        <a:pt x="67" y="65"/>
                        <a:pt x="67" y="66"/>
                        <a:pt x="67" y="66"/>
                      </a:cubicBezTo>
                      <a:cubicBezTo>
                        <a:pt x="66" y="66"/>
                        <a:pt x="66" y="66"/>
                        <a:pt x="66" y="66"/>
                      </a:cubicBezTo>
                      <a:cubicBezTo>
                        <a:pt x="66" y="69"/>
                        <a:pt x="65" y="70"/>
                        <a:pt x="63" y="72"/>
                      </a:cubicBezTo>
                      <a:cubicBezTo>
                        <a:pt x="64" y="72"/>
                        <a:pt x="64" y="72"/>
                        <a:pt x="64" y="72"/>
                      </a:cubicBezTo>
                      <a:cubicBezTo>
                        <a:pt x="63" y="73"/>
                        <a:pt x="63" y="73"/>
                        <a:pt x="63" y="73"/>
                      </a:cubicBezTo>
                      <a:cubicBezTo>
                        <a:pt x="63" y="74"/>
                        <a:pt x="63" y="71"/>
                        <a:pt x="64" y="72"/>
                      </a:cubicBezTo>
                      <a:cubicBezTo>
                        <a:pt x="63" y="72"/>
                        <a:pt x="62" y="76"/>
                        <a:pt x="60" y="76"/>
                      </a:cubicBezTo>
                      <a:cubicBezTo>
                        <a:pt x="60" y="77"/>
                        <a:pt x="61" y="76"/>
                        <a:pt x="61" y="77"/>
                      </a:cubicBezTo>
                      <a:cubicBezTo>
                        <a:pt x="60" y="77"/>
                        <a:pt x="60" y="77"/>
                        <a:pt x="60" y="77"/>
                      </a:cubicBezTo>
                      <a:cubicBezTo>
                        <a:pt x="60" y="77"/>
                        <a:pt x="60" y="77"/>
                        <a:pt x="60" y="77"/>
                      </a:cubicBezTo>
                      <a:cubicBezTo>
                        <a:pt x="60" y="78"/>
                        <a:pt x="59" y="78"/>
                        <a:pt x="59" y="77"/>
                      </a:cubicBezTo>
                      <a:cubicBezTo>
                        <a:pt x="59" y="77"/>
                        <a:pt x="59" y="77"/>
                        <a:pt x="59" y="77"/>
                      </a:cubicBezTo>
                      <a:cubicBezTo>
                        <a:pt x="58" y="77"/>
                        <a:pt x="58" y="79"/>
                        <a:pt x="58" y="79"/>
                      </a:cubicBezTo>
                      <a:cubicBezTo>
                        <a:pt x="58" y="78"/>
                        <a:pt x="58" y="78"/>
                        <a:pt x="58" y="78"/>
                      </a:cubicBezTo>
                      <a:cubicBezTo>
                        <a:pt x="57" y="81"/>
                        <a:pt x="55" y="83"/>
                        <a:pt x="54" y="85"/>
                      </a:cubicBezTo>
                      <a:cubicBezTo>
                        <a:pt x="54" y="85"/>
                        <a:pt x="54" y="85"/>
                        <a:pt x="54" y="85"/>
                      </a:cubicBezTo>
                      <a:cubicBezTo>
                        <a:pt x="53" y="87"/>
                        <a:pt x="52" y="86"/>
                        <a:pt x="51" y="88"/>
                      </a:cubicBezTo>
                      <a:cubicBezTo>
                        <a:pt x="51" y="87"/>
                        <a:pt x="51" y="87"/>
                        <a:pt x="51" y="87"/>
                      </a:cubicBezTo>
                      <a:cubicBezTo>
                        <a:pt x="51" y="88"/>
                        <a:pt x="51" y="89"/>
                        <a:pt x="50" y="89"/>
                      </a:cubicBezTo>
                      <a:cubicBezTo>
                        <a:pt x="50" y="88"/>
                        <a:pt x="49" y="89"/>
                        <a:pt x="49" y="88"/>
                      </a:cubicBezTo>
                      <a:cubicBezTo>
                        <a:pt x="48" y="90"/>
                        <a:pt x="49" y="89"/>
                        <a:pt x="48" y="91"/>
                      </a:cubicBezTo>
                      <a:cubicBezTo>
                        <a:pt x="47" y="90"/>
                        <a:pt x="47" y="90"/>
                        <a:pt x="47" y="90"/>
                      </a:cubicBezTo>
                      <a:cubicBezTo>
                        <a:pt x="47" y="91"/>
                        <a:pt x="47" y="91"/>
                        <a:pt x="47" y="92"/>
                      </a:cubicBezTo>
                      <a:cubicBezTo>
                        <a:pt x="47" y="91"/>
                        <a:pt x="46" y="92"/>
                        <a:pt x="46" y="90"/>
                      </a:cubicBezTo>
                      <a:cubicBezTo>
                        <a:pt x="44" y="90"/>
                        <a:pt x="44" y="93"/>
                        <a:pt x="42" y="91"/>
                      </a:cubicBezTo>
                      <a:cubicBezTo>
                        <a:pt x="42" y="93"/>
                        <a:pt x="44" y="92"/>
                        <a:pt x="44" y="92"/>
                      </a:cubicBezTo>
                      <a:cubicBezTo>
                        <a:pt x="44" y="93"/>
                        <a:pt x="43" y="94"/>
                        <a:pt x="43" y="94"/>
                      </a:cubicBezTo>
                      <a:cubicBezTo>
                        <a:pt x="42" y="94"/>
                        <a:pt x="41" y="92"/>
                        <a:pt x="39" y="92"/>
                      </a:cubicBezTo>
                      <a:cubicBezTo>
                        <a:pt x="39" y="92"/>
                        <a:pt x="39" y="92"/>
                        <a:pt x="39" y="92"/>
                      </a:cubicBezTo>
                      <a:cubicBezTo>
                        <a:pt x="39" y="92"/>
                        <a:pt x="38" y="93"/>
                        <a:pt x="37" y="92"/>
                      </a:cubicBezTo>
                      <a:cubicBezTo>
                        <a:pt x="37" y="93"/>
                        <a:pt x="37" y="92"/>
                        <a:pt x="36" y="94"/>
                      </a:cubicBezTo>
                      <a:cubicBezTo>
                        <a:pt x="36" y="94"/>
                        <a:pt x="37" y="94"/>
                        <a:pt x="37" y="93"/>
                      </a:cubicBezTo>
                      <a:cubicBezTo>
                        <a:pt x="38" y="93"/>
                        <a:pt x="38" y="93"/>
                        <a:pt x="38" y="93"/>
                      </a:cubicBezTo>
                      <a:cubicBezTo>
                        <a:pt x="37" y="94"/>
                        <a:pt x="36" y="95"/>
                        <a:pt x="35" y="95"/>
                      </a:cubicBezTo>
                      <a:cubicBezTo>
                        <a:pt x="35" y="94"/>
                        <a:pt x="35" y="94"/>
                        <a:pt x="36" y="94"/>
                      </a:cubicBezTo>
                      <a:cubicBezTo>
                        <a:pt x="35" y="93"/>
                        <a:pt x="35" y="94"/>
                        <a:pt x="34" y="94"/>
                      </a:cubicBezTo>
                      <a:cubicBezTo>
                        <a:pt x="35" y="92"/>
                        <a:pt x="36" y="93"/>
                        <a:pt x="37" y="92"/>
                      </a:cubicBezTo>
                      <a:cubicBezTo>
                        <a:pt x="37" y="91"/>
                        <a:pt x="35" y="93"/>
                        <a:pt x="36" y="92"/>
                      </a:cubicBezTo>
                      <a:cubicBezTo>
                        <a:pt x="35" y="94"/>
                        <a:pt x="34" y="91"/>
                        <a:pt x="33" y="93"/>
                      </a:cubicBezTo>
                      <a:cubicBezTo>
                        <a:pt x="33" y="92"/>
                        <a:pt x="33" y="92"/>
                        <a:pt x="33" y="92"/>
                      </a:cubicBezTo>
                      <a:cubicBezTo>
                        <a:pt x="33" y="92"/>
                        <a:pt x="33" y="92"/>
                        <a:pt x="32" y="92"/>
                      </a:cubicBezTo>
                      <a:cubicBezTo>
                        <a:pt x="33" y="91"/>
                        <a:pt x="33" y="91"/>
                        <a:pt x="33" y="91"/>
                      </a:cubicBezTo>
                      <a:cubicBezTo>
                        <a:pt x="32" y="92"/>
                        <a:pt x="32" y="90"/>
                        <a:pt x="31" y="90"/>
                      </a:cubicBezTo>
                      <a:cubicBezTo>
                        <a:pt x="32" y="91"/>
                        <a:pt x="31" y="92"/>
                        <a:pt x="32" y="92"/>
                      </a:cubicBezTo>
                      <a:cubicBezTo>
                        <a:pt x="29" y="93"/>
                        <a:pt x="31" y="90"/>
                        <a:pt x="29" y="90"/>
                      </a:cubicBezTo>
                      <a:cubicBezTo>
                        <a:pt x="29" y="90"/>
                        <a:pt x="29" y="90"/>
                        <a:pt x="29" y="91"/>
                      </a:cubicBezTo>
                      <a:cubicBezTo>
                        <a:pt x="29" y="90"/>
                        <a:pt x="28" y="90"/>
                        <a:pt x="28" y="89"/>
                      </a:cubicBezTo>
                      <a:cubicBezTo>
                        <a:pt x="27" y="89"/>
                        <a:pt x="28" y="90"/>
                        <a:pt x="27" y="90"/>
                      </a:cubicBezTo>
                      <a:cubicBezTo>
                        <a:pt x="27" y="89"/>
                        <a:pt x="26" y="91"/>
                        <a:pt x="25" y="90"/>
                      </a:cubicBezTo>
                      <a:cubicBezTo>
                        <a:pt x="26" y="90"/>
                        <a:pt x="26" y="90"/>
                        <a:pt x="26" y="90"/>
                      </a:cubicBezTo>
                      <a:cubicBezTo>
                        <a:pt x="24" y="88"/>
                        <a:pt x="24" y="91"/>
                        <a:pt x="23" y="89"/>
                      </a:cubicBezTo>
                      <a:cubicBezTo>
                        <a:pt x="25" y="89"/>
                        <a:pt x="25" y="89"/>
                        <a:pt x="25" y="89"/>
                      </a:cubicBezTo>
                      <a:cubicBezTo>
                        <a:pt x="24" y="89"/>
                        <a:pt x="24" y="89"/>
                        <a:pt x="24" y="89"/>
                      </a:cubicBezTo>
                      <a:cubicBezTo>
                        <a:pt x="24" y="88"/>
                        <a:pt x="24" y="88"/>
                        <a:pt x="24" y="88"/>
                      </a:cubicBezTo>
                      <a:cubicBezTo>
                        <a:pt x="23" y="88"/>
                        <a:pt x="23" y="88"/>
                        <a:pt x="22" y="87"/>
                      </a:cubicBezTo>
                      <a:cubicBezTo>
                        <a:pt x="22" y="87"/>
                        <a:pt x="21" y="88"/>
                        <a:pt x="21" y="87"/>
                      </a:cubicBezTo>
                      <a:cubicBezTo>
                        <a:pt x="21" y="87"/>
                        <a:pt x="21" y="87"/>
                        <a:pt x="20" y="86"/>
                      </a:cubicBezTo>
                      <a:cubicBezTo>
                        <a:pt x="21" y="86"/>
                        <a:pt x="22" y="86"/>
                        <a:pt x="22" y="87"/>
                      </a:cubicBezTo>
                      <a:cubicBezTo>
                        <a:pt x="22" y="86"/>
                        <a:pt x="22" y="86"/>
                        <a:pt x="22" y="86"/>
                      </a:cubicBezTo>
                      <a:cubicBezTo>
                        <a:pt x="22" y="85"/>
                        <a:pt x="21" y="85"/>
                        <a:pt x="21" y="85"/>
                      </a:cubicBezTo>
                      <a:cubicBezTo>
                        <a:pt x="21" y="85"/>
                        <a:pt x="21" y="85"/>
                        <a:pt x="21" y="85"/>
                      </a:cubicBezTo>
                      <a:cubicBezTo>
                        <a:pt x="19" y="85"/>
                        <a:pt x="19" y="85"/>
                        <a:pt x="19" y="85"/>
                      </a:cubicBezTo>
                      <a:cubicBezTo>
                        <a:pt x="19" y="84"/>
                        <a:pt x="19" y="84"/>
                        <a:pt x="20" y="84"/>
                      </a:cubicBezTo>
                      <a:cubicBezTo>
                        <a:pt x="20" y="84"/>
                        <a:pt x="19" y="84"/>
                        <a:pt x="19" y="84"/>
                      </a:cubicBezTo>
                      <a:cubicBezTo>
                        <a:pt x="19" y="84"/>
                        <a:pt x="20" y="83"/>
                        <a:pt x="21" y="83"/>
                      </a:cubicBezTo>
                      <a:cubicBezTo>
                        <a:pt x="19" y="83"/>
                        <a:pt x="19" y="83"/>
                        <a:pt x="19" y="83"/>
                      </a:cubicBezTo>
                      <a:cubicBezTo>
                        <a:pt x="19" y="82"/>
                        <a:pt x="19" y="81"/>
                        <a:pt x="19" y="81"/>
                      </a:cubicBezTo>
                      <a:cubicBezTo>
                        <a:pt x="19" y="81"/>
                        <a:pt x="17" y="80"/>
                        <a:pt x="17" y="79"/>
                      </a:cubicBezTo>
                      <a:cubicBezTo>
                        <a:pt x="17" y="79"/>
                        <a:pt x="17" y="79"/>
                        <a:pt x="16" y="79"/>
                      </a:cubicBezTo>
                      <a:cubicBezTo>
                        <a:pt x="16" y="78"/>
                        <a:pt x="16" y="77"/>
                        <a:pt x="15" y="76"/>
                      </a:cubicBezTo>
                      <a:cubicBezTo>
                        <a:pt x="16" y="74"/>
                        <a:pt x="16" y="74"/>
                        <a:pt x="16" y="74"/>
                      </a:cubicBezTo>
                      <a:cubicBezTo>
                        <a:pt x="15" y="74"/>
                        <a:pt x="15" y="76"/>
                        <a:pt x="13" y="75"/>
                      </a:cubicBezTo>
                      <a:cubicBezTo>
                        <a:pt x="13" y="73"/>
                        <a:pt x="14" y="74"/>
                        <a:pt x="14" y="73"/>
                      </a:cubicBezTo>
                      <a:cubicBezTo>
                        <a:pt x="14" y="73"/>
                        <a:pt x="12" y="72"/>
                        <a:pt x="13" y="71"/>
                      </a:cubicBezTo>
                      <a:cubicBezTo>
                        <a:pt x="13" y="71"/>
                        <a:pt x="13" y="71"/>
                        <a:pt x="13" y="72"/>
                      </a:cubicBezTo>
                      <a:close/>
                      <a:moveTo>
                        <a:pt x="10" y="58"/>
                      </a:moveTo>
                      <a:cubicBezTo>
                        <a:pt x="11" y="58"/>
                        <a:pt x="11" y="59"/>
                        <a:pt x="11" y="59"/>
                      </a:cubicBezTo>
                      <a:cubicBezTo>
                        <a:pt x="10" y="59"/>
                        <a:pt x="10" y="58"/>
                        <a:pt x="10" y="58"/>
                      </a:cubicBezTo>
                      <a:close/>
                      <a:moveTo>
                        <a:pt x="12" y="36"/>
                      </a:moveTo>
                      <a:cubicBezTo>
                        <a:pt x="12" y="36"/>
                        <a:pt x="12" y="37"/>
                        <a:pt x="12" y="37"/>
                      </a:cubicBezTo>
                      <a:cubicBezTo>
                        <a:pt x="12" y="37"/>
                        <a:pt x="12" y="36"/>
                        <a:pt x="12" y="36"/>
                      </a:cubicBezTo>
                      <a:close/>
                      <a:moveTo>
                        <a:pt x="63" y="10"/>
                      </a:moveTo>
                      <a:cubicBezTo>
                        <a:pt x="63" y="10"/>
                        <a:pt x="63" y="10"/>
                        <a:pt x="63" y="10"/>
                      </a:cubicBezTo>
                      <a:cubicBezTo>
                        <a:pt x="63" y="9"/>
                        <a:pt x="63" y="10"/>
                        <a:pt x="63" y="10"/>
                      </a:cubicBezTo>
                      <a:close/>
                      <a:moveTo>
                        <a:pt x="64" y="12"/>
                      </a:moveTo>
                      <a:cubicBezTo>
                        <a:pt x="64" y="12"/>
                        <a:pt x="64" y="11"/>
                        <a:pt x="64" y="11"/>
                      </a:cubicBezTo>
                      <a:cubicBezTo>
                        <a:pt x="64" y="11"/>
                        <a:pt x="64" y="11"/>
                        <a:pt x="64" y="11"/>
                      </a:cubicBezTo>
                      <a:cubicBezTo>
                        <a:pt x="64" y="11"/>
                        <a:pt x="64" y="11"/>
                        <a:pt x="64" y="12"/>
                      </a:cubicBezTo>
                      <a:close/>
                      <a:moveTo>
                        <a:pt x="41" y="99"/>
                      </a:moveTo>
                      <a:cubicBezTo>
                        <a:pt x="40" y="99"/>
                        <a:pt x="40" y="99"/>
                        <a:pt x="40" y="99"/>
                      </a:cubicBezTo>
                      <a:cubicBezTo>
                        <a:pt x="41" y="99"/>
                        <a:pt x="41" y="99"/>
                        <a:pt x="4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9" name="Freeform 307">
                  <a:extLst>
                    <a:ext uri="{FF2B5EF4-FFF2-40B4-BE49-F238E27FC236}">
                      <a16:creationId xmlns:a16="http://schemas.microsoft.com/office/drawing/2014/main" id="{363F9E6E-66DE-4DC3-8C65-5814C3C7C0F7}"/>
                    </a:ext>
                  </a:extLst>
                </p:cNvPr>
                <p:cNvSpPr>
                  <a:spLocks/>
                </p:cNvSpPr>
                <p:nvPr userDrawn="1"/>
              </p:nvSpPr>
              <p:spPr bwMode="auto">
                <a:xfrm>
                  <a:off x="4102" y="39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0" name="Freeform 308">
                  <a:extLst>
                    <a:ext uri="{FF2B5EF4-FFF2-40B4-BE49-F238E27FC236}">
                      <a16:creationId xmlns:a16="http://schemas.microsoft.com/office/drawing/2014/main" id="{39F89592-8DD4-454A-A62A-CB216A468EC5}"/>
                    </a:ext>
                  </a:extLst>
                </p:cNvPr>
                <p:cNvSpPr>
                  <a:spLocks/>
                </p:cNvSpPr>
                <p:nvPr userDrawn="1"/>
              </p:nvSpPr>
              <p:spPr bwMode="auto">
                <a:xfrm>
                  <a:off x="4127"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1" name="Freeform 309">
                  <a:extLst>
                    <a:ext uri="{FF2B5EF4-FFF2-40B4-BE49-F238E27FC236}">
                      <a16:creationId xmlns:a16="http://schemas.microsoft.com/office/drawing/2014/main" id="{78FC782F-0860-4B3B-980E-5A0625323118}"/>
                    </a:ext>
                  </a:extLst>
                </p:cNvPr>
                <p:cNvSpPr>
                  <a:spLocks/>
                </p:cNvSpPr>
                <p:nvPr userDrawn="1"/>
              </p:nvSpPr>
              <p:spPr bwMode="auto">
                <a:xfrm>
                  <a:off x="4251" y="24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2" name="Freeform 310">
                  <a:extLst>
                    <a:ext uri="{FF2B5EF4-FFF2-40B4-BE49-F238E27FC236}">
                      <a16:creationId xmlns:a16="http://schemas.microsoft.com/office/drawing/2014/main" id="{86750899-0831-46C1-826F-D1A9C9B32E76}"/>
                    </a:ext>
                  </a:extLst>
                </p:cNvPr>
                <p:cNvSpPr>
                  <a:spLocks/>
                </p:cNvSpPr>
                <p:nvPr userDrawn="1"/>
              </p:nvSpPr>
              <p:spPr bwMode="auto">
                <a:xfrm>
                  <a:off x="4391" y="27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3" name="Freeform 311">
                  <a:extLst>
                    <a:ext uri="{FF2B5EF4-FFF2-40B4-BE49-F238E27FC236}">
                      <a16:creationId xmlns:a16="http://schemas.microsoft.com/office/drawing/2014/main" id="{15BD9587-21D8-42C0-9244-65BA6402A365}"/>
                    </a:ext>
                  </a:extLst>
                </p:cNvPr>
                <p:cNvSpPr>
                  <a:spLocks/>
                </p:cNvSpPr>
                <p:nvPr userDrawn="1"/>
              </p:nvSpPr>
              <p:spPr bwMode="auto">
                <a:xfrm>
                  <a:off x="4386" y="32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0" y="1"/>
                        <a:pt x="1" y="1"/>
                      </a:cubicBezTo>
                      <a:cubicBezTo>
                        <a:pt x="1" y="1"/>
                        <a:pt x="1" y="1"/>
                        <a:pt x="1"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4" name="Freeform 312">
                  <a:extLst>
                    <a:ext uri="{FF2B5EF4-FFF2-40B4-BE49-F238E27FC236}">
                      <a16:creationId xmlns:a16="http://schemas.microsoft.com/office/drawing/2014/main" id="{8FE56A76-C40D-4A66-B0DE-5A4F51B9BEBC}"/>
                    </a:ext>
                  </a:extLst>
                </p:cNvPr>
                <p:cNvSpPr>
                  <a:spLocks/>
                </p:cNvSpPr>
                <p:nvPr userDrawn="1"/>
              </p:nvSpPr>
              <p:spPr bwMode="auto">
                <a:xfrm>
                  <a:off x="4381" y="293"/>
                  <a:ext cx="10" cy="10"/>
                </a:xfrm>
                <a:custGeom>
                  <a:avLst/>
                  <a:gdLst>
                    <a:gd name="T0" fmla="*/ 0 w 2"/>
                    <a:gd name="T1" fmla="*/ 0 h 2"/>
                    <a:gd name="T2" fmla="*/ 1 w 2"/>
                    <a:gd name="T3" fmla="*/ 2 h 2"/>
                    <a:gd name="T4" fmla="*/ 1 w 2"/>
                    <a:gd name="T5" fmla="*/ 1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1" y="2"/>
                      </a:cubicBezTo>
                      <a:cubicBezTo>
                        <a:pt x="1" y="2"/>
                        <a:pt x="1" y="2"/>
                        <a:pt x="1" y="1"/>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5" name="Freeform 313">
                  <a:extLst>
                    <a:ext uri="{FF2B5EF4-FFF2-40B4-BE49-F238E27FC236}">
                      <a16:creationId xmlns:a16="http://schemas.microsoft.com/office/drawing/2014/main" id="{EC84812A-8BC4-4C7B-A686-453AB4145D5F}"/>
                    </a:ext>
                  </a:extLst>
                </p:cNvPr>
                <p:cNvSpPr>
                  <a:spLocks/>
                </p:cNvSpPr>
                <p:nvPr userDrawn="1"/>
              </p:nvSpPr>
              <p:spPr bwMode="auto">
                <a:xfrm>
                  <a:off x="4386" y="30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6" name="Freeform 314">
                  <a:extLst>
                    <a:ext uri="{FF2B5EF4-FFF2-40B4-BE49-F238E27FC236}">
                      <a16:creationId xmlns:a16="http://schemas.microsoft.com/office/drawing/2014/main" id="{76E55F45-04D9-4D48-9C2E-C7A20CD26159}"/>
                    </a:ext>
                  </a:extLst>
                </p:cNvPr>
                <p:cNvSpPr>
                  <a:spLocks/>
                </p:cNvSpPr>
                <p:nvPr userDrawn="1"/>
              </p:nvSpPr>
              <p:spPr bwMode="auto">
                <a:xfrm>
                  <a:off x="4361" y="258"/>
                  <a:ext cx="15" cy="5"/>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3" y="0"/>
                        <a:pt x="3" y="0"/>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7" name="Freeform 315">
                  <a:extLst>
                    <a:ext uri="{FF2B5EF4-FFF2-40B4-BE49-F238E27FC236}">
                      <a16:creationId xmlns:a16="http://schemas.microsoft.com/office/drawing/2014/main" id="{39A8ABDF-A756-481C-96A4-39466AB1ACE2}"/>
                    </a:ext>
                  </a:extLst>
                </p:cNvPr>
                <p:cNvSpPr>
                  <a:spLocks/>
                </p:cNvSpPr>
                <p:nvPr userDrawn="1"/>
              </p:nvSpPr>
              <p:spPr bwMode="auto">
                <a:xfrm>
                  <a:off x="4371" y="29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8" name="Freeform 316">
                  <a:extLst>
                    <a:ext uri="{FF2B5EF4-FFF2-40B4-BE49-F238E27FC236}">
                      <a16:creationId xmlns:a16="http://schemas.microsoft.com/office/drawing/2014/main" id="{A636B108-26AC-4FBF-8375-DF1D182C1105}"/>
                    </a:ext>
                  </a:extLst>
                </p:cNvPr>
                <p:cNvSpPr>
                  <a:spLocks/>
                </p:cNvSpPr>
                <p:nvPr userDrawn="1"/>
              </p:nvSpPr>
              <p:spPr bwMode="auto">
                <a:xfrm>
                  <a:off x="4361" y="278"/>
                  <a:ext cx="5" cy="10"/>
                </a:xfrm>
                <a:custGeom>
                  <a:avLst/>
                  <a:gdLst>
                    <a:gd name="T0" fmla="*/ 0 w 1"/>
                    <a:gd name="T1" fmla="*/ 1 h 2"/>
                    <a:gd name="T2" fmla="*/ 1 w 1"/>
                    <a:gd name="T3" fmla="*/ 2 h 2"/>
                    <a:gd name="T4" fmla="*/ 1 w 1"/>
                    <a:gd name="T5" fmla="*/ 2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9" name="Freeform 317">
                  <a:extLst>
                    <a:ext uri="{FF2B5EF4-FFF2-40B4-BE49-F238E27FC236}">
                      <a16:creationId xmlns:a16="http://schemas.microsoft.com/office/drawing/2014/main" id="{1F8BB051-406D-4441-B8A7-E3979B5E4B56}"/>
                    </a:ext>
                  </a:extLst>
                </p:cNvPr>
                <p:cNvSpPr>
                  <a:spLocks/>
                </p:cNvSpPr>
                <p:nvPr userDrawn="1"/>
              </p:nvSpPr>
              <p:spPr bwMode="auto">
                <a:xfrm>
                  <a:off x="4366" y="28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0" name="Freeform 318">
                  <a:extLst>
                    <a:ext uri="{FF2B5EF4-FFF2-40B4-BE49-F238E27FC236}">
                      <a16:creationId xmlns:a16="http://schemas.microsoft.com/office/drawing/2014/main" id="{99915288-0A4A-4B26-B0A1-446C8D6254F6}"/>
                    </a:ext>
                  </a:extLst>
                </p:cNvPr>
                <p:cNvSpPr>
                  <a:spLocks/>
                </p:cNvSpPr>
                <p:nvPr userDrawn="1"/>
              </p:nvSpPr>
              <p:spPr bwMode="auto">
                <a:xfrm>
                  <a:off x="4366" y="2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1" name="Freeform 319">
                  <a:extLst>
                    <a:ext uri="{FF2B5EF4-FFF2-40B4-BE49-F238E27FC236}">
                      <a16:creationId xmlns:a16="http://schemas.microsoft.com/office/drawing/2014/main" id="{068A9F0D-2431-4F8E-BD61-0750AAB4968F}"/>
                    </a:ext>
                  </a:extLst>
                </p:cNvPr>
                <p:cNvSpPr>
                  <a:spLocks/>
                </p:cNvSpPr>
                <p:nvPr userDrawn="1"/>
              </p:nvSpPr>
              <p:spPr bwMode="auto">
                <a:xfrm>
                  <a:off x="4316" y="24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2" name="Freeform 320">
                  <a:extLst>
                    <a:ext uri="{FF2B5EF4-FFF2-40B4-BE49-F238E27FC236}">
                      <a16:creationId xmlns:a16="http://schemas.microsoft.com/office/drawing/2014/main" id="{4D81B9AB-E50D-4242-B3A6-CF498572BA10}"/>
                    </a:ext>
                  </a:extLst>
                </p:cNvPr>
                <p:cNvSpPr>
                  <a:spLocks/>
                </p:cNvSpPr>
                <p:nvPr userDrawn="1"/>
              </p:nvSpPr>
              <p:spPr bwMode="auto">
                <a:xfrm>
                  <a:off x="4326" y="2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0"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3" name="Freeform 321">
                  <a:extLst>
                    <a:ext uri="{FF2B5EF4-FFF2-40B4-BE49-F238E27FC236}">
                      <a16:creationId xmlns:a16="http://schemas.microsoft.com/office/drawing/2014/main" id="{A2850782-8026-4DC6-83CE-89A5C097B4A0}"/>
                    </a:ext>
                  </a:extLst>
                </p:cNvPr>
                <p:cNvSpPr>
                  <a:spLocks/>
                </p:cNvSpPr>
                <p:nvPr userDrawn="1"/>
              </p:nvSpPr>
              <p:spPr bwMode="auto">
                <a:xfrm>
                  <a:off x="4306" y="258"/>
                  <a:ext cx="15" cy="5"/>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0"/>
                        <a:pt x="1" y="1"/>
                      </a:cubicBezTo>
                      <a:cubicBezTo>
                        <a:pt x="2" y="0"/>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4" name="Freeform 322">
                  <a:extLst>
                    <a:ext uri="{FF2B5EF4-FFF2-40B4-BE49-F238E27FC236}">
                      <a16:creationId xmlns:a16="http://schemas.microsoft.com/office/drawing/2014/main" id="{5A62E105-2FB8-4798-941E-4694D5451AA8}"/>
                    </a:ext>
                  </a:extLst>
                </p:cNvPr>
                <p:cNvSpPr>
                  <a:spLocks/>
                </p:cNvSpPr>
                <p:nvPr userDrawn="1"/>
              </p:nvSpPr>
              <p:spPr bwMode="auto">
                <a:xfrm>
                  <a:off x="4242" y="228"/>
                  <a:ext cx="4" cy="10"/>
                </a:xfrm>
                <a:custGeom>
                  <a:avLst/>
                  <a:gdLst>
                    <a:gd name="T0" fmla="*/ 4 w 4"/>
                    <a:gd name="T1" fmla="*/ 10 h 10"/>
                    <a:gd name="T2" fmla="*/ 4 w 4"/>
                    <a:gd name="T3" fmla="*/ 10 h 10"/>
                    <a:gd name="T4" fmla="*/ 0 w 4"/>
                    <a:gd name="T5" fmla="*/ 0 h 10"/>
                    <a:gd name="T6" fmla="*/ 4 w 4"/>
                    <a:gd name="T7" fmla="*/ 10 h 10"/>
                  </a:gdLst>
                  <a:ahLst/>
                  <a:cxnLst>
                    <a:cxn ang="0">
                      <a:pos x="T0" y="T1"/>
                    </a:cxn>
                    <a:cxn ang="0">
                      <a:pos x="T2" y="T3"/>
                    </a:cxn>
                    <a:cxn ang="0">
                      <a:pos x="T4" y="T5"/>
                    </a:cxn>
                    <a:cxn ang="0">
                      <a:pos x="T6" y="T7"/>
                    </a:cxn>
                  </a:cxnLst>
                  <a:rect l="0" t="0" r="r" b="b"/>
                  <a:pathLst>
                    <a:path w="4" h="10">
                      <a:moveTo>
                        <a:pt x="4" y="10"/>
                      </a:moveTo>
                      <a:lnTo>
                        <a:pt x="4" y="10"/>
                      </a:lnTo>
                      <a:lnTo>
                        <a:pt x="0" y="0"/>
                      </a:lnTo>
                      <a:lnTo>
                        <a:pt x="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5" name="Freeform 323">
                  <a:extLst>
                    <a:ext uri="{FF2B5EF4-FFF2-40B4-BE49-F238E27FC236}">
                      <a16:creationId xmlns:a16="http://schemas.microsoft.com/office/drawing/2014/main" id="{D7E25639-8036-42C6-8293-0CB829D19800}"/>
                    </a:ext>
                  </a:extLst>
                </p:cNvPr>
                <p:cNvSpPr>
                  <a:spLocks/>
                </p:cNvSpPr>
                <p:nvPr userDrawn="1"/>
              </p:nvSpPr>
              <p:spPr bwMode="auto">
                <a:xfrm>
                  <a:off x="4187" y="273"/>
                  <a:ext cx="10" cy="10"/>
                </a:xfrm>
                <a:custGeom>
                  <a:avLst/>
                  <a:gdLst>
                    <a:gd name="T0" fmla="*/ 1 w 2"/>
                    <a:gd name="T1" fmla="*/ 2 h 2"/>
                    <a:gd name="T2" fmla="*/ 2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0"/>
                        <a:pt x="1" y="1"/>
                        <a:pt x="1" y="0"/>
                      </a:cubicBezTo>
                      <a:cubicBezTo>
                        <a:pt x="1"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6" name="Freeform 324">
                  <a:extLst>
                    <a:ext uri="{FF2B5EF4-FFF2-40B4-BE49-F238E27FC236}">
                      <a16:creationId xmlns:a16="http://schemas.microsoft.com/office/drawing/2014/main" id="{BB6723DA-B39D-4BBF-A07C-5C7A0B6C7A98}"/>
                    </a:ext>
                  </a:extLst>
                </p:cNvPr>
                <p:cNvSpPr>
                  <a:spLocks/>
                </p:cNvSpPr>
                <p:nvPr userDrawn="1"/>
              </p:nvSpPr>
              <p:spPr bwMode="auto">
                <a:xfrm>
                  <a:off x="4192" y="2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7" name="Rectangle 325">
                  <a:extLst>
                    <a:ext uri="{FF2B5EF4-FFF2-40B4-BE49-F238E27FC236}">
                      <a16:creationId xmlns:a16="http://schemas.microsoft.com/office/drawing/2014/main" id="{8ADF0D93-A2CE-4BAF-AB2F-04F869D0D16A}"/>
                    </a:ext>
                  </a:extLst>
                </p:cNvPr>
                <p:cNvSpPr>
                  <a:spLocks noChangeArrowheads="1"/>
                </p:cNvSpPr>
                <p:nvPr userDrawn="1"/>
              </p:nvSpPr>
              <p:spPr bwMode="auto">
                <a:xfrm>
                  <a:off x="4421" y="5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8" name="Freeform 326">
                  <a:extLst>
                    <a:ext uri="{FF2B5EF4-FFF2-40B4-BE49-F238E27FC236}">
                      <a16:creationId xmlns:a16="http://schemas.microsoft.com/office/drawing/2014/main" id="{EECE9A77-FE28-4DD4-B0EB-08780D980144}"/>
                    </a:ext>
                  </a:extLst>
                </p:cNvPr>
                <p:cNvSpPr>
                  <a:spLocks/>
                </p:cNvSpPr>
                <p:nvPr userDrawn="1"/>
              </p:nvSpPr>
              <p:spPr bwMode="auto">
                <a:xfrm>
                  <a:off x="4416" y="4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9" name="Freeform 327">
                  <a:extLst>
                    <a:ext uri="{FF2B5EF4-FFF2-40B4-BE49-F238E27FC236}">
                      <a16:creationId xmlns:a16="http://schemas.microsoft.com/office/drawing/2014/main" id="{9E1848E5-8AC7-4121-B34F-49B854E54C01}"/>
                    </a:ext>
                  </a:extLst>
                </p:cNvPr>
                <p:cNvSpPr>
                  <a:spLocks/>
                </p:cNvSpPr>
                <p:nvPr userDrawn="1"/>
              </p:nvSpPr>
              <p:spPr bwMode="auto">
                <a:xfrm>
                  <a:off x="4102" y="47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0" name="Freeform 328">
                  <a:extLst>
                    <a:ext uri="{FF2B5EF4-FFF2-40B4-BE49-F238E27FC236}">
                      <a16:creationId xmlns:a16="http://schemas.microsoft.com/office/drawing/2014/main" id="{1BE2B712-7BF0-40FC-9739-4CE478DA9AE1}"/>
                    </a:ext>
                  </a:extLst>
                </p:cNvPr>
                <p:cNvSpPr>
                  <a:spLocks/>
                </p:cNvSpPr>
                <p:nvPr userDrawn="1"/>
              </p:nvSpPr>
              <p:spPr bwMode="auto">
                <a:xfrm>
                  <a:off x="4102" y="52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1" name="Freeform 329">
                  <a:extLst>
                    <a:ext uri="{FF2B5EF4-FFF2-40B4-BE49-F238E27FC236}">
                      <a16:creationId xmlns:a16="http://schemas.microsoft.com/office/drawing/2014/main" id="{9D1F1386-F4E5-4230-BF78-AC1C189762ED}"/>
                    </a:ext>
                  </a:extLst>
                </p:cNvPr>
                <p:cNvSpPr>
                  <a:spLocks/>
                </p:cNvSpPr>
                <p:nvPr userDrawn="1"/>
              </p:nvSpPr>
              <p:spPr bwMode="auto">
                <a:xfrm>
                  <a:off x="4117" y="558"/>
                  <a:ext cx="5" cy="1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2" name="Freeform 330">
                  <a:extLst>
                    <a:ext uri="{FF2B5EF4-FFF2-40B4-BE49-F238E27FC236}">
                      <a16:creationId xmlns:a16="http://schemas.microsoft.com/office/drawing/2014/main" id="{BD99A511-8406-4FEE-8E00-4C37F01A2C76}"/>
                    </a:ext>
                  </a:extLst>
                </p:cNvPr>
                <p:cNvSpPr>
                  <a:spLocks/>
                </p:cNvSpPr>
                <p:nvPr userDrawn="1"/>
              </p:nvSpPr>
              <p:spPr bwMode="auto">
                <a:xfrm>
                  <a:off x="4689" y="83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3" name="Freeform 331">
                  <a:extLst>
                    <a:ext uri="{FF2B5EF4-FFF2-40B4-BE49-F238E27FC236}">
                      <a16:creationId xmlns:a16="http://schemas.microsoft.com/office/drawing/2014/main" id="{4692BF43-6D91-4325-BB02-FEF702F665EC}"/>
                    </a:ext>
                  </a:extLst>
                </p:cNvPr>
                <p:cNvSpPr>
                  <a:spLocks/>
                </p:cNvSpPr>
                <p:nvPr userDrawn="1"/>
              </p:nvSpPr>
              <p:spPr bwMode="auto">
                <a:xfrm>
                  <a:off x="4689" y="80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4" name="Freeform 332">
                  <a:extLst>
                    <a:ext uri="{FF2B5EF4-FFF2-40B4-BE49-F238E27FC236}">
                      <a16:creationId xmlns:a16="http://schemas.microsoft.com/office/drawing/2014/main" id="{BDB26D0B-12B1-49BE-B858-AD78627FBFB0}"/>
                    </a:ext>
                  </a:extLst>
                </p:cNvPr>
                <p:cNvSpPr>
                  <a:spLocks/>
                </p:cNvSpPr>
                <p:nvPr userDrawn="1"/>
              </p:nvSpPr>
              <p:spPr bwMode="auto">
                <a:xfrm>
                  <a:off x="4694" y="783"/>
                  <a:ext cx="5" cy="20"/>
                </a:xfrm>
                <a:custGeom>
                  <a:avLst/>
                  <a:gdLst>
                    <a:gd name="T0" fmla="*/ 1 w 1"/>
                    <a:gd name="T1" fmla="*/ 0 h 4"/>
                    <a:gd name="T2" fmla="*/ 0 w 1"/>
                    <a:gd name="T3" fmla="*/ 3 h 4"/>
                    <a:gd name="T4" fmla="*/ 0 w 1"/>
                    <a:gd name="T5" fmla="*/ 3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1" y="2"/>
                        <a:pt x="0" y="3"/>
                      </a:cubicBezTo>
                      <a:cubicBezTo>
                        <a:pt x="0" y="3"/>
                        <a:pt x="0" y="3"/>
                        <a:pt x="0" y="3"/>
                      </a:cubicBezTo>
                      <a:cubicBezTo>
                        <a:pt x="1" y="4"/>
                        <a:pt x="1" y="4"/>
                        <a:pt x="1"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5" name="Freeform 333">
                  <a:extLst>
                    <a:ext uri="{FF2B5EF4-FFF2-40B4-BE49-F238E27FC236}">
                      <a16:creationId xmlns:a16="http://schemas.microsoft.com/office/drawing/2014/main" id="{3F18DD98-7A0A-4287-BDBA-2199BE5B27C6}"/>
                    </a:ext>
                  </a:extLst>
                </p:cNvPr>
                <p:cNvSpPr>
                  <a:spLocks/>
                </p:cNvSpPr>
                <p:nvPr userDrawn="1"/>
              </p:nvSpPr>
              <p:spPr bwMode="auto">
                <a:xfrm>
                  <a:off x="4714" y="77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6" name="Rectangle 334">
                  <a:extLst>
                    <a:ext uri="{FF2B5EF4-FFF2-40B4-BE49-F238E27FC236}">
                      <a16:creationId xmlns:a16="http://schemas.microsoft.com/office/drawing/2014/main" id="{F1FAD210-08E9-4582-8089-A62E231C38BD}"/>
                    </a:ext>
                  </a:extLst>
                </p:cNvPr>
                <p:cNvSpPr>
                  <a:spLocks noChangeArrowheads="1"/>
                </p:cNvSpPr>
                <p:nvPr userDrawn="1"/>
              </p:nvSpPr>
              <p:spPr bwMode="auto">
                <a:xfrm>
                  <a:off x="4719" y="7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7" name="Freeform 335">
                  <a:extLst>
                    <a:ext uri="{FF2B5EF4-FFF2-40B4-BE49-F238E27FC236}">
                      <a16:creationId xmlns:a16="http://schemas.microsoft.com/office/drawing/2014/main" id="{6EC44110-494F-4D89-91CE-2AA946544F7A}"/>
                    </a:ext>
                  </a:extLst>
                </p:cNvPr>
                <p:cNvSpPr>
                  <a:spLocks/>
                </p:cNvSpPr>
                <p:nvPr userDrawn="1"/>
              </p:nvSpPr>
              <p:spPr bwMode="auto">
                <a:xfrm>
                  <a:off x="4719" y="7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8" name="Freeform 336">
                  <a:extLst>
                    <a:ext uri="{FF2B5EF4-FFF2-40B4-BE49-F238E27FC236}">
                      <a16:creationId xmlns:a16="http://schemas.microsoft.com/office/drawing/2014/main" id="{0847D1A4-1A39-4AF9-9B27-5CDD196BD989}"/>
                    </a:ext>
                  </a:extLst>
                </p:cNvPr>
                <p:cNvSpPr>
                  <a:spLocks/>
                </p:cNvSpPr>
                <p:nvPr userDrawn="1"/>
              </p:nvSpPr>
              <p:spPr bwMode="auto">
                <a:xfrm>
                  <a:off x="4714" y="7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9" name="Freeform 337">
                  <a:extLst>
                    <a:ext uri="{FF2B5EF4-FFF2-40B4-BE49-F238E27FC236}">
                      <a16:creationId xmlns:a16="http://schemas.microsoft.com/office/drawing/2014/main" id="{73B7C3F7-0F74-4591-A3DA-9B4B0A7B17E8}"/>
                    </a:ext>
                  </a:extLst>
                </p:cNvPr>
                <p:cNvSpPr>
                  <a:spLocks/>
                </p:cNvSpPr>
                <p:nvPr userDrawn="1"/>
              </p:nvSpPr>
              <p:spPr bwMode="auto">
                <a:xfrm>
                  <a:off x="4714" y="763"/>
                  <a:ext cx="0" cy="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0" name="Freeform 338">
                  <a:extLst>
                    <a:ext uri="{FF2B5EF4-FFF2-40B4-BE49-F238E27FC236}">
                      <a16:creationId xmlns:a16="http://schemas.microsoft.com/office/drawing/2014/main" id="{5E23F028-6560-4BCB-B190-AD5F8A146643}"/>
                    </a:ext>
                  </a:extLst>
                </p:cNvPr>
                <p:cNvSpPr>
                  <a:spLocks/>
                </p:cNvSpPr>
                <p:nvPr userDrawn="1"/>
              </p:nvSpPr>
              <p:spPr bwMode="auto">
                <a:xfrm>
                  <a:off x="4709" y="76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1" y="0"/>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1" name="Freeform 339">
                  <a:extLst>
                    <a:ext uri="{FF2B5EF4-FFF2-40B4-BE49-F238E27FC236}">
                      <a16:creationId xmlns:a16="http://schemas.microsoft.com/office/drawing/2014/main" id="{8E264CDD-76F4-4044-BE4B-1F604F35E320}"/>
                    </a:ext>
                  </a:extLst>
                </p:cNvPr>
                <p:cNvSpPr>
                  <a:spLocks/>
                </p:cNvSpPr>
                <p:nvPr userDrawn="1"/>
              </p:nvSpPr>
              <p:spPr bwMode="auto">
                <a:xfrm>
                  <a:off x="4694" y="78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2" name="Freeform 340">
                  <a:extLst>
                    <a:ext uri="{FF2B5EF4-FFF2-40B4-BE49-F238E27FC236}">
                      <a16:creationId xmlns:a16="http://schemas.microsoft.com/office/drawing/2014/main" id="{8453E619-39EF-46B1-A6A4-7924CE49C9B9}"/>
                    </a:ext>
                  </a:extLst>
                </p:cNvPr>
                <p:cNvSpPr>
                  <a:spLocks/>
                </p:cNvSpPr>
                <p:nvPr userDrawn="1"/>
              </p:nvSpPr>
              <p:spPr bwMode="auto">
                <a:xfrm>
                  <a:off x="4719"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3" name="Freeform 341">
                  <a:extLst>
                    <a:ext uri="{FF2B5EF4-FFF2-40B4-BE49-F238E27FC236}">
                      <a16:creationId xmlns:a16="http://schemas.microsoft.com/office/drawing/2014/main" id="{2FD17E05-9BCF-42A2-9EF0-B20D7B650603}"/>
                    </a:ext>
                  </a:extLst>
                </p:cNvPr>
                <p:cNvSpPr>
                  <a:spLocks/>
                </p:cNvSpPr>
                <p:nvPr userDrawn="1"/>
              </p:nvSpPr>
              <p:spPr bwMode="auto">
                <a:xfrm>
                  <a:off x="4719" y="7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4" name="Oval 342">
                  <a:extLst>
                    <a:ext uri="{FF2B5EF4-FFF2-40B4-BE49-F238E27FC236}">
                      <a16:creationId xmlns:a16="http://schemas.microsoft.com/office/drawing/2014/main" id="{C2797A3D-474A-4B47-8022-0807652063EF}"/>
                    </a:ext>
                  </a:extLst>
                </p:cNvPr>
                <p:cNvSpPr>
                  <a:spLocks noChangeArrowheads="1"/>
                </p:cNvSpPr>
                <p:nvPr userDrawn="1"/>
              </p:nvSpPr>
              <p:spPr bwMode="auto">
                <a:xfrm>
                  <a:off x="4709" y="758"/>
                  <a:ext cx="1" cy="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5" name="Freeform 343">
                  <a:extLst>
                    <a:ext uri="{FF2B5EF4-FFF2-40B4-BE49-F238E27FC236}">
                      <a16:creationId xmlns:a16="http://schemas.microsoft.com/office/drawing/2014/main" id="{7C01FB51-B2BE-487B-B8CE-0F699D141689}"/>
                    </a:ext>
                  </a:extLst>
                </p:cNvPr>
                <p:cNvSpPr>
                  <a:spLocks/>
                </p:cNvSpPr>
                <p:nvPr userDrawn="1"/>
              </p:nvSpPr>
              <p:spPr bwMode="auto">
                <a:xfrm>
                  <a:off x="4724" y="72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6" name="Freeform 344">
                  <a:extLst>
                    <a:ext uri="{FF2B5EF4-FFF2-40B4-BE49-F238E27FC236}">
                      <a16:creationId xmlns:a16="http://schemas.microsoft.com/office/drawing/2014/main" id="{8E15D3F0-C37D-407A-927A-CDFB431C5FC2}"/>
                    </a:ext>
                  </a:extLst>
                </p:cNvPr>
                <p:cNvSpPr>
                  <a:spLocks/>
                </p:cNvSpPr>
                <p:nvPr userDrawn="1"/>
              </p:nvSpPr>
              <p:spPr bwMode="auto">
                <a:xfrm>
                  <a:off x="4724" y="703"/>
                  <a:ext cx="5" cy="15"/>
                </a:xfrm>
                <a:custGeom>
                  <a:avLst/>
                  <a:gdLst>
                    <a:gd name="T0" fmla="*/ 0 w 1"/>
                    <a:gd name="T1" fmla="*/ 2 h 3"/>
                    <a:gd name="T2" fmla="*/ 1 w 1"/>
                    <a:gd name="T3" fmla="*/ 2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3"/>
                        <a:pt x="1" y="2"/>
                        <a:pt x="1" y="2"/>
                      </a:cubicBezTo>
                      <a:cubicBezTo>
                        <a:pt x="1" y="1"/>
                        <a:pt x="1" y="1"/>
                        <a:pt x="0" y="0"/>
                      </a:cubicBezTo>
                      <a:cubicBezTo>
                        <a:pt x="1" y="1"/>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7" name="Freeform 345">
                  <a:extLst>
                    <a:ext uri="{FF2B5EF4-FFF2-40B4-BE49-F238E27FC236}">
                      <a16:creationId xmlns:a16="http://schemas.microsoft.com/office/drawing/2014/main" id="{FB74C4FB-9CF8-4772-AF39-61E168D4D426}"/>
                    </a:ext>
                  </a:extLst>
                </p:cNvPr>
                <p:cNvSpPr>
                  <a:spLocks/>
                </p:cNvSpPr>
                <p:nvPr userDrawn="1"/>
              </p:nvSpPr>
              <p:spPr bwMode="auto">
                <a:xfrm>
                  <a:off x="4724" y="7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8" name="Freeform 346">
                  <a:extLst>
                    <a:ext uri="{FF2B5EF4-FFF2-40B4-BE49-F238E27FC236}">
                      <a16:creationId xmlns:a16="http://schemas.microsoft.com/office/drawing/2014/main" id="{B91D2768-B35C-479A-9A72-68C3ED43F34E}"/>
                    </a:ext>
                  </a:extLst>
                </p:cNvPr>
                <p:cNvSpPr>
                  <a:spLocks/>
                </p:cNvSpPr>
                <p:nvPr userDrawn="1"/>
              </p:nvSpPr>
              <p:spPr bwMode="auto">
                <a:xfrm>
                  <a:off x="4719" y="72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9" name="Freeform 347">
                  <a:extLst>
                    <a:ext uri="{FF2B5EF4-FFF2-40B4-BE49-F238E27FC236}">
                      <a16:creationId xmlns:a16="http://schemas.microsoft.com/office/drawing/2014/main" id="{D65B1FF3-85C9-4EB2-9C24-CC74BBC2D8F8}"/>
                    </a:ext>
                  </a:extLst>
                </p:cNvPr>
                <p:cNvSpPr>
                  <a:spLocks/>
                </p:cNvSpPr>
                <p:nvPr userDrawn="1"/>
              </p:nvSpPr>
              <p:spPr bwMode="auto">
                <a:xfrm>
                  <a:off x="4719" y="7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0" name="Freeform 348">
                  <a:extLst>
                    <a:ext uri="{FF2B5EF4-FFF2-40B4-BE49-F238E27FC236}">
                      <a16:creationId xmlns:a16="http://schemas.microsoft.com/office/drawing/2014/main" id="{45A5B262-DB2B-47E9-95FD-B4FCE98713A9}"/>
                    </a:ext>
                  </a:extLst>
                </p:cNvPr>
                <p:cNvSpPr>
                  <a:spLocks/>
                </p:cNvSpPr>
                <p:nvPr userDrawn="1"/>
              </p:nvSpPr>
              <p:spPr bwMode="auto">
                <a:xfrm>
                  <a:off x="4719"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1" name="Freeform 349">
                  <a:extLst>
                    <a:ext uri="{FF2B5EF4-FFF2-40B4-BE49-F238E27FC236}">
                      <a16:creationId xmlns:a16="http://schemas.microsoft.com/office/drawing/2014/main" id="{D5A939B6-5C5B-4187-8F86-254F3F7AC066}"/>
                    </a:ext>
                  </a:extLst>
                </p:cNvPr>
                <p:cNvSpPr>
                  <a:spLocks/>
                </p:cNvSpPr>
                <p:nvPr userDrawn="1"/>
              </p:nvSpPr>
              <p:spPr bwMode="auto">
                <a:xfrm>
                  <a:off x="4704" y="743"/>
                  <a:ext cx="10"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2" name="Freeform 350">
                  <a:extLst>
                    <a:ext uri="{FF2B5EF4-FFF2-40B4-BE49-F238E27FC236}">
                      <a16:creationId xmlns:a16="http://schemas.microsoft.com/office/drawing/2014/main" id="{8C7E30C6-4B66-470C-B882-CD0F8918E025}"/>
                    </a:ext>
                  </a:extLst>
                </p:cNvPr>
                <p:cNvSpPr>
                  <a:spLocks/>
                </p:cNvSpPr>
                <p:nvPr userDrawn="1"/>
              </p:nvSpPr>
              <p:spPr bwMode="auto">
                <a:xfrm>
                  <a:off x="4714" y="73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3" name="Rectangle 351">
                  <a:extLst>
                    <a:ext uri="{FF2B5EF4-FFF2-40B4-BE49-F238E27FC236}">
                      <a16:creationId xmlns:a16="http://schemas.microsoft.com/office/drawing/2014/main" id="{2B8BCFF0-ED64-4803-A58E-ACC1111149F8}"/>
                    </a:ext>
                  </a:extLst>
                </p:cNvPr>
                <p:cNvSpPr>
                  <a:spLocks noChangeArrowheads="1"/>
                </p:cNvSpPr>
                <p:nvPr userDrawn="1"/>
              </p:nvSpPr>
              <p:spPr bwMode="auto">
                <a:xfrm>
                  <a:off x="4714" y="73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4" name="Freeform 352">
                  <a:extLst>
                    <a:ext uri="{FF2B5EF4-FFF2-40B4-BE49-F238E27FC236}">
                      <a16:creationId xmlns:a16="http://schemas.microsoft.com/office/drawing/2014/main" id="{58A4F170-994E-4AEF-B0B9-AED721568B84}"/>
                    </a:ext>
                  </a:extLst>
                </p:cNvPr>
                <p:cNvSpPr>
                  <a:spLocks/>
                </p:cNvSpPr>
                <p:nvPr userDrawn="1"/>
              </p:nvSpPr>
              <p:spPr bwMode="auto">
                <a:xfrm>
                  <a:off x="4714" y="703"/>
                  <a:ext cx="5" cy="10"/>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1"/>
                        <a:pt x="0" y="1"/>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5" name="Freeform 353">
                  <a:extLst>
                    <a:ext uri="{FF2B5EF4-FFF2-40B4-BE49-F238E27FC236}">
                      <a16:creationId xmlns:a16="http://schemas.microsoft.com/office/drawing/2014/main" id="{917E8774-06A1-4D74-99E0-556882BE2E1D}"/>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6" name="Rectangle 354">
                  <a:extLst>
                    <a:ext uri="{FF2B5EF4-FFF2-40B4-BE49-F238E27FC236}">
                      <a16:creationId xmlns:a16="http://schemas.microsoft.com/office/drawing/2014/main" id="{092C7E0A-0303-4D0B-8162-BB1B8D77A987}"/>
                    </a:ext>
                  </a:extLst>
                </p:cNvPr>
                <p:cNvSpPr>
                  <a:spLocks noChangeArrowheads="1"/>
                </p:cNvSpPr>
                <p:nvPr userDrawn="1"/>
              </p:nvSpPr>
              <p:spPr bwMode="auto">
                <a:xfrm>
                  <a:off x="4714" y="67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7" name="Freeform 355">
                  <a:extLst>
                    <a:ext uri="{FF2B5EF4-FFF2-40B4-BE49-F238E27FC236}">
                      <a16:creationId xmlns:a16="http://schemas.microsoft.com/office/drawing/2014/main" id="{88E1F85A-C59E-49C3-AA65-533E71308605}"/>
                    </a:ext>
                  </a:extLst>
                </p:cNvPr>
                <p:cNvSpPr>
                  <a:spLocks/>
                </p:cNvSpPr>
                <p:nvPr userDrawn="1"/>
              </p:nvSpPr>
              <p:spPr bwMode="auto">
                <a:xfrm>
                  <a:off x="4714" y="71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8" name="Freeform 356">
                  <a:extLst>
                    <a:ext uri="{FF2B5EF4-FFF2-40B4-BE49-F238E27FC236}">
                      <a16:creationId xmlns:a16="http://schemas.microsoft.com/office/drawing/2014/main" id="{5F377D69-21D0-462D-AB38-BBF54801196C}"/>
                    </a:ext>
                  </a:extLst>
                </p:cNvPr>
                <p:cNvSpPr>
                  <a:spLocks/>
                </p:cNvSpPr>
                <p:nvPr userDrawn="1"/>
              </p:nvSpPr>
              <p:spPr bwMode="auto">
                <a:xfrm>
                  <a:off x="4719" y="6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9" name="Freeform 357">
                  <a:extLst>
                    <a:ext uri="{FF2B5EF4-FFF2-40B4-BE49-F238E27FC236}">
                      <a16:creationId xmlns:a16="http://schemas.microsoft.com/office/drawing/2014/main" id="{A8EC7F29-76C6-4F99-B8BF-C2FF5DC4C7F2}"/>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0" name="Freeform 358">
                  <a:extLst>
                    <a:ext uri="{FF2B5EF4-FFF2-40B4-BE49-F238E27FC236}">
                      <a16:creationId xmlns:a16="http://schemas.microsoft.com/office/drawing/2014/main" id="{75886EF7-EE8A-42E5-9FC0-28188C453188}"/>
                    </a:ext>
                  </a:extLst>
                </p:cNvPr>
                <p:cNvSpPr>
                  <a:spLocks/>
                </p:cNvSpPr>
                <p:nvPr userDrawn="1"/>
              </p:nvSpPr>
              <p:spPr bwMode="auto">
                <a:xfrm>
                  <a:off x="4719" y="7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1" name="Freeform 359">
                  <a:extLst>
                    <a:ext uri="{FF2B5EF4-FFF2-40B4-BE49-F238E27FC236}">
                      <a16:creationId xmlns:a16="http://schemas.microsoft.com/office/drawing/2014/main" id="{41C49C10-417D-4C2E-B922-FB02D020A7A7}"/>
                    </a:ext>
                  </a:extLst>
                </p:cNvPr>
                <p:cNvSpPr>
                  <a:spLocks/>
                </p:cNvSpPr>
                <p:nvPr userDrawn="1"/>
              </p:nvSpPr>
              <p:spPr bwMode="auto">
                <a:xfrm>
                  <a:off x="4689" y="673"/>
                  <a:ext cx="25" cy="15"/>
                </a:xfrm>
                <a:custGeom>
                  <a:avLst/>
                  <a:gdLst>
                    <a:gd name="T0" fmla="*/ 0 w 5"/>
                    <a:gd name="T1" fmla="*/ 1 h 3"/>
                    <a:gd name="T2" fmla="*/ 1 w 5"/>
                    <a:gd name="T3" fmla="*/ 3 h 3"/>
                    <a:gd name="T4" fmla="*/ 5 w 5"/>
                    <a:gd name="T5" fmla="*/ 2 h 3"/>
                    <a:gd name="T6" fmla="*/ 4 w 5"/>
                    <a:gd name="T7" fmla="*/ 1 h 3"/>
                    <a:gd name="T8" fmla="*/ 2 w 5"/>
                    <a:gd name="T9" fmla="*/ 2 h 3"/>
                    <a:gd name="T10" fmla="*/ 3 w 5"/>
                    <a:gd name="T11" fmla="*/ 1 h 3"/>
                    <a:gd name="T12" fmla="*/ 0 w 5"/>
                    <a:gd name="T13" fmla="*/ 0 h 3"/>
                    <a:gd name="T14" fmla="*/ 0 w 5"/>
                    <a:gd name="T15" fmla="*/ 1 h 3"/>
                    <a:gd name="T16" fmla="*/ 0 w 5"/>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1"/>
                      </a:moveTo>
                      <a:cubicBezTo>
                        <a:pt x="0" y="1"/>
                        <a:pt x="1" y="2"/>
                        <a:pt x="1" y="3"/>
                      </a:cubicBezTo>
                      <a:cubicBezTo>
                        <a:pt x="1" y="3"/>
                        <a:pt x="4" y="3"/>
                        <a:pt x="5" y="2"/>
                      </a:cubicBezTo>
                      <a:cubicBezTo>
                        <a:pt x="4" y="2"/>
                        <a:pt x="4" y="2"/>
                        <a:pt x="4" y="1"/>
                      </a:cubicBezTo>
                      <a:cubicBezTo>
                        <a:pt x="3" y="1"/>
                        <a:pt x="3" y="3"/>
                        <a:pt x="2" y="2"/>
                      </a:cubicBezTo>
                      <a:cubicBezTo>
                        <a:pt x="2" y="1"/>
                        <a:pt x="2" y="1"/>
                        <a:pt x="3" y="1"/>
                      </a:cubicBezTo>
                      <a:cubicBezTo>
                        <a:pt x="2" y="2"/>
                        <a:pt x="1"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2" name="Freeform 360">
                  <a:extLst>
                    <a:ext uri="{FF2B5EF4-FFF2-40B4-BE49-F238E27FC236}">
                      <a16:creationId xmlns:a16="http://schemas.microsoft.com/office/drawing/2014/main" id="{85D96644-2568-4BC4-A5BC-C8BDFCF6D0A1}"/>
                    </a:ext>
                  </a:extLst>
                </p:cNvPr>
                <p:cNvSpPr>
                  <a:spLocks/>
                </p:cNvSpPr>
                <p:nvPr userDrawn="1"/>
              </p:nvSpPr>
              <p:spPr bwMode="auto">
                <a:xfrm>
                  <a:off x="4714" y="683"/>
                  <a:ext cx="5" cy="10"/>
                </a:xfrm>
                <a:custGeom>
                  <a:avLst/>
                  <a:gdLst>
                    <a:gd name="T0" fmla="*/ 0 w 1"/>
                    <a:gd name="T1" fmla="*/ 1 h 2"/>
                    <a:gd name="T2" fmla="*/ 0 w 1"/>
                    <a:gd name="T3" fmla="*/ 2 h 2"/>
                    <a:gd name="T4" fmla="*/ 1 w 1"/>
                    <a:gd name="T5" fmla="*/ 0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0" y="2"/>
                        <a:pt x="0" y="2"/>
                      </a:cubicBezTo>
                      <a:cubicBezTo>
                        <a:pt x="0" y="1"/>
                        <a:pt x="0" y="1"/>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3" name="Freeform 361">
                  <a:extLst>
                    <a:ext uri="{FF2B5EF4-FFF2-40B4-BE49-F238E27FC236}">
                      <a16:creationId xmlns:a16="http://schemas.microsoft.com/office/drawing/2014/main" id="{98B427A5-CFA9-46FA-9EE4-41F88B078BE8}"/>
                    </a:ext>
                  </a:extLst>
                </p:cNvPr>
                <p:cNvSpPr>
                  <a:spLocks/>
                </p:cNvSpPr>
                <p:nvPr userDrawn="1"/>
              </p:nvSpPr>
              <p:spPr bwMode="auto">
                <a:xfrm>
                  <a:off x="4704" y="693"/>
                  <a:ext cx="15" cy="10"/>
                </a:xfrm>
                <a:custGeom>
                  <a:avLst/>
                  <a:gdLst>
                    <a:gd name="T0" fmla="*/ 2 w 3"/>
                    <a:gd name="T1" fmla="*/ 1 h 2"/>
                    <a:gd name="T2" fmla="*/ 0 w 3"/>
                    <a:gd name="T3" fmla="*/ 1 h 2"/>
                    <a:gd name="T4" fmla="*/ 1 w 3"/>
                    <a:gd name="T5" fmla="*/ 2 h 2"/>
                    <a:gd name="T6" fmla="*/ 2 w 3"/>
                    <a:gd name="T7" fmla="*/ 1 h 2"/>
                    <a:gd name="T8" fmla="*/ 3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2" y="1"/>
                        <a:pt x="1" y="0"/>
                        <a:pt x="0" y="1"/>
                      </a:cubicBezTo>
                      <a:cubicBezTo>
                        <a:pt x="0" y="2"/>
                        <a:pt x="1" y="1"/>
                        <a:pt x="1" y="2"/>
                      </a:cubicBezTo>
                      <a:cubicBezTo>
                        <a:pt x="1" y="0"/>
                        <a:pt x="2" y="2"/>
                        <a:pt x="2" y="1"/>
                      </a:cubicBezTo>
                      <a:cubicBezTo>
                        <a:pt x="2" y="2"/>
                        <a:pt x="3" y="2"/>
                        <a:pt x="3" y="2"/>
                      </a:cubicBezTo>
                      <a:cubicBezTo>
                        <a:pt x="3"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3"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4" name="Freeform 362">
                  <a:extLst>
                    <a:ext uri="{FF2B5EF4-FFF2-40B4-BE49-F238E27FC236}">
                      <a16:creationId xmlns:a16="http://schemas.microsoft.com/office/drawing/2014/main" id="{4E65D456-00DF-4111-8320-6003A5BA9780}"/>
                    </a:ext>
                  </a:extLst>
                </p:cNvPr>
                <p:cNvSpPr>
                  <a:spLocks/>
                </p:cNvSpPr>
                <p:nvPr userDrawn="1"/>
              </p:nvSpPr>
              <p:spPr bwMode="auto">
                <a:xfrm>
                  <a:off x="4694" y="7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5" name="Freeform 363">
                  <a:extLst>
                    <a:ext uri="{FF2B5EF4-FFF2-40B4-BE49-F238E27FC236}">
                      <a16:creationId xmlns:a16="http://schemas.microsoft.com/office/drawing/2014/main" id="{AB17C6BF-7E0D-4706-AF8E-6805DC9C23E2}"/>
                    </a:ext>
                  </a:extLst>
                </p:cNvPr>
                <p:cNvSpPr>
                  <a:spLocks/>
                </p:cNvSpPr>
                <p:nvPr userDrawn="1"/>
              </p:nvSpPr>
              <p:spPr bwMode="auto">
                <a:xfrm>
                  <a:off x="4699" y="733"/>
                  <a:ext cx="10" cy="10"/>
                </a:xfrm>
                <a:custGeom>
                  <a:avLst/>
                  <a:gdLst>
                    <a:gd name="T0" fmla="*/ 0 w 2"/>
                    <a:gd name="T1" fmla="*/ 1 h 2"/>
                    <a:gd name="T2" fmla="*/ 0 w 2"/>
                    <a:gd name="T3" fmla="*/ 1 h 2"/>
                    <a:gd name="T4" fmla="*/ 0 w 2"/>
                    <a:gd name="T5" fmla="*/ 1 h 2"/>
                    <a:gd name="T6" fmla="*/ 1 w 2"/>
                    <a:gd name="T7" fmla="*/ 1 h 2"/>
                    <a:gd name="T8" fmla="*/ 0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1"/>
                      </a:cubicBezTo>
                      <a:cubicBezTo>
                        <a:pt x="0" y="2"/>
                        <a:pt x="0" y="1"/>
                        <a:pt x="0" y="1"/>
                      </a:cubicBezTo>
                      <a:cubicBezTo>
                        <a:pt x="0" y="2"/>
                        <a:pt x="0" y="2"/>
                        <a:pt x="1" y="1"/>
                      </a:cubicBezTo>
                      <a:cubicBezTo>
                        <a:pt x="0" y="1"/>
                        <a:pt x="0" y="1"/>
                        <a:pt x="0" y="1"/>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6" name="Freeform 364">
                  <a:extLst>
                    <a:ext uri="{FF2B5EF4-FFF2-40B4-BE49-F238E27FC236}">
                      <a16:creationId xmlns:a16="http://schemas.microsoft.com/office/drawing/2014/main" id="{27321693-BDEF-417B-A8EF-1A3550D4FD27}"/>
                    </a:ext>
                  </a:extLst>
                </p:cNvPr>
                <p:cNvSpPr>
                  <a:spLocks/>
                </p:cNvSpPr>
                <p:nvPr userDrawn="1"/>
              </p:nvSpPr>
              <p:spPr bwMode="auto">
                <a:xfrm>
                  <a:off x="4704" y="713"/>
                  <a:ext cx="5" cy="5"/>
                </a:xfrm>
                <a:custGeom>
                  <a:avLst/>
                  <a:gdLst>
                    <a:gd name="T0" fmla="*/ 1 w 1"/>
                    <a:gd name="T1" fmla="*/ 1 h 1"/>
                    <a:gd name="T2" fmla="*/ 0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0"/>
                        <a:pt x="0" y="0"/>
                        <a:pt x="0" y="0"/>
                      </a:cubicBez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7" name="Freeform 365">
                  <a:extLst>
                    <a:ext uri="{FF2B5EF4-FFF2-40B4-BE49-F238E27FC236}">
                      <a16:creationId xmlns:a16="http://schemas.microsoft.com/office/drawing/2014/main" id="{2C1B2E78-5744-495A-99DF-35A0946798EF}"/>
                    </a:ext>
                  </a:extLst>
                </p:cNvPr>
                <p:cNvSpPr>
                  <a:spLocks/>
                </p:cNvSpPr>
                <p:nvPr userDrawn="1"/>
              </p:nvSpPr>
              <p:spPr bwMode="auto">
                <a:xfrm>
                  <a:off x="4714" y="67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8" name="Rectangle 366">
                  <a:extLst>
                    <a:ext uri="{FF2B5EF4-FFF2-40B4-BE49-F238E27FC236}">
                      <a16:creationId xmlns:a16="http://schemas.microsoft.com/office/drawing/2014/main" id="{5619309D-8652-4905-8FE0-1ED15A5B4652}"/>
                    </a:ext>
                  </a:extLst>
                </p:cNvPr>
                <p:cNvSpPr>
                  <a:spLocks noChangeArrowheads="1"/>
                </p:cNvSpPr>
                <p:nvPr userDrawn="1"/>
              </p:nvSpPr>
              <p:spPr bwMode="auto">
                <a:xfrm>
                  <a:off x="4714" y="6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9" name="Freeform 367">
                  <a:extLst>
                    <a:ext uri="{FF2B5EF4-FFF2-40B4-BE49-F238E27FC236}">
                      <a16:creationId xmlns:a16="http://schemas.microsoft.com/office/drawing/2014/main" id="{78B5E16D-189E-460B-9969-67D0F1E71DD2}"/>
                    </a:ext>
                  </a:extLst>
                </p:cNvPr>
                <p:cNvSpPr>
                  <a:spLocks/>
                </p:cNvSpPr>
                <p:nvPr userDrawn="1"/>
              </p:nvSpPr>
              <p:spPr bwMode="auto">
                <a:xfrm>
                  <a:off x="4401"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0" name="Freeform 368">
                  <a:extLst>
                    <a:ext uri="{FF2B5EF4-FFF2-40B4-BE49-F238E27FC236}">
                      <a16:creationId xmlns:a16="http://schemas.microsoft.com/office/drawing/2014/main" id="{CD693254-F52B-43BC-B3AD-25AE927F9B7C}"/>
                    </a:ext>
                  </a:extLst>
                </p:cNvPr>
                <p:cNvSpPr>
                  <a:spLocks/>
                </p:cNvSpPr>
                <p:nvPr userDrawn="1"/>
              </p:nvSpPr>
              <p:spPr bwMode="auto">
                <a:xfrm>
                  <a:off x="4401" y="7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1" name="Freeform 369">
                  <a:extLst>
                    <a:ext uri="{FF2B5EF4-FFF2-40B4-BE49-F238E27FC236}">
                      <a16:creationId xmlns:a16="http://schemas.microsoft.com/office/drawing/2014/main" id="{ECF550BE-CA4F-42E8-8C9B-72259D2E75A1}"/>
                    </a:ext>
                  </a:extLst>
                </p:cNvPr>
                <p:cNvSpPr>
                  <a:spLocks/>
                </p:cNvSpPr>
                <p:nvPr userDrawn="1"/>
              </p:nvSpPr>
              <p:spPr bwMode="auto">
                <a:xfrm>
                  <a:off x="4520" y="553"/>
                  <a:ext cx="10" cy="5"/>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0" y="0"/>
                        <a:pt x="1" y="0"/>
                      </a:cubicBezTo>
                      <a:cubicBezTo>
                        <a:pt x="1" y="1"/>
                        <a:pt x="1" y="1"/>
                        <a:pt x="1" y="1"/>
                      </a:cubicBezTo>
                      <a:cubicBezTo>
                        <a:pt x="1"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2" name="Freeform 370">
                  <a:extLst>
                    <a:ext uri="{FF2B5EF4-FFF2-40B4-BE49-F238E27FC236}">
                      <a16:creationId xmlns:a16="http://schemas.microsoft.com/office/drawing/2014/main" id="{D36EAF8E-04CD-4811-B9A8-656727DD51C4}"/>
                    </a:ext>
                  </a:extLst>
                </p:cNvPr>
                <p:cNvSpPr>
                  <a:spLocks/>
                </p:cNvSpPr>
                <p:nvPr userDrawn="1"/>
              </p:nvSpPr>
              <p:spPr bwMode="auto">
                <a:xfrm>
                  <a:off x="4426" y="65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3" name="Freeform 371">
                  <a:extLst>
                    <a:ext uri="{FF2B5EF4-FFF2-40B4-BE49-F238E27FC236}">
                      <a16:creationId xmlns:a16="http://schemas.microsoft.com/office/drawing/2014/main" id="{D6BA5E87-B2A7-4C0C-BC3F-E4C98991A62F}"/>
                    </a:ext>
                  </a:extLst>
                </p:cNvPr>
                <p:cNvSpPr>
                  <a:spLocks/>
                </p:cNvSpPr>
                <p:nvPr userDrawn="1"/>
              </p:nvSpPr>
              <p:spPr bwMode="auto">
                <a:xfrm>
                  <a:off x="4436" y="66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4" name="Freeform 372">
                  <a:extLst>
                    <a:ext uri="{FF2B5EF4-FFF2-40B4-BE49-F238E27FC236}">
                      <a16:creationId xmlns:a16="http://schemas.microsoft.com/office/drawing/2014/main" id="{1A8A7CC8-0CB7-438D-A3CD-263CC52EC25A}"/>
                    </a:ext>
                  </a:extLst>
                </p:cNvPr>
                <p:cNvSpPr>
                  <a:spLocks/>
                </p:cNvSpPr>
                <p:nvPr userDrawn="1"/>
              </p:nvSpPr>
              <p:spPr bwMode="auto">
                <a:xfrm>
                  <a:off x="4411" y="8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5" name="Freeform 373">
                  <a:extLst>
                    <a:ext uri="{FF2B5EF4-FFF2-40B4-BE49-F238E27FC236}">
                      <a16:creationId xmlns:a16="http://schemas.microsoft.com/office/drawing/2014/main" id="{788B6856-434E-4AB7-8E7A-E20DC67965FC}"/>
                    </a:ext>
                  </a:extLst>
                </p:cNvPr>
                <p:cNvSpPr>
                  <a:spLocks/>
                </p:cNvSpPr>
                <p:nvPr userDrawn="1"/>
              </p:nvSpPr>
              <p:spPr bwMode="auto">
                <a:xfrm>
                  <a:off x="4659" y="58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6" name="Freeform 374">
                  <a:extLst>
                    <a:ext uri="{FF2B5EF4-FFF2-40B4-BE49-F238E27FC236}">
                      <a16:creationId xmlns:a16="http://schemas.microsoft.com/office/drawing/2014/main" id="{AC32E933-972B-49BE-BECA-13767853CDAA}"/>
                    </a:ext>
                  </a:extLst>
                </p:cNvPr>
                <p:cNvSpPr>
                  <a:spLocks/>
                </p:cNvSpPr>
                <p:nvPr userDrawn="1"/>
              </p:nvSpPr>
              <p:spPr bwMode="auto">
                <a:xfrm>
                  <a:off x="4361" y="76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7" name="Freeform 375">
                  <a:extLst>
                    <a:ext uri="{FF2B5EF4-FFF2-40B4-BE49-F238E27FC236}">
                      <a16:creationId xmlns:a16="http://schemas.microsoft.com/office/drawing/2014/main" id="{AF69B5F9-B290-4D6F-AC68-83727066EA56}"/>
                    </a:ext>
                  </a:extLst>
                </p:cNvPr>
                <p:cNvSpPr>
                  <a:spLocks/>
                </p:cNvSpPr>
                <p:nvPr userDrawn="1"/>
              </p:nvSpPr>
              <p:spPr bwMode="auto">
                <a:xfrm>
                  <a:off x="4650" y="578"/>
                  <a:ext cx="9"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0"/>
                        <a:pt x="2"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8" name="Freeform 376">
                  <a:extLst>
                    <a:ext uri="{FF2B5EF4-FFF2-40B4-BE49-F238E27FC236}">
                      <a16:creationId xmlns:a16="http://schemas.microsoft.com/office/drawing/2014/main" id="{05C8438C-6BC6-446A-8DC8-38AB50D3C157}"/>
                    </a:ext>
                  </a:extLst>
                </p:cNvPr>
                <p:cNvSpPr>
                  <a:spLocks/>
                </p:cNvSpPr>
                <p:nvPr userDrawn="1"/>
              </p:nvSpPr>
              <p:spPr bwMode="auto">
                <a:xfrm>
                  <a:off x="4590"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9" name="Freeform 377">
                  <a:extLst>
                    <a:ext uri="{FF2B5EF4-FFF2-40B4-BE49-F238E27FC236}">
                      <a16:creationId xmlns:a16="http://schemas.microsoft.com/office/drawing/2014/main" id="{2CC1158A-BD86-47EE-9A24-A84CCA3003FF}"/>
                    </a:ext>
                  </a:extLst>
                </p:cNvPr>
                <p:cNvSpPr>
                  <a:spLocks/>
                </p:cNvSpPr>
                <p:nvPr userDrawn="1"/>
              </p:nvSpPr>
              <p:spPr bwMode="auto">
                <a:xfrm>
                  <a:off x="4669" y="8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0" name="Freeform 378">
                  <a:extLst>
                    <a:ext uri="{FF2B5EF4-FFF2-40B4-BE49-F238E27FC236}">
                      <a16:creationId xmlns:a16="http://schemas.microsoft.com/office/drawing/2014/main" id="{D1649A8C-30FA-4BAB-AB00-0D166BDBDDDF}"/>
                    </a:ext>
                  </a:extLst>
                </p:cNvPr>
                <p:cNvSpPr>
                  <a:spLocks/>
                </p:cNvSpPr>
                <p:nvPr userDrawn="1"/>
              </p:nvSpPr>
              <p:spPr bwMode="auto">
                <a:xfrm>
                  <a:off x="4699" y="6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1" name="Freeform 379">
                  <a:extLst>
                    <a:ext uri="{FF2B5EF4-FFF2-40B4-BE49-F238E27FC236}">
                      <a16:creationId xmlns:a16="http://schemas.microsoft.com/office/drawing/2014/main" id="{5891EFFC-DA9C-4AEB-A058-40FE4C36C78F}"/>
                    </a:ext>
                  </a:extLst>
                </p:cNvPr>
                <p:cNvSpPr>
                  <a:spLocks/>
                </p:cNvSpPr>
                <p:nvPr userDrawn="1"/>
              </p:nvSpPr>
              <p:spPr bwMode="auto">
                <a:xfrm>
                  <a:off x="4689" y="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2" name="Freeform 380">
                  <a:extLst>
                    <a:ext uri="{FF2B5EF4-FFF2-40B4-BE49-F238E27FC236}">
                      <a16:creationId xmlns:a16="http://schemas.microsoft.com/office/drawing/2014/main" id="{715B86C8-CCB9-4FD7-A259-4C54748E2739}"/>
                    </a:ext>
                  </a:extLst>
                </p:cNvPr>
                <p:cNvSpPr>
                  <a:spLocks/>
                </p:cNvSpPr>
                <p:nvPr userDrawn="1"/>
              </p:nvSpPr>
              <p:spPr bwMode="auto">
                <a:xfrm>
                  <a:off x="4620" y="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3" name="Freeform 381">
                  <a:extLst>
                    <a:ext uri="{FF2B5EF4-FFF2-40B4-BE49-F238E27FC236}">
                      <a16:creationId xmlns:a16="http://schemas.microsoft.com/office/drawing/2014/main" id="{F54D62E6-EF01-4EC3-BBD4-E417CA446EBA}"/>
                    </a:ext>
                  </a:extLst>
                </p:cNvPr>
                <p:cNvSpPr>
                  <a:spLocks/>
                </p:cNvSpPr>
                <p:nvPr userDrawn="1"/>
              </p:nvSpPr>
              <p:spPr bwMode="auto">
                <a:xfrm>
                  <a:off x="4699" y="63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4" name="Freeform 382">
                  <a:extLst>
                    <a:ext uri="{FF2B5EF4-FFF2-40B4-BE49-F238E27FC236}">
                      <a16:creationId xmlns:a16="http://schemas.microsoft.com/office/drawing/2014/main" id="{7E074AEA-AC5C-45C2-AC1A-0F0F1FF4001A}"/>
                    </a:ext>
                  </a:extLst>
                </p:cNvPr>
                <p:cNvSpPr>
                  <a:spLocks/>
                </p:cNvSpPr>
                <p:nvPr userDrawn="1"/>
              </p:nvSpPr>
              <p:spPr bwMode="auto">
                <a:xfrm>
                  <a:off x="4704"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5" name="Freeform 383">
                  <a:extLst>
                    <a:ext uri="{FF2B5EF4-FFF2-40B4-BE49-F238E27FC236}">
                      <a16:creationId xmlns:a16="http://schemas.microsoft.com/office/drawing/2014/main" id="{9F7E9211-4524-41D4-90F7-344F6CA528E7}"/>
                    </a:ext>
                  </a:extLst>
                </p:cNvPr>
                <p:cNvSpPr>
                  <a:spLocks/>
                </p:cNvSpPr>
                <p:nvPr userDrawn="1"/>
              </p:nvSpPr>
              <p:spPr bwMode="auto">
                <a:xfrm>
                  <a:off x="4699" y="6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6" name="Freeform 384">
                  <a:extLst>
                    <a:ext uri="{FF2B5EF4-FFF2-40B4-BE49-F238E27FC236}">
                      <a16:creationId xmlns:a16="http://schemas.microsoft.com/office/drawing/2014/main" id="{AE280B40-8A06-49CD-B17E-3CB69800053D}"/>
                    </a:ext>
                  </a:extLst>
                </p:cNvPr>
                <p:cNvSpPr>
                  <a:spLocks/>
                </p:cNvSpPr>
                <p:nvPr userDrawn="1"/>
              </p:nvSpPr>
              <p:spPr bwMode="auto">
                <a:xfrm>
                  <a:off x="4470" y="92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7" name="Rectangle 385">
                  <a:extLst>
                    <a:ext uri="{FF2B5EF4-FFF2-40B4-BE49-F238E27FC236}">
                      <a16:creationId xmlns:a16="http://schemas.microsoft.com/office/drawing/2014/main" id="{5812AE6D-B30F-474D-BE88-F96076CB107D}"/>
                    </a:ext>
                  </a:extLst>
                </p:cNvPr>
                <p:cNvSpPr>
                  <a:spLocks noChangeArrowheads="1"/>
                </p:cNvSpPr>
                <p:nvPr userDrawn="1"/>
              </p:nvSpPr>
              <p:spPr bwMode="auto">
                <a:xfrm>
                  <a:off x="4500" y="6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8" name="Freeform 386">
                  <a:extLst>
                    <a:ext uri="{FF2B5EF4-FFF2-40B4-BE49-F238E27FC236}">
                      <a16:creationId xmlns:a16="http://schemas.microsoft.com/office/drawing/2014/main" id="{9806931E-7DA3-43E5-AA94-0D914F114D2E}"/>
                    </a:ext>
                  </a:extLst>
                </p:cNvPr>
                <p:cNvSpPr>
                  <a:spLocks/>
                </p:cNvSpPr>
                <p:nvPr userDrawn="1"/>
              </p:nvSpPr>
              <p:spPr bwMode="auto">
                <a:xfrm>
                  <a:off x="4495" y="603"/>
                  <a:ext cx="5" cy="15"/>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1" y="2"/>
                        <a:pt x="1" y="2"/>
                      </a:cubicBezTo>
                      <a:cubicBezTo>
                        <a:pt x="0" y="0"/>
                        <a:pt x="0" y="0"/>
                        <a:pt x="0" y="0"/>
                      </a:cubicBez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9" name="Freeform 387">
                  <a:extLst>
                    <a:ext uri="{FF2B5EF4-FFF2-40B4-BE49-F238E27FC236}">
                      <a16:creationId xmlns:a16="http://schemas.microsoft.com/office/drawing/2014/main" id="{487E8E19-857A-4D22-A1E1-667F21960B9F}"/>
                    </a:ext>
                  </a:extLst>
                </p:cNvPr>
                <p:cNvSpPr>
                  <a:spLocks noEditPoints="1"/>
                </p:cNvSpPr>
                <p:nvPr userDrawn="1"/>
              </p:nvSpPr>
              <p:spPr bwMode="auto">
                <a:xfrm>
                  <a:off x="4356" y="553"/>
                  <a:ext cx="358" cy="404"/>
                </a:xfrm>
                <a:custGeom>
                  <a:avLst/>
                  <a:gdLst>
                    <a:gd name="T0" fmla="*/ 10 w 72"/>
                    <a:gd name="T1" fmla="*/ 47 h 81"/>
                    <a:gd name="T2" fmla="*/ 9 w 72"/>
                    <a:gd name="T3" fmla="*/ 42 h 81"/>
                    <a:gd name="T4" fmla="*/ 11 w 72"/>
                    <a:gd name="T5" fmla="*/ 40 h 81"/>
                    <a:gd name="T6" fmla="*/ 11 w 72"/>
                    <a:gd name="T7" fmla="*/ 35 h 81"/>
                    <a:gd name="T8" fmla="*/ 13 w 72"/>
                    <a:gd name="T9" fmla="*/ 30 h 81"/>
                    <a:gd name="T10" fmla="*/ 14 w 72"/>
                    <a:gd name="T11" fmla="*/ 21 h 81"/>
                    <a:gd name="T12" fmla="*/ 14 w 72"/>
                    <a:gd name="T13" fmla="*/ 21 h 81"/>
                    <a:gd name="T14" fmla="*/ 17 w 72"/>
                    <a:gd name="T15" fmla="*/ 22 h 81"/>
                    <a:gd name="T16" fmla="*/ 20 w 72"/>
                    <a:gd name="T17" fmla="*/ 18 h 81"/>
                    <a:gd name="T18" fmla="*/ 24 w 72"/>
                    <a:gd name="T19" fmla="*/ 15 h 81"/>
                    <a:gd name="T20" fmla="*/ 29 w 72"/>
                    <a:gd name="T21" fmla="*/ 12 h 81"/>
                    <a:gd name="T22" fmla="*/ 33 w 72"/>
                    <a:gd name="T23" fmla="*/ 9 h 81"/>
                    <a:gd name="T24" fmla="*/ 38 w 72"/>
                    <a:gd name="T25" fmla="*/ 9 h 81"/>
                    <a:gd name="T26" fmla="*/ 39 w 72"/>
                    <a:gd name="T27" fmla="*/ 10 h 81"/>
                    <a:gd name="T28" fmla="*/ 44 w 72"/>
                    <a:gd name="T29" fmla="*/ 8 h 81"/>
                    <a:gd name="T30" fmla="*/ 48 w 72"/>
                    <a:gd name="T31" fmla="*/ 8 h 81"/>
                    <a:gd name="T32" fmla="*/ 53 w 72"/>
                    <a:gd name="T33" fmla="*/ 7 h 81"/>
                    <a:gd name="T34" fmla="*/ 57 w 72"/>
                    <a:gd name="T35" fmla="*/ 11 h 81"/>
                    <a:gd name="T36" fmla="*/ 62 w 72"/>
                    <a:gd name="T37" fmla="*/ 14 h 81"/>
                    <a:gd name="T38" fmla="*/ 68 w 72"/>
                    <a:gd name="T39" fmla="*/ 20 h 81"/>
                    <a:gd name="T40" fmla="*/ 72 w 72"/>
                    <a:gd name="T41" fmla="*/ 21 h 81"/>
                    <a:gd name="T42" fmla="*/ 69 w 72"/>
                    <a:gd name="T43" fmla="*/ 17 h 81"/>
                    <a:gd name="T44" fmla="*/ 68 w 72"/>
                    <a:gd name="T45" fmla="*/ 14 h 81"/>
                    <a:gd name="T46" fmla="*/ 59 w 72"/>
                    <a:gd name="T47" fmla="*/ 5 h 81"/>
                    <a:gd name="T48" fmla="*/ 46 w 72"/>
                    <a:gd name="T49" fmla="*/ 0 h 81"/>
                    <a:gd name="T50" fmla="*/ 36 w 72"/>
                    <a:gd name="T51" fmla="*/ 1 h 81"/>
                    <a:gd name="T52" fmla="*/ 34 w 72"/>
                    <a:gd name="T53" fmla="*/ 1 h 81"/>
                    <a:gd name="T54" fmla="*/ 30 w 72"/>
                    <a:gd name="T55" fmla="*/ 5 h 81"/>
                    <a:gd name="T56" fmla="*/ 24 w 72"/>
                    <a:gd name="T57" fmla="*/ 7 h 81"/>
                    <a:gd name="T58" fmla="*/ 13 w 72"/>
                    <a:gd name="T59" fmla="*/ 17 h 81"/>
                    <a:gd name="T60" fmla="*/ 11 w 72"/>
                    <a:gd name="T61" fmla="*/ 20 h 81"/>
                    <a:gd name="T62" fmla="*/ 8 w 72"/>
                    <a:gd name="T63" fmla="*/ 27 h 81"/>
                    <a:gd name="T64" fmla="*/ 2 w 72"/>
                    <a:gd name="T65" fmla="*/ 33 h 81"/>
                    <a:gd name="T66" fmla="*/ 1 w 72"/>
                    <a:gd name="T67" fmla="*/ 43 h 81"/>
                    <a:gd name="T68" fmla="*/ 1 w 72"/>
                    <a:gd name="T69" fmla="*/ 52 h 81"/>
                    <a:gd name="T70" fmla="*/ 4 w 72"/>
                    <a:gd name="T71" fmla="*/ 64 h 81"/>
                    <a:gd name="T72" fmla="*/ 11 w 72"/>
                    <a:gd name="T73" fmla="*/ 72 h 81"/>
                    <a:gd name="T74" fmla="*/ 22 w 72"/>
                    <a:gd name="T75" fmla="*/ 80 h 81"/>
                    <a:gd name="T76" fmla="*/ 27 w 72"/>
                    <a:gd name="T77" fmla="*/ 81 h 81"/>
                    <a:gd name="T78" fmla="*/ 38 w 72"/>
                    <a:gd name="T79" fmla="*/ 77 h 81"/>
                    <a:gd name="T80" fmla="*/ 51 w 72"/>
                    <a:gd name="T81" fmla="*/ 74 h 81"/>
                    <a:gd name="T82" fmla="*/ 62 w 72"/>
                    <a:gd name="T83" fmla="*/ 61 h 81"/>
                    <a:gd name="T84" fmla="*/ 57 w 72"/>
                    <a:gd name="T85" fmla="*/ 59 h 81"/>
                    <a:gd name="T86" fmla="*/ 51 w 72"/>
                    <a:gd name="T87" fmla="*/ 64 h 81"/>
                    <a:gd name="T88" fmla="*/ 47 w 72"/>
                    <a:gd name="T89" fmla="*/ 67 h 81"/>
                    <a:gd name="T90" fmla="*/ 37 w 72"/>
                    <a:gd name="T91" fmla="*/ 73 h 81"/>
                    <a:gd name="T92" fmla="*/ 33 w 72"/>
                    <a:gd name="T93" fmla="*/ 76 h 81"/>
                    <a:gd name="T94" fmla="*/ 27 w 72"/>
                    <a:gd name="T95" fmla="*/ 73 h 81"/>
                    <a:gd name="T96" fmla="*/ 22 w 72"/>
                    <a:gd name="T97" fmla="*/ 73 h 81"/>
                    <a:gd name="T98" fmla="*/ 22 w 72"/>
                    <a:gd name="T99" fmla="*/ 71 h 81"/>
                    <a:gd name="T100" fmla="*/ 17 w 72"/>
                    <a:gd name="T101" fmla="*/ 69 h 81"/>
                    <a:gd name="T102" fmla="*/ 15 w 72"/>
                    <a:gd name="T103" fmla="*/ 66 h 81"/>
                    <a:gd name="T104" fmla="*/ 13 w 72"/>
                    <a:gd name="T105" fmla="*/ 63 h 81"/>
                    <a:gd name="T106" fmla="*/ 12 w 72"/>
                    <a:gd name="T107" fmla="*/ 60 h 81"/>
                    <a:gd name="T108" fmla="*/ 9 w 72"/>
                    <a:gd name="T109" fmla="*/ 53 h 81"/>
                    <a:gd name="T110" fmla="*/ 10 w 72"/>
                    <a:gd name="T111" fmla="*/ 38 h 81"/>
                    <a:gd name="T112" fmla="*/ 66 w 72"/>
                    <a:gd name="T113" fmla="*/ 13 h 81"/>
                    <a:gd name="T114" fmla="*/ 25 w 72"/>
                    <a:gd name="T115"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81">
                      <a:moveTo>
                        <a:pt x="9" y="50"/>
                      </a:moveTo>
                      <a:cubicBezTo>
                        <a:pt x="10" y="49"/>
                        <a:pt x="10" y="49"/>
                        <a:pt x="10" y="49"/>
                      </a:cubicBezTo>
                      <a:cubicBezTo>
                        <a:pt x="11" y="50"/>
                        <a:pt x="11" y="51"/>
                        <a:pt x="12" y="50"/>
                      </a:cubicBezTo>
                      <a:cubicBezTo>
                        <a:pt x="9" y="50"/>
                        <a:pt x="11" y="47"/>
                        <a:pt x="9" y="47"/>
                      </a:cubicBezTo>
                      <a:cubicBezTo>
                        <a:pt x="9" y="47"/>
                        <a:pt x="9" y="47"/>
                        <a:pt x="9" y="47"/>
                      </a:cubicBezTo>
                      <a:cubicBezTo>
                        <a:pt x="9" y="47"/>
                        <a:pt x="10" y="47"/>
                        <a:pt x="10" y="47"/>
                      </a:cubicBezTo>
                      <a:cubicBezTo>
                        <a:pt x="11" y="46"/>
                        <a:pt x="8" y="46"/>
                        <a:pt x="8" y="45"/>
                      </a:cubicBezTo>
                      <a:cubicBezTo>
                        <a:pt x="8" y="44"/>
                        <a:pt x="9" y="44"/>
                        <a:pt x="9" y="44"/>
                      </a:cubicBezTo>
                      <a:cubicBezTo>
                        <a:pt x="9" y="43"/>
                        <a:pt x="9" y="43"/>
                        <a:pt x="9" y="43"/>
                      </a:cubicBezTo>
                      <a:cubicBezTo>
                        <a:pt x="9" y="43"/>
                        <a:pt x="9" y="43"/>
                        <a:pt x="9" y="43"/>
                      </a:cubicBezTo>
                      <a:cubicBezTo>
                        <a:pt x="9" y="42"/>
                        <a:pt x="9" y="42"/>
                        <a:pt x="9" y="42"/>
                      </a:cubicBezTo>
                      <a:cubicBezTo>
                        <a:pt x="9" y="42"/>
                        <a:pt x="9" y="42"/>
                        <a:pt x="9" y="42"/>
                      </a:cubicBezTo>
                      <a:cubicBezTo>
                        <a:pt x="9" y="42"/>
                        <a:pt x="8" y="41"/>
                        <a:pt x="8" y="41"/>
                      </a:cubicBezTo>
                      <a:cubicBezTo>
                        <a:pt x="9" y="40"/>
                        <a:pt x="8" y="41"/>
                        <a:pt x="9" y="41"/>
                      </a:cubicBezTo>
                      <a:cubicBezTo>
                        <a:pt x="8" y="40"/>
                        <a:pt x="8" y="40"/>
                        <a:pt x="8" y="40"/>
                      </a:cubicBezTo>
                      <a:cubicBezTo>
                        <a:pt x="9" y="40"/>
                        <a:pt x="9" y="41"/>
                        <a:pt x="9" y="41"/>
                      </a:cubicBezTo>
                      <a:cubicBezTo>
                        <a:pt x="12" y="41"/>
                        <a:pt x="9" y="40"/>
                        <a:pt x="11" y="39"/>
                      </a:cubicBezTo>
                      <a:cubicBezTo>
                        <a:pt x="11" y="40"/>
                        <a:pt x="11" y="40"/>
                        <a:pt x="11" y="40"/>
                      </a:cubicBezTo>
                      <a:cubicBezTo>
                        <a:pt x="12" y="40"/>
                        <a:pt x="12" y="39"/>
                        <a:pt x="13" y="38"/>
                      </a:cubicBezTo>
                      <a:cubicBezTo>
                        <a:pt x="12" y="38"/>
                        <a:pt x="10" y="39"/>
                        <a:pt x="10" y="38"/>
                      </a:cubicBezTo>
                      <a:cubicBezTo>
                        <a:pt x="10" y="38"/>
                        <a:pt x="10" y="38"/>
                        <a:pt x="10" y="37"/>
                      </a:cubicBezTo>
                      <a:cubicBezTo>
                        <a:pt x="11" y="37"/>
                        <a:pt x="11" y="37"/>
                        <a:pt x="11" y="36"/>
                      </a:cubicBezTo>
                      <a:cubicBezTo>
                        <a:pt x="12" y="37"/>
                        <a:pt x="12" y="37"/>
                        <a:pt x="12" y="37"/>
                      </a:cubicBezTo>
                      <a:cubicBezTo>
                        <a:pt x="12" y="36"/>
                        <a:pt x="11" y="36"/>
                        <a:pt x="11" y="35"/>
                      </a:cubicBezTo>
                      <a:cubicBezTo>
                        <a:pt x="11" y="35"/>
                        <a:pt x="12" y="35"/>
                        <a:pt x="13" y="35"/>
                      </a:cubicBezTo>
                      <a:cubicBezTo>
                        <a:pt x="14" y="34"/>
                        <a:pt x="11" y="35"/>
                        <a:pt x="12" y="34"/>
                      </a:cubicBezTo>
                      <a:cubicBezTo>
                        <a:pt x="12" y="33"/>
                        <a:pt x="12" y="32"/>
                        <a:pt x="12" y="31"/>
                      </a:cubicBezTo>
                      <a:cubicBezTo>
                        <a:pt x="13" y="30"/>
                        <a:pt x="13" y="31"/>
                        <a:pt x="13" y="31"/>
                      </a:cubicBezTo>
                      <a:cubicBezTo>
                        <a:pt x="13" y="30"/>
                        <a:pt x="13" y="30"/>
                        <a:pt x="13" y="30"/>
                      </a:cubicBezTo>
                      <a:cubicBezTo>
                        <a:pt x="13" y="30"/>
                        <a:pt x="13" y="30"/>
                        <a:pt x="13" y="30"/>
                      </a:cubicBezTo>
                      <a:cubicBezTo>
                        <a:pt x="13" y="30"/>
                        <a:pt x="12" y="30"/>
                        <a:pt x="12" y="29"/>
                      </a:cubicBezTo>
                      <a:cubicBezTo>
                        <a:pt x="11" y="28"/>
                        <a:pt x="15" y="28"/>
                        <a:pt x="14" y="27"/>
                      </a:cubicBezTo>
                      <a:cubicBezTo>
                        <a:pt x="14" y="26"/>
                        <a:pt x="14" y="27"/>
                        <a:pt x="15" y="27"/>
                      </a:cubicBezTo>
                      <a:cubicBezTo>
                        <a:pt x="15" y="25"/>
                        <a:pt x="15" y="26"/>
                        <a:pt x="14" y="24"/>
                      </a:cubicBezTo>
                      <a:cubicBezTo>
                        <a:pt x="16" y="24"/>
                        <a:pt x="16" y="24"/>
                        <a:pt x="16" y="24"/>
                      </a:cubicBezTo>
                      <a:cubicBezTo>
                        <a:pt x="14" y="24"/>
                        <a:pt x="14" y="22"/>
                        <a:pt x="14" y="21"/>
                      </a:cubicBezTo>
                      <a:cubicBezTo>
                        <a:pt x="13" y="21"/>
                        <a:pt x="13" y="21"/>
                        <a:pt x="13" y="21"/>
                      </a:cubicBezTo>
                      <a:cubicBezTo>
                        <a:pt x="13" y="20"/>
                        <a:pt x="13" y="20"/>
                        <a:pt x="13" y="20"/>
                      </a:cubicBezTo>
                      <a:cubicBezTo>
                        <a:pt x="13" y="20"/>
                        <a:pt x="14" y="20"/>
                        <a:pt x="14" y="20"/>
                      </a:cubicBezTo>
                      <a:cubicBezTo>
                        <a:pt x="14" y="20"/>
                        <a:pt x="14" y="20"/>
                        <a:pt x="14" y="20"/>
                      </a:cubicBezTo>
                      <a:cubicBezTo>
                        <a:pt x="14" y="20"/>
                        <a:pt x="15" y="21"/>
                        <a:pt x="15" y="21"/>
                      </a:cubicBezTo>
                      <a:cubicBezTo>
                        <a:pt x="15" y="21"/>
                        <a:pt x="14" y="21"/>
                        <a:pt x="14" y="21"/>
                      </a:cubicBezTo>
                      <a:cubicBezTo>
                        <a:pt x="15" y="22"/>
                        <a:pt x="15" y="23"/>
                        <a:pt x="16" y="23"/>
                      </a:cubicBezTo>
                      <a:cubicBezTo>
                        <a:pt x="16" y="23"/>
                        <a:pt x="16" y="23"/>
                        <a:pt x="16" y="22"/>
                      </a:cubicBezTo>
                      <a:cubicBezTo>
                        <a:pt x="16" y="23"/>
                        <a:pt x="16" y="23"/>
                        <a:pt x="16" y="23"/>
                      </a:cubicBezTo>
                      <a:cubicBezTo>
                        <a:pt x="16" y="23"/>
                        <a:pt x="16" y="23"/>
                        <a:pt x="16" y="22"/>
                      </a:cubicBezTo>
                      <a:cubicBezTo>
                        <a:pt x="17" y="23"/>
                        <a:pt x="17" y="23"/>
                        <a:pt x="17" y="23"/>
                      </a:cubicBezTo>
                      <a:cubicBezTo>
                        <a:pt x="17" y="22"/>
                        <a:pt x="17" y="22"/>
                        <a:pt x="17" y="22"/>
                      </a:cubicBezTo>
                      <a:cubicBezTo>
                        <a:pt x="18" y="22"/>
                        <a:pt x="18" y="22"/>
                        <a:pt x="18" y="22"/>
                      </a:cubicBezTo>
                      <a:cubicBezTo>
                        <a:pt x="18" y="20"/>
                        <a:pt x="17" y="18"/>
                        <a:pt x="19" y="16"/>
                      </a:cubicBezTo>
                      <a:cubicBezTo>
                        <a:pt x="19" y="17"/>
                        <a:pt x="20" y="17"/>
                        <a:pt x="20" y="18"/>
                      </a:cubicBezTo>
                      <a:cubicBezTo>
                        <a:pt x="19" y="17"/>
                        <a:pt x="20" y="19"/>
                        <a:pt x="19" y="20"/>
                      </a:cubicBezTo>
                      <a:cubicBezTo>
                        <a:pt x="19" y="19"/>
                        <a:pt x="20" y="20"/>
                        <a:pt x="20" y="20"/>
                      </a:cubicBezTo>
                      <a:cubicBezTo>
                        <a:pt x="20" y="18"/>
                        <a:pt x="20" y="18"/>
                        <a:pt x="20" y="18"/>
                      </a:cubicBezTo>
                      <a:cubicBezTo>
                        <a:pt x="21" y="19"/>
                        <a:pt x="21" y="18"/>
                        <a:pt x="21" y="18"/>
                      </a:cubicBezTo>
                      <a:cubicBezTo>
                        <a:pt x="20" y="17"/>
                        <a:pt x="22" y="16"/>
                        <a:pt x="22" y="16"/>
                      </a:cubicBezTo>
                      <a:cubicBezTo>
                        <a:pt x="22" y="16"/>
                        <a:pt x="22" y="17"/>
                        <a:pt x="22" y="17"/>
                      </a:cubicBezTo>
                      <a:cubicBezTo>
                        <a:pt x="23" y="18"/>
                        <a:pt x="21" y="15"/>
                        <a:pt x="23" y="15"/>
                      </a:cubicBezTo>
                      <a:cubicBezTo>
                        <a:pt x="23" y="15"/>
                        <a:pt x="22" y="15"/>
                        <a:pt x="23" y="15"/>
                      </a:cubicBezTo>
                      <a:cubicBezTo>
                        <a:pt x="23" y="15"/>
                        <a:pt x="24" y="14"/>
                        <a:pt x="24" y="15"/>
                      </a:cubicBezTo>
                      <a:cubicBezTo>
                        <a:pt x="24" y="15"/>
                        <a:pt x="24" y="15"/>
                        <a:pt x="24" y="15"/>
                      </a:cubicBezTo>
                      <a:cubicBezTo>
                        <a:pt x="25" y="14"/>
                        <a:pt x="27" y="12"/>
                        <a:pt x="27" y="11"/>
                      </a:cubicBezTo>
                      <a:cubicBezTo>
                        <a:pt x="27" y="11"/>
                        <a:pt x="28" y="13"/>
                        <a:pt x="28" y="13"/>
                      </a:cubicBezTo>
                      <a:cubicBezTo>
                        <a:pt x="28" y="13"/>
                        <a:pt x="28" y="12"/>
                        <a:pt x="27" y="10"/>
                      </a:cubicBezTo>
                      <a:cubicBezTo>
                        <a:pt x="27" y="8"/>
                        <a:pt x="27" y="7"/>
                        <a:pt x="27" y="7"/>
                      </a:cubicBezTo>
                      <a:cubicBezTo>
                        <a:pt x="28" y="8"/>
                        <a:pt x="30" y="11"/>
                        <a:pt x="29" y="12"/>
                      </a:cubicBezTo>
                      <a:cubicBezTo>
                        <a:pt x="30" y="12"/>
                        <a:pt x="30" y="12"/>
                        <a:pt x="31" y="11"/>
                      </a:cubicBezTo>
                      <a:cubicBezTo>
                        <a:pt x="30" y="11"/>
                        <a:pt x="29" y="10"/>
                        <a:pt x="30" y="10"/>
                      </a:cubicBezTo>
                      <a:cubicBezTo>
                        <a:pt x="31" y="11"/>
                        <a:pt x="30" y="10"/>
                        <a:pt x="32" y="11"/>
                      </a:cubicBezTo>
                      <a:cubicBezTo>
                        <a:pt x="32" y="11"/>
                        <a:pt x="31" y="8"/>
                        <a:pt x="32" y="8"/>
                      </a:cubicBezTo>
                      <a:cubicBezTo>
                        <a:pt x="32" y="9"/>
                        <a:pt x="32" y="10"/>
                        <a:pt x="32" y="11"/>
                      </a:cubicBezTo>
                      <a:cubicBezTo>
                        <a:pt x="32" y="11"/>
                        <a:pt x="32" y="10"/>
                        <a:pt x="33" y="9"/>
                      </a:cubicBezTo>
                      <a:cubicBezTo>
                        <a:pt x="33" y="9"/>
                        <a:pt x="33" y="8"/>
                        <a:pt x="33" y="8"/>
                      </a:cubicBezTo>
                      <a:cubicBezTo>
                        <a:pt x="33" y="9"/>
                        <a:pt x="33" y="10"/>
                        <a:pt x="34" y="10"/>
                      </a:cubicBezTo>
                      <a:cubicBezTo>
                        <a:pt x="34" y="10"/>
                        <a:pt x="35" y="10"/>
                        <a:pt x="35" y="10"/>
                      </a:cubicBezTo>
                      <a:cubicBezTo>
                        <a:pt x="35" y="9"/>
                        <a:pt x="35" y="9"/>
                        <a:pt x="35" y="9"/>
                      </a:cubicBezTo>
                      <a:cubicBezTo>
                        <a:pt x="36" y="9"/>
                        <a:pt x="35" y="6"/>
                        <a:pt x="37" y="6"/>
                      </a:cubicBezTo>
                      <a:cubicBezTo>
                        <a:pt x="37" y="6"/>
                        <a:pt x="37" y="8"/>
                        <a:pt x="38" y="9"/>
                      </a:cubicBezTo>
                      <a:cubicBezTo>
                        <a:pt x="38" y="7"/>
                        <a:pt x="39" y="3"/>
                        <a:pt x="40" y="2"/>
                      </a:cubicBezTo>
                      <a:cubicBezTo>
                        <a:pt x="40" y="3"/>
                        <a:pt x="40" y="3"/>
                        <a:pt x="40" y="3"/>
                      </a:cubicBezTo>
                      <a:cubicBezTo>
                        <a:pt x="42" y="2"/>
                        <a:pt x="42" y="2"/>
                        <a:pt x="42" y="2"/>
                      </a:cubicBezTo>
                      <a:cubicBezTo>
                        <a:pt x="41" y="4"/>
                        <a:pt x="39" y="7"/>
                        <a:pt x="39" y="9"/>
                      </a:cubicBezTo>
                      <a:cubicBezTo>
                        <a:pt x="39" y="9"/>
                        <a:pt x="39" y="9"/>
                        <a:pt x="40" y="9"/>
                      </a:cubicBezTo>
                      <a:cubicBezTo>
                        <a:pt x="40" y="10"/>
                        <a:pt x="39" y="10"/>
                        <a:pt x="39" y="10"/>
                      </a:cubicBezTo>
                      <a:cubicBezTo>
                        <a:pt x="39" y="10"/>
                        <a:pt x="41" y="10"/>
                        <a:pt x="41" y="10"/>
                      </a:cubicBezTo>
                      <a:cubicBezTo>
                        <a:pt x="41" y="9"/>
                        <a:pt x="42" y="9"/>
                        <a:pt x="42" y="8"/>
                      </a:cubicBezTo>
                      <a:cubicBezTo>
                        <a:pt x="40" y="9"/>
                        <a:pt x="40" y="9"/>
                        <a:pt x="40" y="9"/>
                      </a:cubicBezTo>
                      <a:cubicBezTo>
                        <a:pt x="40" y="8"/>
                        <a:pt x="41" y="6"/>
                        <a:pt x="43" y="6"/>
                      </a:cubicBezTo>
                      <a:cubicBezTo>
                        <a:pt x="43" y="6"/>
                        <a:pt x="42" y="8"/>
                        <a:pt x="42" y="9"/>
                      </a:cubicBezTo>
                      <a:cubicBezTo>
                        <a:pt x="43" y="8"/>
                        <a:pt x="44" y="8"/>
                        <a:pt x="44" y="8"/>
                      </a:cubicBezTo>
                      <a:cubicBezTo>
                        <a:pt x="43" y="9"/>
                        <a:pt x="43" y="9"/>
                        <a:pt x="43" y="9"/>
                      </a:cubicBezTo>
                      <a:cubicBezTo>
                        <a:pt x="44" y="9"/>
                        <a:pt x="45" y="7"/>
                        <a:pt x="45" y="8"/>
                      </a:cubicBezTo>
                      <a:cubicBezTo>
                        <a:pt x="46" y="9"/>
                        <a:pt x="46" y="10"/>
                        <a:pt x="46" y="9"/>
                      </a:cubicBezTo>
                      <a:cubicBezTo>
                        <a:pt x="46" y="8"/>
                        <a:pt x="46" y="4"/>
                        <a:pt x="47" y="3"/>
                      </a:cubicBezTo>
                      <a:cubicBezTo>
                        <a:pt x="47" y="3"/>
                        <a:pt x="49" y="4"/>
                        <a:pt x="49" y="5"/>
                      </a:cubicBezTo>
                      <a:cubicBezTo>
                        <a:pt x="49" y="6"/>
                        <a:pt x="48" y="7"/>
                        <a:pt x="48" y="8"/>
                      </a:cubicBezTo>
                      <a:cubicBezTo>
                        <a:pt x="48" y="8"/>
                        <a:pt x="48" y="8"/>
                        <a:pt x="48" y="8"/>
                      </a:cubicBezTo>
                      <a:cubicBezTo>
                        <a:pt x="49" y="8"/>
                        <a:pt x="48" y="9"/>
                        <a:pt x="49" y="9"/>
                      </a:cubicBezTo>
                      <a:cubicBezTo>
                        <a:pt x="49" y="8"/>
                        <a:pt x="50" y="9"/>
                        <a:pt x="49" y="8"/>
                      </a:cubicBezTo>
                      <a:cubicBezTo>
                        <a:pt x="50" y="8"/>
                        <a:pt x="50" y="8"/>
                        <a:pt x="51" y="9"/>
                      </a:cubicBezTo>
                      <a:cubicBezTo>
                        <a:pt x="51" y="8"/>
                        <a:pt x="53" y="6"/>
                        <a:pt x="54" y="6"/>
                      </a:cubicBezTo>
                      <a:cubicBezTo>
                        <a:pt x="53" y="7"/>
                        <a:pt x="53" y="7"/>
                        <a:pt x="53" y="7"/>
                      </a:cubicBezTo>
                      <a:cubicBezTo>
                        <a:pt x="55" y="8"/>
                        <a:pt x="55" y="9"/>
                        <a:pt x="56" y="10"/>
                      </a:cubicBezTo>
                      <a:cubicBezTo>
                        <a:pt x="56" y="10"/>
                        <a:pt x="57" y="11"/>
                        <a:pt x="56" y="11"/>
                      </a:cubicBezTo>
                      <a:cubicBezTo>
                        <a:pt x="56" y="11"/>
                        <a:pt x="57" y="11"/>
                        <a:pt x="57" y="11"/>
                      </a:cubicBezTo>
                      <a:cubicBezTo>
                        <a:pt x="57" y="13"/>
                        <a:pt x="56" y="11"/>
                        <a:pt x="56" y="12"/>
                      </a:cubicBezTo>
                      <a:cubicBezTo>
                        <a:pt x="57" y="12"/>
                        <a:pt x="58" y="12"/>
                        <a:pt x="58" y="12"/>
                      </a:cubicBezTo>
                      <a:cubicBezTo>
                        <a:pt x="59" y="11"/>
                        <a:pt x="57" y="11"/>
                        <a:pt x="57" y="11"/>
                      </a:cubicBezTo>
                      <a:cubicBezTo>
                        <a:pt x="57" y="10"/>
                        <a:pt x="59" y="9"/>
                        <a:pt x="61" y="10"/>
                      </a:cubicBezTo>
                      <a:cubicBezTo>
                        <a:pt x="62" y="10"/>
                        <a:pt x="61" y="11"/>
                        <a:pt x="61" y="11"/>
                      </a:cubicBezTo>
                      <a:cubicBezTo>
                        <a:pt x="63" y="13"/>
                        <a:pt x="65" y="11"/>
                        <a:pt x="65" y="13"/>
                      </a:cubicBezTo>
                      <a:cubicBezTo>
                        <a:pt x="65" y="15"/>
                        <a:pt x="64" y="14"/>
                        <a:pt x="63" y="15"/>
                      </a:cubicBezTo>
                      <a:cubicBezTo>
                        <a:pt x="62" y="14"/>
                        <a:pt x="63" y="13"/>
                        <a:pt x="62" y="13"/>
                      </a:cubicBezTo>
                      <a:cubicBezTo>
                        <a:pt x="62" y="14"/>
                        <a:pt x="62" y="14"/>
                        <a:pt x="62" y="14"/>
                      </a:cubicBezTo>
                      <a:cubicBezTo>
                        <a:pt x="62" y="14"/>
                        <a:pt x="61" y="13"/>
                        <a:pt x="61" y="13"/>
                      </a:cubicBezTo>
                      <a:cubicBezTo>
                        <a:pt x="61" y="14"/>
                        <a:pt x="64" y="16"/>
                        <a:pt x="64" y="18"/>
                      </a:cubicBezTo>
                      <a:cubicBezTo>
                        <a:pt x="64" y="18"/>
                        <a:pt x="65" y="19"/>
                        <a:pt x="65" y="18"/>
                      </a:cubicBezTo>
                      <a:cubicBezTo>
                        <a:pt x="65" y="18"/>
                        <a:pt x="65" y="18"/>
                        <a:pt x="65" y="18"/>
                      </a:cubicBezTo>
                      <a:cubicBezTo>
                        <a:pt x="65" y="17"/>
                        <a:pt x="66" y="18"/>
                        <a:pt x="66" y="17"/>
                      </a:cubicBezTo>
                      <a:cubicBezTo>
                        <a:pt x="67" y="18"/>
                        <a:pt x="68" y="18"/>
                        <a:pt x="68" y="20"/>
                      </a:cubicBezTo>
                      <a:cubicBezTo>
                        <a:pt x="67" y="20"/>
                        <a:pt x="67" y="20"/>
                        <a:pt x="67" y="20"/>
                      </a:cubicBezTo>
                      <a:cubicBezTo>
                        <a:pt x="68" y="20"/>
                        <a:pt x="68" y="19"/>
                        <a:pt x="67" y="19"/>
                      </a:cubicBezTo>
                      <a:cubicBezTo>
                        <a:pt x="68" y="19"/>
                        <a:pt x="67" y="21"/>
                        <a:pt x="68" y="21"/>
                      </a:cubicBezTo>
                      <a:cubicBezTo>
                        <a:pt x="69" y="20"/>
                        <a:pt x="69" y="20"/>
                        <a:pt x="69" y="20"/>
                      </a:cubicBezTo>
                      <a:cubicBezTo>
                        <a:pt x="69" y="21"/>
                        <a:pt x="71" y="22"/>
                        <a:pt x="71" y="23"/>
                      </a:cubicBezTo>
                      <a:cubicBezTo>
                        <a:pt x="72" y="22"/>
                        <a:pt x="71" y="23"/>
                        <a:pt x="72" y="21"/>
                      </a:cubicBezTo>
                      <a:cubicBezTo>
                        <a:pt x="70" y="23"/>
                        <a:pt x="71" y="19"/>
                        <a:pt x="70" y="20"/>
                      </a:cubicBezTo>
                      <a:cubicBezTo>
                        <a:pt x="71" y="19"/>
                        <a:pt x="70" y="19"/>
                        <a:pt x="70" y="17"/>
                      </a:cubicBezTo>
                      <a:cubicBezTo>
                        <a:pt x="70" y="17"/>
                        <a:pt x="70" y="18"/>
                        <a:pt x="70" y="17"/>
                      </a:cubicBezTo>
                      <a:cubicBezTo>
                        <a:pt x="70" y="17"/>
                        <a:pt x="69" y="17"/>
                        <a:pt x="69" y="17"/>
                      </a:cubicBezTo>
                      <a:cubicBezTo>
                        <a:pt x="69" y="17"/>
                        <a:pt x="69" y="17"/>
                        <a:pt x="69" y="17"/>
                      </a:cubicBezTo>
                      <a:cubicBezTo>
                        <a:pt x="69" y="17"/>
                        <a:pt x="69" y="17"/>
                        <a:pt x="69" y="17"/>
                      </a:cubicBezTo>
                      <a:cubicBezTo>
                        <a:pt x="69" y="17"/>
                        <a:pt x="69" y="17"/>
                        <a:pt x="69" y="17"/>
                      </a:cubicBezTo>
                      <a:cubicBezTo>
                        <a:pt x="69" y="17"/>
                        <a:pt x="69" y="17"/>
                        <a:pt x="69" y="18"/>
                      </a:cubicBezTo>
                      <a:cubicBezTo>
                        <a:pt x="68" y="18"/>
                        <a:pt x="67" y="16"/>
                        <a:pt x="67" y="16"/>
                      </a:cubicBezTo>
                      <a:cubicBezTo>
                        <a:pt x="67" y="15"/>
                        <a:pt x="67" y="16"/>
                        <a:pt x="67" y="16"/>
                      </a:cubicBezTo>
                      <a:cubicBezTo>
                        <a:pt x="66" y="15"/>
                        <a:pt x="66" y="15"/>
                        <a:pt x="66" y="15"/>
                      </a:cubicBezTo>
                      <a:cubicBezTo>
                        <a:pt x="67" y="15"/>
                        <a:pt x="67" y="13"/>
                        <a:pt x="68" y="14"/>
                      </a:cubicBezTo>
                      <a:cubicBezTo>
                        <a:pt x="67" y="13"/>
                        <a:pt x="67" y="13"/>
                        <a:pt x="67" y="13"/>
                      </a:cubicBezTo>
                      <a:cubicBezTo>
                        <a:pt x="67" y="12"/>
                        <a:pt x="67" y="11"/>
                        <a:pt x="66" y="11"/>
                      </a:cubicBezTo>
                      <a:cubicBezTo>
                        <a:pt x="66" y="10"/>
                        <a:pt x="65" y="10"/>
                        <a:pt x="65" y="10"/>
                      </a:cubicBezTo>
                      <a:cubicBezTo>
                        <a:pt x="65" y="10"/>
                        <a:pt x="64" y="9"/>
                        <a:pt x="64" y="9"/>
                      </a:cubicBezTo>
                      <a:cubicBezTo>
                        <a:pt x="64" y="9"/>
                        <a:pt x="64" y="9"/>
                        <a:pt x="64" y="9"/>
                      </a:cubicBezTo>
                      <a:cubicBezTo>
                        <a:pt x="63" y="8"/>
                        <a:pt x="60" y="8"/>
                        <a:pt x="59" y="5"/>
                      </a:cubicBezTo>
                      <a:cubicBezTo>
                        <a:pt x="59" y="5"/>
                        <a:pt x="58" y="5"/>
                        <a:pt x="57" y="4"/>
                      </a:cubicBezTo>
                      <a:cubicBezTo>
                        <a:pt x="57" y="3"/>
                        <a:pt x="57" y="3"/>
                        <a:pt x="57" y="3"/>
                      </a:cubicBezTo>
                      <a:cubicBezTo>
                        <a:pt x="57" y="3"/>
                        <a:pt x="55" y="2"/>
                        <a:pt x="55" y="2"/>
                      </a:cubicBezTo>
                      <a:cubicBezTo>
                        <a:pt x="55" y="0"/>
                        <a:pt x="51" y="0"/>
                        <a:pt x="50" y="0"/>
                      </a:cubicBezTo>
                      <a:cubicBezTo>
                        <a:pt x="49" y="0"/>
                        <a:pt x="49" y="0"/>
                        <a:pt x="49" y="0"/>
                      </a:cubicBezTo>
                      <a:cubicBezTo>
                        <a:pt x="48" y="0"/>
                        <a:pt x="47" y="0"/>
                        <a:pt x="46" y="0"/>
                      </a:cubicBezTo>
                      <a:cubicBezTo>
                        <a:pt x="46" y="1"/>
                        <a:pt x="46" y="1"/>
                        <a:pt x="46" y="1"/>
                      </a:cubicBezTo>
                      <a:cubicBezTo>
                        <a:pt x="45" y="2"/>
                        <a:pt x="44" y="0"/>
                        <a:pt x="42" y="1"/>
                      </a:cubicBezTo>
                      <a:cubicBezTo>
                        <a:pt x="42" y="0"/>
                        <a:pt x="42" y="0"/>
                        <a:pt x="43" y="1"/>
                      </a:cubicBezTo>
                      <a:cubicBezTo>
                        <a:pt x="42" y="0"/>
                        <a:pt x="41" y="0"/>
                        <a:pt x="40" y="1"/>
                      </a:cubicBezTo>
                      <a:cubicBezTo>
                        <a:pt x="39" y="1"/>
                        <a:pt x="38" y="2"/>
                        <a:pt x="37" y="1"/>
                      </a:cubicBezTo>
                      <a:cubicBezTo>
                        <a:pt x="37" y="2"/>
                        <a:pt x="36" y="1"/>
                        <a:pt x="36" y="1"/>
                      </a:cubicBezTo>
                      <a:cubicBezTo>
                        <a:pt x="36" y="1"/>
                        <a:pt x="36" y="1"/>
                        <a:pt x="36" y="1"/>
                      </a:cubicBezTo>
                      <a:cubicBezTo>
                        <a:pt x="36" y="1"/>
                        <a:pt x="36" y="1"/>
                        <a:pt x="36" y="1"/>
                      </a:cubicBezTo>
                      <a:cubicBezTo>
                        <a:pt x="36" y="1"/>
                        <a:pt x="35" y="1"/>
                        <a:pt x="35" y="1"/>
                      </a:cubicBezTo>
                      <a:cubicBezTo>
                        <a:pt x="35" y="1"/>
                        <a:pt x="36" y="1"/>
                        <a:pt x="36" y="1"/>
                      </a:cubicBezTo>
                      <a:cubicBezTo>
                        <a:pt x="35" y="1"/>
                        <a:pt x="35" y="2"/>
                        <a:pt x="34" y="2"/>
                      </a:cubicBezTo>
                      <a:cubicBezTo>
                        <a:pt x="34" y="1"/>
                        <a:pt x="34" y="1"/>
                        <a:pt x="34" y="1"/>
                      </a:cubicBezTo>
                      <a:cubicBezTo>
                        <a:pt x="34" y="1"/>
                        <a:pt x="34" y="1"/>
                        <a:pt x="34" y="1"/>
                      </a:cubicBezTo>
                      <a:cubicBezTo>
                        <a:pt x="33" y="1"/>
                        <a:pt x="34" y="2"/>
                        <a:pt x="34" y="2"/>
                      </a:cubicBezTo>
                      <a:cubicBezTo>
                        <a:pt x="34" y="2"/>
                        <a:pt x="34" y="3"/>
                        <a:pt x="34" y="3"/>
                      </a:cubicBezTo>
                      <a:cubicBezTo>
                        <a:pt x="33" y="2"/>
                        <a:pt x="33" y="4"/>
                        <a:pt x="32" y="3"/>
                      </a:cubicBezTo>
                      <a:cubicBezTo>
                        <a:pt x="32" y="3"/>
                        <a:pt x="29" y="4"/>
                        <a:pt x="30" y="5"/>
                      </a:cubicBezTo>
                      <a:cubicBezTo>
                        <a:pt x="30" y="5"/>
                        <a:pt x="30" y="5"/>
                        <a:pt x="30" y="5"/>
                      </a:cubicBezTo>
                      <a:cubicBezTo>
                        <a:pt x="29" y="5"/>
                        <a:pt x="29" y="5"/>
                        <a:pt x="29" y="6"/>
                      </a:cubicBezTo>
                      <a:cubicBezTo>
                        <a:pt x="28" y="5"/>
                        <a:pt x="28" y="5"/>
                        <a:pt x="28" y="5"/>
                      </a:cubicBezTo>
                      <a:cubicBezTo>
                        <a:pt x="27" y="7"/>
                        <a:pt x="27" y="7"/>
                        <a:pt x="27" y="7"/>
                      </a:cubicBezTo>
                      <a:cubicBezTo>
                        <a:pt x="27" y="6"/>
                        <a:pt x="26" y="6"/>
                        <a:pt x="26" y="5"/>
                      </a:cubicBezTo>
                      <a:cubicBezTo>
                        <a:pt x="25" y="7"/>
                        <a:pt x="25" y="6"/>
                        <a:pt x="25" y="8"/>
                      </a:cubicBezTo>
                      <a:cubicBezTo>
                        <a:pt x="24" y="7"/>
                        <a:pt x="24" y="7"/>
                        <a:pt x="24" y="7"/>
                      </a:cubicBezTo>
                      <a:cubicBezTo>
                        <a:pt x="24" y="8"/>
                        <a:pt x="24" y="9"/>
                        <a:pt x="23" y="9"/>
                      </a:cubicBezTo>
                      <a:cubicBezTo>
                        <a:pt x="22" y="8"/>
                        <a:pt x="21" y="9"/>
                        <a:pt x="20" y="10"/>
                      </a:cubicBezTo>
                      <a:cubicBezTo>
                        <a:pt x="19" y="11"/>
                        <a:pt x="17" y="12"/>
                        <a:pt x="16" y="13"/>
                      </a:cubicBezTo>
                      <a:cubicBezTo>
                        <a:pt x="18" y="14"/>
                        <a:pt x="14" y="13"/>
                        <a:pt x="15" y="14"/>
                      </a:cubicBezTo>
                      <a:cubicBezTo>
                        <a:pt x="15" y="14"/>
                        <a:pt x="14" y="14"/>
                        <a:pt x="14" y="14"/>
                      </a:cubicBezTo>
                      <a:cubicBezTo>
                        <a:pt x="14" y="15"/>
                        <a:pt x="12" y="15"/>
                        <a:pt x="13" y="17"/>
                      </a:cubicBezTo>
                      <a:cubicBezTo>
                        <a:pt x="12" y="16"/>
                        <a:pt x="12" y="16"/>
                        <a:pt x="12" y="16"/>
                      </a:cubicBezTo>
                      <a:cubicBezTo>
                        <a:pt x="12" y="16"/>
                        <a:pt x="12" y="16"/>
                        <a:pt x="12" y="16"/>
                      </a:cubicBezTo>
                      <a:cubicBezTo>
                        <a:pt x="11" y="16"/>
                        <a:pt x="11" y="16"/>
                        <a:pt x="11" y="16"/>
                      </a:cubicBezTo>
                      <a:cubicBezTo>
                        <a:pt x="10" y="17"/>
                        <a:pt x="12" y="18"/>
                        <a:pt x="13" y="19"/>
                      </a:cubicBezTo>
                      <a:cubicBezTo>
                        <a:pt x="12" y="19"/>
                        <a:pt x="11" y="19"/>
                        <a:pt x="12" y="20"/>
                      </a:cubicBezTo>
                      <a:cubicBezTo>
                        <a:pt x="11" y="20"/>
                        <a:pt x="11" y="20"/>
                        <a:pt x="11" y="20"/>
                      </a:cubicBezTo>
                      <a:cubicBezTo>
                        <a:pt x="11" y="20"/>
                        <a:pt x="9" y="22"/>
                        <a:pt x="10" y="23"/>
                      </a:cubicBezTo>
                      <a:cubicBezTo>
                        <a:pt x="9" y="23"/>
                        <a:pt x="9" y="23"/>
                        <a:pt x="9" y="23"/>
                      </a:cubicBezTo>
                      <a:cubicBezTo>
                        <a:pt x="9" y="24"/>
                        <a:pt x="9" y="24"/>
                        <a:pt x="8" y="25"/>
                      </a:cubicBezTo>
                      <a:cubicBezTo>
                        <a:pt x="8" y="25"/>
                        <a:pt x="8" y="25"/>
                        <a:pt x="8" y="25"/>
                      </a:cubicBezTo>
                      <a:cubicBezTo>
                        <a:pt x="9" y="26"/>
                        <a:pt x="8" y="26"/>
                        <a:pt x="8" y="27"/>
                      </a:cubicBezTo>
                      <a:cubicBezTo>
                        <a:pt x="8" y="27"/>
                        <a:pt x="8" y="27"/>
                        <a:pt x="8" y="27"/>
                      </a:cubicBezTo>
                      <a:cubicBezTo>
                        <a:pt x="6" y="28"/>
                        <a:pt x="8" y="28"/>
                        <a:pt x="6" y="29"/>
                      </a:cubicBezTo>
                      <a:cubicBezTo>
                        <a:pt x="7" y="30"/>
                        <a:pt x="7" y="30"/>
                        <a:pt x="7" y="30"/>
                      </a:cubicBezTo>
                      <a:cubicBezTo>
                        <a:pt x="8" y="31"/>
                        <a:pt x="5" y="31"/>
                        <a:pt x="5" y="32"/>
                      </a:cubicBezTo>
                      <a:cubicBezTo>
                        <a:pt x="6" y="32"/>
                        <a:pt x="6" y="32"/>
                        <a:pt x="6" y="32"/>
                      </a:cubicBezTo>
                      <a:cubicBezTo>
                        <a:pt x="6" y="33"/>
                        <a:pt x="3" y="33"/>
                        <a:pt x="2" y="34"/>
                      </a:cubicBezTo>
                      <a:cubicBezTo>
                        <a:pt x="2" y="34"/>
                        <a:pt x="2" y="33"/>
                        <a:pt x="2" y="33"/>
                      </a:cubicBezTo>
                      <a:cubicBezTo>
                        <a:pt x="1" y="34"/>
                        <a:pt x="3" y="34"/>
                        <a:pt x="3" y="35"/>
                      </a:cubicBezTo>
                      <a:cubicBezTo>
                        <a:pt x="2" y="35"/>
                        <a:pt x="2" y="34"/>
                        <a:pt x="1" y="35"/>
                      </a:cubicBezTo>
                      <a:cubicBezTo>
                        <a:pt x="1" y="35"/>
                        <a:pt x="3" y="38"/>
                        <a:pt x="1" y="39"/>
                      </a:cubicBezTo>
                      <a:cubicBezTo>
                        <a:pt x="2" y="39"/>
                        <a:pt x="2" y="39"/>
                        <a:pt x="2" y="39"/>
                      </a:cubicBezTo>
                      <a:cubicBezTo>
                        <a:pt x="2" y="40"/>
                        <a:pt x="0" y="42"/>
                        <a:pt x="2" y="43"/>
                      </a:cubicBezTo>
                      <a:cubicBezTo>
                        <a:pt x="1" y="43"/>
                        <a:pt x="1" y="43"/>
                        <a:pt x="1" y="43"/>
                      </a:cubicBezTo>
                      <a:cubicBezTo>
                        <a:pt x="1" y="44"/>
                        <a:pt x="2" y="45"/>
                        <a:pt x="2" y="46"/>
                      </a:cubicBezTo>
                      <a:cubicBezTo>
                        <a:pt x="1" y="46"/>
                        <a:pt x="1" y="47"/>
                        <a:pt x="2" y="48"/>
                      </a:cubicBezTo>
                      <a:cubicBezTo>
                        <a:pt x="2" y="49"/>
                        <a:pt x="2" y="50"/>
                        <a:pt x="1" y="50"/>
                      </a:cubicBezTo>
                      <a:cubicBezTo>
                        <a:pt x="1" y="50"/>
                        <a:pt x="1" y="51"/>
                        <a:pt x="1" y="51"/>
                      </a:cubicBezTo>
                      <a:cubicBezTo>
                        <a:pt x="1" y="52"/>
                        <a:pt x="1" y="52"/>
                        <a:pt x="1" y="52"/>
                      </a:cubicBezTo>
                      <a:cubicBezTo>
                        <a:pt x="1" y="52"/>
                        <a:pt x="1" y="52"/>
                        <a:pt x="1" y="52"/>
                      </a:cubicBezTo>
                      <a:cubicBezTo>
                        <a:pt x="1" y="54"/>
                        <a:pt x="2" y="54"/>
                        <a:pt x="3" y="55"/>
                      </a:cubicBezTo>
                      <a:cubicBezTo>
                        <a:pt x="2" y="55"/>
                        <a:pt x="2" y="55"/>
                        <a:pt x="2" y="55"/>
                      </a:cubicBezTo>
                      <a:cubicBezTo>
                        <a:pt x="2" y="57"/>
                        <a:pt x="2" y="57"/>
                        <a:pt x="4" y="58"/>
                      </a:cubicBezTo>
                      <a:cubicBezTo>
                        <a:pt x="3" y="59"/>
                        <a:pt x="3" y="59"/>
                        <a:pt x="3" y="59"/>
                      </a:cubicBezTo>
                      <a:cubicBezTo>
                        <a:pt x="4" y="59"/>
                        <a:pt x="2" y="62"/>
                        <a:pt x="4" y="64"/>
                      </a:cubicBezTo>
                      <a:cubicBezTo>
                        <a:pt x="4" y="64"/>
                        <a:pt x="4" y="64"/>
                        <a:pt x="4" y="64"/>
                      </a:cubicBezTo>
                      <a:cubicBezTo>
                        <a:pt x="6" y="65"/>
                        <a:pt x="5" y="70"/>
                        <a:pt x="8" y="69"/>
                      </a:cubicBezTo>
                      <a:cubicBezTo>
                        <a:pt x="10" y="70"/>
                        <a:pt x="10" y="70"/>
                        <a:pt x="10" y="70"/>
                      </a:cubicBezTo>
                      <a:cubicBezTo>
                        <a:pt x="9" y="68"/>
                        <a:pt x="11" y="69"/>
                        <a:pt x="11" y="68"/>
                      </a:cubicBezTo>
                      <a:cubicBezTo>
                        <a:pt x="11" y="69"/>
                        <a:pt x="11" y="70"/>
                        <a:pt x="11" y="70"/>
                      </a:cubicBezTo>
                      <a:cubicBezTo>
                        <a:pt x="11" y="70"/>
                        <a:pt x="11" y="70"/>
                        <a:pt x="11" y="70"/>
                      </a:cubicBezTo>
                      <a:cubicBezTo>
                        <a:pt x="9" y="70"/>
                        <a:pt x="12" y="72"/>
                        <a:pt x="11" y="72"/>
                      </a:cubicBezTo>
                      <a:cubicBezTo>
                        <a:pt x="14" y="75"/>
                        <a:pt x="17" y="78"/>
                        <a:pt x="20" y="80"/>
                      </a:cubicBezTo>
                      <a:cubicBezTo>
                        <a:pt x="21" y="78"/>
                        <a:pt x="21" y="78"/>
                        <a:pt x="21" y="78"/>
                      </a:cubicBezTo>
                      <a:cubicBezTo>
                        <a:pt x="22" y="79"/>
                        <a:pt x="22" y="79"/>
                        <a:pt x="22" y="79"/>
                      </a:cubicBezTo>
                      <a:cubicBezTo>
                        <a:pt x="22" y="79"/>
                        <a:pt x="22" y="80"/>
                        <a:pt x="21" y="79"/>
                      </a:cubicBezTo>
                      <a:cubicBezTo>
                        <a:pt x="21" y="80"/>
                        <a:pt x="23" y="79"/>
                        <a:pt x="23" y="79"/>
                      </a:cubicBezTo>
                      <a:cubicBezTo>
                        <a:pt x="24" y="80"/>
                        <a:pt x="22" y="80"/>
                        <a:pt x="22" y="80"/>
                      </a:cubicBezTo>
                      <a:cubicBezTo>
                        <a:pt x="23" y="81"/>
                        <a:pt x="23" y="81"/>
                        <a:pt x="23" y="81"/>
                      </a:cubicBezTo>
                      <a:cubicBezTo>
                        <a:pt x="23" y="80"/>
                        <a:pt x="23" y="80"/>
                        <a:pt x="23" y="80"/>
                      </a:cubicBezTo>
                      <a:cubicBezTo>
                        <a:pt x="24" y="80"/>
                        <a:pt x="24" y="79"/>
                        <a:pt x="25" y="80"/>
                      </a:cubicBezTo>
                      <a:cubicBezTo>
                        <a:pt x="26" y="80"/>
                        <a:pt x="25" y="81"/>
                        <a:pt x="25" y="81"/>
                      </a:cubicBezTo>
                      <a:cubicBezTo>
                        <a:pt x="25" y="81"/>
                        <a:pt x="25" y="81"/>
                        <a:pt x="26" y="81"/>
                      </a:cubicBezTo>
                      <a:cubicBezTo>
                        <a:pt x="26" y="81"/>
                        <a:pt x="26" y="81"/>
                        <a:pt x="27" y="81"/>
                      </a:cubicBezTo>
                      <a:cubicBezTo>
                        <a:pt x="27" y="81"/>
                        <a:pt x="27" y="81"/>
                        <a:pt x="27" y="81"/>
                      </a:cubicBezTo>
                      <a:cubicBezTo>
                        <a:pt x="27" y="80"/>
                        <a:pt x="27" y="80"/>
                        <a:pt x="27" y="80"/>
                      </a:cubicBezTo>
                      <a:cubicBezTo>
                        <a:pt x="28" y="80"/>
                        <a:pt x="28" y="80"/>
                        <a:pt x="28" y="79"/>
                      </a:cubicBezTo>
                      <a:cubicBezTo>
                        <a:pt x="29" y="81"/>
                        <a:pt x="34" y="80"/>
                        <a:pt x="34" y="80"/>
                      </a:cubicBezTo>
                      <a:cubicBezTo>
                        <a:pt x="35" y="79"/>
                        <a:pt x="36" y="79"/>
                        <a:pt x="38" y="79"/>
                      </a:cubicBezTo>
                      <a:cubicBezTo>
                        <a:pt x="37" y="79"/>
                        <a:pt x="37" y="77"/>
                        <a:pt x="38" y="77"/>
                      </a:cubicBezTo>
                      <a:cubicBezTo>
                        <a:pt x="38" y="80"/>
                        <a:pt x="40" y="78"/>
                        <a:pt x="41" y="79"/>
                      </a:cubicBezTo>
                      <a:cubicBezTo>
                        <a:pt x="40" y="78"/>
                        <a:pt x="44" y="78"/>
                        <a:pt x="42" y="77"/>
                      </a:cubicBezTo>
                      <a:cubicBezTo>
                        <a:pt x="43" y="77"/>
                        <a:pt x="43" y="78"/>
                        <a:pt x="43" y="78"/>
                      </a:cubicBezTo>
                      <a:cubicBezTo>
                        <a:pt x="45" y="76"/>
                        <a:pt x="48" y="77"/>
                        <a:pt x="50" y="75"/>
                      </a:cubicBezTo>
                      <a:cubicBezTo>
                        <a:pt x="50" y="75"/>
                        <a:pt x="49" y="74"/>
                        <a:pt x="49" y="74"/>
                      </a:cubicBezTo>
                      <a:cubicBezTo>
                        <a:pt x="51" y="74"/>
                        <a:pt x="51" y="74"/>
                        <a:pt x="51" y="74"/>
                      </a:cubicBezTo>
                      <a:cubicBezTo>
                        <a:pt x="52" y="74"/>
                        <a:pt x="51" y="72"/>
                        <a:pt x="52" y="73"/>
                      </a:cubicBezTo>
                      <a:cubicBezTo>
                        <a:pt x="52" y="73"/>
                        <a:pt x="51" y="72"/>
                        <a:pt x="52" y="72"/>
                      </a:cubicBezTo>
                      <a:cubicBezTo>
                        <a:pt x="54" y="71"/>
                        <a:pt x="56" y="69"/>
                        <a:pt x="57" y="67"/>
                      </a:cubicBezTo>
                      <a:cubicBezTo>
                        <a:pt x="59" y="65"/>
                        <a:pt x="61" y="64"/>
                        <a:pt x="63" y="62"/>
                      </a:cubicBezTo>
                      <a:cubicBezTo>
                        <a:pt x="62" y="63"/>
                        <a:pt x="63" y="62"/>
                        <a:pt x="63" y="62"/>
                      </a:cubicBezTo>
                      <a:cubicBezTo>
                        <a:pt x="63" y="62"/>
                        <a:pt x="62" y="61"/>
                        <a:pt x="62" y="61"/>
                      </a:cubicBezTo>
                      <a:cubicBezTo>
                        <a:pt x="62" y="61"/>
                        <a:pt x="62" y="61"/>
                        <a:pt x="63" y="60"/>
                      </a:cubicBezTo>
                      <a:cubicBezTo>
                        <a:pt x="64" y="60"/>
                        <a:pt x="64" y="60"/>
                        <a:pt x="64" y="60"/>
                      </a:cubicBezTo>
                      <a:cubicBezTo>
                        <a:pt x="63" y="59"/>
                        <a:pt x="65" y="58"/>
                        <a:pt x="64" y="57"/>
                      </a:cubicBezTo>
                      <a:cubicBezTo>
                        <a:pt x="64" y="58"/>
                        <a:pt x="64" y="58"/>
                        <a:pt x="64" y="58"/>
                      </a:cubicBezTo>
                      <a:cubicBezTo>
                        <a:pt x="63" y="56"/>
                        <a:pt x="61" y="57"/>
                        <a:pt x="59" y="56"/>
                      </a:cubicBezTo>
                      <a:cubicBezTo>
                        <a:pt x="60" y="58"/>
                        <a:pt x="56" y="57"/>
                        <a:pt x="57" y="59"/>
                      </a:cubicBezTo>
                      <a:cubicBezTo>
                        <a:pt x="57" y="59"/>
                        <a:pt x="57" y="59"/>
                        <a:pt x="57" y="59"/>
                      </a:cubicBezTo>
                      <a:cubicBezTo>
                        <a:pt x="57" y="59"/>
                        <a:pt x="57" y="60"/>
                        <a:pt x="56" y="60"/>
                      </a:cubicBezTo>
                      <a:cubicBezTo>
                        <a:pt x="56" y="60"/>
                        <a:pt x="56" y="60"/>
                        <a:pt x="56" y="60"/>
                      </a:cubicBezTo>
                      <a:cubicBezTo>
                        <a:pt x="55" y="62"/>
                        <a:pt x="53" y="62"/>
                        <a:pt x="51" y="64"/>
                      </a:cubicBezTo>
                      <a:cubicBezTo>
                        <a:pt x="52" y="64"/>
                        <a:pt x="52" y="64"/>
                        <a:pt x="52" y="64"/>
                      </a:cubicBezTo>
                      <a:cubicBezTo>
                        <a:pt x="52" y="64"/>
                        <a:pt x="51" y="64"/>
                        <a:pt x="51" y="64"/>
                      </a:cubicBezTo>
                      <a:cubicBezTo>
                        <a:pt x="51" y="66"/>
                        <a:pt x="52" y="63"/>
                        <a:pt x="53" y="65"/>
                      </a:cubicBezTo>
                      <a:cubicBezTo>
                        <a:pt x="51" y="64"/>
                        <a:pt x="50" y="67"/>
                        <a:pt x="48" y="66"/>
                      </a:cubicBezTo>
                      <a:cubicBezTo>
                        <a:pt x="47" y="67"/>
                        <a:pt x="49" y="67"/>
                        <a:pt x="48" y="67"/>
                      </a:cubicBezTo>
                      <a:cubicBezTo>
                        <a:pt x="48" y="67"/>
                        <a:pt x="48" y="67"/>
                        <a:pt x="48" y="67"/>
                      </a:cubicBezTo>
                      <a:cubicBezTo>
                        <a:pt x="48" y="68"/>
                        <a:pt x="48" y="68"/>
                        <a:pt x="48" y="68"/>
                      </a:cubicBezTo>
                      <a:cubicBezTo>
                        <a:pt x="48" y="68"/>
                        <a:pt x="47" y="67"/>
                        <a:pt x="47" y="67"/>
                      </a:cubicBezTo>
                      <a:cubicBezTo>
                        <a:pt x="47" y="67"/>
                        <a:pt x="47" y="67"/>
                        <a:pt x="47" y="67"/>
                      </a:cubicBezTo>
                      <a:cubicBezTo>
                        <a:pt x="46" y="66"/>
                        <a:pt x="45" y="68"/>
                        <a:pt x="45" y="68"/>
                      </a:cubicBezTo>
                      <a:cubicBezTo>
                        <a:pt x="45" y="68"/>
                        <a:pt x="46" y="68"/>
                        <a:pt x="46" y="68"/>
                      </a:cubicBezTo>
                      <a:cubicBezTo>
                        <a:pt x="44" y="69"/>
                        <a:pt x="42" y="70"/>
                        <a:pt x="40" y="72"/>
                      </a:cubicBezTo>
                      <a:cubicBezTo>
                        <a:pt x="40" y="72"/>
                        <a:pt x="40" y="72"/>
                        <a:pt x="40" y="72"/>
                      </a:cubicBezTo>
                      <a:cubicBezTo>
                        <a:pt x="39" y="73"/>
                        <a:pt x="39" y="72"/>
                        <a:pt x="37" y="73"/>
                      </a:cubicBezTo>
                      <a:cubicBezTo>
                        <a:pt x="38" y="73"/>
                        <a:pt x="38" y="73"/>
                        <a:pt x="38" y="73"/>
                      </a:cubicBezTo>
                      <a:cubicBezTo>
                        <a:pt x="37" y="73"/>
                        <a:pt x="37" y="74"/>
                        <a:pt x="36" y="74"/>
                      </a:cubicBezTo>
                      <a:cubicBezTo>
                        <a:pt x="37" y="73"/>
                        <a:pt x="35" y="73"/>
                        <a:pt x="36" y="73"/>
                      </a:cubicBezTo>
                      <a:cubicBezTo>
                        <a:pt x="34" y="74"/>
                        <a:pt x="35" y="73"/>
                        <a:pt x="34" y="75"/>
                      </a:cubicBezTo>
                      <a:cubicBezTo>
                        <a:pt x="34" y="74"/>
                        <a:pt x="34" y="74"/>
                        <a:pt x="34" y="74"/>
                      </a:cubicBezTo>
                      <a:cubicBezTo>
                        <a:pt x="33" y="75"/>
                        <a:pt x="33" y="75"/>
                        <a:pt x="33" y="76"/>
                      </a:cubicBezTo>
                      <a:cubicBezTo>
                        <a:pt x="33" y="75"/>
                        <a:pt x="32" y="75"/>
                        <a:pt x="33" y="74"/>
                      </a:cubicBezTo>
                      <a:cubicBezTo>
                        <a:pt x="31" y="72"/>
                        <a:pt x="30" y="76"/>
                        <a:pt x="29" y="73"/>
                      </a:cubicBezTo>
                      <a:cubicBezTo>
                        <a:pt x="28" y="75"/>
                        <a:pt x="31" y="74"/>
                        <a:pt x="30" y="75"/>
                      </a:cubicBezTo>
                      <a:cubicBezTo>
                        <a:pt x="31" y="75"/>
                        <a:pt x="29" y="76"/>
                        <a:pt x="29" y="76"/>
                      </a:cubicBezTo>
                      <a:cubicBezTo>
                        <a:pt x="28" y="76"/>
                        <a:pt x="28" y="74"/>
                        <a:pt x="27" y="73"/>
                      </a:cubicBezTo>
                      <a:cubicBezTo>
                        <a:pt x="27" y="73"/>
                        <a:pt x="27" y="73"/>
                        <a:pt x="27" y="73"/>
                      </a:cubicBezTo>
                      <a:cubicBezTo>
                        <a:pt x="26" y="73"/>
                        <a:pt x="26" y="74"/>
                        <a:pt x="25" y="73"/>
                      </a:cubicBezTo>
                      <a:cubicBezTo>
                        <a:pt x="25" y="74"/>
                        <a:pt x="24" y="72"/>
                        <a:pt x="24" y="74"/>
                      </a:cubicBezTo>
                      <a:cubicBezTo>
                        <a:pt x="24" y="74"/>
                        <a:pt x="25" y="74"/>
                        <a:pt x="25" y="74"/>
                      </a:cubicBezTo>
                      <a:cubicBezTo>
                        <a:pt x="24" y="74"/>
                        <a:pt x="23" y="75"/>
                        <a:pt x="22" y="74"/>
                      </a:cubicBezTo>
                      <a:cubicBezTo>
                        <a:pt x="22" y="74"/>
                        <a:pt x="23" y="74"/>
                        <a:pt x="23" y="74"/>
                      </a:cubicBezTo>
                      <a:cubicBezTo>
                        <a:pt x="23" y="73"/>
                        <a:pt x="22" y="74"/>
                        <a:pt x="22" y="73"/>
                      </a:cubicBezTo>
                      <a:cubicBezTo>
                        <a:pt x="23" y="72"/>
                        <a:pt x="24" y="73"/>
                        <a:pt x="25" y="73"/>
                      </a:cubicBezTo>
                      <a:cubicBezTo>
                        <a:pt x="25" y="72"/>
                        <a:pt x="23" y="73"/>
                        <a:pt x="24" y="72"/>
                      </a:cubicBezTo>
                      <a:cubicBezTo>
                        <a:pt x="23" y="73"/>
                        <a:pt x="23" y="71"/>
                        <a:pt x="21" y="72"/>
                      </a:cubicBezTo>
                      <a:cubicBezTo>
                        <a:pt x="22" y="71"/>
                        <a:pt x="22" y="71"/>
                        <a:pt x="22" y="71"/>
                      </a:cubicBezTo>
                      <a:cubicBezTo>
                        <a:pt x="22" y="71"/>
                        <a:pt x="21" y="72"/>
                        <a:pt x="21" y="72"/>
                      </a:cubicBezTo>
                      <a:cubicBezTo>
                        <a:pt x="22" y="71"/>
                        <a:pt x="22" y="71"/>
                        <a:pt x="22" y="71"/>
                      </a:cubicBezTo>
                      <a:cubicBezTo>
                        <a:pt x="21" y="71"/>
                        <a:pt x="21" y="69"/>
                        <a:pt x="20" y="69"/>
                      </a:cubicBezTo>
                      <a:cubicBezTo>
                        <a:pt x="21" y="70"/>
                        <a:pt x="20" y="71"/>
                        <a:pt x="20" y="71"/>
                      </a:cubicBezTo>
                      <a:cubicBezTo>
                        <a:pt x="18" y="71"/>
                        <a:pt x="20" y="69"/>
                        <a:pt x="19" y="68"/>
                      </a:cubicBezTo>
                      <a:cubicBezTo>
                        <a:pt x="19" y="68"/>
                        <a:pt x="19" y="69"/>
                        <a:pt x="18" y="69"/>
                      </a:cubicBezTo>
                      <a:cubicBezTo>
                        <a:pt x="18" y="69"/>
                        <a:pt x="18" y="68"/>
                        <a:pt x="18" y="68"/>
                      </a:cubicBezTo>
                      <a:cubicBezTo>
                        <a:pt x="17" y="67"/>
                        <a:pt x="18" y="69"/>
                        <a:pt x="17" y="69"/>
                      </a:cubicBezTo>
                      <a:cubicBezTo>
                        <a:pt x="17" y="68"/>
                        <a:pt x="16" y="69"/>
                        <a:pt x="15" y="68"/>
                      </a:cubicBezTo>
                      <a:cubicBezTo>
                        <a:pt x="16" y="68"/>
                        <a:pt x="16" y="68"/>
                        <a:pt x="16" y="68"/>
                      </a:cubicBezTo>
                      <a:cubicBezTo>
                        <a:pt x="15" y="66"/>
                        <a:pt x="14" y="69"/>
                        <a:pt x="14" y="67"/>
                      </a:cubicBezTo>
                      <a:cubicBezTo>
                        <a:pt x="15" y="67"/>
                        <a:pt x="15" y="67"/>
                        <a:pt x="15" y="67"/>
                      </a:cubicBezTo>
                      <a:cubicBezTo>
                        <a:pt x="14" y="66"/>
                        <a:pt x="14" y="66"/>
                        <a:pt x="14" y="66"/>
                      </a:cubicBezTo>
                      <a:cubicBezTo>
                        <a:pt x="15" y="66"/>
                        <a:pt x="15" y="66"/>
                        <a:pt x="15" y="66"/>
                      </a:cubicBezTo>
                      <a:cubicBezTo>
                        <a:pt x="14" y="66"/>
                        <a:pt x="14" y="65"/>
                        <a:pt x="14" y="65"/>
                      </a:cubicBezTo>
                      <a:cubicBezTo>
                        <a:pt x="14" y="65"/>
                        <a:pt x="13" y="65"/>
                        <a:pt x="12" y="65"/>
                      </a:cubicBezTo>
                      <a:cubicBezTo>
                        <a:pt x="12" y="64"/>
                        <a:pt x="13" y="65"/>
                        <a:pt x="12" y="64"/>
                      </a:cubicBezTo>
                      <a:cubicBezTo>
                        <a:pt x="13" y="64"/>
                        <a:pt x="14" y="64"/>
                        <a:pt x="13" y="64"/>
                      </a:cubicBezTo>
                      <a:cubicBezTo>
                        <a:pt x="13" y="64"/>
                        <a:pt x="14" y="64"/>
                        <a:pt x="14" y="64"/>
                      </a:cubicBezTo>
                      <a:cubicBezTo>
                        <a:pt x="14" y="63"/>
                        <a:pt x="13" y="63"/>
                        <a:pt x="13" y="63"/>
                      </a:cubicBezTo>
                      <a:cubicBezTo>
                        <a:pt x="13" y="63"/>
                        <a:pt x="13" y="63"/>
                        <a:pt x="13" y="63"/>
                      </a:cubicBezTo>
                      <a:cubicBezTo>
                        <a:pt x="11" y="62"/>
                        <a:pt x="11" y="62"/>
                        <a:pt x="11" y="62"/>
                      </a:cubicBezTo>
                      <a:cubicBezTo>
                        <a:pt x="12" y="62"/>
                        <a:pt x="12" y="62"/>
                        <a:pt x="12" y="62"/>
                      </a:cubicBezTo>
                      <a:cubicBezTo>
                        <a:pt x="12" y="62"/>
                        <a:pt x="12" y="62"/>
                        <a:pt x="11" y="62"/>
                      </a:cubicBezTo>
                      <a:cubicBezTo>
                        <a:pt x="12" y="61"/>
                        <a:pt x="13" y="61"/>
                        <a:pt x="13" y="61"/>
                      </a:cubicBezTo>
                      <a:cubicBezTo>
                        <a:pt x="13" y="61"/>
                        <a:pt x="12" y="60"/>
                        <a:pt x="12" y="60"/>
                      </a:cubicBezTo>
                      <a:cubicBezTo>
                        <a:pt x="12" y="60"/>
                        <a:pt x="12" y="59"/>
                        <a:pt x="13" y="59"/>
                      </a:cubicBezTo>
                      <a:cubicBezTo>
                        <a:pt x="13" y="59"/>
                        <a:pt x="11" y="58"/>
                        <a:pt x="11" y="57"/>
                      </a:cubicBezTo>
                      <a:cubicBezTo>
                        <a:pt x="11" y="57"/>
                        <a:pt x="11" y="57"/>
                        <a:pt x="10" y="57"/>
                      </a:cubicBezTo>
                      <a:cubicBezTo>
                        <a:pt x="10" y="56"/>
                        <a:pt x="11" y="55"/>
                        <a:pt x="10" y="54"/>
                      </a:cubicBezTo>
                      <a:cubicBezTo>
                        <a:pt x="11" y="53"/>
                        <a:pt x="11" y="53"/>
                        <a:pt x="11" y="53"/>
                      </a:cubicBezTo>
                      <a:cubicBezTo>
                        <a:pt x="11" y="52"/>
                        <a:pt x="9" y="54"/>
                        <a:pt x="9" y="53"/>
                      </a:cubicBezTo>
                      <a:cubicBezTo>
                        <a:pt x="8" y="52"/>
                        <a:pt x="10" y="52"/>
                        <a:pt x="10" y="52"/>
                      </a:cubicBezTo>
                      <a:cubicBezTo>
                        <a:pt x="9" y="51"/>
                        <a:pt x="8" y="50"/>
                        <a:pt x="9" y="49"/>
                      </a:cubicBezTo>
                      <a:cubicBezTo>
                        <a:pt x="9" y="50"/>
                        <a:pt x="9" y="50"/>
                        <a:pt x="9" y="50"/>
                      </a:cubicBezTo>
                      <a:close/>
                      <a:moveTo>
                        <a:pt x="10" y="38"/>
                      </a:moveTo>
                      <a:cubicBezTo>
                        <a:pt x="10" y="39"/>
                        <a:pt x="10" y="39"/>
                        <a:pt x="10" y="39"/>
                      </a:cubicBezTo>
                      <a:cubicBezTo>
                        <a:pt x="9" y="39"/>
                        <a:pt x="9" y="39"/>
                        <a:pt x="10" y="38"/>
                      </a:cubicBezTo>
                      <a:close/>
                      <a:moveTo>
                        <a:pt x="16" y="21"/>
                      </a:moveTo>
                      <a:cubicBezTo>
                        <a:pt x="17" y="21"/>
                        <a:pt x="16" y="21"/>
                        <a:pt x="16" y="21"/>
                      </a:cubicBezTo>
                      <a:cubicBezTo>
                        <a:pt x="16" y="21"/>
                        <a:pt x="16" y="21"/>
                        <a:pt x="16" y="21"/>
                      </a:cubicBezTo>
                      <a:close/>
                      <a:moveTo>
                        <a:pt x="66" y="13"/>
                      </a:moveTo>
                      <a:cubicBezTo>
                        <a:pt x="66" y="13"/>
                        <a:pt x="66" y="13"/>
                        <a:pt x="66" y="13"/>
                      </a:cubicBezTo>
                      <a:cubicBezTo>
                        <a:pt x="66" y="12"/>
                        <a:pt x="66" y="12"/>
                        <a:pt x="66" y="13"/>
                      </a:cubicBezTo>
                      <a:close/>
                      <a:moveTo>
                        <a:pt x="67" y="14"/>
                      </a:moveTo>
                      <a:cubicBezTo>
                        <a:pt x="67" y="14"/>
                        <a:pt x="67" y="14"/>
                        <a:pt x="67" y="14"/>
                      </a:cubicBezTo>
                      <a:cubicBezTo>
                        <a:pt x="67" y="14"/>
                        <a:pt x="67" y="14"/>
                        <a:pt x="67" y="13"/>
                      </a:cubicBezTo>
                      <a:cubicBezTo>
                        <a:pt x="66" y="14"/>
                        <a:pt x="66" y="14"/>
                        <a:pt x="67" y="14"/>
                      </a:cubicBezTo>
                      <a:close/>
                      <a:moveTo>
                        <a:pt x="26" y="80"/>
                      </a:moveTo>
                      <a:cubicBezTo>
                        <a:pt x="25" y="80"/>
                        <a:pt x="25" y="80"/>
                        <a:pt x="25" y="80"/>
                      </a:cubicBezTo>
                      <a:cubicBezTo>
                        <a:pt x="26" y="80"/>
                        <a:pt x="26" y="80"/>
                        <a:pt x="2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0" name="Freeform 388">
                  <a:extLst>
                    <a:ext uri="{FF2B5EF4-FFF2-40B4-BE49-F238E27FC236}">
                      <a16:creationId xmlns:a16="http://schemas.microsoft.com/office/drawing/2014/main" id="{4635CE17-05C4-4FAD-A59C-0FFE94CC41A2}"/>
                    </a:ext>
                  </a:extLst>
                </p:cNvPr>
                <p:cNvSpPr>
                  <a:spLocks/>
                </p:cNvSpPr>
                <p:nvPr userDrawn="1"/>
              </p:nvSpPr>
              <p:spPr bwMode="auto">
                <a:xfrm>
                  <a:off x="443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1" name="Freeform 389">
                  <a:extLst>
                    <a:ext uri="{FF2B5EF4-FFF2-40B4-BE49-F238E27FC236}">
                      <a16:creationId xmlns:a16="http://schemas.microsoft.com/office/drawing/2014/main" id="{204F9FF7-ABE9-4BB1-9163-A66205580947}"/>
                    </a:ext>
                  </a:extLst>
                </p:cNvPr>
                <p:cNvSpPr>
                  <a:spLocks/>
                </p:cNvSpPr>
                <p:nvPr userDrawn="1"/>
              </p:nvSpPr>
              <p:spPr bwMode="auto">
                <a:xfrm>
                  <a:off x="4411" y="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2" name="Freeform 390">
                  <a:extLst>
                    <a:ext uri="{FF2B5EF4-FFF2-40B4-BE49-F238E27FC236}">
                      <a16:creationId xmlns:a16="http://schemas.microsoft.com/office/drawing/2014/main" id="{7FF60A9A-4913-43D9-883F-1DC90793A4BA}"/>
                    </a:ext>
                  </a:extLst>
                </p:cNvPr>
                <p:cNvSpPr>
                  <a:spLocks/>
                </p:cNvSpPr>
                <p:nvPr userDrawn="1"/>
              </p:nvSpPr>
              <p:spPr bwMode="auto">
                <a:xfrm>
                  <a:off x="4595"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3" name="Freeform 391">
                  <a:extLst>
                    <a:ext uri="{FF2B5EF4-FFF2-40B4-BE49-F238E27FC236}">
                      <a16:creationId xmlns:a16="http://schemas.microsoft.com/office/drawing/2014/main" id="{AE1DFF8E-DE62-4411-9555-43C2BF7881C6}"/>
                    </a:ext>
                  </a:extLst>
                </p:cNvPr>
                <p:cNvSpPr>
                  <a:spLocks/>
                </p:cNvSpPr>
                <p:nvPr userDrawn="1"/>
              </p:nvSpPr>
              <p:spPr bwMode="auto">
                <a:xfrm>
                  <a:off x="4709" y="64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4" name="Freeform 392">
                  <a:extLst>
                    <a:ext uri="{FF2B5EF4-FFF2-40B4-BE49-F238E27FC236}">
                      <a16:creationId xmlns:a16="http://schemas.microsoft.com/office/drawing/2014/main" id="{12E0CE0B-A241-47F6-ACA8-831B5C457F9F}"/>
                    </a:ext>
                  </a:extLst>
                </p:cNvPr>
                <p:cNvSpPr>
                  <a:spLocks/>
                </p:cNvSpPr>
                <p:nvPr userDrawn="1"/>
              </p:nvSpPr>
              <p:spPr bwMode="auto">
                <a:xfrm>
                  <a:off x="4694" y="6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5" name="Freeform 393">
                  <a:extLst>
                    <a:ext uri="{FF2B5EF4-FFF2-40B4-BE49-F238E27FC236}">
                      <a16:creationId xmlns:a16="http://schemas.microsoft.com/office/drawing/2014/main" id="{26EB953B-EFCC-4D44-A72E-4F54F79B0400}"/>
                    </a:ext>
                  </a:extLst>
                </p:cNvPr>
                <p:cNvSpPr>
                  <a:spLocks/>
                </p:cNvSpPr>
                <p:nvPr userDrawn="1"/>
              </p:nvSpPr>
              <p:spPr bwMode="auto">
                <a:xfrm>
                  <a:off x="4694" y="663"/>
                  <a:ext cx="10" cy="5"/>
                </a:xfrm>
                <a:custGeom>
                  <a:avLst/>
                  <a:gdLst>
                    <a:gd name="T0" fmla="*/ 1 w 2"/>
                    <a:gd name="T1" fmla="*/ 0 h 1"/>
                    <a:gd name="T2" fmla="*/ 1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1" y="0"/>
                        <a:pt x="1" y="1"/>
                      </a:cubicBezTo>
                      <a:cubicBezTo>
                        <a:pt x="1" y="1"/>
                        <a:pt x="1"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6" name="Freeform 394">
                  <a:extLst>
                    <a:ext uri="{FF2B5EF4-FFF2-40B4-BE49-F238E27FC236}">
                      <a16:creationId xmlns:a16="http://schemas.microsoft.com/office/drawing/2014/main" id="{053C1682-1A0D-4C11-B658-726C9368F864}"/>
                    </a:ext>
                  </a:extLst>
                </p:cNvPr>
                <p:cNvSpPr>
                  <a:spLocks/>
                </p:cNvSpPr>
                <p:nvPr userDrawn="1"/>
              </p:nvSpPr>
              <p:spPr bwMode="auto">
                <a:xfrm>
                  <a:off x="4699" y="6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7" name="Freeform 395">
                  <a:extLst>
                    <a:ext uri="{FF2B5EF4-FFF2-40B4-BE49-F238E27FC236}">
                      <a16:creationId xmlns:a16="http://schemas.microsoft.com/office/drawing/2014/main" id="{311B48CE-F7BC-4E91-B8CE-9641CAF0E7D9}"/>
                    </a:ext>
                  </a:extLst>
                </p:cNvPr>
                <p:cNvSpPr>
                  <a:spLocks/>
                </p:cNvSpPr>
                <p:nvPr userDrawn="1"/>
              </p:nvSpPr>
              <p:spPr bwMode="auto">
                <a:xfrm>
                  <a:off x="4689" y="623"/>
                  <a:ext cx="15" cy="10"/>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1" y="2"/>
                        <a:pt x="2" y="1"/>
                        <a:pt x="2" y="1"/>
                      </a:cubicBezTo>
                      <a:cubicBezTo>
                        <a:pt x="3"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8" name="Rectangle 396">
                  <a:extLst>
                    <a:ext uri="{FF2B5EF4-FFF2-40B4-BE49-F238E27FC236}">
                      <a16:creationId xmlns:a16="http://schemas.microsoft.com/office/drawing/2014/main" id="{CBC0E740-4997-4EED-A97C-38AD3E3F34D1}"/>
                    </a:ext>
                  </a:extLst>
                </p:cNvPr>
                <p:cNvSpPr>
                  <a:spLocks noChangeArrowheads="1"/>
                </p:cNvSpPr>
                <p:nvPr userDrawn="1"/>
              </p:nvSpPr>
              <p:spPr bwMode="auto">
                <a:xfrm>
                  <a:off x="4689" y="6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9" name="Freeform 397">
                  <a:extLst>
                    <a:ext uri="{FF2B5EF4-FFF2-40B4-BE49-F238E27FC236}">
                      <a16:creationId xmlns:a16="http://schemas.microsoft.com/office/drawing/2014/main" id="{A4847A0F-2938-4A42-A7DA-96BF9CD41E2D}"/>
                    </a:ext>
                  </a:extLst>
                </p:cNvPr>
                <p:cNvSpPr>
                  <a:spLocks/>
                </p:cNvSpPr>
                <p:nvPr userDrawn="1"/>
              </p:nvSpPr>
              <p:spPr bwMode="auto">
                <a:xfrm>
                  <a:off x="4684" y="643"/>
                  <a:ext cx="0" cy="10"/>
                </a:xfrm>
                <a:custGeom>
                  <a:avLst/>
                  <a:gdLst>
                    <a:gd name="T0" fmla="*/ 1 h 2"/>
                    <a:gd name="T1" fmla="*/ 2 h 2"/>
                    <a:gd name="T2" fmla="*/ 2 h 2"/>
                    <a:gd name="T3" fmla="*/ 1 h 2"/>
                  </a:gdLst>
                  <a:ahLst/>
                  <a:cxnLst>
                    <a:cxn ang="0">
                      <a:pos x="0" y="T0"/>
                    </a:cxn>
                    <a:cxn ang="0">
                      <a:pos x="0" y="T1"/>
                    </a:cxn>
                    <a:cxn ang="0">
                      <a:pos x="0" y="T2"/>
                    </a:cxn>
                    <a:cxn ang="0">
                      <a:pos x="0" y="T3"/>
                    </a:cxn>
                  </a:cxnLst>
                  <a:rect l="0" t="0" r="r" b="b"/>
                  <a:pathLst>
                    <a:path h="2">
                      <a:moveTo>
                        <a:pt x="0" y="1"/>
                      </a:moveTo>
                      <a:cubicBezTo>
                        <a:pt x="0" y="2"/>
                        <a:pt x="0" y="2"/>
                        <a:pt x="0" y="2"/>
                      </a:cubicBezTo>
                      <a:cubicBezTo>
                        <a:pt x="0" y="1"/>
                        <a:pt x="0" y="1"/>
                        <a:pt x="0"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0" name="Freeform 398">
                  <a:extLst>
                    <a:ext uri="{FF2B5EF4-FFF2-40B4-BE49-F238E27FC236}">
                      <a16:creationId xmlns:a16="http://schemas.microsoft.com/office/drawing/2014/main" id="{3B0837F9-EC26-4ED5-9C57-5FE8B0E10ADF}"/>
                    </a:ext>
                  </a:extLst>
                </p:cNvPr>
                <p:cNvSpPr>
                  <a:spLocks/>
                </p:cNvSpPr>
                <p:nvPr userDrawn="1"/>
              </p:nvSpPr>
              <p:spPr bwMode="auto">
                <a:xfrm>
                  <a:off x="4684" y="6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1" name="Freeform 399">
                  <a:extLst>
                    <a:ext uri="{FF2B5EF4-FFF2-40B4-BE49-F238E27FC236}">
                      <a16:creationId xmlns:a16="http://schemas.microsoft.com/office/drawing/2014/main" id="{0E65C37E-CA51-4C20-8675-4684A253C0F7}"/>
                    </a:ext>
                  </a:extLst>
                </p:cNvPr>
                <p:cNvSpPr>
                  <a:spLocks/>
                </p:cNvSpPr>
                <p:nvPr userDrawn="1"/>
              </p:nvSpPr>
              <p:spPr bwMode="auto">
                <a:xfrm>
                  <a:off x="4684" y="65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2" name="Freeform 400">
                  <a:extLst>
                    <a:ext uri="{FF2B5EF4-FFF2-40B4-BE49-F238E27FC236}">
                      <a16:creationId xmlns:a16="http://schemas.microsoft.com/office/drawing/2014/main" id="{D3C62412-97CA-4889-A6E6-6B6C3A0EEC20}"/>
                    </a:ext>
                  </a:extLst>
                </p:cNvPr>
                <p:cNvSpPr>
                  <a:spLocks/>
                </p:cNvSpPr>
                <p:nvPr userDrawn="1"/>
              </p:nvSpPr>
              <p:spPr bwMode="auto">
                <a:xfrm>
                  <a:off x="4650" y="60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3" name="Freeform 401">
                  <a:extLst>
                    <a:ext uri="{FF2B5EF4-FFF2-40B4-BE49-F238E27FC236}">
                      <a16:creationId xmlns:a16="http://schemas.microsoft.com/office/drawing/2014/main" id="{54473E4B-FE03-4452-9FE3-F24126DC7ACF}"/>
                    </a:ext>
                  </a:extLst>
                </p:cNvPr>
                <p:cNvSpPr>
                  <a:spLocks/>
                </p:cNvSpPr>
                <p:nvPr userDrawn="1"/>
              </p:nvSpPr>
              <p:spPr bwMode="auto">
                <a:xfrm>
                  <a:off x="4655" y="623"/>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4" name="Freeform 402">
                  <a:extLst>
                    <a:ext uri="{FF2B5EF4-FFF2-40B4-BE49-F238E27FC236}">
                      <a16:creationId xmlns:a16="http://schemas.microsoft.com/office/drawing/2014/main" id="{85D90F40-7281-40A0-A8AA-F823371B6F9E}"/>
                    </a:ext>
                  </a:extLst>
                </p:cNvPr>
                <p:cNvSpPr>
                  <a:spLocks/>
                </p:cNvSpPr>
                <p:nvPr userDrawn="1"/>
              </p:nvSpPr>
              <p:spPr bwMode="auto">
                <a:xfrm>
                  <a:off x="4640" y="618"/>
                  <a:ext cx="10" cy="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1" y="0"/>
                      </a:cubicBezTo>
                      <a:cubicBezTo>
                        <a:pt x="1" y="0"/>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5" name="Freeform 403">
                  <a:extLst>
                    <a:ext uri="{FF2B5EF4-FFF2-40B4-BE49-F238E27FC236}">
                      <a16:creationId xmlns:a16="http://schemas.microsoft.com/office/drawing/2014/main" id="{A03E0B3A-72F5-400C-9AE4-E71BCDF5187B}"/>
                    </a:ext>
                  </a:extLst>
                </p:cNvPr>
                <p:cNvSpPr>
                  <a:spLocks/>
                </p:cNvSpPr>
                <p:nvPr userDrawn="1"/>
              </p:nvSpPr>
              <p:spPr bwMode="auto">
                <a:xfrm>
                  <a:off x="4590" y="573"/>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6" name="Freeform 404">
                  <a:extLst>
                    <a:ext uri="{FF2B5EF4-FFF2-40B4-BE49-F238E27FC236}">
                      <a16:creationId xmlns:a16="http://schemas.microsoft.com/office/drawing/2014/main" id="{F38041B9-B877-416D-9803-A92AE8722E2A}"/>
                    </a:ext>
                  </a:extLst>
                </p:cNvPr>
                <p:cNvSpPr>
                  <a:spLocks/>
                </p:cNvSpPr>
                <p:nvPr userDrawn="1"/>
              </p:nvSpPr>
              <p:spPr bwMode="auto">
                <a:xfrm>
                  <a:off x="4535" y="598"/>
                  <a:ext cx="10" cy="10"/>
                </a:xfrm>
                <a:custGeom>
                  <a:avLst/>
                  <a:gdLst>
                    <a:gd name="T0" fmla="*/ 1 w 2"/>
                    <a:gd name="T1" fmla="*/ 2 h 2"/>
                    <a:gd name="T2" fmla="*/ 1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1"/>
                      </a:cubicBezTo>
                      <a:cubicBezTo>
                        <a:pt x="2" y="0"/>
                        <a:pt x="1" y="0"/>
                        <a:pt x="1" y="0"/>
                      </a:cubicBezTo>
                      <a:cubicBezTo>
                        <a:pt x="0"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7" name="Freeform 405">
                  <a:extLst>
                    <a:ext uri="{FF2B5EF4-FFF2-40B4-BE49-F238E27FC236}">
                      <a16:creationId xmlns:a16="http://schemas.microsoft.com/office/drawing/2014/main" id="{894FFB81-6A6E-4901-9163-ECAA38ECDD4A}"/>
                    </a:ext>
                  </a:extLst>
                </p:cNvPr>
                <p:cNvSpPr>
                  <a:spLocks/>
                </p:cNvSpPr>
                <p:nvPr userDrawn="1"/>
              </p:nvSpPr>
              <p:spPr bwMode="auto">
                <a:xfrm>
                  <a:off x="454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86" name="Group 607">
                <a:extLst>
                  <a:ext uri="{FF2B5EF4-FFF2-40B4-BE49-F238E27FC236}">
                    <a16:creationId xmlns:a16="http://schemas.microsoft.com/office/drawing/2014/main" id="{AE415838-1DD4-4FBD-AF90-CDEB7293A7A0}"/>
                  </a:ext>
                </a:extLst>
              </p:cNvPr>
              <p:cNvGrpSpPr>
                <a:grpSpLocks/>
              </p:cNvGrpSpPr>
              <p:nvPr userDrawn="1"/>
            </p:nvGrpSpPr>
            <p:grpSpPr bwMode="auto">
              <a:xfrm>
                <a:off x="5556250" y="433388"/>
                <a:ext cx="1927225" cy="1919288"/>
                <a:chOff x="3500" y="273"/>
                <a:chExt cx="1214" cy="1209"/>
              </a:xfrm>
              <a:grpFill/>
            </p:grpSpPr>
            <p:sp>
              <p:nvSpPr>
                <p:cNvPr id="2698" name="Rectangle 407">
                  <a:extLst>
                    <a:ext uri="{FF2B5EF4-FFF2-40B4-BE49-F238E27FC236}">
                      <a16:creationId xmlns:a16="http://schemas.microsoft.com/office/drawing/2014/main" id="{CF88DF37-E82C-419E-B7E3-957E078E5AC5}"/>
                    </a:ext>
                  </a:extLst>
                </p:cNvPr>
                <p:cNvSpPr>
                  <a:spLocks noChangeArrowheads="1"/>
                </p:cNvSpPr>
                <p:nvPr userDrawn="1"/>
              </p:nvSpPr>
              <p:spPr bwMode="auto">
                <a:xfrm>
                  <a:off x="4684" y="8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9" name="Freeform 408">
                  <a:extLst>
                    <a:ext uri="{FF2B5EF4-FFF2-40B4-BE49-F238E27FC236}">
                      <a16:creationId xmlns:a16="http://schemas.microsoft.com/office/drawing/2014/main" id="{ED9F4F90-AA85-42E8-BB04-CE2BEFE77FA1}"/>
                    </a:ext>
                  </a:extLst>
                </p:cNvPr>
                <p:cNvSpPr>
                  <a:spLocks/>
                </p:cNvSpPr>
                <p:nvPr userDrawn="1"/>
              </p:nvSpPr>
              <p:spPr bwMode="auto">
                <a:xfrm>
                  <a:off x="4679" y="838"/>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0" name="Freeform 409">
                  <a:extLst>
                    <a:ext uri="{FF2B5EF4-FFF2-40B4-BE49-F238E27FC236}">
                      <a16:creationId xmlns:a16="http://schemas.microsoft.com/office/drawing/2014/main" id="{E7A10349-4046-4005-8342-0831C5BB9DAF}"/>
                    </a:ext>
                  </a:extLst>
                </p:cNvPr>
                <p:cNvSpPr>
                  <a:spLocks/>
                </p:cNvSpPr>
                <p:nvPr userDrawn="1"/>
              </p:nvSpPr>
              <p:spPr bwMode="auto">
                <a:xfrm>
                  <a:off x="4416" y="7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1" name="Freeform 410">
                  <a:extLst>
                    <a:ext uri="{FF2B5EF4-FFF2-40B4-BE49-F238E27FC236}">
                      <a16:creationId xmlns:a16="http://schemas.microsoft.com/office/drawing/2014/main" id="{7D5C149A-99E7-402B-ACC2-51DD22DE6BAA}"/>
                    </a:ext>
                  </a:extLst>
                </p:cNvPr>
                <p:cNvSpPr>
                  <a:spLocks/>
                </p:cNvSpPr>
                <p:nvPr userDrawn="1"/>
              </p:nvSpPr>
              <p:spPr bwMode="auto">
                <a:xfrm>
                  <a:off x="4401" y="77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2" name="Freeform 411">
                  <a:extLst>
                    <a:ext uri="{FF2B5EF4-FFF2-40B4-BE49-F238E27FC236}">
                      <a16:creationId xmlns:a16="http://schemas.microsoft.com/office/drawing/2014/main" id="{19D87CD9-7DB9-4EFE-8493-5833C3907BAD}"/>
                    </a:ext>
                  </a:extLst>
                </p:cNvPr>
                <p:cNvSpPr>
                  <a:spLocks/>
                </p:cNvSpPr>
                <p:nvPr userDrawn="1"/>
              </p:nvSpPr>
              <p:spPr bwMode="auto">
                <a:xfrm>
                  <a:off x="4406" y="808"/>
                  <a:ext cx="10" cy="5"/>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1"/>
                        <a:pt x="2" y="0"/>
                        <a:pt x="2" y="0"/>
                      </a:cubicBezTo>
                      <a:cubicBezTo>
                        <a:pt x="2"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3" name="Freeform 412">
                  <a:extLst>
                    <a:ext uri="{FF2B5EF4-FFF2-40B4-BE49-F238E27FC236}">
                      <a16:creationId xmlns:a16="http://schemas.microsoft.com/office/drawing/2014/main" id="{35E646EF-6604-4B00-BF66-8BD4A5036736}"/>
                    </a:ext>
                  </a:extLst>
                </p:cNvPr>
                <p:cNvSpPr>
                  <a:spLocks/>
                </p:cNvSpPr>
                <p:nvPr userDrawn="1"/>
              </p:nvSpPr>
              <p:spPr bwMode="auto">
                <a:xfrm>
                  <a:off x="3540" y="1127"/>
                  <a:ext cx="10" cy="10"/>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2" y="1"/>
                        <a:pt x="1" y="1"/>
                        <a:pt x="1" y="0"/>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4" name="Freeform 413">
                  <a:extLst>
                    <a:ext uri="{FF2B5EF4-FFF2-40B4-BE49-F238E27FC236}">
                      <a16:creationId xmlns:a16="http://schemas.microsoft.com/office/drawing/2014/main" id="{9BA846D7-F1D0-4623-A18C-977EA75BC1E6}"/>
                    </a:ext>
                  </a:extLst>
                </p:cNvPr>
                <p:cNvSpPr>
                  <a:spLocks/>
                </p:cNvSpPr>
                <p:nvPr userDrawn="1"/>
              </p:nvSpPr>
              <p:spPr bwMode="auto">
                <a:xfrm>
                  <a:off x="3520" y="1202"/>
                  <a:ext cx="5" cy="10"/>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0"/>
                        <a:pt x="1" y="2"/>
                        <a:pt x="1" y="2"/>
                      </a:cubicBezTo>
                      <a:cubicBezTo>
                        <a:pt x="1" y="2"/>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5" name="Freeform 414">
                  <a:extLst>
                    <a:ext uri="{FF2B5EF4-FFF2-40B4-BE49-F238E27FC236}">
                      <a16:creationId xmlns:a16="http://schemas.microsoft.com/office/drawing/2014/main" id="{B4A03ADA-322B-4D40-8EBD-1767E3E80E66}"/>
                    </a:ext>
                  </a:extLst>
                </p:cNvPr>
                <p:cNvSpPr>
                  <a:spLocks/>
                </p:cNvSpPr>
                <p:nvPr userDrawn="1"/>
              </p:nvSpPr>
              <p:spPr bwMode="auto">
                <a:xfrm>
                  <a:off x="3515" y="1222"/>
                  <a:ext cx="5" cy="45"/>
                </a:xfrm>
                <a:custGeom>
                  <a:avLst/>
                  <a:gdLst>
                    <a:gd name="T0" fmla="*/ 0 w 1"/>
                    <a:gd name="T1" fmla="*/ 9 h 9"/>
                    <a:gd name="T2" fmla="*/ 1 w 1"/>
                    <a:gd name="T3" fmla="*/ 2 h 9"/>
                    <a:gd name="T4" fmla="*/ 1 w 1"/>
                    <a:gd name="T5" fmla="*/ 2 h 9"/>
                    <a:gd name="T6" fmla="*/ 0 w 1"/>
                    <a:gd name="T7" fmla="*/ 0 h 9"/>
                    <a:gd name="T8" fmla="*/ 0 w 1"/>
                    <a:gd name="T9" fmla="*/ 5 h 9"/>
                    <a:gd name="T10" fmla="*/ 0 w 1"/>
                    <a:gd name="T11" fmla="*/ 9 h 9"/>
                  </a:gdLst>
                  <a:ahLst/>
                  <a:cxnLst>
                    <a:cxn ang="0">
                      <a:pos x="T0" y="T1"/>
                    </a:cxn>
                    <a:cxn ang="0">
                      <a:pos x="T2" y="T3"/>
                    </a:cxn>
                    <a:cxn ang="0">
                      <a:pos x="T4" y="T5"/>
                    </a:cxn>
                    <a:cxn ang="0">
                      <a:pos x="T6" y="T7"/>
                    </a:cxn>
                    <a:cxn ang="0">
                      <a:pos x="T8" y="T9"/>
                    </a:cxn>
                    <a:cxn ang="0">
                      <a:pos x="T10" y="T11"/>
                    </a:cxn>
                  </a:cxnLst>
                  <a:rect l="0" t="0" r="r" b="b"/>
                  <a:pathLst>
                    <a:path w="1" h="9">
                      <a:moveTo>
                        <a:pt x="0" y="9"/>
                      </a:moveTo>
                      <a:cubicBezTo>
                        <a:pt x="1" y="8"/>
                        <a:pt x="0" y="4"/>
                        <a:pt x="1" y="2"/>
                      </a:cubicBezTo>
                      <a:cubicBezTo>
                        <a:pt x="1" y="2"/>
                        <a:pt x="1" y="2"/>
                        <a:pt x="1" y="2"/>
                      </a:cubicBezTo>
                      <a:cubicBezTo>
                        <a:pt x="0" y="0"/>
                        <a:pt x="0" y="0"/>
                        <a:pt x="0" y="0"/>
                      </a:cubicBezTo>
                      <a:cubicBezTo>
                        <a:pt x="0" y="2"/>
                        <a:pt x="0" y="3"/>
                        <a:pt x="0" y="5"/>
                      </a:cubicBezTo>
                      <a:cubicBezTo>
                        <a:pt x="0" y="7"/>
                        <a:pt x="0" y="8"/>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6" name="Freeform 415">
                  <a:extLst>
                    <a:ext uri="{FF2B5EF4-FFF2-40B4-BE49-F238E27FC236}">
                      <a16:creationId xmlns:a16="http://schemas.microsoft.com/office/drawing/2014/main" id="{10DC7396-78F4-4B2F-8163-553633CDF034}"/>
                    </a:ext>
                  </a:extLst>
                </p:cNvPr>
                <p:cNvSpPr>
                  <a:spLocks/>
                </p:cNvSpPr>
                <p:nvPr userDrawn="1"/>
              </p:nvSpPr>
              <p:spPr bwMode="auto">
                <a:xfrm>
                  <a:off x="3500" y="1297"/>
                  <a:ext cx="5" cy="15"/>
                </a:xfrm>
                <a:custGeom>
                  <a:avLst/>
                  <a:gdLst>
                    <a:gd name="T0" fmla="*/ 0 w 1"/>
                    <a:gd name="T1" fmla="*/ 2 h 3"/>
                    <a:gd name="T2" fmla="*/ 0 w 1"/>
                    <a:gd name="T3" fmla="*/ 0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1" y="3"/>
                        <a:pt x="0" y="0"/>
                      </a:cubicBez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7" name="Freeform 416">
                  <a:extLst>
                    <a:ext uri="{FF2B5EF4-FFF2-40B4-BE49-F238E27FC236}">
                      <a16:creationId xmlns:a16="http://schemas.microsoft.com/office/drawing/2014/main" id="{0F06F68F-0106-4938-8BD3-E978AB23FACF}"/>
                    </a:ext>
                  </a:extLst>
                </p:cNvPr>
                <p:cNvSpPr>
                  <a:spLocks/>
                </p:cNvSpPr>
                <p:nvPr userDrawn="1"/>
              </p:nvSpPr>
              <p:spPr bwMode="auto">
                <a:xfrm>
                  <a:off x="3500" y="1292"/>
                  <a:ext cx="0" cy="10"/>
                </a:xfrm>
                <a:custGeom>
                  <a:avLst/>
                  <a:gdLst>
                    <a:gd name="T0" fmla="*/ 1 h 2"/>
                    <a:gd name="T1" fmla="*/ 1 h 2"/>
                  </a:gdLst>
                  <a:ahLst/>
                  <a:cxnLst>
                    <a:cxn ang="0">
                      <a:pos x="0" y="T0"/>
                    </a:cxn>
                    <a:cxn ang="0">
                      <a:pos x="0" y="T1"/>
                    </a:cxn>
                  </a:cxnLst>
                  <a:rect l="0" t="0" r="r" b="b"/>
                  <a:pathLst>
                    <a:path h="2">
                      <a:moveTo>
                        <a:pt x="0" y="1"/>
                      </a:moveTo>
                      <a:cubicBezTo>
                        <a:pt x="0" y="0"/>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8" name="Freeform 417">
                  <a:extLst>
                    <a:ext uri="{FF2B5EF4-FFF2-40B4-BE49-F238E27FC236}">
                      <a16:creationId xmlns:a16="http://schemas.microsoft.com/office/drawing/2014/main" id="{BF529664-5D96-4172-A105-A93465B09F05}"/>
                    </a:ext>
                  </a:extLst>
                </p:cNvPr>
                <p:cNvSpPr>
                  <a:spLocks/>
                </p:cNvSpPr>
                <p:nvPr userDrawn="1"/>
              </p:nvSpPr>
              <p:spPr bwMode="auto">
                <a:xfrm>
                  <a:off x="3500" y="1322"/>
                  <a:ext cx="10" cy="20"/>
                </a:xfrm>
                <a:custGeom>
                  <a:avLst/>
                  <a:gdLst>
                    <a:gd name="T0" fmla="*/ 2 w 2"/>
                    <a:gd name="T1" fmla="*/ 2 h 4"/>
                    <a:gd name="T2" fmla="*/ 1 w 2"/>
                    <a:gd name="T3" fmla="*/ 0 h 4"/>
                    <a:gd name="T4" fmla="*/ 1 w 2"/>
                    <a:gd name="T5" fmla="*/ 2 h 4"/>
                    <a:gd name="T6" fmla="*/ 2 w 2"/>
                    <a:gd name="T7" fmla="*/ 2 h 4"/>
                  </a:gdLst>
                  <a:ahLst/>
                  <a:cxnLst>
                    <a:cxn ang="0">
                      <a:pos x="T0" y="T1"/>
                    </a:cxn>
                    <a:cxn ang="0">
                      <a:pos x="T2" y="T3"/>
                    </a:cxn>
                    <a:cxn ang="0">
                      <a:pos x="T4" y="T5"/>
                    </a:cxn>
                    <a:cxn ang="0">
                      <a:pos x="T6" y="T7"/>
                    </a:cxn>
                  </a:cxnLst>
                  <a:rect l="0" t="0" r="r" b="b"/>
                  <a:pathLst>
                    <a:path w="2" h="4">
                      <a:moveTo>
                        <a:pt x="2" y="2"/>
                      </a:moveTo>
                      <a:cubicBezTo>
                        <a:pt x="2" y="2"/>
                        <a:pt x="1" y="0"/>
                        <a:pt x="1" y="0"/>
                      </a:cubicBezTo>
                      <a:cubicBezTo>
                        <a:pt x="0" y="1"/>
                        <a:pt x="1" y="2"/>
                        <a:pt x="1" y="2"/>
                      </a:cubicBezTo>
                      <a:cubicBezTo>
                        <a:pt x="2" y="4"/>
                        <a:pt x="2"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9" name="Freeform 418">
                  <a:extLst>
                    <a:ext uri="{FF2B5EF4-FFF2-40B4-BE49-F238E27FC236}">
                      <a16:creationId xmlns:a16="http://schemas.microsoft.com/office/drawing/2014/main" id="{CDBD73EA-6795-45CD-B5AA-C2AA6D81B448}"/>
                    </a:ext>
                  </a:extLst>
                </p:cNvPr>
                <p:cNvSpPr>
                  <a:spLocks/>
                </p:cNvSpPr>
                <p:nvPr userDrawn="1"/>
              </p:nvSpPr>
              <p:spPr bwMode="auto">
                <a:xfrm>
                  <a:off x="3515" y="133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0" name="Freeform 419">
                  <a:extLst>
                    <a:ext uri="{FF2B5EF4-FFF2-40B4-BE49-F238E27FC236}">
                      <a16:creationId xmlns:a16="http://schemas.microsoft.com/office/drawing/2014/main" id="{CD857888-F420-49FC-896F-0E8832F4BF9A}"/>
                    </a:ext>
                  </a:extLst>
                </p:cNvPr>
                <p:cNvSpPr>
                  <a:spLocks/>
                </p:cNvSpPr>
                <p:nvPr userDrawn="1"/>
              </p:nvSpPr>
              <p:spPr bwMode="auto">
                <a:xfrm>
                  <a:off x="3510" y="132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2"/>
                        <a:pt x="1" y="2"/>
                        <a:pt x="0" y="1"/>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1" name="Freeform 420">
                  <a:extLst>
                    <a:ext uri="{FF2B5EF4-FFF2-40B4-BE49-F238E27FC236}">
                      <a16:creationId xmlns:a16="http://schemas.microsoft.com/office/drawing/2014/main" id="{F8FB9D3F-0D40-40BC-AADA-AC0ABA0F5100}"/>
                    </a:ext>
                  </a:extLst>
                </p:cNvPr>
                <p:cNvSpPr>
                  <a:spLocks/>
                </p:cNvSpPr>
                <p:nvPr userDrawn="1"/>
              </p:nvSpPr>
              <p:spPr bwMode="auto">
                <a:xfrm>
                  <a:off x="3505" y="1297"/>
                  <a:ext cx="10" cy="20"/>
                </a:xfrm>
                <a:custGeom>
                  <a:avLst/>
                  <a:gdLst>
                    <a:gd name="T0" fmla="*/ 1 w 2"/>
                    <a:gd name="T1" fmla="*/ 4 h 4"/>
                    <a:gd name="T2" fmla="*/ 2 w 2"/>
                    <a:gd name="T3" fmla="*/ 3 h 4"/>
                    <a:gd name="T4" fmla="*/ 1 w 2"/>
                    <a:gd name="T5" fmla="*/ 4 h 4"/>
                  </a:gdLst>
                  <a:ahLst/>
                  <a:cxnLst>
                    <a:cxn ang="0">
                      <a:pos x="T0" y="T1"/>
                    </a:cxn>
                    <a:cxn ang="0">
                      <a:pos x="T2" y="T3"/>
                    </a:cxn>
                    <a:cxn ang="0">
                      <a:pos x="T4" y="T5"/>
                    </a:cxn>
                  </a:cxnLst>
                  <a:rect l="0" t="0" r="r" b="b"/>
                  <a:pathLst>
                    <a:path w="2" h="4">
                      <a:moveTo>
                        <a:pt x="1" y="4"/>
                      </a:moveTo>
                      <a:cubicBezTo>
                        <a:pt x="1" y="3"/>
                        <a:pt x="1" y="2"/>
                        <a:pt x="2" y="3"/>
                      </a:cubicBezTo>
                      <a:cubicBezTo>
                        <a:pt x="1" y="0"/>
                        <a:pt x="0"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2" name="Freeform 421">
                  <a:extLst>
                    <a:ext uri="{FF2B5EF4-FFF2-40B4-BE49-F238E27FC236}">
                      <a16:creationId xmlns:a16="http://schemas.microsoft.com/office/drawing/2014/main" id="{886259CD-60E9-4C80-9899-D9B3E43FE321}"/>
                    </a:ext>
                  </a:extLst>
                </p:cNvPr>
                <p:cNvSpPr>
                  <a:spLocks/>
                </p:cNvSpPr>
                <p:nvPr userDrawn="1"/>
              </p:nvSpPr>
              <p:spPr bwMode="auto">
                <a:xfrm>
                  <a:off x="3520" y="1257"/>
                  <a:ext cx="0" cy="15"/>
                </a:xfrm>
                <a:custGeom>
                  <a:avLst/>
                  <a:gdLst>
                    <a:gd name="T0" fmla="*/ 3 h 3"/>
                    <a:gd name="T1" fmla="*/ 1 h 3"/>
                    <a:gd name="T2" fmla="*/ 0 h 3"/>
                    <a:gd name="T3" fmla="*/ 3 h 3"/>
                  </a:gdLst>
                  <a:ahLst/>
                  <a:cxnLst>
                    <a:cxn ang="0">
                      <a:pos x="0" y="T0"/>
                    </a:cxn>
                    <a:cxn ang="0">
                      <a:pos x="0" y="T1"/>
                    </a:cxn>
                    <a:cxn ang="0">
                      <a:pos x="0" y="T2"/>
                    </a:cxn>
                    <a:cxn ang="0">
                      <a:pos x="0" y="T3"/>
                    </a:cxn>
                  </a:cxnLst>
                  <a:rect l="0" t="0" r="r" b="b"/>
                  <a:pathLst>
                    <a:path h="3">
                      <a:moveTo>
                        <a:pt x="0" y="3"/>
                      </a:moveTo>
                      <a:cubicBezTo>
                        <a:pt x="0" y="1"/>
                        <a:pt x="0" y="1"/>
                        <a:pt x="0" y="1"/>
                      </a:cubicBezTo>
                      <a:cubicBezTo>
                        <a:pt x="0" y="1"/>
                        <a:pt x="0" y="0"/>
                        <a:pt x="0" y="0"/>
                      </a:cubicBezTo>
                      <a:cubicBezTo>
                        <a:pt x="0" y="1"/>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3" name="Freeform 422">
                  <a:extLst>
                    <a:ext uri="{FF2B5EF4-FFF2-40B4-BE49-F238E27FC236}">
                      <a16:creationId xmlns:a16="http://schemas.microsoft.com/office/drawing/2014/main" id="{BDCED206-3AC3-4695-A9EC-A22F2B91C6E0}"/>
                    </a:ext>
                  </a:extLst>
                </p:cNvPr>
                <p:cNvSpPr>
                  <a:spLocks/>
                </p:cNvSpPr>
                <p:nvPr userDrawn="1"/>
              </p:nvSpPr>
              <p:spPr bwMode="auto">
                <a:xfrm>
                  <a:off x="3530" y="1377"/>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1"/>
                        <a:pt x="0" y="0"/>
                        <a:pt x="0" y="0"/>
                      </a:cubicBezTo>
                      <a:cubicBezTo>
                        <a:pt x="1" y="1"/>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4" name="Freeform 423">
                  <a:extLst>
                    <a:ext uri="{FF2B5EF4-FFF2-40B4-BE49-F238E27FC236}">
                      <a16:creationId xmlns:a16="http://schemas.microsoft.com/office/drawing/2014/main" id="{E2E49FA9-27BB-4602-AAC7-63C7726BFF24}"/>
                    </a:ext>
                  </a:extLst>
                </p:cNvPr>
                <p:cNvSpPr>
                  <a:spLocks/>
                </p:cNvSpPr>
                <p:nvPr userDrawn="1"/>
              </p:nvSpPr>
              <p:spPr bwMode="auto">
                <a:xfrm>
                  <a:off x="3540" y="1382"/>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5" name="Freeform 424">
                  <a:extLst>
                    <a:ext uri="{FF2B5EF4-FFF2-40B4-BE49-F238E27FC236}">
                      <a16:creationId xmlns:a16="http://schemas.microsoft.com/office/drawing/2014/main" id="{07594BAF-12B2-46C6-91F9-D870AE9F4EEE}"/>
                    </a:ext>
                  </a:extLst>
                </p:cNvPr>
                <p:cNvSpPr>
                  <a:spLocks/>
                </p:cNvSpPr>
                <p:nvPr userDrawn="1"/>
              </p:nvSpPr>
              <p:spPr bwMode="auto">
                <a:xfrm>
                  <a:off x="3515" y="1322"/>
                  <a:ext cx="10" cy="20"/>
                </a:xfrm>
                <a:custGeom>
                  <a:avLst/>
                  <a:gdLst>
                    <a:gd name="T0" fmla="*/ 10 w 10"/>
                    <a:gd name="T1" fmla="*/ 15 h 20"/>
                    <a:gd name="T2" fmla="*/ 0 w 10"/>
                    <a:gd name="T3" fmla="*/ 0 h 20"/>
                    <a:gd name="T4" fmla="*/ 10 w 10"/>
                    <a:gd name="T5" fmla="*/ 20 h 20"/>
                    <a:gd name="T6" fmla="*/ 10 w 10"/>
                    <a:gd name="T7" fmla="*/ 15 h 20"/>
                  </a:gdLst>
                  <a:ahLst/>
                  <a:cxnLst>
                    <a:cxn ang="0">
                      <a:pos x="T0" y="T1"/>
                    </a:cxn>
                    <a:cxn ang="0">
                      <a:pos x="T2" y="T3"/>
                    </a:cxn>
                    <a:cxn ang="0">
                      <a:pos x="T4" y="T5"/>
                    </a:cxn>
                    <a:cxn ang="0">
                      <a:pos x="T6" y="T7"/>
                    </a:cxn>
                  </a:cxnLst>
                  <a:rect l="0" t="0" r="r" b="b"/>
                  <a:pathLst>
                    <a:path w="10" h="20">
                      <a:moveTo>
                        <a:pt x="10" y="15"/>
                      </a:moveTo>
                      <a:lnTo>
                        <a:pt x="0" y="0"/>
                      </a:lnTo>
                      <a:lnTo>
                        <a:pt x="10" y="20"/>
                      </a:lnTo>
                      <a:lnTo>
                        <a:pt x="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6" name="Freeform 425">
                  <a:extLst>
                    <a:ext uri="{FF2B5EF4-FFF2-40B4-BE49-F238E27FC236}">
                      <a16:creationId xmlns:a16="http://schemas.microsoft.com/office/drawing/2014/main" id="{49758391-73CC-4B8E-AAA4-25A2068DCCD8}"/>
                    </a:ext>
                  </a:extLst>
                </p:cNvPr>
                <p:cNvSpPr>
                  <a:spLocks/>
                </p:cNvSpPr>
                <p:nvPr userDrawn="1"/>
              </p:nvSpPr>
              <p:spPr bwMode="auto">
                <a:xfrm>
                  <a:off x="3560" y="1417"/>
                  <a:ext cx="10" cy="5"/>
                </a:xfrm>
                <a:custGeom>
                  <a:avLst/>
                  <a:gdLst>
                    <a:gd name="T0" fmla="*/ 5 w 10"/>
                    <a:gd name="T1" fmla="*/ 0 h 5"/>
                    <a:gd name="T2" fmla="*/ 0 w 10"/>
                    <a:gd name="T3" fmla="*/ 0 h 5"/>
                    <a:gd name="T4" fmla="*/ 10 w 10"/>
                    <a:gd name="T5" fmla="*/ 5 h 5"/>
                    <a:gd name="T6" fmla="*/ 5 w 10"/>
                    <a:gd name="T7" fmla="*/ 0 h 5"/>
                  </a:gdLst>
                  <a:ahLst/>
                  <a:cxnLst>
                    <a:cxn ang="0">
                      <a:pos x="T0" y="T1"/>
                    </a:cxn>
                    <a:cxn ang="0">
                      <a:pos x="T2" y="T3"/>
                    </a:cxn>
                    <a:cxn ang="0">
                      <a:pos x="T4" y="T5"/>
                    </a:cxn>
                    <a:cxn ang="0">
                      <a:pos x="T6" y="T7"/>
                    </a:cxn>
                  </a:cxnLst>
                  <a:rect l="0" t="0" r="r" b="b"/>
                  <a:pathLst>
                    <a:path w="10" h="5">
                      <a:moveTo>
                        <a:pt x="5" y="0"/>
                      </a:moveTo>
                      <a:lnTo>
                        <a:pt x="0" y="0"/>
                      </a:lnTo>
                      <a:lnTo>
                        <a:pt x="1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7" name="Freeform 426">
                  <a:extLst>
                    <a:ext uri="{FF2B5EF4-FFF2-40B4-BE49-F238E27FC236}">
                      <a16:creationId xmlns:a16="http://schemas.microsoft.com/office/drawing/2014/main" id="{35784743-CF4F-431F-B3CA-EE2222DA6DFE}"/>
                    </a:ext>
                  </a:extLst>
                </p:cNvPr>
                <p:cNvSpPr>
                  <a:spLocks/>
                </p:cNvSpPr>
                <p:nvPr userDrawn="1"/>
              </p:nvSpPr>
              <p:spPr bwMode="auto">
                <a:xfrm>
                  <a:off x="3585" y="1432"/>
                  <a:ext cx="20" cy="15"/>
                </a:xfrm>
                <a:custGeom>
                  <a:avLst/>
                  <a:gdLst>
                    <a:gd name="T0" fmla="*/ 1 w 4"/>
                    <a:gd name="T1" fmla="*/ 0 h 3"/>
                    <a:gd name="T2" fmla="*/ 0 w 4"/>
                    <a:gd name="T3" fmla="*/ 2 h 3"/>
                    <a:gd name="T4" fmla="*/ 4 w 4"/>
                    <a:gd name="T5" fmla="*/ 3 h 3"/>
                    <a:gd name="T6" fmla="*/ 1 w 4"/>
                    <a:gd name="T7" fmla="*/ 0 h 3"/>
                  </a:gdLst>
                  <a:ahLst/>
                  <a:cxnLst>
                    <a:cxn ang="0">
                      <a:pos x="T0" y="T1"/>
                    </a:cxn>
                    <a:cxn ang="0">
                      <a:pos x="T2" y="T3"/>
                    </a:cxn>
                    <a:cxn ang="0">
                      <a:pos x="T4" y="T5"/>
                    </a:cxn>
                    <a:cxn ang="0">
                      <a:pos x="T6" y="T7"/>
                    </a:cxn>
                  </a:cxnLst>
                  <a:rect l="0" t="0" r="r" b="b"/>
                  <a:pathLst>
                    <a:path w="4" h="3">
                      <a:moveTo>
                        <a:pt x="1" y="0"/>
                      </a:moveTo>
                      <a:cubicBezTo>
                        <a:pt x="0" y="0"/>
                        <a:pt x="1" y="2"/>
                        <a:pt x="0" y="2"/>
                      </a:cubicBezTo>
                      <a:cubicBezTo>
                        <a:pt x="2" y="2"/>
                        <a:pt x="3" y="2"/>
                        <a:pt x="4" y="3"/>
                      </a:cubicBezTo>
                      <a:cubicBezTo>
                        <a:pt x="3" y="2"/>
                        <a:pt x="2"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8" name="Freeform 427">
                  <a:extLst>
                    <a:ext uri="{FF2B5EF4-FFF2-40B4-BE49-F238E27FC236}">
                      <a16:creationId xmlns:a16="http://schemas.microsoft.com/office/drawing/2014/main" id="{5B9C0474-A5C1-4F7E-B527-6CAA09D840E6}"/>
                    </a:ext>
                  </a:extLst>
                </p:cNvPr>
                <p:cNvSpPr>
                  <a:spLocks/>
                </p:cNvSpPr>
                <p:nvPr userDrawn="1"/>
              </p:nvSpPr>
              <p:spPr bwMode="auto">
                <a:xfrm>
                  <a:off x="3605" y="1447"/>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9" name="Freeform 428">
                  <a:extLst>
                    <a:ext uri="{FF2B5EF4-FFF2-40B4-BE49-F238E27FC236}">
                      <a16:creationId xmlns:a16="http://schemas.microsoft.com/office/drawing/2014/main" id="{4AA773A2-24BD-4F44-9399-0FEDC57067CD}"/>
                    </a:ext>
                  </a:extLst>
                </p:cNvPr>
                <p:cNvSpPr>
                  <a:spLocks/>
                </p:cNvSpPr>
                <p:nvPr userDrawn="1"/>
              </p:nvSpPr>
              <p:spPr bwMode="auto">
                <a:xfrm>
                  <a:off x="3560" y="140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1" y="2"/>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0" name="Freeform 429">
                  <a:extLst>
                    <a:ext uri="{FF2B5EF4-FFF2-40B4-BE49-F238E27FC236}">
                      <a16:creationId xmlns:a16="http://schemas.microsoft.com/office/drawing/2014/main" id="{9E51AD41-CA18-4457-9212-93F2869ACB24}"/>
                    </a:ext>
                  </a:extLst>
                </p:cNvPr>
                <p:cNvSpPr>
                  <a:spLocks/>
                </p:cNvSpPr>
                <p:nvPr userDrawn="1"/>
              </p:nvSpPr>
              <p:spPr bwMode="auto">
                <a:xfrm>
                  <a:off x="3560" y="1407"/>
                  <a:ext cx="10"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2" y="1"/>
                        <a:pt x="2"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1" name="Freeform 430">
                  <a:extLst>
                    <a:ext uri="{FF2B5EF4-FFF2-40B4-BE49-F238E27FC236}">
                      <a16:creationId xmlns:a16="http://schemas.microsoft.com/office/drawing/2014/main" id="{9D0BE77F-1DEF-4B12-BBB8-A58DDBB5B672}"/>
                    </a:ext>
                  </a:extLst>
                </p:cNvPr>
                <p:cNvSpPr>
                  <a:spLocks/>
                </p:cNvSpPr>
                <p:nvPr userDrawn="1"/>
              </p:nvSpPr>
              <p:spPr bwMode="auto">
                <a:xfrm>
                  <a:off x="3560" y="14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2" name="Freeform 431">
                  <a:extLst>
                    <a:ext uri="{FF2B5EF4-FFF2-40B4-BE49-F238E27FC236}">
                      <a16:creationId xmlns:a16="http://schemas.microsoft.com/office/drawing/2014/main" id="{BF9AE413-2B9C-4EA6-ADCA-0B3F9114C42C}"/>
                    </a:ext>
                  </a:extLst>
                </p:cNvPr>
                <p:cNvSpPr>
                  <a:spLocks/>
                </p:cNvSpPr>
                <p:nvPr userDrawn="1"/>
              </p:nvSpPr>
              <p:spPr bwMode="auto">
                <a:xfrm>
                  <a:off x="3535" y="1362"/>
                  <a:ext cx="15" cy="15"/>
                </a:xfrm>
                <a:custGeom>
                  <a:avLst/>
                  <a:gdLst>
                    <a:gd name="T0" fmla="*/ 0 w 3"/>
                    <a:gd name="T1" fmla="*/ 0 h 3"/>
                    <a:gd name="T2" fmla="*/ 2 w 3"/>
                    <a:gd name="T3" fmla="*/ 0 h 3"/>
                    <a:gd name="T4" fmla="*/ 0 w 3"/>
                    <a:gd name="T5" fmla="*/ 0 h 3"/>
                  </a:gdLst>
                  <a:ahLst/>
                  <a:cxnLst>
                    <a:cxn ang="0">
                      <a:pos x="T0" y="T1"/>
                    </a:cxn>
                    <a:cxn ang="0">
                      <a:pos x="T2" y="T3"/>
                    </a:cxn>
                    <a:cxn ang="0">
                      <a:pos x="T4" y="T5"/>
                    </a:cxn>
                  </a:cxnLst>
                  <a:rect l="0" t="0" r="r" b="b"/>
                  <a:pathLst>
                    <a:path w="3" h="3">
                      <a:moveTo>
                        <a:pt x="0" y="0"/>
                      </a:moveTo>
                      <a:cubicBezTo>
                        <a:pt x="1" y="1"/>
                        <a:pt x="3" y="3"/>
                        <a:pt x="2" y="0"/>
                      </a:cubicBezTo>
                      <a:cubicBezTo>
                        <a:pt x="1"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3" name="Freeform 432">
                  <a:extLst>
                    <a:ext uri="{FF2B5EF4-FFF2-40B4-BE49-F238E27FC236}">
                      <a16:creationId xmlns:a16="http://schemas.microsoft.com/office/drawing/2014/main" id="{50BF73F0-76FC-4019-8DB0-33259721C787}"/>
                    </a:ext>
                  </a:extLst>
                </p:cNvPr>
                <p:cNvSpPr>
                  <a:spLocks/>
                </p:cNvSpPr>
                <p:nvPr userDrawn="1"/>
              </p:nvSpPr>
              <p:spPr bwMode="auto">
                <a:xfrm>
                  <a:off x="3550" y="1387"/>
                  <a:ext cx="10" cy="5"/>
                </a:xfrm>
                <a:custGeom>
                  <a:avLst/>
                  <a:gdLst>
                    <a:gd name="T0" fmla="*/ 2 w 2"/>
                    <a:gd name="T1" fmla="*/ 1 h 1"/>
                    <a:gd name="T2" fmla="*/ 0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0" y="0"/>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4" name="Freeform 433">
                  <a:extLst>
                    <a:ext uri="{FF2B5EF4-FFF2-40B4-BE49-F238E27FC236}">
                      <a16:creationId xmlns:a16="http://schemas.microsoft.com/office/drawing/2014/main" id="{EE4856DE-256C-41BF-9AD0-7E2C5590FDCF}"/>
                    </a:ext>
                  </a:extLst>
                </p:cNvPr>
                <p:cNvSpPr>
                  <a:spLocks/>
                </p:cNvSpPr>
                <p:nvPr userDrawn="1"/>
              </p:nvSpPr>
              <p:spPr bwMode="auto">
                <a:xfrm>
                  <a:off x="3560" y="1392"/>
                  <a:ext cx="5" cy="5"/>
                </a:xfrm>
                <a:custGeom>
                  <a:avLst/>
                  <a:gdLst>
                    <a:gd name="T0" fmla="*/ 5 w 5"/>
                    <a:gd name="T1" fmla="*/ 5 h 5"/>
                    <a:gd name="T2" fmla="*/ 0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5" name="Freeform 434">
                  <a:extLst>
                    <a:ext uri="{FF2B5EF4-FFF2-40B4-BE49-F238E27FC236}">
                      <a16:creationId xmlns:a16="http://schemas.microsoft.com/office/drawing/2014/main" id="{DF2D8E68-20C3-4046-915D-C13A70CD5999}"/>
                    </a:ext>
                  </a:extLst>
                </p:cNvPr>
                <p:cNvSpPr>
                  <a:spLocks/>
                </p:cNvSpPr>
                <p:nvPr userDrawn="1"/>
              </p:nvSpPr>
              <p:spPr bwMode="auto">
                <a:xfrm>
                  <a:off x="3595" y="1427"/>
                  <a:ext cx="20" cy="10"/>
                </a:xfrm>
                <a:custGeom>
                  <a:avLst/>
                  <a:gdLst>
                    <a:gd name="T0" fmla="*/ 1 w 4"/>
                    <a:gd name="T1" fmla="*/ 1 h 2"/>
                    <a:gd name="T2" fmla="*/ 4 w 4"/>
                    <a:gd name="T3" fmla="*/ 2 h 2"/>
                    <a:gd name="T4" fmla="*/ 1 w 4"/>
                    <a:gd name="T5" fmla="*/ 0 h 2"/>
                    <a:gd name="T6" fmla="*/ 1 w 4"/>
                    <a:gd name="T7" fmla="*/ 1 h 2"/>
                  </a:gdLst>
                  <a:ahLst/>
                  <a:cxnLst>
                    <a:cxn ang="0">
                      <a:pos x="T0" y="T1"/>
                    </a:cxn>
                    <a:cxn ang="0">
                      <a:pos x="T2" y="T3"/>
                    </a:cxn>
                    <a:cxn ang="0">
                      <a:pos x="T4" y="T5"/>
                    </a:cxn>
                    <a:cxn ang="0">
                      <a:pos x="T6" y="T7"/>
                    </a:cxn>
                  </a:cxnLst>
                  <a:rect l="0" t="0" r="r" b="b"/>
                  <a:pathLst>
                    <a:path w="4" h="2">
                      <a:moveTo>
                        <a:pt x="1" y="1"/>
                      </a:moveTo>
                      <a:cubicBezTo>
                        <a:pt x="2" y="2"/>
                        <a:pt x="3" y="2"/>
                        <a:pt x="4" y="2"/>
                      </a:cubicBezTo>
                      <a:cubicBezTo>
                        <a:pt x="3" y="2"/>
                        <a:pt x="2" y="1"/>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6" name="Freeform 435">
                  <a:extLst>
                    <a:ext uri="{FF2B5EF4-FFF2-40B4-BE49-F238E27FC236}">
                      <a16:creationId xmlns:a16="http://schemas.microsoft.com/office/drawing/2014/main" id="{65695330-549F-4916-AEA0-66EA6CCFE66E}"/>
                    </a:ext>
                  </a:extLst>
                </p:cNvPr>
                <p:cNvSpPr>
                  <a:spLocks/>
                </p:cNvSpPr>
                <p:nvPr userDrawn="1"/>
              </p:nvSpPr>
              <p:spPr bwMode="auto">
                <a:xfrm>
                  <a:off x="3580" y="142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7" name="Rectangle 436">
                  <a:extLst>
                    <a:ext uri="{FF2B5EF4-FFF2-40B4-BE49-F238E27FC236}">
                      <a16:creationId xmlns:a16="http://schemas.microsoft.com/office/drawing/2014/main" id="{CAC48963-D7DE-46BC-870A-754467B539F0}"/>
                    </a:ext>
                  </a:extLst>
                </p:cNvPr>
                <p:cNvSpPr>
                  <a:spLocks noChangeArrowheads="1"/>
                </p:cNvSpPr>
                <p:nvPr userDrawn="1"/>
              </p:nvSpPr>
              <p:spPr bwMode="auto">
                <a:xfrm>
                  <a:off x="3669" y="145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8" name="Freeform 437">
                  <a:extLst>
                    <a:ext uri="{FF2B5EF4-FFF2-40B4-BE49-F238E27FC236}">
                      <a16:creationId xmlns:a16="http://schemas.microsoft.com/office/drawing/2014/main" id="{3F4790B5-1282-458F-9268-7994EACE107C}"/>
                    </a:ext>
                  </a:extLst>
                </p:cNvPr>
                <p:cNvSpPr>
                  <a:spLocks/>
                </p:cNvSpPr>
                <p:nvPr userDrawn="1"/>
              </p:nvSpPr>
              <p:spPr bwMode="auto">
                <a:xfrm>
                  <a:off x="3590" y="1427"/>
                  <a:ext cx="10"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1" y="0"/>
                        <a:pt x="1"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9" name="Freeform 438">
                  <a:extLst>
                    <a:ext uri="{FF2B5EF4-FFF2-40B4-BE49-F238E27FC236}">
                      <a16:creationId xmlns:a16="http://schemas.microsoft.com/office/drawing/2014/main" id="{E9741312-BB0C-4255-9400-938BD6C2F5BE}"/>
                    </a:ext>
                  </a:extLst>
                </p:cNvPr>
                <p:cNvSpPr>
                  <a:spLocks/>
                </p:cNvSpPr>
                <p:nvPr userDrawn="1"/>
              </p:nvSpPr>
              <p:spPr bwMode="auto">
                <a:xfrm>
                  <a:off x="3625" y="1447"/>
                  <a:ext cx="9"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0" name="Freeform 439">
                  <a:extLst>
                    <a:ext uri="{FF2B5EF4-FFF2-40B4-BE49-F238E27FC236}">
                      <a16:creationId xmlns:a16="http://schemas.microsoft.com/office/drawing/2014/main" id="{CD011D99-62FE-4D78-A4F1-22760461C1B4}"/>
                    </a:ext>
                  </a:extLst>
                </p:cNvPr>
                <p:cNvSpPr>
                  <a:spLocks/>
                </p:cNvSpPr>
                <p:nvPr userDrawn="1"/>
              </p:nvSpPr>
              <p:spPr bwMode="auto">
                <a:xfrm>
                  <a:off x="3585" y="1422"/>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1" name="Freeform 440">
                  <a:extLst>
                    <a:ext uri="{FF2B5EF4-FFF2-40B4-BE49-F238E27FC236}">
                      <a16:creationId xmlns:a16="http://schemas.microsoft.com/office/drawing/2014/main" id="{6C6E682A-DC3B-43F1-A435-8DCD85BA9A10}"/>
                    </a:ext>
                  </a:extLst>
                </p:cNvPr>
                <p:cNvSpPr>
                  <a:spLocks/>
                </p:cNvSpPr>
                <p:nvPr userDrawn="1"/>
              </p:nvSpPr>
              <p:spPr bwMode="auto">
                <a:xfrm>
                  <a:off x="3585" y="1422"/>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2" name="Freeform 441">
                  <a:extLst>
                    <a:ext uri="{FF2B5EF4-FFF2-40B4-BE49-F238E27FC236}">
                      <a16:creationId xmlns:a16="http://schemas.microsoft.com/office/drawing/2014/main" id="{6E9A65C4-CB96-402D-896F-913B9847E262}"/>
                    </a:ext>
                  </a:extLst>
                </p:cNvPr>
                <p:cNvSpPr>
                  <a:spLocks/>
                </p:cNvSpPr>
                <p:nvPr userDrawn="1"/>
              </p:nvSpPr>
              <p:spPr bwMode="auto">
                <a:xfrm>
                  <a:off x="3659" y="1432"/>
                  <a:ext cx="45" cy="25"/>
                </a:xfrm>
                <a:custGeom>
                  <a:avLst/>
                  <a:gdLst>
                    <a:gd name="T0" fmla="*/ 7 w 9"/>
                    <a:gd name="T1" fmla="*/ 1 h 5"/>
                    <a:gd name="T2" fmla="*/ 2 w 9"/>
                    <a:gd name="T3" fmla="*/ 0 h 5"/>
                    <a:gd name="T4" fmla="*/ 2 w 9"/>
                    <a:gd name="T5" fmla="*/ 5 h 5"/>
                    <a:gd name="T6" fmla="*/ 4 w 9"/>
                    <a:gd name="T7" fmla="*/ 4 h 5"/>
                    <a:gd name="T8" fmla="*/ 2 w 9"/>
                    <a:gd name="T9" fmla="*/ 2 h 5"/>
                    <a:gd name="T10" fmla="*/ 5 w 9"/>
                    <a:gd name="T11" fmla="*/ 4 h 5"/>
                    <a:gd name="T12" fmla="*/ 9 w 9"/>
                    <a:gd name="T13" fmla="*/ 1 h 5"/>
                    <a:gd name="T14" fmla="*/ 6 w 9"/>
                    <a:gd name="T15" fmla="*/ 1 h 5"/>
                    <a:gd name="T16" fmla="*/ 7 w 9"/>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
                      <a:moveTo>
                        <a:pt x="7" y="1"/>
                      </a:moveTo>
                      <a:cubicBezTo>
                        <a:pt x="6" y="1"/>
                        <a:pt x="4" y="2"/>
                        <a:pt x="2" y="0"/>
                      </a:cubicBezTo>
                      <a:cubicBezTo>
                        <a:pt x="0" y="0"/>
                        <a:pt x="1" y="3"/>
                        <a:pt x="2" y="5"/>
                      </a:cubicBezTo>
                      <a:cubicBezTo>
                        <a:pt x="2" y="5"/>
                        <a:pt x="2" y="4"/>
                        <a:pt x="4" y="4"/>
                      </a:cubicBezTo>
                      <a:cubicBezTo>
                        <a:pt x="4" y="4"/>
                        <a:pt x="0" y="2"/>
                        <a:pt x="2" y="2"/>
                      </a:cubicBezTo>
                      <a:cubicBezTo>
                        <a:pt x="5" y="2"/>
                        <a:pt x="4" y="3"/>
                        <a:pt x="5" y="4"/>
                      </a:cubicBezTo>
                      <a:cubicBezTo>
                        <a:pt x="4" y="2"/>
                        <a:pt x="9" y="3"/>
                        <a:pt x="9" y="1"/>
                      </a:cubicBezTo>
                      <a:cubicBezTo>
                        <a:pt x="6" y="1"/>
                        <a:pt x="6" y="1"/>
                        <a:pt x="6" y="1"/>
                      </a:cubicBezTo>
                      <a:cubicBezTo>
                        <a:pt x="6" y="1"/>
                        <a:pt x="7"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3" name="Freeform 442">
                  <a:extLst>
                    <a:ext uri="{FF2B5EF4-FFF2-40B4-BE49-F238E27FC236}">
                      <a16:creationId xmlns:a16="http://schemas.microsoft.com/office/drawing/2014/main" id="{7BD2D817-E060-40BD-B0AC-012B479E75AB}"/>
                    </a:ext>
                  </a:extLst>
                </p:cNvPr>
                <p:cNvSpPr>
                  <a:spLocks/>
                </p:cNvSpPr>
                <p:nvPr userDrawn="1"/>
              </p:nvSpPr>
              <p:spPr bwMode="auto">
                <a:xfrm>
                  <a:off x="3644" y="1452"/>
                  <a:ext cx="25" cy="10"/>
                </a:xfrm>
                <a:custGeom>
                  <a:avLst/>
                  <a:gdLst>
                    <a:gd name="T0" fmla="*/ 1 w 5"/>
                    <a:gd name="T1" fmla="*/ 0 h 2"/>
                    <a:gd name="T2" fmla="*/ 0 w 5"/>
                    <a:gd name="T3" fmla="*/ 0 h 2"/>
                    <a:gd name="T4" fmla="*/ 3 w 5"/>
                    <a:gd name="T5" fmla="*/ 2 h 2"/>
                    <a:gd name="T6" fmla="*/ 5 w 5"/>
                    <a:gd name="T7" fmla="*/ 1 h 2"/>
                    <a:gd name="T8" fmla="*/ 4 w 5"/>
                    <a:gd name="T9" fmla="*/ 1 h 2"/>
                    <a:gd name="T10" fmla="*/ 3 w 5"/>
                    <a:gd name="T11" fmla="*/ 1 h 2"/>
                    <a:gd name="T12" fmla="*/ 1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1" y="0"/>
                      </a:moveTo>
                      <a:cubicBezTo>
                        <a:pt x="0" y="0"/>
                        <a:pt x="0" y="0"/>
                        <a:pt x="0" y="0"/>
                      </a:cubicBezTo>
                      <a:cubicBezTo>
                        <a:pt x="1" y="0"/>
                        <a:pt x="2" y="1"/>
                        <a:pt x="3" y="2"/>
                      </a:cubicBezTo>
                      <a:cubicBezTo>
                        <a:pt x="4" y="2"/>
                        <a:pt x="5" y="1"/>
                        <a:pt x="5" y="1"/>
                      </a:cubicBezTo>
                      <a:cubicBezTo>
                        <a:pt x="5" y="1"/>
                        <a:pt x="5" y="1"/>
                        <a:pt x="4" y="1"/>
                      </a:cubicBezTo>
                      <a:cubicBezTo>
                        <a:pt x="4" y="1"/>
                        <a:pt x="3" y="1"/>
                        <a:pt x="3"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4" name="Freeform 443">
                  <a:extLst>
                    <a:ext uri="{FF2B5EF4-FFF2-40B4-BE49-F238E27FC236}">
                      <a16:creationId xmlns:a16="http://schemas.microsoft.com/office/drawing/2014/main" id="{124EAEF2-0B00-4A5B-84A3-16E26BC536CC}"/>
                    </a:ext>
                  </a:extLst>
                </p:cNvPr>
                <p:cNvSpPr>
                  <a:spLocks/>
                </p:cNvSpPr>
                <p:nvPr userDrawn="1"/>
              </p:nvSpPr>
              <p:spPr bwMode="auto">
                <a:xfrm>
                  <a:off x="3615" y="1432"/>
                  <a:ext cx="29" cy="20"/>
                </a:xfrm>
                <a:custGeom>
                  <a:avLst/>
                  <a:gdLst>
                    <a:gd name="T0" fmla="*/ 3 w 6"/>
                    <a:gd name="T1" fmla="*/ 2 h 4"/>
                    <a:gd name="T2" fmla="*/ 5 w 6"/>
                    <a:gd name="T3" fmla="*/ 1 h 4"/>
                    <a:gd name="T4" fmla="*/ 1 w 6"/>
                    <a:gd name="T5" fmla="*/ 1 h 4"/>
                    <a:gd name="T6" fmla="*/ 3 w 6"/>
                    <a:gd name="T7" fmla="*/ 2 h 4"/>
                    <a:gd name="T8" fmla="*/ 0 w 6"/>
                    <a:gd name="T9" fmla="*/ 1 h 4"/>
                    <a:gd name="T10" fmla="*/ 2 w 6"/>
                    <a:gd name="T11" fmla="*/ 3 h 4"/>
                    <a:gd name="T12" fmla="*/ 2 w 6"/>
                    <a:gd name="T13" fmla="*/ 3 h 4"/>
                    <a:gd name="T14" fmla="*/ 2 w 6"/>
                    <a:gd name="T15" fmla="*/ 3 h 4"/>
                    <a:gd name="T16" fmla="*/ 2 w 6"/>
                    <a:gd name="T17" fmla="*/ 3 h 4"/>
                    <a:gd name="T18" fmla="*/ 2 w 6"/>
                    <a:gd name="T19" fmla="*/ 3 h 4"/>
                    <a:gd name="T20" fmla="*/ 2 w 6"/>
                    <a:gd name="T21" fmla="*/ 3 h 4"/>
                    <a:gd name="T22" fmla="*/ 3 w 6"/>
                    <a:gd name="T23" fmla="*/ 2 h 4"/>
                    <a:gd name="T24" fmla="*/ 2 w 6"/>
                    <a:gd name="T25" fmla="*/ 3 h 4"/>
                    <a:gd name="T26" fmla="*/ 2 w 6"/>
                    <a:gd name="T27" fmla="*/ 3 h 4"/>
                    <a:gd name="T28" fmla="*/ 2 w 6"/>
                    <a:gd name="T29" fmla="*/ 3 h 4"/>
                    <a:gd name="T30" fmla="*/ 6 w 6"/>
                    <a:gd name="T31" fmla="*/ 4 h 4"/>
                    <a:gd name="T32" fmla="*/ 3 w 6"/>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3" y="2"/>
                      </a:moveTo>
                      <a:cubicBezTo>
                        <a:pt x="4" y="2"/>
                        <a:pt x="6" y="2"/>
                        <a:pt x="5" y="1"/>
                      </a:cubicBezTo>
                      <a:cubicBezTo>
                        <a:pt x="2" y="0"/>
                        <a:pt x="3" y="1"/>
                        <a:pt x="1" y="1"/>
                      </a:cubicBezTo>
                      <a:cubicBezTo>
                        <a:pt x="5" y="2"/>
                        <a:pt x="0" y="1"/>
                        <a:pt x="3" y="2"/>
                      </a:cubicBezTo>
                      <a:cubicBezTo>
                        <a:pt x="2" y="2"/>
                        <a:pt x="1" y="2"/>
                        <a:pt x="0" y="1"/>
                      </a:cubicBezTo>
                      <a:cubicBezTo>
                        <a:pt x="1" y="2"/>
                        <a:pt x="2" y="2"/>
                        <a:pt x="2" y="3"/>
                      </a:cubicBezTo>
                      <a:cubicBezTo>
                        <a:pt x="2" y="3"/>
                        <a:pt x="2" y="3"/>
                        <a:pt x="2" y="3"/>
                      </a:cubicBezTo>
                      <a:cubicBezTo>
                        <a:pt x="2" y="3"/>
                        <a:pt x="2" y="3"/>
                        <a:pt x="2" y="3"/>
                      </a:cubicBezTo>
                      <a:cubicBezTo>
                        <a:pt x="2" y="3"/>
                        <a:pt x="2" y="3"/>
                        <a:pt x="2" y="3"/>
                      </a:cubicBezTo>
                      <a:cubicBezTo>
                        <a:pt x="2" y="2"/>
                        <a:pt x="2" y="2"/>
                        <a:pt x="2" y="3"/>
                      </a:cubicBezTo>
                      <a:cubicBezTo>
                        <a:pt x="2" y="3"/>
                        <a:pt x="2" y="3"/>
                        <a:pt x="2" y="3"/>
                      </a:cubicBezTo>
                      <a:cubicBezTo>
                        <a:pt x="2" y="2"/>
                        <a:pt x="2" y="2"/>
                        <a:pt x="3" y="2"/>
                      </a:cubicBezTo>
                      <a:cubicBezTo>
                        <a:pt x="4" y="3"/>
                        <a:pt x="3" y="3"/>
                        <a:pt x="2" y="3"/>
                      </a:cubicBezTo>
                      <a:cubicBezTo>
                        <a:pt x="2" y="3"/>
                        <a:pt x="2" y="3"/>
                        <a:pt x="2" y="3"/>
                      </a:cubicBezTo>
                      <a:cubicBezTo>
                        <a:pt x="2" y="3"/>
                        <a:pt x="2" y="3"/>
                        <a:pt x="2" y="3"/>
                      </a:cubicBezTo>
                      <a:cubicBezTo>
                        <a:pt x="6" y="4"/>
                        <a:pt x="6" y="4"/>
                        <a:pt x="6" y="4"/>
                      </a:cubicBezTo>
                      <a:cubicBezTo>
                        <a:pt x="5" y="3"/>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5" name="Freeform 444">
                  <a:extLst>
                    <a:ext uri="{FF2B5EF4-FFF2-40B4-BE49-F238E27FC236}">
                      <a16:creationId xmlns:a16="http://schemas.microsoft.com/office/drawing/2014/main" id="{D76FA918-6947-4C37-841A-E5D6F8E0F6E7}"/>
                    </a:ext>
                  </a:extLst>
                </p:cNvPr>
                <p:cNvSpPr>
                  <a:spLocks/>
                </p:cNvSpPr>
                <p:nvPr userDrawn="1"/>
              </p:nvSpPr>
              <p:spPr bwMode="auto">
                <a:xfrm>
                  <a:off x="3560" y="13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6" name="Freeform 445">
                  <a:extLst>
                    <a:ext uri="{FF2B5EF4-FFF2-40B4-BE49-F238E27FC236}">
                      <a16:creationId xmlns:a16="http://schemas.microsoft.com/office/drawing/2014/main" id="{BAB2A333-2582-4054-A910-31C2C0AB3F81}"/>
                    </a:ext>
                  </a:extLst>
                </p:cNvPr>
                <p:cNvSpPr>
                  <a:spLocks/>
                </p:cNvSpPr>
                <p:nvPr userDrawn="1"/>
              </p:nvSpPr>
              <p:spPr bwMode="auto">
                <a:xfrm>
                  <a:off x="3550" y="1362"/>
                  <a:ext cx="15" cy="30"/>
                </a:xfrm>
                <a:custGeom>
                  <a:avLst/>
                  <a:gdLst>
                    <a:gd name="T0" fmla="*/ 2 w 3"/>
                    <a:gd name="T1" fmla="*/ 3 h 6"/>
                    <a:gd name="T2" fmla="*/ 1 w 3"/>
                    <a:gd name="T3" fmla="*/ 2 h 6"/>
                    <a:gd name="T4" fmla="*/ 2 w 3"/>
                    <a:gd name="T5" fmla="*/ 1 h 6"/>
                    <a:gd name="T6" fmla="*/ 1 w 3"/>
                    <a:gd name="T7" fmla="*/ 2 h 6"/>
                    <a:gd name="T8" fmla="*/ 1 w 3"/>
                    <a:gd name="T9" fmla="*/ 2 h 6"/>
                    <a:gd name="T10" fmla="*/ 2 w 3"/>
                    <a:gd name="T11" fmla="*/ 5 h 6"/>
                    <a:gd name="T12" fmla="*/ 2 w 3"/>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3"/>
                      </a:moveTo>
                      <a:cubicBezTo>
                        <a:pt x="2" y="2"/>
                        <a:pt x="2" y="2"/>
                        <a:pt x="1" y="2"/>
                      </a:cubicBezTo>
                      <a:cubicBezTo>
                        <a:pt x="1" y="1"/>
                        <a:pt x="1" y="1"/>
                        <a:pt x="2" y="1"/>
                      </a:cubicBezTo>
                      <a:cubicBezTo>
                        <a:pt x="1" y="1"/>
                        <a:pt x="0" y="0"/>
                        <a:pt x="1" y="2"/>
                      </a:cubicBezTo>
                      <a:cubicBezTo>
                        <a:pt x="1" y="2"/>
                        <a:pt x="1" y="2"/>
                        <a:pt x="1" y="2"/>
                      </a:cubicBezTo>
                      <a:cubicBezTo>
                        <a:pt x="2" y="3"/>
                        <a:pt x="2" y="6"/>
                        <a:pt x="2" y="5"/>
                      </a:cubicBezTo>
                      <a:cubicBezTo>
                        <a:pt x="2" y="5"/>
                        <a:pt x="3"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7" name="Freeform 446">
                  <a:extLst>
                    <a:ext uri="{FF2B5EF4-FFF2-40B4-BE49-F238E27FC236}">
                      <a16:creationId xmlns:a16="http://schemas.microsoft.com/office/drawing/2014/main" id="{F6A5540E-AFF1-4228-9F5E-F1B62563CE18}"/>
                    </a:ext>
                  </a:extLst>
                </p:cNvPr>
                <p:cNvSpPr>
                  <a:spLocks/>
                </p:cNvSpPr>
                <p:nvPr userDrawn="1"/>
              </p:nvSpPr>
              <p:spPr bwMode="auto">
                <a:xfrm>
                  <a:off x="3590" y="1407"/>
                  <a:ext cx="15" cy="10"/>
                </a:xfrm>
                <a:custGeom>
                  <a:avLst/>
                  <a:gdLst>
                    <a:gd name="T0" fmla="*/ 0 w 3"/>
                    <a:gd name="T1" fmla="*/ 1 h 2"/>
                    <a:gd name="T2" fmla="*/ 3 w 3"/>
                    <a:gd name="T3" fmla="*/ 2 h 2"/>
                    <a:gd name="T4" fmla="*/ 2 w 3"/>
                    <a:gd name="T5" fmla="*/ 1 h 2"/>
                    <a:gd name="T6" fmla="*/ 2 w 3"/>
                    <a:gd name="T7" fmla="*/ 1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0" y="1"/>
                        <a:pt x="3" y="2"/>
                        <a:pt x="3" y="2"/>
                      </a:cubicBezTo>
                      <a:cubicBezTo>
                        <a:pt x="2" y="1"/>
                        <a:pt x="2" y="1"/>
                        <a:pt x="2" y="1"/>
                      </a:cubicBezTo>
                      <a:cubicBezTo>
                        <a:pt x="2" y="1"/>
                        <a:pt x="2" y="1"/>
                        <a:pt x="2"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8" name="Freeform 447">
                  <a:extLst>
                    <a:ext uri="{FF2B5EF4-FFF2-40B4-BE49-F238E27FC236}">
                      <a16:creationId xmlns:a16="http://schemas.microsoft.com/office/drawing/2014/main" id="{9BCF7368-5B43-4628-89F7-42B816665C55}"/>
                    </a:ext>
                  </a:extLst>
                </p:cNvPr>
                <p:cNvSpPr>
                  <a:spLocks/>
                </p:cNvSpPr>
                <p:nvPr userDrawn="1"/>
              </p:nvSpPr>
              <p:spPr bwMode="auto">
                <a:xfrm>
                  <a:off x="3669" y="1462"/>
                  <a:ext cx="10" cy="5"/>
                </a:xfrm>
                <a:custGeom>
                  <a:avLst/>
                  <a:gdLst>
                    <a:gd name="T0" fmla="*/ 0 w 10"/>
                    <a:gd name="T1" fmla="*/ 0 h 5"/>
                    <a:gd name="T2" fmla="*/ 0 w 10"/>
                    <a:gd name="T3" fmla="*/ 5 h 5"/>
                    <a:gd name="T4" fmla="*/ 10 w 10"/>
                    <a:gd name="T5" fmla="*/ 0 h 5"/>
                    <a:gd name="T6" fmla="*/ 0 w 10"/>
                    <a:gd name="T7" fmla="*/ 0 h 5"/>
                  </a:gdLst>
                  <a:ahLst/>
                  <a:cxnLst>
                    <a:cxn ang="0">
                      <a:pos x="T0" y="T1"/>
                    </a:cxn>
                    <a:cxn ang="0">
                      <a:pos x="T2" y="T3"/>
                    </a:cxn>
                    <a:cxn ang="0">
                      <a:pos x="T4" y="T5"/>
                    </a:cxn>
                    <a:cxn ang="0">
                      <a:pos x="T6" y="T7"/>
                    </a:cxn>
                  </a:cxnLst>
                  <a:rect l="0" t="0" r="r" b="b"/>
                  <a:pathLst>
                    <a:path w="10" h="5">
                      <a:moveTo>
                        <a:pt x="0" y="0"/>
                      </a:moveTo>
                      <a:lnTo>
                        <a:pt x="0" y="5"/>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9" name="Freeform 448">
                  <a:extLst>
                    <a:ext uri="{FF2B5EF4-FFF2-40B4-BE49-F238E27FC236}">
                      <a16:creationId xmlns:a16="http://schemas.microsoft.com/office/drawing/2014/main" id="{07A097B7-2504-4FA7-B8B8-A81EF05D3130}"/>
                    </a:ext>
                  </a:extLst>
                </p:cNvPr>
                <p:cNvSpPr>
                  <a:spLocks/>
                </p:cNvSpPr>
                <p:nvPr userDrawn="1"/>
              </p:nvSpPr>
              <p:spPr bwMode="auto">
                <a:xfrm>
                  <a:off x="3689" y="1467"/>
                  <a:ext cx="10" cy="0"/>
                </a:xfrm>
                <a:custGeom>
                  <a:avLst/>
                  <a:gdLst>
                    <a:gd name="T0" fmla="*/ 5 w 10"/>
                    <a:gd name="T1" fmla="*/ 0 w 10"/>
                    <a:gd name="T2" fmla="*/ 10 w 10"/>
                    <a:gd name="T3" fmla="*/ 5 w 10"/>
                  </a:gdLst>
                  <a:ahLst/>
                  <a:cxnLst>
                    <a:cxn ang="0">
                      <a:pos x="T0" y="0"/>
                    </a:cxn>
                    <a:cxn ang="0">
                      <a:pos x="T1" y="0"/>
                    </a:cxn>
                    <a:cxn ang="0">
                      <a:pos x="T2" y="0"/>
                    </a:cxn>
                    <a:cxn ang="0">
                      <a:pos x="T3" y="0"/>
                    </a:cxn>
                  </a:cxnLst>
                  <a:rect l="0" t="0" r="r" b="b"/>
                  <a:pathLst>
                    <a:path w="10">
                      <a:moveTo>
                        <a:pt x="5" y="0"/>
                      </a:moveTo>
                      <a:lnTo>
                        <a:pt x="0" y="0"/>
                      </a:lnTo>
                      <a:lnTo>
                        <a:pt x="1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0" name="Freeform 449">
                  <a:extLst>
                    <a:ext uri="{FF2B5EF4-FFF2-40B4-BE49-F238E27FC236}">
                      <a16:creationId xmlns:a16="http://schemas.microsoft.com/office/drawing/2014/main" id="{8645D2D6-43F0-45C6-AF09-70753C8DC326}"/>
                    </a:ext>
                  </a:extLst>
                </p:cNvPr>
                <p:cNvSpPr>
                  <a:spLocks/>
                </p:cNvSpPr>
                <p:nvPr userDrawn="1"/>
              </p:nvSpPr>
              <p:spPr bwMode="auto">
                <a:xfrm>
                  <a:off x="4301" y="1087"/>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1" name="Freeform 450">
                  <a:extLst>
                    <a:ext uri="{FF2B5EF4-FFF2-40B4-BE49-F238E27FC236}">
                      <a16:creationId xmlns:a16="http://schemas.microsoft.com/office/drawing/2014/main" id="{C844A5E9-3E56-410B-A7E2-74AA0BA7A609}"/>
                    </a:ext>
                  </a:extLst>
                </p:cNvPr>
                <p:cNvSpPr>
                  <a:spLocks/>
                </p:cNvSpPr>
                <p:nvPr userDrawn="1"/>
              </p:nvSpPr>
              <p:spPr bwMode="auto">
                <a:xfrm>
                  <a:off x="4341" y="1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2" name="Freeform 451">
                  <a:extLst>
                    <a:ext uri="{FF2B5EF4-FFF2-40B4-BE49-F238E27FC236}">
                      <a16:creationId xmlns:a16="http://schemas.microsoft.com/office/drawing/2014/main" id="{49FACEF3-A8C4-4F67-A833-7737428B7A94}"/>
                    </a:ext>
                  </a:extLst>
                </p:cNvPr>
                <p:cNvSpPr>
                  <a:spLocks/>
                </p:cNvSpPr>
                <p:nvPr userDrawn="1"/>
              </p:nvSpPr>
              <p:spPr bwMode="auto">
                <a:xfrm>
                  <a:off x="4182" y="1472"/>
                  <a:ext cx="15" cy="10"/>
                </a:xfrm>
                <a:custGeom>
                  <a:avLst/>
                  <a:gdLst>
                    <a:gd name="T0" fmla="*/ 0 w 3"/>
                    <a:gd name="T1" fmla="*/ 0 h 2"/>
                    <a:gd name="T2" fmla="*/ 3 w 3"/>
                    <a:gd name="T3" fmla="*/ 1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3" y="2"/>
                        <a:pt x="3" y="1"/>
                      </a:cubicBezTo>
                      <a:cubicBezTo>
                        <a:pt x="3" y="0"/>
                        <a:pt x="3"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3" name="Freeform 452">
                  <a:extLst>
                    <a:ext uri="{FF2B5EF4-FFF2-40B4-BE49-F238E27FC236}">
                      <a16:creationId xmlns:a16="http://schemas.microsoft.com/office/drawing/2014/main" id="{9E54DCCC-A59F-4D1E-BBBF-7DA44978E2EB}"/>
                    </a:ext>
                  </a:extLst>
                </p:cNvPr>
                <p:cNvSpPr>
                  <a:spLocks/>
                </p:cNvSpPr>
                <p:nvPr userDrawn="1"/>
              </p:nvSpPr>
              <p:spPr bwMode="auto">
                <a:xfrm>
                  <a:off x="4470" y="1307"/>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4" name="Freeform 453">
                  <a:extLst>
                    <a:ext uri="{FF2B5EF4-FFF2-40B4-BE49-F238E27FC236}">
                      <a16:creationId xmlns:a16="http://schemas.microsoft.com/office/drawing/2014/main" id="{F329FC30-00A0-4320-A8EB-7C2298ED4544}"/>
                    </a:ext>
                  </a:extLst>
                </p:cNvPr>
                <p:cNvSpPr>
                  <a:spLocks/>
                </p:cNvSpPr>
                <p:nvPr userDrawn="1"/>
              </p:nvSpPr>
              <p:spPr bwMode="auto">
                <a:xfrm>
                  <a:off x="4455" y="129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5" name="Freeform 454">
                  <a:extLst>
                    <a:ext uri="{FF2B5EF4-FFF2-40B4-BE49-F238E27FC236}">
                      <a16:creationId xmlns:a16="http://schemas.microsoft.com/office/drawing/2014/main" id="{87AC5D66-BF2B-43CA-A8BA-56A501335F1C}"/>
                    </a:ext>
                  </a:extLst>
                </p:cNvPr>
                <p:cNvSpPr>
                  <a:spLocks/>
                </p:cNvSpPr>
                <p:nvPr userDrawn="1"/>
              </p:nvSpPr>
              <p:spPr bwMode="auto">
                <a:xfrm>
                  <a:off x="4187" y="928"/>
                  <a:ext cx="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6" name="Freeform 455">
                  <a:extLst>
                    <a:ext uri="{FF2B5EF4-FFF2-40B4-BE49-F238E27FC236}">
                      <a16:creationId xmlns:a16="http://schemas.microsoft.com/office/drawing/2014/main" id="{5F344B8B-D2F2-4E34-BB03-65991155432F}"/>
                    </a:ext>
                  </a:extLst>
                </p:cNvPr>
                <p:cNvSpPr>
                  <a:spLocks/>
                </p:cNvSpPr>
                <p:nvPr userDrawn="1"/>
              </p:nvSpPr>
              <p:spPr bwMode="auto">
                <a:xfrm>
                  <a:off x="3913" y="1447"/>
                  <a:ext cx="15"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2" y="0"/>
                        <a:pt x="3" y="0"/>
                        <a:pt x="3"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7" name="Freeform 456">
                  <a:extLst>
                    <a:ext uri="{FF2B5EF4-FFF2-40B4-BE49-F238E27FC236}">
                      <a16:creationId xmlns:a16="http://schemas.microsoft.com/office/drawing/2014/main" id="{F9CC6A7A-6CE2-4434-9762-92914BA91A2E}"/>
                    </a:ext>
                  </a:extLst>
                </p:cNvPr>
                <p:cNvSpPr>
                  <a:spLocks/>
                </p:cNvSpPr>
                <p:nvPr userDrawn="1"/>
              </p:nvSpPr>
              <p:spPr bwMode="auto">
                <a:xfrm>
                  <a:off x="4336" y="105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8" name="Freeform 457">
                  <a:extLst>
                    <a:ext uri="{FF2B5EF4-FFF2-40B4-BE49-F238E27FC236}">
                      <a16:creationId xmlns:a16="http://schemas.microsoft.com/office/drawing/2014/main" id="{FC4FA498-D783-45ED-87E9-26B25A1BE772}"/>
                    </a:ext>
                  </a:extLst>
                </p:cNvPr>
                <p:cNvSpPr>
                  <a:spLocks/>
                </p:cNvSpPr>
                <p:nvPr userDrawn="1"/>
              </p:nvSpPr>
              <p:spPr bwMode="auto">
                <a:xfrm>
                  <a:off x="3928" y="1437"/>
                  <a:ext cx="20" cy="10"/>
                </a:xfrm>
                <a:custGeom>
                  <a:avLst/>
                  <a:gdLst>
                    <a:gd name="T0" fmla="*/ 4 w 4"/>
                    <a:gd name="T1" fmla="*/ 0 h 2"/>
                    <a:gd name="T2" fmla="*/ 3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4" y="0"/>
                        <a:pt x="3" y="0"/>
                        <a:pt x="3" y="0"/>
                      </a:cubicBezTo>
                      <a:cubicBezTo>
                        <a:pt x="2" y="1"/>
                        <a:pt x="1" y="1"/>
                        <a:pt x="0" y="2"/>
                      </a:cubicBezTo>
                      <a:cubicBezTo>
                        <a:pt x="2" y="2"/>
                        <a:pt x="3"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9" name="Freeform 458">
                  <a:extLst>
                    <a:ext uri="{FF2B5EF4-FFF2-40B4-BE49-F238E27FC236}">
                      <a16:creationId xmlns:a16="http://schemas.microsoft.com/office/drawing/2014/main" id="{78AB6654-A510-46D4-AB02-C241418AAB93}"/>
                    </a:ext>
                  </a:extLst>
                </p:cNvPr>
                <p:cNvSpPr>
                  <a:spLocks/>
                </p:cNvSpPr>
                <p:nvPr userDrawn="1"/>
              </p:nvSpPr>
              <p:spPr bwMode="auto">
                <a:xfrm>
                  <a:off x="3779" y="997"/>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0" name="Freeform 459">
                  <a:extLst>
                    <a:ext uri="{FF2B5EF4-FFF2-40B4-BE49-F238E27FC236}">
                      <a16:creationId xmlns:a16="http://schemas.microsoft.com/office/drawing/2014/main" id="{7AC17DB7-DBB2-4CAA-A11A-002D92BB9105}"/>
                    </a:ext>
                  </a:extLst>
                </p:cNvPr>
                <p:cNvSpPr>
                  <a:spLocks/>
                </p:cNvSpPr>
                <p:nvPr userDrawn="1"/>
              </p:nvSpPr>
              <p:spPr bwMode="auto">
                <a:xfrm>
                  <a:off x="3600" y="1087"/>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1" name="Freeform 460">
                  <a:extLst>
                    <a:ext uri="{FF2B5EF4-FFF2-40B4-BE49-F238E27FC236}">
                      <a16:creationId xmlns:a16="http://schemas.microsoft.com/office/drawing/2014/main" id="{47547F15-10CA-4D09-9E72-D8F88745A981}"/>
                    </a:ext>
                  </a:extLst>
                </p:cNvPr>
                <p:cNvSpPr>
                  <a:spLocks/>
                </p:cNvSpPr>
                <p:nvPr userDrawn="1"/>
              </p:nvSpPr>
              <p:spPr bwMode="auto">
                <a:xfrm>
                  <a:off x="3774" y="1477"/>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2" name="Freeform 461">
                  <a:extLst>
                    <a:ext uri="{FF2B5EF4-FFF2-40B4-BE49-F238E27FC236}">
                      <a16:creationId xmlns:a16="http://schemas.microsoft.com/office/drawing/2014/main" id="{7024AD91-D41E-48A2-AD91-C39F9661268F}"/>
                    </a:ext>
                  </a:extLst>
                </p:cNvPr>
                <p:cNvSpPr>
                  <a:spLocks/>
                </p:cNvSpPr>
                <p:nvPr userDrawn="1"/>
              </p:nvSpPr>
              <p:spPr bwMode="auto">
                <a:xfrm>
                  <a:off x="3759" y="14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3" name="Freeform 462">
                  <a:extLst>
                    <a:ext uri="{FF2B5EF4-FFF2-40B4-BE49-F238E27FC236}">
                      <a16:creationId xmlns:a16="http://schemas.microsoft.com/office/drawing/2014/main" id="{E70FC85E-9C0E-4ABE-955C-3C4E809A399F}"/>
                    </a:ext>
                  </a:extLst>
                </p:cNvPr>
                <p:cNvSpPr>
                  <a:spLocks/>
                </p:cNvSpPr>
                <p:nvPr userDrawn="1"/>
              </p:nvSpPr>
              <p:spPr bwMode="auto">
                <a:xfrm>
                  <a:off x="3973" y="13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4" name="Freeform 463">
                  <a:extLst>
                    <a:ext uri="{FF2B5EF4-FFF2-40B4-BE49-F238E27FC236}">
                      <a16:creationId xmlns:a16="http://schemas.microsoft.com/office/drawing/2014/main" id="{BB7100D6-08E2-4B6B-B0B9-19DA13BBF49E}"/>
                    </a:ext>
                  </a:extLst>
                </p:cNvPr>
                <p:cNvSpPr>
                  <a:spLocks/>
                </p:cNvSpPr>
                <p:nvPr userDrawn="1"/>
              </p:nvSpPr>
              <p:spPr bwMode="auto">
                <a:xfrm>
                  <a:off x="3774" y="147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5" name="Freeform 464">
                  <a:extLst>
                    <a:ext uri="{FF2B5EF4-FFF2-40B4-BE49-F238E27FC236}">
                      <a16:creationId xmlns:a16="http://schemas.microsoft.com/office/drawing/2014/main" id="{9A9F4FD2-093C-49A9-8883-507875D5487E}"/>
                    </a:ext>
                  </a:extLst>
                </p:cNvPr>
                <p:cNvSpPr>
                  <a:spLocks/>
                </p:cNvSpPr>
                <p:nvPr userDrawn="1"/>
              </p:nvSpPr>
              <p:spPr bwMode="auto">
                <a:xfrm>
                  <a:off x="3769" y="147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6" name="Freeform 465">
                  <a:extLst>
                    <a:ext uri="{FF2B5EF4-FFF2-40B4-BE49-F238E27FC236}">
                      <a16:creationId xmlns:a16="http://schemas.microsoft.com/office/drawing/2014/main" id="{45502432-2F88-4DD0-8AA4-77776C00F406}"/>
                    </a:ext>
                  </a:extLst>
                </p:cNvPr>
                <p:cNvSpPr>
                  <a:spLocks/>
                </p:cNvSpPr>
                <p:nvPr userDrawn="1"/>
              </p:nvSpPr>
              <p:spPr bwMode="auto">
                <a:xfrm>
                  <a:off x="3779" y="147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7" name="Freeform 466">
                  <a:extLst>
                    <a:ext uri="{FF2B5EF4-FFF2-40B4-BE49-F238E27FC236}">
                      <a16:creationId xmlns:a16="http://schemas.microsoft.com/office/drawing/2014/main" id="{9E30E036-A203-4687-BCD4-C89FBFEACD39}"/>
                    </a:ext>
                  </a:extLst>
                </p:cNvPr>
                <p:cNvSpPr>
                  <a:spLocks/>
                </p:cNvSpPr>
                <p:nvPr userDrawn="1"/>
              </p:nvSpPr>
              <p:spPr bwMode="auto">
                <a:xfrm>
                  <a:off x="3988" y="7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8" name="Rectangle 467">
                  <a:extLst>
                    <a:ext uri="{FF2B5EF4-FFF2-40B4-BE49-F238E27FC236}">
                      <a16:creationId xmlns:a16="http://schemas.microsoft.com/office/drawing/2014/main" id="{DD7406BB-0A87-4762-92C3-885F47C19445}"/>
                    </a:ext>
                  </a:extLst>
                </p:cNvPr>
                <p:cNvSpPr>
                  <a:spLocks noChangeArrowheads="1"/>
                </p:cNvSpPr>
                <p:nvPr userDrawn="1"/>
              </p:nvSpPr>
              <p:spPr bwMode="auto">
                <a:xfrm>
                  <a:off x="4296" y="142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9" name="Freeform 468">
                  <a:extLst>
                    <a:ext uri="{FF2B5EF4-FFF2-40B4-BE49-F238E27FC236}">
                      <a16:creationId xmlns:a16="http://schemas.microsoft.com/office/drawing/2014/main" id="{5B1A0BD9-8511-4549-BD16-9C4D01CA53CC}"/>
                    </a:ext>
                  </a:extLst>
                </p:cNvPr>
                <p:cNvSpPr>
                  <a:spLocks/>
                </p:cNvSpPr>
                <p:nvPr userDrawn="1"/>
              </p:nvSpPr>
              <p:spPr bwMode="auto">
                <a:xfrm>
                  <a:off x="4296" y="1412"/>
                  <a:ext cx="15" cy="20"/>
                </a:xfrm>
                <a:custGeom>
                  <a:avLst/>
                  <a:gdLst>
                    <a:gd name="T0" fmla="*/ 3 w 3"/>
                    <a:gd name="T1" fmla="*/ 0 h 4"/>
                    <a:gd name="T2" fmla="*/ 0 w 3"/>
                    <a:gd name="T3" fmla="*/ 2 h 4"/>
                    <a:gd name="T4" fmla="*/ 1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2" y="2"/>
                        <a:pt x="1" y="2"/>
                        <a:pt x="0" y="2"/>
                      </a:cubicBezTo>
                      <a:cubicBezTo>
                        <a:pt x="1" y="4"/>
                        <a:pt x="1" y="4"/>
                        <a:pt x="1" y="4"/>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0" name="Freeform 469">
                  <a:extLst>
                    <a:ext uri="{FF2B5EF4-FFF2-40B4-BE49-F238E27FC236}">
                      <a16:creationId xmlns:a16="http://schemas.microsoft.com/office/drawing/2014/main" id="{432985EE-6993-4ECA-B943-1AA1840F9D61}"/>
                    </a:ext>
                  </a:extLst>
                </p:cNvPr>
                <p:cNvSpPr>
                  <a:spLocks noEditPoints="1"/>
                </p:cNvSpPr>
                <p:nvPr userDrawn="1"/>
              </p:nvSpPr>
              <p:spPr bwMode="auto">
                <a:xfrm>
                  <a:off x="3565" y="713"/>
                  <a:ext cx="930" cy="764"/>
                </a:xfrm>
                <a:custGeom>
                  <a:avLst/>
                  <a:gdLst>
                    <a:gd name="T0" fmla="*/ 143 w 187"/>
                    <a:gd name="T1" fmla="*/ 70 h 153"/>
                    <a:gd name="T2" fmla="*/ 154 w 187"/>
                    <a:gd name="T3" fmla="*/ 77 h 153"/>
                    <a:gd name="T4" fmla="*/ 158 w 187"/>
                    <a:gd name="T5" fmla="*/ 79 h 153"/>
                    <a:gd name="T6" fmla="*/ 167 w 187"/>
                    <a:gd name="T7" fmla="*/ 87 h 153"/>
                    <a:gd name="T8" fmla="*/ 177 w 187"/>
                    <a:gd name="T9" fmla="*/ 99 h 153"/>
                    <a:gd name="T10" fmla="*/ 180 w 187"/>
                    <a:gd name="T11" fmla="*/ 114 h 153"/>
                    <a:gd name="T12" fmla="*/ 181 w 187"/>
                    <a:gd name="T13" fmla="*/ 120 h 153"/>
                    <a:gd name="T14" fmla="*/ 179 w 187"/>
                    <a:gd name="T15" fmla="*/ 120 h 153"/>
                    <a:gd name="T16" fmla="*/ 174 w 187"/>
                    <a:gd name="T17" fmla="*/ 127 h 153"/>
                    <a:gd name="T18" fmla="*/ 165 w 187"/>
                    <a:gd name="T19" fmla="*/ 137 h 153"/>
                    <a:gd name="T20" fmla="*/ 147 w 187"/>
                    <a:gd name="T21" fmla="*/ 147 h 153"/>
                    <a:gd name="T22" fmla="*/ 138 w 187"/>
                    <a:gd name="T23" fmla="*/ 143 h 153"/>
                    <a:gd name="T24" fmla="*/ 123 w 187"/>
                    <a:gd name="T25" fmla="*/ 143 h 153"/>
                    <a:gd name="T26" fmla="*/ 120 w 187"/>
                    <a:gd name="T27" fmla="*/ 141 h 153"/>
                    <a:gd name="T28" fmla="*/ 111 w 187"/>
                    <a:gd name="T29" fmla="*/ 140 h 153"/>
                    <a:gd name="T30" fmla="*/ 97 w 187"/>
                    <a:gd name="T31" fmla="*/ 140 h 153"/>
                    <a:gd name="T32" fmla="*/ 87 w 187"/>
                    <a:gd name="T33" fmla="*/ 134 h 153"/>
                    <a:gd name="T34" fmla="*/ 69 w 187"/>
                    <a:gd name="T35" fmla="*/ 139 h 153"/>
                    <a:gd name="T36" fmla="*/ 58 w 187"/>
                    <a:gd name="T37" fmla="*/ 147 h 153"/>
                    <a:gd name="T38" fmla="*/ 45 w 187"/>
                    <a:gd name="T39" fmla="*/ 147 h 153"/>
                    <a:gd name="T40" fmla="*/ 28 w 187"/>
                    <a:gd name="T41" fmla="*/ 150 h 153"/>
                    <a:gd name="T42" fmla="*/ 42 w 187"/>
                    <a:gd name="T43" fmla="*/ 152 h 153"/>
                    <a:gd name="T44" fmla="*/ 51 w 187"/>
                    <a:gd name="T45" fmla="*/ 152 h 153"/>
                    <a:gd name="T46" fmla="*/ 78 w 187"/>
                    <a:gd name="T47" fmla="*/ 144 h 153"/>
                    <a:gd name="T48" fmla="*/ 89 w 187"/>
                    <a:gd name="T49" fmla="*/ 143 h 153"/>
                    <a:gd name="T50" fmla="*/ 98 w 187"/>
                    <a:gd name="T51" fmla="*/ 144 h 153"/>
                    <a:gd name="T52" fmla="*/ 122 w 187"/>
                    <a:gd name="T53" fmla="*/ 151 h 153"/>
                    <a:gd name="T54" fmla="*/ 127 w 187"/>
                    <a:gd name="T55" fmla="*/ 151 h 153"/>
                    <a:gd name="T56" fmla="*/ 143 w 187"/>
                    <a:gd name="T57" fmla="*/ 150 h 153"/>
                    <a:gd name="T58" fmla="*/ 166 w 187"/>
                    <a:gd name="T59" fmla="*/ 144 h 153"/>
                    <a:gd name="T60" fmla="*/ 185 w 187"/>
                    <a:gd name="T61" fmla="*/ 128 h 153"/>
                    <a:gd name="T62" fmla="*/ 186 w 187"/>
                    <a:gd name="T63" fmla="*/ 110 h 153"/>
                    <a:gd name="T64" fmla="*/ 180 w 187"/>
                    <a:gd name="T65" fmla="*/ 92 h 153"/>
                    <a:gd name="T66" fmla="*/ 172 w 187"/>
                    <a:gd name="T67" fmla="*/ 78 h 153"/>
                    <a:gd name="T68" fmla="*/ 152 w 187"/>
                    <a:gd name="T69" fmla="*/ 67 h 153"/>
                    <a:gd name="T70" fmla="*/ 138 w 187"/>
                    <a:gd name="T71" fmla="*/ 50 h 153"/>
                    <a:gd name="T72" fmla="*/ 130 w 187"/>
                    <a:gd name="T73" fmla="*/ 30 h 153"/>
                    <a:gd name="T74" fmla="*/ 115 w 187"/>
                    <a:gd name="T75" fmla="*/ 13 h 153"/>
                    <a:gd name="T76" fmla="*/ 86 w 187"/>
                    <a:gd name="T77" fmla="*/ 0 h 153"/>
                    <a:gd name="T78" fmla="*/ 77 w 187"/>
                    <a:gd name="T79" fmla="*/ 3 h 153"/>
                    <a:gd name="T80" fmla="*/ 63 w 187"/>
                    <a:gd name="T81" fmla="*/ 11 h 153"/>
                    <a:gd name="T82" fmla="*/ 45 w 187"/>
                    <a:gd name="T83" fmla="*/ 33 h 153"/>
                    <a:gd name="T84" fmla="*/ 38 w 187"/>
                    <a:gd name="T85" fmla="*/ 49 h 153"/>
                    <a:gd name="T86" fmla="*/ 21 w 187"/>
                    <a:gd name="T87" fmla="*/ 69 h 153"/>
                    <a:gd name="T88" fmla="*/ 5 w 187"/>
                    <a:gd name="T89" fmla="*/ 78 h 153"/>
                    <a:gd name="T90" fmla="*/ 10 w 187"/>
                    <a:gd name="T91" fmla="*/ 82 h 153"/>
                    <a:gd name="T92" fmla="*/ 25 w 187"/>
                    <a:gd name="T93" fmla="*/ 75 h 153"/>
                    <a:gd name="T94" fmla="*/ 41 w 187"/>
                    <a:gd name="T95" fmla="*/ 58 h 153"/>
                    <a:gd name="T96" fmla="*/ 47 w 187"/>
                    <a:gd name="T97" fmla="*/ 48 h 153"/>
                    <a:gd name="T98" fmla="*/ 56 w 187"/>
                    <a:gd name="T99" fmla="*/ 29 h 153"/>
                    <a:gd name="T100" fmla="*/ 69 w 187"/>
                    <a:gd name="T101" fmla="*/ 15 h 153"/>
                    <a:gd name="T102" fmla="*/ 84 w 187"/>
                    <a:gd name="T103" fmla="*/ 7 h 153"/>
                    <a:gd name="T104" fmla="*/ 85 w 187"/>
                    <a:gd name="T105" fmla="*/ 8 h 153"/>
                    <a:gd name="T106" fmla="*/ 91 w 187"/>
                    <a:gd name="T107" fmla="*/ 9 h 153"/>
                    <a:gd name="T108" fmla="*/ 103 w 187"/>
                    <a:gd name="T109" fmla="*/ 14 h 153"/>
                    <a:gd name="T110" fmla="*/ 111 w 187"/>
                    <a:gd name="T111" fmla="*/ 20 h 153"/>
                    <a:gd name="T112" fmla="*/ 117 w 187"/>
                    <a:gd name="T113" fmla="*/ 27 h 153"/>
                    <a:gd name="T114" fmla="*/ 124 w 187"/>
                    <a:gd name="T115" fmla="*/ 40 h 153"/>
                    <a:gd name="T116" fmla="*/ 130 w 187"/>
                    <a:gd name="T117" fmla="*/ 55 h 153"/>
                    <a:gd name="T118" fmla="*/ 164 w 187"/>
                    <a:gd name="T119" fmla="*/ 82 h 153"/>
                    <a:gd name="T120" fmla="*/ 50 w 187"/>
                    <a:gd name="T121" fmla="*/ 1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 h="153">
                      <a:moveTo>
                        <a:pt x="136" y="62"/>
                      </a:moveTo>
                      <a:cubicBezTo>
                        <a:pt x="137" y="65"/>
                        <a:pt x="137" y="65"/>
                        <a:pt x="137" y="65"/>
                      </a:cubicBezTo>
                      <a:cubicBezTo>
                        <a:pt x="134" y="63"/>
                        <a:pt x="133" y="61"/>
                        <a:pt x="134" y="64"/>
                      </a:cubicBezTo>
                      <a:cubicBezTo>
                        <a:pt x="135" y="63"/>
                        <a:pt x="136" y="65"/>
                        <a:pt x="138" y="67"/>
                      </a:cubicBezTo>
                      <a:cubicBezTo>
                        <a:pt x="140" y="69"/>
                        <a:pt x="141" y="70"/>
                        <a:pt x="143" y="69"/>
                      </a:cubicBezTo>
                      <a:cubicBezTo>
                        <a:pt x="143" y="71"/>
                        <a:pt x="143" y="71"/>
                        <a:pt x="143" y="71"/>
                      </a:cubicBezTo>
                      <a:cubicBezTo>
                        <a:pt x="143" y="71"/>
                        <a:pt x="143" y="71"/>
                        <a:pt x="143" y="70"/>
                      </a:cubicBezTo>
                      <a:cubicBezTo>
                        <a:pt x="144" y="74"/>
                        <a:pt x="146" y="71"/>
                        <a:pt x="149" y="73"/>
                      </a:cubicBezTo>
                      <a:cubicBezTo>
                        <a:pt x="150" y="74"/>
                        <a:pt x="150" y="75"/>
                        <a:pt x="149" y="75"/>
                      </a:cubicBezTo>
                      <a:cubicBezTo>
                        <a:pt x="149" y="75"/>
                        <a:pt x="150" y="75"/>
                        <a:pt x="151" y="76"/>
                      </a:cubicBezTo>
                      <a:cubicBezTo>
                        <a:pt x="151" y="76"/>
                        <a:pt x="152" y="76"/>
                        <a:pt x="152" y="76"/>
                      </a:cubicBezTo>
                      <a:cubicBezTo>
                        <a:pt x="153" y="76"/>
                        <a:pt x="153" y="76"/>
                        <a:pt x="153" y="76"/>
                      </a:cubicBezTo>
                      <a:cubicBezTo>
                        <a:pt x="154" y="76"/>
                        <a:pt x="153" y="77"/>
                        <a:pt x="153" y="76"/>
                      </a:cubicBezTo>
                      <a:cubicBezTo>
                        <a:pt x="153" y="76"/>
                        <a:pt x="154" y="77"/>
                        <a:pt x="154" y="77"/>
                      </a:cubicBezTo>
                      <a:cubicBezTo>
                        <a:pt x="155" y="77"/>
                        <a:pt x="156" y="78"/>
                        <a:pt x="156" y="78"/>
                      </a:cubicBezTo>
                      <a:cubicBezTo>
                        <a:pt x="156" y="78"/>
                        <a:pt x="156" y="78"/>
                        <a:pt x="156" y="78"/>
                      </a:cubicBezTo>
                      <a:cubicBezTo>
                        <a:pt x="157" y="78"/>
                        <a:pt x="158" y="78"/>
                        <a:pt x="159" y="78"/>
                      </a:cubicBezTo>
                      <a:cubicBezTo>
                        <a:pt x="160" y="79"/>
                        <a:pt x="159" y="78"/>
                        <a:pt x="159" y="78"/>
                      </a:cubicBezTo>
                      <a:cubicBezTo>
                        <a:pt x="159" y="78"/>
                        <a:pt x="159" y="78"/>
                        <a:pt x="160" y="78"/>
                      </a:cubicBezTo>
                      <a:cubicBezTo>
                        <a:pt x="160" y="79"/>
                        <a:pt x="161" y="79"/>
                        <a:pt x="161" y="79"/>
                      </a:cubicBezTo>
                      <a:cubicBezTo>
                        <a:pt x="161" y="80"/>
                        <a:pt x="160" y="79"/>
                        <a:pt x="158" y="79"/>
                      </a:cubicBezTo>
                      <a:cubicBezTo>
                        <a:pt x="159" y="82"/>
                        <a:pt x="160" y="79"/>
                        <a:pt x="163" y="83"/>
                      </a:cubicBezTo>
                      <a:cubicBezTo>
                        <a:pt x="163" y="83"/>
                        <a:pt x="161" y="82"/>
                        <a:pt x="161" y="82"/>
                      </a:cubicBezTo>
                      <a:cubicBezTo>
                        <a:pt x="162" y="84"/>
                        <a:pt x="163" y="84"/>
                        <a:pt x="164" y="86"/>
                      </a:cubicBezTo>
                      <a:cubicBezTo>
                        <a:pt x="164" y="86"/>
                        <a:pt x="162" y="82"/>
                        <a:pt x="164" y="82"/>
                      </a:cubicBezTo>
                      <a:cubicBezTo>
                        <a:pt x="165" y="83"/>
                        <a:pt x="165" y="83"/>
                        <a:pt x="167" y="84"/>
                      </a:cubicBezTo>
                      <a:cubicBezTo>
                        <a:pt x="166" y="85"/>
                        <a:pt x="167" y="85"/>
                        <a:pt x="168" y="86"/>
                      </a:cubicBezTo>
                      <a:cubicBezTo>
                        <a:pt x="167" y="87"/>
                        <a:pt x="167" y="87"/>
                        <a:pt x="167" y="87"/>
                      </a:cubicBezTo>
                      <a:cubicBezTo>
                        <a:pt x="169" y="88"/>
                        <a:pt x="169" y="87"/>
                        <a:pt x="170" y="88"/>
                      </a:cubicBezTo>
                      <a:cubicBezTo>
                        <a:pt x="171" y="89"/>
                        <a:pt x="171" y="90"/>
                        <a:pt x="170" y="91"/>
                      </a:cubicBezTo>
                      <a:cubicBezTo>
                        <a:pt x="172" y="93"/>
                        <a:pt x="170" y="88"/>
                        <a:pt x="172" y="91"/>
                      </a:cubicBezTo>
                      <a:cubicBezTo>
                        <a:pt x="173" y="93"/>
                        <a:pt x="175" y="94"/>
                        <a:pt x="177" y="97"/>
                      </a:cubicBezTo>
                      <a:cubicBezTo>
                        <a:pt x="177" y="99"/>
                        <a:pt x="176" y="97"/>
                        <a:pt x="176" y="97"/>
                      </a:cubicBezTo>
                      <a:cubicBezTo>
                        <a:pt x="177" y="99"/>
                        <a:pt x="177" y="99"/>
                        <a:pt x="177" y="99"/>
                      </a:cubicBezTo>
                      <a:cubicBezTo>
                        <a:pt x="177" y="99"/>
                        <a:pt x="177" y="99"/>
                        <a:pt x="177" y="99"/>
                      </a:cubicBezTo>
                      <a:cubicBezTo>
                        <a:pt x="177" y="100"/>
                        <a:pt x="178" y="99"/>
                        <a:pt x="179" y="101"/>
                      </a:cubicBezTo>
                      <a:cubicBezTo>
                        <a:pt x="180" y="101"/>
                        <a:pt x="179" y="102"/>
                        <a:pt x="179" y="103"/>
                      </a:cubicBezTo>
                      <a:cubicBezTo>
                        <a:pt x="179" y="104"/>
                        <a:pt x="179" y="105"/>
                        <a:pt x="179" y="105"/>
                      </a:cubicBezTo>
                      <a:cubicBezTo>
                        <a:pt x="179" y="106"/>
                        <a:pt x="179" y="107"/>
                        <a:pt x="180" y="107"/>
                      </a:cubicBezTo>
                      <a:cubicBezTo>
                        <a:pt x="179" y="108"/>
                        <a:pt x="179" y="107"/>
                        <a:pt x="178" y="107"/>
                      </a:cubicBezTo>
                      <a:cubicBezTo>
                        <a:pt x="180" y="111"/>
                        <a:pt x="179" y="110"/>
                        <a:pt x="181" y="113"/>
                      </a:cubicBezTo>
                      <a:cubicBezTo>
                        <a:pt x="181" y="113"/>
                        <a:pt x="181" y="114"/>
                        <a:pt x="180" y="114"/>
                      </a:cubicBezTo>
                      <a:cubicBezTo>
                        <a:pt x="180" y="115"/>
                        <a:pt x="180" y="116"/>
                        <a:pt x="180" y="116"/>
                      </a:cubicBezTo>
                      <a:cubicBezTo>
                        <a:pt x="181" y="114"/>
                        <a:pt x="182" y="116"/>
                        <a:pt x="182" y="119"/>
                      </a:cubicBezTo>
                      <a:cubicBezTo>
                        <a:pt x="183" y="118"/>
                        <a:pt x="183" y="118"/>
                        <a:pt x="184" y="117"/>
                      </a:cubicBezTo>
                      <a:cubicBezTo>
                        <a:pt x="184" y="117"/>
                        <a:pt x="184" y="121"/>
                        <a:pt x="184" y="121"/>
                      </a:cubicBezTo>
                      <a:cubicBezTo>
                        <a:pt x="183" y="121"/>
                        <a:pt x="183" y="121"/>
                        <a:pt x="183" y="120"/>
                      </a:cubicBezTo>
                      <a:cubicBezTo>
                        <a:pt x="183" y="120"/>
                        <a:pt x="183" y="121"/>
                        <a:pt x="183" y="121"/>
                      </a:cubicBezTo>
                      <a:cubicBezTo>
                        <a:pt x="182" y="122"/>
                        <a:pt x="181" y="121"/>
                        <a:pt x="181" y="120"/>
                      </a:cubicBezTo>
                      <a:cubicBezTo>
                        <a:pt x="182" y="119"/>
                        <a:pt x="182" y="119"/>
                        <a:pt x="182" y="119"/>
                      </a:cubicBezTo>
                      <a:cubicBezTo>
                        <a:pt x="181" y="118"/>
                        <a:pt x="181" y="117"/>
                        <a:pt x="180" y="117"/>
                      </a:cubicBezTo>
                      <a:cubicBezTo>
                        <a:pt x="180" y="117"/>
                        <a:pt x="180" y="118"/>
                        <a:pt x="180" y="118"/>
                      </a:cubicBezTo>
                      <a:cubicBezTo>
                        <a:pt x="180" y="118"/>
                        <a:pt x="180" y="118"/>
                        <a:pt x="180" y="118"/>
                      </a:cubicBezTo>
                      <a:cubicBezTo>
                        <a:pt x="179" y="118"/>
                        <a:pt x="180" y="118"/>
                        <a:pt x="180" y="119"/>
                      </a:cubicBezTo>
                      <a:cubicBezTo>
                        <a:pt x="178" y="119"/>
                        <a:pt x="178" y="119"/>
                        <a:pt x="178" y="119"/>
                      </a:cubicBezTo>
                      <a:cubicBezTo>
                        <a:pt x="179" y="120"/>
                        <a:pt x="179" y="120"/>
                        <a:pt x="179" y="120"/>
                      </a:cubicBezTo>
                      <a:cubicBezTo>
                        <a:pt x="176" y="123"/>
                        <a:pt x="176" y="123"/>
                        <a:pt x="176" y="123"/>
                      </a:cubicBezTo>
                      <a:cubicBezTo>
                        <a:pt x="177" y="125"/>
                        <a:pt x="176" y="126"/>
                        <a:pt x="176" y="128"/>
                      </a:cubicBezTo>
                      <a:cubicBezTo>
                        <a:pt x="176" y="130"/>
                        <a:pt x="175" y="132"/>
                        <a:pt x="174" y="134"/>
                      </a:cubicBezTo>
                      <a:cubicBezTo>
                        <a:pt x="174" y="132"/>
                        <a:pt x="173" y="133"/>
                        <a:pt x="172" y="132"/>
                      </a:cubicBezTo>
                      <a:cubicBezTo>
                        <a:pt x="173" y="132"/>
                        <a:pt x="173" y="131"/>
                        <a:pt x="174" y="130"/>
                      </a:cubicBezTo>
                      <a:cubicBezTo>
                        <a:pt x="174" y="129"/>
                        <a:pt x="175" y="128"/>
                        <a:pt x="175" y="127"/>
                      </a:cubicBezTo>
                      <a:cubicBezTo>
                        <a:pt x="175" y="128"/>
                        <a:pt x="174" y="127"/>
                        <a:pt x="174" y="127"/>
                      </a:cubicBezTo>
                      <a:cubicBezTo>
                        <a:pt x="174" y="127"/>
                        <a:pt x="174" y="128"/>
                        <a:pt x="173" y="129"/>
                      </a:cubicBezTo>
                      <a:cubicBezTo>
                        <a:pt x="173" y="130"/>
                        <a:pt x="172" y="131"/>
                        <a:pt x="172" y="131"/>
                      </a:cubicBezTo>
                      <a:cubicBezTo>
                        <a:pt x="172" y="130"/>
                        <a:pt x="171" y="131"/>
                        <a:pt x="170" y="131"/>
                      </a:cubicBezTo>
                      <a:cubicBezTo>
                        <a:pt x="172" y="132"/>
                        <a:pt x="169" y="134"/>
                        <a:pt x="167" y="136"/>
                      </a:cubicBezTo>
                      <a:cubicBezTo>
                        <a:pt x="167" y="136"/>
                        <a:pt x="167" y="135"/>
                        <a:pt x="169" y="134"/>
                      </a:cubicBezTo>
                      <a:cubicBezTo>
                        <a:pt x="167" y="134"/>
                        <a:pt x="167" y="135"/>
                        <a:pt x="167" y="136"/>
                      </a:cubicBezTo>
                      <a:cubicBezTo>
                        <a:pt x="166" y="136"/>
                        <a:pt x="166" y="137"/>
                        <a:pt x="165" y="137"/>
                      </a:cubicBezTo>
                      <a:cubicBezTo>
                        <a:pt x="165" y="137"/>
                        <a:pt x="165" y="137"/>
                        <a:pt x="165" y="137"/>
                      </a:cubicBezTo>
                      <a:cubicBezTo>
                        <a:pt x="165" y="138"/>
                        <a:pt x="162" y="139"/>
                        <a:pt x="162" y="138"/>
                      </a:cubicBezTo>
                      <a:cubicBezTo>
                        <a:pt x="162" y="138"/>
                        <a:pt x="162" y="138"/>
                        <a:pt x="162" y="138"/>
                      </a:cubicBezTo>
                      <a:cubicBezTo>
                        <a:pt x="159" y="139"/>
                        <a:pt x="152" y="142"/>
                        <a:pt x="152" y="143"/>
                      </a:cubicBezTo>
                      <a:cubicBezTo>
                        <a:pt x="152" y="143"/>
                        <a:pt x="152" y="141"/>
                        <a:pt x="152" y="141"/>
                      </a:cubicBezTo>
                      <a:cubicBezTo>
                        <a:pt x="152" y="141"/>
                        <a:pt x="151" y="142"/>
                        <a:pt x="149" y="144"/>
                      </a:cubicBezTo>
                      <a:cubicBezTo>
                        <a:pt x="149" y="145"/>
                        <a:pt x="148" y="146"/>
                        <a:pt x="147" y="147"/>
                      </a:cubicBezTo>
                      <a:cubicBezTo>
                        <a:pt x="147" y="147"/>
                        <a:pt x="146" y="148"/>
                        <a:pt x="146" y="148"/>
                      </a:cubicBezTo>
                      <a:cubicBezTo>
                        <a:pt x="147" y="146"/>
                        <a:pt x="144" y="143"/>
                        <a:pt x="147" y="142"/>
                      </a:cubicBezTo>
                      <a:cubicBezTo>
                        <a:pt x="146" y="142"/>
                        <a:pt x="145" y="142"/>
                        <a:pt x="143" y="142"/>
                      </a:cubicBezTo>
                      <a:cubicBezTo>
                        <a:pt x="144" y="142"/>
                        <a:pt x="145" y="144"/>
                        <a:pt x="144" y="144"/>
                      </a:cubicBezTo>
                      <a:cubicBezTo>
                        <a:pt x="141" y="143"/>
                        <a:pt x="142" y="144"/>
                        <a:pt x="139" y="143"/>
                      </a:cubicBezTo>
                      <a:cubicBezTo>
                        <a:pt x="140" y="143"/>
                        <a:pt x="139" y="145"/>
                        <a:pt x="138" y="145"/>
                      </a:cubicBezTo>
                      <a:cubicBezTo>
                        <a:pt x="138" y="145"/>
                        <a:pt x="138" y="143"/>
                        <a:pt x="138" y="143"/>
                      </a:cubicBezTo>
                      <a:cubicBezTo>
                        <a:pt x="138" y="143"/>
                        <a:pt x="137" y="143"/>
                        <a:pt x="136" y="144"/>
                      </a:cubicBezTo>
                      <a:cubicBezTo>
                        <a:pt x="136" y="145"/>
                        <a:pt x="135" y="145"/>
                        <a:pt x="135" y="145"/>
                      </a:cubicBezTo>
                      <a:cubicBezTo>
                        <a:pt x="136" y="145"/>
                        <a:pt x="135" y="143"/>
                        <a:pt x="134" y="143"/>
                      </a:cubicBezTo>
                      <a:cubicBezTo>
                        <a:pt x="134" y="143"/>
                        <a:pt x="131" y="143"/>
                        <a:pt x="130" y="143"/>
                      </a:cubicBezTo>
                      <a:cubicBezTo>
                        <a:pt x="131" y="143"/>
                        <a:pt x="131" y="143"/>
                        <a:pt x="131" y="143"/>
                      </a:cubicBezTo>
                      <a:cubicBezTo>
                        <a:pt x="127" y="143"/>
                        <a:pt x="127" y="147"/>
                        <a:pt x="123" y="146"/>
                      </a:cubicBezTo>
                      <a:cubicBezTo>
                        <a:pt x="124" y="146"/>
                        <a:pt x="125" y="144"/>
                        <a:pt x="123" y="143"/>
                      </a:cubicBezTo>
                      <a:cubicBezTo>
                        <a:pt x="122" y="144"/>
                        <a:pt x="118" y="148"/>
                        <a:pt x="114" y="148"/>
                      </a:cubicBezTo>
                      <a:cubicBezTo>
                        <a:pt x="113" y="147"/>
                        <a:pt x="113" y="147"/>
                        <a:pt x="113" y="147"/>
                      </a:cubicBezTo>
                      <a:cubicBezTo>
                        <a:pt x="113" y="147"/>
                        <a:pt x="112" y="147"/>
                        <a:pt x="112" y="147"/>
                      </a:cubicBezTo>
                      <a:cubicBezTo>
                        <a:pt x="111" y="147"/>
                        <a:pt x="110" y="147"/>
                        <a:pt x="110" y="147"/>
                      </a:cubicBezTo>
                      <a:cubicBezTo>
                        <a:pt x="112" y="146"/>
                        <a:pt x="118" y="143"/>
                        <a:pt x="121" y="142"/>
                      </a:cubicBezTo>
                      <a:cubicBezTo>
                        <a:pt x="119" y="142"/>
                        <a:pt x="120" y="142"/>
                        <a:pt x="118" y="141"/>
                      </a:cubicBezTo>
                      <a:cubicBezTo>
                        <a:pt x="118" y="140"/>
                        <a:pt x="120" y="141"/>
                        <a:pt x="120" y="141"/>
                      </a:cubicBezTo>
                      <a:cubicBezTo>
                        <a:pt x="120" y="141"/>
                        <a:pt x="119" y="140"/>
                        <a:pt x="118" y="140"/>
                      </a:cubicBezTo>
                      <a:cubicBezTo>
                        <a:pt x="117" y="139"/>
                        <a:pt x="115" y="139"/>
                        <a:pt x="115" y="139"/>
                      </a:cubicBezTo>
                      <a:cubicBezTo>
                        <a:pt x="115" y="141"/>
                        <a:pt x="111" y="139"/>
                        <a:pt x="111" y="140"/>
                      </a:cubicBezTo>
                      <a:cubicBezTo>
                        <a:pt x="111" y="140"/>
                        <a:pt x="113" y="140"/>
                        <a:pt x="114" y="141"/>
                      </a:cubicBezTo>
                      <a:cubicBezTo>
                        <a:pt x="115" y="141"/>
                        <a:pt x="117" y="141"/>
                        <a:pt x="117" y="141"/>
                      </a:cubicBezTo>
                      <a:cubicBezTo>
                        <a:pt x="117" y="142"/>
                        <a:pt x="113" y="144"/>
                        <a:pt x="109" y="142"/>
                      </a:cubicBezTo>
                      <a:cubicBezTo>
                        <a:pt x="108" y="141"/>
                        <a:pt x="111" y="140"/>
                        <a:pt x="111" y="140"/>
                      </a:cubicBezTo>
                      <a:cubicBezTo>
                        <a:pt x="110" y="140"/>
                        <a:pt x="107" y="139"/>
                        <a:pt x="107" y="139"/>
                      </a:cubicBezTo>
                      <a:cubicBezTo>
                        <a:pt x="109" y="139"/>
                        <a:pt x="109" y="139"/>
                        <a:pt x="109" y="139"/>
                      </a:cubicBezTo>
                      <a:cubicBezTo>
                        <a:pt x="107" y="137"/>
                        <a:pt x="105" y="139"/>
                        <a:pt x="103" y="137"/>
                      </a:cubicBezTo>
                      <a:cubicBezTo>
                        <a:pt x="103" y="137"/>
                        <a:pt x="103" y="136"/>
                        <a:pt x="102" y="135"/>
                      </a:cubicBezTo>
                      <a:cubicBezTo>
                        <a:pt x="102" y="135"/>
                        <a:pt x="101" y="134"/>
                        <a:pt x="101" y="135"/>
                      </a:cubicBezTo>
                      <a:cubicBezTo>
                        <a:pt x="102" y="137"/>
                        <a:pt x="100" y="141"/>
                        <a:pt x="98" y="142"/>
                      </a:cubicBezTo>
                      <a:cubicBezTo>
                        <a:pt x="98" y="141"/>
                        <a:pt x="97" y="141"/>
                        <a:pt x="97" y="140"/>
                      </a:cubicBezTo>
                      <a:cubicBezTo>
                        <a:pt x="96" y="139"/>
                        <a:pt x="95" y="138"/>
                        <a:pt x="94" y="137"/>
                      </a:cubicBezTo>
                      <a:cubicBezTo>
                        <a:pt x="93" y="136"/>
                        <a:pt x="97" y="135"/>
                        <a:pt x="96" y="134"/>
                      </a:cubicBezTo>
                      <a:cubicBezTo>
                        <a:pt x="96" y="134"/>
                        <a:pt x="95" y="135"/>
                        <a:pt x="95" y="135"/>
                      </a:cubicBezTo>
                      <a:cubicBezTo>
                        <a:pt x="94" y="134"/>
                        <a:pt x="95" y="134"/>
                        <a:pt x="93" y="133"/>
                      </a:cubicBezTo>
                      <a:cubicBezTo>
                        <a:pt x="93" y="134"/>
                        <a:pt x="89" y="132"/>
                        <a:pt x="92" y="134"/>
                      </a:cubicBezTo>
                      <a:cubicBezTo>
                        <a:pt x="91" y="134"/>
                        <a:pt x="90" y="134"/>
                        <a:pt x="90" y="134"/>
                      </a:cubicBezTo>
                      <a:cubicBezTo>
                        <a:pt x="89" y="134"/>
                        <a:pt x="88" y="134"/>
                        <a:pt x="87" y="134"/>
                      </a:cubicBezTo>
                      <a:cubicBezTo>
                        <a:pt x="87" y="134"/>
                        <a:pt x="87" y="135"/>
                        <a:pt x="86" y="136"/>
                      </a:cubicBezTo>
                      <a:cubicBezTo>
                        <a:pt x="85" y="136"/>
                        <a:pt x="84" y="137"/>
                        <a:pt x="83" y="138"/>
                      </a:cubicBezTo>
                      <a:cubicBezTo>
                        <a:pt x="83" y="137"/>
                        <a:pt x="83" y="137"/>
                        <a:pt x="82" y="137"/>
                      </a:cubicBezTo>
                      <a:cubicBezTo>
                        <a:pt x="78" y="138"/>
                        <a:pt x="76" y="139"/>
                        <a:pt x="73" y="140"/>
                      </a:cubicBezTo>
                      <a:cubicBezTo>
                        <a:pt x="72" y="140"/>
                        <a:pt x="70" y="141"/>
                        <a:pt x="71" y="140"/>
                      </a:cubicBezTo>
                      <a:cubicBezTo>
                        <a:pt x="71" y="140"/>
                        <a:pt x="70" y="141"/>
                        <a:pt x="69" y="141"/>
                      </a:cubicBezTo>
                      <a:cubicBezTo>
                        <a:pt x="67" y="141"/>
                        <a:pt x="71" y="140"/>
                        <a:pt x="69" y="139"/>
                      </a:cubicBezTo>
                      <a:cubicBezTo>
                        <a:pt x="70" y="140"/>
                        <a:pt x="67" y="142"/>
                        <a:pt x="66" y="142"/>
                      </a:cubicBezTo>
                      <a:cubicBezTo>
                        <a:pt x="67" y="144"/>
                        <a:pt x="69" y="141"/>
                        <a:pt x="71" y="140"/>
                      </a:cubicBezTo>
                      <a:cubicBezTo>
                        <a:pt x="71" y="142"/>
                        <a:pt x="69" y="145"/>
                        <a:pt x="66" y="147"/>
                      </a:cubicBezTo>
                      <a:cubicBezTo>
                        <a:pt x="62" y="148"/>
                        <a:pt x="64" y="146"/>
                        <a:pt x="63" y="146"/>
                      </a:cubicBezTo>
                      <a:cubicBezTo>
                        <a:pt x="57" y="148"/>
                        <a:pt x="59" y="151"/>
                        <a:pt x="54" y="150"/>
                      </a:cubicBezTo>
                      <a:cubicBezTo>
                        <a:pt x="51" y="149"/>
                        <a:pt x="53" y="148"/>
                        <a:pt x="53" y="147"/>
                      </a:cubicBezTo>
                      <a:cubicBezTo>
                        <a:pt x="55" y="147"/>
                        <a:pt x="57" y="147"/>
                        <a:pt x="58" y="147"/>
                      </a:cubicBezTo>
                      <a:cubicBezTo>
                        <a:pt x="56" y="147"/>
                        <a:pt x="56" y="147"/>
                        <a:pt x="56" y="147"/>
                      </a:cubicBezTo>
                      <a:cubicBezTo>
                        <a:pt x="57" y="146"/>
                        <a:pt x="59" y="146"/>
                        <a:pt x="60" y="146"/>
                      </a:cubicBezTo>
                      <a:cubicBezTo>
                        <a:pt x="59" y="146"/>
                        <a:pt x="56" y="146"/>
                        <a:pt x="53" y="147"/>
                      </a:cubicBezTo>
                      <a:cubicBezTo>
                        <a:pt x="52" y="147"/>
                        <a:pt x="50" y="147"/>
                        <a:pt x="49" y="147"/>
                      </a:cubicBezTo>
                      <a:cubicBezTo>
                        <a:pt x="47" y="147"/>
                        <a:pt x="46" y="147"/>
                        <a:pt x="45" y="146"/>
                      </a:cubicBezTo>
                      <a:cubicBezTo>
                        <a:pt x="44" y="147"/>
                        <a:pt x="43" y="147"/>
                        <a:pt x="43" y="147"/>
                      </a:cubicBezTo>
                      <a:cubicBezTo>
                        <a:pt x="45" y="147"/>
                        <a:pt x="45" y="147"/>
                        <a:pt x="45" y="147"/>
                      </a:cubicBezTo>
                      <a:cubicBezTo>
                        <a:pt x="46" y="148"/>
                        <a:pt x="42" y="149"/>
                        <a:pt x="44" y="149"/>
                      </a:cubicBezTo>
                      <a:cubicBezTo>
                        <a:pt x="42" y="150"/>
                        <a:pt x="40" y="151"/>
                        <a:pt x="37" y="150"/>
                      </a:cubicBezTo>
                      <a:cubicBezTo>
                        <a:pt x="36" y="148"/>
                        <a:pt x="36" y="148"/>
                        <a:pt x="36" y="148"/>
                      </a:cubicBezTo>
                      <a:cubicBezTo>
                        <a:pt x="36" y="149"/>
                        <a:pt x="38" y="149"/>
                        <a:pt x="39" y="149"/>
                      </a:cubicBezTo>
                      <a:cubicBezTo>
                        <a:pt x="38" y="150"/>
                        <a:pt x="35" y="147"/>
                        <a:pt x="33" y="148"/>
                      </a:cubicBezTo>
                      <a:cubicBezTo>
                        <a:pt x="35" y="150"/>
                        <a:pt x="35" y="150"/>
                        <a:pt x="35" y="150"/>
                      </a:cubicBezTo>
                      <a:cubicBezTo>
                        <a:pt x="33" y="150"/>
                        <a:pt x="30" y="151"/>
                        <a:pt x="28" y="150"/>
                      </a:cubicBezTo>
                      <a:cubicBezTo>
                        <a:pt x="29" y="152"/>
                        <a:pt x="28" y="150"/>
                        <a:pt x="30" y="152"/>
                      </a:cubicBezTo>
                      <a:cubicBezTo>
                        <a:pt x="29" y="150"/>
                        <a:pt x="37" y="153"/>
                        <a:pt x="34" y="150"/>
                      </a:cubicBezTo>
                      <a:cubicBezTo>
                        <a:pt x="36" y="152"/>
                        <a:pt x="37" y="152"/>
                        <a:pt x="40" y="153"/>
                      </a:cubicBezTo>
                      <a:cubicBezTo>
                        <a:pt x="40" y="153"/>
                        <a:pt x="39" y="152"/>
                        <a:pt x="41" y="152"/>
                      </a:cubicBezTo>
                      <a:cubicBezTo>
                        <a:pt x="41" y="152"/>
                        <a:pt x="42" y="152"/>
                        <a:pt x="42" y="152"/>
                      </a:cubicBezTo>
                      <a:cubicBezTo>
                        <a:pt x="42" y="152"/>
                        <a:pt x="42" y="152"/>
                        <a:pt x="42" y="152"/>
                      </a:cubicBezTo>
                      <a:cubicBezTo>
                        <a:pt x="42" y="152"/>
                        <a:pt x="42" y="152"/>
                        <a:pt x="42" y="152"/>
                      </a:cubicBezTo>
                      <a:cubicBezTo>
                        <a:pt x="42" y="152"/>
                        <a:pt x="42" y="152"/>
                        <a:pt x="42" y="152"/>
                      </a:cubicBezTo>
                      <a:cubicBezTo>
                        <a:pt x="41" y="152"/>
                        <a:pt x="41" y="152"/>
                        <a:pt x="41" y="151"/>
                      </a:cubicBezTo>
                      <a:cubicBezTo>
                        <a:pt x="42" y="151"/>
                        <a:pt x="45" y="151"/>
                        <a:pt x="46" y="150"/>
                      </a:cubicBezTo>
                      <a:cubicBezTo>
                        <a:pt x="47" y="150"/>
                        <a:pt x="46" y="151"/>
                        <a:pt x="46" y="151"/>
                      </a:cubicBezTo>
                      <a:cubicBezTo>
                        <a:pt x="48" y="150"/>
                        <a:pt x="48" y="150"/>
                        <a:pt x="48" y="150"/>
                      </a:cubicBezTo>
                      <a:cubicBezTo>
                        <a:pt x="48" y="151"/>
                        <a:pt x="52" y="152"/>
                        <a:pt x="49" y="152"/>
                      </a:cubicBezTo>
                      <a:cubicBezTo>
                        <a:pt x="51" y="152"/>
                        <a:pt x="51" y="152"/>
                        <a:pt x="51" y="152"/>
                      </a:cubicBezTo>
                      <a:cubicBezTo>
                        <a:pt x="53" y="153"/>
                        <a:pt x="55" y="153"/>
                        <a:pt x="57" y="152"/>
                      </a:cubicBezTo>
                      <a:cubicBezTo>
                        <a:pt x="58" y="152"/>
                        <a:pt x="60" y="150"/>
                        <a:pt x="59" y="151"/>
                      </a:cubicBezTo>
                      <a:cubicBezTo>
                        <a:pt x="59" y="151"/>
                        <a:pt x="60" y="151"/>
                        <a:pt x="61" y="151"/>
                      </a:cubicBezTo>
                      <a:cubicBezTo>
                        <a:pt x="62" y="150"/>
                        <a:pt x="63" y="150"/>
                        <a:pt x="63" y="150"/>
                      </a:cubicBezTo>
                      <a:cubicBezTo>
                        <a:pt x="63" y="150"/>
                        <a:pt x="63" y="150"/>
                        <a:pt x="63" y="150"/>
                      </a:cubicBezTo>
                      <a:cubicBezTo>
                        <a:pt x="67" y="149"/>
                        <a:pt x="71" y="146"/>
                        <a:pt x="76" y="145"/>
                      </a:cubicBezTo>
                      <a:cubicBezTo>
                        <a:pt x="77" y="145"/>
                        <a:pt x="77" y="144"/>
                        <a:pt x="78" y="144"/>
                      </a:cubicBezTo>
                      <a:cubicBezTo>
                        <a:pt x="79" y="144"/>
                        <a:pt x="79" y="143"/>
                        <a:pt x="80" y="143"/>
                      </a:cubicBezTo>
                      <a:cubicBezTo>
                        <a:pt x="81" y="143"/>
                        <a:pt x="81" y="143"/>
                        <a:pt x="81" y="143"/>
                      </a:cubicBezTo>
                      <a:cubicBezTo>
                        <a:pt x="81" y="143"/>
                        <a:pt x="83" y="143"/>
                        <a:pt x="83" y="143"/>
                      </a:cubicBezTo>
                      <a:cubicBezTo>
                        <a:pt x="84" y="143"/>
                        <a:pt x="85" y="143"/>
                        <a:pt x="85" y="142"/>
                      </a:cubicBezTo>
                      <a:cubicBezTo>
                        <a:pt x="86" y="142"/>
                        <a:pt x="87" y="143"/>
                        <a:pt x="87" y="143"/>
                      </a:cubicBezTo>
                      <a:cubicBezTo>
                        <a:pt x="88" y="143"/>
                        <a:pt x="88" y="143"/>
                        <a:pt x="89" y="143"/>
                      </a:cubicBezTo>
                      <a:cubicBezTo>
                        <a:pt x="89" y="143"/>
                        <a:pt x="89" y="143"/>
                        <a:pt x="89" y="143"/>
                      </a:cubicBezTo>
                      <a:cubicBezTo>
                        <a:pt x="89" y="143"/>
                        <a:pt x="89" y="143"/>
                        <a:pt x="89" y="143"/>
                      </a:cubicBezTo>
                      <a:cubicBezTo>
                        <a:pt x="90" y="143"/>
                        <a:pt x="90" y="143"/>
                        <a:pt x="90" y="143"/>
                      </a:cubicBezTo>
                      <a:cubicBezTo>
                        <a:pt x="90" y="143"/>
                        <a:pt x="91" y="143"/>
                        <a:pt x="91" y="143"/>
                      </a:cubicBezTo>
                      <a:cubicBezTo>
                        <a:pt x="92" y="143"/>
                        <a:pt x="93" y="143"/>
                        <a:pt x="93" y="143"/>
                      </a:cubicBezTo>
                      <a:cubicBezTo>
                        <a:pt x="94" y="143"/>
                        <a:pt x="94" y="143"/>
                        <a:pt x="94" y="143"/>
                      </a:cubicBezTo>
                      <a:cubicBezTo>
                        <a:pt x="95" y="143"/>
                        <a:pt x="96" y="143"/>
                        <a:pt x="96" y="143"/>
                      </a:cubicBezTo>
                      <a:cubicBezTo>
                        <a:pt x="97" y="144"/>
                        <a:pt x="97" y="144"/>
                        <a:pt x="98" y="144"/>
                      </a:cubicBezTo>
                      <a:cubicBezTo>
                        <a:pt x="98" y="144"/>
                        <a:pt x="99" y="144"/>
                        <a:pt x="100" y="144"/>
                      </a:cubicBezTo>
                      <a:cubicBezTo>
                        <a:pt x="100" y="144"/>
                        <a:pt x="100" y="144"/>
                        <a:pt x="100" y="144"/>
                      </a:cubicBezTo>
                      <a:cubicBezTo>
                        <a:pt x="102" y="144"/>
                        <a:pt x="105" y="147"/>
                        <a:pt x="109" y="148"/>
                      </a:cubicBezTo>
                      <a:cubicBezTo>
                        <a:pt x="109" y="148"/>
                        <a:pt x="108" y="148"/>
                        <a:pt x="107" y="147"/>
                      </a:cubicBezTo>
                      <a:cubicBezTo>
                        <a:pt x="111" y="151"/>
                        <a:pt x="117" y="149"/>
                        <a:pt x="120" y="151"/>
                      </a:cubicBezTo>
                      <a:cubicBezTo>
                        <a:pt x="121" y="151"/>
                        <a:pt x="122" y="151"/>
                        <a:pt x="123" y="151"/>
                      </a:cubicBezTo>
                      <a:cubicBezTo>
                        <a:pt x="123" y="151"/>
                        <a:pt x="123" y="151"/>
                        <a:pt x="122" y="151"/>
                      </a:cubicBezTo>
                      <a:cubicBezTo>
                        <a:pt x="123" y="151"/>
                        <a:pt x="123" y="151"/>
                        <a:pt x="123" y="151"/>
                      </a:cubicBezTo>
                      <a:cubicBezTo>
                        <a:pt x="123" y="151"/>
                        <a:pt x="124" y="152"/>
                        <a:pt x="124" y="152"/>
                      </a:cubicBezTo>
                      <a:cubicBezTo>
                        <a:pt x="124" y="152"/>
                        <a:pt x="123" y="151"/>
                        <a:pt x="123" y="151"/>
                      </a:cubicBezTo>
                      <a:cubicBezTo>
                        <a:pt x="124" y="151"/>
                        <a:pt x="125" y="151"/>
                        <a:pt x="126" y="151"/>
                      </a:cubicBezTo>
                      <a:cubicBezTo>
                        <a:pt x="127" y="152"/>
                        <a:pt x="127" y="152"/>
                        <a:pt x="127" y="152"/>
                      </a:cubicBezTo>
                      <a:cubicBezTo>
                        <a:pt x="127" y="152"/>
                        <a:pt x="127" y="152"/>
                        <a:pt x="127" y="152"/>
                      </a:cubicBezTo>
                      <a:cubicBezTo>
                        <a:pt x="128" y="152"/>
                        <a:pt x="128" y="151"/>
                        <a:pt x="127" y="151"/>
                      </a:cubicBezTo>
                      <a:cubicBezTo>
                        <a:pt x="128" y="151"/>
                        <a:pt x="129" y="150"/>
                        <a:pt x="129" y="150"/>
                      </a:cubicBezTo>
                      <a:cubicBezTo>
                        <a:pt x="130" y="152"/>
                        <a:pt x="132" y="150"/>
                        <a:pt x="133" y="151"/>
                      </a:cubicBezTo>
                      <a:cubicBezTo>
                        <a:pt x="134" y="151"/>
                        <a:pt x="135" y="151"/>
                        <a:pt x="136" y="151"/>
                      </a:cubicBezTo>
                      <a:cubicBezTo>
                        <a:pt x="138" y="150"/>
                        <a:pt x="139" y="150"/>
                        <a:pt x="139" y="149"/>
                      </a:cubicBezTo>
                      <a:cubicBezTo>
                        <a:pt x="139" y="149"/>
                        <a:pt x="140" y="149"/>
                        <a:pt x="139" y="149"/>
                      </a:cubicBezTo>
                      <a:cubicBezTo>
                        <a:pt x="140" y="149"/>
                        <a:pt x="142" y="149"/>
                        <a:pt x="143" y="149"/>
                      </a:cubicBezTo>
                      <a:cubicBezTo>
                        <a:pt x="143" y="150"/>
                        <a:pt x="143" y="150"/>
                        <a:pt x="143" y="150"/>
                      </a:cubicBezTo>
                      <a:cubicBezTo>
                        <a:pt x="146" y="148"/>
                        <a:pt x="146" y="148"/>
                        <a:pt x="146" y="148"/>
                      </a:cubicBezTo>
                      <a:cubicBezTo>
                        <a:pt x="148" y="148"/>
                        <a:pt x="149" y="149"/>
                        <a:pt x="147" y="150"/>
                      </a:cubicBezTo>
                      <a:cubicBezTo>
                        <a:pt x="151" y="148"/>
                        <a:pt x="150" y="149"/>
                        <a:pt x="153" y="147"/>
                      </a:cubicBezTo>
                      <a:cubicBezTo>
                        <a:pt x="153" y="147"/>
                        <a:pt x="153" y="147"/>
                        <a:pt x="153" y="147"/>
                      </a:cubicBezTo>
                      <a:cubicBezTo>
                        <a:pt x="154" y="147"/>
                        <a:pt x="156" y="146"/>
                        <a:pt x="157" y="146"/>
                      </a:cubicBezTo>
                      <a:cubicBezTo>
                        <a:pt x="158" y="146"/>
                        <a:pt x="159" y="146"/>
                        <a:pt x="160" y="146"/>
                      </a:cubicBezTo>
                      <a:cubicBezTo>
                        <a:pt x="162" y="145"/>
                        <a:pt x="164" y="145"/>
                        <a:pt x="166" y="144"/>
                      </a:cubicBezTo>
                      <a:cubicBezTo>
                        <a:pt x="167" y="143"/>
                        <a:pt x="169" y="142"/>
                        <a:pt x="171" y="141"/>
                      </a:cubicBezTo>
                      <a:cubicBezTo>
                        <a:pt x="173" y="139"/>
                        <a:pt x="175" y="138"/>
                        <a:pt x="176" y="137"/>
                      </a:cubicBezTo>
                      <a:cubicBezTo>
                        <a:pt x="174" y="137"/>
                        <a:pt x="180" y="135"/>
                        <a:pt x="178" y="134"/>
                      </a:cubicBezTo>
                      <a:cubicBezTo>
                        <a:pt x="179" y="134"/>
                        <a:pt x="180" y="133"/>
                        <a:pt x="180" y="134"/>
                      </a:cubicBezTo>
                      <a:cubicBezTo>
                        <a:pt x="181" y="133"/>
                        <a:pt x="182" y="132"/>
                        <a:pt x="183" y="131"/>
                      </a:cubicBezTo>
                      <a:cubicBezTo>
                        <a:pt x="183" y="129"/>
                        <a:pt x="184" y="128"/>
                        <a:pt x="184" y="127"/>
                      </a:cubicBezTo>
                      <a:cubicBezTo>
                        <a:pt x="185" y="127"/>
                        <a:pt x="184" y="128"/>
                        <a:pt x="185" y="128"/>
                      </a:cubicBezTo>
                      <a:cubicBezTo>
                        <a:pt x="185" y="127"/>
                        <a:pt x="185" y="126"/>
                        <a:pt x="185" y="126"/>
                      </a:cubicBezTo>
                      <a:cubicBezTo>
                        <a:pt x="186" y="126"/>
                        <a:pt x="185" y="127"/>
                        <a:pt x="185" y="128"/>
                      </a:cubicBezTo>
                      <a:cubicBezTo>
                        <a:pt x="187" y="124"/>
                        <a:pt x="185" y="123"/>
                        <a:pt x="184" y="122"/>
                      </a:cubicBezTo>
                      <a:cubicBezTo>
                        <a:pt x="185" y="120"/>
                        <a:pt x="185" y="119"/>
                        <a:pt x="185" y="118"/>
                      </a:cubicBezTo>
                      <a:cubicBezTo>
                        <a:pt x="185" y="117"/>
                        <a:pt x="186" y="116"/>
                        <a:pt x="186" y="119"/>
                      </a:cubicBezTo>
                      <a:cubicBezTo>
                        <a:pt x="186" y="118"/>
                        <a:pt x="187" y="116"/>
                        <a:pt x="187" y="114"/>
                      </a:cubicBezTo>
                      <a:cubicBezTo>
                        <a:pt x="187" y="112"/>
                        <a:pt x="187" y="110"/>
                        <a:pt x="186" y="110"/>
                      </a:cubicBezTo>
                      <a:cubicBezTo>
                        <a:pt x="186" y="110"/>
                        <a:pt x="186" y="108"/>
                        <a:pt x="186" y="108"/>
                      </a:cubicBezTo>
                      <a:cubicBezTo>
                        <a:pt x="186" y="105"/>
                        <a:pt x="186" y="105"/>
                        <a:pt x="185" y="102"/>
                      </a:cubicBezTo>
                      <a:cubicBezTo>
                        <a:pt x="185" y="103"/>
                        <a:pt x="185" y="103"/>
                        <a:pt x="185" y="103"/>
                      </a:cubicBezTo>
                      <a:cubicBezTo>
                        <a:pt x="183" y="102"/>
                        <a:pt x="184" y="100"/>
                        <a:pt x="183" y="98"/>
                      </a:cubicBezTo>
                      <a:cubicBezTo>
                        <a:pt x="183" y="98"/>
                        <a:pt x="183" y="98"/>
                        <a:pt x="183" y="98"/>
                      </a:cubicBezTo>
                      <a:cubicBezTo>
                        <a:pt x="183" y="93"/>
                        <a:pt x="182" y="96"/>
                        <a:pt x="181" y="91"/>
                      </a:cubicBezTo>
                      <a:cubicBezTo>
                        <a:pt x="180" y="92"/>
                        <a:pt x="180" y="92"/>
                        <a:pt x="180" y="92"/>
                      </a:cubicBezTo>
                      <a:cubicBezTo>
                        <a:pt x="179" y="92"/>
                        <a:pt x="179" y="91"/>
                        <a:pt x="179" y="89"/>
                      </a:cubicBezTo>
                      <a:cubicBezTo>
                        <a:pt x="179" y="88"/>
                        <a:pt x="178" y="86"/>
                        <a:pt x="177" y="85"/>
                      </a:cubicBezTo>
                      <a:cubicBezTo>
                        <a:pt x="177" y="85"/>
                        <a:pt x="177" y="86"/>
                        <a:pt x="177" y="86"/>
                      </a:cubicBezTo>
                      <a:cubicBezTo>
                        <a:pt x="176" y="86"/>
                        <a:pt x="176" y="84"/>
                        <a:pt x="176" y="83"/>
                      </a:cubicBezTo>
                      <a:cubicBezTo>
                        <a:pt x="176" y="82"/>
                        <a:pt x="176" y="80"/>
                        <a:pt x="175" y="79"/>
                      </a:cubicBezTo>
                      <a:cubicBezTo>
                        <a:pt x="175" y="79"/>
                        <a:pt x="176" y="79"/>
                        <a:pt x="176" y="80"/>
                      </a:cubicBezTo>
                      <a:cubicBezTo>
                        <a:pt x="173" y="76"/>
                        <a:pt x="175" y="80"/>
                        <a:pt x="172" y="78"/>
                      </a:cubicBezTo>
                      <a:cubicBezTo>
                        <a:pt x="172" y="77"/>
                        <a:pt x="174" y="77"/>
                        <a:pt x="172" y="76"/>
                      </a:cubicBezTo>
                      <a:cubicBezTo>
                        <a:pt x="172" y="75"/>
                        <a:pt x="170" y="75"/>
                        <a:pt x="168" y="74"/>
                      </a:cubicBezTo>
                      <a:cubicBezTo>
                        <a:pt x="166" y="73"/>
                        <a:pt x="164" y="73"/>
                        <a:pt x="163" y="71"/>
                      </a:cubicBezTo>
                      <a:cubicBezTo>
                        <a:pt x="164" y="72"/>
                        <a:pt x="164" y="73"/>
                        <a:pt x="163" y="72"/>
                      </a:cubicBezTo>
                      <a:cubicBezTo>
                        <a:pt x="161" y="72"/>
                        <a:pt x="158" y="68"/>
                        <a:pt x="155" y="69"/>
                      </a:cubicBezTo>
                      <a:cubicBezTo>
                        <a:pt x="155" y="69"/>
                        <a:pt x="155" y="68"/>
                        <a:pt x="155" y="68"/>
                      </a:cubicBezTo>
                      <a:cubicBezTo>
                        <a:pt x="155" y="68"/>
                        <a:pt x="153" y="68"/>
                        <a:pt x="152" y="67"/>
                      </a:cubicBezTo>
                      <a:cubicBezTo>
                        <a:pt x="151" y="67"/>
                        <a:pt x="150" y="66"/>
                        <a:pt x="150" y="66"/>
                      </a:cubicBezTo>
                      <a:cubicBezTo>
                        <a:pt x="150" y="65"/>
                        <a:pt x="148" y="63"/>
                        <a:pt x="146" y="62"/>
                      </a:cubicBezTo>
                      <a:cubicBezTo>
                        <a:pt x="145" y="61"/>
                        <a:pt x="143" y="59"/>
                        <a:pt x="144" y="58"/>
                      </a:cubicBezTo>
                      <a:cubicBezTo>
                        <a:pt x="144" y="58"/>
                        <a:pt x="143" y="57"/>
                        <a:pt x="143" y="56"/>
                      </a:cubicBezTo>
                      <a:cubicBezTo>
                        <a:pt x="142" y="55"/>
                        <a:pt x="141" y="54"/>
                        <a:pt x="141" y="54"/>
                      </a:cubicBezTo>
                      <a:cubicBezTo>
                        <a:pt x="142" y="54"/>
                        <a:pt x="142" y="54"/>
                        <a:pt x="142" y="54"/>
                      </a:cubicBezTo>
                      <a:cubicBezTo>
                        <a:pt x="140" y="51"/>
                        <a:pt x="139" y="51"/>
                        <a:pt x="138" y="50"/>
                      </a:cubicBezTo>
                      <a:cubicBezTo>
                        <a:pt x="138" y="49"/>
                        <a:pt x="138" y="50"/>
                        <a:pt x="139" y="50"/>
                      </a:cubicBezTo>
                      <a:cubicBezTo>
                        <a:pt x="137" y="45"/>
                        <a:pt x="137" y="45"/>
                        <a:pt x="134" y="42"/>
                      </a:cubicBezTo>
                      <a:cubicBezTo>
                        <a:pt x="135" y="41"/>
                        <a:pt x="135" y="41"/>
                        <a:pt x="135" y="41"/>
                      </a:cubicBezTo>
                      <a:cubicBezTo>
                        <a:pt x="135" y="41"/>
                        <a:pt x="134" y="41"/>
                        <a:pt x="134" y="40"/>
                      </a:cubicBezTo>
                      <a:cubicBezTo>
                        <a:pt x="134" y="38"/>
                        <a:pt x="133" y="37"/>
                        <a:pt x="132" y="35"/>
                      </a:cubicBezTo>
                      <a:cubicBezTo>
                        <a:pt x="132" y="33"/>
                        <a:pt x="131" y="31"/>
                        <a:pt x="129" y="30"/>
                      </a:cubicBezTo>
                      <a:cubicBezTo>
                        <a:pt x="130" y="30"/>
                        <a:pt x="130" y="30"/>
                        <a:pt x="130" y="30"/>
                      </a:cubicBezTo>
                      <a:cubicBezTo>
                        <a:pt x="126" y="26"/>
                        <a:pt x="125" y="17"/>
                        <a:pt x="120" y="18"/>
                      </a:cubicBezTo>
                      <a:cubicBezTo>
                        <a:pt x="120" y="18"/>
                        <a:pt x="120" y="18"/>
                        <a:pt x="119" y="17"/>
                      </a:cubicBezTo>
                      <a:cubicBezTo>
                        <a:pt x="118" y="16"/>
                        <a:pt x="117" y="16"/>
                        <a:pt x="117" y="16"/>
                      </a:cubicBezTo>
                      <a:cubicBezTo>
                        <a:pt x="120" y="20"/>
                        <a:pt x="116" y="17"/>
                        <a:pt x="117" y="18"/>
                      </a:cubicBezTo>
                      <a:cubicBezTo>
                        <a:pt x="115" y="17"/>
                        <a:pt x="114" y="14"/>
                        <a:pt x="116" y="16"/>
                      </a:cubicBezTo>
                      <a:cubicBezTo>
                        <a:pt x="116" y="16"/>
                        <a:pt x="116" y="16"/>
                        <a:pt x="116" y="16"/>
                      </a:cubicBezTo>
                      <a:cubicBezTo>
                        <a:pt x="117" y="16"/>
                        <a:pt x="116" y="15"/>
                        <a:pt x="115" y="13"/>
                      </a:cubicBezTo>
                      <a:cubicBezTo>
                        <a:pt x="114" y="12"/>
                        <a:pt x="113" y="11"/>
                        <a:pt x="113" y="11"/>
                      </a:cubicBezTo>
                      <a:cubicBezTo>
                        <a:pt x="109" y="8"/>
                        <a:pt x="105" y="5"/>
                        <a:pt x="101" y="3"/>
                      </a:cubicBezTo>
                      <a:cubicBezTo>
                        <a:pt x="97" y="1"/>
                        <a:pt x="92" y="0"/>
                        <a:pt x="87" y="0"/>
                      </a:cubicBezTo>
                      <a:cubicBezTo>
                        <a:pt x="88" y="1"/>
                        <a:pt x="88" y="1"/>
                        <a:pt x="88" y="1"/>
                      </a:cubicBezTo>
                      <a:cubicBezTo>
                        <a:pt x="88" y="1"/>
                        <a:pt x="87" y="1"/>
                        <a:pt x="86" y="1"/>
                      </a:cubicBezTo>
                      <a:cubicBezTo>
                        <a:pt x="86" y="2"/>
                        <a:pt x="85" y="2"/>
                        <a:pt x="85" y="2"/>
                      </a:cubicBezTo>
                      <a:cubicBezTo>
                        <a:pt x="84" y="1"/>
                        <a:pt x="83" y="1"/>
                        <a:pt x="86" y="0"/>
                      </a:cubicBezTo>
                      <a:cubicBezTo>
                        <a:pt x="85" y="0"/>
                        <a:pt x="84" y="0"/>
                        <a:pt x="83" y="1"/>
                      </a:cubicBezTo>
                      <a:cubicBezTo>
                        <a:pt x="83" y="1"/>
                        <a:pt x="83" y="1"/>
                        <a:pt x="83" y="1"/>
                      </a:cubicBezTo>
                      <a:cubicBezTo>
                        <a:pt x="83" y="1"/>
                        <a:pt x="82" y="2"/>
                        <a:pt x="82" y="2"/>
                      </a:cubicBezTo>
                      <a:cubicBezTo>
                        <a:pt x="78" y="2"/>
                        <a:pt x="84" y="0"/>
                        <a:pt x="82" y="0"/>
                      </a:cubicBezTo>
                      <a:cubicBezTo>
                        <a:pt x="80" y="1"/>
                        <a:pt x="80" y="1"/>
                        <a:pt x="80" y="1"/>
                      </a:cubicBezTo>
                      <a:cubicBezTo>
                        <a:pt x="81" y="1"/>
                        <a:pt x="81" y="1"/>
                        <a:pt x="81" y="1"/>
                      </a:cubicBezTo>
                      <a:cubicBezTo>
                        <a:pt x="79" y="2"/>
                        <a:pt x="79" y="2"/>
                        <a:pt x="77" y="3"/>
                      </a:cubicBezTo>
                      <a:cubicBezTo>
                        <a:pt x="75" y="3"/>
                        <a:pt x="76" y="2"/>
                        <a:pt x="75" y="3"/>
                      </a:cubicBezTo>
                      <a:cubicBezTo>
                        <a:pt x="75" y="3"/>
                        <a:pt x="75" y="3"/>
                        <a:pt x="74" y="3"/>
                      </a:cubicBezTo>
                      <a:cubicBezTo>
                        <a:pt x="70" y="5"/>
                        <a:pt x="70" y="5"/>
                        <a:pt x="70" y="5"/>
                      </a:cubicBezTo>
                      <a:cubicBezTo>
                        <a:pt x="72" y="5"/>
                        <a:pt x="72" y="5"/>
                        <a:pt x="72" y="5"/>
                      </a:cubicBezTo>
                      <a:cubicBezTo>
                        <a:pt x="71" y="6"/>
                        <a:pt x="69" y="7"/>
                        <a:pt x="71" y="7"/>
                      </a:cubicBezTo>
                      <a:cubicBezTo>
                        <a:pt x="70" y="7"/>
                        <a:pt x="69" y="7"/>
                        <a:pt x="68" y="8"/>
                      </a:cubicBezTo>
                      <a:cubicBezTo>
                        <a:pt x="66" y="9"/>
                        <a:pt x="65" y="9"/>
                        <a:pt x="63" y="11"/>
                      </a:cubicBezTo>
                      <a:cubicBezTo>
                        <a:pt x="61" y="13"/>
                        <a:pt x="58" y="15"/>
                        <a:pt x="58" y="16"/>
                      </a:cubicBezTo>
                      <a:cubicBezTo>
                        <a:pt x="57" y="18"/>
                        <a:pt x="55" y="20"/>
                        <a:pt x="53" y="22"/>
                      </a:cubicBezTo>
                      <a:cubicBezTo>
                        <a:pt x="54" y="22"/>
                        <a:pt x="55" y="22"/>
                        <a:pt x="53" y="24"/>
                      </a:cubicBezTo>
                      <a:cubicBezTo>
                        <a:pt x="52" y="22"/>
                        <a:pt x="50" y="27"/>
                        <a:pt x="47" y="28"/>
                      </a:cubicBezTo>
                      <a:cubicBezTo>
                        <a:pt x="48" y="27"/>
                        <a:pt x="47" y="29"/>
                        <a:pt x="47" y="30"/>
                      </a:cubicBezTo>
                      <a:cubicBezTo>
                        <a:pt x="46" y="32"/>
                        <a:pt x="45" y="33"/>
                        <a:pt x="47" y="32"/>
                      </a:cubicBezTo>
                      <a:cubicBezTo>
                        <a:pt x="46" y="34"/>
                        <a:pt x="46" y="32"/>
                        <a:pt x="45" y="33"/>
                      </a:cubicBezTo>
                      <a:cubicBezTo>
                        <a:pt x="44" y="35"/>
                        <a:pt x="43" y="37"/>
                        <a:pt x="41" y="40"/>
                      </a:cubicBezTo>
                      <a:cubicBezTo>
                        <a:pt x="41" y="40"/>
                        <a:pt x="41" y="40"/>
                        <a:pt x="41" y="40"/>
                      </a:cubicBezTo>
                      <a:cubicBezTo>
                        <a:pt x="41" y="41"/>
                        <a:pt x="41" y="41"/>
                        <a:pt x="41" y="41"/>
                      </a:cubicBezTo>
                      <a:cubicBezTo>
                        <a:pt x="40" y="42"/>
                        <a:pt x="40" y="42"/>
                        <a:pt x="40" y="42"/>
                      </a:cubicBezTo>
                      <a:cubicBezTo>
                        <a:pt x="39" y="44"/>
                        <a:pt x="39" y="44"/>
                        <a:pt x="39" y="44"/>
                      </a:cubicBezTo>
                      <a:cubicBezTo>
                        <a:pt x="39" y="45"/>
                        <a:pt x="38" y="47"/>
                        <a:pt x="37" y="48"/>
                      </a:cubicBezTo>
                      <a:cubicBezTo>
                        <a:pt x="38" y="48"/>
                        <a:pt x="38" y="48"/>
                        <a:pt x="38" y="49"/>
                      </a:cubicBezTo>
                      <a:cubicBezTo>
                        <a:pt x="38" y="49"/>
                        <a:pt x="38" y="50"/>
                        <a:pt x="37" y="50"/>
                      </a:cubicBezTo>
                      <a:cubicBezTo>
                        <a:pt x="36" y="51"/>
                        <a:pt x="35" y="51"/>
                        <a:pt x="35" y="51"/>
                      </a:cubicBezTo>
                      <a:cubicBezTo>
                        <a:pt x="35" y="52"/>
                        <a:pt x="37" y="53"/>
                        <a:pt x="35" y="54"/>
                      </a:cubicBezTo>
                      <a:cubicBezTo>
                        <a:pt x="35" y="54"/>
                        <a:pt x="36" y="54"/>
                        <a:pt x="35" y="54"/>
                      </a:cubicBezTo>
                      <a:cubicBezTo>
                        <a:pt x="32" y="59"/>
                        <a:pt x="29" y="64"/>
                        <a:pt x="25" y="67"/>
                      </a:cubicBezTo>
                      <a:cubicBezTo>
                        <a:pt x="24" y="68"/>
                        <a:pt x="22" y="69"/>
                        <a:pt x="21" y="69"/>
                      </a:cubicBezTo>
                      <a:cubicBezTo>
                        <a:pt x="21" y="69"/>
                        <a:pt x="21" y="69"/>
                        <a:pt x="21" y="69"/>
                      </a:cubicBezTo>
                      <a:cubicBezTo>
                        <a:pt x="20" y="70"/>
                        <a:pt x="20" y="70"/>
                        <a:pt x="20" y="70"/>
                      </a:cubicBezTo>
                      <a:cubicBezTo>
                        <a:pt x="17" y="71"/>
                        <a:pt x="17" y="71"/>
                        <a:pt x="17" y="71"/>
                      </a:cubicBezTo>
                      <a:cubicBezTo>
                        <a:pt x="14" y="72"/>
                        <a:pt x="12" y="73"/>
                        <a:pt x="8" y="74"/>
                      </a:cubicBezTo>
                      <a:cubicBezTo>
                        <a:pt x="10" y="74"/>
                        <a:pt x="9" y="74"/>
                        <a:pt x="8" y="75"/>
                      </a:cubicBezTo>
                      <a:cubicBezTo>
                        <a:pt x="9" y="75"/>
                        <a:pt x="9" y="76"/>
                        <a:pt x="9" y="76"/>
                      </a:cubicBezTo>
                      <a:cubicBezTo>
                        <a:pt x="9" y="76"/>
                        <a:pt x="8" y="76"/>
                        <a:pt x="6" y="77"/>
                      </a:cubicBezTo>
                      <a:cubicBezTo>
                        <a:pt x="6" y="77"/>
                        <a:pt x="5" y="77"/>
                        <a:pt x="5" y="78"/>
                      </a:cubicBezTo>
                      <a:cubicBezTo>
                        <a:pt x="4" y="78"/>
                        <a:pt x="4" y="78"/>
                        <a:pt x="4" y="78"/>
                      </a:cubicBezTo>
                      <a:cubicBezTo>
                        <a:pt x="4" y="79"/>
                        <a:pt x="3" y="80"/>
                        <a:pt x="2" y="81"/>
                      </a:cubicBezTo>
                      <a:cubicBezTo>
                        <a:pt x="1" y="82"/>
                        <a:pt x="0" y="83"/>
                        <a:pt x="0" y="83"/>
                      </a:cubicBezTo>
                      <a:cubicBezTo>
                        <a:pt x="1" y="82"/>
                        <a:pt x="1" y="82"/>
                        <a:pt x="1" y="82"/>
                      </a:cubicBezTo>
                      <a:cubicBezTo>
                        <a:pt x="1" y="83"/>
                        <a:pt x="2" y="83"/>
                        <a:pt x="3" y="83"/>
                      </a:cubicBezTo>
                      <a:cubicBezTo>
                        <a:pt x="5" y="83"/>
                        <a:pt x="6" y="83"/>
                        <a:pt x="7" y="84"/>
                      </a:cubicBezTo>
                      <a:cubicBezTo>
                        <a:pt x="7" y="83"/>
                        <a:pt x="9" y="82"/>
                        <a:pt x="10" y="82"/>
                      </a:cubicBezTo>
                      <a:cubicBezTo>
                        <a:pt x="12" y="81"/>
                        <a:pt x="14" y="81"/>
                        <a:pt x="15" y="79"/>
                      </a:cubicBezTo>
                      <a:cubicBezTo>
                        <a:pt x="15" y="79"/>
                        <a:pt x="14" y="80"/>
                        <a:pt x="15" y="80"/>
                      </a:cubicBezTo>
                      <a:cubicBezTo>
                        <a:pt x="15" y="78"/>
                        <a:pt x="16" y="78"/>
                        <a:pt x="18" y="77"/>
                      </a:cubicBezTo>
                      <a:cubicBezTo>
                        <a:pt x="18" y="78"/>
                        <a:pt x="18" y="78"/>
                        <a:pt x="18" y="78"/>
                      </a:cubicBezTo>
                      <a:cubicBezTo>
                        <a:pt x="19" y="77"/>
                        <a:pt x="20" y="76"/>
                        <a:pt x="22" y="76"/>
                      </a:cubicBezTo>
                      <a:cubicBezTo>
                        <a:pt x="22" y="76"/>
                        <a:pt x="23" y="76"/>
                        <a:pt x="23" y="75"/>
                      </a:cubicBezTo>
                      <a:cubicBezTo>
                        <a:pt x="24" y="75"/>
                        <a:pt x="25" y="75"/>
                        <a:pt x="25" y="75"/>
                      </a:cubicBezTo>
                      <a:cubicBezTo>
                        <a:pt x="28" y="74"/>
                        <a:pt x="30" y="72"/>
                        <a:pt x="33" y="70"/>
                      </a:cubicBezTo>
                      <a:cubicBezTo>
                        <a:pt x="32" y="69"/>
                        <a:pt x="32" y="69"/>
                        <a:pt x="32" y="69"/>
                      </a:cubicBezTo>
                      <a:cubicBezTo>
                        <a:pt x="33" y="68"/>
                        <a:pt x="33" y="68"/>
                        <a:pt x="34" y="68"/>
                      </a:cubicBezTo>
                      <a:cubicBezTo>
                        <a:pt x="34" y="66"/>
                        <a:pt x="31" y="71"/>
                        <a:pt x="31" y="69"/>
                      </a:cubicBezTo>
                      <a:cubicBezTo>
                        <a:pt x="32" y="69"/>
                        <a:pt x="34" y="67"/>
                        <a:pt x="36" y="65"/>
                      </a:cubicBezTo>
                      <a:cubicBezTo>
                        <a:pt x="38" y="63"/>
                        <a:pt x="39" y="60"/>
                        <a:pt x="41" y="60"/>
                      </a:cubicBezTo>
                      <a:cubicBezTo>
                        <a:pt x="42" y="58"/>
                        <a:pt x="39" y="60"/>
                        <a:pt x="41" y="58"/>
                      </a:cubicBezTo>
                      <a:cubicBezTo>
                        <a:pt x="41" y="58"/>
                        <a:pt x="41" y="58"/>
                        <a:pt x="41" y="58"/>
                      </a:cubicBezTo>
                      <a:cubicBezTo>
                        <a:pt x="41" y="57"/>
                        <a:pt x="41" y="57"/>
                        <a:pt x="41" y="57"/>
                      </a:cubicBezTo>
                      <a:cubicBezTo>
                        <a:pt x="42" y="56"/>
                        <a:pt x="43" y="56"/>
                        <a:pt x="43" y="56"/>
                      </a:cubicBezTo>
                      <a:cubicBezTo>
                        <a:pt x="43" y="56"/>
                        <a:pt x="43" y="57"/>
                        <a:pt x="43" y="57"/>
                      </a:cubicBezTo>
                      <a:cubicBezTo>
                        <a:pt x="44" y="56"/>
                        <a:pt x="45" y="52"/>
                        <a:pt x="46" y="51"/>
                      </a:cubicBezTo>
                      <a:cubicBezTo>
                        <a:pt x="44" y="53"/>
                        <a:pt x="44" y="53"/>
                        <a:pt x="44" y="53"/>
                      </a:cubicBezTo>
                      <a:cubicBezTo>
                        <a:pt x="45" y="52"/>
                        <a:pt x="46" y="50"/>
                        <a:pt x="47" y="48"/>
                      </a:cubicBezTo>
                      <a:cubicBezTo>
                        <a:pt x="47" y="47"/>
                        <a:pt x="47" y="46"/>
                        <a:pt x="48" y="45"/>
                      </a:cubicBezTo>
                      <a:cubicBezTo>
                        <a:pt x="48" y="44"/>
                        <a:pt x="48" y="44"/>
                        <a:pt x="48" y="44"/>
                      </a:cubicBezTo>
                      <a:cubicBezTo>
                        <a:pt x="49" y="43"/>
                        <a:pt x="49" y="43"/>
                        <a:pt x="49" y="43"/>
                      </a:cubicBezTo>
                      <a:cubicBezTo>
                        <a:pt x="50" y="41"/>
                        <a:pt x="51" y="38"/>
                        <a:pt x="52" y="35"/>
                      </a:cubicBezTo>
                      <a:cubicBezTo>
                        <a:pt x="51" y="36"/>
                        <a:pt x="51" y="36"/>
                        <a:pt x="51" y="36"/>
                      </a:cubicBezTo>
                      <a:cubicBezTo>
                        <a:pt x="53" y="31"/>
                        <a:pt x="54" y="33"/>
                        <a:pt x="56" y="29"/>
                      </a:cubicBezTo>
                      <a:cubicBezTo>
                        <a:pt x="56" y="29"/>
                        <a:pt x="56" y="29"/>
                        <a:pt x="56" y="29"/>
                      </a:cubicBezTo>
                      <a:cubicBezTo>
                        <a:pt x="56" y="28"/>
                        <a:pt x="57" y="26"/>
                        <a:pt x="57" y="25"/>
                      </a:cubicBezTo>
                      <a:cubicBezTo>
                        <a:pt x="57" y="27"/>
                        <a:pt x="60" y="24"/>
                        <a:pt x="59" y="26"/>
                      </a:cubicBezTo>
                      <a:cubicBezTo>
                        <a:pt x="61" y="22"/>
                        <a:pt x="60" y="24"/>
                        <a:pt x="61" y="20"/>
                      </a:cubicBezTo>
                      <a:cubicBezTo>
                        <a:pt x="62" y="20"/>
                        <a:pt x="62" y="20"/>
                        <a:pt x="62" y="20"/>
                      </a:cubicBezTo>
                      <a:cubicBezTo>
                        <a:pt x="62" y="19"/>
                        <a:pt x="62" y="19"/>
                        <a:pt x="63" y="17"/>
                      </a:cubicBezTo>
                      <a:cubicBezTo>
                        <a:pt x="62" y="19"/>
                        <a:pt x="65" y="17"/>
                        <a:pt x="64" y="19"/>
                      </a:cubicBezTo>
                      <a:cubicBezTo>
                        <a:pt x="67" y="18"/>
                        <a:pt x="68" y="16"/>
                        <a:pt x="69" y="15"/>
                      </a:cubicBezTo>
                      <a:cubicBezTo>
                        <a:pt x="70" y="14"/>
                        <a:pt x="71" y="13"/>
                        <a:pt x="72" y="13"/>
                      </a:cubicBezTo>
                      <a:cubicBezTo>
                        <a:pt x="73" y="10"/>
                        <a:pt x="68" y="15"/>
                        <a:pt x="69" y="14"/>
                      </a:cubicBezTo>
                      <a:cubicBezTo>
                        <a:pt x="68" y="14"/>
                        <a:pt x="70" y="11"/>
                        <a:pt x="71" y="11"/>
                      </a:cubicBezTo>
                      <a:cubicBezTo>
                        <a:pt x="72" y="10"/>
                        <a:pt x="75" y="12"/>
                        <a:pt x="78" y="10"/>
                      </a:cubicBezTo>
                      <a:cubicBezTo>
                        <a:pt x="78" y="10"/>
                        <a:pt x="78" y="10"/>
                        <a:pt x="77" y="11"/>
                      </a:cubicBezTo>
                      <a:cubicBezTo>
                        <a:pt x="79" y="11"/>
                        <a:pt x="80" y="9"/>
                        <a:pt x="82" y="9"/>
                      </a:cubicBezTo>
                      <a:cubicBezTo>
                        <a:pt x="82" y="8"/>
                        <a:pt x="84" y="9"/>
                        <a:pt x="84" y="7"/>
                      </a:cubicBezTo>
                      <a:cubicBezTo>
                        <a:pt x="84" y="7"/>
                        <a:pt x="80" y="8"/>
                        <a:pt x="80" y="8"/>
                      </a:cubicBezTo>
                      <a:cubicBezTo>
                        <a:pt x="82" y="8"/>
                        <a:pt x="83" y="7"/>
                        <a:pt x="84" y="6"/>
                      </a:cubicBezTo>
                      <a:cubicBezTo>
                        <a:pt x="84" y="6"/>
                        <a:pt x="84" y="6"/>
                        <a:pt x="84" y="6"/>
                      </a:cubicBezTo>
                      <a:cubicBezTo>
                        <a:pt x="85" y="6"/>
                        <a:pt x="86" y="6"/>
                        <a:pt x="87" y="6"/>
                      </a:cubicBezTo>
                      <a:cubicBezTo>
                        <a:pt x="87" y="6"/>
                        <a:pt x="86" y="7"/>
                        <a:pt x="86" y="7"/>
                      </a:cubicBezTo>
                      <a:cubicBezTo>
                        <a:pt x="87" y="7"/>
                        <a:pt x="87" y="7"/>
                        <a:pt x="88" y="7"/>
                      </a:cubicBezTo>
                      <a:cubicBezTo>
                        <a:pt x="88" y="8"/>
                        <a:pt x="86" y="8"/>
                        <a:pt x="85" y="8"/>
                      </a:cubicBezTo>
                      <a:cubicBezTo>
                        <a:pt x="84" y="8"/>
                        <a:pt x="84" y="8"/>
                        <a:pt x="84" y="8"/>
                      </a:cubicBezTo>
                      <a:cubicBezTo>
                        <a:pt x="84" y="9"/>
                        <a:pt x="83" y="9"/>
                        <a:pt x="82" y="9"/>
                      </a:cubicBezTo>
                      <a:cubicBezTo>
                        <a:pt x="83" y="10"/>
                        <a:pt x="84" y="9"/>
                        <a:pt x="84" y="9"/>
                      </a:cubicBezTo>
                      <a:cubicBezTo>
                        <a:pt x="85" y="9"/>
                        <a:pt x="85" y="9"/>
                        <a:pt x="85" y="9"/>
                      </a:cubicBezTo>
                      <a:cubicBezTo>
                        <a:pt x="85" y="9"/>
                        <a:pt x="86" y="9"/>
                        <a:pt x="85" y="9"/>
                      </a:cubicBezTo>
                      <a:cubicBezTo>
                        <a:pt x="87" y="7"/>
                        <a:pt x="89" y="9"/>
                        <a:pt x="91" y="8"/>
                      </a:cubicBezTo>
                      <a:cubicBezTo>
                        <a:pt x="91" y="9"/>
                        <a:pt x="91" y="9"/>
                        <a:pt x="91" y="9"/>
                      </a:cubicBezTo>
                      <a:cubicBezTo>
                        <a:pt x="91" y="9"/>
                        <a:pt x="92" y="8"/>
                        <a:pt x="93" y="9"/>
                      </a:cubicBezTo>
                      <a:cubicBezTo>
                        <a:pt x="91" y="10"/>
                        <a:pt x="91" y="10"/>
                        <a:pt x="91" y="10"/>
                      </a:cubicBezTo>
                      <a:cubicBezTo>
                        <a:pt x="94" y="9"/>
                        <a:pt x="95" y="11"/>
                        <a:pt x="97" y="11"/>
                      </a:cubicBezTo>
                      <a:cubicBezTo>
                        <a:pt x="93" y="10"/>
                        <a:pt x="96" y="10"/>
                        <a:pt x="95" y="9"/>
                      </a:cubicBezTo>
                      <a:cubicBezTo>
                        <a:pt x="100" y="9"/>
                        <a:pt x="97" y="12"/>
                        <a:pt x="102" y="14"/>
                      </a:cubicBezTo>
                      <a:cubicBezTo>
                        <a:pt x="101" y="13"/>
                        <a:pt x="100" y="12"/>
                        <a:pt x="101" y="12"/>
                      </a:cubicBezTo>
                      <a:cubicBezTo>
                        <a:pt x="102" y="13"/>
                        <a:pt x="103" y="14"/>
                        <a:pt x="103" y="14"/>
                      </a:cubicBezTo>
                      <a:cubicBezTo>
                        <a:pt x="106" y="16"/>
                        <a:pt x="103" y="13"/>
                        <a:pt x="105" y="14"/>
                      </a:cubicBezTo>
                      <a:cubicBezTo>
                        <a:pt x="105" y="15"/>
                        <a:pt x="107" y="14"/>
                        <a:pt x="108" y="15"/>
                      </a:cubicBezTo>
                      <a:cubicBezTo>
                        <a:pt x="108" y="16"/>
                        <a:pt x="108" y="16"/>
                        <a:pt x="108" y="16"/>
                      </a:cubicBezTo>
                      <a:cubicBezTo>
                        <a:pt x="111" y="19"/>
                        <a:pt x="110" y="15"/>
                        <a:pt x="112" y="19"/>
                      </a:cubicBezTo>
                      <a:cubicBezTo>
                        <a:pt x="112" y="19"/>
                        <a:pt x="110" y="18"/>
                        <a:pt x="110" y="18"/>
                      </a:cubicBezTo>
                      <a:cubicBezTo>
                        <a:pt x="112" y="20"/>
                        <a:pt x="112" y="20"/>
                        <a:pt x="112" y="20"/>
                      </a:cubicBezTo>
                      <a:cubicBezTo>
                        <a:pt x="111" y="20"/>
                        <a:pt x="111" y="20"/>
                        <a:pt x="111" y="20"/>
                      </a:cubicBezTo>
                      <a:cubicBezTo>
                        <a:pt x="113" y="21"/>
                        <a:pt x="113" y="22"/>
                        <a:pt x="115" y="24"/>
                      </a:cubicBezTo>
                      <a:cubicBezTo>
                        <a:pt x="115" y="23"/>
                        <a:pt x="116" y="23"/>
                        <a:pt x="117" y="24"/>
                      </a:cubicBezTo>
                      <a:cubicBezTo>
                        <a:pt x="118" y="26"/>
                        <a:pt x="116" y="24"/>
                        <a:pt x="118" y="26"/>
                      </a:cubicBezTo>
                      <a:cubicBezTo>
                        <a:pt x="117" y="26"/>
                        <a:pt x="116" y="26"/>
                        <a:pt x="116" y="25"/>
                      </a:cubicBezTo>
                      <a:cubicBezTo>
                        <a:pt x="116" y="25"/>
                        <a:pt x="115" y="25"/>
                        <a:pt x="115" y="25"/>
                      </a:cubicBezTo>
                      <a:cubicBezTo>
                        <a:pt x="115" y="26"/>
                        <a:pt x="117" y="28"/>
                        <a:pt x="118" y="29"/>
                      </a:cubicBezTo>
                      <a:cubicBezTo>
                        <a:pt x="118" y="28"/>
                        <a:pt x="117" y="28"/>
                        <a:pt x="117" y="27"/>
                      </a:cubicBezTo>
                      <a:cubicBezTo>
                        <a:pt x="121" y="30"/>
                        <a:pt x="121" y="30"/>
                        <a:pt x="121" y="30"/>
                      </a:cubicBezTo>
                      <a:cubicBezTo>
                        <a:pt x="121" y="31"/>
                        <a:pt x="120" y="31"/>
                        <a:pt x="120" y="30"/>
                      </a:cubicBezTo>
                      <a:cubicBezTo>
                        <a:pt x="120" y="31"/>
                        <a:pt x="121" y="31"/>
                        <a:pt x="122" y="32"/>
                      </a:cubicBezTo>
                      <a:cubicBezTo>
                        <a:pt x="121" y="32"/>
                        <a:pt x="120" y="33"/>
                        <a:pt x="119" y="32"/>
                      </a:cubicBezTo>
                      <a:cubicBezTo>
                        <a:pt x="122" y="35"/>
                        <a:pt x="122" y="35"/>
                        <a:pt x="122" y="35"/>
                      </a:cubicBezTo>
                      <a:cubicBezTo>
                        <a:pt x="122" y="35"/>
                        <a:pt x="122" y="37"/>
                        <a:pt x="122" y="36"/>
                      </a:cubicBezTo>
                      <a:cubicBezTo>
                        <a:pt x="122" y="37"/>
                        <a:pt x="123" y="38"/>
                        <a:pt x="124" y="40"/>
                      </a:cubicBezTo>
                      <a:cubicBezTo>
                        <a:pt x="124" y="40"/>
                        <a:pt x="125" y="41"/>
                        <a:pt x="125" y="41"/>
                      </a:cubicBezTo>
                      <a:cubicBezTo>
                        <a:pt x="126" y="42"/>
                        <a:pt x="126" y="43"/>
                        <a:pt x="126" y="43"/>
                      </a:cubicBezTo>
                      <a:cubicBezTo>
                        <a:pt x="126" y="43"/>
                        <a:pt x="126" y="43"/>
                        <a:pt x="126" y="43"/>
                      </a:cubicBezTo>
                      <a:cubicBezTo>
                        <a:pt x="126" y="43"/>
                        <a:pt x="126" y="43"/>
                        <a:pt x="126" y="43"/>
                      </a:cubicBezTo>
                      <a:cubicBezTo>
                        <a:pt x="127" y="43"/>
                        <a:pt x="127" y="43"/>
                        <a:pt x="127" y="44"/>
                      </a:cubicBezTo>
                      <a:cubicBezTo>
                        <a:pt x="128" y="47"/>
                        <a:pt x="128" y="50"/>
                        <a:pt x="130" y="52"/>
                      </a:cubicBezTo>
                      <a:cubicBezTo>
                        <a:pt x="130" y="55"/>
                        <a:pt x="130" y="55"/>
                        <a:pt x="130" y="55"/>
                      </a:cubicBezTo>
                      <a:cubicBezTo>
                        <a:pt x="132" y="57"/>
                        <a:pt x="130" y="52"/>
                        <a:pt x="133" y="56"/>
                      </a:cubicBezTo>
                      <a:cubicBezTo>
                        <a:pt x="135" y="58"/>
                        <a:pt x="133" y="57"/>
                        <a:pt x="133" y="59"/>
                      </a:cubicBezTo>
                      <a:cubicBezTo>
                        <a:pt x="134" y="60"/>
                        <a:pt x="137" y="61"/>
                        <a:pt x="138" y="65"/>
                      </a:cubicBezTo>
                      <a:cubicBezTo>
                        <a:pt x="137" y="64"/>
                        <a:pt x="137" y="63"/>
                        <a:pt x="136" y="62"/>
                      </a:cubicBezTo>
                      <a:close/>
                      <a:moveTo>
                        <a:pt x="164" y="82"/>
                      </a:moveTo>
                      <a:cubicBezTo>
                        <a:pt x="164" y="82"/>
                        <a:pt x="162" y="82"/>
                        <a:pt x="162" y="81"/>
                      </a:cubicBezTo>
                      <a:cubicBezTo>
                        <a:pt x="164" y="81"/>
                        <a:pt x="164" y="82"/>
                        <a:pt x="164" y="82"/>
                      </a:cubicBezTo>
                      <a:close/>
                      <a:moveTo>
                        <a:pt x="179" y="123"/>
                      </a:moveTo>
                      <a:cubicBezTo>
                        <a:pt x="179" y="122"/>
                        <a:pt x="179" y="122"/>
                        <a:pt x="180" y="121"/>
                      </a:cubicBezTo>
                      <a:cubicBezTo>
                        <a:pt x="180" y="121"/>
                        <a:pt x="180" y="122"/>
                        <a:pt x="179" y="123"/>
                      </a:cubicBezTo>
                      <a:close/>
                      <a:moveTo>
                        <a:pt x="54" y="152"/>
                      </a:moveTo>
                      <a:cubicBezTo>
                        <a:pt x="54" y="151"/>
                        <a:pt x="54" y="151"/>
                        <a:pt x="54" y="151"/>
                      </a:cubicBezTo>
                      <a:cubicBezTo>
                        <a:pt x="55" y="152"/>
                        <a:pt x="55" y="152"/>
                        <a:pt x="54" y="152"/>
                      </a:cubicBezTo>
                      <a:close/>
                      <a:moveTo>
                        <a:pt x="50" y="151"/>
                      </a:moveTo>
                      <a:cubicBezTo>
                        <a:pt x="50" y="151"/>
                        <a:pt x="50" y="152"/>
                        <a:pt x="50" y="152"/>
                      </a:cubicBezTo>
                      <a:cubicBezTo>
                        <a:pt x="50" y="152"/>
                        <a:pt x="51" y="152"/>
                        <a:pt x="52" y="152"/>
                      </a:cubicBezTo>
                      <a:cubicBezTo>
                        <a:pt x="51" y="151"/>
                        <a:pt x="51" y="151"/>
                        <a:pt x="50" y="151"/>
                      </a:cubicBezTo>
                      <a:close/>
                      <a:moveTo>
                        <a:pt x="75" y="3"/>
                      </a:moveTo>
                      <a:cubicBezTo>
                        <a:pt x="75" y="3"/>
                        <a:pt x="75" y="3"/>
                        <a:pt x="75" y="3"/>
                      </a:cubicBezTo>
                      <a:cubicBezTo>
                        <a:pt x="74" y="4"/>
                        <a:pt x="74" y="3"/>
                        <a:pt x="7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1" name="Freeform 470">
                  <a:extLst>
                    <a:ext uri="{FF2B5EF4-FFF2-40B4-BE49-F238E27FC236}">
                      <a16:creationId xmlns:a16="http://schemas.microsoft.com/office/drawing/2014/main" id="{BD2A1CF1-744C-4FBF-B1EB-A73A986C7BE5}"/>
                    </a:ext>
                  </a:extLst>
                </p:cNvPr>
                <p:cNvSpPr>
                  <a:spLocks/>
                </p:cNvSpPr>
                <p:nvPr userDrawn="1"/>
              </p:nvSpPr>
              <p:spPr bwMode="auto">
                <a:xfrm>
                  <a:off x="4455" y="129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2" name="Freeform 471">
                  <a:extLst>
                    <a:ext uri="{FF2B5EF4-FFF2-40B4-BE49-F238E27FC236}">
                      <a16:creationId xmlns:a16="http://schemas.microsoft.com/office/drawing/2014/main" id="{12C75EBA-A5B3-4BBE-A0B5-8FDACD7989BE}"/>
                    </a:ext>
                  </a:extLst>
                </p:cNvPr>
                <p:cNvSpPr>
                  <a:spLocks/>
                </p:cNvSpPr>
                <p:nvPr userDrawn="1"/>
              </p:nvSpPr>
              <p:spPr bwMode="auto">
                <a:xfrm>
                  <a:off x="4192"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3" name="Freeform 472">
                  <a:extLst>
                    <a:ext uri="{FF2B5EF4-FFF2-40B4-BE49-F238E27FC236}">
                      <a16:creationId xmlns:a16="http://schemas.microsoft.com/office/drawing/2014/main" id="{018083DC-FBDF-404C-868A-F380C584F039}"/>
                    </a:ext>
                  </a:extLst>
                </p:cNvPr>
                <p:cNvSpPr>
                  <a:spLocks/>
                </p:cNvSpPr>
                <p:nvPr userDrawn="1"/>
              </p:nvSpPr>
              <p:spPr bwMode="auto">
                <a:xfrm>
                  <a:off x="4038" y="1377"/>
                  <a:ext cx="4"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4" name="Freeform 473">
                  <a:extLst>
                    <a:ext uri="{FF2B5EF4-FFF2-40B4-BE49-F238E27FC236}">
                      <a16:creationId xmlns:a16="http://schemas.microsoft.com/office/drawing/2014/main" id="{1DE0F228-F0A7-4A1F-98CE-7E299E29F7D3}"/>
                    </a:ext>
                  </a:extLst>
                </p:cNvPr>
                <p:cNvSpPr>
                  <a:spLocks/>
                </p:cNvSpPr>
                <p:nvPr userDrawn="1"/>
              </p:nvSpPr>
              <p:spPr bwMode="auto">
                <a:xfrm>
                  <a:off x="3734" y="1472"/>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5" name="Freeform 474">
                  <a:extLst>
                    <a:ext uri="{FF2B5EF4-FFF2-40B4-BE49-F238E27FC236}">
                      <a16:creationId xmlns:a16="http://schemas.microsoft.com/office/drawing/2014/main" id="{DD64AEA0-385D-4CB0-8EB0-7A21EA9EE0D1}"/>
                    </a:ext>
                  </a:extLst>
                </p:cNvPr>
                <p:cNvSpPr>
                  <a:spLocks/>
                </p:cNvSpPr>
                <p:nvPr userDrawn="1"/>
              </p:nvSpPr>
              <p:spPr bwMode="auto">
                <a:xfrm>
                  <a:off x="3649" y="1427"/>
                  <a:ext cx="10" cy="5"/>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6" name="Freeform 475">
                  <a:extLst>
                    <a:ext uri="{FF2B5EF4-FFF2-40B4-BE49-F238E27FC236}">
                      <a16:creationId xmlns:a16="http://schemas.microsoft.com/office/drawing/2014/main" id="{7AFC4525-C5E1-4137-9547-7396EDF85786}"/>
                    </a:ext>
                  </a:extLst>
                </p:cNvPr>
                <p:cNvSpPr>
                  <a:spLocks/>
                </p:cNvSpPr>
                <p:nvPr userDrawn="1"/>
              </p:nvSpPr>
              <p:spPr bwMode="auto">
                <a:xfrm>
                  <a:off x="3709" y="1452"/>
                  <a:ext cx="15" cy="10"/>
                </a:xfrm>
                <a:custGeom>
                  <a:avLst/>
                  <a:gdLst>
                    <a:gd name="T0" fmla="*/ 3 w 3"/>
                    <a:gd name="T1" fmla="*/ 1 h 2"/>
                    <a:gd name="T2" fmla="*/ 0 w 3"/>
                    <a:gd name="T3" fmla="*/ 0 h 2"/>
                    <a:gd name="T4" fmla="*/ 1 w 3"/>
                    <a:gd name="T5" fmla="*/ 0 h 2"/>
                    <a:gd name="T6" fmla="*/ 3 w 3"/>
                    <a:gd name="T7" fmla="*/ 1 h 2"/>
                  </a:gdLst>
                  <a:ahLst/>
                  <a:cxnLst>
                    <a:cxn ang="0">
                      <a:pos x="T0" y="T1"/>
                    </a:cxn>
                    <a:cxn ang="0">
                      <a:pos x="T2" y="T3"/>
                    </a:cxn>
                    <a:cxn ang="0">
                      <a:pos x="T4" y="T5"/>
                    </a:cxn>
                    <a:cxn ang="0">
                      <a:pos x="T6" y="T7"/>
                    </a:cxn>
                  </a:cxnLst>
                  <a:rect l="0" t="0" r="r" b="b"/>
                  <a:pathLst>
                    <a:path w="3" h="2">
                      <a:moveTo>
                        <a:pt x="3" y="1"/>
                      </a:moveTo>
                      <a:cubicBezTo>
                        <a:pt x="3" y="0"/>
                        <a:pt x="2" y="0"/>
                        <a:pt x="0" y="0"/>
                      </a:cubicBezTo>
                      <a:cubicBezTo>
                        <a:pt x="0" y="0"/>
                        <a:pt x="1" y="0"/>
                        <a:pt x="1" y="0"/>
                      </a:cubicBezTo>
                      <a:cubicBezTo>
                        <a:pt x="0"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7" name="Freeform 476">
                  <a:extLst>
                    <a:ext uri="{FF2B5EF4-FFF2-40B4-BE49-F238E27FC236}">
                      <a16:creationId xmlns:a16="http://schemas.microsoft.com/office/drawing/2014/main" id="{BDEE77B3-D62F-4E30-9FB4-914593BB7299}"/>
                    </a:ext>
                  </a:extLst>
                </p:cNvPr>
                <p:cNvSpPr>
                  <a:spLocks/>
                </p:cNvSpPr>
                <p:nvPr userDrawn="1"/>
              </p:nvSpPr>
              <p:spPr bwMode="auto">
                <a:xfrm>
                  <a:off x="3704" y="1452"/>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8" name="Freeform 477">
                  <a:extLst>
                    <a:ext uri="{FF2B5EF4-FFF2-40B4-BE49-F238E27FC236}">
                      <a16:creationId xmlns:a16="http://schemas.microsoft.com/office/drawing/2014/main" id="{80426312-1E6F-448C-8DC9-718F54BB5B42}"/>
                    </a:ext>
                  </a:extLst>
                </p:cNvPr>
                <p:cNvSpPr>
                  <a:spLocks/>
                </p:cNvSpPr>
                <p:nvPr userDrawn="1"/>
              </p:nvSpPr>
              <p:spPr bwMode="auto">
                <a:xfrm>
                  <a:off x="3789" y="1467"/>
                  <a:ext cx="25" cy="15"/>
                </a:xfrm>
                <a:custGeom>
                  <a:avLst/>
                  <a:gdLst>
                    <a:gd name="T0" fmla="*/ 1 w 5"/>
                    <a:gd name="T1" fmla="*/ 1 h 3"/>
                    <a:gd name="T2" fmla="*/ 0 w 5"/>
                    <a:gd name="T3" fmla="*/ 2 h 3"/>
                    <a:gd name="T4" fmla="*/ 1 w 5"/>
                    <a:gd name="T5" fmla="*/ 1 h 3"/>
                  </a:gdLst>
                  <a:ahLst/>
                  <a:cxnLst>
                    <a:cxn ang="0">
                      <a:pos x="T0" y="T1"/>
                    </a:cxn>
                    <a:cxn ang="0">
                      <a:pos x="T2" y="T3"/>
                    </a:cxn>
                    <a:cxn ang="0">
                      <a:pos x="T4" y="T5"/>
                    </a:cxn>
                  </a:cxnLst>
                  <a:rect l="0" t="0" r="r" b="b"/>
                  <a:pathLst>
                    <a:path w="5" h="3">
                      <a:moveTo>
                        <a:pt x="1" y="1"/>
                      </a:moveTo>
                      <a:cubicBezTo>
                        <a:pt x="1" y="1"/>
                        <a:pt x="1" y="2"/>
                        <a:pt x="0" y="2"/>
                      </a:cubicBezTo>
                      <a:cubicBezTo>
                        <a:pt x="0" y="3"/>
                        <a:pt x="5"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9" name="Freeform 478">
                  <a:extLst>
                    <a:ext uri="{FF2B5EF4-FFF2-40B4-BE49-F238E27FC236}">
                      <a16:creationId xmlns:a16="http://schemas.microsoft.com/office/drawing/2014/main" id="{6D56E92A-2B51-4527-8542-7EDADB8FAE83}"/>
                    </a:ext>
                  </a:extLst>
                </p:cNvPr>
                <p:cNvSpPr>
                  <a:spLocks/>
                </p:cNvSpPr>
                <p:nvPr userDrawn="1"/>
              </p:nvSpPr>
              <p:spPr bwMode="auto">
                <a:xfrm>
                  <a:off x="3719"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0" name="Freeform 479">
                  <a:extLst>
                    <a:ext uri="{FF2B5EF4-FFF2-40B4-BE49-F238E27FC236}">
                      <a16:creationId xmlns:a16="http://schemas.microsoft.com/office/drawing/2014/main" id="{1ACC5629-C90F-4811-911E-C9647994E52E}"/>
                    </a:ext>
                  </a:extLst>
                </p:cNvPr>
                <p:cNvSpPr>
                  <a:spLocks/>
                </p:cNvSpPr>
                <p:nvPr userDrawn="1"/>
              </p:nvSpPr>
              <p:spPr bwMode="auto">
                <a:xfrm>
                  <a:off x="3759" y="1452"/>
                  <a:ext cx="15" cy="0"/>
                </a:xfrm>
                <a:custGeom>
                  <a:avLst/>
                  <a:gdLst>
                    <a:gd name="T0" fmla="*/ 3 w 3"/>
                    <a:gd name="T1" fmla="*/ 1 w 3"/>
                    <a:gd name="T2" fmla="*/ 0 w 3"/>
                    <a:gd name="T3" fmla="*/ 3 w 3"/>
                  </a:gdLst>
                  <a:ahLst/>
                  <a:cxnLst>
                    <a:cxn ang="0">
                      <a:pos x="T0" y="0"/>
                    </a:cxn>
                    <a:cxn ang="0">
                      <a:pos x="T1" y="0"/>
                    </a:cxn>
                    <a:cxn ang="0">
                      <a:pos x="T2" y="0"/>
                    </a:cxn>
                    <a:cxn ang="0">
                      <a:pos x="T3" y="0"/>
                    </a:cxn>
                  </a:cxnLst>
                  <a:rect l="0" t="0" r="r" b="b"/>
                  <a:pathLst>
                    <a:path w="3">
                      <a:moveTo>
                        <a:pt x="3" y="0"/>
                      </a:moveTo>
                      <a:cubicBezTo>
                        <a:pt x="1" y="0"/>
                        <a:pt x="1" y="0"/>
                        <a:pt x="1" y="0"/>
                      </a:cubicBezTo>
                      <a:cubicBezTo>
                        <a:pt x="1" y="0"/>
                        <a:pt x="0" y="0"/>
                        <a:pt x="0" y="0"/>
                      </a:cubicBezTo>
                      <a:cubicBezTo>
                        <a:pt x="1" y="0"/>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1" name="Freeform 480">
                  <a:extLst>
                    <a:ext uri="{FF2B5EF4-FFF2-40B4-BE49-F238E27FC236}">
                      <a16:creationId xmlns:a16="http://schemas.microsoft.com/office/drawing/2014/main" id="{1DEE7813-EF34-4B02-BC8F-EB7D7D82AC0F}"/>
                    </a:ext>
                  </a:extLst>
                </p:cNvPr>
                <p:cNvSpPr>
                  <a:spLocks/>
                </p:cNvSpPr>
                <p:nvPr userDrawn="1"/>
              </p:nvSpPr>
              <p:spPr bwMode="auto">
                <a:xfrm>
                  <a:off x="3749" y="1452"/>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2" name="Freeform 481">
                  <a:extLst>
                    <a:ext uri="{FF2B5EF4-FFF2-40B4-BE49-F238E27FC236}">
                      <a16:creationId xmlns:a16="http://schemas.microsoft.com/office/drawing/2014/main" id="{8C2B3046-8960-4C92-956C-B5F87FCD6A35}"/>
                    </a:ext>
                  </a:extLst>
                </p:cNvPr>
                <p:cNvSpPr>
                  <a:spLocks/>
                </p:cNvSpPr>
                <p:nvPr userDrawn="1"/>
              </p:nvSpPr>
              <p:spPr bwMode="auto">
                <a:xfrm>
                  <a:off x="3734"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3" name="Freeform 482">
                  <a:extLst>
                    <a:ext uri="{FF2B5EF4-FFF2-40B4-BE49-F238E27FC236}">
                      <a16:creationId xmlns:a16="http://schemas.microsoft.com/office/drawing/2014/main" id="{3290224D-43B1-454A-9DFC-CCB1B758A880}"/>
                    </a:ext>
                  </a:extLst>
                </p:cNvPr>
                <p:cNvSpPr>
                  <a:spLocks/>
                </p:cNvSpPr>
                <p:nvPr userDrawn="1"/>
              </p:nvSpPr>
              <p:spPr bwMode="auto">
                <a:xfrm>
                  <a:off x="3883" y="1432"/>
                  <a:ext cx="15" cy="5"/>
                </a:xfrm>
                <a:custGeom>
                  <a:avLst/>
                  <a:gdLst>
                    <a:gd name="T0" fmla="*/ 1 w 3"/>
                    <a:gd name="T1" fmla="*/ 1 h 1"/>
                    <a:gd name="T2" fmla="*/ 3 w 3"/>
                    <a:gd name="T3" fmla="*/ 0 h 1"/>
                    <a:gd name="T4" fmla="*/ 2 w 3"/>
                    <a:gd name="T5" fmla="*/ 0 h 1"/>
                    <a:gd name="T6" fmla="*/ 1 w 3"/>
                    <a:gd name="T7" fmla="*/ 1 h 1"/>
                  </a:gdLst>
                  <a:ahLst/>
                  <a:cxnLst>
                    <a:cxn ang="0">
                      <a:pos x="T0" y="T1"/>
                    </a:cxn>
                    <a:cxn ang="0">
                      <a:pos x="T2" y="T3"/>
                    </a:cxn>
                    <a:cxn ang="0">
                      <a:pos x="T4" y="T5"/>
                    </a:cxn>
                    <a:cxn ang="0">
                      <a:pos x="T6" y="T7"/>
                    </a:cxn>
                  </a:cxnLst>
                  <a:rect l="0" t="0" r="r" b="b"/>
                  <a:pathLst>
                    <a:path w="3" h="1">
                      <a:moveTo>
                        <a:pt x="1" y="1"/>
                      </a:moveTo>
                      <a:cubicBezTo>
                        <a:pt x="3" y="0"/>
                        <a:pt x="3" y="0"/>
                        <a:pt x="3" y="0"/>
                      </a:cubicBezTo>
                      <a:cubicBezTo>
                        <a:pt x="3" y="0"/>
                        <a:pt x="2"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4" name="Freeform 483">
                  <a:extLst>
                    <a:ext uri="{FF2B5EF4-FFF2-40B4-BE49-F238E27FC236}">
                      <a16:creationId xmlns:a16="http://schemas.microsoft.com/office/drawing/2014/main" id="{6943C810-DDA7-45F4-9EEC-208C105F3916}"/>
                    </a:ext>
                  </a:extLst>
                </p:cNvPr>
                <p:cNvSpPr>
                  <a:spLocks/>
                </p:cNvSpPr>
                <p:nvPr userDrawn="1"/>
              </p:nvSpPr>
              <p:spPr bwMode="auto">
                <a:xfrm>
                  <a:off x="3848" y="1432"/>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5" name="Freeform 484">
                  <a:extLst>
                    <a:ext uri="{FF2B5EF4-FFF2-40B4-BE49-F238E27FC236}">
                      <a16:creationId xmlns:a16="http://schemas.microsoft.com/office/drawing/2014/main" id="{C96D9C42-9507-4F0C-9A25-EDD986A99ECF}"/>
                    </a:ext>
                  </a:extLst>
                </p:cNvPr>
                <p:cNvSpPr>
                  <a:spLocks/>
                </p:cNvSpPr>
                <p:nvPr userDrawn="1"/>
              </p:nvSpPr>
              <p:spPr bwMode="auto">
                <a:xfrm>
                  <a:off x="3873" y="1417"/>
                  <a:ext cx="20" cy="10"/>
                </a:xfrm>
                <a:custGeom>
                  <a:avLst/>
                  <a:gdLst>
                    <a:gd name="T0" fmla="*/ 2 w 4"/>
                    <a:gd name="T1" fmla="*/ 1 h 2"/>
                    <a:gd name="T2" fmla="*/ 2 w 4"/>
                    <a:gd name="T3" fmla="*/ 0 h 2"/>
                    <a:gd name="T4" fmla="*/ 2 w 4"/>
                    <a:gd name="T5" fmla="*/ 1 h 2"/>
                  </a:gdLst>
                  <a:ahLst/>
                  <a:cxnLst>
                    <a:cxn ang="0">
                      <a:pos x="T0" y="T1"/>
                    </a:cxn>
                    <a:cxn ang="0">
                      <a:pos x="T2" y="T3"/>
                    </a:cxn>
                    <a:cxn ang="0">
                      <a:pos x="T4" y="T5"/>
                    </a:cxn>
                  </a:cxnLst>
                  <a:rect l="0" t="0" r="r" b="b"/>
                  <a:pathLst>
                    <a:path w="4" h="2">
                      <a:moveTo>
                        <a:pt x="2" y="1"/>
                      </a:moveTo>
                      <a:cubicBezTo>
                        <a:pt x="2" y="1"/>
                        <a:pt x="4" y="0"/>
                        <a:pt x="2" y="0"/>
                      </a:cubicBezTo>
                      <a:cubicBezTo>
                        <a:pt x="2" y="1"/>
                        <a:pt x="0"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6" name="Freeform 485">
                  <a:extLst>
                    <a:ext uri="{FF2B5EF4-FFF2-40B4-BE49-F238E27FC236}">
                      <a16:creationId xmlns:a16="http://schemas.microsoft.com/office/drawing/2014/main" id="{E94B56D3-FB4E-4226-966F-35E40D6620D1}"/>
                    </a:ext>
                  </a:extLst>
                </p:cNvPr>
                <p:cNvSpPr>
                  <a:spLocks/>
                </p:cNvSpPr>
                <p:nvPr userDrawn="1"/>
              </p:nvSpPr>
              <p:spPr bwMode="auto">
                <a:xfrm>
                  <a:off x="4042" y="1397"/>
                  <a:ext cx="10" cy="10"/>
                </a:xfrm>
                <a:custGeom>
                  <a:avLst/>
                  <a:gdLst>
                    <a:gd name="T0" fmla="*/ 10 w 10"/>
                    <a:gd name="T1" fmla="*/ 5 h 10"/>
                    <a:gd name="T2" fmla="*/ 5 w 10"/>
                    <a:gd name="T3" fmla="*/ 0 h 10"/>
                    <a:gd name="T4" fmla="*/ 0 w 10"/>
                    <a:gd name="T5" fmla="*/ 10 h 10"/>
                    <a:gd name="T6" fmla="*/ 10 w 10"/>
                    <a:gd name="T7" fmla="*/ 5 h 10"/>
                  </a:gdLst>
                  <a:ahLst/>
                  <a:cxnLst>
                    <a:cxn ang="0">
                      <a:pos x="T0" y="T1"/>
                    </a:cxn>
                    <a:cxn ang="0">
                      <a:pos x="T2" y="T3"/>
                    </a:cxn>
                    <a:cxn ang="0">
                      <a:pos x="T4" y="T5"/>
                    </a:cxn>
                    <a:cxn ang="0">
                      <a:pos x="T6" y="T7"/>
                    </a:cxn>
                  </a:cxnLst>
                  <a:rect l="0" t="0" r="r" b="b"/>
                  <a:pathLst>
                    <a:path w="10" h="10">
                      <a:moveTo>
                        <a:pt x="10" y="5"/>
                      </a:moveTo>
                      <a:lnTo>
                        <a:pt x="5" y="0"/>
                      </a:lnTo>
                      <a:lnTo>
                        <a:pt x="0" y="10"/>
                      </a:lnTo>
                      <a:lnTo>
                        <a:pt x="1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7" name="Freeform 486">
                  <a:extLst>
                    <a:ext uri="{FF2B5EF4-FFF2-40B4-BE49-F238E27FC236}">
                      <a16:creationId xmlns:a16="http://schemas.microsoft.com/office/drawing/2014/main" id="{A1304BF0-7E0C-4E7E-955B-E3A7C9DC2BAB}"/>
                    </a:ext>
                  </a:extLst>
                </p:cNvPr>
                <p:cNvSpPr>
                  <a:spLocks/>
                </p:cNvSpPr>
                <p:nvPr userDrawn="1"/>
              </p:nvSpPr>
              <p:spPr bwMode="auto">
                <a:xfrm>
                  <a:off x="4182" y="1417"/>
                  <a:ext cx="20" cy="10"/>
                </a:xfrm>
                <a:custGeom>
                  <a:avLst/>
                  <a:gdLst>
                    <a:gd name="T0" fmla="*/ 3 w 4"/>
                    <a:gd name="T1" fmla="*/ 0 h 2"/>
                    <a:gd name="T2" fmla="*/ 0 w 4"/>
                    <a:gd name="T3" fmla="*/ 1 h 2"/>
                    <a:gd name="T4" fmla="*/ 1 w 4"/>
                    <a:gd name="T5" fmla="*/ 2 h 2"/>
                    <a:gd name="T6" fmla="*/ 1 w 4"/>
                    <a:gd name="T7" fmla="*/ 2 h 2"/>
                    <a:gd name="T8" fmla="*/ 3 w 4"/>
                    <a:gd name="T9" fmla="*/ 0 h 2"/>
                  </a:gdLst>
                  <a:ahLst/>
                  <a:cxnLst>
                    <a:cxn ang="0">
                      <a:pos x="T0" y="T1"/>
                    </a:cxn>
                    <a:cxn ang="0">
                      <a:pos x="T2" y="T3"/>
                    </a:cxn>
                    <a:cxn ang="0">
                      <a:pos x="T4" y="T5"/>
                    </a:cxn>
                    <a:cxn ang="0">
                      <a:pos x="T6" y="T7"/>
                    </a:cxn>
                    <a:cxn ang="0">
                      <a:pos x="T8" y="T9"/>
                    </a:cxn>
                  </a:cxnLst>
                  <a:rect l="0" t="0" r="r" b="b"/>
                  <a:pathLst>
                    <a:path w="4" h="2">
                      <a:moveTo>
                        <a:pt x="3" y="0"/>
                      </a:moveTo>
                      <a:cubicBezTo>
                        <a:pt x="1" y="0"/>
                        <a:pt x="2" y="2"/>
                        <a:pt x="0" y="1"/>
                      </a:cubicBezTo>
                      <a:cubicBezTo>
                        <a:pt x="0" y="1"/>
                        <a:pt x="0" y="1"/>
                        <a:pt x="1" y="2"/>
                      </a:cubicBezTo>
                      <a:cubicBezTo>
                        <a:pt x="1" y="2"/>
                        <a:pt x="2" y="2"/>
                        <a:pt x="1" y="2"/>
                      </a:cubicBezTo>
                      <a:cubicBezTo>
                        <a:pt x="3" y="2"/>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8" name="Freeform 487">
                  <a:extLst>
                    <a:ext uri="{FF2B5EF4-FFF2-40B4-BE49-F238E27FC236}">
                      <a16:creationId xmlns:a16="http://schemas.microsoft.com/office/drawing/2014/main" id="{1806588A-F810-46A1-BEDF-7521FA191CA5}"/>
                    </a:ext>
                  </a:extLst>
                </p:cNvPr>
                <p:cNvSpPr>
                  <a:spLocks/>
                </p:cNvSpPr>
                <p:nvPr userDrawn="1"/>
              </p:nvSpPr>
              <p:spPr bwMode="auto">
                <a:xfrm>
                  <a:off x="4187" y="14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9" name="Freeform 488">
                  <a:extLst>
                    <a:ext uri="{FF2B5EF4-FFF2-40B4-BE49-F238E27FC236}">
                      <a16:creationId xmlns:a16="http://schemas.microsoft.com/office/drawing/2014/main" id="{E2FE44EE-3FD1-47EF-B419-A11AD4A7866A}"/>
                    </a:ext>
                  </a:extLst>
                </p:cNvPr>
                <p:cNvSpPr>
                  <a:spLocks/>
                </p:cNvSpPr>
                <p:nvPr userDrawn="1"/>
              </p:nvSpPr>
              <p:spPr bwMode="auto">
                <a:xfrm>
                  <a:off x="3560" y="1112"/>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0" name="Freeform 489">
                  <a:extLst>
                    <a:ext uri="{FF2B5EF4-FFF2-40B4-BE49-F238E27FC236}">
                      <a16:creationId xmlns:a16="http://schemas.microsoft.com/office/drawing/2014/main" id="{2BBF62E8-1435-4F16-A2D8-27E3693FFE9B}"/>
                    </a:ext>
                  </a:extLst>
                </p:cNvPr>
                <p:cNvSpPr>
                  <a:spLocks/>
                </p:cNvSpPr>
                <p:nvPr userDrawn="1"/>
              </p:nvSpPr>
              <p:spPr bwMode="auto">
                <a:xfrm>
                  <a:off x="3555" y="1127"/>
                  <a:ext cx="5" cy="10"/>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2"/>
                        <a:pt x="0" y="2"/>
                        <a:pt x="0" y="2"/>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1" name="Freeform 490">
                  <a:extLst>
                    <a:ext uri="{FF2B5EF4-FFF2-40B4-BE49-F238E27FC236}">
                      <a16:creationId xmlns:a16="http://schemas.microsoft.com/office/drawing/2014/main" id="{2834EC8B-B77C-4200-807C-81A896A34F88}"/>
                    </a:ext>
                  </a:extLst>
                </p:cNvPr>
                <p:cNvSpPr>
                  <a:spLocks/>
                </p:cNvSpPr>
                <p:nvPr userDrawn="1"/>
              </p:nvSpPr>
              <p:spPr bwMode="auto">
                <a:xfrm>
                  <a:off x="4391" y="1142"/>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2" name="Freeform 491">
                  <a:extLst>
                    <a:ext uri="{FF2B5EF4-FFF2-40B4-BE49-F238E27FC236}">
                      <a16:creationId xmlns:a16="http://schemas.microsoft.com/office/drawing/2014/main" id="{85A71E75-9CAB-4B78-8B83-F96EF46FF11C}"/>
                    </a:ext>
                  </a:extLst>
                </p:cNvPr>
                <p:cNvSpPr>
                  <a:spLocks/>
                </p:cNvSpPr>
                <p:nvPr userDrawn="1"/>
              </p:nvSpPr>
              <p:spPr bwMode="auto">
                <a:xfrm>
                  <a:off x="4291" y="1077"/>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3" name="Freeform 492">
                  <a:extLst>
                    <a:ext uri="{FF2B5EF4-FFF2-40B4-BE49-F238E27FC236}">
                      <a16:creationId xmlns:a16="http://schemas.microsoft.com/office/drawing/2014/main" id="{4BB31D07-3931-4705-BBEB-0D95A4EAE26F}"/>
                    </a:ext>
                  </a:extLst>
                </p:cNvPr>
                <p:cNvSpPr>
                  <a:spLocks/>
                </p:cNvSpPr>
                <p:nvPr userDrawn="1"/>
              </p:nvSpPr>
              <p:spPr bwMode="auto">
                <a:xfrm>
                  <a:off x="4217" y="997"/>
                  <a:ext cx="5" cy="1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1" y="3"/>
                        <a:pt x="1" y="3"/>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4" name="Freeform 493">
                  <a:extLst>
                    <a:ext uri="{FF2B5EF4-FFF2-40B4-BE49-F238E27FC236}">
                      <a16:creationId xmlns:a16="http://schemas.microsoft.com/office/drawing/2014/main" id="{71B92590-E73A-4AF5-8525-53C947BA8BF3}"/>
                    </a:ext>
                  </a:extLst>
                </p:cNvPr>
                <p:cNvSpPr>
                  <a:spLocks/>
                </p:cNvSpPr>
                <p:nvPr userDrawn="1"/>
              </p:nvSpPr>
              <p:spPr bwMode="auto">
                <a:xfrm>
                  <a:off x="4421" y="71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5" name="Freeform 494">
                  <a:extLst>
                    <a:ext uri="{FF2B5EF4-FFF2-40B4-BE49-F238E27FC236}">
                      <a16:creationId xmlns:a16="http://schemas.microsoft.com/office/drawing/2014/main" id="{F75144FF-D750-4FAD-AD61-5A86E887DC07}"/>
                    </a:ext>
                  </a:extLst>
                </p:cNvPr>
                <p:cNvSpPr>
                  <a:spLocks/>
                </p:cNvSpPr>
                <p:nvPr userDrawn="1"/>
              </p:nvSpPr>
              <p:spPr bwMode="auto">
                <a:xfrm>
                  <a:off x="4426" y="68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6" name="Freeform 495">
                  <a:extLst>
                    <a:ext uri="{FF2B5EF4-FFF2-40B4-BE49-F238E27FC236}">
                      <a16:creationId xmlns:a16="http://schemas.microsoft.com/office/drawing/2014/main" id="{F51A5B1E-C441-403E-90C1-17ED4F7296EA}"/>
                    </a:ext>
                  </a:extLst>
                </p:cNvPr>
                <p:cNvSpPr>
                  <a:spLocks/>
                </p:cNvSpPr>
                <p:nvPr userDrawn="1"/>
              </p:nvSpPr>
              <p:spPr bwMode="auto">
                <a:xfrm>
                  <a:off x="4426" y="668"/>
                  <a:ext cx="15" cy="15"/>
                </a:xfrm>
                <a:custGeom>
                  <a:avLst/>
                  <a:gdLst>
                    <a:gd name="T0" fmla="*/ 3 w 3"/>
                    <a:gd name="T1" fmla="*/ 1 h 3"/>
                    <a:gd name="T2" fmla="*/ 1 w 3"/>
                    <a:gd name="T3" fmla="*/ 3 h 3"/>
                    <a:gd name="T4" fmla="*/ 0 w 3"/>
                    <a:gd name="T5" fmla="*/ 2 h 3"/>
                    <a:gd name="T6" fmla="*/ 1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0"/>
                        <a:pt x="2" y="2"/>
                        <a:pt x="1" y="3"/>
                      </a:cubicBezTo>
                      <a:cubicBezTo>
                        <a:pt x="0" y="2"/>
                        <a:pt x="0" y="2"/>
                        <a:pt x="0" y="2"/>
                      </a:cubicBezTo>
                      <a:cubicBezTo>
                        <a:pt x="1" y="3"/>
                        <a:pt x="1" y="3"/>
                        <a:pt x="1"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7" name="Freeform 496">
                  <a:extLst>
                    <a:ext uri="{FF2B5EF4-FFF2-40B4-BE49-F238E27FC236}">
                      <a16:creationId xmlns:a16="http://schemas.microsoft.com/office/drawing/2014/main" id="{AFC87CD1-A6A3-4C9D-BBEF-D22690701659}"/>
                    </a:ext>
                  </a:extLst>
                </p:cNvPr>
                <p:cNvSpPr>
                  <a:spLocks/>
                </p:cNvSpPr>
                <p:nvPr userDrawn="1"/>
              </p:nvSpPr>
              <p:spPr bwMode="auto">
                <a:xfrm>
                  <a:off x="4455" y="668"/>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8" name="Freeform 497">
                  <a:extLst>
                    <a:ext uri="{FF2B5EF4-FFF2-40B4-BE49-F238E27FC236}">
                      <a16:creationId xmlns:a16="http://schemas.microsoft.com/office/drawing/2014/main" id="{F2FAAB02-AD4A-4F05-974B-2F76DF8C3E1B}"/>
                    </a:ext>
                  </a:extLst>
                </p:cNvPr>
                <p:cNvSpPr>
                  <a:spLocks/>
                </p:cNvSpPr>
                <p:nvPr userDrawn="1"/>
              </p:nvSpPr>
              <p:spPr bwMode="auto">
                <a:xfrm>
                  <a:off x="4455" y="673"/>
                  <a:ext cx="5" cy="0"/>
                </a:xfrm>
                <a:custGeom>
                  <a:avLst/>
                  <a:gdLst>
                    <a:gd name="T0" fmla="*/ 0 w 1"/>
                    <a:gd name="T1" fmla="*/ 0 w 1"/>
                  </a:gdLst>
                  <a:ahLst/>
                  <a:cxnLst>
                    <a:cxn ang="0">
                      <a:pos x="T0" y="0"/>
                    </a:cxn>
                    <a:cxn ang="0">
                      <a:pos x="T1" y="0"/>
                    </a:cxn>
                  </a:cxnLst>
                  <a:rect l="0" t="0" r="r" b="b"/>
                  <a:pathLst>
                    <a:path w="1">
                      <a:moveTo>
                        <a:pt x="0" y="0"/>
                      </a:move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9" name="Freeform 498">
                  <a:extLst>
                    <a:ext uri="{FF2B5EF4-FFF2-40B4-BE49-F238E27FC236}">
                      <a16:creationId xmlns:a16="http://schemas.microsoft.com/office/drawing/2014/main" id="{142DD19D-509F-427A-BE28-68045B65C86C}"/>
                    </a:ext>
                  </a:extLst>
                </p:cNvPr>
                <p:cNvSpPr>
                  <a:spLocks/>
                </p:cNvSpPr>
                <p:nvPr userDrawn="1"/>
              </p:nvSpPr>
              <p:spPr bwMode="auto">
                <a:xfrm>
                  <a:off x="4460" y="6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0" name="Freeform 499">
                  <a:extLst>
                    <a:ext uri="{FF2B5EF4-FFF2-40B4-BE49-F238E27FC236}">
                      <a16:creationId xmlns:a16="http://schemas.microsoft.com/office/drawing/2014/main" id="{084A2EF1-639F-4349-9E98-0AA3109D8348}"/>
                    </a:ext>
                  </a:extLst>
                </p:cNvPr>
                <p:cNvSpPr>
                  <a:spLocks/>
                </p:cNvSpPr>
                <p:nvPr userDrawn="1"/>
              </p:nvSpPr>
              <p:spPr bwMode="auto">
                <a:xfrm>
                  <a:off x="4460"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1" name="Freeform 500">
                  <a:extLst>
                    <a:ext uri="{FF2B5EF4-FFF2-40B4-BE49-F238E27FC236}">
                      <a16:creationId xmlns:a16="http://schemas.microsoft.com/office/drawing/2014/main" id="{4FF88574-BC5F-4FD3-9F03-B8ED7E79C6BB}"/>
                    </a:ext>
                  </a:extLst>
                </p:cNvPr>
                <p:cNvSpPr>
                  <a:spLocks/>
                </p:cNvSpPr>
                <p:nvPr userDrawn="1"/>
              </p:nvSpPr>
              <p:spPr bwMode="auto">
                <a:xfrm>
                  <a:off x="4455" y="65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2" name="Freeform 501">
                  <a:extLst>
                    <a:ext uri="{FF2B5EF4-FFF2-40B4-BE49-F238E27FC236}">
                      <a16:creationId xmlns:a16="http://schemas.microsoft.com/office/drawing/2014/main" id="{236124C8-B1B0-4290-9D09-56423A6BA440}"/>
                    </a:ext>
                  </a:extLst>
                </p:cNvPr>
                <p:cNvSpPr>
                  <a:spLocks/>
                </p:cNvSpPr>
                <p:nvPr userDrawn="1"/>
              </p:nvSpPr>
              <p:spPr bwMode="auto">
                <a:xfrm>
                  <a:off x="4451" y="663"/>
                  <a:ext cx="4"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3" name="Freeform 502">
                  <a:extLst>
                    <a:ext uri="{FF2B5EF4-FFF2-40B4-BE49-F238E27FC236}">
                      <a16:creationId xmlns:a16="http://schemas.microsoft.com/office/drawing/2014/main" id="{B998585F-C7A3-44D4-B60C-0FF1B4E37C78}"/>
                    </a:ext>
                  </a:extLst>
                </p:cNvPr>
                <p:cNvSpPr>
                  <a:spLocks/>
                </p:cNvSpPr>
                <p:nvPr userDrawn="1"/>
              </p:nvSpPr>
              <p:spPr bwMode="auto">
                <a:xfrm>
                  <a:off x="4431" y="668"/>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4" name="Freeform 503">
                  <a:extLst>
                    <a:ext uri="{FF2B5EF4-FFF2-40B4-BE49-F238E27FC236}">
                      <a16:creationId xmlns:a16="http://schemas.microsoft.com/office/drawing/2014/main" id="{BBE048AF-7803-4BA9-9904-F16027912CAD}"/>
                    </a:ext>
                  </a:extLst>
                </p:cNvPr>
                <p:cNvSpPr>
                  <a:spLocks/>
                </p:cNvSpPr>
                <p:nvPr userDrawn="1"/>
              </p:nvSpPr>
              <p:spPr bwMode="auto">
                <a:xfrm>
                  <a:off x="4470" y="65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5" name="Freeform 504">
                  <a:extLst>
                    <a:ext uri="{FF2B5EF4-FFF2-40B4-BE49-F238E27FC236}">
                      <a16:creationId xmlns:a16="http://schemas.microsoft.com/office/drawing/2014/main" id="{7C7195C0-4638-4CA7-BAEC-71707400A1CA}"/>
                    </a:ext>
                  </a:extLst>
                </p:cNvPr>
                <p:cNvSpPr>
                  <a:spLocks/>
                </p:cNvSpPr>
                <p:nvPr userDrawn="1"/>
              </p:nvSpPr>
              <p:spPr bwMode="auto">
                <a:xfrm>
                  <a:off x="4470" y="64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6" name="Oval 505">
                  <a:extLst>
                    <a:ext uri="{FF2B5EF4-FFF2-40B4-BE49-F238E27FC236}">
                      <a16:creationId xmlns:a16="http://schemas.microsoft.com/office/drawing/2014/main" id="{A2BD7E6B-8A00-4346-9C97-2B92E5137F9B}"/>
                    </a:ext>
                  </a:extLst>
                </p:cNvPr>
                <p:cNvSpPr>
                  <a:spLocks noChangeArrowheads="1"/>
                </p:cNvSpPr>
                <p:nvPr userDrawn="1"/>
              </p:nvSpPr>
              <p:spPr bwMode="auto">
                <a:xfrm>
                  <a:off x="4455" y="653"/>
                  <a:ext cx="1" cy="1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7" name="Freeform 506">
                  <a:extLst>
                    <a:ext uri="{FF2B5EF4-FFF2-40B4-BE49-F238E27FC236}">
                      <a16:creationId xmlns:a16="http://schemas.microsoft.com/office/drawing/2014/main" id="{E2C37A98-67F8-4E37-88D3-7BCE232B00DF}"/>
                    </a:ext>
                  </a:extLst>
                </p:cNvPr>
                <p:cNvSpPr>
                  <a:spLocks/>
                </p:cNvSpPr>
                <p:nvPr userDrawn="1"/>
              </p:nvSpPr>
              <p:spPr bwMode="auto">
                <a:xfrm>
                  <a:off x="4485" y="643"/>
                  <a:ext cx="0" cy="10"/>
                </a:xfrm>
                <a:custGeom>
                  <a:avLst/>
                  <a:gdLst>
                    <a:gd name="T0" fmla="*/ 5 h 10"/>
                    <a:gd name="T1" fmla="*/ 10 h 10"/>
                    <a:gd name="T2" fmla="*/ 0 h 10"/>
                    <a:gd name="T3" fmla="*/ 5 h 10"/>
                  </a:gdLst>
                  <a:ahLst/>
                  <a:cxnLst>
                    <a:cxn ang="0">
                      <a:pos x="0" y="T0"/>
                    </a:cxn>
                    <a:cxn ang="0">
                      <a:pos x="0" y="T1"/>
                    </a:cxn>
                    <a:cxn ang="0">
                      <a:pos x="0" y="T2"/>
                    </a:cxn>
                    <a:cxn ang="0">
                      <a:pos x="0" y="T3"/>
                    </a:cxn>
                  </a:cxnLst>
                  <a:rect l="0" t="0" r="r" b="b"/>
                  <a:pathLst>
                    <a:path h="10">
                      <a:moveTo>
                        <a:pt x="0" y="5"/>
                      </a:moveTo>
                      <a:lnTo>
                        <a:pt x="0"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8" name="Freeform 507">
                  <a:extLst>
                    <a:ext uri="{FF2B5EF4-FFF2-40B4-BE49-F238E27FC236}">
                      <a16:creationId xmlns:a16="http://schemas.microsoft.com/office/drawing/2014/main" id="{74051C14-8572-49DA-A099-11263450B651}"/>
                    </a:ext>
                  </a:extLst>
                </p:cNvPr>
                <p:cNvSpPr>
                  <a:spLocks/>
                </p:cNvSpPr>
                <p:nvPr userDrawn="1"/>
              </p:nvSpPr>
              <p:spPr bwMode="auto">
                <a:xfrm>
                  <a:off x="4490" y="638"/>
                  <a:ext cx="10" cy="10"/>
                </a:xfrm>
                <a:custGeom>
                  <a:avLst/>
                  <a:gdLst>
                    <a:gd name="T0" fmla="*/ 0 w 2"/>
                    <a:gd name="T1" fmla="*/ 1 h 2"/>
                    <a:gd name="T2" fmla="*/ 1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1" y="2"/>
                      </a:cubicBezTo>
                      <a:cubicBezTo>
                        <a:pt x="2" y="2"/>
                        <a:pt x="2" y="1"/>
                        <a:pt x="2"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9" name="Freeform 508">
                  <a:extLst>
                    <a:ext uri="{FF2B5EF4-FFF2-40B4-BE49-F238E27FC236}">
                      <a16:creationId xmlns:a16="http://schemas.microsoft.com/office/drawing/2014/main" id="{149A4190-F85F-4021-BAFD-447C2687B08C}"/>
                    </a:ext>
                  </a:extLst>
                </p:cNvPr>
                <p:cNvSpPr>
                  <a:spLocks/>
                </p:cNvSpPr>
                <p:nvPr userDrawn="1"/>
              </p:nvSpPr>
              <p:spPr bwMode="auto">
                <a:xfrm>
                  <a:off x="4500"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0" name="Freeform 509">
                  <a:extLst>
                    <a:ext uri="{FF2B5EF4-FFF2-40B4-BE49-F238E27FC236}">
                      <a16:creationId xmlns:a16="http://schemas.microsoft.com/office/drawing/2014/main" id="{D6B752AA-75B0-4222-A416-AE4C143DE1C7}"/>
                    </a:ext>
                  </a:extLst>
                </p:cNvPr>
                <p:cNvSpPr>
                  <a:spLocks/>
                </p:cNvSpPr>
                <p:nvPr userDrawn="1"/>
              </p:nvSpPr>
              <p:spPr bwMode="auto">
                <a:xfrm>
                  <a:off x="4475" y="64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1" name="Freeform 510">
                  <a:extLst>
                    <a:ext uri="{FF2B5EF4-FFF2-40B4-BE49-F238E27FC236}">
                      <a16:creationId xmlns:a16="http://schemas.microsoft.com/office/drawing/2014/main" id="{05CE5DE4-2686-4B69-8A4A-1EEC619E89FE}"/>
                    </a:ext>
                  </a:extLst>
                </p:cNvPr>
                <p:cNvSpPr>
                  <a:spLocks/>
                </p:cNvSpPr>
                <p:nvPr userDrawn="1"/>
              </p:nvSpPr>
              <p:spPr bwMode="auto">
                <a:xfrm>
                  <a:off x="4480" y="6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2" name="Freeform 511">
                  <a:extLst>
                    <a:ext uri="{FF2B5EF4-FFF2-40B4-BE49-F238E27FC236}">
                      <a16:creationId xmlns:a16="http://schemas.microsoft.com/office/drawing/2014/main" id="{437336A9-E54A-4F4F-A4F8-C4A0658B6E64}"/>
                    </a:ext>
                  </a:extLst>
                </p:cNvPr>
                <p:cNvSpPr>
                  <a:spLocks/>
                </p:cNvSpPr>
                <p:nvPr userDrawn="1"/>
              </p:nvSpPr>
              <p:spPr bwMode="auto">
                <a:xfrm>
                  <a:off x="4475" y="6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3" name="Freeform 512">
                  <a:extLst>
                    <a:ext uri="{FF2B5EF4-FFF2-40B4-BE49-F238E27FC236}">
                      <a16:creationId xmlns:a16="http://schemas.microsoft.com/office/drawing/2014/main" id="{D4B169F6-3585-4731-BE26-A416BF7A27C8}"/>
                    </a:ext>
                  </a:extLst>
                </p:cNvPr>
                <p:cNvSpPr>
                  <a:spLocks/>
                </p:cNvSpPr>
                <p:nvPr userDrawn="1"/>
              </p:nvSpPr>
              <p:spPr bwMode="auto">
                <a:xfrm>
                  <a:off x="4460" y="64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4" name="Freeform 513">
                  <a:extLst>
                    <a:ext uri="{FF2B5EF4-FFF2-40B4-BE49-F238E27FC236}">
                      <a16:creationId xmlns:a16="http://schemas.microsoft.com/office/drawing/2014/main" id="{AD1835FE-C099-4493-B41A-DE8316A35DFF}"/>
                    </a:ext>
                  </a:extLst>
                </p:cNvPr>
                <p:cNvSpPr>
                  <a:spLocks/>
                </p:cNvSpPr>
                <p:nvPr userDrawn="1"/>
              </p:nvSpPr>
              <p:spPr bwMode="auto">
                <a:xfrm>
                  <a:off x="4470" y="64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5" name="Rectangle 514">
                  <a:extLst>
                    <a:ext uri="{FF2B5EF4-FFF2-40B4-BE49-F238E27FC236}">
                      <a16:creationId xmlns:a16="http://schemas.microsoft.com/office/drawing/2014/main" id="{3156214C-EEA5-4E6F-8CE8-1457CAE8D11C}"/>
                    </a:ext>
                  </a:extLst>
                </p:cNvPr>
                <p:cNvSpPr>
                  <a:spLocks noChangeArrowheads="1"/>
                </p:cNvSpPr>
                <p:nvPr userDrawn="1"/>
              </p:nvSpPr>
              <p:spPr bwMode="auto">
                <a:xfrm>
                  <a:off x="4475" y="63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6" name="Freeform 515">
                  <a:extLst>
                    <a:ext uri="{FF2B5EF4-FFF2-40B4-BE49-F238E27FC236}">
                      <a16:creationId xmlns:a16="http://schemas.microsoft.com/office/drawing/2014/main" id="{1B48D732-B66D-49F7-8E49-B507C4C95169}"/>
                    </a:ext>
                  </a:extLst>
                </p:cNvPr>
                <p:cNvSpPr>
                  <a:spLocks/>
                </p:cNvSpPr>
                <p:nvPr userDrawn="1"/>
              </p:nvSpPr>
              <p:spPr bwMode="auto">
                <a:xfrm>
                  <a:off x="4490" y="63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7" name="Freeform 516">
                  <a:extLst>
                    <a:ext uri="{FF2B5EF4-FFF2-40B4-BE49-F238E27FC236}">
                      <a16:creationId xmlns:a16="http://schemas.microsoft.com/office/drawing/2014/main" id="{EA44D69C-985E-4B35-9F1E-BB9AD9749AE1}"/>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8" name="Rectangle 517">
                  <a:extLst>
                    <a:ext uri="{FF2B5EF4-FFF2-40B4-BE49-F238E27FC236}">
                      <a16:creationId xmlns:a16="http://schemas.microsoft.com/office/drawing/2014/main" id="{FDD4D26F-9C31-4D1C-AE49-F7AF372D184C}"/>
                    </a:ext>
                  </a:extLst>
                </p:cNvPr>
                <p:cNvSpPr>
                  <a:spLocks noChangeArrowheads="1"/>
                </p:cNvSpPr>
                <p:nvPr userDrawn="1"/>
              </p:nvSpPr>
              <p:spPr bwMode="auto">
                <a:xfrm>
                  <a:off x="451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9" name="Freeform 518">
                  <a:extLst>
                    <a:ext uri="{FF2B5EF4-FFF2-40B4-BE49-F238E27FC236}">
                      <a16:creationId xmlns:a16="http://schemas.microsoft.com/office/drawing/2014/main" id="{33E321F4-1394-4818-BB75-4E04397880F8}"/>
                    </a:ext>
                  </a:extLst>
                </p:cNvPr>
                <p:cNvSpPr>
                  <a:spLocks/>
                </p:cNvSpPr>
                <p:nvPr userDrawn="1"/>
              </p:nvSpPr>
              <p:spPr bwMode="auto">
                <a:xfrm>
                  <a:off x="4485" y="633"/>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0" name="Freeform 519">
                  <a:extLst>
                    <a:ext uri="{FF2B5EF4-FFF2-40B4-BE49-F238E27FC236}">
                      <a16:creationId xmlns:a16="http://schemas.microsoft.com/office/drawing/2014/main" id="{D1FFFEB8-650C-4B84-A327-B3A2904273DF}"/>
                    </a:ext>
                  </a:extLst>
                </p:cNvPr>
                <p:cNvSpPr>
                  <a:spLocks/>
                </p:cNvSpPr>
                <p:nvPr userDrawn="1"/>
              </p:nvSpPr>
              <p:spPr bwMode="auto">
                <a:xfrm>
                  <a:off x="4500"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1" name="Freeform 520">
                  <a:extLst>
                    <a:ext uri="{FF2B5EF4-FFF2-40B4-BE49-F238E27FC236}">
                      <a16:creationId xmlns:a16="http://schemas.microsoft.com/office/drawing/2014/main" id="{BEED0423-4112-435A-93BC-C0FF583E773C}"/>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2" name="Freeform 521">
                  <a:extLst>
                    <a:ext uri="{FF2B5EF4-FFF2-40B4-BE49-F238E27FC236}">
                      <a16:creationId xmlns:a16="http://schemas.microsoft.com/office/drawing/2014/main" id="{FF7FB70C-CC55-43C1-A2C1-FFE3B12CD560}"/>
                    </a:ext>
                  </a:extLst>
                </p:cNvPr>
                <p:cNvSpPr>
                  <a:spLocks/>
                </p:cNvSpPr>
                <p:nvPr userDrawn="1"/>
              </p:nvSpPr>
              <p:spPr bwMode="auto">
                <a:xfrm>
                  <a:off x="4485" y="6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3" name="Freeform 522">
                  <a:extLst>
                    <a:ext uri="{FF2B5EF4-FFF2-40B4-BE49-F238E27FC236}">
                      <a16:creationId xmlns:a16="http://schemas.microsoft.com/office/drawing/2014/main" id="{FCE0B505-58C2-4488-BC57-756E533363F9}"/>
                    </a:ext>
                  </a:extLst>
                </p:cNvPr>
                <p:cNvSpPr>
                  <a:spLocks/>
                </p:cNvSpPr>
                <p:nvPr userDrawn="1"/>
              </p:nvSpPr>
              <p:spPr bwMode="auto">
                <a:xfrm>
                  <a:off x="4495" y="593"/>
                  <a:ext cx="20" cy="30"/>
                </a:xfrm>
                <a:custGeom>
                  <a:avLst/>
                  <a:gdLst>
                    <a:gd name="T0" fmla="*/ 2 w 4"/>
                    <a:gd name="T1" fmla="*/ 0 h 6"/>
                    <a:gd name="T2" fmla="*/ 1 w 4"/>
                    <a:gd name="T3" fmla="*/ 2 h 6"/>
                    <a:gd name="T4" fmla="*/ 3 w 4"/>
                    <a:gd name="T5" fmla="*/ 6 h 6"/>
                    <a:gd name="T6" fmla="*/ 3 w 4"/>
                    <a:gd name="T7" fmla="*/ 5 h 6"/>
                    <a:gd name="T8" fmla="*/ 2 w 4"/>
                    <a:gd name="T9" fmla="*/ 3 h 6"/>
                    <a:gd name="T10" fmla="*/ 3 w 4"/>
                    <a:gd name="T11" fmla="*/ 3 h 6"/>
                    <a:gd name="T12" fmla="*/ 3 w 4"/>
                    <a:gd name="T13" fmla="*/ 0 h 6"/>
                    <a:gd name="T14" fmla="*/ 2 w 4"/>
                    <a:gd name="T15" fmla="*/ 1 h 6"/>
                    <a:gd name="T16" fmla="*/ 2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0"/>
                      </a:moveTo>
                      <a:cubicBezTo>
                        <a:pt x="2" y="1"/>
                        <a:pt x="2" y="2"/>
                        <a:pt x="1" y="2"/>
                      </a:cubicBezTo>
                      <a:cubicBezTo>
                        <a:pt x="0" y="3"/>
                        <a:pt x="2" y="5"/>
                        <a:pt x="3" y="6"/>
                      </a:cubicBezTo>
                      <a:cubicBezTo>
                        <a:pt x="3" y="6"/>
                        <a:pt x="3" y="5"/>
                        <a:pt x="3" y="5"/>
                      </a:cubicBezTo>
                      <a:cubicBezTo>
                        <a:pt x="3" y="4"/>
                        <a:pt x="1" y="4"/>
                        <a:pt x="2" y="3"/>
                      </a:cubicBezTo>
                      <a:cubicBezTo>
                        <a:pt x="2" y="3"/>
                        <a:pt x="2" y="3"/>
                        <a:pt x="3" y="3"/>
                      </a:cubicBezTo>
                      <a:cubicBezTo>
                        <a:pt x="2" y="3"/>
                        <a:pt x="4" y="2"/>
                        <a:pt x="3" y="0"/>
                      </a:cubicBezTo>
                      <a:cubicBezTo>
                        <a:pt x="2" y="1"/>
                        <a:pt x="2" y="1"/>
                        <a:pt x="2"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4" name="Freeform 523">
                  <a:extLst>
                    <a:ext uri="{FF2B5EF4-FFF2-40B4-BE49-F238E27FC236}">
                      <a16:creationId xmlns:a16="http://schemas.microsoft.com/office/drawing/2014/main" id="{0E07826D-6743-4F1E-A0FF-DF6C8D2F6EAB}"/>
                    </a:ext>
                  </a:extLst>
                </p:cNvPr>
                <p:cNvSpPr>
                  <a:spLocks/>
                </p:cNvSpPr>
                <p:nvPr userDrawn="1"/>
              </p:nvSpPr>
              <p:spPr bwMode="auto">
                <a:xfrm>
                  <a:off x="4505" y="623"/>
                  <a:ext cx="5" cy="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1" y="1"/>
                      </a:cubicBezTo>
                      <a:cubicBezTo>
                        <a:pt x="1"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5" name="Freeform 524">
                  <a:extLst>
                    <a:ext uri="{FF2B5EF4-FFF2-40B4-BE49-F238E27FC236}">
                      <a16:creationId xmlns:a16="http://schemas.microsoft.com/office/drawing/2014/main" id="{3D5AA6E7-77E8-4249-ABBA-4461075CE445}"/>
                    </a:ext>
                  </a:extLst>
                </p:cNvPr>
                <p:cNvSpPr>
                  <a:spLocks/>
                </p:cNvSpPr>
                <p:nvPr userDrawn="1"/>
              </p:nvSpPr>
              <p:spPr bwMode="auto">
                <a:xfrm>
                  <a:off x="4490" y="618"/>
                  <a:ext cx="15" cy="15"/>
                </a:xfrm>
                <a:custGeom>
                  <a:avLst/>
                  <a:gdLst>
                    <a:gd name="T0" fmla="*/ 1 w 3"/>
                    <a:gd name="T1" fmla="*/ 2 h 3"/>
                    <a:gd name="T2" fmla="*/ 1 w 3"/>
                    <a:gd name="T3" fmla="*/ 0 h 3"/>
                    <a:gd name="T4" fmla="*/ 0 w 3"/>
                    <a:gd name="T5" fmla="*/ 2 h 3"/>
                    <a:gd name="T6" fmla="*/ 1 w 3"/>
                    <a:gd name="T7" fmla="*/ 2 h 3"/>
                    <a:gd name="T8" fmla="*/ 1 w 3"/>
                    <a:gd name="T9" fmla="*/ 3 h 3"/>
                    <a:gd name="T10" fmla="*/ 2 w 3"/>
                    <a:gd name="T11" fmla="*/ 3 h 3"/>
                    <a:gd name="T12" fmla="*/ 2 w 3"/>
                    <a:gd name="T13" fmla="*/ 3 h 3"/>
                    <a:gd name="T14" fmla="*/ 2 w 3"/>
                    <a:gd name="T15" fmla="*/ 3 h 3"/>
                    <a:gd name="T16" fmla="*/ 2 w 3"/>
                    <a:gd name="T17" fmla="*/ 3 h 3"/>
                    <a:gd name="T18" fmla="*/ 2 w 3"/>
                    <a:gd name="T19" fmla="*/ 3 h 3"/>
                    <a:gd name="T20" fmla="*/ 2 w 3"/>
                    <a:gd name="T21" fmla="*/ 2 h 3"/>
                    <a:gd name="T22" fmla="*/ 1 w 3"/>
                    <a:gd name="T23" fmla="*/ 2 h 3"/>
                    <a:gd name="T24" fmla="*/ 2 w 3"/>
                    <a:gd name="T25" fmla="*/ 2 h 3"/>
                    <a:gd name="T26" fmla="*/ 2 w 3"/>
                    <a:gd name="T27" fmla="*/ 3 h 3"/>
                    <a:gd name="T28" fmla="*/ 2 w 3"/>
                    <a:gd name="T29" fmla="*/ 3 h 3"/>
                    <a:gd name="T30" fmla="*/ 3 w 3"/>
                    <a:gd name="T31" fmla="*/ 2 h 3"/>
                    <a:gd name="T32" fmla="*/ 1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1" y="2"/>
                      </a:moveTo>
                      <a:cubicBezTo>
                        <a:pt x="1" y="1"/>
                        <a:pt x="2" y="1"/>
                        <a:pt x="1" y="0"/>
                      </a:cubicBezTo>
                      <a:cubicBezTo>
                        <a:pt x="0" y="1"/>
                        <a:pt x="1" y="1"/>
                        <a:pt x="0" y="2"/>
                      </a:cubicBezTo>
                      <a:cubicBezTo>
                        <a:pt x="1" y="1"/>
                        <a:pt x="0" y="2"/>
                        <a:pt x="1" y="2"/>
                      </a:cubicBezTo>
                      <a:cubicBezTo>
                        <a:pt x="1" y="2"/>
                        <a:pt x="1" y="3"/>
                        <a:pt x="1" y="3"/>
                      </a:cubicBezTo>
                      <a:cubicBezTo>
                        <a:pt x="1" y="3"/>
                        <a:pt x="1" y="3"/>
                        <a:pt x="2" y="3"/>
                      </a:cubicBezTo>
                      <a:cubicBezTo>
                        <a:pt x="2" y="3"/>
                        <a:pt x="2" y="3"/>
                        <a:pt x="2" y="3"/>
                      </a:cubicBezTo>
                      <a:cubicBezTo>
                        <a:pt x="2" y="3"/>
                        <a:pt x="2" y="3"/>
                        <a:pt x="2" y="3"/>
                      </a:cubicBezTo>
                      <a:cubicBezTo>
                        <a:pt x="2" y="3"/>
                        <a:pt x="2" y="3"/>
                        <a:pt x="2" y="3"/>
                      </a:cubicBezTo>
                      <a:cubicBezTo>
                        <a:pt x="2" y="3"/>
                        <a:pt x="1" y="2"/>
                        <a:pt x="2" y="3"/>
                      </a:cubicBezTo>
                      <a:cubicBezTo>
                        <a:pt x="2" y="2"/>
                        <a:pt x="2" y="2"/>
                        <a:pt x="2" y="2"/>
                      </a:cubicBezTo>
                      <a:cubicBezTo>
                        <a:pt x="2" y="2"/>
                        <a:pt x="1" y="2"/>
                        <a:pt x="1" y="2"/>
                      </a:cubicBezTo>
                      <a:cubicBezTo>
                        <a:pt x="2" y="2"/>
                        <a:pt x="2" y="2"/>
                        <a:pt x="2" y="2"/>
                      </a:cubicBezTo>
                      <a:cubicBezTo>
                        <a:pt x="2" y="3"/>
                        <a:pt x="2" y="3"/>
                        <a:pt x="2" y="3"/>
                      </a:cubicBezTo>
                      <a:cubicBezTo>
                        <a:pt x="2" y="3"/>
                        <a:pt x="2" y="3"/>
                        <a:pt x="2" y="3"/>
                      </a:cubicBezTo>
                      <a:cubicBezTo>
                        <a:pt x="3" y="2"/>
                        <a:pt x="3" y="2"/>
                        <a:pt x="3" y="2"/>
                      </a:cubicBezTo>
                      <a:cubicBezTo>
                        <a:pt x="2" y="2"/>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6" name="Freeform 525">
                  <a:extLst>
                    <a:ext uri="{FF2B5EF4-FFF2-40B4-BE49-F238E27FC236}">
                      <a16:creationId xmlns:a16="http://schemas.microsoft.com/office/drawing/2014/main" id="{1FA9C54B-7CA2-4BE7-9672-FD6F4CA5EF5C}"/>
                    </a:ext>
                  </a:extLst>
                </p:cNvPr>
                <p:cNvSpPr>
                  <a:spLocks/>
                </p:cNvSpPr>
                <p:nvPr userDrawn="1"/>
              </p:nvSpPr>
              <p:spPr bwMode="auto">
                <a:xfrm>
                  <a:off x="4455"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7" name="Freeform 526">
                  <a:extLst>
                    <a:ext uri="{FF2B5EF4-FFF2-40B4-BE49-F238E27FC236}">
                      <a16:creationId xmlns:a16="http://schemas.microsoft.com/office/drawing/2014/main" id="{0281B119-41F0-4A87-BDCA-3D706684F6DE}"/>
                    </a:ext>
                  </a:extLst>
                </p:cNvPr>
                <p:cNvSpPr>
                  <a:spLocks/>
                </p:cNvSpPr>
                <p:nvPr userDrawn="1"/>
              </p:nvSpPr>
              <p:spPr bwMode="auto">
                <a:xfrm>
                  <a:off x="4455" y="633"/>
                  <a:ext cx="15" cy="5"/>
                </a:xfrm>
                <a:custGeom>
                  <a:avLst/>
                  <a:gdLst>
                    <a:gd name="T0" fmla="*/ 1 w 3"/>
                    <a:gd name="T1" fmla="*/ 0 h 1"/>
                    <a:gd name="T2" fmla="*/ 1 w 3"/>
                    <a:gd name="T3" fmla="*/ 1 h 1"/>
                    <a:gd name="T4" fmla="*/ 0 w 3"/>
                    <a:gd name="T5" fmla="*/ 0 h 1"/>
                    <a:gd name="T6" fmla="*/ 1 w 3"/>
                    <a:gd name="T7" fmla="*/ 1 h 1"/>
                    <a:gd name="T8" fmla="*/ 1 w 3"/>
                    <a:gd name="T9" fmla="*/ 1 h 1"/>
                    <a:gd name="T10" fmla="*/ 3 w 3"/>
                    <a:gd name="T11" fmla="*/ 1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1"/>
                      </a:cubicBezTo>
                      <a:cubicBezTo>
                        <a:pt x="0" y="1"/>
                        <a:pt x="0" y="0"/>
                        <a:pt x="0" y="0"/>
                      </a:cubicBezTo>
                      <a:cubicBezTo>
                        <a:pt x="0" y="0"/>
                        <a:pt x="0" y="1"/>
                        <a:pt x="1" y="1"/>
                      </a:cubicBezTo>
                      <a:cubicBezTo>
                        <a:pt x="1" y="1"/>
                        <a:pt x="1" y="1"/>
                        <a:pt x="1" y="1"/>
                      </a:cubicBezTo>
                      <a:cubicBezTo>
                        <a:pt x="2" y="1"/>
                        <a:pt x="3" y="1"/>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8" name="Freeform 527">
                  <a:extLst>
                    <a:ext uri="{FF2B5EF4-FFF2-40B4-BE49-F238E27FC236}">
                      <a16:creationId xmlns:a16="http://schemas.microsoft.com/office/drawing/2014/main" id="{61B9E8BD-E57F-4204-8F08-31FCB79B4EF8}"/>
                    </a:ext>
                  </a:extLst>
                </p:cNvPr>
                <p:cNvSpPr>
                  <a:spLocks/>
                </p:cNvSpPr>
                <p:nvPr userDrawn="1"/>
              </p:nvSpPr>
              <p:spPr bwMode="auto">
                <a:xfrm>
                  <a:off x="4475" y="623"/>
                  <a:ext cx="5" cy="5"/>
                </a:xfrm>
                <a:custGeom>
                  <a:avLst/>
                  <a:gdLst>
                    <a:gd name="T0" fmla="*/ 1 w 1"/>
                    <a:gd name="T1" fmla="*/ 1 h 1"/>
                    <a:gd name="T2" fmla="*/ 1 w 1"/>
                    <a:gd name="T3" fmla="*/ 0 h 1"/>
                    <a:gd name="T4" fmla="*/ 0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9" name="Freeform 528">
                  <a:extLst>
                    <a:ext uri="{FF2B5EF4-FFF2-40B4-BE49-F238E27FC236}">
                      <a16:creationId xmlns:a16="http://schemas.microsoft.com/office/drawing/2014/main" id="{D0D81EE4-FC93-490E-9E6A-A2F2376613F0}"/>
                    </a:ext>
                  </a:extLst>
                </p:cNvPr>
                <p:cNvSpPr>
                  <a:spLocks/>
                </p:cNvSpPr>
                <p:nvPr userDrawn="1"/>
              </p:nvSpPr>
              <p:spPr bwMode="auto">
                <a:xfrm>
                  <a:off x="4510" y="623"/>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0" name="Rectangle 529">
                  <a:extLst>
                    <a:ext uri="{FF2B5EF4-FFF2-40B4-BE49-F238E27FC236}">
                      <a16:creationId xmlns:a16="http://schemas.microsoft.com/office/drawing/2014/main" id="{D78DA968-F249-4351-929B-1E0278F41FE9}"/>
                    </a:ext>
                  </a:extLst>
                </p:cNvPr>
                <p:cNvSpPr>
                  <a:spLocks noChangeArrowheads="1"/>
                </p:cNvSpPr>
                <p:nvPr userDrawn="1"/>
              </p:nvSpPr>
              <p:spPr bwMode="auto">
                <a:xfrm>
                  <a:off x="452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1" name="Freeform 530">
                  <a:extLst>
                    <a:ext uri="{FF2B5EF4-FFF2-40B4-BE49-F238E27FC236}">
                      <a16:creationId xmlns:a16="http://schemas.microsoft.com/office/drawing/2014/main" id="{60843DD2-218A-4C05-B8EF-9F492D7B6670}"/>
                    </a:ext>
                  </a:extLst>
                </p:cNvPr>
                <p:cNvSpPr>
                  <a:spLocks/>
                </p:cNvSpPr>
                <p:nvPr userDrawn="1"/>
              </p:nvSpPr>
              <p:spPr bwMode="auto">
                <a:xfrm>
                  <a:off x="4630" y="92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2" name="Freeform 531">
                  <a:extLst>
                    <a:ext uri="{FF2B5EF4-FFF2-40B4-BE49-F238E27FC236}">
                      <a16:creationId xmlns:a16="http://schemas.microsoft.com/office/drawing/2014/main" id="{59FCA92D-381C-4999-9A4E-90322102A583}"/>
                    </a:ext>
                  </a:extLst>
                </p:cNvPr>
                <p:cNvSpPr>
                  <a:spLocks/>
                </p:cNvSpPr>
                <p:nvPr userDrawn="1"/>
              </p:nvSpPr>
              <p:spPr bwMode="auto">
                <a:xfrm>
                  <a:off x="464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3" name="Freeform 532">
                  <a:extLst>
                    <a:ext uri="{FF2B5EF4-FFF2-40B4-BE49-F238E27FC236}">
                      <a16:creationId xmlns:a16="http://schemas.microsoft.com/office/drawing/2014/main" id="{B3D0E7E4-8E73-47F8-8BA6-213A6E8EF8F6}"/>
                    </a:ext>
                  </a:extLst>
                </p:cNvPr>
                <p:cNvSpPr>
                  <a:spLocks/>
                </p:cNvSpPr>
                <p:nvPr userDrawn="1"/>
              </p:nvSpPr>
              <p:spPr bwMode="auto">
                <a:xfrm>
                  <a:off x="4650" y="673"/>
                  <a:ext cx="5" cy="10"/>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2"/>
                        <a:pt x="0"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4" name="Freeform 533">
                  <a:extLst>
                    <a:ext uri="{FF2B5EF4-FFF2-40B4-BE49-F238E27FC236}">
                      <a16:creationId xmlns:a16="http://schemas.microsoft.com/office/drawing/2014/main" id="{AAFC4674-41F0-4F61-862B-D74E11F662E2}"/>
                    </a:ext>
                  </a:extLst>
                </p:cNvPr>
                <p:cNvSpPr>
                  <a:spLocks/>
                </p:cNvSpPr>
                <p:nvPr userDrawn="1"/>
              </p:nvSpPr>
              <p:spPr bwMode="auto">
                <a:xfrm>
                  <a:off x="4679" y="7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5" name="Freeform 534">
                  <a:extLst>
                    <a:ext uri="{FF2B5EF4-FFF2-40B4-BE49-F238E27FC236}">
                      <a16:creationId xmlns:a16="http://schemas.microsoft.com/office/drawing/2014/main" id="{C8323CB3-932E-4D43-90A5-2736626BAB89}"/>
                    </a:ext>
                  </a:extLst>
                </p:cNvPr>
                <p:cNvSpPr>
                  <a:spLocks/>
                </p:cNvSpPr>
                <p:nvPr userDrawn="1"/>
              </p:nvSpPr>
              <p:spPr bwMode="auto">
                <a:xfrm>
                  <a:off x="4694" y="80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6" name="Freeform 535">
                  <a:extLst>
                    <a:ext uri="{FF2B5EF4-FFF2-40B4-BE49-F238E27FC236}">
                      <a16:creationId xmlns:a16="http://schemas.microsoft.com/office/drawing/2014/main" id="{C56A8BE9-6F98-4550-9164-C6B5C20CACA9}"/>
                    </a:ext>
                  </a:extLst>
                </p:cNvPr>
                <p:cNvSpPr>
                  <a:spLocks/>
                </p:cNvSpPr>
                <p:nvPr userDrawn="1"/>
              </p:nvSpPr>
              <p:spPr bwMode="auto">
                <a:xfrm>
                  <a:off x="4560" y="97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7" name="Freeform 536">
                  <a:extLst>
                    <a:ext uri="{FF2B5EF4-FFF2-40B4-BE49-F238E27FC236}">
                      <a16:creationId xmlns:a16="http://schemas.microsoft.com/office/drawing/2014/main" id="{D1AF21E7-104E-44B9-A23D-68295F3C4F57}"/>
                    </a:ext>
                  </a:extLst>
                </p:cNvPr>
                <p:cNvSpPr>
                  <a:spLocks/>
                </p:cNvSpPr>
                <p:nvPr userDrawn="1"/>
              </p:nvSpPr>
              <p:spPr bwMode="auto">
                <a:xfrm>
                  <a:off x="4585" y="60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8" name="Freeform 537">
                  <a:extLst>
                    <a:ext uri="{FF2B5EF4-FFF2-40B4-BE49-F238E27FC236}">
                      <a16:creationId xmlns:a16="http://schemas.microsoft.com/office/drawing/2014/main" id="{FEC86A88-7959-418B-A1DA-4E21005947BA}"/>
                    </a:ext>
                  </a:extLst>
                </p:cNvPr>
                <p:cNvSpPr>
                  <a:spLocks/>
                </p:cNvSpPr>
                <p:nvPr userDrawn="1"/>
              </p:nvSpPr>
              <p:spPr bwMode="auto">
                <a:xfrm>
                  <a:off x="4605"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9" name="Freeform 538">
                  <a:extLst>
                    <a:ext uri="{FF2B5EF4-FFF2-40B4-BE49-F238E27FC236}">
                      <a16:creationId xmlns:a16="http://schemas.microsoft.com/office/drawing/2014/main" id="{1437B8A5-9A0D-4C54-902B-796A39FA0D48}"/>
                    </a:ext>
                  </a:extLst>
                </p:cNvPr>
                <p:cNvSpPr>
                  <a:spLocks/>
                </p:cNvSpPr>
                <p:nvPr userDrawn="1"/>
              </p:nvSpPr>
              <p:spPr bwMode="auto">
                <a:xfrm>
                  <a:off x="4590" y="618"/>
                  <a:ext cx="5" cy="5"/>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0" y="0"/>
                        <a:pt x="0" y="0"/>
                      </a:cubicBezTo>
                      <a:cubicBezTo>
                        <a:pt x="0"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0" name="Freeform 539">
                  <a:extLst>
                    <a:ext uri="{FF2B5EF4-FFF2-40B4-BE49-F238E27FC236}">
                      <a16:creationId xmlns:a16="http://schemas.microsoft.com/office/drawing/2014/main" id="{7C263371-EB00-4561-B761-B3994120F458}"/>
                    </a:ext>
                  </a:extLst>
                </p:cNvPr>
                <p:cNvSpPr>
                  <a:spLocks/>
                </p:cNvSpPr>
                <p:nvPr userDrawn="1"/>
              </p:nvSpPr>
              <p:spPr bwMode="auto">
                <a:xfrm>
                  <a:off x="4351" y="80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1" name="Freeform 540">
                  <a:extLst>
                    <a:ext uri="{FF2B5EF4-FFF2-40B4-BE49-F238E27FC236}">
                      <a16:creationId xmlns:a16="http://schemas.microsoft.com/office/drawing/2014/main" id="{36522A7F-3475-48ED-B915-CEE1DA49B07C}"/>
                    </a:ext>
                  </a:extLst>
                </p:cNvPr>
                <p:cNvSpPr>
                  <a:spLocks/>
                </p:cNvSpPr>
                <p:nvPr userDrawn="1"/>
              </p:nvSpPr>
              <p:spPr bwMode="auto">
                <a:xfrm>
                  <a:off x="4411" y="7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2" name="Rectangle 541">
                  <a:extLst>
                    <a:ext uri="{FF2B5EF4-FFF2-40B4-BE49-F238E27FC236}">
                      <a16:creationId xmlns:a16="http://schemas.microsoft.com/office/drawing/2014/main" id="{1B6EC219-8ED1-4B44-8E06-087F2E5FD90F}"/>
                    </a:ext>
                  </a:extLst>
                </p:cNvPr>
                <p:cNvSpPr>
                  <a:spLocks noChangeArrowheads="1"/>
                </p:cNvSpPr>
                <p:nvPr userDrawn="1"/>
              </p:nvSpPr>
              <p:spPr bwMode="auto">
                <a:xfrm>
                  <a:off x="4545" y="61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3" name="Freeform 542">
                  <a:extLst>
                    <a:ext uri="{FF2B5EF4-FFF2-40B4-BE49-F238E27FC236}">
                      <a16:creationId xmlns:a16="http://schemas.microsoft.com/office/drawing/2014/main" id="{BD3C49D9-55E9-45C3-8229-B15884BDB87E}"/>
                    </a:ext>
                  </a:extLst>
                </p:cNvPr>
                <p:cNvSpPr>
                  <a:spLocks/>
                </p:cNvSpPr>
                <p:nvPr userDrawn="1"/>
              </p:nvSpPr>
              <p:spPr bwMode="auto">
                <a:xfrm>
                  <a:off x="4535"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4" name="Freeform 543">
                  <a:extLst>
                    <a:ext uri="{FF2B5EF4-FFF2-40B4-BE49-F238E27FC236}">
                      <a16:creationId xmlns:a16="http://schemas.microsoft.com/office/drawing/2014/main" id="{7DA0E310-DD63-4119-8101-4A72BA0E1073}"/>
                    </a:ext>
                  </a:extLst>
                </p:cNvPr>
                <p:cNvSpPr>
                  <a:spLocks/>
                </p:cNvSpPr>
                <p:nvPr userDrawn="1"/>
              </p:nvSpPr>
              <p:spPr bwMode="auto">
                <a:xfrm>
                  <a:off x="462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5" name="Freeform 544">
                  <a:extLst>
                    <a:ext uri="{FF2B5EF4-FFF2-40B4-BE49-F238E27FC236}">
                      <a16:creationId xmlns:a16="http://schemas.microsoft.com/office/drawing/2014/main" id="{6AFAB48A-5180-431F-BE6F-71A08A8735EF}"/>
                    </a:ext>
                  </a:extLst>
                </p:cNvPr>
                <p:cNvSpPr>
                  <a:spLocks/>
                </p:cNvSpPr>
                <p:nvPr userDrawn="1"/>
              </p:nvSpPr>
              <p:spPr bwMode="auto">
                <a:xfrm>
                  <a:off x="4545"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6" name="Freeform 545">
                  <a:extLst>
                    <a:ext uri="{FF2B5EF4-FFF2-40B4-BE49-F238E27FC236}">
                      <a16:creationId xmlns:a16="http://schemas.microsoft.com/office/drawing/2014/main" id="{C17684D7-B0F0-4BE9-B94F-981DA21CCA41}"/>
                    </a:ext>
                  </a:extLst>
                </p:cNvPr>
                <p:cNvSpPr>
                  <a:spLocks/>
                </p:cNvSpPr>
                <p:nvPr userDrawn="1"/>
              </p:nvSpPr>
              <p:spPr bwMode="auto">
                <a:xfrm>
                  <a:off x="4540" y="61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7" name="Freeform 546">
                  <a:extLst>
                    <a:ext uri="{FF2B5EF4-FFF2-40B4-BE49-F238E27FC236}">
                      <a16:creationId xmlns:a16="http://schemas.microsoft.com/office/drawing/2014/main" id="{587C1289-6DC2-45F4-A159-5BD35BF4FDB8}"/>
                    </a:ext>
                  </a:extLst>
                </p:cNvPr>
                <p:cNvSpPr>
                  <a:spLocks/>
                </p:cNvSpPr>
                <p:nvPr userDrawn="1"/>
              </p:nvSpPr>
              <p:spPr bwMode="auto">
                <a:xfrm>
                  <a:off x="4545" y="6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8" name="Freeform 547">
                  <a:extLst>
                    <a:ext uri="{FF2B5EF4-FFF2-40B4-BE49-F238E27FC236}">
                      <a16:creationId xmlns:a16="http://schemas.microsoft.com/office/drawing/2014/main" id="{21047C91-7F8A-4191-A3D1-40DCA5454039}"/>
                    </a:ext>
                  </a:extLst>
                </p:cNvPr>
                <p:cNvSpPr>
                  <a:spLocks/>
                </p:cNvSpPr>
                <p:nvPr userDrawn="1"/>
              </p:nvSpPr>
              <p:spPr bwMode="auto">
                <a:xfrm>
                  <a:off x="4426" y="9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9" name="Rectangle 548">
                  <a:extLst>
                    <a:ext uri="{FF2B5EF4-FFF2-40B4-BE49-F238E27FC236}">
                      <a16:creationId xmlns:a16="http://schemas.microsoft.com/office/drawing/2014/main" id="{E52367FF-B71E-4BE2-8600-D0B38E4C68CA}"/>
                    </a:ext>
                  </a:extLst>
                </p:cNvPr>
                <p:cNvSpPr>
                  <a:spLocks noChangeArrowheads="1"/>
                </p:cNvSpPr>
                <p:nvPr userDrawn="1"/>
              </p:nvSpPr>
              <p:spPr bwMode="auto">
                <a:xfrm>
                  <a:off x="4709"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0" name="Freeform 549">
                  <a:extLst>
                    <a:ext uri="{FF2B5EF4-FFF2-40B4-BE49-F238E27FC236}">
                      <a16:creationId xmlns:a16="http://schemas.microsoft.com/office/drawing/2014/main" id="{31A4F6E2-234E-4648-B68D-45986BBCE77E}"/>
                    </a:ext>
                  </a:extLst>
                </p:cNvPr>
                <p:cNvSpPr>
                  <a:spLocks/>
                </p:cNvSpPr>
                <p:nvPr userDrawn="1"/>
              </p:nvSpPr>
              <p:spPr bwMode="auto">
                <a:xfrm>
                  <a:off x="4699"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1" name="Freeform 550">
                  <a:extLst>
                    <a:ext uri="{FF2B5EF4-FFF2-40B4-BE49-F238E27FC236}">
                      <a16:creationId xmlns:a16="http://schemas.microsoft.com/office/drawing/2014/main" id="{860B28F6-9012-4C77-BCD3-CC9DAA179140}"/>
                    </a:ext>
                  </a:extLst>
                </p:cNvPr>
                <p:cNvSpPr>
                  <a:spLocks noEditPoints="1"/>
                </p:cNvSpPr>
                <p:nvPr userDrawn="1"/>
              </p:nvSpPr>
              <p:spPr bwMode="auto">
                <a:xfrm>
                  <a:off x="4351" y="578"/>
                  <a:ext cx="363" cy="404"/>
                </a:xfrm>
                <a:custGeom>
                  <a:avLst/>
                  <a:gdLst>
                    <a:gd name="T0" fmla="*/ 55 w 73"/>
                    <a:gd name="T1" fmla="*/ 72 h 81"/>
                    <a:gd name="T2" fmla="*/ 59 w 73"/>
                    <a:gd name="T3" fmla="*/ 67 h 81"/>
                    <a:gd name="T4" fmla="*/ 61 w 73"/>
                    <a:gd name="T5" fmla="*/ 65 h 81"/>
                    <a:gd name="T6" fmla="*/ 64 w 73"/>
                    <a:gd name="T7" fmla="*/ 60 h 81"/>
                    <a:gd name="T8" fmla="*/ 67 w 73"/>
                    <a:gd name="T9" fmla="*/ 55 h 81"/>
                    <a:gd name="T10" fmla="*/ 67 w 73"/>
                    <a:gd name="T11" fmla="*/ 45 h 81"/>
                    <a:gd name="T12" fmla="*/ 67 w 73"/>
                    <a:gd name="T13" fmla="*/ 45 h 81"/>
                    <a:gd name="T14" fmla="*/ 70 w 73"/>
                    <a:gd name="T15" fmla="*/ 45 h 81"/>
                    <a:gd name="T16" fmla="*/ 71 w 73"/>
                    <a:gd name="T17" fmla="*/ 39 h 81"/>
                    <a:gd name="T18" fmla="*/ 72 w 73"/>
                    <a:gd name="T19" fmla="*/ 33 h 81"/>
                    <a:gd name="T20" fmla="*/ 72 w 73"/>
                    <a:gd name="T21" fmla="*/ 26 h 81"/>
                    <a:gd name="T22" fmla="*/ 70 w 73"/>
                    <a:gd name="T23" fmla="*/ 21 h 81"/>
                    <a:gd name="T24" fmla="*/ 68 w 73"/>
                    <a:gd name="T25" fmla="*/ 15 h 81"/>
                    <a:gd name="T26" fmla="*/ 70 w 73"/>
                    <a:gd name="T27" fmla="*/ 13 h 81"/>
                    <a:gd name="T28" fmla="*/ 63 w 73"/>
                    <a:gd name="T29" fmla="*/ 11 h 81"/>
                    <a:gd name="T30" fmla="*/ 58 w 73"/>
                    <a:gd name="T31" fmla="*/ 11 h 81"/>
                    <a:gd name="T32" fmla="*/ 57 w 73"/>
                    <a:gd name="T33" fmla="*/ 3 h 81"/>
                    <a:gd name="T34" fmla="*/ 50 w 73"/>
                    <a:gd name="T35" fmla="*/ 0 h 81"/>
                    <a:gd name="T36" fmla="*/ 42 w 73"/>
                    <a:gd name="T37" fmla="*/ 2 h 81"/>
                    <a:gd name="T38" fmla="*/ 39 w 73"/>
                    <a:gd name="T39" fmla="*/ 2 h 81"/>
                    <a:gd name="T40" fmla="*/ 36 w 73"/>
                    <a:gd name="T41" fmla="*/ 5 h 81"/>
                    <a:gd name="T42" fmla="*/ 38 w 73"/>
                    <a:gd name="T43" fmla="*/ 7 h 81"/>
                    <a:gd name="T44" fmla="*/ 40 w 73"/>
                    <a:gd name="T45" fmla="*/ 6 h 81"/>
                    <a:gd name="T46" fmla="*/ 45 w 73"/>
                    <a:gd name="T47" fmla="*/ 7 h 81"/>
                    <a:gd name="T48" fmla="*/ 54 w 73"/>
                    <a:gd name="T49" fmla="*/ 12 h 81"/>
                    <a:gd name="T50" fmla="*/ 60 w 73"/>
                    <a:gd name="T51" fmla="*/ 16 h 81"/>
                    <a:gd name="T52" fmla="*/ 61 w 73"/>
                    <a:gd name="T53" fmla="*/ 19 h 81"/>
                    <a:gd name="T54" fmla="*/ 62 w 73"/>
                    <a:gd name="T55" fmla="*/ 22 h 81"/>
                    <a:gd name="T56" fmla="*/ 64 w 73"/>
                    <a:gd name="T57" fmla="*/ 26 h 81"/>
                    <a:gd name="T58" fmla="*/ 64 w 73"/>
                    <a:gd name="T59" fmla="*/ 38 h 81"/>
                    <a:gd name="T60" fmla="*/ 65 w 73"/>
                    <a:gd name="T61" fmla="*/ 43 h 81"/>
                    <a:gd name="T62" fmla="*/ 62 w 73"/>
                    <a:gd name="T63" fmla="*/ 50 h 81"/>
                    <a:gd name="T64" fmla="*/ 59 w 73"/>
                    <a:gd name="T65" fmla="*/ 56 h 81"/>
                    <a:gd name="T66" fmla="*/ 54 w 73"/>
                    <a:gd name="T67" fmla="*/ 61 h 81"/>
                    <a:gd name="T68" fmla="*/ 46 w 73"/>
                    <a:gd name="T69" fmla="*/ 67 h 81"/>
                    <a:gd name="T70" fmla="*/ 40 w 73"/>
                    <a:gd name="T71" fmla="*/ 70 h 81"/>
                    <a:gd name="T72" fmla="*/ 30 w 73"/>
                    <a:gd name="T73" fmla="*/ 75 h 81"/>
                    <a:gd name="T74" fmla="*/ 19 w 73"/>
                    <a:gd name="T75" fmla="*/ 68 h 81"/>
                    <a:gd name="T76" fmla="*/ 17 w 73"/>
                    <a:gd name="T77" fmla="*/ 66 h 81"/>
                    <a:gd name="T78" fmla="*/ 12 w 73"/>
                    <a:gd name="T79" fmla="*/ 60 h 81"/>
                    <a:gd name="T80" fmla="*/ 10 w 73"/>
                    <a:gd name="T81" fmla="*/ 47 h 81"/>
                    <a:gd name="T82" fmla="*/ 12 w 73"/>
                    <a:gd name="T83" fmla="*/ 32 h 81"/>
                    <a:gd name="T84" fmla="*/ 6 w 73"/>
                    <a:gd name="T85" fmla="*/ 27 h 81"/>
                    <a:gd name="T86" fmla="*/ 2 w 73"/>
                    <a:gd name="T87" fmla="*/ 39 h 81"/>
                    <a:gd name="T88" fmla="*/ 2 w 73"/>
                    <a:gd name="T89" fmla="*/ 45 h 81"/>
                    <a:gd name="T90" fmla="*/ 4 w 73"/>
                    <a:gd name="T91" fmla="*/ 55 h 81"/>
                    <a:gd name="T92" fmla="*/ 7 w 73"/>
                    <a:gd name="T93" fmla="*/ 63 h 81"/>
                    <a:gd name="T94" fmla="*/ 12 w 73"/>
                    <a:gd name="T95" fmla="*/ 71 h 81"/>
                    <a:gd name="T96" fmla="*/ 15 w 73"/>
                    <a:gd name="T97" fmla="*/ 73 h 81"/>
                    <a:gd name="T98" fmla="*/ 18 w 73"/>
                    <a:gd name="T99" fmla="*/ 76 h 81"/>
                    <a:gd name="T100" fmla="*/ 23 w 73"/>
                    <a:gd name="T101" fmla="*/ 80 h 81"/>
                    <a:gd name="T102" fmla="*/ 29 w 73"/>
                    <a:gd name="T103" fmla="*/ 79 h 81"/>
                    <a:gd name="T104" fmla="*/ 32 w 73"/>
                    <a:gd name="T105" fmla="*/ 80 h 81"/>
                    <a:gd name="T106" fmla="*/ 36 w 73"/>
                    <a:gd name="T107" fmla="*/ 81 h 81"/>
                    <a:gd name="T108" fmla="*/ 48 w 73"/>
                    <a:gd name="T109" fmla="*/ 77 h 81"/>
                    <a:gd name="T110" fmla="*/ 61 w 73"/>
                    <a:gd name="T111" fmla="*/ 64 h 81"/>
                    <a:gd name="T112" fmla="*/ 42 w 73"/>
                    <a:gd name="T113" fmla="*/ 6 h 81"/>
                    <a:gd name="T114" fmla="*/ 17 w 73"/>
                    <a:gd name="T11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81">
                      <a:moveTo>
                        <a:pt x="51" y="74"/>
                      </a:moveTo>
                      <a:cubicBezTo>
                        <a:pt x="52" y="74"/>
                        <a:pt x="52" y="74"/>
                        <a:pt x="52" y="74"/>
                      </a:cubicBezTo>
                      <a:cubicBezTo>
                        <a:pt x="52" y="76"/>
                        <a:pt x="51" y="76"/>
                        <a:pt x="52" y="76"/>
                      </a:cubicBezTo>
                      <a:cubicBezTo>
                        <a:pt x="51" y="74"/>
                        <a:pt x="56" y="74"/>
                        <a:pt x="54" y="71"/>
                      </a:cubicBezTo>
                      <a:cubicBezTo>
                        <a:pt x="55" y="71"/>
                        <a:pt x="55" y="71"/>
                        <a:pt x="55" y="71"/>
                      </a:cubicBezTo>
                      <a:cubicBezTo>
                        <a:pt x="55" y="71"/>
                        <a:pt x="55" y="72"/>
                        <a:pt x="55" y="72"/>
                      </a:cubicBezTo>
                      <a:cubicBezTo>
                        <a:pt x="56" y="72"/>
                        <a:pt x="54" y="70"/>
                        <a:pt x="56" y="69"/>
                      </a:cubicBezTo>
                      <a:cubicBezTo>
                        <a:pt x="56" y="69"/>
                        <a:pt x="57" y="69"/>
                        <a:pt x="57" y="69"/>
                      </a:cubicBezTo>
                      <a:cubicBezTo>
                        <a:pt x="57" y="68"/>
                        <a:pt x="57" y="68"/>
                        <a:pt x="57" y="68"/>
                      </a:cubicBezTo>
                      <a:cubicBezTo>
                        <a:pt x="57" y="68"/>
                        <a:pt x="58" y="68"/>
                        <a:pt x="57" y="68"/>
                      </a:cubicBezTo>
                      <a:cubicBezTo>
                        <a:pt x="58" y="67"/>
                        <a:pt x="58" y="67"/>
                        <a:pt x="58" y="67"/>
                      </a:cubicBezTo>
                      <a:cubicBezTo>
                        <a:pt x="59" y="67"/>
                        <a:pt x="59" y="67"/>
                        <a:pt x="59" y="67"/>
                      </a:cubicBezTo>
                      <a:cubicBezTo>
                        <a:pt x="58" y="66"/>
                        <a:pt x="58" y="65"/>
                        <a:pt x="58" y="65"/>
                      </a:cubicBezTo>
                      <a:cubicBezTo>
                        <a:pt x="59" y="65"/>
                        <a:pt x="58" y="65"/>
                        <a:pt x="59" y="65"/>
                      </a:cubicBezTo>
                      <a:cubicBezTo>
                        <a:pt x="59" y="64"/>
                        <a:pt x="59" y="64"/>
                        <a:pt x="59" y="64"/>
                      </a:cubicBezTo>
                      <a:cubicBezTo>
                        <a:pt x="60" y="64"/>
                        <a:pt x="60" y="65"/>
                        <a:pt x="59" y="66"/>
                      </a:cubicBezTo>
                      <a:cubicBezTo>
                        <a:pt x="62" y="67"/>
                        <a:pt x="59" y="65"/>
                        <a:pt x="62" y="64"/>
                      </a:cubicBezTo>
                      <a:cubicBezTo>
                        <a:pt x="61" y="65"/>
                        <a:pt x="61" y="65"/>
                        <a:pt x="61" y="65"/>
                      </a:cubicBezTo>
                      <a:cubicBezTo>
                        <a:pt x="63" y="66"/>
                        <a:pt x="63" y="65"/>
                        <a:pt x="65" y="64"/>
                      </a:cubicBezTo>
                      <a:cubicBezTo>
                        <a:pt x="64" y="64"/>
                        <a:pt x="61" y="65"/>
                        <a:pt x="61" y="63"/>
                      </a:cubicBezTo>
                      <a:cubicBezTo>
                        <a:pt x="62" y="63"/>
                        <a:pt x="62" y="63"/>
                        <a:pt x="62" y="62"/>
                      </a:cubicBezTo>
                      <a:cubicBezTo>
                        <a:pt x="63" y="63"/>
                        <a:pt x="63" y="62"/>
                        <a:pt x="63" y="62"/>
                      </a:cubicBezTo>
                      <a:cubicBezTo>
                        <a:pt x="64" y="62"/>
                        <a:pt x="64" y="62"/>
                        <a:pt x="64" y="62"/>
                      </a:cubicBezTo>
                      <a:cubicBezTo>
                        <a:pt x="65" y="61"/>
                        <a:pt x="64" y="61"/>
                        <a:pt x="64" y="60"/>
                      </a:cubicBezTo>
                      <a:cubicBezTo>
                        <a:pt x="64" y="60"/>
                        <a:pt x="65" y="60"/>
                        <a:pt x="66" y="60"/>
                      </a:cubicBezTo>
                      <a:cubicBezTo>
                        <a:pt x="67" y="59"/>
                        <a:pt x="64" y="60"/>
                        <a:pt x="65" y="59"/>
                      </a:cubicBezTo>
                      <a:cubicBezTo>
                        <a:pt x="66" y="58"/>
                        <a:pt x="66" y="57"/>
                        <a:pt x="66" y="55"/>
                      </a:cubicBezTo>
                      <a:cubicBezTo>
                        <a:pt x="67" y="55"/>
                        <a:pt x="67" y="56"/>
                        <a:pt x="67" y="56"/>
                      </a:cubicBezTo>
                      <a:cubicBezTo>
                        <a:pt x="67" y="55"/>
                        <a:pt x="67" y="55"/>
                        <a:pt x="67" y="55"/>
                      </a:cubicBezTo>
                      <a:cubicBezTo>
                        <a:pt x="67" y="54"/>
                        <a:pt x="67" y="55"/>
                        <a:pt x="67" y="55"/>
                      </a:cubicBezTo>
                      <a:cubicBezTo>
                        <a:pt x="67" y="54"/>
                        <a:pt x="66" y="54"/>
                        <a:pt x="66" y="53"/>
                      </a:cubicBezTo>
                      <a:cubicBezTo>
                        <a:pt x="65" y="52"/>
                        <a:pt x="69" y="52"/>
                        <a:pt x="68" y="50"/>
                      </a:cubicBezTo>
                      <a:cubicBezTo>
                        <a:pt x="68" y="50"/>
                        <a:pt x="69" y="51"/>
                        <a:pt x="69" y="51"/>
                      </a:cubicBezTo>
                      <a:cubicBezTo>
                        <a:pt x="69" y="49"/>
                        <a:pt x="69" y="49"/>
                        <a:pt x="68" y="48"/>
                      </a:cubicBezTo>
                      <a:cubicBezTo>
                        <a:pt x="69" y="47"/>
                        <a:pt x="69" y="47"/>
                        <a:pt x="69" y="47"/>
                      </a:cubicBezTo>
                      <a:cubicBezTo>
                        <a:pt x="68" y="47"/>
                        <a:pt x="67" y="46"/>
                        <a:pt x="67" y="45"/>
                      </a:cubicBezTo>
                      <a:cubicBezTo>
                        <a:pt x="66" y="45"/>
                        <a:pt x="66" y="45"/>
                        <a:pt x="65" y="45"/>
                      </a:cubicBezTo>
                      <a:cubicBezTo>
                        <a:pt x="65" y="44"/>
                        <a:pt x="65" y="44"/>
                        <a:pt x="65" y="44"/>
                      </a:cubicBezTo>
                      <a:cubicBezTo>
                        <a:pt x="65" y="44"/>
                        <a:pt x="66" y="44"/>
                        <a:pt x="66" y="44"/>
                      </a:cubicBezTo>
                      <a:cubicBezTo>
                        <a:pt x="66" y="44"/>
                        <a:pt x="66" y="44"/>
                        <a:pt x="66" y="44"/>
                      </a:cubicBezTo>
                      <a:cubicBezTo>
                        <a:pt x="67" y="43"/>
                        <a:pt x="67" y="44"/>
                        <a:pt x="68" y="44"/>
                      </a:cubicBezTo>
                      <a:cubicBezTo>
                        <a:pt x="68" y="45"/>
                        <a:pt x="67" y="45"/>
                        <a:pt x="67" y="45"/>
                      </a:cubicBezTo>
                      <a:cubicBezTo>
                        <a:pt x="68" y="45"/>
                        <a:pt x="68" y="46"/>
                        <a:pt x="69" y="46"/>
                      </a:cubicBezTo>
                      <a:cubicBezTo>
                        <a:pt x="69" y="46"/>
                        <a:pt x="69" y="46"/>
                        <a:pt x="69" y="45"/>
                      </a:cubicBezTo>
                      <a:cubicBezTo>
                        <a:pt x="69" y="46"/>
                        <a:pt x="69" y="46"/>
                        <a:pt x="69" y="46"/>
                      </a:cubicBezTo>
                      <a:cubicBezTo>
                        <a:pt x="69" y="46"/>
                        <a:pt x="69" y="45"/>
                        <a:pt x="69" y="45"/>
                      </a:cubicBezTo>
                      <a:cubicBezTo>
                        <a:pt x="70" y="45"/>
                        <a:pt x="70" y="45"/>
                        <a:pt x="70" y="45"/>
                      </a:cubicBezTo>
                      <a:cubicBezTo>
                        <a:pt x="70" y="45"/>
                        <a:pt x="70" y="45"/>
                        <a:pt x="70" y="45"/>
                      </a:cubicBezTo>
                      <a:cubicBezTo>
                        <a:pt x="71" y="43"/>
                        <a:pt x="71" y="43"/>
                        <a:pt x="71" y="43"/>
                      </a:cubicBezTo>
                      <a:cubicBezTo>
                        <a:pt x="70" y="42"/>
                        <a:pt x="68" y="40"/>
                        <a:pt x="68" y="38"/>
                      </a:cubicBezTo>
                      <a:cubicBezTo>
                        <a:pt x="69" y="38"/>
                        <a:pt x="70" y="38"/>
                        <a:pt x="71" y="38"/>
                      </a:cubicBezTo>
                      <a:cubicBezTo>
                        <a:pt x="70" y="39"/>
                        <a:pt x="71" y="40"/>
                        <a:pt x="71" y="41"/>
                      </a:cubicBezTo>
                      <a:cubicBezTo>
                        <a:pt x="71" y="41"/>
                        <a:pt x="72" y="41"/>
                        <a:pt x="72" y="41"/>
                      </a:cubicBezTo>
                      <a:cubicBezTo>
                        <a:pt x="71" y="39"/>
                        <a:pt x="71" y="39"/>
                        <a:pt x="71" y="39"/>
                      </a:cubicBezTo>
                      <a:cubicBezTo>
                        <a:pt x="72" y="39"/>
                        <a:pt x="72" y="39"/>
                        <a:pt x="72" y="38"/>
                      </a:cubicBezTo>
                      <a:cubicBezTo>
                        <a:pt x="70" y="38"/>
                        <a:pt x="71" y="36"/>
                        <a:pt x="71" y="35"/>
                      </a:cubicBezTo>
                      <a:cubicBezTo>
                        <a:pt x="71" y="35"/>
                        <a:pt x="72" y="36"/>
                        <a:pt x="72" y="37"/>
                      </a:cubicBezTo>
                      <a:cubicBezTo>
                        <a:pt x="73" y="36"/>
                        <a:pt x="69" y="35"/>
                        <a:pt x="71" y="34"/>
                      </a:cubicBezTo>
                      <a:cubicBezTo>
                        <a:pt x="71" y="34"/>
                        <a:pt x="71" y="34"/>
                        <a:pt x="71" y="35"/>
                      </a:cubicBezTo>
                      <a:cubicBezTo>
                        <a:pt x="71" y="34"/>
                        <a:pt x="71" y="33"/>
                        <a:pt x="72" y="33"/>
                      </a:cubicBezTo>
                      <a:cubicBezTo>
                        <a:pt x="72" y="33"/>
                        <a:pt x="72" y="33"/>
                        <a:pt x="72" y="33"/>
                      </a:cubicBezTo>
                      <a:cubicBezTo>
                        <a:pt x="72" y="31"/>
                        <a:pt x="72" y="28"/>
                        <a:pt x="70" y="28"/>
                      </a:cubicBezTo>
                      <a:cubicBezTo>
                        <a:pt x="70" y="28"/>
                        <a:pt x="72" y="28"/>
                        <a:pt x="72" y="28"/>
                      </a:cubicBezTo>
                      <a:cubicBezTo>
                        <a:pt x="72" y="28"/>
                        <a:pt x="71" y="27"/>
                        <a:pt x="69" y="27"/>
                      </a:cubicBezTo>
                      <a:cubicBezTo>
                        <a:pt x="68" y="26"/>
                        <a:pt x="66" y="26"/>
                        <a:pt x="66" y="26"/>
                      </a:cubicBezTo>
                      <a:cubicBezTo>
                        <a:pt x="68" y="26"/>
                        <a:pt x="71" y="24"/>
                        <a:pt x="72" y="26"/>
                      </a:cubicBezTo>
                      <a:cubicBezTo>
                        <a:pt x="72" y="25"/>
                        <a:pt x="72" y="25"/>
                        <a:pt x="72" y="24"/>
                      </a:cubicBezTo>
                      <a:cubicBezTo>
                        <a:pt x="71" y="24"/>
                        <a:pt x="70" y="25"/>
                        <a:pt x="69" y="25"/>
                      </a:cubicBezTo>
                      <a:cubicBezTo>
                        <a:pt x="71" y="23"/>
                        <a:pt x="70" y="24"/>
                        <a:pt x="71" y="22"/>
                      </a:cubicBezTo>
                      <a:cubicBezTo>
                        <a:pt x="71" y="23"/>
                        <a:pt x="69" y="23"/>
                        <a:pt x="69" y="22"/>
                      </a:cubicBezTo>
                      <a:cubicBezTo>
                        <a:pt x="69" y="22"/>
                        <a:pt x="71" y="22"/>
                        <a:pt x="71" y="22"/>
                      </a:cubicBezTo>
                      <a:cubicBezTo>
                        <a:pt x="71" y="22"/>
                        <a:pt x="70" y="21"/>
                        <a:pt x="70" y="21"/>
                      </a:cubicBezTo>
                      <a:cubicBezTo>
                        <a:pt x="69" y="21"/>
                        <a:pt x="68" y="21"/>
                        <a:pt x="68" y="21"/>
                      </a:cubicBezTo>
                      <a:cubicBezTo>
                        <a:pt x="69" y="21"/>
                        <a:pt x="70" y="20"/>
                        <a:pt x="71" y="20"/>
                      </a:cubicBezTo>
                      <a:cubicBezTo>
                        <a:pt x="70" y="20"/>
                        <a:pt x="71" y="18"/>
                        <a:pt x="70" y="18"/>
                      </a:cubicBezTo>
                      <a:cubicBezTo>
                        <a:pt x="70" y="19"/>
                        <a:pt x="70" y="19"/>
                        <a:pt x="70" y="19"/>
                      </a:cubicBezTo>
                      <a:cubicBezTo>
                        <a:pt x="69" y="17"/>
                        <a:pt x="66" y="18"/>
                        <a:pt x="66" y="17"/>
                      </a:cubicBezTo>
                      <a:cubicBezTo>
                        <a:pt x="66" y="17"/>
                        <a:pt x="69" y="16"/>
                        <a:pt x="68" y="15"/>
                      </a:cubicBezTo>
                      <a:cubicBezTo>
                        <a:pt x="67" y="15"/>
                        <a:pt x="63" y="16"/>
                        <a:pt x="61" y="15"/>
                      </a:cubicBezTo>
                      <a:cubicBezTo>
                        <a:pt x="62" y="15"/>
                        <a:pt x="62" y="15"/>
                        <a:pt x="62" y="15"/>
                      </a:cubicBezTo>
                      <a:cubicBezTo>
                        <a:pt x="60" y="14"/>
                        <a:pt x="60" y="14"/>
                        <a:pt x="60" y="14"/>
                      </a:cubicBezTo>
                      <a:cubicBezTo>
                        <a:pt x="62" y="14"/>
                        <a:pt x="66" y="13"/>
                        <a:pt x="68" y="14"/>
                      </a:cubicBezTo>
                      <a:cubicBezTo>
                        <a:pt x="68" y="13"/>
                        <a:pt x="69" y="13"/>
                        <a:pt x="68" y="13"/>
                      </a:cubicBezTo>
                      <a:cubicBezTo>
                        <a:pt x="69" y="12"/>
                        <a:pt x="69" y="13"/>
                        <a:pt x="70" y="13"/>
                      </a:cubicBezTo>
                      <a:cubicBezTo>
                        <a:pt x="70" y="13"/>
                        <a:pt x="69" y="12"/>
                        <a:pt x="69" y="12"/>
                      </a:cubicBezTo>
                      <a:cubicBezTo>
                        <a:pt x="69" y="11"/>
                        <a:pt x="69" y="10"/>
                        <a:pt x="69" y="10"/>
                      </a:cubicBezTo>
                      <a:cubicBezTo>
                        <a:pt x="67" y="11"/>
                        <a:pt x="66" y="9"/>
                        <a:pt x="65" y="10"/>
                      </a:cubicBezTo>
                      <a:cubicBezTo>
                        <a:pt x="65" y="10"/>
                        <a:pt x="66" y="11"/>
                        <a:pt x="67" y="11"/>
                      </a:cubicBezTo>
                      <a:cubicBezTo>
                        <a:pt x="67" y="11"/>
                        <a:pt x="68" y="12"/>
                        <a:pt x="68" y="12"/>
                      </a:cubicBezTo>
                      <a:cubicBezTo>
                        <a:pt x="67" y="12"/>
                        <a:pt x="64" y="12"/>
                        <a:pt x="63" y="11"/>
                      </a:cubicBezTo>
                      <a:cubicBezTo>
                        <a:pt x="64" y="10"/>
                        <a:pt x="65" y="10"/>
                        <a:pt x="66" y="10"/>
                      </a:cubicBezTo>
                      <a:cubicBezTo>
                        <a:pt x="65" y="10"/>
                        <a:pt x="64" y="9"/>
                        <a:pt x="64" y="8"/>
                      </a:cubicBezTo>
                      <a:cubicBezTo>
                        <a:pt x="65" y="9"/>
                        <a:pt x="65" y="9"/>
                        <a:pt x="65" y="9"/>
                      </a:cubicBezTo>
                      <a:cubicBezTo>
                        <a:pt x="65" y="7"/>
                        <a:pt x="63" y="8"/>
                        <a:pt x="63" y="7"/>
                      </a:cubicBezTo>
                      <a:cubicBezTo>
                        <a:pt x="63" y="6"/>
                        <a:pt x="63" y="5"/>
                        <a:pt x="63" y="5"/>
                      </a:cubicBezTo>
                      <a:cubicBezTo>
                        <a:pt x="62" y="7"/>
                        <a:pt x="59" y="10"/>
                        <a:pt x="58" y="11"/>
                      </a:cubicBezTo>
                      <a:cubicBezTo>
                        <a:pt x="58" y="11"/>
                        <a:pt x="58" y="8"/>
                        <a:pt x="58" y="8"/>
                      </a:cubicBezTo>
                      <a:cubicBezTo>
                        <a:pt x="58" y="6"/>
                        <a:pt x="60" y="6"/>
                        <a:pt x="61" y="5"/>
                      </a:cubicBezTo>
                      <a:cubicBezTo>
                        <a:pt x="60" y="5"/>
                        <a:pt x="60" y="5"/>
                        <a:pt x="60" y="5"/>
                      </a:cubicBezTo>
                      <a:cubicBezTo>
                        <a:pt x="59" y="5"/>
                        <a:pt x="60" y="4"/>
                        <a:pt x="60" y="4"/>
                      </a:cubicBezTo>
                      <a:cubicBezTo>
                        <a:pt x="59" y="5"/>
                        <a:pt x="58" y="3"/>
                        <a:pt x="58" y="5"/>
                      </a:cubicBezTo>
                      <a:cubicBezTo>
                        <a:pt x="58" y="4"/>
                        <a:pt x="58" y="4"/>
                        <a:pt x="57" y="3"/>
                      </a:cubicBezTo>
                      <a:cubicBezTo>
                        <a:pt x="57" y="4"/>
                        <a:pt x="55" y="5"/>
                        <a:pt x="54" y="5"/>
                      </a:cubicBezTo>
                      <a:cubicBezTo>
                        <a:pt x="54" y="5"/>
                        <a:pt x="54" y="5"/>
                        <a:pt x="54" y="4"/>
                      </a:cubicBezTo>
                      <a:cubicBezTo>
                        <a:pt x="53" y="3"/>
                        <a:pt x="52" y="3"/>
                        <a:pt x="51" y="2"/>
                      </a:cubicBezTo>
                      <a:cubicBezTo>
                        <a:pt x="51" y="2"/>
                        <a:pt x="50" y="1"/>
                        <a:pt x="50" y="1"/>
                      </a:cubicBezTo>
                      <a:cubicBezTo>
                        <a:pt x="50" y="1"/>
                        <a:pt x="50" y="1"/>
                        <a:pt x="49" y="1"/>
                      </a:cubicBezTo>
                      <a:cubicBezTo>
                        <a:pt x="49" y="0"/>
                        <a:pt x="50" y="1"/>
                        <a:pt x="50" y="0"/>
                      </a:cubicBezTo>
                      <a:cubicBezTo>
                        <a:pt x="50" y="0"/>
                        <a:pt x="48" y="0"/>
                        <a:pt x="48" y="1"/>
                      </a:cubicBezTo>
                      <a:cubicBezTo>
                        <a:pt x="48" y="2"/>
                        <a:pt x="49" y="1"/>
                        <a:pt x="50" y="1"/>
                      </a:cubicBezTo>
                      <a:cubicBezTo>
                        <a:pt x="50" y="3"/>
                        <a:pt x="48" y="4"/>
                        <a:pt x="46" y="5"/>
                      </a:cubicBezTo>
                      <a:cubicBezTo>
                        <a:pt x="45" y="5"/>
                        <a:pt x="46" y="3"/>
                        <a:pt x="46" y="4"/>
                      </a:cubicBezTo>
                      <a:cubicBezTo>
                        <a:pt x="44" y="3"/>
                        <a:pt x="44" y="6"/>
                        <a:pt x="42" y="5"/>
                      </a:cubicBezTo>
                      <a:cubicBezTo>
                        <a:pt x="41" y="4"/>
                        <a:pt x="42" y="3"/>
                        <a:pt x="42" y="2"/>
                      </a:cubicBezTo>
                      <a:cubicBezTo>
                        <a:pt x="43" y="2"/>
                        <a:pt x="43" y="3"/>
                        <a:pt x="44" y="3"/>
                      </a:cubicBezTo>
                      <a:cubicBezTo>
                        <a:pt x="43" y="2"/>
                        <a:pt x="43" y="2"/>
                        <a:pt x="43" y="2"/>
                      </a:cubicBezTo>
                      <a:cubicBezTo>
                        <a:pt x="44" y="2"/>
                        <a:pt x="44" y="2"/>
                        <a:pt x="45" y="2"/>
                      </a:cubicBezTo>
                      <a:cubicBezTo>
                        <a:pt x="44" y="1"/>
                        <a:pt x="41" y="2"/>
                        <a:pt x="39" y="1"/>
                      </a:cubicBezTo>
                      <a:cubicBezTo>
                        <a:pt x="38" y="2"/>
                        <a:pt x="38" y="2"/>
                        <a:pt x="38" y="2"/>
                      </a:cubicBezTo>
                      <a:cubicBezTo>
                        <a:pt x="39" y="2"/>
                        <a:pt x="39" y="2"/>
                        <a:pt x="39" y="2"/>
                      </a:cubicBezTo>
                      <a:cubicBezTo>
                        <a:pt x="39" y="3"/>
                        <a:pt x="38" y="4"/>
                        <a:pt x="39" y="4"/>
                      </a:cubicBezTo>
                      <a:cubicBezTo>
                        <a:pt x="38" y="5"/>
                        <a:pt x="37" y="6"/>
                        <a:pt x="36" y="5"/>
                      </a:cubicBezTo>
                      <a:cubicBezTo>
                        <a:pt x="36" y="4"/>
                        <a:pt x="36" y="4"/>
                        <a:pt x="36" y="4"/>
                      </a:cubicBezTo>
                      <a:cubicBezTo>
                        <a:pt x="36" y="5"/>
                        <a:pt x="37" y="5"/>
                        <a:pt x="37" y="4"/>
                      </a:cubicBezTo>
                      <a:cubicBezTo>
                        <a:pt x="37" y="5"/>
                        <a:pt x="35" y="3"/>
                        <a:pt x="35" y="5"/>
                      </a:cubicBezTo>
                      <a:cubicBezTo>
                        <a:pt x="36" y="5"/>
                        <a:pt x="36" y="5"/>
                        <a:pt x="36" y="5"/>
                      </a:cubicBezTo>
                      <a:cubicBezTo>
                        <a:pt x="35" y="6"/>
                        <a:pt x="35" y="8"/>
                        <a:pt x="34" y="8"/>
                      </a:cubicBezTo>
                      <a:cubicBezTo>
                        <a:pt x="35" y="9"/>
                        <a:pt x="34" y="8"/>
                        <a:pt x="35" y="9"/>
                      </a:cubicBezTo>
                      <a:cubicBezTo>
                        <a:pt x="34" y="7"/>
                        <a:pt x="37" y="8"/>
                        <a:pt x="36" y="7"/>
                      </a:cubicBezTo>
                      <a:cubicBezTo>
                        <a:pt x="37" y="8"/>
                        <a:pt x="37" y="7"/>
                        <a:pt x="38" y="8"/>
                      </a:cubicBezTo>
                      <a:cubicBezTo>
                        <a:pt x="38" y="8"/>
                        <a:pt x="38" y="7"/>
                        <a:pt x="38" y="8"/>
                      </a:cubicBezTo>
                      <a:cubicBezTo>
                        <a:pt x="38" y="7"/>
                        <a:pt x="38" y="7"/>
                        <a:pt x="38" y="7"/>
                      </a:cubicBezTo>
                      <a:cubicBezTo>
                        <a:pt x="39" y="7"/>
                        <a:pt x="39" y="7"/>
                        <a:pt x="39" y="7"/>
                      </a:cubicBezTo>
                      <a:cubicBezTo>
                        <a:pt x="38" y="7"/>
                        <a:pt x="38" y="7"/>
                        <a:pt x="38" y="7"/>
                      </a:cubicBezTo>
                      <a:cubicBezTo>
                        <a:pt x="39" y="7"/>
                        <a:pt x="39" y="7"/>
                        <a:pt x="38" y="7"/>
                      </a:cubicBezTo>
                      <a:cubicBezTo>
                        <a:pt x="38" y="7"/>
                        <a:pt x="38" y="7"/>
                        <a:pt x="38" y="7"/>
                      </a:cubicBezTo>
                      <a:cubicBezTo>
                        <a:pt x="38" y="6"/>
                        <a:pt x="39" y="5"/>
                        <a:pt x="40" y="5"/>
                      </a:cubicBezTo>
                      <a:cubicBezTo>
                        <a:pt x="40" y="5"/>
                        <a:pt x="40" y="5"/>
                        <a:pt x="40" y="6"/>
                      </a:cubicBezTo>
                      <a:cubicBezTo>
                        <a:pt x="40" y="5"/>
                        <a:pt x="40" y="5"/>
                        <a:pt x="40" y="5"/>
                      </a:cubicBezTo>
                      <a:cubicBezTo>
                        <a:pt x="40" y="6"/>
                        <a:pt x="42" y="6"/>
                        <a:pt x="41" y="7"/>
                      </a:cubicBezTo>
                      <a:cubicBezTo>
                        <a:pt x="41" y="7"/>
                        <a:pt x="41" y="7"/>
                        <a:pt x="41" y="7"/>
                      </a:cubicBezTo>
                      <a:cubicBezTo>
                        <a:pt x="42" y="7"/>
                        <a:pt x="43" y="8"/>
                        <a:pt x="43" y="7"/>
                      </a:cubicBezTo>
                      <a:cubicBezTo>
                        <a:pt x="43" y="8"/>
                        <a:pt x="44" y="6"/>
                        <a:pt x="44" y="7"/>
                      </a:cubicBezTo>
                      <a:cubicBezTo>
                        <a:pt x="44" y="7"/>
                        <a:pt x="45" y="7"/>
                        <a:pt x="45" y="7"/>
                      </a:cubicBezTo>
                      <a:cubicBezTo>
                        <a:pt x="45" y="7"/>
                        <a:pt x="45" y="7"/>
                        <a:pt x="45" y="7"/>
                      </a:cubicBezTo>
                      <a:cubicBezTo>
                        <a:pt x="46" y="7"/>
                        <a:pt x="48" y="6"/>
                        <a:pt x="49" y="8"/>
                      </a:cubicBezTo>
                      <a:cubicBezTo>
                        <a:pt x="49" y="8"/>
                        <a:pt x="50" y="8"/>
                        <a:pt x="50" y="8"/>
                      </a:cubicBezTo>
                      <a:cubicBezTo>
                        <a:pt x="50" y="9"/>
                        <a:pt x="50" y="9"/>
                        <a:pt x="50" y="9"/>
                      </a:cubicBezTo>
                      <a:cubicBezTo>
                        <a:pt x="51" y="9"/>
                        <a:pt x="51" y="10"/>
                        <a:pt x="52" y="10"/>
                      </a:cubicBezTo>
                      <a:cubicBezTo>
                        <a:pt x="51" y="12"/>
                        <a:pt x="54" y="12"/>
                        <a:pt x="54" y="12"/>
                      </a:cubicBezTo>
                      <a:cubicBezTo>
                        <a:pt x="55" y="12"/>
                        <a:pt x="55" y="12"/>
                        <a:pt x="55" y="12"/>
                      </a:cubicBezTo>
                      <a:cubicBezTo>
                        <a:pt x="55" y="12"/>
                        <a:pt x="56" y="12"/>
                        <a:pt x="57" y="13"/>
                      </a:cubicBezTo>
                      <a:cubicBezTo>
                        <a:pt x="58" y="12"/>
                        <a:pt x="58" y="12"/>
                        <a:pt x="58" y="12"/>
                      </a:cubicBezTo>
                      <a:cubicBezTo>
                        <a:pt x="59" y="12"/>
                        <a:pt x="58" y="14"/>
                        <a:pt x="59" y="15"/>
                      </a:cubicBezTo>
                      <a:cubicBezTo>
                        <a:pt x="59" y="15"/>
                        <a:pt x="59" y="15"/>
                        <a:pt x="59" y="14"/>
                      </a:cubicBezTo>
                      <a:cubicBezTo>
                        <a:pt x="58" y="16"/>
                        <a:pt x="59" y="16"/>
                        <a:pt x="60" y="16"/>
                      </a:cubicBezTo>
                      <a:cubicBezTo>
                        <a:pt x="61" y="17"/>
                        <a:pt x="61" y="17"/>
                        <a:pt x="61" y="18"/>
                      </a:cubicBezTo>
                      <a:cubicBezTo>
                        <a:pt x="61" y="18"/>
                        <a:pt x="61" y="18"/>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2" y="19"/>
                        <a:pt x="62" y="20"/>
                      </a:cubicBezTo>
                      <a:cubicBezTo>
                        <a:pt x="61" y="20"/>
                        <a:pt x="61" y="20"/>
                        <a:pt x="61" y="20"/>
                      </a:cubicBezTo>
                      <a:cubicBezTo>
                        <a:pt x="61" y="20"/>
                        <a:pt x="61" y="20"/>
                        <a:pt x="61" y="20"/>
                      </a:cubicBezTo>
                      <a:cubicBezTo>
                        <a:pt x="61" y="21"/>
                        <a:pt x="62" y="20"/>
                        <a:pt x="62" y="20"/>
                      </a:cubicBezTo>
                      <a:cubicBezTo>
                        <a:pt x="63" y="20"/>
                        <a:pt x="63" y="20"/>
                        <a:pt x="63" y="20"/>
                      </a:cubicBezTo>
                      <a:cubicBezTo>
                        <a:pt x="62" y="21"/>
                        <a:pt x="64" y="21"/>
                        <a:pt x="62" y="22"/>
                      </a:cubicBezTo>
                      <a:cubicBezTo>
                        <a:pt x="63" y="22"/>
                        <a:pt x="64" y="24"/>
                        <a:pt x="65" y="23"/>
                      </a:cubicBezTo>
                      <a:cubicBezTo>
                        <a:pt x="65" y="23"/>
                        <a:pt x="65" y="24"/>
                        <a:pt x="65" y="23"/>
                      </a:cubicBezTo>
                      <a:cubicBezTo>
                        <a:pt x="65" y="24"/>
                        <a:pt x="65" y="24"/>
                        <a:pt x="65" y="25"/>
                      </a:cubicBezTo>
                      <a:cubicBezTo>
                        <a:pt x="64" y="25"/>
                        <a:pt x="64" y="25"/>
                        <a:pt x="64" y="25"/>
                      </a:cubicBezTo>
                      <a:cubicBezTo>
                        <a:pt x="66" y="26"/>
                        <a:pt x="66" y="26"/>
                        <a:pt x="66" y="26"/>
                      </a:cubicBezTo>
                      <a:cubicBezTo>
                        <a:pt x="65" y="27"/>
                        <a:pt x="65" y="27"/>
                        <a:pt x="64" y="26"/>
                      </a:cubicBezTo>
                      <a:cubicBezTo>
                        <a:pt x="66" y="28"/>
                        <a:pt x="65" y="27"/>
                        <a:pt x="66" y="29"/>
                      </a:cubicBezTo>
                      <a:cubicBezTo>
                        <a:pt x="65" y="29"/>
                        <a:pt x="65" y="29"/>
                        <a:pt x="65" y="29"/>
                      </a:cubicBezTo>
                      <a:cubicBezTo>
                        <a:pt x="65" y="29"/>
                        <a:pt x="67" y="30"/>
                        <a:pt x="66" y="30"/>
                      </a:cubicBezTo>
                      <a:cubicBezTo>
                        <a:pt x="65" y="30"/>
                        <a:pt x="65" y="32"/>
                        <a:pt x="65" y="33"/>
                      </a:cubicBezTo>
                      <a:cubicBezTo>
                        <a:pt x="65" y="34"/>
                        <a:pt x="65" y="36"/>
                        <a:pt x="64" y="37"/>
                      </a:cubicBezTo>
                      <a:cubicBezTo>
                        <a:pt x="66" y="37"/>
                        <a:pt x="63" y="38"/>
                        <a:pt x="64" y="38"/>
                      </a:cubicBezTo>
                      <a:cubicBezTo>
                        <a:pt x="64" y="39"/>
                        <a:pt x="64" y="39"/>
                        <a:pt x="63" y="38"/>
                      </a:cubicBezTo>
                      <a:cubicBezTo>
                        <a:pt x="64" y="40"/>
                        <a:pt x="62" y="40"/>
                        <a:pt x="63" y="41"/>
                      </a:cubicBezTo>
                      <a:cubicBezTo>
                        <a:pt x="63" y="41"/>
                        <a:pt x="63" y="41"/>
                        <a:pt x="62" y="41"/>
                      </a:cubicBezTo>
                      <a:cubicBezTo>
                        <a:pt x="62" y="41"/>
                        <a:pt x="63" y="41"/>
                        <a:pt x="62" y="41"/>
                      </a:cubicBezTo>
                      <a:cubicBezTo>
                        <a:pt x="62" y="41"/>
                        <a:pt x="62" y="41"/>
                        <a:pt x="62" y="41"/>
                      </a:cubicBezTo>
                      <a:cubicBezTo>
                        <a:pt x="61" y="42"/>
                        <a:pt x="63" y="43"/>
                        <a:pt x="65" y="43"/>
                      </a:cubicBezTo>
                      <a:cubicBezTo>
                        <a:pt x="64" y="44"/>
                        <a:pt x="64" y="44"/>
                        <a:pt x="64" y="45"/>
                      </a:cubicBezTo>
                      <a:cubicBezTo>
                        <a:pt x="64" y="45"/>
                        <a:pt x="63" y="45"/>
                        <a:pt x="63" y="44"/>
                      </a:cubicBezTo>
                      <a:cubicBezTo>
                        <a:pt x="63" y="45"/>
                        <a:pt x="62" y="47"/>
                        <a:pt x="63" y="47"/>
                      </a:cubicBezTo>
                      <a:cubicBezTo>
                        <a:pt x="62" y="47"/>
                        <a:pt x="62" y="48"/>
                        <a:pt x="63" y="48"/>
                      </a:cubicBezTo>
                      <a:cubicBezTo>
                        <a:pt x="62" y="49"/>
                        <a:pt x="62" y="49"/>
                        <a:pt x="62" y="50"/>
                      </a:cubicBezTo>
                      <a:cubicBezTo>
                        <a:pt x="62" y="50"/>
                        <a:pt x="62" y="50"/>
                        <a:pt x="62" y="50"/>
                      </a:cubicBezTo>
                      <a:cubicBezTo>
                        <a:pt x="63" y="51"/>
                        <a:pt x="62" y="50"/>
                        <a:pt x="62" y="51"/>
                      </a:cubicBezTo>
                      <a:cubicBezTo>
                        <a:pt x="62" y="51"/>
                        <a:pt x="62" y="51"/>
                        <a:pt x="62" y="51"/>
                      </a:cubicBezTo>
                      <a:cubicBezTo>
                        <a:pt x="60" y="52"/>
                        <a:pt x="62" y="52"/>
                        <a:pt x="60" y="53"/>
                      </a:cubicBezTo>
                      <a:cubicBezTo>
                        <a:pt x="61" y="54"/>
                        <a:pt x="61" y="54"/>
                        <a:pt x="61" y="54"/>
                      </a:cubicBezTo>
                      <a:cubicBezTo>
                        <a:pt x="62" y="55"/>
                        <a:pt x="59" y="54"/>
                        <a:pt x="59" y="56"/>
                      </a:cubicBezTo>
                      <a:cubicBezTo>
                        <a:pt x="59" y="56"/>
                        <a:pt x="59" y="56"/>
                        <a:pt x="59" y="56"/>
                      </a:cubicBezTo>
                      <a:cubicBezTo>
                        <a:pt x="60" y="57"/>
                        <a:pt x="56" y="56"/>
                        <a:pt x="56" y="56"/>
                      </a:cubicBezTo>
                      <a:cubicBezTo>
                        <a:pt x="55" y="56"/>
                        <a:pt x="55" y="56"/>
                        <a:pt x="55" y="55"/>
                      </a:cubicBezTo>
                      <a:cubicBezTo>
                        <a:pt x="54" y="56"/>
                        <a:pt x="56" y="56"/>
                        <a:pt x="56" y="57"/>
                      </a:cubicBezTo>
                      <a:cubicBezTo>
                        <a:pt x="55" y="57"/>
                        <a:pt x="55" y="56"/>
                        <a:pt x="54" y="57"/>
                      </a:cubicBezTo>
                      <a:cubicBezTo>
                        <a:pt x="54" y="57"/>
                        <a:pt x="55" y="60"/>
                        <a:pt x="53" y="60"/>
                      </a:cubicBezTo>
                      <a:cubicBezTo>
                        <a:pt x="53" y="60"/>
                        <a:pt x="54" y="60"/>
                        <a:pt x="54" y="61"/>
                      </a:cubicBezTo>
                      <a:cubicBezTo>
                        <a:pt x="53" y="61"/>
                        <a:pt x="51" y="61"/>
                        <a:pt x="52" y="62"/>
                      </a:cubicBezTo>
                      <a:cubicBezTo>
                        <a:pt x="51" y="62"/>
                        <a:pt x="51" y="62"/>
                        <a:pt x="51" y="62"/>
                      </a:cubicBezTo>
                      <a:cubicBezTo>
                        <a:pt x="51" y="63"/>
                        <a:pt x="50" y="64"/>
                        <a:pt x="50" y="65"/>
                      </a:cubicBezTo>
                      <a:cubicBezTo>
                        <a:pt x="49" y="64"/>
                        <a:pt x="49" y="65"/>
                        <a:pt x="48" y="66"/>
                      </a:cubicBezTo>
                      <a:cubicBezTo>
                        <a:pt x="48" y="67"/>
                        <a:pt x="47" y="67"/>
                        <a:pt x="47" y="66"/>
                      </a:cubicBezTo>
                      <a:cubicBezTo>
                        <a:pt x="47" y="66"/>
                        <a:pt x="46" y="66"/>
                        <a:pt x="46" y="67"/>
                      </a:cubicBezTo>
                      <a:cubicBezTo>
                        <a:pt x="45" y="67"/>
                        <a:pt x="45" y="67"/>
                        <a:pt x="45" y="67"/>
                      </a:cubicBezTo>
                      <a:cubicBezTo>
                        <a:pt x="45" y="67"/>
                        <a:pt x="45" y="67"/>
                        <a:pt x="45" y="67"/>
                      </a:cubicBezTo>
                      <a:cubicBezTo>
                        <a:pt x="44" y="67"/>
                        <a:pt x="44" y="68"/>
                        <a:pt x="44" y="69"/>
                      </a:cubicBezTo>
                      <a:cubicBezTo>
                        <a:pt x="43" y="69"/>
                        <a:pt x="43" y="69"/>
                        <a:pt x="43" y="69"/>
                      </a:cubicBezTo>
                      <a:cubicBezTo>
                        <a:pt x="42" y="69"/>
                        <a:pt x="42" y="69"/>
                        <a:pt x="41" y="71"/>
                      </a:cubicBezTo>
                      <a:cubicBezTo>
                        <a:pt x="40" y="70"/>
                        <a:pt x="40" y="70"/>
                        <a:pt x="40" y="70"/>
                      </a:cubicBezTo>
                      <a:cubicBezTo>
                        <a:pt x="40" y="71"/>
                        <a:pt x="37" y="69"/>
                        <a:pt x="36" y="71"/>
                      </a:cubicBezTo>
                      <a:cubicBezTo>
                        <a:pt x="36" y="71"/>
                        <a:pt x="36" y="70"/>
                        <a:pt x="36" y="70"/>
                      </a:cubicBezTo>
                      <a:cubicBezTo>
                        <a:pt x="35" y="71"/>
                        <a:pt x="34" y="71"/>
                        <a:pt x="33" y="70"/>
                      </a:cubicBezTo>
                      <a:cubicBezTo>
                        <a:pt x="32" y="70"/>
                        <a:pt x="32" y="70"/>
                        <a:pt x="31" y="72"/>
                      </a:cubicBezTo>
                      <a:cubicBezTo>
                        <a:pt x="30" y="73"/>
                        <a:pt x="30" y="73"/>
                        <a:pt x="30" y="73"/>
                      </a:cubicBezTo>
                      <a:cubicBezTo>
                        <a:pt x="32" y="73"/>
                        <a:pt x="30" y="74"/>
                        <a:pt x="30" y="75"/>
                      </a:cubicBezTo>
                      <a:cubicBezTo>
                        <a:pt x="30" y="75"/>
                        <a:pt x="29" y="73"/>
                        <a:pt x="29" y="73"/>
                      </a:cubicBezTo>
                      <a:cubicBezTo>
                        <a:pt x="30" y="74"/>
                        <a:pt x="30" y="74"/>
                        <a:pt x="30" y="74"/>
                      </a:cubicBezTo>
                      <a:cubicBezTo>
                        <a:pt x="30" y="72"/>
                        <a:pt x="28" y="73"/>
                        <a:pt x="28" y="71"/>
                      </a:cubicBezTo>
                      <a:cubicBezTo>
                        <a:pt x="25" y="71"/>
                        <a:pt x="22" y="69"/>
                        <a:pt x="20" y="67"/>
                      </a:cubicBezTo>
                      <a:cubicBezTo>
                        <a:pt x="19" y="69"/>
                        <a:pt x="19" y="69"/>
                        <a:pt x="19" y="69"/>
                      </a:cubicBezTo>
                      <a:cubicBezTo>
                        <a:pt x="19" y="68"/>
                        <a:pt x="19" y="68"/>
                        <a:pt x="19" y="68"/>
                      </a:cubicBezTo>
                      <a:cubicBezTo>
                        <a:pt x="19" y="68"/>
                        <a:pt x="19" y="67"/>
                        <a:pt x="20" y="67"/>
                      </a:cubicBezTo>
                      <a:cubicBezTo>
                        <a:pt x="20" y="66"/>
                        <a:pt x="18" y="67"/>
                        <a:pt x="18" y="67"/>
                      </a:cubicBezTo>
                      <a:cubicBezTo>
                        <a:pt x="17" y="66"/>
                        <a:pt x="20" y="66"/>
                        <a:pt x="19" y="66"/>
                      </a:cubicBezTo>
                      <a:cubicBezTo>
                        <a:pt x="19" y="66"/>
                        <a:pt x="19" y="66"/>
                        <a:pt x="19" y="66"/>
                      </a:cubicBezTo>
                      <a:cubicBezTo>
                        <a:pt x="19" y="66"/>
                        <a:pt x="19" y="66"/>
                        <a:pt x="19" y="66"/>
                      </a:cubicBezTo>
                      <a:cubicBezTo>
                        <a:pt x="18" y="66"/>
                        <a:pt x="17" y="67"/>
                        <a:pt x="17" y="66"/>
                      </a:cubicBezTo>
                      <a:cubicBezTo>
                        <a:pt x="17" y="65"/>
                        <a:pt x="17" y="65"/>
                        <a:pt x="17" y="65"/>
                      </a:cubicBezTo>
                      <a:cubicBezTo>
                        <a:pt x="17" y="65"/>
                        <a:pt x="17" y="65"/>
                        <a:pt x="17" y="65"/>
                      </a:cubicBezTo>
                      <a:cubicBezTo>
                        <a:pt x="17" y="65"/>
                        <a:pt x="16" y="64"/>
                        <a:pt x="16" y="64"/>
                      </a:cubicBezTo>
                      <a:cubicBezTo>
                        <a:pt x="16" y="65"/>
                        <a:pt x="16" y="65"/>
                        <a:pt x="16" y="65"/>
                      </a:cubicBezTo>
                      <a:cubicBezTo>
                        <a:pt x="15" y="65"/>
                        <a:pt x="15" y="64"/>
                        <a:pt x="14" y="65"/>
                      </a:cubicBezTo>
                      <a:cubicBezTo>
                        <a:pt x="15" y="63"/>
                        <a:pt x="12" y="61"/>
                        <a:pt x="12" y="60"/>
                      </a:cubicBezTo>
                      <a:cubicBezTo>
                        <a:pt x="11" y="60"/>
                        <a:pt x="11" y="59"/>
                        <a:pt x="11" y="58"/>
                      </a:cubicBezTo>
                      <a:cubicBezTo>
                        <a:pt x="10" y="58"/>
                        <a:pt x="9" y="59"/>
                        <a:pt x="9" y="58"/>
                      </a:cubicBezTo>
                      <a:cubicBezTo>
                        <a:pt x="12" y="57"/>
                        <a:pt x="10" y="56"/>
                        <a:pt x="11" y="55"/>
                      </a:cubicBezTo>
                      <a:cubicBezTo>
                        <a:pt x="10" y="56"/>
                        <a:pt x="10" y="53"/>
                        <a:pt x="9" y="54"/>
                      </a:cubicBezTo>
                      <a:cubicBezTo>
                        <a:pt x="9" y="53"/>
                        <a:pt x="10" y="54"/>
                        <a:pt x="10" y="53"/>
                      </a:cubicBezTo>
                      <a:cubicBezTo>
                        <a:pt x="9" y="52"/>
                        <a:pt x="10" y="49"/>
                        <a:pt x="10" y="47"/>
                      </a:cubicBezTo>
                      <a:cubicBezTo>
                        <a:pt x="9" y="47"/>
                        <a:pt x="9" y="48"/>
                        <a:pt x="8" y="47"/>
                      </a:cubicBezTo>
                      <a:cubicBezTo>
                        <a:pt x="10" y="46"/>
                        <a:pt x="10" y="46"/>
                        <a:pt x="10" y="46"/>
                      </a:cubicBezTo>
                      <a:cubicBezTo>
                        <a:pt x="10" y="45"/>
                        <a:pt x="8" y="45"/>
                        <a:pt x="9" y="45"/>
                      </a:cubicBezTo>
                      <a:cubicBezTo>
                        <a:pt x="9" y="45"/>
                        <a:pt x="8" y="45"/>
                        <a:pt x="8" y="45"/>
                      </a:cubicBezTo>
                      <a:cubicBezTo>
                        <a:pt x="9" y="43"/>
                        <a:pt x="9" y="40"/>
                        <a:pt x="9" y="38"/>
                      </a:cubicBezTo>
                      <a:cubicBezTo>
                        <a:pt x="9" y="36"/>
                        <a:pt x="10" y="34"/>
                        <a:pt x="12" y="32"/>
                      </a:cubicBezTo>
                      <a:cubicBezTo>
                        <a:pt x="11" y="33"/>
                        <a:pt x="11" y="32"/>
                        <a:pt x="12" y="32"/>
                      </a:cubicBezTo>
                      <a:cubicBezTo>
                        <a:pt x="11" y="32"/>
                        <a:pt x="11" y="31"/>
                        <a:pt x="10" y="31"/>
                      </a:cubicBezTo>
                      <a:cubicBezTo>
                        <a:pt x="10" y="31"/>
                        <a:pt x="12" y="30"/>
                        <a:pt x="12" y="30"/>
                      </a:cubicBezTo>
                      <a:cubicBezTo>
                        <a:pt x="11" y="29"/>
                        <a:pt x="13" y="28"/>
                        <a:pt x="12" y="28"/>
                      </a:cubicBezTo>
                      <a:cubicBezTo>
                        <a:pt x="12" y="28"/>
                        <a:pt x="12" y="28"/>
                        <a:pt x="12" y="28"/>
                      </a:cubicBezTo>
                      <a:cubicBezTo>
                        <a:pt x="11" y="27"/>
                        <a:pt x="8" y="28"/>
                        <a:pt x="6" y="27"/>
                      </a:cubicBezTo>
                      <a:cubicBezTo>
                        <a:pt x="8" y="29"/>
                        <a:pt x="3" y="29"/>
                        <a:pt x="5" y="31"/>
                      </a:cubicBezTo>
                      <a:cubicBezTo>
                        <a:pt x="4" y="31"/>
                        <a:pt x="4" y="31"/>
                        <a:pt x="4" y="31"/>
                      </a:cubicBezTo>
                      <a:cubicBezTo>
                        <a:pt x="5" y="31"/>
                        <a:pt x="5" y="32"/>
                        <a:pt x="4" y="33"/>
                      </a:cubicBezTo>
                      <a:cubicBezTo>
                        <a:pt x="4" y="32"/>
                        <a:pt x="4" y="32"/>
                        <a:pt x="4" y="32"/>
                      </a:cubicBezTo>
                      <a:cubicBezTo>
                        <a:pt x="3" y="35"/>
                        <a:pt x="2" y="36"/>
                        <a:pt x="1" y="39"/>
                      </a:cubicBezTo>
                      <a:cubicBezTo>
                        <a:pt x="2" y="39"/>
                        <a:pt x="2" y="39"/>
                        <a:pt x="2" y="39"/>
                      </a:cubicBezTo>
                      <a:cubicBezTo>
                        <a:pt x="2" y="39"/>
                        <a:pt x="2" y="39"/>
                        <a:pt x="2" y="40"/>
                      </a:cubicBezTo>
                      <a:cubicBezTo>
                        <a:pt x="3" y="41"/>
                        <a:pt x="2" y="38"/>
                        <a:pt x="3" y="39"/>
                      </a:cubicBezTo>
                      <a:cubicBezTo>
                        <a:pt x="1" y="39"/>
                        <a:pt x="3" y="43"/>
                        <a:pt x="1" y="44"/>
                      </a:cubicBezTo>
                      <a:cubicBezTo>
                        <a:pt x="1" y="45"/>
                        <a:pt x="2" y="43"/>
                        <a:pt x="2" y="44"/>
                      </a:cubicBezTo>
                      <a:cubicBezTo>
                        <a:pt x="1" y="45"/>
                        <a:pt x="1" y="45"/>
                        <a:pt x="1" y="45"/>
                      </a:cubicBezTo>
                      <a:cubicBezTo>
                        <a:pt x="2" y="45"/>
                        <a:pt x="2" y="45"/>
                        <a:pt x="2" y="45"/>
                      </a:cubicBezTo>
                      <a:cubicBezTo>
                        <a:pt x="2" y="45"/>
                        <a:pt x="1" y="46"/>
                        <a:pt x="1" y="46"/>
                      </a:cubicBezTo>
                      <a:cubicBezTo>
                        <a:pt x="1" y="46"/>
                        <a:pt x="1" y="45"/>
                        <a:pt x="0" y="45"/>
                      </a:cubicBezTo>
                      <a:cubicBezTo>
                        <a:pt x="0" y="46"/>
                        <a:pt x="1" y="48"/>
                        <a:pt x="1" y="48"/>
                      </a:cubicBezTo>
                      <a:cubicBezTo>
                        <a:pt x="1" y="48"/>
                        <a:pt x="1" y="47"/>
                        <a:pt x="1" y="47"/>
                      </a:cubicBezTo>
                      <a:cubicBezTo>
                        <a:pt x="2" y="50"/>
                        <a:pt x="1" y="53"/>
                        <a:pt x="3" y="55"/>
                      </a:cubicBezTo>
                      <a:cubicBezTo>
                        <a:pt x="4" y="55"/>
                        <a:pt x="4" y="55"/>
                        <a:pt x="4" y="55"/>
                      </a:cubicBezTo>
                      <a:cubicBezTo>
                        <a:pt x="5" y="57"/>
                        <a:pt x="3" y="57"/>
                        <a:pt x="5" y="59"/>
                      </a:cubicBezTo>
                      <a:cubicBezTo>
                        <a:pt x="4" y="59"/>
                        <a:pt x="4" y="59"/>
                        <a:pt x="4" y="59"/>
                      </a:cubicBezTo>
                      <a:cubicBezTo>
                        <a:pt x="5" y="59"/>
                        <a:pt x="5" y="59"/>
                        <a:pt x="6" y="60"/>
                      </a:cubicBezTo>
                      <a:cubicBezTo>
                        <a:pt x="5" y="60"/>
                        <a:pt x="5" y="61"/>
                        <a:pt x="4" y="61"/>
                      </a:cubicBezTo>
                      <a:cubicBezTo>
                        <a:pt x="6" y="63"/>
                        <a:pt x="5" y="62"/>
                        <a:pt x="7" y="62"/>
                      </a:cubicBezTo>
                      <a:cubicBezTo>
                        <a:pt x="7" y="63"/>
                        <a:pt x="7" y="63"/>
                        <a:pt x="7" y="63"/>
                      </a:cubicBezTo>
                      <a:cubicBezTo>
                        <a:pt x="8" y="63"/>
                        <a:pt x="8" y="63"/>
                        <a:pt x="9" y="64"/>
                      </a:cubicBezTo>
                      <a:cubicBezTo>
                        <a:pt x="8" y="63"/>
                        <a:pt x="8" y="65"/>
                        <a:pt x="7" y="64"/>
                      </a:cubicBezTo>
                      <a:cubicBezTo>
                        <a:pt x="7" y="67"/>
                        <a:pt x="10" y="66"/>
                        <a:pt x="9" y="69"/>
                      </a:cubicBezTo>
                      <a:cubicBezTo>
                        <a:pt x="11" y="68"/>
                        <a:pt x="9" y="66"/>
                        <a:pt x="9" y="66"/>
                      </a:cubicBezTo>
                      <a:cubicBezTo>
                        <a:pt x="10" y="66"/>
                        <a:pt x="11" y="66"/>
                        <a:pt x="11" y="67"/>
                      </a:cubicBezTo>
                      <a:cubicBezTo>
                        <a:pt x="12" y="67"/>
                        <a:pt x="10" y="70"/>
                        <a:pt x="12" y="71"/>
                      </a:cubicBezTo>
                      <a:cubicBezTo>
                        <a:pt x="11" y="71"/>
                        <a:pt x="11" y="71"/>
                        <a:pt x="11" y="71"/>
                      </a:cubicBezTo>
                      <a:cubicBezTo>
                        <a:pt x="11" y="72"/>
                        <a:pt x="13" y="71"/>
                        <a:pt x="13" y="72"/>
                      </a:cubicBezTo>
                      <a:cubicBezTo>
                        <a:pt x="14" y="72"/>
                        <a:pt x="14" y="73"/>
                        <a:pt x="15" y="72"/>
                      </a:cubicBezTo>
                      <a:cubicBezTo>
                        <a:pt x="15" y="72"/>
                        <a:pt x="13" y="71"/>
                        <a:pt x="13" y="71"/>
                      </a:cubicBezTo>
                      <a:cubicBezTo>
                        <a:pt x="14" y="72"/>
                        <a:pt x="16" y="71"/>
                        <a:pt x="17" y="72"/>
                      </a:cubicBezTo>
                      <a:cubicBezTo>
                        <a:pt x="17" y="72"/>
                        <a:pt x="16" y="73"/>
                        <a:pt x="15" y="73"/>
                      </a:cubicBezTo>
                      <a:cubicBezTo>
                        <a:pt x="16" y="73"/>
                        <a:pt x="16" y="73"/>
                        <a:pt x="17" y="73"/>
                      </a:cubicBezTo>
                      <a:cubicBezTo>
                        <a:pt x="16" y="75"/>
                        <a:pt x="15" y="73"/>
                        <a:pt x="13" y="73"/>
                      </a:cubicBezTo>
                      <a:cubicBezTo>
                        <a:pt x="13" y="74"/>
                        <a:pt x="15" y="73"/>
                        <a:pt x="14" y="74"/>
                      </a:cubicBezTo>
                      <a:cubicBezTo>
                        <a:pt x="16" y="73"/>
                        <a:pt x="15" y="76"/>
                        <a:pt x="17" y="75"/>
                      </a:cubicBezTo>
                      <a:cubicBezTo>
                        <a:pt x="17" y="76"/>
                        <a:pt x="17" y="76"/>
                        <a:pt x="17" y="76"/>
                      </a:cubicBezTo>
                      <a:cubicBezTo>
                        <a:pt x="17" y="76"/>
                        <a:pt x="18" y="75"/>
                        <a:pt x="18" y="76"/>
                      </a:cubicBezTo>
                      <a:cubicBezTo>
                        <a:pt x="17" y="76"/>
                        <a:pt x="17" y="76"/>
                        <a:pt x="17" y="76"/>
                      </a:cubicBezTo>
                      <a:cubicBezTo>
                        <a:pt x="18" y="76"/>
                        <a:pt x="18" y="78"/>
                        <a:pt x="20" y="78"/>
                      </a:cubicBezTo>
                      <a:cubicBezTo>
                        <a:pt x="17" y="77"/>
                        <a:pt x="20" y="77"/>
                        <a:pt x="19" y="76"/>
                      </a:cubicBezTo>
                      <a:cubicBezTo>
                        <a:pt x="22" y="76"/>
                        <a:pt x="19" y="79"/>
                        <a:pt x="23" y="79"/>
                      </a:cubicBezTo>
                      <a:cubicBezTo>
                        <a:pt x="22" y="79"/>
                        <a:pt x="21" y="78"/>
                        <a:pt x="22" y="78"/>
                      </a:cubicBezTo>
                      <a:cubicBezTo>
                        <a:pt x="23" y="79"/>
                        <a:pt x="23" y="79"/>
                        <a:pt x="23" y="80"/>
                      </a:cubicBezTo>
                      <a:cubicBezTo>
                        <a:pt x="25" y="80"/>
                        <a:pt x="23" y="79"/>
                        <a:pt x="24" y="78"/>
                      </a:cubicBezTo>
                      <a:cubicBezTo>
                        <a:pt x="25" y="80"/>
                        <a:pt x="25" y="78"/>
                        <a:pt x="26" y="78"/>
                      </a:cubicBezTo>
                      <a:cubicBezTo>
                        <a:pt x="26" y="79"/>
                        <a:pt x="26" y="79"/>
                        <a:pt x="26" y="79"/>
                      </a:cubicBezTo>
                      <a:cubicBezTo>
                        <a:pt x="28" y="80"/>
                        <a:pt x="27" y="77"/>
                        <a:pt x="29" y="78"/>
                      </a:cubicBezTo>
                      <a:cubicBezTo>
                        <a:pt x="28" y="79"/>
                        <a:pt x="28" y="79"/>
                        <a:pt x="28" y="79"/>
                      </a:cubicBezTo>
                      <a:cubicBezTo>
                        <a:pt x="29" y="79"/>
                        <a:pt x="29" y="79"/>
                        <a:pt x="29" y="79"/>
                      </a:cubicBezTo>
                      <a:cubicBezTo>
                        <a:pt x="29" y="80"/>
                        <a:pt x="29" y="80"/>
                        <a:pt x="29" y="80"/>
                      </a:cubicBezTo>
                      <a:cubicBezTo>
                        <a:pt x="30" y="79"/>
                        <a:pt x="30" y="79"/>
                        <a:pt x="31" y="80"/>
                      </a:cubicBezTo>
                      <a:cubicBezTo>
                        <a:pt x="31" y="79"/>
                        <a:pt x="31" y="78"/>
                        <a:pt x="32" y="78"/>
                      </a:cubicBezTo>
                      <a:cubicBezTo>
                        <a:pt x="33" y="78"/>
                        <a:pt x="32" y="79"/>
                        <a:pt x="33" y="79"/>
                      </a:cubicBezTo>
                      <a:cubicBezTo>
                        <a:pt x="33" y="79"/>
                        <a:pt x="33" y="80"/>
                        <a:pt x="32" y="79"/>
                      </a:cubicBezTo>
                      <a:cubicBezTo>
                        <a:pt x="32" y="80"/>
                        <a:pt x="32" y="80"/>
                        <a:pt x="32" y="80"/>
                      </a:cubicBezTo>
                      <a:cubicBezTo>
                        <a:pt x="33" y="81"/>
                        <a:pt x="34" y="80"/>
                        <a:pt x="34" y="80"/>
                      </a:cubicBezTo>
                      <a:cubicBezTo>
                        <a:pt x="34" y="80"/>
                        <a:pt x="34" y="80"/>
                        <a:pt x="34" y="80"/>
                      </a:cubicBezTo>
                      <a:cubicBezTo>
                        <a:pt x="36" y="78"/>
                        <a:pt x="36" y="78"/>
                        <a:pt x="36" y="78"/>
                      </a:cubicBezTo>
                      <a:cubicBezTo>
                        <a:pt x="36" y="79"/>
                        <a:pt x="36" y="79"/>
                        <a:pt x="36" y="79"/>
                      </a:cubicBezTo>
                      <a:cubicBezTo>
                        <a:pt x="36" y="79"/>
                        <a:pt x="36" y="79"/>
                        <a:pt x="37" y="79"/>
                      </a:cubicBezTo>
                      <a:cubicBezTo>
                        <a:pt x="37" y="79"/>
                        <a:pt x="37" y="80"/>
                        <a:pt x="36" y="81"/>
                      </a:cubicBezTo>
                      <a:cubicBezTo>
                        <a:pt x="36" y="81"/>
                        <a:pt x="38" y="79"/>
                        <a:pt x="38" y="79"/>
                      </a:cubicBezTo>
                      <a:cubicBezTo>
                        <a:pt x="38" y="80"/>
                        <a:pt x="39" y="80"/>
                        <a:pt x="39" y="80"/>
                      </a:cubicBezTo>
                      <a:cubicBezTo>
                        <a:pt x="40" y="81"/>
                        <a:pt x="41" y="78"/>
                        <a:pt x="43" y="78"/>
                      </a:cubicBezTo>
                      <a:cubicBezTo>
                        <a:pt x="43" y="78"/>
                        <a:pt x="43" y="78"/>
                        <a:pt x="43" y="78"/>
                      </a:cubicBezTo>
                      <a:cubicBezTo>
                        <a:pt x="44" y="78"/>
                        <a:pt x="46" y="78"/>
                        <a:pt x="47" y="76"/>
                      </a:cubicBezTo>
                      <a:cubicBezTo>
                        <a:pt x="48" y="77"/>
                        <a:pt x="48" y="77"/>
                        <a:pt x="48" y="77"/>
                      </a:cubicBezTo>
                      <a:cubicBezTo>
                        <a:pt x="49" y="76"/>
                        <a:pt x="46" y="76"/>
                        <a:pt x="48" y="75"/>
                      </a:cubicBezTo>
                      <a:cubicBezTo>
                        <a:pt x="49" y="74"/>
                        <a:pt x="49" y="75"/>
                        <a:pt x="50" y="76"/>
                      </a:cubicBezTo>
                      <a:cubicBezTo>
                        <a:pt x="50" y="75"/>
                        <a:pt x="50" y="73"/>
                        <a:pt x="52" y="73"/>
                      </a:cubicBezTo>
                      <a:cubicBezTo>
                        <a:pt x="52" y="73"/>
                        <a:pt x="51" y="73"/>
                        <a:pt x="51" y="74"/>
                      </a:cubicBezTo>
                      <a:close/>
                      <a:moveTo>
                        <a:pt x="61" y="63"/>
                      </a:moveTo>
                      <a:cubicBezTo>
                        <a:pt x="61" y="64"/>
                        <a:pt x="61" y="65"/>
                        <a:pt x="61" y="64"/>
                      </a:cubicBezTo>
                      <a:cubicBezTo>
                        <a:pt x="60" y="63"/>
                        <a:pt x="61" y="64"/>
                        <a:pt x="61" y="63"/>
                      </a:cubicBezTo>
                      <a:close/>
                      <a:moveTo>
                        <a:pt x="69" y="43"/>
                      </a:moveTo>
                      <a:cubicBezTo>
                        <a:pt x="69" y="44"/>
                        <a:pt x="69" y="44"/>
                        <a:pt x="69" y="44"/>
                      </a:cubicBezTo>
                      <a:cubicBezTo>
                        <a:pt x="69" y="44"/>
                        <a:pt x="69" y="44"/>
                        <a:pt x="69" y="43"/>
                      </a:cubicBezTo>
                      <a:close/>
                      <a:moveTo>
                        <a:pt x="42" y="6"/>
                      </a:moveTo>
                      <a:cubicBezTo>
                        <a:pt x="42" y="6"/>
                        <a:pt x="42" y="6"/>
                        <a:pt x="42" y="6"/>
                      </a:cubicBezTo>
                      <a:cubicBezTo>
                        <a:pt x="43" y="7"/>
                        <a:pt x="42" y="7"/>
                        <a:pt x="42" y="6"/>
                      </a:cubicBezTo>
                      <a:close/>
                      <a:moveTo>
                        <a:pt x="41" y="6"/>
                      </a:moveTo>
                      <a:cubicBezTo>
                        <a:pt x="41" y="6"/>
                        <a:pt x="41" y="6"/>
                        <a:pt x="41" y="6"/>
                      </a:cubicBezTo>
                      <a:cubicBezTo>
                        <a:pt x="41" y="6"/>
                        <a:pt x="41" y="6"/>
                        <a:pt x="42" y="6"/>
                      </a:cubicBezTo>
                      <a:cubicBezTo>
                        <a:pt x="42" y="6"/>
                        <a:pt x="41" y="6"/>
                        <a:pt x="41" y="6"/>
                      </a:cubicBezTo>
                      <a:close/>
                      <a:moveTo>
                        <a:pt x="17" y="65"/>
                      </a:moveTo>
                      <a:cubicBezTo>
                        <a:pt x="17" y="66"/>
                        <a:pt x="17" y="66"/>
                        <a:pt x="17" y="66"/>
                      </a:cubicBezTo>
                      <a:cubicBezTo>
                        <a:pt x="16" y="65"/>
                        <a:pt x="17" y="65"/>
                        <a:pt x="1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2" name="Freeform 551">
                  <a:extLst>
                    <a:ext uri="{FF2B5EF4-FFF2-40B4-BE49-F238E27FC236}">
                      <a16:creationId xmlns:a16="http://schemas.microsoft.com/office/drawing/2014/main" id="{1EA45AE6-6D57-4737-8C56-435CDCAEC367}"/>
                    </a:ext>
                  </a:extLst>
                </p:cNvPr>
                <p:cNvSpPr>
                  <a:spLocks/>
                </p:cNvSpPr>
                <p:nvPr userDrawn="1"/>
              </p:nvSpPr>
              <p:spPr bwMode="auto">
                <a:xfrm>
                  <a:off x="4694" y="8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3" name="Freeform 552">
                  <a:extLst>
                    <a:ext uri="{FF2B5EF4-FFF2-40B4-BE49-F238E27FC236}">
                      <a16:creationId xmlns:a16="http://schemas.microsoft.com/office/drawing/2014/main" id="{755B1BFD-0510-4064-9579-C5FC617A54EF}"/>
                    </a:ext>
                  </a:extLst>
                </p:cNvPr>
                <p:cNvSpPr>
                  <a:spLocks/>
                </p:cNvSpPr>
                <p:nvPr userDrawn="1"/>
              </p:nvSpPr>
              <p:spPr bwMode="auto">
                <a:xfrm>
                  <a:off x="4565" y="967"/>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4" name="Freeform 553">
                  <a:extLst>
                    <a:ext uri="{FF2B5EF4-FFF2-40B4-BE49-F238E27FC236}">
                      <a16:creationId xmlns:a16="http://schemas.microsoft.com/office/drawing/2014/main" id="{513C6614-530D-4FCE-999D-CD440A50B4D8}"/>
                    </a:ext>
                  </a:extLst>
                </p:cNvPr>
                <p:cNvSpPr>
                  <a:spLocks/>
                </p:cNvSpPr>
                <p:nvPr userDrawn="1"/>
              </p:nvSpPr>
              <p:spPr bwMode="auto">
                <a:xfrm>
                  <a:off x="4650" y="59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5" name="Freeform 554">
                  <a:extLst>
                    <a:ext uri="{FF2B5EF4-FFF2-40B4-BE49-F238E27FC236}">
                      <a16:creationId xmlns:a16="http://schemas.microsoft.com/office/drawing/2014/main" id="{BF8A4967-09EF-45C5-8DB9-4688A10EEBC7}"/>
                    </a:ext>
                  </a:extLst>
                </p:cNvPr>
                <p:cNvSpPr>
                  <a:spLocks/>
                </p:cNvSpPr>
                <p:nvPr userDrawn="1"/>
              </p:nvSpPr>
              <p:spPr bwMode="auto">
                <a:xfrm>
                  <a:off x="4530" y="61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6" name="Freeform 555">
                  <a:extLst>
                    <a:ext uri="{FF2B5EF4-FFF2-40B4-BE49-F238E27FC236}">
                      <a16:creationId xmlns:a16="http://schemas.microsoft.com/office/drawing/2014/main" id="{18B8B04F-917B-45D8-8FDB-31269981F711}"/>
                    </a:ext>
                  </a:extLst>
                </p:cNvPr>
                <p:cNvSpPr>
                  <a:spLocks/>
                </p:cNvSpPr>
                <p:nvPr userDrawn="1"/>
              </p:nvSpPr>
              <p:spPr bwMode="auto">
                <a:xfrm>
                  <a:off x="4490" y="60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0"/>
                        <a:pt x="0" y="1"/>
                      </a:cubicBez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7" name="Freeform 556">
                  <a:extLst>
                    <a:ext uri="{FF2B5EF4-FFF2-40B4-BE49-F238E27FC236}">
                      <a16:creationId xmlns:a16="http://schemas.microsoft.com/office/drawing/2014/main" id="{9368F090-C8E4-433F-AF64-A398826C550B}"/>
                    </a:ext>
                  </a:extLst>
                </p:cNvPr>
                <p:cNvSpPr>
                  <a:spLocks/>
                </p:cNvSpPr>
                <p:nvPr userDrawn="1"/>
              </p:nvSpPr>
              <p:spPr bwMode="auto">
                <a:xfrm>
                  <a:off x="4520" y="603"/>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1"/>
                      </a:cubicBezTo>
                      <a:cubicBezTo>
                        <a:pt x="0" y="1"/>
                        <a:pt x="0" y="1"/>
                        <a:pt x="0" y="1"/>
                      </a:cubicBezTo>
                      <a:cubicBezTo>
                        <a:pt x="0" y="2"/>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8" name="Freeform 557">
                  <a:extLst>
                    <a:ext uri="{FF2B5EF4-FFF2-40B4-BE49-F238E27FC236}">
                      <a16:creationId xmlns:a16="http://schemas.microsoft.com/office/drawing/2014/main" id="{7C5FAAEC-9231-44F3-A08A-A2C0D74C2586}"/>
                    </a:ext>
                  </a:extLst>
                </p:cNvPr>
                <p:cNvSpPr>
                  <a:spLocks/>
                </p:cNvSpPr>
                <p:nvPr userDrawn="1"/>
              </p:nvSpPr>
              <p:spPr bwMode="auto">
                <a:xfrm>
                  <a:off x="451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9" name="Freeform 558">
                  <a:extLst>
                    <a:ext uri="{FF2B5EF4-FFF2-40B4-BE49-F238E27FC236}">
                      <a16:creationId xmlns:a16="http://schemas.microsoft.com/office/drawing/2014/main" id="{282124AE-CA82-4769-A1DA-09B4E9A46D53}"/>
                    </a:ext>
                  </a:extLst>
                </p:cNvPr>
                <p:cNvSpPr>
                  <a:spLocks/>
                </p:cNvSpPr>
                <p:nvPr userDrawn="1"/>
              </p:nvSpPr>
              <p:spPr bwMode="auto">
                <a:xfrm>
                  <a:off x="4550" y="608"/>
                  <a:ext cx="5" cy="1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0" name="Freeform 559">
                  <a:extLst>
                    <a:ext uri="{FF2B5EF4-FFF2-40B4-BE49-F238E27FC236}">
                      <a16:creationId xmlns:a16="http://schemas.microsoft.com/office/drawing/2014/main" id="{6EE9F6BE-8F8F-40D9-8583-38CB0710B231}"/>
                    </a:ext>
                  </a:extLst>
                </p:cNvPr>
                <p:cNvSpPr>
                  <a:spLocks/>
                </p:cNvSpPr>
                <p:nvPr userDrawn="1"/>
              </p:nvSpPr>
              <p:spPr bwMode="auto">
                <a:xfrm>
                  <a:off x="4520" y="59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1" name="Freeform 560">
                  <a:extLst>
                    <a:ext uri="{FF2B5EF4-FFF2-40B4-BE49-F238E27FC236}">
                      <a16:creationId xmlns:a16="http://schemas.microsoft.com/office/drawing/2014/main" id="{3FF17D98-0134-4406-B0E6-1ACC8207D189}"/>
                    </a:ext>
                  </a:extLst>
                </p:cNvPr>
                <p:cNvSpPr>
                  <a:spLocks/>
                </p:cNvSpPr>
                <p:nvPr userDrawn="1"/>
              </p:nvSpPr>
              <p:spPr bwMode="auto">
                <a:xfrm>
                  <a:off x="4535" y="5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2" name="Freeform 561">
                  <a:extLst>
                    <a:ext uri="{FF2B5EF4-FFF2-40B4-BE49-F238E27FC236}">
                      <a16:creationId xmlns:a16="http://schemas.microsoft.com/office/drawing/2014/main" id="{73F1B945-CB13-4A3F-A2BF-D3513B326519}"/>
                    </a:ext>
                  </a:extLst>
                </p:cNvPr>
                <p:cNvSpPr>
                  <a:spLocks/>
                </p:cNvSpPr>
                <p:nvPr userDrawn="1"/>
              </p:nvSpPr>
              <p:spPr bwMode="auto">
                <a:xfrm>
                  <a:off x="4530" y="5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3" name="Freeform 562">
                  <a:extLst>
                    <a:ext uri="{FF2B5EF4-FFF2-40B4-BE49-F238E27FC236}">
                      <a16:creationId xmlns:a16="http://schemas.microsoft.com/office/drawing/2014/main" id="{9765A2D0-F0A0-4AAB-88F5-FA89092CA922}"/>
                    </a:ext>
                  </a:extLst>
                </p:cNvPr>
                <p:cNvSpPr>
                  <a:spLocks/>
                </p:cNvSpPr>
                <p:nvPr userDrawn="1"/>
              </p:nvSpPr>
              <p:spPr bwMode="auto">
                <a:xfrm>
                  <a:off x="4525"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4" name="Freeform 563">
                  <a:extLst>
                    <a:ext uri="{FF2B5EF4-FFF2-40B4-BE49-F238E27FC236}">
                      <a16:creationId xmlns:a16="http://schemas.microsoft.com/office/drawing/2014/main" id="{026B9544-B8DE-4E68-AEFC-0CF1C61BD924}"/>
                    </a:ext>
                  </a:extLst>
                </p:cNvPr>
                <p:cNvSpPr>
                  <a:spLocks/>
                </p:cNvSpPr>
                <p:nvPr userDrawn="1"/>
              </p:nvSpPr>
              <p:spPr bwMode="auto">
                <a:xfrm>
                  <a:off x="4580" y="588"/>
                  <a:ext cx="10" cy="5"/>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1" y="1"/>
                      </a:cubicBezTo>
                      <a:cubicBezTo>
                        <a:pt x="2" y="1"/>
                        <a:pt x="1"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5" name="Freeform 564">
                  <a:extLst>
                    <a:ext uri="{FF2B5EF4-FFF2-40B4-BE49-F238E27FC236}">
                      <a16:creationId xmlns:a16="http://schemas.microsoft.com/office/drawing/2014/main" id="{DD8F2059-DFAC-4E40-882D-ECDE737C1EA1}"/>
                    </a:ext>
                  </a:extLst>
                </p:cNvPr>
                <p:cNvSpPr>
                  <a:spLocks/>
                </p:cNvSpPr>
                <p:nvPr userDrawn="1"/>
              </p:nvSpPr>
              <p:spPr bwMode="auto">
                <a:xfrm>
                  <a:off x="4570" y="57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6" name="Freeform 565">
                  <a:extLst>
                    <a:ext uri="{FF2B5EF4-FFF2-40B4-BE49-F238E27FC236}">
                      <a16:creationId xmlns:a16="http://schemas.microsoft.com/office/drawing/2014/main" id="{9AE614D2-F45E-462E-A627-2688FF1DE713}"/>
                    </a:ext>
                  </a:extLst>
                </p:cNvPr>
                <p:cNvSpPr>
                  <a:spLocks/>
                </p:cNvSpPr>
                <p:nvPr userDrawn="1"/>
              </p:nvSpPr>
              <p:spPr bwMode="auto">
                <a:xfrm>
                  <a:off x="4580" y="573"/>
                  <a:ext cx="15" cy="5"/>
                </a:xfrm>
                <a:custGeom>
                  <a:avLst/>
                  <a:gdLst>
                    <a:gd name="T0" fmla="*/ 1 w 3"/>
                    <a:gd name="T1" fmla="*/ 1 h 1"/>
                    <a:gd name="T2" fmla="*/ 1 w 3"/>
                    <a:gd name="T3" fmla="*/ 0 h 1"/>
                    <a:gd name="T4" fmla="*/ 1 w 3"/>
                    <a:gd name="T5" fmla="*/ 1 h 1"/>
                  </a:gdLst>
                  <a:ahLst/>
                  <a:cxnLst>
                    <a:cxn ang="0">
                      <a:pos x="T0" y="T1"/>
                    </a:cxn>
                    <a:cxn ang="0">
                      <a:pos x="T2" y="T3"/>
                    </a:cxn>
                    <a:cxn ang="0">
                      <a:pos x="T4" y="T5"/>
                    </a:cxn>
                  </a:cxnLst>
                  <a:rect l="0" t="0" r="r" b="b"/>
                  <a:pathLst>
                    <a:path w="3" h="1">
                      <a:moveTo>
                        <a:pt x="1" y="1"/>
                      </a:moveTo>
                      <a:cubicBezTo>
                        <a:pt x="1" y="1"/>
                        <a:pt x="3"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7" name="Freeform 566">
                  <a:extLst>
                    <a:ext uri="{FF2B5EF4-FFF2-40B4-BE49-F238E27FC236}">
                      <a16:creationId xmlns:a16="http://schemas.microsoft.com/office/drawing/2014/main" id="{A2290F6B-4496-432F-B5BA-9BC3AC628C16}"/>
                    </a:ext>
                  </a:extLst>
                </p:cNvPr>
                <p:cNvSpPr>
                  <a:spLocks/>
                </p:cNvSpPr>
                <p:nvPr userDrawn="1"/>
              </p:nvSpPr>
              <p:spPr bwMode="auto">
                <a:xfrm>
                  <a:off x="4640" y="618"/>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8" name="Freeform 567">
                  <a:extLst>
                    <a:ext uri="{FF2B5EF4-FFF2-40B4-BE49-F238E27FC236}">
                      <a16:creationId xmlns:a16="http://schemas.microsoft.com/office/drawing/2014/main" id="{13A26133-24ED-49C9-A11B-302EF0612553}"/>
                    </a:ext>
                  </a:extLst>
                </p:cNvPr>
                <p:cNvSpPr>
                  <a:spLocks/>
                </p:cNvSpPr>
                <p:nvPr userDrawn="1"/>
              </p:nvSpPr>
              <p:spPr bwMode="auto">
                <a:xfrm>
                  <a:off x="4694" y="653"/>
                  <a:ext cx="10" cy="10"/>
                </a:xfrm>
                <a:custGeom>
                  <a:avLst/>
                  <a:gdLst>
                    <a:gd name="T0" fmla="*/ 2 w 2"/>
                    <a:gd name="T1" fmla="*/ 1 h 2"/>
                    <a:gd name="T2" fmla="*/ 1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1"/>
                        <a:pt x="1" y="0"/>
                      </a:cubicBezTo>
                      <a:cubicBezTo>
                        <a:pt x="0" y="0"/>
                        <a:pt x="1" y="1"/>
                        <a:pt x="0" y="1"/>
                      </a:cubicBezTo>
                      <a:cubicBezTo>
                        <a:pt x="1" y="2"/>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9" name="Freeform 568">
                  <a:extLst>
                    <a:ext uri="{FF2B5EF4-FFF2-40B4-BE49-F238E27FC236}">
                      <a16:creationId xmlns:a16="http://schemas.microsoft.com/office/drawing/2014/main" id="{1CA5F2E8-0B09-44ED-A578-A714892B39B3}"/>
                    </a:ext>
                  </a:extLst>
                </p:cNvPr>
                <p:cNvSpPr>
                  <a:spLocks/>
                </p:cNvSpPr>
                <p:nvPr userDrawn="1"/>
              </p:nvSpPr>
              <p:spPr bwMode="auto">
                <a:xfrm>
                  <a:off x="4694" y="6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0" name="Freeform 569">
                  <a:extLst>
                    <a:ext uri="{FF2B5EF4-FFF2-40B4-BE49-F238E27FC236}">
                      <a16:creationId xmlns:a16="http://schemas.microsoft.com/office/drawing/2014/main" id="{98CF5262-8940-44AB-A195-C716449F736B}"/>
                    </a:ext>
                  </a:extLst>
                </p:cNvPr>
                <p:cNvSpPr>
                  <a:spLocks/>
                </p:cNvSpPr>
                <p:nvPr userDrawn="1"/>
              </p:nvSpPr>
              <p:spPr bwMode="auto">
                <a:xfrm>
                  <a:off x="4416" y="7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1" name="Freeform 570">
                  <a:extLst>
                    <a:ext uri="{FF2B5EF4-FFF2-40B4-BE49-F238E27FC236}">
                      <a16:creationId xmlns:a16="http://schemas.microsoft.com/office/drawing/2014/main" id="{D4AE6A3B-BE40-4F5F-99F9-2C9FA5C3ABA5}"/>
                    </a:ext>
                  </a:extLst>
                </p:cNvPr>
                <p:cNvSpPr>
                  <a:spLocks/>
                </p:cNvSpPr>
                <p:nvPr userDrawn="1"/>
              </p:nvSpPr>
              <p:spPr bwMode="auto">
                <a:xfrm>
                  <a:off x="4416" y="71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2" name="Freeform 571">
                  <a:extLst>
                    <a:ext uri="{FF2B5EF4-FFF2-40B4-BE49-F238E27FC236}">
                      <a16:creationId xmlns:a16="http://schemas.microsoft.com/office/drawing/2014/main" id="{5870B251-4DCA-41E5-BDB3-FABADB4DFD3F}"/>
                    </a:ext>
                  </a:extLst>
                </p:cNvPr>
                <p:cNvSpPr>
                  <a:spLocks/>
                </p:cNvSpPr>
                <p:nvPr userDrawn="1"/>
              </p:nvSpPr>
              <p:spPr bwMode="auto">
                <a:xfrm>
                  <a:off x="4669" y="8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3" name="Freeform 572">
                  <a:extLst>
                    <a:ext uri="{FF2B5EF4-FFF2-40B4-BE49-F238E27FC236}">
                      <a16:creationId xmlns:a16="http://schemas.microsoft.com/office/drawing/2014/main" id="{1D0290C7-3595-4F17-9122-2884A89A397C}"/>
                    </a:ext>
                  </a:extLst>
                </p:cNvPr>
                <p:cNvSpPr>
                  <a:spLocks/>
                </p:cNvSpPr>
                <p:nvPr userDrawn="1"/>
              </p:nvSpPr>
              <p:spPr bwMode="auto">
                <a:xfrm>
                  <a:off x="4630" y="92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4" name="Freeform 573">
                  <a:extLst>
                    <a:ext uri="{FF2B5EF4-FFF2-40B4-BE49-F238E27FC236}">
                      <a16:creationId xmlns:a16="http://schemas.microsoft.com/office/drawing/2014/main" id="{5D9454E8-CED8-4CAE-B99C-FB077074C2BB}"/>
                    </a:ext>
                  </a:extLst>
                </p:cNvPr>
                <p:cNvSpPr>
                  <a:spLocks/>
                </p:cNvSpPr>
                <p:nvPr userDrawn="1"/>
              </p:nvSpPr>
              <p:spPr bwMode="auto">
                <a:xfrm>
                  <a:off x="4595" y="957"/>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1" y="1"/>
                        <a:pt x="2" y="1"/>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5" name="Freeform 574">
                  <a:extLst>
                    <a:ext uri="{FF2B5EF4-FFF2-40B4-BE49-F238E27FC236}">
                      <a16:creationId xmlns:a16="http://schemas.microsoft.com/office/drawing/2014/main" id="{62737DAA-643C-49E5-848D-578C51F14996}"/>
                    </a:ext>
                  </a:extLst>
                </p:cNvPr>
                <p:cNvSpPr>
                  <a:spLocks/>
                </p:cNvSpPr>
                <p:nvPr userDrawn="1"/>
              </p:nvSpPr>
              <p:spPr bwMode="auto">
                <a:xfrm>
                  <a:off x="4092" y="42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6" name="Freeform 575">
                  <a:extLst>
                    <a:ext uri="{FF2B5EF4-FFF2-40B4-BE49-F238E27FC236}">
                      <a16:creationId xmlns:a16="http://schemas.microsoft.com/office/drawing/2014/main" id="{4D352DD6-3182-43A6-910A-B4E84C139055}"/>
                    </a:ext>
                  </a:extLst>
                </p:cNvPr>
                <p:cNvSpPr>
                  <a:spLocks/>
                </p:cNvSpPr>
                <p:nvPr userDrawn="1"/>
              </p:nvSpPr>
              <p:spPr bwMode="auto">
                <a:xfrm>
                  <a:off x="4092" y="3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7" name="Freeform 576">
                  <a:extLst>
                    <a:ext uri="{FF2B5EF4-FFF2-40B4-BE49-F238E27FC236}">
                      <a16:creationId xmlns:a16="http://schemas.microsoft.com/office/drawing/2014/main" id="{6A3A4E3E-8852-4CBC-8BE9-18E554B34FA1}"/>
                    </a:ext>
                  </a:extLst>
                </p:cNvPr>
                <p:cNvSpPr>
                  <a:spLocks/>
                </p:cNvSpPr>
                <p:nvPr userDrawn="1"/>
              </p:nvSpPr>
              <p:spPr bwMode="auto">
                <a:xfrm>
                  <a:off x="4097" y="373"/>
                  <a:ext cx="10" cy="15"/>
                </a:xfrm>
                <a:custGeom>
                  <a:avLst/>
                  <a:gdLst>
                    <a:gd name="T0" fmla="*/ 2 w 2"/>
                    <a:gd name="T1" fmla="*/ 0 h 3"/>
                    <a:gd name="T2" fmla="*/ 0 w 2"/>
                    <a:gd name="T3" fmla="*/ 3 h 3"/>
                    <a:gd name="T4" fmla="*/ 0 w 2"/>
                    <a:gd name="T5" fmla="*/ 3 h 3"/>
                    <a:gd name="T6" fmla="*/ 1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1" y="2"/>
                        <a:pt x="0" y="3"/>
                      </a:cubicBezTo>
                      <a:cubicBezTo>
                        <a:pt x="0" y="3"/>
                        <a:pt x="0" y="3"/>
                        <a:pt x="0" y="3"/>
                      </a:cubicBezTo>
                      <a:cubicBezTo>
                        <a:pt x="1" y="3"/>
                        <a:pt x="1" y="3"/>
                        <a:pt x="1" y="3"/>
                      </a:cubicBezTo>
                      <a:cubicBezTo>
                        <a:pt x="1" y="2"/>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8" name="Freeform 577">
                  <a:extLst>
                    <a:ext uri="{FF2B5EF4-FFF2-40B4-BE49-F238E27FC236}">
                      <a16:creationId xmlns:a16="http://schemas.microsoft.com/office/drawing/2014/main" id="{A94A414B-99CF-4239-B4FA-BE03240A026E}"/>
                    </a:ext>
                  </a:extLst>
                </p:cNvPr>
                <p:cNvSpPr>
                  <a:spLocks/>
                </p:cNvSpPr>
                <p:nvPr userDrawn="1"/>
              </p:nvSpPr>
              <p:spPr bwMode="auto">
                <a:xfrm>
                  <a:off x="4122" y="36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1" y="0"/>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9" name="Freeform 578">
                  <a:extLst>
                    <a:ext uri="{FF2B5EF4-FFF2-40B4-BE49-F238E27FC236}">
                      <a16:creationId xmlns:a16="http://schemas.microsoft.com/office/drawing/2014/main" id="{79747612-F383-4B01-83B3-61D5D397C135}"/>
                    </a:ext>
                  </a:extLst>
                </p:cNvPr>
                <p:cNvSpPr>
                  <a:spLocks/>
                </p:cNvSpPr>
                <p:nvPr userDrawn="1"/>
              </p:nvSpPr>
              <p:spPr bwMode="auto">
                <a:xfrm>
                  <a:off x="4122" y="373"/>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0" name="Freeform 579">
                  <a:extLst>
                    <a:ext uri="{FF2B5EF4-FFF2-40B4-BE49-F238E27FC236}">
                      <a16:creationId xmlns:a16="http://schemas.microsoft.com/office/drawing/2014/main" id="{8A8F88AC-456F-4736-8448-6B7B79297C0F}"/>
                    </a:ext>
                  </a:extLst>
                </p:cNvPr>
                <p:cNvSpPr>
                  <a:spLocks/>
                </p:cNvSpPr>
                <p:nvPr userDrawn="1"/>
              </p:nvSpPr>
              <p:spPr bwMode="auto">
                <a:xfrm>
                  <a:off x="4132" y="358"/>
                  <a:ext cx="5" cy="5"/>
                </a:xfrm>
                <a:custGeom>
                  <a:avLst/>
                  <a:gdLst>
                    <a:gd name="T0" fmla="*/ 0 w 1"/>
                    <a:gd name="T1" fmla="*/ 1 h 1"/>
                    <a:gd name="T2" fmla="*/ 0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0"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1" name="Freeform 580">
                  <a:extLst>
                    <a:ext uri="{FF2B5EF4-FFF2-40B4-BE49-F238E27FC236}">
                      <a16:creationId xmlns:a16="http://schemas.microsoft.com/office/drawing/2014/main" id="{AA9CD3B2-3C4D-4C57-9A14-448C4750D46B}"/>
                    </a:ext>
                  </a:extLst>
                </p:cNvPr>
                <p:cNvSpPr>
                  <a:spLocks/>
                </p:cNvSpPr>
                <p:nvPr userDrawn="1"/>
              </p:nvSpPr>
              <p:spPr bwMode="auto">
                <a:xfrm>
                  <a:off x="4127" y="3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2" name="Freeform 581">
                  <a:extLst>
                    <a:ext uri="{FF2B5EF4-FFF2-40B4-BE49-F238E27FC236}">
                      <a16:creationId xmlns:a16="http://schemas.microsoft.com/office/drawing/2014/main" id="{ECD5D3C9-11E1-4DE9-B793-0059694AF346}"/>
                    </a:ext>
                  </a:extLst>
                </p:cNvPr>
                <p:cNvSpPr>
                  <a:spLocks/>
                </p:cNvSpPr>
                <p:nvPr userDrawn="1"/>
              </p:nvSpPr>
              <p:spPr bwMode="auto">
                <a:xfrm>
                  <a:off x="4122" y="3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3" name="Freeform 582">
                  <a:extLst>
                    <a:ext uri="{FF2B5EF4-FFF2-40B4-BE49-F238E27FC236}">
                      <a16:creationId xmlns:a16="http://schemas.microsoft.com/office/drawing/2014/main" id="{5B642779-691B-4340-B23E-EA9A8AA7F9B2}"/>
                    </a:ext>
                  </a:extLst>
                </p:cNvPr>
                <p:cNvSpPr>
                  <a:spLocks/>
                </p:cNvSpPr>
                <p:nvPr userDrawn="1"/>
              </p:nvSpPr>
              <p:spPr bwMode="auto">
                <a:xfrm>
                  <a:off x="4117" y="363"/>
                  <a:ext cx="10" cy="5"/>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4" name="Freeform 583">
                  <a:extLst>
                    <a:ext uri="{FF2B5EF4-FFF2-40B4-BE49-F238E27FC236}">
                      <a16:creationId xmlns:a16="http://schemas.microsoft.com/office/drawing/2014/main" id="{1372EBF5-2D2C-44CB-AE46-70A640F53EC8}"/>
                    </a:ext>
                  </a:extLst>
                </p:cNvPr>
                <p:cNvSpPr>
                  <a:spLocks/>
                </p:cNvSpPr>
                <p:nvPr userDrawn="1"/>
              </p:nvSpPr>
              <p:spPr bwMode="auto">
                <a:xfrm>
                  <a:off x="4097" y="368"/>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5" name="Freeform 584">
                  <a:extLst>
                    <a:ext uri="{FF2B5EF4-FFF2-40B4-BE49-F238E27FC236}">
                      <a16:creationId xmlns:a16="http://schemas.microsoft.com/office/drawing/2014/main" id="{FE50C8E4-C513-4A23-BB06-F250143C0075}"/>
                    </a:ext>
                  </a:extLst>
                </p:cNvPr>
                <p:cNvSpPr>
                  <a:spLocks/>
                </p:cNvSpPr>
                <p:nvPr userDrawn="1"/>
              </p:nvSpPr>
              <p:spPr bwMode="auto">
                <a:xfrm>
                  <a:off x="4137" y="343"/>
                  <a:ext cx="10" cy="5"/>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0" y="0"/>
                      </a:cubicBezTo>
                      <a:cubicBezTo>
                        <a:pt x="0" y="1"/>
                        <a:pt x="0" y="1"/>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6" name="Freeform 585">
                  <a:extLst>
                    <a:ext uri="{FF2B5EF4-FFF2-40B4-BE49-F238E27FC236}">
                      <a16:creationId xmlns:a16="http://schemas.microsoft.com/office/drawing/2014/main" id="{A24553E5-77FB-4996-ACA5-27EB33DBA271}"/>
                    </a:ext>
                  </a:extLst>
                </p:cNvPr>
                <p:cNvSpPr>
                  <a:spLocks/>
                </p:cNvSpPr>
                <p:nvPr userDrawn="1"/>
              </p:nvSpPr>
              <p:spPr bwMode="auto">
                <a:xfrm>
                  <a:off x="4137" y="3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7" name="Freeform 586">
                  <a:extLst>
                    <a:ext uri="{FF2B5EF4-FFF2-40B4-BE49-F238E27FC236}">
                      <a16:creationId xmlns:a16="http://schemas.microsoft.com/office/drawing/2014/main" id="{999C6134-3989-4A52-B716-FCC6F07E64B7}"/>
                    </a:ext>
                  </a:extLst>
                </p:cNvPr>
                <p:cNvSpPr>
                  <a:spLocks/>
                </p:cNvSpPr>
                <p:nvPr userDrawn="1"/>
              </p:nvSpPr>
              <p:spPr bwMode="auto">
                <a:xfrm>
                  <a:off x="4122" y="348"/>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8" name="Freeform 587">
                  <a:extLst>
                    <a:ext uri="{FF2B5EF4-FFF2-40B4-BE49-F238E27FC236}">
                      <a16:creationId xmlns:a16="http://schemas.microsoft.com/office/drawing/2014/main" id="{882596D0-286D-404D-A5C0-E0470826AA0C}"/>
                    </a:ext>
                  </a:extLst>
                </p:cNvPr>
                <p:cNvSpPr>
                  <a:spLocks/>
                </p:cNvSpPr>
                <p:nvPr userDrawn="1"/>
              </p:nvSpPr>
              <p:spPr bwMode="auto">
                <a:xfrm>
                  <a:off x="4152" y="33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9" name="Freeform 588">
                  <a:extLst>
                    <a:ext uri="{FF2B5EF4-FFF2-40B4-BE49-F238E27FC236}">
                      <a16:creationId xmlns:a16="http://schemas.microsoft.com/office/drawing/2014/main" id="{61BFF216-3F74-4343-BB01-386EF2C375F5}"/>
                    </a:ext>
                  </a:extLst>
                </p:cNvPr>
                <p:cNvSpPr>
                  <a:spLocks/>
                </p:cNvSpPr>
                <p:nvPr userDrawn="1"/>
              </p:nvSpPr>
              <p:spPr bwMode="auto">
                <a:xfrm>
                  <a:off x="4162" y="323"/>
                  <a:ext cx="5" cy="10"/>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2"/>
                      </a:cubicBezTo>
                      <a:cubicBezTo>
                        <a:pt x="1"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0" name="Freeform 589">
                  <a:extLst>
                    <a:ext uri="{FF2B5EF4-FFF2-40B4-BE49-F238E27FC236}">
                      <a16:creationId xmlns:a16="http://schemas.microsoft.com/office/drawing/2014/main" id="{50D8D5A3-554D-40B3-B29E-4A2F2A38E3A5}"/>
                    </a:ext>
                  </a:extLst>
                </p:cNvPr>
                <p:cNvSpPr>
                  <a:spLocks/>
                </p:cNvSpPr>
                <p:nvPr userDrawn="1"/>
              </p:nvSpPr>
              <p:spPr bwMode="auto">
                <a:xfrm>
                  <a:off x="4167" y="3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1" name="Freeform 590">
                  <a:extLst>
                    <a:ext uri="{FF2B5EF4-FFF2-40B4-BE49-F238E27FC236}">
                      <a16:creationId xmlns:a16="http://schemas.microsoft.com/office/drawing/2014/main" id="{0B48B6C7-D3B4-4C31-AB5C-636208E1CD4D}"/>
                    </a:ext>
                  </a:extLst>
                </p:cNvPr>
                <p:cNvSpPr>
                  <a:spLocks/>
                </p:cNvSpPr>
                <p:nvPr userDrawn="1"/>
              </p:nvSpPr>
              <p:spPr bwMode="auto">
                <a:xfrm>
                  <a:off x="4142" y="3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2" name="Freeform 591">
                  <a:extLst>
                    <a:ext uri="{FF2B5EF4-FFF2-40B4-BE49-F238E27FC236}">
                      <a16:creationId xmlns:a16="http://schemas.microsoft.com/office/drawing/2014/main" id="{86511116-A6B3-4CD1-9C93-ADA317BA7E3D}"/>
                    </a:ext>
                  </a:extLst>
                </p:cNvPr>
                <p:cNvSpPr>
                  <a:spLocks/>
                </p:cNvSpPr>
                <p:nvPr userDrawn="1"/>
              </p:nvSpPr>
              <p:spPr bwMode="auto">
                <a:xfrm>
                  <a:off x="4147" y="3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3" name="Freeform 592">
                  <a:extLst>
                    <a:ext uri="{FF2B5EF4-FFF2-40B4-BE49-F238E27FC236}">
                      <a16:creationId xmlns:a16="http://schemas.microsoft.com/office/drawing/2014/main" id="{DE871836-88C2-44F4-ADFD-8465C9C8E9EA}"/>
                    </a:ext>
                  </a:extLst>
                </p:cNvPr>
                <p:cNvSpPr>
                  <a:spLocks/>
                </p:cNvSpPr>
                <p:nvPr userDrawn="1"/>
              </p:nvSpPr>
              <p:spPr bwMode="auto">
                <a:xfrm>
                  <a:off x="4142" y="3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4" name="Freeform 593">
                  <a:extLst>
                    <a:ext uri="{FF2B5EF4-FFF2-40B4-BE49-F238E27FC236}">
                      <a16:creationId xmlns:a16="http://schemas.microsoft.com/office/drawing/2014/main" id="{D069216A-A351-4EF0-9EDC-A9AA827A90E0}"/>
                    </a:ext>
                  </a:extLst>
                </p:cNvPr>
                <p:cNvSpPr>
                  <a:spLocks/>
                </p:cNvSpPr>
                <p:nvPr userDrawn="1"/>
              </p:nvSpPr>
              <p:spPr bwMode="auto">
                <a:xfrm>
                  <a:off x="4122" y="333"/>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1" y="2"/>
                        <a:pt x="2"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5" name="Freeform 594">
                  <a:extLst>
                    <a:ext uri="{FF2B5EF4-FFF2-40B4-BE49-F238E27FC236}">
                      <a16:creationId xmlns:a16="http://schemas.microsoft.com/office/drawing/2014/main" id="{B6375E09-578B-4A73-92C1-2E36DD2D3B20}"/>
                    </a:ext>
                  </a:extLst>
                </p:cNvPr>
                <p:cNvSpPr>
                  <a:spLocks/>
                </p:cNvSpPr>
                <p:nvPr userDrawn="1"/>
              </p:nvSpPr>
              <p:spPr bwMode="auto">
                <a:xfrm>
                  <a:off x="4137" y="33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6" name="Freeform 595">
                  <a:extLst>
                    <a:ext uri="{FF2B5EF4-FFF2-40B4-BE49-F238E27FC236}">
                      <a16:creationId xmlns:a16="http://schemas.microsoft.com/office/drawing/2014/main" id="{2C1D8915-D942-4855-A58B-FF5A992CDB00}"/>
                    </a:ext>
                  </a:extLst>
                </p:cNvPr>
                <p:cNvSpPr>
                  <a:spLocks/>
                </p:cNvSpPr>
                <p:nvPr userDrawn="1"/>
              </p:nvSpPr>
              <p:spPr bwMode="auto">
                <a:xfrm>
                  <a:off x="4137" y="32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7" name="Freeform 596">
                  <a:extLst>
                    <a:ext uri="{FF2B5EF4-FFF2-40B4-BE49-F238E27FC236}">
                      <a16:creationId xmlns:a16="http://schemas.microsoft.com/office/drawing/2014/main" id="{B7F716A2-4264-4022-B3BD-07F6C97451BF}"/>
                    </a:ext>
                  </a:extLst>
                </p:cNvPr>
                <p:cNvSpPr>
                  <a:spLocks/>
                </p:cNvSpPr>
                <p:nvPr userDrawn="1"/>
              </p:nvSpPr>
              <p:spPr bwMode="auto">
                <a:xfrm>
                  <a:off x="4157" y="313"/>
                  <a:ext cx="5" cy="10"/>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1" y="0"/>
                      </a:cubicBezTo>
                      <a:cubicBezTo>
                        <a:pt x="0"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8" name="Freeform 597">
                  <a:extLst>
                    <a:ext uri="{FF2B5EF4-FFF2-40B4-BE49-F238E27FC236}">
                      <a16:creationId xmlns:a16="http://schemas.microsoft.com/office/drawing/2014/main" id="{5436EC44-4E19-4870-9465-F44D1751F61B}"/>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9" name="Rectangle 598">
                  <a:extLst>
                    <a:ext uri="{FF2B5EF4-FFF2-40B4-BE49-F238E27FC236}">
                      <a16:creationId xmlns:a16="http://schemas.microsoft.com/office/drawing/2014/main" id="{087E7E93-2D76-45D3-B3DA-262F67AB071B}"/>
                    </a:ext>
                  </a:extLst>
                </p:cNvPr>
                <p:cNvSpPr>
                  <a:spLocks noChangeArrowheads="1"/>
                </p:cNvSpPr>
                <p:nvPr userDrawn="1"/>
              </p:nvSpPr>
              <p:spPr bwMode="auto">
                <a:xfrm>
                  <a:off x="4177"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0" name="Freeform 599">
                  <a:extLst>
                    <a:ext uri="{FF2B5EF4-FFF2-40B4-BE49-F238E27FC236}">
                      <a16:creationId xmlns:a16="http://schemas.microsoft.com/office/drawing/2014/main" id="{8686FAFE-7B70-4795-8939-892E1D1A81DC}"/>
                    </a:ext>
                  </a:extLst>
                </p:cNvPr>
                <p:cNvSpPr>
                  <a:spLocks/>
                </p:cNvSpPr>
                <p:nvPr userDrawn="1"/>
              </p:nvSpPr>
              <p:spPr bwMode="auto">
                <a:xfrm>
                  <a:off x="4152" y="31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1" name="Freeform 600">
                  <a:extLst>
                    <a:ext uri="{FF2B5EF4-FFF2-40B4-BE49-F238E27FC236}">
                      <a16:creationId xmlns:a16="http://schemas.microsoft.com/office/drawing/2014/main" id="{F7FDC9FA-3FCD-414B-9DB3-629B58BD70C1}"/>
                    </a:ext>
                  </a:extLst>
                </p:cNvPr>
                <p:cNvSpPr>
                  <a:spLocks/>
                </p:cNvSpPr>
                <p:nvPr userDrawn="1"/>
              </p:nvSpPr>
              <p:spPr bwMode="auto">
                <a:xfrm>
                  <a:off x="4167" y="3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2" name="Freeform 601">
                  <a:extLst>
                    <a:ext uri="{FF2B5EF4-FFF2-40B4-BE49-F238E27FC236}">
                      <a16:creationId xmlns:a16="http://schemas.microsoft.com/office/drawing/2014/main" id="{1271103D-10B1-4992-8F09-07EEB3346F1C}"/>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3" name="Freeform 602">
                  <a:extLst>
                    <a:ext uri="{FF2B5EF4-FFF2-40B4-BE49-F238E27FC236}">
                      <a16:creationId xmlns:a16="http://schemas.microsoft.com/office/drawing/2014/main" id="{69AA934E-E523-4A79-9B25-0AB4CD63B921}"/>
                    </a:ext>
                  </a:extLst>
                </p:cNvPr>
                <p:cNvSpPr>
                  <a:spLocks/>
                </p:cNvSpPr>
                <p:nvPr userDrawn="1"/>
              </p:nvSpPr>
              <p:spPr bwMode="auto">
                <a:xfrm>
                  <a:off x="4152" y="323"/>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4" name="Freeform 603">
                  <a:extLst>
                    <a:ext uri="{FF2B5EF4-FFF2-40B4-BE49-F238E27FC236}">
                      <a16:creationId xmlns:a16="http://schemas.microsoft.com/office/drawing/2014/main" id="{6B9A7811-A813-46E6-B75A-46EC3E6B32ED}"/>
                    </a:ext>
                  </a:extLst>
                </p:cNvPr>
                <p:cNvSpPr>
                  <a:spLocks/>
                </p:cNvSpPr>
                <p:nvPr userDrawn="1"/>
              </p:nvSpPr>
              <p:spPr bwMode="auto">
                <a:xfrm>
                  <a:off x="4157" y="273"/>
                  <a:ext cx="20" cy="30"/>
                </a:xfrm>
                <a:custGeom>
                  <a:avLst/>
                  <a:gdLst>
                    <a:gd name="T0" fmla="*/ 2 w 4"/>
                    <a:gd name="T1" fmla="*/ 1 h 6"/>
                    <a:gd name="T2" fmla="*/ 1 w 4"/>
                    <a:gd name="T3" fmla="*/ 2 h 6"/>
                    <a:gd name="T4" fmla="*/ 4 w 4"/>
                    <a:gd name="T5" fmla="*/ 6 h 6"/>
                    <a:gd name="T6" fmla="*/ 4 w 4"/>
                    <a:gd name="T7" fmla="*/ 4 h 6"/>
                    <a:gd name="T8" fmla="*/ 2 w 4"/>
                    <a:gd name="T9" fmla="*/ 4 h 6"/>
                    <a:gd name="T10" fmla="*/ 3 w 4"/>
                    <a:gd name="T11" fmla="*/ 3 h 6"/>
                    <a:gd name="T12" fmla="*/ 3 w 4"/>
                    <a:gd name="T13" fmla="*/ 0 h 6"/>
                    <a:gd name="T14" fmla="*/ 2 w 4"/>
                    <a:gd name="T15" fmla="*/ 1 h 6"/>
                    <a:gd name="T16" fmla="*/ 2 w 4"/>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1"/>
                      </a:moveTo>
                      <a:cubicBezTo>
                        <a:pt x="2" y="1"/>
                        <a:pt x="2" y="2"/>
                        <a:pt x="1" y="2"/>
                      </a:cubicBezTo>
                      <a:cubicBezTo>
                        <a:pt x="0" y="3"/>
                        <a:pt x="2" y="5"/>
                        <a:pt x="4" y="6"/>
                      </a:cubicBezTo>
                      <a:cubicBezTo>
                        <a:pt x="4" y="5"/>
                        <a:pt x="3" y="5"/>
                        <a:pt x="4" y="4"/>
                      </a:cubicBezTo>
                      <a:cubicBezTo>
                        <a:pt x="3" y="4"/>
                        <a:pt x="2" y="5"/>
                        <a:pt x="2" y="4"/>
                      </a:cubicBezTo>
                      <a:cubicBezTo>
                        <a:pt x="3" y="3"/>
                        <a:pt x="3" y="3"/>
                        <a:pt x="3" y="3"/>
                      </a:cubicBezTo>
                      <a:cubicBezTo>
                        <a:pt x="2" y="3"/>
                        <a:pt x="4" y="1"/>
                        <a:pt x="3" y="0"/>
                      </a:cubicBezTo>
                      <a:cubicBezTo>
                        <a:pt x="2" y="1"/>
                        <a:pt x="2" y="1"/>
                        <a:pt x="2"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5" name="Freeform 604">
                  <a:extLst>
                    <a:ext uri="{FF2B5EF4-FFF2-40B4-BE49-F238E27FC236}">
                      <a16:creationId xmlns:a16="http://schemas.microsoft.com/office/drawing/2014/main" id="{BDA9B9BD-9EF9-4ADD-A5BE-8F4A568056C5}"/>
                    </a:ext>
                  </a:extLst>
                </p:cNvPr>
                <p:cNvSpPr>
                  <a:spLocks/>
                </p:cNvSpPr>
                <p:nvPr userDrawn="1"/>
              </p:nvSpPr>
              <p:spPr bwMode="auto">
                <a:xfrm>
                  <a:off x="4167" y="303"/>
                  <a:ext cx="10" cy="5"/>
                </a:xfrm>
                <a:custGeom>
                  <a:avLst/>
                  <a:gdLst>
                    <a:gd name="T0" fmla="*/ 1 w 2"/>
                    <a:gd name="T1" fmla="*/ 1 h 1"/>
                    <a:gd name="T2" fmla="*/ 0 w 2"/>
                    <a:gd name="T3" fmla="*/ 1 h 1"/>
                    <a:gd name="T4" fmla="*/ 2 w 2"/>
                    <a:gd name="T5" fmla="*/ 1 h 1"/>
                    <a:gd name="T6" fmla="*/ 2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0" y="1"/>
                        <a:pt x="0" y="1"/>
                        <a:pt x="0" y="1"/>
                      </a:cubicBezTo>
                      <a:cubicBezTo>
                        <a:pt x="1" y="1"/>
                        <a:pt x="1" y="1"/>
                        <a:pt x="2" y="1"/>
                      </a:cubicBezTo>
                      <a:cubicBezTo>
                        <a:pt x="2" y="0"/>
                        <a:pt x="2" y="0"/>
                        <a:pt x="2" y="0"/>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6" name="Freeform 605">
                  <a:extLst>
                    <a:ext uri="{FF2B5EF4-FFF2-40B4-BE49-F238E27FC236}">
                      <a16:creationId xmlns:a16="http://schemas.microsoft.com/office/drawing/2014/main" id="{299598D4-D9DD-4EE8-8512-E6347A460102}"/>
                    </a:ext>
                  </a:extLst>
                </p:cNvPr>
                <p:cNvSpPr>
                  <a:spLocks/>
                </p:cNvSpPr>
                <p:nvPr userDrawn="1"/>
              </p:nvSpPr>
              <p:spPr bwMode="auto">
                <a:xfrm>
                  <a:off x="4157" y="303"/>
                  <a:ext cx="10" cy="10"/>
                </a:xfrm>
                <a:custGeom>
                  <a:avLst/>
                  <a:gdLst>
                    <a:gd name="T0" fmla="*/ 1 w 2"/>
                    <a:gd name="T1" fmla="*/ 2 h 2"/>
                    <a:gd name="T2" fmla="*/ 0 w 2"/>
                    <a:gd name="T3" fmla="*/ 0 h 2"/>
                    <a:gd name="T4" fmla="*/ 0 w 2"/>
                    <a:gd name="T5" fmla="*/ 1 h 2"/>
                    <a:gd name="T6" fmla="*/ 1 w 2"/>
                    <a:gd name="T7" fmla="*/ 2 h 2"/>
                    <a:gd name="T8" fmla="*/ 1 w 2"/>
                    <a:gd name="T9" fmla="*/ 2 h 2"/>
                    <a:gd name="T10" fmla="*/ 2 w 2"/>
                    <a:gd name="T11" fmla="*/ 2 h 2"/>
                    <a:gd name="T12" fmla="*/ 2 w 2"/>
                    <a:gd name="T13" fmla="*/ 2 h 2"/>
                    <a:gd name="T14" fmla="*/ 2 w 2"/>
                    <a:gd name="T15" fmla="*/ 2 h 2"/>
                    <a:gd name="T16" fmla="*/ 2 w 2"/>
                    <a:gd name="T17" fmla="*/ 2 h 2"/>
                    <a:gd name="T18" fmla="*/ 1 w 2"/>
                    <a:gd name="T19" fmla="*/ 2 h 2"/>
                    <a:gd name="T20" fmla="*/ 1 w 2"/>
                    <a:gd name="T21" fmla="*/ 2 h 2"/>
                    <a:gd name="T22" fmla="*/ 1 w 2"/>
                    <a:gd name="T23" fmla="*/ 2 h 2"/>
                    <a:gd name="T24" fmla="*/ 1 w 2"/>
                    <a:gd name="T25" fmla="*/ 2 h 2"/>
                    <a:gd name="T26" fmla="*/ 2 w 2"/>
                    <a:gd name="T27" fmla="*/ 2 h 2"/>
                    <a:gd name="T28" fmla="*/ 2 w 2"/>
                    <a:gd name="T29" fmla="*/ 2 h 2"/>
                    <a:gd name="T30" fmla="*/ 2 w 2"/>
                    <a:gd name="T31" fmla="*/ 1 h 2"/>
                    <a:gd name="T32" fmla="*/ 1 w 2"/>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1" y="2"/>
                      </a:moveTo>
                      <a:cubicBezTo>
                        <a:pt x="1" y="1"/>
                        <a:pt x="1" y="0"/>
                        <a:pt x="0" y="0"/>
                      </a:cubicBezTo>
                      <a:cubicBezTo>
                        <a:pt x="0" y="0"/>
                        <a:pt x="0" y="1"/>
                        <a:pt x="0" y="1"/>
                      </a:cubicBezTo>
                      <a:cubicBezTo>
                        <a:pt x="1" y="0"/>
                        <a:pt x="0"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2" y="2"/>
                        <a:pt x="1" y="2"/>
                        <a:pt x="1" y="2"/>
                      </a:cubicBezTo>
                      <a:cubicBezTo>
                        <a:pt x="2" y="2"/>
                        <a:pt x="2" y="2"/>
                        <a:pt x="2" y="2"/>
                      </a:cubicBezTo>
                      <a:cubicBezTo>
                        <a:pt x="2" y="2"/>
                        <a:pt x="2" y="2"/>
                        <a:pt x="2" y="2"/>
                      </a:cubicBezTo>
                      <a:cubicBezTo>
                        <a:pt x="2" y="1"/>
                        <a:pt x="2" y="1"/>
                        <a:pt x="2" y="1"/>
                      </a:cubicBezTo>
                      <a:cubicBezTo>
                        <a:pt x="2" y="1"/>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7" name="Freeform 606">
                  <a:extLst>
                    <a:ext uri="{FF2B5EF4-FFF2-40B4-BE49-F238E27FC236}">
                      <a16:creationId xmlns:a16="http://schemas.microsoft.com/office/drawing/2014/main" id="{D00EB6F3-F87F-4B78-96B6-1933CE9C9088}"/>
                    </a:ext>
                  </a:extLst>
                </p:cNvPr>
                <p:cNvSpPr>
                  <a:spLocks/>
                </p:cNvSpPr>
                <p:nvPr userDrawn="1"/>
              </p:nvSpPr>
              <p:spPr bwMode="auto">
                <a:xfrm>
                  <a:off x="412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87" name="Group 808">
                <a:extLst>
                  <a:ext uri="{FF2B5EF4-FFF2-40B4-BE49-F238E27FC236}">
                    <a16:creationId xmlns:a16="http://schemas.microsoft.com/office/drawing/2014/main" id="{31C36A2A-6081-46F6-A208-22289BA7E4A6}"/>
                  </a:ext>
                </a:extLst>
              </p:cNvPr>
              <p:cNvGrpSpPr>
                <a:grpSpLocks/>
              </p:cNvGrpSpPr>
              <p:nvPr userDrawn="1"/>
            </p:nvGrpSpPr>
            <p:grpSpPr bwMode="auto">
              <a:xfrm>
                <a:off x="5280025" y="338138"/>
                <a:ext cx="1738312" cy="1196975"/>
                <a:chOff x="3326" y="213"/>
                <a:chExt cx="1095" cy="754"/>
              </a:xfrm>
              <a:grpFill/>
            </p:grpSpPr>
            <p:sp>
              <p:nvSpPr>
                <p:cNvPr id="2498" name="Freeform 608">
                  <a:extLst>
                    <a:ext uri="{FF2B5EF4-FFF2-40B4-BE49-F238E27FC236}">
                      <a16:creationId xmlns:a16="http://schemas.microsoft.com/office/drawing/2014/main" id="{661A8588-E5EA-4ED4-BA7F-F664482C0314}"/>
                    </a:ext>
                  </a:extLst>
                </p:cNvPr>
                <p:cNvSpPr>
                  <a:spLocks/>
                </p:cNvSpPr>
                <p:nvPr userDrawn="1"/>
              </p:nvSpPr>
              <p:spPr bwMode="auto">
                <a:xfrm>
                  <a:off x="4122" y="328"/>
                  <a:ext cx="15" cy="5"/>
                </a:xfrm>
                <a:custGeom>
                  <a:avLst/>
                  <a:gdLst>
                    <a:gd name="T0" fmla="*/ 0 w 3"/>
                    <a:gd name="T1" fmla="*/ 0 h 1"/>
                    <a:gd name="T2" fmla="*/ 0 w 3"/>
                    <a:gd name="T3" fmla="*/ 0 h 1"/>
                    <a:gd name="T4" fmla="*/ 0 w 3"/>
                    <a:gd name="T5" fmla="*/ 0 h 1"/>
                    <a:gd name="T6" fmla="*/ 0 w 3"/>
                    <a:gd name="T7" fmla="*/ 1 h 1"/>
                    <a:gd name="T8" fmla="*/ 0 w 3"/>
                    <a:gd name="T9" fmla="*/ 1 h 1"/>
                    <a:gd name="T10" fmla="*/ 3 w 3"/>
                    <a:gd name="T11" fmla="*/ 0 h 1"/>
                    <a:gd name="T12" fmla="*/ 0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0"/>
                      </a:moveTo>
                      <a:cubicBezTo>
                        <a:pt x="0" y="0"/>
                        <a:pt x="1" y="0"/>
                        <a:pt x="0" y="0"/>
                      </a:cubicBezTo>
                      <a:cubicBezTo>
                        <a:pt x="0" y="1"/>
                        <a:pt x="0" y="0"/>
                        <a:pt x="0" y="0"/>
                      </a:cubicBezTo>
                      <a:cubicBezTo>
                        <a:pt x="0" y="0"/>
                        <a:pt x="0" y="1"/>
                        <a:pt x="0" y="1"/>
                      </a:cubicBezTo>
                      <a:cubicBezTo>
                        <a:pt x="0" y="1"/>
                        <a:pt x="0" y="1"/>
                        <a:pt x="0"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9" name="Freeform 609">
                  <a:extLst>
                    <a:ext uri="{FF2B5EF4-FFF2-40B4-BE49-F238E27FC236}">
                      <a16:creationId xmlns:a16="http://schemas.microsoft.com/office/drawing/2014/main" id="{61C6025F-0C36-41CE-8680-DA87C4A41DB6}"/>
                    </a:ext>
                  </a:extLst>
                </p:cNvPr>
                <p:cNvSpPr>
                  <a:spLocks/>
                </p:cNvSpPr>
                <p:nvPr userDrawn="1"/>
              </p:nvSpPr>
              <p:spPr bwMode="auto">
                <a:xfrm>
                  <a:off x="4137" y="313"/>
                  <a:ext cx="10" cy="5"/>
                </a:xfrm>
                <a:custGeom>
                  <a:avLst/>
                  <a:gdLst>
                    <a:gd name="T0" fmla="*/ 1 w 2"/>
                    <a:gd name="T1" fmla="*/ 1 h 1"/>
                    <a:gd name="T2" fmla="*/ 2 w 2"/>
                    <a:gd name="T3" fmla="*/ 0 h 1"/>
                    <a:gd name="T4" fmla="*/ 1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1" y="0"/>
                        <a:pt x="1" y="0"/>
                        <a:pt x="1"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0" name="Freeform 610">
                  <a:extLst>
                    <a:ext uri="{FF2B5EF4-FFF2-40B4-BE49-F238E27FC236}">
                      <a16:creationId xmlns:a16="http://schemas.microsoft.com/office/drawing/2014/main" id="{849970F5-83B3-4F2D-ABBC-FDCF21CD1A6F}"/>
                    </a:ext>
                  </a:extLst>
                </p:cNvPr>
                <p:cNvSpPr>
                  <a:spLocks/>
                </p:cNvSpPr>
                <p:nvPr userDrawn="1"/>
              </p:nvSpPr>
              <p:spPr bwMode="auto">
                <a:xfrm>
                  <a:off x="4177" y="298"/>
                  <a:ext cx="5" cy="10"/>
                </a:xfrm>
                <a:custGeom>
                  <a:avLst/>
                  <a:gdLst>
                    <a:gd name="T0" fmla="*/ 0 w 5"/>
                    <a:gd name="T1" fmla="*/ 5 h 10"/>
                    <a:gd name="T2" fmla="*/ 5 w 5"/>
                    <a:gd name="T3" fmla="*/ 10 h 10"/>
                    <a:gd name="T4" fmla="*/ 5 w 5"/>
                    <a:gd name="T5" fmla="*/ 0 h 10"/>
                    <a:gd name="T6" fmla="*/ 0 w 5"/>
                    <a:gd name="T7" fmla="*/ 5 h 10"/>
                  </a:gdLst>
                  <a:ahLst/>
                  <a:cxnLst>
                    <a:cxn ang="0">
                      <a:pos x="T0" y="T1"/>
                    </a:cxn>
                    <a:cxn ang="0">
                      <a:pos x="T2" y="T3"/>
                    </a:cxn>
                    <a:cxn ang="0">
                      <a:pos x="T4" y="T5"/>
                    </a:cxn>
                    <a:cxn ang="0">
                      <a:pos x="T6" y="T7"/>
                    </a:cxn>
                  </a:cxnLst>
                  <a:rect l="0" t="0" r="r" b="b"/>
                  <a:pathLst>
                    <a:path w="5" h="10">
                      <a:moveTo>
                        <a:pt x="0" y="5"/>
                      </a:moveTo>
                      <a:lnTo>
                        <a:pt x="5" y="10"/>
                      </a:lnTo>
                      <a:lnTo>
                        <a:pt x="5"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1" name="Freeform 611">
                  <a:extLst>
                    <a:ext uri="{FF2B5EF4-FFF2-40B4-BE49-F238E27FC236}">
                      <a16:creationId xmlns:a16="http://schemas.microsoft.com/office/drawing/2014/main" id="{753CE7A4-E36D-43DD-B1BF-ABBEE5F9F2D7}"/>
                    </a:ext>
                  </a:extLst>
                </p:cNvPr>
                <p:cNvSpPr>
                  <a:spLocks/>
                </p:cNvSpPr>
                <p:nvPr userDrawn="1"/>
              </p:nvSpPr>
              <p:spPr bwMode="auto">
                <a:xfrm>
                  <a:off x="4187" y="29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2" name="Freeform 612">
                  <a:extLst>
                    <a:ext uri="{FF2B5EF4-FFF2-40B4-BE49-F238E27FC236}">
                      <a16:creationId xmlns:a16="http://schemas.microsoft.com/office/drawing/2014/main" id="{5D5AB37C-CACB-4B4A-8252-77FABCFFF461}"/>
                    </a:ext>
                  </a:extLst>
                </p:cNvPr>
                <p:cNvSpPr>
                  <a:spLocks/>
                </p:cNvSpPr>
                <p:nvPr userDrawn="1"/>
              </p:nvSpPr>
              <p:spPr bwMode="auto">
                <a:xfrm>
                  <a:off x="4361" y="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3" name="Freeform 613">
                  <a:extLst>
                    <a:ext uri="{FF2B5EF4-FFF2-40B4-BE49-F238E27FC236}">
                      <a16:creationId xmlns:a16="http://schemas.microsoft.com/office/drawing/2014/main" id="{7CE33859-3992-4DB1-AD69-226D10254900}"/>
                    </a:ext>
                  </a:extLst>
                </p:cNvPr>
                <p:cNvSpPr>
                  <a:spLocks/>
                </p:cNvSpPr>
                <p:nvPr userDrawn="1"/>
              </p:nvSpPr>
              <p:spPr bwMode="auto">
                <a:xfrm>
                  <a:off x="4371"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4" name="Freeform 614">
                  <a:extLst>
                    <a:ext uri="{FF2B5EF4-FFF2-40B4-BE49-F238E27FC236}">
                      <a16:creationId xmlns:a16="http://schemas.microsoft.com/office/drawing/2014/main" id="{274646F7-F4C9-4B13-8B00-312E9FA68BCB}"/>
                    </a:ext>
                  </a:extLst>
                </p:cNvPr>
                <p:cNvSpPr>
                  <a:spLocks/>
                </p:cNvSpPr>
                <p:nvPr userDrawn="1"/>
              </p:nvSpPr>
              <p:spPr bwMode="auto">
                <a:xfrm>
                  <a:off x="4341" y="333"/>
                  <a:ext cx="10" cy="10"/>
                </a:xfrm>
                <a:custGeom>
                  <a:avLst/>
                  <a:gdLst>
                    <a:gd name="T0" fmla="*/ 1 w 2"/>
                    <a:gd name="T1" fmla="*/ 0 h 2"/>
                    <a:gd name="T2" fmla="*/ 1 w 2"/>
                    <a:gd name="T3" fmla="*/ 1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2"/>
                        <a:pt x="1" y="1"/>
                      </a:cubicBezTo>
                      <a:cubicBezTo>
                        <a:pt x="2" y="1"/>
                        <a:pt x="2" y="1"/>
                        <a:pt x="2"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5" name="Freeform 615">
                  <a:extLst>
                    <a:ext uri="{FF2B5EF4-FFF2-40B4-BE49-F238E27FC236}">
                      <a16:creationId xmlns:a16="http://schemas.microsoft.com/office/drawing/2014/main" id="{3BF767CC-349F-4119-AFC2-3FAAAD773B63}"/>
                    </a:ext>
                  </a:extLst>
                </p:cNvPr>
                <p:cNvSpPr>
                  <a:spLocks/>
                </p:cNvSpPr>
                <p:nvPr userDrawn="1"/>
              </p:nvSpPr>
              <p:spPr bwMode="auto">
                <a:xfrm>
                  <a:off x="4391" y="46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6" name="Freeform 616">
                  <a:extLst>
                    <a:ext uri="{FF2B5EF4-FFF2-40B4-BE49-F238E27FC236}">
                      <a16:creationId xmlns:a16="http://schemas.microsoft.com/office/drawing/2014/main" id="{A5818CEF-B599-4033-B2A5-5A18363B05D4}"/>
                    </a:ext>
                  </a:extLst>
                </p:cNvPr>
                <p:cNvSpPr>
                  <a:spLocks/>
                </p:cNvSpPr>
                <p:nvPr userDrawn="1"/>
              </p:nvSpPr>
              <p:spPr bwMode="auto">
                <a:xfrm>
                  <a:off x="4411" y="4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7" name="Freeform 617">
                  <a:extLst>
                    <a:ext uri="{FF2B5EF4-FFF2-40B4-BE49-F238E27FC236}">
                      <a16:creationId xmlns:a16="http://schemas.microsoft.com/office/drawing/2014/main" id="{C2BD24B3-3001-47F5-B50E-BE96F70BE46A}"/>
                    </a:ext>
                  </a:extLst>
                </p:cNvPr>
                <p:cNvSpPr>
                  <a:spLocks/>
                </p:cNvSpPr>
                <p:nvPr userDrawn="1"/>
              </p:nvSpPr>
              <p:spPr bwMode="auto">
                <a:xfrm>
                  <a:off x="4296" y="683"/>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8" name="Freeform 618">
                  <a:extLst>
                    <a:ext uri="{FF2B5EF4-FFF2-40B4-BE49-F238E27FC236}">
                      <a16:creationId xmlns:a16="http://schemas.microsoft.com/office/drawing/2014/main" id="{C8C5C69A-963B-4F16-86F6-5A6099412733}"/>
                    </a:ext>
                  </a:extLst>
                </p:cNvPr>
                <p:cNvSpPr>
                  <a:spLocks/>
                </p:cNvSpPr>
                <p:nvPr userDrawn="1"/>
              </p:nvSpPr>
              <p:spPr bwMode="auto">
                <a:xfrm>
                  <a:off x="4261" y="26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2"/>
                        <a:pt x="0" y="2"/>
                        <a:pt x="1"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9" name="Freeform 619">
                  <a:extLst>
                    <a:ext uri="{FF2B5EF4-FFF2-40B4-BE49-F238E27FC236}">
                      <a16:creationId xmlns:a16="http://schemas.microsoft.com/office/drawing/2014/main" id="{9A92575A-16E8-4997-A05C-2652E240B175}"/>
                    </a:ext>
                  </a:extLst>
                </p:cNvPr>
                <p:cNvSpPr>
                  <a:spLocks/>
                </p:cNvSpPr>
                <p:nvPr userDrawn="1"/>
              </p:nvSpPr>
              <p:spPr bwMode="auto">
                <a:xfrm>
                  <a:off x="4326" y="58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0" name="Freeform 620">
                  <a:extLst>
                    <a:ext uri="{FF2B5EF4-FFF2-40B4-BE49-F238E27FC236}">
                      <a16:creationId xmlns:a16="http://schemas.microsoft.com/office/drawing/2014/main" id="{3DB3B204-BC55-46AB-8998-C7AB9EDCECFB}"/>
                    </a:ext>
                  </a:extLst>
                </p:cNvPr>
                <p:cNvSpPr>
                  <a:spLocks/>
                </p:cNvSpPr>
                <p:nvPr userDrawn="1"/>
              </p:nvSpPr>
              <p:spPr bwMode="auto">
                <a:xfrm>
                  <a:off x="4266" y="27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1" name="Freeform 621">
                  <a:extLst>
                    <a:ext uri="{FF2B5EF4-FFF2-40B4-BE49-F238E27FC236}">
                      <a16:creationId xmlns:a16="http://schemas.microsoft.com/office/drawing/2014/main" id="{FC115511-74B4-4E90-86D1-2060A388E2BD}"/>
                    </a:ext>
                  </a:extLst>
                </p:cNvPr>
                <p:cNvSpPr>
                  <a:spLocks/>
                </p:cNvSpPr>
                <p:nvPr userDrawn="1"/>
              </p:nvSpPr>
              <p:spPr bwMode="auto">
                <a:xfrm>
                  <a:off x="4038" y="5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2" name="Freeform 622">
                  <a:extLst>
                    <a:ext uri="{FF2B5EF4-FFF2-40B4-BE49-F238E27FC236}">
                      <a16:creationId xmlns:a16="http://schemas.microsoft.com/office/drawing/2014/main" id="{794E02CB-36E7-418B-9426-5E469828122F}"/>
                    </a:ext>
                  </a:extLst>
                </p:cNvPr>
                <p:cNvSpPr>
                  <a:spLocks/>
                </p:cNvSpPr>
                <p:nvPr userDrawn="1"/>
              </p:nvSpPr>
              <p:spPr bwMode="auto">
                <a:xfrm>
                  <a:off x="4082" y="44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3" name="Freeform 623">
                  <a:extLst>
                    <a:ext uri="{FF2B5EF4-FFF2-40B4-BE49-F238E27FC236}">
                      <a16:creationId xmlns:a16="http://schemas.microsoft.com/office/drawing/2014/main" id="{489B7691-D96D-40D1-A521-879CB3EBF8A1}"/>
                    </a:ext>
                  </a:extLst>
                </p:cNvPr>
                <p:cNvSpPr>
                  <a:spLocks/>
                </p:cNvSpPr>
                <p:nvPr userDrawn="1"/>
              </p:nvSpPr>
              <p:spPr bwMode="auto">
                <a:xfrm>
                  <a:off x="4212" y="28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4" name="Freeform 624">
                  <a:extLst>
                    <a:ext uri="{FF2B5EF4-FFF2-40B4-BE49-F238E27FC236}">
                      <a16:creationId xmlns:a16="http://schemas.microsoft.com/office/drawing/2014/main" id="{83B12A64-6D3A-48F0-BED0-D4CD94EA78D6}"/>
                    </a:ext>
                  </a:extLst>
                </p:cNvPr>
                <p:cNvSpPr>
                  <a:spLocks/>
                </p:cNvSpPr>
                <p:nvPr userDrawn="1"/>
              </p:nvSpPr>
              <p:spPr bwMode="auto">
                <a:xfrm>
                  <a:off x="4197" y="26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5" name="Freeform 625">
                  <a:extLst>
                    <a:ext uri="{FF2B5EF4-FFF2-40B4-BE49-F238E27FC236}">
                      <a16:creationId xmlns:a16="http://schemas.microsoft.com/office/drawing/2014/main" id="{B298F8A8-647F-4DFE-BC27-A0F27F552D2E}"/>
                    </a:ext>
                  </a:extLst>
                </p:cNvPr>
                <p:cNvSpPr>
                  <a:spLocks/>
                </p:cNvSpPr>
                <p:nvPr userDrawn="1"/>
              </p:nvSpPr>
              <p:spPr bwMode="auto">
                <a:xfrm>
                  <a:off x="4296" y="25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6" name="Freeform 626">
                  <a:extLst>
                    <a:ext uri="{FF2B5EF4-FFF2-40B4-BE49-F238E27FC236}">
                      <a16:creationId xmlns:a16="http://schemas.microsoft.com/office/drawing/2014/main" id="{6E1F68AC-EE14-4E8B-8111-6745B8BBD811}"/>
                    </a:ext>
                  </a:extLst>
                </p:cNvPr>
                <p:cNvSpPr>
                  <a:spLocks/>
                </p:cNvSpPr>
                <p:nvPr userDrawn="1"/>
              </p:nvSpPr>
              <p:spPr bwMode="auto">
                <a:xfrm>
                  <a:off x="4212"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7" name="Freeform 627">
                  <a:extLst>
                    <a:ext uri="{FF2B5EF4-FFF2-40B4-BE49-F238E27FC236}">
                      <a16:creationId xmlns:a16="http://schemas.microsoft.com/office/drawing/2014/main" id="{8469114E-61E6-4106-8AE1-112E5E080FFD}"/>
                    </a:ext>
                  </a:extLst>
                </p:cNvPr>
                <p:cNvSpPr>
                  <a:spLocks/>
                </p:cNvSpPr>
                <p:nvPr userDrawn="1"/>
              </p:nvSpPr>
              <p:spPr bwMode="auto">
                <a:xfrm>
                  <a:off x="4212"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8" name="Freeform 628">
                  <a:extLst>
                    <a:ext uri="{FF2B5EF4-FFF2-40B4-BE49-F238E27FC236}">
                      <a16:creationId xmlns:a16="http://schemas.microsoft.com/office/drawing/2014/main" id="{67950FAC-5451-448D-9089-6EC5FDF5FE23}"/>
                    </a:ext>
                  </a:extLst>
                </p:cNvPr>
                <p:cNvSpPr>
                  <a:spLocks/>
                </p:cNvSpPr>
                <p:nvPr userDrawn="1"/>
              </p:nvSpPr>
              <p:spPr bwMode="auto">
                <a:xfrm>
                  <a:off x="4212" y="28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9" name="Freeform 629">
                  <a:extLst>
                    <a:ext uri="{FF2B5EF4-FFF2-40B4-BE49-F238E27FC236}">
                      <a16:creationId xmlns:a16="http://schemas.microsoft.com/office/drawing/2014/main" id="{5B5BDAD4-B90C-4164-A54A-A216D9182D73}"/>
                    </a:ext>
                  </a:extLst>
                </p:cNvPr>
                <p:cNvSpPr>
                  <a:spLocks/>
                </p:cNvSpPr>
                <p:nvPr userDrawn="1"/>
              </p:nvSpPr>
              <p:spPr bwMode="auto">
                <a:xfrm>
                  <a:off x="4137" y="67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0" name="Rectangle 630">
                  <a:extLst>
                    <a:ext uri="{FF2B5EF4-FFF2-40B4-BE49-F238E27FC236}">
                      <a16:creationId xmlns:a16="http://schemas.microsoft.com/office/drawing/2014/main" id="{39552700-F61C-44C2-B1D2-853D3AD75938}"/>
                    </a:ext>
                  </a:extLst>
                </p:cNvPr>
                <p:cNvSpPr>
                  <a:spLocks noChangeArrowheads="1"/>
                </p:cNvSpPr>
                <p:nvPr userDrawn="1"/>
              </p:nvSpPr>
              <p:spPr bwMode="auto">
                <a:xfrm>
                  <a:off x="4406" y="3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1" name="Freeform 631">
                  <a:extLst>
                    <a:ext uri="{FF2B5EF4-FFF2-40B4-BE49-F238E27FC236}">
                      <a16:creationId xmlns:a16="http://schemas.microsoft.com/office/drawing/2014/main" id="{EB321A06-4796-4D27-91D4-6E40C1315C29}"/>
                    </a:ext>
                  </a:extLst>
                </p:cNvPr>
                <p:cNvSpPr>
                  <a:spLocks/>
                </p:cNvSpPr>
                <p:nvPr userDrawn="1"/>
              </p:nvSpPr>
              <p:spPr bwMode="auto">
                <a:xfrm>
                  <a:off x="4396" y="363"/>
                  <a:ext cx="15" cy="5"/>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2" y="0"/>
                      </a:cubicBezTo>
                      <a:cubicBezTo>
                        <a:pt x="0" y="1"/>
                        <a:pt x="0" y="1"/>
                        <a:pt x="0" y="1"/>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2" name="Freeform 632">
                  <a:extLst>
                    <a:ext uri="{FF2B5EF4-FFF2-40B4-BE49-F238E27FC236}">
                      <a16:creationId xmlns:a16="http://schemas.microsoft.com/office/drawing/2014/main" id="{D84616B8-4ED3-4DBF-9CCE-1CAD5909097D}"/>
                    </a:ext>
                  </a:extLst>
                </p:cNvPr>
                <p:cNvSpPr>
                  <a:spLocks noEditPoints="1"/>
                </p:cNvSpPr>
                <p:nvPr userDrawn="1"/>
              </p:nvSpPr>
              <p:spPr bwMode="auto">
                <a:xfrm>
                  <a:off x="4038" y="233"/>
                  <a:ext cx="383" cy="475"/>
                </a:xfrm>
                <a:custGeom>
                  <a:avLst/>
                  <a:gdLst>
                    <a:gd name="T0" fmla="*/ 63 w 77"/>
                    <a:gd name="T1" fmla="*/ 80 h 95"/>
                    <a:gd name="T2" fmla="*/ 67 w 77"/>
                    <a:gd name="T3" fmla="*/ 74 h 95"/>
                    <a:gd name="T4" fmla="*/ 69 w 77"/>
                    <a:gd name="T5" fmla="*/ 71 h 95"/>
                    <a:gd name="T6" fmla="*/ 71 w 77"/>
                    <a:gd name="T7" fmla="*/ 66 h 95"/>
                    <a:gd name="T8" fmla="*/ 74 w 77"/>
                    <a:gd name="T9" fmla="*/ 59 h 95"/>
                    <a:gd name="T10" fmla="*/ 72 w 77"/>
                    <a:gd name="T11" fmla="*/ 48 h 95"/>
                    <a:gd name="T12" fmla="*/ 72 w 77"/>
                    <a:gd name="T13" fmla="*/ 48 h 95"/>
                    <a:gd name="T14" fmla="*/ 75 w 77"/>
                    <a:gd name="T15" fmla="*/ 48 h 95"/>
                    <a:gd name="T16" fmla="*/ 76 w 77"/>
                    <a:gd name="T17" fmla="*/ 42 h 95"/>
                    <a:gd name="T18" fmla="*/ 75 w 77"/>
                    <a:gd name="T19" fmla="*/ 36 h 95"/>
                    <a:gd name="T20" fmla="*/ 69 w 77"/>
                    <a:gd name="T21" fmla="*/ 27 h 95"/>
                    <a:gd name="T22" fmla="*/ 73 w 77"/>
                    <a:gd name="T23" fmla="*/ 22 h 95"/>
                    <a:gd name="T24" fmla="*/ 67 w 77"/>
                    <a:gd name="T25" fmla="*/ 16 h 95"/>
                    <a:gd name="T26" fmla="*/ 69 w 77"/>
                    <a:gd name="T27" fmla="*/ 13 h 95"/>
                    <a:gd name="T28" fmla="*/ 68 w 77"/>
                    <a:gd name="T29" fmla="*/ 11 h 95"/>
                    <a:gd name="T30" fmla="*/ 61 w 77"/>
                    <a:gd name="T31" fmla="*/ 4 h 95"/>
                    <a:gd name="T32" fmla="*/ 56 w 77"/>
                    <a:gd name="T33" fmla="*/ 4 h 95"/>
                    <a:gd name="T34" fmla="*/ 46 w 77"/>
                    <a:gd name="T35" fmla="*/ 2 h 95"/>
                    <a:gd name="T36" fmla="*/ 38 w 77"/>
                    <a:gd name="T37" fmla="*/ 7 h 95"/>
                    <a:gd name="T38" fmla="*/ 34 w 77"/>
                    <a:gd name="T39" fmla="*/ 6 h 95"/>
                    <a:gd name="T40" fmla="*/ 30 w 77"/>
                    <a:gd name="T41" fmla="*/ 9 h 95"/>
                    <a:gd name="T42" fmla="*/ 35 w 77"/>
                    <a:gd name="T43" fmla="*/ 11 h 95"/>
                    <a:gd name="T44" fmla="*/ 36 w 77"/>
                    <a:gd name="T45" fmla="*/ 8 h 95"/>
                    <a:gd name="T46" fmla="*/ 41 w 77"/>
                    <a:gd name="T47" fmla="*/ 9 h 95"/>
                    <a:gd name="T48" fmla="*/ 50 w 77"/>
                    <a:gd name="T49" fmla="*/ 10 h 95"/>
                    <a:gd name="T50" fmla="*/ 59 w 77"/>
                    <a:gd name="T51" fmla="*/ 14 h 95"/>
                    <a:gd name="T52" fmla="*/ 62 w 77"/>
                    <a:gd name="T53" fmla="*/ 20 h 95"/>
                    <a:gd name="T54" fmla="*/ 65 w 77"/>
                    <a:gd name="T55" fmla="*/ 21 h 95"/>
                    <a:gd name="T56" fmla="*/ 68 w 77"/>
                    <a:gd name="T57" fmla="*/ 27 h 95"/>
                    <a:gd name="T58" fmla="*/ 69 w 77"/>
                    <a:gd name="T59" fmla="*/ 41 h 95"/>
                    <a:gd name="T60" fmla="*/ 69 w 77"/>
                    <a:gd name="T61" fmla="*/ 47 h 95"/>
                    <a:gd name="T62" fmla="*/ 68 w 77"/>
                    <a:gd name="T63" fmla="*/ 54 h 95"/>
                    <a:gd name="T64" fmla="*/ 66 w 77"/>
                    <a:gd name="T65" fmla="*/ 62 h 95"/>
                    <a:gd name="T66" fmla="*/ 61 w 77"/>
                    <a:gd name="T67" fmla="*/ 68 h 95"/>
                    <a:gd name="T68" fmla="*/ 53 w 77"/>
                    <a:gd name="T69" fmla="*/ 78 h 95"/>
                    <a:gd name="T70" fmla="*/ 43 w 77"/>
                    <a:gd name="T71" fmla="*/ 84 h 95"/>
                    <a:gd name="T72" fmla="*/ 36 w 77"/>
                    <a:gd name="T73" fmla="*/ 88 h 95"/>
                    <a:gd name="T74" fmla="*/ 24 w 77"/>
                    <a:gd name="T75" fmla="*/ 84 h 95"/>
                    <a:gd name="T76" fmla="*/ 21 w 77"/>
                    <a:gd name="T77" fmla="*/ 81 h 95"/>
                    <a:gd name="T78" fmla="*/ 13 w 77"/>
                    <a:gd name="T79" fmla="*/ 74 h 95"/>
                    <a:gd name="T80" fmla="*/ 10 w 77"/>
                    <a:gd name="T81" fmla="*/ 62 h 95"/>
                    <a:gd name="T82" fmla="*/ 10 w 77"/>
                    <a:gd name="T83" fmla="*/ 45 h 95"/>
                    <a:gd name="T84" fmla="*/ 9 w 77"/>
                    <a:gd name="T85" fmla="*/ 40 h 95"/>
                    <a:gd name="T86" fmla="*/ 0 w 77"/>
                    <a:gd name="T87" fmla="*/ 54 h 95"/>
                    <a:gd name="T88" fmla="*/ 1 w 77"/>
                    <a:gd name="T89" fmla="*/ 60 h 95"/>
                    <a:gd name="T90" fmla="*/ 2 w 77"/>
                    <a:gd name="T91" fmla="*/ 68 h 95"/>
                    <a:gd name="T92" fmla="*/ 7 w 77"/>
                    <a:gd name="T93" fmla="*/ 78 h 95"/>
                    <a:gd name="T94" fmla="*/ 13 w 77"/>
                    <a:gd name="T95" fmla="*/ 84 h 95"/>
                    <a:gd name="T96" fmla="*/ 18 w 77"/>
                    <a:gd name="T97" fmla="*/ 88 h 95"/>
                    <a:gd name="T98" fmla="*/ 23 w 77"/>
                    <a:gd name="T99" fmla="*/ 91 h 95"/>
                    <a:gd name="T100" fmla="*/ 30 w 77"/>
                    <a:gd name="T101" fmla="*/ 95 h 95"/>
                    <a:gd name="T102" fmla="*/ 37 w 77"/>
                    <a:gd name="T103" fmla="*/ 93 h 95"/>
                    <a:gd name="T104" fmla="*/ 42 w 77"/>
                    <a:gd name="T105" fmla="*/ 92 h 95"/>
                    <a:gd name="T106" fmla="*/ 44 w 77"/>
                    <a:gd name="T107" fmla="*/ 93 h 95"/>
                    <a:gd name="T108" fmla="*/ 52 w 77"/>
                    <a:gd name="T109" fmla="*/ 89 h 95"/>
                    <a:gd name="T110" fmla="*/ 60 w 77"/>
                    <a:gd name="T111" fmla="*/ 83 h 95"/>
                    <a:gd name="T112" fmla="*/ 74 w 77"/>
                    <a:gd name="T113" fmla="*/ 46 h 95"/>
                    <a:gd name="T114" fmla="*/ 38 w 77"/>
                    <a:gd name="T115" fmla="*/ 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95">
                      <a:moveTo>
                        <a:pt x="60" y="83"/>
                      </a:moveTo>
                      <a:cubicBezTo>
                        <a:pt x="61" y="83"/>
                        <a:pt x="61" y="83"/>
                        <a:pt x="61" y="83"/>
                      </a:cubicBezTo>
                      <a:cubicBezTo>
                        <a:pt x="61" y="85"/>
                        <a:pt x="60" y="85"/>
                        <a:pt x="62" y="85"/>
                      </a:cubicBezTo>
                      <a:cubicBezTo>
                        <a:pt x="60" y="83"/>
                        <a:pt x="64" y="82"/>
                        <a:pt x="62" y="80"/>
                      </a:cubicBezTo>
                      <a:cubicBezTo>
                        <a:pt x="63" y="79"/>
                        <a:pt x="63" y="79"/>
                        <a:pt x="63" y="79"/>
                      </a:cubicBezTo>
                      <a:cubicBezTo>
                        <a:pt x="63" y="80"/>
                        <a:pt x="63" y="80"/>
                        <a:pt x="63" y="80"/>
                      </a:cubicBezTo>
                      <a:cubicBezTo>
                        <a:pt x="65" y="80"/>
                        <a:pt x="62" y="78"/>
                        <a:pt x="64" y="77"/>
                      </a:cubicBezTo>
                      <a:cubicBezTo>
                        <a:pt x="64" y="76"/>
                        <a:pt x="65" y="76"/>
                        <a:pt x="65" y="77"/>
                      </a:cubicBezTo>
                      <a:cubicBezTo>
                        <a:pt x="65" y="75"/>
                        <a:pt x="65" y="75"/>
                        <a:pt x="65" y="75"/>
                      </a:cubicBezTo>
                      <a:cubicBezTo>
                        <a:pt x="65" y="75"/>
                        <a:pt x="66" y="75"/>
                        <a:pt x="65" y="76"/>
                      </a:cubicBezTo>
                      <a:cubicBezTo>
                        <a:pt x="67" y="74"/>
                        <a:pt x="67" y="74"/>
                        <a:pt x="67" y="74"/>
                      </a:cubicBezTo>
                      <a:cubicBezTo>
                        <a:pt x="67" y="74"/>
                        <a:pt x="67" y="74"/>
                        <a:pt x="67" y="74"/>
                      </a:cubicBezTo>
                      <a:cubicBezTo>
                        <a:pt x="66" y="73"/>
                        <a:pt x="66" y="72"/>
                        <a:pt x="66" y="72"/>
                      </a:cubicBezTo>
                      <a:cubicBezTo>
                        <a:pt x="67" y="72"/>
                        <a:pt x="66" y="72"/>
                        <a:pt x="67" y="72"/>
                      </a:cubicBezTo>
                      <a:cubicBezTo>
                        <a:pt x="67" y="71"/>
                        <a:pt x="67" y="71"/>
                        <a:pt x="67" y="71"/>
                      </a:cubicBezTo>
                      <a:cubicBezTo>
                        <a:pt x="67" y="71"/>
                        <a:pt x="68" y="72"/>
                        <a:pt x="67" y="73"/>
                      </a:cubicBezTo>
                      <a:cubicBezTo>
                        <a:pt x="70" y="73"/>
                        <a:pt x="67" y="72"/>
                        <a:pt x="70" y="70"/>
                      </a:cubicBezTo>
                      <a:cubicBezTo>
                        <a:pt x="69" y="71"/>
                        <a:pt x="69" y="71"/>
                        <a:pt x="69" y="71"/>
                      </a:cubicBezTo>
                      <a:cubicBezTo>
                        <a:pt x="71" y="72"/>
                        <a:pt x="71" y="71"/>
                        <a:pt x="72" y="70"/>
                      </a:cubicBezTo>
                      <a:cubicBezTo>
                        <a:pt x="72" y="70"/>
                        <a:pt x="69" y="71"/>
                        <a:pt x="69" y="69"/>
                      </a:cubicBezTo>
                      <a:cubicBezTo>
                        <a:pt x="69" y="69"/>
                        <a:pt x="70" y="69"/>
                        <a:pt x="70" y="68"/>
                      </a:cubicBezTo>
                      <a:cubicBezTo>
                        <a:pt x="70" y="68"/>
                        <a:pt x="70" y="68"/>
                        <a:pt x="71" y="67"/>
                      </a:cubicBezTo>
                      <a:cubicBezTo>
                        <a:pt x="72" y="68"/>
                        <a:pt x="72" y="68"/>
                        <a:pt x="72" y="68"/>
                      </a:cubicBezTo>
                      <a:cubicBezTo>
                        <a:pt x="72" y="67"/>
                        <a:pt x="71" y="66"/>
                        <a:pt x="71" y="66"/>
                      </a:cubicBezTo>
                      <a:cubicBezTo>
                        <a:pt x="72" y="65"/>
                        <a:pt x="73" y="65"/>
                        <a:pt x="73" y="65"/>
                      </a:cubicBezTo>
                      <a:cubicBezTo>
                        <a:pt x="74" y="64"/>
                        <a:pt x="72" y="65"/>
                        <a:pt x="72" y="64"/>
                      </a:cubicBezTo>
                      <a:cubicBezTo>
                        <a:pt x="73" y="63"/>
                        <a:pt x="73" y="61"/>
                        <a:pt x="73" y="60"/>
                      </a:cubicBezTo>
                      <a:cubicBezTo>
                        <a:pt x="73" y="59"/>
                        <a:pt x="73" y="60"/>
                        <a:pt x="74" y="60"/>
                      </a:cubicBezTo>
                      <a:cubicBezTo>
                        <a:pt x="73" y="59"/>
                        <a:pt x="73" y="59"/>
                        <a:pt x="73" y="59"/>
                      </a:cubicBezTo>
                      <a:cubicBezTo>
                        <a:pt x="73" y="59"/>
                        <a:pt x="73" y="59"/>
                        <a:pt x="74" y="59"/>
                      </a:cubicBezTo>
                      <a:cubicBezTo>
                        <a:pt x="73" y="58"/>
                        <a:pt x="72" y="58"/>
                        <a:pt x="72" y="57"/>
                      </a:cubicBezTo>
                      <a:cubicBezTo>
                        <a:pt x="71" y="57"/>
                        <a:pt x="75" y="56"/>
                        <a:pt x="74" y="54"/>
                      </a:cubicBezTo>
                      <a:cubicBezTo>
                        <a:pt x="74" y="54"/>
                        <a:pt x="75" y="54"/>
                        <a:pt x="75" y="54"/>
                      </a:cubicBezTo>
                      <a:cubicBezTo>
                        <a:pt x="74" y="52"/>
                        <a:pt x="75" y="53"/>
                        <a:pt x="74" y="51"/>
                      </a:cubicBezTo>
                      <a:cubicBezTo>
                        <a:pt x="75" y="50"/>
                        <a:pt x="75" y="50"/>
                        <a:pt x="75" y="50"/>
                      </a:cubicBezTo>
                      <a:cubicBezTo>
                        <a:pt x="73" y="50"/>
                        <a:pt x="73" y="49"/>
                        <a:pt x="72" y="48"/>
                      </a:cubicBezTo>
                      <a:cubicBezTo>
                        <a:pt x="71" y="48"/>
                        <a:pt x="71" y="48"/>
                        <a:pt x="71" y="49"/>
                      </a:cubicBezTo>
                      <a:cubicBezTo>
                        <a:pt x="70" y="47"/>
                        <a:pt x="70" y="47"/>
                        <a:pt x="70" y="47"/>
                      </a:cubicBezTo>
                      <a:cubicBezTo>
                        <a:pt x="70" y="47"/>
                        <a:pt x="71" y="47"/>
                        <a:pt x="71" y="47"/>
                      </a:cubicBezTo>
                      <a:cubicBezTo>
                        <a:pt x="71" y="47"/>
                        <a:pt x="71" y="47"/>
                        <a:pt x="71" y="47"/>
                      </a:cubicBezTo>
                      <a:cubicBezTo>
                        <a:pt x="72" y="46"/>
                        <a:pt x="72" y="47"/>
                        <a:pt x="73" y="47"/>
                      </a:cubicBezTo>
                      <a:cubicBezTo>
                        <a:pt x="73" y="48"/>
                        <a:pt x="72" y="48"/>
                        <a:pt x="72" y="48"/>
                      </a:cubicBezTo>
                      <a:cubicBezTo>
                        <a:pt x="73" y="48"/>
                        <a:pt x="74" y="49"/>
                        <a:pt x="74" y="49"/>
                      </a:cubicBezTo>
                      <a:cubicBezTo>
                        <a:pt x="74" y="49"/>
                        <a:pt x="74" y="49"/>
                        <a:pt x="74" y="48"/>
                      </a:cubicBezTo>
                      <a:cubicBezTo>
                        <a:pt x="74" y="48"/>
                        <a:pt x="74" y="49"/>
                        <a:pt x="75" y="48"/>
                      </a:cubicBezTo>
                      <a:cubicBezTo>
                        <a:pt x="75" y="48"/>
                        <a:pt x="74" y="48"/>
                        <a:pt x="74" y="48"/>
                      </a:cubicBezTo>
                      <a:cubicBezTo>
                        <a:pt x="76" y="48"/>
                        <a:pt x="76" y="48"/>
                        <a:pt x="76" y="48"/>
                      </a:cubicBezTo>
                      <a:cubicBezTo>
                        <a:pt x="75" y="48"/>
                        <a:pt x="75" y="48"/>
                        <a:pt x="75" y="48"/>
                      </a:cubicBezTo>
                      <a:cubicBezTo>
                        <a:pt x="75" y="48"/>
                        <a:pt x="76" y="45"/>
                        <a:pt x="76" y="45"/>
                      </a:cubicBezTo>
                      <a:cubicBezTo>
                        <a:pt x="75" y="44"/>
                        <a:pt x="73" y="42"/>
                        <a:pt x="72" y="40"/>
                      </a:cubicBezTo>
                      <a:cubicBezTo>
                        <a:pt x="73" y="40"/>
                        <a:pt x="74" y="40"/>
                        <a:pt x="75" y="40"/>
                      </a:cubicBezTo>
                      <a:cubicBezTo>
                        <a:pt x="74" y="41"/>
                        <a:pt x="76" y="42"/>
                        <a:pt x="76" y="43"/>
                      </a:cubicBezTo>
                      <a:cubicBezTo>
                        <a:pt x="76" y="43"/>
                        <a:pt x="76" y="43"/>
                        <a:pt x="76" y="43"/>
                      </a:cubicBezTo>
                      <a:cubicBezTo>
                        <a:pt x="76" y="43"/>
                        <a:pt x="76" y="42"/>
                        <a:pt x="76" y="42"/>
                      </a:cubicBezTo>
                      <a:cubicBezTo>
                        <a:pt x="76" y="41"/>
                        <a:pt x="75" y="41"/>
                        <a:pt x="75" y="41"/>
                      </a:cubicBezTo>
                      <a:cubicBezTo>
                        <a:pt x="76" y="41"/>
                        <a:pt x="76" y="40"/>
                        <a:pt x="77" y="39"/>
                      </a:cubicBezTo>
                      <a:cubicBezTo>
                        <a:pt x="75" y="40"/>
                        <a:pt x="75" y="38"/>
                        <a:pt x="74" y="37"/>
                      </a:cubicBezTo>
                      <a:cubicBezTo>
                        <a:pt x="75" y="37"/>
                        <a:pt x="76" y="37"/>
                        <a:pt x="76" y="38"/>
                      </a:cubicBezTo>
                      <a:cubicBezTo>
                        <a:pt x="77" y="37"/>
                        <a:pt x="73" y="37"/>
                        <a:pt x="74" y="35"/>
                      </a:cubicBezTo>
                      <a:cubicBezTo>
                        <a:pt x="75" y="36"/>
                        <a:pt x="74" y="36"/>
                        <a:pt x="75" y="36"/>
                      </a:cubicBezTo>
                      <a:cubicBezTo>
                        <a:pt x="74" y="35"/>
                        <a:pt x="74" y="34"/>
                        <a:pt x="75" y="34"/>
                      </a:cubicBezTo>
                      <a:cubicBezTo>
                        <a:pt x="75" y="34"/>
                        <a:pt x="75" y="34"/>
                        <a:pt x="75" y="34"/>
                      </a:cubicBezTo>
                      <a:cubicBezTo>
                        <a:pt x="75" y="32"/>
                        <a:pt x="74" y="28"/>
                        <a:pt x="72" y="29"/>
                      </a:cubicBezTo>
                      <a:cubicBezTo>
                        <a:pt x="73" y="29"/>
                        <a:pt x="75" y="28"/>
                        <a:pt x="75" y="28"/>
                      </a:cubicBezTo>
                      <a:cubicBezTo>
                        <a:pt x="75" y="28"/>
                        <a:pt x="73" y="28"/>
                        <a:pt x="72" y="27"/>
                      </a:cubicBezTo>
                      <a:cubicBezTo>
                        <a:pt x="70" y="27"/>
                        <a:pt x="69" y="27"/>
                        <a:pt x="69" y="27"/>
                      </a:cubicBezTo>
                      <a:cubicBezTo>
                        <a:pt x="70" y="27"/>
                        <a:pt x="73" y="24"/>
                        <a:pt x="74" y="26"/>
                      </a:cubicBezTo>
                      <a:cubicBezTo>
                        <a:pt x="74" y="25"/>
                        <a:pt x="74" y="25"/>
                        <a:pt x="74" y="24"/>
                      </a:cubicBezTo>
                      <a:cubicBezTo>
                        <a:pt x="74" y="24"/>
                        <a:pt x="72" y="25"/>
                        <a:pt x="72" y="25"/>
                      </a:cubicBezTo>
                      <a:cubicBezTo>
                        <a:pt x="73" y="23"/>
                        <a:pt x="72" y="24"/>
                        <a:pt x="73" y="22"/>
                      </a:cubicBezTo>
                      <a:cubicBezTo>
                        <a:pt x="73" y="23"/>
                        <a:pt x="71" y="23"/>
                        <a:pt x="70" y="22"/>
                      </a:cubicBezTo>
                      <a:cubicBezTo>
                        <a:pt x="71" y="22"/>
                        <a:pt x="73" y="21"/>
                        <a:pt x="73" y="22"/>
                      </a:cubicBezTo>
                      <a:cubicBezTo>
                        <a:pt x="73" y="22"/>
                        <a:pt x="72" y="21"/>
                        <a:pt x="71" y="21"/>
                      </a:cubicBezTo>
                      <a:cubicBezTo>
                        <a:pt x="71" y="21"/>
                        <a:pt x="70" y="21"/>
                        <a:pt x="70" y="21"/>
                      </a:cubicBezTo>
                      <a:cubicBezTo>
                        <a:pt x="71" y="21"/>
                        <a:pt x="72" y="20"/>
                        <a:pt x="72" y="19"/>
                      </a:cubicBezTo>
                      <a:cubicBezTo>
                        <a:pt x="72" y="20"/>
                        <a:pt x="72" y="18"/>
                        <a:pt x="71" y="18"/>
                      </a:cubicBezTo>
                      <a:cubicBezTo>
                        <a:pt x="71" y="18"/>
                        <a:pt x="71" y="18"/>
                        <a:pt x="71" y="18"/>
                      </a:cubicBezTo>
                      <a:cubicBezTo>
                        <a:pt x="70" y="16"/>
                        <a:pt x="67" y="18"/>
                        <a:pt x="67" y="16"/>
                      </a:cubicBezTo>
                      <a:cubicBezTo>
                        <a:pt x="67" y="16"/>
                        <a:pt x="69" y="15"/>
                        <a:pt x="69" y="14"/>
                      </a:cubicBezTo>
                      <a:cubicBezTo>
                        <a:pt x="68" y="15"/>
                        <a:pt x="63" y="16"/>
                        <a:pt x="62" y="15"/>
                      </a:cubicBezTo>
                      <a:cubicBezTo>
                        <a:pt x="62" y="15"/>
                        <a:pt x="62" y="15"/>
                        <a:pt x="62" y="15"/>
                      </a:cubicBezTo>
                      <a:cubicBezTo>
                        <a:pt x="61" y="14"/>
                        <a:pt x="61" y="14"/>
                        <a:pt x="61" y="14"/>
                      </a:cubicBezTo>
                      <a:cubicBezTo>
                        <a:pt x="61" y="14"/>
                        <a:pt x="63" y="13"/>
                        <a:pt x="65" y="13"/>
                      </a:cubicBezTo>
                      <a:cubicBezTo>
                        <a:pt x="66" y="13"/>
                        <a:pt x="68" y="13"/>
                        <a:pt x="69" y="13"/>
                      </a:cubicBezTo>
                      <a:cubicBezTo>
                        <a:pt x="69" y="12"/>
                        <a:pt x="69" y="13"/>
                        <a:pt x="68" y="12"/>
                      </a:cubicBezTo>
                      <a:cubicBezTo>
                        <a:pt x="69" y="11"/>
                        <a:pt x="69" y="12"/>
                        <a:pt x="70" y="12"/>
                      </a:cubicBezTo>
                      <a:cubicBezTo>
                        <a:pt x="70" y="12"/>
                        <a:pt x="68" y="9"/>
                        <a:pt x="68" y="9"/>
                      </a:cubicBezTo>
                      <a:cubicBezTo>
                        <a:pt x="67" y="10"/>
                        <a:pt x="66" y="9"/>
                        <a:pt x="65" y="10"/>
                      </a:cubicBezTo>
                      <a:cubicBezTo>
                        <a:pt x="65" y="10"/>
                        <a:pt x="66" y="10"/>
                        <a:pt x="67" y="10"/>
                      </a:cubicBezTo>
                      <a:cubicBezTo>
                        <a:pt x="67" y="11"/>
                        <a:pt x="68" y="11"/>
                        <a:pt x="68" y="11"/>
                      </a:cubicBezTo>
                      <a:cubicBezTo>
                        <a:pt x="67" y="12"/>
                        <a:pt x="64" y="12"/>
                        <a:pt x="63" y="11"/>
                      </a:cubicBezTo>
                      <a:cubicBezTo>
                        <a:pt x="63" y="10"/>
                        <a:pt x="65" y="9"/>
                        <a:pt x="65" y="9"/>
                      </a:cubicBezTo>
                      <a:cubicBezTo>
                        <a:pt x="65" y="9"/>
                        <a:pt x="63" y="8"/>
                        <a:pt x="63" y="8"/>
                      </a:cubicBezTo>
                      <a:cubicBezTo>
                        <a:pt x="65" y="8"/>
                        <a:pt x="65" y="8"/>
                        <a:pt x="65" y="8"/>
                      </a:cubicBezTo>
                      <a:cubicBezTo>
                        <a:pt x="64" y="7"/>
                        <a:pt x="62" y="8"/>
                        <a:pt x="62" y="6"/>
                      </a:cubicBezTo>
                      <a:cubicBezTo>
                        <a:pt x="62" y="6"/>
                        <a:pt x="62" y="4"/>
                        <a:pt x="61" y="4"/>
                      </a:cubicBezTo>
                      <a:cubicBezTo>
                        <a:pt x="61" y="6"/>
                        <a:pt x="58" y="10"/>
                        <a:pt x="57" y="11"/>
                      </a:cubicBezTo>
                      <a:cubicBezTo>
                        <a:pt x="57" y="10"/>
                        <a:pt x="56" y="8"/>
                        <a:pt x="56" y="7"/>
                      </a:cubicBezTo>
                      <a:cubicBezTo>
                        <a:pt x="56" y="6"/>
                        <a:pt x="59" y="5"/>
                        <a:pt x="59" y="4"/>
                      </a:cubicBezTo>
                      <a:cubicBezTo>
                        <a:pt x="59" y="5"/>
                        <a:pt x="58" y="5"/>
                        <a:pt x="58" y="5"/>
                      </a:cubicBezTo>
                      <a:cubicBezTo>
                        <a:pt x="57" y="4"/>
                        <a:pt x="58" y="4"/>
                        <a:pt x="57" y="4"/>
                      </a:cubicBezTo>
                      <a:cubicBezTo>
                        <a:pt x="57" y="5"/>
                        <a:pt x="56" y="2"/>
                        <a:pt x="56" y="4"/>
                      </a:cubicBezTo>
                      <a:cubicBezTo>
                        <a:pt x="55" y="4"/>
                        <a:pt x="56" y="4"/>
                        <a:pt x="55" y="3"/>
                      </a:cubicBezTo>
                      <a:cubicBezTo>
                        <a:pt x="55" y="4"/>
                        <a:pt x="52" y="5"/>
                        <a:pt x="52" y="6"/>
                      </a:cubicBezTo>
                      <a:cubicBezTo>
                        <a:pt x="52" y="5"/>
                        <a:pt x="52" y="5"/>
                        <a:pt x="52" y="5"/>
                      </a:cubicBezTo>
                      <a:cubicBezTo>
                        <a:pt x="50" y="4"/>
                        <a:pt x="49" y="3"/>
                        <a:pt x="47" y="3"/>
                      </a:cubicBezTo>
                      <a:cubicBezTo>
                        <a:pt x="47" y="2"/>
                        <a:pt x="46" y="2"/>
                        <a:pt x="47" y="1"/>
                      </a:cubicBezTo>
                      <a:cubicBezTo>
                        <a:pt x="46" y="2"/>
                        <a:pt x="46" y="2"/>
                        <a:pt x="46" y="2"/>
                      </a:cubicBezTo>
                      <a:cubicBezTo>
                        <a:pt x="45" y="1"/>
                        <a:pt x="47" y="2"/>
                        <a:pt x="46" y="0"/>
                      </a:cubicBezTo>
                      <a:cubicBezTo>
                        <a:pt x="46" y="1"/>
                        <a:pt x="45" y="1"/>
                        <a:pt x="44" y="2"/>
                      </a:cubicBezTo>
                      <a:cubicBezTo>
                        <a:pt x="44" y="3"/>
                        <a:pt x="46" y="2"/>
                        <a:pt x="46" y="2"/>
                      </a:cubicBezTo>
                      <a:cubicBezTo>
                        <a:pt x="46" y="3"/>
                        <a:pt x="45" y="5"/>
                        <a:pt x="43" y="6"/>
                      </a:cubicBezTo>
                      <a:cubicBezTo>
                        <a:pt x="42" y="6"/>
                        <a:pt x="43" y="5"/>
                        <a:pt x="42" y="5"/>
                      </a:cubicBezTo>
                      <a:cubicBezTo>
                        <a:pt x="40" y="5"/>
                        <a:pt x="41" y="8"/>
                        <a:pt x="38" y="7"/>
                      </a:cubicBezTo>
                      <a:cubicBezTo>
                        <a:pt x="37" y="6"/>
                        <a:pt x="38" y="5"/>
                        <a:pt x="38" y="4"/>
                      </a:cubicBezTo>
                      <a:cubicBezTo>
                        <a:pt x="39" y="4"/>
                        <a:pt x="39" y="5"/>
                        <a:pt x="40" y="5"/>
                      </a:cubicBezTo>
                      <a:cubicBezTo>
                        <a:pt x="39" y="4"/>
                        <a:pt x="39" y="4"/>
                        <a:pt x="39" y="4"/>
                      </a:cubicBezTo>
                      <a:cubicBezTo>
                        <a:pt x="39" y="4"/>
                        <a:pt x="40" y="3"/>
                        <a:pt x="41" y="4"/>
                      </a:cubicBezTo>
                      <a:cubicBezTo>
                        <a:pt x="40" y="3"/>
                        <a:pt x="36" y="4"/>
                        <a:pt x="34" y="4"/>
                      </a:cubicBezTo>
                      <a:cubicBezTo>
                        <a:pt x="34" y="5"/>
                        <a:pt x="33" y="5"/>
                        <a:pt x="34" y="6"/>
                      </a:cubicBezTo>
                      <a:cubicBezTo>
                        <a:pt x="34" y="5"/>
                        <a:pt x="34" y="5"/>
                        <a:pt x="34" y="5"/>
                      </a:cubicBezTo>
                      <a:cubicBezTo>
                        <a:pt x="35" y="6"/>
                        <a:pt x="33" y="7"/>
                        <a:pt x="34" y="7"/>
                      </a:cubicBezTo>
                      <a:cubicBezTo>
                        <a:pt x="34" y="8"/>
                        <a:pt x="33" y="9"/>
                        <a:pt x="32" y="9"/>
                      </a:cubicBezTo>
                      <a:cubicBezTo>
                        <a:pt x="31" y="8"/>
                        <a:pt x="31" y="8"/>
                        <a:pt x="31" y="8"/>
                      </a:cubicBezTo>
                      <a:cubicBezTo>
                        <a:pt x="32" y="8"/>
                        <a:pt x="32" y="8"/>
                        <a:pt x="33" y="8"/>
                      </a:cubicBezTo>
                      <a:cubicBezTo>
                        <a:pt x="32" y="9"/>
                        <a:pt x="30" y="7"/>
                        <a:pt x="30" y="9"/>
                      </a:cubicBezTo>
                      <a:cubicBezTo>
                        <a:pt x="32" y="9"/>
                        <a:pt x="32" y="9"/>
                        <a:pt x="32" y="9"/>
                      </a:cubicBezTo>
                      <a:cubicBezTo>
                        <a:pt x="31" y="10"/>
                        <a:pt x="31" y="12"/>
                        <a:pt x="30" y="12"/>
                      </a:cubicBezTo>
                      <a:cubicBezTo>
                        <a:pt x="31" y="13"/>
                        <a:pt x="30" y="12"/>
                        <a:pt x="31" y="13"/>
                      </a:cubicBezTo>
                      <a:cubicBezTo>
                        <a:pt x="30" y="11"/>
                        <a:pt x="33" y="11"/>
                        <a:pt x="32" y="10"/>
                      </a:cubicBezTo>
                      <a:cubicBezTo>
                        <a:pt x="33" y="11"/>
                        <a:pt x="33" y="10"/>
                        <a:pt x="35" y="11"/>
                      </a:cubicBezTo>
                      <a:cubicBezTo>
                        <a:pt x="34" y="11"/>
                        <a:pt x="34" y="11"/>
                        <a:pt x="35" y="11"/>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4" y="10"/>
                        <a:pt x="34" y="10"/>
                      </a:cubicBezTo>
                      <a:cubicBezTo>
                        <a:pt x="34" y="9"/>
                        <a:pt x="35" y="8"/>
                        <a:pt x="36" y="8"/>
                      </a:cubicBezTo>
                      <a:cubicBezTo>
                        <a:pt x="36" y="8"/>
                        <a:pt x="36" y="8"/>
                        <a:pt x="36" y="9"/>
                      </a:cubicBezTo>
                      <a:cubicBezTo>
                        <a:pt x="36" y="8"/>
                        <a:pt x="36" y="8"/>
                        <a:pt x="36" y="8"/>
                      </a:cubicBezTo>
                      <a:cubicBezTo>
                        <a:pt x="37" y="8"/>
                        <a:pt x="38" y="9"/>
                        <a:pt x="37" y="10"/>
                      </a:cubicBezTo>
                      <a:cubicBezTo>
                        <a:pt x="38" y="9"/>
                        <a:pt x="38" y="9"/>
                        <a:pt x="38" y="9"/>
                      </a:cubicBezTo>
                      <a:cubicBezTo>
                        <a:pt x="39" y="10"/>
                        <a:pt x="40" y="10"/>
                        <a:pt x="40" y="9"/>
                      </a:cubicBezTo>
                      <a:cubicBezTo>
                        <a:pt x="40" y="9"/>
                        <a:pt x="41" y="8"/>
                        <a:pt x="41" y="9"/>
                      </a:cubicBezTo>
                      <a:cubicBezTo>
                        <a:pt x="41" y="9"/>
                        <a:pt x="42" y="8"/>
                        <a:pt x="42" y="8"/>
                      </a:cubicBezTo>
                      <a:cubicBezTo>
                        <a:pt x="42" y="8"/>
                        <a:pt x="42" y="8"/>
                        <a:pt x="42" y="8"/>
                      </a:cubicBezTo>
                      <a:cubicBezTo>
                        <a:pt x="43" y="8"/>
                        <a:pt x="45" y="7"/>
                        <a:pt x="47" y="9"/>
                      </a:cubicBezTo>
                      <a:cubicBezTo>
                        <a:pt x="47" y="9"/>
                        <a:pt x="48" y="8"/>
                        <a:pt x="49" y="9"/>
                      </a:cubicBezTo>
                      <a:cubicBezTo>
                        <a:pt x="48" y="10"/>
                        <a:pt x="48" y="10"/>
                        <a:pt x="48" y="10"/>
                      </a:cubicBezTo>
                      <a:cubicBezTo>
                        <a:pt x="49" y="9"/>
                        <a:pt x="50" y="11"/>
                        <a:pt x="50" y="10"/>
                      </a:cubicBezTo>
                      <a:cubicBezTo>
                        <a:pt x="50" y="12"/>
                        <a:pt x="53" y="12"/>
                        <a:pt x="54" y="13"/>
                      </a:cubicBezTo>
                      <a:cubicBezTo>
                        <a:pt x="54" y="12"/>
                        <a:pt x="54" y="12"/>
                        <a:pt x="54" y="12"/>
                      </a:cubicBezTo>
                      <a:cubicBezTo>
                        <a:pt x="55" y="12"/>
                        <a:pt x="56" y="12"/>
                        <a:pt x="57" y="13"/>
                      </a:cubicBezTo>
                      <a:cubicBezTo>
                        <a:pt x="57" y="12"/>
                        <a:pt x="57" y="12"/>
                        <a:pt x="57" y="12"/>
                      </a:cubicBezTo>
                      <a:cubicBezTo>
                        <a:pt x="58" y="12"/>
                        <a:pt x="58" y="14"/>
                        <a:pt x="59" y="15"/>
                      </a:cubicBezTo>
                      <a:cubicBezTo>
                        <a:pt x="59" y="15"/>
                        <a:pt x="59" y="15"/>
                        <a:pt x="59" y="14"/>
                      </a:cubicBezTo>
                      <a:cubicBezTo>
                        <a:pt x="59" y="16"/>
                        <a:pt x="59" y="16"/>
                        <a:pt x="60" y="16"/>
                      </a:cubicBezTo>
                      <a:cubicBezTo>
                        <a:pt x="61" y="17"/>
                        <a:pt x="62" y="17"/>
                        <a:pt x="62" y="18"/>
                      </a:cubicBezTo>
                      <a:cubicBezTo>
                        <a:pt x="62" y="18"/>
                        <a:pt x="62" y="19"/>
                        <a:pt x="62" y="19"/>
                      </a:cubicBezTo>
                      <a:cubicBezTo>
                        <a:pt x="62" y="19"/>
                        <a:pt x="62" y="19"/>
                        <a:pt x="62" y="19"/>
                      </a:cubicBezTo>
                      <a:cubicBezTo>
                        <a:pt x="62" y="19"/>
                        <a:pt x="62" y="19"/>
                        <a:pt x="62" y="19"/>
                      </a:cubicBezTo>
                      <a:cubicBezTo>
                        <a:pt x="62" y="19"/>
                        <a:pt x="62" y="20"/>
                        <a:pt x="62" y="20"/>
                      </a:cubicBezTo>
                      <a:cubicBezTo>
                        <a:pt x="62" y="20"/>
                        <a:pt x="62" y="19"/>
                        <a:pt x="62" y="19"/>
                      </a:cubicBezTo>
                      <a:cubicBezTo>
                        <a:pt x="63" y="20"/>
                        <a:pt x="63" y="20"/>
                        <a:pt x="63" y="20"/>
                      </a:cubicBezTo>
                      <a:cubicBezTo>
                        <a:pt x="63" y="21"/>
                        <a:pt x="63" y="21"/>
                        <a:pt x="63" y="21"/>
                      </a:cubicBezTo>
                      <a:cubicBezTo>
                        <a:pt x="63" y="21"/>
                        <a:pt x="63" y="21"/>
                        <a:pt x="63" y="21"/>
                      </a:cubicBezTo>
                      <a:cubicBezTo>
                        <a:pt x="62" y="21"/>
                        <a:pt x="63" y="21"/>
                        <a:pt x="64" y="20"/>
                      </a:cubicBezTo>
                      <a:cubicBezTo>
                        <a:pt x="64" y="20"/>
                        <a:pt x="64" y="21"/>
                        <a:pt x="65" y="21"/>
                      </a:cubicBezTo>
                      <a:cubicBezTo>
                        <a:pt x="63" y="22"/>
                        <a:pt x="65" y="21"/>
                        <a:pt x="64" y="23"/>
                      </a:cubicBezTo>
                      <a:cubicBezTo>
                        <a:pt x="65" y="23"/>
                        <a:pt x="66" y="24"/>
                        <a:pt x="67" y="24"/>
                      </a:cubicBezTo>
                      <a:cubicBezTo>
                        <a:pt x="67" y="24"/>
                        <a:pt x="67" y="24"/>
                        <a:pt x="67" y="24"/>
                      </a:cubicBezTo>
                      <a:cubicBezTo>
                        <a:pt x="67" y="25"/>
                        <a:pt x="67" y="25"/>
                        <a:pt x="68" y="25"/>
                      </a:cubicBezTo>
                      <a:cubicBezTo>
                        <a:pt x="66" y="26"/>
                        <a:pt x="66" y="26"/>
                        <a:pt x="66" y="26"/>
                      </a:cubicBezTo>
                      <a:cubicBezTo>
                        <a:pt x="68" y="27"/>
                        <a:pt x="68" y="27"/>
                        <a:pt x="68" y="27"/>
                      </a:cubicBezTo>
                      <a:cubicBezTo>
                        <a:pt x="68" y="28"/>
                        <a:pt x="67" y="28"/>
                        <a:pt x="66" y="28"/>
                      </a:cubicBezTo>
                      <a:cubicBezTo>
                        <a:pt x="68" y="29"/>
                        <a:pt x="67" y="29"/>
                        <a:pt x="69" y="30"/>
                      </a:cubicBezTo>
                      <a:cubicBezTo>
                        <a:pt x="68" y="30"/>
                        <a:pt x="68" y="30"/>
                        <a:pt x="68" y="30"/>
                      </a:cubicBezTo>
                      <a:cubicBezTo>
                        <a:pt x="68" y="30"/>
                        <a:pt x="70" y="31"/>
                        <a:pt x="69" y="31"/>
                      </a:cubicBezTo>
                      <a:cubicBezTo>
                        <a:pt x="68" y="33"/>
                        <a:pt x="70" y="37"/>
                        <a:pt x="68" y="40"/>
                      </a:cubicBezTo>
                      <a:cubicBezTo>
                        <a:pt x="70" y="39"/>
                        <a:pt x="67" y="41"/>
                        <a:pt x="69" y="41"/>
                      </a:cubicBezTo>
                      <a:cubicBezTo>
                        <a:pt x="68" y="41"/>
                        <a:pt x="68" y="42"/>
                        <a:pt x="68" y="41"/>
                      </a:cubicBezTo>
                      <a:cubicBezTo>
                        <a:pt x="68" y="43"/>
                        <a:pt x="66" y="43"/>
                        <a:pt x="68" y="45"/>
                      </a:cubicBezTo>
                      <a:cubicBezTo>
                        <a:pt x="67" y="45"/>
                        <a:pt x="67" y="44"/>
                        <a:pt x="67" y="44"/>
                      </a:cubicBezTo>
                      <a:cubicBezTo>
                        <a:pt x="67" y="44"/>
                        <a:pt x="67" y="45"/>
                        <a:pt x="67" y="45"/>
                      </a:cubicBezTo>
                      <a:cubicBezTo>
                        <a:pt x="67" y="45"/>
                        <a:pt x="67" y="45"/>
                        <a:pt x="66" y="44"/>
                      </a:cubicBezTo>
                      <a:cubicBezTo>
                        <a:pt x="66" y="46"/>
                        <a:pt x="68" y="46"/>
                        <a:pt x="69" y="47"/>
                      </a:cubicBezTo>
                      <a:cubicBezTo>
                        <a:pt x="69" y="47"/>
                        <a:pt x="69" y="48"/>
                        <a:pt x="70" y="48"/>
                      </a:cubicBezTo>
                      <a:cubicBezTo>
                        <a:pt x="69" y="48"/>
                        <a:pt x="68" y="49"/>
                        <a:pt x="68" y="48"/>
                      </a:cubicBezTo>
                      <a:cubicBezTo>
                        <a:pt x="68" y="48"/>
                        <a:pt x="67" y="51"/>
                        <a:pt x="68" y="51"/>
                      </a:cubicBezTo>
                      <a:cubicBezTo>
                        <a:pt x="68" y="51"/>
                        <a:pt x="68" y="52"/>
                        <a:pt x="68" y="52"/>
                      </a:cubicBezTo>
                      <a:cubicBezTo>
                        <a:pt x="68" y="53"/>
                        <a:pt x="68" y="53"/>
                        <a:pt x="68" y="54"/>
                      </a:cubicBezTo>
                      <a:cubicBezTo>
                        <a:pt x="68" y="54"/>
                        <a:pt x="68" y="54"/>
                        <a:pt x="68" y="54"/>
                      </a:cubicBezTo>
                      <a:cubicBezTo>
                        <a:pt x="69" y="55"/>
                        <a:pt x="68" y="55"/>
                        <a:pt x="68" y="56"/>
                      </a:cubicBezTo>
                      <a:cubicBezTo>
                        <a:pt x="68" y="56"/>
                        <a:pt x="68" y="56"/>
                        <a:pt x="68" y="56"/>
                      </a:cubicBezTo>
                      <a:cubicBezTo>
                        <a:pt x="66" y="58"/>
                        <a:pt x="68" y="57"/>
                        <a:pt x="66" y="59"/>
                      </a:cubicBezTo>
                      <a:cubicBezTo>
                        <a:pt x="67" y="59"/>
                        <a:pt x="67" y="59"/>
                        <a:pt x="67" y="59"/>
                      </a:cubicBezTo>
                      <a:cubicBezTo>
                        <a:pt x="69" y="60"/>
                        <a:pt x="65" y="60"/>
                        <a:pt x="65" y="62"/>
                      </a:cubicBezTo>
                      <a:cubicBezTo>
                        <a:pt x="66" y="62"/>
                        <a:pt x="66" y="62"/>
                        <a:pt x="66" y="62"/>
                      </a:cubicBezTo>
                      <a:cubicBezTo>
                        <a:pt x="66" y="63"/>
                        <a:pt x="63" y="62"/>
                        <a:pt x="62" y="63"/>
                      </a:cubicBezTo>
                      <a:cubicBezTo>
                        <a:pt x="62" y="63"/>
                        <a:pt x="62" y="62"/>
                        <a:pt x="62" y="62"/>
                      </a:cubicBezTo>
                      <a:cubicBezTo>
                        <a:pt x="60" y="63"/>
                        <a:pt x="63" y="63"/>
                        <a:pt x="63" y="64"/>
                      </a:cubicBezTo>
                      <a:cubicBezTo>
                        <a:pt x="62" y="64"/>
                        <a:pt x="61" y="63"/>
                        <a:pt x="61" y="64"/>
                      </a:cubicBezTo>
                      <a:cubicBezTo>
                        <a:pt x="60" y="64"/>
                        <a:pt x="62" y="67"/>
                        <a:pt x="60" y="68"/>
                      </a:cubicBezTo>
                      <a:cubicBezTo>
                        <a:pt x="60" y="68"/>
                        <a:pt x="61" y="68"/>
                        <a:pt x="61" y="68"/>
                      </a:cubicBezTo>
                      <a:cubicBezTo>
                        <a:pt x="61" y="69"/>
                        <a:pt x="58" y="69"/>
                        <a:pt x="59" y="71"/>
                      </a:cubicBezTo>
                      <a:cubicBezTo>
                        <a:pt x="59" y="71"/>
                        <a:pt x="58" y="71"/>
                        <a:pt x="58" y="71"/>
                      </a:cubicBezTo>
                      <a:cubicBezTo>
                        <a:pt x="58" y="72"/>
                        <a:pt x="58" y="73"/>
                        <a:pt x="58" y="74"/>
                      </a:cubicBezTo>
                      <a:cubicBezTo>
                        <a:pt x="56" y="73"/>
                        <a:pt x="56" y="74"/>
                        <a:pt x="56" y="75"/>
                      </a:cubicBezTo>
                      <a:cubicBezTo>
                        <a:pt x="55" y="76"/>
                        <a:pt x="55" y="77"/>
                        <a:pt x="54" y="76"/>
                      </a:cubicBezTo>
                      <a:cubicBezTo>
                        <a:pt x="54" y="76"/>
                        <a:pt x="53" y="78"/>
                        <a:pt x="53" y="78"/>
                      </a:cubicBezTo>
                      <a:cubicBezTo>
                        <a:pt x="52" y="78"/>
                        <a:pt x="52" y="78"/>
                        <a:pt x="52" y="78"/>
                      </a:cubicBezTo>
                      <a:cubicBezTo>
                        <a:pt x="51" y="78"/>
                        <a:pt x="51" y="79"/>
                        <a:pt x="51" y="80"/>
                      </a:cubicBezTo>
                      <a:cubicBezTo>
                        <a:pt x="51" y="80"/>
                        <a:pt x="51" y="80"/>
                        <a:pt x="51" y="80"/>
                      </a:cubicBezTo>
                      <a:cubicBezTo>
                        <a:pt x="49" y="80"/>
                        <a:pt x="49" y="81"/>
                        <a:pt x="48" y="83"/>
                      </a:cubicBezTo>
                      <a:cubicBezTo>
                        <a:pt x="48" y="82"/>
                        <a:pt x="48" y="82"/>
                        <a:pt x="48" y="82"/>
                      </a:cubicBezTo>
                      <a:cubicBezTo>
                        <a:pt x="47" y="83"/>
                        <a:pt x="44" y="82"/>
                        <a:pt x="43" y="84"/>
                      </a:cubicBezTo>
                      <a:cubicBezTo>
                        <a:pt x="43" y="84"/>
                        <a:pt x="43" y="84"/>
                        <a:pt x="43" y="83"/>
                      </a:cubicBezTo>
                      <a:cubicBezTo>
                        <a:pt x="43" y="84"/>
                        <a:pt x="41" y="84"/>
                        <a:pt x="40" y="84"/>
                      </a:cubicBezTo>
                      <a:cubicBezTo>
                        <a:pt x="39" y="84"/>
                        <a:pt x="38" y="84"/>
                        <a:pt x="38" y="86"/>
                      </a:cubicBezTo>
                      <a:cubicBezTo>
                        <a:pt x="37" y="87"/>
                        <a:pt x="37" y="87"/>
                        <a:pt x="37" y="87"/>
                      </a:cubicBezTo>
                      <a:cubicBezTo>
                        <a:pt x="39" y="87"/>
                        <a:pt x="37" y="89"/>
                        <a:pt x="38" y="89"/>
                      </a:cubicBezTo>
                      <a:cubicBezTo>
                        <a:pt x="37" y="90"/>
                        <a:pt x="35" y="88"/>
                        <a:pt x="36" y="88"/>
                      </a:cubicBezTo>
                      <a:cubicBezTo>
                        <a:pt x="36" y="88"/>
                        <a:pt x="36" y="88"/>
                        <a:pt x="36" y="88"/>
                      </a:cubicBezTo>
                      <a:cubicBezTo>
                        <a:pt x="37" y="86"/>
                        <a:pt x="34" y="88"/>
                        <a:pt x="34" y="87"/>
                      </a:cubicBezTo>
                      <a:cubicBezTo>
                        <a:pt x="30" y="87"/>
                        <a:pt x="27" y="85"/>
                        <a:pt x="24" y="84"/>
                      </a:cubicBezTo>
                      <a:cubicBezTo>
                        <a:pt x="24" y="85"/>
                        <a:pt x="24" y="85"/>
                        <a:pt x="24" y="85"/>
                      </a:cubicBezTo>
                      <a:cubicBezTo>
                        <a:pt x="23" y="84"/>
                        <a:pt x="23" y="84"/>
                        <a:pt x="23" y="84"/>
                      </a:cubicBezTo>
                      <a:cubicBezTo>
                        <a:pt x="23" y="84"/>
                        <a:pt x="23" y="83"/>
                        <a:pt x="24" y="84"/>
                      </a:cubicBezTo>
                      <a:cubicBezTo>
                        <a:pt x="24" y="83"/>
                        <a:pt x="23" y="84"/>
                        <a:pt x="22" y="84"/>
                      </a:cubicBezTo>
                      <a:cubicBezTo>
                        <a:pt x="21" y="83"/>
                        <a:pt x="24" y="83"/>
                        <a:pt x="23" y="82"/>
                      </a:cubicBezTo>
                      <a:cubicBezTo>
                        <a:pt x="23" y="82"/>
                        <a:pt x="23" y="82"/>
                        <a:pt x="23" y="82"/>
                      </a:cubicBezTo>
                      <a:cubicBezTo>
                        <a:pt x="23" y="82"/>
                        <a:pt x="23" y="82"/>
                        <a:pt x="23" y="82"/>
                      </a:cubicBezTo>
                      <a:cubicBezTo>
                        <a:pt x="22" y="83"/>
                        <a:pt x="22" y="83"/>
                        <a:pt x="21" y="83"/>
                      </a:cubicBezTo>
                      <a:cubicBezTo>
                        <a:pt x="20" y="82"/>
                        <a:pt x="21" y="82"/>
                        <a:pt x="21" y="81"/>
                      </a:cubicBezTo>
                      <a:cubicBezTo>
                        <a:pt x="21" y="81"/>
                        <a:pt x="21" y="81"/>
                        <a:pt x="21" y="81"/>
                      </a:cubicBezTo>
                      <a:cubicBezTo>
                        <a:pt x="21" y="81"/>
                        <a:pt x="20" y="80"/>
                        <a:pt x="20" y="80"/>
                      </a:cubicBezTo>
                      <a:cubicBezTo>
                        <a:pt x="19" y="81"/>
                        <a:pt x="19" y="81"/>
                        <a:pt x="19" y="81"/>
                      </a:cubicBezTo>
                      <a:cubicBezTo>
                        <a:pt x="19" y="81"/>
                        <a:pt x="18" y="80"/>
                        <a:pt x="18" y="82"/>
                      </a:cubicBezTo>
                      <a:cubicBezTo>
                        <a:pt x="18" y="80"/>
                        <a:pt x="15" y="77"/>
                        <a:pt x="15" y="76"/>
                      </a:cubicBezTo>
                      <a:cubicBezTo>
                        <a:pt x="14" y="76"/>
                        <a:pt x="13" y="75"/>
                        <a:pt x="13" y="74"/>
                      </a:cubicBezTo>
                      <a:cubicBezTo>
                        <a:pt x="12" y="75"/>
                        <a:pt x="11" y="75"/>
                        <a:pt x="11" y="74"/>
                      </a:cubicBezTo>
                      <a:cubicBezTo>
                        <a:pt x="14" y="73"/>
                        <a:pt x="11" y="72"/>
                        <a:pt x="13" y="71"/>
                      </a:cubicBezTo>
                      <a:cubicBezTo>
                        <a:pt x="12" y="72"/>
                        <a:pt x="11" y="68"/>
                        <a:pt x="10" y="70"/>
                      </a:cubicBezTo>
                      <a:cubicBezTo>
                        <a:pt x="10" y="69"/>
                        <a:pt x="11" y="69"/>
                        <a:pt x="11" y="69"/>
                      </a:cubicBezTo>
                      <a:cubicBezTo>
                        <a:pt x="10" y="68"/>
                        <a:pt x="10" y="67"/>
                        <a:pt x="10" y="66"/>
                      </a:cubicBezTo>
                      <a:cubicBezTo>
                        <a:pt x="10" y="64"/>
                        <a:pt x="10" y="63"/>
                        <a:pt x="10" y="62"/>
                      </a:cubicBezTo>
                      <a:cubicBezTo>
                        <a:pt x="9" y="62"/>
                        <a:pt x="9" y="63"/>
                        <a:pt x="8" y="62"/>
                      </a:cubicBezTo>
                      <a:cubicBezTo>
                        <a:pt x="10" y="61"/>
                        <a:pt x="10" y="61"/>
                        <a:pt x="10" y="61"/>
                      </a:cubicBezTo>
                      <a:cubicBezTo>
                        <a:pt x="10" y="60"/>
                        <a:pt x="8" y="60"/>
                        <a:pt x="9" y="59"/>
                      </a:cubicBezTo>
                      <a:cubicBezTo>
                        <a:pt x="9" y="60"/>
                        <a:pt x="8" y="60"/>
                        <a:pt x="8" y="59"/>
                      </a:cubicBezTo>
                      <a:cubicBezTo>
                        <a:pt x="9" y="57"/>
                        <a:pt x="8" y="54"/>
                        <a:pt x="8" y="52"/>
                      </a:cubicBezTo>
                      <a:cubicBezTo>
                        <a:pt x="8" y="49"/>
                        <a:pt x="8" y="47"/>
                        <a:pt x="10" y="45"/>
                      </a:cubicBezTo>
                      <a:cubicBezTo>
                        <a:pt x="9" y="45"/>
                        <a:pt x="9" y="45"/>
                        <a:pt x="9" y="44"/>
                      </a:cubicBezTo>
                      <a:cubicBezTo>
                        <a:pt x="9" y="44"/>
                        <a:pt x="9" y="44"/>
                        <a:pt x="8" y="44"/>
                      </a:cubicBezTo>
                      <a:cubicBezTo>
                        <a:pt x="8" y="44"/>
                        <a:pt x="9" y="43"/>
                        <a:pt x="9" y="43"/>
                      </a:cubicBezTo>
                      <a:cubicBezTo>
                        <a:pt x="9" y="43"/>
                        <a:pt x="10" y="42"/>
                        <a:pt x="10" y="42"/>
                      </a:cubicBezTo>
                      <a:cubicBezTo>
                        <a:pt x="9" y="41"/>
                        <a:pt x="10" y="40"/>
                        <a:pt x="9" y="39"/>
                      </a:cubicBezTo>
                      <a:cubicBezTo>
                        <a:pt x="9" y="40"/>
                        <a:pt x="9" y="40"/>
                        <a:pt x="9" y="40"/>
                      </a:cubicBezTo>
                      <a:cubicBezTo>
                        <a:pt x="8" y="39"/>
                        <a:pt x="6" y="41"/>
                        <a:pt x="4" y="40"/>
                      </a:cubicBezTo>
                      <a:cubicBezTo>
                        <a:pt x="5" y="41"/>
                        <a:pt x="1" y="42"/>
                        <a:pt x="3" y="45"/>
                      </a:cubicBezTo>
                      <a:cubicBezTo>
                        <a:pt x="2" y="45"/>
                        <a:pt x="2" y="44"/>
                        <a:pt x="2" y="44"/>
                      </a:cubicBezTo>
                      <a:cubicBezTo>
                        <a:pt x="3" y="45"/>
                        <a:pt x="3" y="46"/>
                        <a:pt x="2" y="47"/>
                      </a:cubicBezTo>
                      <a:cubicBezTo>
                        <a:pt x="2" y="46"/>
                        <a:pt x="2" y="46"/>
                        <a:pt x="2" y="46"/>
                      </a:cubicBezTo>
                      <a:cubicBezTo>
                        <a:pt x="2" y="49"/>
                        <a:pt x="1" y="50"/>
                        <a:pt x="0" y="54"/>
                      </a:cubicBezTo>
                      <a:cubicBezTo>
                        <a:pt x="1" y="54"/>
                        <a:pt x="1" y="54"/>
                        <a:pt x="1" y="54"/>
                      </a:cubicBezTo>
                      <a:cubicBezTo>
                        <a:pt x="1" y="54"/>
                        <a:pt x="1" y="54"/>
                        <a:pt x="1" y="55"/>
                      </a:cubicBezTo>
                      <a:cubicBezTo>
                        <a:pt x="2" y="56"/>
                        <a:pt x="1" y="53"/>
                        <a:pt x="2" y="53"/>
                      </a:cubicBezTo>
                      <a:cubicBezTo>
                        <a:pt x="0" y="54"/>
                        <a:pt x="3" y="58"/>
                        <a:pt x="0" y="59"/>
                      </a:cubicBezTo>
                      <a:cubicBezTo>
                        <a:pt x="1" y="60"/>
                        <a:pt x="1" y="59"/>
                        <a:pt x="2" y="60"/>
                      </a:cubicBezTo>
                      <a:cubicBezTo>
                        <a:pt x="1" y="60"/>
                        <a:pt x="1" y="60"/>
                        <a:pt x="1" y="60"/>
                      </a:cubicBezTo>
                      <a:cubicBezTo>
                        <a:pt x="2" y="60"/>
                        <a:pt x="2" y="60"/>
                        <a:pt x="2" y="60"/>
                      </a:cubicBezTo>
                      <a:cubicBezTo>
                        <a:pt x="2" y="61"/>
                        <a:pt x="1" y="62"/>
                        <a:pt x="1" y="62"/>
                      </a:cubicBezTo>
                      <a:cubicBezTo>
                        <a:pt x="1" y="62"/>
                        <a:pt x="0" y="61"/>
                        <a:pt x="0" y="61"/>
                      </a:cubicBezTo>
                      <a:cubicBezTo>
                        <a:pt x="0" y="62"/>
                        <a:pt x="1" y="64"/>
                        <a:pt x="1" y="64"/>
                      </a:cubicBezTo>
                      <a:cubicBezTo>
                        <a:pt x="1" y="64"/>
                        <a:pt x="1" y="63"/>
                        <a:pt x="1" y="63"/>
                      </a:cubicBezTo>
                      <a:cubicBezTo>
                        <a:pt x="2" y="64"/>
                        <a:pt x="2" y="66"/>
                        <a:pt x="2" y="68"/>
                      </a:cubicBezTo>
                      <a:cubicBezTo>
                        <a:pt x="3" y="69"/>
                        <a:pt x="3" y="71"/>
                        <a:pt x="5" y="72"/>
                      </a:cubicBezTo>
                      <a:cubicBezTo>
                        <a:pt x="5" y="72"/>
                        <a:pt x="5" y="72"/>
                        <a:pt x="5" y="72"/>
                      </a:cubicBezTo>
                      <a:cubicBezTo>
                        <a:pt x="7" y="73"/>
                        <a:pt x="5" y="74"/>
                        <a:pt x="7" y="76"/>
                      </a:cubicBezTo>
                      <a:cubicBezTo>
                        <a:pt x="6" y="76"/>
                        <a:pt x="6" y="76"/>
                        <a:pt x="6" y="76"/>
                      </a:cubicBezTo>
                      <a:cubicBezTo>
                        <a:pt x="7" y="76"/>
                        <a:pt x="8" y="76"/>
                        <a:pt x="8" y="77"/>
                      </a:cubicBezTo>
                      <a:cubicBezTo>
                        <a:pt x="7" y="77"/>
                        <a:pt x="8" y="78"/>
                        <a:pt x="7" y="78"/>
                      </a:cubicBezTo>
                      <a:cubicBezTo>
                        <a:pt x="9" y="80"/>
                        <a:pt x="8" y="79"/>
                        <a:pt x="10" y="79"/>
                      </a:cubicBezTo>
                      <a:cubicBezTo>
                        <a:pt x="10" y="80"/>
                        <a:pt x="10" y="80"/>
                        <a:pt x="10" y="80"/>
                      </a:cubicBezTo>
                      <a:cubicBezTo>
                        <a:pt x="11" y="80"/>
                        <a:pt x="11" y="80"/>
                        <a:pt x="12" y="81"/>
                      </a:cubicBezTo>
                      <a:cubicBezTo>
                        <a:pt x="11" y="80"/>
                        <a:pt x="11" y="82"/>
                        <a:pt x="10" y="81"/>
                      </a:cubicBezTo>
                      <a:cubicBezTo>
                        <a:pt x="11" y="85"/>
                        <a:pt x="14" y="83"/>
                        <a:pt x="13" y="86"/>
                      </a:cubicBezTo>
                      <a:cubicBezTo>
                        <a:pt x="15" y="85"/>
                        <a:pt x="12" y="83"/>
                        <a:pt x="13" y="84"/>
                      </a:cubicBezTo>
                      <a:cubicBezTo>
                        <a:pt x="13" y="83"/>
                        <a:pt x="15" y="83"/>
                        <a:pt x="15" y="84"/>
                      </a:cubicBezTo>
                      <a:cubicBezTo>
                        <a:pt x="16" y="84"/>
                        <a:pt x="14" y="87"/>
                        <a:pt x="16" y="88"/>
                      </a:cubicBezTo>
                      <a:cubicBezTo>
                        <a:pt x="16" y="88"/>
                        <a:pt x="16" y="88"/>
                        <a:pt x="16" y="88"/>
                      </a:cubicBezTo>
                      <a:cubicBezTo>
                        <a:pt x="16" y="89"/>
                        <a:pt x="17" y="88"/>
                        <a:pt x="18" y="89"/>
                      </a:cubicBezTo>
                      <a:cubicBezTo>
                        <a:pt x="19" y="89"/>
                        <a:pt x="19" y="90"/>
                        <a:pt x="20" y="89"/>
                      </a:cubicBezTo>
                      <a:cubicBezTo>
                        <a:pt x="20" y="89"/>
                        <a:pt x="18" y="88"/>
                        <a:pt x="18" y="88"/>
                      </a:cubicBezTo>
                      <a:cubicBezTo>
                        <a:pt x="19" y="89"/>
                        <a:pt x="21" y="87"/>
                        <a:pt x="22" y="89"/>
                      </a:cubicBezTo>
                      <a:cubicBezTo>
                        <a:pt x="22" y="89"/>
                        <a:pt x="21" y="89"/>
                        <a:pt x="21" y="89"/>
                      </a:cubicBezTo>
                      <a:cubicBezTo>
                        <a:pt x="21" y="90"/>
                        <a:pt x="22" y="90"/>
                        <a:pt x="22" y="90"/>
                      </a:cubicBezTo>
                      <a:cubicBezTo>
                        <a:pt x="21" y="92"/>
                        <a:pt x="20" y="89"/>
                        <a:pt x="18" y="90"/>
                      </a:cubicBezTo>
                      <a:cubicBezTo>
                        <a:pt x="18" y="91"/>
                        <a:pt x="21" y="90"/>
                        <a:pt x="19" y="91"/>
                      </a:cubicBezTo>
                      <a:cubicBezTo>
                        <a:pt x="21" y="90"/>
                        <a:pt x="21" y="93"/>
                        <a:pt x="23" y="91"/>
                      </a:cubicBezTo>
                      <a:cubicBezTo>
                        <a:pt x="23" y="92"/>
                        <a:pt x="23" y="92"/>
                        <a:pt x="23" y="92"/>
                      </a:cubicBezTo>
                      <a:cubicBezTo>
                        <a:pt x="23" y="92"/>
                        <a:pt x="24" y="92"/>
                        <a:pt x="24" y="92"/>
                      </a:cubicBezTo>
                      <a:cubicBezTo>
                        <a:pt x="23" y="93"/>
                        <a:pt x="23" y="93"/>
                        <a:pt x="23" y="93"/>
                      </a:cubicBezTo>
                      <a:cubicBezTo>
                        <a:pt x="24" y="92"/>
                        <a:pt x="25" y="95"/>
                        <a:pt x="26" y="94"/>
                      </a:cubicBezTo>
                      <a:cubicBezTo>
                        <a:pt x="24" y="94"/>
                        <a:pt x="26" y="93"/>
                        <a:pt x="25" y="92"/>
                      </a:cubicBezTo>
                      <a:cubicBezTo>
                        <a:pt x="28" y="92"/>
                        <a:pt x="26" y="95"/>
                        <a:pt x="30" y="95"/>
                      </a:cubicBezTo>
                      <a:cubicBezTo>
                        <a:pt x="29" y="95"/>
                        <a:pt x="28" y="94"/>
                        <a:pt x="29" y="94"/>
                      </a:cubicBezTo>
                      <a:cubicBezTo>
                        <a:pt x="30" y="94"/>
                        <a:pt x="31" y="95"/>
                        <a:pt x="31" y="95"/>
                      </a:cubicBezTo>
                      <a:cubicBezTo>
                        <a:pt x="33" y="95"/>
                        <a:pt x="31" y="94"/>
                        <a:pt x="32" y="94"/>
                      </a:cubicBezTo>
                      <a:cubicBezTo>
                        <a:pt x="32" y="95"/>
                        <a:pt x="33" y="94"/>
                        <a:pt x="34" y="93"/>
                      </a:cubicBezTo>
                      <a:cubicBezTo>
                        <a:pt x="34" y="94"/>
                        <a:pt x="34" y="94"/>
                        <a:pt x="34" y="94"/>
                      </a:cubicBezTo>
                      <a:cubicBezTo>
                        <a:pt x="36" y="95"/>
                        <a:pt x="34" y="92"/>
                        <a:pt x="37" y="93"/>
                      </a:cubicBezTo>
                      <a:cubicBezTo>
                        <a:pt x="36" y="94"/>
                        <a:pt x="36" y="94"/>
                        <a:pt x="36" y="94"/>
                      </a:cubicBezTo>
                      <a:cubicBezTo>
                        <a:pt x="37" y="94"/>
                        <a:pt x="37" y="94"/>
                        <a:pt x="37" y="94"/>
                      </a:cubicBezTo>
                      <a:cubicBezTo>
                        <a:pt x="37" y="95"/>
                        <a:pt x="37" y="95"/>
                        <a:pt x="37" y="95"/>
                      </a:cubicBezTo>
                      <a:cubicBezTo>
                        <a:pt x="38" y="94"/>
                        <a:pt x="38" y="94"/>
                        <a:pt x="40" y="94"/>
                      </a:cubicBezTo>
                      <a:cubicBezTo>
                        <a:pt x="39" y="93"/>
                        <a:pt x="40" y="92"/>
                        <a:pt x="41" y="92"/>
                      </a:cubicBezTo>
                      <a:cubicBezTo>
                        <a:pt x="41" y="92"/>
                        <a:pt x="40" y="93"/>
                        <a:pt x="42" y="92"/>
                      </a:cubicBezTo>
                      <a:cubicBezTo>
                        <a:pt x="42" y="93"/>
                        <a:pt x="41" y="94"/>
                        <a:pt x="41" y="93"/>
                      </a:cubicBezTo>
                      <a:cubicBezTo>
                        <a:pt x="41" y="94"/>
                        <a:pt x="40" y="94"/>
                        <a:pt x="40" y="94"/>
                      </a:cubicBezTo>
                      <a:cubicBezTo>
                        <a:pt x="41" y="95"/>
                        <a:pt x="42" y="94"/>
                        <a:pt x="43" y="94"/>
                      </a:cubicBezTo>
                      <a:cubicBezTo>
                        <a:pt x="43" y="94"/>
                        <a:pt x="43" y="94"/>
                        <a:pt x="42" y="94"/>
                      </a:cubicBezTo>
                      <a:cubicBezTo>
                        <a:pt x="44" y="92"/>
                        <a:pt x="44" y="92"/>
                        <a:pt x="44" y="92"/>
                      </a:cubicBezTo>
                      <a:cubicBezTo>
                        <a:pt x="45" y="92"/>
                        <a:pt x="44" y="92"/>
                        <a:pt x="44" y="93"/>
                      </a:cubicBezTo>
                      <a:cubicBezTo>
                        <a:pt x="45" y="92"/>
                        <a:pt x="45" y="92"/>
                        <a:pt x="45" y="91"/>
                      </a:cubicBezTo>
                      <a:cubicBezTo>
                        <a:pt x="45" y="92"/>
                        <a:pt x="46" y="93"/>
                        <a:pt x="45" y="94"/>
                      </a:cubicBezTo>
                      <a:cubicBezTo>
                        <a:pt x="47" y="92"/>
                        <a:pt x="47" y="92"/>
                        <a:pt x="47" y="92"/>
                      </a:cubicBezTo>
                      <a:cubicBezTo>
                        <a:pt x="47" y="92"/>
                        <a:pt x="48" y="92"/>
                        <a:pt x="48" y="93"/>
                      </a:cubicBezTo>
                      <a:cubicBezTo>
                        <a:pt x="49" y="93"/>
                        <a:pt x="50" y="90"/>
                        <a:pt x="52" y="90"/>
                      </a:cubicBezTo>
                      <a:cubicBezTo>
                        <a:pt x="52" y="90"/>
                        <a:pt x="52" y="89"/>
                        <a:pt x="52" y="89"/>
                      </a:cubicBezTo>
                      <a:cubicBezTo>
                        <a:pt x="53" y="89"/>
                        <a:pt x="55" y="89"/>
                        <a:pt x="56" y="87"/>
                      </a:cubicBezTo>
                      <a:cubicBezTo>
                        <a:pt x="57" y="87"/>
                        <a:pt x="57" y="87"/>
                        <a:pt x="57" y="87"/>
                      </a:cubicBezTo>
                      <a:cubicBezTo>
                        <a:pt x="58" y="86"/>
                        <a:pt x="55" y="87"/>
                        <a:pt x="57" y="85"/>
                      </a:cubicBezTo>
                      <a:cubicBezTo>
                        <a:pt x="58" y="83"/>
                        <a:pt x="58" y="85"/>
                        <a:pt x="59" y="85"/>
                      </a:cubicBezTo>
                      <a:cubicBezTo>
                        <a:pt x="59" y="84"/>
                        <a:pt x="59" y="82"/>
                        <a:pt x="61" y="82"/>
                      </a:cubicBezTo>
                      <a:cubicBezTo>
                        <a:pt x="60" y="82"/>
                        <a:pt x="60" y="83"/>
                        <a:pt x="60" y="83"/>
                      </a:cubicBezTo>
                      <a:close/>
                      <a:moveTo>
                        <a:pt x="69" y="70"/>
                      </a:moveTo>
                      <a:cubicBezTo>
                        <a:pt x="69" y="70"/>
                        <a:pt x="69" y="71"/>
                        <a:pt x="69" y="71"/>
                      </a:cubicBezTo>
                      <a:cubicBezTo>
                        <a:pt x="68" y="70"/>
                        <a:pt x="69" y="70"/>
                        <a:pt x="69" y="70"/>
                      </a:cubicBezTo>
                      <a:close/>
                      <a:moveTo>
                        <a:pt x="74" y="46"/>
                      </a:moveTo>
                      <a:cubicBezTo>
                        <a:pt x="74" y="46"/>
                        <a:pt x="74" y="47"/>
                        <a:pt x="74" y="47"/>
                      </a:cubicBezTo>
                      <a:cubicBezTo>
                        <a:pt x="74" y="47"/>
                        <a:pt x="74" y="46"/>
                        <a:pt x="74" y="46"/>
                      </a:cubicBezTo>
                      <a:close/>
                      <a:moveTo>
                        <a:pt x="39" y="9"/>
                      </a:moveTo>
                      <a:cubicBezTo>
                        <a:pt x="39" y="9"/>
                        <a:pt x="39" y="9"/>
                        <a:pt x="39" y="9"/>
                      </a:cubicBezTo>
                      <a:cubicBezTo>
                        <a:pt x="39" y="9"/>
                        <a:pt x="39" y="9"/>
                        <a:pt x="39" y="9"/>
                      </a:cubicBezTo>
                      <a:close/>
                      <a:moveTo>
                        <a:pt x="37" y="8"/>
                      </a:moveTo>
                      <a:cubicBezTo>
                        <a:pt x="37" y="9"/>
                        <a:pt x="37" y="9"/>
                        <a:pt x="38" y="9"/>
                      </a:cubicBezTo>
                      <a:cubicBezTo>
                        <a:pt x="38" y="9"/>
                        <a:pt x="38" y="8"/>
                        <a:pt x="38" y="8"/>
                      </a:cubicBezTo>
                      <a:cubicBezTo>
                        <a:pt x="38" y="8"/>
                        <a:pt x="38" y="8"/>
                        <a:pt x="37" y="8"/>
                      </a:cubicBezTo>
                      <a:close/>
                      <a:moveTo>
                        <a:pt x="21" y="82"/>
                      </a:moveTo>
                      <a:cubicBezTo>
                        <a:pt x="21" y="82"/>
                        <a:pt x="21" y="82"/>
                        <a:pt x="21" y="82"/>
                      </a:cubicBezTo>
                      <a:cubicBezTo>
                        <a:pt x="20" y="82"/>
                        <a:pt x="20" y="82"/>
                        <a:pt x="21"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3" name="Freeform 633">
                  <a:extLst>
                    <a:ext uri="{FF2B5EF4-FFF2-40B4-BE49-F238E27FC236}">
                      <a16:creationId xmlns:a16="http://schemas.microsoft.com/office/drawing/2014/main" id="{21DDB455-5B2C-4793-9107-9D5286981758}"/>
                    </a:ext>
                  </a:extLst>
                </p:cNvPr>
                <p:cNvSpPr>
                  <a:spLocks/>
                </p:cNvSpPr>
                <p:nvPr userDrawn="1"/>
              </p:nvSpPr>
              <p:spPr bwMode="auto">
                <a:xfrm>
                  <a:off x="4406" y="4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4" name="Freeform 634">
                  <a:extLst>
                    <a:ext uri="{FF2B5EF4-FFF2-40B4-BE49-F238E27FC236}">
                      <a16:creationId xmlns:a16="http://schemas.microsoft.com/office/drawing/2014/main" id="{31112CB1-6A42-4CF0-8D18-05CD5EAD64D8}"/>
                    </a:ext>
                  </a:extLst>
                </p:cNvPr>
                <p:cNvSpPr>
                  <a:spLocks/>
                </p:cNvSpPr>
                <p:nvPr userDrawn="1"/>
              </p:nvSpPr>
              <p:spPr bwMode="auto">
                <a:xfrm>
                  <a:off x="4296" y="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5" name="Freeform 635">
                  <a:extLst>
                    <a:ext uri="{FF2B5EF4-FFF2-40B4-BE49-F238E27FC236}">
                      <a16:creationId xmlns:a16="http://schemas.microsoft.com/office/drawing/2014/main" id="{3D1C4469-4539-4C93-9357-186290C69D83}"/>
                    </a:ext>
                  </a:extLst>
                </p:cNvPr>
                <p:cNvSpPr>
                  <a:spLocks/>
                </p:cNvSpPr>
                <p:nvPr userDrawn="1"/>
              </p:nvSpPr>
              <p:spPr bwMode="auto">
                <a:xfrm>
                  <a:off x="4326" y="2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6" name="Freeform 636">
                  <a:extLst>
                    <a:ext uri="{FF2B5EF4-FFF2-40B4-BE49-F238E27FC236}">
                      <a16:creationId xmlns:a16="http://schemas.microsoft.com/office/drawing/2014/main" id="{BCCE5CC8-358E-4C15-BD0C-76698484C170}"/>
                    </a:ext>
                  </a:extLst>
                </p:cNvPr>
                <p:cNvSpPr>
                  <a:spLocks/>
                </p:cNvSpPr>
                <p:nvPr userDrawn="1"/>
              </p:nvSpPr>
              <p:spPr bwMode="auto">
                <a:xfrm>
                  <a:off x="4197" y="2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7" name="Freeform 637">
                  <a:extLst>
                    <a:ext uri="{FF2B5EF4-FFF2-40B4-BE49-F238E27FC236}">
                      <a16:creationId xmlns:a16="http://schemas.microsoft.com/office/drawing/2014/main" id="{9BF000DB-37DA-422A-84EF-F13727711991}"/>
                    </a:ext>
                  </a:extLst>
                </p:cNvPr>
                <p:cNvSpPr>
                  <a:spLocks/>
                </p:cNvSpPr>
                <p:nvPr userDrawn="1"/>
              </p:nvSpPr>
              <p:spPr bwMode="auto">
                <a:xfrm>
                  <a:off x="4152" y="288"/>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8" name="Freeform 638">
                  <a:extLst>
                    <a:ext uri="{FF2B5EF4-FFF2-40B4-BE49-F238E27FC236}">
                      <a16:creationId xmlns:a16="http://schemas.microsoft.com/office/drawing/2014/main" id="{7E3AE3DF-E23A-4890-BAE0-C90C6CF53186}"/>
                    </a:ext>
                  </a:extLst>
                </p:cNvPr>
                <p:cNvSpPr>
                  <a:spLocks/>
                </p:cNvSpPr>
                <p:nvPr userDrawn="1"/>
              </p:nvSpPr>
              <p:spPr bwMode="auto">
                <a:xfrm>
                  <a:off x="4182" y="278"/>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1"/>
                        <a:pt x="0" y="1"/>
                      </a:cubicBezTo>
                      <a:cubicBezTo>
                        <a:pt x="0" y="1"/>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9" name="Freeform 639">
                  <a:extLst>
                    <a:ext uri="{FF2B5EF4-FFF2-40B4-BE49-F238E27FC236}">
                      <a16:creationId xmlns:a16="http://schemas.microsoft.com/office/drawing/2014/main" id="{369587A4-AD3E-4DB1-B820-550F8BF2D3C1}"/>
                    </a:ext>
                  </a:extLst>
                </p:cNvPr>
                <p:cNvSpPr>
                  <a:spLocks/>
                </p:cNvSpPr>
                <p:nvPr userDrawn="1"/>
              </p:nvSpPr>
              <p:spPr bwMode="auto">
                <a:xfrm>
                  <a:off x="4182" y="28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0" name="Freeform 640">
                  <a:extLst>
                    <a:ext uri="{FF2B5EF4-FFF2-40B4-BE49-F238E27FC236}">
                      <a16:creationId xmlns:a16="http://schemas.microsoft.com/office/drawing/2014/main" id="{E1235564-45C6-4061-882E-835019DC42ED}"/>
                    </a:ext>
                  </a:extLst>
                </p:cNvPr>
                <p:cNvSpPr>
                  <a:spLocks/>
                </p:cNvSpPr>
                <p:nvPr userDrawn="1"/>
              </p:nvSpPr>
              <p:spPr bwMode="auto">
                <a:xfrm>
                  <a:off x="4217" y="273"/>
                  <a:ext cx="5" cy="15"/>
                </a:xfrm>
                <a:custGeom>
                  <a:avLst/>
                  <a:gdLst>
                    <a:gd name="T0" fmla="*/ 0 w 1"/>
                    <a:gd name="T1" fmla="*/ 1 h 3"/>
                    <a:gd name="T2" fmla="*/ 0 w 1"/>
                    <a:gd name="T3" fmla="*/ 2 h 3"/>
                    <a:gd name="T4" fmla="*/ 0 w 1"/>
                    <a:gd name="T5" fmla="*/ 1 h 3"/>
                  </a:gdLst>
                  <a:ahLst/>
                  <a:cxnLst>
                    <a:cxn ang="0">
                      <a:pos x="T0" y="T1"/>
                    </a:cxn>
                    <a:cxn ang="0">
                      <a:pos x="T2" y="T3"/>
                    </a:cxn>
                    <a:cxn ang="0">
                      <a:pos x="T4" y="T5"/>
                    </a:cxn>
                  </a:cxnLst>
                  <a:rect l="0" t="0" r="r" b="b"/>
                  <a:pathLst>
                    <a:path w="1" h="3">
                      <a:moveTo>
                        <a:pt x="0" y="1"/>
                      </a:moveTo>
                      <a:cubicBezTo>
                        <a:pt x="0" y="1"/>
                        <a:pt x="0" y="2"/>
                        <a:pt x="0" y="2"/>
                      </a:cubicBezTo>
                      <a:cubicBezTo>
                        <a:pt x="0"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1" name="Rectangle 641">
                  <a:extLst>
                    <a:ext uri="{FF2B5EF4-FFF2-40B4-BE49-F238E27FC236}">
                      <a16:creationId xmlns:a16="http://schemas.microsoft.com/office/drawing/2014/main" id="{586FDBEB-6137-4C92-8CA8-F0250B32B9DD}"/>
                    </a:ext>
                  </a:extLst>
                </p:cNvPr>
                <p:cNvSpPr>
                  <a:spLocks noChangeArrowheads="1"/>
                </p:cNvSpPr>
                <p:nvPr userDrawn="1"/>
              </p:nvSpPr>
              <p:spPr bwMode="auto">
                <a:xfrm>
                  <a:off x="4182" y="27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2" name="Freeform 642">
                  <a:extLst>
                    <a:ext uri="{FF2B5EF4-FFF2-40B4-BE49-F238E27FC236}">
                      <a16:creationId xmlns:a16="http://schemas.microsoft.com/office/drawing/2014/main" id="{E504F4C9-1DC6-4B6B-8D1D-368FAC2D45F3}"/>
                    </a:ext>
                  </a:extLst>
                </p:cNvPr>
                <p:cNvSpPr>
                  <a:spLocks/>
                </p:cNvSpPr>
                <p:nvPr userDrawn="1"/>
              </p:nvSpPr>
              <p:spPr bwMode="auto">
                <a:xfrm>
                  <a:off x="4197" y="26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3" name="Freeform 643">
                  <a:extLst>
                    <a:ext uri="{FF2B5EF4-FFF2-40B4-BE49-F238E27FC236}">
                      <a16:creationId xmlns:a16="http://schemas.microsoft.com/office/drawing/2014/main" id="{CB37F61D-439B-4E82-9825-3E3E0A8D601B}"/>
                    </a:ext>
                  </a:extLst>
                </p:cNvPr>
                <p:cNvSpPr>
                  <a:spLocks/>
                </p:cNvSpPr>
                <p:nvPr userDrawn="1"/>
              </p:nvSpPr>
              <p:spPr bwMode="auto">
                <a:xfrm>
                  <a:off x="4192" y="26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4" name="Freeform 644">
                  <a:extLst>
                    <a:ext uri="{FF2B5EF4-FFF2-40B4-BE49-F238E27FC236}">
                      <a16:creationId xmlns:a16="http://schemas.microsoft.com/office/drawing/2014/main" id="{ABD7BED7-4C71-4164-9447-652696D82F01}"/>
                    </a:ext>
                  </a:extLst>
                </p:cNvPr>
                <p:cNvSpPr>
                  <a:spLocks/>
                </p:cNvSpPr>
                <p:nvPr userDrawn="1"/>
              </p:nvSpPr>
              <p:spPr bwMode="auto">
                <a:xfrm>
                  <a:off x="4187" y="26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5" name="Freeform 645">
                  <a:extLst>
                    <a:ext uri="{FF2B5EF4-FFF2-40B4-BE49-F238E27FC236}">
                      <a16:creationId xmlns:a16="http://schemas.microsoft.com/office/drawing/2014/main" id="{6C1287DA-42CF-4AA6-B420-8663BA369CB2}"/>
                    </a:ext>
                  </a:extLst>
                </p:cNvPr>
                <p:cNvSpPr>
                  <a:spLocks/>
                </p:cNvSpPr>
                <p:nvPr userDrawn="1"/>
              </p:nvSpPr>
              <p:spPr bwMode="auto">
                <a:xfrm>
                  <a:off x="4251" y="248"/>
                  <a:ext cx="5" cy="5"/>
                </a:xfrm>
                <a:custGeom>
                  <a:avLst/>
                  <a:gdLst>
                    <a:gd name="T0" fmla="*/ 0 w 1"/>
                    <a:gd name="T1" fmla="*/ 1 h 1"/>
                    <a:gd name="T2" fmla="*/ 1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6" name="Freeform 646">
                  <a:extLst>
                    <a:ext uri="{FF2B5EF4-FFF2-40B4-BE49-F238E27FC236}">
                      <a16:creationId xmlns:a16="http://schemas.microsoft.com/office/drawing/2014/main" id="{F415AD9A-77A2-40BE-98A1-84A80D85A91B}"/>
                    </a:ext>
                  </a:extLst>
                </p:cNvPr>
                <p:cNvSpPr>
                  <a:spLocks/>
                </p:cNvSpPr>
                <p:nvPr userDrawn="1"/>
              </p:nvSpPr>
              <p:spPr bwMode="auto">
                <a:xfrm>
                  <a:off x="4237" y="23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7" name="Freeform 647">
                  <a:extLst>
                    <a:ext uri="{FF2B5EF4-FFF2-40B4-BE49-F238E27FC236}">
                      <a16:creationId xmlns:a16="http://schemas.microsoft.com/office/drawing/2014/main" id="{AB3A489E-BE13-4616-952D-0FE3504FAB5E}"/>
                    </a:ext>
                  </a:extLst>
                </p:cNvPr>
                <p:cNvSpPr>
                  <a:spLocks/>
                </p:cNvSpPr>
                <p:nvPr userDrawn="1"/>
              </p:nvSpPr>
              <p:spPr bwMode="auto">
                <a:xfrm>
                  <a:off x="4246" y="233"/>
                  <a:ext cx="10" cy="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8" name="Freeform 648">
                  <a:extLst>
                    <a:ext uri="{FF2B5EF4-FFF2-40B4-BE49-F238E27FC236}">
                      <a16:creationId xmlns:a16="http://schemas.microsoft.com/office/drawing/2014/main" id="{7CFE329E-69EA-4515-B464-2B95DD22CBEC}"/>
                    </a:ext>
                  </a:extLst>
                </p:cNvPr>
                <p:cNvSpPr>
                  <a:spLocks/>
                </p:cNvSpPr>
                <p:nvPr userDrawn="1"/>
              </p:nvSpPr>
              <p:spPr bwMode="auto">
                <a:xfrm>
                  <a:off x="4321" y="268"/>
                  <a:ext cx="5" cy="10"/>
                </a:xfrm>
                <a:custGeom>
                  <a:avLst/>
                  <a:gdLst>
                    <a:gd name="T0" fmla="*/ 5 w 5"/>
                    <a:gd name="T1" fmla="*/ 0 h 10"/>
                    <a:gd name="T2" fmla="*/ 5 w 5"/>
                    <a:gd name="T3" fmla="*/ 0 h 10"/>
                    <a:gd name="T4" fmla="*/ 0 w 5"/>
                    <a:gd name="T5" fmla="*/ 10 h 10"/>
                    <a:gd name="T6" fmla="*/ 5 w 5"/>
                    <a:gd name="T7" fmla="*/ 0 h 10"/>
                  </a:gdLst>
                  <a:ahLst/>
                  <a:cxnLst>
                    <a:cxn ang="0">
                      <a:pos x="T0" y="T1"/>
                    </a:cxn>
                    <a:cxn ang="0">
                      <a:pos x="T2" y="T3"/>
                    </a:cxn>
                    <a:cxn ang="0">
                      <a:pos x="T4" y="T5"/>
                    </a:cxn>
                    <a:cxn ang="0">
                      <a:pos x="T6" y="T7"/>
                    </a:cxn>
                  </a:cxnLst>
                  <a:rect l="0" t="0" r="r" b="b"/>
                  <a:pathLst>
                    <a:path w="5" h="10">
                      <a:moveTo>
                        <a:pt x="5" y="0"/>
                      </a:moveTo>
                      <a:lnTo>
                        <a:pt x="5" y="0"/>
                      </a:lnTo>
                      <a:lnTo>
                        <a:pt x="0" y="1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9" name="Freeform 649">
                  <a:extLst>
                    <a:ext uri="{FF2B5EF4-FFF2-40B4-BE49-F238E27FC236}">
                      <a16:creationId xmlns:a16="http://schemas.microsoft.com/office/drawing/2014/main" id="{BD92DE16-FF65-4F26-8091-C8293A078297}"/>
                    </a:ext>
                  </a:extLst>
                </p:cNvPr>
                <p:cNvSpPr>
                  <a:spLocks/>
                </p:cNvSpPr>
                <p:nvPr userDrawn="1"/>
              </p:nvSpPr>
              <p:spPr bwMode="auto">
                <a:xfrm>
                  <a:off x="4386" y="303"/>
                  <a:ext cx="10" cy="15"/>
                </a:xfrm>
                <a:custGeom>
                  <a:avLst/>
                  <a:gdLst>
                    <a:gd name="T0" fmla="*/ 2 w 2"/>
                    <a:gd name="T1" fmla="*/ 2 h 3"/>
                    <a:gd name="T2" fmla="*/ 0 w 2"/>
                    <a:gd name="T3" fmla="*/ 0 h 3"/>
                    <a:gd name="T4" fmla="*/ 0 w 2"/>
                    <a:gd name="T5" fmla="*/ 2 h 3"/>
                    <a:gd name="T6" fmla="*/ 2 w 2"/>
                    <a:gd name="T7" fmla="*/ 2 h 3"/>
                  </a:gdLst>
                  <a:ahLst/>
                  <a:cxnLst>
                    <a:cxn ang="0">
                      <a:pos x="T0" y="T1"/>
                    </a:cxn>
                    <a:cxn ang="0">
                      <a:pos x="T2" y="T3"/>
                    </a:cxn>
                    <a:cxn ang="0">
                      <a:pos x="T4" y="T5"/>
                    </a:cxn>
                    <a:cxn ang="0">
                      <a:pos x="T6" y="T7"/>
                    </a:cxn>
                  </a:cxnLst>
                  <a:rect l="0" t="0" r="r" b="b"/>
                  <a:pathLst>
                    <a:path w="2" h="3">
                      <a:moveTo>
                        <a:pt x="2" y="2"/>
                      </a:moveTo>
                      <a:cubicBezTo>
                        <a:pt x="1" y="0"/>
                        <a:pt x="0" y="2"/>
                        <a:pt x="0" y="0"/>
                      </a:cubicBezTo>
                      <a:cubicBezTo>
                        <a:pt x="0" y="0"/>
                        <a:pt x="0" y="2"/>
                        <a:pt x="0" y="2"/>
                      </a:cubicBezTo>
                      <a:cubicBezTo>
                        <a:pt x="1" y="2"/>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0" name="Freeform 650">
                  <a:extLst>
                    <a:ext uri="{FF2B5EF4-FFF2-40B4-BE49-F238E27FC236}">
                      <a16:creationId xmlns:a16="http://schemas.microsoft.com/office/drawing/2014/main" id="{22EE33B7-C45F-4D6C-ADF2-F6768EAC2006}"/>
                    </a:ext>
                  </a:extLst>
                </p:cNvPr>
                <p:cNvSpPr>
                  <a:spLocks/>
                </p:cNvSpPr>
                <p:nvPr userDrawn="1"/>
              </p:nvSpPr>
              <p:spPr bwMode="auto">
                <a:xfrm>
                  <a:off x="4381" y="30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1" name="Freeform 651">
                  <a:extLst>
                    <a:ext uri="{FF2B5EF4-FFF2-40B4-BE49-F238E27FC236}">
                      <a16:creationId xmlns:a16="http://schemas.microsoft.com/office/drawing/2014/main" id="{2999E99B-E173-4F5D-A870-B547ADF63D89}"/>
                    </a:ext>
                  </a:extLst>
                </p:cNvPr>
                <p:cNvSpPr>
                  <a:spLocks/>
                </p:cNvSpPr>
                <p:nvPr userDrawn="1"/>
              </p:nvSpPr>
              <p:spPr bwMode="auto">
                <a:xfrm>
                  <a:off x="4092" y="433"/>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2" name="Freeform 652">
                  <a:extLst>
                    <a:ext uri="{FF2B5EF4-FFF2-40B4-BE49-F238E27FC236}">
                      <a16:creationId xmlns:a16="http://schemas.microsoft.com/office/drawing/2014/main" id="{882FDF30-009B-4B00-8433-960C7CCF4139}"/>
                    </a:ext>
                  </a:extLst>
                </p:cNvPr>
                <p:cNvSpPr>
                  <a:spLocks/>
                </p:cNvSpPr>
                <p:nvPr userDrawn="1"/>
              </p:nvSpPr>
              <p:spPr bwMode="auto">
                <a:xfrm>
                  <a:off x="4087" y="428"/>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3" name="Freeform 653">
                  <a:extLst>
                    <a:ext uri="{FF2B5EF4-FFF2-40B4-BE49-F238E27FC236}">
                      <a16:creationId xmlns:a16="http://schemas.microsoft.com/office/drawing/2014/main" id="{CB09C25F-FF97-4F3E-820C-FF09F3BE77C0}"/>
                    </a:ext>
                  </a:extLst>
                </p:cNvPr>
                <p:cNvSpPr>
                  <a:spLocks/>
                </p:cNvSpPr>
                <p:nvPr userDrawn="1"/>
              </p:nvSpPr>
              <p:spPr bwMode="auto">
                <a:xfrm>
                  <a:off x="4396" y="5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4" name="Freeform 654">
                  <a:extLst>
                    <a:ext uri="{FF2B5EF4-FFF2-40B4-BE49-F238E27FC236}">
                      <a16:creationId xmlns:a16="http://schemas.microsoft.com/office/drawing/2014/main" id="{09C38420-0053-4A7F-B6A3-A7DCE2F55686}"/>
                    </a:ext>
                  </a:extLst>
                </p:cNvPr>
                <p:cNvSpPr>
                  <a:spLocks/>
                </p:cNvSpPr>
                <p:nvPr userDrawn="1"/>
              </p:nvSpPr>
              <p:spPr bwMode="auto">
                <a:xfrm>
                  <a:off x="4356" y="6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5" name="Freeform 655">
                  <a:extLst>
                    <a:ext uri="{FF2B5EF4-FFF2-40B4-BE49-F238E27FC236}">
                      <a16:creationId xmlns:a16="http://schemas.microsoft.com/office/drawing/2014/main" id="{002B5DDD-C502-432B-9891-69A82E54D4AE}"/>
                    </a:ext>
                  </a:extLst>
                </p:cNvPr>
                <p:cNvSpPr>
                  <a:spLocks/>
                </p:cNvSpPr>
                <p:nvPr userDrawn="1"/>
              </p:nvSpPr>
              <p:spPr bwMode="auto">
                <a:xfrm>
                  <a:off x="4326" y="663"/>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2" y="0"/>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6" name="Freeform 656">
                  <a:extLst>
                    <a:ext uri="{FF2B5EF4-FFF2-40B4-BE49-F238E27FC236}">
                      <a16:creationId xmlns:a16="http://schemas.microsoft.com/office/drawing/2014/main" id="{72451F46-D844-4E8C-942B-52899506CB25}"/>
                    </a:ext>
                  </a:extLst>
                </p:cNvPr>
                <p:cNvSpPr>
                  <a:spLocks/>
                </p:cNvSpPr>
                <p:nvPr userDrawn="1"/>
              </p:nvSpPr>
              <p:spPr bwMode="auto">
                <a:xfrm>
                  <a:off x="3639" y="488"/>
                  <a:ext cx="10"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1" y="0"/>
                        <a:pt x="1" y="0"/>
                        <a:pt x="2"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7" name="Freeform 657">
                  <a:extLst>
                    <a:ext uri="{FF2B5EF4-FFF2-40B4-BE49-F238E27FC236}">
                      <a16:creationId xmlns:a16="http://schemas.microsoft.com/office/drawing/2014/main" id="{4177B078-706B-40D9-9BC9-345D30286A9F}"/>
                    </a:ext>
                  </a:extLst>
                </p:cNvPr>
                <p:cNvSpPr>
                  <a:spLocks/>
                </p:cNvSpPr>
                <p:nvPr userDrawn="1"/>
              </p:nvSpPr>
              <p:spPr bwMode="auto">
                <a:xfrm>
                  <a:off x="3625" y="45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8" name="Freeform 658">
                  <a:extLst>
                    <a:ext uri="{FF2B5EF4-FFF2-40B4-BE49-F238E27FC236}">
                      <a16:creationId xmlns:a16="http://schemas.microsoft.com/office/drawing/2014/main" id="{B510767F-0687-4A70-9FEB-AD343F20E2CF}"/>
                    </a:ext>
                  </a:extLst>
                </p:cNvPr>
                <p:cNvSpPr>
                  <a:spLocks/>
                </p:cNvSpPr>
                <p:nvPr userDrawn="1"/>
              </p:nvSpPr>
              <p:spPr bwMode="auto">
                <a:xfrm>
                  <a:off x="3620" y="433"/>
                  <a:ext cx="10" cy="20"/>
                </a:xfrm>
                <a:custGeom>
                  <a:avLst/>
                  <a:gdLst>
                    <a:gd name="T0" fmla="*/ 2 w 2"/>
                    <a:gd name="T1" fmla="*/ 0 h 4"/>
                    <a:gd name="T2" fmla="*/ 1 w 2"/>
                    <a:gd name="T3" fmla="*/ 3 h 4"/>
                    <a:gd name="T4" fmla="*/ 1 w 2"/>
                    <a:gd name="T5" fmla="*/ 3 h 4"/>
                    <a:gd name="T6" fmla="*/ 2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0" y="1"/>
                        <a:pt x="2" y="2"/>
                        <a:pt x="1" y="3"/>
                      </a:cubicBezTo>
                      <a:cubicBezTo>
                        <a:pt x="1" y="3"/>
                        <a:pt x="1" y="3"/>
                        <a:pt x="1" y="3"/>
                      </a:cubicBezTo>
                      <a:cubicBezTo>
                        <a:pt x="2" y="4"/>
                        <a:pt x="2" y="4"/>
                        <a:pt x="2" y="4"/>
                      </a:cubicBezTo>
                      <a:cubicBezTo>
                        <a:pt x="2" y="3"/>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9" name="Freeform 659">
                  <a:extLst>
                    <a:ext uri="{FF2B5EF4-FFF2-40B4-BE49-F238E27FC236}">
                      <a16:creationId xmlns:a16="http://schemas.microsoft.com/office/drawing/2014/main" id="{D2464DF5-A647-426B-955E-4BFC4249F1C7}"/>
                    </a:ext>
                  </a:extLst>
                </p:cNvPr>
                <p:cNvSpPr>
                  <a:spLocks/>
                </p:cNvSpPr>
                <p:nvPr userDrawn="1"/>
              </p:nvSpPr>
              <p:spPr bwMode="auto">
                <a:xfrm>
                  <a:off x="3639" y="41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0" name="Freeform 660">
                  <a:extLst>
                    <a:ext uri="{FF2B5EF4-FFF2-40B4-BE49-F238E27FC236}">
                      <a16:creationId xmlns:a16="http://schemas.microsoft.com/office/drawing/2014/main" id="{880B16A9-B065-4548-9AB9-FA1BB6D3B485}"/>
                    </a:ext>
                  </a:extLst>
                </p:cNvPr>
                <p:cNvSpPr>
                  <a:spLocks/>
                </p:cNvSpPr>
                <p:nvPr userDrawn="1"/>
              </p:nvSpPr>
              <p:spPr bwMode="auto">
                <a:xfrm>
                  <a:off x="3644" y="42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1" name="Freeform 661">
                  <a:extLst>
                    <a:ext uri="{FF2B5EF4-FFF2-40B4-BE49-F238E27FC236}">
                      <a16:creationId xmlns:a16="http://schemas.microsoft.com/office/drawing/2014/main" id="{2BCF7D4E-7DE5-43A3-BDCD-5B2DB4489151}"/>
                    </a:ext>
                  </a:extLst>
                </p:cNvPr>
                <p:cNvSpPr>
                  <a:spLocks/>
                </p:cNvSpPr>
                <p:nvPr userDrawn="1"/>
              </p:nvSpPr>
              <p:spPr bwMode="auto">
                <a:xfrm>
                  <a:off x="3644" y="408"/>
                  <a:ext cx="5"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1"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2" name="Freeform 662">
                  <a:extLst>
                    <a:ext uri="{FF2B5EF4-FFF2-40B4-BE49-F238E27FC236}">
                      <a16:creationId xmlns:a16="http://schemas.microsoft.com/office/drawing/2014/main" id="{C69B985B-52A9-4E0C-8834-98D697A6D70B}"/>
                    </a:ext>
                  </a:extLst>
                </p:cNvPr>
                <p:cNvSpPr>
                  <a:spLocks/>
                </p:cNvSpPr>
                <p:nvPr userDrawn="1"/>
              </p:nvSpPr>
              <p:spPr bwMode="auto">
                <a:xfrm>
                  <a:off x="3639" y="4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3" name="Freeform 663">
                  <a:extLst>
                    <a:ext uri="{FF2B5EF4-FFF2-40B4-BE49-F238E27FC236}">
                      <a16:creationId xmlns:a16="http://schemas.microsoft.com/office/drawing/2014/main" id="{F0A13F36-8911-44B2-933E-68052A899159}"/>
                    </a:ext>
                  </a:extLst>
                </p:cNvPr>
                <p:cNvSpPr>
                  <a:spLocks/>
                </p:cNvSpPr>
                <p:nvPr userDrawn="1"/>
              </p:nvSpPr>
              <p:spPr bwMode="auto">
                <a:xfrm>
                  <a:off x="3634" y="408"/>
                  <a:ext cx="5" cy="5"/>
                </a:xfrm>
                <a:custGeom>
                  <a:avLst/>
                  <a:gdLst>
                    <a:gd name="T0" fmla="*/ 1 w 1"/>
                    <a:gd name="T1" fmla="*/ 1 h 1"/>
                    <a:gd name="T2" fmla="*/ 1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4" name="Freeform 664">
                  <a:extLst>
                    <a:ext uri="{FF2B5EF4-FFF2-40B4-BE49-F238E27FC236}">
                      <a16:creationId xmlns:a16="http://schemas.microsoft.com/office/drawing/2014/main" id="{20CD6388-7709-40F6-B655-76463A0D41FC}"/>
                    </a:ext>
                  </a:extLst>
                </p:cNvPr>
                <p:cNvSpPr>
                  <a:spLocks/>
                </p:cNvSpPr>
                <p:nvPr userDrawn="1"/>
              </p:nvSpPr>
              <p:spPr bwMode="auto">
                <a:xfrm>
                  <a:off x="3634" y="4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1"/>
                        <a:pt x="0" y="0"/>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5" name="Freeform 665">
                  <a:extLst>
                    <a:ext uri="{FF2B5EF4-FFF2-40B4-BE49-F238E27FC236}">
                      <a16:creationId xmlns:a16="http://schemas.microsoft.com/office/drawing/2014/main" id="{9F4096F2-27EA-492E-A116-EA47EFAF7B5A}"/>
                    </a:ext>
                  </a:extLst>
                </p:cNvPr>
                <p:cNvSpPr>
                  <a:spLocks/>
                </p:cNvSpPr>
                <p:nvPr userDrawn="1"/>
              </p:nvSpPr>
              <p:spPr bwMode="auto">
                <a:xfrm>
                  <a:off x="3620" y="43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6" name="Freeform 666">
                  <a:extLst>
                    <a:ext uri="{FF2B5EF4-FFF2-40B4-BE49-F238E27FC236}">
                      <a16:creationId xmlns:a16="http://schemas.microsoft.com/office/drawing/2014/main" id="{82A3BC2E-5859-4BC2-BDAF-4B83A5B3A9D5}"/>
                    </a:ext>
                  </a:extLst>
                </p:cNvPr>
                <p:cNvSpPr>
                  <a:spLocks/>
                </p:cNvSpPr>
                <p:nvPr userDrawn="1"/>
              </p:nvSpPr>
              <p:spPr bwMode="auto">
                <a:xfrm>
                  <a:off x="3644" y="3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7" name="Freeform 667">
                  <a:extLst>
                    <a:ext uri="{FF2B5EF4-FFF2-40B4-BE49-F238E27FC236}">
                      <a16:creationId xmlns:a16="http://schemas.microsoft.com/office/drawing/2014/main" id="{88FA24F3-130F-4BC4-9562-05FE55DF4334}"/>
                    </a:ext>
                  </a:extLst>
                </p:cNvPr>
                <p:cNvSpPr>
                  <a:spLocks/>
                </p:cNvSpPr>
                <p:nvPr userDrawn="1"/>
              </p:nvSpPr>
              <p:spPr bwMode="auto">
                <a:xfrm>
                  <a:off x="3639" y="3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8" name="Freeform 668">
                  <a:extLst>
                    <a:ext uri="{FF2B5EF4-FFF2-40B4-BE49-F238E27FC236}">
                      <a16:creationId xmlns:a16="http://schemas.microsoft.com/office/drawing/2014/main" id="{832A3C8B-13C5-4724-B720-4E4763587776}"/>
                    </a:ext>
                  </a:extLst>
                </p:cNvPr>
                <p:cNvSpPr>
                  <a:spLocks/>
                </p:cNvSpPr>
                <p:nvPr userDrawn="1"/>
              </p:nvSpPr>
              <p:spPr bwMode="auto">
                <a:xfrm>
                  <a:off x="3630" y="403"/>
                  <a:ext cx="4" cy="10"/>
                </a:xfrm>
                <a:custGeom>
                  <a:avLst/>
                  <a:gdLst>
                    <a:gd name="T0" fmla="*/ 0 w 4"/>
                    <a:gd name="T1" fmla="*/ 5 h 10"/>
                    <a:gd name="T2" fmla="*/ 4 w 4"/>
                    <a:gd name="T3" fmla="*/ 10 h 10"/>
                    <a:gd name="T4" fmla="*/ 0 w 4"/>
                    <a:gd name="T5" fmla="*/ 0 h 10"/>
                    <a:gd name="T6" fmla="*/ 0 w 4"/>
                    <a:gd name="T7" fmla="*/ 5 h 10"/>
                  </a:gdLst>
                  <a:ahLst/>
                  <a:cxnLst>
                    <a:cxn ang="0">
                      <a:pos x="T0" y="T1"/>
                    </a:cxn>
                    <a:cxn ang="0">
                      <a:pos x="T2" y="T3"/>
                    </a:cxn>
                    <a:cxn ang="0">
                      <a:pos x="T4" y="T5"/>
                    </a:cxn>
                    <a:cxn ang="0">
                      <a:pos x="T6" y="T7"/>
                    </a:cxn>
                  </a:cxnLst>
                  <a:rect l="0" t="0" r="r" b="b"/>
                  <a:pathLst>
                    <a:path w="4" h="10">
                      <a:moveTo>
                        <a:pt x="0" y="5"/>
                      </a:moveTo>
                      <a:lnTo>
                        <a:pt x="4"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9" name="Freeform 669">
                  <a:extLst>
                    <a:ext uri="{FF2B5EF4-FFF2-40B4-BE49-F238E27FC236}">
                      <a16:creationId xmlns:a16="http://schemas.microsoft.com/office/drawing/2014/main" id="{7B3E22AB-EDB0-4BD9-8AC5-39678D10908A}"/>
                    </a:ext>
                  </a:extLst>
                </p:cNvPr>
                <p:cNvSpPr>
                  <a:spLocks/>
                </p:cNvSpPr>
                <p:nvPr userDrawn="1"/>
              </p:nvSpPr>
              <p:spPr bwMode="auto">
                <a:xfrm>
                  <a:off x="3649" y="37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0" name="Freeform 670">
                  <a:extLst>
                    <a:ext uri="{FF2B5EF4-FFF2-40B4-BE49-F238E27FC236}">
                      <a16:creationId xmlns:a16="http://schemas.microsoft.com/office/drawing/2014/main" id="{C007414C-01BE-46BA-9A6E-2BB07E99B8C5}"/>
                    </a:ext>
                  </a:extLst>
                </p:cNvPr>
                <p:cNvSpPr>
                  <a:spLocks/>
                </p:cNvSpPr>
                <p:nvPr userDrawn="1"/>
              </p:nvSpPr>
              <p:spPr bwMode="auto">
                <a:xfrm>
                  <a:off x="3654" y="3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1" name="Freeform 671">
                  <a:extLst>
                    <a:ext uri="{FF2B5EF4-FFF2-40B4-BE49-F238E27FC236}">
                      <a16:creationId xmlns:a16="http://schemas.microsoft.com/office/drawing/2014/main" id="{0F3B200B-AB03-4FD3-A47B-FB8F370D6981}"/>
                    </a:ext>
                  </a:extLst>
                </p:cNvPr>
                <p:cNvSpPr>
                  <a:spLocks/>
                </p:cNvSpPr>
                <p:nvPr userDrawn="1"/>
              </p:nvSpPr>
              <p:spPr bwMode="auto">
                <a:xfrm>
                  <a:off x="3654" y="3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2" name="Freeform 672">
                  <a:extLst>
                    <a:ext uri="{FF2B5EF4-FFF2-40B4-BE49-F238E27FC236}">
                      <a16:creationId xmlns:a16="http://schemas.microsoft.com/office/drawing/2014/main" id="{831D608C-714B-4A2D-85A2-2C7894391B51}"/>
                    </a:ext>
                  </a:extLst>
                </p:cNvPr>
                <p:cNvSpPr>
                  <a:spLocks/>
                </p:cNvSpPr>
                <p:nvPr userDrawn="1"/>
              </p:nvSpPr>
              <p:spPr bwMode="auto">
                <a:xfrm>
                  <a:off x="3644" y="37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3" name="Freeform 673">
                  <a:extLst>
                    <a:ext uri="{FF2B5EF4-FFF2-40B4-BE49-F238E27FC236}">
                      <a16:creationId xmlns:a16="http://schemas.microsoft.com/office/drawing/2014/main" id="{4149EF55-9B82-42B5-9744-B03C067A42D1}"/>
                    </a:ext>
                  </a:extLst>
                </p:cNvPr>
                <p:cNvSpPr>
                  <a:spLocks/>
                </p:cNvSpPr>
                <p:nvPr userDrawn="1"/>
              </p:nvSpPr>
              <p:spPr bwMode="auto">
                <a:xfrm>
                  <a:off x="3644" y="3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4" name="Freeform 674">
                  <a:extLst>
                    <a:ext uri="{FF2B5EF4-FFF2-40B4-BE49-F238E27FC236}">
                      <a16:creationId xmlns:a16="http://schemas.microsoft.com/office/drawing/2014/main" id="{C26A7C15-9743-4C70-B269-C19F4DC21039}"/>
                    </a:ext>
                  </a:extLst>
                </p:cNvPr>
                <p:cNvSpPr>
                  <a:spLocks/>
                </p:cNvSpPr>
                <p:nvPr userDrawn="1"/>
              </p:nvSpPr>
              <p:spPr bwMode="auto">
                <a:xfrm>
                  <a:off x="3644"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5" name="Freeform 675">
                  <a:extLst>
                    <a:ext uri="{FF2B5EF4-FFF2-40B4-BE49-F238E27FC236}">
                      <a16:creationId xmlns:a16="http://schemas.microsoft.com/office/drawing/2014/main" id="{2C08C5C3-01C4-49DE-A763-107AC990AD3F}"/>
                    </a:ext>
                  </a:extLst>
                </p:cNvPr>
                <p:cNvSpPr>
                  <a:spLocks/>
                </p:cNvSpPr>
                <p:nvPr userDrawn="1"/>
              </p:nvSpPr>
              <p:spPr bwMode="auto">
                <a:xfrm>
                  <a:off x="3625" y="388"/>
                  <a:ext cx="9"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6" name="Freeform 676">
                  <a:extLst>
                    <a:ext uri="{FF2B5EF4-FFF2-40B4-BE49-F238E27FC236}">
                      <a16:creationId xmlns:a16="http://schemas.microsoft.com/office/drawing/2014/main" id="{E4CF2047-A897-44D1-AD1C-1A69D191FE3E}"/>
                    </a:ext>
                  </a:extLst>
                </p:cNvPr>
                <p:cNvSpPr>
                  <a:spLocks/>
                </p:cNvSpPr>
                <p:nvPr userDrawn="1"/>
              </p:nvSpPr>
              <p:spPr bwMode="auto">
                <a:xfrm>
                  <a:off x="3634" y="3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7" name="Freeform 677">
                  <a:extLst>
                    <a:ext uri="{FF2B5EF4-FFF2-40B4-BE49-F238E27FC236}">
                      <a16:creationId xmlns:a16="http://schemas.microsoft.com/office/drawing/2014/main" id="{43FBCF31-1D2F-4181-A80E-8907F0F23A70}"/>
                    </a:ext>
                  </a:extLst>
                </p:cNvPr>
                <p:cNvSpPr>
                  <a:spLocks/>
                </p:cNvSpPr>
                <p:nvPr userDrawn="1"/>
              </p:nvSpPr>
              <p:spPr bwMode="auto">
                <a:xfrm>
                  <a:off x="3634" y="37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8" name="Freeform 678">
                  <a:extLst>
                    <a:ext uri="{FF2B5EF4-FFF2-40B4-BE49-F238E27FC236}">
                      <a16:creationId xmlns:a16="http://schemas.microsoft.com/office/drawing/2014/main" id="{C705C1BB-9061-48C9-BCE7-8DE419C62468}"/>
                    </a:ext>
                  </a:extLst>
                </p:cNvPr>
                <p:cNvSpPr>
                  <a:spLocks/>
                </p:cNvSpPr>
                <p:nvPr userDrawn="1"/>
              </p:nvSpPr>
              <p:spPr bwMode="auto">
                <a:xfrm>
                  <a:off x="3644" y="358"/>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9" name="Freeform 679">
                  <a:extLst>
                    <a:ext uri="{FF2B5EF4-FFF2-40B4-BE49-F238E27FC236}">
                      <a16:creationId xmlns:a16="http://schemas.microsoft.com/office/drawing/2014/main" id="{CBAE0898-3410-454B-BD29-4073A4A6594D}"/>
                    </a:ext>
                  </a:extLst>
                </p:cNvPr>
                <p:cNvSpPr>
                  <a:spLocks/>
                </p:cNvSpPr>
                <p:nvPr userDrawn="1"/>
              </p:nvSpPr>
              <p:spPr bwMode="auto">
                <a:xfrm>
                  <a:off x="3644" y="36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0" name="Rectangle 680">
                  <a:extLst>
                    <a:ext uri="{FF2B5EF4-FFF2-40B4-BE49-F238E27FC236}">
                      <a16:creationId xmlns:a16="http://schemas.microsoft.com/office/drawing/2014/main" id="{2200836F-48E7-49D3-948A-0D3AF815E58B}"/>
                    </a:ext>
                  </a:extLst>
                </p:cNvPr>
                <p:cNvSpPr>
                  <a:spLocks noChangeArrowheads="1"/>
                </p:cNvSpPr>
                <p:nvPr userDrawn="1"/>
              </p:nvSpPr>
              <p:spPr bwMode="auto">
                <a:xfrm>
                  <a:off x="3654" y="33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1" name="Freeform 681">
                  <a:extLst>
                    <a:ext uri="{FF2B5EF4-FFF2-40B4-BE49-F238E27FC236}">
                      <a16:creationId xmlns:a16="http://schemas.microsoft.com/office/drawing/2014/main" id="{4B77DFE7-1959-4C88-B887-477390488F55}"/>
                    </a:ext>
                  </a:extLst>
                </p:cNvPr>
                <p:cNvSpPr>
                  <a:spLocks/>
                </p:cNvSpPr>
                <p:nvPr userDrawn="1"/>
              </p:nvSpPr>
              <p:spPr bwMode="auto">
                <a:xfrm>
                  <a:off x="3644" y="363"/>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2" name="Freeform 682">
                  <a:extLst>
                    <a:ext uri="{FF2B5EF4-FFF2-40B4-BE49-F238E27FC236}">
                      <a16:creationId xmlns:a16="http://schemas.microsoft.com/office/drawing/2014/main" id="{31F028AA-D94D-4FF8-8BF1-59D9026A45EA}"/>
                    </a:ext>
                  </a:extLst>
                </p:cNvPr>
                <p:cNvSpPr>
                  <a:spLocks/>
                </p:cNvSpPr>
                <p:nvPr userDrawn="1"/>
              </p:nvSpPr>
              <p:spPr bwMode="auto">
                <a:xfrm>
                  <a:off x="3649" y="35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3" name="Freeform 683">
                  <a:extLst>
                    <a:ext uri="{FF2B5EF4-FFF2-40B4-BE49-F238E27FC236}">
                      <a16:creationId xmlns:a16="http://schemas.microsoft.com/office/drawing/2014/main" id="{DB41A359-A3C6-4B3E-8C9C-6FE1EB6F3A28}"/>
                    </a:ext>
                  </a:extLst>
                </p:cNvPr>
                <p:cNvSpPr>
                  <a:spLocks/>
                </p:cNvSpPr>
                <p:nvPr userDrawn="1"/>
              </p:nvSpPr>
              <p:spPr bwMode="auto">
                <a:xfrm>
                  <a:off x="3644" y="3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4" name="Freeform 684">
                  <a:extLst>
                    <a:ext uri="{FF2B5EF4-FFF2-40B4-BE49-F238E27FC236}">
                      <a16:creationId xmlns:a16="http://schemas.microsoft.com/office/drawing/2014/main" id="{4D2940B5-0B6E-4E66-928F-DD04FEFA6CD5}"/>
                    </a:ext>
                  </a:extLst>
                </p:cNvPr>
                <p:cNvSpPr>
                  <a:spLocks/>
                </p:cNvSpPr>
                <p:nvPr userDrawn="1"/>
              </p:nvSpPr>
              <p:spPr bwMode="auto">
                <a:xfrm>
                  <a:off x="3644" y="3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5" name="Freeform 685">
                  <a:extLst>
                    <a:ext uri="{FF2B5EF4-FFF2-40B4-BE49-F238E27FC236}">
                      <a16:creationId xmlns:a16="http://schemas.microsoft.com/office/drawing/2014/main" id="{EAE59D7E-B6FF-41E7-9C1A-12E060DC284E}"/>
                    </a:ext>
                  </a:extLst>
                </p:cNvPr>
                <p:cNvSpPr>
                  <a:spLocks/>
                </p:cNvSpPr>
                <p:nvPr userDrawn="1"/>
              </p:nvSpPr>
              <p:spPr bwMode="auto">
                <a:xfrm>
                  <a:off x="3634" y="313"/>
                  <a:ext cx="20" cy="25"/>
                </a:xfrm>
                <a:custGeom>
                  <a:avLst/>
                  <a:gdLst>
                    <a:gd name="T0" fmla="*/ 0 w 4"/>
                    <a:gd name="T1" fmla="*/ 1 h 5"/>
                    <a:gd name="T2" fmla="*/ 0 w 4"/>
                    <a:gd name="T3" fmla="*/ 3 h 5"/>
                    <a:gd name="T4" fmla="*/ 4 w 4"/>
                    <a:gd name="T5" fmla="*/ 5 h 5"/>
                    <a:gd name="T6" fmla="*/ 4 w 4"/>
                    <a:gd name="T7" fmla="*/ 3 h 5"/>
                    <a:gd name="T8" fmla="*/ 2 w 4"/>
                    <a:gd name="T9" fmla="*/ 4 h 5"/>
                    <a:gd name="T10" fmla="*/ 3 w 4"/>
                    <a:gd name="T11" fmla="*/ 3 h 5"/>
                    <a:gd name="T12" fmla="*/ 1 w 4"/>
                    <a:gd name="T13" fmla="*/ 0 h 5"/>
                    <a:gd name="T14" fmla="*/ 1 w 4"/>
                    <a:gd name="T15" fmla="*/ 1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1" y="1"/>
                        <a:pt x="1" y="3"/>
                        <a:pt x="0" y="3"/>
                      </a:cubicBezTo>
                      <a:cubicBezTo>
                        <a:pt x="0" y="4"/>
                        <a:pt x="3" y="5"/>
                        <a:pt x="4" y="5"/>
                      </a:cubicBezTo>
                      <a:cubicBezTo>
                        <a:pt x="4" y="5"/>
                        <a:pt x="4" y="4"/>
                        <a:pt x="4" y="3"/>
                      </a:cubicBezTo>
                      <a:cubicBezTo>
                        <a:pt x="3" y="4"/>
                        <a:pt x="2" y="5"/>
                        <a:pt x="2" y="4"/>
                      </a:cubicBezTo>
                      <a:cubicBezTo>
                        <a:pt x="2" y="3"/>
                        <a:pt x="2" y="3"/>
                        <a:pt x="3" y="3"/>
                      </a:cubicBezTo>
                      <a:cubicBezTo>
                        <a:pt x="2" y="3"/>
                        <a:pt x="2" y="1"/>
                        <a:pt x="1"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6" name="Freeform 686">
                  <a:extLst>
                    <a:ext uri="{FF2B5EF4-FFF2-40B4-BE49-F238E27FC236}">
                      <a16:creationId xmlns:a16="http://schemas.microsoft.com/office/drawing/2014/main" id="{A9B7935D-00D1-442A-825E-65E21528C150}"/>
                    </a:ext>
                  </a:extLst>
                </p:cNvPr>
                <p:cNvSpPr>
                  <a:spLocks/>
                </p:cNvSpPr>
                <p:nvPr userDrawn="1"/>
              </p:nvSpPr>
              <p:spPr bwMode="auto">
                <a:xfrm>
                  <a:off x="3654" y="338"/>
                  <a:ext cx="5" cy="5"/>
                </a:xfrm>
                <a:custGeom>
                  <a:avLst/>
                  <a:gdLst>
                    <a:gd name="T0" fmla="*/ 0 w 1"/>
                    <a:gd name="T1" fmla="*/ 1 h 1"/>
                    <a:gd name="T2" fmla="*/ 0 w 1"/>
                    <a:gd name="T3" fmla="*/ 1 h 1"/>
                    <a:gd name="T4" fmla="*/ 1 w 1"/>
                    <a:gd name="T5" fmla="*/ 1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1"/>
                        <a:pt x="0" y="1"/>
                        <a:pt x="1" y="1"/>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7" name="Freeform 687">
                  <a:extLst>
                    <a:ext uri="{FF2B5EF4-FFF2-40B4-BE49-F238E27FC236}">
                      <a16:creationId xmlns:a16="http://schemas.microsoft.com/office/drawing/2014/main" id="{CC7CD6F5-63A2-4D48-AA40-53E88DAD7627}"/>
                    </a:ext>
                  </a:extLst>
                </p:cNvPr>
                <p:cNvSpPr>
                  <a:spLocks/>
                </p:cNvSpPr>
                <p:nvPr userDrawn="1"/>
              </p:nvSpPr>
              <p:spPr bwMode="auto">
                <a:xfrm>
                  <a:off x="3639" y="343"/>
                  <a:ext cx="15" cy="15"/>
                </a:xfrm>
                <a:custGeom>
                  <a:avLst/>
                  <a:gdLst>
                    <a:gd name="T0" fmla="*/ 2 w 3"/>
                    <a:gd name="T1" fmla="*/ 2 h 3"/>
                    <a:gd name="T2" fmla="*/ 0 w 3"/>
                    <a:gd name="T3" fmla="*/ 0 h 3"/>
                    <a:gd name="T4" fmla="*/ 1 w 3"/>
                    <a:gd name="T5" fmla="*/ 2 h 3"/>
                    <a:gd name="T6" fmla="*/ 2 w 3"/>
                    <a:gd name="T7" fmla="*/ 2 h 3"/>
                    <a:gd name="T8" fmla="*/ 2 w 3"/>
                    <a:gd name="T9" fmla="*/ 3 h 3"/>
                    <a:gd name="T10" fmla="*/ 2 w 3"/>
                    <a:gd name="T11" fmla="*/ 2 h 3"/>
                    <a:gd name="T12" fmla="*/ 2 w 3"/>
                    <a:gd name="T13" fmla="*/ 2 h 3"/>
                    <a:gd name="T14" fmla="*/ 2 w 3"/>
                    <a:gd name="T15" fmla="*/ 2 h 3"/>
                    <a:gd name="T16" fmla="*/ 2 w 3"/>
                    <a:gd name="T17" fmla="*/ 2 h 3"/>
                    <a:gd name="T18" fmla="*/ 2 w 3"/>
                    <a:gd name="T19" fmla="*/ 2 h 3"/>
                    <a:gd name="T20" fmla="*/ 2 w 3"/>
                    <a:gd name="T21" fmla="*/ 2 h 3"/>
                    <a:gd name="T22" fmla="*/ 2 w 3"/>
                    <a:gd name="T23" fmla="*/ 2 h 3"/>
                    <a:gd name="T24" fmla="*/ 2 w 3"/>
                    <a:gd name="T25" fmla="*/ 2 h 3"/>
                    <a:gd name="T26" fmla="*/ 2 w 3"/>
                    <a:gd name="T27" fmla="*/ 2 h 3"/>
                    <a:gd name="T28" fmla="*/ 2 w 3"/>
                    <a:gd name="T29" fmla="*/ 2 h 3"/>
                    <a:gd name="T30" fmla="*/ 3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1"/>
                        <a:pt x="1" y="0"/>
                        <a:pt x="0" y="0"/>
                      </a:cubicBezTo>
                      <a:cubicBezTo>
                        <a:pt x="0" y="1"/>
                        <a:pt x="1" y="1"/>
                        <a:pt x="1" y="2"/>
                      </a:cubicBezTo>
                      <a:cubicBezTo>
                        <a:pt x="1" y="1"/>
                        <a:pt x="1" y="3"/>
                        <a:pt x="2" y="2"/>
                      </a:cubicBezTo>
                      <a:cubicBezTo>
                        <a:pt x="2" y="2"/>
                        <a:pt x="2" y="2"/>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2"/>
                        <a:pt x="2" y="2"/>
                      </a:cubicBezTo>
                      <a:cubicBezTo>
                        <a:pt x="2" y="2"/>
                        <a:pt x="2" y="2"/>
                        <a:pt x="2" y="2"/>
                      </a:cubicBezTo>
                      <a:cubicBezTo>
                        <a:pt x="2" y="2"/>
                        <a:pt x="2" y="2"/>
                        <a:pt x="2" y="2"/>
                      </a:cubicBezTo>
                      <a:cubicBezTo>
                        <a:pt x="3" y="0"/>
                        <a:pt x="3" y="0"/>
                        <a:pt x="3" y="0"/>
                      </a:cubicBezTo>
                      <a:cubicBezTo>
                        <a:pt x="2"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8" name="Freeform 688">
                  <a:extLst>
                    <a:ext uri="{FF2B5EF4-FFF2-40B4-BE49-F238E27FC236}">
                      <a16:creationId xmlns:a16="http://schemas.microsoft.com/office/drawing/2014/main" id="{776ACB66-1F78-4476-9004-4BE5765EF8C8}"/>
                    </a:ext>
                  </a:extLst>
                </p:cNvPr>
                <p:cNvSpPr>
                  <a:spLocks/>
                </p:cNvSpPr>
                <p:nvPr userDrawn="1"/>
              </p:nvSpPr>
              <p:spPr bwMode="auto">
                <a:xfrm>
                  <a:off x="3620"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9" name="Freeform 689">
                  <a:extLst>
                    <a:ext uri="{FF2B5EF4-FFF2-40B4-BE49-F238E27FC236}">
                      <a16:creationId xmlns:a16="http://schemas.microsoft.com/office/drawing/2014/main" id="{6FED04B3-22FC-4440-9D38-4654D6599470}"/>
                    </a:ext>
                  </a:extLst>
                </p:cNvPr>
                <p:cNvSpPr>
                  <a:spLocks/>
                </p:cNvSpPr>
                <p:nvPr userDrawn="1"/>
              </p:nvSpPr>
              <p:spPr bwMode="auto">
                <a:xfrm>
                  <a:off x="3620" y="383"/>
                  <a:ext cx="14" cy="10"/>
                </a:xfrm>
                <a:custGeom>
                  <a:avLst/>
                  <a:gdLst>
                    <a:gd name="T0" fmla="*/ 0 w 3"/>
                    <a:gd name="T1" fmla="*/ 0 h 2"/>
                    <a:gd name="T2" fmla="*/ 1 w 3"/>
                    <a:gd name="T3" fmla="*/ 1 h 2"/>
                    <a:gd name="T4" fmla="*/ 0 w 3"/>
                    <a:gd name="T5" fmla="*/ 1 h 2"/>
                    <a:gd name="T6" fmla="*/ 1 w 3"/>
                    <a:gd name="T7" fmla="*/ 1 h 2"/>
                    <a:gd name="T8" fmla="*/ 1 w 3"/>
                    <a:gd name="T9" fmla="*/ 1 h 2"/>
                    <a:gd name="T10" fmla="*/ 3 w 3"/>
                    <a:gd name="T11" fmla="*/ 0 h 2"/>
                    <a:gd name="T12" fmla="*/ 0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0"/>
                      </a:moveTo>
                      <a:cubicBezTo>
                        <a:pt x="0" y="0"/>
                        <a:pt x="1" y="0"/>
                        <a:pt x="1" y="1"/>
                      </a:cubicBezTo>
                      <a:cubicBezTo>
                        <a:pt x="0" y="1"/>
                        <a:pt x="0" y="1"/>
                        <a:pt x="0" y="1"/>
                      </a:cubicBezTo>
                      <a:cubicBezTo>
                        <a:pt x="0" y="1"/>
                        <a:pt x="0" y="2"/>
                        <a:pt x="1" y="1"/>
                      </a:cubicBezTo>
                      <a:cubicBezTo>
                        <a:pt x="1" y="1"/>
                        <a:pt x="1" y="1"/>
                        <a:pt x="1"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0" name="Freeform 690">
                  <a:extLst>
                    <a:ext uri="{FF2B5EF4-FFF2-40B4-BE49-F238E27FC236}">
                      <a16:creationId xmlns:a16="http://schemas.microsoft.com/office/drawing/2014/main" id="{408E8626-AD76-42A5-B13B-34A2BF1C7026}"/>
                    </a:ext>
                  </a:extLst>
                </p:cNvPr>
                <p:cNvSpPr>
                  <a:spLocks/>
                </p:cNvSpPr>
                <p:nvPr userDrawn="1"/>
              </p:nvSpPr>
              <p:spPr bwMode="auto">
                <a:xfrm>
                  <a:off x="3630" y="358"/>
                  <a:ext cx="4" cy="10"/>
                </a:xfrm>
                <a:custGeom>
                  <a:avLst/>
                  <a:gdLst>
                    <a:gd name="T0" fmla="*/ 1 w 1"/>
                    <a:gd name="T1" fmla="*/ 2 h 2"/>
                    <a:gd name="T2" fmla="*/ 1 w 1"/>
                    <a:gd name="T3" fmla="*/ 0 h 2"/>
                    <a:gd name="T4" fmla="*/ 0 w 1"/>
                    <a:gd name="T5" fmla="*/ 1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0"/>
                        <a:pt x="1" y="0"/>
                        <a:pt x="1" y="0"/>
                      </a:cubicBezTo>
                      <a:cubicBezTo>
                        <a:pt x="0" y="1"/>
                        <a:pt x="0" y="1"/>
                        <a:pt x="0" y="1"/>
                      </a:cubicBezTo>
                      <a:cubicBezTo>
                        <a:pt x="0" y="1"/>
                        <a:pt x="0" y="1"/>
                        <a:pt x="0" y="1"/>
                      </a:cubicBezTo>
                      <a:cubicBezTo>
                        <a:pt x="0" y="2"/>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1" name="Freeform 691">
                  <a:extLst>
                    <a:ext uri="{FF2B5EF4-FFF2-40B4-BE49-F238E27FC236}">
                      <a16:creationId xmlns:a16="http://schemas.microsoft.com/office/drawing/2014/main" id="{35EA9E19-60A2-4469-9975-81012A3D0F25}"/>
                    </a:ext>
                  </a:extLst>
                </p:cNvPr>
                <p:cNvSpPr>
                  <a:spLocks/>
                </p:cNvSpPr>
                <p:nvPr userDrawn="1"/>
              </p:nvSpPr>
              <p:spPr bwMode="auto">
                <a:xfrm>
                  <a:off x="3659" y="33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2" name="Freeform 692">
                  <a:extLst>
                    <a:ext uri="{FF2B5EF4-FFF2-40B4-BE49-F238E27FC236}">
                      <a16:creationId xmlns:a16="http://schemas.microsoft.com/office/drawing/2014/main" id="{8B9EAA0D-55D6-423C-B677-329EC8CEA8F1}"/>
                    </a:ext>
                  </a:extLst>
                </p:cNvPr>
                <p:cNvSpPr>
                  <a:spLocks/>
                </p:cNvSpPr>
                <p:nvPr userDrawn="1"/>
              </p:nvSpPr>
              <p:spPr bwMode="auto">
                <a:xfrm>
                  <a:off x="3664" y="32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3" name="Freeform 693">
                  <a:extLst>
                    <a:ext uri="{FF2B5EF4-FFF2-40B4-BE49-F238E27FC236}">
                      <a16:creationId xmlns:a16="http://schemas.microsoft.com/office/drawing/2014/main" id="{617DECE0-BA80-463E-BAED-753B0D65E0FF}"/>
                    </a:ext>
                  </a:extLst>
                </p:cNvPr>
                <p:cNvSpPr>
                  <a:spLocks/>
                </p:cNvSpPr>
                <p:nvPr userDrawn="1"/>
              </p:nvSpPr>
              <p:spPr bwMode="auto">
                <a:xfrm>
                  <a:off x="3963" y="53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4" name="Freeform 694">
                  <a:extLst>
                    <a:ext uri="{FF2B5EF4-FFF2-40B4-BE49-F238E27FC236}">
                      <a16:creationId xmlns:a16="http://schemas.microsoft.com/office/drawing/2014/main" id="{7E3FE8D5-9F2F-45FD-ADA3-EB48580FBB86}"/>
                    </a:ext>
                  </a:extLst>
                </p:cNvPr>
                <p:cNvSpPr>
                  <a:spLocks/>
                </p:cNvSpPr>
                <p:nvPr userDrawn="1"/>
              </p:nvSpPr>
              <p:spPr bwMode="auto">
                <a:xfrm>
                  <a:off x="3968" y="5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5" name="Freeform 695">
                  <a:extLst>
                    <a:ext uri="{FF2B5EF4-FFF2-40B4-BE49-F238E27FC236}">
                      <a16:creationId xmlns:a16="http://schemas.microsoft.com/office/drawing/2014/main" id="{43488B99-BD05-4E6F-96E0-3DECFF6E96C4}"/>
                    </a:ext>
                  </a:extLst>
                </p:cNvPr>
                <p:cNvSpPr>
                  <a:spLocks/>
                </p:cNvSpPr>
                <p:nvPr userDrawn="1"/>
              </p:nvSpPr>
              <p:spPr bwMode="auto">
                <a:xfrm>
                  <a:off x="3824" y="283"/>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6" name="Freeform 696">
                  <a:extLst>
                    <a:ext uri="{FF2B5EF4-FFF2-40B4-BE49-F238E27FC236}">
                      <a16:creationId xmlns:a16="http://schemas.microsoft.com/office/drawing/2014/main" id="{04E49443-B541-428B-ACC7-EE070C76020D}"/>
                    </a:ext>
                  </a:extLst>
                </p:cNvPr>
                <p:cNvSpPr>
                  <a:spLocks/>
                </p:cNvSpPr>
                <p:nvPr userDrawn="1"/>
              </p:nvSpPr>
              <p:spPr bwMode="auto">
                <a:xfrm>
                  <a:off x="3928" y="3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7" name="Freeform 697">
                  <a:extLst>
                    <a:ext uri="{FF2B5EF4-FFF2-40B4-BE49-F238E27FC236}">
                      <a16:creationId xmlns:a16="http://schemas.microsoft.com/office/drawing/2014/main" id="{C5EFC4DC-17EC-43C6-A277-E1980658CB06}"/>
                    </a:ext>
                  </a:extLst>
                </p:cNvPr>
                <p:cNvSpPr>
                  <a:spLocks/>
                </p:cNvSpPr>
                <p:nvPr userDrawn="1"/>
              </p:nvSpPr>
              <p:spPr bwMode="auto">
                <a:xfrm>
                  <a:off x="3948" y="38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8" name="Freeform 698">
                  <a:extLst>
                    <a:ext uri="{FF2B5EF4-FFF2-40B4-BE49-F238E27FC236}">
                      <a16:creationId xmlns:a16="http://schemas.microsoft.com/office/drawing/2014/main" id="{DFBB6905-66FC-467D-A47E-F2F4DA786888}"/>
                    </a:ext>
                  </a:extLst>
                </p:cNvPr>
                <p:cNvSpPr>
                  <a:spLocks/>
                </p:cNvSpPr>
                <p:nvPr userDrawn="1"/>
              </p:nvSpPr>
              <p:spPr bwMode="auto">
                <a:xfrm>
                  <a:off x="3938" y="6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9" name="Freeform 699">
                  <a:extLst>
                    <a:ext uri="{FF2B5EF4-FFF2-40B4-BE49-F238E27FC236}">
                      <a16:creationId xmlns:a16="http://schemas.microsoft.com/office/drawing/2014/main" id="{0D856B20-F3B6-44D4-B27F-9B756F0A756A}"/>
                    </a:ext>
                  </a:extLst>
                </p:cNvPr>
                <p:cNvSpPr>
                  <a:spLocks/>
                </p:cNvSpPr>
                <p:nvPr userDrawn="1"/>
              </p:nvSpPr>
              <p:spPr bwMode="auto">
                <a:xfrm>
                  <a:off x="3714" y="268"/>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2" y="1"/>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0" name="Freeform 700">
                  <a:extLst>
                    <a:ext uri="{FF2B5EF4-FFF2-40B4-BE49-F238E27FC236}">
                      <a16:creationId xmlns:a16="http://schemas.microsoft.com/office/drawing/2014/main" id="{4FA140D4-F915-45FC-9F56-87703E2B49AF}"/>
                    </a:ext>
                  </a:extLst>
                </p:cNvPr>
                <p:cNvSpPr>
                  <a:spLocks/>
                </p:cNvSpPr>
                <p:nvPr userDrawn="1"/>
              </p:nvSpPr>
              <p:spPr bwMode="auto">
                <a:xfrm>
                  <a:off x="3918"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1" name="Freeform 701">
                  <a:extLst>
                    <a:ext uri="{FF2B5EF4-FFF2-40B4-BE49-F238E27FC236}">
                      <a16:creationId xmlns:a16="http://schemas.microsoft.com/office/drawing/2014/main" id="{F61B89D7-F6FB-4589-8CBC-8D9535353DD8}"/>
                    </a:ext>
                  </a:extLst>
                </p:cNvPr>
                <p:cNvSpPr>
                  <a:spLocks/>
                </p:cNvSpPr>
                <p:nvPr userDrawn="1"/>
              </p:nvSpPr>
              <p:spPr bwMode="auto">
                <a:xfrm>
                  <a:off x="3724" y="26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2" name="Freeform 702">
                  <a:extLst>
                    <a:ext uri="{FF2B5EF4-FFF2-40B4-BE49-F238E27FC236}">
                      <a16:creationId xmlns:a16="http://schemas.microsoft.com/office/drawing/2014/main" id="{58B0E37B-AEC7-4BBB-9F1D-825D60DA8A34}"/>
                    </a:ext>
                  </a:extLst>
                </p:cNvPr>
                <p:cNvSpPr>
                  <a:spLocks/>
                </p:cNvSpPr>
                <p:nvPr userDrawn="1"/>
              </p:nvSpPr>
              <p:spPr bwMode="auto">
                <a:xfrm>
                  <a:off x="3644"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3" name="Freeform 703">
                  <a:extLst>
                    <a:ext uri="{FF2B5EF4-FFF2-40B4-BE49-F238E27FC236}">
                      <a16:creationId xmlns:a16="http://schemas.microsoft.com/office/drawing/2014/main" id="{F87F0CA1-81E5-470C-93BF-B0065AC5DB14}"/>
                    </a:ext>
                  </a:extLst>
                </p:cNvPr>
                <p:cNvSpPr>
                  <a:spLocks/>
                </p:cNvSpPr>
                <p:nvPr userDrawn="1"/>
              </p:nvSpPr>
              <p:spPr bwMode="auto">
                <a:xfrm>
                  <a:off x="3644" y="5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4" name="Rectangle 704">
                  <a:extLst>
                    <a:ext uri="{FF2B5EF4-FFF2-40B4-BE49-F238E27FC236}">
                      <a16:creationId xmlns:a16="http://schemas.microsoft.com/office/drawing/2014/main" id="{C107920F-D815-475D-9CBB-18CBE3B8F424}"/>
                    </a:ext>
                  </a:extLst>
                </p:cNvPr>
                <p:cNvSpPr>
                  <a:spLocks noChangeArrowheads="1"/>
                </p:cNvSpPr>
                <p:nvPr userDrawn="1"/>
              </p:nvSpPr>
              <p:spPr bwMode="auto">
                <a:xfrm>
                  <a:off x="3679"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5" name="Freeform 705">
                  <a:extLst>
                    <a:ext uri="{FF2B5EF4-FFF2-40B4-BE49-F238E27FC236}">
                      <a16:creationId xmlns:a16="http://schemas.microsoft.com/office/drawing/2014/main" id="{D3A14D16-656B-4224-9000-9A4C64B2A8C0}"/>
                    </a:ext>
                  </a:extLst>
                </p:cNvPr>
                <p:cNvSpPr>
                  <a:spLocks/>
                </p:cNvSpPr>
                <p:nvPr userDrawn="1"/>
              </p:nvSpPr>
              <p:spPr bwMode="auto">
                <a:xfrm>
                  <a:off x="3659" y="29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6" name="Freeform 706">
                  <a:extLst>
                    <a:ext uri="{FF2B5EF4-FFF2-40B4-BE49-F238E27FC236}">
                      <a16:creationId xmlns:a16="http://schemas.microsoft.com/office/drawing/2014/main" id="{6F125CA8-27D2-4FFF-923D-F2705DB6EADA}"/>
                    </a:ext>
                  </a:extLst>
                </p:cNvPr>
                <p:cNvSpPr>
                  <a:spLocks/>
                </p:cNvSpPr>
                <p:nvPr userDrawn="1"/>
              </p:nvSpPr>
              <p:spPr bwMode="auto">
                <a:xfrm>
                  <a:off x="3739" y="2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7" name="Freeform 707">
                  <a:extLst>
                    <a:ext uri="{FF2B5EF4-FFF2-40B4-BE49-F238E27FC236}">
                      <a16:creationId xmlns:a16="http://schemas.microsoft.com/office/drawing/2014/main" id="{50681945-DD26-43F4-91DE-1AAB92417E5B}"/>
                    </a:ext>
                  </a:extLst>
                </p:cNvPr>
                <p:cNvSpPr>
                  <a:spLocks/>
                </p:cNvSpPr>
                <p:nvPr userDrawn="1"/>
              </p:nvSpPr>
              <p:spPr bwMode="auto">
                <a:xfrm>
                  <a:off x="3679" y="3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8" name="Freeform 708">
                  <a:extLst>
                    <a:ext uri="{FF2B5EF4-FFF2-40B4-BE49-F238E27FC236}">
                      <a16:creationId xmlns:a16="http://schemas.microsoft.com/office/drawing/2014/main" id="{336D7ADD-A2B0-46B6-B794-368D6BACCD80}"/>
                    </a:ext>
                  </a:extLst>
                </p:cNvPr>
                <p:cNvSpPr>
                  <a:spLocks/>
                </p:cNvSpPr>
                <p:nvPr userDrawn="1"/>
              </p:nvSpPr>
              <p:spPr bwMode="auto">
                <a:xfrm>
                  <a:off x="3679" y="30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9" name="Freeform 709">
                  <a:extLst>
                    <a:ext uri="{FF2B5EF4-FFF2-40B4-BE49-F238E27FC236}">
                      <a16:creationId xmlns:a16="http://schemas.microsoft.com/office/drawing/2014/main" id="{781FCECB-E527-411C-84E5-8E4034A5AB4C}"/>
                    </a:ext>
                  </a:extLst>
                </p:cNvPr>
                <p:cNvSpPr>
                  <a:spLocks/>
                </p:cNvSpPr>
                <p:nvPr userDrawn="1"/>
              </p:nvSpPr>
              <p:spPr bwMode="auto">
                <a:xfrm>
                  <a:off x="3679" y="30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0" name="Freeform 710">
                  <a:extLst>
                    <a:ext uri="{FF2B5EF4-FFF2-40B4-BE49-F238E27FC236}">
                      <a16:creationId xmlns:a16="http://schemas.microsoft.com/office/drawing/2014/main" id="{2BAFE1AB-2EDD-47D4-BE6C-5E286B7C6AC6}"/>
                    </a:ext>
                  </a:extLst>
                </p:cNvPr>
                <p:cNvSpPr>
                  <a:spLocks/>
                </p:cNvSpPr>
                <p:nvPr userDrawn="1"/>
              </p:nvSpPr>
              <p:spPr bwMode="auto">
                <a:xfrm>
                  <a:off x="3794" y="6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1" name="Rectangle 711">
                  <a:extLst>
                    <a:ext uri="{FF2B5EF4-FFF2-40B4-BE49-F238E27FC236}">
                      <a16:creationId xmlns:a16="http://schemas.microsoft.com/office/drawing/2014/main" id="{30635825-EA34-4BBF-B9B0-29BD0E08F753}"/>
                    </a:ext>
                  </a:extLst>
                </p:cNvPr>
                <p:cNvSpPr>
                  <a:spLocks noChangeArrowheads="1"/>
                </p:cNvSpPr>
                <p:nvPr userDrawn="1"/>
              </p:nvSpPr>
              <p:spPr bwMode="auto">
                <a:xfrm>
                  <a:off x="3888" y="2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2" name="Freeform 712">
                  <a:extLst>
                    <a:ext uri="{FF2B5EF4-FFF2-40B4-BE49-F238E27FC236}">
                      <a16:creationId xmlns:a16="http://schemas.microsoft.com/office/drawing/2014/main" id="{E38A0E82-4521-40A0-8F37-D0D8C0C13108}"/>
                    </a:ext>
                  </a:extLst>
                </p:cNvPr>
                <p:cNvSpPr>
                  <a:spLocks/>
                </p:cNvSpPr>
                <p:nvPr userDrawn="1"/>
              </p:nvSpPr>
              <p:spPr bwMode="auto">
                <a:xfrm>
                  <a:off x="3883" y="283"/>
                  <a:ext cx="15" cy="10"/>
                </a:xfrm>
                <a:custGeom>
                  <a:avLst/>
                  <a:gdLst>
                    <a:gd name="T0" fmla="*/ 3 w 3"/>
                    <a:gd name="T1" fmla="*/ 1 h 2"/>
                    <a:gd name="T2" fmla="*/ 1 w 3"/>
                    <a:gd name="T3" fmla="*/ 0 h 2"/>
                    <a:gd name="T4" fmla="*/ 0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1"/>
                        <a:pt x="1" y="0"/>
                      </a:cubicBezTo>
                      <a:cubicBezTo>
                        <a:pt x="0" y="2"/>
                        <a:pt x="0" y="2"/>
                        <a:pt x="0" y="2"/>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3" name="Freeform 713">
                  <a:extLst>
                    <a:ext uri="{FF2B5EF4-FFF2-40B4-BE49-F238E27FC236}">
                      <a16:creationId xmlns:a16="http://schemas.microsoft.com/office/drawing/2014/main" id="{9DA6FA58-F0AE-4A44-B200-2C332D272B6C}"/>
                    </a:ext>
                  </a:extLst>
                </p:cNvPr>
                <p:cNvSpPr>
                  <a:spLocks noEditPoints="1"/>
                </p:cNvSpPr>
                <p:nvPr userDrawn="1"/>
              </p:nvSpPr>
              <p:spPr bwMode="auto">
                <a:xfrm>
                  <a:off x="3605" y="213"/>
                  <a:ext cx="378" cy="500"/>
                </a:xfrm>
                <a:custGeom>
                  <a:avLst/>
                  <a:gdLst>
                    <a:gd name="T0" fmla="*/ 72 w 76"/>
                    <a:gd name="T1" fmla="*/ 68 h 100"/>
                    <a:gd name="T2" fmla="*/ 73 w 76"/>
                    <a:gd name="T3" fmla="*/ 61 h 100"/>
                    <a:gd name="T4" fmla="*/ 74 w 76"/>
                    <a:gd name="T5" fmla="*/ 58 h 100"/>
                    <a:gd name="T6" fmla="*/ 73 w 76"/>
                    <a:gd name="T7" fmla="*/ 52 h 100"/>
                    <a:gd name="T8" fmla="*/ 72 w 76"/>
                    <a:gd name="T9" fmla="*/ 44 h 100"/>
                    <a:gd name="T10" fmla="*/ 65 w 76"/>
                    <a:gd name="T11" fmla="*/ 35 h 100"/>
                    <a:gd name="T12" fmla="*/ 65 w 76"/>
                    <a:gd name="T13" fmla="*/ 35 h 100"/>
                    <a:gd name="T14" fmla="*/ 68 w 76"/>
                    <a:gd name="T15" fmla="*/ 33 h 100"/>
                    <a:gd name="T16" fmla="*/ 66 w 76"/>
                    <a:gd name="T17" fmla="*/ 28 h 100"/>
                    <a:gd name="T18" fmla="*/ 62 w 76"/>
                    <a:gd name="T19" fmla="*/ 23 h 100"/>
                    <a:gd name="T20" fmla="*/ 53 w 76"/>
                    <a:gd name="T21" fmla="*/ 18 h 100"/>
                    <a:gd name="T22" fmla="*/ 54 w 76"/>
                    <a:gd name="T23" fmla="*/ 11 h 100"/>
                    <a:gd name="T24" fmla="*/ 46 w 76"/>
                    <a:gd name="T25" fmla="*/ 9 h 100"/>
                    <a:gd name="T26" fmla="*/ 46 w 76"/>
                    <a:gd name="T27" fmla="*/ 4 h 100"/>
                    <a:gd name="T28" fmla="*/ 42 w 76"/>
                    <a:gd name="T29" fmla="*/ 3 h 100"/>
                    <a:gd name="T30" fmla="*/ 33 w 76"/>
                    <a:gd name="T31" fmla="*/ 6 h 100"/>
                    <a:gd name="T32" fmla="*/ 28 w 76"/>
                    <a:gd name="T33" fmla="*/ 6 h 100"/>
                    <a:gd name="T34" fmla="*/ 19 w 76"/>
                    <a:gd name="T35" fmla="*/ 7 h 100"/>
                    <a:gd name="T36" fmla="*/ 17 w 76"/>
                    <a:gd name="T37" fmla="*/ 11 h 100"/>
                    <a:gd name="T38" fmla="*/ 12 w 76"/>
                    <a:gd name="T39" fmla="*/ 14 h 100"/>
                    <a:gd name="T40" fmla="*/ 11 w 76"/>
                    <a:gd name="T41" fmla="*/ 19 h 100"/>
                    <a:gd name="T42" fmla="*/ 15 w 76"/>
                    <a:gd name="T43" fmla="*/ 18 h 100"/>
                    <a:gd name="T44" fmla="*/ 15 w 76"/>
                    <a:gd name="T45" fmla="*/ 16 h 100"/>
                    <a:gd name="T46" fmla="*/ 20 w 76"/>
                    <a:gd name="T47" fmla="*/ 14 h 100"/>
                    <a:gd name="T48" fmla="*/ 29 w 76"/>
                    <a:gd name="T49" fmla="*/ 11 h 100"/>
                    <a:gd name="T50" fmla="*/ 39 w 76"/>
                    <a:gd name="T51" fmla="*/ 11 h 100"/>
                    <a:gd name="T52" fmla="*/ 44 w 76"/>
                    <a:gd name="T53" fmla="*/ 14 h 100"/>
                    <a:gd name="T54" fmla="*/ 45 w 76"/>
                    <a:gd name="T55" fmla="*/ 14 h 100"/>
                    <a:gd name="T56" fmla="*/ 50 w 76"/>
                    <a:gd name="T57" fmla="*/ 18 h 100"/>
                    <a:gd name="T58" fmla="*/ 58 w 76"/>
                    <a:gd name="T59" fmla="*/ 30 h 100"/>
                    <a:gd name="T60" fmla="*/ 59 w 76"/>
                    <a:gd name="T61" fmla="*/ 35 h 100"/>
                    <a:gd name="T62" fmla="*/ 64 w 76"/>
                    <a:gd name="T63" fmla="*/ 43 h 100"/>
                    <a:gd name="T64" fmla="*/ 66 w 76"/>
                    <a:gd name="T65" fmla="*/ 51 h 100"/>
                    <a:gd name="T66" fmla="*/ 64 w 76"/>
                    <a:gd name="T67" fmla="*/ 59 h 100"/>
                    <a:gd name="T68" fmla="*/ 63 w 76"/>
                    <a:gd name="T69" fmla="*/ 69 h 100"/>
                    <a:gd name="T70" fmla="*/ 60 w 76"/>
                    <a:gd name="T71" fmla="*/ 78 h 100"/>
                    <a:gd name="T72" fmla="*/ 54 w 76"/>
                    <a:gd name="T73" fmla="*/ 89 h 100"/>
                    <a:gd name="T74" fmla="*/ 39 w 76"/>
                    <a:gd name="T75" fmla="*/ 91 h 100"/>
                    <a:gd name="T76" fmla="*/ 36 w 76"/>
                    <a:gd name="T77" fmla="*/ 91 h 100"/>
                    <a:gd name="T78" fmla="*/ 28 w 76"/>
                    <a:gd name="T79" fmla="*/ 88 h 100"/>
                    <a:gd name="T80" fmla="*/ 19 w 76"/>
                    <a:gd name="T81" fmla="*/ 80 h 100"/>
                    <a:gd name="T82" fmla="*/ 10 w 76"/>
                    <a:gd name="T83" fmla="*/ 69 h 100"/>
                    <a:gd name="T84" fmla="*/ 6 w 76"/>
                    <a:gd name="T85" fmla="*/ 57 h 100"/>
                    <a:gd name="T86" fmla="*/ 2 w 76"/>
                    <a:gd name="T87" fmla="*/ 66 h 100"/>
                    <a:gd name="T88" fmla="*/ 8 w 76"/>
                    <a:gd name="T89" fmla="*/ 79 h 100"/>
                    <a:gd name="T90" fmla="*/ 9 w 76"/>
                    <a:gd name="T91" fmla="*/ 82 h 100"/>
                    <a:gd name="T92" fmla="*/ 21 w 76"/>
                    <a:gd name="T93" fmla="*/ 93 h 100"/>
                    <a:gd name="T94" fmla="*/ 29 w 76"/>
                    <a:gd name="T95" fmla="*/ 95 h 100"/>
                    <a:gd name="T96" fmla="*/ 37 w 76"/>
                    <a:gd name="T97" fmla="*/ 97 h 100"/>
                    <a:gd name="T98" fmla="*/ 39 w 76"/>
                    <a:gd name="T99" fmla="*/ 99 h 100"/>
                    <a:gd name="T100" fmla="*/ 45 w 76"/>
                    <a:gd name="T101" fmla="*/ 97 h 100"/>
                    <a:gd name="T102" fmla="*/ 53 w 76"/>
                    <a:gd name="T103" fmla="*/ 95 h 100"/>
                    <a:gd name="T104" fmla="*/ 58 w 76"/>
                    <a:gd name="T105" fmla="*/ 90 h 100"/>
                    <a:gd name="T106" fmla="*/ 61 w 76"/>
                    <a:gd name="T107" fmla="*/ 88 h 100"/>
                    <a:gd name="T108" fmla="*/ 67 w 76"/>
                    <a:gd name="T109" fmla="*/ 82 h 100"/>
                    <a:gd name="T110" fmla="*/ 71 w 76"/>
                    <a:gd name="T111" fmla="*/ 71 h 100"/>
                    <a:gd name="T112" fmla="*/ 66 w 76"/>
                    <a:gd name="T113" fmla="*/ 34 h 100"/>
                    <a:gd name="T114" fmla="*/ 17 w 76"/>
                    <a:gd name="T115"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00">
                      <a:moveTo>
                        <a:pt x="71" y="72"/>
                      </a:moveTo>
                      <a:cubicBezTo>
                        <a:pt x="72" y="72"/>
                        <a:pt x="72" y="72"/>
                        <a:pt x="72" y="72"/>
                      </a:cubicBezTo>
                      <a:cubicBezTo>
                        <a:pt x="73" y="73"/>
                        <a:pt x="72" y="74"/>
                        <a:pt x="73" y="73"/>
                      </a:cubicBezTo>
                      <a:cubicBezTo>
                        <a:pt x="71" y="72"/>
                        <a:pt x="74" y="69"/>
                        <a:pt x="72" y="68"/>
                      </a:cubicBezTo>
                      <a:cubicBezTo>
                        <a:pt x="72" y="68"/>
                        <a:pt x="72" y="68"/>
                        <a:pt x="72" y="68"/>
                      </a:cubicBezTo>
                      <a:cubicBezTo>
                        <a:pt x="72" y="68"/>
                        <a:pt x="72" y="68"/>
                        <a:pt x="72" y="68"/>
                      </a:cubicBezTo>
                      <a:cubicBezTo>
                        <a:pt x="74" y="67"/>
                        <a:pt x="71" y="67"/>
                        <a:pt x="71" y="65"/>
                      </a:cubicBezTo>
                      <a:cubicBezTo>
                        <a:pt x="72" y="64"/>
                        <a:pt x="72" y="64"/>
                        <a:pt x="72" y="64"/>
                      </a:cubicBezTo>
                      <a:cubicBezTo>
                        <a:pt x="72" y="63"/>
                        <a:pt x="72" y="63"/>
                        <a:pt x="72" y="63"/>
                      </a:cubicBezTo>
                      <a:cubicBezTo>
                        <a:pt x="72" y="63"/>
                        <a:pt x="73" y="63"/>
                        <a:pt x="72" y="63"/>
                      </a:cubicBezTo>
                      <a:cubicBezTo>
                        <a:pt x="72" y="61"/>
                        <a:pt x="72" y="61"/>
                        <a:pt x="72" y="61"/>
                      </a:cubicBezTo>
                      <a:cubicBezTo>
                        <a:pt x="73" y="61"/>
                        <a:pt x="73" y="61"/>
                        <a:pt x="73" y="61"/>
                      </a:cubicBezTo>
                      <a:cubicBezTo>
                        <a:pt x="72" y="61"/>
                        <a:pt x="72" y="60"/>
                        <a:pt x="71" y="59"/>
                      </a:cubicBezTo>
                      <a:cubicBezTo>
                        <a:pt x="72" y="59"/>
                        <a:pt x="72" y="60"/>
                        <a:pt x="72" y="60"/>
                      </a:cubicBezTo>
                      <a:cubicBezTo>
                        <a:pt x="71" y="58"/>
                        <a:pt x="71" y="58"/>
                        <a:pt x="71" y="58"/>
                      </a:cubicBezTo>
                      <a:cubicBezTo>
                        <a:pt x="72" y="58"/>
                        <a:pt x="73" y="59"/>
                        <a:pt x="73" y="60"/>
                      </a:cubicBezTo>
                      <a:cubicBezTo>
                        <a:pt x="75" y="59"/>
                        <a:pt x="72" y="59"/>
                        <a:pt x="74" y="56"/>
                      </a:cubicBezTo>
                      <a:cubicBezTo>
                        <a:pt x="74" y="58"/>
                        <a:pt x="74" y="58"/>
                        <a:pt x="74" y="58"/>
                      </a:cubicBezTo>
                      <a:cubicBezTo>
                        <a:pt x="75" y="57"/>
                        <a:pt x="75" y="56"/>
                        <a:pt x="76" y="55"/>
                      </a:cubicBezTo>
                      <a:cubicBezTo>
                        <a:pt x="75" y="55"/>
                        <a:pt x="73" y="57"/>
                        <a:pt x="73" y="56"/>
                      </a:cubicBezTo>
                      <a:cubicBezTo>
                        <a:pt x="73" y="56"/>
                        <a:pt x="73" y="55"/>
                        <a:pt x="73" y="54"/>
                      </a:cubicBezTo>
                      <a:cubicBezTo>
                        <a:pt x="73" y="54"/>
                        <a:pt x="73" y="54"/>
                        <a:pt x="73" y="53"/>
                      </a:cubicBezTo>
                      <a:cubicBezTo>
                        <a:pt x="74" y="53"/>
                        <a:pt x="74" y="53"/>
                        <a:pt x="74" y="53"/>
                      </a:cubicBezTo>
                      <a:cubicBezTo>
                        <a:pt x="74" y="52"/>
                        <a:pt x="73" y="52"/>
                        <a:pt x="73" y="52"/>
                      </a:cubicBezTo>
                      <a:cubicBezTo>
                        <a:pt x="73" y="51"/>
                        <a:pt x="74" y="50"/>
                        <a:pt x="75" y="50"/>
                      </a:cubicBezTo>
                      <a:cubicBezTo>
                        <a:pt x="75" y="48"/>
                        <a:pt x="73" y="51"/>
                        <a:pt x="73" y="49"/>
                      </a:cubicBezTo>
                      <a:cubicBezTo>
                        <a:pt x="73" y="48"/>
                        <a:pt x="73" y="47"/>
                        <a:pt x="71" y="46"/>
                      </a:cubicBezTo>
                      <a:cubicBezTo>
                        <a:pt x="72" y="45"/>
                        <a:pt x="72" y="46"/>
                        <a:pt x="73" y="45"/>
                      </a:cubicBezTo>
                      <a:cubicBezTo>
                        <a:pt x="71" y="44"/>
                        <a:pt x="71" y="44"/>
                        <a:pt x="71" y="44"/>
                      </a:cubicBezTo>
                      <a:cubicBezTo>
                        <a:pt x="71" y="44"/>
                        <a:pt x="72" y="44"/>
                        <a:pt x="72" y="44"/>
                      </a:cubicBezTo>
                      <a:cubicBezTo>
                        <a:pt x="71" y="44"/>
                        <a:pt x="71" y="44"/>
                        <a:pt x="70" y="43"/>
                      </a:cubicBezTo>
                      <a:cubicBezTo>
                        <a:pt x="69" y="43"/>
                        <a:pt x="72" y="41"/>
                        <a:pt x="70" y="40"/>
                      </a:cubicBezTo>
                      <a:cubicBezTo>
                        <a:pt x="70" y="39"/>
                        <a:pt x="71" y="40"/>
                        <a:pt x="71" y="40"/>
                      </a:cubicBezTo>
                      <a:cubicBezTo>
                        <a:pt x="70" y="38"/>
                        <a:pt x="70" y="38"/>
                        <a:pt x="68" y="37"/>
                      </a:cubicBezTo>
                      <a:cubicBezTo>
                        <a:pt x="69" y="36"/>
                        <a:pt x="69" y="36"/>
                        <a:pt x="69" y="36"/>
                      </a:cubicBezTo>
                      <a:cubicBezTo>
                        <a:pt x="68" y="37"/>
                        <a:pt x="66" y="36"/>
                        <a:pt x="65" y="35"/>
                      </a:cubicBezTo>
                      <a:cubicBezTo>
                        <a:pt x="65" y="36"/>
                        <a:pt x="65" y="36"/>
                        <a:pt x="64" y="36"/>
                      </a:cubicBezTo>
                      <a:cubicBezTo>
                        <a:pt x="63" y="35"/>
                        <a:pt x="63" y="35"/>
                        <a:pt x="63" y="35"/>
                      </a:cubicBezTo>
                      <a:cubicBezTo>
                        <a:pt x="63" y="35"/>
                        <a:pt x="64" y="35"/>
                        <a:pt x="65" y="35"/>
                      </a:cubicBezTo>
                      <a:cubicBezTo>
                        <a:pt x="64" y="35"/>
                        <a:pt x="64" y="35"/>
                        <a:pt x="64" y="35"/>
                      </a:cubicBezTo>
                      <a:cubicBezTo>
                        <a:pt x="64" y="34"/>
                        <a:pt x="65" y="34"/>
                        <a:pt x="66" y="34"/>
                      </a:cubicBezTo>
                      <a:cubicBezTo>
                        <a:pt x="66" y="35"/>
                        <a:pt x="66" y="35"/>
                        <a:pt x="65" y="35"/>
                      </a:cubicBezTo>
                      <a:cubicBezTo>
                        <a:pt x="66" y="35"/>
                        <a:pt x="67" y="35"/>
                        <a:pt x="68" y="35"/>
                      </a:cubicBezTo>
                      <a:cubicBezTo>
                        <a:pt x="68" y="35"/>
                        <a:pt x="68" y="35"/>
                        <a:pt x="67" y="35"/>
                      </a:cubicBezTo>
                      <a:cubicBezTo>
                        <a:pt x="68" y="35"/>
                        <a:pt x="68" y="35"/>
                        <a:pt x="68" y="35"/>
                      </a:cubicBezTo>
                      <a:cubicBezTo>
                        <a:pt x="68" y="34"/>
                        <a:pt x="68" y="34"/>
                        <a:pt x="67" y="34"/>
                      </a:cubicBezTo>
                      <a:cubicBezTo>
                        <a:pt x="69" y="33"/>
                        <a:pt x="69" y="33"/>
                        <a:pt x="69" y="33"/>
                      </a:cubicBezTo>
                      <a:cubicBezTo>
                        <a:pt x="68" y="33"/>
                        <a:pt x="68" y="33"/>
                        <a:pt x="68" y="33"/>
                      </a:cubicBezTo>
                      <a:cubicBezTo>
                        <a:pt x="68" y="33"/>
                        <a:pt x="68" y="31"/>
                        <a:pt x="68" y="31"/>
                      </a:cubicBezTo>
                      <a:cubicBezTo>
                        <a:pt x="66" y="30"/>
                        <a:pt x="64" y="30"/>
                        <a:pt x="62" y="28"/>
                      </a:cubicBezTo>
                      <a:cubicBezTo>
                        <a:pt x="63" y="28"/>
                        <a:pt x="64" y="27"/>
                        <a:pt x="65" y="27"/>
                      </a:cubicBezTo>
                      <a:cubicBezTo>
                        <a:pt x="64" y="28"/>
                        <a:pt x="66" y="28"/>
                        <a:pt x="66" y="29"/>
                      </a:cubicBezTo>
                      <a:cubicBezTo>
                        <a:pt x="66" y="29"/>
                        <a:pt x="67" y="29"/>
                        <a:pt x="67" y="29"/>
                      </a:cubicBezTo>
                      <a:cubicBezTo>
                        <a:pt x="67" y="29"/>
                        <a:pt x="67" y="28"/>
                        <a:pt x="66" y="28"/>
                      </a:cubicBezTo>
                      <a:cubicBezTo>
                        <a:pt x="66" y="28"/>
                        <a:pt x="65" y="27"/>
                        <a:pt x="65" y="27"/>
                      </a:cubicBezTo>
                      <a:cubicBezTo>
                        <a:pt x="66" y="27"/>
                        <a:pt x="65" y="26"/>
                        <a:pt x="66" y="26"/>
                      </a:cubicBezTo>
                      <a:cubicBezTo>
                        <a:pt x="64" y="27"/>
                        <a:pt x="64" y="25"/>
                        <a:pt x="63" y="24"/>
                      </a:cubicBezTo>
                      <a:cubicBezTo>
                        <a:pt x="63" y="24"/>
                        <a:pt x="64" y="24"/>
                        <a:pt x="64" y="25"/>
                      </a:cubicBezTo>
                      <a:cubicBezTo>
                        <a:pt x="65" y="23"/>
                        <a:pt x="61" y="24"/>
                        <a:pt x="62" y="23"/>
                      </a:cubicBezTo>
                      <a:cubicBezTo>
                        <a:pt x="62" y="23"/>
                        <a:pt x="62" y="23"/>
                        <a:pt x="62" y="23"/>
                      </a:cubicBezTo>
                      <a:cubicBezTo>
                        <a:pt x="61" y="23"/>
                        <a:pt x="61" y="21"/>
                        <a:pt x="62" y="21"/>
                      </a:cubicBezTo>
                      <a:cubicBezTo>
                        <a:pt x="62" y="21"/>
                        <a:pt x="62" y="21"/>
                        <a:pt x="62" y="21"/>
                      </a:cubicBezTo>
                      <a:cubicBezTo>
                        <a:pt x="61" y="20"/>
                        <a:pt x="59" y="17"/>
                        <a:pt x="57" y="18"/>
                      </a:cubicBezTo>
                      <a:cubicBezTo>
                        <a:pt x="57" y="17"/>
                        <a:pt x="59" y="16"/>
                        <a:pt x="59" y="16"/>
                      </a:cubicBezTo>
                      <a:cubicBezTo>
                        <a:pt x="59" y="16"/>
                        <a:pt x="57" y="17"/>
                        <a:pt x="56" y="17"/>
                      </a:cubicBezTo>
                      <a:cubicBezTo>
                        <a:pt x="54" y="17"/>
                        <a:pt x="53" y="18"/>
                        <a:pt x="53" y="18"/>
                      </a:cubicBezTo>
                      <a:cubicBezTo>
                        <a:pt x="54" y="17"/>
                        <a:pt x="56" y="14"/>
                        <a:pt x="57" y="14"/>
                      </a:cubicBezTo>
                      <a:cubicBezTo>
                        <a:pt x="57" y="14"/>
                        <a:pt x="57" y="13"/>
                        <a:pt x="56" y="13"/>
                      </a:cubicBezTo>
                      <a:cubicBezTo>
                        <a:pt x="56" y="13"/>
                        <a:pt x="55" y="15"/>
                        <a:pt x="55" y="15"/>
                      </a:cubicBezTo>
                      <a:cubicBezTo>
                        <a:pt x="55" y="13"/>
                        <a:pt x="55" y="13"/>
                        <a:pt x="55" y="11"/>
                      </a:cubicBezTo>
                      <a:cubicBezTo>
                        <a:pt x="55" y="12"/>
                        <a:pt x="53" y="13"/>
                        <a:pt x="52" y="13"/>
                      </a:cubicBezTo>
                      <a:cubicBezTo>
                        <a:pt x="53" y="13"/>
                        <a:pt x="54" y="11"/>
                        <a:pt x="54" y="11"/>
                      </a:cubicBezTo>
                      <a:cubicBezTo>
                        <a:pt x="54" y="11"/>
                        <a:pt x="53" y="11"/>
                        <a:pt x="53" y="11"/>
                      </a:cubicBezTo>
                      <a:cubicBezTo>
                        <a:pt x="52" y="11"/>
                        <a:pt x="51" y="12"/>
                        <a:pt x="51" y="12"/>
                      </a:cubicBezTo>
                      <a:cubicBezTo>
                        <a:pt x="52" y="12"/>
                        <a:pt x="53" y="10"/>
                        <a:pt x="53" y="9"/>
                      </a:cubicBezTo>
                      <a:cubicBezTo>
                        <a:pt x="52" y="10"/>
                        <a:pt x="51" y="8"/>
                        <a:pt x="51" y="8"/>
                      </a:cubicBezTo>
                      <a:cubicBezTo>
                        <a:pt x="51" y="9"/>
                        <a:pt x="51" y="9"/>
                        <a:pt x="51" y="9"/>
                      </a:cubicBezTo>
                      <a:cubicBezTo>
                        <a:pt x="50" y="7"/>
                        <a:pt x="48" y="10"/>
                        <a:pt x="46" y="9"/>
                      </a:cubicBezTo>
                      <a:cubicBezTo>
                        <a:pt x="47" y="9"/>
                        <a:pt x="48" y="7"/>
                        <a:pt x="47" y="6"/>
                      </a:cubicBezTo>
                      <a:cubicBezTo>
                        <a:pt x="46" y="7"/>
                        <a:pt x="43" y="10"/>
                        <a:pt x="41" y="10"/>
                      </a:cubicBezTo>
                      <a:cubicBezTo>
                        <a:pt x="41" y="10"/>
                        <a:pt x="41" y="10"/>
                        <a:pt x="41" y="10"/>
                      </a:cubicBezTo>
                      <a:cubicBezTo>
                        <a:pt x="40" y="10"/>
                        <a:pt x="40" y="10"/>
                        <a:pt x="40" y="10"/>
                      </a:cubicBezTo>
                      <a:cubicBezTo>
                        <a:pt x="41" y="8"/>
                        <a:pt x="45" y="6"/>
                        <a:pt x="47" y="6"/>
                      </a:cubicBezTo>
                      <a:cubicBezTo>
                        <a:pt x="46" y="5"/>
                        <a:pt x="47" y="5"/>
                        <a:pt x="46" y="4"/>
                      </a:cubicBezTo>
                      <a:cubicBezTo>
                        <a:pt x="46" y="4"/>
                        <a:pt x="47" y="4"/>
                        <a:pt x="47" y="4"/>
                      </a:cubicBezTo>
                      <a:cubicBezTo>
                        <a:pt x="47" y="4"/>
                        <a:pt x="45" y="2"/>
                        <a:pt x="45" y="2"/>
                      </a:cubicBezTo>
                      <a:cubicBezTo>
                        <a:pt x="44" y="3"/>
                        <a:pt x="42" y="3"/>
                        <a:pt x="42" y="4"/>
                      </a:cubicBezTo>
                      <a:cubicBezTo>
                        <a:pt x="42" y="4"/>
                        <a:pt x="45" y="4"/>
                        <a:pt x="45" y="4"/>
                      </a:cubicBezTo>
                      <a:cubicBezTo>
                        <a:pt x="45" y="5"/>
                        <a:pt x="42" y="6"/>
                        <a:pt x="40" y="5"/>
                      </a:cubicBezTo>
                      <a:cubicBezTo>
                        <a:pt x="40" y="5"/>
                        <a:pt x="41" y="3"/>
                        <a:pt x="42" y="3"/>
                      </a:cubicBezTo>
                      <a:cubicBezTo>
                        <a:pt x="41" y="3"/>
                        <a:pt x="39" y="3"/>
                        <a:pt x="39" y="3"/>
                      </a:cubicBezTo>
                      <a:cubicBezTo>
                        <a:pt x="40" y="2"/>
                        <a:pt x="40" y="2"/>
                        <a:pt x="40" y="2"/>
                      </a:cubicBezTo>
                      <a:cubicBezTo>
                        <a:pt x="39" y="2"/>
                        <a:pt x="38" y="4"/>
                        <a:pt x="37" y="2"/>
                      </a:cubicBezTo>
                      <a:cubicBezTo>
                        <a:pt x="37" y="2"/>
                        <a:pt x="36" y="0"/>
                        <a:pt x="36" y="1"/>
                      </a:cubicBezTo>
                      <a:cubicBezTo>
                        <a:pt x="36" y="2"/>
                        <a:pt x="35" y="7"/>
                        <a:pt x="35" y="8"/>
                      </a:cubicBezTo>
                      <a:cubicBezTo>
                        <a:pt x="35" y="8"/>
                        <a:pt x="33" y="6"/>
                        <a:pt x="33" y="6"/>
                      </a:cubicBezTo>
                      <a:cubicBezTo>
                        <a:pt x="32" y="4"/>
                        <a:pt x="34" y="3"/>
                        <a:pt x="34" y="2"/>
                      </a:cubicBezTo>
                      <a:cubicBezTo>
                        <a:pt x="33" y="2"/>
                        <a:pt x="33" y="3"/>
                        <a:pt x="33" y="3"/>
                      </a:cubicBezTo>
                      <a:cubicBezTo>
                        <a:pt x="32" y="2"/>
                        <a:pt x="33" y="2"/>
                        <a:pt x="32" y="2"/>
                      </a:cubicBezTo>
                      <a:cubicBezTo>
                        <a:pt x="32" y="3"/>
                        <a:pt x="30" y="2"/>
                        <a:pt x="31" y="3"/>
                      </a:cubicBezTo>
                      <a:cubicBezTo>
                        <a:pt x="30" y="3"/>
                        <a:pt x="30" y="3"/>
                        <a:pt x="29" y="3"/>
                      </a:cubicBezTo>
                      <a:cubicBezTo>
                        <a:pt x="30" y="3"/>
                        <a:pt x="28" y="6"/>
                        <a:pt x="28" y="6"/>
                      </a:cubicBezTo>
                      <a:cubicBezTo>
                        <a:pt x="28" y="6"/>
                        <a:pt x="27" y="5"/>
                        <a:pt x="27" y="5"/>
                      </a:cubicBezTo>
                      <a:cubicBezTo>
                        <a:pt x="25" y="5"/>
                        <a:pt x="24" y="5"/>
                        <a:pt x="22" y="6"/>
                      </a:cubicBezTo>
                      <a:cubicBezTo>
                        <a:pt x="22" y="5"/>
                        <a:pt x="21" y="5"/>
                        <a:pt x="21" y="5"/>
                      </a:cubicBezTo>
                      <a:cubicBezTo>
                        <a:pt x="21" y="5"/>
                        <a:pt x="21" y="6"/>
                        <a:pt x="21" y="6"/>
                      </a:cubicBezTo>
                      <a:cubicBezTo>
                        <a:pt x="19" y="5"/>
                        <a:pt x="22" y="5"/>
                        <a:pt x="20" y="4"/>
                      </a:cubicBezTo>
                      <a:cubicBezTo>
                        <a:pt x="21" y="5"/>
                        <a:pt x="19" y="6"/>
                        <a:pt x="19" y="7"/>
                      </a:cubicBezTo>
                      <a:cubicBezTo>
                        <a:pt x="20" y="7"/>
                        <a:pt x="21" y="6"/>
                        <a:pt x="21" y="5"/>
                      </a:cubicBezTo>
                      <a:cubicBezTo>
                        <a:pt x="22" y="7"/>
                        <a:pt x="21" y="9"/>
                        <a:pt x="20" y="10"/>
                      </a:cubicBezTo>
                      <a:cubicBezTo>
                        <a:pt x="19" y="11"/>
                        <a:pt x="19" y="10"/>
                        <a:pt x="19" y="10"/>
                      </a:cubicBezTo>
                      <a:cubicBezTo>
                        <a:pt x="17" y="11"/>
                        <a:pt x="19" y="14"/>
                        <a:pt x="17" y="14"/>
                      </a:cubicBezTo>
                      <a:cubicBezTo>
                        <a:pt x="15" y="14"/>
                        <a:pt x="15" y="12"/>
                        <a:pt x="15" y="12"/>
                      </a:cubicBezTo>
                      <a:cubicBezTo>
                        <a:pt x="15" y="11"/>
                        <a:pt x="16" y="11"/>
                        <a:pt x="17" y="11"/>
                      </a:cubicBezTo>
                      <a:cubicBezTo>
                        <a:pt x="16" y="11"/>
                        <a:pt x="16" y="11"/>
                        <a:pt x="16" y="11"/>
                      </a:cubicBezTo>
                      <a:cubicBezTo>
                        <a:pt x="16" y="10"/>
                        <a:pt x="16" y="10"/>
                        <a:pt x="17" y="10"/>
                      </a:cubicBezTo>
                      <a:cubicBezTo>
                        <a:pt x="16" y="10"/>
                        <a:pt x="15" y="10"/>
                        <a:pt x="14" y="11"/>
                      </a:cubicBezTo>
                      <a:cubicBezTo>
                        <a:pt x="13" y="12"/>
                        <a:pt x="12" y="13"/>
                        <a:pt x="11" y="13"/>
                      </a:cubicBezTo>
                      <a:cubicBezTo>
                        <a:pt x="11" y="14"/>
                        <a:pt x="11" y="15"/>
                        <a:pt x="12" y="15"/>
                      </a:cubicBezTo>
                      <a:cubicBezTo>
                        <a:pt x="12" y="14"/>
                        <a:pt x="12" y="14"/>
                        <a:pt x="12" y="14"/>
                      </a:cubicBezTo>
                      <a:cubicBezTo>
                        <a:pt x="13" y="14"/>
                        <a:pt x="12" y="16"/>
                        <a:pt x="13" y="15"/>
                      </a:cubicBezTo>
                      <a:cubicBezTo>
                        <a:pt x="13" y="17"/>
                        <a:pt x="13" y="18"/>
                        <a:pt x="12" y="18"/>
                      </a:cubicBezTo>
                      <a:cubicBezTo>
                        <a:pt x="11" y="18"/>
                        <a:pt x="11" y="18"/>
                        <a:pt x="11" y="18"/>
                      </a:cubicBezTo>
                      <a:cubicBezTo>
                        <a:pt x="11" y="18"/>
                        <a:pt x="12" y="18"/>
                        <a:pt x="12" y="17"/>
                      </a:cubicBezTo>
                      <a:cubicBezTo>
                        <a:pt x="12" y="18"/>
                        <a:pt x="9" y="18"/>
                        <a:pt x="10" y="19"/>
                      </a:cubicBezTo>
                      <a:cubicBezTo>
                        <a:pt x="11" y="19"/>
                        <a:pt x="11" y="19"/>
                        <a:pt x="11" y="19"/>
                      </a:cubicBezTo>
                      <a:cubicBezTo>
                        <a:pt x="12" y="20"/>
                        <a:pt x="12" y="22"/>
                        <a:pt x="11" y="22"/>
                      </a:cubicBezTo>
                      <a:cubicBezTo>
                        <a:pt x="13" y="22"/>
                        <a:pt x="11" y="22"/>
                        <a:pt x="13" y="22"/>
                      </a:cubicBezTo>
                      <a:cubicBezTo>
                        <a:pt x="11" y="22"/>
                        <a:pt x="14" y="20"/>
                        <a:pt x="12" y="20"/>
                      </a:cubicBezTo>
                      <a:cubicBezTo>
                        <a:pt x="14" y="20"/>
                        <a:pt x="13" y="19"/>
                        <a:pt x="15" y="19"/>
                      </a:cubicBezTo>
                      <a:cubicBezTo>
                        <a:pt x="15" y="19"/>
                        <a:pt x="14" y="19"/>
                        <a:pt x="15" y="19"/>
                      </a:cubicBezTo>
                      <a:cubicBezTo>
                        <a:pt x="15" y="18"/>
                        <a:pt x="15" y="18"/>
                        <a:pt x="15" y="18"/>
                      </a:cubicBezTo>
                      <a:cubicBezTo>
                        <a:pt x="15" y="18"/>
                        <a:pt x="15" y="18"/>
                        <a:pt x="15" y="18"/>
                      </a:cubicBezTo>
                      <a:cubicBezTo>
                        <a:pt x="15" y="18"/>
                        <a:pt x="15" y="18"/>
                        <a:pt x="15" y="18"/>
                      </a:cubicBezTo>
                      <a:cubicBezTo>
                        <a:pt x="15" y="18"/>
                        <a:pt x="15" y="18"/>
                        <a:pt x="15" y="18"/>
                      </a:cubicBezTo>
                      <a:cubicBezTo>
                        <a:pt x="14" y="18"/>
                        <a:pt x="14" y="18"/>
                        <a:pt x="14" y="18"/>
                      </a:cubicBezTo>
                      <a:cubicBezTo>
                        <a:pt x="14" y="17"/>
                        <a:pt x="14" y="16"/>
                        <a:pt x="14" y="16"/>
                      </a:cubicBezTo>
                      <a:cubicBezTo>
                        <a:pt x="15" y="15"/>
                        <a:pt x="15" y="16"/>
                        <a:pt x="15" y="16"/>
                      </a:cubicBezTo>
                      <a:cubicBezTo>
                        <a:pt x="15" y="15"/>
                        <a:pt x="15" y="15"/>
                        <a:pt x="15" y="15"/>
                      </a:cubicBezTo>
                      <a:cubicBezTo>
                        <a:pt x="16" y="16"/>
                        <a:pt x="17" y="15"/>
                        <a:pt x="17" y="16"/>
                      </a:cubicBezTo>
                      <a:cubicBezTo>
                        <a:pt x="17" y="16"/>
                        <a:pt x="17" y="16"/>
                        <a:pt x="17" y="16"/>
                      </a:cubicBezTo>
                      <a:cubicBezTo>
                        <a:pt x="18" y="16"/>
                        <a:pt x="19" y="16"/>
                        <a:pt x="19" y="15"/>
                      </a:cubicBezTo>
                      <a:cubicBezTo>
                        <a:pt x="19" y="15"/>
                        <a:pt x="19" y="13"/>
                        <a:pt x="19" y="14"/>
                      </a:cubicBezTo>
                      <a:cubicBezTo>
                        <a:pt x="19" y="14"/>
                        <a:pt x="20" y="14"/>
                        <a:pt x="20" y="14"/>
                      </a:cubicBezTo>
                      <a:cubicBezTo>
                        <a:pt x="20" y="13"/>
                        <a:pt x="20" y="13"/>
                        <a:pt x="20" y="13"/>
                      </a:cubicBezTo>
                      <a:cubicBezTo>
                        <a:pt x="20" y="13"/>
                        <a:pt x="20" y="13"/>
                        <a:pt x="20" y="13"/>
                      </a:cubicBezTo>
                      <a:cubicBezTo>
                        <a:pt x="22" y="12"/>
                        <a:pt x="23" y="10"/>
                        <a:pt x="25" y="11"/>
                      </a:cubicBezTo>
                      <a:cubicBezTo>
                        <a:pt x="25" y="11"/>
                        <a:pt x="25" y="10"/>
                        <a:pt x="26" y="10"/>
                      </a:cubicBezTo>
                      <a:cubicBezTo>
                        <a:pt x="27" y="11"/>
                        <a:pt x="27" y="11"/>
                        <a:pt x="27" y="11"/>
                      </a:cubicBezTo>
                      <a:cubicBezTo>
                        <a:pt x="27" y="11"/>
                        <a:pt x="29" y="12"/>
                        <a:pt x="29" y="11"/>
                      </a:cubicBezTo>
                      <a:cubicBezTo>
                        <a:pt x="29" y="12"/>
                        <a:pt x="30" y="12"/>
                        <a:pt x="31" y="12"/>
                      </a:cubicBezTo>
                      <a:cubicBezTo>
                        <a:pt x="31" y="12"/>
                        <a:pt x="32" y="11"/>
                        <a:pt x="33" y="12"/>
                      </a:cubicBezTo>
                      <a:cubicBezTo>
                        <a:pt x="33" y="11"/>
                        <a:pt x="33" y="11"/>
                        <a:pt x="33" y="11"/>
                      </a:cubicBezTo>
                      <a:cubicBezTo>
                        <a:pt x="34" y="11"/>
                        <a:pt x="34" y="10"/>
                        <a:pt x="35" y="10"/>
                      </a:cubicBezTo>
                      <a:cubicBezTo>
                        <a:pt x="36" y="9"/>
                        <a:pt x="36" y="9"/>
                        <a:pt x="36" y="9"/>
                      </a:cubicBezTo>
                      <a:cubicBezTo>
                        <a:pt x="37" y="9"/>
                        <a:pt x="38" y="11"/>
                        <a:pt x="39" y="11"/>
                      </a:cubicBezTo>
                      <a:cubicBezTo>
                        <a:pt x="39" y="11"/>
                        <a:pt x="38" y="11"/>
                        <a:pt x="38" y="11"/>
                      </a:cubicBezTo>
                      <a:cubicBezTo>
                        <a:pt x="39" y="12"/>
                        <a:pt x="40" y="12"/>
                        <a:pt x="41" y="12"/>
                      </a:cubicBezTo>
                      <a:cubicBezTo>
                        <a:pt x="41" y="12"/>
                        <a:pt x="42" y="12"/>
                        <a:pt x="43" y="13"/>
                      </a:cubicBezTo>
                      <a:cubicBezTo>
                        <a:pt x="43" y="13"/>
                        <a:pt x="43" y="13"/>
                        <a:pt x="44" y="13"/>
                      </a:cubicBezTo>
                      <a:cubicBezTo>
                        <a:pt x="44" y="13"/>
                        <a:pt x="44" y="13"/>
                        <a:pt x="43" y="13"/>
                      </a:cubicBezTo>
                      <a:cubicBezTo>
                        <a:pt x="43" y="13"/>
                        <a:pt x="44" y="14"/>
                        <a:pt x="44" y="14"/>
                      </a:cubicBezTo>
                      <a:cubicBezTo>
                        <a:pt x="44" y="14"/>
                        <a:pt x="44" y="14"/>
                        <a:pt x="44" y="14"/>
                      </a:cubicBezTo>
                      <a:cubicBezTo>
                        <a:pt x="44" y="14"/>
                        <a:pt x="44" y="14"/>
                        <a:pt x="44" y="14"/>
                      </a:cubicBezTo>
                      <a:cubicBezTo>
                        <a:pt x="44" y="14"/>
                        <a:pt x="44" y="14"/>
                        <a:pt x="45" y="14"/>
                      </a:cubicBezTo>
                      <a:cubicBezTo>
                        <a:pt x="44" y="15"/>
                        <a:pt x="44" y="15"/>
                        <a:pt x="44" y="15"/>
                      </a:cubicBezTo>
                      <a:cubicBezTo>
                        <a:pt x="44" y="15"/>
                        <a:pt x="45" y="15"/>
                        <a:pt x="45" y="15"/>
                      </a:cubicBezTo>
                      <a:cubicBezTo>
                        <a:pt x="45" y="15"/>
                        <a:pt x="45" y="15"/>
                        <a:pt x="45" y="14"/>
                      </a:cubicBezTo>
                      <a:cubicBezTo>
                        <a:pt x="46" y="14"/>
                        <a:pt x="46" y="14"/>
                        <a:pt x="46" y="14"/>
                      </a:cubicBezTo>
                      <a:cubicBezTo>
                        <a:pt x="46" y="15"/>
                        <a:pt x="47" y="14"/>
                        <a:pt x="47" y="16"/>
                      </a:cubicBezTo>
                      <a:cubicBezTo>
                        <a:pt x="48" y="15"/>
                        <a:pt x="49" y="17"/>
                        <a:pt x="50" y="16"/>
                      </a:cubicBezTo>
                      <a:cubicBezTo>
                        <a:pt x="50" y="16"/>
                        <a:pt x="50" y="16"/>
                        <a:pt x="50" y="16"/>
                      </a:cubicBezTo>
                      <a:cubicBezTo>
                        <a:pt x="50" y="16"/>
                        <a:pt x="50" y="17"/>
                        <a:pt x="51" y="17"/>
                      </a:cubicBezTo>
                      <a:cubicBezTo>
                        <a:pt x="50" y="18"/>
                        <a:pt x="50" y="18"/>
                        <a:pt x="50" y="18"/>
                      </a:cubicBezTo>
                      <a:cubicBezTo>
                        <a:pt x="52" y="18"/>
                        <a:pt x="52" y="18"/>
                        <a:pt x="52" y="18"/>
                      </a:cubicBezTo>
                      <a:cubicBezTo>
                        <a:pt x="52" y="19"/>
                        <a:pt x="52" y="19"/>
                        <a:pt x="51" y="19"/>
                      </a:cubicBezTo>
                      <a:cubicBezTo>
                        <a:pt x="53" y="20"/>
                        <a:pt x="52" y="20"/>
                        <a:pt x="54" y="20"/>
                      </a:cubicBezTo>
                      <a:cubicBezTo>
                        <a:pt x="54" y="21"/>
                        <a:pt x="54" y="21"/>
                        <a:pt x="54" y="21"/>
                      </a:cubicBezTo>
                      <a:cubicBezTo>
                        <a:pt x="54" y="21"/>
                        <a:pt x="55" y="21"/>
                        <a:pt x="55" y="22"/>
                      </a:cubicBezTo>
                      <a:cubicBezTo>
                        <a:pt x="55" y="23"/>
                        <a:pt x="58" y="26"/>
                        <a:pt x="58" y="30"/>
                      </a:cubicBezTo>
                      <a:cubicBezTo>
                        <a:pt x="60" y="28"/>
                        <a:pt x="58" y="31"/>
                        <a:pt x="60" y="31"/>
                      </a:cubicBezTo>
                      <a:cubicBezTo>
                        <a:pt x="59" y="31"/>
                        <a:pt x="59" y="32"/>
                        <a:pt x="58" y="31"/>
                      </a:cubicBezTo>
                      <a:cubicBezTo>
                        <a:pt x="60" y="32"/>
                        <a:pt x="58" y="34"/>
                        <a:pt x="60" y="34"/>
                      </a:cubicBezTo>
                      <a:cubicBezTo>
                        <a:pt x="60" y="34"/>
                        <a:pt x="59" y="34"/>
                        <a:pt x="59" y="34"/>
                      </a:cubicBezTo>
                      <a:cubicBezTo>
                        <a:pt x="59" y="34"/>
                        <a:pt x="60" y="35"/>
                        <a:pt x="60" y="35"/>
                      </a:cubicBezTo>
                      <a:cubicBezTo>
                        <a:pt x="59" y="35"/>
                        <a:pt x="59" y="35"/>
                        <a:pt x="59" y="35"/>
                      </a:cubicBezTo>
                      <a:cubicBezTo>
                        <a:pt x="59" y="36"/>
                        <a:pt x="61" y="36"/>
                        <a:pt x="63" y="35"/>
                      </a:cubicBezTo>
                      <a:cubicBezTo>
                        <a:pt x="62" y="36"/>
                        <a:pt x="62" y="36"/>
                        <a:pt x="63" y="37"/>
                      </a:cubicBezTo>
                      <a:cubicBezTo>
                        <a:pt x="63" y="37"/>
                        <a:pt x="63" y="38"/>
                        <a:pt x="62" y="37"/>
                      </a:cubicBezTo>
                      <a:cubicBezTo>
                        <a:pt x="62" y="37"/>
                        <a:pt x="62" y="40"/>
                        <a:pt x="64" y="40"/>
                      </a:cubicBezTo>
                      <a:cubicBezTo>
                        <a:pt x="63" y="40"/>
                        <a:pt x="64" y="41"/>
                        <a:pt x="64" y="41"/>
                      </a:cubicBezTo>
                      <a:cubicBezTo>
                        <a:pt x="64" y="42"/>
                        <a:pt x="64" y="42"/>
                        <a:pt x="64" y="43"/>
                      </a:cubicBezTo>
                      <a:cubicBezTo>
                        <a:pt x="65" y="43"/>
                        <a:pt x="65" y="43"/>
                        <a:pt x="65" y="43"/>
                      </a:cubicBezTo>
                      <a:cubicBezTo>
                        <a:pt x="66" y="43"/>
                        <a:pt x="65" y="44"/>
                        <a:pt x="65" y="45"/>
                      </a:cubicBezTo>
                      <a:cubicBezTo>
                        <a:pt x="65" y="45"/>
                        <a:pt x="65" y="45"/>
                        <a:pt x="65" y="45"/>
                      </a:cubicBezTo>
                      <a:cubicBezTo>
                        <a:pt x="65" y="47"/>
                        <a:pt x="66" y="46"/>
                        <a:pt x="65" y="48"/>
                      </a:cubicBezTo>
                      <a:cubicBezTo>
                        <a:pt x="66" y="48"/>
                        <a:pt x="66" y="48"/>
                        <a:pt x="66" y="48"/>
                      </a:cubicBezTo>
                      <a:cubicBezTo>
                        <a:pt x="68" y="48"/>
                        <a:pt x="65" y="50"/>
                        <a:pt x="66" y="51"/>
                      </a:cubicBezTo>
                      <a:cubicBezTo>
                        <a:pt x="66" y="50"/>
                        <a:pt x="66" y="50"/>
                        <a:pt x="66" y="50"/>
                      </a:cubicBezTo>
                      <a:cubicBezTo>
                        <a:pt x="67" y="51"/>
                        <a:pt x="64" y="53"/>
                        <a:pt x="64" y="53"/>
                      </a:cubicBezTo>
                      <a:cubicBezTo>
                        <a:pt x="63" y="53"/>
                        <a:pt x="63" y="53"/>
                        <a:pt x="63" y="53"/>
                      </a:cubicBezTo>
                      <a:cubicBezTo>
                        <a:pt x="62" y="55"/>
                        <a:pt x="64" y="53"/>
                        <a:pt x="65" y="54"/>
                      </a:cubicBezTo>
                      <a:cubicBezTo>
                        <a:pt x="64" y="55"/>
                        <a:pt x="63" y="54"/>
                        <a:pt x="63" y="55"/>
                      </a:cubicBezTo>
                      <a:cubicBezTo>
                        <a:pt x="62" y="55"/>
                        <a:pt x="65" y="57"/>
                        <a:pt x="64" y="59"/>
                      </a:cubicBezTo>
                      <a:cubicBezTo>
                        <a:pt x="64" y="58"/>
                        <a:pt x="65" y="58"/>
                        <a:pt x="65" y="59"/>
                      </a:cubicBezTo>
                      <a:cubicBezTo>
                        <a:pt x="65" y="60"/>
                        <a:pt x="63" y="61"/>
                        <a:pt x="64" y="62"/>
                      </a:cubicBezTo>
                      <a:cubicBezTo>
                        <a:pt x="64" y="62"/>
                        <a:pt x="64" y="62"/>
                        <a:pt x="64" y="62"/>
                      </a:cubicBezTo>
                      <a:cubicBezTo>
                        <a:pt x="64" y="63"/>
                        <a:pt x="64" y="65"/>
                        <a:pt x="65" y="65"/>
                      </a:cubicBezTo>
                      <a:cubicBezTo>
                        <a:pt x="63" y="65"/>
                        <a:pt x="64" y="66"/>
                        <a:pt x="64" y="68"/>
                      </a:cubicBezTo>
                      <a:cubicBezTo>
                        <a:pt x="64" y="69"/>
                        <a:pt x="64" y="70"/>
                        <a:pt x="63" y="69"/>
                      </a:cubicBezTo>
                      <a:cubicBezTo>
                        <a:pt x="63" y="69"/>
                        <a:pt x="62" y="71"/>
                        <a:pt x="62" y="71"/>
                      </a:cubicBezTo>
                      <a:cubicBezTo>
                        <a:pt x="62" y="71"/>
                        <a:pt x="62" y="71"/>
                        <a:pt x="62" y="71"/>
                      </a:cubicBezTo>
                      <a:cubicBezTo>
                        <a:pt x="61" y="72"/>
                        <a:pt x="62" y="73"/>
                        <a:pt x="62" y="74"/>
                      </a:cubicBezTo>
                      <a:cubicBezTo>
                        <a:pt x="62" y="74"/>
                        <a:pt x="62" y="74"/>
                        <a:pt x="61" y="74"/>
                      </a:cubicBezTo>
                      <a:cubicBezTo>
                        <a:pt x="60" y="75"/>
                        <a:pt x="60" y="76"/>
                        <a:pt x="61" y="78"/>
                      </a:cubicBezTo>
                      <a:cubicBezTo>
                        <a:pt x="60" y="78"/>
                        <a:pt x="60" y="78"/>
                        <a:pt x="60" y="78"/>
                      </a:cubicBezTo>
                      <a:cubicBezTo>
                        <a:pt x="60" y="78"/>
                        <a:pt x="57" y="79"/>
                        <a:pt x="57" y="81"/>
                      </a:cubicBezTo>
                      <a:cubicBezTo>
                        <a:pt x="57" y="81"/>
                        <a:pt x="56" y="81"/>
                        <a:pt x="56" y="81"/>
                      </a:cubicBezTo>
                      <a:cubicBezTo>
                        <a:pt x="56" y="82"/>
                        <a:pt x="55" y="83"/>
                        <a:pt x="54" y="83"/>
                      </a:cubicBezTo>
                      <a:cubicBezTo>
                        <a:pt x="53" y="84"/>
                        <a:pt x="52" y="84"/>
                        <a:pt x="53" y="86"/>
                      </a:cubicBezTo>
                      <a:cubicBezTo>
                        <a:pt x="52" y="87"/>
                        <a:pt x="52" y="87"/>
                        <a:pt x="52" y="87"/>
                      </a:cubicBezTo>
                      <a:cubicBezTo>
                        <a:pt x="54" y="86"/>
                        <a:pt x="53" y="89"/>
                        <a:pt x="54" y="89"/>
                      </a:cubicBezTo>
                      <a:cubicBezTo>
                        <a:pt x="54" y="89"/>
                        <a:pt x="52" y="89"/>
                        <a:pt x="52" y="88"/>
                      </a:cubicBezTo>
                      <a:cubicBezTo>
                        <a:pt x="53" y="88"/>
                        <a:pt x="53" y="88"/>
                        <a:pt x="53" y="88"/>
                      </a:cubicBezTo>
                      <a:cubicBezTo>
                        <a:pt x="52" y="87"/>
                        <a:pt x="50" y="89"/>
                        <a:pt x="50" y="88"/>
                      </a:cubicBezTo>
                      <a:cubicBezTo>
                        <a:pt x="47" y="90"/>
                        <a:pt x="43" y="90"/>
                        <a:pt x="40" y="90"/>
                      </a:cubicBezTo>
                      <a:cubicBezTo>
                        <a:pt x="40" y="91"/>
                        <a:pt x="40" y="91"/>
                        <a:pt x="40" y="91"/>
                      </a:cubicBezTo>
                      <a:cubicBezTo>
                        <a:pt x="39" y="91"/>
                        <a:pt x="39" y="91"/>
                        <a:pt x="39" y="91"/>
                      </a:cubicBezTo>
                      <a:cubicBezTo>
                        <a:pt x="39" y="91"/>
                        <a:pt x="39" y="90"/>
                        <a:pt x="39" y="90"/>
                      </a:cubicBezTo>
                      <a:cubicBezTo>
                        <a:pt x="39" y="89"/>
                        <a:pt x="38" y="91"/>
                        <a:pt x="38" y="91"/>
                      </a:cubicBezTo>
                      <a:cubicBezTo>
                        <a:pt x="36" y="90"/>
                        <a:pt x="39" y="89"/>
                        <a:pt x="38" y="89"/>
                      </a:cubicBezTo>
                      <a:cubicBezTo>
                        <a:pt x="38" y="89"/>
                        <a:pt x="38" y="89"/>
                        <a:pt x="38" y="89"/>
                      </a:cubicBezTo>
                      <a:cubicBezTo>
                        <a:pt x="38" y="90"/>
                        <a:pt x="38" y="90"/>
                        <a:pt x="38" y="90"/>
                      </a:cubicBezTo>
                      <a:cubicBezTo>
                        <a:pt x="37" y="90"/>
                        <a:pt x="37" y="91"/>
                        <a:pt x="36" y="91"/>
                      </a:cubicBezTo>
                      <a:cubicBezTo>
                        <a:pt x="35" y="90"/>
                        <a:pt x="36" y="90"/>
                        <a:pt x="36" y="90"/>
                      </a:cubicBezTo>
                      <a:cubicBezTo>
                        <a:pt x="36" y="89"/>
                        <a:pt x="36" y="89"/>
                        <a:pt x="35" y="89"/>
                      </a:cubicBezTo>
                      <a:cubicBezTo>
                        <a:pt x="35" y="89"/>
                        <a:pt x="34" y="89"/>
                        <a:pt x="34" y="89"/>
                      </a:cubicBezTo>
                      <a:cubicBezTo>
                        <a:pt x="34" y="90"/>
                        <a:pt x="34" y="90"/>
                        <a:pt x="34" y="90"/>
                      </a:cubicBezTo>
                      <a:cubicBezTo>
                        <a:pt x="33" y="91"/>
                        <a:pt x="33" y="90"/>
                        <a:pt x="33" y="91"/>
                      </a:cubicBezTo>
                      <a:cubicBezTo>
                        <a:pt x="33" y="89"/>
                        <a:pt x="28" y="89"/>
                        <a:pt x="28" y="88"/>
                      </a:cubicBezTo>
                      <a:cubicBezTo>
                        <a:pt x="26" y="88"/>
                        <a:pt x="26" y="87"/>
                        <a:pt x="25" y="87"/>
                      </a:cubicBezTo>
                      <a:cubicBezTo>
                        <a:pt x="25" y="87"/>
                        <a:pt x="24" y="88"/>
                        <a:pt x="23" y="88"/>
                      </a:cubicBezTo>
                      <a:cubicBezTo>
                        <a:pt x="25" y="86"/>
                        <a:pt x="23" y="86"/>
                        <a:pt x="23" y="83"/>
                      </a:cubicBezTo>
                      <a:cubicBezTo>
                        <a:pt x="23" y="85"/>
                        <a:pt x="21" y="82"/>
                        <a:pt x="20" y="84"/>
                      </a:cubicBezTo>
                      <a:cubicBezTo>
                        <a:pt x="20" y="83"/>
                        <a:pt x="21" y="83"/>
                        <a:pt x="21" y="82"/>
                      </a:cubicBezTo>
                      <a:cubicBezTo>
                        <a:pt x="20" y="82"/>
                        <a:pt x="19" y="81"/>
                        <a:pt x="19" y="80"/>
                      </a:cubicBezTo>
                      <a:cubicBezTo>
                        <a:pt x="18" y="79"/>
                        <a:pt x="18" y="78"/>
                        <a:pt x="17" y="77"/>
                      </a:cubicBezTo>
                      <a:cubicBezTo>
                        <a:pt x="16" y="77"/>
                        <a:pt x="16" y="78"/>
                        <a:pt x="15" y="78"/>
                      </a:cubicBezTo>
                      <a:cubicBezTo>
                        <a:pt x="16" y="76"/>
                        <a:pt x="16" y="76"/>
                        <a:pt x="16" y="76"/>
                      </a:cubicBezTo>
                      <a:cubicBezTo>
                        <a:pt x="16" y="75"/>
                        <a:pt x="14" y="76"/>
                        <a:pt x="15" y="75"/>
                      </a:cubicBezTo>
                      <a:cubicBezTo>
                        <a:pt x="14" y="75"/>
                        <a:pt x="14" y="76"/>
                        <a:pt x="14" y="75"/>
                      </a:cubicBezTo>
                      <a:cubicBezTo>
                        <a:pt x="13" y="73"/>
                        <a:pt x="12" y="71"/>
                        <a:pt x="10" y="69"/>
                      </a:cubicBezTo>
                      <a:cubicBezTo>
                        <a:pt x="9" y="66"/>
                        <a:pt x="8" y="64"/>
                        <a:pt x="9" y="61"/>
                      </a:cubicBezTo>
                      <a:cubicBezTo>
                        <a:pt x="9" y="62"/>
                        <a:pt x="8" y="61"/>
                        <a:pt x="8" y="61"/>
                      </a:cubicBezTo>
                      <a:cubicBezTo>
                        <a:pt x="8" y="61"/>
                        <a:pt x="7" y="61"/>
                        <a:pt x="7" y="61"/>
                      </a:cubicBezTo>
                      <a:cubicBezTo>
                        <a:pt x="7" y="61"/>
                        <a:pt x="7" y="61"/>
                        <a:pt x="7" y="60"/>
                      </a:cubicBezTo>
                      <a:cubicBezTo>
                        <a:pt x="7" y="59"/>
                        <a:pt x="8" y="59"/>
                        <a:pt x="8" y="59"/>
                      </a:cubicBezTo>
                      <a:cubicBezTo>
                        <a:pt x="6" y="59"/>
                        <a:pt x="7" y="57"/>
                        <a:pt x="6" y="57"/>
                      </a:cubicBezTo>
                      <a:cubicBezTo>
                        <a:pt x="6" y="57"/>
                        <a:pt x="6" y="57"/>
                        <a:pt x="6" y="57"/>
                      </a:cubicBezTo>
                      <a:cubicBezTo>
                        <a:pt x="4" y="57"/>
                        <a:pt x="3" y="59"/>
                        <a:pt x="1" y="60"/>
                      </a:cubicBezTo>
                      <a:cubicBezTo>
                        <a:pt x="3" y="60"/>
                        <a:pt x="0" y="63"/>
                        <a:pt x="2" y="64"/>
                      </a:cubicBezTo>
                      <a:cubicBezTo>
                        <a:pt x="2" y="65"/>
                        <a:pt x="2" y="64"/>
                        <a:pt x="1" y="65"/>
                      </a:cubicBezTo>
                      <a:cubicBezTo>
                        <a:pt x="2" y="65"/>
                        <a:pt x="3" y="65"/>
                        <a:pt x="3" y="66"/>
                      </a:cubicBezTo>
                      <a:cubicBezTo>
                        <a:pt x="2" y="66"/>
                        <a:pt x="2" y="66"/>
                        <a:pt x="2" y="66"/>
                      </a:cubicBezTo>
                      <a:cubicBezTo>
                        <a:pt x="4" y="69"/>
                        <a:pt x="3" y="70"/>
                        <a:pt x="5" y="74"/>
                      </a:cubicBezTo>
                      <a:cubicBezTo>
                        <a:pt x="5" y="73"/>
                        <a:pt x="5" y="73"/>
                        <a:pt x="5" y="73"/>
                      </a:cubicBezTo>
                      <a:cubicBezTo>
                        <a:pt x="5" y="74"/>
                        <a:pt x="5" y="74"/>
                        <a:pt x="5" y="74"/>
                      </a:cubicBezTo>
                      <a:cubicBezTo>
                        <a:pt x="7" y="74"/>
                        <a:pt x="4" y="73"/>
                        <a:pt x="6" y="73"/>
                      </a:cubicBezTo>
                      <a:cubicBezTo>
                        <a:pt x="5" y="74"/>
                        <a:pt x="9" y="77"/>
                        <a:pt x="7" y="79"/>
                      </a:cubicBezTo>
                      <a:cubicBezTo>
                        <a:pt x="8" y="80"/>
                        <a:pt x="8" y="78"/>
                        <a:pt x="8" y="79"/>
                      </a:cubicBezTo>
                      <a:cubicBezTo>
                        <a:pt x="8" y="79"/>
                        <a:pt x="8" y="79"/>
                        <a:pt x="8" y="79"/>
                      </a:cubicBezTo>
                      <a:cubicBezTo>
                        <a:pt x="9" y="79"/>
                        <a:pt x="9" y="79"/>
                        <a:pt x="9" y="79"/>
                      </a:cubicBezTo>
                      <a:cubicBezTo>
                        <a:pt x="9" y="80"/>
                        <a:pt x="9" y="80"/>
                        <a:pt x="8" y="81"/>
                      </a:cubicBezTo>
                      <a:cubicBezTo>
                        <a:pt x="8" y="81"/>
                        <a:pt x="8" y="80"/>
                        <a:pt x="8" y="80"/>
                      </a:cubicBezTo>
                      <a:cubicBezTo>
                        <a:pt x="8" y="81"/>
                        <a:pt x="10" y="82"/>
                        <a:pt x="10" y="83"/>
                      </a:cubicBezTo>
                      <a:cubicBezTo>
                        <a:pt x="9" y="82"/>
                        <a:pt x="9" y="82"/>
                        <a:pt x="9" y="82"/>
                      </a:cubicBezTo>
                      <a:cubicBezTo>
                        <a:pt x="12" y="84"/>
                        <a:pt x="14" y="87"/>
                        <a:pt x="17" y="88"/>
                      </a:cubicBezTo>
                      <a:cubicBezTo>
                        <a:pt x="17" y="88"/>
                        <a:pt x="17" y="88"/>
                        <a:pt x="17" y="88"/>
                      </a:cubicBezTo>
                      <a:cubicBezTo>
                        <a:pt x="19" y="89"/>
                        <a:pt x="18" y="89"/>
                        <a:pt x="20" y="91"/>
                      </a:cubicBezTo>
                      <a:cubicBezTo>
                        <a:pt x="20" y="91"/>
                        <a:pt x="20" y="91"/>
                        <a:pt x="20" y="91"/>
                      </a:cubicBezTo>
                      <a:cubicBezTo>
                        <a:pt x="21" y="91"/>
                        <a:pt x="21" y="91"/>
                        <a:pt x="22" y="91"/>
                      </a:cubicBezTo>
                      <a:cubicBezTo>
                        <a:pt x="21" y="91"/>
                        <a:pt x="22" y="93"/>
                        <a:pt x="21" y="93"/>
                      </a:cubicBezTo>
                      <a:cubicBezTo>
                        <a:pt x="24" y="93"/>
                        <a:pt x="23" y="93"/>
                        <a:pt x="25" y="92"/>
                      </a:cubicBezTo>
                      <a:cubicBezTo>
                        <a:pt x="25" y="93"/>
                        <a:pt x="25" y="93"/>
                        <a:pt x="25" y="93"/>
                      </a:cubicBezTo>
                      <a:cubicBezTo>
                        <a:pt x="26" y="93"/>
                        <a:pt x="26" y="92"/>
                        <a:pt x="27" y="93"/>
                      </a:cubicBezTo>
                      <a:cubicBezTo>
                        <a:pt x="26" y="93"/>
                        <a:pt x="27" y="94"/>
                        <a:pt x="26" y="94"/>
                      </a:cubicBezTo>
                      <a:cubicBezTo>
                        <a:pt x="28" y="97"/>
                        <a:pt x="30" y="94"/>
                        <a:pt x="30" y="97"/>
                      </a:cubicBezTo>
                      <a:cubicBezTo>
                        <a:pt x="32" y="95"/>
                        <a:pt x="29" y="95"/>
                        <a:pt x="29" y="95"/>
                      </a:cubicBezTo>
                      <a:cubicBezTo>
                        <a:pt x="29" y="94"/>
                        <a:pt x="31" y="94"/>
                        <a:pt x="31" y="94"/>
                      </a:cubicBezTo>
                      <a:cubicBezTo>
                        <a:pt x="32" y="94"/>
                        <a:pt x="32" y="97"/>
                        <a:pt x="34" y="98"/>
                      </a:cubicBezTo>
                      <a:cubicBezTo>
                        <a:pt x="34" y="97"/>
                        <a:pt x="34" y="98"/>
                        <a:pt x="34" y="98"/>
                      </a:cubicBezTo>
                      <a:cubicBezTo>
                        <a:pt x="35" y="98"/>
                        <a:pt x="36" y="97"/>
                        <a:pt x="36" y="98"/>
                      </a:cubicBezTo>
                      <a:cubicBezTo>
                        <a:pt x="37" y="97"/>
                        <a:pt x="38" y="98"/>
                        <a:pt x="38" y="97"/>
                      </a:cubicBezTo>
                      <a:cubicBezTo>
                        <a:pt x="38" y="97"/>
                        <a:pt x="38" y="97"/>
                        <a:pt x="37" y="97"/>
                      </a:cubicBezTo>
                      <a:cubicBezTo>
                        <a:pt x="37" y="97"/>
                        <a:pt x="36" y="97"/>
                        <a:pt x="36" y="97"/>
                      </a:cubicBezTo>
                      <a:cubicBezTo>
                        <a:pt x="37" y="97"/>
                        <a:pt x="38" y="95"/>
                        <a:pt x="40" y="96"/>
                      </a:cubicBezTo>
                      <a:cubicBezTo>
                        <a:pt x="40" y="96"/>
                        <a:pt x="39" y="96"/>
                        <a:pt x="39" y="97"/>
                      </a:cubicBezTo>
                      <a:cubicBezTo>
                        <a:pt x="40" y="97"/>
                        <a:pt x="40" y="96"/>
                        <a:pt x="41" y="97"/>
                      </a:cubicBezTo>
                      <a:cubicBezTo>
                        <a:pt x="41" y="98"/>
                        <a:pt x="38" y="97"/>
                        <a:pt x="37" y="98"/>
                      </a:cubicBezTo>
                      <a:cubicBezTo>
                        <a:pt x="37" y="99"/>
                        <a:pt x="39" y="97"/>
                        <a:pt x="39" y="99"/>
                      </a:cubicBezTo>
                      <a:cubicBezTo>
                        <a:pt x="40" y="97"/>
                        <a:pt x="41" y="99"/>
                        <a:pt x="42" y="97"/>
                      </a:cubicBezTo>
                      <a:cubicBezTo>
                        <a:pt x="42" y="98"/>
                        <a:pt x="42" y="98"/>
                        <a:pt x="42" y="98"/>
                      </a:cubicBezTo>
                      <a:cubicBezTo>
                        <a:pt x="43" y="98"/>
                        <a:pt x="43" y="98"/>
                        <a:pt x="43" y="98"/>
                      </a:cubicBezTo>
                      <a:cubicBezTo>
                        <a:pt x="43" y="99"/>
                        <a:pt x="43" y="99"/>
                        <a:pt x="43" y="99"/>
                      </a:cubicBezTo>
                      <a:cubicBezTo>
                        <a:pt x="44" y="98"/>
                        <a:pt x="45" y="100"/>
                        <a:pt x="47" y="99"/>
                      </a:cubicBezTo>
                      <a:cubicBezTo>
                        <a:pt x="44" y="99"/>
                        <a:pt x="46" y="98"/>
                        <a:pt x="45" y="97"/>
                      </a:cubicBezTo>
                      <a:cubicBezTo>
                        <a:pt x="47" y="95"/>
                        <a:pt x="47" y="99"/>
                        <a:pt x="50" y="98"/>
                      </a:cubicBezTo>
                      <a:cubicBezTo>
                        <a:pt x="50" y="98"/>
                        <a:pt x="48" y="98"/>
                        <a:pt x="49" y="97"/>
                      </a:cubicBezTo>
                      <a:cubicBezTo>
                        <a:pt x="50" y="97"/>
                        <a:pt x="50" y="97"/>
                        <a:pt x="51" y="97"/>
                      </a:cubicBezTo>
                      <a:cubicBezTo>
                        <a:pt x="53" y="96"/>
                        <a:pt x="50" y="97"/>
                        <a:pt x="51" y="96"/>
                      </a:cubicBezTo>
                      <a:cubicBezTo>
                        <a:pt x="52" y="96"/>
                        <a:pt x="52" y="95"/>
                        <a:pt x="53" y="94"/>
                      </a:cubicBezTo>
                      <a:cubicBezTo>
                        <a:pt x="53" y="95"/>
                        <a:pt x="53" y="95"/>
                        <a:pt x="53" y="95"/>
                      </a:cubicBezTo>
                      <a:cubicBezTo>
                        <a:pt x="56" y="94"/>
                        <a:pt x="53" y="93"/>
                        <a:pt x="55" y="92"/>
                      </a:cubicBezTo>
                      <a:cubicBezTo>
                        <a:pt x="55" y="94"/>
                        <a:pt x="55" y="94"/>
                        <a:pt x="55" y="94"/>
                      </a:cubicBezTo>
                      <a:cubicBezTo>
                        <a:pt x="56" y="93"/>
                        <a:pt x="56" y="93"/>
                        <a:pt x="56" y="93"/>
                      </a:cubicBezTo>
                      <a:cubicBezTo>
                        <a:pt x="56" y="94"/>
                        <a:pt x="56" y="94"/>
                        <a:pt x="56" y="94"/>
                      </a:cubicBezTo>
                      <a:cubicBezTo>
                        <a:pt x="57" y="92"/>
                        <a:pt x="57" y="92"/>
                        <a:pt x="58" y="92"/>
                      </a:cubicBezTo>
                      <a:cubicBezTo>
                        <a:pt x="58" y="91"/>
                        <a:pt x="57" y="90"/>
                        <a:pt x="58" y="90"/>
                      </a:cubicBezTo>
                      <a:cubicBezTo>
                        <a:pt x="59" y="90"/>
                        <a:pt x="58" y="91"/>
                        <a:pt x="59" y="89"/>
                      </a:cubicBezTo>
                      <a:cubicBezTo>
                        <a:pt x="60" y="90"/>
                        <a:pt x="60" y="91"/>
                        <a:pt x="59" y="91"/>
                      </a:cubicBezTo>
                      <a:cubicBezTo>
                        <a:pt x="59" y="91"/>
                        <a:pt x="59" y="91"/>
                        <a:pt x="59" y="92"/>
                      </a:cubicBezTo>
                      <a:cubicBezTo>
                        <a:pt x="60" y="92"/>
                        <a:pt x="61" y="90"/>
                        <a:pt x="61" y="90"/>
                      </a:cubicBezTo>
                      <a:cubicBezTo>
                        <a:pt x="61" y="90"/>
                        <a:pt x="61" y="90"/>
                        <a:pt x="60" y="90"/>
                      </a:cubicBezTo>
                      <a:cubicBezTo>
                        <a:pt x="61" y="88"/>
                        <a:pt x="61" y="88"/>
                        <a:pt x="61" y="88"/>
                      </a:cubicBezTo>
                      <a:cubicBezTo>
                        <a:pt x="62" y="88"/>
                        <a:pt x="62" y="88"/>
                        <a:pt x="62" y="88"/>
                      </a:cubicBezTo>
                      <a:cubicBezTo>
                        <a:pt x="62" y="88"/>
                        <a:pt x="62" y="87"/>
                        <a:pt x="62" y="87"/>
                      </a:cubicBezTo>
                      <a:cubicBezTo>
                        <a:pt x="63" y="88"/>
                        <a:pt x="63" y="88"/>
                        <a:pt x="63" y="89"/>
                      </a:cubicBezTo>
                      <a:cubicBezTo>
                        <a:pt x="64" y="87"/>
                        <a:pt x="64" y="87"/>
                        <a:pt x="64" y="87"/>
                      </a:cubicBezTo>
                      <a:cubicBezTo>
                        <a:pt x="64" y="87"/>
                        <a:pt x="65" y="86"/>
                        <a:pt x="65" y="87"/>
                      </a:cubicBezTo>
                      <a:cubicBezTo>
                        <a:pt x="66" y="86"/>
                        <a:pt x="66" y="83"/>
                        <a:pt x="67" y="82"/>
                      </a:cubicBezTo>
                      <a:cubicBezTo>
                        <a:pt x="67" y="82"/>
                        <a:pt x="67" y="82"/>
                        <a:pt x="67" y="82"/>
                      </a:cubicBezTo>
                      <a:cubicBezTo>
                        <a:pt x="68" y="80"/>
                        <a:pt x="69" y="80"/>
                        <a:pt x="69" y="78"/>
                      </a:cubicBezTo>
                      <a:cubicBezTo>
                        <a:pt x="71" y="77"/>
                        <a:pt x="71" y="77"/>
                        <a:pt x="71" y="77"/>
                      </a:cubicBezTo>
                      <a:cubicBezTo>
                        <a:pt x="71" y="76"/>
                        <a:pt x="69" y="78"/>
                        <a:pt x="69" y="75"/>
                      </a:cubicBezTo>
                      <a:cubicBezTo>
                        <a:pt x="69" y="74"/>
                        <a:pt x="70" y="75"/>
                        <a:pt x="71" y="75"/>
                      </a:cubicBezTo>
                      <a:cubicBezTo>
                        <a:pt x="71" y="74"/>
                        <a:pt x="70" y="72"/>
                        <a:pt x="71" y="71"/>
                      </a:cubicBezTo>
                      <a:cubicBezTo>
                        <a:pt x="71" y="72"/>
                        <a:pt x="71" y="72"/>
                        <a:pt x="71" y="72"/>
                      </a:cubicBezTo>
                      <a:close/>
                      <a:moveTo>
                        <a:pt x="73" y="56"/>
                      </a:moveTo>
                      <a:cubicBezTo>
                        <a:pt x="73" y="56"/>
                        <a:pt x="74" y="57"/>
                        <a:pt x="73" y="57"/>
                      </a:cubicBezTo>
                      <a:cubicBezTo>
                        <a:pt x="72" y="57"/>
                        <a:pt x="72" y="57"/>
                        <a:pt x="73" y="56"/>
                      </a:cubicBezTo>
                      <a:close/>
                      <a:moveTo>
                        <a:pt x="66" y="33"/>
                      </a:moveTo>
                      <a:cubicBezTo>
                        <a:pt x="67" y="33"/>
                        <a:pt x="67" y="33"/>
                        <a:pt x="66" y="34"/>
                      </a:cubicBezTo>
                      <a:cubicBezTo>
                        <a:pt x="66" y="33"/>
                        <a:pt x="66" y="33"/>
                        <a:pt x="66" y="33"/>
                      </a:cubicBezTo>
                      <a:close/>
                      <a:moveTo>
                        <a:pt x="17" y="15"/>
                      </a:moveTo>
                      <a:cubicBezTo>
                        <a:pt x="17" y="15"/>
                        <a:pt x="17" y="15"/>
                        <a:pt x="17" y="15"/>
                      </a:cubicBezTo>
                      <a:cubicBezTo>
                        <a:pt x="18" y="15"/>
                        <a:pt x="18" y="15"/>
                        <a:pt x="17" y="15"/>
                      </a:cubicBezTo>
                      <a:close/>
                      <a:moveTo>
                        <a:pt x="16" y="15"/>
                      </a:moveTo>
                      <a:cubicBezTo>
                        <a:pt x="16" y="16"/>
                        <a:pt x="16" y="16"/>
                        <a:pt x="17" y="16"/>
                      </a:cubicBezTo>
                      <a:cubicBezTo>
                        <a:pt x="16" y="15"/>
                        <a:pt x="17" y="15"/>
                        <a:pt x="17" y="15"/>
                      </a:cubicBezTo>
                      <a:cubicBezTo>
                        <a:pt x="17" y="15"/>
                        <a:pt x="16" y="15"/>
                        <a:pt x="16" y="15"/>
                      </a:cubicBezTo>
                      <a:close/>
                      <a:moveTo>
                        <a:pt x="35" y="90"/>
                      </a:moveTo>
                      <a:cubicBezTo>
                        <a:pt x="36" y="90"/>
                        <a:pt x="36" y="90"/>
                        <a:pt x="36" y="90"/>
                      </a:cubicBezTo>
                      <a:cubicBezTo>
                        <a:pt x="35" y="90"/>
                        <a:pt x="35" y="90"/>
                        <a:pt x="35"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4" name="Freeform 714">
                  <a:extLst>
                    <a:ext uri="{FF2B5EF4-FFF2-40B4-BE49-F238E27FC236}">
                      <a16:creationId xmlns:a16="http://schemas.microsoft.com/office/drawing/2014/main" id="{76D00040-6CB0-4443-9763-7C70C3DF8FE9}"/>
                    </a:ext>
                  </a:extLst>
                </p:cNvPr>
                <p:cNvSpPr>
                  <a:spLocks/>
                </p:cNvSpPr>
                <p:nvPr userDrawn="1"/>
              </p:nvSpPr>
              <p:spPr bwMode="auto">
                <a:xfrm>
                  <a:off x="3943"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5" name="Freeform 715">
                  <a:extLst>
                    <a:ext uri="{FF2B5EF4-FFF2-40B4-BE49-F238E27FC236}">
                      <a16:creationId xmlns:a16="http://schemas.microsoft.com/office/drawing/2014/main" id="{E7726A2B-5911-41CD-92C2-6FD9E5E62228}"/>
                    </a:ext>
                  </a:extLst>
                </p:cNvPr>
                <p:cNvSpPr>
                  <a:spLocks/>
                </p:cNvSpPr>
                <p:nvPr userDrawn="1"/>
              </p:nvSpPr>
              <p:spPr bwMode="auto">
                <a:xfrm>
                  <a:off x="3938" y="62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6" name="Freeform 716">
                  <a:extLst>
                    <a:ext uri="{FF2B5EF4-FFF2-40B4-BE49-F238E27FC236}">
                      <a16:creationId xmlns:a16="http://schemas.microsoft.com/office/drawing/2014/main" id="{BE16476D-1306-414D-BF01-21E62C218DE1}"/>
                    </a:ext>
                  </a:extLst>
                </p:cNvPr>
                <p:cNvSpPr>
                  <a:spLocks/>
                </p:cNvSpPr>
                <p:nvPr userDrawn="1"/>
              </p:nvSpPr>
              <p:spPr bwMode="auto">
                <a:xfrm>
                  <a:off x="3769" y="21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7" name="Freeform 717">
                  <a:extLst>
                    <a:ext uri="{FF2B5EF4-FFF2-40B4-BE49-F238E27FC236}">
                      <a16:creationId xmlns:a16="http://schemas.microsoft.com/office/drawing/2014/main" id="{A58294BF-F2B6-4BAC-95F3-E524EBBBF832}"/>
                    </a:ext>
                  </a:extLst>
                </p:cNvPr>
                <p:cNvSpPr>
                  <a:spLocks/>
                </p:cNvSpPr>
                <p:nvPr userDrawn="1"/>
              </p:nvSpPr>
              <p:spPr bwMode="auto">
                <a:xfrm>
                  <a:off x="3669" y="31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1"/>
                        <a:pt x="1"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8" name="Freeform 718">
                  <a:extLst>
                    <a:ext uri="{FF2B5EF4-FFF2-40B4-BE49-F238E27FC236}">
                      <a16:creationId xmlns:a16="http://schemas.microsoft.com/office/drawing/2014/main" id="{A5256FE2-C2A0-497E-BE25-295AFC640620}"/>
                    </a:ext>
                  </a:extLst>
                </p:cNvPr>
                <p:cNvSpPr>
                  <a:spLocks/>
                </p:cNvSpPr>
                <p:nvPr userDrawn="1"/>
              </p:nvSpPr>
              <p:spPr bwMode="auto">
                <a:xfrm>
                  <a:off x="3630" y="333"/>
                  <a:ext cx="4"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9" name="Freeform 719">
                  <a:extLst>
                    <a:ext uri="{FF2B5EF4-FFF2-40B4-BE49-F238E27FC236}">
                      <a16:creationId xmlns:a16="http://schemas.microsoft.com/office/drawing/2014/main" id="{CA8F7CDE-C823-4C75-A86A-76828CEB27C3}"/>
                    </a:ext>
                  </a:extLst>
                </p:cNvPr>
                <p:cNvSpPr>
                  <a:spLocks/>
                </p:cNvSpPr>
                <p:nvPr userDrawn="1"/>
              </p:nvSpPr>
              <p:spPr bwMode="auto">
                <a:xfrm>
                  <a:off x="3654" y="31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0" name="Freeform 720">
                  <a:extLst>
                    <a:ext uri="{FF2B5EF4-FFF2-40B4-BE49-F238E27FC236}">
                      <a16:creationId xmlns:a16="http://schemas.microsoft.com/office/drawing/2014/main" id="{1791AABF-25A5-4513-85E3-668B2F0F65E8}"/>
                    </a:ext>
                  </a:extLst>
                </p:cNvPr>
                <p:cNvSpPr>
                  <a:spLocks/>
                </p:cNvSpPr>
                <p:nvPr userDrawn="1"/>
              </p:nvSpPr>
              <p:spPr bwMode="auto">
                <a:xfrm>
                  <a:off x="3649" y="3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1" name="Freeform 721">
                  <a:extLst>
                    <a:ext uri="{FF2B5EF4-FFF2-40B4-BE49-F238E27FC236}">
                      <a16:creationId xmlns:a16="http://schemas.microsoft.com/office/drawing/2014/main" id="{27F803B7-5AC2-4367-95E8-F1AB9FF05BB5}"/>
                    </a:ext>
                  </a:extLst>
                </p:cNvPr>
                <p:cNvSpPr>
                  <a:spLocks/>
                </p:cNvSpPr>
                <p:nvPr userDrawn="1"/>
              </p:nvSpPr>
              <p:spPr bwMode="auto">
                <a:xfrm>
                  <a:off x="3679" y="28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3"/>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2" name="Rectangle 722">
                  <a:extLst>
                    <a:ext uri="{FF2B5EF4-FFF2-40B4-BE49-F238E27FC236}">
                      <a16:creationId xmlns:a16="http://schemas.microsoft.com/office/drawing/2014/main" id="{E27864B0-04C1-4566-A5FE-133E93768BB0}"/>
                    </a:ext>
                  </a:extLst>
                </p:cNvPr>
                <p:cNvSpPr>
                  <a:spLocks noChangeArrowheads="1"/>
                </p:cNvSpPr>
                <p:nvPr userDrawn="1"/>
              </p:nvSpPr>
              <p:spPr bwMode="auto">
                <a:xfrm>
                  <a:off x="3644" y="3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3" name="Freeform 723">
                  <a:extLst>
                    <a:ext uri="{FF2B5EF4-FFF2-40B4-BE49-F238E27FC236}">
                      <a16:creationId xmlns:a16="http://schemas.microsoft.com/office/drawing/2014/main" id="{9495D26F-BA11-4C99-AE11-5F8EB71783F9}"/>
                    </a:ext>
                  </a:extLst>
                </p:cNvPr>
                <p:cNvSpPr>
                  <a:spLocks/>
                </p:cNvSpPr>
                <p:nvPr userDrawn="1"/>
              </p:nvSpPr>
              <p:spPr bwMode="auto">
                <a:xfrm>
                  <a:off x="3659" y="288"/>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4" name="Freeform 724">
                  <a:extLst>
                    <a:ext uri="{FF2B5EF4-FFF2-40B4-BE49-F238E27FC236}">
                      <a16:creationId xmlns:a16="http://schemas.microsoft.com/office/drawing/2014/main" id="{05EB6DCE-F525-4A8B-9AA9-A33E7D61DF85}"/>
                    </a:ext>
                  </a:extLst>
                </p:cNvPr>
                <p:cNvSpPr>
                  <a:spLocks/>
                </p:cNvSpPr>
                <p:nvPr userDrawn="1"/>
              </p:nvSpPr>
              <p:spPr bwMode="auto">
                <a:xfrm>
                  <a:off x="3654" y="2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5" name="Freeform 725">
                  <a:extLst>
                    <a:ext uri="{FF2B5EF4-FFF2-40B4-BE49-F238E27FC236}">
                      <a16:creationId xmlns:a16="http://schemas.microsoft.com/office/drawing/2014/main" id="{514E918A-21AE-4B36-BE33-10D2A994B0B2}"/>
                    </a:ext>
                  </a:extLst>
                </p:cNvPr>
                <p:cNvSpPr>
                  <a:spLocks/>
                </p:cNvSpPr>
                <p:nvPr userDrawn="1"/>
              </p:nvSpPr>
              <p:spPr bwMode="auto">
                <a:xfrm>
                  <a:off x="3649" y="298"/>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6" name="Freeform 726">
                  <a:extLst>
                    <a:ext uri="{FF2B5EF4-FFF2-40B4-BE49-F238E27FC236}">
                      <a16:creationId xmlns:a16="http://schemas.microsoft.com/office/drawing/2014/main" id="{5AABA1AB-57A1-4156-82ED-D17F50E70FEE}"/>
                    </a:ext>
                  </a:extLst>
                </p:cNvPr>
                <p:cNvSpPr>
                  <a:spLocks/>
                </p:cNvSpPr>
                <p:nvPr userDrawn="1"/>
              </p:nvSpPr>
              <p:spPr bwMode="auto">
                <a:xfrm>
                  <a:off x="3699" y="25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7" name="Freeform 727">
                  <a:extLst>
                    <a:ext uri="{FF2B5EF4-FFF2-40B4-BE49-F238E27FC236}">
                      <a16:creationId xmlns:a16="http://schemas.microsoft.com/office/drawing/2014/main" id="{8BF44F17-BEF6-463A-89DB-C1420ACC6200}"/>
                    </a:ext>
                  </a:extLst>
                </p:cNvPr>
                <p:cNvSpPr>
                  <a:spLocks/>
                </p:cNvSpPr>
                <p:nvPr userDrawn="1"/>
              </p:nvSpPr>
              <p:spPr bwMode="auto">
                <a:xfrm>
                  <a:off x="3679" y="25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8" name="Freeform 728">
                  <a:extLst>
                    <a:ext uri="{FF2B5EF4-FFF2-40B4-BE49-F238E27FC236}">
                      <a16:creationId xmlns:a16="http://schemas.microsoft.com/office/drawing/2014/main" id="{C724502A-13EB-4CD9-85D0-6DC9C9C7A27C}"/>
                    </a:ext>
                  </a:extLst>
                </p:cNvPr>
                <p:cNvSpPr>
                  <a:spLocks/>
                </p:cNvSpPr>
                <p:nvPr userDrawn="1"/>
              </p:nvSpPr>
              <p:spPr bwMode="auto">
                <a:xfrm>
                  <a:off x="3689" y="238"/>
                  <a:ext cx="10" cy="1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0" y="1"/>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9" name="Freeform 729">
                  <a:extLst>
                    <a:ext uri="{FF2B5EF4-FFF2-40B4-BE49-F238E27FC236}">
                      <a16:creationId xmlns:a16="http://schemas.microsoft.com/office/drawing/2014/main" id="{FC33B048-E6B9-45BD-AB7F-61F1C4E25BD7}"/>
                    </a:ext>
                  </a:extLst>
                </p:cNvPr>
                <p:cNvSpPr>
                  <a:spLocks/>
                </p:cNvSpPr>
                <p:nvPr userDrawn="1"/>
              </p:nvSpPr>
              <p:spPr bwMode="auto">
                <a:xfrm>
                  <a:off x="3774" y="238"/>
                  <a:ext cx="0" cy="10"/>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0" name="Freeform 730">
                  <a:extLst>
                    <a:ext uri="{FF2B5EF4-FFF2-40B4-BE49-F238E27FC236}">
                      <a16:creationId xmlns:a16="http://schemas.microsoft.com/office/drawing/2014/main" id="{CFFC9812-996D-406E-A0A7-CC93C83158CC}"/>
                    </a:ext>
                  </a:extLst>
                </p:cNvPr>
                <p:cNvSpPr>
                  <a:spLocks/>
                </p:cNvSpPr>
                <p:nvPr userDrawn="1"/>
              </p:nvSpPr>
              <p:spPr bwMode="auto">
                <a:xfrm>
                  <a:off x="3843" y="238"/>
                  <a:ext cx="10" cy="15"/>
                </a:xfrm>
                <a:custGeom>
                  <a:avLst/>
                  <a:gdLst>
                    <a:gd name="T0" fmla="*/ 2 w 2"/>
                    <a:gd name="T1" fmla="*/ 1 h 3"/>
                    <a:gd name="T2" fmla="*/ 1 w 2"/>
                    <a:gd name="T3" fmla="*/ 1 h 3"/>
                    <a:gd name="T4" fmla="*/ 1 w 2"/>
                    <a:gd name="T5" fmla="*/ 2 h 3"/>
                    <a:gd name="T6" fmla="*/ 2 w 2"/>
                    <a:gd name="T7" fmla="*/ 1 h 3"/>
                  </a:gdLst>
                  <a:ahLst/>
                  <a:cxnLst>
                    <a:cxn ang="0">
                      <a:pos x="T0" y="T1"/>
                    </a:cxn>
                    <a:cxn ang="0">
                      <a:pos x="T2" y="T3"/>
                    </a:cxn>
                    <a:cxn ang="0">
                      <a:pos x="T4" y="T5"/>
                    </a:cxn>
                    <a:cxn ang="0">
                      <a:pos x="T6" y="T7"/>
                    </a:cxn>
                  </a:cxnLst>
                  <a:rect l="0" t="0" r="r" b="b"/>
                  <a:pathLst>
                    <a:path w="2" h="3">
                      <a:moveTo>
                        <a:pt x="2" y="1"/>
                      </a:moveTo>
                      <a:cubicBezTo>
                        <a:pt x="1" y="0"/>
                        <a:pt x="1" y="2"/>
                        <a:pt x="1" y="1"/>
                      </a:cubicBezTo>
                      <a:cubicBezTo>
                        <a:pt x="0" y="1"/>
                        <a:pt x="1" y="2"/>
                        <a:pt x="1" y="2"/>
                      </a:cubicBezTo>
                      <a:cubicBezTo>
                        <a:pt x="2" y="2"/>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1" name="Freeform 731">
                  <a:extLst>
                    <a:ext uri="{FF2B5EF4-FFF2-40B4-BE49-F238E27FC236}">
                      <a16:creationId xmlns:a16="http://schemas.microsoft.com/office/drawing/2014/main" id="{C1088F20-7FBF-4744-80F8-70B63FBC4DF5}"/>
                    </a:ext>
                  </a:extLst>
                </p:cNvPr>
                <p:cNvSpPr>
                  <a:spLocks/>
                </p:cNvSpPr>
                <p:nvPr userDrawn="1"/>
              </p:nvSpPr>
              <p:spPr bwMode="auto">
                <a:xfrm>
                  <a:off x="3843" y="2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2" name="Freeform 732">
                  <a:extLst>
                    <a:ext uri="{FF2B5EF4-FFF2-40B4-BE49-F238E27FC236}">
                      <a16:creationId xmlns:a16="http://schemas.microsoft.com/office/drawing/2014/main" id="{8FC1C258-D7E0-4709-9FD0-E8C798401541}"/>
                    </a:ext>
                  </a:extLst>
                </p:cNvPr>
                <p:cNvSpPr>
                  <a:spLocks/>
                </p:cNvSpPr>
                <p:nvPr userDrawn="1"/>
              </p:nvSpPr>
              <p:spPr bwMode="auto">
                <a:xfrm>
                  <a:off x="3644" y="49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3" name="Freeform 733">
                  <a:extLst>
                    <a:ext uri="{FF2B5EF4-FFF2-40B4-BE49-F238E27FC236}">
                      <a16:creationId xmlns:a16="http://schemas.microsoft.com/office/drawing/2014/main" id="{857291DB-D8E7-450B-8D19-583EA8E169C3}"/>
                    </a:ext>
                  </a:extLst>
                </p:cNvPr>
                <p:cNvSpPr>
                  <a:spLocks/>
                </p:cNvSpPr>
                <p:nvPr userDrawn="1"/>
              </p:nvSpPr>
              <p:spPr bwMode="auto">
                <a:xfrm>
                  <a:off x="3634" y="493"/>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4" name="Freeform 734">
                  <a:extLst>
                    <a:ext uri="{FF2B5EF4-FFF2-40B4-BE49-F238E27FC236}">
                      <a16:creationId xmlns:a16="http://schemas.microsoft.com/office/drawing/2014/main" id="{E66B1B90-532A-4C36-913A-7827457AA336}"/>
                    </a:ext>
                  </a:extLst>
                </p:cNvPr>
                <p:cNvSpPr>
                  <a:spLocks/>
                </p:cNvSpPr>
                <p:nvPr userDrawn="1"/>
              </p:nvSpPr>
              <p:spPr bwMode="auto">
                <a:xfrm>
                  <a:off x="3978" y="47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5" name="Freeform 735">
                  <a:extLst>
                    <a:ext uri="{FF2B5EF4-FFF2-40B4-BE49-F238E27FC236}">
                      <a16:creationId xmlns:a16="http://schemas.microsoft.com/office/drawing/2014/main" id="{35548187-7916-4EB3-A578-A1BBC0D8D0E2}"/>
                    </a:ext>
                  </a:extLst>
                </p:cNvPr>
                <p:cNvSpPr>
                  <a:spLocks/>
                </p:cNvSpPr>
                <p:nvPr userDrawn="1"/>
              </p:nvSpPr>
              <p:spPr bwMode="auto">
                <a:xfrm>
                  <a:off x="3963" y="543"/>
                  <a:ext cx="10"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6" name="Freeform 736">
                  <a:extLst>
                    <a:ext uri="{FF2B5EF4-FFF2-40B4-BE49-F238E27FC236}">
                      <a16:creationId xmlns:a16="http://schemas.microsoft.com/office/drawing/2014/main" id="{E51064B1-75C0-4E86-9C09-FF91345361B2}"/>
                    </a:ext>
                  </a:extLst>
                </p:cNvPr>
                <p:cNvSpPr>
                  <a:spLocks/>
                </p:cNvSpPr>
                <p:nvPr userDrawn="1"/>
              </p:nvSpPr>
              <p:spPr bwMode="auto">
                <a:xfrm>
                  <a:off x="3958" y="588"/>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1"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7" name="Freeform 737">
                  <a:extLst>
                    <a:ext uri="{FF2B5EF4-FFF2-40B4-BE49-F238E27FC236}">
                      <a16:creationId xmlns:a16="http://schemas.microsoft.com/office/drawing/2014/main" id="{AF701C2E-586B-42BD-9B5B-E41D03B17DC0}"/>
                    </a:ext>
                  </a:extLst>
                </p:cNvPr>
                <p:cNvSpPr>
                  <a:spLocks/>
                </p:cNvSpPr>
                <p:nvPr userDrawn="1"/>
              </p:nvSpPr>
              <p:spPr bwMode="auto">
                <a:xfrm>
                  <a:off x="3371" y="81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8" name="Freeform 738">
                  <a:extLst>
                    <a:ext uri="{FF2B5EF4-FFF2-40B4-BE49-F238E27FC236}">
                      <a16:creationId xmlns:a16="http://schemas.microsoft.com/office/drawing/2014/main" id="{52239301-EF65-4D40-8E0B-3FAE09A93397}"/>
                    </a:ext>
                  </a:extLst>
                </p:cNvPr>
                <p:cNvSpPr>
                  <a:spLocks/>
                </p:cNvSpPr>
                <p:nvPr userDrawn="1"/>
              </p:nvSpPr>
              <p:spPr bwMode="auto">
                <a:xfrm>
                  <a:off x="3351" y="80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9" name="Freeform 739">
                  <a:extLst>
                    <a:ext uri="{FF2B5EF4-FFF2-40B4-BE49-F238E27FC236}">
                      <a16:creationId xmlns:a16="http://schemas.microsoft.com/office/drawing/2014/main" id="{EE6090FB-0C31-48EF-93A2-E8C6462A347B}"/>
                    </a:ext>
                  </a:extLst>
                </p:cNvPr>
                <p:cNvSpPr>
                  <a:spLocks/>
                </p:cNvSpPr>
                <p:nvPr userDrawn="1"/>
              </p:nvSpPr>
              <p:spPr bwMode="auto">
                <a:xfrm>
                  <a:off x="3341" y="783"/>
                  <a:ext cx="10" cy="10"/>
                </a:xfrm>
                <a:custGeom>
                  <a:avLst/>
                  <a:gdLst>
                    <a:gd name="T0" fmla="*/ 1 w 2"/>
                    <a:gd name="T1" fmla="*/ 0 h 2"/>
                    <a:gd name="T2" fmla="*/ 1 w 2"/>
                    <a:gd name="T3" fmla="*/ 2 h 2"/>
                    <a:gd name="T4" fmla="*/ 1 w 2"/>
                    <a:gd name="T5" fmla="*/ 2 h 2"/>
                    <a:gd name="T6" fmla="*/ 2 w 2"/>
                    <a:gd name="T7" fmla="*/ 2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1"/>
                        <a:pt x="2" y="1"/>
                        <a:pt x="1" y="2"/>
                      </a:cubicBezTo>
                      <a:cubicBezTo>
                        <a:pt x="1" y="2"/>
                        <a:pt x="1" y="2"/>
                        <a:pt x="1" y="2"/>
                      </a:cubicBezTo>
                      <a:cubicBezTo>
                        <a:pt x="2" y="2"/>
                        <a:pt x="2" y="2"/>
                        <a:pt x="2" y="2"/>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0" name="Freeform 740">
                  <a:extLst>
                    <a:ext uri="{FF2B5EF4-FFF2-40B4-BE49-F238E27FC236}">
                      <a16:creationId xmlns:a16="http://schemas.microsoft.com/office/drawing/2014/main" id="{1635D46E-A1E1-40AD-B367-F66BA17A54EE}"/>
                    </a:ext>
                  </a:extLst>
                </p:cNvPr>
                <p:cNvSpPr>
                  <a:spLocks/>
                </p:cNvSpPr>
                <p:nvPr userDrawn="1"/>
              </p:nvSpPr>
              <p:spPr bwMode="auto">
                <a:xfrm>
                  <a:off x="3356" y="763"/>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1" name="Freeform 741">
                  <a:extLst>
                    <a:ext uri="{FF2B5EF4-FFF2-40B4-BE49-F238E27FC236}">
                      <a16:creationId xmlns:a16="http://schemas.microsoft.com/office/drawing/2014/main" id="{F0682ECE-BF78-41AA-B27D-65EB3063C1DE}"/>
                    </a:ext>
                  </a:extLst>
                </p:cNvPr>
                <p:cNvSpPr>
                  <a:spLocks/>
                </p:cNvSpPr>
                <p:nvPr userDrawn="1"/>
              </p:nvSpPr>
              <p:spPr bwMode="auto">
                <a:xfrm>
                  <a:off x="3356" y="768"/>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2" name="Freeform 742">
                  <a:extLst>
                    <a:ext uri="{FF2B5EF4-FFF2-40B4-BE49-F238E27FC236}">
                      <a16:creationId xmlns:a16="http://schemas.microsoft.com/office/drawing/2014/main" id="{0817FE62-06F0-4275-A60A-C09CC208F31B}"/>
                    </a:ext>
                  </a:extLst>
                </p:cNvPr>
                <p:cNvSpPr>
                  <a:spLocks/>
                </p:cNvSpPr>
                <p:nvPr userDrawn="1"/>
              </p:nvSpPr>
              <p:spPr bwMode="auto">
                <a:xfrm>
                  <a:off x="3356" y="75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3" name="Freeform 743">
                  <a:extLst>
                    <a:ext uri="{FF2B5EF4-FFF2-40B4-BE49-F238E27FC236}">
                      <a16:creationId xmlns:a16="http://schemas.microsoft.com/office/drawing/2014/main" id="{4017CB1B-6241-473E-9A6A-873C74933C7C}"/>
                    </a:ext>
                  </a:extLst>
                </p:cNvPr>
                <p:cNvSpPr>
                  <a:spLocks/>
                </p:cNvSpPr>
                <p:nvPr userDrawn="1"/>
              </p:nvSpPr>
              <p:spPr bwMode="auto">
                <a:xfrm>
                  <a:off x="3351" y="7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4" name="Freeform 744">
                  <a:extLst>
                    <a:ext uri="{FF2B5EF4-FFF2-40B4-BE49-F238E27FC236}">
                      <a16:creationId xmlns:a16="http://schemas.microsoft.com/office/drawing/2014/main" id="{22A09ECF-D3E1-4A94-A026-AD2C6E9A4A1F}"/>
                    </a:ext>
                  </a:extLst>
                </p:cNvPr>
                <p:cNvSpPr>
                  <a:spLocks/>
                </p:cNvSpPr>
                <p:nvPr userDrawn="1"/>
              </p:nvSpPr>
              <p:spPr bwMode="auto">
                <a:xfrm>
                  <a:off x="3346" y="7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5" name="Freeform 745">
                  <a:extLst>
                    <a:ext uri="{FF2B5EF4-FFF2-40B4-BE49-F238E27FC236}">
                      <a16:creationId xmlns:a16="http://schemas.microsoft.com/office/drawing/2014/main" id="{52EFB257-D83B-46A4-B88A-C01F8738C1D5}"/>
                    </a:ext>
                  </a:extLst>
                </p:cNvPr>
                <p:cNvSpPr>
                  <a:spLocks/>
                </p:cNvSpPr>
                <p:nvPr userDrawn="1"/>
              </p:nvSpPr>
              <p:spPr bwMode="auto">
                <a:xfrm>
                  <a:off x="3346" y="763"/>
                  <a:ext cx="10" cy="10"/>
                </a:xfrm>
                <a:custGeom>
                  <a:avLst/>
                  <a:gdLst>
                    <a:gd name="T0" fmla="*/ 1 w 2"/>
                    <a:gd name="T1" fmla="*/ 0 h 2"/>
                    <a:gd name="T2" fmla="*/ 0 w 2"/>
                    <a:gd name="T3" fmla="*/ 0 h 2"/>
                    <a:gd name="T4" fmla="*/ 1 w 2"/>
                    <a:gd name="T5" fmla="*/ 0 h 2"/>
                  </a:gdLst>
                  <a:ahLst/>
                  <a:cxnLst>
                    <a:cxn ang="0">
                      <a:pos x="T0" y="T1"/>
                    </a:cxn>
                    <a:cxn ang="0">
                      <a:pos x="T2" y="T3"/>
                    </a:cxn>
                    <a:cxn ang="0">
                      <a:pos x="T4" y="T5"/>
                    </a:cxn>
                  </a:cxnLst>
                  <a:rect l="0" t="0" r="r" b="b"/>
                  <a:pathLst>
                    <a:path w="2" h="2">
                      <a:moveTo>
                        <a:pt x="1" y="0"/>
                      </a:moveTo>
                      <a:cubicBezTo>
                        <a:pt x="1" y="0"/>
                        <a:pt x="1" y="1"/>
                        <a:pt x="0" y="0"/>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6" name="Freeform 746">
                  <a:extLst>
                    <a:ext uri="{FF2B5EF4-FFF2-40B4-BE49-F238E27FC236}">
                      <a16:creationId xmlns:a16="http://schemas.microsoft.com/office/drawing/2014/main" id="{80E21F79-93B9-4F5B-90B6-15B91BAA5A57}"/>
                    </a:ext>
                  </a:extLst>
                </p:cNvPr>
                <p:cNvSpPr>
                  <a:spLocks/>
                </p:cNvSpPr>
                <p:nvPr userDrawn="1"/>
              </p:nvSpPr>
              <p:spPr bwMode="auto">
                <a:xfrm>
                  <a:off x="3336" y="7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7" name="Freeform 747">
                  <a:extLst>
                    <a:ext uri="{FF2B5EF4-FFF2-40B4-BE49-F238E27FC236}">
                      <a16:creationId xmlns:a16="http://schemas.microsoft.com/office/drawing/2014/main" id="{919A27E6-D44F-4BC9-BBAE-6D2412F587AC}"/>
                    </a:ext>
                  </a:extLst>
                </p:cNvPr>
                <p:cNvSpPr>
                  <a:spLocks/>
                </p:cNvSpPr>
                <p:nvPr userDrawn="1"/>
              </p:nvSpPr>
              <p:spPr bwMode="auto">
                <a:xfrm>
                  <a:off x="3351"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8" name="Freeform 748">
                  <a:extLst>
                    <a:ext uri="{FF2B5EF4-FFF2-40B4-BE49-F238E27FC236}">
                      <a16:creationId xmlns:a16="http://schemas.microsoft.com/office/drawing/2014/main" id="{0B05201B-65CD-4C1F-AF01-A3024E931572}"/>
                    </a:ext>
                  </a:extLst>
                </p:cNvPr>
                <p:cNvSpPr>
                  <a:spLocks/>
                </p:cNvSpPr>
                <p:nvPr userDrawn="1"/>
              </p:nvSpPr>
              <p:spPr bwMode="auto">
                <a:xfrm>
                  <a:off x="3346" y="73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9" name="Freeform 749">
                  <a:extLst>
                    <a:ext uri="{FF2B5EF4-FFF2-40B4-BE49-F238E27FC236}">
                      <a16:creationId xmlns:a16="http://schemas.microsoft.com/office/drawing/2014/main" id="{F5DDD6D3-1298-4F5D-BDDF-CB2D242F13FE}"/>
                    </a:ext>
                  </a:extLst>
                </p:cNvPr>
                <p:cNvSpPr>
                  <a:spLocks/>
                </p:cNvSpPr>
                <p:nvPr userDrawn="1"/>
              </p:nvSpPr>
              <p:spPr bwMode="auto">
                <a:xfrm>
                  <a:off x="3341" y="758"/>
                  <a:ext cx="5" cy="5"/>
                </a:xfrm>
                <a:custGeom>
                  <a:avLst/>
                  <a:gdLst>
                    <a:gd name="T0" fmla="*/ 0 w 1"/>
                    <a:gd name="T1" fmla="*/ 0 h 1"/>
                    <a:gd name="T2" fmla="*/ 1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1" y="1"/>
                        <a:pt x="1" y="1"/>
                        <a:pt x="1" y="1"/>
                      </a:cubicBezTo>
                      <a:cubicBezTo>
                        <a:pt x="1"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0" name="Freeform 750">
                  <a:extLst>
                    <a:ext uri="{FF2B5EF4-FFF2-40B4-BE49-F238E27FC236}">
                      <a16:creationId xmlns:a16="http://schemas.microsoft.com/office/drawing/2014/main" id="{5D876191-792C-44A3-9164-89D88630CE8A}"/>
                    </a:ext>
                  </a:extLst>
                </p:cNvPr>
                <p:cNvSpPr>
                  <a:spLocks/>
                </p:cNvSpPr>
                <p:nvPr userDrawn="1"/>
              </p:nvSpPr>
              <p:spPr bwMode="auto">
                <a:xfrm>
                  <a:off x="3356" y="72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1" name="Freeform 751">
                  <a:extLst>
                    <a:ext uri="{FF2B5EF4-FFF2-40B4-BE49-F238E27FC236}">
                      <a16:creationId xmlns:a16="http://schemas.microsoft.com/office/drawing/2014/main" id="{805060BE-364F-4297-8F1F-94415B00D99C}"/>
                    </a:ext>
                  </a:extLst>
                </p:cNvPr>
                <p:cNvSpPr>
                  <a:spLocks/>
                </p:cNvSpPr>
                <p:nvPr userDrawn="1"/>
              </p:nvSpPr>
              <p:spPr bwMode="auto">
                <a:xfrm>
                  <a:off x="3356" y="713"/>
                  <a:ext cx="5" cy="10"/>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1" y="1"/>
                        <a:pt x="1" y="2"/>
                      </a:cubicBezTo>
                      <a:cubicBezTo>
                        <a:pt x="1" y="1"/>
                        <a:pt x="1"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2" name="Freeform 752">
                  <a:extLst>
                    <a:ext uri="{FF2B5EF4-FFF2-40B4-BE49-F238E27FC236}">
                      <a16:creationId xmlns:a16="http://schemas.microsoft.com/office/drawing/2014/main" id="{E1E9F169-6889-4FD9-A04F-6E4D643A2835}"/>
                    </a:ext>
                  </a:extLst>
                </p:cNvPr>
                <p:cNvSpPr>
                  <a:spLocks/>
                </p:cNvSpPr>
                <p:nvPr userDrawn="1"/>
              </p:nvSpPr>
              <p:spPr bwMode="auto">
                <a:xfrm>
                  <a:off x="3356" y="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3" name="Freeform 753">
                  <a:extLst>
                    <a:ext uri="{FF2B5EF4-FFF2-40B4-BE49-F238E27FC236}">
                      <a16:creationId xmlns:a16="http://schemas.microsoft.com/office/drawing/2014/main" id="{4906EAF4-C1A1-4FE2-A019-7CD3D8FDE19A}"/>
                    </a:ext>
                  </a:extLst>
                </p:cNvPr>
                <p:cNvSpPr>
                  <a:spLocks/>
                </p:cNvSpPr>
                <p:nvPr userDrawn="1"/>
              </p:nvSpPr>
              <p:spPr bwMode="auto">
                <a:xfrm>
                  <a:off x="3346" y="73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4" name="Freeform 754">
                  <a:extLst>
                    <a:ext uri="{FF2B5EF4-FFF2-40B4-BE49-F238E27FC236}">
                      <a16:creationId xmlns:a16="http://schemas.microsoft.com/office/drawing/2014/main" id="{58A6C6B5-A1E1-4941-9C91-C0F31C2828F1}"/>
                    </a:ext>
                  </a:extLst>
                </p:cNvPr>
                <p:cNvSpPr>
                  <a:spLocks/>
                </p:cNvSpPr>
                <p:nvPr userDrawn="1"/>
              </p:nvSpPr>
              <p:spPr bwMode="auto">
                <a:xfrm>
                  <a:off x="3346" y="7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5" name="Freeform 755">
                  <a:extLst>
                    <a:ext uri="{FF2B5EF4-FFF2-40B4-BE49-F238E27FC236}">
                      <a16:creationId xmlns:a16="http://schemas.microsoft.com/office/drawing/2014/main" id="{4393EFBF-E367-4799-92B2-BCC59EE4FC39}"/>
                    </a:ext>
                  </a:extLst>
                </p:cNvPr>
                <p:cNvSpPr>
                  <a:spLocks/>
                </p:cNvSpPr>
                <p:nvPr userDrawn="1"/>
              </p:nvSpPr>
              <p:spPr bwMode="auto">
                <a:xfrm>
                  <a:off x="3346"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6" name="Freeform 756">
                  <a:extLst>
                    <a:ext uri="{FF2B5EF4-FFF2-40B4-BE49-F238E27FC236}">
                      <a16:creationId xmlns:a16="http://schemas.microsoft.com/office/drawing/2014/main" id="{C0DDC066-05CC-4436-9F7B-2F1399A12572}"/>
                    </a:ext>
                  </a:extLst>
                </p:cNvPr>
                <p:cNvSpPr>
                  <a:spLocks/>
                </p:cNvSpPr>
                <p:nvPr userDrawn="1"/>
              </p:nvSpPr>
              <p:spPr bwMode="auto">
                <a:xfrm>
                  <a:off x="3336" y="743"/>
                  <a:ext cx="10" cy="5"/>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1"/>
                        <a:pt x="0" y="0"/>
                        <a:pt x="0" y="1"/>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7" name="Freeform 757">
                  <a:extLst>
                    <a:ext uri="{FF2B5EF4-FFF2-40B4-BE49-F238E27FC236}">
                      <a16:creationId xmlns:a16="http://schemas.microsoft.com/office/drawing/2014/main" id="{2645F4B2-B169-479E-B678-536B14B0F4F2}"/>
                    </a:ext>
                  </a:extLst>
                </p:cNvPr>
                <p:cNvSpPr>
                  <a:spLocks/>
                </p:cNvSpPr>
                <p:nvPr userDrawn="1"/>
              </p:nvSpPr>
              <p:spPr bwMode="auto">
                <a:xfrm>
                  <a:off x="3341" y="738"/>
                  <a:ext cx="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8" name="Freeform 758">
                  <a:extLst>
                    <a:ext uri="{FF2B5EF4-FFF2-40B4-BE49-F238E27FC236}">
                      <a16:creationId xmlns:a16="http://schemas.microsoft.com/office/drawing/2014/main" id="{C3FFF654-2DBF-4B69-9699-84C5897ABAEB}"/>
                    </a:ext>
                  </a:extLst>
                </p:cNvPr>
                <p:cNvSpPr>
                  <a:spLocks/>
                </p:cNvSpPr>
                <p:nvPr userDrawn="1"/>
              </p:nvSpPr>
              <p:spPr bwMode="auto">
                <a:xfrm>
                  <a:off x="3341" y="73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9" name="Freeform 759">
                  <a:extLst>
                    <a:ext uri="{FF2B5EF4-FFF2-40B4-BE49-F238E27FC236}">
                      <a16:creationId xmlns:a16="http://schemas.microsoft.com/office/drawing/2014/main" id="{B35CD467-1DDC-40EE-B2DF-B01AA6837B4B}"/>
                    </a:ext>
                  </a:extLst>
                </p:cNvPr>
                <p:cNvSpPr>
                  <a:spLocks/>
                </p:cNvSpPr>
                <p:nvPr userDrawn="1"/>
              </p:nvSpPr>
              <p:spPr bwMode="auto">
                <a:xfrm>
                  <a:off x="3346" y="713"/>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0" name="Freeform 760">
                  <a:extLst>
                    <a:ext uri="{FF2B5EF4-FFF2-40B4-BE49-F238E27FC236}">
                      <a16:creationId xmlns:a16="http://schemas.microsoft.com/office/drawing/2014/main" id="{8787E0E1-5E99-48B0-B611-14188DC01D05}"/>
                    </a:ext>
                  </a:extLst>
                </p:cNvPr>
                <p:cNvSpPr>
                  <a:spLocks/>
                </p:cNvSpPr>
                <p:nvPr userDrawn="1"/>
              </p:nvSpPr>
              <p:spPr bwMode="auto">
                <a:xfrm>
                  <a:off x="3346"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1" name="Rectangle 761">
                  <a:extLst>
                    <a:ext uri="{FF2B5EF4-FFF2-40B4-BE49-F238E27FC236}">
                      <a16:creationId xmlns:a16="http://schemas.microsoft.com/office/drawing/2014/main" id="{9E079336-9D0D-4105-8F64-FCB127D2C7F0}"/>
                    </a:ext>
                  </a:extLst>
                </p:cNvPr>
                <p:cNvSpPr>
                  <a:spLocks noChangeArrowheads="1"/>
                </p:cNvSpPr>
                <p:nvPr userDrawn="1"/>
              </p:nvSpPr>
              <p:spPr bwMode="auto">
                <a:xfrm>
                  <a:off x="3351" y="69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2" name="Freeform 762">
                  <a:extLst>
                    <a:ext uri="{FF2B5EF4-FFF2-40B4-BE49-F238E27FC236}">
                      <a16:creationId xmlns:a16="http://schemas.microsoft.com/office/drawing/2014/main" id="{14D8A4F2-E479-4FF3-B139-353494B3142B}"/>
                    </a:ext>
                  </a:extLst>
                </p:cNvPr>
                <p:cNvSpPr>
                  <a:spLocks/>
                </p:cNvSpPr>
                <p:nvPr userDrawn="1"/>
              </p:nvSpPr>
              <p:spPr bwMode="auto">
                <a:xfrm>
                  <a:off x="3346" y="718"/>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3" name="Freeform 763">
                  <a:extLst>
                    <a:ext uri="{FF2B5EF4-FFF2-40B4-BE49-F238E27FC236}">
                      <a16:creationId xmlns:a16="http://schemas.microsoft.com/office/drawing/2014/main" id="{91079312-449C-4840-B840-2A6824E1FD45}"/>
                    </a:ext>
                  </a:extLst>
                </p:cNvPr>
                <p:cNvSpPr>
                  <a:spLocks/>
                </p:cNvSpPr>
                <p:nvPr userDrawn="1"/>
              </p:nvSpPr>
              <p:spPr bwMode="auto">
                <a:xfrm>
                  <a:off x="3351" y="70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4" name="Freeform 764">
                  <a:extLst>
                    <a:ext uri="{FF2B5EF4-FFF2-40B4-BE49-F238E27FC236}">
                      <a16:creationId xmlns:a16="http://schemas.microsoft.com/office/drawing/2014/main" id="{4DC45BF8-3D2E-4AE1-8C22-74BA57ECFB5E}"/>
                    </a:ext>
                  </a:extLst>
                </p:cNvPr>
                <p:cNvSpPr>
                  <a:spLocks/>
                </p:cNvSpPr>
                <p:nvPr userDrawn="1"/>
              </p:nvSpPr>
              <p:spPr bwMode="auto">
                <a:xfrm>
                  <a:off x="3351"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5" name="Freeform 765">
                  <a:extLst>
                    <a:ext uri="{FF2B5EF4-FFF2-40B4-BE49-F238E27FC236}">
                      <a16:creationId xmlns:a16="http://schemas.microsoft.com/office/drawing/2014/main" id="{C17A8E4A-DB3D-4764-A40D-C3FBEBE09210}"/>
                    </a:ext>
                  </a:extLst>
                </p:cNvPr>
                <p:cNvSpPr>
                  <a:spLocks/>
                </p:cNvSpPr>
                <p:nvPr userDrawn="1"/>
              </p:nvSpPr>
              <p:spPr bwMode="auto">
                <a:xfrm>
                  <a:off x="3346" y="72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6" name="Freeform 766">
                  <a:extLst>
                    <a:ext uri="{FF2B5EF4-FFF2-40B4-BE49-F238E27FC236}">
                      <a16:creationId xmlns:a16="http://schemas.microsoft.com/office/drawing/2014/main" id="{6927B2A2-0834-442A-BF99-64C6C3357A6B}"/>
                    </a:ext>
                  </a:extLst>
                </p:cNvPr>
                <p:cNvSpPr>
                  <a:spLocks/>
                </p:cNvSpPr>
                <p:nvPr userDrawn="1"/>
              </p:nvSpPr>
              <p:spPr bwMode="auto">
                <a:xfrm>
                  <a:off x="3326" y="678"/>
                  <a:ext cx="25" cy="20"/>
                </a:xfrm>
                <a:custGeom>
                  <a:avLst/>
                  <a:gdLst>
                    <a:gd name="T0" fmla="*/ 0 w 5"/>
                    <a:gd name="T1" fmla="*/ 1 h 4"/>
                    <a:gd name="T2" fmla="*/ 0 w 5"/>
                    <a:gd name="T3" fmla="*/ 3 h 4"/>
                    <a:gd name="T4" fmla="*/ 5 w 5"/>
                    <a:gd name="T5" fmla="*/ 3 h 4"/>
                    <a:gd name="T6" fmla="*/ 4 w 5"/>
                    <a:gd name="T7" fmla="*/ 2 h 4"/>
                    <a:gd name="T8" fmla="*/ 2 w 5"/>
                    <a:gd name="T9" fmla="*/ 3 h 4"/>
                    <a:gd name="T10" fmla="*/ 3 w 5"/>
                    <a:gd name="T11" fmla="*/ 2 h 4"/>
                    <a:gd name="T12" fmla="*/ 0 w 5"/>
                    <a:gd name="T13" fmla="*/ 0 h 4"/>
                    <a:gd name="T14" fmla="*/ 0 w 5"/>
                    <a:gd name="T15" fmla="*/ 1 h 4"/>
                    <a:gd name="T16" fmla="*/ 0 w 5"/>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1"/>
                      </a:moveTo>
                      <a:cubicBezTo>
                        <a:pt x="0" y="1"/>
                        <a:pt x="1" y="2"/>
                        <a:pt x="0" y="3"/>
                      </a:cubicBezTo>
                      <a:cubicBezTo>
                        <a:pt x="0" y="4"/>
                        <a:pt x="3" y="4"/>
                        <a:pt x="5" y="3"/>
                      </a:cubicBezTo>
                      <a:cubicBezTo>
                        <a:pt x="4" y="3"/>
                        <a:pt x="4" y="3"/>
                        <a:pt x="4" y="2"/>
                      </a:cubicBezTo>
                      <a:cubicBezTo>
                        <a:pt x="3" y="2"/>
                        <a:pt x="2" y="4"/>
                        <a:pt x="2" y="3"/>
                      </a:cubicBezTo>
                      <a:cubicBezTo>
                        <a:pt x="2" y="2"/>
                        <a:pt x="2" y="2"/>
                        <a:pt x="3" y="2"/>
                      </a:cubicBezTo>
                      <a:cubicBezTo>
                        <a:pt x="2" y="2"/>
                        <a:pt x="2"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7" name="Freeform 767">
                  <a:extLst>
                    <a:ext uri="{FF2B5EF4-FFF2-40B4-BE49-F238E27FC236}">
                      <a16:creationId xmlns:a16="http://schemas.microsoft.com/office/drawing/2014/main" id="{C9B2A039-2D06-4434-987E-900BB9561455}"/>
                    </a:ext>
                  </a:extLst>
                </p:cNvPr>
                <p:cNvSpPr>
                  <a:spLocks/>
                </p:cNvSpPr>
                <p:nvPr userDrawn="1"/>
              </p:nvSpPr>
              <p:spPr bwMode="auto">
                <a:xfrm>
                  <a:off x="3346" y="693"/>
                  <a:ext cx="10" cy="10"/>
                </a:xfrm>
                <a:custGeom>
                  <a:avLst/>
                  <a:gdLst>
                    <a:gd name="T0" fmla="*/ 0 w 2"/>
                    <a:gd name="T1" fmla="*/ 2 h 2"/>
                    <a:gd name="T2" fmla="*/ 0 w 2"/>
                    <a:gd name="T3" fmla="*/ 2 h 2"/>
                    <a:gd name="T4" fmla="*/ 2 w 2"/>
                    <a:gd name="T5" fmla="*/ 1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0" y="2"/>
                        <a:pt x="0" y="2"/>
                        <a:pt x="0" y="2"/>
                      </a:cubicBezTo>
                      <a:cubicBezTo>
                        <a:pt x="1" y="2"/>
                        <a:pt x="1" y="1"/>
                        <a:pt x="2" y="1"/>
                      </a:cubicBezTo>
                      <a:cubicBezTo>
                        <a:pt x="1" y="1"/>
                        <a:pt x="1" y="0"/>
                        <a:pt x="1" y="0"/>
                      </a:cubicBezTo>
                      <a:cubicBezTo>
                        <a:pt x="1"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8" name="Freeform 768">
                  <a:extLst>
                    <a:ext uri="{FF2B5EF4-FFF2-40B4-BE49-F238E27FC236}">
                      <a16:creationId xmlns:a16="http://schemas.microsoft.com/office/drawing/2014/main" id="{C8C25679-313E-42C7-94D9-DFB9D9BDA239}"/>
                    </a:ext>
                  </a:extLst>
                </p:cNvPr>
                <p:cNvSpPr>
                  <a:spLocks/>
                </p:cNvSpPr>
                <p:nvPr userDrawn="1"/>
              </p:nvSpPr>
              <p:spPr bwMode="auto">
                <a:xfrm>
                  <a:off x="3336" y="703"/>
                  <a:ext cx="15" cy="10"/>
                </a:xfrm>
                <a:custGeom>
                  <a:avLst/>
                  <a:gdLst>
                    <a:gd name="T0" fmla="*/ 2 w 3"/>
                    <a:gd name="T1" fmla="*/ 1 h 2"/>
                    <a:gd name="T2" fmla="*/ 0 w 3"/>
                    <a:gd name="T3" fmla="*/ 0 h 2"/>
                    <a:gd name="T4" fmla="*/ 1 w 3"/>
                    <a:gd name="T5" fmla="*/ 2 h 2"/>
                    <a:gd name="T6" fmla="*/ 2 w 3"/>
                    <a:gd name="T7" fmla="*/ 1 h 2"/>
                    <a:gd name="T8" fmla="*/ 2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1" y="0"/>
                        <a:pt x="0" y="0"/>
                      </a:cubicBezTo>
                      <a:cubicBezTo>
                        <a:pt x="0" y="1"/>
                        <a:pt x="1" y="1"/>
                        <a:pt x="1" y="2"/>
                      </a:cubicBezTo>
                      <a:cubicBezTo>
                        <a:pt x="1" y="0"/>
                        <a:pt x="2" y="2"/>
                        <a:pt x="2" y="1"/>
                      </a:cubicBezTo>
                      <a:cubicBezTo>
                        <a:pt x="2" y="1"/>
                        <a:pt x="2" y="2"/>
                        <a:pt x="2" y="2"/>
                      </a:cubicBezTo>
                      <a:cubicBezTo>
                        <a:pt x="2"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9" name="Freeform 769">
                  <a:extLst>
                    <a:ext uri="{FF2B5EF4-FFF2-40B4-BE49-F238E27FC236}">
                      <a16:creationId xmlns:a16="http://schemas.microsoft.com/office/drawing/2014/main" id="{6398D451-44B3-445C-A60E-8FE06EFABA48}"/>
                    </a:ext>
                  </a:extLst>
                </p:cNvPr>
                <p:cNvSpPr>
                  <a:spLocks/>
                </p:cNvSpPr>
                <p:nvPr userDrawn="1"/>
              </p:nvSpPr>
              <p:spPr bwMode="auto">
                <a:xfrm>
                  <a:off x="3326" y="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0" name="Freeform 770">
                  <a:extLst>
                    <a:ext uri="{FF2B5EF4-FFF2-40B4-BE49-F238E27FC236}">
                      <a16:creationId xmlns:a16="http://schemas.microsoft.com/office/drawing/2014/main" id="{2AC72C07-9863-4749-B60B-E681B8D80D53}"/>
                    </a:ext>
                  </a:extLst>
                </p:cNvPr>
                <p:cNvSpPr>
                  <a:spLocks/>
                </p:cNvSpPr>
                <p:nvPr userDrawn="1"/>
              </p:nvSpPr>
              <p:spPr bwMode="auto">
                <a:xfrm>
                  <a:off x="3326" y="738"/>
                  <a:ext cx="10" cy="10"/>
                </a:xfrm>
                <a:custGeom>
                  <a:avLst/>
                  <a:gdLst>
                    <a:gd name="T0" fmla="*/ 0 w 2"/>
                    <a:gd name="T1" fmla="*/ 1 h 2"/>
                    <a:gd name="T2" fmla="*/ 1 w 2"/>
                    <a:gd name="T3" fmla="*/ 1 h 2"/>
                    <a:gd name="T4" fmla="*/ 0 w 2"/>
                    <a:gd name="T5" fmla="*/ 1 h 2"/>
                    <a:gd name="T6" fmla="*/ 1 w 2"/>
                    <a:gd name="T7" fmla="*/ 1 h 2"/>
                    <a:gd name="T8" fmla="*/ 1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1" y="1"/>
                        <a:pt x="1" y="1"/>
                      </a:cubicBezTo>
                      <a:cubicBezTo>
                        <a:pt x="0" y="1"/>
                        <a:pt x="0" y="1"/>
                        <a:pt x="0" y="1"/>
                      </a:cubicBezTo>
                      <a:cubicBezTo>
                        <a:pt x="0" y="1"/>
                        <a:pt x="1" y="2"/>
                        <a:pt x="1" y="1"/>
                      </a:cubicBezTo>
                      <a:cubicBezTo>
                        <a:pt x="1" y="1"/>
                        <a:pt x="1" y="1"/>
                        <a:pt x="1" y="1"/>
                      </a:cubicBezTo>
                      <a:cubicBezTo>
                        <a:pt x="1" y="0"/>
                        <a:pt x="2" y="0"/>
                        <a:pt x="2"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1" name="Freeform 771">
                  <a:extLst>
                    <a:ext uri="{FF2B5EF4-FFF2-40B4-BE49-F238E27FC236}">
                      <a16:creationId xmlns:a16="http://schemas.microsoft.com/office/drawing/2014/main" id="{77F86227-826D-4CD4-94D7-2D3105678195}"/>
                    </a:ext>
                  </a:extLst>
                </p:cNvPr>
                <p:cNvSpPr>
                  <a:spLocks/>
                </p:cNvSpPr>
                <p:nvPr userDrawn="1"/>
              </p:nvSpPr>
              <p:spPr bwMode="auto">
                <a:xfrm>
                  <a:off x="3331" y="718"/>
                  <a:ext cx="5" cy="5"/>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0"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2" name="Freeform 772">
                  <a:extLst>
                    <a:ext uri="{FF2B5EF4-FFF2-40B4-BE49-F238E27FC236}">
                      <a16:creationId xmlns:a16="http://schemas.microsoft.com/office/drawing/2014/main" id="{82C2400B-A26B-4DFE-89AB-BA895FE74F0E}"/>
                    </a:ext>
                  </a:extLst>
                </p:cNvPr>
                <p:cNvSpPr>
                  <a:spLocks/>
                </p:cNvSpPr>
                <p:nvPr userDrawn="1"/>
              </p:nvSpPr>
              <p:spPr bwMode="auto">
                <a:xfrm>
                  <a:off x="3351" y="69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3" name="Rectangle 773">
                  <a:extLst>
                    <a:ext uri="{FF2B5EF4-FFF2-40B4-BE49-F238E27FC236}">
                      <a16:creationId xmlns:a16="http://schemas.microsoft.com/office/drawing/2014/main" id="{6A89BEC0-1E88-4B83-802F-28FE93F048DE}"/>
                    </a:ext>
                  </a:extLst>
                </p:cNvPr>
                <p:cNvSpPr>
                  <a:spLocks noChangeArrowheads="1"/>
                </p:cNvSpPr>
                <p:nvPr userDrawn="1"/>
              </p:nvSpPr>
              <p:spPr bwMode="auto">
                <a:xfrm>
                  <a:off x="3351" y="68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4" name="Freeform 774">
                  <a:extLst>
                    <a:ext uri="{FF2B5EF4-FFF2-40B4-BE49-F238E27FC236}">
                      <a16:creationId xmlns:a16="http://schemas.microsoft.com/office/drawing/2014/main" id="{CF43A9B7-9C08-4134-8DDD-DB45F6779AB7}"/>
                    </a:ext>
                  </a:extLst>
                </p:cNvPr>
                <p:cNvSpPr>
                  <a:spLocks/>
                </p:cNvSpPr>
                <p:nvPr userDrawn="1"/>
              </p:nvSpPr>
              <p:spPr bwMode="auto">
                <a:xfrm>
                  <a:off x="3664"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5" name="Freeform 775">
                  <a:extLst>
                    <a:ext uri="{FF2B5EF4-FFF2-40B4-BE49-F238E27FC236}">
                      <a16:creationId xmlns:a16="http://schemas.microsoft.com/office/drawing/2014/main" id="{DF5F0260-085F-464B-8776-32AC41F5C0B3}"/>
                    </a:ext>
                  </a:extLst>
                </p:cNvPr>
                <p:cNvSpPr>
                  <a:spLocks/>
                </p:cNvSpPr>
                <p:nvPr userDrawn="1"/>
              </p:nvSpPr>
              <p:spPr bwMode="auto">
                <a:xfrm>
                  <a:off x="3659" y="75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6" name="Freeform 776">
                  <a:extLst>
                    <a:ext uri="{FF2B5EF4-FFF2-40B4-BE49-F238E27FC236}">
                      <a16:creationId xmlns:a16="http://schemas.microsoft.com/office/drawing/2014/main" id="{30E6B346-98BA-4934-8A6E-E94D51E112AD}"/>
                    </a:ext>
                  </a:extLst>
                </p:cNvPr>
                <p:cNvSpPr>
                  <a:spLocks/>
                </p:cNvSpPr>
                <p:nvPr userDrawn="1"/>
              </p:nvSpPr>
              <p:spPr bwMode="auto">
                <a:xfrm>
                  <a:off x="3475" y="608"/>
                  <a:ext cx="5" cy="10"/>
                </a:xfrm>
                <a:custGeom>
                  <a:avLst/>
                  <a:gdLst>
                    <a:gd name="T0" fmla="*/ 0 w 1"/>
                    <a:gd name="T1" fmla="*/ 0 h 2"/>
                    <a:gd name="T2" fmla="*/ 1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7" name="Freeform 777">
                  <a:extLst>
                    <a:ext uri="{FF2B5EF4-FFF2-40B4-BE49-F238E27FC236}">
                      <a16:creationId xmlns:a16="http://schemas.microsoft.com/office/drawing/2014/main" id="{E7207770-68FE-4F12-AF52-3BC7327842A4}"/>
                    </a:ext>
                  </a:extLst>
                </p:cNvPr>
                <p:cNvSpPr>
                  <a:spLocks/>
                </p:cNvSpPr>
                <p:nvPr userDrawn="1"/>
              </p:nvSpPr>
              <p:spPr bwMode="auto">
                <a:xfrm>
                  <a:off x="3590" y="6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8" name="Freeform 778">
                  <a:extLst>
                    <a:ext uri="{FF2B5EF4-FFF2-40B4-BE49-F238E27FC236}">
                      <a16:creationId xmlns:a16="http://schemas.microsoft.com/office/drawing/2014/main" id="{D426BADA-5DC2-4B0C-B740-5963B07256FD}"/>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9" name="Freeform 779">
                  <a:extLst>
                    <a:ext uri="{FF2B5EF4-FFF2-40B4-BE49-F238E27FC236}">
                      <a16:creationId xmlns:a16="http://schemas.microsoft.com/office/drawing/2014/main" id="{7423D309-D27A-470D-BA14-CFBC9AA5EF0D}"/>
                    </a:ext>
                  </a:extLst>
                </p:cNvPr>
                <p:cNvSpPr>
                  <a:spLocks/>
                </p:cNvSpPr>
                <p:nvPr userDrawn="1"/>
              </p:nvSpPr>
              <p:spPr bwMode="auto">
                <a:xfrm>
                  <a:off x="3659" y="8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0" name="Freeform 780">
                  <a:extLst>
                    <a:ext uri="{FF2B5EF4-FFF2-40B4-BE49-F238E27FC236}">
                      <a16:creationId xmlns:a16="http://schemas.microsoft.com/office/drawing/2014/main" id="{054F6504-E4A0-4929-8B5C-F2079A4E056C}"/>
                    </a:ext>
                  </a:extLst>
                </p:cNvPr>
                <p:cNvSpPr>
                  <a:spLocks/>
                </p:cNvSpPr>
                <p:nvPr userDrawn="1"/>
              </p:nvSpPr>
              <p:spPr bwMode="auto">
                <a:xfrm>
                  <a:off x="3386" y="62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1" name="Freeform 781">
                  <a:extLst>
                    <a:ext uri="{FF2B5EF4-FFF2-40B4-BE49-F238E27FC236}">
                      <a16:creationId xmlns:a16="http://schemas.microsoft.com/office/drawing/2014/main" id="{13AB10DA-79A4-4159-9AC0-1825F654F91F}"/>
                    </a:ext>
                  </a:extLst>
                </p:cNvPr>
                <p:cNvSpPr>
                  <a:spLocks/>
                </p:cNvSpPr>
                <p:nvPr userDrawn="1"/>
              </p:nvSpPr>
              <p:spPr bwMode="auto">
                <a:xfrm>
                  <a:off x="3615" y="77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2" name="Freeform 782">
                  <a:extLst>
                    <a:ext uri="{FF2B5EF4-FFF2-40B4-BE49-F238E27FC236}">
                      <a16:creationId xmlns:a16="http://schemas.microsoft.com/office/drawing/2014/main" id="{FA9130FC-3203-4958-B3E8-CBF4CB356F49}"/>
                    </a:ext>
                  </a:extLst>
                </p:cNvPr>
                <p:cNvSpPr>
                  <a:spLocks/>
                </p:cNvSpPr>
                <p:nvPr userDrawn="1"/>
              </p:nvSpPr>
              <p:spPr bwMode="auto">
                <a:xfrm>
                  <a:off x="3391" y="623"/>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3" name="Freeform 783">
                  <a:extLst>
                    <a:ext uri="{FF2B5EF4-FFF2-40B4-BE49-F238E27FC236}">
                      <a16:creationId xmlns:a16="http://schemas.microsoft.com/office/drawing/2014/main" id="{6429AA75-2725-4EE3-BA44-BB3D11D6C325}"/>
                    </a:ext>
                  </a:extLst>
                </p:cNvPr>
                <p:cNvSpPr>
                  <a:spLocks/>
                </p:cNvSpPr>
                <p:nvPr userDrawn="1"/>
              </p:nvSpPr>
              <p:spPr bwMode="auto">
                <a:xfrm>
                  <a:off x="3401"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4" name="Freeform 784">
                  <a:extLst>
                    <a:ext uri="{FF2B5EF4-FFF2-40B4-BE49-F238E27FC236}">
                      <a16:creationId xmlns:a16="http://schemas.microsoft.com/office/drawing/2014/main" id="{BACBA0E5-AA5B-4C3E-86E2-0E38613BA3F3}"/>
                    </a:ext>
                  </a:extLst>
                </p:cNvPr>
                <p:cNvSpPr>
                  <a:spLocks/>
                </p:cNvSpPr>
                <p:nvPr userDrawn="1"/>
              </p:nvSpPr>
              <p:spPr bwMode="auto">
                <a:xfrm>
                  <a:off x="3381" y="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5" name="Rectangle 785">
                  <a:extLst>
                    <a:ext uri="{FF2B5EF4-FFF2-40B4-BE49-F238E27FC236}">
                      <a16:creationId xmlns:a16="http://schemas.microsoft.com/office/drawing/2014/main" id="{EEA73670-FB2C-4D38-95B1-F307B3288B70}"/>
                    </a:ext>
                  </a:extLst>
                </p:cNvPr>
                <p:cNvSpPr>
                  <a:spLocks noChangeArrowheads="1"/>
                </p:cNvSpPr>
                <p:nvPr userDrawn="1"/>
              </p:nvSpPr>
              <p:spPr bwMode="auto">
                <a:xfrm>
                  <a:off x="3366" y="6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6" name="Freeform 786">
                  <a:extLst>
                    <a:ext uri="{FF2B5EF4-FFF2-40B4-BE49-F238E27FC236}">
                      <a16:creationId xmlns:a16="http://schemas.microsoft.com/office/drawing/2014/main" id="{7C9E5935-D386-4668-B780-B945467BDACE}"/>
                    </a:ext>
                  </a:extLst>
                </p:cNvPr>
                <p:cNvSpPr>
                  <a:spLocks/>
                </p:cNvSpPr>
                <p:nvPr userDrawn="1"/>
              </p:nvSpPr>
              <p:spPr bwMode="auto">
                <a:xfrm>
                  <a:off x="3346" y="65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7" name="Freeform 787">
                  <a:extLst>
                    <a:ext uri="{FF2B5EF4-FFF2-40B4-BE49-F238E27FC236}">
                      <a16:creationId xmlns:a16="http://schemas.microsoft.com/office/drawing/2014/main" id="{EE73F7A8-3D43-40DF-9944-10E13FB84807}"/>
                    </a:ext>
                  </a:extLst>
                </p:cNvPr>
                <p:cNvSpPr>
                  <a:spLocks/>
                </p:cNvSpPr>
                <p:nvPr userDrawn="1"/>
              </p:nvSpPr>
              <p:spPr bwMode="auto">
                <a:xfrm>
                  <a:off x="3396"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8" name="Freeform 788">
                  <a:extLst>
                    <a:ext uri="{FF2B5EF4-FFF2-40B4-BE49-F238E27FC236}">
                      <a16:creationId xmlns:a16="http://schemas.microsoft.com/office/drawing/2014/main" id="{0D4D7D62-8290-4AA6-9F78-FCBD26143612}"/>
                    </a:ext>
                  </a:extLst>
                </p:cNvPr>
                <p:cNvSpPr>
                  <a:spLocks/>
                </p:cNvSpPr>
                <p:nvPr userDrawn="1"/>
              </p:nvSpPr>
              <p:spPr bwMode="auto">
                <a:xfrm>
                  <a:off x="3361" y="66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9" name="Freeform 789">
                  <a:extLst>
                    <a:ext uri="{FF2B5EF4-FFF2-40B4-BE49-F238E27FC236}">
                      <a16:creationId xmlns:a16="http://schemas.microsoft.com/office/drawing/2014/main" id="{7869571F-3525-41DD-B5BD-2D320C30BF46}"/>
                    </a:ext>
                  </a:extLst>
                </p:cNvPr>
                <p:cNvSpPr>
                  <a:spLocks/>
                </p:cNvSpPr>
                <p:nvPr userDrawn="1"/>
              </p:nvSpPr>
              <p:spPr bwMode="auto">
                <a:xfrm>
                  <a:off x="3361" y="66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0" name="Freeform 790">
                  <a:extLst>
                    <a:ext uri="{FF2B5EF4-FFF2-40B4-BE49-F238E27FC236}">
                      <a16:creationId xmlns:a16="http://schemas.microsoft.com/office/drawing/2014/main" id="{21719124-F785-430C-BC23-C7CA041EC703}"/>
                    </a:ext>
                  </a:extLst>
                </p:cNvPr>
                <p:cNvSpPr>
                  <a:spLocks/>
                </p:cNvSpPr>
                <p:nvPr userDrawn="1"/>
              </p:nvSpPr>
              <p:spPr bwMode="auto">
                <a:xfrm>
                  <a:off x="3366" y="6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1" name="Freeform 791">
                  <a:extLst>
                    <a:ext uri="{FF2B5EF4-FFF2-40B4-BE49-F238E27FC236}">
                      <a16:creationId xmlns:a16="http://schemas.microsoft.com/office/drawing/2014/main" id="{BC064F22-6322-45CA-93F4-9C7EB85D10AA}"/>
                    </a:ext>
                  </a:extLst>
                </p:cNvPr>
                <p:cNvSpPr>
                  <a:spLocks/>
                </p:cNvSpPr>
                <p:nvPr userDrawn="1"/>
              </p:nvSpPr>
              <p:spPr bwMode="auto">
                <a:xfrm>
                  <a:off x="3555" y="94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2" name="Rectangle 792">
                  <a:extLst>
                    <a:ext uri="{FF2B5EF4-FFF2-40B4-BE49-F238E27FC236}">
                      <a16:creationId xmlns:a16="http://schemas.microsoft.com/office/drawing/2014/main" id="{BA4427B0-CDE3-4444-8BFF-F9525F8EFCF8}"/>
                    </a:ext>
                  </a:extLst>
                </p:cNvPr>
                <p:cNvSpPr>
                  <a:spLocks noChangeArrowheads="1"/>
                </p:cNvSpPr>
                <p:nvPr userDrawn="1"/>
              </p:nvSpPr>
              <p:spPr bwMode="auto">
                <a:xfrm>
                  <a:off x="3535" y="5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3" name="Freeform 793">
                  <a:extLst>
                    <a:ext uri="{FF2B5EF4-FFF2-40B4-BE49-F238E27FC236}">
                      <a16:creationId xmlns:a16="http://schemas.microsoft.com/office/drawing/2014/main" id="{0C129AE5-7D54-4A3F-BC9F-8E727CF58BE7}"/>
                    </a:ext>
                  </a:extLst>
                </p:cNvPr>
                <p:cNvSpPr>
                  <a:spLocks/>
                </p:cNvSpPr>
                <p:nvPr userDrawn="1"/>
              </p:nvSpPr>
              <p:spPr bwMode="auto">
                <a:xfrm>
                  <a:off x="3530" y="583"/>
                  <a:ext cx="15" cy="15"/>
                </a:xfrm>
                <a:custGeom>
                  <a:avLst/>
                  <a:gdLst>
                    <a:gd name="T0" fmla="*/ 3 w 3"/>
                    <a:gd name="T1" fmla="*/ 0 h 3"/>
                    <a:gd name="T2" fmla="*/ 1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1" y="1"/>
                        <a:pt x="1" y="1"/>
                        <a:pt x="1" y="0"/>
                      </a:cubicBezTo>
                      <a:cubicBezTo>
                        <a:pt x="0" y="3"/>
                        <a:pt x="0" y="3"/>
                        <a:pt x="0" y="3"/>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4" name="Freeform 794">
                  <a:extLst>
                    <a:ext uri="{FF2B5EF4-FFF2-40B4-BE49-F238E27FC236}">
                      <a16:creationId xmlns:a16="http://schemas.microsoft.com/office/drawing/2014/main" id="{93C04E2B-79E9-4D2D-97BE-84E106E1464A}"/>
                    </a:ext>
                  </a:extLst>
                </p:cNvPr>
                <p:cNvSpPr>
                  <a:spLocks noEditPoints="1"/>
                </p:cNvSpPr>
                <p:nvPr userDrawn="1"/>
              </p:nvSpPr>
              <p:spPr bwMode="auto">
                <a:xfrm>
                  <a:off x="3336" y="553"/>
                  <a:ext cx="343" cy="414"/>
                </a:xfrm>
                <a:custGeom>
                  <a:avLst/>
                  <a:gdLst>
                    <a:gd name="T0" fmla="*/ 67 w 69"/>
                    <a:gd name="T1" fmla="*/ 48 h 83"/>
                    <a:gd name="T2" fmla="*/ 65 w 69"/>
                    <a:gd name="T3" fmla="*/ 41 h 83"/>
                    <a:gd name="T4" fmla="*/ 66 w 69"/>
                    <a:gd name="T5" fmla="*/ 38 h 83"/>
                    <a:gd name="T6" fmla="*/ 63 w 69"/>
                    <a:gd name="T7" fmla="*/ 33 h 83"/>
                    <a:gd name="T8" fmla="*/ 60 w 69"/>
                    <a:gd name="T9" fmla="*/ 27 h 83"/>
                    <a:gd name="T10" fmla="*/ 52 w 69"/>
                    <a:gd name="T11" fmla="*/ 22 h 83"/>
                    <a:gd name="T12" fmla="*/ 52 w 69"/>
                    <a:gd name="T13" fmla="*/ 22 h 83"/>
                    <a:gd name="T14" fmla="*/ 54 w 69"/>
                    <a:gd name="T15" fmla="*/ 19 h 83"/>
                    <a:gd name="T16" fmla="*/ 50 w 69"/>
                    <a:gd name="T17" fmla="*/ 15 h 83"/>
                    <a:gd name="T18" fmla="*/ 46 w 69"/>
                    <a:gd name="T19" fmla="*/ 11 h 83"/>
                    <a:gd name="T20" fmla="*/ 40 w 69"/>
                    <a:gd name="T21" fmla="*/ 6 h 83"/>
                    <a:gd name="T22" fmla="*/ 35 w 69"/>
                    <a:gd name="T23" fmla="*/ 5 h 83"/>
                    <a:gd name="T24" fmla="*/ 29 w 69"/>
                    <a:gd name="T25" fmla="*/ 3 h 83"/>
                    <a:gd name="T26" fmla="*/ 28 w 69"/>
                    <a:gd name="T27" fmla="*/ 0 h 83"/>
                    <a:gd name="T28" fmla="*/ 23 w 69"/>
                    <a:gd name="T29" fmla="*/ 4 h 83"/>
                    <a:gd name="T30" fmla="*/ 20 w 69"/>
                    <a:gd name="T31" fmla="*/ 9 h 83"/>
                    <a:gd name="T32" fmla="*/ 13 w 69"/>
                    <a:gd name="T33" fmla="*/ 5 h 83"/>
                    <a:gd name="T34" fmla="*/ 6 w 69"/>
                    <a:gd name="T35" fmla="*/ 8 h 83"/>
                    <a:gd name="T36" fmla="*/ 3 w 69"/>
                    <a:gd name="T37" fmla="*/ 16 h 83"/>
                    <a:gd name="T38" fmla="*/ 1 w 69"/>
                    <a:gd name="T39" fmla="*/ 19 h 83"/>
                    <a:gd name="T40" fmla="*/ 2 w 69"/>
                    <a:gd name="T41" fmla="*/ 23 h 83"/>
                    <a:gd name="T42" fmla="*/ 5 w 69"/>
                    <a:gd name="T43" fmla="*/ 22 h 83"/>
                    <a:gd name="T44" fmla="*/ 5 w 69"/>
                    <a:gd name="T45" fmla="*/ 20 h 83"/>
                    <a:gd name="T46" fmla="*/ 9 w 69"/>
                    <a:gd name="T47" fmla="*/ 16 h 83"/>
                    <a:gd name="T48" fmla="*/ 19 w 69"/>
                    <a:gd name="T49" fmla="*/ 12 h 83"/>
                    <a:gd name="T50" fmla="*/ 25 w 69"/>
                    <a:gd name="T51" fmla="*/ 10 h 83"/>
                    <a:gd name="T52" fmla="*/ 28 w 69"/>
                    <a:gd name="T53" fmla="*/ 11 h 83"/>
                    <a:gd name="T54" fmla="*/ 31 w 69"/>
                    <a:gd name="T55" fmla="*/ 12 h 83"/>
                    <a:gd name="T56" fmla="*/ 36 w 69"/>
                    <a:gd name="T57" fmla="*/ 13 h 83"/>
                    <a:gd name="T58" fmla="*/ 46 w 69"/>
                    <a:gd name="T59" fmla="*/ 20 h 83"/>
                    <a:gd name="T60" fmla="*/ 50 w 69"/>
                    <a:gd name="T61" fmla="*/ 23 h 83"/>
                    <a:gd name="T62" fmla="*/ 53 w 69"/>
                    <a:gd name="T63" fmla="*/ 28 h 83"/>
                    <a:gd name="T64" fmla="*/ 57 w 69"/>
                    <a:gd name="T65" fmla="*/ 34 h 83"/>
                    <a:gd name="T66" fmla="*/ 57 w 69"/>
                    <a:gd name="T67" fmla="*/ 41 h 83"/>
                    <a:gd name="T68" fmla="*/ 57 w 69"/>
                    <a:gd name="T69" fmla="*/ 52 h 83"/>
                    <a:gd name="T70" fmla="*/ 57 w 69"/>
                    <a:gd name="T71" fmla="*/ 58 h 83"/>
                    <a:gd name="T72" fmla="*/ 55 w 69"/>
                    <a:gd name="T73" fmla="*/ 69 h 83"/>
                    <a:gd name="T74" fmla="*/ 42 w 69"/>
                    <a:gd name="T75" fmla="*/ 74 h 83"/>
                    <a:gd name="T76" fmla="*/ 40 w 69"/>
                    <a:gd name="T77" fmla="*/ 74 h 83"/>
                    <a:gd name="T78" fmla="*/ 32 w 69"/>
                    <a:gd name="T79" fmla="*/ 75 h 83"/>
                    <a:gd name="T80" fmla="*/ 20 w 69"/>
                    <a:gd name="T81" fmla="*/ 69 h 83"/>
                    <a:gd name="T82" fmla="*/ 10 w 69"/>
                    <a:gd name="T83" fmla="*/ 58 h 83"/>
                    <a:gd name="T84" fmla="*/ 2 w 69"/>
                    <a:gd name="T85" fmla="*/ 60 h 83"/>
                    <a:gd name="T86" fmla="*/ 9 w 69"/>
                    <a:gd name="T87" fmla="*/ 70 h 83"/>
                    <a:gd name="T88" fmla="*/ 14 w 69"/>
                    <a:gd name="T89" fmla="*/ 74 h 83"/>
                    <a:gd name="T90" fmla="*/ 23 w 69"/>
                    <a:gd name="T91" fmla="*/ 79 h 83"/>
                    <a:gd name="T92" fmla="*/ 31 w 69"/>
                    <a:gd name="T93" fmla="*/ 80 h 83"/>
                    <a:gd name="T94" fmla="*/ 40 w 69"/>
                    <a:gd name="T95" fmla="*/ 82 h 83"/>
                    <a:gd name="T96" fmla="*/ 44 w 69"/>
                    <a:gd name="T97" fmla="*/ 79 h 83"/>
                    <a:gd name="T98" fmla="*/ 48 w 69"/>
                    <a:gd name="T99" fmla="*/ 79 h 83"/>
                    <a:gd name="T100" fmla="*/ 54 w 69"/>
                    <a:gd name="T101" fmla="*/ 77 h 83"/>
                    <a:gd name="T102" fmla="*/ 57 w 69"/>
                    <a:gd name="T103" fmla="*/ 72 h 83"/>
                    <a:gd name="T104" fmla="*/ 60 w 69"/>
                    <a:gd name="T105" fmla="*/ 71 h 83"/>
                    <a:gd name="T106" fmla="*/ 63 w 69"/>
                    <a:gd name="T107" fmla="*/ 68 h 83"/>
                    <a:gd name="T108" fmla="*/ 67 w 69"/>
                    <a:gd name="T109" fmla="*/ 56 h 83"/>
                    <a:gd name="T110" fmla="*/ 65 w 69"/>
                    <a:gd name="T111" fmla="*/ 38 h 83"/>
                    <a:gd name="T112" fmla="*/ 7 w 69"/>
                    <a:gd name="T113" fmla="*/ 19 h 83"/>
                    <a:gd name="T114" fmla="*/ 39 w 69"/>
                    <a:gd name="T11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 h="83">
                      <a:moveTo>
                        <a:pt x="66" y="52"/>
                      </a:moveTo>
                      <a:cubicBezTo>
                        <a:pt x="67" y="51"/>
                        <a:pt x="67" y="51"/>
                        <a:pt x="67" y="51"/>
                      </a:cubicBezTo>
                      <a:cubicBezTo>
                        <a:pt x="68" y="52"/>
                        <a:pt x="68" y="53"/>
                        <a:pt x="69" y="52"/>
                      </a:cubicBezTo>
                      <a:cubicBezTo>
                        <a:pt x="66" y="52"/>
                        <a:pt x="69" y="48"/>
                        <a:pt x="66" y="48"/>
                      </a:cubicBezTo>
                      <a:cubicBezTo>
                        <a:pt x="66" y="47"/>
                        <a:pt x="66" y="47"/>
                        <a:pt x="66" y="47"/>
                      </a:cubicBezTo>
                      <a:cubicBezTo>
                        <a:pt x="66" y="47"/>
                        <a:pt x="67" y="47"/>
                        <a:pt x="67" y="48"/>
                      </a:cubicBezTo>
                      <a:cubicBezTo>
                        <a:pt x="68" y="46"/>
                        <a:pt x="65" y="47"/>
                        <a:pt x="65" y="45"/>
                      </a:cubicBezTo>
                      <a:cubicBezTo>
                        <a:pt x="65" y="44"/>
                        <a:pt x="65" y="44"/>
                        <a:pt x="66" y="44"/>
                      </a:cubicBezTo>
                      <a:cubicBezTo>
                        <a:pt x="65" y="43"/>
                        <a:pt x="65" y="43"/>
                        <a:pt x="65" y="43"/>
                      </a:cubicBezTo>
                      <a:cubicBezTo>
                        <a:pt x="65" y="43"/>
                        <a:pt x="65" y="43"/>
                        <a:pt x="65" y="43"/>
                      </a:cubicBezTo>
                      <a:cubicBezTo>
                        <a:pt x="65" y="41"/>
                        <a:pt x="65" y="41"/>
                        <a:pt x="65" y="41"/>
                      </a:cubicBezTo>
                      <a:cubicBezTo>
                        <a:pt x="65" y="41"/>
                        <a:pt x="65" y="41"/>
                        <a:pt x="65" y="41"/>
                      </a:cubicBezTo>
                      <a:cubicBezTo>
                        <a:pt x="65" y="41"/>
                        <a:pt x="64" y="41"/>
                        <a:pt x="63" y="40"/>
                      </a:cubicBezTo>
                      <a:cubicBezTo>
                        <a:pt x="64" y="40"/>
                        <a:pt x="64" y="41"/>
                        <a:pt x="64" y="40"/>
                      </a:cubicBezTo>
                      <a:cubicBezTo>
                        <a:pt x="63" y="40"/>
                        <a:pt x="63" y="40"/>
                        <a:pt x="63" y="40"/>
                      </a:cubicBezTo>
                      <a:cubicBezTo>
                        <a:pt x="64" y="39"/>
                        <a:pt x="65" y="40"/>
                        <a:pt x="65" y="40"/>
                      </a:cubicBezTo>
                      <a:cubicBezTo>
                        <a:pt x="67" y="39"/>
                        <a:pt x="64" y="40"/>
                        <a:pt x="65" y="37"/>
                      </a:cubicBezTo>
                      <a:cubicBezTo>
                        <a:pt x="66" y="38"/>
                        <a:pt x="66" y="38"/>
                        <a:pt x="66" y="38"/>
                      </a:cubicBezTo>
                      <a:cubicBezTo>
                        <a:pt x="67" y="37"/>
                        <a:pt x="66" y="37"/>
                        <a:pt x="67" y="35"/>
                      </a:cubicBezTo>
                      <a:cubicBezTo>
                        <a:pt x="66" y="36"/>
                        <a:pt x="65" y="38"/>
                        <a:pt x="64" y="37"/>
                      </a:cubicBezTo>
                      <a:cubicBezTo>
                        <a:pt x="64" y="37"/>
                        <a:pt x="64" y="36"/>
                        <a:pt x="63" y="36"/>
                      </a:cubicBezTo>
                      <a:cubicBezTo>
                        <a:pt x="64" y="36"/>
                        <a:pt x="64" y="35"/>
                        <a:pt x="64" y="34"/>
                      </a:cubicBezTo>
                      <a:cubicBezTo>
                        <a:pt x="65" y="34"/>
                        <a:pt x="65" y="34"/>
                        <a:pt x="65" y="34"/>
                      </a:cubicBezTo>
                      <a:cubicBezTo>
                        <a:pt x="64" y="33"/>
                        <a:pt x="64" y="34"/>
                        <a:pt x="63" y="33"/>
                      </a:cubicBezTo>
                      <a:cubicBezTo>
                        <a:pt x="63" y="32"/>
                        <a:pt x="64" y="32"/>
                        <a:pt x="64" y="31"/>
                      </a:cubicBezTo>
                      <a:cubicBezTo>
                        <a:pt x="64" y="30"/>
                        <a:pt x="63" y="33"/>
                        <a:pt x="62" y="31"/>
                      </a:cubicBezTo>
                      <a:cubicBezTo>
                        <a:pt x="62" y="30"/>
                        <a:pt x="62" y="29"/>
                        <a:pt x="60" y="29"/>
                      </a:cubicBezTo>
                      <a:cubicBezTo>
                        <a:pt x="60" y="28"/>
                        <a:pt x="61" y="28"/>
                        <a:pt x="61" y="28"/>
                      </a:cubicBezTo>
                      <a:cubicBezTo>
                        <a:pt x="60" y="28"/>
                        <a:pt x="60" y="28"/>
                        <a:pt x="60" y="28"/>
                      </a:cubicBezTo>
                      <a:cubicBezTo>
                        <a:pt x="60" y="27"/>
                        <a:pt x="60" y="27"/>
                        <a:pt x="60" y="27"/>
                      </a:cubicBezTo>
                      <a:cubicBezTo>
                        <a:pt x="60" y="27"/>
                        <a:pt x="59" y="28"/>
                        <a:pt x="59" y="27"/>
                      </a:cubicBezTo>
                      <a:cubicBezTo>
                        <a:pt x="57" y="28"/>
                        <a:pt x="59" y="24"/>
                        <a:pt x="57" y="24"/>
                      </a:cubicBezTo>
                      <a:cubicBezTo>
                        <a:pt x="58" y="24"/>
                        <a:pt x="58" y="24"/>
                        <a:pt x="59" y="24"/>
                      </a:cubicBezTo>
                      <a:cubicBezTo>
                        <a:pt x="57" y="23"/>
                        <a:pt x="57" y="23"/>
                        <a:pt x="55" y="22"/>
                      </a:cubicBezTo>
                      <a:cubicBezTo>
                        <a:pt x="55" y="21"/>
                        <a:pt x="55" y="21"/>
                        <a:pt x="55" y="21"/>
                      </a:cubicBezTo>
                      <a:cubicBezTo>
                        <a:pt x="55" y="22"/>
                        <a:pt x="53" y="22"/>
                        <a:pt x="52" y="22"/>
                      </a:cubicBezTo>
                      <a:cubicBezTo>
                        <a:pt x="52" y="22"/>
                        <a:pt x="52" y="23"/>
                        <a:pt x="52" y="23"/>
                      </a:cubicBezTo>
                      <a:cubicBezTo>
                        <a:pt x="50" y="22"/>
                        <a:pt x="50" y="22"/>
                        <a:pt x="50" y="22"/>
                      </a:cubicBezTo>
                      <a:cubicBezTo>
                        <a:pt x="50" y="22"/>
                        <a:pt x="51" y="22"/>
                        <a:pt x="51" y="22"/>
                      </a:cubicBezTo>
                      <a:cubicBezTo>
                        <a:pt x="51" y="22"/>
                        <a:pt x="51" y="22"/>
                        <a:pt x="51" y="22"/>
                      </a:cubicBezTo>
                      <a:cubicBezTo>
                        <a:pt x="51" y="21"/>
                        <a:pt x="52" y="21"/>
                        <a:pt x="53" y="21"/>
                      </a:cubicBezTo>
                      <a:cubicBezTo>
                        <a:pt x="53" y="21"/>
                        <a:pt x="52" y="21"/>
                        <a:pt x="52" y="22"/>
                      </a:cubicBezTo>
                      <a:cubicBezTo>
                        <a:pt x="53" y="21"/>
                        <a:pt x="54" y="21"/>
                        <a:pt x="55" y="21"/>
                      </a:cubicBezTo>
                      <a:cubicBezTo>
                        <a:pt x="54" y="21"/>
                        <a:pt x="54" y="21"/>
                        <a:pt x="54" y="20"/>
                      </a:cubicBezTo>
                      <a:cubicBezTo>
                        <a:pt x="54" y="20"/>
                        <a:pt x="54" y="20"/>
                        <a:pt x="54" y="20"/>
                      </a:cubicBezTo>
                      <a:cubicBezTo>
                        <a:pt x="55" y="20"/>
                        <a:pt x="54" y="20"/>
                        <a:pt x="54" y="20"/>
                      </a:cubicBezTo>
                      <a:cubicBezTo>
                        <a:pt x="55" y="19"/>
                        <a:pt x="55" y="19"/>
                        <a:pt x="55" y="19"/>
                      </a:cubicBezTo>
                      <a:cubicBezTo>
                        <a:pt x="54" y="19"/>
                        <a:pt x="54" y="19"/>
                        <a:pt x="54" y="19"/>
                      </a:cubicBezTo>
                      <a:cubicBezTo>
                        <a:pt x="54" y="17"/>
                        <a:pt x="54" y="17"/>
                        <a:pt x="54" y="17"/>
                      </a:cubicBezTo>
                      <a:cubicBezTo>
                        <a:pt x="52" y="17"/>
                        <a:pt x="49" y="17"/>
                        <a:pt x="47" y="16"/>
                      </a:cubicBezTo>
                      <a:cubicBezTo>
                        <a:pt x="49" y="16"/>
                        <a:pt x="49" y="15"/>
                        <a:pt x="50" y="14"/>
                      </a:cubicBezTo>
                      <a:cubicBezTo>
                        <a:pt x="49" y="16"/>
                        <a:pt x="51" y="15"/>
                        <a:pt x="52" y="16"/>
                      </a:cubicBezTo>
                      <a:cubicBezTo>
                        <a:pt x="52" y="16"/>
                        <a:pt x="52" y="15"/>
                        <a:pt x="52" y="15"/>
                      </a:cubicBezTo>
                      <a:cubicBezTo>
                        <a:pt x="50" y="15"/>
                        <a:pt x="50" y="15"/>
                        <a:pt x="50" y="15"/>
                      </a:cubicBezTo>
                      <a:cubicBezTo>
                        <a:pt x="51" y="14"/>
                        <a:pt x="50" y="14"/>
                        <a:pt x="50" y="13"/>
                      </a:cubicBezTo>
                      <a:cubicBezTo>
                        <a:pt x="49" y="15"/>
                        <a:pt x="48" y="13"/>
                        <a:pt x="47" y="13"/>
                      </a:cubicBezTo>
                      <a:cubicBezTo>
                        <a:pt x="47" y="13"/>
                        <a:pt x="48" y="12"/>
                        <a:pt x="49" y="13"/>
                      </a:cubicBezTo>
                      <a:cubicBezTo>
                        <a:pt x="49" y="11"/>
                        <a:pt x="46" y="14"/>
                        <a:pt x="46" y="12"/>
                      </a:cubicBezTo>
                      <a:cubicBezTo>
                        <a:pt x="46" y="12"/>
                        <a:pt x="46" y="12"/>
                        <a:pt x="47" y="12"/>
                      </a:cubicBezTo>
                      <a:cubicBezTo>
                        <a:pt x="46" y="12"/>
                        <a:pt x="45" y="11"/>
                        <a:pt x="46" y="11"/>
                      </a:cubicBezTo>
                      <a:cubicBezTo>
                        <a:pt x="46" y="11"/>
                        <a:pt x="46" y="11"/>
                        <a:pt x="46" y="11"/>
                      </a:cubicBezTo>
                      <a:cubicBezTo>
                        <a:pt x="45" y="10"/>
                        <a:pt x="42" y="8"/>
                        <a:pt x="40" y="9"/>
                      </a:cubicBezTo>
                      <a:cubicBezTo>
                        <a:pt x="41" y="9"/>
                        <a:pt x="42" y="8"/>
                        <a:pt x="42" y="7"/>
                      </a:cubicBezTo>
                      <a:cubicBezTo>
                        <a:pt x="42" y="7"/>
                        <a:pt x="41" y="8"/>
                        <a:pt x="39" y="9"/>
                      </a:cubicBezTo>
                      <a:cubicBezTo>
                        <a:pt x="38" y="10"/>
                        <a:pt x="37" y="11"/>
                        <a:pt x="37" y="11"/>
                      </a:cubicBezTo>
                      <a:cubicBezTo>
                        <a:pt x="38" y="10"/>
                        <a:pt x="38" y="6"/>
                        <a:pt x="40" y="6"/>
                      </a:cubicBezTo>
                      <a:cubicBezTo>
                        <a:pt x="40" y="6"/>
                        <a:pt x="39" y="5"/>
                        <a:pt x="38" y="5"/>
                      </a:cubicBezTo>
                      <a:cubicBezTo>
                        <a:pt x="38" y="6"/>
                        <a:pt x="38" y="8"/>
                        <a:pt x="38" y="8"/>
                      </a:cubicBezTo>
                      <a:cubicBezTo>
                        <a:pt x="37" y="6"/>
                        <a:pt x="37" y="6"/>
                        <a:pt x="37" y="5"/>
                      </a:cubicBezTo>
                      <a:cubicBezTo>
                        <a:pt x="37" y="5"/>
                        <a:pt x="36" y="7"/>
                        <a:pt x="35" y="7"/>
                      </a:cubicBezTo>
                      <a:cubicBezTo>
                        <a:pt x="35" y="6"/>
                        <a:pt x="36" y="5"/>
                        <a:pt x="36" y="4"/>
                      </a:cubicBezTo>
                      <a:cubicBezTo>
                        <a:pt x="36" y="4"/>
                        <a:pt x="36" y="5"/>
                        <a:pt x="35" y="5"/>
                      </a:cubicBezTo>
                      <a:cubicBezTo>
                        <a:pt x="35" y="6"/>
                        <a:pt x="34" y="6"/>
                        <a:pt x="34" y="6"/>
                      </a:cubicBezTo>
                      <a:cubicBezTo>
                        <a:pt x="34" y="6"/>
                        <a:pt x="35" y="4"/>
                        <a:pt x="35" y="4"/>
                      </a:cubicBezTo>
                      <a:cubicBezTo>
                        <a:pt x="35" y="4"/>
                        <a:pt x="33" y="3"/>
                        <a:pt x="33" y="3"/>
                      </a:cubicBezTo>
                      <a:cubicBezTo>
                        <a:pt x="33" y="4"/>
                        <a:pt x="33" y="4"/>
                        <a:pt x="33" y="4"/>
                      </a:cubicBezTo>
                      <a:cubicBezTo>
                        <a:pt x="31" y="3"/>
                        <a:pt x="31" y="6"/>
                        <a:pt x="29" y="6"/>
                      </a:cubicBezTo>
                      <a:cubicBezTo>
                        <a:pt x="29" y="5"/>
                        <a:pt x="30" y="3"/>
                        <a:pt x="29" y="3"/>
                      </a:cubicBezTo>
                      <a:cubicBezTo>
                        <a:pt x="29" y="4"/>
                        <a:pt x="26" y="8"/>
                        <a:pt x="25" y="9"/>
                      </a:cubicBezTo>
                      <a:cubicBezTo>
                        <a:pt x="25" y="8"/>
                        <a:pt x="25" y="8"/>
                        <a:pt x="25" y="8"/>
                      </a:cubicBezTo>
                      <a:cubicBezTo>
                        <a:pt x="24" y="9"/>
                        <a:pt x="24" y="9"/>
                        <a:pt x="24" y="9"/>
                      </a:cubicBezTo>
                      <a:cubicBezTo>
                        <a:pt x="24" y="7"/>
                        <a:pt x="27" y="3"/>
                        <a:pt x="28" y="2"/>
                      </a:cubicBezTo>
                      <a:cubicBezTo>
                        <a:pt x="28" y="2"/>
                        <a:pt x="28" y="1"/>
                        <a:pt x="27" y="1"/>
                      </a:cubicBezTo>
                      <a:cubicBezTo>
                        <a:pt x="27" y="1"/>
                        <a:pt x="28" y="0"/>
                        <a:pt x="28" y="0"/>
                      </a:cubicBezTo>
                      <a:cubicBezTo>
                        <a:pt x="28" y="0"/>
                        <a:pt x="28" y="0"/>
                        <a:pt x="27" y="0"/>
                      </a:cubicBezTo>
                      <a:cubicBezTo>
                        <a:pt x="26" y="0"/>
                        <a:pt x="26" y="0"/>
                        <a:pt x="26" y="0"/>
                      </a:cubicBezTo>
                      <a:cubicBezTo>
                        <a:pt x="26" y="1"/>
                        <a:pt x="24" y="1"/>
                        <a:pt x="24" y="2"/>
                      </a:cubicBezTo>
                      <a:cubicBezTo>
                        <a:pt x="24" y="2"/>
                        <a:pt x="24" y="2"/>
                        <a:pt x="25" y="2"/>
                      </a:cubicBezTo>
                      <a:cubicBezTo>
                        <a:pt x="26" y="1"/>
                        <a:pt x="27" y="1"/>
                        <a:pt x="27" y="1"/>
                      </a:cubicBezTo>
                      <a:cubicBezTo>
                        <a:pt x="26" y="2"/>
                        <a:pt x="25" y="5"/>
                        <a:pt x="23" y="4"/>
                      </a:cubicBezTo>
                      <a:cubicBezTo>
                        <a:pt x="23" y="4"/>
                        <a:pt x="23" y="2"/>
                        <a:pt x="23" y="1"/>
                      </a:cubicBezTo>
                      <a:cubicBezTo>
                        <a:pt x="23" y="2"/>
                        <a:pt x="22" y="2"/>
                        <a:pt x="22" y="2"/>
                      </a:cubicBezTo>
                      <a:cubicBezTo>
                        <a:pt x="22" y="1"/>
                        <a:pt x="22" y="1"/>
                        <a:pt x="22" y="1"/>
                      </a:cubicBezTo>
                      <a:cubicBezTo>
                        <a:pt x="21" y="1"/>
                        <a:pt x="21" y="3"/>
                        <a:pt x="19" y="2"/>
                      </a:cubicBezTo>
                      <a:cubicBezTo>
                        <a:pt x="19" y="2"/>
                        <a:pt x="18" y="1"/>
                        <a:pt x="18" y="1"/>
                      </a:cubicBezTo>
                      <a:cubicBezTo>
                        <a:pt x="19" y="3"/>
                        <a:pt x="20" y="7"/>
                        <a:pt x="20" y="9"/>
                      </a:cubicBezTo>
                      <a:cubicBezTo>
                        <a:pt x="19" y="9"/>
                        <a:pt x="18" y="7"/>
                        <a:pt x="17" y="7"/>
                      </a:cubicBezTo>
                      <a:cubicBezTo>
                        <a:pt x="16" y="6"/>
                        <a:pt x="17" y="4"/>
                        <a:pt x="16" y="3"/>
                      </a:cubicBezTo>
                      <a:cubicBezTo>
                        <a:pt x="16" y="3"/>
                        <a:pt x="16" y="4"/>
                        <a:pt x="16" y="4"/>
                      </a:cubicBezTo>
                      <a:cubicBezTo>
                        <a:pt x="16" y="4"/>
                        <a:pt x="16" y="3"/>
                        <a:pt x="15" y="3"/>
                      </a:cubicBezTo>
                      <a:cubicBezTo>
                        <a:pt x="15" y="5"/>
                        <a:pt x="13" y="4"/>
                        <a:pt x="15" y="5"/>
                      </a:cubicBezTo>
                      <a:cubicBezTo>
                        <a:pt x="14" y="5"/>
                        <a:pt x="14" y="5"/>
                        <a:pt x="13" y="5"/>
                      </a:cubicBezTo>
                      <a:cubicBezTo>
                        <a:pt x="14" y="6"/>
                        <a:pt x="13" y="8"/>
                        <a:pt x="13" y="9"/>
                      </a:cubicBezTo>
                      <a:cubicBezTo>
                        <a:pt x="13" y="8"/>
                        <a:pt x="12" y="8"/>
                        <a:pt x="12" y="8"/>
                      </a:cubicBezTo>
                      <a:cubicBezTo>
                        <a:pt x="11" y="8"/>
                        <a:pt x="10" y="9"/>
                        <a:pt x="8" y="9"/>
                      </a:cubicBezTo>
                      <a:cubicBezTo>
                        <a:pt x="8" y="9"/>
                        <a:pt x="7" y="9"/>
                        <a:pt x="7" y="9"/>
                      </a:cubicBezTo>
                      <a:cubicBezTo>
                        <a:pt x="7" y="9"/>
                        <a:pt x="7" y="10"/>
                        <a:pt x="7" y="10"/>
                      </a:cubicBezTo>
                      <a:cubicBezTo>
                        <a:pt x="5" y="10"/>
                        <a:pt x="8" y="9"/>
                        <a:pt x="6" y="8"/>
                      </a:cubicBezTo>
                      <a:cubicBezTo>
                        <a:pt x="6" y="9"/>
                        <a:pt x="6" y="10"/>
                        <a:pt x="5" y="11"/>
                      </a:cubicBezTo>
                      <a:cubicBezTo>
                        <a:pt x="6" y="12"/>
                        <a:pt x="7" y="10"/>
                        <a:pt x="7" y="9"/>
                      </a:cubicBezTo>
                      <a:cubicBezTo>
                        <a:pt x="8" y="11"/>
                        <a:pt x="8" y="13"/>
                        <a:pt x="8" y="14"/>
                      </a:cubicBezTo>
                      <a:cubicBezTo>
                        <a:pt x="7" y="15"/>
                        <a:pt x="7" y="14"/>
                        <a:pt x="7" y="14"/>
                      </a:cubicBezTo>
                      <a:cubicBezTo>
                        <a:pt x="5" y="16"/>
                        <a:pt x="8" y="17"/>
                        <a:pt x="6" y="18"/>
                      </a:cubicBezTo>
                      <a:cubicBezTo>
                        <a:pt x="4" y="18"/>
                        <a:pt x="4" y="17"/>
                        <a:pt x="3" y="16"/>
                      </a:cubicBezTo>
                      <a:cubicBezTo>
                        <a:pt x="4" y="15"/>
                        <a:pt x="5" y="16"/>
                        <a:pt x="5" y="15"/>
                      </a:cubicBezTo>
                      <a:cubicBezTo>
                        <a:pt x="4" y="15"/>
                        <a:pt x="4" y="15"/>
                        <a:pt x="4" y="15"/>
                      </a:cubicBezTo>
                      <a:cubicBezTo>
                        <a:pt x="4" y="15"/>
                        <a:pt x="4" y="14"/>
                        <a:pt x="5" y="14"/>
                      </a:cubicBezTo>
                      <a:cubicBezTo>
                        <a:pt x="4" y="14"/>
                        <a:pt x="2" y="17"/>
                        <a:pt x="1" y="18"/>
                      </a:cubicBezTo>
                      <a:cubicBezTo>
                        <a:pt x="1" y="19"/>
                        <a:pt x="1" y="20"/>
                        <a:pt x="1" y="19"/>
                      </a:cubicBezTo>
                      <a:cubicBezTo>
                        <a:pt x="1" y="19"/>
                        <a:pt x="1" y="19"/>
                        <a:pt x="1" y="19"/>
                      </a:cubicBezTo>
                      <a:cubicBezTo>
                        <a:pt x="2" y="19"/>
                        <a:pt x="2" y="20"/>
                        <a:pt x="3" y="20"/>
                      </a:cubicBezTo>
                      <a:cubicBezTo>
                        <a:pt x="3" y="21"/>
                        <a:pt x="3" y="22"/>
                        <a:pt x="3" y="23"/>
                      </a:cubicBezTo>
                      <a:cubicBezTo>
                        <a:pt x="1" y="22"/>
                        <a:pt x="1" y="22"/>
                        <a:pt x="1" y="22"/>
                      </a:cubicBezTo>
                      <a:cubicBezTo>
                        <a:pt x="2" y="23"/>
                        <a:pt x="2" y="22"/>
                        <a:pt x="2" y="22"/>
                      </a:cubicBezTo>
                      <a:cubicBezTo>
                        <a:pt x="2" y="22"/>
                        <a:pt x="0" y="23"/>
                        <a:pt x="1" y="24"/>
                      </a:cubicBezTo>
                      <a:cubicBezTo>
                        <a:pt x="2" y="23"/>
                        <a:pt x="2" y="23"/>
                        <a:pt x="2" y="23"/>
                      </a:cubicBezTo>
                      <a:cubicBezTo>
                        <a:pt x="3" y="24"/>
                        <a:pt x="4" y="25"/>
                        <a:pt x="3" y="26"/>
                      </a:cubicBezTo>
                      <a:cubicBezTo>
                        <a:pt x="4" y="26"/>
                        <a:pt x="3" y="26"/>
                        <a:pt x="4" y="26"/>
                      </a:cubicBezTo>
                      <a:cubicBezTo>
                        <a:pt x="3" y="26"/>
                        <a:pt x="5" y="24"/>
                        <a:pt x="3" y="24"/>
                      </a:cubicBezTo>
                      <a:cubicBezTo>
                        <a:pt x="5" y="24"/>
                        <a:pt x="4" y="23"/>
                        <a:pt x="6" y="23"/>
                      </a:cubicBezTo>
                      <a:cubicBezTo>
                        <a:pt x="5" y="23"/>
                        <a:pt x="5" y="23"/>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4" y="22"/>
                      </a:cubicBezTo>
                      <a:cubicBezTo>
                        <a:pt x="4" y="21"/>
                        <a:pt x="4" y="20"/>
                        <a:pt x="4" y="20"/>
                      </a:cubicBezTo>
                      <a:cubicBezTo>
                        <a:pt x="4" y="20"/>
                        <a:pt x="4" y="20"/>
                        <a:pt x="5" y="20"/>
                      </a:cubicBezTo>
                      <a:cubicBezTo>
                        <a:pt x="5" y="19"/>
                        <a:pt x="5" y="19"/>
                        <a:pt x="5" y="19"/>
                      </a:cubicBezTo>
                      <a:cubicBezTo>
                        <a:pt x="5" y="20"/>
                        <a:pt x="6" y="19"/>
                        <a:pt x="6" y="20"/>
                      </a:cubicBezTo>
                      <a:cubicBezTo>
                        <a:pt x="7" y="20"/>
                        <a:pt x="7" y="20"/>
                        <a:pt x="7" y="20"/>
                      </a:cubicBezTo>
                      <a:cubicBezTo>
                        <a:pt x="8" y="19"/>
                        <a:pt x="8" y="19"/>
                        <a:pt x="8" y="19"/>
                      </a:cubicBezTo>
                      <a:cubicBezTo>
                        <a:pt x="8" y="18"/>
                        <a:pt x="8" y="17"/>
                        <a:pt x="8" y="18"/>
                      </a:cubicBezTo>
                      <a:cubicBezTo>
                        <a:pt x="8" y="18"/>
                        <a:pt x="9" y="16"/>
                        <a:pt x="9" y="16"/>
                      </a:cubicBezTo>
                      <a:cubicBezTo>
                        <a:pt x="9" y="17"/>
                        <a:pt x="9" y="17"/>
                        <a:pt x="9" y="17"/>
                      </a:cubicBezTo>
                      <a:cubicBezTo>
                        <a:pt x="10" y="16"/>
                        <a:pt x="10" y="14"/>
                        <a:pt x="12" y="14"/>
                      </a:cubicBezTo>
                      <a:cubicBezTo>
                        <a:pt x="12" y="14"/>
                        <a:pt x="12" y="13"/>
                        <a:pt x="13" y="13"/>
                      </a:cubicBezTo>
                      <a:cubicBezTo>
                        <a:pt x="14" y="14"/>
                        <a:pt x="14" y="14"/>
                        <a:pt x="14" y="14"/>
                      </a:cubicBezTo>
                      <a:cubicBezTo>
                        <a:pt x="14" y="13"/>
                        <a:pt x="15" y="14"/>
                        <a:pt x="15" y="13"/>
                      </a:cubicBezTo>
                      <a:cubicBezTo>
                        <a:pt x="17" y="14"/>
                        <a:pt x="18" y="12"/>
                        <a:pt x="19" y="12"/>
                      </a:cubicBezTo>
                      <a:cubicBezTo>
                        <a:pt x="19" y="11"/>
                        <a:pt x="19" y="11"/>
                        <a:pt x="19" y="11"/>
                      </a:cubicBezTo>
                      <a:cubicBezTo>
                        <a:pt x="19" y="11"/>
                        <a:pt x="20" y="11"/>
                        <a:pt x="21" y="10"/>
                      </a:cubicBezTo>
                      <a:cubicBezTo>
                        <a:pt x="20" y="10"/>
                        <a:pt x="20" y="10"/>
                        <a:pt x="20" y="10"/>
                      </a:cubicBezTo>
                      <a:cubicBezTo>
                        <a:pt x="21" y="9"/>
                        <a:pt x="22" y="10"/>
                        <a:pt x="24" y="10"/>
                      </a:cubicBezTo>
                      <a:cubicBezTo>
                        <a:pt x="24" y="10"/>
                        <a:pt x="23" y="10"/>
                        <a:pt x="23" y="10"/>
                      </a:cubicBezTo>
                      <a:cubicBezTo>
                        <a:pt x="24" y="11"/>
                        <a:pt x="24" y="11"/>
                        <a:pt x="25" y="10"/>
                      </a:cubicBezTo>
                      <a:cubicBezTo>
                        <a:pt x="26" y="10"/>
                        <a:pt x="27" y="10"/>
                        <a:pt x="27" y="10"/>
                      </a:cubicBezTo>
                      <a:cubicBezTo>
                        <a:pt x="28" y="10"/>
                        <a:pt x="28" y="10"/>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9" y="11"/>
                        <a:pt x="29" y="11"/>
                      </a:cubicBezTo>
                      <a:cubicBezTo>
                        <a:pt x="29" y="12"/>
                        <a:pt x="29" y="12"/>
                        <a:pt x="29" y="12"/>
                      </a:cubicBezTo>
                      <a:cubicBezTo>
                        <a:pt x="29" y="12"/>
                        <a:pt x="29" y="12"/>
                        <a:pt x="29" y="12"/>
                      </a:cubicBezTo>
                      <a:cubicBezTo>
                        <a:pt x="30" y="12"/>
                        <a:pt x="30" y="11"/>
                        <a:pt x="30" y="10"/>
                      </a:cubicBezTo>
                      <a:cubicBezTo>
                        <a:pt x="30" y="10"/>
                        <a:pt x="30" y="10"/>
                        <a:pt x="30" y="10"/>
                      </a:cubicBezTo>
                      <a:cubicBezTo>
                        <a:pt x="30" y="12"/>
                        <a:pt x="31" y="10"/>
                        <a:pt x="31" y="12"/>
                      </a:cubicBezTo>
                      <a:cubicBezTo>
                        <a:pt x="32" y="11"/>
                        <a:pt x="33" y="12"/>
                        <a:pt x="34" y="10"/>
                      </a:cubicBezTo>
                      <a:cubicBezTo>
                        <a:pt x="34" y="10"/>
                        <a:pt x="34" y="11"/>
                        <a:pt x="34" y="10"/>
                      </a:cubicBezTo>
                      <a:cubicBezTo>
                        <a:pt x="34" y="11"/>
                        <a:pt x="35" y="11"/>
                        <a:pt x="35" y="11"/>
                      </a:cubicBezTo>
                      <a:cubicBezTo>
                        <a:pt x="35" y="12"/>
                        <a:pt x="35" y="12"/>
                        <a:pt x="35" y="12"/>
                      </a:cubicBezTo>
                      <a:cubicBezTo>
                        <a:pt x="37" y="11"/>
                        <a:pt x="37" y="11"/>
                        <a:pt x="37" y="11"/>
                      </a:cubicBezTo>
                      <a:cubicBezTo>
                        <a:pt x="37" y="12"/>
                        <a:pt x="37" y="12"/>
                        <a:pt x="36" y="13"/>
                      </a:cubicBezTo>
                      <a:cubicBezTo>
                        <a:pt x="38" y="12"/>
                        <a:pt x="37" y="13"/>
                        <a:pt x="39" y="13"/>
                      </a:cubicBezTo>
                      <a:cubicBezTo>
                        <a:pt x="38" y="13"/>
                        <a:pt x="38" y="13"/>
                        <a:pt x="38" y="13"/>
                      </a:cubicBezTo>
                      <a:cubicBezTo>
                        <a:pt x="39" y="13"/>
                        <a:pt x="40" y="13"/>
                        <a:pt x="40" y="14"/>
                      </a:cubicBezTo>
                      <a:cubicBezTo>
                        <a:pt x="40" y="14"/>
                        <a:pt x="41" y="15"/>
                        <a:pt x="42" y="16"/>
                      </a:cubicBezTo>
                      <a:cubicBezTo>
                        <a:pt x="43" y="17"/>
                        <a:pt x="44" y="18"/>
                        <a:pt x="44" y="19"/>
                      </a:cubicBezTo>
                      <a:cubicBezTo>
                        <a:pt x="46" y="17"/>
                        <a:pt x="44" y="21"/>
                        <a:pt x="46" y="20"/>
                      </a:cubicBezTo>
                      <a:cubicBezTo>
                        <a:pt x="46" y="20"/>
                        <a:pt x="46" y="21"/>
                        <a:pt x="45" y="21"/>
                      </a:cubicBezTo>
                      <a:cubicBezTo>
                        <a:pt x="46" y="21"/>
                        <a:pt x="46" y="23"/>
                        <a:pt x="47" y="22"/>
                      </a:cubicBezTo>
                      <a:cubicBezTo>
                        <a:pt x="47" y="23"/>
                        <a:pt x="46" y="23"/>
                        <a:pt x="46" y="23"/>
                      </a:cubicBezTo>
                      <a:cubicBezTo>
                        <a:pt x="46" y="23"/>
                        <a:pt x="47" y="23"/>
                        <a:pt x="47" y="23"/>
                      </a:cubicBezTo>
                      <a:cubicBezTo>
                        <a:pt x="47" y="24"/>
                        <a:pt x="46" y="23"/>
                        <a:pt x="46" y="23"/>
                      </a:cubicBezTo>
                      <a:cubicBezTo>
                        <a:pt x="47" y="24"/>
                        <a:pt x="48" y="23"/>
                        <a:pt x="50" y="23"/>
                      </a:cubicBezTo>
                      <a:cubicBezTo>
                        <a:pt x="49" y="24"/>
                        <a:pt x="50" y="24"/>
                        <a:pt x="51" y="24"/>
                      </a:cubicBezTo>
                      <a:cubicBezTo>
                        <a:pt x="50" y="24"/>
                        <a:pt x="50" y="25"/>
                        <a:pt x="50" y="24"/>
                      </a:cubicBezTo>
                      <a:cubicBezTo>
                        <a:pt x="50" y="25"/>
                        <a:pt x="51" y="27"/>
                        <a:pt x="52" y="26"/>
                      </a:cubicBezTo>
                      <a:cubicBezTo>
                        <a:pt x="52" y="26"/>
                        <a:pt x="52" y="27"/>
                        <a:pt x="52" y="27"/>
                      </a:cubicBezTo>
                      <a:cubicBezTo>
                        <a:pt x="53" y="28"/>
                        <a:pt x="53" y="28"/>
                        <a:pt x="53" y="29"/>
                      </a:cubicBezTo>
                      <a:cubicBezTo>
                        <a:pt x="53" y="28"/>
                        <a:pt x="53" y="28"/>
                        <a:pt x="53" y="28"/>
                      </a:cubicBezTo>
                      <a:cubicBezTo>
                        <a:pt x="55" y="28"/>
                        <a:pt x="54" y="29"/>
                        <a:pt x="54" y="30"/>
                      </a:cubicBezTo>
                      <a:cubicBezTo>
                        <a:pt x="54" y="30"/>
                        <a:pt x="54" y="30"/>
                        <a:pt x="54" y="30"/>
                      </a:cubicBezTo>
                      <a:cubicBezTo>
                        <a:pt x="54" y="32"/>
                        <a:pt x="55" y="30"/>
                        <a:pt x="55" y="32"/>
                      </a:cubicBezTo>
                      <a:cubicBezTo>
                        <a:pt x="56" y="32"/>
                        <a:pt x="56" y="32"/>
                        <a:pt x="56" y="32"/>
                      </a:cubicBezTo>
                      <a:cubicBezTo>
                        <a:pt x="58" y="31"/>
                        <a:pt x="55" y="34"/>
                        <a:pt x="56" y="35"/>
                      </a:cubicBezTo>
                      <a:cubicBezTo>
                        <a:pt x="57" y="34"/>
                        <a:pt x="57" y="34"/>
                        <a:pt x="57" y="34"/>
                      </a:cubicBezTo>
                      <a:cubicBezTo>
                        <a:pt x="58" y="35"/>
                        <a:pt x="55" y="37"/>
                        <a:pt x="55" y="37"/>
                      </a:cubicBezTo>
                      <a:cubicBezTo>
                        <a:pt x="54" y="37"/>
                        <a:pt x="54" y="37"/>
                        <a:pt x="54" y="37"/>
                      </a:cubicBezTo>
                      <a:cubicBezTo>
                        <a:pt x="53" y="39"/>
                        <a:pt x="55" y="37"/>
                        <a:pt x="56" y="38"/>
                      </a:cubicBezTo>
                      <a:cubicBezTo>
                        <a:pt x="55" y="38"/>
                        <a:pt x="54" y="38"/>
                        <a:pt x="54" y="39"/>
                      </a:cubicBezTo>
                      <a:cubicBezTo>
                        <a:pt x="54" y="39"/>
                        <a:pt x="57" y="40"/>
                        <a:pt x="56" y="42"/>
                      </a:cubicBezTo>
                      <a:cubicBezTo>
                        <a:pt x="56" y="41"/>
                        <a:pt x="57" y="41"/>
                        <a:pt x="57" y="41"/>
                      </a:cubicBezTo>
                      <a:cubicBezTo>
                        <a:pt x="58" y="42"/>
                        <a:pt x="56" y="44"/>
                        <a:pt x="57" y="44"/>
                      </a:cubicBezTo>
                      <a:cubicBezTo>
                        <a:pt x="57" y="45"/>
                        <a:pt x="57" y="45"/>
                        <a:pt x="57" y="45"/>
                      </a:cubicBezTo>
                      <a:cubicBezTo>
                        <a:pt x="58" y="45"/>
                        <a:pt x="58" y="47"/>
                        <a:pt x="59" y="47"/>
                      </a:cubicBezTo>
                      <a:cubicBezTo>
                        <a:pt x="57" y="47"/>
                        <a:pt x="58" y="48"/>
                        <a:pt x="58" y="49"/>
                      </a:cubicBezTo>
                      <a:cubicBezTo>
                        <a:pt x="58" y="50"/>
                        <a:pt x="59" y="51"/>
                        <a:pt x="57" y="51"/>
                      </a:cubicBezTo>
                      <a:cubicBezTo>
                        <a:pt x="57" y="51"/>
                        <a:pt x="57" y="51"/>
                        <a:pt x="57" y="52"/>
                      </a:cubicBezTo>
                      <a:cubicBezTo>
                        <a:pt x="57" y="52"/>
                        <a:pt x="57" y="53"/>
                        <a:pt x="57" y="53"/>
                      </a:cubicBezTo>
                      <a:cubicBezTo>
                        <a:pt x="57" y="52"/>
                        <a:pt x="57" y="52"/>
                        <a:pt x="57" y="52"/>
                      </a:cubicBezTo>
                      <a:cubicBezTo>
                        <a:pt x="57" y="54"/>
                        <a:pt x="57" y="54"/>
                        <a:pt x="58" y="55"/>
                      </a:cubicBezTo>
                      <a:cubicBezTo>
                        <a:pt x="58" y="55"/>
                        <a:pt x="58" y="55"/>
                        <a:pt x="57" y="55"/>
                      </a:cubicBezTo>
                      <a:cubicBezTo>
                        <a:pt x="56" y="56"/>
                        <a:pt x="57" y="56"/>
                        <a:pt x="58" y="58"/>
                      </a:cubicBezTo>
                      <a:cubicBezTo>
                        <a:pt x="57" y="58"/>
                        <a:pt x="57" y="58"/>
                        <a:pt x="57" y="58"/>
                      </a:cubicBezTo>
                      <a:cubicBezTo>
                        <a:pt x="57" y="59"/>
                        <a:pt x="55" y="60"/>
                        <a:pt x="55" y="62"/>
                      </a:cubicBezTo>
                      <a:cubicBezTo>
                        <a:pt x="55" y="62"/>
                        <a:pt x="55" y="62"/>
                        <a:pt x="55" y="61"/>
                      </a:cubicBezTo>
                      <a:cubicBezTo>
                        <a:pt x="55" y="63"/>
                        <a:pt x="54" y="63"/>
                        <a:pt x="53" y="64"/>
                      </a:cubicBezTo>
                      <a:cubicBezTo>
                        <a:pt x="52" y="64"/>
                        <a:pt x="51" y="65"/>
                        <a:pt x="53" y="66"/>
                      </a:cubicBezTo>
                      <a:cubicBezTo>
                        <a:pt x="53" y="68"/>
                        <a:pt x="53" y="68"/>
                        <a:pt x="53" y="68"/>
                      </a:cubicBezTo>
                      <a:cubicBezTo>
                        <a:pt x="54" y="67"/>
                        <a:pt x="54" y="69"/>
                        <a:pt x="55" y="69"/>
                      </a:cubicBezTo>
                      <a:cubicBezTo>
                        <a:pt x="54" y="70"/>
                        <a:pt x="53" y="69"/>
                        <a:pt x="53" y="69"/>
                      </a:cubicBezTo>
                      <a:cubicBezTo>
                        <a:pt x="53" y="69"/>
                        <a:pt x="53" y="69"/>
                        <a:pt x="53" y="69"/>
                      </a:cubicBezTo>
                      <a:cubicBezTo>
                        <a:pt x="52" y="67"/>
                        <a:pt x="51" y="70"/>
                        <a:pt x="50" y="69"/>
                      </a:cubicBezTo>
                      <a:cubicBezTo>
                        <a:pt x="48" y="71"/>
                        <a:pt x="45" y="72"/>
                        <a:pt x="43" y="73"/>
                      </a:cubicBezTo>
                      <a:cubicBezTo>
                        <a:pt x="43" y="74"/>
                        <a:pt x="43" y="74"/>
                        <a:pt x="43" y="74"/>
                      </a:cubicBezTo>
                      <a:cubicBezTo>
                        <a:pt x="42" y="74"/>
                        <a:pt x="42" y="74"/>
                        <a:pt x="42" y="74"/>
                      </a:cubicBezTo>
                      <a:cubicBezTo>
                        <a:pt x="42" y="74"/>
                        <a:pt x="42" y="73"/>
                        <a:pt x="42" y="73"/>
                      </a:cubicBezTo>
                      <a:cubicBezTo>
                        <a:pt x="42" y="72"/>
                        <a:pt x="41" y="74"/>
                        <a:pt x="41" y="74"/>
                      </a:cubicBezTo>
                      <a:cubicBezTo>
                        <a:pt x="40" y="74"/>
                        <a:pt x="42" y="73"/>
                        <a:pt x="41" y="73"/>
                      </a:cubicBezTo>
                      <a:cubicBezTo>
                        <a:pt x="41" y="73"/>
                        <a:pt x="41" y="73"/>
                        <a:pt x="41" y="73"/>
                      </a:cubicBezTo>
                      <a:cubicBezTo>
                        <a:pt x="41" y="73"/>
                        <a:pt x="41" y="73"/>
                        <a:pt x="41" y="73"/>
                      </a:cubicBezTo>
                      <a:cubicBezTo>
                        <a:pt x="40" y="74"/>
                        <a:pt x="41" y="74"/>
                        <a:pt x="40" y="74"/>
                      </a:cubicBezTo>
                      <a:cubicBezTo>
                        <a:pt x="39" y="74"/>
                        <a:pt x="39" y="74"/>
                        <a:pt x="39" y="74"/>
                      </a:cubicBezTo>
                      <a:cubicBezTo>
                        <a:pt x="39" y="73"/>
                        <a:pt x="39" y="73"/>
                        <a:pt x="39" y="74"/>
                      </a:cubicBezTo>
                      <a:cubicBezTo>
                        <a:pt x="39" y="74"/>
                        <a:pt x="37" y="74"/>
                        <a:pt x="37" y="74"/>
                      </a:cubicBezTo>
                      <a:cubicBezTo>
                        <a:pt x="38" y="75"/>
                        <a:pt x="38" y="75"/>
                        <a:pt x="38" y="75"/>
                      </a:cubicBezTo>
                      <a:cubicBezTo>
                        <a:pt x="38" y="75"/>
                        <a:pt x="37" y="75"/>
                        <a:pt x="38" y="76"/>
                      </a:cubicBezTo>
                      <a:cubicBezTo>
                        <a:pt x="37" y="74"/>
                        <a:pt x="33" y="75"/>
                        <a:pt x="32" y="75"/>
                      </a:cubicBezTo>
                      <a:cubicBezTo>
                        <a:pt x="31" y="75"/>
                        <a:pt x="30" y="75"/>
                        <a:pt x="29" y="75"/>
                      </a:cubicBezTo>
                      <a:cubicBezTo>
                        <a:pt x="30" y="75"/>
                        <a:pt x="29" y="76"/>
                        <a:pt x="29" y="76"/>
                      </a:cubicBezTo>
                      <a:cubicBezTo>
                        <a:pt x="30" y="73"/>
                        <a:pt x="27" y="74"/>
                        <a:pt x="27" y="72"/>
                      </a:cubicBezTo>
                      <a:cubicBezTo>
                        <a:pt x="27" y="74"/>
                        <a:pt x="25" y="72"/>
                        <a:pt x="25" y="74"/>
                      </a:cubicBezTo>
                      <a:cubicBezTo>
                        <a:pt x="24" y="73"/>
                        <a:pt x="25" y="73"/>
                        <a:pt x="25" y="72"/>
                      </a:cubicBezTo>
                      <a:cubicBezTo>
                        <a:pt x="23" y="72"/>
                        <a:pt x="22" y="70"/>
                        <a:pt x="20" y="69"/>
                      </a:cubicBezTo>
                      <a:cubicBezTo>
                        <a:pt x="20" y="69"/>
                        <a:pt x="20" y="70"/>
                        <a:pt x="19" y="70"/>
                      </a:cubicBezTo>
                      <a:cubicBezTo>
                        <a:pt x="19" y="68"/>
                        <a:pt x="19" y="68"/>
                        <a:pt x="19" y="68"/>
                      </a:cubicBezTo>
                      <a:cubicBezTo>
                        <a:pt x="19" y="68"/>
                        <a:pt x="18" y="69"/>
                        <a:pt x="18" y="68"/>
                      </a:cubicBezTo>
                      <a:cubicBezTo>
                        <a:pt x="18" y="68"/>
                        <a:pt x="18" y="69"/>
                        <a:pt x="17" y="69"/>
                      </a:cubicBezTo>
                      <a:cubicBezTo>
                        <a:pt x="16" y="67"/>
                        <a:pt x="14" y="66"/>
                        <a:pt x="13" y="64"/>
                      </a:cubicBezTo>
                      <a:cubicBezTo>
                        <a:pt x="11" y="63"/>
                        <a:pt x="10" y="61"/>
                        <a:pt x="10" y="58"/>
                      </a:cubicBezTo>
                      <a:cubicBezTo>
                        <a:pt x="9" y="59"/>
                        <a:pt x="9" y="59"/>
                        <a:pt x="9" y="58"/>
                      </a:cubicBezTo>
                      <a:cubicBezTo>
                        <a:pt x="9" y="59"/>
                        <a:pt x="8" y="59"/>
                        <a:pt x="8" y="59"/>
                      </a:cubicBezTo>
                      <a:cubicBezTo>
                        <a:pt x="8" y="59"/>
                        <a:pt x="8" y="57"/>
                        <a:pt x="8" y="57"/>
                      </a:cubicBezTo>
                      <a:cubicBezTo>
                        <a:pt x="7" y="57"/>
                        <a:pt x="7" y="55"/>
                        <a:pt x="6" y="56"/>
                      </a:cubicBezTo>
                      <a:cubicBezTo>
                        <a:pt x="6" y="56"/>
                        <a:pt x="6" y="56"/>
                        <a:pt x="6" y="56"/>
                      </a:cubicBezTo>
                      <a:cubicBezTo>
                        <a:pt x="4" y="56"/>
                        <a:pt x="4" y="59"/>
                        <a:pt x="2" y="60"/>
                      </a:cubicBezTo>
                      <a:cubicBezTo>
                        <a:pt x="4" y="60"/>
                        <a:pt x="2" y="63"/>
                        <a:pt x="4" y="63"/>
                      </a:cubicBezTo>
                      <a:cubicBezTo>
                        <a:pt x="4" y="64"/>
                        <a:pt x="4" y="63"/>
                        <a:pt x="4" y="64"/>
                      </a:cubicBezTo>
                      <a:cubicBezTo>
                        <a:pt x="4" y="64"/>
                        <a:pt x="5" y="64"/>
                        <a:pt x="5" y="65"/>
                      </a:cubicBezTo>
                      <a:cubicBezTo>
                        <a:pt x="5" y="65"/>
                        <a:pt x="5" y="65"/>
                        <a:pt x="5" y="65"/>
                      </a:cubicBezTo>
                      <a:cubicBezTo>
                        <a:pt x="7" y="67"/>
                        <a:pt x="7" y="68"/>
                        <a:pt x="9" y="71"/>
                      </a:cubicBezTo>
                      <a:cubicBezTo>
                        <a:pt x="9" y="70"/>
                        <a:pt x="9" y="70"/>
                        <a:pt x="9" y="70"/>
                      </a:cubicBezTo>
                      <a:cubicBezTo>
                        <a:pt x="9" y="70"/>
                        <a:pt x="9" y="71"/>
                        <a:pt x="9" y="71"/>
                      </a:cubicBezTo>
                      <a:cubicBezTo>
                        <a:pt x="11" y="71"/>
                        <a:pt x="8" y="70"/>
                        <a:pt x="10" y="69"/>
                      </a:cubicBezTo>
                      <a:cubicBezTo>
                        <a:pt x="9" y="71"/>
                        <a:pt x="13" y="72"/>
                        <a:pt x="12" y="74"/>
                      </a:cubicBezTo>
                      <a:cubicBezTo>
                        <a:pt x="13" y="75"/>
                        <a:pt x="12" y="73"/>
                        <a:pt x="13" y="74"/>
                      </a:cubicBezTo>
                      <a:cubicBezTo>
                        <a:pt x="13" y="74"/>
                        <a:pt x="13" y="74"/>
                        <a:pt x="13" y="74"/>
                      </a:cubicBezTo>
                      <a:cubicBezTo>
                        <a:pt x="14" y="74"/>
                        <a:pt x="14" y="74"/>
                        <a:pt x="14" y="74"/>
                      </a:cubicBezTo>
                      <a:cubicBezTo>
                        <a:pt x="14" y="74"/>
                        <a:pt x="14" y="75"/>
                        <a:pt x="14" y="75"/>
                      </a:cubicBezTo>
                      <a:cubicBezTo>
                        <a:pt x="14" y="75"/>
                        <a:pt x="13" y="75"/>
                        <a:pt x="13" y="75"/>
                      </a:cubicBezTo>
                      <a:cubicBezTo>
                        <a:pt x="13" y="76"/>
                        <a:pt x="15" y="76"/>
                        <a:pt x="15" y="77"/>
                      </a:cubicBezTo>
                      <a:cubicBezTo>
                        <a:pt x="15" y="77"/>
                        <a:pt x="15" y="76"/>
                        <a:pt x="15" y="76"/>
                      </a:cubicBezTo>
                      <a:cubicBezTo>
                        <a:pt x="17" y="77"/>
                        <a:pt x="20" y="79"/>
                        <a:pt x="23" y="79"/>
                      </a:cubicBezTo>
                      <a:cubicBezTo>
                        <a:pt x="23" y="79"/>
                        <a:pt x="23" y="79"/>
                        <a:pt x="23" y="79"/>
                      </a:cubicBezTo>
                      <a:cubicBezTo>
                        <a:pt x="25" y="79"/>
                        <a:pt x="24" y="80"/>
                        <a:pt x="26" y="80"/>
                      </a:cubicBezTo>
                      <a:cubicBezTo>
                        <a:pt x="26" y="80"/>
                        <a:pt x="26" y="80"/>
                        <a:pt x="26" y="80"/>
                      </a:cubicBezTo>
                      <a:cubicBezTo>
                        <a:pt x="27" y="80"/>
                        <a:pt x="28" y="80"/>
                        <a:pt x="28" y="80"/>
                      </a:cubicBezTo>
                      <a:cubicBezTo>
                        <a:pt x="27" y="80"/>
                        <a:pt x="29" y="81"/>
                        <a:pt x="28" y="82"/>
                      </a:cubicBezTo>
                      <a:cubicBezTo>
                        <a:pt x="30" y="81"/>
                        <a:pt x="29" y="81"/>
                        <a:pt x="31" y="80"/>
                      </a:cubicBezTo>
                      <a:cubicBezTo>
                        <a:pt x="31" y="80"/>
                        <a:pt x="31" y="80"/>
                        <a:pt x="31" y="80"/>
                      </a:cubicBezTo>
                      <a:cubicBezTo>
                        <a:pt x="32" y="80"/>
                        <a:pt x="32" y="80"/>
                        <a:pt x="33" y="79"/>
                      </a:cubicBezTo>
                      <a:cubicBezTo>
                        <a:pt x="32" y="80"/>
                        <a:pt x="33" y="81"/>
                        <a:pt x="32" y="81"/>
                      </a:cubicBezTo>
                      <a:cubicBezTo>
                        <a:pt x="35" y="83"/>
                        <a:pt x="36" y="80"/>
                        <a:pt x="37" y="82"/>
                      </a:cubicBezTo>
                      <a:cubicBezTo>
                        <a:pt x="38" y="80"/>
                        <a:pt x="35" y="81"/>
                        <a:pt x="36" y="81"/>
                      </a:cubicBezTo>
                      <a:cubicBezTo>
                        <a:pt x="35" y="80"/>
                        <a:pt x="36" y="79"/>
                        <a:pt x="37" y="79"/>
                      </a:cubicBezTo>
                      <a:cubicBezTo>
                        <a:pt x="38" y="79"/>
                        <a:pt x="38" y="82"/>
                        <a:pt x="40" y="82"/>
                      </a:cubicBezTo>
                      <a:cubicBezTo>
                        <a:pt x="40" y="82"/>
                        <a:pt x="40" y="82"/>
                        <a:pt x="40" y="82"/>
                      </a:cubicBezTo>
                      <a:cubicBezTo>
                        <a:pt x="41" y="82"/>
                        <a:pt x="41" y="81"/>
                        <a:pt x="42" y="82"/>
                      </a:cubicBezTo>
                      <a:cubicBezTo>
                        <a:pt x="43" y="80"/>
                        <a:pt x="44" y="81"/>
                        <a:pt x="43" y="80"/>
                      </a:cubicBezTo>
                      <a:cubicBezTo>
                        <a:pt x="43" y="80"/>
                        <a:pt x="42" y="81"/>
                        <a:pt x="42" y="80"/>
                      </a:cubicBezTo>
                      <a:cubicBezTo>
                        <a:pt x="43" y="80"/>
                        <a:pt x="43" y="78"/>
                        <a:pt x="45" y="78"/>
                      </a:cubicBezTo>
                      <a:cubicBezTo>
                        <a:pt x="45" y="79"/>
                        <a:pt x="44" y="79"/>
                        <a:pt x="44" y="79"/>
                      </a:cubicBezTo>
                      <a:cubicBezTo>
                        <a:pt x="45" y="80"/>
                        <a:pt x="45" y="79"/>
                        <a:pt x="45" y="79"/>
                      </a:cubicBezTo>
                      <a:cubicBezTo>
                        <a:pt x="46" y="81"/>
                        <a:pt x="44" y="80"/>
                        <a:pt x="43" y="82"/>
                      </a:cubicBezTo>
                      <a:cubicBezTo>
                        <a:pt x="43" y="82"/>
                        <a:pt x="44" y="80"/>
                        <a:pt x="44" y="82"/>
                      </a:cubicBezTo>
                      <a:cubicBezTo>
                        <a:pt x="44" y="79"/>
                        <a:pt x="46" y="81"/>
                        <a:pt x="47" y="79"/>
                      </a:cubicBezTo>
                      <a:cubicBezTo>
                        <a:pt x="47" y="80"/>
                        <a:pt x="47" y="80"/>
                        <a:pt x="47" y="80"/>
                      </a:cubicBezTo>
                      <a:cubicBezTo>
                        <a:pt x="47" y="80"/>
                        <a:pt x="48" y="79"/>
                        <a:pt x="48" y="79"/>
                      </a:cubicBezTo>
                      <a:cubicBezTo>
                        <a:pt x="48" y="81"/>
                        <a:pt x="48" y="81"/>
                        <a:pt x="48" y="81"/>
                      </a:cubicBezTo>
                      <a:cubicBezTo>
                        <a:pt x="48" y="79"/>
                        <a:pt x="50" y="81"/>
                        <a:pt x="51" y="79"/>
                      </a:cubicBezTo>
                      <a:cubicBezTo>
                        <a:pt x="49" y="81"/>
                        <a:pt x="50" y="79"/>
                        <a:pt x="49" y="79"/>
                      </a:cubicBezTo>
                      <a:cubicBezTo>
                        <a:pt x="50" y="76"/>
                        <a:pt x="51" y="80"/>
                        <a:pt x="54" y="78"/>
                      </a:cubicBezTo>
                      <a:cubicBezTo>
                        <a:pt x="54" y="78"/>
                        <a:pt x="52" y="78"/>
                        <a:pt x="52" y="78"/>
                      </a:cubicBezTo>
                      <a:cubicBezTo>
                        <a:pt x="53" y="77"/>
                        <a:pt x="54" y="77"/>
                        <a:pt x="54" y="77"/>
                      </a:cubicBezTo>
                      <a:cubicBezTo>
                        <a:pt x="56" y="76"/>
                        <a:pt x="54" y="77"/>
                        <a:pt x="54" y="76"/>
                      </a:cubicBezTo>
                      <a:cubicBezTo>
                        <a:pt x="55" y="76"/>
                        <a:pt x="54" y="75"/>
                        <a:pt x="55" y="74"/>
                      </a:cubicBezTo>
                      <a:cubicBezTo>
                        <a:pt x="55" y="75"/>
                        <a:pt x="55" y="75"/>
                        <a:pt x="55" y="75"/>
                      </a:cubicBezTo>
                      <a:cubicBezTo>
                        <a:pt x="57" y="73"/>
                        <a:pt x="54" y="73"/>
                        <a:pt x="56" y="72"/>
                      </a:cubicBezTo>
                      <a:cubicBezTo>
                        <a:pt x="57" y="73"/>
                        <a:pt x="57" y="73"/>
                        <a:pt x="57" y="73"/>
                      </a:cubicBezTo>
                      <a:cubicBezTo>
                        <a:pt x="57" y="72"/>
                        <a:pt x="57" y="72"/>
                        <a:pt x="57" y="72"/>
                      </a:cubicBezTo>
                      <a:cubicBezTo>
                        <a:pt x="58" y="73"/>
                        <a:pt x="58" y="73"/>
                        <a:pt x="58" y="73"/>
                      </a:cubicBezTo>
                      <a:cubicBezTo>
                        <a:pt x="58" y="72"/>
                        <a:pt x="58" y="72"/>
                        <a:pt x="59" y="71"/>
                      </a:cubicBezTo>
                      <a:cubicBezTo>
                        <a:pt x="59" y="71"/>
                        <a:pt x="58" y="70"/>
                        <a:pt x="58" y="69"/>
                      </a:cubicBezTo>
                      <a:cubicBezTo>
                        <a:pt x="59" y="69"/>
                        <a:pt x="59" y="70"/>
                        <a:pt x="60" y="69"/>
                      </a:cubicBezTo>
                      <a:cubicBezTo>
                        <a:pt x="60" y="69"/>
                        <a:pt x="60" y="70"/>
                        <a:pt x="59" y="70"/>
                      </a:cubicBezTo>
                      <a:cubicBezTo>
                        <a:pt x="60" y="70"/>
                        <a:pt x="60" y="71"/>
                        <a:pt x="60" y="71"/>
                      </a:cubicBezTo>
                      <a:cubicBezTo>
                        <a:pt x="61" y="71"/>
                        <a:pt x="61" y="69"/>
                        <a:pt x="61" y="69"/>
                      </a:cubicBezTo>
                      <a:cubicBezTo>
                        <a:pt x="61" y="69"/>
                        <a:pt x="61" y="69"/>
                        <a:pt x="61" y="69"/>
                      </a:cubicBezTo>
                      <a:cubicBezTo>
                        <a:pt x="61" y="67"/>
                        <a:pt x="61" y="67"/>
                        <a:pt x="61" y="67"/>
                      </a:cubicBezTo>
                      <a:cubicBezTo>
                        <a:pt x="61" y="67"/>
                        <a:pt x="61" y="67"/>
                        <a:pt x="61" y="67"/>
                      </a:cubicBezTo>
                      <a:cubicBezTo>
                        <a:pt x="62" y="67"/>
                        <a:pt x="61" y="67"/>
                        <a:pt x="62" y="66"/>
                      </a:cubicBezTo>
                      <a:cubicBezTo>
                        <a:pt x="62" y="66"/>
                        <a:pt x="63" y="67"/>
                        <a:pt x="63" y="68"/>
                      </a:cubicBezTo>
                      <a:cubicBezTo>
                        <a:pt x="63" y="68"/>
                        <a:pt x="63" y="66"/>
                        <a:pt x="63" y="66"/>
                      </a:cubicBezTo>
                      <a:cubicBezTo>
                        <a:pt x="63" y="66"/>
                        <a:pt x="64" y="65"/>
                        <a:pt x="64" y="65"/>
                      </a:cubicBezTo>
                      <a:cubicBezTo>
                        <a:pt x="65" y="64"/>
                        <a:pt x="64" y="62"/>
                        <a:pt x="65" y="61"/>
                      </a:cubicBezTo>
                      <a:cubicBezTo>
                        <a:pt x="65" y="61"/>
                        <a:pt x="65" y="61"/>
                        <a:pt x="65" y="60"/>
                      </a:cubicBezTo>
                      <a:cubicBezTo>
                        <a:pt x="65" y="59"/>
                        <a:pt x="66" y="58"/>
                        <a:pt x="66" y="57"/>
                      </a:cubicBezTo>
                      <a:cubicBezTo>
                        <a:pt x="67" y="56"/>
                        <a:pt x="67" y="56"/>
                        <a:pt x="67" y="56"/>
                      </a:cubicBezTo>
                      <a:cubicBezTo>
                        <a:pt x="67" y="55"/>
                        <a:pt x="65" y="57"/>
                        <a:pt x="65" y="55"/>
                      </a:cubicBezTo>
                      <a:cubicBezTo>
                        <a:pt x="65" y="53"/>
                        <a:pt x="66" y="54"/>
                        <a:pt x="67" y="54"/>
                      </a:cubicBezTo>
                      <a:cubicBezTo>
                        <a:pt x="66" y="53"/>
                        <a:pt x="65" y="52"/>
                        <a:pt x="66" y="50"/>
                      </a:cubicBezTo>
                      <a:cubicBezTo>
                        <a:pt x="66" y="51"/>
                        <a:pt x="66" y="51"/>
                        <a:pt x="66" y="52"/>
                      </a:cubicBezTo>
                      <a:close/>
                      <a:moveTo>
                        <a:pt x="64" y="37"/>
                      </a:moveTo>
                      <a:cubicBezTo>
                        <a:pt x="64" y="37"/>
                        <a:pt x="65" y="38"/>
                        <a:pt x="65" y="38"/>
                      </a:cubicBezTo>
                      <a:cubicBezTo>
                        <a:pt x="63" y="38"/>
                        <a:pt x="64" y="38"/>
                        <a:pt x="64" y="37"/>
                      </a:cubicBezTo>
                      <a:close/>
                      <a:moveTo>
                        <a:pt x="52" y="19"/>
                      </a:moveTo>
                      <a:cubicBezTo>
                        <a:pt x="53" y="19"/>
                        <a:pt x="53" y="19"/>
                        <a:pt x="53" y="20"/>
                      </a:cubicBezTo>
                      <a:cubicBezTo>
                        <a:pt x="53" y="20"/>
                        <a:pt x="52" y="20"/>
                        <a:pt x="52" y="19"/>
                      </a:cubicBezTo>
                      <a:close/>
                      <a:moveTo>
                        <a:pt x="7" y="19"/>
                      </a:moveTo>
                      <a:cubicBezTo>
                        <a:pt x="7" y="19"/>
                        <a:pt x="7" y="19"/>
                        <a:pt x="7" y="19"/>
                      </a:cubicBezTo>
                      <a:cubicBezTo>
                        <a:pt x="7" y="19"/>
                        <a:pt x="7" y="19"/>
                        <a:pt x="7" y="19"/>
                      </a:cubicBezTo>
                      <a:close/>
                      <a:moveTo>
                        <a:pt x="6" y="19"/>
                      </a:moveTo>
                      <a:cubicBezTo>
                        <a:pt x="6" y="19"/>
                        <a:pt x="6" y="20"/>
                        <a:pt x="6" y="20"/>
                      </a:cubicBezTo>
                      <a:cubicBezTo>
                        <a:pt x="6" y="19"/>
                        <a:pt x="6" y="19"/>
                        <a:pt x="6" y="19"/>
                      </a:cubicBezTo>
                      <a:cubicBezTo>
                        <a:pt x="6" y="19"/>
                        <a:pt x="6" y="19"/>
                        <a:pt x="6" y="19"/>
                      </a:cubicBezTo>
                      <a:close/>
                      <a:moveTo>
                        <a:pt x="39" y="74"/>
                      </a:moveTo>
                      <a:cubicBezTo>
                        <a:pt x="39" y="74"/>
                        <a:pt x="39" y="74"/>
                        <a:pt x="39" y="74"/>
                      </a:cubicBezTo>
                      <a:cubicBezTo>
                        <a:pt x="39" y="75"/>
                        <a:pt x="39" y="74"/>
                        <a:pt x="3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5" name="Freeform 795">
                  <a:extLst>
                    <a:ext uri="{FF2B5EF4-FFF2-40B4-BE49-F238E27FC236}">
                      <a16:creationId xmlns:a16="http://schemas.microsoft.com/office/drawing/2014/main" id="{502F36A6-E8E6-40CD-A588-F643B813F270}"/>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6" name="Freeform 796">
                  <a:extLst>
                    <a:ext uri="{FF2B5EF4-FFF2-40B4-BE49-F238E27FC236}">
                      <a16:creationId xmlns:a16="http://schemas.microsoft.com/office/drawing/2014/main" id="{92DBBF1A-BD2D-4B36-AA5D-3A99ED7C481E}"/>
                    </a:ext>
                  </a:extLst>
                </p:cNvPr>
                <p:cNvSpPr>
                  <a:spLocks/>
                </p:cNvSpPr>
                <p:nvPr userDrawn="1"/>
              </p:nvSpPr>
              <p:spPr bwMode="auto">
                <a:xfrm>
                  <a:off x="3659" y="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7" name="Freeform 797">
                  <a:extLst>
                    <a:ext uri="{FF2B5EF4-FFF2-40B4-BE49-F238E27FC236}">
                      <a16:creationId xmlns:a16="http://schemas.microsoft.com/office/drawing/2014/main" id="{BB052C76-941B-4BC0-A932-0F8CBCFDDB21}"/>
                    </a:ext>
                  </a:extLst>
                </p:cNvPr>
                <p:cNvSpPr>
                  <a:spLocks/>
                </p:cNvSpPr>
                <p:nvPr userDrawn="1"/>
              </p:nvSpPr>
              <p:spPr bwMode="auto">
                <a:xfrm>
                  <a:off x="3416" y="5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8" name="Freeform 798">
                  <a:extLst>
                    <a:ext uri="{FF2B5EF4-FFF2-40B4-BE49-F238E27FC236}">
                      <a16:creationId xmlns:a16="http://schemas.microsoft.com/office/drawing/2014/main" id="{EACD7039-36EF-4B70-8B64-F17BC9B1356A}"/>
                    </a:ext>
                  </a:extLst>
                </p:cNvPr>
                <p:cNvSpPr>
                  <a:spLocks/>
                </p:cNvSpPr>
                <p:nvPr userDrawn="1"/>
              </p:nvSpPr>
              <p:spPr bwMode="auto">
                <a:xfrm>
                  <a:off x="3356" y="67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9" name="Freeform 799">
                  <a:extLst>
                    <a:ext uri="{FF2B5EF4-FFF2-40B4-BE49-F238E27FC236}">
                      <a16:creationId xmlns:a16="http://schemas.microsoft.com/office/drawing/2014/main" id="{22F434AE-1B82-4EAA-90D9-9E49306B5CB4}"/>
                    </a:ext>
                  </a:extLst>
                </p:cNvPr>
                <p:cNvSpPr>
                  <a:spLocks/>
                </p:cNvSpPr>
                <p:nvPr userDrawn="1"/>
              </p:nvSpPr>
              <p:spPr bwMode="auto">
                <a:xfrm>
                  <a:off x="3326" y="69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0" name="Freeform 800">
                  <a:extLst>
                    <a:ext uri="{FF2B5EF4-FFF2-40B4-BE49-F238E27FC236}">
                      <a16:creationId xmlns:a16="http://schemas.microsoft.com/office/drawing/2014/main" id="{67CCB218-233C-447F-A462-62AC91D3506F}"/>
                    </a:ext>
                  </a:extLst>
                </p:cNvPr>
                <p:cNvSpPr>
                  <a:spLocks/>
                </p:cNvSpPr>
                <p:nvPr userDrawn="1"/>
              </p:nvSpPr>
              <p:spPr bwMode="auto">
                <a:xfrm>
                  <a:off x="3341" y="67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1" name="Freeform 801">
                  <a:extLst>
                    <a:ext uri="{FF2B5EF4-FFF2-40B4-BE49-F238E27FC236}">
                      <a16:creationId xmlns:a16="http://schemas.microsoft.com/office/drawing/2014/main" id="{D5181599-B646-480A-A8F6-E16CC274B710}"/>
                    </a:ext>
                  </a:extLst>
                </p:cNvPr>
                <p:cNvSpPr>
                  <a:spLocks/>
                </p:cNvSpPr>
                <p:nvPr userDrawn="1"/>
              </p:nvSpPr>
              <p:spPr bwMode="auto">
                <a:xfrm>
                  <a:off x="3341" y="6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2" name="Freeform 802">
                  <a:extLst>
                    <a:ext uri="{FF2B5EF4-FFF2-40B4-BE49-F238E27FC236}">
                      <a16:creationId xmlns:a16="http://schemas.microsoft.com/office/drawing/2014/main" id="{88877873-A9B1-4A4C-B6AE-28FC07229FF7}"/>
                    </a:ext>
                  </a:extLst>
                </p:cNvPr>
                <p:cNvSpPr>
                  <a:spLocks/>
                </p:cNvSpPr>
                <p:nvPr userDrawn="1"/>
              </p:nvSpPr>
              <p:spPr bwMode="auto">
                <a:xfrm>
                  <a:off x="3361" y="64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2"/>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3" name="Freeform 803">
                  <a:extLst>
                    <a:ext uri="{FF2B5EF4-FFF2-40B4-BE49-F238E27FC236}">
                      <a16:creationId xmlns:a16="http://schemas.microsoft.com/office/drawing/2014/main" id="{C74EB711-BCDA-4776-8BC6-E6E0A944DCE9}"/>
                    </a:ext>
                  </a:extLst>
                </p:cNvPr>
                <p:cNvSpPr>
                  <a:spLocks/>
                </p:cNvSpPr>
                <p:nvPr userDrawn="1"/>
              </p:nvSpPr>
              <p:spPr bwMode="auto">
                <a:xfrm>
                  <a:off x="3331" y="66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4" name="Freeform 804">
                  <a:extLst>
                    <a:ext uri="{FF2B5EF4-FFF2-40B4-BE49-F238E27FC236}">
                      <a16:creationId xmlns:a16="http://schemas.microsoft.com/office/drawing/2014/main" id="{A829749D-E2DD-4C1B-8CDE-574F43E7D046}"/>
                    </a:ext>
                  </a:extLst>
                </p:cNvPr>
                <p:cNvSpPr>
                  <a:spLocks/>
                </p:cNvSpPr>
                <p:nvPr userDrawn="1"/>
              </p:nvSpPr>
              <p:spPr bwMode="auto">
                <a:xfrm>
                  <a:off x="3341" y="65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5" name="Freeform 805">
                  <a:extLst>
                    <a:ext uri="{FF2B5EF4-FFF2-40B4-BE49-F238E27FC236}">
                      <a16:creationId xmlns:a16="http://schemas.microsoft.com/office/drawing/2014/main" id="{DF36E694-06C6-4B9B-9695-15D3AE03C10A}"/>
                    </a:ext>
                  </a:extLst>
                </p:cNvPr>
                <p:cNvSpPr>
                  <a:spLocks/>
                </p:cNvSpPr>
                <p:nvPr userDrawn="1"/>
              </p:nvSpPr>
              <p:spPr bwMode="auto">
                <a:xfrm>
                  <a:off x="3341"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6" name="Freeform 806">
                  <a:extLst>
                    <a:ext uri="{FF2B5EF4-FFF2-40B4-BE49-F238E27FC236}">
                      <a16:creationId xmlns:a16="http://schemas.microsoft.com/office/drawing/2014/main" id="{A59081DD-7B84-4EA1-B6E7-980C20D13631}"/>
                    </a:ext>
                  </a:extLst>
                </p:cNvPr>
                <p:cNvSpPr>
                  <a:spLocks/>
                </p:cNvSpPr>
                <p:nvPr userDrawn="1"/>
              </p:nvSpPr>
              <p:spPr bwMode="auto">
                <a:xfrm>
                  <a:off x="3331" y="663"/>
                  <a:ext cx="5" cy="5"/>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1" y="0"/>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7" name="Freeform 807">
                  <a:extLst>
                    <a:ext uri="{FF2B5EF4-FFF2-40B4-BE49-F238E27FC236}">
                      <a16:creationId xmlns:a16="http://schemas.microsoft.com/office/drawing/2014/main" id="{2D1DC745-3637-4B99-B3FB-F087E95DFEAC}"/>
                    </a:ext>
                  </a:extLst>
                </p:cNvPr>
                <p:cNvSpPr>
                  <a:spLocks/>
                </p:cNvSpPr>
                <p:nvPr userDrawn="1"/>
              </p:nvSpPr>
              <p:spPr bwMode="auto">
                <a:xfrm>
                  <a:off x="3366" y="61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488" name="Freeform 809">
                <a:extLst>
                  <a:ext uri="{FF2B5EF4-FFF2-40B4-BE49-F238E27FC236}">
                    <a16:creationId xmlns:a16="http://schemas.microsoft.com/office/drawing/2014/main" id="{E4673F50-7B08-47CD-9668-890ACBFB722D}"/>
                  </a:ext>
                </a:extLst>
              </p:cNvPr>
              <p:cNvSpPr>
                <a:spLocks/>
              </p:cNvSpPr>
              <p:nvPr userDrawn="1"/>
            </p:nvSpPr>
            <p:spPr bwMode="auto">
              <a:xfrm>
                <a:off x="5319712" y="981075"/>
                <a:ext cx="7937"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9" name="Freeform 810">
                <a:extLst>
                  <a:ext uri="{FF2B5EF4-FFF2-40B4-BE49-F238E27FC236}">
                    <a16:creationId xmlns:a16="http://schemas.microsoft.com/office/drawing/2014/main" id="{21A13F25-A5F0-4EE2-8ED5-70388E28EB6B}"/>
                  </a:ext>
                </a:extLst>
              </p:cNvPr>
              <p:cNvSpPr>
                <a:spLocks/>
              </p:cNvSpPr>
              <p:nvPr userDrawn="1"/>
            </p:nvSpPr>
            <p:spPr bwMode="auto">
              <a:xfrm>
                <a:off x="5327650" y="949325"/>
                <a:ext cx="7937" cy="15875"/>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0" name="Freeform 811">
                <a:extLst>
                  <a:ext uri="{FF2B5EF4-FFF2-40B4-BE49-F238E27FC236}">
                    <a16:creationId xmlns:a16="http://schemas.microsoft.com/office/drawing/2014/main" id="{3F620048-5D2A-4CB6-9D6D-1E9FA7361AD0}"/>
                  </a:ext>
                </a:extLst>
              </p:cNvPr>
              <p:cNvSpPr>
                <a:spLocks/>
              </p:cNvSpPr>
              <p:nvPr userDrawn="1"/>
            </p:nvSpPr>
            <p:spPr bwMode="auto">
              <a:xfrm>
                <a:off x="5438775" y="925513"/>
                <a:ext cx="0" cy="15875"/>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1" name="Freeform 812">
                <a:extLst>
                  <a:ext uri="{FF2B5EF4-FFF2-40B4-BE49-F238E27FC236}">
                    <a16:creationId xmlns:a16="http://schemas.microsoft.com/office/drawing/2014/main" id="{04E8B685-C191-4100-8C99-9290271C82D8}"/>
                  </a:ext>
                </a:extLst>
              </p:cNvPr>
              <p:cNvSpPr>
                <a:spLocks/>
              </p:cNvSpPr>
              <p:nvPr userDrawn="1"/>
            </p:nvSpPr>
            <p:spPr bwMode="auto">
              <a:xfrm>
                <a:off x="5532437" y="885825"/>
                <a:ext cx="15875" cy="15875"/>
              </a:xfrm>
              <a:custGeom>
                <a:avLst/>
                <a:gdLst>
                  <a:gd name="T0" fmla="*/ 2 w 2"/>
                  <a:gd name="T1" fmla="*/ 0 h 2"/>
                  <a:gd name="T2" fmla="*/ 0 w 2"/>
                  <a:gd name="T3" fmla="*/ 1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2"/>
                      <a:pt x="0" y="1"/>
                    </a:cubicBezTo>
                    <a:cubicBezTo>
                      <a:pt x="0" y="1"/>
                      <a:pt x="1" y="1"/>
                      <a:pt x="1" y="2"/>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2" name="Freeform 813">
                <a:extLst>
                  <a:ext uri="{FF2B5EF4-FFF2-40B4-BE49-F238E27FC236}">
                    <a16:creationId xmlns:a16="http://schemas.microsoft.com/office/drawing/2014/main" id="{A3A2CD3E-3DF7-4E9D-9ADD-0FEAE1F1AF41}"/>
                  </a:ext>
                </a:extLst>
              </p:cNvPr>
              <p:cNvSpPr>
                <a:spLocks/>
              </p:cNvSpPr>
              <p:nvPr userDrawn="1"/>
            </p:nvSpPr>
            <p:spPr bwMode="auto">
              <a:xfrm>
                <a:off x="5532437" y="901700"/>
                <a:ext cx="7937"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3" name="Rectangle 814">
                <a:extLst>
                  <a:ext uri="{FF2B5EF4-FFF2-40B4-BE49-F238E27FC236}">
                    <a16:creationId xmlns:a16="http://schemas.microsoft.com/office/drawing/2014/main" id="{B0C50926-6B25-4CE1-AAF8-8C5369BE3E23}"/>
                  </a:ext>
                </a:extLst>
              </p:cNvPr>
              <p:cNvSpPr>
                <a:spLocks noChangeArrowheads="1"/>
              </p:cNvSpPr>
              <p:nvPr userDrawn="1"/>
            </p:nvSpPr>
            <p:spPr bwMode="auto">
              <a:xfrm>
                <a:off x="5359400" y="1314450"/>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4" name="Freeform 815">
                <a:extLst>
                  <a:ext uri="{FF2B5EF4-FFF2-40B4-BE49-F238E27FC236}">
                    <a16:creationId xmlns:a16="http://schemas.microsoft.com/office/drawing/2014/main" id="{317CAC4F-C3B8-45D3-9FE8-3DE80A8021C1}"/>
                  </a:ext>
                </a:extLst>
              </p:cNvPr>
              <p:cNvSpPr>
                <a:spLocks/>
              </p:cNvSpPr>
              <p:nvPr userDrawn="1"/>
            </p:nvSpPr>
            <p:spPr bwMode="auto">
              <a:xfrm>
                <a:off x="5343525" y="1306513"/>
                <a:ext cx="7937" cy="7938"/>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5" name="Freeform 816">
                <a:extLst>
                  <a:ext uri="{FF2B5EF4-FFF2-40B4-BE49-F238E27FC236}">
                    <a16:creationId xmlns:a16="http://schemas.microsoft.com/office/drawing/2014/main" id="{863CC7A2-2D90-47E1-B5CB-5AC3EB9E1ABD}"/>
                  </a:ext>
                </a:extLst>
              </p:cNvPr>
              <p:cNvSpPr>
                <a:spLocks/>
              </p:cNvSpPr>
              <p:nvPr userDrawn="1"/>
            </p:nvSpPr>
            <p:spPr bwMode="auto">
              <a:xfrm>
                <a:off x="5808662" y="1147763"/>
                <a:ext cx="7937" cy="7938"/>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6" name="Freeform 817">
                <a:extLst>
                  <a:ext uri="{FF2B5EF4-FFF2-40B4-BE49-F238E27FC236}">
                    <a16:creationId xmlns:a16="http://schemas.microsoft.com/office/drawing/2014/main" id="{67B90685-D7F1-45CE-9564-A3BC9546B56B}"/>
                  </a:ext>
                </a:extLst>
              </p:cNvPr>
              <p:cNvSpPr>
                <a:spLocks/>
              </p:cNvSpPr>
              <p:nvPr userDrawn="1"/>
            </p:nvSpPr>
            <p:spPr bwMode="auto">
              <a:xfrm>
                <a:off x="5816600" y="1235075"/>
                <a:ext cx="7937" cy="7938"/>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7" name="Freeform 818">
                <a:extLst>
                  <a:ext uri="{FF2B5EF4-FFF2-40B4-BE49-F238E27FC236}">
                    <a16:creationId xmlns:a16="http://schemas.microsoft.com/office/drawing/2014/main" id="{2A07639D-A3E8-4B88-89D7-8A759867DDBC}"/>
                  </a:ext>
                </a:extLst>
              </p:cNvPr>
              <p:cNvSpPr>
                <a:spLocks/>
              </p:cNvSpPr>
              <p:nvPr userDrawn="1"/>
            </p:nvSpPr>
            <p:spPr bwMode="auto">
              <a:xfrm>
                <a:off x="5824537" y="1306513"/>
                <a:ext cx="7937" cy="793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298" name="Group 3297">
              <a:extLst>
                <a:ext uri="{FF2B5EF4-FFF2-40B4-BE49-F238E27FC236}">
                  <a16:creationId xmlns:a16="http://schemas.microsoft.com/office/drawing/2014/main" id="{2BD1E673-D6BE-4E25-AC5A-3D390916A326}"/>
                </a:ext>
              </a:extLst>
            </p:cNvPr>
            <p:cNvGrpSpPr/>
            <p:nvPr userDrawn="1"/>
          </p:nvGrpSpPr>
          <p:grpSpPr>
            <a:xfrm rot="20769998">
              <a:off x="3590847" y="4483613"/>
              <a:ext cx="549129" cy="495490"/>
              <a:chOff x="5248275" y="314325"/>
              <a:chExt cx="2259012" cy="2038351"/>
            </a:xfrm>
            <a:solidFill>
              <a:schemeClr val="bg1"/>
            </a:solidFill>
          </p:grpSpPr>
          <p:grpSp>
            <p:nvGrpSpPr>
              <p:cNvPr id="3299" name="Group 205">
                <a:extLst>
                  <a:ext uri="{FF2B5EF4-FFF2-40B4-BE49-F238E27FC236}">
                    <a16:creationId xmlns:a16="http://schemas.microsoft.com/office/drawing/2014/main" id="{03C07BE6-AFE8-4A03-9353-7272410ECB61}"/>
                  </a:ext>
                </a:extLst>
              </p:cNvPr>
              <p:cNvGrpSpPr>
                <a:grpSpLocks/>
              </p:cNvGrpSpPr>
              <p:nvPr userDrawn="1"/>
            </p:nvGrpSpPr>
            <p:grpSpPr bwMode="auto">
              <a:xfrm>
                <a:off x="5248275" y="393700"/>
                <a:ext cx="1871662" cy="1935163"/>
                <a:chOff x="3306" y="248"/>
                <a:chExt cx="1179" cy="1219"/>
              </a:xfrm>
              <a:grpFill/>
            </p:grpSpPr>
            <p:sp>
              <p:nvSpPr>
                <p:cNvPr id="3913" name="Freeform 5">
                  <a:extLst>
                    <a:ext uri="{FF2B5EF4-FFF2-40B4-BE49-F238E27FC236}">
                      <a16:creationId xmlns:a16="http://schemas.microsoft.com/office/drawing/2014/main" id="{59601281-0FC3-4125-A545-B412FDDE8274}"/>
                    </a:ext>
                  </a:extLst>
                </p:cNvPr>
                <p:cNvSpPr>
                  <a:spLocks/>
                </p:cNvSpPr>
                <p:nvPr userDrawn="1"/>
              </p:nvSpPr>
              <p:spPr bwMode="auto">
                <a:xfrm>
                  <a:off x="4431" y="1152"/>
                  <a:ext cx="5" cy="1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4" name="Freeform 6">
                  <a:extLst>
                    <a:ext uri="{FF2B5EF4-FFF2-40B4-BE49-F238E27FC236}">
                      <a16:creationId xmlns:a16="http://schemas.microsoft.com/office/drawing/2014/main" id="{A4BB64D9-565B-4F26-B4F1-1BED5D26CCC7}"/>
                    </a:ext>
                  </a:extLst>
                </p:cNvPr>
                <p:cNvSpPr>
                  <a:spLocks/>
                </p:cNvSpPr>
                <p:nvPr userDrawn="1"/>
              </p:nvSpPr>
              <p:spPr bwMode="auto">
                <a:xfrm>
                  <a:off x="4465" y="1207"/>
                  <a:ext cx="10" cy="5"/>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0"/>
                        <a:pt x="0" y="0"/>
                      </a:cubicBezTo>
                      <a:cubicBezTo>
                        <a:pt x="0" y="0"/>
                        <a:pt x="2"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5" name="Freeform 7">
                  <a:extLst>
                    <a:ext uri="{FF2B5EF4-FFF2-40B4-BE49-F238E27FC236}">
                      <a16:creationId xmlns:a16="http://schemas.microsoft.com/office/drawing/2014/main" id="{5B6BFD0E-EF85-4C29-8B3B-90F30246C483}"/>
                    </a:ext>
                  </a:extLst>
                </p:cNvPr>
                <p:cNvSpPr>
                  <a:spLocks/>
                </p:cNvSpPr>
                <p:nvPr userDrawn="1"/>
              </p:nvSpPr>
              <p:spPr bwMode="auto">
                <a:xfrm>
                  <a:off x="4470" y="1227"/>
                  <a:ext cx="15" cy="35"/>
                </a:xfrm>
                <a:custGeom>
                  <a:avLst/>
                  <a:gdLst>
                    <a:gd name="T0" fmla="*/ 1 w 3"/>
                    <a:gd name="T1" fmla="*/ 7 h 7"/>
                    <a:gd name="T2" fmla="*/ 1 w 3"/>
                    <a:gd name="T3" fmla="*/ 1 h 7"/>
                    <a:gd name="T4" fmla="*/ 1 w 3"/>
                    <a:gd name="T5" fmla="*/ 1 h 7"/>
                    <a:gd name="T6" fmla="*/ 0 w 3"/>
                    <a:gd name="T7" fmla="*/ 0 h 7"/>
                    <a:gd name="T8" fmla="*/ 1 w 3"/>
                    <a:gd name="T9" fmla="*/ 4 h 7"/>
                    <a:gd name="T10" fmla="*/ 1 w 3"/>
                    <a:gd name="T11" fmla="*/ 7 h 7"/>
                  </a:gdLst>
                  <a:ahLst/>
                  <a:cxnLst>
                    <a:cxn ang="0">
                      <a:pos x="T0" y="T1"/>
                    </a:cxn>
                    <a:cxn ang="0">
                      <a:pos x="T2" y="T3"/>
                    </a:cxn>
                    <a:cxn ang="0">
                      <a:pos x="T4" y="T5"/>
                    </a:cxn>
                    <a:cxn ang="0">
                      <a:pos x="T6" y="T7"/>
                    </a:cxn>
                    <a:cxn ang="0">
                      <a:pos x="T8" y="T9"/>
                    </a:cxn>
                    <a:cxn ang="0">
                      <a:pos x="T10" y="T11"/>
                    </a:cxn>
                  </a:cxnLst>
                  <a:rect l="0" t="0" r="r" b="b"/>
                  <a:pathLst>
                    <a:path w="3" h="7">
                      <a:moveTo>
                        <a:pt x="1" y="7"/>
                      </a:moveTo>
                      <a:cubicBezTo>
                        <a:pt x="3" y="6"/>
                        <a:pt x="1" y="3"/>
                        <a:pt x="1" y="1"/>
                      </a:cubicBezTo>
                      <a:cubicBezTo>
                        <a:pt x="1" y="1"/>
                        <a:pt x="1" y="1"/>
                        <a:pt x="1" y="1"/>
                      </a:cubicBezTo>
                      <a:cubicBezTo>
                        <a:pt x="0" y="0"/>
                        <a:pt x="0" y="0"/>
                        <a:pt x="0" y="0"/>
                      </a:cubicBezTo>
                      <a:cubicBezTo>
                        <a:pt x="0" y="1"/>
                        <a:pt x="1" y="2"/>
                        <a:pt x="1" y="4"/>
                      </a:cubicBezTo>
                      <a:cubicBezTo>
                        <a:pt x="1" y="5"/>
                        <a:pt x="2" y="6"/>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6" name="Freeform 8">
                  <a:extLst>
                    <a:ext uri="{FF2B5EF4-FFF2-40B4-BE49-F238E27FC236}">
                      <a16:creationId xmlns:a16="http://schemas.microsoft.com/office/drawing/2014/main" id="{8FA9C92E-0D01-4A3D-ABE9-E2838F6E2B3D}"/>
                    </a:ext>
                  </a:extLst>
                </p:cNvPr>
                <p:cNvSpPr>
                  <a:spLocks/>
                </p:cNvSpPr>
                <p:nvPr userDrawn="1"/>
              </p:nvSpPr>
              <p:spPr bwMode="auto">
                <a:xfrm>
                  <a:off x="4460" y="1282"/>
                  <a:ext cx="5" cy="15"/>
                </a:xfrm>
                <a:custGeom>
                  <a:avLst/>
                  <a:gdLst>
                    <a:gd name="T0" fmla="*/ 0 w 1"/>
                    <a:gd name="T1" fmla="*/ 2 h 3"/>
                    <a:gd name="T2" fmla="*/ 0 w 1"/>
                    <a:gd name="T3" fmla="*/ 0 h 3"/>
                    <a:gd name="T4" fmla="*/ 0 w 1"/>
                    <a:gd name="T5" fmla="*/ 1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0" y="3"/>
                        <a:pt x="0" y="0"/>
                      </a:cubicBezTo>
                      <a:cubicBezTo>
                        <a:pt x="0" y="0"/>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7" name="Freeform 9">
                  <a:extLst>
                    <a:ext uri="{FF2B5EF4-FFF2-40B4-BE49-F238E27FC236}">
                      <a16:creationId xmlns:a16="http://schemas.microsoft.com/office/drawing/2014/main" id="{541309DB-C4E6-4A8C-B1D0-24D95570C4F7}"/>
                    </a:ext>
                  </a:extLst>
                </p:cNvPr>
                <p:cNvSpPr>
                  <a:spLocks/>
                </p:cNvSpPr>
                <p:nvPr userDrawn="1"/>
              </p:nvSpPr>
              <p:spPr bwMode="auto">
                <a:xfrm>
                  <a:off x="4460" y="1282"/>
                  <a:ext cx="0" cy="5"/>
                </a:xfrm>
                <a:custGeom>
                  <a:avLst/>
                  <a:gdLst>
                    <a:gd name="T0" fmla="*/ 1 h 1"/>
                    <a:gd name="T1" fmla="*/ 1 h 1"/>
                  </a:gdLst>
                  <a:ahLst/>
                  <a:cxnLst>
                    <a:cxn ang="0">
                      <a:pos x="0" y="T0"/>
                    </a:cxn>
                    <a:cxn ang="0">
                      <a:pos x="0" y="T1"/>
                    </a:cxn>
                  </a:cxnLst>
                  <a:rect l="0" t="0" r="r" b="b"/>
                  <a:pathLst>
                    <a:path h="1">
                      <a:moveTo>
                        <a:pt x="0" y="1"/>
                      </a:move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8" name="Freeform 10">
                  <a:extLst>
                    <a:ext uri="{FF2B5EF4-FFF2-40B4-BE49-F238E27FC236}">
                      <a16:creationId xmlns:a16="http://schemas.microsoft.com/office/drawing/2014/main" id="{8F01D21B-C7A8-4F25-98B8-2D2BCBA09E40}"/>
                    </a:ext>
                  </a:extLst>
                </p:cNvPr>
                <p:cNvSpPr>
                  <a:spLocks/>
                </p:cNvSpPr>
                <p:nvPr userDrawn="1"/>
              </p:nvSpPr>
              <p:spPr bwMode="auto">
                <a:xfrm>
                  <a:off x="4451" y="1302"/>
                  <a:ext cx="9" cy="10"/>
                </a:xfrm>
                <a:custGeom>
                  <a:avLst/>
                  <a:gdLst>
                    <a:gd name="T0" fmla="*/ 1 w 2"/>
                    <a:gd name="T1" fmla="*/ 1 h 2"/>
                    <a:gd name="T2" fmla="*/ 1 w 2"/>
                    <a:gd name="T3" fmla="*/ 0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0"/>
                        <a:pt x="1" y="0"/>
                      </a:cubicBezTo>
                      <a:cubicBezTo>
                        <a:pt x="1" y="0"/>
                        <a:pt x="1" y="1"/>
                        <a:pt x="1" y="1"/>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9" name="Freeform 11">
                  <a:extLst>
                    <a:ext uri="{FF2B5EF4-FFF2-40B4-BE49-F238E27FC236}">
                      <a16:creationId xmlns:a16="http://schemas.microsoft.com/office/drawing/2014/main" id="{B965C7C9-762D-4416-AD4E-AC529A84AAC3}"/>
                    </a:ext>
                  </a:extLst>
                </p:cNvPr>
                <p:cNvSpPr>
                  <a:spLocks/>
                </p:cNvSpPr>
                <p:nvPr userDrawn="1"/>
              </p:nvSpPr>
              <p:spPr bwMode="auto">
                <a:xfrm>
                  <a:off x="4460" y="131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0" name="Freeform 12">
                  <a:extLst>
                    <a:ext uri="{FF2B5EF4-FFF2-40B4-BE49-F238E27FC236}">
                      <a16:creationId xmlns:a16="http://schemas.microsoft.com/office/drawing/2014/main" id="{7B8F2ECA-5018-4934-97B1-DC965A58009E}"/>
                    </a:ext>
                  </a:extLst>
                </p:cNvPr>
                <p:cNvSpPr>
                  <a:spLocks/>
                </p:cNvSpPr>
                <p:nvPr userDrawn="1"/>
              </p:nvSpPr>
              <p:spPr bwMode="auto">
                <a:xfrm>
                  <a:off x="4460" y="1307"/>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1" name="Freeform 13">
                  <a:extLst>
                    <a:ext uri="{FF2B5EF4-FFF2-40B4-BE49-F238E27FC236}">
                      <a16:creationId xmlns:a16="http://schemas.microsoft.com/office/drawing/2014/main" id="{B3BF5FBE-624C-4F63-BF0B-5CC4B09EC283}"/>
                    </a:ext>
                  </a:extLst>
                </p:cNvPr>
                <p:cNvSpPr>
                  <a:spLocks/>
                </p:cNvSpPr>
                <p:nvPr userDrawn="1"/>
              </p:nvSpPr>
              <p:spPr bwMode="auto">
                <a:xfrm>
                  <a:off x="4465" y="1287"/>
                  <a:ext cx="5" cy="15"/>
                </a:xfrm>
                <a:custGeom>
                  <a:avLst/>
                  <a:gdLst>
                    <a:gd name="T0" fmla="*/ 0 w 1"/>
                    <a:gd name="T1" fmla="*/ 3 h 3"/>
                    <a:gd name="T2" fmla="*/ 0 w 1"/>
                    <a:gd name="T3" fmla="*/ 3 h 3"/>
                    <a:gd name="T4" fmla="*/ 0 w 1"/>
                    <a:gd name="T5" fmla="*/ 3 h 3"/>
                  </a:gdLst>
                  <a:ahLst/>
                  <a:cxnLst>
                    <a:cxn ang="0">
                      <a:pos x="T0" y="T1"/>
                    </a:cxn>
                    <a:cxn ang="0">
                      <a:pos x="T2" y="T3"/>
                    </a:cxn>
                    <a:cxn ang="0">
                      <a:pos x="T4" y="T5"/>
                    </a:cxn>
                  </a:cxnLst>
                  <a:rect l="0" t="0" r="r" b="b"/>
                  <a:pathLst>
                    <a:path w="1" h="3">
                      <a:moveTo>
                        <a:pt x="0" y="3"/>
                      </a:moveTo>
                      <a:cubicBezTo>
                        <a:pt x="0" y="2"/>
                        <a:pt x="0" y="1"/>
                        <a:pt x="0" y="3"/>
                      </a:cubicBezTo>
                      <a:cubicBezTo>
                        <a:pt x="1" y="0"/>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2" name="Freeform 14">
                  <a:extLst>
                    <a:ext uri="{FF2B5EF4-FFF2-40B4-BE49-F238E27FC236}">
                      <a16:creationId xmlns:a16="http://schemas.microsoft.com/office/drawing/2014/main" id="{09558437-467A-4454-ABD2-3D452BEDE542}"/>
                    </a:ext>
                  </a:extLst>
                </p:cNvPr>
                <p:cNvSpPr>
                  <a:spLocks/>
                </p:cNvSpPr>
                <p:nvPr userDrawn="1"/>
              </p:nvSpPr>
              <p:spPr bwMode="auto">
                <a:xfrm>
                  <a:off x="4480" y="1252"/>
                  <a:ext cx="5" cy="15"/>
                </a:xfrm>
                <a:custGeom>
                  <a:avLst/>
                  <a:gdLst>
                    <a:gd name="T0" fmla="*/ 1 w 1"/>
                    <a:gd name="T1" fmla="*/ 3 h 3"/>
                    <a:gd name="T2" fmla="*/ 1 w 1"/>
                    <a:gd name="T3" fmla="*/ 1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1"/>
                        <a:pt x="1" y="1"/>
                        <a:pt x="1" y="1"/>
                      </a:cubicBezTo>
                      <a:cubicBezTo>
                        <a:pt x="1" y="1"/>
                        <a:pt x="1" y="0"/>
                        <a:pt x="1"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3" name="Freeform 15">
                  <a:extLst>
                    <a:ext uri="{FF2B5EF4-FFF2-40B4-BE49-F238E27FC236}">
                      <a16:creationId xmlns:a16="http://schemas.microsoft.com/office/drawing/2014/main" id="{7BA7BDDA-E8F6-4049-BA0A-F74FB2DA0C4B}"/>
                    </a:ext>
                  </a:extLst>
                </p:cNvPr>
                <p:cNvSpPr>
                  <a:spLocks/>
                </p:cNvSpPr>
                <p:nvPr userDrawn="1"/>
              </p:nvSpPr>
              <p:spPr bwMode="auto">
                <a:xfrm>
                  <a:off x="4436" y="1342"/>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4" name="Freeform 16">
                  <a:extLst>
                    <a:ext uri="{FF2B5EF4-FFF2-40B4-BE49-F238E27FC236}">
                      <a16:creationId xmlns:a16="http://schemas.microsoft.com/office/drawing/2014/main" id="{88015B8D-3655-4204-8949-129ADAD50763}"/>
                    </a:ext>
                  </a:extLst>
                </p:cNvPr>
                <p:cNvSpPr>
                  <a:spLocks/>
                </p:cNvSpPr>
                <p:nvPr userDrawn="1"/>
              </p:nvSpPr>
              <p:spPr bwMode="auto">
                <a:xfrm>
                  <a:off x="4436" y="1347"/>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5" name="Freeform 17">
                  <a:extLst>
                    <a:ext uri="{FF2B5EF4-FFF2-40B4-BE49-F238E27FC236}">
                      <a16:creationId xmlns:a16="http://schemas.microsoft.com/office/drawing/2014/main" id="{A41EA781-DEAA-43A7-A6B1-B66DF849BC1C}"/>
                    </a:ext>
                  </a:extLst>
                </p:cNvPr>
                <p:cNvSpPr>
                  <a:spLocks/>
                </p:cNvSpPr>
                <p:nvPr userDrawn="1"/>
              </p:nvSpPr>
              <p:spPr bwMode="auto">
                <a:xfrm>
                  <a:off x="4465" y="1307"/>
                  <a:ext cx="0" cy="15"/>
                </a:xfrm>
                <a:custGeom>
                  <a:avLst/>
                  <a:gdLst>
                    <a:gd name="T0" fmla="*/ 15 h 15"/>
                    <a:gd name="T1" fmla="*/ 0 h 15"/>
                    <a:gd name="T2" fmla="*/ 15 h 15"/>
                    <a:gd name="T3" fmla="*/ 15 h 15"/>
                  </a:gdLst>
                  <a:ahLst/>
                  <a:cxnLst>
                    <a:cxn ang="0">
                      <a:pos x="0" y="T0"/>
                    </a:cxn>
                    <a:cxn ang="0">
                      <a:pos x="0" y="T1"/>
                    </a:cxn>
                    <a:cxn ang="0">
                      <a:pos x="0" y="T2"/>
                    </a:cxn>
                    <a:cxn ang="0">
                      <a:pos x="0" y="T3"/>
                    </a:cxn>
                  </a:cxnLst>
                  <a:rect l="0" t="0" r="r" b="b"/>
                  <a:pathLst>
                    <a:path h="15">
                      <a:moveTo>
                        <a:pt x="0" y="15"/>
                      </a:moveTo>
                      <a:lnTo>
                        <a:pt x="0" y="0"/>
                      </a:lnTo>
                      <a:lnTo>
                        <a:pt x="0"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6" name="Freeform 18">
                  <a:extLst>
                    <a:ext uri="{FF2B5EF4-FFF2-40B4-BE49-F238E27FC236}">
                      <a16:creationId xmlns:a16="http://schemas.microsoft.com/office/drawing/2014/main" id="{8048D1FE-61A3-41D8-9E96-3E9C937C2D8E}"/>
                    </a:ext>
                  </a:extLst>
                </p:cNvPr>
                <p:cNvSpPr>
                  <a:spLocks/>
                </p:cNvSpPr>
                <p:nvPr userDrawn="1"/>
              </p:nvSpPr>
              <p:spPr bwMode="auto">
                <a:xfrm>
                  <a:off x="4411" y="1362"/>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7" name="Freeform 19">
                  <a:extLst>
                    <a:ext uri="{FF2B5EF4-FFF2-40B4-BE49-F238E27FC236}">
                      <a16:creationId xmlns:a16="http://schemas.microsoft.com/office/drawing/2014/main" id="{AA9D5C17-8159-4AFD-AC90-0F7970E1A41B}"/>
                    </a:ext>
                  </a:extLst>
                </p:cNvPr>
                <p:cNvSpPr>
                  <a:spLocks/>
                </p:cNvSpPr>
                <p:nvPr userDrawn="1"/>
              </p:nvSpPr>
              <p:spPr bwMode="auto">
                <a:xfrm>
                  <a:off x="4386" y="1372"/>
                  <a:ext cx="15" cy="10"/>
                </a:xfrm>
                <a:custGeom>
                  <a:avLst/>
                  <a:gdLst>
                    <a:gd name="T0" fmla="*/ 2 w 3"/>
                    <a:gd name="T1" fmla="*/ 1 h 2"/>
                    <a:gd name="T2" fmla="*/ 2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1" y="1"/>
                        <a:pt x="2" y="0"/>
                      </a:cubicBezTo>
                      <a:cubicBezTo>
                        <a:pt x="1" y="1"/>
                        <a:pt x="0" y="1"/>
                        <a:pt x="0" y="2"/>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8" name="Freeform 20">
                  <a:extLst>
                    <a:ext uri="{FF2B5EF4-FFF2-40B4-BE49-F238E27FC236}">
                      <a16:creationId xmlns:a16="http://schemas.microsoft.com/office/drawing/2014/main" id="{99F092F7-450D-4D28-B6BF-7DBF0AA52104}"/>
                    </a:ext>
                  </a:extLst>
                </p:cNvPr>
                <p:cNvSpPr>
                  <a:spLocks/>
                </p:cNvSpPr>
                <p:nvPr userDrawn="1"/>
              </p:nvSpPr>
              <p:spPr bwMode="auto">
                <a:xfrm>
                  <a:off x="4381" y="13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9" name="Freeform 21">
                  <a:extLst>
                    <a:ext uri="{FF2B5EF4-FFF2-40B4-BE49-F238E27FC236}">
                      <a16:creationId xmlns:a16="http://schemas.microsoft.com/office/drawing/2014/main" id="{11351DF5-5449-4BED-9B76-66384CADAB74}"/>
                    </a:ext>
                  </a:extLst>
                </p:cNvPr>
                <p:cNvSpPr>
                  <a:spLocks/>
                </p:cNvSpPr>
                <p:nvPr userDrawn="1"/>
              </p:nvSpPr>
              <p:spPr bwMode="auto">
                <a:xfrm>
                  <a:off x="4421" y="1362"/>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0" name="Freeform 22">
                  <a:extLst>
                    <a:ext uri="{FF2B5EF4-FFF2-40B4-BE49-F238E27FC236}">
                      <a16:creationId xmlns:a16="http://schemas.microsoft.com/office/drawing/2014/main" id="{7893741E-806A-44BC-913A-B6A91A48AE9A}"/>
                    </a:ext>
                  </a:extLst>
                </p:cNvPr>
                <p:cNvSpPr>
                  <a:spLocks/>
                </p:cNvSpPr>
                <p:nvPr userDrawn="1"/>
              </p:nvSpPr>
              <p:spPr bwMode="auto">
                <a:xfrm>
                  <a:off x="4421" y="1367"/>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1" name="Freeform 23">
                  <a:extLst>
                    <a:ext uri="{FF2B5EF4-FFF2-40B4-BE49-F238E27FC236}">
                      <a16:creationId xmlns:a16="http://schemas.microsoft.com/office/drawing/2014/main" id="{A7EDA1D4-6CBE-4295-A403-582E8B2D1A88}"/>
                    </a:ext>
                  </a:extLst>
                </p:cNvPr>
                <p:cNvSpPr>
                  <a:spLocks/>
                </p:cNvSpPr>
                <p:nvPr userDrawn="1"/>
              </p:nvSpPr>
              <p:spPr bwMode="auto">
                <a:xfrm>
                  <a:off x="4426"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2" name="Freeform 24">
                  <a:extLst>
                    <a:ext uri="{FF2B5EF4-FFF2-40B4-BE49-F238E27FC236}">
                      <a16:creationId xmlns:a16="http://schemas.microsoft.com/office/drawing/2014/main" id="{497BE431-F5EF-4DC8-A53C-B5BE800345E6}"/>
                    </a:ext>
                  </a:extLst>
                </p:cNvPr>
                <p:cNvSpPr>
                  <a:spLocks/>
                </p:cNvSpPr>
                <p:nvPr userDrawn="1"/>
              </p:nvSpPr>
              <p:spPr bwMode="auto">
                <a:xfrm>
                  <a:off x="4451" y="1337"/>
                  <a:ext cx="4" cy="20"/>
                </a:xfrm>
                <a:custGeom>
                  <a:avLst/>
                  <a:gdLst>
                    <a:gd name="T0" fmla="*/ 0 w 1"/>
                    <a:gd name="T1" fmla="*/ 0 h 4"/>
                    <a:gd name="T2" fmla="*/ 1 w 1"/>
                    <a:gd name="T3" fmla="*/ 2 h 4"/>
                    <a:gd name="T4" fmla="*/ 0 w 1"/>
                    <a:gd name="T5" fmla="*/ 0 h 4"/>
                  </a:gdLst>
                  <a:ahLst/>
                  <a:cxnLst>
                    <a:cxn ang="0">
                      <a:pos x="T0" y="T1"/>
                    </a:cxn>
                    <a:cxn ang="0">
                      <a:pos x="T2" y="T3"/>
                    </a:cxn>
                    <a:cxn ang="0">
                      <a:pos x="T4" y="T5"/>
                    </a:cxn>
                  </a:cxnLst>
                  <a:rect l="0" t="0" r="r" b="b"/>
                  <a:pathLst>
                    <a:path w="1" h="4">
                      <a:moveTo>
                        <a:pt x="0" y="0"/>
                      </a:moveTo>
                      <a:cubicBezTo>
                        <a:pt x="0" y="1"/>
                        <a:pt x="0" y="4"/>
                        <a:pt x="1" y="2"/>
                      </a:cubicBezTo>
                      <a:cubicBezTo>
                        <a:pt x="1" y="1"/>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3" name="Freeform 25">
                  <a:extLst>
                    <a:ext uri="{FF2B5EF4-FFF2-40B4-BE49-F238E27FC236}">
                      <a16:creationId xmlns:a16="http://schemas.microsoft.com/office/drawing/2014/main" id="{60832388-D2D5-4E01-8350-D39BB4CC6E3C}"/>
                    </a:ext>
                  </a:extLst>
                </p:cNvPr>
                <p:cNvSpPr>
                  <a:spLocks/>
                </p:cNvSpPr>
                <p:nvPr userDrawn="1"/>
              </p:nvSpPr>
              <p:spPr bwMode="auto">
                <a:xfrm>
                  <a:off x="4436" y="1352"/>
                  <a:ext cx="5" cy="10"/>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1"/>
                        <a:pt x="0" y="1"/>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4" name="Freeform 26">
                  <a:extLst>
                    <a:ext uri="{FF2B5EF4-FFF2-40B4-BE49-F238E27FC236}">
                      <a16:creationId xmlns:a16="http://schemas.microsoft.com/office/drawing/2014/main" id="{A31CFB2C-3C73-4380-AEB1-209A5C0BF80A}"/>
                    </a:ext>
                  </a:extLst>
                </p:cNvPr>
                <p:cNvSpPr>
                  <a:spLocks/>
                </p:cNvSpPr>
                <p:nvPr userDrawn="1"/>
              </p:nvSpPr>
              <p:spPr bwMode="auto">
                <a:xfrm>
                  <a:off x="4431" y="1362"/>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5" name="Freeform 27">
                  <a:extLst>
                    <a:ext uri="{FF2B5EF4-FFF2-40B4-BE49-F238E27FC236}">
                      <a16:creationId xmlns:a16="http://schemas.microsoft.com/office/drawing/2014/main" id="{62A61013-DD34-4F2E-8069-C4C401DE4FBA}"/>
                    </a:ext>
                  </a:extLst>
                </p:cNvPr>
                <p:cNvSpPr>
                  <a:spLocks/>
                </p:cNvSpPr>
                <p:nvPr userDrawn="1"/>
              </p:nvSpPr>
              <p:spPr bwMode="auto">
                <a:xfrm>
                  <a:off x="4381" y="1382"/>
                  <a:ext cx="15" cy="10"/>
                </a:xfrm>
                <a:custGeom>
                  <a:avLst/>
                  <a:gdLst>
                    <a:gd name="T0" fmla="*/ 2 w 3"/>
                    <a:gd name="T1" fmla="*/ 1 h 2"/>
                    <a:gd name="T2" fmla="*/ 0 w 3"/>
                    <a:gd name="T3" fmla="*/ 2 h 2"/>
                    <a:gd name="T4" fmla="*/ 3 w 3"/>
                    <a:gd name="T5" fmla="*/ 1 h 2"/>
                    <a:gd name="T6" fmla="*/ 2 w 3"/>
                    <a:gd name="T7" fmla="*/ 1 h 2"/>
                  </a:gdLst>
                  <a:ahLst/>
                  <a:cxnLst>
                    <a:cxn ang="0">
                      <a:pos x="T0" y="T1"/>
                    </a:cxn>
                    <a:cxn ang="0">
                      <a:pos x="T2" y="T3"/>
                    </a:cxn>
                    <a:cxn ang="0">
                      <a:pos x="T4" y="T5"/>
                    </a:cxn>
                    <a:cxn ang="0">
                      <a:pos x="T6" y="T7"/>
                    </a:cxn>
                  </a:cxnLst>
                  <a:rect l="0" t="0" r="r" b="b"/>
                  <a:pathLst>
                    <a:path w="3" h="2">
                      <a:moveTo>
                        <a:pt x="2" y="1"/>
                      </a:moveTo>
                      <a:cubicBezTo>
                        <a:pt x="2" y="1"/>
                        <a:pt x="1" y="2"/>
                        <a:pt x="0" y="2"/>
                      </a:cubicBezTo>
                      <a:cubicBezTo>
                        <a:pt x="1" y="2"/>
                        <a:pt x="2" y="2"/>
                        <a:pt x="3" y="1"/>
                      </a:cubicBezTo>
                      <a:cubicBezTo>
                        <a:pt x="3" y="1"/>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6" name="Freeform 28">
                  <a:extLst>
                    <a:ext uri="{FF2B5EF4-FFF2-40B4-BE49-F238E27FC236}">
                      <a16:creationId xmlns:a16="http://schemas.microsoft.com/office/drawing/2014/main" id="{51C3FC19-212B-4DA1-8186-F64D37CE7B18}"/>
                    </a:ext>
                  </a:extLst>
                </p:cNvPr>
                <p:cNvSpPr>
                  <a:spLocks/>
                </p:cNvSpPr>
                <p:nvPr userDrawn="1"/>
              </p:nvSpPr>
              <p:spPr bwMode="auto">
                <a:xfrm>
                  <a:off x="4411"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7" name="Freeform 29">
                  <a:extLst>
                    <a:ext uri="{FF2B5EF4-FFF2-40B4-BE49-F238E27FC236}">
                      <a16:creationId xmlns:a16="http://schemas.microsoft.com/office/drawing/2014/main" id="{3BCECA16-85A7-43C7-A3B7-6A1006B6B370}"/>
                    </a:ext>
                  </a:extLst>
                </p:cNvPr>
                <p:cNvSpPr>
                  <a:spLocks/>
                </p:cNvSpPr>
                <p:nvPr userDrawn="1"/>
              </p:nvSpPr>
              <p:spPr bwMode="auto">
                <a:xfrm>
                  <a:off x="4336" y="1407"/>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8" name="Freeform 30">
                  <a:extLst>
                    <a:ext uri="{FF2B5EF4-FFF2-40B4-BE49-F238E27FC236}">
                      <a16:creationId xmlns:a16="http://schemas.microsoft.com/office/drawing/2014/main" id="{3E45D5BA-92DE-4343-BF29-07B058D085ED}"/>
                    </a:ext>
                  </a:extLst>
                </p:cNvPr>
                <p:cNvSpPr>
                  <a:spLocks/>
                </p:cNvSpPr>
                <p:nvPr userDrawn="1"/>
              </p:nvSpPr>
              <p:spPr bwMode="auto">
                <a:xfrm>
                  <a:off x="4396" y="1382"/>
                  <a:ext cx="10" cy="5"/>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0"/>
                        <a:pt x="2" y="0"/>
                      </a:cubicBezTo>
                      <a:cubicBezTo>
                        <a:pt x="1" y="0"/>
                        <a:pt x="1"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9" name="Freeform 31">
                  <a:extLst>
                    <a:ext uri="{FF2B5EF4-FFF2-40B4-BE49-F238E27FC236}">
                      <a16:creationId xmlns:a16="http://schemas.microsoft.com/office/drawing/2014/main" id="{C9C73BF5-E962-4324-B135-95997F09660C}"/>
                    </a:ext>
                  </a:extLst>
                </p:cNvPr>
                <p:cNvSpPr>
                  <a:spLocks/>
                </p:cNvSpPr>
                <p:nvPr userDrawn="1"/>
              </p:nvSpPr>
              <p:spPr bwMode="auto">
                <a:xfrm>
                  <a:off x="4366" y="1392"/>
                  <a:ext cx="10" cy="5"/>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2"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0" name="Freeform 32">
                  <a:extLst>
                    <a:ext uri="{FF2B5EF4-FFF2-40B4-BE49-F238E27FC236}">
                      <a16:creationId xmlns:a16="http://schemas.microsoft.com/office/drawing/2014/main" id="{D0AC8041-D4E4-4013-A9EA-0C0B6DEB3B36}"/>
                    </a:ext>
                  </a:extLst>
                </p:cNvPr>
                <p:cNvSpPr>
                  <a:spLocks/>
                </p:cNvSpPr>
                <p:nvPr userDrawn="1"/>
              </p:nvSpPr>
              <p:spPr bwMode="auto">
                <a:xfrm>
                  <a:off x="4406"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1" name="Freeform 33">
                  <a:extLst>
                    <a:ext uri="{FF2B5EF4-FFF2-40B4-BE49-F238E27FC236}">
                      <a16:creationId xmlns:a16="http://schemas.microsoft.com/office/drawing/2014/main" id="{12ABAAE7-C2DB-46BD-9AC4-91EB65B8942A}"/>
                    </a:ext>
                  </a:extLst>
                </p:cNvPr>
                <p:cNvSpPr>
                  <a:spLocks/>
                </p:cNvSpPr>
                <p:nvPr userDrawn="1"/>
              </p:nvSpPr>
              <p:spPr bwMode="auto">
                <a:xfrm>
                  <a:off x="4406" y="1377"/>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2" name="Freeform 34">
                  <a:extLst>
                    <a:ext uri="{FF2B5EF4-FFF2-40B4-BE49-F238E27FC236}">
                      <a16:creationId xmlns:a16="http://schemas.microsoft.com/office/drawing/2014/main" id="{8D4E8461-9A89-4A46-B750-DA093CB53B75}"/>
                    </a:ext>
                  </a:extLst>
                </p:cNvPr>
                <p:cNvSpPr>
                  <a:spLocks/>
                </p:cNvSpPr>
                <p:nvPr userDrawn="1"/>
              </p:nvSpPr>
              <p:spPr bwMode="auto">
                <a:xfrm>
                  <a:off x="4316" y="1412"/>
                  <a:ext cx="40" cy="25"/>
                </a:xfrm>
                <a:custGeom>
                  <a:avLst/>
                  <a:gdLst>
                    <a:gd name="T0" fmla="*/ 3 w 8"/>
                    <a:gd name="T1" fmla="*/ 5 h 5"/>
                    <a:gd name="T2" fmla="*/ 7 w 8"/>
                    <a:gd name="T3" fmla="*/ 4 h 5"/>
                    <a:gd name="T4" fmla="*/ 5 w 8"/>
                    <a:gd name="T5" fmla="*/ 0 h 5"/>
                    <a:gd name="T6" fmla="*/ 3 w 8"/>
                    <a:gd name="T7" fmla="*/ 1 h 5"/>
                    <a:gd name="T8" fmla="*/ 6 w 8"/>
                    <a:gd name="T9" fmla="*/ 2 h 5"/>
                    <a:gd name="T10" fmla="*/ 2 w 8"/>
                    <a:gd name="T11" fmla="*/ 2 h 5"/>
                    <a:gd name="T12" fmla="*/ 0 w 8"/>
                    <a:gd name="T13" fmla="*/ 5 h 5"/>
                    <a:gd name="T14" fmla="*/ 3 w 8"/>
                    <a:gd name="T15" fmla="*/ 4 h 5"/>
                    <a:gd name="T16" fmla="*/ 3 w 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3" y="5"/>
                      </a:moveTo>
                      <a:cubicBezTo>
                        <a:pt x="3" y="4"/>
                        <a:pt x="5" y="3"/>
                        <a:pt x="7" y="4"/>
                      </a:cubicBezTo>
                      <a:cubicBezTo>
                        <a:pt x="8" y="2"/>
                        <a:pt x="6" y="1"/>
                        <a:pt x="5" y="0"/>
                      </a:cubicBezTo>
                      <a:cubicBezTo>
                        <a:pt x="5" y="0"/>
                        <a:pt x="5" y="0"/>
                        <a:pt x="3" y="1"/>
                      </a:cubicBezTo>
                      <a:cubicBezTo>
                        <a:pt x="4" y="1"/>
                        <a:pt x="7" y="1"/>
                        <a:pt x="6" y="2"/>
                      </a:cubicBezTo>
                      <a:cubicBezTo>
                        <a:pt x="3" y="3"/>
                        <a:pt x="4" y="2"/>
                        <a:pt x="2" y="2"/>
                      </a:cubicBezTo>
                      <a:cubicBezTo>
                        <a:pt x="4" y="3"/>
                        <a:pt x="0" y="4"/>
                        <a:pt x="0" y="5"/>
                      </a:cubicBezTo>
                      <a:cubicBezTo>
                        <a:pt x="3" y="4"/>
                        <a:pt x="3" y="4"/>
                        <a:pt x="3" y="4"/>
                      </a:cubicBezTo>
                      <a:cubicBezTo>
                        <a:pt x="3" y="4"/>
                        <a:pt x="2"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3" name="Freeform 35">
                  <a:extLst>
                    <a:ext uri="{FF2B5EF4-FFF2-40B4-BE49-F238E27FC236}">
                      <a16:creationId xmlns:a16="http://schemas.microsoft.com/office/drawing/2014/main" id="{750772CF-C598-4A18-AFA0-6D607A790AB8}"/>
                    </a:ext>
                  </a:extLst>
                </p:cNvPr>
                <p:cNvSpPr>
                  <a:spLocks/>
                </p:cNvSpPr>
                <p:nvPr userDrawn="1"/>
              </p:nvSpPr>
              <p:spPr bwMode="auto">
                <a:xfrm>
                  <a:off x="4341" y="1402"/>
                  <a:ext cx="20" cy="5"/>
                </a:xfrm>
                <a:custGeom>
                  <a:avLst/>
                  <a:gdLst>
                    <a:gd name="T0" fmla="*/ 3 w 4"/>
                    <a:gd name="T1" fmla="*/ 1 h 1"/>
                    <a:gd name="T2" fmla="*/ 4 w 4"/>
                    <a:gd name="T3" fmla="*/ 0 h 1"/>
                    <a:gd name="T4" fmla="*/ 1 w 4"/>
                    <a:gd name="T5" fmla="*/ 0 h 1"/>
                    <a:gd name="T6" fmla="*/ 0 w 4"/>
                    <a:gd name="T7" fmla="*/ 1 h 1"/>
                    <a:gd name="T8" fmla="*/ 1 w 4"/>
                    <a:gd name="T9" fmla="*/ 1 h 1"/>
                    <a:gd name="T10" fmla="*/ 3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0"/>
                        <a:pt x="4" y="0"/>
                        <a:pt x="4" y="0"/>
                      </a:cubicBezTo>
                      <a:cubicBezTo>
                        <a:pt x="3" y="0"/>
                        <a:pt x="2" y="0"/>
                        <a:pt x="1" y="0"/>
                      </a:cubicBezTo>
                      <a:cubicBezTo>
                        <a:pt x="0" y="1"/>
                        <a:pt x="0" y="1"/>
                        <a:pt x="0" y="1"/>
                      </a:cubicBezTo>
                      <a:cubicBezTo>
                        <a:pt x="0" y="1"/>
                        <a:pt x="1" y="1"/>
                        <a:pt x="1" y="1"/>
                      </a:cubicBezTo>
                      <a:cubicBezTo>
                        <a:pt x="2" y="1"/>
                        <a:pt x="3" y="0"/>
                        <a:pt x="3"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4" name="Freeform 36">
                  <a:extLst>
                    <a:ext uri="{FF2B5EF4-FFF2-40B4-BE49-F238E27FC236}">
                      <a16:creationId xmlns:a16="http://schemas.microsoft.com/office/drawing/2014/main" id="{082FA4DB-263C-4AEB-A96B-88DE14E6DCA0}"/>
                    </a:ext>
                  </a:extLst>
                </p:cNvPr>
                <p:cNvSpPr>
                  <a:spLocks/>
                </p:cNvSpPr>
                <p:nvPr userDrawn="1"/>
              </p:nvSpPr>
              <p:spPr bwMode="auto">
                <a:xfrm>
                  <a:off x="4361" y="1392"/>
                  <a:ext cx="25" cy="15"/>
                </a:xfrm>
                <a:custGeom>
                  <a:avLst/>
                  <a:gdLst>
                    <a:gd name="T0" fmla="*/ 3 w 5"/>
                    <a:gd name="T1" fmla="*/ 1 h 3"/>
                    <a:gd name="T2" fmla="*/ 2 w 5"/>
                    <a:gd name="T3" fmla="*/ 3 h 3"/>
                    <a:gd name="T4" fmla="*/ 5 w 5"/>
                    <a:gd name="T5" fmla="*/ 1 h 3"/>
                    <a:gd name="T6" fmla="*/ 3 w 5"/>
                    <a:gd name="T7" fmla="*/ 1 h 3"/>
                    <a:gd name="T8" fmla="*/ 4 w 5"/>
                    <a:gd name="T9" fmla="*/ 0 h 3"/>
                    <a:gd name="T10" fmla="*/ 3 w 5"/>
                    <a:gd name="T11" fmla="*/ 1 h 3"/>
                    <a:gd name="T12" fmla="*/ 3 w 5"/>
                    <a:gd name="T13" fmla="*/ 1 h 3"/>
                    <a:gd name="T14" fmla="*/ 3 w 5"/>
                    <a:gd name="T15" fmla="*/ 1 h 3"/>
                    <a:gd name="T16" fmla="*/ 3 w 5"/>
                    <a:gd name="T17" fmla="*/ 1 h 3"/>
                    <a:gd name="T18" fmla="*/ 3 w 5"/>
                    <a:gd name="T19" fmla="*/ 1 h 3"/>
                    <a:gd name="T20" fmla="*/ 3 w 5"/>
                    <a:gd name="T21" fmla="*/ 1 h 3"/>
                    <a:gd name="T22" fmla="*/ 3 w 5"/>
                    <a:gd name="T23" fmla="*/ 1 h 3"/>
                    <a:gd name="T24" fmla="*/ 3 w 5"/>
                    <a:gd name="T25" fmla="*/ 1 h 3"/>
                    <a:gd name="T26" fmla="*/ 3 w 5"/>
                    <a:gd name="T27" fmla="*/ 1 h 3"/>
                    <a:gd name="T28" fmla="*/ 3 w 5"/>
                    <a:gd name="T29" fmla="*/ 1 h 3"/>
                    <a:gd name="T30" fmla="*/ 0 w 5"/>
                    <a:gd name="T31" fmla="*/ 2 h 3"/>
                    <a:gd name="T32" fmla="*/ 3 w 5"/>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3">
                      <a:moveTo>
                        <a:pt x="3" y="1"/>
                      </a:moveTo>
                      <a:cubicBezTo>
                        <a:pt x="3" y="2"/>
                        <a:pt x="1" y="3"/>
                        <a:pt x="2" y="3"/>
                      </a:cubicBezTo>
                      <a:cubicBezTo>
                        <a:pt x="4" y="3"/>
                        <a:pt x="4" y="2"/>
                        <a:pt x="5" y="1"/>
                      </a:cubicBezTo>
                      <a:cubicBezTo>
                        <a:pt x="1" y="3"/>
                        <a:pt x="5" y="1"/>
                        <a:pt x="3" y="1"/>
                      </a:cubicBezTo>
                      <a:cubicBezTo>
                        <a:pt x="3" y="1"/>
                        <a:pt x="4" y="1"/>
                        <a:pt x="4" y="0"/>
                      </a:cubicBezTo>
                      <a:cubicBezTo>
                        <a:pt x="4"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3" y="1"/>
                        <a:pt x="3" y="1"/>
                      </a:cubicBezTo>
                      <a:cubicBezTo>
                        <a:pt x="3" y="1"/>
                        <a:pt x="3" y="1"/>
                        <a:pt x="3" y="1"/>
                      </a:cubicBezTo>
                      <a:cubicBezTo>
                        <a:pt x="3" y="1"/>
                        <a:pt x="3" y="1"/>
                        <a:pt x="3" y="1"/>
                      </a:cubicBezTo>
                      <a:cubicBezTo>
                        <a:pt x="0" y="2"/>
                        <a:pt x="0" y="2"/>
                        <a:pt x="0" y="2"/>
                      </a:cubicBezTo>
                      <a:cubicBezTo>
                        <a:pt x="0" y="2"/>
                        <a:pt x="1"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5" name="Freeform 37">
                  <a:extLst>
                    <a:ext uri="{FF2B5EF4-FFF2-40B4-BE49-F238E27FC236}">
                      <a16:creationId xmlns:a16="http://schemas.microsoft.com/office/drawing/2014/main" id="{A015C785-A85D-4BB6-A87E-1F0F7683CC8E}"/>
                    </a:ext>
                  </a:extLst>
                </p:cNvPr>
                <p:cNvSpPr>
                  <a:spLocks/>
                </p:cNvSpPr>
                <p:nvPr userDrawn="1"/>
              </p:nvSpPr>
              <p:spPr bwMode="auto">
                <a:xfrm>
                  <a:off x="4455"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6" name="Freeform 38">
                  <a:extLst>
                    <a:ext uri="{FF2B5EF4-FFF2-40B4-BE49-F238E27FC236}">
                      <a16:creationId xmlns:a16="http://schemas.microsoft.com/office/drawing/2014/main" id="{7895D122-DC09-44F0-BF89-5D73282BE2F9}"/>
                    </a:ext>
                  </a:extLst>
                </p:cNvPr>
                <p:cNvSpPr>
                  <a:spLocks/>
                </p:cNvSpPr>
                <p:nvPr userDrawn="1"/>
              </p:nvSpPr>
              <p:spPr bwMode="auto">
                <a:xfrm>
                  <a:off x="4436" y="1352"/>
                  <a:ext cx="24" cy="15"/>
                </a:xfrm>
                <a:custGeom>
                  <a:avLst/>
                  <a:gdLst>
                    <a:gd name="T0" fmla="*/ 3 w 5"/>
                    <a:gd name="T1" fmla="*/ 3 h 3"/>
                    <a:gd name="T2" fmla="*/ 4 w 5"/>
                    <a:gd name="T3" fmla="*/ 1 h 3"/>
                    <a:gd name="T4" fmla="*/ 4 w 5"/>
                    <a:gd name="T5" fmla="*/ 2 h 3"/>
                    <a:gd name="T6" fmla="*/ 4 w 5"/>
                    <a:gd name="T7" fmla="*/ 1 h 3"/>
                    <a:gd name="T8" fmla="*/ 4 w 5"/>
                    <a:gd name="T9" fmla="*/ 1 h 3"/>
                    <a:gd name="T10" fmla="*/ 1 w 5"/>
                    <a:gd name="T11" fmla="*/ 3 h 3"/>
                    <a:gd name="T12" fmla="*/ 3 w 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3"/>
                      </a:moveTo>
                      <a:cubicBezTo>
                        <a:pt x="3" y="2"/>
                        <a:pt x="3" y="2"/>
                        <a:pt x="4" y="1"/>
                      </a:cubicBezTo>
                      <a:cubicBezTo>
                        <a:pt x="4" y="1"/>
                        <a:pt x="4" y="2"/>
                        <a:pt x="4" y="2"/>
                      </a:cubicBezTo>
                      <a:cubicBezTo>
                        <a:pt x="5" y="1"/>
                        <a:pt x="5" y="0"/>
                        <a:pt x="4" y="1"/>
                      </a:cubicBezTo>
                      <a:cubicBezTo>
                        <a:pt x="4" y="1"/>
                        <a:pt x="4" y="1"/>
                        <a:pt x="4" y="1"/>
                      </a:cubicBezTo>
                      <a:cubicBezTo>
                        <a:pt x="2" y="2"/>
                        <a:pt x="0" y="3"/>
                        <a:pt x="1" y="3"/>
                      </a:cubicBezTo>
                      <a:cubicBezTo>
                        <a:pt x="1"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7" name="Freeform 39">
                  <a:extLst>
                    <a:ext uri="{FF2B5EF4-FFF2-40B4-BE49-F238E27FC236}">
                      <a16:creationId xmlns:a16="http://schemas.microsoft.com/office/drawing/2014/main" id="{E178F671-23EF-49FF-ABA5-0976C35C2E6C}"/>
                    </a:ext>
                  </a:extLst>
                </p:cNvPr>
                <p:cNvSpPr>
                  <a:spLocks/>
                </p:cNvSpPr>
                <p:nvPr userDrawn="1"/>
              </p:nvSpPr>
              <p:spPr bwMode="auto">
                <a:xfrm>
                  <a:off x="4401" y="1387"/>
                  <a:ext cx="15" cy="10"/>
                </a:xfrm>
                <a:custGeom>
                  <a:avLst/>
                  <a:gdLst>
                    <a:gd name="T0" fmla="*/ 3 w 3"/>
                    <a:gd name="T1" fmla="*/ 0 h 2"/>
                    <a:gd name="T2" fmla="*/ 0 w 3"/>
                    <a:gd name="T3" fmla="*/ 2 h 2"/>
                    <a:gd name="T4" fmla="*/ 2 w 3"/>
                    <a:gd name="T5" fmla="*/ 2 h 2"/>
                    <a:gd name="T6" fmla="*/ 2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3" y="0"/>
                        <a:pt x="0" y="2"/>
                        <a:pt x="0" y="2"/>
                      </a:cubicBezTo>
                      <a:cubicBezTo>
                        <a:pt x="2" y="2"/>
                        <a:pt x="2" y="2"/>
                        <a:pt x="2" y="2"/>
                      </a:cubicBezTo>
                      <a:cubicBezTo>
                        <a:pt x="2" y="2"/>
                        <a:pt x="2" y="2"/>
                        <a:pt x="2" y="2"/>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8" name="Freeform 40">
                  <a:extLst>
                    <a:ext uri="{FF2B5EF4-FFF2-40B4-BE49-F238E27FC236}">
                      <a16:creationId xmlns:a16="http://schemas.microsoft.com/office/drawing/2014/main" id="{B33B7177-C952-4FBF-9190-3CE9B7A22B25}"/>
                    </a:ext>
                  </a:extLst>
                </p:cNvPr>
                <p:cNvSpPr>
                  <a:spLocks/>
                </p:cNvSpPr>
                <p:nvPr userDrawn="1"/>
              </p:nvSpPr>
              <p:spPr bwMode="auto">
                <a:xfrm>
                  <a:off x="4331" y="1402"/>
                  <a:ext cx="5" cy="10"/>
                </a:xfrm>
                <a:custGeom>
                  <a:avLst/>
                  <a:gdLst>
                    <a:gd name="T0" fmla="*/ 5 w 5"/>
                    <a:gd name="T1" fmla="*/ 5 h 10"/>
                    <a:gd name="T2" fmla="*/ 5 w 5"/>
                    <a:gd name="T3" fmla="*/ 0 h 10"/>
                    <a:gd name="T4" fmla="*/ 0 w 5"/>
                    <a:gd name="T5" fmla="*/ 10 h 10"/>
                    <a:gd name="T6" fmla="*/ 5 w 5"/>
                    <a:gd name="T7" fmla="*/ 5 h 10"/>
                  </a:gdLst>
                  <a:ahLst/>
                  <a:cxnLst>
                    <a:cxn ang="0">
                      <a:pos x="T0" y="T1"/>
                    </a:cxn>
                    <a:cxn ang="0">
                      <a:pos x="T2" y="T3"/>
                    </a:cxn>
                    <a:cxn ang="0">
                      <a:pos x="T4" y="T5"/>
                    </a:cxn>
                    <a:cxn ang="0">
                      <a:pos x="T6" y="T7"/>
                    </a:cxn>
                  </a:cxnLst>
                  <a:rect l="0" t="0" r="r" b="b"/>
                  <a:pathLst>
                    <a:path w="5" h="10">
                      <a:moveTo>
                        <a:pt x="5" y="5"/>
                      </a:moveTo>
                      <a:lnTo>
                        <a:pt x="5" y="0"/>
                      </a:lnTo>
                      <a:lnTo>
                        <a:pt x="0" y="1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9" name="Freeform 41">
                  <a:extLst>
                    <a:ext uri="{FF2B5EF4-FFF2-40B4-BE49-F238E27FC236}">
                      <a16:creationId xmlns:a16="http://schemas.microsoft.com/office/drawing/2014/main" id="{C849A2C7-40B1-4452-B03C-49D84E4E2357}"/>
                    </a:ext>
                  </a:extLst>
                </p:cNvPr>
                <p:cNvSpPr>
                  <a:spLocks/>
                </p:cNvSpPr>
                <p:nvPr userDrawn="1"/>
              </p:nvSpPr>
              <p:spPr bwMode="auto">
                <a:xfrm>
                  <a:off x="4311" y="1407"/>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0" name="Freeform 42">
                  <a:extLst>
                    <a:ext uri="{FF2B5EF4-FFF2-40B4-BE49-F238E27FC236}">
                      <a16:creationId xmlns:a16="http://schemas.microsoft.com/office/drawing/2014/main" id="{9638E4F7-DA9C-494F-9DF7-D42C3DF3E239}"/>
                    </a:ext>
                  </a:extLst>
                </p:cNvPr>
                <p:cNvSpPr>
                  <a:spLocks/>
                </p:cNvSpPr>
                <p:nvPr userDrawn="1"/>
              </p:nvSpPr>
              <p:spPr bwMode="auto">
                <a:xfrm>
                  <a:off x="3689" y="10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1" name="Freeform 43">
                  <a:extLst>
                    <a:ext uri="{FF2B5EF4-FFF2-40B4-BE49-F238E27FC236}">
                      <a16:creationId xmlns:a16="http://schemas.microsoft.com/office/drawing/2014/main" id="{706CC63F-B506-4DFC-96A0-85DF80E287FA}"/>
                    </a:ext>
                  </a:extLst>
                </p:cNvPr>
                <p:cNvSpPr>
                  <a:spLocks/>
                </p:cNvSpPr>
                <p:nvPr userDrawn="1"/>
              </p:nvSpPr>
              <p:spPr bwMode="auto">
                <a:xfrm>
                  <a:off x="3659" y="10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2" name="Freeform 44">
                  <a:extLst>
                    <a:ext uri="{FF2B5EF4-FFF2-40B4-BE49-F238E27FC236}">
                      <a16:creationId xmlns:a16="http://schemas.microsoft.com/office/drawing/2014/main" id="{211F4128-88D6-4BE6-89BF-737DE478192D}"/>
                    </a:ext>
                  </a:extLst>
                </p:cNvPr>
                <p:cNvSpPr>
                  <a:spLocks/>
                </p:cNvSpPr>
                <p:nvPr userDrawn="1"/>
              </p:nvSpPr>
              <p:spPr bwMode="auto">
                <a:xfrm>
                  <a:off x="3819" y="1412"/>
                  <a:ext cx="15" cy="5"/>
                </a:xfrm>
                <a:custGeom>
                  <a:avLst/>
                  <a:gdLst>
                    <a:gd name="T0" fmla="*/ 3 w 3"/>
                    <a:gd name="T1" fmla="*/ 1 h 1"/>
                    <a:gd name="T2" fmla="*/ 0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1"/>
                        <a:pt x="0" y="0"/>
                        <a:pt x="0" y="0"/>
                      </a:cubicBezTo>
                      <a:cubicBezTo>
                        <a:pt x="0" y="1"/>
                        <a:pt x="0" y="1"/>
                        <a:pt x="0" y="1"/>
                      </a:cubicBezTo>
                      <a:cubicBezTo>
                        <a:pt x="1" y="1"/>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3" name="Freeform 45">
                  <a:extLst>
                    <a:ext uri="{FF2B5EF4-FFF2-40B4-BE49-F238E27FC236}">
                      <a16:creationId xmlns:a16="http://schemas.microsoft.com/office/drawing/2014/main" id="{9428D5B1-0D91-488A-8AC3-B0914901A1B7}"/>
                    </a:ext>
                  </a:extLst>
                </p:cNvPr>
                <p:cNvSpPr>
                  <a:spLocks/>
                </p:cNvSpPr>
                <p:nvPr userDrawn="1"/>
              </p:nvSpPr>
              <p:spPr bwMode="auto">
                <a:xfrm>
                  <a:off x="3545" y="1302"/>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4" name="Freeform 46">
                  <a:extLst>
                    <a:ext uri="{FF2B5EF4-FFF2-40B4-BE49-F238E27FC236}">
                      <a16:creationId xmlns:a16="http://schemas.microsoft.com/office/drawing/2014/main" id="{C7C06799-63A0-42C0-804C-0A1BADF7F4B0}"/>
                    </a:ext>
                  </a:extLst>
                </p:cNvPr>
                <p:cNvSpPr>
                  <a:spLocks/>
                </p:cNvSpPr>
                <p:nvPr userDrawn="1"/>
              </p:nvSpPr>
              <p:spPr bwMode="auto">
                <a:xfrm>
                  <a:off x="3530" y="1292"/>
                  <a:ext cx="0" cy="10"/>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5" name="Freeform 47">
                  <a:extLst>
                    <a:ext uri="{FF2B5EF4-FFF2-40B4-BE49-F238E27FC236}">
                      <a16:creationId xmlns:a16="http://schemas.microsoft.com/office/drawing/2014/main" id="{98CDFB19-2C33-4DD6-A874-A39524D67DD3}"/>
                    </a:ext>
                  </a:extLst>
                </p:cNvPr>
                <p:cNvSpPr>
                  <a:spLocks/>
                </p:cNvSpPr>
                <p:nvPr userDrawn="1"/>
              </p:nvSpPr>
              <p:spPr bwMode="auto">
                <a:xfrm>
                  <a:off x="3774" y="893"/>
                  <a:ext cx="5" cy="10"/>
                </a:xfrm>
                <a:custGeom>
                  <a:avLst/>
                  <a:gdLst>
                    <a:gd name="T0" fmla="*/ 1 w 1"/>
                    <a:gd name="T1" fmla="*/ 2 h 2"/>
                    <a:gd name="T2" fmla="*/ 1 w 1"/>
                    <a:gd name="T3" fmla="*/ 2 h 2"/>
                    <a:gd name="T4" fmla="*/ 1 w 1"/>
                    <a:gd name="T5" fmla="*/ 0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1"/>
                        <a:pt x="0"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6" name="Freeform 48">
                  <a:extLst>
                    <a:ext uri="{FF2B5EF4-FFF2-40B4-BE49-F238E27FC236}">
                      <a16:creationId xmlns:a16="http://schemas.microsoft.com/office/drawing/2014/main" id="{66D14057-566C-4993-8174-50F1338D97AC}"/>
                    </a:ext>
                  </a:extLst>
                </p:cNvPr>
                <p:cNvSpPr>
                  <a:spLocks/>
                </p:cNvSpPr>
                <p:nvPr userDrawn="1"/>
              </p:nvSpPr>
              <p:spPr bwMode="auto">
                <a:xfrm>
                  <a:off x="4107" y="1397"/>
                  <a:ext cx="15" cy="5"/>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0" y="0"/>
                      </a:cubicBezTo>
                      <a:cubicBezTo>
                        <a:pt x="1" y="0"/>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7" name="Freeform 49">
                  <a:extLst>
                    <a:ext uri="{FF2B5EF4-FFF2-40B4-BE49-F238E27FC236}">
                      <a16:creationId xmlns:a16="http://schemas.microsoft.com/office/drawing/2014/main" id="{FDFECAE5-9CEA-41D2-BB4F-B02B386DCC79}"/>
                    </a:ext>
                  </a:extLst>
                </p:cNvPr>
                <p:cNvSpPr>
                  <a:spLocks/>
                </p:cNvSpPr>
                <p:nvPr userDrawn="1"/>
              </p:nvSpPr>
              <p:spPr bwMode="auto">
                <a:xfrm>
                  <a:off x="3694" y="10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8" name="Freeform 50">
                  <a:extLst>
                    <a:ext uri="{FF2B5EF4-FFF2-40B4-BE49-F238E27FC236}">
                      <a16:creationId xmlns:a16="http://schemas.microsoft.com/office/drawing/2014/main" id="{FC441D5A-5FA7-4E3B-B067-3B059FF4873B}"/>
                    </a:ext>
                  </a:extLst>
                </p:cNvPr>
                <p:cNvSpPr>
                  <a:spLocks/>
                </p:cNvSpPr>
                <p:nvPr userDrawn="1"/>
              </p:nvSpPr>
              <p:spPr bwMode="auto">
                <a:xfrm>
                  <a:off x="4097" y="1387"/>
                  <a:ext cx="10" cy="1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0"/>
                        <a:pt x="0" y="1"/>
                      </a:cubicBezTo>
                      <a:cubicBezTo>
                        <a:pt x="1" y="1"/>
                        <a:pt x="2" y="1"/>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9" name="Freeform 51">
                  <a:extLst>
                    <a:ext uri="{FF2B5EF4-FFF2-40B4-BE49-F238E27FC236}">
                      <a16:creationId xmlns:a16="http://schemas.microsoft.com/office/drawing/2014/main" id="{69165596-2529-4B93-AFC3-888A3A84F787}"/>
                    </a:ext>
                  </a:extLst>
                </p:cNvPr>
                <p:cNvSpPr>
                  <a:spLocks/>
                </p:cNvSpPr>
                <p:nvPr userDrawn="1"/>
              </p:nvSpPr>
              <p:spPr bwMode="auto">
                <a:xfrm>
                  <a:off x="4281" y="9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0" name="Freeform 52">
                  <a:extLst>
                    <a:ext uri="{FF2B5EF4-FFF2-40B4-BE49-F238E27FC236}">
                      <a16:creationId xmlns:a16="http://schemas.microsoft.com/office/drawing/2014/main" id="{29A60536-E325-4227-A2C0-3FAFCAA0761B}"/>
                    </a:ext>
                  </a:extLst>
                </p:cNvPr>
                <p:cNvSpPr>
                  <a:spLocks/>
                </p:cNvSpPr>
                <p:nvPr userDrawn="1"/>
              </p:nvSpPr>
              <p:spPr bwMode="auto">
                <a:xfrm>
                  <a:off x="4396" y="111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1" name="Rectangle 53">
                  <a:extLst>
                    <a:ext uri="{FF2B5EF4-FFF2-40B4-BE49-F238E27FC236}">
                      <a16:creationId xmlns:a16="http://schemas.microsoft.com/office/drawing/2014/main" id="{7927623D-06A0-44AE-BAAC-25FADBC3EC23}"/>
                    </a:ext>
                  </a:extLst>
                </p:cNvPr>
                <p:cNvSpPr>
                  <a:spLocks noChangeArrowheads="1"/>
                </p:cNvSpPr>
                <p:nvPr userDrawn="1"/>
              </p:nvSpPr>
              <p:spPr bwMode="auto">
                <a:xfrm>
                  <a:off x="4237" y="1417"/>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2" name="Freeform 54">
                  <a:extLst>
                    <a:ext uri="{FF2B5EF4-FFF2-40B4-BE49-F238E27FC236}">
                      <a16:creationId xmlns:a16="http://schemas.microsoft.com/office/drawing/2014/main" id="{4F00669C-6B4A-4B2B-B5CB-4AFD13F911ED}"/>
                    </a:ext>
                  </a:extLst>
                </p:cNvPr>
                <p:cNvSpPr>
                  <a:spLocks/>
                </p:cNvSpPr>
                <p:nvPr userDrawn="1"/>
              </p:nvSpPr>
              <p:spPr bwMode="auto">
                <a:xfrm>
                  <a:off x="4256" y="143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3" name="Freeform 55">
                  <a:extLst>
                    <a:ext uri="{FF2B5EF4-FFF2-40B4-BE49-F238E27FC236}">
                      <a16:creationId xmlns:a16="http://schemas.microsoft.com/office/drawing/2014/main" id="{8D775D19-2E8E-4BD7-9176-957BFCF09306}"/>
                    </a:ext>
                  </a:extLst>
                </p:cNvPr>
                <p:cNvSpPr>
                  <a:spLocks/>
                </p:cNvSpPr>
                <p:nvPr userDrawn="1"/>
              </p:nvSpPr>
              <p:spPr bwMode="auto">
                <a:xfrm>
                  <a:off x="4042" y="13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4" name="Freeform 56">
                  <a:extLst>
                    <a:ext uri="{FF2B5EF4-FFF2-40B4-BE49-F238E27FC236}">
                      <a16:creationId xmlns:a16="http://schemas.microsoft.com/office/drawing/2014/main" id="{1DF7506D-52D8-4A94-972D-E7DF7C68A595}"/>
                    </a:ext>
                  </a:extLst>
                </p:cNvPr>
                <p:cNvSpPr>
                  <a:spLocks/>
                </p:cNvSpPr>
                <p:nvPr userDrawn="1"/>
              </p:nvSpPr>
              <p:spPr bwMode="auto">
                <a:xfrm>
                  <a:off x="4242" y="1417"/>
                  <a:ext cx="4"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5" name="Freeform 57">
                  <a:extLst>
                    <a:ext uri="{FF2B5EF4-FFF2-40B4-BE49-F238E27FC236}">
                      <a16:creationId xmlns:a16="http://schemas.microsoft.com/office/drawing/2014/main" id="{5D760D88-E7CE-46E1-A122-B02B44E16D67}"/>
                    </a:ext>
                  </a:extLst>
                </p:cNvPr>
                <p:cNvSpPr>
                  <a:spLocks/>
                </p:cNvSpPr>
                <p:nvPr userDrawn="1"/>
              </p:nvSpPr>
              <p:spPr bwMode="auto">
                <a:xfrm>
                  <a:off x="4242" y="1417"/>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6" name="Freeform 58">
                  <a:extLst>
                    <a:ext uri="{FF2B5EF4-FFF2-40B4-BE49-F238E27FC236}">
                      <a16:creationId xmlns:a16="http://schemas.microsoft.com/office/drawing/2014/main" id="{ACCBD1B5-6A5F-4F6A-BD4B-BE1FF7403B1D}"/>
                    </a:ext>
                  </a:extLst>
                </p:cNvPr>
                <p:cNvSpPr>
                  <a:spLocks/>
                </p:cNvSpPr>
                <p:nvPr userDrawn="1"/>
              </p:nvSpPr>
              <p:spPr bwMode="auto">
                <a:xfrm>
                  <a:off x="4232" y="1417"/>
                  <a:ext cx="10"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7" name="Freeform 59">
                  <a:extLst>
                    <a:ext uri="{FF2B5EF4-FFF2-40B4-BE49-F238E27FC236}">
                      <a16:creationId xmlns:a16="http://schemas.microsoft.com/office/drawing/2014/main" id="{E2C2788C-D4CA-48C5-B144-F9CA35BFA63F}"/>
                    </a:ext>
                  </a:extLst>
                </p:cNvPr>
                <p:cNvSpPr>
                  <a:spLocks/>
                </p:cNvSpPr>
                <p:nvPr userDrawn="1"/>
              </p:nvSpPr>
              <p:spPr bwMode="auto">
                <a:xfrm>
                  <a:off x="4033" y="71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8" name="Freeform 60">
                  <a:extLst>
                    <a:ext uri="{FF2B5EF4-FFF2-40B4-BE49-F238E27FC236}">
                      <a16:creationId xmlns:a16="http://schemas.microsoft.com/office/drawing/2014/main" id="{B65130A1-7A2B-4985-B455-7356BE342BD9}"/>
                    </a:ext>
                  </a:extLst>
                </p:cNvPr>
                <p:cNvSpPr>
                  <a:spLocks/>
                </p:cNvSpPr>
                <p:nvPr userDrawn="1"/>
              </p:nvSpPr>
              <p:spPr bwMode="auto">
                <a:xfrm>
                  <a:off x="3714" y="1452"/>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9" name="Freeform 61">
                  <a:extLst>
                    <a:ext uri="{FF2B5EF4-FFF2-40B4-BE49-F238E27FC236}">
                      <a16:creationId xmlns:a16="http://schemas.microsoft.com/office/drawing/2014/main" id="{A5E5D90B-C1D9-48A5-8CC5-0C4C6D6F183E}"/>
                    </a:ext>
                  </a:extLst>
                </p:cNvPr>
                <p:cNvSpPr>
                  <a:spLocks/>
                </p:cNvSpPr>
                <p:nvPr userDrawn="1"/>
              </p:nvSpPr>
              <p:spPr bwMode="auto">
                <a:xfrm>
                  <a:off x="3699" y="1442"/>
                  <a:ext cx="15" cy="10"/>
                </a:xfrm>
                <a:custGeom>
                  <a:avLst/>
                  <a:gdLst>
                    <a:gd name="T0" fmla="*/ 0 w 3"/>
                    <a:gd name="T1" fmla="*/ 2 h 2"/>
                    <a:gd name="T2" fmla="*/ 3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cubicBezTo>
                        <a:pt x="2" y="2"/>
                        <a:pt x="2" y="2"/>
                        <a:pt x="3" y="2"/>
                      </a:cubicBezTo>
                      <a:cubicBezTo>
                        <a:pt x="3" y="0"/>
                        <a:pt x="3" y="0"/>
                        <a:pt x="3"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0" name="Freeform 62">
                  <a:extLst>
                    <a:ext uri="{FF2B5EF4-FFF2-40B4-BE49-F238E27FC236}">
                      <a16:creationId xmlns:a16="http://schemas.microsoft.com/office/drawing/2014/main" id="{B3B874CC-AFC5-414D-AEF4-57767C140522}"/>
                    </a:ext>
                  </a:extLst>
                </p:cNvPr>
                <p:cNvSpPr>
                  <a:spLocks noEditPoints="1"/>
                </p:cNvSpPr>
                <p:nvPr userDrawn="1"/>
              </p:nvSpPr>
              <p:spPr bwMode="auto">
                <a:xfrm>
                  <a:off x="3520" y="703"/>
                  <a:ext cx="916" cy="759"/>
                </a:xfrm>
                <a:custGeom>
                  <a:avLst/>
                  <a:gdLst>
                    <a:gd name="T0" fmla="*/ 38 w 184"/>
                    <a:gd name="T1" fmla="*/ 64 h 152"/>
                    <a:gd name="T2" fmla="*/ 28 w 184"/>
                    <a:gd name="T3" fmla="*/ 71 h 152"/>
                    <a:gd name="T4" fmla="*/ 19 w 184"/>
                    <a:gd name="T5" fmla="*/ 75 h 152"/>
                    <a:gd name="T6" fmla="*/ 11 w 184"/>
                    <a:gd name="T7" fmla="*/ 83 h 152"/>
                    <a:gd name="T8" fmla="*/ 4 w 184"/>
                    <a:gd name="T9" fmla="*/ 100 h 152"/>
                    <a:gd name="T10" fmla="*/ 2 w 184"/>
                    <a:gd name="T11" fmla="*/ 118 h 152"/>
                    <a:gd name="T12" fmla="*/ 5 w 184"/>
                    <a:gd name="T13" fmla="*/ 120 h 152"/>
                    <a:gd name="T14" fmla="*/ 4 w 184"/>
                    <a:gd name="T15" fmla="*/ 128 h 152"/>
                    <a:gd name="T16" fmla="*/ 7 w 184"/>
                    <a:gd name="T17" fmla="*/ 133 h 152"/>
                    <a:gd name="T18" fmla="*/ 21 w 184"/>
                    <a:gd name="T19" fmla="*/ 143 h 152"/>
                    <a:gd name="T20" fmla="*/ 41 w 184"/>
                    <a:gd name="T21" fmla="*/ 146 h 152"/>
                    <a:gd name="T22" fmla="*/ 49 w 184"/>
                    <a:gd name="T23" fmla="*/ 151 h 152"/>
                    <a:gd name="T24" fmla="*/ 66 w 184"/>
                    <a:gd name="T25" fmla="*/ 151 h 152"/>
                    <a:gd name="T26" fmla="*/ 69 w 184"/>
                    <a:gd name="T27" fmla="*/ 152 h 152"/>
                    <a:gd name="T28" fmla="*/ 80 w 184"/>
                    <a:gd name="T29" fmla="*/ 148 h 152"/>
                    <a:gd name="T30" fmla="*/ 90 w 184"/>
                    <a:gd name="T31" fmla="*/ 138 h 152"/>
                    <a:gd name="T32" fmla="*/ 102 w 184"/>
                    <a:gd name="T33" fmla="*/ 138 h 152"/>
                    <a:gd name="T34" fmla="*/ 121 w 184"/>
                    <a:gd name="T35" fmla="*/ 146 h 152"/>
                    <a:gd name="T36" fmla="*/ 132 w 184"/>
                    <a:gd name="T37" fmla="*/ 147 h 152"/>
                    <a:gd name="T38" fmla="*/ 144 w 184"/>
                    <a:gd name="T39" fmla="*/ 147 h 152"/>
                    <a:gd name="T40" fmla="*/ 156 w 184"/>
                    <a:gd name="T41" fmla="*/ 142 h 152"/>
                    <a:gd name="T42" fmla="*/ 146 w 184"/>
                    <a:gd name="T43" fmla="*/ 144 h 152"/>
                    <a:gd name="T44" fmla="*/ 133 w 184"/>
                    <a:gd name="T45" fmla="*/ 142 h 152"/>
                    <a:gd name="T46" fmla="*/ 111 w 184"/>
                    <a:gd name="T47" fmla="*/ 135 h 152"/>
                    <a:gd name="T48" fmla="*/ 95 w 184"/>
                    <a:gd name="T49" fmla="*/ 131 h 152"/>
                    <a:gd name="T50" fmla="*/ 84 w 184"/>
                    <a:gd name="T51" fmla="*/ 138 h 152"/>
                    <a:gd name="T52" fmla="*/ 63 w 184"/>
                    <a:gd name="T53" fmla="*/ 143 h 152"/>
                    <a:gd name="T54" fmla="*/ 55 w 184"/>
                    <a:gd name="T55" fmla="*/ 144 h 152"/>
                    <a:gd name="T56" fmla="*/ 42 w 184"/>
                    <a:gd name="T57" fmla="*/ 143 h 152"/>
                    <a:gd name="T58" fmla="*/ 17 w 184"/>
                    <a:gd name="T59" fmla="*/ 133 h 152"/>
                    <a:gd name="T60" fmla="*/ 12 w 184"/>
                    <a:gd name="T61" fmla="*/ 124 h 152"/>
                    <a:gd name="T62" fmla="*/ 7 w 184"/>
                    <a:gd name="T63" fmla="*/ 105 h 152"/>
                    <a:gd name="T64" fmla="*/ 13 w 184"/>
                    <a:gd name="T65" fmla="*/ 89 h 152"/>
                    <a:gd name="T66" fmla="*/ 29 w 184"/>
                    <a:gd name="T67" fmla="*/ 80 h 152"/>
                    <a:gd name="T68" fmla="*/ 49 w 184"/>
                    <a:gd name="T69" fmla="*/ 64 h 152"/>
                    <a:gd name="T70" fmla="*/ 59 w 184"/>
                    <a:gd name="T71" fmla="*/ 44 h 152"/>
                    <a:gd name="T72" fmla="*/ 71 w 184"/>
                    <a:gd name="T73" fmla="*/ 20 h 152"/>
                    <a:gd name="T74" fmla="*/ 101 w 184"/>
                    <a:gd name="T75" fmla="*/ 8 h 152"/>
                    <a:gd name="T76" fmla="*/ 106 w 184"/>
                    <a:gd name="T77" fmla="*/ 10 h 152"/>
                    <a:gd name="T78" fmla="*/ 115 w 184"/>
                    <a:gd name="T79" fmla="*/ 11 h 152"/>
                    <a:gd name="T80" fmla="*/ 135 w 184"/>
                    <a:gd name="T81" fmla="*/ 35 h 152"/>
                    <a:gd name="T82" fmla="*/ 141 w 184"/>
                    <a:gd name="T83" fmla="*/ 48 h 152"/>
                    <a:gd name="T84" fmla="*/ 159 w 184"/>
                    <a:gd name="T85" fmla="*/ 73 h 152"/>
                    <a:gd name="T86" fmla="*/ 176 w 184"/>
                    <a:gd name="T87" fmla="*/ 81 h 152"/>
                    <a:gd name="T88" fmla="*/ 184 w 184"/>
                    <a:gd name="T89" fmla="*/ 85 h 152"/>
                    <a:gd name="T90" fmla="*/ 169 w 184"/>
                    <a:gd name="T91" fmla="*/ 71 h 152"/>
                    <a:gd name="T92" fmla="*/ 157 w 184"/>
                    <a:gd name="T93" fmla="*/ 62 h 152"/>
                    <a:gd name="T94" fmla="*/ 151 w 184"/>
                    <a:gd name="T95" fmla="*/ 48 h 152"/>
                    <a:gd name="T96" fmla="*/ 142 w 184"/>
                    <a:gd name="T97" fmla="*/ 34 h 152"/>
                    <a:gd name="T98" fmla="*/ 126 w 184"/>
                    <a:gd name="T99" fmla="*/ 16 h 152"/>
                    <a:gd name="T100" fmla="*/ 112 w 184"/>
                    <a:gd name="T101" fmla="*/ 4 h 152"/>
                    <a:gd name="T102" fmla="*/ 100 w 184"/>
                    <a:gd name="T103" fmla="*/ 4 h 152"/>
                    <a:gd name="T104" fmla="*/ 105 w 184"/>
                    <a:gd name="T105" fmla="*/ 2 h 152"/>
                    <a:gd name="T106" fmla="*/ 91 w 184"/>
                    <a:gd name="T107" fmla="*/ 3 h 152"/>
                    <a:gd name="T108" fmla="*/ 71 w 184"/>
                    <a:gd name="T109" fmla="*/ 15 h 152"/>
                    <a:gd name="T110" fmla="*/ 65 w 184"/>
                    <a:gd name="T111" fmla="*/ 21 h 152"/>
                    <a:gd name="T112" fmla="*/ 59 w 184"/>
                    <a:gd name="T113" fmla="*/ 26 h 152"/>
                    <a:gd name="T114" fmla="*/ 52 w 184"/>
                    <a:gd name="T115" fmla="*/ 41 h 152"/>
                    <a:gd name="T116" fmla="*/ 43 w 184"/>
                    <a:gd name="T117" fmla="*/ 58 h 152"/>
                    <a:gd name="T118" fmla="*/ 135 w 184"/>
                    <a:gd name="T119" fmla="*/ 144 h 152"/>
                    <a:gd name="T120" fmla="*/ 110 w 184"/>
                    <a:gd name="T121" fmla="*/ 1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52">
                      <a:moveTo>
                        <a:pt x="43" y="58"/>
                      </a:moveTo>
                      <a:cubicBezTo>
                        <a:pt x="42" y="59"/>
                        <a:pt x="42" y="59"/>
                        <a:pt x="42" y="59"/>
                      </a:cubicBezTo>
                      <a:cubicBezTo>
                        <a:pt x="42" y="56"/>
                        <a:pt x="43" y="55"/>
                        <a:pt x="42" y="56"/>
                      </a:cubicBezTo>
                      <a:cubicBezTo>
                        <a:pt x="42" y="57"/>
                        <a:pt x="41" y="59"/>
                        <a:pt x="40" y="60"/>
                      </a:cubicBezTo>
                      <a:cubicBezTo>
                        <a:pt x="39" y="62"/>
                        <a:pt x="38" y="63"/>
                        <a:pt x="39" y="64"/>
                      </a:cubicBezTo>
                      <a:cubicBezTo>
                        <a:pt x="37" y="65"/>
                        <a:pt x="37" y="65"/>
                        <a:pt x="37" y="65"/>
                      </a:cubicBezTo>
                      <a:cubicBezTo>
                        <a:pt x="38" y="64"/>
                        <a:pt x="38" y="64"/>
                        <a:pt x="38" y="64"/>
                      </a:cubicBezTo>
                      <a:cubicBezTo>
                        <a:pt x="35" y="65"/>
                        <a:pt x="38" y="67"/>
                        <a:pt x="35" y="68"/>
                      </a:cubicBezTo>
                      <a:cubicBezTo>
                        <a:pt x="34" y="69"/>
                        <a:pt x="33" y="69"/>
                        <a:pt x="34" y="68"/>
                      </a:cubicBezTo>
                      <a:cubicBezTo>
                        <a:pt x="34" y="68"/>
                        <a:pt x="33" y="69"/>
                        <a:pt x="33" y="69"/>
                      </a:cubicBezTo>
                      <a:cubicBezTo>
                        <a:pt x="33" y="69"/>
                        <a:pt x="32" y="70"/>
                        <a:pt x="32" y="70"/>
                      </a:cubicBezTo>
                      <a:cubicBezTo>
                        <a:pt x="31" y="70"/>
                        <a:pt x="31" y="70"/>
                        <a:pt x="32" y="69"/>
                      </a:cubicBezTo>
                      <a:cubicBezTo>
                        <a:pt x="32" y="69"/>
                        <a:pt x="31" y="70"/>
                        <a:pt x="30" y="70"/>
                      </a:cubicBezTo>
                      <a:cubicBezTo>
                        <a:pt x="29" y="71"/>
                        <a:pt x="28" y="71"/>
                        <a:pt x="28" y="71"/>
                      </a:cubicBezTo>
                      <a:cubicBezTo>
                        <a:pt x="28" y="71"/>
                        <a:pt x="28" y="71"/>
                        <a:pt x="28" y="71"/>
                      </a:cubicBezTo>
                      <a:cubicBezTo>
                        <a:pt x="27" y="72"/>
                        <a:pt x="26" y="73"/>
                        <a:pt x="26" y="74"/>
                      </a:cubicBezTo>
                      <a:cubicBezTo>
                        <a:pt x="25" y="74"/>
                        <a:pt x="26" y="73"/>
                        <a:pt x="26" y="73"/>
                      </a:cubicBezTo>
                      <a:cubicBezTo>
                        <a:pt x="26" y="73"/>
                        <a:pt x="25" y="73"/>
                        <a:pt x="25" y="74"/>
                      </a:cubicBezTo>
                      <a:cubicBezTo>
                        <a:pt x="24" y="74"/>
                        <a:pt x="24" y="75"/>
                        <a:pt x="24" y="75"/>
                      </a:cubicBezTo>
                      <a:cubicBezTo>
                        <a:pt x="23" y="75"/>
                        <a:pt x="24" y="73"/>
                        <a:pt x="26" y="72"/>
                      </a:cubicBezTo>
                      <a:cubicBezTo>
                        <a:pt x="23" y="71"/>
                        <a:pt x="24" y="74"/>
                        <a:pt x="19" y="75"/>
                      </a:cubicBezTo>
                      <a:cubicBezTo>
                        <a:pt x="19" y="75"/>
                        <a:pt x="21" y="74"/>
                        <a:pt x="21" y="74"/>
                      </a:cubicBezTo>
                      <a:cubicBezTo>
                        <a:pt x="19" y="73"/>
                        <a:pt x="17" y="75"/>
                        <a:pt x="15" y="76"/>
                      </a:cubicBezTo>
                      <a:cubicBezTo>
                        <a:pt x="15" y="76"/>
                        <a:pt x="21" y="74"/>
                        <a:pt x="19" y="76"/>
                      </a:cubicBezTo>
                      <a:cubicBezTo>
                        <a:pt x="18" y="77"/>
                        <a:pt x="17" y="77"/>
                        <a:pt x="16" y="79"/>
                      </a:cubicBezTo>
                      <a:cubicBezTo>
                        <a:pt x="15" y="78"/>
                        <a:pt x="14" y="79"/>
                        <a:pt x="13" y="80"/>
                      </a:cubicBezTo>
                      <a:cubicBezTo>
                        <a:pt x="12" y="79"/>
                        <a:pt x="12" y="79"/>
                        <a:pt x="12" y="79"/>
                      </a:cubicBezTo>
                      <a:cubicBezTo>
                        <a:pt x="11" y="81"/>
                        <a:pt x="11" y="82"/>
                        <a:pt x="11" y="83"/>
                      </a:cubicBezTo>
                      <a:cubicBezTo>
                        <a:pt x="9" y="85"/>
                        <a:pt x="8" y="84"/>
                        <a:pt x="7" y="84"/>
                      </a:cubicBezTo>
                      <a:cubicBezTo>
                        <a:pt x="5" y="88"/>
                        <a:pt x="10" y="83"/>
                        <a:pt x="8" y="87"/>
                      </a:cubicBezTo>
                      <a:cubicBezTo>
                        <a:pt x="6" y="89"/>
                        <a:pt x="5" y="92"/>
                        <a:pt x="4" y="95"/>
                      </a:cubicBezTo>
                      <a:cubicBezTo>
                        <a:pt x="3" y="97"/>
                        <a:pt x="4" y="94"/>
                        <a:pt x="3" y="95"/>
                      </a:cubicBezTo>
                      <a:cubicBezTo>
                        <a:pt x="3" y="97"/>
                        <a:pt x="3" y="97"/>
                        <a:pt x="3" y="97"/>
                      </a:cubicBezTo>
                      <a:cubicBezTo>
                        <a:pt x="3" y="98"/>
                        <a:pt x="3" y="97"/>
                        <a:pt x="3" y="97"/>
                      </a:cubicBezTo>
                      <a:cubicBezTo>
                        <a:pt x="3" y="99"/>
                        <a:pt x="4" y="98"/>
                        <a:pt x="4" y="100"/>
                      </a:cubicBezTo>
                      <a:cubicBezTo>
                        <a:pt x="4" y="101"/>
                        <a:pt x="3" y="102"/>
                        <a:pt x="3" y="103"/>
                      </a:cubicBezTo>
                      <a:cubicBezTo>
                        <a:pt x="2" y="104"/>
                        <a:pt x="2" y="105"/>
                        <a:pt x="2" y="105"/>
                      </a:cubicBezTo>
                      <a:cubicBezTo>
                        <a:pt x="1" y="106"/>
                        <a:pt x="1" y="107"/>
                        <a:pt x="2" y="108"/>
                      </a:cubicBezTo>
                      <a:cubicBezTo>
                        <a:pt x="1" y="109"/>
                        <a:pt x="1" y="107"/>
                        <a:pt x="0" y="108"/>
                      </a:cubicBezTo>
                      <a:cubicBezTo>
                        <a:pt x="1" y="112"/>
                        <a:pt x="1" y="111"/>
                        <a:pt x="2" y="115"/>
                      </a:cubicBezTo>
                      <a:cubicBezTo>
                        <a:pt x="2" y="115"/>
                        <a:pt x="2" y="115"/>
                        <a:pt x="2" y="116"/>
                      </a:cubicBezTo>
                      <a:cubicBezTo>
                        <a:pt x="2" y="117"/>
                        <a:pt x="2" y="118"/>
                        <a:pt x="2" y="118"/>
                      </a:cubicBezTo>
                      <a:cubicBezTo>
                        <a:pt x="2" y="115"/>
                        <a:pt x="4" y="118"/>
                        <a:pt x="5" y="120"/>
                      </a:cubicBezTo>
                      <a:cubicBezTo>
                        <a:pt x="5" y="119"/>
                        <a:pt x="6" y="118"/>
                        <a:pt x="6" y="118"/>
                      </a:cubicBezTo>
                      <a:cubicBezTo>
                        <a:pt x="6" y="118"/>
                        <a:pt x="7" y="121"/>
                        <a:pt x="7" y="121"/>
                      </a:cubicBezTo>
                      <a:cubicBezTo>
                        <a:pt x="7" y="122"/>
                        <a:pt x="6" y="122"/>
                        <a:pt x="6" y="121"/>
                      </a:cubicBezTo>
                      <a:cubicBezTo>
                        <a:pt x="6" y="121"/>
                        <a:pt x="6" y="121"/>
                        <a:pt x="6" y="122"/>
                      </a:cubicBezTo>
                      <a:cubicBezTo>
                        <a:pt x="6" y="123"/>
                        <a:pt x="5" y="123"/>
                        <a:pt x="5" y="122"/>
                      </a:cubicBezTo>
                      <a:cubicBezTo>
                        <a:pt x="5" y="121"/>
                        <a:pt x="5" y="121"/>
                        <a:pt x="5" y="120"/>
                      </a:cubicBezTo>
                      <a:cubicBezTo>
                        <a:pt x="4" y="120"/>
                        <a:pt x="3" y="119"/>
                        <a:pt x="2" y="119"/>
                      </a:cubicBezTo>
                      <a:cubicBezTo>
                        <a:pt x="3" y="119"/>
                        <a:pt x="3" y="120"/>
                        <a:pt x="3" y="120"/>
                      </a:cubicBezTo>
                      <a:cubicBezTo>
                        <a:pt x="3" y="120"/>
                        <a:pt x="3" y="120"/>
                        <a:pt x="3" y="120"/>
                      </a:cubicBezTo>
                      <a:cubicBezTo>
                        <a:pt x="2" y="120"/>
                        <a:pt x="3" y="121"/>
                        <a:pt x="3" y="121"/>
                      </a:cubicBezTo>
                      <a:cubicBezTo>
                        <a:pt x="2" y="122"/>
                        <a:pt x="2" y="122"/>
                        <a:pt x="2" y="122"/>
                      </a:cubicBezTo>
                      <a:cubicBezTo>
                        <a:pt x="3" y="123"/>
                        <a:pt x="3" y="123"/>
                        <a:pt x="3" y="123"/>
                      </a:cubicBezTo>
                      <a:cubicBezTo>
                        <a:pt x="4" y="128"/>
                        <a:pt x="4" y="128"/>
                        <a:pt x="4" y="128"/>
                      </a:cubicBezTo>
                      <a:cubicBezTo>
                        <a:pt x="5" y="129"/>
                        <a:pt x="7" y="130"/>
                        <a:pt x="8" y="131"/>
                      </a:cubicBezTo>
                      <a:cubicBezTo>
                        <a:pt x="10" y="133"/>
                        <a:pt x="12" y="134"/>
                        <a:pt x="14" y="135"/>
                      </a:cubicBezTo>
                      <a:cubicBezTo>
                        <a:pt x="12" y="135"/>
                        <a:pt x="13" y="136"/>
                        <a:pt x="12" y="137"/>
                      </a:cubicBezTo>
                      <a:cubicBezTo>
                        <a:pt x="12" y="136"/>
                        <a:pt x="11" y="135"/>
                        <a:pt x="10" y="135"/>
                      </a:cubicBezTo>
                      <a:cubicBezTo>
                        <a:pt x="9" y="134"/>
                        <a:pt x="7" y="133"/>
                        <a:pt x="7" y="131"/>
                      </a:cubicBezTo>
                      <a:cubicBezTo>
                        <a:pt x="8" y="133"/>
                        <a:pt x="7" y="133"/>
                        <a:pt x="7" y="133"/>
                      </a:cubicBezTo>
                      <a:cubicBezTo>
                        <a:pt x="7" y="133"/>
                        <a:pt x="7" y="133"/>
                        <a:pt x="7" y="133"/>
                      </a:cubicBezTo>
                      <a:cubicBezTo>
                        <a:pt x="8" y="134"/>
                        <a:pt x="8" y="134"/>
                        <a:pt x="9" y="134"/>
                      </a:cubicBezTo>
                      <a:cubicBezTo>
                        <a:pt x="10" y="135"/>
                        <a:pt x="11" y="136"/>
                        <a:pt x="11" y="136"/>
                      </a:cubicBezTo>
                      <a:cubicBezTo>
                        <a:pt x="10" y="137"/>
                        <a:pt x="11" y="138"/>
                        <a:pt x="12" y="139"/>
                      </a:cubicBezTo>
                      <a:cubicBezTo>
                        <a:pt x="12" y="137"/>
                        <a:pt x="16" y="140"/>
                        <a:pt x="18" y="141"/>
                      </a:cubicBezTo>
                      <a:cubicBezTo>
                        <a:pt x="18" y="142"/>
                        <a:pt x="17" y="142"/>
                        <a:pt x="15" y="140"/>
                      </a:cubicBezTo>
                      <a:cubicBezTo>
                        <a:pt x="15" y="142"/>
                        <a:pt x="17" y="142"/>
                        <a:pt x="18" y="142"/>
                      </a:cubicBezTo>
                      <a:cubicBezTo>
                        <a:pt x="19" y="142"/>
                        <a:pt x="20" y="142"/>
                        <a:pt x="21" y="143"/>
                      </a:cubicBezTo>
                      <a:cubicBezTo>
                        <a:pt x="20" y="143"/>
                        <a:pt x="20" y="142"/>
                        <a:pt x="20" y="142"/>
                      </a:cubicBezTo>
                      <a:cubicBezTo>
                        <a:pt x="21" y="143"/>
                        <a:pt x="24" y="145"/>
                        <a:pt x="23" y="145"/>
                      </a:cubicBezTo>
                      <a:cubicBezTo>
                        <a:pt x="23" y="145"/>
                        <a:pt x="23" y="145"/>
                        <a:pt x="23" y="145"/>
                      </a:cubicBezTo>
                      <a:cubicBezTo>
                        <a:pt x="26" y="147"/>
                        <a:pt x="34" y="149"/>
                        <a:pt x="35" y="147"/>
                      </a:cubicBezTo>
                      <a:cubicBezTo>
                        <a:pt x="35" y="147"/>
                        <a:pt x="34" y="149"/>
                        <a:pt x="34" y="149"/>
                      </a:cubicBezTo>
                      <a:cubicBezTo>
                        <a:pt x="34" y="149"/>
                        <a:pt x="36" y="148"/>
                        <a:pt x="38" y="147"/>
                      </a:cubicBezTo>
                      <a:cubicBezTo>
                        <a:pt x="39" y="147"/>
                        <a:pt x="40" y="146"/>
                        <a:pt x="41" y="146"/>
                      </a:cubicBezTo>
                      <a:cubicBezTo>
                        <a:pt x="41" y="146"/>
                        <a:pt x="42" y="145"/>
                        <a:pt x="42" y="145"/>
                      </a:cubicBezTo>
                      <a:cubicBezTo>
                        <a:pt x="41" y="147"/>
                        <a:pt x="43" y="150"/>
                        <a:pt x="40" y="150"/>
                      </a:cubicBezTo>
                      <a:cubicBezTo>
                        <a:pt x="41" y="151"/>
                        <a:pt x="42" y="151"/>
                        <a:pt x="44" y="151"/>
                      </a:cubicBezTo>
                      <a:cubicBezTo>
                        <a:pt x="43" y="151"/>
                        <a:pt x="42" y="149"/>
                        <a:pt x="43" y="149"/>
                      </a:cubicBezTo>
                      <a:cubicBezTo>
                        <a:pt x="46" y="150"/>
                        <a:pt x="45" y="150"/>
                        <a:pt x="48" y="151"/>
                      </a:cubicBezTo>
                      <a:cubicBezTo>
                        <a:pt x="47" y="151"/>
                        <a:pt x="48" y="149"/>
                        <a:pt x="50" y="149"/>
                      </a:cubicBezTo>
                      <a:cubicBezTo>
                        <a:pt x="49" y="149"/>
                        <a:pt x="50" y="151"/>
                        <a:pt x="49" y="151"/>
                      </a:cubicBezTo>
                      <a:cubicBezTo>
                        <a:pt x="49" y="151"/>
                        <a:pt x="50" y="151"/>
                        <a:pt x="51" y="151"/>
                      </a:cubicBezTo>
                      <a:cubicBezTo>
                        <a:pt x="52" y="150"/>
                        <a:pt x="53" y="150"/>
                        <a:pt x="53" y="150"/>
                      </a:cubicBezTo>
                      <a:cubicBezTo>
                        <a:pt x="52" y="150"/>
                        <a:pt x="53" y="151"/>
                        <a:pt x="54" y="152"/>
                      </a:cubicBezTo>
                      <a:cubicBezTo>
                        <a:pt x="53" y="151"/>
                        <a:pt x="57" y="152"/>
                        <a:pt x="58" y="152"/>
                      </a:cubicBezTo>
                      <a:cubicBezTo>
                        <a:pt x="56" y="151"/>
                        <a:pt x="56" y="151"/>
                        <a:pt x="56" y="151"/>
                      </a:cubicBezTo>
                      <a:cubicBezTo>
                        <a:pt x="61" y="151"/>
                        <a:pt x="61" y="148"/>
                        <a:pt x="65" y="148"/>
                      </a:cubicBezTo>
                      <a:cubicBezTo>
                        <a:pt x="64" y="149"/>
                        <a:pt x="64" y="151"/>
                        <a:pt x="66" y="151"/>
                      </a:cubicBezTo>
                      <a:cubicBezTo>
                        <a:pt x="67" y="150"/>
                        <a:pt x="70" y="145"/>
                        <a:pt x="73" y="143"/>
                      </a:cubicBezTo>
                      <a:cubicBezTo>
                        <a:pt x="74" y="144"/>
                        <a:pt x="74" y="144"/>
                        <a:pt x="74" y="144"/>
                      </a:cubicBezTo>
                      <a:cubicBezTo>
                        <a:pt x="74" y="144"/>
                        <a:pt x="74" y="144"/>
                        <a:pt x="75" y="143"/>
                      </a:cubicBezTo>
                      <a:cubicBezTo>
                        <a:pt x="75" y="143"/>
                        <a:pt x="76" y="142"/>
                        <a:pt x="76" y="142"/>
                      </a:cubicBezTo>
                      <a:cubicBezTo>
                        <a:pt x="75" y="145"/>
                        <a:pt x="71" y="149"/>
                        <a:pt x="68" y="151"/>
                      </a:cubicBezTo>
                      <a:cubicBezTo>
                        <a:pt x="70" y="151"/>
                        <a:pt x="69" y="151"/>
                        <a:pt x="71" y="151"/>
                      </a:cubicBezTo>
                      <a:cubicBezTo>
                        <a:pt x="72" y="151"/>
                        <a:pt x="70" y="152"/>
                        <a:pt x="69" y="152"/>
                      </a:cubicBezTo>
                      <a:cubicBezTo>
                        <a:pt x="69" y="152"/>
                        <a:pt x="71" y="152"/>
                        <a:pt x="72" y="152"/>
                      </a:cubicBezTo>
                      <a:cubicBezTo>
                        <a:pt x="74" y="152"/>
                        <a:pt x="75" y="151"/>
                        <a:pt x="75" y="151"/>
                      </a:cubicBezTo>
                      <a:cubicBezTo>
                        <a:pt x="75" y="150"/>
                        <a:pt x="79" y="149"/>
                        <a:pt x="79" y="148"/>
                      </a:cubicBezTo>
                      <a:cubicBezTo>
                        <a:pt x="79" y="148"/>
                        <a:pt x="77" y="149"/>
                        <a:pt x="76" y="149"/>
                      </a:cubicBezTo>
                      <a:cubicBezTo>
                        <a:pt x="74" y="150"/>
                        <a:pt x="73" y="151"/>
                        <a:pt x="73" y="151"/>
                      </a:cubicBezTo>
                      <a:cubicBezTo>
                        <a:pt x="72" y="150"/>
                        <a:pt x="76" y="147"/>
                        <a:pt x="79" y="146"/>
                      </a:cubicBezTo>
                      <a:cubicBezTo>
                        <a:pt x="81" y="146"/>
                        <a:pt x="79" y="148"/>
                        <a:pt x="80" y="148"/>
                      </a:cubicBezTo>
                      <a:cubicBezTo>
                        <a:pt x="80" y="148"/>
                        <a:pt x="83" y="146"/>
                        <a:pt x="83" y="146"/>
                      </a:cubicBezTo>
                      <a:cubicBezTo>
                        <a:pt x="82" y="147"/>
                        <a:pt x="82" y="147"/>
                        <a:pt x="82" y="147"/>
                      </a:cubicBezTo>
                      <a:cubicBezTo>
                        <a:pt x="84" y="147"/>
                        <a:pt x="85" y="145"/>
                        <a:pt x="88" y="144"/>
                      </a:cubicBezTo>
                      <a:cubicBezTo>
                        <a:pt x="88" y="144"/>
                        <a:pt x="89" y="144"/>
                        <a:pt x="90" y="144"/>
                      </a:cubicBezTo>
                      <a:cubicBezTo>
                        <a:pt x="90" y="144"/>
                        <a:pt x="91" y="144"/>
                        <a:pt x="91" y="144"/>
                      </a:cubicBezTo>
                      <a:cubicBezTo>
                        <a:pt x="89" y="143"/>
                        <a:pt x="86" y="140"/>
                        <a:pt x="87" y="138"/>
                      </a:cubicBezTo>
                      <a:cubicBezTo>
                        <a:pt x="87" y="138"/>
                        <a:pt x="88" y="138"/>
                        <a:pt x="90" y="138"/>
                      </a:cubicBezTo>
                      <a:cubicBezTo>
                        <a:pt x="91" y="138"/>
                        <a:pt x="93" y="137"/>
                        <a:pt x="93" y="138"/>
                      </a:cubicBezTo>
                      <a:cubicBezTo>
                        <a:pt x="95" y="138"/>
                        <a:pt x="92" y="141"/>
                        <a:pt x="94" y="141"/>
                      </a:cubicBezTo>
                      <a:cubicBezTo>
                        <a:pt x="93" y="141"/>
                        <a:pt x="94" y="140"/>
                        <a:pt x="94" y="140"/>
                      </a:cubicBezTo>
                      <a:cubicBezTo>
                        <a:pt x="95" y="140"/>
                        <a:pt x="94" y="141"/>
                        <a:pt x="96" y="141"/>
                      </a:cubicBezTo>
                      <a:cubicBezTo>
                        <a:pt x="96" y="139"/>
                        <a:pt x="100" y="140"/>
                        <a:pt x="97" y="139"/>
                      </a:cubicBezTo>
                      <a:cubicBezTo>
                        <a:pt x="99" y="139"/>
                        <a:pt x="98" y="139"/>
                        <a:pt x="100" y="140"/>
                      </a:cubicBezTo>
                      <a:cubicBezTo>
                        <a:pt x="100" y="139"/>
                        <a:pt x="101" y="138"/>
                        <a:pt x="102" y="138"/>
                      </a:cubicBezTo>
                      <a:cubicBezTo>
                        <a:pt x="103" y="137"/>
                        <a:pt x="104" y="137"/>
                        <a:pt x="105" y="137"/>
                      </a:cubicBezTo>
                      <a:cubicBezTo>
                        <a:pt x="105" y="137"/>
                        <a:pt x="105" y="138"/>
                        <a:pt x="105" y="138"/>
                      </a:cubicBezTo>
                      <a:cubicBezTo>
                        <a:pt x="109" y="140"/>
                        <a:pt x="111" y="141"/>
                        <a:pt x="114" y="143"/>
                      </a:cubicBezTo>
                      <a:cubicBezTo>
                        <a:pt x="114" y="143"/>
                        <a:pt x="116" y="144"/>
                        <a:pt x="115" y="145"/>
                      </a:cubicBezTo>
                      <a:cubicBezTo>
                        <a:pt x="116" y="145"/>
                        <a:pt x="116" y="144"/>
                        <a:pt x="118" y="145"/>
                      </a:cubicBezTo>
                      <a:cubicBezTo>
                        <a:pt x="119" y="147"/>
                        <a:pt x="115" y="144"/>
                        <a:pt x="116" y="146"/>
                      </a:cubicBezTo>
                      <a:cubicBezTo>
                        <a:pt x="117" y="145"/>
                        <a:pt x="119" y="146"/>
                        <a:pt x="121" y="146"/>
                      </a:cubicBezTo>
                      <a:cubicBezTo>
                        <a:pt x="121" y="145"/>
                        <a:pt x="118" y="145"/>
                        <a:pt x="116" y="144"/>
                      </a:cubicBezTo>
                      <a:cubicBezTo>
                        <a:pt x="116" y="143"/>
                        <a:pt x="120" y="143"/>
                        <a:pt x="124" y="143"/>
                      </a:cubicBezTo>
                      <a:cubicBezTo>
                        <a:pt x="127" y="144"/>
                        <a:pt x="125" y="145"/>
                        <a:pt x="125" y="144"/>
                      </a:cubicBezTo>
                      <a:cubicBezTo>
                        <a:pt x="131" y="146"/>
                        <a:pt x="131" y="143"/>
                        <a:pt x="135" y="145"/>
                      </a:cubicBezTo>
                      <a:cubicBezTo>
                        <a:pt x="137" y="146"/>
                        <a:pt x="135" y="147"/>
                        <a:pt x="135" y="148"/>
                      </a:cubicBezTo>
                      <a:cubicBezTo>
                        <a:pt x="133" y="148"/>
                        <a:pt x="131" y="146"/>
                        <a:pt x="130" y="146"/>
                      </a:cubicBezTo>
                      <a:cubicBezTo>
                        <a:pt x="132" y="147"/>
                        <a:pt x="132" y="147"/>
                        <a:pt x="132" y="147"/>
                      </a:cubicBezTo>
                      <a:cubicBezTo>
                        <a:pt x="131" y="147"/>
                        <a:pt x="129" y="147"/>
                        <a:pt x="128" y="147"/>
                      </a:cubicBezTo>
                      <a:cubicBezTo>
                        <a:pt x="129" y="147"/>
                        <a:pt x="131" y="148"/>
                        <a:pt x="134" y="148"/>
                      </a:cubicBezTo>
                      <a:cubicBezTo>
                        <a:pt x="136" y="149"/>
                        <a:pt x="137" y="149"/>
                        <a:pt x="139" y="149"/>
                      </a:cubicBezTo>
                      <a:cubicBezTo>
                        <a:pt x="140" y="149"/>
                        <a:pt x="142" y="149"/>
                        <a:pt x="143" y="149"/>
                      </a:cubicBezTo>
                      <a:cubicBezTo>
                        <a:pt x="144" y="149"/>
                        <a:pt x="145" y="148"/>
                        <a:pt x="144" y="148"/>
                      </a:cubicBezTo>
                      <a:cubicBezTo>
                        <a:pt x="143" y="148"/>
                        <a:pt x="143" y="148"/>
                        <a:pt x="143" y="148"/>
                      </a:cubicBezTo>
                      <a:cubicBezTo>
                        <a:pt x="142" y="147"/>
                        <a:pt x="146" y="147"/>
                        <a:pt x="144" y="147"/>
                      </a:cubicBezTo>
                      <a:cubicBezTo>
                        <a:pt x="146" y="146"/>
                        <a:pt x="148" y="145"/>
                        <a:pt x="151" y="145"/>
                      </a:cubicBezTo>
                      <a:cubicBezTo>
                        <a:pt x="151" y="146"/>
                        <a:pt x="151" y="146"/>
                        <a:pt x="151" y="146"/>
                      </a:cubicBezTo>
                      <a:cubicBezTo>
                        <a:pt x="151" y="146"/>
                        <a:pt x="149" y="146"/>
                        <a:pt x="149" y="146"/>
                      </a:cubicBezTo>
                      <a:cubicBezTo>
                        <a:pt x="150" y="146"/>
                        <a:pt x="153" y="147"/>
                        <a:pt x="154" y="146"/>
                      </a:cubicBezTo>
                      <a:cubicBezTo>
                        <a:pt x="152" y="145"/>
                        <a:pt x="152" y="145"/>
                        <a:pt x="152" y="145"/>
                      </a:cubicBezTo>
                      <a:cubicBezTo>
                        <a:pt x="154" y="144"/>
                        <a:pt x="156" y="143"/>
                        <a:pt x="158" y="143"/>
                      </a:cubicBezTo>
                      <a:cubicBezTo>
                        <a:pt x="157" y="142"/>
                        <a:pt x="158" y="143"/>
                        <a:pt x="156" y="142"/>
                      </a:cubicBezTo>
                      <a:cubicBezTo>
                        <a:pt x="158" y="144"/>
                        <a:pt x="150" y="143"/>
                        <a:pt x="153" y="144"/>
                      </a:cubicBezTo>
                      <a:cubicBezTo>
                        <a:pt x="151" y="143"/>
                        <a:pt x="150" y="144"/>
                        <a:pt x="147" y="143"/>
                      </a:cubicBezTo>
                      <a:cubicBezTo>
                        <a:pt x="147" y="143"/>
                        <a:pt x="148" y="143"/>
                        <a:pt x="146" y="143"/>
                      </a:cubicBezTo>
                      <a:cubicBezTo>
                        <a:pt x="146" y="143"/>
                        <a:pt x="146" y="143"/>
                        <a:pt x="146" y="144"/>
                      </a:cubicBezTo>
                      <a:cubicBezTo>
                        <a:pt x="146" y="144"/>
                        <a:pt x="146" y="144"/>
                        <a:pt x="146" y="144"/>
                      </a:cubicBezTo>
                      <a:cubicBezTo>
                        <a:pt x="146" y="144"/>
                        <a:pt x="146" y="144"/>
                        <a:pt x="146" y="144"/>
                      </a:cubicBezTo>
                      <a:cubicBezTo>
                        <a:pt x="146" y="144"/>
                        <a:pt x="146" y="144"/>
                        <a:pt x="146" y="144"/>
                      </a:cubicBezTo>
                      <a:cubicBezTo>
                        <a:pt x="146" y="144"/>
                        <a:pt x="147" y="144"/>
                        <a:pt x="147" y="144"/>
                      </a:cubicBezTo>
                      <a:cubicBezTo>
                        <a:pt x="146" y="145"/>
                        <a:pt x="143" y="145"/>
                        <a:pt x="142" y="145"/>
                      </a:cubicBezTo>
                      <a:cubicBezTo>
                        <a:pt x="140" y="145"/>
                        <a:pt x="142" y="145"/>
                        <a:pt x="141" y="145"/>
                      </a:cubicBezTo>
                      <a:cubicBezTo>
                        <a:pt x="140" y="145"/>
                        <a:pt x="140" y="145"/>
                        <a:pt x="140" y="145"/>
                      </a:cubicBezTo>
                      <a:cubicBezTo>
                        <a:pt x="140" y="144"/>
                        <a:pt x="137" y="144"/>
                        <a:pt x="140" y="143"/>
                      </a:cubicBezTo>
                      <a:cubicBezTo>
                        <a:pt x="137" y="143"/>
                        <a:pt x="137" y="143"/>
                        <a:pt x="137" y="143"/>
                      </a:cubicBezTo>
                      <a:cubicBezTo>
                        <a:pt x="136" y="143"/>
                        <a:pt x="134" y="142"/>
                        <a:pt x="133" y="142"/>
                      </a:cubicBezTo>
                      <a:cubicBezTo>
                        <a:pt x="132" y="142"/>
                        <a:pt x="130" y="143"/>
                        <a:pt x="131" y="142"/>
                      </a:cubicBezTo>
                      <a:cubicBezTo>
                        <a:pt x="131" y="142"/>
                        <a:pt x="130" y="142"/>
                        <a:pt x="129" y="142"/>
                      </a:cubicBezTo>
                      <a:cubicBezTo>
                        <a:pt x="128" y="142"/>
                        <a:pt x="127" y="142"/>
                        <a:pt x="127" y="142"/>
                      </a:cubicBezTo>
                      <a:cubicBezTo>
                        <a:pt x="127" y="142"/>
                        <a:pt x="127" y="142"/>
                        <a:pt x="127" y="142"/>
                      </a:cubicBezTo>
                      <a:cubicBezTo>
                        <a:pt x="124" y="141"/>
                        <a:pt x="119" y="141"/>
                        <a:pt x="116" y="138"/>
                      </a:cubicBezTo>
                      <a:cubicBezTo>
                        <a:pt x="115" y="137"/>
                        <a:pt x="115" y="137"/>
                        <a:pt x="114" y="137"/>
                      </a:cubicBezTo>
                      <a:cubicBezTo>
                        <a:pt x="113" y="137"/>
                        <a:pt x="112" y="136"/>
                        <a:pt x="111" y="135"/>
                      </a:cubicBezTo>
                      <a:cubicBezTo>
                        <a:pt x="111" y="135"/>
                        <a:pt x="111" y="135"/>
                        <a:pt x="111" y="135"/>
                      </a:cubicBezTo>
                      <a:cubicBezTo>
                        <a:pt x="110" y="134"/>
                        <a:pt x="109" y="134"/>
                        <a:pt x="107" y="133"/>
                      </a:cubicBezTo>
                      <a:cubicBezTo>
                        <a:pt x="106" y="133"/>
                        <a:pt x="105" y="132"/>
                        <a:pt x="104" y="133"/>
                      </a:cubicBezTo>
                      <a:cubicBezTo>
                        <a:pt x="104" y="132"/>
                        <a:pt x="103" y="131"/>
                        <a:pt x="102" y="131"/>
                      </a:cubicBezTo>
                      <a:cubicBezTo>
                        <a:pt x="102" y="131"/>
                        <a:pt x="101" y="131"/>
                        <a:pt x="100" y="131"/>
                      </a:cubicBezTo>
                      <a:cubicBezTo>
                        <a:pt x="100" y="131"/>
                        <a:pt x="99" y="131"/>
                        <a:pt x="98" y="131"/>
                      </a:cubicBezTo>
                      <a:cubicBezTo>
                        <a:pt x="97" y="131"/>
                        <a:pt x="96" y="131"/>
                        <a:pt x="95" y="131"/>
                      </a:cubicBezTo>
                      <a:cubicBezTo>
                        <a:pt x="95" y="132"/>
                        <a:pt x="94" y="132"/>
                        <a:pt x="93" y="132"/>
                      </a:cubicBezTo>
                      <a:cubicBezTo>
                        <a:pt x="92" y="132"/>
                        <a:pt x="91" y="133"/>
                        <a:pt x="90" y="133"/>
                      </a:cubicBezTo>
                      <a:cubicBezTo>
                        <a:pt x="90" y="134"/>
                        <a:pt x="90" y="134"/>
                        <a:pt x="90" y="134"/>
                      </a:cubicBezTo>
                      <a:cubicBezTo>
                        <a:pt x="89" y="134"/>
                        <a:pt x="88" y="135"/>
                        <a:pt x="87" y="135"/>
                      </a:cubicBezTo>
                      <a:cubicBezTo>
                        <a:pt x="86" y="136"/>
                        <a:pt x="86" y="136"/>
                        <a:pt x="85" y="136"/>
                      </a:cubicBezTo>
                      <a:cubicBezTo>
                        <a:pt x="85" y="137"/>
                        <a:pt x="84" y="137"/>
                        <a:pt x="84" y="137"/>
                      </a:cubicBezTo>
                      <a:cubicBezTo>
                        <a:pt x="84" y="138"/>
                        <a:pt x="84" y="138"/>
                        <a:pt x="84" y="138"/>
                      </a:cubicBezTo>
                      <a:cubicBezTo>
                        <a:pt x="83" y="140"/>
                        <a:pt x="79" y="140"/>
                        <a:pt x="76" y="141"/>
                      </a:cubicBezTo>
                      <a:cubicBezTo>
                        <a:pt x="76" y="141"/>
                        <a:pt x="77" y="140"/>
                        <a:pt x="78" y="140"/>
                      </a:cubicBezTo>
                      <a:cubicBezTo>
                        <a:pt x="74" y="140"/>
                        <a:pt x="70" y="144"/>
                        <a:pt x="66" y="143"/>
                      </a:cubicBezTo>
                      <a:cubicBezTo>
                        <a:pt x="65" y="144"/>
                        <a:pt x="65" y="144"/>
                        <a:pt x="64" y="144"/>
                      </a:cubicBezTo>
                      <a:cubicBezTo>
                        <a:pt x="64" y="144"/>
                        <a:pt x="64" y="144"/>
                        <a:pt x="64" y="144"/>
                      </a:cubicBezTo>
                      <a:cubicBezTo>
                        <a:pt x="64" y="144"/>
                        <a:pt x="64" y="144"/>
                        <a:pt x="64" y="144"/>
                      </a:cubicBezTo>
                      <a:cubicBezTo>
                        <a:pt x="63" y="144"/>
                        <a:pt x="63" y="143"/>
                        <a:pt x="63" y="143"/>
                      </a:cubicBezTo>
                      <a:cubicBezTo>
                        <a:pt x="63" y="144"/>
                        <a:pt x="63" y="144"/>
                        <a:pt x="64" y="144"/>
                      </a:cubicBezTo>
                      <a:cubicBezTo>
                        <a:pt x="63" y="144"/>
                        <a:pt x="62" y="144"/>
                        <a:pt x="61" y="144"/>
                      </a:cubicBezTo>
                      <a:cubicBezTo>
                        <a:pt x="60" y="143"/>
                        <a:pt x="60" y="143"/>
                        <a:pt x="60" y="143"/>
                      </a:cubicBezTo>
                      <a:cubicBezTo>
                        <a:pt x="60" y="143"/>
                        <a:pt x="60" y="143"/>
                        <a:pt x="60" y="143"/>
                      </a:cubicBezTo>
                      <a:cubicBezTo>
                        <a:pt x="59" y="143"/>
                        <a:pt x="59" y="144"/>
                        <a:pt x="60" y="144"/>
                      </a:cubicBezTo>
                      <a:cubicBezTo>
                        <a:pt x="59" y="144"/>
                        <a:pt x="59" y="145"/>
                        <a:pt x="59" y="145"/>
                      </a:cubicBezTo>
                      <a:cubicBezTo>
                        <a:pt x="58" y="143"/>
                        <a:pt x="56" y="145"/>
                        <a:pt x="55" y="144"/>
                      </a:cubicBezTo>
                      <a:cubicBezTo>
                        <a:pt x="54" y="144"/>
                        <a:pt x="53" y="144"/>
                        <a:pt x="52" y="145"/>
                      </a:cubicBezTo>
                      <a:cubicBezTo>
                        <a:pt x="50" y="145"/>
                        <a:pt x="49" y="145"/>
                        <a:pt x="49" y="146"/>
                      </a:cubicBezTo>
                      <a:cubicBezTo>
                        <a:pt x="49" y="145"/>
                        <a:pt x="48" y="145"/>
                        <a:pt x="49" y="145"/>
                      </a:cubicBezTo>
                      <a:cubicBezTo>
                        <a:pt x="48" y="145"/>
                        <a:pt x="47" y="145"/>
                        <a:pt x="45" y="145"/>
                      </a:cubicBezTo>
                      <a:cubicBezTo>
                        <a:pt x="45" y="144"/>
                        <a:pt x="45" y="144"/>
                        <a:pt x="45" y="144"/>
                      </a:cubicBezTo>
                      <a:cubicBezTo>
                        <a:pt x="42" y="145"/>
                        <a:pt x="42" y="145"/>
                        <a:pt x="42" y="145"/>
                      </a:cubicBezTo>
                      <a:cubicBezTo>
                        <a:pt x="41" y="144"/>
                        <a:pt x="40" y="144"/>
                        <a:pt x="42" y="143"/>
                      </a:cubicBezTo>
                      <a:cubicBezTo>
                        <a:pt x="38" y="144"/>
                        <a:pt x="39" y="143"/>
                        <a:pt x="35" y="144"/>
                      </a:cubicBezTo>
                      <a:cubicBezTo>
                        <a:pt x="36" y="143"/>
                        <a:pt x="36" y="143"/>
                        <a:pt x="36" y="143"/>
                      </a:cubicBezTo>
                      <a:cubicBezTo>
                        <a:pt x="35" y="143"/>
                        <a:pt x="33" y="143"/>
                        <a:pt x="32" y="143"/>
                      </a:cubicBezTo>
                      <a:cubicBezTo>
                        <a:pt x="32" y="142"/>
                        <a:pt x="31" y="141"/>
                        <a:pt x="29" y="141"/>
                      </a:cubicBezTo>
                      <a:cubicBezTo>
                        <a:pt x="28" y="140"/>
                        <a:pt x="26" y="140"/>
                        <a:pt x="25" y="139"/>
                      </a:cubicBezTo>
                      <a:cubicBezTo>
                        <a:pt x="23" y="138"/>
                        <a:pt x="22" y="137"/>
                        <a:pt x="20" y="136"/>
                      </a:cubicBezTo>
                      <a:cubicBezTo>
                        <a:pt x="19" y="135"/>
                        <a:pt x="18" y="134"/>
                        <a:pt x="17" y="133"/>
                      </a:cubicBezTo>
                      <a:cubicBezTo>
                        <a:pt x="16" y="135"/>
                        <a:pt x="16" y="130"/>
                        <a:pt x="14" y="131"/>
                      </a:cubicBezTo>
                      <a:cubicBezTo>
                        <a:pt x="14" y="130"/>
                        <a:pt x="14" y="129"/>
                        <a:pt x="15" y="130"/>
                      </a:cubicBezTo>
                      <a:cubicBezTo>
                        <a:pt x="14" y="129"/>
                        <a:pt x="13" y="128"/>
                        <a:pt x="13" y="127"/>
                      </a:cubicBezTo>
                      <a:cubicBezTo>
                        <a:pt x="12" y="126"/>
                        <a:pt x="12" y="125"/>
                        <a:pt x="11" y="125"/>
                      </a:cubicBezTo>
                      <a:cubicBezTo>
                        <a:pt x="11" y="124"/>
                        <a:pt x="12" y="125"/>
                        <a:pt x="12" y="124"/>
                      </a:cubicBezTo>
                      <a:cubicBezTo>
                        <a:pt x="12" y="124"/>
                        <a:pt x="11" y="124"/>
                        <a:pt x="11" y="123"/>
                      </a:cubicBezTo>
                      <a:cubicBezTo>
                        <a:pt x="11" y="123"/>
                        <a:pt x="12" y="124"/>
                        <a:pt x="12" y="124"/>
                      </a:cubicBezTo>
                      <a:cubicBezTo>
                        <a:pt x="11" y="121"/>
                        <a:pt x="9" y="121"/>
                        <a:pt x="8" y="122"/>
                      </a:cubicBezTo>
                      <a:cubicBezTo>
                        <a:pt x="8" y="120"/>
                        <a:pt x="8" y="119"/>
                        <a:pt x="7" y="118"/>
                      </a:cubicBezTo>
                      <a:cubicBezTo>
                        <a:pt x="7" y="117"/>
                        <a:pt x="7" y="116"/>
                        <a:pt x="8" y="118"/>
                      </a:cubicBezTo>
                      <a:cubicBezTo>
                        <a:pt x="8" y="117"/>
                        <a:pt x="8" y="112"/>
                        <a:pt x="7" y="111"/>
                      </a:cubicBezTo>
                      <a:cubicBezTo>
                        <a:pt x="7" y="111"/>
                        <a:pt x="7" y="110"/>
                        <a:pt x="7" y="109"/>
                      </a:cubicBezTo>
                      <a:cubicBezTo>
                        <a:pt x="7" y="107"/>
                        <a:pt x="7" y="107"/>
                        <a:pt x="8" y="104"/>
                      </a:cubicBezTo>
                      <a:cubicBezTo>
                        <a:pt x="7" y="105"/>
                        <a:pt x="7" y="105"/>
                        <a:pt x="7" y="105"/>
                      </a:cubicBezTo>
                      <a:cubicBezTo>
                        <a:pt x="6" y="104"/>
                        <a:pt x="8" y="103"/>
                        <a:pt x="8" y="101"/>
                      </a:cubicBezTo>
                      <a:cubicBezTo>
                        <a:pt x="8" y="101"/>
                        <a:pt x="8" y="101"/>
                        <a:pt x="8" y="101"/>
                      </a:cubicBezTo>
                      <a:cubicBezTo>
                        <a:pt x="11" y="96"/>
                        <a:pt x="8" y="98"/>
                        <a:pt x="11" y="95"/>
                      </a:cubicBezTo>
                      <a:cubicBezTo>
                        <a:pt x="10" y="94"/>
                        <a:pt x="10" y="94"/>
                        <a:pt x="10" y="94"/>
                      </a:cubicBezTo>
                      <a:cubicBezTo>
                        <a:pt x="10" y="94"/>
                        <a:pt x="10" y="93"/>
                        <a:pt x="11" y="92"/>
                      </a:cubicBezTo>
                      <a:cubicBezTo>
                        <a:pt x="13" y="91"/>
                        <a:pt x="14" y="90"/>
                        <a:pt x="14" y="89"/>
                      </a:cubicBezTo>
                      <a:cubicBezTo>
                        <a:pt x="14" y="89"/>
                        <a:pt x="13" y="89"/>
                        <a:pt x="13" y="89"/>
                      </a:cubicBezTo>
                      <a:cubicBezTo>
                        <a:pt x="13" y="88"/>
                        <a:pt x="15" y="88"/>
                        <a:pt x="16" y="88"/>
                      </a:cubicBezTo>
                      <a:cubicBezTo>
                        <a:pt x="17" y="87"/>
                        <a:pt x="18" y="87"/>
                        <a:pt x="19" y="87"/>
                      </a:cubicBezTo>
                      <a:cubicBezTo>
                        <a:pt x="19" y="87"/>
                        <a:pt x="19" y="87"/>
                        <a:pt x="19" y="88"/>
                      </a:cubicBezTo>
                      <a:cubicBezTo>
                        <a:pt x="22" y="86"/>
                        <a:pt x="18" y="87"/>
                        <a:pt x="20" y="85"/>
                      </a:cubicBezTo>
                      <a:cubicBezTo>
                        <a:pt x="21" y="85"/>
                        <a:pt x="21" y="86"/>
                        <a:pt x="22" y="85"/>
                      </a:cubicBezTo>
                      <a:cubicBezTo>
                        <a:pt x="23" y="85"/>
                        <a:pt x="23" y="84"/>
                        <a:pt x="24" y="83"/>
                      </a:cubicBezTo>
                      <a:cubicBezTo>
                        <a:pt x="26" y="82"/>
                        <a:pt x="27" y="80"/>
                        <a:pt x="29" y="80"/>
                      </a:cubicBezTo>
                      <a:cubicBezTo>
                        <a:pt x="28" y="80"/>
                        <a:pt x="27" y="80"/>
                        <a:pt x="28" y="79"/>
                      </a:cubicBezTo>
                      <a:cubicBezTo>
                        <a:pt x="30" y="78"/>
                        <a:pt x="34" y="78"/>
                        <a:pt x="35" y="76"/>
                      </a:cubicBezTo>
                      <a:cubicBezTo>
                        <a:pt x="36" y="76"/>
                        <a:pt x="36" y="76"/>
                        <a:pt x="36" y="76"/>
                      </a:cubicBezTo>
                      <a:cubicBezTo>
                        <a:pt x="37" y="75"/>
                        <a:pt x="38" y="75"/>
                        <a:pt x="39" y="74"/>
                      </a:cubicBezTo>
                      <a:cubicBezTo>
                        <a:pt x="40" y="73"/>
                        <a:pt x="41" y="72"/>
                        <a:pt x="41" y="71"/>
                      </a:cubicBezTo>
                      <a:cubicBezTo>
                        <a:pt x="43" y="72"/>
                        <a:pt x="45" y="69"/>
                        <a:pt x="46" y="67"/>
                      </a:cubicBezTo>
                      <a:cubicBezTo>
                        <a:pt x="47" y="65"/>
                        <a:pt x="48" y="63"/>
                        <a:pt x="49" y="64"/>
                      </a:cubicBezTo>
                      <a:cubicBezTo>
                        <a:pt x="49" y="64"/>
                        <a:pt x="50" y="62"/>
                        <a:pt x="51" y="61"/>
                      </a:cubicBezTo>
                      <a:cubicBezTo>
                        <a:pt x="52" y="60"/>
                        <a:pt x="52" y="59"/>
                        <a:pt x="52" y="59"/>
                      </a:cubicBezTo>
                      <a:cubicBezTo>
                        <a:pt x="52" y="59"/>
                        <a:pt x="52" y="59"/>
                        <a:pt x="52" y="59"/>
                      </a:cubicBezTo>
                      <a:cubicBezTo>
                        <a:pt x="54" y="56"/>
                        <a:pt x="54" y="55"/>
                        <a:pt x="54" y="54"/>
                      </a:cubicBezTo>
                      <a:cubicBezTo>
                        <a:pt x="55" y="53"/>
                        <a:pt x="55" y="54"/>
                        <a:pt x="55" y="54"/>
                      </a:cubicBezTo>
                      <a:cubicBezTo>
                        <a:pt x="58" y="49"/>
                        <a:pt x="58" y="49"/>
                        <a:pt x="58" y="44"/>
                      </a:cubicBezTo>
                      <a:cubicBezTo>
                        <a:pt x="59" y="44"/>
                        <a:pt x="59" y="44"/>
                        <a:pt x="59" y="44"/>
                      </a:cubicBezTo>
                      <a:cubicBezTo>
                        <a:pt x="59" y="44"/>
                        <a:pt x="59" y="43"/>
                        <a:pt x="59" y="43"/>
                      </a:cubicBezTo>
                      <a:cubicBezTo>
                        <a:pt x="60" y="42"/>
                        <a:pt x="63" y="38"/>
                        <a:pt x="64" y="35"/>
                      </a:cubicBezTo>
                      <a:cubicBezTo>
                        <a:pt x="64" y="35"/>
                        <a:pt x="65" y="35"/>
                        <a:pt x="64" y="35"/>
                      </a:cubicBezTo>
                      <a:cubicBezTo>
                        <a:pt x="66" y="30"/>
                        <a:pt x="73" y="27"/>
                        <a:pt x="72" y="23"/>
                      </a:cubicBezTo>
                      <a:cubicBezTo>
                        <a:pt x="72" y="23"/>
                        <a:pt x="72" y="22"/>
                        <a:pt x="73" y="22"/>
                      </a:cubicBezTo>
                      <a:cubicBezTo>
                        <a:pt x="73" y="21"/>
                        <a:pt x="74" y="20"/>
                        <a:pt x="74" y="20"/>
                      </a:cubicBezTo>
                      <a:cubicBezTo>
                        <a:pt x="70" y="23"/>
                        <a:pt x="73" y="19"/>
                        <a:pt x="71" y="20"/>
                      </a:cubicBezTo>
                      <a:cubicBezTo>
                        <a:pt x="72" y="18"/>
                        <a:pt x="75" y="17"/>
                        <a:pt x="74" y="19"/>
                      </a:cubicBezTo>
                      <a:cubicBezTo>
                        <a:pt x="74" y="19"/>
                        <a:pt x="74" y="19"/>
                        <a:pt x="74" y="19"/>
                      </a:cubicBezTo>
                      <a:cubicBezTo>
                        <a:pt x="74" y="20"/>
                        <a:pt x="75" y="19"/>
                        <a:pt x="76" y="18"/>
                      </a:cubicBezTo>
                      <a:cubicBezTo>
                        <a:pt x="77" y="17"/>
                        <a:pt x="78" y="16"/>
                        <a:pt x="79" y="17"/>
                      </a:cubicBezTo>
                      <a:cubicBezTo>
                        <a:pt x="85" y="11"/>
                        <a:pt x="93" y="9"/>
                        <a:pt x="100" y="9"/>
                      </a:cubicBezTo>
                      <a:cubicBezTo>
                        <a:pt x="100" y="8"/>
                        <a:pt x="100" y="8"/>
                        <a:pt x="100" y="8"/>
                      </a:cubicBezTo>
                      <a:cubicBezTo>
                        <a:pt x="100" y="8"/>
                        <a:pt x="100" y="8"/>
                        <a:pt x="101" y="8"/>
                      </a:cubicBezTo>
                      <a:cubicBezTo>
                        <a:pt x="102" y="8"/>
                        <a:pt x="102" y="8"/>
                        <a:pt x="102" y="8"/>
                      </a:cubicBezTo>
                      <a:cubicBezTo>
                        <a:pt x="103" y="9"/>
                        <a:pt x="103" y="9"/>
                        <a:pt x="101" y="9"/>
                      </a:cubicBezTo>
                      <a:cubicBezTo>
                        <a:pt x="102" y="10"/>
                        <a:pt x="102" y="9"/>
                        <a:pt x="103" y="9"/>
                      </a:cubicBezTo>
                      <a:cubicBezTo>
                        <a:pt x="103" y="9"/>
                        <a:pt x="103" y="9"/>
                        <a:pt x="103" y="9"/>
                      </a:cubicBezTo>
                      <a:cubicBezTo>
                        <a:pt x="104" y="9"/>
                        <a:pt x="105" y="9"/>
                        <a:pt x="105" y="9"/>
                      </a:cubicBezTo>
                      <a:cubicBezTo>
                        <a:pt x="108" y="10"/>
                        <a:pt x="103" y="10"/>
                        <a:pt x="104" y="10"/>
                      </a:cubicBezTo>
                      <a:cubicBezTo>
                        <a:pt x="106" y="10"/>
                        <a:pt x="106" y="10"/>
                        <a:pt x="106" y="10"/>
                      </a:cubicBezTo>
                      <a:cubicBezTo>
                        <a:pt x="105" y="10"/>
                        <a:pt x="105" y="10"/>
                        <a:pt x="105" y="10"/>
                      </a:cubicBezTo>
                      <a:cubicBezTo>
                        <a:pt x="107" y="10"/>
                        <a:pt x="107" y="9"/>
                        <a:pt x="109" y="10"/>
                      </a:cubicBezTo>
                      <a:cubicBezTo>
                        <a:pt x="110" y="11"/>
                        <a:pt x="109" y="11"/>
                        <a:pt x="110" y="11"/>
                      </a:cubicBezTo>
                      <a:cubicBezTo>
                        <a:pt x="110" y="11"/>
                        <a:pt x="110" y="12"/>
                        <a:pt x="111" y="12"/>
                      </a:cubicBezTo>
                      <a:cubicBezTo>
                        <a:pt x="114" y="13"/>
                        <a:pt x="114" y="13"/>
                        <a:pt x="114" y="13"/>
                      </a:cubicBezTo>
                      <a:cubicBezTo>
                        <a:pt x="113" y="12"/>
                        <a:pt x="113" y="12"/>
                        <a:pt x="113" y="12"/>
                      </a:cubicBezTo>
                      <a:cubicBezTo>
                        <a:pt x="114" y="12"/>
                        <a:pt x="116" y="13"/>
                        <a:pt x="115" y="11"/>
                      </a:cubicBezTo>
                      <a:cubicBezTo>
                        <a:pt x="115" y="12"/>
                        <a:pt x="116" y="13"/>
                        <a:pt x="117" y="14"/>
                      </a:cubicBezTo>
                      <a:cubicBezTo>
                        <a:pt x="118" y="15"/>
                        <a:pt x="119" y="15"/>
                        <a:pt x="121" y="16"/>
                      </a:cubicBezTo>
                      <a:cubicBezTo>
                        <a:pt x="123" y="19"/>
                        <a:pt x="125" y="20"/>
                        <a:pt x="125" y="21"/>
                      </a:cubicBezTo>
                      <a:cubicBezTo>
                        <a:pt x="127" y="22"/>
                        <a:pt x="129" y="24"/>
                        <a:pt x="131" y="26"/>
                      </a:cubicBezTo>
                      <a:cubicBezTo>
                        <a:pt x="130" y="26"/>
                        <a:pt x="131" y="24"/>
                        <a:pt x="132" y="27"/>
                      </a:cubicBezTo>
                      <a:cubicBezTo>
                        <a:pt x="130" y="27"/>
                        <a:pt x="134" y="31"/>
                        <a:pt x="133" y="33"/>
                      </a:cubicBezTo>
                      <a:cubicBezTo>
                        <a:pt x="133" y="32"/>
                        <a:pt x="135" y="34"/>
                        <a:pt x="135" y="35"/>
                      </a:cubicBezTo>
                      <a:cubicBezTo>
                        <a:pt x="136" y="36"/>
                        <a:pt x="137" y="37"/>
                        <a:pt x="137" y="36"/>
                      </a:cubicBezTo>
                      <a:cubicBezTo>
                        <a:pt x="138" y="38"/>
                        <a:pt x="136" y="36"/>
                        <a:pt x="137" y="38"/>
                      </a:cubicBezTo>
                      <a:cubicBezTo>
                        <a:pt x="138" y="39"/>
                        <a:pt x="139" y="42"/>
                        <a:pt x="140" y="44"/>
                      </a:cubicBezTo>
                      <a:cubicBezTo>
                        <a:pt x="140" y="44"/>
                        <a:pt x="140" y="44"/>
                        <a:pt x="140" y="44"/>
                      </a:cubicBezTo>
                      <a:cubicBezTo>
                        <a:pt x="140" y="44"/>
                        <a:pt x="140" y="44"/>
                        <a:pt x="140" y="44"/>
                      </a:cubicBezTo>
                      <a:cubicBezTo>
                        <a:pt x="141" y="46"/>
                        <a:pt x="141" y="46"/>
                        <a:pt x="141" y="46"/>
                      </a:cubicBezTo>
                      <a:cubicBezTo>
                        <a:pt x="141" y="46"/>
                        <a:pt x="141" y="47"/>
                        <a:pt x="141" y="48"/>
                      </a:cubicBezTo>
                      <a:cubicBezTo>
                        <a:pt x="142" y="50"/>
                        <a:pt x="142" y="51"/>
                        <a:pt x="143" y="53"/>
                      </a:cubicBezTo>
                      <a:cubicBezTo>
                        <a:pt x="144" y="53"/>
                        <a:pt x="144" y="52"/>
                        <a:pt x="145" y="52"/>
                      </a:cubicBezTo>
                      <a:cubicBezTo>
                        <a:pt x="145" y="52"/>
                        <a:pt x="145" y="53"/>
                        <a:pt x="145" y="54"/>
                      </a:cubicBezTo>
                      <a:cubicBezTo>
                        <a:pt x="145" y="55"/>
                        <a:pt x="145" y="56"/>
                        <a:pt x="145" y="56"/>
                      </a:cubicBezTo>
                      <a:cubicBezTo>
                        <a:pt x="145" y="57"/>
                        <a:pt x="147" y="56"/>
                        <a:pt x="147" y="59"/>
                      </a:cubicBezTo>
                      <a:cubicBezTo>
                        <a:pt x="147" y="58"/>
                        <a:pt x="147" y="58"/>
                        <a:pt x="148" y="58"/>
                      </a:cubicBezTo>
                      <a:cubicBezTo>
                        <a:pt x="150" y="64"/>
                        <a:pt x="154" y="69"/>
                        <a:pt x="159" y="73"/>
                      </a:cubicBezTo>
                      <a:cubicBezTo>
                        <a:pt x="161" y="74"/>
                        <a:pt x="162" y="75"/>
                        <a:pt x="164" y="76"/>
                      </a:cubicBezTo>
                      <a:cubicBezTo>
                        <a:pt x="164" y="76"/>
                        <a:pt x="165" y="76"/>
                        <a:pt x="165" y="76"/>
                      </a:cubicBezTo>
                      <a:cubicBezTo>
                        <a:pt x="166" y="77"/>
                        <a:pt x="166" y="77"/>
                        <a:pt x="166" y="77"/>
                      </a:cubicBezTo>
                      <a:cubicBezTo>
                        <a:pt x="167" y="77"/>
                        <a:pt x="167" y="77"/>
                        <a:pt x="168" y="77"/>
                      </a:cubicBezTo>
                      <a:cubicBezTo>
                        <a:pt x="170" y="79"/>
                        <a:pt x="173" y="81"/>
                        <a:pt x="175" y="83"/>
                      </a:cubicBezTo>
                      <a:cubicBezTo>
                        <a:pt x="174" y="81"/>
                        <a:pt x="175" y="82"/>
                        <a:pt x="176" y="82"/>
                      </a:cubicBezTo>
                      <a:cubicBezTo>
                        <a:pt x="175" y="82"/>
                        <a:pt x="176" y="82"/>
                        <a:pt x="176" y="81"/>
                      </a:cubicBezTo>
                      <a:cubicBezTo>
                        <a:pt x="176" y="81"/>
                        <a:pt x="177" y="82"/>
                        <a:pt x="178" y="83"/>
                      </a:cubicBezTo>
                      <a:cubicBezTo>
                        <a:pt x="178" y="83"/>
                        <a:pt x="178" y="84"/>
                        <a:pt x="179" y="84"/>
                      </a:cubicBezTo>
                      <a:cubicBezTo>
                        <a:pt x="179" y="85"/>
                        <a:pt x="179" y="85"/>
                        <a:pt x="179" y="85"/>
                      </a:cubicBezTo>
                      <a:cubicBezTo>
                        <a:pt x="180" y="85"/>
                        <a:pt x="181" y="85"/>
                        <a:pt x="182" y="86"/>
                      </a:cubicBezTo>
                      <a:cubicBezTo>
                        <a:pt x="183" y="87"/>
                        <a:pt x="183" y="88"/>
                        <a:pt x="184" y="88"/>
                      </a:cubicBezTo>
                      <a:cubicBezTo>
                        <a:pt x="183" y="87"/>
                        <a:pt x="183" y="87"/>
                        <a:pt x="183" y="87"/>
                      </a:cubicBezTo>
                      <a:cubicBezTo>
                        <a:pt x="184" y="87"/>
                        <a:pt x="184" y="86"/>
                        <a:pt x="184" y="85"/>
                      </a:cubicBezTo>
                      <a:cubicBezTo>
                        <a:pt x="184" y="83"/>
                        <a:pt x="183" y="82"/>
                        <a:pt x="184" y="81"/>
                      </a:cubicBezTo>
                      <a:cubicBezTo>
                        <a:pt x="183" y="81"/>
                        <a:pt x="182" y="80"/>
                        <a:pt x="181" y="78"/>
                      </a:cubicBezTo>
                      <a:cubicBezTo>
                        <a:pt x="180" y="77"/>
                        <a:pt x="178" y="75"/>
                        <a:pt x="176" y="75"/>
                      </a:cubicBezTo>
                      <a:cubicBezTo>
                        <a:pt x="175" y="75"/>
                        <a:pt x="177" y="75"/>
                        <a:pt x="176" y="75"/>
                      </a:cubicBezTo>
                      <a:cubicBezTo>
                        <a:pt x="175" y="75"/>
                        <a:pt x="174" y="74"/>
                        <a:pt x="172" y="73"/>
                      </a:cubicBezTo>
                      <a:cubicBezTo>
                        <a:pt x="172" y="73"/>
                        <a:pt x="172" y="73"/>
                        <a:pt x="172" y="73"/>
                      </a:cubicBezTo>
                      <a:cubicBezTo>
                        <a:pt x="171" y="72"/>
                        <a:pt x="170" y="72"/>
                        <a:pt x="169" y="71"/>
                      </a:cubicBezTo>
                      <a:cubicBezTo>
                        <a:pt x="168" y="71"/>
                        <a:pt x="167" y="71"/>
                        <a:pt x="167" y="70"/>
                      </a:cubicBezTo>
                      <a:cubicBezTo>
                        <a:pt x="167" y="70"/>
                        <a:pt x="166" y="70"/>
                        <a:pt x="166" y="70"/>
                      </a:cubicBezTo>
                      <a:cubicBezTo>
                        <a:pt x="164" y="69"/>
                        <a:pt x="163" y="67"/>
                        <a:pt x="161" y="65"/>
                      </a:cubicBezTo>
                      <a:cubicBezTo>
                        <a:pt x="161" y="66"/>
                        <a:pt x="161" y="66"/>
                        <a:pt x="161" y="66"/>
                      </a:cubicBezTo>
                      <a:cubicBezTo>
                        <a:pt x="160" y="65"/>
                        <a:pt x="160" y="64"/>
                        <a:pt x="159" y="64"/>
                      </a:cubicBezTo>
                      <a:cubicBezTo>
                        <a:pt x="157" y="63"/>
                        <a:pt x="162" y="66"/>
                        <a:pt x="160" y="66"/>
                      </a:cubicBezTo>
                      <a:cubicBezTo>
                        <a:pt x="160" y="65"/>
                        <a:pt x="158" y="64"/>
                        <a:pt x="157" y="62"/>
                      </a:cubicBezTo>
                      <a:cubicBezTo>
                        <a:pt x="155" y="60"/>
                        <a:pt x="154" y="58"/>
                        <a:pt x="155" y="57"/>
                      </a:cubicBezTo>
                      <a:cubicBezTo>
                        <a:pt x="154" y="55"/>
                        <a:pt x="154" y="58"/>
                        <a:pt x="153" y="56"/>
                      </a:cubicBezTo>
                      <a:cubicBezTo>
                        <a:pt x="153" y="55"/>
                        <a:pt x="153" y="55"/>
                        <a:pt x="153" y="55"/>
                      </a:cubicBezTo>
                      <a:cubicBezTo>
                        <a:pt x="152" y="55"/>
                        <a:pt x="152" y="55"/>
                        <a:pt x="152" y="55"/>
                      </a:cubicBezTo>
                      <a:cubicBezTo>
                        <a:pt x="152" y="54"/>
                        <a:pt x="152" y="53"/>
                        <a:pt x="152" y="53"/>
                      </a:cubicBezTo>
                      <a:cubicBezTo>
                        <a:pt x="153" y="53"/>
                        <a:pt x="153" y="53"/>
                        <a:pt x="153" y="54"/>
                      </a:cubicBezTo>
                      <a:cubicBezTo>
                        <a:pt x="153" y="52"/>
                        <a:pt x="151" y="49"/>
                        <a:pt x="151" y="48"/>
                      </a:cubicBezTo>
                      <a:cubicBezTo>
                        <a:pt x="151" y="50"/>
                        <a:pt x="151" y="50"/>
                        <a:pt x="151" y="50"/>
                      </a:cubicBezTo>
                      <a:cubicBezTo>
                        <a:pt x="150" y="49"/>
                        <a:pt x="150" y="48"/>
                        <a:pt x="149" y="46"/>
                      </a:cubicBezTo>
                      <a:cubicBezTo>
                        <a:pt x="148" y="45"/>
                        <a:pt x="148" y="44"/>
                        <a:pt x="148" y="43"/>
                      </a:cubicBezTo>
                      <a:cubicBezTo>
                        <a:pt x="147" y="42"/>
                        <a:pt x="147" y="42"/>
                        <a:pt x="147" y="42"/>
                      </a:cubicBezTo>
                      <a:cubicBezTo>
                        <a:pt x="147" y="41"/>
                        <a:pt x="147" y="41"/>
                        <a:pt x="147" y="41"/>
                      </a:cubicBezTo>
                      <a:cubicBezTo>
                        <a:pt x="145" y="38"/>
                        <a:pt x="144" y="35"/>
                        <a:pt x="142" y="33"/>
                      </a:cubicBezTo>
                      <a:cubicBezTo>
                        <a:pt x="142" y="34"/>
                        <a:pt x="142" y="34"/>
                        <a:pt x="142" y="34"/>
                      </a:cubicBezTo>
                      <a:cubicBezTo>
                        <a:pt x="139" y="30"/>
                        <a:pt x="140" y="30"/>
                        <a:pt x="137" y="26"/>
                      </a:cubicBezTo>
                      <a:cubicBezTo>
                        <a:pt x="137" y="26"/>
                        <a:pt x="137" y="26"/>
                        <a:pt x="137" y="26"/>
                      </a:cubicBezTo>
                      <a:cubicBezTo>
                        <a:pt x="136" y="25"/>
                        <a:pt x="135" y="24"/>
                        <a:pt x="135" y="23"/>
                      </a:cubicBezTo>
                      <a:cubicBezTo>
                        <a:pt x="136" y="24"/>
                        <a:pt x="134" y="21"/>
                        <a:pt x="135" y="22"/>
                      </a:cubicBezTo>
                      <a:cubicBezTo>
                        <a:pt x="131" y="18"/>
                        <a:pt x="133" y="20"/>
                        <a:pt x="130" y="19"/>
                      </a:cubicBezTo>
                      <a:cubicBezTo>
                        <a:pt x="130" y="18"/>
                        <a:pt x="130" y="18"/>
                        <a:pt x="130" y="18"/>
                      </a:cubicBezTo>
                      <a:cubicBezTo>
                        <a:pt x="129" y="17"/>
                        <a:pt x="128" y="17"/>
                        <a:pt x="126" y="16"/>
                      </a:cubicBezTo>
                      <a:cubicBezTo>
                        <a:pt x="128" y="17"/>
                        <a:pt x="126" y="14"/>
                        <a:pt x="128" y="15"/>
                      </a:cubicBezTo>
                      <a:cubicBezTo>
                        <a:pt x="126" y="13"/>
                        <a:pt x="125" y="11"/>
                        <a:pt x="123" y="11"/>
                      </a:cubicBezTo>
                      <a:cubicBezTo>
                        <a:pt x="122" y="10"/>
                        <a:pt x="120" y="9"/>
                        <a:pt x="120" y="8"/>
                      </a:cubicBezTo>
                      <a:cubicBezTo>
                        <a:pt x="117" y="8"/>
                        <a:pt x="123" y="11"/>
                        <a:pt x="122" y="11"/>
                      </a:cubicBezTo>
                      <a:cubicBezTo>
                        <a:pt x="122" y="12"/>
                        <a:pt x="119" y="11"/>
                        <a:pt x="118" y="10"/>
                      </a:cubicBezTo>
                      <a:cubicBezTo>
                        <a:pt x="117" y="9"/>
                        <a:pt x="117" y="8"/>
                        <a:pt x="116" y="7"/>
                      </a:cubicBezTo>
                      <a:cubicBezTo>
                        <a:pt x="116" y="6"/>
                        <a:pt x="115" y="5"/>
                        <a:pt x="112" y="4"/>
                      </a:cubicBezTo>
                      <a:cubicBezTo>
                        <a:pt x="113" y="4"/>
                        <a:pt x="113" y="4"/>
                        <a:pt x="113" y="4"/>
                      </a:cubicBezTo>
                      <a:cubicBezTo>
                        <a:pt x="112" y="3"/>
                        <a:pt x="110" y="4"/>
                        <a:pt x="108" y="3"/>
                      </a:cubicBezTo>
                      <a:cubicBezTo>
                        <a:pt x="107" y="3"/>
                        <a:pt x="105" y="2"/>
                        <a:pt x="105" y="3"/>
                      </a:cubicBezTo>
                      <a:cubicBezTo>
                        <a:pt x="105" y="3"/>
                        <a:pt x="109" y="4"/>
                        <a:pt x="109" y="4"/>
                      </a:cubicBezTo>
                      <a:cubicBezTo>
                        <a:pt x="107" y="4"/>
                        <a:pt x="106" y="4"/>
                        <a:pt x="104" y="4"/>
                      </a:cubicBezTo>
                      <a:cubicBezTo>
                        <a:pt x="104" y="4"/>
                        <a:pt x="104" y="4"/>
                        <a:pt x="104" y="4"/>
                      </a:cubicBezTo>
                      <a:cubicBezTo>
                        <a:pt x="103" y="4"/>
                        <a:pt x="102" y="4"/>
                        <a:pt x="100" y="4"/>
                      </a:cubicBezTo>
                      <a:cubicBezTo>
                        <a:pt x="101" y="4"/>
                        <a:pt x="102" y="3"/>
                        <a:pt x="103" y="3"/>
                      </a:cubicBezTo>
                      <a:cubicBezTo>
                        <a:pt x="102" y="3"/>
                        <a:pt x="101" y="3"/>
                        <a:pt x="99" y="3"/>
                      </a:cubicBezTo>
                      <a:cubicBezTo>
                        <a:pt x="100" y="2"/>
                        <a:pt x="102" y="2"/>
                        <a:pt x="104" y="2"/>
                      </a:cubicBezTo>
                      <a:cubicBezTo>
                        <a:pt x="104" y="2"/>
                        <a:pt x="104" y="2"/>
                        <a:pt x="104" y="2"/>
                      </a:cubicBezTo>
                      <a:cubicBezTo>
                        <a:pt x="105" y="2"/>
                        <a:pt x="106" y="2"/>
                        <a:pt x="107" y="2"/>
                      </a:cubicBezTo>
                      <a:cubicBezTo>
                        <a:pt x="107" y="2"/>
                        <a:pt x="105" y="2"/>
                        <a:pt x="104" y="2"/>
                      </a:cubicBezTo>
                      <a:cubicBezTo>
                        <a:pt x="104" y="2"/>
                        <a:pt x="104" y="2"/>
                        <a:pt x="105" y="2"/>
                      </a:cubicBezTo>
                      <a:cubicBezTo>
                        <a:pt x="104" y="2"/>
                        <a:pt x="103" y="2"/>
                        <a:pt x="104" y="1"/>
                      </a:cubicBezTo>
                      <a:cubicBezTo>
                        <a:pt x="102" y="3"/>
                        <a:pt x="99" y="0"/>
                        <a:pt x="96" y="2"/>
                      </a:cubicBezTo>
                      <a:cubicBezTo>
                        <a:pt x="96" y="1"/>
                        <a:pt x="96" y="1"/>
                        <a:pt x="96" y="1"/>
                      </a:cubicBezTo>
                      <a:cubicBezTo>
                        <a:pt x="95" y="1"/>
                        <a:pt x="94" y="2"/>
                        <a:pt x="94" y="2"/>
                      </a:cubicBezTo>
                      <a:cubicBezTo>
                        <a:pt x="95" y="1"/>
                        <a:pt x="95" y="1"/>
                        <a:pt x="95" y="1"/>
                      </a:cubicBezTo>
                      <a:cubicBezTo>
                        <a:pt x="93" y="2"/>
                        <a:pt x="90" y="1"/>
                        <a:pt x="87" y="2"/>
                      </a:cubicBezTo>
                      <a:cubicBezTo>
                        <a:pt x="93" y="1"/>
                        <a:pt x="89" y="3"/>
                        <a:pt x="91" y="3"/>
                      </a:cubicBezTo>
                      <a:cubicBezTo>
                        <a:pt x="86" y="6"/>
                        <a:pt x="87" y="2"/>
                        <a:pt x="80" y="5"/>
                      </a:cubicBezTo>
                      <a:cubicBezTo>
                        <a:pt x="81" y="5"/>
                        <a:pt x="84" y="4"/>
                        <a:pt x="83" y="5"/>
                      </a:cubicBezTo>
                      <a:cubicBezTo>
                        <a:pt x="81" y="6"/>
                        <a:pt x="80" y="6"/>
                        <a:pt x="79" y="6"/>
                      </a:cubicBezTo>
                      <a:cubicBezTo>
                        <a:pt x="75" y="9"/>
                        <a:pt x="80" y="7"/>
                        <a:pt x="79" y="8"/>
                      </a:cubicBezTo>
                      <a:cubicBezTo>
                        <a:pt x="77" y="8"/>
                        <a:pt x="77" y="10"/>
                        <a:pt x="76" y="11"/>
                      </a:cubicBezTo>
                      <a:cubicBezTo>
                        <a:pt x="75" y="11"/>
                        <a:pt x="75" y="11"/>
                        <a:pt x="75" y="11"/>
                      </a:cubicBezTo>
                      <a:cubicBezTo>
                        <a:pt x="71" y="14"/>
                        <a:pt x="75" y="13"/>
                        <a:pt x="71" y="15"/>
                      </a:cubicBezTo>
                      <a:cubicBezTo>
                        <a:pt x="72" y="13"/>
                        <a:pt x="72" y="13"/>
                        <a:pt x="72" y="13"/>
                      </a:cubicBezTo>
                      <a:cubicBezTo>
                        <a:pt x="70" y="15"/>
                        <a:pt x="70" y="15"/>
                        <a:pt x="70" y="15"/>
                      </a:cubicBezTo>
                      <a:cubicBezTo>
                        <a:pt x="70" y="14"/>
                        <a:pt x="70" y="14"/>
                        <a:pt x="70" y="14"/>
                      </a:cubicBezTo>
                      <a:cubicBezTo>
                        <a:pt x="69" y="17"/>
                        <a:pt x="68" y="17"/>
                        <a:pt x="66" y="19"/>
                      </a:cubicBezTo>
                      <a:cubicBezTo>
                        <a:pt x="67" y="19"/>
                        <a:pt x="67" y="20"/>
                        <a:pt x="66" y="22"/>
                      </a:cubicBezTo>
                      <a:cubicBezTo>
                        <a:pt x="64" y="23"/>
                        <a:pt x="65" y="21"/>
                        <a:pt x="64" y="23"/>
                      </a:cubicBezTo>
                      <a:cubicBezTo>
                        <a:pt x="64" y="22"/>
                        <a:pt x="64" y="21"/>
                        <a:pt x="65" y="21"/>
                      </a:cubicBezTo>
                      <a:cubicBezTo>
                        <a:pt x="65" y="20"/>
                        <a:pt x="65" y="20"/>
                        <a:pt x="65" y="19"/>
                      </a:cubicBezTo>
                      <a:cubicBezTo>
                        <a:pt x="63" y="20"/>
                        <a:pt x="62" y="23"/>
                        <a:pt x="62" y="24"/>
                      </a:cubicBezTo>
                      <a:cubicBezTo>
                        <a:pt x="62" y="23"/>
                        <a:pt x="62" y="23"/>
                        <a:pt x="63" y="23"/>
                      </a:cubicBezTo>
                      <a:cubicBezTo>
                        <a:pt x="61" y="27"/>
                        <a:pt x="61" y="27"/>
                        <a:pt x="61" y="27"/>
                      </a:cubicBezTo>
                      <a:cubicBezTo>
                        <a:pt x="60" y="28"/>
                        <a:pt x="60" y="27"/>
                        <a:pt x="60" y="26"/>
                      </a:cubicBezTo>
                      <a:cubicBezTo>
                        <a:pt x="60" y="27"/>
                        <a:pt x="60" y="28"/>
                        <a:pt x="59" y="29"/>
                      </a:cubicBezTo>
                      <a:cubicBezTo>
                        <a:pt x="59" y="28"/>
                        <a:pt x="58" y="28"/>
                        <a:pt x="59" y="26"/>
                      </a:cubicBezTo>
                      <a:cubicBezTo>
                        <a:pt x="57" y="30"/>
                        <a:pt x="57" y="30"/>
                        <a:pt x="57" y="30"/>
                      </a:cubicBezTo>
                      <a:cubicBezTo>
                        <a:pt x="57" y="31"/>
                        <a:pt x="55" y="32"/>
                        <a:pt x="55" y="31"/>
                      </a:cubicBezTo>
                      <a:cubicBezTo>
                        <a:pt x="55" y="32"/>
                        <a:pt x="54" y="34"/>
                        <a:pt x="54" y="35"/>
                      </a:cubicBezTo>
                      <a:cubicBezTo>
                        <a:pt x="54" y="36"/>
                        <a:pt x="53" y="37"/>
                        <a:pt x="53" y="38"/>
                      </a:cubicBezTo>
                      <a:cubicBezTo>
                        <a:pt x="53" y="38"/>
                        <a:pt x="53" y="39"/>
                        <a:pt x="52" y="40"/>
                      </a:cubicBezTo>
                      <a:cubicBezTo>
                        <a:pt x="52" y="40"/>
                        <a:pt x="52" y="40"/>
                        <a:pt x="52" y="40"/>
                      </a:cubicBezTo>
                      <a:cubicBezTo>
                        <a:pt x="52" y="40"/>
                        <a:pt x="52" y="40"/>
                        <a:pt x="52" y="41"/>
                      </a:cubicBezTo>
                      <a:cubicBezTo>
                        <a:pt x="52" y="41"/>
                        <a:pt x="52" y="41"/>
                        <a:pt x="52" y="42"/>
                      </a:cubicBezTo>
                      <a:cubicBezTo>
                        <a:pt x="51" y="44"/>
                        <a:pt x="49" y="46"/>
                        <a:pt x="48" y="49"/>
                      </a:cubicBezTo>
                      <a:cubicBezTo>
                        <a:pt x="46" y="50"/>
                        <a:pt x="46" y="50"/>
                        <a:pt x="46" y="50"/>
                      </a:cubicBezTo>
                      <a:cubicBezTo>
                        <a:pt x="45" y="53"/>
                        <a:pt x="49" y="49"/>
                        <a:pt x="47" y="53"/>
                      </a:cubicBezTo>
                      <a:cubicBezTo>
                        <a:pt x="46" y="56"/>
                        <a:pt x="46" y="53"/>
                        <a:pt x="45" y="54"/>
                      </a:cubicBezTo>
                      <a:cubicBezTo>
                        <a:pt x="45" y="55"/>
                        <a:pt x="45" y="58"/>
                        <a:pt x="42" y="60"/>
                      </a:cubicBezTo>
                      <a:cubicBezTo>
                        <a:pt x="43" y="59"/>
                        <a:pt x="43" y="59"/>
                        <a:pt x="43" y="58"/>
                      </a:cubicBezTo>
                      <a:close/>
                      <a:moveTo>
                        <a:pt x="19" y="76"/>
                      </a:moveTo>
                      <a:cubicBezTo>
                        <a:pt x="19" y="76"/>
                        <a:pt x="20" y="75"/>
                        <a:pt x="21" y="75"/>
                      </a:cubicBezTo>
                      <a:cubicBezTo>
                        <a:pt x="21" y="76"/>
                        <a:pt x="20" y="76"/>
                        <a:pt x="19" y="76"/>
                      </a:cubicBezTo>
                      <a:close/>
                      <a:moveTo>
                        <a:pt x="5" y="125"/>
                      </a:moveTo>
                      <a:cubicBezTo>
                        <a:pt x="5" y="125"/>
                        <a:pt x="4" y="124"/>
                        <a:pt x="4" y="123"/>
                      </a:cubicBezTo>
                      <a:cubicBezTo>
                        <a:pt x="5" y="124"/>
                        <a:pt x="5" y="124"/>
                        <a:pt x="5" y="125"/>
                      </a:cubicBezTo>
                      <a:close/>
                      <a:moveTo>
                        <a:pt x="135" y="144"/>
                      </a:moveTo>
                      <a:cubicBezTo>
                        <a:pt x="135" y="144"/>
                        <a:pt x="135" y="144"/>
                        <a:pt x="135" y="144"/>
                      </a:cubicBezTo>
                      <a:cubicBezTo>
                        <a:pt x="134" y="143"/>
                        <a:pt x="135" y="143"/>
                        <a:pt x="135" y="144"/>
                      </a:cubicBezTo>
                      <a:close/>
                      <a:moveTo>
                        <a:pt x="138" y="144"/>
                      </a:moveTo>
                      <a:cubicBezTo>
                        <a:pt x="138" y="144"/>
                        <a:pt x="138" y="144"/>
                        <a:pt x="138" y="144"/>
                      </a:cubicBezTo>
                      <a:cubicBezTo>
                        <a:pt x="138" y="144"/>
                        <a:pt x="137" y="144"/>
                        <a:pt x="137" y="144"/>
                      </a:cubicBezTo>
                      <a:cubicBezTo>
                        <a:pt x="137" y="144"/>
                        <a:pt x="137" y="144"/>
                        <a:pt x="138" y="144"/>
                      </a:cubicBezTo>
                      <a:close/>
                      <a:moveTo>
                        <a:pt x="110" y="11"/>
                      </a:moveTo>
                      <a:cubicBezTo>
                        <a:pt x="110" y="11"/>
                        <a:pt x="110" y="11"/>
                        <a:pt x="110" y="11"/>
                      </a:cubicBezTo>
                      <a:cubicBezTo>
                        <a:pt x="111" y="11"/>
                        <a:pt x="111" y="11"/>
                        <a:pt x="1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1" name="Freeform 63">
                  <a:extLst>
                    <a:ext uri="{FF2B5EF4-FFF2-40B4-BE49-F238E27FC236}">
                      <a16:creationId xmlns:a16="http://schemas.microsoft.com/office/drawing/2014/main" id="{65B1433F-4FC0-40C8-B967-5B7A244536ED}"/>
                    </a:ext>
                  </a:extLst>
                </p:cNvPr>
                <p:cNvSpPr>
                  <a:spLocks/>
                </p:cNvSpPr>
                <p:nvPr userDrawn="1"/>
              </p:nvSpPr>
              <p:spPr bwMode="auto">
                <a:xfrm>
                  <a:off x="3530" y="1297"/>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2" name="Freeform 64">
                  <a:extLst>
                    <a:ext uri="{FF2B5EF4-FFF2-40B4-BE49-F238E27FC236}">
                      <a16:creationId xmlns:a16="http://schemas.microsoft.com/office/drawing/2014/main" id="{60207CB3-DAD9-420F-B82A-5C8FB8B1B629}"/>
                    </a:ext>
                  </a:extLst>
                </p:cNvPr>
                <p:cNvSpPr>
                  <a:spLocks/>
                </p:cNvSpPr>
                <p:nvPr userDrawn="1"/>
              </p:nvSpPr>
              <p:spPr bwMode="auto">
                <a:xfrm>
                  <a:off x="3779" y="9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3" name="Freeform 65">
                  <a:extLst>
                    <a:ext uri="{FF2B5EF4-FFF2-40B4-BE49-F238E27FC236}">
                      <a16:creationId xmlns:a16="http://schemas.microsoft.com/office/drawing/2014/main" id="{7F1A12D5-2D67-45D1-91C9-7B97B7B3FEF0}"/>
                    </a:ext>
                  </a:extLst>
                </p:cNvPr>
                <p:cNvSpPr>
                  <a:spLocks/>
                </p:cNvSpPr>
                <p:nvPr userDrawn="1"/>
              </p:nvSpPr>
              <p:spPr bwMode="auto">
                <a:xfrm>
                  <a:off x="3988" y="1407"/>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4" name="Freeform 66">
                  <a:extLst>
                    <a:ext uri="{FF2B5EF4-FFF2-40B4-BE49-F238E27FC236}">
                      <a16:creationId xmlns:a16="http://schemas.microsoft.com/office/drawing/2014/main" id="{E9999CF7-C36E-4DF0-ACB2-8CD28AB0DCCB}"/>
                    </a:ext>
                  </a:extLst>
                </p:cNvPr>
                <p:cNvSpPr>
                  <a:spLocks/>
                </p:cNvSpPr>
                <p:nvPr userDrawn="1"/>
              </p:nvSpPr>
              <p:spPr bwMode="auto">
                <a:xfrm>
                  <a:off x="4271" y="1412"/>
                  <a:ext cx="10" cy="5"/>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cubicBezTo>
                        <a:pt x="2"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5" name="Freeform 67">
                  <a:extLst>
                    <a:ext uri="{FF2B5EF4-FFF2-40B4-BE49-F238E27FC236}">
                      <a16:creationId xmlns:a16="http://schemas.microsoft.com/office/drawing/2014/main" id="{37CF517C-01E7-49D3-AF47-0EF582B5F298}"/>
                    </a:ext>
                  </a:extLst>
                </p:cNvPr>
                <p:cNvSpPr>
                  <a:spLocks/>
                </p:cNvSpPr>
                <p:nvPr userDrawn="1"/>
              </p:nvSpPr>
              <p:spPr bwMode="auto">
                <a:xfrm>
                  <a:off x="4361" y="1422"/>
                  <a:ext cx="10" cy="5"/>
                </a:xfrm>
                <a:custGeom>
                  <a:avLst/>
                  <a:gdLst>
                    <a:gd name="T0" fmla="*/ 1 w 2"/>
                    <a:gd name="T1" fmla="*/ 1 h 1"/>
                    <a:gd name="T2" fmla="*/ 2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1" y="0"/>
                        <a:pt x="2" y="0"/>
                      </a:cubicBezTo>
                      <a:cubicBezTo>
                        <a:pt x="1" y="0"/>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6" name="Freeform 68">
                  <a:extLst>
                    <a:ext uri="{FF2B5EF4-FFF2-40B4-BE49-F238E27FC236}">
                      <a16:creationId xmlns:a16="http://schemas.microsoft.com/office/drawing/2014/main" id="{27FC6109-A510-46C0-A9A3-424F7007030D}"/>
                    </a:ext>
                  </a:extLst>
                </p:cNvPr>
                <p:cNvSpPr>
                  <a:spLocks/>
                </p:cNvSpPr>
                <p:nvPr userDrawn="1"/>
              </p:nvSpPr>
              <p:spPr bwMode="auto">
                <a:xfrm>
                  <a:off x="4291" y="1422"/>
                  <a:ext cx="15" cy="10"/>
                </a:xfrm>
                <a:custGeom>
                  <a:avLst/>
                  <a:gdLst>
                    <a:gd name="T0" fmla="*/ 0 w 3"/>
                    <a:gd name="T1" fmla="*/ 1 h 2"/>
                    <a:gd name="T2" fmla="*/ 3 w 3"/>
                    <a:gd name="T3" fmla="*/ 1 h 2"/>
                    <a:gd name="T4" fmla="*/ 2 w 3"/>
                    <a:gd name="T5" fmla="*/ 1 h 2"/>
                    <a:gd name="T6" fmla="*/ 0 w 3"/>
                    <a:gd name="T7" fmla="*/ 1 h 2"/>
                  </a:gdLst>
                  <a:ahLst/>
                  <a:cxnLst>
                    <a:cxn ang="0">
                      <a:pos x="T0" y="T1"/>
                    </a:cxn>
                    <a:cxn ang="0">
                      <a:pos x="T2" y="T3"/>
                    </a:cxn>
                    <a:cxn ang="0">
                      <a:pos x="T4" y="T5"/>
                    </a:cxn>
                    <a:cxn ang="0">
                      <a:pos x="T6" y="T7"/>
                    </a:cxn>
                  </a:cxnLst>
                  <a:rect l="0" t="0" r="r" b="b"/>
                  <a:pathLst>
                    <a:path w="3" h="2">
                      <a:moveTo>
                        <a:pt x="0" y="1"/>
                      </a:moveTo>
                      <a:cubicBezTo>
                        <a:pt x="0" y="2"/>
                        <a:pt x="1" y="1"/>
                        <a:pt x="3" y="1"/>
                      </a:cubicBezTo>
                      <a:cubicBezTo>
                        <a:pt x="3" y="1"/>
                        <a:pt x="3" y="1"/>
                        <a:pt x="2"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7" name="Freeform 69">
                  <a:extLst>
                    <a:ext uri="{FF2B5EF4-FFF2-40B4-BE49-F238E27FC236}">
                      <a16:creationId xmlns:a16="http://schemas.microsoft.com/office/drawing/2014/main" id="{5E2AFF37-8F7D-4E8F-AAF0-22F649BC8735}"/>
                    </a:ext>
                  </a:extLst>
                </p:cNvPr>
                <p:cNvSpPr>
                  <a:spLocks/>
                </p:cNvSpPr>
                <p:nvPr userDrawn="1"/>
              </p:nvSpPr>
              <p:spPr bwMode="auto">
                <a:xfrm>
                  <a:off x="4306" y="1422"/>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8" name="Freeform 70">
                  <a:extLst>
                    <a:ext uri="{FF2B5EF4-FFF2-40B4-BE49-F238E27FC236}">
                      <a16:creationId xmlns:a16="http://schemas.microsoft.com/office/drawing/2014/main" id="{5F464ACD-CE67-4B91-ACC7-7517EB1716A3}"/>
                    </a:ext>
                  </a:extLst>
                </p:cNvPr>
                <p:cNvSpPr>
                  <a:spLocks/>
                </p:cNvSpPr>
                <p:nvPr userDrawn="1"/>
              </p:nvSpPr>
              <p:spPr bwMode="auto">
                <a:xfrm>
                  <a:off x="4207" y="1412"/>
                  <a:ext cx="25" cy="10"/>
                </a:xfrm>
                <a:custGeom>
                  <a:avLst/>
                  <a:gdLst>
                    <a:gd name="T0" fmla="*/ 4 w 5"/>
                    <a:gd name="T1" fmla="*/ 2 h 2"/>
                    <a:gd name="T2" fmla="*/ 4 w 5"/>
                    <a:gd name="T3" fmla="*/ 1 h 2"/>
                    <a:gd name="T4" fmla="*/ 4 w 5"/>
                    <a:gd name="T5" fmla="*/ 2 h 2"/>
                  </a:gdLst>
                  <a:ahLst/>
                  <a:cxnLst>
                    <a:cxn ang="0">
                      <a:pos x="T0" y="T1"/>
                    </a:cxn>
                    <a:cxn ang="0">
                      <a:pos x="T2" y="T3"/>
                    </a:cxn>
                    <a:cxn ang="0">
                      <a:pos x="T4" y="T5"/>
                    </a:cxn>
                  </a:cxnLst>
                  <a:rect l="0" t="0" r="r" b="b"/>
                  <a:pathLst>
                    <a:path w="5" h="2">
                      <a:moveTo>
                        <a:pt x="4" y="2"/>
                      </a:moveTo>
                      <a:cubicBezTo>
                        <a:pt x="4" y="2"/>
                        <a:pt x="4" y="1"/>
                        <a:pt x="4" y="1"/>
                      </a:cubicBezTo>
                      <a:cubicBezTo>
                        <a:pt x="5" y="0"/>
                        <a:pt x="0"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9" name="Freeform 71">
                  <a:extLst>
                    <a:ext uri="{FF2B5EF4-FFF2-40B4-BE49-F238E27FC236}">
                      <a16:creationId xmlns:a16="http://schemas.microsoft.com/office/drawing/2014/main" id="{00F235F6-17BA-43C8-B3BB-490CEA700B3D}"/>
                    </a:ext>
                  </a:extLst>
                </p:cNvPr>
                <p:cNvSpPr>
                  <a:spLocks/>
                </p:cNvSpPr>
                <p:nvPr userDrawn="1"/>
              </p:nvSpPr>
              <p:spPr bwMode="auto">
                <a:xfrm>
                  <a:off x="4291" y="1437"/>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0" name="Freeform 72">
                  <a:extLst>
                    <a:ext uri="{FF2B5EF4-FFF2-40B4-BE49-F238E27FC236}">
                      <a16:creationId xmlns:a16="http://schemas.microsoft.com/office/drawing/2014/main" id="{82F0639B-5C0E-44B3-B181-4A66DC51A904}"/>
                    </a:ext>
                  </a:extLst>
                </p:cNvPr>
                <p:cNvSpPr>
                  <a:spLocks/>
                </p:cNvSpPr>
                <p:nvPr userDrawn="1"/>
              </p:nvSpPr>
              <p:spPr bwMode="auto">
                <a:xfrm>
                  <a:off x="4246" y="1437"/>
                  <a:ext cx="15" cy="5"/>
                </a:xfrm>
                <a:custGeom>
                  <a:avLst/>
                  <a:gdLst>
                    <a:gd name="T0" fmla="*/ 0 w 3"/>
                    <a:gd name="T1" fmla="*/ 1 h 1"/>
                    <a:gd name="T2" fmla="*/ 2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2" y="1"/>
                        <a:pt x="2" y="1"/>
                        <a:pt x="2" y="1"/>
                      </a:cubicBezTo>
                      <a:cubicBezTo>
                        <a:pt x="2" y="1"/>
                        <a:pt x="2" y="1"/>
                        <a:pt x="3"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1" name="Freeform 73">
                  <a:extLst>
                    <a:ext uri="{FF2B5EF4-FFF2-40B4-BE49-F238E27FC236}">
                      <a16:creationId xmlns:a16="http://schemas.microsoft.com/office/drawing/2014/main" id="{36CC6CEF-F991-4734-A947-635E99FFDDE0}"/>
                    </a:ext>
                  </a:extLst>
                </p:cNvPr>
                <p:cNvSpPr>
                  <a:spLocks/>
                </p:cNvSpPr>
                <p:nvPr userDrawn="1"/>
              </p:nvSpPr>
              <p:spPr bwMode="auto">
                <a:xfrm>
                  <a:off x="4261" y="143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2" name="Freeform 74">
                  <a:extLst>
                    <a:ext uri="{FF2B5EF4-FFF2-40B4-BE49-F238E27FC236}">
                      <a16:creationId xmlns:a16="http://schemas.microsoft.com/office/drawing/2014/main" id="{56D80C6A-F0C1-49AF-892E-C3CB6FED455F}"/>
                    </a:ext>
                  </a:extLst>
                </p:cNvPr>
                <p:cNvSpPr>
                  <a:spLocks/>
                </p:cNvSpPr>
                <p:nvPr userDrawn="1"/>
              </p:nvSpPr>
              <p:spPr bwMode="auto">
                <a:xfrm>
                  <a:off x="4271" y="1442"/>
                  <a:ext cx="15" cy="0"/>
                </a:xfrm>
                <a:custGeom>
                  <a:avLst/>
                  <a:gdLst>
                    <a:gd name="T0" fmla="*/ 15 w 15"/>
                    <a:gd name="T1" fmla="*/ 10 w 15"/>
                    <a:gd name="T2" fmla="*/ 0 w 15"/>
                    <a:gd name="T3" fmla="*/ 15 w 15"/>
                  </a:gdLst>
                  <a:ahLst/>
                  <a:cxnLst>
                    <a:cxn ang="0">
                      <a:pos x="T0" y="0"/>
                    </a:cxn>
                    <a:cxn ang="0">
                      <a:pos x="T1" y="0"/>
                    </a:cxn>
                    <a:cxn ang="0">
                      <a:pos x="T2" y="0"/>
                    </a:cxn>
                    <a:cxn ang="0">
                      <a:pos x="T3" y="0"/>
                    </a:cxn>
                  </a:cxnLst>
                  <a:rect l="0" t="0" r="r" b="b"/>
                  <a:pathLst>
                    <a:path w="15">
                      <a:moveTo>
                        <a:pt x="15" y="0"/>
                      </a:moveTo>
                      <a:lnTo>
                        <a:pt x="10" y="0"/>
                      </a:lnTo>
                      <a:lnTo>
                        <a:pt x="0" y="0"/>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3" name="Freeform 75">
                  <a:extLst>
                    <a:ext uri="{FF2B5EF4-FFF2-40B4-BE49-F238E27FC236}">
                      <a16:creationId xmlns:a16="http://schemas.microsoft.com/office/drawing/2014/main" id="{6BB032D4-470B-499F-B608-E972A9F008A3}"/>
                    </a:ext>
                  </a:extLst>
                </p:cNvPr>
                <p:cNvSpPr>
                  <a:spLocks/>
                </p:cNvSpPr>
                <p:nvPr userDrawn="1"/>
              </p:nvSpPr>
              <p:spPr bwMode="auto">
                <a:xfrm>
                  <a:off x="4122" y="1422"/>
                  <a:ext cx="15" cy="5"/>
                </a:xfrm>
                <a:custGeom>
                  <a:avLst/>
                  <a:gdLst>
                    <a:gd name="T0" fmla="*/ 2 w 3"/>
                    <a:gd name="T1" fmla="*/ 1 h 1"/>
                    <a:gd name="T2" fmla="*/ 0 w 3"/>
                    <a:gd name="T3" fmla="*/ 0 h 1"/>
                    <a:gd name="T4" fmla="*/ 1 w 3"/>
                    <a:gd name="T5" fmla="*/ 1 h 1"/>
                    <a:gd name="T6" fmla="*/ 2 w 3"/>
                    <a:gd name="T7" fmla="*/ 1 h 1"/>
                  </a:gdLst>
                  <a:ahLst/>
                  <a:cxnLst>
                    <a:cxn ang="0">
                      <a:pos x="T0" y="T1"/>
                    </a:cxn>
                    <a:cxn ang="0">
                      <a:pos x="T2" y="T3"/>
                    </a:cxn>
                    <a:cxn ang="0">
                      <a:pos x="T4" y="T5"/>
                    </a:cxn>
                    <a:cxn ang="0">
                      <a:pos x="T6" y="T7"/>
                    </a:cxn>
                  </a:cxnLst>
                  <a:rect l="0" t="0" r="r" b="b"/>
                  <a:pathLst>
                    <a:path w="3" h="1">
                      <a:moveTo>
                        <a:pt x="2" y="1"/>
                      </a:moveTo>
                      <a:cubicBezTo>
                        <a:pt x="0" y="0"/>
                        <a:pt x="0" y="0"/>
                        <a:pt x="0" y="0"/>
                      </a:cubicBezTo>
                      <a:cubicBezTo>
                        <a:pt x="0" y="0"/>
                        <a:pt x="0" y="1"/>
                        <a:pt x="1" y="1"/>
                      </a:cubicBezTo>
                      <a:cubicBezTo>
                        <a:pt x="2"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4" name="Freeform 76">
                  <a:extLst>
                    <a:ext uri="{FF2B5EF4-FFF2-40B4-BE49-F238E27FC236}">
                      <a16:creationId xmlns:a16="http://schemas.microsoft.com/office/drawing/2014/main" id="{90F91039-3E51-4A67-B9F7-6296A0054D49}"/>
                    </a:ext>
                  </a:extLst>
                </p:cNvPr>
                <p:cNvSpPr>
                  <a:spLocks/>
                </p:cNvSpPr>
                <p:nvPr userDrawn="1"/>
              </p:nvSpPr>
              <p:spPr bwMode="auto">
                <a:xfrm>
                  <a:off x="4162" y="144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5" name="Freeform 77">
                  <a:extLst>
                    <a:ext uri="{FF2B5EF4-FFF2-40B4-BE49-F238E27FC236}">
                      <a16:creationId xmlns:a16="http://schemas.microsoft.com/office/drawing/2014/main" id="{11E976BC-ACA2-43A8-8370-4EBDBEC94979}"/>
                    </a:ext>
                  </a:extLst>
                </p:cNvPr>
                <p:cNvSpPr>
                  <a:spLocks/>
                </p:cNvSpPr>
                <p:nvPr userDrawn="1"/>
              </p:nvSpPr>
              <p:spPr bwMode="auto">
                <a:xfrm>
                  <a:off x="4112" y="1437"/>
                  <a:ext cx="30" cy="5"/>
                </a:xfrm>
                <a:custGeom>
                  <a:avLst/>
                  <a:gdLst>
                    <a:gd name="T0" fmla="*/ 4 w 6"/>
                    <a:gd name="T1" fmla="*/ 0 h 1"/>
                    <a:gd name="T2" fmla="*/ 3 w 6"/>
                    <a:gd name="T3" fmla="*/ 1 h 1"/>
                    <a:gd name="T4" fmla="*/ 4 w 6"/>
                    <a:gd name="T5" fmla="*/ 0 h 1"/>
                  </a:gdLst>
                  <a:ahLst/>
                  <a:cxnLst>
                    <a:cxn ang="0">
                      <a:pos x="T0" y="T1"/>
                    </a:cxn>
                    <a:cxn ang="0">
                      <a:pos x="T2" y="T3"/>
                    </a:cxn>
                    <a:cxn ang="0">
                      <a:pos x="T4" y="T5"/>
                    </a:cxn>
                  </a:cxnLst>
                  <a:rect l="0" t="0" r="r" b="b"/>
                  <a:pathLst>
                    <a:path w="6" h="1">
                      <a:moveTo>
                        <a:pt x="4" y="0"/>
                      </a:moveTo>
                      <a:cubicBezTo>
                        <a:pt x="4" y="1"/>
                        <a:pt x="0" y="0"/>
                        <a:pt x="3" y="1"/>
                      </a:cubicBezTo>
                      <a:cubicBezTo>
                        <a:pt x="4" y="1"/>
                        <a:pt x="6"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6" name="Freeform 78">
                  <a:extLst>
                    <a:ext uri="{FF2B5EF4-FFF2-40B4-BE49-F238E27FC236}">
                      <a16:creationId xmlns:a16="http://schemas.microsoft.com/office/drawing/2014/main" id="{E83F3A8C-B017-4B8F-9030-34AD18AE34BD}"/>
                    </a:ext>
                  </a:extLst>
                </p:cNvPr>
                <p:cNvSpPr>
                  <a:spLocks/>
                </p:cNvSpPr>
                <p:nvPr userDrawn="1"/>
              </p:nvSpPr>
              <p:spPr bwMode="auto">
                <a:xfrm>
                  <a:off x="3968" y="1392"/>
                  <a:ext cx="5" cy="10"/>
                </a:xfrm>
                <a:custGeom>
                  <a:avLst/>
                  <a:gdLst>
                    <a:gd name="T0" fmla="*/ 0 w 5"/>
                    <a:gd name="T1" fmla="*/ 10 h 10"/>
                    <a:gd name="T2" fmla="*/ 5 w 5"/>
                    <a:gd name="T3" fmla="*/ 5 h 10"/>
                    <a:gd name="T4" fmla="*/ 0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5"/>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7" name="Freeform 79">
                  <a:extLst>
                    <a:ext uri="{FF2B5EF4-FFF2-40B4-BE49-F238E27FC236}">
                      <a16:creationId xmlns:a16="http://schemas.microsoft.com/office/drawing/2014/main" id="{2C58AA41-59F9-4EB6-AE3A-5B01892C3CCC}"/>
                    </a:ext>
                  </a:extLst>
                </p:cNvPr>
                <p:cNvSpPr>
                  <a:spLocks/>
                </p:cNvSpPr>
                <p:nvPr userDrawn="1"/>
              </p:nvSpPr>
              <p:spPr bwMode="auto">
                <a:xfrm>
                  <a:off x="3819" y="1462"/>
                  <a:ext cx="24" cy="5"/>
                </a:xfrm>
                <a:custGeom>
                  <a:avLst/>
                  <a:gdLst>
                    <a:gd name="T0" fmla="*/ 1 w 5"/>
                    <a:gd name="T1" fmla="*/ 1 h 1"/>
                    <a:gd name="T2" fmla="*/ 5 w 5"/>
                    <a:gd name="T3" fmla="*/ 0 h 1"/>
                    <a:gd name="T4" fmla="*/ 4 w 5"/>
                    <a:gd name="T5" fmla="*/ 0 h 1"/>
                    <a:gd name="T6" fmla="*/ 3 w 5"/>
                    <a:gd name="T7" fmla="*/ 0 h 1"/>
                    <a:gd name="T8" fmla="*/ 1 w 5"/>
                    <a:gd name="T9" fmla="*/ 1 h 1"/>
                  </a:gdLst>
                  <a:ahLst/>
                  <a:cxnLst>
                    <a:cxn ang="0">
                      <a:pos x="T0" y="T1"/>
                    </a:cxn>
                    <a:cxn ang="0">
                      <a:pos x="T2" y="T3"/>
                    </a:cxn>
                    <a:cxn ang="0">
                      <a:pos x="T4" y="T5"/>
                    </a:cxn>
                    <a:cxn ang="0">
                      <a:pos x="T6" y="T7"/>
                    </a:cxn>
                    <a:cxn ang="0">
                      <a:pos x="T8" y="T9"/>
                    </a:cxn>
                  </a:cxnLst>
                  <a:rect l="0" t="0" r="r" b="b"/>
                  <a:pathLst>
                    <a:path w="5" h="1">
                      <a:moveTo>
                        <a:pt x="1" y="1"/>
                      </a:moveTo>
                      <a:cubicBezTo>
                        <a:pt x="4" y="1"/>
                        <a:pt x="2" y="0"/>
                        <a:pt x="5" y="0"/>
                      </a:cubicBezTo>
                      <a:cubicBezTo>
                        <a:pt x="5" y="0"/>
                        <a:pt x="4" y="0"/>
                        <a:pt x="4" y="0"/>
                      </a:cubicBezTo>
                      <a:cubicBezTo>
                        <a:pt x="3" y="0"/>
                        <a:pt x="3" y="0"/>
                        <a:pt x="3"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8" name="Freeform 80">
                  <a:extLst>
                    <a:ext uri="{FF2B5EF4-FFF2-40B4-BE49-F238E27FC236}">
                      <a16:creationId xmlns:a16="http://schemas.microsoft.com/office/drawing/2014/main" id="{2727636A-F4B8-4DDC-A462-A4D3FB87A256}"/>
                    </a:ext>
                  </a:extLst>
                </p:cNvPr>
                <p:cNvSpPr>
                  <a:spLocks/>
                </p:cNvSpPr>
                <p:nvPr userDrawn="1"/>
              </p:nvSpPr>
              <p:spPr bwMode="auto">
                <a:xfrm>
                  <a:off x="3834" y="1457"/>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9" name="Freeform 81">
                  <a:extLst>
                    <a:ext uri="{FF2B5EF4-FFF2-40B4-BE49-F238E27FC236}">
                      <a16:creationId xmlns:a16="http://schemas.microsoft.com/office/drawing/2014/main" id="{0BFD8C29-2123-4CA4-B489-1AD063EAB7F2}"/>
                    </a:ext>
                  </a:extLst>
                </p:cNvPr>
                <p:cNvSpPr>
                  <a:spLocks/>
                </p:cNvSpPr>
                <p:nvPr userDrawn="1"/>
              </p:nvSpPr>
              <p:spPr bwMode="auto">
                <a:xfrm>
                  <a:off x="4421" y="1137"/>
                  <a:ext cx="0" cy="10"/>
                </a:xfrm>
                <a:custGeom>
                  <a:avLst/>
                  <a:gdLst>
                    <a:gd name="T0" fmla="*/ 1 h 2"/>
                    <a:gd name="T1" fmla="*/ 2 h 2"/>
                    <a:gd name="T2" fmla="*/ 1 h 2"/>
                    <a:gd name="T3" fmla="*/ 1 h 2"/>
                  </a:gdLst>
                  <a:ahLst/>
                  <a:cxnLst>
                    <a:cxn ang="0">
                      <a:pos x="0" y="T0"/>
                    </a:cxn>
                    <a:cxn ang="0">
                      <a:pos x="0" y="T1"/>
                    </a:cxn>
                    <a:cxn ang="0">
                      <a:pos x="0" y="T2"/>
                    </a:cxn>
                    <a:cxn ang="0">
                      <a:pos x="0" y="T3"/>
                    </a:cxn>
                  </a:cxnLst>
                  <a:rect l="0" t="0" r="r" b="b"/>
                  <a:pathLst>
                    <a:path h="2">
                      <a:moveTo>
                        <a:pt x="0" y="1"/>
                      </a:moveTo>
                      <a:cubicBezTo>
                        <a:pt x="0" y="0"/>
                        <a:pt x="0" y="2"/>
                        <a:pt x="0" y="2"/>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0" name="Freeform 82">
                  <a:extLst>
                    <a:ext uri="{FF2B5EF4-FFF2-40B4-BE49-F238E27FC236}">
                      <a16:creationId xmlns:a16="http://schemas.microsoft.com/office/drawing/2014/main" id="{C2709C2C-B42A-49DC-8EA7-F84D8A2DA15B}"/>
                    </a:ext>
                  </a:extLst>
                </p:cNvPr>
                <p:cNvSpPr>
                  <a:spLocks/>
                </p:cNvSpPr>
                <p:nvPr userDrawn="1"/>
              </p:nvSpPr>
              <p:spPr bwMode="auto">
                <a:xfrm>
                  <a:off x="4431" y="1147"/>
                  <a:ext cx="10" cy="5"/>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1" name="Freeform 83">
                  <a:extLst>
                    <a:ext uri="{FF2B5EF4-FFF2-40B4-BE49-F238E27FC236}">
                      <a16:creationId xmlns:a16="http://schemas.microsoft.com/office/drawing/2014/main" id="{8A6D4D0D-EBC8-4ABE-A38A-E55DC0DDFC44}"/>
                    </a:ext>
                  </a:extLst>
                </p:cNvPr>
                <p:cNvSpPr>
                  <a:spLocks/>
                </p:cNvSpPr>
                <p:nvPr userDrawn="1"/>
              </p:nvSpPr>
              <p:spPr bwMode="auto">
                <a:xfrm>
                  <a:off x="3585" y="1087"/>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2" name="Freeform 84">
                  <a:extLst>
                    <a:ext uri="{FF2B5EF4-FFF2-40B4-BE49-F238E27FC236}">
                      <a16:creationId xmlns:a16="http://schemas.microsoft.com/office/drawing/2014/main" id="{951B699B-E5DF-45E4-A9B4-3E78CF1FB775}"/>
                    </a:ext>
                  </a:extLst>
                </p:cNvPr>
                <p:cNvSpPr>
                  <a:spLocks/>
                </p:cNvSpPr>
                <p:nvPr userDrawn="1"/>
              </p:nvSpPr>
              <p:spPr bwMode="auto">
                <a:xfrm>
                  <a:off x="3689" y="1032"/>
                  <a:ext cx="5" cy="5"/>
                </a:xfrm>
                <a:custGeom>
                  <a:avLst/>
                  <a:gdLst>
                    <a:gd name="T0" fmla="*/ 0 w 5"/>
                    <a:gd name="T1" fmla="*/ 0 h 5"/>
                    <a:gd name="T2" fmla="*/ 0 w 5"/>
                    <a:gd name="T3" fmla="*/ 0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0"/>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3" name="Freeform 85">
                  <a:extLst>
                    <a:ext uri="{FF2B5EF4-FFF2-40B4-BE49-F238E27FC236}">
                      <a16:creationId xmlns:a16="http://schemas.microsoft.com/office/drawing/2014/main" id="{C554381A-179B-42F2-8D9E-FF8DECAE361B}"/>
                    </a:ext>
                  </a:extLst>
                </p:cNvPr>
                <p:cNvSpPr>
                  <a:spLocks/>
                </p:cNvSpPr>
                <p:nvPr userDrawn="1"/>
              </p:nvSpPr>
              <p:spPr bwMode="auto">
                <a:xfrm>
                  <a:off x="3734" y="962"/>
                  <a:ext cx="15" cy="10"/>
                </a:xfrm>
                <a:custGeom>
                  <a:avLst/>
                  <a:gdLst>
                    <a:gd name="T0" fmla="*/ 1 w 3"/>
                    <a:gd name="T1" fmla="*/ 0 h 2"/>
                    <a:gd name="T2" fmla="*/ 0 w 3"/>
                    <a:gd name="T3" fmla="*/ 2 h 2"/>
                    <a:gd name="T4" fmla="*/ 1 w 3"/>
                    <a:gd name="T5" fmla="*/ 0 h 2"/>
                  </a:gdLst>
                  <a:ahLst/>
                  <a:cxnLst>
                    <a:cxn ang="0">
                      <a:pos x="T0" y="T1"/>
                    </a:cxn>
                    <a:cxn ang="0">
                      <a:pos x="T2" y="T3"/>
                    </a:cxn>
                    <a:cxn ang="0">
                      <a:pos x="T4" y="T5"/>
                    </a:cxn>
                  </a:cxnLst>
                  <a:rect l="0" t="0" r="r" b="b"/>
                  <a:pathLst>
                    <a:path w="3" h="2">
                      <a:moveTo>
                        <a:pt x="1" y="0"/>
                      </a:moveTo>
                      <a:cubicBezTo>
                        <a:pt x="1" y="1"/>
                        <a:pt x="1" y="1"/>
                        <a:pt x="0" y="2"/>
                      </a:cubicBezTo>
                      <a:cubicBezTo>
                        <a:pt x="1" y="1"/>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4" name="Freeform 86">
                  <a:extLst>
                    <a:ext uri="{FF2B5EF4-FFF2-40B4-BE49-F238E27FC236}">
                      <a16:creationId xmlns:a16="http://schemas.microsoft.com/office/drawing/2014/main" id="{15F6FCCB-5E98-49BD-B41D-D1507F048C9F}"/>
                    </a:ext>
                  </a:extLst>
                </p:cNvPr>
                <p:cNvSpPr>
                  <a:spLocks/>
                </p:cNvSpPr>
                <p:nvPr userDrawn="1"/>
              </p:nvSpPr>
              <p:spPr bwMode="auto">
                <a:xfrm>
                  <a:off x="3639" y="68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5" name="Freeform 87">
                  <a:extLst>
                    <a:ext uri="{FF2B5EF4-FFF2-40B4-BE49-F238E27FC236}">
                      <a16:creationId xmlns:a16="http://schemas.microsoft.com/office/drawing/2014/main" id="{288CDA90-4F34-4FEE-97B0-AA15969C2777}"/>
                    </a:ext>
                  </a:extLst>
                </p:cNvPr>
                <p:cNvSpPr>
                  <a:spLocks/>
                </p:cNvSpPr>
                <p:nvPr userDrawn="1"/>
              </p:nvSpPr>
              <p:spPr bwMode="auto">
                <a:xfrm>
                  <a:off x="3615" y="6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6" name="Freeform 88">
                  <a:extLst>
                    <a:ext uri="{FF2B5EF4-FFF2-40B4-BE49-F238E27FC236}">
                      <a16:creationId xmlns:a16="http://schemas.microsoft.com/office/drawing/2014/main" id="{A031E304-159E-4D95-BC27-1A5352363F2B}"/>
                    </a:ext>
                  </a:extLst>
                </p:cNvPr>
                <p:cNvSpPr>
                  <a:spLocks/>
                </p:cNvSpPr>
                <p:nvPr userDrawn="1"/>
              </p:nvSpPr>
              <p:spPr bwMode="auto">
                <a:xfrm>
                  <a:off x="3600" y="64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2"/>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7" name="Freeform 89">
                  <a:extLst>
                    <a:ext uri="{FF2B5EF4-FFF2-40B4-BE49-F238E27FC236}">
                      <a16:creationId xmlns:a16="http://schemas.microsoft.com/office/drawing/2014/main" id="{25968B4C-74C7-4C4D-B745-D18A9F784F8A}"/>
                    </a:ext>
                  </a:extLst>
                </p:cNvPr>
                <p:cNvSpPr>
                  <a:spLocks/>
                </p:cNvSpPr>
                <p:nvPr userDrawn="1"/>
              </p:nvSpPr>
              <p:spPr bwMode="auto">
                <a:xfrm>
                  <a:off x="3600" y="628"/>
                  <a:ext cx="10" cy="5"/>
                </a:xfrm>
                <a:custGeom>
                  <a:avLst/>
                  <a:gdLst>
                    <a:gd name="T0" fmla="*/ 1 w 2"/>
                    <a:gd name="T1" fmla="*/ 0 h 1"/>
                    <a:gd name="T2" fmla="*/ 2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2"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8" name="Freeform 90">
                  <a:extLst>
                    <a:ext uri="{FF2B5EF4-FFF2-40B4-BE49-F238E27FC236}">
                      <a16:creationId xmlns:a16="http://schemas.microsoft.com/office/drawing/2014/main" id="{BE0146DE-E001-4926-B17F-CDB8A16DAE40}"/>
                    </a:ext>
                  </a:extLst>
                </p:cNvPr>
                <p:cNvSpPr>
                  <a:spLocks/>
                </p:cNvSpPr>
                <p:nvPr userDrawn="1"/>
              </p:nvSpPr>
              <p:spPr bwMode="auto">
                <a:xfrm>
                  <a:off x="3610" y="628"/>
                  <a:ext cx="0" cy="5"/>
                </a:xfrm>
                <a:custGeom>
                  <a:avLst/>
                  <a:gdLst>
                    <a:gd name="T0" fmla="*/ 1 h 1"/>
                    <a:gd name="T1" fmla="*/ 1 h 1"/>
                  </a:gdLst>
                  <a:ahLst/>
                  <a:cxnLst>
                    <a:cxn ang="0">
                      <a:pos x="0" y="T0"/>
                    </a:cxn>
                    <a:cxn ang="0">
                      <a:pos x="0" y="T1"/>
                    </a:cxn>
                  </a:cxnLst>
                  <a:rect l="0" t="0" r="r" b="b"/>
                  <a:pathLst>
                    <a:path h="1">
                      <a:moveTo>
                        <a:pt x="0" y="1"/>
                      </a:move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9" name="Freeform 91">
                  <a:extLst>
                    <a:ext uri="{FF2B5EF4-FFF2-40B4-BE49-F238E27FC236}">
                      <a16:creationId xmlns:a16="http://schemas.microsoft.com/office/drawing/2014/main" id="{D0B896FE-33A0-4760-A435-8DD8239230B0}"/>
                    </a:ext>
                  </a:extLst>
                </p:cNvPr>
                <p:cNvSpPr>
                  <a:spLocks/>
                </p:cNvSpPr>
                <p:nvPr userDrawn="1"/>
              </p:nvSpPr>
              <p:spPr bwMode="auto">
                <a:xfrm>
                  <a:off x="3600" y="618"/>
                  <a:ext cx="5" cy="5"/>
                </a:xfrm>
                <a:custGeom>
                  <a:avLst/>
                  <a:gdLst>
                    <a:gd name="T0" fmla="*/ 0 w 1"/>
                    <a:gd name="T1" fmla="*/ 1 h 1"/>
                    <a:gd name="T2" fmla="*/ 0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0" name="Freeform 92">
                  <a:extLst>
                    <a:ext uri="{FF2B5EF4-FFF2-40B4-BE49-F238E27FC236}">
                      <a16:creationId xmlns:a16="http://schemas.microsoft.com/office/drawing/2014/main" id="{4C204ECA-B417-435C-AAEC-D870A302EE48}"/>
                    </a:ext>
                  </a:extLst>
                </p:cNvPr>
                <p:cNvSpPr>
                  <a:spLocks/>
                </p:cNvSpPr>
                <p:nvPr userDrawn="1"/>
              </p:nvSpPr>
              <p:spPr bwMode="auto">
                <a:xfrm>
                  <a:off x="3590" y="6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1" name="Freeform 93">
                  <a:extLst>
                    <a:ext uri="{FF2B5EF4-FFF2-40B4-BE49-F238E27FC236}">
                      <a16:creationId xmlns:a16="http://schemas.microsoft.com/office/drawing/2014/main" id="{93328D0A-FBF6-488F-AD79-A26475014D2F}"/>
                    </a:ext>
                  </a:extLst>
                </p:cNvPr>
                <p:cNvSpPr>
                  <a:spLocks/>
                </p:cNvSpPr>
                <p:nvPr userDrawn="1"/>
              </p:nvSpPr>
              <p:spPr bwMode="auto">
                <a:xfrm>
                  <a:off x="3590" y="623"/>
                  <a:ext cx="10" cy="5"/>
                </a:xfrm>
                <a:custGeom>
                  <a:avLst/>
                  <a:gdLst>
                    <a:gd name="T0" fmla="*/ 2 w 2"/>
                    <a:gd name="T1" fmla="*/ 1 h 1"/>
                    <a:gd name="T2" fmla="*/ 1 w 2"/>
                    <a:gd name="T3" fmla="*/ 0 h 1"/>
                    <a:gd name="T4" fmla="*/ 1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1" y="0"/>
                        <a:pt x="0" y="1"/>
                        <a:pt x="1"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2" name="Freeform 94">
                  <a:extLst>
                    <a:ext uri="{FF2B5EF4-FFF2-40B4-BE49-F238E27FC236}">
                      <a16:creationId xmlns:a16="http://schemas.microsoft.com/office/drawing/2014/main" id="{F06EBB5B-E008-48A6-8ABC-29CC0BE1DEB7}"/>
                    </a:ext>
                  </a:extLst>
                </p:cNvPr>
                <p:cNvSpPr>
                  <a:spLocks/>
                </p:cNvSpPr>
                <p:nvPr userDrawn="1"/>
              </p:nvSpPr>
              <p:spPr bwMode="auto">
                <a:xfrm>
                  <a:off x="3595" y="628"/>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1"/>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3" name="Freeform 95">
                  <a:extLst>
                    <a:ext uri="{FF2B5EF4-FFF2-40B4-BE49-F238E27FC236}">
                      <a16:creationId xmlns:a16="http://schemas.microsoft.com/office/drawing/2014/main" id="{3F5E34B6-3065-4068-91BE-B42FC60E64CD}"/>
                    </a:ext>
                  </a:extLst>
                </p:cNvPr>
                <p:cNvSpPr>
                  <a:spLocks/>
                </p:cNvSpPr>
                <p:nvPr userDrawn="1"/>
              </p:nvSpPr>
              <p:spPr bwMode="auto">
                <a:xfrm>
                  <a:off x="3600" y="65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4" name="Freeform 96">
                  <a:extLst>
                    <a:ext uri="{FF2B5EF4-FFF2-40B4-BE49-F238E27FC236}">
                      <a16:creationId xmlns:a16="http://schemas.microsoft.com/office/drawing/2014/main" id="{DC6C54E1-CB18-4A6B-9718-A68666D12831}"/>
                    </a:ext>
                  </a:extLst>
                </p:cNvPr>
                <p:cNvSpPr>
                  <a:spLocks/>
                </p:cNvSpPr>
                <p:nvPr userDrawn="1"/>
              </p:nvSpPr>
              <p:spPr bwMode="auto">
                <a:xfrm>
                  <a:off x="3580" y="6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1" y="1"/>
                        <a:pt x="1" y="1"/>
                        <a:pt x="1" y="1"/>
                      </a:cubicBezTo>
                      <a:cubicBezTo>
                        <a:pt x="1"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5" name="Freeform 97">
                  <a:extLst>
                    <a:ext uri="{FF2B5EF4-FFF2-40B4-BE49-F238E27FC236}">
                      <a16:creationId xmlns:a16="http://schemas.microsoft.com/office/drawing/2014/main" id="{134522EB-B48C-49CE-82A6-FD99773000BF}"/>
                    </a:ext>
                  </a:extLst>
                </p:cNvPr>
                <p:cNvSpPr>
                  <a:spLocks/>
                </p:cNvSpPr>
                <p:nvPr userDrawn="1"/>
              </p:nvSpPr>
              <p:spPr bwMode="auto">
                <a:xfrm>
                  <a:off x="357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6" name="Freeform 98">
                  <a:extLst>
                    <a:ext uri="{FF2B5EF4-FFF2-40B4-BE49-F238E27FC236}">
                      <a16:creationId xmlns:a16="http://schemas.microsoft.com/office/drawing/2014/main" id="{D4070995-2E47-4F5C-AC31-534A5CCD05CB}"/>
                    </a:ext>
                  </a:extLst>
                </p:cNvPr>
                <p:cNvSpPr>
                  <a:spLocks/>
                </p:cNvSpPr>
                <p:nvPr userDrawn="1"/>
              </p:nvSpPr>
              <p:spPr bwMode="auto">
                <a:xfrm>
                  <a:off x="3585" y="628"/>
                  <a:ext cx="10" cy="0"/>
                </a:xfrm>
                <a:custGeom>
                  <a:avLst/>
                  <a:gdLst>
                    <a:gd name="T0" fmla="*/ 0 w 2"/>
                    <a:gd name="T1" fmla="*/ 1 w 2"/>
                    <a:gd name="T2" fmla="*/ 2 w 2"/>
                    <a:gd name="T3" fmla="*/ 1 w 2"/>
                    <a:gd name="T4" fmla="*/ 0 w 2"/>
                  </a:gdLst>
                  <a:ahLst/>
                  <a:cxnLst>
                    <a:cxn ang="0">
                      <a:pos x="T0" y="0"/>
                    </a:cxn>
                    <a:cxn ang="0">
                      <a:pos x="T1" y="0"/>
                    </a:cxn>
                    <a:cxn ang="0">
                      <a:pos x="T2" y="0"/>
                    </a:cxn>
                    <a:cxn ang="0">
                      <a:pos x="T3" y="0"/>
                    </a:cxn>
                    <a:cxn ang="0">
                      <a:pos x="T4" y="0"/>
                    </a:cxn>
                  </a:cxnLst>
                  <a:rect l="0" t="0" r="r" b="b"/>
                  <a:pathLst>
                    <a:path w="2">
                      <a:moveTo>
                        <a:pt x="0" y="0"/>
                      </a:moveTo>
                      <a:cubicBezTo>
                        <a:pt x="0" y="0"/>
                        <a:pt x="1" y="0"/>
                        <a:pt x="1" y="0"/>
                      </a:cubicBezTo>
                      <a:cubicBezTo>
                        <a:pt x="1" y="0"/>
                        <a:pt x="2" y="0"/>
                        <a:pt x="2" y="0"/>
                      </a:cubicBezTo>
                      <a:cubicBezTo>
                        <a:pt x="2"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7" name="Freeform 99">
                  <a:extLst>
                    <a:ext uri="{FF2B5EF4-FFF2-40B4-BE49-F238E27FC236}">
                      <a16:creationId xmlns:a16="http://schemas.microsoft.com/office/drawing/2014/main" id="{EB694242-DDFF-4429-8F0D-F46C57D62783}"/>
                    </a:ext>
                  </a:extLst>
                </p:cNvPr>
                <p:cNvSpPr>
                  <a:spLocks/>
                </p:cNvSpPr>
                <p:nvPr userDrawn="1"/>
              </p:nvSpPr>
              <p:spPr bwMode="auto">
                <a:xfrm>
                  <a:off x="3570" y="59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8" name="Freeform 100">
                  <a:extLst>
                    <a:ext uri="{FF2B5EF4-FFF2-40B4-BE49-F238E27FC236}">
                      <a16:creationId xmlns:a16="http://schemas.microsoft.com/office/drawing/2014/main" id="{4EF1B750-D948-4D52-9948-08B704D669A8}"/>
                    </a:ext>
                  </a:extLst>
                </p:cNvPr>
                <p:cNvSpPr>
                  <a:spLocks/>
                </p:cNvSpPr>
                <p:nvPr userDrawn="1"/>
              </p:nvSpPr>
              <p:spPr bwMode="auto">
                <a:xfrm>
                  <a:off x="3555" y="578"/>
                  <a:ext cx="10" cy="10"/>
                </a:xfrm>
                <a:custGeom>
                  <a:avLst/>
                  <a:gdLst>
                    <a:gd name="T0" fmla="*/ 1 w 2"/>
                    <a:gd name="T1" fmla="*/ 2 h 2"/>
                    <a:gd name="T2" fmla="*/ 2 w 2"/>
                    <a:gd name="T3" fmla="*/ 1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1" y="0"/>
                        <a:pt x="1" y="1"/>
                        <a:pt x="0" y="1"/>
                      </a:cubicBezTo>
                      <a:cubicBezTo>
                        <a:pt x="1"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9" name="Freeform 101">
                  <a:extLst>
                    <a:ext uri="{FF2B5EF4-FFF2-40B4-BE49-F238E27FC236}">
                      <a16:creationId xmlns:a16="http://schemas.microsoft.com/office/drawing/2014/main" id="{481A9063-78FB-4E7A-8FE6-7AAAB3D8F10E}"/>
                    </a:ext>
                  </a:extLst>
                </p:cNvPr>
                <p:cNvSpPr>
                  <a:spLocks/>
                </p:cNvSpPr>
                <p:nvPr userDrawn="1"/>
              </p:nvSpPr>
              <p:spPr bwMode="auto">
                <a:xfrm>
                  <a:off x="3550"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0" name="Freeform 102">
                  <a:extLst>
                    <a:ext uri="{FF2B5EF4-FFF2-40B4-BE49-F238E27FC236}">
                      <a16:creationId xmlns:a16="http://schemas.microsoft.com/office/drawing/2014/main" id="{342C60D5-46D4-4790-A2BF-0AA2A780E99D}"/>
                    </a:ext>
                  </a:extLst>
                </p:cNvPr>
                <p:cNvSpPr>
                  <a:spLocks/>
                </p:cNvSpPr>
                <p:nvPr userDrawn="1"/>
              </p:nvSpPr>
              <p:spPr bwMode="auto">
                <a:xfrm>
                  <a:off x="3570" y="59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1" name="Freeform 103">
                  <a:extLst>
                    <a:ext uri="{FF2B5EF4-FFF2-40B4-BE49-F238E27FC236}">
                      <a16:creationId xmlns:a16="http://schemas.microsoft.com/office/drawing/2014/main" id="{1490CF8F-9BC8-427E-BC32-E65CFA9B659C}"/>
                    </a:ext>
                  </a:extLst>
                </p:cNvPr>
                <p:cNvSpPr>
                  <a:spLocks/>
                </p:cNvSpPr>
                <p:nvPr userDrawn="1"/>
              </p:nvSpPr>
              <p:spPr bwMode="auto">
                <a:xfrm>
                  <a:off x="3565" y="5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2" name="Freeform 104">
                  <a:extLst>
                    <a:ext uri="{FF2B5EF4-FFF2-40B4-BE49-F238E27FC236}">
                      <a16:creationId xmlns:a16="http://schemas.microsoft.com/office/drawing/2014/main" id="{55C6C89C-4C98-4DB8-8BE9-9E24BD52050E}"/>
                    </a:ext>
                  </a:extLst>
                </p:cNvPr>
                <p:cNvSpPr>
                  <a:spLocks/>
                </p:cNvSpPr>
                <p:nvPr userDrawn="1"/>
              </p:nvSpPr>
              <p:spPr bwMode="auto">
                <a:xfrm>
                  <a:off x="3570"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3" name="Freeform 105">
                  <a:extLst>
                    <a:ext uri="{FF2B5EF4-FFF2-40B4-BE49-F238E27FC236}">
                      <a16:creationId xmlns:a16="http://schemas.microsoft.com/office/drawing/2014/main" id="{5F4BEEC8-163C-4ABE-84F4-C8A30743AA5A}"/>
                    </a:ext>
                  </a:extLst>
                </p:cNvPr>
                <p:cNvSpPr>
                  <a:spLocks/>
                </p:cNvSpPr>
                <p:nvPr userDrawn="1"/>
              </p:nvSpPr>
              <p:spPr bwMode="auto">
                <a:xfrm>
                  <a:off x="3575" y="61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4" name="Freeform 106">
                  <a:extLst>
                    <a:ext uri="{FF2B5EF4-FFF2-40B4-BE49-F238E27FC236}">
                      <a16:creationId xmlns:a16="http://schemas.microsoft.com/office/drawing/2014/main" id="{F20F2072-4259-45B5-ACAE-76334887D2BF}"/>
                    </a:ext>
                  </a:extLst>
                </p:cNvPr>
                <p:cNvSpPr>
                  <a:spLocks/>
                </p:cNvSpPr>
                <p:nvPr userDrawn="1"/>
              </p:nvSpPr>
              <p:spPr bwMode="auto">
                <a:xfrm>
                  <a:off x="3570" y="60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5" name="Rectangle 107">
                  <a:extLst>
                    <a:ext uri="{FF2B5EF4-FFF2-40B4-BE49-F238E27FC236}">
                      <a16:creationId xmlns:a16="http://schemas.microsoft.com/office/drawing/2014/main" id="{2444DE4E-D06C-49B8-97DD-30474831F765}"/>
                    </a:ext>
                  </a:extLst>
                </p:cNvPr>
                <p:cNvSpPr>
                  <a:spLocks noChangeArrowheads="1"/>
                </p:cNvSpPr>
                <p:nvPr userDrawn="1"/>
              </p:nvSpPr>
              <p:spPr bwMode="auto">
                <a:xfrm>
                  <a:off x="3565" y="6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6" name="Freeform 108">
                  <a:extLst>
                    <a:ext uri="{FF2B5EF4-FFF2-40B4-BE49-F238E27FC236}">
                      <a16:creationId xmlns:a16="http://schemas.microsoft.com/office/drawing/2014/main" id="{61526D13-BD8E-4B69-A768-75355BF60E61}"/>
                    </a:ext>
                  </a:extLst>
                </p:cNvPr>
                <p:cNvSpPr>
                  <a:spLocks/>
                </p:cNvSpPr>
                <p:nvPr userDrawn="1"/>
              </p:nvSpPr>
              <p:spPr bwMode="auto">
                <a:xfrm>
                  <a:off x="3550" y="58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7" name="Freeform 109">
                  <a:extLst>
                    <a:ext uri="{FF2B5EF4-FFF2-40B4-BE49-F238E27FC236}">
                      <a16:creationId xmlns:a16="http://schemas.microsoft.com/office/drawing/2014/main" id="{175D9044-E1BD-4743-AC9C-C87BEF059D78}"/>
                    </a:ext>
                  </a:extLst>
                </p:cNvPr>
                <p:cNvSpPr>
                  <a:spLocks/>
                </p:cNvSpPr>
                <p:nvPr userDrawn="1"/>
              </p:nvSpPr>
              <p:spPr bwMode="auto">
                <a:xfrm>
                  <a:off x="3560"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8" name="Freeform 110">
                  <a:extLst>
                    <a:ext uri="{FF2B5EF4-FFF2-40B4-BE49-F238E27FC236}">
                      <a16:creationId xmlns:a16="http://schemas.microsoft.com/office/drawing/2014/main" id="{607ABD60-C1CE-4FA6-A2AF-B2E0803E843C}"/>
                    </a:ext>
                  </a:extLst>
                </p:cNvPr>
                <p:cNvSpPr>
                  <a:spLocks/>
                </p:cNvSpPr>
                <p:nvPr userDrawn="1"/>
              </p:nvSpPr>
              <p:spPr bwMode="auto">
                <a:xfrm>
                  <a:off x="3525" y="57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9" name="Freeform 111">
                  <a:extLst>
                    <a:ext uri="{FF2B5EF4-FFF2-40B4-BE49-F238E27FC236}">
                      <a16:creationId xmlns:a16="http://schemas.microsoft.com/office/drawing/2014/main" id="{A75CE208-9E19-4B83-A126-96FA115B1977}"/>
                    </a:ext>
                  </a:extLst>
                </p:cNvPr>
                <p:cNvSpPr>
                  <a:spLocks/>
                </p:cNvSpPr>
                <p:nvPr userDrawn="1"/>
              </p:nvSpPr>
              <p:spPr bwMode="auto">
                <a:xfrm>
                  <a:off x="3555" y="59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0" name="Freeform 112">
                  <a:extLst>
                    <a:ext uri="{FF2B5EF4-FFF2-40B4-BE49-F238E27FC236}">
                      <a16:creationId xmlns:a16="http://schemas.microsoft.com/office/drawing/2014/main" id="{065A3258-464A-4A0F-83B8-4567E070ADC5}"/>
                    </a:ext>
                  </a:extLst>
                </p:cNvPr>
                <p:cNvSpPr>
                  <a:spLocks/>
                </p:cNvSpPr>
                <p:nvPr userDrawn="1"/>
              </p:nvSpPr>
              <p:spPr bwMode="auto">
                <a:xfrm>
                  <a:off x="3545" y="5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1" name="Freeform 113">
                  <a:extLst>
                    <a:ext uri="{FF2B5EF4-FFF2-40B4-BE49-F238E27FC236}">
                      <a16:creationId xmlns:a16="http://schemas.microsoft.com/office/drawing/2014/main" id="{BDB585DC-9744-46C3-BD27-E1A71CD3FB10}"/>
                    </a:ext>
                  </a:extLst>
                </p:cNvPr>
                <p:cNvSpPr>
                  <a:spLocks/>
                </p:cNvSpPr>
                <p:nvPr userDrawn="1"/>
              </p:nvSpPr>
              <p:spPr bwMode="auto">
                <a:xfrm>
                  <a:off x="3560"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2" name="Freeform 114">
                  <a:extLst>
                    <a:ext uri="{FF2B5EF4-FFF2-40B4-BE49-F238E27FC236}">
                      <a16:creationId xmlns:a16="http://schemas.microsoft.com/office/drawing/2014/main" id="{5C6DFAF5-7FD5-483C-B85F-715F1B4774E2}"/>
                    </a:ext>
                  </a:extLst>
                </p:cNvPr>
                <p:cNvSpPr>
                  <a:spLocks/>
                </p:cNvSpPr>
                <p:nvPr userDrawn="1"/>
              </p:nvSpPr>
              <p:spPr bwMode="auto">
                <a:xfrm>
                  <a:off x="3560"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3" name="Freeform 115">
                  <a:extLst>
                    <a:ext uri="{FF2B5EF4-FFF2-40B4-BE49-F238E27FC236}">
                      <a16:creationId xmlns:a16="http://schemas.microsoft.com/office/drawing/2014/main" id="{A37D5BD4-26BB-4A4A-A746-347D7AA1CE6B}"/>
                    </a:ext>
                  </a:extLst>
                </p:cNvPr>
                <p:cNvSpPr>
                  <a:spLocks/>
                </p:cNvSpPr>
                <p:nvPr userDrawn="1"/>
              </p:nvSpPr>
              <p:spPr bwMode="auto">
                <a:xfrm>
                  <a:off x="3510" y="578"/>
                  <a:ext cx="20" cy="20"/>
                </a:xfrm>
                <a:custGeom>
                  <a:avLst/>
                  <a:gdLst>
                    <a:gd name="T0" fmla="*/ 0 w 4"/>
                    <a:gd name="T1" fmla="*/ 4 h 4"/>
                    <a:gd name="T2" fmla="*/ 2 w 4"/>
                    <a:gd name="T3" fmla="*/ 4 h 4"/>
                    <a:gd name="T4" fmla="*/ 3 w 4"/>
                    <a:gd name="T5" fmla="*/ 0 h 4"/>
                    <a:gd name="T6" fmla="*/ 2 w 4"/>
                    <a:gd name="T7" fmla="*/ 0 h 4"/>
                    <a:gd name="T8" fmla="*/ 3 w 4"/>
                    <a:gd name="T9" fmla="*/ 2 h 4"/>
                    <a:gd name="T10" fmla="*/ 2 w 4"/>
                    <a:gd name="T11" fmla="*/ 1 h 4"/>
                    <a:gd name="T12" fmla="*/ 0 w 4"/>
                    <a:gd name="T13" fmla="*/ 3 h 4"/>
                    <a:gd name="T14" fmla="*/ 1 w 4"/>
                    <a:gd name="T15" fmla="*/ 3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cubicBezTo>
                        <a:pt x="1" y="3"/>
                        <a:pt x="2" y="3"/>
                        <a:pt x="2" y="4"/>
                      </a:cubicBezTo>
                      <a:cubicBezTo>
                        <a:pt x="3" y="4"/>
                        <a:pt x="4" y="1"/>
                        <a:pt x="3" y="0"/>
                      </a:cubicBezTo>
                      <a:cubicBezTo>
                        <a:pt x="3" y="0"/>
                        <a:pt x="3" y="0"/>
                        <a:pt x="2" y="0"/>
                      </a:cubicBezTo>
                      <a:cubicBezTo>
                        <a:pt x="2" y="1"/>
                        <a:pt x="4" y="2"/>
                        <a:pt x="3" y="2"/>
                      </a:cubicBezTo>
                      <a:cubicBezTo>
                        <a:pt x="1" y="2"/>
                        <a:pt x="2" y="2"/>
                        <a:pt x="2" y="1"/>
                      </a:cubicBezTo>
                      <a:cubicBezTo>
                        <a:pt x="2" y="2"/>
                        <a:pt x="0" y="2"/>
                        <a:pt x="0" y="3"/>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4" name="Freeform 116">
                  <a:extLst>
                    <a:ext uri="{FF2B5EF4-FFF2-40B4-BE49-F238E27FC236}">
                      <a16:creationId xmlns:a16="http://schemas.microsoft.com/office/drawing/2014/main" id="{37AF5179-FA2F-4B11-A83E-E1CD958E8122}"/>
                    </a:ext>
                  </a:extLst>
                </p:cNvPr>
                <p:cNvSpPr>
                  <a:spLocks/>
                </p:cNvSpPr>
                <p:nvPr userDrawn="1"/>
              </p:nvSpPr>
              <p:spPr bwMode="auto">
                <a:xfrm>
                  <a:off x="3530" y="573"/>
                  <a:ext cx="5" cy="1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0"/>
                        <a:pt x="0" y="1"/>
                        <a:pt x="0" y="1"/>
                      </a:cubicBezTo>
                      <a:cubicBezTo>
                        <a:pt x="0"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5" name="Freeform 117">
                  <a:extLst>
                    <a:ext uri="{FF2B5EF4-FFF2-40B4-BE49-F238E27FC236}">
                      <a16:creationId xmlns:a16="http://schemas.microsoft.com/office/drawing/2014/main" id="{6C4AB056-2412-4ABE-B987-0B99572FA908}"/>
                    </a:ext>
                  </a:extLst>
                </p:cNvPr>
                <p:cNvSpPr>
                  <a:spLocks/>
                </p:cNvSpPr>
                <p:nvPr userDrawn="1"/>
              </p:nvSpPr>
              <p:spPr bwMode="auto">
                <a:xfrm>
                  <a:off x="3535" y="583"/>
                  <a:ext cx="15" cy="10"/>
                </a:xfrm>
                <a:custGeom>
                  <a:avLst/>
                  <a:gdLst>
                    <a:gd name="T0" fmla="*/ 2 w 3"/>
                    <a:gd name="T1" fmla="*/ 1 h 2"/>
                    <a:gd name="T2" fmla="*/ 0 w 3"/>
                    <a:gd name="T3" fmla="*/ 2 h 2"/>
                    <a:gd name="T4" fmla="*/ 2 w 3"/>
                    <a:gd name="T5" fmla="*/ 2 h 2"/>
                    <a:gd name="T6" fmla="*/ 2 w 3"/>
                    <a:gd name="T7" fmla="*/ 1 h 2"/>
                    <a:gd name="T8" fmla="*/ 3 w 3"/>
                    <a:gd name="T9" fmla="*/ 1 h 2"/>
                    <a:gd name="T10" fmla="*/ 2 w 3"/>
                    <a:gd name="T11" fmla="*/ 0 h 2"/>
                    <a:gd name="T12" fmla="*/ 2 w 3"/>
                    <a:gd name="T13" fmla="*/ 0 h 2"/>
                    <a:gd name="T14" fmla="*/ 2 w 3"/>
                    <a:gd name="T15" fmla="*/ 0 h 2"/>
                    <a:gd name="T16" fmla="*/ 2 w 3"/>
                    <a:gd name="T17" fmla="*/ 0 h 2"/>
                    <a:gd name="T18" fmla="*/ 2 w 3"/>
                    <a:gd name="T19" fmla="*/ 0 h 2"/>
                    <a:gd name="T20" fmla="*/ 2 w 3"/>
                    <a:gd name="T21" fmla="*/ 0 h 2"/>
                    <a:gd name="T22" fmla="*/ 2 w 3"/>
                    <a:gd name="T23" fmla="*/ 1 h 2"/>
                    <a:gd name="T24" fmla="*/ 2 w 3"/>
                    <a:gd name="T25" fmla="*/ 0 h 2"/>
                    <a:gd name="T26" fmla="*/ 2 w 3"/>
                    <a:gd name="T27" fmla="*/ 0 h 2"/>
                    <a:gd name="T28" fmla="*/ 2 w 3"/>
                    <a:gd name="T29" fmla="*/ 0 h 2"/>
                    <a:gd name="T30" fmla="*/ 0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0" y="1"/>
                        <a:pt x="0" y="2"/>
                      </a:cubicBezTo>
                      <a:cubicBezTo>
                        <a:pt x="1" y="2"/>
                        <a:pt x="1" y="2"/>
                        <a:pt x="2" y="2"/>
                      </a:cubicBezTo>
                      <a:cubicBezTo>
                        <a:pt x="0" y="1"/>
                        <a:pt x="3" y="2"/>
                        <a:pt x="2" y="1"/>
                      </a:cubicBezTo>
                      <a:cubicBezTo>
                        <a:pt x="2" y="1"/>
                        <a:pt x="2" y="1"/>
                        <a:pt x="3" y="1"/>
                      </a:cubicBezTo>
                      <a:cubicBezTo>
                        <a:pt x="2" y="1"/>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1"/>
                      </a:cubicBezTo>
                      <a:cubicBezTo>
                        <a:pt x="1" y="0"/>
                        <a:pt x="2" y="0"/>
                        <a:pt x="2" y="0"/>
                      </a:cubicBezTo>
                      <a:cubicBezTo>
                        <a:pt x="2" y="0"/>
                        <a:pt x="2" y="0"/>
                        <a:pt x="2" y="0"/>
                      </a:cubicBezTo>
                      <a:cubicBezTo>
                        <a:pt x="2" y="0"/>
                        <a:pt x="2" y="0"/>
                        <a:pt x="2" y="0"/>
                      </a:cubicBezTo>
                      <a:cubicBezTo>
                        <a:pt x="0" y="0"/>
                        <a:pt x="0" y="0"/>
                        <a:pt x="0" y="0"/>
                      </a:cubicBezTo>
                      <a:cubicBezTo>
                        <a:pt x="1"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6" name="Freeform 118">
                  <a:extLst>
                    <a:ext uri="{FF2B5EF4-FFF2-40B4-BE49-F238E27FC236}">
                      <a16:creationId xmlns:a16="http://schemas.microsoft.com/office/drawing/2014/main" id="{0EA3ED93-BA4D-4733-AC73-5AFD75C49E85}"/>
                    </a:ext>
                  </a:extLst>
                </p:cNvPr>
                <p:cNvSpPr>
                  <a:spLocks/>
                </p:cNvSpPr>
                <p:nvPr userDrawn="1"/>
              </p:nvSpPr>
              <p:spPr bwMode="auto">
                <a:xfrm>
                  <a:off x="3565" y="62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7" name="Freeform 119">
                  <a:extLst>
                    <a:ext uri="{FF2B5EF4-FFF2-40B4-BE49-F238E27FC236}">
                      <a16:creationId xmlns:a16="http://schemas.microsoft.com/office/drawing/2014/main" id="{59DD29F3-B97F-48E1-AB8D-117818FF4C04}"/>
                    </a:ext>
                  </a:extLst>
                </p:cNvPr>
                <p:cNvSpPr>
                  <a:spLocks/>
                </p:cNvSpPr>
                <p:nvPr userDrawn="1"/>
              </p:nvSpPr>
              <p:spPr bwMode="auto">
                <a:xfrm>
                  <a:off x="3565" y="613"/>
                  <a:ext cx="5" cy="10"/>
                </a:xfrm>
                <a:custGeom>
                  <a:avLst/>
                  <a:gdLst>
                    <a:gd name="T0" fmla="*/ 0 w 1"/>
                    <a:gd name="T1" fmla="*/ 2 h 2"/>
                    <a:gd name="T2" fmla="*/ 0 w 1"/>
                    <a:gd name="T3" fmla="*/ 2 h 2"/>
                    <a:gd name="T4" fmla="*/ 0 w 1"/>
                    <a:gd name="T5" fmla="*/ 2 h 2"/>
                    <a:gd name="T6" fmla="*/ 1 w 1"/>
                    <a:gd name="T7" fmla="*/ 2 h 2"/>
                    <a:gd name="T8" fmla="*/ 1 w 1"/>
                    <a:gd name="T9" fmla="*/ 2 h 2"/>
                    <a:gd name="T10" fmla="*/ 0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1" y="2"/>
                        <a:pt x="0" y="2"/>
                        <a:pt x="0" y="2"/>
                      </a:cubicBezTo>
                      <a:cubicBezTo>
                        <a:pt x="0" y="2"/>
                        <a:pt x="1" y="2"/>
                        <a:pt x="1" y="2"/>
                      </a:cubicBezTo>
                      <a:cubicBezTo>
                        <a:pt x="1" y="2"/>
                        <a:pt x="1" y="2"/>
                        <a:pt x="1" y="2"/>
                      </a:cubicBez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8" name="Freeform 120">
                  <a:extLst>
                    <a:ext uri="{FF2B5EF4-FFF2-40B4-BE49-F238E27FC236}">
                      <a16:creationId xmlns:a16="http://schemas.microsoft.com/office/drawing/2014/main" id="{91E3C1E2-A656-470A-85B1-0B9D11199002}"/>
                    </a:ext>
                  </a:extLst>
                </p:cNvPr>
                <p:cNvSpPr>
                  <a:spLocks/>
                </p:cNvSpPr>
                <p:nvPr userDrawn="1"/>
              </p:nvSpPr>
              <p:spPr bwMode="auto">
                <a:xfrm>
                  <a:off x="3550" y="603"/>
                  <a:ext cx="5" cy="5"/>
                </a:xfrm>
                <a:custGeom>
                  <a:avLst/>
                  <a:gdLst>
                    <a:gd name="T0" fmla="*/ 1 w 1"/>
                    <a:gd name="T1" fmla="*/ 0 h 1"/>
                    <a:gd name="T2" fmla="*/ 0 w 1"/>
                    <a:gd name="T3" fmla="*/ 0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0" y="0"/>
                        <a:pt x="0"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9" name="Freeform 121">
                  <a:extLst>
                    <a:ext uri="{FF2B5EF4-FFF2-40B4-BE49-F238E27FC236}">
                      <a16:creationId xmlns:a16="http://schemas.microsoft.com/office/drawing/2014/main" id="{974076C8-7A6D-476B-8E70-300777607B3F}"/>
                    </a:ext>
                  </a:extLst>
                </p:cNvPr>
                <p:cNvSpPr>
                  <a:spLocks/>
                </p:cNvSpPr>
                <p:nvPr userDrawn="1"/>
              </p:nvSpPr>
              <p:spPr bwMode="auto">
                <a:xfrm>
                  <a:off x="3525" y="57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0" name="Freeform 122">
                  <a:extLst>
                    <a:ext uri="{FF2B5EF4-FFF2-40B4-BE49-F238E27FC236}">
                      <a16:creationId xmlns:a16="http://schemas.microsoft.com/office/drawing/2014/main" id="{B2D8C3D9-5CC6-4876-9304-D6308596C894}"/>
                    </a:ext>
                  </a:extLst>
                </p:cNvPr>
                <p:cNvSpPr>
                  <a:spLocks/>
                </p:cNvSpPr>
                <p:nvPr userDrawn="1"/>
              </p:nvSpPr>
              <p:spPr bwMode="auto">
                <a:xfrm>
                  <a:off x="3515" y="5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1" name="Freeform 123">
                  <a:extLst>
                    <a:ext uri="{FF2B5EF4-FFF2-40B4-BE49-F238E27FC236}">
                      <a16:creationId xmlns:a16="http://schemas.microsoft.com/office/drawing/2014/main" id="{83494AD4-B687-4634-A633-00B1A64EA1C0}"/>
                    </a:ext>
                  </a:extLst>
                </p:cNvPr>
                <p:cNvSpPr>
                  <a:spLocks/>
                </p:cNvSpPr>
                <p:nvPr userDrawn="1"/>
              </p:nvSpPr>
              <p:spPr bwMode="auto">
                <a:xfrm>
                  <a:off x="3416" y="88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2" name="Freeform 124">
                  <a:extLst>
                    <a:ext uri="{FF2B5EF4-FFF2-40B4-BE49-F238E27FC236}">
                      <a16:creationId xmlns:a16="http://schemas.microsoft.com/office/drawing/2014/main" id="{78AACE56-5880-4EA4-BC56-7949E0762CCF}"/>
                    </a:ext>
                  </a:extLst>
                </p:cNvPr>
                <p:cNvSpPr>
                  <a:spLocks/>
                </p:cNvSpPr>
                <p:nvPr userDrawn="1"/>
              </p:nvSpPr>
              <p:spPr bwMode="auto">
                <a:xfrm>
                  <a:off x="3406" y="8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3" name="Freeform 125">
                  <a:extLst>
                    <a:ext uri="{FF2B5EF4-FFF2-40B4-BE49-F238E27FC236}">
                      <a16:creationId xmlns:a16="http://schemas.microsoft.com/office/drawing/2014/main" id="{2133F9D7-C0B1-4BC3-9D99-F8A2827CE888}"/>
                    </a:ext>
                  </a:extLst>
                </p:cNvPr>
                <p:cNvSpPr>
                  <a:spLocks/>
                </p:cNvSpPr>
                <p:nvPr userDrawn="1"/>
              </p:nvSpPr>
              <p:spPr bwMode="auto">
                <a:xfrm>
                  <a:off x="3311" y="653"/>
                  <a:ext cx="10" cy="5"/>
                </a:xfrm>
                <a:custGeom>
                  <a:avLst/>
                  <a:gdLst>
                    <a:gd name="T0" fmla="*/ 2 w 2"/>
                    <a:gd name="T1" fmla="*/ 0 h 1"/>
                    <a:gd name="T2" fmla="*/ 1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0"/>
                        <a:pt x="1" y="1"/>
                      </a:cubicBezTo>
                      <a:cubicBezTo>
                        <a:pt x="1" y="1"/>
                        <a:pt x="1" y="1"/>
                        <a:pt x="1" y="1"/>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4" name="Freeform 126">
                  <a:extLst>
                    <a:ext uri="{FF2B5EF4-FFF2-40B4-BE49-F238E27FC236}">
                      <a16:creationId xmlns:a16="http://schemas.microsoft.com/office/drawing/2014/main" id="{D842EC63-B8A8-4333-9C54-1196F12FD982}"/>
                    </a:ext>
                  </a:extLst>
                </p:cNvPr>
                <p:cNvSpPr>
                  <a:spLocks/>
                </p:cNvSpPr>
                <p:nvPr userDrawn="1"/>
              </p:nvSpPr>
              <p:spPr bwMode="auto">
                <a:xfrm>
                  <a:off x="3336" y="7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5" name="Freeform 127">
                  <a:extLst>
                    <a:ext uri="{FF2B5EF4-FFF2-40B4-BE49-F238E27FC236}">
                      <a16:creationId xmlns:a16="http://schemas.microsoft.com/office/drawing/2014/main" id="{02439B3E-4FA7-4885-9459-771572832207}"/>
                    </a:ext>
                  </a:extLst>
                </p:cNvPr>
                <p:cNvSpPr>
                  <a:spLocks/>
                </p:cNvSpPr>
                <p:nvPr userDrawn="1"/>
              </p:nvSpPr>
              <p:spPr bwMode="auto">
                <a:xfrm>
                  <a:off x="3356" y="7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6" name="Freeform 128">
                  <a:extLst>
                    <a:ext uri="{FF2B5EF4-FFF2-40B4-BE49-F238E27FC236}">
                      <a16:creationId xmlns:a16="http://schemas.microsoft.com/office/drawing/2014/main" id="{624DEB9D-D713-4643-A5C8-1A32A8631854}"/>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7" name="Freeform 129">
                  <a:extLst>
                    <a:ext uri="{FF2B5EF4-FFF2-40B4-BE49-F238E27FC236}">
                      <a16:creationId xmlns:a16="http://schemas.microsoft.com/office/drawing/2014/main" id="{5967D460-2591-4340-BC01-47A2AB9EAE0D}"/>
                    </a:ext>
                  </a:extLst>
                </p:cNvPr>
                <p:cNvSpPr>
                  <a:spLocks/>
                </p:cNvSpPr>
                <p:nvPr userDrawn="1"/>
              </p:nvSpPr>
              <p:spPr bwMode="auto">
                <a:xfrm>
                  <a:off x="3416" y="563"/>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8" name="Freeform 130">
                  <a:extLst>
                    <a:ext uri="{FF2B5EF4-FFF2-40B4-BE49-F238E27FC236}">
                      <a16:creationId xmlns:a16="http://schemas.microsoft.com/office/drawing/2014/main" id="{D8571AA1-4504-44DF-B24F-B865638FE7BF}"/>
                    </a:ext>
                  </a:extLst>
                </p:cNvPr>
                <p:cNvSpPr>
                  <a:spLocks/>
                </p:cNvSpPr>
                <p:nvPr userDrawn="1"/>
              </p:nvSpPr>
              <p:spPr bwMode="auto">
                <a:xfrm>
                  <a:off x="3386"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9" name="Freeform 131">
                  <a:extLst>
                    <a:ext uri="{FF2B5EF4-FFF2-40B4-BE49-F238E27FC236}">
                      <a16:creationId xmlns:a16="http://schemas.microsoft.com/office/drawing/2014/main" id="{4F246716-6C6F-40EB-B33A-0BF96EB195CD}"/>
                    </a:ext>
                  </a:extLst>
                </p:cNvPr>
                <p:cNvSpPr>
                  <a:spLocks/>
                </p:cNvSpPr>
                <p:nvPr userDrawn="1"/>
              </p:nvSpPr>
              <p:spPr bwMode="auto">
                <a:xfrm>
                  <a:off x="3406" y="563"/>
                  <a:ext cx="10" cy="5"/>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1" y="1"/>
                        <a:pt x="1" y="1"/>
                      </a:cubicBezTo>
                      <a:cubicBezTo>
                        <a:pt x="1" y="0"/>
                        <a:pt x="1"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0" name="Freeform 132">
                  <a:extLst>
                    <a:ext uri="{FF2B5EF4-FFF2-40B4-BE49-F238E27FC236}">
                      <a16:creationId xmlns:a16="http://schemas.microsoft.com/office/drawing/2014/main" id="{C6769167-0B07-4DE7-9004-7EDCEDB1879D}"/>
                    </a:ext>
                  </a:extLst>
                </p:cNvPr>
                <p:cNvSpPr>
                  <a:spLocks/>
                </p:cNvSpPr>
                <p:nvPr userDrawn="1"/>
              </p:nvSpPr>
              <p:spPr bwMode="auto">
                <a:xfrm>
                  <a:off x="3620" y="7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1" name="Freeform 133">
                  <a:extLst>
                    <a:ext uri="{FF2B5EF4-FFF2-40B4-BE49-F238E27FC236}">
                      <a16:creationId xmlns:a16="http://schemas.microsoft.com/office/drawing/2014/main" id="{51662A8A-FDE5-455A-AC7E-750CE414A48D}"/>
                    </a:ext>
                  </a:extLst>
                </p:cNvPr>
                <p:cNvSpPr>
                  <a:spLocks/>
                </p:cNvSpPr>
                <p:nvPr userDrawn="1"/>
              </p:nvSpPr>
              <p:spPr bwMode="auto">
                <a:xfrm>
                  <a:off x="3644"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2" name="Freeform 134">
                  <a:extLst>
                    <a:ext uri="{FF2B5EF4-FFF2-40B4-BE49-F238E27FC236}">
                      <a16:creationId xmlns:a16="http://schemas.microsoft.com/office/drawing/2014/main" id="{E46EB21C-06BD-4103-903D-57EDF45759D9}"/>
                    </a:ext>
                  </a:extLst>
                </p:cNvPr>
                <p:cNvSpPr>
                  <a:spLocks/>
                </p:cNvSpPr>
                <p:nvPr userDrawn="1"/>
              </p:nvSpPr>
              <p:spPr bwMode="auto">
                <a:xfrm>
                  <a:off x="3480" y="558"/>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3" name="Freeform 135">
                  <a:extLst>
                    <a:ext uri="{FF2B5EF4-FFF2-40B4-BE49-F238E27FC236}">
                      <a16:creationId xmlns:a16="http://schemas.microsoft.com/office/drawing/2014/main" id="{F3D673C3-50D0-4AE8-B405-9CA719A861D2}"/>
                    </a:ext>
                  </a:extLst>
                </p:cNvPr>
                <p:cNvSpPr>
                  <a:spLocks/>
                </p:cNvSpPr>
                <p:nvPr userDrawn="1"/>
              </p:nvSpPr>
              <p:spPr bwMode="auto">
                <a:xfrm>
                  <a:off x="3485" y="5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4" name="Freeform 136">
                  <a:extLst>
                    <a:ext uri="{FF2B5EF4-FFF2-40B4-BE49-F238E27FC236}">
                      <a16:creationId xmlns:a16="http://schemas.microsoft.com/office/drawing/2014/main" id="{88BEA055-CCE1-4C22-B981-6EB5CA1D50F1}"/>
                    </a:ext>
                  </a:extLst>
                </p:cNvPr>
                <p:cNvSpPr>
                  <a:spLocks/>
                </p:cNvSpPr>
                <p:nvPr userDrawn="1"/>
              </p:nvSpPr>
              <p:spPr bwMode="auto">
                <a:xfrm>
                  <a:off x="3401"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5" name="Freeform 137">
                  <a:extLst>
                    <a:ext uri="{FF2B5EF4-FFF2-40B4-BE49-F238E27FC236}">
                      <a16:creationId xmlns:a16="http://schemas.microsoft.com/office/drawing/2014/main" id="{33E48899-F3DC-4B6C-BFD9-F8431EEB159A}"/>
                    </a:ext>
                  </a:extLst>
                </p:cNvPr>
                <p:cNvSpPr>
                  <a:spLocks/>
                </p:cNvSpPr>
                <p:nvPr userDrawn="1"/>
              </p:nvSpPr>
              <p:spPr bwMode="auto">
                <a:xfrm>
                  <a:off x="3480" y="55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6" name="Freeform 138">
                  <a:extLst>
                    <a:ext uri="{FF2B5EF4-FFF2-40B4-BE49-F238E27FC236}">
                      <a16:creationId xmlns:a16="http://schemas.microsoft.com/office/drawing/2014/main" id="{50F54854-DFA3-40B4-8726-FFB252B15352}"/>
                    </a:ext>
                  </a:extLst>
                </p:cNvPr>
                <p:cNvSpPr>
                  <a:spLocks/>
                </p:cNvSpPr>
                <p:nvPr userDrawn="1"/>
              </p:nvSpPr>
              <p:spPr bwMode="auto">
                <a:xfrm>
                  <a:off x="3485" y="5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7" name="Freeform 139">
                  <a:extLst>
                    <a:ext uri="{FF2B5EF4-FFF2-40B4-BE49-F238E27FC236}">
                      <a16:creationId xmlns:a16="http://schemas.microsoft.com/office/drawing/2014/main" id="{0A2C6084-0EE5-4C70-9738-E6D7E152006F}"/>
                    </a:ext>
                  </a:extLst>
                </p:cNvPr>
                <p:cNvSpPr>
                  <a:spLocks/>
                </p:cNvSpPr>
                <p:nvPr userDrawn="1"/>
              </p:nvSpPr>
              <p:spPr bwMode="auto">
                <a:xfrm>
                  <a:off x="3480" y="5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8" name="Freeform 140">
                  <a:extLst>
                    <a:ext uri="{FF2B5EF4-FFF2-40B4-BE49-F238E27FC236}">
                      <a16:creationId xmlns:a16="http://schemas.microsoft.com/office/drawing/2014/main" id="{3CA7E366-EE42-42CF-951D-CF7A91D329CD}"/>
                    </a:ext>
                  </a:extLst>
                </p:cNvPr>
                <p:cNvSpPr>
                  <a:spLocks/>
                </p:cNvSpPr>
                <p:nvPr userDrawn="1"/>
              </p:nvSpPr>
              <p:spPr bwMode="auto">
                <a:xfrm>
                  <a:off x="3575" y="9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9" name="Rectangle 141">
                  <a:extLst>
                    <a:ext uri="{FF2B5EF4-FFF2-40B4-BE49-F238E27FC236}">
                      <a16:creationId xmlns:a16="http://schemas.microsoft.com/office/drawing/2014/main" id="{3E5F84DE-AC0A-4B5A-B061-71E4C1EB1102}"/>
                    </a:ext>
                  </a:extLst>
                </p:cNvPr>
                <p:cNvSpPr>
                  <a:spLocks noChangeArrowheads="1"/>
                </p:cNvSpPr>
                <p:nvPr userDrawn="1"/>
              </p:nvSpPr>
              <p:spPr bwMode="auto">
                <a:xfrm>
                  <a:off x="3346"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0" name="Freeform 142">
                  <a:extLst>
                    <a:ext uri="{FF2B5EF4-FFF2-40B4-BE49-F238E27FC236}">
                      <a16:creationId xmlns:a16="http://schemas.microsoft.com/office/drawing/2014/main" id="{A06855B1-932B-475B-B06E-F53BC4594E6B}"/>
                    </a:ext>
                  </a:extLst>
                </p:cNvPr>
                <p:cNvSpPr>
                  <a:spLocks/>
                </p:cNvSpPr>
                <p:nvPr userDrawn="1"/>
              </p:nvSpPr>
              <p:spPr bwMode="auto">
                <a:xfrm>
                  <a:off x="3336"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1" name="Freeform 143">
                  <a:extLst>
                    <a:ext uri="{FF2B5EF4-FFF2-40B4-BE49-F238E27FC236}">
                      <a16:creationId xmlns:a16="http://schemas.microsoft.com/office/drawing/2014/main" id="{49018B0F-D68E-45C8-9212-5F612DA78686}"/>
                    </a:ext>
                  </a:extLst>
                </p:cNvPr>
                <p:cNvSpPr>
                  <a:spLocks noEditPoints="1"/>
                </p:cNvSpPr>
                <p:nvPr userDrawn="1"/>
              </p:nvSpPr>
              <p:spPr bwMode="auto">
                <a:xfrm>
                  <a:off x="3306" y="553"/>
                  <a:ext cx="353" cy="424"/>
                </a:xfrm>
                <a:custGeom>
                  <a:avLst/>
                  <a:gdLst>
                    <a:gd name="T0" fmla="*/ 25 w 71"/>
                    <a:gd name="T1" fmla="*/ 68 h 85"/>
                    <a:gd name="T2" fmla="*/ 20 w 71"/>
                    <a:gd name="T3" fmla="*/ 65 h 85"/>
                    <a:gd name="T4" fmla="*/ 20 w 71"/>
                    <a:gd name="T5" fmla="*/ 62 h 85"/>
                    <a:gd name="T6" fmla="*/ 16 w 71"/>
                    <a:gd name="T7" fmla="*/ 60 h 85"/>
                    <a:gd name="T8" fmla="*/ 13 w 71"/>
                    <a:gd name="T9" fmla="*/ 55 h 85"/>
                    <a:gd name="T10" fmla="*/ 6 w 71"/>
                    <a:gd name="T11" fmla="*/ 49 h 85"/>
                    <a:gd name="T12" fmla="*/ 7 w 71"/>
                    <a:gd name="T13" fmla="*/ 49 h 85"/>
                    <a:gd name="T14" fmla="*/ 9 w 71"/>
                    <a:gd name="T15" fmla="*/ 47 h 85"/>
                    <a:gd name="T16" fmla="*/ 8 w 71"/>
                    <a:gd name="T17" fmla="*/ 42 h 85"/>
                    <a:gd name="T18" fmla="*/ 7 w 71"/>
                    <a:gd name="T19" fmla="*/ 37 h 85"/>
                    <a:gd name="T20" fmla="*/ 8 w 71"/>
                    <a:gd name="T21" fmla="*/ 31 h 85"/>
                    <a:gd name="T22" fmla="*/ 8 w 71"/>
                    <a:gd name="T23" fmla="*/ 27 h 85"/>
                    <a:gd name="T24" fmla="*/ 11 w 71"/>
                    <a:gd name="T25" fmla="*/ 22 h 85"/>
                    <a:gd name="T26" fmla="*/ 13 w 71"/>
                    <a:gd name="T27" fmla="*/ 22 h 85"/>
                    <a:gd name="T28" fmla="*/ 14 w 71"/>
                    <a:gd name="T29" fmla="*/ 17 h 85"/>
                    <a:gd name="T30" fmla="*/ 16 w 71"/>
                    <a:gd name="T31" fmla="*/ 14 h 85"/>
                    <a:gd name="T32" fmla="*/ 19 w 71"/>
                    <a:gd name="T33" fmla="*/ 9 h 85"/>
                    <a:gd name="T34" fmla="*/ 24 w 71"/>
                    <a:gd name="T35" fmla="*/ 8 h 85"/>
                    <a:gd name="T36" fmla="*/ 29 w 71"/>
                    <a:gd name="T37" fmla="*/ 5 h 85"/>
                    <a:gd name="T38" fmla="*/ 38 w 71"/>
                    <a:gd name="T39" fmla="*/ 4 h 85"/>
                    <a:gd name="T40" fmla="*/ 41 w 71"/>
                    <a:gd name="T41" fmla="*/ 2 h 85"/>
                    <a:gd name="T42" fmla="*/ 36 w 71"/>
                    <a:gd name="T43" fmla="*/ 2 h 85"/>
                    <a:gd name="T44" fmla="*/ 33 w 71"/>
                    <a:gd name="T45" fmla="*/ 1 h 85"/>
                    <a:gd name="T46" fmla="*/ 21 w 71"/>
                    <a:gd name="T47" fmla="*/ 3 h 85"/>
                    <a:gd name="T48" fmla="*/ 9 w 71"/>
                    <a:gd name="T49" fmla="*/ 11 h 85"/>
                    <a:gd name="T50" fmla="*/ 4 w 71"/>
                    <a:gd name="T51" fmla="*/ 19 h 85"/>
                    <a:gd name="T52" fmla="*/ 2 w 71"/>
                    <a:gd name="T53" fmla="*/ 21 h 85"/>
                    <a:gd name="T54" fmla="*/ 3 w 71"/>
                    <a:gd name="T55" fmla="*/ 26 h 85"/>
                    <a:gd name="T56" fmla="*/ 2 w 71"/>
                    <a:gd name="T57" fmla="*/ 32 h 85"/>
                    <a:gd name="T58" fmla="*/ 2 w 71"/>
                    <a:gd name="T59" fmla="*/ 47 h 85"/>
                    <a:gd name="T60" fmla="*/ 4 w 71"/>
                    <a:gd name="T61" fmla="*/ 50 h 85"/>
                    <a:gd name="T62" fmla="*/ 8 w 71"/>
                    <a:gd name="T63" fmla="*/ 57 h 85"/>
                    <a:gd name="T64" fmla="*/ 9 w 71"/>
                    <a:gd name="T65" fmla="*/ 65 h 85"/>
                    <a:gd name="T66" fmla="*/ 16 w 71"/>
                    <a:gd name="T67" fmla="*/ 72 h 85"/>
                    <a:gd name="T68" fmla="*/ 24 w 71"/>
                    <a:gd name="T69" fmla="*/ 78 h 85"/>
                    <a:gd name="T70" fmla="*/ 35 w 71"/>
                    <a:gd name="T71" fmla="*/ 82 h 85"/>
                    <a:gd name="T72" fmla="*/ 46 w 71"/>
                    <a:gd name="T73" fmla="*/ 82 h 85"/>
                    <a:gd name="T74" fmla="*/ 59 w 71"/>
                    <a:gd name="T75" fmla="*/ 77 h 85"/>
                    <a:gd name="T76" fmla="*/ 62 w 71"/>
                    <a:gd name="T77" fmla="*/ 74 h 85"/>
                    <a:gd name="T78" fmla="*/ 66 w 71"/>
                    <a:gd name="T79" fmla="*/ 63 h 85"/>
                    <a:gd name="T80" fmla="*/ 71 w 71"/>
                    <a:gd name="T81" fmla="*/ 50 h 85"/>
                    <a:gd name="T82" fmla="*/ 67 w 71"/>
                    <a:gd name="T83" fmla="*/ 34 h 85"/>
                    <a:gd name="T84" fmla="*/ 63 w 71"/>
                    <a:gd name="T85" fmla="*/ 37 h 85"/>
                    <a:gd name="T86" fmla="*/ 63 w 71"/>
                    <a:gd name="T87" fmla="*/ 45 h 85"/>
                    <a:gd name="T88" fmla="*/ 63 w 71"/>
                    <a:gd name="T89" fmla="*/ 50 h 85"/>
                    <a:gd name="T90" fmla="*/ 62 w 71"/>
                    <a:gd name="T91" fmla="*/ 61 h 85"/>
                    <a:gd name="T92" fmla="*/ 61 w 71"/>
                    <a:gd name="T93" fmla="*/ 66 h 85"/>
                    <a:gd name="T94" fmla="*/ 56 w 71"/>
                    <a:gd name="T95" fmla="*/ 69 h 85"/>
                    <a:gd name="T96" fmla="*/ 53 w 71"/>
                    <a:gd name="T97" fmla="*/ 73 h 85"/>
                    <a:gd name="T98" fmla="*/ 51 w 71"/>
                    <a:gd name="T99" fmla="*/ 72 h 85"/>
                    <a:gd name="T100" fmla="*/ 46 w 71"/>
                    <a:gd name="T101" fmla="*/ 75 h 85"/>
                    <a:gd name="T102" fmla="*/ 43 w 71"/>
                    <a:gd name="T103" fmla="*/ 74 h 85"/>
                    <a:gd name="T104" fmla="*/ 39 w 71"/>
                    <a:gd name="T105" fmla="*/ 74 h 85"/>
                    <a:gd name="T106" fmla="*/ 37 w 71"/>
                    <a:gd name="T107" fmla="*/ 74 h 85"/>
                    <a:gd name="T108" fmla="*/ 29 w 71"/>
                    <a:gd name="T109" fmla="*/ 72 h 85"/>
                    <a:gd name="T110" fmla="*/ 18 w 71"/>
                    <a:gd name="T111" fmla="*/ 62 h 85"/>
                    <a:gd name="T112" fmla="*/ 31 w 71"/>
                    <a:gd name="T113" fmla="*/ 2 h 85"/>
                    <a:gd name="T114" fmla="*/ 61 w 71"/>
                    <a:gd name="T11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 h="85">
                      <a:moveTo>
                        <a:pt x="27" y="70"/>
                      </a:moveTo>
                      <a:cubicBezTo>
                        <a:pt x="27" y="69"/>
                        <a:pt x="27" y="69"/>
                        <a:pt x="27" y="69"/>
                      </a:cubicBezTo>
                      <a:cubicBezTo>
                        <a:pt x="28" y="68"/>
                        <a:pt x="29" y="69"/>
                        <a:pt x="28" y="68"/>
                      </a:cubicBezTo>
                      <a:cubicBezTo>
                        <a:pt x="27" y="70"/>
                        <a:pt x="26" y="66"/>
                        <a:pt x="24" y="68"/>
                      </a:cubicBezTo>
                      <a:cubicBezTo>
                        <a:pt x="24" y="67"/>
                        <a:pt x="24" y="67"/>
                        <a:pt x="24" y="67"/>
                      </a:cubicBezTo>
                      <a:cubicBezTo>
                        <a:pt x="24" y="68"/>
                        <a:pt x="25" y="67"/>
                        <a:pt x="25" y="68"/>
                      </a:cubicBezTo>
                      <a:cubicBezTo>
                        <a:pt x="25" y="66"/>
                        <a:pt x="23" y="69"/>
                        <a:pt x="22" y="67"/>
                      </a:cubicBezTo>
                      <a:cubicBezTo>
                        <a:pt x="22" y="67"/>
                        <a:pt x="22" y="66"/>
                        <a:pt x="22" y="66"/>
                      </a:cubicBezTo>
                      <a:cubicBezTo>
                        <a:pt x="21" y="66"/>
                        <a:pt x="21" y="66"/>
                        <a:pt x="21" y="66"/>
                      </a:cubicBezTo>
                      <a:cubicBezTo>
                        <a:pt x="21" y="66"/>
                        <a:pt x="21" y="66"/>
                        <a:pt x="22" y="66"/>
                      </a:cubicBezTo>
                      <a:cubicBezTo>
                        <a:pt x="20" y="65"/>
                        <a:pt x="20" y="65"/>
                        <a:pt x="20" y="65"/>
                      </a:cubicBezTo>
                      <a:cubicBezTo>
                        <a:pt x="20" y="65"/>
                        <a:pt x="20" y="65"/>
                        <a:pt x="20" y="65"/>
                      </a:cubicBezTo>
                      <a:cubicBezTo>
                        <a:pt x="20" y="65"/>
                        <a:pt x="19" y="65"/>
                        <a:pt x="19" y="65"/>
                      </a:cubicBezTo>
                      <a:cubicBezTo>
                        <a:pt x="19" y="64"/>
                        <a:pt x="19" y="65"/>
                        <a:pt x="19" y="65"/>
                      </a:cubicBezTo>
                      <a:cubicBezTo>
                        <a:pt x="18" y="64"/>
                        <a:pt x="18" y="64"/>
                        <a:pt x="18" y="64"/>
                      </a:cubicBezTo>
                      <a:cubicBezTo>
                        <a:pt x="18" y="64"/>
                        <a:pt x="19" y="64"/>
                        <a:pt x="20" y="64"/>
                      </a:cubicBezTo>
                      <a:cubicBezTo>
                        <a:pt x="21" y="62"/>
                        <a:pt x="19" y="64"/>
                        <a:pt x="19" y="62"/>
                      </a:cubicBezTo>
                      <a:cubicBezTo>
                        <a:pt x="20" y="62"/>
                        <a:pt x="20" y="62"/>
                        <a:pt x="20" y="62"/>
                      </a:cubicBezTo>
                      <a:cubicBezTo>
                        <a:pt x="20" y="61"/>
                        <a:pt x="19" y="61"/>
                        <a:pt x="20" y="60"/>
                      </a:cubicBezTo>
                      <a:cubicBezTo>
                        <a:pt x="19" y="60"/>
                        <a:pt x="19" y="63"/>
                        <a:pt x="18" y="62"/>
                      </a:cubicBezTo>
                      <a:cubicBezTo>
                        <a:pt x="18" y="62"/>
                        <a:pt x="18" y="62"/>
                        <a:pt x="17" y="61"/>
                      </a:cubicBezTo>
                      <a:cubicBezTo>
                        <a:pt x="18" y="61"/>
                        <a:pt x="17" y="61"/>
                        <a:pt x="17" y="60"/>
                      </a:cubicBezTo>
                      <a:cubicBezTo>
                        <a:pt x="18" y="59"/>
                        <a:pt x="18" y="59"/>
                        <a:pt x="18" y="59"/>
                      </a:cubicBezTo>
                      <a:cubicBezTo>
                        <a:pt x="17" y="59"/>
                        <a:pt x="17" y="60"/>
                        <a:pt x="16" y="60"/>
                      </a:cubicBezTo>
                      <a:cubicBezTo>
                        <a:pt x="16" y="59"/>
                        <a:pt x="16" y="58"/>
                        <a:pt x="17" y="58"/>
                      </a:cubicBezTo>
                      <a:cubicBezTo>
                        <a:pt x="17" y="57"/>
                        <a:pt x="16" y="59"/>
                        <a:pt x="15" y="58"/>
                      </a:cubicBezTo>
                      <a:cubicBezTo>
                        <a:pt x="15" y="57"/>
                        <a:pt x="14" y="57"/>
                        <a:pt x="13" y="56"/>
                      </a:cubicBezTo>
                      <a:cubicBezTo>
                        <a:pt x="13" y="55"/>
                        <a:pt x="14" y="56"/>
                        <a:pt x="14" y="55"/>
                      </a:cubicBezTo>
                      <a:cubicBezTo>
                        <a:pt x="13" y="55"/>
                        <a:pt x="13" y="55"/>
                        <a:pt x="13" y="55"/>
                      </a:cubicBezTo>
                      <a:cubicBezTo>
                        <a:pt x="13" y="55"/>
                        <a:pt x="13" y="55"/>
                        <a:pt x="13" y="55"/>
                      </a:cubicBezTo>
                      <a:cubicBezTo>
                        <a:pt x="13" y="55"/>
                        <a:pt x="12" y="55"/>
                        <a:pt x="12" y="55"/>
                      </a:cubicBezTo>
                      <a:cubicBezTo>
                        <a:pt x="10" y="55"/>
                        <a:pt x="12" y="52"/>
                        <a:pt x="11" y="52"/>
                      </a:cubicBezTo>
                      <a:cubicBezTo>
                        <a:pt x="11" y="52"/>
                        <a:pt x="11" y="52"/>
                        <a:pt x="12" y="52"/>
                      </a:cubicBezTo>
                      <a:cubicBezTo>
                        <a:pt x="10" y="51"/>
                        <a:pt x="11" y="51"/>
                        <a:pt x="9" y="50"/>
                      </a:cubicBezTo>
                      <a:cubicBezTo>
                        <a:pt x="10" y="49"/>
                        <a:pt x="10" y="49"/>
                        <a:pt x="10" y="49"/>
                      </a:cubicBezTo>
                      <a:cubicBezTo>
                        <a:pt x="9" y="50"/>
                        <a:pt x="8" y="49"/>
                        <a:pt x="6" y="49"/>
                      </a:cubicBezTo>
                      <a:cubicBezTo>
                        <a:pt x="6" y="49"/>
                        <a:pt x="6" y="49"/>
                        <a:pt x="6" y="50"/>
                      </a:cubicBezTo>
                      <a:cubicBezTo>
                        <a:pt x="5" y="49"/>
                        <a:pt x="5" y="49"/>
                        <a:pt x="5" y="49"/>
                      </a:cubicBezTo>
                      <a:cubicBezTo>
                        <a:pt x="5" y="48"/>
                        <a:pt x="5" y="48"/>
                        <a:pt x="6" y="48"/>
                      </a:cubicBezTo>
                      <a:cubicBezTo>
                        <a:pt x="6" y="48"/>
                        <a:pt x="6" y="48"/>
                        <a:pt x="5" y="48"/>
                      </a:cubicBezTo>
                      <a:cubicBezTo>
                        <a:pt x="6" y="48"/>
                        <a:pt x="6" y="48"/>
                        <a:pt x="7" y="48"/>
                      </a:cubicBezTo>
                      <a:cubicBezTo>
                        <a:pt x="7" y="48"/>
                        <a:pt x="7" y="48"/>
                        <a:pt x="7" y="49"/>
                      </a:cubicBezTo>
                      <a:cubicBezTo>
                        <a:pt x="7" y="49"/>
                        <a:pt x="8" y="49"/>
                        <a:pt x="9" y="48"/>
                      </a:cubicBezTo>
                      <a:cubicBezTo>
                        <a:pt x="9" y="48"/>
                        <a:pt x="9" y="48"/>
                        <a:pt x="9" y="48"/>
                      </a:cubicBezTo>
                      <a:cubicBezTo>
                        <a:pt x="9" y="48"/>
                        <a:pt x="9" y="48"/>
                        <a:pt x="9" y="48"/>
                      </a:cubicBezTo>
                      <a:cubicBezTo>
                        <a:pt x="9" y="48"/>
                        <a:pt x="9" y="48"/>
                        <a:pt x="8" y="48"/>
                      </a:cubicBezTo>
                      <a:cubicBezTo>
                        <a:pt x="10" y="47"/>
                        <a:pt x="10" y="47"/>
                        <a:pt x="10" y="47"/>
                      </a:cubicBezTo>
                      <a:cubicBezTo>
                        <a:pt x="9" y="47"/>
                        <a:pt x="9" y="47"/>
                        <a:pt x="9" y="47"/>
                      </a:cubicBezTo>
                      <a:cubicBezTo>
                        <a:pt x="10" y="45"/>
                        <a:pt x="10" y="45"/>
                        <a:pt x="10" y="45"/>
                      </a:cubicBezTo>
                      <a:cubicBezTo>
                        <a:pt x="8" y="45"/>
                        <a:pt x="6" y="44"/>
                        <a:pt x="5" y="42"/>
                      </a:cubicBezTo>
                      <a:cubicBezTo>
                        <a:pt x="6" y="42"/>
                        <a:pt x="7" y="42"/>
                        <a:pt x="8" y="42"/>
                      </a:cubicBezTo>
                      <a:cubicBezTo>
                        <a:pt x="7" y="42"/>
                        <a:pt x="8" y="43"/>
                        <a:pt x="8" y="44"/>
                      </a:cubicBezTo>
                      <a:cubicBezTo>
                        <a:pt x="8" y="43"/>
                        <a:pt x="9" y="43"/>
                        <a:pt x="9" y="44"/>
                      </a:cubicBezTo>
                      <a:cubicBezTo>
                        <a:pt x="8" y="42"/>
                        <a:pt x="8" y="42"/>
                        <a:pt x="8" y="42"/>
                      </a:cubicBezTo>
                      <a:cubicBezTo>
                        <a:pt x="9" y="42"/>
                        <a:pt x="8" y="42"/>
                        <a:pt x="9" y="41"/>
                      </a:cubicBezTo>
                      <a:cubicBezTo>
                        <a:pt x="7" y="42"/>
                        <a:pt x="7" y="40"/>
                        <a:pt x="7" y="39"/>
                      </a:cubicBezTo>
                      <a:cubicBezTo>
                        <a:pt x="7" y="39"/>
                        <a:pt x="8" y="39"/>
                        <a:pt x="8" y="40"/>
                      </a:cubicBezTo>
                      <a:cubicBezTo>
                        <a:pt x="9" y="39"/>
                        <a:pt x="6" y="39"/>
                        <a:pt x="7" y="38"/>
                      </a:cubicBezTo>
                      <a:cubicBezTo>
                        <a:pt x="7" y="38"/>
                        <a:pt x="7" y="38"/>
                        <a:pt x="7" y="38"/>
                      </a:cubicBezTo>
                      <a:cubicBezTo>
                        <a:pt x="6" y="38"/>
                        <a:pt x="7" y="37"/>
                        <a:pt x="7" y="37"/>
                      </a:cubicBezTo>
                      <a:cubicBezTo>
                        <a:pt x="7" y="37"/>
                        <a:pt x="7" y="37"/>
                        <a:pt x="7" y="37"/>
                      </a:cubicBezTo>
                      <a:cubicBezTo>
                        <a:pt x="8" y="36"/>
                        <a:pt x="7" y="33"/>
                        <a:pt x="6" y="32"/>
                      </a:cubicBezTo>
                      <a:cubicBezTo>
                        <a:pt x="6" y="32"/>
                        <a:pt x="8" y="33"/>
                        <a:pt x="8" y="33"/>
                      </a:cubicBezTo>
                      <a:cubicBezTo>
                        <a:pt x="8" y="33"/>
                        <a:pt x="7" y="32"/>
                        <a:pt x="6" y="31"/>
                      </a:cubicBezTo>
                      <a:cubicBezTo>
                        <a:pt x="4" y="30"/>
                        <a:pt x="3" y="29"/>
                        <a:pt x="3" y="29"/>
                      </a:cubicBezTo>
                      <a:cubicBezTo>
                        <a:pt x="4" y="30"/>
                        <a:pt x="8" y="30"/>
                        <a:pt x="8" y="31"/>
                      </a:cubicBezTo>
                      <a:cubicBezTo>
                        <a:pt x="9" y="31"/>
                        <a:pt x="9" y="30"/>
                        <a:pt x="9" y="29"/>
                      </a:cubicBezTo>
                      <a:cubicBezTo>
                        <a:pt x="8" y="30"/>
                        <a:pt x="7" y="30"/>
                        <a:pt x="6" y="29"/>
                      </a:cubicBezTo>
                      <a:cubicBezTo>
                        <a:pt x="8" y="29"/>
                        <a:pt x="7" y="29"/>
                        <a:pt x="9" y="28"/>
                      </a:cubicBezTo>
                      <a:cubicBezTo>
                        <a:pt x="8" y="28"/>
                        <a:pt x="6" y="27"/>
                        <a:pt x="7" y="27"/>
                      </a:cubicBezTo>
                      <a:cubicBezTo>
                        <a:pt x="7" y="27"/>
                        <a:pt x="9" y="27"/>
                        <a:pt x="9" y="28"/>
                      </a:cubicBezTo>
                      <a:cubicBezTo>
                        <a:pt x="9" y="28"/>
                        <a:pt x="9" y="27"/>
                        <a:pt x="8" y="27"/>
                      </a:cubicBezTo>
                      <a:cubicBezTo>
                        <a:pt x="8" y="26"/>
                        <a:pt x="7" y="26"/>
                        <a:pt x="7" y="26"/>
                      </a:cubicBezTo>
                      <a:cubicBezTo>
                        <a:pt x="8" y="26"/>
                        <a:pt x="9" y="26"/>
                        <a:pt x="10" y="26"/>
                      </a:cubicBezTo>
                      <a:cubicBezTo>
                        <a:pt x="9" y="26"/>
                        <a:pt x="10" y="25"/>
                        <a:pt x="10" y="25"/>
                      </a:cubicBezTo>
                      <a:cubicBezTo>
                        <a:pt x="9" y="25"/>
                        <a:pt x="9" y="25"/>
                        <a:pt x="9" y="25"/>
                      </a:cubicBezTo>
                      <a:cubicBezTo>
                        <a:pt x="10" y="24"/>
                        <a:pt x="7" y="23"/>
                        <a:pt x="8" y="21"/>
                      </a:cubicBezTo>
                      <a:cubicBezTo>
                        <a:pt x="8" y="21"/>
                        <a:pt x="10" y="23"/>
                        <a:pt x="11" y="22"/>
                      </a:cubicBezTo>
                      <a:cubicBezTo>
                        <a:pt x="10" y="21"/>
                        <a:pt x="7" y="18"/>
                        <a:pt x="7" y="16"/>
                      </a:cubicBezTo>
                      <a:cubicBezTo>
                        <a:pt x="8" y="16"/>
                        <a:pt x="8" y="16"/>
                        <a:pt x="8" y="16"/>
                      </a:cubicBezTo>
                      <a:cubicBezTo>
                        <a:pt x="8" y="15"/>
                        <a:pt x="8" y="15"/>
                        <a:pt x="8" y="15"/>
                      </a:cubicBezTo>
                      <a:cubicBezTo>
                        <a:pt x="8" y="17"/>
                        <a:pt x="10" y="20"/>
                        <a:pt x="11" y="21"/>
                      </a:cubicBezTo>
                      <a:cubicBezTo>
                        <a:pt x="12" y="21"/>
                        <a:pt x="12" y="22"/>
                        <a:pt x="12" y="21"/>
                      </a:cubicBezTo>
                      <a:cubicBezTo>
                        <a:pt x="13" y="21"/>
                        <a:pt x="13" y="22"/>
                        <a:pt x="13" y="22"/>
                      </a:cubicBezTo>
                      <a:cubicBezTo>
                        <a:pt x="13" y="22"/>
                        <a:pt x="14" y="21"/>
                        <a:pt x="14" y="21"/>
                      </a:cubicBezTo>
                      <a:cubicBezTo>
                        <a:pt x="13" y="20"/>
                        <a:pt x="14" y="19"/>
                        <a:pt x="13" y="18"/>
                      </a:cubicBezTo>
                      <a:cubicBezTo>
                        <a:pt x="13" y="21"/>
                        <a:pt x="13" y="21"/>
                        <a:pt x="13" y="21"/>
                      </a:cubicBezTo>
                      <a:cubicBezTo>
                        <a:pt x="12" y="20"/>
                        <a:pt x="10" y="18"/>
                        <a:pt x="11" y="17"/>
                      </a:cubicBezTo>
                      <a:cubicBezTo>
                        <a:pt x="12" y="17"/>
                        <a:pt x="13" y="18"/>
                        <a:pt x="13" y="18"/>
                      </a:cubicBezTo>
                      <a:cubicBezTo>
                        <a:pt x="13" y="18"/>
                        <a:pt x="14" y="17"/>
                        <a:pt x="14" y="17"/>
                      </a:cubicBezTo>
                      <a:cubicBezTo>
                        <a:pt x="14" y="18"/>
                        <a:pt x="14" y="18"/>
                        <a:pt x="14" y="18"/>
                      </a:cubicBezTo>
                      <a:cubicBezTo>
                        <a:pt x="15" y="18"/>
                        <a:pt x="14" y="16"/>
                        <a:pt x="15" y="16"/>
                      </a:cubicBezTo>
                      <a:cubicBezTo>
                        <a:pt x="15" y="16"/>
                        <a:pt x="17" y="16"/>
                        <a:pt x="16" y="16"/>
                      </a:cubicBezTo>
                      <a:cubicBezTo>
                        <a:pt x="15" y="15"/>
                        <a:pt x="12" y="12"/>
                        <a:pt x="11" y="11"/>
                      </a:cubicBezTo>
                      <a:cubicBezTo>
                        <a:pt x="11" y="11"/>
                        <a:pt x="14" y="11"/>
                        <a:pt x="14" y="11"/>
                      </a:cubicBezTo>
                      <a:cubicBezTo>
                        <a:pt x="16" y="11"/>
                        <a:pt x="15" y="14"/>
                        <a:pt x="16" y="14"/>
                      </a:cubicBezTo>
                      <a:cubicBezTo>
                        <a:pt x="16" y="14"/>
                        <a:pt x="16" y="13"/>
                        <a:pt x="16" y="13"/>
                      </a:cubicBezTo>
                      <a:cubicBezTo>
                        <a:pt x="17" y="13"/>
                        <a:pt x="17" y="14"/>
                        <a:pt x="17" y="13"/>
                      </a:cubicBezTo>
                      <a:cubicBezTo>
                        <a:pt x="17" y="12"/>
                        <a:pt x="19" y="13"/>
                        <a:pt x="17" y="12"/>
                      </a:cubicBezTo>
                      <a:cubicBezTo>
                        <a:pt x="17" y="12"/>
                        <a:pt x="18" y="12"/>
                        <a:pt x="18" y="12"/>
                      </a:cubicBezTo>
                      <a:cubicBezTo>
                        <a:pt x="18" y="11"/>
                        <a:pt x="18" y="9"/>
                        <a:pt x="18" y="8"/>
                      </a:cubicBezTo>
                      <a:cubicBezTo>
                        <a:pt x="18" y="8"/>
                        <a:pt x="19" y="9"/>
                        <a:pt x="19" y="9"/>
                      </a:cubicBezTo>
                      <a:cubicBezTo>
                        <a:pt x="20" y="8"/>
                        <a:pt x="21" y="8"/>
                        <a:pt x="23" y="8"/>
                      </a:cubicBezTo>
                      <a:cubicBezTo>
                        <a:pt x="23" y="8"/>
                        <a:pt x="24" y="8"/>
                        <a:pt x="24" y="9"/>
                      </a:cubicBezTo>
                      <a:cubicBezTo>
                        <a:pt x="24" y="9"/>
                        <a:pt x="24" y="8"/>
                        <a:pt x="24" y="8"/>
                      </a:cubicBezTo>
                      <a:cubicBezTo>
                        <a:pt x="25" y="9"/>
                        <a:pt x="23" y="8"/>
                        <a:pt x="24" y="9"/>
                      </a:cubicBezTo>
                      <a:cubicBezTo>
                        <a:pt x="24" y="9"/>
                        <a:pt x="25" y="8"/>
                        <a:pt x="26" y="8"/>
                      </a:cubicBezTo>
                      <a:cubicBezTo>
                        <a:pt x="25" y="7"/>
                        <a:pt x="24" y="8"/>
                        <a:pt x="24" y="8"/>
                      </a:cubicBezTo>
                      <a:cubicBezTo>
                        <a:pt x="23" y="7"/>
                        <a:pt x="24" y="5"/>
                        <a:pt x="26" y="4"/>
                      </a:cubicBezTo>
                      <a:cubicBezTo>
                        <a:pt x="27" y="3"/>
                        <a:pt x="26" y="5"/>
                        <a:pt x="26" y="5"/>
                      </a:cubicBezTo>
                      <a:cubicBezTo>
                        <a:pt x="29" y="5"/>
                        <a:pt x="28" y="2"/>
                        <a:pt x="31" y="3"/>
                      </a:cubicBezTo>
                      <a:cubicBezTo>
                        <a:pt x="32" y="4"/>
                        <a:pt x="31" y="5"/>
                        <a:pt x="31" y="5"/>
                      </a:cubicBezTo>
                      <a:cubicBezTo>
                        <a:pt x="30" y="6"/>
                        <a:pt x="29" y="5"/>
                        <a:pt x="29" y="5"/>
                      </a:cubicBezTo>
                      <a:cubicBezTo>
                        <a:pt x="29" y="5"/>
                        <a:pt x="29" y="5"/>
                        <a:pt x="29" y="5"/>
                      </a:cubicBezTo>
                      <a:cubicBezTo>
                        <a:pt x="29" y="6"/>
                        <a:pt x="28" y="6"/>
                        <a:pt x="28" y="6"/>
                      </a:cubicBezTo>
                      <a:cubicBezTo>
                        <a:pt x="29" y="6"/>
                        <a:pt x="32" y="6"/>
                        <a:pt x="34" y="7"/>
                      </a:cubicBezTo>
                      <a:cubicBezTo>
                        <a:pt x="34" y="7"/>
                        <a:pt x="35" y="6"/>
                        <a:pt x="35" y="6"/>
                      </a:cubicBezTo>
                      <a:cubicBezTo>
                        <a:pt x="34" y="6"/>
                        <a:pt x="34" y="6"/>
                        <a:pt x="34" y="6"/>
                      </a:cubicBezTo>
                      <a:cubicBezTo>
                        <a:pt x="34" y="5"/>
                        <a:pt x="35" y="5"/>
                        <a:pt x="35" y="4"/>
                      </a:cubicBezTo>
                      <a:cubicBezTo>
                        <a:pt x="36" y="4"/>
                        <a:pt x="37" y="3"/>
                        <a:pt x="38" y="4"/>
                      </a:cubicBezTo>
                      <a:cubicBezTo>
                        <a:pt x="38" y="5"/>
                        <a:pt x="38" y="5"/>
                        <a:pt x="38" y="5"/>
                      </a:cubicBezTo>
                      <a:cubicBezTo>
                        <a:pt x="38" y="5"/>
                        <a:pt x="37" y="4"/>
                        <a:pt x="37" y="5"/>
                      </a:cubicBezTo>
                      <a:cubicBezTo>
                        <a:pt x="37" y="4"/>
                        <a:pt x="38" y="7"/>
                        <a:pt x="39" y="5"/>
                      </a:cubicBezTo>
                      <a:cubicBezTo>
                        <a:pt x="38" y="4"/>
                        <a:pt x="38" y="4"/>
                        <a:pt x="38" y="4"/>
                      </a:cubicBezTo>
                      <a:cubicBezTo>
                        <a:pt x="39" y="4"/>
                        <a:pt x="41" y="3"/>
                        <a:pt x="42" y="4"/>
                      </a:cubicBezTo>
                      <a:cubicBezTo>
                        <a:pt x="42" y="3"/>
                        <a:pt x="41" y="4"/>
                        <a:pt x="41" y="2"/>
                      </a:cubicBezTo>
                      <a:cubicBezTo>
                        <a:pt x="41" y="4"/>
                        <a:pt x="38" y="2"/>
                        <a:pt x="39" y="4"/>
                      </a:cubicBezTo>
                      <a:cubicBezTo>
                        <a:pt x="39" y="2"/>
                        <a:pt x="38" y="3"/>
                        <a:pt x="37" y="1"/>
                      </a:cubicBezTo>
                      <a:cubicBezTo>
                        <a:pt x="37" y="1"/>
                        <a:pt x="37" y="2"/>
                        <a:pt x="36" y="1"/>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3"/>
                        <a:pt x="34" y="3"/>
                        <a:pt x="34" y="3"/>
                      </a:cubicBezTo>
                      <a:cubicBezTo>
                        <a:pt x="33" y="3"/>
                        <a:pt x="34" y="3"/>
                        <a:pt x="34" y="2"/>
                      </a:cubicBezTo>
                      <a:cubicBezTo>
                        <a:pt x="33" y="3"/>
                        <a:pt x="33" y="3"/>
                        <a:pt x="33" y="3"/>
                      </a:cubicBezTo>
                      <a:cubicBezTo>
                        <a:pt x="33" y="2"/>
                        <a:pt x="32" y="2"/>
                        <a:pt x="33" y="1"/>
                      </a:cubicBezTo>
                      <a:cubicBezTo>
                        <a:pt x="32" y="1"/>
                        <a:pt x="32" y="1"/>
                        <a:pt x="32" y="1"/>
                      </a:cubicBezTo>
                      <a:cubicBezTo>
                        <a:pt x="31" y="1"/>
                        <a:pt x="30" y="0"/>
                        <a:pt x="29" y="1"/>
                      </a:cubicBezTo>
                      <a:cubicBezTo>
                        <a:pt x="29" y="1"/>
                        <a:pt x="28" y="2"/>
                        <a:pt x="29" y="1"/>
                      </a:cubicBezTo>
                      <a:cubicBezTo>
                        <a:pt x="29" y="1"/>
                        <a:pt x="27" y="2"/>
                        <a:pt x="27" y="2"/>
                      </a:cubicBezTo>
                      <a:cubicBezTo>
                        <a:pt x="27" y="1"/>
                        <a:pt x="27" y="1"/>
                        <a:pt x="27" y="1"/>
                      </a:cubicBezTo>
                      <a:cubicBezTo>
                        <a:pt x="25" y="2"/>
                        <a:pt x="23" y="3"/>
                        <a:pt x="21" y="3"/>
                      </a:cubicBezTo>
                      <a:cubicBezTo>
                        <a:pt x="20" y="3"/>
                        <a:pt x="20" y="4"/>
                        <a:pt x="19" y="4"/>
                      </a:cubicBezTo>
                      <a:cubicBezTo>
                        <a:pt x="18" y="3"/>
                        <a:pt x="18" y="3"/>
                        <a:pt x="18" y="3"/>
                      </a:cubicBezTo>
                      <a:cubicBezTo>
                        <a:pt x="17" y="4"/>
                        <a:pt x="15" y="4"/>
                        <a:pt x="15" y="5"/>
                      </a:cubicBezTo>
                      <a:cubicBezTo>
                        <a:pt x="14" y="3"/>
                        <a:pt x="12" y="6"/>
                        <a:pt x="10" y="7"/>
                      </a:cubicBezTo>
                      <a:cubicBezTo>
                        <a:pt x="11" y="8"/>
                        <a:pt x="11" y="8"/>
                        <a:pt x="11" y="8"/>
                      </a:cubicBezTo>
                      <a:cubicBezTo>
                        <a:pt x="10" y="9"/>
                        <a:pt x="10" y="9"/>
                        <a:pt x="9" y="11"/>
                      </a:cubicBezTo>
                      <a:cubicBezTo>
                        <a:pt x="10" y="11"/>
                        <a:pt x="10" y="11"/>
                        <a:pt x="10" y="11"/>
                      </a:cubicBezTo>
                      <a:cubicBezTo>
                        <a:pt x="10" y="12"/>
                        <a:pt x="8" y="13"/>
                        <a:pt x="7" y="14"/>
                      </a:cubicBezTo>
                      <a:cubicBezTo>
                        <a:pt x="6" y="14"/>
                        <a:pt x="7" y="13"/>
                        <a:pt x="7" y="13"/>
                      </a:cubicBezTo>
                      <a:cubicBezTo>
                        <a:pt x="6" y="14"/>
                        <a:pt x="5" y="15"/>
                        <a:pt x="5" y="16"/>
                      </a:cubicBezTo>
                      <a:cubicBezTo>
                        <a:pt x="5" y="17"/>
                        <a:pt x="5" y="18"/>
                        <a:pt x="4" y="18"/>
                      </a:cubicBezTo>
                      <a:cubicBezTo>
                        <a:pt x="4" y="19"/>
                        <a:pt x="4" y="19"/>
                        <a:pt x="4" y="19"/>
                      </a:cubicBezTo>
                      <a:cubicBezTo>
                        <a:pt x="4" y="19"/>
                        <a:pt x="4" y="19"/>
                        <a:pt x="4" y="19"/>
                      </a:cubicBezTo>
                      <a:cubicBezTo>
                        <a:pt x="4" y="19"/>
                        <a:pt x="4" y="19"/>
                        <a:pt x="4" y="19"/>
                      </a:cubicBezTo>
                      <a:cubicBezTo>
                        <a:pt x="3" y="19"/>
                        <a:pt x="3" y="20"/>
                        <a:pt x="3" y="20"/>
                      </a:cubicBezTo>
                      <a:cubicBezTo>
                        <a:pt x="3" y="20"/>
                        <a:pt x="3" y="20"/>
                        <a:pt x="3" y="19"/>
                      </a:cubicBezTo>
                      <a:cubicBezTo>
                        <a:pt x="3" y="20"/>
                        <a:pt x="3" y="20"/>
                        <a:pt x="3" y="21"/>
                      </a:cubicBezTo>
                      <a:cubicBezTo>
                        <a:pt x="2" y="21"/>
                        <a:pt x="2" y="21"/>
                        <a:pt x="2" y="21"/>
                      </a:cubicBezTo>
                      <a:cubicBezTo>
                        <a:pt x="2" y="21"/>
                        <a:pt x="2" y="21"/>
                        <a:pt x="2" y="21"/>
                      </a:cubicBezTo>
                      <a:cubicBezTo>
                        <a:pt x="2" y="21"/>
                        <a:pt x="3" y="21"/>
                        <a:pt x="3" y="21"/>
                      </a:cubicBezTo>
                      <a:cubicBezTo>
                        <a:pt x="3" y="22"/>
                        <a:pt x="3" y="22"/>
                        <a:pt x="4" y="22"/>
                      </a:cubicBezTo>
                      <a:cubicBezTo>
                        <a:pt x="2" y="22"/>
                        <a:pt x="4" y="23"/>
                        <a:pt x="2" y="23"/>
                      </a:cubicBezTo>
                      <a:cubicBezTo>
                        <a:pt x="3" y="24"/>
                        <a:pt x="2" y="26"/>
                        <a:pt x="3" y="27"/>
                      </a:cubicBezTo>
                      <a:cubicBezTo>
                        <a:pt x="3" y="27"/>
                        <a:pt x="3" y="27"/>
                        <a:pt x="3" y="26"/>
                      </a:cubicBezTo>
                      <a:cubicBezTo>
                        <a:pt x="3" y="27"/>
                        <a:pt x="3" y="27"/>
                        <a:pt x="3" y="28"/>
                      </a:cubicBezTo>
                      <a:cubicBezTo>
                        <a:pt x="2" y="28"/>
                        <a:pt x="2" y="28"/>
                        <a:pt x="2" y="28"/>
                      </a:cubicBezTo>
                      <a:cubicBezTo>
                        <a:pt x="3" y="29"/>
                        <a:pt x="3" y="29"/>
                        <a:pt x="3" y="29"/>
                      </a:cubicBezTo>
                      <a:cubicBezTo>
                        <a:pt x="2" y="30"/>
                        <a:pt x="2" y="30"/>
                        <a:pt x="1" y="29"/>
                      </a:cubicBezTo>
                      <a:cubicBezTo>
                        <a:pt x="2" y="31"/>
                        <a:pt x="1" y="31"/>
                        <a:pt x="3" y="32"/>
                      </a:cubicBezTo>
                      <a:cubicBezTo>
                        <a:pt x="2" y="32"/>
                        <a:pt x="2" y="32"/>
                        <a:pt x="2" y="32"/>
                      </a:cubicBezTo>
                      <a:cubicBezTo>
                        <a:pt x="2" y="33"/>
                        <a:pt x="3" y="33"/>
                        <a:pt x="2" y="34"/>
                      </a:cubicBezTo>
                      <a:cubicBezTo>
                        <a:pt x="1" y="34"/>
                        <a:pt x="1" y="36"/>
                        <a:pt x="1" y="37"/>
                      </a:cubicBezTo>
                      <a:cubicBezTo>
                        <a:pt x="1" y="39"/>
                        <a:pt x="1" y="41"/>
                        <a:pt x="1" y="42"/>
                      </a:cubicBezTo>
                      <a:cubicBezTo>
                        <a:pt x="3" y="41"/>
                        <a:pt x="0" y="44"/>
                        <a:pt x="2" y="44"/>
                      </a:cubicBezTo>
                      <a:cubicBezTo>
                        <a:pt x="1" y="44"/>
                        <a:pt x="1" y="44"/>
                        <a:pt x="1" y="44"/>
                      </a:cubicBezTo>
                      <a:cubicBezTo>
                        <a:pt x="1" y="45"/>
                        <a:pt x="0" y="46"/>
                        <a:pt x="2" y="47"/>
                      </a:cubicBezTo>
                      <a:cubicBezTo>
                        <a:pt x="2" y="47"/>
                        <a:pt x="1" y="47"/>
                        <a:pt x="1" y="47"/>
                      </a:cubicBezTo>
                      <a:cubicBezTo>
                        <a:pt x="1" y="47"/>
                        <a:pt x="1" y="48"/>
                        <a:pt x="1" y="48"/>
                      </a:cubicBezTo>
                      <a:cubicBezTo>
                        <a:pt x="1" y="48"/>
                        <a:pt x="1" y="48"/>
                        <a:pt x="0" y="47"/>
                      </a:cubicBezTo>
                      <a:cubicBezTo>
                        <a:pt x="1" y="49"/>
                        <a:pt x="2" y="49"/>
                        <a:pt x="4" y="48"/>
                      </a:cubicBezTo>
                      <a:cubicBezTo>
                        <a:pt x="3" y="49"/>
                        <a:pt x="4" y="50"/>
                        <a:pt x="5" y="50"/>
                      </a:cubicBezTo>
                      <a:cubicBezTo>
                        <a:pt x="4" y="50"/>
                        <a:pt x="4" y="51"/>
                        <a:pt x="4" y="50"/>
                      </a:cubicBezTo>
                      <a:cubicBezTo>
                        <a:pt x="4" y="51"/>
                        <a:pt x="4" y="53"/>
                        <a:pt x="5" y="53"/>
                      </a:cubicBezTo>
                      <a:cubicBezTo>
                        <a:pt x="5" y="53"/>
                        <a:pt x="5" y="54"/>
                        <a:pt x="6" y="54"/>
                      </a:cubicBezTo>
                      <a:cubicBezTo>
                        <a:pt x="6" y="55"/>
                        <a:pt x="6" y="55"/>
                        <a:pt x="6" y="56"/>
                      </a:cubicBezTo>
                      <a:cubicBezTo>
                        <a:pt x="6" y="56"/>
                        <a:pt x="6" y="56"/>
                        <a:pt x="6" y="56"/>
                      </a:cubicBezTo>
                      <a:cubicBezTo>
                        <a:pt x="8" y="55"/>
                        <a:pt x="7" y="56"/>
                        <a:pt x="8" y="57"/>
                      </a:cubicBezTo>
                      <a:cubicBezTo>
                        <a:pt x="8" y="57"/>
                        <a:pt x="8" y="57"/>
                        <a:pt x="8" y="57"/>
                      </a:cubicBezTo>
                      <a:cubicBezTo>
                        <a:pt x="8" y="59"/>
                        <a:pt x="8" y="58"/>
                        <a:pt x="8" y="60"/>
                      </a:cubicBezTo>
                      <a:cubicBezTo>
                        <a:pt x="9" y="60"/>
                        <a:pt x="9" y="60"/>
                        <a:pt x="9" y="60"/>
                      </a:cubicBezTo>
                      <a:cubicBezTo>
                        <a:pt x="11" y="59"/>
                        <a:pt x="9" y="62"/>
                        <a:pt x="10" y="62"/>
                      </a:cubicBezTo>
                      <a:cubicBezTo>
                        <a:pt x="11" y="62"/>
                        <a:pt x="11" y="62"/>
                        <a:pt x="11" y="62"/>
                      </a:cubicBezTo>
                      <a:cubicBezTo>
                        <a:pt x="11" y="62"/>
                        <a:pt x="9" y="65"/>
                        <a:pt x="10" y="65"/>
                      </a:cubicBezTo>
                      <a:cubicBezTo>
                        <a:pt x="10" y="66"/>
                        <a:pt x="9" y="65"/>
                        <a:pt x="9" y="65"/>
                      </a:cubicBezTo>
                      <a:cubicBezTo>
                        <a:pt x="9" y="67"/>
                        <a:pt x="10" y="65"/>
                        <a:pt x="11" y="66"/>
                      </a:cubicBezTo>
                      <a:cubicBezTo>
                        <a:pt x="11" y="66"/>
                        <a:pt x="10" y="66"/>
                        <a:pt x="10" y="67"/>
                      </a:cubicBezTo>
                      <a:cubicBezTo>
                        <a:pt x="10" y="68"/>
                        <a:pt x="13" y="68"/>
                        <a:pt x="13" y="70"/>
                      </a:cubicBezTo>
                      <a:cubicBezTo>
                        <a:pt x="13" y="69"/>
                        <a:pt x="14" y="69"/>
                        <a:pt x="14" y="69"/>
                      </a:cubicBezTo>
                      <a:cubicBezTo>
                        <a:pt x="15" y="69"/>
                        <a:pt x="15" y="72"/>
                        <a:pt x="16" y="71"/>
                      </a:cubicBezTo>
                      <a:cubicBezTo>
                        <a:pt x="16" y="72"/>
                        <a:pt x="16" y="72"/>
                        <a:pt x="16" y="72"/>
                      </a:cubicBezTo>
                      <a:cubicBezTo>
                        <a:pt x="17" y="72"/>
                        <a:pt x="19" y="73"/>
                        <a:pt x="19" y="73"/>
                      </a:cubicBezTo>
                      <a:cubicBezTo>
                        <a:pt x="19" y="74"/>
                        <a:pt x="20" y="74"/>
                        <a:pt x="21" y="75"/>
                      </a:cubicBezTo>
                      <a:cubicBezTo>
                        <a:pt x="22" y="75"/>
                        <a:pt x="23" y="75"/>
                        <a:pt x="22" y="76"/>
                      </a:cubicBezTo>
                      <a:cubicBezTo>
                        <a:pt x="22" y="76"/>
                        <a:pt x="23" y="77"/>
                        <a:pt x="23" y="77"/>
                      </a:cubicBezTo>
                      <a:cubicBezTo>
                        <a:pt x="24" y="77"/>
                        <a:pt x="24" y="77"/>
                        <a:pt x="24" y="77"/>
                      </a:cubicBezTo>
                      <a:cubicBezTo>
                        <a:pt x="24" y="78"/>
                        <a:pt x="24" y="78"/>
                        <a:pt x="24" y="78"/>
                      </a:cubicBezTo>
                      <a:cubicBezTo>
                        <a:pt x="25" y="78"/>
                        <a:pt x="26" y="78"/>
                        <a:pt x="27" y="78"/>
                      </a:cubicBezTo>
                      <a:cubicBezTo>
                        <a:pt x="27" y="78"/>
                        <a:pt x="27" y="78"/>
                        <a:pt x="26" y="78"/>
                      </a:cubicBezTo>
                      <a:cubicBezTo>
                        <a:pt x="28" y="80"/>
                        <a:pt x="28" y="80"/>
                        <a:pt x="31" y="79"/>
                      </a:cubicBezTo>
                      <a:cubicBezTo>
                        <a:pt x="30" y="80"/>
                        <a:pt x="30" y="80"/>
                        <a:pt x="30" y="80"/>
                      </a:cubicBezTo>
                      <a:cubicBezTo>
                        <a:pt x="31" y="80"/>
                        <a:pt x="33" y="82"/>
                        <a:pt x="35" y="82"/>
                      </a:cubicBezTo>
                      <a:cubicBezTo>
                        <a:pt x="35" y="82"/>
                        <a:pt x="35" y="82"/>
                        <a:pt x="35" y="82"/>
                      </a:cubicBezTo>
                      <a:cubicBezTo>
                        <a:pt x="37" y="82"/>
                        <a:pt x="41" y="85"/>
                        <a:pt x="42" y="82"/>
                      </a:cubicBezTo>
                      <a:cubicBezTo>
                        <a:pt x="43" y="81"/>
                        <a:pt x="43" y="81"/>
                        <a:pt x="43" y="81"/>
                      </a:cubicBezTo>
                      <a:cubicBezTo>
                        <a:pt x="41" y="81"/>
                        <a:pt x="43" y="80"/>
                        <a:pt x="42" y="79"/>
                      </a:cubicBezTo>
                      <a:cubicBezTo>
                        <a:pt x="43" y="79"/>
                        <a:pt x="44" y="80"/>
                        <a:pt x="44" y="80"/>
                      </a:cubicBezTo>
                      <a:cubicBezTo>
                        <a:pt x="43" y="80"/>
                        <a:pt x="43" y="80"/>
                        <a:pt x="43" y="80"/>
                      </a:cubicBezTo>
                      <a:cubicBezTo>
                        <a:pt x="43" y="82"/>
                        <a:pt x="46" y="80"/>
                        <a:pt x="46" y="82"/>
                      </a:cubicBezTo>
                      <a:cubicBezTo>
                        <a:pt x="50" y="81"/>
                        <a:pt x="54" y="80"/>
                        <a:pt x="57" y="78"/>
                      </a:cubicBezTo>
                      <a:cubicBezTo>
                        <a:pt x="56" y="77"/>
                        <a:pt x="56" y="77"/>
                        <a:pt x="56" y="77"/>
                      </a:cubicBezTo>
                      <a:cubicBezTo>
                        <a:pt x="57" y="77"/>
                        <a:pt x="57" y="77"/>
                        <a:pt x="57" y="77"/>
                      </a:cubicBezTo>
                      <a:cubicBezTo>
                        <a:pt x="58" y="77"/>
                        <a:pt x="58" y="77"/>
                        <a:pt x="58" y="78"/>
                      </a:cubicBezTo>
                      <a:cubicBezTo>
                        <a:pt x="58" y="78"/>
                        <a:pt x="58" y="76"/>
                        <a:pt x="58" y="76"/>
                      </a:cubicBezTo>
                      <a:cubicBezTo>
                        <a:pt x="60" y="75"/>
                        <a:pt x="59" y="78"/>
                        <a:pt x="59" y="77"/>
                      </a:cubicBezTo>
                      <a:cubicBezTo>
                        <a:pt x="60" y="77"/>
                        <a:pt x="60" y="77"/>
                        <a:pt x="60" y="77"/>
                      </a:cubicBezTo>
                      <a:cubicBezTo>
                        <a:pt x="59" y="77"/>
                        <a:pt x="59" y="77"/>
                        <a:pt x="59" y="77"/>
                      </a:cubicBezTo>
                      <a:cubicBezTo>
                        <a:pt x="60" y="76"/>
                        <a:pt x="59" y="75"/>
                        <a:pt x="60" y="75"/>
                      </a:cubicBezTo>
                      <a:cubicBezTo>
                        <a:pt x="61" y="74"/>
                        <a:pt x="61" y="75"/>
                        <a:pt x="61" y="75"/>
                      </a:cubicBezTo>
                      <a:cubicBezTo>
                        <a:pt x="61" y="75"/>
                        <a:pt x="61" y="75"/>
                        <a:pt x="62" y="75"/>
                      </a:cubicBezTo>
                      <a:cubicBezTo>
                        <a:pt x="62" y="75"/>
                        <a:pt x="62" y="74"/>
                        <a:pt x="62" y="74"/>
                      </a:cubicBezTo>
                      <a:cubicBezTo>
                        <a:pt x="63" y="74"/>
                        <a:pt x="63" y="74"/>
                        <a:pt x="63" y="74"/>
                      </a:cubicBezTo>
                      <a:cubicBezTo>
                        <a:pt x="62" y="73"/>
                        <a:pt x="62" y="73"/>
                        <a:pt x="62" y="73"/>
                      </a:cubicBezTo>
                      <a:cubicBezTo>
                        <a:pt x="62" y="72"/>
                        <a:pt x="63" y="72"/>
                        <a:pt x="61" y="72"/>
                      </a:cubicBezTo>
                      <a:cubicBezTo>
                        <a:pt x="63" y="72"/>
                        <a:pt x="65" y="68"/>
                        <a:pt x="66" y="67"/>
                      </a:cubicBezTo>
                      <a:cubicBezTo>
                        <a:pt x="66" y="66"/>
                        <a:pt x="66" y="65"/>
                        <a:pt x="67" y="64"/>
                      </a:cubicBezTo>
                      <a:cubicBezTo>
                        <a:pt x="67" y="64"/>
                        <a:pt x="65" y="64"/>
                        <a:pt x="66" y="63"/>
                      </a:cubicBezTo>
                      <a:cubicBezTo>
                        <a:pt x="68" y="64"/>
                        <a:pt x="68" y="62"/>
                        <a:pt x="69" y="61"/>
                      </a:cubicBezTo>
                      <a:cubicBezTo>
                        <a:pt x="68" y="62"/>
                        <a:pt x="70" y="58"/>
                        <a:pt x="68" y="59"/>
                      </a:cubicBezTo>
                      <a:cubicBezTo>
                        <a:pt x="68" y="58"/>
                        <a:pt x="69" y="59"/>
                        <a:pt x="70" y="59"/>
                      </a:cubicBezTo>
                      <a:cubicBezTo>
                        <a:pt x="69" y="57"/>
                        <a:pt x="71" y="54"/>
                        <a:pt x="71" y="52"/>
                      </a:cubicBezTo>
                      <a:cubicBezTo>
                        <a:pt x="71" y="52"/>
                        <a:pt x="70" y="52"/>
                        <a:pt x="70" y="51"/>
                      </a:cubicBezTo>
                      <a:cubicBezTo>
                        <a:pt x="71" y="50"/>
                        <a:pt x="71" y="50"/>
                        <a:pt x="71" y="50"/>
                      </a:cubicBezTo>
                      <a:cubicBezTo>
                        <a:pt x="71" y="50"/>
                        <a:pt x="70" y="50"/>
                        <a:pt x="71" y="49"/>
                      </a:cubicBezTo>
                      <a:cubicBezTo>
                        <a:pt x="70" y="49"/>
                        <a:pt x="70" y="49"/>
                        <a:pt x="70" y="49"/>
                      </a:cubicBezTo>
                      <a:cubicBezTo>
                        <a:pt x="71" y="46"/>
                        <a:pt x="70" y="44"/>
                        <a:pt x="70" y="41"/>
                      </a:cubicBezTo>
                      <a:cubicBezTo>
                        <a:pt x="69" y="39"/>
                        <a:pt x="68" y="36"/>
                        <a:pt x="69" y="33"/>
                      </a:cubicBezTo>
                      <a:cubicBezTo>
                        <a:pt x="69" y="34"/>
                        <a:pt x="68" y="34"/>
                        <a:pt x="68" y="33"/>
                      </a:cubicBezTo>
                      <a:cubicBezTo>
                        <a:pt x="68" y="34"/>
                        <a:pt x="67" y="34"/>
                        <a:pt x="67" y="34"/>
                      </a:cubicBezTo>
                      <a:cubicBezTo>
                        <a:pt x="67" y="34"/>
                        <a:pt x="67" y="33"/>
                        <a:pt x="67" y="33"/>
                      </a:cubicBezTo>
                      <a:cubicBezTo>
                        <a:pt x="67" y="32"/>
                        <a:pt x="68" y="31"/>
                        <a:pt x="68" y="31"/>
                      </a:cubicBezTo>
                      <a:cubicBezTo>
                        <a:pt x="66" y="32"/>
                        <a:pt x="67" y="29"/>
                        <a:pt x="65" y="30"/>
                      </a:cubicBezTo>
                      <a:cubicBezTo>
                        <a:pt x="66" y="30"/>
                        <a:pt x="66" y="30"/>
                        <a:pt x="66" y="30"/>
                      </a:cubicBezTo>
                      <a:cubicBezTo>
                        <a:pt x="64" y="30"/>
                        <a:pt x="63" y="33"/>
                        <a:pt x="62" y="33"/>
                      </a:cubicBezTo>
                      <a:cubicBezTo>
                        <a:pt x="64" y="33"/>
                        <a:pt x="60" y="36"/>
                        <a:pt x="63" y="37"/>
                      </a:cubicBezTo>
                      <a:cubicBezTo>
                        <a:pt x="63" y="37"/>
                        <a:pt x="62" y="37"/>
                        <a:pt x="62" y="37"/>
                      </a:cubicBezTo>
                      <a:cubicBezTo>
                        <a:pt x="63" y="37"/>
                        <a:pt x="63" y="37"/>
                        <a:pt x="63" y="38"/>
                      </a:cubicBezTo>
                      <a:cubicBezTo>
                        <a:pt x="63" y="38"/>
                        <a:pt x="63" y="38"/>
                        <a:pt x="63" y="38"/>
                      </a:cubicBezTo>
                      <a:cubicBezTo>
                        <a:pt x="64" y="40"/>
                        <a:pt x="63" y="41"/>
                        <a:pt x="63" y="44"/>
                      </a:cubicBezTo>
                      <a:cubicBezTo>
                        <a:pt x="64" y="44"/>
                        <a:pt x="64" y="44"/>
                        <a:pt x="64" y="44"/>
                      </a:cubicBezTo>
                      <a:cubicBezTo>
                        <a:pt x="64" y="44"/>
                        <a:pt x="63" y="44"/>
                        <a:pt x="63" y="45"/>
                      </a:cubicBezTo>
                      <a:cubicBezTo>
                        <a:pt x="65" y="45"/>
                        <a:pt x="63" y="43"/>
                        <a:pt x="65" y="44"/>
                      </a:cubicBezTo>
                      <a:cubicBezTo>
                        <a:pt x="63" y="44"/>
                        <a:pt x="65" y="47"/>
                        <a:pt x="63" y="48"/>
                      </a:cubicBezTo>
                      <a:cubicBezTo>
                        <a:pt x="63" y="49"/>
                        <a:pt x="64" y="48"/>
                        <a:pt x="64" y="49"/>
                      </a:cubicBezTo>
                      <a:cubicBezTo>
                        <a:pt x="63" y="49"/>
                        <a:pt x="63" y="49"/>
                        <a:pt x="63" y="49"/>
                      </a:cubicBezTo>
                      <a:cubicBezTo>
                        <a:pt x="64" y="49"/>
                        <a:pt x="64" y="49"/>
                        <a:pt x="64" y="49"/>
                      </a:cubicBezTo>
                      <a:cubicBezTo>
                        <a:pt x="64" y="50"/>
                        <a:pt x="63" y="50"/>
                        <a:pt x="63" y="50"/>
                      </a:cubicBezTo>
                      <a:cubicBezTo>
                        <a:pt x="63" y="50"/>
                        <a:pt x="63" y="49"/>
                        <a:pt x="63" y="49"/>
                      </a:cubicBezTo>
                      <a:cubicBezTo>
                        <a:pt x="62" y="50"/>
                        <a:pt x="63" y="51"/>
                        <a:pt x="63" y="51"/>
                      </a:cubicBezTo>
                      <a:cubicBezTo>
                        <a:pt x="63" y="51"/>
                        <a:pt x="63" y="51"/>
                        <a:pt x="63" y="51"/>
                      </a:cubicBezTo>
                      <a:cubicBezTo>
                        <a:pt x="63" y="53"/>
                        <a:pt x="62" y="55"/>
                        <a:pt x="63" y="58"/>
                      </a:cubicBezTo>
                      <a:cubicBezTo>
                        <a:pt x="63" y="58"/>
                        <a:pt x="63" y="58"/>
                        <a:pt x="63" y="58"/>
                      </a:cubicBezTo>
                      <a:cubicBezTo>
                        <a:pt x="64" y="60"/>
                        <a:pt x="63" y="59"/>
                        <a:pt x="62" y="61"/>
                      </a:cubicBezTo>
                      <a:cubicBezTo>
                        <a:pt x="62" y="61"/>
                        <a:pt x="62" y="61"/>
                        <a:pt x="62" y="61"/>
                      </a:cubicBezTo>
                      <a:cubicBezTo>
                        <a:pt x="62" y="61"/>
                        <a:pt x="62" y="62"/>
                        <a:pt x="62" y="62"/>
                      </a:cubicBezTo>
                      <a:cubicBezTo>
                        <a:pt x="62" y="61"/>
                        <a:pt x="61" y="62"/>
                        <a:pt x="61" y="62"/>
                      </a:cubicBezTo>
                      <a:cubicBezTo>
                        <a:pt x="61" y="64"/>
                        <a:pt x="61" y="63"/>
                        <a:pt x="62" y="64"/>
                      </a:cubicBezTo>
                      <a:cubicBezTo>
                        <a:pt x="61" y="64"/>
                        <a:pt x="61" y="64"/>
                        <a:pt x="61" y="64"/>
                      </a:cubicBezTo>
                      <a:cubicBezTo>
                        <a:pt x="61" y="65"/>
                        <a:pt x="62" y="65"/>
                        <a:pt x="61" y="66"/>
                      </a:cubicBezTo>
                      <a:cubicBezTo>
                        <a:pt x="61" y="65"/>
                        <a:pt x="60" y="66"/>
                        <a:pt x="60" y="65"/>
                      </a:cubicBezTo>
                      <a:cubicBezTo>
                        <a:pt x="58" y="66"/>
                        <a:pt x="60" y="68"/>
                        <a:pt x="57" y="68"/>
                      </a:cubicBezTo>
                      <a:cubicBezTo>
                        <a:pt x="58" y="69"/>
                        <a:pt x="59" y="67"/>
                        <a:pt x="59" y="68"/>
                      </a:cubicBezTo>
                      <a:cubicBezTo>
                        <a:pt x="60" y="68"/>
                        <a:pt x="60" y="69"/>
                        <a:pt x="59" y="69"/>
                      </a:cubicBezTo>
                      <a:cubicBezTo>
                        <a:pt x="59" y="70"/>
                        <a:pt x="57" y="69"/>
                        <a:pt x="56" y="70"/>
                      </a:cubicBezTo>
                      <a:cubicBezTo>
                        <a:pt x="56" y="70"/>
                        <a:pt x="56" y="69"/>
                        <a:pt x="56" y="69"/>
                      </a:cubicBezTo>
                      <a:cubicBezTo>
                        <a:pt x="55" y="69"/>
                        <a:pt x="56" y="71"/>
                        <a:pt x="55" y="70"/>
                      </a:cubicBezTo>
                      <a:cubicBezTo>
                        <a:pt x="55" y="72"/>
                        <a:pt x="54" y="71"/>
                        <a:pt x="55" y="72"/>
                      </a:cubicBezTo>
                      <a:cubicBezTo>
                        <a:pt x="55" y="72"/>
                        <a:pt x="56" y="71"/>
                        <a:pt x="56" y="71"/>
                      </a:cubicBezTo>
                      <a:cubicBezTo>
                        <a:pt x="55" y="72"/>
                        <a:pt x="56" y="74"/>
                        <a:pt x="54" y="74"/>
                      </a:cubicBezTo>
                      <a:cubicBezTo>
                        <a:pt x="54" y="73"/>
                        <a:pt x="54" y="73"/>
                        <a:pt x="54" y="72"/>
                      </a:cubicBezTo>
                      <a:cubicBezTo>
                        <a:pt x="54" y="72"/>
                        <a:pt x="54" y="73"/>
                        <a:pt x="53" y="73"/>
                      </a:cubicBezTo>
                      <a:cubicBezTo>
                        <a:pt x="53" y="72"/>
                        <a:pt x="54" y="72"/>
                        <a:pt x="54" y="70"/>
                      </a:cubicBezTo>
                      <a:cubicBezTo>
                        <a:pt x="54" y="70"/>
                        <a:pt x="54" y="72"/>
                        <a:pt x="53" y="71"/>
                      </a:cubicBezTo>
                      <a:cubicBezTo>
                        <a:pt x="54" y="73"/>
                        <a:pt x="52" y="71"/>
                        <a:pt x="52" y="73"/>
                      </a:cubicBezTo>
                      <a:cubicBezTo>
                        <a:pt x="52" y="72"/>
                        <a:pt x="52" y="72"/>
                        <a:pt x="52" y="72"/>
                      </a:cubicBezTo>
                      <a:cubicBezTo>
                        <a:pt x="52" y="72"/>
                        <a:pt x="51" y="73"/>
                        <a:pt x="51" y="73"/>
                      </a:cubicBezTo>
                      <a:cubicBezTo>
                        <a:pt x="51" y="72"/>
                        <a:pt x="51" y="72"/>
                        <a:pt x="51" y="72"/>
                      </a:cubicBezTo>
                      <a:cubicBezTo>
                        <a:pt x="51" y="73"/>
                        <a:pt x="49" y="72"/>
                        <a:pt x="49" y="72"/>
                      </a:cubicBezTo>
                      <a:cubicBezTo>
                        <a:pt x="50" y="72"/>
                        <a:pt x="50" y="73"/>
                        <a:pt x="51" y="74"/>
                      </a:cubicBezTo>
                      <a:cubicBezTo>
                        <a:pt x="49" y="75"/>
                        <a:pt x="49" y="72"/>
                        <a:pt x="47" y="73"/>
                      </a:cubicBezTo>
                      <a:cubicBezTo>
                        <a:pt x="47" y="73"/>
                        <a:pt x="48" y="73"/>
                        <a:pt x="48" y="74"/>
                      </a:cubicBezTo>
                      <a:cubicBezTo>
                        <a:pt x="47" y="74"/>
                        <a:pt x="47" y="73"/>
                        <a:pt x="46" y="73"/>
                      </a:cubicBezTo>
                      <a:cubicBezTo>
                        <a:pt x="45" y="74"/>
                        <a:pt x="47" y="74"/>
                        <a:pt x="46" y="75"/>
                      </a:cubicBezTo>
                      <a:cubicBezTo>
                        <a:pt x="46" y="74"/>
                        <a:pt x="46" y="75"/>
                        <a:pt x="45" y="76"/>
                      </a:cubicBezTo>
                      <a:cubicBezTo>
                        <a:pt x="45" y="75"/>
                        <a:pt x="45" y="75"/>
                        <a:pt x="45" y="75"/>
                      </a:cubicBezTo>
                      <a:cubicBezTo>
                        <a:pt x="43" y="74"/>
                        <a:pt x="45" y="77"/>
                        <a:pt x="43" y="76"/>
                      </a:cubicBezTo>
                      <a:cubicBezTo>
                        <a:pt x="44" y="75"/>
                        <a:pt x="44" y="75"/>
                        <a:pt x="44" y="75"/>
                      </a:cubicBezTo>
                      <a:cubicBezTo>
                        <a:pt x="43" y="75"/>
                        <a:pt x="43" y="75"/>
                        <a:pt x="43" y="75"/>
                      </a:cubicBezTo>
                      <a:cubicBezTo>
                        <a:pt x="43" y="74"/>
                        <a:pt x="43" y="74"/>
                        <a:pt x="43" y="74"/>
                      </a:cubicBezTo>
                      <a:cubicBezTo>
                        <a:pt x="43" y="75"/>
                        <a:pt x="42" y="75"/>
                        <a:pt x="41" y="75"/>
                      </a:cubicBezTo>
                      <a:cubicBezTo>
                        <a:pt x="42" y="75"/>
                        <a:pt x="41" y="76"/>
                        <a:pt x="41" y="76"/>
                      </a:cubicBezTo>
                      <a:cubicBezTo>
                        <a:pt x="40" y="76"/>
                        <a:pt x="41" y="75"/>
                        <a:pt x="40" y="75"/>
                      </a:cubicBezTo>
                      <a:cubicBezTo>
                        <a:pt x="40" y="75"/>
                        <a:pt x="40" y="74"/>
                        <a:pt x="41" y="75"/>
                      </a:cubicBezTo>
                      <a:cubicBezTo>
                        <a:pt x="41" y="75"/>
                        <a:pt x="41" y="74"/>
                        <a:pt x="41" y="74"/>
                      </a:cubicBezTo>
                      <a:cubicBezTo>
                        <a:pt x="41" y="74"/>
                        <a:pt x="40" y="74"/>
                        <a:pt x="39" y="74"/>
                      </a:cubicBezTo>
                      <a:cubicBezTo>
                        <a:pt x="40" y="74"/>
                        <a:pt x="40" y="74"/>
                        <a:pt x="40" y="74"/>
                      </a:cubicBezTo>
                      <a:cubicBezTo>
                        <a:pt x="38" y="75"/>
                        <a:pt x="38" y="75"/>
                        <a:pt x="38" y="75"/>
                      </a:cubicBezTo>
                      <a:cubicBezTo>
                        <a:pt x="38" y="75"/>
                        <a:pt x="38" y="75"/>
                        <a:pt x="38" y="74"/>
                      </a:cubicBezTo>
                      <a:cubicBezTo>
                        <a:pt x="38" y="74"/>
                        <a:pt x="38" y="75"/>
                        <a:pt x="37" y="75"/>
                      </a:cubicBezTo>
                      <a:cubicBezTo>
                        <a:pt x="38" y="74"/>
                        <a:pt x="38" y="73"/>
                        <a:pt x="38" y="73"/>
                      </a:cubicBezTo>
                      <a:cubicBezTo>
                        <a:pt x="38" y="73"/>
                        <a:pt x="37" y="74"/>
                        <a:pt x="37" y="74"/>
                      </a:cubicBezTo>
                      <a:cubicBezTo>
                        <a:pt x="37" y="73"/>
                        <a:pt x="36" y="73"/>
                        <a:pt x="37" y="72"/>
                      </a:cubicBezTo>
                      <a:cubicBezTo>
                        <a:pt x="36" y="72"/>
                        <a:pt x="34" y="73"/>
                        <a:pt x="34" y="72"/>
                      </a:cubicBezTo>
                      <a:cubicBezTo>
                        <a:pt x="34" y="73"/>
                        <a:pt x="33" y="73"/>
                        <a:pt x="33" y="73"/>
                      </a:cubicBezTo>
                      <a:cubicBezTo>
                        <a:pt x="32" y="72"/>
                        <a:pt x="32" y="71"/>
                        <a:pt x="30" y="71"/>
                      </a:cubicBezTo>
                      <a:cubicBezTo>
                        <a:pt x="30" y="70"/>
                        <a:pt x="30" y="70"/>
                        <a:pt x="30" y="70"/>
                      </a:cubicBezTo>
                      <a:cubicBezTo>
                        <a:pt x="29" y="70"/>
                        <a:pt x="30" y="72"/>
                        <a:pt x="29" y="72"/>
                      </a:cubicBezTo>
                      <a:cubicBezTo>
                        <a:pt x="28" y="71"/>
                        <a:pt x="29" y="70"/>
                        <a:pt x="29" y="70"/>
                      </a:cubicBezTo>
                      <a:cubicBezTo>
                        <a:pt x="28" y="70"/>
                        <a:pt x="26" y="71"/>
                        <a:pt x="26" y="69"/>
                      </a:cubicBezTo>
                      <a:cubicBezTo>
                        <a:pt x="27" y="69"/>
                        <a:pt x="27" y="70"/>
                        <a:pt x="27" y="70"/>
                      </a:cubicBezTo>
                      <a:close/>
                      <a:moveTo>
                        <a:pt x="18" y="62"/>
                      </a:moveTo>
                      <a:cubicBezTo>
                        <a:pt x="18" y="62"/>
                        <a:pt x="19" y="62"/>
                        <a:pt x="19" y="63"/>
                      </a:cubicBezTo>
                      <a:cubicBezTo>
                        <a:pt x="18" y="63"/>
                        <a:pt x="18" y="63"/>
                        <a:pt x="18" y="62"/>
                      </a:cubicBezTo>
                      <a:close/>
                      <a:moveTo>
                        <a:pt x="8" y="46"/>
                      </a:moveTo>
                      <a:cubicBezTo>
                        <a:pt x="8" y="47"/>
                        <a:pt x="8" y="47"/>
                        <a:pt x="8" y="47"/>
                      </a:cubicBezTo>
                      <a:cubicBezTo>
                        <a:pt x="8" y="47"/>
                        <a:pt x="7" y="47"/>
                        <a:pt x="8" y="46"/>
                      </a:cubicBezTo>
                      <a:close/>
                      <a:moveTo>
                        <a:pt x="31" y="2"/>
                      </a:moveTo>
                      <a:cubicBezTo>
                        <a:pt x="31" y="2"/>
                        <a:pt x="31" y="2"/>
                        <a:pt x="31" y="2"/>
                      </a:cubicBezTo>
                      <a:cubicBezTo>
                        <a:pt x="30" y="1"/>
                        <a:pt x="30" y="1"/>
                        <a:pt x="31" y="2"/>
                      </a:cubicBezTo>
                      <a:close/>
                      <a:moveTo>
                        <a:pt x="32" y="2"/>
                      </a:moveTo>
                      <a:cubicBezTo>
                        <a:pt x="32" y="2"/>
                        <a:pt x="32" y="2"/>
                        <a:pt x="32" y="2"/>
                      </a:cubicBezTo>
                      <a:cubicBezTo>
                        <a:pt x="32" y="2"/>
                        <a:pt x="32" y="2"/>
                        <a:pt x="32" y="2"/>
                      </a:cubicBezTo>
                      <a:cubicBezTo>
                        <a:pt x="32" y="2"/>
                        <a:pt x="32" y="2"/>
                        <a:pt x="32" y="2"/>
                      </a:cubicBezTo>
                      <a:close/>
                      <a:moveTo>
                        <a:pt x="61" y="75"/>
                      </a:moveTo>
                      <a:cubicBezTo>
                        <a:pt x="61" y="75"/>
                        <a:pt x="61" y="75"/>
                        <a:pt x="61" y="75"/>
                      </a:cubicBezTo>
                      <a:cubicBezTo>
                        <a:pt x="61" y="74"/>
                        <a:pt x="61" y="74"/>
                        <a:pt x="61"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2" name="Freeform 144">
                  <a:extLst>
                    <a:ext uri="{FF2B5EF4-FFF2-40B4-BE49-F238E27FC236}">
                      <a16:creationId xmlns:a16="http://schemas.microsoft.com/office/drawing/2014/main" id="{2E8798AA-2EC8-47FE-BC16-FB94216674D6}"/>
                    </a:ext>
                  </a:extLst>
                </p:cNvPr>
                <p:cNvSpPr>
                  <a:spLocks/>
                </p:cNvSpPr>
                <p:nvPr userDrawn="1"/>
              </p:nvSpPr>
              <p:spPr bwMode="auto">
                <a:xfrm>
                  <a:off x="3351" y="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3" name="Freeform 145">
                  <a:extLst>
                    <a:ext uri="{FF2B5EF4-FFF2-40B4-BE49-F238E27FC236}">
                      <a16:creationId xmlns:a16="http://schemas.microsoft.com/office/drawing/2014/main" id="{BB148D49-578B-4768-8827-E7DBBDF31122}"/>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4" name="Freeform 146">
                  <a:extLst>
                    <a:ext uri="{FF2B5EF4-FFF2-40B4-BE49-F238E27FC236}">
                      <a16:creationId xmlns:a16="http://schemas.microsoft.com/office/drawing/2014/main" id="{12749899-D058-438F-A610-5CD947A4BC6D}"/>
                    </a:ext>
                  </a:extLst>
                </p:cNvPr>
                <p:cNvSpPr>
                  <a:spLocks/>
                </p:cNvSpPr>
                <p:nvPr userDrawn="1"/>
              </p:nvSpPr>
              <p:spPr bwMode="auto">
                <a:xfrm>
                  <a:off x="3386" y="62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5" name="Freeform 147">
                  <a:extLst>
                    <a:ext uri="{FF2B5EF4-FFF2-40B4-BE49-F238E27FC236}">
                      <a16:creationId xmlns:a16="http://schemas.microsoft.com/office/drawing/2014/main" id="{BE58FBB1-7702-421A-8E4C-C643D02CD0CF}"/>
                    </a:ext>
                  </a:extLst>
                </p:cNvPr>
                <p:cNvSpPr>
                  <a:spLocks/>
                </p:cNvSpPr>
                <p:nvPr userDrawn="1"/>
              </p:nvSpPr>
              <p:spPr bwMode="auto">
                <a:xfrm>
                  <a:off x="3500" y="56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6" name="Freeform 148">
                  <a:extLst>
                    <a:ext uri="{FF2B5EF4-FFF2-40B4-BE49-F238E27FC236}">
                      <a16:creationId xmlns:a16="http://schemas.microsoft.com/office/drawing/2014/main" id="{4BE62884-1060-48C1-A0FF-86BE773DA649}"/>
                    </a:ext>
                  </a:extLst>
                </p:cNvPr>
                <p:cNvSpPr>
                  <a:spLocks/>
                </p:cNvSpPr>
                <p:nvPr userDrawn="1"/>
              </p:nvSpPr>
              <p:spPr bwMode="auto">
                <a:xfrm>
                  <a:off x="3525" y="598"/>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7" name="Freeform 149">
                  <a:extLst>
                    <a:ext uri="{FF2B5EF4-FFF2-40B4-BE49-F238E27FC236}">
                      <a16:creationId xmlns:a16="http://schemas.microsoft.com/office/drawing/2014/main" id="{0EE5DE10-D128-404F-8F04-E881ACE6649E}"/>
                    </a:ext>
                  </a:extLst>
                </p:cNvPr>
                <p:cNvSpPr>
                  <a:spLocks/>
                </p:cNvSpPr>
                <p:nvPr userDrawn="1"/>
              </p:nvSpPr>
              <p:spPr bwMode="auto">
                <a:xfrm>
                  <a:off x="3500" y="578"/>
                  <a:ext cx="10" cy="5"/>
                </a:xfrm>
                <a:custGeom>
                  <a:avLst/>
                  <a:gdLst>
                    <a:gd name="T0" fmla="*/ 1 w 2"/>
                    <a:gd name="T1" fmla="*/ 0 h 1"/>
                    <a:gd name="T2" fmla="*/ 2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1" y="1"/>
                        <a:pt x="1" y="1"/>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8" name="Freeform 150">
                  <a:extLst>
                    <a:ext uri="{FF2B5EF4-FFF2-40B4-BE49-F238E27FC236}">
                      <a16:creationId xmlns:a16="http://schemas.microsoft.com/office/drawing/2014/main" id="{5DB0EE73-2B1E-4C1D-9E16-4F80DDE947C0}"/>
                    </a:ext>
                  </a:extLst>
                </p:cNvPr>
                <p:cNvSpPr>
                  <a:spLocks/>
                </p:cNvSpPr>
                <p:nvPr userDrawn="1"/>
              </p:nvSpPr>
              <p:spPr bwMode="auto">
                <a:xfrm>
                  <a:off x="3510" y="57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9" name="Freeform 151">
                  <a:extLst>
                    <a:ext uri="{FF2B5EF4-FFF2-40B4-BE49-F238E27FC236}">
                      <a16:creationId xmlns:a16="http://schemas.microsoft.com/office/drawing/2014/main" id="{6ECC131E-832D-47ED-9ED7-93693BF523C3}"/>
                    </a:ext>
                  </a:extLst>
                </p:cNvPr>
                <p:cNvSpPr>
                  <a:spLocks/>
                </p:cNvSpPr>
                <p:nvPr userDrawn="1"/>
              </p:nvSpPr>
              <p:spPr bwMode="auto">
                <a:xfrm>
                  <a:off x="3465" y="553"/>
                  <a:ext cx="15" cy="10"/>
                </a:xfrm>
                <a:custGeom>
                  <a:avLst/>
                  <a:gdLst>
                    <a:gd name="T0" fmla="*/ 2 w 3"/>
                    <a:gd name="T1" fmla="*/ 2 h 2"/>
                    <a:gd name="T2" fmla="*/ 2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2" y="1"/>
                      </a:cubicBezTo>
                      <a:cubicBezTo>
                        <a:pt x="3"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0" name="Freeform 152">
                  <a:extLst>
                    <a:ext uri="{FF2B5EF4-FFF2-40B4-BE49-F238E27FC236}">
                      <a16:creationId xmlns:a16="http://schemas.microsoft.com/office/drawing/2014/main" id="{FE2D56A4-DE15-40E8-8EB0-EF3E3940DD72}"/>
                    </a:ext>
                  </a:extLst>
                </p:cNvPr>
                <p:cNvSpPr>
                  <a:spLocks/>
                </p:cNvSpPr>
                <p:nvPr userDrawn="1"/>
              </p:nvSpPr>
              <p:spPr bwMode="auto">
                <a:xfrm>
                  <a:off x="3500" y="58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1" name="Freeform 153">
                  <a:extLst>
                    <a:ext uri="{FF2B5EF4-FFF2-40B4-BE49-F238E27FC236}">
                      <a16:creationId xmlns:a16="http://schemas.microsoft.com/office/drawing/2014/main" id="{6A41A62A-A36D-4CF2-9BD0-6003241FF608}"/>
                    </a:ext>
                  </a:extLst>
                </p:cNvPr>
                <p:cNvSpPr>
                  <a:spLocks/>
                </p:cNvSpPr>
                <p:nvPr userDrawn="1"/>
              </p:nvSpPr>
              <p:spPr bwMode="auto">
                <a:xfrm>
                  <a:off x="3480" y="57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2" name="Freeform 154">
                  <a:extLst>
                    <a:ext uri="{FF2B5EF4-FFF2-40B4-BE49-F238E27FC236}">
                      <a16:creationId xmlns:a16="http://schemas.microsoft.com/office/drawing/2014/main" id="{72420F3B-5A92-4F49-9704-0292B3F61393}"/>
                    </a:ext>
                  </a:extLst>
                </p:cNvPr>
                <p:cNvSpPr>
                  <a:spLocks/>
                </p:cNvSpPr>
                <p:nvPr userDrawn="1"/>
              </p:nvSpPr>
              <p:spPr bwMode="auto">
                <a:xfrm>
                  <a:off x="3485"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3" name="Freeform 155">
                  <a:extLst>
                    <a:ext uri="{FF2B5EF4-FFF2-40B4-BE49-F238E27FC236}">
                      <a16:creationId xmlns:a16="http://schemas.microsoft.com/office/drawing/2014/main" id="{E89FBA70-D30B-4BAA-A1FF-B13595B5FFFF}"/>
                    </a:ext>
                  </a:extLst>
                </p:cNvPr>
                <p:cNvSpPr>
                  <a:spLocks/>
                </p:cNvSpPr>
                <p:nvPr userDrawn="1"/>
              </p:nvSpPr>
              <p:spPr bwMode="auto">
                <a:xfrm>
                  <a:off x="3490" y="58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4" name="Freeform 156">
                  <a:extLst>
                    <a:ext uri="{FF2B5EF4-FFF2-40B4-BE49-F238E27FC236}">
                      <a16:creationId xmlns:a16="http://schemas.microsoft.com/office/drawing/2014/main" id="{7881865D-BB24-470C-BC5B-755BC470E5F7}"/>
                    </a:ext>
                  </a:extLst>
                </p:cNvPr>
                <p:cNvSpPr>
                  <a:spLocks/>
                </p:cNvSpPr>
                <p:nvPr userDrawn="1"/>
              </p:nvSpPr>
              <p:spPr bwMode="auto">
                <a:xfrm>
                  <a:off x="3430" y="57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5" name="Freeform 157">
                  <a:extLst>
                    <a:ext uri="{FF2B5EF4-FFF2-40B4-BE49-F238E27FC236}">
                      <a16:creationId xmlns:a16="http://schemas.microsoft.com/office/drawing/2014/main" id="{376E243C-1E56-49CC-8E2D-FB73ACDC287E}"/>
                    </a:ext>
                  </a:extLst>
                </p:cNvPr>
                <p:cNvSpPr>
                  <a:spLocks/>
                </p:cNvSpPr>
                <p:nvPr userDrawn="1"/>
              </p:nvSpPr>
              <p:spPr bwMode="auto">
                <a:xfrm>
                  <a:off x="3445" y="5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6" name="Freeform 158">
                  <a:extLst>
                    <a:ext uri="{FF2B5EF4-FFF2-40B4-BE49-F238E27FC236}">
                      <a16:creationId xmlns:a16="http://schemas.microsoft.com/office/drawing/2014/main" id="{EE45603C-CDE7-48F2-B937-042EF430A12A}"/>
                    </a:ext>
                  </a:extLst>
                </p:cNvPr>
                <p:cNvSpPr>
                  <a:spLocks/>
                </p:cNvSpPr>
                <p:nvPr userDrawn="1"/>
              </p:nvSpPr>
              <p:spPr bwMode="auto">
                <a:xfrm>
                  <a:off x="3430" y="593"/>
                  <a:ext cx="10" cy="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7" name="Freeform 159">
                  <a:extLst>
                    <a:ext uri="{FF2B5EF4-FFF2-40B4-BE49-F238E27FC236}">
                      <a16:creationId xmlns:a16="http://schemas.microsoft.com/office/drawing/2014/main" id="{1E27C6F9-E08E-439A-9B72-709E33198DFF}"/>
                    </a:ext>
                  </a:extLst>
                </p:cNvPr>
                <p:cNvSpPr>
                  <a:spLocks/>
                </p:cNvSpPr>
                <p:nvPr userDrawn="1"/>
              </p:nvSpPr>
              <p:spPr bwMode="auto">
                <a:xfrm>
                  <a:off x="3371" y="608"/>
                  <a:ext cx="5" cy="10"/>
                </a:xfrm>
                <a:custGeom>
                  <a:avLst/>
                  <a:gdLst>
                    <a:gd name="T0" fmla="*/ 5 w 5"/>
                    <a:gd name="T1" fmla="*/ 10 h 10"/>
                    <a:gd name="T2" fmla="*/ 5 w 5"/>
                    <a:gd name="T3" fmla="*/ 5 h 10"/>
                    <a:gd name="T4" fmla="*/ 0 w 5"/>
                    <a:gd name="T5" fmla="*/ 0 h 10"/>
                    <a:gd name="T6" fmla="*/ 5 w 5"/>
                    <a:gd name="T7" fmla="*/ 10 h 10"/>
                  </a:gdLst>
                  <a:ahLst/>
                  <a:cxnLst>
                    <a:cxn ang="0">
                      <a:pos x="T0" y="T1"/>
                    </a:cxn>
                    <a:cxn ang="0">
                      <a:pos x="T2" y="T3"/>
                    </a:cxn>
                    <a:cxn ang="0">
                      <a:pos x="T4" y="T5"/>
                    </a:cxn>
                    <a:cxn ang="0">
                      <a:pos x="T6" y="T7"/>
                    </a:cxn>
                  </a:cxnLst>
                  <a:rect l="0" t="0" r="r" b="b"/>
                  <a:pathLst>
                    <a:path w="5" h="10">
                      <a:moveTo>
                        <a:pt x="5" y="10"/>
                      </a:moveTo>
                      <a:lnTo>
                        <a:pt x="5" y="5"/>
                      </a:lnTo>
                      <a:lnTo>
                        <a:pt x="0" y="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8" name="Freeform 160">
                  <a:extLst>
                    <a:ext uri="{FF2B5EF4-FFF2-40B4-BE49-F238E27FC236}">
                      <a16:creationId xmlns:a16="http://schemas.microsoft.com/office/drawing/2014/main" id="{6E9AB7CC-0F78-416F-A1AD-318B4BB8DBB4}"/>
                    </a:ext>
                  </a:extLst>
                </p:cNvPr>
                <p:cNvSpPr>
                  <a:spLocks/>
                </p:cNvSpPr>
                <p:nvPr userDrawn="1"/>
              </p:nvSpPr>
              <p:spPr bwMode="auto">
                <a:xfrm>
                  <a:off x="3356" y="668"/>
                  <a:ext cx="10" cy="5"/>
                </a:xfrm>
                <a:custGeom>
                  <a:avLst/>
                  <a:gdLst>
                    <a:gd name="T0" fmla="*/ 2 w 2"/>
                    <a:gd name="T1" fmla="*/ 1 h 1"/>
                    <a:gd name="T2" fmla="*/ 1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1"/>
                        <a:pt x="1" y="1"/>
                        <a:pt x="1" y="0"/>
                      </a:cubicBezTo>
                      <a:cubicBezTo>
                        <a:pt x="1" y="0"/>
                        <a:pt x="1" y="0"/>
                        <a:pt x="0" y="0"/>
                      </a:cubicBezTo>
                      <a:cubicBezTo>
                        <a:pt x="1"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9" name="Freeform 161">
                  <a:extLst>
                    <a:ext uri="{FF2B5EF4-FFF2-40B4-BE49-F238E27FC236}">
                      <a16:creationId xmlns:a16="http://schemas.microsoft.com/office/drawing/2014/main" id="{6C5FF14A-A773-413F-9655-572FA2CB0DC8}"/>
                    </a:ext>
                  </a:extLst>
                </p:cNvPr>
                <p:cNvSpPr>
                  <a:spLocks/>
                </p:cNvSpPr>
                <p:nvPr userDrawn="1"/>
              </p:nvSpPr>
              <p:spPr bwMode="auto">
                <a:xfrm>
                  <a:off x="335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0" name="Freeform 162">
                  <a:extLst>
                    <a:ext uri="{FF2B5EF4-FFF2-40B4-BE49-F238E27FC236}">
                      <a16:creationId xmlns:a16="http://schemas.microsoft.com/office/drawing/2014/main" id="{FC3D50E6-CE16-475F-A09A-FE92F699213C}"/>
                    </a:ext>
                  </a:extLst>
                </p:cNvPr>
                <p:cNvSpPr>
                  <a:spLocks/>
                </p:cNvSpPr>
                <p:nvPr userDrawn="1"/>
              </p:nvSpPr>
              <p:spPr bwMode="auto">
                <a:xfrm>
                  <a:off x="3644" y="698"/>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1" name="Freeform 163">
                  <a:extLst>
                    <a:ext uri="{FF2B5EF4-FFF2-40B4-BE49-F238E27FC236}">
                      <a16:creationId xmlns:a16="http://schemas.microsoft.com/office/drawing/2014/main" id="{A6447E0A-11AB-4110-BBB0-5B3ED1D1AA68}"/>
                    </a:ext>
                  </a:extLst>
                </p:cNvPr>
                <p:cNvSpPr>
                  <a:spLocks/>
                </p:cNvSpPr>
                <p:nvPr userDrawn="1"/>
              </p:nvSpPr>
              <p:spPr bwMode="auto">
                <a:xfrm>
                  <a:off x="3634" y="69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2" name="Freeform 164">
                  <a:extLst>
                    <a:ext uri="{FF2B5EF4-FFF2-40B4-BE49-F238E27FC236}">
                      <a16:creationId xmlns:a16="http://schemas.microsoft.com/office/drawing/2014/main" id="{BB203C92-38D8-4FC0-A1CA-1E6115460172}"/>
                    </a:ext>
                  </a:extLst>
                </p:cNvPr>
                <p:cNvSpPr>
                  <a:spLocks/>
                </p:cNvSpPr>
                <p:nvPr userDrawn="1"/>
              </p:nvSpPr>
              <p:spPr bwMode="auto">
                <a:xfrm>
                  <a:off x="3396" y="848"/>
                  <a:ext cx="5" cy="5"/>
                </a:xfrm>
                <a:custGeom>
                  <a:avLst/>
                  <a:gdLst>
                    <a:gd name="T0" fmla="*/ 1 w 1"/>
                    <a:gd name="T1" fmla="*/ 0 h 1"/>
                    <a:gd name="T2" fmla="*/ 1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1"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3" name="Freeform 165">
                  <a:extLst>
                    <a:ext uri="{FF2B5EF4-FFF2-40B4-BE49-F238E27FC236}">
                      <a16:creationId xmlns:a16="http://schemas.microsoft.com/office/drawing/2014/main" id="{980F1DCA-5EDF-484D-989C-C9DA741722A5}"/>
                    </a:ext>
                  </a:extLst>
                </p:cNvPr>
                <p:cNvSpPr>
                  <a:spLocks/>
                </p:cNvSpPr>
                <p:nvPr userDrawn="1"/>
              </p:nvSpPr>
              <p:spPr bwMode="auto">
                <a:xfrm>
                  <a:off x="3421" y="8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4" name="Freeform 166">
                  <a:extLst>
                    <a:ext uri="{FF2B5EF4-FFF2-40B4-BE49-F238E27FC236}">
                      <a16:creationId xmlns:a16="http://schemas.microsoft.com/office/drawing/2014/main" id="{6FE35684-8E7D-4684-80E5-B5E6E705C7D8}"/>
                    </a:ext>
                  </a:extLst>
                </p:cNvPr>
                <p:cNvSpPr>
                  <a:spLocks/>
                </p:cNvSpPr>
                <p:nvPr userDrawn="1"/>
              </p:nvSpPr>
              <p:spPr bwMode="auto">
                <a:xfrm>
                  <a:off x="3450" y="89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5" name="Freeform 167">
                  <a:extLst>
                    <a:ext uri="{FF2B5EF4-FFF2-40B4-BE49-F238E27FC236}">
                      <a16:creationId xmlns:a16="http://schemas.microsoft.com/office/drawing/2014/main" id="{4F568473-5E2C-46C2-B1E7-773FA53E2416}"/>
                    </a:ext>
                  </a:extLst>
                </p:cNvPr>
                <p:cNvSpPr>
                  <a:spLocks/>
                </p:cNvSpPr>
                <p:nvPr userDrawn="1"/>
              </p:nvSpPr>
              <p:spPr bwMode="auto">
                <a:xfrm>
                  <a:off x="3968" y="408"/>
                  <a:ext cx="5" cy="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6" name="Freeform 168">
                  <a:extLst>
                    <a:ext uri="{FF2B5EF4-FFF2-40B4-BE49-F238E27FC236}">
                      <a16:creationId xmlns:a16="http://schemas.microsoft.com/office/drawing/2014/main" id="{4D5352E8-36E5-4A7C-BAC7-56E727910356}"/>
                    </a:ext>
                  </a:extLst>
                </p:cNvPr>
                <p:cNvSpPr>
                  <a:spLocks/>
                </p:cNvSpPr>
                <p:nvPr userDrawn="1"/>
              </p:nvSpPr>
              <p:spPr bwMode="auto">
                <a:xfrm>
                  <a:off x="3948" y="37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7" name="Freeform 169">
                  <a:extLst>
                    <a:ext uri="{FF2B5EF4-FFF2-40B4-BE49-F238E27FC236}">
                      <a16:creationId xmlns:a16="http://schemas.microsoft.com/office/drawing/2014/main" id="{2877E7B3-CB07-4683-8C98-616131AC4BED}"/>
                    </a:ext>
                  </a:extLst>
                </p:cNvPr>
                <p:cNvSpPr>
                  <a:spLocks/>
                </p:cNvSpPr>
                <p:nvPr userDrawn="1"/>
              </p:nvSpPr>
              <p:spPr bwMode="auto">
                <a:xfrm>
                  <a:off x="3933" y="35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1"/>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8" name="Freeform 170">
                  <a:extLst>
                    <a:ext uri="{FF2B5EF4-FFF2-40B4-BE49-F238E27FC236}">
                      <a16:creationId xmlns:a16="http://schemas.microsoft.com/office/drawing/2014/main" id="{3A80D39B-7624-4312-BD67-333616A6F7E4}"/>
                    </a:ext>
                  </a:extLst>
                </p:cNvPr>
                <p:cNvSpPr>
                  <a:spLocks/>
                </p:cNvSpPr>
                <p:nvPr userDrawn="1"/>
              </p:nvSpPr>
              <p:spPr bwMode="auto">
                <a:xfrm>
                  <a:off x="3938" y="333"/>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9" name="Freeform 171">
                  <a:extLst>
                    <a:ext uri="{FF2B5EF4-FFF2-40B4-BE49-F238E27FC236}">
                      <a16:creationId xmlns:a16="http://schemas.microsoft.com/office/drawing/2014/main" id="{EF64A0B2-1555-4C34-BB57-4F2A2A2F714F}"/>
                    </a:ext>
                  </a:extLst>
                </p:cNvPr>
                <p:cNvSpPr>
                  <a:spLocks/>
                </p:cNvSpPr>
                <p:nvPr userDrawn="1"/>
              </p:nvSpPr>
              <p:spPr bwMode="auto">
                <a:xfrm>
                  <a:off x="3943" y="333"/>
                  <a:ext cx="5" cy="10"/>
                </a:xfrm>
                <a:custGeom>
                  <a:avLst/>
                  <a:gdLst>
                    <a:gd name="T0" fmla="*/ 0 w 1"/>
                    <a:gd name="T1" fmla="*/ 1 h 2"/>
                    <a:gd name="T2" fmla="*/ 0 w 1"/>
                    <a:gd name="T3" fmla="*/ 1 h 2"/>
                  </a:gdLst>
                  <a:ahLst/>
                  <a:cxnLst>
                    <a:cxn ang="0">
                      <a:pos x="T0" y="T1"/>
                    </a:cxn>
                    <a:cxn ang="0">
                      <a:pos x="T2" y="T3"/>
                    </a:cxn>
                  </a:cxnLst>
                  <a:rect l="0" t="0" r="r" b="b"/>
                  <a:pathLst>
                    <a:path w="1" h="2">
                      <a:moveTo>
                        <a:pt x="0" y="1"/>
                      </a:move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0" name="Freeform 172">
                  <a:extLst>
                    <a:ext uri="{FF2B5EF4-FFF2-40B4-BE49-F238E27FC236}">
                      <a16:creationId xmlns:a16="http://schemas.microsoft.com/office/drawing/2014/main" id="{B0F693AD-4286-42D5-BCBC-B3EDE39351EE}"/>
                    </a:ext>
                  </a:extLst>
                </p:cNvPr>
                <p:cNvSpPr>
                  <a:spLocks/>
                </p:cNvSpPr>
                <p:nvPr userDrawn="1"/>
              </p:nvSpPr>
              <p:spPr bwMode="auto">
                <a:xfrm>
                  <a:off x="3938" y="323"/>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1" name="Freeform 173">
                  <a:extLst>
                    <a:ext uri="{FF2B5EF4-FFF2-40B4-BE49-F238E27FC236}">
                      <a16:creationId xmlns:a16="http://schemas.microsoft.com/office/drawing/2014/main" id="{30241A9D-781F-45DC-B995-BD859B77F97B}"/>
                    </a:ext>
                  </a:extLst>
                </p:cNvPr>
                <p:cNvSpPr>
                  <a:spLocks/>
                </p:cNvSpPr>
                <p:nvPr userDrawn="1"/>
              </p:nvSpPr>
              <p:spPr bwMode="auto">
                <a:xfrm>
                  <a:off x="3928" y="3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2" name="Freeform 174">
                  <a:extLst>
                    <a:ext uri="{FF2B5EF4-FFF2-40B4-BE49-F238E27FC236}">
                      <a16:creationId xmlns:a16="http://schemas.microsoft.com/office/drawing/2014/main" id="{16053B9F-A153-4E06-B6AE-493AE3144A62}"/>
                    </a:ext>
                  </a:extLst>
                </p:cNvPr>
                <p:cNvSpPr>
                  <a:spLocks/>
                </p:cNvSpPr>
                <p:nvPr userDrawn="1"/>
              </p:nvSpPr>
              <p:spPr bwMode="auto">
                <a:xfrm>
                  <a:off x="3928" y="328"/>
                  <a:ext cx="10"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1" y="0"/>
                        <a:pt x="0" y="0"/>
                        <a:pt x="1"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3" name="Freeform 175">
                  <a:extLst>
                    <a:ext uri="{FF2B5EF4-FFF2-40B4-BE49-F238E27FC236}">
                      <a16:creationId xmlns:a16="http://schemas.microsoft.com/office/drawing/2014/main" id="{8CEC3147-8A0A-4CD6-B900-71E32BBC0469}"/>
                    </a:ext>
                  </a:extLst>
                </p:cNvPr>
                <p:cNvSpPr>
                  <a:spLocks/>
                </p:cNvSpPr>
                <p:nvPr userDrawn="1"/>
              </p:nvSpPr>
              <p:spPr bwMode="auto">
                <a:xfrm>
                  <a:off x="3933" y="333"/>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4" name="Freeform 176">
                  <a:extLst>
                    <a:ext uri="{FF2B5EF4-FFF2-40B4-BE49-F238E27FC236}">
                      <a16:creationId xmlns:a16="http://schemas.microsoft.com/office/drawing/2014/main" id="{AE606EB5-D765-4192-87E4-B63C95E17AC0}"/>
                    </a:ext>
                  </a:extLst>
                </p:cNvPr>
                <p:cNvSpPr>
                  <a:spLocks/>
                </p:cNvSpPr>
                <p:nvPr userDrawn="1"/>
              </p:nvSpPr>
              <p:spPr bwMode="auto">
                <a:xfrm>
                  <a:off x="3933" y="3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5" name="Freeform 177">
                  <a:extLst>
                    <a:ext uri="{FF2B5EF4-FFF2-40B4-BE49-F238E27FC236}">
                      <a16:creationId xmlns:a16="http://schemas.microsoft.com/office/drawing/2014/main" id="{565FFB79-6C58-4925-B833-1A657B4827D6}"/>
                    </a:ext>
                  </a:extLst>
                </p:cNvPr>
                <p:cNvSpPr>
                  <a:spLocks/>
                </p:cNvSpPr>
                <p:nvPr userDrawn="1"/>
              </p:nvSpPr>
              <p:spPr bwMode="auto">
                <a:xfrm>
                  <a:off x="3918" y="3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6" name="Freeform 178">
                  <a:extLst>
                    <a:ext uri="{FF2B5EF4-FFF2-40B4-BE49-F238E27FC236}">
                      <a16:creationId xmlns:a16="http://schemas.microsoft.com/office/drawing/2014/main" id="{97FBCA13-E2C2-4009-8458-44394CFB7EFF}"/>
                    </a:ext>
                  </a:extLst>
                </p:cNvPr>
                <p:cNvSpPr>
                  <a:spLocks/>
                </p:cNvSpPr>
                <p:nvPr userDrawn="1"/>
              </p:nvSpPr>
              <p:spPr bwMode="auto">
                <a:xfrm>
                  <a:off x="3913" y="30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7" name="Freeform 179">
                  <a:extLst>
                    <a:ext uri="{FF2B5EF4-FFF2-40B4-BE49-F238E27FC236}">
                      <a16:creationId xmlns:a16="http://schemas.microsoft.com/office/drawing/2014/main" id="{CCBAB9FC-8DEE-46E8-932D-2F688B409F0F}"/>
                    </a:ext>
                  </a:extLst>
                </p:cNvPr>
                <p:cNvSpPr>
                  <a:spLocks/>
                </p:cNvSpPr>
                <p:nvPr userDrawn="1"/>
              </p:nvSpPr>
              <p:spPr bwMode="auto">
                <a:xfrm>
                  <a:off x="3923" y="328"/>
                  <a:ext cx="10" cy="5"/>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8" name="Freeform 180">
                  <a:extLst>
                    <a:ext uri="{FF2B5EF4-FFF2-40B4-BE49-F238E27FC236}">
                      <a16:creationId xmlns:a16="http://schemas.microsoft.com/office/drawing/2014/main" id="{AF97B2E8-8E4D-4503-A668-DECB704D8A41}"/>
                    </a:ext>
                  </a:extLst>
                </p:cNvPr>
                <p:cNvSpPr>
                  <a:spLocks/>
                </p:cNvSpPr>
                <p:nvPr userDrawn="1"/>
              </p:nvSpPr>
              <p:spPr bwMode="auto">
                <a:xfrm>
                  <a:off x="3908" y="288"/>
                  <a:ext cx="10" cy="0"/>
                </a:xfrm>
                <a:custGeom>
                  <a:avLst/>
                  <a:gdLst>
                    <a:gd name="T0" fmla="*/ 5 w 10"/>
                    <a:gd name="T1" fmla="*/ 10 w 10"/>
                    <a:gd name="T2" fmla="*/ 0 w 10"/>
                    <a:gd name="T3" fmla="*/ 5 w 10"/>
                  </a:gdLst>
                  <a:ahLst/>
                  <a:cxnLst>
                    <a:cxn ang="0">
                      <a:pos x="T0" y="0"/>
                    </a:cxn>
                    <a:cxn ang="0">
                      <a:pos x="T1" y="0"/>
                    </a:cxn>
                    <a:cxn ang="0">
                      <a:pos x="T2" y="0"/>
                    </a:cxn>
                    <a:cxn ang="0">
                      <a:pos x="T3" y="0"/>
                    </a:cxn>
                  </a:cxnLst>
                  <a:rect l="0" t="0" r="r" b="b"/>
                  <a:pathLst>
                    <a:path w="10">
                      <a:moveTo>
                        <a:pt x="5" y="0"/>
                      </a:moveTo>
                      <a:lnTo>
                        <a:pt x="10"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9" name="Freeform 181">
                  <a:extLst>
                    <a:ext uri="{FF2B5EF4-FFF2-40B4-BE49-F238E27FC236}">
                      <a16:creationId xmlns:a16="http://schemas.microsoft.com/office/drawing/2014/main" id="{11D1035B-D4C6-4B96-BDD7-134464A164FC}"/>
                    </a:ext>
                  </a:extLst>
                </p:cNvPr>
                <p:cNvSpPr>
                  <a:spLocks/>
                </p:cNvSpPr>
                <p:nvPr userDrawn="1"/>
              </p:nvSpPr>
              <p:spPr bwMode="auto">
                <a:xfrm>
                  <a:off x="3898" y="273"/>
                  <a:ext cx="10" cy="5"/>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1" y="0"/>
                        <a:pt x="2" y="0"/>
                      </a:cubicBezTo>
                      <a:cubicBezTo>
                        <a:pt x="1" y="0"/>
                        <a:pt x="1"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0" name="Freeform 182">
                  <a:extLst>
                    <a:ext uri="{FF2B5EF4-FFF2-40B4-BE49-F238E27FC236}">
                      <a16:creationId xmlns:a16="http://schemas.microsoft.com/office/drawing/2014/main" id="{3C316A7D-8A35-4319-A44A-8AB4C6593B6A}"/>
                    </a:ext>
                  </a:extLst>
                </p:cNvPr>
                <p:cNvSpPr>
                  <a:spLocks/>
                </p:cNvSpPr>
                <p:nvPr userDrawn="1"/>
              </p:nvSpPr>
              <p:spPr bwMode="auto">
                <a:xfrm>
                  <a:off x="3893" y="27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1" name="Freeform 183">
                  <a:extLst>
                    <a:ext uri="{FF2B5EF4-FFF2-40B4-BE49-F238E27FC236}">
                      <a16:creationId xmlns:a16="http://schemas.microsoft.com/office/drawing/2014/main" id="{33EB64B7-C175-4FB4-916A-777FC07893FD}"/>
                    </a:ext>
                  </a:extLst>
                </p:cNvPr>
                <p:cNvSpPr>
                  <a:spLocks/>
                </p:cNvSpPr>
                <p:nvPr userDrawn="1"/>
              </p:nvSpPr>
              <p:spPr bwMode="auto">
                <a:xfrm>
                  <a:off x="3908" y="29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2" name="Freeform 184">
                  <a:extLst>
                    <a:ext uri="{FF2B5EF4-FFF2-40B4-BE49-F238E27FC236}">
                      <a16:creationId xmlns:a16="http://schemas.microsoft.com/office/drawing/2014/main" id="{3620C7B1-339C-4834-836C-3EBE83A59215}"/>
                    </a:ext>
                  </a:extLst>
                </p:cNvPr>
                <p:cNvSpPr>
                  <a:spLocks/>
                </p:cNvSpPr>
                <p:nvPr userDrawn="1"/>
              </p:nvSpPr>
              <p:spPr bwMode="auto">
                <a:xfrm>
                  <a:off x="3908" y="29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3" name="Freeform 185">
                  <a:extLst>
                    <a:ext uri="{FF2B5EF4-FFF2-40B4-BE49-F238E27FC236}">
                      <a16:creationId xmlns:a16="http://schemas.microsoft.com/office/drawing/2014/main" id="{2B696A0E-B8C6-4064-881A-2440AB52FF6A}"/>
                    </a:ext>
                  </a:extLst>
                </p:cNvPr>
                <p:cNvSpPr>
                  <a:spLocks/>
                </p:cNvSpPr>
                <p:nvPr userDrawn="1"/>
              </p:nvSpPr>
              <p:spPr bwMode="auto">
                <a:xfrm>
                  <a:off x="3908" y="2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4" name="Freeform 186">
                  <a:extLst>
                    <a:ext uri="{FF2B5EF4-FFF2-40B4-BE49-F238E27FC236}">
                      <a16:creationId xmlns:a16="http://schemas.microsoft.com/office/drawing/2014/main" id="{7CD641F5-573A-4EEA-9A12-122FCF13CE8D}"/>
                    </a:ext>
                  </a:extLst>
                </p:cNvPr>
                <p:cNvSpPr>
                  <a:spLocks/>
                </p:cNvSpPr>
                <p:nvPr userDrawn="1"/>
              </p:nvSpPr>
              <p:spPr bwMode="auto">
                <a:xfrm>
                  <a:off x="3913" y="313"/>
                  <a:ext cx="5" cy="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5" name="Freeform 187">
                  <a:extLst>
                    <a:ext uri="{FF2B5EF4-FFF2-40B4-BE49-F238E27FC236}">
                      <a16:creationId xmlns:a16="http://schemas.microsoft.com/office/drawing/2014/main" id="{BFBEC50E-B10D-4616-9FBD-28B8827D8FE0}"/>
                    </a:ext>
                  </a:extLst>
                </p:cNvPr>
                <p:cNvSpPr>
                  <a:spLocks/>
                </p:cNvSpPr>
                <p:nvPr userDrawn="1"/>
              </p:nvSpPr>
              <p:spPr bwMode="auto">
                <a:xfrm>
                  <a:off x="3908" y="30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6" name="Rectangle 188">
                  <a:extLst>
                    <a:ext uri="{FF2B5EF4-FFF2-40B4-BE49-F238E27FC236}">
                      <a16:creationId xmlns:a16="http://schemas.microsoft.com/office/drawing/2014/main" id="{F4FE0381-07A1-4E4D-9D49-DC1E9B61A15C}"/>
                    </a:ext>
                  </a:extLst>
                </p:cNvPr>
                <p:cNvSpPr>
                  <a:spLocks noChangeArrowheads="1"/>
                </p:cNvSpPr>
                <p:nvPr userDrawn="1"/>
              </p:nvSpPr>
              <p:spPr bwMode="auto">
                <a:xfrm>
                  <a:off x="3908"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7" name="Freeform 189">
                  <a:extLst>
                    <a:ext uri="{FF2B5EF4-FFF2-40B4-BE49-F238E27FC236}">
                      <a16:creationId xmlns:a16="http://schemas.microsoft.com/office/drawing/2014/main" id="{6FB8442C-4A3A-4545-9C76-B8CD8F6992DC}"/>
                    </a:ext>
                  </a:extLst>
                </p:cNvPr>
                <p:cNvSpPr>
                  <a:spLocks/>
                </p:cNvSpPr>
                <p:nvPr userDrawn="1"/>
              </p:nvSpPr>
              <p:spPr bwMode="auto">
                <a:xfrm>
                  <a:off x="3888" y="278"/>
                  <a:ext cx="10" cy="5"/>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0" y="0"/>
                      </a:cubicBezTo>
                      <a:cubicBezTo>
                        <a:pt x="1" y="0"/>
                        <a:pt x="1" y="1"/>
                        <a:pt x="1"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8" name="Freeform 190">
                  <a:extLst>
                    <a:ext uri="{FF2B5EF4-FFF2-40B4-BE49-F238E27FC236}">
                      <a16:creationId xmlns:a16="http://schemas.microsoft.com/office/drawing/2014/main" id="{4C980DFF-59D5-40EF-8B4B-819A7FA9965F}"/>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9" name="Rectangle 191">
                  <a:extLst>
                    <a:ext uri="{FF2B5EF4-FFF2-40B4-BE49-F238E27FC236}">
                      <a16:creationId xmlns:a16="http://schemas.microsoft.com/office/drawing/2014/main" id="{F87C523D-9AD6-407C-BC3C-FAF6CE39878D}"/>
                    </a:ext>
                  </a:extLst>
                </p:cNvPr>
                <p:cNvSpPr>
                  <a:spLocks noChangeArrowheads="1"/>
                </p:cNvSpPr>
                <p:nvPr userDrawn="1"/>
              </p:nvSpPr>
              <p:spPr bwMode="auto">
                <a:xfrm>
                  <a:off x="3868" y="25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0" name="Freeform 192">
                  <a:extLst>
                    <a:ext uri="{FF2B5EF4-FFF2-40B4-BE49-F238E27FC236}">
                      <a16:creationId xmlns:a16="http://schemas.microsoft.com/office/drawing/2014/main" id="{985AA4CA-E2EE-4C28-9E29-841109905418}"/>
                    </a:ext>
                  </a:extLst>
                </p:cNvPr>
                <p:cNvSpPr>
                  <a:spLocks/>
                </p:cNvSpPr>
                <p:nvPr userDrawn="1"/>
              </p:nvSpPr>
              <p:spPr bwMode="auto">
                <a:xfrm>
                  <a:off x="3893" y="28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1" y="1"/>
                        <a:pt x="1" y="1"/>
                      </a:cubicBezTo>
                      <a:cubicBezTo>
                        <a:pt x="1" y="1"/>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1" name="Freeform 193">
                  <a:extLst>
                    <a:ext uri="{FF2B5EF4-FFF2-40B4-BE49-F238E27FC236}">
                      <a16:creationId xmlns:a16="http://schemas.microsoft.com/office/drawing/2014/main" id="{36362C96-527C-43D9-A630-4012DE8ACB4F}"/>
                    </a:ext>
                  </a:extLst>
                </p:cNvPr>
                <p:cNvSpPr>
                  <a:spLocks/>
                </p:cNvSpPr>
                <p:nvPr userDrawn="1"/>
              </p:nvSpPr>
              <p:spPr bwMode="auto">
                <a:xfrm>
                  <a:off x="3883" y="26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2" name="Freeform 194">
                  <a:extLst>
                    <a:ext uri="{FF2B5EF4-FFF2-40B4-BE49-F238E27FC236}">
                      <a16:creationId xmlns:a16="http://schemas.microsoft.com/office/drawing/2014/main" id="{B77D45AB-8E5F-40D6-937E-1FD789A67DD0}"/>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3" name="Freeform 195">
                  <a:extLst>
                    <a:ext uri="{FF2B5EF4-FFF2-40B4-BE49-F238E27FC236}">
                      <a16:creationId xmlns:a16="http://schemas.microsoft.com/office/drawing/2014/main" id="{092A10D6-FF70-445B-A9CE-929ED8461063}"/>
                    </a:ext>
                  </a:extLst>
                </p:cNvPr>
                <p:cNvSpPr>
                  <a:spLocks/>
                </p:cNvSpPr>
                <p:nvPr userDrawn="1"/>
              </p:nvSpPr>
              <p:spPr bwMode="auto">
                <a:xfrm>
                  <a:off x="3898" y="288"/>
                  <a:ext cx="5"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4" name="Freeform 196">
                  <a:extLst>
                    <a:ext uri="{FF2B5EF4-FFF2-40B4-BE49-F238E27FC236}">
                      <a16:creationId xmlns:a16="http://schemas.microsoft.com/office/drawing/2014/main" id="{E4A93174-75DA-4A36-B2B8-509B0D018B36}"/>
                    </a:ext>
                  </a:extLst>
                </p:cNvPr>
                <p:cNvSpPr>
                  <a:spLocks/>
                </p:cNvSpPr>
                <p:nvPr userDrawn="1"/>
              </p:nvSpPr>
              <p:spPr bwMode="auto">
                <a:xfrm>
                  <a:off x="3843" y="263"/>
                  <a:ext cx="25" cy="15"/>
                </a:xfrm>
                <a:custGeom>
                  <a:avLst/>
                  <a:gdLst>
                    <a:gd name="T0" fmla="*/ 1 w 5"/>
                    <a:gd name="T1" fmla="*/ 3 h 3"/>
                    <a:gd name="T2" fmla="*/ 3 w 5"/>
                    <a:gd name="T3" fmla="*/ 3 h 3"/>
                    <a:gd name="T4" fmla="*/ 5 w 5"/>
                    <a:gd name="T5" fmla="*/ 0 h 3"/>
                    <a:gd name="T6" fmla="*/ 4 w 5"/>
                    <a:gd name="T7" fmla="*/ 0 h 3"/>
                    <a:gd name="T8" fmla="*/ 4 w 5"/>
                    <a:gd name="T9" fmla="*/ 2 h 3"/>
                    <a:gd name="T10" fmla="*/ 3 w 5"/>
                    <a:gd name="T11" fmla="*/ 1 h 3"/>
                    <a:gd name="T12" fmla="*/ 0 w 5"/>
                    <a:gd name="T13" fmla="*/ 2 h 3"/>
                    <a:gd name="T14" fmla="*/ 2 w 5"/>
                    <a:gd name="T15" fmla="*/ 2 h 3"/>
                    <a:gd name="T16" fmla="*/ 1 w 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1" y="3"/>
                      </a:moveTo>
                      <a:cubicBezTo>
                        <a:pt x="2" y="2"/>
                        <a:pt x="3" y="2"/>
                        <a:pt x="3" y="3"/>
                      </a:cubicBezTo>
                      <a:cubicBezTo>
                        <a:pt x="4" y="3"/>
                        <a:pt x="5" y="1"/>
                        <a:pt x="5" y="0"/>
                      </a:cubicBezTo>
                      <a:cubicBezTo>
                        <a:pt x="5" y="0"/>
                        <a:pt x="5" y="0"/>
                        <a:pt x="4" y="0"/>
                      </a:cubicBezTo>
                      <a:cubicBezTo>
                        <a:pt x="4" y="0"/>
                        <a:pt x="5" y="2"/>
                        <a:pt x="4" y="2"/>
                      </a:cubicBezTo>
                      <a:cubicBezTo>
                        <a:pt x="3" y="2"/>
                        <a:pt x="3" y="1"/>
                        <a:pt x="3" y="1"/>
                      </a:cubicBezTo>
                      <a:cubicBezTo>
                        <a:pt x="3" y="2"/>
                        <a:pt x="1" y="1"/>
                        <a:pt x="0" y="2"/>
                      </a:cubicBezTo>
                      <a:cubicBezTo>
                        <a:pt x="2" y="2"/>
                        <a:pt x="2" y="2"/>
                        <a:pt x="2" y="2"/>
                      </a:cubicBezTo>
                      <a:cubicBezTo>
                        <a:pt x="1"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5" name="Freeform 197">
                  <a:extLst>
                    <a:ext uri="{FF2B5EF4-FFF2-40B4-BE49-F238E27FC236}">
                      <a16:creationId xmlns:a16="http://schemas.microsoft.com/office/drawing/2014/main" id="{9C45A208-EB5C-48AA-89C5-93E783AA400C}"/>
                    </a:ext>
                  </a:extLst>
                </p:cNvPr>
                <p:cNvSpPr>
                  <a:spLocks/>
                </p:cNvSpPr>
                <p:nvPr userDrawn="1"/>
              </p:nvSpPr>
              <p:spPr bwMode="auto">
                <a:xfrm>
                  <a:off x="3868" y="258"/>
                  <a:ext cx="10" cy="10"/>
                </a:xfrm>
                <a:custGeom>
                  <a:avLst/>
                  <a:gdLst>
                    <a:gd name="T0" fmla="*/ 2 w 2"/>
                    <a:gd name="T1" fmla="*/ 2 h 2"/>
                    <a:gd name="T2" fmla="*/ 2 w 2"/>
                    <a:gd name="T3" fmla="*/ 2 h 2"/>
                    <a:gd name="T4" fmla="*/ 2 w 2"/>
                    <a:gd name="T5" fmla="*/ 0 h 2"/>
                    <a:gd name="T6" fmla="*/ 0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2" y="2"/>
                        <a:pt x="2" y="2"/>
                        <a:pt x="2" y="2"/>
                      </a:cubicBezTo>
                      <a:cubicBezTo>
                        <a:pt x="2" y="2"/>
                        <a:pt x="2" y="1"/>
                        <a:pt x="2" y="0"/>
                      </a:cubicBezTo>
                      <a:cubicBezTo>
                        <a:pt x="1" y="0"/>
                        <a:pt x="1" y="0"/>
                        <a:pt x="0" y="1"/>
                      </a:cubicBezTo>
                      <a:cubicBezTo>
                        <a:pt x="0" y="1"/>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6" name="Freeform 198">
                  <a:extLst>
                    <a:ext uri="{FF2B5EF4-FFF2-40B4-BE49-F238E27FC236}">
                      <a16:creationId xmlns:a16="http://schemas.microsoft.com/office/drawing/2014/main" id="{A8DBFBD7-D792-4844-852E-125EEEB34E27}"/>
                    </a:ext>
                  </a:extLst>
                </p:cNvPr>
                <p:cNvSpPr>
                  <a:spLocks/>
                </p:cNvSpPr>
                <p:nvPr userDrawn="1"/>
              </p:nvSpPr>
              <p:spPr bwMode="auto">
                <a:xfrm>
                  <a:off x="3878" y="268"/>
                  <a:ext cx="10" cy="15"/>
                </a:xfrm>
                <a:custGeom>
                  <a:avLst/>
                  <a:gdLst>
                    <a:gd name="T0" fmla="*/ 1 w 2"/>
                    <a:gd name="T1" fmla="*/ 1 h 3"/>
                    <a:gd name="T2" fmla="*/ 0 w 2"/>
                    <a:gd name="T3" fmla="*/ 2 h 3"/>
                    <a:gd name="T4" fmla="*/ 1 w 2"/>
                    <a:gd name="T5" fmla="*/ 3 h 3"/>
                    <a:gd name="T6" fmla="*/ 1 w 2"/>
                    <a:gd name="T7" fmla="*/ 1 h 3"/>
                    <a:gd name="T8" fmla="*/ 2 w 2"/>
                    <a:gd name="T9" fmla="*/ 2 h 3"/>
                    <a:gd name="T10" fmla="*/ 2 w 2"/>
                    <a:gd name="T11" fmla="*/ 1 h 3"/>
                    <a:gd name="T12" fmla="*/ 2 w 2"/>
                    <a:gd name="T13" fmla="*/ 1 h 3"/>
                    <a:gd name="T14" fmla="*/ 2 w 2"/>
                    <a:gd name="T15" fmla="*/ 1 h 3"/>
                    <a:gd name="T16" fmla="*/ 2 w 2"/>
                    <a:gd name="T17" fmla="*/ 1 h 3"/>
                    <a:gd name="T18" fmla="*/ 2 w 2"/>
                    <a:gd name="T19" fmla="*/ 1 h 3"/>
                    <a:gd name="T20" fmla="*/ 2 w 2"/>
                    <a:gd name="T21" fmla="*/ 1 h 3"/>
                    <a:gd name="T22" fmla="*/ 1 w 2"/>
                    <a:gd name="T23" fmla="*/ 1 h 3"/>
                    <a:gd name="T24" fmla="*/ 2 w 2"/>
                    <a:gd name="T25" fmla="*/ 1 h 3"/>
                    <a:gd name="T26" fmla="*/ 2 w 2"/>
                    <a:gd name="T27" fmla="*/ 1 h 3"/>
                    <a:gd name="T28" fmla="*/ 2 w 2"/>
                    <a:gd name="T29" fmla="*/ 1 h 3"/>
                    <a:gd name="T30" fmla="*/ 0 w 2"/>
                    <a:gd name="T31" fmla="*/ 0 h 3"/>
                    <a:gd name="T32" fmla="*/ 1 w 2"/>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3">
                      <a:moveTo>
                        <a:pt x="1" y="1"/>
                      </a:moveTo>
                      <a:cubicBezTo>
                        <a:pt x="1" y="2"/>
                        <a:pt x="0" y="1"/>
                        <a:pt x="0" y="2"/>
                      </a:cubicBezTo>
                      <a:cubicBezTo>
                        <a:pt x="0" y="3"/>
                        <a:pt x="1" y="2"/>
                        <a:pt x="1" y="3"/>
                      </a:cubicBezTo>
                      <a:cubicBezTo>
                        <a:pt x="0" y="1"/>
                        <a:pt x="2" y="3"/>
                        <a:pt x="1" y="1"/>
                      </a:cubicBezTo>
                      <a:cubicBezTo>
                        <a:pt x="2" y="1"/>
                        <a:pt x="2" y="2"/>
                        <a:pt x="2" y="2"/>
                      </a:cubicBezTo>
                      <a:cubicBezTo>
                        <a:pt x="2" y="2"/>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2" y="1"/>
                      </a:cubicBezTo>
                      <a:cubicBezTo>
                        <a:pt x="2" y="1"/>
                        <a:pt x="2" y="1"/>
                        <a:pt x="2" y="1"/>
                      </a:cubicBezTo>
                      <a:cubicBezTo>
                        <a:pt x="2" y="1"/>
                        <a:pt x="2" y="1"/>
                        <a:pt x="2" y="1"/>
                      </a:cubicBezTo>
                      <a:cubicBezTo>
                        <a:pt x="0"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7" name="Freeform 199">
                  <a:extLst>
                    <a:ext uri="{FF2B5EF4-FFF2-40B4-BE49-F238E27FC236}">
                      <a16:creationId xmlns:a16="http://schemas.microsoft.com/office/drawing/2014/main" id="{93A9F564-9592-4FB5-AB36-9ED04778C78D}"/>
                    </a:ext>
                  </a:extLst>
                </p:cNvPr>
                <p:cNvSpPr>
                  <a:spLocks/>
                </p:cNvSpPr>
                <p:nvPr userDrawn="1"/>
              </p:nvSpPr>
              <p:spPr bwMode="auto">
                <a:xfrm>
                  <a:off x="3903" y="31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8" name="Freeform 200">
                  <a:extLst>
                    <a:ext uri="{FF2B5EF4-FFF2-40B4-BE49-F238E27FC236}">
                      <a16:creationId xmlns:a16="http://schemas.microsoft.com/office/drawing/2014/main" id="{10666FB4-3F47-4A36-94CA-46A5A4868F6B}"/>
                    </a:ext>
                  </a:extLst>
                </p:cNvPr>
                <p:cNvSpPr>
                  <a:spLocks/>
                </p:cNvSpPr>
                <p:nvPr userDrawn="1"/>
              </p:nvSpPr>
              <p:spPr bwMode="auto">
                <a:xfrm>
                  <a:off x="3903" y="308"/>
                  <a:ext cx="5" cy="15"/>
                </a:xfrm>
                <a:custGeom>
                  <a:avLst/>
                  <a:gdLst>
                    <a:gd name="T0" fmla="*/ 0 w 1"/>
                    <a:gd name="T1" fmla="*/ 2 h 3"/>
                    <a:gd name="T2" fmla="*/ 0 w 1"/>
                    <a:gd name="T3" fmla="*/ 2 h 3"/>
                    <a:gd name="T4" fmla="*/ 0 w 1"/>
                    <a:gd name="T5" fmla="*/ 2 h 3"/>
                    <a:gd name="T6" fmla="*/ 1 w 1"/>
                    <a:gd name="T7" fmla="*/ 2 h 3"/>
                    <a:gd name="T8" fmla="*/ 0 w 1"/>
                    <a:gd name="T9" fmla="*/ 2 h 3"/>
                    <a:gd name="T10" fmla="*/ 1 w 1"/>
                    <a:gd name="T11" fmla="*/ 0 h 3"/>
                    <a:gd name="T12" fmla="*/ 0 w 1"/>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2"/>
                      </a:moveTo>
                      <a:cubicBezTo>
                        <a:pt x="0" y="2"/>
                        <a:pt x="0" y="2"/>
                        <a:pt x="0" y="2"/>
                      </a:cubicBezTo>
                      <a:cubicBezTo>
                        <a:pt x="0" y="3"/>
                        <a:pt x="0" y="2"/>
                        <a:pt x="0" y="2"/>
                      </a:cubicBezTo>
                      <a:cubicBezTo>
                        <a:pt x="0" y="3"/>
                        <a:pt x="1" y="3"/>
                        <a:pt x="1" y="2"/>
                      </a:cubicBezTo>
                      <a:cubicBezTo>
                        <a:pt x="0" y="2"/>
                        <a:pt x="0" y="2"/>
                        <a:pt x="0" y="2"/>
                      </a:cubicBezTo>
                      <a:cubicBezTo>
                        <a:pt x="0" y="1"/>
                        <a:pt x="0" y="0"/>
                        <a:pt x="1"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9" name="Freeform 201">
                  <a:extLst>
                    <a:ext uri="{FF2B5EF4-FFF2-40B4-BE49-F238E27FC236}">
                      <a16:creationId xmlns:a16="http://schemas.microsoft.com/office/drawing/2014/main" id="{4BE736C1-7E1C-4F5B-8716-1964321AF46C}"/>
                    </a:ext>
                  </a:extLst>
                </p:cNvPr>
                <p:cNvSpPr>
                  <a:spLocks/>
                </p:cNvSpPr>
                <p:nvPr userDrawn="1"/>
              </p:nvSpPr>
              <p:spPr bwMode="auto">
                <a:xfrm>
                  <a:off x="3888" y="293"/>
                  <a:ext cx="5" cy="5"/>
                </a:xfrm>
                <a:custGeom>
                  <a:avLst/>
                  <a:gdLst>
                    <a:gd name="T0" fmla="*/ 1 w 1"/>
                    <a:gd name="T1" fmla="*/ 1 h 1"/>
                    <a:gd name="T2" fmla="*/ 0 w 1"/>
                    <a:gd name="T3" fmla="*/ 0 h 1"/>
                    <a:gd name="T4" fmla="*/ 0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1"/>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0" name="Freeform 202">
                  <a:extLst>
                    <a:ext uri="{FF2B5EF4-FFF2-40B4-BE49-F238E27FC236}">
                      <a16:creationId xmlns:a16="http://schemas.microsoft.com/office/drawing/2014/main" id="{CBEB2A83-5DAC-4075-94BC-107F31975AF1}"/>
                    </a:ext>
                  </a:extLst>
                </p:cNvPr>
                <p:cNvSpPr>
                  <a:spLocks/>
                </p:cNvSpPr>
                <p:nvPr userDrawn="1"/>
              </p:nvSpPr>
              <p:spPr bwMode="auto">
                <a:xfrm>
                  <a:off x="3868" y="2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1" name="Freeform 203">
                  <a:extLst>
                    <a:ext uri="{FF2B5EF4-FFF2-40B4-BE49-F238E27FC236}">
                      <a16:creationId xmlns:a16="http://schemas.microsoft.com/office/drawing/2014/main" id="{C9EC37B2-5A88-4548-A2F9-3BA86854217B}"/>
                    </a:ext>
                  </a:extLst>
                </p:cNvPr>
                <p:cNvSpPr>
                  <a:spLocks/>
                </p:cNvSpPr>
                <p:nvPr userDrawn="1"/>
              </p:nvSpPr>
              <p:spPr bwMode="auto">
                <a:xfrm>
                  <a:off x="3858" y="24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2" name="Freeform 204">
                  <a:extLst>
                    <a:ext uri="{FF2B5EF4-FFF2-40B4-BE49-F238E27FC236}">
                      <a16:creationId xmlns:a16="http://schemas.microsoft.com/office/drawing/2014/main" id="{5F2E8FA0-0E96-47A2-9F8F-7578A08D4926}"/>
                    </a:ext>
                  </a:extLst>
                </p:cNvPr>
                <p:cNvSpPr>
                  <a:spLocks/>
                </p:cNvSpPr>
                <p:nvPr userDrawn="1"/>
              </p:nvSpPr>
              <p:spPr bwMode="auto">
                <a:xfrm>
                  <a:off x="3694"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300" name="Group 406">
                <a:extLst>
                  <a:ext uri="{FF2B5EF4-FFF2-40B4-BE49-F238E27FC236}">
                    <a16:creationId xmlns:a16="http://schemas.microsoft.com/office/drawing/2014/main" id="{6A650A43-0326-4502-AC17-F9EAEBD1FAD2}"/>
                  </a:ext>
                </a:extLst>
              </p:cNvPr>
              <p:cNvGrpSpPr>
                <a:grpSpLocks/>
              </p:cNvGrpSpPr>
              <p:nvPr userDrawn="1"/>
            </p:nvGrpSpPr>
            <p:grpSpPr bwMode="auto">
              <a:xfrm>
                <a:off x="5715000" y="314325"/>
                <a:ext cx="1792287" cy="1204913"/>
                <a:chOff x="3600" y="198"/>
                <a:chExt cx="1129" cy="759"/>
              </a:xfrm>
              <a:grpFill/>
            </p:grpSpPr>
            <p:sp>
              <p:nvSpPr>
                <p:cNvPr id="3713" name="Freeform 206">
                  <a:extLst>
                    <a:ext uri="{FF2B5EF4-FFF2-40B4-BE49-F238E27FC236}">
                      <a16:creationId xmlns:a16="http://schemas.microsoft.com/office/drawing/2014/main" id="{1A81BD31-C010-48AA-B239-B91ECFB350C3}"/>
                    </a:ext>
                  </a:extLst>
                </p:cNvPr>
                <p:cNvSpPr>
                  <a:spLocks/>
                </p:cNvSpPr>
                <p:nvPr userDrawn="1"/>
              </p:nvSpPr>
              <p:spPr bwMode="auto">
                <a:xfrm>
                  <a:off x="3684" y="57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4" name="Freeform 207">
                  <a:extLst>
                    <a:ext uri="{FF2B5EF4-FFF2-40B4-BE49-F238E27FC236}">
                      <a16:creationId xmlns:a16="http://schemas.microsoft.com/office/drawing/2014/main" id="{738C21B7-66F3-404D-BBF4-52707E501D50}"/>
                    </a:ext>
                  </a:extLst>
                </p:cNvPr>
                <p:cNvSpPr>
                  <a:spLocks/>
                </p:cNvSpPr>
                <p:nvPr userDrawn="1"/>
              </p:nvSpPr>
              <p:spPr bwMode="auto">
                <a:xfrm>
                  <a:off x="3620" y="303"/>
                  <a:ext cx="10" cy="5"/>
                </a:xfrm>
                <a:custGeom>
                  <a:avLst/>
                  <a:gdLst>
                    <a:gd name="T0" fmla="*/ 2 w 2"/>
                    <a:gd name="T1" fmla="*/ 0 h 1"/>
                    <a:gd name="T2" fmla="*/ 1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1"/>
                        <a:pt x="1" y="1"/>
                      </a:cubicBezTo>
                      <a:cubicBezTo>
                        <a:pt x="2" y="1"/>
                        <a:pt x="2" y="1"/>
                        <a:pt x="2"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5" name="Freeform 208">
                  <a:extLst>
                    <a:ext uri="{FF2B5EF4-FFF2-40B4-BE49-F238E27FC236}">
                      <a16:creationId xmlns:a16="http://schemas.microsoft.com/office/drawing/2014/main" id="{F45F7376-098A-4650-BB62-398544EA4DCC}"/>
                    </a:ext>
                  </a:extLst>
                </p:cNvPr>
                <p:cNvSpPr>
                  <a:spLocks/>
                </p:cNvSpPr>
                <p:nvPr userDrawn="1"/>
              </p:nvSpPr>
              <p:spPr bwMode="auto">
                <a:xfrm>
                  <a:off x="3625" y="4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6" name="Freeform 209">
                  <a:extLst>
                    <a:ext uri="{FF2B5EF4-FFF2-40B4-BE49-F238E27FC236}">
                      <a16:creationId xmlns:a16="http://schemas.microsoft.com/office/drawing/2014/main" id="{1A5913C2-76ED-446D-979F-F5CE17078465}"/>
                    </a:ext>
                  </a:extLst>
                </p:cNvPr>
                <p:cNvSpPr>
                  <a:spLocks/>
                </p:cNvSpPr>
                <p:nvPr userDrawn="1"/>
              </p:nvSpPr>
              <p:spPr bwMode="auto">
                <a:xfrm>
                  <a:off x="3639" y="46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7" name="Freeform 210">
                  <a:extLst>
                    <a:ext uri="{FF2B5EF4-FFF2-40B4-BE49-F238E27FC236}">
                      <a16:creationId xmlns:a16="http://schemas.microsoft.com/office/drawing/2014/main" id="{AEF00A93-0085-4118-978A-BB2E62B5F408}"/>
                    </a:ext>
                  </a:extLst>
                </p:cNvPr>
                <p:cNvSpPr>
                  <a:spLocks/>
                </p:cNvSpPr>
                <p:nvPr userDrawn="1"/>
              </p:nvSpPr>
              <p:spPr bwMode="auto">
                <a:xfrm>
                  <a:off x="3754" y="62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8" name="Freeform 211">
                  <a:extLst>
                    <a:ext uri="{FF2B5EF4-FFF2-40B4-BE49-F238E27FC236}">
                      <a16:creationId xmlns:a16="http://schemas.microsoft.com/office/drawing/2014/main" id="{A0AF6A5E-C67D-468E-A15C-7B79234044FE}"/>
                    </a:ext>
                  </a:extLst>
                </p:cNvPr>
                <p:cNvSpPr>
                  <a:spLocks/>
                </p:cNvSpPr>
                <p:nvPr userDrawn="1"/>
              </p:nvSpPr>
              <p:spPr bwMode="auto">
                <a:xfrm>
                  <a:off x="3749" y="223"/>
                  <a:ext cx="10" cy="5"/>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0" y="0"/>
                        <a:pt x="0" y="0"/>
                      </a:cubicBezTo>
                      <a:cubicBezTo>
                        <a:pt x="1" y="0"/>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9" name="Freeform 212">
                  <a:extLst>
                    <a:ext uri="{FF2B5EF4-FFF2-40B4-BE49-F238E27FC236}">
                      <a16:creationId xmlns:a16="http://schemas.microsoft.com/office/drawing/2014/main" id="{BBFF7D94-6639-4510-B956-88F9B9224BA1}"/>
                    </a:ext>
                  </a:extLst>
                </p:cNvPr>
                <p:cNvSpPr>
                  <a:spLocks/>
                </p:cNvSpPr>
                <p:nvPr userDrawn="1"/>
              </p:nvSpPr>
              <p:spPr bwMode="auto">
                <a:xfrm>
                  <a:off x="3659" y="60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0" name="Freeform 213">
                  <a:extLst>
                    <a:ext uri="{FF2B5EF4-FFF2-40B4-BE49-F238E27FC236}">
                      <a16:creationId xmlns:a16="http://schemas.microsoft.com/office/drawing/2014/main" id="{1AD4DF8D-8A26-4AC5-961E-C056F28A41DD}"/>
                    </a:ext>
                  </a:extLst>
                </p:cNvPr>
                <p:cNvSpPr>
                  <a:spLocks/>
                </p:cNvSpPr>
                <p:nvPr userDrawn="1"/>
              </p:nvSpPr>
              <p:spPr bwMode="auto">
                <a:xfrm>
                  <a:off x="3739" y="218"/>
                  <a:ext cx="10" cy="5"/>
                </a:xfrm>
                <a:custGeom>
                  <a:avLst/>
                  <a:gdLst>
                    <a:gd name="T0" fmla="*/ 0 w 2"/>
                    <a:gd name="T1" fmla="*/ 1 h 1"/>
                    <a:gd name="T2" fmla="*/ 1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1" y="1"/>
                      </a:cubicBezTo>
                      <a:cubicBezTo>
                        <a:pt x="1" y="1"/>
                        <a:pt x="1" y="1"/>
                        <a:pt x="2"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1" name="Freeform 214">
                  <a:extLst>
                    <a:ext uri="{FF2B5EF4-FFF2-40B4-BE49-F238E27FC236}">
                      <a16:creationId xmlns:a16="http://schemas.microsoft.com/office/drawing/2014/main" id="{719E9968-0587-43C7-94A7-CC059CBBFF5C}"/>
                    </a:ext>
                  </a:extLst>
                </p:cNvPr>
                <p:cNvSpPr>
                  <a:spLocks/>
                </p:cNvSpPr>
                <p:nvPr userDrawn="1"/>
              </p:nvSpPr>
              <p:spPr bwMode="auto">
                <a:xfrm>
                  <a:off x="3933" y="5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2" name="Freeform 215">
                  <a:extLst>
                    <a:ext uri="{FF2B5EF4-FFF2-40B4-BE49-F238E27FC236}">
                      <a16:creationId xmlns:a16="http://schemas.microsoft.com/office/drawing/2014/main" id="{C30853FA-B1F4-43F1-AF74-77B6A65FC487}"/>
                    </a:ext>
                  </a:extLst>
                </p:cNvPr>
                <p:cNvSpPr>
                  <a:spLocks/>
                </p:cNvSpPr>
                <p:nvPr userDrawn="1"/>
              </p:nvSpPr>
              <p:spPr bwMode="auto">
                <a:xfrm>
                  <a:off x="3968" y="43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3" name="Freeform 216">
                  <a:extLst>
                    <a:ext uri="{FF2B5EF4-FFF2-40B4-BE49-F238E27FC236}">
                      <a16:creationId xmlns:a16="http://schemas.microsoft.com/office/drawing/2014/main" id="{66C5ECF0-DF4A-474E-A6B6-7950D113680C}"/>
                    </a:ext>
                  </a:extLst>
                </p:cNvPr>
                <p:cNvSpPr>
                  <a:spLocks/>
                </p:cNvSpPr>
                <p:nvPr userDrawn="1"/>
              </p:nvSpPr>
              <p:spPr bwMode="auto">
                <a:xfrm>
                  <a:off x="3824" y="2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4" name="Freeform 217">
                  <a:extLst>
                    <a:ext uri="{FF2B5EF4-FFF2-40B4-BE49-F238E27FC236}">
                      <a16:creationId xmlns:a16="http://schemas.microsoft.com/office/drawing/2014/main" id="{3D3D2717-592D-4E15-91FE-6ADD670B0197}"/>
                    </a:ext>
                  </a:extLst>
                </p:cNvPr>
                <p:cNvSpPr>
                  <a:spLocks/>
                </p:cNvSpPr>
                <p:nvPr userDrawn="1"/>
              </p:nvSpPr>
              <p:spPr bwMode="auto">
                <a:xfrm>
                  <a:off x="3829" y="24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5" name="Freeform 218">
                  <a:extLst>
                    <a:ext uri="{FF2B5EF4-FFF2-40B4-BE49-F238E27FC236}">
                      <a16:creationId xmlns:a16="http://schemas.microsoft.com/office/drawing/2014/main" id="{F5483FC2-A28C-45DE-813A-4D7330FB2EB6}"/>
                    </a:ext>
                  </a:extLst>
                </p:cNvPr>
                <p:cNvSpPr>
                  <a:spLocks/>
                </p:cNvSpPr>
                <p:nvPr userDrawn="1"/>
              </p:nvSpPr>
              <p:spPr bwMode="auto">
                <a:xfrm>
                  <a:off x="3724" y="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6" name="Freeform 219">
                  <a:extLst>
                    <a:ext uri="{FF2B5EF4-FFF2-40B4-BE49-F238E27FC236}">
                      <a16:creationId xmlns:a16="http://schemas.microsoft.com/office/drawing/2014/main" id="{502A40B1-3DCA-4CC8-A7B6-ABB7BD48D448}"/>
                    </a:ext>
                  </a:extLst>
                </p:cNvPr>
                <p:cNvSpPr>
                  <a:spLocks/>
                </p:cNvSpPr>
                <p:nvPr userDrawn="1"/>
              </p:nvSpPr>
              <p:spPr bwMode="auto">
                <a:xfrm>
                  <a:off x="3824" y="23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7" name="Freeform 220">
                  <a:extLst>
                    <a:ext uri="{FF2B5EF4-FFF2-40B4-BE49-F238E27FC236}">
                      <a16:creationId xmlns:a16="http://schemas.microsoft.com/office/drawing/2014/main" id="{D3721F0A-3DA4-4B5E-AFA5-BB83EB946B2C}"/>
                    </a:ext>
                  </a:extLst>
                </p:cNvPr>
                <p:cNvSpPr>
                  <a:spLocks/>
                </p:cNvSpPr>
                <p:nvPr userDrawn="1"/>
              </p:nvSpPr>
              <p:spPr bwMode="auto">
                <a:xfrm>
                  <a:off x="3829" y="2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8" name="Freeform 221">
                  <a:extLst>
                    <a:ext uri="{FF2B5EF4-FFF2-40B4-BE49-F238E27FC236}">
                      <a16:creationId xmlns:a16="http://schemas.microsoft.com/office/drawing/2014/main" id="{F1DC2BB3-7A97-4D2F-9CFD-64F41FF6974C}"/>
                    </a:ext>
                  </a:extLst>
                </p:cNvPr>
                <p:cNvSpPr>
                  <a:spLocks/>
                </p:cNvSpPr>
                <p:nvPr userDrawn="1"/>
              </p:nvSpPr>
              <p:spPr bwMode="auto">
                <a:xfrm>
                  <a:off x="3819" y="228"/>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9" name="Freeform 222">
                  <a:extLst>
                    <a:ext uri="{FF2B5EF4-FFF2-40B4-BE49-F238E27FC236}">
                      <a16:creationId xmlns:a16="http://schemas.microsoft.com/office/drawing/2014/main" id="{1ADE024B-416A-4B7A-93E6-04EE00018860}"/>
                    </a:ext>
                  </a:extLst>
                </p:cNvPr>
                <p:cNvSpPr>
                  <a:spLocks/>
                </p:cNvSpPr>
                <p:nvPr userDrawn="1"/>
              </p:nvSpPr>
              <p:spPr bwMode="auto">
                <a:xfrm>
                  <a:off x="3868" y="64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0" name="Rectangle 223">
                  <a:extLst>
                    <a:ext uri="{FF2B5EF4-FFF2-40B4-BE49-F238E27FC236}">
                      <a16:creationId xmlns:a16="http://schemas.microsoft.com/office/drawing/2014/main" id="{5F8C7E28-63C9-4DD8-A84E-588C3D174E27}"/>
                    </a:ext>
                  </a:extLst>
                </p:cNvPr>
                <p:cNvSpPr>
                  <a:spLocks noChangeArrowheads="1"/>
                </p:cNvSpPr>
                <p:nvPr userDrawn="1"/>
              </p:nvSpPr>
              <p:spPr bwMode="auto">
                <a:xfrm>
                  <a:off x="3649"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1" name="Freeform 224">
                  <a:extLst>
                    <a:ext uri="{FF2B5EF4-FFF2-40B4-BE49-F238E27FC236}">
                      <a16:creationId xmlns:a16="http://schemas.microsoft.com/office/drawing/2014/main" id="{9EE7AE9E-56FD-415E-8206-7ABC1987FAF6}"/>
                    </a:ext>
                  </a:extLst>
                </p:cNvPr>
                <p:cNvSpPr>
                  <a:spLocks/>
                </p:cNvSpPr>
                <p:nvPr userDrawn="1"/>
              </p:nvSpPr>
              <p:spPr bwMode="auto">
                <a:xfrm>
                  <a:off x="3634" y="368"/>
                  <a:ext cx="15" cy="5"/>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3"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2" name="Freeform 225">
                  <a:extLst>
                    <a:ext uri="{FF2B5EF4-FFF2-40B4-BE49-F238E27FC236}">
                      <a16:creationId xmlns:a16="http://schemas.microsoft.com/office/drawing/2014/main" id="{2238D9B5-F9A1-46F7-9D62-9EEF8938FFE6}"/>
                    </a:ext>
                  </a:extLst>
                </p:cNvPr>
                <p:cNvSpPr>
                  <a:spLocks noEditPoints="1"/>
                </p:cNvSpPr>
                <p:nvPr userDrawn="1"/>
              </p:nvSpPr>
              <p:spPr bwMode="auto">
                <a:xfrm>
                  <a:off x="3600" y="218"/>
                  <a:ext cx="373" cy="480"/>
                </a:xfrm>
                <a:custGeom>
                  <a:avLst/>
                  <a:gdLst>
                    <a:gd name="T0" fmla="*/ 21 w 75"/>
                    <a:gd name="T1" fmla="*/ 75 h 96"/>
                    <a:gd name="T2" fmla="*/ 17 w 75"/>
                    <a:gd name="T3" fmla="*/ 71 h 96"/>
                    <a:gd name="T4" fmla="*/ 17 w 75"/>
                    <a:gd name="T5" fmla="*/ 68 h 96"/>
                    <a:gd name="T6" fmla="*/ 14 w 75"/>
                    <a:gd name="T7" fmla="*/ 64 h 96"/>
                    <a:gd name="T8" fmla="*/ 11 w 75"/>
                    <a:gd name="T9" fmla="*/ 58 h 96"/>
                    <a:gd name="T10" fmla="*/ 5 w 75"/>
                    <a:gd name="T11" fmla="*/ 50 h 96"/>
                    <a:gd name="T12" fmla="*/ 6 w 75"/>
                    <a:gd name="T13" fmla="*/ 50 h 96"/>
                    <a:gd name="T14" fmla="*/ 8 w 75"/>
                    <a:gd name="T15" fmla="*/ 49 h 96"/>
                    <a:gd name="T16" fmla="*/ 7 w 75"/>
                    <a:gd name="T17" fmla="*/ 43 h 96"/>
                    <a:gd name="T18" fmla="*/ 8 w 75"/>
                    <a:gd name="T19" fmla="*/ 37 h 96"/>
                    <a:gd name="T20" fmla="*/ 10 w 75"/>
                    <a:gd name="T21" fmla="*/ 30 h 96"/>
                    <a:gd name="T22" fmla="*/ 10 w 75"/>
                    <a:gd name="T23" fmla="*/ 25 h 96"/>
                    <a:gd name="T24" fmla="*/ 14 w 75"/>
                    <a:gd name="T25" fmla="*/ 20 h 96"/>
                    <a:gd name="T26" fmla="*/ 16 w 75"/>
                    <a:gd name="T27" fmla="*/ 19 h 96"/>
                    <a:gd name="T28" fmla="*/ 16 w 75"/>
                    <a:gd name="T29" fmla="*/ 14 h 96"/>
                    <a:gd name="T30" fmla="*/ 17 w 75"/>
                    <a:gd name="T31" fmla="*/ 9 h 96"/>
                    <a:gd name="T32" fmla="*/ 24 w 75"/>
                    <a:gd name="T33" fmla="*/ 10 h 96"/>
                    <a:gd name="T34" fmla="*/ 31 w 75"/>
                    <a:gd name="T35" fmla="*/ 8 h 96"/>
                    <a:gd name="T36" fmla="*/ 39 w 75"/>
                    <a:gd name="T37" fmla="*/ 6 h 96"/>
                    <a:gd name="T38" fmla="*/ 43 w 75"/>
                    <a:gd name="T39" fmla="*/ 7 h 96"/>
                    <a:gd name="T40" fmla="*/ 48 w 75"/>
                    <a:gd name="T41" fmla="*/ 7 h 96"/>
                    <a:gd name="T42" fmla="*/ 46 w 75"/>
                    <a:gd name="T43" fmla="*/ 3 h 96"/>
                    <a:gd name="T44" fmla="*/ 43 w 75"/>
                    <a:gd name="T45" fmla="*/ 3 h 96"/>
                    <a:gd name="T46" fmla="*/ 35 w 75"/>
                    <a:gd name="T47" fmla="*/ 1 h 96"/>
                    <a:gd name="T48" fmla="*/ 16 w 75"/>
                    <a:gd name="T49" fmla="*/ 4 h 96"/>
                    <a:gd name="T50" fmla="*/ 9 w 75"/>
                    <a:gd name="T51" fmla="*/ 13 h 96"/>
                    <a:gd name="T52" fmla="*/ 7 w 75"/>
                    <a:gd name="T53" fmla="*/ 17 h 96"/>
                    <a:gd name="T54" fmla="*/ 5 w 75"/>
                    <a:gd name="T55" fmla="*/ 21 h 96"/>
                    <a:gd name="T56" fmla="*/ 3 w 75"/>
                    <a:gd name="T57" fmla="*/ 27 h 96"/>
                    <a:gd name="T58" fmla="*/ 0 w 75"/>
                    <a:gd name="T59" fmla="*/ 44 h 96"/>
                    <a:gd name="T60" fmla="*/ 3 w 75"/>
                    <a:gd name="T61" fmla="*/ 51 h 96"/>
                    <a:gd name="T62" fmla="*/ 5 w 75"/>
                    <a:gd name="T63" fmla="*/ 59 h 96"/>
                    <a:gd name="T64" fmla="*/ 6 w 75"/>
                    <a:gd name="T65" fmla="*/ 69 h 96"/>
                    <a:gd name="T66" fmla="*/ 12 w 75"/>
                    <a:gd name="T67" fmla="*/ 77 h 96"/>
                    <a:gd name="T68" fmla="*/ 19 w 75"/>
                    <a:gd name="T69" fmla="*/ 85 h 96"/>
                    <a:gd name="T70" fmla="*/ 30 w 75"/>
                    <a:gd name="T71" fmla="*/ 93 h 96"/>
                    <a:gd name="T72" fmla="*/ 40 w 75"/>
                    <a:gd name="T73" fmla="*/ 93 h 96"/>
                    <a:gd name="T74" fmla="*/ 57 w 75"/>
                    <a:gd name="T75" fmla="*/ 91 h 96"/>
                    <a:gd name="T76" fmla="*/ 61 w 75"/>
                    <a:gd name="T77" fmla="*/ 90 h 96"/>
                    <a:gd name="T78" fmla="*/ 68 w 75"/>
                    <a:gd name="T79" fmla="*/ 78 h 96"/>
                    <a:gd name="T80" fmla="*/ 74 w 75"/>
                    <a:gd name="T81" fmla="*/ 65 h 96"/>
                    <a:gd name="T82" fmla="*/ 75 w 75"/>
                    <a:gd name="T83" fmla="*/ 45 h 96"/>
                    <a:gd name="T84" fmla="*/ 68 w 75"/>
                    <a:gd name="T85" fmla="*/ 43 h 96"/>
                    <a:gd name="T86" fmla="*/ 69 w 75"/>
                    <a:gd name="T87" fmla="*/ 56 h 96"/>
                    <a:gd name="T88" fmla="*/ 68 w 75"/>
                    <a:gd name="T89" fmla="*/ 62 h 96"/>
                    <a:gd name="T90" fmla="*/ 66 w 75"/>
                    <a:gd name="T91" fmla="*/ 72 h 96"/>
                    <a:gd name="T92" fmla="*/ 63 w 75"/>
                    <a:gd name="T93" fmla="*/ 79 h 96"/>
                    <a:gd name="T94" fmla="*/ 60 w 75"/>
                    <a:gd name="T95" fmla="*/ 84 h 96"/>
                    <a:gd name="T96" fmla="*/ 53 w 75"/>
                    <a:gd name="T97" fmla="*/ 88 h 96"/>
                    <a:gd name="T98" fmla="*/ 51 w 75"/>
                    <a:gd name="T99" fmla="*/ 86 h 96"/>
                    <a:gd name="T100" fmla="*/ 46 w 75"/>
                    <a:gd name="T101" fmla="*/ 87 h 96"/>
                    <a:gd name="T102" fmla="*/ 42 w 75"/>
                    <a:gd name="T103" fmla="*/ 88 h 96"/>
                    <a:gd name="T104" fmla="*/ 38 w 75"/>
                    <a:gd name="T105" fmla="*/ 87 h 96"/>
                    <a:gd name="T106" fmla="*/ 34 w 75"/>
                    <a:gd name="T107" fmla="*/ 86 h 96"/>
                    <a:gd name="T108" fmla="*/ 27 w 75"/>
                    <a:gd name="T109" fmla="*/ 81 h 96"/>
                    <a:gd name="T110" fmla="*/ 15 w 75"/>
                    <a:gd name="T111" fmla="*/ 68 h 96"/>
                    <a:gd name="T112" fmla="*/ 40 w 75"/>
                    <a:gd name="T113" fmla="*/ 2 h 96"/>
                    <a:gd name="T114" fmla="*/ 41 w 75"/>
                    <a:gd name="T115"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96">
                      <a:moveTo>
                        <a:pt x="24" y="78"/>
                      </a:moveTo>
                      <a:cubicBezTo>
                        <a:pt x="24" y="77"/>
                        <a:pt x="24" y="77"/>
                        <a:pt x="24" y="77"/>
                      </a:cubicBezTo>
                      <a:cubicBezTo>
                        <a:pt x="25" y="77"/>
                        <a:pt x="25" y="78"/>
                        <a:pt x="26" y="76"/>
                      </a:cubicBezTo>
                      <a:cubicBezTo>
                        <a:pt x="24" y="78"/>
                        <a:pt x="23" y="74"/>
                        <a:pt x="21" y="76"/>
                      </a:cubicBezTo>
                      <a:cubicBezTo>
                        <a:pt x="21" y="75"/>
                        <a:pt x="21" y="75"/>
                        <a:pt x="21" y="75"/>
                      </a:cubicBezTo>
                      <a:cubicBezTo>
                        <a:pt x="21" y="75"/>
                        <a:pt x="21" y="75"/>
                        <a:pt x="21" y="75"/>
                      </a:cubicBezTo>
                      <a:cubicBezTo>
                        <a:pt x="22" y="74"/>
                        <a:pt x="20" y="76"/>
                        <a:pt x="19" y="74"/>
                      </a:cubicBezTo>
                      <a:cubicBezTo>
                        <a:pt x="19" y="74"/>
                        <a:pt x="19" y="73"/>
                        <a:pt x="19" y="73"/>
                      </a:cubicBezTo>
                      <a:cubicBezTo>
                        <a:pt x="18" y="73"/>
                        <a:pt x="18" y="73"/>
                        <a:pt x="18" y="73"/>
                      </a:cubicBezTo>
                      <a:cubicBezTo>
                        <a:pt x="18" y="72"/>
                        <a:pt x="18" y="72"/>
                        <a:pt x="18" y="73"/>
                      </a:cubicBezTo>
                      <a:cubicBezTo>
                        <a:pt x="17" y="71"/>
                        <a:pt x="17" y="71"/>
                        <a:pt x="17" y="71"/>
                      </a:cubicBezTo>
                      <a:cubicBezTo>
                        <a:pt x="17" y="71"/>
                        <a:pt x="17" y="71"/>
                        <a:pt x="17" y="71"/>
                      </a:cubicBezTo>
                      <a:cubicBezTo>
                        <a:pt x="17" y="71"/>
                        <a:pt x="16" y="71"/>
                        <a:pt x="16" y="71"/>
                      </a:cubicBezTo>
                      <a:cubicBezTo>
                        <a:pt x="16" y="70"/>
                        <a:pt x="16" y="71"/>
                        <a:pt x="16" y="71"/>
                      </a:cubicBezTo>
                      <a:cubicBezTo>
                        <a:pt x="15" y="70"/>
                        <a:pt x="15" y="70"/>
                        <a:pt x="15" y="70"/>
                      </a:cubicBezTo>
                      <a:cubicBezTo>
                        <a:pt x="15" y="69"/>
                        <a:pt x="16" y="70"/>
                        <a:pt x="17" y="70"/>
                      </a:cubicBezTo>
                      <a:cubicBezTo>
                        <a:pt x="18" y="68"/>
                        <a:pt x="16" y="70"/>
                        <a:pt x="16" y="68"/>
                      </a:cubicBezTo>
                      <a:cubicBezTo>
                        <a:pt x="17" y="68"/>
                        <a:pt x="17" y="68"/>
                        <a:pt x="17" y="68"/>
                      </a:cubicBezTo>
                      <a:cubicBezTo>
                        <a:pt x="18" y="67"/>
                        <a:pt x="17" y="67"/>
                        <a:pt x="17" y="65"/>
                      </a:cubicBezTo>
                      <a:cubicBezTo>
                        <a:pt x="17" y="66"/>
                        <a:pt x="16" y="68"/>
                        <a:pt x="15" y="68"/>
                      </a:cubicBezTo>
                      <a:cubicBezTo>
                        <a:pt x="15" y="67"/>
                        <a:pt x="15" y="67"/>
                        <a:pt x="14" y="66"/>
                      </a:cubicBezTo>
                      <a:cubicBezTo>
                        <a:pt x="15" y="66"/>
                        <a:pt x="15" y="66"/>
                        <a:pt x="14" y="65"/>
                      </a:cubicBezTo>
                      <a:cubicBezTo>
                        <a:pt x="15" y="65"/>
                        <a:pt x="15" y="65"/>
                        <a:pt x="15" y="65"/>
                      </a:cubicBezTo>
                      <a:cubicBezTo>
                        <a:pt x="15" y="64"/>
                        <a:pt x="14" y="64"/>
                        <a:pt x="14" y="64"/>
                      </a:cubicBezTo>
                      <a:cubicBezTo>
                        <a:pt x="13" y="63"/>
                        <a:pt x="14" y="63"/>
                        <a:pt x="15" y="62"/>
                      </a:cubicBezTo>
                      <a:cubicBezTo>
                        <a:pt x="14" y="61"/>
                        <a:pt x="14" y="64"/>
                        <a:pt x="13" y="62"/>
                      </a:cubicBezTo>
                      <a:cubicBezTo>
                        <a:pt x="13" y="61"/>
                        <a:pt x="12" y="61"/>
                        <a:pt x="11" y="59"/>
                      </a:cubicBezTo>
                      <a:cubicBezTo>
                        <a:pt x="11" y="58"/>
                        <a:pt x="12" y="59"/>
                        <a:pt x="12" y="59"/>
                      </a:cubicBezTo>
                      <a:cubicBezTo>
                        <a:pt x="11" y="59"/>
                        <a:pt x="11" y="59"/>
                        <a:pt x="11" y="59"/>
                      </a:cubicBezTo>
                      <a:cubicBezTo>
                        <a:pt x="11" y="58"/>
                        <a:pt x="11" y="58"/>
                        <a:pt x="11" y="58"/>
                      </a:cubicBezTo>
                      <a:cubicBezTo>
                        <a:pt x="11" y="58"/>
                        <a:pt x="10" y="59"/>
                        <a:pt x="10" y="58"/>
                      </a:cubicBezTo>
                      <a:cubicBezTo>
                        <a:pt x="8" y="58"/>
                        <a:pt x="11" y="55"/>
                        <a:pt x="9" y="55"/>
                      </a:cubicBezTo>
                      <a:cubicBezTo>
                        <a:pt x="9" y="54"/>
                        <a:pt x="10" y="55"/>
                        <a:pt x="10" y="54"/>
                      </a:cubicBezTo>
                      <a:cubicBezTo>
                        <a:pt x="9" y="53"/>
                        <a:pt x="9" y="53"/>
                        <a:pt x="8" y="52"/>
                      </a:cubicBezTo>
                      <a:cubicBezTo>
                        <a:pt x="8" y="51"/>
                        <a:pt x="8" y="51"/>
                        <a:pt x="8" y="51"/>
                      </a:cubicBezTo>
                      <a:cubicBezTo>
                        <a:pt x="8" y="52"/>
                        <a:pt x="6" y="51"/>
                        <a:pt x="5" y="50"/>
                      </a:cubicBezTo>
                      <a:cubicBezTo>
                        <a:pt x="5" y="50"/>
                        <a:pt x="5" y="51"/>
                        <a:pt x="4" y="51"/>
                      </a:cubicBezTo>
                      <a:cubicBezTo>
                        <a:pt x="4" y="49"/>
                        <a:pt x="4" y="49"/>
                        <a:pt x="4" y="49"/>
                      </a:cubicBezTo>
                      <a:cubicBezTo>
                        <a:pt x="4" y="49"/>
                        <a:pt x="4" y="49"/>
                        <a:pt x="5" y="49"/>
                      </a:cubicBezTo>
                      <a:cubicBezTo>
                        <a:pt x="5" y="49"/>
                        <a:pt x="4" y="49"/>
                        <a:pt x="4" y="49"/>
                      </a:cubicBezTo>
                      <a:cubicBezTo>
                        <a:pt x="5" y="49"/>
                        <a:pt x="5" y="49"/>
                        <a:pt x="6" y="49"/>
                      </a:cubicBezTo>
                      <a:cubicBezTo>
                        <a:pt x="6" y="49"/>
                        <a:pt x="6" y="50"/>
                        <a:pt x="6" y="50"/>
                      </a:cubicBezTo>
                      <a:cubicBezTo>
                        <a:pt x="6" y="50"/>
                        <a:pt x="7" y="50"/>
                        <a:pt x="8" y="50"/>
                      </a:cubicBezTo>
                      <a:cubicBezTo>
                        <a:pt x="8" y="50"/>
                        <a:pt x="8" y="50"/>
                        <a:pt x="7" y="50"/>
                      </a:cubicBezTo>
                      <a:cubicBezTo>
                        <a:pt x="8" y="50"/>
                        <a:pt x="8" y="50"/>
                        <a:pt x="8" y="50"/>
                      </a:cubicBezTo>
                      <a:cubicBezTo>
                        <a:pt x="8" y="50"/>
                        <a:pt x="8" y="50"/>
                        <a:pt x="7" y="49"/>
                      </a:cubicBezTo>
                      <a:cubicBezTo>
                        <a:pt x="9" y="49"/>
                        <a:pt x="9" y="49"/>
                        <a:pt x="9" y="49"/>
                      </a:cubicBezTo>
                      <a:cubicBezTo>
                        <a:pt x="8" y="49"/>
                        <a:pt x="8" y="49"/>
                        <a:pt x="8" y="49"/>
                      </a:cubicBezTo>
                      <a:cubicBezTo>
                        <a:pt x="8" y="49"/>
                        <a:pt x="9" y="47"/>
                        <a:pt x="9" y="47"/>
                      </a:cubicBezTo>
                      <a:cubicBezTo>
                        <a:pt x="7" y="45"/>
                        <a:pt x="5" y="44"/>
                        <a:pt x="5" y="42"/>
                      </a:cubicBezTo>
                      <a:cubicBezTo>
                        <a:pt x="6" y="43"/>
                        <a:pt x="6" y="42"/>
                        <a:pt x="7" y="42"/>
                      </a:cubicBezTo>
                      <a:cubicBezTo>
                        <a:pt x="6" y="43"/>
                        <a:pt x="8" y="44"/>
                        <a:pt x="8" y="45"/>
                      </a:cubicBezTo>
                      <a:cubicBezTo>
                        <a:pt x="8" y="44"/>
                        <a:pt x="8" y="44"/>
                        <a:pt x="9" y="45"/>
                      </a:cubicBezTo>
                      <a:cubicBezTo>
                        <a:pt x="9" y="45"/>
                        <a:pt x="7" y="43"/>
                        <a:pt x="7" y="43"/>
                      </a:cubicBezTo>
                      <a:cubicBezTo>
                        <a:pt x="8" y="43"/>
                        <a:pt x="8" y="42"/>
                        <a:pt x="9" y="42"/>
                      </a:cubicBezTo>
                      <a:cubicBezTo>
                        <a:pt x="7" y="42"/>
                        <a:pt x="7" y="40"/>
                        <a:pt x="7" y="39"/>
                      </a:cubicBezTo>
                      <a:cubicBezTo>
                        <a:pt x="7" y="39"/>
                        <a:pt x="8" y="39"/>
                        <a:pt x="8" y="40"/>
                      </a:cubicBezTo>
                      <a:cubicBezTo>
                        <a:pt x="9" y="39"/>
                        <a:pt x="6" y="39"/>
                        <a:pt x="7" y="38"/>
                      </a:cubicBezTo>
                      <a:cubicBezTo>
                        <a:pt x="7" y="38"/>
                        <a:pt x="7" y="38"/>
                        <a:pt x="7" y="38"/>
                      </a:cubicBezTo>
                      <a:cubicBezTo>
                        <a:pt x="7" y="38"/>
                        <a:pt x="7" y="36"/>
                        <a:pt x="8" y="37"/>
                      </a:cubicBezTo>
                      <a:cubicBezTo>
                        <a:pt x="8" y="37"/>
                        <a:pt x="8" y="37"/>
                        <a:pt x="8" y="37"/>
                      </a:cubicBezTo>
                      <a:cubicBezTo>
                        <a:pt x="8" y="35"/>
                        <a:pt x="9" y="32"/>
                        <a:pt x="7" y="31"/>
                      </a:cubicBezTo>
                      <a:cubicBezTo>
                        <a:pt x="7" y="31"/>
                        <a:pt x="9" y="32"/>
                        <a:pt x="9" y="32"/>
                      </a:cubicBezTo>
                      <a:cubicBezTo>
                        <a:pt x="9" y="32"/>
                        <a:pt x="8" y="31"/>
                        <a:pt x="7" y="30"/>
                      </a:cubicBezTo>
                      <a:cubicBezTo>
                        <a:pt x="6" y="29"/>
                        <a:pt x="5" y="28"/>
                        <a:pt x="5" y="28"/>
                      </a:cubicBezTo>
                      <a:cubicBezTo>
                        <a:pt x="6" y="28"/>
                        <a:pt x="9" y="28"/>
                        <a:pt x="10" y="30"/>
                      </a:cubicBezTo>
                      <a:cubicBezTo>
                        <a:pt x="10" y="30"/>
                        <a:pt x="10" y="29"/>
                        <a:pt x="10" y="28"/>
                      </a:cubicBezTo>
                      <a:cubicBezTo>
                        <a:pt x="10" y="29"/>
                        <a:pt x="8" y="28"/>
                        <a:pt x="8" y="28"/>
                      </a:cubicBezTo>
                      <a:cubicBezTo>
                        <a:pt x="10" y="27"/>
                        <a:pt x="9" y="28"/>
                        <a:pt x="11" y="27"/>
                      </a:cubicBezTo>
                      <a:cubicBezTo>
                        <a:pt x="10" y="27"/>
                        <a:pt x="9" y="26"/>
                        <a:pt x="9" y="25"/>
                      </a:cubicBezTo>
                      <a:cubicBezTo>
                        <a:pt x="9" y="26"/>
                        <a:pt x="11" y="26"/>
                        <a:pt x="11" y="26"/>
                      </a:cubicBezTo>
                      <a:cubicBezTo>
                        <a:pt x="11" y="26"/>
                        <a:pt x="11" y="26"/>
                        <a:pt x="10" y="25"/>
                      </a:cubicBezTo>
                      <a:cubicBezTo>
                        <a:pt x="10" y="25"/>
                        <a:pt x="10" y="24"/>
                        <a:pt x="10" y="24"/>
                      </a:cubicBezTo>
                      <a:cubicBezTo>
                        <a:pt x="10" y="25"/>
                        <a:pt x="11" y="25"/>
                        <a:pt x="12" y="25"/>
                      </a:cubicBezTo>
                      <a:cubicBezTo>
                        <a:pt x="11" y="25"/>
                        <a:pt x="12" y="24"/>
                        <a:pt x="12" y="23"/>
                      </a:cubicBezTo>
                      <a:cubicBezTo>
                        <a:pt x="12" y="23"/>
                        <a:pt x="12" y="24"/>
                        <a:pt x="12" y="24"/>
                      </a:cubicBezTo>
                      <a:cubicBezTo>
                        <a:pt x="13" y="22"/>
                        <a:pt x="10" y="21"/>
                        <a:pt x="11" y="19"/>
                      </a:cubicBezTo>
                      <a:cubicBezTo>
                        <a:pt x="11" y="19"/>
                        <a:pt x="13" y="21"/>
                        <a:pt x="14" y="20"/>
                      </a:cubicBezTo>
                      <a:cubicBezTo>
                        <a:pt x="13" y="19"/>
                        <a:pt x="10" y="16"/>
                        <a:pt x="11" y="14"/>
                      </a:cubicBezTo>
                      <a:cubicBezTo>
                        <a:pt x="12" y="14"/>
                        <a:pt x="12" y="14"/>
                        <a:pt x="12" y="14"/>
                      </a:cubicBezTo>
                      <a:cubicBezTo>
                        <a:pt x="12" y="12"/>
                        <a:pt x="12" y="12"/>
                        <a:pt x="12" y="12"/>
                      </a:cubicBezTo>
                      <a:cubicBezTo>
                        <a:pt x="12" y="13"/>
                        <a:pt x="13" y="15"/>
                        <a:pt x="13" y="16"/>
                      </a:cubicBezTo>
                      <a:cubicBezTo>
                        <a:pt x="14" y="18"/>
                        <a:pt x="14" y="19"/>
                        <a:pt x="14" y="20"/>
                      </a:cubicBezTo>
                      <a:cubicBezTo>
                        <a:pt x="15" y="19"/>
                        <a:pt x="15" y="20"/>
                        <a:pt x="16" y="19"/>
                      </a:cubicBezTo>
                      <a:cubicBezTo>
                        <a:pt x="16" y="19"/>
                        <a:pt x="16" y="20"/>
                        <a:pt x="16" y="20"/>
                      </a:cubicBezTo>
                      <a:cubicBezTo>
                        <a:pt x="16" y="20"/>
                        <a:pt x="17" y="19"/>
                        <a:pt x="17" y="19"/>
                      </a:cubicBezTo>
                      <a:cubicBezTo>
                        <a:pt x="16" y="18"/>
                        <a:pt x="17" y="17"/>
                        <a:pt x="17" y="16"/>
                      </a:cubicBezTo>
                      <a:cubicBezTo>
                        <a:pt x="17" y="16"/>
                        <a:pt x="16" y="17"/>
                        <a:pt x="16" y="17"/>
                      </a:cubicBezTo>
                      <a:cubicBezTo>
                        <a:pt x="16" y="18"/>
                        <a:pt x="16" y="19"/>
                        <a:pt x="16" y="19"/>
                      </a:cubicBezTo>
                      <a:cubicBezTo>
                        <a:pt x="15" y="18"/>
                        <a:pt x="14" y="16"/>
                        <a:pt x="16" y="14"/>
                      </a:cubicBezTo>
                      <a:cubicBezTo>
                        <a:pt x="16" y="14"/>
                        <a:pt x="17" y="16"/>
                        <a:pt x="17" y="16"/>
                      </a:cubicBezTo>
                      <a:cubicBezTo>
                        <a:pt x="17" y="16"/>
                        <a:pt x="18" y="15"/>
                        <a:pt x="18" y="15"/>
                      </a:cubicBezTo>
                      <a:cubicBezTo>
                        <a:pt x="18" y="16"/>
                        <a:pt x="18" y="16"/>
                        <a:pt x="18" y="16"/>
                      </a:cubicBezTo>
                      <a:cubicBezTo>
                        <a:pt x="19" y="16"/>
                        <a:pt x="18" y="14"/>
                        <a:pt x="20" y="14"/>
                      </a:cubicBezTo>
                      <a:cubicBezTo>
                        <a:pt x="20" y="14"/>
                        <a:pt x="21" y="15"/>
                        <a:pt x="21" y="14"/>
                      </a:cubicBezTo>
                      <a:cubicBezTo>
                        <a:pt x="20" y="13"/>
                        <a:pt x="17" y="10"/>
                        <a:pt x="17" y="9"/>
                      </a:cubicBezTo>
                      <a:cubicBezTo>
                        <a:pt x="17" y="8"/>
                        <a:pt x="19" y="8"/>
                        <a:pt x="20" y="9"/>
                      </a:cubicBezTo>
                      <a:cubicBezTo>
                        <a:pt x="21" y="9"/>
                        <a:pt x="21" y="11"/>
                        <a:pt x="22" y="12"/>
                      </a:cubicBezTo>
                      <a:cubicBezTo>
                        <a:pt x="21" y="12"/>
                        <a:pt x="21" y="11"/>
                        <a:pt x="21" y="11"/>
                      </a:cubicBezTo>
                      <a:cubicBezTo>
                        <a:pt x="22" y="11"/>
                        <a:pt x="22" y="12"/>
                        <a:pt x="23" y="11"/>
                      </a:cubicBezTo>
                      <a:cubicBezTo>
                        <a:pt x="22" y="10"/>
                        <a:pt x="24" y="11"/>
                        <a:pt x="22" y="10"/>
                      </a:cubicBezTo>
                      <a:cubicBezTo>
                        <a:pt x="23" y="10"/>
                        <a:pt x="23" y="10"/>
                        <a:pt x="24" y="10"/>
                      </a:cubicBezTo>
                      <a:cubicBezTo>
                        <a:pt x="23" y="9"/>
                        <a:pt x="24" y="7"/>
                        <a:pt x="25" y="6"/>
                      </a:cubicBezTo>
                      <a:cubicBezTo>
                        <a:pt x="25" y="6"/>
                        <a:pt x="25" y="7"/>
                        <a:pt x="25" y="7"/>
                      </a:cubicBezTo>
                      <a:cubicBezTo>
                        <a:pt x="27" y="6"/>
                        <a:pt x="28" y="7"/>
                        <a:pt x="30" y="6"/>
                      </a:cubicBezTo>
                      <a:cubicBezTo>
                        <a:pt x="30" y="7"/>
                        <a:pt x="31" y="7"/>
                        <a:pt x="30" y="8"/>
                      </a:cubicBezTo>
                      <a:cubicBezTo>
                        <a:pt x="31" y="7"/>
                        <a:pt x="31" y="7"/>
                        <a:pt x="31" y="7"/>
                      </a:cubicBezTo>
                      <a:cubicBezTo>
                        <a:pt x="32" y="8"/>
                        <a:pt x="30" y="7"/>
                        <a:pt x="31" y="8"/>
                      </a:cubicBezTo>
                      <a:cubicBezTo>
                        <a:pt x="31" y="8"/>
                        <a:pt x="32" y="7"/>
                        <a:pt x="33" y="7"/>
                      </a:cubicBezTo>
                      <a:cubicBezTo>
                        <a:pt x="33" y="6"/>
                        <a:pt x="31" y="7"/>
                        <a:pt x="31" y="7"/>
                      </a:cubicBezTo>
                      <a:cubicBezTo>
                        <a:pt x="30" y="6"/>
                        <a:pt x="32" y="4"/>
                        <a:pt x="34" y="3"/>
                      </a:cubicBezTo>
                      <a:cubicBezTo>
                        <a:pt x="35" y="3"/>
                        <a:pt x="34" y="4"/>
                        <a:pt x="35" y="4"/>
                      </a:cubicBezTo>
                      <a:cubicBezTo>
                        <a:pt x="37" y="4"/>
                        <a:pt x="37" y="1"/>
                        <a:pt x="40" y="3"/>
                      </a:cubicBezTo>
                      <a:cubicBezTo>
                        <a:pt x="40" y="4"/>
                        <a:pt x="39" y="5"/>
                        <a:pt x="39" y="6"/>
                      </a:cubicBezTo>
                      <a:cubicBezTo>
                        <a:pt x="38" y="6"/>
                        <a:pt x="38" y="5"/>
                        <a:pt x="37" y="5"/>
                      </a:cubicBezTo>
                      <a:cubicBezTo>
                        <a:pt x="38" y="5"/>
                        <a:pt x="38" y="5"/>
                        <a:pt x="38" y="5"/>
                      </a:cubicBezTo>
                      <a:cubicBezTo>
                        <a:pt x="37" y="6"/>
                        <a:pt x="37" y="6"/>
                        <a:pt x="36" y="5"/>
                      </a:cubicBezTo>
                      <a:cubicBezTo>
                        <a:pt x="37" y="6"/>
                        <a:pt x="41" y="6"/>
                        <a:pt x="42" y="8"/>
                      </a:cubicBezTo>
                      <a:cubicBezTo>
                        <a:pt x="43" y="8"/>
                        <a:pt x="44" y="8"/>
                        <a:pt x="43" y="7"/>
                      </a:cubicBezTo>
                      <a:cubicBezTo>
                        <a:pt x="43" y="7"/>
                        <a:pt x="43" y="7"/>
                        <a:pt x="43" y="7"/>
                      </a:cubicBezTo>
                      <a:cubicBezTo>
                        <a:pt x="42" y="6"/>
                        <a:pt x="44" y="6"/>
                        <a:pt x="44" y="6"/>
                      </a:cubicBezTo>
                      <a:cubicBezTo>
                        <a:pt x="45" y="6"/>
                        <a:pt x="46" y="5"/>
                        <a:pt x="47" y="6"/>
                      </a:cubicBezTo>
                      <a:cubicBezTo>
                        <a:pt x="47" y="7"/>
                        <a:pt x="47" y="7"/>
                        <a:pt x="47" y="7"/>
                      </a:cubicBezTo>
                      <a:cubicBezTo>
                        <a:pt x="47" y="7"/>
                        <a:pt x="46" y="6"/>
                        <a:pt x="46" y="6"/>
                      </a:cubicBezTo>
                      <a:cubicBezTo>
                        <a:pt x="47" y="6"/>
                        <a:pt x="47" y="9"/>
                        <a:pt x="48" y="8"/>
                      </a:cubicBezTo>
                      <a:cubicBezTo>
                        <a:pt x="48" y="7"/>
                        <a:pt x="48" y="7"/>
                        <a:pt x="48" y="7"/>
                      </a:cubicBezTo>
                      <a:cubicBezTo>
                        <a:pt x="49" y="6"/>
                        <a:pt x="50" y="6"/>
                        <a:pt x="51" y="7"/>
                      </a:cubicBezTo>
                      <a:cubicBezTo>
                        <a:pt x="51" y="6"/>
                        <a:pt x="51" y="7"/>
                        <a:pt x="51" y="5"/>
                      </a:cubicBezTo>
                      <a:cubicBezTo>
                        <a:pt x="51" y="7"/>
                        <a:pt x="48" y="4"/>
                        <a:pt x="48" y="6"/>
                      </a:cubicBezTo>
                      <a:cubicBezTo>
                        <a:pt x="48" y="4"/>
                        <a:pt x="47" y="5"/>
                        <a:pt x="47" y="3"/>
                      </a:cubicBezTo>
                      <a:cubicBezTo>
                        <a:pt x="47" y="3"/>
                        <a:pt x="47" y="4"/>
                        <a:pt x="46" y="3"/>
                      </a:cubicBezTo>
                      <a:cubicBezTo>
                        <a:pt x="46" y="3"/>
                        <a:pt x="46" y="3"/>
                        <a:pt x="46" y="3"/>
                      </a:cubicBezTo>
                      <a:cubicBezTo>
                        <a:pt x="46" y="3"/>
                        <a:pt x="46" y="3"/>
                        <a:pt x="46" y="3"/>
                      </a:cubicBezTo>
                      <a:cubicBezTo>
                        <a:pt x="46" y="3"/>
                        <a:pt x="46" y="3"/>
                        <a:pt x="46" y="3"/>
                      </a:cubicBezTo>
                      <a:cubicBezTo>
                        <a:pt x="46" y="3"/>
                        <a:pt x="46" y="3"/>
                        <a:pt x="46" y="3"/>
                      </a:cubicBezTo>
                      <a:cubicBezTo>
                        <a:pt x="46" y="4"/>
                        <a:pt x="46" y="4"/>
                        <a:pt x="46" y="4"/>
                      </a:cubicBezTo>
                      <a:cubicBezTo>
                        <a:pt x="45" y="5"/>
                        <a:pt x="44" y="4"/>
                        <a:pt x="43" y="4"/>
                      </a:cubicBezTo>
                      <a:cubicBezTo>
                        <a:pt x="42" y="4"/>
                        <a:pt x="43" y="4"/>
                        <a:pt x="43" y="3"/>
                      </a:cubicBezTo>
                      <a:cubicBezTo>
                        <a:pt x="42" y="4"/>
                        <a:pt x="42" y="4"/>
                        <a:pt x="42" y="4"/>
                      </a:cubicBezTo>
                      <a:cubicBezTo>
                        <a:pt x="42" y="3"/>
                        <a:pt x="41" y="2"/>
                        <a:pt x="42" y="2"/>
                      </a:cubicBezTo>
                      <a:cubicBezTo>
                        <a:pt x="41" y="2"/>
                        <a:pt x="41" y="2"/>
                        <a:pt x="41" y="2"/>
                      </a:cubicBezTo>
                      <a:cubicBezTo>
                        <a:pt x="41" y="1"/>
                        <a:pt x="39" y="1"/>
                        <a:pt x="39" y="1"/>
                      </a:cubicBezTo>
                      <a:cubicBezTo>
                        <a:pt x="38" y="0"/>
                        <a:pt x="37" y="1"/>
                        <a:pt x="38" y="1"/>
                      </a:cubicBezTo>
                      <a:cubicBezTo>
                        <a:pt x="38" y="1"/>
                        <a:pt x="35" y="1"/>
                        <a:pt x="35" y="1"/>
                      </a:cubicBezTo>
                      <a:cubicBezTo>
                        <a:pt x="35" y="1"/>
                        <a:pt x="35" y="1"/>
                        <a:pt x="35" y="1"/>
                      </a:cubicBezTo>
                      <a:cubicBezTo>
                        <a:pt x="33" y="1"/>
                        <a:pt x="31" y="2"/>
                        <a:pt x="29" y="1"/>
                      </a:cubicBezTo>
                      <a:cubicBezTo>
                        <a:pt x="28" y="1"/>
                        <a:pt x="27" y="2"/>
                        <a:pt x="26" y="2"/>
                      </a:cubicBezTo>
                      <a:cubicBezTo>
                        <a:pt x="26" y="1"/>
                        <a:pt x="26" y="1"/>
                        <a:pt x="26" y="1"/>
                      </a:cubicBezTo>
                      <a:cubicBezTo>
                        <a:pt x="25" y="2"/>
                        <a:pt x="23" y="1"/>
                        <a:pt x="22" y="2"/>
                      </a:cubicBezTo>
                      <a:cubicBezTo>
                        <a:pt x="21" y="1"/>
                        <a:pt x="18" y="4"/>
                        <a:pt x="16" y="4"/>
                      </a:cubicBezTo>
                      <a:cubicBezTo>
                        <a:pt x="17" y="5"/>
                        <a:pt x="17" y="5"/>
                        <a:pt x="17" y="5"/>
                      </a:cubicBezTo>
                      <a:cubicBezTo>
                        <a:pt x="16" y="6"/>
                        <a:pt x="15" y="7"/>
                        <a:pt x="14" y="8"/>
                      </a:cubicBezTo>
                      <a:cubicBezTo>
                        <a:pt x="15" y="8"/>
                        <a:pt x="15" y="8"/>
                        <a:pt x="15" y="8"/>
                      </a:cubicBezTo>
                      <a:cubicBezTo>
                        <a:pt x="15" y="10"/>
                        <a:pt x="12" y="10"/>
                        <a:pt x="11" y="11"/>
                      </a:cubicBezTo>
                      <a:cubicBezTo>
                        <a:pt x="11" y="11"/>
                        <a:pt x="11" y="11"/>
                        <a:pt x="12" y="11"/>
                      </a:cubicBezTo>
                      <a:cubicBezTo>
                        <a:pt x="10" y="11"/>
                        <a:pt x="10" y="12"/>
                        <a:pt x="9" y="13"/>
                      </a:cubicBezTo>
                      <a:cubicBezTo>
                        <a:pt x="9" y="14"/>
                        <a:pt x="9" y="15"/>
                        <a:pt x="8" y="16"/>
                      </a:cubicBezTo>
                      <a:cubicBezTo>
                        <a:pt x="8" y="16"/>
                        <a:pt x="7" y="17"/>
                        <a:pt x="7" y="17"/>
                      </a:cubicBezTo>
                      <a:cubicBezTo>
                        <a:pt x="7" y="17"/>
                        <a:pt x="7" y="17"/>
                        <a:pt x="7" y="17"/>
                      </a:cubicBezTo>
                      <a:cubicBezTo>
                        <a:pt x="7" y="17"/>
                        <a:pt x="7" y="17"/>
                        <a:pt x="7" y="17"/>
                      </a:cubicBezTo>
                      <a:cubicBezTo>
                        <a:pt x="7" y="17"/>
                        <a:pt x="6" y="17"/>
                        <a:pt x="6" y="17"/>
                      </a:cubicBezTo>
                      <a:cubicBezTo>
                        <a:pt x="7" y="17"/>
                        <a:pt x="7" y="17"/>
                        <a:pt x="7" y="17"/>
                      </a:cubicBezTo>
                      <a:cubicBezTo>
                        <a:pt x="7" y="17"/>
                        <a:pt x="7" y="18"/>
                        <a:pt x="6" y="18"/>
                      </a:cubicBezTo>
                      <a:cubicBezTo>
                        <a:pt x="6" y="18"/>
                        <a:pt x="6" y="18"/>
                        <a:pt x="6" y="18"/>
                      </a:cubicBezTo>
                      <a:cubicBezTo>
                        <a:pt x="6" y="18"/>
                        <a:pt x="6" y="18"/>
                        <a:pt x="6" y="18"/>
                      </a:cubicBezTo>
                      <a:cubicBezTo>
                        <a:pt x="5" y="19"/>
                        <a:pt x="6" y="19"/>
                        <a:pt x="6" y="19"/>
                      </a:cubicBezTo>
                      <a:cubicBezTo>
                        <a:pt x="6" y="19"/>
                        <a:pt x="6" y="19"/>
                        <a:pt x="7" y="20"/>
                      </a:cubicBezTo>
                      <a:cubicBezTo>
                        <a:pt x="5" y="19"/>
                        <a:pt x="6" y="21"/>
                        <a:pt x="5" y="21"/>
                      </a:cubicBezTo>
                      <a:cubicBezTo>
                        <a:pt x="5" y="22"/>
                        <a:pt x="4" y="24"/>
                        <a:pt x="6" y="25"/>
                      </a:cubicBezTo>
                      <a:cubicBezTo>
                        <a:pt x="5" y="25"/>
                        <a:pt x="5" y="25"/>
                        <a:pt x="5" y="24"/>
                      </a:cubicBezTo>
                      <a:cubicBezTo>
                        <a:pt x="5" y="25"/>
                        <a:pt x="5" y="25"/>
                        <a:pt x="5" y="26"/>
                      </a:cubicBezTo>
                      <a:cubicBezTo>
                        <a:pt x="4" y="26"/>
                        <a:pt x="4" y="26"/>
                        <a:pt x="4" y="26"/>
                      </a:cubicBezTo>
                      <a:cubicBezTo>
                        <a:pt x="5" y="28"/>
                        <a:pt x="5" y="28"/>
                        <a:pt x="5" y="28"/>
                      </a:cubicBezTo>
                      <a:cubicBezTo>
                        <a:pt x="4" y="28"/>
                        <a:pt x="3" y="28"/>
                        <a:pt x="3" y="27"/>
                      </a:cubicBezTo>
                      <a:cubicBezTo>
                        <a:pt x="4" y="30"/>
                        <a:pt x="3" y="29"/>
                        <a:pt x="4" y="31"/>
                      </a:cubicBezTo>
                      <a:cubicBezTo>
                        <a:pt x="3" y="31"/>
                        <a:pt x="3" y="31"/>
                        <a:pt x="3" y="31"/>
                      </a:cubicBezTo>
                      <a:cubicBezTo>
                        <a:pt x="3" y="31"/>
                        <a:pt x="4" y="32"/>
                        <a:pt x="3" y="33"/>
                      </a:cubicBezTo>
                      <a:cubicBezTo>
                        <a:pt x="1" y="34"/>
                        <a:pt x="2" y="39"/>
                        <a:pt x="1" y="42"/>
                      </a:cubicBezTo>
                      <a:cubicBezTo>
                        <a:pt x="3" y="41"/>
                        <a:pt x="0" y="43"/>
                        <a:pt x="1" y="44"/>
                      </a:cubicBezTo>
                      <a:cubicBezTo>
                        <a:pt x="1" y="44"/>
                        <a:pt x="1" y="44"/>
                        <a:pt x="0" y="44"/>
                      </a:cubicBezTo>
                      <a:cubicBezTo>
                        <a:pt x="1" y="45"/>
                        <a:pt x="0" y="46"/>
                        <a:pt x="1" y="47"/>
                      </a:cubicBezTo>
                      <a:cubicBezTo>
                        <a:pt x="1" y="48"/>
                        <a:pt x="0" y="47"/>
                        <a:pt x="0" y="47"/>
                      </a:cubicBezTo>
                      <a:cubicBezTo>
                        <a:pt x="0" y="47"/>
                        <a:pt x="0" y="48"/>
                        <a:pt x="0" y="48"/>
                      </a:cubicBezTo>
                      <a:cubicBezTo>
                        <a:pt x="0" y="48"/>
                        <a:pt x="0" y="48"/>
                        <a:pt x="0" y="47"/>
                      </a:cubicBezTo>
                      <a:cubicBezTo>
                        <a:pt x="0" y="49"/>
                        <a:pt x="1" y="49"/>
                        <a:pt x="3" y="49"/>
                      </a:cubicBezTo>
                      <a:cubicBezTo>
                        <a:pt x="2" y="50"/>
                        <a:pt x="2" y="50"/>
                        <a:pt x="3" y="51"/>
                      </a:cubicBezTo>
                      <a:cubicBezTo>
                        <a:pt x="3" y="51"/>
                        <a:pt x="3" y="52"/>
                        <a:pt x="2" y="51"/>
                      </a:cubicBezTo>
                      <a:cubicBezTo>
                        <a:pt x="2" y="51"/>
                        <a:pt x="2" y="55"/>
                        <a:pt x="3" y="54"/>
                      </a:cubicBezTo>
                      <a:cubicBezTo>
                        <a:pt x="3" y="55"/>
                        <a:pt x="3" y="55"/>
                        <a:pt x="4" y="55"/>
                      </a:cubicBezTo>
                      <a:cubicBezTo>
                        <a:pt x="4" y="57"/>
                        <a:pt x="4" y="57"/>
                        <a:pt x="4" y="58"/>
                      </a:cubicBezTo>
                      <a:cubicBezTo>
                        <a:pt x="4" y="58"/>
                        <a:pt x="4" y="58"/>
                        <a:pt x="4" y="58"/>
                      </a:cubicBezTo>
                      <a:cubicBezTo>
                        <a:pt x="6" y="58"/>
                        <a:pt x="5" y="58"/>
                        <a:pt x="5" y="59"/>
                      </a:cubicBezTo>
                      <a:cubicBezTo>
                        <a:pt x="5" y="59"/>
                        <a:pt x="5" y="59"/>
                        <a:pt x="5" y="59"/>
                      </a:cubicBezTo>
                      <a:cubicBezTo>
                        <a:pt x="5" y="62"/>
                        <a:pt x="6" y="60"/>
                        <a:pt x="6" y="63"/>
                      </a:cubicBezTo>
                      <a:cubicBezTo>
                        <a:pt x="6" y="62"/>
                        <a:pt x="6" y="62"/>
                        <a:pt x="6" y="62"/>
                      </a:cubicBezTo>
                      <a:cubicBezTo>
                        <a:pt x="8" y="62"/>
                        <a:pt x="6" y="65"/>
                        <a:pt x="7" y="66"/>
                      </a:cubicBezTo>
                      <a:cubicBezTo>
                        <a:pt x="8" y="65"/>
                        <a:pt x="8" y="65"/>
                        <a:pt x="8" y="65"/>
                      </a:cubicBezTo>
                      <a:cubicBezTo>
                        <a:pt x="8" y="66"/>
                        <a:pt x="6" y="68"/>
                        <a:pt x="6" y="69"/>
                      </a:cubicBezTo>
                      <a:cubicBezTo>
                        <a:pt x="6" y="69"/>
                        <a:pt x="6" y="69"/>
                        <a:pt x="6" y="69"/>
                      </a:cubicBezTo>
                      <a:cubicBezTo>
                        <a:pt x="6" y="71"/>
                        <a:pt x="7" y="68"/>
                        <a:pt x="8" y="70"/>
                      </a:cubicBezTo>
                      <a:cubicBezTo>
                        <a:pt x="7" y="70"/>
                        <a:pt x="6" y="70"/>
                        <a:pt x="6" y="71"/>
                      </a:cubicBezTo>
                      <a:cubicBezTo>
                        <a:pt x="6" y="72"/>
                        <a:pt x="10" y="73"/>
                        <a:pt x="9" y="74"/>
                      </a:cubicBezTo>
                      <a:cubicBezTo>
                        <a:pt x="10" y="74"/>
                        <a:pt x="10" y="73"/>
                        <a:pt x="11" y="74"/>
                      </a:cubicBezTo>
                      <a:cubicBezTo>
                        <a:pt x="11" y="74"/>
                        <a:pt x="11" y="77"/>
                        <a:pt x="12" y="77"/>
                      </a:cubicBezTo>
                      <a:cubicBezTo>
                        <a:pt x="12" y="77"/>
                        <a:pt x="12" y="77"/>
                        <a:pt x="12" y="77"/>
                      </a:cubicBezTo>
                      <a:cubicBezTo>
                        <a:pt x="13" y="78"/>
                        <a:pt x="14" y="79"/>
                        <a:pt x="15" y="79"/>
                      </a:cubicBezTo>
                      <a:cubicBezTo>
                        <a:pt x="14" y="80"/>
                        <a:pt x="15" y="81"/>
                        <a:pt x="16" y="82"/>
                      </a:cubicBezTo>
                      <a:cubicBezTo>
                        <a:pt x="18" y="82"/>
                        <a:pt x="19" y="83"/>
                        <a:pt x="18" y="84"/>
                      </a:cubicBezTo>
                      <a:cubicBezTo>
                        <a:pt x="18" y="84"/>
                        <a:pt x="19" y="85"/>
                        <a:pt x="20" y="85"/>
                      </a:cubicBezTo>
                      <a:cubicBezTo>
                        <a:pt x="19" y="85"/>
                        <a:pt x="19" y="85"/>
                        <a:pt x="19" y="85"/>
                      </a:cubicBezTo>
                      <a:cubicBezTo>
                        <a:pt x="20" y="87"/>
                        <a:pt x="21" y="86"/>
                        <a:pt x="22" y="86"/>
                      </a:cubicBezTo>
                      <a:cubicBezTo>
                        <a:pt x="22" y="87"/>
                        <a:pt x="22" y="87"/>
                        <a:pt x="22" y="87"/>
                      </a:cubicBezTo>
                      <a:cubicBezTo>
                        <a:pt x="23" y="89"/>
                        <a:pt x="24" y="89"/>
                        <a:pt x="26" y="89"/>
                      </a:cubicBezTo>
                      <a:cubicBezTo>
                        <a:pt x="26" y="90"/>
                        <a:pt x="26" y="90"/>
                        <a:pt x="26" y="90"/>
                      </a:cubicBezTo>
                      <a:cubicBezTo>
                        <a:pt x="26" y="89"/>
                        <a:pt x="28" y="93"/>
                        <a:pt x="31" y="93"/>
                      </a:cubicBezTo>
                      <a:cubicBezTo>
                        <a:pt x="31" y="93"/>
                        <a:pt x="31" y="93"/>
                        <a:pt x="30" y="93"/>
                      </a:cubicBezTo>
                      <a:cubicBezTo>
                        <a:pt x="32" y="93"/>
                        <a:pt x="33" y="94"/>
                        <a:pt x="34" y="95"/>
                      </a:cubicBezTo>
                      <a:cubicBezTo>
                        <a:pt x="36" y="96"/>
                        <a:pt x="37" y="96"/>
                        <a:pt x="38" y="94"/>
                      </a:cubicBezTo>
                      <a:cubicBezTo>
                        <a:pt x="39" y="94"/>
                        <a:pt x="39" y="94"/>
                        <a:pt x="39" y="94"/>
                      </a:cubicBezTo>
                      <a:cubicBezTo>
                        <a:pt x="37" y="93"/>
                        <a:pt x="40" y="92"/>
                        <a:pt x="39" y="92"/>
                      </a:cubicBezTo>
                      <a:cubicBezTo>
                        <a:pt x="40" y="92"/>
                        <a:pt x="41" y="93"/>
                        <a:pt x="40" y="93"/>
                      </a:cubicBezTo>
                      <a:cubicBezTo>
                        <a:pt x="40" y="93"/>
                        <a:pt x="40" y="93"/>
                        <a:pt x="40" y="93"/>
                      </a:cubicBezTo>
                      <a:cubicBezTo>
                        <a:pt x="39" y="95"/>
                        <a:pt x="43" y="94"/>
                        <a:pt x="43" y="95"/>
                      </a:cubicBezTo>
                      <a:cubicBezTo>
                        <a:pt x="47" y="95"/>
                        <a:pt x="52" y="95"/>
                        <a:pt x="56" y="93"/>
                      </a:cubicBezTo>
                      <a:cubicBezTo>
                        <a:pt x="55" y="92"/>
                        <a:pt x="55" y="92"/>
                        <a:pt x="55" y="92"/>
                      </a:cubicBezTo>
                      <a:cubicBezTo>
                        <a:pt x="56" y="91"/>
                        <a:pt x="56" y="91"/>
                        <a:pt x="56" y="91"/>
                      </a:cubicBezTo>
                      <a:cubicBezTo>
                        <a:pt x="57" y="92"/>
                        <a:pt x="57" y="92"/>
                        <a:pt x="56" y="93"/>
                      </a:cubicBezTo>
                      <a:cubicBezTo>
                        <a:pt x="57" y="93"/>
                        <a:pt x="57" y="91"/>
                        <a:pt x="57" y="91"/>
                      </a:cubicBezTo>
                      <a:cubicBezTo>
                        <a:pt x="59" y="90"/>
                        <a:pt x="57" y="93"/>
                        <a:pt x="58" y="92"/>
                      </a:cubicBezTo>
                      <a:cubicBezTo>
                        <a:pt x="58" y="92"/>
                        <a:pt x="59" y="92"/>
                        <a:pt x="59" y="92"/>
                      </a:cubicBezTo>
                      <a:cubicBezTo>
                        <a:pt x="58" y="92"/>
                        <a:pt x="58" y="92"/>
                        <a:pt x="58" y="92"/>
                      </a:cubicBezTo>
                      <a:cubicBezTo>
                        <a:pt x="59" y="91"/>
                        <a:pt x="58" y="90"/>
                        <a:pt x="60" y="90"/>
                      </a:cubicBezTo>
                      <a:cubicBezTo>
                        <a:pt x="60" y="90"/>
                        <a:pt x="60" y="90"/>
                        <a:pt x="61" y="90"/>
                      </a:cubicBezTo>
                      <a:cubicBezTo>
                        <a:pt x="61" y="90"/>
                        <a:pt x="61" y="90"/>
                        <a:pt x="61" y="90"/>
                      </a:cubicBezTo>
                      <a:cubicBezTo>
                        <a:pt x="61" y="90"/>
                        <a:pt x="63" y="89"/>
                        <a:pt x="63" y="89"/>
                      </a:cubicBezTo>
                      <a:cubicBezTo>
                        <a:pt x="61" y="88"/>
                        <a:pt x="61" y="88"/>
                        <a:pt x="61" y="88"/>
                      </a:cubicBezTo>
                      <a:cubicBezTo>
                        <a:pt x="62" y="87"/>
                        <a:pt x="63" y="87"/>
                        <a:pt x="61" y="87"/>
                      </a:cubicBezTo>
                      <a:cubicBezTo>
                        <a:pt x="64" y="88"/>
                        <a:pt x="66" y="83"/>
                        <a:pt x="67" y="82"/>
                      </a:cubicBezTo>
                      <a:cubicBezTo>
                        <a:pt x="67" y="81"/>
                        <a:pt x="68" y="80"/>
                        <a:pt x="69" y="79"/>
                      </a:cubicBezTo>
                      <a:cubicBezTo>
                        <a:pt x="68" y="79"/>
                        <a:pt x="67" y="79"/>
                        <a:pt x="68" y="78"/>
                      </a:cubicBezTo>
                      <a:cubicBezTo>
                        <a:pt x="70" y="79"/>
                        <a:pt x="70" y="76"/>
                        <a:pt x="72" y="76"/>
                      </a:cubicBezTo>
                      <a:cubicBezTo>
                        <a:pt x="70" y="76"/>
                        <a:pt x="73" y="73"/>
                        <a:pt x="71" y="74"/>
                      </a:cubicBezTo>
                      <a:cubicBezTo>
                        <a:pt x="71" y="73"/>
                        <a:pt x="72" y="74"/>
                        <a:pt x="72" y="73"/>
                      </a:cubicBezTo>
                      <a:cubicBezTo>
                        <a:pt x="72" y="72"/>
                        <a:pt x="73" y="71"/>
                        <a:pt x="74" y="70"/>
                      </a:cubicBezTo>
                      <a:cubicBezTo>
                        <a:pt x="74" y="68"/>
                        <a:pt x="75" y="67"/>
                        <a:pt x="75" y="66"/>
                      </a:cubicBezTo>
                      <a:cubicBezTo>
                        <a:pt x="75" y="66"/>
                        <a:pt x="74" y="66"/>
                        <a:pt x="74" y="65"/>
                      </a:cubicBezTo>
                      <a:cubicBezTo>
                        <a:pt x="75" y="64"/>
                        <a:pt x="75" y="64"/>
                        <a:pt x="75" y="64"/>
                      </a:cubicBezTo>
                      <a:cubicBezTo>
                        <a:pt x="75" y="63"/>
                        <a:pt x="74" y="63"/>
                        <a:pt x="75" y="62"/>
                      </a:cubicBezTo>
                      <a:cubicBezTo>
                        <a:pt x="75" y="62"/>
                        <a:pt x="74" y="63"/>
                        <a:pt x="74" y="62"/>
                      </a:cubicBezTo>
                      <a:cubicBezTo>
                        <a:pt x="75" y="60"/>
                        <a:pt x="75" y="57"/>
                        <a:pt x="75" y="54"/>
                      </a:cubicBezTo>
                      <a:cubicBezTo>
                        <a:pt x="75" y="51"/>
                        <a:pt x="74" y="48"/>
                        <a:pt x="75" y="45"/>
                      </a:cubicBezTo>
                      <a:cubicBezTo>
                        <a:pt x="75" y="46"/>
                        <a:pt x="75" y="46"/>
                        <a:pt x="75" y="45"/>
                      </a:cubicBezTo>
                      <a:cubicBezTo>
                        <a:pt x="75" y="45"/>
                        <a:pt x="74" y="45"/>
                        <a:pt x="73" y="45"/>
                      </a:cubicBezTo>
                      <a:cubicBezTo>
                        <a:pt x="73" y="45"/>
                        <a:pt x="74" y="45"/>
                        <a:pt x="74" y="44"/>
                      </a:cubicBezTo>
                      <a:cubicBezTo>
                        <a:pt x="74" y="43"/>
                        <a:pt x="74" y="43"/>
                        <a:pt x="74" y="43"/>
                      </a:cubicBezTo>
                      <a:cubicBezTo>
                        <a:pt x="73" y="43"/>
                        <a:pt x="74" y="40"/>
                        <a:pt x="72" y="40"/>
                      </a:cubicBezTo>
                      <a:cubicBezTo>
                        <a:pt x="73" y="41"/>
                        <a:pt x="73" y="41"/>
                        <a:pt x="73" y="41"/>
                      </a:cubicBezTo>
                      <a:cubicBezTo>
                        <a:pt x="71" y="40"/>
                        <a:pt x="70" y="43"/>
                        <a:pt x="68" y="43"/>
                      </a:cubicBezTo>
                      <a:cubicBezTo>
                        <a:pt x="70" y="44"/>
                        <a:pt x="67" y="46"/>
                        <a:pt x="69" y="47"/>
                      </a:cubicBezTo>
                      <a:cubicBezTo>
                        <a:pt x="69" y="48"/>
                        <a:pt x="68" y="47"/>
                        <a:pt x="68" y="48"/>
                      </a:cubicBezTo>
                      <a:cubicBezTo>
                        <a:pt x="69" y="48"/>
                        <a:pt x="69" y="48"/>
                        <a:pt x="69" y="49"/>
                      </a:cubicBezTo>
                      <a:cubicBezTo>
                        <a:pt x="69" y="49"/>
                        <a:pt x="69" y="49"/>
                        <a:pt x="69" y="49"/>
                      </a:cubicBezTo>
                      <a:cubicBezTo>
                        <a:pt x="69" y="52"/>
                        <a:pt x="68" y="53"/>
                        <a:pt x="68" y="56"/>
                      </a:cubicBezTo>
                      <a:cubicBezTo>
                        <a:pt x="69" y="56"/>
                        <a:pt x="69" y="56"/>
                        <a:pt x="69" y="56"/>
                      </a:cubicBezTo>
                      <a:cubicBezTo>
                        <a:pt x="69" y="56"/>
                        <a:pt x="68" y="56"/>
                        <a:pt x="68" y="57"/>
                      </a:cubicBezTo>
                      <a:cubicBezTo>
                        <a:pt x="70" y="57"/>
                        <a:pt x="68" y="55"/>
                        <a:pt x="70" y="56"/>
                      </a:cubicBezTo>
                      <a:cubicBezTo>
                        <a:pt x="68" y="56"/>
                        <a:pt x="69" y="60"/>
                        <a:pt x="67" y="60"/>
                      </a:cubicBezTo>
                      <a:cubicBezTo>
                        <a:pt x="67" y="61"/>
                        <a:pt x="68" y="60"/>
                        <a:pt x="68" y="61"/>
                      </a:cubicBezTo>
                      <a:cubicBezTo>
                        <a:pt x="68" y="61"/>
                        <a:pt x="68" y="61"/>
                        <a:pt x="68" y="61"/>
                      </a:cubicBezTo>
                      <a:cubicBezTo>
                        <a:pt x="68" y="62"/>
                        <a:pt x="68" y="62"/>
                        <a:pt x="68" y="62"/>
                      </a:cubicBezTo>
                      <a:cubicBezTo>
                        <a:pt x="68" y="62"/>
                        <a:pt x="67" y="62"/>
                        <a:pt x="67" y="62"/>
                      </a:cubicBezTo>
                      <a:cubicBezTo>
                        <a:pt x="67" y="62"/>
                        <a:pt x="67" y="62"/>
                        <a:pt x="67" y="62"/>
                      </a:cubicBezTo>
                      <a:cubicBezTo>
                        <a:pt x="66" y="63"/>
                        <a:pt x="67" y="64"/>
                        <a:pt x="67" y="64"/>
                      </a:cubicBezTo>
                      <a:cubicBezTo>
                        <a:pt x="67" y="64"/>
                        <a:pt x="67" y="63"/>
                        <a:pt x="67" y="63"/>
                      </a:cubicBezTo>
                      <a:cubicBezTo>
                        <a:pt x="67" y="65"/>
                        <a:pt x="67" y="66"/>
                        <a:pt x="66" y="68"/>
                      </a:cubicBezTo>
                      <a:cubicBezTo>
                        <a:pt x="66" y="69"/>
                        <a:pt x="66" y="70"/>
                        <a:pt x="66" y="72"/>
                      </a:cubicBezTo>
                      <a:cubicBezTo>
                        <a:pt x="66" y="72"/>
                        <a:pt x="66" y="72"/>
                        <a:pt x="66" y="72"/>
                      </a:cubicBezTo>
                      <a:cubicBezTo>
                        <a:pt x="66" y="74"/>
                        <a:pt x="65" y="73"/>
                        <a:pt x="65" y="75"/>
                      </a:cubicBezTo>
                      <a:cubicBezTo>
                        <a:pt x="64" y="75"/>
                        <a:pt x="64" y="75"/>
                        <a:pt x="64" y="75"/>
                      </a:cubicBezTo>
                      <a:cubicBezTo>
                        <a:pt x="65" y="75"/>
                        <a:pt x="65" y="76"/>
                        <a:pt x="64" y="76"/>
                      </a:cubicBezTo>
                      <a:cubicBezTo>
                        <a:pt x="64" y="76"/>
                        <a:pt x="63" y="77"/>
                        <a:pt x="63" y="76"/>
                      </a:cubicBezTo>
                      <a:cubicBezTo>
                        <a:pt x="63" y="78"/>
                        <a:pt x="63" y="77"/>
                        <a:pt x="63" y="79"/>
                      </a:cubicBezTo>
                      <a:cubicBezTo>
                        <a:pt x="63" y="79"/>
                        <a:pt x="63" y="79"/>
                        <a:pt x="63" y="79"/>
                      </a:cubicBezTo>
                      <a:cubicBezTo>
                        <a:pt x="63" y="80"/>
                        <a:pt x="63" y="80"/>
                        <a:pt x="63" y="81"/>
                      </a:cubicBezTo>
                      <a:cubicBezTo>
                        <a:pt x="63" y="80"/>
                        <a:pt x="61" y="81"/>
                        <a:pt x="61" y="79"/>
                      </a:cubicBezTo>
                      <a:cubicBezTo>
                        <a:pt x="59" y="80"/>
                        <a:pt x="60" y="83"/>
                        <a:pt x="58" y="82"/>
                      </a:cubicBezTo>
                      <a:cubicBezTo>
                        <a:pt x="59" y="84"/>
                        <a:pt x="60" y="81"/>
                        <a:pt x="60" y="82"/>
                      </a:cubicBezTo>
                      <a:cubicBezTo>
                        <a:pt x="61" y="82"/>
                        <a:pt x="61" y="84"/>
                        <a:pt x="60" y="84"/>
                      </a:cubicBezTo>
                      <a:cubicBezTo>
                        <a:pt x="59" y="84"/>
                        <a:pt x="57" y="83"/>
                        <a:pt x="56" y="84"/>
                      </a:cubicBezTo>
                      <a:cubicBezTo>
                        <a:pt x="56" y="84"/>
                        <a:pt x="56" y="84"/>
                        <a:pt x="56" y="84"/>
                      </a:cubicBezTo>
                      <a:cubicBezTo>
                        <a:pt x="56" y="84"/>
                        <a:pt x="56" y="85"/>
                        <a:pt x="55" y="85"/>
                      </a:cubicBezTo>
                      <a:cubicBezTo>
                        <a:pt x="55" y="86"/>
                        <a:pt x="54" y="85"/>
                        <a:pt x="54" y="87"/>
                      </a:cubicBezTo>
                      <a:cubicBezTo>
                        <a:pt x="54" y="87"/>
                        <a:pt x="56" y="85"/>
                        <a:pt x="56" y="85"/>
                      </a:cubicBezTo>
                      <a:cubicBezTo>
                        <a:pt x="55" y="86"/>
                        <a:pt x="55" y="88"/>
                        <a:pt x="53" y="88"/>
                      </a:cubicBezTo>
                      <a:cubicBezTo>
                        <a:pt x="53" y="88"/>
                        <a:pt x="54" y="87"/>
                        <a:pt x="54" y="87"/>
                      </a:cubicBezTo>
                      <a:cubicBezTo>
                        <a:pt x="53" y="87"/>
                        <a:pt x="53" y="88"/>
                        <a:pt x="52" y="87"/>
                      </a:cubicBezTo>
                      <a:cubicBezTo>
                        <a:pt x="52" y="86"/>
                        <a:pt x="54" y="86"/>
                        <a:pt x="54" y="85"/>
                      </a:cubicBezTo>
                      <a:cubicBezTo>
                        <a:pt x="54" y="84"/>
                        <a:pt x="53" y="87"/>
                        <a:pt x="53" y="85"/>
                      </a:cubicBezTo>
                      <a:cubicBezTo>
                        <a:pt x="53" y="87"/>
                        <a:pt x="51" y="85"/>
                        <a:pt x="51" y="87"/>
                      </a:cubicBezTo>
                      <a:cubicBezTo>
                        <a:pt x="51" y="86"/>
                        <a:pt x="51" y="86"/>
                        <a:pt x="51" y="86"/>
                      </a:cubicBezTo>
                      <a:cubicBezTo>
                        <a:pt x="51" y="87"/>
                        <a:pt x="50" y="87"/>
                        <a:pt x="50" y="87"/>
                      </a:cubicBezTo>
                      <a:cubicBezTo>
                        <a:pt x="50" y="86"/>
                        <a:pt x="50" y="86"/>
                        <a:pt x="50" y="86"/>
                      </a:cubicBezTo>
                      <a:cubicBezTo>
                        <a:pt x="50" y="87"/>
                        <a:pt x="49" y="86"/>
                        <a:pt x="48" y="86"/>
                      </a:cubicBezTo>
                      <a:cubicBezTo>
                        <a:pt x="50" y="86"/>
                        <a:pt x="49" y="87"/>
                        <a:pt x="49" y="88"/>
                      </a:cubicBezTo>
                      <a:cubicBezTo>
                        <a:pt x="48" y="89"/>
                        <a:pt x="48" y="86"/>
                        <a:pt x="46" y="86"/>
                      </a:cubicBezTo>
                      <a:cubicBezTo>
                        <a:pt x="46" y="86"/>
                        <a:pt x="47" y="87"/>
                        <a:pt x="46" y="87"/>
                      </a:cubicBezTo>
                      <a:cubicBezTo>
                        <a:pt x="46" y="87"/>
                        <a:pt x="45" y="87"/>
                        <a:pt x="45" y="86"/>
                      </a:cubicBezTo>
                      <a:cubicBezTo>
                        <a:pt x="43" y="87"/>
                        <a:pt x="45" y="87"/>
                        <a:pt x="45" y="88"/>
                      </a:cubicBezTo>
                      <a:cubicBezTo>
                        <a:pt x="44" y="87"/>
                        <a:pt x="44" y="89"/>
                        <a:pt x="43" y="89"/>
                      </a:cubicBezTo>
                      <a:cubicBezTo>
                        <a:pt x="43" y="88"/>
                        <a:pt x="43" y="88"/>
                        <a:pt x="43" y="88"/>
                      </a:cubicBezTo>
                      <a:cubicBezTo>
                        <a:pt x="41" y="87"/>
                        <a:pt x="43" y="90"/>
                        <a:pt x="41" y="89"/>
                      </a:cubicBezTo>
                      <a:cubicBezTo>
                        <a:pt x="42" y="88"/>
                        <a:pt x="42" y="88"/>
                        <a:pt x="42" y="88"/>
                      </a:cubicBezTo>
                      <a:cubicBezTo>
                        <a:pt x="41" y="88"/>
                        <a:pt x="41" y="88"/>
                        <a:pt x="41" y="88"/>
                      </a:cubicBezTo>
                      <a:cubicBezTo>
                        <a:pt x="41" y="87"/>
                        <a:pt x="41" y="87"/>
                        <a:pt x="41" y="87"/>
                      </a:cubicBezTo>
                      <a:cubicBezTo>
                        <a:pt x="40" y="88"/>
                        <a:pt x="40" y="87"/>
                        <a:pt x="39" y="87"/>
                      </a:cubicBezTo>
                      <a:cubicBezTo>
                        <a:pt x="39" y="88"/>
                        <a:pt x="38" y="89"/>
                        <a:pt x="38" y="88"/>
                      </a:cubicBezTo>
                      <a:cubicBezTo>
                        <a:pt x="37" y="88"/>
                        <a:pt x="38" y="88"/>
                        <a:pt x="37" y="87"/>
                      </a:cubicBezTo>
                      <a:cubicBezTo>
                        <a:pt x="37" y="87"/>
                        <a:pt x="38" y="86"/>
                        <a:pt x="38" y="87"/>
                      </a:cubicBezTo>
                      <a:cubicBezTo>
                        <a:pt x="38" y="87"/>
                        <a:pt x="38" y="87"/>
                        <a:pt x="39" y="87"/>
                      </a:cubicBezTo>
                      <a:cubicBezTo>
                        <a:pt x="38" y="86"/>
                        <a:pt x="37" y="86"/>
                        <a:pt x="37" y="86"/>
                      </a:cubicBezTo>
                      <a:cubicBezTo>
                        <a:pt x="37" y="86"/>
                        <a:pt x="37" y="86"/>
                        <a:pt x="37" y="86"/>
                      </a:cubicBezTo>
                      <a:cubicBezTo>
                        <a:pt x="35" y="87"/>
                        <a:pt x="35" y="87"/>
                        <a:pt x="35" y="87"/>
                      </a:cubicBezTo>
                      <a:cubicBezTo>
                        <a:pt x="35" y="86"/>
                        <a:pt x="35" y="86"/>
                        <a:pt x="36" y="86"/>
                      </a:cubicBezTo>
                      <a:cubicBezTo>
                        <a:pt x="35" y="86"/>
                        <a:pt x="35" y="86"/>
                        <a:pt x="34" y="86"/>
                      </a:cubicBezTo>
                      <a:cubicBezTo>
                        <a:pt x="35" y="86"/>
                        <a:pt x="35" y="85"/>
                        <a:pt x="36" y="85"/>
                      </a:cubicBezTo>
                      <a:cubicBezTo>
                        <a:pt x="36" y="85"/>
                        <a:pt x="34" y="85"/>
                        <a:pt x="34" y="85"/>
                      </a:cubicBezTo>
                      <a:cubicBezTo>
                        <a:pt x="34" y="85"/>
                        <a:pt x="34" y="84"/>
                        <a:pt x="34" y="84"/>
                      </a:cubicBezTo>
                      <a:cubicBezTo>
                        <a:pt x="33" y="83"/>
                        <a:pt x="31" y="84"/>
                        <a:pt x="31" y="83"/>
                      </a:cubicBezTo>
                      <a:cubicBezTo>
                        <a:pt x="30" y="83"/>
                        <a:pt x="30" y="83"/>
                        <a:pt x="30" y="83"/>
                      </a:cubicBezTo>
                      <a:cubicBezTo>
                        <a:pt x="29" y="82"/>
                        <a:pt x="29" y="81"/>
                        <a:pt x="27" y="81"/>
                      </a:cubicBezTo>
                      <a:cubicBezTo>
                        <a:pt x="27" y="79"/>
                        <a:pt x="27" y="79"/>
                        <a:pt x="27" y="79"/>
                      </a:cubicBezTo>
                      <a:cubicBezTo>
                        <a:pt x="26" y="79"/>
                        <a:pt x="27" y="81"/>
                        <a:pt x="25" y="81"/>
                      </a:cubicBezTo>
                      <a:cubicBezTo>
                        <a:pt x="24" y="80"/>
                        <a:pt x="26" y="79"/>
                        <a:pt x="26" y="79"/>
                      </a:cubicBezTo>
                      <a:cubicBezTo>
                        <a:pt x="25" y="79"/>
                        <a:pt x="23" y="79"/>
                        <a:pt x="23" y="78"/>
                      </a:cubicBezTo>
                      <a:cubicBezTo>
                        <a:pt x="23" y="78"/>
                        <a:pt x="23" y="78"/>
                        <a:pt x="24" y="78"/>
                      </a:cubicBezTo>
                      <a:close/>
                      <a:moveTo>
                        <a:pt x="15" y="68"/>
                      </a:moveTo>
                      <a:cubicBezTo>
                        <a:pt x="15" y="68"/>
                        <a:pt x="16" y="68"/>
                        <a:pt x="16" y="68"/>
                      </a:cubicBezTo>
                      <a:cubicBezTo>
                        <a:pt x="15" y="69"/>
                        <a:pt x="15" y="68"/>
                        <a:pt x="15" y="68"/>
                      </a:cubicBezTo>
                      <a:close/>
                      <a:moveTo>
                        <a:pt x="7" y="48"/>
                      </a:moveTo>
                      <a:cubicBezTo>
                        <a:pt x="7" y="48"/>
                        <a:pt x="7" y="48"/>
                        <a:pt x="7" y="49"/>
                      </a:cubicBezTo>
                      <a:cubicBezTo>
                        <a:pt x="7" y="48"/>
                        <a:pt x="7" y="48"/>
                        <a:pt x="7" y="48"/>
                      </a:cubicBezTo>
                      <a:close/>
                      <a:moveTo>
                        <a:pt x="40" y="2"/>
                      </a:moveTo>
                      <a:cubicBezTo>
                        <a:pt x="40" y="2"/>
                        <a:pt x="40" y="2"/>
                        <a:pt x="40" y="2"/>
                      </a:cubicBezTo>
                      <a:cubicBezTo>
                        <a:pt x="39" y="1"/>
                        <a:pt x="40" y="2"/>
                        <a:pt x="40" y="2"/>
                      </a:cubicBezTo>
                      <a:close/>
                      <a:moveTo>
                        <a:pt x="41" y="3"/>
                      </a:moveTo>
                      <a:cubicBezTo>
                        <a:pt x="42" y="3"/>
                        <a:pt x="42" y="2"/>
                        <a:pt x="42" y="2"/>
                      </a:cubicBezTo>
                      <a:cubicBezTo>
                        <a:pt x="41" y="2"/>
                        <a:pt x="41" y="2"/>
                        <a:pt x="41" y="2"/>
                      </a:cubicBezTo>
                      <a:cubicBezTo>
                        <a:pt x="41" y="2"/>
                        <a:pt x="41" y="3"/>
                        <a:pt x="41" y="3"/>
                      </a:cubicBezTo>
                      <a:close/>
                      <a:moveTo>
                        <a:pt x="61" y="90"/>
                      </a:moveTo>
                      <a:cubicBezTo>
                        <a:pt x="60" y="90"/>
                        <a:pt x="60" y="90"/>
                        <a:pt x="60" y="90"/>
                      </a:cubicBezTo>
                      <a:cubicBezTo>
                        <a:pt x="61" y="89"/>
                        <a:pt x="61" y="89"/>
                        <a:pt x="61"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3" name="Freeform 226">
                  <a:extLst>
                    <a:ext uri="{FF2B5EF4-FFF2-40B4-BE49-F238E27FC236}">
                      <a16:creationId xmlns:a16="http://schemas.microsoft.com/office/drawing/2014/main" id="{8CA69D46-17D3-4C8F-A897-67F7E0C03C23}"/>
                    </a:ext>
                  </a:extLst>
                </p:cNvPr>
                <p:cNvSpPr>
                  <a:spLocks/>
                </p:cNvSpPr>
                <p:nvPr userDrawn="1"/>
              </p:nvSpPr>
              <p:spPr bwMode="auto">
                <a:xfrm>
                  <a:off x="3639" y="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4" name="Freeform 227">
                  <a:extLst>
                    <a:ext uri="{FF2B5EF4-FFF2-40B4-BE49-F238E27FC236}">
                      <a16:creationId xmlns:a16="http://schemas.microsoft.com/office/drawing/2014/main" id="{A6846878-282A-4B5A-9BE4-FDE149054E75}"/>
                    </a:ext>
                  </a:extLst>
                </p:cNvPr>
                <p:cNvSpPr>
                  <a:spLocks/>
                </p:cNvSpPr>
                <p:nvPr userDrawn="1"/>
              </p:nvSpPr>
              <p:spPr bwMode="auto">
                <a:xfrm>
                  <a:off x="3749" y="6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5" name="Freeform 228">
                  <a:extLst>
                    <a:ext uri="{FF2B5EF4-FFF2-40B4-BE49-F238E27FC236}">
                      <a16:creationId xmlns:a16="http://schemas.microsoft.com/office/drawing/2014/main" id="{26C10B0D-AA4A-4D9F-A488-05F37E129DC7}"/>
                    </a:ext>
                  </a:extLst>
                </p:cNvPr>
                <p:cNvSpPr>
                  <a:spLocks/>
                </p:cNvSpPr>
                <p:nvPr userDrawn="1"/>
              </p:nvSpPr>
              <p:spPr bwMode="auto">
                <a:xfrm>
                  <a:off x="3709" y="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6" name="Freeform 229">
                  <a:extLst>
                    <a:ext uri="{FF2B5EF4-FFF2-40B4-BE49-F238E27FC236}">
                      <a16:creationId xmlns:a16="http://schemas.microsoft.com/office/drawing/2014/main" id="{1A6026BA-425E-41E8-A607-D7EB00BB1F54}"/>
                    </a:ext>
                  </a:extLst>
                </p:cNvPr>
                <p:cNvSpPr>
                  <a:spLocks/>
                </p:cNvSpPr>
                <p:nvPr userDrawn="1"/>
              </p:nvSpPr>
              <p:spPr bwMode="auto">
                <a:xfrm>
                  <a:off x="3843" y="2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7" name="Freeform 230">
                  <a:extLst>
                    <a:ext uri="{FF2B5EF4-FFF2-40B4-BE49-F238E27FC236}">
                      <a16:creationId xmlns:a16="http://schemas.microsoft.com/office/drawing/2014/main" id="{0E3D6FA5-29A6-4155-8B94-CBDB26DCB8F7}"/>
                    </a:ext>
                  </a:extLst>
                </p:cNvPr>
                <p:cNvSpPr>
                  <a:spLocks/>
                </p:cNvSpPr>
                <p:nvPr userDrawn="1"/>
              </p:nvSpPr>
              <p:spPr bwMode="auto">
                <a:xfrm>
                  <a:off x="3863" y="28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1" y="1"/>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8" name="Freeform 231">
                  <a:extLst>
                    <a:ext uri="{FF2B5EF4-FFF2-40B4-BE49-F238E27FC236}">
                      <a16:creationId xmlns:a16="http://schemas.microsoft.com/office/drawing/2014/main" id="{7969BB2A-2D9B-427D-B706-B005B22D4A19}"/>
                    </a:ext>
                  </a:extLst>
                </p:cNvPr>
                <p:cNvSpPr>
                  <a:spLocks/>
                </p:cNvSpPr>
                <p:nvPr userDrawn="1"/>
              </p:nvSpPr>
              <p:spPr bwMode="auto">
                <a:xfrm>
                  <a:off x="3843" y="25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9" name="Freeform 232">
                  <a:extLst>
                    <a:ext uri="{FF2B5EF4-FFF2-40B4-BE49-F238E27FC236}">
                      <a16:creationId xmlns:a16="http://schemas.microsoft.com/office/drawing/2014/main" id="{1CF6E695-65AF-4B66-BA2F-BC0BF287946A}"/>
                    </a:ext>
                  </a:extLst>
                </p:cNvPr>
                <p:cNvSpPr>
                  <a:spLocks/>
                </p:cNvSpPr>
                <p:nvPr userDrawn="1"/>
              </p:nvSpPr>
              <p:spPr bwMode="auto">
                <a:xfrm>
                  <a:off x="3848" y="2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0" name="Freeform 233">
                  <a:extLst>
                    <a:ext uri="{FF2B5EF4-FFF2-40B4-BE49-F238E27FC236}">
                      <a16:creationId xmlns:a16="http://schemas.microsoft.com/office/drawing/2014/main" id="{AF7DAD58-0DF9-477B-A424-F7C17899F3D5}"/>
                    </a:ext>
                  </a:extLst>
                </p:cNvPr>
                <p:cNvSpPr>
                  <a:spLocks/>
                </p:cNvSpPr>
                <p:nvPr userDrawn="1"/>
              </p:nvSpPr>
              <p:spPr bwMode="auto">
                <a:xfrm>
                  <a:off x="3809" y="223"/>
                  <a:ext cx="15" cy="10"/>
                </a:xfrm>
                <a:custGeom>
                  <a:avLst/>
                  <a:gdLst>
                    <a:gd name="T0" fmla="*/ 1 w 3"/>
                    <a:gd name="T1" fmla="*/ 2 h 2"/>
                    <a:gd name="T2" fmla="*/ 2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2" y="1"/>
                      </a:cubicBezTo>
                      <a:cubicBezTo>
                        <a:pt x="3"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1" name="Rectangle 234">
                  <a:extLst>
                    <a:ext uri="{FF2B5EF4-FFF2-40B4-BE49-F238E27FC236}">
                      <a16:creationId xmlns:a16="http://schemas.microsoft.com/office/drawing/2014/main" id="{CBC5C700-AF8F-4DA5-8020-B93E248C632F}"/>
                    </a:ext>
                  </a:extLst>
                </p:cNvPr>
                <p:cNvSpPr>
                  <a:spLocks noChangeArrowheads="1"/>
                </p:cNvSpPr>
                <p:nvPr userDrawn="1"/>
              </p:nvSpPr>
              <p:spPr bwMode="auto">
                <a:xfrm>
                  <a:off x="3838" y="2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2" name="Freeform 235">
                  <a:extLst>
                    <a:ext uri="{FF2B5EF4-FFF2-40B4-BE49-F238E27FC236}">
                      <a16:creationId xmlns:a16="http://schemas.microsoft.com/office/drawing/2014/main" id="{65B72887-151B-4896-946D-6FA6308B56B9}"/>
                    </a:ext>
                  </a:extLst>
                </p:cNvPr>
                <p:cNvSpPr>
                  <a:spLocks/>
                </p:cNvSpPr>
                <p:nvPr userDrawn="1"/>
              </p:nvSpPr>
              <p:spPr bwMode="auto">
                <a:xfrm>
                  <a:off x="3819" y="25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3" name="Freeform 236">
                  <a:extLst>
                    <a:ext uri="{FF2B5EF4-FFF2-40B4-BE49-F238E27FC236}">
                      <a16:creationId xmlns:a16="http://schemas.microsoft.com/office/drawing/2014/main" id="{4D6F4C00-E150-4765-ACA9-C8B3653A083B}"/>
                    </a:ext>
                  </a:extLst>
                </p:cNvPr>
                <p:cNvSpPr>
                  <a:spLocks/>
                </p:cNvSpPr>
                <p:nvPr userDrawn="1"/>
              </p:nvSpPr>
              <p:spPr bwMode="auto">
                <a:xfrm>
                  <a:off x="3824" y="25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4" name="Freeform 237">
                  <a:extLst>
                    <a:ext uri="{FF2B5EF4-FFF2-40B4-BE49-F238E27FC236}">
                      <a16:creationId xmlns:a16="http://schemas.microsoft.com/office/drawing/2014/main" id="{64A2CA82-C115-4899-AEED-46EE6659DEDA}"/>
                    </a:ext>
                  </a:extLst>
                </p:cNvPr>
                <p:cNvSpPr>
                  <a:spLocks/>
                </p:cNvSpPr>
                <p:nvPr userDrawn="1"/>
              </p:nvSpPr>
              <p:spPr bwMode="auto">
                <a:xfrm>
                  <a:off x="3829" y="26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5" name="Freeform 238">
                  <a:extLst>
                    <a:ext uri="{FF2B5EF4-FFF2-40B4-BE49-F238E27FC236}">
                      <a16:creationId xmlns:a16="http://schemas.microsoft.com/office/drawing/2014/main" id="{A2871BCA-FA3C-475D-8B43-66794C12CFB3}"/>
                    </a:ext>
                  </a:extLst>
                </p:cNvPr>
                <p:cNvSpPr>
                  <a:spLocks/>
                </p:cNvSpPr>
                <p:nvPr userDrawn="1"/>
              </p:nvSpPr>
              <p:spPr bwMode="auto">
                <a:xfrm>
                  <a:off x="3764" y="2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6" name="Freeform 239">
                  <a:extLst>
                    <a:ext uri="{FF2B5EF4-FFF2-40B4-BE49-F238E27FC236}">
                      <a16:creationId xmlns:a16="http://schemas.microsoft.com/office/drawing/2014/main" id="{AD5D99DE-3AD3-4988-9EDD-B71F49F4928D}"/>
                    </a:ext>
                  </a:extLst>
                </p:cNvPr>
                <p:cNvSpPr>
                  <a:spLocks/>
                </p:cNvSpPr>
                <p:nvPr userDrawn="1"/>
              </p:nvSpPr>
              <p:spPr bwMode="auto">
                <a:xfrm>
                  <a:off x="3779" y="25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7" name="Freeform 240">
                  <a:extLst>
                    <a:ext uri="{FF2B5EF4-FFF2-40B4-BE49-F238E27FC236}">
                      <a16:creationId xmlns:a16="http://schemas.microsoft.com/office/drawing/2014/main" id="{7257E77A-631B-4615-872C-7F817CC13149}"/>
                    </a:ext>
                  </a:extLst>
                </p:cNvPr>
                <p:cNvSpPr>
                  <a:spLocks/>
                </p:cNvSpPr>
                <p:nvPr userDrawn="1"/>
              </p:nvSpPr>
              <p:spPr bwMode="auto">
                <a:xfrm>
                  <a:off x="3759" y="253"/>
                  <a:ext cx="15" cy="5"/>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2" y="1"/>
                        <a:pt x="0" y="1"/>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8" name="Freeform 241">
                  <a:extLst>
                    <a:ext uri="{FF2B5EF4-FFF2-40B4-BE49-F238E27FC236}">
                      <a16:creationId xmlns:a16="http://schemas.microsoft.com/office/drawing/2014/main" id="{3D278637-3249-4ED1-B22F-2502A27135B2}"/>
                    </a:ext>
                  </a:extLst>
                </p:cNvPr>
                <p:cNvSpPr>
                  <a:spLocks/>
                </p:cNvSpPr>
                <p:nvPr userDrawn="1"/>
              </p:nvSpPr>
              <p:spPr bwMode="auto">
                <a:xfrm>
                  <a:off x="3689" y="26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9" name="Freeform 242">
                  <a:extLst>
                    <a:ext uri="{FF2B5EF4-FFF2-40B4-BE49-F238E27FC236}">
                      <a16:creationId xmlns:a16="http://schemas.microsoft.com/office/drawing/2014/main" id="{63C95E27-8E16-4FCC-A7F7-94BCC04499A6}"/>
                    </a:ext>
                  </a:extLst>
                </p:cNvPr>
                <p:cNvSpPr>
                  <a:spLocks/>
                </p:cNvSpPr>
                <p:nvPr userDrawn="1"/>
              </p:nvSpPr>
              <p:spPr bwMode="auto">
                <a:xfrm>
                  <a:off x="3664" y="323"/>
                  <a:ext cx="10" cy="10"/>
                </a:xfrm>
                <a:custGeom>
                  <a:avLst/>
                  <a:gdLst>
                    <a:gd name="T0" fmla="*/ 1 w 2"/>
                    <a:gd name="T1" fmla="*/ 2 h 2"/>
                    <a:gd name="T2" fmla="*/ 1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1"/>
                        <a:pt x="0" y="1"/>
                        <a:pt x="1" y="0"/>
                      </a:cubicBezTo>
                      <a:cubicBezTo>
                        <a:pt x="1" y="0"/>
                        <a:pt x="0" y="1"/>
                        <a:pt x="0" y="0"/>
                      </a:cubicBezTo>
                      <a:cubicBezTo>
                        <a:pt x="0"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0" name="Freeform 243">
                  <a:extLst>
                    <a:ext uri="{FF2B5EF4-FFF2-40B4-BE49-F238E27FC236}">
                      <a16:creationId xmlns:a16="http://schemas.microsoft.com/office/drawing/2014/main" id="{91D25404-838E-4A6D-A904-4886162DF4E7}"/>
                    </a:ext>
                  </a:extLst>
                </p:cNvPr>
                <p:cNvSpPr>
                  <a:spLocks/>
                </p:cNvSpPr>
                <p:nvPr userDrawn="1"/>
              </p:nvSpPr>
              <p:spPr bwMode="auto">
                <a:xfrm>
                  <a:off x="3664" y="3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1" name="Freeform 244">
                  <a:extLst>
                    <a:ext uri="{FF2B5EF4-FFF2-40B4-BE49-F238E27FC236}">
                      <a16:creationId xmlns:a16="http://schemas.microsoft.com/office/drawing/2014/main" id="{751D0873-A227-4951-91ED-BCB26564999C}"/>
                    </a:ext>
                  </a:extLst>
                </p:cNvPr>
                <p:cNvSpPr>
                  <a:spLocks/>
                </p:cNvSpPr>
                <p:nvPr userDrawn="1"/>
              </p:nvSpPr>
              <p:spPr bwMode="auto">
                <a:xfrm>
                  <a:off x="3968" y="418"/>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2" name="Freeform 245">
                  <a:extLst>
                    <a:ext uri="{FF2B5EF4-FFF2-40B4-BE49-F238E27FC236}">
                      <a16:creationId xmlns:a16="http://schemas.microsoft.com/office/drawing/2014/main" id="{81B6E4E0-A2E2-49B3-B946-BB116C699A31}"/>
                    </a:ext>
                  </a:extLst>
                </p:cNvPr>
                <p:cNvSpPr>
                  <a:spLocks/>
                </p:cNvSpPr>
                <p:nvPr userDrawn="1"/>
              </p:nvSpPr>
              <p:spPr bwMode="auto">
                <a:xfrm>
                  <a:off x="3963" y="41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3" name="Freeform 246">
                  <a:extLst>
                    <a:ext uri="{FF2B5EF4-FFF2-40B4-BE49-F238E27FC236}">
                      <a16:creationId xmlns:a16="http://schemas.microsoft.com/office/drawing/2014/main" id="{D0370587-17E0-437C-A2B6-5B29233C9DB5}"/>
                    </a:ext>
                  </a:extLst>
                </p:cNvPr>
                <p:cNvSpPr>
                  <a:spLocks/>
                </p:cNvSpPr>
                <p:nvPr userDrawn="1"/>
              </p:nvSpPr>
              <p:spPr bwMode="auto">
                <a:xfrm>
                  <a:off x="3679" y="5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4" name="Freeform 247">
                  <a:extLst>
                    <a:ext uri="{FF2B5EF4-FFF2-40B4-BE49-F238E27FC236}">
                      <a16:creationId xmlns:a16="http://schemas.microsoft.com/office/drawing/2014/main" id="{171BF58E-3F6A-4175-AE65-EF649C83D06E}"/>
                    </a:ext>
                  </a:extLst>
                </p:cNvPr>
                <p:cNvSpPr>
                  <a:spLocks/>
                </p:cNvSpPr>
                <p:nvPr userDrawn="1"/>
              </p:nvSpPr>
              <p:spPr bwMode="auto">
                <a:xfrm>
                  <a:off x="3699" y="5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5" name="Freeform 248">
                  <a:extLst>
                    <a:ext uri="{FF2B5EF4-FFF2-40B4-BE49-F238E27FC236}">
                      <a16:creationId xmlns:a16="http://schemas.microsoft.com/office/drawing/2014/main" id="{FDB95DDC-390D-4E5A-A989-73BB3A874271}"/>
                    </a:ext>
                  </a:extLst>
                </p:cNvPr>
                <p:cNvSpPr>
                  <a:spLocks/>
                </p:cNvSpPr>
                <p:nvPr userDrawn="1"/>
              </p:nvSpPr>
              <p:spPr bwMode="auto">
                <a:xfrm>
                  <a:off x="3729" y="60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6" name="Freeform 249">
                  <a:extLst>
                    <a:ext uri="{FF2B5EF4-FFF2-40B4-BE49-F238E27FC236}">
                      <a16:creationId xmlns:a16="http://schemas.microsoft.com/office/drawing/2014/main" id="{85A1F3D7-0D5D-4D3D-93A9-3D1A419BBA9A}"/>
                    </a:ext>
                  </a:extLst>
                </p:cNvPr>
                <p:cNvSpPr>
                  <a:spLocks/>
                </p:cNvSpPr>
                <p:nvPr userDrawn="1"/>
              </p:nvSpPr>
              <p:spPr bwMode="auto">
                <a:xfrm>
                  <a:off x="4421" y="49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7" name="Freeform 250">
                  <a:extLst>
                    <a:ext uri="{FF2B5EF4-FFF2-40B4-BE49-F238E27FC236}">
                      <a16:creationId xmlns:a16="http://schemas.microsoft.com/office/drawing/2014/main" id="{1E73A8D5-A6ED-4D6C-8E5A-F58AC1F853EE}"/>
                    </a:ext>
                  </a:extLst>
                </p:cNvPr>
                <p:cNvSpPr>
                  <a:spLocks/>
                </p:cNvSpPr>
                <p:nvPr userDrawn="1"/>
              </p:nvSpPr>
              <p:spPr bwMode="auto">
                <a:xfrm>
                  <a:off x="4416" y="458"/>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8" name="Freeform 251">
                  <a:extLst>
                    <a:ext uri="{FF2B5EF4-FFF2-40B4-BE49-F238E27FC236}">
                      <a16:creationId xmlns:a16="http://schemas.microsoft.com/office/drawing/2014/main" id="{EA09186C-D228-432F-8CA4-1B1C354785F1}"/>
                    </a:ext>
                  </a:extLst>
                </p:cNvPr>
                <p:cNvSpPr>
                  <a:spLocks/>
                </p:cNvSpPr>
                <p:nvPr userDrawn="1"/>
              </p:nvSpPr>
              <p:spPr bwMode="auto">
                <a:xfrm>
                  <a:off x="4411" y="433"/>
                  <a:ext cx="10" cy="15"/>
                </a:xfrm>
                <a:custGeom>
                  <a:avLst/>
                  <a:gdLst>
                    <a:gd name="T0" fmla="*/ 2 w 2"/>
                    <a:gd name="T1" fmla="*/ 0 h 3"/>
                    <a:gd name="T2" fmla="*/ 1 w 2"/>
                    <a:gd name="T3" fmla="*/ 3 h 3"/>
                    <a:gd name="T4" fmla="*/ 1 w 2"/>
                    <a:gd name="T5" fmla="*/ 3 h 3"/>
                    <a:gd name="T6" fmla="*/ 2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2" y="2"/>
                        <a:pt x="1" y="3"/>
                      </a:cubicBezTo>
                      <a:cubicBezTo>
                        <a:pt x="1" y="3"/>
                        <a:pt x="1" y="3"/>
                        <a:pt x="1" y="3"/>
                      </a:cubicBezTo>
                      <a:cubicBezTo>
                        <a:pt x="2" y="3"/>
                        <a:pt x="2" y="3"/>
                        <a:pt x="2" y="3"/>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9" name="Freeform 252">
                  <a:extLst>
                    <a:ext uri="{FF2B5EF4-FFF2-40B4-BE49-F238E27FC236}">
                      <a16:creationId xmlns:a16="http://schemas.microsoft.com/office/drawing/2014/main" id="{A9073620-4F95-4935-85E8-02198324B410}"/>
                    </a:ext>
                  </a:extLst>
                </p:cNvPr>
                <p:cNvSpPr>
                  <a:spLocks/>
                </p:cNvSpPr>
                <p:nvPr userDrawn="1"/>
              </p:nvSpPr>
              <p:spPr bwMode="auto">
                <a:xfrm>
                  <a:off x="4431" y="413"/>
                  <a:ext cx="5" cy="5"/>
                </a:xfrm>
                <a:custGeom>
                  <a:avLst/>
                  <a:gdLst>
                    <a:gd name="T0" fmla="*/ 1 w 1"/>
                    <a:gd name="T1" fmla="*/ 0 h 1"/>
                    <a:gd name="T2" fmla="*/ 1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0"/>
                        <a:pt x="1"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0" name="Freeform 253">
                  <a:extLst>
                    <a:ext uri="{FF2B5EF4-FFF2-40B4-BE49-F238E27FC236}">
                      <a16:creationId xmlns:a16="http://schemas.microsoft.com/office/drawing/2014/main" id="{46B34190-AB2A-4F22-B743-6FB25DA16E37}"/>
                    </a:ext>
                  </a:extLst>
                </p:cNvPr>
                <p:cNvSpPr>
                  <a:spLocks/>
                </p:cNvSpPr>
                <p:nvPr userDrawn="1"/>
              </p:nvSpPr>
              <p:spPr bwMode="auto">
                <a:xfrm>
                  <a:off x="4436" y="413"/>
                  <a:ext cx="0" cy="10"/>
                </a:xfrm>
                <a:custGeom>
                  <a:avLst/>
                  <a:gdLst>
                    <a:gd name="T0" fmla="*/ 1 h 2"/>
                    <a:gd name="T1" fmla="*/ 1 h 2"/>
                  </a:gdLst>
                  <a:ahLst/>
                  <a:cxnLst>
                    <a:cxn ang="0">
                      <a:pos x="0" y="T0"/>
                    </a:cxn>
                    <a:cxn ang="0">
                      <a:pos x="0" y="T1"/>
                    </a:cxn>
                  </a:cxnLst>
                  <a:rect l="0" t="0" r="r" b="b"/>
                  <a:pathLst>
                    <a:path h="2">
                      <a:moveTo>
                        <a:pt x="0" y="1"/>
                      </a:move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1" name="Freeform 254">
                  <a:extLst>
                    <a:ext uri="{FF2B5EF4-FFF2-40B4-BE49-F238E27FC236}">
                      <a16:creationId xmlns:a16="http://schemas.microsoft.com/office/drawing/2014/main" id="{28FE2769-8FA2-43CA-BBC0-5B7D5007BA92}"/>
                    </a:ext>
                  </a:extLst>
                </p:cNvPr>
                <p:cNvSpPr>
                  <a:spLocks/>
                </p:cNvSpPr>
                <p:nvPr userDrawn="1"/>
              </p:nvSpPr>
              <p:spPr bwMode="auto">
                <a:xfrm>
                  <a:off x="4431" y="398"/>
                  <a:ext cx="5" cy="10"/>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1"/>
                        <a:pt x="1"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2" name="Freeform 255">
                  <a:extLst>
                    <a:ext uri="{FF2B5EF4-FFF2-40B4-BE49-F238E27FC236}">
                      <a16:creationId xmlns:a16="http://schemas.microsoft.com/office/drawing/2014/main" id="{7510A7B1-4F1B-4C89-A8E7-01122EE1C655}"/>
                    </a:ext>
                  </a:extLst>
                </p:cNvPr>
                <p:cNvSpPr>
                  <a:spLocks/>
                </p:cNvSpPr>
                <p:nvPr userDrawn="1"/>
              </p:nvSpPr>
              <p:spPr bwMode="auto">
                <a:xfrm>
                  <a:off x="4426" y="39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3" name="Freeform 256">
                  <a:extLst>
                    <a:ext uri="{FF2B5EF4-FFF2-40B4-BE49-F238E27FC236}">
                      <a16:creationId xmlns:a16="http://schemas.microsoft.com/office/drawing/2014/main" id="{B111AE63-EE4B-4216-A2C2-DD80E043F5E2}"/>
                    </a:ext>
                  </a:extLst>
                </p:cNvPr>
                <p:cNvSpPr>
                  <a:spLocks/>
                </p:cNvSpPr>
                <p:nvPr userDrawn="1"/>
              </p:nvSpPr>
              <p:spPr bwMode="auto">
                <a:xfrm>
                  <a:off x="4426" y="403"/>
                  <a:ext cx="5" cy="5"/>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4" name="Freeform 257">
                  <a:extLst>
                    <a:ext uri="{FF2B5EF4-FFF2-40B4-BE49-F238E27FC236}">
                      <a16:creationId xmlns:a16="http://schemas.microsoft.com/office/drawing/2014/main" id="{56962E9A-4B9E-48E5-BDB5-61DA6576BD2A}"/>
                    </a:ext>
                  </a:extLst>
                </p:cNvPr>
                <p:cNvSpPr>
                  <a:spLocks/>
                </p:cNvSpPr>
                <p:nvPr userDrawn="1"/>
              </p:nvSpPr>
              <p:spPr bwMode="auto">
                <a:xfrm>
                  <a:off x="4426" y="40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0" y="1"/>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5" name="Freeform 258">
                  <a:extLst>
                    <a:ext uri="{FF2B5EF4-FFF2-40B4-BE49-F238E27FC236}">
                      <a16:creationId xmlns:a16="http://schemas.microsoft.com/office/drawing/2014/main" id="{982355D2-31D1-4C71-BC8C-ECD221CFAF8B}"/>
                    </a:ext>
                  </a:extLst>
                </p:cNvPr>
                <p:cNvSpPr>
                  <a:spLocks/>
                </p:cNvSpPr>
                <p:nvPr userDrawn="1"/>
              </p:nvSpPr>
              <p:spPr bwMode="auto">
                <a:xfrm>
                  <a:off x="4411" y="42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6" name="Freeform 259">
                  <a:extLst>
                    <a:ext uri="{FF2B5EF4-FFF2-40B4-BE49-F238E27FC236}">
                      <a16:creationId xmlns:a16="http://schemas.microsoft.com/office/drawing/2014/main" id="{BA63846A-6477-45CA-A4B2-74D0B3525F60}"/>
                    </a:ext>
                  </a:extLst>
                </p:cNvPr>
                <p:cNvSpPr>
                  <a:spLocks/>
                </p:cNvSpPr>
                <p:nvPr userDrawn="1"/>
              </p:nvSpPr>
              <p:spPr bwMode="auto">
                <a:xfrm>
                  <a:off x="4426" y="37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7" name="Freeform 260">
                  <a:extLst>
                    <a:ext uri="{FF2B5EF4-FFF2-40B4-BE49-F238E27FC236}">
                      <a16:creationId xmlns:a16="http://schemas.microsoft.com/office/drawing/2014/main" id="{3EDB3097-B9D9-4450-BD31-6D9B7C258780}"/>
                    </a:ext>
                  </a:extLst>
                </p:cNvPr>
                <p:cNvSpPr>
                  <a:spLocks/>
                </p:cNvSpPr>
                <p:nvPr userDrawn="1"/>
              </p:nvSpPr>
              <p:spPr bwMode="auto">
                <a:xfrm>
                  <a:off x="4426" y="3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8" name="Freeform 261">
                  <a:extLst>
                    <a:ext uri="{FF2B5EF4-FFF2-40B4-BE49-F238E27FC236}">
                      <a16:creationId xmlns:a16="http://schemas.microsoft.com/office/drawing/2014/main" id="{B62D4237-BBE1-4D34-A7AF-0D044BE03661}"/>
                    </a:ext>
                  </a:extLst>
                </p:cNvPr>
                <p:cNvSpPr>
                  <a:spLocks/>
                </p:cNvSpPr>
                <p:nvPr userDrawn="1"/>
              </p:nvSpPr>
              <p:spPr bwMode="auto">
                <a:xfrm>
                  <a:off x="4421" y="398"/>
                  <a:ext cx="5" cy="10"/>
                </a:xfrm>
                <a:custGeom>
                  <a:avLst/>
                  <a:gdLst>
                    <a:gd name="T0" fmla="*/ 0 w 5"/>
                    <a:gd name="T1" fmla="*/ 0 h 10"/>
                    <a:gd name="T2" fmla="*/ 5 w 5"/>
                    <a:gd name="T3" fmla="*/ 10 h 10"/>
                    <a:gd name="T4" fmla="*/ 0 w 5"/>
                    <a:gd name="T5" fmla="*/ 0 h 10"/>
                    <a:gd name="T6" fmla="*/ 0 w 5"/>
                    <a:gd name="T7" fmla="*/ 0 h 10"/>
                  </a:gdLst>
                  <a:ahLst/>
                  <a:cxnLst>
                    <a:cxn ang="0">
                      <a:pos x="T0" y="T1"/>
                    </a:cxn>
                    <a:cxn ang="0">
                      <a:pos x="T2" y="T3"/>
                    </a:cxn>
                    <a:cxn ang="0">
                      <a:pos x="T4" y="T5"/>
                    </a:cxn>
                    <a:cxn ang="0">
                      <a:pos x="T6" y="T7"/>
                    </a:cxn>
                  </a:cxnLst>
                  <a:rect l="0" t="0" r="r" b="b"/>
                  <a:pathLst>
                    <a:path w="5" h="10">
                      <a:moveTo>
                        <a:pt x="0" y="0"/>
                      </a:moveTo>
                      <a:lnTo>
                        <a:pt x="5" y="1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9" name="Freeform 262">
                  <a:extLst>
                    <a:ext uri="{FF2B5EF4-FFF2-40B4-BE49-F238E27FC236}">
                      <a16:creationId xmlns:a16="http://schemas.microsoft.com/office/drawing/2014/main" id="{9C62915B-5178-4D84-9801-AFDC3EE107B0}"/>
                    </a:ext>
                  </a:extLst>
                </p:cNvPr>
                <p:cNvSpPr>
                  <a:spLocks/>
                </p:cNvSpPr>
                <p:nvPr userDrawn="1"/>
              </p:nvSpPr>
              <p:spPr bwMode="auto">
                <a:xfrm>
                  <a:off x="4426" y="3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0" name="Freeform 263">
                  <a:extLst>
                    <a:ext uri="{FF2B5EF4-FFF2-40B4-BE49-F238E27FC236}">
                      <a16:creationId xmlns:a16="http://schemas.microsoft.com/office/drawing/2014/main" id="{DA91285C-9EEE-42A1-BC20-B93003A8C0D0}"/>
                    </a:ext>
                  </a:extLst>
                </p:cNvPr>
                <p:cNvSpPr>
                  <a:spLocks/>
                </p:cNvSpPr>
                <p:nvPr userDrawn="1"/>
              </p:nvSpPr>
              <p:spPr bwMode="auto">
                <a:xfrm>
                  <a:off x="4421" y="338"/>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2"/>
                        <a:pt x="1" y="1"/>
                        <a:pt x="2" y="1"/>
                      </a:cubicBezTo>
                      <a:cubicBezTo>
                        <a:pt x="2" y="1"/>
                        <a:pt x="1" y="0"/>
                        <a:pt x="0" y="0"/>
                      </a:cubicBezTo>
                      <a:cubicBezTo>
                        <a:pt x="1"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1" name="Freeform 264">
                  <a:extLst>
                    <a:ext uri="{FF2B5EF4-FFF2-40B4-BE49-F238E27FC236}">
                      <a16:creationId xmlns:a16="http://schemas.microsoft.com/office/drawing/2014/main" id="{6E16FA80-049A-43E2-B437-21D914768081}"/>
                    </a:ext>
                  </a:extLst>
                </p:cNvPr>
                <p:cNvSpPr>
                  <a:spLocks/>
                </p:cNvSpPr>
                <p:nvPr userDrawn="1"/>
              </p:nvSpPr>
              <p:spPr bwMode="auto">
                <a:xfrm>
                  <a:off x="4421" y="3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2" name="Freeform 265">
                  <a:extLst>
                    <a:ext uri="{FF2B5EF4-FFF2-40B4-BE49-F238E27FC236}">
                      <a16:creationId xmlns:a16="http://schemas.microsoft.com/office/drawing/2014/main" id="{7C978865-913B-4FC9-B526-3CFCD006EA66}"/>
                    </a:ext>
                  </a:extLst>
                </p:cNvPr>
                <p:cNvSpPr>
                  <a:spLocks/>
                </p:cNvSpPr>
                <p:nvPr userDrawn="1"/>
              </p:nvSpPr>
              <p:spPr bwMode="auto">
                <a:xfrm>
                  <a:off x="4421" y="36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3" name="Freeform 266">
                  <a:extLst>
                    <a:ext uri="{FF2B5EF4-FFF2-40B4-BE49-F238E27FC236}">
                      <a16:creationId xmlns:a16="http://schemas.microsoft.com/office/drawing/2014/main" id="{902A3CFA-6BA7-47B2-83D6-C53EA59BC214}"/>
                    </a:ext>
                  </a:extLst>
                </p:cNvPr>
                <p:cNvSpPr>
                  <a:spLocks/>
                </p:cNvSpPr>
                <p:nvPr userDrawn="1"/>
              </p:nvSpPr>
              <p:spPr bwMode="auto">
                <a:xfrm>
                  <a:off x="4421" y="3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4" name="Freeform 267">
                  <a:extLst>
                    <a:ext uri="{FF2B5EF4-FFF2-40B4-BE49-F238E27FC236}">
                      <a16:creationId xmlns:a16="http://schemas.microsoft.com/office/drawing/2014/main" id="{4532FC21-A0B7-49BF-B133-0E3EBA6C4CF8}"/>
                    </a:ext>
                  </a:extLst>
                </p:cNvPr>
                <p:cNvSpPr>
                  <a:spLocks/>
                </p:cNvSpPr>
                <p:nvPr userDrawn="1"/>
              </p:nvSpPr>
              <p:spPr bwMode="auto">
                <a:xfrm>
                  <a:off x="4421" y="3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5" name="Freeform 268">
                  <a:extLst>
                    <a:ext uri="{FF2B5EF4-FFF2-40B4-BE49-F238E27FC236}">
                      <a16:creationId xmlns:a16="http://schemas.microsoft.com/office/drawing/2014/main" id="{72C1D533-9E23-4F7C-BD76-04C79A330B25}"/>
                    </a:ext>
                  </a:extLst>
                </p:cNvPr>
                <p:cNvSpPr>
                  <a:spLocks/>
                </p:cNvSpPr>
                <p:nvPr userDrawn="1"/>
              </p:nvSpPr>
              <p:spPr bwMode="auto">
                <a:xfrm>
                  <a:off x="4411" y="378"/>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6" name="Freeform 269">
                  <a:extLst>
                    <a:ext uri="{FF2B5EF4-FFF2-40B4-BE49-F238E27FC236}">
                      <a16:creationId xmlns:a16="http://schemas.microsoft.com/office/drawing/2014/main" id="{2C415D6F-95BC-4129-9F05-F4894B40AAC8}"/>
                    </a:ext>
                  </a:extLst>
                </p:cNvPr>
                <p:cNvSpPr>
                  <a:spLocks/>
                </p:cNvSpPr>
                <p:nvPr userDrawn="1"/>
              </p:nvSpPr>
              <p:spPr bwMode="auto">
                <a:xfrm>
                  <a:off x="4416" y="36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7" name="Rectangle 270">
                  <a:extLst>
                    <a:ext uri="{FF2B5EF4-FFF2-40B4-BE49-F238E27FC236}">
                      <a16:creationId xmlns:a16="http://schemas.microsoft.com/office/drawing/2014/main" id="{56F51155-0E82-41B9-9C25-4E793DC3622B}"/>
                    </a:ext>
                  </a:extLst>
                </p:cNvPr>
                <p:cNvSpPr>
                  <a:spLocks noChangeArrowheads="1"/>
                </p:cNvSpPr>
                <p:nvPr userDrawn="1"/>
              </p:nvSpPr>
              <p:spPr bwMode="auto">
                <a:xfrm>
                  <a:off x="4416"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8" name="Freeform 271">
                  <a:extLst>
                    <a:ext uri="{FF2B5EF4-FFF2-40B4-BE49-F238E27FC236}">
                      <a16:creationId xmlns:a16="http://schemas.microsoft.com/office/drawing/2014/main" id="{CB2B8431-2E6F-4AD4-9642-A7EC24B24AB6}"/>
                    </a:ext>
                  </a:extLst>
                </p:cNvPr>
                <p:cNvSpPr>
                  <a:spLocks/>
                </p:cNvSpPr>
                <p:nvPr userDrawn="1"/>
              </p:nvSpPr>
              <p:spPr bwMode="auto">
                <a:xfrm>
                  <a:off x="4416" y="338"/>
                  <a:ext cx="5" cy="10"/>
                </a:xfrm>
                <a:custGeom>
                  <a:avLst/>
                  <a:gdLst>
                    <a:gd name="T0" fmla="*/ 0 w 1"/>
                    <a:gd name="T1" fmla="*/ 1 h 2"/>
                    <a:gd name="T2" fmla="*/ 0 w 1"/>
                    <a:gd name="T3" fmla="*/ 0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0"/>
                        <a:pt x="0" y="0"/>
                      </a:cubicBezTo>
                      <a:cubicBezTo>
                        <a:pt x="0" y="0"/>
                        <a:pt x="0" y="1"/>
                        <a:pt x="0" y="1"/>
                      </a:cubicBezTo>
                      <a:cubicBezTo>
                        <a:pt x="0" y="2"/>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9" name="Freeform 272">
                  <a:extLst>
                    <a:ext uri="{FF2B5EF4-FFF2-40B4-BE49-F238E27FC236}">
                      <a16:creationId xmlns:a16="http://schemas.microsoft.com/office/drawing/2014/main" id="{EEF3D307-EF68-4633-BEEE-7BE85C2B9106}"/>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0" name="Rectangle 273">
                  <a:extLst>
                    <a:ext uri="{FF2B5EF4-FFF2-40B4-BE49-F238E27FC236}">
                      <a16:creationId xmlns:a16="http://schemas.microsoft.com/office/drawing/2014/main" id="{8639FD21-B8D1-439B-BAB6-BB30C3BC603B}"/>
                    </a:ext>
                  </a:extLst>
                </p:cNvPr>
                <p:cNvSpPr>
                  <a:spLocks noChangeArrowheads="1"/>
                </p:cNvSpPr>
                <p:nvPr userDrawn="1"/>
              </p:nvSpPr>
              <p:spPr bwMode="auto">
                <a:xfrm>
                  <a:off x="4406" y="3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1" name="Freeform 274">
                  <a:extLst>
                    <a:ext uri="{FF2B5EF4-FFF2-40B4-BE49-F238E27FC236}">
                      <a16:creationId xmlns:a16="http://schemas.microsoft.com/office/drawing/2014/main" id="{D6EBCE65-5A6F-4B68-995D-31DD9626B613}"/>
                    </a:ext>
                  </a:extLst>
                </p:cNvPr>
                <p:cNvSpPr>
                  <a:spLocks/>
                </p:cNvSpPr>
                <p:nvPr userDrawn="1"/>
              </p:nvSpPr>
              <p:spPr bwMode="auto">
                <a:xfrm>
                  <a:off x="4416" y="34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2" name="Freeform 275">
                  <a:extLst>
                    <a:ext uri="{FF2B5EF4-FFF2-40B4-BE49-F238E27FC236}">
                      <a16:creationId xmlns:a16="http://schemas.microsoft.com/office/drawing/2014/main" id="{9C67FA3B-4B5D-49B9-8B14-2052275E971B}"/>
                    </a:ext>
                  </a:extLst>
                </p:cNvPr>
                <p:cNvSpPr>
                  <a:spLocks/>
                </p:cNvSpPr>
                <p:nvPr userDrawn="1"/>
              </p:nvSpPr>
              <p:spPr bwMode="auto">
                <a:xfrm>
                  <a:off x="4416" y="32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3" name="Freeform 276">
                  <a:extLst>
                    <a:ext uri="{FF2B5EF4-FFF2-40B4-BE49-F238E27FC236}">
                      <a16:creationId xmlns:a16="http://schemas.microsoft.com/office/drawing/2014/main" id="{F298D0F0-302E-438A-BF5E-90845A92DFD5}"/>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4" name="Freeform 277">
                  <a:extLst>
                    <a:ext uri="{FF2B5EF4-FFF2-40B4-BE49-F238E27FC236}">
                      <a16:creationId xmlns:a16="http://schemas.microsoft.com/office/drawing/2014/main" id="{E9AA4021-0F58-4482-9D4F-87047E9FC1A6}"/>
                    </a:ext>
                  </a:extLst>
                </p:cNvPr>
                <p:cNvSpPr>
                  <a:spLocks/>
                </p:cNvSpPr>
                <p:nvPr userDrawn="1"/>
              </p:nvSpPr>
              <p:spPr bwMode="auto">
                <a:xfrm>
                  <a:off x="4416" y="348"/>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0" y="0"/>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5" name="Freeform 278">
                  <a:extLst>
                    <a:ext uri="{FF2B5EF4-FFF2-40B4-BE49-F238E27FC236}">
                      <a16:creationId xmlns:a16="http://schemas.microsoft.com/office/drawing/2014/main" id="{8CD040E2-385A-4BB3-A160-75B072664A33}"/>
                    </a:ext>
                  </a:extLst>
                </p:cNvPr>
                <p:cNvSpPr>
                  <a:spLocks/>
                </p:cNvSpPr>
                <p:nvPr userDrawn="1"/>
              </p:nvSpPr>
              <p:spPr bwMode="auto">
                <a:xfrm>
                  <a:off x="4376" y="308"/>
                  <a:ext cx="30" cy="20"/>
                </a:xfrm>
                <a:custGeom>
                  <a:avLst/>
                  <a:gdLst>
                    <a:gd name="T0" fmla="*/ 0 w 6"/>
                    <a:gd name="T1" fmla="*/ 2 h 4"/>
                    <a:gd name="T2" fmla="*/ 2 w 6"/>
                    <a:gd name="T3" fmla="*/ 3 h 4"/>
                    <a:gd name="T4" fmla="*/ 6 w 6"/>
                    <a:gd name="T5" fmla="*/ 1 h 4"/>
                    <a:gd name="T6" fmla="*/ 4 w 6"/>
                    <a:gd name="T7" fmla="*/ 1 h 4"/>
                    <a:gd name="T8" fmla="*/ 3 w 6"/>
                    <a:gd name="T9" fmla="*/ 2 h 4"/>
                    <a:gd name="T10" fmla="*/ 3 w 6"/>
                    <a:gd name="T11" fmla="*/ 1 h 4"/>
                    <a:gd name="T12" fmla="*/ 0 w 6"/>
                    <a:gd name="T13" fmla="*/ 1 h 4"/>
                    <a:gd name="T14" fmla="*/ 1 w 6"/>
                    <a:gd name="T15" fmla="*/ 2 h 4"/>
                    <a:gd name="T16" fmla="*/ 0 w 6"/>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0" y="2"/>
                      </a:moveTo>
                      <a:cubicBezTo>
                        <a:pt x="1" y="2"/>
                        <a:pt x="2" y="2"/>
                        <a:pt x="2" y="3"/>
                      </a:cubicBezTo>
                      <a:cubicBezTo>
                        <a:pt x="3" y="4"/>
                        <a:pt x="5" y="2"/>
                        <a:pt x="6" y="1"/>
                      </a:cubicBezTo>
                      <a:cubicBezTo>
                        <a:pt x="5" y="1"/>
                        <a:pt x="5" y="1"/>
                        <a:pt x="4" y="1"/>
                      </a:cubicBezTo>
                      <a:cubicBezTo>
                        <a:pt x="4" y="1"/>
                        <a:pt x="4" y="3"/>
                        <a:pt x="3" y="2"/>
                      </a:cubicBezTo>
                      <a:cubicBezTo>
                        <a:pt x="2" y="1"/>
                        <a:pt x="3" y="1"/>
                        <a:pt x="3" y="1"/>
                      </a:cubicBezTo>
                      <a:cubicBezTo>
                        <a:pt x="3" y="2"/>
                        <a:pt x="1" y="0"/>
                        <a:pt x="0" y="1"/>
                      </a:cubicBezTo>
                      <a:cubicBezTo>
                        <a:pt x="1" y="2"/>
                        <a:pt x="1" y="2"/>
                        <a:pt x="1" y="2"/>
                      </a:cubicBezTo>
                      <a:cubicBezTo>
                        <a:pt x="1" y="2"/>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6" name="Freeform 279">
                  <a:extLst>
                    <a:ext uri="{FF2B5EF4-FFF2-40B4-BE49-F238E27FC236}">
                      <a16:creationId xmlns:a16="http://schemas.microsoft.com/office/drawing/2014/main" id="{E85DC855-4419-48CB-8B4E-1E89C98D9D63}"/>
                    </a:ext>
                  </a:extLst>
                </p:cNvPr>
                <p:cNvSpPr>
                  <a:spLocks/>
                </p:cNvSpPr>
                <p:nvPr userDrawn="1"/>
              </p:nvSpPr>
              <p:spPr bwMode="auto">
                <a:xfrm>
                  <a:off x="4406" y="313"/>
                  <a:ext cx="5" cy="10"/>
                </a:xfrm>
                <a:custGeom>
                  <a:avLst/>
                  <a:gdLst>
                    <a:gd name="T0" fmla="*/ 0 w 1"/>
                    <a:gd name="T1" fmla="*/ 2 h 2"/>
                    <a:gd name="T2" fmla="*/ 0 w 1"/>
                    <a:gd name="T3" fmla="*/ 2 h 2"/>
                    <a:gd name="T4" fmla="*/ 1 w 1"/>
                    <a:gd name="T5" fmla="*/ 0 h 2"/>
                    <a:gd name="T6" fmla="*/ 0 w 1"/>
                    <a:gd name="T7" fmla="*/ 0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0" y="2"/>
                        <a:pt x="1" y="1"/>
                        <a:pt x="1" y="0"/>
                      </a:cubicBezTo>
                      <a:cubicBezTo>
                        <a:pt x="0" y="0"/>
                        <a:pt x="0" y="0"/>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7" name="Freeform 280">
                  <a:extLst>
                    <a:ext uri="{FF2B5EF4-FFF2-40B4-BE49-F238E27FC236}">
                      <a16:creationId xmlns:a16="http://schemas.microsoft.com/office/drawing/2014/main" id="{C1160258-616F-4060-A1D0-BB13CE19AA6A}"/>
                    </a:ext>
                  </a:extLst>
                </p:cNvPr>
                <p:cNvSpPr>
                  <a:spLocks/>
                </p:cNvSpPr>
                <p:nvPr userDrawn="1"/>
              </p:nvSpPr>
              <p:spPr bwMode="auto">
                <a:xfrm>
                  <a:off x="4401" y="323"/>
                  <a:ext cx="15" cy="15"/>
                </a:xfrm>
                <a:custGeom>
                  <a:avLst/>
                  <a:gdLst>
                    <a:gd name="T0" fmla="*/ 2 w 3"/>
                    <a:gd name="T1" fmla="*/ 2 h 3"/>
                    <a:gd name="T2" fmla="*/ 0 w 3"/>
                    <a:gd name="T3" fmla="*/ 2 h 3"/>
                    <a:gd name="T4" fmla="*/ 1 w 3"/>
                    <a:gd name="T5" fmla="*/ 3 h 3"/>
                    <a:gd name="T6" fmla="*/ 2 w 3"/>
                    <a:gd name="T7" fmla="*/ 2 h 3"/>
                    <a:gd name="T8" fmla="*/ 3 w 3"/>
                    <a:gd name="T9" fmla="*/ 3 h 3"/>
                    <a:gd name="T10" fmla="*/ 3 w 3"/>
                    <a:gd name="T11" fmla="*/ 2 h 3"/>
                    <a:gd name="T12" fmla="*/ 3 w 3"/>
                    <a:gd name="T13" fmla="*/ 2 h 3"/>
                    <a:gd name="T14" fmla="*/ 3 w 3"/>
                    <a:gd name="T15" fmla="*/ 2 h 3"/>
                    <a:gd name="T16" fmla="*/ 3 w 3"/>
                    <a:gd name="T17" fmla="*/ 2 h 3"/>
                    <a:gd name="T18" fmla="*/ 2 w 3"/>
                    <a:gd name="T19" fmla="*/ 2 h 3"/>
                    <a:gd name="T20" fmla="*/ 2 w 3"/>
                    <a:gd name="T21" fmla="*/ 2 h 3"/>
                    <a:gd name="T22" fmla="*/ 2 w 3"/>
                    <a:gd name="T23" fmla="*/ 2 h 3"/>
                    <a:gd name="T24" fmla="*/ 2 w 3"/>
                    <a:gd name="T25" fmla="*/ 2 h 3"/>
                    <a:gd name="T26" fmla="*/ 3 w 3"/>
                    <a:gd name="T27" fmla="*/ 2 h 3"/>
                    <a:gd name="T28" fmla="*/ 3 w 3"/>
                    <a:gd name="T29" fmla="*/ 2 h 3"/>
                    <a:gd name="T30" fmla="*/ 1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2"/>
                        <a:pt x="1" y="1"/>
                        <a:pt x="0" y="2"/>
                      </a:cubicBezTo>
                      <a:cubicBezTo>
                        <a:pt x="0" y="3"/>
                        <a:pt x="1" y="2"/>
                        <a:pt x="1" y="3"/>
                      </a:cubicBezTo>
                      <a:cubicBezTo>
                        <a:pt x="1" y="1"/>
                        <a:pt x="2" y="3"/>
                        <a:pt x="2" y="2"/>
                      </a:cubicBezTo>
                      <a:cubicBezTo>
                        <a:pt x="2" y="2"/>
                        <a:pt x="2" y="2"/>
                        <a:pt x="3" y="3"/>
                      </a:cubicBezTo>
                      <a:cubicBezTo>
                        <a:pt x="3" y="2"/>
                        <a:pt x="3" y="2"/>
                        <a:pt x="3" y="2"/>
                      </a:cubicBezTo>
                      <a:cubicBezTo>
                        <a:pt x="3" y="2"/>
                        <a:pt x="3" y="2"/>
                        <a:pt x="3" y="2"/>
                      </a:cubicBezTo>
                      <a:cubicBezTo>
                        <a:pt x="3" y="2"/>
                        <a:pt x="3" y="2"/>
                        <a:pt x="3" y="2"/>
                      </a:cubicBezTo>
                      <a:cubicBezTo>
                        <a:pt x="3" y="2"/>
                        <a:pt x="3" y="2"/>
                        <a:pt x="3" y="2"/>
                      </a:cubicBezTo>
                      <a:cubicBezTo>
                        <a:pt x="3" y="2"/>
                        <a:pt x="2" y="2"/>
                        <a:pt x="2" y="2"/>
                      </a:cubicBezTo>
                      <a:cubicBezTo>
                        <a:pt x="2" y="2"/>
                        <a:pt x="2" y="2"/>
                        <a:pt x="2" y="2"/>
                      </a:cubicBezTo>
                      <a:cubicBezTo>
                        <a:pt x="2" y="2"/>
                        <a:pt x="2" y="2"/>
                        <a:pt x="2" y="2"/>
                      </a:cubicBezTo>
                      <a:cubicBezTo>
                        <a:pt x="2" y="1"/>
                        <a:pt x="2" y="2"/>
                        <a:pt x="2" y="2"/>
                      </a:cubicBezTo>
                      <a:cubicBezTo>
                        <a:pt x="3" y="2"/>
                        <a:pt x="3" y="2"/>
                        <a:pt x="3" y="2"/>
                      </a:cubicBezTo>
                      <a:cubicBezTo>
                        <a:pt x="3" y="2"/>
                        <a:pt x="3" y="2"/>
                        <a:pt x="3" y="2"/>
                      </a:cubicBezTo>
                      <a:cubicBezTo>
                        <a:pt x="1" y="0"/>
                        <a:pt x="1" y="0"/>
                        <a:pt x="1" y="0"/>
                      </a:cubicBezTo>
                      <a:cubicBezTo>
                        <a:pt x="1"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8" name="Freeform 281">
                  <a:extLst>
                    <a:ext uri="{FF2B5EF4-FFF2-40B4-BE49-F238E27FC236}">
                      <a16:creationId xmlns:a16="http://schemas.microsoft.com/office/drawing/2014/main" id="{F5E6479D-9ACB-43FA-AC15-389D42B77BA6}"/>
                    </a:ext>
                  </a:extLst>
                </p:cNvPr>
                <p:cNvSpPr>
                  <a:spLocks/>
                </p:cNvSpPr>
                <p:nvPr userDrawn="1"/>
              </p:nvSpPr>
              <p:spPr bwMode="auto">
                <a:xfrm>
                  <a:off x="4406"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9" name="Freeform 282">
                  <a:extLst>
                    <a:ext uri="{FF2B5EF4-FFF2-40B4-BE49-F238E27FC236}">
                      <a16:creationId xmlns:a16="http://schemas.microsoft.com/office/drawing/2014/main" id="{25F804D5-30C5-40B3-9959-04921BC73B21}"/>
                    </a:ext>
                  </a:extLst>
                </p:cNvPr>
                <p:cNvSpPr>
                  <a:spLocks/>
                </p:cNvSpPr>
                <p:nvPr userDrawn="1"/>
              </p:nvSpPr>
              <p:spPr bwMode="auto">
                <a:xfrm>
                  <a:off x="4406" y="373"/>
                  <a:ext cx="10" cy="10"/>
                </a:xfrm>
                <a:custGeom>
                  <a:avLst/>
                  <a:gdLst>
                    <a:gd name="T0" fmla="*/ 0 w 2"/>
                    <a:gd name="T1" fmla="*/ 1 h 2"/>
                    <a:gd name="T2" fmla="*/ 0 w 2"/>
                    <a:gd name="T3" fmla="*/ 2 h 2"/>
                    <a:gd name="T4" fmla="*/ 0 w 2"/>
                    <a:gd name="T5" fmla="*/ 2 h 2"/>
                    <a:gd name="T6" fmla="*/ 1 w 2"/>
                    <a:gd name="T7" fmla="*/ 2 h 2"/>
                    <a:gd name="T8" fmla="*/ 1 w 2"/>
                    <a:gd name="T9" fmla="*/ 2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2"/>
                      </a:cubicBezTo>
                      <a:cubicBezTo>
                        <a:pt x="0" y="2"/>
                        <a:pt x="0" y="2"/>
                        <a:pt x="0" y="2"/>
                      </a:cubicBezTo>
                      <a:cubicBezTo>
                        <a:pt x="0" y="2"/>
                        <a:pt x="0" y="2"/>
                        <a:pt x="1" y="2"/>
                      </a:cubicBezTo>
                      <a:cubicBezTo>
                        <a:pt x="1" y="2"/>
                        <a:pt x="1" y="2"/>
                        <a:pt x="1" y="2"/>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0" name="Freeform 283">
                  <a:extLst>
                    <a:ext uri="{FF2B5EF4-FFF2-40B4-BE49-F238E27FC236}">
                      <a16:creationId xmlns:a16="http://schemas.microsoft.com/office/drawing/2014/main" id="{CBD4455E-90E8-423D-ABF7-176DD1C47F31}"/>
                    </a:ext>
                  </a:extLst>
                </p:cNvPr>
                <p:cNvSpPr>
                  <a:spLocks/>
                </p:cNvSpPr>
                <p:nvPr userDrawn="1"/>
              </p:nvSpPr>
              <p:spPr bwMode="auto">
                <a:xfrm>
                  <a:off x="4401" y="348"/>
                  <a:ext cx="10" cy="10"/>
                </a:xfrm>
                <a:custGeom>
                  <a:avLst/>
                  <a:gdLst>
                    <a:gd name="T0" fmla="*/ 2 w 2"/>
                    <a:gd name="T1" fmla="*/ 2 h 2"/>
                    <a:gd name="T2" fmla="*/ 1 w 2"/>
                    <a:gd name="T3" fmla="*/ 0 h 2"/>
                    <a:gd name="T4" fmla="*/ 0 w 2"/>
                    <a:gd name="T5" fmla="*/ 1 h 2"/>
                    <a:gd name="T6" fmla="*/ 1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1" y="0"/>
                        <a:pt x="1" y="0"/>
                        <a:pt x="1" y="0"/>
                      </a:cubicBezTo>
                      <a:cubicBezTo>
                        <a:pt x="0" y="1"/>
                        <a:pt x="0" y="1"/>
                        <a:pt x="0" y="1"/>
                      </a:cubicBezTo>
                      <a:cubicBezTo>
                        <a:pt x="1" y="1"/>
                        <a:pt x="1" y="1"/>
                        <a:pt x="1"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1" name="Freeform 284">
                  <a:extLst>
                    <a:ext uri="{FF2B5EF4-FFF2-40B4-BE49-F238E27FC236}">
                      <a16:creationId xmlns:a16="http://schemas.microsoft.com/office/drawing/2014/main" id="{FB232030-63DF-482E-AA9A-211B529CE1BD}"/>
                    </a:ext>
                  </a:extLst>
                </p:cNvPr>
                <p:cNvSpPr>
                  <a:spLocks/>
                </p:cNvSpPr>
                <p:nvPr userDrawn="1"/>
              </p:nvSpPr>
              <p:spPr bwMode="auto">
                <a:xfrm>
                  <a:off x="4401" y="308"/>
                  <a:ext cx="10" cy="5"/>
                </a:xfrm>
                <a:custGeom>
                  <a:avLst/>
                  <a:gdLst>
                    <a:gd name="T0" fmla="*/ 5 w 10"/>
                    <a:gd name="T1" fmla="*/ 5 h 5"/>
                    <a:gd name="T2" fmla="*/ 10 w 10"/>
                    <a:gd name="T3" fmla="*/ 0 h 5"/>
                    <a:gd name="T4" fmla="*/ 0 w 10"/>
                    <a:gd name="T5" fmla="*/ 0 h 5"/>
                    <a:gd name="T6" fmla="*/ 5 w 10"/>
                    <a:gd name="T7" fmla="*/ 5 h 5"/>
                  </a:gdLst>
                  <a:ahLst/>
                  <a:cxnLst>
                    <a:cxn ang="0">
                      <a:pos x="T0" y="T1"/>
                    </a:cxn>
                    <a:cxn ang="0">
                      <a:pos x="T2" y="T3"/>
                    </a:cxn>
                    <a:cxn ang="0">
                      <a:pos x="T4" y="T5"/>
                    </a:cxn>
                    <a:cxn ang="0">
                      <a:pos x="T6" y="T7"/>
                    </a:cxn>
                  </a:cxnLst>
                  <a:rect l="0" t="0" r="r" b="b"/>
                  <a:pathLst>
                    <a:path w="10" h="5">
                      <a:moveTo>
                        <a:pt x="5" y="5"/>
                      </a:moveTo>
                      <a:lnTo>
                        <a:pt x="10"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2" name="Freeform 285">
                  <a:extLst>
                    <a:ext uri="{FF2B5EF4-FFF2-40B4-BE49-F238E27FC236}">
                      <a16:creationId xmlns:a16="http://schemas.microsoft.com/office/drawing/2014/main" id="{373EFB3E-BE06-410D-970E-1ABEE4188B34}"/>
                    </a:ext>
                  </a:extLst>
                </p:cNvPr>
                <p:cNvSpPr>
                  <a:spLocks/>
                </p:cNvSpPr>
                <p:nvPr userDrawn="1"/>
              </p:nvSpPr>
              <p:spPr bwMode="auto">
                <a:xfrm>
                  <a:off x="4401" y="298"/>
                  <a:ext cx="5" cy="5"/>
                </a:xfrm>
                <a:custGeom>
                  <a:avLst/>
                  <a:gdLst>
                    <a:gd name="T0" fmla="*/ 0 w 5"/>
                    <a:gd name="T1" fmla="*/ 5 h 5"/>
                    <a:gd name="T2" fmla="*/ 5 w 5"/>
                    <a:gd name="T3" fmla="*/ 0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3" name="Freeform 286">
                  <a:extLst>
                    <a:ext uri="{FF2B5EF4-FFF2-40B4-BE49-F238E27FC236}">
                      <a16:creationId xmlns:a16="http://schemas.microsoft.com/office/drawing/2014/main" id="{1B3E73E4-423E-4568-9B55-F942F7D6C045}"/>
                    </a:ext>
                  </a:extLst>
                </p:cNvPr>
                <p:cNvSpPr>
                  <a:spLocks/>
                </p:cNvSpPr>
                <p:nvPr userDrawn="1"/>
              </p:nvSpPr>
              <p:spPr bwMode="auto">
                <a:xfrm>
                  <a:off x="4097"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4" name="Freeform 287">
                  <a:extLst>
                    <a:ext uri="{FF2B5EF4-FFF2-40B4-BE49-F238E27FC236}">
                      <a16:creationId xmlns:a16="http://schemas.microsoft.com/office/drawing/2014/main" id="{999BAA75-A1E2-4077-93E5-D31AEB3AB0BC}"/>
                    </a:ext>
                  </a:extLst>
                </p:cNvPr>
                <p:cNvSpPr>
                  <a:spLocks/>
                </p:cNvSpPr>
                <p:nvPr userDrawn="1"/>
              </p:nvSpPr>
              <p:spPr bwMode="auto">
                <a:xfrm>
                  <a:off x="4097" y="5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5" name="Freeform 288">
                  <a:extLst>
                    <a:ext uri="{FF2B5EF4-FFF2-40B4-BE49-F238E27FC236}">
                      <a16:creationId xmlns:a16="http://schemas.microsoft.com/office/drawing/2014/main" id="{3069BFB8-DC3A-4649-B0F2-4FB477A6DB8D}"/>
                    </a:ext>
                  </a:extLst>
                </p:cNvPr>
                <p:cNvSpPr>
                  <a:spLocks/>
                </p:cNvSpPr>
                <p:nvPr userDrawn="1"/>
              </p:nvSpPr>
              <p:spPr bwMode="auto">
                <a:xfrm>
                  <a:off x="4157" y="238"/>
                  <a:ext cx="15" cy="5"/>
                </a:xfrm>
                <a:custGeom>
                  <a:avLst/>
                  <a:gdLst>
                    <a:gd name="T0" fmla="*/ 3 w 3"/>
                    <a:gd name="T1" fmla="*/ 0 h 1"/>
                    <a:gd name="T2" fmla="*/ 1 w 3"/>
                    <a:gd name="T3" fmla="*/ 0 h 1"/>
                    <a:gd name="T4" fmla="*/ 2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2" y="0"/>
                        <a:pt x="0" y="0"/>
                        <a:pt x="1" y="0"/>
                      </a:cubicBezTo>
                      <a:cubicBezTo>
                        <a:pt x="2" y="1"/>
                        <a:pt x="2" y="1"/>
                        <a:pt x="2" y="1"/>
                      </a:cubicBezTo>
                      <a:cubicBezTo>
                        <a:pt x="2"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6" name="Freeform 289">
                  <a:extLst>
                    <a:ext uri="{FF2B5EF4-FFF2-40B4-BE49-F238E27FC236}">
                      <a16:creationId xmlns:a16="http://schemas.microsoft.com/office/drawing/2014/main" id="{908CD75E-DC05-4D03-A162-4B88C60FA25D}"/>
                    </a:ext>
                  </a:extLst>
                </p:cNvPr>
                <p:cNvSpPr>
                  <a:spLocks/>
                </p:cNvSpPr>
                <p:nvPr userDrawn="1"/>
              </p:nvSpPr>
              <p:spPr bwMode="auto">
                <a:xfrm>
                  <a:off x="4092" y="38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7" name="Freeform 290">
                  <a:extLst>
                    <a:ext uri="{FF2B5EF4-FFF2-40B4-BE49-F238E27FC236}">
                      <a16:creationId xmlns:a16="http://schemas.microsoft.com/office/drawing/2014/main" id="{788A0CF6-C504-471E-B8FC-826F5977B48D}"/>
                    </a:ext>
                  </a:extLst>
                </p:cNvPr>
                <p:cNvSpPr>
                  <a:spLocks/>
                </p:cNvSpPr>
                <p:nvPr userDrawn="1"/>
              </p:nvSpPr>
              <p:spPr bwMode="auto">
                <a:xfrm>
                  <a:off x="4102" y="3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8" name="Freeform 291">
                  <a:extLst>
                    <a:ext uri="{FF2B5EF4-FFF2-40B4-BE49-F238E27FC236}">
                      <a16:creationId xmlns:a16="http://schemas.microsoft.com/office/drawing/2014/main" id="{D1BCC020-BD64-4B8E-A8C7-3DB7A1F05D5D}"/>
                    </a:ext>
                  </a:extLst>
                </p:cNvPr>
                <p:cNvSpPr>
                  <a:spLocks/>
                </p:cNvSpPr>
                <p:nvPr userDrawn="1"/>
              </p:nvSpPr>
              <p:spPr bwMode="auto">
                <a:xfrm>
                  <a:off x="4127" y="588"/>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9" name="Freeform 292">
                  <a:extLst>
                    <a:ext uri="{FF2B5EF4-FFF2-40B4-BE49-F238E27FC236}">
                      <a16:creationId xmlns:a16="http://schemas.microsoft.com/office/drawing/2014/main" id="{E956408F-52C1-40FA-90E7-CE88AAD27A8F}"/>
                    </a:ext>
                  </a:extLst>
                </p:cNvPr>
                <p:cNvSpPr>
                  <a:spLocks/>
                </p:cNvSpPr>
                <p:nvPr userDrawn="1"/>
              </p:nvSpPr>
              <p:spPr bwMode="auto">
                <a:xfrm>
                  <a:off x="4316" y="218"/>
                  <a:ext cx="5"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0" name="Freeform 293">
                  <a:extLst>
                    <a:ext uri="{FF2B5EF4-FFF2-40B4-BE49-F238E27FC236}">
                      <a16:creationId xmlns:a16="http://schemas.microsoft.com/office/drawing/2014/main" id="{1DE58E73-476D-4C9F-99FC-4204CD19028F}"/>
                    </a:ext>
                  </a:extLst>
                </p:cNvPr>
                <p:cNvSpPr>
                  <a:spLocks/>
                </p:cNvSpPr>
                <p:nvPr userDrawn="1"/>
              </p:nvSpPr>
              <p:spPr bwMode="auto">
                <a:xfrm>
                  <a:off x="4057" y="5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1" name="Freeform 294">
                  <a:extLst>
                    <a:ext uri="{FF2B5EF4-FFF2-40B4-BE49-F238E27FC236}">
                      <a16:creationId xmlns:a16="http://schemas.microsoft.com/office/drawing/2014/main" id="{B4671996-920C-4F94-83C0-7C1950525C48}"/>
                    </a:ext>
                  </a:extLst>
                </p:cNvPr>
                <p:cNvSpPr>
                  <a:spLocks/>
                </p:cNvSpPr>
                <p:nvPr userDrawn="1"/>
              </p:nvSpPr>
              <p:spPr bwMode="auto">
                <a:xfrm>
                  <a:off x="4306" y="213"/>
                  <a:ext cx="10" cy="5"/>
                </a:xfrm>
                <a:custGeom>
                  <a:avLst/>
                  <a:gdLst>
                    <a:gd name="T0" fmla="*/ 0 w 2"/>
                    <a:gd name="T1" fmla="*/ 1 h 1"/>
                    <a:gd name="T2" fmla="*/ 0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2" name="Freeform 295">
                  <a:extLst>
                    <a:ext uri="{FF2B5EF4-FFF2-40B4-BE49-F238E27FC236}">
                      <a16:creationId xmlns:a16="http://schemas.microsoft.com/office/drawing/2014/main" id="{29E0FA00-8488-49E7-9DCA-D3D6A9128CE0}"/>
                    </a:ext>
                  </a:extLst>
                </p:cNvPr>
                <p:cNvSpPr>
                  <a:spLocks/>
                </p:cNvSpPr>
                <p:nvPr userDrawn="1"/>
              </p:nvSpPr>
              <p:spPr bwMode="auto">
                <a:xfrm>
                  <a:off x="4336" y="5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3" name="Freeform 296">
                  <a:extLst>
                    <a:ext uri="{FF2B5EF4-FFF2-40B4-BE49-F238E27FC236}">
                      <a16:creationId xmlns:a16="http://schemas.microsoft.com/office/drawing/2014/main" id="{5C8C932D-E25C-4207-90DA-91EC459BE632}"/>
                    </a:ext>
                  </a:extLst>
                </p:cNvPr>
                <p:cNvSpPr>
                  <a:spLocks/>
                </p:cNvSpPr>
                <p:nvPr userDrawn="1"/>
              </p:nvSpPr>
              <p:spPr bwMode="auto">
                <a:xfrm>
                  <a:off x="4411" y="5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4" name="Freeform 297">
                  <a:extLst>
                    <a:ext uri="{FF2B5EF4-FFF2-40B4-BE49-F238E27FC236}">
                      <a16:creationId xmlns:a16="http://schemas.microsoft.com/office/drawing/2014/main" id="{0C59A720-7D74-49B5-9AA0-12AD62BD457C}"/>
                    </a:ext>
                  </a:extLst>
                </p:cNvPr>
                <p:cNvSpPr>
                  <a:spLocks/>
                </p:cNvSpPr>
                <p:nvPr userDrawn="1"/>
              </p:nvSpPr>
              <p:spPr bwMode="auto">
                <a:xfrm>
                  <a:off x="4376" y="263"/>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5" name="Freeform 298">
                  <a:extLst>
                    <a:ext uri="{FF2B5EF4-FFF2-40B4-BE49-F238E27FC236}">
                      <a16:creationId xmlns:a16="http://schemas.microsoft.com/office/drawing/2014/main" id="{6B2B475B-5B45-4980-9BAC-6A4A5A72E89E}"/>
                    </a:ext>
                  </a:extLst>
                </p:cNvPr>
                <p:cNvSpPr>
                  <a:spLocks/>
                </p:cNvSpPr>
                <p:nvPr userDrawn="1"/>
              </p:nvSpPr>
              <p:spPr bwMode="auto">
                <a:xfrm>
                  <a:off x="4371"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6" name="Freeform 299">
                  <a:extLst>
                    <a:ext uri="{FF2B5EF4-FFF2-40B4-BE49-F238E27FC236}">
                      <a16:creationId xmlns:a16="http://schemas.microsoft.com/office/drawing/2014/main" id="{44689394-DA4D-4EC8-951F-8BD9EC15C511}"/>
                    </a:ext>
                  </a:extLst>
                </p:cNvPr>
                <p:cNvSpPr>
                  <a:spLocks/>
                </p:cNvSpPr>
                <p:nvPr userDrawn="1"/>
              </p:nvSpPr>
              <p:spPr bwMode="auto">
                <a:xfrm>
                  <a:off x="4276" y="23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7" name="Freeform 300">
                  <a:extLst>
                    <a:ext uri="{FF2B5EF4-FFF2-40B4-BE49-F238E27FC236}">
                      <a16:creationId xmlns:a16="http://schemas.microsoft.com/office/drawing/2014/main" id="{1337CCB0-0B93-4199-9F00-AE3396FEB774}"/>
                    </a:ext>
                  </a:extLst>
                </p:cNvPr>
                <p:cNvSpPr>
                  <a:spLocks/>
                </p:cNvSpPr>
                <p:nvPr userDrawn="1"/>
              </p:nvSpPr>
              <p:spPr bwMode="auto">
                <a:xfrm>
                  <a:off x="4376" y="26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8" name="Freeform 301">
                  <a:extLst>
                    <a:ext uri="{FF2B5EF4-FFF2-40B4-BE49-F238E27FC236}">
                      <a16:creationId xmlns:a16="http://schemas.microsoft.com/office/drawing/2014/main" id="{716D16D1-3C8B-4840-908E-739A6BB9A949}"/>
                    </a:ext>
                  </a:extLst>
                </p:cNvPr>
                <p:cNvSpPr>
                  <a:spLocks/>
                </p:cNvSpPr>
                <p:nvPr userDrawn="1"/>
              </p:nvSpPr>
              <p:spPr bwMode="auto">
                <a:xfrm>
                  <a:off x="4381" y="2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9" name="Freeform 302">
                  <a:extLst>
                    <a:ext uri="{FF2B5EF4-FFF2-40B4-BE49-F238E27FC236}">
                      <a16:creationId xmlns:a16="http://schemas.microsoft.com/office/drawing/2014/main" id="{3A402AF4-A311-4D2B-BECD-B78C5090ACEB}"/>
                    </a:ext>
                  </a:extLst>
                </p:cNvPr>
                <p:cNvSpPr>
                  <a:spLocks/>
                </p:cNvSpPr>
                <p:nvPr userDrawn="1"/>
              </p:nvSpPr>
              <p:spPr bwMode="auto">
                <a:xfrm>
                  <a:off x="4376" y="2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0" name="Freeform 303">
                  <a:extLst>
                    <a:ext uri="{FF2B5EF4-FFF2-40B4-BE49-F238E27FC236}">
                      <a16:creationId xmlns:a16="http://schemas.microsoft.com/office/drawing/2014/main" id="{80243BE3-AAA5-4BCF-AFA7-A606AB92C684}"/>
                    </a:ext>
                  </a:extLst>
                </p:cNvPr>
                <p:cNvSpPr>
                  <a:spLocks/>
                </p:cNvSpPr>
                <p:nvPr userDrawn="1"/>
              </p:nvSpPr>
              <p:spPr bwMode="auto">
                <a:xfrm>
                  <a:off x="4222" y="66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1" name="Rectangle 304">
                  <a:extLst>
                    <a:ext uri="{FF2B5EF4-FFF2-40B4-BE49-F238E27FC236}">
                      <a16:creationId xmlns:a16="http://schemas.microsoft.com/office/drawing/2014/main" id="{FE465E52-783B-4AA2-B696-3FA54DD301F0}"/>
                    </a:ext>
                  </a:extLst>
                </p:cNvPr>
                <p:cNvSpPr>
                  <a:spLocks noChangeArrowheads="1"/>
                </p:cNvSpPr>
                <p:nvPr userDrawn="1"/>
              </p:nvSpPr>
              <p:spPr bwMode="auto">
                <a:xfrm>
                  <a:off x="4157" y="3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2" name="Freeform 305">
                  <a:extLst>
                    <a:ext uri="{FF2B5EF4-FFF2-40B4-BE49-F238E27FC236}">
                      <a16:creationId xmlns:a16="http://schemas.microsoft.com/office/drawing/2014/main" id="{FE1F545B-AA74-4D58-AF4C-B98906052C10}"/>
                    </a:ext>
                  </a:extLst>
                </p:cNvPr>
                <p:cNvSpPr>
                  <a:spLocks/>
                </p:cNvSpPr>
                <p:nvPr userDrawn="1"/>
              </p:nvSpPr>
              <p:spPr bwMode="auto">
                <a:xfrm>
                  <a:off x="4147" y="298"/>
                  <a:ext cx="10" cy="15"/>
                </a:xfrm>
                <a:custGeom>
                  <a:avLst/>
                  <a:gdLst>
                    <a:gd name="T0" fmla="*/ 2 w 2"/>
                    <a:gd name="T1" fmla="*/ 3 h 3"/>
                    <a:gd name="T2" fmla="*/ 2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2" y="2"/>
                        <a:pt x="2" y="1"/>
                      </a:cubicBezTo>
                      <a:cubicBezTo>
                        <a:pt x="0" y="0"/>
                        <a:pt x="0" y="0"/>
                        <a:pt x="0" y="0"/>
                      </a:cubicBez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3" name="Freeform 306">
                  <a:extLst>
                    <a:ext uri="{FF2B5EF4-FFF2-40B4-BE49-F238E27FC236}">
                      <a16:creationId xmlns:a16="http://schemas.microsoft.com/office/drawing/2014/main" id="{703681CD-8E64-4009-9D63-1A746B6D4DDB}"/>
                    </a:ext>
                  </a:extLst>
                </p:cNvPr>
                <p:cNvSpPr>
                  <a:spLocks noEditPoints="1"/>
                </p:cNvSpPr>
                <p:nvPr userDrawn="1"/>
              </p:nvSpPr>
              <p:spPr bwMode="auto">
                <a:xfrm>
                  <a:off x="4042" y="198"/>
                  <a:ext cx="374" cy="505"/>
                </a:xfrm>
                <a:custGeom>
                  <a:avLst/>
                  <a:gdLst>
                    <a:gd name="T0" fmla="*/ 12 w 75"/>
                    <a:gd name="T1" fmla="*/ 68 h 101"/>
                    <a:gd name="T2" fmla="*/ 11 w 75"/>
                    <a:gd name="T3" fmla="*/ 62 h 101"/>
                    <a:gd name="T4" fmla="*/ 12 w 75"/>
                    <a:gd name="T5" fmla="*/ 59 h 101"/>
                    <a:gd name="T6" fmla="*/ 11 w 75"/>
                    <a:gd name="T7" fmla="*/ 54 h 101"/>
                    <a:gd name="T8" fmla="*/ 11 w 75"/>
                    <a:gd name="T9" fmla="*/ 48 h 101"/>
                    <a:gd name="T10" fmla="*/ 10 w 75"/>
                    <a:gd name="T11" fmla="*/ 38 h 101"/>
                    <a:gd name="T12" fmla="*/ 10 w 75"/>
                    <a:gd name="T13" fmla="*/ 38 h 101"/>
                    <a:gd name="T14" fmla="*/ 13 w 75"/>
                    <a:gd name="T15" fmla="*/ 38 h 101"/>
                    <a:gd name="T16" fmla="*/ 15 w 75"/>
                    <a:gd name="T17" fmla="*/ 32 h 101"/>
                    <a:gd name="T18" fmla="*/ 18 w 75"/>
                    <a:gd name="T19" fmla="*/ 27 h 101"/>
                    <a:gd name="T20" fmla="*/ 23 w 75"/>
                    <a:gd name="T21" fmla="*/ 21 h 101"/>
                    <a:gd name="T22" fmla="*/ 26 w 75"/>
                    <a:gd name="T23" fmla="*/ 17 h 101"/>
                    <a:gd name="T24" fmla="*/ 31 w 75"/>
                    <a:gd name="T25" fmla="*/ 14 h 101"/>
                    <a:gd name="T26" fmla="*/ 33 w 75"/>
                    <a:gd name="T27" fmla="*/ 15 h 101"/>
                    <a:gd name="T28" fmla="*/ 37 w 75"/>
                    <a:gd name="T29" fmla="*/ 11 h 101"/>
                    <a:gd name="T30" fmla="*/ 42 w 75"/>
                    <a:gd name="T31" fmla="*/ 10 h 101"/>
                    <a:gd name="T32" fmla="*/ 47 w 75"/>
                    <a:gd name="T33" fmla="*/ 8 h 101"/>
                    <a:gd name="T34" fmla="*/ 52 w 75"/>
                    <a:gd name="T35" fmla="*/ 10 h 101"/>
                    <a:gd name="T36" fmla="*/ 59 w 75"/>
                    <a:gd name="T37" fmla="*/ 12 h 101"/>
                    <a:gd name="T38" fmla="*/ 65 w 75"/>
                    <a:gd name="T39" fmla="*/ 15 h 101"/>
                    <a:gd name="T40" fmla="*/ 71 w 75"/>
                    <a:gd name="T41" fmla="*/ 20 h 101"/>
                    <a:gd name="T42" fmla="*/ 67 w 75"/>
                    <a:gd name="T43" fmla="*/ 14 h 101"/>
                    <a:gd name="T44" fmla="*/ 64 w 75"/>
                    <a:gd name="T45" fmla="*/ 13 h 101"/>
                    <a:gd name="T46" fmla="*/ 59 w 75"/>
                    <a:gd name="T47" fmla="*/ 7 h 101"/>
                    <a:gd name="T48" fmla="*/ 41 w 75"/>
                    <a:gd name="T49" fmla="*/ 1 h 101"/>
                    <a:gd name="T50" fmla="*/ 30 w 75"/>
                    <a:gd name="T51" fmla="*/ 6 h 101"/>
                    <a:gd name="T52" fmla="*/ 26 w 75"/>
                    <a:gd name="T53" fmla="*/ 8 h 101"/>
                    <a:gd name="T54" fmla="*/ 23 w 75"/>
                    <a:gd name="T55" fmla="*/ 11 h 101"/>
                    <a:gd name="T56" fmla="*/ 18 w 75"/>
                    <a:gd name="T57" fmla="*/ 16 h 101"/>
                    <a:gd name="T58" fmla="*/ 8 w 75"/>
                    <a:gd name="T59" fmla="*/ 30 h 101"/>
                    <a:gd name="T60" fmla="*/ 8 w 75"/>
                    <a:gd name="T61" fmla="*/ 38 h 101"/>
                    <a:gd name="T62" fmla="*/ 6 w 75"/>
                    <a:gd name="T63" fmla="*/ 46 h 101"/>
                    <a:gd name="T64" fmla="*/ 2 w 75"/>
                    <a:gd name="T65" fmla="*/ 55 h 101"/>
                    <a:gd name="T66" fmla="*/ 4 w 75"/>
                    <a:gd name="T67" fmla="*/ 65 h 101"/>
                    <a:gd name="T68" fmla="*/ 6 w 75"/>
                    <a:gd name="T69" fmla="*/ 76 h 101"/>
                    <a:gd name="T70" fmla="*/ 12 w 75"/>
                    <a:gd name="T71" fmla="*/ 88 h 101"/>
                    <a:gd name="T72" fmla="*/ 21 w 75"/>
                    <a:gd name="T73" fmla="*/ 93 h 101"/>
                    <a:gd name="T74" fmla="*/ 35 w 75"/>
                    <a:gd name="T75" fmla="*/ 100 h 101"/>
                    <a:gd name="T76" fmla="*/ 40 w 75"/>
                    <a:gd name="T77" fmla="*/ 100 h 101"/>
                    <a:gd name="T78" fmla="*/ 53 w 75"/>
                    <a:gd name="T79" fmla="*/ 93 h 101"/>
                    <a:gd name="T80" fmla="*/ 64 w 75"/>
                    <a:gd name="T81" fmla="*/ 84 h 101"/>
                    <a:gd name="T82" fmla="*/ 74 w 75"/>
                    <a:gd name="T83" fmla="*/ 66 h 101"/>
                    <a:gd name="T84" fmla="*/ 74 w 75"/>
                    <a:gd name="T85" fmla="*/ 61 h 101"/>
                    <a:gd name="T86" fmla="*/ 63 w 75"/>
                    <a:gd name="T87" fmla="*/ 72 h 101"/>
                    <a:gd name="T88" fmla="*/ 60 w 75"/>
                    <a:gd name="T89" fmla="*/ 77 h 101"/>
                    <a:gd name="T90" fmla="*/ 54 w 75"/>
                    <a:gd name="T91" fmla="*/ 85 h 101"/>
                    <a:gd name="T92" fmla="*/ 48 w 75"/>
                    <a:gd name="T93" fmla="*/ 91 h 101"/>
                    <a:gd name="T94" fmla="*/ 43 w 75"/>
                    <a:gd name="T95" fmla="*/ 94 h 101"/>
                    <a:gd name="T96" fmla="*/ 38 w 75"/>
                    <a:gd name="T97" fmla="*/ 93 h 101"/>
                    <a:gd name="T98" fmla="*/ 33 w 75"/>
                    <a:gd name="T99" fmla="*/ 93 h 101"/>
                    <a:gd name="T100" fmla="*/ 29 w 75"/>
                    <a:gd name="T101" fmla="*/ 90 h 101"/>
                    <a:gd name="T102" fmla="*/ 23 w 75"/>
                    <a:gd name="T103" fmla="*/ 89 h 101"/>
                    <a:gd name="T104" fmla="*/ 20 w 75"/>
                    <a:gd name="T105" fmla="*/ 86 h 101"/>
                    <a:gd name="T106" fmla="*/ 20 w 75"/>
                    <a:gd name="T107" fmla="*/ 84 h 101"/>
                    <a:gd name="T108" fmla="*/ 16 w 75"/>
                    <a:gd name="T109" fmla="*/ 79 h 101"/>
                    <a:gd name="T110" fmla="*/ 13 w 75"/>
                    <a:gd name="T111" fmla="*/ 72 h 101"/>
                    <a:gd name="T112" fmla="*/ 12 w 75"/>
                    <a:gd name="T113" fmla="*/ 36 h 101"/>
                    <a:gd name="T114" fmla="*/ 64 w 75"/>
                    <a:gd name="T115"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01">
                      <a:moveTo>
                        <a:pt x="13" y="72"/>
                      </a:moveTo>
                      <a:cubicBezTo>
                        <a:pt x="14" y="71"/>
                        <a:pt x="14" y="71"/>
                        <a:pt x="14" y="71"/>
                      </a:cubicBezTo>
                      <a:cubicBezTo>
                        <a:pt x="15" y="71"/>
                        <a:pt x="15" y="72"/>
                        <a:pt x="16" y="71"/>
                      </a:cubicBezTo>
                      <a:cubicBezTo>
                        <a:pt x="13" y="72"/>
                        <a:pt x="14" y="68"/>
                        <a:pt x="12" y="68"/>
                      </a:cubicBezTo>
                      <a:cubicBezTo>
                        <a:pt x="12" y="68"/>
                        <a:pt x="12" y="68"/>
                        <a:pt x="12" y="68"/>
                      </a:cubicBezTo>
                      <a:cubicBezTo>
                        <a:pt x="12" y="68"/>
                        <a:pt x="12" y="68"/>
                        <a:pt x="12" y="68"/>
                      </a:cubicBezTo>
                      <a:cubicBezTo>
                        <a:pt x="13" y="66"/>
                        <a:pt x="10" y="67"/>
                        <a:pt x="11" y="66"/>
                      </a:cubicBezTo>
                      <a:cubicBezTo>
                        <a:pt x="11" y="65"/>
                        <a:pt x="11" y="65"/>
                        <a:pt x="11" y="65"/>
                      </a:cubicBezTo>
                      <a:cubicBezTo>
                        <a:pt x="11" y="64"/>
                        <a:pt x="11" y="64"/>
                        <a:pt x="11" y="64"/>
                      </a:cubicBezTo>
                      <a:cubicBezTo>
                        <a:pt x="11" y="64"/>
                        <a:pt x="11" y="64"/>
                        <a:pt x="11" y="64"/>
                      </a:cubicBezTo>
                      <a:cubicBezTo>
                        <a:pt x="11" y="62"/>
                        <a:pt x="11" y="62"/>
                        <a:pt x="11" y="62"/>
                      </a:cubicBezTo>
                      <a:cubicBezTo>
                        <a:pt x="11" y="62"/>
                        <a:pt x="11" y="62"/>
                        <a:pt x="11" y="62"/>
                      </a:cubicBezTo>
                      <a:cubicBezTo>
                        <a:pt x="10" y="62"/>
                        <a:pt x="10" y="61"/>
                        <a:pt x="9" y="61"/>
                      </a:cubicBezTo>
                      <a:cubicBezTo>
                        <a:pt x="10" y="61"/>
                        <a:pt x="10" y="61"/>
                        <a:pt x="10" y="61"/>
                      </a:cubicBezTo>
                      <a:cubicBezTo>
                        <a:pt x="9" y="60"/>
                        <a:pt x="9" y="60"/>
                        <a:pt x="9" y="60"/>
                      </a:cubicBezTo>
                      <a:cubicBezTo>
                        <a:pt x="10" y="60"/>
                        <a:pt x="11" y="61"/>
                        <a:pt x="10" y="61"/>
                      </a:cubicBezTo>
                      <a:cubicBezTo>
                        <a:pt x="13" y="60"/>
                        <a:pt x="10" y="60"/>
                        <a:pt x="11" y="58"/>
                      </a:cubicBezTo>
                      <a:cubicBezTo>
                        <a:pt x="12" y="59"/>
                        <a:pt x="12" y="59"/>
                        <a:pt x="12" y="59"/>
                      </a:cubicBezTo>
                      <a:cubicBezTo>
                        <a:pt x="13" y="59"/>
                        <a:pt x="12" y="58"/>
                        <a:pt x="13" y="57"/>
                      </a:cubicBezTo>
                      <a:cubicBezTo>
                        <a:pt x="13" y="57"/>
                        <a:pt x="11" y="59"/>
                        <a:pt x="10" y="58"/>
                      </a:cubicBezTo>
                      <a:cubicBezTo>
                        <a:pt x="11" y="58"/>
                        <a:pt x="11" y="57"/>
                        <a:pt x="10" y="57"/>
                      </a:cubicBezTo>
                      <a:cubicBezTo>
                        <a:pt x="11" y="57"/>
                        <a:pt x="11" y="56"/>
                        <a:pt x="11" y="55"/>
                      </a:cubicBezTo>
                      <a:cubicBezTo>
                        <a:pt x="12" y="55"/>
                        <a:pt x="12" y="55"/>
                        <a:pt x="12" y="55"/>
                      </a:cubicBezTo>
                      <a:cubicBezTo>
                        <a:pt x="12" y="55"/>
                        <a:pt x="11" y="55"/>
                        <a:pt x="11" y="54"/>
                      </a:cubicBezTo>
                      <a:cubicBezTo>
                        <a:pt x="11" y="53"/>
                        <a:pt x="12" y="53"/>
                        <a:pt x="13" y="53"/>
                      </a:cubicBezTo>
                      <a:cubicBezTo>
                        <a:pt x="13" y="52"/>
                        <a:pt x="11" y="54"/>
                        <a:pt x="11" y="52"/>
                      </a:cubicBezTo>
                      <a:cubicBezTo>
                        <a:pt x="11" y="51"/>
                        <a:pt x="11" y="50"/>
                        <a:pt x="11" y="49"/>
                      </a:cubicBezTo>
                      <a:cubicBezTo>
                        <a:pt x="11" y="48"/>
                        <a:pt x="11" y="49"/>
                        <a:pt x="12" y="49"/>
                      </a:cubicBezTo>
                      <a:cubicBezTo>
                        <a:pt x="11" y="48"/>
                        <a:pt x="11" y="48"/>
                        <a:pt x="11" y="48"/>
                      </a:cubicBezTo>
                      <a:cubicBezTo>
                        <a:pt x="11" y="48"/>
                        <a:pt x="11" y="48"/>
                        <a:pt x="11" y="48"/>
                      </a:cubicBezTo>
                      <a:cubicBezTo>
                        <a:pt x="11" y="47"/>
                        <a:pt x="10" y="48"/>
                        <a:pt x="10" y="47"/>
                      </a:cubicBezTo>
                      <a:cubicBezTo>
                        <a:pt x="9" y="46"/>
                        <a:pt x="12" y="45"/>
                        <a:pt x="11" y="43"/>
                      </a:cubicBezTo>
                      <a:cubicBezTo>
                        <a:pt x="12" y="43"/>
                        <a:pt x="12" y="44"/>
                        <a:pt x="12" y="44"/>
                      </a:cubicBezTo>
                      <a:cubicBezTo>
                        <a:pt x="12" y="42"/>
                        <a:pt x="12" y="42"/>
                        <a:pt x="11" y="41"/>
                      </a:cubicBezTo>
                      <a:cubicBezTo>
                        <a:pt x="12" y="40"/>
                        <a:pt x="12" y="40"/>
                        <a:pt x="12" y="40"/>
                      </a:cubicBezTo>
                      <a:cubicBezTo>
                        <a:pt x="11" y="40"/>
                        <a:pt x="10" y="39"/>
                        <a:pt x="10" y="38"/>
                      </a:cubicBezTo>
                      <a:cubicBezTo>
                        <a:pt x="9" y="38"/>
                        <a:pt x="9" y="38"/>
                        <a:pt x="9" y="38"/>
                      </a:cubicBezTo>
                      <a:cubicBezTo>
                        <a:pt x="9" y="36"/>
                        <a:pt x="9" y="36"/>
                        <a:pt x="9" y="36"/>
                      </a:cubicBezTo>
                      <a:cubicBezTo>
                        <a:pt x="9" y="36"/>
                        <a:pt x="9" y="36"/>
                        <a:pt x="10" y="37"/>
                      </a:cubicBezTo>
                      <a:cubicBezTo>
                        <a:pt x="9" y="37"/>
                        <a:pt x="9" y="37"/>
                        <a:pt x="9" y="36"/>
                      </a:cubicBezTo>
                      <a:cubicBezTo>
                        <a:pt x="10" y="36"/>
                        <a:pt x="10" y="37"/>
                        <a:pt x="11" y="37"/>
                      </a:cubicBezTo>
                      <a:cubicBezTo>
                        <a:pt x="11" y="37"/>
                        <a:pt x="10" y="37"/>
                        <a:pt x="10" y="38"/>
                      </a:cubicBezTo>
                      <a:cubicBezTo>
                        <a:pt x="11" y="38"/>
                        <a:pt x="11" y="39"/>
                        <a:pt x="12" y="39"/>
                      </a:cubicBezTo>
                      <a:cubicBezTo>
                        <a:pt x="12" y="39"/>
                        <a:pt x="12" y="38"/>
                        <a:pt x="12" y="38"/>
                      </a:cubicBezTo>
                      <a:cubicBezTo>
                        <a:pt x="12" y="38"/>
                        <a:pt x="12" y="39"/>
                        <a:pt x="12" y="39"/>
                      </a:cubicBezTo>
                      <a:cubicBezTo>
                        <a:pt x="12" y="39"/>
                        <a:pt x="12" y="38"/>
                        <a:pt x="12" y="38"/>
                      </a:cubicBezTo>
                      <a:cubicBezTo>
                        <a:pt x="13" y="38"/>
                        <a:pt x="13" y="38"/>
                        <a:pt x="13" y="38"/>
                      </a:cubicBezTo>
                      <a:cubicBezTo>
                        <a:pt x="13" y="38"/>
                        <a:pt x="13" y="38"/>
                        <a:pt x="13" y="38"/>
                      </a:cubicBezTo>
                      <a:cubicBezTo>
                        <a:pt x="13" y="38"/>
                        <a:pt x="14" y="36"/>
                        <a:pt x="14" y="36"/>
                      </a:cubicBezTo>
                      <a:cubicBezTo>
                        <a:pt x="14" y="34"/>
                        <a:pt x="12" y="32"/>
                        <a:pt x="13" y="30"/>
                      </a:cubicBezTo>
                      <a:cubicBezTo>
                        <a:pt x="14" y="31"/>
                        <a:pt x="14" y="31"/>
                        <a:pt x="15" y="31"/>
                      </a:cubicBezTo>
                      <a:cubicBezTo>
                        <a:pt x="14" y="31"/>
                        <a:pt x="15" y="33"/>
                        <a:pt x="14" y="34"/>
                      </a:cubicBezTo>
                      <a:cubicBezTo>
                        <a:pt x="15" y="34"/>
                        <a:pt x="15" y="34"/>
                        <a:pt x="15" y="34"/>
                      </a:cubicBezTo>
                      <a:cubicBezTo>
                        <a:pt x="15" y="34"/>
                        <a:pt x="15" y="32"/>
                        <a:pt x="15" y="32"/>
                      </a:cubicBezTo>
                      <a:cubicBezTo>
                        <a:pt x="16" y="32"/>
                        <a:pt x="16" y="32"/>
                        <a:pt x="17" y="32"/>
                      </a:cubicBezTo>
                      <a:cubicBezTo>
                        <a:pt x="15" y="31"/>
                        <a:pt x="16" y="30"/>
                        <a:pt x="16" y="29"/>
                      </a:cubicBezTo>
                      <a:cubicBezTo>
                        <a:pt x="17" y="29"/>
                        <a:pt x="17" y="29"/>
                        <a:pt x="17" y="30"/>
                      </a:cubicBezTo>
                      <a:cubicBezTo>
                        <a:pt x="18" y="30"/>
                        <a:pt x="15" y="28"/>
                        <a:pt x="17" y="27"/>
                      </a:cubicBezTo>
                      <a:cubicBezTo>
                        <a:pt x="17" y="28"/>
                        <a:pt x="17" y="28"/>
                        <a:pt x="17" y="28"/>
                      </a:cubicBezTo>
                      <a:cubicBezTo>
                        <a:pt x="17" y="27"/>
                        <a:pt x="18" y="26"/>
                        <a:pt x="18" y="27"/>
                      </a:cubicBezTo>
                      <a:cubicBezTo>
                        <a:pt x="18" y="27"/>
                        <a:pt x="18" y="27"/>
                        <a:pt x="18" y="27"/>
                      </a:cubicBezTo>
                      <a:cubicBezTo>
                        <a:pt x="19" y="26"/>
                        <a:pt x="21" y="23"/>
                        <a:pt x="20" y="22"/>
                      </a:cubicBezTo>
                      <a:cubicBezTo>
                        <a:pt x="20" y="22"/>
                        <a:pt x="21" y="23"/>
                        <a:pt x="22" y="23"/>
                      </a:cubicBezTo>
                      <a:cubicBezTo>
                        <a:pt x="22" y="23"/>
                        <a:pt x="21" y="22"/>
                        <a:pt x="21" y="20"/>
                      </a:cubicBezTo>
                      <a:cubicBezTo>
                        <a:pt x="20" y="19"/>
                        <a:pt x="20" y="17"/>
                        <a:pt x="20" y="17"/>
                      </a:cubicBezTo>
                      <a:cubicBezTo>
                        <a:pt x="20" y="18"/>
                        <a:pt x="23" y="20"/>
                        <a:pt x="23" y="21"/>
                      </a:cubicBezTo>
                      <a:cubicBezTo>
                        <a:pt x="23" y="21"/>
                        <a:pt x="24" y="21"/>
                        <a:pt x="24" y="20"/>
                      </a:cubicBezTo>
                      <a:cubicBezTo>
                        <a:pt x="24" y="20"/>
                        <a:pt x="22" y="19"/>
                        <a:pt x="23" y="19"/>
                      </a:cubicBezTo>
                      <a:cubicBezTo>
                        <a:pt x="24" y="19"/>
                        <a:pt x="24" y="19"/>
                        <a:pt x="25" y="19"/>
                      </a:cubicBezTo>
                      <a:cubicBezTo>
                        <a:pt x="25" y="19"/>
                        <a:pt x="24" y="17"/>
                        <a:pt x="24" y="17"/>
                      </a:cubicBezTo>
                      <a:cubicBezTo>
                        <a:pt x="24" y="17"/>
                        <a:pt x="26" y="18"/>
                        <a:pt x="26" y="19"/>
                      </a:cubicBezTo>
                      <a:cubicBezTo>
                        <a:pt x="26" y="19"/>
                        <a:pt x="26" y="18"/>
                        <a:pt x="26" y="17"/>
                      </a:cubicBezTo>
                      <a:cubicBezTo>
                        <a:pt x="26" y="17"/>
                        <a:pt x="26" y="16"/>
                        <a:pt x="26" y="16"/>
                      </a:cubicBezTo>
                      <a:cubicBezTo>
                        <a:pt x="25" y="17"/>
                        <a:pt x="27" y="17"/>
                        <a:pt x="27" y="18"/>
                      </a:cubicBezTo>
                      <a:cubicBezTo>
                        <a:pt x="27" y="17"/>
                        <a:pt x="28" y="17"/>
                        <a:pt x="29" y="16"/>
                      </a:cubicBezTo>
                      <a:cubicBezTo>
                        <a:pt x="28" y="16"/>
                        <a:pt x="28" y="16"/>
                        <a:pt x="28" y="16"/>
                      </a:cubicBezTo>
                      <a:cubicBezTo>
                        <a:pt x="29" y="16"/>
                        <a:pt x="27" y="13"/>
                        <a:pt x="29" y="12"/>
                      </a:cubicBezTo>
                      <a:cubicBezTo>
                        <a:pt x="29" y="13"/>
                        <a:pt x="30" y="15"/>
                        <a:pt x="31" y="14"/>
                      </a:cubicBezTo>
                      <a:cubicBezTo>
                        <a:pt x="31" y="13"/>
                        <a:pt x="30" y="9"/>
                        <a:pt x="31" y="7"/>
                      </a:cubicBezTo>
                      <a:cubicBezTo>
                        <a:pt x="32" y="8"/>
                        <a:pt x="32" y="8"/>
                        <a:pt x="32" y="8"/>
                      </a:cubicBezTo>
                      <a:cubicBezTo>
                        <a:pt x="33" y="7"/>
                        <a:pt x="33" y="7"/>
                        <a:pt x="33" y="7"/>
                      </a:cubicBezTo>
                      <a:cubicBezTo>
                        <a:pt x="33" y="8"/>
                        <a:pt x="32" y="12"/>
                        <a:pt x="32" y="14"/>
                      </a:cubicBezTo>
                      <a:cubicBezTo>
                        <a:pt x="33" y="14"/>
                        <a:pt x="32" y="15"/>
                        <a:pt x="33" y="14"/>
                      </a:cubicBezTo>
                      <a:cubicBezTo>
                        <a:pt x="34" y="15"/>
                        <a:pt x="33" y="15"/>
                        <a:pt x="33" y="15"/>
                      </a:cubicBezTo>
                      <a:cubicBezTo>
                        <a:pt x="33" y="15"/>
                        <a:pt x="35" y="15"/>
                        <a:pt x="35" y="15"/>
                      </a:cubicBezTo>
                      <a:cubicBezTo>
                        <a:pt x="34" y="14"/>
                        <a:pt x="36" y="13"/>
                        <a:pt x="36" y="12"/>
                      </a:cubicBezTo>
                      <a:cubicBezTo>
                        <a:pt x="36" y="12"/>
                        <a:pt x="34" y="14"/>
                        <a:pt x="34" y="14"/>
                      </a:cubicBezTo>
                      <a:cubicBezTo>
                        <a:pt x="33" y="13"/>
                        <a:pt x="34" y="10"/>
                        <a:pt x="35" y="10"/>
                      </a:cubicBezTo>
                      <a:cubicBezTo>
                        <a:pt x="36" y="10"/>
                        <a:pt x="36" y="12"/>
                        <a:pt x="36" y="13"/>
                      </a:cubicBezTo>
                      <a:cubicBezTo>
                        <a:pt x="36" y="12"/>
                        <a:pt x="37" y="11"/>
                        <a:pt x="37" y="11"/>
                      </a:cubicBezTo>
                      <a:cubicBezTo>
                        <a:pt x="37" y="12"/>
                        <a:pt x="37" y="12"/>
                        <a:pt x="37" y="12"/>
                      </a:cubicBezTo>
                      <a:cubicBezTo>
                        <a:pt x="38" y="13"/>
                        <a:pt x="38" y="10"/>
                        <a:pt x="39" y="11"/>
                      </a:cubicBezTo>
                      <a:cubicBezTo>
                        <a:pt x="40" y="11"/>
                        <a:pt x="41" y="13"/>
                        <a:pt x="40" y="12"/>
                      </a:cubicBezTo>
                      <a:cubicBezTo>
                        <a:pt x="40" y="11"/>
                        <a:pt x="39" y="6"/>
                        <a:pt x="39" y="5"/>
                      </a:cubicBezTo>
                      <a:cubicBezTo>
                        <a:pt x="39" y="5"/>
                        <a:pt x="41" y="6"/>
                        <a:pt x="42" y="7"/>
                      </a:cubicBezTo>
                      <a:cubicBezTo>
                        <a:pt x="43" y="8"/>
                        <a:pt x="41" y="10"/>
                        <a:pt x="42" y="10"/>
                      </a:cubicBezTo>
                      <a:cubicBezTo>
                        <a:pt x="42" y="10"/>
                        <a:pt x="42" y="10"/>
                        <a:pt x="42" y="10"/>
                      </a:cubicBezTo>
                      <a:cubicBezTo>
                        <a:pt x="43" y="10"/>
                        <a:pt x="42" y="11"/>
                        <a:pt x="43" y="10"/>
                      </a:cubicBezTo>
                      <a:cubicBezTo>
                        <a:pt x="43" y="9"/>
                        <a:pt x="45" y="11"/>
                        <a:pt x="43" y="9"/>
                      </a:cubicBezTo>
                      <a:cubicBezTo>
                        <a:pt x="44" y="9"/>
                        <a:pt x="44" y="10"/>
                        <a:pt x="45" y="10"/>
                      </a:cubicBezTo>
                      <a:cubicBezTo>
                        <a:pt x="45" y="9"/>
                        <a:pt x="46" y="7"/>
                        <a:pt x="47" y="7"/>
                      </a:cubicBezTo>
                      <a:cubicBezTo>
                        <a:pt x="47" y="7"/>
                        <a:pt x="47" y="7"/>
                        <a:pt x="47" y="8"/>
                      </a:cubicBezTo>
                      <a:cubicBezTo>
                        <a:pt x="49" y="8"/>
                        <a:pt x="50" y="9"/>
                        <a:pt x="52" y="9"/>
                      </a:cubicBezTo>
                      <a:cubicBezTo>
                        <a:pt x="52" y="10"/>
                        <a:pt x="52" y="10"/>
                        <a:pt x="52" y="11"/>
                      </a:cubicBezTo>
                      <a:cubicBezTo>
                        <a:pt x="52" y="11"/>
                        <a:pt x="53" y="10"/>
                        <a:pt x="53" y="10"/>
                      </a:cubicBezTo>
                      <a:cubicBezTo>
                        <a:pt x="53" y="12"/>
                        <a:pt x="52" y="10"/>
                        <a:pt x="52" y="12"/>
                      </a:cubicBezTo>
                      <a:cubicBezTo>
                        <a:pt x="52" y="11"/>
                        <a:pt x="54" y="11"/>
                        <a:pt x="55" y="11"/>
                      </a:cubicBezTo>
                      <a:cubicBezTo>
                        <a:pt x="55" y="10"/>
                        <a:pt x="53" y="10"/>
                        <a:pt x="52" y="10"/>
                      </a:cubicBezTo>
                      <a:cubicBezTo>
                        <a:pt x="53" y="9"/>
                        <a:pt x="55" y="8"/>
                        <a:pt x="57" y="8"/>
                      </a:cubicBezTo>
                      <a:cubicBezTo>
                        <a:pt x="58" y="9"/>
                        <a:pt x="57" y="9"/>
                        <a:pt x="57" y="9"/>
                      </a:cubicBezTo>
                      <a:cubicBezTo>
                        <a:pt x="60" y="11"/>
                        <a:pt x="61" y="9"/>
                        <a:pt x="62" y="11"/>
                      </a:cubicBezTo>
                      <a:cubicBezTo>
                        <a:pt x="62" y="12"/>
                        <a:pt x="61" y="13"/>
                        <a:pt x="61" y="13"/>
                      </a:cubicBezTo>
                      <a:cubicBezTo>
                        <a:pt x="60" y="13"/>
                        <a:pt x="60" y="12"/>
                        <a:pt x="59" y="11"/>
                      </a:cubicBezTo>
                      <a:cubicBezTo>
                        <a:pt x="59" y="12"/>
                        <a:pt x="59" y="12"/>
                        <a:pt x="59" y="12"/>
                      </a:cubicBezTo>
                      <a:cubicBezTo>
                        <a:pt x="59" y="12"/>
                        <a:pt x="58" y="12"/>
                        <a:pt x="58" y="11"/>
                      </a:cubicBezTo>
                      <a:cubicBezTo>
                        <a:pt x="58" y="12"/>
                        <a:pt x="59" y="13"/>
                        <a:pt x="60" y="14"/>
                      </a:cubicBezTo>
                      <a:cubicBezTo>
                        <a:pt x="61" y="14"/>
                        <a:pt x="62" y="16"/>
                        <a:pt x="62" y="17"/>
                      </a:cubicBezTo>
                      <a:cubicBezTo>
                        <a:pt x="63" y="17"/>
                        <a:pt x="64" y="17"/>
                        <a:pt x="64" y="16"/>
                      </a:cubicBezTo>
                      <a:cubicBezTo>
                        <a:pt x="63" y="16"/>
                        <a:pt x="63" y="16"/>
                        <a:pt x="63" y="16"/>
                      </a:cubicBezTo>
                      <a:cubicBezTo>
                        <a:pt x="63" y="15"/>
                        <a:pt x="65" y="16"/>
                        <a:pt x="65" y="15"/>
                      </a:cubicBezTo>
                      <a:cubicBezTo>
                        <a:pt x="66" y="16"/>
                        <a:pt x="67" y="16"/>
                        <a:pt x="67" y="17"/>
                      </a:cubicBezTo>
                      <a:cubicBezTo>
                        <a:pt x="67" y="18"/>
                        <a:pt x="67" y="18"/>
                        <a:pt x="67" y="18"/>
                      </a:cubicBezTo>
                      <a:cubicBezTo>
                        <a:pt x="67" y="18"/>
                        <a:pt x="67" y="17"/>
                        <a:pt x="66" y="17"/>
                      </a:cubicBezTo>
                      <a:cubicBezTo>
                        <a:pt x="67" y="17"/>
                        <a:pt x="66" y="20"/>
                        <a:pt x="68" y="19"/>
                      </a:cubicBezTo>
                      <a:cubicBezTo>
                        <a:pt x="68" y="18"/>
                        <a:pt x="68" y="18"/>
                        <a:pt x="68" y="18"/>
                      </a:cubicBezTo>
                      <a:cubicBezTo>
                        <a:pt x="69" y="18"/>
                        <a:pt x="70" y="19"/>
                        <a:pt x="71" y="20"/>
                      </a:cubicBezTo>
                      <a:cubicBezTo>
                        <a:pt x="72" y="19"/>
                        <a:pt x="71" y="20"/>
                        <a:pt x="71" y="19"/>
                      </a:cubicBezTo>
                      <a:cubicBezTo>
                        <a:pt x="70" y="20"/>
                        <a:pt x="70" y="16"/>
                        <a:pt x="69" y="18"/>
                      </a:cubicBezTo>
                      <a:cubicBezTo>
                        <a:pt x="70" y="16"/>
                        <a:pt x="68" y="16"/>
                        <a:pt x="69" y="14"/>
                      </a:cubicBezTo>
                      <a:cubicBezTo>
                        <a:pt x="68" y="15"/>
                        <a:pt x="68" y="15"/>
                        <a:pt x="68" y="14"/>
                      </a:cubicBezTo>
                      <a:cubicBezTo>
                        <a:pt x="68" y="14"/>
                        <a:pt x="68" y="14"/>
                        <a:pt x="67" y="14"/>
                      </a:cubicBezTo>
                      <a:cubicBezTo>
                        <a:pt x="67" y="14"/>
                        <a:pt x="67" y="14"/>
                        <a:pt x="67" y="14"/>
                      </a:cubicBezTo>
                      <a:cubicBezTo>
                        <a:pt x="67" y="14"/>
                        <a:pt x="67" y="14"/>
                        <a:pt x="67" y="14"/>
                      </a:cubicBezTo>
                      <a:cubicBezTo>
                        <a:pt x="67" y="14"/>
                        <a:pt x="67" y="14"/>
                        <a:pt x="67" y="14"/>
                      </a:cubicBezTo>
                      <a:cubicBezTo>
                        <a:pt x="67" y="14"/>
                        <a:pt x="67" y="15"/>
                        <a:pt x="67" y="15"/>
                      </a:cubicBezTo>
                      <a:cubicBezTo>
                        <a:pt x="66" y="15"/>
                        <a:pt x="65" y="14"/>
                        <a:pt x="65" y="14"/>
                      </a:cubicBezTo>
                      <a:cubicBezTo>
                        <a:pt x="64" y="13"/>
                        <a:pt x="65" y="14"/>
                        <a:pt x="65" y="13"/>
                      </a:cubicBezTo>
                      <a:cubicBezTo>
                        <a:pt x="64" y="13"/>
                        <a:pt x="64" y="13"/>
                        <a:pt x="64" y="13"/>
                      </a:cubicBezTo>
                      <a:cubicBezTo>
                        <a:pt x="65" y="12"/>
                        <a:pt x="64" y="11"/>
                        <a:pt x="65" y="12"/>
                      </a:cubicBezTo>
                      <a:cubicBezTo>
                        <a:pt x="64" y="10"/>
                        <a:pt x="64" y="10"/>
                        <a:pt x="64" y="10"/>
                      </a:cubicBezTo>
                      <a:cubicBezTo>
                        <a:pt x="64" y="10"/>
                        <a:pt x="63" y="9"/>
                        <a:pt x="62" y="9"/>
                      </a:cubicBezTo>
                      <a:cubicBezTo>
                        <a:pt x="62" y="8"/>
                        <a:pt x="61" y="8"/>
                        <a:pt x="61" y="8"/>
                      </a:cubicBezTo>
                      <a:cubicBezTo>
                        <a:pt x="61" y="8"/>
                        <a:pt x="61" y="8"/>
                        <a:pt x="60" y="8"/>
                      </a:cubicBezTo>
                      <a:cubicBezTo>
                        <a:pt x="60" y="7"/>
                        <a:pt x="59" y="7"/>
                        <a:pt x="59" y="7"/>
                      </a:cubicBezTo>
                      <a:cubicBezTo>
                        <a:pt x="59" y="7"/>
                        <a:pt x="59" y="7"/>
                        <a:pt x="59" y="7"/>
                      </a:cubicBezTo>
                      <a:cubicBezTo>
                        <a:pt x="58" y="6"/>
                        <a:pt x="55" y="6"/>
                        <a:pt x="53" y="4"/>
                      </a:cubicBezTo>
                      <a:cubicBezTo>
                        <a:pt x="52" y="4"/>
                        <a:pt x="52" y="4"/>
                        <a:pt x="51" y="3"/>
                      </a:cubicBezTo>
                      <a:cubicBezTo>
                        <a:pt x="50" y="3"/>
                        <a:pt x="50" y="3"/>
                        <a:pt x="50" y="3"/>
                      </a:cubicBezTo>
                      <a:cubicBezTo>
                        <a:pt x="49" y="3"/>
                        <a:pt x="48" y="2"/>
                        <a:pt x="47" y="2"/>
                      </a:cubicBezTo>
                      <a:cubicBezTo>
                        <a:pt x="46" y="0"/>
                        <a:pt x="42" y="2"/>
                        <a:pt x="41" y="1"/>
                      </a:cubicBezTo>
                      <a:cubicBezTo>
                        <a:pt x="41" y="2"/>
                        <a:pt x="41" y="2"/>
                        <a:pt x="41" y="2"/>
                      </a:cubicBezTo>
                      <a:cubicBezTo>
                        <a:pt x="40" y="2"/>
                        <a:pt x="39" y="3"/>
                        <a:pt x="37" y="4"/>
                      </a:cubicBezTo>
                      <a:cubicBezTo>
                        <a:pt x="38" y="4"/>
                        <a:pt x="38" y="4"/>
                        <a:pt x="38" y="4"/>
                      </a:cubicBezTo>
                      <a:cubicBezTo>
                        <a:pt x="37" y="5"/>
                        <a:pt x="34" y="4"/>
                        <a:pt x="33" y="5"/>
                      </a:cubicBezTo>
                      <a:cubicBezTo>
                        <a:pt x="33" y="5"/>
                        <a:pt x="33" y="5"/>
                        <a:pt x="34" y="5"/>
                      </a:cubicBezTo>
                      <a:cubicBezTo>
                        <a:pt x="32" y="4"/>
                        <a:pt x="31" y="5"/>
                        <a:pt x="30" y="6"/>
                      </a:cubicBezTo>
                      <a:cubicBezTo>
                        <a:pt x="30" y="7"/>
                        <a:pt x="29" y="8"/>
                        <a:pt x="28" y="8"/>
                      </a:cubicBezTo>
                      <a:cubicBezTo>
                        <a:pt x="27" y="8"/>
                        <a:pt x="27" y="8"/>
                        <a:pt x="27" y="8"/>
                      </a:cubicBezTo>
                      <a:cubicBezTo>
                        <a:pt x="27" y="8"/>
                        <a:pt x="27" y="8"/>
                        <a:pt x="27" y="8"/>
                      </a:cubicBezTo>
                      <a:cubicBezTo>
                        <a:pt x="27" y="8"/>
                        <a:pt x="27" y="8"/>
                        <a:pt x="27" y="8"/>
                      </a:cubicBezTo>
                      <a:cubicBezTo>
                        <a:pt x="26" y="8"/>
                        <a:pt x="26" y="8"/>
                        <a:pt x="26" y="8"/>
                      </a:cubicBezTo>
                      <a:cubicBezTo>
                        <a:pt x="26" y="8"/>
                        <a:pt x="26" y="8"/>
                        <a:pt x="26" y="8"/>
                      </a:cubicBezTo>
                      <a:cubicBezTo>
                        <a:pt x="26" y="9"/>
                        <a:pt x="26" y="9"/>
                        <a:pt x="25" y="9"/>
                      </a:cubicBezTo>
                      <a:cubicBezTo>
                        <a:pt x="25" y="9"/>
                        <a:pt x="25" y="9"/>
                        <a:pt x="25" y="9"/>
                      </a:cubicBezTo>
                      <a:cubicBezTo>
                        <a:pt x="25" y="9"/>
                        <a:pt x="25" y="9"/>
                        <a:pt x="25" y="9"/>
                      </a:cubicBezTo>
                      <a:cubicBezTo>
                        <a:pt x="24" y="9"/>
                        <a:pt x="24" y="10"/>
                        <a:pt x="25" y="10"/>
                      </a:cubicBezTo>
                      <a:cubicBezTo>
                        <a:pt x="25" y="10"/>
                        <a:pt x="25" y="11"/>
                        <a:pt x="25" y="11"/>
                      </a:cubicBezTo>
                      <a:cubicBezTo>
                        <a:pt x="24" y="10"/>
                        <a:pt x="24" y="12"/>
                        <a:pt x="23" y="11"/>
                      </a:cubicBezTo>
                      <a:cubicBezTo>
                        <a:pt x="23" y="12"/>
                        <a:pt x="21" y="13"/>
                        <a:pt x="22" y="15"/>
                      </a:cubicBezTo>
                      <a:cubicBezTo>
                        <a:pt x="21" y="15"/>
                        <a:pt x="21" y="15"/>
                        <a:pt x="22" y="15"/>
                      </a:cubicBezTo>
                      <a:cubicBezTo>
                        <a:pt x="21" y="15"/>
                        <a:pt x="20" y="15"/>
                        <a:pt x="20" y="16"/>
                      </a:cubicBezTo>
                      <a:cubicBezTo>
                        <a:pt x="19" y="15"/>
                        <a:pt x="19" y="15"/>
                        <a:pt x="19" y="15"/>
                      </a:cubicBezTo>
                      <a:cubicBezTo>
                        <a:pt x="20" y="17"/>
                        <a:pt x="20" y="17"/>
                        <a:pt x="20" y="17"/>
                      </a:cubicBezTo>
                      <a:cubicBezTo>
                        <a:pt x="19" y="17"/>
                        <a:pt x="18" y="17"/>
                        <a:pt x="18" y="16"/>
                      </a:cubicBezTo>
                      <a:cubicBezTo>
                        <a:pt x="18" y="18"/>
                        <a:pt x="17" y="18"/>
                        <a:pt x="17" y="20"/>
                      </a:cubicBezTo>
                      <a:cubicBezTo>
                        <a:pt x="17" y="19"/>
                        <a:pt x="17" y="19"/>
                        <a:pt x="17" y="19"/>
                      </a:cubicBezTo>
                      <a:cubicBezTo>
                        <a:pt x="16" y="20"/>
                        <a:pt x="17" y="21"/>
                        <a:pt x="16" y="21"/>
                      </a:cubicBezTo>
                      <a:cubicBezTo>
                        <a:pt x="14" y="21"/>
                        <a:pt x="12" y="26"/>
                        <a:pt x="10" y="28"/>
                      </a:cubicBezTo>
                      <a:cubicBezTo>
                        <a:pt x="12" y="29"/>
                        <a:pt x="8" y="29"/>
                        <a:pt x="9" y="30"/>
                      </a:cubicBezTo>
                      <a:cubicBezTo>
                        <a:pt x="9" y="30"/>
                        <a:pt x="8" y="30"/>
                        <a:pt x="8" y="30"/>
                      </a:cubicBezTo>
                      <a:cubicBezTo>
                        <a:pt x="8" y="31"/>
                        <a:pt x="6" y="32"/>
                        <a:pt x="7" y="33"/>
                      </a:cubicBezTo>
                      <a:cubicBezTo>
                        <a:pt x="7" y="33"/>
                        <a:pt x="7" y="33"/>
                        <a:pt x="6" y="33"/>
                      </a:cubicBezTo>
                      <a:cubicBezTo>
                        <a:pt x="6" y="33"/>
                        <a:pt x="7" y="33"/>
                        <a:pt x="6" y="33"/>
                      </a:cubicBezTo>
                      <a:cubicBezTo>
                        <a:pt x="6" y="33"/>
                        <a:pt x="6" y="33"/>
                        <a:pt x="6" y="33"/>
                      </a:cubicBezTo>
                      <a:cubicBezTo>
                        <a:pt x="5" y="34"/>
                        <a:pt x="7" y="35"/>
                        <a:pt x="8" y="36"/>
                      </a:cubicBezTo>
                      <a:cubicBezTo>
                        <a:pt x="7" y="36"/>
                        <a:pt x="7" y="37"/>
                        <a:pt x="8" y="38"/>
                      </a:cubicBezTo>
                      <a:cubicBezTo>
                        <a:pt x="7" y="38"/>
                        <a:pt x="7" y="38"/>
                        <a:pt x="7" y="37"/>
                      </a:cubicBezTo>
                      <a:cubicBezTo>
                        <a:pt x="6" y="38"/>
                        <a:pt x="5" y="40"/>
                        <a:pt x="6" y="41"/>
                      </a:cubicBezTo>
                      <a:cubicBezTo>
                        <a:pt x="6" y="41"/>
                        <a:pt x="6" y="41"/>
                        <a:pt x="6" y="42"/>
                      </a:cubicBezTo>
                      <a:cubicBezTo>
                        <a:pt x="6" y="43"/>
                        <a:pt x="5" y="43"/>
                        <a:pt x="5" y="44"/>
                      </a:cubicBezTo>
                      <a:cubicBezTo>
                        <a:pt x="5" y="44"/>
                        <a:pt x="5" y="44"/>
                        <a:pt x="5" y="44"/>
                      </a:cubicBezTo>
                      <a:cubicBezTo>
                        <a:pt x="7" y="45"/>
                        <a:pt x="6" y="45"/>
                        <a:pt x="6" y="46"/>
                      </a:cubicBezTo>
                      <a:cubicBezTo>
                        <a:pt x="5" y="46"/>
                        <a:pt x="5" y="46"/>
                        <a:pt x="5" y="46"/>
                      </a:cubicBezTo>
                      <a:cubicBezTo>
                        <a:pt x="4" y="48"/>
                        <a:pt x="6" y="47"/>
                        <a:pt x="4" y="49"/>
                      </a:cubicBezTo>
                      <a:cubicBezTo>
                        <a:pt x="5" y="49"/>
                        <a:pt x="5" y="49"/>
                        <a:pt x="5" y="49"/>
                      </a:cubicBezTo>
                      <a:cubicBezTo>
                        <a:pt x="7" y="50"/>
                        <a:pt x="4" y="51"/>
                        <a:pt x="4" y="53"/>
                      </a:cubicBezTo>
                      <a:cubicBezTo>
                        <a:pt x="5" y="52"/>
                        <a:pt x="5" y="52"/>
                        <a:pt x="5" y="52"/>
                      </a:cubicBezTo>
                      <a:cubicBezTo>
                        <a:pt x="6" y="53"/>
                        <a:pt x="2" y="54"/>
                        <a:pt x="2" y="55"/>
                      </a:cubicBezTo>
                      <a:cubicBezTo>
                        <a:pt x="2" y="55"/>
                        <a:pt x="2" y="55"/>
                        <a:pt x="2" y="54"/>
                      </a:cubicBezTo>
                      <a:cubicBezTo>
                        <a:pt x="0" y="56"/>
                        <a:pt x="3" y="55"/>
                        <a:pt x="3" y="56"/>
                      </a:cubicBezTo>
                      <a:cubicBezTo>
                        <a:pt x="2" y="57"/>
                        <a:pt x="1" y="56"/>
                        <a:pt x="1" y="57"/>
                      </a:cubicBezTo>
                      <a:cubicBezTo>
                        <a:pt x="1" y="57"/>
                        <a:pt x="3" y="60"/>
                        <a:pt x="2" y="61"/>
                      </a:cubicBezTo>
                      <a:cubicBezTo>
                        <a:pt x="3" y="61"/>
                        <a:pt x="3" y="61"/>
                        <a:pt x="4" y="61"/>
                      </a:cubicBezTo>
                      <a:cubicBezTo>
                        <a:pt x="4" y="62"/>
                        <a:pt x="2" y="64"/>
                        <a:pt x="4" y="65"/>
                      </a:cubicBezTo>
                      <a:cubicBezTo>
                        <a:pt x="3" y="65"/>
                        <a:pt x="3" y="65"/>
                        <a:pt x="3" y="65"/>
                      </a:cubicBezTo>
                      <a:cubicBezTo>
                        <a:pt x="4" y="66"/>
                        <a:pt x="4" y="68"/>
                        <a:pt x="5" y="68"/>
                      </a:cubicBezTo>
                      <a:cubicBezTo>
                        <a:pt x="4" y="69"/>
                        <a:pt x="4" y="70"/>
                        <a:pt x="5" y="71"/>
                      </a:cubicBezTo>
                      <a:cubicBezTo>
                        <a:pt x="6" y="72"/>
                        <a:pt x="7" y="73"/>
                        <a:pt x="5" y="74"/>
                      </a:cubicBezTo>
                      <a:cubicBezTo>
                        <a:pt x="5" y="74"/>
                        <a:pt x="5" y="74"/>
                        <a:pt x="6" y="75"/>
                      </a:cubicBezTo>
                      <a:cubicBezTo>
                        <a:pt x="6" y="75"/>
                        <a:pt x="6" y="76"/>
                        <a:pt x="6" y="76"/>
                      </a:cubicBezTo>
                      <a:cubicBezTo>
                        <a:pt x="6" y="76"/>
                        <a:pt x="6" y="76"/>
                        <a:pt x="6" y="76"/>
                      </a:cubicBezTo>
                      <a:cubicBezTo>
                        <a:pt x="6" y="78"/>
                        <a:pt x="7" y="78"/>
                        <a:pt x="8" y="78"/>
                      </a:cubicBezTo>
                      <a:cubicBezTo>
                        <a:pt x="8" y="78"/>
                        <a:pt x="8" y="78"/>
                        <a:pt x="7" y="78"/>
                      </a:cubicBezTo>
                      <a:cubicBezTo>
                        <a:pt x="8" y="81"/>
                        <a:pt x="8" y="81"/>
                        <a:pt x="10" y="82"/>
                      </a:cubicBezTo>
                      <a:cubicBezTo>
                        <a:pt x="10" y="83"/>
                        <a:pt x="10" y="83"/>
                        <a:pt x="10" y="83"/>
                      </a:cubicBezTo>
                      <a:cubicBezTo>
                        <a:pt x="10" y="83"/>
                        <a:pt x="10" y="87"/>
                        <a:pt x="12" y="88"/>
                      </a:cubicBezTo>
                      <a:cubicBezTo>
                        <a:pt x="12" y="88"/>
                        <a:pt x="12" y="88"/>
                        <a:pt x="12" y="88"/>
                      </a:cubicBezTo>
                      <a:cubicBezTo>
                        <a:pt x="13" y="89"/>
                        <a:pt x="14" y="90"/>
                        <a:pt x="15" y="91"/>
                      </a:cubicBezTo>
                      <a:cubicBezTo>
                        <a:pt x="15" y="93"/>
                        <a:pt x="16" y="94"/>
                        <a:pt x="18" y="93"/>
                      </a:cubicBezTo>
                      <a:cubicBezTo>
                        <a:pt x="20" y="93"/>
                        <a:pt x="20" y="93"/>
                        <a:pt x="20" y="93"/>
                      </a:cubicBezTo>
                      <a:cubicBezTo>
                        <a:pt x="18" y="92"/>
                        <a:pt x="21" y="92"/>
                        <a:pt x="20" y="91"/>
                      </a:cubicBezTo>
                      <a:cubicBezTo>
                        <a:pt x="21" y="92"/>
                        <a:pt x="22" y="93"/>
                        <a:pt x="21" y="93"/>
                      </a:cubicBezTo>
                      <a:cubicBezTo>
                        <a:pt x="21" y="93"/>
                        <a:pt x="21" y="93"/>
                        <a:pt x="21" y="93"/>
                      </a:cubicBezTo>
                      <a:cubicBezTo>
                        <a:pt x="19" y="94"/>
                        <a:pt x="23" y="95"/>
                        <a:pt x="22" y="96"/>
                      </a:cubicBezTo>
                      <a:cubicBezTo>
                        <a:pt x="26" y="98"/>
                        <a:pt x="30" y="100"/>
                        <a:pt x="35" y="100"/>
                      </a:cubicBezTo>
                      <a:cubicBezTo>
                        <a:pt x="34" y="99"/>
                        <a:pt x="34" y="99"/>
                        <a:pt x="34" y="99"/>
                      </a:cubicBezTo>
                      <a:cubicBezTo>
                        <a:pt x="36" y="99"/>
                        <a:pt x="36" y="99"/>
                        <a:pt x="36" y="99"/>
                      </a:cubicBezTo>
                      <a:cubicBezTo>
                        <a:pt x="36" y="99"/>
                        <a:pt x="36" y="100"/>
                        <a:pt x="35" y="100"/>
                      </a:cubicBezTo>
                      <a:cubicBezTo>
                        <a:pt x="36" y="101"/>
                        <a:pt x="37" y="99"/>
                        <a:pt x="37" y="99"/>
                      </a:cubicBezTo>
                      <a:cubicBezTo>
                        <a:pt x="39" y="99"/>
                        <a:pt x="36" y="100"/>
                        <a:pt x="37" y="100"/>
                      </a:cubicBezTo>
                      <a:cubicBezTo>
                        <a:pt x="37" y="100"/>
                        <a:pt x="38" y="100"/>
                        <a:pt x="38" y="100"/>
                      </a:cubicBezTo>
                      <a:cubicBezTo>
                        <a:pt x="38" y="100"/>
                        <a:pt x="38" y="100"/>
                        <a:pt x="38" y="100"/>
                      </a:cubicBezTo>
                      <a:cubicBezTo>
                        <a:pt x="38" y="100"/>
                        <a:pt x="38" y="99"/>
                        <a:pt x="40" y="99"/>
                      </a:cubicBezTo>
                      <a:cubicBezTo>
                        <a:pt x="40" y="99"/>
                        <a:pt x="40" y="100"/>
                        <a:pt x="40" y="100"/>
                      </a:cubicBezTo>
                      <a:cubicBezTo>
                        <a:pt x="41" y="100"/>
                        <a:pt x="41" y="100"/>
                        <a:pt x="41" y="100"/>
                      </a:cubicBezTo>
                      <a:cubicBezTo>
                        <a:pt x="41" y="100"/>
                        <a:pt x="43" y="99"/>
                        <a:pt x="43" y="99"/>
                      </a:cubicBezTo>
                      <a:cubicBezTo>
                        <a:pt x="42" y="98"/>
                        <a:pt x="42" y="98"/>
                        <a:pt x="42" y="98"/>
                      </a:cubicBezTo>
                      <a:cubicBezTo>
                        <a:pt x="43" y="98"/>
                        <a:pt x="44" y="98"/>
                        <a:pt x="43" y="97"/>
                      </a:cubicBezTo>
                      <a:cubicBezTo>
                        <a:pt x="44" y="99"/>
                        <a:pt x="49" y="95"/>
                        <a:pt x="50" y="95"/>
                      </a:cubicBezTo>
                      <a:cubicBezTo>
                        <a:pt x="51" y="94"/>
                        <a:pt x="52" y="94"/>
                        <a:pt x="53" y="93"/>
                      </a:cubicBezTo>
                      <a:cubicBezTo>
                        <a:pt x="52" y="93"/>
                        <a:pt x="52" y="92"/>
                        <a:pt x="53" y="92"/>
                      </a:cubicBezTo>
                      <a:cubicBezTo>
                        <a:pt x="54" y="94"/>
                        <a:pt x="55" y="91"/>
                        <a:pt x="57" y="92"/>
                      </a:cubicBezTo>
                      <a:cubicBezTo>
                        <a:pt x="55" y="92"/>
                        <a:pt x="59" y="90"/>
                        <a:pt x="57" y="89"/>
                      </a:cubicBezTo>
                      <a:cubicBezTo>
                        <a:pt x="58" y="89"/>
                        <a:pt x="58" y="90"/>
                        <a:pt x="59" y="90"/>
                      </a:cubicBezTo>
                      <a:cubicBezTo>
                        <a:pt x="59" y="89"/>
                        <a:pt x="60" y="88"/>
                        <a:pt x="61" y="87"/>
                      </a:cubicBezTo>
                      <a:cubicBezTo>
                        <a:pt x="62" y="86"/>
                        <a:pt x="64" y="85"/>
                        <a:pt x="64" y="84"/>
                      </a:cubicBezTo>
                      <a:cubicBezTo>
                        <a:pt x="64" y="84"/>
                        <a:pt x="64" y="84"/>
                        <a:pt x="64" y="83"/>
                      </a:cubicBezTo>
                      <a:cubicBezTo>
                        <a:pt x="66" y="83"/>
                        <a:pt x="66" y="83"/>
                        <a:pt x="66" y="83"/>
                      </a:cubicBezTo>
                      <a:cubicBezTo>
                        <a:pt x="66" y="82"/>
                        <a:pt x="64" y="81"/>
                        <a:pt x="66" y="81"/>
                      </a:cubicBezTo>
                      <a:cubicBezTo>
                        <a:pt x="66" y="81"/>
                        <a:pt x="65" y="81"/>
                        <a:pt x="65" y="81"/>
                      </a:cubicBezTo>
                      <a:cubicBezTo>
                        <a:pt x="68" y="79"/>
                        <a:pt x="69" y="76"/>
                        <a:pt x="70" y="73"/>
                      </a:cubicBezTo>
                      <a:cubicBezTo>
                        <a:pt x="71" y="71"/>
                        <a:pt x="72" y="68"/>
                        <a:pt x="74" y="66"/>
                      </a:cubicBezTo>
                      <a:cubicBezTo>
                        <a:pt x="73" y="66"/>
                        <a:pt x="74" y="66"/>
                        <a:pt x="74" y="65"/>
                      </a:cubicBezTo>
                      <a:cubicBezTo>
                        <a:pt x="73" y="65"/>
                        <a:pt x="73" y="65"/>
                        <a:pt x="73" y="65"/>
                      </a:cubicBezTo>
                      <a:cubicBezTo>
                        <a:pt x="73" y="65"/>
                        <a:pt x="73" y="64"/>
                        <a:pt x="73" y="64"/>
                      </a:cubicBezTo>
                      <a:cubicBezTo>
                        <a:pt x="74" y="63"/>
                        <a:pt x="74" y="63"/>
                        <a:pt x="74" y="63"/>
                      </a:cubicBezTo>
                      <a:cubicBezTo>
                        <a:pt x="73" y="62"/>
                        <a:pt x="75" y="60"/>
                        <a:pt x="74" y="60"/>
                      </a:cubicBezTo>
                      <a:cubicBezTo>
                        <a:pt x="74" y="61"/>
                        <a:pt x="74" y="61"/>
                        <a:pt x="74" y="61"/>
                      </a:cubicBezTo>
                      <a:cubicBezTo>
                        <a:pt x="73" y="59"/>
                        <a:pt x="71" y="61"/>
                        <a:pt x="69" y="61"/>
                      </a:cubicBezTo>
                      <a:cubicBezTo>
                        <a:pt x="70" y="62"/>
                        <a:pt x="66" y="63"/>
                        <a:pt x="68" y="65"/>
                      </a:cubicBezTo>
                      <a:cubicBezTo>
                        <a:pt x="67" y="65"/>
                        <a:pt x="67" y="64"/>
                        <a:pt x="67" y="64"/>
                      </a:cubicBezTo>
                      <a:cubicBezTo>
                        <a:pt x="67" y="65"/>
                        <a:pt x="67" y="66"/>
                        <a:pt x="67" y="66"/>
                      </a:cubicBezTo>
                      <a:cubicBezTo>
                        <a:pt x="66" y="66"/>
                        <a:pt x="66" y="66"/>
                        <a:pt x="66" y="66"/>
                      </a:cubicBezTo>
                      <a:cubicBezTo>
                        <a:pt x="66" y="69"/>
                        <a:pt x="65" y="70"/>
                        <a:pt x="63" y="72"/>
                      </a:cubicBezTo>
                      <a:cubicBezTo>
                        <a:pt x="64" y="72"/>
                        <a:pt x="64" y="72"/>
                        <a:pt x="64" y="72"/>
                      </a:cubicBezTo>
                      <a:cubicBezTo>
                        <a:pt x="63" y="73"/>
                        <a:pt x="63" y="73"/>
                        <a:pt x="63" y="73"/>
                      </a:cubicBezTo>
                      <a:cubicBezTo>
                        <a:pt x="63" y="74"/>
                        <a:pt x="63" y="71"/>
                        <a:pt x="64" y="72"/>
                      </a:cubicBezTo>
                      <a:cubicBezTo>
                        <a:pt x="63" y="72"/>
                        <a:pt x="62" y="76"/>
                        <a:pt x="60" y="76"/>
                      </a:cubicBezTo>
                      <a:cubicBezTo>
                        <a:pt x="60" y="77"/>
                        <a:pt x="61" y="76"/>
                        <a:pt x="61" y="77"/>
                      </a:cubicBezTo>
                      <a:cubicBezTo>
                        <a:pt x="60" y="77"/>
                        <a:pt x="60" y="77"/>
                        <a:pt x="60" y="77"/>
                      </a:cubicBezTo>
                      <a:cubicBezTo>
                        <a:pt x="60" y="77"/>
                        <a:pt x="60" y="77"/>
                        <a:pt x="60" y="77"/>
                      </a:cubicBezTo>
                      <a:cubicBezTo>
                        <a:pt x="60" y="78"/>
                        <a:pt x="59" y="78"/>
                        <a:pt x="59" y="77"/>
                      </a:cubicBezTo>
                      <a:cubicBezTo>
                        <a:pt x="59" y="77"/>
                        <a:pt x="59" y="77"/>
                        <a:pt x="59" y="77"/>
                      </a:cubicBezTo>
                      <a:cubicBezTo>
                        <a:pt x="58" y="77"/>
                        <a:pt x="58" y="79"/>
                        <a:pt x="58" y="79"/>
                      </a:cubicBezTo>
                      <a:cubicBezTo>
                        <a:pt x="58" y="78"/>
                        <a:pt x="58" y="78"/>
                        <a:pt x="58" y="78"/>
                      </a:cubicBezTo>
                      <a:cubicBezTo>
                        <a:pt x="57" y="81"/>
                        <a:pt x="55" y="83"/>
                        <a:pt x="54" y="85"/>
                      </a:cubicBezTo>
                      <a:cubicBezTo>
                        <a:pt x="54" y="85"/>
                        <a:pt x="54" y="85"/>
                        <a:pt x="54" y="85"/>
                      </a:cubicBezTo>
                      <a:cubicBezTo>
                        <a:pt x="53" y="87"/>
                        <a:pt x="52" y="86"/>
                        <a:pt x="51" y="88"/>
                      </a:cubicBezTo>
                      <a:cubicBezTo>
                        <a:pt x="51" y="87"/>
                        <a:pt x="51" y="87"/>
                        <a:pt x="51" y="87"/>
                      </a:cubicBezTo>
                      <a:cubicBezTo>
                        <a:pt x="51" y="88"/>
                        <a:pt x="51" y="89"/>
                        <a:pt x="50" y="89"/>
                      </a:cubicBezTo>
                      <a:cubicBezTo>
                        <a:pt x="50" y="88"/>
                        <a:pt x="49" y="89"/>
                        <a:pt x="49" y="88"/>
                      </a:cubicBezTo>
                      <a:cubicBezTo>
                        <a:pt x="48" y="90"/>
                        <a:pt x="49" y="89"/>
                        <a:pt x="48" y="91"/>
                      </a:cubicBezTo>
                      <a:cubicBezTo>
                        <a:pt x="47" y="90"/>
                        <a:pt x="47" y="90"/>
                        <a:pt x="47" y="90"/>
                      </a:cubicBezTo>
                      <a:cubicBezTo>
                        <a:pt x="47" y="91"/>
                        <a:pt x="47" y="91"/>
                        <a:pt x="47" y="92"/>
                      </a:cubicBezTo>
                      <a:cubicBezTo>
                        <a:pt x="47" y="91"/>
                        <a:pt x="46" y="92"/>
                        <a:pt x="46" y="90"/>
                      </a:cubicBezTo>
                      <a:cubicBezTo>
                        <a:pt x="44" y="90"/>
                        <a:pt x="44" y="93"/>
                        <a:pt x="42" y="91"/>
                      </a:cubicBezTo>
                      <a:cubicBezTo>
                        <a:pt x="42" y="93"/>
                        <a:pt x="44" y="92"/>
                        <a:pt x="44" y="92"/>
                      </a:cubicBezTo>
                      <a:cubicBezTo>
                        <a:pt x="44" y="93"/>
                        <a:pt x="43" y="94"/>
                        <a:pt x="43" y="94"/>
                      </a:cubicBezTo>
                      <a:cubicBezTo>
                        <a:pt x="42" y="94"/>
                        <a:pt x="41" y="92"/>
                        <a:pt x="39" y="92"/>
                      </a:cubicBezTo>
                      <a:cubicBezTo>
                        <a:pt x="39" y="92"/>
                        <a:pt x="39" y="92"/>
                        <a:pt x="39" y="92"/>
                      </a:cubicBezTo>
                      <a:cubicBezTo>
                        <a:pt x="39" y="92"/>
                        <a:pt x="38" y="93"/>
                        <a:pt x="37" y="92"/>
                      </a:cubicBezTo>
                      <a:cubicBezTo>
                        <a:pt x="37" y="93"/>
                        <a:pt x="37" y="92"/>
                        <a:pt x="36" y="94"/>
                      </a:cubicBezTo>
                      <a:cubicBezTo>
                        <a:pt x="36" y="94"/>
                        <a:pt x="37" y="94"/>
                        <a:pt x="37" y="93"/>
                      </a:cubicBezTo>
                      <a:cubicBezTo>
                        <a:pt x="38" y="93"/>
                        <a:pt x="38" y="93"/>
                        <a:pt x="38" y="93"/>
                      </a:cubicBezTo>
                      <a:cubicBezTo>
                        <a:pt x="37" y="94"/>
                        <a:pt x="36" y="95"/>
                        <a:pt x="35" y="95"/>
                      </a:cubicBezTo>
                      <a:cubicBezTo>
                        <a:pt x="35" y="94"/>
                        <a:pt x="35" y="94"/>
                        <a:pt x="36" y="94"/>
                      </a:cubicBezTo>
                      <a:cubicBezTo>
                        <a:pt x="35" y="93"/>
                        <a:pt x="35" y="94"/>
                        <a:pt x="34" y="94"/>
                      </a:cubicBezTo>
                      <a:cubicBezTo>
                        <a:pt x="35" y="92"/>
                        <a:pt x="36" y="93"/>
                        <a:pt x="37" y="92"/>
                      </a:cubicBezTo>
                      <a:cubicBezTo>
                        <a:pt x="37" y="91"/>
                        <a:pt x="35" y="93"/>
                        <a:pt x="36" y="92"/>
                      </a:cubicBezTo>
                      <a:cubicBezTo>
                        <a:pt x="35" y="94"/>
                        <a:pt x="34" y="91"/>
                        <a:pt x="33" y="93"/>
                      </a:cubicBezTo>
                      <a:cubicBezTo>
                        <a:pt x="33" y="92"/>
                        <a:pt x="33" y="92"/>
                        <a:pt x="33" y="92"/>
                      </a:cubicBezTo>
                      <a:cubicBezTo>
                        <a:pt x="33" y="92"/>
                        <a:pt x="33" y="92"/>
                        <a:pt x="32" y="92"/>
                      </a:cubicBezTo>
                      <a:cubicBezTo>
                        <a:pt x="33" y="91"/>
                        <a:pt x="33" y="91"/>
                        <a:pt x="33" y="91"/>
                      </a:cubicBezTo>
                      <a:cubicBezTo>
                        <a:pt x="32" y="92"/>
                        <a:pt x="32" y="90"/>
                        <a:pt x="31" y="90"/>
                      </a:cubicBezTo>
                      <a:cubicBezTo>
                        <a:pt x="32" y="91"/>
                        <a:pt x="31" y="92"/>
                        <a:pt x="32" y="92"/>
                      </a:cubicBezTo>
                      <a:cubicBezTo>
                        <a:pt x="29" y="93"/>
                        <a:pt x="31" y="90"/>
                        <a:pt x="29" y="90"/>
                      </a:cubicBezTo>
                      <a:cubicBezTo>
                        <a:pt x="29" y="90"/>
                        <a:pt x="29" y="90"/>
                        <a:pt x="29" y="91"/>
                      </a:cubicBezTo>
                      <a:cubicBezTo>
                        <a:pt x="29" y="90"/>
                        <a:pt x="28" y="90"/>
                        <a:pt x="28" y="89"/>
                      </a:cubicBezTo>
                      <a:cubicBezTo>
                        <a:pt x="27" y="89"/>
                        <a:pt x="28" y="90"/>
                        <a:pt x="27" y="90"/>
                      </a:cubicBezTo>
                      <a:cubicBezTo>
                        <a:pt x="27" y="89"/>
                        <a:pt x="26" y="91"/>
                        <a:pt x="25" y="90"/>
                      </a:cubicBezTo>
                      <a:cubicBezTo>
                        <a:pt x="26" y="90"/>
                        <a:pt x="26" y="90"/>
                        <a:pt x="26" y="90"/>
                      </a:cubicBezTo>
                      <a:cubicBezTo>
                        <a:pt x="24" y="88"/>
                        <a:pt x="24" y="91"/>
                        <a:pt x="23" y="89"/>
                      </a:cubicBezTo>
                      <a:cubicBezTo>
                        <a:pt x="25" y="89"/>
                        <a:pt x="25" y="89"/>
                        <a:pt x="25" y="89"/>
                      </a:cubicBezTo>
                      <a:cubicBezTo>
                        <a:pt x="24" y="89"/>
                        <a:pt x="24" y="89"/>
                        <a:pt x="24" y="89"/>
                      </a:cubicBezTo>
                      <a:cubicBezTo>
                        <a:pt x="24" y="88"/>
                        <a:pt x="24" y="88"/>
                        <a:pt x="24" y="88"/>
                      </a:cubicBezTo>
                      <a:cubicBezTo>
                        <a:pt x="23" y="88"/>
                        <a:pt x="23" y="88"/>
                        <a:pt x="22" y="87"/>
                      </a:cubicBezTo>
                      <a:cubicBezTo>
                        <a:pt x="22" y="87"/>
                        <a:pt x="21" y="88"/>
                        <a:pt x="21" y="87"/>
                      </a:cubicBezTo>
                      <a:cubicBezTo>
                        <a:pt x="21" y="87"/>
                        <a:pt x="21" y="87"/>
                        <a:pt x="20" y="86"/>
                      </a:cubicBezTo>
                      <a:cubicBezTo>
                        <a:pt x="21" y="86"/>
                        <a:pt x="22" y="86"/>
                        <a:pt x="22" y="87"/>
                      </a:cubicBezTo>
                      <a:cubicBezTo>
                        <a:pt x="22" y="86"/>
                        <a:pt x="22" y="86"/>
                        <a:pt x="22" y="86"/>
                      </a:cubicBezTo>
                      <a:cubicBezTo>
                        <a:pt x="22" y="85"/>
                        <a:pt x="21" y="85"/>
                        <a:pt x="21" y="85"/>
                      </a:cubicBezTo>
                      <a:cubicBezTo>
                        <a:pt x="21" y="85"/>
                        <a:pt x="21" y="85"/>
                        <a:pt x="21" y="85"/>
                      </a:cubicBezTo>
                      <a:cubicBezTo>
                        <a:pt x="19" y="85"/>
                        <a:pt x="19" y="85"/>
                        <a:pt x="19" y="85"/>
                      </a:cubicBezTo>
                      <a:cubicBezTo>
                        <a:pt x="19" y="84"/>
                        <a:pt x="19" y="84"/>
                        <a:pt x="20" y="84"/>
                      </a:cubicBezTo>
                      <a:cubicBezTo>
                        <a:pt x="20" y="84"/>
                        <a:pt x="19" y="84"/>
                        <a:pt x="19" y="84"/>
                      </a:cubicBezTo>
                      <a:cubicBezTo>
                        <a:pt x="19" y="84"/>
                        <a:pt x="20" y="83"/>
                        <a:pt x="21" y="83"/>
                      </a:cubicBezTo>
                      <a:cubicBezTo>
                        <a:pt x="19" y="83"/>
                        <a:pt x="19" y="83"/>
                        <a:pt x="19" y="83"/>
                      </a:cubicBezTo>
                      <a:cubicBezTo>
                        <a:pt x="19" y="82"/>
                        <a:pt x="19" y="81"/>
                        <a:pt x="19" y="81"/>
                      </a:cubicBezTo>
                      <a:cubicBezTo>
                        <a:pt x="19" y="81"/>
                        <a:pt x="17" y="80"/>
                        <a:pt x="17" y="79"/>
                      </a:cubicBezTo>
                      <a:cubicBezTo>
                        <a:pt x="17" y="79"/>
                        <a:pt x="17" y="79"/>
                        <a:pt x="16" y="79"/>
                      </a:cubicBezTo>
                      <a:cubicBezTo>
                        <a:pt x="16" y="78"/>
                        <a:pt x="16" y="77"/>
                        <a:pt x="15" y="76"/>
                      </a:cubicBezTo>
                      <a:cubicBezTo>
                        <a:pt x="16" y="74"/>
                        <a:pt x="16" y="74"/>
                        <a:pt x="16" y="74"/>
                      </a:cubicBezTo>
                      <a:cubicBezTo>
                        <a:pt x="15" y="74"/>
                        <a:pt x="15" y="76"/>
                        <a:pt x="13" y="75"/>
                      </a:cubicBezTo>
                      <a:cubicBezTo>
                        <a:pt x="13" y="73"/>
                        <a:pt x="14" y="74"/>
                        <a:pt x="14" y="73"/>
                      </a:cubicBezTo>
                      <a:cubicBezTo>
                        <a:pt x="14" y="73"/>
                        <a:pt x="12" y="72"/>
                        <a:pt x="13" y="71"/>
                      </a:cubicBezTo>
                      <a:cubicBezTo>
                        <a:pt x="13" y="71"/>
                        <a:pt x="13" y="71"/>
                        <a:pt x="13" y="72"/>
                      </a:cubicBezTo>
                      <a:close/>
                      <a:moveTo>
                        <a:pt x="10" y="58"/>
                      </a:moveTo>
                      <a:cubicBezTo>
                        <a:pt x="11" y="58"/>
                        <a:pt x="11" y="59"/>
                        <a:pt x="11" y="59"/>
                      </a:cubicBezTo>
                      <a:cubicBezTo>
                        <a:pt x="10" y="59"/>
                        <a:pt x="10" y="58"/>
                        <a:pt x="10" y="58"/>
                      </a:cubicBezTo>
                      <a:close/>
                      <a:moveTo>
                        <a:pt x="12" y="36"/>
                      </a:moveTo>
                      <a:cubicBezTo>
                        <a:pt x="12" y="36"/>
                        <a:pt x="12" y="37"/>
                        <a:pt x="12" y="37"/>
                      </a:cubicBezTo>
                      <a:cubicBezTo>
                        <a:pt x="12" y="37"/>
                        <a:pt x="12" y="36"/>
                        <a:pt x="12" y="36"/>
                      </a:cubicBezTo>
                      <a:close/>
                      <a:moveTo>
                        <a:pt x="63" y="10"/>
                      </a:moveTo>
                      <a:cubicBezTo>
                        <a:pt x="63" y="10"/>
                        <a:pt x="63" y="10"/>
                        <a:pt x="63" y="10"/>
                      </a:cubicBezTo>
                      <a:cubicBezTo>
                        <a:pt x="63" y="9"/>
                        <a:pt x="63" y="10"/>
                        <a:pt x="63" y="10"/>
                      </a:cubicBezTo>
                      <a:close/>
                      <a:moveTo>
                        <a:pt x="64" y="12"/>
                      </a:moveTo>
                      <a:cubicBezTo>
                        <a:pt x="64" y="12"/>
                        <a:pt x="64" y="11"/>
                        <a:pt x="64" y="11"/>
                      </a:cubicBezTo>
                      <a:cubicBezTo>
                        <a:pt x="64" y="11"/>
                        <a:pt x="64" y="11"/>
                        <a:pt x="64" y="11"/>
                      </a:cubicBezTo>
                      <a:cubicBezTo>
                        <a:pt x="64" y="11"/>
                        <a:pt x="64" y="11"/>
                        <a:pt x="64" y="12"/>
                      </a:cubicBezTo>
                      <a:close/>
                      <a:moveTo>
                        <a:pt x="41" y="99"/>
                      </a:moveTo>
                      <a:cubicBezTo>
                        <a:pt x="40" y="99"/>
                        <a:pt x="40" y="99"/>
                        <a:pt x="40" y="99"/>
                      </a:cubicBezTo>
                      <a:cubicBezTo>
                        <a:pt x="41" y="99"/>
                        <a:pt x="41" y="99"/>
                        <a:pt x="4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4" name="Freeform 307">
                  <a:extLst>
                    <a:ext uri="{FF2B5EF4-FFF2-40B4-BE49-F238E27FC236}">
                      <a16:creationId xmlns:a16="http://schemas.microsoft.com/office/drawing/2014/main" id="{4B9471AC-ECFE-4AE4-B830-3F058A6AC170}"/>
                    </a:ext>
                  </a:extLst>
                </p:cNvPr>
                <p:cNvSpPr>
                  <a:spLocks/>
                </p:cNvSpPr>
                <p:nvPr userDrawn="1"/>
              </p:nvSpPr>
              <p:spPr bwMode="auto">
                <a:xfrm>
                  <a:off x="4102" y="39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5" name="Freeform 308">
                  <a:extLst>
                    <a:ext uri="{FF2B5EF4-FFF2-40B4-BE49-F238E27FC236}">
                      <a16:creationId xmlns:a16="http://schemas.microsoft.com/office/drawing/2014/main" id="{5EB56011-F819-426C-BCF3-CA0AA94E9009}"/>
                    </a:ext>
                  </a:extLst>
                </p:cNvPr>
                <p:cNvSpPr>
                  <a:spLocks/>
                </p:cNvSpPr>
                <p:nvPr userDrawn="1"/>
              </p:nvSpPr>
              <p:spPr bwMode="auto">
                <a:xfrm>
                  <a:off x="4127"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6" name="Freeform 309">
                  <a:extLst>
                    <a:ext uri="{FF2B5EF4-FFF2-40B4-BE49-F238E27FC236}">
                      <a16:creationId xmlns:a16="http://schemas.microsoft.com/office/drawing/2014/main" id="{F67BA03A-D3F5-4CEC-A49A-E54AE77FF446}"/>
                    </a:ext>
                  </a:extLst>
                </p:cNvPr>
                <p:cNvSpPr>
                  <a:spLocks/>
                </p:cNvSpPr>
                <p:nvPr userDrawn="1"/>
              </p:nvSpPr>
              <p:spPr bwMode="auto">
                <a:xfrm>
                  <a:off x="4251" y="24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7" name="Freeform 310">
                  <a:extLst>
                    <a:ext uri="{FF2B5EF4-FFF2-40B4-BE49-F238E27FC236}">
                      <a16:creationId xmlns:a16="http://schemas.microsoft.com/office/drawing/2014/main" id="{FDA53AF7-46DF-405C-BDF7-422D506AC583}"/>
                    </a:ext>
                  </a:extLst>
                </p:cNvPr>
                <p:cNvSpPr>
                  <a:spLocks/>
                </p:cNvSpPr>
                <p:nvPr userDrawn="1"/>
              </p:nvSpPr>
              <p:spPr bwMode="auto">
                <a:xfrm>
                  <a:off x="4391" y="27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8" name="Freeform 311">
                  <a:extLst>
                    <a:ext uri="{FF2B5EF4-FFF2-40B4-BE49-F238E27FC236}">
                      <a16:creationId xmlns:a16="http://schemas.microsoft.com/office/drawing/2014/main" id="{C9C2B4BE-67BB-4C59-B871-0874CAF091B5}"/>
                    </a:ext>
                  </a:extLst>
                </p:cNvPr>
                <p:cNvSpPr>
                  <a:spLocks/>
                </p:cNvSpPr>
                <p:nvPr userDrawn="1"/>
              </p:nvSpPr>
              <p:spPr bwMode="auto">
                <a:xfrm>
                  <a:off x="4386" y="32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0" y="1"/>
                        <a:pt x="1" y="1"/>
                      </a:cubicBezTo>
                      <a:cubicBezTo>
                        <a:pt x="1" y="1"/>
                        <a:pt x="1" y="1"/>
                        <a:pt x="1"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9" name="Freeform 312">
                  <a:extLst>
                    <a:ext uri="{FF2B5EF4-FFF2-40B4-BE49-F238E27FC236}">
                      <a16:creationId xmlns:a16="http://schemas.microsoft.com/office/drawing/2014/main" id="{838A0742-D414-41BA-82CC-EC8B1BA7041D}"/>
                    </a:ext>
                  </a:extLst>
                </p:cNvPr>
                <p:cNvSpPr>
                  <a:spLocks/>
                </p:cNvSpPr>
                <p:nvPr userDrawn="1"/>
              </p:nvSpPr>
              <p:spPr bwMode="auto">
                <a:xfrm>
                  <a:off x="4381" y="293"/>
                  <a:ext cx="10" cy="10"/>
                </a:xfrm>
                <a:custGeom>
                  <a:avLst/>
                  <a:gdLst>
                    <a:gd name="T0" fmla="*/ 0 w 2"/>
                    <a:gd name="T1" fmla="*/ 0 h 2"/>
                    <a:gd name="T2" fmla="*/ 1 w 2"/>
                    <a:gd name="T3" fmla="*/ 2 h 2"/>
                    <a:gd name="T4" fmla="*/ 1 w 2"/>
                    <a:gd name="T5" fmla="*/ 1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1" y="2"/>
                      </a:cubicBezTo>
                      <a:cubicBezTo>
                        <a:pt x="1" y="2"/>
                        <a:pt x="1" y="2"/>
                        <a:pt x="1" y="1"/>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0" name="Freeform 313">
                  <a:extLst>
                    <a:ext uri="{FF2B5EF4-FFF2-40B4-BE49-F238E27FC236}">
                      <a16:creationId xmlns:a16="http://schemas.microsoft.com/office/drawing/2014/main" id="{778FFDC2-E068-444B-8653-5392FA6D2B8E}"/>
                    </a:ext>
                  </a:extLst>
                </p:cNvPr>
                <p:cNvSpPr>
                  <a:spLocks/>
                </p:cNvSpPr>
                <p:nvPr userDrawn="1"/>
              </p:nvSpPr>
              <p:spPr bwMode="auto">
                <a:xfrm>
                  <a:off x="4386" y="30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1" name="Freeform 314">
                  <a:extLst>
                    <a:ext uri="{FF2B5EF4-FFF2-40B4-BE49-F238E27FC236}">
                      <a16:creationId xmlns:a16="http://schemas.microsoft.com/office/drawing/2014/main" id="{2CA54B55-1BF5-4E80-ABEF-C43A4845AB5E}"/>
                    </a:ext>
                  </a:extLst>
                </p:cNvPr>
                <p:cNvSpPr>
                  <a:spLocks/>
                </p:cNvSpPr>
                <p:nvPr userDrawn="1"/>
              </p:nvSpPr>
              <p:spPr bwMode="auto">
                <a:xfrm>
                  <a:off x="4361" y="258"/>
                  <a:ext cx="15" cy="5"/>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3" y="0"/>
                        <a:pt x="3" y="0"/>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2" name="Freeform 315">
                  <a:extLst>
                    <a:ext uri="{FF2B5EF4-FFF2-40B4-BE49-F238E27FC236}">
                      <a16:creationId xmlns:a16="http://schemas.microsoft.com/office/drawing/2014/main" id="{23819EC7-0C72-44D2-9C5F-C90F14E93014}"/>
                    </a:ext>
                  </a:extLst>
                </p:cNvPr>
                <p:cNvSpPr>
                  <a:spLocks/>
                </p:cNvSpPr>
                <p:nvPr userDrawn="1"/>
              </p:nvSpPr>
              <p:spPr bwMode="auto">
                <a:xfrm>
                  <a:off x="4371" y="29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3" name="Freeform 316">
                  <a:extLst>
                    <a:ext uri="{FF2B5EF4-FFF2-40B4-BE49-F238E27FC236}">
                      <a16:creationId xmlns:a16="http://schemas.microsoft.com/office/drawing/2014/main" id="{5D687771-F810-41ED-BDAE-AADF159FC2A4}"/>
                    </a:ext>
                  </a:extLst>
                </p:cNvPr>
                <p:cNvSpPr>
                  <a:spLocks/>
                </p:cNvSpPr>
                <p:nvPr userDrawn="1"/>
              </p:nvSpPr>
              <p:spPr bwMode="auto">
                <a:xfrm>
                  <a:off x="4361" y="278"/>
                  <a:ext cx="5" cy="10"/>
                </a:xfrm>
                <a:custGeom>
                  <a:avLst/>
                  <a:gdLst>
                    <a:gd name="T0" fmla="*/ 0 w 1"/>
                    <a:gd name="T1" fmla="*/ 1 h 2"/>
                    <a:gd name="T2" fmla="*/ 1 w 1"/>
                    <a:gd name="T3" fmla="*/ 2 h 2"/>
                    <a:gd name="T4" fmla="*/ 1 w 1"/>
                    <a:gd name="T5" fmla="*/ 2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4" name="Freeform 317">
                  <a:extLst>
                    <a:ext uri="{FF2B5EF4-FFF2-40B4-BE49-F238E27FC236}">
                      <a16:creationId xmlns:a16="http://schemas.microsoft.com/office/drawing/2014/main" id="{E3E05093-7CC0-4B7C-A3F9-F50E2143E219}"/>
                    </a:ext>
                  </a:extLst>
                </p:cNvPr>
                <p:cNvSpPr>
                  <a:spLocks/>
                </p:cNvSpPr>
                <p:nvPr userDrawn="1"/>
              </p:nvSpPr>
              <p:spPr bwMode="auto">
                <a:xfrm>
                  <a:off x="4366" y="28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5" name="Freeform 318">
                  <a:extLst>
                    <a:ext uri="{FF2B5EF4-FFF2-40B4-BE49-F238E27FC236}">
                      <a16:creationId xmlns:a16="http://schemas.microsoft.com/office/drawing/2014/main" id="{B79033C2-D9EF-4C52-A22E-6D6AD46ED511}"/>
                    </a:ext>
                  </a:extLst>
                </p:cNvPr>
                <p:cNvSpPr>
                  <a:spLocks/>
                </p:cNvSpPr>
                <p:nvPr userDrawn="1"/>
              </p:nvSpPr>
              <p:spPr bwMode="auto">
                <a:xfrm>
                  <a:off x="4366" y="2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6" name="Freeform 319">
                  <a:extLst>
                    <a:ext uri="{FF2B5EF4-FFF2-40B4-BE49-F238E27FC236}">
                      <a16:creationId xmlns:a16="http://schemas.microsoft.com/office/drawing/2014/main" id="{78B7A5FD-1AB4-496A-891D-08E7C002546A}"/>
                    </a:ext>
                  </a:extLst>
                </p:cNvPr>
                <p:cNvSpPr>
                  <a:spLocks/>
                </p:cNvSpPr>
                <p:nvPr userDrawn="1"/>
              </p:nvSpPr>
              <p:spPr bwMode="auto">
                <a:xfrm>
                  <a:off x="4316" y="24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7" name="Freeform 320">
                  <a:extLst>
                    <a:ext uri="{FF2B5EF4-FFF2-40B4-BE49-F238E27FC236}">
                      <a16:creationId xmlns:a16="http://schemas.microsoft.com/office/drawing/2014/main" id="{41E15317-1591-4BD1-85C9-CDB6A7E76A3F}"/>
                    </a:ext>
                  </a:extLst>
                </p:cNvPr>
                <p:cNvSpPr>
                  <a:spLocks/>
                </p:cNvSpPr>
                <p:nvPr userDrawn="1"/>
              </p:nvSpPr>
              <p:spPr bwMode="auto">
                <a:xfrm>
                  <a:off x="4326" y="2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0"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8" name="Freeform 321">
                  <a:extLst>
                    <a:ext uri="{FF2B5EF4-FFF2-40B4-BE49-F238E27FC236}">
                      <a16:creationId xmlns:a16="http://schemas.microsoft.com/office/drawing/2014/main" id="{CACDECD2-9601-4B25-81F3-BF0A44D72F65}"/>
                    </a:ext>
                  </a:extLst>
                </p:cNvPr>
                <p:cNvSpPr>
                  <a:spLocks/>
                </p:cNvSpPr>
                <p:nvPr userDrawn="1"/>
              </p:nvSpPr>
              <p:spPr bwMode="auto">
                <a:xfrm>
                  <a:off x="4306" y="258"/>
                  <a:ext cx="15" cy="5"/>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0"/>
                        <a:pt x="1" y="1"/>
                      </a:cubicBezTo>
                      <a:cubicBezTo>
                        <a:pt x="2" y="0"/>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9" name="Freeform 322">
                  <a:extLst>
                    <a:ext uri="{FF2B5EF4-FFF2-40B4-BE49-F238E27FC236}">
                      <a16:creationId xmlns:a16="http://schemas.microsoft.com/office/drawing/2014/main" id="{13BB496E-B2BF-4A0C-95B0-D7B3A18EB1D2}"/>
                    </a:ext>
                  </a:extLst>
                </p:cNvPr>
                <p:cNvSpPr>
                  <a:spLocks/>
                </p:cNvSpPr>
                <p:nvPr userDrawn="1"/>
              </p:nvSpPr>
              <p:spPr bwMode="auto">
                <a:xfrm>
                  <a:off x="4242" y="228"/>
                  <a:ext cx="4" cy="10"/>
                </a:xfrm>
                <a:custGeom>
                  <a:avLst/>
                  <a:gdLst>
                    <a:gd name="T0" fmla="*/ 4 w 4"/>
                    <a:gd name="T1" fmla="*/ 10 h 10"/>
                    <a:gd name="T2" fmla="*/ 4 w 4"/>
                    <a:gd name="T3" fmla="*/ 10 h 10"/>
                    <a:gd name="T4" fmla="*/ 0 w 4"/>
                    <a:gd name="T5" fmla="*/ 0 h 10"/>
                    <a:gd name="T6" fmla="*/ 4 w 4"/>
                    <a:gd name="T7" fmla="*/ 10 h 10"/>
                  </a:gdLst>
                  <a:ahLst/>
                  <a:cxnLst>
                    <a:cxn ang="0">
                      <a:pos x="T0" y="T1"/>
                    </a:cxn>
                    <a:cxn ang="0">
                      <a:pos x="T2" y="T3"/>
                    </a:cxn>
                    <a:cxn ang="0">
                      <a:pos x="T4" y="T5"/>
                    </a:cxn>
                    <a:cxn ang="0">
                      <a:pos x="T6" y="T7"/>
                    </a:cxn>
                  </a:cxnLst>
                  <a:rect l="0" t="0" r="r" b="b"/>
                  <a:pathLst>
                    <a:path w="4" h="10">
                      <a:moveTo>
                        <a:pt x="4" y="10"/>
                      </a:moveTo>
                      <a:lnTo>
                        <a:pt x="4" y="10"/>
                      </a:lnTo>
                      <a:lnTo>
                        <a:pt x="0" y="0"/>
                      </a:lnTo>
                      <a:lnTo>
                        <a:pt x="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0" name="Freeform 323">
                  <a:extLst>
                    <a:ext uri="{FF2B5EF4-FFF2-40B4-BE49-F238E27FC236}">
                      <a16:creationId xmlns:a16="http://schemas.microsoft.com/office/drawing/2014/main" id="{12747D53-A367-4410-B413-2120373424FB}"/>
                    </a:ext>
                  </a:extLst>
                </p:cNvPr>
                <p:cNvSpPr>
                  <a:spLocks/>
                </p:cNvSpPr>
                <p:nvPr userDrawn="1"/>
              </p:nvSpPr>
              <p:spPr bwMode="auto">
                <a:xfrm>
                  <a:off x="4187" y="273"/>
                  <a:ext cx="10" cy="10"/>
                </a:xfrm>
                <a:custGeom>
                  <a:avLst/>
                  <a:gdLst>
                    <a:gd name="T0" fmla="*/ 1 w 2"/>
                    <a:gd name="T1" fmla="*/ 2 h 2"/>
                    <a:gd name="T2" fmla="*/ 2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0"/>
                        <a:pt x="1" y="1"/>
                        <a:pt x="1" y="0"/>
                      </a:cubicBezTo>
                      <a:cubicBezTo>
                        <a:pt x="1"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1" name="Freeform 324">
                  <a:extLst>
                    <a:ext uri="{FF2B5EF4-FFF2-40B4-BE49-F238E27FC236}">
                      <a16:creationId xmlns:a16="http://schemas.microsoft.com/office/drawing/2014/main" id="{09FFA655-0C42-4109-85C5-A192A1AE405A}"/>
                    </a:ext>
                  </a:extLst>
                </p:cNvPr>
                <p:cNvSpPr>
                  <a:spLocks/>
                </p:cNvSpPr>
                <p:nvPr userDrawn="1"/>
              </p:nvSpPr>
              <p:spPr bwMode="auto">
                <a:xfrm>
                  <a:off x="4192" y="2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2" name="Rectangle 325">
                  <a:extLst>
                    <a:ext uri="{FF2B5EF4-FFF2-40B4-BE49-F238E27FC236}">
                      <a16:creationId xmlns:a16="http://schemas.microsoft.com/office/drawing/2014/main" id="{EDF67C6E-4370-42E4-9B6B-75D34E69D788}"/>
                    </a:ext>
                  </a:extLst>
                </p:cNvPr>
                <p:cNvSpPr>
                  <a:spLocks noChangeArrowheads="1"/>
                </p:cNvSpPr>
                <p:nvPr userDrawn="1"/>
              </p:nvSpPr>
              <p:spPr bwMode="auto">
                <a:xfrm>
                  <a:off x="4421" y="5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3" name="Freeform 326">
                  <a:extLst>
                    <a:ext uri="{FF2B5EF4-FFF2-40B4-BE49-F238E27FC236}">
                      <a16:creationId xmlns:a16="http://schemas.microsoft.com/office/drawing/2014/main" id="{F69DAFFF-2CB7-4F7B-9276-4760E30449EB}"/>
                    </a:ext>
                  </a:extLst>
                </p:cNvPr>
                <p:cNvSpPr>
                  <a:spLocks/>
                </p:cNvSpPr>
                <p:nvPr userDrawn="1"/>
              </p:nvSpPr>
              <p:spPr bwMode="auto">
                <a:xfrm>
                  <a:off x="4416" y="4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4" name="Freeform 327">
                  <a:extLst>
                    <a:ext uri="{FF2B5EF4-FFF2-40B4-BE49-F238E27FC236}">
                      <a16:creationId xmlns:a16="http://schemas.microsoft.com/office/drawing/2014/main" id="{95DA5B62-591A-49E0-82EA-04140F8364DB}"/>
                    </a:ext>
                  </a:extLst>
                </p:cNvPr>
                <p:cNvSpPr>
                  <a:spLocks/>
                </p:cNvSpPr>
                <p:nvPr userDrawn="1"/>
              </p:nvSpPr>
              <p:spPr bwMode="auto">
                <a:xfrm>
                  <a:off x="4102" y="47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5" name="Freeform 328">
                  <a:extLst>
                    <a:ext uri="{FF2B5EF4-FFF2-40B4-BE49-F238E27FC236}">
                      <a16:creationId xmlns:a16="http://schemas.microsoft.com/office/drawing/2014/main" id="{EEBEEFC7-2110-41D7-BBF0-B36EEBB60B2F}"/>
                    </a:ext>
                  </a:extLst>
                </p:cNvPr>
                <p:cNvSpPr>
                  <a:spLocks/>
                </p:cNvSpPr>
                <p:nvPr userDrawn="1"/>
              </p:nvSpPr>
              <p:spPr bwMode="auto">
                <a:xfrm>
                  <a:off x="4102" y="52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6" name="Freeform 329">
                  <a:extLst>
                    <a:ext uri="{FF2B5EF4-FFF2-40B4-BE49-F238E27FC236}">
                      <a16:creationId xmlns:a16="http://schemas.microsoft.com/office/drawing/2014/main" id="{2209D430-0E05-4E55-BA18-243F363AA19A}"/>
                    </a:ext>
                  </a:extLst>
                </p:cNvPr>
                <p:cNvSpPr>
                  <a:spLocks/>
                </p:cNvSpPr>
                <p:nvPr userDrawn="1"/>
              </p:nvSpPr>
              <p:spPr bwMode="auto">
                <a:xfrm>
                  <a:off x="4117" y="558"/>
                  <a:ext cx="5" cy="1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7" name="Freeform 330">
                  <a:extLst>
                    <a:ext uri="{FF2B5EF4-FFF2-40B4-BE49-F238E27FC236}">
                      <a16:creationId xmlns:a16="http://schemas.microsoft.com/office/drawing/2014/main" id="{90059FC3-C921-4A1B-B2A4-6434573C08FA}"/>
                    </a:ext>
                  </a:extLst>
                </p:cNvPr>
                <p:cNvSpPr>
                  <a:spLocks/>
                </p:cNvSpPr>
                <p:nvPr userDrawn="1"/>
              </p:nvSpPr>
              <p:spPr bwMode="auto">
                <a:xfrm>
                  <a:off x="4689" y="83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8" name="Freeform 331">
                  <a:extLst>
                    <a:ext uri="{FF2B5EF4-FFF2-40B4-BE49-F238E27FC236}">
                      <a16:creationId xmlns:a16="http://schemas.microsoft.com/office/drawing/2014/main" id="{F2F5D97B-7BB4-4C6A-A5C4-CAB2B1CD3EA5}"/>
                    </a:ext>
                  </a:extLst>
                </p:cNvPr>
                <p:cNvSpPr>
                  <a:spLocks/>
                </p:cNvSpPr>
                <p:nvPr userDrawn="1"/>
              </p:nvSpPr>
              <p:spPr bwMode="auto">
                <a:xfrm>
                  <a:off x="4689" y="80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9" name="Freeform 332">
                  <a:extLst>
                    <a:ext uri="{FF2B5EF4-FFF2-40B4-BE49-F238E27FC236}">
                      <a16:creationId xmlns:a16="http://schemas.microsoft.com/office/drawing/2014/main" id="{A9AE61FA-8943-4AB5-9B10-F79069B8A964}"/>
                    </a:ext>
                  </a:extLst>
                </p:cNvPr>
                <p:cNvSpPr>
                  <a:spLocks/>
                </p:cNvSpPr>
                <p:nvPr userDrawn="1"/>
              </p:nvSpPr>
              <p:spPr bwMode="auto">
                <a:xfrm>
                  <a:off x="4694" y="783"/>
                  <a:ext cx="5" cy="20"/>
                </a:xfrm>
                <a:custGeom>
                  <a:avLst/>
                  <a:gdLst>
                    <a:gd name="T0" fmla="*/ 1 w 1"/>
                    <a:gd name="T1" fmla="*/ 0 h 4"/>
                    <a:gd name="T2" fmla="*/ 0 w 1"/>
                    <a:gd name="T3" fmla="*/ 3 h 4"/>
                    <a:gd name="T4" fmla="*/ 0 w 1"/>
                    <a:gd name="T5" fmla="*/ 3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1" y="2"/>
                        <a:pt x="0" y="3"/>
                      </a:cubicBezTo>
                      <a:cubicBezTo>
                        <a:pt x="0" y="3"/>
                        <a:pt x="0" y="3"/>
                        <a:pt x="0" y="3"/>
                      </a:cubicBezTo>
                      <a:cubicBezTo>
                        <a:pt x="1" y="4"/>
                        <a:pt x="1" y="4"/>
                        <a:pt x="1"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0" name="Freeform 333">
                  <a:extLst>
                    <a:ext uri="{FF2B5EF4-FFF2-40B4-BE49-F238E27FC236}">
                      <a16:creationId xmlns:a16="http://schemas.microsoft.com/office/drawing/2014/main" id="{091C1743-85F2-4BA2-83DD-84805F9CBD60}"/>
                    </a:ext>
                  </a:extLst>
                </p:cNvPr>
                <p:cNvSpPr>
                  <a:spLocks/>
                </p:cNvSpPr>
                <p:nvPr userDrawn="1"/>
              </p:nvSpPr>
              <p:spPr bwMode="auto">
                <a:xfrm>
                  <a:off x="4714" y="77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1" name="Rectangle 334">
                  <a:extLst>
                    <a:ext uri="{FF2B5EF4-FFF2-40B4-BE49-F238E27FC236}">
                      <a16:creationId xmlns:a16="http://schemas.microsoft.com/office/drawing/2014/main" id="{02FE9441-3625-4A91-B0DD-9900952D0D04}"/>
                    </a:ext>
                  </a:extLst>
                </p:cNvPr>
                <p:cNvSpPr>
                  <a:spLocks noChangeArrowheads="1"/>
                </p:cNvSpPr>
                <p:nvPr userDrawn="1"/>
              </p:nvSpPr>
              <p:spPr bwMode="auto">
                <a:xfrm>
                  <a:off x="4719" y="7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2" name="Freeform 335">
                  <a:extLst>
                    <a:ext uri="{FF2B5EF4-FFF2-40B4-BE49-F238E27FC236}">
                      <a16:creationId xmlns:a16="http://schemas.microsoft.com/office/drawing/2014/main" id="{8ABE2F3A-61D8-420E-8565-51669245033D}"/>
                    </a:ext>
                  </a:extLst>
                </p:cNvPr>
                <p:cNvSpPr>
                  <a:spLocks/>
                </p:cNvSpPr>
                <p:nvPr userDrawn="1"/>
              </p:nvSpPr>
              <p:spPr bwMode="auto">
                <a:xfrm>
                  <a:off x="4719" y="7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3" name="Freeform 336">
                  <a:extLst>
                    <a:ext uri="{FF2B5EF4-FFF2-40B4-BE49-F238E27FC236}">
                      <a16:creationId xmlns:a16="http://schemas.microsoft.com/office/drawing/2014/main" id="{E7657FB8-6A84-4DC9-A5C9-A66B05AC141C}"/>
                    </a:ext>
                  </a:extLst>
                </p:cNvPr>
                <p:cNvSpPr>
                  <a:spLocks/>
                </p:cNvSpPr>
                <p:nvPr userDrawn="1"/>
              </p:nvSpPr>
              <p:spPr bwMode="auto">
                <a:xfrm>
                  <a:off x="4714" y="7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4" name="Freeform 337">
                  <a:extLst>
                    <a:ext uri="{FF2B5EF4-FFF2-40B4-BE49-F238E27FC236}">
                      <a16:creationId xmlns:a16="http://schemas.microsoft.com/office/drawing/2014/main" id="{67EFB53B-E538-4BF8-9D77-C2DF920E7E31}"/>
                    </a:ext>
                  </a:extLst>
                </p:cNvPr>
                <p:cNvSpPr>
                  <a:spLocks/>
                </p:cNvSpPr>
                <p:nvPr userDrawn="1"/>
              </p:nvSpPr>
              <p:spPr bwMode="auto">
                <a:xfrm>
                  <a:off x="4714" y="763"/>
                  <a:ext cx="0" cy="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5" name="Freeform 338">
                  <a:extLst>
                    <a:ext uri="{FF2B5EF4-FFF2-40B4-BE49-F238E27FC236}">
                      <a16:creationId xmlns:a16="http://schemas.microsoft.com/office/drawing/2014/main" id="{0CBD9452-B458-4841-BEE9-3593542FA5BB}"/>
                    </a:ext>
                  </a:extLst>
                </p:cNvPr>
                <p:cNvSpPr>
                  <a:spLocks/>
                </p:cNvSpPr>
                <p:nvPr userDrawn="1"/>
              </p:nvSpPr>
              <p:spPr bwMode="auto">
                <a:xfrm>
                  <a:off x="4709" y="76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1" y="0"/>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6" name="Freeform 339">
                  <a:extLst>
                    <a:ext uri="{FF2B5EF4-FFF2-40B4-BE49-F238E27FC236}">
                      <a16:creationId xmlns:a16="http://schemas.microsoft.com/office/drawing/2014/main" id="{04FFB7E2-ACD4-477F-AF3D-33B2D8A2F342}"/>
                    </a:ext>
                  </a:extLst>
                </p:cNvPr>
                <p:cNvSpPr>
                  <a:spLocks/>
                </p:cNvSpPr>
                <p:nvPr userDrawn="1"/>
              </p:nvSpPr>
              <p:spPr bwMode="auto">
                <a:xfrm>
                  <a:off x="4694" y="78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7" name="Freeform 340">
                  <a:extLst>
                    <a:ext uri="{FF2B5EF4-FFF2-40B4-BE49-F238E27FC236}">
                      <a16:creationId xmlns:a16="http://schemas.microsoft.com/office/drawing/2014/main" id="{9CD8E27F-22A4-4279-8E2D-513636BCB739}"/>
                    </a:ext>
                  </a:extLst>
                </p:cNvPr>
                <p:cNvSpPr>
                  <a:spLocks/>
                </p:cNvSpPr>
                <p:nvPr userDrawn="1"/>
              </p:nvSpPr>
              <p:spPr bwMode="auto">
                <a:xfrm>
                  <a:off x="4719"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8" name="Freeform 341">
                  <a:extLst>
                    <a:ext uri="{FF2B5EF4-FFF2-40B4-BE49-F238E27FC236}">
                      <a16:creationId xmlns:a16="http://schemas.microsoft.com/office/drawing/2014/main" id="{365B1A26-BB65-4272-A753-F4266C59A18C}"/>
                    </a:ext>
                  </a:extLst>
                </p:cNvPr>
                <p:cNvSpPr>
                  <a:spLocks/>
                </p:cNvSpPr>
                <p:nvPr userDrawn="1"/>
              </p:nvSpPr>
              <p:spPr bwMode="auto">
                <a:xfrm>
                  <a:off x="4719" y="7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9" name="Oval 342">
                  <a:extLst>
                    <a:ext uri="{FF2B5EF4-FFF2-40B4-BE49-F238E27FC236}">
                      <a16:creationId xmlns:a16="http://schemas.microsoft.com/office/drawing/2014/main" id="{A51D7040-AA80-4D1A-9004-37CA49EB2B60}"/>
                    </a:ext>
                  </a:extLst>
                </p:cNvPr>
                <p:cNvSpPr>
                  <a:spLocks noChangeArrowheads="1"/>
                </p:cNvSpPr>
                <p:nvPr userDrawn="1"/>
              </p:nvSpPr>
              <p:spPr bwMode="auto">
                <a:xfrm>
                  <a:off x="4709" y="758"/>
                  <a:ext cx="1" cy="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0" name="Freeform 343">
                  <a:extLst>
                    <a:ext uri="{FF2B5EF4-FFF2-40B4-BE49-F238E27FC236}">
                      <a16:creationId xmlns:a16="http://schemas.microsoft.com/office/drawing/2014/main" id="{7DF8BC57-A06C-4D46-8E22-A2F60DD4632B}"/>
                    </a:ext>
                  </a:extLst>
                </p:cNvPr>
                <p:cNvSpPr>
                  <a:spLocks/>
                </p:cNvSpPr>
                <p:nvPr userDrawn="1"/>
              </p:nvSpPr>
              <p:spPr bwMode="auto">
                <a:xfrm>
                  <a:off x="4724" y="72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1" name="Freeform 344">
                  <a:extLst>
                    <a:ext uri="{FF2B5EF4-FFF2-40B4-BE49-F238E27FC236}">
                      <a16:creationId xmlns:a16="http://schemas.microsoft.com/office/drawing/2014/main" id="{8D8B4BD9-46DF-45E8-AD5E-F303BA5950C7}"/>
                    </a:ext>
                  </a:extLst>
                </p:cNvPr>
                <p:cNvSpPr>
                  <a:spLocks/>
                </p:cNvSpPr>
                <p:nvPr userDrawn="1"/>
              </p:nvSpPr>
              <p:spPr bwMode="auto">
                <a:xfrm>
                  <a:off x="4724" y="703"/>
                  <a:ext cx="5" cy="15"/>
                </a:xfrm>
                <a:custGeom>
                  <a:avLst/>
                  <a:gdLst>
                    <a:gd name="T0" fmla="*/ 0 w 1"/>
                    <a:gd name="T1" fmla="*/ 2 h 3"/>
                    <a:gd name="T2" fmla="*/ 1 w 1"/>
                    <a:gd name="T3" fmla="*/ 2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3"/>
                        <a:pt x="1" y="2"/>
                        <a:pt x="1" y="2"/>
                      </a:cubicBezTo>
                      <a:cubicBezTo>
                        <a:pt x="1" y="1"/>
                        <a:pt x="1" y="1"/>
                        <a:pt x="0" y="0"/>
                      </a:cubicBezTo>
                      <a:cubicBezTo>
                        <a:pt x="1" y="1"/>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2" name="Freeform 345">
                  <a:extLst>
                    <a:ext uri="{FF2B5EF4-FFF2-40B4-BE49-F238E27FC236}">
                      <a16:creationId xmlns:a16="http://schemas.microsoft.com/office/drawing/2014/main" id="{D675B52D-7F35-4E73-9B0A-B34E2EEE2718}"/>
                    </a:ext>
                  </a:extLst>
                </p:cNvPr>
                <p:cNvSpPr>
                  <a:spLocks/>
                </p:cNvSpPr>
                <p:nvPr userDrawn="1"/>
              </p:nvSpPr>
              <p:spPr bwMode="auto">
                <a:xfrm>
                  <a:off x="4724" y="7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3" name="Freeform 346">
                  <a:extLst>
                    <a:ext uri="{FF2B5EF4-FFF2-40B4-BE49-F238E27FC236}">
                      <a16:creationId xmlns:a16="http://schemas.microsoft.com/office/drawing/2014/main" id="{B2E7A336-0B7C-4CF4-A8D5-294BFD055978}"/>
                    </a:ext>
                  </a:extLst>
                </p:cNvPr>
                <p:cNvSpPr>
                  <a:spLocks/>
                </p:cNvSpPr>
                <p:nvPr userDrawn="1"/>
              </p:nvSpPr>
              <p:spPr bwMode="auto">
                <a:xfrm>
                  <a:off x="4719" y="72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4" name="Freeform 347">
                  <a:extLst>
                    <a:ext uri="{FF2B5EF4-FFF2-40B4-BE49-F238E27FC236}">
                      <a16:creationId xmlns:a16="http://schemas.microsoft.com/office/drawing/2014/main" id="{46C68C63-6F78-47C0-BE36-2FCFBC736128}"/>
                    </a:ext>
                  </a:extLst>
                </p:cNvPr>
                <p:cNvSpPr>
                  <a:spLocks/>
                </p:cNvSpPr>
                <p:nvPr userDrawn="1"/>
              </p:nvSpPr>
              <p:spPr bwMode="auto">
                <a:xfrm>
                  <a:off x="4719" y="7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5" name="Freeform 348">
                  <a:extLst>
                    <a:ext uri="{FF2B5EF4-FFF2-40B4-BE49-F238E27FC236}">
                      <a16:creationId xmlns:a16="http://schemas.microsoft.com/office/drawing/2014/main" id="{EDE591BA-A62A-406F-A169-4BA6CD672D04}"/>
                    </a:ext>
                  </a:extLst>
                </p:cNvPr>
                <p:cNvSpPr>
                  <a:spLocks/>
                </p:cNvSpPr>
                <p:nvPr userDrawn="1"/>
              </p:nvSpPr>
              <p:spPr bwMode="auto">
                <a:xfrm>
                  <a:off x="4719"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6" name="Freeform 349">
                  <a:extLst>
                    <a:ext uri="{FF2B5EF4-FFF2-40B4-BE49-F238E27FC236}">
                      <a16:creationId xmlns:a16="http://schemas.microsoft.com/office/drawing/2014/main" id="{8574CB79-915F-4FE2-997A-2F7C414BD671}"/>
                    </a:ext>
                  </a:extLst>
                </p:cNvPr>
                <p:cNvSpPr>
                  <a:spLocks/>
                </p:cNvSpPr>
                <p:nvPr userDrawn="1"/>
              </p:nvSpPr>
              <p:spPr bwMode="auto">
                <a:xfrm>
                  <a:off x="4704" y="743"/>
                  <a:ext cx="10"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7" name="Freeform 350">
                  <a:extLst>
                    <a:ext uri="{FF2B5EF4-FFF2-40B4-BE49-F238E27FC236}">
                      <a16:creationId xmlns:a16="http://schemas.microsoft.com/office/drawing/2014/main" id="{52AB3174-BAE1-470D-A02C-2EFA915F1056}"/>
                    </a:ext>
                  </a:extLst>
                </p:cNvPr>
                <p:cNvSpPr>
                  <a:spLocks/>
                </p:cNvSpPr>
                <p:nvPr userDrawn="1"/>
              </p:nvSpPr>
              <p:spPr bwMode="auto">
                <a:xfrm>
                  <a:off x="4714" y="73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8" name="Rectangle 351">
                  <a:extLst>
                    <a:ext uri="{FF2B5EF4-FFF2-40B4-BE49-F238E27FC236}">
                      <a16:creationId xmlns:a16="http://schemas.microsoft.com/office/drawing/2014/main" id="{D1FFF147-96CD-4DF8-8127-0C0F47B66502}"/>
                    </a:ext>
                  </a:extLst>
                </p:cNvPr>
                <p:cNvSpPr>
                  <a:spLocks noChangeArrowheads="1"/>
                </p:cNvSpPr>
                <p:nvPr userDrawn="1"/>
              </p:nvSpPr>
              <p:spPr bwMode="auto">
                <a:xfrm>
                  <a:off x="4714" y="73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9" name="Freeform 352">
                  <a:extLst>
                    <a:ext uri="{FF2B5EF4-FFF2-40B4-BE49-F238E27FC236}">
                      <a16:creationId xmlns:a16="http://schemas.microsoft.com/office/drawing/2014/main" id="{8D27A676-A4D9-4E3E-A51F-7A05732F533E}"/>
                    </a:ext>
                  </a:extLst>
                </p:cNvPr>
                <p:cNvSpPr>
                  <a:spLocks/>
                </p:cNvSpPr>
                <p:nvPr userDrawn="1"/>
              </p:nvSpPr>
              <p:spPr bwMode="auto">
                <a:xfrm>
                  <a:off x="4714" y="703"/>
                  <a:ext cx="5" cy="10"/>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1"/>
                        <a:pt x="0" y="1"/>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0" name="Freeform 353">
                  <a:extLst>
                    <a:ext uri="{FF2B5EF4-FFF2-40B4-BE49-F238E27FC236}">
                      <a16:creationId xmlns:a16="http://schemas.microsoft.com/office/drawing/2014/main" id="{AE39432A-A677-487A-9822-E25D70DD3422}"/>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1" name="Rectangle 354">
                  <a:extLst>
                    <a:ext uri="{FF2B5EF4-FFF2-40B4-BE49-F238E27FC236}">
                      <a16:creationId xmlns:a16="http://schemas.microsoft.com/office/drawing/2014/main" id="{CB9CE26E-F0B0-4D26-BC06-47168CC9C9E5}"/>
                    </a:ext>
                  </a:extLst>
                </p:cNvPr>
                <p:cNvSpPr>
                  <a:spLocks noChangeArrowheads="1"/>
                </p:cNvSpPr>
                <p:nvPr userDrawn="1"/>
              </p:nvSpPr>
              <p:spPr bwMode="auto">
                <a:xfrm>
                  <a:off x="4714" y="67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2" name="Freeform 355">
                  <a:extLst>
                    <a:ext uri="{FF2B5EF4-FFF2-40B4-BE49-F238E27FC236}">
                      <a16:creationId xmlns:a16="http://schemas.microsoft.com/office/drawing/2014/main" id="{160CBB7D-F100-44D5-A776-4180F732214C}"/>
                    </a:ext>
                  </a:extLst>
                </p:cNvPr>
                <p:cNvSpPr>
                  <a:spLocks/>
                </p:cNvSpPr>
                <p:nvPr userDrawn="1"/>
              </p:nvSpPr>
              <p:spPr bwMode="auto">
                <a:xfrm>
                  <a:off x="4714" y="71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3" name="Freeform 356">
                  <a:extLst>
                    <a:ext uri="{FF2B5EF4-FFF2-40B4-BE49-F238E27FC236}">
                      <a16:creationId xmlns:a16="http://schemas.microsoft.com/office/drawing/2014/main" id="{E9B2D516-34A8-4DA4-854B-57AA51C5B7A3}"/>
                    </a:ext>
                  </a:extLst>
                </p:cNvPr>
                <p:cNvSpPr>
                  <a:spLocks/>
                </p:cNvSpPr>
                <p:nvPr userDrawn="1"/>
              </p:nvSpPr>
              <p:spPr bwMode="auto">
                <a:xfrm>
                  <a:off x="4719" y="6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4" name="Freeform 357">
                  <a:extLst>
                    <a:ext uri="{FF2B5EF4-FFF2-40B4-BE49-F238E27FC236}">
                      <a16:creationId xmlns:a16="http://schemas.microsoft.com/office/drawing/2014/main" id="{1D170267-3863-4D17-A737-39B16A9B4567}"/>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5" name="Freeform 358">
                  <a:extLst>
                    <a:ext uri="{FF2B5EF4-FFF2-40B4-BE49-F238E27FC236}">
                      <a16:creationId xmlns:a16="http://schemas.microsoft.com/office/drawing/2014/main" id="{A3C897F9-9704-4B65-BA70-EDD30852ACAD}"/>
                    </a:ext>
                  </a:extLst>
                </p:cNvPr>
                <p:cNvSpPr>
                  <a:spLocks/>
                </p:cNvSpPr>
                <p:nvPr userDrawn="1"/>
              </p:nvSpPr>
              <p:spPr bwMode="auto">
                <a:xfrm>
                  <a:off x="4719" y="7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6" name="Freeform 359">
                  <a:extLst>
                    <a:ext uri="{FF2B5EF4-FFF2-40B4-BE49-F238E27FC236}">
                      <a16:creationId xmlns:a16="http://schemas.microsoft.com/office/drawing/2014/main" id="{0A8C1AB3-75FB-47AC-B33D-ACA55BB8554E}"/>
                    </a:ext>
                  </a:extLst>
                </p:cNvPr>
                <p:cNvSpPr>
                  <a:spLocks/>
                </p:cNvSpPr>
                <p:nvPr userDrawn="1"/>
              </p:nvSpPr>
              <p:spPr bwMode="auto">
                <a:xfrm>
                  <a:off x="4689" y="673"/>
                  <a:ext cx="25" cy="15"/>
                </a:xfrm>
                <a:custGeom>
                  <a:avLst/>
                  <a:gdLst>
                    <a:gd name="T0" fmla="*/ 0 w 5"/>
                    <a:gd name="T1" fmla="*/ 1 h 3"/>
                    <a:gd name="T2" fmla="*/ 1 w 5"/>
                    <a:gd name="T3" fmla="*/ 3 h 3"/>
                    <a:gd name="T4" fmla="*/ 5 w 5"/>
                    <a:gd name="T5" fmla="*/ 2 h 3"/>
                    <a:gd name="T6" fmla="*/ 4 w 5"/>
                    <a:gd name="T7" fmla="*/ 1 h 3"/>
                    <a:gd name="T8" fmla="*/ 2 w 5"/>
                    <a:gd name="T9" fmla="*/ 2 h 3"/>
                    <a:gd name="T10" fmla="*/ 3 w 5"/>
                    <a:gd name="T11" fmla="*/ 1 h 3"/>
                    <a:gd name="T12" fmla="*/ 0 w 5"/>
                    <a:gd name="T13" fmla="*/ 0 h 3"/>
                    <a:gd name="T14" fmla="*/ 0 w 5"/>
                    <a:gd name="T15" fmla="*/ 1 h 3"/>
                    <a:gd name="T16" fmla="*/ 0 w 5"/>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1"/>
                      </a:moveTo>
                      <a:cubicBezTo>
                        <a:pt x="0" y="1"/>
                        <a:pt x="1" y="2"/>
                        <a:pt x="1" y="3"/>
                      </a:cubicBezTo>
                      <a:cubicBezTo>
                        <a:pt x="1" y="3"/>
                        <a:pt x="4" y="3"/>
                        <a:pt x="5" y="2"/>
                      </a:cubicBezTo>
                      <a:cubicBezTo>
                        <a:pt x="4" y="2"/>
                        <a:pt x="4" y="2"/>
                        <a:pt x="4" y="1"/>
                      </a:cubicBezTo>
                      <a:cubicBezTo>
                        <a:pt x="3" y="1"/>
                        <a:pt x="3" y="3"/>
                        <a:pt x="2" y="2"/>
                      </a:cubicBezTo>
                      <a:cubicBezTo>
                        <a:pt x="2" y="1"/>
                        <a:pt x="2" y="1"/>
                        <a:pt x="3" y="1"/>
                      </a:cubicBezTo>
                      <a:cubicBezTo>
                        <a:pt x="2" y="2"/>
                        <a:pt x="1"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7" name="Freeform 360">
                  <a:extLst>
                    <a:ext uri="{FF2B5EF4-FFF2-40B4-BE49-F238E27FC236}">
                      <a16:creationId xmlns:a16="http://schemas.microsoft.com/office/drawing/2014/main" id="{535641AD-B680-4A71-B931-3A3E3A0A6D59}"/>
                    </a:ext>
                  </a:extLst>
                </p:cNvPr>
                <p:cNvSpPr>
                  <a:spLocks/>
                </p:cNvSpPr>
                <p:nvPr userDrawn="1"/>
              </p:nvSpPr>
              <p:spPr bwMode="auto">
                <a:xfrm>
                  <a:off x="4714" y="683"/>
                  <a:ext cx="5" cy="10"/>
                </a:xfrm>
                <a:custGeom>
                  <a:avLst/>
                  <a:gdLst>
                    <a:gd name="T0" fmla="*/ 0 w 1"/>
                    <a:gd name="T1" fmla="*/ 1 h 2"/>
                    <a:gd name="T2" fmla="*/ 0 w 1"/>
                    <a:gd name="T3" fmla="*/ 2 h 2"/>
                    <a:gd name="T4" fmla="*/ 1 w 1"/>
                    <a:gd name="T5" fmla="*/ 0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0" y="2"/>
                        <a:pt x="0" y="2"/>
                      </a:cubicBezTo>
                      <a:cubicBezTo>
                        <a:pt x="0" y="1"/>
                        <a:pt x="0" y="1"/>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8" name="Freeform 361">
                  <a:extLst>
                    <a:ext uri="{FF2B5EF4-FFF2-40B4-BE49-F238E27FC236}">
                      <a16:creationId xmlns:a16="http://schemas.microsoft.com/office/drawing/2014/main" id="{325942AC-07D2-4540-8B05-7B511CD363D5}"/>
                    </a:ext>
                  </a:extLst>
                </p:cNvPr>
                <p:cNvSpPr>
                  <a:spLocks/>
                </p:cNvSpPr>
                <p:nvPr userDrawn="1"/>
              </p:nvSpPr>
              <p:spPr bwMode="auto">
                <a:xfrm>
                  <a:off x="4704" y="693"/>
                  <a:ext cx="15" cy="10"/>
                </a:xfrm>
                <a:custGeom>
                  <a:avLst/>
                  <a:gdLst>
                    <a:gd name="T0" fmla="*/ 2 w 3"/>
                    <a:gd name="T1" fmla="*/ 1 h 2"/>
                    <a:gd name="T2" fmla="*/ 0 w 3"/>
                    <a:gd name="T3" fmla="*/ 1 h 2"/>
                    <a:gd name="T4" fmla="*/ 1 w 3"/>
                    <a:gd name="T5" fmla="*/ 2 h 2"/>
                    <a:gd name="T6" fmla="*/ 2 w 3"/>
                    <a:gd name="T7" fmla="*/ 1 h 2"/>
                    <a:gd name="T8" fmla="*/ 3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2" y="1"/>
                        <a:pt x="1" y="0"/>
                        <a:pt x="0" y="1"/>
                      </a:cubicBezTo>
                      <a:cubicBezTo>
                        <a:pt x="0" y="2"/>
                        <a:pt x="1" y="1"/>
                        <a:pt x="1" y="2"/>
                      </a:cubicBezTo>
                      <a:cubicBezTo>
                        <a:pt x="1" y="0"/>
                        <a:pt x="2" y="2"/>
                        <a:pt x="2" y="1"/>
                      </a:cubicBezTo>
                      <a:cubicBezTo>
                        <a:pt x="2" y="2"/>
                        <a:pt x="3" y="2"/>
                        <a:pt x="3" y="2"/>
                      </a:cubicBezTo>
                      <a:cubicBezTo>
                        <a:pt x="3"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3"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9" name="Freeform 362">
                  <a:extLst>
                    <a:ext uri="{FF2B5EF4-FFF2-40B4-BE49-F238E27FC236}">
                      <a16:creationId xmlns:a16="http://schemas.microsoft.com/office/drawing/2014/main" id="{5D73A551-3614-4857-8452-25908C9E19EF}"/>
                    </a:ext>
                  </a:extLst>
                </p:cNvPr>
                <p:cNvSpPr>
                  <a:spLocks/>
                </p:cNvSpPr>
                <p:nvPr userDrawn="1"/>
              </p:nvSpPr>
              <p:spPr bwMode="auto">
                <a:xfrm>
                  <a:off x="4694" y="7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0" name="Freeform 363">
                  <a:extLst>
                    <a:ext uri="{FF2B5EF4-FFF2-40B4-BE49-F238E27FC236}">
                      <a16:creationId xmlns:a16="http://schemas.microsoft.com/office/drawing/2014/main" id="{AA00A084-801E-497A-BB94-C1CA21E34698}"/>
                    </a:ext>
                  </a:extLst>
                </p:cNvPr>
                <p:cNvSpPr>
                  <a:spLocks/>
                </p:cNvSpPr>
                <p:nvPr userDrawn="1"/>
              </p:nvSpPr>
              <p:spPr bwMode="auto">
                <a:xfrm>
                  <a:off x="4699" y="733"/>
                  <a:ext cx="10" cy="10"/>
                </a:xfrm>
                <a:custGeom>
                  <a:avLst/>
                  <a:gdLst>
                    <a:gd name="T0" fmla="*/ 0 w 2"/>
                    <a:gd name="T1" fmla="*/ 1 h 2"/>
                    <a:gd name="T2" fmla="*/ 0 w 2"/>
                    <a:gd name="T3" fmla="*/ 1 h 2"/>
                    <a:gd name="T4" fmla="*/ 0 w 2"/>
                    <a:gd name="T5" fmla="*/ 1 h 2"/>
                    <a:gd name="T6" fmla="*/ 1 w 2"/>
                    <a:gd name="T7" fmla="*/ 1 h 2"/>
                    <a:gd name="T8" fmla="*/ 0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1"/>
                      </a:cubicBezTo>
                      <a:cubicBezTo>
                        <a:pt x="0" y="2"/>
                        <a:pt x="0" y="1"/>
                        <a:pt x="0" y="1"/>
                      </a:cubicBezTo>
                      <a:cubicBezTo>
                        <a:pt x="0" y="2"/>
                        <a:pt x="0" y="2"/>
                        <a:pt x="1" y="1"/>
                      </a:cubicBezTo>
                      <a:cubicBezTo>
                        <a:pt x="0" y="1"/>
                        <a:pt x="0" y="1"/>
                        <a:pt x="0" y="1"/>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1" name="Freeform 364">
                  <a:extLst>
                    <a:ext uri="{FF2B5EF4-FFF2-40B4-BE49-F238E27FC236}">
                      <a16:creationId xmlns:a16="http://schemas.microsoft.com/office/drawing/2014/main" id="{FB317C49-46D5-4388-B3E2-E5BA09CF9BDF}"/>
                    </a:ext>
                  </a:extLst>
                </p:cNvPr>
                <p:cNvSpPr>
                  <a:spLocks/>
                </p:cNvSpPr>
                <p:nvPr userDrawn="1"/>
              </p:nvSpPr>
              <p:spPr bwMode="auto">
                <a:xfrm>
                  <a:off x="4704" y="713"/>
                  <a:ext cx="5" cy="5"/>
                </a:xfrm>
                <a:custGeom>
                  <a:avLst/>
                  <a:gdLst>
                    <a:gd name="T0" fmla="*/ 1 w 1"/>
                    <a:gd name="T1" fmla="*/ 1 h 1"/>
                    <a:gd name="T2" fmla="*/ 0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0"/>
                        <a:pt x="0" y="0"/>
                        <a:pt x="0" y="0"/>
                      </a:cubicBez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2" name="Freeform 365">
                  <a:extLst>
                    <a:ext uri="{FF2B5EF4-FFF2-40B4-BE49-F238E27FC236}">
                      <a16:creationId xmlns:a16="http://schemas.microsoft.com/office/drawing/2014/main" id="{55D7B59E-50B6-4E0B-9740-98C299C4F605}"/>
                    </a:ext>
                  </a:extLst>
                </p:cNvPr>
                <p:cNvSpPr>
                  <a:spLocks/>
                </p:cNvSpPr>
                <p:nvPr userDrawn="1"/>
              </p:nvSpPr>
              <p:spPr bwMode="auto">
                <a:xfrm>
                  <a:off x="4714" y="67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3" name="Rectangle 366">
                  <a:extLst>
                    <a:ext uri="{FF2B5EF4-FFF2-40B4-BE49-F238E27FC236}">
                      <a16:creationId xmlns:a16="http://schemas.microsoft.com/office/drawing/2014/main" id="{1E9865F9-180A-424B-BD9D-114DD859AD14}"/>
                    </a:ext>
                  </a:extLst>
                </p:cNvPr>
                <p:cNvSpPr>
                  <a:spLocks noChangeArrowheads="1"/>
                </p:cNvSpPr>
                <p:nvPr userDrawn="1"/>
              </p:nvSpPr>
              <p:spPr bwMode="auto">
                <a:xfrm>
                  <a:off x="4714" y="6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4" name="Freeform 367">
                  <a:extLst>
                    <a:ext uri="{FF2B5EF4-FFF2-40B4-BE49-F238E27FC236}">
                      <a16:creationId xmlns:a16="http://schemas.microsoft.com/office/drawing/2014/main" id="{8DBA1093-83A9-4FBE-BAE7-EA11EA6C3326}"/>
                    </a:ext>
                  </a:extLst>
                </p:cNvPr>
                <p:cNvSpPr>
                  <a:spLocks/>
                </p:cNvSpPr>
                <p:nvPr userDrawn="1"/>
              </p:nvSpPr>
              <p:spPr bwMode="auto">
                <a:xfrm>
                  <a:off x="4401"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5" name="Freeform 368">
                  <a:extLst>
                    <a:ext uri="{FF2B5EF4-FFF2-40B4-BE49-F238E27FC236}">
                      <a16:creationId xmlns:a16="http://schemas.microsoft.com/office/drawing/2014/main" id="{19E11D4E-F3DC-4821-A974-D1E95A4A1B31}"/>
                    </a:ext>
                  </a:extLst>
                </p:cNvPr>
                <p:cNvSpPr>
                  <a:spLocks/>
                </p:cNvSpPr>
                <p:nvPr userDrawn="1"/>
              </p:nvSpPr>
              <p:spPr bwMode="auto">
                <a:xfrm>
                  <a:off x="4401" y="7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6" name="Freeform 369">
                  <a:extLst>
                    <a:ext uri="{FF2B5EF4-FFF2-40B4-BE49-F238E27FC236}">
                      <a16:creationId xmlns:a16="http://schemas.microsoft.com/office/drawing/2014/main" id="{C4582A61-086A-4946-8BF2-588065E863C3}"/>
                    </a:ext>
                  </a:extLst>
                </p:cNvPr>
                <p:cNvSpPr>
                  <a:spLocks/>
                </p:cNvSpPr>
                <p:nvPr userDrawn="1"/>
              </p:nvSpPr>
              <p:spPr bwMode="auto">
                <a:xfrm>
                  <a:off x="4520" y="553"/>
                  <a:ext cx="10" cy="5"/>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0" y="0"/>
                        <a:pt x="1" y="0"/>
                      </a:cubicBezTo>
                      <a:cubicBezTo>
                        <a:pt x="1" y="1"/>
                        <a:pt x="1" y="1"/>
                        <a:pt x="1" y="1"/>
                      </a:cubicBezTo>
                      <a:cubicBezTo>
                        <a:pt x="1"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7" name="Freeform 370">
                  <a:extLst>
                    <a:ext uri="{FF2B5EF4-FFF2-40B4-BE49-F238E27FC236}">
                      <a16:creationId xmlns:a16="http://schemas.microsoft.com/office/drawing/2014/main" id="{C423C25F-BCC1-4845-8A0E-D63B424A1DA2}"/>
                    </a:ext>
                  </a:extLst>
                </p:cNvPr>
                <p:cNvSpPr>
                  <a:spLocks/>
                </p:cNvSpPr>
                <p:nvPr userDrawn="1"/>
              </p:nvSpPr>
              <p:spPr bwMode="auto">
                <a:xfrm>
                  <a:off x="4426" y="65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8" name="Freeform 371">
                  <a:extLst>
                    <a:ext uri="{FF2B5EF4-FFF2-40B4-BE49-F238E27FC236}">
                      <a16:creationId xmlns:a16="http://schemas.microsoft.com/office/drawing/2014/main" id="{22DCD655-ED82-42EB-9DC4-0F67044E7B62}"/>
                    </a:ext>
                  </a:extLst>
                </p:cNvPr>
                <p:cNvSpPr>
                  <a:spLocks/>
                </p:cNvSpPr>
                <p:nvPr userDrawn="1"/>
              </p:nvSpPr>
              <p:spPr bwMode="auto">
                <a:xfrm>
                  <a:off x="4436" y="66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9" name="Freeform 372">
                  <a:extLst>
                    <a:ext uri="{FF2B5EF4-FFF2-40B4-BE49-F238E27FC236}">
                      <a16:creationId xmlns:a16="http://schemas.microsoft.com/office/drawing/2014/main" id="{B0821105-9274-4649-8133-D824325C3477}"/>
                    </a:ext>
                  </a:extLst>
                </p:cNvPr>
                <p:cNvSpPr>
                  <a:spLocks/>
                </p:cNvSpPr>
                <p:nvPr userDrawn="1"/>
              </p:nvSpPr>
              <p:spPr bwMode="auto">
                <a:xfrm>
                  <a:off x="4411" y="8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0" name="Freeform 373">
                  <a:extLst>
                    <a:ext uri="{FF2B5EF4-FFF2-40B4-BE49-F238E27FC236}">
                      <a16:creationId xmlns:a16="http://schemas.microsoft.com/office/drawing/2014/main" id="{706FAA7A-64A2-45AE-A460-0FE77B982952}"/>
                    </a:ext>
                  </a:extLst>
                </p:cNvPr>
                <p:cNvSpPr>
                  <a:spLocks/>
                </p:cNvSpPr>
                <p:nvPr userDrawn="1"/>
              </p:nvSpPr>
              <p:spPr bwMode="auto">
                <a:xfrm>
                  <a:off x="4659" y="58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1" name="Freeform 374">
                  <a:extLst>
                    <a:ext uri="{FF2B5EF4-FFF2-40B4-BE49-F238E27FC236}">
                      <a16:creationId xmlns:a16="http://schemas.microsoft.com/office/drawing/2014/main" id="{3D39E3CF-8415-4A05-839F-CD103A69478B}"/>
                    </a:ext>
                  </a:extLst>
                </p:cNvPr>
                <p:cNvSpPr>
                  <a:spLocks/>
                </p:cNvSpPr>
                <p:nvPr userDrawn="1"/>
              </p:nvSpPr>
              <p:spPr bwMode="auto">
                <a:xfrm>
                  <a:off x="4361" y="76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2" name="Freeform 375">
                  <a:extLst>
                    <a:ext uri="{FF2B5EF4-FFF2-40B4-BE49-F238E27FC236}">
                      <a16:creationId xmlns:a16="http://schemas.microsoft.com/office/drawing/2014/main" id="{CA77EF1A-6E92-4348-9684-624E3405F9B8}"/>
                    </a:ext>
                  </a:extLst>
                </p:cNvPr>
                <p:cNvSpPr>
                  <a:spLocks/>
                </p:cNvSpPr>
                <p:nvPr userDrawn="1"/>
              </p:nvSpPr>
              <p:spPr bwMode="auto">
                <a:xfrm>
                  <a:off x="4650" y="578"/>
                  <a:ext cx="9"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0"/>
                        <a:pt x="2"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3" name="Freeform 376">
                  <a:extLst>
                    <a:ext uri="{FF2B5EF4-FFF2-40B4-BE49-F238E27FC236}">
                      <a16:creationId xmlns:a16="http://schemas.microsoft.com/office/drawing/2014/main" id="{00796263-B4B7-42E3-BBA5-E6B78C74E72E}"/>
                    </a:ext>
                  </a:extLst>
                </p:cNvPr>
                <p:cNvSpPr>
                  <a:spLocks/>
                </p:cNvSpPr>
                <p:nvPr userDrawn="1"/>
              </p:nvSpPr>
              <p:spPr bwMode="auto">
                <a:xfrm>
                  <a:off x="4590"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4" name="Freeform 377">
                  <a:extLst>
                    <a:ext uri="{FF2B5EF4-FFF2-40B4-BE49-F238E27FC236}">
                      <a16:creationId xmlns:a16="http://schemas.microsoft.com/office/drawing/2014/main" id="{E2853232-4693-47EA-8037-F251C93C9441}"/>
                    </a:ext>
                  </a:extLst>
                </p:cNvPr>
                <p:cNvSpPr>
                  <a:spLocks/>
                </p:cNvSpPr>
                <p:nvPr userDrawn="1"/>
              </p:nvSpPr>
              <p:spPr bwMode="auto">
                <a:xfrm>
                  <a:off x="4669" y="8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5" name="Freeform 378">
                  <a:extLst>
                    <a:ext uri="{FF2B5EF4-FFF2-40B4-BE49-F238E27FC236}">
                      <a16:creationId xmlns:a16="http://schemas.microsoft.com/office/drawing/2014/main" id="{EF3DF154-A981-4296-A675-68C8D6194ADF}"/>
                    </a:ext>
                  </a:extLst>
                </p:cNvPr>
                <p:cNvSpPr>
                  <a:spLocks/>
                </p:cNvSpPr>
                <p:nvPr userDrawn="1"/>
              </p:nvSpPr>
              <p:spPr bwMode="auto">
                <a:xfrm>
                  <a:off x="4699" y="6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6" name="Freeform 379">
                  <a:extLst>
                    <a:ext uri="{FF2B5EF4-FFF2-40B4-BE49-F238E27FC236}">
                      <a16:creationId xmlns:a16="http://schemas.microsoft.com/office/drawing/2014/main" id="{4881037F-00F4-41EE-BD9E-D79B32BC5303}"/>
                    </a:ext>
                  </a:extLst>
                </p:cNvPr>
                <p:cNvSpPr>
                  <a:spLocks/>
                </p:cNvSpPr>
                <p:nvPr userDrawn="1"/>
              </p:nvSpPr>
              <p:spPr bwMode="auto">
                <a:xfrm>
                  <a:off x="4689" y="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7" name="Freeform 380">
                  <a:extLst>
                    <a:ext uri="{FF2B5EF4-FFF2-40B4-BE49-F238E27FC236}">
                      <a16:creationId xmlns:a16="http://schemas.microsoft.com/office/drawing/2014/main" id="{28A079C8-C5F6-4169-817E-4F6C4C68CD64}"/>
                    </a:ext>
                  </a:extLst>
                </p:cNvPr>
                <p:cNvSpPr>
                  <a:spLocks/>
                </p:cNvSpPr>
                <p:nvPr userDrawn="1"/>
              </p:nvSpPr>
              <p:spPr bwMode="auto">
                <a:xfrm>
                  <a:off x="4620" y="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8" name="Freeform 381">
                  <a:extLst>
                    <a:ext uri="{FF2B5EF4-FFF2-40B4-BE49-F238E27FC236}">
                      <a16:creationId xmlns:a16="http://schemas.microsoft.com/office/drawing/2014/main" id="{1852514A-E341-4964-ACC9-F412B79E8C74}"/>
                    </a:ext>
                  </a:extLst>
                </p:cNvPr>
                <p:cNvSpPr>
                  <a:spLocks/>
                </p:cNvSpPr>
                <p:nvPr userDrawn="1"/>
              </p:nvSpPr>
              <p:spPr bwMode="auto">
                <a:xfrm>
                  <a:off x="4699" y="63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9" name="Freeform 382">
                  <a:extLst>
                    <a:ext uri="{FF2B5EF4-FFF2-40B4-BE49-F238E27FC236}">
                      <a16:creationId xmlns:a16="http://schemas.microsoft.com/office/drawing/2014/main" id="{1289220D-BC1A-41D3-8D85-A533DD3A4AFA}"/>
                    </a:ext>
                  </a:extLst>
                </p:cNvPr>
                <p:cNvSpPr>
                  <a:spLocks/>
                </p:cNvSpPr>
                <p:nvPr userDrawn="1"/>
              </p:nvSpPr>
              <p:spPr bwMode="auto">
                <a:xfrm>
                  <a:off x="4704"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0" name="Freeform 383">
                  <a:extLst>
                    <a:ext uri="{FF2B5EF4-FFF2-40B4-BE49-F238E27FC236}">
                      <a16:creationId xmlns:a16="http://schemas.microsoft.com/office/drawing/2014/main" id="{583249E4-E4BD-47A4-BEBA-77655B5206AF}"/>
                    </a:ext>
                  </a:extLst>
                </p:cNvPr>
                <p:cNvSpPr>
                  <a:spLocks/>
                </p:cNvSpPr>
                <p:nvPr userDrawn="1"/>
              </p:nvSpPr>
              <p:spPr bwMode="auto">
                <a:xfrm>
                  <a:off x="4699" y="6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1" name="Freeform 384">
                  <a:extLst>
                    <a:ext uri="{FF2B5EF4-FFF2-40B4-BE49-F238E27FC236}">
                      <a16:creationId xmlns:a16="http://schemas.microsoft.com/office/drawing/2014/main" id="{F65520E5-176B-4D84-B874-804EEC81E703}"/>
                    </a:ext>
                  </a:extLst>
                </p:cNvPr>
                <p:cNvSpPr>
                  <a:spLocks/>
                </p:cNvSpPr>
                <p:nvPr userDrawn="1"/>
              </p:nvSpPr>
              <p:spPr bwMode="auto">
                <a:xfrm>
                  <a:off x="4470" y="92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2" name="Rectangle 385">
                  <a:extLst>
                    <a:ext uri="{FF2B5EF4-FFF2-40B4-BE49-F238E27FC236}">
                      <a16:creationId xmlns:a16="http://schemas.microsoft.com/office/drawing/2014/main" id="{2A56E8DD-A0E1-4934-A8FE-E1DA612FC25B}"/>
                    </a:ext>
                  </a:extLst>
                </p:cNvPr>
                <p:cNvSpPr>
                  <a:spLocks noChangeArrowheads="1"/>
                </p:cNvSpPr>
                <p:nvPr userDrawn="1"/>
              </p:nvSpPr>
              <p:spPr bwMode="auto">
                <a:xfrm>
                  <a:off x="4500" y="6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3" name="Freeform 386">
                  <a:extLst>
                    <a:ext uri="{FF2B5EF4-FFF2-40B4-BE49-F238E27FC236}">
                      <a16:creationId xmlns:a16="http://schemas.microsoft.com/office/drawing/2014/main" id="{E45F1D58-168E-46A3-A7D4-D1C674CEA0C1}"/>
                    </a:ext>
                  </a:extLst>
                </p:cNvPr>
                <p:cNvSpPr>
                  <a:spLocks/>
                </p:cNvSpPr>
                <p:nvPr userDrawn="1"/>
              </p:nvSpPr>
              <p:spPr bwMode="auto">
                <a:xfrm>
                  <a:off x="4495" y="603"/>
                  <a:ext cx="5" cy="15"/>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1" y="2"/>
                        <a:pt x="1" y="2"/>
                      </a:cubicBezTo>
                      <a:cubicBezTo>
                        <a:pt x="0" y="0"/>
                        <a:pt x="0" y="0"/>
                        <a:pt x="0" y="0"/>
                      </a:cubicBez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4" name="Freeform 387">
                  <a:extLst>
                    <a:ext uri="{FF2B5EF4-FFF2-40B4-BE49-F238E27FC236}">
                      <a16:creationId xmlns:a16="http://schemas.microsoft.com/office/drawing/2014/main" id="{750ACAB9-E305-4452-A98A-5D500730BB6F}"/>
                    </a:ext>
                  </a:extLst>
                </p:cNvPr>
                <p:cNvSpPr>
                  <a:spLocks noEditPoints="1"/>
                </p:cNvSpPr>
                <p:nvPr userDrawn="1"/>
              </p:nvSpPr>
              <p:spPr bwMode="auto">
                <a:xfrm>
                  <a:off x="4356" y="553"/>
                  <a:ext cx="358" cy="404"/>
                </a:xfrm>
                <a:custGeom>
                  <a:avLst/>
                  <a:gdLst>
                    <a:gd name="T0" fmla="*/ 10 w 72"/>
                    <a:gd name="T1" fmla="*/ 47 h 81"/>
                    <a:gd name="T2" fmla="*/ 9 w 72"/>
                    <a:gd name="T3" fmla="*/ 42 h 81"/>
                    <a:gd name="T4" fmla="*/ 11 w 72"/>
                    <a:gd name="T5" fmla="*/ 40 h 81"/>
                    <a:gd name="T6" fmla="*/ 11 w 72"/>
                    <a:gd name="T7" fmla="*/ 35 h 81"/>
                    <a:gd name="T8" fmla="*/ 13 w 72"/>
                    <a:gd name="T9" fmla="*/ 30 h 81"/>
                    <a:gd name="T10" fmla="*/ 14 w 72"/>
                    <a:gd name="T11" fmla="*/ 21 h 81"/>
                    <a:gd name="T12" fmla="*/ 14 w 72"/>
                    <a:gd name="T13" fmla="*/ 21 h 81"/>
                    <a:gd name="T14" fmla="*/ 17 w 72"/>
                    <a:gd name="T15" fmla="*/ 22 h 81"/>
                    <a:gd name="T16" fmla="*/ 20 w 72"/>
                    <a:gd name="T17" fmla="*/ 18 h 81"/>
                    <a:gd name="T18" fmla="*/ 24 w 72"/>
                    <a:gd name="T19" fmla="*/ 15 h 81"/>
                    <a:gd name="T20" fmla="*/ 29 w 72"/>
                    <a:gd name="T21" fmla="*/ 12 h 81"/>
                    <a:gd name="T22" fmla="*/ 33 w 72"/>
                    <a:gd name="T23" fmla="*/ 9 h 81"/>
                    <a:gd name="T24" fmla="*/ 38 w 72"/>
                    <a:gd name="T25" fmla="*/ 9 h 81"/>
                    <a:gd name="T26" fmla="*/ 39 w 72"/>
                    <a:gd name="T27" fmla="*/ 10 h 81"/>
                    <a:gd name="T28" fmla="*/ 44 w 72"/>
                    <a:gd name="T29" fmla="*/ 8 h 81"/>
                    <a:gd name="T30" fmla="*/ 48 w 72"/>
                    <a:gd name="T31" fmla="*/ 8 h 81"/>
                    <a:gd name="T32" fmla="*/ 53 w 72"/>
                    <a:gd name="T33" fmla="*/ 7 h 81"/>
                    <a:gd name="T34" fmla="*/ 57 w 72"/>
                    <a:gd name="T35" fmla="*/ 11 h 81"/>
                    <a:gd name="T36" fmla="*/ 62 w 72"/>
                    <a:gd name="T37" fmla="*/ 14 h 81"/>
                    <a:gd name="T38" fmla="*/ 68 w 72"/>
                    <a:gd name="T39" fmla="*/ 20 h 81"/>
                    <a:gd name="T40" fmla="*/ 72 w 72"/>
                    <a:gd name="T41" fmla="*/ 21 h 81"/>
                    <a:gd name="T42" fmla="*/ 69 w 72"/>
                    <a:gd name="T43" fmla="*/ 17 h 81"/>
                    <a:gd name="T44" fmla="*/ 68 w 72"/>
                    <a:gd name="T45" fmla="*/ 14 h 81"/>
                    <a:gd name="T46" fmla="*/ 59 w 72"/>
                    <a:gd name="T47" fmla="*/ 5 h 81"/>
                    <a:gd name="T48" fmla="*/ 46 w 72"/>
                    <a:gd name="T49" fmla="*/ 0 h 81"/>
                    <a:gd name="T50" fmla="*/ 36 w 72"/>
                    <a:gd name="T51" fmla="*/ 1 h 81"/>
                    <a:gd name="T52" fmla="*/ 34 w 72"/>
                    <a:gd name="T53" fmla="*/ 1 h 81"/>
                    <a:gd name="T54" fmla="*/ 30 w 72"/>
                    <a:gd name="T55" fmla="*/ 5 h 81"/>
                    <a:gd name="T56" fmla="*/ 24 w 72"/>
                    <a:gd name="T57" fmla="*/ 7 h 81"/>
                    <a:gd name="T58" fmla="*/ 13 w 72"/>
                    <a:gd name="T59" fmla="*/ 17 h 81"/>
                    <a:gd name="T60" fmla="*/ 11 w 72"/>
                    <a:gd name="T61" fmla="*/ 20 h 81"/>
                    <a:gd name="T62" fmla="*/ 8 w 72"/>
                    <a:gd name="T63" fmla="*/ 27 h 81"/>
                    <a:gd name="T64" fmla="*/ 2 w 72"/>
                    <a:gd name="T65" fmla="*/ 33 h 81"/>
                    <a:gd name="T66" fmla="*/ 1 w 72"/>
                    <a:gd name="T67" fmla="*/ 43 h 81"/>
                    <a:gd name="T68" fmla="*/ 1 w 72"/>
                    <a:gd name="T69" fmla="*/ 52 h 81"/>
                    <a:gd name="T70" fmla="*/ 4 w 72"/>
                    <a:gd name="T71" fmla="*/ 64 h 81"/>
                    <a:gd name="T72" fmla="*/ 11 w 72"/>
                    <a:gd name="T73" fmla="*/ 72 h 81"/>
                    <a:gd name="T74" fmla="*/ 22 w 72"/>
                    <a:gd name="T75" fmla="*/ 80 h 81"/>
                    <a:gd name="T76" fmla="*/ 27 w 72"/>
                    <a:gd name="T77" fmla="*/ 81 h 81"/>
                    <a:gd name="T78" fmla="*/ 38 w 72"/>
                    <a:gd name="T79" fmla="*/ 77 h 81"/>
                    <a:gd name="T80" fmla="*/ 51 w 72"/>
                    <a:gd name="T81" fmla="*/ 74 h 81"/>
                    <a:gd name="T82" fmla="*/ 62 w 72"/>
                    <a:gd name="T83" fmla="*/ 61 h 81"/>
                    <a:gd name="T84" fmla="*/ 57 w 72"/>
                    <a:gd name="T85" fmla="*/ 59 h 81"/>
                    <a:gd name="T86" fmla="*/ 51 w 72"/>
                    <a:gd name="T87" fmla="*/ 64 h 81"/>
                    <a:gd name="T88" fmla="*/ 47 w 72"/>
                    <a:gd name="T89" fmla="*/ 67 h 81"/>
                    <a:gd name="T90" fmla="*/ 37 w 72"/>
                    <a:gd name="T91" fmla="*/ 73 h 81"/>
                    <a:gd name="T92" fmla="*/ 33 w 72"/>
                    <a:gd name="T93" fmla="*/ 76 h 81"/>
                    <a:gd name="T94" fmla="*/ 27 w 72"/>
                    <a:gd name="T95" fmla="*/ 73 h 81"/>
                    <a:gd name="T96" fmla="*/ 22 w 72"/>
                    <a:gd name="T97" fmla="*/ 73 h 81"/>
                    <a:gd name="T98" fmla="*/ 22 w 72"/>
                    <a:gd name="T99" fmla="*/ 71 h 81"/>
                    <a:gd name="T100" fmla="*/ 17 w 72"/>
                    <a:gd name="T101" fmla="*/ 69 h 81"/>
                    <a:gd name="T102" fmla="*/ 15 w 72"/>
                    <a:gd name="T103" fmla="*/ 66 h 81"/>
                    <a:gd name="T104" fmla="*/ 13 w 72"/>
                    <a:gd name="T105" fmla="*/ 63 h 81"/>
                    <a:gd name="T106" fmla="*/ 12 w 72"/>
                    <a:gd name="T107" fmla="*/ 60 h 81"/>
                    <a:gd name="T108" fmla="*/ 9 w 72"/>
                    <a:gd name="T109" fmla="*/ 53 h 81"/>
                    <a:gd name="T110" fmla="*/ 10 w 72"/>
                    <a:gd name="T111" fmla="*/ 38 h 81"/>
                    <a:gd name="T112" fmla="*/ 66 w 72"/>
                    <a:gd name="T113" fmla="*/ 13 h 81"/>
                    <a:gd name="T114" fmla="*/ 25 w 72"/>
                    <a:gd name="T115"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81">
                      <a:moveTo>
                        <a:pt x="9" y="50"/>
                      </a:moveTo>
                      <a:cubicBezTo>
                        <a:pt x="10" y="49"/>
                        <a:pt x="10" y="49"/>
                        <a:pt x="10" y="49"/>
                      </a:cubicBezTo>
                      <a:cubicBezTo>
                        <a:pt x="11" y="50"/>
                        <a:pt x="11" y="51"/>
                        <a:pt x="12" y="50"/>
                      </a:cubicBezTo>
                      <a:cubicBezTo>
                        <a:pt x="9" y="50"/>
                        <a:pt x="11" y="47"/>
                        <a:pt x="9" y="47"/>
                      </a:cubicBezTo>
                      <a:cubicBezTo>
                        <a:pt x="9" y="47"/>
                        <a:pt x="9" y="47"/>
                        <a:pt x="9" y="47"/>
                      </a:cubicBezTo>
                      <a:cubicBezTo>
                        <a:pt x="9" y="47"/>
                        <a:pt x="10" y="47"/>
                        <a:pt x="10" y="47"/>
                      </a:cubicBezTo>
                      <a:cubicBezTo>
                        <a:pt x="11" y="46"/>
                        <a:pt x="8" y="46"/>
                        <a:pt x="8" y="45"/>
                      </a:cubicBezTo>
                      <a:cubicBezTo>
                        <a:pt x="8" y="44"/>
                        <a:pt x="9" y="44"/>
                        <a:pt x="9" y="44"/>
                      </a:cubicBezTo>
                      <a:cubicBezTo>
                        <a:pt x="9" y="43"/>
                        <a:pt x="9" y="43"/>
                        <a:pt x="9" y="43"/>
                      </a:cubicBezTo>
                      <a:cubicBezTo>
                        <a:pt x="9" y="43"/>
                        <a:pt x="9" y="43"/>
                        <a:pt x="9" y="43"/>
                      </a:cubicBezTo>
                      <a:cubicBezTo>
                        <a:pt x="9" y="42"/>
                        <a:pt x="9" y="42"/>
                        <a:pt x="9" y="42"/>
                      </a:cubicBezTo>
                      <a:cubicBezTo>
                        <a:pt x="9" y="42"/>
                        <a:pt x="9" y="42"/>
                        <a:pt x="9" y="42"/>
                      </a:cubicBezTo>
                      <a:cubicBezTo>
                        <a:pt x="9" y="42"/>
                        <a:pt x="8" y="41"/>
                        <a:pt x="8" y="41"/>
                      </a:cubicBezTo>
                      <a:cubicBezTo>
                        <a:pt x="9" y="40"/>
                        <a:pt x="8" y="41"/>
                        <a:pt x="9" y="41"/>
                      </a:cubicBezTo>
                      <a:cubicBezTo>
                        <a:pt x="8" y="40"/>
                        <a:pt x="8" y="40"/>
                        <a:pt x="8" y="40"/>
                      </a:cubicBezTo>
                      <a:cubicBezTo>
                        <a:pt x="9" y="40"/>
                        <a:pt x="9" y="41"/>
                        <a:pt x="9" y="41"/>
                      </a:cubicBezTo>
                      <a:cubicBezTo>
                        <a:pt x="12" y="41"/>
                        <a:pt x="9" y="40"/>
                        <a:pt x="11" y="39"/>
                      </a:cubicBezTo>
                      <a:cubicBezTo>
                        <a:pt x="11" y="40"/>
                        <a:pt x="11" y="40"/>
                        <a:pt x="11" y="40"/>
                      </a:cubicBezTo>
                      <a:cubicBezTo>
                        <a:pt x="12" y="40"/>
                        <a:pt x="12" y="39"/>
                        <a:pt x="13" y="38"/>
                      </a:cubicBezTo>
                      <a:cubicBezTo>
                        <a:pt x="12" y="38"/>
                        <a:pt x="10" y="39"/>
                        <a:pt x="10" y="38"/>
                      </a:cubicBezTo>
                      <a:cubicBezTo>
                        <a:pt x="10" y="38"/>
                        <a:pt x="10" y="38"/>
                        <a:pt x="10" y="37"/>
                      </a:cubicBezTo>
                      <a:cubicBezTo>
                        <a:pt x="11" y="37"/>
                        <a:pt x="11" y="37"/>
                        <a:pt x="11" y="36"/>
                      </a:cubicBezTo>
                      <a:cubicBezTo>
                        <a:pt x="12" y="37"/>
                        <a:pt x="12" y="37"/>
                        <a:pt x="12" y="37"/>
                      </a:cubicBezTo>
                      <a:cubicBezTo>
                        <a:pt x="12" y="36"/>
                        <a:pt x="11" y="36"/>
                        <a:pt x="11" y="35"/>
                      </a:cubicBezTo>
                      <a:cubicBezTo>
                        <a:pt x="11" y="35"/>
                        <a:pt x="12" y="35"/>
                        <a:pt x="13" y="35"/>
                      </a:cubicBezTo>
                      <a:cubicBezTo>
                        <a:pt x="14" y="34"/>
                        <a:pt x="11" y="35"/>
                        <a:pt x="12" y="34"/>
                      </a:cubicBezTo>
                      <a:cubicBezTo>
                        <a:pt x="12" y="33"/>
                        <a:pt x="12" y="32"/>
                        <a:pt x="12" y="31"/>
                      </a:cubicBezTo>
                      <a:cubicBezTo>
                        <a:pt x="13" y="30"/>
                        <a:pt x="13" y="31"/>
                        <a:pt x="13" y="31"/>
                      </a:cubicBezTo>
                      <a:cubicBezTo>
                        <a:pt x="13" y="30"/>
                        <a:pt x="13" y="30"/>
                        <a:pt x="13" y="30"/>
                      </a:cubicBezTo>
                      <a:cubicBezTo>
                        <a:pt x="13" y="30"/>
                        <a:pt x="13" y="30"/>
                        <a:pt x="13" y="30"/>
                      </a:cubicBezTo>
                      <a:cubicBezTo>
                        <a:pt x="13" y="30"/>
                        <a:pt x="12" y="30"/>
                        <a:pt x="12" y="29"/>
                      </a:cubicBezTo>
                      <a:cubicBezTo>
                        <a:pt x="11" y="28"/>
                        <a:pt x="15" y="28"/>
                        <a:pt x="14" y="27"/>
                      </a:cubicBezTo>
                      <a:cubicBezTo>
                        <a:pt x="14" y="26"/>
                        <a:pt x="14" y="27"/>
                        <a:pt x="15" y="27"/>
                      </a:cubicBezTo>
                      <a:cubicBezTo>
                        <a:pt x="15" y="25"/>
                        <a:pt x="15" y="26"/>
                        <a:pt x="14" y="24"/>
                      </a:cubicBezTo>
                      <a:cubicBezTo>
                        <a:pt x="16" y="24"/>
                        <a:pt x="16" y="24"/>
                        <a:pt x="16" y="24"/>
                      </a:cubicBezTo>
                      <a:cubicBezTo>
                        <a:pt x="14" y="24"/>
                        <a:pt x="14" y="22"/>
                        <a:pt x="14" y="21"/>
                      </a:cubicBezTo>
                      <a:cubicBezTo>
                        <a:pt x="13" y="21"/>
                        <a:pt x="13" y="21"/>
                        <a:pt x="13" y="21"/>
                      </a:cubicBezTo>
                      <a:cubicBezTo>
                        <a:pt x="13" y="20"/>
                        <a:pt x="13" y="20"/>
                        <a:pt x="13" y="20"/>
                      </a:cubicBezTo>
                      <a:cubicBezTo>
                        <a:pt x="13" y="20"/>
                        <a:pt x="14" y="20"/>
                        <a:pt x="14" y="20"/>
                      </a:cubicBezTo>
                      <a:cubicBezTo>
                        <a:pt x="14" y="20"/>
                        <a:pt x="14" y="20"/>
                        <a:pt x="14" y="20"/>
                      </a:cubicBezTo>
                      <a:cubicBezTo>
                        <a:pt x="14" y="20"/>
                        <a:pt x="15" y="21"/>
                        <a:pt x="15" y="21"/>
                      </a:cubicBezTo>
                      <a:cubicBezTo>
                        <a:pt x="15" y="21"/>
                        <a:pt x="14" y="21"/>
                        <a:pt x="14" y="21"/>
                      </a:cubicBezTo>
                      <a:cubicBezTo>
                        <a:pt x="15" y="22"/>
                        <a:pt x="15" y="23"/>
                        <a:pt x="16" y="23"/>
                      </a:cubicBezTo>
                      <a:cubicBezTo>
                        <a:pt x="16" y="23"/>
                        <a:pt x="16" y="23"/>
                        <a:pt x="16" y="22"/>
                      </a:cubicBezTo>
                      <a:cubicBezTo>
                        <a:pt x="16" y="23"/>
                        <a:pt x="16" y="23"/>
                        <a:pt x="16" y="23"/>
                      </a:cubicBezTo>
                      <a:cubicBezTo>
                        <a:pt x="16" y="23"/>
                        <a:pt x="16" y="23"/>
                        <a:pt x="16" y="22"/>
                      </a:cubicBezTo>
                      <a:cubicBezTo>
                        <a:pt x="17" y="23"/>
                        <a:pt x="17" y="23"/>
                        <a:pt x="17" y="23"/>
                      </a:cubicBezTo>
                      <a:cubicBezTo>
                        <a:pt x="17" y="22"/>
                        <a:pt x="17" y="22"/>
                        <a:pt x="17" y="22"/>
                      </a:cubicBezTo>
                      <a:cubicBezTo>
                        <a:pt x="18" y="22"/>
                        <a:pt x="18" y="22"/>
                        <a:pt x="18" y="22"/>
                      </a:cubicBezTo>
                      <a:cubicBezTo>
                        <a:pt x="18" y="20"/>
                        <a:pt x="17" y="18"/>
                        <a:pt x="19" y="16"/>
                      </a:cubicBezTo>
                      <a:cubicBezTo>
                        <a:pt x="19" y="17"/>
                        <a:pt x="20" y="17"/>
                        <a:pt x="20" y="18"/>
                      </a:cubicBezTo>
                      <a:cubicBezTo>
                        <a:pt x="19" y="17"/>
                        <a:pt x="20" y="19"/>
                        <a:pt x="19" y="20"/>
                      </a:cubicBezTo>
                      <a:cubicBezTo>
                        <a:pt x="19" y="19"/>
                        <a:pt x="20" y="20"/>
                        <a:pt x="20" y="20"/>
                      </a:cubicBezTo>
                      <a:cubicBezTo>
                        <a:pt x="20" y="18"/>
                        <a:pt x="20" y="18"/>
                        <a:pt x="20" y="18"/>
                      </a:cubicBezTo>
                      <a:cubicBezTo>
                        <a:pt x="21" y="19"/>
                        <a:pt x="21" y="18"/>
                        <a:pt x="21" y="18"/>
                      </a:cubicBezTo>
                      <a:cubicBezTo>
                        <a:pt x="20" y="17"/>
                        <a:pt x="22" y="16"/>
                        <a:pt x="22" y="16"/>
                      </a:cubicBezTo>
                      <a:cubicBezTo>
                        <a:pt x="22" y="16"/>
                        <a:pt x="22" y="17"/>
                        <a:pt x="22" y="17"/>
                      </a:cubicBezTo>
                      <a:cubicBezTo>
                        <a:pt x="23" y="18"/>
                        <a:pt x="21" y="15"/>
                        <a:pt x="23" y="15"/>
                      </a:cubicBezTo>
                      <a:cubicBezTo>
                        <a:pt x="23" y="15"/>
                        <a:pt x="22" y="15"/>
                        <a:pt x="23" y="15"/>
                      </a:cubicBezTo>
                      <a:cubicBezTo>
                        <a:pt x="23" y="15"/>
                        <a:pt x="24" y="14"/>
                        <a:pt x="24" y="15"/>
                      </a:cubicBezTo>
                      <a:cubicBezTo>
                        <a:pt x="24" y="15"/>
                        <a:pt x="24" y="15"/>
                        <a:pt x="24" y="15"/>
                      </a:cubicBezTo>
                      <a:cubicBezTo>
                        <a:pt x="25" y="14"/>
                        <a:pt x="27" y="12"/>
                        <a:pt x="27" y="11"/>
                      </a:cubicBezTo>
                      <a:cubicBezTo>
                        <a:pt x="27" y="11"/>
                        <a:pt x="28" y="13"/>
                        <a:pt x="28" y="13"/>
                      </a:cubicBezTo>
                      <a:cubicBezTo>
                        <a:pt x="28" y="13"/>
                        <a:pt x="28" y="12"/>
                        <a:pt x="27" y="10"/>
                      </a:cubicBezTo>
                      <a:cubicBezTo>
                        <a:pt x="27" y="8"/>
                        <a:pt x="27" y="7"/>
                        <a:pt x="27" y="7"/>
                      </a:cubicBezTo>
                      <a:cubicBezTo>
                        <a:pt x="28" y="8"/>
                        <a:pt x="30" y="11"/>
                        <a:pt x="29" y="12"/>
                      </a:cubicBezTo>
                      <a:cubicBezTo>
                        <a:pt x="30" y="12"/>
                        <a:pt x="30" y="12"/>
                        <a:pt x="31" y="11"/>
                      </a:cubicBezTo>
                      <a:cubicBezTo>
                        <a:pt x="30" y="11"/>
                        <a:pt x="29" y="10"/>
                        <a:pt x="30" y="10"/>
                      </a:cubicBezTo>
                      <a:cubicBezTo>
                        <a:pt x="31" y="11"/>
                        <a:pt x="30" y="10"/>
                        <a:pt x="32" y="11"/>
                      </a:cubicBezTo>
                      <a:cubicBezTo>
                        <a:pt x="32" y="11"/>
                        <a:pt x="31" y="8"/>
                        <a:pt x="32" y="8"/>
                      </a:cubicBezTo>
                      <a:cubicBezTo>
                        <a:pt x="32" y="9"/>
                        <a:pt x="32" y="10"/>
                        <a:pt x="32" y="11"/>
                      </a:cubicBezTo>
                      <a:cubicBezTo>
                        <a:pt x="32" y="11"/>
                        <a:pt x="32" y="10"/>
                        <a:pt x="33" y="9"/>
                      </a:cubicBezTo>
                      <a:cubicBezTo>
                        <a:pt x="33" y="9"/>
                        <a:pt x="33" y="8"/>
                        <a:pt x="33" y="8"/>
                      </a:cubicBezTo>
                      <a:cubicBezTo>
                        <a:pt x="33" y="9"/>
                        <a:pt x="33" y="10"/>
                        <a:pt x="34" y="10"/>
                      </a:cubicBezTo>
                      <a:cubicBezTo>
                        <a:pt x="34" y="10"/>
                        <a:pt x="35" y="10"/>
                        <a:pt x="35" y="10"/>
                      </a:cubicBezTo>
                      <a:cubicBezTo>
                        <a:pt x="35" y="9"/>
                        <a:pt x="35" y="9"/>
                        <a:pt x="35" y="9"/>
                      </a:cubicBezTo>
                      <a:cubicBezTo>
                        <a:pt x="36" y="9"/>
                        <a:pt x="35" y="6"/>
                        <a:pt x="37" y="6"/>
                      </a:cubicBezTo>
                      <a:cubicBezTo>
                        <a:pt x="37" y="6"/>
                        <a:pt x="37" y="8"/>
                        <a:pt x="38" y="9"/>
                      </a:cubicBezTo>
                      <a:cubicBezTo>
                        <a:pt x="38" y="7"/>
                        <a:pt x="39" y="3"/>
                        <a:pt x="40" y="2"/>
                      </a:cubicBezTo>
                      <a:cubicBezTo>
                        <a:pt x="40" y="3"/>
                        <a:pt x="40" y="3"/>
                        <a:pt x="40" y="3"/>
                      </a:cubicBezTo>
                      <a:cubicBezTo>
                        <a:pt x="42" y="2"/>
                        <a:pt x="42" y="2"/>
                        <a:pt x="42" y="2"/>
                      </a:cubicBezTo>
                      <a:cubicBezTo>
                        <a:pt x="41" y="4"/>
                        <a:pt x="39" y="7"/>
                        <a:pt x="39" y="9"/>
                      </a:cubicBezTo>
                      <a:cubicBezTo>
                        <a:pt x="39" y="9"/>
                        <a:pt x="39" y="9"/>
                        <a:pt x="40" y="9"/>
                      </a:cubicBezTo>
                      <a:cubicBezTo>
                        <a:pt x="40" y="10"/>
                        <a:pt x="39" y="10"/>
                        <a:pt x="39" y="10"/>
                      </a:cubicBezTo>
                      <a:cubicBezTo>
                        <a:pt x="39" y="10"/>
                        <a:pt x="41" y="10"/>
                        <a:pt x="41" y="10"/>
                      </a:cubicBezTo>
                      <a:cubicBezTo>
                        <a:pt x="41" y="9"/>
                        <a:pt x="42" y="9"/>
                        <a:pt x="42" y="8"/>
                      </a:cubicBezTo>
                      <a:cubicBezTo>
                        <a:pt x="40" y="9"/>
                        <a:pt x="40" y="9"/>
                        <a:pt x="40" y="9"/>
                      </a:cubicBezTo>
                      <a:cubicBezTo>
                        <a:pt x="40" y="8"/>
                        <a:pt x="41" y="6"/>
                        <a:pt x="43" y="6"/>
                      </a:cubicBezTo>
                      <a:cubicBezTo>
                        <a:pt x="43" y="6"/>
                        <a:pt x="42" y="8"/>
                        <a:pt x="42" y="9"/>
                      </a:cubicBezTo>
                      <a:cubicBezTo>
                        <a:pt x="43" y="8"/>
                        <a:pt x="44" y="8"/>
                        <a:pt x="44" y="8"/>
                      </a:cubicBezTo>
                      <a:cubicBezTo>
                        <a:pt x="43" y="9"/>
                        <a:pt x="43" y="9"/>
                        <a:pt x="43" y="9"/>
                      </a:cubicBezTo>
                      <a:cubicBezTo>
                        <a:pt x="44" y="9"/>
                        <a:pt x="45" y="7"/>
                        <a:pt x="45" y="8"/>
                      </a:cubicBezTo>
                      <a:cubicBezTo>
                        <a:pt x="46" y="9"/>
                        <a:pt x="46" y="10"/>
                        <a:pt x="46" y="9"/>
                      </a:cubicBezTo>
                      <a:cubicBezTo>
                        <a:pt x="46" y="8"/>
                        <a:pt x="46" y="4"/>
                        <a:pt x="47" y="3"/>
                      </a:cubicBezTo>
                      <a:cubicBezTo>
                        <a:pt x="47" y="3"/>
                        <a:pt x="49" y="4"/>
                        <a:pt x="49" y="5"/>
                      </a:cubicBezTo>
                      <a:cubicBezTo>
                        <a:pt x="49" y="6"/>
                        <a:pt x="48" y="7"/>
                        <a:pt x="48" y="8"/>
                      </a:cubicBezTo>
                      <a:cubicBezTo>
                        <a:pt x="48" y="8"/>
                        <a:pt x="48" y="8"/>
                        <a:pt x="48" y="8"/>
                      </a:cubicBezTo>
                      <a:cubicBezTo>
                        <a:pt x="49" y="8"/>
                        <a:pt x="48" y="9"/>
                        <a:pt x="49" y="9"/>
                      </a:cubicBezTo>
                      <a:cubicBezTo>
                        <a:pt x="49" y="8"/>
                        <a:pt x="50" y="9"/>
                        <a:pt x="49" y="8"/>
                      </a:cubicBezTo>
                      <a:cubicBezTo>
                        <a:pt x="50" y="8"/>
                        <a:pt x="50" y="8"/>
                        <a:pt x="51" y="9"/>
                      </a:cubicBezTo>
                      <a:cubicBezTo>
                        <a:pt x="51" y="8"/>
                        <a:pt x="53" y="6"/>
                        <a:pt x="54" y="6"/>
                      </a:cubicBezTo>
                      <a:cubicBezTo>
                        <a:pt x="53" y="7"/>
                        <a:pt x="53" y="7"/>
                        <a:pt x="53" y="7"/>
                      </a:cubicBezTo>
                      <a:cubicBezTo>
                        <a:pt x="55" y="8"/>
                        <a:pt x="55" y="9"/>
                        <a:pt x="56" y="10"/>
                      </a:cubicBezTo>
                      <a:cubicBezTo>
                        <a:pt x="56" y="10"/>
                        <a:pt x="57" y="11"/>
                        <a:pt x="56" y="11"/>
                      </a:cubicBezTo>
                      <a:cubicBezTo>
                        <a:pt x="56" y="11"/>
                        <a:pt x="57" y="11"/>
                        <a:pt x="57" y="11"/>
                      </a:cubicBezTo>
                      <a:cubicBezTo>
                        <a:pt x="57" y="13"/>
                        <a:pt x="56" y="11"/>
                        <a:pt x="56" y="12"/>
                      </a:cubicBezTo>
                      <a:cubicBezTo>
                        <a:pt x="57" y="12"/>
                        <a:pt x="58" y="12"/>
                        <a:pt x="58" y="12"/>
                      </a:cubicBezTo>
                      <a:cubicBezTo>
                        <a:pt x="59" y="11"/>
                        <a:pt x="57" y="11"/>
                        <a:pt x="57" y="11"/>
                      </a:cubicBezTo>
                      <a:cubicBezTo>
                        <a:pt x="57" y="10"/>
                        <a:pt x="59" y="9"/>
                        <a:pt x="61" y="10"/>
                      </a:cubicBezTo>
                      <a:cubicBezTo>
                        <a:pt x="62" y="10"/>
                        <a:pt x="61" y="11"/>
                        <a:pt x="61" y="11"/>
                      </a:cubicBezTo>
                      <a:cubicBezTo>
                        <a:pt x="63" y="13"/>
                        <a:pt x="65" y="11"/>
                        <a:pt x="65" y="13"/>
                      </a:cubicBezTo>
                      <a:cubicBezTo>
                        <a:pt x="65" y="15"/>
                        <a:pt x="64" y="14"/>
                        <a:pt x="63" y="15"/>
                      </a:cubicBezTo>
                      <a:cubicBezTo>
                        <a:pt x="62" y="14"/>
                        <a:pt x="63" y="13"/>
                        <a:pt x="62" y="13"/>
                      </a:cubicBezTo>
                      <a:cubicBezTo>
                        <a:pt x="62" y="14"/>
                        <a:pt x="62" y="14"/>
                        <a:pt x="62" y="14"/>
                      </a:cubicBezTo>
                      <a:cubicBezTo>
                        <a:pt x="62" y="14"/>
                        <a:pt x="61" y="13"/>
                        <a:pt x="61" y="13"/>
                      </a:cubicBezTo>
                      <a:cubicBezTo>
                        <a:pt x="61" y="14"/>
                        <a:pt x="64" y="16"/>
                        <a:pt x="64" y="18"/>
                      </a:cubicBezTo>
                      <a:cubicBezTo>
                        <a:pt x="64" y="18"/>
                        <a:pt x="65" y="19"/>
                        <a:pt x="65" y="18"/>
                      </a:cubicBezTo>
                      <a:cubicBezTo>
                        <a:pt x="65" y="18"/>
                        <a:pt x="65" y="18"/>
                        <a:pt x="65" y="18"/>
                      </a:cubicBezTo>
                      <a:cubicBezTo>
                        <a:pt x="65" y="17"/>
                        <a:pt x="66" y="18"/>
                        <a:pt x="66" y="17"/>
                      </a:cubicBezTo>
                      <a:cubicBezTo>
                        <a:pt x="67" y="18"/>
                        <a:pt x="68" y="18"/>
                        <a:pt x="68" y="20"/>
                      </a:cubicBezTo>
                      <a:cubicBezTo>
                        <a:pt x="67" y="20"/>
                        <a:pt x="67" y="20"/>
                        <a:pt x="67" y="20"/>
                      </a:cubicBezTo>
                      <a:cubicBezTo>
                        <a:pt x="68" y="20"/>
                        <a:pt x="68" y="19"/>
                        <a:pt x="67" y="19"/>
                      </a:cubicBezTo>
                      <a:cubicBezTo>
                        <a:pt x="68" y="19"/>
                        <a:pt x="67" y="21"/>
                        <a:pt x="68" y="21"/>
                      </a:cubicBezTo>
                      <a:cubicBezTo>
                        <a:pt x="69" y="20"/>
                        <a:pt x="69" y="20"/>
                        <a:pt x="69" y="20"/>
                      </a:cubicBezTo>
                      <a:cubicBezTo>
                        <a:pt x="69" y="21"/>
                        <a:pt x="71" y="22"/>
                        <a:pt x="71" y="23"/>
                      </a:cubicBezTo>
                      <a:cubicBezTo>
                        <a:pt x="72" y="22"/>
                        <a:pt x="71" y="23"/>
                        <a:pt x="72" y="21"/>
                      </a:cubicBezTo>
                      <a:cubicBezTo>
                        <a:pt x="70" y="23"/>
                        <a:pt x="71" y="19"/>
                        <a:pt x="70" y="20"/>
                      </a:cubicBezTo>
                      <a:cubicBezTo>
                        <a:pt x="71" y="19"/>
                        <a:pt x="70" y="19"/>
                        <a:pt x="70" y="17"/>
                      </a:cubicBezTo>
                      <a:cubicBezTo>
                        <a:pt x="70" y="17"/>
                        <a:pt x="70" y="18"/>
                        <a:pt x="70" y="17"/>
                      </a:cubicBezTo>
                      <a:cubicBezTo>
                        <a:pt x="70" y="17"/>
                        <a:pt x="69" y="17"/>
                        <a:pt x="69" y="17"/>
                      </a:cubicBezTo>
                      <a:cubicBezTo>
                        <a:pt x="69" y="17"/>
                        <a:pt x="69" y="17"/>
                        <a:pt x="69" y="17"/>
                      </a:cubicBezTo>
                      <a:cubicBezTo>
                        <a:pt x="69" y="17"/>
                        <a:pt x="69" y="17"/>
                        <a:pt x="69" y="17"/>
                      </a:cubicBezTo>
                      <a:cubicBezTo>
                        <a:pt x="69" y="17"/>
                        <a:pt x="69" y="17"/>
                        <a:pt x="69" y="17"/>
                      </a:cubicBezTo>
                      <a:cubicBezTo>
                        <a:pt x="69" y="17"/>
                        <a:pt x="69" y="17"/>
                        <a:pt x="69" y="18"/>
                      </a:cubicBezTo>
                      <a:cubicBezTo>
                        <a:pt x="68" y="18"/>
                        <a:pt x="67" y="16"/>
                        <a:pt x="67" y="16"/>
                      </a:cubicBezTo>
                      <a:cubicBezTo>
                        <a:pt x="67" y="15"/>
                        <a:pt x="67" y="16"/>
                        <a:pt x="67" y="16"/>
                      </a:cubicBezTo>
                      <a:cubicBezTo>
                        <a:pt x="66" y="15"/>
                        <a:pt x="66" y="15"/>
                        <a:pt x="66" y="15"/>
                      </a:cubicBezTo>
                      <a:cubicBezTo>
                        <a:pt x="67" y="15"/>
                        <a:pt x="67" y="13"/>
                        <a:pt x="68" y="14"/>
                      </a:cubicBezTo>
                      <a:cubicBezTo>
                        <a:pt x="67" y="13"/>
                        <a:pt x="67" y="13"/>
                        <a:pt x="67" y="13"/>
                      </a:cubicBezTo>
                      <a:cubicBezTo>
                        <a:pt x="67" y="12"/>
                        <a:pt x="67" y="11"/>
                        <a:pt x="66" y="11"/>
                      </a:cubicBezTo>
                      <a:cubicBezTo>
                        <a:pt x="66" y="10"/>
                        <a:pt x="65" y="10"/>
                        <a:pt x="65" y="10"/>
                      </a:cubicBezTo>
                      <a:cubicBezTo>
                        <a:pt x="65" y="10"/>
                        <a:pt x="64" y="9"/>
                        <a:pt x="64" y="9"/>
                      </a:cubicBezTo>
                      <a:cubicBezTo>
                        <a:pt x="64" y="9"/>
                        <a:pt x="64" y="9"/>
                        <a:pt x="64" y="9"/>
                      </a:cubicBezTo>
                      <a:cubicBezTo>
                        <a:pt x="63" y="8"/>
                        <a:pt x="60" y="8"/>
                        <a:pt x="59" y="5"/>
                      </a:cubicBezTo>
                      <a:cubicBezTo>
                        <a:pt x="59" y="5"/>
                        <a:pt x="58" y="5"/>
                        <a:pt x="57" y="4"/>
                      </a:cubicBezTo>
                      <a:cubicBezTo>
                        <a:pt x="57" y="3"/>
                        <a:pt x="57" y="3"/>
                        <a:pt x="57" y="3"/>
                      </a:cubicBezTo>
                      <a:cubicBezTo>
                        <a:pt x="57" y="3"/>
                        <a:pt x="55" y="2"/>
                        <a:pt x="55" y="2"/>
                      </a:cubicBezTo>
                      <a:cubicBezTo>
                        <a:pt x="55" y="0"/>
                        <a:pt x="51" y="0"/>
                        <a:pt x="50" y="0"/>
                      </a:cubicBezTo>
                      <a:cubicBezTo>
                        <a:pt x="49" y="0"/>
                        <a:pt x="49" y="0"/>
                        <a:pt x="49" y="0"/>
                      </a:cubicBezTo>
                      <a:cubicBezTo>
                        <a:pt x="48" y="0"/>
                        <a:pt x="47" y="0"/>
                        <a:pt x="46" y="0"/>
                      </a:cubicBezTo>
                      <a:cubicBezTo>
                        <a:pt x="46" y="1"/>
                        <a:pt x="46" y="1"/>
                        <a:pt x="46" y="1"/>
                      </a:cubicBezTo>
                      <a:cubicBezTo>
                        <a:pt x="45" y="2"/>
                        <a:pt x="44" y="0"/>
                        <a:pt x="42" y="1"/>
                      </a:cubicBezTo>
                      <a:cubicBezTo>
                        <a:pt x="42" y="0"/>
                        <a:pt x="42" y="0"/>
                        <a:pt x="43" y="1"/>
                      </a:cubicBezTo>
                      <a:cubicBezTo>
                        <a:pt x="42" y="0"/>
                        <a:pt x="41" y="0"/>
                        <a:pt x="40" y="1"/>
                      </a:cubicBezTo>
                      <a:cubicBezTo>
                        <a:pt x="39" y="1"/>
                        <a:pt x="38" y="2"/>
                        <a:pt x="37" y="1"/>
                      </a:cubicBezTo>
                      <a:cubicBezTo>
                        <a:pt x="37" y="2"/>
                        <a:pt x="36" y="1"/>
                        <a:pt x="36" y="1"/>
                      </a:cubicBezTo>
                      <a:cubicBezTo>
                        <a:pt x="36" y="1"/>
                        <a:pt x="36" y="1"/>
                        <a:pt x="36" y="1"/>
                      </a:cubicBezTo>
                      <a:cubicBezTo>
                        <a:pt x="36" y="1"/>
                        <a:pt x="36" y="1"/>
                        <a:pt x="36" y="1"/>
                      </a:cubicBezTo>
                      <a:cubicBezTo>
                        <a:pt x="36" y="1"/>
                        <a:pt x="35" y="1"/>
                        <a:pt x="35" y="1"/>
                      </a:cubicBezTo>
                      <a:cubicBezTo>
                        <a:pt x="35" y="1"/>
                        <a:pt x="36" y="1"/>
                        <a:pt x="36" y="1"/>
                      </a:cubicBezTo>
                      <a:cubicBezTo>
                        <a:pt x="35" y="1"/>
                        <a:pt x="35" y="2"/>
                        <a:pt x="34" y="2"/>
                      </a:cubicBezTo>
                      <a:cubicBezTo>
                        <a:pt x="34" y="1"/>
                        <a:pt x="34" y="1"/>
                        <a:pt x="34" y="1"/>
                      </a:cubicBezTo>
                      <a:cubicBezTo>
                        <a:pt x="34" y="1"/>
                        <a:pt x="34" y="1"/>
                        <a:pt x="34" y="1"/>
                      </a:cubicBezTo>
                      <a:cubicBezTo>
                        <a:pt x="33" y="1"/>
                        <a:pt x="34" y="2"/>
                        <a:pt x="34" y="2"/>
                      </a:cubicBezTo>
                      <a:cubicBezTo>
                        <a:pt x="34" y="2"/>
                        <a:pt x="34" y="3"/>
                        <a:pt x="34" y="3"/>
                      </a:cubicBezTo>
                      <a:cubicBezTo>
                        <a:pt x="33" y="2"/>
                        <a:pt x="33" y="4"/>
                        <a:pt x="32" y="3"/>
                      </a:cubicBezTo>
                      <a:cubicBezTo>
                        <a:pt x="32" y="3"/>
                        <a:pt x="29" y="4"/>
                        <a:pt x="30" y="5"/>
                      </a:cubicBezTo>
                      <a:cubicBezTo>
                        <a:pt x="30" y="5"/>
                        <a:pt x="30" y="5"/>
                        <a:pt x="30" y="5"/>
                      </a:cubicBezTo>
                      <a:cubicBezTo>
                        <a:pt x="29" y="5"/>
                        <a:pt x="29" y="5"/>
                        <a:pt x="29" y="6"/>
                      </a:cubicBezTo>
                      <a:cubicBezTo>
                        <a:pt x="28" y="5"/>
                        <a:pt x="28" y="5"/>
                        <a:pt x="28" y="5"/>
                      </a:cubicBezTo>
                      <a:cubicBezTo>
                        <a:pt x="27" y="7"/>
                        <a:pt x="27" y="7"/>
                        <a:pt x="27" y="7"/>
                      </a:cubicBezTo>
                      <a:cubicBezTo>
                        <a:pt x="27" y="6"/>
                        <a:pt x="26" y="6"/>
                        <a:pt x="26" y="5"/>
                      </a:cubicBezTo>
                      <a:cubicBezTo>
                        <a:pt x="25" y="7"/>
                        <a:pt x="25" y="6"/>
                        <a:pt x="25" y="8"/>
                      </a:cubicBezTo>
                      <a:cubicBezTo>
                        <a:pt x="24" y="7"/>
                        <a:pt x="24" y="7"/>
                        <a:pt x="24" y="7"/>
                      </a:cubicBezTo>
                      <a:cubicBezTo>
                        <a:pt x="24" y="8"/>
                        <a:pt x="24" y="9"/>
                        <a:pt x="23" y="9"/>
                      </a:cubicBezTo>
                      <a:cubicBezTo>
                        <a:pt x="22" y="8"/>
                        <a:pt x="21" y="9"/>
                        <a:pt x="20" y="10"/>
                      </a:cubicBezTo>
                      <a:cubicBezTo>
                        <a:pt x="19" y="11"/>
                        <a:pt x="17" y="12"/>
                        <a:pt x="16" y="13"/>
                      </a:cubicBezTo>
                      <a:cubicBezTo>
                        <a:pt x="18" y="14"/>
                        <a:pt x="14" y="13"/>
                        <a:pt x="15" y="14"/>
                      </a:cubicBezTo>
                      <a:cubicBezTo>
                        <a:pt x="15" y="14"/>
                        <a:pt x="14" y="14"/>
                        <a:pt x="14" y="14"/>
                      </a:cubicBezTo>
                      <a:cubicBezTo>
                        <a:pt x="14" y="15"/>
                        <a:pt x="12" y="15"/>
                        <a:pt x="13" y="17"/>
                      </a:cubicBezTo>
                      <a:cubicBezTo>
                        <a:pt x="12" y="16"/>
                        <a:pt x="12" y="16"/>
                        <a:pt x="12" y="16"/>
                      </a:cubicBezTo>
                      <a:cubicBezTo>
                        <a:pt x="12" y="16"/>
                        <a:pt x="12" y="16"/>
                        <a:pt x="12" y="16"/>
                      </a:cubicBezTo>
                      <a:cubicBezTo>
                        <a:pt x="11" y="16"/>
                        <a:pt x="11" y="16"/>
                        <a:pt x="11" y="16"/>
                      </a:cubicBezTo>
                      <a:cubicBezTo>
                        <a:pt x="10" y="17"/>
                        <a:pt x="12" y="18"/>
                        <a:pt x="13" y="19"/>
                      </a:cubicBezTo>
                      <a:cubicBezTo>
                        <a:pt x="12" y="19"/>
                        <a:pt x="11" y="19"/>
                        <a:pt x="12" y="20"/>
                      </a:cubicBezTo>
                      <a:cubicBezTo>
                        <a:pt x="11" y="20"/>
                        <a:pt x="11" y="20"/>
                        <a:pt x="11" y="20"/>
                      </a:cubicBezTo>
                      <a:cubicBezTo>
                        <a:pt x="11" y="20"/>
                        <a:pt x="9" y="22"/>
                        <a:pt x="10" y="23"/>
                      </a:cubicBezTo>
                      <a:cubicBezTo>
                        <a:pt x="9" y="23"/>
                        <a:pt x="9" y="23"/>
                        <a:pt x="9" y="23"/>
                      </a:cubicBezTo>
                      <a:cubicBezTo>
                        <a:pt x="9" y="24"/>
                        <a:pt x="9" y="24"/>
                        <a:pt x="8" y="25"/>
                      </a:cubicBezTo>
                      <a:cubicBezTo>
                        <a:pt x="8" y="25"/>
                        <a:pt x="8" y="25"/>
                        <a:pt x="8" y="25"/>
                      </a:cubicBezTo>
                      <a:cubicBezTo>
                        <a:pt x="9" y="26"/>
                        <a:pt x="8" y="26"/>
                        <a:pt x="8" y="27"/>
                      </a:cubicBezTo>
                      <a:cubicBezTo>
                        <a:pt x="8" y="27"/>
                        <a:pt x="8" y="27"/>
                        <a:pt x="8" y="27"/>
                      </a:cubicBezTo>
                      <a:cubicBezTo>
                        <a:pt x="6" y="28"/>
                        <a:pt x="8" y="28"/>
                        <a:pt x="6" y="29"/>
                      </a:cubicBezTo>
                      <a:cubicBezTo>
                        <a:pt x="7" y="30"/>
                        <a:pt x="7" y="30"/>
                        <a:pt x="7" y="30"/>
                      </a:cubicBezTo>
                      <a:cubicBezTo>
                        <a:pt x="8" y="31"/>
                        <a:pt x="5" y="31"/>
                        <a:pt x="5" y="32"/>
                      </a:cubicBezTo>
                      <a:cubicBezTo>
                        <a:pt x="6" y="32"/>
                        <a:pt x="6" y="32"/>
                        <a:pt x="6" y="32"/>
                      </a:cubicBezTo>
                      <a:cubicBezTo>
                        <a:pt x="6" y="33"/>
                        <a:pt x="3" y="33"/>
                        <a:pt x="2" y="34"/>
                      </a:cubicBezTo>
                      <a:cubicBezTo>
                        <a:pt x="2" y="34"/>
                        <a:pt x="2" y="33"/>
                        <a:pt x="2" y="33"/>
                      </a:cubicBezTo>
                      <a:cubicBezTo>
                        <a:pt x="1" y="34"/>
                        <a:pt x="3" y="34"/>
                        <a:pt x="3" y="35"/>
                      </a:cubicBezTo>
                      <a:cubicBezTo>
                        <a:pt x="2" y="35"/>
                        <a:pt x="2" y="34"/>
                        <a:pt x="1" y="35"/>
                      </a:cubicBezTo>
                      <a:cubicBezTo>
                        <a:pt x="1" y="35"/>
                        <a:pt x="3" y="38"/>
                        <a:pt x="1" y="39"/>
                      </a:cubicBezTo>
                      <a:cubicBezTo>
                        <a:pt x="2" y="39"/>
                        <a:pt x="2" y="39"/>
                        <a:pt x="2" y="39"/>
                      </a:cubicBezTo>
                      <a:cubicBezTo>
                        <a:pt x="2" y="40"/>
                        <a:pt x="0" y="42"/>
                        <a:pt x="2" y="43"/>
                      </a:cubicBezTo>
                      <a:cubicBezTo>
                        <a:pt x="1" y="43"/>
                        <a:pt x="1" y="43"/>
                        <a:pt x="1" y="43"/>
                      </a:cubicBezTo>
                      <a:cubicBezTo>
                        <a:pt x="1" y="44"/>
                        <a:pt x="2" y="45"/>
                        <a:pt x="2" y="46"/>
                      </a:cubicBezTo>
                      <a:cubicBezTo>
                        <a:pt x="1" y="46"/>
                        <a:pt x="1" y="47"/>
                        <a:pt x="2" y="48"/>
                      </a:cubicBezTo>
                      <a:cubicBezTo>
                        <a:pt x="2" y="49"/>
                        <a:pt x="2" y="50"/>
                        <a:pt x="1" y="50"/>
                      </a:cubicBezTo>
                      <a:cubicBezTo>
                        <a:pt x="1" y="50"/>
                        <a:pt x="1" y="51"/>
                        <a:pt x="1" y="51"/>
                      </a:cubicBezTo>
                      <a:cubicBezTo>
                        <a:pt x="1" y="52"/>
                        <a:pt x="1" y="52"/>
                        <a:pt x="1" y="52"/>
                      </a:cubicBezTo>
                      <a:cubicBezTo>
                        <a:pt x="1" y="52"/>
                        <a:pt x="1" y="52"/>
                        <a:pt x="1" y="52"/>
                      </a:cubicBezTo>
                      <a:cubicBezTo>
                        <a:pt x="1" y="54"/>
                        <a:pt x="2" y="54"/>
                        <a:pt x="3" y="55"/>
                      </a:cubicBezTo>
                      <a:cubicBezTo>
                        <a:pt x="2" y="55"/>
                        <a:pt x="2" y="55"/>
                        <a:pt x="2" y="55"/>
                      </a:cubicBezTo>
                      <a:cubicBezTo>
                        <a:pt x="2" y="57"/>
                        <a:pt x="2" y="57"/>
                        <a:pt x="4" y="58"/>
                      </a:cubicBezTo>
                      <a:cubicBezTo>
                        <a:pt x="3" y="59"/>
                        <a:pt x="3" y="59"/>
                        <a:pt x="3" y="59"/>
                      </a:cubicBezTo>
                      <a:cubicBezTo>
                        <a:pt x="4" y="59"/>
                        <a:pt x="2" y="62"/>
                        <a:pt x="4" y="64"/>
                      </a:cubicBezTo>
                      <a:cubicBezTo>
                        <a:pt x="4" y="64"/>
                        <a:pt x="4" y="64"/>
                        <a:pt x="4" y="64"/>
                      </a:cubicBezTo>
                      <a:cubicBezTo>
                        <a:pt x="6" y="65"/>
                        <a:pt x="5" y="70"/>
                        <a:pt x="8" y="69"/>
                      </a:cubicBezTo>
                      <a:cubicBezTo>
                        <a:pt x="10" y="70"/>
                        <a:pt x="10" y="70"/>
                        <a:pt x="10" y="70"/>
                      </a:cubicBezTo>
                      <a:cubicBezTo>
                        <a:pt x="9" y="68"/>
                        <a:pt x="11" y="69"/>
                        <a:pt x="11" y="68"/>
                      </a:cubicBezTo>
                      <a:cubicBezTo>
                        <a:pt x="11" y="69"/>
                        <a:pt x="11" y="70"/>
                        <a:pt x="11" y="70"/>
                      </a:cubicBezTo>
                      <a:cubicBezTo>
                        <a:pt x="11" y="70"/>
                        <a:pt x="11" y="70"/>
                        <a:pt x="11" y="70"/>
                      </a:cubicBezTo>
                      <a:cubicBezTo>
                        <a:pt x="9" y="70"/>
                        <a:pt x="12" y="72"/>
                        <a:pt x="11" y="72"/>
                      </a:cubicBezTo>
                      <a:cubicBezTo>
                        <a:pt x="14" y="75"/>
                        <a:pt x="17" y="78"/>
                        <a:pt x="20" y="80"/>
                      </a:cubicBezTo>
                      <a:cubicBezTo>
                        <a:pt x="21" y="78"/>
                        <a:pt x="21" y="78"/>
                        <a:pt x="21" y="78"/>
                      </a:cubicBezTo>
                      <a:cubicBezTo>
                        <a:pt x="22" y="79"/>
                        <a:pt x="22" y="79"/>
                        <a:pt x="22" y="79"/>
                      </a:cubicBezTo>
                      <a:cubicBezTo>
                        <a:pt x="22" y="79"/>
                        <a:pt x="22" y="80"/>
                        <a:pt x="21" y="79"/>
                      </a:cubicBezTo>
                      <a:cubicBezTo>
                        <a:pt x="21" y="80"/>
                        <a:pt x="23" y="79"/>
                        <a:pt x="23" y="79"/>
                      </a:cubicBezTo>
                      <a:cubicBezTo>
                        <a:pt x="24" y="80"/>
                        <a:pt x="22" y="80"/>
                        <a:pt x="22" y="80"/>
                      </a:cubicBezTo>
                      <a:cubicBezTo>
                        <a:pt x="23" y="81"/>
                        <a:pt x="23" y="81"/>
                        <a:pt x="23" y="81"/>
                      </a:cubicBezTo>
                      <a:cubicBezTo>
                        <a:pt x="23" y="80"/>
                        <a:pt x="23" y="80"/>
                        <a:pt x="23" y="80"/>
                      </a:cubicBezTo>
                      <a:cubicBezTo>
                        <a:pt x="24" y="80"/>
                        <a:pt x="24" y="79"/>
                        <a:pt x="25" y="80"/>
                      </a:cubicBezTo>
                      <a:cubicBezTo>
                        <a:pt x="26" y="80"/>
                        <a:pt x="25" y="81"/>
                        <a:pt x="25" y="81"/>
                      </a:cubicBezTo>
                      <a:cubicBezTo>
                        <a:pt x="25" y="81"/>
                        <a:pt x="25" y="81"/>
                        <a:pt x="26" y="81"/>
                      </a:cubicBezTo>
                      <a:cubicBezTo>
                        <a:pt x="26" y="81"/>
                        <a:pt x="26" y="81"/>
                        <a:pt x="27" y="81"/>
                      </a:cubicBezTo>
                      <a:cubicBezTo>
                        <a:pt x="27" y="81"/>
                        <a:pt x="27" y="81"/>
                        <a:pt x="27" y="81"/>
                      </a:cubicBezTo>
                      <a:cubicBezTo>
                        <a:pt x="27" y="80"/>
                        <a:pt x="27" y="80"/>
                        <a:pt x="27" y="80"/>
                      </a:cubicBezTo>
                      <a:cubicBezTo>
                        <a:pt x="28" y="80"/>
                        <a:pt x="28" y="80"/>
                        <a:pt x="28" y="79"/>
                      </a:cubicBezTo>
                      <a:cubicBezTo>
                        <a:pt x="29" y="81"/>
                        <a:pt x="34" y="80"/>
                        <a:pt x="34" y="80"/>
                      </a:cubicBezTo>
                      <a:cubicBezTo>
                        <a:pt x="35" y="79"/>
                        <a:pt x="36" y="79"/>
                        <a:pt x="38" y="79"/>
                      </a:cubicBezTo>
                      <a:cubicBezTo>
                        <a:pt x="37" y="79"/>
                        <a:pt x="37" y="77"/>
                        <a:pt x="38" y="77"/>
                      </a:cubicBezTo>
                      <a:cubicBezTo>
                        <a:pt x="38" y="80"/>
                        <a:pt x="40" y="78"/>
                        <a:pt x="41" y="79"/>
                      </a:cubicBezTo>
                      <a:cubicBezTo>
                        <a:pt x="40" y="78"/>
                        <a:pt x="44" y="78"/>
                        <a:pt x="42" y="77"/>
                      </a:cubicBezTo>
                      <a:cubicBezTo>
                        <a:pt x="43" y="77"/>
                        <a:pt x="43" y="78"/>
                        <a:pt x="43" y="78"/>
                      </a:cubicBezTo>
                      <a:cubicBezTo>
                        <a:pt x="45" y="76"/>
                        <a:pt x="48" y="77"/>
                        <a:pt x="50" y="75"/>
                      </a:cubicBezTo>
                      <a:cubicBezTo>
                        <a:pt x="50" y="75"/>
                        <a:pt x="49" y="74"/>
                        <a:pt x="49" y="74"/>
                      </a:cubicBezTo>
                      <a:cubicBezTo>
                        <a:pt x="51" y="74"/>
                        <a:pt x="51" y="74"/>
                        <a:pt x="51" y="74"/>
                      </a:cubicBezTo>
                      <a:cubicBezTo>
                        <a:pt x="52" y="74"/>
                        <a:pt x="51" y="72"/>
                        <a:pt x="52" y="73"/>
                      </a:cubicBezTo>
                      <a:cubicBezTo>
                        <a:pt x="52" y="73"/>
                        <a:pt x="51" y="72"/>
                        <a:pt x="52" y="72"/>
                      </a:cubicBezTo>
                      <a:cubicBezTo>
                        <a:pt x="54" y="71"/>
                        <a:pt x="56" y="69"/>
                        <a:pt x="57" y="67"/>
                      </a:cubicBezTo>
                      <a:cubicBezTo>
                        <a:pt x="59" y="65"/>
                        <a:pt x="61" y="64"/>
                        <a:pt x="63" y="62"/>
                      </a:cubicBezTo>
                      <a:cubicBezTo>
                        <a:pt x="62" y="63"/>
                        <a:pt x="63" y="62"/>
                        <a:pt x="63" y="62"/>
                      </a:cubicBezTo>
                      <a:cubicBezTo>
                        <a:pt x="63" y="62"/>
                        <a:pt x="62" y="61"/>
                        <a:pt x="62" y="61"/>
                      </a:cubicBezTo>
                      <a:cubicBezTo>
                        <a:pt x="62" y="61"/>
                        <a:pt x="62" y="61"/>
                        <a:pt x="63" y="60"/>
                      </a:cubicBezTo>
                      <a:cubicBezTo>
                        <a:pt x="64" y="60"/>
                        <a:pt x="64" y="60"/>
                        <a:pt x="64" y="60"/>
                      </a:cubicBezTo>
                      <a:cubicBezTo>
                        <a:pt x="63" y="59"/>
                        <a:pt x="65" y="58"/>
                        <a:pt x="64" y="57"/>
                      </a:cubicBezTo>
                      <a:cubicBezTo>
                        <a:pt x="64" y="58"/>
                        <a:pt x="64" y="58"/>
                        <a:pt x="64" y="58"/>
                      </a:cubicBezTo>
                      <a:cubicBezTo>
                        <a:pt x="63" y="56"/>
                        <a:pt x="61" y="57"/>
                        <a:pt x="59" y="56"/>
                      </a:cubicBezTo>
                      <a:cubicBezTo>
                        <a:pt x="60" y="58"/>
                        <a:pt x="56" y="57"/>
                        <a:pt x="57" y="59"/>
                      </a:cubicBezTo>
                      <a:cubicBezTo>
                        <a:pt x="57" y="59"/>
                        <a:pt x="57" y="59"/>
                        <a:pt x="57" y="59"/>
                      </a:cubicBezTo>
                      <a:cubicBezTo>
                        <a:pt x="57" y="59"/>
                        <a:pt x="57" y="60"/>
                        <a:pt x="56" y="60"/>
                      </a:cubicBezTo>
                      <a:cubicBezTo>
                        <a:pt x="56" y="60"/>
                        <a:pt x="56" y="60"/>
                        <a:pt x="56" y="60"/>
                      </a:cubicBezTo>
                      <a:cubicBezTo>
                        <a:pt x="55" y="62"/>
                        <a:pt x="53" y="62"/>
                        <a:pt x="51" y="64"/>
                      </a:cubicBezTo>
                      <a:cubicBezTo>
                        <a:pt x="52" y="64"/>
                        <a:pt x="52" y="64"/>
                        <a:pt x="52" y="64"/>
                      </a:cubicBezTo>
                      <a:cubicBezTo>
                        <a:pt x="52" y="64"/>
                        <a:pt x="51" y="64"/>
                        <a:pt x="51" y="64"/>
                      </a:cubicBezTo>
                      <a:cubicBezTo>
                        <a:pt x="51" y="66"/>
                        <a:pt x="52" y="63"/>
                        <a:pt x="53" y="65"/>
                      </a:cubicBezTo>
                      <a:cubicBezTo>
                        <a:pt x="51" y="64"/>
                        <a:pt x="50" y="67"/>
                        <a:pt x="48" y="66"/>
                      </a:cubicBezTo>
                      <a:cubicBezTo>
                        <a:pt x="47" y="67"/>
                        <a:pt x="49" y="67"/>
                        <a:pt x="48" y="67"/>
                      </a:cubicBezTo>
                      <a:cubicBezTo>
                        <a:pt x="48" y="67"/>
                        <a:pt x="48" y="67"/>
                        <a:pt x="48" y="67"/>
                      </a:cubicBezTo>
                      <a:cubicBezTo>
                        <a:pt x="48" y="68"/>
                        <a:pt x="48" y="68"/>
                        <a:pt x="48" y="68"/>
                      </a:cubicBezTo>
                      <a:cubicBezTo>
                        <a:pt x="48" y="68"/>
                        <a:pt x="47" y="67"/>
                        <a:pt x="47" y="67"/>
                      </a:cubicBezTo>
                      <a:cubicBezTo>
                        <a:pt x="47" y="67"/>
                        <a:pt x="47" y="67"/>
                        <a:pt x="47" y="67"/>
                      </a:cubicBezTo>
                      <a:cubicBezTo>
                        <a:pt x="46" y="66"/>
                        <a:pt x="45" y="68"/>
                        <a:pt x="45" y="68"/>
                      </a:cubicBezTo>
                      <a:cubicBezTo>
                        <a:pt x="45" y="68"/>
                        <a:pt x="46" y="68"/>
                        <a:pt x="46" y="68"/>
                      </a:cubicBezTo>
                      <a:cubicBezTo>
                        <a:pt x="44" y="69"/>
                        <a:pt x="42" y="70"/>
                        <a:pt x="40" y="72"/>
                      </a:cubicBezTo>
                      <a:cubicBezTo>
                        <a:pt x="40" y="72"/>
                        <a:pt x="40" y="72"/>
                        <a:pt x="40" y="72"/>
                      </a:cubicBezTo>
                      <a:cubicBezTo>
                        <a:pt x="39" y="73"/>
                        <a:pt x="39" y="72"/>
                        <a:pt x="37" y="73"/>
                      </a:cubicBezTo>
                      <a:cubicBezTo>
                        <a:pt x="38" y="73"/>
                        <a:pt x="38" y="73"/>
                        <a:pt x="38" y="73"/>
                      </a:cubicBezTo>
                      <a:cubicBezTo>
                        <a:pt x="37" y="73"/>
                        <a:pt x="37" y="74"/>
                        <a:pt x="36" y="74"/>
                      </a:cubicBezTo>
                      <a:cubicBezTo>
                        <a:pt x="37" y="73"/>
                        <a:pt x="35" y="73"/>
                        <a:pt x="36" y="73"/>
                      </a:cubicBezTo>
                      <a:cubicBezTo>
                        <a:pt x="34" y="74"/>
                        <a:pt x="35" y="73"/>
                        <a:pt x="34" y="75"/>
                      </a:cubicBezTo>
                      <a:cubicBezTo>
                        <a:pt x="34" y="74"/>
                        <a:pt x="34" y="74"/>
                        <a:pt x="34" y="74"/>
                      </a:cubicBezTo>
                      <a:cubicBezTo>
                        <a:pt x="33" y="75"/>
                        <a:pt x="33" y="75"/>
                        <a:pt x="33" y="76"/>
                      </a:cubicBezTo>
                      <a:cubicBezTo>
                        <a:pt x="33" y="75"/>
                        <a:pt x="32" y="75"/>
                        <a:pt x="33" y="74"/>
                      </a:cubicBezTo>
                      <a:cubicBezTo>
                        <a:pt x="31" y="72"/>
                        <a:pt x="30" y="76"/>
                        <a:pt x="29" y="73"/>
                      </a:cubicBezTo>
                      <a:cubicBezTo>
                        <a:pt x="28" y="75"/>
                        <a:pt x="31" y="74"/>
                        <a:pt x="30" y="75"/>
                      </a:cubicBezTo>
                      <a:cubicBezTo>
                        <a:pt x="31" y="75"/>
                        <a:pt x="29" y="76"/>
                        <a:pt x="29" y="76"/>
                      </a:cubicBezTo>
                      <a:cubicBezTo>
                        <a:pt x="28" y="76"/>
                        <a:pt x="28" y="74"/>
                        <a:pt x="27" y="73"/>
                      </a:cubicBezTo>
                      <a:cubicBezTo>
                        <a:pt x="27" y="73"/>
                        <a:pt x="27" y="73"/>
                        <a:pt x="27" y="73"/>
                      </a:cubicBezTo>
                      <a:cubicBezTo>
                        <a:pt x="26" y="73"/>
                        <a:pt x="26" y="74"/>
                        <a:pt x="25" y="73"/>
                      </a:cubicBezTo>
                      <a:cubicBezTo>
                        <a:pt x="25" y="74"/>
                        <a:pt x="24" y="72"/>
                        <a:pt x="24" y="74"/>
                      </a:cubicBezTo>
                      <a:cubicBezTo>
                        <a:pt x="24" y="74"/>
                        <a:pt x="25" y="74"/>
                        <a:pt x="25" y="74"/>
                      </a:cubicBezTo>
                      <a:cubicBezTo>
                        <a:pt x="24" y="74"/>
                        <a:pt x="23" y="75"/>
                        <a:pt x="22" y="74"/>
                      </a:cubicBezTo>
                      <a:cubicBezTo>
                        <a:pt x="22" y="74"/>
                        <a:pt x="23" y="74"/>
                        <a:pt x="23" y="74"/>
                      </a:cubicBezTo>
                      <a:cubicBezTo>
                        <a:pt x="23" y="73"/>
                        <a:pt x="22" y="74"/>
                        <a:pt x="22" y="73"/>
                      </a:cubicBezTo>
                      <a:cubicBezTo>
                        <a:pt x="23" y="72"/>
                        <a:pt x="24" y="73"/>
                        <a:pt x="25" y="73"/>
                      </a:cubicBezTo>
                      <a:cubicBezTo>
                        <a:pt x="25" y="72"/>
                        <a:pt x="23" y="73"/>
                        <a:pt x="24" y="72"/>
                      </a:cubicBezTo>
                      <a:cubicBezTo>
                        <a:pt x="23" y="73"/>
                        <a:pt x="23" y="71"/>
                        <a:pt x="21" y="72"/>
                      </a:cubicBezTo>
                      <a:cubicBezTo>
                        <a:pt x="22" y="71"/>
                        <a:pt x="22" y="71"/>
                        <a:pt x="22" y="71"/>
                      </a:cubicBezTo>
                      <a:cubicBezTo>
                        <a:pt x="22" y="71"/>
                        <a:pt x="21" y="72"/>
                        <a:pt x="21" y="72"/>
                      </a:cubicBezTo>
                      <a:cubicBezTo>
                        <a:pt x="22" y="71"/>
                        <a:pt x="22" y="71"/>
                        <a:pt x="22" y="71"/>
                      </a:cubicBezTo>
                      <a:cubicBezTo>
                        <a:pt x="21" y="71"/>
                        <a:pt x="21" y="69"/>
                        <a:pt x="20" y="69"/>
                      </a:cubicBezTo>
                      <a:cubicBezTo>
                        <a:pt x="21" y="70"/>
                        <a:pt x="20" y="71"/>
                        <a:pt x="20" y="71"/>
                      </a:cubicBezTo>
                      <a:cubicBezTo>
                        <a:pt x="18" y="71"/>
                        <a:pt x="20" y="69"/>
                        <a:pt x="19" y="68"/>
                      </a:cubicBezTo>
                      <a:cubicBezTo>
                        <a:pt x="19" y="68"/>
                        <a:pt x="19" y="69"/>
                        <a:pt x="18" y="69"/>
                      </a:cubicBezTo>
                      <a:cubicBezTo>
                        <a:pt x="18" y="69"/>
                        <a:pt x="18" y="68"/>
                        <a:pt x="18" y="68"/>
                      </a:cubicBezTo>
                      <a:cubicBezTo>
                        <a:pt x="17" y="67"/>
                        <a:pt x="18" y="69"/>
                        <a:pt x="17" y="69"/>
                      </a:cubicBezTo>
                      <a:cubicBezTo>
                        <a:pt x="17" y="68"/>
                        <a:pt x="16" y="69"/>
                        <a:pt x="15" y="68"/>
                      </a:cubicBezTo>
                      <a:cubicBezTo>
                        <a:pt x="16" y="68"/>
                        <a:pt x="16" y="68"/>
                        <a:pt x="16" y="68"/>
                      </a:cubicBezTo>
                      <a:cubicBezTo>
                        <a:pt x="15" y="66"/>
                        <a:pt x="14" y="69"/>
                        <a:pt x="14" y="67"/>
                      </a:cubicBezTo>
                      <a:cubicBezTo>
                        <a:pt x="15" y="67"/>
                        <a:pt x="15" y="67"/>
                        <a:pt x="15" y="67"/>
                      </a:cubicBezTo>
                      <a:cubicBezTo>
                        <a:pt x="14" y="66"/>
                        <a:pt x="14" y="66"/>
                        <a:pt x="14" y="66"/>
                      </a:cubicBezTo>
                      <a:cubicBezTo>
                        <a:pt x="15" y="66"/>
                        <a:pt x="15" y="66"/>
                        <a:pt x="15" y="66"/>
                      </a:cubicBezTo>
                      <a:cubicBezTo>
                        <a:pt x="14" y="66"/>
                        <a:pt x="14" y="65"/>
                        <a:pt x="14" y="65"/>
                      </a:cubicBezTo>
                      <a:cubicBezTo>
                        <a:pt x="14" y="65"/>
                        <a:pt x="13" y="65"/>
                        <a:pt x="12" y="65"/>
                      </a:cubicBezTo>
                      <a:cubicBezTo>
                        <a:pt x="12" y="64"/>
                        <a:pt x="13" y="65"/>
                        <a:pt x="12" y="64"/>
                      </a:cubicBezTo>
                      <a:cubicBezTo>
                        <a:pt x="13" y="64"/>
                        <a:pt x="14" y="64"/>
                        <a:pt x="13" y="64"/>
                      </a:cubicBezTo>
                      <a:cubicBezTo>
                        <a:pt x="13" y="64"/>
                        <a:pt x="14" y="64"/>
                        <a:pt x="14" y="64"/>
                      </a:cubicBezTo>
                      <a:cubicBezTo>
                        <a:pt x="14" y="63"/>
                        <a:pt x="13" y="63"/>
                        <a:pt x="13" y="63"/>
                      </a:cubicBezTo>
                      <a:cubicBezTo>
                        <a:pt x="13" y="63"/>
                        <a:pt x="13" y="63"/>
                        <a:pt x="13" y="63"/>
                      </a:cubicBezTo>
                      <a:cubicBezTo>
                        <a:pt x="11" y="62"/>
                        <a:pt x="11" y="62"/>
                        <a:pt x="11" y="62"/>
                      </a:cubicBezTo>
                      <a:cubicBezTo>
                        <a:pt x="12" y="62"/>
                        <a:pt x="12" y="62"/>
                        <a:pt x="12" y="62"/>
                      </a:cubicBezTo>
                      <a:cubicBezTo>
                        <a:pt x="12" y="62"/>
                        <a:pt x="12" y="62"/>
                        <a:pt x="11" y="62"/>
                      </a:cubicBezTo>
                      <a:cubicBezTo>
                        <a:pt x="12" y="61"/>
                        <a:pt x="13" y="61"/>
                        <a:pt x="13" y="61"/>
                      </a:cubicBezTo>
                      <a:cubicBezTo>
                        <a:pt x="13" y="61"/>
                        <a:pt x="12" y="60"/>
                        <a:pt x="12" y="60"/>
                      </a:cubicBezTo>
                      <a:cubicBezTo>
                        <a:pt x="12" y="60"/>
                        <a:pt x="12" y="59"/>
                        <a:pt x="13" y="59"/>
                      </a:cubicBezTo>
                      <a:cubicBezTo>
                        <a:pt x="13" y="59"/>
                        <a:pt x="11" y="58"/>
                        <a:pt x="11" y="57"/>
                      </a:cubicBezTo>
                      <a:cubicBezTo>
                        <a:pt x="11" y="57"/>
                        <a:pt x="11" y="57"/>
                        <a:pt x="10" y="57"/>
                      </a:cubicBezTo>
                      <a:cubicBezTo>
                        <a:pt x="10" y="56"/>
                        <a:pt x="11" y="55"/>
                        <a:pt x="10" y="54"/>
                      </a:cubicBezTo>
                      <a:cubicBezTo>
                        <a:pt x="11" y="53"/>
                        <a:pt x="11" y="53"/>
                        <a:pt x="11" y="53"/>
                      </a:cubicBezTo>
                      <a:cubicBezTo>
                        <a:pt x="11" y="52"/>
                        <a:pt x="9" y="54"/>
                        <a:pt x="9" y="53"/>
                      </a:cubicBezTo>
                      <a:cubicBezTo>
                        <a:pt x="8" y="52"/>
                        <a:pt x="10" y="52"/>
                        <a:pt x="10" y="52"/>
                      </a:cubicBezTo>
                      <a:cubicBezTo>
                        <a:pt x="9" y="51"/>
                        <a:pt x="8" y="50"/>
                        <a:pt x="9" y="49"/>
                      </a:cubicBezTo>
                      <a:cubicBezTo>
                        <a:pt x="9" y="50"/>
                        <a:pt x="9" y="50"/>
                        <a:pt x="9" y="50"/>
                      </a:cubicBezTo>
                      <a:close/>
                      <a:moveTo>
                        <a:pt x="10" y="38"/>
                      </a:moveTo>
                      <a:cubicBezTo>
                        <a:pt x="10" y="39"/>
                        <a:pt x="10" y="39"/>
                        <a:pt x="10" y="39"/>
                      </a:cubicBezTo>
                      <a:cubicBezTo>
                        <a:pt x="9" y="39"/>
                        <a:pt x="9" y="39"/>
                        <a:pt x="10" y="38"/>
                      </a:cubicBezTo>
                      <a:close/>
                      <a:moveTo>
                        <a:pt x="16" y="21"/>
                      </a:moveTo>
                      <a:cubicBezTo>
                        <a:pt x="17" y="21"/>
                        <a:pt x="16" y="21"/>
                        <a:pt x="16" y="21"/>
                      </a:cubicBezTo>
                      <a:cubicBezTo>
                        <a:pt x="16" y="21"/>
                        <a:pt x="16" y="21"/>
                        <a:pt x="16" y="21"/>
                      </a:cubicBezTo>
                      <a:close/>
                      <a:moveTo>
                        <a:pt x="66" y="13"/>
                      </a:moveTo>
                      <a:cubicBezTo>
                        <a:pt x="66" y="13"/>
                        <a:pt x="66" y="13"/>
                        <a:pt x="66" y="13"/>
                      </a:cubicBezTo>
                      <a:cubicBezTo>
                        <a:pt x="66" y="12"/>
                        <a:pt x="66" y="12"/>
                        <a:pt x="66" y="13"/>
                      </a:cubicBezTo>
                      <a:close/>
                      <a:moveTo>
                        <a:pt x="67" y="14"/>
                      </a:moveTo>
                      <a:cubicBezTo>
                        <a:pt x="67" y="14"/>
                        <a:pt x="67" y="14"/>
                        <a:pt x="67" y="14"/>
                      </a:cubicBezTo>
                      <a:cubicBezTo>
                        <a:pt x="67" y="14"/>
                        <a:pt x="67" y="14"/>
                        <a:pt x="67" y="13"/>
                      </a:cubicBezTo>
                      <a:cubicBezTo>
                        <a:pt x="66" y="14"/>
                        <a:pt x="66" y="14"/>
                        <a:pt x="67" y="14"/>
                      </a:cubicBezTo>
                      <a:close/>
                      <a:moveTo>
                        <a:pt x="26" y="80"/>
                      </a:moveTo>
                      <a:cubicBezTo>
                        <a:pt x="25" y="80"/>
                        <a:pt x="25" y="80"/>
                        <a:pt x="25" y="80"/>
                      </a:cubicBezTo>
                      <a:cubicBezTo>
                        <a:pt x="26" y="80"/>
                        <a:pt x="26" y="80"/>
                        <a:pt x="2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5" name="Freeform 388">
                  <a:extLst>
                    <a:ext uri="{FF2B5EF4-FFF2-40B4-BE49-F238E27FC236}">
                      <a16:creationId xmlns:a16="http://schemas.microsoft.com/office/drawing/2014/main" id="{ECCFACD7-951B-4B55-9E6F-6499933ED468}"/>
                    </a:ext>
                  </a:extLst>
                </p:cNvPr>
                <p:cNvSpPr>
                  <a:spLocks/>
                </p:cNvSpPr>
                <p:nvPr userDrawn="1"/>
              </p:nvSpPr>
              <p:spPr bwMode="auto">
                <a:xfrm>
                  <a:off x="443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6" name="Freeform 389">
                  <a:extLst>
                    <a:ext uri="{FF2B5EF4-FFF2-40B4-BE49-F238E27FC236}">
                      <a16:creationId xmlns:a16="http://schemas.microsoft.com/office/drawing/2014/main" id="{F1C13DED-2261-4251-BA72-372F7CF70D4B}"/>
                    </a:ext>
                  </a:extLst>
                </p:cNvPr>
                <p:cNvSpPr>
                  <a:spLocks/>
                </p:cNvSpPr>
                <p:nvPr userDrawn="1"/>
              </p:nvSpPr>
              <p:spPr bwMode="auto">
                <a:xfrm>
                  <a:off x="4411" y="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7" name="Freeform 390">
                  <a:extLst>
                    <a:ext uri="{FF2B5EF4-FFF2-40B4-BE49-F238E27FC236}">
                      <a16:creationId xmlns:a16="http://schemas.microsoft.com/office/drawing/2014/main" id="{F4C1DB01-053B-4F5B-9517-C1A6BAA24004}"/>
                    </a:ext>
                  </a:extLst>
                </p:cNvPr>
                <p:cNvSpPr>
                  <a:spLocks/>
                </p:cNvSpPr>
                <p:nvPr userDrawn="1"/>
              </p:nvSpPr>
              <p:spPr bwMode="auto">
                <a:xfrm>
                  <a:off x="4595"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8" name="Freeform 391">
                  <a:extLst>
                    <a:ext uri="{FF2B5EF4-FFF2-40B4-BE49-F238E27FC236}">
                      <a16:creationId xmlns:a16="http://schemas.microsoft.com/office/drawing/2014/main" id="{6057EAEC-336B-4B80-ABD7-649AB561282C}"/>
                    </a:ext>
                  </a:extLst>
                </p:cNvPr>
                <p:cNvSpPr>
                  <a:spLocks/>
                </p:cNvSpPr>
                <p:nvPr userDrawn="1"/>
              </p:nvSpPr>
              <p:spPr bwMode="auto">
                <a:xfrm>
                  <a:off x="4709" y="64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9" name="Freeform 392">
                  <a:extLst>
                    <a:ext uri="{FF2B5EF4-FFF2-40B4-BE49-F238E27FC236}">
                      <a16:creationId xmlns:a16="http://schemas.microsoft.com/office/drawing/2014/main" id="{8CA49B61-25EE-4221-B1E2-4D7BF7ED4F17}"/>
                    </a:ext>
                  </a:extLst>
                </p:cNvPr>
                <p:cNvSpPr>
                  <a:spLocks/>
                </p:cNvSpPr>
                <p:nvPr userDrawn="1"/>
              </p:nvSpPr>
              <p:spPr bwMode="auto">
                <a:xfrm>
                  <a:off x="4694" y="6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0" name="Freeform 393">
                  <a:extLst>
                    <a:ext uri="{FF2B5EF4-FFF2-40B4-BE49-F238E27FC236}">
                      <a16:creationId xmlns:a16="http://schemas.microsoft.com/office/drawing/2014/main" id="{E020D55A-1038-4BD4-B816-D636FB7226B1}"/>
                    </a:ext>
                  </a:extLst>
                </p:cNvPr>
                <p:cNvSpPr>
                  <a:spLocks/>
                </p:cNvSpPr>
                <p:nvPr userDrawn="1"/>
              </p:nvSpPr>
              <p:spPr bwMode="auto">
                <a:xfrm>
                  <a:off x="4694" y="663"/>
                  <a:ext cx="10" cy="5"/>
                </a:xfrm>
                <a:custGeom>
                  <a:avLst/>
                  <a:gdLst>
                    <a:gd name="T0" fmla="*/ 1 w 2"/>
                    <a:gd name="T1" fmla="*/ 0 h 1"/>
                    <a:gd name="T2" fmla="*/ 1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1" y="0"/>
                        <a:pt x="1" y="1"/>
                      </a:cubicBezTo>
                      <a:cubicBezTo>
                        <a:pt x="1" y="1"/>
                        <a:pt x="1"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1" name="Freeform 394">
                  <a:extLst>
                    <a:ext uri="{FF2B5EF4-FFF2-40B4-BE49-F238E27FC236}">
                      <a16:creationId xmlns:a16="http://schemas.microsoft.com/office/drawing/2014/main" id="{6A6D9197-DC9C-4A2F-AD56-2B5A51AE3434}"/>
                    </a:ext>
                  </a:extLst>
                </p:cNvPr>
                <p:cNvSpPr>
                  <a:spLocks/>
                </p:cNvSpPr>
                <p:nvPr userDrawn="1"/>
              </p:nvSpPr>
              <p:spPr bwMode="auto">
                <a:xfrm>
                  <a:off x="4699" y="6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2" name="Freeform 395">
                  <a:extLst>
                    <a:ext uri="{FF2B5EF4-FFF2-40B4-BE49-F238E27FC236}">
                      <a16:creationId xmlns:a16="http://schemas.microsoft.com/office/drawing/2014/main" id="{0EAA0A4A-1AE2-4D24-9D17-0FF094EFB509}"/>
                    </a:ext>
                  </a:extLst>
                </p:cNvPr>
                <p:cNvSpPr>
                  <a:spLocks/>
                </p:cNvSpPr>
                <p:nvPr userDrawn="1"/>
              </p:nvSpPr>
              <p:spPr bwMode="auto">
                <a:xfrm>
                  <a:off x="4689" y="623"/>
                  <a:ext cx="15" cy="10"/>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1" y="2"/>
                        <a:pt x="2" y="1"/>
                        <a:pt x="2" y="1"/>
                      </a:cubicBezTo>
                      <a:cubicBezTo>
                        <a:pt x="3"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3" name="Rectangle 396">
                  <a:extLst>
                    <a:ext uri="{FF2B5EF4-FFF2-40B4-BE49-F238E27FC236}">
                      <a16:creationId xmlns:a16="http://schemas.microsoft.com/office/drawing/2014/main" id="{F287C6B0-C07B-4DF4-9D63-CB2A32B77D15}"/>
                    </a:ext>
                  </a:extLst>
                </p:cNvPr>
                <p:cNvSpPr>
                  <a:spLocks noChangeArrowheads="1"/>
                </p:cNvSpPr>
                <p:nvPr userDrawn="1"/>
              </p:nvSpPr>
              <p:spPr bwMode="auto">
                <a:xfrm>
                  <a:off x="4689" y="6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4" name="Freeform 397">
                  <a:extLst>
                    <a:ext uri="{FF2B5EF4-FFF2-40B4-BE49-F238E27FC236}">
                      <a16:creationId xmlns:a16="http://schemas.microsoft.com/office/drawing/2014/main" id="{2716C1A1-CF12-4B6C-B52D-2823C68A865C}"/>
                    </a:ext>
                  </a:extLst>
                </p:cNvPr>
                <p:cNvSpPr>
                  <a:spLocks/>
                </p:cNvSpPr>
                <p:nvPr userDrawn="1"/>
              </p:nvSpPr>
              <p:spPr bwMode="auto">
                <a:xfrm>
                  <a:off x="4684" y="643"/>
                  <a:ext cx="0" cy="10"/>
                </a:xfrm>
                <a:custGeom>
                  <a:avLst/>
                  <a:gdLst>
                    <a:gd name="T0" fmla="*/ 1 h 2"/>
                    <a:gd name="T1" fmla="*/ 2 h 2"/>
                    <a:gd name="T2" fmla="*/ 2 h 2"/>
                    <a:gd name="T3" fmla="*/ 1 h 2"/>
                  </a:gdLst>
                  <a:ahLst/>
                  <a:cxnLst>
                    <a:cxn ang="0">
                      <a:pos x="0" y="T0"/>
                    </a:cxn>
                    <a:cxn ang="0">
                      <a:pos x="0" y="T1"/>
                    </a:cxn>
                    <a:cxn ang="0">
                      <a:pos x="0" y="T2"/>
                    </a:cxn>
                    <a:cxn ang="0">
                      <a:pos x="0" y="T3"/>
                    </a:cxn>
                  </a:cxnLst>
                  <a:rect l="0" t="0" r="r" b="b"/>
                  <a:pathLst>
                    <a:path h="2">
                      <a:moveTo>
                        <a:pt x="0" y="1"/>
                      </a:moveTo>
                      <a:cubicBezTo>
                        <a:pt x="0" y="2"/>
                        <a:pt x="0" y="2"/>
                        <a:pt x="0" y="2"/>
                      </a:cubicBezTo>
                      <a:cubicBezTo>
                        <a:pt x="0" y="1"/>
                        <a:pt x="0" y="1"/>
                        <a:pt x="0"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5" name="Freeform 398">
                  <a:extLst>
                    <a:ext uri="{FF2B5EF4-FFF2-40B4-BE49-F238E27FC236}">
                      <a16:creationId xmlns:a16="http://schemas.microsoft.com/office/drawing/2014/main" id="{7E1FAF6B-A5D4-4E7B-813F-D8E13EA81289}"/>
                    </a:ext>
                  </a:extLst>
                </p:cNvPr>
                <p:cNvSpPr>
                  <a:spLocks/>
                </p:cNvSpPr>
                <p:nvPr userDrawn="1"/>
              </p:nvSpPr>
              <p:spPr bwMode="auto">
                <a:xfrm>
                  <a:off x="4684" y="6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6" name="Freeform 399">
                  <a:extLst>
                    <a:ext uri="{FF2B5EF4-FFF2-40B4-BE49-F238E27FC236}">
                      <a16:creationId xmlns:a16="http://schemas.microsoft.com/office/drawing/2014/main" id="{77E75276-D313-49B6-AE30-0B17A7DE915A}"/>
                    </a:ext>
                  </a:extLst>
                </p:cNvPr>
                <p:cNvSpPr>
                  <a:spLocks/>
                </p:cNvSpPr>
                <p:nvPr userDrawn="1"/>
              </p:nvSpPr>
              <p:spPr bwMode="auto">
                <a:xfrm>
                  <a:off x="4684" y="65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7" name="Freeform 400">
                  <a:extLst>
                    <a:ext uri="{FF2B5EF4-FFF2-40B4-BE49-F238E27FC236}">
                      <a16:creationId xmlns:a16="http://schemas.microsoft.com/office/drawing/2014/main" id="{69E6F9E3-5DAD-4138-8E98-BC11A12EE361}"/>
                    </a:ext>
                  </a:extLst>
                </p:cNvPr>
                <p:cNvSpPr>
                  <a:spLocks/>
                </p:cNvSpPr>
                <p:nvPr userDrawn="1"/>
              </p:nvSpPr>
              <p:spPr bwMode="auto">
                <a:xfrm>
                  <a:off x="4650" y="60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8" name="Freeform 401">
                  <a:extLst>
                    <a:ext uri="{FF2B5EF4-FFF2-40B4-BE49-F238E27FC236}">
                      <a16:creationId xmlns:a16="http://schemas.microsoft.com/office/drawing/2014/main" id="{1700C2BA-DA93-4370-A5B9-87564106B3B4}"/>
                    </a:ext>
                  </a:extLst>
                </p:cNvPr>
                <p:cNvSpPr>
                  <a:spLocks/>
                </p:cNvSpPr>
                <p:nvPr userDrawn="1"/>
              </p:nvSpPr>
              <p:spPr bwMode="auto">
                <a:xfrm>
                  <a:off x="4655" y="623"/>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9" name="Freeform 402">
                  <a:extLst>
                    <a:ext uri="{FF2B5EF4-FFF2-40B4-BE49-F238E27FC236}">
                      <a16:creationId xmlns:a16="http://schemas.microsoft.com/office/drawing/2014/main" id="{7DA187B0-0CB1-45E1-9704-A1681B20AB7C}"/>
                    </a:ext>
                  </a:extLst>
                </p:cNvPr>
                <p:cNvSpPr>
                  <a:spLocks/>
                </p:cNvSpPr>
                <p:nvPr userDrawn="1"/>
              </p:nvSpPr>
              <p:spPr bwMode="auto">
                <a:xfrm>
                  <a:off x="4640" y="618"/>
                  <a:ext cx="10" cy="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1" y="0"/>
                      </a:cubicBezTo>
                      <a:cubicBezTo>
                        <a:pt x="1" y="0"/>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0" name="Freeform 403">
                  <a:extLst>
                    <a:ext uri="{FF2B5EF4-FFF2-40B4-BE49-F238E27FC236}">
                      <a16:creationId xmlns:a16="http://schemas.microsoft.com/office/drawing/2014/main" id="{A76C6232-EC07-494A-B55A-E18510047CB8}"/>
                    </a:ext>
                  </a:extLst>
                </p:cNvPr>
                <p:cNvSpPr>
                  <a:spLocks/>
                </p:cNvSpPr>
                <p:nvPr userDrawn="1"/>
              </p:nvSpPr>
              <p:spPr bwMode="auto">
                <a:xfrm>
                  <a:off x="4590" y="573"/>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1" name="Freeform 404">
                  <a:extLst>
                    <a:ext uri="{FF2B5EF4-FFF2-40B4-BE49-F238E27FC236}">
                      <a16:creationId xmlns:a16="http://schemas.microsoft.com/office/drawing/2014/main" id="{BECF08EB-359D-4783-983A-8B598B186E6E}"/>
                    </a:ext>
                  </a:extLst>
                </p:cNvPr>
                <p:cNvSpPr>
                  <a:spLocks/>
                </p:cNvSpPr>
                <p:nvPr userDrawn="1"/>
              </p:nvSpPr>
              <p:spPr bwMode="auto">
                <a:xfrm>
                  <a:off x="4535" y="598"/>
                  <a:ext cx="10" cy="10"/>
                </a:xfrm>
                <a:custGeom>
                  <a:avLst/>
                  <a:gdLst>
                    <a:gd name="T0" fmla="*/ 1 w 2"/>
                    <a:gd name="T1" fmla="*/ 2 h 2"/>
                    <a:gd name="T2" fmla="*/ 1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1"/>
                      </a:cubicBezTo>
                      <a:cubicBezTo>
                        <a:pt x="2" y="0"/>
                        <a:pt x="1" y="0"/>
                        <a:pt x="1" y="0"/>
                      </a:cubicBezTo>
                      <a:cubicBezTo>
                        <a:pt x="0"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2" name="Freeform 405">
                  <a:extLst>
                    <a:ext uri="{FF2B5EF4-FFF2-40B4-BE49-F238E27FC236}">
                      <a16:creationId xmlns:a16="http://schemas.microsoft.com/office/drawing/2014/main" id="{2E831B3B-861A-4BBB-9DB9-F3ED9B635A4D}"/>
                    </a:ext>
                  </a:extLst>
                </p:cNvPr>
                <p:cNvSpPr>
                  <a:spLocks/>
                </p:cNvSpPr>
                <p:nvPr userDrawn="1"/>
              </p:nvSpPr>
              <p:spPr bwMode="auto">
                <a:xfrm>
                  <a:off x="454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301" name="Group 607">
                <a:extLst>
                  <a:ext uri="{FF2B5EF4-FFF2-40B4-BE49-F238E27FC236}">
                    <a16:creationId xmlns:a16="http://schemas.microsoft.com/office/drawing/2014/main" id="{3C24F866-8854-4984-8F17-1B429D7C17A1}"/>
                  </a:ext>
                </a:extLst>
              </p:cNvPr>
              <p:cNvGrpSpPr>
                <a:grpSpLocks/>
              </p:cNvGrpSpPr>
              <p:nvPr userDrawn="1"/>
            </p:nvGrpSpPr>
            <p:grpSpPr bwMode="auto">
              <a:xfrm>
                <a:off x="5556250" y="433388"/>
                <a:ext cx="1927225" cy="1919288"/>
                <a:chOff x="3500" y="273"/>
                <a:chExt cx="1214" cy="1209"/>
              </a:xfrm>
              <a:grpFill/>
            </p:grpSpPr>
            <p:sp>
              <p:nvSpPr>
                <p:cNvPr id="3513" name="Rectangle 407">
                  <a:extLst>
                    <a:ext uri="{FF2B5EF4-FFF2-40B4-BE49-F238E27FC236}">
                      <a16:creationId xmlns:a16="http://schemas.microsoft.com/office/drawing/2014/main" id="{F1619C5B-E290-461A-B2B9-57ABE3528484}"/>
                    </a:ext>
                  </a:extLst>
                </p:cNvPr>
                <p:cNvSpPr>
                  <a:spLocks noChangeArrowheads="1"/>
                </p:cNvSpPr>
                <p:nvPr userDrawn="1"/>
              </p:nvSpPr>
              <p:spPr bwMode="auto">
                <a:xfrm>
                  <a:off x="4684" y="8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4" name="Freeform 408">
                  <a:extLst>
                    <a:ext uri="{FF2B5EF4-FFF2-40B4-BE49-F238E27FC236}">
                      <a16:creationId xmlns:a16="http://schemas.microsoft.com/office/drawing/2014/main" id="{60B4F898-7026-45CD-8529-F0E06D3FD991}"/>
                    </a:ext>
                  </a:extLst>
                </p:cNvPr>
                <p:cNvSpPr>
                  <a:spLocks/>
                </p:cNvSpPr>
                <p:nvPr userDrawn="1"/>
              </p:nvSpPr>
              <p:spPr bwMode="auto">
                <a:xfrm>
                  <a:off x="4679" y="838"/>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5" name="Freeform 409">
                  <a:extLst>
                    <a:ext uri="{FF2B5EF4-FFF2-40B4-BE49-F238E27FC236}">
                      <a16:creationId xmlns:a16="http://schemas.microsoft.com/office/drawing/2014/main" id="{9140EF5F-7B16-4B29-ABF8-68E857D76344}"/>
                    </a:ext>
                  </a:extLst>
                </p:cNvPr>
                <p:cNvSpPr>
                  <a:spLocks/>
                </p:cNvSpPr>
                <p:nvPr userDrawn="1"/>
              </p:nvSpPr>
              <p:spPr bwMode="auto">
                <a:xfrm>
                  <a:off x="4416" y="7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6" name="Freeform 410">
                  <a:extLst>
                    <a:ext uri="{FF2B5EF4-FFF2-40B4-BE49-F238E27FC236}">
                      <a16:creationId xmlns:a16="http://schemas.microsoft.com/office/drawing/2014/main" id="{2AE11F5A-AD65-47C3-AF0B-CAB85061CF16}"/>
                    </a:ext>
                  </a:extLst>
                </p:cNvPr>
                <p:cNvSpPr>
                  <a:spLocks/>
                </p:cNvSpPr>
                <p:nvPr userDrawn="1"/>
              </p:nvSpPr>
              <p:spPr bwMode="auto">
                <a:xfrm>
                  <a:off x="4401" y="77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7" name="Freeform 411">
                  <a:extLst>
                    <a:ext uri="{FF2B5EF4-FFF2-40B4-BE49-F238E27FC236}">
                      <a16:creationId xmlns:a16="http://schemas.microsoft.com/office/drawing/2014/main" id="{E513260C-3A5F-4D10-AA3E-916F478E4D15}"/>
                    </a:ext>
                  </a:extLst>
                </p:cNvPr>
                <p:cNvSpPr>
                  <a:spLocks/>
                </p:cNvSpPr>
                <p:nvPr userDrawn="1"/>
              </p:nvSpPr>
              <p:spPr bwMode="auto">
                <a:xfrm>
                  <a:off x="4406" y="808"/>
                  <a:ext cx="10" cy="5"/>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1"/>
                        <a:pt x="2" y="0"/>
                        <a:pt x="2" y="0"/>
                      </a:cubicBezTo>
                      <a:cubicBezTo>
                        <a:pt x="2"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8" name="Freeform 412">
                  <a:extLst>
                    <a:ext uri="{FF2B5EF4-FFF2-40B4-BE49-F238E27FC236}">
                      <a16:creationId xmlns:a16="http://schemas.microsoft.com/office/drawing/2014/main" id="{2FC911D7-2F6C-45A6-9FEF-3E2D6C63E6D1}"/>
                    </a:ext>
                  </a:extLst>
                </p:cNvPr>
                <p:cNvSpPr>
                  <a:spLocks/>
                </p:cNvSpPr>
                <p:nvPr userDrawn="1"/>
              </p:nvSpPr>
              <p:spPr bwMode="auto">
                <a:xfrm>
                  <a:off x="3540" y="1127"/>
                  <a:ext cx="10" cy="10"/>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2" y="1"/>
                        <a:pt x="1" y="1"/>
                        <a:pt x="1" y="0"/>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9" name="Freeform 413">
                  <a:extLst>
                    <a:ext uri="{FF2B5EF4-FFF2-40B4-BE49-F238E27FC236}">
                      <a16:creationId xmlns:a16="http://schemas.microsoft.com/office/drawing/2014/main" id="{3BAAE8AE-1453-41CA-A6E3-FA53F247081C}"/>
                    </a:ext>
                  </a:extLst>
                </p:cNvPr>
                <p:cNvSpPr>
                  <a:spLocks/>
                </p:cNvSpPr>
                <p:nvPr userDrawn="1"/>
              </p:nvSpPr>
              <p:spPr bwMode="auto">
                <a:xfrm>
                  <a:off x="3520" y="1202"/>
                  <a:ext cx="5" cy="10"/>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0"/>
                        <a:pt x="1" y="2"/>
                        <a:pt x="1" y="2"/>
                      </a:cubicBezTo>
                      <a:cubicBezTo>
                        <a:pt x="1" y="2"/>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0" name="Freeform 414">
                  <a:extLst>
                    <a:ext uri="{FF2B5EF4-FFF2-40B4-BE49-F238E27FC236}">
                      <a16:creationId xmlns:a16="http://schemas.microsoft.com/office/drawing/2014/main" id="{695CB30F-500A-403F-8CFA-FA7FD31A49E0}"/>
                    </a:ext>
                  </a:extLst>
                </p:cNvPr>
                <p:cNvSpPr>
                  <a:spLocks/>
                </p:cNvSpPr>
                <p:nvPr userDrawn="1"/>
              </p:nvSpPr>
              <p:spPr bwMode="auto">
                <a:xfrm>
                  <a:off x="3515" y="1222"/>
                  <a:ext cx="5" cy="45"/>
                </a:xfrm>
                <a:custGeom>
                  <a:avLst/>
                  <a:gdLst>
                    <a:gd name="T0" fmla="*/ 0 w 1"/>
                    <a:gd name="T1" fmla="*/ 9 h 9"/>
                    <a:gd name="T2" fmla="*/ 1 w 1"/>
                    <a:gd name="T3" fmla="*/ 2 h 9"/>
                    <a:gd name="T4" fmla="*/ 1 w 1"/>
                    <a:gd name="T5" fmla="*/ 2 h 9"/>
                    <a:gd name="T6" fmla="*/ 0 w 1"/>
                    <a:gd name="T7" fmla="*/ 0 h 9"/>
                    <a:gd name="T8" fmla="*/ 0 w 1"/>
                    <a:gd name="T9" fmla="*/ 5 h 9"/>
                    <a:gd name="T10" fmla="*/ 0 w 1"/>
                    <a:gd name="T11" fmla="*/ 9 h 9"/>
                  </a:gdLst>
                  <a:ahLst/>
                  <a:cxnLst>
                    <a:cxn ang="0">
                      <a:pos x="T0" y="T1"/>
                    </a:cxn>
                    <a:cxn ang="0">
                      <a:pos x="T2" y="T3"/>
                    </a:cxn>
                    <a:cxn ang="0">
                      <a:pos x="T4" y="T5"/>
                    </a:cxn>
                    <a:cxn ang="0">
                      <a:pos x="T6" y="T7"/>
                    </a:cxn>
                    <a:cxn ang="0">
                      <a:pos x="T8" y="T9"/>
                    </a:cxn>
                    <a:cxn ang="0">
                      <a:pos x="T10" y="T11"/>
                    </a:cxn>
                  </a:cxnLst>
                  <a:rect l="0" t="0" r="r" b="b"/>
                  <a:pathLst>
                    <a:path w="1" h="9">
                      <a:moveTo>
                        <a:pt x="0" y="9"/>
                      </a:moveTo>
                      <a:cubicBezTo>
                        <a:pt x="1" y="8"/>
                        <a:pt x="0" y="4"/>
                        <a:pt x="1" y="2"/>
                      </a:cubicBezTo>
                      <a:cubicBezTo>
                        <a:pt x="1" y="2"/>
                        <a:pt x="1" y="2"/>
                        <a:pt x="1" y="2"/>
                      </a:cubicBezTo>
                      <a:cubicBezTo>
                        <a:pt x="0" y="0"/>
                        <a:pt x="0" y="0"/>
                        <a:pt x="0" y="0"/>
                      </a:cubicBezTo>
                      <a:cubicBezTo>
                        <a:pt x="0" y="2"/>
                        <a:pt x="0" y="3"/>
                        <a:pt x="0" y="5"/>
                      </a:cubicBezTo>
                      <a:cubicBezTo>
                        <a:pt x="0" y="7"/>
                        <a:pt x="0" y="8"/>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1" name="Freeform 415">
                  <a:extLst>
                    <a:ext uri="{FF2B5EF4-FFF2-40B4-BE49-F238E27FC236}">
                      <a16:creationId xmlns:a16="http://schemas.microsoft.com/office/drawing/2014/main" id="{C7D1A763-A878-4317-9620-324692BFD661}"/>
                    </a:ext>
                  </a:extLst>
                </p:cNvPr>
                <p:cNvSpPr>
                  <a:spLocks/>
                </p:cNvSpPr>
                <p:nvPr userDrawn="1"/>
              </p:nvSpPr>
              <p:spPr bwMode="auto">
                <a:xfrm>
                  <a:off x="3500" y="1297"/>
                  <a:ext cx="5" cy="15"/>
                </a:xfrm>
                <a:custGeom>
                  <a:avLst/>
                  <a:gdLst>
                    <a:gd name="T0" fmla="*/ 0 w 1"/>
                    <a:gd name="T1" fmla="*/ 2 h 3"/>
                    <a:gd name="T2" fmla="*/ 0 w 1"/>
                    <a:gd name="T3" fmla="*/ 0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1" y="3"/>
                        <a:pt x="0" y="0"/>
                      </a:cubicBez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2" name="Freeform 416">
                  <a:extLst>
                    <a:ext uri="{FF2B5EF4-FFF2-40B4-BE49-F238E27FC236}">
                      <a16:creationId xmlns:a16="http://schemas.microsoft.com/office/drawing/2014/main" id="{D8187750-3CEE-4583-9B74-E87583218E7F}"/>
                    </a:ext>
                  </a:extLst>
                </p:cNvPr>
                <p:cNvSpPr>
                  <a:spLocks/>
                </p:cNvSpPr>
                <p:nvPr userDrawn="1"/>
              </p:nvSpPr>
              <p:spPr bwMode="auto">
                <a:xfrm>
                  <a:off x="3500" y="1292"/>
                  <a:ext cx="0" cy="10"/>
                </a:xfrm>
                <a:custGeom>
                  <a:avLst/>
                  <a:gdLst>
                    <a:gd name="T0" fmla="*/ 1 h 2"/>
                    <a:gd name="T1" fmla="*/ 1 h 2"/>
                  </a:gdLst>
                  <a:ahLst/>
                  <a:cxnLst>
                    <a:cxn ang="0">
                      <a:pos x="0" y="T0"/>
                    </a:cxn>
                    <a:cxn ang="0">
                      <a:pos x="0" y="T1"/>
                    </a:cxn>
                  </a:cxnLst>
                  <a:rect l="0" t="0" r="r" b="b"/>
                  <a:pathLst>
                    <a:path h="2">
                      <a:moveTo>
                        <a:pt x="0" y="1"/>
                      </a:moveTo>
                      <a:cubicBezTo>
                        <a:pt x="0" y="0"/>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3" name="Freeform 417">
                  <a:extLst>
                    <a:ext uri="{FF2B5EF4-FFF2-40B4-BE49-F238E27FC236}">
                      <a16:creationId xmlns:a16="http://schemas.microsoft.com/office/drawing/2014/main" id="{605D9C59-EB26-4515-B153-D6CDC8E9BA69}"/>
                    </a:ext>
                  </a:extLst>
                </p:cNvPr>
                <p:cNvSpPr>
                  <a:spLocks/>
                </p:cNvSpPr>
                <p:nvPr userDrawn="1"/>
              </p:nvSpPr>
              <p:spPr bwMode="auto">
                <a:xfrm>
                  <a:off x="3500" y="1322"/>
                  <a:ext cx="10" cy="20"/>
                </a:xfrm>
                <a:custGeom>
                  <a:avLst/>
                  <a:gdLst>
                    <a:gd name="T0" fmla="*/ 2 w 2"/>
                    <a:gd name="T1" fmla="*/ 2 h 4"/>
                    <a:gd name="T2" fmla="*/ 1 w 2"/>
                    <a:gd name="T3" fmla="*/ 0 h 4"/>
                    <a:gd name="T4" fmla="*/ 1 w 2"/>
                    <a:gd name="T5" fmla="*/ 2 h 4"/>
                    <a:gd name="T6" fmla="*/ 2 w 2"/>
                    <a:gd name="T7" fmla="*/ 2 h 4"/>
                  </a:gdLst>
                  <a:ahLst/>
                  <a:cxnLst>
                    <a:cxn ang="0">
                      <a:pos x="T0" y="T1"/>
                    </a:cxn>
                    <a:cxn ang="0">
                      <a:pos x="T2" y="T3"/>
                    </a:cxn>
                    <a:cxn ang="0">
                      <a:pos x="T4" y="T5"/>
                    </a:cxn>
                    <a:cxn ang="0">
                      <a:pos x="T6" y="T7"/>
                    </a:cxn>
                  </a:cxnLst>
                  <a:rect l="0" t="0" r="r" b="b"/>
                  <a:pathLst>
                    <a:path w="2" h="4">
                      <a:moveTo>
                        <a:pt x="2" y="2"/>
                      </a:moveTo>
                      <a:cubicBezTo>
                        <a:pt x="2" y="2"/>
                        <a:pt x="1" y="0"/>
                        <a:pt x="1" y="0"/>
                      </a:cubicBezTo>
                      <a:cubicBezTo>
                        <a:pt x="0" y="1"/>
                        <a:pt x="1" y="2"/>
                        <a:pt x="1" y="2"/>
                      </a:cubicBezTo>
                      <a:cubicBezTo>
                        <a:pt x="2" y="4"/>
                        <a:pt x="2"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4" name="Freeform 418">
                  <a:extLst>
                    <a:ext uri="{FF2B5EF4-FFF2-40B4-BE49-F238E27FC236}">
                      <a16:creationId xmlns:a16="http://schemas.microsoft.com/office/drawing/2014/main" id="{46CB3E14-03FF-405B-8964-A6C710B10233}"/>
                    </a:ext>
                  </a:extLst>
                </p:cNvPr>
                <p:cNvSpPr>
                  <a:spLocks/>
                </p:cNvSpPr>
                <p:nvPr userDrawn="1"/>
              </p:nvSpPr>
              <p:spPr bwMode="auto">
                <a:xfrm>
                  <a:off x="3515" y="133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5" name="Freeform 419">
                  <a:extLst>
                    <a:ext uri="{FF2B5EF4-FFF2-40B4-BE49-F238E27FC236}">
                      <a16:creationId xmlns:a16="http://schemas.microsoft.com/office/drawing/2014/main" id="{A6E021BB-BD95-48F8-B2C2-E9DF4DF358DA}"/>
                    </a:ext>
                  </a:extLst>
                </p:cNvPr>
                <p:cNvSpPr>
                  <a:spLocks/>
                </p:cNvSpPr>
                <p:nvPr userDrawn="1"/>
              </p:nvSpPr>
              <p:spPr bwMode="auto">
                <a:xfrm>
                  <a:off x="3510" y="132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2"/>
                        <a:pt x="1" y="2"/>
                        <a:pt x="0" y="1"/>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6" name="Freeform 420">
                  <a:extLst>
                    <a:ext uri="{FF2B5EF4-FFF2-40B4-BE49-F238E27FC236}">
                      <a16:creationId xmlns:a16="http://schemas.microsoft.com/office/drawing/2014/main" id="{E9D484CE-3BEB-40EA-BC76-1F0798D2D259}"/>
                    </a:ext>
                  </a:extLst>
                </p:cNvPr>
                <p:cNvSpPr>
                  <a:spLocks/>
                </p:cNvSpPr>
                <p:nvPr userDrawn="1"/>
              </p:nvSpPr>
              <p:spPr bwMode="auto">
                <a:xfrm>
                  <a:off x="3505" y="1297"/>
                  <a:ext cx="10" cy="20"/>
                </a:xfrm>
                <a:custGeom>
                  <a:avLst/>
                  <a:gdLst>
                    <a:gd name="T0" fmla="*/ 1 w 2"/>
                    <a:gd name="T1" fmla="*/ 4 h 4"/>
                    <a:gd name="T2" fmla="*/ 2 w 2"/>
                    <a:gd name="T3" fmla="*/ 3 h 4"/>
                    <a:gd name="T4" fmla="*/ 1 w 2"/>
                    <a:gd name="T5" fmla="*/ 4 h 4"/>
                  </a:gdLst>
                  <a:ahLst/>
                  <a:cxnLst>
                    <a:cxn ang="0">
                      <a:pos x="T0" y="T1"/>
                    </a:cxn>
                    <a:cxn ang="0">
                      <a:pos x="T2" y="T3"/>
                    </a:cxn>
                    <a:cxn ang="0">
                      <a:pos x="T4" y="T5"/>
                    </a:cxn>
                  </a:cxnLst>
                  <a:rect l="0" t="0" r="r" b="b"/>
                  <a:pathLst>
                    <a:path w="2" h="4">
                      <a:moveTo>
                        <a:pt x="1" y="4"/>
                      </a:moveTo>
                      <a:cubicBezTo>
                        <a:pt x="1" y="3"/>
                        <a:pt x="1" y="2"/>
                        <a:pt x="2" y="3"/>
                      </a:cubicBezTo>
                      <a:cubicBezTo>
                        <a:pt x="1" y="0"/>
                        <a:pt x="0"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7" name="Freeform 421">
                  <a:extLst>
                    <a:ext uri="{FF2B5EF4-FFF2-40B4-BE49-F238E27FC236}">
                      <a16:creationId xmlns:a16="http://schemas.microsoft.com/office/drawing/2014/main" id="{C13E6544-71E7-4FC5-A5CA-D9F8732B5C95}"/>
                    </a:ext>
                  </a:extLst>
                </p:cNvPr>
                <p:cNvSpPr>
                  <a:spLocks/>
                </p:cNvSpPr>
                <p:nvPr userDrawn="1"/>
              </p:nvSpPr>
              <p:spPr bwMode="auto">
                <a:xfrm>
                  <a:off x="3520" y="1257"/>
                  <a:ext cx="0" cy="15"/>
                </a:xfrm>
                <a:custGeom>
                  <a:avLst/>
                  <a:gdLst>
                    <a:gd name="T0" fmla="*/ 3 h 3"/>
                    <a:gd name="T1" fmla="*/ 1 h 3"/>
                    <a:gd name="T2" fmla="*/ 0 h 3"/>
                    <a:gd name="T3" fmla="*/ 3 h 3"/>
                  </a:gdLst>
                  <a:ahLst/>
                  <a:cxnLst>
                    <a:cxn ang="0">
                      <a:pos x="0" y="T0"/>
                    </a:cxn>
                    <a:cxn ang="0">
                      <a:pos x="0" y="T1"/>
                    </a:cxn>
                    <a:cxn ang="0">
                      <a:pos x="0" y="T2"/>
                    </a:cxn>
                    <a:cxn ang="0">
                      <a:pos x="0" y="T3"/>
                    </a:cxn>
                  </a:cxnLst>
                  <a:rect l="0" t="0" r="r" b="b"/>
                  <a:pathLst>
                    <a:path h="3">
                      <a:moveTo>
                        <a:pt x="0" y="3"/>
                      </a:moveTo>
                      <a:cubicBezTo>
                        <a:pt x="0" y="1"/>
                        <a:pt x="0" y="1"/>
                        <a:pt x="0" y="1"/>
                      </a:cubicBezTo>
                      <a:cubicBezTo>
                        <a:pt x="0" y="1"/>
                        <a:pt x="0" y="0"/>
                        <a:pt x="0" y="0"/>
                      </a:cubicBezTo>
                      <a:cubicBezTo>
                        <a:pt x="0" y="1"/>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8" name="Freeform 422">
                  <a:extLst>
                    <a:ext uri="{FF2B5EF4-FFF2-40B4-BE49-F238E27FC236}">
                      <a16:creationId xmlns:a16="http://schemas.microsoft.com/office/drawing/2014/main" id="{08A4A250-5FD8-4CCC-9619-339DC2E511A5}"/>
                    </a:ext>
                  </a:extLst>
                </p:cNvPr>
                <p:cNvSpPr>
                  <a:spLocks/>
                </p:cNvSpPr>
                <p:nvPr userDrawn="1"/>
              </p:nvSpPr>
              <p:spPr bwMode="auto">
                <a:xfrm>
                  <a:off x="3530" y="1377"/>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1"/>
                        <a:pt x="0" y="0"/>
                        <a:pt x="0" y="0"/>
                      </a:cubicBezTo>
                      <a:cubicBezTo>
                        <a:pt x="1" y="1"/>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9" name="Freeform 423">
                  <a:extLst>
                    <a:ext uri="{FF2B5EF4-FFF2-40B4-BE49-F238E27FC236}">
                      <a16:creationId xmlns:a16="http://schemas.microsoft.com/office/drawing/2014/main" id="{ED49307E-10ED-4080-835A-F96D9E77D9ED}"/>
                    </a:ext>
                  </a:extLst>
                </p:cNvPr>
                <p:cNvSpPr>
                  <a:spLocks/>
                </p:cNvSpPr>
                <p:nvPr userDrawn="1"/>
              </p:nvSpPr>
              <p:spPr bwMode="auto">
                <a:xfrm>
                  <a:off x="3540" y="1382"/>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0" name="Freeform 424">
                  <a:extLst>
                    <a:ext uri="{FF2B5EF4-FFF2-40B4-BE49-F238E27FC236}">
                      <a16:creationId xmlns:a16="http://schemas.microsoft.com/office/drawing/2014/main" id="{ECFF79B1-6877-4CFA-B66A-5937B5947602}"/>
                    </a:ext>
                  </a:extLst>
                </p:cNvPr>
                <p:cNvSpPr>
                  <a:spLocks/>
                </p:cNvSpPr>
                <p:nvPr userDrawn="1"/>
              </p:nvSpPr>
              <p:spPr bwMode="auto">
                <a:xfrm>
                  <a:off x="3515" y="1322"/>
                  <a:ext cx="10" cy="20"/>
                </a:xfrm>
                <a:custGeom>
                  <a:avLst/>
                  <a:gdLst>
                    <a:gd name="T0" fmla="*/ 10 w 10"/>
                    <a:gd name="T1" fmla="*/ 15 h 20"/>
                    <a:gd name="T2" fmla="*/ 0 w 10"/>
                    <a:gd name="T3" fmla="*/ 0 h 20"/>
                    <a:gd name="T4" fmla="*/ 10 w 10"/>
                    <a:gd name="T5" fmla="*/ 20 h 20"/>
                    <a:gd name="T6" fmla="*/ 10 w 10"/>
                    <a:gd name="T7" fmla="*/ 15 h 20"/>
                  </a:gdLst>
                  <a:ahLst/>
                  <a:cxnLst>
                    <a:cxn ang="0">
                      <a:pos x="T0" y="T1"/>
                    </a:cxn>
                    <a:cxn ang="0">
                      <a:pos x="T2" y="T3"/>
                    </a:cxn>
                    <a:cxn ang="0">
                      <a:pos x="T4" y="T5"/>
                    </a:cxn>
                    <a:cxn ang="0">
                      <a:pos x="T6" y="T7"/>
                    </a:cxn>
                  </a:cxnLst>
                  <a:rect l="0" t="0" r="r" b="b"/>
                  <a:pathLst>
                    <a:path w="10" h="20">
                      <a:moveTo>
                        <a:pt x="10" y="15"/>
                      </a:moveTo>
                      <a:lnTo>
                        <a:pt x="0" y="0"/>
                      </a:lnTo>
                      <a:lnTo>
                        <a:pt x="10" y="20"/>
                      </a:lnTo>
                      <a:lnTo>
                        <a:pt x="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1" name="Freeform 425">
                  <a:extLst>
                    <a:ext uri="{FF2B5EF4-FFF2-40B4-BE49-F238E27FC236}">
                      <a16:creationId xmlns:a16="http://schemas.microsoft.com/office/drawing/2014/main" id="{DE9DF0BC-E023-4AC1-9713-A9A1AE0F3476}"/>
                    </a:ext>
                  </a:extLst>
                </p:cNvPr>
                <p:cNvSpPr>
                  <a:spLocks/>
                </p:cNvSpPr>
                <p:nvPr userDrawn="1"/>
              </p:nvSpPr>
              <p:spPr bwMode="auto">
                <a:xfrm>
                  <a:off x="3560" y="1417"/>
                  <a:ext cx="10" cy="5"/>
                </a:xfrm>
                <a:custGeom>
                  <a:avLst/>
                  <a:gdLst>
                    <a:gd name="T0" fmla="*/ 5 w 10"/>
                    <a:gd name="T1" fmla="*/ 0 h 5"/>
                    <a:gd name="T2" fmla="*/ 0 w 10"/>
                    <a:gd name="T3" fmla="*/ 0 h 5"/>
                    <a:gd name="T4" fmla="*/ 10 w 10"/>
                    <a:gd name="T5" fmla="*/ 5 h 5"/>
                    <a:gd name="T6" fmla="*/ 5 w 10"/>
                    <a:gd name="T7" fmla="*/ 0 h 5"/>
                  </a:gdLst>
                  <a:ahLst/>
                  <a:cxnLst>
                    <a:cxn ang="0">
                      <a:pos x="T0" y="T1"/>
                    </a:cxn>
                    <a:cxn ang="0">
                      <a:pos x="T2" y="T3"/>
                    </a:cxn>
                    <a:cxn ang="0">
                      <a:pos x="T4" y="T5"/>
                    </a:cxn>
                    <a:cxn ang="0">
                      <a:pos x="T6" y="T7"/>
                    </a:cxn>
                  </a:cxnLst>
                  <a:rect l="0" t="0" r="r" b="b"/>
                  <a:pathLst>
                    <a:path w="10" h="5">
                      <a:moveTo>
                        <a:pt x="5" y="0"/>
                      </a:moveTo>
                      <a:lnTo>
                        <a:pt x="0" y="0"/>
                      </a:lnTo>
                      <a:lnTo>
                        <a:pt x="1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2" name="Freeform 426">
                  <a:extLst>
                    <a:ext uri="{FF2B5EF4-FFF2-40B4-BE49-F238E27FC236}">
                      <a16:creationId xmlns:a16="http://schemas.microsoft.com/office/drawing/2014/main" id="{549ACD17-C8FD-4129-8AF0-B1FA0BC5F6D0}"/>
                    </a:ext>
                  </a:extLst>
                </p:cNvPr>
                <p:cNvSpPr>
                  <a:spLocks/>
                </p:cNvSpPr>
                <p:nvPr userDrawn="1"/>
              </p:nvSpPr>
              <p:spPr bwMode="auto">
                <a:xfrm>
                  <a:off x="3585" y="1432"/>
                  <a:ext cx="20" cy="15"/>
                </a:xfrm>
                <a:custGeom>
                  <a:avLst/>
                  <a:gdLst>
                    <a:gd name="T0" fmla="*/ 1 w 4"/>
                    <a:gd name="T1" fmla="*/ 0 h 3"/>
                    <a:gd name="T2" fmla="*/ 0 w 4"/>
                    <a:gd name="T3" fmla="*/ 2 h 3"/>
                    <a:gd name="T4" fmla="*/ 4 w 4"/>
                    <a:gd name="T5" fmla="*/ 3 h 3"/>
                    <a:gd name="T6" fmla="*/ 1 w 4"/>
                    <a:gd name="T7" fmla="*/ 0 h 3"/>
                  </a:gdLst>
                  <a:ahLst/>
                  <a:cxnLst>
                    <a:cxn ang="0">
                      <a:pos x="T0" y="T1"/>
                    </a:cxn>
                    <a:cxn ang="0">
                      <a:pos x="T2" y="T3"/>
                    </a:cxn>
                    <a:cxn ang="0">
                      <a:pos x="T4" y="T5"/>
                    </a:cxn>
                    <a:cxn ang="0">
                      <a:pos x="T6" y="T7"/>
                    </a:cxn>
                  </a:cxnLst>
                  <a:rect l="0" t="0" r="r" b="b"/>
                  <a:pathLst>
                    <a:path w="4" h="3">
                      <a:moveTo>
                        <a:pt x="1" y="0"/>
                      </a:moveTo>
                      <a:cubicBezTo>
                        <a:pt x="0" y="0"/>
                        <a:pt x="1" y="2"/>
                        <a:pt x="0" y="2"/>
                      </a:cubicBezTo>
                      <a:cubicBezTo>
                        <a:pt x="2" y="2"/>
                        <a:pt x="3" y="2"/>
                        <a:pt x="4" y="3"/>
                      </a:cubicBezTo>
                      <a:cubicBezTo>
                        <a:pt x="3" y="2"/>
                        <a:pt x="2"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3" name="Freeform 427">
                  <a:extLst>
                    <a:ext uri="{FF2B5EF4-FFF2-40B4-BE49-F238E27FC236}">
                      <a16:creationId xmlns:a16="http://schemas.microsoft.com/office/drawing/2014/main" id="{0633244D-147E-4410-AF7C-C03C7F01436C}"/>
                    </a:ext>
                  </a:extLst>
                </p:cNvPr>
                <p:cNvSpPr>
                  <a:spLocks/>
                </p:cNvSpPr>
                <p:nvPr userDrawn="1"/>
              </p:nvSpPr>
              <p:spPr bwMode="auto">
                <a:xfrm>
                  <a:off x="3605" y="1447"/>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4" name="Freeform 428">
                  <a:extLst>
                    <a:ext uri="{FF2B5EF4-FFF2-40B4-BE49-F238E27FC236}">
                      <a16:creationId xmlns:a16="http://schemas.microsoft.com/office/drawing/2014/main" id="{95A01FF9-9925-4DCC-8C7E-9E24EFC62F20}"/>
                    </a:ext>
                  </a:extLst>
                </p:cNvPr>
                <p:cNvSpPr>
                  <a:spLocks/>
                </p:cNvSpPr>
                <p:nvPr userDrawn="1"/>
              </p:nvSpPr>
              <p:spPr bwMode="auto">
                <a:xfrm>
                  <a:off x="3560" y="140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1" y="2"/>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5" name="Freeform 429">
                  <a:extLst>
                    <a:ext uri="{FF2B5EF4-FFF2-40B4-BE49-F238E27FC236}">
                      <a16:creationId xmlns:a16="http://schemas.microsoft.com/office/drawing/2014/main" id="{7E2C25DD-F48D-4783-BD9C-06FB185A41A6}"/>
                    </a:ext>
                  </a:extLst>
                </p:cNvPr>
                <p:cNvSpPr>
                  <a:spLocks/>
                </p:cNvSpPr>
                <p:nvPr userDrawn="1"/>
              </p:nvSpPr>
              <p:spPr bwMode="auto">
                <a:xfrm>
                  <a:off x="3560" y="1407"/>
                  <a:ext cx="10"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2" y="1"/>
                        <a:pt x="2"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6" name="Freeform 430">
                  <a:extLst>
                    <a:ext uri="{FF2B5EF4-FFF2-40B4-BE49-F238E27FC236}">
                      <a16:creationId xmlns:a16="http://schemas.microsoft.com/office/drawing/2014/main" id="{C049A9CF-8348-484C-BF50-BDBD587BAF03}"/>
                    </a:ext>
                  </a:extLst>
                </p:cNvPr>
                <p:cNvSpPr>
                  <a:spLocks/>
                </p:cNvSpPr>
                <p:nvPr userDrawn="1"/>
              </p:nvSpPr>
              <p:spPr bwMode="auto">
                <a:xfrm>
                  <a:off x="3560" y="14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7" name="Freeform 431">
                  <a:extLst>
                    <a:ext uri="{FF2B5EF4-FFF2-40B4-BE49-F238E27FC236}">
                      <a16:creationId xmlns:a16="http://schemas.microsoft.com/office/drawing/2014/main" id="{E1EFB327-595F-40A6-80BC-8BBAD9B4056C}"/>
                    </a:ext>
                  </a:extLst>
                </p:cNvPr>
                <p:cNvSpPr>
                  <a:spLocks/>
                </p:cNvSpPr>
                <p:nvPr userDrawn="1"/>
              </p:nvSpPr>
              <p:spPr bwMode="auto">
                <a:xfrm>
                  <a:off x="3535" y="1362"/>
                  <a:ext cx="15" cy="15"/>
                </a:xfrm>
                <a:custGeom>
                  <a:avLst/>
                  <a:gdLst>
                    <a:gd name="T0" fmla="*/ 0 w 3"/>
                    <a:gd name="T1" fmla="*/ 0 h 3"/>
                    <a:gd name="T2" fmla="*/ 2 w 3"/>
                    <a:gd name="T3" fmla="*/ 0 h 3"/>
                    <a:gd name="T4" fmla="*/ 0 w 3"/>
                    <a:gd name="T5" fmla="*/ 0 h 3"/>
                  </a:gdLst>
                  <a:ahLst/>
                  <a:cxnLst>
                    <a:cxn ang="0">
                      <a:pos x="T0" y="T1"/>
                    </a:cxn>
                    <a:cxn ang="0">
                      <a:pos x="T2" y="T3"/>
                    </a:cxn>
                    <a:cxn ang="0">
                      <a:pos x="T4" y="T5"/>
                    </a:cxn>
                  </a:cxnLst>
                  <a:rect l="0" t="0" r="r" b="b"/>
                  <a:pathLst>
                    <a:path w="3" h="3">
                      <a:moveTo>
                        <a:pt x="0" y="0"/>
                      </a:moveTo>
                      <a:cubicBezTo>
                        <a:pt x="1" y="1"/>
                        <a:pt x="3" y="3"/>
                        <a:pt x="2" y="0"/>
                      </a:cubicBezTo>
                      <a:cubicBezTo>
                        <a:pt x="1"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8" name="Freeform 432">
                  <a:extLst>
                    <a:ext uri="{FF2B5EF4-FFF2-40B4-BE49-F238E27FC236}">
                      <a16:creationId xmlns:a16="http://schemas.microsoft.com/office/drawing/2014/main" id="{9F0D9403-EDCC-42B4-A007-DA20B1E5BE38}"/>
                    </a:ext>
                  </a:extLst>
                </p:cNvPr>
                <p:cNvSpPr>
                  <a:spLocks/>
                </p:cNvSpPr>
                <p:nvPr userDrawn="1"/>
              </p:nvSpPr>
              <p:spPr bwMode="auto">
                <a:xfrm>
                  <a:off x="3550" y="1387"/>
                  <a:ext cx="10" cy="5"/>
                </a:xfrm>
                <a:custGeom>
                  <a:avLst/>
                  <a:gdLst>
                    <a:gd name="T0" fmla="*/ 2 w 2"/>
                    <a:gd name="T1" fmla="*/ 1 h 1"/>
                    <a:gd name="T2" fmla="*/ 0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0" y="0"/>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9" name="Freeform 433">
                  <a:extLst>
                    <a:ext uri="{FF2B5EF4-FFF2-40B4-BE49-F238E27FC236}">
                      <a16:creationId xmlns:a16="http://schemas.microsoft.com/office/drawing/2014/main" id="{793F268F-DB91-4D64-AA63-345DE883CCA1}"/>
                    </a:ext>
                  </a:extLst>
                </p:cNvPr>
                <p:cNvSpPr>
                  <a:spLocks/>
                </p:cNvSpPr>
                <p:nvPr userDrawn="1"/>
              </p:nvSpPr>
              <p:spPr bwMode="auto">
                <a:xfrm>
                  <a:off x="3560" y="1392"/>
                  <a:ext cx="5" cy="5"/>
                </a:xfrm>
                <a:custGeom>
                  <a:avLst/>
                  <a:gdLst>
                    <a:gd name="T0" fmla="*/ 5 w 5"/>
                    <a:gd name="T1" fmla="*/ 5 h 5"/>
                    <a:gd name="T2" fmla="*/ 0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0" name="Freeform 434">
                  <a:extLst>
                    <a:ext uri="{FF2B5EF4-FFF2-40B4-BE49-F238E27FC236}">
                      <a16:creationId xmlns:a16="http://schemas.microsoft.com/office/drawing/2014/main" id="{94A4DBB5-097D-4B52-ADC5-71DF9D7E39B6}"/>
                    </a:ext>
                  </a:extLst>
                </p:cNvPr>
                <p:cNvSpPr>
                  <a:spLocks/>
                </p:cNvSpPr>
                <p:nvPr userDrawn="1"/>
              </p:nvSpPr>
              <p:spPr bwMode="auto">
                <a:xfrm>
                  <a:off x="3595" y="1427"/>
                  <a:ext cx="20" cy="10"/>
                </a:xfrm>
                <a:custGeom>
                  <a:avLst/>
                  <a:gdLst>
                    <a:gd name="T0" fmla="*/ 1 w 4"/>
                    <a:gd name="T1" fmla="*/ 1 h 2"/>
                    <a:gd name="T2" fmla="*/ 4 w 4"/>
                    <a:gd name="T3" fmla="*/ 2 h 2"/>
                    <a:gd name="T4" fmla="*/ 1 w 4"/>
                    <a:gd name="T5" fmla="*/ 0 h 2"/>
                    <a:gd name="T6" fmla="*/ 1 w 4"/>
                    <a:gd name="T7" fmla="*/ 1 h 2"/>
                  </a:gdLst>
                  <a:ahLst/>
                  <a:cxnLst>
                    <a:cxn ang="0">
                      <a:pos x="T0" y="T1"/>
                    </a:cxn>
                    <a:cxn ang="0">
                      <a:pos x="T2" y="T3"/>
                    </a:cxn>
                    <a:cxn ang="0">
                      <a:pos x="T4" y="T5"/>
                    </a:cxn>
                    <a:cxn ang="0">
                      <a:pos x="T6" y="T7"/>
                    </a:cxn>
                  </a:cxnLst>
                  <a:rect l="0" t="0" r="r" b="b"/>
                  <a:pathLst>
                    <a:path w="4" h="2">
                      <a:moveTo>
                        <a:pt x="1" y="1"/>
                      </a:moveTo>
                      <a:cubicBezTo>
                        <a:pt x="2" y="2"/>
                        <a:pt x="3" y="2"/>
                        <a:pt x="4" y="2"/>
                      </a:cubicBezTo>
                      <a:cubicBezTo>
                        <a:pt x="3" y="2"/>
                        <a:pt x="2" y="1"/>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1" name="Freeform 435">
                  <a:extLst>
                    <a:ext uri="{FF2B5EF4-FFF2-40B4-BE49-F238E27FC236}">
                      <a16:creationId xmlns:a16="http://schemas.microsoft.com/office/drawing/2014/main" id="{4EE1BE7F-EA6E-4B72-BD10-C72E1D602A69}"/>
                    </a:ext>
                  </a:extLst>
                </p:cNvPr>
                <p:cNvSpPr>
                  <a:spLocks/>
                </p:cNvSpPr>
                <p:nvPr userDrawn="1"/>
              </p:nvSpPr>
              <p:spPr bwMode="auto">
                <a:xfrm>
                  <a:off x="3580" y="142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2" name="Rectangle 436">
                  <a:extLst>
                    <a:ext uri="{FF2B5EF4-FFF2-40B4-BE49-F238E27FC236}">
                      <a16:creationId xmlns:a16="http://schemas.microsoft.com/office/drawing/2014/main" id="{76BB6874-91CF-4BC2-8A25-B8F7D85521A5}"/>
                    </a:ext>
                  </a:extLst>
                </p:cNvPr>
                <p:cNvSpPr>
                  <a:spLocks noChangeArrowheads="1"/>
                </p:cNvSpPr>
                <p:nvPr userDrawn="1"/>
              </p:nvSpPr>
              <p:spPr bwMode="auto">
                <a:xfrm>
                  <a:off x="3669" y="145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3" name="Freeform 437">
                  <a:extLst>
                    <a:ext uri="{FF2B5EF4-FFF2-40B4-BE49-F238E27FC236}">
                      <a16:creationId xmlns:a16="http://schemas.microsoft.com/office/drawing/2014/main" id="{2C1AAD6A-35E9-4C26-B07E-63C3D6053E0A}"/>
                    </a:ext>
                  </a:extLst>
                </p:cNvPr>
                <p:cNvSpPr>
                  <a:spLocks/>
                </p:cNvSpPr>
                <p:nvPr userDrawn="1"/>
              </p:nvSpPr>
              <p:spPr bwMode="auto">
                <a:xfrm>
                  <a:off x="3590" y="1427"/>
                  <a:ext cx="10"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1" y="0"/>
                        <a:pt x="1"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4" name="Freeform 438">
                  <a:extLst>
                    <a:ext uri="{FF2B5EF4-FFF2-40B4-BE49-F238E27FC236}">
                      <a16:creationId xmlns:a16="http://schemas.microsoft.com/office/drawing/2014/main" id="{DD167FD7-7C5E-48E9-9546-A003E660BEE3}"/>
                    </a:ext>
                  </a:extLst>
                </p:cNvPr>
                <p:cNvSpPr>
                  <a:spLocks/>
                </p:cNvSpPr>
                <p:nvPr userDrawn="1"/>
              </p:nvSpPr>
              <p:spPr bwMode="auto">
                <a:xfrm>
                  <a:off x="3625" y="1447"/>
                  <a:ext cx="9"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5" name="Freeform 439">
                  <a:extLst>
                    <a:ext uri="{FF2B5EF4-FFF2-40B4-BE49-F238E27FC236}">
                      <a16:creationId xmlns:a16="http://schemas.microsoft.com/office/drawing/2014/main" id="{F7F48824-0B78-4406-BAFD-C44C0896EAEA}"/>
                    </a:ext>
                  </a:extLst>
                </p:cNvPr>
                <p:cNvSpPr>
                  <a:spLocks/>
                </p:cNvSpPr>
                <p:nvPr userDrawn="1"/>
              </p:nvSpPr>
              <p:spPr bwMode="auto">
                <a:xfrm>
                  <a:off x="3585" y="1422"/>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6" name="Freeform 440">
                  <a:extLst>
                    <a:ext uri="{FF2B5EF4-FFF2-40B4-BE49-F238E27FC236}">
                      <a16:creationId xmlns:a16="http://schemas.microsoft.com/office/drawing/2014/main" id="{16E538A1-76FB-4A34-A691-3042A9645211}"/>
                    </a:ext>
                  </a:extLst>
                </p:cNvPr>
                <p:cNvSpPr>
                  <a:spLocks/>
                </p:cNvSpPr>
                <p:nvPr userDrawn="1"/>
              </p:nvSpPr>
              <p:spPr bwMode="auto">
                <a:xfrm>
                  <a:off x="3585" y="1422"/>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7" name="Freeform 441">
                  <a:extLst>
                    <a:ext uri="{FF2B5EF4-FFF2-40B4-BE49-F238E27FC236}">
                      <a16:creationId xmlns:a16="http://schemas.microsoft.com/office/drawing/2014/main" id="{ED6E2B3C-A3A9-4B17-B7FF-A4E04666D11B}"/>
                    </a:ext>
                  </a:extLst>
                </p:cNvPr>
                <p:cNvSpPr>
                  <a:spLocks/>
                </p:cNvSpPr>
                <p:nvPr userDrawn="1"/>
              </p:nvSpPr>
              <p:spPr bwMode="auto">
                <a:xfrm>
                  <a:off x="3659" y="1432"/>
                  <a:ext cx="45" cy="25"/>
                </a:xfrm>
                <a:custGeom>
                  <a:avLst/>
                  <a:gdLst>
                    <a:gd name="T0" fmla="*/ 7 w 9"/>
                    <a:gd name="T1" fmla="*/ 1 h 5"/>
                    <a:gd name="T2" fmla="*/ 2 w 9"/>
                    <a:gd name="T3" fmla="*/ 0 h 5"/>
                    <a:gd name="T4" fmla="*/ 2 w 9"/>
                    <a:gd name="T5" fmla="*/ 5 h 5"/>
                    <a:gd name="T6" fmla="*/ 4 w 9"/>
                    <a:gd name="T7" fmla="*/ 4 h 5"/>
                    <a:gd name="T8" fmla="*/ 2 w 9"/>
                    <a:gd name="T9" fmla="*/ 2 h 5"/>
                    <a:gd name="T10" fmla="*/ 5 w 9"/>
                    <a:gd name="T11" fmla="*/ 4 h 5"/>
                    <a:gd name="T12" fmla="*/ 9 w 9"/>
                    <a:gd name="T13" fmla="*/ 1 h 5"/>
                    <a:gd name="T14" fmla="*/ 6 w 9"/>
                    <a:gd name="T15" fmla="*/ 1 h 5"/>
                    <a:gd name="T16" fmla="*/ 7 w 9"/>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
                      <a:moveTo>
                        <a:pt x="7" y="1"/>
                      </a:moveTo>
                      <a:cubicBezTo>
                        <a:pt x="6" y="1"/>
                        <a:pt x="4" y="2"/>
                        <a:pt x="2" y="0"/>
                      </a:cubicBezTo>
                      <a:cubicBezTo>
                        <a:pt x="0" y="0"/>
                        <a:pt x="1" y="3"/>
                        <a:pt x="2" y="5"/>
                      </a:cubicBezTo>
                      <a:cubicBezTo>
                        <a:pt x="2" y="5"/>
                        <a:pt x="2" y="4"/>
                        <a:pt x="4" y="4"/>
                      </a:cubicBezTo>
                      <a:cubicBezTo>
                        <a:pt x="4" y="4"/>
                        <a:pt x="0" y="2"/>
                        <a:pt x="2" y="2"/>
                      </a:cubicBezTo>
                      <a:cubicBezTo>
                        <a:pt x="5" y="2"/>
                        <a:pt x="4" y="3"/>
                        <a:pt x="5" y="4"/>
                      </a:cubicBezTo>
                      <a:cubicBezTo>
                        <a:pt x="4" y="2"/>
                        <a:pt x="9" y="3"/>
                        <a:pt x="9" y="1"/>
                      </a:cubicBezTo>
                      <a:cubicBezTo>
                        <a:pt x="6" y="1"/>
                        <a:pt x="6" y="1"/>
                        <a:pt x="6" y="1"/>
                      </a:cubicBezTo>
                      <a:cubicBezTo>
                        <a:pt x="6" y="1"/>
                        <a:pt x="7"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8" name="Freeform 442">
                  <a:extLst>
                    <a:ext uri="{FF2B5EF4-FFF2-40B4-BE49-F238E27FC236}">
                      <a16:creationId xmlns:a16="http://schemas.microsoft.com/office/drawing/2014/main" id="{9593A7F4-BD9A-44AB-B066-9E2584016B85}"/>
                    </a:ext>
                  </a:extLst>
                </p:cNvPr>
                <p:cNvSpPr>
                  <a:spLocks/>
                </p:cNvSpPr>
                <p:nvPr userDrawn="1"/>
              </p:nvSpPr>
              <p:spPr bwMode="auto">
                <a:xfrm>
                  <a:off x="3644" y="1452"/>
                  <a:ext cx="25" cy="10"/>
                </a:xfrm>
                <a:custGeom>
                  <a:avLst/>
                  <a:gdLst>
                    <a:gd name="T0" fmla="*/ 1 w 5"/>
                    <a:gd name="T1" fmla="*/ 0 h 2"/>
                    <a:gd name="T2" fmla="*/ 0 w 5"/>
                    <a:gd name="T3" fmla="*/ 0 h 2"/>
                    <a:gd name="T4" fmla="*/ 3 w 5"/>
                    <a:gd name="T5" fmla="*/ 2 h 2"/>
                    <a:gd name="T6" fmla="*/ 5 w 5"/>
                    <a:gd name="T7" fmla="*/ 1 h 2"/>
                    <a:gd name="T8" fmla="*/ 4 w 5"/>
                    <a:gd name="T9" fmla="*/ 1 h 2"/>
                    <a:gd name="T10" fmla="*/ 3 w 5"/>
                    <a:gd name="T11" fmla="*/ 1 h 2"/>
                    <a:gd name="T12" fmla="*/ 1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1" y="0"/>
                      </a:moveTo>
                      <a:cubicBezTo>
                        <a:pt x="0" y="0"/>
                        <a:pt x="0" y="0"/>
                        <a:pt x="0" y="0"/>
                      </a:cubicBezTo>
                      <a:cubicBezTo>
                        <a:pt x="1" y="0"/>
                        <a:pt x="2" y="1"/>
                        <a:pt x="3" y="2"/>
                      </a:cubicBezTo>
                      <a:cubicBezTo>
                        <a:pt x="4" y="2"/>
                        <a:pt x="5" y="1"/>
                        <a:pt x="5" y="1"/>
                      </a:cubicBezTo>
                      <a:cubicBezTo>
                        <a:pt x="5" y="1"/>
                        <a:pt x="5" y="1"/>
                        <a:pt x="4" y="1"/>
                      </a:cubicBezTo>
                      <a:cubicBezTo>
                        <a:pt x="4" y="1"/>
                        <a:pt x="3" y="1"/>
                        <a:pt x="3"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9" name="Freeform 443">
                  <a:extLst>
                    <a:ext uri="{FF2B5EF4-FFF2-40B4-BE49-F238E27FC236}">
                      <a16:creationId xmlns:a16="http://schemas.microsoft.com/office/drawing/2014/main" id="{F9DCC8E9-C86E-404D-A8A7-A0E468103E63}"/>
                    </a:ext>
                  </a:extLst>
                </p:cNvPr>
                <p:cNvSpPr>
                  <a:spLocks/>
                </p:cNvSpPr>
                <p:nvPr userDrawn="1"/>
              </p:nvSpPr>
              <p:spPr bwMode="auto">
                <a:xfrm>
                  <a:off x="3615" y="1432"/>
                  <a:ext cx="29" cy="20"/>
                </a:xfrm>
                <a:custGeom>
                  <a:avLst/>
                  <a:gdLst>
                    <a:gd name="T0" fmla="*/ 3 w 6"/>
                    <a:gd name="T1" fmla="*/ 2 h 4"/>
                    <a:gd name="T2" fmla="*/ 5 w 6"/>
                    <a:gd name="T3" fmla="*/ 1 h 4"/>
                    <a:gd name="T4" fmla="*/ 1 w 6"/>
                    <a:gd name="T5" fmla="*/ 1 h 4"/>
                    <a:gd name="T6" fmla="*/ 3 w 6"/>
                    <a:gd name="T7" fmla="*/ 2 h 4"/>
                    <a:gd name="T8" fmla="*/ 0 w 6"/>
                    <a:gd name="T9" fmla="*/ 1 h 4"/>
                    <a:gd name="T10" fmla="*/ 2 w 6"/>
                    <a:gd name="T11" fmla="*/ 3 h 4"/>
                    <a:gd name="T12" fmla="*/ 2 w 6"/>
                    <a:gd name="T13" fmla="*/ 3 h 4"/>
                    <a:gd name="T14" fmla="*/ 2 w 6"/>
                    <a:gd name="T15" fmla="*/ 3 h 4"/>
                    <a:gd name="T16" fmla="*/ 2 w 6"/>
                    <a:gd name="T17" fmla="*/ 3 h 4"/>
                    <a:gd name="T18" fmla="*/ 2 w 6"/>
                    <a:gd name="T19" fmla="*/ 3 h 4"/>
                    <a:gd name="T20" fmla="*/ 2 w 6"/>
                    <a:gd name="T21" fmla="*/ 3 h 4"/>
                    <a:gd name="T22" fmla="*/ 3 w 6"/>
                    <a:gd name="T23" fmla="*/ 2 h 4"/>
                    <a:gd name="T24" fmla="*/ 2 w 6"/>
                    <a:gd name="T25" fmla="*/ 3 h 4"/>
                    <a:gd name="T26" fmla="*/ 2 w 6"/>
                    <a:gd name="T27" fmla="*/ 3 h 4"/>
                    <a:gd name="T28" fmla="*/ 2 w 6"/>
                    <a:gd name="T29" fmla="*/ 3 h 4"/>
                    <a:gd name="T30" fmla="*/ 6 w 6"/>
                    <a:gd name="T31" fmla="*/ 4 h 4"/>
                    <a:gd name="T32" fmla="*/ 3 w 6"/>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3" y="2"/>
                      </a:moveTo>
                      <a:cubicBezTo>
                        <a:pt x="4" y="2"/>
                        <a:pt x="6" y="2"/>
                        <a:pt x="5" y="1"/>
                      </a:cubicBezTo>
                      <a:cubicBezTo>
                        <a:pt x="2" y="0"/>
                        <a:pt x="3" y="1"/>
                        <a:pt x="1" y="1"/>
                      </a:cubicBezTo>
                      <a:cubicBezTo>
                        <a:pt x="5" y="2"/>
                        <a:pt x="0" y="1"/>
                        <a:pt x="3" y="2"/>
                      </a:cubicBezTo>
                      <a:cubicBezTo>
                        <a:pt x="2" y="2"/>
                        <a:pt x="1" y="2"/>
                        <a:pt x="0" y="1"/>
                      </a:cubicBezTo>
                      <a:cubicBezTo>
                        <a:pt x="1" y="2"/>
                        <a:pt x="2" y="2"/>
                        <a:pt x="2" y="3"/>
                      </a:cubicBezTo>
                      <a:cubicBezTo>
                        <a:pt x="2" y="3"/>
                        <a:pt x="2" y="3"/>
                        <a:pt x="2" y="3"/>
                      </a:cubicBezTo>
                      <a:cubicBezTo>
                        <a:pt x="2" y="3"/>
                        <a:pt x="2" y="3"/>
                        <a:pt x="2" y="3"/>
                      </a:cubicBezTo>
                      <a:cubicBezTo>
                        <a:pt x="2" y="3"/>
                        <a:pt x="2" y="3"/>
                        <a:pt x="2" y="3"/>
                      </a:cubicBezTo>
                      <a:cubicBezTo>
                        <a:pt x="2" y="2"/>
                        <a:pt x="2" y="2"/>
                        <a:pt x="2" y="3"/>
                      </a:cubicBezTo>
                      <a:cubicBezTo>
                        <a:pt x="2" y="3"/>
                        <a:pt x="2" y="3"/>
                        <a:pt x="2" y="3"/>
                      </a:cubicBezTo>
                      <a:cubicBezTo>
                        <a:pt x="2" y="2"/>
                        <a:pt x="2" y="2"/>
                        <a:pt x="3" y="2"/>
                      </a:cubicBezTo>
                      <a:cubicBezTo>
                        <a:pt x="4" y="3"/>
                        <a:pt x="3" y="3"/>
                        <a:pt x="2" y="3"/>
                      </a:cubicBezTo>
                      <a:cubicBezTo>
                        <a:pt x="2" y="3"/>
                        <a:pt x="2" y="3"/>
                        <a:pt x="2" y="3"/>
                      </a:cubicBezTo>
                      <a:cubicBezTo>
                        <a:pt x="2" y="3"/>
                        <a:pt x="2" y="3"/>
                        <a:pt x="2" y="3"/>
                      </a:cubicBezTo>
                      <a:cubicBezTo>
                        <a:pt x="6" y="4"/>
                        <a:pt x="6" y="4"/>
                        <a:pt x="6" y="4"/>
                      </a:cubicBezTo>
                      <a:cubicBezTo>
                        <a:pt x="5" y="3"/>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0" name="Freeform 444">
                  <a:extLst>
                    <a:ext uri="{FF2B5EF4-FFF2-40B4-BE49-F238E27FC236}">
                      <a16:creationId xmlns:a16="http://schemas.microsoft.com/office/drawing/2014/main" id="{85DC882F-A07C-46C5-9D0F-F42E4FA69B23}"/>
                    </a:ext>
                  </a:extLst>
                </p:cNvPr>
                <p:cNvSpPr>
                  <a:spLocks/>
                </p:cNvSpPr>
                <p:nvPr userDrawn="1"/>
              </p:nvSpPr>
              <p:spPr bwMode="auto">
                <a:xfrm>
                  <a:off x="3560" y="13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1" name="Freeform 445">
                  <a:extLst>
                    <a:ext uri="{FF2B5EF4-FFF2-40B4-BE49-F238E27FC236}">
                      <a16:creationId xmlns:a16="http://schemas.microsoft.com/office/drawing/2014/main" id="{6A4F629E-5CD1-4009-846B-C8C8647D6E87}"/>
                    </a:ext>
                  </a:extLst>
                </p:cNvPr>
                <p:cNvSpPr>
                  <a:spLocks/>
                </p:cNvSpPr>
                <p:nvPr userDrawn="1"/>
              </p:nvSpPr>
              <p:spPr bwMode="auto">
                <a:xfrm>
                  <a:off x="3550" y="1362"/>
                  <a:ext cx="15" cy="30"/>
                </a:xfrm>
                <a:custGeom>
                  <a:avLst/>
                  <a:gdLst>
                    <a:gd name="T0" fmla="*/ 2 w 3"/>
                    <a:gd name="T1" fmla="*/ 3 h 6"/>
                    <a:gd name="T2" fmla="*/ 1 w 3"/>
                    <a:gd name="T3" fmla="*/ 2 h 6"/>
                    <a:gd name="T4" fmla="*/ 2 w 3"/>
                    <a:gd name="T5" fmla="*/ 1 h 6"/>
                    <a:gd name="T6" fmla="*/ 1 w 3"/>
                    <a:gd name="T7" fmla="*/ 2 h 6"/>
                    <a:gd name="T8" fmla="*/ 1 w 3"/>
                    <a:gd name="T9" fmla="*/ 2 h 6"/>
                    <a:gd name="T10" fmla="*/ 2 w 3"/>
                    <a:gd name="T11" fmla="*/ 5 h 6"/>
                    <a:gd name="T12" fmla="*/ 2 w 3"/>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3"/>
                      </a:moveTo>
                      <a:cubicBezTo>
                        <a:pt x="2" y="2"/>
                        <a:pt x="2" y="2"/>
                        <a:pt x="1" y="2"/>
                      </a:cubicBezTo>
                      <a:cubicBezTo>
                        <a:pt x="1" y="1"/>
                        <a:pt x="1" y="1"/>
                        <a:pt x="2" y="1"/>
                      </a:cubicBezTo>
                      <a:cubicBezTo>
                        <a:pt x="1" y="1"/>
                        <a:pt x="0" y="0"/>
                        <a:pt x="1" y="2"/>
                      </a:cubicBezTo>
                      <a:cubicBezTo>
                        <a:pt x="1" y="2"/>
                        <a:pt x="1" y="2"/>
                        <a:pt x="1" y="2"/>
                      </a:cubicBezTo>
                      <a:cubicBezTo>
                        <a:pt x="2" y="3"/>
                        <a:pt x="2" y="6"/>
                        <a:pt x="2" y="5"/>
                      </a:cubicBezTo>
                      <a:cubicBezTo>
                        <a:pt x="2" y="5"/>
                        <a:pt x="3"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2" name="Freeform 446">
                  <a:extLst>
                    <a:ext uri="{FF2B5EF4-FFF2-40B4-BE49-F238E27FC236}">
                      <a16:creationId xmlns:a16="http://schemas.microsoft.com/office/drawing/2014/main" id="{7FB6110C-7BB6-4B3B-A651-D7D2FA843A68}"/>
                    </a:ext>
                  </a:extLst>
                </p:cNvPr>
                <p:cNvSpPr>
                  <a:spLocks/>
                </p:cNvSpPr>
                <p:nvPr userDrawn="1"/>
              </p:nvSpPr>
              <p:spPr bwMode="auto">
                <a:xfrm>
                  <a:off x="3590" y="1407"/>
                  <a:ext cx="15" cy="10"/>
                </a:xfrm>
                <a:custGeom>
                  <a:avLst/>
                  <a:gdLst>
                    <a:gd name="T0" fmla="*/ 0 w 3"/>
                    <a:gd name="T1" fmla="*/ 1 h 2"/>
                    <a:gd name="T2" fmla="*/ 3 w 3"/>
                    <a:gd name="T3" fmla="*/ 2 h 2"/>
                    <a:gd name="T4" fmla="*/ 2 w 3"/>
                    <a:gd name="T5" fmla="*/ 1 h 2"/>
                    <a:gd name="T6" fmla="*/ 2 w 3"/>
                    <a:gd name="T7" fmla="*/ 1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0" y="1"/>
                        <a:pt x="3" y="2"/>
                        <a:pt x="3" y="2"/>
                      </a:cubicBezTo>
                      <a:cubicBezTo>
                        <a:pt x="2" y="1"/>
                        <a:pt x="2" y="1"/>
                        <a:pt x="2" y="1"/>
                      </a:cubicBezTo>
                      <a:cubicBezTo>
                        <a:pt x="2" y="1"/>
                        <a:pt x="2" y="1"/>
                        <a:pt x="2"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3" name="Freeform 447">
                  <a:extLst>
                    <a:ext uri="{FF2B5EF4-FFF2-40B4-BE49-F238E27FC236}">
                      <a16:creationId xmlns:a16="http://schemas.microsoft.com/office/drawing/2014/main" id="{E92DB894-2447-4604-8A8E-899E15E9DBBE}"/>
                    </a:ext>
                  </a:extLst>
                </p:cNvPr>
                <p:cNvSpPr>
                  <a:spLocks/>
                </p:cNvSpPr>
                <p:nvPr userDrawn="1"/>
              </p:nvSpPr>
              <p:spPr bwMode="auto">
                <a:xfrm>
                  <a:off x="3669" y="1462"/>
                  <a:ext cx="10" cy="5"/>
                </a:xfrm>
                <a:custGeom>
                  <a:avLst/>
                  <a:gdLst>
                    <a:gd name="T0" fmla="*/ 0 w 10"/>
                    <a:gd name="T1" fmla="*/ 0 h 5"/>
                    <a:gd name="T2" fmla="*/ 0 w 10"/>
                    <a:gd name="T3" fmla="*/ 5 h 5"/>
                    <a:gd name="T4" fmla="*/ 10 w 10"/>
                    <a:gd name="T5" fmla="*/ 0 h 5"/>
                    <a:gd name="T6" fmla="*/ 0 w 10"/>
                    <a:gd name="T7" fmla="*/ 0 h 5"/>
                  </a:gdLst>
                  <a:ahLst/>
                  <a:cxnLst>
                    <a:cxn ang="0">
                      <a:pos x="T0" y="T1"/>
                    </a:cxn>
                    <a:cxn ang="0">
                      <a:pos x="T2" y="T3"/>
                    </a:cxn>
                    <a:cxn ang="0">
                      <a:pos x="T4" y="T5"/>
                    </a:cxn>
                    <a:cxn ang="0">
                      <a:pos x="T6" y="T7"/>
                    </a:cxn>
                  </a:cxnLst>
                  <a:rect l="0" t="0" r="r" b="b"/>
                  <a:pathLst>
                    <a:path w="10" h="5">
                      <a:moveTo>
                        <a:pt x="0" y="0"/>
                      </a:moveTo>
                      <a:lnTo>
                        <a:pt x="0" y="5"/>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4" name="Freeform 448">
                  <a:extLst>
                    <a:ext uri="{FF2B5EF4-FFF2-40B4-BE49-F238E27FC236}">
                      <a16:creationId xmlns:a16="http://schemas.microsoft.com/office/drawing/2014/main" id="{AE57748A-7D6C-476F-BBBB-5A5455625F55}"/>
                    </a:ext>
                  </a:extLst>
                </p:cNvPr>
                <p:cNvSpPr>
                  <a:spLocks/>
                </p:cNvSpPr>
                <p:nvPr userDrawn="1"/>
              </p:nvSpPr>
              <p:spPr bwMode="auto">
                <a:xfrm>
                  <a:off x="3689" y="1467"/>
                  <a:ext cx="10" cy="0"/>
                </a:xfrm>
                <a:custGeom>
                  <a:avLst/>
                  <a:gdLst>
                    <a:gd name="T0" fmla="*/ 5 w 10"/>
                    <a:gd name="T1" fmla="*/ 0 w 10"/>
                    <a:gd name="T2" fmla="*/ 10 w 10"/>
                    <a:gd name="T3" fmla="*/ 5 w 10"/>
                  </a:gdLst>
                  <a:ahLst/>
                  <a:cxnLst>
                    <a:cxn ang="0">
                      <a:pos x="T0" y="0"/>
                    </a:cxn>
                    <a:cxn ang="0">
                      <a:pos x="T1" y="0"/>
                    </a:cxn>
                    <a:cxn ang="0">
                      <a:pos x="T2" y="0"/>
                    </a:cxn>
                    <a:cxn ang="0">
                      <a:pos x="T3" y="0"/>
                    </a:cxn>
                  </a:cxnLst>
                  <a:rect l="0" t="0" r="r" b="b"/>
                  <a:pathLst>
                    <a:path w="10">
                      <a:moveTo>
                        <a:pt x="5" y="0"/>
                      </a:moveTo>
                      <a:lnTo>
                        <a:pt x="0" y="0"/>
                      </a:lnTo>
                      <a:lnTo>
                        <a:pt x="1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5" name="Freeform 449">
                  <a:extLst>
                    <a:ext uri="{FF2B5EF4-FFF2-40B4-BE49-F238E27FC236}">
                      <a16:creationId xmlns:a16="http://schemas.microsoft.com/office/drawing/2014/main" id="{3C6B5FD8-2302-4716-929D-AE3C23863AFC}"/>
                    </a:ext>
                  </a:extLst>
                </p:cNvPr>
                <p:cNvSpPr>
                  <a:spLocks/>
                </p:cNvSpPr>
                <p:nvPr userDrawn="1"/>
              </p:nvSpPr>
              <p:spPr bwMode="auto">
                <a:xfrm>
                  <a:off x="4301" y="1087"/>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6" name="Freeform 450">
                  <a:extLst>
                    <a:ext uri="{FF2B5EF4-FFF2-40B4-BE49-F238E27FC236}">
                      <a16:creationId xmlns:a16="http://schemas.microsoft.com/office/drawing/2014/main" id="{16A61F1D-327F-4084-A422-09CBFCEC20B4}"/>
                    </a:ext>
                  </a:extLst>
                </p:cNvPr>
                <p:cNvSpPr>
                  <a:spLocks/>
                </p:cNvSpPr>
                <p:nvPr userDrawn="1"/>
              </p:nvSpPr>
              <p:spPr bwMode="auto">
                <a:xfrm>
                  <a:off x="4341" y="1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7" name="Freeform 451">
                  <a:extLst>
                    <a:ext uri="{FF2B5EF4-FFF2-40B4-BE49-F238E27FC236}">
                      <a16:creationId xmlns:a16="http://schemas.microsoft.com/office/drawing/2014/main" id="{E1A23A4A-B3B9-4C50-A12C-40FE4B759468}"/>
                    </a:ext>
                  </a:extLst>
                </p:cNvPr>
                <p:cNvSpPr>
                  <a:spLocks/>
                </p:cNvSpPr>
                <p:nvPr userDrawn="1"/>
              </p:nvSpPr>
              <p:spPr bwMode="auto">
                <a:xfrm>
                  <a:off x="4182" y="1472"/>
                  <a:ext cx="15" cy="10"/>
                </a:xfrm>
                <a:custGeom>
                  <a:avLst/>
                  <a:gdLst>
                    <a:gd name="T0" fmla="*/ 0 w 3"/>
                    <a:gd name="T1" fmla="*/ 0 h 2"/>
                    <a:gd name="T2" fmla="*/ 3 w 3"/>
                    <a:gd name="T3" fmla="*/ 1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3" y="2"/>
                        <a:pt x="3" y="1"/>
                      </a:cubicBezTo>
                      <a:cubicBezTo>
                        <a:pt x="3" y="0"/>
                        <a:pt x="3"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8" name="Freeform 452">
                  <a:extLst>
                    <a:ext uri="{FF2B5EF4-FFF2-40B4-BE49-F238E27FC236}">
                      <a16:creationId xmlns:a16="http://schemas.microsoft.com/office/drawing/2014/main" id="{1AB9E7BC-A3A3-44EA-9E77-90E67CF3010C}"/>
                    </a:ext>
                  </a:extLst>
                </p:cNvPr>
                <p:cNvSpPr>
                  <a:spLocks/>
                </p:cNvSpPr>
                <p:nvPr userDrawn="1"/>
              </p:nvSpPr>
              <p:spPr bwMode="auto">
                <a:xfrm>
                  <a:off x="4470" y="1307"/>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9" name="Freeform 453">
                  <a:extLst>
                    <a:ext uri="{FF2B5EF4-FFF2-40B4-BE49-F238E27FC236}">
                      <a16:creationId xmlns:a16="http://schemas.microsoft.com/office/drawing/2014/main" id="{6A459B7D-4038-45BB-B409-94FB24022CB4}"/>
                    </a:ext>
                  </a:extLst>
                </p:cNvPr>
                <p:cNvSpPr>
                  <a:spLocks/>
                </p:cNvSpPr>
                <p:nvPr userDrawn="1"/>
              </p:nvSpPr>
              <p:spPr bwMode="auto">
                <a:xfrm>
                  <a:off x="4455" y="129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0" name="Freeform 454">
                  <a:extLst>
                    <a:ext uri="{FF2B5EF4-FFF2-40B4-BE49-F238E27FC236}">
                      <a16:creationId xmlns:a16="http://schemas.microsoft.com/office/drawing/2014/main" id="{510842BB-0068-46E4-9D59-4D47E125DD88}"/>
                    </a:ext>
                  </a:extLst>
                </p:cNvPr>
                <p:cNvSpPr>
                  <a:spLocks/>
                </p:cNvSpPr>
                <p:nvPr userDrawn="1"/>
              </p:nvSpPr>
              <p:spPr bwMode="auto">
                <a:xfrm>
                  <a:off x="4187" y="928"/>
                  <a:ext cx="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1" name="Freeform 455">
                  <a:extLst>
                    <a:ext uri="{FF2B5EF4-FFF2-40B4-BE49-F238E27FC236}">
                      <a16:creationId xmlns:a16="http://schemas.microsoft.com/office/drawing/2014/main" id="{DF581B40-442A-46ED-AD3E-3451070E3690}"/>
                    </a:ext>
                  </a:extLst>
                </p:cNvPr>
                <p:cNvSpPr>
                  <a:spLocks/>
                </p:cNvSpPr>
                <p:nvPr userDrawn="1"/>
              </p:nvSpPr>
              <p:spPr bwMode="auto">
                <a:xfrm>
                  <a:off x="3913" y="1447"/>
                  <a:ext cx="15"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2" y="0"/>
                        <a:pt x="3" y="0"/>
                        <a:pt x="3"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2" name="Freeform 456">
                  <a:extLst>
                    <a:ext uri="{FF2B5EF4-FFF2-40B4-BE49-F238E27FC236}">
                      <a16:creationId xmlns:a16="http://schemas.microsoft.com/office/drawing/2014/main" id="{490F6B78-0EB3-4CCF-926C-ADE0048F74A5}"/>
                    </a:ext>
                  </a:extLst>
                </p:cNvPr>
                <p:cNvSpPr>
                  <a:spLocks/>
                </p:cNvSpPr>
                <p:nvPr userDrawn="1"/>
              </p:nvSpPr>
              <p:spPr bwMode="auto">
                <a:xfrm>
                  <a:off x="4336" y="105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3" name="Freeform 457">
                  <a:extLst>
                    <a:ext uri="{FF2B5EF4-FFF2-40B4-BE49-F238E27FC236}">
                      <a16:creationId xmlns:a16="http://schemas.microsoft.com/office/drawing/2014/main" id="{EBCDEDBD-E7E4-4686-8DD9-1EDAD8C6FB2A}"/>
                    </a:ext>
                  </a:extLst>
                </p:cNvPr>
                <p:cNvSpPr>
                  <a:spLocks/>
                </p:cNvSpPr>
                <p:nvPr userDrawn="1"/>
              </p:nvSpPr>
              <p:spPr bwMode="auto">
                <a:xfrm>
                  <a:off x="3928" y="1437"/>
                  <a:ext cx="20" cy="10"/>
                </a:xfrm>
                <a:custGeom>
                  <a:avLst/>
                  <a:gdLst>
                    <a:gd name="T0" fmla="*/ 4 w 4"/>
                    <a:gd name="T1" fmla="*/ 0 h 2"/>
                    <a:gd name="T2" fmla="*/ 3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4" y="0"/>
                        <a:pt x="3" y="0"/>
                        <a:pt x="3" y="0"/>
                      </a:cubicBezTo>
                      <a:cubicBezTo>
                        <a:pt x="2" y="1"/>
                        <a:pt x="1" y="1"/>
                        <a:pt x="0" y="2"/>
                      </a:cubicBezTo>
                      <a:cubicBezTo>
                        <a:pt x="2" y="2"/>
                        <a:pt x="3"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4" name="Freeform 458">
                  <a:extLst>
                    <a:ext uri="{FF2B5EF4-FFF2-40B4-BE49-F238E27FC236}">
                      <a16:creationId xmlns:a16="http://schemas.microsoft.com/office/drawing/2014/main" id="{48D543A5-688D-48EB-B10C-A0C7FF3C4911}"/>
                    </a:ext>
                  </a:extLst>
                </p:cNvPr>
                <p:cNvSpPr>
                  <a:spLocks/>
                </p:cNvSpPr>
                <p:nvPr userDrawn="1"/>
              </p:nvSpPr>
              <p:spPr bwMode="auto">
                <a:xfrm>
                  <a:off x="3779" y="997"/>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5" name="Freeform 459">
                  <a:extLst>
                    <a:ext uri="{FF2B5EF4-FFF2-40B4-BE49-F238E27FC236}">
                      <a16:creationId xmlns:a16="http://schemas.microsoft.com/office/drawing/2014/main" id="{8142B2A9-C879-41AD-A957-059BFDF4F8F4}"/>
                    </a:ext>
                  </a:extLst>
                </p:cNvPr>
                <p:cNvSpPr>
                  <a:spLocks/>
                </p:cNvSpPr>
                <p:nvPr userDrawn="1"/>
              </p:nvSpPr>
              <p:spPr bwMode="auto">
                <a:xfrm>
                  <a:off x="3600" y="1087"/>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6" name="Freeform 460">
                  <a:extLst>
                    <a:ext uri="{FF2B5EF4-FFF2-40B4-BE49-F238E27FC236}">
                      <a16:creationId xmlns:a16="http://schemas.microsoft.com/office/drawing/2014/main" id="{1A865656-8064-4A4C-BA50-5357B11F18D5}"/>
                    </a:ext>
                  </a:extLst>
                </p:cNvPr>
                <p:cNvSpPr>
                  <a:spLocks/>
                </p:cNvSpPr>
                <p:nvPr userDrawn="1"/>
              </p:nvSpPr>
              <p:spPr bwMode="auto">
                <a:xfrm>
                  <a:off x="3774" y="1477"/>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7" name="Freeform 461">
                  <a:extLst>
                    <a:ext uri="{FF2B5EF4-FFF2-40B4-BE49-F238E27FC236}">
                      <a16:creationId xmlns:a16="http://schemas.microsoft.com/office/drawing/2014/main" id="{B07CBBA0-9649-4F99-B11E-C4F18873F060}"/>
                    </a:ext>
                  </a:extLst>
                </p:cNvPr>
                <p:cNvSpPr>
                  <a:spLocks/>
                </p:cNvSpPr>
                <p:nvPr userDrawn="1"/>
              </p:nvSpPr>
              <p:spPr bwMode="auto">
                <a:xfrm>
                  <a:off x="3759" y="14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8" name="Freeform 462">
                  <a:extLst>
                    <a:ext uri="{FF2B5EF4-FFF2-40B4-BE49-F238E27FC236}">
                      <a16:creationId xmlns:a16="http://schemas.microsoft.com/office/drawing/2014/main" id="{5BF0FD47-9E47-43E7-90C9-AA5A6B73B14C}"/>
                    </a:ext>
                  </a:extLst>
                </p:cNvPr>
                <p:cNvSpPr>
                  <a:spLocks/>
                </p:cNvSpPr>
                <p:nvPr userDrawn="1"/>
              </p:nvSpPr>
              <p:spPr bwMode="auto">
                <a:xfrm>
                  <a:off x="3973" y="13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9" name="Freeform 463">
                  <a:extLst>
                    <a:ext uri="{FF2B5EF4-FFF2-40B4-BE49-F238E27FC236}">
                      <a16:creationId xmlns:a16="http://schemas.microsoft.com/office/drawing/2014/main" id="{12FD18D0-A711-4ACA-A97B-610DA76608AF}"/>
                    </a:ext>
                  </a:extLst>
                </p:cNvPr>
                <p:cNvSpPr>
                  <a:spLocks/>
                </p:cNvSpPr>
                <p:nvPr userDrawn="1"/>
              </p:nvSpPr>
              <p:spPr bwMode="auto">
                <a:xfrm>
                  <a:off x="3774" y="147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0" name="Freeform 464">
                  <a:extLst>
                    <a:ext uri="{FF2B5EF4-FFF2-40B4-BE49-F238E27FC236}">
                      <a16:creationId xmlns:a16="http://schemas.microsoft.com/office/drawing/2014/main" id="{EADD01CC-B617-4DB7-B7C2-02721B49E4D6}"/>
                    </a:ext>
                  </a:extLst>
                </p:cNvPr>
                <p:cNvSpPr>
                  <a:spLocks/>
                </p:cNvSpPr>
                <p:nvPr userDrawn="1"/>
              </p:nvSpPr>
              <p:spPr bwMode="auto">
                <a:xfrm>
                  <a:off x="3769" y="147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1" name="Freeform 465">
                  <a:extLst>
                    <a:ext uri="{FF2B5EF4-FFF2-40B4-BE49-F238E27FC236}">
                      <a16:creationId xmlns:a16="http://schemas.microsoft.com/office/drawing/2014/main" id="{C6F4752E-0E5A-43DD-93FB-24FF4248F979}"/>
                    </a:ext>
                  </a:extLst>
                </p:cNvPr>
                <p:cNvSpPr>
                  <a:spLocks/>
                </p:cNvSpPr>
                <p:nvPr userDrawn="1"/>
              </p:nvSpPr>
              <p:spPr bwMode="auto">
                <a:xfrm>
                  <a:off x="3779" y="147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2" name="Freeform 466">
                  <a:extLst>
                    <a:ext uri="{FF2B5EF4-FFF2-40B4-BE49-F238E27FC236}">
                      <a16:creationId xmlns:a16="http://schemas.microsoft.com/office/drawing/2014/main" id="{4670FC54-2C45-4E90-9422-E51717217265}"/>
                    </a:ext>
                  </a:extLst>
                </p:cNvPr>
                <p:cNvSpPr>
                  <a:spLocks/>
                </p:cNvSpPr>
                <p:nvPr userDrawn="1"/>
              </p:nvSpPr>
              <p:spPr bwMode="auto">
                <a:xfrm>
                  <a:off x="3988" y="7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3" name="Rectangle 467">
                  <a:extLst>
                    <a:ext uri="{FF2B5EF4-FFF2-40B4-BE49-F238E27FC236}">
                      <a16:creationId xmlns:a16="http://schemas.microsoft.com/office/drawing/2014/main" id="{DDC17F7A-0017-431D-B7A3-B814342E4C16}"/>
                    </a:ext>
                  </a:extLst>
                </p:cNvPr>
                <p:cNvSpPr>
                  <a:spLocks noChangeArrowheads="1"/>
                </p:cNvSpPr>
                <p:nvPr userDrawn="1"/>
              </p:nvSpPr>
              <p:spPr bwMode="auto">
                <a:xfrm>
                  <a:off x="4296" y="142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4" name="Freeform 468">
                  <a:extLst>
                    <a:ext uri="{FF2B5EF4-FFF2-40B4-BE49-F238E27FC236}">
                      <a16:creationId xmlns:a16="http://schemas.microsoft.com/office/drawing/2014/main" id="{61834655-102B-4FE0-8DD3-B53A8764E946}"/>
                    </a:ext>
                  </a:extLst>
                </p:cNvPr>
                <p:cNvSpPr>
                  <a:spLocks/>
                </p:cNvSpPr>
                <p:nvPr userDrawn="1"/>
              </p:nvSpPr>
              <p:spPr bwMode="auto">
                <a:xfrm>
                  <a:off x="4296" y="1412"/>
                  <a:ext cx="15" cy="20"/>
                </a:xfrm>
                <a:custGeom>
                  <a:avLst/>
                  <a:gdLst>
                    <a:gd name="T0" fmla="*/ 3 w 3"/>
                    <a:gd name="T1" fmla="*/ 0 h 4"/>
                    <a:gd name="T2" fmla="*/ 0 w 3"/>
                    <a:gd name="T3" fmla="*/ 2 h 4"/>
                    <a:gd name="T4" fmla="*/ 1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2" y="2"/>
                        <a:pt x="1" y="2"/>
                        <a:pt x="0" y="2"/>
                      </a:cubicBezTo>
                      <a:cubicBezTo>
                        <a:pt x="1" y="4"/>
                        <a:pt x="1" y="4"/>
                        <a:pt x="1" y="4"/>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5" name="Freeform 469">
                  <a:extLst>
                    <a:ext uri="{FF2B5EF4-FFF2-40B4-BE49-F238E27FC236}">
                      <a16:creationId xmlns:a16="http://schemas.microsoft.com/office/drawing/2014/main" id="{1EB62A47-4053-4BE9-8407-32D99F98CEEB}"/>
                    </a:ext>
                  </a:extLst>
                </p:cNvPr>
                <p:cNvSpPr>
                  <a:spLocks noEditPoints="1"/>
                </p:cNvSpPr>
                <p:nvPr userDrawn="1"/>
              </p:nvSpPr>
              <p:spPr bwMode="auto">
                <a:xfrm>
                  <a:off x="3565" y="713"/>
                  <a:ext cx="930" cy="764"/>
                </a:xfrm>
                <a:custGeom>
                  <a:avLst/>
                  <a:gdLst>
                    <a:gd name="T0" fmla="*/ 143 w 187"/>
                    <a:gd name="T1" fmla="*/ 70 h 153"/>
                    <a:gd name="T2" fmla="*/ 154 w 187"/>
                    <a:gd name="T3" fmla="*/ 77 h 153"/>
                    <a:gd name="T4" fmla="*/ 158 w 187"/>
                    <a:gd name="T5" fmla="*/ 79 h 153"/>
                    <a:gd name="T6" fmla="*/ 167 w 187"/>
                    <a:gd name="T7" fmla="*/ 87 h 153"/>
                    <a:gd name="T8" fmla="*/ 177 w 187"/>
                    <a:gd name="T9" fmla="*/ 99 h 153"/>
                    <a:gd name="T10" fmla="*/ 180 w 187"/>
                    <a:gd name="T11" fmla="*/ 114 h 153"/>
                    <a:gd name="T12" fmla="*/ 181 w 187"/>
                    <a:gd name="T13" fmla="*/ 120 h 153"/>
                    <a:gd name="T14" fmla="*/ 179 w 187"/>
                    <a:gd name="T15" fmla="*/ 120 h 153"/>
                    <a:gd name="T16" fmla="*/ 174 w 187"/>
                    <a:gd name="T17" fmla="*/ 127 h 153"/>
                    <a:gd name="T18" fmla="*/ 165 w 187"/>
                    <a:gd name="T19" fmla="*/ 137 h 153"/>
                    <a:gd name="T20" fmla="*/ 147 w 187"/>
                    <a:gd name="T21" fmla="*/ 147 h 153"/>
                    <a:gd name="T22" fmla="*/ 138 w 187"/>
                    <a:gd name="T23" fmla="*/ 143 h 153"/>
                    <a:gd name="T24" fmla="*/ 123 w 187"/>
                    <a:gd name="T25" fmla="*/ 143 h 153"/>
                    <a:gd name="T26" fmla="*/ 120 w 187"/>
                    <a:gd name="T27" fmla="*/ 141 h 153"/>
                    <a:gd name="T28" fmla="*/ 111 w 187"/>
                    <a:gd name="T29" fmla="*/ 140 h 153"/>
                    <a:gd name="T30" fmla="*/ 97 w 187"/>
                    <a:gd name="T31" fmla="*/ 140 h 153"/>
                    <a:gd name="T32" fmla="*/ 87 w 187"/>
                    <a:gd name="T33" fmla="*/ 134 h 153"/>
                    <a:gd name="T34" fmla="*/ 69 w 187"/>
                    <a:gd name="T35" fmla="*/ 139 h 153"/>
                    <a:gd name="T36" fmla="*/ 58 w 187"/>
                    <a:gd name="T37" fmla="*/ 147 h 153"/>
                    <a:gd name="T38" fmla="*/ 45 w 187"/>
                    <a:gd name="T39" fmla="*/ 147 h 153"/>
                    <a:gd name="T40" fmla="*/ 28 w 187"/>
                    <a:gd name="T41" fmla="*/ 150 h 153"/>
                    <a:gd name="T42" fmla="*/ 42 w 187"/>
                    <a:gd name="T43" fmla="*/ 152 h 153"/>
                    <a:gd name="T44" fmla="*/ 51 w 187"/>
                    <a:gd name="T45" fmla="*/ 152 h 153"/>
                    <a:gd name="T46" fmla="*/ 78 w 187"/>
                    <a:gd name="T47" fmla="*/ 144 h 153"/>
                    <a:gd name="T48" fmla="*/ 89 w 187"/>
                    <a:gd name="T49" fmla="*/ 143 h 153"/>
                    <a:gd name="T50" fmla="*/ 98 w 187"/>
                    <a:gd name="T51" fmla="*/ 144 h 153"/>
                    <a:gd name="T52" fmla="*/ 122 w 187"/>
                    <a:gd name="T53" fmla="*/ 151 h 153"/>
                    <a:gd name="T54" fmla="*/ 127 w 187"/>
                    <a:gd name="T55" fmla="*/ 151 h 153"/>
                    <a:gd name="T56" fmla="*/ 143 w 187"/>
                    <a:gd name="T57" fmla="*/ 150 h 153"/>
                    <a:gd name="T58" fmla="*/ 166 w 187"/>
                    <a:gd name="T59" fmla="*/ 144 h 153"/>
                    <a:gd name="T60" fmla="*/ 185 w 187"/>
                    <a:gd name="T61" fmla="*/ 128 h 153"/>
                    <a:gd name="T62" fmla="*/ 186 w 187"/>
                    <a:gd name="T63" fmla="*/ 110 h 153"/>
                    <a:gd name="T64" fmla="*/ 180 w 187"/>
                    <a:gd name="T65" fmla="*/ 92 h 153"/>
                    <a:gd name="T66" fmla="*/ 172 w 187"/>
                    <a:gd name="T67" fmla="*/ 78 h 153"/>
                    <a:gd name="T68" fmla="*/ 152 w 187"/>
                    <a:gd name="T69" fmla="*/ 67 h 153"/>
                    <a:gd name="T70" fmla="*/ 138 w 187"/>
                    <a:gd name="T71" fmla="*/ 50 h 153"/>
                    <a:gd name="T72" fmla="*/ 130 w 187"/>
                    <a:gd name="T73" fmla="*/ 30 h 153"/>
                    <a:gd name="T74" fmla="*/ 115 w 187"/>
                    <a:gd name="T75" fmla="*/ 13 h 153"/>
                    <a:gd name="T76" fmla="*/ 86 w 187"/>
                    <a:gd name="T77" fmla="*/ 0 h 153"/>
                    <a:gd name="T78" fmla="*/ 77 w 187"/>
                    <a:gd name="T79" fmla="*/ 3 h 153"/>
                    <a:gd name="T80" fmla="*/ 63 w 187"/>
                    <a:gd name="T81" fmla="*/ 11 h 153"/>
                    <a:gd name="T82" fmla="*/ 45 w 187"/>
                    <a:gd name="T83" fmla="*/ 33 h 153"/>
                    <a:gd name="T84" fmla="*/ 38 w 187"/>
                    <a:gd name="T85" fmla="*/ 49 h 153"/>
                    <a:gd name="T86" fmla="*/ 21 w 187"/>
                    <a:gd name="T87" fmla="*/ 69 h 153"/>
                    <a:gd name="T88" fmla="*/ 5 w 187"/>
                    <a:gd name="T89" fmla="*/ 78 h 153"/>
                    <a:gd name="T90" fmla="*/ 10 w 187"/>
                    <a:gd name="T91" fmla="*/ 82 h 153"/>
                    <a:gd name="T92" fmla="*/ 25 w 187"/>
                    <a:gd name="T93" fmla="*/ 75 h 153"/>
                    <a:gd name="T94" fmla="*/ 41 w 187"/>
                    <a:gd name="T95" fmla="*/ 58 h 153"/>
                    <a:gd name="T96" fmla="*/ 47 w 187"/>
                    <a:gd name="T97" fmla="*/ 48 h 153"/>
                    <a:gd name="T98" fmla="*/ 56 w 187"/>
                    <a:gd name="T99" fmla="*/ 29 h 153"/>
                    <a:gd name="T100" fmla="*/ 69 w 187"/>
                    <a:gd name="T101" fmla="*/ 15 h 153"/>
                    <a:gd name="T102" fmla="*/ 84 w 187"/>
                    <a:gd name="T103" fmla="*/ 7 h 153"/>
                    <a:gd name="T104" fmla="*/ 85 w 187"/>
                    <a:gd name="T105" fmla="*/ 8 h 153"/>
                    <a:gd name="T106" fmla="*/ 91 w 187"/>
                    <a:gd name="T107" fmla="*/ 9 h 153"/>
                    <a:gd name="T108" fmla="*/ 103 w 187"/>
                    <a:gd name="T109" fmla="*/ 14 h 153"/>
                    <a:gd name="T110" fmla="*/ 111 w 187"/>
                    <a:gd name="T111" fmla="*/ 20 h 153"/>
                    <a:gd name="T112" fmla="*/ 117 w 187"/>
                    <a:gd name="T113" fmla="*/ 27 h 153"/>
                    <a:gd name="T114" fmla="*/ 124 w 187"/>
                    <a:gd name="T115" fmla="*/ 40 h 153"/>
                    <a:gd name="T116" fmla="*/ 130 w 187"/>
                    <a:gd name="T117" fmla="*/ 55 h 153"/>
                    <a:gd name="T118" fmla="*/ 164 w 187"/>
                    <a:gd name="T119" fmla="*/ 82 h 153"/>
                    <a:gd name="T120" fmla="*/ 50 w 187"/>
                    <a:gd name="T121" fmla="*/ 1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 h="153">
                      <a:moveTo>
                        <a:pt x="136" y="62"/>
                      </a:moveTo>
                      <a:cubicBezTo>
                        <a:pt x="137" y="65"/>
                        <a:pt x="137" y="65"/>
                        <a:pt x="137" y="65"/>
                      </a:cubicBezTo>
                      <a:cubicBezTo>
                        <a:pt x="134" y="63"/>
                        <a:pt x="133" y="61"/>
                        <a:pt x="134" y="64"/>
                      </a:cubicBezTo>
                      <a:cubicBezTo>
                        <a:pt x="135" y="63"/>
                        <a:pt x="136" y="65"/>
                        <a:pt x="138" y="67"/>
                      </a:cubicBezTo>
                      <a:cubicBezTo>
                        <a:pt x="140" y="69"/>
                        <a:pt x="141" y="70"/>
                        <a:pt x="143" y="69"/>
                      </a:cubicBezTo>
                      <a:cubicBezTo>
                        <a:pt x="143" y="71"/>
                        <a:pt x="143" y="71"/>
                        <a:pt x="143" y="71"/>
                      </a:cubicBezTo>
                      <a:cubicBezTo>
                        <a:pt x="143" y="71"/>
                        <a:pt x="143" y="71"/>
                        <a:pt x="143" y="70"/>
                      </a:cubicBezTo>
                      <a:cubicBezTo>
                        <a:pt x="144" y="74"/>
                        <a:pt x="146" y="71"/>
                        <a:pt x="149" y="73"/>
                      </a:cubicBezTo>
                      <a:cubicBezTo>
                        <a:pt x="150" y="74"/>
                        <a:pt x="150" y="75"/>
                        <a:pt x="149" y="75"/>
                      </a:cubicBezTo>
                      <a:cubicBezTo>
                        <a:pt x="149" y="75"/>
                        <a:pt x="150" y="75"/>
                        <a:pt x="151" y="76"/>
                      </a:cubicBezTo>
                      <a:cubicBezTo>
                        <a:pt x="151" y="76"/>
                        <a:pt x="152" y="76"/>
                        <a:pt x="152" y="76"/>
                      </a:cubicBezTo>
                      <a:cubicBezTo>
                        <a:pt x="153" y="76"/>
                        <a:pt x="153" y="76"/>
                        <a:pt x="153" y="76"/>
                      </a:cubicBezTo>
                      <a:cubicBezTo>
                        <a:pt x="154" y="76"/>
                        <a:pt x="153" y="77"/>
                        <a:pt x="153" y="76"/>
                      </a:cubicBezTo>
                      <a:cubicBezTo>
                        <a:pt x="153" y="76"/>
                        <a:pt x="154" y="77"/>
                        <a:pt x="154" y="77"/>
                      </a:cubicBezTo>
                      <a:cubicBezTo>
                        <a:pt x="155" y="77"/>
                        <a:pt x="156" y="78"/>
                        <a:pt x="156" y="78"/>
                      </a:cubicBezTo>
                      <a:cubicBezTo>
                        <a:pt x="156" y="78"/>
                        <a:pt x="156" y="78"/>
                        <a:pt x="156" y="78"/>
                      </a:cubicBezTo>
                      <a:cubicBezTo>
                        <a:pt x="157" y="78"/>
                        <a:pt x="158" y="78"/>
                        <a:pt x="159" y="78"/>
                      </a:cubicBezTo>
                      <a:cubicBezTo>
                        <a:pt x="160" y="79"/>
                        <a:pt x="159" y="78"/>
                        <a:pt x="159" y="78"/>
                      </a:cubicBezTo>
                      <a:cubicBezTo>
                        <a:pt x="159" y="78"/>
                        <a:pt x="159" y="78"/>
                        <a:pt x="160" y="78"/>
                      </a:cubicBezTo>
                      <a:cubicBezTo>
                        <a:pt x="160" y="79"/>
                        <a:pt x="161" y="79"/>
                        <a:pt x="161" y="79"/>
                      </a:cubicBezTo>
                      <a:cubicBezTo>
                        <a:pt x="161" y="80"/>
                        <a:pt x="160" y="79"/>
                        <a:pt x="158" y="79"/>
                      </a:cubicBezTo>
                      <a:cubicBezTo>
                        <a:pt x="159" y="82"/>
                        <a:pt x="160" y="79"/>
                        <a:pt x="163" y="83"/>
                      </a:cubicBezTo>
                      <a:cubicBezTo>
                        <a:pt x="163" y="83"/>
                        <a:pt x="161" y="82"/>
                        <a:pt x="161" y="82"/>
                      </a:cubicBezTo>
                      <a:cubicBezTo>
                        <a:pt x="162" y="84"/>
                        <a:pt x="163" y="84"/>
                        <a:pt x="164" y="86"/>
                      </a:cubicBezTo>
                      <a:cubicBezTo>
                        <a:pt x="164" y="86"/>
                        <a:pt x="162" y="82"/>
                        <a:pt x="164" y="82"/>
                      </a:cubicBezTo>
                      <a:cubicBezTo>
                        <a:pt x="165" y="83"/>
                        <a:pt x="165" y="83"/>
                        <a:pt x="167" y="84"/>
                      </a:cubicBezTo>
                      <a:cubicBezTo>
                        <a:pt x="166" y="85"/>
                        <a:pt x="167" y="85"/>
                        <a:pt x="168" y="86"/>
                      </a:cubicBezTo>
                      <a:cubicBezTo>
                        <a:pt x="167" y="87"/>
                        <a:pt x="167" y="87"/>
                        <a:pt x="167" y="87"/>
                      </a:cubicBezTo>
                      <a:cubicBezTo>
                        <a:pt x="169" y="88"/>
                        <a:pt x="169" y="87"/>
                        <a:pt x="170" y="88"/>
                      </a:cubicBezTo>
                      <a:cubicBezTo>
                        <a:pt x="171" y="89"/>
                        <a:pt x="171" y="90"/>
                        <a:pt x="170" y="91"/>
                      </a:cubicBezTo>
                      <a:cubicBezTo>
                        <a:pt x="172" y="93"/>
                        <a:pt x="170" y="88"/>
                        <a:pt x="172" y="91"/>
                      </a:cubicBezTo>
                      <a:cubicBezTo>
                        <a:pt x="173" y="93"/>
                        <a:pt x="175" y="94"/>
                        <a:pt x="177" y="97"/>
                      </a:cubicBezTo>
                      <a:cubicBezTo>
                        <a:pt x="177" y="99"/>
                        <a:pt x="176" y="97"/>
                        <a:pt x="176" y="97"/>
                      </a:cubicBezTo>
                      <a:cubicBezTo>
                        <a:pt x="177" y="99"/>
                        <a:pt x="177" y="99"/>
                        <a:pt x="177" y="99"/>
                      </a:cubicBezTo>
                      <a:cubicBezTo>
                        <a:pt x="177" y="99"/>
                        <a:pt x="177" y="99"/>
                        <a:pt x="177" y="99"/>
                      </a:cubicBezTo>
                      <a:cubicBezTo>
                        <a:pt x="177" y="100"/>
                        <a:pt x="178" y="99"/>
                        <a:pt x="179" y="101"/>
                      </a:cubicBezTo>
                      <a:cubicBezTo>
                        <a:pt x="180" y="101"/>
                        <a:pt x="179" y="102"/>
                        <a:pt x="179" y="103"/>
                      </a:cubicBezTo>
                      <a:cubicBezTo>
                        <a:pt x="179" y="104"/>
                        <a:pt x="179" y="105"/>
                        <a:pt x="179" y="105"/>
                      </a:cubicBezTo>
                      <a:cubicBezTo>
                        <a:pt x="179" y="106"/>
                        <a:pt x="179" y="107"/>
                        <a:pt x="180" y="107"/>
                      </a:cubicBezTo>
                      <a:cubicBezTo>
                        <a:pt x="179" y="108"/>
                        <a:pt x="179" y="107"/>
                        <a:pt x="178" y="107"/>
                      </a:cubicBezTo>
                      <a:cubicBezTo>
                        <a:pt x="180" y="111"/>
                        <a:pt x="179" y="110"/>
                        <a:pt x="181" y="113"/>
                      </a:cubicBezTo>
                      <a:cubicBezTo>
                        <a:pt x="181" y="113"/>
                        <a:pt x="181" y="114"/>
                        <a:pt x="180" y="114"/>
                      </a:cubicBezTo>
                      <a:cubicBezTo>
                        <a:pt x="180" y="115"/>
                        <a:pt x="180" y="116"/>
                        <a:pt x="180" y="116"/>
                      </a:cubicBezTo>
                      <a:cubicBezTo>
                        <a:pt x="181" y="114"/>
                        <a:pt x="182" y="116"/>
                        <a:pt x="182" y="119"/>
                      </a:cubicBezTo>
                      <a:cubicBezTo>
                        <a:pt x="183" y="118"/>
                        <a:pt x="183" y="118"/>
                        <a:pt x="184" y="117"/>
                      </a:cubicBezTo>
                      <a:cubicBezTo>
                        <a:pt x="184" y="117"/>
                        <a:pt x="184" y="121"/>
                        <a:pt x="184" y="121"/>
                      </a:cubicBezTo>
                      <a:cubicBezTo>
                        <a:pt x="183" y="121"/>
                        <a:pt x="183" y="121"/>
                        <a:pt x="183" y="120"/>
                      </a:cubicBezTo>
                      <a:cubicBezTo>
                        <a:pt x="183" y="120"/>
                        <a:pt x="183" y="121"/>
                        <a:pt x="183" y="121"/>
                      </a:cubicBezTo>
                      <a:cubicBezTo>
                        <a:pt x="182" y="122"/>
                        <a:pt x="181" y="121"/>
                        <a:pt x="181" y="120"/>
                      </a:cubicBezTo>
                      <a:cubicBezTo>
                        <a:pt x="182" y="119"/>
                        <a:pt x="182" y="119"/>
                        <a:pt x="182" y="119"/>
                      </a:cubicBezTo>
                      <a:cubicBezTo>
                        <a:pt x="181" y="118"/>
                        <a:pt x="181" y="117"/>
                        <a:pt x="180" y="117"/>
                      </a:cubicBezTo>
                      <a:cubicBezTo>
                        <a:pt x="180" y="117"/>
                        <a:pt x="180" y="118"/>
                        <a:pt x="180" y="118"/>
                      </a:cubicBezTo>
                      <a:cubicBezTo>
                        <a:pt x="180" y="118"/>
                        <a:pt x="180" y="118"/>
                        <a:pt x="180" y="118"/>
                      </a:cubicBezTo>
                      <a:cubicBezTo>
                        <a:pt x="179" y="118"/>
                        <a:pt x="180" y="118"/>
                        <a:pt x="180" y="119"/>
                      </a:cubicBezTo>
                      <a:cubicBezTo>
                        <a:pt x="178" y="119"/>
                        <a:pt x="178" y="119"/>
                        <a:pt x="178" y="119"/>
                      </a:cubicBezTo>
                      <a:cubicBezTo>
                        <a:pt x="179" y="120"/>
                        <a:pt x="179" y="120"/>
                        <a:pt x="179" y="120"/>
                      </a:cubicBezTo>
                      <a:cubicBezTo>
                        <a:pt x="176" y="123"/>
                        <a:pt x="176" y="123"/>
                        <a:pt x="176" y="123"/>
                      </a:cubicBezTo>
                      <a:cubicBezTo>
                        <a:pt x="177" y="125"/>
                        <a:pt x="176" y="126"/>
                        <a:pt x="176" y="128"/>
                      </a:cubicBezTo>
                      <a:cubicBezTo>
                        <a:pt x="176" y="130"/>
                        <a:pt x="175" y="132"/>
                        <a:pt x="174" y="134"/>
                      </a:cubicBezTo>
                      <a:cubicBezTo>
                        <a:pt x="174" y="132"/>
                        <a:pt x="173" y="133"/>
                        <a:pt x="172" y="132"/>
                      </a:cubicBezTo>
                      <a:cubicBezTo>
                        <a:pt x="173" y="132"/>
                        <a:pt x="173" y="131"/>
                        <a:pt x="174" y="130"/>
                      </a:cubicBezTo>
                      <a:cubicBezTo>
                        <a:pt x="174" y="129"/>
                        <a:pt x="175" y="128"/>
                        <a:pt x="175" y="127"/>
                      </a:cubicBezTo>
                      <a:cubicBezTo>
                        <a:pt x="175" y="128"/>
                        <a:pt x="174" y="127"/>
                        <a:pt x="174" y="127"/>
                      </a:cubicBezTo>
                      <a:cubicBezTo>
                        <a:pt x="174" y="127"/>
                        <a:pt x="174" y="128"/>
                        <a:pt x="173" y="129"/>
                      </a:cubicBezTo>
                      <a:cubicBezTo>
                        <a:pt x="173" y="130"/>
                        <a:pt x="172" y="131"/>
                        <a:pt x="172" y="131"/>
                      </a:cubicBezTo>
                      <a:cubicBezTo>
                        <a:pt x="172" y="130"/>
                        <a:pt x="171" y="131"/>
                        <a:pt x="170" y="131"/>
                      </a:cubicBezTo>
                      <a:cubicBezTo>
                        <a:pt x="172" y="132"/>
                        <a:pt x="169" y="134"/>
                        <a:pt x="167" y="136"/>
                      </a:cubicBezTo>
                      <a:cubicBezTo>
                        <a:pt x="167" y="136"/>
                        <a:pt x="167" y="135"/>
                        <a:pt x="169" y="134"/>
                      </a:cubicBezTo>
                      <a:cubicBezTo>
                        <a:pt x="167" y="134"/>
                        <a:pt x="167" y="135"/>
                        <a:pt x="167" y="136"/>
                      </a:cubicBezTo>
                      <a:cubicBezTo>
                        <a:pt x="166" y="136"/>
                        <a:pt x="166" y="137"/>
                        <a:pt x="165" y="137"/>
                      </a:cubicBezTo>
                      <a:cubicBezTo>
                        <a:pt x="165" y="137"/>
                        <a:pt x="165" y="137"/>
                        <a:pt x="165" y="137"/>
                      </a:cubicBezTo>
                      <a:cubicBezTo>
                        <a:pt x="165" y="138"/>
                        <a:pt x="162" y="139"/>
                        <a:pt x="162" y="138"/>
                      </a:cubicBezTo>
                      <a:cubicBezTo>
                        <a:pt x="162" y="138"/>
                        <a:pt x="162" y="138"/>
                        <a:pt x="162" y="138"/>
                      </a:cubicBezTo>
                      <a:cubicBezTo>
                        <a:pt x="159" y="139"/>
                        <a:pt x="152" y="142"/>
                        <a:pt x="152" y="143"/>
                      </a:cubicBezTo>
                      <a:cubicBezTo>
                        <a:pt x="152" y="143"/>
                        <a:pt x="152" y="141"/>
                        <a:pt x="152" y="141"/>
                      </a:cubicBezTo>
                      <a:cubicBezTo>
                        <a:pt x="152" y="141"/>
                        <a:pt x="151" y="142"/>
                        <a:pt x="149" y="144"/>
                      </a:cubicBezTo>
                      <a:cubicBezTo>
                        <a:pt x="149" y="145"/>
                        <a:pt x="148" y="146"/>
                        <a:pt x="147" y="147"/>
                      </a:cubicBezTo>
                      <a:cubicBezTo>
                        <a:pt x="147" y="147"/>
                        <a:pt x="146" y="148"/>
                        <a:pt x="146" y="148"/>
                      </a:cubicBezTo>
                      <a:cubicBezTo>
                        <a:pt x="147" y="146"/>
                        <a:pt x="144" y="143"/>
                        <a:pt x="147" y="142"/>
                      </a:cubicBezTo>
                      <a:cubicBezTo>
                        <a:pt x="146" y="142"/>
                        <a:pt x="145" y="142"/>
                        <a:pt x="143" y="142"/>
                      </a:cubicBezTo>
                      <a:cubicBezTo>
                        <a:pt x="144" y="142"/>
                        <a:pt x="145" y="144"/>
                        <a:pt x="144" y="144"/>
                      </a:cubicBezTo>
                      <a:cubicBezTo>
                        <a:pt x="141" y="143"/>
                        <a:pt x="142" y="144"/>
                        <a:pt x="139" y="143"/>
                      </a:cubicBezTo>
                      <a:cubicBezTo>
                        <a:pt x="140" y="143"/>
                        <a:pt x="139" y="145"/>
                        <a:pt x="138" y="145"/>
                      </a:cubicBezTo>
                      <a:cubicBezTo>
                        <a:pt x="138" y="145"/>
                        <a:pt x="138" y="143"/>
                        <a:pt x="138" y="143"/>
                      </a:cubicBezTo>
                      <a:cubicBezTo>
                        <a:pt x="138" y="143"/>
                        <a:pt x="137" y="143"/>
                        <a:pt x="136" y="144"/>
                      </a:cubicBezTo>
                      <a:cubicBezTo>
                        <a:pt x="136" y="145"/>
                        <a:pt x="135" y="145"/>
                        <a:pt x="135" y="145"/>
                      </a:cubicBezTo>
                      <a:cubicBezTo>
                        <a:pt x="136" y="145"/>
                        <a:pt x="135" y="143"/>
                        <a:pt x="134" y="143"/>
                      </a:cubicBezTo>
                      <a:cubicBezTo>
                        <a:pt x="134" y="143"/>
                        <a:pt x="131" y="143"/>
                        <a:pt x="130" y="143"/>
                      </a:cubicBezTo>
                      <a:cubicBezTo>
                        <a:pt x="131" y="143"/>
                        <a:pt x="131" y="143"/>
                        <a:pt x="131" y="143"/>
                      </a:cubicBezTo>
                      <a:cubicBezTo>
                        <a:pt x="127" y="143"/>
                        <a:pt x="127" y="147"/>
                        <a:pt x="123" y="146"/>
                      </a:cubicBezTo>
                      <a:cubicBezTo>
                        <a:pt x="124" y="146"/>
                        <a:pt x="125" y="144"/>
                        <a:pt x="123" y="143"/>
                      </a:cubicBezTo>
                      <a:cubicBezTo>
                        <a:pt x="122" y="144"/>
                        <a:pt x="118" y="148"/>
                        <a:pt x="114" y="148"/>
                      </a:cubicBezTo>
                      <a:cubicBezTo>
                        <a:pt x="113" y="147"/>
                        <a:pt x="113" y="147"/>
                        <a:pt x="113" y="147"/>
                      </a:cubicBezTo>
                      <a:cubicBezTo>
                        <a:pt x="113" y="147"/>
                        <a:pt x="112" y="147"/>
                        <a:pt x="112" y="147"/>
                      </a:cubicBezTo>
                      <a:cubicBezTo>
                        <a:pt x="111" y="147"/>
                        <a:pt x="110" y="147"/>
                        <a:pt x="110" y="147"/>
                      </a:cubicBezTo>
                      <a:cubicBezTo>
                        <a:pt x="112" y="146"/>
                        <a:pt x="118" y="143"/>
                        <a:pt x="121" y="142"/>
                      </a:cubicBezTo>
                      <a:cubicBezTo>
                        <a:pt x="119" y="142"/>
                        <a:pt x="120" y="142"/>
                        <a:pt x="118" y="141"/>
                      </a:cubicBezTo>
                      <a:cubicBezTo>
                        <a:pt x="118" y="140"/>
                        <a:pt x="120" y="141"/>
                        <a:pt x="120" y="141"/>
                      </a:cubicBezTo>
                      <a:cubicBezTo>
                        <a:pt x="120" y="141"/>
                        <a:pt x="119" y="140"/>
                        <a:pt x="118" y="140"/>
                      </a:cubicBezTo>
                      <a:cubicBezTo>
                        <a:pt x="117" y="139"/>
                        <a:pt x="115" y="139"/>
                        <a:pt x="115" y="139"/>
                      </a:cubicBezTo>
                      <a:cubicBezTo>
                        <a:pt x="115" y="141"/>
                        <a:pt x="111" y="139"/>
                        <a:pt x="111" y="140"/>
                      </a:cubicBezTo>
                      <a:cubicBezTo>
                        <a:pt x="111" y="140"/>
                        <a:pt x="113" y="140"/>
                        <a:pt x="114" y="141"/>
                      </a:cubicBezTo>
                      <a:cubicBezTo>
                        <a:pt x="115" y="141"/>
                        <a:pt x="117" y="141"/>
                        <a:pt x="117" y="141"/>
                      </a:cubicBezTo>
                      <a:cubicBezTo>
                        <a:pt x="117" y="142"/>
                        <a:pt x="113" y="144"/>
                        <a:pt x="109" y="142"/>
                      </a:cubicBezTo>
                      <a:cubicBezTo>
                        <a:pt x="108" y="141"/>
                        <a:pt x="111" y="140"/>
                        <a:pt x="111" y="140"/>
                      </a:cubicBezTo>
                      <a:cubicBezTo>
                        <a:pt x="110" y="140"/>
                        <a:pt x="107" y="139"/>
                        <a:pt x="107" y="139"/>
                      </a:cubicBezTo>
                      <a:cubicBezTo>
                        <a:pt x="109" y="139"/>
                        <a:pt x="109" y="139"/>
                        <a:pt x="109" y="139"/>
                      </a:cubicBezTo>
                      <a:cubicBezTo>
                        <a:pt x="107" y="137"/>
                        <a:pt x="105" y="139"/>
                        <a:pt x="103" y="137"/>
                      </a:cubicBezTo>
                      <a:cubicBezTo>
                        <a:pt x="103" y="137"/>
                        <a:pt x="103" y="136"/>
                        <a:pt x="102" y="135"/>
                      </a:cubicBezTo>
                      <a:cubicBezTo>
                        <a:pt x="102" y="135"/>
                        <a:pt x="101" y="134"/>
                        <a:pt x="101" y="135"/>
                      </a:cubicBezTo>
                      <a:cubicBezTo>
                        <a:pt x="102" y="137"/>
                        <a:pt x="100" y="141"/>
                        <a:pt x="98" y="142"/>
                      </a:cubicBezTo>
                      <a:cubicBezTo>
                        <a:pt x="98" y="141"/>
                        <a:pt x="97" y="141"/>
                        <a:pt x="97" y="140"/>
                      </a:cubicBezTo>
                      <a:cubicBezTo>
                        <a:pt x="96" y="139"/>
                        <a:pt x="95" y="138"/>
                        <a:pt x="94" y="137"/>
                      </a:cubicBezTo>
                      <a:cubicBezTo>
                        <a:pt x="93" y="136"/>
                        <a:pt x="97" y="135"/>
                        <a:pt x="96" y="134"/>
                      </a:cubicBezTo>
                      <a:cubicBezTo>
                        <a:pt x="96" y="134"/>
                        <a:pt x="95" y="135"/>
                        <a:pt x="95" y="135"/>
                      </a:cubicBezTo>
                      <a:cubicBezTo>
                        <a:pt x="94" y="134"/>
                        <a:pt x="95" y="134"/>
                        <a:pt x="93" y="133"/>
                      </a:cubicBezTo>
                      <a:cubicBezTo>
                        <a:pt x="93" y="134"/>
                        <a:pt x="89" y="132"/>
                        <a:pt x="92" y="134"/>
                      </a:cubicBezTo>
                      <a:cubicBezTo>
                        <a:pt x="91" y="134"/>
                        <a:pt x="90" y="134"/>
                        <a:pt x="90" y="134"/>
                      </a:cubicBezTo>
                      <a:cubicBezTo>
                        <a:pt x="89" y="134"/>
                        <a:pt x="88" y="134"/>
                        <a:pt x="87" y="134"/>
                      </a:cubicBezTo>
                      <a:cubicBezTo>
                        <a:pt x="87" y="134"/>
                        <a:pt x="87" y="135"/>
                        <a:pt x="86" y="136"/>
                      </a:cubicBezTo>
                      <a:cubicBezTo>
                        <a:pt x="85" y="136"/>
                        <a:pt x="84" y="137"/>
                        <a:pt x="83" y="138"/>
                      </a:cubicBezTo>
                      <a:cubicBezTo>
                        <a:pt x="83" y="137"/>
                        <a:pt x="83" y="137"/>
                        <a:pt x="82" y="137"/>
                      </a:cubicBezTo>
                      <a:cubicBezTo>
                        <a:pt x="78" y="138"/>
                        <a:pt x="76" y="139"/>
                        <a:pt x="73" y="140"/>
                      </a:cubicBezTo>
                      <a:cubicBezTo>
                        <a:pt x="72" y="140"/>
                        <a:pt x="70" y="141"/>
                        <a:pt x="71" y="140"/>
                      </a:cubicBezTo>
                      <a:cubicBezTo>
                        <a:pt x="71" y="140"/>
                        <a:pt x="70" y="141"/>
                        <a:pt x="69" y="141"/>
                      </a:cubicBezTo>
                      <a:cubicBezTo>
                        <a:pt x="67" y="141"/>
                        <a:pt x="71" y="140"/>
                        <a:pt x="69" y="139"/>
                      </a:cubicBezTo>
                      <a:cubicBezTo>
                        <a:pt x="70" y="140"/>
                        <a:pt x="67" y="142"/>
                        <a:pt x="66" y="142"/>
                      </a:cubicBezTo>
                      <a:cubicBezTo>
                        <a:pt x="67" y="144"/>
                        <a:pt x="69" y="141"/>
                        <a:pt x="71" y="140"/>
                      </a:cubicBezTo>
                      <a:cubicBezTo>
                        <a:pt x="71" y="142"/>
                        <a:pt x="69" y="145"/>
                        <a:pt x="66" y="147"/>
                      </a:cubicBezTo>
                      <a:cubicBezTo>
                        <a:pt x="62" y="148"/>
                        <a:pt x="64" y="146"/>
                        <a:pt x="63" y="146"/>
                      </a:cubicBezTo>
                      <a:cubicBezTo>
                        <a:pt x="57" y="148"/>
                        <a:pt x="59" y="151"/>
                        <a:pt x="54" y="150"/>
                      </a:cubicBezTo>
                      <a:cubicBezTo>
                        <a:pt x="51" y="149"/>
                        <a:pt x="53" y="148"/>
                        <a:pt x="53" y="147"/>
                      </a:cubicBezTo>
                      <a:cubicBezTo>
                        <a:pt x="55" y="147"/>
                        <a:pt x="57" y="147"/>
                        <a:pt x="58" y="147"/>
                      </a:cubicBezTo>
                      <a:cubicBezTo>
                        <a:pt x="56" y="147"/>
                        <a:pt x="56" y="147"/>
                        <a:pt x="56" y="147"/>
                      </a:cubicBezTo>
                      <a:cubicBezTo>
                        <a:pt x="57" y="146"/>
                        <a:pt x="59" y="146"/>
                        <a:pt x="60" y="146"/>
                      </a:cubicBezTo>
                      <a:cubicBezTo>
                        <a:pt x="59" y="146"/>
                        <a:pt x="56" y="146"/>
                        <a:pt x="53" y="147"/>
                      </a:cubicBezTo>
                      <a:cubicBezTo>
                        <a:pt x="52" y="147"/>
                        <a:pt x="50" y="147"/>
                        <a:pt x="49" y="147"/>
                      </a:cubicBezTo>
                      <a:cubicBezTo>
                        <a:pt x="47" y="147"/>
                        <a:pt x="46" y="147"/>
                        <a:pt x="45" y="146"/>
                      </a:cubicBezTo>
                      <a:cubicBezTo>
                        <a:pt x="44" y="147"/>
                        <a:pt x="43" y="147"/>
                        <a:pt x="43" y="147"/>
                      </a:cubicBezTo>
                      <a:cubicBezTo>
                        <a:pt x="45" y="147"/>
                        <a:pt x="45" y="147"/>
                        <a:pt x="45" y="147"/>
                      </a:cubicBezTo>
                      <a:cubicBezTo>
                        <a:pt x="46" y="148"/>
                        <a:pt x="42" y="149"/>
                        <a:pt x="44" y="149"/>
                      </a:cubicBezTo>
                      <a:cubicBezTo>
                        <a:pt x="42" y="150"/>
                        <a:pt x="40" y="151"/>
                        <a:pt x="37" y="150"/>
                      </a:cubicBezTo>
                      <a:cubicBezTo>
                        <a:pt x="36" y="148"/>
                        <a:pt x="36" y="148"/>
                        <a:pt x="36" y="148"/>
                      </a:cubicBezTo>
                      <a:cubicBezTo>
                        <a:pt x="36" y="149"/>
                        <a:pt x="38" y="149"/>
                        <a:pt x="39" y="149"/>
                      </a:cubicBezTo>
                      <a:cubicBezTo>
                        <a:pt x="38" y="150"/>
                        <a:pt x="35" y="147"/>
                        <a:pt x="33" y="148"/>
                      </a:cubicBezTo>
                      <a:cubicBezTo>
                        <a:pt x="35" y="150"/>
                        <a:pt x="35" y="150"/>
                        <a:pt x="35" y="150"/>
                      </a:cubicBezTo>
                      <a:cubicBezTo>
                        <a:pt x="33" y="150"/>
                        <a:pt x="30" y="151"/>
                        <a:pt x="28" y="150"/>
                      </a:cubicBezTo>
                      <a:cubicBezTo>
                        <a:pt x="29" y="152"/>
                        <a:pt x="28" y="150"/>
                        <a:pt x="30" y="152"/>
                      </a:cubicBezTo>
                      <a:cubicBezTo>
                        <a:pt x="29" y="150"/>
                        <a:pt x="37" y="153"/>
                        <a:pt x="34" y="150"/>
                      </a:cubicBezTo>
                      <a:cubicBezTo>
                        <a:pt x="36" y="152"/>
                        <a:pt x="37" y="152"/>
                        <a:pt x="40" y="153"/>
                      </a:cubicBezTo>
                      <a:cubicBezTo>
                        <a:pt x="40" y="153"/>
                        <a:pt x="39" y="152"/>
                        <a:pt x="41" y="152"/>
                      </a:cubicBezTo>
                      <a:cubicBezTo>
                        <a:pt x="41" y="152"/>
                        <a:pt x="42" y="152"/>
                        <a:pt x="42" y="152"/>
                      </a:cubicBezTo>
                      <a:cubicBezTo>
                        <a:pt x="42" y="152"/>
                        <a:pt x="42" y="152"/>
                        <a:pt x="42" y="152"/>
                      </a:cubicBezTo>
                      <a:cubicBezTo>
                        <a:pt x="42" y="152"/>
                        <a:pt x="42" y="152"/>
                        <a:pt x="42" y="152"/>
                      </a:cubicBezTo>
                      <a:cubicBezTo>
                        <a:pt x="42" y="152"/>
                        <a:pt x="42" y="152"/>
                        <a:pt x="42" y="152"/>
                      </a:cubicBezTo>
                      <a:cubicBezTo>
                        <a:pt x="41" y="152"/>
                        <a:pt x="41" y="152"/>
                        <a:pt x="41" y="151"/>
                      </a:cubicBezTo>
                      <a:cubicBezTo>
                        <a:pt x="42" y="151"/>
                        <a:pt x="45" y="151"/>
                        <a:pt x="46" y="150"/>
                      </a:cubicBezTo>
                      <a:cubicBezTo>
                        <a:pt x="47" y="150"/>
                        <a:pt x="46" y="151"/>
                        <a:pt x="46" y="151"/>
                      </a:cubicBezTo>
                      <a:cubicBezTo>
                        <a:pt x="48" y="150"/>
                        <a:pt x="48" y="150"/>
                        <a:pt x="48" y="150"/>
                      </a:cubicBezTo>
                      <a:cubicBezTo>
                        <a:pt x="48" y="151"/>
                        <a:pt x="52" y="152"/>
                        <a:pt x="49" y="152"/>
                      </a:cubicBezTo>
                      <a:cubicBezTo>
                        <a:pt x="51" y="152"/>
                        <a:pt x="51" y="152"/>
                        <a:pt x="51" y="152"/>
                      </a:cubicBezTo>
                      <a:cubicBezTo>
                        <a:pt x="53" y="153"/>
                        <a:pt x="55" y="153"/>
                        <a:pt x="57" y="152"/>
                      </a:cubicBezTo>
                      <a:cubicBezTo>
                        <a:pt x="58" y="152"/>
                        <a:pt x="60" y="150"/>
                        <a:pt x="59" y="151"/>
                      </a:cubicBezTo>
                      <a:cubicBezTo>
                        <a:pt x="59" y="151"/>
                        <a:pt x="60" y="151"/>
                        <a:pt x="61" y="151"/>
                      </a:cubicBezTo>
                      <a:cubicBezTo>
                        <a:pt x="62" y="150"/>
                        <a:pt x="63" y="150"/>
                        <a:pt x="63" y="150"/>
                      </a:cubicBezTo>
                      <a:cubicBezTo>
                        <a:pt x="63" y="150"/>
                        <a:pt x="63" y="150"/>
                        <a:pt x="63" y="150"/>
                      </a:cubicBezTo>
                      <a:cubicBezTo>
                        <a:pt x="67" y="149"/>
                        <a:pt x="71" y="146"/>
                        <a:pt x="76" y="145"/>
                      </a:cubicBezTo>
                      <a:cubicBezTo>
                        <a:pt x="77" y="145"/>
                        <a:pt x="77" y="144"/>
                        <a:pt x="78" y="144"/>
                      </a:cubicBezTo>
                      <a:cubicBezTo>
                        <a:pt x="79" y="144"/>
                        <a:pt x="79" y="143"/>
                        <a:pt x="80" y="143"/>
                      </a:cubicBezTo>
                      <a:cubicBezTo>
                        <a:pt x="81" y="143"/>
                        <a:pt x="81" y="143"/>
                        <a:pt x="81" y="143"/>
                      </a:cubicBezTo>
                      <a:cubicBezTo>
                        <a:pt x="81" y="143"/>
                        <a:pt x="83" y="143"/>
                        <a:pt x="83" y="143"/>
                      </a:cubicBezTo>
                      <a:cubicBezTo>
                        <a:pt x="84" y="143"/>
                        <a:pt x="85" y="143"/>
                        <a:pt x="85" y="142"/>
                      </a:cubicBezTo>
                      <a:cubicBezTo>
                        <a:pt x="86" y="142"/>
                        <a:pt x="87" y="143"/>
                        <a:pt x="87" y="143"/>
                      </a:cubicBezTo>
                      <a:cubicBezTo>
                        <a:pt x="88" y="143"/>
                        <a:pt x="88" y="143"/>
                        <a:pt x="89" y="143"/>
                      </a:cubicBezTo>
                      <a:cubicBezTo>
                        <a:pt x="89" y="143"/>
                        <a:pt x="89" y="143"/>
                        <a:pt x="89" y="143"/>
                      </a:cubicBezTo>
                      <a:cubicBezTo>
                        <a:pt x="89" y="143"/>
                        <a:pt x="89" y="143"/>
                        <a:pt x="89" y="143"/>
                      </a:cubicBezTo>
                      <a:cubicBezTo>
                        <a:pt x="90" y="143"/>
                        <a:pt x="90" y="143"/>
                        <a:pt x="90" y="143"/>
                      </a:cubicBezTo>
                      <a:cubicBezTo>
                        <a:pt x="90" y="143"/>
                        <a:pt x="91" y="143"/>
                        <a:pt x="91" y="143"/>
                      </a:cubicBezTo>
                      <a:cubicBezTo>
                        <a:pt x="92" y="143"/>
                        <a:pt x="93" y="143"/>
                        <a:pt x="93" y="143"/>
                      </a:cubicBezTo>
                      <a:cubicBezTo>
                        <a:pt x="94" y="143"/>
                        <a:pt x="94" y="143"/>
                        <a:pt x="94" y="143"/>
                      </a:cubicBezTo>
                      <a:cubicBezTo>
                        <a:pt x="95" y="143"/>
                        <a:pt x="96" y="143"/>
                        <a:pt x="96" y="143"/>
                      </a:cubicBezTo>
                      <a:cubicBezTo>
                        <a:pt x="97" y="144"/>
                        <a:pt x="97" y="144"/>
                        <a:pt x="98" y="144"/>
                      </a:cubicBezTo>
                      <a:cubicBezTo>
                        <a:pt x="98" y="144"/>
                        <a:pt x="99" y="144"/>
                        <a:pt x="100" y="144"/>
                      </a:cubicBezTo>
                      <a:cubicBezTo>
                        <a:pt x="100" y="144"/>
                        <a:pt x="100" y="144"/>
                        <a:pt x="100" y="144"/>
                      </a:cubicBezTo>
                      <a:cubicBezTo>
                        <a:pt x="102" y="144"/>
                        <a:pt x="105" y="147"/>
                        <a:pt x="109" y="148"/>
                      </a:cubicBezTo>
                      <a:cubicBezTo>
                        <a:pt x="109" y="148"/>
                        <a:pt x="108" y="148"/>
                        <a:pt x="107" y="147"/>
                      </a:cubicBezTo>
                      <a:cubicBezTo>
                        <a:pt x="111" y="151"/>
                        <a:pt x="117" y="149"/>
                        <a:pt x="120" y="151"/>
                      </a:cubicBezTo>
                      <a:cubicBezTo>
                        <a:pt x="121" y="151"/>
                        <a:pt x="122" y="151"/>
                        <a:pt x="123" y="151"/>
                      </a:cubicBezTo>
                      <a:cubicBezTo>
                        <a:pt x="123" y="151"/>
                        <a:pt x="123" y="151"/>
                        <a:pt x="122" y="151"/>
                      </a:cubicBezTo>
                      <a:cubicBezTo>
                        <a:pt x="123" y="151"/>
                        <a:pt x="123" y="151"/>
                        <a:pt x="123" y="151"/>
                      </a:cubicBezTo>
                      <a:cubicBezTo>
                        <a:pt x="123" y="151"/>
                        <a:pt x="124" y="152"/>
                        <a:pt x="124" y="152"/>
                      </a:cubicBezTo>
                      <a:cubicBezTo>
                        <a:pt x="124" y="152"/>
                        <a:pt x="123" y="151"/>
                        <a:pt x="123" y="151"/>
                      </a:cubicBezTo>
                      <a:cubicBezTo>
                        <a:pt x="124" y="151"/>
                        <a:pt x="125" y="151"/>
                        <a:pt x="126" y="151"/>
                      </a:cubicBezTo>
                      <a:cubicBezTo>
                        <a:pt x="127" y="152"/>
                        <a:pt x="127" y="152"/>
                        <a:pt x="127" y="152"/>
                      </a:cubicBezTo>
                      <a:cubicBezTo>
                        <a:pt x="127" y="152"/>
                        <a:pt x="127" y="152"/>
                        <a:pt x="127" y="152"/>
                      </a:cubicBezTo>
                      <a:cubicBezTo>
                        <a:pt x="128" y="152"/>
                        <a:pt x="128" y="151"/>
                        <a:pt x="127" y="151"/>
                      </a:cubicBezTo>
                      <a:cubicBezTo>
                        <a:pt x="128" y="151"/>
                        <a:pt x="129" y="150"/>
                        <a:pt x="129" y="150"/>
                      </a:cubicBezTo>
                      <a:cubicBezTo>
                        <a:pt x="130" y="152"/>
                        <a:pt x="132" y="150"/>
                        <a:pt x="133" y="151"/>
                      </a:cubicBezTo>
                      <a:cubicBezTo>
                        <a:pt x="134" y="151"/>
                        <a:pt x="135" y="151"/>
                        <a:pt x="136" y="151"/>
                      </a:cubicBezTo>
                      <a:cubicBezTo>
                        <a:pt x="138" y="150"/>
                        <a:pt x="139" y="150"/>
                        <a:pt x="139" y="149"/>
                      </a:cubicBezTo>
                      <a:cubicBezTo>
                        <a:pt x="139" y="149"/>
                        <a:pt x="140" y="149"/>
                        <a:pt x="139" y="149"/>
                      </a:cubicBezTo>
                      <a:cubicBezTo>
                        <a:pt x="140" y="149"/>
                        <a:pt x="142" y="149"/>
                        <a:pt x="143" y="149"/>
                      </a:cubicBezTo>
                      <a:cubicBezTo>
                        <a:pt x="143" y="150"/>
                        <a:pt x="143" y="150"/>
                        <a:pt x="143" y="150"/>
                      </a:cubicBezTo>
                      <a:cubicBezTo>
                        <a:pt x="146" y="148"/>
                        <a:pt x="146" y="148"/>
                        <a:pt x="146" y="148"/>
                      </a:cubicBezTo>
                      <a:cubicBezTo>
                        <a:pt x="148" y="148"/>
                        <a:pt x="149" y="149"/>
                        <a:pt x="147" y="150"/>
                      </a:cubicBezTo>
                      <a:cubicBezTo>
                        <a:pt x="151" y="148"/>
                        <a:pt x="150" y="149"/>
                        <a:pt x="153" y="147"/>
                      </a:cubicBezTo>
                      <a:cubicBezTo>
                        <a:pt x="153" y="147"/>
                        <a:pt x="153" y="147"/>
                        <a:pt x="153" y="147"/>
                      </a:cubicBezTo>
                      <a:cubicBezTo>
                        <a:pt x="154" y="147"/>
                        <a:pt x="156" y="146"/>
                        <a:pt x="157" y="146"/>
                      </a:cubicBezTo>
                      <a:cubicBezTo>
                        <a:pt x="158" y="146"/>
                        <a:pt x="159" y="146"/>
                        <a:pt x="160" y="146"/>
                      </a:cubicBezTo>
                      <a:cubicBezTo>
                        <a:pt x="162" y="145"/>
                        <a:pt x="164" y="145"/>
                        <a:pt x="166" y="144"/>
                      </a:cubicBezTo>
                      <a:cubicBezTo>
                        <a:pt x="167" y="143"/>
                        <a:pt x="169" y="142"/>
                        <a:pt x="171" y="141"/>
                      </a:cubicBezTo>
                      <a:cubicBezTo>
                        <a:pt x="173" y="139"/>
                        <a:pt x="175" y="138"/>
                        <a:pt x="176" y="137"/>
                      </a:cubicBezTo>
                      <a:cubicBezTo>
                        <a:pt x="174" y="137"/>
                        <a:pt x="180" y="135"/>
                        <a:pt x="178" y="134"/>
                      </a:cubicBezTo>
                      <a:cubicBezTo>
                        <a:pt x="179" y="134"/>
                        <a:pt x="180" y="133"/>
                        <a:pt x="180" y="134"/>
                      </a:cubicBezTo>
                      <a:cubicBezTo>
                        <a:pt x="181" y="133"/>
                        <a:pt x="182" y="132"/>
                        <a:pt x="183" y="131"/>
                      </a:cubicBezTo>
                      <a:cubicBezTo>
                        <a:pt x="183" y="129"/>
                        <a:pt x="184" y="128"/>
                        <a:pt x="184" y="127"/>
                      </a:cubicBezTo>
                      <a:cubicBezTo>
                        <a:pt x="185" y="127"/>
                        <a:pt x="184" y="128"/>
                        <a:pt x="185" y="128"/>
                      </a:cubicBezTo>
                      <a:cubicBezTo>
                        <a:pt x="185" y="127"/>
                        <a:pt x="185" y="126"/>
                        <a:pt x="185" y="126"/>
                      </a:cubicBezTo>
                      <a:cubicBezTo>
                        <a:pt x="186" y="126"/>
                        <a:pt x="185" y="127"/>
                        <a:pt x="185" y="128"/>
                      </a:cubicBezTo>
                      <a:cubicBezTo>
                        <a:pt x="187" y="124"/>
                        <a:pt x="185" y="123"/>
                        <a:pt x="184" y="122"/>
                      </a:cubicBezTo>
                      <a:cubicBezTo>
                        <a:pt x="185" y="120"/>
                        <a:pt x="185" y="119"/>
                        <a:pt x="185" y="118"/>
                      </a:cubicBezTo>
                      <a:cubicBezTo>
                        <a:pt x="185" y="117"/>
                        <a:pt x="186" y="116"/>
                        <a:pt x="186" y="119"/>
                      </a:cubicBezTo>
                      <a:cubicBezTo>
                        <a:pt x="186" y="118"/>
                        <a:pt x="187" y="116"/>
                        <a:pt x="187" y="114"/>
                      </a:cubicBezTo>
                      <a:cubicBezTo>
                        <a:pt x="187" y="112"/>
                        <a:pt x="187" y="110"/>
                        <a:pt x="186" y="110"/>
                      </a:cubicBezTo>
                      <a:cubicBezTo>
                        <a:pt x="186" y="110"/>
                        <a:pt x="186" y="108"/>
                        <a:pt x="186" y="108"/>
                      </a:cubicBezTo>
                      <a:cubicBezTo>
                        <a:pt x="186" y="105"/>
                        <a:pt x="186" y="105"/>
                        <a:pt x="185" y="102"/>
                      </a:cubicBezTo>
                      <a:cubicBezTo>
                        <a:pt x="185" y="103"/>
                        <a:pt x="185" y="103"/>
                        <a:pt x="185" y="103"/>
                      </a:cubicBezTo>
                      <a:cubicBezTo>
                        <a:pt x="183" y="102"/>
                        <a:pt x="184" y="100"/>
                        <a:pt x="183" y="98"/>
                      </a:cubicBezTo>
                      <a:cubicBezTo>
                        <a:pt x="183" y="98"/>
                        <a:pt x="183" y="98"/>
                        <a:pt x="183" y="98"/>
                      </a:cubicBezTo>
                      <a:cubicBezTo>
                        <a:pt x="183" y="93"/>
                        <a:pt x="182" y="96"/>
                        <a:pt x="181" y="91"/>
                      </a:cubicBezTo>
                      <a:cubicBezTo>
                        <a:pt x="180" y="92"/>
                        <a:pt x="180" y="92"/>
                        <a:pt x="180" y="92"/>
                      </a:cubicBezTo>
                      <a:cubicBezTo>
                        <a:pt x="179" y="92"/>
                        <a:pt x="179" y="91"/>
                        <a:pt x="179" y="89"/>
                      </a:cubicBezTo>
                      <a:cubicBezTo>
                        <a:pt x="179" y="88"/>
                        <a:pt x="178" y="86"/>
                        <a:pt x="177" y="85"/>
                      </a:cubicBezTo>
                      <a:cubicBezTo>
                        <a:pt x="177" y="85"/>
                        <a:pt x="177" y="86"/>
                        <a:pt x="177" y="86"/>
                      </a:cubicBezTo>
                      <a:cubicBezTo>
                        <a:pt x="176" y="86"/>
                        <a:pt x="176" y="84"/>
                        <a:pt x="176" y="83"/>
                      </a:cubicBezTo>
                      <a:cubicBezTo>
                        <a:pt x="176" y="82"/>
                        <a:pt x="176" y="80"/>
                        <a:pt x="175" y="79"/>
                      </a:cubicBezTo>
                      <a:cubicBezTo>
                        <a:pt x="175" y="79"/>
                        <a:pt x="176" y="79"/>
                        <a:pt x="176" y="80"/>
                      </a:cubicBezTo>
                      <a:cubicBezTo>
                        <a:pt x="173" y="76"/>
                        <a:pt x="175" y="80"/>
                        <a:pt x="172" y="78"/>
                      </a:cubicBezTo>
                      <a:cubicBezTo>
                        <a:pt x="172" y="77"/>
                        <a:pt x="174" y="77"/>
                        <a:pt x="172" y="76"/>
                      </a:cubicBezTo>
                      <a:cubicBezTo>
                        <a:pt x="172" y="75"/>
                        <a:pt x="170" y="75"/>
                        <a:pt x="168" y="74"/>
                      </a:cubicBezTo>
                      <a:cubicBezTo>
                        <a:pt x="166" y="73"/>
                        <a:pt x="164" y="73"/>
                        <a:pt x="163" y="71"/>
                      </a:cubicBezTo>
                      <a:cubicBezTo>
                        <a:pt x="164" y="72"/>
                        <a:pt x="164" y="73"/>
                        <a:pt x="163" y="72"/>
                      </a:cubicBezTo>
                      <a:cubicBezTo>
                        <a:pt x="161" y="72"/>
                        <a:pt x="158" y="68"/>
                        <a:pt x="155" y="69"/>
                      </a:cubicBezTo>
                      <a:cubicBezTo>
                        <a:pt x="155" y="69"/>
                        <a:pt x="155" y="68"/>
                        <a:pt x="155" y="68"/>
                      </a:cubicBezTo>
                      <a:cubicBezTo>
                        <a:pt x="155" y="68"/>
                        <a:pt x="153" y="68"/>
                        <a:pt x="152" y="67"/>
                      </a:cubicBezTo>
                      <a:cubicBezTo>
                        <a:pt x="151" y="67"/>
                        <a:pt x="150" y="66"/>
                        <a:pt x="150" y="66"/>
                      </a:cubicBezTo>
                      <a:cubicBezTo>
                        <a:pt x="150" y="65"/>
                        <a:pt x="148" y="63"/>
                        <a:pt x="146" y="62"/>
                      </a:cubicBezTo>
                      <a:cubicBezTo>
                        <a:pt x="145" y="61"/>
                        <a:pt x="143" y="59"/>
                        <a:pt x="144" y="58"/>
                      </a:cubicBezTo>
                      <a:cubicBezTo>
                        <a:pt x="144" y="58"/>
                        <a:pt x="143" y="57"/>
                        <a:pt x="143" y="56"/>
                      </a:cubicBezTo>
                      <a:cubicBezTo>
                        <a:pt x="142" y="55"/>
                        <a:pt x="141" y="54"/>
                        <a:pt x="141" y="54"/>
                      </a:cubicBezTo>
                      <a:cubicBezTo>
                        <a:pt x="142" y="54"/>
                        <a:pt x="142" y="54"/>
                        <a:pt x="142" y="54"/>
                      </a:cubicBezTo>
                      <a:cubicBezTo>
                        <a:pt x="140" y="51"/>
                        <a:pt x="139" y="51"/>
                        <a:pt x="138" y="50"/>
                      </a:cubicBezTo>
                      <a:cubicBezTo>
                        <a:pt x="138" y="49"/>
                        <a:pt x="138" y="50"/>
                        <a:pt x="139" y="50"/>
                      </a:cubicBezTo>
                      <a:cubicBezTo>
                        <a:pt x="137" y="45"/>
                        <a:pt x="137" y="45"/>
                        <a:pt x="134" y="42"/>
                      </a:cubicBezTo>
                      <a:cubicBezTo>
                        <a:pt x="135" y="41"/>
                        <a:pt x="135" y="41"/>
                        <a:pt x="135" y="41"/>
                      </a:cubicBezTo>
                      <a:cubicBezTo>
                        <a:pt x="135" y="41"/>
                        <a:pt x="134" y="41"/>
                        <a:pt x="134" y="40"/>
                      </a:cubicBezTo>
                      <a:cubicBezTo>
                        <a:pt x="134" y="38"/>
                        <a:pt x="133" y="37"/>
                        <a:pt x="132" y="35"/>
                      </a:cubicBezTo>
                      <a:cubicBezTo>
                        <a:pt x="132" y="33"/>
                        <a:pt x="131" y="31"/>
                        <a:pt x="129" y="30"/>
                      </a:cubicBezTo>
                      <a:cubicBezTo>
                        <a:pt x="130" y="30"/>
                        <a:pt x="130" y="30"/>
                        <a:pt x="130" y="30"/>
                      </a:cubicBezTo>
                      <a:cubicBezTo>
                        <a:pt x="126" y="26"/>
                        <a:pt x="125" y="17"/>
                        <a:pt x="120" y="18"/>
                      </a:cubicBezTo>
                      <a:cubicBezTo>
                        <a:pt x="120" y="18"/>
                        <a:pt x="120" y="18"/>
                        <a:pt x="119" y="17"/>
                      </a:cubicBezTo>
                      <a:cubicBezTo>
                        <a:pt x="118" y="16"/>
                        <a:pt x="117" y="16"/>
                        <a:pt x="117" y="16"/>
                      </a:cubicBezTo>
                      <a:cubicBezTo>
                        <a:pt x="120" y="20"/>
                        <a:pt x="116" y="17"/>
                        <a:pt x="117" y="18"/>
                      </a:cubicBezTo>
                      <a:cubicBezTo>
                        <a:pt x="115" y="17"/>
                        <a:pt x="114" y="14"/>
                        <a:pt x="116" y="16"/>
                      </a:cubicBezTo>
                      <a:cubicBezTo>
                        <a:pt x="116" y="16"/>
                        <a:pt x="116" y="16"/>
                        <a:pt x="116" y="16"/>
                      </a:cubicBezTo>
                      <a:cubicBezTo>
                        <a:pt x="117" y="16"/>
                        <a:pt x="116" y="15"/>
                        <a:pt x="115" y="13"/>
                      </a:cubicBezTo>
                      <a:cubicBezTo>
                        <a:pt x="114" y="12"/>
                        <a:pt x="113" y="11"/>
                        <a:pt x="113" y="11"/>
                      </a:cubicBezTo>
                      <a:cubicBezTo>
                        <a:pt x="109" y="8"/>
                        <a:pt x="105" y="5"/>
                        <a:pt x="101" y="3"/>
                      </a:cubicBezTo>
                      <a:cubicBezTo>
                        <a:pt x="97" y="1"/>
                        <a:pt x="92" y="0"/>
                        <a:pt x="87" y="0"/>
                      </a:cubicBezTo>
                      <a:cubicBezTo>
                        <a:pt x="88" y="1"/>
                        <a:pt x="88" y="1"/>
                        <a:pt x="88" y="1"/>
                      </a:cubicBezTo>
                      <a:cubicBezTo>
                        <a:pt x="88" y="1"/>
                        <a:pt x="87" y="1"/>
                        <a:pt x="86" y="1"/>
                      </a:cubicBezTo>
                      <a:cubicBezTo>
                        <a:pt x="86" y="2"/>
                        <a:pt x="85" y="2"/>
                        <a:pt x="85" y="2"/>
                      </a:cubicBezTo>
                      <a:cubicBezTo>
                        <a:pt x="84" y="1"/>
                        <a:pt x="83" y="1"/>
                        <a:pt x="86" y="0"/>
                      </a:cubicBezTo>
                      <a:cubicBezTo>
                        <a:pt x="85" y="0"/>
                        <a:pt x="84" y="0"/>
                        <a:pt x="83" y="1"/>
                      </a:cubicBezTo>
                      <a:cubicBezTo>
                        <a:pt x="83" y="1"/>
                        <a:pt x="83" y="1"/>
                        <a:pt x="83" y="1"/>
                      </a:cubicBezTo>
                      <a:cubicBezTo>
                        <a:pt x="83" y="1"/>
                        <a:pt x="82" y="2"/>
                        <a:pt x="82" y="2"/>
                      </a:cubicBezTo>
                      <a:cubicBezTo>
                        <a:pt x="78" y="2"/>
                        <a:pt x="84" y="0"/>
                        <a:pt x="82" y="0"/>
                      </a:cubicBezTo>
                      <a:cubicBezTo>
                        <a:pt x="80" y="1"/>
                        <a:pt x="80" y="1"/>
                        <a:pt x="80" y="1"/>
                      </a:cubicBezTo>
                      <a:cubicBezTo>
                        <a:pt x="81" y="1"/>
                        <a:pt x="81" y="1"/>
                        <a:pt x="81" y="1"/>
                      </a:cubicBezTo>
                      <a:cubicBezTo>
                        <a:pt x="79" y="2"/>
                        <a:pt x="79" y="2"/>
                        <a:pt x="77" y="3"/>
                      </a:cubicBezTo>
                      <a:cubicBezTo>
                        <a:pt x="75" y="3"/>
                        <a:pt x="76" y="2"/>
                        <a:pt x="75" y="3"/>
                      </a:cubicBezTo>
                      <a:cubicBezTo>
                        <a:pt x="75" y="3"/>
                        <a:pt x="75" y="3"/>
                        <a:pt x="74" y="3"/>
                      </a:cubicBezTo>
                      <a:cubicBezTo>
                        <a:pt x="70" y="5"/>
                        <a:pt x="70" y="5"/>
                        <a:pt x="70" y="5"/>
                      </a:cubicBezTo>
                      <a:cubicBezTo>
                        <a:pt x="72" y="5"/>
                        <a:pt x="72" y="5"/>
                        <a:pt x="72" y="5"/>
                      </a:cubicBezTo>
                      <a:cubicBezTo>
                        <a:pt x="71" y="6"/>
                        <a:pt x="69" y="7"/>
                        <a:pt x="71" y="7"/>
                      </a:cubicBezTo>
                      <a:cubicBezTo>
                        <a:pt x="70" y="7"/>
                        <a:pt x="69" y="7"/>
                        <a:pt x="68" y="8"/>
                      </a:cubicBezTo>
                      <a:cubicBezTo>
                        <a:pt x="66" y="9"/>
                        <a:pt x="65" y="9"/>
                        <a:pt x="63" y="11"/>
                      </a:cubicBezTo>
                      <a:cubicBezTo>
                        <a:pt x="61" y="13"/>
                        <a:pt x="58" y="15"/>
                        <a:pt x="58" y="16"/>
                      </a:cubicBezTo>
                      <a:cubicBezTo>
                        <a:pt x="57" y="18"/>
                        <a:pt x="55" y="20"/>
                        <a:pt x="53" y="22"/>
                      </a:cubicBezTo>
                      <a:cubicBezTo>
                        <a:pt x="54" y="22"/>
                        <a:pt x="55" y="22"/>
                        <a:pt x="53" y="24"/>
                      </a:cubicBezTo>
                      <a:cubicBezTo>
                        <a:pt x="52" y="22"/>
                        <a:pt x="50" y="27"/>
                        <a:pt x="47" y="28"/>
                      </a:cubicBezTo>
                      <a:cubicBezTo>
                        <a:pt x="48" y="27"/>
                        <a:pt x="47" y="29"/>
                        <a:pt x="47" y="30"/>
                      </a:cubicBezTo>
                      <a:cubicBezTo>
                        <a:pt x="46" y="32"/>
                        <a:pt x="45" y="33"/>
                        <a:pt x="47" y="32"/>
                      </a:cubicBezTo>
                      <a:cubicBezTo>
                        <a:pt x="46" y="34"/>
                        <a:pt x="46" y="32"/>
                        <a:pt x="45" y="33"/>
                      </a:cubicBezTo>
                      <a:cubicBezTo>
                        <a:pt x="44" y="35"/>
                        <a:pt x="43" y="37"/>
                        <a:pt x="41" y="40"/>
                      </a:cubicBezTo>
                      <a:cubicBezTo>
                        <a:pt x="41" y="40"/>
                        <a:pt x="41" y="40"/>
                        <a:pt x="41" y="40"/>
                      </a:cubicBezTo>
                      <a:cubicBezTo>
                        <a:pt x="41" y="41"/>
                        <a:pt x="41" y="41"/>
                        <a:pt x="41" y="41"/>
                      </a:cubicBezTo>
                      <a:cubicBezTo>
                        <a:pt x="40" y="42"/>
                        <a:pt x="40" y="42"/>
                        <a:pt x="40" y="42"/>
                      </a:cubicBezTo>
                      <a:cubicBezTo>
                        <a:pt x="39" y="44"/>
                        <a:pt x="39" y="44"/>
                        <a:pt x="39" y="44"/>
                      </a:cubicBezTo>
                      <a:cubicBezTo>
                        <a:pt x="39" y="45"/>
                        <a:pt x="38" y="47"/>
                        <a:pt x="37" y="48"/>
                      </a:cubicBezTo>
                      <a:cubicBezTo>
                        <a:pt x="38" y="48"/>
                        <a:pt x="38" y="48"/>
                        <a:pt x="38" y="49"/>
                      </a:cubicBezTo>
                      <a:cubicBezTo>
                        <a:pt x="38" y="49"/>
                        <a:pt x="38" y="50"/>
                        <a:pt x="37" y="50"/>
                      </a:cubicBezTo>
                      <a:cubicBezTo>
                        <a:pt x="36" y="51"/>
                        <a:pt x="35" y="51"/>
                        <a:pt x="35" y="51"/>
                      </a:cubicBezTo>
                      <a:cubicBezTo>
                        <a:pt x="35" y="52"/>
                        <a:pt x="37" y="53"/>
                        <a:pt x="35" y="54"/>
                      </a:cubicBezTo>
                      <a:cubicBezTo>
                        <a:pt x="35" y="54"/>
                        <a:pt x="36" y="54"/>
                        <a:pt x="35" y="54"/>
                      </a:cubicBezTo>
                      <a:cubicBezTo>
                        <a:pt x="32" y="59"/>
                        <a:pt x="29" y="64"/>
                        <a:pt x="25" y="67"/>
                      </a:cubicBezTo>
                      <a:cubicBezTo>
                        <a:pt x="24" y="68"/>
                        <a:pt x="22" y="69"/>
                        <a:pt x="21" y="69"/>
                      </a:cubicBezTo>
                      <a:cubicBezTo>
                        <a:pt x="21" y="69"/>
                        <a:pt x="21" y="69"/>
                        <a:pt x="21" y="69"/>
                      </a:cubicBezTo>
                      <a:cubicBezTo>
                        <a:pt x="20" y="70"/>
                        <a:pt x="20" y="70"/>
                        <a:pt x="20" y="70"/>
                      </a:cubicBezTo>
                      <a:cubicBezTo>
                        <a:pt x="17" y="71"/>
                        <a:pt x="17" y="71"/>
                        <a:pt x="17" y="71"/>
                      </a:cubicBezTo>
                      <a:cubicBezTo>
                        <a:pt x="14" y="72"/>
                        <a:pt x="12" y="73"/>
                        <a:pt x="8" y="74"/>
                      </a:cubicBezTo>
                      <a:cubicBezTo>
                        <a:pt x="10" y="74"/>
                        <a:pt x="9" y="74"/>
                        <a:pt x="8" y="75"/>
                      </a:cubicBezTo>
                      <a:cubicBezTo>
                        <a:pt x="9" y="75"/>
                        <a:pt x="9" y="76"/>
                        <a:pt x="9" y="76"/>
                      </a:cubicBezTo>
                      <a:cubicBezTo>
                        <a:pt x="9" y="76"/>
                        <a:pt x="8" y="76"/>
                        <a:pt x="6" y="77"/>
                      </a:cubicBezTo>
                      <a:cubicBezTo>
                        <a:pt x="6" y="77"/>
                        <a:pt x="5" y="77"/>
                        <a:pt x="5" y="78"/>
                      </a:cubicBezTo>
                      <a:cubicBezTo>
                        <a:pt x="4" y="78"/>
                        <a:pt x="4" y="78"/>
                        <a:pt x="4" y="78"/>
                      </a:cubicBezTo>
                      <a:cubicBezTo>
                        <a:pt x="4" y="79"/>
                        <a:pt x="3" y="80"/>
                        <a:pt x="2" y="81"/>
                      </a:cubicBezTo>
                      <a:cubicBezTo>
                        <a:pt x="1" y="82"/>
                        <a:pt x="0" y="83"/>
                        <a:pt x="0" y="83"/>
                      </a:cubicBezTo>
                      <a:cubicBezTo>
                        <a:pt x="1" y="82"/>
                        <a:pt x="1" y="82"/>
                        <a:pt x="1" y="82"/>
                      </a:cubicBezTo>
                      <a:cubicBezTo>
                        <a:pt x="1" y="83"/>
                        <a:pt x="2" y="83"/>
                        <a:pt x="3" y="83"/>
                      </a:cubicBezTo>
                      <a:cubicBezTo>
                        <a:pt x="5" y="83"/>
                        <a:pt x="6" y="83"/>
                        <a:pt x="7" y="84"/>
                      </a:cubicBezTo>
                      <a:cubicBezTo>
                        <a:pt x="7" y="83"/>
                        <a:pt x="9" y="82"/>
                        <a:pt x="10" y="82"/>
                      </a:cubicBezTo>
                      <a:cubicBezTo>
                        <a:pt x="12" y="81"/>
                        <a:pt x="14" y="81"/>
                        <a:pt x="15" y="79"/>
                      </a:cubicBezTo>
                      <a:cubicBezTo>
                        <a:pt x="15" y="79"/>
                        <a:pt x="14" y="80"/>
                        <a:pt x="15" y="80"/>
                      </a:cubicBezTo>
                      <a:cubicBezTo>
                        <a:pt x="15" y="78"/>
                        <a:pt x="16" y="78"/>
                        <a:pt x="18" y="77"/>
                      </a:cubicBezTo>
                      <a:cubicBezTo>
                        <a:pt x="18" y="78"/>
                        <a:pt x="18" y="78"/>
                        <a:pt x="18" y="78"/>
                      </a:cubicBezTo>
                      <a:cubicBezTo>
                        <a:pt x="19" y="77"/>
                        <a:pt x="20" y="76"/>
                        <a:pt x="22" y="76"/>
                      </a:cubicBezTo>
                      <a:cubicBezTo>
                        <a:pt x="22" y="76"/>
                        <a:pt x="23" y="76"/>
                        <a:pt x="23" y="75"/>
                      </a:cubicBezTo>
                      <a:cubicBezTo>
                        <a:pt x="24" y="75"/>
                        <a:pt x="25" y="75"/>
                        <a:pt x="25" y="75"/>
                      </a:cubicBezTo>
                      <a:cubicBezTo>
                        <a:pt x="28" y="74"/>
                        <a:pt x="30" y="72"/>
                        <a:pt x="33" y="70"/>
                      </a:cubicBezTo>
                      <a:cubicBezTo>
                        <a:pt x="32" y="69"/>
                        <a:pt x="32" y="69"/>
                        <a:pt x="32" y="69"/>
                      </a:cubicBezTo>
                      <a:cubicBezTo>
                        <a:pt x="33" y="68"/>
                        <a:pt x="33" y="68"/>
                        <a:pt x="34" y="68"/>
                      </a:cubicBezTo>
                      <a:cubicBezTo>
                        <a:pt x="34" y="66"/>
                        <a:pt x="31" y="71"/>
                        <a:pt x="31" y="69"/>
                      </a:cubicBezTo>
                      <a:cubicBezTo>
                        <a:pt x="32" y="69"/>
                        <a:pt x="34" y="67"/>
                        <a:pt x="36" y="65"/>
                      </a:cubicBezTo>
                      <a:cubicBezTo>
                        <a:pt x="38" y="63"/>
                        <a:pt x="39" y="60"/>
                        <a:pt x="41" y="60"/>
                      </a:cubicBezTo>
                      <a:cubicBezTo>
                        <a:pt x="42" y="58"/>
                        <a:pt x="39" y="60"/>
                        <a:pt x="41" y="58"/>
                      </a:cubicBezTo>
                      <a:cubicBezTo>
                        <a:pt x="41" y="58"/>
                        <a:pt x="41" y="58"/>
                        <a:pt x="41" y="58"/>
                      </a:cubicBezTo>
                      <a:cubicBezTo>
                        <a:pt x="41" y="57"/>
                        <a:pt x="41" y="57"/>
                        <a:pt x="41" y="57"/>
                      </a:cubicBezTo>
                      <a:cubicBezTo>
                        <a:pt x="42" y="56"/>
                        <a:pt x="43" y="56"/>
                        <a:pt x="43" y="56"/>
                      </a:cubicBezTo>
                      <a:cubicBezTo>
                        <a:pt x="43" y="56"/>
                        <a:pt x="43" y="57"/>
                        <a:pt x="43" y="57"/>
                      </a:cubicBezTo>
                      <a:cubicBezTo>
                        <a:pt x="44" y="56"/>
                        <a:pt x="45" y="52"/>
                        <a:pt x="46" y="51"/>
                      </a:cubicBezTo>
                      <a:cubicBezTo>
                        <a:pt x="44" y="53"/>
                        <a:pt x="44" y="53"/>
                        <a:pt x="44" y="53"/>
                      </a:cubicBezTo>
                      <a:cubicBezTo>
                        <a:pt x="45" y="52"/>
                        <a:pt x="46" y="50"/>
                        <a:pt x="47" y="48"/>
                      </a:cubicBezTo>
                      <a:cubicBezTo>
                        <a:pt x="47" y="47"/>
                        <a:pt x="47" y="46"/>
                        <a:pt x="48" y="45"/>
                      </a:cubicBezTo>
                      <a:cubicBezTo>
                        <a:pt x="48" y="44"/>
                        <a:pt x="48" y="44"/>
                        <a:pt x="48" y="44"/>
                      </a:cubicBezTo>
                      <a:cubicBezTo>
                        <a:pt x="49" y="43"/>
                        <a:pt x="49" y="43"/>
                        <a:pt x="49" y="43"/>
                      </a:cubicBezTo>
                      <a:cubicBezTo>
                        <a:pt x="50" y="41"/>
                        <a:pt x="51" y="38"/>
                        <a:pt x="52" y="35"/>
                      </a:cubicBezTo>
                      <a:cubicBezTo>
                        <a:pt x="51" y="36"/>
                        <a:pt x="51" y="36"/>
                        <a:pt x="51" y="36"/>
                      </a:cubicBezTo>
                      <a:cubicBezTo>
                        <a:pt x="53" y="31"/>
                        <a:pt x="54" y="33"/>
                        <a:pt x="56" y="29"/>
                      </a:cubicBezTo>
                      <a:cubicBezTo>
                        <a:pt x="56" y="29"/>
                        <a:pt x="56" y="29"/>
                        <a:pt x="56" y="29"/>
                      </a:cubicBezTo>
                      <a:cubicBezTo>
                        <a:pt x="56" y="28"/>
                        <a:pt x="57" y="26"/>
                        <a:pt x="57" y="25"/>
                      </a:cubicBezTo>
                      <a:cubicBezTo>
                        <a:pt x="57" y="27"/>
                        <a:pt x="60" y="24"/>
                        <a:pt x="59" y="26"/>
                      </a:cubicBezTo>
                      <a:cubicBezTo>
                        <a:pt x="61" y="22"/>
                        <a:pt x="60" y="24"/>
                        <a:pt x="61" y="20"/>
                      </a:cubicBezTo>
                      <a:cubicBezTo>
                        <a:pt x="62" y="20"/>
                        <a:pt x="62" y="20"/>
                        <a:pt x="62" y="20"/>
                      </a:cubicBezTo>
                      <a:cubicBezTo>
                        <a:pt x="62" y="19"/>
                        <a:pt x="62" y="19"/>
                        <a:pt x="63" y="17"/>
                      </a:cubicBezTo>
                      <a:cubicBezTo>
                        <a:pt x="62" y="19"/>
                        <a:pt x="65" y="17"/>
                        <a:pt x="64" y="19"/>
                      </a:cubicBezTo>
                      <a:cubicBezTo>
                        <a:pt x="67" y="18"/>
                        <a:pt x="68" y="16"/>
                        <a:pt x="69" y="15"/>
                      </a:cubicBezTo>
                      <a:cubicBezTo>
                        <a:pt x="70" y="14"/>
                        <a:pt x="71" y="13"/>
                        <a:pt x="72" y="13"/>
                      </a:cubicBezTo>
                      <a:cubicBezTo>
                        <a:pt x="73" y="10"/>
                        <a:pt x="68" y="15"/>
                        <a:pt x="69" y="14"/>
                      </a:cubicBezTo>
                      <a:cubicBezTo>
                        <a:pt x="68" y="14"/>
                        <a:pt x="70" y="11"/>
                        <a:pt x="71" y="11"/>
                      </a:cubicBezTo>
                      <a:cubicBezTo>
                        <a:pt x="72" y="10"/>
                        <a:pt x="75" y="12"/>
                        <a:pt x="78" y="10"/>
                      </a:cubicBezTo>
                      <a:cubicBezTo>
                        <a:pt x="78" y="10"/>
                        <a:pt x="78" y="10"/>
                        <a:pt x="77" y="11"/>
                      </a:cubicBezTo>
                      <a:cubicBezTo>
                        <a:pt x="79" y="11"/>
                        <a:pt x="80" y="9"/>
                        <a:pt x="82" y="9"/>
                      </a:cubicBezTo>
                      <a:cubicBezTo>
                        <a:pt x="82" y="8"/>
                        <a:pt x="84" y="9"/>
                        <a:pt x="84" y="7"/>
                      </a:cubicBezTo>
                      <a:cubicBezTo>
                        <a:pt x="84" y="7"/>
                        <a:pt x="80" y="8"/>
                        <a:pt x="80" y="8"/>
                      </a:cubicBezTo>
                      <a:cubicBezTo>
                        <a:pt x="82" y="8"/>
                        <a:pt x="83" y="7"/>
                        <a:pt x="84" y="6"/>
                      </a:cubicBezTo>
                      <a:cubicBezTo>
                        <a:pt x="84" y="6"/>
                        <a:pt x="84" y="6"/>
                        <a:pt x="84" y="6"/>
                      </a:cubicBezTo>
                      <a:cubicBezTo>
                        <a:pt x="85" y="6"/>
                        <a:pt x="86" y="6"/>
                        <a:pt x="87" y="6"/>
                      </a:cubicBezTo>
                      <a:cubicBezTo>
                        <a:pt x="87" y="6"/>
                        <a:pt x="86" y="7"/>
                        <a:pt x="86" y="7"/>
                      </a:cubicBezTo>
                      <a:cubicBezTo>
                        <a:pt x="87" y="7"/>
                        <a:pt x="87" y="7"/>
                        <a:pt x="88" y="7"/>
                      </a:cubicBezTo>
                      <a:cubicBezTo>
                        <a:pt x="88" y="8"/>
                        <a:pt x="86" y="8"/>
                        <a:pt x="85" y="8"/>
                      </a:cubicBezTo>
                      <a:cubicBezTo>
                        <a:pt x="84" y="8"/>
                        <a:pt x="84" y="8"/>
                        <a:pt x="84" y="8"/>
                      </a:cubicBezTo>
                      <a:cubicBezTo>
                        <a:pt x="84" y="9"/>
                        <a:pt x="83" y="9"/>
                        <a:pt x="82" y="9"/>
                      </a:cubicBezTo>
                      <a:cubicBezTo>
                        <a:pt x="83" y="10"/>
                        <a:pt x="84" y="9"/>
                        <a:pt x="84" y="9"/>
                      </a:cubicBezTo>
                      <a:cubicBezTo>
                        <a:pt x="85" y="9"/>
                        <a:pt x="85" y="9"/>
                        <a:pt x="85" y="9"/>
                      </a:cubicBezTo>
                      <a:cubicBezTo>
                        <a:pt x="85" y="9"/>
                        <a:pt x="86" y="9"/>
                        <a:pt x="85" y="9"/>
                      </a:cubicBezTo>
                      <a:cubicBezTo>
                        <a:pt x="87" y="7"/>
                        <a:pt x="89" y="9"/>
                        <a:pt x="91" y="8"/>
                      </a:cubicBezTo>
                      <a:cubicBezTo>
                        <a:pt x="91" y="9"/>
                        <a:pt x="91" y="9"/>
                        <a:pt x="91" y="9"/>
                      </a:cubicBezTo>
                      <a:cubicBezTo>
                        <a:pt x="91" y="9"/>
                        <a:pt x="92" y="8"/>
                        <a:pt x="93" y="9"/>
                      </a:cubicBezTo>
                      <a:cubicBezTo>
                        <a:pt x="91" y="10"/>
                        <a:pt x="91" y="10"/>
                        <a:pt x="91" y="10"/>
                      </a:cubicBezTo>
                      <a:cubicBezTo>
                        <a:pt x="94" y="9"/>
                        <a:pt x="95" y="11"/>
                        <a:pt x="97" y="11"/>
                      </a:cubicBezTo>
                      <a:cubicBezTo>
                        <a:pt x="93" y="10"/>
                        <a:pt x="96" y="10"/>
                        <a:pt x="95" y="9"/>
                      </a:cubicBezTo>
                      <a:cubicBezTo>
                        <a:pt x="100" y="9"/>
                        <a:pt x="97" y="12"/>
                        <a:pt x="102" y="14"/>
                      </a:cubicBezTo>
                      <a:cubicBezTo>
                        <a:pt x="101" y="13"/>
                        <a:pt x="100" y="12"/>
                        <a:pt x="101" y="12"/>
                      </a:cubicBezTo>
                      <a:cubicBezTo>
                        <a:pt x="102" y="13"/>
                        <a:pt x="103" y="14"/>
                        <a:pt x="103" y="14"/>
                      </a:cubicBezTo>
                      <a:cubicBezTo>
                        <a:pt x="106" y="16"/>
                        <a:pt x="103" y="13"/>
                        <a:pt x="105" y="14"/>
                      </a:cubicBezTo>
                      <a:cubicBezTo>
                        <a:pt x="105" y="15"/>
                        <a:pt x="107" y="14"/>
                        <a:pt x="108" y="15"/>
                      </a:cubicBezTo>
                      <a:cubicBezTo>
                        <a:pt x="108" y="16"/>
                        <a:pt x="108" y="16"/>
                        <a:pt x="108" y="16"/>
                      </a:cubicBezTo>
                      <a:cubicBezTo>
                        <a:pt x="111" y="19"/>
                        <a:pt x="110" y="15"/>
                        <a:pt x="112" y="19"/>
                      </a:cubicBezTo>
                      <a:cubicBezTo>
                        <a:pt x="112" y="19"/>
                        <a:pt x="110" y="18"/>
                        <a:pt x="110" y="18"/>
                      </a:cubicBezTo>
                      <a:cubicBezTo>
                        <a:pt x="112" y="20"/>
                        <a:pt x="112" y="20"/>
                        <a:pt x="112" y="20"/>
                      </a:cubicBezTo>
                      <a:cubicBezTo>
                        <a:pt x="111" y="20"/>
                        <a:pt x="111" y="20"/>
                        <a:pt x="111" y="20"/>
                      </a:cubicBezTo>
                      <a:cubicBezTo>
                        <a:pt x="113" y="21"/>
                        <a:pt x="113" y="22"/>
                        <a:pt x="115" y="24"/>
                      </a:cubicBezTo>
                      <a:cubicBezTo>
                        <a:pt x="115" y="23"/>
                        <a:pt x="116" y="23"/>
                        <a:pt x="117" y="24"/>
                      </a:cubicBezTo>
                      <a:cubicBezTo>
                        <a:pt x="118" y="26"/>
                        <a:pt x="116" y="24"/>
                        <a:pt x="118" y="26"/>
                      </a:cubicBezTo>
                      <a:cubicBezTo>
                        <a:pt x="117" y="26"/>
                        <a:pt x="116" y="26"/>
                        <a:pt x="116" y="25"/>
                      </a:cubicBezTo>
                      <a:cubicBezTo>
                        <a:pt x="116" y="25"/>
                        <a:pt x="115" y="25"/>
                        <a:pt x="115" y="25"/>
                      </a:cubicBezTo>
                      <a:cubicBezTo>
                        <a:pt x="115" y="26"/>
                        <a:pt x="117" y="28"/>
                        <a:pt x="118" y="29"/>
                      </a:cubicBezTo>
                      <a:cubicBezTo>
                        <a:pt x="118" y="28"/>
                        <a:pt x="117" y="28"/>
                        <a:pt x="117" y="27"/>
                      </a:cubicBezTo>
                      <a:cubicBezTo>
                        <a:pt x="121" y="30"/>
                        <a:pt x="121" y="30"/>
                        <a:pt x="121" y="30"/>
                      </a:cubicBezTo>
                      <a:cubicBezTo>
                        <a:pt x="121" y="31"/>
                        <a:pt x="120" y="31"/>
                        <a:pt x="120" y="30"/>
                      </a:cubicBezTo>
                      <a:cubicBezTo>
                        <a:pt x="120" y="31"/>
                        <a:pt x="121" y="31"/>
                        <a:pt x="122" y="32"/>
                      </a:cubicBezTo>
                      <a:cubicBezTo>
                        <a:pt x="121" y="32"/>
                        <a:pt x="120" y="33"/>
                        <a:pt x="119" y="32"/>
                      </a:cubicBezTo>
                      <a:cubicBezTo>
                        <a:pt x="122" y="35"/>
                        <a:pt x="122" y="35"/>
                        <a:pt x="122" y="35"/>
                      </a:cubicBezTo>
                      <a:cubicBezTo>
                        <a:pt x="122" y="35"/>
                        <a:pt x="122" y="37"/>
                        <a:pt x="122" y="36"/>
                      </a:cubicBezTo>
                      <a:cubicBezTo>
                        <a:pt x="122" y="37"/>
                        <a:pt x="123" y="38"/>
                        <a:pt x="124" y="40"/>
                      </a:cubicBezTo>
                      <a:cubicBezTo>
                        <a:pt x="124" y="40"/>
                        <a:pt x="125" y="41"/>
                        <a:pt x="125" y="41"/>
                      </a:cubicBezTo>
                      <a:cubicBezTo>
                        <a:pt x="126" y="42"/>
                        <a:pt x="126" y="43"/>
                        <a:pt x="126" y="43"/>
                      </a:cubicBezTo>
                      <a:cubicBezTo>
                        <a:pt x="126" y="43"/>
                        <a:pt x="126" y="43"/>
                        <a:pt x="126" y="43"/>
                      </a:cubicBezTo>
                      <a:cubicBezTo>
                        <a:pt x="126" y="43"/>
                        <a:pt x="126" y="43"/>
                        <a:pt x="126" y="43"/>
                      </a:cubicBezTo>
                      <a:cubicBezTo>
                        <a:pt x="127" y="43"/>
                        <a:pt x="127" y="43"/>
                        <a:pt x="127" y="44"/>
                      </a:cubicBezTo>
                      <a:cubicBezTo>
                        <a:pt x="128" y="47"/>
                        <a:pt x="128" y="50"/>
                        <a:pt x="130" y="52"/>
                      </a:cubicBezTo>
                      <a:cubicBezTo>
                        <a:pt x="130" y="55"/>
                        <a:pt x="130" y="55"/>
                        <a:pt x="130" y="55"/>
                      </a:cubicBezTo>
                      <a:cubicBezTo>
                        <a:pt x="132" y="57"/>
                        <a:pt x="130" y="52"/>
                        <a:pt x="133" y="56"/>
                      </a:cubicBezTo>
                      <a:cubicBezTo>
                        <a:pt x="135" y="58"/>
                        <a:pt x="133" y="57"/>
                        <a:pt x="133" y="59"/>
                      </a:cubicBezTo>
                      <a:cubicBezTo>
                        <a:pt x="134" y="60"/>
                        <a:pt x="137" y="61"/>
                        <a:pt x="138" y="65"/>
                      </a:cubicBezTo>
                      <a:cubicBezTo>
                        <a:pt x="137" y="64"/>
                        <a:pt x="137" y="63"/>
                        <a:pt x="136" y="62"/>
                      </a:cubicBezTo>
                      <a:close/>
                      <a:moveTo>
                        <a:pt x="164" y="82"/>
                      </a:moveTo>
                      <a:cubicBezTo>
                        <a:pt x="164" y="82"/>
                        <a:pt x="162" y="82"/>
                        <a:pt x="162" y="81"/>
                      </a:cubicBezTo>
                      <a:cubicBezTo>
                        <a:pt x="164" y="81"/>
                        <a:pt x="164" y="82"/>
                        <a:pt x="164" y="82"/>
                      </a:cubicBezTo>
                      <a:close/>
                      <a:moveTo>
                        <a:pt x="179" y="123"/>
                      </a:moveTo>
                      <a:cubicBezTo>
                        <a:pt x="179" y="122"/>
                        <a:pt x="179" y="122"/>
                        <a:pt x="180" y="121"/>
                      </a:cubicBezTo>
                      <a:cubicBezTo>
                        <a:pt x="180" y="121"/>
                        <a:pt x="180" y="122"/>
                        <a:pt x="179" y="123"/>
                      </a:cubicBezTo>
                      <a:close/>
                      <a:moveTo>
                        <a:pt x="54" y="152"/>
                      </a:moveTo>
                      <a:cubicBezTo>
                        <a:pt x="54" y="151"/>
                        <a:pt x="54" y="151"/>
                        <a:pt x="54" y="151"/>
                      </a:cubicBezTo>
                      <a:cubicBezTo>
                        <a:pt x="55" y="152"/>
                        <a:pt x="55" y="152"/>
                        <a:pt x="54" y="152"/>
                      </a:cubicBezTo>
                      <a:close/>
                      <a:moveTo>
                        <a:pt x="50" y="151"/>
                      </a:moveTo>
                      <a:cubicBezTo>
                        <a:pt x="50" y="151"/>
                        <a:pt x="50" y="152"/>
                        <a:pt x="50" y="152"/>
                      </a:cubicBezTo>
                      <a:cubicBezTo>
                        <a:pt x="50" y="152"/>
                        <a:pt x="51" y="152"/>
                        <a:pt x="52" y="152"/>
                      </a:cubicBezTo>
                      <a:cubicBezTo>
                        <a:pt x="51" y="151"/>
                        <a:pt x="51" y="151"/>
                        <a:pt x="50" y="151"/>
                      </a:cubicBezTo>
                      <a:close/>
                      <a:moveTo>
                        <a:pt x="75" y="3"/>
                      </a:moveTo>
                      <a:cubicBezTo>
                        <a:pt x="75" y="3"/>
                        <a:pt x="75" y="3"/>
                        <a:pt x="75" y="3"/>
                      </a:cubicBezTo>
                      <a:cubicBezTo>
                        <a:pt x="74" y="4"/>
                        <a:pt x="74" y="3"/>
                        <a:pt x="7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6" name="Freeform 470">
                  <a:extLst>
                    <a:ext uri="{FF2B5EF4-FFF2-40B4-BE49-F238E27FC236}">
                      <a16:creationId xmlns:a16="http://schemas.microsoft.com/office/drawing/2014/main" id="{8A7FC56C-38A5-4B70-822A-0C5AD78D4480}"/>
                    </a:ext>
                  </a:extLst>
                </p:cNvPr>
                <p:cNvSpPr>
                  <a:spLocks/>
                </p:cNvSpPr>
                <p:nvPr userDrawn="1"/>
              </p:nvSpPr>
              <p:spPr bwMode="auto">
                <a:xfrm>
                  <a:off x="4455" y="129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7" name="Freeform 471">
                  <a:extLst>
                    <a:ext uri="{FF2B5EF4-FFF2-40B4-BE49-F238E27FC236}">
                      <a16:creationId xmlns:a16="http://schemas.microsoft.com/office/drawing/2014/main" id="{D9E85237-F6C3-4546-98F6-3087B16D0647}"/>
                    </a:ext>
                  </a:extLst>
                </p:cNvPr>
                <p:cNvSpPr>
                  <a:spLocks/>
                </p:cNvSpPr>
                <p:nvPr userDrawn="1"/>
              </p:nvSpPr>
              <p:spPr bwMode="auto">
                <a:xfrm>
                  <a:off x="4192"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8" name="Freeform 472">
                  <a:extLst>
                    <a:ext uri="{FF2B5EF4-FFF2-40B4-BE49-F238E27FC236}">
                      <a16:creationId xmlns:a16="http://schemas.microsoft.com/office/drawing/2014/main" id="{73C5AA14-3FE7-4E08-904A-CD348A8C667E}"/>
                    </a:ext>
                  </a:extLst>
                </p:cNvPr>
                <p:cNvSpPr>
                  <a:spLocks/>
                </p:cNvSpPr>
                <p:nvPr userDrawn="1"/>
              </p:nvSpPr>
              <p:spPr bwMode="auto">
                <a:xfrm>
                  <a:off x="4038" y="1377"/>
                  <a:ext cx="4"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9" name="Freeform 473">
                  <a:extLst>
                    <a:ext uri="{FF2B5EF4-FFF2-40B4-BE49-F238E27FC236}">
                      <a16:creationId xmlns:a16="http://schemas.microsoft.com/office/drawing/2014/main" id="{65B59608-6BF2-4498-B088-B234F0D401F4}"/>
                    </a:ext>
                  </a:extLst>
                </p:cNvPr>
                <p:cNvSpPr>
                  <a:spLocks/>
                </p:cNvSpPr>
                <p:nvPr userDrawn="1"/>
              </p:nvSpPr>
              <p:spPr bwMode="auto">
                <a:xfrm>
                  <a:off x="3734" y="1472"/>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0" name="Freeform 474">
                  <a:extLst>
                    <a:ext uri="{FF2B5EF4-FFF2-40B4-BE49-F238E27FC236}">
                      <a16:creationId xmlns:a16="http://schemas.microsoft.com/office/drawing/2014/main" id="{C0268833-480D-4A19-8F84-0C2ABA8E81D8}"/>
                    </a:ext>
                  </a:extLst>
                </p:cNvPr>
                <p:cNvSpPr>
                  <a:spLocks/>
                </p:cNvSpPr>
                <p:nvPr userDrawn="1"/>
              </p:nvSpPr>
              <p:spPr bwMode="auto">
                <a:xfrm>
                  <a:off x="3649" y="1427"/>
                  <a:ext cx="10" cy="5"/>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1" name="Freeform 475">
                  <a:extLst>
                    <a:ext uri="{FF2B5EF4-FFF2-40B4-BE49-F238E27FC236}">
                      <a16:creationId xmlns:a16="http://schemas.microsoft.com/office/drawing/2014/main" id="{8AE0613C-361E-48E8-97CD-6FA08CDB5850}"/>
                    </a:ext>
                  </a:extLst>
                </p:cNvPr>
                <p:cNvSpPr>
                  <a:spLocks/>
                </p:cNvSpPr>
                <p:nvPr userDrawn="1"/>
              </p:nvSpPr>
              <p:spPr bwMode="auto">
                <a:xfrm>
                  <a:off x="3709" y="1452"/>
                  <a:ext cx="15" cy="10"/>
                </a:xfrm>
                <a:custGeom>
                  <a:avLst/>
                  <a:gdLst>
                    <a:gd name="T0" fmla="*/ 3 w 3"/>
                    <a:gd name="T1" fmla="*/ 1 h 2"/>
                    <a:gd name="T2" fmla="*/ 0 w 3"/>
                    <a:gd name="T3" fmla="*/ 0 h 2"/>
                    <a:gd name="T4" fmla="*/ 1 w 3"/>
                    <a:gd name="T5" fmla="*/ 0 h 2"/>
                    <a:gd name="T6" fmla="*/ 3 w 3"/>
                    <a:gd name="T7" fmla="*/ 1 h 2"/>
                  </a:gdLst>
                  <a:ahLst/>
                  <a:cxnLst>
                    <a:cxn ang="0">
                      <a:pos x="T0" y="T1"/>
                    </a:cxn>
                    <a:cxn ang="0">
                      <a:pos x="T2" y="T3"/>
                    </a:cxn>
                    <a:cxn ang="0">
                      <a:pos x="T4" y="T5"/>
                    </a:cxn>
                    <a:cxn ang="0">
                      <a:pos x="T6" y="T7"/>
                    </a:cxn>
                  </a:cxnLst>
                  <a:rect l="0" t="0" r="r" b="b"/>
                  <a:pathLst>
                    <a:path w="3" h="2">
                      <a:moveTo>
                        <a:pt x="3" y="1"/>
                      </a:moveTo>
                      <a:cubicBezTo>
                        <a:pt x="3" y="0"/>
                        <a:pt x="2" y="0"/>
                        <a:pt x="0" y="0"/>
                      </a:cubicBezTo>
                      <a:cubicBezTo>
                        <a:pt x="0" y="0"/>
                        <a:pt x="1" y="0"/>
                        <a:pt x="1" y="0"/>
                      </a:cubicBezTo>
                      <a:cubicBezTo>
                        <a:pt x="0"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2" name="Freeform 476">
                  <a:extLst>
                    <a:ext uri="{FF2B5EF4-FFF2-40B4-BE49-F238E27FC236}">
                      <a16:creationId xmlns:a16="http://schemas.microsoft.com/office/drawing/2014/main" id="{58B27980-7869-4532-AFBE-B26B6A313411}"/>
                    </a:ext>
                  </a:extLst>
                </p:cNvPr>
                <p:cNvSpPr>
                  <a:spLocks/>
                </p:cNvSpPr>
                <p:nvPr userDrawn="1"/>
              </p:nvSpPr>
              <p:spPr bwMode="auto">
                <a:xfrm>
                  <a:off x="3704" y="1452"/>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3" name="Freeform 477">
                  <a:extLst>
                    <a:ext uri="{FF2B5EF4-FFF2-40B4-BE49-F238E27FC236}">
                      <a16:creationId xmlns:a16="http://schemas.microsoft.com/office/drawing/2014/main" id="{96BA7654-F2DC-4873-A67A-D8BFAE999723}"/>
                    </a:ext>
                  </a:extLst>
                </p:cNvPr>
                <p:cNvSpPr>
                  <a:spLocks/>
                </p:cNvSpPr>
                <p:nvPr userDrawn="1"/>
              </p:nvSpPr>
              <p:spPr bwMode="auto">
                <a:xfrm>
                  <a:off x="3789" y="1467"/>
                  <a:ext cx="25" cy="15"/>
                </a:xfrm>
                <a:custGeom>
                  <a:avLst/>
                  <a:gdLst>
                    <a:gd name="T0" fmla="*/ 1 w 5"/>
                    <a:gd name="T1" fmla="*/ 1 h 3"/>
                    <a:gd name="T2" fmla="*/ 0 w 5"/>
                    <a:gd name="T3" fmla="*/ 2 h 3"/>
                    <a:gd name="T4" fmla="*/ 1 w 5"/>
                    <a:gd name="T5" fmla="*/ 1 h 3"/>
                  </a:gdLst>
                  <a:ahLst/>
                  <a:cxnLst>
                    <a:cxn ang="0">
                      <a:pos x="T0" y="T1"/>
                    </a:cxn>
                    <a:cxn ang="0">
                      <a:pos x="T2" y="T3"/>
                    </a:cxn>
                    <a:cxn ang="0">
                      <a:pos x="T4" y="T5"/>
                    </a:cxn>
                  </a:cxnLst>
                  <a:rect l="0" t="0" r="r" b="b"/>
                  <a:pathLst>
                    <a:path w="5" h="3">
                      <a:moveTo>
                        <a:pt x="1" y="1"/>
                      </a:moveTo>
                      <a:cubicBezTo>
                        <a:pt x="1" y="1"/>
                        <a:pt x="1" y="2"/>
                        <a:pt x="0" y="2"/>
                      </a:cubicBezTo>
                      <a:cubicBezTo>
                        <a:pt x="0" y="3"/>
                        <a:pt x="5"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4" name="Freeform 478">
                  <a:extLst>
                    <a:ext uri="{FF2B5EF4-FFF2-40B4-BE49-F238E27FC236}">
                      <a16:creationId xmlns:a16="http://schemas.microsoft.com/office/drawing/2014/main" id="{71C0C0DF-8607-4A81-9504-CB15134611A1}"/>
                    </a:ext>
                  </a:extLst>
                </p:cNvPr>
                <p:cNvSpPr>
                  <a:spLocks/>
                </p:cNvSpPr>
                <p:nvPr userDrawn="1"/>
              </p:nvSpPr>
              <p:spPr bwMode="auto">
                <a:xfrm>
                  <a:off x="3719"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5" name="Freeform 479">
                  <a:extLst>
                    <a:ext uri="{FF2B5EF4-FFF2-40B4-BE49-F238E27FC236}">
                      <a16:creationId xmlns:a16="http://schemas.microsoft.com/office/drawing/2014/main" id="{A38EC27F-9EB3-4957-86D7-3B38C2BA3EC2}"/>
                    </a:ext>
                  </a:extLst>
                </p:cNvPr>
                <p:cNvSpPr>
                  <a:spLocks/>
                </p:cNvSpPr>
                <p:nvPr userDrawn="1"/>
              </p:nvSpPr>
              <p:spPr bwMode="auto">
                <a:xfrm>
                  <a:off x="3759" y="1452"/>
                  <a:ext cx="15" cy="0"/>
                </a:xfrm>
                <a:custGeom>
                  <a:avLst/>
                  <a:gdLst>
                    <a:gd name="T0" fmla="*/ 3 w 3"/>
                    <a:gd name="T1" fmla="*/ 1 w 3"/>
                    <a:gd name="T2" fmla="*/ 0 w 3"/>
                    <a:gd name="T3" fmla="*/ 3 w 3"/>
                  </a:gdLst>
                  <a:ahLst/>
                  <a:cxnLst>
                    <a:cxn ang="0">
                      <a:pos x="T0" y="0"/>
                    </a:cxn>
                    <a:cxn ang="0">
                      <a:pos x="T1" y="0"/>
                    </a:cxn>
                    <a:cxn ang="0">
                      <a:pos x="T2" y="0"/>
                    </a:cxn>
                    <a:cxn ang="0">
                      <a:pos x="T3" y="0"/>
                    </a:cxn>
                  </a:cxnLst>
                  <a:rect l="0" t="0" r="r" b="b"/>
                  <a:pathLst>
                    <a:path w="3">
                      <a:moveTo>
                        <a:pt x="3" y="0"/>
                      </a:moveTo>
                      <a:cubicBezTo>
                        <a:pt x="1" y="0"/>
                        <a:pt x="1" y="0"/>
                        <a:pt x="1" y="0"/>
                      </a:cubicBezTo>
                      <a:cubicBezTo>
                        <a:pt x="1" y="0"/>
                        <a:pt x="0" y="0"/>
                        <a:pt x="0" y="0"/>
                      </a:cubicBezTo>
                      <a:cubicBezTo>
                        <a:pt x="1" y="0"/>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6" name="Freeform 480">
                  <a:extLst>
                    <a:ext uri="{FF2B5EF4-FFF2-40B4-BE49-F238E27FC236}">
                      <a16:creationId xmlns:a16="http://schemas.microsoft.com/office/drawing/2014/main" id="{1FC364B2-9CC8-4333-BAEC-3389A88F5123}"/>
                    </a:ext>
                  </a:extLst>
                </p:cNvPr>
                <p:cNvSpPr>
                  <a:spLocks/>
                </p:cNvSpPr>
                <p:nvPr userDrawn="1"/>
              </p:nvSpPr>
              <p:spPr bwMode="auto">
                <a:xfrm>
                  <a:off x="3749" y="1452"/>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7" name="Freeform 481">
                  <a:extLst>
                    <a:ext uri="{FF2B5EF4-FFF2-40B4-BE49-F238E27FC236}">
                      <a16:creationId xmlns:a16="http://schemas.microsoft.com/office/drawing/2014/main" id="{C4ACBDC1-2246-4F2D-B775-2C0483D2A1DC}"/>
                    </a:ext>
                  </a:extLst>
                </p:cNvPr>
                <p:cNvSpPr>
                  <a:spLocks/>
                </p:cNvSpPr>
                <p:nvPr userDrawn="1"/>
              </p:nvSpPr>
              <p:spPr bwMode="auto">
                <a:xfrm>
                  <a:off x="3734"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8" name="Freeform 482">
                  <a:extLst>
                    <a:ext uri="{FF2B5EF4-FFF2-40B4-BE49-F238E27FC236}">
                      <a16:creationId xmlns:a16="http://schemas.microsoft.com/office/drawing/2014/main" id="{F1A5AF6F-F34B-4D86-AC03-880883A376F7}"/>
                    </a:ext>
                  </a:extLst>
                </p:cNvPr>
                <p:cNvSpPr>
                  <a:spLocks/>
                </p:cNvSpPr>
                <p:nvPr userDrawn="1"/>
              </p:nvSpPr>
              <p:spPr bwMode="auto">
                <a:xfrm>
                  <a:off x="3883" y="1432"/>
                  <a:ext cx="15" cy="5"/>
                </a:xfrm>
                <a:custGeom>
                  <a:avLst/>
                  <a:gdLst>
                    <a:gd name="T0" fmla="*/ 1 w 3"/>
                    <a:gd name="T1" fmla="*/ 1 h 1"/>
                    <a:gd name="T2" fmla="*/ 3 w 3"/>
                    <a:gd name="T3" fmla="*/ 0 h 1"/>
                    <a:gd name="T4" fmla="*/ 2 w 3"/>
                    <a:gd name="T5" fmla="*/ 0 h 1"/>
                    <a:gd name="T6" fmla="*/ 1 w 3"/>
                    <a:gd name="T7" fmla="*/ 1 h 1"/>
                  </a:gdLst>
                  <a:ahLst/>
                  <a:cxnLst>
                    <a:cxn ang="0">
                      <a:pos x="T0" y="T1"/>
                    </a:cxn>
                    <a:cxn ang="0">
                      <a:pos x="T2" y="T3"/>
                    </a:cxn>
                    <a:cxn ang="0">
                      <a:pos x="T4" y="T5"/>
                    </a:cxn>
                    <a:cxn ang="0">
                      <a:pos x="T6" y="T7"/>
                    </a:cxn>
                  </a:cxnLst>
                  <a:rect l="0" t="0" r="r" b="b"/>
                  <a:pathLst>
                    <a:path w="3" h="1">
                      <a:moveTo>
                        <a:pt x="1" y="1"/>
                      </a:moveTo>
                      <a:cubicBezTo>
                        <a:pt x="3" y="0"/>
                        <a:pt x="3" y="0"/>
                        <a:pt x="3" y="0"/>
                      </a:cubicBezTo>
                      <a:cubicBezTo>
                        <a:pt x="3" y="0"/>
                        <a:pt x="2"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9" name="Freeform 483">
                  <a:extLst>
                    <a:ext uri="{FF2B5EF4-FFF2-40B4-BE49-F238E27FC236}">
                      <a16:creationId xmlns:a16="http://schemas.microsoft.com/office/drawing/2014/main" id="{3155ABB5-EF92-4396-A91E-749069737B53}"/>
                    </a:ext>
                  </a:extLst>
                </p:cNvPr>
                <p:cNvSpPr>
                  <a:spLocks/>
                </p:cNvSpPr>
                <p:nvPr userDrawn="1"/>
              </p:nvSpPr>
              <p:spPr bwMode="auto">
                <a:xfrm>
                  <a:off x="3848" y="1432"/>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0" name="Freeform 484">
                  <a:extLst>
                    <a:ext uri="{FF2B5EF4-FFF2-40B4-BE49-F238E27FC236}">
                      <a16:creationId xmlns:a16="http://schemas.microsoft.com/office/drawing/2014/main" id="{4DD07E3D-B112-441E-AD51-8D80BD149448}"/>
                    </a:ext>
                  </a:extLst>
                </p:cNvPr>
                <p:cNvSpPr>
                  <a:spLocks/>
                </p:cNvSpPr>
                <p:nvPr userDrawn="1"/>
              </p:nvSpPr>
              <p:spPr bwMode="auto">
                <a:xfrm>
                  <a:off x="3873" y="1417"/>
                  <a:ext cx="20" cy="10"/>
                </a:xfrm>
                <a:custGeom>
                  <a:avLst/>
                  <a:gdLst>
                    <a:gd name="T0" fmla="*/ 2 w 4"/>
                    <a:gd name="T1" fmla="*/ 1 h 2"/>
                    <a:gd name="T2" fmla="*/ 2 w 4"/>
                    <a:gd name="T3" fmla="*/ 0 h 2"/>
                    <a:gd name="T4" fmla="*/ 2 w 4"/>
                    <a:gd name="T5" fmla="*/ 1 h 2"/>
                  </a:gdLst>
                  <a:ahLst/>
                  <a:cxnLst>
                    <a:cxn ang="0">
                      <a:pos x="T0" y="T1"/>
                    </a:cxn>
                    <a:cxn ang="0">
                      <a:pos x="T2" y="T3"/>
                    </a:cxn>
                    <a:cxn ang="0">
                      <a:pos x="T4" y="T5"/>
                    </a:cxn>
                  </a:cxnLst>
                  <a:rect l="0" t="0" r="r" b="b"/>
                  <a:pathLst>
                    <a:path w="4" h="2">
                      <a:moveTo>
                        <a:pt x="2" y="1"/>
                      </a:moveTo>
                      <a:cubicBezTo>
                        <a:pt x="2" y="1"/>
                        <a:pt x="4" y="0"/>
                        <a:pt x="2" y="0"/>
                      </a:cubicBezTo>
                      <a:cubicBezTo>
                        <a:pt x="2" y="1"/>
                        <a:pt x="0"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1" name="Freeform 485">
                  <a:extLst>
                    <a:ext uri="{FF2B5EF4-FFF2-40B4-BE49-F238E27FC236}">
                      <a16:creationId xmlns:a16="http://schemas.microsoft.com/office/drawing/2014/main" id="{7161E2B0-45C9-400B-B15B-EED47DA809F2}"/>
                    </a:ext>
                  </a:extLst>
                </p:cNvPr>
                <p:cNvSpPr>
                  <a:spLocks/>
                </p:cNvSpPr>
                <p:nvPr userDrawn="1"/>
              </p:nvSpPr>
              <p:spPr bwMode="auto">
                <a:xfrm>
                  <a:off x="4042" y="1397"/>
                  <a:ext cx="10" cy="10"/>
                </a:xfrm>
                <a:custGeom>
                  <a:avLst/>
                  <a:gdLst>
                    <a:gd name="T0" fmla="*/ 10 w 10"/>
                    <a:gd name="T1" fmla="*/ 5 h 10"/>
                    <a:gd name="T2" fmla="*/ 5 w 10"/>
                    <a:gd name="T3" fmla="*/ 0 h 10"/>
                    <a:gd name="T4" fmla="*/ 0 w 10"/>
                    <a:gd name="T5" fmla="*/ 10 h 10"/>
                    <a:gd name="T6" fmla="*/ 10 w 10"/>
                    <a:gd name="T7" fmla="*/ 5 h 10"/>
                  </a:gdLst>
                  <a:ahLst/>
                  <a:cxnLst>
                    <a:cxn ang="0">
                      <a:pos x="T0" y="T1"/>
                    </a:cxn>
                    <a:cxn ang="0">
                      <a:pos x="T2" y="T3"/>
                    </a:cxn>
                    <a:cxn ang="0">
                      <a:pos x="T4" y="T5"/>
                    </a:cxn>
                    <a:cxn ang="0">
                      <a:pos x="T6" y="T7"/>
                    </a:cxn>
                  </a:cxnLst>
                  <a:rect l="0" t="0" r="r" b="b"/>
                  <a:pathLst>
                    <a:path w="10" h="10">
                      <a:moveTo>
                        <a:pt x="10" y="5"/>
                      </a:moveTo>
                      <a:lnTo>
                        <a:pt x="5" y="0"/>
                      </a:lnTo>
                      <a:lnTo>
                        <a:pt x="0" y="10"/>
                      </a:lnTo>
                      <a:lnTo>
                        <a:pt x="1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2" name="Freeform 486">
                  <a:extLst>
                    <a:ext uri="{FF2B5EF4-FFF2-40B4-BE49-F238E27FC236}">
                      <a16:creationId xmlns:a16="http://schemas.microsoft.com/office/drawing/2014/main" id="{B6FCDADC-5B41-46DB-96A0-99C527C7E311}"/>
                    </a:ext>
                  </a:extLst>
                </p:cNvPr>
                <p:cNvSpPr>
                  <a:spLocks/>
                </p:cNvSpPr>
                <p:nvPr userDrawn="1"/>
              </p:nvSpPr>
              <p:spPr bwMode="auto">
                <a:xfrm>
                  <a:off x="4182" y="1417"/>
                  <a:ext cx="20" cy="10"/>
                </a:xfrm>
                <a:custGeom>
                  <a:avLst/>
                  <a:gdLst>
                    <a:gd name="T0" fmla="*/ 3 w 4"/>
                    <a:gd name="T1" fmla="*/ 0 h 2"/>
                    <a:gd name="T2" fmla="*/ 0 w 4"/>
                    <a:gd name="T3" fmla="*/ 1 h 2"/>
                    <a:gd name="T4" fmla="*/ 1 w 4"/>
                    <a:gd name="T5" fmla="*/ 2 h 2"/>
                    <a:gd name="T6" fmla="*/ 1 w 4"/>
                    <a:gd name="T7" fmla="*/ 2 h 2"/>
                    <a:gd name="T8" fmla="*/ 3 w 4"/>
                    <a:gd name="T9" fmla="*/ 0 h 2"/>
                  </a:gdLst>
                  <a:ahLst/>
                  <a:cxnLst>
                    <a:cxn ang="0">
                      <a:pos x="T0" y="T1"/>
                    </a:cxn>
                    <a:cxn ang="0">
                      <a:pos x="T2" y="T3"/>
                    </a:cxn>
                    <a:cxn ang="0">
                      <a:pos x="T4" y="T5"/>
                    </a:cxn>
                    <a:cxn ang="0">
                      <a:pos x="T6" y="T7"/>
                    </a:cxn>
                    <a:cxn ang="0">
                      <a:pos x="T8" y="T9"/>
                    </a:cxn>
                  </a:cxnLst>
                  <a:rect l="0" t="0" r="r" b="b"/>
                  <a:pathLst>
                    <a:path w="4" h="2">
                      <a:moveTo>
                        <a:pt x="3" y="0"/>
                      </a:moveTo>
                      <a:cubicBezTo>
                        <a:pt x="1" y="0"/>
                        <a:pt x="2" y="2"/>
                        <a:pt x="0" y="1"/>
                      </a:cubicBezTo>
                      <a:cubicBezTo>
                        <a:pt x="0" y="1"/>
                        <a:pt x="0" y="1"/>
                        <a:pt x="1" y="2"/>
                      </a:cubicBezTo>
                      <a:cubicBezTo>
                        <a:pt x="1" y="2"/>
                        <a:pt x="2" y="2"/>
                        <a:pt x="1" y="2"/>
                      </a:cubicBezTo>
                      <a:cubicBezTo>
                        <a:pt x="3" y="2"/>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3" name="Freeform 487">
                  <a:extLst>
                    <a:ext uri="{FF2B5EF4-FFF2-40B4-BE49-F238E27FC236}">
                      <a16:creationId xmlns:a16="http://schemas.microsoft.com/office/drawing/2014/main" id="{9EA40B97-8B7A-44E1-8370-DACCF0E01E92}"/>
                    </a:ext>
                  </a:extLst>
                </p:cNvPr>
                <p:cNvSpPr>
                  <a:spLocks/>
                </p:cNvSpPr>
                <p:nvPr userDrawn="1"/>
              </p:nvSpPr>
              <p:spPr bwMode="auto">
                <a:xfrm>
                  <a:off x="4187" y="14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4" name="Freeform 488">
                  <a:extLst>
                    <a:ext uri="{FF2B5EF4-FFF2-40B4-BE49-F238E27FC236}">
                      <a16:creationId xmlns:a16="http://schemas.microsoft.com/office/drawing/2014/main" id="{569C2AC0-EFBA-4077-A339-250DF948BE17}"/>
                    </a:ext>
                  </a:extLst>
                </p:cNvPr>
                <p:cNvSpPr>
                  <a:spLocks/>
                </p:cNvSpPr>
                <p:nvPr userDrawn="1"/>
              </p:nvSpPr>
              <p:spPr bwMode="auto">
                <a:xfrm>
                  <a:off x="3560" y="1112"/>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5" name="Freeform 489">
                  <a:extLst>
                    <a:ext uri="{FF2B5EF4-FFF2-40B4-BE49-F238E27FC236}">
                      <a16:creationId xmlns:a16="http://schemas.microsoft.com/office/drawing/2014/main" id="{828A4B16-9FED-4A04-A182-C03994ACF3D1}"/>
                    </a:ext>
                  </a:extLst>
                </p:cNvPr>
                <p:cNvSpPr>
                  <a:spLocks/>
                </p:cNvSpPr>
                <p:nvPr userDrawn="1"/>
              </p:nvSpPr>
              <p:spPr bwMode="auto">
                <a:xfrm>
                  <a:off x="3555" y="1127"/>
                  <a:ext cx="5" cy="10"/>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2"/>
                        <a:pt x="0" y="2"/>
                        <a:pt x="0" y="2"/>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6" name="Freeform 490">
                  <a:extLst>
                    <a:ext uri="{FF2B5EF4-FFF2-40B4-BE49-F238E27FC236}">
                      <a16:creationId xmlns:a16="http://schemas.microsoft.com/office/drawing/2014/main" id="{04CC26FD-C191-492E-8C41-1575AEE6ABAB}"/>
                    </a:ext>
                  </a:extLst>
                </p:cNvPr>
                <p:cNvSpPr>
                  <a:spLocks/>
                </p:cNvSpPr>
                <p:nvPr userDrawn="1"/>
              </p:nvSpPr>
              <p:spPr bwMode="auto">
                <a:xfrm>
                  <a:off x="4391" y="1142"/>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7" name="Freeform 491">
                  <a:extLst>
                    <a:ext uri="{FF2B5EF4-FFF2-40B4-BE49-F238E27FC236}">
                      <a16:creationId xmlns:a16="http://schemas.microsoft.com/office/drawing/2014/main" id="{41CBD980-45EB-4998-8564-D24E3184A3AC}"/>
                    </a:ext>
                  </a:extLst>
                </p:cNvPr>
                <p:cNvSpPr>
                  <a:spLocks/>
                </p:cNvSpPr>
                <p:nvPr userDrawn="1"/>
              </p:nvSpPr>
              <p:spPr bwMode="auto">
                <a:xfrm>
                  <a:off x="4291" y="1077"/>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8" name="Freeform 492">
                  <a:extLst>
                    <a:ext uri="{FF2B5EF4-FFF2-40B4-BE49-F238E27FC236}">
                      <a16:creationId xmlns:a16="http://schemas.microsoft.com/office/drawing/2014/main" id="{83FB4BCE-F35A-48E4-B796-B26999428DF7}"/>
                    </a:ext>
                  </a:extLst>
                </p:cNvPr>
                <p:cNvSpPr>
                  <a:spLocks/>
                </p:cNvSpPr>
                <p:nvPr userDrawn="1"/>
              </p:nvSpPr>
              <p:spPr bwMode="auto">
                <a:xfrm>
                  <a:off x="4217" y="997"/>
                  <a:ext cx="5" cy="1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1" y="3"/>
                        <a:pt x="1" y="3"/>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9" name="Freeform 493">
                  <a:extLst>
                    <a:ext uri="{FF2B5EF4-FFF2-40B4-BE49-F238E27FC236}">
                      <a16:creationId xmlns:a16="http://schemas.microsoft.com/office/drawing/2014/main" id="{A360175E-0B3F-4C89-998C-869706E6C9B7}"/>
                    </a:ext>
                  </a:extLst>
                </p:cNvPr>
                <p:cNvSpPr>
                  <a:spLocks/>
                </p:cNvSpPr>
                <p:nvPr userDrawn="1"/>
              </p:nvSpPr>
              <p:spPr bwMode="auto">
                <a:xfrm>
                  <a:off x="4421" y="71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0" name="Freeform 494">
                  <a:extLst>
                    <a:ext uri="{FF2B5EF4-FFF2-40B4-BE49-F238E27FC236}">
                      <a16:creationId xmlns:a16="http://schemas.microsoft.com/office/drawing/2014/main" id="{7A8F7728-FB2F-44F4-B394-D9CA1D143223}"/>
                    </a:ext>
                  </a:extLst>
                </p:cNvPr>
                <p:cNvSpPr>
                  <a:spLocks/>
                </p:cNvSpPr>
                <p:nvPr userDrawn="1"/>
              </p:nvSpPr>
              <p:spPr bwMode="auto">
                <a:xfrm>
                  <a:off x="4426" y="68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1" name="Freeform 495">
                  <a:extLst>
                    <a:ext uri="{FF2B5EF4-FFF2-40B4-BE49-F238E27FC236}">
                      <a16:creationId xmlns:a16="http://schemas.microsoft.com/office/drawing/2014/main" id="{040F0D2D-D442-44CA-B236-22DC84A05001}"/>
                    </a:ext>
                  </a:extLst>
                </p:cNvPr>
                <p:cNvSpPr>
                  <a:spLocks/>
                </p:cNvSpPr>
                <p:nvPr userDrawn="1"/>
              </p:nvSpPr>
              <p:spPr bwMode="auto">
                <a:xfrm>
                  <a:off x="4426" y="668"/>
                  <a:ext cx="15" cy="15"/>
                </a:xfrm>
                <a:custGeom>
                  <a:avLst/>
                  <a:gdLst>
                    <a:gd name="T0" fmla="*/ 3 w 3"/>
                    <a:gd name="T1" fmla="*/ 1 h 3"/>
                    <a:gd name="T2" fmla="*/ 1 w 3"/>
                    <a:gd name="T3" fmla="*/ 3 h 3"/>
                    <a:gd name="T4" fmla="*/ 0 w 3"/>
                    <a:gd name="T5" fmla="*/ 2 h 3"/>
                    <a:gd name="T6" fmla="*/ 1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0"/>
                        <a:pt x="2" y="2"/>
                        <a:pt x="1" y="3"/>
                      </a:cubicBezTo>
                      <a:cubicBezTo>
                        <a:pt x="0" y="2"/>
                        <a:pt x="0" y="2"/>
                        <a:pt x="0" y="2"/>
                      </a:cubicBezTo>
                      <a:cubicBezTo>
                        <a:pt x="1" y="3"/>
                        <a:pt x="1" y="3"/>
                        <a:pt x="1"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2" name="Freeform 496">
                  <a:extLst>
                    <a:ext uri="{FF2B5EF4-FFF2-40B4-BE49-F238E27FC236}">
                      <a16:creationId xmlns:a16="http://schemas.microsoft.com/office/drawing/2014/main" id="{DA2523C1-8DEB-477C-B8A4-A3D4ED241BE8}"/>
                    </a:ext>
                  </a:extLst>
                </p:cNvPr>
                <p:cNvSpPr>
                  <a:spLocks/>
                </p:cNvSpPr>
                <p:nvPr userDrawn="1"/>
              </p:nvSpPr>
              <p:spPr bwMode="auto">
                <a:xfrm>
                  <a:off x="4455" y="668"/>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3" name="Freeform 497">
                  <a:extLst>
                    <a:ext uri="{FF2B5EF4-FFF2-40B4-BE49-F238E27FC236}">
                      <a16:creationId xmlns:a16="http://schemas.microsoft.com/office/drawing/2014/main" id="{86313B58-995A-4008-A6F1-95B872571083}"/>
                    </a:ext>
                  </a:extLst>
                </p:cNvPr>
                <p:cNvSpPr>
                  <a:spLocks/>
                </p:cNvSpPr>
                <p:nvPr userDrawn="1"/>
              </p:nvSpPr>
              <p:spPr bwMode="auto">
                <a:xfrm>
                  <a:off x="4455" y="673"/>
                  <a:ext cx="5" cy="0"/>
                </a:xfrm>
                <a:custGeom>
                  <a:avLst/>
                  <a:gdLst>
                    <a:gd name="T0" fmla="*/ 0 w 1"/>
                    <a:gd name="T1" fmla="*/ 0 w 1"/>
                  </a:gdLst>
                  <a:ahLst/>
                  <a:cxnLst>
                    <a:cxn ang="0">
                      <a:pos x="T0" y="0"/>
                    </a:cxn>
                    <a:cxn ang="0">
                      <a:pos x="T1" y="0"/>
                    </a:cxn>
                  </a:cxnLst>
                  <a:rect l="0" t="0" r="r" b="b"/>
                  <a:pathLst>
                    <a:path w="1">
                      <a:moveTo>
                        <a:pt x="0" y="0"/>
                      </a:move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4" name="Freeform 498">
                  <a:extLst>
                    <a:ext uri="{FF2B5EF4-FFF2-40B4-BE49-F238E27FC236}">
                      <a16:creationId xmlns:a16="http://schemas.microsoft.com/office/drawing/2014/main" id="{2F5F24FD-8F3F-4783-9AD9-0E1D7A23704B}"/>
                    </a:ext>
                  </a:extLst>
                </p:cNvPr>
                <p:cNvSpPr>
                  <a:spLocks/>
                </p:cNvSpPr>
                <p:nvPr userDrawn="1"/>
              </p:nvSpPr>
              <p:spPr bwMode="auto">
                <a:xfrm>
                  <a:off x="4460" y="6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5" name="Freeform 499">
                  <a:extLst>
                    <a:ext uri="{FF2B5EF4-FFF2-40B4-BE49-F238E27FC236}">
                      <a16:creationId xmlns:a16="http://schemas.microsoft.com/office/drawing/2014/main" id="{4A0C4542-5556-4F1F-8CAC-3914F2449782}"/>
                    </a:ext>
                  </a:extLst>
                </p:cNvPr>
                <p:cNvSpPr>
                  <a:spLocks/>
                </p:cNvSpPr>
                <p:nvPr userDrawn="1"/>
              </p:nvSpPr>
              <p:spPr bwMode="auto">
                <a:xfrm>
                  <a:off x="4460"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6" name="Freeform 500">
                  <a:extLst>
                    <a:ext uri="{FF2B5EF4-FFF2-40B4-BE49-F238E27FC236}">
                      <a16:creationId xmlns:a16="http://schemas.microsoft.com/office/drawing/2014/main" id="{C4246215-79C7-4762-AA3A-7E1901AE8EC3}"/>
                    </a:ext>
                  </a:extLst>
                </p:cNvPr>
                <p:cNvSpPr>
                  <a:spLocks/>
                </p:cNvSpPr>
                <p:nvPr userDrawn="1"/>
              </p:nvSpPr>
              <p:spPr bwMode="auto">
                <a:xfrm>
                  <a:off x="4455" y="65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7" name="Freeform 501">
                  <a:extLst>
                    <a:ext uri="{FF2B5EF4-FFF2-40B4-BE49-F238E27FC236}">
                      <a16:creationId xmlns:a16="http://schemas.microsoft.com/office/drawing/2014/main" id="{8906CB14-0630-4398-ABF7-64DA57B20719}"/>
                    </a:ext>
                  </a:extLst>
                </p:cNvPr>
                <p:cNvSpPr>
                  <a:spLocks/>
                </p:cNvSpPr>
                <p:nvPr userDrawn="1"/>
              </p:nvSpPr>
              <p:spPr bwMode="auto">
                <a:xfrm>
                  <a:off x="4451" y="663"/>
                  <a:ext cx="4"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8" name="Freeform 502">
                  <a:extLst>
                    <a:ext uri="{FF2B5EF4-FFF2-40B4-BE49-F238E27FC236}">
                      <a16:creationId xmlns:a16="http://schemas.microsoft.com/office/drawing/2014/main" id="{1B80E49B-F311-438C-867F-5EC1C1EAA5DB}"/>
                    </a:ext>
                  </a:extLst>
                </p:cNvPr>
                <p:cNvSpPr>
                  <a:spLocks/>
                </p:cNvSpPr>
                <p:nvPr userDrawn="1"/>
              </p:nvSpPr>
              <p:spPr bwMode="auto">
                <a:xfrm>
                  <a:off x="4431" y="668"/>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9" name="Freeform 503">
                  <a:extLst>
                    <a:ext uri="{FF2B5EF4-FFF2-40B4-BE49-F238E27FC236}">
                      <a16:creationId xmlns:a16="http://schemas.microsoft.com/office/drawing/2014/main" id="{030454FC-C48A-4A52-BE4B-4BF81869D6AA}"/>
                    </a:ext>
                  </a:extLst>
                </p:cNvPr>
                <p:cNvSpPr>
                  <a:spLocks/>
                </p:cNvSpPr>
                <p:nvPr userDrawn="1"/>
              </p:nvSpPr>
              <p:spPr bwMode="auto">
                <a:xfrm>
                  <a:off x="4470" y="65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0" name="Freeform 504">
                  <a:extLst>
                    <a:ext uri="{FF2B5EF4-FFF2-40B4-BE49-F238E27FC236}">
                      <a16:creationId xmlns:a16="http://schemas.microsoft.com/office/drawing/2014/main" id="{73261D24-AD67-4858-8749-2BC1578D2449}"/>
                    </a:ext>
                  </a:extLst>
                </p:cNvPr>
                <p:cNvSpPr>
                  <a:spLocks/>
                </p:cNvSpPr>
                <p:nvPr userDrawn="1"/>
              </p:nvSpPr>
              <p:spPr bwMode="auto">
                <a:xfrm>
                  <a:off x="4470" y="64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1" name="Oval 505">
                  <a:extLst>
                    <a:ext uri="{FF2B5EF4-FFF2-40B4-BE49-F238E27FC236}">
                      <a16:creationId xmlns:a16="http://schemas.microsoft.com/office/drawing/2014/main" id="{415EE920-2CC3-488F-A652-02C494698D73}"/>
                    </a:ext>
                  </a:extLst>
                </p:cNvPr>
                <p:cNvSpPr>
                  <a:spLocks noChangeArrowheads="1"/>
                </p:cNvSpPr>
                <p:nvPr userDrawn="1"/>
              </p:nvSpPr>
              <p:spPr bwMode="auto">
                <a:xfrm>
                  <a:off x="4455" y="653"/>
                  <a:ext cx="1" cy="1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2" name="Freeform 506">
                  <a:extLst>
                    <a:ext uri="{FF2B5EF4-FFF2-40B4-BE49-F238E27FC236}">
                      <a16:creationId xmlns:a16="http://schemas.microsoft.com/office/drawing/2014/main" id="{DBAC7771-82B3-4664-A9CB-097F5EBA3A15}"/>
                    </a:ext>
                  </a:extLst>
                </p:cNvPr>
                <p:cNvSpPr>
                  <a:spLocks/>
                </p:cNvSpPr>
                <p:nvPr userDrawn="1"/>
              </p:nvSpPr>
              <p:spPr bwMode="auto">
                <a:xfrm>
                  <a:off x="4485" y="643"/>
                  <a:ext cx="0" cy="10"/>
                </a:xfrm>
                <a:custGeom>
                  <a:avLst/>
                  <a:gdLst>
                    <a:gd name="T0" fmla="*/ 5 h 10"/>
                    <a:gd name="T1" fmla="*/ 10 h 10"/>
                    <a:gd name="T2" fmla="*/ 0 h 10"/>
                    <a:gd name="T3" fmla="*/ 5 h 10"/>
                  </a:gdLst>
                  <a:ahLst/>
                  <a:cxnLst>
                    <a:cxn ang="0">
                      <a:pos x="0" y="T0"/>
                    </a:cxn>
                    <a:cxn ang="0">
                      <a:pos x="0" y="T1"/>
                    </a:cxn>
                    <a:cxn ang="0">
                      <a:pos x="0" y="T2"/>
                    </a:cxn>
                    <a:cxn ang="0">
                      <a:pos x="0" y="T3"/>
                    </a:cxn>
                  </a:cxnLst>
                  <a:rect l="0" t="0" r="r" b="b"/>
                  <a:pathLst>
                    <a:path h="10">
                      <a:moveTo>
                        <a:pt x="0" y="5"/>
                      </a:moveTo>
                      <a:lnTo>
                        <a:pt x="0"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3" name="Freeform 507">
                  <a:extLst>
                    <a:ext uri="{FF2B5EF4-FFF2-40B4-BE49-F238E27FC236}">
                      <a16:creationId xmlns:a16="http://schemas.microsoft.com/office/drawing/2014/main" id="{9111BBD5-7491-4870-9DAC-84C1BC457F38}"/>
                    </a:ext>
                  </a:extLst>
                </p:cNvPr>
                <p:cNvSpPr>
                  <a:spLocks/>
                </p:cNvSpPr>
                <p:nvPr userDrawn="1"/>
              </p:nvSpPr>
              <p:spPr bwMode="auto">
                <a:xfrm>
                  <a:off x="4490" y="638"/>
                  <a:ext cx="10" cy="10"/>
                </a:xfrm>
                <a:custGeom>
                  <a:avLst/>
                  <a:gdLst>
                    <a:gd name="T0" fmla="*/ 0 w 2"/>
                    <a:gd name="T1" fmla="*/ 1 h 2"/>
                    <a:gd name="T2" fmla="*/ 1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1" y="2"/>
                      </a:cubicBezTo>
                      <a:cubicBezTo>
                        <a:pt x="2" y="2"/>
                        <a:pt x="2" y="1"/>
                        <a:pt x="2"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4" name="Freeform 508">
                  <a:extLst>
                    <a:ext uri="{FF2B5EF4-FFF2-40B4-BE49-F238E27FC236}">
                      <a16:creationId xmlns:a16="http://schemas.microsoft.com/office/drawing/2014/main" id="{47AC8592-FEC1-42DB-85CF-84D20D05E63C}"/>
                    </a:ext>
                  </a:extLst>
                </p:cNvPr>
                <p:cNvSpPr>
                  <a:spLocks/>
                </p:cNvSpPr>
                <p:nvPr userDrawn="1"/>
              </p:nvSpPr>
              <p:spPr bwMode="auto">
                <a:xfrm>
                  <a:off x="4500"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5" name="Freeform 509">
                  <a:extLst>
                    <a:ext uri="{FF2B5EF4-FFF2-40B4-BE49-F238E27FC236}">
                      <a16:creationId xmlns:a16="http://schemas.microsoft.com/office/drawing/2014/main" id="{CFD63EB7-3FE5-4D3B-80D3-6723E7BB13F0}"/>
                    </a:ext>
                  </a:extLst>
                </p:cNvPr>
                <p:cNvSpPr>
                  <a:spLocks/>
                </p:cNvSpPr>
                <p:nvPr userDrawn="1"/>
              </p:nvSpPr>
              <p:spPr bwMode="auto">
                <a:xfrm>
                  <a:off x="4475" y="64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6" name="Freeform 510">
                  <a:extLst>
                    <a:ext uri="{FF2B5EF4-FFF2-40B4-BE49-F238E27FC236}">
                      <a16:creationId xmlns:a16="http://schemas.microsoft.com/office/drawing/2014/main" id="{E3383380-07ED-4805-B407-D3863F37A1FA}"/>
                    </a:ext>
                  </a:extLst>
                </p:cNvPr>
                <p:cNvSpPr>
                  <a:spLocks/>
                </p:cNvSpPr>
                <p:nvPr userDrawn="1"/>
              </p:nvSpPr>
              <p:spPr bwMode="auto">
                <a:xfrm>
                  <a:off x="4480" y="6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7" name="Freeform 511">
                  <a:extLst>
                    <a:ext uri="{FF2B5EF4-FFF2-40B4-BE49-F238E27FC236}">
                      <a16:creationId xmlns:a16="http://schemas.microsoft.com/office/drawing/2014/main" id="{C8A94862-9111-4F80-BA4E-55BF9F1987EA}"/>
                    </a:ext>
                  </a:extLst>
                </p:cNvPr>
                <p:cNvSpPr>
                  <a:spLocks/>
                </p:cNvSpPr>
                <p:nvPr userDrawn="1"/>
              </p:nvSpPr>
              <p:spPr bwMode="auto">
                <a:xfrm>
                  <a:off x="4475" y="6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8" name="Freeform 512">
                  <a:extLst>
                    <a:ext uri="{FF2B5EF4-FFF2-40B4-BE49-F238E27FC236}">
                      <a16:creationId xmlns:a16="http://schemas.microsoft.com/office/drawing/2014/main" id="{F56BBDE6-C9DB-481E-9330-ED359A1ECC0C}"/>
                    </a:ext>
                  </a:extLst>
                </p:cNvPr>
                <p:cNvSpPr>
                  <a:spLocks/>
                </p:cNvSpPr>
                <p:nvPr userDrawn="1"/>
              </p:nvSpPr>
              <p:spPr bwMode="auto">
                <a:xfrm>
                  <a:off x="4460" y="64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9" name="Freeform 513">
                  <a:extLst>
                    <a:ext uri="{FF2B5EF4-FFF2-40B4-BE49-F238E27FC236}">
                      <a16:creationId xmlns:a16="http://schemas.microsoft.com/office/drawing/2014/main" id="{B2DAB0E7-4B91-4C1E-9B10-3623A0D4A259}"/>
                    </a:ext>
                  </a:extLst>
                </p:cNvPr>
                <p:cNvSpPr>
                  <a:spLocks/>
                </p:cNvSpPr>
                <p:nvPr userDrawn="1"/>
              </p:nvSpPr>
              <p:spPr bwMode="auto">
                <a:xfrm>
                  <a:off x="4470" y="64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0" name="Rectangle 514">
                  <a:extLst>
                    <a:ext uri="{FF2B5EF4-FFF2-40B4-BE49-F238E27FC236}">
                      <a16:creationId xmlns:a16="http://schemas.microsoft.com/office/drawing/2014/main" id="{97315834-C8A5-43F0-AEB3-09CBBE918985}"/>
                    </a:ext>
                  </a:extLst>
                </p:cNvPr>
                <p:cNvSpPr>
                  <a:spLocks noChangeArrowheads="1"/>
                </p:cNvSpPr>
                <p:nvPr userDrawn="1"/>
              </p:nvSpPr>
              <p:spPr bwMode="auto">
                <a:xfrm>
                  <a:off x="4475" y="63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1" name="Freeform 515">
                  <a:extLst>
                    <a:ext uri="{FF2B5EF4-FFF2-40B4-BE49-F238E27FC236}">
                      <a16:creationId xmlns:a16="http://schemas.microsoft.com/office/drawing/2014/main" id="{7B024DFD-4CBD-434F-AF64-08C42CDC2FF9}"/>
                    </a:ext>
                  </a:extLst>
                </p:cNvPr>
                <p:cNvSpPr>
                  <a:spLocks/>
                </p:cNvSpPr>
                <p:nvPr userDrawn="1"/>
              </p:nvSpPr>
              <p:spPr bwMode="auto">
                <a:xfrm>
                  <a:off x="4490" y="63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2" name="Freeform 516">
                  <a:extLst>
                    <a:ext uri="{FF2B5EF4-FFF2-40B4-BE49-F238E27FC236}">
                      <a16:creationId xmlns:a16="http://schemas.microsoft.com/office/drawing/2014/main" id="{F8D56BC6-DC78-49D7-8998-1C25C83250F3}"/>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3" name="Rectangle 517">
                  <a:extLst>
                    <a:ext uri="{FF2B5EF4-FFF2-40B4-BE49-F238E27FC236}">
                      <a16:creationId xmlns:a16="http://schemas.microsoft.com/office/drawing/2014/main" id="{AA415C87-1D79-40CC-A8E9-29E52A389CE4}"/>
                    </a:ext>
                  </a:extLst>
                </p:cNvPr>
                <p:cNvSpPr>
                  <a:spLocks noChangeArrowheads="1"/>
                </p:cNvSpPr>
                <p:nvPr userDrawn="1"/>
              </p:nvSpPr>
              <p:spPr bwMode="auto">
                <a:xfrm>
                  <a:off x="451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4" name="Freeform 518">
                  <a:extLst>
                    <a:ext uri="{FF2B5EF4-FFF2-40B4-BE49-F238E27FC236}">
                      <a16:creationId xmlns:a16="http://schemas.microsoft.com/office/drawing/2014/main" id="{99CE9E69-E24E-4E40-BB0D-EE699BE68C88}"/>
                    </a:ext>
                  </a:extLst>
                </p:cNvPr>
                <p:cNvSpPr>
                  <a:spLocks/>
                </p:cNvSpPr>
                <p:nvPr userDrawn="1"/>
              </p:nvSpPr>
              <p:spPr bwMode="auto">
                <a:xfrm>
                  <a:off x="4485" y="633"/>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5" name="Freeform 519">
                  <a:extLst>
                    <a:ext uri="{FF2B5EF4-FFF2-40B4-BE49-F238E27FC236}">
                      <a16:creationId xmlns:a16="http://schemas.microsoft.com/office/drawing/2014/main" id="{189BD9E2-5982-41D7-8DFB-27E5AA7BDD51}"/>
                    </a:ext>
                  </a:extLst>
                </p:cNvPr>
                <p:cNvSpPr>
                  <a:spLocks/>
                </p:cNvSpPr>
                <p:nvPr userDrawn="1"/>
              </p:nvSpPr>
              <p:spPr bwMode="auto">
                <a:xfrm>
                  <a:off x="4500"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6" name="Freeform 520">
                  <a:extLst>
                    <a:ext uri="{FF2B5EF4-FFF2-40B4-BE49-F238E27FC236}">
                      <a16:creationId xmlns:a16="http://schemas.microsoft.com/office/drawing/2014/main" id="{F713D7FE-57A7-441F-9A06-D22DAE129A63}"/>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7" name="Freeform 521">
                  <a:extLst>
                    <a:ext uri="{FF2B5EF4-FFF2-40B4-BE49-F238E27FC236}">
                      <a16:creationId xmlns:a16="http://schemas.microsoft.com/office/drawing/2014/main" id="{8F5CBCBC-8DA9-4758-8C42-3F834EF14236}"/>
                    </a:ext>
                  </a:extLst>
                </p:cNvPr>
                <p:cNvSpPr>
                  <a:spLocks/>
                </p:cNvSpPr>
                <p:nvPr userDrawn="1"/>
              </p:nvSpPr>
              <p:spPr bwMode="auto">
                <a:xfrm>
                  <a:off x="4485" y="6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8" name="Freeform 522">
                  <a:extLst>
                    <a:ext uri="{FF2B5EF4-FFF2-40B4-BE49-F238E27FC236}">
                      <a16:creationId xmlns:a16="http://schemas.microsoft.com/office/drawing/2014/main" id="{10FCF494-4DAF-4445-BFD3-AC571D0E271B}"/>
                    </a:ext>
                  </a:extLst>
                </p:cNvPr>
                <p:cNvSpPr>
                  <a:spLocks/>
                </p:cNvSpPr>
                <p:nvPr userDrawn="1"/>
              </p:nvSpPr>
              <p:spPr bwMode="auto">
                <a:xfrm>
                  <a:off x="4495" y="593"/>
                  <a:ext cx="20" cy="30"/>
                </a:xfrm>
                <a:custGeom>
                  <a:avLst/>
                  <a:gdLst>
                    <a:gd name="T0" fmla="*/ 2 w 4"/>
                    <a:gd name="T1" fmla="*/ 0 h 6"/>
                    <a:gd name="T2" fmla="*/ 1 w 4"/>
                    <a:gd name="T3" fmla="*/ 2 h 6"/>
                    <a:gd name="T4" fmla="*/ 3 w 4"/>
                    <a:gd name="T5" fmla="*/ 6 h 6"/>
                    <a:gd name="T6" fmla="*/ 3 w 4"/>
                    <a:gd name="T7" fmla="*/ 5 h 6"/>
                    <a:gd name="T8" fmla="*/ 2 w 4"/>
                    <a:gd name="T9" fmla="*/ 3 h 6"/>
                    <a:gd name="T10" fmla="*/ 3 w 4"/>
                    <a:gd name="T11" fmla="*/ 3 h 6"/>
                    <a:gd name="T12" fmla="*/ 3 w 4"/>
                    <a:gd name="T13" fmla="*/ 0 h 6"/>
                    <a:gd name="T14" fmla="*/ 2 w 4"/>
                    <a:gd name="T15" fmla="*/ 1 h 6"/>
                    <a:gd name="T16" fmla="*/ 2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0"/>
                      </a:moveTo>
                      <a:cubicBezTo>
                        <a:pt x="2" y="1"/>
                        <a:pt x="2" y="2"/>
                        <a:pt x="1" y="2"/>
                      </a:cubicBezTo>
                      <a:cubicBezTo>
                        <a:pt x="0" y="3"/>
                        <a:pt x="2" y="5"/>
                        <a:pt x="3" y="6"/>
                      </a:cubicBezTo>
                      <a:cubicBezTo>
                        <a:pt x="3" y="6"/>
                        <a:pt x="3" y="5"/>
                        <a:pt x="3" y="5"/>
                      </a:cubicBezTo>
                      <a:cubicBezTo>
                        <a:pt x="3" y="4"/>
                        <a:pt x="1" y="4"/>
                        <a:pt x="2" y="3"/>
                      </a:cubicBezTo>
                      <a:cubicBezTo>
                        <a:pt x="2" y="3"/>
                        <a:pt x="2" y="3"/>
                        <a:pt x="3" y="3"/>
                      </a:cubicBezTo>
                      <a:cubicBezTo>
                        <a:pt x="2" y="3"/>
                        <a:pt x="4" y="2"/>
                        <a:pt x="3" y="0"/>
                      </a:cubicBezTo>
                      <a:cubicBezTo>
                        <a:pt x="2" y="1"/>
                        <a:pt x="2" y="1"/>
                        <a:pt x="2"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9" name="Freeform 523">
                  <a:extLst>
                    <a:ext uri="{FF2B5EF4-FFF2-40B4-BE49-F238E27FC236}">
                      <a16:creationId xmlns:a16="http://schemas.microsoft.com/office/drawing/2014/main" id="{191E4E04-78D0-49A3-AEB4-878A905D6529}"/>
                    </a:ext>
                  </a:extLst>
                </p:cNvPr>
                <p:cNvSpPr>
                  <a:spLocks/>
                </p:cNvSpPr>
                <p:nvPr userDrawn="1"/>
              </p:nvSpPr>
              <p:spPr bwMode="auto">
                <a:xfrm>
                  <a:off x="4505" y="623"/>
                  <a:ext cx="5" cy="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1" y="1"/>
                      </a:cubicBezTo>
                      <a:cubicBezTo>
                        <a:pt x="1"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0" name="Freeform 524">
                  <a:extLst>
                    <a:ext uri="{FF2B5EF4-FFF2-40B4-BE49-F238E27FC236}">
                      <a16:creationId xmlns:a16="http://schemas.microsoft.com/office/drawing/2014/main" id="{036FC145-0D2B-4E08-A6BB-2EAE1D62B8FA}"/>
                    </a:ext>
                  </a:extLst>
                </p:cNvPr>
                <p:cNvSpPr>
                  <a:spLocks/>
                </p:cNvSpPr>
                <p:nvPr userDrawn="1"/>
              </p:nvSpPr>
              <p:spPr bwMode="auto">
                <a:xfrm>
                  <a:off x="4490" y="618"/>
                  <a:ext cx="15" cy="15"/>
                </a:xfrm>
                <a:custGeom>
                  <a:avLst/>
                  <a:gdLst>
                    <a:gd name="T0" fmla="*/ 1 w 3"/>
                    <a:gd name="T1" fmla="*/ 2 h 3"/>
                    <a:gd name="T2" fmla="*/ 1 w 3"/>
                    <a:gd name="T3" fmla="*/ 0 h 3"/>
                    <a:gd name="T4" fmla="*/ 0 w 3"/>
                    <a:gd name="T5" fmla="*/ 2 h 3"/>
                    <a:gd name="T6" fmla="*/ 1 w 3"/>
                    <a:gd name="T7" fmla="*/ 2 h 3"/>
                    <a:gd name="T8" fmla="*/ 1 w 3"/>
                    <a:gd name="T9" fmla="*/ 3 h 3"/>
                    <a:gd name="T10" fmla="*/ 2 w 3"/>
                    <a:gd name="T11" fmla="*/ 3 h 3"/>
                    <a:gd name="T12" fmla="*/ 2 w 3"/>
                    <a:gd name="T13" fmla="*/ 3 h 3"/>
                    <a:gd name="T14" fmla="*/ 2 w 3"/>
                    <a:gd name="T15" fmla="*/ 3 h 3"/>
                    <a:gd name="T16" fmla="*/ 2 w 3"/>
                    <a:gd name="T17" fmla="*/ 3 h 3"/>
                    <a:gd name="T18" fmla="*/ 2 w 3"/>
                    <a:gd name="T19" fmla="*/ 3 h 3"/>
                    <a:gd name="T20" fmla="*/ 2 w 3"/>
                    <a:gd name="T21" fmla="*/ 2 h 3"/>
                    <a:gd name="T22" fmla="*/ 1 w 3"/>
                    <a:gd name="T23" fmla="*/ 2 h 3"/>
                    <a:gd name="T24" fmla="*/ 2 w 3"/>
                    <a:gd name="T25" fmla="*/ 2 h 3"/>
                    <a:gd name="T26" fmla="*/ 2 w 3"/>
                    <a:gd name="T27" fmla="*/ 3 h 3"/>
                    <a:gd name="T28" fmla="*/ 2 w 3"/>
                    <a:gd name="T29" fmla="*/ 3 h 3"/>
                    <a:gd name="T30" fmla="*/ 3 w 3"/>
                    <a:gd name="T31" fmla="*/ 2 h 3"/>
                    <a:gd name="T32" fmla="*/ 1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1" y="2"/>
                      </a:moveTo>
                      <a:cubicBezTo>
                        <a:pt x="1" y="1"/>
                        <a:pt x="2" y="1"/>
                        <a:pt x="1" y="0"/>
                      </a:cubicBezTo>
                      <a:cubicBezTo>
                        <a:pt x="0" y="1"/>
                        <a:pt x="1" y="1"/>
                        <a:pt x="0" y="2"/>
                      </a:cubicBezTo>
                      <a:cubicBezTo>
                        <a:pt x="1" y="1"/>
                        <a:pt x="0" y="2"/>
                        <a:pt x="1" y="2"/>
                      </a:cubicBezTo>
                      <a:cubicBezTo>
                        <a:pt x="1" y="2"/>
                        <a:pt x="1" y="3"/>
                        <a:pt x="1" y="3"/>
                      </a:cubicBezTo>
                      <a:cubicBezTo>
                        <a:pt x="1" y="3"/>
                        <a:pt x="1" y="3"/>
                        <a:pt x="2" y="3"/>
                      </a:cubicBezTo>
                      <a:cubicBezTo>
                        <a:pt x="2" y="3"/>
                        <a:pt x="2" y="3"/>
                        <a:pt x="2" y="3"/>
                      </a:cubicBezTo>
                      <a:cubicBezTo>
                        <a:pt x="2" y="3"/>
                        <a:pt x="2" y="3"/>
                        <a:pt x="2" y="3"/>
                      </a:cubicBezTo>
                      <a:cubicBezTo>
                        <a:pt x="2" y="3"/>
                        <a:pt x="2" y="3"/>
                        <a:pt x="2" y="3"/>
                      </a:cubicBezTo>
                      <a:cubicBezTo>
                        <a:pt x="2" y="3"/>
                        <a:pt x="1" y="2"/>
                        <a:pt x="2" y="3"/>
                      </a:cubicBezTo>
                      <a:cubicBezTo>
                        <a:pt x="2" y="2"/>
                        <a:pt x="2" y="2"/>
                        <a:pt x="2" y="2"/>
                      </a:cubicBezTo>
                      <a:cubicBezTo>
                        <a:pt x="2" y="2"/>
                        <a:pt x="1" y="2"/>
                        <a:pt x="1" y="2"/>
                      </a:cubicBezTo>
                      <a:cubicBezTo>
                        <a:pt x="2" y="2"/>
                        <a:pt x="2" y="2"/>
                        <a:pt x="2" y="2"/>
                      </a:cubicBezTo>
                      <a:cubicBezTo>
                        <a:pt x="2" y="3"/>
                        <a:pt x="2" y="3"/>
                        <a:pt x="2" y="3"/>
                      </a:cubicBezTo>
                      <a:cubicBezTo>
                        <a:pt x="2" y="3"/>
                        <a:pt x="2" y="3"/>
                        <a:pt x="2" y="3"/>
                      </a:cubicBezTo>
                      <a:cubicBezTo>
                        <a:pt x="3" y="2"/>
                        <a:pt x="3" y="2"/>
                        <a:pt x="3" y="2"/>
                      </a:cubicBezTo>
                      <a:cubicBezTo>
                        <a:pt x="2" y="2"/>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1" name="Freeform 525">
                  <a:extLst>
                    <a:ext uri="{FF2B5EF4-FFF2-40B4-BE49-F238E27FC236}">
                      <a16:creationId xmlns:a16="http://schemas.microsoft.com/office/drawing/2014/main" id="{C34D572B-D017-46AC-9106-E893628F478C}"/>
                    </a:ext>
                  </a:extLst>
                </p:cNvPr>
                <p:cNvSpPr>
                  <a:spLocks/>
                </p:cNvSpPr>
                <p:nvPr userDrawn="1"/>
              </p:nvSpPr>
              <p:spPr bwMode="auto">
                <a:xfrm>
                  <a:off x="4455"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2" name="Freeform 526">
                  <a:extLst>
                    <a:ext uri="{FF2B5EF4-FFF2-40B4-BE49-F238E27FC236}">
                      <a16:creationId xmlns:a16="http://schemas.microsoft.com/office/drawing/2014/main" id="{85C699E5-04DD-4D03-BF9C-CE2903FC2D25}"/>
                    </a:ext>
                  </a:extLst>
                </p:cNvPr>
                <p:cNvSpPr>
                  <a:spLocks/>
                </p:cNvSpPr>
                <p:nvPr userDrawn="1"/>
              </p:nvSpPr>
              <p:spPr bwMode="auto">
                <a:xfrm>
                  <a:off x="4455" y="633"/>
                  <a:ext cx="15" cy="5"/>
                </a:xfrm>
                <a:custGeom>
                  <a:avLst/>
                  <a:gdLst>
                    <a:gd name="T0" fmla="*/ 1 w 3"/>
                    <a:gd name="T1" fmla="*/ 0 h 1"/>
                    <a:gd name="T2" fmla="*/ 1 w 3"/>
                    <a:gd name="T3" fmla="*/ 1 h 1"/>
                    <a:gd name="T4" fmla="*/ 0 w 3"/>
                    <a:gd name="T5" fmla="*/ 0 h 1"/>
                    <a:gd name="T6" fmla="*/ 1 w 3"/>
                    <a:gd name="T7" fmla="*/ 1 h 1"/>
                    <a:gd name="T8" fmla="*/ 1 w 3"/>
                    <a:gd name="T9" fmla="*/ 1 h 1"/>
                    <a:gd name="T10" fmla="*/ 3 w 3"/>
                    <a:gd name="T11" fmla="*/ 1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1"/>
                      </a:cubicBezTo>
                      <a:cubicBezTo>
                        <a:pt x="0" y="1"/>
                        <a:pt x="0" y="0"/>
                        <a:pt x="0" y="0"/>
                      </a:cubicBezTo>
                      <a:cubicBezTo>
                        <a:pt x="0" y="0"/>
                        <a:pt x="0" y="1"/>
                        <a:pt x="1" y="1"/>
                      </a:cubicBezTo>
                      <a:cubicBezTo>
                        <a:pt x="1" y="1"/>
                        <a:pt x="1" y="1"/>
                        <a:pt x="1" y="1"/>
                      </a:cubicBezTo>
                      <a:cubicBezTo>
                        <a:pt x="2" y="1"/>
                        <a:pt x="3" y="1"/>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3" name="Freeform 527">
                  <a:extLst>
                    <a:ext uri="{FF2B5EF4-FFF2-40B4-BE49-F238E27FC236}">
                      <a16:creationId xmlns:a16="http://schemas.microsoft.com/office/drawing/2014/main" id="{1CA074E7-25EE-459C-A585-C343C3E398DE}"/>
                    </a:ext>
                  </a:extLst>
                </p:cNvPr>
                <p:cNvSpPr>
                  <a:spLocks/>
                </p:cNvSpPr>
                <p:nvPr userDrawn="1"/>
              </p:nvSpPr>
              <p:spPr bwMode="auto">
                <a:xfrm>
                  <a:off x="4475" y="623"/>
                  <a:ext cx="5" cy="5"/>
                </a:xfrm>
                <a:custGeom>
                  <a:avLst/>
                  <a:gdLst>
                    <a:gd name="T0" fmla="*/ 1 w 1"/>
                    <a:gd name="T1" fmla="*/ 1 h 1"/>
                    <a:gd name="T2" fmla="*/ 1 w 1"/>
                    <a:gd name="T3" fmla="*/ 0 h 1"/>
                    <a:gd name="T4" fmla="*/ 0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4" name="Freeform 528">
                  <a:extLst>
                    <a:ext uri="{FF2B5EF4-FFF2-40B4-BE49-F238E27FC236}">
                      <a16:creationId xmlns:a16="http://schemas.microsoft.com/office/drawing/2014/main" id="{06C18151-B9E3-404A-B504-85ED67CCA190}"/>
                    </a:ext>
                  </a:extLst>
                </p:cNvPr>
                <p:cNvSpPr>
                  <a:spLocks/>
                </p:cNvSpPr>
                <p:nvPr userDrawn="1"/>
              </p:nvSpPr>
              <p:spPr bwMode="auto">
                <a:xfrm>
                  <a:off x="4510" y="623"/>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5" name="Rectangle 529">
                  <a:extLst>
                    <a:ext uri="{FF2B5EF4-FFF2-40B4-BE49-F238E27FC236}">
                      <a16:creationId xmlns:a16="http://schemas.microsoft.com/office/drawing/2014/main" id="{ECE4CBF4-366D-4BA0-A5ED-4BC144CEB7FD}"/>
                    </a:ext>
                  </a:extLst>
                </p:cNvPr>
                <p:cNvSpPr>
                  <a:spLocks noChangeArrowheads="1"/>
                </p:cNvSpPr>
                <p:nvPr userDrawn="1"/>
              </p:nvSpPr>
              <p:spPr bwMode="auto">
                <a:xfrm>
                  <a:off x="452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6" name="Freeform 530">
                  <a:extLst>
                    <a:ext uri="{FF2B5EF4-FFF2-40B4-BE49-F238E27FC236}">
                      <a16:creationId xmlns:a16="http://schemas.microsoft.com/office/drawing/2014/main" id="{314D3760-2AC7-4F19-8ED8-9A7328B28CCF}"/>
                    </a:ext>
                  </a:extLst>
                </p:cNvPr>
                <p:cNvSpPr>
                  <a:spLocks/>
                </p:cNvSpPr>
                <p:nvPr userDrawn="1"/>
              </p:nvSpPr>
              <p:spPr bwMode="auto">
                <a:xfrm>
                  <a:off x="4630" y="92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7" name="Freeform 531">
                  <a:extLst>
                    <a:ext uri="{FF2B5EF4-FFF2-40B4-BE49-F238E27FC236}">
                      <a16:creationId xmlns:a16="http://schemas.microsoft.com/office/drawing/2014/main" id="{5ACEB937-3C37-4206-9DE1-F70C76A3F801}"/>
                    </a:ext>
                  </a:extLst>
                </p:cNvPr>
                <p:cNvSpPr>
                  <a:spLocks/>
                </p:cNvSpPr>
                <p:nvPr userDrawn="1"/>
              </p:nvSpPr>
              <p:spPr bwMode="auto">
                <a:xfrm>
                  <a:off x="464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8" name="Freeform 532">
                  <a:extLst>
                    <a:ext uri="{FF2B5EF4-FFF2-40B4-BE49-F238E27FC236}">
                      <a16:creationId xmlns:a16="http://schemas.microsoft.com/office/drawing/2014/main" id="{CF40D69B-04CE-41FB-A50B-FE18629CBF6E}"/>
                    </a:ext>
                  </a:extLst>
                </p:cNvPr>
                <p:cNvSpPr>
                  <a:spLocks/>
                </p:cNvSpPr>
                <p:nvPr userDrawn="1"/>
              </p:nvSpPr>
              <p:spPr bwMode="auto">
                <a:xfrm>
                  <a:off x="4650" y="673"/>
                  <a:ext cx="5" cy="10"/>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2"/>
                        <a:pt x="0"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9" name="Freeform 533">
                  <a:extLst>
                    <a:ext uri="{FF2B5EF4-FFF2-40B4-BE49-F238E27FC236}">
                      <a16:creationId xmlns:a16="http://schemas.microsoft.com/office/drawing/2014/main" id="{9D26C809-7BD0-440C-9BFF-40532F5CF532}"/>
                    </a:ext>
                  </a:extLst>
                </p:cNvPr>
                <p:cNvSpPr>
                  <a:spLocks/>
                </p:cNvSpPr>
                <p:nvPr userDrawn="1"/>
              </p:nvSpPr>
              <p:spPr bwMode="auto">
                <a:xfrm>
                  <a:off x="4679" y="7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0" name="Freeform 534">
                  <a:extLst>
                    <a:ext uri="{FF2B5EF4-FFF2-40B4-BE49-F238E27FC236}">
                      <a16:creationId xmlns:a16="http://schemas.microsoft.com/office/drawing/2014/main" id="{A3F5B597-FFC5-4C95-89C3-B9BF92984980}"/>
                    </a:ext>
                  </a:extLst>
                </p:cNvPr>
                <p:cNvSpPr>
                  <a:spLocks/>
                </p:cNvSpPr>
                <p:nvPr userDrawn="1"/>
              </p:nvSpPr>
              <p:spPr bwMode="auto">
                <a:xfrm>
                  <a:off x="4694" y="80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1" name="Freeform 535">
                  <a:extLst>
                    <a:ext uri="{FF2B5EF4-FFF2-40B4-BE49-F238E27FC236}">
                      <a16:creationId xmlns:a16="http://schemas.microsoft.com/office/drawing/2014/main" id="{9DA5BF7C-DCEA-45EB-9579-CAAF6AB2D44B}"/>
                    </a:ext>
                  </a:extLst>
                </p:cNvPr>
                <p:cNvSpPr>
                  <a:spLocks/>
                </p:cNvSpPr>
                <p:nvPr userDrawn="1"/>
              </p:nvSpPr>
              <p:spPr bwMode="auto">
                <a:xfrm>
                  <a:off x="4560" y="97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2" name="Freeform 536">
                  <a:extLst>
                    <a:ext uri="{FF2B5EF4-FFF2-40B4-BE49-F238E27FC236}">
                      <a16:creationId xmlns:a16="http://schemas.microsoft.com/office/drawing/2014/main" id="{CC8FD6D8-5FB0-4361-835C-9FE20800A755}"/>
                    </a:ext>
                  </a:extLst>
                </p:cNvPr>
                <p:cNvSpPr>
                  <a:spLocks/>
                </p:cNvSpPr>
                <p:nvPr userDrawn="1"/>
              </p:nvSpPr>
              <p:spPr bwMode="auto">
                <a:xfrm>
                  <a:off x="4585" y="60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3" name="Freeform 537">
                  <a:extLst>
                    <a:ext uri="{FF2B5EF4-FFF2-40B4-BE49-F238E27FC236}">
                      <a16:creationId xmlns:a16="http://schemas.microsoft.com/office/drawing/2014/main" id="{8EEE2415-71C6-479E-916F-836692A873E2}"/>
                    </a:ext>
                  </a:extLst>
                </p:cNvPr>
                <p:cNvSpPr>
                  <a:spLocks/>
                </p:cNvSpPr>
                <p:nvPr userDrawn="1"/>
              </p:nvSpPr>
              <p:spPr bwMode="auto">
                <a:xfrm>
                  <a:off x="4605"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4" name="Freeform 538">
                  <a:extLst>
                    <a:ext uri="{FF2B5EF4-FFF2-40B4-BE49-F238E27FC236}">
                      <a16:creationId xmlns:a16="http://schemas.microsoft.com/office/drawing/2014/main" id="{DD9701B7-3B77-4A96-BFF6-4A061E26E341}"/>
                    </a:ext>
                  </a:extLst>
                </p:cNvPr>
                <p:cNvSpPr>
                  <a:spLocks/>
                </p:cNvSpPr>
                <p:nvPr userDrawn="1"/>
              </p:nvSpPr>
              <p:spPr bwMode="auto">
                <a:xfrm>
                  <a:off x="4590" y="618"/>
                  <a:ext cx="5" cy="5"/>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0" y="0"/>
                        <a:pt x="0" y="0"/>
                      </a:cubicBezTo>
                      <a:cubicBezTo>
                        <a:pt x="0"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5" name="Freeform 539">
                  <a:extLst>
                    <a:ext uri="{FF2B5EF4-FFF2-40B4-BE49-F238E27FC236}">
                      <a16:creationId xmlns:a16="http://schemas.microsoft.com/office/drawing/2014/main" id="{2532DE42-59BB-4F2A-949F-771212A0880C}"/>
                    </a:ext>
                  </a:extLst>
                </p:cNvPr>
                <p:cNvSpPr>
                  <a:spLocks/>
                </p:cNvSpPr>
                <p:nvPr userDrawn="1"/>
              </p:nvSpPr>
              <p:spPr bwMode="auto">
                <a:xfrm>
                  <a:off x="4351" y="80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6" name="Freeform 540">
                  <a:extLst>
                    <a:ext uri="{FF2B5EF4-FFF2-40B4-BE49-F238E27FC236}">
                      <a16:creationId xmlns:a16="http://schemas.microsoft.com/office/drawing/2014/main" id="{C86242E0-8B9C-43CA-90C4-DC3D75DC5DF6}"/>
                    </a:ext>
                  </a:extLst>
                </p:cNvPr>
                <p:cNvSpPr>
                  <a:spLocks/>
                </p:cNvSpPr>
                <p:nvPr userDrawn="1"/>
              </p:nvSpPr>
              <p:spPr bwMode="auto">
                <a:xfrm>
                  <a:off x="4411" y="7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7" name="Rectangle 541">
                  <a:extLst>
                    <a:ext uri="{FF2B5EF4-FFF2-40B4-BE49-F238E27FC236}">
                      <a16:creationId xmlns:a16="http://schemas.microsoft.com/office/drawing/2014/main" id="{42617FAF-320D-491F-92B3-4C6F9683D507}"/>
                    </a:ext>
                  </a:extLst>
                </p:cNvPr>
                <p:cNvSpPr>
                  <a:spLocks noChangeArrowheads="1"/>
                </p:cNvSpPr>
                <p:nvPr userDrawn="1"/>
              </p:nvSpPr>
              <p:spPr bwMode="auto">
                <a:xfrm>
                  <a:off x="4545" y="61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8" name="Freeform 542">
                  <a:extLst>
                    <a:ext uri="{FF2B5EF4-FFF2-40B4-BE49-F238E27FC236}">
                      <a16:creationId xmlns:a16="http://schemas.microsoft.com/office/drawing/2014/main" id="{C076E35E-AB4E-4725-A8EA-A2D70AF1179B}"/>
                    </a:ext>
                  </a:extLst>
                </p:cNvPr>
                <p:cNvSpPr>
                  <a:spLocks/>
                </p:cNvSpPr>
                <p:nvPr userDrawn="1"/>
              </p:nvSpPr>
              <p:spPr bwMode="auto">
                <a:xfrm>
                  <a:off x="4535"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9" name="Freeform 543">
                  <a:extLst>
                    <a:ext uri="{FF2B5EF4-FFF2-40B4-BE49-F238E27FC236}">
                      <a16:creationId xmlns:a16="http://schemas.microsoft.com/office/drawing/2014/main" id="{E41854AD-A54A-4BA9-AC64-EB9FFACBD5C3}"/>
                    </a:ext>
                  </a:extLst>
                </p:cNvPr>
                <p:cNvSpPr>
                  <a:spLocks/>
                </p:cNvSpPr>
                <p:nvPr userDrawn="1"/>
              </p:nvSpPr>
              <p:spPr bwMode="auto">
                <a:xfrm>
                  <a:off x="462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0" name="Freeform 544">
                  <a:extLst>
                    <a:ext uri="{FF2B5EF4-FFF2-40B4-BE49-F238E27FC236}">
                      <a16:creationId xmlns:a16="http://schemas.microsoft.com/office/drawing/2014/main" id="{90FF751A-B5E1-4CA1-A6A7-B13EED5E1D0A}"/>
                    </a:ext>
                  </a:extLst>
                </p:cNvPr>
                <p:cNvSpPr>
                  <a:spLocks/>
                </p:cNvSpPr>
                <p:nvPr userDrawn="1"/>
              </p:nvSpPr>
              <p:spPr bwMode="auto">
                <a:xfrm>
                  <a:off x="4545"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1" name="Freeform 545">
                  <a:extLst>
                    <a:ext uri="{FF2B5EF4-FFF2-40B4-BE49-F238E27FC236}">
                      <a16:creationId xmlns:a16="http://schemas.microsoft.com/office/drawing/2014/main" id="{F3696B41-2B00-41F2-B0CF-2D9D7271F1E7}"/>
                    </a:ext>
                  </a:extLst>
                </p:cNvPr>
                <p:cNvSpPr>
                  <a:spLocks/>
                </p:cNvSpPr>
                <p:nvPr userDrawn="1"/>
              </p:nvSpPr>
              <p:spPr bwMode="auto">
                <a:xfrm>
                  <a:off x="4540" y="61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2" name="Freeform 546">
                  <a:extLst>
                    <a:ext uri="{FF2B5EF4-FFF2-40B4-BE49-F238E27FC236}">
                      <a16:creationId xmlns:a16="http://schemas.microsoft.com/office/drawing/2014/main" id="{E3C66760-11A6-4EF1-9C3A-12EB85182CE6}"/>
                    </a:ext>
                  </a:extLst>
                </p:cNvPr>
                <p:cNvSpPr>
                  <a:spLocks/>
                </p:cNvSpPr>
                <p:nvPr userDrawn="1"/>
              </p:nvSpPr>
              <p:spPr bwMode="auto">
                <a:xfrm>
                  <a:off x="4545" y="6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3" name="Freeform 547">
                  <a:extLst>
                    <a:ext uri="{FF2B5EF4-FFF2-40B4-BE49-F238E27FC236}">
                      <a16:creationId xmlns:a16="http://schemas.microsoft.com/office/drawing/2014/main" id="{CD66FA7B-5772-41E2-AD00-400082CAB588}"/>
                    </a:ext>
                  </a:extLst>
                </p:cNvPr>
                <p:cNvSpPr>
                  <a:spLocks/>
                </p:cNvSpPr>
                <p:nvPr userDrawn="1"/>
              </p:nvSpPr>
              <p:spPr bwMode="auto">
                <a:xfrm>
                  <a:off x="4426" y="9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4" name="Rectangle 548">
                  <a:extLst>
                    <a:ext uri="{FF2B5EF4-FFF2-40B4-BE49-F238E27FC236}">
                      <a16:creationId xmlns:a16="http://schemas.microsoft.com/office/drawing/2014/main" id="{F50D2D32-80D0-4083-970D-AC98A62BDD72}"/>
                    </a:ext>
                  </a:extLst>
                </p:cNvPr>
                <p:cNvSpPr>
                  <a:spLocks noChangeArrowheads="1"/>
                </p:cNvSpPr>
                <p:nvPr userDrawn="1"/>
              </p:nvSpPr>
              <p:spPr bwMode="auto">
                <a:xfrm>
                  <a:off x="4709"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5" name="Freeform 549">
                  <a:extLst>
                    <a:ext uri="{FF2B5EF4-FFF2-40B4-BE49-F238E27FC236}">
                      <a16:creationId xmlns:a16="http://schemas.microsoft.com/office/drawing/2014/main" id="{8E11040D-7CCF-4DD6-BD06-C78236E3B2FE}"/>
                    </a:ext>
                  </a:extLst>
                </p:cNvPr>
                <p:cNvSpPr>
                  <a:spLocks/>
                </p:cNvSpPr>
                <p:nvPr userDrawn="1"/>
              </p:nvSpPr>
              <p:spPr bwMode="auto">
                <a:xfrm>
                  <a:off x="4699"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6" name="Freeform 550">
                  <a:extLst>
                    <a:ext uri="{FF2B5EF4-FFF2-40B4-BE49-F238E27FC236}">
                      <a16:creationId xmlns:a16="http://schemas.microsoft.com/office/drawing/2014/main" id="{E59852ED-454D-4F79-BEF7-FF9550DAF0A2}"/>
                    </a:ext>
                  </a:extLst>
                </p:cNvPr>
                <p:cNvSpPr>
                  <a:spLocks noEditPoints="1"/>
                </p:cNvSpPr>
                <p:nvPr userDrawn="1"/>
              </p:nvSpPr>
              <p:spPr bwMode="auto">
                <a:xfrm>
                  <a:off x="4351" y="578"/>
                  <a:ext cx="363" cy="404"/>
                </a:xfrm>
                <a:custGeom>
                  <a:avLst/>
                  <a:gdLst>
                    <a:gd name="T0" fmla="*/ 55 w 73"/>
                    <a:gd name="T1" fmla="*/ 72 h 81"/>
                    <a:gd name="T2" fmla="*/ 59 w 73"/>
                    <a:gd name="T3" fmla="*/ 67 h 81"/>
                    <a:gd name="T4" fmla="*/ 61 w 73"/>
                    <a:gd name="T5" fmla="*/ 65 h 81"/>
                    <a:gd name="T6" fmla="*/ 64 w 73"/>
                    <a:gd name="T7" fmla="*/ 60 h 81"/>
                    <a:gd name="T8" fmla="*/ 67 w 73"/>
                    <a:gd name="T9" fmla="*/ 55 h 81"/>
                    <a:gd name="T10" fmla="*/ 67 w 73"/>
                    <a:gd name="T11" fmla="*/ 45 h 81"/>
                    <a:gd name="T12" fmla="*/ 67 w 73"/>
                    <a:gd name="T13" fmla="*/ 45 h 81"/>
                    <a:gd name="T14" fmla="*/ 70 w 73"/>
                    <a:gd name="T15" fmla="*/ 45 h 81"/>
                    <a:gd name="T16" fmla="*/ 71 w 73"/>
                    <a:gd name="T17" fmla="*/ 39 h 81"/>
                    <a:gd name="T18" fmla="*/ 72 w 73"/>
                    <a:gd name="T19" fmla="*/ 33 h 81"/>
                    <a:gd name="T20" fmla="*/ 72 w 73"/>
                    <a:gd name="T21" fmla="*/ 26 h 81"/>
                    <a:gd name="T22" fmla="*/ 70 w 73"/>
                    <a:gd name="T23" fmla="*/ 21 h 81"/>
                    <a:gd name="T24" fmla="*/ 68 w 73"/>
                    <a:gd name="T25" fmla="*/ 15 h 81"/>
                    <a:gd name="T26" fmla="*/ 70 w 73"/>
                    <a:gd name="T27" fmla="*/ 13 h 81"/>
                    <a:gd name="T28" fmla="*/ 63 w 73"/>
                    <a:gd name="T29" fmla="*/ 11 h 81"/>
                    <a:gd name="T30" fmla="*/ 58 w 73"/>
                    <a:gd name="T31" fmla="*/ 11 h 81"/>
                    <a:gd name="T32" fmla="*/ 57 w 73"/>
                    <a:gd name="T33" fmla="*/ 3 h 81"/>
                    <a:gd name="T34" fmla="*/ 50 w 73"/>
                    <a:gd name="T35" fmla="*/ 0 h 81"/>
                    <a:gd name="T36" fmla="*/ 42 w 73"/>
                    <a:gd name="T37" fmla="*/ 2 h 81"/>
                    <a:gd name="T38" fmla="*/ 39 w 73"/>
                    <a:gd name="T39" fmla="*/ 2 h 81"/>
                    <a:gd name="T40" fmla="*/ 36 w 73"/>
                    <a:gd name="T41" fmla="*/ 5 h 81"/>
                    <a:gd name="T42" fmla="*/ 38 w 73"/>
                    <a:gd name="T43" fmla="*/ 7 h 81"/>
                    <a:gd name="T44" fmla="*/ 40 w 73"/>
                    <a:gd name="T45" fmla="*/ 6 h 81"/>
                    <a:gd name="T46" fmla="*/ 45 w 73"/>
                    <a:gd name="T47" fmla="*/ 7 h 81"/>
                    <a:gd name="T48" fmla="*/ 54 w 73"/>
                    <a:gd name="T49" fmla="*/ 12 h 81"/>
                    <a:gd name="T50" fmla="*/ 60 w 73"/>
                    <a:gd name="T51" fmla="*/ 16 h 81"/>
                    <a:gd name="T52" fmla="*/ 61 w 73"/>
                    <a:gd name="T53" fmla="*/ 19 h 81"/>
                    <a:gd name="T54" fmla="*/ 62 w 73"/>
                    <a:gd name="T55" fmla="*/ 22 h 81"/>
                    <a:gd name="T56" fmla="*/ 64 w 73"/>
                    <a:gd name="T57" fmla="*/ 26 h 81"/>
                    <a:gd name="T58" fmla="*/ 64 w 73"/>
                    <a:gd name="T59" fmla="*/ 38 h 81"/>
                    <a:gd name="T60" fmla="*/ 65 w 73"/>
                    <a:gd name="T61" fmla="*/ 43 h 81"/>
                    <a:gd name="T62" fmla="*/ 62 w 73"/>
                    <a:gd name="T63" fmla="*/ 50 h 81"/>
                    <a:gd name="T64" fmla="*/ 59 w 73"/>
                    <a:gd name="T65" fmla="*/ 56 h 81"/>
                    <a:gd name="T66" fmla="*/ 54 w 73"/>
                    <a:gd name="T67" fmla="*/ 61 h 81"/>
                    <a:gd name="T68" fmla="*/ 46 w 73"/>
                    <a:gd name="T69" fmla="*/ 67 h 81"/>
                    <a:gd name="T70" fmla="*/ 40 w 73"/>
                    <a:gd name="T71" fmla="*/ 70 h 81"/>
                    <a:gd name="T72" fmla="*/ 30 w 73"/>
                    <a:gd name="T73" fmla="*/ 75 h 81"/>
                    <a:gd name="T74" fmla="*/ 19 w 73"/>
                    <a:gd name="T75" fmla="*/ 68 h 81"/>
                    <a:gd name="T76" fmla="*/ 17 w 73"/>
                    <a:gd name="T77" fmla="*/ 66 h 81"/>
                    <a:gd name="T78" fmla="*/ 12 w 73"/>
                    <a:gd name="T79" fmla="*/ 60 h 81"/>
                    <a:gd name="T80" fmla="*/ 10 w 73"/>
                    <a:gd name="T81" fmla="*/ 47 h 81"/>
                    <a:gd name="T82" fmla="*/ 12 w 73"/>
                    <a:gd name="T83" fmla="*/ 32 h 81"/>
                    <a:gd name="T84" fmla="*/ 6 w 73"/>
                    <a:gd name="T85" fmla="*/ 27 h 81"/>
                    <a:gd name="T86" fmla="*/ 2 w 73"/>
                    <a:gd name="T87" fmla="*/ 39 h 81"/>
                    <a:gd name="T88" fmla="*/ 2 w 73"/>
                    <a:gd name="T89" fmla="*/ 45 h 81"/>
                    <a:gd name="T90" fmla="*/ 4 w 73"/>
                    <a:gd name="T91" fmla="*/ 55 h 81"/>
                    <a:gd name="T92" fmla="*/ 7 w 73"/>
                    <a:gd name="T93" fmla="*/ 63 h 81"/>
                    <a:gd name="T94" fmla="*/ 12 w 73"/>
                    <a:gd name="T95" fmla="*/ 71 h 81"/>
                    <a:gd name="T96" fmla="*/ 15 w 73"/>
                    <a:gd name="T97" fmla="*/ 73 h 81"/>
                    <a:gd name="T98" fmla="*/ 18 w 73"/>
                    <a:gd name="T99" fmla="*/ 76 h 81"/>
                    <a:gd name="T100" fmla="*/ 23 w 73"/>
                    <a:gd name="T101" fmla="*/ 80 h 81"/>
                    <a:gd name="T102" fmla="*/ 29 w 73"/>
                    <a:gd name="T103" fmla="*/ 79 h 81"/>
                    <a:gd name="T104" fmla="*/ 32 w 73"/>
                    <a:gd name="T105" fmla="*/ 80 h 81"/>
                    <a:gd name="T106" fmla="*/ 36 w 73"/>
                    <a:gd name="T107" fmla="*/ 81 h 81"/>
                    <a:gd name="T108" fmla="*/ 48 w 73"/>
                    <a:gd name="T109" fmla="*/ 77 h 81"/>
                    <a:gd name="T110" fmla="*/ 61 w 73"/>
                    <a:gd name="T111" fmla="*/ 64 h 81"/>
                    <a:gd name="T112" fmla="*/ 42 w 73"/>
                    <a:gd name="T113" fmla="*/ 6 h 81"/>
                    <a:gd name="T114" fmla="*/ 17 w 73"/>
                    <a:gd name="T11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81">
                      <a:moveTo>
                        <a:pt x="51" y="74"/>
                      </a:moveTo>
                      <a:cubicBezTo>
                        <a:pt x="52" y="74"/>
                        <a:pt x="52" y="74"/>
                        <a:pt x="52" y="74"/>
                      </a:cubicBezTo>
                      <a:cubicBezTo>
                        <a:pt x="52" y="76"/>
                        <a:pt x="51" y="76"/>
                        <a:pt x="52" y="76"/>
                      </a:cubicBezTo>
                      <a:cubicBezTo>
                        <a:pt x="51" y="74"/>
                        <a:pt x="56" y="74"/>
                        <a:pt x="54" y="71"/>
                      </a:cubicBezTo>
                      <a:cubicBezTo>
                        <a:pt x="55" y="71"/>
                        <a:pt x="55" y="71"/>
                        <a:pt x="55" y="71"/>
                      </a:cubicBezTo>
                      <a:cubicBezTo>
                        <a:pt x="55" y="71"/>
                        <a:pt x="55" y="72"/>
                        <a:pt x="55" y="72"/>
                      </a:cubicBezTo>
                      <a:cubicBezTo>
                        <a:pt x="56" y="72"/>
                        <a:pt x="54" y="70"/>
                        <a:pt x="56" y="69"/>
                      </a:cubicBezTo>
                      <a:cubicBezTo>
                        <a:pt x="56" y="69"/>
                        <a:pt x="57" y="69"/>
                        <a:pt x="57" y="69"/>
                      </a:cubicBezTo>
                      <a:cubicBezTo>
                        <a:pt x="57" y="68"/>
                        <a:pt x="57" y="68"/>
                        <a:pt x="57" y="68"/>
                      </a:cubicBezTo>
                      <a:cubicBezTo>
                        <a:pt x="57" y="68"/>
                        <a:pt x="58" y="68"/>
                        <a:pt x="57" y="68"/>
                      </a:cubicBezTo>
                      <a:cubicBezTo>
                        <a:pt x="58" y="67"/>
                        <a:pt x="58" y="67"/>
                        <a:pt x="58" y="67"/>
                      </a:cubicBezTo>
                      <a:cubicBezTo>
                        <a:pt x="59" y="67"/>
                        <a:pt x="59" y="67"/>
                        <a:pt x="59" y="67"/>
                      </a:cubicBezTo>
                      <a:cubicBezTo>
                        <a:pt x="58" y="66"/>
                        <a:pt x="58" y="65"/>
                        <a:pt x="58" y="65"/>
                      </a:cubicBezTo>
                      <a:cubicBezTo>
                        <a:pt x="59" y="65"/>
                        <a:pt x="58" y="65"/>
                        <a:pt x="59" y="65"/>
                      </a:cubicBezTo>
                      <a:cubicBezTo>
                        <a:pt x="59" y="64"/>
                        <a:pt x="59" y="64"/>
                        <a:pt x="59" y="64"/>
                      </a:cubicBezTo>
                      <a:cubicBezTo>
                        <a:pt x="60" y="64"/>
                        <a:pt x="60" y="65"/>
                        <a:pt x="59" y="66"/>
                      </a:cubicBezTo>
                      <a:cubicBezTo>
                        <a:pt x="62" y="67"/>
                        <a:pt x="59" y="65"/>
                        <a:pt x="62" y="64"/>
                      </a:cubicBezTo>
                      <a:cubicBezTo>
                        <a:pt x="61" y="65"/>
                        <a:pt x="61" y="65"/>
                        <a:pt x="61" y="65"/>
                      </a:cubicBezTo>
                      <a:cubicBezTo>
                        <a:pt x="63" y="66"/>
                        <a:pt x="63" y="65"/>
                        <a:pt x="65" y="64"/>
                      </a:cubicBezTo>
                      <a:cubicBezTo>
                        <a:pt x="64" y="64"/>
                        <a:pt x="61" y="65"/>
                        <a:pt x="61" y="63"/>
                      </a:cubicBezTo>
                      <a:cubicBezTo>
                        <a:pt x="62" y="63"/>
                        <a:pt x="62" y="63"/>
                        <a:pt x="62" y="62"/>
                      </a:cubicBezTo>
                      <a:cubicBezTo>
                        <a:pt x="63" y="63"/>
                        <a:pt x="63" y="62"/>
                        <a:pt x="63" y="62"/>
                      </a:cubicBezTo>
                      <a:cubicBezTo>
                        <a:pt x="64" y="62"/>
                        <a:pt x="64" y="62"/>
                        <a:pt x="64" y="62"/>
                      </a:cubicBezTo>
                      <a:cubicBezTo>
                        <a:pt x="65" y="61"/>
                        <a:pt x="64" y="61"/>
                        <a:pt x="64" y="60"/>
                      </a:cubicBezTo>
                      <a:cubicBezTo>
                        <a:pt x="64" y="60"/>
                        <a:pt x="65" y="60"/>
                        <a:pt x="66" y="60"/>
                      </a:cubicBezTo>
                      <a:cubicBezTo>
                        <a:pt x="67" y="59"/>
                        <a:pt x="64" y="60"/>
                        <a:pt x="65" y="59"/>
                      </a:cubicBezTo>
                      <a:cubicBezTo>
                        <a:pt x="66" y="58"/>
                        <a:pt x="66" y="57"/>
                        <a:pt x="66" y="55"/>
                      </a:cubicBezTo>
                      <a:cubicBezTo>
                        <a:pt x="67" y="55"/>
                        <a:pt x="67" y="56"/>
                        <a:pt x="67" y="56"/>
                      </a:cubicBezTo>
                      <a:cubicBezTo>
                        <a:pt x="67" y="55"/>
                        <a:pt x="67" y="55"/>
                        <a:pt x="67" y="55"/>
                      </a:cubicBezTo>
                      <a:cubicBezTo>
                        <a:pt x="67" y="54"/>
                        <a:pt x="67" y="55"/>
                        <a:pt x="67" y="55"/>
                      </a:cubicBezTo>
                      <a:cubicBezTo>
                        <a:pt x="67" y="54"/>
                        <a:pt x="66" y="54"/>
                        <a:pt x="66" y="53"/>
                      </a:cubicBezTo>
                      <a:cubicBezTo>
                        <a:pt x="65" y="52"/>
                        <a:pt x="69" y="52"/>
                        <a:pt x="68" y="50"/>
                      </a:cubicBezTo>
                      <a:cubicBezTo>
                        <a:pt x="68" y="50"/>
                        <a:pt x="69" y="51"/>
                        <a:pt x="69" y="51"/>
                      </a:cubicBezTo>
                      <a:cubicBezTo>
                        <a:pt x="69" y="49"/>
                        <a:pt x="69" y="49"/>
                        <a:pt x="68" y="48"/>
                      </a:cubicBezTo>
                      <a:cubicBezTo>
                        <a:pt x="69" y="47"/>
                        <a:pt x="69" y="47"/>
                        <a:pt x="69" y="47"/>
                      </a:cubicBezTo>
                      <a:cubicBezTo>
                        <a:pt x="68" y="47"/>
                        <a:pt x="67" y="46"/>
                        <a:pt x="67" y="45"/>
                      </a:cubicBezTo>
                      <a:cubicBezTo>
                        <a:pt x="66" y="45"/>
                        <a:pt x="66" y="45"/>
                        <a:pt x="65" y="45"/>
                      </a:cubicBezTo>
                      <a:cubicBezTo>
                        <a:pt x="65" y="44"/>
                        <a:pt x="65" y="44"/>
                        <a:pt x="65" y="44"/>
                      </a:cubicBezTo>
                      <a:cubicBezTo>
                        <a:pt x="65" y="44"/>
                        <a:pt x="66" y="44"/>
                        <a:pt x="66" y="44"/>
                      </a:cubicBezTo>
                      <a:cubicBezTo>
                        <a:pt x="66" y="44"/>
                        <a:pt x="66" y="44"/>
                        <a:pt x="66" y="44"/>
                      </a:cubicBezTo>
                      <a:cubicBezTo>
                        <a:pt x="67" y="43"/>
                        <a:pt x="67" y="44"/>
                        <a:pt x="68" y="44"/>
                      </a:cubicBezTo>
                      <a:cubicBezTo>
                        <a:pt x="68" y="45"/>
                        <a:pt x="67" y="45"/>
                        <a:pt x="67" y="45"/>
                      </a:cubicBezTo>
                      <a:cubicBezTo>
                        <a:pt x="68" y="45"/>
                        <a:pt x="68" y="46"/>
                        <a:pt x="69" y="46"/>
                      </a:cubicBezTo>
                      <a:cubicBezTo>
                        <a:pt x="69" y="46"/>
                        <a:pt x="69" y="46"/>
                        <a:pt x="69" y="45"/>
                      </a:cubicBezTo>
                      <a:cubicBezTo>
                        <a:pt x="69" y="46"/>
                        <a:pt x="69" y="46"/>
                        <a:pt x="69" y="46"/>
                      </a:cubicBezTo>
                      <a:cubicBezTo>
                        <a:pt x="69" y="46"/>
                        <a:pt x="69" y="45"/>
                        <a:pt x="69" y="45"/>
                      </a:cubicBezTo>
                      <a:cubicBezTo>
                        <a:pt x="70" y="45"/>
                        <a:pt x="70" y="45"/>
                        <a:pt x="70" y="45"/>
                      </a:cubicBezTo>
                      <a:cubicBezTo>
                        <a:pt x="70" y="45"/>
                        <a:pt x="70" y="45"/>
                        <a:pt x="70" y="45"/>
                      </a:cubicBezTo>
                      <a:cubicBezTo>
                        <a:pt x="71" y="43"/>
                        <a:pt x="71" y="43"/>
                        <a:pt x="71" y="43"/>
                      </a:cubicBezTo>
                      <a:cubicBezTo>
                        <a:pt x="70" y="42"/>
                        <a:pt x="68" y="40"/>
                        <a:pt x="68" y="38"/>
                      </a:cubicBezTo>
                      <a:cubicBezTo>
                        <a:pt x="69" y="38"/>
                        <a:pt x="70" y="38"/>
                        <a:pt x="71" y="38"/>
                      </a:cubicBezTo>
                      <a:cubicBezTo>
                        <a:pt x="70" y="39"/>
                        <a:pt x="71" y="40"/>
                        <a:pt x="71" y="41"/>
                      </a:cubicBezTo>
                      <a:cubicBezTo>
                        <a:pt x="71" y="41"/>
                        <a:pt x="72" y="41"/>
                        <a:pt x="72" y="41"/>
                      </a:cubicBezTo>
                      <a:cubicBezTo>
                        <a:pt x="71" y="39"/>
                        <a:pt x="71" y="39"/>
                        <a:pt x="71" y="39"/>
                      </a:cubicBezTo>
                      <a:cubicBezTo>
                        <a:pt x="72" y="39"/>
                        <a:pt x="72" y="39"/>
                        <a:pt x="72" y="38"/>
                      </a:cubicBezTo>
                      <a:cubicBezTo>
                        <a:pt x="70" y="38"/>
                        <a:pt x="71" y="36"/>
                        <a:pt x="71" y="35"/>
                      </a:cubicBezTo>
                      <a:cubicBezTo>
                        <a:pt x="71" y="35"/>
                        <a:pt x="72" y="36"/>
                        <a:pt x="72" y="37"/>
                      </a:cubicBezTo>
                      <a:cubicBezTo>
                        <a:pt x="73" y="36"/>
                        <a:pt x="69" y="35"/>
                        <a:pt x="71" y="34"/>
                      </a:cubicBezTo>
                      <a:cubicBezTo>
                        <a:pt x="71" y="34"/>
                        <a:pt x="71" y="34"/>
                        <a:pt x="71" y="35"/>
                      </a:cubicBezTo>
                      <a:cubicBezTo>
                        <a:pt x="71" y="34"/>
                        <a:pt x="71" y="33"/>
                        <a:pt x="72" y="33"/>
                      </a:cubicBezTo>
                      <a:cubicBezTo>
                        <a:pt x="72" y="33"/>
                        <a:pt x="72" y="33"/>
                        <a:pt x="72" y="33"/>
                      </a:cubicBezTo>
                      <a:cubicBezTo>
                        <a:pt x="72" y="31"/>
                        <a:pt x="72" y="28"/>
                        <a:pt x="70" y="28"/>
                      </a:cubicBezTo>
                      <a:cubicBezTo>
                        <a:pt x="70" y="28"/>
                        <a:pt x="72" y="28"/>
                        <a:pt x="72" y="28"/>
                      </a:cubicBezTo>
                      <a:cubicBezTo>
                        <a:pt x="72" y="28"/>
                        <a:pt x="71" y="27"/>
                        <a:pt x="69" y="27"/>
                      </a:cubicBezTo>
                      <a:cubicBezTo>
                        <a:pt x="68" y="26"/>
                        <a:pt x="66" y="26"/>
                        <a:pt x="66" y="26"/>
                      </a:cubicBezTo>
                      <a:cubicBezTo>
                        <a:pt x="68" y="26"/>
                        <a:pt x="71" y="24"/>
                        <a:pt x="72" y="26"/>
                      </a:cubicBezTo>
                      <a:cubicBezTo>
                        <a:pt x="72" y="25"/>
                        <a:pt x="72" y="25"/>
                        <a:pt x="72" y="24"/>
                      </a:cubicBezTo>
                      <a:cubicBezTo>
                        <a:pt x="71" y="24"/>
                        <a:pt x="70" y="25"/>
                        <a:pt x="69" y="25"/>
                      </a:cubicBezTo>
                      <a:cubicBezTo>
                        <a:pt x="71" y="23"/>
                        <a:pt x="70" y="24"/>
                        <a:pt x="71" y="22"/>
                      </a:cubicBezTo>
                      <a:cubicBezTo>
                        <a:pt x="71" y="23"/>
                        <a:pt x="69" y="23"/>
                        <a:pt x="69" y="22"/>
                      </a:cubicBezTo>
                      <a:cubicBezTo>
                        <a:pt x="69" y="22"/>
                        <a:pt x="71" y="22"/>
                        <a:pt x="71" y="22"/>
                      </a:cubicBezTo>
                      <a:cubicBezTo>
                        <a:pt x="71" y="22"/>
                        <a:pt x="70" y="21"/>
                        <a:pt x="70" y="21"/>
                      </a:cubicBezTo>
                      <a:cubicBezTo>
                        <a:pt x="69" y="21"/>
                        <a:pt x="68" y="21"/>
                        <a:pt x="68" y="21"/>
                      </a:cubicBezTo>
                      <a:cubicBezTo>
                        <a:pt x="69" y="21"/>
                        <a:pt x="70" y="20"/>
                        <a:pt x="71" y="20"/>
                      </a:cubicBezTo>
                      <a:cubicBezTo>
                        <a:pt x="70" y="20"/>
                        <a:pt x="71" y="18"/>
                        <a:pt x="70" y="18"/>
                      </a:cubicBezTo>
                      <a:cubicBezTo>
                        <a:pt x="70" y="19"/>
                        <a:pt x="70" y="19"/>
                        <a:pt x="70" y="19"/>
                      </a:cubicBezTo>
                      <a:cubicBezTo>
                        <a:pt x="69" y="17"/>
                        <a:pt x="66" y="18"/>
                        <a:pt x="66" y="17"/>
                      </a:cubicBezTo>
                      <a:cubicBezTo>
                        <a:pt x="66" y="17"/>
                        <a:pt x="69" y="16"/>
                        <a:pt x="68" y="15"/>
                      </a:cubicBezTo>
                      <a:cubicBezTo>
                        <a:pt x="67" y="15"/>
                        <a:pt x="63" y="16"/>
                        <a:pt x="61" y="15"/>
                      </a:cubicBezTo>
                      <a:cubicBezTo>
                        <a:pt x="62" y="15"/>
                        <a:pt x="62" y="15"/>
                        <a:pt x="62" y="15"/>
                      </a:cubicBezTo>
                      <a:cubicBezTo>
                        <a:pt x="60" y="14"/>
                        <a:pt x="60" y="14"/>
                        <a:pt x="60" y="14"/>
                      </a:cubicBezTo>
                      <a:cubicBezTo>
                        <a:pt x="62" y="14"/>
                        <a:pt x="66" y="13"/>
                        <a:pt x="68" y="14"/>
                      </a:cubicBezTo>
                      <a:cubicBezTo>
                        <a:pt x="68" y="13"/>
                        <a:pt x="69" y="13"/>
                        <a:pt x="68" y="13"/>
                      </a:cubicBezTo>
                      <a:cubicBezTo>
                        <a:pt x="69" y="12"/>
                        <a:pt x="69" y="13"/>
                        <a:pt x="70" y="13"/>
                      </a:cubicBezTo>
                      <a:cubicBezTo>
                        <a:pt x="70" y="13"/>
                        <a:pt x="69" y="12"/>
                        <a:pt x="69" y="12"/>
                      </a:cubicBezTo>
                      <a:cubicBezTo>
                        <a:pt x="69" y="11"/>
                        <a:pt x="69" y="10"/>
                        <a:pt x="69" y="10"/>
                      </a:cubicBezTo>
                      <a:cubicBezTo>
                        <a:pt x="67" y="11"/>
                        <a:pt x="66" y="9"/>
                        <a:pt x="65" y="10"/>
                      </a:cubicBezTo>
                      <a:cubicBezTo>
                        <a:pt x="65" y="10"/>
                        <a:pt x="66" y="11"/>
                        <a:pt x="67" y="11"/>
                      </a:cubicBezTo>
                      <a:cubicBezTo>
                        <a:pt x="67" y="11"/>
                        <a:pt x="68" y="12"/>
                        <a:pt x="68" y="12"/>
                      </a:cubicBezTo>
                      <a:cubicBezTo>
                        <a:pt x="67" y="12"/>
                        <a:pt x="64" y="12"/>
                        <a:pt x="63" y="11"/>
                      </a:cubicBezTo>
                      <a:cubicBezTo>
                        <a:pt x="64" y="10"/>
                        <a:pt x="65" y="10"/>
                        <a:pt x="66" y="10"/>
                      </a:cubicBezTo>
                      <a:cubicBezTo>
                        <a:pt x="65" y="10"/>
                        <a:pt x="64" y="9"/>
                        <a:pt x="64" y="8"/>
                      </a:cubicBezTo>
                      <a:cubicBezTo>
                        <a:pt x="65" y="9"/>
                        <a:pt x="65" y="9"/>
                        <a:pt x="65" y="9"/>
                      </a:cubicBezTo>
                      <a:cubicBezTo>
                        <a:pt x="65" y="7"/>
                        <a:pt x="63" y="8"/>
                        <a:pt x="63" y="7"/>
                      </a:cubicBezTo>
                      <a:cubicBezTo>
                        <a:pt x="63" y="6"/>
                        <a:pt x="63" y="5"/>
                        <a:pt x="63" y="5"/>
                      </a:cubicBezTo>
                      <a:cubicBezTo>
                        <a:pt x="62" y="7"/>
                        <a:pt x="59" y="10"/>
                        <a:pt x="58" y="11"/>
                      </a:cubicBezTo>
                      <a:cubicBezTo>
                        <a:pt x="58" y="11"/>
                        <a:pt x="58" y="8"/>
                        <a:pt x="58" y="8"/>
                      </a:cubicBezTo>
                      <a:cubicBezTo>
                        <a:pt x="58" y="6"/>
                        <a:pt x="60" y="6"/>
                        <a:pt x="61" y="5"/>
                      </a:cubicBezTo>
                      <a:cubicBezTo>
                        <a:pt x="60" y="5"/>
                        <a:pt x="60" y="5"/>
                        <a:pt x="60" y="5"/>
                      </a:cubicBezTo>
                      <a:cubicBezTo>
                        <a:pt x="59" y="5"/>
                        <a:pt x="60" y="4"/>
                        <a:pt x="60" y="4"/>
                      </a:cubicBezTo>
                      <a:cubicBezTo>
                        <a:pt x="59" y="5"/>
                        <a:pt x="58" y="3"/>
                        <a:pt x="58" y="5"/>
                      </a:cubicBezTo>
                      <a:cubicBezTo>
                        <a:pt x="58" y="4"/>
                        <a:pt x="58" y="4"/>
                        <a:pt x="57" y="3"/>
                      </a:cubicBezTo>
                      <a:cubicBezTo>
                        <a:pt x="57" y="4"/>
                        <a:pt x="55" y="5"/>
                        <a:pt x="54" y="5"/>
                      </a:cubicBezTo>
                      <a:cubicBezTo>
                        <a:pt x="54" y="5"/>
                        <a:pt x="54" y="5"/>
                        <a:pt x="54" y="4"/>
                      </a:cubicBezTo>
                      <a:cubicBezTo>
                        <a:pt x="53" y="3"/>
                        <a:pt x="52" y="3"/>
                        <a:pt x="51" y="2"/>
                      </a:cubicBezTo>
                      <a:cubicBezTo>
                        <a:pt x="51" y="2"/>
                        <a:pt x="50" y="1"/>
                        <a:pt x="50" y="1"/>
                      </a:cubicBezTo>
                      <a:cubicBezTo>
                        <a:pt x="50" y="1"/>
                        <a:pt x="50" y="1"/>
                        <a:pt x="49" y="1"/>
                      </a:cubicBezTo>
                      <a:cubicBezTo>
                        <a:pt x="49" y="0"/>
                        <a:pt x="50" y="1"/>
                        <a:pt x="50" y="0"/>
                      </a:cubicBezTo>
                      <a:cubicBezTo>
                        <a:pt x="50" y="0"/>
                        <a:pt x="48" y="0"/>
                        <a:pt x="48" y="1"/>
                      </a:cubicBezTo>
                      <a:cubicBezTo>
                        <a:pt x="48" y="2"/>
                        <a:pt x="49" y="1"/>
                        <a:pt x="50" y="1"/>
                      </a:cubicBezTo>
                      <a:cubicBezTo>
                        <a:pt x="50" y="3"/>
                        <a:pt x="48" y="4"/>
                        <a:pt x="46" y="5"/>
                      </a:cubicBezTo>
                      <a:cubicBezTo>
                        <a:pt x="45" y="5"/>
                        <a:pt x="46" y="3"/>
                        <a:pt x="46" y="4"/>
                      </a:cubicBezTo>
                      <a:cubicBezTo>
                        <a:pt x="44" y="3"/>
                        <a:pt x="44" y="6"/>
                        <a:pt x="42" y="5"/>
                      </a:cubicBezTo>
                      <a:cubicBezTo>
                        <a:pt x="41" y="4"/>
                        <a:pt x="42" y="3"/>
                        <a:pt x="42" y="2"/>
                      </a:cubicBezTo>
                      <a:cubicBezTo>
                        <a:pt x="43" y="2"/>
                        <a:pt x="43" y="3"/>
                        <a:pt x="44" y="3"/>
                      </a:cubicBezTo>
                      <a:cubicBezTo>
                        <a:pt x="43" y="2"/>
                        <a:pt x="43" y="2"/>
                        <a:pt x="43" y="2"/>
                      </a:cubicBezTo>
                      <a:cubicBezTo>
                        <a:pt x="44" y="2"/>
                        <a:pt x="44" y="2"/>
                        <a:pt x="45" y="2"/>
                      </a:cubicBezTo>
                      <a:cubicBezTo>
                        <a:pt x="44" y="1"/>
                        <a:pt x="41" y="2"/>
                        <a:pt x="39" y="1"/>
                      </a:cubicBezTo>
                      <a:cubicBezTo>
                        <a:pt x="38" y="2"/>
                        <a:pt x="38" y="2"/>
                        <a:pt x="38" y="2"/>
                      </a:cubicBezTo>
                      <a:cubicBezTo>
                        <a:pt x="39" y="2"/>
                        <a:pt x="39" y="2"/>
                        <a:pt x="39" y="2"/>
                      </a:cubicBezTo>
                      <a:cubicBezTo>
                        <a:pt x="39" y="3"/>
                        <a:pt x="38" y="4"/>
                        <a:pt x="39" y="4"/>
                      </a:cubicBezTo>
                      <a:cubicBezTo>
                        <a:pt x="38" y="5"/>
                        <a:pt x="37" y="6"/>
                        <a:pt x="36" y="5"/>
                      </a:cubicBezTo>
                      <a:cubicBezTo>
                        <a:pt x="36" y="4"/>
                        <a:pt x="36" y="4"/>
                        <a:pt x="36" y="4"/>
                      </a:cubicBezTo>
                      <a:cubicBezTo>
                        <a:pt x="36" y="5"/>
                        <a:pt x="37" y="5"/>
                        <a:pt x="37" y="4"/>
                      </a:cubicBezTo>
                      <a:cubicBezTo>
                        <a:pt x="37" y="5"/>
                        <a:pt x="35" y="3"/>
                        <a:pt x="35" y="5"/>
                      </a:cubicBezTo>
                      <a:cubicBezTo>
                        <a:pt x="36" y="5"/>
                        <a:pt x="36" y="5"/>
                        <a:pt x="36" y="5"/>
                      </a:cubicBezTo>
                      <a:cubicBezTo>
                        <a:pt x="35" y="6"/>
                        <a:pt x="35" y="8"/>
                        <a:pt x="34" y="8"/>
                      </a:cubicBezTo>
                      <a:cubicBezTo>
                        <a:pt x="35" y="9"/>
                        <a:pt x="34" y="8"/>
                        <a:pt x="35" y="9"/>
                      </a:cubicBezTo>
                      <a:cubicBezTo>
                        <a:pt x="34" y="7"/>
                        <a:pt x="37" y="8"/>
                        <a:pt x="36" y="7"/>
                      </a:cubicBezTo>
                      <a:cubicBezTo>
                        <a:pt x="37" y="8"/>
                        <a:pt x="37" y="7"/>
                        <a:pt x="38" y="8"/>
                      </a:cubicBezTo>
                      <a:cubicBezTo>
                        <a:pt x="38" y="8"/>
                        <a:pt x="38" y="7"/>
                        <a:pt x="38" y="8"/>
                      </a:cubicBezTo>
                      <a:cubicBezTo>
                        <a:pt x="38" y="7"/>
                        <a:pt x="38" y="7"/>
                        <a:pt x="38" y="7"/>
                      </a:cubicBezTo>
                      <a:cubicBezTo>
                        <a:pt x="39" y="7"/>
                        <a:pt x="39" y="7"/>
                        <a:pt x="39" y="7"/>
                      </a:cubicBezTo>
                      <a:cubicBezTo>
                        <a:pt x="38" y="7"/>
                        <a:pt x="38" y="7"/>
                        <a:pt x="38" y="7"/>
                      </a:cubicBezTo>
                      <a:cubicBezTo>
                        <a:pt x="39" y="7"/>
                        <a:pt x="39" y="7"/>
                        <a:pt x="38" y="7"/>
                      </a:cubicBezTo>
                      <a:cubicBezTo>
                        <a:pt x="38" y="7"/>
                        <a:pt x="38" y="7"/>
                        <a:pt x="38" y="7"/>
                      </a:cubicBezTo>
                      <a:cubicBezTo>
                        <a:pt x="38" y="6"/>
                        <a:pt x="39" y="5"/>
                        <a:pt x="40" y="5"/>
                      </a:cubicBezTo>
                      <a:cubicBezTo>
                        <a:pt x="40" y="5"/>
                        <a:pt x="40" y="5"/>
                        <a:pt x="40" y="6"/>
                      </a:cubicBezTo>
                      <a:cubicBezTo>
                        <a:pt x="40" y="5"/>
                        <a:pt x="40" y="5"/>
                        <a:pt x="40" y="5"/>
                      </a:cubicBezTo>
                      <a:cubicBezTo>
                        <a:pt x="40" y="6"/>
                        <a:pt x="42" y="6"/>
                        <a:pt x="41" y="7"/>
                      </a:cubicBezTo>
                      <a:cubicBezTo>
                        <a:pt x="41" y="7"/>
                        <a:pt x="41" y="7"/>
                        <a:pt x="41" y="7"/>
                      </a:cubicBezTo>
                      <a:cubicBezTo>
                        <a:pt x="42" y="7"/>
                        <a:pt x="43" y="8"/>
                        <a:pt x="43" y="7"/>
                      </a:cubicBezTo>
                      <a:cubicBezTo>
                        <a:pt x="43" y="8"/>
                        <a:pt x="44" y="6"/>
                        <a:pt x="44" y="7"/>
                      </a:cubicBezTo>
                      <a:cubicBezTo>
                        <a:pt x="44" y="7"/>
                        <a:pt x="45" y="7"/>
                        <a:pt x="45" y="7"/>
                      </a:cubicBezTo>
                      <a:cubicBezTo>
                        <a:pt x="45" y="7"/>
                        <a:pt x="45" y="7"/>
                        <a:pt x="45" y="7"/>
                      </a:cubicBezTo>
                      <a:cubicBezTo>
                        <a:pt x="46" y="7"/>
                        <a:pt x="48" y="6"/>
                        <a:pt x="49" y="8"/>
                      </a:cubicBezTo>
                      <a:cubicBezTo>
                        <a:pt x="49" y="8"/>
                        <a:pt x="50" y="8"/>
                        <a:pt x="50" y="8"/>
                      </a:cubicBezTo>
                      <a:cubicBezTo>
                        <a:pt x="50" y="9"/>
                        <a:pt x="50" y="9"/>
                        <a:pt x="50" y="9"/>
                      </a:cubicBezTo>
                      <a:cubicBezTo>
                        <a:pt x="51" y="9"/>
                        <a:pt x="51" y="10"/>
                        <a:pt x="52" y="10"/>
                      </a:cubicBezTo>
                      <a:cubicBezTo>
                        <a:pt x="51" y="12"/>
                        <a:pt x="54" y="12"/>
                        <a:pt x="54" y="12"/>
                      </a:cubicBezTo>
                      <a:cubicBezTo>
                        <a:pt x="55" y="12"/>
                        <a:pt x="55" y="12"/>
                        <a:pt x="55" y="12"/>
                      </a:cubicBezTo>
                      <a:cubicBezTo>
                        <a:pt x="55" y="12"/>
                        <a:pt x="56" y="12"/>
                        <a:pt x="57" y="13"/>
                      </a:cubicBezTo>
                      <a:cubicBezTo>
                        <a:pt x="58" y="12"/>
                        <a:pt x="58" y="12"/>
                        <a:pt x="58" y="12"/>
                      </a:cubicBezTo>
                      <a:cubicBezTo>
                        <a:pt x="59" y="12"/>
                        <a:pt x="58" y="14"/>
                        <a:pt x="59" y="15"/>
                      </a:cubicBezTo>
                      <a:cubicBezTo>
                        <a:pt x="59" y="15"/>
                        <a:pt x="59" y="15"/>
                        <a:pt x="59" y="14"/>
                      </a:cubicBezTo>
                      <a:cubicBezTo>
                        <a:pt x="58" y="16"/>
                        <a:pt x="59" y="16"/>
                        <a:pt x="60" y="16"/>
                      </a:cubicBezTo>
                      <a:cubicBezTo>
                        <a:pt x="61" y="17"/>
                        <a:pt x="61" y="17"/>
                        <a:pt x="61" y="18"/>
                      </a:cubicBezTo>
                      <a:cubicBezTo>
                        <a:pt x="61" y="18"/>
                        <a:pt x="61" y="18"/>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2" y="19"/>
                        <a:pt x="62" y="20"/>
                      </a:cubicBezTo>
                      <a:cubicBezTo>
                        <a:pt x="61" y="20"/>
                        <a:pt x="61" y="20"/>
                        <a:pt x="61" y="20"/>
                      </a:cubicBezTo>
                      <a:cubicBezTo>
                        <a:pt x="61" y="20"/>
                        <a:pt x="61" y="20"/>
                        <a:pt x="61" y="20"/>
                      </a:cubicBezTo>
                      <a:cubicBezTo>
                        <a:pt x="61" y="21"/>
                        <a:pt x="62" y="20"/>
                        <a:pt x="62" y="20"/>
                      </a:cubicBezTo>
                      <a:cubicBezTo>
                        <a:pt x="63" y="20"/>
                        <a:pt x="63" y="20"/>
                        <a:pt x="63" y="20"/>
                      </a:cubicBezTo>
                      <a:cubicBezTo>
                        <a:pt x="62" y="21"/>
                        <a:pt x="64" y="21"/>
                        <a:pt x="62" y="22"/>
                      </a:cubicBezTo>
                      <a:cubicBezTo>
                        <a:pt x="63" y="22"/>
                        <a:pt x="64" y="24"/>
                        <a:pt x="65" y="23"/>
                      </a:cubicBezTo>
                      <a:cubicBezTo>
                        <a:pt x="65" y="23"/>
                        <a:pt x="65" y="24"/>
                        <a:pt x="65" y="23"/>
                      </a:cubicBezTo>
                      <a:cubicBezTo>
                        <a:pt x="65" y="24"/>
                        <a:pt x="65" y="24"/>
                        <a:pt x="65" y="25"/>
                      </a:cubicBezTo>
                      <a:cubicBezTo>
                        <a:pt x="64" y="25"/>
                        <a:pt x="64" y="25"/>
                        <a:pt x="64" y="25"/>
                      </a:cubicBezTo>
                      <a:cubicBezTo>
                        <a:pt x="66" y="26"/>
                        <a:pt x="66" y="26"/>
                        <a:pt x="66" y="26"/>
                      </a:cubicBezTo>
                      <a:cubicBezTo>
                        <a:pt x="65" y="27"/>
                        <a:pt x="65" y="27"/>
                        <a:pt x="64" y="26"/>
                      </a:cubicBezTo>
                      <a:cubicBezTo>
                        <a:pt x="66" y="28"/>
                        <a:pt x="65" y="27"/>
                        <a:pt x="66" y="29"/>
                      </a:cubicBezTo>
                      <a:cubicBezTo>
                        <a:pt x="65" y="29"/>
                        <a:pt x="65" y="29"/>
                        <a:pt x="65" y="29"/>
                      </a:cubicBezTo>
                      <a:cubicBezTo>
                        <a:pt x="65" y="29"/>
                        <a:pt x="67" y="30"/>
                        <a:pt x="66" y="30"/>
                      </a:cubicBezTo>
                      <a:cubicBezTo>
                        <a:pt x="65" y="30"/>
                        <a:pt x="65" y="32"/>
                        <a:pt x="65" y="33"/>
                      </a:cubicBezTo>
                      <a:cubicBezTo>
                        <a:pt x="65" y="34"/>
                        <a:pt x="65" y="36"/>
                        <a:pt x="64" y="37"/>
                      </a:cubicBezTo>
                      <a:cubicBezTo>
                        <a:pt x="66" y="37"/>
                        <a:pt x="63" y="38"/>
                        <a:pt x="64" y="38"/>
                      </a:cubicBezTo>
                      <a:cubicBezTo>
                        <a:pt x="64" y="39"/>
                        <a:pt x="64" y="39"/>
                        <a:pt x="63" y="38"/>
                      </a:cubicBezTo>
                      <a:cubicBezTo>
                        <a:pt x="64" y="40"/>
                        <a:pt x="62" y="40"/>
                        <a:pt x="63" y="41"/>
                      </a:cubicBezTo>
                      <a:cubicBezTo>
                        <a:pt x="63" y="41"/>
                        <a:pt x="63" y="41"/>
                        <a:pt x="62" y="41"/>
                      </a:cubicBezTo>
                      <a:cubicBezTo>
                        <a:pt x="62" y="41"/>
                        <a:pt x="63" y="41"/>
                        <a:pt x="62" y="41"/>
                      </a:cubicBezTo>
                      <a:cubicBezTo>
                        <a:pt x="62" y="41"/>
                        <a:pt x="62" y="41"/>
                        <a:pt x="62" y="41"/>
                      </a:cubicBezTo>
                      <a:cubicBezTo>
                        <a:pt x="61" y="42"/>
                        <a:pt x="63" y="43"/>
                        <a:pt x="65" y="43"/>
                      </a:cubicBezTo>
                      <a:cubicBezTo>
                        <a:pt x="64" y="44"/>
                        <a:pt x="64" y="44"/>
                        <a:pt x="64" y="45"/>
                      </a:cubicBezTo>
                      <a:cubicBezTo>
                        <a:pt x="64" y="45"/>
                        <a:pt x="63" y="45"/>
                        <a:pt x="63" y="44"/>
                      </a:cubicBezTo>
                      <a:cubicBezTo>
                        <a:pt x="63" y="45"/>
                        <a:pt x="62" y="47"/>
                        <a:pt x="63" y="47"/>
                      </a:cubicBezTo>
                      <a:cubicBezTo>
                        <a:pt x="62" y="47"/>
                        <a:pt x="62" y="48"/>
                        <a:pt x="63" y="48"/>
                      </a:cubicBezTo>
                      <a:cubicBezTo>
                        <a:pt x="62" y="49"/>
                        <a:pt x="62" y="49"/>
                        <a:pt x="62" y="50"/>
                      </a:cubicBezTo>
                      <a:cubicBezTo>
                        <a:pt x="62" y="50"/>
                        <a:pt x="62" y="50"/>
                        <a:pt x="62" y="50"/>
                      </a:cubicBezTo>
                      <a:cubicBezTo>
                        <a:pt x="63" y="51"/>
                        <a:pt x="62" y="50"/>
                        <a:pt x="62" y="51"/>
                      </a:cubicBezTo>
                      <a:cubicBezTo>
                        <a:pt x="62" y="51"/>
                        <a:pt x="62" y="51"/>
                        <a:pt x="62" y="51"/>
                      </a:cubicBezTo>
                      <a:cubicBezTo>
                        <a:pt x="60" y="52"/>
                        <a:pt x="62" y="52"/>
                        <a:pt x="60" y="53"/>
                      </a:cubicBezTo>
                      <a:cubicBezTo>
                        <a:pt x="61" y="54"/>
                        <a:pt x="61" y="54"/>
                        <a:pt x="61" y="54"/>
                      </a:cubicBezTo>
                      <a:cubicBezTo>
                        <a:pt x="62" y="55"/>
                        <a:pt x="59" y="54"/>
                        <a:pt x="59" y="56"/>
                      </a:cubicBezTo>
                      <a:cubicBezTo>
                        <a:pt x="59" y="56"/>
                        <a:pt x="59" y="56"/>
                        <a:pt x="59" y="56"/>
                      </a:cubicBezTo>
                      <a:cubicBezTo>
                        <a:pt x="60" y="57"/>
                        <a:pt x="56" y="56"/>
                        <a:pt x="56" y="56"/>
                      </a:cubicBezTo>
                      <a:cubicBezTo>
                        <a:pt x="55" y="56"/>
                        <a:pt x="55" y="56"/>
                        <a:pt x="55" y="55"/>
                      </a:cubicBezTo>
                      <a:cubicBezTo>
                        <a:pt x="54" y="56"/>
                        <a:pt x="56" y="56"/>
                        <a:pt x="56" y="57"/>
                      </a:cubicBezTo>
                      <a:cubicBezTo>
                        <a:pt x="55" y="57"/>
                        <a:pt x="55" y="56"/>
                        <a:pt x="54" y="57"/>
                      </a:cubicBezTo>
                      <a:cubicBezTo>
                        <a:pt x="54" y="57"/>
                        <a:pt x="55" y="60"/>
                        <a:pt x="53" y="60"/>
                      </a:cubicBezTo>
                      <a:cubicBezTo>
                        <a:pt x="53" y="60"/>
                        <a:pt x="54" y="60"/>
                        <a:pt x="54" y="61"/>
                      </a:cubicBezTo>
                      <a:cubicBezTo>
                        <a:pt x="53" y="61"/>
                        <a:pt x="51" y="61"/>
                        <a:pt x="52" y="62"/>
                      </a:cubicBezTo>
                      <a:cubicBezTo>
                        <a:pt x="51" y="62"/>
                        <a:pt x="51" y="62"/>
                        <a:pt x="51" y="62"/>
                      </a:cubicBezTo>
                      <a:cubicBezTo>
                        <a:pt x="51" y="63"/>
                        <a:pt x="50" y="64"/>
                        <a:pt x="50" y="65"/>
                      </a:cubicBezTo>
                      <a:cubicBezTo>
                        <a:pt x="49" y="64"/>
                        <a:pt x="49" y="65"/>
                        <a:pt x="48" y="66"/>
                      </a:cubicBezTo>
                      <a:cubicBezTo>
                        <a:pt x="48" y="67"/>
                        <a:pt x="47" y="67"/>
                        <a:pt x="47" y="66"/>
                      </a:cubicBezTo>
                      <a:cubicBezTo>
                        <a:pt x="47" y="66"/>
                        <a:pt x="46" y="66"/>
                        <a:pt x="46" y="67"/>
                      </a:cubicBezTo>
                      <a:cubicBezTo>
                        <a:pt x="45" y="67"/>
                        <a:pt x="45" y="67"/>
                        <a:pt x="45" y="67"/>
                      </a:cubicBezTo>
                      <a:cubicBezTo>
                        <a:pt x="45" y="67"/>
                        <a:pt x="45" y="67"/>
                        <a:pt x="45" y="67"/>
                      </a:cubicBezTo>
                      <a:cubicBezTo>
                        <a:pt x="44" y="67"/>
                        <a:pt x="44" y="68"/>
                        <a:pt x="44" y="69"/>
                      </a:cubicBezTo>
                      <a:cubicBezTo>
                        <a:pt x="43" y="69"/>
                        <a:pt x="43" y="69"/>
                        <a:pt x="43" y="69"/>
                      </a:cubicBezTo>
                      <a:cubicBezTo>
                        <a:pt x="42" y="69"/>
                        <a:pt x="42" y="69"/>
                        <a:pt x="41" y="71"/>
                      </a:cubicBezTo>
                      <a:cubicBezTo>
                        <a:pt x="40" y="70"/>
                        <a:pt x="40" y="70"/>
                        <a:pt x="40" y="70"/>
                      </a:cubicBezTo>
                      <a:cubicBezTo>
                        <a:pt x="40" y="71"/>
                        <a:pt x="37" y="69"/>
                        <a:pt x="36" y="71"/>
                      </a:cubicBezTo>
                      <a:cubicBezTo>
                        <a:pt x="36" y="71"/>
                        <a:pt x="36" y="70"/>
                        <a:pt x="36" y="70"/>
                      </a:cubicBezTo>
                      <a:cubicBezTo>
                        <a:pt x="35" y="71"/>
                        <a:pt x="34" y="71"/>
                        <a:pt x="33" y="70"/>
                      </a:cubicBezTo>
                      <a:cubicBezTo>
                        <a:pt x="32" y="70"/>
                        <a:pt x="32" y="70"/>
                        <a:pt x="31" y="72"/>
                      </a:cubicBezTo>
                      <a:cubicBezTo>
                        <a:pt x="30" y="73"/>
                        <a:pt x="30" y="73"/>
                        <a:pt x="30" y="73"/>
                      </a:cubicBezTo>
                      <a:cubicBezTo>
                        <a:pt x="32" y="73"/>
                        <a:pt x="30" y="74"/>
                        <a:pt x="30" y="75"/>
                      </a:cubicBezTo>
                      <a:cubicBezTo>
                        <a:pt x="30" y="75"/>
                        <a:pt x="29" y="73"/>
                        <a:pt x="29" y="73"/>
                      </a:cubicBezTo>
                      <a:cubicBezTo>
                        <a:pt x="30" y="74"/>
                        <a:pt x="30" y="74"/>
                        <a:pt x="30" y="74"/>
                      </a:cubicBezTo>
                      <a:cubicBezTo>
                        <a:pt x="30" y="72"/>
                        <a:pt x="28" y="73"/>
                        <a:pt x="28" y="71"/>
                      </a:cubicBezTo>
                      <a:cubicBezTo>
                        <a:pt x="25" y="71"/>
                        <a:pt x="22" y="69"/>
                        <a:pt x="20" y="67"/>
                      </a:cubicBezTo>
                      <a:cubicBezTo>
                        <a:pt x="19" y="69"/>
                        <a:pt x="19" y="69"/>
                        <a:pt x="19" y="69"/>
                      </a:cubicBezTo>
                      <a:cubicBezTo>
                        <a:pt x="19" y="68"/>
                        <a:pt x="19" y="68"/>
                        <a:pt x="19" y="68"/>
                      </a:cubicBezTo>
                      <a:cubicBezTo>
                        <a:pt x="19" y="68"/>
                        <a:pt x="19" y="67"/>
                        <a:pt x="20" y="67"/>
                      </a:cubicBezTo>
                      <a:cubicBezTo>
                        <a:pt x="20" y="66"/>
                        <a:pt x="18" y="67"/>
                        <a:pt x="18" y="67"/>
                      </a:cubicBezTo>
                      <a:cubicBezTo>
                        <a:pt x="17" y="66"/>
                        <a:pt x="20" y="66"/>
                        <a:pt x="19" y="66"/>
                      </a:cubicBezTo>
                      <a:cubicBezTo>
                        <a:pt x="19" y="66"/>
                        <a:pt x="19" y="66"/>
                        <a:pt x="19" y="66"/>
                      </a:cubicBezTo>
                      <a:cubicBezTo>
                        <a:pt x="19" y="66"/>
                        <a:pt x="19" y="66"/>
                        <a:pt x="19" y="66"/>
                      </a:cubicBezTo>
                      <a:cubicBezTo>
                        <a:pt x="18" y="66"/>
                        <a:pt x="17" y="67"/>
                        <a:pt x="17" y="66"/>
                      </a:cubicBezTo>
                      <a:cubicBezTo>
                        <a:pt x="17" y="65"/>
                        <a:pt x="17" y="65"/>
                        <a:pt x="17" y="65"/>
                      </a:cubicBezTo>
                      <a:cubicBezTo>
                        <a:pt x="17" y="65"/>
                        <a:pt x="17" y="65"/>
                        <a:pt x="17" y="65"/>
                      </a:cubicBezTo>
                      <a:cubicBezTo>
                        <a:pt x="17" y="65"/>
                        <a:pt x="16" y="64"/>
                        <a:pt x="16" y="64"/>
                      </a:cubicBezTo>
                      <a:cubicBezTo>
                        <a:pt x="16" y="65"/>
                        <a:pt x="16" y="65"/>
                        <a:pt x="16" y="65"/>
                      </a:cubicBezTo>
                      <a:cubicBezTo>
                        <a:pt x="15" y="65"/>
                        <a:pt x="15" y="64"/>
                        <a:pt x="14" y="65"/>
                      </a:cubicBezTo>
                      <a:cubicBezTo>
                        <a:pt x="15" y="63"/>
                        <a:pt x="12" y="61"/>
                        <a:pt x="12" y="60"/>
                      </a:cubicBezTo>
                      <a:cubicBezTo>
                        <a:pt x="11" y="60"/>
                        <a:pt x="11" y="59"/>
                        <a:pt x="11" y="58"/>
                      </a:cubicBezTo>
                      <a:cubicBezTo>
                        <a:pt x="10" y="58"/>
                        <a:pt x="9" y="59"/>
                        <a:pt x="9" y="58"/>
                      </a:cubicBezTo>
                      <a:cubicBezTo>
                        <a:pt x="12" y="57"/>
                        <a:pt x="10" y="56"/>
                        <a:pt x="11" y="55"/>
                      </a:cubicBezTo>
                      <a:cubicBezTo>
                        <a:pt x="10" y="56"/>
                        <a:pt x="10" y="53"/>
                        <a:pt x="9" y="54"/>
                      </a:cubicBezTo>
                      <a:cubicBezTo>
                        <a:pt x="9" y="53"/>
                        <a:pt x="10" y="54"/>
                        <a:pt x="10" y="53"/>
                      </a:cubicBezTo>
                      <a:cubicBezTo>
                        <a:pt x="9" y="52"/>
                        <a:pt x="10" y="49"/>
                        <a:pt x="10" y="47"/>
                      </a:cubicBezTo>
                      <a:cubicBezTo>
                        <a:pt x="9" y="47"/>
                        <a:pt x="9" y="48"/>
                        <a:pt x="8" y="47"/>
                      </a:cubicBezTo>
                      <a:cubicBezTo>
                        <a:pt x="10" y="46"/>
                        <a:pt x="10" y="46"/>
                        <a:pt x="10" y="46"/>
                      </a:cubicBezTo>
                      <a:cubicBezTo>
                        <a:pt x="10" y="45"/>
                        <a:pt x="8" y="45"/>
                        <a:pt x="9" y="45"/>
                      </a:cubicBezTo>
                      <a:cubicBezTo>
                        <a:pt x="9" y="45"/>
                        <a:pt x="8" y="45"/>
                        <a:pt x="8" y="45"/>
                      </a:cubicBezTo>
                      <a:cubicBezTo>
                        <a:pt x="9" y="43"/>
                        <a:pt x="9" y="40"/>
                        <a:pt x="9" y="38"/>
                      </a:cubicBezTo>
                      <a:cubicBezTo>
                        <a:pt x="9" y="36"/>
                        <a:pt x="10" y="34"/>
                        <a:pt x="12" y="32"/>
                      </a:cubicBezTo>
                      <a:cubicBezTo>
                        <a:pt x="11" y="33"/>
                        <a:pt x="11" y="32"/>
                        <a:pt x="12" y="32"/>
                      </a:cubicBezTo>
                      <a:cubicBezTo>
                        <a:pt x="11" y="32"/>
                        <a:pt x="11" y="31"/>
                        <a:pt x="10" y="31"/>
                      </a:cubicBezTo>
                      <a:cubicBezTo>
                        <a:pt x="10" y="31"/>
                        <a:pt x="12" y="30"/>
                        <a:pt x="12" y="30"/>
                      </a:cubicBezTo>
                      <a:cubicBezTo>
                        <a:pt x="11" y="29"/>
                        <a:pt x="13" y="28"/>
                        <a:pt x="12" y="28"/>
                      </a:cubicBezTo>
                      <a:cubicBezTo>
                        <a:pt x="12" y="28"/>
                        <a:pt x="12" y="28"/>
                        <a:pt x="12" y="28"/>
                      </a:cubicBezTo>
                      <a:cubicBezTo>
                        <a:pt x="11" y="27"/>
                        <a:pt x="8" y="28"/>
                        <a:pt x="6" y="27"/>
                      </a:cubicBezTo>
                      <a:cubicBezTo>
                        <a:pt x="8" y="29"/>
                        <a:pt x="3" y="29"/>
                        <a:pt x="5" y="31"/>
                      </a:cubicBezTo>
                      <a:cubicBezTo>
                        <a:pt x="4" y="31"/>
                        <a:pt x="4" y="31"/>
                        <a:pt x="4" y="31"/>
                      </a:cubicBezTo>
                      <a:cubicBezTo>
                        <a:pt x="5" y="31"/>
                        <a:pt x="5" y="32"/>
                        <a:pt x="4" y="33"/>
                      </a:cubicBezTo>
                      <a:cubicBezTo>
                        <a:pt x="4" y="32"/>
                        <a:pt x="4" y="32"/>
                        <a:pt x="4" y="32"/>
                      </a:cubicBezTo>
                      <a:cubicBezTo>
                        <a:pt x="3" y="35"/>
                        <a:pt x="2" y="36"/>
                        <a:pt x="1" y="39"/>
                      </a:cubicBezTo>
                      <a:cubicBezTo>
                        <a:pt x="2" y="39"/>
                        <a:pt x="2" y="39"/>
                        <a:pt x="2" y="39"/>
                      </a:cubicBezTo>
                      <a:cubicBezTo>
                        <a:pt x="2" y="39"/>
                        <a:pt x="2" y="39"/>
                        <a:pt x="2" y="40"/>
                      </a:cubicBezTo>
                      <a:cubicBezTo>
                        <a:pt x="3" y="41"/>
                        <a:pt x="2" y="38"/>
                        <a:pt x="3" y="39"/>
                      </a:cubicBezTo>
                      <a:cubicBezTo>
                        <a:pt x="1" y="39"/>
                        <a:pt x="3" y="43"/>
                        <a:pt x="1" y="44"/>
                      </a:cubicBezTo>
                      <a:cubicBezTo>
                        <a:pt x="1" y="45"/>
                        <a:pt x="2" y="43"/>
                        <a:pt x="2" y="44"/>
                      </a:cubicBezTo>
                      <a:cubicBezTo>
                        <a:pt x="1" y="45"/>
                        <a:pt x="1" y="45"/>
                        <a:pt x="1" y="45"/>
                      </a:cubicBezTo>
                      <a:cubicBezTo>
                        <a:pt x="2" y="45"/>
                        <a:pt x="2" y="45"/>
                        <a:pt x="2" y="45"/>
                      </a:cubicBezTo>
                      <a:cubicBezTo>
                        <a:pt x="2" y="45"/>
                        <a:pt x="1" y="46"/>
                        <a:pt x="1" y="46"/>
                      </a:cubicBezTo>
                      <a:cubicBezTo>
                        <a:pt x="1" y="46"/>
                        <a:pt x="1" y="45"/>
                        <a:pt x="0" y="45"/>
                      </a:cubicBezTo>
                      <a:cubicBezTo>
                        <a:pt x="0" y="46"/>
                        <a:pt x="1" y="48"/>
                        <a:pt x="1" y="48"/>
                      </a:cubicBezTo>
                      <a:cubicBezTo>
                        <a:pt x="1" y="48"/>
                        <a:pt x="1" y="47"/>
                        <a:pt x="1" y="47"/>
                      </a:cubicBezTo>
                      <a:cubicBezTo>
                        <a:pt x="2" y="50"/>
                        <a:pt x="1" y="53"/>
                        <a:pt x="3" y="55"/>
                      </a:cubicBezTo>
                      <a:cubicBezTo>
                        <a:pt x="4" y="55"/>
                        <a:pt x="4" y="55"/>
                        <a:pt x="4" y="55"/>
                      </a:cubicBezTo>
                      <a:cubicBezTo>
                        <a:pt x="5" y="57"/>
                        <a:pt x="3" y="57"/>
                        <a:pt x="5" y="59"/>
                      </a:cubicBezTo>
                      <a:cubicBezTo>
                        <a:pt x="4" y="59"/>
                        <a:pt x="4" y="59"/>
                        <a:pt x="4" y="59"/>
                      </a:cubicBezTo>
                      <a:cubicBezTo>
                        <a:pt x="5" y="59"/>
                        <a:pt x="5" y="59"/>
                        <a:pt x="6" y="60"/>
                      </a:cubicBezTo>
                      <a:cubicBezTo>
                        <a:pt x="5" y="60"/>
                        <a:pt x="5" y="61"/>
                        <a:pt x="4" y="61"/>
                      </a:cubicBezTo>
                      <a:cubicBezTo>
                        <a:pt x="6" y="63"/>
                        <a:pt x="5" y="62"/>
                        <a:pt x="7" y="62"/>
                      </a:cubicBezTo>
                      <a:cubicBezTo>
                        <a:pt x="7" y="63"/>
                        <a:pt x="7" y="63"/>
                        <a:pt x="7" y="63"/>
                      </a:cubicBezTo>
                      <a:cubicBezTo>
                        <a:pt x="8" y="63"/>
                        <a:pt x="8" y="63"/>
                        <a:pt x="9" y="64"/>
                      </a:cubicBezTo>
                      <a:cubicBezTo>
                        <a:pt x="8" y="63"/>
                        <a:pt x="8" y="65"/>
                        <a:pt x="7" y="64"/>
                      </a:cubicBezTo>
                      <a:cubicBezTo>
                        <a:pt x="7" y="67"/>
                        <a:pt x="10" y="66"/>
                        <a:pt x="9" y="69"/>
                      </a:cubicBezTo>
                      <a:cubicBezTo>
                        <a:pt x="11" y="68"/>
                        <a:pt x="9" y="66"/>
                        <a:pt x="9" y="66"/>
                      </a:cubicBezTo>
                      <a:cubicBezTo>
                        <a:pt x="10" y="66"/>
                        <a:pt x="11" y="66"/>
                        <a:pt x="11" y="67"/>
                      </a:cubicBezTo>
                      <a:cubicBezTo>
                        <a:pt x="12" y="67"/>
                        <a:pt x="10" y="70"/>
                        <a:pt x="12" y="71"/>
                      </a:cubicBezTo>
                      <a:cubicBezTo>
                        <a:pt x="11" y="71"/>
                        <a:pt x="11" y="71"/>
                        <a:pt x="11" y="71"/>
                      </a:cubicBezTo>
                      <a:cubicBezTo>
                        <a:pt x="11" y="72"/>
                        <a:pt x="13" y="71"/>
                        <a:pt x="13" y="72"/>
                      </a:cubicBezTo>
                      <a:cubicBezTo>
                        <a:pt x="14" y="72"/>
                        <a:pt x="14" y="73"/>
                        <a:pt x="15" y="72"/>
                      </a:cubicBezTo>
                      <a:cubicBezTo>
                        <a:pt x="15" y="72"/>
                        <a:pt x="13" y="71"/>
                        <a:pt x="13" y="71"/>
                      </a:cubicBezTo>
                      <a:cubicBezTo>
                        <a:pt x="14" y="72"/>
                        <a:pt x="16" y="71"/>
                        <a:pt x="17" y="72"/>
                      </a:cubicBezTo>
                      <a:cubicBezTo>
                        <a:pt x="17" y="72"/>
                        <a:pt x="16" y="73"/>
                        <a:pt x="15" y="73"/>
                      </a:cubicBezTo>
                      <a:cubicBezTo>
                        <a:pt x="16" y="73"/>
                        <a:pt x="16" y="73"/>
                        <a:pt x="17" y="73"/>
                      </a:cubicBezTo>
                      <a:cubicBezTo>
                        <a:pt x="16" y="75"/>
                        <a:pt x="15" y="73"/>
                        <a:pt x="13" y="73"/>
                      </a:cubicBezTo>
                      <a:cubicBezTo>
                        <a:pt x="13" y="74"/>
                        <a:pt x="15" y="73"/>
                        <a:pt x="14" y="74"/>
                      </a:cubicBezTo>
                      <a:cubicBezTo>
                        <a:pt x="16" y="73"/>
                        <a:pt x="15" y="76"/>
                        <a:pt x="17" y="75"/>
                      </a:cubicBezTo>
                      <a:cubicBezTo>
                        <a:pt x="17" y="76"/>
                        <a:pt x="17" y="76"/>
                        <a:pt x="17" y="76"/>
                      </a:cubicBezTo>
                      <a:cubicBezTo>
                        <a:pt x="17" y="76"/>
                        <a:pt x="18" y="75"/>
                        <a:pt x="18" y="76"/>
                      </a:cubicBezTo>
                      <a:cubicBezTo>
                        <a:pt x="17" y="76"/>
                        <a:pt x="17" y="76"/>
                        <a:pt x="17" y="76"/>
                      </a:cubicBezTo>
                      <a:cubicBezTo>
                        <a:pt x="18" y="76"/>
                        <a:pt x="18" y="78"/>
                        <a:pt x="20" y="78"/>
                      </a:cubicBezTo>
                      <a:cubicBezTo>
                        <a:pt x="17" y="77"/>
                        <a:pt x="20" y="77"/>
                        <a:pt x="19" y="76"/>
                      </a:cubicBezTo>
                      <a:cubicBezTo>
                        <a:pt x="22" y="76"/>
                        <a:pt x="19" y="79"/>
                        <a:pt x="23" y="79"/>
                      </a:cubicBezTo>
                      <a:cubicBezTo>
                        <a:pt x="22" y="79"/>
                        <a:pt x="21" y="78"/>
                        <a:pt x="22" y="78"/>
                      </a:cubicBezTo>
                      <a:cubicBezTo>
                        <a:pt x="23" y="79"/>
                        <a:pt x="23" y="79"/>
                        <a:pt x="23" y="80"/>
                      </a:cubicBezTo>
                      <a:cubicBezTo>
                        <a:pt x="25" y="80"/>
                        <a:pt x="23" y="79"/>
                        <a:pt x="24" y="78"/>
                      </a:cubicBezTo>
                      <a:cubicBezTo>
                        <a:pt x="25" y="80"/>
                        <a:pt x="25" y="78"/>
                        <a:pt x="26" y="78"/>
                      </a:cubicBezTo>
                      <a:cubicBezTo>
                        <a:pt x="26" y="79"/>
                        <a:pt x="26" y="79"/>
                        <a:pt x="26" y="79"/>
                      </a:cubicBezTo>
                      <a:cubicBezTo>
                        <a:pt x="28" y="80"/>
                        <a:pt x="27" y="77"/>
                        <a:pt x="29" y="78"/>
                      </a:cubicBezTo>
                      <a:cubicBezTo>
                        <a:pt x="28" y="79"/>
                        <a:pt x="28" y="79"/>
                        <a:pt x="28" y="79"/>
                      </a:cubicBezTo>
                      <a:cubicBezTo>
                        <a:pt x="29" y="79"/>
                        <a:pt x="29" y="79"/>
                        <a:pt x="29" y="79"/>
                      </a:cubicBezTo>
                      <a:cubicBezTo>
                        <a:pt x="29" y="80"/>
                        <a:pt x="29" y="80"/>
                        <a:pt x="29" y="80"/>
                      </a:cubicBezTo>
                      <a:cubicBezTo>
                        <a:pt x="30" y="79"/>
                        <a:pt x="30" y="79"/>
                        <a:pt x="31" y="80"/>
                      </a:cubicBezTo>
                      <a:cubicBezTo>
                        <a:pt x="31" y="79"/>
                        <a:pt x="31" y="78"/>
                        <a:pt x="32" y="78"/>
                      </a:cubicBezTo>
                      <a:cubicBezTo>
                        <a:pt x="33" y="78"/>
                        <a:pt x="32" y="79"/>
                        <a:pt x="33" y="79"/>
                      </a:cubicBezTo>
                      <a:cubicBezTo>
                        <a:pt x="33" y="79"/>
                        <a:pt x="33" y="80"/>
                        <a:pt x="32" y="79"/>
                      </a:cubicBezTo>
                      <a:cubicBezTo>
                        <a:pt x="32" y="80"/>
                        <a:pt x="32" y="80"/>
                        <a:pt x="32" y="80"/>
                      </a:cubicBezTo>
                      <a:cubicBezTo>
                        <a:pt x="33" y="81"/>
                        <a:pt x="34" y="80"/>
                        <a:pt x="34" y="80"/>
                      </a:cubicBezTo>
                      <a:cubicBezTo>
                        <a:pt x="34" y="80"/>
                        <a:pt x="34" y="80"/>
                        <a:pt x="34" y="80"/>
                      </a:cubicBezTo>
                      <a:cubicBezTo>
                        <a:pt x="36" y="78"/>
                        <a:pt x="36" y="78"/>
                        <a:pt x="36" y="78"/>
                      </a:cubicBezTo>
                      <a:cubicBezTo>
                        <a:pt x="36" y="79"/>
                        <a:pt x="36" y="79"/>
                        <a:pt x="36" y="79"/>
                      </a:cubicBezTo>
                      <a:cubicBezTo>
                        <a:pt x="36" y="79"/>
                        <a:pt x="36" y="79"/>
                        <a:pt x="37" y="79"/>
                      </a:cubicBezTo>
                      <a:cubicBezTo>
                        <a:pt x="37" y="79"/>
                        <a:pt x="37" y="80"/>
                        <a:pt x="36" y="81"/>
                      </a:cubicBezTo>
                      <a:cubicBezTo>
                        <a:pt x="36" y="81"/>
                        <a:pt x="38" y="79"/>
                        <a:pt x="38" y="79"/>
                      </a:cubicBezTo>
                      <a:cubicBezTo>
                        <a:pt x="38" y="80"/>
                        <a:pt x="39" y="80"/>
                        <a:pt x="39" y="80"/>
                      </a:cubicBezTo>
                      <a:cubicBezTo>
                        <a:pt x="40" y="81"/>
                        <a:pt x="41" y="78"/>
                        <a:pt x="43" y="78"/>
                      </a:cubicBezTo>
                      <a:cubicBezTo>
                        <a:pt x="43" y="78"/>
                        <a:pt x="43" y="78"/>
                        <a:pt x="43" y="78"/>
                      </a:cubicBezTo>
                      <a:cubicBezTo>
                        <a:pt x="44" y="78"/>
                        <a:pt x="46" y="78"/>
                        <a:pt x="47" y="76"/>
                      </a:cubicBezTo>
                      <a:cubicBezTo>
                        <a:pt x="48" y="77"/>
                        <a:pt x="48" y="77"/>
                        <a:pt x="48" y="77"/>
                      </a:cubicBezTo>
                      <a:cubicBezTo>
                        <a:pt x="49" y="76"/>
                        <a:pt x="46" y="76"/>
                        <a:pt x="48" y="75"/>
                      </a:cubicBezTo>
                      <a:cubicBezTo>
                        <a:pt x="49" y="74"/>
                        <a:pt x="49" y="75"/>
                        <a:pt x="50" y="76"/>
                      </a:cubicBezTo>
                      <a:cubicBezTo>
                        <a:pt x="50" y="75"/>
                        <a:pt x="50" y="73"/>
                        <a:pt x="52" y="73"/>
                      </a:cubicBezTo>
                      <a:cubicBezTo>
                        <a:pt x="52" y="73"/>
                        <a:pt x="51" y="73"/>
                        <a:pt x="51" y="74"/>
                      </a:cubicBezTo>
                      <a:close/>
                      <a:moveTo>
                        <a:pt x="61" y="63"/>
                      </a:moveTo>
                      <a:cubicBezTo>
                        <a:pt x="61" y="64"/>
                        <a:pt x="61" y="65"/>
                        <a:pt x="61" y="64"/>
                      </a:cubicBezTo>
                      <a:cubicBezTo>
                        <a:pt x="60" y="63"/>
                        <a:pt x="61" y="64"/>
                        <a:pt x="61" y="63"/>
                      </a:cubicBezTo>
                      <a:close/>
                      <a:moveTo>
                        <a:pt x="69" y="43"/>
                      </a:moveTo>
                      <a:cubicBezTo>
                        <a:pt x="69" y="44"/>
                        <a:pt x="69" y="44"/>
                        <a:pt x="69" y="44"/>
                      </a:cubicBezTo>
                      <a:cubicBezTo>
                        <a:pt x="69" y="44"/>
                        <a:pt x="69" y="44"/>
                        <a:pt x="69" y="43"/>
                      </a:cubicBezTo>
                      <a:close/>
                      <a:moveTo>
                        <a:pt x="42" y="6"/>
                      </a:moveTo>
                      <a:cubicBezTo>
                        <a:pt x="42" y="6"/>
                        <a:pt x="42" y="6"/>
                        <a:pt x="42" y="6"/>
                      </a:cubicBezTo>
                      <a:cubicBezTo>
                        <a:pt x="43" y="7"/>
                        <a:pt x="42" y="7"/>
                        <a:pt x="42" y="6"/>
                      </a:cubicBezTo>
                      <a:close/>
                      <a:moveTo>
                        <a:pt x="41" y="6"/>
                      </a:moveTo>
                      <a:cubicBezTo>
                        <a:pt x="41" y="6"/>
                        <a:pt x="41" y="6"/>
                        <a:pt x="41" y="6"/>
                      </a:cubicBezTo>
                      <a:cubicBezTo>
                        <a:pt x="41" y="6"/>
                        <a:pt x="41" y="6"/>
                        <a:pt x="42" y="6"/>
                      </a:cubicBezTo>
                      <a:cubicBezTo>
                        <a:pt x="42" y="6"/>
                        <a:pt x="41" y="6"/>
                        <a:pt x="41" y="6"/>
                      </a:cubicBezTo>
                      <a:close/>
                      <a:moveTo>
                        <a:pt x="17" y="65"/>
                      </a:moveTo>
                      <a:cubicBezTo>
                        <a:pt x="17" y="66"/>
                        <a:pt x="17" y="66"/>
                        <a:pt x="17" y="66"/>
                      </a:cubicBezTo>
                      <a:cubicBezTo>
                        <a:pt x="16" y="65"/>
                        <a:pt x="17" y="65"/>
                        <a:pt x="1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7" name="Freeform 551">
                  <a:extLst>
                    <a:ext uri="{FF2B5EF4-FFF2-40B4-BE49-F238E27FC236}">
                      <a16:creationId xmlns:a16="http://schemas.microsoft.com/office/drawing/2014/main" id="{F907C805-7ADE-440B-999C-88E312AB6137}"/>
                    </a:ext>
                  </a:extLst>
                </p:cNvPr>
                <p:cNvSpPr>
                  <a:spLocks/>
                </p:cNvSpPr>
                <p:nvPr userDrawn="1"/>
              </p:nvSpPr>
              <p:spPr bwMode="auto">
                <a:xfrm>
                  <a:off x="4694" y="8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8" name="Freeform 552">
                  <a:extLst>
                    <a:ext uri="{FF2B5EF4-FFF2-40B4-BE49-F238E27FC236}">
                      <a16:creationId xmlns:a16="http://schemas.microsoft.com/office/drawing/2014/main" id="{1290F7B2-1F2D-484F-BA8B-3D940573D0A0}"/>
                    </a:ext>
                  </a:extLst>
                </p:cNvPr>
                <p:cNvSpPr>
                  <a:spLocks/>
                </p:cNvSpPr>
                <p:nvPr userDrawn="1"/>
              </p:nvSpPr>
              <p:spPr bwMode="auto">
                <a:xfrm>
                  <a:off x="4565" y="967"/>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9" name="Freeform 553">
                  <a:extLst>
                    <a:ext uri="{FF2B5EF4-FFF2-40B4-BE49-F238E27FC236}">
                      <a16:creationId xmlns:a16="http://schemas.microsoft.com/office/drawing/2014/main" id="{6BED8703-C2F0-4A38-9013-C1F2A4BB06BB}"/>
                    </a:ext>
                  </a:extLst>
                </p:cNvPr>
                <p:cNvSpPr>
                  <a:spLocks/>
                </p:cNvSpPr>
                <p:nvPr userDrawn="1"/>
              </p:nvSpPr>
              <p:spPr bwMode="auto">
                <a:xfrm>
                  <a:off x="4650" y="59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0" name="Freeform 554">
                  <a:extLst>
                    <a:ext uri="{FF2B5EF4-FFF2-40B4-BE49-F238E27FC236}">
                      <a16:creationId xmlns:a16="http://schemas.microsoft.com/office/drawing/2014/main" id="{13381E00-8825-4684-8A4D-A448D7F3ECC7}"/>
                    </a:ext>
                  </a:extLst>
                </p:cNvPr>
                <p:cNvSpPr>
                  <a:spLocks/>
                </p:cNvSpPr>
                <p:nvPr userDrawn="1"/>
              </p:nvSpPr>
              <p:spPr bwMode="auto">
                <a:xfrm>
                  <a:off x="4530" y="61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1" name="Freeform 555">
                  <a:extLst>
                    <a:ext uri="{FF2B5EF4-FFF2-40B4-BE49-F238E27FC236}">
                      <a16:creationId xmlns:a16="http://schemas.microsoft.com/office/drawing/2014/main" id="{CA654380-85A6-4367-A180-6DE1A6A831D5}"/>
                    </a:ext>
                  </a:extLst>
                </p:cNvPr>
                <p:cNvSpPr>
                  <a:spLocks/>
                </p:cNvSpPr>
                <p:nvPr userDrawn="1"/>
              </p:nvSpPr>
              <p:spPr bwMode="auto">
                <a:xfrm>
                  <a:off x="4490" y="60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0"/>
                        <a:pt x="0" y="1"/>
                      </a:cubicBez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2" name="Freeform 556">
                  <a:extLst>
                    <a:ext uri="{FF2B5EF4-FFF2-40B4-BE49-F238E27FC236}">
                      <a16:creationId xmlns:a16="http://schemas.microsoft.com/office/drawing/2014/main" id="{54F2545E-8B0A-468E-BD70-C19338ADFF43}"/>
                    </a:ext>
                  </a:extLst>
                </p:cNvPr>
                <p:cNvSpPr>
                  <a:spLocks/>
                </p:cNvSpPr>
                <p:nvPr userDrawn="1"/>
              </p:nvSpPr>
              <p:spPr bwMode="auto">
                <a:xfrm>
                  <a:off x="4520" y="603"/>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1"/>
                      </a:cubicBezTo>
                      <a:cubicBezTo>
                        <a:pt x="0" y="1"/>
                        <a:pt x="0" y="1"/>
                        <a:pt x="0" y="1"/>
                      </a:cubicBezTo>
                      <a:cubicBezTo>
                        <a:pt x="0" y="2"/>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3" name="Freeform 557">
                  <a:extLst>
                    <a:ext uri="{FF2B5EF4-FFF2-40B4-BE49-F238E27FC236}">
                      <a16:creationId xmlns:a16="http://schemas.microsoft.com/office/drawing/2014/main" id="{9376F522-CBFA-40C5-9CCE-867A0DC097DF}"/>
                    </a:ext>
                  </a:extLst>
                </p:cNvPr>
                <p:cNvSpPr>
                  <a:spLocks/>
                </p:cNvSpPr>
                <p:nvPr userDrawn="1"/>
              </p:nvSpPr>
              <p:spPr bwMode="auto">
                <a:xfrm>
                  <a:off x="451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4" name="Freeform 558">
                  <a:extLst>
                    <a:ext uri="{FF2B5EF4-FFF2-40B4-BE49-F238E27FC236}">
                      <a16:creationId xmlns:a16="http://schemas.microsoft.com/office/drawing/2014/main" id="{FF0B9756-6CCA-47E3-AE89-595B038C1D1E}"/>
                    </a:ext>
                  </a:extLst>
                </p:cNvPr>
                <p:cNvSpPr>
                  <a:spLocks/>
                </p:cNvSpPr>
                <p:nvPr userDrawn="1"/>
              </p:nvSpPr>
              <p:spPr bwMode="auto">
                <a:xfrm>
                  <a:off x="4550" y="608"/>
                  <a:ext cx="5" cy="1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5" name="Freeform 559">
                  <a:extLst>
                    <a:ext uri="{FF2B5EF4-FFF2-40B4-BE49-F238E27FC236}">
                      <a16:creationId xmlns:a16="http://schemas.microsoft.com/office/drawing/2014/main" id="{C900E587-000D-4B80-AE68-E4806C109847}"/>
                    </a:ext>
                  </a:extLst>
                </p:cNvPr>
                <p:cNvSpPr>
                  <a:spLocks/>
                </p:cNvSpPr>
                <p:nvPr userDrawn="1"/>
              </p:nvSpPr>
              <p:spPr bwMode="auto">
                <a:xfrm>
                  <a:off x="4520" y="59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6" name="Freeform 560">
                  <a:extLst>
                    <a:ext uri="{FF2B5EF4-FFF2-40B4-BE49-F238E27FC236}">
                      <a16:creationId xmlns:a16="http://schemas.microsoft.com/office/drawing/2014/main" id="{4EDDE992-029F-435D-9C73-4780ED7D1E14}"/>
                    </a:ext>
                  </a:extLst>
                </p:cNvPr>
                <p:cNvSpPr>
                  <a:spLocks/>
                </p:cNvSpPr>
                <p:nvPr userDrawn="1"/>
              </p:nvSpPr>
              <p:spPr bwMode="auto">
                <a:xfrm>
                  <a:off x="4535" y="5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7" name="Freeform 561">
                  <a:extLst>
                    <a:ext uri="{FF2B5EF4-FFF2-40B4-BE49-F238E27FC236}">
                      <a16:creationId xmlns:a16="http://schemas.microsoft.com/office/drawing/2014/main" id="{4F311684-D1C4-4294-BFA4-3E867068FCCC}"/>
                    </a:ext>
                  </a:extLst>
                </p:cNvPr>
                <p:cNvSpPr>
                  <a:spLocks/>
                </p:cNvSpPr>
                <p:nvPr userDrawn="1"/>
              </p:nvSpPr>
              <p:spPr bwMode="auto">
                <a:xfrm>
                  <a:off x="4530" y="5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8" name="Freeform 562">
                  <a:extLst>
                    <a:ext uri="{FF2B5EF4-FFF2-40B4-BE49-F238E27FC236}">
                      <a16:creationId xmlns:a16="http://schemas.microsoft.com/office/drawing/2014/main" id="{93ABDAAC-478F-4B96-B550-B164A3774ACF}"/>
                    </a:ext>
                  </a:extLst>
                </p:cNvPr>
                <p:cNvSpPr>
                  <a:spLocks/>
                </p:cNvSpPr>
                <p:nvPr userDrawn="1"/>
              </p:nvSpPr>
              <p:spPr bwMode="auto">
                <a:xfrm>
                  <a:off x="4525"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9" name="Freeform 563">
                  <a:extLst>
                    <a:ext uri="{FF2B5EF4-FFF2-40B4-BE49-F238E27FC236}">
                      <a16:creationId xmlns:a16="http://schemas.microsoft.com/office/drawing/2014/main" id="{E03C7CE7-62F9-466A-B18D-003AA516BF0F}"/>
                    </a:ext>
                  </a:extLst>
                </p:cNvPr>
                <p:cNvSpPr>
                  <a:spLocks/>
                </p:cNvSpPr>
                <p:nvPr userDrawn="1"/>
              </p:nvSpPr>
              <p:spPr bwMode="auto">
                <a:xfrm>
                  <a:off x="4580" y="588"/>
                  <a:ext cx="10" cy="5"/>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1" y="1"/>
                      </a:cubicBezTo>
                      <a:cubicBezTo>
                        <a:pt x="2" y="1"/>
                        <a:pt x="1"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0" name="Freeform 564">
                  <a:extLst>
                    <a:ext uri="{FF2B5EF4-FFF2-40B4-BE49-F238E27FC236}">
                      <a16:creationId xmlns:a16="http://schemas.microsoft.com/office/drawing/2014/main" id="{4E79F103-EFE6-4E1E-BB12-9B2436E5D270}"/>
                    </a:ext>
                  </a:extLst>
                </p:cNvPr>
                <p:cNvSpPr>
                  <a:spLocks/>
                </p:cNvSpPr>
                <p:nvPr userDrawn="1"/>
              </p:nvSpPr>
              <p:spPr bwMode="auto">
                <a:xfrm>
                  <a:off x="4570" y="57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1" name="Freeform 565">
                  <a:extLst>
                    <a:ext uri="{FF2B5EF4-FFF2-40B4-BE49-F238E27FC236}">
                      <a16:creationId xmlns:a16="http://schemas.microsoft.com/office/drawing/2014/main" id="{D0AAFA98-57D7-4891-8A6D-388F1FE143C4}"/>
                    </a:ext>
                  </a:extLst>
                </p:cNvPr>
                <p:cNvSpPr>
                  <a:spLocks/>
                </p:cNvSpPr>
                <p:nvPr userDrawn="1"/>
              </p:nvSpPr>
              <p:spPr bwMode="auto">
                <a:xfrm>
                  <a:off x="4580" y="573"/>
                  <a:ext cx="15" cy="5"/>
                </a:xfrm>
                <a:custGeom>
                  <a:avLst/>
                  <a:gdLst>
                    <a:gd name="T0" fmla="*/ 1 w 3"/>
                    <a:gd name="T1" fmla="*/ 1 h 1"/>
                    <a:gd name="T2" fmla="*/ 1 w 3"/>
                    <a:gd name="T3" fmla="*/ 0 h 1"/>
                    <a:gd name="T4" fmla="*/ 1 w 3"/>
                    <a:gd name="T5" fmla="*/ 1 h 1"/>
                  </a:gdLst>
                  <a:ahLst/>
                  <a:cxnLst>
                    <a:cxn ang="0">
                      <a:pos x="T0" y="T1"/>
                    </a:cxn>
                    <a:cxn ang="0">
                      <a:pos x="T2" y="T3"/>
                    </a:cxn>
                    <a:cxn ang="0">
                      <a:pos x="T4" y="T5"/>
                    </a:cxn>
                  </a:cxnLst>
                  <a:rect l="0" t="0" r="r" b="b"/>
                  <a:pathLst>
                    <a:path w="3" h="1">
                      <a:moveTo>
                        <a:pt x="1" y="1"/>
                      </a:moveTo>
                      <a:cubicBezTo>
                        <a:pt x="1" y="1"/>
                        <a:pt x="3"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2" name="Freeform 566">
                  <a:extLst>
                    <a:ext uri="{FF2B5EF4-FFF2-40B4-BE49-F238E27FC236}">
                      <a16:creationId xmlns:a16="http://schemas.microsoft.com/office/drawing/2014/main" id="{8EA9595F-1102-422E-B520-E8D7B3719158}"/>
                    </a:ext>
                  </a:extLst>
                </p:cNvPr>
                <p:cNvSpPr>
                  <a:spLocks/>
                </p:cNvSpPr>
                <p:nvPr userDrawn="1"/>
              </p:nvSpPr>
              <p:spPr bwMode="auto">
                <a:xfrm>
                  <a:off x="4640" y="618"/>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3" name="Freeform 567">
                  <a:extLst>
                    <a:ext uri="{FF2B5EF4-FFF2-40B4-BE49-F238E27FC236}">
                      <a16:creationId xmlns:a16="http://schemas.microsoft.com/office/drawing/2014/main" id="{66DDF5C1-1944-4FC2-8806-7D5D2A564EE4}"/>
                    </a:ext>
                  </a:extLst>
                </p:cNvPr>
                <p:cNvSpPr>
                  <a:spLocks/>
                </p:cNvSpPr>
                <p:nvPr userDrawn="1"/>
              </p:nvSpPr>
              <p:spPr bwMode="auto">
                <a:xfrm>
                  <a:off x="4694" y="653"/>
                  <a:ext cx="10" cy="10"/>
                </a:xfrm>
                <a:custGeom>
                  <a:avLst/>
                  <a:gdLst>
                    <a:gd name="T0" fmla="*/ 2 w 2"/>
                    <a:gd name="T1" fmla="*/ 1 h 2"/>
                    <a:gd name="T2" fmla="*/ 1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1"/>
                        <a:pt x="1" y="0"/>
                      </a:cubicBezTo>
                      <a:cubicBezTo>
                        <a:pt x="0" y="0"/>
                        <a:pt x="1" y="1"/>
                        <a:pt x="0" y="1"/>
                      </a:cubicBezTo>
                      <a:cubicBezTo>
                        <a:pt x="1" y="2"/>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4" name="Freeform 568">
                  <a:extLst>
                    <a:ext uri="{FF2B5EF4-FFF2-40B4-BE49-F238E27FC236}">
                      <a16:creationId xmlns:a16="http://schemas.microsoft.com/office/drawing/2014/main" id="{445D4FA8-5846-4126-B6B0-0A96572652E3}"/>
                    </a:ext>
                  </a:extLst>
                </p:cNvPr>
                <p:cNvSpPr>
                  <a:spLocks/>
                </p:cNvSpPr>
                <p:nvPr userDrawn="1"/>
              </p:nvSpPr>
              <p:spPr bwMode="auto">
                <a:xfrm>
                  <a:off x="4694" y="6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5" name="Freeform 569">
                  <a:extLst>
                    <a:ext uri="{FF2B5EF4-FFF2-40B4-BE49-F238E27FC236}">
                      <a16:creationId xmlns:a16="http://schemas.microsoft.com/office/drawing/2014/main" id="{4F08B2D5-3390-47AD-8922-8E951ED5A7DF}"/>
                    </a:ext>
                  </a:extLst>
                </p:cNvPr>
                <p:cNvSpPr>
                  <a:spLocks/>
                </p:cNvSpPr>
                <p:nvPr userDrawn="1"/>
              </p:nvSpPr>
              <p:spPr bwMode="auto">
                <a:xfrm>
                  <a:off x="4416" y="7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6" name="Freeform 570">
                  <a:extLst>
                    <a:ext uri="{FF2B5EF4-FFF2-40B4-BE49-F238E27FC236}">
                      <a16:creationId xmlns:a16="http://schemas.microsoft.com/office/drawing/2014/main" id="{680FD4AB-B26C-4182-BB52-D713549DE144}"/>
                    </a:ext>
                  </a:extLst>
                </p:cNvPr>
                <p:cNvSpPr>
                  <a:spLocks/>
                </p:cNvSpPr>
                <p:nvPr userDrawn="1"/>
              </p:nvSpPr>
              <p:spPr bwMode="auto">
                <a:xfrm>
                  <a:off x="4416" y="71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7" name="Freeform 571">
                  <a:extLst>
                    <a:ext uri="{FF2B5EF4-FFF2-40B4-BE49-F238E27FC236}">
                      <a16:creationId xmlns:a16="http://schemas.microsoft.com/office/drawing/2014/main" id="{3BAB54E0-2F67-4A40-8979-402EC02992B8}"/>
                    </a:ext>
                  </a:extLst>
                </p:cNvPr>
                <p:cNvSpPr>
                  <a:spLocks/>
                </p:cNvSpPr>
                <p:nvPr userDrawn="1"/>
              </p:nvSpPr>
              <p:spPr bwMode="auto">
                <a:xfrm>
                  <a:off x="4669" y="8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8" name="Freeform 572">
                  <a:extLst>
                    <a:ext uri="{FF2B5EF4-FFF2-40B4-BE49-F238E27FC236}">
                      <a16:creationId xmlns:a16="http://schemas.microsoft.com/office/drawing/2014/main" id="{6BB5B4A9-0AC4-4DCC-B1A0-5765D42122BA}"/>
                    </a:ext>
                  </a:extLst>
                </p:cNvPr>
                <p:cNvSpPr>
                  <a:spLocks/>
                </p:cNvSpPr>
                <p:nvPr userDrawn="1"/>
              </p:nvSpPr>
              <p:spPr bwMode="auto">
                <a:xfrm>
                  <a:off x="4630" y="92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9" name="Freeform 573">
                  <a:extLst>
                    <a:ext uri="{FF2B5EF4-FFF2-40B4-BE49-F238E27FC236}">
                      <a16:creationId xmlns:a16="http://schemas.microsoft.com/office/drawing/2014/main" id="{9A45AC9E-EEE3-4C1E-8FFE-5BB281ECE421}"/>
                    </a:ext>
                  </a:extLst>
                </p:cNvPr>
                <p:cNvSpPr>
                  <a:spLocks/>
                </p:cNvSpPr>
                <p:nvPr userDrawn="1"/>
              </p:nvSpPr>
              <p:spPr bwMode="auto">
                <a:xfrm>
                  <a:off x="4595" y="957"/>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1" y="1"/>
                        <a:pt x="2" y="1"/>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0" name="Freeform 574">
                  <a:extLst>
                    <a:ext uri="{FF2B5EF4-FFF2-40B4-BE49-F238E27FC236}">
                      <a16:creationId xmlns:a16="http://schemas.microsoft.com/office/drawing/2014/main" id="{AC7890F7-65E1-427D-8BD4-A9CDEDFC7C51}"/>
                    </a:ext>
                  </a:extLst>
                </p:cNvPr>
                <p:cNvSpPr>
                  <a:spLocks/>
                </p:cNvSpPr>
                <p:nvPr userDrawn="1"/>
              </p:nvSpPr>
              <p:spPr bwMode="auto">
                <a:xfrm>
                  <a:off x="4092" y="42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1" name="Freeform 575">
                  <a:extLst>
                    <a:ext uri="{FF2B5EF4-FFF2-40B4-BE49-F238E27FC236}">
                      <a16:creationId xmlns:a16="http://schemas.microsoft.com/office/drawing/2014/main" id="{789D45FE-5A16-45DA-B160-549EC4A69037}"/>
                    </a:ext>
                  </a:extLst>
                </p:cNvPr>
                <p:cNvSpPr>
                  <a:spLocks/>
                </p:cNvSpPr>
                <p:nvPr userDrawn="1"/>
              </p:nvSpPr>
              <p:spPr bwMode="auto">
                <a:xfrm>
                  <a:off x="4092" y="3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2" name="Freeform 576">
                  <a:extLst>
                    <a:ext uri="{FF2B5EF4-FFF2-40B4-BE49-F238E27FC236}">
                      <a16:creationId xmlns:a16="http://schemas.microsoft.com/office/drawing/2014/main" id="{79516640-2770-4BAD-98DF-78877EA6E4F4}"/>
                    </a:ext>
                  </a:extLst>
                </p:cNvPr>
                <p:cNvSpPr>
                  <a:spLocks/>
                </p:cNvSpPr>
                <p:nvPr userDrawn="1"/>
              </p:nvSpPr>
              <p:spPr bwMode="auto">
                <a:xfrm>
                  <a:off x="4097" y="373"/>
                  <a:ext cx="10" cy="15"/>
                </a:xfrm>
                <a:custGeom>
                  <a:avLst/>
                  <a:gdLst>
                    <a:gd name="T0" fmla="*/ 2 w 2"/>
                    <a:gd name="T1" fmla="*/ 0 h 3"/>
                    <a:gd name="T2" fmla="*/ 0 w 2"/>
                    <a:gd name="T3" fmla="*/ 3 h 3"/>
                    <a:gd name="T4" fmla="*/ 0 w 2"/>
                    <a:gd name="T5" fmla="*/ 3 h 3"/>
                    <a:gd name="T6" fmla="*/ 1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1" y="2"/>
                        <a:pt x="0" y="3"/>
                      </a:cubicBezTo>
                      <a:cubicBezTo>
                        <a:pt x="0" y="3"/>
                        <a:pt x="0" y="3"/>
                        <a:pt x="0" y="3"/>
                      </a:cubicBezTo>
                      <a:cubicBezTo>
                        <a:pt x="1" y="3"/>
                        <a:pt x="1" y="3"/>
                        <a:pt x="1" y="3"/>
                      </a:cubicBezTo>
                      <a:cubicBezTo>
                        <a:pt x="1" y="2"/>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3" name="Freeform 577">
                  <a:extLst>
                    <a:ext uri="{FF2B5EF4-FFF2-40B4-BE49-F238E27FC236}">
                      <a16:creationId xmlns:a16="http://schemas.microsoft.com/office/drawing/2014/main" id="{927F4DA9-9BCC-40CA-9DFE-9A02F741BB1C}"/>
                    </a:ext>
                  </a:extLst>
                </p:cNvPr>
                <p:cNvSpPr>
                  <a:spLocks/>
                </p:cNvSpPr>
                <p:nvPr userDrawn="1"/>
              </p:nvSpPr>
              <p:spPr bwMode="auto">
                <a:xfrm>
                  <a:off x="4122" y="36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1" y="0"/>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4" name="Freeform 578">
                  <a:extLst>
                    <a:ext uri="{FF2B5EF4-FFF2-40B4-BE49-F238E27FC236}">
                      <a16:creationId xmlns:a16="http://schemas.microsoft.com/office/drawing/2014/main" id="{C25E5992-1C02-4455-8F57-920D13A85F65}"/>
                    </a:ext>
                  </a:extLst>
                </p:cNvPr>
                <p:cNvSpPr>
                  <a:spLocks/>
                </p:cNvSpPr>
                <p:nvPr userDrawn="1"/>
              </p:nvSpPr>
              <p:spPr bwMode="auto">
                <a:xfrm>
                  <a:off x="4122" y="373"/>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5" name="Freeform 579">
                  <a:extLst>
                    <a:ext uri="{FF2B5EF4-FFF2-40B4-BE49-F238E27FC236}">
                      <a16:creationId xmlns:a16="http://schemas.microsoft.com/office/drawing/2014/main" id="{D1CEE856-B7D9-42C5-BB88-D86B202A7CE0}"/>
                    </a:ext>
                  </a:extLst>
                </p:cNvPr>
                <p:cNvSpPr>
                  <a:spLocks/>
                </p:cNvSpPr>
                <p:nvPr userDrawn="1"/>
              </p:nvSpPr>
              <p:spPr bwMode="auto">
                <a:xfrm>
                  <a:off x="4132" y="358"/>
                  <a:ext cx="5" cy="5"/>
                </a:xfrm>
                <a:custGeom>
                  <a:avLst/>
                  <a:gdLst>
                    <a:gd name="T0" fmla="*/ 0 w 1"/>
                    <a:gd name="T1" fmla="*/ 1 h 1"/>
                    <a:gd name="T2" fmla="*/ 0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0"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6" name="Freeform 580">
                  <a:extLst>
                    <a:ext uri="{FF2B5EF4-FFF2-40B4-BE49-F238E27FC236}">
                      <a16:creationId xmlns:a16="http://schemas.microsoft.com/office/drawing/2014/main" id="{3519EAF0-9ECB-407C-8014-2C74DCA65D1B}"/>
                    </a:ext>
                  </a:extLst>
                </p:cNvPr>
                <p:cNvSpPr>
                  <a:spLocks/>
                </p:cNvSpPr>
                <p:nvPr userDrawn="1"/>
              </p:nvSpPr>
              <p:spPr bwMode="auto">
                <a:xfrm>
                  <a:off x="4127" y="3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7" name="Freeform 581">
                  <a:extLst>
                    <a:ext uri="{FF2B5EF4-FFF2-40B4-BE49-F238E27FC236}">
                      <a16:creationId xmlns:a16="http://schemas.microsoft.com/office/drawing/2014/main" id="{4C241F98-B037-42FA-AB0D-6A4B8DE415A8}"/>
                    </a:ext>
                  </a:extLst>
                </p:cNvPr>
                <p:cNvSpPr>
                  <a:spLocks/>
                </p:cNvSpPr>
                <p:nvPr userDrawn="1"/>
              </p:nvSpPr>
              <p:spPr bwMode="auto">
                <a:xfrm>
                  <a:off x="4122" y="3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8" name="Freeform 582">
                  <a:extLst>
                    <a:ext uri="{FF2B5EF4-FFF2-40B4-BE49-F238E27FC236}">
                      <a16:creationId xmlns:a16="http://schemas.microsoft.com/office/drawing/2014/main" id="{EE4622D7-5300-4E70-9EBF-9B3158FB4E15}"/>
                    </a:ext>
                  </a:extLst>
                </p:cNvPr>
                <p:cNvSpPr>
                  <a:spLocks/>
                </p:cNvSpPr>
                <p:nvPr userDrawn="1"/>
              </p:nvSpPr>
              <p:spPr bwMode="auto">
                <a:xfrm>
                  <a:off x="4117" y="363"/>
                  <a:ext cx="10" cy="5"/>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9" name="Freeform 583">
                  <a:extLst>
                    <a:ext uri="{FF2B5EF4-FFF2-40B4-BE49-F238E27FC236}">
                      <a16:creationId xmlns:a16="http://schemas.microsoft.com/office/drawing/2014/main" id="{585A91B0-F0B4-4A8F-9A48-EF47D6B6A84E}"/>
                    </a:ext>
                  </a:extLst>
                </p:cNvPr>
                <p:cNvSpPr>
                  <a:spLocks/>
                </p:cNvSpPr>
                <p:nvPr userDrawn="1"/>
              </p:nvSpPr>
              <p:spPr bwMode="auto">
                <a:xfrm>
                  <a:off x="4097" y="368"/>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0" name="Freeform 584">
                  <a:extLst>
                    <a:ext uri="{FF2B5EF4-FFF2-40B4-BE49-F238E27FC236}">
                      <a16:creationId xmlns:a16="http://schemas.microsoft.com/office/drawing/2014/main" id="{2EA28176-B704-4BE7-A7BE-B5F68404A528}"/>
                    </a:ext>
                  </a:extLst>
                </p:cNvPr>
                <p:cNvSpPr>
                  <a:spLocks/>
                </p:cNvSpPr>
                <p:nvPr userDrawn="1"/>
              </p:nvSpPr>
              <p:spPr bwMode="auto">
                <a:xfrm>
                  <a:off x="4137" y="343"/>
                  <a:ext cx="10" cy="5"/>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0" y="0"/>
                      </a:cubicBezTo>
                      <a:cubicBezTo>
                        <a:pt x="0" y="1"/>
                        <a:pt x="0" y="1"/>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1" name="Freeform 585">
                  <a:extLst>
                    <a:ext uri="{FF2B5EF4-FFF2-40B4-BE49-F238E27FC236}">
                      <a16:creationId xmlns:a16="http://schemas.microsoft.com/office/drawing/2014/main" id="{3F052154-392F-44EF-BB00-8E1CB0EE73CC}"/>
                    </a:ext>
                  </a:extLst>
                </p:cNvPr>
                <p:cNvSpPr>
                  <a:spLocks/>
                </p:cNvSpPr>
                <p:nvPr userDrawn="1"/>
              </p:nvSpPr>
              <p:spPr bwMode="auto">
                <a:xfrm>
                  <a:off x="4137" y="3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2" name="Freeform 586">
                  <a:extLst>
                    <a:ext uri="{FF2B5EF4-FFF2-40B4-BE49-F238E27FC236}">
                      <a16:creationId xmlns:a16="http://schemas.microsoft.com/office/drawing/2014/main" id="{CF403E0D-3C4B-4A51-86C9-DC5F59FBC4BA}"/>
                    </a:ext>
                  </a:extLst>
                </p:cNvPr>
                <p:cNvSpPr>
                  <a:spLocks/>
                </p:cNvSpPr>
                <p:nvPr userDrawn="1"/>
              </p:nvSpPr>
              <p:spPr bwMode="auto">
                <a:xfrm>
                  <a:off x="4122" y="348"/>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3" name="Freeform 587">
                  <a:extLst>
                    <a:ext uri="{FF2B5EF4-FFF2-40B4-BE49-F238E27FC236}">
                      <a16:creationId xmlns:a16="http://schemas.microsoft.com/office/drawing/2014/main" id="{3C7C3A16-90DC-4ED8-B3EC-86278A270D3A}"/>
                    </a:ext>
                  </a:extLst>
                </p:cNvPr>
                <p:cNvSpPr>
                  <a:spLocks/>
                </p:cNvSpPr>
                <p:nvPr userDrawn="1"/>
              </p:nvSpPr>
              <p:spPr bwMode="auto">
                <a:xfrm>
                  <a:off x="4152" y="33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4" name="Freeform 588">
                  <a:extLst>
                    <a:ext uri="{FF2B5EF4-FFF2-40B4-BE49-F238E27FC236}">
                      <a16:creationId xmlns:a16="http://schemas.microsoft.com/office/drawing/2014/main" id="{85BBE461-FF30-4D43-8A6F-8486350B39A2}"/>
                    </a:ext>
                  </a:extLst>
                </p:cNvPr>
                <p:cNvSpPr>
                  <a:spLocks/>
                </p:cNvSpPr>
                <p:nvPr userDrawn="1"/>
              </p:nvSpPr>
              <p:spPr bwMode="auto">
                <a:xfrm>
                  <a:off x="4162" y="323"/>
                  <a:ext cx="5" cy="10"/>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2"/>
                      </a:cubicBezTo>
                      <a:cubicBezTo>
                        <a:pt x="1"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5" name="Freeform 589">
                  <a:extLst>
                    <a:ext uri="{FF2B5EF4-FFF2-40B4-BE49-F238E27FC236}">
                      <a16:creationId xmlns:a16="http://schemas.microsoft.com/office/drawing/2014/main" id="{014BE76B-35B1-4FBD-A151-C1AD13817BFB}"/>
                    </a:ext>
                  </a:extLst>
                </p:cNvPr>
                <p:cNvSpPr>
                  <a:spLocks/>
                </p:cNvSpPr>
                <p:nvPr userDrawn="1"/>
              </p:nvSpPr>
              <p:spPr bwMode="auto">
                <a:xfrm>
                  <a:off x="4167" y="3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6" name="Freeform 590">
                  <a:extLst>
                    <a:ext uri="{FF2B5EF4-FFF2-40B4-BE49-F238E27FC236}">
                      <a16:creationId xmlns:a16="http://schemas.microsoft.com/office/drawing/2014/main" id="{CE7E5634-06E9-4F08-9834-77202A350A74}"/>
                    </a:ext>
                  </a:extLst>
                </p:cNvPr>
                <p:cNvSpPr>
                  <a:spLocks/>
                </p:cNvSpPr>
                <p:nvPr userDrawn="1"/>
              </p:nvSpPr>
              <p:spPr bwMode="auto">
                <a:xfrm>
                  <a:off x="4142" y="3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7" name="Freeform 591">
                  <a:extLst>
                    <a:ext uri="{FF2B5EF4-FFF2-40B4-BE49-F238E27FC236}">
                      <a16:creationId xmlns:a16="http://schemas.microsoft.com/office/drawing/2014/main" id="{315F1A96-6085-4C3E-AE70-EE94A38482BD}"/>
                    </a:ext>
                  </a:extLst>
                </p:cNvPr>
                <p:cNvSpPr>
                  <a:spLocks/>
                </p:cNvSpPr>
                <p:nvPr userDrawn="1"/>
              </p:nvSpPr>
              <p:spPr bwMode="auto">
                <a:xfrm>
                  <a:off x="4147" y="3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8" name="Freeform 592">
                  <a:extLst>
                    <a:ext uri="{FF2B5EF4-FFF2-40B4-BE49-F238E27FC236}">
                      <a16:creationId xmlns:a16="http://schemas.microsoft.com/office/drawing/2014/main" id="{F1B92ABB-6A0A-4CEB-90C2-CA78533F2094}"/>
                    </a:ext>
                  </a:extLst>
                </p:cNvPr>
                <p:cNvSpPr>
                  <a:spLocks/>
                </p:cNvSpPr>
                <p:nvPr userDrawn="1"/>
              </p:nvSpPr>
              <p:spPr bwMode="auto">
                <a:xfrm>
                  <a:off x="4142" y="3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9" name="Freeform 593">
                  <a:extLst>
                    <a:ext uri="{FF2B5EF4-FFF2-40B4-BE49-F238E27FC236}">
                      <a16:creationId xmlns:a16="http://schemas.microsoft.com/office/drawing/2014/main" id="{1D297E53-127F-4DD2-B842-1B6CEA47A395}"/>
                    </a:ext>
                  </a:extLst>
                </p:cNvPr>
                <p:cNvSpPr>
                  <a:spLocks/>
                </p:cNvSpPr>
                <p:nvPr userDrawn="1"/>
              </p:nvSpPr>
              <p:spPr bwMode="auto">
                <a:xfrm>
                  <a:off x="4122" y="333"/>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1" y="2"/>
                        <a:pt x="2"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0" name="Freeform 594">
                  <a:extLst>
                    <a:ext uri="{FF2B5EF4-FFF2-40B4-BE49-F238E27FC236}">
                      <a16:creationId xmlns:a16="http://schemas.microsoft.com/office/drawing/2014/main" id="{BDFC0639-3957-4433-A225-95566B6AA718}"/>
                    </a:ext>
                  </a:extLst>
                </p:cNvPr>
                <p:cNvSpPr>
                  <a:spLocks/>
                </p:cNvSpPr>
                <p:nvPr userDrawn="1"/>
              </p:nvSpPr>
              <p:spPr bwMode="auto">
                <a:xfrm>
                  <a:off x="4137" y="33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1" name="Freeform 595">
                  <a:extLst>
                    <a:ext uri="{FF2B5EF4-FFF2-40B4-BE49-F238E27FC236}">
                      <a16:creationId xmlns:a16="http://schemas.microsoft.com/office/drawing/2014/main" id="{A14BF2D0-E3F6-4878-82BA-008B4ECC54F2}"/>
                    </a:ext>
                  </a:extLst>
                </p:cNvPr>
                <p:cNvSpPr>
                  <a:spLocks/>
                </p:cNvSpPr>
                <p:nvPr userDrawn="1"/>
              </p:nvSpPr>
              <p:spPr bwMode="auto">
                <a:xfrm>
                  <a:off x="4137" y="32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2" name="Freeform 596">
                  <a:extLst>
                    <a:ext uri="{FF2B5EF4-FFF2-40B4-BE49-F238E27FC236}">
                      <a16:creationId xmlns:a16="http://schemas.microsoft.com/office/drawing/2014/main" id="{8589D41B-5F0B-44A0-9D24-87F7A9087C0E}"/>
                    </a:ext>
                  </a:extLst>
                </p:cNvPr>
                <p:cNvSpPr>
                  <a:spLocks/>
                </p:cNvSpPr>
                <p:nvPr userDrawn="1"/>
              </p:nvSpPr>
              <p:spPr bwMode="auto">
                <a:xfrm>
                  <a:off x="4157" y="313"/>
                  <a:ext cx="5" cy="10"/>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1" y="0"/>
                      </a:cubicBezTo>
                      <a:cubicBezTo>
                        <a:pt x="0"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3" name="Freeform 597">
                  <a:extLst>
                    <a:ext uri="{FF2B5EF4-FFF2-40B4-BE49-F238E27FC236}">
                      <a16:creationId xmlns:a16="http://schemas.microsoft.com/office/drawing/2014/main" id="{A2F226CE-3908-4F78-BD44-8FCB9FE38DE3}"/>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4" name="Rectangle 598">
                  <a:extLst>
                    <a:ext uri="{FF2B5EF4-FFF2-40B4-BE49-F238E27FC236}">
                      <a16:creationId xmlns:a16="http://schemas.microsoft.com/office/drawing/2014/main" id="{69721F9D-B383-4B08-B8BC-9302C58D2BED}"/>
                    </a:ext>
                  </a:extLst>
                </p:cNvPr>
                <p:cNvSpPr>
                  <a:spLocks noChangeArrowheads="1"/>
                </p:cNvSpPr>
                <p:nvPr userDrawn="1"/>
              </p:nvSpPr>
              <p:spPr bwMode="auto">
                <a:xfrm>
                  <a:off x="4177"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5" name="Freeform 599">
                  <a:extLst>
                    <a:ext uri="{FF2B5EF4-FFF2-40B4-BE49-F238E27FC236}">
                      <a16:creationId xmlns:a16="http://schemas.microsoft.com/office/drawing/2014/main" id="{73ECB2C4-6DE2-41F3-AF53-A8302C67A98C}"/>
                    </a:ext>
                  </a:extLst>
                </p:cNvPr>
                <p:cNvSpPr>
                  <a:spLocks/>
                </p:cNvSpPr>
                <p:nvPr userDrawn="1"/>
              </p:nvSpPr>
              <p:spPr bwMode="auto">
                <a:xfrm>
                  <a:off x="4152" y="31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6" name="Freeform 600">
                  <a:extLst>
                    <a:ext uri="{FF2B5EF4-FFF2-40B4-BE49-F238E27FC236}">
                      <a16:creationId xmlns:a16="http://schemas.microsoft.com/office/drawing/2014/main" id="{C0A60581-9232-4774-ABAB-D373D6AF5BE8}"/>
                    </a:ext>
                  </a:extLst>
                </p:cNvPr>
                <p:cNvSpPr>
                  <a:spLocks/>
                </p:cNvSpPr>
                <p:nvPr userDrawn="1"/>
              </p:nvSpPr>
              <p:spPr bwMode="auto">
                <a:xfrm>
                  <a:off x="4167" y="3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7" name="Freeform 601">
                  <a:extLst>
                    <a:ext uri="{FF2B5EF4-FFF2-40B4-BE49-F238E27FC236}">
                      <a16:creationId xmlns:a16="http://schemas.microsoft.com/office/drawing/2014/main" id="{BC9150A6-0D0F-4072-99B9-931E1FA3BB49}"/>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8" name="Freeform 602">
                  <a:extLst>
                    <a:ext uri="{FF2B5EF4-FFF2-40B4-BE49-F238E27FC236}">
                      <a16:creationId xmlns:a16="http://schemas.microsoft.com/office/drawing/2014/main" id="{7E9B082A-D6D6-4988-AFAC-909443293D35}"/>
                    </a:ext>
                  </a:extLst>
                </p:cNvPr>
                <p:cNvSpPr>
                  <a:spLocks/>
                </p:cNvSpPr>
                <p:nvPr userDrawn="1"/>
              </p:nvSpPr>
              <p:spPr bwMode="auto">
                <a:xfrm>
                  <a:off x="4152" y="323"/>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9" name="Freeform 603">
                  <a:extLst>
                    <a:ext uri="{FF2B5EF4-FFF2-40B4-BE49-F238E27FC236}">
                      <a16:creationId xmlns:a16="http://schemas.microsoft.com/office/drawing/2014/main" id="{C3C02E3C-38D3-47F5-B947-01BB5C74D518}"/>
                    </a:ext>
                  </a:extLst>
                </p:cNvPr>
                <p:cNvSpPr>
                  <a:spLocks/>
                </p:cNvSpPr>
                <p:nvPr userDrawn="1"/>
              </p:nvSpPr>
              <p:spPr bwMode="auto">
                <a:xfrm>
                  <a:off x="4157" y="273"/>
                  <a:ext cx="20" cy="30"/>
                </a:xfrm>
                <a:custGeom>
                  <a:avLst/>
                  <a:gdLst>
                    <a:gd name="T0" fmla="*/ 2 w 4"/>
                    <a:gd name="T1" fmla="*/ 1 h 6"/>
                    <a:gd name="T2" fmla="*/ 1 w 4"/>
                    <a:gd name="T3" fmla="*/ 2 h 6"/>
                    <a:gd name="T4" fmla="*/ 4 w 4"/>
                    <a:gd name="T5" fmla="*/ 6 h 6"/>
                    <a:gd name="T6" fmla="*/ 4 w 4"/>
                    <a:gd name="T7" fmla="*/ 4 h 6"/>
                    <a:gd name="T8" fmla="*/ 2 w 4"/>
                    <a:gd name="T9" fmla="*/ 4 h 6"/>
                    <a:gd name="T10" fmla="*/ 3 w 4"/>
                    <a:gd name="T11" fmla="*/ 3 h 6"/>
                    <a:gd name="T12" fmla="*/ 3 w 4"/>
                    <a:gd name="T13" fmla="*/ 0 h 6"/>
                    <a:gd name="T14" fmla="*/ 2 w 4"/>
                    <a:gd name="T15" fmla="*/ 1 h 6"/>
                    <a:gd name="T16" fmla="*/ 2 w 4"/>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1"/>
                      </a:moveTo>
                      <a:cubicBezTo>
                        <a:pt x="2" y="1"/>
                        <a:pt x="2" y="2"/>
                        <a:pt x="1" y="2"/>
                      </a:cubicBezTo>
                      <a:cubicBezTo>
                        <a:pt x="0" y="3"/>
                        <a:pt x="2" y="5"/>
                        <a:pt x="4" y="6"/>
                      </a:cubicBezTo>
                      <a:cubicBezTo>
                        <a:pt x="4" y="5"/>
                        <a:pt x="3" y="5"/>
                        <a:pt x="4" y="4"/>
                      </a:cubicBezTo>
                      <a:cubicBezTo>
                        <a:pt x="3" y="4"/>
                        <a:pt x="2" y="5"/>
                        <a:pt x="2" y="4"/>
                      </a:cubicBezTo>
                      <a:cubicBezTo>
                        <a:pt x="3" y="3"/>
                        <a:pt x="3" y="3"/>
                        <a:pt x="3" y="3"/>
                      </a:cubicBezTo>
                      <a:cubicBezTo>
                        <a:pt x="2" y="3"/>
                        <a:pt x="4" y="1"/>
                        <a:pt x="3" y="0"/>
                      </a:cubicBezTo>
                      <a:cubicBezTo>
                        <a:pt x="2" y="1"/>
                        <a:pt x="2" y="1"/>
                        <a:pt x="2"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0" name="Freeform 604">
                  <a:extLst>
                    <a:ext uri="{FF2B5EF4-FFF2-40B4-BE49-F238E27FC236}">
                      <a16:creationId xmlns:a16="http://schemas.microsoft.com/office/drawing/2014/main" id="{E2C09D24-B9FA-4AA7-A4B8-0E479FB99236}"/>
                    </a:ext>
                  </a:extLst>
                </p:cNvPr>
                <p:cNvSpPr>
                  <a:spLocks/>
                </p:cNvSpPr>
                <p:nvPr userDrawn="1"/>
              </p:nvSpPr>
              <p:spPr bwMode="auto">
                <a:xfrm>
                  <a:off x="4167" y="303"/>
                  <a:ext cx="10" cy="5"/>
                </a:xfrm>
                <a:custGeom>
                  <a:avLst/>
                  <a:gdLst>
                    <a:gd name="T0" fmla="*/ 1 w 2"/>
                    <a:gd name="T1" fmla="*/ 1 h 1"/>
                    <a:gd name="T2" fmla="*/ 0 w 2"/>
                    <a:gd name="T3" fmla="*/ 1 h 1"/>
                    <a:gd name="T4" fmla="*/ 2 w 2"/>
                    <a:gd name="T5" fmla="*/ 1 h 1"/>
                    <a:gd name="T6" fmla="*/ 2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0" y="1"/>
                        <a:pt x="0" y="1"/>
                        <a:pt x="0" y="1"/>
                      </a:cubicBezTo>
                      <a:cubicBezTo>
                        <a:pt x="1" y="1"/>
                        <a:pt x="1" y="1"/>
                        <a:pt x="2" y="1"/>
                      </a:cubicBezTo>
                      <a:cubicBezTo>
                        <a:pt x="2" y="0"/>
                        <a:pt x="2" y="0"/>
                        <a:pt x="2" y="0"/>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1" name="Freeform 605">
                  <a:extLst>
                    <a:ext uri="{FF2B5EF4-FFF2-40B4-BE49-F238E27FC236}">
                      <a16:creationId xmlns:a16="http://schemas.microsoft.com/office/drawing/2014/main" id="{8E50E952-5936-4675-A5FD-744898235B45}"/>
                    </a:ext>
                  </a:extLst>
                </p:cNvPr>
                <p:cNvSpPr>
                  <a:spLocks/>
                </p:cNvSpPr>
                <p:nvPr userDrawn="1"/>
              </p:nvSpPr>
              <p:spPr bwMode="auto">
                <a:xfrm>
                  <a:off x="4157" y="303"/>
                  <a:ext cx="10" cy="10"/>
                </a:xfrm>
                <a:custGeom>
                  <a:avLst/>
                  <a:gdLst>
                    <a:gd name="T0" fmla="*/ 1 w 2"/>
                    <a:gd name="T1" fmla="*/ 2 h 2"/>
                    <a:gd name="T2" fmla="*/ 0 w 2"/>
                    <a:gd name="T3" fmla="*/ 0 h 2"/>
                    <a:gd name="T4" fmla="*/ 0 w 2"/>
                    <a:gd name="T5" fmla="*/ 1 h 2"/>
                    <a:gd name="T6" fmla="*/ 1 w 2"/>
                    <a:gd name="T7" fmla="*/ 2 h 2"/>
                    <a:gd name="T8" fmla="*/ 1 w 2"/>
                    <a:gd name="T9" fmla="*/ 2 h 2"/>
                    <a:gd name="T10" fmla="*/ 2 w 2"/>
                    <a:gd name="T11" fmla="*/ 2 h 2"/>
                    <a:gd name="T12" fmla="*/ 2 w 2"/>
                    <a:gd name="T13" fmla="*/ 2 h 2"/>
                    <a:gd name="T14" fmla="*/ 2 w 2"/>
                    <a:gd name="T15" fmla="*/ 2 h 2"/>
                    <a:gd name="T16" fmla="*/ 2 w 2"/>
                    <a:gd name="T17" fmla="*/ 2 h 2"/>
                    <a:gd name="T18" fmla="*/ 1 w 2"/>
                    <a:gd name="T19" fmla="*/ 2 h 2"/>
                    <a:gd name="T20" fmla="*/ 1 w 2"/>
                    <a:gd name="T21" fmla="*/ 2 h 2"/>
                    <a:gd name="T22" fmla="*/ 1 w 2"/>
                    <a:gd name="T23" fmla="*/ 2 h 2"/>
                    <a:gd name="T24" fmla="*/ 1 w 2"/>
                    <a:gd name="T25" fmla="*/ 2 h 2"/>
                    <a:gd name="T26" fmla="*/ 2 w 2"/>
                    <a:gd name="T27" fmla="*/ 2 h 2"/>
                    <a:gd name="T28" fmla="*/ 2 w 2"/>
                    <a:gd name="T29" fmla="*/ 2 h 2"/>
                    <a:gd name="T30" fmla="*/ 2 w 2"/>
                    <a:gd name="T31" fmla="*/ 1 h 2"/>
                    <a:gd name="T32" fmla="*/ 1 w 2"/>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1" y="2"/>
                      </a:moveTo>
                      <a:cubicBezTo>
                        <a:pt x="1" y="1"/>
                        <a:pt x="1" y="0"/>
                        <a:pt x="0" y="0"/>
                      </a:cubicBezTo>
                      <a:cubicBezTo>
                        <a:pt x="0" y="0"/>
                        <a:pt x="0" y="1"/>
                        <a:pt x="0" y="1"/>
                      </a:cubicBezTo>
                      <a:cubicBezTo>
                        <a:pt x="1" y="0"/>
                        <a:pt x="0"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2" y="2"/>
                        <a:pt x="1" y="2"/>
                        <a:pt x="1" y="2"/>
                      </a:cubicBezTo>
                      <a:cubicBezTo>
                        <a:pt x="2" y="2"/>
                        <a:pt x="2" y="2"/>
                        <a:pt x="2" y="2"/>
                      </a:cubicBezTo>
                      <a:cubicBezTo>
                        <a:pt x="2" y="2"/>
                        <a:pt x="2" y="2"/>
                        <a:pt x="2" y="2"/>
                      </a:cubicBezTo>
                      <a:cubicBezTo>
                        <a:pt x="2" y="1"/>
                        <a:pt x="2" y="1"/>
                        <a:pt x="2" y="1"/>
                      </a:cubicBezTo>
                      <a:cubicBezTo>
                        <a:pt x="2" y="1"/>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2" name="Freeform 606">
                  <a:extLst>
                    <a:ext uri="{FF2B5EF4-FFF2-40B4-BE49-F238E27FC236}">
                      <a16:creationId xmlns:a16="http://schemas.microsoft.com/office/drawing/2014/main" id="{CCD1FC8D-2E4B-459A-B076-A9A76A269D3B}"/>
                    </a:ext>
                  </a:extLst>
                </p:cNvPr>
                <p:cNvSpPr>
                  <a:spLocks/>
                </p:cNvSpPr>
                <p:nvPr userDrawn="1"/>
              </p:nvSpPr>
              <p:spPr bwMode="auto">
                <a:xfrm>
                  <a:off x="412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302" name="Group 808">
                <a:extLst>
                  <a:ext uri="{FF2B5EF4-FFF2-40B4-BE49-F238E27FC236}">
                    <a16:creationId xmlns:a16="http://schemas.microsoft.com/office/drawing/2014/main" id="{481125D4-DB0A-4331-9862-F5BE632C4F24}"/>
                  </a:ext>
                </a:extLst>
              </p:cNvPr>
              <p:cNvGrpSpPr>
                <a:grpSpLocks/>
              </p:cNvGrpSpPr>
              <p:nvPr userDrawn="1"/>
            </p:nvGrpSpPr>
            <p:grpSpPr bwMode="auto">
              <a:xfrm>
                <a:off x="5280025" y="338138"/>
                <a:ext cx="1738312" cy="1196975"/>
                <a:chOff x="3326" y="213"/>
                <a:chExt cx="1095" cy="754"/>
              </a:xfrm>
              <a:grpFill/>
            </p:grpSpPr>
            <p:sp>
              <p:nvSpPr>
                <p:cNvPr id="3313" name="Freeform 608">
                  <a:extLst>
                    <a:ext uri="{FF2B5EF4-FFF2-40B4-BE49-F238E27FC236}">
                      <a16:creationId xmlns:a16="http://schemas.microsoft.com/office/drawing/2014/main" id="{D2C6C4CB-0851-4560-B987-3024010A69BB}"/>
                    </a:ext>
                  </a:extLst>
                </p:cNvPr>
                <p:cNvSpPr>
                  <a:spLocks/>
                </p:cNvSpPr>
                <p:nvPr userDrawn="1"/>
              </p:nvSpPr>
              <p:spPr bwMode="auto">
                <a:xfrm>
                  <a:off x="4122" y="328"/>
                  <a:ext cx="15" cy="5"/>
                </a:xfrm>
                <a:custGeom>
                  <a:avLst/>
                  <a:gdLst>
                    <a:gd name="T0" fmla="*/ 0 w 3"/>
                    <a:gd name="T1" fmla="*/ 0 h 1"/>
                    <a:gd name="T2" fmla="*/ 0 w 3"/>
                    <a:gd name="T3" fmla="*/ 0 h 1"/>
                    <a:gd name="T4" fmla="*/ 0 w 3"/>
                    <a:gd name="T5" fmla="*/ 0 h 1"/>
                    <a:gd name="T6" fmla="*/ 0 w 3"/>
                    <a:gd name="T7" fmla="*/ 1 h 1"/>
                    <a:gd name="T8" fmla="*/ 0 w 3"/>
                    <a:gd name="T9" fmla="*/ 1 h 1"/>
                    <a:gd name="T10" fmla="*/ 3 w 3"/>
                    <a:gd name="T11" fmla="*/ 0 h 1"/>
                    <a:gd name="T12" fmla="*/ 0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0"/>
                      </a:moveTo>
                      <a:cubicBezTo>
                        <a:pt x="0" y="0"/>
                        <a:pt x="1" y="0"/>
                        <a:pt x="0" y="0"/>
                      </a:cubicBezTo>
                      <a:cubicBezTo>
                        <a:pt x="0" y="1"/>
                        <a:pt x="0" y="0"/>
                        <a:pt x="0" y="0"/>
                      </a:cubicBezTo>
                      <a:cubicBezTo>
                        <a:pt x="0" y="0"/>
                        <a:pt x="0" y="1"/>
                        <a:pt x="0" y="1"/>
                      </a:cubicBezTo>
                      <a:cubicBezTo>
                        <a:pt x="0" y="1"/>
                        <a:pt x="0" y="1"/>
                        <a:pt x="0"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4" name="Freeform 609">
                  <a:extLst>
                    <a:ext uri="{FF2B5EF4-FFF2-40B4-BE49-F238E27FC236}">
                      <a16:creationId xmlns:a16="http://schemas.microsoft.com/office/drawing/2014/main" id="{00ABD7D0-983D-4710-A419-FD0EBA406E92}"/>
                    </a:ext>
                  </a:extLst>
                </p:cNvPr>
                <p:cNvSpPr>
                  <a:spLocks/>
                </p:cNvSpPr>
                <p:nvPr userDrawn="1"/>
              </p:nvSpPr>
              <p:spPr bwMode="auto">
                <a:xfrm>
                  <a:off x="4137" y="313"/>
                  <a:ext cx="10" cy="5"/>
                </a:xfrm>
                <a:custGeom>
                  <a:avLst/>
                  <a:gdLst>
                    <a:gd name="T0" fmla="*/ 1 w 2"/>
                    <a:gd name="T1" fmla="*/ 1 h 1"/>
                    <a:gd name="T2" fmla="*/ 2 w 2"/>
                    <a:gd name="T3" fmla="*/ 0 h 1"/>
                    <a:gd name="T4" fmla="*/ 1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1" y="0"/>
                        <a:pt x="1" y="0"/>
                        <a:pt x="1"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5" name="Freeform 610">
                  <a:extLst>
                    <a:ext uri="{FF2B5EF4-FFF2-40B4-BE49-F238E27FC236}">
                      <a16:creationId xmlns:a16="http://schemas.microsoft.com/office/drawing/2014/main" id="{DE3D3241-10DF-468D-8598-1581871B78D9}"/>
                    </a:ext>
                  </a:extLst>
                </p:cNvPr>
                <p:cNvSpPr>
                  <a:spLocks/>
                </p:cNvSpPr>
                <p:nvPr userDrawn="1"/>
              </p:nvSpPr>
              <p:spPr bwMode="auto">
                <a:xfrm>
                  <a:off x="4177" y="298"/>
                  <a:ext cx="5" cy="10"/>
                </a:xfrm>
                <a:custGeom>
                  <a:avLst/>
                  <a:gdLst>
                    <a:gd name="T0" fmla="*/ 0 w 5"/>
                    <a:gd name="T1" fmla="*/ 5 h 10"/>
                    <a:gd name="T2" fmla="*/ 5 w 5"/>
                    <a:gd name="T3" fmla="*/ 10 h 10"/>
                    <a:gd name="T4" fmla="*/ 5 w 5"/>
                    <a:gd name="T5" fmla="*/ 0 h 10"/>
                    <a:gd name="T6" fmla="*/ 0 w 5"/>
                    <a:gd name="T7" fmla="*/ 5 h 10"/>
                  </a:gdLst>
                  <a:ahLst/>
                  <a:cxnLst>
                    <a:cxn ang="0">
                      <a:pos x="T0" y="T1"/>
                    </a:cxn>
                    <a:cxn ang="0">
                      <a:pos x="T2" y="T3"/>
                    </a:cxn>
                    <a:cxn ang="0">
                      <a:pos x="T4" y="T5"/>
                    </a:cxn>
                    <a:cxn ang="0">
                      <a:pos x="T6" y="T7"/>
                    </a:cxn>
                  </a:cxnLst>
                  <a:rect l="0" t="0" r="r" b="b"/>
                  <a:pathLst>
                    <a:path w="5" h="10">
                      <a:moveTo>
                        <a:pt x="0" y="5"/>
                      </a:moveTo>
                      <a:lnTo>
                        <a:pt x="5" y="10"/>
                      </a:lnTo>
                      <a:lnTo>
                        <a:pt x="5"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6" name="Freeform 611">
                  <a:extLst>
                    <a:ext uri="{FF2B5EF4-FFF2-40B4-BE49-F238E27FC236}">
                      <a16:creationId xmlns:a16="http://schemas.microsoft.com/office/drawing/2014/main" id="{B4DBE1BA-0C75-4B14-99DA-20B055ECF393}"/>
                    </a:ext>
                  </a:extLst>
                </p:cNvPr>
                <p:cNvSpPr>
                  <a:spLocks/>
                </p:cNvSpPr>
                <p:nvPr userDrawn="1"/>
              </p:nvSpPr>
              <p:spPr bwMode="auto">
                <a:xfrm>
                  <a:off x="4187" y="29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7" name="Freeform 612">
                  <a:extLst>
                    <a:ext uri="{FF2B5EF4-FFF2-40B4-BE49-F238E27FC236}">
                      <a16:creationId xmlns:a16="http://schemas.microsoft.com/office/drawing/2014/main" id="{F5DCB83E-867D-485A-97A3-4BE13DFCF1FE}"/>
                    </a:ext>
                  </a:extLst>
                </p:cNvPr>
                <p:cNvSpPr>
                  <a:spLocks/>
                </p:cNvSpPr>
                <p:nvPr userDrawn="1"/>
              </p:nvSpPr>
              <p:spPr bwMode="auto">
                <a:xfrm>
                  <a:off x="4361" y="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8" name="Freeform 613">
                  <a:extLst>
                    <a:ext uri="{FF2B5EF4-FFF2-40B4-BE49-F238E27FC236}">
                      <a16:creationId xmlns:a16="http://schemas.microsoft.com/office/drawing/2014/main" id="{9C842A3F-5BCF-45D0-AEB4-08A2ABF6073B}"/>
                    </a:ext>
                  </a:extLst>
                </p:cNvPr>
                <p:cNvSpPr>
                  <a:spLocks/>
                </p:cNvSpPr>
                <p:nvPr userDrawn="1"/>
              </p:nvSpPr>
              <p:spPr bwMode="auto">
                <a:xfrm>
                  <a:off x="4371"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9" name="Freeform 614">
                  <a:extLst>
                    <a:ext uri="{FF2B5EF4-FFF2-40B4-BE49-F238E27FC236}">
                      <a16:creationId xmlns:a16="http://schemas.microsoft.com/office/drawing/2014/main" id="{F6E7FCFC-165F-4524-BC5F-D793506868C7}"/>
                    </a:ext>
                  </a:extLst>
                </p:cNvPr>
                <p:cNvSpPr>
                  <a:spLocks/>
                </p:cNvSpPr>
                <p:nvPr userDrawn="1"/>
              </p:nvSpPr>
              <p:spPr bwMode="auto">
                <a:xfrm>
                  <a:off x="4341" y="333"/>
                  <a:ext cx="10" cy="10"/>
                </a:xfrm>
                <a:custGeom>
                  <a:avLst/>
                  <a:gdLst>
                    <a:gd name="T0" fmla="*/ 1 w 2"/>
                    <a:gd name="T1" fmla="*/ 0 h 2"/>
                    <a:gd name="T2" fmla="*/ 1 w 2"/>
                    <a:gd name="T3" fmla="*/ 1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2"/>
                        <a:pt x="1" y="1"/>
                      </a:cubicBezTo>
                      <a:cubicBezTo>
                        <a:pt x="2" y="1"/>
                        <a:pt x="2" y="1"/>
                        <a:pt x="2"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0" name="Freeform 615">
                  <a:extLst>
                    <a:ext uri="{FF2B5EF4-FFF2-40B4-BE49-F238E27FC236}">
                      <a16:creationId xmlns:a16="http://schemas.microsoft.com/office/drawing/2014/main" id="{E9B0DB71-7A01-445B-8C36-40F8980EF00F}"/>
                    </a:ext>
                  </a:extLst>
                </p:cNvPr>
                <p:cNvSpPr>
                  <a:spLocks/>
                </p:cNvSpPr>
                <p:nvPr userDrawn="1"/>
              </p:nvSpPr>
              <p:spPr bwMode="auto">
                <a:xfrm>
                  <a:off x="4391" y="46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1" name="Freeform 616">
                  <a:extLst>
                    <a:ext uri="{FF2B5EF4-FFF2-40B4-BE49-F238E27FC236}">
                      <a16:creationId xmlns:a16="http://schemas.microsoft.com/office/drawing/2014/main" id="{A0A72D07-86DF-42FB-B5A3-33CD8ADC7EE1}"/>
                    </a:ext>
                  </a:extLst>
                </p:cNvPr>
                <p:cNvSpPr>
                  <a:spLocks/>
                </p:cNvSpPr>
                <p:nvPr userDrawn="1"/>
              </p:nvSpPr>
              <p:spPr bwMode="auto">
                <a:xfrm>
                  <a:off x="4411" y="4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2" name="Freeform 617">
                  <a:extLst>
                    <a:ext uri="{FF2B5EF4-FFF2-40B4-BE49-F238E27FC236}">
                      <a16:creationId xmlns:a16="http://schemas.microsoft.com/office/drawing/2014/main" id="{993220B7-DF08-457B-9D94-F967D15C3758}"/>
                    </a:ext>
                  </a:extLst>
                </p:cNvPr>
                <p:cNvSpPr>
                  <a:spLocks/>
                </p:cNvSpPr>
                <p:nvPr userDrawn="1"/>
              </p:nvSpPr>
              <p:spPr bwMode="auto">
                <a:xfrm>
                  <a:off x="4296" y="683"/>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3" name="Freeform 618">
                  <a:extLst>
                    <a:ext uri="{FF2B5EF4-FFF2-40B4-BE49-F238E27FC236}">
                      <a16:creationId xmlns:a16="http://schemas.microsoft.com/office/drawing/2014/main" id="{7E9072BA-FACE-4C54-9842-DC660FBF714A}"/>
                    </a:ext>
                  </a:extLst>
                </p:cNvPr>
                <p:cNvSpPr>
                  <a:spLocks/>
                </p:cNvSpPr>
                <p:nvPr userDrawn="1"/>
              </p:nvSpPr>
              <p:spPr bwMode="auto">
                <a:xfrm>
                  <a:off x="4261" y="26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2"/>
                        <a:pt x="0" y="2"/>
                        <a:pt x="1"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4" name="Freeform 619">
                  <a:extLst>
                    <a:ext uri="{FF2B5EF4-FFF2-40B4-BE49-F238E27FC236}">
                      <a16:creationId xmlns:a16="http://schemas.microsoft.com/office/drawing/2014/main" id="{B961F34F-973B-43F5-B177-18C663306F54}"/>
                    </a:ext>
                  </a:extLst>
                </p:cNvPr>
                <p:cNvSpPr>
                  <a:spLocks/>
                </p:cNvSpPr>
                <p:nvPr userDrawn="1"/>
              </p:nvSpPr>
              <p:spPr bwMode="auto">
                <a:xfrm>
                  <a:off x="4326" y="58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5" name="Freeform 620">
                  <a:extLst>
                    <a:ext uri="{FF2B5EF4-FFF2-40B4-BE49-F238E27FC236}">
                      <a16:creationId xmlns:a16="http://schemas.microsoft.com/office/drawing/2014/main" id="{469E4969-2DBD-4EC0-8771-845139305EE6}"/>
                    </a:ext>
                  </a:extLst>
                </p:cNvPr>
                <p:cNvSpPr>
                  <a:spLocks/>
                </p:cNvSpPr>
                <p:nvPr userDrawn="1"/>
              </p:nvSpPr>
              <p:spPr bwMode="auto">
                <a:xfrm>
                  <a:off x="4266" y="27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6" name="Freeform 621">
                  <a:extLst>
                    <a:ext uri="{FF2B5EF4-FFF2-40B4-BE49-F238E27FC236}">
                      <a16:creationId xmlns:a16="http://schemas.microsoft.com/office/drawing/2014/main" id="{69120924-7698-4A4C-8647-268103E61457}"/>
                    </a:ext>
                  </a:extLst>
                </p:cNvPr>
                <p:cNvSpPr>
                  <a:spLocks/>
                </p:cNvSpPr>
                <p:nvPr userDrawn="1"/>
              </p:nvSpPr>
              <p:spPr bwMode="auto">
                <a:xfrm>
                  <a:off x="4038" y="5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7" name="Freeform 622">
                  <a:extLst>
                    <a:ext uri="{FF2B5EF4-FFF2-40B4-BE49-F238E27FC236}">
                      <a16:creationId xmlns:a16="http://schemas.microsoft.com/office/drawing/2014/main" id="{02F8AEE6-BEBD-4D71-A243-CF6B165DF443}"/>
                    </a:ext>
                  </a:extLst>
                </p:cNvPr>
                <p:cNvSpPr>
                  <a:spLocks/>
                </p:cNvSpPr>
                <p:nvPr userDrawn="1"/>
              </p:nvSpPr>
              <p:spPr bwMode="auto">
                <a:xfrm>
                  <a:off x="4082" y="44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8" name="Freeform 623">
                  <a:extLst>
                    <a:ext uri="{FF2B5EF4-FFF2-40B4-BE49-F238E27FC236}">
                      <a16:creationId xmlns:a16="http://schemas.microsoft.com/office/drawing/2014/main" id="{21CFFC78-9A2E-4359-9B9D-54723118432F}"/>
                    </a:ext>
                  </a:extLst>
                </p:cNvPr>
                <p:cNvSpPr>
                  <a:spLocks/>
                </p:cNvSpPr>
                <p:nvPr userDrawn="1"/>
              </p:nvSpPr>
              <p:spPr bwMode="auto">
                <a:xfrm>
                  <a:off x="4212" y="28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9" name="Freeform 624">
                  <a:extLst>
                    <a:ext uri="{FF2B5EF4-FFF2-40B4-BE49-F238E27FC236}">
                      <a16:creationId xmlns:a16="http://schemas.microsoft.com/office/drawing/2014/main" id="{4910738E-2AFC-4022-A5B9-A523C9BF5FDE}"/>
                    </a:ext>
                  </a:extLst>
                </p:cNvPr>
                <p:cNvSpPr>
                  <a:spLocks/>
                </p:cNvSpPr>
                <p:nvPr userDrawn="1"/>
              </p:nvSpPr>
              <p:spPr bwMode="auto">
                <a:xfrm>
                  <a:off x="4197" y="26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0" name="Freeform 625">
                  <a:extLst>
                    <a:ext uri="{FF2B5EF4-FFF2-40B4-BE49-F238E27FC236}">
                      <a16:creationId xmlns:a16="http://schemas.microsoft.com/office/drawing/2014/main" id="{0F24BBAF-D8D8-49B0-8116-B62A4DBD2F99}"/>
                    </a:ext>
                  </a:extLst>
                </p:cNvPr>
                <p:cNvSpPr>
                  <a:spLocks/>
                </p:cNvSpPr>
                <p:nvPr userDrawn="1"/>
              </p:nvSpPr>
              <p:spPr bwMode="auto">
                <a:xfrm>
                  <a:off x="4296" y="25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1" name="Freeform 626">
                  <a:extLst>
                    <a:ext uri="{FF2B5EF4-FFF2-40B4-BE49-F238E27FC236}">
                      <a16:creationId xmlns:a16="http://schemas.microsoft.com/office/drawing/2014/main" id="{3FDC424A-CB21-4DED-AB96-641D00316614}"/>
                    </a:ext>
                  </a:extLst>
                </p:cNvPr>
                <p:cNvSpPr>
                  <a:spLocks/>
                </p:cNvSpPr>
                <p:nvPr userDrawn="1"/>
              </p:nvSpPr>
              <p:spPr bwMode="auto">
                <a:xfrm>
                  <a:off x="4212"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2" name="Freeform 627">
                  <a:extLst>
                    <a:ext uri="{FF2B5EF4-FFF2-40B4-BE49-F238E27FC236}">
                      <a16:creationId xmlns:a16="http://schemas.microsoft.com/office/drawing/2014/main" id="{310BBA4B-0B40-441A-97FA-E84E087312F6}"/>
                    </a:ext>
                  </a:extLst>
                </p:cNvPr>
                <p:cNvSpPr>
                  <a:spLocks/>
                </p:cNvSpPr>
                <p:nvPr userDrawn="1"/>
              </p:nvSpPr>
              <p:spPr bwMode="auto">
                <a:xfrm>
                  <a:off x="4212"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3" name="Freeform 628">
                  <a:extLst>
                    <a:ext uri="{FF2B5EF4-FFF2-40B4-BE49-F238E27FC236}">
                      <a16:creationId xmlns:a16="http://schemas.microsoft.com/office/drawing/2014/main" id="{2AACF352-00C1-4F98-90FC-DE12CE720905}"/>
                    </a:ext>
                  </a:extLst>
                </p:cNvPr>
                <p:cNvSpPr>
                  <a:spLocks/>
                </p:cNvSpPr>
                <p:nvPr userDrawn="1"/>
              </p:nvSpPr>
              <p:spPr bwMode="auto">
                <a:xfrm>
                  <a:off x="4212" y="28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4" name="Freeform 629">
                  <a:extLst>
                    <a:ext uri="{FF2B5EF4-FFF2-40B4-BE49-F238E27FC236}">
                      <a16:creationId xmlns:a16="http://schemas.microsoft.com/office/drawing/2014/main" id="{2E6015E1-C183-46E7-A921-EB8CDBEC6D2D}"/>
                    </a:ext>
                  </a:extLst>
                </p:cNvPr>
                <p:cNvSpPr>
                  <a:spLocks/>
                </p:cNvSpPr>
                <p:nvPr userDrawn="1"/>
              </p:nvSpPr>
              <p:spPr bwMode="auto">
                <a:xfrm>
                  <a:off x="4137" y="67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5" name="Rectangle 630">
                  <a:extLst>
                    <a:ext uri="{FF2B5EF4-FFF2-40B4-BE49-F238E27FC236}">
                      <a16:creationId xmlns:a16="http://schemas.microsoft.com/office/drawing/2014/main" id="{936A3F61-61B3-4A26-8063-7871AA3DB406}"/>
                    </a:ext>
                  </a:extLst>
                </p:cNvPr>
                <p:cNvSpPr>
                  <a:spLocks noChangeArrowheads="1"/>
                </p:cNvSpPr>
                <p:nvPr userDrawn="1"/>
              </p:nvSpPr>
              <p:spPr bwMode="auto">
                <a:xfrm>
                  <a:off x="4406" y="3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6" name="Freeform 631">
                  <a:extLst>
                    <a:ext uri="{FF2B5EF4-FFF2-40B4-BE49-F238E27FC236}">
                      <a16:creationId xmlns:a16="http://schemas.microsoft.com/office/drawing/2014/main" id="{91BBBB45-B419-4DAE-8B74-71EE05A082E4}"/>
                    </a:ext>
                  </a:extLst>
                </p:cNvPr>
                <p:cNvSpPr>
                  <a:spLocks/>
                </p:cNvSpPr>
                <p:nvPr userDrawn="1"/>
              </p:nvSpPr>
              <p:spPr bwMode="auto">
                <a:xfrm>
                  <a:off x="4396" y="363"/>
                  <a:ext cx="15" cy="5"/>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2" y="0"/>
                      </a:cubicBezTo>
                      <a:cubicBezTo>
                        <a:pt x="0" y="1"/>
                        <a:pt x="0" y="1"/>
                        <a:pt x="0" y="1"/>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7" name="Freeform 632">
                  <a:extLst>
                    <a:ext uri="{FF2B5EF4-FFF2-40B4-BE49-F238E27FC236}">
                      <a16:creationId xmlns:a16="http://schemas.microsoft.com/office/drawing/2014/main" id="{9C78F6AF-5FC2-49B2-86BE-753C8610DB44}"/>
                    </a:ext>
                  </a:extLst>
                </p:cNvPr>
                <p:cNvSpPr>
                  <a:spLocks noEditPoints="1"/>
                </p:cNvSpPr>
                <p:nvPr userDrawn="1"/>
              </p:nvSpPr>
              <p:spPr bwMode="auto">
                <a:xfrm>
                  <a:off x="4038" y="233"/>
                  <a:ext cx="383" cy="475"/>
                </a:xfrm>
                <a:custGeom>
                  <a:avLst/>
                  <a:gdLst>
                    <a:gd name="T0" fmla="*/ 63 w 77"/>
                    <a:gd name="T1" fmla="*/ 80 h 95"/>
                    <a:gd name="T2" fmla="*/ 67 w 77"/>
                    <a:gd name="T3" fmla="*/ 74 h 95"/>
                    <a:gd name="T4" fmla="*/ 69 w 77"/>
                    <a:gd name="T5" fmla="*/ 71 h 95"/>
                    <a:gd name="T6" fmla="*/ 71 w 77"/>
                    <a:gd name="T7" fmla="*/ 66 h 95"/>
                    <a:gd name="T8" fmla="*/ 74 w 77"/>
                    <a:gd name="T9" fmla="*/ 59 h 95"/>
                    <a:gd name="T10" fmla="*/ 72 w 77"/>
                    <a:gd name="T11" fmla="*/ 48 h 95"/>
                    <a:gd name="T12" fmla="*/ 72 w 77"/>
                    <a:gd name="T13" fmla="*/ 48 h 95"/>
                    <a:gd name="T14" fmla="*/ 75 w 77"/>
                    <a:gd name="T15" fmla="*/ 48 h 95"/>
                    <a:gd name="T16" fmla="*/ 76 w 77"/>
                    <a:gd name="T17" fmla="*/ 42 h 95"/>
                    <a:gd name="T18" fmla="*/ 75 w 77"/>
                    <a:gd name="T19" fmla="*/ 36 h 95"/>
                    <a:gd name="T20" fmla="*/ 69 w 77"/>
                    <a:gd name="T21" fmla="*/ 27 h 95"/>
                    <a:gd name="T22" fmla="*/ 73 w 77"/>
                    <a:gd name="T23" fmla="*/ 22 h 95"/>
                    <a:gd name="T24" fmla="*/ 67 w 77"/>
                    <a:gd name="T25" fmla="*/ 16 h 95"/>
                    <a:gd name="T26" fmla="*/ 69 w 77"/>
                    <a:gd name="T27" fmla="*/ 13 h 95"/>
                    <a:gd name="T28" fmla="*/ 68 w 77"/>
                    <a:gd name="T29" fmla="*/ 11 h 95"/>
                    <a:gd name="T30" fmla="*/ 61 w 77"/>
                    <a:gd name="T31" fmla="*/ 4 h 95"/>
                    <a:gd name="T32" fmla="*/ 56 w 77"/>
                    <a:gd name="T33" fmla="*/ 4 h 95"/>
                    <a:gd name="T34" fmla="*/ 46 w 77"/>
                    <a:gd name="T35" fmla="*/ 2 h 95"/>
                    <a:gd name="T36" fmla="*/ 38 w 77"/>
                    <a:gd name="T37" fmla="*/ 7 h 95"/>
                    <a:gd name="T38" fmla="*/ 34 w 77"/>
                    <a:gd name="T39" fmla="*/ 6 h 95"/>
                    <a:gd name="T40" fmla="*/ 30 w 77"/>
                    <a:gd name="T41" fmla="*/ 9 h 95"/>
                    <a:gd name="T42" fmla="*/ 35 w 77"/>
                    <a:gd name="T43" fmla="*/ 11 h 95"/>
                    <a:gd name="T44" fmla="*/ 36 w 77"/>
                    <a:gd name="T45" fmla="*/ 8 h 95"/>
                    <a:gd name="T46" fmla="*/ 41 w 77"/>
                    <a:gd name="T47" fmla="*/ 9 h 95"/>
                    <a:gd name="T48" fmla="*/ 50 w 77"/>
                    <a:gd name="T49" fmla="*/ 10 h 95"/>
                    <a:gd name="T50" fmla="*/ 59 w 77"/>
                    <a:gd name="T51" fmla="*/ 14 h 95"/>
                    <a:gd name="T52" fmla="*/ 62 w 77"/>
                    <a:gd name="T53" fmla="*/ 20 h 95"/>
                    <a:gd name="T54" fmla="*/ 65 w 77"/>
                    <a:gd name="T55" fmla="*/ 21 h 95"/>
                    <a:gd name="T56" fmla="*/ 68 w 77"/>
                    <a:gd name="T57" fmla="*/ 27 h 95"/>
                    <a:gd name="T58" fmla="*/ 69 w 77"/>
                    <a:gd name="T59" fmla="*/ 41 h 95"/>
                    <a:gd name="T60" fmla="*/ 69 w 77"/>
                    <a:gd name="T61" fmla="*/ 47 h 95"/>
                    <a:gd name="T62" fmla="*/ 68 w 77"/>
                    <a:gd name="T63" fmla="*/ 54 h 95"/>
                    <a:gd name="T64" fmla="*/ 66 w 77"/>
                    <a:gd name="T65" fmla="*/ 62 h 95"/>
                    <a:gd name="T66" fmla="*/ 61 w 77"/>
                    <a:gd name="T67" fmla="*/ 68 h 95"/>
                    <a:gd name="T68" fmla="*/ 53 w 77"/>
                    <a:gd name="T69" fmla="*/ 78 h 95"/>
                    <a:gd name="T70" fmla="*/ 43 w 77"/>
                    <a:gd name="T71" fmla="*/ 84 h 95"/>
                    <a:gd name="T72" fmla="*/ 36 w 77"/>
                    <a:gd name="T73" fmla="*/ 88 h 95"/>
                    <a:gd name="T74" fmla="*/ 24 w 77"/>
                    <a:gd name="T75" fmla="*/ 84 h 95"/>
                    <a:gd name="T76" fmla="*/ 21 w 77"/>
                    <a:gd name="T77" fmla="*/ 81 h 95"/>
                    <a:gd name="T78" fmla="*/ 13 w 77"/>
                    <a:gd name="T79" fmla="*/ 74 h 95"/>
                    <a:gd name="T80" fmla="*/ 10 w 77"/>
                    <a:gd name="T81" fmla="*/ 62 h 95"/>
                    <a:gd name="T82" fmla="*/ 10 w 77"/>
                    <a:gd name="T83" fmla="*/ 45 h 95"/>
                    <a:gd name="T84" fmla="*/ 9 w 77"/>
                    <a:gd name="T85" fmla="*/ 40 h 95"/>
                    <a:gd name="T86" fmla="*/ 0 w 77"/>
                    <a:gd name="T87" fmla="*/ 54 h 95"/>
                    <a:gd name="T88" fmla="*/ 1 w 77"/>
                    <a:gd name="T89" fmla="*/ 60 h 95"/>
                    <a:gd name="T90" fmla="*/ 2 w 77"/>
                    <a:gd name="T91" fmla="*/ 68 h 95"/>
                    <a:gd name="T92" fmla="*/ 7 w 77"/>
                    <a:gd name="T93" fmla="*/ 78 h 95"/>
                    <a:gd name="T94" fmla="*/ 13 w 77"/>
                    <a:gd name="T95" fmla="*/ 84 h 95"/>
                    <a:gd name="T96" fmla="*/ 18 w 77"/>
                    <a:gd name="T97" fmla="*/ 88 h 95"/>
                    <a:gd name="T98" fmla="*/ 23 w 77"/>
                    <a:gd name="T99" fmla="*/ 91 h 95"/>
                    <a:gd name="T100" fmla="*/ 30 w 77"/>
                    <a:gd name="T101" fmla="*/ 95 h 95"/>
                    <a:gd name="T102" fmla="*/ 37 w 77"/>
                    <a:gd name="T103" fmla="*/ 93 h 95"/>
                    <a:gd name="T104" fmla="*/ 42 w 77"/>
                    <a:gd name="T105" fmla="*/ 92 h 95"/>
                    <a:gd name="T106" fmla="*/ 44 w 77"/>
                    <a:gd name="T107" fmla="*/ 93 h 95"/>
                    <a:gd name="T108" fmla="*/ 52 w 77"/>
                    <a:gd name="T109" fmla="*/ 89 h 95"/>
                    <a:gd name="T110" fmla="*/ 60 w 77"/>
                    <a:gd name="T111" fmla="*/ 83 h 95"/>
                    <a:gd name="T112" fmla="*/ 74 w 77"/>
                    <a:gd name="T113" fmla="*/ 46 h 95"/>
                    <a:gd name="T114" fmla="*/ 38 w 77"/>
                    <a:gd name="T115" fmla="*/ 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95">
                      <a:moveTo>
                        <a:pt x="60" y="83"/>
                      </a:moveTo>
                      <a:cubicBezTo>
                        <a:pt x="61" y="83"/>
                        <a:pt x="61" y="83"/>
                        <a:pt x="61" y="83"/>
                      </a:cubicBezTo>
                      <a:cubicBezTo>
                        <a:pt x="61" y="85"/>
                        <a:pt x="60" y="85"/>
                        <a:pt x="62" y="85"/>
                      </a:cubicBezTo>
                      <a:cubicBezTo>
                        <a:pt x="60" y="83"/>
                        <a:pt x="64" y="82"/>
                        <a:pt x="62" y="80"/>
                      </a:cubicBezTo>
                      <a:cubicBezTo>
                        <a:pt x="63" y="79"/>
                        <a:pt x="63" y="79"/>
                        <a:pt x="63" y="79"/>
                      </a:cubicBezTo>
                      <a:cubicBezTo>
                        <a:pt x="63" y="80"/>
                        <a:pt x="63" y="80"/>
                        <a:pt x="63" y="80"/>
                      </a:cubicBezTo>
                      <a:cubicBezTo>
                        <a:pt x="65" y="80"/>
                        <a:pt x="62" y="78"/>
                        <a:pt x="64" y="77"/>
                      </a:cubicBezTo>
                      <a:cubicBezTo>
                        <a:pt x="64" y="76"/>
                        <a:pt x="65" y="76"/>
                        <a:pt x="65" y="77"/>
                      </a:cubicBezTo>
                      <a:cubicBezTo>
                        <a:pt x="65" y="75"/>
                        <a:pt x="65" y="75"/>
                        <a:pt x="65" y="75"/>
                      </a:cubicBezTo>
                      <a:cubicBezTo>
                        <a:pt x="65" y="75"/>
                        <a:pt x="66" y="75"/>
                        <a:pt x="65" y="76"/>
                      </a:cubicBezTo>
                      <a:cubicBezTo>
                        <a:pt x="67" y="74"/>
                        <a:pt x="67" y="74"/>
                        <a:pt x="67" y="74"/>
                      </a:cubicBezTo>
                      <a:cubicBezTo>
                        <a:pt x="67" y="74"/>
                        <a:pt x="67" y="74"/>
                        <a:pt x="67" y="74"/>
                      </a:cubicBezTo>
                      <a:cubicBezTo>
                        <a:pt x="66" y="73"/>
                        <a:pt x="66" y="72"/>
                        <a:pt x="66" y="72"/>
                      </a:cubicBezTo>
                      <a:cubicBezTo>
                        <a:pt x="67" y="72"/>
                        <a:pt x="66" y="72"/>
                        <a:pt x="67" y="72"/>
                      </a:cubicBezTo>
                      <a:cubicBezTo>
                        <a:pt x="67" y="71"/>
                        <a:pt x="67" y="71"/>
                        <a:pt x="67" y="71"/>
                      </a:cubicBezTo>
                      <a:cubicBezTo>
                        <a:pt x="67" y="71"/>
                        <a:pt x="68" y="72"/>
                        <a:pt x="67" y="73"/>
                      </a:cubicBezTo>
                      <a:cubicBezTo>
                        <a:pt x="70" y="73"/>
                        <a:pt x="67" y="72"/>
                        <a:pt x="70" y="70"/>
                      </a:cubicBezTo>
                      <a:cubicBezTo>
                        <a:pt x="69" y="71"/>
                        <a:pt x="69" y="71"/>
                        <a:pt x="69" y="71"/>
                      </a:cubicBezTo>
                      <a:cubicBezTo>
                        <a:pt x="71" y="72"/>
                        <a:pt x="71" y="71"/>
                        <a:pt x="72" y="70"/>
                      </a:cubicBezTo>
                      <a:cubicBezTo>
                        <a:pt x="72" y="70"/>
                        <a:pt x="69" y="71"/>
                        <a:pt x="69" y="69"/>
                      </a:cubicBezTo>
                      <a:cubicBezTo>
                        <a:pt x="69" y="69"/>
                        <a:pt x="70" y="69"/>
                        <a:pt x="70" y="68"/>
                      </a:cubicBezTo>
                      <a:cubicBezTo>
                        <a:pt x="70" y="68"/>
                        <a:pt x="70" y="68"/>
                        <a:pt x="71" y="67"/>
                      </a:cubicBezTo>
                      <a:cubicBezTo>
                        <a:pt x="72" y="68"/>
                        <a:pt x="72" y="68"/>
                        <a:pt x="72" y="68"/>
                      </a:cubicBezTo>
                      <a:cubicBezTo>
                        <a:pt x="72" y="67"/>
                        <a:pt x="71" y="66"/>
                        <a:pt x="71" y="66"/>
                      </a:cubicBezTo>
                      <a:cubicBezTo>
                        <a:pt x="72" y="65"/>
                        <a:pt x="73" y="65"/>
                        <a:pt x="73" y="65"/>
                      </a:cubicBezTo>
                      <a:cubicBezTo>
                        <a:pt x="74" y="64"/>
                        <a:pt x="72" y="65"/>
                        <a:pt x="72" y="64"/>
                      </a:cubicBezTo>
                      <a:cubicBezTo>
                        <a:pt x="73" y="63"/>
                        <a:pt x="73" y="61"/>
                        <a:pt x="73" y="60"/>
                      </a:cubicBezTo>
                      <a:cubicBezTo>
                        <a:pt x="73" y="59"/>
                        <a:pt x="73" y="60"/>
                        <a:pt x="74" y="60"/>
                      </a:cubicBezTo>
                      <a:cubicBezTo>
                        <a:pt x="73" y="59"/>
                        <a:pt x="73" y="59"/>
                        <a:pt x="73" y="59"/>
                      </a:cubicBezTo>
                      <a:cubicBezTo>
                        <a:pt x="73" y="59"/>
                        <a:pt x="73" y="59"/>
                        <a:pt x="74" y="59"/>
                      </a:cubicBezTo>
                      <a:cubicBezTo>
                        <a:pt x="73" y="58"/>
                        <a:pt x="72" y="58"/>
                        <a:pt x="72" y="57"/>
                      </a:cubicBezTo>
                      <a:cubicBezTo>
                        <a:pt x="71" y="57"/>
                        <a:pt x="75" y="56"/>
                        <a:pt x="74" y="54"/>
                      </a:cubicBezTo>
                      <a:cubicBezTo>
                        <a:pt x="74" y="54"/>
                        <a:pt x="75" y="54"/>
                        <a:pt x="75" y="54"/>
                      </a:cubicBezTo>
                      <a:cubicBezTo>
                        <a:pt x="74" y="52"/>
                        <a:pt x="75" y="53"/>
                        <a:pt x="74" y="51"/>
                      </a:cubicBezTo>
                      <a:cubicBezTo>
                        <a:pt x="75" y="50"/>
                        <a:pt x="75" y="50"/>
                        <a:pt x="75" y="50"/>
                      </a:cubicBezTo>
                      <a:cubicBezTo>
                        <a:pt x="73" y="50"/>
                        <a:pt x="73" y="49"/>
                        <a:pt x="72" y="48"/>
                      </a:cubicBezTo>
                      <a:cubicBezTo>
                        <a:pt x="71" y="48"/>
                        <a:pt x="71" y="48"/>
                        <a:pt x="71" y="49"/>
                      </a:cubicBezTo>
                      <a:cubicBezTo>
                        <a:pt x="70" y="47"/>
                        <a:pt x="70" y="47"/>
                        <a:pt x="70" y="47"/>
                      </a:cubicBezTo>
                      <a:cubicBezTo>
                        <a:pt x="70" y="47"/>
                        <a:pt x="71" y="47"/>
                        <a:pt x="71" y="47"/>
                      </a:cubicBezTo>
                      <a:cubicBezTo>
                        <a:pt x="71" y="47"/>
                        <a:pt x="71" y="47"/>
                        <a:pt x="71" y="47"/>
                      </a:cubicBezTo>
                      <a:cubicBezTo>
                        <a:pt x="72" y="46"/>
                        <a:pt x="72" y="47"/>
                        <a:pt x="73" y="47"/>
                      </a:cubicBezTo>
                      <a:cubicBezTo>
                        <a:pt x="73" y="48"/>
                        <a:pt x="72" y="48"/>
                        <a:pt x="72" y="48"/>
                      </a:cubicBezTo>
                      <a:cubicBezTo>
                        <a:pt x="73" y="48"/>
                        <a:pt x="74" y="49"/>
                        <a:pt x="74" y="49"/>
                      </a:cubicBezTo>
                      <a:cubicBezTo>
                        <a:pt x="74" y="49"/>
                        <a:pt x="74" y="49"/>
                        <a:pt x="74" y="48"/>
                      </a:cubicBezTo>
                      <a:cubicBezTo>
                        <a:pt x="74" y="48"/>
                        <a:pt x="74" y="49"/>
                        <a:pt x="75" y="48"/>
                      </a:cubicBezTo>
                      <a:cubicBezTo>
                        <a:pt x="75" y="48"/>
                        <a:pt x="74" y="48"/>
                        <a:pt x="74" y="48"/>
                      </a:cubicBezTo>
                      <a:cubicBezTo>
                        <a:pt x="76" y="48"/>
                        <a:pt x="76" y="48"/>
                        <a:pt x="76" y="48"/>
                      </a:cubicBezTo>
                      <a:cubicBezTo>
                        <a:pt x="75" y="48"/>
                        <a:pt x="75" y="48"/>
                        <a:pt x="75" y="48"/>
                      </a:cubicBezTo>
                      <a:cubicBezTo>
                        <a:pt x="75" y="48"/>
                        <a:pt x="76" y="45"/>
                        <a:pt x="76" y="45"/>
                      </a:cubicBezTo>
                      <a:cubicBezTo>
                        <a:pt x="75" y="44"/>
                        <a:pt x="73" y="42"/>
                        <a:pt x="72" y="40"/>
                      </a:cubicBezTo>
                      <a:cubicBezTo>
                        <a:pt x="73" y="40"/>
                        <a:pt x="74" y="40"/>
                        <a:pt x="75" y="40"/>
                      </a:cubicBezTo>
                      <a:cubicBezTo>
                        <a:pt x="74" y="41"/>
                        <a:pt x="76" y="42"/>
                        <a:pt x="76" y="43"/>
                      </a:cubicBezTo>
                      <a:cubicBezTo>
                        <a:pt x="76" y="43"/>
                        <a:pt x="76" y="43"/>
                        <a:pt x="76" y="43"/>
                      </a:cubicBezTo>
                      <a:cubicBezTo>
                        <a:pt x="76" y="43"/>
                        <a:pt x="76" y="42"/>
                        <a:pt x="76" y="42"/>
                      </a:cubicBezTo>
                      <a:cubicBezTo>
                        <a:pt x="76" y="41"/>
                        <a:pt x="75" y="41"/>
                        <a:pt x="75" y="41"/>
                      </a:cubicBezTo>
                      <a:cubicBezTo>
                        <a:pt x="76" y="41"/>
                        <a:pt x="76" y="40"/>
                        <a:pt x="77" y="39"/>
                      </a:cubicBezTo>
                      <a:cubicBezTo>
                        <a:pt x="75" y="40"/>
                        <a:pt x="75" y="38"/>
                        <a:pt x="74" y="37"/>
                      </a:cubicBezTo>
                      <a:cubicBezTo>
                        <a:pt x="75" y="37"/>
                        <a:pt x="76" y="37"/>
                        <a:pt x="76" y="38"/>
                      </a:cubicBezTo>
                      <a:cubicBezTo>
                        <a:pt x="77" y="37"/>
                        <a:pt x="73" y="37"/>
                        <a:pt x="74" y="35"/>
                      </a:cubicBezTo>
                      <a:cubicBezTo>
                        <a:pt x="75" y="36"/>
                        <a:pt x="74" y="36"/>
                        <a:pt x="75" y="36"/>
                      </a:cubicBezTo>
                      <a:cubicBezTo>
                        <a:pt x="74" y="35"/>
                        <a:pt x="74" y="34"/>
                        <a:pt x="75" y="34"/>
                      </a:cubicBezTo>
                      <a:cubicBezTo>
                        <a:pt x="75" y="34"/>
                        <a:pt x="75" y="34"/>
                        <a:pt x="75" y="34"/>
                      </a:cubicBezTo>
                      <a:cubicBezTo>
                        <a:pt x="75" y="32"/>
                        <a:pt x="74" y="28"/>
                        <a:pt x="72" y="29"/>
                      </a:cubicBezTo>
                      <a:cubicBezTo>
                        <a:pt x="73" y="29"/>
                        <a:pt x="75" y="28"/>
                        <a:pt x="75" y="28"/>
                      </a:cubicBezTo>
                      <a:cubicBezTo>
                        <a:pt x="75" y="28"/>
                        <a:pt x="73" y="28"/>
                        <a:pt x="72" y="27"/>
                      </a:cubicBezTo>
                      <a:cubicBezTo>
                        <a:pt x="70" y="27"/>
                        <a:pt x="69" y="27"/>
                        <a:pt x="69" y="27"/>
                      </a:cubicBezTo>
                      <a:cubicBezTo>
                        <a:pt x="70" y="27"/>
                        <a:pt x="73" y="24"/>
                        <a:pt x="74" y="26"/>
                      </a:cubicBezTo>
                      <a:cubicBezTo>
                        <a:pt x="74" y="25"/>
                        <a:pt x="74" y="25"/>
                        <a:pt x="74" y="24"/>
                      </a:cubicBezTo>
                      <a:cubicBezTo>
                        <a:pt x="74" y="24"/>
                        <a:pt x="72" y="25"/>
                        <a:pt x="72" y="25"/>
                      </a:cubicBezTo>
                      <a:cubicBezTo>
                        <a:pt x="73" y="23"/>
                        <a:pt x="72" y="24"/>
                        <a:pt x="73" y="22"/>
                      </a:cubicBezTo>
                      <a:cubicBezTo>
                        <a:pt x="73" y="23"/>
                        <a:pt x="71" y="23"/>
                        <a:pt x="70" y="22"/>
                      </a:cubicBezTo>
                      <a:cubicBezTo>
                        <a:pt x="71" y="22"/>
                        <a:pt x="73" y="21"/>
                        <a:pt x="73" y="22"/>
                      </a:cubicBezTo>
                      <a:cubicBezTo>
                        <a:pt x="73" y="22"/>
                        <a:pt x="72" y="21"/>
                        <a:pt x="71" y="21"/>
                      </a:cubicBezTo>
                      <a:cubicBezTo>
                        <a:pt x="71" y="21"/>
                        <a:pt x="70" y="21"/>
                        <a:pt x="70" y="21"/>
                      </a:cubicBezTo>
                      <a:cubicBezTo>
                        <a:pt x="71" y="21"/>
                        <a:pt x="72" y="20"/>
                        <a:pt x="72" y="19"/>
                      </a:cubicBezTo>
                      <a:cubicBezTo>
                        <a:pt x="72" y="20"/>
                        <a:pt x="72" y="18"/>
                        <a:pt x="71" y="18"/>
                      </a:cubicBezTo>
                      <a:cubicBezTo>
                        <a:pt x="71" y="18"/>
                        <a:pt x="71" y="18"/>
                        <a:pt x="71" y="18"/>
                      </a:cubicBezTo>
                      <a:cubicBezTo>
                        <a:pt x="70" y="16"/>
                        <a:pt x="67" y="18"/>
                        <a:pt x="67" y="16"/>
                      </a:cubicBezTo>
                      <a:cubicBezTo>
                        <a:pt x="67" y="16"/>
                        <a:pt x="69" y="15"/>
                        <a:pt x="69" y="14"/>
                      </a:cubicBezTo>
                      <a:cubicBezTo>
                        <a:pt x="68" y="15"/>
                        <a:pt x="63" y="16"/>
                        <a:pt x="62" y="15"/>
                      </a:cubicBezTo>
                      <a:cubicBezTo>
                        <a:pt x="62" y="15"/>
                        <a:pt x="62" y="15"/>
                        <a:pt x="62" y="15"/>
                      </a:cubicBezTo>
                      <a:cubicBezTo>
                        <a:pt x="61" y="14"/>
                        <a:pt x="61" y="14"/>
                        <a:pt x="61" y="14"/>
                      </a:cubicBezTo>
                      <a:cubicBezTo>
                        <a:pt x="61" y="14"/>
                        <a:pt x="63" y="13"/>
                        <a:pt x="65" y="13"/>
                      </a:cubicBezTo>
                      <a:cubicBezTo>
                        <a:pt x="66" y="13"/>
                        <a:pt x="68" y="13"/>
                        <a:pt x="69" y="13"/>
                      </a:cubicBezTo>
                      <a:cubicBezTo>
                        <a:pt x="69" y="12"/>
                        <a:pt x="69" y="13"/>
                        <a:pt x="68" y="12"/>
                      </a:cubicBezTo>
                      <a:cubicBezTo>
                        <a:pt x="69" y="11"/>
                        <a:pt x="69" y="12"/>
                        <a:pt x="70" y="12"/>
                      </a:cubicBezTo>
                      <a:cubicBezTo>
                        <a:pt x="70" y="12"/>
                        <a:pt x="68" y="9"/>
                        <a:pt x="68" y="9"/>
                      </a:cubicBezTo>
                      <a:cubicBezTo>
                        <a:pt x="67" y="10"/>
                        <a:pt x="66" y="9"/>
                        <a:pt x="65" y="10"/>
                      </a:cubicBezTo>
                      <a:cubicBezTo>
                        <a:pt x="65" y="10"/>
                        <a:pt x="66" y="10"/>
                        <a:pt x="67" y="10"/>
                      </a:cubicBezTo>
                      <a:cubicBezTo>
                        <a:pt x="67" y="11"/>
                        <a:pt x="68" y="11"/>
                        <a:pt x="68" y="11"/>
                      </a:cubicBezTo>
                      <a:cubicBezTo>
                        <a:pt x="67" y="12"/>
                        <a:pt x="64" y="12"/>
                        <a:pt x="63" y="11"/>
                      </a:cubicBezTo>
                      <a:cubicBezTo>
                        <a:pt x="63" y="10"/>
                        <a:pt x="65" y="9"/>
                        <a:pt x="65" y="9"/>
                      </a:cubicBezTo>
                      <a:cubicBezTo>
                        <a:pt x="65" y="9"/>
                        <a:pt x="63" y="8"/>
                        <a:pt x="63" y="8"/>
                      </a:cubicBezTo>
                      <a:cubicBezTo>
                        <a:pt x="65" y="8"/>
                        <a:pt x="65" y="8"/>
                        <a:pt x="65" y="8"/>
                      </a:cubicBezTo>
                      <a:cubicBezTo>
                        <a:pt x="64" y="7"/>
                        <a:pt x="62" y="8"/>
                        <a:pt x="62" y="6"/>
                      </a:cubicBezTo>
                      <a:cubicBezTo>
                        <a:pt x="62" y="6"/>
                        <a:pt x="62" y="4"/>
                        <a:pt x="61" y="4"/>
                      </a:cubicBezTo>
                      <a:cubicBezTo>
                        <a:pt x="61" y="6"/>
                        <a:pt x="58" y="10"/>
                        <a:pt x="57" y="11"/>
                      </a:cubicBezTo>
                      <a:cubicBezTo>
                        <a:pt x="57" y="10"/>
                        <a:pt x="56" y="8"/>
                        <a:pt x="56" y="7"/>
                      </a:cubicBezTo>
                      <a:cubicBezTo>
                        <a:pt x="56" y="6"/>
                        <a:pt x="59" y="5"/>
                        <a:pt x="59" y="4"/>
                      </a:cubicBezTo>
                      <a:cubicBezTo>
                        <a:pt x="59" y="5"/>
                        <a:pt x="58" y="5"/>
                        <a:pt x="58" y="5"/>
                      </a:cubicBezTo>
                      <a:cubicBezTo>
                        <a:pt x="57" y="4"/>
                        <a:pt x="58" y="4"/>
                        <a:pt x="57" y="4"/>
                      </a:cubicBezTo>
                      <a:cubicBezTo>
                        <a:pt x="57" y="5"/>
                        <a:pt x="56" y="2"/>
                        <a:pt x="56" y="4"/>
                      </a:cubicBezTo>
                      <a:cubicBezTo>
                        <a:pt x="55" y="4"/>
                        <a:pt x="56" y="4"/>
                        <a:pt x="55" y="3"/>
                      </a:cubicBezTo>
                      <a:cubicBezTo>
                        <a:pt x="55" y="4"/>
                        <a:pt x="52" y="5"/>
                        <a:pt x="52" y="6"/>
                      </a:cubicBezTo>
                      <a:cubicBezTo>
                        <a:pt x="52" y="5"/>
                        <a:pt x="52" y="5"/>
                        <a:pt x="52" y="5"/>
                      </a:cubicBezTo>
                      <a:cubicBezTo>
                        <a:pt x="50" y="4"/>
                        <a:pt x="49" y="3"/>
                        <a:pt x="47" y="3"/>
                      </a:cubicBezTo>
                      <a:cubicBezTo>
                        <a:pt x="47" y="2"/>
                        <a:pt x="46" y="2"/>
                        <a:pt x="47" y="1"/>
                      </a:cubicBezTo>
                      <a:cubicBezTo>
                        <a:pt x="46" y="2"/>
                        <a:pt x="46" y="2"/>
                        <a:pt x="46" y="2"/>
                      </a:cubicBezTo>
                      <a:cubicBezTo>
                        <a:pt x="45" y="1"/>
                        <a:pt x="47" y="2"/>
                        <a:pt x="46" y="0"/>
                      </a:cubicBezTo>
                      <a:cubicBezTo>
                        <a:pt x="46" y="1"/>
                        <a:pt x="45" y="1"/>
                        <a:pt x="44" y="2"/>
                      </a:cubicBezTo>
                      <a:cubicBezTo>
                        <a:pt x="44" y="3"/>
                        <a:pt x="46" y="2"/>
                        <a:pt x="46" y="2"/>
                      </a:cubicBezTo>
                      <a:cubicBezTo>
                        <a:pt x="46" y="3"/>
                        <a:pt x="45" y="5"/>
                        <a:pt x="43" y="6"/>
                      </a:cubicBezTo>
                      <a:cubicBezTo>
                        <a:pt x="42" y="6"/>
                        <a:pt x="43" y="5"/>
                        <a:pt x="42" y="5"/>
                      </a:cubicBezTo>
                      <a:cubicBezTo>
                        <a:pt x="40" y="5"/>
                        <a:pt x="41" y="8"/>
                        <a:pt x="38" y="7"/>
                      </a:cubicBezTo>
                      <a:cubicBezTo>
                        <a:pt x="37" y="6"/>
                        <a:pt x="38" y="5"/>
                        <a:pt x="38" y="4"/>
                      </a:cubicBezTo>
                      <a:cubicBezTo>
                        <a:pt x="39" y="4"/>
                        <a:pt x="39" y="5"/>
                        <a:pt x="40" y="5"/>
                      </a:cubicBezTo>
                      <a:cubicBezTo>
                        <a:pt x="39" y="4"/>
                        <a:pt x="39" y="4"/>
                        <a:pt x="39" y="4"/>
                      </a:cubicBezTo>
                      <a:cubicBezTo>
                        <a:pt x="39" y="4"/>
                        <a:pt x="40" y="3"/>
                        <a:pt x="41" y="4"/>
                      </a:cubicBezTo>
                      <a:cubicBezTo>
                        <a:pt x="40" y="3"/>
                        <a:pt x="36" y="4"/>
                        <a:pt x="34" y="4"/>
                      </a:cubicBezTo>
                      <a:cubicBezTo>
                        <a:pt x="34" y="5"/>
                        <a:pt x="33" y="5"/>
                        <a:pt x="34" y="6"/>
                      </a:cubicBezTo>
                      <a:cubicBezTo>
                        <a:pt x="34" y="5"/>
                        <a:pt x="34" y="5"/>
                        <a:pt x="34" y="5"/>
                      </a:cubicBezTo>
                      <a:cubicBezTo>
                        <a:pt x="35" y="6"/>
                        <a:pt x="33" y="7"/>
                        <a:pt x="34" y="7"/>
                      </a:cubicBezTo>
                      <a:cubicBezTo>
                        <a:pt x="34" y="8"/>
                        <a:pt x="33" y="9"/>
                        <a:pt x="32" y="9"/>
                      </a:cubicBezTo>
                      <a:cubicBezTo>
                        <a:pt x="31" y="8"/>
                        <a:pt x="31" y="8"/>
                        <a:pt x="31" y="8"/>
                      </a:cubicBezTo>
                      <a:cubicBezTo>
                        <a:pt x="32" y="8"/>
                        <a:pt x="32" y="8"/>
                        <a:pt x="33" y="8"/>
                      </a:cubicBezTo>
                      <a:cubicBezTo>
                        <a:pt x="32" y="9"/>
                        <a:pt x="30" y="7"/>
                        <a:pt x="30" y="9"/>
                      </a:cubicBezTo>
                      <a:cubicBezTo>
                        <a:pt x="32" y="9"/>
                        <a:pt x="32" y="9"/>
                        <a:pt x="32" y="9"/>
                      </a:cubicBezTo>
                      <a:cubicBezTo>
                        <a:pt x="31" y="10"/>
                        <a:pt x="31" y="12"/>
                        <a:pt x="30" y="12"/>
                      </a:cubicBezTo>
                      <a:cubicBezTo>
                        <a:pt x="31" y="13"/>
                        <a:pt x="30" y="12"/>
                        <a:pt x="31" y="13"/>
                      </a:cubicBezTo>
                      <a:cubicBezTo>
                        <a:pt x="30" y="11"/>
                        <a:pt x="33" y="11"/>
                        <a:pt x="32" y="10"/>
                      </a:cubicBezTo>
                      <a:cubicBezTo>
                        <a:pt x="33" y="11"/>
                        <a:pt x="33" y="10"/>
                        <a:pt x="35" y="11"/>
                      </a:cubicBezTo>
                      <a:cubicBezTo>
                        <a:pt x="34" y="11"/>
                        <a:pt x="34" y="11"/>
                        <a:pt x="35" y="11"/>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4" y="10"/>
                        <a:pt x="34" y="10"/>
                      </a:cubicBezTo>
                      <a:cubicBezTo>
                        <a:pt x="34" y="9"/>
                        <a:pt x="35" y="8"/>
                        <a:pt x="36" y="8"/>
                      </a:cubicBezTo>
                      <a:cubicBezTo>
                        <a:pt x="36" y="8"/>
                        <a:pt x="36" y="8"/>
                        <a:pt x="36" y="9"/>
                      </a:cubicBezTo>
                      <a:cubicBezTo>
                        <a:pt x="36" y="8"/>
                        <a:pt x="36" y="8"/>
                        <a:pt x="36" y="8"/>
                      </a:cubicBezTo>
                      <a:cubicBezTo>
                        <a:pt x="37" y="8"/>
                        <a:pt x="38" y="9"/>
                        <a:pt x="37" y="10"/>
                      </a:cubicBezTo>
                      <a:cubicBezTo>
                        <a:pt x="38" y="9"/>
                        <a:pt x="38" y="9"/>
                        <a:pt x="38" y="9"/>
                      </a:cubicBezTo>
                      <a:cubicBezTo>
                        <a:pt x="39" y="10"/>
                        <a:pt x="40" y="10"/>
                        <a:pt x="40" y="9"/>
                      </a:cubicBezTo>
                      <a:cubicBezTo>
                        <a:pt x="40" y="9"/>
                        <a:pt x="41" y="8"/>
                        <a:pt x="41" y="9"/>
                      </a:cubicBezTo>
                      <a:cubicBezTo>
                        <a:pt x="41" y="9"/>
                        <a:pt x="42" y="8"/>
                        <a:pt x="42" y="8"/>
                      </a:cubicBezTo>
                      <a:cubicBezTo>
                        <a:pt x="42" y="8"/>
                        <a:pt x="42" y="8"/>
                        <a:pt x="42" y="8"/>
                      </a:cubicBezTo>
                      <a:cubicBezTo>
                        <a:pt x="43" y="8"/>
                        <a:pt x="45" y="7"/>
                        <a:pt x="47" y="9"/>
                      </a:cubicBezTo>
                      <a:cubicBezTo>
                        <a:pt x="47" y="9"/>
                        <a:pt x="48" y="8"/>
                        <a:pt x="49" y="9"/>
                      </a:cubicBezTo>
                      <a:cubicBezTo>
                        <a:pt x="48" y="10"/>
                        <a:pt x="48" y="10"/>
                        <a:pt x="48" y="10"/>
                      </a:cubicBezTo>
                      <a:cubicBezTo>
                        <a:pt x="49" y="9"/>
                        <a:pt x="50" y="11"/>
                        <a:pt x="50" y="10"/>
                      </a:cubicBezTo>
                      <a:cubicBezTo>
                        <a:pt x="50" y="12"/>
                        <a:pt x="53" y="12"/>
                        <a:pt x="54" y="13"/>
                      </a:cubicBezTo>
                      <a:cubicBezTo>
                        <a:pt x="54" y="12"/>
                        <a:pt x="54" y="12"/>
                        <a:pt x="54" y="12"/>
                      </a:cubicBezTo>
                      <a:cubicBezTo>
                        <a:pt x="55" y="12"/>
                        <a:pt x="56" y="12"/>
                        <a:pt x="57" y="13"/>
                      </a:cubicBezTo>
                      <a:cubicBezTo>
                        <a:pt x="57" y="12"/>
                        <a:pt x="57" y="12"/>
                        <a:pt x="57" y="12"/>
                      </a:cubicBezTo>
                      <a:cubicBezTo>
                        <a:pt x="58" y="12"/>
                        <a:pt x="58" y="14"/>
                        <a:pt x="59" y="15"/>
                      </a:cubicBezTo>
                      <a:cubicBezTo>
                        <a:pt x="59" y="15"/>
                        <a:pt x="59" y="15"/>
                        <a:pt x="59" y="14"/>
                      </a:cubicBezTo>
                      <a:cubicBezTo>
                        <a:pt x="59" y="16"/>
                        <a:pt x="59" y="16"/>
                        <a:pt x="60" y="16"/>
                      </a:cubicBezTo>
                      <a:cubicBezTo>
                        <a:pt x="61" y="17"/>
                        <a:pt x="62" y="17"/>
                        <a:pt x="62" y="18"/>
                      </a:cubicBezTo>
                      <a:cubicBezTo>
                        <a:pt x="62" y="18"/>
                        <a:pt x="62" y="19"/>
                        <a:pt x="62" y="19"/>
                      </a:cubicBezTo>
                      <a:cubicBezTo>
                        <a:pt x="62" y="19"/>
                        <a:pt x="62" y="19"/>
                        <a:pt x="62" y="19"/>
                      </a:cubicBezTo>
                      <a:cubicBezTo>
                        <a:pt x="62" y="19"/>
                        <a:pt x="62" y="19"/>
                        <a:pt x="62" y="19"/>
                      </a:cubicBezTo>
                      <a:cubicBezTo>
                        <a:pt x="62" y="19"/>
                        <a:pt x="62" y="20"/>
                        <a:pt x="62" y="20"/>
                      </a:cubicBezTo>
                      <a:cubicBezTo>
                        <a:pt x="62" y="20"/>
                        <a:pt x="62" y="19"/>
                        <a:pt x="62" y="19"/>
                      </a:cubicBezTo>
                      <a:cubicBezTo>
                        <a:pt x="63" y="20"/>
                        <a:pt x="63" y="20"/>
                        <a:pt x="63" y="20"/>
                      </a:cubicBezTo>
                      <a:cubicBezTo>
                        <a:pt x="63" y="21"/>
                        <a:pt x="63" y="21"/>
                        <a:pt x="63" y="21"/>
                      </a:cubicBezTo>
                      <a:cubicBezTo>
                        <a:pt x="63" y="21"/>
                        <a:pt x="63" y="21"/>
                        <a:pt x="63" y="21"/>
                      </a:cubicBezTo>
                      <a:cubicBezTo>
                        <a:pt x="62" y="21"/>
                        <a:pt x="63" y="21"/>
                        <a:pt x="64" y="20"/>
                      </a:cubicBezTo>
                      <a:cubicBezTo>
                        <a:pt x="64" y="20"/>
                        <a:pt x="64" y="21"/>
                        <a:pt x="65" y="21"/>
                      </a:cubicBezTo>
                      <a:cubicBezTo>
                        <a:pt x="63" y="22"/>
                        <a:pt x="65" y="21"/>
                        <a:pt x="64" y="23"/>
                      </a:cubicBezTo>
                      <a:cubicBezTo>
                        <a:pt x="65" y="23"/>
                        <a:pt x="66" y="24"/>
                        <a:pt x="67" y="24"/>
                      </a:cubicBezTo>
                      <a:cubicBezTo>
                        <a:pt x="67" y="24"/>
                        <a:pt x="67" y="24"/>
                        <a:pt x="67" y="24"/>
                      </a:cubicBezTo>
                      <a:cubicBezTo>
                        <a:pt x="67" y="25"/>
                        <a:pt x="67" y="25"/>
                        <a:pt x="68" y="25"/>
                      </a:cubicBezTo>
                      <a:cubicBezTo>
                        <a:pt x="66" y="26"/>
                        <a:pt x="66" y="26"/>
                        <a:pt x="66" y="26"/>
                      </a:cubicBezTo>
                      <a:cubicBezTo>
                        <a:pt x="68" y="27"/>
                        <a:pt x="68" y="27"/>
                        <a:pt x="68" y="27"/>
                      </a:cubicBezTo>
                      <a:cubicBezTo>
                        <a:pt x="68" y="28"/>
                        <a:pt x="67" y="28"/>
                        <a:pt x="66" y="28"/>
                      </a:cubicBezTo>
                      <a:cubicBezTo>
                        <a:pt x="68" y="29"/>
                        <a:pt x="67" y="29"/>
                        <a:pt x="69" y="30"/>
                      </a:cubicBezTo>
                      <a:cubicBezTo>
                        <a:pt x="68" y="30"/>
                        <a:pt x="68" y="30"/>
                        <a:pt x="68" y="30"/>
                      </a:cubicBezTo>
                      <a:cubicBezTo>
                        <a:pt x="68" y="30"/>
                        <a:pt x="70" y="31"/>
                        <a:pt x="69" y="31"/>
                      </a:cubicBezTo>
                      <a:cubicBezTo>
                        <a:pt x="68" y="33"/>
                        <a:pt x="70" y="37"/>
                        <a:pt x="68" y="40"/>
                      </a:cubicBezTo>
                      <a:cubicBezTo>
                        <a:pt x="70" y="39"/>
                        <a:pt x="67" y="41"/>
                        <a:pt x="69" y="41"/>
                      </a:cubicBezTo>
                      <a:cubicBezTo>
                        <a:pt x="68" y="41"/>
                        <a:pt x="68" y="42"/>
                        <a:pt x="68" y="41"/>
                      </a:cubicBezTo>
                      <a:cubicBezTo>
                        <a:pt x="68" y="43"/>
                        <a:pt x="66" y="43"/>
                        <a:pt x="68" y="45"/>
                      </a:cubicBezTo>
                      <a:cubicBezTo>
                        <a:pt x="67" y="45"/>
                        <a:pt x="67" y="44"/>
                        <a:pt x="67" y="44"/>
                      </a:cubicBezTo>
                      <a:cubicBezTo>
                        <a:pt x="67" y="44"/>
                        <a:pt x="67" y="45"/>
                        <a:pt x="67" y="45"/>
                      </a:cubicBezTo>
                      <a:cubicBezTo>
                        <a:pt x="67" y="45"/>
                        <a:pt x="67" y="45"/>
                        <a:pt x="66" y="44"/>
                      </a:cubicBezTo>
                      <a:cubicBezTo>
                        <a:pt x="66" y="46"/>
                        <a:pt x="68" y="46"/>
                        <a:pt x="69" y="47"/>
                      </a:cubicBezTo>
                      <a:cubicBezTo>
                        <a:pt x="69" y="47"/>
                        <a:pt x="69" y="48"/>
                        <a:pt x="70" y="48"/>
                      </a:cubicBezTo>
                      <a:cubicBezTo>
                        <a:pt x="69" y="48"/>
                        <a:pt x="68" y="49"/>
                        <a:pt x="68" y="48"/>
                      </a:cubicBezTo>
                      <a:cubicBezTo>
                        <a:pt x="68" y="48"/>
                        <a:pt x="67" y="51"/>
                        <a:pt x="68" y="51"/>
                      </a:cubicBezTo>
                      <a:cubicBezTo>
                        <a:pt x="68" y="51"/>
                        <a:pt x="68" y="52"/>
                        <a:pt x="68" y="52"/>
                      </a:cubicBezTo>
                      <a:cubicBezTo>
                        <a:pt x="68" y="53"/>
                        <a:pt x="68" y="53"/>
                        <a:pt x="68" y="54"/>
                      </a:cubicBezTo>
                      <a:cubicBezTo>
                        <a:pt x="68" y="54"/>
                        <a:pt x="68" y="54"/>
                        <a:pt x="68" y="54"/>
                      </a:cubicBezTo>
                      <a:cubicBezTo>
                        <a:pt x="69" y="55"/>
                        <a:pt x="68" y="55"/>
                        <a:pt x="68" y="56"/>
                      </a:cubicBezTo>
                      <a:cubicBezTo>
                        <a:pt x="68" y="56"/>
                        <a:pt x="68" y="56"/>
                        <a:pt x="68" y="56"/>
                      </a:cubicBezTo>
                      <a:cubicBezTo>
                        <a:pt x="66" y="58"/>
                        <a:pt x="68" y="57"/>
                        <a:pt x="66" y="59"/>
                      </a:cubicBezTo>
                      <a:cubicBezTo>
                        <a:pt x="67" y="59"/>
                        <a:pt x="67" y="59"/>
                        <a:pt x="67" y="59"/>
                      </a:cubicBezTo>
                      <a:cubicBezTo>
                        <a:pt x="69" y="60"/>
                        <a:pt x="65" y="60"/>
                        <a:pt x="65" y="62"/>
                      </a:cubicBezTo>
                      <a:cubicBezTo>
                        <a:pt x="66" y="62"/>
                        <a:pt x="66" y="62"/>
                        <a:pt x="66" y="62"/>
                      </a:cubicBezTo>
                      <a:cubicBezTo>
                        <a:pt x="66" y="63"/>
                        <a:pt x="63" y="62"/>
                        <a:pt x="62" y="63"/>
                      </a:cubicBezTo>
                      <a:cubicBezTo>
                        <a:pt x="62" y="63"/>
                        <a:pt x="62" y="62"/>
                        <a:pt x="62" y="62"/>
                      </a:cubicBezTo>
                      <a:cubicBezTo>
                        <a:pt x="60" y="63"/>
                        <a:pt x="63" y="63"/>
                        <a:pt x="63" y="64"/>
                      </a:cubicBezTo>
                      <a:cubicBezTo>
                        <a:pt x="62" y="64"/>
                        <a:pt x="61" y="63"/>
                        <a:pt x="61" y="64"/>
                      </a:cubicBezTo>
                      <a:cubicBezTo>
                        <a:pt x="60" y="64"/>
                        <a:pt x="62" y="67"/>
                        <a:pt x="60" y="68"/>
                      </a:cubicBezTo>
                      <a:cubicBezTo>
                        <a:pt x="60" y="68"/>
                        <a:pt x="61" y="68"/>
                        <a:pt x="61" y="68"/>
                      </a:cubicBezTo>
                      <a:cubicBezTo>
                        <a:pt x="61" y="69"/>
                        <a:pt x="58" y="69"/>
                        <a:pt x="59" y="71"/>
                      </a:cubicBezTo>
                      <a:cubicBezTo>
                        <a:pt x="59" y="71"/>
                        <a:pt x="58" y="71"/>
                        <a:pt x="58" y="71"/>
                      </a:cubicBezTo>
                      <a:cubicBezTo>
                        <a:pt x="58" y="72"/>
                        <a:pt x="58" y="73"/>
                        <a:pt x="58" y="74"/>
                      </a:cubicBezTo>
                      <a:cubicBezTo>
                        <a:pt x="56" y="73"/>
                        <a:pt x="56" y="74"/>
                        <a:pt x="56" y="75"/>
                      </a:cubicBezTo>
                      <a:cubicBezTo>
                        <a:pt x="55" y="76"/>
                        <a:pt x="55" y="77"/>
                        <a:pt x="54" y="76"/>
                      </a:cubicBezTo>
                      <a:cubicBezTo>
                        <a:pt x="54" y="76"/>
                        <a:pt x="53" y="78"/>
                        <a:pt x="53" y="78"/>
                      </a:cubicBezTo>
                      <a:cubicBezTo>
                        <a:pt x="52" y="78"/>
                        <a:pt x="52" y="78"/>
                        <a:pt x="52" y="78"/>
                      </a:cubicBezTo>
                      <a:cubicBezTo>
                        <a:pt x="51" y="78"/>
                        <a:pt x="51" y="79"/>
                        <a:pt x="51" y="80"/>
                      </a:cubicBezTo>
                      <a:cubicBezTo>
                        <a:pt x="51" y="80"/>
                        <a:pt x="51" y="80"/>
                        <a:pt x="51" y="80"/>
                      </a:cubicBezTo>
                      <a:cubicBezTo>
                        <a:pt x="49" y="80"/>
                        <a:pt x="49" y="81"/>
                        <a:pt x="48" y="83"/>
                      </a:cubicBezTo>
                      <a:cubicBezTo>
                        <a:pt x="48" y="82"/>
                        <a:pt x="48" y="82"/>
                        <a:pt x="48" y="82"/>
                      </a:cubicBezTo>
                      <a:cubicBezTo>
                        <a:pt x="47" y="83"/>
                        <a:pt x="44" y="82"/>
                        <a:pt x="43" y="84"/>
                      </a:cubicBezTo>
                      <a:cubicBezTo>
                        <a:pt x="43" y="84"/>
                        <a:pt x="43" y="84"/>
                        <a:pt x="43" y="83"/>
                      </a:cubicBezTo>
                      <a:cubicBezTo>
                        <a:pt x="43" y="84"/>
                        <a:pt x="41" y="84"/>
                        <a:pt x="40" y="84"/>
                      </a:cubicBezTo>
                      <a:cubicBezTo>
                        <a:pt x="39" y="84"/>
                        <a:pt x="38" y="84"/>
                        <a:pt x="38" y="86"/>
                      </a:cubicBezTo>
                      <a:cubicBezTo>
                        <a:pt x="37" y="87"/>
                        <a:pt x="37" y="87"/>
                        <a:pt x="37" y="87"/>
                      </a:cubicBezTo>
                      <a:cubicBezTo>
                        <a:pt x="39" y="87"/>
                        <a:pt x="37" y="89"/>
                        <a:pt x="38" y="89"/>
                      </a:cubicBezTo>
                      <a:cubicBezTo>
                        <a:pt x="37" y="90"/>
                        <a:pt x="35" y="88"/>
                        <a:pt x="36" y="88"/>
                      </a:cubicBezTo>
                      <a:cubicBezTo>
                        <a:pt x="36" y="88"/>
                        <a:pt x="36" y="88"/>
                        <a:pt x="36" y="88"/>
                      </a:cubicBezTo>
                      <a:cubicBezTo>
                        <a:pt x="37" y="86"/>
                        <a:pt x="34" y="88"/>
                        <a:pt x="34" y="87"/>
                      </a:cubicBezTo>
                      <a:cubicBezTo>
                        <a:pt x="30" y="87"/>
                        <a:pt x="27" y="85"/>
                        <a:pt x="24" y="84"/>
                      </a:cubicBezTo>
                      <a:cubicBezTo>
                        <a:pt x="24" y="85"/>
                        <a:pt x="24" y="85"/>
                        <a:pt x="24" y="85"/>
                      </a:cubicBezTo>
                      <a:cubicBezTo>
                        <a:pt x="23" y="84"/>
                        <a:pt x="23" y="84"/>
                        <a:pt x="23" y="84"/>
                      </a:cubicBezTo>
                      <a:cubicBezTo>
                        <a:pt x="23" y="84"/>
                        <a:pt x="23" y="83"/>
                        <a:pt x="24" y="84"/>
                      </a:cubicBezTo>
                      <a:cubicBezTo>
                        <a:pt x="24" y="83"/>
                        <a:pt x="23" y="84"/>
                        <a:pt x="22" y="84"/>
                      </a:cubicBezTo>
                      <a:cubicBezTo>
                        <a:pt x="21" y="83"/>
                        <a:pt x="24" y="83"/>
                        <a:pt x="23" y="82"/>
                      </a:cubicBezTo>
                      <a:cubicBezTo>
                        <a:pt x="23" y="82"/>
                        <a:pt x="23" y="82"/>
                        <a:pt x="23" y="82"/>
                      </a:cubicBezTo>
                      <a:cubicBezTo>
                        <a:pt x="23" y="82"/>
                        <a:pt x="23" y="82"/>
                        <a:pt x="23" y="82"/>
                      </a:cubicBezTo>
                      <a:cubicBezTo>
                        <a:pt x="22" y="83"/>
                        <a:pt x="22" y="83"/>
                        <a:pt x="21" y="83"/>
                      </a:cubicBezTo>
                      <a:cubicBezTo>
                        <a:pt x="20" y="82"/>
                        <a:pt x="21" y="82"/>
                        <a:pt x="21" y="81"/>
                      </a:cubicBezTo>
                      <a:cubicBezTo>
                        <a:pt x="21" y="81"/>
                        <a:pt x="21" y="81"/>
                        <a:pt x="21" y="81"/>
                      </a:cubicBezTo>
                      <a:cubicBezTo>
                        <a:pt x="21" y="81"/>
                        <a:pt x="20" y="80"/>
                        <a:pt x="20" y="80"/>
                      </a:cubicBezTo>
                      <a:cubicBezTo>
                        <a:pt x="19" y="81"/>
                        <a:pt x="19" y="81"/>
                        <a:pt x="19" y="81"/>
                      </a:cubicBezTo>
                      <a:cubicBezTo>
                        <a:pt x="19" y="81"/>
                        <a:pt x="18" y="80"/>
                        <a:pt x="18" y="82"/>
                      </a:cubicBezTo>
                      <a:cubicBezTo>
                        <a:pt x="18" y="80"/>
                        <a:pt x="15" y="77"/>
                        <a:pt x="15" y="76"/>
                      </a:cubicBezTo>
                      <a:cubicBezTo>
                        <a:pt x="14" y="76"/>
                        <a:pt x="13" y="75"/>
                        <a:pt x="13" y="74"/>
                      </a:cubicBezTo>
                      <a:cubicBezTo>
                        <a:pt x="12" y="75"/>
                        <a:pt x="11" y="75"/>
                        <a:pt x="11" y="74"/>
                      </a:cubicBezTo>
                      <a:cubicBezTo>
                        <a:pt x="14" y="73"/>
                        <a:pt x="11" y="72"/>
                        <a:pt x="13" y="71"/>
                      </a:cubicBezTo>
                      <a:cubicBezTo>
                        <a:pt x="12" y="72"/>
                        <a:pt x="11" y="68"/>
                        <a:pt x="10" y="70"/>
                      </a:cubicBezTo>
                      <a:cubicBezTo>
                        <a:pt x="10" y="69"/>
                        <a:pt x="11" y="69"/>
                        <a:pt x="11" y="69"/>
                      </a:cubicBezTo>
                      <a:cubicBezTo>
                        <a:pt x="10" y="68"/>
                        <a:pt x="10" y="67"/>
                        <a:pt x="10" y="66"/>
                      </a:cubicBezTo>
                      <a:cubicBezTo>
                        <a:pt x="10" y="64"/>
                        <a:pt x="10" y="63"/>
                        <a:pt x="10" y="62"/>
                      </a:cubicBezTo>
                      <a:cubicBezTo>
                        <a:pt x="9" y="62"/>
                        <a:pt x="9" y="63"/>
                        <a:pt x="8" y="62"/>
                      </a:cubicBezTo>
                      <a:cubicBezTo>
                        <a:pt x="10" y="61"/>
                        <a:pt x="10" y="61"/>
                        <a:pt x="10" y="61"/>
                      </a:cubicBezTo>
                      <a:cubicBezTo>
                        <a:pt x="10" y="60"/>
                        <a:pt x="8" y="60"/>
                        <a:pt x="9" y="59"/>
                      </a:cubicBezTo>
                      <a:cubicBezTo>
                        <a:pt x="9" y="60"/>
                        <a:pt x="8" y="60"/>
                        <a:pt x="8" y="59"/>
                      </a:cubicBezTo>
                      <a:cubicBezTo>
                        <a:pt x="9" y="57"/>
                        <a:pt x="8" y="54"/>
                        <a:pt x="8" y="52"/>
                      </a:cubicBezTo>
                      <a:cubicBezTo>
                        <a:pt x="8" y="49"/>
                        <a:pt x="8" y="47"/>
                        <a:pt x="10" y="45"/>
                      </a:cubicBezTo>
                      <a:cubicBezTo>
                        <a:pt x="9" y="45"/>
                        <a:pt x="9" y="45"/>
                        <a:pt x="9" y="44"/>
                      </a:cubicBezTo>
                      <a:cubicBezTo>
                        <a:pt x="9" y="44"/>
                        <a:pt x="9" y="44"/>
                        <a:pt x="8" y="44"/>
                      </a:cubicBezTo>
                      <a:cubicBezTo>
                        <a:pt x="8" y="44"/>
                        <a:pt x="9" y="43"/>
                        <a:pt x="9" y="43"/>
                      </a:cubicBezTo>
                      <a:cubicBezTo>
                        <a:pt x="9" y="43"/>
                        <a:pt x="10" y="42"/>
                        <a:pt x="10" y="42"/>
                      </a:cubicBezTo>
                      <a:cubicBezTo>
                        <a:pt x="9" y="41"/>
                        <a:pt x="10" y="40"/>
                        <a:pt x="9" y="39"/>
                      </a:cubicBezTo>
                      <a:cubicBezTo>
                        <a:pt x="9" y="40"/>
                        <a:pt x="9" y="40"/>
                        <a:pt x="9" y="40"/>
                      </a:cubicBezTo>
                      <a:cubicBezTo>
                        <a:pt x="8" y="39"/>
                        <a:pt x="6" y="41"/>
                        <a:pt x="4" y="40"/>
                      </a:cubicBezTo>
                      <a:cubicBezTo>
                        <a:pt x="5" y="41"/>
                        <a:pt x="1" y="42"/>
                        <a:pt x="3" y="45"/>
                      </a:cubicBezTo>
                      <a:cubicBezTo>
                        <a:pt x="2" y="45"/>
                        <a:pt x="2" y="44"/>
                        <a:pt x="2" y="44"/>
                      </a:cubicBezTo>
                      <a:cubicBezTo>
                        <a:pt x="3" y="45"/>
                        <a:pt x="3" y="46"/>
                        <a:pt x="2" y="47"/>
                      </a:cubicBezTo>
                      <a:cubicBezTo>
                        <a:pt x="2" y="46"/>
                        <a:pt x="2" y="46"/>
                        <a:pt x="2" y="46"/>
                      </a:cubicBezTo>
                      <a:cubicBezTo>
                        <a:pt x="2" y="49"/>
                        <a:pt x="1" y="50"/>
                        <a:pt x="0" y="54"/>
                      </a:cubicBezTo>
                      <a:cubicBezTo>
                        <a:pt x="1" y="54"/>
                        <a:pt x="1" y="54"/>
                        <a:pt x="1" y="54"/>
                      </a:cubicBezTo>
                      <a:cubicBezTo>
                        <a:pt x="1" y="54"/>
                        <a:pt x="1" y="54"/>
                        <a:pt x="1" y="55"/>
                      </a:cubicBezTo>
                      <a:cubicBezTo>
                        <a:pt x="2" y="56"/>
                        <a:pt x="1" y="53"/>
                        <a:pt x="2" y="53"/>
                      </a:cubicBezTo>
                      <a:cubicBezTo>
                        <a:pt x="0" y="54"/>
                        <a:pt x="3" y="58"/>
                        <a:pt x="0" y="59"/>
                      </a:cubicBezTo>
                      <a:cubicBezTo>
                        <a:pt x="1" y="60"/>
                        <a:pt x="1" y="59"/>
                        <a:pt x="2" y="60"/>
                      </a:cubicBezTo>
                      <a:cubicBezTo>
                        <a:pt x="1" y="60"/>
                        <a:pt x="1" y="60"/>
                        <a:pt x="1" y="60"/>
                      </a:cubicBezTo>
                      <a:cubicBezTo>
                        <a:pt x="2" y="60"/>
                        <a:pt x="2" y="60"/>
                        <a:pt x="2" y="60"/>
                      </a:cubicBezTo>
                      <a:cubicBezTo>
                        <a:pt x="2" y="61"/>
                        <a:pt x="1" y="62"/>
                        <a:pt x="1" y="62"/>
                      </a:cubicBezTo>
                      <a:cubicBezTo>
                        <a:pt x="1" y="62"/>
                        <a:pt x="0" y="61"/>
                        <a:pt x="0" y="61"/>
                      </a:cubicBezTo>
                      <a:cubicBezTo>
                        <a:pt x="0" y="62"/>
                        <a:pt x="1" y="64"/>
                        <a:pt x="1" y="64"/>
                      </a:cubicBezTo>
                      <a:cubicBezTo>
                        <a:pt x="1" y="64"/>
                        <a:pt x="1" y="63"/>
                        <a:pt x="1" y="63"/>
                      </a:cubicBezTo>
                      <a:cubicBezTo>
                        <a:pt x="2" y="64"/>
                        <a:pt x="2" y="66"/>
                        <a:pt x="2" y="68"/>
                      </a:cubicBezTo>
                      <a:cubicBezTo>
                        <a:pt x="3" y="69"/>
                        <a:pt x="3" y="71"/>
                        <a:pt x="5" y="72"/>
                      </a:cubicBezTo>
                      <a:cubicBezTo>
                        <a:pt x="5" y="72"/>
                        <a:pt x="5" y="72"/>
                        <a:pt x="5" y="72"/>
                      </a:cubicBezTo>
                      <a:cubicBezTo>
                        <a:pt x="7" y="73"/>
                        <a:pt x="5" y="74"/>
                        <a:pt x="7" y="76"/>
                      </a:cubicBezTo>
                      <a:cubicBezTo>
                        <a:pt x="6" y="76"/>
                        <a:pt x="6" y="76"/>
                        <a:pt x="6" y="76"/>
                      </a:cubicBezTo>
                      <a:cubicBezTo>
                        <a:pt x="7" y="76"/>
                        <a:pt x="8" y="76"/>
                        <a:pt x="8" y="77"/>
                      </a:cubicBezTo>
                      <a:cubicBezTo>
                        <a:pt x="7" y="77"/>
                        <a:pt x="8" y="78"/>
                        <a:pt x="7" y="78"/>
                      </a:cubicBezTo>
                      <a:cubicBezTo>
                        <a:pt x="9" y="80"/>
                        <a:pt x="8" y="79"/>
                        <a:pt x="10" y="79"/>
                      </a:cubicBezTo>
                      <a:cubicBezTo>
                        <a:pt x="10" y="80"/>
                        <a:pt x="10" y="80"/>
                        <a:pt x="10" y="80"/>
                      </a:cubicBezTo>
                      <a:cubicBezTo>
                        <a:pt x="11" y="80"/>
                        <a:pt x="11" y="80"/>
                        <a:pt x="12" y="81"/>
                      </a:cubicBezTo>
                      <a:cubicBezTo>
                        <a:pt x="11" y="80"/>
                        <a:pt x="11" y="82"/>
                        <a:pt x="10" y="81"/>
                      </a:cubicBezTo>
                      <a:cubicBezTo>
                        <a:pt x="11" y="85"/>
                        <a:pt x="14" y="83"/>
                        <a:pt x="13" y="86"/>
                      </a:cubicBezTo>
                      <a:cubicBezTo>
                        <a:pt x="15" y="85"/>
                        <a:pt x="12" y="83"/>
                        <a:pt x="13" y="84"/>
                      </a:cubicBezTo>
                      <a:cubicBezTo>
                        <a:pt x="13" y="83"/>
                        <a:pt x="15" y="83"/>
                        <a:pt x="15" y="84"/>
                      </a:cubicBezTo>
                      <a:cubicBezTo>
                        <a:pt x="16" y="84"/>
                        <a:pt x="14" y="87"/>
                        <a:pt x="16" y="88"/>
                      </a:cubicBezTo>
                      <a:cubicBezTo>
                        <a:pt x="16" y="88"/>
                        <a:pt x="16" y="88"/>
                        <a:pt x="16" y="88"/>
                      </a:cubicBezTo>
                      <a:cubicBezTo>
                        <a:pt x="16" y="89"/>
                        <a:pt x="17" y="88"/>
                        <a:pt x="18" y="89"/>
                      </a:cubicBezTo>
                      <a:cubicBezTo>
                        <a:pt x="19" y="89"/>
                        <a:pt x="19" y="90"/>
                        <a:pt x="20" y="89"/>
                      </a:cubicBezTo>
                      <a:cubicBezTo>
                        <a:pt x="20" y="89"/>
                        <a:pt x="18" y="88"/>
                        <a:pt x="18" y="88"/>
                      </a:cubicBezTo>
                      <a:cubicBezTo>
                        <a:pt x="19" y="89"/>
                        <a:pt x="21" y="87"/>
                        <a:pt x="22" y="89"/>
                      </a:cubicBezTo>
                      <a:cubicBezTo>
                        <a:pt x="22" y="89"/>
                        <a:pt x="21" y="89"/>
                        <a:pt x="21" y="89"/>
                      </a:cubicBezTo>
                      <a:cubicBezTo>
                        <a:pt x="21" y="90"/>
                        <a:pt x="22" y="90"/>
                        <a:pt x="22" y="90"/>
                      </a:cubicBezTo>
                      <a:cubicBezTo>
                        <a:pt x="21" y="92"/>
                        <a:pt x="20" y="89"/>
                        <a:pt x="18" y="90"/>
                      </a:cubicBezTo>
                      <a:cubicBezTo>
                        <a:pt x="18" y="91"/>
                        <a:pt x="21" y="90"/>
                        <a:pt x="19" y="91"/>
                      </a:cubicBezTo>
                      <a:cubicBezTo>
                        <a:pt x="21" y="90"/>
                        <a:pt x="21" y="93"/>
                        <a:pt x="23" y="91"/>
                      </a:cubicBezTo>
                      <a:cubicBezTo>
                        <a:pt x="23" y="92"/>
                        <a:pt x="23" y="92"/>
                        <a:pt x="23" y="92"/>
                      </a:cubicBezTo>
                      <a:cubicBezTo>
                        <a:pt x="23" y="92"/>
                        <a:pt x="24" y="92"/>
                        <a:pt x="24" y="92"/>
                      </a:cubicBezTo>
                      <a:cubicBezTo>
                        <a:pt x="23" y="93"/>
                        <a:pt x="23" y="93"/>
                        <a:pt x="23" y="93"/>
                      </a:cubicBezTo>
                      <a:cubicBezTo>
                        <a:pt x="24" y="92"/>
                        <a:pt x="25" y="95"/>
                        <a:pt x="26" y="94"/>
                      </a:cubicBezTo>
                      <a:cubicBezTo>
                        <a:pt x="24" y="94"/>
                        <a:pt x="26" y="93"/>
                        <a:pt x="25" y="92"/>
                      </a:cubicBezTo>
                      <a:cubicBezTo>
                        <a:pt x="28" y="92"/>
                        <a:pt x="26" y="95"/>
                        <a:pt x="30" y="95"/>
                      </a:cubicBezTo>
                      <a:cubicBezTo>
                        <a:pt x="29" y="95"/>
                        <a:pt x="28" y="94"/>
                        <a:pt x="29" y="94"/>
                      </a:cubicBezTo>
                      <a:cubicBezTo>
                        <a:pt x="30" y="94"/>
                        <a:pt x="31" y="95"/>
                        <a:pt x="31" y="95"/>
                      </a:cubicBezTo>
                      <a:cubicBezTo>
                        <a:pt x="33" y="95"/>
                        <a:pt x="31" y="94"/>
                        <a:pt x="32" y="94"/>
                      </a:cubicBezTo>
                      <a:cubicBezTo>
                        <a:pt x="32" y="95"/>
                        <a:pt x="33" y="94"/>
                        <a:pt x="34" y="93"/>
                      </a:cubicBezTo>
                      <a:cubicBezTo>
                        <a:pt x="34" y="94"/>
                        <a:pt x="34" y="94"/>
                        <a:pt x="34" y="94"/>
                      </a:cubicBezTo>
                      <a:cubicBezTo>
                        <a:pt x="36" y="95"/>
                        <a:pt x="34" y="92"/>
                        <a:pt x="37" y="93"/>
                      </a:cubicBezTo>
                      <a:cubicBezTo>
                        <a:pt x="36" y="94"/>
                        <a:pt x="36" y="94"/>
                        <a:pt x="36" y="94"/>
                      </a:cubicBezTo>
                      <a:cubicBezTo>
                        <a:pt x="37" y="94"/>
                        <a:pt x="37" y="94"/>
                        <a:pt x="37" y="94"/>
                      </a:cubicBezTo>
                      <a:cubicBezTo>
                        <a:pt x="37" y="95"/>
                        <a:pt x="37" y="95"/>
                        <a:pt x="37" y="95"/>
                      </a:cubicBezTo>
                      <a:cubicBezTo>
                        <a:pt x="38" y="94"/>
                        <a:pt x="38" y="94"/>
                        <a:pt x="40" y="94"/>
                      </a:cubicBezTo>
                      <a:cubicBezTo>
                        <a:pt x="39" y="93"/>
                        <a:pt x="40" y="92"/>
                        <a:pt x="41" y="92"/>
                      </a:cubicBezTo>
                      <a:cubicBezTo>
                        <a:pt x="41" y="92"/>
                        <a:pt x="40" y="93"/>
                        <a:pt x="42" y="92"/>
                      </a:cubicBezTo>
                      <a:cubicBezTo>
                        <a:pt x="42" y="93"/>
                        <a:pt x="41" y="94"/>
                        <a:pt x="41" y="93"/>
                      </a:cubicBezTo>
                      <a:cubicBezTo>
                        <a:pt x="41" y="94"/>
                        <a:pt x="40" y="94"/>
                        <a:pt x="40" y="94"/>
                      </a:cubicBezTo>
                      <a:cubicBezTo>
                        <a:pt x="41" y="95"/>
                        <a:pt x="42" y="94"/>
                        <a:pt x="43" y="94"/>
                      </a:cubicBezTo>
                      <a:cubicBezTo>
                        <a:pt x="43" y="94"/>
                        <a:pt x="43" y="94"/>
                        <a:pt x="42" y="94"/>
                      </a:cubicBezTo>
                      <a:cubicBezTo>
                        <a:pt x="44" y="92"/>
                        <a:pt x="44" y="92"/>
                        <a:pt x="44" y="92"/>
                      </a:cubicBezTo>
                      <a:cubicBezTo>
                        <a:pt x="45" y="92"/>
                        <a:pt x="44" y="92"/>
                        <a:pt x="44" y="93"/>
                      </a:cubicBezTo>
                      <a:cubicBezTo>
                        <a:pt x="45" y="92"/>
                        <a:pt x="45" y="92"/>
                        <a:pt x="45" y="91"/>
                      </a:cubicBezTo>
                      <a:cubicBezTo>
                        <a:pt x="45" y="92"/>
                        <a:pt x="46" y="93"/>
                        <a:pt x="45" y="94"/>
                      </a:cubicBezTo>
                      <a:cubicBezTo>
                        <a:pt x="47" y="92"/>
                        <a:pt x="47" y="92"/>
                        <a:pt x="47" y="92"/>
                      </a:cubicBezTo>
                      <a:cubicBezTo>
                        <a:pt x="47" y="92"/>
                        <a:pt x="48" y="92"/>
                        <a:pt x="48" y="93"/>
                      </a:cubicBezTo>
                      <a:cubicBezTo>
                        <a:pt x="49" y="93"/>
                        <a:pt x="50" y="90"/>
                        <a:pt x="52" y="90"/>
                      </a:cubicBezTo>
                      <a:cubicBezTo>
                        <a:pt x="52" y="90"/>
                        <a:pt x="52" y="89"/>
                        <a:pt x="52" y="89"/>
                      </a:cubicBezTo>
                      <a:cubicBezTo>
                        <a:pt x="53" y="89"/>
                        <a:pt x="55" y="89"/>
                        <a:pt x="56" y="87"/>
                      </a:cubicBezTo>
                      <a:cubicBezTo>
                        <a:pt x="57" y="87"/>
                        <a:pt x="57" y="87"/>
                        <a:pt x="57" y="87"/>
                      </a:cubicBezTo>
                      <a:cubicBezTo>
                        <a:pt x="58" y="86"/>
                        <a:pt x="55" y="87"/>
                        <a:pt x="57" y="85"/>
                      </a:cubicBezTo>
                      <a:cubicBezTo>
                        <a:pt x="58" y="83"/>
                        <a:pt x="58" y="85"/>
                        <a:pt x="59" y="85"/>
                      </a:cubicBezTo>
                      <a:cubicBezTo>
                        <a:pt x="59" y="84"/>
                        <a:pt x="59" y="82"/>
                        <a:pt x="61" y="82"/>
                      </a:cubicBezTo>
                      <a:cubicBezTo>
                        <a:pt x="60" y="82"/>
                        <a:pt x="60" y="83"/>
                        <a:pt x="60" y="83"/>
                      </a:cubicBezTo>
                      <a:close/>
                      <a:moveTo>
                        <a:pt x="69" y="70"/>
                      </a:moveTo>
                      <a:cubicBezTo>
                        <a:pt x="69" y="70"/>
                        <a:pt x="69" y="71"/>
                        <a:pt x="69" y="71"/>
                      </a:cubicBezTo>
                      <a:cubicBezTo>
                        <a:pt x="68" y="70"/>
                        <a:pt x="69" y="70"/>
                        <a:pt x="69" y="70"/>
                      </a:cubicBezTo>
                      <a:close/>
                      <a:moveTo>
                        <a:pt x="74" y="46"/>
                      </a:moveTo>
                      <a:cubicBezTo>
                        <a:pt x="74" y="46"/>
                        <a:pt x="74" y="47"/>
                        <a:pt x="74" y="47"/>
                      </a:cubicBezTo>
                      <a:cubicBezTo>
                        <a:pt x="74" y="47"/>
                        <a:pt x="74" y="46"/>
                        <a:pt x="74" y="46"/>
                      </a:cubicBezTo>
                      <a:close/>
                      <a:moveTo>
                        <a:pt x="39" y="9"/>
                      </a:moveTo>
                      <a:cubicBezTo>
                        <a:pt x="39" y="9"/>
                        <a:pt x="39" y="9"/>
                        <a:pt x="39" y="9"/>
                      </a:cubicBezTo>
                      <a:cubicBezTo>
                        <a:pt x="39" y="9"/>
                        <a:pt x="39" y="9"/>
                        <a:pt x="39" y="9"/>
                      </a:cubicBezTo>
                      <a:close/>
                      <a:moveTo>
                        <a:pt x="37" y="8"/>
                      </a:moveTo>
                      <a:cubicBezTo>
                        <a:pt x="37" y="9"/>
                        <a:pt x="37" y="9"/>
                        <a:pt x="38" y="9"/>
                      </a:cubicBezTo>
                      <a:cubicBezTo>
                        <a:pt x="38" y="9"/>
                        <a:pt x="38" y="8"/>
                        <a:pt x="38" y="8"/>
                      </a:cubicBezTo>
                      <a:cubicBezTo>
                        <a:pt x="38" y="8"/>
                        <a:pt x="38" y="8"/>
                        <a:pt x="37" y="8"/>
                      </a:cubicBezTo>
                      <a:close/>
                      <a:moveTo>
                        <a:pt x="21" y="82"/>
                      </a:moveTo>
                      <a:cubicBezTo>
                        <a:pt x="21" y="82"/>
                        <a:pt x="21" y="82"/>
                        <a:pt x="21" y="82"/>
                      </a:cubicBezTo>
                      <a:cubicBezTo>
                        <a:pt x="20" y="82"/>
                        <a:pt x="20" y="82"/>
                        <a:pt x="21"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8" name="Freeform 633">
                  <a:extLst>
                    <a:ext uri="{FF2B5EF4-FFF2-40B4-BE49-F238E27FC236}">
                      <a16:creationId xmlns:a16="http://schemas.microsoft.com/office/drawing/2014/main" id="{EF779CB4-F07F-4B05-A675-ABF8C88D02BA}"/>
                    </a:ext>
                  </a:extLst>
                </p:cNvPr>
                <p:cNvSpPr>
                  <a:spLocks/>
                </p:cNvSpPr>
                <p:nvPr userDrawn="1"/>
              </p:nvSpPr>
              <p:spPr bwMode="auto">
                <a:xfrm>
                  <a:off x="4406" y="4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9" name="Freeform 634">
                  <a:extLst>
                    <a:ext uri="{FF2B5EF4-FFF2-40B4-BE49-F238E27FC236}">
                      <a16:creationId xmlns:a16="http://schemas.microsoft.com/office/drawing/2014/main" id="{831BD742-6E82-4FD7-B4D9-0659F7D66CA6}"/>
                    </a:ext>
                  </a:extLst>
                </p:cNvPr>
                <p:cNvSpPr>
                  <a:spLocks/>
                </p:cNvSpPr>
                <p:nvPr userDrawn="1"/>
              </p:nvSpPr>
              <p:spPr bwMode="auto">
                <a:xfrm>
                  <a:off x="4296" y="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0" name="Freeform 635">
                  <a:extLst>
                    <a:ext uri="{FF2B5EF4-FFF2-40B4-BE49-F238E27FC236}">
                      <a16:creationId xmlns:a16="http://schemas.microsoft.com/office/drawing/2014/main" id="{F1B07914-965A-4852-BCDC-A4883307ECA2}"/>
                    </a:ext>
                  </a:extLst>
                </p:cNvPr>
                <p:cNvSpPr>
                  <a:spLocks/>
                </p:cNvSpPr>
                <p:nvPr userDrawn="1"/>
              </p:nvSpPr>
              <p:spPr bwMode="auto">
                <a:xfrm>
                  <a:off x="4326" y="2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1" name="Freeform 636">
                  <a:extLst>
                    <a:ext uri="{FF2B5EF4-FFF2-40B4-BE49-F238E27FC236}">
                      <a16:creationId xmlns:a16="http://schemas.microsoft.com/office/drawing/2014/main" id="{E1D0F459-C9F2-478B-A340-3FB2F58B4940}"/>
                    </a:ext>
                  </a:extLst>
                </p:cNvPr>
                <p:cNvSpPr>
                  <a:spLocks/>
                </p:cNvSpPr>
                <p:nvPr userDrawn="1"/>
              </p:nvSpPr>
              <p:spPr bwMode="auto">
                <a:xfrm>
                  <a:off x="4197" y="2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2" name="Freeform 637">
                  <a:extLst>
                    <a:ext uri="{FF2B5EF4-FFF2-40B4-BE49-F238E27FC236}">
                      <a16:creationId xmlns:a16="http://schemas.microsoft.com/office/drawing/2014/main" id="{0134DDDE-1799-4F92-B7D9-0CFAC67C77DD}"/>
                    </a:ext>
                  </a:extLst>
                </p:cNvPr>
                <p:cNvSpPr>
                  <a:spLocks/>
                </p:cNvSpPr>
                <p:nvPr userDrawn="1"/>
              </p:nvSpPr>
              <p:spPr bwMode="auto">
                <a:xfrm>
                  <a:off x="4152" y="288"/>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3" name="Freeform 638">
                  <a:extLst>
                    <a:ext uri="{FF2B5EF4-FFF2-40B4-BE49-F238E27FC236}">
                      <a16:creationId xmlns:a16="http://schemas.microsoft.com/office/drawing/2014/main" id="{B60E298C-2D84-4485-8764-C37F3B1A11E0}"/>
                    </a:ext>
                  </a:extLst>
                </p:cNvPr>
                <p:cNvSpPr>
                  <a:spLocks/>
                </p:cNvSpPr>
                <p:nvPr userDrawn="1"/>
              </p:nvSpPr>
              <p:spPr bwMode="auto">
                <a:xfrm>
                  <a:off x="4182" y="278"/>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1"/>
                        <a:pt x="0" y="1"/>
                      </a:cubicBezTo>
                      <a:cubicBezTo>
                        <a:pt x="0" y="1"/>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4" name="Freeform 639">
                  <a:extLst>
                    <a:ext uri="{FF2B5EF4-FFF2-40B4-BE49-F238E27FC236}">
                      <a16:creationId xmlns:a16="http://schemas.microsoft.com/office/drawing/2014/main" id="{3D6DC22A-27E2-49F2-B74C-42848FB78498}"/>
                    </a:ext>
                  </a:extLst>
                </p:cNvPr>
                <p:cNvSpPr>
                  <a:spLocks/>
                </p:cNvSpPr>
                <p:nvPr userDrawn="1"/>
              </p:nvSpPr>
              <p:spPr bwMode="auto">
                <a:xfrm>
                  <a:off x="4182" y="28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5" name="Freeform 640">
                  <a:extLst>
                    <a:ext uri="{FF2B5EF4-FFF2-40B4-BE49-F238E27FC236}">
                      <a16:creationId xmlns:a16="http://schemas.microsoft.com/office/drawing/2014/main" id="{6E005496-BBF9-41AD-9848-8980C0C1983C}"/>
                    </a:ext>
                  </a:extLst>
                </p:cNvPr>
                <p:cNvSpPr>
                  <a:spLocks/>
                </p:cNvSpPr>
                <p:nvPr userDrawn="1"/>
              </p:nvSpPr>
              <p:spPr bwMode="auto">
                <a:xfrm>
                  <a:off x="4217" y="273"/>
                  <a:ext cx="5" cy="15"/>
                </a:xfrm>
                <a:custGeom>
                  <a:avLst/>
                  <a:gdLst>
                    <a:gd name="T0" fmla="*/ 0 w 1"/>
                    <a:gd name="T1" fmla="*/ 1 h 3"/>
                    <a:gd name="T2" fmla="*/ 0 w 1"/>
                    <a:gd name="T3" fmla="*/ 2 h 3"/>
                    <a:gd name="T4" fmla="*/ 0 w 1"/>
                    <a:gd name="T5" fmla="*/ 1 h 3"/>
                  </a:gdLst>
                  <a:ahLst/>
                  <a:cxnLst>
                    <a:cxn ang="0">
                      <a:pos x="T0" y="T1"/>
                    </a:cxn>
                    <a:cxn ang="0">
                      <a:pos x="T2" y="T3"/>
                    </a:cxn>
                    <a:cxn ang="0">
                      <a:pos x="T4" y="T5"/>
                    </a:cxn>
                  </a:cxnLst>
                  <a:rect l="0" t="0" r="r" b="b"/>
                  <a:pathLst>
                    <a:path w="1" h="3">
                      <a:moveTo>
                        <a:pt x="0" y="1"/>
                      </a:moveTo>
                      <a:cubicBezTo>
                        <a:pt x="0" y="1"/>
                        <a:pt x="0" y="2"/>
                        <a:pt x="0" y="2"/>
                      </a:cubicBezTo>
                      <a:cubicBezTo>
                        <a:pt x="0"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6" name="Rectangle 641">
                  <a:extLst>
                    <a:ext uri="{FF2B5EF4-FFF2-40B4-BE49-F238E27FC236}">
                      <a16:creationId xmlns:a16="http://schemas.microsoft.com/office/drawing/2014/main" id="{55628263-DFDC-4C48-88FA-D2EAADB8DE7F}"/>
                    </a:ext>
                  </a:extLst>
                </p:cNvPr>
                <p:cNvSpPr>
                  <a:spLocks noChangeArrowheads="1"/>
                </p:cNvSpPr>
                <p:nvPr userDrawn="1"/>
              </p:nvSpPr>
              <p:spPr bwMode="auto">
                <a:xfrm>
                  <a:off x="4182" y="27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7" name="Freeform 642">
                  <a:extLst>
                    <a:ext uri="{FF2B5EF4-FFF2-40B4-BE49-F238E27FC236}">
                      <a16:creationId xmlns:a16="http://schemas.microsoft.com/office/drawing/2014/main" id="{636F018D-E18E-4B95-A238-AB4A22D0EF29}"/>
                    </a:ext>
                  </a:extLst>
                </p:cNvPr>
                <p:cNvSpPr>
                  <a:spLocks/>
                </p:cNvSpPr>
                <p:nvPr userDrawn="1"/>
              </p:nvSpPr>
              <p:spPr bwMode="auto">
                <a:xfrm>
                  <a:off x="4197" y="26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8" name="Freeform 643">
                  <a:extLst>
                    <a:ext uri="{FF2B5EF4-FFF2-40B4-BE49-F238E27FC236}">
                      <a16:creationId xmlns:a16="http://schemas.microsoft.com/office/drawing/2014/main" id="{07216217-07CD-4401-A4C0-50443D502F2B}"/>
                    </a:ext>
                  </a:extLst>
                </p:cNvPr>
                <p:cNvSpPr>
                  <a:spLocks/>
                </p:cNvSpPr>
                <p:nvPr userDrawn="1"/>
              </p:nvSpPr>
              <p:spPr bwMode="auto">
                <a:xfrm>
                  <a:off x="4192" y="26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9" name="Freeform 644">
                  <a:extLst>
                    <a:ext uri="{FF2B5EF4-FFF2-40B4-BE49-F238E27FC236}">
                      <a16:creationId xmlns:a16="http://schemas.microsoft.com/office/drawing/2014/main" id="{D041E9A9-1C70-49CB-83E6-0072DAAB1DDF}"/>
                    </a:ext>
                  </a:extLst>
                </p:cNvPr>
                <p:cNvSpPr>
                  <a:spLocks/>
                </p:cNvSpPr>
                <p:nvPr userDrawn="1"/>
              </p:nvSpPr>
              <p:spPr bwMode="auto">
                <a:xfrm>
                  <a:off x="4187" y="26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0" name="Freeform 645">
                  <a:extLst>
                    <a:ext uri="{FF2B5EF4-FFF2-40B4-BE49-F238E27FC236}">
                      <a16:creationId xmlns:a16="http://schemas.microsoft.com/office/drawing/2014/main" id="{CD15C07D-C834-4629-921D-324579E59131}"/>
                    </a:ext>
                  </a:extLst>
                </p:cNvPr>
                <p:cNvSpPr>
                  <a:spLocks/>
                </p:cNvSpPr>
                <p:nvPr userDrawn="1"/>
              </p:nvSpPr>
              <p:spPr bwMode="auto">
                <a:xfrm>
                  <a:off x="4251" y="248"/>
                  <a:ext cx="5" cy="5"/>
                </a:xfrm>
                <a:custGeom>
                  <a:avLst/>
                  <a:gdLst>
                    <a:gd name="T0" fmla="*/ 0 w 1"/>
                    <a:gd name="T1" fmla="*/ 1 h 1"/>
                    <a:gd name="T2" fmla="*/ 1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1" name="Freeform 646">
                  <a:extLst>
                    <a:ext uri="{FF2B5EF4-FFF2-40B4-BE49-F238E27FC236}">
                      <a16:creationId xmlns:a16="http://schemas.microsoft.com/office/drawing/2014/main" id="{7B21806D-A809-4822-8A3F-A2FA641A9241}"/>
                    </a:ext>
                  </a:extLst>
                </p:cNvPr>
                <p:cNvSpPr>
                  <a:spLocks/>
                </p:cNvSpPr>
                <p:nvPr userDrawn="1"/>
              </p:nvSpPr>
              <p:spPr bwMode="auto">
                <a:xfrm>
                  <a:off x="4237" y="23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2" name="Freeform 647">
                  <a:extLst>
                    <a:ext uri="{FF2B5EF4-FFF2-40B4-BE49-F238E27FC236}">
                      <a16:creationId xmlns:a16="http://schemas.microsoft.com/office/drawing/2014/main" id="{D4350E52-4A56-4057-8337-84486206B1F8}"/>
                    </a:ext>
                  </a:extLst>
                </p:cNvPr>
                <p:cNvSpPr>
                  <a:spLocks/>
                </p:cNvSpPr>
                <p:nvPr userDrawn="1"/>
              </p:nvSpPr>
              <p:spPr bwMode="auto">
                <a:xfrm>
                  <a:off x="4246" y="233"/>
                  <a:ext cx="10" cy="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3" name="Freeform 648">
                  <a:extLst>
                    <a:ext uri="{FF2B5EF4-FFF2-40B4-BE49-F238E27FC236}">
                      <a16:creationId xmlns:a16="http://schemas.microsoft.com/office/drawing/2014/main" id="{120008E7-BD7C-4E1B-945A-AC9FD6B3010F}"/>
                    </a:ext>
                  </a:extLst>
                </p:cNvPr>
                <p:cNvSpPr>
                  <a:spLocks/>
                </p:cNvSpPr>
                <p:nvPr userDrawn="1"/>
              </p:nvSpPr>
              <p:spPr bwMode="auto">
                <a:xfrm>
                  <a:off x="4321" y="268"/>
                  <a:ext cx="5" cy="10"/>
                </a:xfrm>
                <a:custGeom>
                  <a:avLst/>
                  <a:gdLst>
                    <a:gd name="T0" fmla="*/ 5 w 5"/>
                    <a:gd name="T1" fmla="*/ 0 h 10"/>
                    <a:gd name="T2" fmla="*/ 5 w 5"/>
                    <a:gd name="T3" fmla="*/ 0 h 10"/>
                    <a:gd name="T4" fmla="*/ 0 w 5"/>
                    <a:gd name="T5" fmla="*/ 10 h 10"/>
                    <a:gd name="T6" fmla="*/ 5 w 5"/>
                    <a:gd name="T7" fmla="*/ 0 h 10"/>
                  </a:gdLst>
                  <a:ahLst/>
                  <a:cxnLst>
                    <a:cxn ang="0">
                      <a:pos x="T0" y="T1"/>
                    </a:cxn>
                    <a:cxn ang="0">
                      <a:pos x="T2" y="T3"/>
                    </a:cxn>
                    <a:cxn ang="0">
                      <a:pos x="T4" y="T5"/>
                    </a:cxn>
                    <a:cxn ang="0">
                      <a:pos x="T6" y="T7"/>
                    </a:cxn>
                  </a:cxnLst>
                  <a:rect l="0" t="0" r="r" b="b"/>
                  <a:pathLst>
                    <a:path w="5" h="10">
                      <a:moveTo>
                        <a:pt x="5" y="0"/>
                      </a:moveTo>
                      <a:lnTo>
                        <a:pt x="5" y="0"/>
                      </a:lnTo>
                      <a:lnTo>
                        <a:pt x="0" y="1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4" name="Freeform 649">
                  <a:extLst>
                    <a:ext uri="{FF2B5EF4-FFF2-40B4-BE49-F238E27FC236}">
                      <a16:creationId xmlns:a16="http://schemas.microsoft.com/office/drawing/2014/main" id="{D4E38370-0516-4249-945F-43E5FA426438}"/>
                    </a:ext>
                  </a:extLst>
                </p:cNvPr>
                <p:cNvSpPr>
                  <a:spLocks/>
                </p:cNvSpPr>
                <p:nvPr userDrawn="1"/>
              </p:nvSpPr>
              <p:spPr bwMode="auto">
                <a:xfrm>
                  <a:off x="4386" y="303"/>
                  <a:ext cx="10" cy="15"/>
                </a:xfrm>
                <a:custGeom>
                  <a:avLst/>
                  <a:gdLst>
                    <a:gd name="T0" fmla="*/ 2 w 2"/>
                    <a:gd name="T1" fmla="*/ 2 h 3"/>
                    <a:gd name="T2" fmla="*/ 0 w 2"/>
                    <a:gd name="T3" fmla="*/ 0 h 3"/>
                    <a:gd name="T4" fmla="*/ 0 w 2"/>
                    <a:gd name="T5" fmla="*/ 2 h 3"/>
                    <a:gd name="T6" fmla="*/ 2 w 2"/>
                    <a:gd name="T7" fmla="*/ 2 h 3"/>
                  </a:gdLst>
                  <a:ahLst/>
                  <a:cxnLst>
                    <a:cxn ang="0">
                      <a:pos x="T0" y="T1"/>
                    </a:cxn>
                    <a:cxn ang="0">
                      <a:pos x="T2" y="T3"/>
                    </a:cxn>
                    <a:cxn ang="0">
                      <a:pos x="T4" y="T5"/>
                    </a:cxn>
                    <a:cxn ang="0">
                      <a:pos x="T6" y="T7"/>
                    </a:cxn>
                  </a:cxnLst>
                  <a:rect l="0" t="0" r="r" b="b"/>
                  <a:pathLst>
                    <a:path w="2" h="3">
                      <a:moveTo>
                        <a:pt x="2" y="2"/>
                      </a:moveTo>
                      <a:cubicBezTo>
                        <a:pt x="1" y="0"/>
                        <a:pt x="0" y="2"/>
                        <a:pt x="0" y="0"/>
                      </a:cubicBezTo>
                      <a:cubicBezTo>
                        <a:pt x="0" y="0"/>
                        <a:pt x="0" y="2"/>
                        <a:pt x="0" y="2"/>
                      </a:cubicBezTo>
                      <a:cubicBezTo>
                        <a:pt x="1" y="2"/>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5" name="Freeform 650">
                  <a:extLst>
                    <a:ext uri="{FF2B5EF4-FFF2-40B4-BE49-F238E27FC236}">
                      <a16:creationId xmlns:a16="http://schemas.microsoft.com/office/drawing/2014/main" id="{19D10E2E-C880-4BF0-A5A5-4329035EF8E8}"/>
                    </a:ext>
                  </a:extLst>
                </p:cNvPr>
                <p:cNvSpPr>
                  <a:spLocks/>
                </p:cNvSpPr>
                <p:nvPr userDrawn="1"/>
              </p:nvSpPr>
              <p:spPr bwMode="auto">
                <a:xfrm>
                  <a:off x="4381" y="30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6" name="Freeform 651">
                  <a:extLst>
                    <a:ext uri="{FF2B5EF4-FFF2-40B4-BE49-F238E27FC236}">
                      <a16:creationId xmlns:a16="http://schemas.microsoft.com/office/drawing/2014/main" id="{4B584B58-A05D-4941-AA68-E44421CEDB07}"/>
                    </a:ext>
                  </a:extLst>
                </p:cNvPr>
                <p:cNvSpPr>
                  <a:spLocks/>
                </p:cNvSpPr>
                <p:nvPr userDrawn="1"/>
              </p:nvSpPr>
              <p:spPr bwMode="auto">
                <a:xfrm>
                  <a:off x="4092" y="433"/>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7" name="Freeform 652">
                  <a:extLst>
                    <a:ext uri="{FF2B5EF4-FFF2-40B4-BE49-F238E27FC236}">
                      <a16:creationId xmlns:a16="http://schemas.microsoft.com/office/drawing/2014/main" id="{31831B0A-BB37-483A-8ADB-8F671B68BFD2}"/>
                    </a:ext>
                  </a:extLst>
                </p:cNvPr>
                <p:cNvSpPr>
                  <a:spLocks/>
                </p:cNvSpPr>
                <p:nvPr userDrawn="1"/>
              </p:nvSpPr>
              <p:spPr bwMode="auto">
                <a:xfrm>
                  <a:off x="4087" y="428"/>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8" name="Freeform 653">
                  <a:extLst>
                    <a:ext uri="{FF2B5EF4-FFF2-40B4-BE49-F238E27FC236}">
                      <a16:creationId xmlns:a16="http://schemas.microsoft.com/office/drawing/2014/main" id="{646BF129-48C8-45BB-87F4-47FDB275FA1C}"/>
                    </a:ext>
                  </a:extLst>
                </p:cNvPr>
                <p:cNvSpPr>
                  <a:spLocks/>
                </p:cNvSpPr>
                <p:nvPr userDrawn="1"/>
              </p:nvSpPr>
              <p:spPr bwMode="auto">
                <a:xfrm>
                  <a:off x="4396" y="5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9" name="Freeform 654">
                  <a:extLst>
                    <a:ext uri="{FF2B5EF4-FFF2-40B4-BE49-F238E27FC236}">
                      <a16:creationId xmlns:a16="http://schemas.microsoft.com/office/drawing/2014/main" id="{3E0977C1-5BA8-451A-AE32-1C2BA9AA087E}"/>
                    </a:ext>
                  </a:extLst>
                </p:cNvPr>
                <p:cNvSpPr>
                  <a:spLocks/>
                </p:cNvSpPr>
                <p:nvPr userDrawn="1"/>
              </p:nvSpPr>
              <p:spPr bwMode="auto">
                <a:xfrm>
                  <a:off x="4356" y="6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0" name="Freeform 655">
                  <a:extLst>
                    <a:ext uri="{FF2B5EF4-FFF2-40B4-BE49-F238E27FC236}">
                      <a16:creationId xmlns:a16="http://schemas.microsoft.com/office/drawing/2014/main" id="{D0342C8E-9F7E-4409-9E07-5680EF1F06C2}"/>
                    </a:ext>
                  </a:extLst>
                </p:cNvPr>
                <p:cNvSpPr>
                  <a:spLocks/>
                </p:cNvSpPr>
                <p:nvPr userDrawn="1"/>
              </p:nvSpPr>
              <p:spPr bwMode="auto">
                <a:xfrm>
                  <a:off x="4326" y="663"/>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2" y="0"/>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1" name="Freeform 656">
                  <a:extLst>
                    <a:ext uri="{FF2B5EF4-FFF2-40B4-BE49-F238E27FC236}">
                      <a16:creationId xmlns:a16="http://schemas.microsoft.com/office/drawing/2014/main" id="{9E8C6E12-618B-4254-B315-54830E62A5AE}"/>
                    </a:ext>
                  </a:extLst>
                </p:cNvPr>
                <p:cNvSpPr>
                  <a:spLocks/>
                </p:cNvSpPr>
                <p:nvPr userDrawn="1"/>
              </p:nvSpPr>
              <p:spPr bwMode="auto">
                <a:xfrm>
                  <a:off x="3639" y="488"/>
                  <a:ext cx="10"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1" y="0"/>
                        <a:pt x="1" y="0"/>
                        <a:pt x="2"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2" name="Freeform 657">
                  <a:extLst>
                    <a:ext uri="{FF2B5EF4-FFF2-40B4-BE49-F238E27FC236}">
                      <a16:creationId xmlns:a16="http://schemas.microsoft.com/office/drawing/2014/main" id="{420B100E-41B3-4275-9832-A096E9273B1D}"/>
                    </a:ext>
                  </a:extLst>
                </p:cNvPr>
                <p:cNvSpPr>
                  <a:spLocks/>
                </p:cNvSpPr>
                <p:nvPr userDrawn="1"/>
              </p:nvSpPr>
              <p:spPr bwMode="auto">
                <a:xfrm>
                  <a:off x="3625" y="45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3" name="Freeform 658">
                  <a:extLst>
                    <a:ext uri="{FF2B5EF4-FFF2-40B4-BE49-F238E27FC236}">
                      <a16:creationId xmlns:a16="http://schemas.microsoft.com/office/drawing/2014/main" id="{85F9C40A-3757-4940-8832-DF172C23E18A}"/>
                    </a:ext>
                  </a:extLst>
                </p:cNvPr>
                <p:cNvSpPr>
                  <a:spLocks/>
                </p:cNvSpPr>
                <p:nvPr userDrawn="1"/>
              </p:nvSpPr>
              <p:spPr bwMode="auto">
                <a:xfrm>
                  <a:off x="3620" y="433"/>
                  <a:ext cx="10" cy="20"/>
                </a:xfrm>
                <a:custGeom>
                  <a:avLst/>
                  <a:gdLst>
                    <a:gd name="T0" fmla="*/ 2 w 2"/>
                    <a:gd name="T1" fmla="*/ 0 h 4"/>
                    <a:gd name="T2" fmla="*/ 1 w 2"/>
                    <a:gd name="T3" fmla="*/ 3 h 4"/>
                    <a:gd name="T4" fmla="*/ 1 w 2"/>
                    <a:gd name="T5" fmla="*/ 3 h 4"/>
                    <a:gd name="T6" fmla="*/ 2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0" y="1"/>
                        <a:pt x="2" y="2"/>
                        <a:pt x="1" y="3"/>
                      </a:cubicBezTo>
                      <a:cubicBezTo>
                        <a:pt x="1" y="3"/>
                        <a:pt x="1" y="3"/>
                        <a:pt x="1" y="3"/>
                      </a:cubicBezTo>
                      <a:cubicBezTo>
                        <a:pt x="2" y="4"/>
                        <a:pt x="2" y="4"/>
                        <a:pt x="2" y="4"/>
                      </a:cubicBezTo>
                      <a:cubicBezTo>
                        <a:pt x="2" y="3"/>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4" name="Freeform 659">
                  <a:extLst>
                    <a:ext uri="{FF2B5EF4-FFF2-40B4-BE49-F238E27FC236}">
                      <a16:creationId xmlns:a16="http://schemas.microsoft.com/office/drawing/2014/main" id="{2E42C8BB-94FA-4D17-9F97-7A3ADBE738F9}"/>
                    </a:ext>
                  </a:extLst>
                </p:cNvPr>
                <p:cNvSpPr>
                  <a:spLocks/>
                </p:cNvSpPr>
                <p:nvPr userDrawn="1"/>
              </p:nvSpPr>
              <p:spPr bwMode="auto">
                <a:xfrm>
                  <a:off x="3639" y="41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5" name="Freeform 660">
                  <a:extLst>
                    <a:ext uri="{FF2B5EF4-FFF2-40B4-BE49-F238E27FC236}">
                      <a16:creationId xmlns:a16="http://schemas.microsoft.com/office/drawing/2014/main" id="{023FC601-2678-45B0-93FD-ED947425C2A4}"/>
                    </a:ext>
                  </a:extLst>
                </p:cNvPr>
                <p:cNvSpPr>
                  <a:spLocks/>
                </p:cNvSpPr>
                <p:nvPr userDrawn="1"/>
              </p:nvSpPr>
              <p:spPr bwMode="auto">
                <a:xfrm>
                  <a:off x="3644" y="42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6" name="Freeform 661">
                  <a:extLst>
                    <a:ext uri="{FF2B5EF4-FFF2-40B4-BE49-F238E27FC236}">
                      <a16:creationId xmlns:a16="http://schemas.microsoft.com/office/drawing/2014/main" id="{08E35217-886B-466E-B873-42D5E40668C5}"/>
                    </a:ext>
                  </a:extLst>
                </p:cNvPr>
                <p:cNvSpPr>
                  <a:spLocks/>
                </p:cNvSpPr>
                <p:nvPr userDrawn="1"/>
              </p:nvSpPr>
              <p:spPr bwMode="auto">
                <a:xfrm>
                  <a:off x="3644" y="408"/>
                  <a:ext cx="5"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1"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7" name="Freeform 662">
                  <a:extLst>
                    <a:ext uri="{FF2B5EF4-FFF2-40B4-BE49-F238E27FC236}">
                      <a16:creationId xmlns:a16="http://schemas.microsoft.com/office/drawing/2014/main" id="{7B80A9EA-C4CC-4329-B26D-4C429C469364}"/>
                    </a:ext>
                  </a:extLst>
                </p:cNvPr>
                <p:cNvSpPr>
                  <a:spLocks/>
                </p:cNvSpPr>
                <p:nvPr userDrawn="1"/>
              </p:nvSpPr>
              <p:spPr bwMode="auto">
                <a:xfrm>
                  <a:off x="3639" y="4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8" name="Freeform 663">
                  <a:extLst>
                    <a:ext uri="{FF2B5EF4-FFF2-40B4-BE49-F238E27FC236}">
                      <a16:creationId xmlns:a16="http://schemas.microsoft.com/office/drawing/2014/main" id="{9050BA9A-DE32-4D56-B533-79CF713C7C5A}"/>
                    </a:ext>
                  </a:extLst>
                </p:cNvPr>
                <p:cNvSpPr>
                  <a:spLocks/>
                </p:cNvSpPr>
                <p:nvPr userDrawn="1"/>
              </p:nvSpPr>
              <p:spPr bwMode="auto">
                <a:xfrm>
                  <a:off x="3634" y="408"/>
                  <a:ext cx="5" cy="5"/>
                </a:xfrm>
                <a:custGeom>
                  <a:avLst/>
                  <a:gdLst>
                    <a:gd name="T0" fmla="*/ 1 w 1"/>
                    <a:gd name="T1" fmla="*/ 1 h 1"/>
                    <a:gd name="T2" fmla="*/ 1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9" name="Freeform 664">
                  <a:extLst>
                    <a:ext uri="{FF2B5EF4-FFF2-40B4-BE49-F238E27FC236}">
                      <a16:creationId xmlns:a16="http://schemas.microsoft.com/office/drawing/2014/main" id="{17BBEADC-C30D-439A-AE0F-F9A6F38FB0C9}"/>
                    </a:ext>
                  </a:extLst>
                </p:cNvPr>
                <p:cNvSpPr>
                  <a:spLocks/>
                </p:cNvSpPr>
                <p:nvPr userDrawn="1"/>
              </p:nvSpPr>
              <p:spPr bwMode="auto">
                <a:xfrm>
                  <a:off x="3634" y="4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1"/>
                        <a:pt x="0" y="0"/>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0" name="Freeform 665">
                  <a:extLst>
                    <a:ext uri="{FF2B5EF4-FFF2-40B4-BE49-F238E27FC236}">
                      <a16:creationId xmlns:a16="http://schemas.microsoft.com/office/drawing/2014/main" id="{51E68665-30AF-4031-92ED-CEC69B170E9D}"/>
                    </a:ext>
                  </a:extLst>
                </p:cNvPr>
                <p:cNvSpPr>
                  <a:spLocks/>
                </p:cNvSpPr>
                <p:nvPr userDrawn="1"/>
              </p:nvSpPr>
              <p:spPr bwMode="auto">
                <a:xfrm>
                  <a:off x="3620" y="43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1" name="Freeform 666">
                  <a:extLst>
                    <a:ext uri="{FF2B5EF4-FFF2-40B4-BE49-F238E27FC236}">
                      <a16:creationId xmlns:a16="http://schemas.microsoft.com/office/drawing/2014/main" id="{C02604CF-2B5A-43F5-8DF6-F427CBF3BE2A}"/>
                    </a:ext>
                  </a:extLst>
                </p:cNvPr>
                <p:cNvSpPr>
                  <a:spLocks/>
                </p:cNvSpPr>
                <p:nvPr userDrawn="1"/>
              </p:nvSpPr>
              <p:spPr bwMode="auto">
                <a:xfrm>
                  <a:off x="3644" y="3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2" name="Freeform 667">
                  <a:extLst>
                    <a:ext uri="{FF2B5EF4-FFF2-40B4-BE49-F238E27FC236}">
                      <a16:creationId xmlns:a16="http://schemas.microsoft.com/office/drawing/2014/main" id="{A020FE50-6DF5-4401-9DD9-FEDF168ADE6C}"/>
                    </a:ext>
                  </a:extLst>
                </p:cNvPr>
                <p:cNvSpPr>
                  <a:spLocks/>
                </p:cNvSpPr>
                <p:nvPr userDrawn="1"/>
              </p:nvSpPr>
              <p:spPr bwMode="auto">
                <a:xfrm>
                  <a:off x="3639" y="3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3" name="Freeform 668">
                  <a:extLst>
                    <a:ext uri="{FF2B5EF4-FFF2-40B4-BE49-F238E27FC236}">
                      <a16:creationId xmlns:a16="http://schemas.microsoft.com/office/drawing/2014/main" id="{7161A83A-E220-4C48-B84F-95394ECE0739}"/>
                    </a:ext>
                  </a:extLst>
                </p:cNvPr>
                <p:cNvSpPr>
                  <a:spLocks/>
                </p:cNvSpPr>
                <p:nvPr userDrawn="1"/>
              </p:nvSpPr>
              <p:spPr bwMode="auto">
                <a:xfrm>
                  <a:off x="3630" y="403"/>
                  <a:ext cx="4" cy="10"/>
                </a:xfrm>
                <a:custGeom>
                  <a:avLst/>
                  <a:gdLst>
                    <a:gd name="T0" fmla="*/ 0 w 4"/>
                    <a:gd name="T1" fmla="*/ 5 h 10"/>
                    <a:gd name="T2" fmla="*/ 4 w 4"/>
                    <a:gd name="T3" fmla="*/ 10 h 10"/>
                    <a:gd name="T4" fmla="*/ 0 w 4"/>
                    <a:gd name="T5" fmla="*/ 0 h 10"/>
                    <a:gd name="T6" fmla="*/ 0 w 4"/>
                    <a:gd name="T7" fmla="*/ 5 h 10"/>
                  </a:gdLst>
                  <a:ahLst/>
                  <a:cxnLst>
                    <a:cxn ang="0">
                      <a:pos x="T0" y="T1"/>
                    </a:cxn>
                    <a:cxn ang="0">
                      <a:pos x="T2" y="T3"/>
                    </a:cxn>
                    <a:cxn ang="0">
                      <a:pos x="T4" y="T5"/>
                    </a:cxn>
                    <a:cxn ang="0">
                      <a:pos x="T6" y="T7"/>
                    </a:cxn>
                  </a:cxnLst>
                  <a:rect l="0" t="0" r="r" b="b"/>
                  <a:pathLst>
                    <a:path w="4" h="10">
                      <a:moveTo>
                        <a:pt x="0" y="5"/>
                      </a:moveTo>
                      <a:lnTo>
                        <a:pt x="4"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4" name="Freeform 669">
                  <a:extLst>
                    <a:ext uri="{FF2B5EF4-FFF2-40B4-BE49-F238E27FC236}">
                      <a16:creationId xmlns:a16="http://schemas.microsoft.com/office/drawing/2014/main" id="{5D477A98-B113-4910-9055-FEA566C7AB84}"/>
                    </a:ext>
                  </a:extLst>
                </p:cNvPr>
                <p:cNvSpPr>
                  <a:spLocks/>
                </p:cNvSpPr>
                <p:nvPr userDrawn="1"/>
              </p:nvSpPr>
              <p:spPr bwMode="auto">
                <a:xfrm>
                  <a:off x="3649" y="37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5" name="Freeform 670">
                  <a:extLst>
                    <a:ext uri="{FF2B5EF4-FFF2-40B4-BE49-F238E27FC236}">
                      <a16:creationId xmlns:a16="http://schemas.microsoft.com/office/drawing/2014/main" id="{BB190A36-3839-4E1D-82EC-565C1F2B5A8B}"/>
                    </a:ext>
                  </a:extLst>
                </p:cNvPr>
                <p:cNvSpPr>
                  <a:spLocks/>
                </p:cNvSpPr>
                <p:nvPr userDrawn="1"/>
              </p:nvSpPr>
              <p:spPr bwMode="auto">
                <a:xfrm>
                  <a:off x="3654" y="3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6" name="Freeform 671">
                  <a:extLst>
                    <a:ext uri="{FF2B5EF4-FFF2-40B4-BE49-F238E27FC236}">
                      <a16:creationId xmlns:a16="http://schemas.microsoft.com/office/drawing/2014/main" id="{FC6A7E95-323D-4041-A664-BA70ABF2237D}"/>
                    </a:ext>
                  </a:extLst>
                </p:cNvPr>
                <p:cNvSpPr>
                  <a:spLocks/>
                </p:cNvSpPr>
                <p:nvPr userDrawn="1"/>
              </p:nvSpPr>
              <p:spPr bwMode="auto">
                <a:xfrm>
                  <a:off x="3654" y="3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7" name="Freeform 672">
                  <a:extLst>
                    <a:ext uri="{FF2B5EF4-FFF2-40B4-BE49-F238E27FC236}">
                      <a16:creationId xmlns:a16="http://schemas.microsoft.com/office/drawing/2014/main" id="{B0CE0F81-8314-43AD-BAA5-B942C3D08983}"/>
                    </a:ext>
                  </a:extLst>
                </p:cNvPr>
                <p:cNvSpPr>
                  <a:spLocks/>
                </p:cNvSpPr>
                <p:nvPr userDrawn="1"/>
              </p:nvSpPr>
              <p:spPr bwMode="auto">
                <a:xfrm>
                  <a:off x="3644" y="37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8" name="Freeform 673">
                  <a:extLst>
                    <a:ext uri="{FF2B5EF4-FFF2-40B4-BE49-F238E27FC236}">
                      <a16:creationId xmlns:a16="http://schemas.microsoft.com/office/drawing/2014/main" id="{168F350A-9F6A-45F0-AFC8-AB46E69F62D6}"/>
                    </a:ext>
                  </a:extLst>
                </p:cNvPr>
                <p:cNvSpPr>
                  <a:spLocks/>
                </p:cNvSpPr>
                <p:nvPr userDrawn="1"/>
              </p:nvSpPr>
              <p:spPr bwMode="auto">
                <a:xfrm>
                  <a:off x="3644" y="3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9" name="Freeform 674">
                  <a:extLst>
                    <a:ext uri="{FF2B5EF4-FFF2-40B4-BE49-F238E27FC236}">
                      <a16:creationId xmlns:a16="http://schemas.microsoft.com/office/drawing/2014/main" id="{EAEEF73D-FFE0-49A8-A3D1-94FA99A9DA4B}"/>
                    </a:ext>
                  </a:extLst>
                </p:cNvPr>
                <p:cNvSpPr>
                  <a:spLocks/>
                </p:cNvSpPr>
                <p:nvPr userDrawn="1"/>
              </p:nvSpPr>
              <p:spPr bwMode="auto">
                <a:xfrm>
                  <a:off x="3644"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0" name="Freeform 675">
                  <a:extLst>
                    <a:ext uri="{FF2B5EF4-FFF2-40B4-BE49-F238E27FC236}">
                      <a16:creationId xmlns:a16="http://schemas.microsoft.com/office/drawing/2014/main" id="{C7745B9A-F0AF-43B5-A8EA-1034DC13EA2F}"/>
                    </a:ext>
                  </a:extLst>
                </p:cNvPr>
                <p:cNvSpPr>
                  <a:spLocks/>
                </p:cNvSpPr>
                <p:nvPr userDrawn="1"/>
              </p:nvSpPr>
              <p:spPr bwMode="auto">
                <a:xfrm>
                  <a:off x="3625" y="388"/>
                  <a:ext cx="9"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1" name="Freeform 676">
                  <a:extLst>
                    <a:ext uri="{FF2B5EF4-FFF2-40B4-BE49-F238E27FC236}">
                      <a16:creationId xmlns:a16="http://schemas.microsoft.com/office/drawing/2014/main" id="{56640762-ABEA-4C42-BE76-CDEFD43984BE}"/>
                    </a:ext>
                  </a:extLst>
                </p:cNvPr>
                <p:cNvSpPr>
                  <a:spLocks/>
                </p:cNvSpPr>
                <p:nvPr userDrawn="1"/>
              </p:nvSpPr>
              <p:spPr bwMode="auto">
                <a:xfrm>
                  <a:off x="3634" y="3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2" name="Freeform 677">
                  <a:extLst>
                    <a:ext uri="{FF2B5EF4-FFF2-40B4-BE49-F238E27FC236}">
                      <a16:creationId xmlns:a16="http://schemas.microsoft.com/office/drawing/2014/main" id="{65DC1E5E-2201-403A-8C89-860B311D0152}"/>
                    </a:ext>
                  </a:extLst>
                </p:cNvPr>
                <p:cNvSpPr>
                  <a:spLocks/>
                </p:cNvSpPr>
                <p:nvPr userDrawn="1"/>
              </p:nvSpPr>
              <p:spPr bwMode="auto">
                <a:xfrm>
                  <a:off x="3634" y="37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3" name="Freeform 678">
                  <a:extLst>
                    <a:ext uri="{FF2B5EF4-FFF2-40B4-BE49-F238E27FC236}">
                      <a16:creationId xmlns:a16="http://schemas.microsoft.com/office/drawing/2014/main" id="{B48A894B-4A82-4B22-AC59-6E88104CC382}"/>
                    </a:ext>
                  </a:extLst>
                </p:cNvPr>
                <p:cNvSpPr>
                  <a:spLocks/>
                </p:cNvSpPr>
                <p:nvPr userDrawn="1"/>
              </p:nvSpPr>
              <p:spPr bwMode="auto">
                <a:xfrm>
                  <a:off x="3644" y="358"/>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4" name="Freeform 679">
                  <a:extLst>
                    <a:ext uri="{FF2B5EF4-FFF2-40B4-BE49-F238E27FC236}">
                      <a16:creationId xmlns:a16="http://schemas.microsoft.com/office/drawing/2014/main" id="{9BE7EA66-838C-4B0A-9CE4-FEB5664351AF}"/>
                    </a:ext>
                  </a:extLst>
                </p:cNvPr>
                <p:cNvSpPr>
                  <a:spLocks/>
                </p:cNvSpPr>
                <p:nvPr userDrawn="1"/>
              </p:nvSpPr>
              <p:spPr bwMode="auto">
                <a:xfrm>
                  <a:off x="3644" y="36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5" name="Rectangle 680">
                  <a:extLst>
                    <a:ext uri="{FF2B5EF4-FFF2-40B4-BE49-F238E27FC236}">
                      <a16:creationId xmlns:a16="http://schemas.microsoft.com/office/drawing/2014/main" id="{C0F3436F-C318-4E4C-B92D-60512F9FD972}"/>
                    </a:ext>
                  </a:extLst>
                </p:cNvPr>
                <p:cNvSpPr>
                  <a:spLocks noChangeArrowheads="1"/>
                </p:cNvSpPr>
                <p:nvPr userDrawn="1"/>
              </p:nvSpPr>
              <p:spPr bwMode="auto">
                <a:xfrm>
                  <a:off x="3654" y="33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6" name="Freeform 681">
                  <a:extLst>
                    <a:ext uri="{FF2B5EF4-FFF2-40B4-BE49-F238E27FC236}">
                      <a16:creationId xmlns:a16="http://schemas.microsoft.com/office/drawing/2014/main" id="{2F62DA7F-F22C-4F95-AC32-F07E96BE2598}"/>
                    </a:ext>
                  </a:extLst>
                </p:cNvPr>
                <p:cNvSpPr>
                  <a:spLocks/>
                </p:cNvSpPr>
                <p:nvPr userDrawn="1"/>
              </p:nvSpPr>
              <p:spPr bwMode="auto">
                <a:xfrm>
                  <a:off x="3644" y="363"/>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7" name="Freeform 682">
                  <a:extLst>
                    <a:ext uri="{FF2B5EF4-FFF2-40B4-BE49-F238E27FC236}">
                      <a16:creationId xmlns:a16="http://schemas.microsoft.com/office/drawing/2014/main" id="{2472FD9B-4B2D-4B14-AC06-E7CEB9EF417D}"/>
                    </a:ext>
                  </a:extLst>
                </p:cNvPr>
                <p:cNvSpPr>
                  <a:spLocks/>
                </p:cNvSpPr>
                <p:nvPr userDrawn="1"/>
              </p:nvSpPr>
              <p:spPr bwMode="auto">
                <a:xfrm>
                  <a:off x="3649" y="35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8" name="Freeform 683">
                  <a:extLst>
                    <a:ext uri="{FF2B5EF4-FFF2-40B4-BE49-F238E27FC236}">
                      <a16:creationId xmlns:a16="http://schemas.microsoft.com/office/drawing/2014/main" id="{E45B76AB-2278-47A5-80C6-0078D3357833}"/>
                    </a:ext>
                  </a:extLst>
                </p:cNvPr>
                <p:cNvSpPr>
                  <a:spLocks/>
                </p:cNvSpPr>
                <p:nvPr userDrawn="1"/>
              </p:nvSpPr>
              <p:spPr bwMode="auto">
                <a:xfrm>
                  <a:off x="3644" y="3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9" name="Freeform 684">
                  <a:extLst>
                    <a:ext uri="{FF2B5EF4-FFF2-40B4-BE49-F238E27FC236}">
                      <a16:creationId xmlns:a16="http://schemas.microsoft.com/office/drawing/2014/main" id="{463BFD3C-29BF-4126-AB2E-B2B509B445AA}"/>
                    </a:ext>
                  </a:extLst>
                </p:cNvPr>
                <p:cNvSpPr>
                  <a:spLocks/>
                </p:cNvSpPr>
                <p:nvPr userDrawn="1"/>
              </p:nvSpPr>
              <p:spPr bwMode="auto">
                <a:xfrm>
                  <a:off x="3644" y="3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0" name="Freeform 685">
                  <a:extLst>
                    <a:ext uri="{FF2B5EF4-FFF2-40B4-BE49-F238E27FC236}">
                      <a16:creationId xmlns:a16="http://schemas.microsoft.com/office/drawing/2014/main" id="{8095D964-F134-41A8-96C6-A53B4715F49A}"/>
                    </a:ext>
                  </a:extLst>
                </p:cNvPr>
                <p:cNvSpPr>
                  <a:spLocks/>
                </p:cNvSpPr>
                <p:nvPr userDrawn="1"/>
              </p:nvSpPr>
              <p:spPr bwMode="auto">
                <a:xfrm>
                  <a:off x="3634" y="313"/>
                  <a:ext cx="20" cy="25"/>
                </a:xfrm>
                <a:custGeom>
                  <a:avLst/>
                  <a:gdLst>
                    <a:gd name="T0" fmla="*/ 0 w 4"/>
                    <a:gd name="T1" fmla="*/ 1 h 5"/>
                    <a:gd name="T2" fmla="*/ 0 w 4"/>
                    <a:gd name="T3" fmla="*/ 3 h 5"/>
                    <a:gd name="T4" fmla="*/ 4 w 4"/>
                    <a:gd name="T5" fmla="*/ 5 h 5"/>
                    <a:gd name="T6" fmla="*/ 4 w 4"/>
                    <a:gd name="T7" fmla="*/ 3 h 5"/>
                    <a:gd name="T8" fmla="*/ 2 w 4"/>
                    <a:gd name="T9" fmla="*/ 4 h 5"/>
                    <a:gd name="T10" fmla="*/ 3 w 4"/>
                    <a:gd name="T11" fmla="*/ 3 h 5"/>
                    <a:gd name="T12" fmla="*/ 1 w 4"/>
                    <a:gd name="T13" fmla="*/ 0 h 5"/>
                    <a:gd name="T14" fmla="*/ 1 w 4"/>
                    <a:gd name="T15" fmla="*/ 1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1" y="1"/>
                        <a:pt x="1" y="3"/>
                        <a:pt x="0" y="3"/>
                      </a:cubicBezTo>
                      <a:cubicBezTo>
                        <a:pt x="0" y="4"/>
                        <a:pt x="3" y="5"/>
                        <a:pt x="4" y="5"/>
                      </a:cubicBezTo>
                      <a:cubicBezTo>
                        <a:pt x="4" y="5"/>
                        <a:pt x="4" y="4"/>
                        <a:pt x="4" y="3"/>
                      </a:cubicBezTo>
                      <a:cubicBezTo>
                        <a:pt x="3" y="4"/>
                        <a:pt x="2" y="5"/>
                        <a:pt x="2" y="4"/>
                      </a:cubicBezTo>
                      <a:cubicBezTo>
                        <a:pt x="2" y="3"/>
                        <a:pt x="2" y="3"/>
                        <a:pt x="3" y="3"/>
                      </a:cubicBezTo>
                      <a:cubicBezTo>
                        <a:pt x="2" y="3"/>
                        <a:pt x="2" y="1"/>
                        <a:pt x="1"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1" name="Freeform 686">
                  <a:extLst>
                    <a:ext uri="{FF2B5EF4-FFF2-40B4-BE49-F238E27FC236}">
                      <a16:creationId xmlns:a16="http://schemas.microsoft.com/office/drawing/2014/main" id="{A271AA9D-7EA1-40C4-B80A-14BA57BEFBBD}"/>
                    </a:ext>
                  </a:extLst>
                </p:cNvPr>
                <p:cNvSpPr>
                  <a:spLocks/>
                </p:cNvSpPr>
                <p:nvPr userDrawn="1"/>
              </p:nvSpPr>
              <p:spPr bwMode="auto">
                <a:xfrm>
                  <a:off x="3654" y="338"/>
                  <a:ext cx="5" cy="5"/>
                </a:xfrm>
                <a:custGeom>
                  <a:avLst/>
                  <a:gdLst>
                    <a:gd name="T0" fmla="*/ 0 w 1"/>
                    <a:gd name="T1" fmla="*/ 1 h 1"/>
                    <a:gd name="T2" fmla="*/ 0 w 1"/>
                    <a:gd name="T3" fmla="*/ 1 h 1"/>
                    <a:gd name="T4" fmla="*/ 1 w 1"/>
                    <a:gd name="T5" fmla="*/ 1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1"/>
                        <a:pt x="0" y="1"/>
                        <a:pt x="1" y="1"/>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2" name="Freeform 687">
                  <a:extLst>
                    <a:ext uri="{FF2B5EF4-FFF2-40B4-BE49-F238E27FC236}">
                      <a16:creationId xmlns:a16="http://schemas.microsoft.com/office/drawing/2014/main" id="{05A4A793-8698-4D2E-9A36-BDEEA7587CCF}"/>
                    </a:ext>
                  </a:extLst>
                </p:cNvPr>
                <p:cNvSpPr>
                  <a:spLocks/>
                </p:cNvSpPr>
                <p:nvPr userDrawn="1"/>
              </p:nvSpPr>
              <p:spPr bwMode="auto">
                <a:xfrm>
                  <a:off x="3639" y="343"/>
                  <a:ext cx="15" cy="15"/>
                </a:xfrm>
                <a:custGeom>
                  <a:avLst/>
                  <a:gdLst>
                    <a:gd name="T0" fmla="*/ 2 w 3"/>
                    <a:gd name="T1" fmla="*/ 2 h 3"/>
                    <a:gd name="T2" fmla="*/ 0 w 3"/>
                    <a:gd name="T3" fmla="*/ 0 h 3"/>
                    <a:gd name="T4" fmla="*/ 1 w 3"/>
                    <a:gd name="T5" fmla="*/ 2 h 3"/>
                    <a:gd name="T6" fmla="*/ 2 w 3"/>
                    <a:gd name="T7" fmla="*/ 2 h 3"/>
                    <a:gd name="T8" fmla="*/ 2 w 3"/>
                    <a:gd name="T9" fmla="*/ 3 h 3"/>
                    <a:gd name="T10" fmla="*/ 2 w 3"/>
                    <a:gd name="T11" fmla="*/ 2 h 3"/>
                    <a:gd name="T12" fmla="*/ 2 w 3"/>
                    <a:gd name="T13" fmla="*/ 2 h 3"/>
                    <a:gd name="T14" fmla="*/ 2 w 3"/>
                    <a:gd name="T15" fmla="*/ 2 h 3"/>
                    <a:gd name="T16" fmla="*/ 2 w 3"/>
                    <a:gd name="T17" fmla="*/ 2 h 3"/>
                    <a:gd name="T18" fmla="*/ 2 w 3"/>
                    <a:gd name="T19" fmla="*/ 2 h 3"/>
                    <a:gd name="T20" fmla="*/ 2 w 3"/>
                    <a:gd name="T21" fmla="*/ 2 h 3"/>
                    <a:gd name="T22" fmla="*/ 2 w 3"/>
                    <a:gd name="T23" fmla="*/ 2 h 3"/>
                    <a:gd name="T24" fmla="*/ 2 w 3"/>
                    <a:gd name="T25" fmla="*/ 2 h 3"/>
                    <a:gd name="T26" fmla="*/ 2 w 3"/>
                    <a:gd name="T27" fmla="*/ 2 h 3"/>
                    <a:gd name="T28" fmla="*/ 2 w 3"/>
                    <a:gd name="T29" fmla="*/ 2 h 3"/>
                    <a:gd name="T30" fmla="*/ 3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1"/>
                        <a:pt x="1" y="0"/>
                        <a:pt x="0" y="0"/>
                      </a:cubicBezTo>
                      <a:cubicBezTo>
                        <a:pt x="0" y="1"/>
                        <a:pt x="1" y="1"/>
                        <a:pt x="1" y="2"/>
                      </a:cubicBezTo>
                      <a:cubicBezTo>
                        <a:pt x="1" y="1"/>
                        <a:pt x="1" y="3"/>
                        <a:pt x="2" y="2"/>
                      </a:cubicBezTo>
                      <a:cubicBezTo>
                        <a:pt x="2" y="2"/>
                        <a:pt x="2" y="2"/>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2"/>
                        <a:pt x="2" y="2"/>
                      </a:cubicBezTo>
                      <a:cubicBezTo>
                        <a:pt x="2" y="2"/>
                        <a:pt x="2" y="2"/>
                        <a:pt x="2" y="2"/>
                      </a:cubicBezTo>
                      <a:cubicBezTo>
                        <a:pt x="2" y="2"/>
                        <a:pt x="2" y="2"/>
                        <a:pt x="2" y="2"/>
                      </a:cubicBezTo>
                      <a:cubicBezTo>
                        <a:pt x="3" y="0"/>
                        <a:pt x="3" y="0"/>
                        <a:pt x="3" y="0"/>
                      </a:cubicBezTo>
                      <a:cubicBezTo>
                        <a:pt x="2"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3" name="Freeform 688">
                  <a:extLst>
                    <a:ext uri="{FF2B5EF4-FFF2-40B4-BE49-F238E27FC236}">
                      <a16:creationId xmlns:a16="http://schemas.microsoft.com/office/drawing/2014/main" id="{3B9459ED-9661-44EF-B5B6-FEFD57099569}"/>
                    </a:ext>
                  </a:extLst>
                </p:cNvPr>
                <p:cNvSpPr>
                  <a:spLocks/>
                </p:cNvSpPr>
                <p:nvPr userDrawn="1"/>
              </p:nvSpPr>
              <p:spPr bwMode="auto">
                <a:xfrm>
                  <a:off x="3620"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4" name="Freeform 689">
                  <a:extLst>
                    <a:ext uri="{FF2B5EF4-FFF2-40B4-BE49-F238E27FC236}">
                      <a16:creationId xmlns:a16="http://schemas.microsoft.com/office/drawing/2014/main" id="{4125EC38-3CBE-494F-8314-1076ABDD83FE}"/>
                    </a:ext>
                  </a:extLst>
                </p:cNvPr>
                <p:cNvSpPr>
                  <a:spLocks/>
                </p:cNvSpPr>
                <p:nvPr userDrawn="1"/>
              </p:nvSpPr>
              <p:spPr bwMode="auto">
                <a:xfrm>
                  <a:off x="3620" y="383"/>
                  <a:ext cx="14" cy="10"/>
                </a:xfrm>
                <a:custGeom>
                  <a:avLst/>
                  <a:gdLst>
                    <a:gd name="T0" fmla="*/ 0 w 3"/>
                    <a:gd name="T1" fmla="*/ 0 h 2"/>
                    <a:gd name="T2" fmla="*/ 1 w 3"/>
                    <a:gd name="T3" fmla="*/ 1 h 2"/>
                    <a:gd name="T4" fmla="*/ 0 w 3"/>
                    <a:gd name="T5" fmla="*/ 1 h 2"/>
                    <a:gd name="T6" fmla="*/ 1 w 3"/>
                    <a:gd name="T7" fmla="*/ 1 h 2"/>
                    <a:gd name="T8" fmla="*/ 1 w 3"/>
                    <a:gd name="T9" fmla="*/ 1 h 2"/>
                    <a:gd name="T10" fmla="*/ 3 w 3"/>
                    <a:gd name="T11" fmla="*/ 0 h 2"/>
                    <a:gd name="T12" fmla="*/ 0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0"/>
                      </a:moveTo>
                      <a:cubicBezTo>
                        <a:pt x="0" y="0"/>
                        <a:pt x="1" y="0"/>
                        <a:pt x="1" y="1"/>
                      </a:cubicBezTo>
                      <a:cubicBezTo>
                        <a:pt x="0" y="1"/>
                        <a:pt x="0" y="1"/>
                        <a:pt x="0" y="1"/>
                      </a:cubicBezTo>
                      <a:cubicBezTo>
                        <a:pt x="0" y="1"/>
                        <a:pt x="0" y="2"/>
                        <a:pt x="1" y="1"/>
                      </a:cubicBezTo>
                      <a:cubicBezTo>
                        <a:pt x="1" y="1"/>
                        <a:pt x="1" y="1"/>
                        <a:pt x="1"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5" name="Freeform 690">
                  <a:extLst>
                    <a:ext uri="{FF2B5EF4-FFF2-40B4-BE49-F238E27FC236}">
                      <a16:creationId xmlns:a16="http://schemas.microsoft.com/office/drawing/2014/main" id="{B95F8622-25FF-4078-95CF-E5B225DD31C9}"/>
                    </a:ext>
                  </a:extLst>
                </p:cNvPr>
                <p:cNvSpPr>
                  <a:spLocks/>
                </p:cNvSpPr>
                <p:nvPr userDrawn="1"/>
              </p:nvSpPr>
              <p:spPr bwMode="auto">
                <a:xfrm>
                  <a:off x="3630" y="358"/>
                  <a:ext cx="4" cy="10"/>
                </a:xfrm>
                <a:custGeom>
                  <a:avLst/>
                  <a:gdLst>
                    <a:gd name="T0" fmla="*/ 1 w 1"/>
                    <a:gd name="T1" fmla="*/ 2 h 2"/>
                    <a:gd name="T2" fmla="*/ 1 w 1"/>
                    <a:gd name="T3" fmla="*/ 0 h 2"/>
                    <a:gd name="T4" fmla="*/ 0 w 1"/>
                    <a:gd name="T5" fmla="*/ 1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0"/>
                        <a:pt x="1" y="0"/>
                        <a:pt x="1" y="0"/>
                      </a:cubicBezTo>
                      <a:cubicBezTo>
                        <a:pt x="0" y="1"/>
                        <a:pt x="0" y="1"/>
                        <a:pt x="0" y="1"/>
                      </a:cubicBezTo>
                      <a:cubicBezTo>
                        <a:pt x="0" y="1"/>
                        <a:pt x="0" y="1"/>
                        <a:pt x="0" y="1"/>
                      </a:cubicBezTo>
                      <a:cubicBezTo>
                        <a:pt x="0" y="2"/>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6" name="Freeform 691">
                  <a:extLst>
                    <a:ext uri="{FF2B5EF4-FFF2-40B4-BE49-F238E27FC236}">
                      <a16:creationId xmlns:a16="http://schemas.microsoft.com/office/drawing/2014/main" id="{A9540549-E835-46A4-A687-9836BDBEEF98}"/>
                    </a:ext>
                  </a:extLst>
                </p:cNvPr>
                <p:cNvSpPr>
                  <a:spLocks/>
                </p:cNvSpPr>
                <p:nvPr userDrawn="1"/>
              </p:nvSpPr>
              <p:spPr bwMode="auto">
                <a:xfrm>
                  <a:off x="3659" y="33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7" name="Freeform 692">
                  <a:extLst>
                    <a:ext uri="{FF2B5EF4-FFF2-40B4-BE49-F238E27FC236}">
                      <a16:creationId xmlns:a16="http://schemas.microsoft.com/office/drawing/2014/main" id="{327C7D1A-CF8F-4AB7-8741-709E9BD57CBA}"/>
                    </a:ext>
                  </a:extLst>
                </p:cNvPr>
                <p:cNvSpPr>
                  <a:spLocks/>
                </p:cNvSpPr>
                <p:nvPr userDrawn="1"/>
              </p:nvSpPr>
              <p:spPr bwMode="auto">
                <a:xfrm>
                  <a:off x="3664" y="32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8" name="Freeform 693">
                  <a:extLst>
                    <a:ext uri="{FF2B5EF4-FFF2-40B4-BE49-F238E27FC236}">
                      <a16:creationId xmlns:a16="http://schemas.microsoft.com/office/drawing/2014/main" id="{38734EC1-BB2F-4336-ACF2-6FEAC663C346}"/>
                    </a:ext>
                  </a:extLst>
                </p:cNvPr>
                <p:cNvSpPr>
                  <a:spLocks/>
                </p:cNvSpPr>
                <p:nvPr userDrawn="1"/>
              </p:nvSpPr>
              <p:spPr bwMode="auto">
                <a:xfrm>
                  <a:off x="3963" y="53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9" name="Freeform 694">
                  <a:extLst>
                    <a:ext uri="{FF2B5EF4-FFF2-40B4-BE49-F238E27FC236}">
                      <a16:creationId xmlns:a16="http://schemas.microsoft.com/office/drawing/2014/main" id="{4F8701E7-FB9B-4EEB-A40D-F5D47A112E79}"/>
                    </a:ext>
                  </a:extLst>
                </p:cNvPr>
                <p:cNvSpPr>
                  <a:spLocks/>
                </p:cNvSpPr>
                <p:nvPr userDrawn="1"/>
              </p:nvSpPr>
              <p:spPr bwMode="auto">
                <a:xfrm>
                  <a:off x="3968" y="5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0" name="Freeform 695">
                  <a:extLst>
                    <a:ext uri="{FF2B5EF4-FFF2-40B4-BE49-F238E27FC236}">
                      <a16:creationId xmlns:a16="http://schemas.microsoft.com/office/drawing/2014/main" id="{D6F2BCBE-F0E9-45D9-8411-B06976868D8C}"/>
                    </a:ext>
                  </a:extLst>
                </p:cNvPr>
                <p:cNvSpPr>
                  <a:spLocks/>
                </p:cNvSpPr>
                <p:nvPr userDrawn="1"/>
              </p:nvSpPr>
              <p:spPr bwMode="auto">
                <a:xfrm>
                  <a:off x="3824" y="283"/>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1" name="Freeform 696">
                  <a:extLst>
                    <a:ext uri="{FF2B5EF4-FFF2-40B4-BE49-F238E27FC236}">
                      <a16:creationId xmlns:a16="http://schemas.microsoft.com/office/drawing/2014/main" id="{ECBFB8CB-7FA1-411F-AF62-CF97B760BCA5}"/>
                    </a:ext>
                  </a:extLst>
                </p:cNvPr>
                <p:cNvSpPr>
                  <a:spLocks/>
                </p:cNvSpPr>
                <p:nvPr userDrawn="1"/>
              </p:nvSpPr>
              <p:spPr bwMode="auto">
                <a:xfrm>
                  <a:off x="3928" y="3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2" name="Freeform 697">
                  <a:extLst>
                    <a:ext uri="{FF2B5EF4-FFF2-40B4-BE49-F238E27FC236}">
                      <a16:creationId xmlns:a16="http://schemas.microsoft.com/office/drawing/2014/main" id="{3335BAED-E87D-4645-B080-EF7E1CD38AB1}"/>
                    </a:ext>
                  </a:extLst>
                </p:cNvPr>
                <p:cNvSpPr>
                  <a:spLocks/>
                </p:cNvSpPr>
                <p:nvPr userDrawn="1"/>
              </p:nvSpPr>
              <p:spPr bwMode="auto">
                <a:xfrm>
                  <a:off x="3948" y="38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3" name="Freeform 698">
                  <a:extLst>
                    <a:ext uri="{FF2B5EF4-FFF2-40B4-BE49-F238E27FC236}">
                      <a16:creationId xmlns:a16="http://schemas.microsoft.com/office/drawing/2014/main" id="{24CF16B2-6F01-4C41-ACC1-071240CBCB4B}"/>
                    </a:ext>
                  </a:extLst>
                </p:cNvPr>
                <p:cNvSpPr>
                  <a:spLocks/>
                </p:cNvSpPr>
                <p:nvPr userDrawn="1"/>
              </p:nvSpPr>
              <p:spPr bwMode="auto">
                <a:xfrm>
                  <a:off x="3938" y="6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4" name="Freeform 699">
                  <a:extLst>
                    <a:ext uri="{FF2B5EF4-FFF2-40B4-BE49-F238E27FC236}">
                      <a16:creationId xmlns:a16="http://schemas.microsoft.com/office/drawing/2014/main" id="{13B293BC-D262-471F-B674-D300B825892B}"/>
                    </a:ext>
                  </a:extLst>
                </p:cNvPr>
                <p:cNvSpPr>
                  <a:spLocks/>
                </p:cNvSpPr>
                <p:nvPr userDrawn="1"/>
              </p:nvSpPr>
              <p:spPr bwMode="auto">
                <a:xfrm>
                  <a:off x="3714" y="268"/>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2" y="1"/>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5" name="Freeform 700">
                  <a:extLst>
                    <a:ext uri="{FF2B5EF4-FFF2-40B4-BE49-F238E27FC236}">
                      <a16:creationId xmlns:a16="http://schemas.microsoft.com/office/drawing/2014/main" id="{07FEE1A9-5184-49FB-A3C6-B171A18A0174}"/>
                    </a:ext>
                  </a:extLst>
                </p:cNvPr>
                <p:cNvSpPr>
                  <a:spLocks/>
                </p:cNvSpPr>
                <p:nvPr userDrawn="1"/>
              </p:nvSpPr>
              <p:spPr bwMode="auto">
                <a:xfrm>
                  <a:off x="3918"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6" name="Freeform 701">
                  <a:extLst>
                    <a:ext uri="{FF2B5EF4-FFF2-40B4-BE49-F238E27FC236}">
                      <a16:creationId xmlns:a16="http://schemas.microsoft.com/office/drawing/2014/main" id="{47B0E9CF-8D98-4F0E-B31B-A21A84EE68F2}"/>
                    </a:ext>
                  </a:extLst>
                </p:cNvPr>
                <p:cNvSpPr>
                  <a:spLocks/>
                </p:cNvSpPr>
                <p:nvPr userDrawn="1"/>
              </p:nvSpPr>
              <p:spPr bwMode="auto">
                <a:xfrm>
                  <a:off x="3724" y="26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7" name="Freeform 702">
                  <a:extLst>
                    <a:ext uri="{FF2B5EF4-FFF2-40B4-BE49-F238E27FC236}">
                      <a16:creationId xmlns:a16="http://schemas.microsoft.com/office/drawing/2014/main" id="{ED7A2C90-B224-4083-813F-C855F7FA7E2A}"/>
                    </a:ext>
                  </a:extLst>
                </p:cNvPr>
                <p:cNvSpPr>
                  <a:spLocks/>
                </p:cNvSpPr>
                <p:nvPr userDrawn="1"/>
              </p:nvSpPr>
              <p:spPr bwMode="auto">
                <a:xfrm>
                  <a:off x="3644"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8" name="Freeform 703">
                  <a:extLst>
                    <a:ext uri="{FF2B5EF4-FFF2-40B4-BE49-F238E27FC236}">
                      <a16:creationId xmlns:a16="http://schemas.microsoft.com/office/drawing/2014/main" id="{9E938552-DEB1-4DF5-9D03-9EC7516964D0}"/>
                    </a:ext>
                  </a:extLst>
                </p:cNvPr>
                <p:cNvSpPr>
                  <a:spLocks/>
                </p:cNvSpPr>
                <p:nvPr userDrawn="1"/>
              </p:nvSpPr>
              <p:spPr bwMode="auto">
                <a:xfrm>
                  <a:off x="3644" y="5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9" name="Rectangle 704">
                  <a:extLst>
                    <a:ext uri="{FF2B5EF4-FFF2-40B4-BE49-F238E27FC236}">
                      <a16:creationId xmlns:a16="http://schemas.microsoft.com/office/drawing/2014/main" id="{18E1C25D-D6EE-49DC-9AF7-997961258568}"/>
                    </a:ext>
                  </a:extLst>
                </p:cNvPr>
                <p:cNvSpPr>
                  <a:spLocks noChangeArrowheads="1"/>
                </p:cNvSpPr>
                <p:nvPr userDrawn="1"/>
              </p:nvSpPr>
              <p:spPr bwMode="auto">
                <a:xfrm>
                  <a:off x="3679"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0" name="Freeform 705">
                  <a:extLst>
                    <a:ext uri="{FF2B5EF4-FFF2-40B4-BE49-F238E27FC236}">
                      <a16:creationId xmlns:a16="http://schemas.microsoft.com/office/drawing/2014/main" id="{5B1EAA83-CFBC-4C7E-B865-CB69D3B5CC39}"/>
                    </a:ext>
                  </a:extLst>
                </p:cNvPr>
                <p:cNvSpPr>
                  <a:spLocks/>
                </p:cNvSpPr>
                <p:nvPr userDrawn="1"/>
              </p:nvSpPr>
              <p:spPr bwMode="auto">
                <a:xfrm>
                  <a:off x="3659" y="29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1" name="Freeform 706">
                  <a:extLst>
                    <a:ext uri="{FF2B5EF4-FFF2-40B4-BE49-F238E27FC236}">
                      <a16:creationId xmlns:a16="http://schemas.microsoft.com/office/drawing/2014/main" id="{64F694F1-57A1-4E8F-8970-1CB619228140}"/>
                    </a:ext>
                  </a:extLst>
                </p:cNvPr>
                <p:cNvSpPr>
                  <a:spLocks/>
                </p:cNvSpPr>
                <p:nvPr userDrawn="1"/>
              </p:nvSpPr>
              <p:spPr bwMode="auto">
                <a:xfrm>
                  <a:off x="3739" y="2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2" name="Freeform 707">
                  <a:extLst>
                    <a:ext uri="{FF2B5EF4-FFF2-40B4-BE49-F238E27FC236}">
                      <a16:creationId xmlns:a16="http://schemas.microsoft.com/office/drawing/2014/main" id="{ABD54DDE-D29E-4EC0-ABA7-167DC9D004BF}"/>
                    </a:ext>
                  </a:extLst>
                </p:cNvPr>
                <p:cNvSpPr>
                  <a:spLocks/>
                </p:cNvSpPr>
                <p:nvPr userDrawn="1"/>
              </p:nvSpPr>
              <p:spPr bwMode="auto">
                <a:xfrm>
                  <a:off x="3679" y="3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3" name="Freeform 708">
                  <a:extLst>
                    <a:ext uri="{FF2B5EF4-FFF2-40B4-BE49-F238E27FC236}">
                      <a16:creationId xmlns:a16="http://schemas.microsoft.com/office/drawing/2014/main" id="{A604B7A1-C7E5-402C-BCCA-044F9C742EF0}"/>
                    </a:ext>
                  </a:extLst>
                </p:cNvPr>
                <p:cNvSpPr>
                  <a:spLocks/>
                </p:cNvSpPr>
                <p:nvPr userDrawn="1"/>
              </p:nvSpPr>
              <p:spPr bwMode="auto">
                <a:xfrm>
                  <a:off x="3679" y="30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4" name="Freeform 709">
                  <a:extLst>
                    <a:ext uri="{FF2B5EF4-FFF2-40B4-BE49-F238E27FC236}">
                      <a16:creationId xmlns:a16="http://schemas.microsoft.com/office/drawing/2014/main" id="{F8A0D7EA-CF11-4825-9FE7-EE44F6463982}"/>
                    </a:ext>
                  </a:extLst>
                </p:cNvPr>
                <p:cNvSpPr>
                  <a:spLocks/>
                </p:cNvSpPr>
                <p:nvPr userDrawn="1"/>
              </p:nvSpPr>
              <p:spPr bwMode="auto">
                <a:xfrm>
                  <a:off x="3679" y="30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5" name="Freeform 710">
                  <a:extLst>
                    <a:ext uri="{FF2B5EF4-FFF2-40B4-BE49-F238E27FC236}">
                      <a16:creationId xmlns:a16="http://schemas.microsoft.com/office/drawing/2014/main" id="{BC48EFDD-D613-4FC9-9CBA-20F5D5436466}"/>
                    </a:ext>
                  </a:extLst>
                </p:cNvPr>
                <p:cNvSpPr>
                  <a:spLocks/>
                </p:cNvSpPr>
                <p:nvPr userDrawn="1"/>
              </p:nvSpPr>
              <p:spPr bwMode="auto">
                <a:xfrm>
                  <a:off x="3794" y="6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6" name="Rectangle 711">
                  <a:extLst>
                    <a:ext uri="{FF2B5EF4-FFF2-40B4-BE49-F238E27FC236}">
                      <a16:creationId xmlns:a16="http://schemas.microsoft.com/office/drawing/2014/main" id="{3CBF0124-5673-4651-948C-CCD8CFDAFA9E}"/>
                    </a:ext>
                  </a:extLst>
                </p:cNvPr>
                <p:cNvSpPr>
                  <a:spLocks noChangeArrowheads="1"/>
                </p:cNvSpPr>
                <p:nvPr userDrawn="1"/>
              </p:nvSpPr>
              <p:spPr bwMode="auto">
                <a:xfrm>
                  <a:off x="3888" y="2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7" name="Freeform 712">
                  <a:extLst>
                    <a:ext uri="{FF2B5EF4-FFF2-40B4-BE49-F238E27FC236}">
                      <a16:creationId xmlns:a16="http://schemas.microsoft.com/office/drawing/2014/main" id="{CFF12C92-B093-4DA9-A242-49637DA8BF72}"/>
                    </a:ext>
                  </a:extLst>
                </p:cNvPr>
                <p:cNvSpPr>
                  <a:spLocks/>
                </p:cNvSpPr>
                <p:nvPr userDrawn="1"/>
              </p:nvSpPr>
              <p:spPr bwMode="auto">
                <a:xfrm>
                  <a:off x="3883" y="283"/>
                  <a:ext cx="15" cy="10"/>
                </a:xfrm>
                <a:custGeom>
                  <a:avLst/>
                  <a:gdLst>
                    <a:gd name="T0" fmla="*/ 3 w 3"/>
                    <a:gd name="T1" fmla="*/ 1 h 2"/>
                    <a:gd name="T2" fmla="*/ 1 w 3"/>
                    <a:gd name="T3" fmla="*/ 0 h 2"/>
                    <a:gd name="T4" fmla="*/ 0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1"/>
                        <a:pt x="1" y="0"/>
                      </a:cubicBezTo>
                      <a:cubicBezTo>
                        <a:pt x="0" y="2"/>
                        <a:pt x="0" y="2"/>
                        <a:pt x="0" y="2"/>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8" name="Freeform 713">
                  <a:extLst>
                    <a:ext uri="{FF2B5EF4-FFF2-40B4-BE49-F238E27FC236}">
                      <a16:creationId xmlns:a16="http://schemas.microsoft.com/office/drawing/2014/main" id="{7C1228CF-48A9-4D19-AD80-76843BC93D3D}"/>
                    </a:ext>
                  </a:extLst>
                </p:cNvPr>
                <p:cNvSpPr>
                  <a:spLocks noEditPoints="1"/>
                </p:cNvSpPr>
                <p:nvPr userDrawn="1"/>
              </p:nvSpPr>
              <p:spPr bwMode="auto">
                <a:xfrm>
                  <a:off x="3605" y="213"/>
                  <a:ext cx="378" cy="500"/>
                </a:xfrm>
                <a:custGeom>
                  <a:avLst/>
                  <a:gdLst>
                    <a:gd name="T0" fmla="*/ 72 w 76"/>
                    <a:gd name="T1" fmla="*/ 68 h 100"/>
                    <a:gd name="T2" fmla="*/ 73 w 76"/>
                    <a:gd name="T3" fmla="*/ 61 h 100"/>
                    <a:gd name="T4" fmla="*/ 74 w 76"/>
                    <a:gd name="T5" fmla="*/ 58 h 100"/>
                    <a:gd name="T6" fmla="*/ 73 w 76"/>
                    <a:gd name="T7" fmla="*/ 52 h 100"/>
                    <a:gd name="T8" fmla="*/ 72 w 76"/>
                    <a:gd name="T9" fmla="*/ 44 h 100"/>
                    <a:gd name="T10" fmla="*/ 65 w 76"/>
                    <a:gd name="T11" fmla="*/ 35 h 100"/>
                    <a:gd name="T12" fmla="*/ 65 w 76"/>
                    <a:gd name="T13" fmla="*/ 35 h 100"/>
                    <a:gd name="T14" fmla="*/ 68 w 76"/>
                    <a:gd name="T15" fmla="*/ 33 h 100"/>
                    <a:gd name="T16" fmla="*/ 66 w 76"/>
                    <a:gd name="T17" fmla="*/ 28 h 100"/>
                    <a:gd name="T18" fmla="*/ 62 w 76"/>
                    <a:gd name="T19" fmla="*/ 23 h 100"/>
                    <a:gd name="T20" fmla="*/ 53 w 76"/>
                    <a:gd name="T21" fmla="*/ 18 h 100"/>
                    <a:gd name="T22" fmla="*/ 54 w 76"/>
                    <a:gd name="T23" fmla="*/ 11 h 100"/>
                    <a:gd name="T24" fmla="*/ 46 w 76"/>
                    <a:gd name="T25" fmla="*/ 9 h 100"/>
                    <a:gd name="T26" fmla="*/ 46 w 76"/>
                    <a:gd name="T27" fmla="*/ 4 h 100"/>
                    <a:gd name="T28" fmla="*/ 42 w 76"/>
                    <a:gd name="T29" fmla="*/ 3 h 100"/>
                    <a:gd name="T30" fmla="*/ 33 w 76"/>
                    <a:gd name="T31" fmla="*/ 6 h 100"/>
                    <a:gd name="T32" fmla="*/ 28 w 76"/>
                    <a:gd name="T33" fmla="*/ 6 h 100"/>
                    <a:gd name="T34" fmla="*/ 19 w 76"/>
                    <a:gd name="T35" fmla="*/ 7 h 100"/>
                    <a:gd name="T36" fmla="*/ 17 w 76"/>
                    <a:gd name="T37" fmla="*/ 11 h 100"/>
                    <a:gd name="T38" fmla="*/ 12 w 76"/>
                    <a:gd name="T39" fmla="*/ 14 h 100"/>
                    <a:gd name="T40" fmla="*/ 11 w 76"/>
                    <a:gd name="T41" fmla="*/ 19 h 100"/>
                    <a:gd name="T42" fmla="*/ 15 w 76"/>
                    <a:gd name="T43" fmla="*/ 18 h 100"/>
                    <a:gd name="T44" fmla="*/ 15 w 76"/>
                    <a:gd name="T45" fmla="*/ 16 h 100"/>
                    <a:gd name="T46" fmla="*/ 20 w 76"/>
                    <a:gd name="T47" fmla="*/ 14 h 100"/>
                    <a:gd name="T48" fmla="*/ 29 w 76"/>
                    <a:gd name="T49" fmla="*/ 11 h 100"/>
                    <a:gd name="T50" fmla="*/ 39 w 76"/>
                    <a:gd name="T51" fmla="*/ 11 h 100"/>
                    <a:gd name="T52" fmla="*/ 44 w 76"/>
                    <a:gd name="T53" fmla="*/ 14 h 100"/>
                    <a:gd name="T54" fmla="*/ 45 w 76"/>
                    <a:gd name="T55" fmla="*/ 14 h 100"/>
                    <a:gd name="T56" fmla="*/ 50 w 76"/>
                    <a:gd name="T57" fmla="*/ 18 h 100"/>
                    <a:gd name="T58" fmla="*/ 58 w 76"/>
                    <a:gd name="T59" fmla="*/ 30 h 100"/>
                    <a:gd name="T60" fmla="*/ 59 w 76"/>
                    <a:gd name="T61" fmla="*/ 35 h 100"/>
                    <a:gd name="T62" fmla="*/ 64 w 76"/>
                    <a:gd name="T63" fmla="*/ 43 h 100"/>
                    <a:gd name="T64" fmla="*/ 66 w 76"/>
                    <a:gd name="T65" fmla="*/ 51 h 100"/>
                    <a:gd name="T66" fmla="*/ 64 w 76"/>
                    <a:gd name="T67" fmla="*/ 59 h 100"/>
                    <a:gd name="T68" fmla="*/ 63 w 76"/>
                    <a:gd name="T69" fmla="*/ 69 h 100"/>
                    <a:gd name="T70" fmla="*/ 60 w 76"/>
                    <a:gd name="T71" fmla="*/ 78 h 100"/>
                    <a:gd name="T72" fmla="*/ 54 w 76"/>
                    <a:gd name="T73" fmla="*/ 89 h 100"/>
                    <a:gd name="T74" fmla="*/ 39 w 76"/>
                    <a:gd name="T75" fmla="*/ 91 h 100"/>
                    <a:gd name="T76" fmla="*/ 36 w 76"/>
                    <a:gd name="T77" fmla="*/ 91 h 100"/>
                    <a:gd name="T78" fmla="*/ 28 w 76"/>
                    <a:gd name="T79" fmla="*/ 88 h 100"/>
                    <a:gd name="T80" fmla="*/ 19 w 76"/>
                    <a:gd name="T81" fmla="*/ 80 h 100"/>
                    <a:gd name="T82" fmla="*/ 10 w 76"/>
                    <a:gd name="T83" fmla="*/ 69 h 100"/>
                    <a:gd name="T84" fmla="*/ 6 w 76"/>
                    <a:gd name="T85" fmla="*/ 57 h 100"/>
                    <a:gd name="T86" fmla="*/ 2 w 76"/>
                    <a:gd name="T87" fmla="*/ 66 h 100"/>
                    <a:gd name="T88" fmla="*/ 8 w 76"/>
                    <a:gd name="T89" fmla="*/ 79 h 100"/>
                    <a:gd name="T90" fmla="*/ 9 w 76"/>
                    <a:gd name="T91" fmla="*/ 82 h 100"/>
                    <a:gd name="T92" fmla="*/ 21 w 76"/>
                    <a:gd name="T93" fmla="*/ 93 h 100"/>
                    <a:gd name="T94" fmla="*/ 29 w 76"/>
                    <a:gd name="T95" fmla="*/ 95 h 100"/>
                    <a:gd name="T96" fmla="*/ 37 w 76"/>
                    <a:gd name="T97" fmla="*/ 97 h 100"/>
                    <a:gd name="T98" fmla="*/ 39 w 76"/>
                    <a:gd name="T99" fmla="*/ 99 h 100"/>
                    <a:gd name="T100" fmla="*/ 45 w 76"/>
                    <a:gd name="T101" fmla="*/ 97 h 100"/>
                    <a:gd name="T102" fmla="*/ 53 w 76"/>
                    <a:gd name="T103" fmla="*/ 95 h 100"/>
                    <a:gd name="T104" fmla="*/ 58 w 76"/>
                    <a:gd name="T105" fmla="*/ 90 h 100"/>
                    <a:gd name="T106" fmla="*/ 61 w 76"/>
                    <a:gd name="T107" fmla="*/ 88 h 100"/>
                    <a:gd name="T108" fmla="*/ 67 w 76"/>
                    <a:gd name="T109" fmla="*/ 82 h 100"/>
                    <a:gd name="T110" fmla="*/ 71 w 76"/>
                    <a:gd name="T111" fmla="*/ 71 h 100"/>
                    <a:gd name="T112" fmla="*/ 66 w 76"/>
                    <a:gd name="T113" fmla="*/ 34 h 100"/>
                    <a:gd name="T114" fmla="*/ 17 w 76"/>
                    <a:gd name="T115"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00">
                      <a:moveTo>
                        <a:pt x="71" y="72"/>
                      </a:moveTo>
                      <a:cubicBezTo>
                        <a:pt x="72" y="72"/>
                        <a:pt x="72" y="72"/>
                        <a:pt x="72" y="72"/>
                      </a:cubicBezTo>
                      <a:cubicBezTo>
                        <a:pt x="73" y="73"/>
                        <a:pt x="72" y="74"/>
                        <a:pt x="73" y="73"/>
                      </a:cubicBezTo>
                      <a:cubicBezTo>
                        <a:pt x="71" y="72"/>
                        <a:pt x="74" y="69"/>
                        <a:pt x="72" y="68"/>
                      </a:cubicBezTo>
                      <a:cubicBezTo>
                        <a:pt x="72" y="68"/>
                        <a:pt x="72" y="68"/>
                        <a:pt x="72" y="68"/>
                      </a:cubicBezTo>
                      <a:cubicBezTo>
                        <a:pt x="72" y="68"/>
                        <a:pt x="72" y="68"/>
                        <a:pt x="72" y="68"/>
                      </a:cubicBezTo>
                      <a:cubicBezTo>
                        <a:pt x="74" y="67"/>
                        <a:pt x="71" y="67"/>
                        <a:pt x="71" y="65"/>
                      </a:cubicBezTo>
                      <a:cubicBezTo>
                        <a:pt x="72" y="64"/>
                        <a:pt x="72" y="64"/>
                        <a:pt x="72" y="64"/>
                      </a:cubicBezTo>
                      <a:cubicBezTo>
                        <a:pt x="72" y="63"/>
                        <a:pt x="72" y="63"/>
                        <a:pt x="72" y="63"/>
                      </a:cubicBezTo>
                      <a:cubicBezTo>
                        <a:pt x="72" y="63"/>
                        <a:pt x="73" y="63"/>
                        <a:pt x="72" y="63"/>
                      </a:cubicBezTo>
                      <a:cubicBezTo>
                        <a:pt x="72" y="61"/>
                        <a:pt x="72" y="61"/>
                        <a:pt x="72" y="61"/>
                      </a:cubicBezTo>
                      <a:cubicBezTo>
                        <a:pt x="73" y="61"/>
                        <a:pt x="73" y="61"/>
                        <a:pt x="73" y="61"/>
                      </a:cubicBezTo>
                      <a:cubicBezTo>
                        <a:pt x="72" y="61"/>
                        <a:pt x="72" y="60"/>
                        <a:pt x="71" y="59"/>
                      </a:cubicBezTo>
                      <a:cubicBezTo>
                        <a:pt x="72" y="59"/>
                        <a:pt x="72" y="60"/>
                        <a:pt x="72" y="60"/>
                      </a:cubicBezTo>
                      <a:cubicBezTo>
                        <a:pt x="71" y="58"/>
                        <a:pt x="71" y="58"/>
                        <a:pt x="71" y="58"/>
                      </a:cubicBezTo>
                      <a:cubicBezTo>
                        <a:pt x="72" y="58"/>
                        <a:pt x="73" y="59"/>
                        <a:pt x="73" y="60"/>
                      </a:cubicBezTo>
                      <a:cubicBezTo>
                        <a:pt x="75" y="59"/>
                        <a:pt x="72" y="59"/>
                        <a:pt x="74" y="56"/>
                      </a:cubicBezTo>
                      <a:cubicBezTo>
                        <a:pt x="74" y="58"/>
                        <a:pt x="74" y="58"/>
                        <a:pt x="74" y="58"/>
                      </a:cubicBezTo>
                      <a:cubicBezTo>
                        <a:pt x="75" y="57"/>
                        <a:pt x="75" y="56"/>
                        <a:pt x="76" y="55"/>
                      </a:cubicBezTo>
                      <a:cubicBezTo>
                        <a:pt x="75" y="55"/>
                        <a:pt x="73" y="57"/>
                        <a:pt x="73" y="56"/>
                      </a:cubicBezTo>
                      <a:cubicBezTo>
                        <a:pt x="73" y="56"/>
                        <a:pt x="73" y="55"/>
                        <a:pt x="73" y="54"/>
                      </a:cubicBezTo>
                      <a:cubicBezTo>
                        <a:pt x="73" y="54"/>
                        <a:pt x="73" y="54"/>
                        <a:pt x="73" y="53"/>
                      </a:cubicBezTo>
                      <a:cubicBezTo>
                        <a:pt x="74" y="53"/>
                        <a:pt x="74" y="53"/>
                        <a:pt x="74" y="53"/>
                      </a:cubicBezTo>
                      <a:cubicBezTo>
                        <a:pt x="74" y="52"/>
                        <a:pt x="73" y="52"/>
                        <a:pt x="73" y="52"/>
                      </a:cubicBezTo>
                      <a:cubicBezTo>
                        <a:pt x="73" y="51"/>
                        <a:pt x="74" y="50"/>
                        <a:pt x="75" y="50"/>
                      </a:cubicBezTo>
                      <a:cubicBezTo>
                        <a:pt x="75" y="48"/>
                        <a:pt x="73" y="51"/>
                        <a:pt x="73" y="49"/>
                      </a:cubicBezTo>
                      <a:cubicBezTo>
                        <a:pt x="73" y="48"/>
                        <a:pt x="73" y="47"/>
                        <a:pt x="71" y="46"/>
                      </a:cubicBezTo>
                      <a:cubicBezTo>
                        <a:pt x="72" y="45"/>
                        <a:pt x="72" y="46"/>
                        <a:pt x="73" y="45"/>
                      </a:cubicBezTo>
                      <a:cubicBezTo>
                        <a:pt x="71" y="44"/>
                        <a:pt x="71" y="44"/>
                        <a:pt x="71" y="44"/>
                      </a:cubicBezTo>
                      <a:cubicBezTo>
                        <a:pt x="71" y="44"/>
                        <a:pt x="72" y="44"/>
                        <a:pt x="72" y="44"/>
                      </a:cubicBezTo>
                      <a:cubicBezTo>
                        <a:pt x="71" y="44"/>
                        <a:pt x="71" y="44"/>
                        <a:pt x="70" y="43"/>
                      </a:cubicBezTo>
                      <a:cubicBezTo>
                        <a:pt x="69" y="43"/>
                        <a:pt x="72" y="41"/>
                        <a:pt x="70" y="40"/>
                      </a:cubicBezTo>
                      <a:cubicBezTo>
                        <a:pt x="70" y="39"/>
                        <a:pt x="71" y="40"/>
                        <a:pt x="71" y="40"/>
                      </a:cubicBezTo>
                      <a:cubicBezTo>
                        <a:pt x="70" y="38"/>
                        <a:pt x="70" y="38"/>
                        <a:pt x="68" y="37"/>
                      </a:cubicBezTo>
                      <a:cubicBezTo>
                        <a:pt x="69" y="36"/>
                        <a:pt x="69" y="36"/>
                        <a:pt x="69" y="36"/>
                      </a:cubicBezTo>
                      <a:cubicBezTo>
                        <a:pt x="68" y="37"/>
                        <a:pt x="66" y="36"/>
                        <a:pt x="65" y="35"/>
                      </a:cubicBezTo>
                      <a:cubicBezTo>
                        <a:pt x="65" y="36"/>
                        <a:pt x="65" y="36"/>
                        <a:pt x="64" y="36"/>
                      </a:cubicBezTo>
                      <a:cubicBezTo>
                        <a:pt x="63" y="35"/>
                        <a:pt x="63" y="35"/>
                        <a:pt x="63" y="35"/>
                      </a:cubicBezTo>
                      <a:cubicBezTo>
                        <a:pt x="63" y="35"/>
                        <a:pt x="64" y="35"/>
                        <a:pt x="65" y="35"/>
                      </a:cubicBezTo>
                      <a:cubicBezTo>
                        <a:pt x="64" y="35"/>
                        <a:pt x="64" y="35"/>
                        <a:pt x="64" y="35"/>
                      </a:cubicBezTo>
                      <a:cubicBezTo>
                        <a:pt x="64" y="34"/>
                        <a:pt x="65" y="34"/>
                        <a:pt x="66" y="34"/>
                      </a:cubicBezTo>
                      <a:cubicBezTo>
                        <a:pt x="66" y="35"/>
                        <a:pt x="66" y="35"/>
                        <a:pt x="65" y="35"/>
                      </a:cubicBezTo>
                      <a:cubicBezTo>
                        <a:pt x="66" y="35"/>
                        <a:pt x="67" y="35"/>
                        <a:pt x="68" y="35"/>
                      </a:cubicBezTo>
                      <a:cubicBezTo>
                        <a:pt x="68" y="35"/>
                        <a:pt x="68" y="35"/>
                        <a:pt x="67" y="35"/>
                      </a:cubicBezTo>
                      <a:cubicBezTo>
                        <a:pt x="68" y="35"/>
                        <a:pt x="68" y="35"/>
                        <a:pt x="68" y="35"/>
                      </a:cubicBezTo>
                      <a:cubicBezTo>
                        <a:pt x="68" y="34"/>
                        <a:pt x="68" y="34"/>
                        <a:pt x="67" y="34"/>
                      </a:cubicBezTo>
                      <a:cubicBezTo>
                        <a:pt x="69" y="33"/>
                        <a:pt x="69" y="33"/>
                        <a:pt x="69" y="33"/>
                      </a:cubicBezTo>
                      <a:cubicBezTo>
                        <a:pt x="68" y="33"/>
                        <a:pt x="68" y="33"/>
                        <a:pt x="68" y="33"/>
                      </a:cubicBezTo>
                      <a:cubicBezTo>
                        <a:pt x="68" y="33"/>
                        <a:pt x="68" y="31"/>
                        <a:pt x="68" y="31"/>
                      </a:cubicBezTo>
                      <a:cubicBezTo>
                        <a:pt x="66" y="30"/>
                        <a:pt x="64" y="30"/>
                        <a:pt x="62" y="28"/>
                      </a:cubicBezTo>
                      <a:cubicBezTo>
                        <a:pt x="63" y="28"/>
                        <a:pt x="64" y="27"/>
                        <a:pt x="65" y="27"/>
                      </a:cubicBezTo>
                      <a:cubicBezTo>
                        <a:pt x="64" y="28"/>
                        <a:pt x="66" y="28"/>
                        <a:pt x="66" y="29"/>
                      </a:cubicBezTo>
                      <a:cubicBezTo>
                        <a:pt x="66" y="29"/>
                        <a:pt x="67" y="29"/>
                        <a:pt x="67" y="29"/>
                      </a:cubicBezTo>
                      <a:cubicBezTo>
                        <a:pt x="67" y="29"/>
                        <a:pt x="67" y="28"/>
                        <a:pt x="66" y="28"/>
                      </a:cubicBezTo>
                      <a:cubicBezTo>
                        <a:pt x="66" y="28"/>
                        <a:pt x="65" y="27"/>
                        <a:pt x="65" y="27"/>
                      </a:cubicBezTo>
                      <a:cubicBezTo>
                        <a:pt x="66" y="27"/>
                        <a:pt x="65" y="26"/>
                        <a:pt x="66" y="26"/>
                      </a:cubicBezTo>
                      <a:cubicBezTo>
                        <a:pt x="64" y="27"/>
                        <a:pt x="64" y="25"/>
                        <a:pt x="63" y="24"/>
                      </a:cubicBezTo>
                      <a:cubicBezTo>
                        <a:pt x="63" y="24"/>
                        <a:pt x="64" y="24"/>
                        <a:pt x="64" y="25"/>
                      </a:cubicBezTo>
                      <a:cubicBezTo>
                        <a:pt x="65" y="23"/>
                        <a:pt x="61" y="24"/>
                        <a:pt x="62" y="23"/>
                      </a:cubicBezTo>
                      <a:cubicBezTo>
                        <a:pt x="62" y="23"/>
                        <a:pt x="62" y="23"/>
                        <a:pt x="62" y="23"/>
                      </a:cubicBezTo>
                      <a:cubicBezTo>
                        <a:pt x="61" y="23"/>
                        <a:pt x="61" y="21"/>
                        <a:pt x="62" y="21"/>
                      </a:cubicBezTo>
                      <a:cubicBezTo>
                        <a:pt x="62" y="21"/>
                        <a:pt x="62" y="21"/>
                        <a:pt x="62" y="21"/>
                      </a:cubicBezTo>
                      <a:cubicBezTo>
                        <a:pt x="61" y="20"/>
                        <a:pt x="59" y="17"/>
                        <a:pt x="57" y="18"/>
                      </a:cubicBezTo>
                      <a:cubicBezTo>
                        <a:pt x="57" y="17"/>
                        <a:pt x="59" y="16"/>
                        <a:pt x="59" y="16"/>
                      </a:cubicBezTo>
                      <a:cubicBezTo>
                        <a:pt x="59" y="16"/>
                        <a:pt x="57" y="17"/>
                        <a:pt x="56" y="17"/>
                      </a:cubicBezTo>
                      <a:cubicBezTo>
                        <a:pt x="54" y="17"/>
                        <a:pt x="53" y="18"/>
                        <a:pt x="53" y="18"/>
                      </a:cubicBezTo>
                      <a:cubicBezTo>
                        <a:pt x="54" y="17"/>
                        <a:pt x="56" y="14"/>
                        <a:pt x="57" y="14"/>
                      </a:cubicBezTo>
                      <a:cubicBezTo>
                        <a:pt x="57" y="14"/>
                        <a:pt x="57" y="13"/>
                        <a:pt x="56" y="13"/>
                      </a:cubicBezTo>
                      <a:cubicBezTo>
                        <a:pt x="56" y="13"/>
                        <a:pt x="55" y="15"/>
                        <a:pt x="55" y="15"/>
                      </a:cubicBezTo>
                      <a:cubicBezTo>
                        <a:pt x="55" y="13"/>
                        <a:pt x="55" y="13"/>
                        <a:pt x="55" y="11"/>
                      </a:cubicBezTo>
                      <a:cubicBezTo>
                        <a:pt x="55" y="12"/>
                        <a:pt x="53" y="13"/>
                        <a:pt x="52" y="13"/>
                      </a:cubicBezTo>
                      <a:cubicBezTo>
                        <a:pt x="53" y="13"/>
                        <a:pt x="54" y="11"/>
                        <a:pt x="54" y="11"/>
                      </a:cubicBezTo>
                      <a:cubicBezTo>
                        <a:pt x="54" y="11"/>
                        <a:pt x="53" y="11"/>
                        <a:pt x="53" y="11"/>
                      </a:cubicBezTo>
                      <a:cubicBezTo>
                        <a:pt x="52" y="11"/>
                        <a:pt x="51" y="12"/>
                        <a:pt x="51" y="12"/>
                      </a:cubicBezTo>
                      <a:cubicBezTo>
                        <a:pt x="52" y="12"/>
                        <a:pt x="53" y="10"/>
                        <a:pt x="53" y="9"/>
                      </a:cubicBezTo>
                      <a:cubicBezTo>
                        <a:pt x="52" y="10"/>
                        <a:pt x="51" y="8"/>
                        <a:pt x="51" y="8"/>
                      </a:cubicBezTo>
                      <a:cubicBezTo>
                        <a:pt x="51" y="9"/>
                        <a:pt x="51" y="9"/>
                        <a:pt x="51" y="9"/>
                      </a:cubicBezTo>
                      <a:cubicBezTo>
                        <a:pt x="50" y="7"/>
                        <a:pt x="48" y="10"/>
                        <a:pt x="46" y="9"/>
                      </a:cubicBezTo>
                      <a:cubicBezTo>
                        <a:pt x="47" y="9"/>
                        <a:pt x="48" y="7"/>
                        <a:pt x="47" y="6"/>
                      </a:cubicBezTo>
                      <a:cubicBezTo>
                        <a:pt x="46" y="7"/>
                        <a:pt x="43" y="10"/>
                        <a:pt x="41" y="10"/>
                      </a:cubicBezTo>
                      <a:cubicBezTo>
                        <a:pt x="41" y="10"/>
                        <a:pt x="41" y="10"/>
                        <a:pt x="41" y="10"/>
                      </a:cubicBezTo>
                      <a:cubicBezTo>
                        <a:pt x="40" y="10"/>
                        <a:pt x="40" y="10"/>
                        <a:pt x="40" y="10"/>
                      </a:cubicBezTo>
                      <a:cubicBezTo>
                        <a:pt x="41" y="8"/>
                        <a:pt x="45" y="6"/>
                        <a:pt x="47" y="6"/>
                      </a:cubicBezTo>
                      <a:cubicBezTo>
                        <a:pt x="46" y="5"/>
                        <a:pt x="47" y="5"/>
                        <a:pt x="46" y="4"/>
                      </a:cubicBezTo>
                      <a:cubicBezTo>
                        <a:pt x="46" y="4"/>
                        <a:pt x="47" y="4"/>
                        <a:pt x="47" y="4"/>
                      </a:cubicBezTo>
                      <a:cubicBezTo>
                        <a:pt x="47" y="4"/>
                        <a:pt x="45" y="2"/>
                        <a:pt x="45" y="2"/>
                      </a:cubicBezTo>
                      <a:cubicBezTo>
                        <a:pt x="44" y="3"/>
                        <a:pt x="42" y="3"/>
                        <a:pt x="42" y="4"/>
                      </a:cubicBezTo>
                      <a:cubicBezTo>
                        <a:pt x="42" y="4"/>
                        <a:pt x="45" y="4"/>
                        <a:pt x="45" y="4"/>
                      </a:cubicBezTo>
                      <a:cubicBezTo>
                        <a:pt x="45" y="5"/>
                        <a:pt x="42" y="6"/>
                        <a:pt x="40" y="5"/>
                      </a:cubicBezTo>
                      <a:cubicBezTo>
                        <a:pt x="40" y="5"/>
                        <a:pt x="41" y="3"/>
                        <a:pt x="42" y="3"/>
                      </a:cubicBezTo>
                      <a:cubicBezTo>
                        <a:pt x="41" y="3"/>
                        <a:pt x="39" y="3"/>
                        <a:pt x="39" y="3"/>
                      </a:cubicBezTo>
                      <a:cubicBezTo>
                        <a:pt x="40" y="2"/>
                        <a:pt x="40" y="2"/>
                        <a:pt x="40" y="2"/>
                      </a:cubicBezTo>
                      <a:cubicBezTo>
                        <a:pt x="39" y="2"/>
                        <a:pt x="38" y="4"/>
                        <a:pt x="37" y="2"/>
                      </a:cubicBezTo>
                      <a:cubicBezTo>
                        <a:pt x="37" y="2"/>
                        <a:pt x="36" y="0"/>
                        <a:pt x="36" y="1"/>
                      </a:cubicBezTo>
                      <a:cubicBezTo>
                        <a:pt x="36" y="2"/>
                        <a:pt x="35" y="7"/>
                        <a:pt x="35" y="8"/>
                      </a:cubicBezTo>
                      <a:cubicBezTo>
                        <a:pt x="35" y="8"/>
                        <a:pt x="33" y="6"/>
                        <a:pt x="33" y="6"/>
                      </a:cubicBezTo>
                      <a:cubicBezTo>
                        <a:pt x="32" y="4"/>
                        <a:pt x="34" y="3"/>
                        <a:pt x="34" y="2"/>
                      </a:cubicBezTo>
                      <a:cubicBezTo>
                        <a:pt x="33" y="2"/>
                        <a:pt x="33" y="3"/>
                        <a:pt x="33" y="3"/>
                      </a:cubicBezTo>
                      <a:cubicBezTo>
                        <a:pt x="32" y="2"/>
                        <a:pt x="33" y="2"/>
                        <a:pt x="32" y="2"/>
                      </a:cubicBezTo>
                      <a:cubicBezTo>
                        <a:pt x="32" y="3"/>
                        <a:pt x="30" y="2"/>
                        <a:pt x="31" y="3"/>
                      </a:cubicBezTo>
                      <a:cubicBezTo>
                        <a:pt x="30" y="3"/>
                        <a:pt x="30" y="3"/>
                        <a:pt x="29" y="3"/>
                      </a:cubicBezTo>
                      <a:cubicBezTo>
                        <a:pt x="30" y="3"/>
                        <a:pt x="28" y="6"/>
                        <a:pt x="28" y="6"/>
                      </a:cubicBezTo>
                      <a:cubicBezTo>
                        <a:pt x="28" y="6"/>
                        <a:pt x="27" y="5"/>
                        <a:pt x="27" y="5"/>
                      </a:cubicBezTo>
                      <a:cubicBezTo>
                        <a:pt x="25" y="5"/>
                        <a:pt x="24" y="5"/>
                        <a:pt x="22" y="6"/>
                      </a:cubicBezTo>
                      <a:cubicBezTo>
                        <a:pt x="22" y="5"/>
                        <a:pt x="21" y="5"/>
                        <a:pt x="21" y="5"/>
                      </a:cubicBezTo>
                      <a:cubicBezTo>
                        <a:pt x="21" y="5"/>
                        <a:pt x="21" y="6"/>
                        <a:pt x="21" y="6"/>
                      </a:cubicBezTo>
                      <a:cubicBezTo>
                        <a:pt x="19" y="5"/>
                        <a:pt x="22" y="5"/>
                        <a:pt x="20" y="4"/>
                      </a:cubicBezTo>
                      <a:cubicBezTo>
                        <a:pt x="21" y="5"/>
                        <a:pt x="19" y="6"/>
                        <a:pt x="19" y="7"/>
                      </a:cubicBezTo>
                      <a:cubicBezTo>
                        <a:pt x="20" y="7"/>
                        <a:pt x="21" y="6"/>
                        <a:pt x="21" y="5"/>
                      </a:cubicBezTo>
                      <a:cubicBezTo>
                        <a:pt x="22" y="7"/>
                        <a:pt x="21" y="9"/>
                        <a:pt x="20" y="10"/>
                      </a:cubicBezTo>
                      <a:cubicBezTo>
                        <a:pt x="19" y="11"/>
                        <a:pt x="19" y="10"/>
                        <a:pt x="19" y="10"/>
                      </a:cubicBezTo>
                      <a:cubicBezTo>
                        <a:pt x="17" y="11"/>
                        <a:pt x="19" y="14"/>
                        <a:pt x="17" y="14"/>
                      </a:cubicBezTo>
                      <a:cubicBezTo>
                        <a:pt x="15" y="14"/>
                        <a:pt x="15" y="12"/>
                        <a:pt x="15" y="12"/>
                      </a:cubicBezTo>
                      <a:cubicBezTo>
                        <a:pt x="15" y="11"/>
                        <a:pt x="16" y="11"/>
                        <a:pt x="17" y="11"/>
                      </a:cubicBezTo>
                      <a:cubicBezTo>
                        <a:pt x="16" y="11"/>
                        <a:pt x="16" y="11"/>
                        <a:pt x="16" y="11"/>
                      </a:cubicBezTo>
                      <a:cubicBezTo>
                        <a:pt x="16" y="10"/>
                        <a:pt x="16" y="10"/>
                        <a:pt x="17" y="10"/>
                      </a:cubicBezTo>
                      <a:cubicBezTo>
                        <a:pt x="16" y="10"/>
                        <a:pt x="15" y="10"/>
                        <a:pt x="14" y="11"/>
                      </a:cubicBezTo>
                      <a:cubicBezTo>
                        <a:pt x="13" y="12"/>
                        <a:pt x="12" y="13"/>
                        <a:pt x="11" y="13"/>
                      </a:cubicBezTo>
                      <a:cubicBezTo>
                        <a:pt x="11" y="14"/>
                        <a:pt x="11" y="15"/>
                        <a:pt x="12" y="15"/>
                      </a:cubicBezTo>
                      <a:cubicBezTo>
                        <a:pt x="12" y="14"/>
                        <a:pt x="12" y="14"/>
                        <a:pt x="12" y="14"/>
                      </a:cubicBezTo>
                      <a:cubicBezTo>
                        <a:pt x="13" y="14"/>
                        <a:pt x="12" y="16"/>
                        <a:pt x="13" y="15"/>
                      </a:cubicBezTo>
                      <a:cubicBezTo>
                        <a:pt x="13" y="17"/>
                        <a:pt x="13" y="18"/>
                        <a:pt x="12" y="18"/>
                      </a:cubicBezTo>
                      <a:cubicBezTo>
                        <a:pt x="11" y="18"/>
                        <a:pt x="11" y="18"/>
                        <a:pt x="11" y="18"/>
                      </a:cubicBezTo>
                      <a:cubicBezTo>
                        <a:pt x="11" y="18"/>
                        <a:pt x="12" y="18"/>
                        <a:pt x="12" y="17"/>
                      </a:cubicBezTo>
                      <a:cubicBezTo>
                        <a:pt x="12" y="18"/>
                        <a:pt x="9" y="18"/>
                        <a:pt x="10" y="19"/>
                      </a:cubicBezTo>
                      <a:cubicBezTo>
                        <a:pt x="11" y="19"/>
                        <a:pt x="11" y="19"/>
                        <a:pt x="11" y="19"/>
                      </a:cubicBezTo>
                      <a:cubicBezTo>
                        <a:pt x="12" y="20"/>
                        <a:pt x="12" y="22"/>
                        <a:pt x="11" y="22"/>
                      </a:cubicBezTo>
                      <a:cubicBezTo>
                        <a:pt x="13" y="22"/>
                        <a:pt x="11" y="22"/>
                        <a:pt x="13" y="22"/>
                      </a:cubicBezTo>
                      <a:cubicBezTo>
                        <a:pt x="11" y="22"/>
                        <a:pt x="14" y="20"/>
                        <a:pt x="12" y="20"/>
                      </a:cubicBezTo>
                      <a:cubicBezTo>
                        <a:pt x="14" y="20"/>
                        <a:pt x="13" y="19"/>
                        <a:pt x="15" y="19"/>
                      </a:cubicBezTo>
                      <a:cubicBezTo>
                        <a:pt x="15" y="19"/>
                        <a:pt x="14" y="19"/>
                        <a:pt x="15" y="19"/>
                      </a:cubicBezTo>
                      <a:cubicBezTo>
                        <a:pt x="15" y="18"/>
                        <a:pt x="15" y="18"/>
                        <a:pt x="15" y="18"/>
                      </a:cubicBezTo>
                      <a:cubicBezTo>
                        <a:pt x="15" y="18"/>
                        <a:pt x="15" y="18"/>
                        <a:pt x="15" y="18"/>
                      </a:cubicBezTo>
                      <a:cubicBezTo>
                        <a:pt x="15" y="18"/>
                        <a:pt x="15" y="18"/>
                        <a:pt x="15" y="18"/>
                      </a:cubicBezTo>
                      <a:cubicBezTo>
                        <a:pt x="15" y="18"/>
                        <a:pt x="15" y="18"/>
                        <a:pt x="15" y="18"/>
                      </a:cubicBezTo>
                      <a:cubicBezTo>
                        <a:pt x="14" y="18"/>
                        <a:pt x="14" y="18"/>
                        <a:pt x="14" y="18"/>
                      </a:cubicBezTo>
                      <a:cubicBezTo>
                        <a:pt x="14" y="17"/>
                        <a:pt x="14" y="16"/>
                        <a:pt x="14" y="16"/>
                      </a:cubicBezTo>
                      <a:cubicBezTo>
                        <a:pt x="15" y="15"/>
                        <a:pt x="15" y="16"/>
                        <a:pt x="15" y="16"/>
                      </a:cubicBezTo>
                      <a:cubicBezTo>
                        <a:pt x="15" y="15"/>
                        <a:pt x="15" y="15"/>
                        <a:pt x="15" y="15"/>
                      </a:cubicBezTo>
                      <a:cubicBezTo>
                        <a:pt x="16" y="16"/>
                        <a:pt x="17" y="15"/>
                        <a:pt x="17" y="16"/>
                      </a:cubicBezTo>
                      <a:cubicBezTo>
                        <a:pt x="17" y="16"/>
                        <a:pt x="17" y="16"/>
                        <a:pt x="17" y="16"/>
                      </a:cubicBezTo>
                      <a:cubicBezTo>
                        <a:pt x="18" y="16"/>
                        <a:pt x="19" y="16"/>
                        <a:pt x="19" y="15"/>
                      </a:cubicBezTo>
                      <a:cubicBezTo>
                        <a:pt x="19" y="15"/>
                        <a:pt x="19" y="13"/>
                        <a:pt x="19" y="14"/>
                      </a:cubicBezTo>
                      <a:cubicBezTo>
                        <a:pt x="19" y="14"/>
                        <a:pt x="20" y="14"/>
                        <a:pt x="20" y="14"/>
                      </a:cubicBezTo>
                      <a:cubicBezTo>
                        <a:pt x="20" y="13"/>
                        <a:pt x="20" y="13"/>
                        <a:pt x="20" y="13"/>
                      </a:cubicBezTo>
                      <a:cubicBezTo>
                        <a:pt x="20" y="13"/>
                        <a:pt x="20" y="13"/>
                        <a:pt x="20" y="13"/>
                      </a:cubicBezTo>
                      <a:cubicBezTo>
                        <a:pt x="22" y="12"/>
                        <a:pt x="23" y="10"/>
                        <a:pt x="25" y="11"/>
                      </a:cubicBezTo>
                      <a:cubicBezTo>
                        <a:pt x="25" y="11"/>
                        <a:pt x="25" y="10"/>
                        <a:pt x="26" y="10"/>
                      </a:cubicBezTo>
                      <a:cubicBezTo>
                        <a:pt x="27" y="11"/>
                        <a:pt x="27" y="11"/>
                        <a:pt x="27" y="11"/>
                      </a:cubicBezTo>
                      <a:cubicBezTo>
                        <a:pt x="27" y="11"/>
                        <a:pt x="29" y="12"/>
                        <a:pt x="29" y="11"/>
                      </a:cubicBezTo>
                      <a:cubicBezTo>
                        <a:pt x="29" y="12"/>
                        <a:pt x="30" y="12"/>
                        <a:pt x="31" y="12"/>
                      </a:cubicBezTo>
                      <a:cubicBezTo>
                        <a:pt x="31" y="12"/>
                        <a:pt x="32" y="11"/>
                        <a:pt x="33" y="12"/>
                      </a:cubicBezTo>
                      <a:cubicBezTo>
                        <a:pt x="33" y="11"/>
                        <a:pt x="33" y="11"/>
                        <a:pt x="33" y="11"/>
                      </a:cubicBezTo>
                      <a:cubicBezTo>
                        <a:pt x="34" y="11"/>
                        <a:pt x="34" y="10"/>
                        <a:pt x="35" y="10"/>
                      </a:cubicBezTo>
                      <a:cubicBezTo>
                        <a:pt x="36" y="9"/>
                        <a:pt x="36" y="9"/>
                        <a:pt x="36" y="9"/>
                      </a:cubicBezTo>
                      <a:cubicBezTo>
                        <a:pt x="37" y="9"/>
                        <a:pt x="38" y="11"/>
                        <a:pt x="39" y="11"/>
                      </a:cubicBezTo>
                      <a:cubicBezTo>
                        <a:pt x="39" y="11"/>
                        <a:pt x="38" y="11"/>
                        <a:pt x="38" y="11"/>
                      </a:cubicBezTo>
                      <a:cubicBezTo>
                        <a:pt x="39" y="12"/>
                        <a:pt x="40" y="12"/>
                        <a:pt x="41" y="12"/>
                      </a:cubicBezTo>
                      <a:cubicBezTo>
                        <a:pt x="41" y="12"/>
                        <a:pt x="42" y="12"/>
                        <a:pt x="43" y="13"/>
                      </a:cubicBezTo>
                      <a:cubicBezTo>
                        <a:pt x="43" y="13"/>
                        <a:pt x="43" y="13"/>
                        <a:pt x="44" y="13"/>
                      </a:cubicBezTo>
                      <a:cubicBezTo>
                        <a:pt x="44" y="13"/>
                        <a:pt x="44" y="13"/>
                        <a:pt x="43" y="13"/>
                      </a:cubicBezTo>
                      <a:cubicBezTo>
                        <a:pt x="43" y="13"/>
                        <a:pt x="44" y="14"/>
                        <a:pt x="44" y="14"/>
                      </a:cubicBezTo>
                      <a:cubicBezTo>
                        <a:pt x="44" y="14"/>
                        <a:pt x="44" y="14"/>
                        <a:pt x="44" y="14"/>
                      </a:cubicBezTo>
                      <a:cubicBezTo>
                        <a:pt x="44" y="14"/>
                        <a:pt x="44" y="14"/>
                        <a:pt x="44" y="14"/>
                      </a:cubicBezTo>
                      <a:cubicBezTo>
                        <a:pt x="44" y="14"/>
                        <a:pt x="44" y="14"/>
                        <a:pt x="45" y="14"/>
                      </a:cubicBezTo>
                      <a:cubicBezTo>
                        <a:pt x="44" y="15"/>
                        <a:pt x="44" y="15"/>
                        <a:pt x="44" y="15"/>
                      </a:cubicBezTo>
                      <a:cubicBezTo>
                        <a:pt x="44" y="15"/>
                        <a:pt x="45" y="15"/>
                        <a:pt x="45" y="15"/>
                      </a:cubicBezTo>
                      <a:cubicBezTo>
                        <a:pt x="45" y="15"/>
                        <a:pt x="45" y="15"/>
                        <a:pt x="45" y="14"/>
                      </a:cubicBezTo>
                      <a:cubicBezTo>
                        <a:pt x="46" y="14"/>
                        <a:pt x="46" y="14"/>
                        <a:pt x="46" y="14"/>
                      </a:cubicBezTo>
                      <a:cubicBezTo>
                        <a:pt x="46" y="15"/>
                        <a:pt x="47" y="14"/>
                        <a:pt x="47" y="16"/>
                      </a:cubicBezTo>
                      <a:cubicBezTo>
                        <a:pt x="48" y="15"/>
                        <a:pt x="49" y="17"/>
                        <a:pt x="50" y="16"/>
                      </a:cubicBezTo>
                      <a:cubicBezTo>
                        <a:pt x="50" y="16"/>
                        <a:pt x="50" y="16"/>
                        <a:pt x="50" y="16"/>
                      </a:cubicBezTo>
                      <a:cubicBezTo>
                        <a:pt x="50" y="16"/>
                        <a:pt x="50" y="17"/>
                        <a:pt x="51" y="17"/>
                      </a:cubicBezTo>
                      <a:cubicBezTo>
                        <a:pt x="50" y="18"/>
                        <a:pt x="50" y="18"/>
                        <a:pt x="50" y="18"/>
                      </a:cubicBezTo>
                      <a:cubicBezTo>
                        <a:pt x="52" y="18"/>
                        <a:pt x="52" y="18"/>
                        <a:pt x="52" y="18"/>
                      </a:cubicBezTo>
                      <a:cubicBezTo>
                        <a:pt x="52" y="19"/>
                        <a:pt x="52" y="19"/>
                        <a:pt x="51" y="19"/>
                      </a:cubicBezTo>
                      <a:cubicBezTo>
                        <a:pt x="53" y="20"/>
                        <a:pt x="52" y="20"/>
                        <a:pt x="54" y="20"/>
                      </a:cubicBezTo>
                      <a:cubicBezTo>
                        <a:pt x="54" y="21"/>
                        <a:pt x="54" y="21"/>
                        <a:pt x="54" y="21"/>
                      </a:cubicBezTo>
                      <a:cubicBezTo>
                        <a:pt x="54" y="21"/>
                        <a:pt x="55" y="21"/>
                        <a:pt x="55" y="22"/>
                      </a:cubicBezTo>
                      <a:cubicBezTo>
                        <a:pt x="55" y="23"/>
                        <a:pt x="58" y="26"/>
                        <a:pt x="58" y="30"/>
                      </a:cubicBezTo>
                      <a:cubicBezTo>
                        <a:pt x="60" y="28"/>
                        <a:pt x="58" y="31"/>
                        <a:pt x="60" y="31"/>
                      </a:cubicBezTo>
                      <a:cubicBezTo>
                        <a:pt x="59" y="31"/>
                        <a:pt x="59" y="32"/>
                        <a:pt x="58" y="31"/>
                      </a:cubicBezTo>
                      <a:cubicBezTo>
                        <a:pt x="60" y="32"/>
                        <a:pt x="58" y="34"/>
                        <a:pt x="60" y="34"/>
                      </a:cubicBezTo>
                      <a:cubicBezTo>
                        <a:pt x="60" y="34"/>
                        <a:pt x="59" y="34"/>
                        <a:pt x="59" y="34"/>
                      </a:cubicBezTo>
                      <a:cubicBezTo>
                        <a:pt x="59" y="34"/>
                        <a:pt x="60" y="35"/>
                        <a:pt x="60" y="35"/>
                      </a:cubicBezTo>
                      <a:cubicBezTo>
                        <a:pt x="59" y="35"/>
                        <a:pt x="59" y="35"/>
                        <a:pt x="59" y="35"/>
                      </a:cubicBezTo>
                      <a:cubicBezTo>
                        <a:pt x="59" y="36"/>
                        <a:pt x="61" y="36"/>
                        <a:pt x="63" y="35"/>
                      </a:cubicBezTo>
                      <a:cubicBezTo>
                        <a:pt x="62" y="36"/>
                        <a:pt x="62" y="36"/>
                        <a:pt x="63" y="37"/>
                      </a:cubicBezTo>
                      <a:cubicBezTo>
                        <a:pt x="63" y="37"/>
                        <a:pt x="63" y="38"/>
                        <a:pt x="62" y="37"/>
                      </a:cubicBezTo>
                      <a:cubicBezTo>
                        <a:pt x="62" y="37"/>
                        <a:pt x="62" y="40"/>
                        <a:pt x="64" y="40"/>
                      </a:cubicBezTo>
                      <a:cubicBezTo>
                        <a:pt x="63" y="40"/>
                        <a:pt x="64" y="41"/>
                        <a:pt x="64" y="41"/>
                      </a:cubicBezTo>
                      <a:cubicBezTo>
                        <a:pt x="64" y="42"/>
                        <a:pt x="64" y="42"/>
                        <a:pt x="64" y="43"/>
                      </a:cubicBezTo>
                      <a:cubicBezTo>
                        <a:pt x="65" y="43"/>
                        <a:pt x="65" y="43"/>
                        <a:pt x="65" y="43"/>
                      </a:cubicBezTo>
                      <a:cubicBezTo>
                        <a:pt x="66" y="43"/>
                        <a:pt x="65" y="44"/>
                        <a:pt x="65" y="45"/>
                      </a:cubicBezTo>
                      <a:cubicBezTo>
                        <a:pt x="65" y="45"/>
                        <a:pt x="65" y="45"/>
                        <a:pt x="65" y="45"/>
                      </a:cubicBezTo>
                      <a:cubicBezTo>
                        <a:pt x="65" y="47"/>
                        <a:pt x="66" y="46"/>
                        <a:pt x="65" y="48"/>
                      </a:cubicBezTo>
                      <a:cubicBezTo>
                        <a:pt x="66" y="48"/>
                        <a:pt x="66" y="48"/>
                        <a:pt x="66" y="48"/>
                      </a:cubicBezTo>
                      <a:cubicBezTo>
                        <a:pt x="68" y="48"/>
                        <a:pt x="65" y="50"/>
                        <a:pt x="66" y="51"/>
                      </a:cubicBezTo>
                      <a:cubicBezTo>
                        <a:pt x="66" y="50"/>
                        <a:pt x="66" y="50"/>
                        <a:pt x="66" y="50"/>
                      </a:cubicBezTo>
                      <a:cubicBezTo>
                        <a:pt x="67" y="51"/>
                        <a:pt x="64" y="53"/>
                        <a:pt x="64" y="53"/>
                      </a:cubicBezTo>
                      <a:cubicBezTo>
                        <a:pt x="63" y="53"/>
                        <a:pt x="63" y="53"/>
                        <a:pt x="63" y="53"/>
                      </a:cubicBezTo>
                      <a:cubicBezTo>
                        <a:pt x="62" y="55"/>
                        <a:pt x="64" y="53"/>
                        <a:pt x="65" y="54"/>
                      </a:cubicBezTo>
                      <a:cubicBezTo>
                        <a:pt x="64" y="55"/>
                        <a:pt x="63" y="54"/>
                        <a:pt x="63" y="55"/>
                      </a:cubicBezTo>
                      <a:cubicBezTo>
                        <a:pt x="62" y="55"/>
                        <a:pt x="65" y="57"/>
                        <a:pt x="64" y="59"/>
                      </a:cubicBezTo>
                      <a:cubicBezTo>
                        <a:pt x="64" y="58"/>
                        <a:pt x="65" y="58"/>
                        <a:pt x="65" y="59"/>
                      </a:cubicBezTo>
                      <a:cubicBezTo>
                        <a:pt x="65" y="60"/>
                        <a:pt x="63" y="61"/>
                        <a:pt x="64" y="62"/>
                      </a:cubicBezTo>
                      <a:cubicBezTo>
                        <a:pt x="64" y="62"/>
                        <a:pt x="64" y="62"/>
                        <a:pt x="64" y="62"/>
                      </a:cubicBezTo>
                      <a:cubicBezTo>
                        <a:pt x="64" y="63"/>
                        <a:pt x="64" y="65"/>
                        <a:pt x="65" y="65"/>
                      </a:cubicBezTo>
                      <a:cubicBezTo>
                        <a:pt x="63" y="65"/>
                        <a:pt x="64" y="66"/>
                        <a:pt x="64" y="68"/>
                      </a:cubicBezTo>
                      <a:cubicBezTo>
                        <a:pt x="64" y="69"/>
                        <a:pt x="64" y="70"/>
                        <a:pt x="63" y="69"/>
                      </a:cubicBezTo>
                      <a:cubicBezTo>
                        <a:pt x="63" y="69"/>
                        <a:pt x="62" y="71"/>
                        <a:pt x="62" y="71"/>
                      </a:cubicBezTo>
                      <a:cubicBezTo>
                        <a:pt x="62" y="71"/>
                        <a:pt x="62" y="71"/>
                        <a:pt x="62" y="71"/>
                      </a:cubicBezTo>
                      <a:cubicBezTo>
                        <a:pt x="61" y="72"/>
                        <a:pt x="62" y="73"/>
                        <a:pt x="62" y="74"/>
                      </a:cubicBezTo>
                      <a:cubicBezTo>
                        <a:pt x="62" y="74"/>
                        <a:pt x="62" y="74"/>
                        <a:pt x="61" y="74"/>
                      </a:cubicBezTo>
                      <a:cubicBezTo>
                        <a:pt x="60" y="75"/>
                        <a:pt x="60" y="76"/>
                        <a:pt x="61" y="78"/>
                      </a:cubicBezTo>
                      <a:cubicBezTo>
                        <a:pt x="60" y="78"/>
                        <a:pt x="60" y="78"/>
                        <a:pt x="60" y="78"/>
                      </a:cubicBezTo>
                      <a:cubicBezTo>
                        <a:pt x="60" y="78"/>
                        <a:pt x="57" y="79"/>
                        <a:pt x="57" y="81"/>
                      </a:cubicBezTo>
                      <a:cubicBezTo>
                        <a:pt x="57" y="81"/>
                        <a:pt x="56" y="81"/>
                        <a:pt x="56" y="81"/>
                      </a:cubicBezTo>
                      <a:cubicBezTo>
                        <a:pt x="56" y="82"/>
                        <a:pt x="55" y="83"/>
                        <a:pt x="54" y="83"/>
                      </a:cubicBezTo>
                      <a:cubicBezTo>
                        <a:pt x="53" y="84"/>
                        <a:pt x="52" y="84"/>
                        <a:pt x="53" y="86"/>
                      </a:cubicBezTo>
                      <a:cubicBezTo>
                        <a:pt x="52" y="87"/>
                        <a:pt x="52" y="87"/>
                        <a:pt x="52" y="87"/>
                      </a:cubicBezTo>
                      <a:cubicBezTo>
                        <a:pt x="54" y="86"/>
                        <a:pt x="53" y="89"/>
                        <a:pt x="54" y="89"/>
                      </a:cubicBezTo>
                      <a:cubicBezTo>
                        <a:pt x="54" y="89"/>
                        <a:pt x="52" y="89"/>
                        <a:pt x="52" y="88"/>
                      </a:cubicBezTo>
                      <a:cubicBezTo>
                        <a:pt x="53" y="88"/>
                        <a:pt x="53" y="88"/>
                        <a:pt x="53" y="88"/>
                      </a:cubicBezTo>
                      <a:cubicBezTo>
                        <a:pt x="52" y="87"/>
                        <a:pt x="50" y="89"/>
                        <a:pt x="50" y="88"/>
                      </a:cubicBezTo>
                      <a:cubicBezTo>
                        <a:pt x="47" y="90"/>
                        <a:pt x="43" y="90"/>
                        <a:pt x="40" y="90"/>
                      </a:cubicBezTo>
                      <a:cubicBezTo>
                        <a:pt x="40" y="91"/>
                        <a:pt x="40" y="91"/>
                        <a:pt x="40" y="91"/>
                      </a:cubicBezTo>
                      <a:cubicBezTo>
                        <a:pt x="39" y="91"/>
                        <a:pt x="39" y="91"/>
                        <a:pt x="39" y="91"/>
                      </a:cubicBezTo>
                      <a:cubicBezTo>
                        <a:pt x="39" y="91"/>
                        <a:pt x="39" y="90"/>
                        <a:pt x="39" y="90"/>
                      </a:cubicBezTo>
                      <a:cubicBezTo>
                        <a:pt x="39" y="89"/>
                        <a:pt x="38" y="91"/>
                        <a:pt x="38" y="91"/>
                      </a:cubicBezTo>
                      <a:cubicBezTo>
                        <a:pt x="36" y="90"/>
                        <a:pt x="39" y="89"/>
                        <a:pt x="38" y="89"/>
                      </a:cubicBezTo>
                      <a:cubicBezTo>
                        <a:pt x="38" y="89"/>
                        <a:pt x="38" y="89"/>
                        <a:pt x="38" y="89"/>
                      </a:cubicBezTo>
                      <a:cubicBezTo>
                        <a:pt x="38" y="90"/>
                        <a:pt x="38" y="90"/>
                        <a:pt x="38" y="90"/>
                      </a:cubicBezTo>
                      <a:cubicBezTo>
                        <a:pt x="37" y="90"/>
                        <a:pt x="37" y="91"/>
                        <a:pt x="36" y="91"/>
                      </a:cubicBezTo>
                      <a:cubicBezTo>
                        <a:pt x="35" y="90"/>
                        <a:pt x="36" y="90"/>
                        <a:pt x="36" y="90"/>
                      </a:cubicBezTo>
                      <a:cubicBezTo>
                        <a:pt x="36" y="89"/>
                        <a:pt x="36" y="89"/>
                        <a:pt x="35" y="89"/>
                      </a:cubicBezTo>
                      <a:cubicBezTo>
                        <a:pt x="35" y="89"/>
                        <a:pt x="34" y="89"/>
                        <a:pt x="34" y="89"/>
                      </a:cubicBezTo>
                      <a:cubicBezTo>
                        <a:pt x="34" y="90"/>
                        <a:pt x="34" y="90"/>
                        <a:pt x="34" y="90"/>
                      </a:cubicBezTo>
                      <a:cubicBezTo>
                        <a:pt x="33" y="91"/>
                        <a:pt x="33" y="90"/>
                        <a:pt x="33" y="91"/>
                      </a:cubicBezTo>
                      <a:cubicBezTo>
                        <a:pt x="33" y="89"/>
                        <a:pt x="28" y="89"/>
                        <a:pt x="28" y="88"/>
                      </a:cubicBezTo>
                      <a:cubicBezTo>
                        <a:pt x="26" y="88"/>
                        <a:pt x="26" y="87"/>
                        <a:pt x="25" y="87"/>
                      </a:cubicBezTo>
                      <a:cubicBezTo>
                        <a:pt x="25" y="87"/>
                        <a:pt x="24" y="88"/>
                        <a:pt x="23" y="88"/>
                      </a:cubicBezTo>
                      <a:cubicBezTo>
                        <a:pt x="25" y="86"/>
                        <a:pt x="23" y="86"/>
                        <a:pt x="23" y="83"/>
                      </a:cubicBezTo>
                      <a:cubicBezTo>
                        <a:pt x="23" y="85"/>
                        <a:pt x="21" y="82"/>
                        <a:pt x="20" y="84"/>
                      </a:cubicBezTo>
                      <a:cubicBezTo>
                        <a:pt x="20" y="83"/>
                        <a:pt x="21" y="83"/>
                        <a:pt x="21" y="82"/>
                      </a:cubicBezTo>
                      <a:cubicBezTo>
                        <a:pt x="20" y="82"/>
                        <a:pt x="19" y="81"/>
                        <a:pt x="19" y="80"/>
                      </a:cubicBezTo>
                      <a:cubicBezTo>
                        <a:pt x="18" y="79"/>
                        <a:pt x="18" y="78"/>
                        <a:pt x="17" y="77"/>
                      </a:cubicBezTo>
                      <a:cubicBezTo>
                        <a:pt x="16" y="77"/>
                        <a:pt x="16" y="78"/>
                        <a:pt x="15" y="78"/>
                      </a:cubicBezTo>
                      <a:cubicBezTo>
                        <a:pt x="16" y="76"/>
                        <a:pt x="16" y="76"/>
                        <a:pt x="16" y="76"/>
                      </a:cubicBezTo>
                      <a:cubicBezTo>
                        <a:pt x="16" y="75"/>
                        <a:pt x="14" y="76"/>
                        <a:pt x="15" y="75"/>
                      </a:cubicBezTo>
                      <a:cubicBezTo>
                        <a:pt x="14" y="75"/>
                        <a:pt x="14" y="76"/>
                        <a:pt x="14" y="75"/>
                      </a:cubicBezTo>
                      <a:cubicBezTo>
                        <a:pt x="13" y="73"/>
                        <a:pt x="12" y="71"/>
                        <a:pt x="10" y="69"/>
                      </a:cubicBezTo>
                      <a:cubicBezTo>
                        <a:pt x="9" y="66"/>
                        <a:pt x="8" y="64"/>
                        <a:pt x="9" y="61"/>
                      </a:cubicBezTo>
                      <a:cubicBezTo>
                        <a:pt x="9" y="62"/>
                        <a:pt x="8" y="61"/>
                        <a:pt x="8" y="61"/>
                      </a:cubicBezTo>
                      <a:cubicBezTo>
                        <a:pt x="8" y="61"/>
                        <a:pt x="7" y="61"/>
                        <a:pt x="7" y="61"/>
                      </a:cubicBezTo>
                      <a:cubicBezTo>
                        <a:pt x="7" y="61"/>
                        <a:pt x="7" y="61"/>
                        <a:pt x="7" y="60"/>
                      </a:cubicBezTo>
                      <a:cubicBezTo>
                        <a:pt x="7" y="59"/>
                        <a:pt x="8" y="59"/>
                        <a:pt x="8" y="59"/>
                      </a:cubicBezTo>
                      <a:cubicBezTo>
                        <a:pt x="6" y="59"/>
                        <a:pt x="7" y="57"/>
                        <a:pt x="6" y="57"/>
                      </a:cubicBezTo>
                      <a:cubicBezTo>
                        <a:pt x="6" y="57"/>
                        <a:pt x="6" y="57"/>
                        <a:pt x="6" y="57"/>
                      </a:cubicBezTo>
                      <a:cubicBezTo>
                        <a:pt x="4" y="57"/>
                        <a:pt x="3" y="59"/>
                        <a:pt x="1" y="60"/>
                      </a:cubicBezTo>
                      <a:cubicBezTo>
                        <a:pt x="3" y="60"/>
                        <a:pt x="0" y="63"/>
                        <a:pt x="2" y="64"/>
                      </a:cubicBezTo>
                      <a:cubicBezTo>
                        <a:pt x="2" y="65"/>
                        <a:pt x="2" y="64"/>
                        <a:pt x="1" y="65"/>
                      </a:cubicBezTo>
                      <a:cubicBezTo>
                        <a:pt x="2" y="65"/>
                        <a:pt x="3" y="65"/>
                        <a:pt x="3" y="66"/>
                      </a:cubicBezTo>
                      <a:cubicBezTo>
                        <a:pt x="2" y="66"/>
                        <a:pt x="2" y="66"/>
                        <a:pt x="2" y="66"/>
                      </a:cubicBezTo>
                      <a:cubicBezTo>
                        <a:pt x="4" y="69"/>
                        <a:pt x="3" y="70"/>
                        <a:pt x="5" y="74"/>
                      </a:cubicBezTo>
                      <a:cubicBezTo>
                        <a:pt x="5" y="73"/>
                        <a:pt x="5" y="73"/>
                        <a:pt x="5" y="73"/>
                      </a:cubicBezTo>
                      <a:cubicBezTo>
                        <a:pt x="5" y="74"/>
                        <a:pt x="5" y="74"/>
                        <a:pt x="5" y="74"/>
                      </a:cubicBezTo>
                      <a:cubicBezTo>
                        <a:pt x="7" y="74"/>
                        <a:pt x="4" y="73"/>
                        <a:pt x="6" y="73"/>
                      </a:cubicBezTo>
                      <a:cubicBezTo>
                        <a:pt x="5" y="74"/>
                        <a:pt x="9" y="77"/>
                        <a:pt x="7" y="79"/>
                      </a:cubicBezTo>
                      <a:cubicBezTo>
                        <a:pt x="8" y="80"/>
                        <a:pt x="8" y="78"/>
                        <a:pt x="8" y="79"/>
                      </a:cubicBezTo>
                      <a:cubicBezTo>
                        <a:pt x="8" y="79"/>
                        <a:pt x="8" y="79"/>
                        <a:pt x="8" y="79"/>
                      </a:cubicBezTo>
                      <a:cubicBezTo>
                        <a:pt x="9" y="79"/>
                        <a:pt x="9" y="79"/>
                        <a:pt x="9" y="79"/>
                      </a:cubicBezTo>
                      <a:cubicBezTo>
                        <a:pt x="9" y="80"/>
                        <a:pt x="9" y="80"/>
                        <a:pt x="8" y="81"/>
                      </a:cubicBezTo>
                      <a:cubicBezTo>
                        <a:pt x="8" y="81"/>
                        <a:pt x="8" y="80"/>
                        <a:pt x="8" y="80"/>
                      </a:cubicBezTo>
                      <a:cubicBezTo>
                        <a:pt x="8" y="81"/>
                        <a:pt x="10" y="82"/>
                        <a:pt x="10" y="83"/>
                      </a:cubicBezTo>
                      <a:cubicBezTo>
                        <a:pt x="9" y="82"/>
                        <a:pt x="9" y="82"/>
                        <a:pt x="9" y="82"/>
                      </a:cubicBezTo>
                      <a:cubicBezTo>
                        <a:pt x="12" y="84"/>
                        <a:pt x="14" y="87"/>
                        <a:pt x="17" y="88"/>
                      </a:cubicBezTo>
                      <a:cubicBezTo>
                        <a:pt x="17" y="88"/>
                        <a:pt x="17" y="88"/>
                        <a:pt x="17" y="88"/>
                      </a:cubicBezTo>
                      <a:cubicBezTo>
                        <a:pt x="19" y="89"/>
                        <a:pt x="18" y="89"/>
                        <a:pt x="20" y="91"/>
                      </a:cubicBezTo>
                      <a:cubicBezTo>
                        <a:pt x="20" y="91"/>
                        <a:pt x="20" y="91"/>
                        <a:pt x="20" y="91"/>
                      </a:cubicBezTo>
                      <a:cubicBezTo>
                        <a:pt x="21" y="91"/>
                        <a:pt x="21" y="91"/>
                        <a:pt x="22" y="91"/>
                      </a:cubicBezTo>
                      <a:cubicBezTo>
                        <a:pt x="21" y="91"/>
                        <a:pt x="22" y="93"/>
                        <a:pt x="21" y="93"/>
                      </a:cubicBezTo>
                      <a:cubicBezTo>
                        <a:pt x="24" y="93"/>
                        <a:pt x="23" y="93"/>
                        <a:pt x="25" y="92"/>
                      </a:cubicBezTo>
                      <a:cubicBezTo>
                        <a:pt x="25" y="93"/>
                        <a:pt x="25" y="93"/>
                        <a:pt x="25" y="93"/>
                      </a:cubicBezTo>
                      <a:cubicBezTo>
                        <a:pt x="26" y="93"/>
                        <a:pt x="26" y="92"/>
                        <a:pt x="27" y="93"/>
                      </a:cubicBezTo>
                      <a:cubicBezTo>
                        <a:pt x="26" y="93"/>
                        <a:pt x="27" y="94"/>
                        <a:pt x="26" y="94"/>
                      </a:cubicBezTo>
                      <a:cubicBezTo>
                        <a:pt x="28" y="97"/>
                        <a:pt x="30" y="94"/>
                        <a:pt x="30" y="97"/>
                      </a:cubicBezTo>
                      <a:cubicBezTo>
                        <a:pt x="32" y="95"/>
                        <a:pt x="29" y="95"/>
                        <a:pt x="29" y="95"/>
                      </a:cubicBezTo>
                      <a:cubicBezTo>
                        <a:pt x="29" y="94"/>
                        <a:pt x="31" y="94"/>
                        <a:pt x="31" y="94"/>
                      </a:cubicBezTo>
                      <a:cubicBezTo>
                        <a:pt x="32" y="94"/>
                        <a:pt x="32" y="97"/>
                        <a:pt x="34" y="98"/>
                      </a:cubicBezTo>
                      <a:cubicBezTo>
                        <a:pt x="34" y="97"/>
                        <a:pt x="34" y="98"/>
                        <a:pt x="34" y="98"/>
                      </a:cubicBezTo>
                      <a:cubicBezTo>
                        <a:pt x="35" y="98"/>
                        <a:pt x="36" y="97"/>
                        <a:pt x="36" y="98"/>
                      </a:cubicBezTo>
                      <a:cubicBezTo>
                        <a:pt x="37" y="97"/>
                        <a:pt x="38" y="98"/>
                        <a:pt x="38" y="97"/>
                      </a:cubicBezTo>
                      <a:cubicBezTo>
                        <a:pt x="38" y="97"/>
                        <a:pt x="38" y="97"/>
                        <a:pt x="37" y="97"/>
                      </a:cubicBezTo>
                      <a:cubicBezTo>
                        <a:pt x="37" y="97"/>
                        <a:pt x="36" y="97"/>
                        <a:pt x="36" y="97"/>
                      </a:cubicBezTo>
                      <a:cubicBezTo>
                        <a:pt x="37" y="97"/>
                        <a:pt x="38" y="95"/>
                        <a:pt x="40" y="96"/>
                      </a:cubicBezTo>
                      <a:cubicBezTo>
                        <a:pt x="40" y="96"/>
                        <a:pt x="39" y="96"/>
                        <a:pt x="39" y="97"/>
                      </a:cubicBezTo>
                      <a:cubicBezTo>
                        <a:pt x="40" y="97"/>
                        <a:pt x="40" y="96"/>
                        <a:pt x="41" y="97"/>
                      </a:cubicBezTo>
                      <a:cubicBezTo>
                        <a:pt x="41" y="98"/>
                        <a:pt x="38" y="97"/>
                        <a:pt x="37" y="98"/>
                      </a:cubicBezTo>
                      <a:cubicBezTo>
                        <a:pt x="37" y="99"/>
                        <a:pt x="39" y="97"/>
                        <a:pt x="39" y="99"/>
                      </a:cubicBezTo>
                      <a:cubicBezTo>
                        <a:pt x="40" y="97"/>
                        <a:pt x="41" y="99"/>
                        <a:pt x="42" y="97"/>
                      </a:cubicBezTo>
                      <a:cubicBezTo>
                        <a:pt x="42" y="98"/>
                        <a:pt x="42" y="98"/>
                        <a:pt x="42" y="98"/>
                      </a:cubicBezTo>
                      <a:cubicBezTo>
                        <a:pt x="43" y="98"/>
                        <a:pt x="43" y="98"/>
                        <a:pt x="43" y="98"/>
                      </a:cubicBezTo>
                      <a:cubicBezTo>
                        <a:pt x="43" y="99"/>
                        <a:pt x="43" y="99"/>
                        <a:pt x="43" y="99"/>
                      </a:cubicBezTo>
                      <a:cubicBezTo>
                        <a:pt x="44" y="98"/>
                        <a:pt x="45" y="100"/>
                        <a:pt x="47" y="99"/>
                      </a:cubicBezTo>
                      <a:cubicBezTo>
                        <a:pt x="44" y="99"/>
                        <a:pt x="46" y="98"/>
                        <a:pt x="45" y="97"/>
                      </a:cubicBezTo>
                      <a:cubicBezTo>
                        <a:pt x="47" y="95"/>
                        <a:pt x="47" y="99"/>
                        <a:pt x="50" y="98"/>
                      </a:cubicBezTo>
                      <a:cubicBezTo>
                        <a:pt x="50" y="98"/>
                        <a:pt x="48" y="98"/>
                        <a:pt x="49" y="97"/>
                      </a:cubicBezTo>
                      <a:cubicBezTo>
                        <a:pt x="50" y="97"/>
                        <a:pt x="50" y="97"/>
                        <a:pt x="51" y="97"/>
                      </a:cubicBezTo>
                      <a:cubicBezTo>
                        <a:pt x="53" y="96"/>
                        <a:pt x="50" y="97"/>
                        <a:pt x="51" y="96"/>
                      </a:cubicBezTo>
                      <a:cubicBezTo>
                        <a:pt x="52" y="96"/>
                        <a:pt x="52" y="95"/>
                        <a:pt x="53" y="94"/>
                      </a:cubicBezTo>
                      <a:cubicBezTo>
                        <a:pt x="53" y="95"/>
                        <a:pt x="53" y="95"/>
                        <a:pt x="53" y="95"/>
                      </a:cubicBezTo>
                      <a:cubicBezTo>
                        <a:pt x="56" y="94"/>
                        <a:pt x="53" y="93"/>
                        <a:pt x="55" y="92"/>
                      </a:cubicBezTo>
                      <a:cubicBezTo>
                        <a:pt x="55" y="94"/>
                        <a:pt x="55" y="94"/>
                        <a:pt x="55" y="94"/>
                      </a:cubicBezTo>
                      <a:cubicBezTo>
                        <a:pt x="56" y="93"/>
                        <a:pt x="56" y="93"/>
                        <a:pt x="56" y="93"/>
                      </a:cubicBezTo>
                      <a:cubicBezTo>
                        <a:pt x="56" y="94"/>
                        <a:pt x="56" y="94"/>
                        <a:pt x="56" y="94"/>
                      </a:cubicBezTo>
                      <a:cubicBezTo>
                        <a:pt x="57" y="92"/>
                        <a:pt x="57" y="92"/>
                        <a:pt x="58" y="92"/>
                      </a:cubicBezTo>
                      <a:cubicBezTo>
                        <a:pt x="58" y="91"/>
                        <a:pt x="57" y="90"/>
                        <a:pt x="58" y="90"/>
                      </a:cubicBezTo>
                      <a:cubicBezTo>
                        <a:pt x="59" y="90"/>
                        <a:pt x="58" y="91"/>
                        <a:pt x="59" y="89"/>
                      </a:cubicBezTo>
                      <a:cubicBezTo>
                        <a:pt x="60" y="90"/>
                        <a:pt x="60" y="91"/>
                        <a:pt x="59" y="91"/>
                      </a:cubicBezTo>
                      <a:cubicBezTo>
                        <a:pt x="59" y="91"/>
                        <a:pt x="59" y="91"/>
                        <a:pt x="59" y="92"/>
                      </a:cubicBezTo>
                      <a:cubicBezTo>
                        <a:pt x="60" y="92"/>
                        <a:pt x="61" y="90"/>
                        <a:pt x="61" y="90"/>
                      </a:cubicBezTo>
                      <a:cubicBezTo>
                        <a:pt x="61" y="90"/>
                        <a:pt x="61" y="90"/>
                        <a:pt x="60" y="90"/>
                      </a:cubicBezTo>
                      <a:cubicBezTo>
                        <a:pt x="61" y="88"/>
                        <a:pt x="61" y="88"/>
                        <a:pt x="61" y="88"/>
                      </a:cubicBezTo>
                      <a:cubicBezTo>
                        <a:pt x="62" y="88"/>
                        <a:pt x="62" y="88"/>
                        <a:pt x="62" y="88"/>
                      </a:cubicBezTo>
                      <a:cubicBezTo>
                        <a:pt x="62" y="88"/>
                        <a:pt x="62" y="87"/>
                        <a:pt x="62" y="87"/>
                      </a:cubicBezTo>
                      <a:cubicBezTo>
                        <a:pt x="63" y="88"/>
                        <a:pt x="63" y="88"/>
                        <a:pt x="63" y="89"/>
                      </a:cubicBezTo>
                      <a:cubicBezTo>
                        <a:pt x="64" y="87"/>
                        <a:pt x="64" y="87"/>
                        <a:pt x="64" y="87"/>
                      </a:cubicBezTo>
                      <a:cubicBezTo>
                        <a:pt x="64" y="87"/>
                        <a:pt x="65" y="86"/>
                        <a:pt x="65" y="87"/>
                      </a:cubicBezTo>
                      <a:cubicBezTo>
                        <a:pt x="66" y="86"/>
                        <a:pt x="66" y="83"/>
                        <a:pt x="67" y="82"/>
                      </a:cubicBezTo>
                      <a:cubicBezTo>
                        <a:pt x="67" y="82"/>
                        <a:pt x="67" y="82"/>
                        <a:pt x="67" y="82"/>
                      </a:cubicBezTo>
                      <a:cubicBezTo>
                        <a:pt x="68" y="80"/>
                        <a:pt x="69" y="80"/>
                        <a:pt x="69" y="78"/>
                      </a:cubicBezTo>
                      <a:cubicBezTo>
                        <a:pt x="71" y="77"/>
                        <a:pt x="71" y="77"/>
                        <a:pt x="71" y="77"/>
                      </a:cubicBezTo>
                      <a:cubicBezTo>
                        <a:pt x="71" y="76"/>
                        <a:pt x="69" y="78"/>
                        <a:pt x="69" y="75"/>
                      </a:cubicBezTo>
                      <a:cubicBezTo>
                        <a:pt x="69" y="74"/>
                        <a:pt x="70" y="75"/>
                        <a:pt x="71" y="75"/>
                      </a:cubicBezTo>
                      <a:cubicBezTo>
                        <a:pt x="71" y="74"/>
                        <a:pt x="70" y="72"/>
                        <a:pt x="71" y="71"/>
                      </a:cubicBezTo>
                      <a:cubicBezTo>
                        <a:pt x="71" y="72"/>
                        <a:pt x="71" y="72"/>
                        <a:pt x="71" y="72"/>
                      </a:cubicBezTo>
                      <a:close/>
                      <a:moveTo>
                        <a:pt x="73" y="56"/>
                      </a:moveTo>
                      <a:cubicBezTo>
                        <a:pt x="73" y="56"/>
                        <a:pt x="74" y="57"/>
                        <a:pt x="73" y="57"/>
                      </a:cubicBezTo>
                      <a:cubicBezTo>
                        <a:pt x="72" y="57"/>
                        <a:pt x="72" y="57"/>
                        <a:pt x="73" y="56"/>
                      </a:cubicBezTo>
                      <a:close/>
                      <a:moveTo>
                        <a:pt x="66" y="33"/>
                      </a:moveTo>
                      <a:cubicBezTo>
                        <a:pt x="67" y="33"/>
                        <a:pt x="67" y="33"/>
                        <a:pt x="66" y="34"/>
                      </a:cubicBezTo>
                      <a:cubicBezTo>
                        <a:pt x="66" y="33"/>
                        <a:pt x="66" y="33"/>
                        <a:pt x="66" y="33"/>
                      </a:cubicBezTo>
                      <a:close/>
                      <a:moveTo>
                        <a:pt x="17" y="15"/>
                      </a:moveTo>
                      <a:cubicBezTo>
                        <a:pt x="17" y="15"/>
                        <a:pt x="17" y="15"/>
                        <a:pt x="17" y="15"/>
                      </a:cubicBezTo>
                      <a:cubicBezTo>
                        <a:pt x="18" y="15"/>
                        <a:pt x="18" y="15"/>
                        <a:pt x="17" y="15"/>
                      </a:cubicBezTo>
                      <a:close/>
                      <a:moveTo>
                        <a:pt x="16" y="15"/>
                      </a:moveTo>
                      <a:cubicBezTo>
                        <a:pt x="16" y="16"/>
                        <a:pt x="16" y="16"/>
                        <a:pt x="17" y="16"/>
                      </a:cubicBezTo>
                      <a:cubicBezTo>
                        <a:pt x="16" y="15"/>
                        <a:pt x="17" y="15"/>
                        <a:pt x="17" y="15"/>
                      </a:cubicBezTo>
                      <a:cubicBezTo>
                        <a:pt x="17" y="15"/>
                        <a:pt x="16" y="15"/>
                        <a:pt x="16" y="15"/>
                      </a:cubicBezTo>
                      <a:close/>
                      <a:moveTo>
                        <a:pt x="35" y="90"/>
                      </a:moveTo>
                      <a:cubicBezTo>
                        <a:pt x="36" y="90"/>
                        <a:pt x="36" y="90"/>
                        <a:pt x="36" y="90"/>
                      </a:cubicBezTo>
                      <a:cubicBezTo>
                        <a:pt x="35" y="90"/>
                        <a:pt x="35" y="90"/>
                        <a:pt x="35"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9" name="Freeform 714">
                  <a:extLst>
                    <a:ext uri="{FF2B5EF4-FFF2-40B4-BE49-F238E27FC236}">
                      <a16:creationId xmlns:a16="http://schemas.microsoft.com/office/drawing/2014/main" id="{9D58BF27-BE77-4ED8-8C96-2B2EC04F577E}"/>
                    </a:ext>
                  </a:extLst>
                </p:cNvPr>
                <p:cNvSpPr>
                  <a:spLocks/>
                </p:cNvSpPr>
                <p:nvPr userDrawn="1"/>
              </p:nvSpPr>
              <p:spPr bwMode="auto">
                <a:xfrm>
                  <a:off x="3943"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0" name="Freeform 715">
                  <a:extLst>
                    <a:ext uri="{FF2B5EF4-FFF2-40B4-BE49-F238E27FC236}">
                      <a16:creationId xmlns:a16="http://schemas.microsoft.com/office/drawing/2014/main" id="{58CADF02-BE33-4B9A-99B1-EC7636F44580}"/>
                    </a:ext>
                  </a:extLst>
                </p:cNvPr>
                <p:cNvSpPr>
                  <a:spLocks/>
                </p:cNvSpPr>
                <p:nvPr userDrawn="1"/>
              </p:nvSpPr>
              <p:spPr bwMode="auto">
                <a:xfrm>
                  <a:off x="3938" y="62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1" name="Freeform 716">
                  <a:extLst>
                    <a:ext uri="{FF2B5EF4-FFF2-40B4-BE49-F238E27FC236}">
                      <a16:creationId xmlns:a16="http://schemas.microsoft.com/office/drawing/2014/main" id="{A4B8779A-D6AE-4F22-AC24-4CADC98364B7}"/>
                    </a:ext>
                  </a:extLst>
                </p:cNvPr>
                <p:cNvSpPr>
                  <a:spLocks/>
                </p:cNvSpPr>
                <p:nvPr userDrawn="1"/>
              </p:nvSpPr>
              <p:spPr bwMode="auto">
                <a:xfrm>
                  <a:off x="3769" y="21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2" name="Freeform 717">
                  <a:extLst>
                    <a:ext uri="{FF2B5EF4-FFF2-40B4-BE49-F238E27FC236}">
                      <a16:creationId xmlns:a16="http://schemas.microsoft.com/office/drawing/2014/main" id="{A71B4A09-8ABB-447E-ACD5-CEAA86476E05}"/>
                    </a:ext>
                  </a:extLst>
                </p:cNvPr>
                <p:cNvSpPr>
                  <a:spLocks/>
                </p:cNvSpPr>
                <p:nvPr userDrawn="1"/>
              </p:nvSpPr>
              <p:spPr bwMode="auto">
                <a:xfrm>
                  <a:off x="3669" y="31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1"/>
                        <a:pt x="1"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3" name="Freeform 718">
                  <a:extLst>
                    <a:ext uri="{FF2B5EF4-FFF2-40B4-BE49-F238E27FC236}">
                      <a16:creationId xmlns:a16="http://schemas.microsoft.com/office/drawing/2014/main" id="{9A3BB375-E9A2-4A7C-9B6C-D529A3DF0E54}"/>
                    </a:ext>
                  </a:extLst>
                </p:cNvPr>
                <p:cNvSpPr>
                  <a:spLocks/>
                </p:cNvSpPr>
                <p:nvPr userDrawn="1"/>
              </p:nvSpPr>
              <p:spPr bwMode="auto">
                <a:xfrm>
                  <a:off x="3630" y="333"/>
                  <a:ext cx="4"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4" name="Freeform 719">
                  <a:extLst>
                    <a:ext uri="{FF2B5EF4-FFF2-40B4-BE49-F238E27FC236}">
                      <a16:creationId xmlns:a16="http://schemas.microsoft.com/office/drawing/2014/main" id="{8B2F1BBB-CAA7-4120-9B0B-FD69B357A627}"/>
                    </a:ext>
                  </a:extLst>
                </p:cNvPr>
                <p:cNvSpPr>
                  <a:spLocks/>
                </p:cNvSpPr>
                <p:nvPr userDrawn="1"/>
              </p:nvSpPr>
              <p:spPr bwMode="auto">
                <a:xfrm>
                  <a:off x="3654" y="31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5" name="Freeform 720">
                  <a:extLst>
                    <a:ext uri="{FF2B5EF4-FFF2-40B4-BE49-F238E27FC236}">
                      <a16:creationId xmlns:a16="http://schemas.microsoft.com/office/drawing/2014/main" id="{E9FF17D3-FE89-44A5-B8A2-DF185200119E}"/>
                    </a:ext>
                  </a:extLst>
                </p:cNvPr>
                <p:cNvSpPr>
                  <a:spLocks/>
                </p:cNvSpPr>
                <p:nvPr userDrawn="1"/>
              </p:nvSpPr>
              <p:spPr bwMode="auto">
                <a:xfrm>
                  <a:off x="3649" y="3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6" name="Freeform 721">
                  <a:extLst>
                    <a:ext uri="{FF2B5EF4-FFF2-40B4-BE49-F238E27FC236}">
                      <a16:creationId xmlns:a16="http://schemas.microsoft.com/office/drawing/2014/main" id="{F055D6A1-33FA-4BE4-BBA1-24858B4BA760}"/>
                    </a:ext>
                  </a:extLst>
                </p:cNvPr>
                <p:cNvSpPr>
                  <a:spLocks/>
                </p:cNvSpPr>
                <p:nvPr userDrawn="1"/>
              </p:nvSpPr>
              <p:spPr bwMode="auto">
                <a:xfrm>
                  <a:off x="3679" y="28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3"/>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7" name="Rectangle 722">
                  <a:extLst>
                    <a:ext uri="{FF2B5EF4-FFF2-40B4-BE49-F238E27FC236}">
                      <a16:creationId xmlns:a16="http://schemas.microsoft.com/office/drawing/2014/main" id="{135FF2C8-C4B2-4DDA-AC2E-746D9712BB57}"/>
                    </a:ext>
                  </a:extLst>
                </p:cNvPr>
                <p:cNvSpPr>
                  <a:spLocks noChangeArrowheads="1"/>
                </p:cNvSpPr>
                <p:nvPr userDrawn="1"/>
              </p:nvSpPr>
              <p:spPr bwMode="auto">
                <a:xfrm>
                  <a:off x="3644" y="3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8" name="Freeform 723">
                  <a:extLst>
                    <a:ext uri="{FF2B5EF4-FFF2-40B4-BE49-F238E27FC236}">
                      <a16:creationId xmlns:a16="http://schemas.microsoft.com/office/drawing/2014/main" id="{C208C1B5-050D-485B-8166-BBB244E83A50}"/>
                    </a:ext>
                  </a:extLst>
                </p:cNvPr>
                <p:cNvSpPr>
                  <a:spLocks/>
                </p:cNvSpPr>
                <p:nvPr userDrawn="1"/>
              </p:nvSpPr>
              <p:spPr bwMode="auto">
                <a:xfrm>
                  <a:off x="3659" y="288"/>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9" name="Freeform 724">
                  <a:extLst>
                    <a:ext uri="{FF2B5EF4-FFF2-40B4-BE49-F238E27FC236}">
                      <a16:creationId xmlns:a16="http://schemas.microsoft.com/office/drawing/2014/main" id="{2AFCBF73-24D5-4FA7-8974-25B4EC7A1444}"/>
                    </a:ext>
                  </a:extLst>
                </p:cNvPr>
                <p:cNvSpPr>
                  <a:spLocks/>
                </p:cNvSpPr>
                <p:nvPr userDrawn="1"/>
              </p:nvSpPr>
              <p:spPr bwMode="auto">
                <a:xfrm>
                  <a:off x="3654" y="2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0" name="Freeform 725">
                  <a:extLst>
                    <a:ext uri="{FF2B5EF4-FFF2-40B4-BE49-F238E27FC236}">
                      <a16:creationId xmlns:a16="http://schemas.microsoft.com/office/drawing/2014/main" id="{E9E972E2-99EB-4775-8B53-833701E391E6}"/>
                    </a:ext>
                  </a:extLst>
                </p:cNvPr>
                <p:cNvSpPr>
                  <a:spLocks/>
                </p:cNvSpPr>
                <p:nvPr userDrawn="1"/>
              </p:nvSpPr>
              <p:spPr bwMode="auto">
                <a:xfrm>
                  <a:off x="3649" y="298"/>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1" name="Freeform 726">
                  <a:extLst>
                    <a:ext uri="{FF2B5EF4-FFF2-40B4-BE49-F238E27FC236}">
                      <a16:creationId xmlns:a16="http://schemas.microsoft.com/office/drawing/2014/main" id="{1FF15683-D3C2-440F-A962-6C5CFF65E268}"/>
                    </a:ext>
                  </a:extLst>
                </p:cNvPr>
                <p:cNvSpPr>
                  <a:spLocks/>
                </p:cNvSpPr>
                <p:nvPr userDrawn="1"/>
              </p:nvSpPr>
              <p:spPr bwMode="auto">
                <a:xfrm>
                  <a:off x="3699" y="25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2" name="Freeform 727">
                  <a:extLst>
                    <a:ext uri="{FF2B5EF4-FFF2-40B4-BE49-F238E27FC236}">
                      <a16:creationId xmlns:a16="http://schemas.microsoft.com/office/drawing/2014/main" id="{C46595A0-0D83-4E69-B7CE-86CAC9CCBDDD}"/>
                    </a:ext>
                  </a:extLst>
                </p:cNvPr>
                <p:cNvSpPr>
                  <a:spLocks/>
                </p:cNvSpPr>
                <p:nvPr userDrawn="1"/>
              </p:nvSpPr>
              <p:spPr bwMode="auto">
                <a:xfrm>
                  <a:off x="3679" y="25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3" name="Freeform 728">
                  <a:extLst>
                    <a:ext uri="{FF2B5EF4-FFF2-40B4-BE49-F238E27FC236}">
                      <a16:creationId xmlns:a16="http://schemas.microsoft.com/office/drawing/2014/main" id="{13BACF0E-048E-4C1A-8EAC-C17EEE0F8D9A}"/>
                    </a:ext>
                  </a:extLst>
                </p:cNvPr>
                <p:cNvSpPr>
                  <a:spLocks/>
                </p:cNvSpPr>
                <p:nvPr userDrawn="1"/>
              </p:nvSpPr>
              <p:spPr bwMode="auto">
                <a:xfrm>
                  <a:off x="3689" y="238"/>
                  <a:ext cx="10" cy="1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0" y="1"/>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4" name="Freeform 729">
                  <a:extLst>
                    <a:ext uri="{FF2B5EF4-FFF2-40B4-BE49-F238E27FC236}">
                      <a16:creationId xmlns:a16="http://schemas.microsoft.com/office/drawing/2014/main" id="{3792167A-59B1-4FDD-A4AE-CB9D0F108571}"/>
                    </a:ext>
                  </a:extLst>
                </p:cNvPr>
                <p:cNvSpPr>
                  <a:spLocks/>
                </p:cNvSpPr>
                <p:nvPr userDrawn="1"/>
              </p:nvSpPr>
              <p:spPr bwMode="auto">
                <a:xfrm>
                  <a:off x="3774" y="238"/>
                  <a:ext cx="0" cy="10"/>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5" name="Freeform 730">
                  <a:extLst>
                    <a:ext uri="{FF2B5EF4-FFF2-40B4-BE49-F238E27FC236}">
                      <a16:creationId xmlns:a16="http://schemas.microsoft.com/office/drawing/2014/main" id="{EC17C868-BD7D-4E11-9A9C-58A7D5BAE32C}"/>
                    </a:ext>
                  </a:extLst>
                </p:cNvPr>
                <p:cNvSpPr>
                  <a:spLocks/>
                </p:cNvSpPr>
                <p:nvPr userDrawn="1"/>
              </p:nvSpPr>
              <p:spPr bwMode="auto">
                <a:xfrm>
                  <a:off x="3843" y="238"/>
                  <a:ext cx="10" cy="15"/>
                </a:xfrm>
                <a:custGeom>
                  <a:avLst/>
                  <a:gdLst>
                    <a:gd name="T0" fmla="*/ 2 w 2"/>
                    <a:gd name="T1" fmla="*/ 1 h 3"/>
                    <a:gd name="T2" fmla="*/ 1 w 2"/>
                    <a:gd name="T3" fmla="*/ 1 h 3"/>
                    <a:gd name="T4" fmla="*/ 1 w 2"/>
                    <a:gd name="T5" fmla="*/ 2 h 3"/>
                    <a:gd name="T6" fmla="*/ 2 w 2"/>
                    <a:gd name="T7" fmla="*/ 1 h 3"/>
                  </a:gdLst>
                  <a:ahLst/>
                  <a:cxnLst>
                    <a:cxn ang="0">
                      <a:pos x="T0" y="T1"/>
                    </a:cxn>
                    <a:cxn ang="0">
                      <a:pos x="T2" y="T3"/>
                    </a:cxn>
                    <a:cxn ang="0">
                      <a:pos x="T4" y="T5"/>
                    </a:cxn>
                    <a:cxn ang="0">
                      <a:pos x="T6" y="T7"/>
                    </a:cxn>
                  </a:cxnLst>
                  <a:rect l="0" t="0" r="r" b="b"/>
                  <a:pathLst>
                    <a:path w="2" h="3">
                      <a:moveTo>
                        <a:pt x="2" y="1"/>
                      </a:moveTo>
                      <a:cubicBezTo>
                        <a:pt x="1" y="0"/>
                        <a:pt x="1" y="2"/>
                        <a:pt x="1" y="1"/>
                      </a:cubicBezTo>
                      <a:cubicBezTo>
                        <a:pt x="0" y="1"/>
                        <a:pt x="1" y="2"/>
                        <a:pt x="1" y="2"/>
                      </a:cubicBezTo>
                      <a:cubicBezTo>
                        <a:pt x="2" y="2"/>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6" name="Freeform 731">
                  <a:extLst>
                    <a:ext uri="{FF2B5EF4-FFF2-40B4-BE49-F238E27FC236}">
                      <a16:creationId xmlns:a16="http://schemas.microsoft.com/office/drawing/2014/main" id="{C82B5DCE-0335-4060-9157-EB00F1D91F7C}"/>
                    </a:ext>
                  </a:extLst>
                </p:cNvPr>
                <p:cNvSpPr>
                  <a:spLocks/>
                </p:cNvSpPr>
                <p:nvPr userDrawn="1"/>
              </p:nvSpPr>
              <p:spPr bwMode="auto">
                <a:xfrm>
                  <a:off x="3843" y="2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7" name="Freeform 732">
                  <a:extLst>
                    <a:ext uri="{FF2B5EF4-FFF2-40B4-BE49-F238E27FC236}">
                      <a16:creationId xmlns:a16="http://schemas.microsoft.com/office/drawing/2014/main" id="{B3EEAED2-5F50-4890-95B9-D71F8ED3F99A}"/>
                    </a:ext>
                  </a:extLst>
                </p:cNvPr>
                <p:cNvSpPr>
                  <a:spLocks/>
                </p:cNvSpPr>
                <p:nvPr userDrawn="1"/>
              </p:nvSpPr>
              <p:spPr bwMode="auto">
                <a:xfrm>
                  <a:off x="3644" y="49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8" name="Freeform 733">
                  <a:extLst>
                    <a:ext uri="{FF2B5EF4-FFF2-40B4-BE49-F238E27FC236}">
                      <a16:creationId xmlns:a16="http://schemas.microsoft.com/office/drawing/2014/main" id="{B47C9589-77A0-405C-8BA6-FF872E673D0D}"/>
                    </a:ext>
                  </a:extLst>
                </p:cNvPr>
                <p:cNvSpPr>
                  <a:spLocks/>
                </p:cNvSpPr>
                <p:nvPr userDrawn="1"/>
              </p:nvSpPr>
              <p:spPr bwMode="auto">
                <a:xfrm>
                  <a:off x="3634" y="493"/>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9" name="Freeform 734">
                  <a:extLst>
                    <a:ext uri="{FF2B5EF4-FFF2-40B4-BE49-F238E27FC236}">
                      <a16:creationId xmlns:a16="http://schemas.microsoft.com/office/drawing/2014/main" id="{384D3CC6-0E7C-48E2-9EB4-4412E040ABD7}"/>
                    </a:ext>
                  </a:extLst>
                </p:cNvPr>
                <p:cNvSpPr>
                  <a:spLocks/>
                </p:cNvSpPr>
                <p:nvPr userDrawn="1"/>
              </p:nvSpPr>
              <p:spPr bwMode="auto">
                <a:xfrm>
                  <a:off x="3978" y="47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0" name="Freeform 735">
                  <a:extLst>
                    <a:ext uri="{FF2B5EF4-FFF2-40B4-BE49-F238E27FC236}">
                      <a16:creationId xmlns:a16="http://schemas.microsoft.com/office/drawing/2014/main" id="{86394AEF-DF4A-4DF8-ABCA-06C2173DEA67}"/>
                    </a:ext>
                  </a:extLst>
                </p:cNvPr>
                <p:cNvSpPr>
                  <a:spLocks/>
                </p:cNvSpPr>
                <p:nvPr userDrawn="1"/>
              </p:nvSpPr>
              <p:spPr bwMode="auto">
                <a:xfrm>
                  <a:off x="3963" y="543"/>
                  <a:ext cx="10"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1" name="Freeform 736">
                  <a:extLst>
                    <a:ext uri="{FF2B5EF4-FFF2-40B4-BE49-F238E27FC236}">
                      <a16:creationId xmlns:a16="http://schemas.microsoft.com/office/drawing/2014/main" id="{2ACF158F-D1B7-4A31-ACB1-B93C52B58F25}"/>
                    </a:ext>
                  </a:extLst>
                </p:cNvPr>
                <p:cNvSpPr>
                  <a:spLocks/>
                </p:cNvSpPr>
                <p:nvPr userDrawn="1"/>
              </p:nvSpPr>
              <p:spPr bwMode="auto">
                <a:xfrm>
                  <a:off x="3958" y="588"/>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1"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2" name="Freeform 737">
                  <a:extLst>
                    <a:ext uri="{FF2B5EF4-FFF2-40B4-BE49-F238E27FC236}">
                      <a16:creationId xmlns:a16="http://schemas.microsoft.com/office/drawing/2014/main" id="{7FD73509-5E3B-481C-9CD0-EE6A16720073}"/>
                    </a:ext>
                  </a:extLst>
                </p:cNvPr>
                <p:cNvSpPr>
                  <a:spLocks/>
                </p:cNvSpPr>
                <p:nvPr userDrawn="1"/>
              </p:nvSpPr>
              <p:spPr bwMode="auto">
                <a:xfrm>
                  <a:off x="3371" y="81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3" name="Freeform 738">
                  <a:extLst>
                    <a:ext uri="{FF2B5EF4-FFF2-40B4-BE49-F238E27FC236}">
                      <a16:creationId xmlns:a16="http://schemas.microsoft.com/office/drawing/2014/main" id="{339E0742-C6DF-41C1-AE01-A62B49C3A538}"/>
                    </a:ext>
                  </a:extLst>
                </p:cNvPr>
                <p:cNvSpPr>
                  <a:spLocks/>
                </p:cNvSpPr>
                <p:nvPr userDrawn="1"/>
              </p:nvSpPr>
              <p:spPr bwMode="auto">
                <a:xfrm>
                  <a:off x="3351" y="80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4" name="Freeform 739">
                  <a:extLst>
                    <a:ext uri="{FF2B5EF4-FFF2-40B4-BE49-F238E27FC236}">
                      <a16:creationId xmlns:a16="http://schemas.microsoft.com/office/drawing/2014/main" id="{FAD27FF0-E630-44DC-B4F1-39C3972468C2}"/>
                    </a:ext>
                  </a:extLst>
                </p:cNvPr>
                <p:cNvSpPr>
                  <a:spLocks/>
                </p:cNvSpPr>
                <p:nvPr userDrawn="1"/>
              </p:nvSpPr>
              <p:spPr bwMode="auto">
                <a:xfrm>
                  <a:off x="3341" y="783"/>
                  <a:ext cx="10" cy="10"/>
                </a:xfrm>
                <a:custGeom>
                  <a:avLst/>
                  <a:gdLst>
                    <a:gd name="T0" fmla="*/ 1 w 2"/>
                    <a:gd name="T1" fmla="*/ 0 h 2"/>
                    <a:gd name="T2" fmla="*/ 1 w 2"/>
                    <a:gd name="T3" fmla="*/ 2 h 2"/>
                    <a:gd name="T4" fmla="*/ 1 w 2"/>
                    <a:gd name="T5" fmla="*/ 2 h 2"/>
                    <a:gd name="T6" fmla="*/ 2 w 2"/>
                    <a:gd name="T7" fmla="*/ 2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1"/>
                        <a:pt x="2" y="1"/>
                        <a:pt x="1" y="2"/>
                      </a:cubicBezTo>
                      <a:cubicBezTo>
                        <a:pt x="1" y="2"/>
                        <a:pt x="1" y="2"/>
                        <a:pt x="1" y="2"/>
                      </a:cubicBezTo>
                      <a:cubicBezTo>
                        <a:pt x="2" y="2"/>
                        <a:pt x="2" y="2"/>
                        <a:pt x="2" y="2"/>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5" name="Freeform 740">
                  <a:extLst>
                    <a:ext uri="{FF2B5EF4-FFF2-40B4-BE49-F238E27FC236}">
                      <a16:creationId xmlns:a16="http://schemas.microsoft.com/office/drawing/2014/main" id="{94FF0B19-65F7-4ADD-A234-7995352DF953}"/>
                    </a:ext>
                  </a:extLst>
                </p:cNvPr>
                <p:cNvSpPr>
                  <a:spLocks/>
                </p:cNvSpPr>
                <p:nvPr userDrawn="1"/>
              </p:nvSpPr>
              <p:spPr bwMode="auto">
                <a:xfrm>
                  <a:off x="3356" y="763"/>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6" name="Freeform 741">
                  <a:extLst>
                    <a:ext uri="{FF2B5EF4-FFF2-40B4-BE49-F238E27FC236}">
                      <a16:creationId xmlns:a16="http://schemas.microsoft.com/office/drawing/2014/main" id="{FF999FEA-FE23-4CA8-B419-8E5A738C2454}"/>
                    </a:ext>
                  </a:extLst>
                </p:cNvPr>
                <p:cNvSpPr>
                  <a:spLocks/>
                </p:cNvSpPr>
                <p:nvPr userDrawn="1"/>
              </p:nvSpPr>
              <p:spPr bwMode="auto">
                <a:xfrm>
                  <a:off x="3356" y="768"/>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7" name="Freeform 742">
                  <a:extLst>
                    <a:ext uri="{FF2B5EF4-FFF2-40B4-BE49-F238E27FC236}">
                      <a16:creationId xmlns:a16="http://schemas.microsoft.com/office/drawing/2014/main" id="{B9B94418-77B9-4120-B7BB-054E41DCDDBC}"/>
                    </a:ext>
                  </a:extLst>
                </p:cNvPr>
                <p:cNvSpPr>
                  <a:spLocks/>
                </p:cNvSpPr>
                <p:nvPr userDrawn="1"/>
              </p:nvSpPr>
              <p:spPr bwMode="auto">
                <a:xfrm>
                  <a:off x="3356" y="75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8" name="Freeform 743">
                  <a:extLst>
                    <a:ext uri="{FF2B5EF4-FFF2-40B4-BE49-F238E27FC236}">
                      <a16:creationId xmlns:a16="http://schemas.microsoft.com/office/drawing/2014/main" id="{047AD321-64FF-41EA-8D0E-AF88700322FE}"/>
                    </a:ext>
                  </a:extLst>
                </p:cNvPr>
                <p:cNvSpPr>
                  <a:spLocks/>
                </p:cNvSpPr>
                <p:nvPr userDrawn="1"/>
              </p:nvSpPr>
              <p:spPr bwMode="auto">
                <a:xfrm>
                  <a:off x="3351" y="7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9" name="Freeform 744">
                  <a:extLst>
                    <a:ext uri="{FF2B5EF4-FFF2-40B4-BE49-F238E27FC236}">
                      <a16:creationId xmlns:a16="http://schemas.microsoft.com/office/drawing/2014/main" id="{1BDEF1E0-4667-4D5F-BF87-93CE0B377C59}"/>
                    </a:ext>
                  </a:extLst>
                </p:cNvPr>
                <p:cNvSpPr>
                  <a:spLocks/>
                </p:cNvSpPr>
                <p:nvPr userDrawn="1"/>
              </p:nvSpPr>
              <p:spPr bwMode="auto">
                <a:xfrm>
                  <a:off x="3346" y="7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0" name="Freeform 745">
                  <a:extLst>
                    <a:ext uri="{FF2B5EF4-FFF2-40B4-BE49-F238E27FC236}">
                      <a16:creationId xmlns:a16="http://schemas.microsoft.com/office/drawing/2014/main" id="{624974A9-B54C-4616-91D4-4589B7051D68}"/>
                    </a:ext>
                  </a:extLst>
                </p:cNvPr>
                <p:cNvSpPr>
                  <a:spLocks/>
                </p:cNvSpPr>
                <p:nvPr userDrawn="1"/>
              </p:nvSpPr>
              <p:spPr bwMode="auto">
                <a:xfrm>
                  <a:off x="3346" y="763"/>
                  <a:ext cx="10" cy="10"/>
                </a:xfrm>
                <a:custGeom>
                  <a:avLst/>
                  <a:gdLst>
                    <a:gd name="T0" fmla="*/ 1 w 2"/>
                    <a:gd name="T1" fmla="*/ 0 h 2"/>
                    <a:gd name="T2" fmla="*/ 0 w 2"/>
                    <a:gd name="T3" fmla="*/ 0 h 2"/>
                    <a:gd name="T4" fmla="*/ 1 w 2"/>
                    <a:gd name="T5" fmla="*/ 0 h 2"/>
                  </a:gdLst>
                  <a:ahLst/>
                  <a:cxnLst>
                    <a:cxn ang="0">
                      <a:pos x="T0" y="T1"/>
                    </a:cxn>
                    <a:cxn ang="0">
                      <a:pos x="T2" y="T3"/>
                    </a:cxn>
                    <a:cxn ang="0">
                      <a:pos x="T4" y="T5"/>
                    </a:cxn>
                  </a:cxnLst>
                  <a:rect l="0" t="0" r="r" b="b"/>
                  <a:pathLst>
                    <a:path w="2" h="2">
                      <a:moveTo>
                        <a:pt x="1" y="0"/>
                      </a:moveTo>
                      <a:cubicBezTo>
                        <a:pt x="1" y="0"/>
                        <a:pt x="1" y="1"/>
                        <a:pt x="0" y="0"/>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1" name="Freeform 746">
                  <a:extLst>
                    <a:ext uri="{FF2B5EF4-FFF2-40B4-BE49-F238E27FC236}">
                      <a16:creationId xmlns:a16="http://schemas.microsoft.com/office/drawing/2014/main" id="{DC8D0170-FC84-4DD0-843F-0A04EB02AFAA}"/>
                    </a:ext>
                  </a:extLst>
                </p:cNvPr>
                <p:cNvSpPr>
                  <a:spLocks/>
                </p:cNvSpPr>
                <p:nvPr userDrawn="1"/>
              </p:nvSpPr>
              <p:spPr bwMode="auto">
                <a:xfrm>
                  <a:off x="3336" y="7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2" name="Freeform 747">
                  <a:extLst>
                    <a:ext uri="{FF2B5EF4-FFF2-40B4-BE49-F238E27FC236}">
                      <a16:creationId xmlns:a16="http://schemas.microsoft.com/office/drawing/2014/main" id="{7A4C6D7A-6283-4CA5-974A-7E54E40C2656}"/>
                    </a:ext>
                  </a:extLst>
                </p:cNvPr>
                <p:cNvSpPr>
                  <a:spLocks/>
                </p:cNvSpPr>
                <p:nvPr userDrawn="1"/>
              </p:nvSpPr>
              <p:spPr bwMode="auto">
                <a:xfrm>
                  <a:off x="3351"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3" name="Freeform 748">
                  <a:extLst>
                    <a:ext uri="{FF2B5EF4-FFF2-40B4-BE49-F238E27FC236}">
                      <a16:creationId xmlns:a16="http://schemas.microsoft.com/office/drawing/2014/main" id="{34D24186-A03A-4274-9140-F5132BCD0002}"/>
                    </a:ext>
                  </a:extLst>
                </p:cNvPr>
                <p:cNvSpPr>
                  <a:spLocks/>
                </p:cNvSpPr>
                <p:nvPr userDrawn="1"/>
              </p:nvSpPr>
              <p:spPr bwMode="auto">
                <a:xfrm>
                  <a:off x="3346" y="73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4" name="Freeform 749">
                  <a:extLst>
                    <a:ext uri="{FF2B5EF4-FFF2-40B4-BE49-F238E27FC236}">
                      <a16:creationId xmlns:a16="http://schemas.microsoft.com/office/drawing/2014/main" id="{6B6B2761-4630-47C7-9FDA-A5194471D48E}"/>
                    </a:ext>
                  </a:extLst>
                </p:cNvPr>
                <p:cNvSpPr>
                  <a:spLocks/>
                </p:cNvSpPr>
                <p:nvPr userDrawn="1"/>
              </p:nvSpPr>
              <p:spPr bwMode="auto">
                <a:xfrm>
                  <a:off x="3341" y="758"/>
                  <a:ext cx="5" cy="5"/>
                </a:xfrm>
                <a:custGeom>
                  <a:avLst/>
                  <a:gdLst>
                    <a:gd name="T0" fmla="*/ 0 w 1"/>
                    <a:gd name="T1" fmla="*/ 0 h 1"/>
                    <a:gd name="T2" fmla="*/ 1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1" y="1"/>
                        <a:pt x="1" y="1"/>
                        <a:pt x="1" y="1"/>
                      </a:cubicBezTo>
                      <a:cubicBezTo>
                        <a:pt x="1"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5" name="Freeform 750">
                  <a:extLst>
                    <a:ext uri="{FF2B5EF4-FFF2-40B4-BE49-F238E27FC236}">
                      <a16:creationId xmlns:a16="http://schemas.microsoft.com/office/drawing/2014/main" id="{4BFD1DD8-F95B-4C16-A8AB-1A26CF08276A}"/>
                    </a:ext>
                  </a:extLst>
                </p:cNvPr>
                <p:cNvSpPr>
                  <a:spLocks/>
                </p:cNvSpPr>
                <p:nvPr userDrawn="1"/>
              </p:nvSpPr>
              <p:spPr bwMode="auto">
                <a:xfrm>
                  <a:off x="3356" y="72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6" name="Freeform 751">
                  <a:extLst>
                    <a:ext uri="{FF2B5EF4-FFF2-40B4-BE49-F238E27FC236}">
                      <a16:creationId xmlns:a16="http://schemas.microsoft.com/office/drawing/2014/main" id="{16593A03-667D-41EF-B4E7-B99F96164817}"/>
                    </a:ext>
                  </a:extLst>
                </p:cNvPr>
                <p:cNvSpPr>
                  <a:spLocks/>
                </p:cNvSpPr>
                <p:nvPr userDrawn="1"/>
              </p:nvSpPr>
              <p:spPr bwMode="auto">
                <a:xfrm>
                  <a:off x="3356" y="713"/>
                  <a:ext cx="5" cy="10"/>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1" y="1"/>
                        <a:pt x="1" y="2"/>
                      </a:cubicBezTo>
                      <a:cubicBezTo>
                        <a:pt x="1" y="1"/>
                        <a:pt x="1"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7" name="Freeform 752">
                  <a:extLst>
                    <a:ext uri="{FF2B5EF4-FFF2-40B4-BE49-F238E27FC236}">
                      <a16:creationId xmlns:a16="http://schemas.microsoft.com/office/drawing/2014/main" id="{69481F50-679C-406B-B904-419344BC6E8E}"/>
                    </a:ext>
                  </a:extLst>
                </p:cNvPr>
                <p:cNvSpPr>
                  <a:spLocks/>
                </p:cNvSpPr>
                <p:nvPr userDrawn="1"/>
              </p:nvSpPr>
              <p:spPr bwMode="auto">
                <a:xfrm>
                  <a:off x="3356" y="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8" name="Freeform 753">
                  <a:extLst>
                    <a:ext uri="{FF2B5EF4-FFF2-40B4-BE49-F238E27FC236}">
                      <a16:creationId xmlns:a16="http://schemas.microsoft.com/office/drawing/2014/main" id="{01BD2821-71EE-4C07-BD89-D9638EC2CBDF}"/>
                    </a:ext>
                  </a:extLst>
                </p:cNvPr>
                <p:cNvSpPr>
                  <a:spLocks/>
                </p:cNvSpPr>
                <p:nvPr userDrawn="1"/>
              </p:nvSpPr>
              <p:spPr bwMode="auto">
                <a:xfrm>
                  <a:off x="3346" y="73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9" name="Freeform 754">
                  <a:extLst>
                    <a:ext uri="{FF2B5EF4-FFF2-40B4-BE49-F238E27FC236}">
                      <a16:creationId xmlns:a16="http://schemas.microsoft.com/office/drawing/2014/main" id="{D7967356-30C5-4057-9022-78C170912485}"/>
                    </a:ext>
                  </a:extLst>
                </p:cNvPr>
                <p:cNvSpPr>
                  <a:spLocks/>
                </p:cNvSpPr>
                <p:nvPr userDrawn="1"/>
              </p:nvSpPr>
              <p:spPr bwMode="auto">
                <a:xfrm>
                  <a:off x="3346" y="7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0" name="Freeform 755">
                  <a:extLst>
                    <a:ext uri="{FF2B5EF4-FFF2-40B4-BE49-F238E27FC236}">
                      <a16:creationId xmlns:a16="http://schemas.microsoft.com/office/drawing/2014/main" id="{DB4AF6E1-24C1-44C7-AF3A-805408772763}"/>
                    </a:ext>
                  </a:extLst>
                </p:cNvPr>
                <p:cNvSpPr>
                  <a:spLocks/>
                </p:cNvSpPr>
                <p:nvPr userDrawn="1"/>
              </p:nvSpPr>
              <p:spPr bwMode="auto">
                <a:xfrm>
                  <a:off x="3346"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1" name="Freeform 756">
                  <a:extLst>
                    <a:ext uri="{FF2B5EF4-FFF2-40B4-BE49-F238E27FC236}">
                      <a16:creationId xmlns:a16="http://schemas.microsoft.com/office/drawing/2014/main" id="{F6B1ECCA-D982-4763-9A68-3BE1254A5711}"/>
                    </a:ext>
                  </a:extLst>
                </p:cNvPr>
                <p:cNvSpPr>
                  <a:spLocks/>
                </p:cNvSpPr>
                <p:nvPr userDrawn="1"/>
              </p:nvSpPr>
              <p:spPr bwMode="auto">
                <a:xfrm>
                  <a:off x="3336" y="743"/>
                  <a:ext cx="10" cy="5"/>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1"/>
                        <a:pt x="0" y="0"/>
                        <a:pt x="0" y="1"/>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2" name="Freeform 757">
                  <a:extLst>
                    <a:ext uri="{FF2B5EF4-FFF2-40B4-BE49-F238E27FC236}">
                      <a16:creationId xmlns:a16="http://schemas.microsoft.com/office/drawing/2014/main" id="{64CF5750-DC1E-4DF9-A5FA-2D597C6E0ADE}"/>
                    </a:ext>
                  </a:extLst>
                </p:cNvPr>
                <p:cNvSpPr>
                  <a:spLocks/>
                </p:cNvSpPr>
                <p:nvPr userDrawn="1"/>
              </p:nvSpPr>
              <p:spPr bwMode="auto">
                <a:xfrm>
                  <a:off x="3341" y="738"/>
                  <a:ext cx="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3" name="Freeform 758">
                  <a:extLst>
                    <a:ext uri="{FF2B5EF4-FFF2-40B4-BE49-F238E27FC236}">
                      <a16:creationId xmlns:a16="http://schemas.microsoft.com/office/drawing/2014/main" id="{A67659CF-B559-4AF0-811E-85EAFA4023D8}"/>
                    </a:ext>
                  </a:extLst>
                </p:cNvPr>
                <p:cNvSpPr>
                  <a:spLocks/>
                </p:cNvSpPr>
                <p:nvPr userDrawn="1"/>
              </p:nvSpPr>
              <p:spPr bwMode="auto">
                <a:xfrm>
                  <a:off x="3341" y="73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4" name="Freeform 759">
                  <a:extLst>
                    <a:ext uri="{FF2B5EF4-FFF2-40B4-BE49-F238E27FC236}">
                      <a16:creationId xmlns:a16="http://schemas.microsoft.com/office/drawing/2014/main" id="{C4C8D4F4-43DB-4496-A02D-2AF8B5D385C6}"/>
                    </a:ext>
                  </a:extLst>
                </p:cNvPr>
                <p:cNvSpPr>
                  <a:spLocks/>
                </p:cNvSpPr>
                <p:nvPr userDrawn="1"/>
              </p:nvSpPr>
              <p:spPr bwMode="auto">
                <a:xfrm>
                  <a:off x="3346" y="713"/>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5" name="Freeform 760">
                  <a:extLst>
                    <a:ext uri="{FF2B5EF4-FFF2-40B4-BE49-F238E27FC236}">
                      <a16:creationId xmlns:a16="http://schemas.microsoft.com/office/drawing/2014/main" id="{4CFC00A7-24C7-4FBD-8728-1FF7DCB606D7}"/>
                    </a:ext>
                  </a:extLst>
                </p:cNvPr>
                <p:cNvSpPr>
                  <a:spLocks/>
                </p:cNvSpPr>
                <p:nvPr userDrawn="1"/>
              </p:nvSpPr>
              <p:spPr bwMode="auto">
                <a:xfrm>
                  <a:off x="3346"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6" name="Rectangle 761">
                  <a:extLst>
                    <a:ext uri="{FF2B5EF4-FFF2-40B4-BE49-F238E27FC236}">
                      <a16:creationId xmlns:a16="http://schemas.microsoft.com/office/drawing/2014/main" id="{309B08E1-790D-423A-B41E-5F61F953203D}"/>
                    </a:ext>
                  </a:extLst>
                </p:cNvPr>
                <p:cNvSpPr>
                  <a:spLocks noChangeArrowheads="1"/>
                </p:cNvSpPr>
                <p:nvPr userDrawn="1"/>
              </p:nvSpPr>
              <p:spPr bwMode="auto">
                <a:xfrm>
                  <a:off x="3351" y="69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7" name="Freeform 762">
                  <a:extLst>
                    <a:ext uri="{FF2B5EF4-FFF2-40B4-BE49-F238E27FC236}">
                      <a16:creationId xmlns:a16="http://schemas.microsoft.com/office/drawing/2014/main" id="{697BF171-B30D-4B15-AC67-1989DA3623A4}"/>
                    </a:ext>
                  </a:extLst>
                </p:cNvPr>
                <p:cNvSpPr>
                  <a:spLocks/>
                </p:cNvSpPr>
                <p:nvPr userDrawn="1"/>
              </p:nvSpPr>
              <p:spPr bwMode="auto">
                <a:xfrm>
                  <a:off x="3346" y="718"/>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8" name="Freeform 763">
                  <a:extLst>
                    <a:ext uri="{FF2B5EF4-FFF2-40B4-BE49-F238E27FC236}">
                      <a16:creationId xmlns:a16="http://schemas.microsoft.com/office/drawing/2014/main" id="{523F4EB0-A092-40E7-82C4-5652B1765014}"/>
                    </a:ext>
                  </a:extLst>
                </p:cNvPr>
                <p:cNvSpPr>
                  <a:spLocks/>
                </p:cNvSpPr>
                <p:nvPr userDrawn="1"/>
              </p:nvSpPr>
              <p:spPr bwMode="auto">
                <a:xfrm>
                  <a:off x="3351" y="70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9" name="Freeform 764">
                  <a:extLst>
                    <a:ext uri="{FF2B5EF4-FFF2-40B4-BE49-F238E27FC236}">
                      <a16:creationId xmlns:a16="http://schemas.microsoft.com/office/drawing/2014/main" id="{5E1C4D13-60D1-47EB-9091-558E57C9B87D}"/>
                    </a:ext>
                  </a:extLst>
                </p:cNvPr>
                <p:cNvSpPr>
                  <a:spLocks/>
                </p:cNvSpPr>
                <p:nvPr userDrawn="1"/>
              </p:nvSpPr>
              <p:spPr bwMode="auto">
                <a:xfrm>
                  <a:off x="3351"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0" name="Freeform 765">
                  <a:extLst>
                    <a:ext uri="{FF2B5EF4-FFF2-40B4-BE49-F238E27FC236}">
                      <a16:creationId xmlns:a16="http://schemas.microsoft.com/office/drawing/2014/main" id="{8149308B-FD29-447C-86E5-D28072E6B9B0}"/>
                    </a:ext>
                  </a:extLst>
                </p:cNvPr>
                <p:cNvSpPr>
                  <a:spLocks/>
                </p:cNvSpPr>
                <p:nvPr userDrawn="1"/>
              </p:nvSpPr>
              <p:spPr bwMode="auto">
                <a:xfrm>
                  <a:off x="3346" y="72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1" name="Freeform 766">
                  <a:extLst>
                    <a:ext uri="{FF2B5EF4-FFF2-40B4-BE49-F238E27FC236}">
                      <a16:creationId xmlns:a16="http://schemas.microsoft.com/office/drawing/2014/main" id="{FBED3216-C8EC-4681-A3EA-1486C93DFBF7}"/>
                    </a:ext>
                  </a:extLst>
                </p:cNvPr>
                <p:cNvSpPr>
                  <a:spLocks/>
                </p:cNvSpPr>
                <p:nvPr userDrawn="1"/>
              </p:nvSpPr>
              <p:spPr bwMode="auto">
                <a:xfrm>
                  <a:off x="3326" y="678"/>
                  <a:ext cx="25" cy="20"/>
                </a:xfrm>
                <a:custGeom>
                  <a:avLst/>
                  <a:gdLst>
                    <a:gd name="T0" fmla="*/ 0 w 5"/>
                    <a:gd name="T1" fmla="*/ 1 h 4"/>
                    <a:gd name="T2" fmla="*/ 0 w 5"/>
                    <a:gd name="T3" fmla="*/ 3 h 4"/>
                    <a:gd name="T4" fmla="*/ 5 w 5"/>
                    <a:gd name="T5" fmla="*/ 3 h 4"/>
                    <a:gd name="T6" fmla="*/ 4 w 5"/>
                    <a:gd name="T7" fmla="*/ 2 h 4"/>
                    <a:gd name="T8" fmla="*/ 2 w 5"/>
                    <a:gd name="T9" fmla="*/ 3 h 4"/>
                    <a:gd name="T10" fmla="*/ 3 w 5"/>
                    <a:gd name="T11" fmla="*/ 2 h 4"/>
                    <a:gd name="T12" fmla="*/ 0 w 5"/>
                    <a:gd name="T13" fmla="*/ 0 h 4"/>
                    <a:gd name="T14" fmla="*/ 0 w 5"/>
                    <a:gd name="T15" fmla="*/ 1 h 4"/>
                    <a:gd name="T16" fmla="*/ 0 w 5"/>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1"/>
                      </a:moveTo>
                      <a:cubicBezTo>
                        <a:pt x="0" y="1"/>
                        <a:pt x="1" y="2"/>
                        <a:pt x="0" y="3"/>
                      </a:cubicBezTo>
                      <a:cubicBezTo>
                        <a:pt x="0" y="4"/>
                        <a:pt x="3" y="4"/>
                        <a:pt x="5" y="3"/>
                      </a:cubicBezTo>
                      <a:cubicBezTo>
                        <a:pt x="4" y="3"/>
                        <a:pt x="4" y="3"/>
                        <a:pt x="4" y="2"/>
                      </a:cubicBezTo>
                      <a:cubicBezTo>
                        <a:pt x="3" y="2"/>
                        <a:pt x="2" y="4"/>
                        <a:pt x="2" y="3"/>
                      </a:cubicBezTo>
                      <a:cubicBezTo>
                        <a:pt x="2" y="2"/>
                        <a:pt x="2" y="2"/>
                        <a:pt x="3" y="2"/>
                      </a:cubicBezTo>
                      <a:cubicBezTo>
                        <a:pt x="2" y="2"/>
                        <a:pt x="2"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2" name="Freeform 767">
                  <a:extLst>
                    <a:ext uri="{FF2B5EF4-FFF2-40B4-BE49-F238E27FC236}">
                      <a16:creationId xmlns:a16="http://schemas.microsoft.com/office/drawing/2014/main" id="{6C960D2D-5706-4B7A-9BDA-0686E6D40C8A}"/>
                    </a:ext>
                  </a:extLst>
                </p:cNvPr>
                <p:cNvSpPr>
                  <a:spLocks/>
                </p:cNvSpPr>
                <p:nvPr userDrawn="1"/>
              </p:nvSpPr>
              <p:spPr bwMode="auto">
                <a:xfrm>
                  <a:off x="3346" y="693"/>
                  <a:ext cx="10" cy="10"/>
                </a:xfrm>
                <a:custGeom>
                  <a:avLst/>
                  <a:gdLst>
                    <a:gd name="T0" fmla="*/ 0 w 2"/>
                    <a:gd name="T1" fmla="*/ 2 h 2"/>
                    <a:gd name="T2" fmla="*/ 0 w 2"/>
                    <a:gd name="T3" fmla="*/ 2 h 2"/>
                    <a:gd name="T4" fmla="*/ 2 w 2"/>
                    <a:gd name="T5" fmla="*/ 1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0" y="2"/>
                        <a:pt x="0" y="2"/>
                        <a:pt x="0" y="2"/>
                      </a:cubicBezTo>
                      <a:cubicBezTo>
                        <a:pt x="1" y="2"/>
                        <a:pt x="1" y="1"/>
                        <a:pt x="2" y="1"/>
                      </a:cubicBezTo>
                      <a:cubicBezTo>
                        <a:pt x="1" y="1"/>
                        <a:pt x="1" y="0"/>
                        <a:pt x="1" y="0"/>
                      </a:cubicBezTo>
                      <a:cubicBezTo>
                        <a:pt x="1"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3" name="Freeform 768">
                  <a:extLst>
                    <a:ext uri="{FF2B5EF4-FFF2-40B4-BE49-F238E27FC236}">
                      <a16:creationId xmlns:a16="http://schemas.microsoft.com/office/drawing/2014/main" id="{5D2B303D-3C9F-484D-940D-81EB5752F3AD}"/>
                    </a:ext>
                  </a:extLst>
                </p:cNvPr>
                <p:cNvSpPr>
                  <a:spLocks/>
                </p:cNvSpPr>
                <p:nvPr userDrawn="1"/>
              </p:nvSpPr>
              <p:spPr bwMode="auto">
                <a:xfrm>
                  <a:off x="3336" y="703"/>
                  <a:ext cx="15" cy="10"/>
                </a:xfrm>
                <a:custGeom>
                  <a:avLst/>
                  <a:gdLst>
                    <a:gd name="T0" fmla="*/ 2 w 3"/>
                    <a:gd name="T1" fmla="*/ 1 h 2"/>
                    <a:gd name="T2" fmla="*/ 0 w 3"/>
                    <a:gd name="T3" fmla="*/ 0 h 2"/>
                    <a:gd name="T4" fmla="*/ 1 w 3"/>
                    <a:gd name="T5" fmla="*/ 2 h 2"/>
                    <a:gd name="T6" fmla="*/ 2 w 3"/>
                    <a:gd name="T7" fmla="*/ 1 h 2"/>
                    <a:gd name="T8" fmla="*/ 2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1" y="0"/>
                        <a:pt x="0" y="0"/>
                      </a:cubicBezTo>
                      <a:cubicBezTo>
                        <a:pt x="0" y="1"/>
                        <a:pt x="1" y="1"/>
                        <a:pt x="1" y="2"/>
                      </a:cubicBezTo>
                      <a:cubicBezTo>
                        <a:pt x="1" y="0"/>
                        <a:pt x="2" y="2"/>
                        <a:pt x="2" y="1"/>
                      </a:cubicBezTo>
                      <a:cubicBezTo>
                        <a:pt x="2" y="1"/>
                        <a:pt x="2" y="2"/>
                        <a:pt x="2" y="2"/>
                      </a:cubicBezTo>
                      <a:cubicBezTo>
                        <a:pt x="2"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4" name="Freeform 769">
                  <a:extLst>
                    <a:ext uri="{FF2B5EF4-FFF2-40B4-BE49-F238E27FC236}">
                      <a16:creationId xmlns:a16="http://schemas.microsoft.com/office/drawing/2014/main" id="{15271477-E8D6-4542-A002-253E4DCAC928}"/>
                    </a:ext>
                  </a:extLst>
                </p:cNvPr>
                <p:cNvSpPr>
                  <a:spLocks/>
                </p:cNvSpPr>
                <p:nvPr userDrawn="1"/>
              </p:nvSpPr>
              <p:spPr bwMode="auto">
                <a:xfrm>
                  <a:off x="3326" y="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5" name="Freeform 770">
                  <a:extLst>
                    <a:ext uri="{FF2B5EF4-FFF2-40B4-BE49-F238E27FC236}">
                      <a16:creationId xmlns:a16="http://schemas.microsoft.com/office/drawing/2014/main" id="{D376B3A5-8EBB-4700-B8BA-1F0BE9F87D80}"/>
                    </a:ext>
                  </a:extLst>
                </p:cNvPr>
                <p:cNvSpPr>
                  <a:spLocks/>
                </p:cNvSpPr>
                <p:nvPr userDrawn="1"/>
              </p:nvSpPr>
              <p:spPr bwMode="auto">
                <a:xfrm>
                  <a:off x="3326" y="738"/>
                  <a:ext cx="10" cy="10"/>
                </a:xfrm>
                <a:custGeom>
                  <a:avLst/>
                  <a:gdLst>
                    <a:gd name="T0" fmla="*/ 0 w 2"/>
                    <a:gd name="T1" fmla="*/ 1 h 2"/>
                    <a:gd name="T2" fmla="*/ 1 w 2"/>
                    <a:gd name="T3" fmla="*/ 1 h 2"/>
                    <a:gd name="T4" fmla="*/ 0 w 2"/>
                    <a:gd name="T5" fmla="*/ 1 h 2"/>
                    <a:gd name="T6" fmla="*/ 1 w 2"/>
                    <a:gd name="T7" fmla="*/ 1 h 2"/>
                    <a:gd name="T8" fmla="*/ 1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1" y="1"/>
                        <a:pt x="1" y="1"/>
                      </a:cubicBezTo>
                      <a:cubicBezTo>
                        <a:pt x="0" y="1"/>
                        <a:pt x="0" y="1"/>
                        <a:pt x="0" y="1"/>
                      </a:cubicBezTo>
                      <a:cubicBezTo>
                        <a:pt x="0" y="1"/>
                        <a:pt x="1" y="2"/>
                        <a:pt x="1" y="1"/>
                      </a:cubicBezTo>
                      <a:cubicBezTo>
                        <a:pt x="1" y="1"/>
                        <a:pt x="1" y="1"/>
                        <a:pt x="1" y="1"/>
                      </a:cubicBezTo>
                      <a:cubicBezTo>
                        <a:pt x="1" y="0"/>
                        <a:pt x="2" y="0"/>
                        <a:pt x="2"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6" name="Freeform 771">
                  <a:extLst>
                    <a:ext uri="{FF2B5EF4-FFF2-40B4-BE49-F238E27FC236}">
                      <a16:creationId xmlns:a16="http://schemas.microsoft.com/office/drawing/2014/main" id="{5630171A-F96F-4660-80FA-7C8B902E5D86}"/>
                    </a:ext>
                  </a:extLst>
                </p:cNvPr>
                <p:cNvSpPr>
                  <a:spLocks/>
                </p:cNvSpPr>
                <p:nvPr userDrawn="1"/>
              </p:nvSpPr>
              <p:spPr bwMode="auto">
                <a:xfrm>
                  <a:off x="3331" y="718"/>
                  <a:ext cx="5" cy="5"/>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0"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7" name="Freeform 772">
                  <a:extLst>
                    <a:ext uri="{FF2B5EF4-FFF2-40B4-BE49-F238E27FC236}">
                      <a16:creationId xmlns:a16="http://schemas.microsoft.com/office/drawing/2014/main" id="{C564C752-8172-460C-8FFB-223D93E6DB10}"/>
                    </a:ext>
                  </a:extLst>
                </p:cNvPr>
                <p:cNvSpPr>
                  <a:spLocks/>
                </p:cNvSpPr>
                <p:nvPr userDrawn="1"/>
              </p:nvSpPr>
              <p:spPr bwMode="auto">
                <a:xfrm>
                  <a:off x="3351" y="69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8" name="Rectangle 773">
                  <a:extLst>
                    <a:ext uri="{FF2B5EF4-FFF2-40B4-BE49-F238E27FC236}">
                      <a16:creationId xmlns:a16="http://schemas.microsoft.com/office/drawing/2014/main" id="{28665F74-7679-4398-8577-34DDB177CC34}"/>
                    </a:ext>
                  </a:extLst>
                </p:cNvPr>
                <p:cNvSpPr>
                  <a:spLocks noChangeArrowheads="1"/>
                </p:cNvSpPr>
                <p:nvPr userDrawn="1"/>
              </p:nvSpPr>
              <p:spPr bwMode="auto">
                <a:xfrm>
                  <a:off x="3351" y="68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9" name="Freeform 774">
                  <a:extLst>
                    <a:ext uri="{FF2B5EF4-FFF2-40B4-BE49-F238E27FC236}">
                      <a16:creationId xmlns:a16="http://schemas.microsoft.com/office/drawing/2014/main" id="{07BC415C-DF6B-4930-8CE3-64F9C3FA84F6}"/>
                    </a:ext>
                  </a:extLst>
                </p:cNvPr>
                <p:cNvSpPr>
                  <a:spLocks/>
                </p:cNvSpPr>
                <p:nvPr userDrawn="1"/>
              </p:nvSpPr>
              <p:spPr bwMode="auto">
                <a:xfrm>
                  <a:off x="3664"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0" name="Freeform 775">
                  <a:extLst>
                    <a:ext uri="{FF2B5EF4-FFF2-40B4-BE49-F238E27FC236}">
                      <a16:creationId xmlns:a16="http://schemas.microsoft.com/office/drawing/2014/main" id="{25B09D99-C398-4CA9-8F7B-7AD47547074C}"/>
                    </a:ext>
                  </a:extLst>
                </p:cNvPr>
                <p:cNvSpPr>
                  <a:spLocks/>
                </p:cNvSpPr>
                <p:nvPr userDrawn="1"/>
              </p:nvSpPr>
              <p:spPr bwMode="auto">
                <a:xfrm>
                  <a:off x="3659" y="75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1" name="Freeform 776">
                  <a:extLst>
                    <a:ext uri="{FF2B5EF4-FFF2-40B4-BE49-F238E27FC236}">
                      <a16:creationId xmlns:a16="http://schemas.microsoft.com/office/drawing/2014/main" id="{F0AB8FCC-4550-4591-A084-FA38EA788BF6}"/>
                    </a:ext>
                  </a:extLst>
                </p:cNvPr>
                <p:cNvSpPr>
                  <a:spLocks/>
                </p:cNvSpPr>
                <p:nvPr userDrawn="1"/>
              </p:nvSpPr>
              <p:spPr bwMode="auto">
                <a:xfrm>
                  <a:off x="3475" y="608"/>
                  <a:ext cx="5" cy="10"/>
                </a:xfrm>
                <a:custGeom>
                  <a:avLst/>
                  <a:gdLst>
                    <a:gd name="T0" fmla="*/ 0 w 1"/>
                    <a:gd name="T1" fmla="*/ 0 h 2"/>
                    <a:gd name="T2" fmla="*/ 1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2" name="Freeform 777">
                  <a:extLst>
                    <a:ext uri="{FF2B5EF4-FFF2-40B4-BE49-F238E27FC236}">
                      <a16:creationId xmlns:a16="http://schemas.microsoft.com/office/drawing/2014/main" id="{6EB64FD9-B474-47E5-A3D3-CBA018A36FC4}"/>
                    </a:ext>
                  </a:extLst>
                </p:cNvPr>
                <p:cNvSpPr>
                  <a:spLocks/>
                </p:cNvSpPr>
                <p:nvPr userDrawn="1"/>
              </p:nvSpPr>
              <p:spPr bwMode="auto">
                <a:xfrm>
                  <a:off x="3590" y="6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3" name="Freeform 778">
                  <a:extLst>
                    <a:ext uri="{FF2B5EF4-FFF2-40B4-BE49-F238E27FC236}">
                      <a16:creationId xmlns:a16="http://schemas.microsoft.com/office/drawing/2014/main" id="{3885DF9D-E0BA-4FED-8BB6-388E8FE1A28C}"/>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4" name="Freeform 779">
                  <a:extLst>
                    <a:ext uri="{FF2B5EF4-FFF2-40B4-BE49-F238E27FC236}">
                      <a16:creationId xmlns:a16="http://schemas.microsoft.com/office/drawing/2014/main" id="{00C99E1B-1653-4AB4-9474-9101D4A37A90}"/>
                    </a:ext>
                  </a:extLst>
                </p:cNvPr>
                <p:cNvSpPr>
                  <a:spLocks/>
                </p:cNvSpPr>
                <p:nvPr userDrawn="1"/>
              </p:nvSpPr>
              <p:spPr bwMode="auto">
                <a:xfrm>
                  <a:off x="3659" y="8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5" name="Freeform 780">
                  <a:extLst>
                    <a:ext uri="{FF2B5EF4-FFF2-40B4-BE49-F238E27FC236}">
                      <a16:creationId xmlns:a16="http://schemas.microsoft.com/office/drawing/2014/main" id="{E0547BEA-4075-4943-A267-C72B269017C4}"/>
                    </a:ext>
                  </a:extLst>
                </p:cNvPr>
                <p:cNvSpPr>
                  <a:spLocks/>
                </p:cNvSpPr>
                <p:nvPr userDrawn="1"/>
              </p:nvSpPr>
              <p:spPr bwMode="auto">
                <a:xfrm>
                  <a:off x="3386" y="62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6" name="Freeform 781">
                  <a:extLst>
                    <a:ext uri="{FF2B5EF4-FFF2-40B4-BE49-F238E27FC236}">
                      <a16:creationId xmlns:a16="http://schemas.microsoft.com/office/drawing/2014/main" id="{E7693418-F7DD-42AF-B404-90F77767845C}"/>
                    </a:ext>
                  </a:extLst>
                </p:cNvPr>
                <p:cNvSpPr>
                  <a:spLocks/>
                </p:cNvSpPr>
                <p:nvPr userDrawn="1"/>
              </p:nvSpPr>
              <p:spPr bwMode="auto">
                <a:xfrm>
                  <a:off x="3615" y="77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7" name="Freeform 782">
                  <a:extLst>
                    <a:ext uri="{FF2B5EF4-FFF2-40B4-BE49-F238E27FC236}">
                      <a16:creationId xmlns:a16="http://schemas.microsoft.com/office/drawing/2014/main" id="{389B50F8-4D84-4A7B-92D5-793C5E03FEED}"/>
                    </a:ext>
                  </a:extLst>
                </p:cNvPr>
                <p:cNvSpPr>
                  <a:spLocks/>
                </p:cNvSpPr>
                <p:nvPr userDrawn="1"/>
              </p:nvSpPr>
              <p:spPr bwMode="auto">
                <a:xfrm>
                  <a:off x="3391" y="623"/>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8" name="Freeform 783">
                  <a:extLst>
                    <a:ext uri="{FF2B5EF4-FFF2-40B4-BE49-F238E27FC236}">
                      <a16:creationId xmlns:a16="http://schemas.microsoft.com/office/drawing/2014/main" id="{82D9AC1B-00EE-4ED1-B185-5EFE30C879A8}"/>
                    </a:ext>
                  </a:extLst>
                </p:cNvPr>
                <p:cNvSpPr>
                  <a:spLocks/>
                </p:cNvSpPr>
                <p:nvPr userDrawn="1"/>
              </p:nvSpPr>
              <p:spPr bwMode="auto">
                <a:xfrm>
                  <a:off x="3401"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9" name="Freeform 784">
                  <a:extLst>
                    <a:ext uri="{FF2B5EF4-FFF2-40B4-BE49-F238E27FC236}">
                      <a16:creationId xmlns:a16="http://schemas.microsoft.com/office/drawing/2014/main" id="{010D6F49-D9D2-40C5-AD59-40BF2A1EF849}"/>
                    </a:ext>
                  </a:extLst>
                </p:cNvPr>
                <p:cNvSpPr>
                  <a:spLocks/>
                </p:cNvSpPr>
                <p:nvPr userDrawn="1"/>
              </p:nvSpPr>
              <p:spPr bwMode="auto">
                <a:xfrm>
                  <a:off x="3381" y="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0" name="Rectangle 785">
                  <a:extLst>
                    <a:ext uri="{FF2B5EF4-FFF2-40B4-BE49-F238E27FC236}">
                      <a16:creationId xmlns:a16="http://schemas.microsoft.com/office/drawing/2014/main" id="{B008DA43-EBA1-4E53-89BF-FB9F563F74CA}"/>
                    </a:ext>
                  </a:extLst>
                </p:cNvPr>
                <p:cNvSpPr>
                  <a:spLocks noChangeArrowheads="1"/>
                </p:cNvSpPr>
                <p:nvPr userDrawn="1"/>
              </p:nvSpPr>
              <p:spPr bwMode="auto">
                <a:xfrm>
                  <a:off x="3366" y="6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1" name="Freeform 786">
                  <a:extLst>
                    <a:ext uri="{FF2B5EF4-FFF2-40B4-BE49-F238E27FC236}">
                      <a16:creationId xmlns:a16="http://schemas.microsoft.com/office/drawing/2014/main" id="{0C1E198A-65FA-4B1B-9CEE-3872A3FB907D}"/>
                    </a:ext>
                  </a:extLst>
                </p:cNvPr>
                <p:cNvSpPr>
                  <a:spLocks/>
                </p:cNvSpPr>
                <p:nvPr userDrawn="1"/>
              </p:nvSpPr>
              <p:spPr bwMode="auto">
                <a:xfrm>
                  <a:off x="3346" y="65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2" name="Freeform 787">
                  <a:extLst>
                    <a:ext uri="{FF2B5EF4-FFF2-40B4-BE49-F238E27FC236}">
                      <a16:creationId xmlns:a16="http://schemas.microsoft.com/office/drawing/2014/main" id="{D9865E1E-BD6D-4B68-9313-681B97F0111F}"/>
                    </a:ext>
                  </a:extLst>
                </p:cNvPr>
                <p:cNvSpPr>
                  <a:spLocks/>
                </p:cNvSpPr>
                <p:nvPr userDrawn="1"/>
              </p:nvSpPr>
              <p:spPr bwMode="auto">
                <a:xfrm>
                  <a:off x="3396"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3" name="Freeform 788">
                  <a:extLst>
                    <a:ext uri="{FF2B5EF4-FFF2-40B4-BE49-F238E27FC236}">
                      <a16:creationId xmlns:a16="http://schemas.microsoft.com/office/drawing/2014/main" id="{01EC2537-75A6-43D7-BAB0-9183A5B1D41C}"/>
                    </a:ext>
                  </a:extLst>
                </p:cNvPr>
                <p:cNvSpPr>
                  <a:spLocks/>
                </p:cNvSpPr>
                <p:nvPr userDrawn="1"/>
              </p:nvSpPr>
              <p:spPr bwMode="auto">
                <a:xfrm>
                  <a:off x="3361" y="66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4" name="Freeform 789">
                  <a:extLst>
                    <a:ext uri="{FF2B5EF4-FFF2-40B4-BE49-F238E27FC236}">
                      <a16:creationId xmlns:a16="http://schemas.microsoft.com/office/drawing/2014/main" id="{6E63A632-3038-49D8-AF8A-744951B6D759}"/>
                    </a:ext>
                  </a:extLst>
                </p:cNvPr>
                <p:cNvSpPr>
                  <a:spLocks/>
                </p:cNvSpPr>
                <p:nvPr userDrawn="1"/>
              </p:nvSpPr>
              <p:spPr bwMode="auto">
                <a:xfrm>
                  <a:off x="3361" y="66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5" name="Freeform 790">
                  <a:extLst>
                    <a:ext uri="{FF2B5EF4-FFF2-40B4-BE49-F238E27FC236}">
                      <a16:creationId xmlns:a16="http://schemas.microsoft.com/office/drawing/2014/main" id="{980367C5-C091-412D-8D8A-1F0D254B31DF}"/>
                    </a:ext>
                  </a:extLst>
                </p:cNvPr>
                <p:cNvSpPr>
                  <a:spLocks/>
                </p:cNvSpPr>
                <p:nvPr userDrawn="1"/>
              </p:nvSpPr>
              <p:spPr bwMode="auto">
                <a:xfrm>
                  <a:off x="3366" y="6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6" name="Freeform 791">
                  <a:extLst>
                    <a:ext uri="{FF2B5EF4-FFF2-40B4-BE49-F238E27FC236}">
                      <a16:creationId xmlns:a16="http://schemas.microsoft.com/office/drawing/2014/main" id="{649D6B35-F11B-4547-B76C-EF6A688C4471}"/>
                    </a:ext>
                  </a:extLst>
                </p:cNvPr>
                <p:cNvSpPr>
                  <a:spLocks/>
                </p:cNvSpPr>
                <p:nvPr userDrawn="1"/>
              </p:nvSpPr>
              <p:spPr bwMode="auto">
                <a:xfrm>
                  <a:off x="3555" y="94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7" name="Rectangle 792">
                  <a:extLst>
                    <a:ext uri="{FF2B5EF4-FFF2-40B4-BE49-F238E27FC236}">
                      <a16:creationId xmlns:a16="http://schemas.microsoft.com/office/drawing/2014/main" id="{A648CB74-5F88-4DA3-B8CE-EF91077C5B6F}"/>
                    </a:ext>
                  </a:extLst>
                </p:cNvPr>
                <p:cNvSpPr>
                  <a:spLocks noChangeArrowheads="1"/>
                </p:cNvSpPr>
                <p:nvPr userDrawn="1"/>
              </p:nvSpPr>
              <p:spPr bwMode="auto">
                <a:xfrm>
                  <a:off x="3535" y="5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8" name="Freeform 793">
                  <a:extLst>
                    <a:ext uri="{FF2B5EF4-FFF2-40B4-BE49-F238E27FC236}">
                      <a16:creationId xmlns:a16="http://schemas.microsoft.com/office/drawing/2014/main" id="{EE46636C-750D-44EC-B684-D419F9E0E798}"/>
                    </a:ext>
                  </a:extLst>
                </p:cNvPr>
                <p:cNvSpPr>
                  <a:spLocks/>
                </p:cNvSpPr>
                <p:nvPr userDrawn="1"/>
              </p:nvSpPr>
              <p:spPr bwMode="auto">
                <a:xfrm>
                  <a:off x="3530" y="583"/>
                  <a:ext cx="15" cy="15"/>
                </a:xfrm>
                <a:custGeom>
                  <a:avLst/>
                  <a:gdLst>
                    <a:gd name="T0" fmla="*/ 3 w 3"/>
                    <a:gd name="T1" fmla="*/ 0 h 3"/>
                    <a:gd name="T2" fmla="*/ 1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1" y="1"/>
                        <a:pt x="1" y="1"/>
                        <a:pt x="1" y="0"/>
                      </a:cubicBezTo>
                      <a:cubicBezTo>
                        <a:pt x="0" y="3"/>
                        <a:pt x="0" y="3"/>
                        <a:pt x="0" y="3"/>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9" name="Freeform 794">
                  <a:extLst>
                    <a:ext uri="{FF2B5EF4-FFF2-40B4-BE49-F238E27FC236}">
                      <a16:creationId xmlns:a16="http://schemas.microsoft.com/office/drawing/2014/main" id="{7BE157FB-7517-4362-B9FF-7C9405FC9BA1}"/>
                    </a:ext>
                  </a:extLst>
                </p:cNvPr>
                <p:cNvSpPr>
                  <a:spLocks noEditPoints="1"/>
                </p:cNvSpPr>
                <p:nvPr userDrawn="1"/>
              </p:nvSpPr>
              <p:spPr bwMode="auto">
                <a:xfrm>
                  <a:off x="3336" y="553"/>
                  <a:ext cx="343" cy="414"/>
                </a:xfrm>
                <a:custGeom>
                  <a:avLst/>
                  <a:gdLst>
                    <a:gd name="T0" fmla="*/ 67 w 69"/>
                    <a:gd name="T1" fmla="*/ 48 h 83"/>
                    <a:gd name="T2" fmla="*/ 65 w 69"/>
                    <a:gd name="T3" fmla="*/ 41 h 83"/>
                    <a:gd name="T4" fmla="*/ 66 w 69"/>
                    <a:gd name="T5" fmla="*/ 38 h 83"/>
                    <a:gd name="T6" fmla="*/ 63 w 69"/>
                    <a:gd name="T7" fmla="*/ 33 h 83"/>
                    <a:gd name="T8" fmla="*/ 60 w 69"/>
                    <a:gd name="T9" fmla="*/ 27 h 83"/>
                    <a:gd name="T10" fmla="*/ 52 w 69"/>
                    <a:gd name="T11" fmla="*/ 22 h 83"/>
                    <a:gd name="T12" fmla="*/ 52 w 69"/>
                    <a:gd name="T13" fmla="*/ 22 h 83"/>
                    <a:gd name="T14" fmla="*/ 54 w 69"/>
                    <a:gd name="T15" fmla="*/ 19 h 83"/>
                    <a:gd name="T16" fmla="*/ 50 w 69"/>
                    <a:gd name="T17" fmla="*/ 15 h 83"/>
                    <a:gd name="T18" fmla="*/ 46 w 69"/>
                    <a:gd name="T19" fmla="*/ 11 h 83"/>
                    <a:gd name="T20" fmla="*/ 40 w 69"/>
                    <a:gd name="T21" fmla="*/ 6 h 83"/>
                    <a:gd name="T22" fmla="*/ 35 w 69"/>
                    <a:gd name="T23" fmla="*/ 5 h 83"/>
                    <a:gd name="T24" fmla="*/ 29 w 69"/>
                    <a:gd name="T25" fmla="*/ 3 h 83"/>
                    <a:gd name="T26" fmla="*/ 28 w 69"/>
                    <a:gd name="T27" fmla="*/ 0 h 83"/>
                    <a:gd name="T28" fmla="*/ 23 w 69"/>
                    <a:gd name="T29" fmla="*/ 4 h 83"/>
                    <a:gd name="T30" fmla="*/ 20 w 69"/>
                    <a:gd name="T31" fmla="*/ 9 h 83"/>
                    <a:gd name="T32" fmla="*/ 13 w 69"/>
                    <a:gd name="T33" fmla="*/ 5 h 83"/>
                    <a:gd name="T34" fmla="*/ 6 w 69"/>
                    <a:gd name="T35" fmla="*/ 8 h 83"/>
                    <a:gd name="T36" fmla="*/ 3 w 69"/>
                    <a:gd name="T37" fmla="*/ 16 h 83"/>
                    <a:gd name="T38" fmla="*/ 1 w 69"/>
                    <a:gd name="T39" fmla="*/ 19 h 83"/>
                    <a:gd name="T40" fmla="*/ 2 w 69"/>
                    <a:gd name="T41" fmla="*/ 23 h 83"/>
                    <a:gd name="T42" fmla="*/ 5 w 69"/>
                    <a:gd name="T43" fmla="*/ 22 h 83"/>
                    <a:gd name="T44" fmla="*/ 5 w 69"/>
                    <a:gd name="T45" fmla="*/ 20 h 83"/>
                    <a:gd name="T46" fmla="*/ 9 w 69"/>
                    <a:gd name="T47" fmla="*/ 16 h 83"/>
                    <a:gd name="T48" fmla="*/ 19 w 69"/>
                    <a:gd name="T49" fmla="*/ 12 h 83"/>
                    <a:gd name="T50" fmla="*/ 25 w 69"/>
                    <a:gd name="T51" fmla="*/ 10 h 83"/>
                    <a:gd name="T52" fmla="*/ 28 w 69"/>
                    <a:gd name="T53" fmla="*/ 11 h 83"/>
                    <a:gd name="T54" fmla="*/ 31 w 69"/>
                    <a:gd name="T55" fmla="*/ 12 h 83"/>
                    <a:gd name="T56" fmla="*/ 36 w 69"/>
                    <a:gd name="T57" fmla="*/ 13 h 83"/>
                    <a:gd name="T58" fmla="*/ 46 w 69"/>
                    <a:gd name="T59" fmla="*/ 20 h 83"/>
                    <a:gd name="T60" fmla="*/ 50 w 69"/>
                    <a:gd name="T61" fmla="*/ 23 h 83"/>
                    <a:gd name="T62" fmla="*/ 53 w 69"/>
                    <a:gd name="T63" fmla="*/ 28 h 83"/>
                    <a:gd name="T64" fmla="*/ 57 w 69"/>
                    <a:gd name="T65" fmla="*/ 34 h 83"/>
                    <a:gd name="T66" fmla="*/ 57 w 69"/>
                    <a:gd name="T67" fmla="*/ 41 h 83"/>
                    <a:gd name="T68" fmla="*/ 57 w 69"/>
                    <a:gd name="T69" fmla="*/ 52 h 83"/>
                    <a:gd name="T70" fmla="*/ 57 w 69"/>
                    <a:gd name="T71" fmla="*/ 58 h 83"/>
                    <a:gd name="T72" fmla="*/ 55 w 69"/>
                    <a:gd name="T73" fmla="*/ 69 h 83"/>
                    <a:gd name="T74" fmla="*/ 42 w 69"/>
                    <a:gd name="T75" fmla="*/ 74 h 83"/>
                    <a:gd name="T76" fmla="*/ 40 w 69"/>
                    <a:gd name="T77" fmla="*/ 74 h 83"/>
                    <a:gd name="T78" fmla="*/ 32 w 69"/>
                    <a:gd name="T79" fmla="*/ 75 h 83"/>
                    <a:gd name="T80" fmla="*/ 20 w 69"/>
                    <a:gd name="T81" fmla="*/ 69 h 83"/>
                    <a:gd name="T82" fmla="*/ 10 w 69"/>
                    <a:gd name="T83" fmla="*/ 58 h 83"/>
                    <a:gd name="T84" fmla="*/ 2 w 69"/>
                    <a:gd name="T85" fmla="*/ 60 h 83"/>
                    <a:gd name="T86" fmla="*/ 9 w 69"/>
                    <a:gd name="T87" fmla="*/ 70 h 83"/>
                    <a:gd name="T88" fmla="*/ 14 w 69"/>
                    <a:gd name="T89" fmla="*/ 74 h 83"/>
                    <a:gd name="T90" fmla="*/ 23 w 69"/>
                    <a:gd name="T91" fmla="*/ 79 h 83"/>
                    <a:gd name="T92" fmla="*/ 31 w 69"/>
                    <a:gd name="T93" fmla="*/ 80 h 83"/>
                    <a:gd name="T94" fmla="*/ 40 w 69"/>
                    <a:gd name="T95" fmla="*/ 82 h 83"/>
                    <a:gd name="T96" fmla="*/ 44 w 69"/>
                    <a:gd name="T97" fmla="*/ 79 h 83"/>
                    <a:gd name="T98" fmla="*/ 48 w 69"/>
                    <a:gd name="T99" fmla="*/ 79 h 83"/>
                    <a:gd name="T100" fmla="*/ 54 w 69"/>
                    <a:gd name="T101" fmla="*/ 77 h 83"/>
                    <a:gd name="T102" fmla="*/ 57 w 69"/>
                    <a:gd name="T103" fmla="*/ 72 h 83"/>
                    <a:gd name="T104" fmla="*/ 60 w 69"/>
                    <a:gd name="T105" fmla="*/ 71 h 83"/>
                    <a:gd name="T106" fmla="*/ 63 w 69"/>
                    <a:gd name="T107" fmla="*/ 68 h 83"/>
                    <a:gd name="T108" fmla="*/ 67 w 69"/>
                    <a:gd name="T109" fmla="*/ 56 h 83"/>
                    <a:gd name="T110" fmla="*/ 65 w 69"/>
                    <a:gd name="T111" fmla="*/ 38 h 83"/>
                    <a:gd name="T112" fmla="*/ 7 w 69"/>
                    <a:gd name="T113" fmla="*/ 19 h 83"/>
                    <a:gd name="T114" fmla="*/ 39 w 69"/>
                    <a:gd name="T11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 h="83">
                      <a:moveTo>
                        <a:pt x="66" y="52"/>
                      </a:moveTo>
                      <a:cubicBezTo>
                        <a:pt x="67" y="51"/>
                        <a:pt x="67" y="51"/>
                        <a:pt x="67" y="51"/>
                      </a:cubicBezTo>
                      <a:cubicBezTo>
                        <a:pt x="68" y="52"/>
                        <a:pt x="68" y="53"/>
                        <a:pt x="69" y="52"/>
                      </a:cubicBezTo>
                      <a:cubicBezTo>
                        <a:pt x="66" y="52"/>
                        <a:pt x="69" y="48"/>
                        <a:pt x="66" y="48"/>
                      </a:cubicBezTo>
                      <a:cubicBezTo>
                        <a:pt x="66" y="47"/>
                        <a:pt x="66" y="47"/>
                        <a:pt x="66" y="47"/>
                      </a:cubicBezTo>
                      <a:cubicBezTo>
                        <a:pt x="66" y="47"/>
                        <a:pt x="67" y="47"/>
                        <a:pt x="67" y="48"/>
                      </a:cubicBezTo>
                      <a:cubicBezTo>
                        <a:pt x="68" y="46"/>
                        <a:pt x="65" y="47"/>
                        <a:pt x="65" y="45"/>
                      </a:cubicBezTo>
                      <a:cubicBezTo>
                        <a:pt x="65" y="44"/>
                        <a:pt x="65" y="44"/>
                        <a:pt x="66" y="44"/>
                      </a:cubicBezTo>
                      <a:cubicBezTo>
                        <a:pt x="65" y="43"/>
                        <a:pt x="65" y="43"/>
                        <a:pt x="65" y="43"/>
                      </a:cubicBezTo>
                      <a:cubicBezTo>
                        <a:pt x="65" y="43"/>
                        <a:pt x="65" y="43"/>
                        <a:pt x="65" y="43"/>
                      </a:cubicBezTo>
                      <a:cubicBezTo>
                        <a:pt x="65" y="41"/>
                        <a:pt x="65" y="41"/>
                        <a:pt x="65" y="41"/>
                      </a:cubicBezTo>
                      <a:cubicBezTo>
                        <a:pt x="65" y="41"/>
                        <a:pt x="65" y="41"/>
                        <a:pt x="65" y="41"/>
                      </a:cubicBezTo>
                      <a:cubicBezTo>
                        <a:pt x="65" y="41"/>
                        <a:pt x="64" y="41"/>
                        <a:pt x="63" y="40"/>
                      </a:cubicBezTo>
                      <a:cubicBezTo>
                        <a:pt x="64" y="40"/>
                        <a:pt x="64" y="41"/>
                        <a:pt x="64" y="40"/>
                      </a:cubicBezTo>
                      <a:cubicBezTo>
                        <a:pt x="63" y="40"/>
                        <a:pt x="63" y="40"/>
                        <a:pt x="63" y="40"/>
                      </a:cubicBezTo>
                      <a:cubicBezTo>
                        <a:pt x="64" y="39"/>
                        <a:pt x="65" y="40"/>
                        <a:pt x="65" y="40"/>
                      </a:cubicBezTo>
                      <a:cubicBezTo>
                        <a:pt x="67" y="39"/>
                        <a:pt x="64" y="40"/>
                        <a:pt x="65" y="37"/>
                      </a:cubicBezTo>
                      <a:cubicBezTo>
                        <a:pt x="66" y="38"/>
                        <a:pt x="66" y="38"/>
                        <a:pt x="66" y="38"/>
                      </a:cubicBezTo>
                      <a:cubicBezTo>
                        <a:pt x="67" y="37"/>
                        <a:pt x="66" y="37"/>
                        <a:pt x="67" y="35"/>
                      </a:cubicBezTo>
                      <a:cubicBezTo>
                        <a:pt x="66" y="36"/>
                        <a:pt x="65" y="38"/>
                        <a:pt x="64" y="37"/>
                      </a:cubicBezTo>
                      <a:cubicBezTo>
                        <a:pt x="64" y="37"/>
                        <a:pt x="64" y="36"/>
                        <a:pt x="63" y="36"/>
                      </a:cubicBezTo>
                      <a:cubicBezTo>
                        <a:pt x="64" y="36"/>
                        <a:pt x="64" y="35"/>
                        <a:pt x="64" y="34"/>
                      </a:cubicBezTo>
                      <a:cubicBezTo>
                        <a:pt x="65" y="34"/>
                        <a:pt x="65" y="34"/>
                        <a:pt x="65" y="34"/>
                      </a:cubicBezTo>
                      <a:cubicBezTo>
                        <a:pt x="64" y="33"/>
                        <a:pt x="64" y="34"/>
                        <a:pt x="63" y="33"/>
                      </a:cubicBezTo>
                      <a:cubicBezTo>
                        <a:pt x="63" y="32"/>
                        <a:pt x="64" y="32"/>
                        <a:pt x="64" y="31"/>
                      </a:cubicBezTo>
                      <a:cubicBezTo>
                        <a:pt x="64" y="30"/>
                        <a:pt x="63" y="33"/>
                        <a:pt x="62" y="31"/>
                      </a:cubicBezTo>
                      <a:cubicBezTo>
                        <a:pt x="62" y="30"/>
                        <a:pt x="62" y="29"/>
                        <a:pt x="60" y="29"/>
                      </a:cubicBezTo>
                      <a:cubicBezTo>
                        <a:pt x="60" y="28"/>
                        <a:pt x="61" y="28"/>
                        <a:pt x="61" y="28"/>
                      </a:cubicBezTo>
                      <a:cubicBezTo>
                        <a:pt x="60" y="28"/>
                        <a:pt x="60" y="28"/>
                        <a:pt x="60" y="28"/>
                      </a:cubicBezTo>
                      <a:cubicBezTo>
                        <a:pt x="60" y="27"/>
                        <a:pt x="60" y="27"/>
                        <a:pt x="60" y="27"/>
                      </a:cubicBezTo>
                      <a:cubicBezTo>
                        <a:pt x="60" y="27"/>
                        <a:pt x="59" y="28"/>
                        <a:pt x="59" y="27"/>
                      </a:cubicBezTo>
                      <a:cubicBezTo>
                        <a:pt x="57" y="28"/>
                        <a:pt x="59" y="24"/>
                        <a:pt x="57" y="24"/>
                      </a:cubicBezTo>
                      <a:cubicBezTo>
                        <a:pt x="58" y="24"/>
                        <a:pt x="58" y="24"/>
                        <a:pt x="59" y="24"/>
                      </a:cubicBezTo>
                      <a:cubicBezTo>
                        <a:pt x="57" y="23"/>
                        <a:pt x="57" y="23"/>
                        <a:pt x="55" y="22"/>
                      </a:cubicBezTo>
                      <a:cubicBezTo>
                        <a:pt x="55" y="21"/>
                        <a:pt x="55" y="21"/>
                        <a:pt x="55" y="21"/>
                      </a:cubicBezTo>
                      <a:cubicBezTo>
                        <a:pt x="55" y="22"/>
                        <a:pt x="53" y="22"/>
                        <a:pt x="52" y="22"/>
                      </a:cubicBezTo>
                      <a:cubicBezTo>
                        <a:pt x="52" y="22"/>
                        <a:pt x="52" y="23"/>
                        <a:pt x="52" y="23"/>
                      </a:cubicBezTo>
                      <a:cubicBezTo>
                        <a:pt x="50" y="22"/>
                        <a:pt x="50" y="22"/>
                        <a:pt x="50" y="22"/>
                      </a:cubicBezTo>
                      <a:cubicBezTo>
                        <a:pt x="50" y="22"/>
                        <a:pt x="51" y="22"/>
                        <a:pt x="51" y="22"/>
                      </a:cubicBezTo>
                      <a:cubicBezTo>
                        <a:pt x="51" y="22"/>
                        <a:pt x="51" y="22"/>
                        <a:pt x="51" y="22"/>
                      </a:cubicBezTo>
                      <a:cubicBezTo>
                        <a:pt x="51" y="21"/>
                        <a:pt x="52" y="21"/>
                        <a:pt x="53" y="21"/>
                      </a:cubicBezTo>
                      <a:cubicBezTo>
                        <a:pt x="53" y="21"/>
                        <a:pt x="52" y="21"/>
                        <a:pt x="52" y="22"/>
                      </a:cubicBezTo>
                      <a:cubicBezTo>
                        <a:pt x="53" y="21"/>
                        <a:pt x="54" y="21"/>
                        <a:pt x="55" y="21"/>
                      </a:cubicBezTo>
                      <a:cubicBezTo>
                        <a:pt x="54" y="21"/>
                        <a:pt x="54" y="21"/>
                        <a:pt x="54" y="20"/>
                      </a:cubicBezTo>
                      <a:cubicBezTo>
                        <a:pt x="54" y="20"/>
                        <a:pt x="54" y="20"/>
                        <a:pt x="54" y="20"/>
                      </a:cubicBezTo>
                      <a:cubicBezTo>
                        <a:pt x="55" y="20"/>
                        <a:pt x="54" y="20"/>
                        <a:pt x="54" y="20"/>
                      </a:cubicBezTo>
                      <a:cubicBezTo>
                        <a:pt x="55" y="19"/>
                        <a:pt x="55" y="19"/>
                        <a:pt x="55" y="19"/>
                      </a:cubicBezTo>
                      <a:cubicBezTo>
                        <a:pt x="54" y="19"/>
                        <a:pt x="54" y="19"/>
                        <a:pt x="54" y="19"/>
                      </a:cubicBezTo>
                      <a:cubicBezTo>
                        <a:pt x="54" y="17"/>
                        <a:pt x="54" y="17"/>
                        <a:pt x="54" y="17"/>
                      </a:cubicBezTo>
                      <a:cubicBezTo>
                        <a:pt x="52" y="17"/>
                        <a:pt x="49" y="17"/>
                        <a:pt x="47" y="16"/>
                      </a:cubicBezTo>
                      <a:cubicBezTo>
                        <a:pt x="49" y="16"/>
                        <a:pt x="49" y="15"/>
                        <a:pt x="50" y="14"/>
                      </a:cubicBezTo>
                      <a:cubicBezTo>
                        <a:pt x="49" y="16"/>
                        <a:pt x="51" y="15"/>
                        <a:pt x="52" y="16"/>
                      </a:cubicBezTo>
                      <a:cubicBezTo>
                        <a:pt x="52" y="16"/>
                        <a:pt x="52" y="15"/>
                        <a:pt x="52" y="15"/>
                      </a:cubicBezTo>
                      <a:cubicBezTo>
                        <a:pt x="50" y="15"/>
                        <a:pt x="50" y="15"/>
                        <a:pt x="50" y="15"/>
                      </a:cubicBezTo>
                      <a:cubicBezTo>
                        <a:pt x="51" y="14"/>
                        <a:pt x="50" y="14"/>
                        <a:pt x="50" y="13"/>
                      </a:cubicBezTo>
                      <a:cubicBezTo>
                        <a:pt x="49" y="15"/>
                        <a:pt x="48" y="13"/>
                        <a:pt x="47" y="13"/>
                      </a:cubicBezTo>
                      <a:cubicBezTo>
                        <a:pt x="47" y="13"/>
                        <a:pt x="48" y="12"/>
                        <a:pt x="49" y="13"/>
                      </a:cubicBezTo>
                      <a:cubicBezTo>
                        <a:pt x="49" y="11"/>
                        <a:pt x="46" y="14"/>
                        <a:pt x="46" y="12"/>
                      </a:cubicBezTo>
                      <a:cubicBezTo>
                        <a:pt x="46" y="12"/>
                        <a:pt x="46" y="12"/>
                        <a:pt x="47" y="12"/>
                      </a:cubicBezTo>
                      <a:cubicBezTo>
                        <a:pt x="46" y="12"/>
                        <a:pt x="45" y="11"/>
                        <a:pt x="46" y="11"/>
                      </a:cubicBezTo>
                      <a:cubicBezTo>
                        <a:pt x="46" y="11"/>
                        <a:pt x="46" y="11"/>
                        <a:pt x="46" y="11"/>
                      </a:cubicBezTo>
                      <a:cubicBezTo>
                        <a:pt x="45" y="10"/>
                        <a:pt x="42" y="8"/>
                        <a:pt x="40" y="9"/>
                      </a:cubicBezTo>
                      <a:cubicBezTo>
                        <a:pt x="41" y="9"/>
                        <a:pt x="42" y="8"/>
                        <a:pt x="42" y="7"/>
                      </a:cubicBezTo>
                      <a:cubicBezTo>
                        <a:pt x="42" y="7"/>
                        <a:pt x="41" y="8"/>
                        <a:pt x="39" y="9"/>
                      </a:cubicBezTo>
                      <a:cubicBezTo>
                        <a:pt x="38" y="10"/>
                        <a:pt x="37" y="11"/>
                        <a:pt x="37" y="11"/>
                      </a:cubicBezTo>
                      <a:cubicBezTo>
                        <a:pt x="38" y="10"/>
                        <a:pt x="38" y="6"/>
                        <a:pt x="40" y="6"/>
                      </a:cubicBezTo>
                      <a:cubicBezTo>
                        <a:pt x="40" y="6"/>
                        <a:pt x="39" y="5"/>
                        <a:pt x="38" y="5"/>
                      </a:cubicBezTo>
                      <a:cubicBezTo>
                        <a:pt x="38" y="6"/>
                        <a:pt x="38" y="8"/>
                        <a:pt x="38" y="8"/>
                      </a:cubicBezTo>
                      <a:cubicBezTo>
                        <a:pt x="37" y="6"/>
                        <a:pt x="37" y="6"/>
                        <a:pt x="37" y="5"/>
                      </a:cubicBezTo>
                      <a:cubicBezTo>
                        <a:pt x="37" y="5"/>
                        <a:pt x="36" y="7"/>
                        <a:pt x="35" y="7"/>
                      </a:cubicBezTo>
                      <a:cubicBezTo>
                        <a:pt x="35" y="6"/>
                        <a:pt x="36" y="5"/>
                        <a:pt x="36" y="4"/>
                      </a:cubicBezTo>
                      <a:cubicBezTo>
                        <a:pt x="36" y="4"/>
                        <a:pt x="36" y="5"/>
                        <a:pt x="35" y="5"/>
                      </a:cubicBezTo>
                      <a:cubicBezTo>
                        <a:pt x="35" y="6"/>
                        <a:pt x="34" y="6"/>
                        <a:pt x="34" y="6"/>
                      </a:cubicBezTo>
                      <a:cubicBezTo>
                        <a:pt x="34" y="6"/>
                        <a:pt x="35" y="4"/>
                        <a:pt x="35" y="4"/>
                      </a:cubicBezTo>
                      <a:cubicBezTo>
                        <a:pt x="35" y="4"/>
                        <a:pt x="33" y="3"/>
                        <a:pt x="33" y="3"/>
                      </a:cubicBezTo>
                      <a:cubicBezTo>
                        <a:pt x="33" y="4"/>
                        <a:pt x="33" y="4"/>
                        <a:pt x="33" y="4"/>
                      </a:cubicBezTo>
                      <a:cubicBezTo>
                        <a:pt x="31" y="3"/>
                        <a:pt x="31" y="6"/>
                        <a:pt x="29" y="6"/>
                      </a:cubicBezTo>
                      <a:cubicBezTo>
                        <a:pt x="29" y="5"/>
                        <a:pt x="30" y="3"/>
                        <a:pt x="29" y="3"/>
                      </a:cubicBezTo>
                      <a:cubicBezTo>
                        <a:pt x="29" y="4"/>
                        <a:pt x="26" y="8"/>
                        <a:pt x="25" y="9"/>
                      </a:cubicBezTo>
                      <a:cubicBezTo>
                        <a:pt x="25" y="8"/>
                        <a:pt x="25" y="8"/>
                        <a:pt x="25" y="8"/>
                      </a:cubicBezTo>
                      <a:cubicBezTo>
                        <a:pt x="24" y="9"/>
                        <a:pt x="24" y="9"/>
                        <a:pt x="24" y="9"/>
                      </a:cubicBezTo>
                      <a:cubicBezTo>
                        <a:pt x="24" y="7"/>
                        <a:pt x="27" y="3"/>
                        <a:pt x="28" y="2"/>
                      </a:cubicBezTo>
                      <a:cubicBezTo>
                        <a:pt x="28" y="2"/>
                        <a:pt x="28" y="1"/>
                        <a:pt x="27" y="1"/>
                      </a:cubicBezTo>
                      <a:cubicBezTo>
                        <a:pt x="27" y="1"/>
                        <a:pt x="28" y="0"/>
                        <a:pt x="28" y="0"/>
                      </a:cubicBezTo>
                      <a:cubicBezTo>
                        <a:pt x="28" y="0"/>
                        <a:pt x="28" y="0"/>
                        <a:pt x="27" y="0"/>
                      </a:cubicBezTo>
                      <a:cubicBezTo>
                        <a:pt x="26" y="0"/>
                        <a:pt x="26" y="0"/>
                        <a:pt x="26" y="0"/>
                      </a:cubicBezTo>
                      <a:cubicBezTo>
                        <a:pt x="26" y="1"/>
                        <a:pt x="24" y="1"/>
                        <a:pt x="24" y="2"/>
                      </a:cubicBezTo>
                      <a:cubicBezTo>
                        <a:pt x="24" y="2"/>
                        <a:pt x="24" y="2"/>
                        <a:pt x="25" y="2"/>
                      </a:cubicBezTo>
                      <a:cubicBezTo>
                        <a:pt x="26" y="1"/>
                        <a:pt x="27" y="1"/>
                        <a:pt x="27" y="1"/>
                      </a:cubicBezTo>
                      <a:cubicBezTo>
                        <a:pt x="26" y="2"/>
                        <a:pt x="25" y="5"/>
                        <a:pt x="23" y="4"/>
                      </a:cubicBezTo>
                      <a:cubicBezTo>
                        <a:pt x="23" y="4"/>
                        <a:pt x="23" y="2"/>
                        <a:pt x="23" y="1"/>
                      </a:cubicBezTo>
                      <a:cubicBezTo>
                        <a:pt x="23" y="2"/>
                        <a:pt x="22" y="2"/>
                        <a:pt x="22" y="2"/>
                      </a:cubicBezTo>
                      <a:cubicBezTo>
                        <a:pt x="22" y="1"/>
                        <a:pt x="22" y="1"/>
                        <a:pt x="22" y="1"/>
                      </a:cubicBezTo>
                      <a:cubicBezTo>
                        <a:pt x="21" y="1"/>
                        <a:pt x="21" y="3"/>
                        <a:pt x="19" y="2"/>
                      </a:cubicBezTo>
                      <a:cubicBezTo>
                        <a:pt x="19" y="2"/>
                        <a:pt x="18" y="1"/>
                        <a:pt x="18" y="1"/>
                      </a:cubicBezTo>
                      <a:cubicBezTo>
                        <a:pt x="19" y="3"/>
                        <a:pt x="20" y="7"/>
                        <a:pt x="20" y="9"/>
                      </a:cubicBezTo>
                      <a:cubicBezTo>
                        <a:pt x="19" y="9"/>
                        <a:pt x="18" y="7"/>
                        <a:pt x="17" y="7"/>
                      </a:cubicBezTo>
                      <a:cubicBezTo>
                        <a:pt x="16" y="6"/>
                        <a:pt x="17" y="4"/>
                        <a:pt x="16" y="3"/>
                      </a:cubicBezTo>
                      <a:cubicBezTo>
                        <a:pt x="16" y="3"/>
                        <a:pt x="16" y="4"/>
                        <a:pt x="16" y="4"/>
                      </a:cubicBezTo>
                      <a:cubicBezTo>
                        <a:pt x="16" y="4"/>
                        <a:pt x="16" y="3"/>
                        <a:pt x="15" y="3"/>
                      </a:cubicBezTo>
                      <a:cubicBezTo>
                        <a:pt x="15" y="5"/>
                        <a:pt x="13" y="4"/>
                        <a:pt x="15" y="5"/>
                      </a:cubicBezTo>
                      <a:cubicBezTo>
                        <a:pt x="14" y="5"/>
                        <a:pt x="14" y="5"/>
                        <a:pt x="13" y="5"/>
                      </a:cubicBezTo>
                      <a:cubicBezTo>
                        <a:pt x="14" y="6"/>
                        <a:pt x="13" y="8"/>
                        <a:pt x="13" y="9"/>
                      </a:cubicBezTo>
                      <a:cubicBezTo>
                        <a:pt x="13" y="8"/>
                        <a:pt x="12" y="8"/>
                        <a:pt x="12" y="8"/>
                      </a:cubicBezTo>
                      <a:cubicBezTo>
                        <a:pt x="11" y="8"/>
                        <a:pt x="10" y="9"/>
                        <a:pt x="8" y="9"/>
                      </a:cubicBezTo>
                      <a:cubicBezTo>
                        <a:pt x="8" y="9"/>
                        <a:pt x="7" y="9"/>
                        <a:pt x="7" y="9"/>
                      </a:cubicBezTo>
                      <a:cubicBezTo>
                        <a:pt x="7" y="9"/>
                        <a:pt x="7" y="10"/>
                        <a:pt x="7" y="10"/>
                      </a:cubicBezTo>
                      <a:cubicBezTo>
                        <a:pt x="5" y="10"/>
                        <a:pt x="8" y="9"/>
                        <a:pt x="6" y="8"/>
                      </a:cubicBezTo>
                      <a:cubicBezTo>
                        <a:pt x="6" y="9"/>
                        <a:pt x="6" y="10"/>
                        <a:pt x="5" y="11"/>
                      </a:cubicBezTo>
                      <a:cubicBezTo>
                        <a:pt x="6" y="12"/>
                        <a:pt x="7" y="10"/>
                        <a:pt x="7" y="9"/>
                      </a:cubicBezTo>
                      <a:cubicBezTo>
                        <a:pt x="8" y="11"/>
                        <a:pt x="8" y="13"/>
                        <a:pt x="8" y="14"/>
                      </a:cubicBezTo>
                      <a:cubicBezTo>
                        <a:pt x="7" y="15"/>
                        <a:pt x="7" y="14"/>
                        <a:pt x="7" y="14"/>
                      </a:cubicBezTo>
                      <a:cubicBezTo>
                        <a:pt x="5" y="16"/>
                        <a:pt x="8" y="17"/>
                        <a:pt x="6" y="18"/>
                      </a:cubicBezTo>
                      <a:cubicBezTo>
                        <a:pt x="4" y="18"/>
                        <a:pt x="4" y="17"/>
                        <a:pt x="3" y="16"/>
                      </a:cubicBezTo>
                      <a:cubicBezTo>
                        <a:pt x="4" y="15"/>
                        <a:pt x="5" y="16"/>
                        <a:pt x="5" y="15"/>
                      </a:cubicBezTo>
                      <a:cubicBezTo>
                        <a:pt x="4" y="15"/>
                        <a:pt x="4" y="15"/>
                        <a:pt x="4" y="15"/>
                      </a:cubicBezTo>
                      <a:cubicBezTo>
                        <a:pt x="4" y="15"/>
                        <a:pt x="4" y="14"/>
                        <a:pt x="5" y="14"/>
                      </a:cubicBezTo>
                      <a:cubicBezTo>
                        <a:pt x="4" y="14"/>
                        <a:pt x="2" y="17"/>
                        <a:pt x="1" y="18"/>
                      </a:cubicBezTo>
                      <a:cubicBezTo>
                        <a:pt x="1" y="19"/>
                        <a:pt x="1" y="20"/>
                        <a:pt x="1" y="19"/>
                      </a:cubicBezTo>
                      <a:cubicBezTo>
                        <a:pt x="1" y="19"/>
                        <a:pt x="1" y="19"/>
                        <a:pt x="1" y="19"/>
                      </a:cubicBezTo>
                      <a:cubicBezTo>
                        <a:pt x="2" y="19"/>
                        <a:pt x="2" y="20"/>
                        <a:pt x="3" y="20"/>
                      </a:cubicBezTo>
                      <a:cubicBezTo>
                        <a:pt x="3" y="21"/>
                        <a:pt x="3" y="22"/>
                        <a:pt x="3" y="23"/>
                      </a:cubicBezTo>
                      <a:cubicBezTo>
                        <a:pt x="1" y="22"/>
                        <a:pt x="1" y="22"/>
                        <a:pt x="1" y="22"/>
                      </a:cubicBezTo>
                      <a:cubicBezTo>
                        <a:pt x="2" y="23"/>
                        <a:pt x="2" y="22"/>
                        <a:pt x="2" y="22"/>
                      </a:cubicBezTo>
                      <a:cubicBezTo>
                        <a:pt x="2" y="22"/>
                        <a:pt x="0" y="23"/>
                        <a:pt x="1" y="24"/>
                      </a:cubicBezTo>
                      <a:cubicBezTo>
                        <a:pt x="2" y="23"/>
                        <a:pt x="2" y="23"/>
                        <a:pt x="2" y="23"/>
                      </a:cubicBezTo>
                      <a:cubicBezTo>
                        <a:pt x="3" y="24"/>
                        <a:pt x="4" y="25"/>
                        <a:pt x="3" y="26"/>
                      </a:cubicBezTo>
                      <a:cubicBezTo>
                        <a:pt x="4" y="26"/>
                        <a:pt x="3" y="26"/>
                        <a:pt x="4" y="26"/>
                      </a:cubicBezTo>
                      <a:cubicBezTo>
                        <a:pt x="3" y="26"/>
                        <a:pt x="5" y="24"/>
                        <a:pt x="3" y="24"/>
                      </a:cubicBezTo>
                      <a:cubicBezTo>
                        <a:pt x="5" y="24"/>
                        <a:pt x="4" y="23"/>
                        <a:pt x="6" y="23"/>
                      </a:cubicBezTo>
                      <a:cubicBezTo>
                        <a:pt x="5" y="23"/>
                        <a:pt x="5" y="23"/>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4" y="22"/>
                      </a:cubicBezTo>
                      <a:cubicBezTo>
                        <a:pt x="4" y="21"/>
                        <a:pt x="4" y="20"/>
                        <a:pt x="4" y="20"/>
                      </a:cubicBezTo>
                      <a:cubicBezTo>
                        <a:pt x="4" y="20"/>
                        <a:pt x="4" y="20"/>
                        <a:pt x="5" y="20"/>
                      </a:cubicBezTo>
                      <a:cubicBezTo>
                        <a:pt x="5" y="19"/>
                        <a:pt x="5" y="19"/>
                        <a:pt x="5" y="19"/>
                      </a:cubicBezTo>
                      <a:cubicBezTo>
                        <a:pt x="5" y="20"/>
                        <a:pt x="6" y="19"/>
                        <a:pt x="6" y="20"/>
                      </a:cubicBezTo>
                      <a:cubicBezTo>
                        <a:pt x="7" y="20"/>
                        <a:pt x="7" y="20"/>
                        <a:pt x="7" y="20"/>
                      </a:cubicBezTo>
                      <a:cubicBezTo>
                        <a:pt x="8" y="19"/>
                        <a:pt x="8" y="19"/>
                        <a:pt x="8" y="19"/>
                      </a:cubicBezTo>
                      <a:cubicBezTo>
                        <a:pt x="8" y="18"/>
                        <a:pt x="8" y="17"/>
                        <a:pt x="8" y="18"/>
                      </a:cubicBezTo>
                      <a:cubicBezTo>
                        <a:pt x="8" y="18"/>
                        <a:pt x="9" y="16"/>
                        <a:pt x="9" y="16"/>
                      </a:cubicBezTo>
                      <a:cubicBezTo>
                        <a:pt x="9" y="17"/>
                        <a:pt x="9" y="17"/>
                        <a:pt x="9" y="17"/>
                      </a:cubicBezTo>
                      <a:cubicBezTo>
                        <a:pt x="10" y="16"/>
                        <a:pt x="10" y="14"/>
                        <a:pt x="12" y="14"/>
                      </a:cubicBezTo>
                      <a:cubicBezTo>
                        <a:pt x="12" y="14"/>
                        <a:pt x="12" y="13"/>
                        <a:pt x="13" y="13"/>
                      </a:cubicBezTo>
                      <a:cubicBezTo>
                        <a:pt x="14" y="14"/>
                        <a:pt x="14" y="14"/>
                        <a:pt x="14" y="14"/>
                      </a:cubicBezTo>
                      <a:cubicBezTo>
                        <a:pt x="14" y="13"/>
                        <a:pt x="15" y="14"/>
                        <a:pt x="15" y="13"/>
                      </a:cubicBezTo>
                      <a:cubicBezTo>
                        <a:pt x="17" y="14"/>
                        <a:pt x="18" y="12"/>
                        <a:pt x="19" y="12"/>
                      </a:cubicBezTo>
                      <a:cubicBezTo>
                        <a:pt x="19" y="11"/>
                        <a:pt x="19" y="11"/>
                        <a:pt x="19" y="11"/>
                      </a:cubicBezTo>
                      <a:cubicBezTo>
                        <a:pt x="19" y="11"/>
                        <a:pt x="20" y="11"/>
                        <a:pt x="21" y="10"/>
                      </a:cubicBezTo>
                      <a:cubicBezTo>
                        <a:pt x="20" y="10"/>
                        <a:pt x="20" y="10"/>
                        <a:pt x="20" y="10"/>
                      </a:cubicBezTo>
                      <a:cubicBezTo>
                        <a:pt x="21" y="9"/>
                        <a:pt x="22" y="10"/>
                        <a:pt x="24" y="10"/>
                      </a:cubicBezTo>
                      <a:cubicBezTo>
                        <a:pt x="24" y="10"/>
                        <a:pt x="23" y="10"/>
                        <a:pt x="23" y="10"/>
                      </a:cubicBezTo>
                      <a:cubicBezTo>
                        <a:pt x="24" y="11"/>
                        <a:pt x="24" y="11"/>
                        <a:pt x="25" y="10"/>
                      </a:cubicBezTo>
                      <a:cubicBezTo>
                        <a:pt x="26" y="10"/>
                        <a:pt x="27" y="10"/>
                        <a:pt x="27" y="10"/>
                      </a:cubicBezTo>
                      <a:cubicBezTo>
                        <a:pt x="28" y="10"/>
                        <a:pt x="28" y="10"/>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9" y="11"/>
                        <a:pt x="29" y="11"/>
                      </a:cubicBezTo>
                      <a:cubicBezTo>
                        <a:pt x="29" y="12"/>
                        <a:pt x="29" y="12"/>
                        <a:pt x="29" y="12"/>
                      </a:cubicBezTo>
                      <a:cubicBezTo>
                        <a:pt x="29" y="12"/>
                        <a:pt x="29" y="12"/>
                        <a:pt x="29" y="12"/>
                      </a:cubicBezTo>
                      <a:cubicBezTo>
                        <a:pt x="30" y="12"/>
                        <a:pt x="30" y="11"/>
                        <a:pt x="30" y="10"/>
                      </a:cubicBezTo>
                      <a:cubicBezTo>
                        <a:pt x="30" y="10"/>
                        <a:pt x="30" y="10"/>
                        <a:pt x="30" y="10"/>
                      </a:cubicBezTo>
                      <a:cubicBezTo>
                        <a:pt x="30" y="12"/>
                        <a:pt x="31" y="10"/>
                        <a:pt x="31" y="12"/>
                      </a:cubicBezTo>
                      <a:cubicBezTo>
                        <a:pt x="32" y="11"/>
                        <a:pt x="33" y="12"/>
                        <a:pt x="34" y="10"/>
                      </a:cubicBezTo>
                      <a:cubicBezTo>
                        <a:pt x="34" y="10"/>
                        <a:pt x="34" y="11"/>
                        <a:pt x="34" y="10"/>
                      </a:cubicBezTo>
                      <a:cubicBezTo>
                        <a:pt x="34" y="11"/>
                        <a:pt x="35" y="11"/>
                        <a:pt x="35" y="11"/>
                      </a:cubicBezTo>
                      <a:cubicBezTo>
                        <a:pt x="35" y="12"/>
                        <a:pt x="35" y="12"/>
                        <a:pt x="35" y="12"/>
                      </a:cubicBezTo>
                      <a:cubicBezTo>
                        <a:pt x="37" y="11"/>
                        <a:pt x="37" y="11"/>
                        <a:pt x="37" y="11"/>
                      </a:cubicBezTo>
                      <a:cubicBezTo>
                        <a:pt x="37" y="12"/>
                        <a:pt x="37" y="12"/>
                        <a:pt x="36" y="13"/>
                      </a:cubicBezTo>
                      <a:cubicBezTo>
                        <a:pt x="38" y="12"/>
                        <a:pt x="37" y="13"/>
                        <a:pt x="39" y="13"/>
                      </a:cubicBezTo>
                      <a:cubicBezTo>
                        <a:pt x="38" y="13"/>
                        <a:pt x="38" y="13"/>
                        <a:pt x="38" y="13"/>
                      </a:cubicBezTo>
                      <a:cubicBezTo>
                        <a:pt x="39" y="13"/>
                        <a:pt x="40" y="13"/>
                        <a:pt x="40" y="14"/>
                      </a:cubicBezTo>
                      <a:cubicBezTo>
                        <a:pt x="40" y="14"/>
                        <a:pt x="41" y="15"/>
                        <a:pt x="42" y="16"/>
                      </a:cubicBezTo>
                      <a:cubicBezTo>
                        <a:pt x="43" y="17"/>
                        <a:pt x="44" y="18"/>
                        <a:pt x="44" y="19"/>
                      </a:cubicBezTo>
                      <a:cubicBezTo>
                        <a:pt x="46" y="17"/>
                        <a:pt x="44" y="21"/>
                        <a:pt x="46" y="20"/>
                      </a:cubicBezTo>
                      <a:cubicBezTo>
                        <a:pt x="46" y="20"/>
                        <a:pt x="46" y="21"/>
                        <a:pt x="45" y="21"/>
                      </a:cubicBezTo>
                      <a:cubicBezTo>
                        <a:pt x="46" y="21"/>
                        <a:pt x="46" y="23"/>
                        <a:pt x="47" y="22"/>
                      </a:cubicBezTo>
                      <a:cubicBezTo>
                        <a:pt x="47" y="23"/>
                        <a:pt x="46" y="23"/>
                        <a:pt x="46" y="23"/>
                      </a:cubicBezTo>
                      <a:cubicBezTo>
                        <a:pt x="46" y="23"/>
                        <a:pt x="47" y="23"/>
                        <a:pt x="47" y="23"/>
                      </a:cubicBezTo>
                      <a:cubicBezTo>
                        <a:pt x="47" y="24"/>
                        <a:pt x="46" y="23"/>
                        <a:pt x="46" y="23"/>
                      </a:cubicBezTo>
                      <a:cubicBezTo>
                        <a:pt x="47" y="24"/>
                        <a:pt x="48" y="23"/>
                        <a:pt x="50" y="23"/>
                      </a:cubicBezTo>
                      <a:cubicBezTo>
                        <a:pt x="49" y="24"/>
                        <a:pt x="50" y="24"/>
                        <a:pt x="51" y="24"/>
                      </a:cubicBezTo>
                      <a:cubicBezTo>
                        <a:pt x="50" y="24"/>
                        <a:pt x="50" y="25"/>
                        <a:pt x="50" y="24"/>
                      </a:cubicBezTo>
                      <a:cubicBezTo>
                        <a:pt x="50" y="25"/>
                        <a:pt x="51" y="27"/>
                        <a:pt x="52" y="26"/>
                      </a:cubicBezTo>
                      <a:cubicBezTo>
                        <a:pt x="52" y="26"/>
                        <a:pt x="52" y="27"/>
                        <a:pt x="52" y="27"/>
                      </a:cubicBezTo>
                      <a:cubicBezTo>
                        <a:pt x="53" y="28"/>
                        <a:pt x="53" y="28"/>
                        <a:pt x="53" y="29"/>
                      </a:cubicBezTo>
                      <a:cubicBezTo>
                        <a:pt x="53" y="28"/>
                        <a:pt x="53" y="28"/>
                        <a:pt x="53" y="28"/>
                      </a:cubicBezTo>
                      <a:cubicBezTo>
                        <a:pt x="55" y="28"/>
                        <a:pt x="54" y="29"/>
                        <a:pt x="54" y="30"/>
                      </a:cubicBezTo>
                      <a:cubicBezTo>
                        <a:pt x="54" y="30"/>
                        <a:pt x="54" y="30"/>
                        <a:pt x="54" y="30"/>
                      </a:cubicBezTo>
                      <a:cubicBezTo>
                        <a:pt x="54" y="32"/>
                        <a:pt x="55" y="30"/>
                        <a:pt x="55" y="32"/>
                      </a:cubicBezTo>
                      <a:cubicBezTo>
                        <a:pt x="56" y="32"/>
                        <a:pt x="56" y="32"/>
                        <a:pt x="56" y="32"/>
                      </a:cubicBezTo>
                      <a:cubicBezTo>
                        <a:pt x="58" y="31"/>
                        <a:pt x="55" y="34"/>
                        <a:pt x="56" y="35"/>
                      </a:cubicBezTo>
                      <a:cubicBezTo>
                        <a:pt x="57" y="34"/>
                        <a:pt x="57" y="34"/>
                        <a:pt x="57" y="34"/>
                      </a:cubicBezTo>
                      <a:cubicBezTo>
                        <a:pt x="58" y="35"/>
                        <a:pt x="55" y="37"/>
                        <a:pt x="55" y="37"/>
                      </a:cubicBezTo>
                      <a:cubicBezTo>
                        <a:pt x="54" y="37"/>
                        <a:pt x="54" y="37"/>
                        <a:pt x="54" y="37"/>
                      </a:cubicBezTo>
                      <a:cubicBezTo>
                        <a:pt x="53" y="39"/>
                        <a:pt x="55" y="37"/>
                        <a:pt x="56" y="38"/>
                      </a:cubicBezTo>
                      <a:cubicBezTo>
                        <a:pt x="55" y="38"/>
                        <a:pt x="54" y="38"/>
                        <a:pt x="54" y="39"/>
                      </a:cubicBezTo>
                      <a:cubicBezTo>
                        <a:pt x="54" y="39"/>
                        <a:pt x="57" y="40"/>
                        <a:pt x="56" y="42"/>
                      </a:cubicBezTo>
                      <a:cubicBezTo>
                        <a:pt x="56" y="41"/>
                        <a:pt x="57" y="41"/>
                        <a:pt x="57" y="41"/>
                      </a:cubicBezTo>
                      <a:cubicBezTo>
                        <a:pt x="58" y="42"/>
                        <a:pt x="56" y="44"/>
                        <a:pt x="57" y="44"/>
                      </a:cubicBezTo>
                      <a:cubicBezTo>
                        <a:pt x="57" y="45"/>
                        <a:pt x="57" y="45"/>
                        <a:pt x="57" y="45"/>
                      </a:cubicBezTo>
                      <a:cubicBezTo>
                        <a:pt x="58" y="45"/>
                        <a:pt x="58" y="47"/>
                        <a:pt x="59" y="47"/>
                      </a:cubicBezTo>
                      <a:cubicBezTo>
                        <a:pt x="57" y="47"/>
                        <a:pt x="58" y="48"/>
                        <a:pt x="58" y="49"/>
                      </a:cubicBezTo>
                      <a:cubicBezTo>
                        <a:pt x="58" y="50"/>
                        <a:pt x="59" y="51"/>
                        <a:pt x="57" y="51"/>
                      </a:cubicBezTo>
                      <a:cubicBezTo>
                        <a:pt x="57" y="51"/>
                        <a:pt x="57" y="51"/>
                        <a:pt x="57" y="52"/>
                      </a:cubicBezTo>
                      <a:cubicBezTo>
                        <a:pt x="57" y="52"/>
                        <a:pt x="57" y="53"/>
                        <a:pt x="57" y="53"/>
                      </a:cubicBezTo>
                      <a:cubicBezTo>
                        <a:pt x="57" y="52"/>
                        <a:pt x="57" y="52"/>
                        <a:pt x="57" y="52"/>
                      </a:cubicBezTo>
                      <a:cubicBezTo>
                        <a:pt x="57" y="54"/>
                        <a:pt x="57" y="54"/>
                        <a:pt x="58" y="55"/>
                      </a:cubicBezTo>
                      <a:cubicBezTo>
                        <a:pt x="58" y="55"/>
                        <a:pt x="58" y="55"/>
                        <a:pt x="57" y="55"/>
                      </a:cubicBezTo>
                      <a:cubicBezTo>
                        <a:pt x="56" y="56"/>
                        <a:pt x="57" y="56"/>
                        <a:pt x="58" y="58"/>
                      </a:cubicBezTo>
                      <a:cubicBezTo>
                        <a:pt x="57" y="58"/>
                        <a:pt x="57" y="58"/>
                        <a:pt x="57" y="58"/>
                      </a:cubicBezTo>
                      <a:cubicBezTo>
                        <a:pt x="57" y="59"/>
                        <a:pt x="55" y="60"/>
                        <a:pt x="55" y="62"/>
                      </a:cubicBezTo>
                      <a:cubicBezTo>
                        <a:pt x="55" y="62"/>
                        <a:pt x="55" y="62"/>
                        <a:pt x="55" y="61"/>
                      </a:cubicBezTo>
                      <a:cubicBezTo>
                        <a:pt x="55" y="63"/>
                        <a:pt x="54" y="63"/>
                        <a:pt x="53" y="64"/>
                      </a:cubicBezTo>
                      <a:cubicBezTo>
                        <a:pt x="52" y="64"/>
                        <a:pt x="51" y="65"/>
                        <a:pt x="53" y="66"/>
                      </a:cubicBezTo>
                      <a:cubicBezTo>
                        <a:pt x="53" y="68"/>
                        <a:pt x="53" y="68"/>
                        <a:pt x="53" y="68"/>
                      </a:cubicBezTo>
                      <a:cubicBezTo>
                        <a:pt x="54" y="67"/>
                        <a:pt x="54" y="69"/>
                        <a:pt x="55" y="69"/>
                      </a:cubicBezTo>
                      <a:cubicBezTo>
                        <a:pt x="54" y="70"/>
                        <a:pt x="53" y="69"/>
                        <a:pt x="53" y="69"/>
                      </a:cubicBezTo>
                      <a:cubicBezTo>
                        <a:pt x="53" y="69"/>
                        <a:pt x="53" y="69"/>
                        <a:pt x="53" y="69"/>
                      </a:cubicBezTo>
                      <a:cubicBezTo>
                        <a:pt x="52" y="67"/>
                        <a:pt x="51" y="70"/>
                        <a:pt x="50" y="69"/>
                      </a:cubicBezTo>
                      <a:cubicBezTo>
                        <a:pt x="48" y="71"/>
                        <a:pt x="45" y="72"/>
                        <a:pt x="43" y="73"/>
                      </a:cubicBezTo>
                      <a:cubicBezTo>
                        <a:pt x="43" y="74"/>
                        <a:pt x="43" y="74"/>
                        <a:pt x="43" y="74"/>
                      </a:cubicBezTo>
                      <a:cubicBezTo>
                        <a:pt x="42" y="74"/>
                        <a:pt x="42" y="74"/>
                        <a:pt x="42" y="74"/>
                      </a:cubicBezTo>
                      <a:cubicBezTo>
                        <a:pt x="42" y="74"/>
                        <a:pt x="42" y="73"/>
                        <a:pt x="42" y="73"/>
                      </a:cubicBezTo>
                      <a:cubicBezTo>
                        <a:pt x="42" y="72"/>
                        <a:pt x="41" y="74"/>
                        <a:pt x="41" y="74"/>
                      </a:cubicBezTo>
                      <a:cubicBezTo>
                        <a:pt x="40" y="74"/>
                        <a:pt x="42" y="73"/>
                        <a:pt x="41" y="73"/>
                      </a:cubicBezTo>
                      <a:cubicBezTo>
                        <a:pt x="41" y="73"/>
                        <a:pt x="41" y="73"/>
                        <a:pt x="41" y="73"/>
                      </a:cubicBezTo>
                      <a:cubicBezTo>
                        <a:pt x="41" y="73"/>
                        <a:pt x="41" y="73"/>
                        <a:pt x="41" y="73"/>
                      </a:cubicBezTo>
                      <a:cubicBezTo>
                        <a:pt x="40" y="74"/>
                        <a:pt x="41" y="74"/>
                        <a:pt x="40" y="74"/>
                      </a:cubicBezTo>
                      <a:cubicBezTo>
                        <a:pt x="39" y="74"/>
                        <a:pt x="39" y="74"/>
                        <a:pt x="39" y="74"/>
                      </a:cubicBezTo>
                      <a:cubicBezTo>
                        <a:pt x="39" y="73"/>
                        <a:pt x="39" y="73"/>
                        <a:pt x="39" y="74"/>
                      </a:cubicBezTo>
                      <a:cubicBezTo>
                        <a:pt x="39" y="74"/>
                        <a:pt x="37" y="74"/>
                        <a:pt x="37" y="74"/>
                      </a:cubicBezTo>
                      <a:cubicBezTo>
                        <a:pt x="38" y="75"/>
                        <a:pt x="38" y="75"/>
                        <a:pt x="38" y="75"/>
                      </a:cubicBezTo>
                      <a:cubicBezTo>
                        <a:pt x="38" y="75"/>
                        <a:pt x="37" y="75"/>
                        <a:pt x="38" y="76"/>
                      </a:cubicBezTo>
                      <a:cubicBezTo>
                        <a:pt x="37" y="74"/>
                        <a:pt x="33" y="75"/>
                        <a:pt x="32" y="75"/>
                      </a:cubicBezTo>
                      <a:cubicBezTo>
                        <a:pt x="31" y="75"/>
                        <a:pt x="30" y="75"/>
                        <a:pt x="29" y="75"/>
                      </a:cubicBezTo>
                      <a:cubicBezTo>
                        <a:pt x="30" y="75"/>
                        <a:pt x="29" y="76"/>
                        <a:pt x="29" y="76"/>
                      </a:cubicBezTo>
                      <a:cubicBezTo>
                        <a:pt x="30" y="73"/>
                        <a:pt x="27" y="74"/>
                        <a:pt x="27" y="72"/>
                      </a:cubicBezTo>
                      <a:cubicBezTo>
                        <a:pt x="27" y="74"/>
                        <a:pt x="25" y="72"/>
                        <a:pt x="25" y="74"/>
                      </a:cubicBezTo>
                      <a:cubicBezTo>
                        <a:pt x="24" y="73"/>
                        <a:pt x="25" y="73"/>
                        <a:pt x="25" y="72"/>
                      </a:cubicBezTo>
                      <a:cubicBezTo>
                        <a:pt x="23" y="72"/>
                        <a:pt x="22" y="70"/>
                        <a:pt x="20" y="69"/>
                      </a:cubicBezTo>
                      <a:cubicBezTo>
                        <a:pt x="20" y="69"/>
                        <a:pt x="20" y="70"/>
                        <a:pt x="19" y="70"/>
                      </a:cubicBezTo>
                      <a:cubicBezTo>
                        <a:pt x="19" y="68"/>
                        <a:pt x="19" y="68"/>
                        <a:pt x="19" y="68"/>
                      </a:cubicBezTo>
                      <a:cubicBezTo>
                        <a:pt x="19" y="68"/>
                        <a:pt x="18" y="69"/>
                        <a:pt x="18" y="68"/>
                      </a:cubicBezTo>
                      <a:cubicBezTo>
                        <a:pt x="18" y="68"/>
                        <a:pt x="18" y="69"/>
                        <a:pt x="17" y="69"/>
                      </a:cubicBezTo>
                      <a:cubicBezTo>
                        <a:pt x="16" y="67"/>
                        <a:pt x="14" y="66"/>
                        <a:pt x="13" y="64"/>
                      </a:cubicBezTo>
                      <a:cubicBezTo>
                        <a:pt x="11" y="63"/>
                        <a:pt x="10" y="61"/>
                        <a:pt x="10" y="58"/>
                      </a:cubicBezTo>
                      <a:cubicBezTo>
                        <a:pt x="9" y="59"/>
                        <a:pt x="9" y="59"/>
                        <a:pt x="9" y="58"/>
                      </a:cubicBezTo>
                      <a:cubicBezTo>
                        <a:pt x="9" y="59"/>
                        <a:pt x="8" y="59"/>
                        <a:pt x="8" y="59"/>
                      </a:cubicBezTo>
                      <a:cubicBezTo>
                        <a:pt x="8" y="59"/>
                        <a:pt x="8" y="57"/>
                        <a:pt x="8" y="57"/>
                      </a:cubicBezTo>
                      <a:cubicBezTo>
                        <a:pt x="7" y="57"/>
                        <a:pt x="7" y="55"/>
                        <a:pt x="6" y="56"/>
                      </a:cubicBezTo>
                      <a:cubicBezTo>
                        <a:pt x="6" y="56"/>
                        <a:pt x="6" y="56"/>
                        <a:pt x="6" y="56"/>
                      </a:cubicBezTo>
                      <a:cubicBezTo>
                        <a:pt x="4" y="56"/>
                        <a:pt x="4" y="59"/>
                        <a:pt x="2" y="60"/>
                      </a:cubicBezTo>
                      <a:cubicBezTo>
                        <a:pt x="4" y="60"/>
                        <a:pt x="2" y="63"/>
                        <a:pt x="4" y="63"/>
                      </a:cubicBezTo>
                      <a:cubicBezTo>
                        <a:pt x="4" y="64"/>
                        <a:pt x="4" y="63"/>
                        <a:pt x="4" y="64"/>
                      </a:cubicBezTo>
                      <a:cubicBezTo>
                        <a:pt x="4" y="64"/>
                        <a:pt x="5" y="64"/>
                        <a:pt x="5" y="65"/>
                      </a:cubicBezTo>
                      <a:cubicBezTo>
                        <a:pt x="5" y="65"/>
                        <a:pt x="5" y="65"/>
                        <a:pt x="5" y="65"/>
                      </a:cubicBezTo>
                      <a:cubicBezTo>
                        <a:pt x="7" y="67"/>
                        <a:pt x="7" y="68"/>
                        <a:pt x="9" y="71"/>
                      </a:cubicBezTo>
                      <a:cubicBezTo>
                        <a:pt x="9" y="70"/>
                        <a:pt x="9" y="70"/>
                        <a:pt x="9" y="70"/>
                      </a:cubicBezTo>
                      <a:cubicBezTo>
                        <a:pt x="9" y="70"/>
                        <a:pt x="9" y="71"/>
                        <a:pt x="9" y="71"/>
                      </a:cubicBezTo>
                      <a:cubicBezTo>
                        <a:pt x="11" y="71"/>
                        <a:pt x="8" y="70"/>
                        <a:pt x="10" y="69"/>
                      </a:cubicBezTo>
                      <a:cubicBezTo>
                        <a:pt x="9" y="71"/>
                        <a:pt x="13" y="72"/>
                        <a:pt x="12" y="74"/>
                      </a:cubicBezTo>
                      <a:cubicBezTo>
                        <a:pt x="13" y="75"/>
                        <a:pt x="12" y="73"/>
                        <a:pt x="13" y="74"/>
                      </a:cubicBezTo>
                      <a:cubicBezTo>
                        <a:pt x="13" y="74"/>
                        <a:pt x="13" y="74"/>
                        <a:pt x="13" y="74"/>
                      </a:cubicBezTo>
                      <a:cubicBezTo>
                        <a:pt x="14" y="74"/>
                        <a:pt x="14" y="74"/>
                        <a:pt x="14" y="74"/>
                      </a:cubicBezTo>
                      <a:cubicBezTo>
                        <a:pt x="14" y="74"/>
                        <a:pt x="14" y="75"/>
                        <a:pt x="14" y="75"/>
                      </a:cubicBezTo>
                      <a:cubicBezTo>
                        <a:pt x="14" y="75"/>
                        <a:pt x="13" y="75"/>
                        <a:pt x="13" y="75"/>
                      </a:cubicBezTo>
                      <a:cubicBezTo>
                        <a:pt x="13" y="76"/>
                        <a:pt x="15" y="76"/>
                        <a:pt x="15" y="77"/>
                      </a:cubicBezTo>
                      <a:cubicBezTo>
                        <a:pt x="15" y="77"/>
                        <a:pt x="15" y="76"/>
                        <a:pt x="15" y="76"/>
                      </a:cubicBezTo>
                      <a:cubicBezTo>
                        <a:pt x="17" y="77"/>
                        <a:pt x="20" y="79"/>
                        <a:pt x="23" y="79"/>
                      </a:cubicBezTo>
                      <a:cubicBezTo>
                        <a:pt x="23" y="79"/>
                        <a:pt x="23" y="79"/>
                        <a:pt x="23" y="79"/>
                      </a:cubicBezTo>
                      <a:cubicBezTo>
                        <a:pt x="25" y="79"/>
                        <a:pt x="24" y="80"/>
                        <a:pt x="26" y="80"/>
                      </a:cubicBezTo>
                      <a:cubicBezTo>
                        <a:pt x="26" y="80"/>
                        <a:pt x="26" y="80"/>
                        <a:pt x="26" y="80"/>
                      </a:cubicBezTo>
                      <a:cubicBezTo>
                        <a:pt x="27" y="80"/>
                        <a:pt x="28" y="80"/>
                        <a:pt x="28" y="80"/>
                      </a:cubicBezTo>
                      <a:cubicBezTo>
                        <a:pt x="27" y="80"/>
                        <a:pt x="29" y="81"/>
                        <a:pt x="28" y="82"/>
                      </a:cubicBezTo>
                      <a:cubicBezTo>
                        <a:pt x="30" y="81"/>
                        <a:pt x="29" y="81"/>
                        <a:pt x="31" y="80"/>
                      </a:cubicBezTo>
                      <a:cubicBezTo>
                        <a:pt x="31" y="80"/>
                        <a:pt x="31" y="80"/>
                        <a:pt x="31" y="80"/>
                      </a:cubicBezTo>
                      <a:cubicBezTo>
                        <a:pt x="32" y="80"/>
                        <a:pt x="32" y="80"/>
                        <a:pt x="33" y="79"/>
                      </a:cubicBezTo>
                      <a:cubicBezTo>
                        <a:pt x="32" y="80"/>
                        <a:pt x="33" y="81"/>
                        <a:pt x="32" y="81"/>
                      </a:cubicBezTo>
                      <a:cubicBezTo>
                        <a:pt x="35" y="83"/>
                        <a:pt x="36" y="80"/>
                        <a:pt x="37" y="82"/>
                      </a:cubicBezTo>
                      <a:cubicBezTo>
                        <a:pt x="38" y="80"/>
                        <a:pt x="35" y="81"/>
                        <a:pt x="36" y="81"/>
                      </a:cubicBezTo>
                      <a:cubicBezTo>
                        <a:pt x="35" y="80"/>
                        <a:pt x="36" y="79"/>
                        <a:pt x="37" y="79"/>
                      </a:cubicBezTo>
                      <a:cubicBezTo>
                        <a:pt x="38" y="79"/>
                        <a:pt x="38" y="82"/>
                        <a:pt x="40" y="82"/>
                      </a:cubicBezTo>
                      <a:cubicBezTo>
                        <a:pt x="40" y="82"/>
                        <a:pt x="40" y="82"/>
                        <a:pt x="40" y="82"/>
                      </a:cubicBezTo>
                      <a:cubicBezTo>
                        <a:pt x="41" y="82"/>
                        <a:pt x="41" y="81"/>
                        <a:pt x="42" y="82"/>
                      </a:cubicBezTo>
                      <a:cubicBezTo>
                        <a:pt x="43" y="80"/>
                        <a:pt x="44" y="81"/>
                        <a:pt x="43" y="80"/>
                      </a:cubicBezTo>
                      <a:cubicBezTo>
                        <a:pt x="43" y="80"/>
                        <a:pt x="42" y="81"/>
                        <a:pt x="42" y="80"/>
                      </a:cubicBezTo>
                      <a:cubicBezTo>
                        <a:pt x="43" y="80"/>
                        <a:pt x="43" y="78"/>
                        <a:pt x="45" y="78"/>
                      </a:cubicBezTo>
                      <a:cubicBezTo>
                        <a:pt x="45" y="79"/>
                        <a:pt x="44" y="79"/>
                        <a:pt x="44" y="79"/>
                      </a:cubicBezTo>
                      <a:cubicBezTo>
                        <a:pt x="45" y="80"/>
                        <a:pt x="45" y="79"/>
                        <a:pt x="45" y="79"/>
                      </a:cubicBezTo>
                      <a:cubicBezTo>
                        <a:pt x="46" y="81"/>
                        <a:pt x="44" y="80"/>
                        <a:pt x="43" y="82"/>
                      </a:cubicBezTo>
                      <a:cubicBezTo>
                        <a:pt x="43" y="82"/>
                        <a:pt x="44" y="80"/>
                        <a:pt x="44" y="82"/>
                      </a:cubicBezTo>
                      <a:cubicBezTo>
                        <a:pt x="44" y="79"/>
                        <a:pt x="46" y="81"/>
                        <a:pt x="47" y="79"/>
                      </a:cubicBezTo>
                      <a:cubicBezTo>
                        <a:pt x="47" y="80"/>
                        <a:pt x="47" y="80"/>
                        <a:pt x="47" y="80"/>
                      </a:cubicBezTo>
                      <a:cubicBezTo>
                        <a:pt x="47" y="80"/>
                        <a:pt x="48" y="79"/>
                        <a:pt x="48" y="79"/>
                      </a:cubicBezTo>
                      <a:cubicBezTo>
                        <a:pt x="48" y="81"/>
                        <a:pt x="48" y="81"/>
                        <a:pt x="48" y="81"/>
                      </a:cubicBezTo>
                      <a:cubicBezTo>
                        <a:pt x="48" y="79"/>
                        <a:pt x="50" y="81"/>
                        <a:pt x="51" y="79"/>
                      </a:cubicBezTo>
                      <a:cubicBezTo>
                        <a:pt x="49" y="81"/>
                        <a:pt x="50" y="79"/>
                        <a:pt x="49" y="79"/>
                      </a:cubicBezTo>
                      <a:cubicBezTo>
                        <a:pt x="50" y="76"/>
                        <a:pt x="51" y="80"/>
                        <a:pt x="54" y="78"/>
                      </a:cubicBezTo>
                      <a:cubicBezTo>
                        <a:pt x="54" y="78"/>
                        <a:pt x="52" y="78"/>
                        <a:pt x="52" y="78"/>
                      </a:cubicBezTo>
                      <a:cubicBezTo>
                        <a:pt x="53" y="77"/>
                        <a:pt x="54" y="77"/>
                        <a:pt x="54" y="77"/>
                      </a:cubicBezTo>
                      <a:cubicBezTo>
                        <a:pt x="56" y="76"/>
                        <a:pt x="54" y="77"/>
                        <a:pt x="54" y="76"/>
                      </a:cubicBezTo>
                      <a:cubicBezTo>
                        <a:pt x="55" y="76"/>
                        <a:pt x="54" y="75"/>
                        <a:pt x="55" y="74"/>
                      </a:cubicBezTo>
                      <a:cubicBezTo>
                        <a:pt x="55" y="75"/>
                        <a:pt x="55" y="75"/>
                        <a:pt x="55" y="75"/>
                      </a:cubicBezTo>
                      <a:cubicBezTo>
                        <a:pt x="57" y="73"/>
                        <a:pt x="54" y="73"/>
                        <a:pt x="56" y="72"/>
                      </a:cubicBezTo>
                      <a:cubicBezTo>
                        <a:pt x="57" y="73"/>
                        <a:pt x="57" y="73"/>
                        <a:pt x="57" y="73"/>
                      </a:cubicBezTo>
                      <a:cubicBezTo>
                        <a:pt x="57" y="72"/>
                        <a:pt x="57" y="72"/>
                        <a:pt x="57" y="72"/>
                      </a:cubicBezTo>
                      <a:cubicBezTo>
                        <a:pt x="58" y="73"/>
                        <a:pt x="58" y="73"/>
                        <a:pt x="58" y="73"/>
                      </a:cubicBezTo>
                      <a:cubicBezTo>
                        <a:pt x="58" y="72"/>
                        <a:pt x="58" y="72"/>
                        <a:pt x="59" y="71"/>
                      </a:cubicBezTo>
                      <a:cubicBezTo>
                        <a:pt x="59" y="71"/>
                        <a:pt x="58" y="70"/>
                        <a:pt x="58" y="69"/>
                      </a:cubicBezTo>
                      <a:cubicBezTo>
                        <a:pt x="59" y="69"/>
                        <a:pt x="59" y="70"/>
                        <a:pt x="60" y="69"/>
                      </a:cubicBezTo>
                      <a:cubicBezTo>
                        <a:pt x="60" y="69"/>
                        <a:pt x="60" y="70"/>
                        <a:pt x="59" y="70"/>
                      </a:cubicBezTo>
                      <a:cubicBezTo>
                        <a:pt x="60" y="70"/>
                        <a:pt x="60" y="71"/>
                        <a:pt x="60" y="71"/>
                      </a:cubicBezTo>
                      <a:cubicBezTo>
                        <a:pt x="61" y="71"/>
                        <a:pt x="61" y="69"/>
                        <a:pt x="61" y="69"/>
                      </a:cubicBezTo>
                      <a:cubicBezTo>
                        <a:pt x="61" y="69"/>
                        <a:pt x="61" y="69"/>
                        <a:pt x="61" y="69"/>
                      </a:cubicBezTo>
                      <a:cubicBezTo>
                        <a:pt x="61" y="67"/>
                        <a:pt x="61" y="67"/>
                        <a:pt x="61" y="67"/>
                      </a:cubicBezTo>
                      <a:cubicBezTo>
                        <a:pt x="61" y="67"/>
                        <a:pt x="61" y="67"/>
                        <a:pt x="61" y="67"/>
                      </a:cubicBezTo>
                      <a:cubicBezTo>
                        <a:pt x="62" y="67"/>
                        <a:pt x="61" y="67"/>
                        <a:pt x="62" y="66"/>
                      </a:cubicBezTo>
                      <a:cubicBezTo>
                        <a:pt x="62" y="66"/>
                        <a:pt x="63" y="67"/>
                        <a:pt x="63" y="68"/>
                      </a:cubicBezTo>
                      <a:cubicBezTo>
                        <a:pt x="63" y="68"/>
                        <a:pt x="63" y="66"/>
                        <a:pt x="63" y="66"/>
                      </a:cubicBezTo>
                      <a:cubicBezTo>
                        <a:pt x="63" y="66"/>
                        <a:pt x="64" y="65"/>
                        <a:pt x="64" y="65"/>
                      </a:cubicBezTo>
                      <a:cubicBezTo>
                        <a:pt x="65" y="64"/>
                        <a:pt x="64" y="62"/>
                        <a:pt x="65" y="61"/>
                      </a:cubicBezTo>
                      <a:cubicBezTo>
                        <a:pt x="65" y="61"/>
                        <a:pt x="65" y="61"/>
                        <a:pt x="65" y="60"/>
                      </a:cubicBezTo>
                      <a:cubicBezTo>
                        <a:pt x="65" y="59"/>
                        <a:pt x="66" y="58"/>
                        <a:pt x="66" y="57"/>
                      </a:cubicBezTo>
                      <a:cubicBezTo>
                        <a:pt x="67" y="56"/>
                        <a:pt x="67" y="56"/>
                        <a:pt x="67" y="56"/>
                      </a:cubicBezTo>
                      <a:cubicBezTo>
                        <a:pt x="67" y="55"/>
                        <a:pt x="65" y="57"/>
                        <a:pt x="65" y="55"/>
                      </a:cubicBezTo>
                      <a:cubicBezTo>
                        <a:pt x="65" y="53"/>
                        <a:pt x="66" y="54"/>
                        <a:pt x="67" y="54"/>
                      </a:cubicBezTo>
                      <a:cubicBezTo>
                        <a:pt x="66" y="53"/>
                        <a:pt x="65" y="52"/>
                        <a:pt x="66" y="50"/>
                      </a:cubicBezTo>
                      <a:cubicBezTo>
                        <a:pt x="66" y="51"/>
                        <a:pt x="66" y="51"/>
                        <a:pt x="66" y="52"/>
                      </a:cubicBezTo>
                      <a:close/>
                      <a:moveTo>
                        <a:pt x="64" y="37"/>
                      </a:moveTo>
                      <a:cubicBezTo>
                        <a:pt x="64" y="37"/>
                        <a:pt x="65" y="38"/>
                        <a:pt x="65" y="38"/>
                      </a:cubicBezTo>
                      <a:cubicBezTo>
                        <a:pt x="63" y="38"/>
                        <a:pt x="64" y="38"/>
                        <a:pt x="64" y="37"/>
                      </a:cubicBezTo>
                      <a:close/>
                      <a:moveTo>
                        <a:pt x="52" y="19"/>
                      </a:moveTo>
                      <a:cubicBezTo>
                        <a:pt x="53" y="19"/>
                        <a:pt x="53" y="19"/>
                        <a:pt x="53" y="20"/>
                      </a:cubicBezTo>
                      <a:cubicBezTo>
                        <a:pt x="53" y="20"/>
                        <a:pt x="52" y="20"/>
                        <a:pt x="52" y="19"/>
                      </a:cubicBezTo>
                      <a:close/>
                      <a:moveTo>
                        <a:pt x="7" y="19"/>
                      </a:moveTo>
                      <a:cubicBezTo>
                        <a:pt x="7" y="19"/>
                        <a:pt x="7" y="19"/>
                        <a:pt x="7" y="19"/>
                      </a:cubicBezTo>
                      <a:cubicBezTo>
                        <a:pt x="7" y="19"/>
                        <a:pt x="7" y="19"/>
                        <a:pt x="7" y="19"/>
                      </a:cubicBezTo>
                      <a:close/>
                      <a:moveTo>
                        <a:pt x="6" y="19"/>
                      </a:moveTo>
                      <a:cubicBezTo>
                        <a:pt x="6" y="19"/>
                        <a:pt x="6" y="20"/>
                        <a:pt x="6" y="20"/>
                      </a:cubicBezTo>
                      <a:cubicBezTo>
                        <a:pt x="6" y="19"/>
                        <a:pt x="6" y="19"/>
                        <a:pt x="6" y="19"/>
                      </a:cubicBezTo>
                      <a:cubicBezTo>
                        <a:pt x="6" y="19"/>
                        <a:pt x="6" y="19"/>
                        <a:pt x="6" y="19"/>
                      </a:cubicBezTo>
                      <a:close/>
                      <a:moveTo>
                        <a:pt x="39" y="74"/>
                      </a:moveTo>
                      <a:cubicBezTo>
                        <a:pt x="39" y="74"/>
                        <a:pt x="39" y="74"/>
                        <a:pt x="39" y="74"/>
                      </a:cubicBezTo>
                      <a:cubicBezTo>
                        <a:pt x="39" y="75"/>
                        <a:pt x="39" y="74"/>
                        <a:pt x="3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0" name="Freeform 795">
                  <a:extLst>
                    <a:ext uri="{FF2B5EF4-FFF2-40B4-BE49-F238E27FC236}">
                      <a16:creationId xmlns:a16="http://schemas.microsoft.com/office/drawing/2014/main" id="{0CADBD50-F71A-4DF0-9330-BA82E68E2B4D}"/>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1" name="Freeform 796">
                  <a:extLst>
                    <a:ext uri="{FF2B5EF4-FFF2-40B4-BE49-F238E27FC236}">
                      <a16:creationId xmlns:a16="http://schemas.microsoft.com/office/drawing/2014/main" id="{E251A08E-7347-44EA-9098-5962E7D572F1}"/>
                    </a:ext>
                  </a:extLst>
                </p:cNvPr>
                <p:cNvSpPr>
                  <a:spLocks/>
                </p:cNvSpPr>
                <p:nvPr userDrawn="1"/>
              </p:nvSpPr>
              <p:spPr bwMode="auto">
                <a:xfrm>
                  <a:off x="3659" y="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2" name="Freeform 797">
                  <a:extLst>
                    <a:ext uri="{FF2B5EF4-FFF2-40B4-BE49-F238E27FC236}">
                      <a16:creationId xmlns:a16="http://schemas.microsoft.com/office/drawing/2014/main" id="{DD10574E-D3BA-4AEC-A9BB-E4A27B90443D}"/>
                    </a:ext>
                  </a:extLst>
                </p:cNvPr>
                <p:cNvSpPr>
                  <a:spLocks/>
                </p:cNvSpPr>
                <p:nvPr userDrawn="1"/>
              </p:nvSpPr>
              <p:spPr bwMode="auto">
                <a:xfrm>
                  <a:off x="3416" y="5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3" name="Freeform 798">
                  <a:extLst>
                    <a:ext uri="{FF2B5EF4-FFF2-40B4-BE49-F238E27FC236}">
                      <a16:creationId xmlns:a16="http://schemas.microsoft.com/office/drawing/2014/main" id="{211A13EA-BA39-4DB2-9A36-6993F875C2E4}"/>
                    </a:ext>
                  </a:extLst>
                </p:cNvPr>
                <p:cNvSpPr>
                  <a:spLocks/>
                </p:cNvSpPr>
                <p:nvPr userDrawn="1"/>
              </p:nvSpPr>
              <p:spPr bwMode="auto">
                <a:xfrm>
                  <a:off x="3356" y="67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4" name="Freeform 799">
                  <a:extLst>
                    <a:ext uri="{FF2B5EF4-FFF2-40B4-BE49-F238E27FC236}">
                      <a16:creationId xmlns:a16="http://schemas.microsoft.com/office/drawing/2014/main" id="{6CDA0E96-F4FA-4FCF-B5EB-FCB5D4414015}"/>
                    </a:ext>
                  </a:extLst>
                </p:cNvPr>
                <p:cNvSpPr>
                  <a:spLocks/>
                </p:cNvSpPr>
                <p:nvPr userDrawn="1"/>
              </p:nvSpPr>
              <p:spPr bwMode="auto">
                <a:xfrm>
                  <a:off x="3326" y="69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5" name="Freeform 800">
                  <a:extLst>
                    <a:ext uri="{FF2B5EF4-FFF2-40B4-BE49-F238E27FC236}">
                      <a16:creationId xmlns:a16="http://schemas.microsoft.com/office/drawing/2014/main" id="{267920CB-ABF7-49EB-B9CC-33277982ACC8}"/>
                    </a:ext>
                  </a:extLst>
                </p:cNvPr>
                <p:cNvSpPr>
                  <a:spLocks/>
                </p:cNvSpPr>
                <p:nvPr userDrawn="1"/>
              </p:nvSpPr>
              <p:spPr bwMode="auto">
                <a:xfrm>
                  <a:off x="3341" y="67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6" name="Freeform 801">
                  <a:extLst>
                    <a:ext uri="{FF2B5EF4-FFF2-40B4-BE49-F238E27FC236}">
                      <a16:creationId xmlns:a16="http://schemas.microsoft.com/office/drawing/2014/main" id="{113B804A-2576-4BA7-80DC-4F23E711F17A}"/>
                    </a:ext>
                  </a:extLst>
                </p:cNvPr>
                <p:cNvSpPr>
                  <a:spLocks/>
                </p:cNvSpPr>
                <p:nvPr userDrawn="1"/>
              </p:nvSpPr>
              <p:spPr bwMode="auto">
                <a:xfrm>
                  <a:off x="3341" y="6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7" name="Freeform 802">
                  <a:extLst>
                    <a:ext uri="{FF2B5EF4-FFF2-40B4-BE49-F238E27FC236}">
                      <a16:creationId xmlns:a16="http://schemas.microsoft.com/office/drawing/2014/main" id="{552856B0-948C-4DE6-8E2A-10D45E9E5506}"/>
                    </a:ext>
                  </a:extLst>
                </p:cNvPr>
                <p:cNvSpPr>
                  <a:spLocks/>
                </p:cNvSpPr>
                <p:nvPr userDrawn="1"/>
              </p:nvSpPr>
              <p:spPr bwMode="auto">
                <a:xfrm>
                  <a:off x="3361" y="64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2"/>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8" name="Freeform 803">
                  <a:extLst>
                    <a:ext uri="{FF2B5EF4-FFF2-40B4-BE49-F238E27FC236}">
                      <a16:creationId xmlns:a16="http://schemas.microsoft.com/office/drawing/2014/main" id="{37B6BDA0-9458-475C-A11E-9B606BE2E77E}"/>
                    </a:ext>
                  </a:extLst>
                </p:cNvPr>
                <p:cNvSpPr>
                  <a:spLocks/>
                </p:cNvSpPr>
                <p:nvPr userDrawn="1"/>
              </p:nvSpPr>
              <p:spPr bwMode="auto">
                <a:xfrm>
                  <a:off x="3331" y="66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9" name="Freeform 804">
                  <a:extLst>
                    <a:ext uri="{FF2B5EF4-FFF2-40B4-BE49-F238E27FC236}">
                      <a16:creationId xmlns:a16="http://schemas.microsoft.com/office/drawing/2014/main" id="{47F9A08D-1674-485E-945C-E5B703299614}"/>
                    </a:ext>
                  </a:extLst>
                </p:cNvPr>
                <p:cNvSpPr>
                  <a:spLocks/>
                </p:cNvSpPr>
                <p:nvPr userDrawn="1"/>
              </p:nvSpPr>
              <p:spPr bwMode="auto">
                <a:xfrm>
                  <a:off x="3341" y="65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0" name="Freeform 805">
                  <a:extLst>
                    <a:ext uri="{FF2B5EF4-FFF2-40B4-BE49-F238E27FC236}">
                      <a16:creationId xmlns:a16="http://schemas.microsoft.com/office/drawing/2014/main" id="{BC5196B1-75C0-4B4F-BDD1-47780173E9C7}"/>
                    </a:ext>
                  </a:extLst>
                </p:cNvPr>
                <p:cNvSpPr>
                  <a:spLocks/>
                </p:cNvSpPr>
                <p:nvPr userDrawn="1"/>
              </p:nvSpPr>
              <p:spPr bwMode="auto">
                <a:xfrm>
                  <a:off x="3341"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1" name="Freeform 806">
                  <a:extLst>
                    <a:ext uri="{FF2B5EF4-FFF2-40B4-BE49-F238E27FC236}">
                      <a16:creationId xmlns:a16="http://schemas.microsoft.com/office/drawing/2014/main" id="{C9425B58-8026-4161-9358-07541C69434C}"/>
                    </a:ext>
                  </a:extLst>
                </p:cNvPr>
                <p:cNvSpPr>
                  <a:spLocks/>
                </p:cNvSpPr>
                <p:nvPr userDrawn="1"/>
              </p:nvSpPr>
              <p:spPr bwMode="auto">
                <a:xfrm>
                  <a:off x="3331" y="663"/>
                  <a:ext cx="5" cy="5"/>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1" y="0"/>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2" name="Freeform 807">
                  <a:extLst>
                    <a:ext uri="{FF2B5EF4-FFF2-40B4-BE49-F238E27FC236}">
                      <a16:creationId xmlns:a16="http://schemas.microsoft.com/office/drawing/2014/main" id="{4CD2691C-4977-4F8B-AB17-1629FFA7D10D}"/>
                    </a:ext>
                  </a:extLst>
                </p:cNvPr>
                <p:cNvSpPr>
                  <a:spLocks/>
                </p:cNvSpPr>
                <p:nvPr userDrawn="1"/>
              </p:nvSpPr>
              <p:spPr bwMode="auto">
                <a:xfrm>
                  <a:off x="3366" y="61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303" name="Freeform 809">
                <a:extLst>
                  <a:ext uri="{FF2B5EF4-FFF2-40B4-BE49-F238E27FC236}">
                    <a16:creationId xmlns:a16="http://schemas.microsoft.com/office/drawing/2014/main" id="{CD487C86-FBA9-404D-9538-4D393A36833E}"/>
                  </a:ext>
                </a:extLst>
              </p:cNvPr>
              <p:cNvSpPr>
                <a:spLocks/>
              </p:cNvSpPr>
              <p:nvPr userDrawn="1"/>
            </p:nvSpPr>
            <p:spPr bwMode="auto">
              <a:xfrm>
                <a:off x="5319712" y="981075"/>
                <a:ext cx="7937"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4" name="Freeform 810">
                <a:extLst>
                  <a:ext uri="{FF2B5EF4-FFF2-40B4-BE49-F238E27FC236}">
                    <a16:creationId xmlns:a16="http://schemas.microsoft.com/office/drawing/2014/main" id="{2C91A9B8-FA66-43A9-9260-3AC9786259FD}"/>
                  </a:ext>
                </a:extLst>
              </p:cNvPr>
              <p:cNvSpPr>
                <a:spLocks/>
              </p:cNvSpPr>
              <p:nvPr userDrawn="1"/>
            </p:nvSpPr>
            <p:spPr bwMode="auto">
              <a:xfrm>
                <a:off x="5327650" y="949325"/>
                <a:ext cx="7937" cy="15875"/>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5" name="Freeform 811">
                <a:extLst>
                  <a:ext uri="{FF2B5EF4-FFF2-40B4-BE49-F238E27FC236}">
                    <a16:creationId xmlns:a16="http://schemas.microsoft.com/office/drawing/2014/main" id="{845C5BEF-28CF-4054-ADA4-1D66428FFB4F}"/>
                  </a:ext>
                </a:extLst>
              </p:cNvPr>
              <p:cNvSpPr>
                <a:spLocks/>
              </p:cNvSpPr>
              <p:nvPr userDrawn="1"/>
            </p:nvSpPr>
            <p:spPr bwMode="auto">
              <a:xfrm>
                <a:off x="5438775" y="925513"/>
                <a:ext cx="0" cy="15875"/>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6" name="Freeform 812">
                <a:extLst>
                  <a:ext uri="{FF2B5EF4-FFF2-40B4-BE49-F238E27FC236}">
                    <a16:creationId xmlns:a16="http://schemas.microsoft.com/office/drawing/2014/main" id="{728443DF-5412-46F8-88E5-0F0AC66A4F82}"/>
                  </a:ext>
                </a:extLst>
              </p:cNvPr>
              <p:cNvSpPr>
                <a:spLocks/>
              </p:cNvSpPr>
              <p:nvPr userDrawn="1"/>
            </p:nvSpPr>
            <p:spPr bwMode="auto">
              <a:xfrm>
                <a:off x="5532437" y="885825"/>
                <a:ext cx="15875" cy="15875"/>
              </a:xfrm>
              <a:custGeom>
                <a:avLst/>
                <a:gdLst>
                  <a:gd name="T0" fmla="*/ 2 w 2"/>
                  <a:gd name="T1" fmla="*/ 0 h 2"/>
                  <a:gd name="T2" fmla="*/ 0 w 2"/>
                  <a:gd name="T3" fmla="*/ 1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2"/>
                      <a:pt x="0" y="1"/>
                    </a:cubicBezTo>
                    <a:cubicBezTo>
                      <a:pt x="0" y="1"/>
                      <a:pt x="1" y="1"/>
                      <a:pt x="1" y="2"/>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7" name="Freeform 813">
                <a:extLst>
                  <a:ext uri="{FF2B5EF4-FFF2-40B4-BE49-F238E27FC236}">
                    <a16:creationId xmlns:a16="http://schemas.microsoft.com/office/drawing/2014/main" id="{A5FEEB4A-39E9-48B4-A20B-2C1B7AB4052E}"/>
                  </a:ext>
                </a:extLst>
              </p:cNvPr>
              <p:cNvSpPr>
                <a:spLocks/>
              </p:cNvSpPr>
              <p:nvPr userDrawn="1"/>
            </p:nvSpPr>
            <p:spPr bwMode="auto">
              <a:xfrm>
                <a:off x="5532437" y="901700"/>
                <a:ext cx="7937"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8" name="Rectangle 814">
                <a:extLst>
                  <a:ext uri="{FF2B5EF4-FFF2-40B4-BE49-F238E27FC236}">
                    <a16:creationId xmlns:a16="http://schemas.microsoft.com/office/drawing/2014/main" id="{06EC84C0-8CE0-4A47-BA62-5634447E2E0D}"/>
                  </a:ext>
                </a:extLst>
              </p:cNvPr>
              <p:cNvSpPr>
                <a:spLocks noChangeArrowheads="1"/>
              </p:cNvSpPr>
              <p:nvPr userDrawn="1"/>
            </p:nvSpPr>
            <p:spPr bwMode="auto">
              <a:xfrm>
                <a:off x="5359400" y="1314450"/>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9" name="Freeform 815">
                <a:extLst>
                  <a:ext uri="{FF2B5EF4-FFF2-40B4-BE49-F238E27FC236}">
                    <a16:creationId xmlns:a16="http://schemas.microsoft.com/office/drawing/2014/main" id="{01304BD8-4D5A-4101-82BE-BA9F77A1BF89}"/>
                  </a:ext>
                </a:extLst>
              </p:cNvPr>
              <p:cNvSpPr>
                <a:spLocks/>
              </p:cNvSpPr>
              <p:nvPr userDrawn="1"/>
            </p:nvSpPr>
            <p:spPr bwMode="auto">
              <a:xfrm>
                <a:off x="5343525" y="1306513"/>
                <a:ext cx="7937" cy="7938"/>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0" name="Freeform 816">
                <a:extLst>
                  <a:ext uri="{FF2B5EF4-FFF2-40B4-BE49-F238E27FC236}">
                    <a16:creationId xmlns:a16="http://schemas.microsoft.com/office/drawing/2014/main" id="{21B7AEC6-A62F-4A34-AB69-2C366F0510E9}"/>
                  </a:ext>
                </a:extLst>
              </p:cNvPr>
              <p:cNvSpPr>
                <a:spLocks/>
              </p:cNvSpPr>
              <p:nvPr userDrawn="1"/>
            </p:nvSpPr>
            <p:spPr bwMode="auto">
              <a:xfrm>
                <a:off x="5808662" y="1147763"/>
                <a:ext cx="7937" cy="7938"/>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1" name="Freeform 817">
                <a:extLst>
                  <a:ext uri="{FF2B5EF4-FFF2-40B4-BE49-F238E27FC236}">
                    <a16:creationId xmlns:a16="http://schemas.microsoft.com/office/drawing/2014/main" id="{7E051C34-D1C9-43B8-8B56-43DB0ECABF6A}"/>
                  </a:ext>
                </a:extLst>
              </p:cNvPr>
              <p:cNvSpPr>
                <a:spLocks/>
              </p:cNvSpPr>
              <p:nvPr userDrawn="1"/>
            </p:nvSpPr>
            <p:spPr bwMode="auto">
              <a:xfrm>
                <a:off x="5816600" y="1235075"/>
                <a:ext cx="7937" cy="7938"/>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2" name="Freeform 818">
                <a:extLst>
                  <a:ext uri="{FF2B5EF4-FFF2-40B4-BE49-F238E27FC236}">
                    <a16:creationId xmlns:a16="http://schemas.microsoft.com/office/drawing/2014/main" id="{070C0E4D-EE55-4E9C-8705-9810A4E733E1}"/>
                  </a:ext>
                </a:extLst>
              </p:cNvPr>
              <p:cNvSpPr>
                <a:spLocks/>
              </p:cNvSpPr>
              <p:nvPr userDrawn="1"/>
            </p:nvSpPr>
            <p:spPr bwMode="auto">
              <a:xfrm>
                <a:off x="5824537" y="1306513"/>
                <a:ext cx="7937" cy="793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113" name="Group 4112">
              <a:extLst>
                <a:ext uri="{FF2B5EF4-FFF2-40B4-BE49-F238E27FC236}">
                  <a16:creationId xmlns:a16="http://schemas.microsoft.com/office/drawing/2014/main" id="{EB435ED4-0ADE-458B-B1B4-FEF94A4F8903}"/>
                </a:ext>
              </a:extLst>
            </p:cNvPr>
            <p:cNvGrpSpPr/>
            <p:nvPr userDrawn="1"/>
          </p:nvGrpSpPr>
          <p:grpSpPr>
            <a:xfrm rot="20769998">
              <a:off x="3964750" y="984068"/>
              <a:ext cx="549129" cy="495490"/>
              <a:chOff x="5248275" y="314325"/>
              <a:chExt cx="2259012" cy="2038351"/>
            </a:xfrm>
            <a:solidFill>
              <a:schemeClr val="bg1"/>
            </a:solidFill>
          </p:grpSpPr>
          <p:grpSp>
            <p:nvGrpSpPr>
              <p:cNvPr id="4114" name="Group 205">
                <a:extLst>
                  <a:ext uri="{FF2B5EF4-FFF2-40B4-BE49-F238E27FC236}">
                    <a16:creationId xmlns:a16="http://schemas.microsoft.com/office/drawing/2014/main" id="{8622CD4D-DC4C-47FE-BDB1-9EE5B16B89B5}"/>
                  </a:ext>
                </a:extLst>
              </p:cNvPr>
              <p:cNvGrpSpPr>
                <a:grpSpLocks/>
              </p:cNvGrpSpPr>
              <p:nvPr userDrawn="1"/>
            </p:nvGrpSpPr>
            <p:grpSpPr bwMode="auto">
              <a:xfrm>
                <a:off x="5248275" y="393700"/>
                <a:ext cx="1871662" cy="1935163"/>
                <a:chOff x="3306" y="248"/>
                <a:chExt cx="1179" cy="1219"/>
              </a:xfrm>
              <a:grpFill/>
            </p:grpSpPr>
            <p:sp>
              <p:nvSpPr>
                <p:cNvPr id="4785" name="Freeform 62">
                  <a:extLst>
                    <a:ext uri="{FF2B5EF4-FFF2-40B4-BE49-F238E27FC236}">
                      <a16:creationId xmlns:a16="http://schemas.microsoft.com/office/drawing/2014/main" id="{70DA1CCF-E9E2-42DA-A237-45A37D3CE9CA}"/>
                    </a:ext>
                  </a:extLst>
                </p:cNvPr>
                <p:cNvSpPr>
                  <a:spLocks noEditPoints="1"/>
                </p:cNvSpPr>
                <p:nvPr userDrawn="1"/>
              </p:nvSpPr>
              <p:spPr bwMode="auto">
                <a:xfrm>
                  <a:off x="3520" y="703"/>
                  <a:ext cx="916" cy="759"/>
                </a:xfrm>
                <a:custGeom>
                  <a:avLst/>
                  <a:gdLst>
                    <a:gd name="T0" fmla="*/ 38 w 184"/>
                    <a:gd name="T1" fmla="*/ 64 h 152"/>
                    <a:gd name="T2" fmla="*/ 28 w 184"/>
                    <a:gd name="T3" fmla="*/ 71 h 152"/>
                    <a:gd name="T4" fmla="*/ 19 w 184"/>
                    <a:gd name="T5" fmla="*/ 75 h 152"/>
                    <a:gd name="T6" fmla="*/ 11 w 184"/>
                    <a:gd name="T7" fmla="*/ 83 h 152"/>
                    <a:gd name="T8" fmla="*/ 4 w 184"/>
                    <a:gd name="T9" fmla="*/ 100 h 152"/>
                    <a:gd name="T10" fmla="*/ 2 w 184"/>
                    <a:gd name="T11" fmla="*/ 118 h 152"/>
                    <a:gd name="T12" fmla="*/ 5 w 184"/>
                    <a:gd name="T13" fmla="*/ 120 h 152"/>
                    <a:gd name="T14" fmla="*/ 4 w 184"/>
                    <a:gd name="T15" fmla="*/ 128 h 152"/>
                    <a:gd name="T16" fmla="*/ 7 w 184"/>
                    <a:gd name="T17" fmla="*/ 133 h 152"/>
                    <a:gd name="T18" fmla="*/ 21 w 184"/>
                    <a:gd name="T19" fmla="*/ 143 h 152"/>
                    <a:gd name="T20" fmla="*/ 41 w 184"/>
                    <a:gd name="T21" fmla="*/ 146 h 152"/>
                    <a:gd name="T22" fmla="*/ 49 w 184"/>
                    <a:gd name="T23" fmla="*/ 151 h 152"/>
                    <a:gd name="T24" fmla="*/ 66 w 184"/>
                    <a:gd name="T25" fmla="*/ 151 h 152"/>
                    <a:gd name="T26" fmla="*/ 69 w 184"/>
                    <a:gd name="T27" fmla="*/ 152 h 152"/>
                    <a:gd name="T28" fmla="*/ 80 w 184"/>
                    <a:gd name="T29" fmla="*/ 148 h 152"/>
                    <a:gd name="T30" fmla="*/ 90 w 184"/>
                    <a:gd name="T31" fmla="*/ 138 h 152"/>
                    <a:gd name="T32" fmla="*/ 102 w 184"/>
                    <a:gd name="T33" fmla="*/ 138 h 152"/>
                    <a:gd name="T34" fmla="*/ 121 w 184"/>
                    <a:gd name="T35" fmla="*/ 146 h 152"/>
                    <a:gd name="T36" fmla="*/ 132 w 184"/>
                    <a:gd name="T37" fmla="*/ 147 h 152"/>
                    <a:gd name="T38" fmla="*/ 144 w 184"/>
                    <a:gd name="T39" fmla="*/ 147 h 152"/>
                    <a:gd name="T40" fmla="*/ 156 w 184"/>
                    <a:gd name="T41" fmla="*/ 142 h 152"/>
                    <a:gd name="T42" fmla="*/ 146 w 184"/>
                    <a:gd name="T43" fmla="*/ 144 h 152"/>
                    <a:gd name="T44" fmla="*/ 133 w 184"/>
                    <a:gd name="T45" fmla="*/ 142 h 152"/>
                    <a:gd name="T46" fmla="*/ 111 w 184"/>
                    <a:gd name="T47" fmla="*/ 135 h 152"/>
                    <a:gd name="T48" fmla="*/ 95 w 184"/>
                    <a:gd name="T49" fmla="*/ 131 h 152"/>
                    <a:gd name="T50" fmla="*/ 84 w 184"/>
                    <a:gd name="T51" fmla="*/ 138 h 152"/>
                    <a:gd name="T52" fmla="*/ 63 w 184"/>
                    <a:gd name="T53" fmla="*/ 143 h 152"/>
                    <a:gd name="T54" fmla="*/ 55 w 184"/>
                    <a:gd name="T55" fmla="*/ 144 h 152"/>
                    <a:gd name="T56" fmla="*/ 42 w 184"/>
                    <a:gd name="T57" fmla="*/ 143 h 152"/>
                    <a:gd name="T58" fmla="*/ 17 w 184"/>
                    <a:gd name="T59" fmla="*/ 133 h 152"/>
                    <a:gd name="T60" fmla="*/ 12 w 184"/>
                    <a:gd name="T61" fmla="*/ 124 h 152"/>
                    <a:gd name="T62" fmla="*/ 7 w 184"/>
                    <a:gd name="T63" fmla="*/ 105 h 152"/>
                    <a:gd name="T64" fmla="*/ 13 w 184"/>
                    <a:gd name="T65" fmla="*/ 89 h 152"/>
                    <a:gd name="T66" fmla="*/ 29 w 184"/>
                    <a:gd name="T67" fmla="*/ 80 h 152"/>
                    <a:gd name="T68" fmla="*/ 49 w 184"/>
                    <a:gd name="T69" fmla="*/ 64 h 152"/>
                    <a:gd name="T70" fmla="*/ 59 w 184"/>
                    <a:gd name="T71" fmla="*/ 44 h 152"/>
                    <a:gd name="T72" fmla="*/ 71 w 184"/>
                    <a:gd name="T73" fmla="*/ 20 h 152"/>
                    <a:gd name="T74" fmla="*/ 101 w 184"/>
                    <a:gd name="T75" fmla="*/ 8 h 152"/>
                    <a:gd name="T76" fmla="*/ 106 w 184"/>
                    <a:gd name="T77" fmla="*/ 10 h 152"/>
                    <a:gd name="T78" fmla="*/ 115 w 184"/>
                    <a:gd name="T79" fmla="*/ 11 h 152"/>
                    <a:gd name="T80" fmla="*/ 135 w 184"/>
                    <a:gd name="T81" fmla="*/ 35 h 152"/>
                    <a:gd name="T82" fmla="*/ 141 w 184"/>
                    <a:gd name="T83" fmla="*/ 48 h 152"/>
                    <a:gd name="T84" fmla="*/ 159 w 184"/>
                    <a:gd name="T85" fmla="*/ 73 h 152"/>
                    <a:gd name="T86" fmla="*/ 176 w 184"/>
                    <a:gd name="T87" fmla="*/ 81 h 152"/>
                    <a:gd name="T88" fmla="*/ 184 w 184"/>
                    <a:gd name="T89" fmla="*/ 85 h 152"/>
                    <a:gd name="T90" fmla="*/ 169 w 184"/>
                    <a:gd name="T91" fmla="*/ 71 h 152"/>
                    <a:gd name="T92" fmla="*/ 157 w 184"/>
                    <a:gd name="T93" fmla="*/ 62 h 152"/>
                    <a:gd name="T94" fmla="*/ 151 w 184"/>
                    <a:gd name="T95" fmla="*/ 48 h 152"/>
                    <a:gd name="T96" fmla="*/ 142 w 184"/>
                    <a:gd name="T97" fmla="*/ 34 h 152"/>
                    <a:gd name="T98" fmla="*/ 126 w 184"/>
                    <a:gd name="T99" fmla="*/ 16 h 152"/>
                    <a:gd name="T100" fmla="*/ 112 w 184"/>
                    <a:gd name="T101" fmla="*/ 4 h 152"/>
                    <a:gd name="T102" fmla="*/ 100 w 184"/>
                    <a:gd name="T103" fmla="*/ 4 h 152"/>
                    <a:gd name="T104" fmla="*/ 105 w 184"/>
                    <a:gd name="T105" fmla="*/ 2 h 152"/>
                    <a:gd name="T106" fmla="*/ 91 w 184"/>
                    <a:gd name="T107" fmla="*/ 3 h 152"/>
                    <a:gd name="T108" fmla="*/ 71 w 184"/>
                    <a:gd name="T109" fmla="*/ 15 h 152"/>
                    <a:gd name="T110" fmla="*/ 65 w 184"/>
                    <a:gd name="T111" fmla="*/ 21 h 152"/>
                    <a:gd name="T112" fmla="*/ 59 w 184"/>
                    <a:gd name="T113" fmla="*/ 26 h 152"/>
                    <a:gd name="T114" fmla="*/ 52 w 184"/>
                    <a:gd name="T115" fmla="*/ 41 h 152"/>
                    <a:gd name="T116" fmla="*/ 43 w 184"/>
                    <a:gd name="T117" fmla="*/ 58 h 152"/>
                    <a:gd name="T118" fmla="*/ 135 w 184"/>
                    <a:gd name="T119" fmla="*/ 144 h 152"/>
                    <a:gd name="T120" fmla="*/ 110 w 184"/>
                    <a:gd name="T121" fmla="*/ 1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52">
                      <a:moveTo>
                        <a:pt x="43" y="58"/>
                      </a:moveTo>
                      <a:cubicBezTo>
                        <a:pt x="42" y="59"/>
                        <a:pt x="42" y="59"/>
                        <a:pt x="42" y="59"/>
                      </a:cubicBezTo>
                      <a:cubicBezTo>
                        <a:pt x="42" y="56"/>
                        <a:pt x="43" y="55"/>
                        <a:pt x="42" y="56"/>
                      </a:cubicBezTo>
                      <a:cubicBezTo>
                        <a:pt x="42" y="57"/>
                        <a:pt x="41" y="59"/>
                        <a:pt x="40" y="60"/>
                      </a:cubicBezTo>
                      <a:cubicBezTo>
                        <a:pt x="39" y="62"/>
                        <a:pt x="38" y="63"/>
                        <a:pt x="39" y="64"/>
                      </a:cubicBezTo>
                      <a:cubicBezTo>
                        <a:pt x="37" y="65"/>
                        <a:pt x="37" y="65"/>
                        <a:pt x="37" y="65"/>
                      </a:cubicBezTo>
                      <a:cubicBezTo>
                        <a:pt x="38" y="64"/>
                        <a:pt x="38" y="64"/>
                        <a:pt x="38" y="64"/>
                      </a:cubicBezTo>
                      <a:cubicBezTo>
                        <a:pt x="35" y="65"/>
                        <a:pt x="38" y="67"/>
                        <a:pt x="35" y="68"/>
                      </a:cubicBezTo>
                      <a:cubicBezTo>
                        <a:pt x="34" y="69"/>
                        <a:pt x="33" y="69"/>
                        <a:pt x="34" y="68"/>
                      </a:cubicBezTo>
                      <a:cubicBezTo>
                        <a:pt x="34" y="68"/>
                        <a:pt x="33" y="69"/>
                        <a:pt x="33" y="69"/>
                      </a:cubicBezTo>
                      <a:cubicBezTo>
                        <a:pt x="33" y="69"/>
                        <a:pt x="32" y="70"/>
                        <a:pt x="32" y="70"/>
                      </a:cubicBezTo>
                      <a:cubicBezTo>
                        <a:pt x="31" y="70"/>
                        <a:pt x="31" y="70"/>
                        <a:pt x="32" y="69"/>
                      </a:cubicBezTo>
                      <a:cubicBezTo>
                        <a:pt x="32" y="69"/>
                        <a:pt x="31" y="70"/>
                        <a:pt x="30" y="70"/>
                      </a:cubicBezTo>
                      <a:cubicBezTo>
                        <a:pt x="29" y="71"/>
                        <a:pt x="28" y="71"/>
                        <a:pt x="28" y="71"/>
                      </a:cubicBezTo>
                      <a:cubicBezTo>
                        <a:pt x="28" y="71"/>
                        <a:pt x="28" y="71"/>
                        <a:pt x="28" y="71"/>
                      </a:cubicBezTo>
                      <a:cubicBezTo>
                        <a:pt x="27" y="72"/>
                        <a:pt x="26" y="73"/>
                        <a:pt x="26" y="74"/>
                      </a:cubicBezTo>
                      <a:cubicBezTo>
                        <a:pt x="25" y="74"/>
                        <a:pt x="26" y="73"/>
                        <a:pt x="26" y="73"/>
                      </a:cubicBezTo>
                      <a:cubicBezTo>
                        <a:pt x="26" y="73"/>
                        <a:pt x="25" y="73"/>
                        <a:pt x="25" y="74"/>
                      </a:cubicBezTo>
                      <a:cubicBezTo>
                        <a:pt x="24" y="74"/>
                        <a:pt x="24" y="75"/>
                        <a:pt x="24" y="75"/>
                      </a:cubicBezTo>
                      <a:cubicBezTo>
                        <a:pt x="23" y="75"/>
                        <a:pt x="24" y="73"/>
                        <a:pt x="26" y="72"/>
                      </a:cubicBezTo>
                      <a:cubicBezTo>
                        <a:pt x="23" y="71"/>
                        <a:pt x="24" y="74"/>
                        <a:pt x="19" y="75"/>
                      </a:cubicBezTo>
                      <a:cubicBezTo>
                        <a:pt x="19" y="75"/>
                        <a:pt x="21" y="74"/>
                        <a:pt x="21" y="74"/>
                      </a:cubicBezTo>
                      <a:cubicBezTo>
                        <a:pt x="19" y="73"/>
                        <a:pt x="17" y="75"/>
                        <a:pt x="15" y="76"/>
                      </a:cubicBezTo>
                      <a:cubicBezTo>
                        <a:pt x="15" y="76"/>
                        <a:pt x="21" y="74"/>
                        <a:pt x="19" y="76"/>
                      </a:cubicBezTo>
                      <a:cubicBezTo>
                        <a:pt x="18" y="77"/>
                        <a:pt x="17" y="77"/>
                        <a:pt x="16" y="79"/>
                      </a:cubicBezTo>
                      <a:cubicBezTo>
                        <a:pt x="15" y="78"/>
                        <a:pt x="14" y="79"/>
                        <a:pt x="13" y="80"/>
                      </a:cubicBezTo>
                      <a:cubicBezTo>
                        <a:pt x="12" y="79"/>
                        <a:pt x="12" y="79"/>
                        <a:pt x="12" y="79"/>
                      </a:cubicBezTo>
                      <a:cubicBezTo>
                        <a:pt x="11" y="81"/>
                        <a:pt x="11" y="82"/>
                        <a:pt x="11" y="83"/>
                      </a:cubicBezTo>
                      <a:cubicBezTo>
                        <a:pt x="9" y="85"/>
                        <a:pt x="8" y="84"/>
                        <a:pt x="7" y="84"/>
                      </a:cubicBezTo>
                      <a:cubicBezTo>
                        <a:pt x="5" y="88"/>
                        <a:pt x="10" y="83"/>
                        <a:pt x="8" y="87"/>
                      </a:cubicBezTo>
                      <a:cubicBezTo>
                        <a:pt x="6" y="89"/>
                        <a:pt x="5" y="92"/>
                        <a:pt x="4" y="95"/>
                      </a:cubicBezTo>
                      <a:cubicBezTo>
                        <a:pt x="3" y="97"/>
                        <a:pt x="4" y="94"/>
                        <a:pt x="3" y="95"/>
                      </a:cubicBezTo>
                      <a:cubicBezTo>
                        <a:pt x="3" y="97"/>
                        <a:pt x="3" y="97"/>
                        <a:pt x="3" y="97"/>
                      </a:cubicBezTo>
                      <a:cubicBezTo>
                        <a:pt x="3" y="98"/>
                        <a:pt x="3" y="97"/>
                        <a:pt x="3" y="97"/>
                      </a:cubicBezTo>
                      <a:cubicBezTo>
                        <a:pt x="3" y="99"/>
                        <a:pt x="4" y="98"/>
                        <a:pt x="4" y="100"/>
                      </a:cubicBezTo>
                      <a:cubicBezTo>
                        <a:pt x="4" y="101"/>
                        <a:pt x="3" y="102"/>
                        <a:pt x="3" y="103"/>
                      </a:cubicBezTo>
                      <a:cubicBezTo>
                        <a:pt x="2" y="104"/>
                        <a:pt x="2" y="105"/>
                        <a:pt x="2" y="105"/>
                      </a:cubicBezTo>
                      <a:cubicBezTo>
                        <a:pt x="1" y="106"/>
                        <a:pt x="1" y="107"/>
                        <a:pt x="2" y="108"/>
                      </a:cubicBezTo>
                      <a:cubicBezTo>
                        <a:pt x="1" y="109"/>
                        <a:pt x="1" y="107"/>
                        <a:pt x="0" y="108"/>
                      </a:cubicBezTo>
                      <a:cubicBezTo>
                        <a:pt x="1" y="112"/>
                        <a:pt x="1" y="111"/>
                        <a:pt x="2" y="115"/>
                      </a:cubicBezTo>
                      <a:cubicBezTo>
                        <a:pt x="2" y="115"/>
                        <a:pt x="2" y="115"/>
                        <a:pt x="2" y="116"/>
                      </a:cubicBezTo>
                      <a:cubicBezTo>
                        <a:pt x="2" y="117"/>
                        <a:pt x="2" y="118"/>
                        <a:pt x="2" y="118"/>
                      </a:cubicBezTo>
                      <a:cubicBezTo>
                        <a:pt x="2" y="115"/>
                        <a:pt x="4" y="118"/>
                        <a:pt x="5" y="120"/>
                      </a:cubicBezTo>
                      <a:cubicBezTo>
                        <a:pt x="5" y="119"/>
                        <a:pt x="6" y="118"/>
                        <a:pt x="6" y="118"/>
                      </a:cubicBezTo>
                      <a:cubicBezTo>
                        <a:pt x="6" y="118"/>
                        <a:pt x="7" y="121"/>
                        <a:pt x="7" y="121"/>
                      </a:cubicBezTo>
                      <a:cubicBezTo>
                        <a:pt x="7" y="122"/>
                        <a:pt x="6" y="122"/>
                        <a:pt x="6" y="121"/>
                      </a:cubicBezTo>
                      <a:cubicBezTo>
                        <a:pt x="6" y="121"/>
                        <a:pt x="6" y="121"/>
                        <a:pt x="6" y="122"/>
                      </a:cubicBezTo>
                      <a:cubicBezTo>
                        <a:pt x="6" y="123"/>
                        <a:pt x="5" y="123"/>
                        <a:pt x="5" y="122"/>
                      </a:cubicBezTo>
                      <a:cubicBezTo>
                        <a:pt x="5" y="121"/>
                        <a:pt x="5" y="121"/>
                        <a:pt x="5" y="120"/>
                      </a:cubicBezTo>
                      <a:cubicBezTo>
                        <a:pt x="4" y="120"/>
                        <a:pt x="3" y="119"/>
                        <a:pt x="2" y="119"/>
                      </a:cubicBezTo>
                      <a:cubicBezTo>
                        <a:pt x="3" y="119"/>
                        <a:pt x="3" y="120"/>
                        <a:pt x="3" y="120"/>
                      </a:cubicBezTo>
                      <a:cubicBezTo>
                        <a:pt x="3" y="120"/>
                        <a:pt x="3" y="120"/>
                        <a:pt x="3" y="120"/>
                      </a:cubicBezTo>
                      <a:cubicBezTo>
                        <a:pt x="2" y="120"/>
                        <a:pt x="3" y="121"/>
                        <a:pt x="3" y="121"/>
                      </a:cubicBezTo>
                      <a:cubicBezTo>
                        <a:pt x="2" y="122"/>
                        <a:pt x="2" y="122"/>
                        <a:pt x="2" y="122"/>
                      </a:cubicBezTo>
                      <a:cubicBezTo>
                        <a:pt x="3" y="123"/>
                        <a:pt x="3" y="123"/>
                        <a:pt x="3" y="123"/>
                      </a:cubicBezTo>
                      <a:cubicBezTo>
                        <a:pt x="4" y="128"/>
                        <a:pt x="4" y="128"/>
                        <a:pt x="4" y="128"/>
                      </a:cubicBezTo>
                      <a:cubicBezTo>
                        <a:pt x="5" y="129"/>
                        <a:pt x="7" y="130"/>
                        <a:pt x="8" y="131"/>
                      </a:cubicBezTo>
                      <a:cubicBezTo>
                        <a:pt x="10" y="133"/>
                        <a:pt x="12" y="134"/>
                        <a:pt x="14" y="135"/>
                      </a:cubicBezTo>
                      <a:cubicBezTo>
                        <a:pt x="12" y="135"/>
                        <a:pt x="13" y="136"/>
                        <a:pt x="12" y="137"/>
                      </a:cubicBezTo>
                      <a:cubicBezTo>
                        <a:pt x="12" y="136"/>
                        <a:pt x="11" y="135"/>
                        <a:pt x="10" y="135"/>
                      </a:cubicBezTo>
                      <a:cubicBezTo>
                        <a:pt x="9" y="134"/>
                        <a:pt x="7" y="133"/>
                        <a:pt x="7" y="131"/>
                      </a:cubicBezTo>
                      <a:cubicBezTo>
                        <a:pt x="8" y="133"/>
                        <a:pt x="7" y="133"/>
                        <a:pt x="7" y="133"/>
                      </a:cubicBezTo>
                      <a:cubicBezTo>
                        <a:pt x="7" y="133"/>
                        <a:pt x="7" y="133"/>
                        <a:pt x="7" y="133"/>
                      </a:cubicBezTo>
                      <a:cubicBezTo>
                        <a:pt x="8" y="134"/>
                        <a:pt x="8" y="134"/>
                        <a:pt x="9" y="134"/>
                      </a:cubicBezTo>
                      <a:cubicBezTo>
                        <a:pt x="10" y="135"/>
                        <a:pt x="11" y="136"/>
                        <a:pt x="11" y="136"/>
                      </a:cubicBezTo>
                      <a:cubicBezTo>
                        <a:pt x="10" y="137"/>
                        <a:pt x="11" y="138"/>
                        <a:pt x="12" y="139"/>
                      </a:cubicBezTo>
                      <a:cubicBezTo>
                        <a:pt x="12" y="137"/>
                        <a:pt x="16" y="140"/>
                        <a:pt x="18" y="141"/>
                      </a:cubicBezTo>
                      <a:cubicBezTo>
                        <a:pt x="18" y="142"/>
                        <a:pt x="17" y="142"/>
                        <a:pt x="15" y="140"/>
                      </a:cubicBezTo>
                      <a:cubicBezTo>
                        <a:pt x="15" y="142"/>
                        <a:pt x="17" y="142"/>
                        <a:pt x="18" y="142"/>
                      </a:cubicBezTo>
                      <a:cubicBezTo>
                        <a:pt x="19" y="142"/>
                        <a:pt x="20" y="142"/>
                        <a:pt x="21" y="143"/>
                      </a:cubicBezTo>
                      <a:cubicBezTo>
                        <a:pt x="20" y="143"/>
                        <a:pt x="20" y="142"/>
                        <a:pt x="20" y="142"/>
                      </a:cubicBezTo>
                      <a:cubicBezTo>
                        <a:pt x="21" y="143"/>
                        <a:pt x="24" y="145"/>
                        <a:pt x="23" y="145"/>
                      </a:cubicBezTo>
                      <a:cubicBezTo>
                        <a:pt x="23" y="145"/>
                        <a:pt x="23" y="145"/>
                        <a:pt x="23" y="145"/>
                      </a:cubicBezTo>
                      <a:cubicBezTo>
                        <a:pt x="26" y="147"/>
                        <a:pt x="34" y="149"/>
                        <a:pt x="35" y="147"/>
                      </a:cubicBezTo>
                      <a:cubicBezTo>
                        <a:pt x="35" y="147"/>
                        <a:pt x="34" y="149"/>
                        <a:pt x="34" y="149"/>
                      </a:cubicBezTo>
                      <a:cubicBezTo>
                        <a:pt x="34" y="149"/>
                        <a:pt x="36" y="148"/>
                        <a:pt x="38" y="147"/>
                      </a:cubicBezTo>
                      <a:cubicBezTo>
                        <a:pt x="39" y="147"/>
                        <a:pt x="40" y="146"/>
                        <a:pt x="41" y="146"/>
                      </a:cubicBezTo>
                      <a:cubicBezTo>
                        <a:pt x="41" y="146"/>
                        <a:pt x="42" y="145"/>
                        <a:pt x="42" y="145"/>
                      </a:cubicBezTo>
                      <a:cubicBezTo>
                        <a:pt x="41" y="147"/>
                        <a:pt x="43" y="150"/>
                        <a:pt x="40" y="150"/>
                      </a:cubicBezTo>
                      <a:cubicBezTo>
                        <a:pt x="41" y="151"/>
                        <a:pt x="42" y="151"/>
                        <a:pt x="44" y="151"/>
                      </a:cubicBezTo>
                      <a:cubicBezTo>
                        <a:pt x="43" y="151"/>
                        <a:pt x="42" y="149"/>
                        <a:pt x="43" y="149"/>
                      </a:cubicBezTo>
                      <a:cubicBezTo>
                        <a:pt x="46" y="150"/>
                        <a:pt x="45" y="150"/>
                        <a:pt x="48" y="151"/>
                      </a:cubicBezTo>
                      <a:cubicBezTo>
                        <a:pt x="47" y="151"/>
                        <a:pt x="48" y="149"/>
                        <a:pt x="50" y="149"/>
                      </a:cubicBezTo>
                      <a:cubicBezTo>
                        <a:pt x="49" y="149"/>
                        <a:pt x="50" y="151"/>
                        <a:pt x="49" y="151"/>
                      </a:cubicBezTo>
                      <a:cubicBezTo>
                        <a:pt x="49" y="151"/>
                        <a:pt x="50" y="151"/>
                        <a:pt x="51" y="151"/>
                      </a:cubicBezTo>
                      <a:cubicBezTo>
                        <a:pt x="52" y="150"/>
                        <a:pt x="53" y="150"/>
                        <a:pt x="53" y="150"/>
                      </a:cubicBezTo>
                      <a:cubicBezTo>
                        <a:pt x="52" y="150"/>
                        <a:pt x="53" y="151"/>
                        <a:pt x="54" y="152"/>
                      </a:cubicBezTo>
                      <a:cubicBezTo>
                        <a:pt x="53" y="151"/>
                        <a:pt x="57" y="152"/>
                        <a:pt x="58" y="152"/>
                      </a:cubicBezTo>
                      <a:cubicBezTo>
                        <a:pt x="56" y="151"/>
                        <a:pt x="56" y="151"/>
                        <a:pt x="56" y="151"/>
                      </a:cubicBezTo>
                      <a:cubicBezTo>
                        <a:pt x="61" y="151"/>
                        <a:pt x="61" y="148"/>
                        <a:pt x="65" y="148"/>
                      </a:cubicBezTo>
                      <a:cubicBezTo>
                        <a:pt x="64" y="149"/>
                        <a:pt x="64" y="151"/>
                        <a:pt x="66" y="151"/>
                      </a:cubicBezTo>
                      <a:cubicBezTo>
                        <a:pt x="67" y="150"/>
                        <a:pt x="70" y="145"/>
                        <a:pt x="73" y="143"/>
                      </a:cubicBezTo>
                      <a:cubicBezTo>
                        <a:pt x="74" y="144"/>
                        <a:pt x="74" y="144"/>
                        <a:pt x="74" y="144"/>
                      </a:cubicBezTo>
                      <a:cubicBezTo>
                        <a:pt x="74" y="144"/>
                        <a:pt x="74" y="144"/>
                        <a:pt x="75" y="143"/>
                      </a:cubicBezTo>
                      <a:cubicBezTo>
                        <a:pt x="75" y="143"/>
                        <a:pt x="76" y="142"/>
                        <a:pt x="76" y="142"/>
                      </a:cubicBezTo>
                      <a:cubicBezTo>
                        <a:pt x="75" y="145"/>
                        <a:pt x="71" y="149"/>
                        <a:pt x="68" y="151"/>
                      </a:cubicBezTo>
                      <a:cubicBezTo>
                        <a:pt x="70" y="151"/>
                        <a:pt x="69" y="151"/>
                        <a:pt x="71" y="151"/>
                      </a:cubicBezTo>
                      <a:cubicBezTo>
                        <a:pt x="72" y="151"/>
                        <a:pt x="70" y="152"/>
                        <a:pt x="69" y="152"/>
                      </a:cubicBezTo>
                      <a:cubicBezTo>
                        <a:pt x="69" y="152"/>
                        <a:pt x="71" y="152"/>
                        <a:pt x="72" y="152"/>
                      </a:cubicBezTo>
                      <a:cubicBezTo>
                        <a:pt x="74" y="152"/>
                        <a:pt x="75" y="151"/>
                        <a:pt x="75" y="151"/>
                      </a:cubicBezTo>
                      <a:cubicBezTo>
                        <a:pt x="75" y="150"/>
                        <a:pt x="79" y="149"/>
                        <a:pt x="79" y="148"/>
                      </a:cubicBezTo>
                      <a:cubicBezTo>
                        <a:pt x="79" y="148"/>
                        <a:pt x="77" y="149"/>
                        <a:pt x="76" y="149"/>
                      </a:cubicBezTo>
                      <a:cubicBezTo>
                        <a:pt x="74" y="150"/>
                        <a:pt x="73" y="151"/>
                        <a:pt x="73" y="151"/>
                      </a:cubicBezTo>
                      <a:cubicBezTo>
                        <a:pt x="72" y="150"/>
                        <a:pt x="76" y="147"/>
                        <a:pt x="79" y="146"/>
                      </a:cubicBezTo>
                      <a:cubicBezTo>
                        <a:pt x="81" y="146"/>
                        <a:pt x="79" y="148"/>
                        <a:pt x="80" y="148"/>
                      </a:cubicBezTo>
                      <a:cubicBezTo>
                        <a:pt x="80" y="148"/>
                        <a:pt x="83" y="146"/>
                        <a:pt x="83" y="146"/>
                      </a:cubicBezTo>
                      <a:cubicBezTo>
                        <a:pt x="82" y="147"/>
                        <a:pt x="82" y="147"/>
                        <a:pt x="82" y="147"/>
                      </a:cubicBezTo>
                      <a:cubicBezTo>
                        <a:pt x="84" y="147"/>
                        <a:pt x="85" y="145"/>
                        <a:pt x="88" y="144"/>
                      </a:cubicBezTo>
                      <a:cubicBezTo>
                        <a:pt x="88" y="144"/>
                        <a:pt x="89" y="144"/>
                        <a:pt x="90" y="144"/>
                      </a:cubicBezTo>
                      <a:cubicBezTo>
                        <a:pt x="90" y="144"/>
                        <a:pt x="91" y="144"/>
                        <a:pt x="91" y="144"/>
                      </a:cubicBezTo>
                      <a:cubicBezTo>
                        <a:pt x="89" y="143"/>
                        <a:pt x="86" y="140"/>
                        <a:pt x="87" y="138"/>
                      </a:cubicBezTo>
                      <a:cubicBezTo>
                        <a:pt x="87" y="138"/>
                        <a:pt x="88" y="138"/>
                        <a:pt x="90" y="138"/>
                      </a:cubicBezTo>
                      <a:cubicBezTo>
                        <a:pt x="91" y="138"/>
                        <a:pt x="93" y="137"/>
                        <a:pt x="93" y="138"/>
                      </a:cubicBezTo>
                      <a:cubicBezTo>
                        <a:pt x="95" y="138"/>
                        <a:pt x="92" y="141"/>
                        <a:pt x="94" y="141"/>
                      </a:cubicBezTo>
                      <a:cubicBezTo>
                        <a:pt x="93" y="141"/>
                        <a:pt x="94" y="140"/>
                        <a:pt x="94" y="140"/>
                      </a:cubicBezTo>
                      <a:cubicBezTo>
                        <a:pt x="95" y="140"/>
                        <a:pt x="94" y="141"/>
                        <a:pt x="96" y="141"/>
                      </a:cubicBezTo>
                      <a:cubicBezTo>
                        <a:pt x="96" y="139"/>
                        <a:pt x="100" y="140"/>
                        <a:pt x="97" y="139"/>
                      </a:cubicBezTo>
                      <a:cubicBezTo>
                        <a:pt x="99" y="139"/>
                        <a:pt x="98" y="139"/>
                        <a:pt x="100" y="140"/>
                      </a:cubicBezTo>
                      <a:cubicBezTo>
                        <a:pt x="100" y="139"/>
                        <a:pt x="101" y="138"/>
                        <a:pt x="102" y="138"/>
                      </a:cubicBezTo>
                      <a:cubicBezTo>
                        <a:pt x="103" y="137"/>
                        <a:pt x="104" y="137"/>
                        <a:pt x="105" y="137"/>
                      </a:cubicBezTo>
                      <a:cubicBezTo>
                        <a:pt x="105" y="137"/>
                        <a:pt x="105" y="138"/>
                        <a:pt x="105" y="138"/>
                      </a:cubicBezTo>
                      <a:cubicBezTo>
                        <a:pt x="109" y="140"/>
                        <a:pt x="111" y="141"/>
                        <a:pt x="114" y="143"/>
                      </a:cubicBezTo>
                      <a:cubicBezTo>
                        <a:pt x="114" y="143"/>
                        <a:pt x="116" y="144"/>
                        <a:pt x="115" y="145"/>
                      </a:cubicBezTo>
                      <a:cubicBezTo>
                        <a:pt x="116" y="145"/>
                        <a:pt x="116" y="144"/>
                        <a:pt x="118" y="145"/>
                      </a:cubicBezTo>
                      <a:cubicBezTo>
                        <a:pt x="119" y="147"/>
                        <a:pt x="115" y="144"/>
                        <a:pt x="116" y="146"/>
                      </a:cubicBezTo>
                      <a:cubicBezTo>
                        <a:pt x="117" y="145"/>
                        <a:pt x="119" y="146"/>
                        <a:pt x="121" y="146"/>
                      </a:cubicBezTo>
                      <a:cubicBezTo>
                        <a:pt x="121" y="145"/>
                        <a:pt x="118" y="145"/>
                        <a:pt x="116" y="144"/>
                      </a:cubicBezTo>
                      <a:cubicBezTo>
                        <a:pt x="116" y="143"/>
                        <a:pt x="120" y="143"/>
                        <a:pt x="124" y="143"/>
                      </a:cubicBezTo>
                      <a:cubicBezTo>
                        <a:pt x="127" y="144"/>
                        <a:pt x="125" y="145"/>
                        <a:pt x="125" y="144"/>
                      </a:cubicBezTo>
                      <a:cubicBezTo>
                        <a:pt x="131" y="146"/>
                        <a:pt x="131" y="143"/>
                        <a:pt x="135" y="145"/>
                      </a:cubicBezTo>
                      <a:cubicBezTo>
                        <a:pt x="137" y="146"/>
                        <a:pt x="135" y="147"/>
                        <a:pt x="135" y="148"/>
                      </a:cubicBezTo>
                      <a:cubicBezTo>
                        <a:pt x="133" y="148"/>
                        <a:pt x="131" y="146"/>
                        <a:pt x="130" y="146"/>
                      </a:cubicBezTo>
                      <a:cubicBezTo>
                        <a:pt x="132" y="147"/>
                        <a:pt x="132" y="147"/>
                        <a:pt x="132" y="147"/>
                      </a:cubicBezTo>
                      <a:cubicBezTo>
                        <a:pt x="131" y="147"/>
                        <a:pt x="129" y="147"/>
                        <a:pt x="128" y="147"/>
                      </a:cubicBezTo>
                      <a:cubicBezTo>
                        <a:pt x="129" y="147"/>
                        <a:pt x="131" y="148"/>
                        <a:pt x="134" y="148"/>
                      </a:cubicBezTo>
                      <a:cubicBezTo>
                        <a:pt x="136" y="149"/>
                        <a:pt x="137" y="149"/>
                        <a:pt x="139" y="149"/>
                      </a:cubicBezTo>
                      <a:cubicBezTo>
                        <a:pt x="140" y="149"/>
                        <a:pt x="142" y="149"/>
                        <a:pt x="143" y="149"/>
                      </a:cubicBezTo>
                      <a:cubicBezTo>
                        <a:pt x="144" y="149"/>
                        <a:pt x="145" y="148"/>
                        <a:pt x="144" y="148"/>
                      </a:cubicBezTo>
                      <a:cubicBezTo>
                        <a:pt x="143" y="148"/>
                        <a:pt x="143" y="148"/>
                        <a:pt x="143" y="148"/>
                      </a:cubicBezTo>
                      <a:cubicBezTo>
                        <a:pt x="142" y="147"/>
                        <a:pt x="146" y="147"/>
                        <a:pt x="144" y="147"/>
                      </a:cubicBezTo>
                      <a:cubicBezTo>
                        <a:pt x="146" y="146"/>
                        <a:pt x="148" y="145"/>
                        <a:pt x="151" y="145"/>
                      </a:cubicBezTo>
                      <a:cubicBezTo>
                        <a:pt x="151" y="146"/>
                        <a:pt x="151" y="146"/>
                        <a:pt x="151" y="146"/>
                      </a:cubicBezTo>
                      <a:cubicBezTo>
                        <a:pt x="151" y="146"/>
                        <a:pt x="149" y="146"/>
                        <a:pt x="149" y="146"/>
                      </a:cubicBezTo>
                      <a:cubicBezTo>
                        <a:pt x="150" y="146"/>
                        <a:pt x="153" y="147"/>
                        <a:pt x="154" y="146"/>
                      </a:cubicBezTo>
                      <a:cubicBezTo>
                        <a:pt x="152" y="145"/>
                        <a:pt x="152" y="145"/>
                        <a:pt x="152" y="145"/>
                      </a:cubicBezTo>
                      <a:cubicBezTo>
                        <a:pt x="154" y="144"/>
                        <a:pt x="156" y="143"/>
                        <a:pt x="158" y="143"/>
                      </a:cubicBezTo>
                      <a:cubicBezTo>
                        <a:pt x="157" y="142"/>
                        <a:pt x="158" y="143"/>
                        <a:pt x="156" y="142"/>
                      </a:cubicBezTo>
                      <a:cubicBezTo>
                        <a:pt x="158" y="144"/>
                        <a:pt x="150" y="143"/>
                        <a:pt x="153" y="144"/>
                      </a:cubicBezTo>
                      <a:cubicBezTo>
                        <a:pt x="151" y="143"/>
                        <a:pt x="150" y="144"/>
                        <a:pt x="147" y="143"/>
                      </a:cubicBezTo>
                      <a:cubicBezTo>
                        <a:pt x="147" y="143"/>
                        <a:pt x="148" y="143"/>
                        <a:pt x="146" y="143"/>
                      </a:cubicBezTo>
                      <a:cubicBezTo>
                        <a:pt x="146" y="143"/>
                        <a:pt x="146" y="143"/>
                        <a:pt x="146" y="144"/>
                      </a:cubicBezTo>
                      <a:cubicBezTo>
                        <a:pt x="146" y="144"/>
                        <a:pt x="146" y="144"/>
                        <a:pt x="146" y="144"/>
                      </a:cubicBezTo>
                      <a:cubicBezTo>
                        <a:pt x="146" y="144"/>
                        <a:pt x="146" y="144"/>
                        <a:pt x="146" y="144"/>
                      </a:cubicBezTo>
                      <a:cubicBezTo>
                        <a:pt x="146" y="144"/>
                        <a:pt x="146" y="144"/>
                        <a:pt x="146" y="144"/>
                      </a:cubicBezTo>
                      <a:cubicBezTo>
                        <a:pt x="146" y="144"/>
                        <a:pt x="147" y="144"/>
                        <a:pt x="147" y="144"/>
                      </a:cubicBezTo>
                      <a:cubicBezTo>
                        <a:pt x="146" y="145"/>
                        <a:pt x="143" y="145"/>
                        <a:pt x="142" y="145"/>
                      </a:cubicBezTo>
                      <a:cubicBezTo>
                        <a:pt x="140" y="145"/>
                        <a:pt x="142" y="145"/>
                        <a:pt x="141" y="145"/>
                      </a:cubicBezTo>
                      <a:cubicBezTo>
                        <a:pt x="140" y="145"/>
                        <a:pt x="140" y="145"/>
                        <a:pt x="140" y="145"/>
                      </a:cubicBezTo>
                      <a:cubicBezTo>
                        <a:pt x="140" y="144"/>
                        <a:pt x="137" y="144"/>
                        <a:pt x="140" y="143"/>
                      </a:cubicBezTo>
                      <a:cubicBezTo>
                        <a:pt x="137" y="143"/>
                        <a:pt x="137" y="143"/>
                        <a:pt x="137" y="143"/>
                      </a:cubicBezTo>
                      <a:cubicBezTo>
                        <a:pt x="136" y="143"/>
                        <a:pt x="134" y="142"/>
                        <a:pt x="133" y="142"/>
                      </a:cubicBezTo>
                      <a:cubicBezTo>
                        <a:pt x="132" y="142"/>
                        <a:pt x="130" y="143"/>
                        <a:pt x="131" y="142"/>
                      </a:cubicBezTo>
                      <a:cubicBezTo>
                        <a:pt x="131" y="142"/>
                        <a:pt x="130" y="142"/>
                        <a:pt x="129" y="142"/>
                      </a:cubicBezTo>
                      <a:cubicBezTo>
                        <a:pt x="128" y="142"/>
                        <a:pt x="127" y="142"/>
                        <a:pt x="127" y="142"/>
                      </a:cubicBezTo>
                      <a:cubicBezTo>
                        <a:pt x="127" y="142"/>
                        <a:pt x="127" y="142"/>
                        <a:pt x="127" y="142"/>
                      </a:cubicBezTo>
                      <a:cubicBezTo>
                        <a:pt x="124" y="141"/>
                        <a:pt x="119" y="141"/>
                        <a:pt x="116" y="138"/>
                      </a:cubicBezTo>
                      <a:cubicBezTo>
                        <a:pt x="115" y="137"/>
                        <a:pt x="115" y="137"/>
                        <a:pt x="114" y="137"/>
                      </a:cubicBezTo>
                      <a:cubicBezTo>
                        <a:pt x="113" y="137"/>
                        <a:pt x="112" y="136"/>
                        <a:pt x="111" y="135"/>
                      </a:cubicBezTo>
                      <a:cubicBezTo>
                        <a:pt x="111" y="135"/>
                        <a:pt x="111" y="135"/>
                        <a:pt x="111" y="135"/>
                      </a:cubicBezTo>
                      <a:cubicBezTo>
                        <a:pt x="110" y="134"/>
                        <a:pt x="109" y="134"/>
                        <a:pt x="107" y="133"/>
                      </a:cubicBezTo>
                      <a:cubicBezTo>
                        <a:pt x="106" y="133"/>
                        <a:pt x="105" y="132"/>
                        <a:pt x="104" y="133"/>
                      </a:cubicBezTo>
                      <a:cubicBezTo>
                        <a:pt x="104" y="132"/>
                        <a:pt x="103" y="131"/>
                        <a:pt x="102" y="131"/>
                      </a:cubicBezTo>
                      <a:cubicBezTo>
                        <a:pt x="102" y="131"/>
                        <a:pt x="101" y="131"/>
                        <a:pt x="100" y="131"/>
                      </a:cubicBezTo>
                      <a:cubicBezTo>
                        <a:pt x="100" y="131"/>
                        <a:pt x="99" y="131"/>
                        <a:pt x="98" y="131"/>
                      </a:cubicBezTo>
                      <a:cubicBezTo>
                        <a:pt x="97" y="131"/>
                        <a:pt x="96" y="131"/>
                        <a:pt x="95" y="131"/>
                      </a:cubicBezTo>
                      <a:cubicBezTo>
                        <a:pt x="95" y="132"/>
                        <a:pt x="94" y="132"/>
                        <a:pt x="93" y="132"/>
                      </a:cubicBezTo>
                      <a:cubicBezTo>
                        <a:pt x="92" y="132"/>
                        <a:pt x="91" y="133"/>
                        <a:pt x="90" y="133"/>
                      </a:cubicBezTo>
                      <a:cubicBezTo>
                        <a:pt x="90" y="134"/>
                        <a:pt x="90" y="134"/>
                        <a:pt x="90" y="134"/>
                      </a:cubicBezTo>
                      <a:cubicBezTo>
                        <a:pt x="89" y="134"/>
                        <a:pt x="88" y="135"/>
                        <a:pt x="87" y="135"/>
                      </a:cubicBezTo>
                      <a:cubicBezTo>
                        <a:pt x="86" y="136"/>
                        <a:pt x="86" y="136"/>
                        <a:pt x="85" y="136"/>
                      </a:cubicBezTo>
                      <a:cubicBezTo>
                        <a:pt x="85" y="137"/>
                        <a:pt x="84" y="137"/>
                        <a:pt x="84" y="137"/>
                      </a:cubicBezTo>
                      <a:cubicBezTo>
                        <a:pt x="84" y="138"/>
                        <a:pt x="84" y="138"/>
                        <a:pt x="84" y="138"/>
                      </a:cubicBezTo>
                      <a:cubicBezTo>
                        <a:pt x="83" y="140"/>
                        <a:pt x="79" y="140"/>
                        <a:pt x="76" y="141"/>
                      </a:cubicBezTo>
                      <a:cubicBezTo>
                        <a:pt x="76" y="141"/>
                        <a:pt x="77" y="140"/>
                        <a:pt x="78" y="140"/>
                      </a:cubicBezTo>
                      <a:cubicBezTo>
                        <a:pt x="74" y="140"/>
                        <a:pt x="70" y="144"/>
                        <a:pt x="66" y="143"/>
                      </a:cubicBezTo>
                      <a:cubicBezTo>
                        <a:pt x="65" y="144"/>
                        <a:pt x="65" y="144"/>
                        <a:pt x="64" y="144"/>
                      </a:cubicBezTo>
                      <a:cubicBezTo>
                        <a:pt x="64" y="144"/>
                        <a:pt x="64" y="144"/>
                        <a:pt x="64" y="144"/>
                      </a:cubicBezTo>
                      <a:cubicBezTo>
                        <a:pt x="64" y="144"/>
                        <a:pt x="64" y="144"/>
                        <a:pt x="64" y="144"/>
                      </a:cubicBezTo>
                      <a:cubicBezTo>
                        <a:pt x="63" y="144"/>
                        <a:pt x="63" y="143"/>
                        <a:pt x="63" y="143"/>
                      </a:cubicBezTo>
                      <a:cubicBezTo>
                        <a:pt x="63" y="144"/>
                        <a:pt x="63" y="144"/>
                        <a:pt x="64" y="144"/>
                      </a:cubicBezTo>
                      <a:cubicBezTo>
                        <a:pt x="63" y="144"/>
                        <a:pt x="62" y="144"/>
                        <a:pt x="61" y="144"/>
                      </a:cubicBezTo>
                      <a:cubicBezTo>
                        <a:pt x="60" y="143"/>
                        <a:pt x="60" y="143"/>
                        <a:pt x="60" y="143"/>
                      </a:cubicBezTo>
                      <a:cubicBezTo>
                        <a:pt x="60" y="143"/>
                        <a:pt x="60" y="143"/>
                        <a:pt x="60" y="143"/>
                      </a:cubicBezTo>
                      <a:cubicBezTo>
                        <a:pt x="59" y="143"/>
                        <a:pt x="59" y="144"/>
                        <a:pt x="60" y="144"/>
                      </a:cubicBezTo>
                      <a:cubicBezTo>
                        <a:pt x="59" y="144"/>
                        <a:pt x="59" y="145"/>
                        <a:pt x="59" y="145"/>
                      </a:cubicBezTo>
                      <a:cubicBezTo>
                        <a:pt x="58" y="143"/>
                        <a:pt x="56" y="145"/>
                        <a:pt x="55" y="144"/>
                      </a:cubicBezTo>
                      <a:cubicBezTo>
                        <a:pt x="54" y="144"/>
                        <a:pt x="53" y="144"/>
                        <a:pt x="52" y="145"/>
                      </a:cubicBezTo>
                      <a:cubicBezTo>
                        <a:pt x="50" y="145"/>
                        <a:pt x="49" y="145"/>
                        <a:pt x="49" y="146"/>
                      </a:cubicBezTo>
                      <a:cubicBezTo>
                        <a:pt x="49" y="145"/>
                        <a:pt x="48" y="145"/>
                        <a:pt x="49" y="145"/>
                      </a:cubicBezTo>
                      <a:cubicBezTo>
                        <a:pt x="48" y="145"/>
                        <a:pt x="47" y="145"/>
                        <a:pt x="45" y="145"/>
                      </a:cubicBezTo>
                      <a:cubicBezTo>
                        <a:pt x="45" y="144"/>
                        <a:pt x="45" y="144"/>
                        <a:pt x="45" y="144"/>
                      </a:cubicBezTo>
                      <a:cubicBezTo>
                        <a:pt x="42" y="145"/>
                        <a:pt x="42" y="145"/>
                        <a:pt x="42" y="145"/>
                      </a:cubicBezTo>
                      <a:cubicBezTo>
                        <a:pt x="41" y="144"/>
                        <a:pt x="40" y="144"/>
                        <a:pt x="42" y="143"/>
                      </a:cubicBezTo>
                      <a:cubicBezTo>
                        <a:pt x="38" y="144"/>
                        <a:pt x="39" y="143"/>
                        <a:pt x="35" y="144"/>
                      </a:cubicBezTo>
                      <a:cubicBezTo>
                        <a:pt x="36" y="143"/>
                        <a:pt x="36" y="143"/>
                        <a:pt x="36" y="143"/>
                      </a:cubicBezTo>
                      <a:cubicBezTo>
                        <a:pt x="35" y="143"/>
                        <a:pt x="33" y="143"/>
                        <a:pt x="32" y="143"/>
                      </a:cubicBezTo>
                      <a:cubicBezTo>
                        <a:pt x="32" y="142"/>
                        <a:pt x="31" y="141"/>
                        <a:pt x="29" y="141"/>
                      </a:cubicBezTo>
                      <a:cubicBezTo>
                        <a:pt x="28" y="140"/>
                        <a:pt x="26" y="140"/>
                        <a:pt x="25" y="139"/>
                      </a:cubicBezTo>
                      <a:cubicBezTo>
                        <a:pt x="23" y="138"/>
                        <a:pt x="22" y="137"/>
                        <a:pt x="20" y="136"/>
                      </a:cubicBezTo>
                      <a:cubicBezTo>
                        <a:pt x="19" y="135"/>
                        <a:pt x="18" y="134"/>
                        <a:pt x="17" y="133"/>
                      </a:cubicBezTo>
                      <a:cubicBezTo>
                        <a:pt x="16" y="135"/>
                        <a:pt x="16" y="130"/>
                        <a:pt x="14" y="131"/>
                      </a:cubicBezTo>
                      <a:cubicBezTo>
                        <a:pt x="14" y="130"/>
                        <a:pt x="14" y="129"/>
                        <a:pt x="15" y="130"/>
                      </a:cubicBezTo>
                      <a:cubicBezTo>
                        <a:pt x="14" y="129"/>
                        <a:pt x="13" y="128"/>
                        <a:pt x="13" y="127"/>
                      </a:cubicBezTo>
                      <a:cubicBezTo>
                        <a:pt x="12" y="126"/>
                        <a:pt x="12" y="125"/>
                        <a:pt x="11" y="125"/>
                      </a:cubicBezTo>
                      <a:cubicBezTo>
                        <a:pt x="11" y="124"/>
                        <a:pt x="12" y="125"/>
                        <a:pt x="12" y="124"/>
                      </a:cubicBezTo>
                      <a:cubicBezTo>
                        <a:pt x="12" y="124"/>
                        <a:pt x="11" y="124"/>
                        <a:pt x="11" y="123"/>
                      </a:cubicBezTo>
                      <a:cubicBezTo>
                        <a:pt x="11" y="123"/>
                        <a:pt x="12" y="124"/>
                        <a:pt x="12" y="124"/>
                      </a:cubicBezTo>
                      <a:cubicBezTo>
                        <a:pt x="11" y="121"/>
                        <a:pt x="9" y="121"/>
                        <a:pt x="8" y="122"/>
                      </a:cubicBezTo>
                      <a:cubicBezTo>
                        <a:pt x="8" y="120"/>
                        <a:pt x="8" y="119"/>
                        <a:pt x="7" y="118"/>
                      </a:cubicBezTo>
                      <a:cubicBezTo>
                        <a:pt x="7" y="117"/>
                        <a:pt x="7" y="116"/>
                        <a:pt x="8" y="118"/>
                      </a:cubicBezTo>
                      <a:cubicBezTo>
                        <a:pt x="8" y="117"/>
                        <a:pt x="8" y="112"/>
                        <a:pt x="7" y="111"/>
                      </a:cubicBezTo>
                      <a:cubicBezTo>
                        <a:pt x="7" y="111"/>
                        <a:pt x="7" y="110"/>
                        <a:pt x="7" y="109"/>
                      </a:cubicBezTo>
                      <a:cubicBezTo>
                        <a:pt x="7" y="107"/>
                        <a:pt x="7" y="107"/>
                        <a:pt x="8" y="104"/>
                      </a:cubicBezTo>
                      <a:cubicBezTo>
                        <a:pt x="7" y="105"/>
                        <a:pt x="7" y="105"/>
                        <a:pt x="7" y="105"/>
                      </a:cubicBezTo>
                      <a:cubicBezTo>
                        <a:pt x="6" y="104"/>
                        <a:pt x="8" y="103"/>
                        <a:pt x="8" y="101"/>
                      </a:cubicBezTo>
                      <a:cubicBezTo>
                        <a:pt x="8" y="101"/>
                        <a:pt x="8" y="101"/>
                        <a:pt x="8" y="101"/>
                      </a:cubicBezTo>
                      <a:cubicBezTo>
                        <a:pt x="11" y="96"/>
                        <a:pt x="8" y="98"/>
                        <a:pt x="11" y="95"/>
                      </a:cubicBezTo>
                      <a:cubicBezTo>
                        <a:pt x="10" y="94"/>
                        <a:pt x="10" y="94"/>
                        <a:pt x="10" y="94"/>
                      </a:cubicBezTo>
                      <a:cubicBezTo>
                        <a:pt x="10" y="94"/>
                        <a:pt x="10" y="93"/>
                        <a:pt x="11" y="92"/>
                      </a:cubicBezTo>
                      <a:cubicBezTo>
                        <a:pt x="13" y="91"/>
                        <a:pt x="14" y="90"/>
                        <a:pt x="14" y="89"/>
                      </a:cubicBezTo>
                      <a:cubicBezTo>
                        <a:pt x="14" y="89"/>
                        <a:pt x="13" y="89"/>
                        <a:pt x="13" y="89"/>
                      </a:cubicBezTo>
                      <a:cubicBezTo>
                        <a:pt x="13" y="88"/>
                        <a:pt x="15" y="88"/>
                        <a:pt x="16" y="88"/>
                      </a:cubicBezTo>
                      <a:cubicBezTo>
                        <a:pt x="17" y="87"/>
                        <a:pt x="18" y="87"/>
                        <a:pt x="19" y="87"/>
                      </a:cubicBezTo>
                      <a:cubicBezTo>
                        <a:pt x="19" y="87"/>
                        <a:pt x="19" y="87"/>
                        <a:pt x="19" y="88"/>
                      </a:cubicBezTo>
                      <a:cubicBezTo>
                        <a:pt x="22" y="86"/>
                        <a:pt x="18" y="87"/>
                        <a:pt x="20" y="85"/>
                      </a:cubicBezTo>
                      <a:cubicBezTo>
                        <a:pt x="21" y="85"/>
                        <a:pt x="21" y="86"/>
                        <a:pt x="22" y="85"/>
                      </a:cubicBezTo>
                      <a:cubicBezTo>
                        <a:pt x="23" y="85"/>
                        <a:pt x="23" y="84"/>
                        <a:pt x="24" y="83"/>
                      </a:cubicBezTo>
                      <a:cubicBezTo>
                        <a:pt x="26" y="82"/>
                        <a:pt x="27" y="80"/>
                        <a:pt x="29" y="80"/>
                      </a:cubicBezTo>
                      <a:cubicBezTo>
                        <a:pt x="28" y="80"/>
                        <a:pt x="27" y="80"/>
                        <a:pt x="28" y="79"/>
                      </a:cubicBezTo>
                      <a:cubicBezTo>
                        <a:pt x="30" y="78"/>
                        <a:pt x="34" y="78"/>
                        <a:pt x="35" y="76"/>
                      </a:cubicBezTo>
                      <a:cubicBezTo>
                        <a:pt x="36" y="76"/>
                        <a:pt x="36" y="76"/>
                        <a:pt x="36" y="76"/>
                      </a:cubicBezTo>
                      <a:cubicBezTo>
                        <a:pt x="37" y="75"/>
                        <a:pt x="38" y="75"/>
                        <a:pt x="39" y="74"/>
                      </a:cubicBezTo>
                      <a:cubicBezTo>
                        <a:pt x="40" y="73"/>
                        <a:pt x="41" y="72"/>
                        <a:pt x="41" y="71"/>
                      </a:cubicBezTo>
                      <a:cubicBezTo>
                        <a:pt x="43" y="72"/>
                        <a:pt x="45" y="69"/>
                        <a:pt x="46" y="67"/>
                      </a:cubicBezTo>
                      <a:cubicBezTo>
                        <a:pt x="47" y="65"/>
                        <a:pt x="48" y="63"/>
                        <a:pt x="49" y="64"/>
                      </a:cubicBezTo>
                      <a:cubicBezTo>
                        <a:pt x="49" y="64"/>
                        <a:pt x="50" y="62"/>
                        <a:pt x="51" y="61"/>
                      </a:cubicBezTo>
                      <a:cubicBezTo>
                        <a:pt x="52" y="60"/>
                        <a:pt x="52" y="59"/>
                        <a:pt x="52" y="59"/>
                      </a:cubicBezTo>
                      <a:cubicBezTo>
                        <a:pt x="52" y="59"/>
                        <a:pt x="52" y="59"/>
                        <a:pt x="52" y="59"/>
                      </a:cubicBezTo>
                      <a:cubicBezTo>
                        <a:pt x="54" y="56"/>
                        <a:pt x="54" y="55"/>
                        <a:pt x="54" y="54"/>
                      </a:cubicBezTo>
                      <a:cubicBezTo>
                        <a:pt x="55" y="53"/>
                        <a:pt x="55" y="54"/>
                        <a:pt x="55" y="54"/>
                      </a:cubicBezTo>
                      <a:cubicBezTo>
                        <a:pt x="58" y="49"/>
                        <a:pt x="58" y="49"/>
                        <a:pt x="58" y="44"/>
                      </a:cubicBezTo>
                      <a:cubicBezTo>
                        <a:pt x="59" y="44"/>
                        <a:pt x="59" y="44"/>
                        <a:pt x="59" y="44"/>
                      </a:cubicBezTo>
                      <a:cubicBezTo>
                        <a:pt x="59" y="44"/>
                        <a:pt x="59" y="43"/>
                        <a:pt x="59" y="43"/>
                      </a:cubicBezTo>
                      <a:cubicBezTo>
                        <a:pt x="60" y="42"/>
                        <a:pt x="63" y="38"/>
                        <a:pt x="64" y="35"/>
                      </a:cubicBezTo>
                      <a:cubicBezTo>
                        <a:pt x="64" y="35"/>
                        <a:pt x="65" y="35"/>
                        <a:pt x="64" y="35"/>
                      </a:cubicBezTo>
                      <a:cubicBezTo>
                        <a:pt x="66" y="30"/>
                        <a:pt x="73" y="27"/>
                        <a:pt x="72" y="23"/>
                      </a:cubicBezTo>
                      <a:cubicBezTo>
                        <a:pt x="72" y="23"/>
                        <a:pt x="72" y="22"/>
                        <a:pt x="73" y="22"/>
                      </a:cubicBezTo>
                      <a:cubicBezTo>
                        <a:pt x="73" y="21"/>
                        <a:pt x="74" y="20"/>
                        <a:pt x="74" y="20"/>
                      </a:cubicBezTo>
                      <a:cubicBezTo>
                        <a:pt x="70" y="23"/>
                        <a:pt x="73" y="19"/>
                        <a:pt x="71" y="20"/>
                      </a:cubicBezTo>
                      <a:cubicBezTo>
                        <a:pt x="72" y="18"/>
                        <a:pt x="75" y="17"/>
                        <a:pt x="74" y="19"/>
                      </a:cubicBezTo>
                      <a:cubicBezTo>
                        <a:pt x="74" y="19"/>
                        <a:pt x="74" y="19"/>
                        <a:pt x="74" y="19"/>
                      </a:cubicBezTo>
                      <a:cubicBezTo>
                        <a:pt x="74" y="20"/>
                        <a:pt x="75" y="19"/>
                        <a:pt x="76" y="18"/>
                      </a:cubicBezTo>
                      <a:cubicBezTo>
                        <a:pt x="77" y="17"/>
                        <a:pt x="78" y="16"/>
                        <a:pt x="79" y="17"/>
                      </a:cubicBezTo>
                      <a:cubicBezTo>
                        <a:pt x="85" y="11"/>
                        <a:pt x="93" y="9"/>
                        <a:pt x="100" y="9"/>
                      </a:cubicBezTo>
                      <a:cubicBezTo>
                        <a:pt x="100" y="8"/>
                        <a:pt x="100" y="8"/>
                        <a:pt x="100" y="8"/>
                      </a:cubicBezTo>
                      <a:cubicBezTo>
                        <a:pt x="100" y="8"/>
                        <a:pt x="100" y="8"/>
                        <a:pt x="101" y="8"/>
                      </a:cubicBezTo>
                      <a:cubicBezTo>
                        <a:pt x="102" y="8"/>
                        <a:pt x="102" y="8"/>
                        <a:pt x="102" y="8"/>
                      </a:cubicBezTo>
                      <a:cubicBezTo>
                        <a:pt x="103" y="9"/>
                        <a:pt x="103" y="9"/>
                        <a:pt x="101" y="9"/>
                      </a:cubicBezTo>
                      <a:cubicBezTo>
                        <a:pt x="102" y="10"/>
                        <a:pt x="102" y="9"/>
                        <a:pt x="103" y="9"/>
                      </a:cubicBezTo>
                      <a:cubicBezTo>
                        <a:pt x="103" y="9"/>
                        <a:pt x="103" y="9"/>
                        <a:pt x="103" y="9"/>
                      </a:cubicBezTo>
                      <a:cubicBezTo>
                        <a:pt x="104" y="9"/>
                        <a:pt x="105" y="9"/>
                        <a:pt x="105" y="9"/>
                      </a:cubicBezTo>
                      <a:cubicBezTo>
                        <a:pt x="108" y="10"/>
                        <a:pt x="103" y="10"/>
                        <a:pt x="104" y="10"/>
                      </a:cubicBezTo>
                      <a:cubicBezTo>
                        <a:pt x="106" y="10"/>
                        <a:pt x="106" y="10"/>
                        <a:pt x="106" y="10"/>
                      </a:cubicBezTo>
                      <a:cubicBezTo>
                        <a:pt x="105" y="10"/>
                        <a:pt x="105" y="10"/>
                        <a:pt x="105" y="10"/>
                      </a:cubicBezTo>
                      <a:cubicBezTo>
                        <a:pt x="107" y="10"/>
                        <a:pt x="107" y="9"/>
                        <a:pt x="109" y="10"/>
                      </a:cubicBezTo>
                      <a:cubicBezTo>
                        <a:pt x="110" y="11"/>
                        <a:pt x="109" y="11"/>
                        <a:pt x="110" y="11"/>
                      </a:cubicBezTo>
                      <a:cubicBezTo>
                        <a:pt x="110" y="11"/>
                        <a:pt x="110" y="12"/>
                        <a:pt x="111" y="12"/>
                      </a:cubicBezTo>
                      <a:cubicBezTo>
                        <a:pt x="114" y="13"/>
                        <a:pt x="114" y="13"/>
                        <a:pt x="114" y="13"/>
                      </a:cubicBezTo>
                      <a:cubicBezTo>
                        <a:pt x="113" y="12"/>
                        <a:pt x="113" y="12"/>
                        <a:pt x="113" y="12"/>
                      </a:cubicBezTo>
                      <a:cubicBezTo>
                        <a:pt x="114" y="12"/>
                        <a:pt x="116" y="13"/>
                        <a:pt x="115" y="11"/>
                      </a:cubicBezTo>
                      <a:cubicBezTo>
                        <a:pt x="115" y="12"/>
                        <a:pt x="116" y="13"/>
                        <a:pt x="117" y="14"/>
                      </a:cubicBezTo>
                      <a:cubicBezTo>
                        <a:pt x="118" y="15"/>
                        <a:pt x="119" y="15"/>
                        <a:pt x="121" y="16"/>
                      </a:cubicBezTo>
                      <a:cubicBezTo>
                        <a:pt x="123" y="19"/>
                        <a:pt x="125" y="20"/>
                        <a:pt x="125" y="21"/>
                      </a:cubicBezTo>
                      <a:cubicBezTo>
                        <a:pt x="127" y="22"/>
                        <a:pt x="129" y="24"/>
                        <a:pt x="131" y="26"/>
                      </a:cubicBezTo>
                      <a:cubicBezTo>
                        <a:pt x="130" y="26"/>
                        <a:pt x="131" y="24"/>
                        <a:pt x="132" y="27"/>
                      </a:cubicBezTo>
                      <a:cubicBezTo>
                        <a:pt x="130" y="27"/>
                        <a:pt x="134" y="31"/>
                        <a:pt x="133" y="33"/>
                      </a:cubicBezTo>
                      <a:cubicBezTo>
                        <a:pt x="133" y="32"/>
                        <a:pt x="135" y="34"/>
                        <a:pt x="135" y="35"/>
                      </a:cubicBezTo>
                      <a:cubicBezTo>
                        <a:pt x="136" y="36"/>
                        <a:pt x="137" y="37"/>
                        <a:pt x="137" y="36"/>
                      </a:cubicBezTo>
                      <a:cubicBezTo>
                        <a:pt x="138" y="38"/>
                        <a:pt x="136" y="36"/>
                        <a:pt x="137" y="38"/>
                      </a:cubicBezTo>
                      <a:cubicBezTo>
                        <a:pt x="138" y="39"/>
                        <a:pt x="139" y="42"/>
                        <a:pt x="140" y="44"/>
                      </a:cubicBezTo>
                      <a:cubicBezTo>
                        <a:pt x="140" y="44"/>
                        <a:pt x="140" y="44"/>
                        <a:pt x="140" y="44"/>
                      </a:cubicBezTo>
                      <a:cubicBezTo>
                        <a:pt x="140" y="44"/>
                        <a:pt x="140" y="44"/>
                        <a:pt x="140" y="44"/>
                      </a:cubicBezTo>
                      <a:cubicBezTo>
                        <a:pt x="141" y="46"/>
                        <a:pt x="141" y="46"/>
                        <a:pt x="141" y="46"/>
                      </a:cubicBezTo>
                      <a:cubicBezTo>
                        <a:pt x="141" y="46"/>
                        <a:pt x="141" y="47"/>
                        <a:pt x="141" y="48"/>
                      </a:cubicBezTo>
                      <a:cubicBezTo>
                        <a:pt x="142" y="50"/>
                        <a:pt x="142" y="51"/>
                        <a:pt x="143" y="53"/>
                      </a:cubicBezTo>
                      <a:cubicBezTo>
                        <a:pt x="144" y="53"/>
                        <a:pt x="144" y="52"/>
                        <a:pt x="145" y="52"/>
                      </a:cubicBezTo>
                      <a:cubicBezTo>
                        <a:pt x="145" y="52"/>
                        <a:pt x="145" y="53"/>
                        <a:pt x="145" y="54"/>
                      </a:cubicBezTo>
                      <a:cubicBezTo>
                        <a:pt x="145" y="55"/>
                        <a:pt x="145" y="56"/>
                        <a:pt x="145" y="56"/>
                      </a:cubicBezTo>
                      <a:cubicBezTo>
                        <a:pt x="145" y="57"/>
                        <a:pt x="147" y="56"/>
                        <a:pt x="147" y="59"/>
                      </a:cubicBezTo>
                      <a:cubicBezTo>
                        <a:pt x="147" y="58"/>
                        <a:pt x="147" y="58"/>
                        <a:pt x="148" y="58"/>
                      </a:cubicBezTo>
                      <a:cubicBezTo>
                        <a:pt x="150" y="64"/>
                        <a:pt x="154" y="69"/>
                        <a:pt x="159" y="73"/>
                      </a:cubicBezTo>
                      <a:cubicBezTo>
                        <a:pt x="161" y="74"/>
                        <a:pt x="162" y="75"/>
                        <a:pt x="164" y="76"/>
                      </a:cubicBezTo>
                      <a:cubicBezTo>
                        <a:pt x="164" y="76"/>
                        <a:pt x="165" y="76"/>
                        <a:pt x="165" y="76"/>
                      </a:cubicBezTo>
                      <a:cubicBezTo>
                        <a:pt x="166" y="77"/>
                        <a:pt x="166" y="77"/>
                        <a:pt x="166" y="77"/>
                      </a:cubicBezTo>
                      <a:cubicBezTo>
                        <a:pt x="167" y="77"/>
                        <a:pt x="167" y="77"/>
                        <a:pt x="168" y="77"/>
                      </a:cubicBezTo>
                      <a:cubicBezTo>
                        <a:pt x="170" y="79"/>
                        <a:pt x="173" y="81"/>
                        <a:pt x="175" y="83"/>
                      </a:cubicBezTo>
                      <a:cubicBezTo>
                        <a:pt x="174" y="81"/>
                        <a:pt x="175" y="82"/>
                        <a:pt x="176" y="82"/>
                      </a:cubicBezTo>
                      <a:cubicBezTo>
                        <a:pt x="175" y="82"/>
                        <a:pt x="176" y="82"/>
                        <a:pt x="176" y="81"/>
                      </a:cubicBezTo>
                      <a:cubicBezTo>
                        <a:pt x="176" y="81"/>
                        <a:pt x="177" y="82"/>
                        <a:pt x="178" y="83"/>
                      </a:cubicBezTo>
                      <a:cubicBezTo>
                        <a:pt x="178" y="83"/>
                        <a:pt x="178" y="84"/>
                        <a:pt x="179" y="84"/>
                      </a:cubicBezTo>
                      <a:cubicBezTo>
                        <a:pt x="179" y="85"/>
                        <a:pt x="179" y="85"/>
                        <a:pt x="179" y="85"/>
                      </a:cubicBezTo>
                      <a:cubicBezTo>
                        <a:pt x="180" y="85"/>
                        <a:pt x="181" y="85"/>
                        <a:pt x="182" y="86"/>
                      </a:cubicBezTo>
                      <a:cubicBezTo>
                        <a:pt x="183" y="87"/>
                        <a:pt x="183" y="88"/>
                        <a:pt x="184" y="88"/>
                      </a:cubicBezTo>
                      <a:cubicBezTo>
                        <a:pt x="183" y="87"/>
                        <a:pt x="183" y="87"/>
                        <a:pt x="183" y="87"/>
                      </a:cubicBezTo>
                      <a:cubicBezTo>
                        <a:pt x="184" y="87"/>
                        <a:pt x="184" y="86"/>
                        <a:pt x="184" y="85"/>
                      </a:cubicBezTo>
                      <a:cubicBezTo>
                        <a:pt x="184" y="83"/>
                        <a:pt x="183" y="82"/>
                        <a:pt x="184" y="81"/>
                      </a:cubicBezTo>
                      <a:cubicBezTo>
                        <a:pt x="183" y="81"/>
                        <a:pt x="182" y="80"/>
                        <a:pt x="181" y="78"/>
                      </a:cubicBezTo>
                      <a:cubicBezTo>
                        <a:pt x="180" y="77"/>
                        <a:pt x="178" y="75"/>
                        <a:pt x="176" y="75"/>
                      </a:cubicBezTo>
                      <a:cubicBezTo>
                        <a:pt x="175" y="75"/>
                        <a:pt x="177" y="75"/>
                        <a:pt x="176" y="75"/>
                      </a:cubicBezTo>
                      <a:cubicBezTo>
                        <a:pt x="175" y="75"/>
                        <a:pt x="174" y="74"/>
                        <a:pt x="172" y="73"/>
                      </a:cubicBezTo>
                      <a:cubicBezTo>
                        <a:pt x="172" y="73"/>
                        <a:pt x="172" y="73"/>
                        <a:pt x="172" y="73"/>
                      </a:cubicBezTo>
                      <a:cubicBezTo>
                        <a:pt x="171" y="72"/>
                        <a:pt x="170" y="72"/>
                        <a:pt x="169" y="71"/>
                      </a:cubicBezTo>
                      <a:cubicBezTo>
                        <a:pt x="168" y="71"/>
                        <a:pt x="167" y="71"/>
                        <a:pt x="167" y="70"/>
                      </a:cubicBezTo>
                      <a:cubicBezTo>
                        <a:pt x="167" y="70"/>
                        <a:pt x="166" y="70"/>
                        <a:pt x="166" y="70"/>
                      </a:cubicBezTo>
                      <a:cubicBezTo>
                        <a:pt x="164" y="69"/>
                        <a:pt x="163" y="67"/>
                        <a:pt x="161" y="65"/>
                      </a:cubicBezTo>
                      <a:cubicBezTo>
                        <a:pt x="161" y="66"/>
                        <a:pt x="161" y="66"/>
                        <a:pt x="161" y="66"/>
                      </a:cubicBezTo>
                      <a:cubicBezTo>
                        <a:pt x="160" y="65"/>
                        <a:pt x="160" y="64"/>
                        <a:pt x="159" y="64"/>
                      </a:cubicBezTo>
                      <a:cubicBezTo>
                        <a:pt x="157" y="63"/>
                        <a:pt x="162" y="66"/>
                        <a:pt x="160" y="66"/>
                      </a:cubicBezTo>
                      <a:cubicBezTo>
                        <a:pt x="160" y="65"/>
                        <a:pt x="158" y="64"/>
                        <a:pt x="157" y="62"/>
                      </a:cubicBezTo>
                      <a:cubicBezTo>
                        <a:pt x="155" y="60"/>
                        <a:pt x="154" y="58"/>
                        <a:pt x="155" y="57"/>
                      </a:cubicBezTo>
                      <a:cubicBezTo>
                        <a:pt x="154" y="55"/>
                        <a:pt x="154" y="58"/>
                        <a:pt x="153" y="56"/>
                      </a:cubicBezTo>
                      <a:cubicBezTo>
                        <a:pt x="153" y="55"/>
                        <a:pt x="153" y="55"/>
                        <a:pt x="153" y="55"/>
                      </a:cubicBezTo>
                      <a:cubicBezTo>
                        <a:pt x="152" y="55"/>
                        <a:pt x="152" y="55"/>
                        <a:pt x="152" y="55"/>
                      </a:cubicBezTo>
                      <a:cubicBezTo>
                        <a:pt x="152" y="54"/>
                        <a:pt x="152" y="53"/>
                        <a:pt x="152" y="53"/>
                      </a:cubicBezTo>
                      <a:cubicBezTo>
                        <a:pt x="153" y="53"/>
                        <a:pt x="153" y="53"/>
                        <a:pt x="153" y="54"/>
                      </a:cubicBezTo>
                      <a:cubicBezTo>
                        <a:pt x="153" y="52"/>
                        <a:pt x="151" y="49"/>
                        <a:pt x="151" y="48"/>
                      </a:cubicBezTo>
                      <a:cubicBezTo>
                        <a:pt x="151" y="50"/>
                        <a:pt x="151" y="50"/>
                        <a:pt x="151" y="50"/>
                      </a:cubicBezTo>
                      <a:cubicBezTo>
                        <a:pt x="150" y="49"/>
                        <a:pt x="150" y="48"/>
                        <a:pt x="149" y="46"/>
                      </a:cubicBezTo>
                      <a:cubicBezTo>
                        <a:pt x="148" y="45"/>
                        <a:pt x="148" y="44"/>
                        <a:pt x="148" y="43"/>
                      </a:cubicBezTo>
                      <a:cubicBezTo>
                        <a:pt x="147" y="42"/>
                        <a:pt x="147" y="42"/>
                        <a:pt x="147" y="42"/>
                      </a:cubicBezTo>
                      <a:cubicBezTo>
                        <a:pt x="147" y="41"/>
                        <a:pt x="147" y="41"/>
                        <a:pt x="147" y="41"/>
                      </a:cubicBezTo>
                      <a:cubicBezTo>
                        <a:pt x="145" y="38"/>
                        <a:pt x="144" y="35"/>
                        <a:pt x="142" y="33"/>
                      </a:cubicBezTo>
                      <a:cubicBezTo>
                        <a:pt x="142" y="34"/>
                        <a:pt x="142" y="34"/>
                        <a:pt x="142" y="34"/>
                      </a:cubicBezTo>
                      <a:cubicBezTo>
                        <a:pt x="139" y="30"/>
                        <a:pt x="140" y="30"/>
                        <a:pt x="137" y="26"/>
                      </a:cubicBezTo>
                      <a:cubicBezTo>
                        <a:pt x="137" y="26"/>
                        <a:pt x="137" y="26"/>
                        <a:pt x="137" y="26"/>
                      </a:cubicBezTo>
                      <a:cubicBezTo>
                        <a:pt x="136" y="25"/>
                        <a:pt x="135" y="24"/>
                        <a:pt x="135" y="23"/>
                      </a:cubicBezTo>
                      <a:cubicBezTo>
                        <a:pt x="136" y="24"/>
                        <a:pt x="134" y="21"/>
                        <a:pt x="135" y="22"/>
                      </a:cubicBezTo>
                      <a:cubicBezTo>
                        <a:pt x="131" y="18"/>
                        <a:pt x="133" y="20"/>
                        <a:pt x="130" y="19"/>
                      </a:cubicBezTo>
                      <a:cubicBezTo>
                        <a:pt x="130" y="18"/>
                        <a:pt x="130" y="18"/>
                        <a:pt x="130" y="18"/>
                      </a:cubicBezTo>
                      <a:cubicBezTo>
                        <a:pt x="129" y="17"/>
                        <a:pt x="128" y="17"/>
                        <a:pt x="126" y="16"/>
                      </a:cubicBezTo>
                      <a:cubicBezTo>
                        <a:pt x="128" y="17"/>
                        <a:pt x="126" y="14"/>
                        <a:pt x="128" y="15"/>
                      </a:cubicBezTo>
                      <a:cubicBezTo>
                        <a:pt x="126" y="13"/>
                        <a:pt x="125" y="11"/>
                        <a:pt x="123" y="11"/>
                      </a:cubicBezTo>
                      <a:cubicBezTo>
                        <a:pt x="122" y="10"/>
                        <a:pt x="120" y="9"/>
                        <a:pt x="120" y="8"/>
                      </a:cubicBezTo>
                      <a:cubicBezTo>
                        <a:pt x="117" y="8"/>
                        <a:pt x="123" y="11"/>
                        <a:pt x="122" y="11"/>
                      </a:cubicBezTo>
                      <a:cubicBezTo>
                        <a:pt x="122" y="12"/>
                        <a:pt x="119" y="11"/>
                        <a:pt x="118" y="10"/>
                      </a:cubicBezTo>
                      <a:cubicBezTo>
                        <a:pt x="117" y="9"/>
                        <a:pt x="117" y="8"/>
                        <a:pt x="116" y="7"/>
                      </a:cubicBezTo>
                      <a:cubicBezTo>
                        <a:pt x="116" y="6"/>
                        <a:pt x="115" y="5"/>
                        <a:pt x="112" y="4"/>
                      </a:cubicBezTo>
                      <a:cubicBezTo>
                        <a:pt x="113" y="4"/>
                        <a:pt x="113" y="4"/>
                        <a:pt x="113" y="4"/>
                      </a:cubicBezTo>
                      <a:cubicBezTo>
                        <a:pt x="112" y="3"/>
                        <a:pt x="110" y="4"/>
                        <a:pt x="108" y="3"/>
                      </a:cubicBezTo>
                      <a:cubicBezTo>
                        <a:pt x="107" y="3"/>
                        <a:pt x="105" y="2"/>
                        <a:pt x="105" y="3"/>
                      </a:cubicBezTo>
                      <a:cubicBezTo>
                        <a:pt x="105" y="3"/>
                        <a:pt x="109" y="4"/>
                        <a:pt x="109" y="4"/>
                      </a:cubicBezTo>
                      <a:cubicBezTo>
                        <a:pt x="107" y="4"/>
                        <a:pt x="106" y="4"/>
                        <a:pt x="104" y="4"/>
                      </a:cubicBezTo>
                      <a:cubicBezTo>
                        <a:pt x="104" y="4"/>
                        <a:pt x="104" y="4"/>
                        <a:pt x="104" y="4"/>
                      </a:cubicBezTo>
                      <a:cubicBezTo>
                        <a:pt x="103" y="4"/>
                        <a:pt x="102" y="4"/>
                        <a:pt x="100" y="4"/>
                      </a:cubicBezTo>
                      <a:cubicBezTo>
                        <a:pt x="101" y="4"/>
                        <a:pt x="102" y="3"/>
                        <a:pt x="103" y="3"/>
                      </a:cubicBezTo>
                      <a:cubicBezTo>
                        <a:pt x="102" y="3"/>
                        <a:pt x="101" y="3"/>
                        <a:pt x="99" y="3"/>
                      </a:cubicBezTo>
                      <a:cubicBezTo>
                        <a:pt x="100" y="2"/>
                        <a:pt x="102" y="2"/>
                        <a:pt x="104" y="2"/>
                      </a:cubicBezTo>
                      <a:cubicBezTo>
                        <a:pt x="104" y="2"/>
                        <a:pt x="104" y="2"/>
                        <a:pt x="104" y="2"/>
                      </a:cubicBezTo>
                      <a:cubicBezTo>
                        <a:pt x="105" y="2"/>
                        <a:pt x="106" y="2"/>
                        <a:pt x="107" y="2"/>
                      </a:cubicBezTo>
                      <a:cubicBezTo>
                        <a:pt x="107" y="2"/>
                        <a:pt x="105" y="2"/>
                        <a:pt x="104" y="2"/>
                      </a:cubicBezTo>
                      <a:cubicBezTo>
                        <a:pt x="104" y="2"/>
                        <a:pt x="104" y="2"/>
                        <a:pt x="105" y="2"/>
                      </a:cubicBezTo>
                      <a:cubicBezTo>
                        <a:pt x="104" y="2"/>
                        <a:pt x="103" y="2"/>
                        <a:pt x="104" y="1"/>
                      </a:cubicBezTo>
                      <a:cubicBezTo>
                        <a:pt x="102" y="3"/>
                        <a:pt x="99" y="0"/>
                        <a:pt x="96" y="2"/>
                      </a:cubicBezTo>
                      <a:cubicBezTo>
                        <a:pt x="96" y="1"/>
                        <a:pt x="96" y="1"/>
                        <a:pt x="96" y="1"/>
                      </a:cubicBezTo>
                      <a:cubicBezTo>
                        <a:pt x="95" y="1"/>
                        <a:pt x="94" y="2"/>
                        <a:pt x="94" y="2"/>
                      </a:cubicBezTo>
                      <a:cubicBezTo>
                        <a:pt x="95" y="1"/>
                        <a:pt x="95" y="1"/>
                        <a:pt x="95" y="1"/>
                      </a:cubicBezTo>
                      <a:cubicBezTo>
                        <a:pt x="93" y="2"/>
                        <a:pt x="90" y="1"/>
                        <a:pt x="87" y="2"/>
                      </a:cubicBezTo>
                      <a:cubicBezTo>
                        <a:pt x="93" y="1"/>
                        <a:pt x="89" y="3"/>
                        <a:pt x="91" y="3"/>
                      </a:cubicBezTo>
                      <a:cubicBezTo>
                        <a:pt x="86" y="6"/>
                        <a:pt x="87" y="2"/>
                        <a:pt x="80" y="5"/>
                      </a:cubicBezTo>
                      <a:cubicBezTo>
                        <a:pt x="81" y="5"/>
                        <a:pt x="84" y="4"/>
                        <a:pt x="83" y="5"/>
                      </a:cubicBezTo>
                      <a:cubicBezTo>
                        <a:pt x="81" y="6"/>
                        <a:pt x="80" y="6"/>
                        <a:pt x="79" y="6"/>
                      </a:cubicBezTo>
                      <a:cubicBezTo>
                        <a:pt x="75" y="9"/>
                        <a:pt x="80" y="7"/>
                        <a:pt x="79" y="8"/>
                      </a:cubicBezTo>
                      <a:cubicBezTo>
                        <a:pt x="77" y="8"/>
                        <a:pt x="77" y="10"/>
                        <a:pt x="76" y="11"/>
                      </a:cubicBezTo>
                      <a:cubicBezTo>
                        <a:pt x="75" y="11"/>
                        <a:pt x="75" y="11"/>
                        <a:pt x="75" y="11"/>
                      </a:cubicBezTo>
                      <a:cubicBezTo>
                        <a:pt x="71" y="14"/>
                        <a:pt x="75" y="13"/>
                        <a:pt x="71" y="15"/>
                      </a:cubicBezTo>
                      <a:cubicBezTo>
                        <a:pt x="72" y="13"/>
                        <a:pt x="72" y="13"/>
                        <a:pt x="72" y="13"/>
                      </a:cubicBezTo>
                      <a:cubicBezTo>
                        <a:pt x="70" y="15"/>
                        <a:pt x="70" y="15"/>
                        <a:pt x="70" y="15"/>
                      </a:cubicBezTo>
                      <a:cubicBezTo>
                        <a:pt x="70" y="14"/>
                        <a:pt x="70" y="14"/>
                        <a:pt x="70" y="14"/>
                      </a:cubicBezTo>
                      <a:cubicBezTo>
                        <a:pt x="69" y="17"/>
                        <a:pt x="68" y="17"/>
                        <a:pt x="66" y="19"/>
                      </a:cubicBezTo>
                      <a:cubicBezTo>
                        <a:pt x="67" y="19"/>
                        <a:pt x="67" y="20"/>
                        <a:pt x="66" y="22"/>
                      </a:cubicBezTo>
                      <a:cubicBezTo>
                        <a:pt x="64" y="23"/>
                        <a:pt x="65" y="21"/>
                        <a:pt x="64" y="23"/>
                      </a:cubicBezTo>
                      <a:cubicBezTo>
                        <a:pt x="64" y="22"/>
                        <a:pt x="64" y="21"/>
                        <a:pt x="65" y="21"/>
                      </a:cubicBezTo>
                      <a:cubicBezTo>
                        <a:pt x="65" y="20"/>
                        <a:pt x="65" y="20"/>
                        <a:pt x="65" y="19"/>
                      </a:cubicBezTo>
                      <a:cubicBezTo>
                        <a:pt x="63" y="20"/>
                        <a:pt x="62" y="23"/>
                        <a:pt x="62" y="24"/>
                      </a:cubicBezTo>
                      <a:cubicBezTo>
                        <a:pt x="62" y="23"/>
                        <a:pt x="62" y="23"/>
                        <a:pt x="63" y="23"/>
                      </a:cubicBezTo>
                      <a:cubicBezTo>
                        <a:pt x="61" y="27"/>
                        <a:pt x="61" y="27"/>
                        <a:pt x="61" y="27"/>
                      </a:cubicBezTo>
                      <a:cubicBezTo>
                        <a:pt x="60" y="28"/>
                        <a:pt x="60" y="27"/>
                        <a:pt x="60" y="26"/>
                      </a:cubicBezTo>
                      <a:cubicBezTo>
                        <a:pt x="60" y="27"/>
                        <a:pt x="60" y="28"/>
                        <a:pt x="59" y="29"/>
                      </a:cubicBezTo>
                      <a:cubicBezTo>
                        <a:pt x="59" y="28"/>
                        <a:pt x="58" y="28"/>
                        <a:pt x="59" y="26"/>
                      </a:cubicBezTo>
                      <a:cubicBezTo>
                        <a:pt x="57" y="30"/>
                        <a:pt x="57" y="30"/>
                        <a:pt x="57" y="30"/>
                      </a:cubicBezTo>
                      <a:cubicBezTo>
                        <a:pt x="57" y="31"/>
                        <a:pt x="55" y="32"/>
                        <a:pt x="55" y="31"/>
                      </a:cubicBezTo>
                      <a:cubicBezTo>
                        <a:pt x="55" y="32"/>
                        <a:pt x="54" y="34"/>
                        <a:pt x="54" y="35"/>
                      </a:cubicBezTo>
                      <a:cubicBezTo>
                        <a:pt x="54" y="36"/>
                        <a:pt x="53" y="37"/>
                        <a:pt x="53" y="38"/>
                      </a:cubicBezTo>
                      <a:cubicBezTo>
                        <a:pt x="53" y="38"/>
                        <a:pt x="53" y="39"/>
                        <a:pt x="52" y="40"/>
                      </a:cubicBezTo>
                      <a:cubicBezTo>
                        <a:pt x="52" y="40"/>
                        <a:pt x="52" y="40"/>
                        <a:pt x="52" y="40"/>
                      </a:cubicBezTo>
                      <a:cubicBezTo>
                        <a:pt x="52" y="40"/>
                        <a:pt x="52" y="40"/>
                        <a:pt x="52" y="41"/>
                      </a:cubicBezTo>
                      <a:cubicBezTo>
                        <a:pt x="52" y="41"/>
                        <a:pt x="52" y="41"/>
                        <a:pt x="52" y="42"/>
                      </a:cubicBezTo>
                      <a:cubicBezTo>
                        <a:pt x="51" y="44"/>
                        <a:pt x="49" y="46"/>
                        <a:pt x="48" y="49"/>
                      </a:cubicBezTo>
                      <a:cubicBezTo>
                        <a:pt x="46" y="50"/>
                        <a:pt x="46" y="50"/>
                        <a:pt x="46" y="50"/>
                      </a:cubicBezTo>
                      <a:cubicBezTo>
                        <a:pt x="45" y="53"/>
                        <a:pt x="49" y="49"/>
                        <a:pt x="47" y="53"/>
                      </a:cubicBezTo>
                      <a:cubicBezTo>
                        <a:pt x="46" y="56"/>
                        <a:pt x="46" y="53"/>
                        <a:pt x="45" y="54"/>
                      </a:cubicBezTo>
                      <a:cubicBezTo>
                        <a:pt x="45" y="55"/>
                        <a:pt x="45" y="58"/>
                        <a:pt x="42" y="60"/>
                      </a:cubicBezTo>
                      <a:cubicBezTo>
                        <a:pt x="43" y="59"/>
                        <a:pt x="43" y="59"/>
                        <a:pt x="43" y="58"/>
                      </a:cubicBezTo>
                      <a:close/>
                      <a:moveTo>
                        <a:pt x="19" y="76"/>
                      </a:moveTo>
                      <a:cubicBezTo>
                        <a:pt x="19" y="76"/>
                        <a:pt x="20" y="75"/>
                        <a:pt x="21" y="75"/>
                      </a:cubicBezTo>
                      <a:cubicBezTo>
                        <a:pt x="21" y="76"/>
                        <a:pt x="20" y="76"/>
                        <a:pt x="19" y="76"/>
                      </a:cubicBezTo>
                      <a:close/>
                      <a:moveTo>
                        <a:pt x="5" y="125"/>
                      </a:moveTo>
                      <a:cubicBezTo>
                        <a:pt x="5" y="125"/>
                        <a:pt x="4" y="124"/>
                        <a:pt x="4" y="123"/>
                      </a:cubicBezTo>
                      <a:cubicBezTo>
                        <a:pt x="5" y="124"/>
                        <a:pt x="5" y="124"/>
                        <a:pt x="5" y="125"/>
                      </a:cubicBezTo>
                      <a:close/>
                      <a:moveTo>
                        <a:pt x="135" y="144"/>
                      </a:moveTo>
                      <a:cubicBezTo>
                        <a:pt x="135" y="144"/>
                        <a:pt x="135" y="144"/>
                        <a:pt x="135" y="144"/>
                      </a:cubicBezTo>
                      <a:cubicBezTo>
                        <a:pt x="134" y="143"/>
                        <a:pt x="135" y="143"/>
                        <a:pt x="135" y="144"/>
                      </a:cubicBezTo>
                      <a:close/>
                      <a:moveTo>
                        <a:pt x="138" y="144"/>
                      </a:moveTo>
                      <a:cubicBezTo>
                        <a:pt x="138" y="144"/>
                        <a:pt x="138" y="144"/>
                        <a:pt x="138" y="144"/>
                      </a:cubicBezTo>
                      <a:cubicBezTo>
                        <a:pt x="138" y="144"/>
                        <a:pt x="137" y="144"/>
                        <a:pt x="137" y="144"/>
                      </a:cubicBezTo>
                      <a:cubicBezTo>
                        <a:pt x="137" y="144"/>
                        <a:pt x="137" y="144"/>
                        <a:pt x="138" y="144"/>
                      </a:cubicBezTo>
                      <a:close/>
                      <a:moveTo>
                        <a:pt x="110" y="11"/>
                      </a:moveTo>
                      <a:cubicBezTo>
                        <a:pt x="110" y="11"/>
                        <a:pt x="110" y="11"/>
                        <a:pt x="110" y="11"/>
                      </a:cubicBezTo>
                      <a:cubicBezTo>
                        <a:pt x="111" y="11"/>
                        <a:pt x="111" y="11"/>
                        <a:pt x="1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8" name="Freeform 5">
                  <a:extLst>
                    <a:ext uri="{FF2B5EF4-FFF2-40B4-BE49-F238E27FC236}">
                      <a16:creationId xmlns:a16="http://schemas.microsoft.com/office/drawing/2014/main" id="{43694E45-F8F5-4CDE-B306-4CC6D1BBB6D2}"/>
                    </a:ext>
                  </a:extLst>
                </p:cNvPr>
                <p:cNvSpPr>
                  <a:spLocks/>
                </p:cNvSpPr>
                <p:nvPr userDrawn="1"/>
              </p:nvSpPr>
              <p:spPr bwMode="auto">
                <a:xfrm>
                  <a:off x="4431" y="1152"/>
                  <a:ext cx="5" cy="1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9" name="Freeform 6">
                  <a:extLst>
                    <a:ext uri="{FF2B5EF4-FFF2-40B4-BE49-F238E27FC236}">
                      <a16:creationId xmlns:a16="http://schemas.microsoft.com/office/drawing/2014/main" id="{F8A643A9-F78F-489C-9ED5-1D33A565FC5D}"/>
                    </a:ext>
                  </a:extLst>
                </p:cNvPr>
                <p:cNvSpPr>
                  <a:spLocks/>
                </p:cNvSpPr>
                <p:nvPr userDrawn="1"/>
              </p:nvSpPr>
              <p:spPr bwMode="auto">
                <a:xfrm>
                  <a:off x="4465" y="1207"/>
                  <a:ext cx="10" cy="5"/>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0"/>
                        <a:pt x="0" y="0"/>
                      </a:cubicBezTo>
                      <a:cubicBezTo>
                        <a:pt x="0" y="0"/>
                        <a:pt x="2"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0" name="Freeform 7">
                  <a:extLst>
                    <a:ext uri="{FF2B5EF4-FFF2-40B4-BE49-F238E27FC236}">
                      <a16:creationId xmlns:a16="http://schemas.microsoft.com/office/drawing/2014/main" id="{4A654E4F-EC0B-4CE9-81A9-911515A0C30D}"/>
                    </a:ext>
                  </a:extLst>
                </p:cNvPr>
                <p:cNvSpPr>
                  <a:spLocks/>
                </p:cNvSpPr>
                <p:nvPr userDrawn="1"/>
              </p:nvSpPr>
              <p:spPr bwMode="auto">
                <a:xfrm>
                  <a:off x="4470" y="1227"/>
                  <a:ext cx="15" cy="35"/>
                </a:xfrm>
                <a:custGeom>
                  <a:avLst/>
                  <a:gdLst>
                    <a:gd name="T0" fmla="*/ 1 w 3"/>
                    <a:gd name="T1" fmla="*/ 7 h 7"/>
                    <a:gd name="T2" fmla="*/ 1 w 3"/>
                    <a:gd name="T3" fmla="*/ 1 h 7"/>
                    <a:gd name="T4" fmla="*/ 1 w 3"/>
                    <a:gd name="T5" fmla="*/ 1 h 7"/>
                    <a:gd name="T6" fmla="*/ 0 w 3"/>
                    <a:gd name="T7" fmla="*/ 0 h 7"/>
                    <a:gd name="T8" fmla="*/ 1 w 3"/>
                    <a:gd name="T9" fmla="*/ 4 h 7"/>
                    <a:gd name="T10" fmla="*/ 1 w 3"/>
                    <a:gd name="T11" fmla="*/ 7 h 7"/>
                  </a:gdLst>
                  <a:ahLst/>
                  <a:cxnLst>
                    <a:cxn ang="0">
                      <a:pos x="T0" y="T1"/>
                    </a:cxn>
                    <a:cxn ang="0">
                      <a:pos x="T2" y="T3"/>
                    </a:cxn>
                    <a:cxn ang="0">
                      <a:pos x="T4" y="T5"/>
                    </a:cxn>
                    <a:cxn ang="0">
                      <a:pos x="T6" y="T7"/>
                    </a:cxn>
                    <a:cxn ang="0">
                      <a:pos x="T8" y="T9"/>
                    </a:cxn>
                    <a:cxn ang="0">
                      <a:pos x="T10" y="T11"/>
                    </a:cxn>
                  </a:cxnLst>
                  <a:rect l="0" t="0" r="r" b="b"/>
                  <a:pathLst>
                    <a:path w="3" h="7">
                      <a:moveTo>
                        <a:pt x="1" y="7"/>
                      </a:moveTo>
                      <a:cubicBezTo>
                        <a:pt x="3" y="6"/>
                        <a:pt x="1" y="3"/>
                        <a:pt x="1" y="1"/>
                      </a:cubicBezTo>
                      <a:cubicBezTo>
                        <a:pt x="1" y="1"/>
                        <a:pt x="1" y="1"/>
                        <a:pt x="1" y="1"/>
                      </a:cubicBezTo>
                      <a:cubicBezTo>
                        <a:pt x="0" y="0"/>
                        <a:pt x="0" y="0"/>
                        <a:pt x="0" y="0"/>
                      </a:cubicBezTo>
                      <a:cubicBezTo>
                        <a:pt x="0" y="1"/>
                        <a:pt x="1" y="2"/>
                        <a:pt x="1" y="4"/>
                      </a:cubicBezTo>
                      <a:cubicBezTo>
                        <a:pt x="1" y="5"/>
                        <a:pt x="2" y="6"/>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1" name="Freeform 8">
                  <a:extLst>
                    <a:ext uri="{FF2B5EF4-FFF2-40B4-BE49-F238E27FC236}">
                      <a16:creationId xmlns:a16="http://schemas.microsoft.com/office/drawing/2014/main" id="{10E93875-31BB-4F8F-8662-34165077443B}"/>
                    </a:ext>
                  </a:extLst>
                </p:cNvPr>
                <p:cNvSpPr>
                  <a:spLocks/>
                </p:cNvSpPr>
                <p:nvPr userDrawn="1"/>
              </p:nvSpPr>
              <p:spPr bwMode="auto">
                <a:xfrm>
                  <a:off x="4460" y="1282"/>
                  <a:ext cx="5" cy="15"/>
                </a:xfrm>
                <a:custGeom>
                  <a:avLst/>
                  <a:gdLst>
                    <a:gd name="T0" fmla="*/ 0 w 1"/>
                    <a:gd name="T1" fmla="*/ 2 h 3"/>
                    <a:gd name="T2" fmla="*/ 0 w 1"/>
                    <a:gd name="T3" fmla="*/ 0 h 3"/>
                    <a:gd name="T4" fmla="*/ 0 w 1"/>
                    <a:gd name="T5" fmla="*/ 1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0" y="3"/>
                        <a:pt x="0" y="0"/>
                      </a:cubicBezTo>
                      <a:cubicBezTo>
                        <a:pt x="0" y="0"/>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2" name="Freeform 9">
                  <a:extLst>
                    <a:ext uri="{FF2B5EF4-FFF2-40B4-BE49-F238E27FC236}">
                      <a16:creationId xmlns:a16="http://schemas.microsoft.com/office/drawing/2014/main" id="{E09E64A0-C329-4179-A1CF-5FFBBDCE437B}"/>
                    </a:ext>
                  </a:extLst>
                </p:cNvPr>
                <p:cNvSpPr>
                  <a:spLocks/>
                </p:cNvSpPr>
                <p:nvPr userDrawn="1"/>
              </p:nvSpPr>
              <p:spPr bwMode="auto">
                <a:xfrm>
                  <a:off x="4460" y="1282"/>
                  <a:ext cx="0" cy="5"/>
                </a:xfrm>
                <a:custGeom>
                  <a:avLst/>
                  <a:gdLst>
                    <a:gd name="T0" fmla="*/ 1 h 1"/>
                    <a:gd name="T1" fmla="*/ 1 h 1"/>
                  </a:gdLst>
                  <a:ahLst/>
                  <a:cxnLst>
                    <a:cxn ang="0">
                      <a:pos x="0" y="T0"/>
                    </a:cxn>
                    <a:cxn ang="0">
                      <a:pos x="0" y="T1"/>
                    </a:cxn>
                  </a:cxnLst>
                  <a:rect l="0" t="0" r="r" b="b"/>
                  <a:pathLst>
                    <a:path h="1">
                      <a:moveTo>
                        <a:pt x="0" y="1"/>
                      </a:move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3" name="Freeform 10">
                  <a:extLst>
                    <a:ext uri="{FF2B5EF4-FFF2-40B4-BE49-F238E27FC236}">
                      <a16:creationId xmlns:a16="http://schemas.microsoft.com/office/drawing/2014/main" id="{A3CA7E4C-F433-4CDD-A745-05A170EF6996}"/>
                    </a:ext>
                  </a:extLst>
                </p:cNvPr>
                <p:cNvSpPr>
                  <a:spLocks/>
                </p:cNvSpPr>
                <p:nvPr userDrawn="1"/>
              </p:nvSpPr>
              <p:spPr bwMode="auto">
                <a:xfrm>
                  <a:off x="4451" y="1302"/>
                  <a:ext cx="9" cy="10"/>
                </a:xfrm>
                <a:custGeom>
                  <a:avLst/>
                  <a:gdLst>
                    <a:gd name="T0" fmla="*/ 1 w 2"/>
                    <a:gd name="T1" fmla="*/ 1 h 2"/>
                    <a:gd name="T2" fmla="*/ 1 w 2"/>
                    <a:gd name="T3" fmla="*/ 0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0"/>
                        <a:pt x="1" y="0"/>
                      </a:cubicBezTo>
                      <a:cubicBezTo>
                        <a:pt x="1" y="0"/>
                        <a:pt x="1" y="1"/>
                        <a:pt x="1" y="1"/>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4" name="Freeform 11">
                  <a:extLst>
                    <a:ext uri="{FF2B5EF4-FFF2-40B4-BE49-F238E27FC236}">
                      <a16:creationId xmlns:a16="http://schemas.microsoft.com/office/drawing/2014/main" id="{84AD5414-C133-4182-85C4-4AF0E582DA8B}"/>
                    </a:ext>
                  </a:extLst>
                </p:cNvPr>
                <p:cNvSpPr>
                  <a:spLocks/>
                </p:cNvSpPr>
                <p:nvPr userDrawn="1"/>
              </p:nvSpPr>
              <p:spPr bwMode="auto">
                <a:xfrm>
                  <a:off x="4460" y="131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5" name="Freeform 12">
                  <a:extLst>
                    <a:ext uri="{FF2B5EF4-FFF2-40B4-BE49-F238E27FC236}">
                      <a16:creationId xmlns:a16="http://schemas.microsoft.com/office/drawing/2014/main" id="{B8435944-DEDF-42BF-B967-8697931F6C07}"/>
                    </a:ext>
                  </a:extLst>
                </p:cNvPr>
                <p:cNvSpPr>
                  <a:spLocks/>
                </p:cNvSpPr>
                <p:nvPr userDrawn="1"/>
              </p:nvSpPr>
              <p:spPr bwMode="auto">
                <a:xfrm>
                  <a:off x="4460" y="1307"/>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6" name="Freeform 13">
                  <a:extLst>
                    <a:ext uri="{FF2B5EF4-FFF2-40B4-BE49-F238E27FC236}">
                      <a16:creationId xmlns:a16="http://schemas.microsoft.com/office/drawing/2014/main" id="{15C4B4F4-FB7C-44D8-86A9-C43738071B0B}"/>
                    </a:ext>
                  </a:extLst>
                </p:cNvPr>
                <p:cNvSpPr>
                  <a:spLocks/>
                </p:cNvSpPr>
                <p:nvPr userDrawn="1"/>
              </p:nvSpPr>
              <p:spPr bwMode="auto">
                <a:xfrm>
                  <a:off x="4465" y="1287"/>
                  <a:ext cx="5" cy="15"/>
                </a:xfrm>
                <a:custGeom>
                  <a:avLst/>
                  <a:gdLst>
                    <a:gd name="T0" fmla="*/ 0 w 1"/>
                    <a:gd name="T1" fmla="*/ 3 h 3"/>
                    <a:gd name="T2" fmla="*/ 0 w 1"/>
                    <a:gd name="T3" fmla="*/ 3 h 3"/>
                    <a:gd name="T4" fmla="*/ 0 w 1"/>
                    <a:gd name="T5" fmla="*/ 3 h 3"/>
                  </a:gdLst>
                  <a:ahLst/>
                  <a:cxnLst>
                    <a:cxn ang="0">
                      <a:pos x="T0" y="T1"/>
                    </a:cxn>
                    <a:cxn ang="0">
                      <a:pos x="T2" y="T3"/>
                    </a:cxn>
                    <a:cxn ang="0">
                      <a:pos x="T4" y="T5"/>
                    </a:cxn>
                  </a:cxnLst>
                  <a:rect l="0" t="0" r="r" b="b"/>
                  <a:pathLst>
                    <a:path w="1" h="3">
                      <a:moveTo>
                        <a:pt x="0" y="3"/>
                      </a:moveTo>
                      <a:cubicBezTo>
                        <a:pt x="0" y="2"/>
                        <a:pt x="0" y="1"/>
                        <a:pt x="0" y="3"/>
                      </a:cubicBezTo>
                      <a:cubicBezTo>
                        <a:pt x="1" y="0"/>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7" name="Freeform 14">
                  <a:extLst>
                    <a:ext uri="{FF2B5EF4-FFF2-40B4-BE49-F238E27FC236}">
                      <a16:creationId xmlns:a16="http://schemas.microsoft.com/office/drawing/2014/main" id="{60E35AC5-08BB-447F-B762-D00A5A410514}"/>
                    </a:ext>
                  </a:extLst>
                </p:cNvPr>
                <p:cNvSpPr>
                  <a:spLocks/>
                </p:cNvSpPr>
                <p:nvPr userDrawn="1"/>
              </p:nvSpPr>
              <p:spPr bwMode="auto">
                <a:xfrm>
                  <a:off x="4480" y="1252"/>
                  <a:ext cx="5" cy="15"/>
                </a:xfrm>
                <a:custGeom>
                  <a:avLst/>
                  <a:gdLst>
                    <a:gd name="T0" fmla="*/ 1 w 1"/>
                    <a:gd name="T1" fmla="*/ 3 h 3"/>
                    <a:gd name="T2" fmla="*/ 1 w 1"/>
                    <a:gd name="T3" fmla="*/ 1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1"/>
                        <a:pt x="1" y="1"/>
                        <a:pt x="1" y="1"/>
                      </a:cubicBezTo>
                      <a:cubicBezTo>
                        <a:pt x="1" y="1"/>
                        <a:pt x="1" y="0"/>
                        <a:pt x="1"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8" name="Freeform 15">
                  <a:extLst>
                    <a:ext uri="{FF2B5EF4-FFF2-40B4-BE49-F238E27FC236}">
                      <a16:creationId xmlns:a16="http://schemas.microsoft.com/office/drawing/2014/main" id="{56B4AA4D-D448-4642-AA78-089BB2C17BC1}"/>
                    </a:ext>
                  </a:extLst>
                </p:cNvPr>
                <p:cNvSpPr>
                  <a:spLocks/>
                </p:cNvSpPr>
                <p:nvPr userDrawn="1"/>
              </p:nvSpPr>
              <p:spPr bwMode="auto">
                <a:xfrm>
                  <a:off x="4436" y="1342"/>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9" name="Freeform 16">
                  <a:extLst>
                    <a:ext uri="{FF2B5EF4-FFF2-40B4-BE49-F238E27FC236}">
                      <a16:creationId xmlns:a16="http://schemas.microsoft.com/office/drawing/2014/main" id="{7FAFAA75-48FC-4C57-9688-36894EF09E3A}"/>
                    </a:ext>
                  </a:extLst>
                </p:cNvPr>
                <p:cNvSpPr>
                  <a:spLocks/>
                </p:cNvSpPr>
                <p:nvPr userDrawn="1"/>
              </p:nvSpPr>
              <p:spPr bwMode="auto">
                <a:xfrm>
                  <a:off x="4436" y="1347"/>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0" name="Freeform 17">
                  <a:extLst>
                    <a:ext uri="{FF2B5EF4-FFF2-40B4-BE49-F238E27FC236}">
                      <a16:creationId xmlns:a16="http://schemas.microsoft.com/office/drawing/2014/main" id="{FA9D2DD7-F8A3-4C69-A534-5AEB71E605CF}"/>
                    </a:ext>
                  </a:extLst>
                </p:cNvPr>
                <p:cNvSpPr>
                  <a:spLocks/>
                </p:cNvSpPr>
                <p:nvPr userDrawn="1"/>
              </p:nvSpPr>
              <p:spPr bwMode="auto">
                <a:xfrm>
                  <a:off x="4465" y="1307"/>
                  <a:ext cx="0" cy="15"/>
                </a:xfrm>
                <a:custGeom>
                  <a:avLst/>
                  <a:gdLst>
                    <a:gd name="T0" fmla="*/ 15 h 15"/>
                    <a:gd name="T1" fmla="*/ 0 h 15"/>
                    <a:gd name="T2" fmla="*/ 15 h 15"/>
                    <a:gd name="T3" fmla="*/ 15 h 15"/>
                  </a:gdLst>
                  <a:ahLst/>
                  <a:cxnLst>
                    <a:cxn ang="0">
                      <a:pos x="0" y="T0"/>
                    </a:cxn>
                    <a:cxn ang="0">
                      <a:pos x="0" y="T1"/>
                    </a:cxn>
                    <a:cxn ang="0">
                      <a:pos x="0" y="T2"/>
                    </a:cxn>
                    <a:cxn ang="0">
                      <a:pos x="0" y="T3"/>
                    </a:cxn>
                  </a:cxnLst>
                  <a:rect l="0" t="0" r="r" b="b"/>
                  <a:pathLst>
                    <a:path h="15">
                      <a:moveTo>
                        <a:pt x="0" y="15"/>
                      </a:moveTo>
                      <a:lnTo>
                        <a:pt x="0" y="0"/>
                      </a:lnTo>
                      <a:lnTo>
                        <a:pt x="0"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1" name="Freeform 18">
                  <a:extLst>
                    <a:ext uri="{FF2B5EF4-FFF2-40B4-BE49-F238E27FC236}">
                      <a16:creationId xmlns:a16="http://schemas.microsoft.com/office/drawing/2014/main" id="{A551769F-561D-4BC6-9473-579DCE9B6BD3}"/>
                    </a:ext>
                  </a:extLst>
                </p:cNvPr>
                <p:cNvSpPr>
                  <a:spLocks/>
                </p:cNvSpPr>
                <p:nvPr userDrawn="1"/>
              </p:nvSpPr>
              <p:spPr bwMode="auto">
                <a:xfrm>
                  <a:off x="4411" y="1362"/>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2" name="Freeform 19">
                  <a:extLst>
                    <a:ext uri="{FF2B5EF4-FFF2-40B4-BE49-F238E27FC236}">
                      <a16:creationId xmlns:a16="http://schemas.microsoft.com/office/drawing/2014/main" id="{3DAD705E-F425-49F3-A86C-0623FF777FF4}"/>
                    </a:ext>
                  </a:extLst>
                </p:cNvPr>
                <p:cNvSpPr>
                  <a:spLocks/>
                </p:cNvSpPr>
                <p:nvPr userDrawn="1"/>
              </p:nvSpPr>
              <p:spPr bwMode="auto">
                <a:xfrm>
                  <a:off x="4386" y="1372"/>
                  <a:ext cx="15" cy="10"/>
                </a:xfrm>
                <a:custGeom>
                  <a:avLst/>
                  <a:gdLst>
                    <a:gd name="T0" fmla="*/ 2 w 3"/>
                    <a:gd name="T1" fmla="*/ 1 h 2"/>
                    <a:gd name="T2" fmla="*/ 2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1" y="1"/>
                        <a:pt x="2" y="0"/>
                      </a:cubicBezTo>
                      <a:cubicBezTo>
                        <a:pt x="1" y="1"/>
                        <a:pt x="0" y="1"/>
                        <a:pt x="0" y="2"/>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3" name="Freeform 20">
                  <a:extLst>
                    <a:ext uri="{FF2B5EF4-FFF2-40B4-BE49-F238E27FC236}">
                      <a16:creationId xmlns:a16="http://schemas.microsoft.com/office/drawing/2014/main" id="{EAC52C81-87FA-4D13-A217-741B475611DE}"/>
                    </a:ext>
                  </a:extLst>
                </p:cNvPr>
                <p:cNvSpPr>
                  <a:spLocks/>
                </p:cNvSpPr>
                <p:nvPr userDrawn="1"/>
              </p:nvSpPr>
              <p:spPr bwMode="auto">
                <a:xfrm>
                  <a:off x="4381" y="13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4" name="Freeform 21">
                  <a:extLst>
                    <a:ext uri="{FF2B5EF4-FFF2-40B4-BE49-F238E27FC236}">
                      <a16:creationId xmlns:a16="http://schemas.microsoft.com/office/drawing/2014/main" id="{C6285097-00E7-4B67-9DA6-7EFC72B9DDF6}"/>
                    </a:ext>
                  </a:extLst>
                </p:cNvPr>
                <p:cNvSpPr>
                  <a:spLocks/>
                </p:cNvSpPr>
                <p:nvPr userDrawn="1"/>
              </p:nvSpPr>
              <p:spPr bwMode="auto">
                <a:xfrm>
                  <a:off x="4421" y="1362"/>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5" name="Freeform 22">
                  <a:extLst>
                    <a:ext uri="{FF2B5EF4-FFF2-40B4-BE49-F238E27FC236}">
                      <a16:creationId xmlns:a16="http://schemas.microsoft.com/office/drawing/2014/main" id="{13020567-8358-4513-B224-7C5EEB1C841F}"/>
                    </a:ext>
                  </a:extLst>
                </p:cNvPr>
                <p:cNvSpPr>
                  <a:spLocks/>
                </p:cNvSpPr>
                <p:nvPr userDrawn="1"/>
              </p:nvSpPr>
              <p:spPr bwMode="auto">
                <a:xfrm>
                  <a:off x="4421" y="1367"/>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6" name="Freeform 23">
                  <a:extLst>
                    <a:ext uri="{FF2B5EF4-FFF2-40B4-BE49-F238E27FC236}">
                      <a16:creationId xmlns:a16="http://schemas.microsoft.com/office/drawing/2014/main" id="{76BA0A90-CDDE-4033-91CA-82C5E13099FB}"/>
                    </a:ext>
                  </a:extLst>
                </p:cNvPr>
                <p:cNvSpPr>
                  <a:spLocks/>
                </p:cNvSpPr>
                <p:nvPr userDrawn="1"/>
              </p:nvSpPr>
              <p:spPr bwMode="auto">
                <a:xfrm>
                  <a:off x="4426"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7" name="Freeform 24">
                  <a:extLst>
                    <a:ext uri="{FF2B5EF4-FFF2-40B4-BE49-F238E27FC236}">
                      <a16:creationId xmlns:a16="http://schemas.microsoft.com/office/drawing/2014/main" id="{85B09DB8-537D-4707-B4C8-A0682763CE9C}"/>
                    </a:ext>
                  </a:extLst>
                </p:cNvPr>
                <p:cNvSpPr>
                  <a:spLocks/>
                </p:cNvSpPr>
                <p:nvPr userDrawn="1"/>
              </p:nvSpPr>
              <p:spPr bwMode="auto">
                <a:xfrm>
                  <a:off x="4451" y="1337"/>
                  <a:ext cx="4" cy="20"/>
                </a:xfrm>
                <a:custGeom>
                  <a:avLst/>
                  <a:gdLst>
                    <a:gd name="T0" fmla="*/ 0 w 1"/>
                    <a:gd name="T1" fmla="*/ 0 h 4"/>
                    <a:gd name="T2" fmla="*/ 1 w 1"/>
                    <a:gd name="T3" fmla="*/ 2 h 4"/>
                    <a:gd name="T4" fmla="*/ 0 w 1"/>
                    <a:gd name="T5" fmla="*/ 0 h 4"/>
                  </a:gdLst>
                  <a:ahLst/>
                  <a:cxnLst>
                    <a:cxn ang="0">
                      <a:pos x="T0" y="T1"/>
                    </a:cxn>
                    <a:cxn ang="0">
                      <a:pos x="T2" y="T3"/>
                    </a:cxn>
                    <a:cxn ang="0">
                      <a:pos x="T4" y="T5"/>
                    </a:cxn>
                  </a:cxnLst>
                  <a:rect l="0" t="0" r="r" b="b"/>
                  <a:pathLst>
                    <a:path w="1" h="4">
                      <a:moveTo>
                        <a:pt x="0" y="0"/>
                      </a:moveTo>
                      <a:cubicBezTo>
                        <a:pt x="0" y="1"/>
                        <a:pt x="0" y="4"/>
                        <a:pt x="1" y="2"/>
                      </a:cubicBezTo>
                      <a:cubicBezTo>
                        <a:pt x="1" y="1"/>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8" name="Freeform 25">
                  <a:extLst>
                    <a:ext uri="{FF2B5EF4-FFF2-40B4-BE49-F238E27FC236}">
                      <a16:creationId xmlns:a16="http://schemas.microsoft.com/office/drawing/2014/main" id="{E8E27BD0-A51B-417E-9AB8-D87BF87F472E}"/>
                    </a:ext>
                  </a:extLst>
                </p:cNvPr>
                <p:cNvSpPr>
                  <a:spLocks/>
                </p:cNvSpPr>
                <p:nvPr userDrawn="1"/>
              </p:nvSpPr>
              <p:spPr bwMode="auto">
                <a:xfrm>
                  <a:off x="4436" y="1352"/>
                  <a:ext cx="5" cy="10"/>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1"/>
                        <a:pt x="0" y="1"/>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9" name="Freeform 26">
                  <a:extLst>
                    <a:ext uri="{FF2B5EF4-FFF2-40B4-BE49-F238E27FC236}">
                      <a16:creationId xmlns:a16="http://schemas.microsoft.com/office/drawing/2014/main" id="{537DD776-F17C-48AF-BE3E-A986D1682A25}"/>
                    </a:ext>
                  </a:extLst>
                </p:cNvPr>
                <p:cNvSpPr>
                  <a:spLocks/>
                </p:cNvSpPr>
                <p:nvPr userDrawn="1"/>
              </p:nvSpPr>
              <p:spPr bwMode="auto">
                <a:xfrm>
                  <a:off x="4431" y="1362"/>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0" name="Freeform 27">
                  <a:extLst>
                    <a:ext uri="{FF2B5EF4-FFF2-40B4-BE49-F238E27FC236}">
                      <a16:creationId xmlns:a16="http://schemas.microsoft.com/office/drawing/2014/main" id="{824B3E19-5593-40B8-87FB-7F8006A4972A}"/>
                    </a:ext>
                  </a:extLst>
                </p:cNvPr>
                <p:cNvSpPr>
                  <a:spLocks/>
                </p:cNvSpPr>
                <p:nvPr userDrawn="1"/>
              </p:nvSpPr>
              <p:spPr bwMode="auto">
                <a:xfrm>
                  <a:off x="4381" y="1382"/>
                  <a:ext cx="15" cy="10"/>
                </a:xfrm>
                <a:custGeom>
                  <a:avLst/>
                  <a:gdLst>
                    <a:gd name="T0" fmla="*/ 2 w 3"/>
                    <a:gd name="T1" fmla="*/ 1 h 2"/>
                    <a:gd name="T2" fmla="*/ 0 w 3"/>
                    <a:gd name="T3" fmla="*/ 2 h 2"/>
                    <a:gd name="T4" fmla="*/ 3 w 3"/>
                    <a:gd name="T5" fmla="*/ 1 h 2"/>
                    <a:gd name="T6" fmla="*/ 2 w 3"/>
                    <a:gd name="T7" fmla="*/ 1 h 2"/>
                  </a:gdLst>
                  <a:ahLst/>
                  <a:cxnLst>
                    <a:cxn ang="0">
                      <a:pos x="T0" y="T1"/>
                    </a:cxn>
                    <a:cxn ang="0">
                      <a:pos x="T2" y="T3"/>
                    </a:cxn>
                    <a:cxn ang="0">
                      <a:pos x="T4" y="T5"/>
                    </a:cxn>
                    <a:cxn ang="0">
                      <a:pos x="T6" y="T7"/>
                    </a:cxn>
                  </a:cxnLst>
                  <a:rect l="0" t="0" r="r" b="b"/>
                  <a:pathLst>
                    <a:path w="3" h="2">
                      <a:moveTo>
                        <a:pt x="2" y="1"/>
                      </a:moveTo>
                      <a:cubicBezTo>
                        <a:pt x="2" y="1"/>
                        <a:pt x="1" y="2"/>
                        <a:pt x="0" y="2"/>
                      </a:cubicBezTo>
                      <a:cubicBezTo>
                        <a:pt x="1" y="2"/>
                        <a:pt x="2" y="2"/>
                        <a:pt x="3" y="1"/>
                      </a:cubicBezTo>
                      <a:cubicBezTo>
                        <a:pt x="3" y="1"/>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1" name="Freeform 28">
                  <a:extLst>
                    <a:ext uri="{FF2B5EF4-FFF2-40B4-BE49-F238E27FC236}">
                      <a16:creationId xmlns:a16="http://schemas.microsoft.com/office/drawing/2014/main" id="{5CE7508D-D58B-40B3-BFA1-759637419964}"/>
                    </a:ext>
                  </a:extLst>
                </p:cNvPr>
                <p:cNvSpPr>
                  <a:spLocks/>
                </p:cNvSpPr>
                <p:nvPr userDrawn="1"/>
              </p:nvSpPr>
              <p:spPr bwMode="auto">
                <a:xfrm>
                  <a:off x="4411"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2" name="Freeform 29">
                  <a:extLst>
                    <a:ext uri="{FF2B5EF4-FFF2-40B4-BE49-F238E27FC236}">
                      <a16:creationId xmlns:a16="http://schemas.microsoft.com/office/drawing/2014/main" id="{AF1F5129-4C15-4FA5-B38C-468B00AEA46D}"/>
                    </a:ext>
                  </a:extLst>
                </p:cNvPr>
                <p:cNvSpPr>
                  <a:spLocks/>
                </p:cNvSpPr>
                <p:nvPr userDrawn="1"/>
              </p:nvSpPr>
              <p:spPr bwMode="auto">
                <a:xfrm>
                  <a:off x="4336" y="1407"/>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3" name="Freeform 30">
                  <a:extLst>
                    <a:ext uri="{FF2B5EF4-FFF2-40B4-BE49-F238E27FC236}">
                      <a16:creationId xmlns:a16="http://schemas.microsoft.com/office/drawing/2014/main" id="{F600C1D7-2805-4FF6-82E5-873F6469C509}"/>
                    </a:ext>
                  </a:extLst>
                </p:cNvPr>
                <p:cNvSpPr>
                  <a:spLocks/>
                </p:cNvSpPr>
                <p:nvPr userDrawn="1"/>
              </p:nvSpPr>
              <p:spPr bwMode="auto">
                <a:xfrm>
                  <a:off x="4396" y="1382"/>
                  <a:ext cx="10" cy="5"/>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0"/>
                        <a:pt x="2" y="0"/>
                      </a:cubicBezTo>
                      <a:cubicBezTo>
                        <a:pt x="1" y="0"/>
                        <a:pt x="1"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4" name="Freeform 31">
                  <a:extLst>
                    <a:ext uri="{FF2B5EF4-FFF2-40B4-BE49-F238E27FC236}">
                      <a16:creationId xmlns:a16="http://schemas.microsoft.com/office/drawing/2014/main" id="{8495DF50-C350-484A-80F9-2612C3B8CD4F}"/>
                    </a:ext>
                  </a:extLst>
                </p:cNvPr>
                <p:cNvSpPr>
                  <a:spLocks/>
                </p:cNvSpPr>
                <p:nvPr userDrawn="1"/>
              </p:nvSpPr>
              <p:spPr bwMode="auto">
                <a:xfrm>
                  <a:off x="4366" y="1392"/>
                  <a:ext cx="10" cy="5"/>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2"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5" name="Freeform 32">
                  <a:extLst>
                    <a:ext uri="{FF2B5EF4-FFF2-40B4-BE49-F238E27FC236}">
                      <a16:creationId xmlns:a16="http://schemas.microsoft.com/office/drawing/2014/main" id="{0FA4BAB3-13AC-4D56-AE45-D2AC298B1448}"/>
                    </a:ext>
                  </a:extLst>
                </p:cNvPr>
                <p:cNvSpPr>
                  <a:spLocks/>
                </p:cNvSpPr>
                <p:nvPr userDrawn="1"/>
              </p:nvSpPr>
              <p:spPr bwMode="auto">
                <a:xfrm>
                  <a:off x="4406"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6" name="Freeform 33">
                  <a:extLst>
                    <a:ext uri="{FF2B5EF4-FFF2-40B4-BE49-F238E27FC236}">
                      <a16:creationId xmlns:a16="http://schemas.microsoft.com/office/drawing/2014/main" id="{FB8FF443-B21C-48A8-A741-F1B1EFBE10AE}"/>
                    </a:ext>
                  </a:extLst>
                </p:cNvPr>
                <p:cNvSpPr>
                  <a:spLocks/>
                </p:cNvSpPr>
                <p:nvPr userDrawn="1"/>
              </p:nvSpPr>
              <p:spPr bwMode="auto">
                <a:xfrm>
                  <a:off x="4406" y="1377"/>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7" name="Freeform 34">
                  <a:extLst>
                    <a:ext uri="{FF2B5EF4-FFF2-40B4-BE49-F238E27FC236}">
                      <a16:creationId xmlns:a16="http://schemas.microsoft.com/office/drawing/2014/main" id="{C5364389-C0C5-4E69-9671-0B6C28C5BFEC}"/>
                    </a:ext>
                  </a:extLst>
                </p:cNvPr>
                <p:cNvSpPr>
                  <a:spLocks/>
                </p:cNvSpPr>
                <p:nvPr userDrawn="1"/>
              </p:nvSpPr>
              <p:spPr bwMode="auto">
                <a:xfrm>
                  <a:off x="4316" y="1412"/>
                  <a:ext cx="40" cy="25"/>
                </a:xfrm>
                <a:custGeom>
                  <a:avLst/>
                  <a:gdLst>
                    <a:gd name="T0" fmla="*/ 3 w 8"/>
                    <a:gd name="T1" fmla="*/ 5 h 5"/>
                    <a:gd name="T2" fmla="*/ 7 w 8"/>
                    <a:gd name="T3" fmla="*/ 4 h 5"/>
                    <a:gd name="T4" fmla="*/ 5 w 8"/>
                    <a:gd name="T5" fmla="*/ 0 h 5"/>
                    <a:gd name="T6" fmla="*/ 3 w 8"/>
                    <a:gd name="T7" fmla="*/ 1 h 5"/>
                    <a:gd name="T8" fmla="*/ 6 w 8"/>
                    <a:gd name="T9" fmla="*/ 2 h 5"/>
                    <a:gd name="T10" fmla="*/ 2 w 8"/>
                    <a:gd name="T11" fmla="*/ 2 h 5"/>
                    <a:gd name="T12" fmla="*/ 0 w 8"/>
                    <a:gd name="T13" fmla="*/ 5 h 5"/>
                    <a:gd name="T14" fmla="*/ 3 w 8"/>
                    <a:gd name="T15" fmla="*/ 4 h 5"/>
                    <a:gd name="T16" fmla="*/ 3 w 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3" y="5"/>
                      </a:moveTo>
                      <a:cubicBezTo>
                        <a:pt x="3" y="4"/>
                        <a:pt x="5" y="3"/>
                        <a:pt x="7" y="4"/>
                      </a:cubicBezTo>
                      <a:cubicBezTo>
                        <a:pt x="8" y="2"/>
                        <a:pt x="6" y="1"/>
                        <a:pt x="5" y="0"/>
                      </a:cubicBezTo>
                      <a:cubicBezTo>
                        <a:pt x="5" y="0"/>
                        <a:pt x="5" y="0"/>
                        <a:pt x="3" y="1"/>
                      </a:cubicBezTo>
                      <a:cubicBezTo>
                        <a:pt x="4" y="1"/>
                        <a:pt x="7" y="1"/>
                        <a:pt x="6" y="2"/>
                      </a:cubicBezTo>
                      <a:cubicBezTo>
                        <a:pt x="3" y="3"/>
                        <a:pt x="4" y="2"/>
                        <a:pt x="2" y="2"/>
                      </a:cubicBezTo>
                      <a:cubicBezTo>
                        <a:pt x="4" y="3"/>
                        <a:pt x="0" y="4"/>
                        <a:pt x="0" y="5"/>
                      </a:cubicBezTo>
                      <a:cubicBezTo>
                        <a:pt x="3" y="4"/>
                        <a:pt x="3" y="4"/>
                        <a:pt x="3" y="4"/>
                      </a:cubicBezTo>
                      <a:cubicBezTo>
                        <a:pt x="3" y="4"/>
                        <a:pt x="2"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8" name="Freeform 35">
                  <a:extLst>
                    <a:ext uri="{FF2B5EF4-FFF2-40B4-BE49-F238E27FC236}">
                      <a16:creationId xmlns:a16="http://schemas.microsoft.com/office/drawing/2014/main" id="{A68F79EB-FBB7-4CB3-BD4B-8A5D4150C1FE}"/>
                    </a:ext>
                  </a:extLst>
                </p:cNvPr>
                <p:cNvSpPr>
                  <a:spLocks/>
                </p:cNvSpPr>
                <p:nvPr userDrawn="1"/>
              </p:nvSpPr>
              <p:spPr bwMode="auto">
                <a:xfrm>
                  <a:off x="4341" y="1402"/>
                  <a:ext cx="20" cy="5"/>
                </a:xfrm>
                <a:custGeom>
                  <a:avLst/>
                  <a:gdLst>
                    <a:gd name="T0" fmla="*/ 3 w 4"/>
                    <a:gd name="T1" fmla="*/ 1 h 1"/>
                    <a:gd name="T2" fmla="*/ 4 w 4"/>
                    <a:gd name="T3" fmla="*/ 0 h 1"/>
                    <a:gd name="T4" fmla="*/ 1 w 4"/>
                    <a:gd name="T5" fmla="*/ 0 h 1"/>
                    <a:gd name="T6" fmla="*/ 0 w 4"/>
                    <a:gd name="T7" fmla="*/ 1 h 1"/>
                    <a:gd name="T8" fmla="*/ 1 w 4"/>
                    <a:gd name="T9" fmla="*/ 1 h 1"/>
                    <a:gd name="T10" fmla="*/ 3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0"/>
                        <a:pt x="4" y="0"/>
                        <a:pt x="4" y="0"/>
                      </a:cubicBezTo>
                      <a:cubicBezTo>
                        <a:pt x="3" y="0"/>
                        <a:pt x="2" y="0"/>
                        <a:pt x="1" y="0"/>
                      </a:cubicBezTo>
                      <a:cubicBezTo>
                        <a:pt x="0" y="1"/>
                        <a:pt x="0" y="1"/>
                        <a:pt x="0" y="1"/>
                      </a:cubicBezTo>
                      <a:cubicBezTo>
                        <a:pt x="0" y="1"/>
                        <a:pt x="1" y="1"/>
                        <a:pt x="1" y="1"/>
                      </a:cubicBezTo>
                      <a:cubicBezTo>
                        <a:pt x="2" y="1"/>
                        <a:pt x="3" y="0"/>
                        <a:pt x="3"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9" name="Freeform 36">
                  <a:extLst>
                    <a:ext uri="{FF2B5EF4-FFF2-40B4-BE49-F238E27FC236}">
                      <a16:creationId xmlns:a16="http://schemas.microsoft.com/office/drawing/2014/main" id="{0836376B-74BA-43E7-90F0-5F9B4CDAC2AC}"/>
                    </a:ext>
                  </a:extLst>
                </p:cNvPr>
                <p:cNvSpPr>
                  <a:spLocks/>
                </p:cNvSpPr>
                <p:nvPr userDrawn="1"/>
              </p:nvSpPr>
              <p:spPr bwMode="auto">
                <a:xfrm>
                  <a:off x="4361" y="1392"/>
                  <a:ext cx="25" cy="15"/>
                </a:xfrm>
                <a:custGeom>
                  <a:avLst/>
                  <a:gdLst>
                    <a:gd name="T0" fmla="*/ 3 w 5"/>
                    <a:gd name="T1" fmla="*/ 1 h 3"/>
                    <a:gd name="T2" fmla="*/ 2 w 5"/>
                    <a:gd name="T3" fmla="*/ 3 h 3"/>
                    <a:gd name="T4" fmla="*/ 5 w 5"/>
                    <a:gd name="T5" fmla="*/ 1 h 3"/>
                    <a:gd name="T6" fmla="*/ 3 w 5"/>
                    <a:gd name="T7" fmla="*/ 1 h 3"/>
                    <a:gd name="T8" fmla="*/ 4 w 5"/>
                    <a:gd name="T9" fmla="*/ 0 h 3"/>
                    <a:gd name="T10" fmla="*/ 3 w 5"/>
                    <a:gd name="T11" fmla="*/ 1 h 3"/>
                    <a:gd name="T12" fmla="*/ 3 w 5"/>
                    <a:gd name="T13" fmla="*/ 1 h 3"/>
                    <a:gd name="T14" fmla="*/ 3 w 5"/>
                    <a:gd name="T15" fmla="*/ 1 h 3"/>
                    <a:gd name="T16" fmla="*/ 3 w 5"/>
                    <a:gd name="T17" fmla="*/ 1 h 3"/>
                    <a:gd name="T18" fmla="*/ 3 w 5"/>
                    <a:gd name="T19" fmla="*/ 1 h 3"/>
                    <a:gd name="T20" fmla="*/ 3 w 5"/>
                    <a:gd name="T21" fmla="*/ 1 h 3"/>
                    <a:gd name="T22" fmla="*/ 3 w 5"/>
                    <a:gd name="T23" fmla="*/ 1 h 3"/>
                    <a:gd name="T24" fmla="*/ 3 w 5"/>
                    <a:gd name="T25" fmla="*/ 1 h 3"/>
                    <a:gd name="T26" fmla="*/ 3 w 5"/>
                    <a:gd name="T27" fmla="*/ 1 h 3"/>
                    <a:gd name="T28" fmla="*/ 3 w 5"/>
                    <a:gd name="T29" fmla="*/ 1 h 3"/>
                    <a:gd name="T30" fmla="*/ 0 w 5"/>
                    <a:gd name="T31" fmla="*/ 2 h 3"/>
                    <a:gd name="T32" fmla="*/ 3 w 5"/>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3">
                      <a:moveTo>
                        <a:pt x="3" y="1"/>
                      </a:moveTo>
                      <a:cubicBezTo>
                        <a:pt x="3" y="2"/>
                        <a:pt x="1" y="3"/>
                        <a:pt x="2" y="3"/>
                      </a:cubicBezTo>
                      <a:cubicBezTo>
                        <a:pt x="4" y="3"/>
                        <a:pt x="4" y="2"/>
                        <a:pt x="5" y="1"/>
                      </a:cubicBezTo>
                      <a:cubicBezTo>
                        <a:pt x="1" y="3"/>
                        <a:pt x="5" y="1"/>
                        <a:pt x="3" y="1"/>
                      </a:cubicBezTo>
                      <a:cubicBezTo>
                        <a:pt x="3" y="1"/>
                        <a:pt x="4" y="1"/>
                        <a:pt x="4" y="0"/>
                      </a:cubicBezTo>
                      <a:cubicBezTo>
                        <a:pt x="4"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3" y="1"/>
                        <a:pt x="3" y="1"/>
                      </a:cubicBezTo>
                      <a:cubicBezTo>
                        <a:pt x="3" y="1"/>
                        <a:pt x="3" y="1"/>
                        <a:pt x="3" y="1"/>
                      </a:cubicBezTo>
                      <a:cubicBezTo>
                        <a:pt x="3" y="1"/>
                        <a:pt x="3" y="1"/>
                        <a:pt x="3" y="1"/>
                      </a:cubicBezTo>
                      <a:cubicBezTo>
                        <a:pt x="0" y="2"/>
                        <a:pt x="0" y="2"/>
                        <a:pt x="0" y="2"/>
                      </a:cubicBezTo>
                      <a:cubicBezTo>
                        <a:pt x="0" y="2"/>
                        <a:pt x="1"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0" name="Freeform 37">
                  <a:extLst>
                    <a:ext uri="{FF2B5EF4-FFF2-40B4-BE49-F238E27FC236}">
                      <a16:creationId xmlns:a16="http://schemas.microsoft.com/office/drawing/2014/main" id="{1AA1D03E-BD70-4854-B593-35980DB62248}"/>
                    </a:ext>
                  </a:extLst>
                </p:cNvPr>
                <p:cNvSpPr>
                  <a:spLocks/>
                </p:cNvSpPr>
                <p:nvPr userDrawn="1"/>
              </p:nvSpPr>
              <p:spPr bwMode="auto">
                <a:xfrm>
                  <a:off x="4455"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1" name="Freeform 38">
                  <a:extLst>
                    <a:ext uri="{FF2B5EF4-FFF2-40B4-BE49-F238E27FC236}">
                      <a16:creationId xmlns:a16="http://schemas.microsoft.com/office/drawing/2014/main" id="{BBBAC467-F113-4028-8002-F182A43B31AE}"/>
                    </a:ext>
                  </a:extLst>
                </p:cNvPr>
                <p:cNvSpPr>
                  <a:spLocks/>
                </p:cNvSpPr>
                <p:nvPr userDrawn="1"/>
              </p:nvSpPr>
              <p:spPr bwMode="auto">
                <a:xfrm>
                  <a:off x="4436" y="1352"/>
                  <a:ext cx="24" cy="15"/>
                </a:xfrm>
                <a:custGeom>
                  <a:avLst/>
                  <a:gdLst>
                    <a:gd name="T0" fmla="*/ 3 w 5"/>
                    <a:gd name="T1" fmla="*/ 3 h 3"/>
                    <a:gd name="T2" fmla="*/ 4 w 5"/>
                    <a:gd name="T3" fmla="*/ 1 h 3"/>
                    <a:gd name="T4" fmla="*/ 4 w 5"/>
                    <a:gd name="T5" fmla="*/ 2 h 3"/>
                    <a:gd name="T6" fmla="*/ 4 w 5"/>
                    <a:gd name="T7" fmla="*/ 1 h 3"/>
                    <a:gd name="T8" fmla="*/ 4 w 5"/>
                    <a:gd name="T9" fmla="*/ 1 h 3"/>
                    <a:gd name="T10" fmla="*/ 1 w 5"/>
                    <a:gd name="T11" fmla="*/ 3 h 3"/>
                    <a:gd name="T12" fmla="*/ 3 w 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3"/>
                      </a:moveTo>
                      <a:cubicBezTo>
                        <a:pt x="3" y="2"/>
                        <a:pt x="3" y="2"/>
                        <a:pt x="4" y="1"/>
                      </a:cubicBezTo>
                      <a:cubicBezTo>
                        <a:pt x="4" y="1"/>
                        <a:pt x="4" y="2"/>
                        <a:pt x="4" y="2"/>
                      </a:cubicBezTo>
                      <a:cubicBezTo>
                        <a:pt x="5" y="1"/>
                        <a:pt x="5" y="0"/>
                        <a:pt x="4" y="1"/>
                      </a:cubicBezTo>
                      <a:cubicBezTo>
                        <a:pt x="4" y="1"/>
                        <a:pt x="4" y="1"/>
                        <a:pt x="4" y="1"/>
                      </a:cubicBezTo>
                      <a:cubicBezTo>
                        <a:pt x="2" y="2"/>
                        <a:pt x="0" y="3"/>
                        <a:pt x="1" y="3"/>
                      </a:cubicBezTo>
                      <a:cubicBezTo>
                        <a:pt x="1"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2" name="Freeform 39">
                  <a:extLst>
                    <a:ext uri="{FF2B5EF4-FFF2-40B4-BE49-F238E27FC236}">
                      <a16:creationId xmlns:a16="http://schemas.microsoft.com/office/drawing/2014/main" id="{4D1324A7-E43A-4F83-88A9-7FAE35A595FF}"/>
                    </a:ext>
                  </a:extLst>
                </p:cNvPr>
                <p:cNvSpPr>
                  <a:spLocks/>
                </p:cNvSpPr>
                <p:nvPr userDrawn="1"/>
              </p:nvSpPr>
              <p:spPr bwMode="auto">
                <a:xfrm>
                  <a:off x="4401" y="1387"/>
                  <a:ext cx="15" cy="10"/>
                </a:xfrm>
                <a:custGeom>
                  <a:avLst/>
                  <a:gdLst>
                    <a:gd name="T0" fmla="*/ 3 w 3"/>
                    <a:gd name="T1" fmla="*/ 0 h 2"/>
                    <a:gd name="T2" fmla="*/ 0 w 3"/>
                    <a:gd name="T3" fmla="*/ 2 h 2"/>
                    <a:gd name="T4" fmla="*/ 2 w 3"/>
                    <a:gd name="T5" fmla="*/ 2 h 2"/>
                    <a:gd name="T6" fmla="*/ 2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3" y="0"/>
                        <a:pt x="0" y="2"/>
                        <a:pt x="0" y="2"/>
                      </a:cubicBezTo>
                      <a:cubicBezTo>
                        <a:pt x="2" y="2"/>
                        <a:pt x="2" y="2"/>
                        <a:pt x="2" y="2"/>
                      </a:cubicBezTo>
                      <a:cubicBezTo>
                        <a:pt x="2" y="2"/>
                        <a:pt x="2" y="2"/>
                        <a:pt x="2" y="2"/>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3" name="Freeform 40">
                  <a:extLst>
                    <a:ext uri="{FF2B5EF4-FFF2-40B4-BE49-F238E27FC236}">
                      <a16:creationId xmlns:a16="http://schemas.microsoft.com/office/drawing/2014/main" id="{1084BE8F-237C-4890-B2F3-C5C0EFDAC4E7}"/>
                    </a:ext>
                  </a:extLst>
                </p:cNvPr>
                <p:cNvSpPr>
                  <a:spLocks/>
                </p:cNvSpPr>
                <p:nvPr userDrawn="1"/>
              </p:nvSpPr>
              <p:spPr bwMode="auto">
                <a:xfrm>
                  <a:off x="4331" y="1402"/>
                  <a:ext cx="5" cy="10"/>
                </a:xfrm>
                <a:custGeom>
                  <a:avLst/>
                  <a:gdLst>
                    <a:gd name="T0" fmla="*/ 5 w 5"/>
                    <a:gd name="T1" fmla="*/ 5 h 10"/>
                    <a:gd name="T2" fmla="*/ 5 w 5"/>
                    <a:gd name="T3" fmla="*/ 0 h 10"/>
                    <a:gd name="T4" fmla="*/ 0 w 5"/>
                    <a:gd name="T5" fmla="*/ 10 h 10"/>
                    <a:gd name="T6" fmla="*/ 5 w 5"/>
                    <a:gd name="T7" fmla="*/ 5 h 10"/>
                  </a:gdLst>
                  <a:ahLst/>
                  <a:cxnLst>
                    <a:cxn ang="0">
                      <a:pos x="T0" y="T1"/>
                    </a:cxn>
                    <a:cxn ang="0">
                      <a:pos x="T2" y="T3"/>
                    </a:cxn>
                    <a:cxn ang="0">
                      <a:pos x="T4" y="T5"/>
                    </a:cxn>
                    <a:cxn ang="0">
                      <a:pos x="T6" y="T7"/>
                    </a:cxn>
                  </a:cxnLst>
                  <a:rect l="0" t="0" r="r" b="b"/>
                  <a:pathLst>
                    <a:path w="5" h="10">
                      <a:moveTo>
                        <a:pt x="5" y="5"/>
                      </a:moveTo>
                      <a:lnTo>
                        <a:pt x="5" y="0"/>
                      </a:lnTo>
                      <a:lnTo>
                        <a:pt x="0" y="1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4" name="Freeform 41">
                  <a:extLst>
                    <a:ext uri="{FF2B5EF4-FFF2-40B4-BE49-F238E27FC236}">
                      <a16:creationId xmlns:a16="http://schemas.microsoft.com/office/drawing/2014/main" id="{570321AE-C5E7-49A2-B6D2-5A689D4634F6}"/>
                    </a:ext>
                  </a:extLst>
                </p:cNvPr>
                <p:cNvSpPr>
                  <a:spLocks/>
                </p:cNvSpPr>
                <p:nvPr userDrawn="1"/>
              </p:nvSpPr>
              <p:spPr bwMode="auto">
                <a:xfrm>
                  <a:off x="4311" y="1407"/>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5" name="Freeform 42">
                  <a:extLst>
                    <a:ext uri="{FF2B5EF4-FFF2-40B4-BE49-F238E27FC236}">
                      <a16:creationId xmlns:a16="http://schemas.microsoft.com/office/drawing/2014/main" id="{9F3D4053-4728-4547-9A7A-9141D764D0AD}"/>
                    </a:ext>
                  </a:extLst>
                </p:cNvPr>
                <p:cNvSpPr>
                  <a:spLocks/>
                </p:cNvSpPr>
                <p:nvPr userDrawn="1"/>
              </p:nvSpPr>
              <p:spPr bwMode="auto">
                <a:xfrm>
                  <a:off x="3689" y="10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6" name="Freeform 43">
                  <a:extLst>
                    <a:ext uri="{FF2B5EF4-FFF2-40B4-BE49-F238E27FC236}">
                      <a16:creationId xmlns:a16="http://schemas.microsoft.com/office/drawing/2014/main" id="{F0D43B14-68B0-49CF-B632-DF512F520275}"/>
                    </a:ext>
                  </a:extLst>
                </p:cNvPr>
                <p:cNvSpPr>
                  <a:spLocks/>
                </p:cNvSpPr>
                <p:nvPr userDrawn="1"/>
              </p:nvSpPr>
              <p:spPr bwMode="auto">
                <a:xfrm>
                  <a:off x="3659" y="10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7" name="Freeform 44">
                  <a:extLst>
                    <a:ext uri="{FF2B5EF4-FFF2-40B4-BE49-F238E27FC236}">
                      <a16:creationId xmlns:a16="http://schemas.microsoft.com/office/drawing/2014/main" id="{E35313A9-2E89-425C-87A5-E1EA14941D36}"/>
                    </a:ext>
                  </a:extLst>
                </p:cNvPr>
                <p:cNvSpPr>
                  <a:spLocks/>
                </p:cNvSpPr>
                <p:nvPr userDrawn="1"/>
              </p:nvSpPr>
              <p:spPr bwMode="auto">
                <a:xfrm>
                  <a:off x="3819" y="1412"/>
                  <a:ext cx="15" cy="5"/>
                </a:xfrm>
                <a:custGeom>
                  <a:avLst/>
                  <a:gdLst>
                    <a:gd name="T0" fmla="*/ 3 w 3"/>
                    <a:gd name="T1" fmla="*/ 1 h 1"/>
                    <a:gd name="T2" fmla="*/ 0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1"/>
                        <a:pt x="0" y="0"/>
                        <a:pt x="0" y="0"/>
                      </a:cubicBezTo>
                      <a:cubicBezTo>
                        <a:pt x="0" y="1"/>
                        <a:pt x="0" y="1"/>
                        <a:pt x="0" y="1"/>
                      </a:cubicBezTo>
                      <a:cubicBezTo>
                        <a:pt x="1" y="1"/>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8" name="Freeform 45">
                  <a:extLst>
                    <a:ext uri="{FF2B5EF4-FFF2-40B4-BE49-F238E27FC236}">
                      <a16:creationId xmlns:a16="http://schemas.microsoft.com/office/drawing/2014/main" id="{F6EEAB4C-A44A-442E-8053-4E7FE071B1CC}"/>
                    </a:ext>
                  </a:extLst>
                </p:cNvPr>
                <p:cNvSpPr>
                  <a:spLocks/>
                </p:cNvSpPr>
                <p:nvPr userDrawn="1"/>
              </p:nvSpPr>
              <p:spPr bwMode="auto">
                <a:xfrm>
                  <a:off x="3545" y="1302"/>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9" name="Freeform 46">
                  <a:extLst>
                    <a:ext uri="{FF2B5EF4-FFF2-40B4-BE49-F238E27FC236}">
                      <a16:creationId xmlns:a16="http://schemas.microsoft.com/office/drawing/2014/main" id="{E47E8160-D1D9-4ABB-957E-8EB27D246195}"/>
                    </a:ext>
                  </a:extLst>
                </p:cNvPr>
                <p:cNvSpPr>
                  <a:spLocks/>
                </p:cNvSpPr>
                <p:nvPr userDrawn="1"/>
              </p:nvSpPr>
              <p:spPr bwMode="auto">
                <a:xfrm>
                  <a:off x="3530" y="1292"/>
                  <a:ext cx="0" cy="10"/>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0" name="Freeform 47">
                  <a:extLst>
                    <a:ext uri="{FF2B5EF4-FFF2-40B4-BE49-F238E27FC236}">
                      <a16:creationId xmlns:a16="http://schemas.microsoft.com/office/drawing/2014/main" id="{2CE18BEE-D6F0-40EA-8DD0-578C3F39A0D9}"/>
                    </a:ext>
                  </a:extLst>
                </p:cNvPr>
                <p:cNvSpPr>
                  <a:spLocks/>
                </p:cNvSpPr>
                <p:nvPr userDrawn="1"/>
              </p:nvSpPr>
              <p:spPr bwMode="auto">
                <a:xfrm>
                  <a:off x="3774" y="893"/>
                  <a:ext cx="5" cy="10"/>
                </a:xfrm>
                <a:custGeom>
                  <a:avLst/>
                  <a:gdLst>
                    <a:gd name="T0" fmla="*/ 1 w 1"/>
                    <a:gd name="T1" fmla="*/ 2 h 2"/>
                    <a:gd name="T2" fmla="*/ 1 w 1"/>
                    <a:gd name="T3" fmla="*/ 2 h 2"/>
                    <a:gd name="T4" fmla="*/ 1 w 1"/>
                    <a:gd name="T5" fmla="*/ 0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1"/>
                        <a:pt x="0"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1" name="Freeform 48">
                  <a:extLst>
                    <a:ext uri="{FF2B5EF4-FFF2-40B4-BE49-F238E27FC236}">
                      <a16:creationId xmlns:a16="http://schemas.microsoft.com/office/drawing/2014/main" id="{9989E930-56D2-494D-A192-B181D2BC1BED}"/>
                    </a:ext>
                  </a:extLst>
                </p:cNvPr>
                <p:cNvSpPr>
                  <a:spLocks/>
                </p:cNvSpPr>
                <p:nvPr userDrawn="1"/>
              </p:nvSpPr>
              <p:spPr bwMode="auto">
                <a:xfrm>
                  <a:off x="4107" y="1397"/>
                  <a:ext cx="15" cy="5"/>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0" y="0"/>
                      </a:cubicBezTo>
                      <a:cubicBezTo>
                        <a:pt x="1" y="0"/>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2" name="Freeform 49">
                  <a:extLst>
                    <a:ext uri="{FF2B5EF4-FFF2-40B4-BE49-F238E27FC236}">
                      <a16:creationId xmlns:a16="http://schemas.microsoft.com/office/drawing/2014/main" id="{B26319F5-E20E-4BDF-909F-31B696C92D9B}"/>
                    </a:ext>
                  </a:extLst>
                </p:cNvPr>
                <p:cNvSpPr>
                  <a:spLocks/>
                </p:cNvSpPr>
                <p:nvPr userDrawn="1"/>
              </p:nvSpPr>
              <p:spPr bwMode="auto">
                <a:xfrm>
                  <a:off x="3694" y="10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3" name="Freeform 50">
                  <a:extLst>
                    <a:ext uri="{FF2B5EF4-FFF2-40B4-BE49-F238E27FC236}">
                      <a16:creationId xmlns:a16="http://schemas.microsoft.com/office/drawing/2014/main" id="{D424D481-2515-43F1-87B8-26139EDEA1EE}"/>
                    </a:ext>
                  </a:extLst>
                </p:cNvPr>
                <p:cNvSpPr>
                  <a:spLocks/>
                </p:cNvSpPr>
                <p:nvPr userDrawn="1"/>
              </p:nvSpPr>
              <p:spPr bwMode="auto">
                <a:xfrm>
                  <a:off x="4097" y="1387"/>
                  <a:ext cx="10" cy="1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0"/>
                        <a:pt x="0" y="1"/>
                      </a:cubicBezTo>
                      <a:cubicBezTo>
                        <a:pt x="1" y="1"/>
                        <a:pt x="2" y="1"/>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4" name="Freeform 51">
                  <a:extLst>
                    <a:ext uri="{FF2B5EF4-FFF2-40B4-BE49-F238E27FC236}">
                      <a16:creationId xmlns:a16="http://schemas.microsoft.com/office/drawing/2014/main" id="{820D8F6A-BD69-4FF7-8F51-110FE6DC77D7}"/>
                    </a:ext>
                  </a:extLst>
                </p:cNvPr>
                <p:cNvSpPr>
                  <a:spLocks/>
                </p:cNvSpPr>
                <p:nvPr userDrawn="1"/>
              </p:nvSpPr>
              <p:spPr bwMode="auto">
                <a:xfrm>
                  <a:off x="4281" y="9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5" name="Freeform 52">
                  <a:extLst>
                    <a:ext uri="{FF2B5EF4-FFF2-40B4-BE49-F238E27FC236}">
                      <a16:creationId xmlns:a16="http://schemas.microsoft.com/office/drawing/2014/main" id="{55341A48-01B8-44E3-8C70-B93ADDB52344}"/>
                    </a:ext>
                  </a:extLst>
                </p:cNvPr>
                <p:cNvSpPr>
                  <a:spLocks/>
                </p:cNvSpPr>
                <p:nvPr userDrawn="1"/>
              </p:nvSpPr>
              <p:spPr bwMode="auto">
                <a:xfrm>
                  <a:off x="4396" y="111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6" name="Rectangle 53">
                  <a:extLst>
                    <a:ext uri="{FF2B5EF4-FFF2-40B4-BE49-F238E27FC236}">
                      <a16:creationId xmlns:a16="http://schemas.microsoft.com/office/drawing/2014/main" id="{D84EFA8E-094A-4AC2-9EFE-62BE0E597378}"/>
                    </a:ext>
                  </a:extLst>
                </p:cNvPr>
                <p:cNvSpPr>
                  <a:spLocks noChangeArrowheads="1"/>
                </p:cNvSpPr>
                <p:nvPr userDrawn="1"/>
              </p:nvSpPr>
              <p:spPr bwMode="auto">
                <a:xfrm>
                  <a:off x="4237" y="1417"/>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7" name="Freeform 54">
                  <a:extLst>
                    <a:ext uri="{FF2B5EF4-FFF2-40B4-BE49-F238E27FC236}">
                      <a16:creationId xmlns:a16="http://schemas.microsoft.com/office/drawing/2014/main" id="{511D6893-58D3-45D3-8040-2786AF311008}"/>
                    </a:ext>
                  </a:extLst>
                </p:cNvPr>
                <p:cNvSpPr>
                  <a:spLocks/>
                </p:cNvSpPr>
                <p:nvPr userDrawn="1"/>
              </p:nvSpPr>
              <p:spPr bwMode="auto">
                <a:xfrm>
                  <a:off x="4256" y="143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8" name="Freeform 55">
                  <a:extLst>
                    <a:ext uri="{FF2B5EF4-FFF2-40B4-BE49-F238E27FC236}">
                      <a16:creationId xmlns:a16="http://schemas.microsoft.com/office/drawing/2014/main" id="{FDCD5A45-8B08-44D8-8C4F-4855D808EBAD}"/>
                    </a:ext>
                  </a:extLst>
                </p:cNvPr>
                <p:cNvSpPr>
                  <a:spLocks/>
                </p:cNvSpPr>
                <p:nvPr userDrawn="1"/>
              </p:nvSpPr>
              <p:spPr bwMode="auto">
                <a:xfrm>
                  <a:off x="4042" y="13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9" name="Freeform 56">
                  <a:extLst>
                    <a:ext uri="{FF2B5EF4-FFF2-40B4-BE49-F238E27FC236}">
                      <a16:creationId xmlns:a16="http://schemas.microsoft.com/office/drawing/2014/main" id="{C91A2DF7-3B7E-457F-BA65-A2DA026838EA}"/>
                    </a:ext>
                  </a:extLst>
                </p:cNvPr>
                <p:cNvSpPr>
                  <a:spLocks/>
                </p:cNvSpPr>
                <p:nvPr userDrawn="1"/>
              </p:nvSpPr>
              <p:spPr bwMode="auto">
                <a:xfrm>
                  <a:off x="4242" y="1417"/>
                  <a:ext cx="4"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0" name="Freeform 57">
                  <a:extLst>
                    <a:ext uri="{FF2B5EF4-FFF2-40B4-BE49-F238E27FC236}">
                      <a16:creationId xmlns:a16="http://schemas.microsoft.com/office/drawing/2014/main" id="{29B86629-9AC4-423A-B05A-00A1BE7EF898}"/>
                    </a:ext>
                  </a:extLst>
                </p:cNvPr>
                <p:cNvSpPr>
                  <a:spLocks/>
                </p:cNvSpPr>
                <p:nvPr userDrawn="1"/>
              </p:nvSpPr>
              <p:spPr bwMode="auto">
                <a:xfrm>
                  <a:off x="4242" y="1417"/>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1" name="Freeform 58">
                  <a:extLst>
                    <a:ext uri="{FF2B5EF4-FFF2-40B4-BE49-F238E27FC236}">
                      <a16:creationId xmlns:a16="http://schemas.microsoft.com/office/drawing/2014/main" id="{5FA07CA4-D95E-4DB1-A330-477E8BB99C87}"/>
                    </a:ext>
                  </a:extLst>
                </p:cNvPr>
                <p:cNvSpPr>
                  <a:spLocks/>
                </p:cNvSpPr>
                <p:nvPr userDrawn="1"/>
              </p:nvSpPr>
              <p:spPr bwMode="auto">
                <a:xfrm>
                  <a:off x="4232" y="1417"/>
                  <a:ext cx="10"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2" name="Freeform 59">
                  <a:extLst>
                    <a:ext uri="{FF2B5EF4-FFF2-40B4-BE49-F238E27FC236}">
                      <a16:creationId xmlns:a16="http://schemas.microsoft.com/office/drawing/2014/main" id="{E8EAFB62-96AD-4DDB-808B-DBBE452854BC}"/>
                    </a:ext>
                  </a:extLst>
                </p:cNvPr>
                <p:cNvSpPr>
                  <a:spLocks/>
                </p:cNvSpPr>
                <p:nvPr userDrawn="1"/>
              </p:nvSpPr>
              <p:spPr bwMode="auto">
                <a:xfrm>
                  <a:off x="4033" y="71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3" name="Freeform 60">
                  <a:extLst>
                    <a:ext uri="{FF2B5EF4-FFF2-40B4-BE49-F238E27FC236}">
                      <a16:creationId xmlns:a16="http://schemas.microsoft.com/office/drawing/2014/main" id="{DD59546A-9AE4-4C09-80C5-E5F4BB13344E}"/>
                    </a:ext>
                  </a:extLst>
                </p:cNvPr>
                <p:cNvSpPr>
                  <a:spLocks/>
                </p:cNvSpPr>
                <p:nvPr userDrawn="1"/>
              </p:nvSpPr>
              <p:spPr bwMode="auto">
                <a:xfrm>
                  <a:off x="3714" y="1452"/>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4" name="Freeform 61">
                  <a:extLst>
                    <a:ext uri="{FF2B5EF4-FFF2-40B4-BE49-F238E27FC236}">
                      <a16:creationId xmlns:a16="http://schemas.microsoft.com/office/drawing/2014/main" id="{E1ACB91A-FF2A-4FB2-A22E-E74EDA4643A4}"/>
                    </a:ext>
                  </a:extLst>
                </p:cNvPr>
                <p:cNvSpPr>
                  <a:spLocks/>
                </p:cNvSpPr>
                <p:nvPr userDrawn="1"/>
              </p:nvSpPr>
              <p:spPr bwMode="auto">
                <a:xfrm>
                  <a:off x="3699" y="1442"/>
                  <a:ext cx="15" cy="10"/>
                </a:xfrm>
                <a:custGeom>
                  <a:avLst/>
                  <a:gdLst>
                    <a:gd name="T0" fmla="*/ 0 w 3"/>
                    <a:gd name="T1" fmla="*/ 2 h 2"/>
                    <a:gd name="T2" fmla="*/ 3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cubicBezTo>
                        <a:pt x="2" y="2"/>
                        <a:pt x="2" y="2"/>
                        <a:pt x="3" y="2"/>
                      </a:cubicBezTo>
                      <a:cubicBezTo>
                        <a:pt x="3" y="0"/>
                        <a:pt x="3" y="0"/>
                        <a:pt x="3"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6" name="Freeform 63">
                  <a:extLst>
                    <a:ext uri="{FF2B5EF4-FFF2-40B4-BE49-F238E27FC236}">
                      <a16:creationId xmlns:a16="http://schemas.microsoft.com/office/drawing/2014/main" id="{04704A7C-8C64-49BB-9F1D-FF73470BBD3B}"/>
                    </a:ext>
                  </a:extLst>
                </p:cNvPr>
                <p:cNvSpPr>
                  <a:spLocks/>
                </p:cNvSpPr>
                <p:nvPr userDrawn="1"/>
              </p:nvSpPr>
              <p:spPr bwMode="auto">
                <a:xfrm>
                  <a:off x="3530" y="1297"/>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7" name="Freeform 64">
                  <a:extLst>
                    <a:ext uri="{FF2B5EF4-FFF2-40B4-BE49-F238E27FC236}">
                      <a16:creationId xmlns:a16="http://schemas.microsoft.com/office/drawing/2014/main" id="{1388D827-DC6E-485B-8ADA-A5A70E09E1DA}"/>
                    </a:ext>
                  </a:extLst>
                </p:cNvPr>
                <p:cNvSpPr>
                  <a:spLocks/>
                </p:cNvSpPr>
                <p:nvPr userDrawn="1"/>
              </p:nvSpPr>
              <p:spPr bwMode="auto">
                <a:xfrm>
                  <a:off x="3779" y="9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8" name="Freeform 65">
                  <a:extLst>
                    <a:ext uri="{FF2B5EF4-FFF2-40B4-BE49-F238E27FC236}">
                      <a16:creationId xmlns:a16="http://schemas.microsoft.com/office/drawing/2014/main" id="{C1F32A46-26DF-429C-9C9E-5CD26419FD7F}"/>
                    </a:ext>
                  </a:extLst>
                </p:cNvPr>
                <p:cNvSpPr>
                  <a:spLocks/>
                </p:cNvSpPr>
                <p:nvPr userDrawn="1"/>
              </p:nvSpPr>
              <p:spPr bwMode="auto">
                <a:xfrm>
                  <a:off x="3988" y="1407"/>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9" name="Freeform 66">
                  <a:extLst>
                    <a:ext uri="{FF2B5EF4-FFF2-40B4-BE49-F238E27FC236}">
                      <a16:creationId xmlns:a16="http://schemas.microsoft.com/office/drawing/2014/main" id="{516B814D-DA18-4150-8133-5BEA989E14BD}"/>
                    </a:ext>
                  </a:extLst>
                </p:cNvPr>
                <p:cNvSpPr>
                  <a:spLocks/>
                </p:cNvSpPr>
                <p:nvPr userDrawn="1"/>
              </p:nvSpPr>
              <p:spPr bwMode="auto">
                <a:xfrm>
                  <a:off x="4271" y="1412"/>
                  <a:ext cx="10" cy="5"/>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cubicBezTo>
                        <a:pt x="2"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0" name="Freeform 67">
                  <a:extLst>
                    <a:ext uri="{FF2B5EF4-FFF2-40B4-BE49-F238E27FC236}">
                      <a16:creationId xmlns:a16="http://schemas.microsoft.com/office/drawing/2014/main" id="{A4068D9D-03C3-492B-B8D3-5CBCCC9771F9}"/>
                    </a:ext>
                  </a:extLst>
                </p:cNvPr>
                <p:cNvSpPr>
                  <a:spLocks/>
                </p:cNvSpPr>
                <p:nvPr userDrawn="1"/>
              </p:nvSpPr>
              <p:spPr bwMode="auto">
                <a:xfrm>
                  <a:off x="4361" y="1422"/>
                  <a:ext cx="10" cy="5"/>
                </a:xfrm>
                <a:custGeom>
                  <a:avLst/>
                  <a:gdLst>
                    <a:gd name="T0" fmla="*/ 1 w 2"/>
                    <a:gd name="T1" fmla="*/ 1 h 1"/>
                    <a:gd name="T2" fmla="*/ 2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1" y="0"/>
                        <a:pt x="2" y="0"/>
                      </a:cubicBezTo>
                      <a:cubicBezTo>
                        <a:pt x="1" y="0"/>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1" name="Freeform 68">
                  <a:extLst>
                    <a:ext uri="{FF2B5EF4-FFF2-40B4-BE49-F238E27FC236}">
                      <a16:creationId xmlns:a16="http://schemas.microsoft.com/office/drawing/2014/main" id="{5417F2D4-B254-485C-B885-BFCE0F95A830}"/>
                    </a:ext>
                  </a:extLst>
                </p:cNvPr>
                <p:cNvSpPr>
                  <a:spLocks/>
                </p:cNvSpPr>
                <p:nvPr userDrawn="1"/>
              </p:nvSpPr>
              <p:spPr bwMode="auto">
                <a:xfrm>
                  <a:off x="4291" y="1422"/>
                  <a:ext cx="15" cy="10"/>
                </a:xfrm>
                <a:custGeom>
                  <a:avLst/>
                  <a:gdLst>
                    <a:gd name="T0" fmla="*/ 0 w 3"/>
                    <a:gd name="T1" fmla="*/ 1 h 2"/>
                    <a:gd name="T2" fmla="*/ 3 w 3"/>
                    <a:gd name="T3" fmla="*/ 1 h 2"/>
                    <a:gd name="T4" fmla="*/ 2 w 3"/>
                    <a:gd name="T5" fmla="*/ 1 h 2"/>
                    <a:gd name="T6" fmla="*/ 0 w 3"/>
                    <a:gd name="T7" fmla="*/ 1 h 2"/>
                  </a:gdLst>
                  <a:ahLst/>
                  <a:cxnLst>
                    <a:cxn ang="0">
                      <a:pos x="T0" y="T1"/>
                    </a:cxn>
                    <a:cxn ang="0">
                      <a:pos x="T2" y="T3"/>
                    </a:cxn>
                    <a:cxn ang="0">
                      <a:pos x="T4" y="T5"/>
                    </a:cxn>
                    <a:cxn ang="0">
                      <a:pos x="T6" y="T7"/>
                    </a:cxn>
                  </a:cxnLst>
                  <a:rect l="0" t="0" r="r" b="b"/>
                  <a:pathLst>
                    <a:path w="3" h="2">
                      <a:moveTo>
                        <a:pt x="0" y="1"/>
                      </a:moveTo>
                      <a:cubicBezTo>
                        <a:pt x="0" y="2"/>
                        <a:pt x="1" y="1"/>
                        <a:pt x="3" y="1"/>
                      </a:cubicBezTo>
                      <a:cubicBezTo>
                        <a:pt x="3" y="1"/>
                        <a:pt x="3" y="1"/>
                        <a:pt x="2"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2" name="Freeform 69">
                  <a:extLst>
                    <a:ext uri="{FF2B5EF4-FFF2-40B4-BE49-F238E27FC236}">
                      <a16:creationId xmlns:a16="http://schemas.microsoft.com/office/drawing/2014/main" id="{D64EA2E8-8FB1-40F8-85EA-1E2D973A4FEC}"/>
                    </a:ext>
                  </a:extLst>
                </p:cNvPr>
                <p:cNvSpPr>
                  <a:spLocks/>
                </p:cNvSpPr>
                <p:nvPr userDrawn="1"/>
              </p:nvSpPr>
              <p:spPr bwMode="auto">
                <a:xfrm>
                  <a:off x="4306" y="1422"/>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3" name="Freeform 70">
                  <a:extLst>
                    <a:ext uri="{FF2B5EF4-FFF2-40B4-BE49-F238E27FC236}">
                      <a16:creationId xmlns:a16="http://schemas.microsoft.com/office/drawing/2014/main" id="{2F8E317B-2520-4A20-8665-52B8BB63BF44}"/>
                    </a:ext>
                  </a:extLst>
                </p:cNvPr>
                <p:cNvSpPr>
                  <a:spLocks/>
                </p:cNvSpPr>
                <p:nvPr userDrawn="1"/>
              </p:nvSpPr>
              <p:spPr bwMode="auto">
                <a:xfrm>
                  <a:off x="4207" y="1412"/>
                  <a:ext cx="25" cy="10"/>
                </a:xfrm>
                <a:custGeom>
                  <a:avLst/>
                  <a:gdLst>
                    <a:gd name="T0" fmla="*/ 4 w 5"/>
                    <a:gd name="T1" fmla="*/ 2 h 2"/>
                    <a:gd name="T2" fmla="*/ 4 w 5"/>
                    <a:gd name="T3" fmla="*/ 1 h 2"/>
                    <a:gd name="T4" fmla="*/ 4 w 5"/>
                    <a:gd name="T5" fmla="*/ 2 h 2"/>
                  </a:gdLst>
                  <a:ahLst/>
                  <a:cxnLst>
                    <a:cxn ang="0">
                      <a:pos x="T0" y="T1"/>
                    </a:cxn>
                    <a:cxn ang="0">
                      <a:pos x="T2" y="T3"/>
                    </a:cxn>
                    <a:cxn ang="0">
                      <a:pos x="T4" y="T5"/>
                    </a:cxn>
                  </a:cxnLst>
                  <a:rect l="0" t="0" r="r" b="b"/>
                  <a:pathLst>
                    <a:path w="5" h="2">
                      <a:moveTo>
                        <a:pt x="4" y="2"/>
                      </a:moveTo>
                      <a:cubicBezTo>
                        <a:pt x="4" y="2"/>
                        <a:pt x="4" y="1"/>
                        <a:pt x="4" y="1"/>
                      </a:cubicBezTo>
                      <a:cubicBezTo>
                        <a:pt x="5" y="0"/>
                        <a:pt x="0"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4" name="Freeform 71">
                  <a:extLst>
                    <a:ext uri="{FF2B5EF4-FFF2-40B4-BE49-F238E27FC236}">
                      <a16:creationId xmlns:a16="http://schemas.microsoft.com/office/drawing/2014/main" id="{DE17E1FC-2A66-4401-9581-F781531E870C}"/>
                    </a:ext>
                  </a:extLst>
                </p:cNvPr>
                <p:cNvSpPr>
                  <a:spLocks/>
                </p:cNvSpPr>
                <p:nvPr userDrawn="1"/>
              </p:nvSpPr>
              <p:spPr bwMode="auto">
                <a:xfrm>
                  <a:off x="4291" y="1437"/>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5" name="Freeform 72">
                  <a:extLst>
                    <a:ext uri="{FF2B5EF4-FFF2-40B4-BE49-F238E27FC236}">
                      <a16:creationId xmlns:a16="http://schemas.microsoft.com/office/drawing/2014/main" id="{2B90EF7E-6177-4E38-A926-31C5CECA3D0A}"/>
                    </a:ext>
                  </a:extLst>
                </p:cNvPr>
                <p:cNvSpPr>
                  <a:spLocks/>
                </p:cNvSpPr>
                <p:nvPr userDrawn="1"/>
              </p:nvSpPr>
              <p:spPr bwMode="auto">
                <a:xfrm>
                  <a:off x="4246" y="1437"/>
                  <a:ext cx="15" cy="5"/>
                </a:xfrm>
                <a:custGeom>
                  <a:avLst/>
                  <a:gdLst>
                    <a:gd name="T0" fmla="*/ 0 w 3"/>
                    <a:gd name="T1" fmla="*/ 1 h 1"/>
                    <a:gd name="T2" fmla="*/ 2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2" y="1"/>
                        <a:pt x="2" y="1"/>
                        <a:pt x="2" y="1"/>
                      </a:cubicBezTo>
                      <a:cubicBezTo>
                        <a:pt x="2" y="1"/>
                        <a:pt x="2" y="1"/>
                        <a:pt x="3"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6" name="Freeform 73">
                  <a:extLst>
                    <a:ext uri="{FF2B5EF4-FFF2-40B4-BE49-F238E27FC236}">
                      <a16:creationId xmlns:a16="http://schemas.microsoft.com/office/drawing/2014/main" id="{DCC4852E-AC95-4C24-81FF-B860BEB7344F}"/>
                    </a:ext>
                  </a:extLst>
                </p:cNvPr>
                <p:cNvSpPr>
                  <a:spLocks/>
                </p:cNvSpPr>
                <p:nvPr userDrawn="1"/>
              </p:nvSpPr>
              <p:spPr bwMode="auto">
                <a:xfrm>
                  <a:off x="4261" y="143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7" name="Freeform 74">
                  <a:extLst>
                    <a:ext uri="{FF2B5EF4-FFF2-40B4-BE49-F238E27FC236}">
                      <a16:creationId xmlns:a16="http://schemas.microsoft.com/office/drawing/2014/main" id="{847AAD17-2D0D-4F2F-AD22-FE8A1E9E416F}"/>
                    </a:ext>
                  </a:extLst>
                </p:cNvPr>
                <p:cNvSpPr>
                  <a:spLocks/>
                </p:cNvSpPr>
                <p:nvPr userDrawn="1"/>
              </p:nvSpPr>
              <p:spPr bwMode="auto">
                <a:xfrm>
                  <a:off x="4271" y="1442"/>
                  <a:ext cx="15" cy="0"/>
                </a:xfrm>
                <a:custGeom>
                  <a:avLst/>
                  <a:gdLst>
                    <a:gd name="T0" fmla="*/ 15 w 15"/>
                    <a:gd name="T1" fmla="*/ 10 w 15"/>
                    <a:gd name="T2" fmla="*/ 0 w 15"/>
                    <a:gd name="T3" fmla="*/ 15 w 15"/>
                  </a:gdLst>
                  <a:ahLst/>
                  <a:cxnLst>
                    <a:cxn ang="0">
                      <a:pos x="T0" y="0"/>
                    </a:cxn>
                    <a:cxn ang="0">
                      <a:pos x="T1" y="0"/>
                    </a:cxn>
                    <a:cxn ang="0">
                      <a:pos x="T2" y="0"/>
                    </a:cxn>
                    <a:cxn ang="0">
                      <a:pos x="T3" y="0"/>
                    </a:cxn>
                  </a:cxnLst>
                  <a:rect l="0" t="0" r="r" b="b"/>
                  <a:pathLst>
                    <a:path w="15">
                      <a:moveTo>
                        <a:pt x="15" y="0"/>
                      </a:moveTo>
                      <a:lnTo>
                        <a:pt x="10" y="0"/>
                      </a:lnTo>
                      <a:lnTo>
                        <a:pt x="0" y="0"/>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8" name="Freeform 75">
                  <a:extLst>
                    <a:ext uri="{FF2B5EF4-FFF2-40B4-BE49-F238E27FC236}">
                      <a16:creationId xmlns:a16="http://schemas.microsoft.com/office/drawing/2014/main" id="{761BF2BD-A5D8-41B8-8E71-986388AC24BE}"/>
                    </a:ext>
                  </a:extLst>
                </p:cNvPr>
                <p:cNvSpPr>
                  <a:spLocks/>
                </p:cNvSpPr>
                <p:nvPr userDrawn="1"/>
              </p:nvSpPr>
              <p:spPr bwMode="auto">
                <a:xfrm>
                  <a:off x="4122" y="1422"/>
                  <a:ext cx="15" cy="5"/>
                </a:xfrm>
                <a:custGeom>
                  <a:avLst/>
                  <a:gdLst>
                    <a:gd name="T0" fmla="*/ 2 w 3"/>
                    <a:gd name="T1" fmla="*/ 1 h 1"/>
                    <a:gd name="T2" fmla="*/ 0 w 3"/>
                    <a:gd name="T3" fmla="*/ 0 h 1"/>
                    <a:gd name="T4" fmla="*/ 1 w 3"/>
                    <a:gd name="T5" fmla="*/ 1 h 1"/>
                    <a:gd name="T6" fmla="*/ 2 w 3"/>
                    <a:gd name="T7" fmla="*/ 1 h 1"/>
                  </a:gdLst>
                  <a:ahLst/>
                  <a:cxnLst>
                    <a:cxn ang="0">
                      <a:pos x="T0" y="T1"/>
                    </a:cxn>
                    <a:cxn ang="0">
                      <a:pos x="T2" y="T3"/>
                    </a:cxn>
                    <a:cxn ang="0">
                      <a:pos x="T4" y="T5"/>
                    </a:cxn>
                    <a:cxn ang="0">
                      <a:pos x="T6" y="T7"/>
                    </a:cxn>
                  </a:cxnLst>
                  <a:rect l="0" t="0" r="r" b="b"/>
                  <a:pathLst>
                    <a:path w="3" h="1">
                      <a:moveTo>
                        <a:pt x="2" y="1"/>
                      </a:moveTo>
                      <a:cubicBezTo>
                        <a:pt x="0" y="0"/>
                        <a:pt x="0" y="0"/>
                        <a:pt x="0" y="0"/>
                      </a:cubicBezTo>
                      <a:cubicBezTo>
                        <a:pt x="0" y="0"/>
                        <a:pt x="0" y="1"/>
                        <a:pt x="1" y="1"/>
                      </a:cubicBezTo>
                      <a:cubicBezTo>
                        <a:pt x="2"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9" name="Freeform 76">
                  <a:extLst>
                    <a:ext uri="{FF2B5EF4-FFF2-40B4-BE49-F238E27FC236}">
                      <a16:creationId xmlns:a16="http://schemas.microsoft.com/office/drawing/2014/main" id="{D8A87D80-4EF7-43D1-A7CA-B5EF75171A0A}"/>
                    </a:ext>
                  </a:extLst>
                </p:cNvPr>
                <p:cNvSpPr>
                  <a:spLocks/>
                </p:cNvSpPr>
                <p:nvPr userDrawn="1"/>
              </p:nvSpPr>
              <p:spPr bwMode="auto">
                <a:xfrm>
                  <a:off x="4162" y="144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0" name="Freeform 77">
                  <a:extLst>
                    <a:ext uri="{FF2B5EF4-FFF2-40B4-BE49-F238E27FC236}">
                      <a16:creationId xmlns:a16="http://schemas.microsoft.com/office/drawing/2014/main" id="{D09DDE6C-E763-4218-916C-E0CD2EED8FE5}"/>
                    </a:ext>
                  </a:extLst>
                </p:cNvPr>
                <p:cNvSpPr>
                  <a:spLocks/>
                </p:cNvSpPr>
                <p:nvPr userDrawn="1"/>
              </p:nvSpPr>
              <p:spPr bwMode="auto">
                <a:xfrm>
                  <a:off x="4112" y="1437"/>
                  <a:ext cx="30" cy="5"/>
                </a:xfrm>
                <a:custGeom>
                  <a:avLst/>
                  <a:gdLst>
                    <a:gd name="T0" fmla="*/ 4 w 6"/>
                    <a:gd name="T1" fmla="*/ 0 h 1"/>
                    <a:gd name="T2" fmla="*/ 3 w 6"/>
                    <a:gd name="T3" fmla="*/ 1 h 1"/>
                    <a:gd name="T4" fmla="*/ 4 w 6"/>
                    <a:gd name="T5" fmla="*/ 0 h 1"/>
                  </a:gdLst>
                  <a:ahLst/>
                  <a:cxnLst>
                    <a:cxn ang="0">
                      <a:pos x="T0" y="T1"/>
                    </a:cxn>
                    <a:cxn ang="0">
                      <a:pos x="T2" y="T3"/>
                    </a:cxn>
                    <a:cxn ang="0">
                      <a:pos x="T4" y="T5"/>
                    </a:cxn>
                  </a:cxnLst>
                  <a:rect l="0" t="0" r="r" b="b"/>
                  <a:pathLst>
                    <a:path w="6" h="1">
                      <a:moveTo>
                        <a:pt x="4" y="0"/>
                      </a:moveTo>
                      <a:cubicBezTo>
                        <a:pt x="4" y="1"/>
                        <a:pt x="0" y="0"/>
                        <a:pt x="3" y="1"/>
                      </a:cubicBezTo>
                      <a:cubicBezTo>
                        <a:pt x="4" y="1"/>
                        <a:pt x="6"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1" name="Freeform 78">
                  <a:extLst>
                    <a:ext uri="{FF2B5EF4-FFF2-40B4-BE49-F238E27FC236}">
                      <a16:creationId xmlns:a16="http://schemas.microsoft.com/office/drawing/2014/main" id="{7FCB14AD-25A5-4B3E-A454-9B59453FDAD6}"/>
                    </a:ext>
                  </a:extLst>
                </p:cNvPr>
                <p:cNvSpPr>
                  <a:spLocks/>
                </p:cNvSpPr>
                <p:nvPr userDrawn="1"/>
              </p:nvSpPr>
              <p:spPr bwMode="auto">
                <a:xfrm>
                  <a:off x="3968" y="1392"/>
                  <a:ext cx="5" cy="10"/>
                </a:xfrm>
                <a:custGeom>
                  <a:avLst/>
                  <a:gdLst>
                    <a:gd name="T0" fmla="*/ 0 w 5"/>
                    <a:gd name="T1" fmla="*/ 10 h 10"/>
                    <a:gd name="T2" fmla="*/ 5 w 5"/>
                    <a:gd name="T3" fmla="*/ 5 h 10"/>
                    <a:gd name="T4" fmla="*/ 0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5"/>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2" name="Freeform 79">
                  <a:extLst>
                    <a:ext uri="{FF2B5EF4-FFF2-40B4-BE49-F238E27FC236}">
                      <a16:creationId xmlns:a16="http://schemas.microsoft.com/office/drawing/2014/main" id="{887C3B49-268F-48C7-9F4C-F717B691E9FE}"/>
                    </a:ext>
                  </a:extLst>
                </p:cNvPr>
                <p:cNvSpPr>
                  <a:spLocks/>
                </p:cNvSpPr>
                <p:nvPr userDrawn="1"/>
              </p:nvSpPr>
              <p:spPr bwMode="auto">
                <a:xfrm>
                  <a:off x="3819" y="1462"/>
                  <a:ext cx="24" cy="5"/>
                </a:xfrm>
                <a:custGeom>
                  <a:avLst/>
                  <a:gdLst>
                    <a:gd name="T0" fmla="*/ 1 w 5"/>
                    <a:gd name="T1" fmla="*/ 1 h 1"/>
                    <a:gd name="T2" fmla="*/ 5 w 5"/>
                    <a:gd name="T3" fmla="*/ 0 h 1"/>
                    <a:gd name="T4" fmla="*/ 4 w 5"/>
                    <a:gd name="T5" fmla="*/ 0 h 1"/>
                    <a:gd name="T6" fmla="*/ 3 w 5"/>
                    <a:gd name="T7" fmla="*/ 0 h 1"/>
                    <a:gd name="T8" fmla="*/ 1 w 5"/>
                    <a:gd name="T9" fmla="*/ 1 h 1"/>
                  </a:gdLst>
                  <a:ahLst/>
                  <a:cxnLst>
                    <a:cxn ang="0">
                      <a:pos x="T0" y="T1"/>
                    </a:cxn>
                    <a:cxn ang="0">
                      <a:pos x="T2" y="T3"/>
                    </a:cxn>
                    <a:cxn ang="0">
                      <a:pos x="T4" y="T5"/>
                    </a:cxn>
                    <a:cxn ang="0">
                      <a:pos x="T6" y="T7"/>
                    </a:cxn>
                    <a:cxn ang="0">
                      <a:pos x="T8" y="T9"/>
                    </a:cxn>
                  </a:cxnLst>
                  <a:rect l="0" t="0" r="r" b="b"/>
                  <a:pathLst>
                    <a:path w="5" h="1">
                      <a:moveTo>
                        <a:pt x="1" y="1"/>
                      </a:moveTo>
                      <a:cubicBezTo>
                        <a:pt x="4" y="1"/>
                        <a:pt x="2" y="0"/>
                        <a:pt x="5" y="0"/>
                      </a:cubicBezTo>
                      <a:cubicBezTo>
                        <a:pt x="5" y="0"/>
                        <a:pt x="4" y="0"/>
                        <a:pt x="4" y="0"/>
                      </a:cubicBezTo>
                      <a:cubicBezTo>
                        <a:pt x="3" y="0"/>
                        <a:pt x="3" y="0"/>
                        <a:pt x="3"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3" name="Freeform 80">
                  <a:extLst>
                    <a:ext uri="{FF2B5EF4-FFF2-40B4-BE49-F238E27FC236}">
                      <a16:creationId xmlns:a16="http://schemas.microsoft.com/office/drawing/2014/main" id="{BEE26679-D4F0-4A5F-B85A-F158909E9F18}"/>
                    </a:ext>
                  </a:extLst>
                </p:cNvPr>
                <p:cNvSpPr>
                  <a:spLocks/>
                </p:cNvSpPr>
                <p:nvPr userDrawn="1"/>
              </p:nvSpPr>
              <p:spPr bwMode="auto">
                <a:xfrm>
                  <a:off x="3834" y="1457"/>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4" name="Freeform 81">
                  <a:extLst>
                    <a:ext uri="{FF2B5EF4-FFF2-40B4-BE49-F238E27FC236}">
                      <a16:creationId xmlns:a16="http://schemas.microsoft.com/office/drawing/2014/main" id="{BDC7EFF4-1F7D-475D-AB44-72B4CCEC0E64}"/>
                    </a:ext>
                  </a:extLst>
                </p:cNvPr>
                <p:cNvSpPr>
                  <a:spLocks/>
                </p:cNvSpPr>
                <p:nvPr userDrawn="1"/>
              </p:nvSpPr>
              <p:spPr bwMode="auto">
                <a:xfrm>
                  <a:off x="4421" y="1137"/>
                  <a:ext cx="0" cy="10"/>
                </a:xfrm>
                <a:custGeom>
                  <a:avLst/>
                  <a:gdLst>
                    <a:gd name="T0" fmla="*/ 1 h 2"/>
                    <a:gd name="T1" fmla="*/ 2 h 2"/>
                    <a:gd name="T2" fmla="*/ 1 h 2"/>
                    <a:gd name="T3" fmla="*/ 1 h 2"/>
                  </a:gdLst>
                  <a:ahLst/>
                  <a:cxnLst>
                    <a:cxn ang="0">
                      <a:pos x="0" y="T0"/>
                    </a:cxn>
                    <a:cxn ang="0">
                      <a:pos x="0" y="T1"/>
                    </a:cxn>
                    <a:cxn ang="0">
                      <a:pos x="0" y="T2"/>
                    </a:cxn>
                    <a:cxn ang="0">
                      <a:pos x="0" y="T3"/>
                    </a:cxn>
                  </a:cxnLst>
                  <a:rect l="0" t="0" r="r" b="b"/>
                  <a:pathLst>
                    <a:path h="2">
                      <a:moveTo>
                        <a:pt x="0" y="1"/>
                      </a:moveTo>
                      <a:cubicBezTo>
                        <a:pt x="0" y="0"/>
                        <a:pt x="0" y="2"/>
                        <a:pt x="0" y="2"/>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5" name="Freeform 82">
                  <a:extLst>
                    <a:ext uri="{FF2B5EF4-FFF2-40B4-BE49-F238E27FC236}">
                      <a16:creationId xmlns:a16="http://schemas.microsoft.com/office/drawing/2014/main" id="{89E0A3EE-A833-48AE-A44D-D9F2D8E25A17}"/>
                    </a:ext>
                  </a:extLst>
                </p:cNvPr>
                <p:cNvSpPr>
                  <a:spLocks/>
                </p:cNvSpPr>
                <p:nvPr userDrawn="1"/>
              </p:nvSpPr>
              <p:spPr bwMode="auto">
                <a:xfrm>
                  <a:off x="4431" y="1147"/>
                  <a:ext cx="10" cy="5"/>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6" name="Freeform 83">
                  <a:extLst>
                    <a:ext uri="{FF2B5EF4-FFF2-40B4-BE49-F238E27FC236}">
                      <a16:creationId xmlns:a16="http://schemas.microsoft.com/office/drawing/2014/main" id="{A83D1B14-7A42-4EDF-B459-0D556B9197A3}"/>
                    </a:ext>
                  </a:extLst>
                </p:cNvPr>
                <p:cNvSpPr>
                  <a:spLocks/>
                </p:cNvSpPr>
                <p:nvPr userDrawn="1"/>
              </p:nvSpPr>
              <p:spPr bwMode="auto">
                <a:xfrm>
                  <a:off x="3585" y="1087"/>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7" name="Freeform 84">
                  <a:extLst>
                    <a:ext uri="{FF2B5EF4-FFF2-40B4-BE49-F238E27FC236}">
                      <a16:creationId xmlns:a16="http://schemas.microsoft.com/office/drawing/2014/main" id="{C9DA6E7C-DA28-4E90-AC7F-583164C41541}"/>
                    </a:ext>
                  </a:extLst>
                </p:cNvPr>
                <p:cNvSpPr>
                  <a:spLocks/>
                </p:cNvSpPr>
                <p:nvPr userDrawn="1"/>
              </p:nvSpPr>
              <p:spPr bwMode="auto">
                <a:xfrm>
                  <a:off x="3689" y="1032"/>
                  <a:ext cx="5" cy="5"/>
                </a:xfrm>
                <a:custGeom>
                  <a:avLst/>
                  <a:gdLst>
                    <a:gd name="T0" fmla="*/ 0 w 5"/>
                    <a:gd name="T1" fmla="*/ 0 h 5"/>
                    <a:gd name="T2" fmla="*/ 0 w 5"/>
                    <a:gd name="T3" fmla="*/ 0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0"/>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8" name="Freeform 85">
                  <a:extLst>
                    <a:ext uri="{FF2B5EF4-FFF2-40B4-BE49-F238E27FC236}">
                      <a16:creationId xmlns:a16="http://schemas.microsoft.com/office/drawing/2014/main" id="{A39CECA8-F2DE-476B-A24B-A497A56D2919}"/>
                    </a:ext>
                  </a:extLst>
                </p:cNvPr>
                <p:cNvSpPr>
                  <a:spLocks/>
                </p:cNvSpPr>
                <p:nvPr userDrawn="1"/>
              </p:nvSpPr>
              <p:spPr bwMode="auto">
                <a:xfrm>
                  <a:off x="3734" y="962"/>
                  <a:ext cx="15" cy="10"/>
                </a:xfrm>
                <a:custGeom>
                  <a:avLst/>
                  <a:gdLst>
                    <a:gd name="T0" fmla="*/ 1 w 3"/>
                    <a:gd name="T1" fmla="*/ 0 h 2"/>
                    <a:gd name="T2" fmla="*/ 0 w 3"/>
                    <a:gd name="T3" fmla="*/ 2 h 2"/>
                    <a:gd name="T4" fmla="*/ 1 w 3"/>
                    <a:gd name="T5" fmla="*/ 0 h 2"/>
                  </a:gdLst>
                  <a:ahLst/>
                  <a:cxnLst>
                    <a:cxn ang="0">
                      <a:pos x="T0" y="T1"/>
                    </a:cxn>
                    <a:cxn ang="0">
                      <a:pos x="T2" y="T3"/>
                    </a:cxn>
                    <a:cxn ang="0">
                      <a:pos x="T4" y="T5"/>
                    </a:cxn>
                  </a:cxnLst>
                  <a:rect l="0" t="0" r="r" b="b"/>
                  <a:pathLst>
                    <a:path w="3" h="2">
                      <a:moveTo>
                        <a:pt x="1" y="0"/>
                      </a:moveTo>
                      <a:cubicBezTo>
                        <a:pt x="1" y="1"/>
                        <a:pt x="1" y="1"/>
                        <a:pt x="0" y="2"/>
                      </a:cubicBezTo>
                      <a:cubicBezTo>
                        <a:pt x="1" y="1"/>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9" name="Freeform 86">
                  <a:extLst>
                    <a:ext uri="{FF2B5EF4-FFF2-40B4-BE49-F238E27FC236}">
                      <a16:creationId xmlns:a16="http://schemas.microsoft.com/office/drawing/2014/main" id="{6B0761A9-5B89-447C-B3E1-429DD58E9695}"/>
                    </a:ext>
                  </a:extLst>
                </p:cNvPr>
                <p:cNvSpPr>
                  <a:spLocks/>
                </p:cNvSpPr>
                <p:nvPr userDrawn="1"/>
              </p:nvSpPr>
              <p:spPr bwMode="auto">
                <a:xfrm>
                  <a:off x="3639" y="68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0" name="Freeform 87">
                  <a:extLst>
                    <a:ext uri="{FF2B5EF4-FFF2-40B4-BE49-F238E27FC236}">
                      <a16:creationId xmlns:a16="http://schemas.microsoft.com/office/drawing/2014/main" id="{03838144-0C67-4A2C-ABE9-287D7CB5B384}"/>
                    </a:ext>
                  </a:extLst>
                </p:cNvPr>
                <p:cNvSpPr>
                  <a:spLocks/>
                </p:cNvSpPr>
                <p:nvPr userDrawn="1"/>
              </p:nvSpPr>
              <p:spPr bwMode="auto">
                <a:xfrm>
                  <a:off x="3615" y="6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1" name="Freeform 88">
                  <a:extLst>
                    <a:ext uri="{FF2B5EF4-FFF2-40B4-BE49-F238E27FC236}">
                      <a16:creationId xmlns:a16="http://schemas.microsoft.com/office/drawing/2014/main" id="{FEB0D497-CC6F-4090-A668-AD20F9F91E67}"/>
                    </a:ext>
                  </a:extLst>
                </p:cNvPr>
                <p:cNvSpPr>
                  <a:spLocks/>
                </p:cNvSpPr>
                <p:nvPr userDrawn="1"/>
              </p:nvSpPr>
              <p:spPr bwMode="auto">
                <a:xfrm>
                  <a:off x="3600" y="64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2"/>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2" name="Freeform 89">
                  <a:extLst>
                    <a:ext uri="{FF2B5EF4-FFF2-40B4-BE49-F238E27FC236}">
                      <a16:creationId xmlns:a16="http://schemas.microsoft.com/office/drawing/2014/main" id="{741BFC1C-1601-4055-8B35-96A9C5A72FA8}"/>
                    </a:ext>
                  </a:extLst>
                </p:cNvPr>
                <p:cNvSpPr>
                  <a:spLocks/>
                </p:cNvSpPr>
                <p:nvPr userDrawn="1"/>
              </p:nvSpPr>
              <p:spPr bwMode="auto">
                <a:xfrm>
                  <a:off x="3600" y="628"/>
                  <a:ext cx="10" cy="5"/>
                </a:xfrm>
                <a:custGeom>
                  <a:avLst/>
                  <a:gdLst>
                    <a:gd name="T0" fmla="*/ 1 w 2"/>
                    <a:gd name="T1" fmla="*/ 0 h 1"/>
                    <a:gd name="T2" fmla="*/ 2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2"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3" name="Freeform 90">
                  <a:extLst>
                    <a:ext uri="{FF2B5EF4-FFF2-40B4-BE49-F238E27FC236}">
                      <a16:creationId xmlns:a16="http://schemas.microsoft.com/office/drawing/2014/main" id="{3C05492D-1E6A-44E1-B948-4DDBE166C6EC}"/>
                    </a:ext>
                  </a:extLst>
                </p:cNvPr>
                <p:cNvSpPr>
                  <a:spLocks/>
                </p:cNvSpPr>
                <p:nvPr userDrawn="1"/>
              </p:nvSpPr>
              <p:spPr bwMode="auto">
                <a:xfrm>
                  <a:off x="3610" y="628"/>
                  <a:ext cx="0" cy="5"/>
                </a:xfrm>
                <a:custGeom>
                  <a:avLst/>
                  <a:gdLst>
                    <a:gd name="T0" fmla="*/ 1 h 1"/>
                    <a:gd name="T1" fmla="*/ 1 h 1"/>
                  </a:gdLst>
                  <a:ahLst/>
                  <a:cxnLst>
                    <a:cxn ang="0">
                      <a:pos x="0" y="T0"/>
                    </a:cxn>
                    <a:cxn ang="0">
                      <a:pos x="0" y="T1"/>
                    </a:cxn>
                  </a:cxnLst>
                  <a:rect l="0" t="0" r="r" b="b"/>
                  <a:pathLst>
                    <a:path h="1">
                      <a:moveTo>
                        <a:pt x="0" y="1"/>
                      </a:move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4" name="Freeform 91">
                  <a:extLst>
                    <a:ext uri="{FF2B5EF4-FFF2-40B4-BE49-F238E27FC236}">
                      <a16:creationId xmlns:a16="http://schemas.microsoft.com/office/drawing/2014/main" id="{9BFA6D75-4BE4-4E44-BA73-C01D3FB8D9DB}"/>
                    </a:ext>
                  </a:extLst>
                </p:cNvPr>
                <p:cNvSpPr>
                  <a:spLocks/>
                </p:cNvSpPr>
                <p:nvPr userDrawn="1"/>
              </p:nvSpPr>
              <p:spPr bwMode="auto">
                <a:xfrm>
                  <a:off x="3600" y="618"/>
                  <a:ext cx="5" cy="5"/>
                </a:xfrm>
                <a:custGeom>
                  <a:avLst/>
                  <a:gdLst>
                    <a:gd name="T0" fmla="*/ 0 w 1"/>
                    <a:gd name="T1" fmla="*/ 1 h 1"/>
                    <a:gd name="T2" fmla="*/ 0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5" name="Freeform 92">
                  <a:extLst>
                    <a:ext uri="{FF2B5EF4-FFF2-40B4-BE49-F238E27FC236}">
                      <a16:creationId xmlns:a16="http://schemas.microsoft.com/office/drawing/2014/main" id="{DA4F26E3-23A2-478D-B462-3DE57955A9AE}"/>
                    </a:ext>
                  </a:extLst>
                </p:cNvPr>
                <p:cNvSpPr>
                  <a:spLocks/>
                </p:cNvSpPr>
                <p:nvPr userDrawn="1"/>
              </p:nvSpPr>
              <p:spPr bwMode="auto">
                <a:xfrm>
                  <a:off x="3590" y="6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6" name="Freeform 93">
                  <a:extLst>
                    <a:ext uri="{FF2B5EF4-FFF2-40B4-BE49-F238E27FC236}">
                      <a16:creationId xmlns:a16="http://schemas.microsoft.com/office/drawing/2014/main" id="{D25D26BB-5B83-4280-8590-F34F1C6F3373}"/>
                    </a:ext>
                  </a:extLst>
                </p:cNvPr>
                <p:cNvSpPr>
                  <a:spLocks/>
                </p:cNvSpPr>
                <p:nvPr userDrawn="1"/>
              </p:nvSpPr>
              <p:spPr bwMode="auto">
                <a:xfrm>
                  <a:off x="3590" y="623"/>
                  <a:ext cx="10" cy="5"/>
                </a:xfrm>
                <a:custGeom>
                  <a:avLst/>
                  <a:gdLst>
                    <a:gd name="T0" fmla="*/ 2 w 2"/>
                    <a:gd name="T1" fmla="*/ 1 h 1"/>
                    <a:gd name="T2" fmla="*/ 1 w 2"/>
                    <a:gd name="T3" fmla="*/ 0 h 1"/>
                    <a:gd name="T4" fmla="*/ 1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1" y="0"/>
                        <a:pt x="0" y="1"/>
                        <a:pt x="1"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7" name="Freeform 94">
                  <a:extLst>
                    <a:ext uri="{FF2B5EF4-FFF2-40B4-BE49-F238E27FC236}">
                      <a16:creationId xmlns:a16="http://schemas.microsoft.com/office/drawing/2014/main" id="{65976068-97E6-424A-B627-BD55BA09935B}"/>
                    </a:ext>
                  </a:extLst>
                </p:cNvPr>
                <p:cNvSpPr>
                  <a:spLocks/>
                </p:cNvSpPr>
                <p:nvPr userDrawn="1"/>
              </p:nvSpPr>
              <p:spPr bwMode="auto">
                <a:xfrm>
                  <a:off x="3595" y="628"/>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1"/>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8" name="Freeform 95">
                  <a:extLst>
                    <a:ext uri="{FF2B5EF4-FFF2-40B4-BE49-F238E27FC236}">
                      <a16:creationId xmlns:a16="http://schemas.microsoft.com/office/drawing/2014/main" id="{A481BB6A-4072-4873-953C-94FD490FCB93}"/>
                    </a:ext>
                  </a:extLst>
                </p:cNvPr>
                <p:cNvSpPr>
                  <a:spLocks/>
                </p:cNvSpPr>
                <p:nvPr userDrawn="1"/>
              </p:nvSpPr>
              <p:spPr bwMode="auto">
                <a:xfrm>
                  <a:off x="3600" y="65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9" name="Freeform 96">
                  <a:extLst>
                    <a:ext uri="{FF2B5EF4-FFF2-40B4-BE49-F238E27FC236}">
                      <a16:creationId xmlns:a16="http://schemas.microsoft.com/office/drawing/2014/main" id="{F9F40922-914A-472C-8903-3F0413359848}"/>
                    </a:ext>
                  </a:extLst>
                </p:cNvPr>
                <p:cNvSpPr>
                  <a:spLocks/>
                </p:cNvSpPr>
                <p:nvPr userDrawn="1"/>
              </p:nvSpPr>
              <p:spPr bwMode="auto">
                <a:xfrm>
                  <a:off x="3580" y="6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1" y="1"/>
                        <a:pt x="1" y="1"/>
                        <a:pt x="1" y="1"/>
                      </a:cubicBezTo>
                      <a:cubicBezTo>
                        <a:pt x="1"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0" name="Freeform 97">
                  <a:extLst>
                    <a:ext uri="{FF2B5EF4-FFF2-40B4-BE49-F238E27FC236}">
                      <a16:creationId xmlns:a16="http://schemas.microsoft.com/office/drawing/2014/main" id="{D07E23E2-091A-456E-861D-A5AC71660106}"/>
                    </a:ext>
                  </a:extLst>
                </p:cNvPr>
                <p:cNvSpPr>
                  <a:spLocks/>
                </p:cNvSpPr>
                <p:nvPr userDrawn="1"/>
              </p:nvSpPr>
              <p:spPr bwMode="auto">
                <a:xfrm>
                  <a:off x="357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1" name="Freeform 98">
                  <a:extLst>
                    <a:ext uri="{FF2B5EF4-FFF2-40B4-BE49-F238E27FC236}">
                      <a16:creationId xmlns:a16="http://schemas.microsoft.com/office/drawing/2014/main" id="{A6C5463A-E87D-451F-B61B-4E72A2A728BF}"/>
                    </a:ext>
                  </a:extLst>
                </p:cNvPr>
                <p:cNvSpPr>
                  <a:spLocks/>
                </p:cNvSpPr>
                <p:nvPr userDrawn="1"/>
              </p:nvSpPr>
              <p:spPr bwMode="auto">
                <a:xfrm>
                  <a:off x="3585" y="628"/>
                  <a:ext cx="10" cy="0"/>
                </a:xfrm>
                <a:custGeom>
                  <a:avLst/>
                  <a:gdLst>
                    <a:gd name="T0" fmla="*/ 0 w 2"/>
                    <a:gd name="T1" fmla="*/ 1 w 2"/>
                    <a:gd name="T2" fmla="*/ 2 w 2"/>
                    <a:gd name="T3" fmla="*/ 1 w 2"/>
                    <a:gd name="T4" fmla="*/ 0 w 2"/>
                  </a:gdLst>
                  <a:ahLst/>
                  <a:cxnLst>
                    <a:cxn ang="0">
                      <a:pos x="T0" y="0"/>
                    </a:cxn>
                    <a:cxn ang="0">
                      <a:pos x="T1" y="0"/>
                    </a:cxn>
                    <a:cxn ang="0">
                      <a:pos x="T2" y="0"/>
                    </a:cxn>
                    <a:cxn ang="0">
                      <a:pos x="T3" y="0"/>
                    </a:cxn>
                    <a:cxn ang="0">
                      <a:pos x="T4" y="0"/>
                    </a:cxn>
                  </a:cxnLst>
                  <a:rect l="0" t="0" r="r" b="b"/>
                  <a:pathLst>
                    <a:path w="2">
                      <a:moveTo>
                        <a:pt x="0" y="0"/>
                      </a:moveTo>
                      <a:cubicBezTo>
                        <a:pt x="0" y="0"/>
                        <a:pt x="1" y="0"/>
                        <a:pt x="1" y="0"/>
                      </a:cubicBezTo>
                      <a:cubicBezTo>
                        <a:pt x="1" y="0"/>
                        <a:pt x="2" y="0"/>
                        <a:pt x="2" y="0"/>
                      </a:cubicBezTo>
                      <a:cubicBezTo>
                        <a:pt x="2"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2" name="Freeform 99">
                  <a:extLst>
                    <a:ext uri="{FF2B5EF4-FFF2-40B4-BE49-F238E27FC236}">
                      <a16:creationId xmlns:a16="http://schemas.microsoft.com/office/drawing/2014/main" id="{297C79B4-23D6-44F4-8011-DB16BA162F02}"/>
                    </a:ext>
                  </a:extLst>
                </p:cNvPr>
                <p:cNvSpPr>
                  <a:spLocks/>
                </p:cNvSpPr>
                <p:nvPr userDrawn="1"/>
              </p:nvSpPr>
              <p:spPr bwMode="auto">
                <a:xfrm>
                  <a:off x="3570" y="59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3" name="Freeform 100">
                  <a:extLst>
                    <a:ext uri="{FF2B5EF4-FFF2-40B4-BE49-F238E27FC236}">
                      <a16:creationId xmlns:a16="http://schemas.microsoft.com/office/drawing/2014/main" id="{75D4F724-5F17-4AF5-BA26-6D37E519A621}"/>
                    </a:ext>
                  </a:extLst>
                </p:cNvPr>
                <p:cNvSpPr>
                  <a:spLocks/>
                </p:cNvSpPr>
                <p:nvPr userDrawn="1"/>
              </p:nvSpPr>
              <p:spPr bwMode="auto">
                <a:xfrm>
                  <a:off x="3555" y="578"/>
                  <a:ext cx="10" cy="10"/>
                </a:xfrm>
                <a:custGeom>
                  <a:avLst/>
                  <a:gdLst>
                    <a:gd name="T0" fmla="*/ 1 w 2"/>
                    <a:gd name="T1" fmla="*/ 2 h 2"/>
                    <a:gd name="T2" fmla="*/ 2 w 2"/>
                    <a:gd name="T3" fmla="*/ 1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1" y="0"/>
                        <a:pt x="1" y="1"/>
                        <a:pt x="0" y="1"/>
                      </a:cubicBezTo>
                      <a:cubicBezTo>
                        <a:pt x="1"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4" name="Freeform 101">
                  <a:extLst>
                    <a:ext uri="{FF2B5EF4-FFF2-40B4-BE49-F238E27FC236}">
                      <a16:creationId xmlns:a16="http://schemas.microsoft.com/office/drawing/2014/main" id="{C77EBF05-E22F-45FD-A48E-DBBB5EA18C93}"/>
                    </a:ext>
                  </a:extLst>
                </p:cNvPr>
                <p:cNvSpPr>
                  <a:spLocks/>
                </p:cNvSpPr>
                <p:nvPr userDrawn="1"/>
              </p:nvSpPr>
              <p:spPr bwMode="auto">
                <a:xfrm>
                  <a:off x="3550"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5" name="Freeform 102">
                  <a:extLst>
                    <a:ext uri="{FF2B5EF4-FFF2-40B4-BE49-F238E27FC236}">
                      <a16:creationId xmlns:a16="http://schemas.microsoft.com/office/drawing/2014/main" id="{47014AA3-2156-4418-8230-5660893D60EF}"/>
                    </a:ext>
                  </a:extLst>
                </p:cNvPr>
                <p:cNvSpPr>
                  <a:spLocks/>
                </p:cNvSpPr>
                <p:nvPr userDrawn="1"/>
              </p:nvSpPr>
              <p:spPr bwMode="auto">
                <a:xfrm>
                  <a:off x="3570" y="59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6" name="Freeform 103">
                  <a:extLst>
                    <a:ext uri="{FF2B5EF4-FFF2-40B4-BE49-F238E27FC236}">
                      <a16:creationId xmlns:a16="http://schemas.microsoft.com/office/drawing/2014/main" id="{1C2BD148-5873-42F6-B4E7-F23DFE81E85D}"/>
                    </a:ext>
                  </a:extLst>
                </p:cNvPr>
                <p:cNvSpPr>
                  <a:spLocks/>
                </p:cNvSpPr>
                <p:nvPr userDrawn="1"/>
              </p:nvSpPr>
              <p:spPr bwMode="auto">
                <a:xfrm>
                  <a:off x="3565" y="5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7" name="Freeform 104">
                  <a:extLst>
                    <a:ext uri="{FF2B5EF4-FFF2-40B4-BE49-F238E27FC236}">
                      <a16:creationId xmlns:a16="http://schemas.microsoft.com/office/drawing/2014/main" id="{69B08953-EF8D-4750-BC85-950951266365}"/>
                    </a:ext>
                  </a:extLst>
                </p:cNvPr>
                <p:cNvSpPr>
                  <a:spLocks/>
                </p:cNvSpPr>
                <p:nvPr userDrawn="1"/>
              </p:nvSpPr>
              <p:spPr bwMode="auto">
                <a:xfrm>
                  <a:off x="3570"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8" name="Freeform 105">
                  <a:extLst>
                    <a:ext uri="{FF2B5EF4-FFF2-40B4-BE49-F238E27FC236}">
                      <a16:creationId xmlns:a16="http://schemas.microsoft.com/office/drawing/2014/main" id="{C720EA43-7724-4915-8C0E-E404B355D209}"/>
                    </a:ext>
                  </a:extLst>
                </p:cNvPr>
                <p:cNvSpPr>
                  <a:spLocks/>
                </p:cNvSpPr>
                <p:nvPr userDrawn="1"/>
              </p:nvSpPr>
              <p:spPr bwMode="auto">
                <a:xfrm>
                  <a:off x="3575" y="61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9" name="Freeform 106">
                  <a:extLst>
                    <a:ext uri="{FF2B5EF4-FFF2-40B4-BE49-F238E27FC236}">
                      <a16:creationId xmlns:a16="http://schemas.microsoft.com/office/drawing/2014/main" id="{613D88A6-7649-4C8F-8F90-1ED504AA0F01}"/>
                    </a:ext>
                  </a:extLst>
                </p:cNvPr>
                <p:cNvSpPr>
                  <a:spLocks/>
                </p:cNvSpPr>
                <p:nvPr userDrawn="1"/>
              </p:nvSpPr>
              <p:spPr bwMode="auto">
                <a:xfrm>
                  <a:off x="3570" y="60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0" name="Rectangle 107">
                  <a:extLst>
                    <a:ext uri="{FF2B5EF4-FFF2-40B4-BE49-F238E27FC236}">
                      <a16:creationId xmlns:a16="http://schemas.microsoft.com/office/drawing/2014/main" id="{49326E63-C819-4C63-AE01-483BC3EC0D93}"/>
                    </a:ext>
                  </a:extLst>
                </p:cNvPr>
                <p:cNvSpPr>
                  <a:spLocks noChangeArrowheads="1"/>
                </p:cNvSpPr>
                <p:nvPr userDrawn="1"/>
              </p:nvSpPr>
              <p:spPr bwMode="auto">
                <a:xfrm>
                  <a:off x="3565" y="6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1" name="Freeform 108">
                  <a:extLst>
                    <a:ext uri="{FF2B5EF4-FFF2-40B4-BE49-F238E27FC236}">
                      <a16:creationId xmlns:a16="http://schemas.microsoft.com/office/drawing/2014/main" id="{035BF387-EEED-44C5-BB70-E0314A008329}"/>
                    </a:ext>
                  </a:extLst>
                </p:cNvPr>
                <p:cNvSpPr>
                  <a:spLocks/>
                </p:cNvSpPr>
                <p:nvPr userDrawn="1"/>
              </p:nvSpPr>
              <p:spPr bwMode="auto">
                <a:xfrm>
                  <a:off x="3550" y="58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2" name="Freeform 109">
                  <a:extLst>
                    <a:ext uri="{FF2B5EF4-FFF2-40B4-BE49-F238E27FC236}">
                      <a16:creationId xmlns:a16="http://schemas.microsoft.com/office/drawing/2014/main" id="{3D89FFB0-297F-4DC8-8BDA-F2E239473392}"/>
                    </a:ext>
                  </a:extLst>
                </p:cNvPr>
                <p:cNvSpPr>
                  <a:spLocks/>
                </p:cNvSpPr>
                <p:nvPr userDrawn="1"/>
              </p:nvSpPr>
              <p:spPr bwMode="auto">
                <a:xfrm>
                  <a:off x="3560"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3" name="Freeform 110">
                  <a:extLst>
                    <a:ext uri="{FF2B5EF4-FFF2-40B4-BE49-F238E27FC236}">
                      <a16:creationId xmlns:a16="http://schemas.microsoft.com/office/drawing/2014/main" id="{8A011838-28ED-456C-AA84-02EE6AAE96C2}"/>
                    </a:ext>
                  </a:extLst>
                </p:cNvPr>
                <p:cNvSpPr>
                  <a:spLocks/>
                </p:cNvSpPr>
                <p:nvPr userDrawn="1"/>
              </p:nvSpPr>
              <p:spPr bwMode="auto">
                <a:xfrm>
                  <a:off x="3525" y="57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4" name="Freeform 111">
                  <a:extLst>
                    <a:ext uri="{FF2B5EF4-FFF2-40B4-BE49-F238E27FC236}">
                      <a16:creationId xmlns:a16="http://schemas.microsoft.com/office/drawing/2014/main" id="{562A39A1-C642-47CB-AE48-BAD7B62CF653}"/>
                    </a:ext>
                  </a:extLst>
                </p:cNvPr>
                <p:cNvSpPr>
                  <a:spLocks/>
                </p:cNvSpPr>
                <p:nvPr userDrawn="1"/>
              </p:nvSpPr>
              <p:spPr bwMode="auto">
                <a:xfrm>
                  <a:off x="3555" y="59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5" name="Freeform 112">
                  <a:extLst>
                    <a:ext uri="{FF2B5EF4-FFF2-40B4-BE49-F238E27FC236}">
                      <a16:creationId xmlns:a16="http://schemas.microsoft.com/office/drawing/2014/main" id="{E67E1B24-CFF4-498E-A5FB-7472C52CF380}"/>
                    </a:ext>
                  </a:extLst>
                </p:cNvPr>
                <p:cNvSpPr>
                  <a:spLocks/>
                </p:cNvSpPr>
                <p:nvPr userDrawn="1"/>
              </p:nvSpPr>
              <p:spPr bwMode="auto">
                <a:xfrm>
                  <a:off x="3545" y="5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6" name="Freeform 113">
                  <a:extLst>
                    <a:ext uri="{FF2B5EF4-FFF2-40B4-BE49-F238E27FC236}">
                      <a16:creationId xmlns:a16="http://schemas.microsoft.com/office/drawing/2014/main" id="{656037F5-46DA-4A84-AC56-AD83984370B0}"/>
                    </a:ext>
                  </a:extLst>
                </p:cNvPr>
                <p:cNvSpPr>
                  <a:spLocks/>
                </p:cNvSpPr>
                <p:nvPr userDrawn="1"/>
              </p:nvSpPr>
              <p:spPr bwMode="auto">
                <a:xfrm>
                  <a:off x="3560"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7" name="Freeform 114">
                  <a:extLst>
                    <a:ext uri="{FF2B5EF4-FFF2-40B4-BE49-F238E27FC236}">
                      <a16:creationId xmlns:a16="http://schemas.microsoft.com/office/drawing/2014/main" id="{ACE88F39-650E-4E2E-8FBF-5CE57DFF90A5}"/>
                    </a:ext>
                  </a:extLst>
                </p:cNvPr>
                <p:cNvSpPr>
                  <a:spLocks/>
                </p:cNvSpPr>
                <p:nvPr userDrawn="1"/>
              </p:nvSpPr>
              <p:spPr bwMode="auto">
                <a:xfrm>
                  <a:off x="3560"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8" name="Freeform 115">
                  <a:extLst>
                    <a:ext uri="{FF2B5EF4-FFF2-40B4-BE49-F238E27FC236}">
                      <a16:creationId xmlns:a16="http://schemas.microsoft.com/office/drawing/2014/main" id="{03EFD247-624E-461B-ACB1-0495A28D1C3B}"/>
                    </a:ext>
                  </a:extLst>
                </p:cNvPr>
                <p:cNvSpPr>
                  <a:spLocks/>
                </p:cNvSpPr>
                <p:nvPr userDrawn="1"/>
              </p:nvSpPr>
              <p:spPr bwMode="auto">
                <a:xfrm>
                  <a:off x="3510" y="578"/>
                  <a:ext cx="20" cy="20"/>
                </a:xfrm>
                <a:custGeom>
                  <a:avLst/>
                  <a:gdLst>
                    <a:gd name="T0" fmla="*/ 0 w 4"/>
                    <a:gd name="T1" fmla="*/ 4 h 4"/>
                    <a:gd name="T2" fmla="*/ 2 w 4"/>
                    <a:gd name="T3" fmla="*/ 4 h 4"/>
                    <a:gd name="T4" fmla="*/ 3 w 4"/>
                    <a:gd name="T5" fmla="*/ 0 h 4"/>
                    <a:gd name="T6" fmla="*/ 2 w 4"/>
                    <a:gd name="T7" fmla="*/ 0 h 4"/>
                    <a:gd name="T8" fmla="*/ 3 w 4"/>
                    <a:gd name="T9" fmla="*/ 2 h 4"/>
                    <a:gd name="T10" fmla="*/ 2 w 4"/>
                    <a:gd name="T11" fmla="*/ 1 h 4"/>
                    <a:gd name="T12" fmla="*/ 0 w 4"/>
                    <a:gd name="T13" fmla="*/ 3 h 4"/>
                    <a:gd name="T14" fmla="*/ 1 w 4"/>
                    <a:gd name="T15" fmla="*/ 3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cubicBezTo>
                        <a:pt x="1" y="3"/>
                        <a:pt x="2" y="3"/>
                        <a:pt x="2" y="4"/>
                      </a:cubicBezTo>
                      <a:cubicBezTo>
                        <a:pt x="3" y="4"/>
                        <a:pt x="4" y="1"/>
                        <a:pt x="3" y="0"/>
                      </a:cubicBezTo>
                      <a:cubicBezTo>
                        <a:pt x="3" y="0"/>
                        <a:pt x="3" y="0"/>
                        <a:pt x="2" y="0"/>
                      </a:cubicBezTo>
                      <a:cubicBezTo>
                        <a:pt x="2" y="1"/>
                        <a:pt x="4" y="2"/>
                        <a:pt x="3" y="2"/>
                      </a:cubicBezTo>
                      <a:cubicBezTo>
                        <a:pt x="1" y="2"/>
                        <a:pt x="2" y="2"/>
                        <a:pt x="2" y="1"/>
                      </a:cubicBezTo>
                      <a:cubicBezTo>
                        <a:pt x="2" y="2"/>
                        <a:pt x="0" y="2"/>
                        <a:pt x="0" y="3"/>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9" name="Freeform 116">
                  <a:extLst>
                    <a:ext uri="{FF2B5EF4-FFF2-40B4-BE49-F238E27FC236}">
                      <a16:creationId xmlns:a16="http://schemas.microsoft.com/office/drawing/2014/main" id="{2BC1CBDB-C6F8-4305-8B11-1B54952DA82A}"/>
                    </a:ext>
                  </a:extLst>
                </p:cNvPr>
                <p:cNvSpPr>
                  <a:spLocks/>
                </p:cNvSpPr>
                <p:nvPr userDrawn="1"/>
              </p:nvSpPr>
              <p:spPr bwMode="auto">
                <a:xfrm>
                  <a:off x="3530" y="573"/>
                  <a:ext cx="5" cy="1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0"/>
                        <a:pt x="0" y="1"/>
                        <a:pt x="0" y="1"/>
                      </a:cubicBezTo>
                      <a:cubicBezTo>
                        <a:pt x="0"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0" name="Freeform 117">
                  <a:extLst>
                    <a:ext uri="{FF2B5EF4-FFF2-40B4-BE49-F238E27FC236}">
                      <a16:creationId xmlns:a16="http://schemas.microsoft.com/office/drawing/2014/main" id="{B0066D66-F250-4F92-AE15-FE5FDB9B6C93}"/>
                    </a:ext>
                  </a:extLst>
                </p:cNvPr>
                <p:cNvSpPr>
                  <a:spLocks/>
                </p:cNvSpPr>
                <p:nvPr userDrawn="1"/>
              </p:nvSpPr>
              <p:spPr bwMode="auto">
                <a:xfrm>
                  <a:off x="3535" y="583"/>
                  <a:ext cx="15" cy="10"/>
                </a:xfrm>
                <a:custGeom>
                  <a:avLst/>
                  <a:gdLst>
                    <a:gd name="T0" fmla="*/ 2 w 3"/>
                    <a:gd name="T1" fmla="*/ 1 h 2"/>
                    <a:gd name="T2" fmla="*/ 0 w 3"/>
                    <a:gd name="T3" fmla="*/ 2 h 2"/>
                    <a:gd name="T4" fmla="*/ 2 w 3"/>
                    <a:gd name="T5" fmla="*/ 2 h 2"/>
                    <a:gd name="T6" fmla="*/ 2 w 3"/>
                    <a:gd name="T7" fmla="*/ 1 h 2"/>
                    <a:gd name="T8" fmla="*/ 3 w 3"/>
                    <a:gd name="T9" fmla="*/ 1 h 2"/>
                    <a:gd name="T10" fmla="*/ 2 w 3"/>
                    <a:gd name="T11" fmla="*/ 0 h 2"/>
                    <a:gd name="T12" fmla="*/ 2 w 3"/>
                    <a:gd name="T13" fmla="*/ 0 h 2"/>
                    <a:gd name="T14" fmla="*/ 2 w 3"/>
                    <a:gd name="T15" fmla="*/ 0 h 2"/>
                    <a:gd name="T16" fmla="*/ 2 w 3"/>
                    <a:gd name="T17" fmla="*/ 0 h 2"/>
                    <a:gd name="T18" fmla="*/ 2 w 3"/>
                    <a:gd name="T19" fmla="*/ 0 h 2"/>
                    <a:gd name="T20" fmla="*/ 2 w 3"/>
                    <a:gd name="T21" fmla="*/ 0 h 2"/>
                    <a:gd name="T22" fmla="*/ 2 w 3"/>
                    <a:gd name="T23" fmla="*/ 1 h 2"/>
                    <a:gd name="T24" fmla="*/ 2 w 3"/>
                    <a:gd name="T25" fmla="*/ 0 h 2"/>
                    <a:gd name="T26" fmla="*/ 2 w 3"/>
                    <a:gd name="T27" fmla="*/ 0 h 2"/>
                    <a:gd name="T28" fmla="*/ 2 w 3"/>
                    <a:gd name="T29" fmla="*/ 0 h 2"/>
                    <a:gd name="T30" fmla="*/ 0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0" y="1"/>
                        <a:pt x="0" y="2"/>
                      </a:cubicBezTo>
                      <a:cubicBezTo>
                        <a:pt x="1" y="2"/>
                        <a:pt x="1" y="2"/>
                        <a:pt x="2" y="2"/>
                      </a:cubicBezTo>
                      <a:cubicBezTo>
                        <a:pt x="0" y="1"/>
                        <a:pt x="3" y="2"/>
                        <a:pt x="2" y="1"/>
                      </a:cubicBezTo>
                      <a:cubicBezTo>
                        <a:pt x="2" y="1"/>
                        <a:pt x="2" y="1"/>
                        <a:pt x="3" y="1"/>
                      </a:cubicBezTo>
                      <a:cubicBezTo>
                        <a:pt x="2" y="1"/>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1"/>
                      </a:cubicBezTo>
                      <a:cubicBezTo>
                        <a:pt x="1" y="0"/>
                        <a:pt x="2" y="0"/>
                        <a:pt x="2" y="0"/>
                      </a:cubicBezTo>
                      <a:cubicBezTo>
                        <a:pt x="2" y="0"/>
                        <a:pt x="2" y="0"/>
                        <a:pt x="2" y="0"/>
                      </a:cubicBezTo>
                      <a:cubicBezTo>
                        <a:pt x="2" y="0"/>
                        <a:pt x="2" y="0"/>
                        <a:pt x="2" y="0"/>
                      </a:cubicBezTo>
                      <a:cubicBezTo>
                        <a:pt x="0" y="0"/>
                        <a:pt x="0" y="0"/>
                        <a:pt x="0" y="0"/>
                      </a:cubicBezTo>
                      <a:cubicBezTo>
                        <a:pt x="1"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1" name="Freeform 118">
                  <a:extLst>
                    <a:ext uri="{FF2B5EF4-FFF2-40B4-BE49-F238E27FC236}">
                      <a16:creationId xmlns:a16="http://schemas.microsoft.com/office/drawing/2014/main" id="{F11EB4E1-0E8D-457C-85F4-229EDF09D81B}"/>
                    </a:ext>
                  </a:extLst>
                </p:cNvPr>
                <p:cNvSpPr>
                  <a:spLocks/>
                </p:cNvSpPr>
                <p:nvPr userDrawn="1"/>
              </p:nvSpPr>
              <p:spPr bwMode="auto">
                <a:xfrm>
                  <a:off x="3565" y="62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2" name="Freeform 119">
                  <a:extLst>
                    <a:ext uri="{FF2B5EF4-FFF2-40B4-BE49-F238E27FC236}">
                      <a16:creationId xmlns:a16="http://schemas.microsoft.com/office/drawing/2014/main" id="{9E3EFAAC-C579-4899-AA76-D4F2A2E18DD1}"/>
                    </a:ext>
                  </a:extLst>
                </p:cNvPr>
                <p:cNvSpPr>
                  <a:spLocks/>
                </p:cNvSpPr>
                <p:nvPr userDrawn="1"/>
              </p:nvSpPr>
              <p:spPr bwMode="auto">
                <a:xfrm>
                  <a:off x="3565" y="613"/>
                  <a:ext cx="5" cy="10"/>
                </a:xfrm>
                <a:custGeom>
                  <a:avLst/>
                  <a:gdLst>
                    <a:gd name="T0" fmla="*/ 0 w 1"/>
                    <a:gd name="T1" fmla="*/ 2 h 2"/>
                    <a:gd name="T2" fmla="*/ 0 w 1"/>
                    <a:gd name="T3" fmla="*/ 2 h 2"/>
                    <a:gd name="T4" fmla="*/ 0 w 1"/>
                    <a:gd name="T5" fmla="*/ 2 h 2"/>
                    <a:gd name="T6" fmla="*/ 1 w 1"/>
                    <a:gd name="T7" fmla="*/ 2 h 2"/>
                    <a:gd name="T8" fmla="*/ 1 w 1"/>
                    <a:gd name="T9" fmla="*/ 2 h 2"/>
                    <a:gd name="T10" fmla="*/ 0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1" y="2"/>
                        <a:pt x="0" y="2"/>
                        <a:pt x="0" y="2"/>
                      </a:cubicBezTo>
                      <a:cubicBezTo>
                        <a:pt x="0" y="2"/>
                        <a:pt x="1" y="2"/>
                        <a:pt x="1" y="2"/>
                      </a:cubicBezTo>
                      <a:cubicBezTo>
                        <a:pt x="1" y="2"/>
                        <a:pt x="1" y="2"/>
                        <a:pt x="1" y="2"/>
                      </a:cubicBez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3" name="Freeform 120">
                  <a:extLst>
                    <a:ext uri="{FF2B5EF4-FFF2-40B4-BE49-F238E27FC236}">
                      <a16:creationId xmlns:a16="http://schemas.microsoft.com/office/drawing/2014/main" id="{FFB1DBA7-47F4-49C4-A50C-CFD0F8179692}"/>
                    </a:ext>
                  </a:extLst>
                </p:cNvPr>
                <p:cNvSpPr>
                  <a:spLocks/>
                </p:cNvSpPr>
                <p:nvPr userDrawn="1"/>
              </p:nvSpPr>
              <p:spPr bwMode="auto">
                <a:xfrm>
                  <a:off x="3550" y="603"/>
                  <a:ext cx="5" cy="5"/>
                </a:xfrm>
                <a:custGeom>
                  <a:avLst/>
                  <a:gdLst>
                    <a:gd name="T0" fmla="*/ 1 w 1"/>
                    <a:gd name="T1" fmla="*/ 0 h 1"/>
                    <a:gd name="T2" fmla="*/ 0 w 1"/>
                    <a:gd name="T3" fmla="*/ 0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0" y="0"/>
                        <a:pt x="0"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4" name="Freeform 121">
                  <a:extLst>
                    <a:ext uri="{FF2B5EF4-FFF2-40B4-BE49-F238E27FC236}">
                      <a16:creationId xmlns:a16="http://schemas.microsoft.com/office/drawing/2014/main" id="{4F23C580-A168-41D6-A9C8-2C2862AEB703}"/>
                    </a:ext>
                  </a:extLst>
                </p:cNvPr>
                <p:cNvSpPr>
                  <a:spLocks/>
                </p:cNvSpPr>
                <p:nvPr userDrawn="1"/>
              </p:nvSpPr>
              <p:spPr bwMode="auto">
                <a:xfrm>
                  <a:off x="3525" y="57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5" name="Freeform 122">
                  <a:extLst>
                    <a:ext uri="{FF2B5EF4-FFF2-40B4-BE49-F238E27FC236}">
                      <a16:creationId xmlns:a16="http://schemas.microsoft.com/office/drawing/2014/main" id="{C9242DEC-F570-4263-9915-447B50553DC1}"/>
                    </a:ext>
                  </a:extLst>
                </p:cNvPr>
                <p:cNvSpPr>
                  <a:spLocks/>
                </p:cNvSpPr>
                <p:nvPr userDrawn="1"/>
              </p:nvSpPr>
              <p:spPr bwMode="auto">
                <a:xfrm>
                  <a:off x="3515" y="5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6" name="Freeform 123">
                  <a:extLst>
                    <a:ext uri="{FF2B5EF4-FFF2-40B4-BE49-F238E27FC236}">
                      <a16:creationId xmlns:a16="http://schemas.microsoft.com/office/drawing/2014/main" id="{832AB21D-EDEE-46D0-9520-EC0A80C311D4}"/>
                    </a:ext>
                  </a:extLst>
                </p:cNvPr>
                <p:cNvSpPr>
                  <a:spLocks/>
                </p:cNvSpPr>
                <p:nvPr userDrawn="1"/>
              </p:nvSpPr>
              <p:spPr bwMode="auto">
                <a:xfrm>
                  <a:off x="3416" y="88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7" name="Freeform 124">
                  <a:extLst>
                    <a:ext uri="{FF2B5EF4-FFF2-40B4-BE49-F238E27FC236}">
                      <a16:creationId xmlns:a16="http://schemas.microsoft.com/office/drawing/2014/main" id="{27ADDA63-714A-428D-B5C1-16C9566B6161}"/>
                    </a:ext>
                  </a:extLst>
                </p:cNvPr>
                <p:cNvSpPr>
                  <a:spLocks/>
                </p:cNvSpPr>
                <p:nvPr userDrawn="1"/>
              </p:nvSpPr>
              <p:spPr bwMode="auto">
                <a:xfrm>
                  <a:off x="3406" y="8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8" name="Freeform 125">
                  <a:extLst>
                    <a:ext uri="{FF2B5EF4-FFF2-40B4-BE49-F238E27FC236}">
                      <a16:creationId xmlns:a16="http://schemas.microsoft.com/office/drawing/2014/main" id="{0E74CF9D-8F45-40CA-8D6A-B99A8DD40927}"/>
                    </a:ext>
                  </a:extLst>
                </p:cNvPr>
                <p:cNvSpPr>
                  <a:spLocks/>
                </p:cNvSpPr>
                <p:nvPr userDrawn="1"/>
              </p:nvSpPr>
              <p:spPr bwMode="auto">
                <a:xfrm>
                  <a:off x="3311" y="653"/>
                  <a:ext cx="10" cy="5"/>
                </a:xfrm>
                <a:custGeom>
                  <a:avLst/>
                  <a:gdLst>
                    <a:gd name="T0" fmla="*/ 2 w 2"/>
                    <a:gd name="T1" fmla="*/ 0 h 1"/>
                    <a:gd name="T2" fmla="*/ 1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0"/>
                        <a:pt x="1" y="1"/>
                      </a:cubicBezTo>
                      <a:cubicBezTo>
                        <a:pt x="1" y="1"/>
                        <a:pt x="1" y="1"/>
                        <a:pt x="1" y="1"/>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9" name="Freeform 126">
                  <a:extLst>
                    <a:ext uri="{FF2B5EF4-FFF2-40B4-BE49-F238E27FC236}">
                      <a16:creationId xmlns:a16="http://schemas.microsoft.com/office/drawing/2014/main" id="{8A289861-3A87-46F4-8058-E3231B4481AA}"/>
                    </a:ext>
                  </a:extLst>
                </p:cNvPr>
                <p:cNvSpPr>
                  <a:spLocks/>
                </p:cNvSpPr>
                <p:nvPr userDrawn="1"/>
              </p:nvSpPr>
              <p:spPr bwMode="auto">
                <a:xfrm>
                  <a:off x="3336" y="7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0" name="Freeform 127">
                  <a:extLst>
                    <a:ext uri="{FF2B5EF4-FFF2-40B4-BE49-F238E27FC236}">
                      <a16:creationId xmlns:a16="http://schemas.microsoft.com/office/drawing/2014/main" id="{8F7DF481-FA9E-4613-ABD5-6DAD1304C1FB}"/>
                    </a:ext>
                  </a:extLst>
                </p:cNvPr>
                <p:cNvSpPr>
                  <a:spLocks/>
                </p:cNvSpPr>
                <p:nvPr userDrawn="1"/>
              </p:nvSpPr>
              <p:spPr bwMode="auto">
                <a:xfrm>
                  <a:off x="3356" y="7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1" name="Freeform 128">
                  <a:extLst>
                    <a:ext uri="{FF2B5EF4-FFF2-40B4-BE49-F238E27FC236}">
                      <a16:creationId xmlns:a16="http://schemas.microsoft.com/office/drawing/2014/main" id="{DDEFC0D6-E70C-4274-8D42-B65D420849E8}"/>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2" name="Freeform 129">
                  <a:extLst>
                    <a:ext uri="{FF2B5EF4-FFF2-40B4-BE49-F238E27FC236}">
                      <a16:creationId xmlns:a16="http://schemas.microsoft.com/office/drawing/2014/main" id="{44144464-8E60-438C-9ACC-17964F24D6AD}"/>
                    </a:ext>
                  </a:extLst>
                </p:cNvPr>
                <p:cNvSpPr>
                  <a:spLocks/>
                </p:cNvSpPr>
                <p:nvPr userDrawn="1"/>
              </p:nvSpPr>
              <p:spPr bwMode="auto">
                <a:xfrm>
                  <a:off x="3416" y="563"/>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3" name="Freeform 130">
                  <a:extLst>
                    <a:ext uri="{FF2B5EF4-FFF2-40B4-BE49-F238E27FC236}">
                      <a16:creationId xmlns:a16="http://schemas.microsoft.com/office/drawing/2014/main" id="{C3DBD362-9882-4063-A9FB-BAE0F62E9828}"/>
                    </a:ext>
                  </a:extLst>
                </p:cNvPr>
                <p:cNvSpPr>
                  <a:spLocks/>
                </p:cNvSpPr>
                <p:nvPr userDrawn="1"/>
              </p:nvSpPr>
              <p:spPr bwMode="auto">
                <a:xfrm>
                  <a:off x="3386"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4" name="Freeform 131">
                  <a:extLst>
                    <a:ext uri="{FF2B5EF4-FFF2-40B4-BE49-F238E27FC236}">
                      <a16:creationId xmlns:a16="http://schemas.microsoft.com/office/drawing/2014/main" id="{3EA4C75F-95AC-41E1-A9AB-953F10702AEA}"/>
                    </a:ext>
                  </a:extLst>
                </p:cNvPr>
                <p:cNvSpPr>
                  <a:spLocks/>
                </p:cNvSpPr>
                <p:nvPr userDrawn="1"/>
              </p:nvSpPr>
              <p:spPr bwMode="auto">
                <a:xfrm>
                  <a:off x="3406" y="563"/>
                  <a:ext cx="10" cy="5"/>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1" y="1"/>
                        <a:pt x="1" y="1"/>
                      </a:cubicBezTo>
                      <a:cubicBezTo>
                        <a:pt x="1" y="0"/>
                        <a:pt x="1"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5" name="Freeform 132">
                  <a:extLst>
                    <a:ext uri="{FF2B5EF4-FFF2-40B4-BE49-F238E27FC236}">
                      <a16:creationId xmlns:a16="http://schemas.microsoft.com/office/drawing/2014/main" id="{735E5A58-AD6C-4400-B4CC-C6EAB8284EFB}"/>
                    </a:ext>
                  </a:extLst>
                </p:cNvPr>
                <p:cNvSpPr>
                  <a:spLocks/>
                </p:cNvSpPr>
                <p:nvPr userDrawn="1"/>
              </p:nvSpPr>
              <p:spPr bwMode="auto">
                <a:xfrm>
                  <a:off x="3620" y="7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6" name="Freeform 133">
                  <a:extLst>
                    <a:ext uri="{FF2B5EF4-FFF2-40B4-BE49-F238E27FC236}">
                      <a16:creationId xmlns:a16="http://schemas.microsoft.com/office/drawing/2014/main" id="{49A31261-1193-44F5-A776-DB5EAACEC738}"/>
                    </a:ext>
                  </a:extLst>
                </p:cNvPr>
                <p:cNvSpPr>
                  <a:spLocks/>
                </p:cNvSpPr>
                <p:nvPr userDrawn="1"/>
              </p:nvSpPr>
              <p:spPr bwMode="auto">
                <a:xfrm>
                  <a:off x="3644"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7" name="Freeform 134">
                  <a:extLst>
                    <a:ext uri="{FF2B5EF4-FFF2-40B4-BE49-F238E27FC236}">
                      <a16:creationId xmlns:a16="http://schemas.microsoft.com/office/drawing/2014/main" id="{12A43F91-0AEB-4AF7-A125-1A6D321D1959}"/>
                    </a:ext>
                  </a:extLst>
                </p:cNvPr>
                <p:cNvSpPr>
                  <a:spLocks/>
                </p:cNvSpPr>
                <p:nvPr userDrawn="1"/>
              </p:nvSpPr>
              <p:spPr bwMode="auto">
                <a:xfrm>
                  <a:off x="3480" y="558"/>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8" name="Freeform 135">
                  <a:extLst>
                    <a:ext uri="{FF2B5EF4-FFF2-40B4-BE49-F238E27FC236}">
                      <a16:creationId xmlns:a16="http://schemas.microsoft.com/office/drawing/2014/main" id="{9C4CD880-AD28-4CBA-9FA2-B71B4A6AB94C}"/>
                    </a:ext>
                  </a:extLst>
                </p:cNvPr>
                <p:cNvSpPr>
                  <a:spLocks/>
                </p:cNvSpPr>
                <p:nvPr userDrawn="1"/>
              </p:nvSpPr>
              <p:spPr bwMode="auto">
                <a:xfrm>
                  <a:off x="3485" y="5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9" name="Freeform 136">
                  <a:extLst>
                    <a:ext uri="{FF2B5EF4-FFF2-40B4-BE49-F238E27FC236}">
                      <a16:creationId xmlns:a16="http://schemas.microsoft.com/office/drawing/2014/main" id="{11E0A5C0-1A33-4340-AEB7-0BF563282788}"/>
                    </a:ext>
                  </a:extLst>
                </p:cNvPr>
                <p:cNvSpPr>
                  <a:spLocks/>
                </p:cNvSpPr>
                <p:nvPr userDrawn="1"/>
              </p:nvSpPr>
              <p:spPr bwMode="auto">
                <a:xfrm>
                  <a:off x="3401"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0" name="Freeform 137">
                  <a:extLst>
                    <a:ext uri="{FF2B5EF4-FFF2-40B4-BE49-F238E27FC236}">
                      <a16:creationId xmlns:a16="http://schemas.microsoft.com/office/drawing/2014/main" id="{6C257F8F-3ECF-4BF4-94AA-6768E91F75FC}"/>
                    </a:ext>
                  </a:extLst>
                </p:cNvPr>
                <p:cNvSpPr>
                  <a:spLocks/>
                </p:cNvSpPr>
                <p:nvPr userDrawn="1"/>
              </p:nvSpPr>
              <p:spPr bwMode="auto">
                <a:xfrm>
                  <a:off x="3480" y="55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1" name="Freeform 138">
                  <a:extLst>
                    <a:ext uri="{FF2B5EF4-FFF2-40B4-BE49-F238E27FC236}">
                      <a16:creationId xmlns:a16="http://schemas.microsoft.com/office/drawing/2014/main" id="{6B38E1B5-F9C5-4817-B345-4B33713A3C40}"/>
                    </a:ext>
                  </a:extLst>
                </p:cNvPr>
                <p:cNvSpPr>
                  <a:spLocks/>
                </p:cNvSpPr>
                <p:nvPr userDrawn="1"/>
              </p:nvSpPr>
              <p:spPr bwMode="auto">
                <a:xfrm>
                  <a:off x="3485" y="5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2" name="Freeform 139">
                  <a:extLst>
                    <a:ext uri="{FF2B5EF4-FFF2-40B4-BE49-F238E27FC236}">
                      <a16:creationId xmlns:a16="http://schemas.microsoft.com/office/drawing/2014/main" id="{F571E6B6-9E67-4AFE-90B0-A8CDA000F75B}"/>
                    </a:ext>
                  </a:extLst>
                </p:cNvPr>
                <p:cNvSpPr>
                  <a:spLocks/>
                </p:cNvSpPr>
                <p:nvPr userDrawn="1"/>
              </p:nvSpPr>
              <p:spPr bwMode="auto">
                <a:xfrm>
                  <a:off x="3480" y="5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3" name="Freeform 140">
                  <a:extLst>
                    <a:ext uri="{FF2B5EF4-FFF2-40B4-BE49-F238E27FC236}">
                      <a16:creationId xmlns:a16="http://schemas.microsoft.com/office/drawing/2014/main" id="{B31A02B1-3779-48B1-B5B5-772E1CB43326}"/>
                    </a:ext>
                  </a:extLst>
                </p:cNvPr>
                <p:cNvSpPr>
                  <a:spLocks/>
                </p:cNvSpPr>
                <p:nvPr userDrawn="1"/>
              </p:nvSpPr>
              <p:spPr bwMode="auto">
                <a:xfrm>
                  <a:off x="3575" y="9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4" name="Rectangle 141">
                  <a:extLst>
                    <a:ext uri="{FF2B5EF4-FFF2-40B4-BE49-F238E27FC236}">
                      <a16:creationId xmlns:a16="http://schemas.microsoft.com/office/drawing/2014/main" id="{589397C7-9307-47C8-8DD5-BAC7F007D3C9}"/>
                    </a:ext>
                  </a:extLst>
                </p:cNvPr>
                <p:cNvSpPr>
                  <a:spLocks noChangeArrowheads="1"/>
                </p:cNvSpPr>
                <p:nvPr userDrawn="1"/>
              </p:nvSpPr>
              <p:spPr bwMode="auto">
                <a:xfrm>
                  <a:off x="3346"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5" name="Freeform 142">
                  <a:extLst>
                    <a:ext uri="{FF2B5EF4-FFF2-40B4-BE49-F238E27FC236}">
                      <a16:creationId xmlns:a16="http://schemas.microsoft.com/office/drawing/2014/main" id="{F6117585-7302-40FB-86AD-BA1590C1F89C}"/>
                    </a:ext>
                  </a:extLst>
                </p:cNvPr>
                <p:cNvSpPr>
                  <a:spLocks/>
                </p:cNvSpPr>
                <p:nvPr userDrawn="1"/>
              </p:nvSpPr>
              <p:spPr bwMode="auto">
                <a:xfrm>
                  <a:off x="3336"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6" name="Freeform 143">
                  <a:extLst>
                    <a:ext uri="{FF2B5EF4-FFF2-40B4-BE49-F238E27FC236}">
                      <a16:creationId xmlns:a16="http://schemas.microsoft.com/office/drawing/2014/main" id="{E791F86A-3150-4472-9FD4-B82827516E6A}"/>
                    </a:ext>
                  </a:extLst>
                </p:cNvPr>
                <p:cNvSpPr>
                  <a:spLocks noEditPoints="1"/>
                </p:cNvSpPr>
                <p:nvPr userDrawn="1"/>
              </p:nvSpPr>
              <p:spPr bwMode="auto">
                <a:xfrm>
                  <a:off x="3306" y="553"/>
                  <a:ext cx="353" cy="424"/>
                </a:xfrm>
                <a:custGeom>
                  <a:avLst/>
                  <a:gdLst>
                    <a:gd name="T0" fmla="*/ 25 w 71"/>
                    <a:gd name="T1" fmla="*/ 68 h 85"/>
                    <a:gd name="T2" fmla="*/ 20 w 71"/>
                    <a:gd name="T3" fmla="*/ 65 h 85"/>
                    <a:gd name="T4" fmla="*/ 20 w 71"/>
                    <a:gd name="T5" fmla="*/ 62 h 85"/>
                    <a:gd name="T6" fmla="*/ 16 w 71"/>
                    <a:gd name="T7" fmla="*/ 60 h 85"/>
                    <a:gd name="T8" fmla="*/ 13 w 71"/>
                    <a:gd name="T9" fmla="*/ 55 h 85"/>
                    <a:gd name="T10" fmla="*/ 6 w 71"/>
                    <a:gd name="T11" fmla="*/ 49 h 85"/>
                    <a:gd name="T12" fmla="*/ 7 w 71"/>
                    <a:gd name="T13" fmla="*/ 49 h 85"/>
                    <a:gd name="T14" fmla="*/ 9 w 71"/>
                    <a:gd name="T15" fmla="*/ 47 h 85"/>
                    <a:gd name="T16" fmla="*/ 8 w 71"/>
                    <a:gd name="T17" fmla="*/ 42 h 85"/>
                    <a:gd name="T18" fmla="*/ 7 w 71"/>
                    <a:gd name="T19" fmla="*/ 37 h 85"/>
                    <a:gd name="T20" fmla="*/ 8 w 71"/>
                    <a:gd name="T21" fmla="*/ 31 h 85"/>
                    <a:gd name="T22" fmla="*/ 8 w 71"/>
                    <a:gd name="T23" fmla="*/ 27 h 85"/>
                    <a:gd name="T24" fmla="*/ 11 w 71"/>
                    <a:gd name="T25" fmla="*/ 22 h 85"/>
                    <a:gd name="T26" fmla="*/ 13 w 71"/>
                    <a:gd name="T27" fmla="*/ 22 h 85"/>
                    <a:gd name="T28" fmla="*/ 14 w 71"/>
                    <a:gd name="T29" fmla="*/ 17 h 85"/>
                    <a:gd name="T30" fmla="*/ 16 w 71"/>
                    <a:gd name="T31" fmla="*/ 14 h 85"/>
                    <a:gd name="T32" fmla="*/ 19 w 71"/>
                    <a:gd name="T33" fmla="*/ 9 h 85"/>
                    <a:gd name="T34" fmla="*/ 24 w 71"/>
                    <a:gd name="T35" fmla="*/ 8 h 85"/>
                    <a:gd name="T36" fmla="*/ 29 w 71"/>
                    <a:gd name="T37" fmla="*/ 5 h 85"/>
                    <a:gd name="T38" fmla="*/ 38 w 71"/>
                    <a:gd name="T39" fmla="*/ 4 h 85"/>
                    <a:gd name="T40" fmla="*/ 41 w 71"/>
                    <a:gd name="T41" fmla="*/ 2 h 85"/>
                    <a:gd name="T42" fmla="*/ 36 w 71"/>
                    <a:gd name="T43" fmla="*/ 2 h 85"/>
                    <a:gd name="T44" fmla="*/ 33 w 71"/>
                    <a:gd name="T45" fmla="*/ 1 h 85"/>
                    <a:gd name="T46" fmla="*/ 21 w 71"/>
                    <a:gd name="T47" fmla="*/ 3 h 85"/>
                    <a:gd name="T48" fmla="*/ 9 w 71"/>
                    <a:gd name="T49" fmla="*/ 11 h 85"/>
                    <a:gd name="T50" fmla="*/ 4 w 71"/>
                    <a:gd name="T51" fmla="*/ 19 h 85"/>
                    <a:gd name="T52" fmla="*/ 2 w 71"/>
                    <a:gd name="T53" fmla="*/ 21 h 85"/>
                    <a:gd name="T54" fmla="*/ 3 w 71"/>
                    <a:gd name="T55" fmla="*/ 26 h 85"/>
                    <a:gd name="T56" fmla="*/ 2 w 71"/>
                    <a:gd name="T57" fmla="*/ 32 h 85"/>
                    <a:gd name="T58" fmla="*/ 2 w 71"/>
                    <a:gd name="T59" fmla="*/ 47 h 85"/>
                    <a:gd name="T60" fmla="*/ 4 w 71"/>
                    <a:gd name="T61" fmla="*/ 50 h 85"/>
                    <a:gd name="T62" fmla="*/ 8 w 71"/>
                    <a:gd name="T63" fmla="*/ 57 h 85"/>
                    <a:gd name="T64" fmla="*/ 9 w 71"/>
                    <a:gd name="T65" fmla="*/ 65 h 85"/>
                    <a:gd name="T66" fmla="*/ 16 w 71"/>
                    <a:gd name="T67" fmla="*/ 72 h 85"/>
                    <a:gd name="T68" fmla="*/ 24 w 71"/>
                    <a:gd name="T69" fmla="*/ 78 h 85"/>
                    <a:gd name="T70" fmla="*/ 35 w 71"/>
                    <a:gd name="T71" fmla="*/ 82 h 85"/>
                    <a:gd name="T72" fmla="*/ 46 w 71"/>
                    <a:gd name="T73" fmla="*/ 82 h 85"/>
                    <a:gd name="T74" fmla="*/ 59 w 71"/>
                    <a:gd name="T75" fmla="*/ 77 h 85"/>
                    <a:gd name="T76" fmla="*/ 62 w 71"/>
                    <a:gd name="T77" fmla="*/ 74 h 85"/>
                    <a:gd name="T78" fmla="*/ 66 w 71"/>
                    <a:gd name="T79" fmla="*/ 63 h 85"/>
                    <a:gd name="T80" fmla="*/ 71 w 71"/>
                    <a:gd name="T81" fmla="*/ 50 h 85"/>
                    <a:gd name="T82" fmla="*/ 67 w 71"/>
                    <a:gd name="T83" fmla="*/ 34 h 85"/>
                    <a:gd name="T84" fmla="*/ 63 w 71"/>
                    <a:gd name="T85" fmla="*/ 37 h 85"/>
                    <a:gd name="T86" fmla="*/ 63 w 71"/>
                    <a:gd name="T87" fmla="*/ 45 h 85"/>
                    <a:gd name="T88" fmla="*/ 63 w 71"/>
                    <a:gd name="T89" fmla="*/ 50 h 85"/>
                    <a:gd name="T90" fmla="*/ 62 w 71"/>
                    <a:gd name="T91" fmla="*/ 61 h 85"/>
                    <a:gd name="T92" fmla="*/ 61 w 71"/>
                    <a:gd name="T93" fmla="*/ 66 h 85"/>
                    <a:gd name="T94" fmla="*/ 56 w 71"/>
                    <a:gd name="T95" fmla="*/ 69 h 85"/>
                    <a:gd name="T96" fmla="*/ 53 w 71"/>
                    <a:gd name="T97" fmla="*/ 73 h 85"/>
                    <a:gd name="T98" fmla="*/ 51 w 71"/>
                    <a:gd name="T99" fmla="*/ 72 h 85"/>
                    <a:gd name="T100" fmla="*/ 46 w 71"/>
                    <a:gd name="T101" fmla="*/ 75 h 85"/>
                    <a:gd name="T102" fmla="*/ 43 w 71"/>
                    <a:gd name="T103" fmla="*/ 74 h 85"/>
                    <a:gd name="T104" fmla="*/ 39 w 71"/>
                    <a:gd name="T105" fmla="*/ 74 h 85"/>
                    <a:gd name="T106" fmla="*/ 37 w 71"/>
                    <a:gd name="T107" fmla="*/ 74 h 85"/>
                    <a:gd name="T108" fmla="*/ 29 w 71"/>
                    <a:gd name="T109" fmla="*/ 72 h 85"/>
                    <a:gd name="T110" fmla="*/ 18 w 71"/>
                    <a:gd name="T111" fmla="*/ 62 h 85"/>
                    <a:gd name="T112" fmla="*/ 31 w 71"/>
                    <a:gd name="T113" fmla="*/ 2 h 85"/>
                    <a:gd name="T114" fmla="*/ 61 w 71"/>
                    <a:gd name="T11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 h="85">
                      <a:moveTo>
                        <a:pt x="27" y="70"/>
                      </a:moveTo>
                      <a:cubicBezTo>
                        <a:pt x="27" y="69"/>
                        <a:pt x="27" y="69"/>
                        <a:pt x="27" y="69"/>
                      </a:cubicBezTo>
                      <a:cubicBezTo>
                        <a:pt x="28" y="68"/>
                        <a:pt x="29" y="69"/>
                        <a:pt x="28" y="68"/>
                      </a:cubicBezTo>
                      <a:cubicBezTo>
                        <a:pt x="27" y="70"/>
                        <a:pt x="26" y="66"/>
                        <a:pt x="24" y="68"/>
                      </a:cubicBezTo>
                      <a:cubicBezTo>
                        <a:pt x="24" y="67"/>
                        <a:pt x="24" y="67"/>
                        <a:pt x="24" y="67"/>
                      </a:cubicBezTo>
                      <a:cubicBezTo>
                        <a:pt x="24" y="68"/>
                        <a:pt x="25" y="67"/>
                        <a:pt x="25" y="68"/>
                      </a:cubicBezTo>
                      <a:cubicBezTo>
                        <a:pt x="25" y="66"/>
                        <a:pt x="23" y="69"/>
                        <a:pt x="22" y="67"/>
                      </a:cubicBezTo>
                      <a:cubicBezTo>
                        <a:pt x="22" y="67"/>
                        <a:pt x="22" y="66"/>
                        <a:pt x="22" y="66"/>
                      </a:cubicBezTo>
                      <a:cubicBezTo>
                        <a:pt x="21" y="66"/>
                        <a:pt x="21" y="66"/>
                        <a:pt x="21" y="66"/>
                      </a:cubicBezTo>
                      <a:cubicBezTo>
                        <a:pt x="21" y="66"/>
                        <a:pt x="21" y="66"/>
                        <a:pt x="22" y="66"/>
                      </a:cubicBezTo>
                      <a:cubicBezTo>
                        <a:pt x="20" y="65"/>
                        <a:pt x="20" y="65"/>
                        <a:pt x="20" y="65"/>
                      </a:cubicBezTo>
                      <a:cubicBezTo>
                        <a:pt x="20" y="65"/>
                        <a:pt x="20" y="65"/>
                        <a:pt x="20" y="65"/>
                      </a:cubicBezTo>
                      <a:cubicBezTo>
                        <a:pt x="20" y="65"/>
                        <a:pt x="19" y="65"/>
                        <a:pt x="19" y="65"/>
                      </a:cubicBezTo>
                      <a:cubicBezTo>
                        <a:pt x="19" y="64"/>
                        <a:pt x="19" y="65"/>
                        <a:pt x="19" y="65"/>
                      </a:cubicBezTo>
                      <a:cubicBezTo>
                        <a:pt x="18" y="64"/>
                        <a:pt x="18" y="64"/>
                        <a:pt x="18" y="64"/>
                      </a:cubicBezTo>
                      <a:cubicBezTo>
                        <a:pt x="18" y="64"/>
                        <a:pt x="19" y="64"/>
                        <a:pt x="20" y="64"/>
                      </a:cubicBezTo>
                      <a:cubicBezTo>
                        <a:pt x="21" y="62"/>
                        <a:pt x="19" y="64"/>
                        <a:pt x="19" y="62"/>
                      </a:cubicBezTo>
                      <a:cubicBezTo>
                        <a:pt x="20" y="62"/>
                        <a:pt x="20" y="62"/>
                        <a:pt x="20" y="62"/>
                      </a:cubicBezTo>
                      <a:cubicBezTo>
                        <a:pt x="20" y="61"/>
                        <a:pt x="19" y="61"/>
                        <a:pt x="20" y="60"/>
                      </a:cubicBezTo>
                      <a:cubicBezTo>
                        <a:pt x="19" y="60"/>
                        <a:pt x="19" y="63"/>
                        <a:pt x="18" y="62"/>
                      </a:cubicBezTo>
                      <a:cubicBezTo>
                        <a:pt x="18" y="62"/>
                        <a:pt x="18" y="62"/>
                        <a:pt x="17" y="61"/>
                      </a:cubicBezTo>
                      <a:cubicBezTo>
                        <a:pt x="18" y="61"/>
                        <a:pt x="17" y="61"/>
                        <a:pt x="17" y="60"/>
                      </a:cubicBezTo>
                      <a:cubicBezTo>
                        <a:pt x="18" y="59"/>
                        <a:pt x="18" y="59"/>
                        <a:pt x="18" y="59"/>
                      </a:cubicBezTo>
                      <a:cubicBezTo>
                        <a:pt x="17" y="59"/>
                        <a:pt x="17" y="60"/>
                        <a:pt x="16" y="60"/>
                      </a:cubicBezTo>
                      <a:cubicBezTo>
                        <a:pt x="16" y="59"/>
                        <a:pt x="16" y="58"/>
                        <a:pt x="17" y="58"/>
                      </a:cubicBezTo>
                      <a:cubicBezTo>
                        <a:pt x="17" y="57"/>
                        <a:pt x="16" y="59"/>
                        <a:pt x="15" y="58"/>
                      </a:cubicBezTo>
                      <a:cubicBezTo>
                        <a:pt x="15" y="57"/>
                        <a:pt x="14" y="57"/>
                        <a:pt x="13" y="56"/>
                      </a:cubicBezTo>
                      <a:cubicBezTo>
                        <a:pt x="13" y="55"/>
                        <a:pt x="14" y="56"/>
                        <a:pt x="14" y="55"/>
                      </a:cubicBezTo>
                      <a:cubicBezTo>
                        <a:pt x="13" y="55"/>
                        <a:pt x="13" y="55"/>
                        <a:pt x="13" y="55"/>
                      </a:cubicBezTo>
                      <a:cubicBezTo>
                        <a:pt x="13" y="55"/>
                        <a:pt x="13" y="55"/>
                        <a:pt x="13" y="55"/>
                      </a:cubicBezTo>
                      <a:cubicBezTo>
                        <a:pt x="13" y="55"/>
                        <a:pt x="12" y="55"/>
                        <a:pt x="12" y="55"/>
                      </a:cubicBezTo>
                      <a:cubicBezTo>
                        <a:pt x="10" y="55"/>
                        <a:pt x="12" y="52"/>
                        <a:pt x="11" y="52"/>
                      </a:cubicBezTo>
                      <a:cubicBezTo>
                        <a:pt x="11" y="52"/>
                        <a:pt x="11" y="52"/>
                        <a:pt x="12" y="52"/>
                      </a:cubicBezTo>
                      <a:cubicBezTo>
                        <a:pt x="10" y="51"/>
                        <a:pt x="11" y="51"/>
                        <a:pt x="9" y="50"/>
                      </a:cubicBezTo>
                      <a:cubicBezTo>
                        <a:pt x="10" y="49"/>
                        <a:pt x="10" y="49"/>
                        <a:pt x="10" y="49"/>
                      </a:cubicBezTo>
                      <a:cubicBezTo>
                        <a:pt x="9" y="50"/>
                        <a:pt x="8" y="49"/>
                        <a:pt x="6" y="49"/>
                      </a:cubicBezTo>
                      <a:cubicBezTo>
                        <a:pt x="6" y="49"/>
                        <a:pt x="6" y="49"/>
                        <a:pt x="6" y="50"/>
                      </a:cubicBezTo>
                      <a:cubicBezTo>
                        <a:pt x="5" y="49"/>
                        <a:pt x="5" y="49"/>
                        <a:pt x="5" y="49"/>
                      </a:cubicBezTo>
                      <a:cubicBezTo>
                        <a:pt x="5" y="48"/>
                        <a:pt x="5" y="48"/>
                        <a:pt x="6" y="48"/>
                      </a:cubicBezTo>
                      <a:cubicBezTo>
                        <a:pt x="6" y="48"/>
                        <a:pt x="6" y="48"/>
                        <a:pt x="5" y="48"/>
                      </a:cubicBezTo>
                      <a:cubicBezTo>
                        <a:pt x="6" y="48"/>
                        <a:pt x="6" y="48"/>
                        <a:pt x="7" y="48"/>
                      </a:cubicBezTo>
                      <a:cubicBezTo>
                        <a:pt x="7" y="48"/>
                        <a:pt x="7" y="48"/>
                        <a:pt x="7" y="49"/>
                      </a:cubicBezTo>
                      <a:cubicBezTo>
                        <a:pt x="7" y="49"/>
                        <a:pt x="8" y="49"/>
                        <a:pt x="9" y="48"/>
                      </a:cubicBezTo>
                      <a:cubicBezTo>
                        <a:pt x="9" y="48"/>
                        <a:pt x="9" y="48"/>
                        <a:pt x="9" y="48"/>
                      </a:cubicBezTo>
                      <a:cubicBezTo>
                        <a:pt x="9" y="48"/>
                        <a:pt x="9" y="48"/>
                        <a:pt x="9" y="48"/>
                      </a:cubicBezTo>
                      <a:cubicBezTo>
                        <a:pt x="9" y="48"/>
                        <a:pt x="9" y="48"/>
                        <a:pt x="8" y="48"/>
                      </a:cubicBezTo>
                      <a:cubicBezTo>
                        <a:pt x="10" y="47"/>
                        <a:pt x="10" y="47"/>
                        <a:pt x="10" y="47"/>
                      </a:cubicBezTo>
                      <a:cubicBezTo>
                        <a:pt x="9" y="47"/>
                        <a:pt x="9" y="47"/>
                        <a:pt x="9" y="47"/>
                      </a:cubicBezTo>
                      <a:cubicBezTo>
                        <a:pt x="10" y="45"/>
                        <a:pt x="10" y="45"/>
                        <a:pt x="10" y="45"/>
                      </a:cubicBezTo>
                      <a:cubicBezTo>
                        <a:pt x="8" y="45"/>
                        <a:pt x="6" y="44"/>
                        <a:pt x="5" y="42"/>
                      </a:cubicBezTo>
                      <a:cubicBezTo>
                        <a:pt x="6" y="42"/>
                        <a:pt x="7" y="42"/>
                        <a:pt x="8" y="42"/>
                      </a:cubicBezTo>
                      <a:cubicBezTo>
                        <a:pt x="7" y="42"/>
                        <a:pt x="8" y="43"/>
                        <a:pt x="8" y="44"/>
                      </a:cubicBezTo>
                      <a:cubicBezTo>
                        <a:pt x="8" y="43"/>
                        <a:pt x="9" y="43"/>
                        <a:pt x="9" y="44"/>
                      </a:cubicBezTo>
                      <a:cubicBezTo>
                        <a:pt x="8" y="42"/>
                        <a:pt x="8" y="42"/>
                        <a:pt x="8" y="42"/>
                      </a:cubicBezTo>
                      <a:cubicBezTo>
                        <a:pt x="9" y="42"/>
                        <a:pt x="8" y="42"/>
                        <a:pt x="9" y="41"/>
                      </a:cubicBezTo>
                      <a:cubicBezTo>
                        <a:pt x="7" y="42"/>
                        <a:pt x="7" y="40"/>
                        <a:pt x="7" y="39"/>
                      </a:cubicBezTo>
                      <a:cubicBezTo>
                        <a:pt x="7" y="39"/>
                        <a:pt x="8" y="39"/>
                        <a:pt x="8" y="40"/>
                      </a:cubicBezTo>
                      <a:cubicBezTo>
                        <a:pt x="9" y="39"/>
                        <a:pt x="6" y="39"/>
                        <a:pt x="7" y="38"/>
                      </a:cubicBezTo>
                      <a:cubicBezTo>
                        <a:pt x="7" y="38"/>
                        <a:pt x="7" y="38"/>
                        <a:pt x="7" y="38"/>
                      </a:cubicBezTo>
                      <a:cubicBezTo>
                        <a:pt x="6" y="38"/>
                        <a:pt x="7" y="37"/>
                        <a:pt x="7" y="37"/>
                      </a:cubicBezTo>
                      <a:cubicBezTo>
                        <a:pt x="7" y="37"/>
                        <a:pt x="7" y="37"/>
                        <a:pt x="7" y="37"/>
                      </a:cubicBezTo>
                      <a:cubicBezTo>
                        <a:pt x="8" y="36"/>
                        <a:pt x="7" y="33"/>
                        <a:pt x="6" y="32"/>
                      </a:cubicBezTo>
                      <a:cubicBezTo>
                        <a:pt x="6" y="32"/>
                        <a:pt x="8" y="33"/>
                        <a:pt x="8" y="33"/>
                      </a:cubicBezTo>
                      <a:cubicBezTo>
                        <a:pt x="8" y="33"/>
                        <a:pt x="7" y="32"/>
                        <a:pt x="6" y="31"/>
                      </a:cubicBezTo>
                      <a:cubicBezTo>
                        <a:pt x="4" y="30"/>
                        <a:pt x="3" y="29"/>
                        <a:pt x="3" y="29"/>
                      </a:cubicBezTo>
                      <a:cubicBezTo>
                        <a:pt x="4" y="30"/>
                        <a:pt x="8" y="30"/>
                        <a:pt x="8" y="31"/>
                      </a:cubicBezTo>
                      <a:cubicBezTo>
                        <a:pt x="9" y="31"/>
                        <a:pt x="9" y="30"/>
                        <a:pt x="9" y="29"/>
                      </a:cubicBezTo>
                      <a:cubicBezTo>
                        <a:pt x="8" y="30"/>
                        <a:pt x="7" y="30"/>
                        <a:pt x="6" y="29"/>
                      </a:cubicBezTo>
                      <a:cubicBezTo>
                        <a:pt x="8" y="29"/>
                        <a:pt x="7" y="29"/>
                        <a:pt x="9" y="28"/>
                      </a:cubicBezTo>
                      <a:cubicBezTo>
                        <a:pt x="8" y="28"/>
                        <a:pt x="6" y="27"/>
                        <a:pt x="7" y="27"/>
                      </a:cubicBezTo>
                      <a:cubicBezTo>
                        <a:pt x="7" y="27"/>
                        <a:pt x="9" y="27"/>
                        <a:pt x="9" y="28"/>
                      </a:cubicBezTo>
                      <a:cubicBezTo>
                        <a:pt x="9" y="28"/>
                        <a:pt x="9" y="27"/>
                        <a:pt x="8" y="27"/>
                      </a:cubicBezTo>
                      <a:cubicBezTo>
                        <a:pt x="8" y="26"/>
                        <a:pt x="7" y="26"/>
                        <a:pt x="7" y="26"/>
                      </a:cubicBezTo>
                      <a:cubicBezTo>
                        <a:pt x="8" y="26"/>
                        <a:pt x="9" y="26"/>
                        <a:pt x="10" y="26"/>
                      </a:cubicBezTo>
                      <a:cubicBezTo>
                        <a:pt x="9" y="26"/>
                        <a:pt x="10" y="25"/>
                        <a:pt x="10" y="25"/>
                      </a:cubicBezTo>
                      <a:cubicBezTo>
                        <a:pt x="9" y="25"/>
                        <a:pt x="9" y="25"/>
                        <a:pt x="9" y="25"/>
                      </a:cubicBezTo>
                      <a:cubicBezTo>
                        <a:pt x="10" y="24"/>
                        <a:pt x="7" y="23"/>
                        <a:pt x="8" y="21"/>
                      </a:cubicBezTo>
                      <a:cubicBezTo>
                        <a:pt x="8" y="21"/>
                        <a:pt x="10" y="23"/>
                        <a:pt x="11" y="22"/>
                      </a:cubicBezTo>
                      <a:cubicBezTo>
                        <a:pt x="10" y="21"/>
                        <a:pt x="7" y="18"/>
                        <a:pt x="7" y="16"/>
                      </a:cubicBezTo>
                      <a:cubicBezTo>
                        <a:pt x="8" y="16"/>
                        <a:pt x="8" y="16"/>
                        <a:pt x="8" y="16"/>
                      </a:cubicBezTo>
                      <a:cubicBezTo>
                        <a:pt x="8" y="15"/>
                        <a:pt x="8" y="15"/>
                        <a:pt x="8" y="15"/>
                      </a:cubicBezTo>
                      <a:cubicBezTo>
                        <a:pt x="8" y="17"/>
                        <a:pt x="10" y="20"/>
                        <a:pt x="11" y="21"/>
                      </a:cubicBezTo>
                      <a:cubicBezTo>
                        <a:pt x="12" y="21"/>
                        <a:pt x="12" y="22"/>
                        <a:pt x="12" y="21"/>
                      </a:cubicBezTo>
                      <a:cubicBezTo>
                        <a:pt x="13" y="21"/>
                        <a:pt x="13" y="22"/>
                        <a:pt x="13" y="22"/>
                      </a:cubicBezTo>
                      <a:cubicBezTo>
                        <a:pt x="13" y="22"/>
                        <a:pt x="14" y="21"/>
                        <a:pt x="14" y="21"/>
                      </a:cubicBezTo>
                      <a:cubicBezTo>
                        <a:pt x="13" y="20"/>
                        <a:pt x="14" y="19"/>
                        <a:pt x="13" y="18"/>
                      </a:cubicBezTo>
                      <a:cubicBezTo>
                        <a:pt x="13" y="21"/>
                        <a:pt x="13" y="21"/>
                        <a:pt x="13" y="21"/>
                      </a:cubicBezTo>
                      <a:cubicBezTo>
                        <a:pt x="12" y="20"/>
                        <a:pt x="10" y="18"/>
                        <a:pt x="11" y="17"/>
                      </a:cubicBezTo>
                      <a:cubicBezTo>
                        <a:pt x="12" y="17"/>
                        <a:pt x="13" y="18"/>
                        <a:pt x="13" y="18"/>
                      </a:cubicBezTo>
                      <a:cubicBezTo>
                        <a:pt x="13" y="18"/>
                        <a:pt x="14" y="17"/>
                        <a:pt x="14" y="17"/>
                      </a:cubicBezTo>
                      <a:cubicBezTo>
                        <a:pt x="14" y="18"/>
                        <a:pt x="14" y="18"/>
                        <a:pt x="14" y="18"/>
                      </a:cubicBezTo>
                      <a:cubicBezTo>
                        <a:pt x="15" y="18"/>
                        <a:pt x="14" y="16"/>
                        <a:pt x="15" y="16"/>
                      </a:cubicBezTo>
                      <a:cubicBezTo>
                        <a:pt x="15" y="16"/>
                        <a:pt x="17" y="16"/>
                        <a:pt x="16" y="16"/>
                      </a:cubicBezTo>
                      <a:cubicBezTo>
                        <a:pt x="15" y="15"/>
                        <a:pt x="12" y="12"/>
                        <a:pt x="11" y="11"/>
                      </a:cubicBezTo>
                      <a:cubicBezTo>
                        <a:pt x="11" y="11"/>
                        <a:pt x="14" y="11"/>
                        <a:pt x="14" y="11"/>
                      </a:cubicBezTo>
                      <a:cubicBezTo>
                        <a:pt x="16" y="11"/>
                        <a:pt x="15" y="14"/>
                        <a:pt x="16" y="14"/>
                      </a:cubicBezTo>
                      <a:cubicBezTo>
                        <a:pt x="16" y="14"/>
                        <a:pt x="16" y="13"/>
                        <a:pt x="16" y="13"/>
                      </a:cubicBezTo>
                      <a:cubicBezTo>
                        <a:pt x="17" y="13"/>
                        <a:pt x="17" y="14"/>
                        <a:pt x="17" y="13"/>
                      </a:cubicBezTo>
                      <a:cubicBezTo>
                        <a:pt x="17" y="12"/>
                        <a:pt x="19" y="13"/>
                        <a:pt x="17" y="12"/>
                      </a:cubicBezTo>
                      <a:cubicBezTo>
                        <a:pt x="17" y="12"/>
                        <a:pt x="18" y="12"/>
                        <a:pt x="18" y="12"/>
                      </a:cubicBezTo>
                      <a:cubicBezTo>
                        <a:pt x="18" y="11"/>
                        <a:pt x="18" y="9"/>
                        <a:pt x="18" y="8"/>
                      </a:cubicBezTo>
                      <a:cubicBezTo>
                        <a:pt x="18" y="8"/>
                        <a:pt x="19" y="9"/>
                        <a:pt x="19" y="9"/>
                      </a:cubicBezTo>
                      <a:cubicBezTo>
                        <a:pt x="20" y="8"/>
                        <a:pt x="21" y="8"/>
                        <a:pt x="23" y="8"/>
                      </a:cubicBezTo>
                      <a:cubicBezTo>
                        <a:pt x="23" y="8"/>
                        <a:pt x="24" y="8"/>
                        <a:pt x="24" y="9"/>
                      </a:cubicBezTo>
                      <a:cubicBezTo>
                        <a:pt x="24" y="9"/>
                        <a:pt x="24" y="8"/>
                        <a:pt x="24" y="8"/>
                      </a:cubicBezTo>
                      <a:cubicBezTo>
                        <a:pt x="25" y="9"/>
                        <a:pt x="23" y="8"/>
                        <a:pt x="24" y="9"/>
                      </a:cubicBezTo>
                      <a:cubicBezTo>
                        <a:pt x="24" y="9"/>
                        <a:pt x="25" y="8"/>
                        <a:pt x="26" y="8"/>
                      </a:cubicBezTo>
                      <a:cubicBezTo>
                        <a:pt x="25" y="7"/>
                        <a:pt x="24" y="8"/>
                        <a:pt x="24" y="8"/>
                      </a:cubicBezTo>
                      <a:cubicBezTo>
                        <a:pt x="23" y="7"/>
                        <a:pt x="24" y="5"/>
                        <a:pt x="26" y="4"/>
                      </a:cubicBezTo>
                      <a:cubicBezTo>
                        <a:pt x="27" y="3"/>
                        <a:pt x="26" y="5"/>
                        <a:pt x="26" y="5"/>
                      </a:cubicBezTo>
                      <a:cubicBezTo>
                        <a:pt x="29" y="5"/>
                        <a:pt x="28" y="2"/>
                        <a:pt x="31" y="3"/>
                      </a:cubicBezTo>
                      <a:cubicBezTo>
                        <a:pt x="32" y="4"/>
                        <a:pt x="31" y="5"/>
                        <a:pt x="31" y="5"/>
                      </a:cubicBezTo>
                      <a:cubicBezTo>
                        <a:pt x="30" y="6"/>
                        <a:pt x="29" y="5"/>
                        <a:pt x="29" y="5"/>
                      </a:cubicBezTo>
                      <a:cubicBezTo>
                        <a:pt x="29" y="5"/>
                        <a:pt x="29" y="5"/>
                        <a:pt x="29" y="5"/>
                      </a:cubicBezTo>
                      <a:cubicBezTo>
                        <a:pt x="29" y="6"/>
                        <a:pt x="28" y="6"/>
                        <a:pt x="28" y="6"/>
                      </a:cubicBezTo>
                      <a:cubicBezTo>
                        <a:pt x="29" y="6"/>
                        <a:pt x="32" y="6"/>
                        <a:pt x="34" y="7"/>
                      </a:cubicBezTo>
                      <a:cubicBezTo>
                        <a:pt x="34" y="7"/>
                        <a:pt x="35" y="6"/>
                        <a:pt x="35" y="6"/>
                      </a:cubicBezTo>
                      <a:cubicBezTo>
                        <a:pt x="34" y="6"/>
                        <a:pt x="34" y="6"/>
                        <a:pt x="34" y="6"/>
                      </a:cubicBezTo>
                      <a:cubicBezTo>
                        <a:pt x="34" y="5"/>
                        <a:pt x="35" y="5"/>
                        <a:pt x="35" y="4"/>
                      </a:cubicBezTo>
                      <a:cubicBezTo>
                        <a:pt x="36" y="4"/>
                        <a:pt x="37" y="3"/>
                        <a:pt x="38" y="4"/>
                      </a:cubicBezTo>
                      <a:cubicBezTo>
                        <a:pt x="38" y="5"/>
                        <a:pt x="38" y="5"/>
                        <a:pt x="38" y="5"/>
                      </a:cubicBezTo>
                      <a:cubicBezTo>
                        <a:pt x="38" y="5"/>
                        <a:pt x="37" y="4"/>
                        <a:pt x="37" y="5"/>
                      </a:cubicBezTo>
                      <a:cubicBezTo>
                        <a:pt x="37" y="4"/>
                        <a:pt x="38" y="7"/>
                        <a:pt x="39" y="5"/>
                      </a:cubicBezTo>
                      <a:cubicBezTo>
                        <a:pt x="38" y="4"/>
                        <a:pt x="38" y="4"/>
                        <a:pt x="38" y="4"/>
                      </a:cubicBezTo>
                      <a:cubicBezTo>
                        <a:pt x="39" y="4"/>
                        <a:pt x="41" y="3"/>
                        <a:pt x="42" y="4"/>
                      </a:cubicBezTo>
                      <a:cubicBezTo>
                        <a:pt x="42" y="3"/>
                        <a:pt x="41" y="4"/>
                        <a:pt x="41" y="2"/>
                      </a:cubicBezTo>
                      <a:cubicBezTo>
                        <a:pt x="41" y="4"/>
                        <a:pt x="38" y="2"/>
                        <a:pt x="39" y="4"/>
                      </a:cubicBezTo>
                      <a:cubicBezTo>
                        <a:pt x="39" y="2"/>
                        <a:pt x="38" y="3"/>
                        <a:pt x="37" y="1"/>
                      </a:cubicBezTo>
                      <a:cubicBezTo>
                        <a:pt x="37" y="1"/>
                        <a:pt x="37" y="2"/>
                        <a:pt x="36" y="1"/>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3"/>
                        <a:pt x="34" y="3"/>
                        <a:pt x="34" y="3"/>
                      </a:cubicBezTo>
                      <a:cubicBezTo>
                        <a:pt x="33" y="3"/>
                        <a:pt x="34" y="3"/>
                        <a:pt x="34" y="2"/>
                      </a:cubicBezTo>
                      <a:cubicBezTo>
                        <a:pt x="33" y="3"/>
                        <a:pt x="33" y="3"/>
                        <a:pt x="33" y="3"/>
                      </a:cubicBezTo>
                      <a:cubicBezTo>
                        <a:pt x="33" y="2"/>
                        <a:pt x="32" y="2"/>
                        <a:pt x="33" y="1"/>
                      </a:cubicBezTo>
                      <a:cubicBezTo>
                        <a:pt x="32" y="1"/>
                        <a:pt x="32" y="1"/>
                        <a:pt x="32" y="1"/>
                      </a:cubicBezTo>
                      <a:cubicBezTo>
                        <a:pt x="31" y="1"/>
                        <a:pt x="30" y="0"/>
                        <a:pt x="29" y="1"/>
                      </a:cubicBezTo>
                      <a:cubicBezTo>
                        <a:pt x="29" y="1"/>
                        <a:pt x="28" y="2"/>
                        <a:pt x="29" y="1"/>
                      </a:cubicBezTo>
                      <a:cubicBezTo>
                        <a:pt x="29" y="1"/>
                        <a:pt x="27" y="2"/>
                        <a:pt x="27" y="2"/>
                      </a:cubicBezTo>
                      <a:cubicBezTo>
                        <a:pt x="27" y="1"/>
                        <a:pt x="27" y="1"/>
                        <a:pt x="27" y="1"/>
                      </a:cubicBezTo>
                      <a:cubicBezTo>
                        <a:pt x="25" y="2"/>
                        <a:pt x="23" y="3"/>
                        <a:pt x="21" y="3"/>
                      </a:cubicBezTo>
                      <a:cubicBezTo>
                        <a:pt x="20" y="3"/>
                        <a:pt x="20" y="4"/>
                        <a:pt x="19" y="4"/>
                      </a:cubicBezTo>
                      <a:cubicBezTo>
                        <a:pt x="18" y="3"/>
                        <a:pt x="18" y="3"/>
                        <a:pt x="18" y="3"/>
                      </a:cubicBezTo>
                      <a:cubicBezTo>
                        <a:pt x="17" y="4"/>
                        <a:pt x="15" y="4"/>
                        <a:pt x="15" y="5"/>
                      </a:cubicBezTo>
                      <a:cubicBezTo>
                        <a:pt x="14" y="3"/>
                        <a:pt x="12" y="6"/>
                        <a:pt x="10" y="7"/>
                      </a:cubicBezTo>
                      <a:cubicBezTo>
                        <a:pt x="11" y="8"/>
                        <a:pt x="11" y="8"/>
                        <a:pt x="11" y="8"/>
                      </a:cubicBezTo>
                      <a:cubicBezTo>
                        <a:pt x="10" y="9"/>
                        <a:pt x="10" y="9"/>
                        <a:pt x="9" y="11"/>
                      </a:cubicBezTo>
                      <a:cubicBezTo>
                        <a:pt x="10" y="11"/>
                        <a:pt x="10" y="11"/>
                        <a:pt x="10" y="11"/>
                      </a:cubicBezTo>
                      <a:cubicBezTo>
                        <a:pt x="10" y="12"/>
                        <a:pt x="8" y="13"/>
                        <a:pt x="7" y="14"/>
                      </a:cubicBezTo>
                      <a:cubicBezTo>
                        <a:pt x="6" y="14"/>
                        <a:pt x="7" y="13"/>
                        <a:pt x="7" y="13"/>
                      </a:cubicBezTo>
                      <a:cubicBezTo>
                        <a:pt x="6" y="14"/>
                        <a:pt x="5" y="15"/>
                        <a:pt x="5" y="16"/>
                      </a:cubicBezTo>
                      <a:cubicBezTo>
                        <a:pt x="5" y="17"/>
                        <a:pt x="5" y="18"/>
                        <a:pt x="4" y="18"/>
                      </a:cubicBezTo>
                      <a:cubicBezTo>
                        <a:pt x="4" y="19"/>
                        <a:pt x="4" y="19"/>
                        <a:pt x="4" y="19"/>
                      </a:cubicBezTo>
                      <a:cubicBezTo>
                        <a:pt x="4" y="19"/>
                        <a:pt x="4" y="19"/>
                        <a:pt x="4" y="19"/>
                      </a:cubicBezTo>
                      <a:cubicBezTo>
                        <a:pt x="4" y="19"/>
                        <a:pt x="4" y="19"/>
                        <a:pt x="4" y="19"/>
                      </a:cubicBezTo>
                      <a:cubicBezTo>
                        <a:pt x="3" y="19"/>
                        <a:pt x="3" y="20"/>
                        <a:pt x="3" y="20"/>
                      </a:cubicBezTo>
                      <a:cubicBezTo>
                        <a:pt x="3" y="20"/>
                        <a:pt x="3" y="20"/>
                        <a:pt x="3" y="19"/>
                      </a:cubicBezTo>
                      <a:cubicBezTo>
                        <a:pt x="3" y="20"/>
                        <a:pt x="3" y="20"/>
                        <a:pt x="3" y="21"/>
                      </a:cubicBezTo>
                      <a:cubicBezTo>
                        <a:pt x="2" y="21"/>
                        <a:pt x="2" y="21"/>
                        <a:pt x="2" y="21"/>
                      </a:cubicBezTo>
                      <a:cubicBezTo>
                        <a:pt x="2" y="21"/>
                        <a:pt x="2" y="21"/>
                        <a:pt x="2" y="21"/>
                      </a:cubicBezTo>
                      <a:cubicBezTo>
                        <a:pt x="2" y="21"/>
                        <a:pt x="3" y="21"/>
                        <a:pt x="3" y="21"/>
                      </a:cubicBezTo>
                      <a:cubicBezTo>
                        <a:pt x="3" y="22"/>
                        <a:pt x="3" y="22"/>
                        <a:pt x="4" y="22"/>
                      </a:cubicBezTo>
                      <a:cubicBezTo>
                        <a:pt x="2" y="22"/>
                        <a:pt x="4" y="23"/>
                        <a:pt x="2" y="23"/>
                      </a:cubicBezTo>
                      <a:cubicBezTo>
                        <a:pt x="3" y="24"/>
                        <a:pt x="2" y="26"/>
                        <a:pt x="3" y="27"/>
                      </a:cubicBezTo>
                      <a:cubicBezTo>
                        <a:pt x="3" y="27"/>
                        <a:pt x="3" y="27"/>
                        <a:pt x="3" y="26"/>
                      </a:cubicBezTo>
                      <a:cubicBezTo>
                        <a:pt x="3" y="27"/>
                        <a:pt x="3" y="27"/>
                        <a:pt x="3" y="28"/>
                      </a:cubicBezTo>
                      <a:cubicBezTo>
                        <a:pt x="2" y="28"/>
                        <a:pt x="2" y="28"/>
                        <a:pt x="2" y="28"/>
                      </a:cubicBezTo>
                      <a:cubicBezTo>
                        <a:pt x="3" y="29"/>
                        <a:pt x="3" y="29"/>
                        <a:pt x="3" y="29"/>
                      </a:cubicBezTo>
                      <a:cubicBezTo>
                        <a:pt x="2" y="30"/>
                        <a:pt x="2" y="30"/>
                        <a:pt x="1" y="29"/>
                      </a:cubicBezTo>
                      <a:cubicBezTo>
                        <a:pt x="2" y="31"/>
                        <a:pt x="1" y="31"/>
                        <a:pt x="3" y="32"/>
                      </a:cubicBezTo>
                      <a:cubicBezTo>
                        <a:pt x="2" y="32"/>
                        <a:pt x="2" y="32"/>
                        <a:pt x="2" y="32"/>
                      </a:cubicBezTo>
                      <a:cubicBezTo>
                        <a:pt x="2" y="33"/>
                        <a:pt x="3" y="33"/>
                        <a:pt x="2" y="34"/>
                      </a:cubicBezTo>
                      <a:cubicBezTo>
                        <a:pt x="1" y="34"/>
                        <a:pt x="1" y="36"/>
                        <a:pt x="1" y="37"/>
                      </a:cubicBezTo>
                      <a:cubicBezTo>
                        <a:pt x="1" y="39"/>
                        <a:pt x="1" y="41"/>
                        <a:pt x="1" y="42"/>
                      </a:cubicBezTo>
                      <a:cubicBezTo>
                        <a:pt x="3" y="41"/>
                        <a:pt x="0" y="44"/>
                        <a:pt x="2" y="44"/>
                      </a:cubicBezTo>
                      <a:cubicBezTo>
                        <a:pt x="1" y="44"/>
                        <a:pt x="1" y="44"/>
                        <a:pt x="1" y="44"/>
                      </a:cubicBezTo>
                      <a:cubicBezTo>
                        <a:pt x="1" y="45"/>
                        <a:pt x="0" y="46"/>
                        <a:pt x="2" y="47"/>
                      </a:cubicBezTo>
                      <a:cubicBezTo>
                        <a:pt x="2" y="47"/>
                        <a:pt x="1" y="47"/>
                        <a:pt x="1" y="47"/>
                      </a:cubicBezTo>
                      <a:cubicBezTo>
                        <a:pt x="1" y="47"/>
                        <a:pt x="1" y="48"/>
                        <a:pt x="1" y="48"/>
                      </a:cubicBezTo>
                      <a:cubicBezTo>
                        <a:pt x="1" y="48"/>
                        <a:pt x="1" y="48"/>
                        <a:pt x="0" y="47"/>
                      </a:cubicBezTo>
                      <a:cubicBezTo>
                        <a:pt x="1" y="49"/>
                        <a:pt x="2" y="49"/>
                        <a:pt x="4" y="48"/>
                      </a:cubicBezTo>
                      <a:cubicBezTo>
                        <a:pt x="3" y="49"/>
                        <a:pt x="4" y="50"/>
                        <a:pt x="5" y="50"/>
                      </a:cubicBezTo>
                      <a:cubicBezTo>
                        <a:pt x="4" y="50"/>
                        <a:pt x="4" y="51"/>
                        <a:pt x="4" y="50"/>
                      </a:cubicBezTo>
                      <a:cubicBezTo>
                        <a:pt x="4" y="51"/>
                        <a:pt x="4" y="53"/>
                        <a:pt x="5" y="53"/>
                      </a:cubicBezTo>
                      <a:cubicBezTo>
                        <a:pt x="5" y="53"/>
                        <a:pt x="5" y="54"/>
                        <a:pt x="6" y="54"/>
                      </a:cubicBezTo>
                      <a:cubicBezTo>
                        <a:pt x="6" y="55"/>
                        <a:pt x="6" y="55"/>
                        <a:pt x="6" y="56"/>
                      </a:cubicBezTo>
                      <a:cubicBezTo>
                        <a:pt x="6" y="56"/>
                        <a:pt x="6" y="56"/>
                        <a:pt x="6" y="56"/>
                      </a:cubicBezTo>
                      <a:cubicBezTo>
                        <a:pt x="8" y="55"/>
                        <a:pt x="7" y="56"/>
                        <a:pt x="8" y="57"/>
                      </a:cubicBezTo>
                      <a:cubicBezTo>
                        <a:pt x="8" y="57"/>
                        <a:pt x="8" y="57"/>
                        <a:pt x="8" y="57"/>
                      </a:cubicBezTo>
                      <a:cubicBezTo>
                        <a:pt x="8" y="59"/>
                        <a:pt x="8" y="58"/>
                        <a:pt x="8" y="60"/>
                      </a:cubicBezTo>
                      <a:cubicBezTo>
                        <a:pt x="9" y="60"/>
                        <a:pt x="9" y="60"/>
                        <a:pt x="9" y="60"/>
                      </a:cubicBezTo>
                      <a:cubicBezTo>
                        <a:pt x="11" y="59"/>
                        <a:pt x="9" y="62"/>
                        <a:pt x="10" y="62"/>
                      </a:cubicBezTo>
                      <a:cubicBezTo>
                        <a:pt x="11" y="62"/>
                        <a:pt x="11" y="62"/>
                        <a:pt x="11" y="62"/>
                      </a:cubicBezTo>
                      <a:cubicBezTo>
                        <a:pt x="11" y="62"/>
                        <a:pt x="9" y="65"/>
                        <a:pt x="10" y="65"/>
                      </a:cubicBezTo>
                      <a:cubicBezTo>
                        <a:pt x="10" y="66"/>
                        <a:pt x="9" y="65"/>
                        <a:pt x="9" y="65"/>
                      </a:cubicBezTo>
                      <a:cubicBezTo>
                        <a:pt x="9" y="67"/>
                        <a:pt x="10" y="65"/>
                        <a:pt x="11" y="66"/>
                      </a:cubicBezTo>
                      <a:cubicBezTo>
                        <a:pt x="11" y="66"/>
                        <a:pt x="10" y="66"/>
                        <a:pt x="10" y="67"/>
                      </a:cubicBezTo>
                      <a:cubicBezTo>
                        <a:pt x="10" y="68"/>
                        <a:pt x="13" y="68"/>
                        <a:pt x="13" y="70"/>
                      </a:cubicBezTo>
                      <a:cubicBezTo>
                        <a:pt x="13" y="69"/>
                        <a:pt x="14" y="69"/>
                        <a:pt x="14" y="69"/>
                      </a:cubicBezTo>
                      <a:cubicBezTo>
                        <a:pt x="15" y="69"/>
                        <a:pt x="15" y="72"/>
                        <a:pt x="16" y="71"/>
                      </a:cubicBezTo>
                      <a:cubicBezTo>
                        <a:pt x="16" y="72"/>
                        <a:pt x="16" y="72"/>
                        <a:pt x="16" y="72"/>
                      </a:cubicBezTo>
                      <a:cubicBezTo>
                        <a:pt x="17" y="72"/>
                        <a:pt x="19" y="73"/>
                        <a:pt x="19" y="73"/>
                      </a:cubicBezTo>
                      <a:cubicBezTo>
                        <a:pt x="19" y="74"/>
                        <a:pt x="20" y="74"/>
                        <a:pt x="21" y="75"/>
                      </a:cubicBezTo>
                      <a:cubicBezTo>
                        <a:pt x="22" y="75"/>
                        <a:pt x="23" y="75"/>
                        <a:pt x="22" y="76"/>
                      </a:cubicBezTo>
                      <a:cubicBezTo>
                        <a:pt x="22" y="76"/>
                        <a:pt x="23" y="77"/>
                        <a:pt x="23" y="77"/>
                      </a:cubicBezTo>
                      <a:cubicBezTo>
                        <a:pt x="24" y="77"/>
                        <a:pt x="24" y="77"/>
                        <a:pt x="24" y="77"/>
                      </a:cubicBezTo>
                      <a:cubicBezTo>
                        <a:pt x="24" y="78"/>
                        <a:pt x="24" y="78"/>
                        <a:pt x="24" y="78"/>
                      </a:cubicBezTo>
                      <a:cubicBezTo>
                        <a:pt x="25" y="78"/>
                        <a:pt x="26" y="78"/>
                        <a:pt x="27" y="78"/>
                      </a:cubicBezTo>
                      <a:cubicBezTo>
                        <a:pt x="27" y="78"/>
                        <a:pt x="27" y="78"/>
                        <a:pt x="26" y="78"/>
                      </a:cubicBezTo>
                      <a:cubicBezTo>
                        <a:pt x="28" y="80"/>
                        <a:pt x="28" y="80"/>
                        <a:pt x="31" y="79"/>
                      </a:cubicBezTo>
                      <a:cubicBezTo>
                        <a:pt x="30" y="80"/>
                        <a:pt x="30" y="80"/>
                        <a:pt x="30" y="80"/>
                      </a:cubicBezTo>
                      <a:cubicBezTo>
                        <a:pt x="31" y="80"/>
                        <a:pt x="33" y="82"/>
                        <a:pt x="35" y="82"/>
                      </a:cubicBezTo>
                      <a:cubicBezTo>
                        <a:pt x="35" y="82"/>
                        <a:pt x="35" y="82"/>
                        <a:pt x="35" y="82"/>
                      </a:cubicBezTo>
                      <a:cubicBezTo>
                        <a:pt x="37" y="82"/>
                        <a:pt x="41" y="85"/>
                        <a:pt x="42" y="82"/>
                      </a:cubicBezTo>
                      <a:cubicBezTo>
                        <a:pt x="43" y="81"/>
                        <a:pt x="43" y="81"/>
                        <a:pt x="43" y="81"/>
                      </a:cubicBezTo>
                      <a:cubicBezTo>
                        <a:pt x="41" y="81"/>
                        <a:pt x="43" y="80"/>
                        <a:pt x="42" y="79"/>
                      </a:cubicBezTo>
                      <a:cubicBezTo>
                        <a:pt x="43" y="79"/>
                        <a:pt x="44" y="80"/>
                        <a:pt x="44" y="80"/>
                      </a:cubicBezTo>
                      <a:cubicBezTo>
                        <a:pt x="43" y="80"/>
                        <a:pt x="43" y="80"/>
                        <a:pt x="43" y="80"/>
                      </a:cubicBezTo>
                      <a:cubicBezTo>
                        <a:pt x="43" y="82"/>
                        <a:pt x="46" y="80"/>
                        <a:pt x="46" y="82"/>
                      </a:cubicBezTo>
                      <a:cubicBezTo>
                        <a:pt x="50" y="81"/>
                        <a:pt x="54" y="80"/>
                        <a:pt x="57" y="78"/>
                      </a:cubicBezTo>
                      <a:cubicBezTo>
                        <a:pt x="56" y="77"/>
                        <a:pt x="56" y="77"/>
                        <a:pt x="56" y="77"/>
                      </a:cubicBezTo>
                      <a:cubicBezTo>
                        <a:pt x="57" y="77"/>
                        <a:pt x="57" y="77"/>
                        <a:pt x="57" y="77"/>
                      </a:cubicBezTo>
                      <a:cubicBezTo>
                        <a:pt x="58" y="77"/>
                        <a:pt x="58" y="77"/>
                        <a:pt x="58" y="78"/>
                      </a:cubicBezTo>
                      <a:cubicBezTo>
                        <a:pt x="58" y="78"/>
                        <a:pt x="58" y="76"/>
                        <a:pt x="58" y="76"/>
                      </a:cubicBezTo>
                      <a:cubicBezTo>
                        <a:pt x="60" y="75"/>
                        <a:pt x="59" y="78"/>
                        <a:pt x="59" y="77"/>
                      </a:cubicBezTo>
                      <a:cubicBezTo>
                        <a:pt x="60" y="77"/>
                        <a:pt x="60" y="77"/>
                        <a:pt x="60" y="77"/>
                      </a:cubicBezTo>
                      <a:cubicBezTo>
                        <a:pt x="59" y="77"/>
                        <a:pt x="59" y="77"/>
                        <a:pt x="59" y="77"/>
                      </a:cubicBezTo>
                      <a:cubicBezTo>
                        <a:pt x="60" y="76"/>
                        <a:pt x="59" y="75"/>
                        <a:pt x="60" y="75"/>
                      </a:cubicBezTo>
                      <a:cubicBezTo>
                        <a:pt x="61" y="74"/>
                        <a:pt x="61" y="75"/>
                        <a:pt x="61" y="75"/>
                      </a:cubicBezTo>
                      <a:cubicBezTo>
                        <a:pt x="61" y="75"/>
                        <a:pt x="61" y="75"/>
                        <a:pt x="62" y="75"/>
                      </a:cubicBezTo>
                      <a:cubicBezTo>
                        <a:pt x="62" y="75"/>
                        <a:pt x="62" y="74"/>
                        <a:pt x="62" y="74"/>
                      </a:cubicBezTo>
                      <a:cubicBezTo>
                        <a:pt x="63" y="74"/>
                        <a:pt x="63" y="74"/>
                        <a:pt x="63" y="74"/>
                      </a:cubicBezTo>
                      <a:cubicBezTo>
                        <a:pt x="62" y="73"/>
                        <a:pt x="62" y="73"/>
                        <a:pt x="62" y="73"/>
                      </a:cubicBezTo>
                      <a:cubicBezTo>
                        <a:pt x="62" y="72"/>
                        <a:pt x="63" y="72"/>
                        <a:pt x="61" y="72"/>
                      </a:cubicBezTo>
                      <a:cubicBezTo>
                        <a:pt x="63" y="72"/>
                        <a:pt x="65" y="68"/>
                        <a:pt x="66" y="67"/>
                      </a:cubicBezTo>
                      <a:cubicBezTo>
                        <a:pt x="66" y="66"/>
                        <a:pt x="66" y="65"/>
                        <a:pt x="67" y="64"/>
                      </a:cubicBezTo>
                      <a:cubicBezTo>
                        <a:pt x="67" y="64"/>
                        <a:pt x="65" y="64"/>
                        <a:pt x="66" y="63"/>
                      </a:cubicBezTo>
                      <a:cubicBezTo>
                        <a:pt x="68" y="64"/>
                        <a:pt x="68" y="62"/>
                        <a:pt x="69" y="61"/>
                      </a:cubicBezTo>
                      <a:cubicBezTo>
                        <a:pt x="68" y="62"/>
                        <a:pt x="70" y="58"/>
                        <a:pt x="68" y="59"/>
                      </a:cubicBezTo>
                      <a:cubicBezTo>
                        <a:pt x="68" y="58"/>
                        <a:pt x="69" y="59"/>
                        <a:pt x="70" y="59"/>
                      </a:cubicBezTo>
                      <a:cubicBezTo>
                        <a:pt x="69" y="57"/>
                        <a:pt x="71" y="54"/>
                        <a:pt x="71" y="52"/>
                      </a:cubicBezTo>
                      <a:cubicBezTo>
                        <a:pt x="71" y="52"/>
                        <a:pt x="70" y="52"/>
                        <a:pt x="70" y="51"/>
                      </a:cubicBezTo>
                      <a:cubicBezTo>
                        <a:pt x="71" y="50"/>
                        <a:pt x="71" y="50"/>
                        <a:pt x="71" y="50"/>
                      </a:cubicBezTo>
                      <a:cubicBezTo>
                        <a:pt x="71" y="50"/>
                        <a:pt x="70" y="50"/>
                        <a:pt x="71" y="49"/>
                      </a:cubicBezTo>
                      <a:cubicBezTo>
                        <a:pt x="70" y="49"/>
                        <a:pt x="70" y="49"/>
                        <a:pt x="70" y="49"/>
                      </a:cubicBezTo>
                      <a:cubicBezTo>
                        <a:pt x="71" y="46"/>
                        <a:pt x="70" y="44"/>
                        <a:pt x="70" y="41"/>
                      </a:cubicBezTo>
                      <a:cubicBezTo>
                        <a:pt x="69" y="39"/>
                        <a:pt x="68" y="36"/>
                        <a:pt x="69" y="33"/>
                      </a:cubicBezTo>
                      <a:cubicBezTo>
                        <a:pt x="69" y="34"/>
                        <a:pt x="68" y="34"/>
                        <a:pt x="68" y="33"/>
                      </a:cubicBezTo>
                      <a:cubicBezTo>
                        <a:pt x="68" y="34"/>
                        <a:pt x="67" y="34"/>
                        <a:pt x="67" y="34"/>
                      </a:cubicBezTo>
                      <a:cubicBezTo>
                        <a:pt x="67" y="34"/>
                        <a:pt x="67" y="33"/>
                        <a:pt x="67" y="33"/>
                      </a:cubicBezTo>
                      <a:cubicBezTo>
                        <a:pt x="67" y="32"/>
                        <a:pt x="68" y="31"/>
                        <a:pt x="68" y="31"/>
                      </a:cubicBezTo>
                      <a:cubicBezTo>
                        <a:pt x="66" y="32"/>
                        <a:pt x="67" y="29"/>
                        <a:pt x="65" y="30"/>
                      </a:cubicBezTo>
                      <a:cubicBezTo>
                        <a:pt x="66" y="30"/>
                        <a:pt x="66" y="30"/>
                        <a:pt x="66" y="30"/>
                      </a:cubicBezTo>
                      <a:cubicBezTo>
                        <a:pt x="64" y="30"/>
                        <a:pt x="63" y="33"/>
                        <a:pt x="62" y="33"/>
                      </a:cubicBezTo>
                      <a:cubicBezTo>
                        <a:pt x="64" y="33"/>
                        <a:pt x="60" y="36"/>
                        <a:pt x="63" y="37"/>
                      </a:cubicBezTo>
                      <a:cubicBezTo>
                        <a:pt x="63" y="37"/>
                        <a:pt x="62" y="37"/>
                        <a:pt x="62" y="37"/>
                      </a:cubicBezTo>
                      <a:cubicBezTo>
                        <a:pt x="63" y="37"/>
                        <a:pt x="63" y="37"/>
                        <a:pt x="63" y="38"/>
                      </a:cubicBezTo>
                      <a:cubicBezTo>
                        <a:pt x="63" y="38"/>
                        <a:pt x="63" y="38"/>
                        <a:pt x="63" y="38"/>
                      </a:cubicBezTo>
                      <a:cubicBezTo>
                        <a:pt x="64" y="40"/>
                        <a:pt x="63" y="41"/>
                        <a:pt x="63" y="44"/>
                      </a:cubicBezTo>
                      <a:cubicBezTo>
                        <a:pt x="64" y="44"/>
                        <a:pt x="64" y="44"/>
                        <a:pt x="64" y="44"/>
                      </a:cubicBezTo>
                      <a:cubicBezTo>
                        <a:pt x="64" y="44"/>
                        <a:pt x="63" y="44"/>
                        <a:pt x="63" y="45"/>
                      </a:cubicBezTo>
                      <a:cubicBezTo>
                        <a:pt x="65" y="45"/>
                        <a:pt x="63" y="43"/>
                        <a:pt x="65" y="44"/>
                      </a:cubicBezTo>
                      <a:cubicBezTo>
                        <a:pt x="63" y="44"/>
                        <a:pt x="65" y="47"/>
                        <a:pt x="63" y="48"/>
                      </a:cubicBezTo>
                      <a:cubicBezTo>
                        <a:pt x="63" y="49"/>
                        <a:pt x="64" y="48"/>
                        <a:pt x="64" y="49"/>
                      </a:cubicBezTo>
                      <a:cubicBezTo>
                        <a:pt x="63" y="49"/>
                        <a:pt x="63" y="49"/>
                        <a:pt x="63" y="49"/>
                      </a:cubicBezTo>
                      <a:cubicBezTo>
                        <a:pt x="64" y="49"/>
                        <a:pt x="64" y="49"/>
                        <a:pt x="64" y="49"/>
                      </a:cubicBezTo>
                      <a:cubicBezTo>
                        <a:pt x="64" y="50"/>
                        <a:pt x="63" y="50"/>
                        <a:pt x="63" y="50"/>
                      </a:cubicBezTo>
                      <a:cubicBezTo>
                        <a:pt x="63" y="50"/>
                        <a:pt x="63" y="49"/>
                        <a:pt x="63" y="49"/>
                      </a:cubicBezTo>
                      <a:cubicBezTo>
                        <a:pt x="62" y="50"/>
                        <a:pt x="63" y="51"/>
                        <a:pt x="63" y="51"/>
                      </a:cubicBezTo>
                      <a:cubicBezTo>
                        <a:pt x="63" y="51"/>
                        <a:pt x="63" y="51"/>
                        <a:pt x="63" y="51"/>
                      </a:cubicBezTo>
                      <a:cubicBezTo>
                        <a:pt x="63" y="53"/>
                        <a:pt x="62" y="55"/>
                        <a:pt x="63" y="58"/>
                      </a:cubicBezTo>
                      <a:cubicBezTo>
                        <a:pt x="63" y="58"/>
                        <a:pt x="63" y="58"/>
                        <a:pt x="63" y="58"/>
                      </a:cubicBezTo>
                      <a:cubicBezTo>
                        <a:pt x="64" y="60"/>
                        <a:pt x="63" y="59"/>
                        <a:pt x="62" y="61"/>
                      </a:cubicBezTo>
                      <a:cubicBezTo>
                        <a:pt x="62" y="61"/>
                        <a:pt x="62" y="61"/>
                        <a:pt x="62" y="61"/>
                      </a:cubicBezTo>
                      <a:cubicBezTo>
                        <a:pt x="62" y="61"/>
                        <a:pt x="62" y="62"/>
                        <a:pt x="62" y="62"/>
                      </a:cubicBezTo>
                      <a:cubicBezTo>
                        <a:pt x="62" y="61"/>
                        <a:pt x="61" y="62"/>
                        <a:pt x="61" y="62"/>
                      </a:cubicBezTo>
                      <a:cubicBezTo>
                        <a:pt x="61" y="64"/>
                        <a:pt x="61" y="63"/>
                        <a:pt x="62" y="64"/>
                      </a:cubicBezTo>
                      <a:cubicBezTo>
                        <a:pt x="61" y="64"/>
                        <a:pt x="61" y="64"/>
                        <a:pt x="61" y="64"/>
                      </a:cubicBezTo>
                      <a:cubicBezTo>
                        <a:pt x="61" y="65"/>
                        <a:pt x="62" y="65"/>
                        <a:pt x="61" y="66"/>
                      </a:cubicBezTo>
                      <a:cubicBezTo>
                        <a:pt x="61" y="65"/>
                        <a:pt x="60" y="66"/>
                        <a:pt x="60" y="65"/>
                      </a:cubicBezTo>
                      <a:cubicBezTo>
                        <a:pt x="58" y="66"/>
                        <a:pt x="60" y="68"/>
                        <a:pt x="57" y="68"/>
                      </a:cubicBezTo>
                      <a:cubicBezTo>
                        <a:pt x="58" y="69"/>
                        <a:pt x="59" y="67"/>
                        <a:pt x="59" y="68"/>
                      </a:cubicBezTo>
                      <a:cubicBezTo>
                        <a:pt x="60" y="68"/>
                        <a:pt x="60" y="69"/>
                        <a:pt x="59" y="69"/>
                      </a:cubicBezTo>
                      <a:cubicBezTo>
                        <a:pt x="59" y="70"/>
                        <a:pt x="57" y="69"/>
                        <a:pt x="56" y="70"/>
                      </a:cubicBezTo>
                      <a:cubicBezTo>
                        <a:pt x="56" y="70"/>
                        <a:pt x="56" y="69"/>
                        <a:pt x="56" y="69"/>
                      </a:cubicBezTo>
                      <a:cubicBezTo>
                        <a:pt x="55" y="69"/>
                        <a:pt x="56" y="71"/>
                        <a:pt x="55" y="70"/>
                      </a:cubicBezTo>
                      <a:cubicBezTo>
                        <a:pt x="55" y="72"/>
                        <a:pt x="54" y="71"/>
                        <a:pt x="55" y="72"/>
                      </a:cubicBezTo>
                      <a:cubicBezTo>
                        <a:pt x="55" y="72"/>
                        <a:pt x="56" y="71"/>
                        <a:pt x="56" y="71"/>
                      </a:cubicBezTo>
                      <a:cubicBezTo>
                        <a:pt x="55" y="72"/>
                        <a:pt x="56" y="74"/>
                        <a:pt x="54" y="74"/>
                      </a:cubicBezTo>
                      <a:cubicBezTo>
                        <a:pt x="54" y="73"/>
                        <a:pt x="54" y="73"/>
                        <a:pt x="54" y="72"/>
                      </a:cubicBezTo>
                      <a:cubicBezTo>
                        <a:pt x="54" y="72"/>
                        <a:pt x="54" y="73"/>
                        <a:pt x="53" y="73"/>
                      </a:cubicBezTo>
                      <a:cubicBezTo>
                        <a:pt x="53" y="72"/>
                        <a:pt x="54" y="72"/>
                        <a:pt x="54" y="70"/>
                      </a:cubicBezTo>
                      <a:cubicBezTo>
                        <a:pt x="54" y="70"/>
                        <a:pt x="54" y="72"/>
                        <a:pt x="53" y="71"/>
                      </a:cubicBezTo>
                      <a:cubicBezTo>
                        <a:pt x="54" y="73"/>
                        <a:pt x="52" y="71"/>
                        <a:pt x="52" y="73"/>
                      </a:cubicBezTo>
                      <a:cubicBezTo>
                        <a:pt x="52" y="72"/>
                        <a:pt x="52" y="72"/>
                        <a:pt x="52" y="72"/>
                      </a:cubicBezTo>
                      <a:cubicBezTo>
                        <a:pt x="52" y="72"/>
                        <a:pt x="51" y="73"/>
                        <a:pt x="51" y="73"/>
                      </a:cubicBezTo>
                      <a:cubicBezTo>
                        <a:pt x="51" y="72"/>
                        <a:pt x="51" y="72"/>
                        <a:pt x="51" y="72"/>
                      </a:cubicBezTo>
                      <a:cubicBezTo>
                        <a:pt x="51" y="73"/>
                        <a:pt x="49" y="72"/>
                        <a:pt x="49" y="72"/>
                      </a:cubicBezTo>
                      <a:cubicBezTo>
                        <a:pt x="50" y="72"/>
                        <a:pt x="50" y="73"/>
                        <a:pt x="51" y="74"/>
                      </a:cubicBezTo>
                      <a:cubicBezTo>
                        <a:pt x="49" y="75"/>
                        <a:pt x="49" y="72"/>
                        <a:pt x="47" y="73"/>
                      </a:cubicBezTo>
                      <a:cubicBezTo>
                        <a:pt x="47" y="73"/>
                        <a:pt x="48" y="73"/>
                        <a:pt x="48" y="74"/>
                      </a:cubicBezTo>
                      <a:cubicBezTo>
                        <a:pt x="47" y="74"/>
                        <a:pt x="47" y="73"/>
                        <a:pt x="46" y="73"/>
                      </a:cubicBezTo>
                      <a:cubicBezTo>
                        <a:pt x="45" y="74"/>
                        <a:pt x="47" y="74"/>
                        <a:pt x="46" y="75"/>
                      </a:cubicBezTo>
                      <a:cubicBezTo>
                        <a:pt x="46" y="74"/>
                        <a:pt x="46" y="75"/>
                        <a:pt x="45" y="76"/>
                      </a:cubicBezTo>
                      <a:cubicBezTo>
                        <a:pt x="45" y="75"/>
                        <a:pt x="45" y="75"/>
                        <a:pt x="45" y="75"/>
                      </a:cubicBezTo>
                      <a:cubicBezTo>
                        <a:pt x="43" y="74"/>
                        <a:pt x="45" y="77"/>
                        <a:pt x="43" y="76"/>
                      </a:cubicBezTo>
                      <a:cubicBezTo>
                        <a:pt x="44" y="75"/>
                        <a:pt x="44" y="75"/>
                        <a:pt x="44" y="75"/>
                      </a:cubicBezTo>
                      <a:cubicBezTo>
                        <a:pt x="43" y="75"/>
                        <a:pt x="43" y="75"/>
                        <a:pt x="43" y="75"/>
                      </a:cubicBezTo>
                      <a:cubicBezTo>
                        <a:pt x="43" y="74"/>
                        <a:pt x="43" y="74"/>
                        <a:pt x="43" y="74"/>
                      </a:cubicBezTo>
                      <a:cubicBezTo>
                        <a:pt x="43" y="75"/>
                        <a:pt x="42" y="75"/>
                        <a:pt x="41" y="75"/>
                      </a:cubicBezTo>
                      <a:cubicBezTo>
                        <a:pt x="42" y="75"/>
                        <a:pt x="41" y="76"/>
                        <a:pt x="41" y="76"/>
                      </a:cubicBezTo>
                      <a:cubicBezTo>
                        <a:pt x="40" y="76"/>
                        <a:pt x="41" y="75"/>
                        <a:pt x="40" y="75"/>
                      </a:cubicBezTo>
                      <a:cubicBezTo>
                        <a:pt x="40" y="75"/>
                        <a:pt x="40" y="74"/>
                        <a:pt x="41" y="75"/>
                      </a:cubicBezTo>
                      <a:cubicBezTo>
                        <a:pt x="41" y="75"/>
                        <a:pt x="41" y="74"/>
                        <a:pt x="41" y="74"/>
                      </a:cubicBezTo>
                      <a:cubicBezTo>
                        <a:pt x="41" y="74"/>
                        <a:pt x="40" y="74"/>
                        <a:pt x="39" y="74"/>
                      </a:cubicBezTo>
                      <a:cubicBezTo>
                        <a:pt x="40" y="74"/>
                        <a:pt x="40" y="74"/>
                        <a:pt x="40" y="74"/>
                      </a:cubicBezTo>
                      <a:cubicBezTo>
                        <a:pt x="38" y="75"/>
                        <a:pt x="38" y="75"/>
                        <a:pt x="38" y="75"/>
                      </a:cubicBezTo>
                      <a:cubicBezTo>
                        <a:pt x="38" y="75"/>
                        <a:pt x="38" y="75"/>
                        <a:pt x="38" y="74"/>
                      </a:cubicBezTo>
                      <a:cubicBezTo>
                        <a:pt x="38" y="74"/>
                        <a:pt x="38" y="75"/>
                        <a:pt x="37" y="75"/>
                      </a:cubicBezTo>
                      <a:cubicBezTo>
                        <a:pt x="38" y="74"/>
                        <a:pt x="38" y="73"/>
                        <a:pt x="38" y="73"/>
                      </a:cubicBezTo>
                      <a:cubicBezTo>
                        <a:pt x="38" y="73"/>
                        <a:pt x="37" y="74"/>
                        <a:pt x="37" y="74"/>
                      </a:cubicBezTo>
                      <a:cubicBezTo>
                        <a:pt x="37" y="73"/>
                        <a:pt x="36" y="73"/>
                        <a:pt x="37" y="72"/>
                      </a:cubicBezTo>
                      <a:cubicBezTo>
                        <a:pt x="36" y="72"/>
                        <a:pt x="34" y="73"/>
                        <a:pt x="34" y="72"/>
                      </a:cubicBezTo>
                      <a:cubicBezTo>
                        <a:pt x="34" y="73"/>
                        <a:pt x="33" y="73"/>
                        <a:pt x="33" y="73"/>
                      </a:cubicBezTo>
                      <a:cubicBezTo>
                        <a:pt x="32" y="72"/>
                        <a:pt x="32" y="71"/>
                        <a:pt x="30" y="71"/>
                      </a:cubicBezTo>
                      <a:cubicBezTo>
                        <a:pt x="30" y="70"/>
                        <a:pt x="30" y="70"/>
                        <a:pt x="30" y="70"/>
                      </a:cubicBezTo>
                      <a:cubicBezTo>
                        <a:pt x="29" y="70"/>
                        <a:pt x="30" y="72"/>
                        <a:pt x="29" y="72"/>
                      </a:cubicBezTo>
                      <a:cubicBezTo>
                        <a:pt x="28" y="71"/>
                        <a:pt x="29" y="70"/>
                        <a:pt x="29" y="70"/>
                      </a:cubicBezTo>
                      <a:cubicBezTo>
                        <a:pt x="28" y="70"/>
                        <a:pt x="26" y="71"/>
                        <a:pt x="26" y="69"/>
                      </a:cubicBezTo>
                      <a:cubicBezTo>
                        <a:pt x="27" y="69"/>
                        <a:pt x="27" y="70"/>
                        <a:pt x="27" y="70"/>
                      </a:cubicBezTo>
                      <a:close/>
                      <a:moveTo>
                        <a:pt x="18" y="62"/>
                      </a:moveTo>
                      <a:cubicBezTo>
                        <a:pt x="18" y="62"/>
                        <a:pt x="19" y="62"/>
                        <a:pt x="19" y="63"/>
                      </a:cubicBezTo>
                      <a:cubicBezTo>
                        <a:pt x="18" y="63"/>
                        <a:pt x="18" y="63"/>
                        <a:pt x="18" y="62"/>
                      </a:cubicBezTo>
                      <a:close/>
                      <a:moveTo>
                        <a:pt x="8" y="46"/>
                      </a:moveTo>
                      <a:cubicBezTo>
                        <a:pt x="8" y="47"/>
                        <a:pt x="8" y="47"/>
                        <a:pt x="8" y="47"/>
                      </a:cubicBezTo>
                      <a:cubicBezTo>
                        <a:pt x="8" y="47"/>
                        <a:pt x="7" y="47"/>
                        <a:pt x="8" y="46"/>
                      </a:cubicBezTo>
                      <a:close/>
                      <a:moveTo>
                        <a:pt x="31" y="2"/>
                      </a:moveTo>
                      <a:cubicBezTo>
                        <a:pt x="31" y="2"/>
                        <a:pt x="31" y="2"/>
                        <a:pt x="31" y="2"/>
                      </a:cubicBezTo>
                      <a:cubicBezTo>
                        <a:pt x="30" y="1"/>
                        <a:pt x="30" y="1"/>
                        <a:pt x="31" y="2"/>
                      </a:cubicBezTo>
                      <a:close/>
                      <a:moveTo>
                        <a:pt x="32" y="2"/>
                      </a:moveTo>
                      <a:cubicBezTo>
                        <a:pt x="32" y="2"/>
                        <a:pt x="32" y="2"/>
                        <a:pt x="32" y="2"/>
                      </a:cubicBezTo>
                      <a:cubicBezTo>
                        <a:pt x="32" y="2"/>
                        <a:pt x="32" y="2"/>
                        <a:pt x="32" y="2"/>
                      </a:cubicBezTo>
                      <a:cubicBezTo>
                        <a:pt x="32" y="2"/>
                        <a:pt x="32" y="2"/>
                        <a:pt x="32" y="2"/>
                      </a:cubicBezTo>
                      <a:close/>
                      <a:moveTo>
                        <a:pt x="61" y="75"/>
                      </a:moveTo>
                      <a:cubicBezTo>
                        <a:pt x="61" y="75"/>
                        <a:pt x="61" y="75"/>
                        <a:pt x="61" y="75"/>
                      </a:cubicBezTo>
                      <a:cubicBezTo>
                        <a:pt x="61" y="74"/>
                        <a:pt x="61" y="74"/>
                        <a:pt x="61"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7" name="Freeform 144">
                  <a:extLst>
                    <a:ext uri="{FF2B5EF4-FFF2-40B4-BE49-F238E27FC236}">
                      <a16:creationId xmlns:a16="http://schemas.microsoft.com/office/drawing/2014/main" id="{66B43075-E51B-47FF-8332-515F2B62FADC}"/>
                    </a:ext>
                  </a:extLst>
                </p:cNvPr>
                <p:cNvSpPr>
                  <a:spLocks/>
                </p:cNvSpPr>
                <p:nvPr userDrawn="1"/>
              </p:nvSpPr>
              <p:spPr bwMode="auto">
                <a:xfrm>
                  <a:off x="3351" y="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8" name="Freeform 145">
                  <a:extLst>
                    <a:ext uri="{FF2B5EF4-FFF2-40B4-BE49-F238E27FC236}">
                      <a16:creationId xmlns:a16="http://schemas.microsoft.com/office/drawing/2014/main" id="{67C88269-7787-435F-9B1A-3BC0B734F51C}"/>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9" name="Freeform 146">
                  <a:extLst>
                    <a:ext uri="{FF2B5EF4-FFF2-40B4-BE49-F238E27FC236}">
                      <a16:creationId xmlns:a16="http://schemas.microsoft.com/office/drawing/2014/main" id="{FDD2F19A-B736-4FCE-84A2-F1922A0D1DC7}"/>
                    </a:ext>
                  </a:extLst>
                </p:cNvPr>
                <p:cNvSpPr>
                  <a:spLocks/>
                </p:cNvSpPr>
                <p:nvPr userDrawn="1"/>
              </p:nvSpPr>
              <p:spPr bwMode="auto">
                <a:xfrm>
                  <a:off x="3386" y="62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0" name="Freeform 147">
                  <a:extLst>
                    <a:ext uri="{FF2B5EF4-FFF2-40B4-BE49-F238E27FC236}">
                      <a16:creationId xmlns:a16="http://schemas.microsoft.com/office/drawing/2014/main" id="{6008C31A-F9FE-45EC-AF7B-FBBEF08D145D}"/>
                    </a:ext>
                  </a:extLst>
                </p:cNvPr>
                <p:cNvSpPr>
                  <a:spLocks/>
                </p:cNvSpPr>
                <p:nvPr userDrawn="1"/>
              </p:nvSpPr>
              <p:spPr bwMode="auto">
                <a:xfrm>
                  <a:off x="3500" y="56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1" name="Freeform 148">
                  <a:extLst>
                    <a:ext uri="{FF2B5EF4-FFF2-40B4-BE49-F238E27FC236}">
                      <a16:creationId xmlns:a16="http://schemas.microsoft.com/office/drawing/2014/main" id="{AA75B599-0DAE-4772-84F9-D52DCCFFD9FB}"/>
                    </a:ext>
                  </a:extLst>
                </p:cNvPr>
                <p:cNvSpPr>
                  <a:spLocks/>
                </p:cNvSpPr>
                <p:nvPr userDrawn="1"/>
              </p:nvSpPr>
              <p:spPr bwMode="auto">
                <a:xfrm>
                  <a:off x="3525" y="598"/>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2" name="Freeform 149">
                  <a:extLst>
                    <a:ext uri="{FF2B5EF4-FFF2-40B4-BE49-F238E27FC236}">
                      <a16:creationId xmlns:a16="http://schemas.microsoft.com/office/drawing/2014/main" id="{BD7F2725-E0D5-4F53-8681-3C3B90A47A8A}"/>
                    </a:ext>
                  </a:extLst>
                </p:cNvPr>
                <p:cNvSpPr>
                  <a:spLocks/>
                </p:cNvSpPr>
                <p:nvPr userDrawn="1"/>
              </p:nvSpPr>
              <p:spPr bwMode="auto">
                <a:xfrm>
                  <a:off x="3500" y="578"/>
                  <a:ext cx="10" cy="5"/>
                </a:xfrm>
                <a:custGeom>
                  <a:avLst/>
                  <a:gdLst>
                    <a:gd name="T0" fmla="*/ 1 w 2"/>
                    <a:gd name="T1" fmla="*/ 0 h 1"/>
                    <a:gd name="T2" fmla="*/ 2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1" y="1"/>
                        <a:pt x="1" y="1"/>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3" name="Freeform 150">
                  <a:extLst>
                    <a:ext uri="{FF2B5EF4-FFF2-40B4-BE49-F238E27FC236}">
                      <a16:creationId xmlns:a16="http://schemas.microsoft.com/office/drawing/2014/main" id="{191568DA-F81E-4449-8E9C-5561B23651FC}"/>
                    </a:ext>
                  </a:extLst>
                </p:cNvPr>
                <p:cNvSpPr>
                  <a:spLocks/>
                </p:cNvSpPr>
                <p:nvPr userDrawn="1"/>
              </p:nvSpPr>
              <p:spPr bwMode="auto">
                <a:xfrm>
                  <a:off x="3510" y="57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4" name="Freeform 151">
                  <a:extLst>
                    <a:ext uri="{FF2B5EF4-FFF2-40B4-BE49-F238E27FC236}">
                      <a16:creationId xmlns:a16="http://schemas.microsoft.com/office/drawing/2014/main" id="{7C3E1D64-B43E-4457-A3C0-F9DB3FB5E837}"/>
                    </a:ext>
                  </a:extLst>
                </p:cNvPr>
                <p:cNvSpPr>
                  <a:spLocks/>
                </p:cNvSpPr>
                <p:nvPr userDrawn="1"/>
              </p:nvSpPr>
              <p:spPr bwMode="auto">
                <a:xfrm>
                  <a:off x="3465" y="553"/>
                  <a:ext cx="15" cy="10"/>
                </a:xfrm>
                <a:custGeom>
                  <a:avLst/>
                  <a:gdLst>
                    <a:gd name="T0" fmla="*/ 2 w 3"/>
                    <a:gd name="T1" fmla="*/ 2 h 2"/>
                    <a:gd name="T2" fmla="*/ 2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2" y="1"/>
                      </a:cubicBezTo>
                      <a:cubicBezTo>
                        <a:pt x="3"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5" name="Freeform 152">
                  <a:extLst>
                    <a:ext uri="{FF2B5EF4-FFF2-40B4-BE49-F238E27FC236}">
                      <a16:creationId xmlns:a16="http://schemas.microsoft.com/office/drawing/2014/main" id="{E01A0C35-E63F-4EE5-B34D-E791FFDF538F}"/>
                    </a:ext>
                  </a:extLst>
                </p:cNvPr>
                <p:cNvSpPr>
                  <a:spLocks/>
                </p:cNvSpPr>
                <p:nvPr userDrawn="1"/>
              </p:nvSpPr>
              <p:spPr bwMode="auto">
                <a:xfrm>
                  <a:off x="3500" y="58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6" name="Freeform 153">
                  <a:extLst>
                    <a:ext uri="{FF2B5EF4-FFF2-40B4-BE49-F238E27FC236}">
                      <a16:creationId xmlns:a16="http://schemas.microsoft.com/office/drawing/2014/main" id="{2871593C-04F2-4938-AFE8-0ADA2C9265C6}"/>
                    </a:ext>
                  </a:extLst>
                </p:cNvPr>
                <p:cNvSpPr>
                  <a:spLocks/>
                </p:cNvSpPr>
                <p:nvPr userDrawn="1"/>
              </p:nvSpPr>
              <p:spPr bwMode="auto">
                <a:xfrm>
                  <a:off x="3480" y="57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7" name="Freeform 154">
                  <a:extLst>
                    <a:ext uri="{FF2B5EF4-FFF2-40B4-BE49-F238E27FC236}">
                      <a16:creationId xmlns:a16="http://schemas.microsoft.com/office/drawing/2014/main" id="{4570FBE4-CEFF-43D1-8F66-9D987E13AF11}"/>
                    </a:ext>
                  </a:extLst>
                </p:cNvPr>
                <p:cNvSpPr>
                  <a:spLocks/>
                </p:cNvSpPr>
                <p:nvPr userDrawn="1"/>
              </p:nvSpPr>
              <p:spPr bwMode="auto">
                <a:xfrm>
                  <a:off x="3485"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8" name="Freeform 155">
                  <a:extLst>
                    <a:ext uri="{FF2B5EF4-FFF2-40B4-BE49-F238E27FC236}">
                      <a16:creationId xmlns:a16="http://schemas.microsoft.com/office/drawing/2014/main" id="{DBFFE883-10BA-4538-80BD-3537C663DBBD}"/>
                    </a:ext>
                  </a:extLst>
                </p:cNvPr>
                <p:cNvSpPr>
                  <a:spLocks/>
                </p:cNvSpPr>
                <p:nvPr userDrawn="1"/>
              </p:nvSpPr>
              <p:spPr bwMode="auto">
                <a:xfrm>
                  <a:off x="3490" y="58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9" name="Freeform 156">
                  <a:extLst>
                    <a:ext uri="{FF2B5EF4-FFF2-40B4-BE49-F238E27FC236}">
                      <a16:creationId xmlns:a16="http://schemas.microsoft.com/office/drawing/2014/main" id="{D6A7E74A-D3BF-4ED5-9A26-BB31DE1166FC}"/>
                    </a:ext>
                  </a:extLst>
                </p:cNvPr>
                <p:cNvSpPr>
                  <a:spLocks/>
                </p:cNvSpPr>
                <p:nvPr userDrawn="1"/>
              </p:nvSpPr>
              <p:spPr bwMode="auto">
                <a:xfrm>
                  <a:off x="3430" y="57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0" name="Freeform 157">
                  <a:extLst>
                    <a:ext uri="{FF2B5EF4-FFF2-40B4-BE49-F238E27FC236}">
                      <a16:creationId xmlns:a16="http://schemas.microsoft.com/office/drawing/2014/main" id="{5E5B19EB-53BE-4B61-9BEF-562B9F0962A4}"/>
                    </a:ext>
                  </a:extLst>
                </p:cNvPr>
                <p:cNvSpPr>
                  <a:spLocks/>
                </p:cNvSpPr>
                <p:nvPr userDrawn="1"/>
              </p:nvSpPr>
              <p:spPr bwMode="auto">
                <a:xfrm>
                  <a:off x="3445" y="5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1" name="Freeform 158">
                  <a:extLst>
                    <a:ext uri="{FF2B5EF4-FFF2-40B4-BE49-F238E27FC236}">
                      <a16:creationId xmlns:a16="http://schemas.microsoft.com/office/drawing/2014/main" id="{D77A297C-E3DD-4013-A628-FE263CA75A49}"/>
                    </a:ext>
                  </a:extLst>
                </p:cNvPr>
                <p:cNvSpPr>
                  <a:spLocks/>
                </p:cNvSpPr>
                <p:nvPr userDrawn="1"/>
              </p:nvSpPr>
              <p:spPr bwMode="auto">
                <a:xfrm>
                  <a:off x="3430" y="593"/>
                  <a:ext cx="10" cy="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2" name="Freeform 159">
                  <a:extLst>
                    <a:ext uri="{FF2B5EF4-FFF2-40B4-BE49-F238E27FC236}">
                      <a16:creationId xmlns:a16="http://schemas.microsoft.com/office/drawing/2014/main" id="{02A5AD10-57A7-4E32-940F-C4551085920B}"/>
                    </a:ext>
                  </a:extLst>
                </p:cNvPr>
                <p:cNvSpPr>
                  <a:spLocks/>
                </p:cNvSpPr>
                <p:nvPr userDrawn="1"/>
              </p:nvSpPr>
              <p:spPr bwMode="auto">
                <a:xfrm>
                  <a:off x="3371" y="608"/>
                  <a:ext cx="5" cy="10"/>
                </a:xfrm>
                <a:custGeom>
                  <a:avLst/>
                  <a:gdLst>
                    <a:gd name="T0" fmla="*/ 5 w 5"/>
                    <a:gd name="T1" fmla="*/ 10 h 10"/>
                    <a:gd name="T2" fmla="*/ 5 w 5"/>
                    <a:gd name="T3" fmla="*/ 5 h 10"/>
                    <a:gd name="T4" fmla="*/ 0 w 5"/>
                    <a:gd name="T5" fmla="*/ 0 h 10"/>
                    <a:gd name="T6" fmla="*/ 5 w 5"/>
                    <a:gd name="T7" fmla="*/ 10 h 10"/>
                  </a:gdLst>
                  <a:ahLst/>
                  <a:cxnLst>
                    <a:cxn ang="0">
                      <a:pos x="T0" y="T1"/>
                    </a:cxn>
                    <a:cxn ang="0">
                      <a:pos x="T2" y="T3"/>
                    </a:cxn>
                    <a:cxn ang="0">
                      <a:pos x="T4" y="T5"/>
                    </a:cxn>
                    <a:cxn ang="0">
                      <a:pos x="T6" y="T7"/>
                    </a:cxn>
                  </a:cxnLst>
                  <a:rect l="0" t="0" r="r" b="b"/>
                  <a:pathLst>
                    <a:path w="5" h="10">
                      <a:moveTo>
                        <a:pt x="5" y="10"/>
                      </a:moveTo>
                      <a:lnTo>
                        <a:pt x="5" y="5"/>
                      </a:lnTo>
                      <a:lnTo>
                        <a:pt x="0" y="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3" name="Freeform 160">
                  <a:extLst>
                    <a:ext uri="{FF2B5EF4-FFF2-40B4-BE49-F238E27FC236}">
                      <a16:creationId xmlns:a16="http://schemas.microsoft.com/office/drawing/2014/main" id="{379DF9AC-0DA9-4A21-B095-7EEBF0E469B3}"/>
                    </a:ext>
                  </a:extLst>
                </p:cNvPr>
                <p:cNvSpPr>
                  <a:spLocks/>
                </p:cNvSpPr>
                <p:nvPr userDrawn="1"/>
              </p:nvSpPr>
              <p:spPr bwMode="auto">
                <a:xfrm>
                  <a:off x="3356" y="668"/>
                  <a:ext cx="10" cy="5"/>
                </a:xfrm>
                <a:custGeom>
                  <a:avLst/>
                  <a:gdLst>
                    <a:gd name="T0" fmla="*/ 2 w 2"/>
                    <a:gd name="T1" fmla="*/ 1 h 1"/>
                    <a:gd name="T2" fmla="*/ 1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1"/>
                        <a:pt x="1" y="1"/>
                        <a:pt x="1" y="0"/>
                      </a:cubicBezTo>
                      <a:cubicBezTo>
                        <a:pt x="1" y="0"/>
                        <a:pt x="1" y="0"/>
                        <a:pt x="0" y="0"/>
                      </a:cubicBezTo>
                      <a:cubicBezTo>
                        <a:pt x="1"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4" name="Freeform 161">
                  <a:extLst>
                    <a:ext uri="{FF2B5EF4-FFF2-40B4-BE49-F238E27FC236}">
                      <a16:creationId xmlns:a16="http://schemas.microsoft.com/office/drawing/2014/main" id="{4D7ED68A-9A9E-4D33-AA3E-A5E0D717D1DE}"/>
                    </a:ext>
                  </a:extLst>
                </p:cNvPr>
                <p:cNvSpPr>
                  <a:spLocks/>
                </p:cNvSpPr>
                <p:nvPr userDrawn="1"/>
              </p:nvSpPr>
              <p:spPr bwMode="auto">
                <a:xfrm>
                  <a:off x="335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5" name="Freeform 162">
                  <a:extLst>
                    <a:ext uri="{FF2B5EF4-FFF2-40B4-BE49-F238E27FC236}">
                      <a16:creationId xmlns:a16="http://schemas.microsoft.com/office/drawing/2014/main" id="{A0BB8B08-B480-4962-9469-B14FF8DABA15}"/>
                    </a:ext>
                  </a:extLst>
                </p:cNvPr>
                <p:cNvSpPr>
                  <a:spLocks/>
                </p:cNvSpPr>
                <p:nvPr userDrawn="1"/>
              </p:nvSpPr>
              <p:spPr bwMode="auto">
                <a:xfrm>
                  <a:off x="3644" y="698"/>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6" name="Freeform 163">
                  <a:extLst>
                    <a:ext uri="{FF2B5EF4-FFF2-40B4-BE49-F238E27FC236}">
                      <a16:creationId xmlns:a16="http://schemas.microsoft.com/office/drawing/2014/main" id="{2FC12A38-EDC0-4B4F-ABB4-5E9D5E035D09}"/>
                    </a:ext>
                  </a:extLst>
                </p:cNvPr>
                <p:cNvSpPr>
                  <a:spLocks/>
                </p:cNvSpPr>
                <p:nvPr userDrawn="1"/>
              </p:nvSpPr>
              <p:spPr bwMode="auto">
                <a:xfrm>
                  <a:off x="3634" y="69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7" name="Freeform 164">
                  <a:extLst>
                    <a:ext uri="{FF2B5EF4-FFF2-40B4-BE49-F238E27FC236}">
                      <a16:creationId xmlns:a16="http://schemas.microsoft.com/office/drawing/2014/main" id="{5D8A54AA-D773-446C-9DA9-C69A76458E0E}"/>
                    </a:ext>
                  </a:extLst>
                </p:cNvPr>
                <p:cNvSpPr>
                  <a:spLocks/>
                </p:cNvSpPr>
                <p:nvPr userDrawn="1"/>
              </p:nvSpPr>
              <p:spPr bwMode="auto">
                <a:xfrm>
                  <a:off x="3396" y="848"/>
                  <a:ext cx="5" cy="5"/>
                </a:xfrm>
                <a:custGeom>
                  <a:avLst/>
                  <a:gdLst>
                    <a:gd name="T0" fmla="*/ 1 w 1"/>
                    <a:gd name="T1" fmla="*/ 0 h 1"/>
                    <a:gd name="T2" fmla="*/ 1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1"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8" name="Freeform 165">
                  <a:extLst>
                    <a:ext uri="{FF2B5EF4-FFF2-40B4-BE49-F238E27FC236}">
                      <a16:creationId xmlns:a16="http://schemas.microsoft.com/office/drawing/2014/main" id="{C07C6D84-BF84-48D4-A99C-0316765B44FF}"/>
                    </a:ext>
                  </a:extLst>
                </p:cNvPr>
                <p:cNvSpPr>
                  <a:spLocks/>
                </p:cNvSpPr>
                <p:nvPr userDrawn="1"/>
              </p:nvSpPr>
              <p:spPr bwMode="auto">
                <a:xfrm>
                  <a:off x="3421" y="8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9" name="Freeform 166">
                  <a:extLst>
                    <a:ext uri="{FF2B5EF4-FFF2-40B4-BE49-F238E27FC236}">
                      <a16:creationId xmlns:a16="http://schemas.microsoft.com/office/drawing/2014/main" id="{E7AD2A25-1138-449F-8598-AC34B0AD1BA8}"/>
                    </a:ext>
                  </a:extLst>
                </p:cNvPr>
                <p:cNvSpPr>
                  <a:spLocks/>
                </p:cNvSpPr>
                <p:nvPr userDrawn="1"/>
              </p:nvSpPr>
              <p:spPr bwMode="auto">
                <a:xfrm>
                  <a:off x="3450" y="89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0" name="Freeform 167">
                  <a:extLst>
                    <a:ext uri="{FF2B5EF4-FFF2-40B4-BE49-F238E27FC236}">
                      <a16:creationId xmlns:a16="http://schemas.microsoft.com/office/drawing/2014/main" id="{C02C1C9A-8010-43B8-A9AB-C6DC78BF03B0}"/>
                    </a:ext>
                  </a:extLst>
                </p:cNvPr>
                <p:cNvSpPr>
                  <a:spLocks/>
                </p:cNvSpPr>
                <p:nvPr userDrawn="1"/>
              </p:nvSpPr>
              <p:spPr bwMode="auto">
                <a:xfrm>
                  <a:off x="3968" y="408"/>
                  <a:ext cx="5" cy="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1" name="Freeform 168">
                  <a:extLst>
                    <a:ext uri="{FF2B5EF4-FFF2-40B4-BE49-F238E27FC236}">
                      <a16:creationId xmlns:a16="http://schemas.microsoft.com/office/drawing/2014/main" id="{20BDE506-F650-4A90-9EAF-10A554A6EF35}"/>
                    </a:ext>
                  </a:extLst>
                </p:cNvPr>
                <p:cNvSpPr>
                  <a:spLocks/>
                </p:cNvSpPr>
                <p:nvPr userDrawn="1"/>
              </p:nvSpPr>
              <p:spPr bwMode="auto">
                <a:xfrm>
                  <a:off x="3948" y="37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2" name="Freeform 169">
                  <a:extLst>
                    <a:ext uri="{FF2B5EF4-FFF2-40B4-BE49-F238E27FC236}">
                      <a16:creationId xmlns:a16="http://schemas.microsoft.com/office/drawing/2014/main" id="{942FF5E7-062C-4B75-9BD4-47653E39F22A}"/>
                    </a:ext>
                  </a:extLst>
                </p:cNvPr>
                <p:cNvSpPr>
                  <a:spLocks/>
                </p:cNvSpPr>
                <p:nvPr userDrawn="1"/>
              </p:nvSpPr>
              <p:spPr bwMode="auto">
                <a:xfrm>
                  <a:off x="3933" y="35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1"/>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3" name="Freeform 170">
                  <a:extLst>
                    <a:ext uri="{FF2B5EF4-FFF2-40B4-BE49-F238E27FC236}">
                      <a16:creationId xmlns:a16="http://schemas.microsoft.com/office/drawing/2014/main" id="{AFF7FBD7-B4A2-4B2C-8770-CE420F40B1A7}"/>
                    </a:ext>
                  </a:extLst>
                </p:cNvPr>
                <p:cNvSpPr>
                  <a:spLocks/>
                </p:cNvSpPr>
                <p:nvPr userDrawn="1"/>
              </p:nvSpPr>
              <p:spPr bwMode="auto">
                <a:xfrm>
                  <a:off x="3938" y="333"/>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4" name="Freeform 171">
                  <a:extLst>
                    <a:ext uri="{FF2B5EF4-FFF2-40B4-BE49-F238E27FC236}">
                      <a16:creationId xmlns:a16="http://schemas.microsoft.com/office/drawing/2014/main" id="{822A7F6F-595B-40B8-ADC8-374B02A0840E}"/>
                    </a:ext>
                  </a:extLst>
                </p:cNvPr>
                <p:cNvSpPr>
                  <a:spLocks/>
                </p:cNvSpPr>
                <p:nvPr userDrawn="1"/>
              </p:nvSpPr>
              <p:spPr bwMode="auto">
                <a:xfrm>
                  <a:off x="3943" y="333"/>
                  <a:ext cx="5" cy="10"/>
                </a:xfrm>
                <a:custGeom>
                  <a:avLst/>
                  <a:gdLst>
                    <a:gd name="T0" fmla="*/ 0 w 1"/>
                    <a:gd name="T1" fmla="*/ 1 h 2"/>
                    <a:gd name="T2" fmla="*/ 0 w 1"/>
                    <a:gd name="T3" fmla="*/ 1 h 2"/>
                  </a:gdLst>
                  <a:ahLst/>
                  <a:cxnLst>
                    <a:cxn ang="0">
                      <a:pos x="T0" y="T1"/>
                    </a:cxn>
                    <a:cxn ang="0">
                      <a:pos x="T2" y="T3"/>
                    </a:cxn>
                  </a:cxnLst>
                  <a:rect l="0" t="0" r="r" b="b"/>
                  <a:pathLst>
                    <a:path w="1" h="2">
                      <a:moveTo>
                        <a:pt x="0" y="1"/>
                      </a:move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5" name="Freeform 172">
                  <a:extLst>
                    <a:ext uri="{FF2B5EF4-FFF2-40B4-BE49-F238E27FC236}">
                      <a16:creationId xmlns:a16="http://schemas.microsoft.com/office/drawing/2014/main" id="{9669B1C0-4288-43FB-B8E1-3AF80F7C22BB}"/>
                    </a:ext>
                  </a:extLst>
                </p:cNvPr>
                <p:cNvSpPr>
                  <a:spLocks/>
                </p:cNvSpPr>
                <p:nvPr userDrawn="1"/>
              </p:nvSpPr>
              <p:spPr bwMode="auto">
                <a:xfrm>
                  <a:off x="3938" y="323"/>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6" name="Freeform 173">
                  <a:extLst>
                    <a:ext uri="{FF2B5EF4-FFF2-40B4-BE49-F238E27FC236}">
                      <a16:creationId xmlns:a16="http://schemas.microsoft.com/office/drawing/2014/main" id="{569026F6-D3F8-4B37-AC72-8E5A30440445}"/>
                    </a:ext>
                  </a:extLst>
                </p:cNvPr>
                <p:cNvSpPr>
                  <a:spLocks/>
                </p:cNvSpPr>
                <p:nvPr userDrawn="1"/>
              </p:nvSpPr>
              <p:spPr bwMode="auto">
                <a:xfrm>
                  <a:off x="3928" y="3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7" name="Freeform 174">
                  <a:extLst>
                    <a:ext uri="{FF2B5EF4-FFF2-40B4-BE49-F238E27FC236}">
                      <a16:creationId xmlns:a16="http://schemas.microsoft.com/office/drawing/2014/main" id="{28797C95-9964-49CE-9D62-DC3013A7EB18}"/>
                    </a:ext>
                  </a:extLst>
                </p:cNvPr>
                <p:cNvSpPr>
                  <a:spLocks/>
                </p:cNvSpPr>
                <p:nvPr userDrawn="1"/>
              </p:nvSpPr>
              <p:spPr bwMode="auto">
                <a:xfrm>
                  <a:off x="3928" y="328"/>
                  <a:ext cx="10"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1" y="0"/>
                        <a:pt x="0" y="0"/>
                        <a:pt x="1"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8" name="Freeform 175">
                  <a:extLst>
                    <a:ext uri="{FF2B5EF4-FFF2-40B4-BE49-F238E27FC236}">
                      <a16:creationId xmlns:a16="http://schemas.microsoft.com/office/drawing/2014/main" id="{BD875EB5-5CC1-4F2A-90BC-56666275CC8E}"/>
                    </a:ext>
                  </a:extLst>
                </p:cNvPr>
                <p:cNvSpPr>
                  <a:spLocks/>
                </p:cNvSpPr>
                <p:nvPr userDrawn="1"/>
              </p:nvSpPr>
              <p:spPr bwMode="auto">
                <a:xfrm>
                  <a:off x="3933" y="333"/>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9" name="Freeform 176">
                  <a:extLst>
                    <a:ext uri="{FF2B5EF4-FFF2-40B4-BE49-F238E27FC236}">
                      <a16:creationId xmlns:a16="http://schemas.microsoft.com/office/drawing/2014/main" id="{9BC0168D-EA58-45DA-BDB5-6159506D6A97}"/>
                    </a:ext>
                  </a:extLst>
                </p:cNvPr>
                <p:cNvSpPr>
                  <a:spLocks/>
                </p:cNvSpPr>
                <p:nvPr userDrawn="1"/>
              </p:nvSpPr>
              <p:spPr bwMode="auto">
                <a:xfrm>
                  <a:off x="3933" y="3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0" name="Freeform 177">
                  <a:extLst>
                    <a:ext uri="{FF2B5EF4-FFF2-40B4-BE49-F238E27FC236}">
                      <a16:creationId xmlns:a16="http://schemas.microsoft.com/office/drawing/2014/main" id="{C521114D-353D-4FED-A81F-1C75BE333104}"/>
                    </a:ext>
                  </a:extLst>
                </p:cNvPr>
                <p:cNvSpPr>
                  <a:spLocks/>
                </p:cNvSpPr>
                <p:nvPr userDrawn="1"/>
              </p:nvSpPr>
              <p:spPr bwMode="auto">
                <a:xfrm>
                  <a:off x="3918" y="3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1" name="Freeform 178">
                  <a:extLst>
                    <a:ext uri="{FF2B5EF4-FFF2-40B4-BE49-F238E27FC236}">
                      <a16:creationId xmlns:a16="http://schemas.microsoft.com/office/drawing/2014/main" id="{E5081C32-E305-40DD-9172-C371DC8D913B}"/>
                    </a:ext>
                  </a:extLst>
                </p:cNvPr>
                <p:cNvSpPr>
                  <a:spLocks/>
                </p:cNvSpPr>
                <p:nvPr userDrawn="1"/>
              </p:nvSpPr>
              <p:spPr bwMode="auto">
                <a:xfrm>
                  <a:off x="3913" y="30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2" name="Freeform 179">
                  <a:extLst>
                    <a:ext uri="{FF2B5EF4-FFF2-40B4-BE49-F238E27FC236}">
                      <a16:creationId xmlns:a16="http://schemas.microsoft.com/office/drawing/2014/main" id="{E8F4D530-E6DF-429B-B4D6-78D4316CA25B}"/>
                    </a:ext>
                  </a:extLst>
                </p:cNvPr>
                <p:cNvSpPr>
                  <a:spLocks/>
                </p:cNvSpPr>
                <p:nvPr userDrawn="1"/>
              </p:nvSpPr>
              <p:spPr bwMode="auto">
                <a:xfrm>
                  <a:off x="3923" y="328"/>
                  <a:ext cx="10" cy="5"/>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3" name="Freeform 180">
                  <a:extLst>
                    <a:ext uri="{FF2B5EF4-FFF2-40B4-BE49-F238E27FC236}">
                      <a16:creationId xmlns:a16="http://schemas.microsoft.com/office/drawing/2014/main" id="{EA93D617-D110-45D6-B3CE-2097870CF965}"/>
                    </a:ext>
                  </a:extLst>
                </p:cNvPr>
                <p:cNvSpPr>
                  <a:spLocks/>
                </p:cNvSpPr>
                <p:nvPr userDrawn="1"/>
              </p:nvSpPr>
              <p:spPr bwMode="auto">
                <a:xfrm>
                  <a:off x="3908" y="288"/>
                  <a:ext cx="10" cy="0"/>
                </a:xfrm>
                <a:custGeom>
                  <a:avLst/>
                  <a:gdLst>
                    <a:gd name="T0" fmla="*/ 5 w 10"/>
                    <a:gd name="T1" fmla="*/ 10 w 10"/>
                    <a:gd name="T2" fmla="*/ 0 w 10"/>
                    <a:gd name="T3" fmla="*/ 5 w 10"/>
                  </a:gdLst>
                  <a:ahLst/>
                  <a:cxnLst>
                    <a:cxn ang="0">
                      <a:pos x="T0" y="0"/>
                    </a:cxn>
                    <a:cxn ang="0">
                      <a:pos x="T1" y="0"/>
                    </a:cxn>
                    <a:cxn ang="0">
                      <a:pos x="T2" y="0"/>
                    </a:cxn>
                    <a:cxn ang="0">
                      <a:pos x="T3" y="0"/>
                    </a:cxn>
                  </a:cxnLst>
                  <a:rect l="0" t="0" r="r" b="b"/>
                  <a:pathLst>
                    <a:path w="10">
                      <a:moveTo>
                        <a:pt x="5" y="0"/>
                      </a:moveTo>
                      <a:lnTo>
                        <a:pt x="10"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4" name="Freeform 181">
                  <a:extLst>
                    <a:ext uri="{FF2B5EF4-FFF2-40B4-BE49-F238E27FC236}">
                      <a16:creationId xmlns:a16="http://schemas.microsoft.com/office/drawing/2014/main" id="{9729D88C-8BD9-467C-82C4-B388D73989FF}"/>
                    </a:ext>
                  </a:extLst>
                </p:cNvPr>
                <p:cNvSpPr>
                  <a:spLocks/>
                </p:cNvSpPr>
                <p:nvPr userDrawn="1"/>
              </p:nvSpPr>
              <p:spPr bwMode="auto">
                <a:xfrm>
                  <a:off x="3898" y="273"/>
                  <a:ext cx="10" cy="5"/>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1" y="0"/>
                        <a:pt x="2" y="0"/>
                      </a:cubicBezTo>
                      <a:cubicBezTo>
                        <a:pt x="1" y="0"/>
                        <a:pt x="1"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5" name="Freeform 182">
                  <a:extLst>
                    <a:ext uri="{FF2B5EF4-FFF2-40B4-BE49-F238E27FC236}">
                      <a16:creationId xmlns:a16="http://schemas.microsoft.com/office/drawing/2014/main" id="{1200074C-68A4-40BF-93C6-AC37E55E32B2}"/>
                    </a:ext>
                  </a:extLst>
                </p:cNvPr>
                <p:cNvSpPr>
                  <a:spLocks/>
                </p:cNvSpPr>
                <p:nvPr userDrawn="1"/>
              </p:nvSpPr>
              <p:spPr bwMode="auto">
                <a:xfrm>
                  <a:off x="3893" y="27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6" name="Freeform 183">
                  <a:extLst>
                    <a:ext uri="{FF2B5EF4-FFF2-40B4-BE49-F238E27FC236}">
                      <a16:creationId xmlns:a16="http://schemas.microsoft.com/office/drawing/2014/main" id="{EA7D2A69-214B-4CBC-A6E9-720B9E04DEE7}"/>
                    </a:ext>
                  </a:extLst>
                </p:cNvPr>
                <p:cNvSpPr>
                  <a:spLocks/>
                </p:cNvSpPr>
                <p:nvPr userDrawn="1"/>
              </p:nvSpPr>
              <p:spPr bwMode="auto">
                <a:xfrm>
                  <a:off x="3908" y="29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7" name="Freeform 184">
                  <a:extLst>
                    <a:ext uri="{FF2B5EF4-FFF2-40B4-BE49-F238E27FC236}">
                      <a16:creationId xmlns:a16="http://schemas.microsoft.com/office/drawing/2014/main" id="{8CF7ECF5-A7D7-47A9-BBCD-7E63A26D75E2}"/>
                    </a:ext>
                  </a:extLst>
                </p:cNvPr>
                <p:cNvSpPr>
                  <a:spLocks/>
                </p:cNvSpPr>
                <p:nvPr userDrawn="1"/>
              </p:nvSpPr>
              <p:spPr bwMode="auto">
                <a:xfrm>
                  <a:off x="3908" y="29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8" name="Freeform 185">
                  <a:extLst>
                    <a:ext uri="{FF2B5EF4-FFF2-40B4-BE49-F238E27FC236}">
                      <a16:creationId xmlns:a16="http://schemas.microsoft.com/office/drawing/2014/main" id="{A8B6A4C5-EE13-459B-9223-B69FFD12E49F}"/>
                    </a:ext>
                  </a:extLst>
                </p:cNvPr>
                <p:cNvSpPr>
                  <a:spLocks/>
                </p:cNvSpPr>
                <p:nvPr userDrawn="1"/>
              </p:nvSpPr>
              <p:spPr bwMode="auto">
                <a:xfrm>
                  <a:off x="3908" y="2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9" name="Freeform 186">
                  <a:extLst>
                    <a:ext uri="{FF2B5EF4-FFF2-40B4-BE49-F238E27FC236}">
                      <a16:creationId xmlns:a16="http://schemas.microsoft.com/office/drawing/2014/main" id="{86DA6DBD-8BA5-4C3B-91F9-1074B812ED54}"/>
                    </a:ext>
                  </a:extLst>
                </p:cNvPr>
                <p:cNvSpPr>
                  <a:spLocks/>
                </p:cNvSpPr>
                <p:nvPr userDrawn="1"/>
              </p:nvSpPr>
              <p:spPr bwMode="auto">
                <a:xfrm>
                  <a:off x="3913" y="313"/>
                  <a:ext cx="5" cy="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0" name="Freeform 187">
                  <a:extLst>
                    <a:ext uri="{FF2B5EF4-FFF2-40B4-BE49-F238E27FC236}">
                      <a16:creationId xmlns:a16="http://schemas.microsoft.com/office/drawing/2014/main" id="{881F3EAB-9FDA-4850-9F28-FF9D1854D06B}"/>
                    </a:ext>
                  </a:extLst>
                </p:cNvPr>
                <p:cNvSpPr>
                  <a:spLocks/>
                </p:cNvSpPr>
                <p:nvPr userDrawn="1"/>
              </p:nvSpPr>
              <p:spPr bwMode="auto">
                <a:xfrm>
                  <a:off x="3908" y="30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1" name="Rectangle 188">
                  <a:extLst>
                    <a:ext uri="{FF2B5EF4-FFF2-40B4-BE49-F238E27FC236}">
                      <a16:creationId xmlns:a16="http://schemas.microsoft.com/office/drawing/2014/main" id="{33FC7E91-E11F-446B-9F38-F1D74AED176F}"/>
                    </a:ext>
                  </a:extLst>
                </p:cNvPr>
                <p:cNvSpPr>
                  <a:spLocks noChangeArrowheads="1"/>
                </p:cNvSpPr>
                <p:nvPr userDrawn="1"/>
              </p:nvSpPr>
              <p:spPr bwMode="auto">
                <a:xfrm>
                  <a:off x="3908"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2" name="Freeform 189">
                  <a:extLst>
                    <a:ext uri="{FF2B5EF4-FFF2-40B4-BE49-F238E27FC236}">
                      <a16:creationId xmlns:a16="http://schemas.microsoft.com/office/drawing/2014/main" id="{164786DF-B9C8-4C68-9497-96F20CF0687D}"/>
                    </a:ext>
                  </a:extLst>
                </p:cNvPr>
                <p:cNvSpPr>
                  <a:spLocks/>
                </p:cNvSpPr>
                <p:nvPr userDrawn="1"/>
              </p:nvSpPr>
              <p:spPr bwMode="auto">
                <a:xfrm>
                  <a:off x="3888" y="278"/>
                  <a:ext cx="10" cy="5"/>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0" y="0"/>
                      </a:cubicBezTo>
                      <a:cubicBezTo>
                        <a:pt x="1" y="0"/>
                        <a:pt x="1" y="1"/>
                        <a:pt x="1"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3" name="Freeform 190">
                  <a:extLst>
                    <a:ext uri="{FF2B5EF4-FFF2-40B4-BE49-F238E27FC236}">
                      <a16:creationId xmlns:a16="http://schemas.microsoft.com/office/drawing/2014/main" id="{C637EC8D-7895-4188-AF26-C222EA016EFA}"/>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4" name="Rectangle 191">
                  <a:extLst>
                    <a:ext uri="{FF2B5EF4-FFF2-40B4-BE49-F238E27FC236}">
                      <a16:creationId xmlns:a16="http://schemas.microsoft.com/office/drawing/2014/main" id="{98C1C69E-812A-4F87-8B4E-7D12DCBC3FB2}"/>
                    </a:ext>
                  </a:extLst>
                </p:cNvPr>
                <p:cNvSpPr>
                  <a:spLocks noChangeArrowheads="1"/>
                </p:cNvSpPr>
                <p:nvPr userDrawn="1"/>
              </p:nvSpPr>
              <p:spPr bwMode="auto">
                <a:xfrm>
                  <a:off x="3868" y="25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5" name="Freeform 192">
                  <a:extLst>
                    <a:ext uri="{FF2B5EF4-FFF2-40B4-BE49-F238E27FC236}">
                      <a16:creationId xmlns:a16="http://schemas.microsoft.com/office/drawing/2014/main" id="{3F2A6E35-126E-40F2-915B-8E0C9FA7D136}"/>
                    </a:ext>
                  </a:extLst>
                </p:cNvPr>
                <p:cNvSpPr>
                  <a:spLocks/>
                </p:cNvSpPr>
                <p:nvPr userDrawn="1"/>
              </p:nvSpPr>
              <p:spPr bwMode="auto">
                <a:xfrm>
                  <a:off x="3893" y="28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1" y="1"/>
                        <a:pt x="1" y="1"/>
                      </a:cubicBezTo>
                      <a:cubicBezTo>
                        <a:pt x="1" y="1"/>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6" name="Freeform 193">
                  <a:extLst>
                    <a:ext uri="{FF2B5EF4-FFF2-40B4-BE49-F238E27FC236}">
                      <a16:creationId xmlns:a16="http://schemas.microsoft.com/office/drawing/2014/main" id="{681387A5-2257-45DE-AA02-620F4C36FDD6}"/>
                    </a:ext>
                  </a:extLst>
                </p:cNvPr>
                <p:cNvSpPr>
                  <a:spLocks/>
                </p:cNvSpPr>
                <p:nvPr userDrawn="1"/>
              </p:nvSpPr>
              <p:spPr bwMode="auto">
                <a:xfrm>
                  <a:off x="3883" y="26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7" name="Freeform 194">
                  <a:extLst>
                    <a:ext uri="{FF2B5EF4-FFF2-40B4-BE49-F238E27FC236}">
                      <a16:creationId xmlns:a16="http://schemas.microsoft.com/office/drawing/2014/main" id="{9D352FDF-7336-4F5D-9F0D-52DA76380C87}"/>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8" name="Freeform 195">
                  <a:extLst>
                    <a:ext uri="{FF2B5EF4-FFF2-40B4-BE49-F238E27FC236}">
                      <a16:creationId xmlns:a16="http://schemas.microsoft.com/office/drawing/2014/main" id="{3495BA94-0DF9-45DF-8A2B-3F23820774A1}"/>
                    </a:ext>
                  </a:extLst>
                </p:cNvPr>
                <p:cNvSpPr>
                  <a:spLocks/>
                </p:cNvSpPr>
                <p:nvPr userDrawn="1"/>
              </p:nvSpPr>
              <p:spPr bwMode="auto">
                <a:xfrm>
                  <a:off x="3898" y="288"/>
                  <a:ext cx="5"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9" name="Freeform 196">
                  <a:extLst>
                    <a:ext uri="{FF2B5EF4-FFF2-40B4-BE49-F238E27FC236}">
                      <a16:creationId xmlns:a16="http://schemas.microsoft.com/office/drawing/2014/main" id="{6B2D82AC-3C6F-41DC-9DF2-B98CD7031C66}"/>
                    </a:ext>
                  </a:extLst>
                </p:cNvPr>
                <p:cNvSpPr>
                  <a:spLocks/>
                </p:cNvSpPr>
                <p:nvPr userDrawn="1"/>
              </p:nvSpPr>
              <p:spPr bwMode="auto">
                <a:xfrm>
                  <a:off x="3843" y="263"/>
                  <a:ext cx="25" cy="15"/>
                </a:xfrm>
                <a:custGeom>
                  <a:avLst/>
                  <a:gdLst>
                    <a:gd name="T0" fmla="*/ 1 w 5"/>
                    <a:gd name="T1" fmla="*/ 3 h 3"/>
                    <a:gd name="T2" fmla="*/ 3 w 5"/>
                    <a:gd name="T3" fmla="*/ 3 h 3"/>
                    <a:gd name="T4" fmla="*/ 5 w 5"/>
                    <a:gd name="T5" fmla="*/ 0 h 3"/>
                    <a:gd name="T6" fmla="*/ 4 w 5"/>
                    <a:gd name="T7" fmla="*/ 0 h 3"/>
                    <a:gd name="T8" fmla="*/ 4 w 5"/>
                    <a:gd name="T9" fmla="*/ 2 h 3"/>
                    <a:gd name="T10" fmla="*/ 3 w 5"/>
                    <a:gd name="T11" fmla="*/ 1 h 3"/>
                    <a:gd name="T12" fmla="*/ 0 w 5"/>
                    <a:gd name="T13" fmla="*/ 2 h 3"/>
                    <a:gd name="T14" fmla="*/ 2 w 5"/>
                    <a:gd name="T15" fmla="*/ 2 h 3"/>
                    <a:gd name="T16" fmla="*/ 1 w 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1" y="3"/>
                      </a:moveTo>
                      <a:cubicBezTo>
                        <a:pt x="2" y="2"/>
                        <a:pt x="3" y="2"/>
                        <a:pt x="3" y="3"/>
                      </a:cubicBezTo>
                      <a:cubicBezTo>
                        <a:pt x="4" y="3"/>
                        <a:pt x="5" y="1"/>
                        <a:pt x="5" y="0"/>
                      </a:cubicBezTo>
                      <a:cubicBezTo>
                        <a:pt x="5" y="0"/>
                        <a:pt x="5" y="0"/>
                        <a:pt x="4" y="0"/>
                      </a:cubicBezTo>
                      <a:cubicBezTo>
                        <a:pt x="4" y="0"/>
                        <a:pt x="5" y="2"/>
                        <a:pt x="4" y="2"/>
                      </a:cubicBezTo>
                      <a:cubicBezTo>
                        <a:pt x="3" y="2"/>
                        <a:pt x="3" y="1"/>
                        <a:pt x="3" y="1"/>
                      </a:cubicBezTo>
                      <a:cubicBezTo>
                        <a:pt x="3" y="2"/>
                        <a:pt x="1" y="1"/>
                        <a:pt x="0" y="2"/>
                      </a:cubicBezTo>
                      <a:cubicBezTo>
                        <a:pt x="2" y="2"/>
                        <a:pt x="2" y="2"/>
                        <a:pt x="2" y="2"/>
                      </a:cubicBezTo>
                      <a:cubicBezTo>
                        <a:pt x="1"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0" name="Freeform 197">
                  <a:extLst>
                    <a:ext uri="{FF2B5EF4-FFF2-40B4-BE49-F238E27FC236}">
                      <a16:creationId xmlns:a16="http://schemas.microsoft.com/office/drawing/2014/main" id="{A2CF0CE9-4CEB-40F9-9E4F-2240BEE97366}"/>
                    </a:ext>
                  </a:extLst>
                </p:cNvPr>
                <p:cNvSpPr>
                  <a:spLocks/>
                </p:cNvSpPr>
                <p:nvPr userDrawn="1"/>
              </p:nvSpPr>
              <p:spPr bwMode="auto">
                <a:xfrm>
                  <a:off x="3868" y="258"/>
                  <a:ext cx="10" cy="10"/>
                </a:xfrm>
                <a:custGeom>
                  <a:avLst/>
                  <a:gdLst>
                    <a:gd name="T0" fmla="*/ 2 w 2"/>
                    <a:gd name="T1" fmla="*/ 2 h 2"/>
                    <a:gd name="T2" fmla="*/ 2 w 2"/>
                    <a:gd name="T3" fmla="*/ 2 h 2"/>
                    <a:gd name="T4" fmla="*/ 2 w 2"/>
                    <a:gd name="T5" fmla="*/ 0 h 2"/>
                    <a:gd name="T6" fmla="*/ 0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2" y="2"/>
                        <a:pt x="2" y="2"/>
                        <a:pt x="2" y="2"/>
                      </a:cubicBezTo>
                      <a:cubicBezTo>
                        <a:pt x="2" y="2"/>
                        <a:pt x="2" y="1"/>
                        <a:pt x="2" y="0"/>
                      </a:cubicBezTo>
                      <a:cubicBezTo>
                        <a:pt x="1" y="0"/>
                        <a:pt x="1" y="0"/>
                        <a:pt x="0" y="1"/>
                      </a:cubicBezTo>
                      <a:cubicBezTo>
                        <a:pt x="0" y="1"/>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1" name="Freeform 198">
                  <a:extLst>
                    <a:ext uri="{FF2B5EF4-FFF2-40B4-BE49-F238E27FC236}">
                      <a16:creationId xmlns:a16="http://schemas.microsoft.com/office/drawing/2014/main" id="{DB3957DB-965D-42C3-9A8F-62DB9AA9F3C5}"/>
                    </a:ext>
                  </a:extLst>
                </p:cNvPr>
                <p:cNvSpPr>
                  <a:spLocks/>
                </p:cNvSpPr>
                <p:nvPr userDrawn="1"/>
              </p:nvSpPr>
              <p:spPr bwMode="auto">
                <a:xfrm>
                  <a:off x="3878" y="268"/>
                  <a:ext cx="10" cy="15"/>
                </a:xfrm>
                <a:custGeom>
                  <a:avLst/>
                  <a:gdLst>
                    <a:gd name="T0" fmla="*/ 1 w 2"/>
                    <a:gd name="T1" fmla="*/ 1 h 3"/>
                    <a:gd name="T2" fmla="*/ 0 w 2"/>
                    <a:gd name="T3" fmla="*/ 2 h 3"/>
                    <a:gd name="T4" fmla="*/ 1 w 2"/>
                    <a:gd name="T5" fmla="*/ 3 h 3"/>
                    <a:gd name="T6" fmla="*/ 1 w 2"/>
                    <a:gd name="T7" fmla="*/ 1 h 3"/>
                    <a:gd name="T8" fmla="*/ 2 w 2"/>
                    <a:gd name="T9" fmla="*/ 2 h 3"/>
                    <a:gd name="T10" fmla="*/ 2 w 2"/>
                    <a:gd name="T11" fmla="*/ 1 h 3"/>
                    <a:gd name="T12" fmla="*/ 2 w 2"/>
                    <a:gd name="T13" fmla="*/ 1 h 3"/>
                    <a:gd name="T14" fmla="*/ 2 w 2"/>
                    <a:gd name="T15" fmla="*/ 1 h 3"/>
                    <a:gd name="T16" fmla="*/ 2 w 2"/>
                    <a:gd name="T17" fmla="*/ 1 h 3"/>
                    <a:gd name="T18" fmla="*/ 2 w 2"/>
                    <a:gd name="T19" fmla="*/ 1 h 3"/>
                    <a:gd name="T20" fmla="*/ 2 w 2"/>
                    <a:gd name="T21" fmla="*/ 1 h 3"/>
                    <a:gd name="T22" fmla="*/ 1 w 2"/>
                    <a:gd name="T23" fmla="*/ 1 h 3"/>
                    <a:gd name="T24" fmla="*/ 2 w 2"/>
                    <a:gd name="T25" fmla="*/ 1 h 3"/>
                    <a:gd name="T26" fmla="*/ 2 w 2"/>
                    <a:gd name="T27" fmla="*/ 1 h 3"/>
                    <a:gd name="T28" fmla="*/ 2 w 2"/>
                    <a:gd name="T29" fmla="*/ 1 h 3"/>
                    <a:gd name="T30" fmla="*/ 0 w 2"/>
                    <a:gd name="T31" fmla="*/ 0 h 3"/>
                    <a:gd name="T32" fmla="*/ 1 w 2"/>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3">
                      <a:moveTo>
                        <a:pt x="1" y="1"/>
                      </a:moveTo>
                      <a:cubicBezTo>
                        <a:pt x="1" y="2"/>
                        <a:pt x="0" y="1"/>
                        <a:pt x="0" y="2"/>
                      </a:cubicBezTo>
                      <a:cubicBezTo>
                        <a:pt x="0" y="3"/>
                        <a:pt x="1" y="2"/>
                        <a:pt x="1" y="3"/>
                      </a:cubicBezTo>
                      <a:cubicBezTo>
                        <a:pt x="0" y="1"/>
                        <a:pt x="2" y="3"/>
                        <a:pt x="1" y="1"/>
                      </a:cubicBezTo>
                      <a:cubicBezTo>
                        <a:pt x="2" y="1"/>
                        <a:pt x="2" y="2"/>
                        <a:pt x="2" y="2"/>
                      </a:cubicBezTo>
                      <a:cubicBezTo>
                        <a:pt x="2" y="2"/>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2" y="1"/>
                      </a:cubicBezTo>
                      <a:cubicBezTo>
                        <a:pt x="2" y="1"/>
                        <a:pt x="2" y="1"/>
                        <a:pt x="2" y="1"/>
                      </a:cubicBezTo>
                      <a:cubicBezTo>
                        <a:pt x="2" y="1"/>
                        <a:pt x="2" y="1"/>
                        <a:pt x="2" y="1"/>
                      </a:cubicBezTo>
                      <a:cubicBezTo>
                        <a:pt x="0"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2" name="Freeform 199">
                  <a:extLst>
                    <a:ext uri="{FF2B5EF4-FFF2-40B4-BE49-F238E27FC236}">
                      <a16:creationId xmlns:a16="http://schemas.microsoft.com/office/drawing/2014/main" id="{227060CA-3CBE-4E9F-BA79-3D6801ACDD8E}"/>
                    </a:ext>
                  </a:extLst>
                </p:cNvPr>
                <p:cNvSpPr>
                  <a:spLocks/>
                </p:cNvSpPr>
                <p:nvPr userDrawn="1"/>
              </p:nvSpPr>
              <p:spPr bwMode="auto">
                <a:xfrm>
                  <a:off x="3903" y="31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3" name="Freeform 200">
                  <a:extLst>
                    <a:ext uri="{FF2B5EF4-FFF2-40B4-BE49-F238E27FC236}">
                      <a16:creationId xmlns:a16="http://schemas.microsoft.com/office/drawing/2014/main" id="{B31FF671-EAA4-42D9-A9DC-9A91366E1B52}"/>
                    </a:ext>
                  </a:extLst>
                </p:cNvPr>
                <p:cNvSpPr>
                  <a:spLocks/>
                </p:cNvSpPr>
                <p:nvPr userDrawn="1"/>
              </p:nvSpPr>
              <p:spPr bwMode="auto">
                <a:xfrm>
                  <a:off x="3903" y="308"/>
                  <a:ext cx="5" cy="15"/>
                </a:xfrm>
                <a:custGeom>
                  <a:avLst/>
                  <a:gdLst>
                    <a:gd name="T0" fmla="*/ 0 w 1"/>
                    <a:gd name="T1" fmla="*/ 2 h 3"/>
                    <a:gd name="T2" fmla="*/ 0 w 1"/>
                    <a:gd name="T3" fmla="*/ 2 h 3"/>
                    <a:gd name="T4" fmla="*/ 0 w 1"/>
                    <a:gd name="T5" fmla="*/ 2 h 3"/>
                    <a:gd name="T6" fmla="*/ 1 w 1"/>
                    <a:gd name="T7" fmla="*/ 2 h 3"/>
                    <a:gd name="T8" fmla="*/ 0 w 1"/>
                    <a:gd name="T9" fmla="*/ 2 h 3"/>
                    <a:gd name="T10" fmla="*/ 1 w 1"/>
                    <a:gd name="T11" fmla="*/ 0 h 3"/>
                    <a:gd name="T12" fmla="*/ 0 w 1"/>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2"/>
                      </a:moveTo>
                      <a:cubicBezTo>
                        <a:pt x="0" y="2"/>
                        <a:pt x="0" y="2"/>
                        <a:pt x="0" y="2"/>
                      </a:cubicBezTo>
                      <a:cubicBezTo>
                        <a:pt x="0" y="3"/>
                        <a:pt x="0" y="2"/>
                        <a:pt x="0" y="2"/>
                      </a:cubicBezTo>
                      <a:cubicBezTo>
                        <a:pt x="0" y="3"/>
                        <a:pt x="1" y="3"/>
                        <a:pt x="1" y="2"/>
                      </a:cubicBezTo>
                      <a:cubicBezTo>
                        <a:pt x="0" y="2"/>
                        <a:pt x="0" y="2"/>
                        <a:pt x="0" y="2"/>
                      </a:cubicBezTo>
                      <a:cubicBezTo>
                        <a:pt x="0" y="1"/>
                        <a:pt x="0" y="0"/>
                        <a:pt x="1"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4" name="Freeform 201">
                  <a:extLst>
                    <a:ext uri="{FF2B5EF4-FFF2-40B4-BE49-F238E27FC236}">
                      <a16:creationId xmlns:a16="http://schemas.microsoft.com/office/drawing/2014/main" id="{F05B9B46-8A1F-44A3-AC75-802128B4E441}"/>
                    </a:ext>
                  </a:extLst>
                </p:cNvPr>
                <p:cNvSpPr>
                  <a:spLocks/>
                </p:cNvSpPr>
                <p:nvPr userDrawn="1"/>
              </p:nvSpPr>
              <p:spPr bwMode="auto">
                <a:xfrm>
                  <a:off x="3888" y="293"/>
                  <a:ext cx="5" cy="5"/>
                </a:xfrm>
                <a:custGeom>
                  <a:avLst/>
                  <a:gdLst>
                    <a:gd name="T0" fmla="*/ 1 w 1"/>
                    <a:gd name="T1" fmla="*/ 1 h 1"/>
                    <a:gd name="T2" fmla="*/ 0 w 1"/>
                    <a:gd name="T3" fmla="*/ 0 h 1"/>
                    <a:gd name="T4" fmla="*/ 0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1"/>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5" name="Freeform 202">
                  <a:extLst>
                    <a:ext uri="{FF2B5EF4-FFF2-40B4-BE49-F238E27FC236}">
                      <a16:creationId xmlns:a16="http://schemas.microsoft.com/office/drawing/2014/main" id="{A0AC3F55-0AED-4FD7-BE3C-1043D496FEF6}"/>
                    </a:ext>
                  </a:extLst>
                </p:cNvPr>
                <p:cNvSpPr>
                  <a:spLocks/>
                </p:cNvSpPr>
                <p:nvPr userDrawn="1"/>
              </p:nvSpPr>
              <p:spPr bwMode="auto">
                <a:xfrm>
                  <a:off x="3868" y="2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6" name="Freeform 203">
                  <a:extLst>
                    <a:ext uri="{FF2B5EF4-FFF2-40B4-BE49-F238E27FC236}">
                      <a16:creationId xmlns:a16="http://schemas.microsoft.com/office/drawing/2014/main" id="{B61EB6D3-7DC5-459F-B39F-CBA73DBE6E5D}"/>
                    </a:ext>
                  </a:extLst>
                </p:cNvPr>
                <p:cNvSpPr>
                  <a:spLocks/>
                </p:cNvSpPr>
                <p:nvPr userDrawn="1"/>
              </p:nvSpPr>
              <p:spPr bwMode="auto">
                <a:xfrm>
                  <a:off x="3858" y="24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7" name="Freeform 204">
                  <a:extLst>
                    <a:ext uri="{FF2B5EF4-FFF2-40B4-BE49-F238E27FC236}">
                      <a16:creationId xmlns:a16="http://schemas.microsoft.com/office/drawing/2014/main" id="{C314C797-8146-4FC4-9CF0-D1639D2A597C}"/>
                    </a:ext>
                  </a:extLst>
                </p:cNvPr>
                <p:cNvSpPr>
                  <a:spLocks/>
                </p:cNvSpPr>
                <p:nvPr userDrawn="1"/>
              </p:nvSpPr>
              <p:spPr bwMode="auto">
                <a:xfrm>
                  <a:off x="3694"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115" name="Group 406">
                <a:extLst>
                  <a:ext uri="{FF2B5EF4-FFF2-40B4-BE49-F238E27FC236}">
                    <a16:creationId xmlns:a16="http://schemas.microsoft.com/office/drawing/2014/main" id="{1839D18A-DBF0-46BE-82D4-4EEA9A2F5803}"/>
                  </a:ext>
                </a:extLst>
              </p:cNvPr>
              <p:cNvGrpSpPr>
                <a:grpSpLocks/>
              </p:cNvGrpSpPr>
              <p:nvPr userDrawn="1"/>
            </p:nvGrpSpPr>
            <p:grpSpPr bwMode="auto">
              <a:xfrm>
                <a:off x="5715000" y="314325"/>
                <a:ext cx="1792287" cy="1204913"/>
                <a:chOff x="3600" y="198"/>
                <a:chExt cx="1129" cy="759"/>
              </a:xfrm>
              <a:grpFill/>
            </p:grpSpPr>
            <p:sp>
              <p:nvSpPr>
                <p:cNvPr id="4528" name="Freeform 206">
                  <a:extLst>
                    <a:ext uri="{FF2B5EF4-FFF2-40B4-BE49-F238E27FC236}">
                      <a16:creationId xmlns:a16="http://schemas.microsoft.com/office/drawing/2014/main" id="{3414B76C-CCD6-43BC-8177-F09CC366B73C}"/>
                    </a:ext>
                  </a:extLst>
                </p:cNvPr>
                <p:cNvSpPr>
                  <a:spLocks/>
                </p:cNvSpPr>
                <p:nvPr userDrawn="1"/>
              </p:nvSpPr>
              <p:spPr bwMode="auto">
                <a:xfrm>
                  <a:off x="3684" y="57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9" name="Freeform 207">
                  <a:extLst>
                    <a:ext uri="{FF2B5EF4-FFF2-40B4-BE49-F238E27FC236}">
                      <a16:creationId xmlns:a16="http://schemas.microsoft.com/office/drawing/2014/main" id="{553A22C0-8803-4CAA-A9F9-A47A3997348F}"/>
                    </a:ext>
                  </a:extLst>
                </p:cNvPr>
                <p:cNvSpPr>
                  <a:spLocks/>
                </p:cNvSpPr>
                <p:nvPr userDrawn="1"/>
              </p:nvSpPr>
              <p:spPr bwMode="auto">
                <a:xfrm>
                  <a:off x="3620" y="303"/>
                  <a:ext cx="10" cy="5"/>
                </a:xfrm>
                <a:custGeom>
                  <a:avLst/>
                  <a:gdLst>
                    <a:gd name="T0" fmla="*/ 2 w 2"/>
                    <a:gd name="T1" fmla="*/ 0 h 1"/>
                    <a:gd name="T2" fmla="*/ 1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1"/>
                        <a:pt x="1" y="1"/>
                      </a:cubicBezTo>
                      <a:cubicBezTo>
                        <a:pt x="2" y="1"/>
                        <a:pt x="2" y="1"/>
                        <a:pt x="2"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0" name="Freeform 208">
                  <a:extLst>
                    <a:ext uri="{FF2B5EF4-FFF2-40B4-BE49-F238E27FC236}">
                      <a16:creationId xmlns:a16="http://schemas.microsoft.com/office/drawing/2014/main" id="{F1842391-2768-421C-A2CE-F685F91C3530}"/>
                    </a:ext>
                  </a:extLst>
                </p:cNvPr>
                <p:cNvSpPr>
                  <a:spLocks/>
                </p:cNvSpPr>
                <p:nvPr userDrawn="1"/>
              </p:nvSpPr>
              <p:spPr bwMode="auto">
                <a:xfrm>
                  <a:off x="3625" y="4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1" name="Freeform 209">
                  <a:extLst>
                    <a:ext uri="{FF2B5EF4-FFF2-40B4-BE49-F238E27FC236}">
                      <a16:creationId xmlns:a16="http://schemas.microsoft.com/office/drawing/2014/main" id="{9FB587AC-62D5-4A7A-965F-6C1173C403F0}"/>
                    </a:ext>
                  </a:extLst>
                </p:cNvPr>
                <p:cNvSpPr>
                  <a:spLocks/>
                </p:cNvSpPr>
                <p:nvPr userDrawn="1"/>
              </p:nvSpPr>
              <p:spPr bwMode="auto">
                <a:xfrm>
                  <a:off x="3639" y="46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2" name="Freeform 210">
                  <a:extLst>
                    <a:ext uri="{FF2B5EF4-FFF2-40B4-BE49-F238E27FC236}">
                      <a16:creationId xmlns:a16="http://schemas.microsoft.com/office/drawing/2014/main" id="{0C570B8C-BF35-4BC5-87BE-A52A6936E00D}"/>
                    </a:ext>
                  </a:extLst>
                </p:cNvPr>
                <p:cNvSpPr>
                  <a:spLocks/>
                </p:cNvSpPr>
                <p:nvPr userDrawn="1"/>
              </p:nvSpPr>
              <p:spPr bwMode="auto">
                <a:xfrm>
                  <a:off x="3754" y="62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3" name="Freeform 211">
                  <a:extLst>
                    <a:ext uri="{FF2B5EF4-FFF2-40B4-BE49-F238E27FC236}">
                      <a16:creationId xmlns:a16="http://schemas.microsoft.com/office/drawing/2014/main" id="{11072FE0-BB83-4E2D-9D24-99D29214C684}"/>
                    </a:ext>
                  </a:extLst>
                </p:cNvPr>
                <p:cNvSpPr>
                  <a:spLocks/>
                </p:cNvSpPr>
                <p:nvPr userDrawn="1"/>
              </p:nvSpPr>
              <p:spPr bwMode="auto">
                <a:xfrm>
                  <a:off x="3749" y="223"/>
                  <a:ext cx="10" cy="5"/>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0" y="0"/>
                        <a:pt x="0" y="0"/>
                      </a:cubicBezTo>
                      <a:cubicBezTo>
                        <a:pt x="1" y="0"/>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4" name="Freeform 212">
                  <a:extLst>
                    <a:ext uri="{FF2B5EF4-FFF2-40B4-BE49-F238E27FC236}">
                      <a16:creationId xmlns:a16="http://schemas.microsoft.com/office/drawing/2014/main" id="{8C65F79D-FAF0-44D3-9DAF-29191D8B9E2A}"/>
                    </a:ext>
                  </a:extLst>
                </p:cNvPr>
                <p:cNvSpPr>
                  <a:spLocks/>
                </p:cNvSpPr>
                <p:nvPr userDrawn="1"/>
              </p:nvSpPr>
              <p:spPr bwMode="auto">
                <a:xfrm>
                  <a:off x="3659" y="60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5" name="Freeform 213">
                  <a:extLst>
                    <a:ext uri="{FF2B5EF4-FFF2-40B4-BE49-F238E27FC236}">
                      <a16:creationId xmlns:a16="http://schemas.microsoft.com/office/drawing/2014/main" id="{D55B22BC-4DA9-4D0E-A7E0-3A1C33307787}"/>
                    </a:ext>
                  </a:extLst>
                </p:cNvPr>
                <p:cNvSpPr>
                  <a:spLocks/>
                </p:cNvSpPr>
                <p:nvPr userDrawn="1"/>
              </p:nvSpPr>
              <p:spPr bwMode="auto">
                <a:xfrm>
                  <a:off x="3739" y="218"/>
                  <a:ext cx="10" cy="5"/>
                </a:xfrm>
                <a:custGeom>
                  <a:avLst/>
                  <a:gdLst>
                    <a:gd name="T0" fmla="*/ 0 w 2"/>
                    <a:gd name="T1" fmla="*/ 1 h 1"/>
                    <a:gd name="T2" fmla="*/ 1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1" y="1"/>
                      </a:cubicBezTo>
                      <a:cubicBezTo>
                        <a:pt x="1" y="1"/>
                        <a:pt x="1" y="1"/>
                        <a:pt x="2"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6" name="Freeform 214">
                  <a:extLst>
                    <a:ext uri="{FF2B5EF4-FFF2-40B4-BE49-F238E27FC236}">
                      <a16:creationId xmlns:a16="http://schemas.microsoft.com/office/drawing/2014/main" id="{2DC0BEE1-66E1-49E4-9D79-85A09AFC30D6}"/>
                    </a:ext>
                  </a:extLst>
                </p:cNvPr>
                <p:cNvSpPr>
                  <a:spLocks/>
                </p:cNvSpPr>
                <p:nvPr userDrawn="1"/>
              </p:nvSpPr>
              <p:spPr bwMode="auto">
                <a:xfrm>
                  <a:off x="3933" y="5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7" name="Freeform 215">
                  <a:extLst>
                    <a:ext uri="{FF2B5EF4-FFF2-40B4-BE49-F238E27FC236}">
                      <a16:creationId xmlns:a16="http://schemas.microsoft.com/office/drawing/2014/main" id="{AD16443E-75CC-4FB4-AB58-D5AB47FC436B}"/>
                    </a:ext>
                  </a:extLst>
                </p:cNvPr>
                <p:cNvSpPr>
                  <a:spLocks/>
                </p:cNvSpPr>
                <p:nvPr userDrawn="1"/>
              </p:nvSpPr>
              <p:spPr bwMode="auto">
                <a:xfrm>
                  <a:off x="3968" y="43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8" name="Freeform 216">
                  <a:extLst>
                    <a:ext uri="{FF2B5EF4-FFF2-40B4-BE49-F238E27FC236}">
                      <a16:creationId xmlns:a16="http://schemas.microsoft.com/office/drawing/2014/main" id="{F9D0E881-E9F4-42C6-A95C-66409C8D7190}"/>
                    </a:ext>
                  </a:extLst>
                </p:cNvPr>
                <p:cNvSpPr>
                  <a:spLocks/>
                </p:cNvSpPr>
                <p:nvPr userDrawn="1"/>
              </p:nvSpPr>
              <p:spPr bwMode="auto">
                <a:xfrm>
                  <a:off x="3824" y="2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9" name="Freeform 217">
                  <a:extLst>
                    <a:ext uri="{FF2B5EF4-FFF2-40B4-BE49-F238E27FC236}">
                      <a16:creationId xmlns:a16="http://schemas.microsoft.com/office/drawing/2014/main" id="{1EA3ACE4-BBA0-4F6F-84F7-6E48A8175CFA}"/>
                    </a:ext>
                  </a:extLst>
                </p:cNvPr>
                <p:cNvSpPr>
                  <a:spLocks/>
                </p:cNvSpPr>
                <p:nvPr userDrawn="1"/>
              </p:nvSpPr>
              <p:spPr bwMode="auto">
                <a:xfrm>
                  <a:off x="3829" y="24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0" name="Freeform 218">
                  <a:extLst>
                    <a:ext uri="{FF2B5EF4-FFF2-40B4-BE49-F238E27FC236}">
                      <a16:creationId xmlns:a16="http://schemas.microsoft.com/office/drawing/2014/main" id="{24C45D94-4CCE-4C5F-A180-E1820D131556}"/>
                    </a:ext>
                  </a:extLst>
                </p:cNvPr>
                <p:cNvSpPr>
                  <a:spLocks/>
                </p:cNvSpPr>
                <p:nvPr userDrawn="1"/>
              </p:nvSpPr>
              <p:spPr bwMode="auto">
                <a:xfrm>
                  <a:off x="3724" y="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1" name="Freeform 219">
                  <a:extLst>
                    <a:ext uri="{FF2B5EF4-FFF2-40B4-BE49-F238E27FC236}">
                      <a16:creationId xmlns:a16="http://schemas.microsoft.com/office/drawing/2014/main" id="{63C3293B-068A-4DC1-888B-7493F42AB59B}"/>
                    </a:ext>
                  </a:extLst>
                </p:cNvPr>
                <p:cNvSpPr>
                  <a:spLocks/>
                </p:cNvSpPr>
                <p:nvPr userDrawn="1"/>
              </p:nvSpPr>
              <p:spPr bwMode="auto">
                <a:xfrm>
                  <a:off x="3824" y="23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2" name="Freeform 220">
                  <a:extLst>
                    <a:ext uri="{FF2B5EF4-FFF2-40B4-BE49-F238E27FC236}">
                      <a16:creationId xmlns:a16="http://schemas.microsoft.com/office/drawing/2014/main" id="{13F7A36A-E8A8-4A78-9FBC-5B413D3CF577}"/>
                    </a:ext>
                  </a:extLst>
                </p:cNvPr>
                <p:cNvSpPr>
                  <a:spLocks/>
                </p:cNvSpPr>
                <p:nvPr userDrawn="1"/>
              </p:nvSpPr>
              <p:spPr bwMode="auto">
                <a:xfrm>
                  <a:off x="3829" y="2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3" name="Freeform 221">
                  <a:extLst>
                    <a:ext uri="{FF2B5EF4-FFF2-40B4-BE49-F238E27FC236}">
                      <a16:creationId xmlns:a16="http://schemas.microsoft.com/office/drawing/2014/main" id="{EC9E364D-C164-4897-BEB6-9AB6DC44173B}"/>
                    </a:ext>
                  </a:extLst>
                </p:cNvPr>
                <p:cNvSpPr>
                  <a:spLocks/>
                </p:cNvSpPr>
                <p:nvPr userDrawn="1"/>
              </p:nvSpPr>
              <p:spPr bwMode="auto">
                <a:xfrm>
                  <a:off x="3819" y="228"/>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4" name="Freeform 222">
                  <a:extLst>
                    <a:ext uri="{FF2B5EF4-FFF2-40B4-BE49-F238E27FC236}">
                      <a16:creationId xmlns:a16="http://schemas.microsoft.com/office/drawing/2014/main" id="{6FC666D5-E500-479D-8106-79B4A1CDD421}"/>
                    </a:ext>
                  </a:extLst>
                </p:cNvPr>
                <p:cNvSpPr>
                  <a:spLocks/>
                </p:cNvSpPr>
                <p:nvPr userDrawn="1"/>
              </p:nvSpPr>
              <p:spPr bwMode="auto">
                <a:xfrm>
                  <a:off x="3868" y="64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5" name="Rectangle 223">
                  <a:extLst>
                    <a:ext uri="{FF2B5EF4-FFF2-40B4-BE49-F238E27FC236}">
                      <a16:creationId xmlns:a16="http://schemas.microsoft.com/office/drawing/2014/main" id="{C189EA10-8D1E-48CB-A5A9-7BD30CFA3274}"/>
                    </a:ext>
                  </a:extLst>
                </p:cNvPr>
                <p:cNvSpPr>
                  <a:spLocks noChangeArrowheads="1"/>
                </p:cNvSpPr>
                <p:nvPr userDrawn="1"/>
              </p:nvSpPr>
              <p:spPr bwMode="auto">
                <a:xfrm>
                  <a:off x="3649"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6" name="Freeform 224">
                  <a:extLst>
                    <a:ext uri="{FF2B5EF4-FFF2-40B4-BE49-F238E27FC236}">
                      <a16:creationId xmlns:a16="http://schemas.microsoft.com/office/drawing/2014/main" id="{D6814DAC-5DBF-4893-A44C-F24152B31349}"/>
                    </a:ext>
                  </a:extLst>
                </p:cNvPr>
                <p:cNvSpPr>
                  <a:spLocks/>
                </p:cNvSpPr>
                <p:nvPr userDrawn="1"/>
              </p:nvSpPr>
              <p:spPr bwMode="auto">
                <a:xfrm>
                  <a:off x="3634" y="368"/>
                  <a:ext cx="15" cy="5"/>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3"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7" name="Freeform 225">
                  <a:extLst>
                    <a:ext uri="{FF2B5EF4-FFF2-40B4-BE49-F238E27FC236}">
                      <a16:creationId xmlns:a16="http://schemas.microsoft.com/office/drawing/2014/main" id="{AF74AE37-931F-431C-8E2D-0DD0FE009436}"/>
                    </a:ext>
                  </a:extLst>
                </p:cNvPr>
                <p:cNvSpPr>
                  <a:spLocks noEditPoints="1"/>
                </p:cNvSpPr>
                <p:nvPr userDrawn="1"/>
              </p:nvSpPr>
              <p:spPr bwMode="auto">
                <a:xfrm>
                  <a:off x="3600" y="218"/>
                  <a:ext cx="373" cy="480"/>
                </a:xfrm>
                <a:custGeom>
                  <a:avLst/>
                  <a:gdLst>
                    <a:gd name="T0" fmla="*/ 21 w 75"/>
                    <a:gd name="T1" fmla="*/ 75 h 96"/>
                    <a:gd name="T2" fmla="*/ 17 w 75"/>
                    <a:gd name="T3" fmla="*/ 71 h 96"/>
                    <a:gd name="T4" fmla="*/ 17 w 75"/>
                    <a:gd name="T5" fmla="*/ 68 h 96"/>
                    <a:gd name="T6" fmla="*/ 14 w 75"/>
                    <a:gd name="T7" fmla="*/ 64 h 96"/>
                    <a:gd name="T8" fmla="*/ 11 w 75"/>
                    <a:gd name="T9" fmla="*/ 58 h 96"/>
                    <a:gd name="T10" fmla="*/ 5 w 75"/>
                    <a:gd name="T11" fmla="*/ 50 h 96"/>
                    <a:gd name="T12" fmla="*/ 6 w 75"/>
                    <a:gd name="T13" fmla="*/ 50 h 96"/>
                    <a:gd name="T14" fmla="*/ 8 w 75"/>
                    <a:gd name="T15" fmla="*/ 49 h 96"/>
                    <a:gd name="T16" fmla="*/ 7 w 75"/>
                    <a:gd name="T17" fmla="*/ 43 h 96"/>
                    <a:gd name="T18" fmla="*/ 8 w 75"/>
                    <a:gd name="T19" fmla="*/ 37 h 96"/>
                    <a:gd name="T20" fmla="*/ 10 w 75"/>
                    <a:gd name="T21" fmla="*/ 30 h 96"/>
                    <a:gd name="T22" fmla="*/ 10 w 75"/>
                    <a:gd name="T23" fmla="*/ 25 h 96"/>
                    <a:gd name="T24" fmla="*/ 14 w 75"/>
                    <a:gd name="T25" fmla="*/ 20 h 96"/>
                    <a:gd name="T26" fmla="*/ 16 w 75"/>
                    <a:gd name="T27" fmla="*/ 19 h 96"/>
                    <a:gd name="T28" fmla="*/ 16 w 75"/>
                    <a:gd name="T29" fmla="*/ 14 h 96"/>
                    <a:gd name="T30" fmla="*/ 17 w 75"/>
                    <a:gd name="T31" fmla="*/ 9 h 96"/>
                    <a:gd name="T32" fmla="*/ 24 w 75"/>
                    <a:gd name="T33" fmla="*/ 10 h 96"/>
                    <a:gd name="T34" fmla="*/ 31 w 75"/>
                    <a:gd name="T35" fmla="*/ 8 h 96"/>
                    <a:gd name="T36" fmla="*/ 39 w 75"/>
                    <a:gd name="T37" fmla="*/ 6 h 96"/>
                    <a:gd name="T38" fmla="*/ 43 w 75"/>
                    <a:gd name="T39" fmla="*/ 7 h 96"/>
                    <a:gd name="T40" fmla="*/ 48 w 75"/>
                    <a:gd name="T41" fmla="*/ 7 h 96"/>
                    <a:gd name="T42" fmla="*/ 46 w 75"/>
                    <a:gd name="T43" fmla="*/ 3 h 96"/>
                    <a:gd name="T44" fmla="*/ 43 w 75"/>
                    <a:gd name="T45" fmla="*/ 3 h 96"/>
                    <a:gd name="T46" fmla="*/ 35 w 75"/>
                    <a:gd name="T47" fmla="*/ 1 h 96"/>
                    <a:gd name="T48" fmla="*/ 16 w 75"/>
                    <a:gd name="T49" fmla="*/ 4 h 96"/>
                    <a:gd name="T50" fmla="*/ 9 w 75"/>
                    <a:gd name="T51" fmla="*/ 13 h 96"/>
                    <a:gd name="T52" fmla="*/ 7 w 75"/>
                    <a:gd name="T53" fmla="*/ 17 h 96"/>
                    <a:gd name="T54" fmla="*/ 5 w 75"/>
                    <a:gd name="T55" fmla="*/ 21 h 96"/>
                    <a:gd name="T56" fmla="*/ 3 w 75"/>
                    <a:gd name="T57" fmla="*/ 27 h 96"/>
                    <a:gd name="T58" fmla="*/ 0 w 75"/>
                    <a:gd name="T59" fmla="*/ 44 h 96"/>
                    <a:gd name="T60" fmla="*/ 3 w 75"/>
                    <a:gd name="T61" fmla="*/ 51 h 96"/>
                    <a:gd name="T62" fmla="*/ 5 w 75"/>
                    <a:gd name="T63" fmla="*/ 59 h 96"/>
                    <a:gd name="T64" fmla="*/ 6 w 75"/>
                    <a:gd name="T65" fmla="*/ 69 h 96"/>
                    <a:gd name="T66" fmla="*/ 12 w 75"/>
                    <a:gd name="T67" fmla="*/ 77 h 96"/>
                    <a:gd name="T68" fmla="*/ 19 w 75"/>
                    <a:gd name="T69" fmla="*/ 85 h 96"/>
                    <a:gd name="T70" fmla="*/ 30 w 75"/>
                    <a:gd name="T71" fmla="*/ 93 h 96"/>
                    <a:gd name="T72" fmla="*/ 40 w 75"/>
                    <a:gd name="T73" fmla="*/ 93 h 96"/>
                    <a:gd name="T74" fmla="*/ 57 w 75"/>
                    <a:gd name="T75" fmla="*/ 91 h 96"/>
                    <a:gd name="T76" fmla="*/ 61 w 75"/>
                    <a:gd name="T77" fmla="*/ 90 h 96"/>
                    <a:gd name="T78" fmla="*/ 68 w 75"/>
                    <a:gd name="T79" fmla="*/ 78 h 96"/>
                    <a:gd name="T80" fmla="*/ 74 w 75"/>
                    <a:gd name="T81" fmla="*/ 65 h 96"/>
                    <a:gd name="T82" fmla="*/ 75 w 75"/>
                    <a:gd name="T83" fmla="*/ 45 h 96"/>
                    <a:gd name="T84" fmla="*/ 68 w 75"/>
                    <a:gd name="T85" fmla="*/ 43 h 96"/>
                    <a:gd name="T86" fmla="*/ 69 w 75"/>
                    <a:gd name="T87" fmla="*/ 56 h 96"/>
                    <a:gd name="T88" fmla="*/ 68 w 75"/>
                    <a:gd name="T89" fmla="*/ 62 h 96"/>
                    <a:gd name="T90" fmla="*/ 66 w 75"/>
                    <a:gd name="T91" fmla="*/ 72 h 96"/>
                    <a:gd name="T92" fmla="*/ 63 w 75"/>
                    <a:gd name="T93" fmla="*/ 79 h 96"/>
                    <a:gd name="T94" fmla="*/ 60 w 75"/>
                    <a:gd name="T95" fmla="*/ 84 h 96"/>
                    <a:gd name="T96" fmla="*/ 53 w 75"/>
                    <a:gd name="T97" fmla="*/ 88 h 96"/>
                    <a:gd name="T98" fmla="*/ 51 w 75"/>
                    <a:gd name="T99" fmla="*/ 86 h 96"/>
                    <a:gd name="T100" fmla="*/ 46 w 75"/>
                    <a:gd name="T101" fmla="*/ 87 h 96"/>
                    <a:gd name="T102" fmla="*/ 42 w 75"/>
                    <a:gd name="T103" fmla="*/ 88 h 96"/>
                    <a:gd name="T104" fmla="*/ 38 w 75"/>
                    <a:gd name="T105" fmla="*/ 87 h 96"/>
                    <a:gd name="T106" fmla="*/ 34 w 75"/>
                    <a:gd name="T107" fmla="*/ 86 h 96"/>
                    <a:gd name="T108" fmla="*/ 27 w 75"/>
                    <a:gd name="T109" fmla="*/ 81 h 96"/>
                    <a:gd name="T110" fmla="*/ 15 w 75"/>
                    <a:gd name="T111" fmla="*/ 68 h 96"/>
                    <a:gd name="T112" fmla="*/ 40 w 75"/>
                    <a:gd name="T113" fmla="*/ 2 h 96"/>
                    <a:gd name="T114" fmla="*/ 41 w 75"/>
                    <a:gd name="T115"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96">
                      <a:moveTo>
                        <a:pt x="24" y="78"/>
                      </a:moveTo>
                      <a:cubicBezTo>
                        <a:pt x="24" y="77"/>
                        <a:pt x="24" y="77"/>
                        <a:pt x="24" y="77"/>
                      </a:cubicBezTo>
                      <a:cubicBezTo>
                        <a:pt x="25" y="77"/>
                        <a:pt x="25" y="78"/>
                        <a:pt x="26" y="76"/>
                      </a:cubicBezTo>
                      <a:cubicBezTo>
                        <a:pt x="24" y="78"/>
                        <a:pt x="23" y="74"/>
                        <a:pt x="21" y="76"/>
                      </a:cubicBezTo>
                      <a:cubicBezTo>
                        <a:pt x="21" y="75"/>
                        <a:pt x="21" y="75"/>
                        <a:pt x="21" y="75"/>
                      </a:cubicBezTo>
                      <a:cubicBezTo>
                        <a:pt x="21" y="75"/>
                        <a:pt x="21" y="75"/>
                        <a:pt x="21" y="75"/>
                      </a:cubicBezTo>
                      <a:cubicBezTo>
                        <a:pt x="22" y="74"/>
                        <a:pt x="20" y="76"/>
                        <a:pt x="19" y="74"/>
                      </a:cubicBezTo>
                      <a:cubicBezTo>
                        <a:pt x="19" y="74"/>
                        <a:pt x="19" y="73"/>
                        <a:pt x="19" y="73"/>
                      </a:cubicBezTo>
                      <a:cubicBezTo>
                        <a:pt x="18" y="73"/>
                        <a:pt x="18" y="73"/>
                        <a:pt x="18" y="73"/>
                      </a:cubicBezTo>
                      <a:cubicBezTo>
                        <a:pt x="18" y="72"/>
                        <a:pt x="18" y="72"/>
                        <a:pt x="18" y="73"/>
                      </a:cubicBezTo>
                      <a:cubicBezTo>
                        <a:pt x="17" y="71"/>
                        <a:pt x="17" y="71"/>
                        <a:pt x="17" y="71"/>
                      </a:cubicBezTo>
                      <a:cubicBezTo>
                        <a:pt x="17" y="71"/>
                        <a:pt x="17" y="71"/>
                        <a:pt x="17" y="71"/>
                      </a:cubicBezTo>
                      <a:cubicBezTo>
                        <a:pt x="17" y="71"/>
                        <a:pt x="16" y="71"/>
                        <a:pt x="16" y="71"/>
                      </a:cubicBezTo>
                      <a:cubicBezTo>
                        <a:pt x="16" y="70"/>
                        <a:pt x="16" y="71"/>
                        <a:pt x="16" y="71"/>
                      </a:cubicBezTo>
                      <a:cubicBezTo>
                        <a:pt x="15" y="70"/>
                        <a:pt x="15" y="70"/>
                        <a:pt x="15" y="70"/>
                      </a:cubicBezTo>
                      <a:cubicBezTo>
                        <a:pt x="15" y="69"/>
                        <a:pt x="16" y="70"/>
                        <a:pt x="17" y="70"/>
                      </a:cubicBezTo>
                      <a:cubicBezTo>
                        <a:pt x="18" y="68"/>
                        <a:pt x="16" y="70"/>
                        <a:pt x="16" y="68"/>
                      </a:cubicBezTo>
                      <a:cubicBezTo>
                        <a:pt x="17" y="68"/>
                        <a:pt x="17" y="68"/>
                        <a:pt x="17" y="68"/>
                      </a:cubicBezTo>
                      <a:cubicBezTo>
                        <a:pt x="18" y="67"/>
                        <a:pt x="17" y="67"/>
                        <a:pt x="17" y="65"/>
                      </a:cubicBezTo>
                      <a:cubicBezTo>
                        <a:pt x="17" y="66"/>
                        <a:pt x="16" y="68"/>
                        <a:pt x="15" y="68"/>
                      </a:cubicBezTo>
                      <a:cubicBezTo>
                        <a:pt x="15" y="67"/>
                        <a:pt x="15" y="67"/>
                        <a:pt x="14" y="66"/>
                      </a:cubicBezTo>
                      <a:cubicBezTo>
                        <a:pt x="15" y="66"/>
                        <a:pt x="15" y="66"/>
                        <a:pt x="14" y="65"/>
                      </a:cubicBezTo>
                      <a:cubicBezTo>
                        <a:pt x="15" y="65"/>
                        <a:pt x="15" y="65"/>
                        <a:pt x="15" y="65"/>
                      </a:cubicBezTo>
                      <a:cubicBezTo>
                        <a:pt x="15" y="64"/>
                        <a:pt x="14" y="64"/>
                        <a:pt x="14" y="64"/>
                      </a:cubicBezTo>
                      <a:cubicBezTo>
                        <a:pt x="13" y="63"/>
                        <a:pt x="14" y="63"/>
                        <a:pt x="15" y="62"/>
                      </a:cubicBezTo>
                      <a:cubicBezTo>
                        <a:pt x="14" y="61"/>
                        <a:pt x="14" y="64"/>
                        <a:pt x="13" y="62"/>
                      </a:cubicBezTo>
                      <a:cubicBezTo>
                        <a:pt x="13" y="61"/>
                        <a:pt x="12" y="61"/>
                        <a:pt x="11" y="59"/>
                      </a:cubicBezTo>
                      <a:cubicBezTo>
                        <a:pt x="11" y="58"/>
                        <a:pt x="12" y="59"/>
                        <a:pt x="12" y="59"/>
                      </a:cubicBezTo>
                      <a:cubicBezTo>
                        <a:pt x="11" y="59"/>
                        <a:pt x="11" y="59"/>
                        <a:pt x="11" y="59"/>
                      </a:cubicBezTo>
                      <a:cubicBezTo>
                        <a:pt x="11" y="58"/>
                        <a:pt x="11" y="58"/>
                        <a:pt x="11" y="58"/>
                      </a:cubicBezTo>
                      <a:cubicBezTo>
                        <a:pt x="11" y="58"/>
                        <a:pt x="10" y="59"/>
                        <a:pt x="10" y="58"/>
                      </a:cubicBezTo>
                      <a:cubicBezTo>
                        <a:pt x="8" y="58"/>
                        <a:pt x="11" y="55"/>
                        <a:pt x="9" y="55"/>
                      </a:cubicBezTo>
                      <a:cubicBezTo>
                        <a:pt x="9" y="54"/>
                        <a:pt x="10" y="55"/>
                        <a:pt x="10" y="54"/>
                      </a:cubicBezTo>
                      <a:cubicBezTo>
                        <a:pt x="9" y="53"/>
                        <a:pt x="9" y="53"/>
                        <a:pt x="8" y="52"/>
                      </a:cubicBezTo>
                      <a:cubicBezTo>
                        <a:pt x="8" y="51"/>
                        <a:pt x="8" y="51"/>
                        <a:pt x="8" y="51"/>
                      </a:cubicBezTo>
                      <a:cubicBezTo>
                        <a:pt x="8" y="52"/>
                        <a:pt x="6" y="51"/>
                        <a:pt x="5" y="50"/>
                      </a:cubicBezTo>
                      <a:cubicBezTo>
                        <a:pt x="5" y="50"/>
                        <a:pt x="5" y="51"/>
                        <a:pt x="4" y="51"/>
                      </a:cubicBezTo>
                      <a:cubicBezTo>
                        <a:pt x="4" y="49"/>
                        <a:pt x="4" y="49"/>
                        <a:pt x="4" y="49"/>
                      </a:cubicBezTo>
                      <a:cubicBezTo>
                        <a:pt x="4" y="49"/>
                        <a:pt x="4" y="49"/>
                        <a:pt x="5" y="49"/>
                      </a:cubicBezTo>
                      <a:cubicBezTo>
                        <a:pt x="5" y="49"/>
                        <a:pt x="4" y="49"/>
                        <a:pt x="4" y="49"/>
                      </a:cubicBezTo>
                      <a:cubicBezTo>
                        <a:pt x="5" y="49"/>
                        <a:pt x="5" y="49"/>
                        <a:pt x="6" y="49"/>
                      </a:cubicBezTo>
                      <a:cubicBezTo>
                        <a:pt x="6" y="49"/>
                        <a:pt x="6" y="50"/>
                        <a:pt x="6" y="50"/>
                      </a:cubicBezTo>
                      <a:cubicBezTo>
                        <a:pt x="6" y="50"/>
                        <a:pt x="7" y="50"/>
                        <a:pt x="8" y="50"/>
                      </a:cubicBezTo>
                      <a:cubicBezTo>
                        <a:pt x="8" y="50"/>
                        <a:pt x="8" y="50"/>
                        <a:pt x="7" y="50"/>
                      </a:cubicBezTo>
                      <a:cubicBezTo>
                        <a:pt x="8" y="50"/>
                        <a:pt x="8" y="50"/>
                        <a:pt x="8" y="50"/>
                      </a:cubicBezTo>
                      <a:cubicBezTo>
                        <a:pt x="8" y="50"/>
                        <a:pt x="8" y="50"/>
                        <a:pt x="7" y="49"/>
                      </a:cubicBezTo>
                      <a:cubicBezTo>
                        <a:pt x="9" y="49"/>
                        <a:pt x="9" y="49"/>
                        <a:pt x="9" y="49"/>
                      </a:cubicBezTo>
                      <a:cubicBezTo>
                        <a:pt x="8" y="49"/>
                        <a:pt x="8" y="49"/>
                        <a:pt x="8" y="49"/>
                      </a:cubicBezTo>
                      <a:cubicBezTo>
                        <a:pt x="8" y="49"/>
                        <a:pt x="9" y="47"/>
                        <a:pt x="9" y="47"/>
                      </a:cubicBezTo>
                      <a:cubicBezTo>
                        <a:pt x="7" y="45"/>
                        <a:pt x="5" y="44"/>
                        <a:pt x="5" y="42"/>
                      </a:cubicBezTo>
                      <a:cubicBezTo>
                        <a:pt x="6" y="43"/>
                        <a:pt x="6" y="42"/>
                        <a:pt x="7" y="42"/>
                      </a:cubicBezTo>
                      <a:cubicBezTo>
                        <a:pt x="6" y="43"/>
                        <a:pt x="8" y="44"/>
                        <a:pt x="8" y="45"/>
                      </a:cubicBezTo>
                      <a:cubicBezTo>
                        <a:pt x="8" y="44"/>
                        <a:pt x="8" y="44"/>
                        <a:pt x="9" y="45"/>
                      </a:cubicBezTo>
                      <a:cubicBezTo>
                        <a:pt x="9" y="45"/>
                        <a:pt x="7" y="43"/>
                        <a:pt x="7" y="43"/>
                      </a:cubicBezTo>
                      <a:cubicBezTo>
                        <a:pt x="8" y="43"/>
                        <a:pt x="8" y="42"/>
                        <a:pt x="9" y="42"/>
                      </a:cubicBezTo>
                      <a:cubicBezTo>
                        <a:pt x="7" y="42"/>
                        <a:pt x="7" y="40"/>
                        <a:pt x="7" y="39"/>
                      </a:cubicBezTo>
                      <a:cubicBezTo>
                        <a:pt x="7" y="39"/>
                        <a:pt x="8" y="39"/>
                        <a:pt x="8" y="40"/>
                      </a:cubicBezTo>
                      <a:cubicBezTo>
                        <a:pt x="9" y="39"/>
                        <a:pt x="6" y="39"/>
                        <a:pt x="7" y="38"/>
                      </a:cubicBezTo>
                      <a:cubicBezTo>
                        <a:pt x="7" y="38"/>
                        <a:pt x="7" y="38"/>
                        <a:pt x="7" y="38"/>
                      </a:cubicBezTo>
                      <a:cubicBezTo>
                        <a:pt x="7" y="38"/>
                        <a:pt x="7" y="36"/>
                        <a:pt x="8" y="37"/>
                      </a:cubicBezTo>
                      <a:cubicBezTo>
                        <a:pt x="8" y="37"/>
                        <a:pt x="8" y="37"/>
                        <a:pt x="8" y="37"/>
                      </a:cubicBezTo>
                      <a:cubicBezTo>
                        <a:pt x="8" y="35"/>
                        <a:pt x="9" y="32"/>
                        <a:pt x="7" y="31"/>
                      </a:cubicBezTo>
                      <a:cubicBezTo>
                        <a:pt x="7" y="31"/>
                        <a:pt x="9" y="32"/>
                        <a:pt x="9" y="32"/>
                      </a:cubicBezTo>
                      <a:cubicBezTo>
                        <a:pt x="9" y="32"/>
                        <a:pt x="8" y="31"/>
                        <a:pt x="7" y="30"/>
                      </a:cubicBezTo>
                      <a:cubicBezTo>
                        <a:pt x="6" y="29"/>
                        <a:pt x="5" y="28"/>
                        <a:pt x="5" y="28"/>
                      </a:cubicBezTo>
                      <a:cubicBezTo>
                        <a:pt x="6" y="28"/>
                        <a:pt x="9" y="28"/>
                        <a:pt x="10" y="30"/>
                      </a:cubicBezTo>
                      <a:cubicBezTo>
                        <a:pt x="10" y="30"/>
                        <a:pt x="10" y="29"/>
                        <a:pt x="10" y="28"/>
                      </a:cubicBezTo>
                      <a:cubicBezTo>
                        <a:pt x="10" y="29"/>
                        <a:pt x="8" y="28"/>
                        <a:pt x="8" y="28"/>
                      </a:cubicBezTo>
                      <a:cubicBezTo>
                        <a:pt x="10" y="27"/>
                        <a:pt x="9" y="28"/>
                        <a:pt x="11" y="27"/>
                      </a:cubicBezTo>
                      <a:cubicBezTo>
                        <a:pt x="10" y="27"/>
                        <a:pt x="9" y="26"/>
                        <a:pt x="9" y="25"/>
                      </a:cubicBezTo>
                      <a:cubicBezTo>
                        <a:pt x="9" y="26"/>
                        <a:pt x="11" y="26"/>
                        <a:pt x="11" y="26"/>
                      </a:cubicBezTo>
                      <a:cubicBezTo>
                        <a:pt x="11" y="26"/>
                        <a:pt x="11" y="26"/>
                        <a:pt x="10" y="25"/>
                      </a:cubicBezTo>
                      <a:cubicBezTo>
                        <a:pt x="10" y="25"/>
                        <a:pt x="10" y="24"/>
                        <a:pt x="10" y="24"/>
                      </a:cubicBezTo>
                      <a:cubicBezTo>
                        <a:pt x="10" y="25"/>
                        <a:pt x="11" y="25"/>
                        <a:pt x="12" y="25"/>
                      </a:cubicBezTo>
                      <a:cubicBezTo>
                        <a:pt x="11" y="25"/>
                        <a:pt x="12" y="24"/>
                        <a:pt x="12" y="23"/>
                      </a:cubicBezTo>
                      <a:cubicBezTo>
                        <a:pt x="12" y="23"/>
                        <a:pt x="12" y="24"/>
                        <a:pt x="12" y="24"/>
                      </a:cubicBezTo>
                      <a:cubicBezTo>
                        <a:pt x="13" y="22"/>
                        <a:pt x="10" y="21"/>
                        <a:pt x="11" y="19"/>
                      </a:cubicBezTo>
                      <a:cubicBezTo>
                        <a:pt x="11" y="19"/>
                        <a:pt x="13" y="21"/>
                        <a:pt x="14" y="20"/>
                      </a:cubicBezTo>
                      <a:cubicBezTo>
                        <a:pt x="13" y="19"/>
                        <a:pt x="10" y="16"/>
                        <a:pt x="11" y="14"/>
                      </a:cubicBezTo>
                      <a:cubicBezTo>
                        <a:pt x="12" y="14"/>
                        <a:pt x="12" y="14"/>
                        <a:pt x="12" y="14"/>
                      </a:cubicBezTo>
                      <a:cubicBezTo>
                        <a:pt x="12" y="12"/>
                        <a:pt x="12" y="12"/>
                        <a:pt x="12" y="12"/>
                      </a:cubicBezTo>
                      <a:cubicBezTo>
                        <a:pt x="12" y="13"/>
                        <a:pt x="13" y="15"/>
                        <a:pt x="13" y="16"/>
                      </a:cubicBezTo>
                      <a:cubicBezTo>
                        <a:pt x="14" y="18"/>
                        <a:pt x="14" y="19"/>
                        <a:pt x="14" y="20"/>
                      </a:cubicBezTo>
                      <a:cubicBezTo>
                        <a:pt x="15" y="19"/>
                        <a:pt x="15" y="20"/>
                        <a:pt x="16" y="19"/>
                      </a:cubicBezTo>
                      <a:cubicBezTo>
                        <a:pt x="16" y="19"/>
                        <a:pt x="16" y="20"/>
                        <a:pt x="16" y="20"/>
                      </a:cubicBezTo>
                      <a:cubicBezTo>
                        <a:pt x="16" y="20"/>
                        <a:pt x="17" y="19"/>
                        <a:pt x="17" y="19"/>
                      </a:cubicBezTo>
                      <a:cubicBezTo>
                        <a:pt x="16" y="18"/>
                        <a:pt x="17" y="17"/>
                        <a:pt x="17" y="16"/>
                      </a:cubicBezTo>
                      <a:cubicBezTo>
                        <a:pt x="17" y="16"/>
                        <a:pt x="16" y="17"/>
                        <a:pt x="16" y="17"/>
                      </a:cubicBezTo>
                      <a:cubicBezTo>
                        <a:pt x="16" y="18"/>
                        <a:pt x="16" y="19"/>
                        <a:pt x="16" y="19"/>
                      </a:cubicBezTo>
                      <a:cubicBezTo>
                        <a:pt x="15" y="18"/>
                        <a:pt x="14" y="16"/>
                        <a:pt x="16" y="14"/>
                      </a:cubicBezTo>
                      <a:cubicBezTo>
                        <a:pt x="16" y="14"/>
                        <a:pt x="17" y="16"/>
                        <a:pt x="17" y="16"/>
                      </a:cubicBezTo>
                      <a:cubicBezTo>
                        <a:pt x="17" y="16"/>
                        <a:pt x="18" y="15"/>
                        <a:pt x="18" y="15"/>
                      </a:cubicBezTo>
                      <a:cubicBezTo>
                        <a:pt x="18" y="16"/>
                        <a:pt x="18" y="16"/>
                        <a:pt x="18" y="16"/>
                      </a:cubicBezTo>
                      <a:cubicBezTo>
                        <a:pt x="19" y="16"/>
                        <a:pt x="18" y="14"/>
                        <a:pt x="20" y="14"/>
                      </a:cubicBezTo>
                      <a:cubicBezTo>
                        <a:pt x="20" y="14"/>
                        <a:pt x="21" y="15"/>
                        <a:pt x="21" y="14"/>
                      </a:cubicBezTo>
                      <a:cubicBezTo>
                        <a:pt x="20" y="13"/>
                        <a:pt x="17" y="10"/>
                        <a:pt x="17" y="9"/>
                      </a:cubicBezTo>
                      <a:cubicBezTo>
                        <a:pt x="17" y="8"/>
                        <a:pt x="19" y="8"/>
                        <a:pt x="20" y="9"/>
                      </a:cubicBezTo>
                      <a:cubicBezTo>
                        <a:pt x="21" y="9"/>
                        <a:pt x="21" y="11"/>
                        <a:pt x="22" y="12"/>
                      </a:cubicBezTo>
                      <a:cubicBezTo>
                        <a:pt x="21" y="12"/>
                        <a:pt x="21" y="11"/>
                        <a:pt x="21" y="11"/>
                      </a:cubicBezTo>
                      <a:cubicBezTo>
                        <a:pt x="22" y="11"/>
                        <a:pt x="22" y="12"/>
                        <a:pt x="23" y="11"/>
                      </a:cubicBezTo>
                      <a:cubicBezTo>
                        <a:pt x="22" y="10"/>
                        <a:pt x="24" y="11"/>
                        <a:pt x="22" y="10"/>
                      </a:cubicBezTo>
                      <a:cubicBezTo>
                        <a:pt x="23" y="10"/>
                        <a:pt x="23" y="10"/>
                        <a:pt x="24" y="10"/>
                      </a:cubicBezTo>
                      <a:cubicBezTo>
                        <a:pt x="23" y="9"/>
                        <a:pt x="24" y="7"/>
                        <a:pt x="25" y="6"/>
                      </a:cubicBezTo>
                      <a:cubicBezTo>
                        <a:pt x="25" y="6"/>
                        <a:pt x="25" y="7"/>
                        <a:pt x="25" y="7"/>
                      </a:cubicBezTo>
                      <a:cubicBezTo>
                        <a:pt x="27" y="6"/>
                        <a:pt x="28" y="7"/>
                        <a:pt x="30" y="6"/>
                      </a:cubicBezTo>
                      <a:cubicBezTo>
                        <a:pt x="30" y="7"/>
                        <a:pt x="31" y="7"/>
                        <a:pt x="30" y="8"/>
                      </a:cubicBezTo>
                      <a:cubicBezTo>
                        <a:pt x="31" y="7"/>
                        <a:pt x="31" y="7"/>
                        <a:pt x="31" y="7"/>
                      </a:cubicBezTo>
                      <a:cubicBezTo>
                        <a:pt x="32" y="8"/>
                        <a:pt x="30" y="7"/>
                        <a:pt x="31" y="8"/>
                      </a:cubicBezTo>
                      <a:cubicBezTo>
                        <a:pt x="31" y="8"/>
                        <a:pt x="32" y="7"/>
                        <a:pt x="33" y="7"/>
                      </a:cubicBezTo>
                      <a:cubicBezTo>
                        <a:pt x="33" y="6"/>
                        <a:pt x="31" y="7"/>
                        <a:pt x="31" y="7"/>
                      </a:cubicBezTo>
                      <a:cubicBezTo>
                        <a:pt x="30" y="6"/>
                        <a:pt x="32" y="4"/>
                        <a:pt x="34" y="3"/>
                      </a:cubicBezTo>
                      <a:cubicBezTo>
                        <a:pt x="35" y="3"/>
                        <a:pt x="34" y="4"/>
                        <a:pt x="35" y="4"/>
                      </a:cubicBezTo>
                      <a:cubicBezTo>
                        <a:pt x="37" y="4"/>
                        <a:pt x="37" y="1"/>
                        <a:pt x="40" y="3"/>
                      </a:cubicBezTo>
                      <a:cubicBezTo>
                        <a:pt x="40" y="4"/>
                        <a:pt x="39" y="5"/>
                        <a:pt x="39" y="6"/>
                      </a:cubicBezTo>
                      <a:cubicBezTo>
                        <a:pt x="38" y="6"/>
                        <a:pt x="38" y="5"/>
                        <a:pt x="37" y="5"/>
                      </a:cubicBezTo>
                      <a:cubicBezTo>
                        <a:pt x="38" y="5"/>
                        <a:pt x="38" y="5"/>
                        <a:pt x="38" y="5"/>
                      </a:cubicBezTo>
                      <a:cubicBezTo>
                        <a:pt x="37" y="6"/>
                        <a:pt x="37" y="6"/>
                        <a:pt x="36" y="5"/>
                      </a:cubicBezTo>
                      <a:cubicBezTo>
                        <a:pt x="37" y="6"/>
                        <a:pt x="41" y="6"/>
                        <a:pt x="42" y="8"/>
                      </a:cubicBezTo>
                      <a:cubicBezTo>
                        <a:pt x="43" y="8"/>
                        <a:pt x="44" y="8"/>
                        <a:pt x="43" y="7"/>
                      </a:cubicBezTo>
                      <a:cubicBezTo>
                        <a:pt x="43" y="7"/>
                        <a:pt x="43" y="7"/>
                        <a:pt x="43" y="7"/>
                      </a:cubicBezTo>
                      <a:cubicBezTo>
                        <a:pt x="42" y="6"/>
                        <a:pt x="44" y="6"/>
                        <a:pt x="44" y="6"/>
                      </a:cubicBezTo>
                      <a:cubicBezTo>
                        <a:pt x="45" y="6"/>
                        <a:pt x="46" y="5"/>
                        <a:pt x="47" y="6"/>
                      </a:cubicBezTo>
                      <a:cubicBezTo>
                        <a:pt x="47" y="7"/>
                        <a:pt x="47" y="7"/>
                        <a:pt x="47" y="7"/>
                      </a:cubicBezTo>
                      <a:cubicBezTo>
                        <a:pt x="47" y="7"/>
                        <a:pt x="46" y="6"/>
                        <a:pt x="46" y="6"/>
                      </a:cubicBezTo>
                      <a:cubicBezTo>
                        <a:pt x="47" y="6"/>
                        <a:pt x="47" y="9"/>
                        <a:pt x="48" y="8"/>
                      </a:cubicBezTo>
                      <a:cubicBezTo>
                        <a:pt x="48" y="7"/>
                        <a:pt x="48" y="7"/>
                        <a:pt x="48" y="7"/>
                      </a:cubicBezTo>
                      <a:cubicBezTo>
                        <a:pt x="49" y="6"/>
                        <a:pt x="50" y="6"/>
                        <a:pt x="51" y="7"/>
                      </a:cubicBezTo>
                      <a:cubicBezTo>
                        <a:pt x="51" y="6"/>
                        <a:pt x="51" y="7"/>
                        <a:pt x="51" y="5"/>
                      </a:cubicBezTo>
                      <a:cubicBezTo>
                        <a:pt x="51" y="7"/>
                        <a:pt x="48" y="4"/>
                        <a:pt x="48" y="6"/>
                      </a:cubicBezTo>
                      <a:cubicBezTo>
                        <a:pt x="48" y="4"/>
                        <a:pt x="47" y="5"/>
                        <a:pt x="47" y="3"/>
                      </a:cubicBezTo>
                      <a:cubicBezTo>
                        <a:pt x="47" y="3"/>
                        <a:pt x="47" y="4"/>
                        <a:pt x="46" y="3"/>
                      </a:cubicBezTo>
                      <a:cubicBezTo>
                        <a:pt x="46" y="3"/>
                        <a:pt x="46" y="3"/>
                        <a:pt x="46" y="3"/>
                      </a:cubicBezTo>
                      <a:cubicBezTo>
                        <a:pt x="46" y="3"/>
                        <a:pt x="46" y="3"/>
                        <a:pt x="46" y="3"/>
                      </a:cubicBezTo>
                      <a:cubicBezTo>
                        <a:pt x="46" y="3"/>
                        <a:pt x="46" y="3"/>
                        <a:pt x="46" y="3"/>
                      </a:cubicBezTo>
                      <a:cubicBezTo>
                        <a:pt x="46" y="3"/>
                        <a:pt x="46" y="3"/>
                        <a:pt x="46" y="3"/>
                      </a:cubicBezTo>
                      <a:cubicBezTo>
                        <a:pt x="46" y="4"/>
                        <a:pt x="46" y="4"/>
                        <a:pt x="46" y="4"/>
                      </a:cubicBezTo>
                      <a:cubicBezTo>
                        <a:pt x="45" y="5"/>
                        <a:pt x="44" y="4"/>
                        <a:pt x="43" y="4"/>
                      </a:cubicBezTo>
                      <a:cubicBezTo>
                        <a:pt x="42" y="4"/>
                        <a:pt x="43" y="4"/>
                        <a:pt x="43" y="3"/>
                      </a:cubicBezTo>
                      <a:cubicBezTo>
                        <a:pt x="42" y="4"/>
                        <a:pt x="42" y="4"/>
                        <a:pt x="42" y="4"/>
                      </a:cubicBezTo>
                      <a:cubicBezTo>
                        <a:pt x="42" y="3"/>
                        <a:pt x="41" y="2"/>
                        <a:pt x="42" y="2"/>
                      </a:cubicBezTo>
                      <a:cubicBezTo>
                        <a:pt x="41" y="2"/>
                        <a:pt x="41" y="2"/>
                        <a:pt x="41" y="2"/>
                      </a:cubicBezTo>
                      <a:cubicBezTo>
                        <a:pt x="41" y="1"/>
                        <a:pt x="39" y="1"/>
                        <a:pt x="39" y="1"/>
                      </a:cubicBezTo>
                      <a:cubicBezTo>
                        <a:pt x="38" y="0"/>
                        <a:pt x="37" y="1"/>
                        <a:pt x="38" y="1"/>
                      </a:cubicBezTo>
                      <a:cubicBezTo>
                        <a:pt x="38" y="1"/>
                        <a:pt x="35" y="1"/>
                        <a:pt x="35" y="1"/>
                      </a:cubicBezTo>
                      <a:cubicBezTo>
                        <a:pt x="35" y="1"/>
                        <a:pt x="35" y="1"/>
                        <a:pt x="35" y="1"/>
                      </a:cubicBezTo>
                      <a:cubicBezTo>
                        <a:pt x="33" y="1"/>
                        <a:pt x="31" y="2"/>
                        <a:pt x="29" y="1"/>
                      </a:cubicBezTo>
                      <a:cubicBezTo>
                        <a:pt x="28" y="1"/>
                        <a:pt x="27" y="2"/>
                        <a:pt x="26" y="2"/>
                      </a:cubicBezTo>
                      <a:cubicBezTo>
                        <a:pt x="26" y="1"/>
                        <a:pt x="26" y="1"/>
                        <a:pt x="26" y="1"/>
                      </a:cubicBezTo>
                      <a:cubicBezTo>
                        <a:pt x="25" y="2"/>
                        <a:pt x="23" y="1"/>
                        <a:pt x="22" y="2"/>
                      </a:cubicBezTo>
                      <a:cubicBezTo>
                        <a:pt x="21" y="1"/>
                        <a:pt x="18" y="4"/>
                        <a:pt x="16" y="4"/>
                      </a:cubicBezTo>
                      <a:cubicBezTo>
                        <a:pt x="17" y="5"/>
                        <a:pt x="17" y="5"/>
                        <a:pt x="17" y="5"/>
                      </a:cubicBezTo>
                      <a:cubicBezTo>
                        <a:pt x="16" y="6"/>
                        <a:pt x="15" y="7"/>
                        <a:pt x="14" y="8"/>
                      </a:cubicBezTo>
                      <a:cubicBezTo>
                        <a:pt x="15" y="8"/>
                        <a:pt x="15" y="8"/>
                        <a:pt x="15" y="8"/>
                      </a:cubicBezTo>
                      <a:cubicBezTo>
                        <a:pt x="15" y="10"/>
                        <a:pt x="12" y="10"/>
                        <a:pt x="11" y="11"/>
                      </a:cubicBezTo>
                      <a:cubicBezTo>
                        <a:pt x="11" y="11"/>
                        <a:pt x="11" y="11"/>
                        <a:pt x="12" y="11"/>
                      </a:cubicBezTo>
                      <a:cubicBezTo>
                        <a:pt x="10" y="11"/>
                        <a:pt x="10" y="12"/>
                        <a:pt x="9" y="13"/>
                      </a:cubicBezTo>
                      <a:cubicBezTo>
                        <a:pt x="9" y="14"/>
                        <a:pt x="9" y="15"/>
                        <a:pt x="8" y="16"/>
                      </a:cubicBezTo>
                      <a:cubicBezTo>
                        <a:pt x="8" y="16"/>
                        <a:pt x="7" y="17"/>
                        <a:pt x="7" y="17"/>
                      </a:cubicBezTo>
                      <a:cubicBezTo>
                        <a:pt x="7" y="17"/>
                        <a:pt x="7" y="17"/>
                        <a:pt x="7" y="17"/>
                      </a:cubicBezTo>
                      <a:cubicBezTo>
                        <a:pt x="7" y="17"/>
                        <a:pt x="7" y="17"/>
                        <a:pt x="7" y="17"/>
                      </a:cubicBezTo>
                      <a:cubicBezTo>
                        <a:pt x="7" y="17"/>
                        <a:pt x="6" y="17"/>
                        <a:pt x="6" y="17"/>
                      </a:cubicBezTo>
                      <a:cubicBezTo>
                        <a:pt x="7" y="17"/>
                        <a:pt x="7" y="17"/>
                        <a:pt x="7" y="17"/>
                      </a:cubicBezTo>
                      <a:cubicBezTo>
                        <a:pt x="7" y="17"/>
                        <a:pt x="7" y="18"/>
                        <a:pt x="6" y="18"/>
                      </a:cubicBezTo>
                      <a:cubicBezTo>
                        <a:pt x="6" y="18"/>
                        <a:pt x="6" y="18"/>
                        <a:pt x="6" y="18"/>
                      </a:cubicBezTo>
                      <a:cubicBezTo>
                        <a:pt x="6" y="18"/>
                        <a:pt x="6" y="18"/>
                        <a:pt x="6" y="18"/>
                      </a:cubicBezTo>
                      <a:cubicBezTo>
                        <a:pt x="5" y="19"/>
                        <a:pt x="6" y="19"/>
                        <a:pt x="6" y="19"/>
                      </a:cubicBezTo>
                      <a:cubicBezTo>
                        <a:pt x="6" y="19"/>
                        <a:pt x="6" y="19"/>
                        <a:pt x="7" y="20"/>
                      </a:cubicBezTo>
                      <a:cubicBezTo>
                        <a:pt x="5" y="19"/>
                        <a:pt x="6" y="21"/>
                        <a:pt x="5" y="21"/>
                      </a:cubicBezTo>
                      <a:cubicBezTo>
                        <a:pt x="5" y="22"/>
                        <a:pt x="4" y="24"/>
                        <a:pt x="6" y="25"/>
                      </a:cubicBezTo>
                      <a:cubicBezTo>
                        <a:pt x="5" y="25"/>
                        <a:pt x="5" y="25"/>
                        <a:pt x="5" y="24"/>
                      </a:cubicBezTo>
                      <a:cubicBezTo>
                        <a:pt x="5" y="25"/>
                        <a:pt x="5" y="25"/>
                        <a:pt x="5" y="26"/>
                      </a:cubicBezTo>
                      <a:cubicBezTo>
                        <a:pt x="4" y="26"/>
                        <a:pt x="4" y="26"/>
                        <a:pt x="4" y="26"/>
                      </a:cubicBezTo>
                      <a:cubicBezTo>
                        <a:pt x="5" y="28"/>
                        <a:pt x="5" y="28"/>
                        <a:pt x="5" y="28"/>
                      </a:cubicBezTo>
                      <a:cubicBezTo>
                        <a:pt x="4" y="28"/>
                        <a:pt x="3" y="28"/>
                        <a:pt x="3" y="27"/>
                      </a:cubicBezTo>
                      <a:cubicBezTo>
                        <a:pt x="4" y="30"/>
                        <a:pt x="3" y="29"/>
                        <a:pt x="4" y="31"/>
                      </a:cubicBezTo>
                      <a:cubicBezTo>
                        <a:pt x="3" y="31"/>
                        <a:pt x="3" y="31"/>
                        <a:pt x="3" y="31"/>
                      </a:cubicBezTo>
                      <a:cubicBezTo>
                        <a:pt x="3" y="31"/>
                        <a:pt x="4" y="32"/>
                        <a:pt x="3" y="33"/>
                      </a:cubicBezTo>
                      <a:cubicBezTo>
                        <a:pt x="1" y="34"/>
                        <a:pt x="2" y="39"/>
                        <a:pt x="1" y="42"/>
                      </a:cubicBezTo>
                      <a:cubicBezTo>
                        <a:pt x="3" y="41"/>
                        <a:pt x="0" y="43"/>
                        <a:pt x="1" y="44"/>
                      </a:cubicBezTo>
                      <a:cubicBezTo>
                        <a:pt x="1" y="44"/>
                        <a:pt x="1" y="44"/>
                        <a:pt x="0" y="44"/>
                      </a:cubicBezTo>
                      <a:cubicBezTo>
                        <a:pt x="1" y="45"/>
                        <a:pt x="0" y="46"/>
                        <a:pt x="1" y="47"/>
                      </a:cubicBezTo>
                      <a:cubicBezTo>
                        <a:pt x="1" y="48"/>
                        <a:pt x="0" y="47"/>
                        <a:pt x="0" y="47"/>
                      </a:cubicBezTo>
                      <a:cubicBezTo>
                        <a:pt x="0" y="47"/>
                        <a:pt x="0" y="48"/>
                        <a:pt x="0" y="48"/>
                      </a:cubicBezTo>
                      <a:cubicBezTo>
                        <a:pt x="0" y="48"/>
                        <a:pt x="0" y="48"/>
                        <a:pt x="0" y="47"/>
                      </a:cubicBezTo>
                      <a:cubicBezTo>
                        <a:pt x="0" y="49"/>
                        <a:pt x="1" y="49"/>
                        <a:pt x="3" y="49"/>
                      </a:cubicBezTo>
                      <a:cubicBezTo>
                        <a:pt x="2" y="50"/>
                        <a:pt x="2" y="50"/>
                        <a:pt x="3" y="51"/>
                      </a:cubicBezTo>
                      <a:cubicBezTo>
                        <a:pt x="3" y="51"/>
                        <a:pt x="3" y="52"/>
                        <a:pt x="2" y="51"/>
                      </a:cubicBezTo>
                      <a:cubicBezTo>
                        <a:pt x="2" y="51"/>
                        <a:pt x="2" y="55"/>
                        <a:pt x="3" y="54"/>
                      </a:cubicBezTo>
                      <a:cubicBezTo>
                        <a:pt x="3" y="55"/>
                        <a:pt x="3" y="55"/>
                        <a:pt x="4" y="55"/>
                      </a:cubicBezTo>
                      <a:cubicBezTo>
                        <a:pt x="4" y="57"/>
                        <a:pt x="4" y="57"/>
                        <a:pt x="4" y="58"/>
                      </a:cubicBezTo>
                      <a:cubicBezTo>
                        <a:pt x="4" y="58"/>
                        <a:pt x="4" y="58"/>
                        <a:pt x="4" y="58"/>
                      </a:cubicBezTo>
                      <a:cubicBezTo>
                        <a:pt x="6" y="58"/>
                        <a:pt x="5" y="58"/>
                        <a:pt x="5" y="59"/>
                      </a:cubicBezTo>
                      <a:cubicBezTo>
                        <a:pt x="5" y="59"/>
                        <a:pt x="5" y="59"/>
                        <a:pt x="5" y="59"/>
                      </a:cubicBezTo>
                      <a:cubicBezTo>
                        <a:pt x="5" y="62"/>
                        <a:pt x="6" y="60"/>
                        <a:pt x="6" y="63"/>
                      </a:cubicBezTo>
                      <a:cubicBezTo>
                        <a:pt x="6" y="62"/>
                        <a:pt x="6" y="62"/>
                        <a:pt x="6" y="62"/>
                      </a:cubicBezTo>
                      <a:cubicBezTo>
                        <a:pt x="8" y="62"/>
                        <a:pt x="6" y="65"/>
                        <a:pt x="7" y="66"/>
                      </a:cubicBezTo>
                      <a:cubicBezTo>
                        <a:pt x="8" y="65"/>
                        <a:pt x="8" y="65"/>
                        <a:pt x="8" y="65"/>
                      </a:cubicBezTo>
                      <a:cubicBezTo>
                        <a:pt x="8" y="66"/>
                        <a:pt x="6" y="68"/>
                        <a:pt x="6" y="69"/>
                      </a:cubicBezTo>
                      <a:cubicBezTo>
                        <a:pt x="6" y="69"/>
                        <a:pt x="6" y="69"/>
                        <a:pt x="6" y="69"/>
                      </a:cubicBezTo>
                      <a:cubicBezTo>
                        <a:pt x="6" y="71"/>
                        <a:pt x="7" y="68"/>
                        <a:pt x="8" y="70"/>
                      </a:cubicBezTo>
                      <a:cubicBezTo>
                        <a:pt x="7" y="70"/>
                        <a:pt x="6" y="70"/>
                        <a:pt x="6" y="71"/>
                      </a:cubicBezTo>
                      <a:cubicBezTo>
                        <a:pt x="6" y="72"/>
                        <a:pt x="10" y="73"/>
                        <a:pt x="9" y="74"/>
                      </a:cubicBezTo>
                      <a:cubicBezTo>
                        <a:pt x="10" y="74"/>
                        <a:pt x="10" y="73"/>
                        <a:pt x="11" y="74"/>
                      </a:cubicBezTo>
                      <a:cubicBezTo>
                        <a:pt x="11" y="74"/>
                        <a:pt x="11" y="77"/>
                        <a:pt x="12" y="77"/>
                      </a:cubicBezTo>
                      <a:cubicBezTo>
                        <a:pt x="12" y="77"/>
                        <a:pt x="12" y="77"/>
                        <a:pt x="12" y="77"/>
                      </a:cubicBezTo>
                      <a:cubicBezTo>
                        <a:pt x="13" y="78"/>
                        <a:pt x="14" y="79"/>
                        <a:pt x="15" y="79"/>
                      </a:cubicBezTo>
                      <a:cubicBezTo>
                        <a:pt x="14" y="80"/>
                        <a:pt x="15" y="81"/>
                        <a:pt x="16" y="82"/>
                      </a:cubicBezTo>
                      <a:cubicBezTo>
                        <a:pt x="18" y="82"/>
                        <a:pt x="19" y="83"/>
                        <a:pt x="18" y="84"/>
                      </a:cubicBezTo>
                      <a:cubicBezTo>
                        <a:pt x="18" y="84"/>
                        <a:pt x="19" y="85"/>
                        <a:pt x="20" y="85"/>
                      </a:cubicBezTo>
                      <a:cubicBezTo>
                        <a:pt x="19" y="85"/>
                        <a:pt x="19" y="85"/>
                        <a:pt x="19" y="85"/>
                      </a:cubicBezTo>
                      <a:cubicBezTo>
                        <a:pt x="20" y="87"/>
                        <a:pt x="21" y="86"/>
                        <a:pt x="22" y="86"/>
                      </a:cubicBezTo>
                      <a:cubicBezTo>
                        <a:pt x="22" y="87"/>
                        <a:pt x="22" y="87"/>
                        <a:pt x="22" y="87"/>
                      </a:cubicBezTo>
                      <a:cubicBezTo>
                        <a:pt x="23" y="89"/>
                        <a:pt x="24" y="89"/>
                        <a:pt x="26" y="89"/>
                      </a:cubicBezTo>
                      <a:cubicBezTo>
                        <a:pt x="26" y="90"/>
                        <a:pt x="26" y="90"/>
                        <a:pt x="26" y="90"/>
                      </a:cubicBezTo>
                      <a:cubicBezTo>
                        <a:pt x="26" y="89"/>
                        <a:pt x="28" y="93"/>
                        <a:pt x="31" y="93"/>
                      </a:cubicBezTo>
                      <a:cubicBezTo>
                        <a:pt x="31" y="93"/>
                        <a:pt x="31" y="93"/>
                        <a:pt x="30" y="93"/>
                      </a:cubicBezTo>
                      <a:cubicBezTo>
                        <a:pt x="32" y="93"/>
                        <a:pt x="33" y="94"/>
                        <a:pt x="34" y="95"/>
                      </a:cubicBezTo>
                      <a:cubicBezTo>
                        <a:pt x="36" y="96"/>
                        <a:pt x="37" y="96"/>
                        <a:pt x="38" y="94"/>
                      </a:cubicBezTo>
                      <a:cubicBezTo>
                        <a:pt x="39" y="94"/>
                        <a:pt x="39" y="94"/>
                        <a:pt x="39" y="94"/>
                      </a:cubicBezTo>
                      <a:cubicBezTo>
                        <a:pt x="37" y="93"/>
                        <a:pt x="40" y="92"/>
                        <a:pt x="39" y="92"/>
                      </a:cubicBezTo>
                      <a:cubicBezTo>
                        <a:pt x="40" y="92"/>
                        <a:pt x="41" y="93"/>
                        <a:pt x="40" y="93"/>
                      </a:cubicBezTo>
                      <a:cubicBezTo>
                        <a:pt x="40" y="93"/>
                        <a:pt x="40" y="93"/>
                        <a:pt x="40" y="93"/>
                      </a:cubicBezTo>
                      <a:cubicBezTo>
                        <a:pt x="39" y="95"/>
                        <a:pt x="43" y="94"/>
                        <a:pt x="43" y="95"/>
                      </a:cubicBezTo>
                      <a:cubicBezTo>
                        <a:pt x="47" y="95"/>
                        <a:pt x="52" y="95"/>
                        <a:pt x="56" y="93"/>
                      </a:cubicBezTo>
                      <a:cubicBezTo>
                        <a:pt x="55" y="92"/>
                        <a:pt x="55" y="92"/>
                        <a:pt x="55" y="92"/>
                      </a:cubicBezTo>
                      <a:cubicBezTo>
                        <a:pt x="56" y="91"/>
                        <a:pt x="56" y="91"/>
                        <a:pt x="56" y="91"/>
                      </a:cubicBezTo>
                      <a:cubicBezTo>
                        <a:pt x="57" y="92"/>
                        <a:pt x="57" y="92"/>
                        <a:pt x="56" y="93"/>
                      </a:cubicBezTo>
                      <a:cubicBezTo>
                        <a:pt x="57" y="93"/>
                        <a:pt x="57" y="91"/>
                        <a:pt x="57" y="91"/>
                      </a:cubicBezTo>
                      <a:cubicBezTo>
                        <a:pt x="59" y="90"/>
                        <a:pt x="57" y="93"/>
                        <a:pt x="58" y="92"/>
                      </a:cubicBezTo>
                      <a:cubicBezTo>
                        <a:pt x="58" y="92"/>
                        <a:pt x="59" y="92"/>
                        <a:pt x="59" y="92"/>
                      </a:cubicBezTo>
                      <a:cubicBezTo>
                        <a:pt x="58" y="92"/>
                        <a:pt x="58" y="92"/>
                        <a:pt x="58" y="92"/>
                      </a:cubicBezTo>
                      <a:cubicBezTo>
                        <a:pt x="59" y="91"/>
                        <a:pt x="58" y="90"/>
                        <a:pt x="60" y="90"/>
                      </a:cubicBezTo>
                      <a:cubicBezTo>
                        <a:pt x="60" y="90"/>
                        <a:pt x="60" y="90"/>
                        <a:pt x="61" y="90"/>
                      </a:cubicBezTo>
                      <a:cubicBezTo>
                        <a:pt x="61" y="90"/>
                        <a:pt x="61" y="90"/>
                        <a:pt x="61" y="90"/>
                      </a:cubicBezTo>
                      <a:cubicBezTo>
                        <a:pt x="61" y="90"/>
                        <a:pt x="63" y="89"/>
                        <a:pt x="63" y="89"/>
                      </a:cubicBezTo>
                      <a:cubicBezTo>
                        <a:pt x="61" y="88"/>
                        <a:pt x="61" y="88"/>
                        <a:pt x="61" y="88"/>
                      </a:cubicBezTo>
                      <a:cubicBezTo>
                        <a:pt x="62" y="87"/>
                        <a:pt x="63" y="87"/>
                        <a:pt x="61" y="87"/>
                      </a:cubicBezTo>
                      <a:cubicBezTo>
                        <a:pt x="64" y="88"/>
                        <a:pt x="66" y="83"/>
                        <a:pt x="67" y="82"/>
                      </a:cubicBezTo>
                      <a:cubicBezTo>
                        <a:pt x="67" y="81"/>
                        <a:pt x="68" y="80"/>
                        <a:pt x="69" y="79"/>
                      </a:cubicBezTo>
                      <a:cubicBezTo>
                        <a:pt x="68" y="79"/>
                        <a:pt x="67" y="79"/>
                        <a:pt x="68" y="78"/>
                      </a:cubicBezTo>
                      <a:cubicBezTo>
                        <a:pt x="70" y="79"/>
                        <a:pt x="70" y="76"/>
                        <a:pt x="72" y="76"/>
                      </a:cubicBezTo>
                      <a:cubicBezTo>
                        <a:pt x="70" y="76"/>
                        <a:pt x="73" y="73"/>
                        <a:pt x="71" y="74"/>
                      </a:cubicBezTo>
                      <a:cubicBezTo>
                        <a:pt x="71" y="73"/>
                        <a:pt x="72" y="74"/>
                        <a:pt x="72" y="73"/>
                      </a:cubicBezTo>
                      <a:cubicBezTo>
                        <a:pt x="72" y="72"/>
                        <a:pt x="73" y="71"/>
                        <a:pt x="74" y="70"/>
                      </a:cubicBezTo>
                      <a:cubicBezTo>
                        <a:pt x="74" y="68"/>
                        <a:pt x="75" y="67"/>
                        <a:pt x="75" y="66"/>
                      </a:cubicBezTo>
                      <a:cubicBezTo>
                        <a:pt x="75" y="66"/>
                        <a:pt x="74" y="66"/>
                        <a:pt x="74" y="65"/>
                      </a:cubicBezTo>
                      <a:cubicBezTo>
                        <a:pt x="75" y="64"/>
                        <a:pt x="75" y="64"/>
                        <a:pt x="75" y="64"/>
                      </a:cubicBezTo>
                      <a:cubicBezTo>
                        <a:pt x="75" y="63"/>
                        <a:pt x="74" y="63"/>
                        <a:pt x="75" y="62"/>
                      </a:cubicBezTo>
                      <a:cubicBezTo>
                        <a:pt x="75" y="62"/>
                        <a:pt x="74" y="63"/>
                        <a:pt x="74" y="62"/>
                      </a:cubicBezTo>
                      <a:cubicBezTo>
                        <a:pt x="75" y="60"/>
                        <a:pt x="75" y="57"/>
                        <a:pt x="75" y="54"/>
                      </a:cubicBezTo>
                      <a:cubicBezTo>
                        <a:pt x="75" y="51"/>
                        <a:pt x="74" y="48"/>
                        <a:pt x="75" y="45"/>
                      </a:cubicBezTo>
                      <a:cubicBezTo>
                        <a:pt x="75" y="46"/>
                        <a:pt x="75" y="46"/>
                        <a:pt x="75" y="45"/>
                      </a:cubicBezTo>
                      <a:cubicBezTo>
                        <a:pt x="75" y="45"/>
                        <a:pt x="74" y="45"/>
                        <a:pt x="73" y="45"/>
                      </a:cubicBezTo>
                      <a:cubicBezTo>
                        <a:pt x="73" y="45"/>
                        <a:pt x="74" y="45"/>
                        <a:pt x="74" y="44"/>
                      </a:cubicBezTo>
                      <a:cubicBezTo>
                        <a:pt x="74" y="43"/>
                        <a:pt x="74" y="43"/>
                        <a:pt x="74" y="43"/>
                      </a:cubicBezTo>
                      <a:cubicBezTo>
                        <a:pt x="73" y="43"/>
                        <a:pt x="74" y="40"/>
                        <a:pt x="72" y="40"/>
                      </a:cubicBezTo>
                      <a:cubicBezTo>
                        <a:pt x="73" y="41"/>
                        <a:pt x="73" y="41"/>
                        <a:pt x="73" y="41"/>
                      </a:cubicBezTo>
                      <a:cubicBezTo>
                        <a:pt x="71" y="40"/>
                        <a:pt x="70" y="43"/>
                        <a:pt x="68" y="43"/>
                      </a:cubicBezTo>
                      <a:cubicBezTo>
                        <a:pt x="70" y="44"/>
                        <a:pt x="67" y="46"/>
                        <a:pt x="69" y="47"/>
                      </a:cubicBezTo>
                      <a:cubicBezTo>
                        <a:pt x="69" y="48"/>
                        <a:pt x="68" y="47"/>
                        <a:pt x="68" y="48"/>
                      </a:cubicBezTo>
                      <a:cubicBezTo>
                        <a:pt x="69" y="48"/>
                        <a:pt x="69" y="48"/>
                        <a:pt x="69" y="49"/>
                      </a:cubicBezTo>
                      <a:cubicBezTo>
                        <a:pt x="69" y="49"/>
                        <a:pt x="69" y="49"/>
                        <a:pt x="69" y="49"/>
                      </a:cubicBezTo>
                      <a:cubicBezTo>
                        <a:pt x="69" y="52"/>
                        <a:pt x="68" y="53"/>
                        <a:pt x="68" y="56"/>
                      </a:cubicBezTo>
                      <a:cubicBezTo>
                        <a:pt x="69" y="56"/>
                        <a:pt x="69" y="56"/>
                        <a:pt x="69" y="56"/>
                      </a:cubicBezTo>
                      <a:cubicBezTo>
                        <a:pt x="69" y="56"/>
                        <a:pt x="68" y="56"/>
                        <a:pt x="68" y="57"/>
                      </a:cubicBezTo>
                      <a:cubicBezTo>
                        <a:pt x="70" y="57"/>
                        <a:pt x="68" y="55"/>
                        <a:pt x="70" y="56"/>
                      </a:cubicBezTo>
                      <a:cubicBezTo>
                        <a:pt x="68" y="56"/>
                        <a:pt x="69" y="60"/>
                        <a:pt x="67" y="60"/>
                      </a:cubicBezTo>
                      <a:cubicBezTo>
                        <a:pt x="67" y="61"/>
                        <a:pt x="68" y="60"/>
                        <a:pt x="68" y="61"/>
                      </a:cubicBezTo>
                      <a:cubicBezTo>
                        <a:pt x="68" y="61"/>
                        <a:pt x="68" y="61"/>
                        <a:pt x="68" y="61"/>
                      </a:cubicBezTo>
                      <a:cubicBezTo>
                        <a:pt x="68" y="62"/>
                        <a:pt x="68" y="62"/>
                        <a:pt x="68" y="62"/>
                      </a:cubicBezTo>
                      <a:cubicBezTo>
                        <a:pt x="68" y="62"/>
                        <a:pt x="67" y="62"/>
                        <a:pt x="67" y="62"/>
                      </a:cubicBezTo>
                      <a:cubicBezTo>
                        <a:pt x="67" y="62"/>
                        <a:pt x="67" y="62"/>
                        <a:pt x="67" y="62"/>
                      </a:cubicBezTo>
                      <a:cubicBezTo>
                        <a:pt x="66" y="63"/>
                        <a:pt x="67" y="64"/>
                        <a:pt x="67" y="64"/>
                      </a:cubicBezTo>
                      <a:cubicBezTo>
                        <a:pt x="67" y="64"/>
                        <a:pt x="67" y="63"/>
                        <a:pt x="67" y="63"/>
                      </a:cubicBezTo>
                      <a:cubicBezTo>
                        <a:pt x="67" y="65"/>
                        <a:pt x="67" y="66"/>
                        <a:pt x="66" y="68"/>
                      </a:cubicBezTo>
                      <a:cubicBezTo>
                        <a:pt x="66" y="69"/>
                        <a:pt x="66" y="70"/>
                        <a:pt x="66" y="72"/>
                      </a:cubicBezTo>
                      <a:cubicBezTo>
                        <a:pt x="66" y="72"/>
                        <a:pt x="66" y="72"/>
                        <a:pt x="66" y="72"/>
                      </a:cubicBezTo>
                      <a:cubicBezTo>
                        <a:pt x="66" y="74"/>
                        <a:pt x="65" y="73"/>
                        <a:pt x="65" y="75"/>
                      </a:cubicBezTo>
                      <a:cubicBezTo>
                        <a:pt x="64" y="75"/>
                        <a:pt x="64" y="75"/>
                        <a:pt x="64" y="75"/>
                      </a:cubicBezTo>
                      <a:cubicBezTo>
                        <a:pt x="65" y="75"/>
                        <a:pt x="65" y="76"/>
                        <a:pt x="64" y="76"/>
                      </a:cubicBezTo>
                      <a:cubicBezTo>
                        <a:pt x="64" y="76"/>
                        <a:pt x="63" y="77"/>
                        <a:pt x="63" y="76"/>
                      </a:cubicBezTo>
                      <a:cubicBezTo>
                        <a:pt x="63" y="78"/>
                        <a:pt x="63" y="77"/>
                        <a:pt x="63" y="79"/>
                      </a:cubicBezTo>
                      <a:cubicBezTo>
                        <a:pt x="63" y="79"/>
                        <a:pt x="63" y="79"/>
                        <a:pt x="63" y="79"/>
                      </a:cubicBezTo>
                      <a:cubicBezTo>
                        <a:pt x="63" y="80"/>
                        <a:pt x="63" y="80"/>
                        <a:pt x="63" y="81"/>
                      </a:cubicBezTo>
                      <a:cubicBezTo>
                        <a:pt x="63" y="80"/>
                        <a:pt x="61" y="81"/>
                        <a:pt x="61" y="79"/>
                      </a:cubicBezTo>
                      <a:cubicBezTo>
                        <a:pt x="59" y="80"/>
                        <a:pt x="60" y="83"/>
                        <a:pt x="58" y="82"/>
                      </a:cubicBezTo>
                      <a:cubicBezTo>
                        <a:pt x="59" y="84"/>
                        <a:pt x="60" y="81"/>
                        <a:pt x="60" y="82"/>
                      </a:cubicBezTo>
                      <a:cubicBezTo>
                        <a:pt x="61" y="82"/>
                        <a:pt x="61" y="84"/>
                        <a:pt x="60" y="84"/>
                      </a:cubicBezTo>
                      <a:cubicBezTo>
                        <a:pt x="59" y="84"/>
                        <a:pt x="57" y="83"/>
                        <a:pt x="56" y="84"/>
                      </a:cubicBezTo>
                      <a:cubicBezTo>
                        <a:pt x="56" y="84"/>
                        <a:pt x="56" y="84"/>
                        <a:pt x="56" y="84"/>
                      </a:cubicBezTo>
                      <a:cubicBezTo>
                        <a:pt x="56" y="84"/>
                        <a:pt x="56" y="85"/>
                        <a:pt x="55" y="85"/>
                      </a:cubicBezTo>
                      <a:cubicBezTo>
                        <a:pt x="55" y="86"/>
                        <a:pt x="54" y="85"/>
                        <a:pt x="54" y="87"/>
                      </a:cubicBezTo>
                      <a:cubicBezTo>
                        <a:pt x="54" y="87"/>
                        <a:pt x="56" y="85"/>
                        <a:pt x="56" y="85"/>
                      </a:cubicBezTo>
                      <a:cubicBezTo>
                        <a:pt x="55" y="86"/>
                        <a:pt x="55" y="88"/>
                        <a:pt x="53" y="88"/>
                      </a:cubicBezTo>
                      <a:cubicBezTo>
                        <a:pt x="53" y="88"/>
                        <a:pt x="54" y="87"/>
                        <a:pt x="54" y="87"/>
                      </a:cubicBezTo>
                      <a:cubicBezTo>
                        <a:pt x="53" y="87"/>
                        <a:pt x="53" y="88"/>
                        <a:pt x="52" y="87"/>
                      </a:cubicBezTo>
                      <a:cubicBezTo>
                        <a:pt x="52" y="86"/>
                        <a:pt x="54" y="86"/>
                        <a:pt x="54" y="85"/>
                      </a:cubicBezTo>
                      <a:cubicBezTo>
                        <a:pt x="54" y="84"/>
                        <a:pt x="53" y="87"/>
                        <a:pt x="53" y="85"/>
                      </a:cubicBezTo>
                      <a:cubicBezTo>
                        <a:pt x="53" y="87"/>
                        <a:pt x="51" y="85"/>
                        <a:pt x="51" y="87"/>
                      </a:cubicBezTo>
                      <a:cubicBezTo>
                        <a:pt x="51" y="86"/>
                        <a:pt x="51" y="86"/>
                        <a:pt x="51" y="86"/>
                      </a:cubicBezTo>
                      <a:cubicBezTo>
                        <a:pt x="51" y="87"/>
                        <a:pt x="50" y="87"/>
                        <a:pt x="50" y="87"/>
                      </a:cubicBezTo>
                      <a:cubicBezTo>
                        <a:pt x="50" y="86"/>
                        <a:pt x="50" y="86"/>
                        <a:pt x="50" y="86"/>
                      </a:cubicBezTo>
                      <a:cubicBezTo>
                        <a:pt x="50" y="87"/>
                        <a:pt x="49" y="86"/>
                        <a:pt x="48" y="86"/>
                      </a:cubicBezTo>
                      <a:cubicBezTo>
                        <a:pt x="50" y="86"/>
                        <a:pt x="49" y="87"/>
                        <a:pt x="49" y="88"/>
                      </a:cubicBezTo>
                      <a:cubicBezTo>
                        <a:pt x="48" y="89"/>
                        <a:pt x="48" y="86"/>
                        <a:pt x="46" y="86"/>
                      </a:cubicBezTo>
                      <a:cubicBezTo>
                        <a:pt x="46" y="86"/>
                        <a:pt x="47" y="87"/>
                        <a:pt x="46" y="87"/>
                      </a:cubicBezTo>
                      <a:cubicBezTo>
                        <a:pt x="46" y="87"/>
                        <a:pt x="45" y="87"/>
                        <a:pt x="45" y="86"/>
                      </a:cubicBezTo>
                      <a:cubicBezTo>
                        <a:pt x="43" y="87"/>
                        <a:pt x="45" y="87"/>
                        <a:pt x="45" y="88"/>
                      </a:cubicBezTo>
                      <a:cubicBezTo>
                        <a:pt x="44" y="87"/>
                        <a:pt x="44" y="89"/>
                        <a:pt x="43" y="89"/>
                      </a:cubicBezTo>
                      <a:cubicBezTo>
                        <a:pt x="43" y="88"/>
                        <a:pt x="43" y="88"/>
                        <a:pt x="43" y="88"/>
                      </a:cubicBezTo>
                      <a:cubicBezTo>
                        <a:pt x="41" y="87"/>
                        <a:pt x="43" y="90"/>
                        <a:pt x="41" y="89"/>
                      </a:cubicBezTo>
                      <a:cubicBezTo>
                        <a:pt x="42" y="88"/>
                        <a:pt x="42" y="88"/>
                        <a:pt x="42" y="88"/>
                      </a:cubicBezTo>
                      <a:cubicBezTo>
                        <a:pt x="41" y="88"/>
                        <a:pt x="41" y="88"/>
                        <a:pt x="41" y="88"/>
                      </a:cubicBezTo>
                      <a:cubicBezTo>
                        <a:pt x="41" y="87"/>
                        <a:pt x="41" y="87"/>
                        <a:pt x="41" y="87"/>
                      </a:cubicBezTo>
                      <a:cubicBezTo>
                        <a:pt x="40" y="88"/>
                        <a:pt x="40" y="87"/>
                        <a:pt x="39" y="87"/>
                      </a:cubicBezTo>
                      <a:cubicBezTo>
                        <a:pt x="39" y="88"/>
                        <a:pt x="38" y="89"/>
                        <a:pt x="38" y="88"/>
                      </a:cubicBezTo>
                      <a:cubicBezTo>
                        <a:pt x="37" y="88"/>
                        <a:pt x="38" y="88"/>
                        <a:pt x="37" y="87"/>
                      </a:cubicBezTo>
                      <a:cubicBezTo>
                        <a:pt x="37" y="87"/>
                        <a:pt x="38" y="86"/>
                        <a:pt x="38" y="87"/>
                      </a:cubicBezTo>
                      <a:cubicBezTo>
                        <a:pt x="38" y="87"/>
                        <a:pt x="38" y="87"/>
                        <a:pt x="39" y="87"/>
                      </a:cubicBezTo>
                      <a:cubicBezTo>
                        <a:pt x="38" y="86"/>
                        <a:pt x="37" y="86"/>
                        <a:pt x="37" y="86"/>
                      </a:cubicBezTo>
                      <a:cubicBezTo>
                        <a:pt x="37" y="86"/>
                        <a:pt x="37" y="86"/>
                        <a:pt x="37" y="86"/>
                      </a:cubicBezTo>
                      <a:cubicBezTo>
                        <a:pt x="35" y="87"/>
                        <a:pt x="35" y="87"/>
                        <a:pt x="35" y="87"/>
                      </a:cubicBezTo>
                      <a:cubicBezTo>
                        <a:pt x="35" y="86"/>
                        <a:pt x="35" y="86"/>
                        <a:pt x="36" y="86"/>
                      </a:cubicBezTo>
                      <a:cubicBezTo>
                        <a:pt x="35" y="86"/>
                        <a:pt x="35" y="86"/>
                        <a:pt x="34" y="86"/>
                      </a:cubicBezTo>
                      <a:cubicBezTo>
                        <a:pt x="35" y="86"/>
                        <a:pt x="35" y="85"/>
                        <a:pt x="36" y="85"/>
                      </a:cubicBezTo>
                      <a:cubicBezTo>
                        <a:pt x="36" y="85"/>
                        <a:pt x="34" y="85"/>
                        <a:pt x="34" y="85"/>
                      </a:cubicBezTo>
                      <a:cubicBezTo>
                        <a:pt x="34" y="85"/>
                        <a:pt x="34" y="84"/>
                        <a:pt x="34" y="84"/>
                      </a:cubicBezTo>
                      <a:cubicBezTo>
                        <a:pt x="33" y="83"/>
                        <a:pt x="31" y="84"/>
                        <a:pt x="31" y="83"/>
                      </a:cubicBezTo>
                      <a:cubicBezTo>
                        <a:pt x="30" y="83"/>
                        <a:pt x="30" y="83"/>
                        <a:pt x="30" y="83"/>
                      </a:cubicBezTo>
                      <a:cubicBezTo>
                        <a:pt x="29" y="82"/>
                        <a:pt x="29" y="81"/>
                        <a:pt x="27" y="81"/>
                      </a:cubicBezTo>
                      <a:cubicBezTo>
                        <a:pt x="27" y="79"/>
                        <a:pt x="27" y="79"/>
                        <a:pt x="27" y="79"/>
                      </a:cubicBezTo>
                      <a:cubicBezTo>
                        <a:pt x="26" y="79"/>
                        <a:pt x="27" y="81"/>
                        <a:pt x="25" y="81"/>
                      </a:cubicBezTo>
                      <a:cubicBezTo>
                        <a:pt x="24" y="80"/>
                        <a:pt x="26" y="79"/>
                        <a:pt x="26" y="79"/>
                      </a:cubicBezTo>
                      <a:cubicBezTo>
                        <a:pt x="25" y="79"/>
                        <a:pt x="23" y="79"/>
                        <a:pt x="23" y="78"/>
                      </a:cubicBezTo>
                      <a:cubicBezTo>
                        <a:pt x="23" y="78"/>
                        <a:pt x="23" y="78"/>
                        <a:pt x="24" y="78"/>
                      </a:cubicBezTo>
                      <a:close/>
                      <a:moveTo>
                        <a:pt x="15" y="68"/>
                      </a:moveTo>
                      <a:cubicBezTo>
                        <a:pt x="15" y="68"/>
                        <a:pt x="16" y="68"/>
                        <a:pt x="16" y="68"/>
                      </a:cubicBezTo>
                      <a:cubicBezTo>
                        <a:pt x="15" y="69"/>
                        <a:pt x="15" y="68"/>
                        <a:pt x="15" y="68"/>
                      </a:cubicBezTo>
                      <a:close/>
                      <a:moveTo>
                        <a:pt x="7" y="48"/>
                      </a:moveTo>
                      <a:cubicBezTo>
                        <a:pt x="7" y="48"/>
                        <a:pt x="7" y="48"/>
                        <a:pt x="7" y="49"/>
                      </a:cubicBezTo>
                      <a:cubicBezTo>
                        <a:pt x="7" y="48"/>
                        <a:pt x="7" y="48"/>
                        <a:pt x="7" y="48"/>
                      </a:cubicBezTo>
                      <a:close/>
                      <a:moveTo>
                        <a:pt x="40" y="2"/>
                      </a:moveTo>
                      <a:cubicBezTo>
                        <a:pt x="40" y="2"/>
                        <a:pt x="40" y="2"/>
                        <a:pt x="40" y="2"/>
                      </a:cubicBezTo>
                      <a:cubicBezTo>
                        <a:pt x="39" y="1"/>
                        <a:pt x="40" y="2"/>
                        <a:pt x="40" y="2"/>
                      </a:cubicBezTo>
                      <a:close/>
                      <a:moveTo>
                        <a:pt x="41" y="3"/>
                      </a:moveTo>
                      <a:cubicBezTo>
                        <a:pt x="42" y="3"/>
                        <a:pt x="42" y="2"/>
                        <a:pt x="42" y="2"/>
                      </a:cubicBezTo>
                      <a:cubicBezTo>
                        <a:pt x="41" y="2"/>
                        <a:pt x="41" y="2"/>
                        <a:pt x="41" y="2"/>
                      </a:cubicBezTo>
                      <a:cubicBezTo>
                        <a:pt x="41" y="2"/>
                        <a:pt x="41" y="3"/>
                        <a:pt x="41" y="3"/>
                      </a:cubicBezTo>
                      <a:close/>
                      <a:moveTo>
                        <a:pt x="61" y="90"/>
                      </a:moveTo>
                      <a:cubicBezTo>
                        <a:pt x="60" y="90"/>
                        <a:pt x="60" y="90"/>
                        <a:pt x="60" y="90"/>
                      </a:cubicBezTo>
                      <a:cubicBezTo>
                        <a:pt x="61" y="89"/>
                        <a:pt x="61" y="89"/>
                        <a:pt x="61"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8" name="Freeform 226">
                  <a:extLst>
                    <a:ext uri="{FF2B5EF4-FFF2-40B4-BE49-F238E27FC236}">
                      <a16:creationId xmlns:a16="http://schemas.microsoft.com/office/drawing/2014/main" id="{EF9D1C26-7E03-4320-B486-B3F98C7C1FB0}"/>
                    </a:ext>
                  </a:extLst>
                </p:cNvPr>
                <p:cNvSpPr>
                  <a:spLocks/>
                </p:cNvSpPr>
                <p:nvPr userDrawn="1"/>
              </p:nvSpPr>
              <p:spPr bwMode="auto">
                <a:xfrm>
                  <a:off x="3639" y="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9" name="Freeform 227">
                  <a:extLst>
                    <a:ext uri="{FF2B5EF4-FFF2-40B4-BE49-F238E27FC236}">
                      <a16:creationId xmlns:a16="http://schemas.microsoft.com/office/drawing/2014/main" id="{7E58CF5F-8D89-4D2D-9974-E3471BC4C4C3}"/>
                    </a:ext>
                  </a:extLst>
                </p:cNvPr>
                <p:cNvSpPr>
                  <a:spLocks/>
                </p:cNvSpPr>
                <p:nvPr userDrawn="1"/>
              </p:nvSpPr>
              <p:spPr bwMode="auto">
                <a:xfrm>
                  <a:off x="3749" y="6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0" name="Freeform 228">
                  <a:extLst>
                    <a:ext uri="{FF2B5EF4-FFF2-40B4-BE49-F238E27FC236}">
                      <a16:creationId xmlns:a16="http://schemas.microsoft.com/office/drawing/2014/main" id="{038B3AB1-51BD-4F94-B83B-0CCF25C20E9D}"/>
                    </a:ext>
                  </a:extLst>
                </p:cNvPr>
                <p:cNvSpPr>
                  <a:spLocks/>
                </p:cNvSpPr>
                <p:nvPr userDrawn="1"/>
              </p:nvSpPr>
              <p:spPr bwMode="auto">
                <a:xfrm>
                  <a:off x="3709" y="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1" name="Freeform 229">
                  <a:extLst>
                    <a:ext uri="{FF2B5EF4-FFF2-40B4-BE49-F238E27FC236}">
                      <a16:creationId xmlns:a16="http://schemas.microsoft.com/office/drawing/2014/main" id="{BCCDB109-B31B-4412-B5A4-107FC11D7827}"/>
                    </a:ext>
                  </a:extLst>
                </p:cNvPr>
                <p:cNvSpPr>
                  <a:spLocks/>
                </p:cNvSpPr>
                <p:nvPr userDrawn="1"/>
              </p:nvSpPr>
              <p:spPr bwMode="auto">
                <a:xfrm>
                  <a:off x="3843" y="2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2" name="Freeform 230">
                  <a:extLst>
                    <a:ext uri="{FF2B5EF4-FFF2-40B4-BE49-F238E27FC236}">
                      <a16:creationId xmlns:a16="http://schemas.microsoft.com/office/drawing/2014/main" id="{C1D5D978-F279-4A7B-A034-0686CAED551D}"/>
                    </a:ext>
                  </a:extLst>
                </p:cNvPr>
                <p:cNvSpPr>
                  <a:spLocks/>
                </p:cNvSpPr>
                <p:nvPr userDrawn="1"/>
              </p:nvSpPr>
              <p:spPr bwMode="auto">
                <a:xfrm>
                  <a:off x="3863" y="28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1" y="1"/>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3" name="Freeform 231">
                  <a:extLst>
                    <a:ext uri="{FF2B5EF4-FFF2-40B4-BE49-F238E27FC236}">
                      <a16:creationId xmlns:a16="http://schemas.microsoft.com/office/drawing/2014/main" id="{566D0F9E-FA8A-4686-ADDE-56D0267CB51A}"/>
                    </a:ext>
                  </a:extLst>
                </p:cNvPr>
                <p:cNvSpPr>
                  <a:spLocks/>
                </p:cNvSpPr>
                <p:nvPr userDrawn="1"/>
              </p:nvSpPr>
              <p:spPr bwMode="auto">
                <a:xfrm>
                  <a:off x="3843" y="25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4" name="Freeform 232">
                  <a:extLst>
                    <a:ext uri="{FF2B5EF4-FFF2-40B4-BE49-F238E27FC236}">
                      <a16:creationId xmlns:a16="http://schemas.microsoft.com/office/drawing/2014/main" id="{A3E09840-29C6-4554-B49D-082DD200D15C}"/>
                    </a:ext>
                  </a:extLst>
                </p:cNvPr>
                <p:cNvSpPr>
                  <a:spLocks/>
                </p:cNvSpPr>
                <p:nvPr userDrawn="1"/>
              </p:nvSpPr>
              <p:spPr bwMode="auto">
                <a:xfrm>
                  <a:off x="3848" y="2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5" name="Freeform 233">
                  <a:extLst>
                    <a:ext uri="{FF2B5EF4-FFF2-40B4-BE49-F238E27FC236}">
                      <a16:creationId xmlns:a16="http://schemas.microsoft.com/office/drawing/2014/main" id="{928B385D-12D0-494A-B19C-0F9F5F3D7027}"/>
                    </a:ext>
                  </a:extLst>
                </p:cNvPr>
                <p:cNvSpPr>
                  <a:spLocks/>
                </p:cNvSpPr>
                <p:nvPr userDrawn="1"/>
              </p:nvSpPr>
              <p:spPr bwMode="auto">
                <a:xfrm>
                  <a:off x="3809" y="223"/>
                  <a:ext cx="15" cy="10"/>
                </a:xfrm>
                <a:custGeom>
                  <a:avLst/>
                  <a:gdLst>
                    <a:gd name="T0" fmla="*/ 1 w 3"/>
                    <a:gd name="T1" fmla="*/ 2 h 2"/>
                    <a:gd name="T2" fmla="*/ 2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2" y="1"/>
                      </a:cubicBezTo>
                      <a:cubicBezTo>
                        <a:pt x="3"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6" name="Rectangle 234">
                  <a:extLst>
                    <a:ext uri="{FF2B5EF4-FFF2-40B4-BE49-F238E27FC236}">
                      <a16:creationId xmlns:a16="http://schemas.microsoft.com/office/drawing/2014/main" id="{6401C2FC-E9B3-41E0-BBCC-52A4F779031D}"/>
                    </a:ext>
                  </a:extLst>
                </p:cNvPr>
                <p:cNvSpPr>
                  <a:spLocks noChangeArrowheads="1"/>
                </p:cNvSpPr>
                <p:nvPr userDrawn="1"/>
              </p:nvSpPr>
              <p:spPr bwMode="auto">
                <a:xfrm>
                  <a:off x="3838" y="2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7" name="Freeform 235">
                  <a:extLst>
                    <a:ext uri="{FF2B5EF4-FFF2-40B4-BE49-F238E27FC236}">
                      <a16:creationId xmlns:a16="http://schemas.microsoft.com/office/drawing/2014/main" id="{FB2046A8-6492-4B57-967B-20630712A9CB}"/>
                    </a:ext>
                  </a:extLst>
                </p:cNvPr>
                <p:cNvSpPr>
                  <a:spLocks/>
                </p:cNvSpPr>
                <p:nvPr userDrawn="1"/>
              </p:nvSpPr>
              <p:spPr bwMode="auto">
                <a:xfrm>
                  <a:off x="3819" y="25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8" name="Freeform 236">
                  <a:extLst>
                    <a:ext uri="{FF2B5EF4-FFF2-40B4-BE49-F238E27FC236}">
                      <a16:creationId xmlns:a16="http://schemas.microsoft.com/office/drawing/2014/main" id="{A9E5556D-2A95-48D3-B2D6-74AB7C9979C3}"/>
                    </a:ext>
                  </a:extLst>
                </p:cNvPr>
                <p:cNvSpPr>
                  <a:spLocks/>
                </p:cNvSpPr>
                <p:nvPr userDrawn="1"/>
              </p:nvSpPr>
              <p:spPr bwMode="auto">
                <a:xfrm>
                  <a:off x="3824" y="25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9" name="Freeform 237">
                  <a:extLst>
                    <a:ext uri="{FF2B5EF4-FFF2-40B4-BE49-F238E27FC236}">
                      <a16:creationId xmlns:a16="http://schemas.microsoft.com/office/drawing/2014/main" id="{A53823B3-A88B-488D-95FC-8CE8E69218C0}"/>
                    </a:ext>
                  </a:extLst>
                </p:cNvPr>
                <p:cNvSpPr>
                  <a:spLocks/>
                </p:cNvSpPr>
                <p:nvPr userDrawn="1"/>
              </p:nvSpPr>
              <p:spPr bwMode="auto">
                <a:xfrm>
                  <a:off x="3829" y="26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0" name="Freeform 238">
                  <a:extLst>
                    <a:ext uri="{FF2B5EF4-FFF2-40B4-BE49-F238E27FC236}">
                      <a16:creationId xmlns:a16="http://schemas.microsoft.com/office/drawing/2014/main" id="{B526C680-DAFC-47DC-9CE5-9BC3455EE239}"/>
                    </a:ext>
                  </a:extLst>
                </p:cNvPr>
                <p:cNvSpPr>
                  <a:spLocks/>
                </p:cNvSpPr>
                <p:nvPr userDrawn="1"/>
              </p:nvSpPr>
              <p:spPr bwMode="auto">
                <a:xfrm>
                  <a:off x="3764" y="2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1" name="Freeform 239">
                  <a:extLst>
                    <a:ext uri="{FF2B5EF4-FFF2-40B4-BE49-F238E27FC236}">
                      <a16:creationId xmlns:a16="http://schemas.microsoft.com/office/drawing/2014/main" id="{5D4D3F6F-87B6-4D26-A079-95360BB2B2FA}"/>
                    </a:ext>
                  </a:extLst>
                </p:cNvPr>
                <p:cNvSpPr>
                  <a:spLocks/>
                </p:cNvSpPr>
                <p:nvPr userDrawn="1"/>
              </p:nvSpPr>
              <p:spPr bwMode="auto">
                <a:xfrm>
                  <a:off x="3779" y="25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2" name="Freeform 240">
                  <a:extLst>
                    <a:ext uri="{FF2B5EF4-FFF2-40B4-BE49-F238E27FC236}">
                      <a16:creationId xmlns:a16="http://schemas.microsoft.com/office/drawing/2014/main" id="{29DDD8D5-D5C5-4F8E-A875-1811DDF40C41}"/>
                    </a:ext>
                  </a:extLst>
                </p:cNvPr>
                <p:cNvSpPr>
                  <a:spLocks/>
                </p:cNvSpPr>
                <p:nvPr userDrawn="1"/>
              </p:nvSpPr>
              <p:spPr bwMode="auto">
                <a:xfrm>
                  <a:off x="3759" y="253"/>
                  <a:ext cx="15" cy="5"/>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2" y="1"/>
                        <a:pt x="0" y="1"/>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3" name="Freeform 241">
                  <a:extLst>
                    <a:ext uri="{FF2B5EF4-FFF2-40B4-BE49-F238E27FC236}">
                      <a16:creationId xmlns:a16="http://schemas.microsoft.com/office/drawing/2014/main" id="{035CD252-0DA9-4110-B642-27A495CD3720}"/>
                    </a:ext>
                  </a:extLst>
                </p:cNvPr>
                <p:cNvSpPr>
                  <a:spLocks/>
                </p:cNvSpPr>
                <p:nvPr userDrawn="1"/>
              </p:nvSpPr>
              <p:spPr bwMode="auto">
                <a:xfrm>
                  <a:off x="3689" y="26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4" name="Freeform 242">
                  <a:extLst>
                    <a:ext uri="{FF2B5EF4-FFF2-40B4-BE49-F238E27FC236}">
                      <a16:creationId xmlns:a16="http://schemas.microsoft.com/office/drawing/2014/main" id="{F6DFBCB0-0811-4627-9007-1F7091BD43DC}"/>
                    </a:ext>
                  </a:extLst>
                </p:cNvPr>
                <p:cNvSpPr>
                  <a:spLocks/>
                </p:cNvSpPr>
                <p:nvPr userDrawn="1"/>
              </p:nvSpPr>
              <p:spPr bwMode="auto">
                <a:xfrm>
                  <a:off x="3664" y="323"/>
                  <a:ext cx="10" cy="10"/>
                </a:xfrm>
                <a:custGeom>
                  <a:avLst/>
                  <a:gdLst>
                    <a:gd name="T0" fmla="*/ 1 w 2"/>
                    <a:gd name="T1" fmla="*/ 2 h 2"/>
                    <a:gd name="T2" fmla="*/ 1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1"/>
                        <a:pt x="0" y="1"/>
                        <a:pt x="1" y="0"/>
                      </a:cubicBezTo>
                      <a:cubicBezTo>
                        <a:pt x="1" y="0"/>
                        <a:pt x="0" y="1"/>
                        <a:pt x="0" y="0"/>
                      </a:cubicBezTo>
                      <a:cubicBezTo>
                        <a:pt x="0"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5" name="Freeform 243">
                  <a:extLst>
                    <a:ext uri="{FF2B5EF4-FFF2-40B4-BE49-F238E27FC236}">
                      <a16:creationId xmlns:a16="http://schemas.microsoft.com/office/drawing/2014/main" id="{DA6ABDD3-BD71-4652-9435-572243588B6A}"/>
                    </a:ext>
                  </a:extLst>
                </p:cNvPr>
                <p:cNvSpPr>
                  <a:spLocks/>
                </p:cNvSpPr>
                <p:nvPr userDrawn="1"/>
              </p:nvSpPr>
              <p:spPr bwMode="auto">
                <a:xfrm>
                  <a:off x="3664" y="3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6" name="Freeform 244">
                  <a:extLst>
                    <a:ext uri="{FF2B5EF4-FFF2-40B4-BE49-F238E27FC236}">
                      <a16:creationId xmlns:a16="http://schemas.microsoft.com/office/drawing/2014/main" id="{BCF867CC-81FC-43B4-AA24-DF5A8E8A8861}"/>
                    </a:ext>
                  </a:extLst>
                </p:cNvPr>
                <p:cNvSpPr>
                  <a:spLocks/>
                </p:cNvSpPr>
                <p:nvPr userDrawn="1"/>
              </p:nvSpPr>
              <p:spPr bwMode="auto">
                <a:xfrm>
                  <a:off x="3968" y="418"/>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7" name="Freeform 245">
                  <a:extLst>
                    <a:ext uri="{FF2B5EF4-FFF2-40B4-BE49-F238E27FC236}">
                      <a16:creationId xmlns:a16="http://schemas.microsoft.com/office/drawing/2014/main" id="{B6F77AA9-09CC-4D36-87A5-07B3DCD87B7C}"/>
                    </a:ext>
                  </a:extLst>
                </p:cNvPr>
                <p:cNvSpPr>
                  <a:spLocks/>
                </p:cNvSpPr>
                <p:nvPr userDrawn="1"/>
              </p:nvSpPr>
              <p:spPr bwMode="auto">
                <a:xfrm>
                  <a:off x="3963" y="41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8" name="Freeform 246">
                  <a:extLst>
                    <a:ext uri="{FF2B5EF4-FFF2-40B4-BE49-F238E27FC236}">
                      <a16:creationId xmlns:a16="http://schemas.microsoft.com/office/drawing/2014/main" id="{634158F7-11E8-46E4-9101-CD1539BF6FB6}"/>
                    </a:ext>
                  </a:extLst>
                </p:cNvPr>
                <p:cNvSpPr>
                  <a:spLocks/>
                </p:cNvSpPr>
                <p:nvPr userDrawn="1"/>
              </p:nvSpPr>
              <p:spPr bwMode="auto">
                <a:xfrm>
                  <a:off x="3679" y="5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9" name="Freeform 247">
                  <a:extLst>
                    <a:ext uri="{FF2B5EF4-FFF2-40B4-BE49-F238E27FC236}">
                      <a16:creationId xmlns:a16="http://schemas.microsoft.com/office/drawing/2014/main" id="{995727F6-9726-496E-B55A-EA6CF0F164F6}"/>
                    </a:ext>
                  </a:extLst>
                </p:cNvPr>
                <p:cNvSpPr>
                  <a:spLocks/>
                </p:cNvSpPr>
                <p:nvPr userDrawn="1"/>
              </p:nvSpPr>
              <p:spPr bwMode="auto">
                <a:xfrm>
                  <a:off x="3699" y="5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0" name="Freeform 248">
                  <a:extLst>
                    <a:ext uri="{FF2B5EF4-FFF2-40B4-BE49-F238E27FC236}">
                      <a16:creationId xmlns:a16="http://schemas.microsoft.com/office/drawing/2014/main" id="{3AF90BFE-B728-427E-80DF-6E6FA252B3FF}"/>
                    </a:ext>
                  </a:extLst>
                </p:cNvPr>
                <p:cNvSpPr>
                  <a:spLocks/>
                </p:cNvSpPr>
                <p:nvPr userDrawn="1"/>
              </p:nvSpPr>
              <p:spPr bwMode="auto">
                <a:xfrm>
                  <a:off x="3729" y="60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1" name="Freeform 249">
                  <a:extLst>
                    <a:ext uri="{FF2B5EF4-FFF2-40B4-BE49-F238E27FC236}">
                      <a16:creationId xmlns:a16="http://schemas.microsoft.com/office/drawing/2014/main" id="{EFB0067E-1D85-4DCB-85FD-085AFB256426}"/>
                    </a:ext>
                  </a:extLst>
                </p:cNvPr>
                <p:cNvSpPr>
                  <a:spLocks/>
                </p:cNvSpPr>
                <p:nvPr userDrawn="1"/>
              </p:nvSpPr>
              <p:spPr bwMode="auto">
                <a:xfrm>
                  <a:off x="4421" y="49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2" name="Freeform 250">
                  <a:extLst>
                    <a:ext uri="{FF2B5EF4-FFF2-40B4-BE49-F238E27FC236}">
                      <a16:creationId xmlns:a16="http://schemas.microsoft.com/office/drawing/2014/main" id="{23509695-65AF-4FF6-8A86-8632138596CE}"/>
                    </a:ext>
                  </a:extLst>
                </p:cNvPr>
                <p:cNvSpPr>
                  <a:spLocks/>
                </p:cNvSpPr>
                <p:nvPr userDrawn="1"/>
              </p:nvSpPr>
              <p:spPr bwMode="auto">
                <a:xfrm>
                  <a:off x="4416" y="458"/>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3" name="Freeform 251">
                  <a:extLst>
                    <a:ext uri="{FF2B5EF4-FFF2-40B4-BE49-F238E27FC236}">
                      <a16:creationId xmlns:a16="http://schemas.microsoft.com/office/drawing/2014/main" id="{6D75A614-1157-4A9A-8F28-89AA858646DE}"/>
                    </a:ext>
                  </a:extLst>
                </p:cNvPr>
                <p:cNvSpPr>
                  <a:spLocks/>
                </p:cNvSpPr>
                <p:nvPr userDrawn="1"/>
              </p:nvSpPr>
              <p:spPr bwMode="auto">
                <a:xfrm>
                  <a:off x="4411" y="433"/>
                  <a:ext cx="10" cy="15"/>
                </a:xfrm>
                <a:custGeom>
                  <a:avLst/>
                  <a:gdLst>
                    <a:gd name="T0" fmla="*/ 2 w 2"/>
                    <a:gd name="T1" fmla="*/ 0 h 3"/>
                    <a:gd name="T2" fmla="*/ 1 w 2"/>
                    <a:gd name="T3" fmla="*/ 3 h 3"/>
                    <a:gd name="T4" fmla="*/ 1 w 2"/>
                    <a:gd name="T5" fmla="*/ 3 h 3"/>
                    <a:gd name="T6" fmla="*/ 2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2" y="2"/>
                        <a:pt x="1" y="3"/>
                      </a:cubicBezTo>
                      <a:cubicBezTo>
                        <a:pt x="1" y="3"/>
                        <a:pt x="1" y="3"/>
                        <a:pt x="1" y="3"/>
                      </a:cubicBezTo>
                      <a:cubicBezTo>
                        <a:pt x="2" y="3"/>
                        <a:pt x="2" y="3"/>
                        <a:pt x="2" y="3"/>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4" name="Freeform 252">
                  <a:extLst>
                    <a:ext uri="{FF2B5EF4-FFF2-40B4-BE49-F238E27FC236}">
                      <a16:creationId xmlns:a16="http://schemas.microsoft.com/office/drawing/2014/main" id="{3221CF3D-9A14-4375-B877-2889FC0859D7}"/>
                    </a:ext>
                  </a:extLst>
                </p:cNvPr>
                <p:cNvSpPr>
                  <a:spLocks/>
                </p:cNvSpPr>
                <p:nvPr userDrawn="1"/>
              </p:nvSpPr>
              <p:spPr bwMode="auto">
                <a:xfrm>
                  <a:off x="4431" y="413"/>
                  <a:ext cx="5" cy="5"/>
                </a:xfrm>
                <a:custGeom>
                  <a:avLst/>
                  <a:gdLst>
                    <a:gd name="T0" fmla="*/ 1 w 1"/>
                    <a:gd name="T1" fmla="*/ 0 h 1"/>
                    <a:gd name="T2" fmla="*/ 1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0"/>
                        <a:pt x="1"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5" name="Freeform 253">
                  <a:extLst>
                    <a:ext uri="{FF2B5EF4-FFF2-40B4-BE49-F238E27FC236}">
                      <a16:creationId xmlns:a16="http://schemas.microsoft.com/office/drawing/2014/main" id="{2558F23A-EFC5-4ABA-A60E-E0159ACDA9D0}"/>
                    </a:ext>
                  </a:extLst>
                </p:cNvPr>
                <p:cNvSpPr>
                  <a:spLocks/>
                </p:cNvSpPr>
                <p:nvPr userDrawn="1"/>
              </p:nvSpPr>
              <p:spPr bwMode="auto">
                <a:xfrm>
                  <a:off x="4436" y="413"/>
                  <a:ext cx="0" cy="10"/>
                </a:xfrm>
                <a:custGeom>
                  <a:avLst/>
                  <a:gdLst>
                    <a:gd name="T0" fmla="*/ 1 h 2"/>
                    <a:gd name="T1" fmla="*/ 1 h 2"/>
                  </a:gdLst>
                  <a:ahLst/>
                  <a:cxnLst>
                    <a:cxn ang="0">
                      <a:pos x="0" y="T0"/>
                    </a:cxn>
                    <a:cxn ang="0">
                      <a:pos x="0" y="T1"/>
                    </a:cxn>
                  </a:cxnLst>
                  <a:rect l="0" t="0" r="r" b="b"/>
                  <a:pathLst>
                    <a:path h="2">
                      <a:moveTo>
                        <a:pt x="0" y="1"/>
                      </a:move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6" name="Freeform 254">
                  <a:extLst>
                    <a:ext uri="{FF2B5EF4-FFF2-40B4-BE49-F238E27FC236}">
                      <a16:creationId xmlns:a16="http://schemas.microsoft.com/office/drawing/2014/main" id="{E45EE2EA-62DE-42BB-B587-DC3CD0BAD828}"/>
                    </a:ext>
                  </a:extLst>
                </p:cNvPr>
                <p:cNvSpPr>
                  <a:spLocks/>
                </p:cNvSpPr>
                <p:nvPr userDrawn="1"/>
              </p:nvSpPr>
              <p:spPr bwMode="auto">
                <a:xfrm>
                  <a:off x="4431" y="398"/>
                  <a:ext cx="5" cy="10"/>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1"/>
                        <a:pt x="1"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7" name="Freeform 255">
                  <a:extLst>
                    <a:ext uri="{FF2B5EF4-FFF2-40B4-BE49-F238E27FC236}">
                      <a16:creationId xmlns:a16="http://schemas.microsoft.com/office/drawing/2014/main" id="{790AEDC9-45C8-4B60-950C-DF34CF9FFD7F}"/>
                    </a:ext>
                  </a:extLst>
                </p:cNvPr>
                <p:cNvSpPr>
                  <a:spLocks/>
                </p:cNvSpPr>
                <p:nvPr userDrawn="1"/>
              </p:nvSpPr>
              <p:spPr bwMode="auto">
                <a:xfrm>
                  <a:off x="4426" y="39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8" name="Freeform 256">
                  <a:extLst>
                    <a:ext uri="{FF2B5EF4-FFF2-40B4-BE49-F238E27FC236}">
                      <a16:creationId xmlns:a16="http://schemas.microsoft.com/office/drawing/2014/main" id="{F7DB677C-394F-4968-98D7-6BCDA00E0394}"/>
                    </a:ext>
                  </a:extLst>
                </p:cNvPr>
                <p:cNvSpPr>
                  <a:spLocks/>
                </p:cNvSpPr>
                <p:nvPr userDrawn="1"/>
              </p:nvSpPr>
              <p:spPr bwMode="auto">
                <a:xfrm>
                  <a:off x="4426" y="403"/>
                  <a:ext cx="5" cy="5"/>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9" name="Freeform 257">
                  <a:extLst>
                    <a:ext uri="{FF2B5EF4-FFF2-40B4-BE49-F238E27FC236}">
                      <a16:creationId xmlns:a16="http://schemas.microsoft.com/office/drawing/2014/main" id="{2632E31C-67B4-499D-9646-B7DF34DF1E63}"/>
                    </a:ext>
                  </a:extLst>
                </p:cNvPr>
                <p:cNvSpPr>
                  <a:spLocks/>
                </p:cNvSpPr>
                <p:nvPr userDrawn="1"/>
              </p:nvSpPr>
              <p:spPr bwMode="auto">
                <a:xfrm>
                  <a:off x="4426" y="40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0" y="1"/>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0" name="Freeform 258">
                  <a:extLst>
                    <a:ext uri="{FF2B5EF4-FFF2-40B4-BE49-F238E27FC236}">
                      <a16:creationId xmlns:a16="http://schemas.microsoft.com/office/drawing/2014/main" id="{AAB4900A-A68A-4CFC-89CD-C487766F9609}"/>
                    </a:ext>
                  </a:extLst>
                </p:cNvPr>
                <p:cNvSpPr>
                  <a:spLocks/>
                </p:cNvSpPr>
                <p:nvPr userDrawn="1"/>
              </p:nvSpPr>
              <p:spPr bwMode="auto">
                <a:xfrm>
                  <a:off x="4411" y="42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1" name="Freeform 259">
                  <a:extLst>
                    <a:ext uri="{FF2B5EF4-FFF2-40B4-BE49-F238E27FC236}">
                      <a16:creationId xmlns:a16="http://schemas.microsoft.com/office/drawing/2014/main" id="{18DB7C0B-33F8-43ED-A08F-CB5C5F1BD340}"/>
                    </a:ext>
                  </a:extLst>
                </p:cNvPr>
                <p:cNvSpPr>
                  <a:spLocks/>
                </p:cNvSpPr>
                <p:nvPr userDrawn="1"/>
              </p:nvSpPr>
              <p:spPr bwMode="auto">
                <a:xfrm>
                  <a:off x="4426" y="37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2" name="Freeform 260">
                  <a:extLst>
                    <a:ext uri="{FF2B5EF4-FFF2-40B4-BE49-F238E27FC236}">
                      <a16:creationId xmlns:a16="http://schemas.microsoft.com/office/drawing/2014/main" id="{A4B0899D-E1DC-45DC-941C-F890FB24433C}"/>
                    </a:ext>
                  </a:extLst>
                </p:cNvPr>
                <p:cNvSpPr>
                  <a:spLocks/>
                </p:cNvSpPr>
                <p:nvPr userDrawn="1"/>
              </p:nvSpPr>
              <p:spPr bwMode="auto">
                <a:xfrm>
                  <a:off x="4426" y="3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3" name="Freeform 261">
                  <a:extLst>
                    <a:ext uri="{FF2B5EF4-FFF2-40B4-BE49-F238E27FC236}">
                      <a16:creationId xmlns:a16="http://schemas.microsoft.com/office/drawing/2014/main" id="{7FD90C14-E260-48A9-891C-ECAA18268046}"/>
                    </a:ext>
                  </a:extLst>
                </p:cNvPr>
                <p:cNvSpPr>
                  <a:spLocks/>
                </p:cNvSpPr>
                <p:nvPr userDrawn="1"/>
              </p:nvSpPr>
              <p:spPr bwMode="auto">
                <a:xfrm>
                  <a:off x="4421" y="398"/>
                  <a:ext cx="5" cy="10"/>
                </a:xfrm>
                <a:custGeom>
                  <a:avLst/>
                  <a:gdLst>
                    <a:gd name="T0" fmla="*/ 0 w 5"/>
                    <a:gd name="T1" fmla="*/ 0 h 10"/>
                    <a:gd name="T2" fmla="*/ 5 w 5"/>
                    <a:gd name="T3" fmla="*/ 10 h 10"/>
                    <a:gd name="T4" fmla="*/ 0 w 5"/>
                    <a:gd name="T5" fmla="*/ 0 h 10"/>
                    <a:gd name="T6" fmla="*/ 0 w 5"/>
                    <a:gd name="T7" fmla="*/ 0 h 10"/>
                  </a:gdLst>
                  <a:ahLst/>
                  <a:cxnLst>
                    <a:cxn ang="0">
                      <a:pos x="T0" y="T1"/>
                    </a:cxn>
                    <a:cxn ang="0">
                      <a:pos x="T2" y="T3"/>
                    </a:cxn>
                    <a:cxn ang="0">
                      <a:pos x="T4" y="T5"/>
                    </a:cxn>
                    <a:cxn ang="0">
                      <a:pos x="T6" y="T7"/>
                    </a:cxn>
                  </a:cxnLst>
                  <a:rect l="0" t="0" r="r" b="b"/>
                  <a:pathLst>
                    <a:path w="5" h="10">
                      <a:moveTo>
                        <a:pt x="0" y="0"/>
                      </a:moveTo>
                      <a:lnTo>
                        <a:pt x="5" y="1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4" name="Freeform 262">
                  <a:extLst>
                    <a:ext uri="{FF2B5EF4-FFF2-40B4-BE49-F238E27FC236}">
                      <a16:creationId xmlns:a16="http://schemas.microsoft.com/office/drawing/2014/main" id="{3B862556-3189-4494-92F4-0825FCED0B83}"/>
                    </a:ext>
                  </a:extLst>
                </p:cNvPr>
                <p:cNvSpPr>
                  <a:spLocks/>
                </p:cNvSpPr>
                <p:nvPr userDrawn="1"/>
              </p:nvSpPr>
              <p:spPr bwMode="auto">
                <a:xfrm>
                  <a:off x="4426" y="3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5" name="Freeform 263">
                  <a:extLst>
                    <a:ext uri="{FF2B5EF4-FFF2-40B4-BE49-F238E27FC236}">
                      <a16:creationId xmlns:a16="http://schemas.microsoft.com/office/drawing/2014/main" id="{D1C52AC3-8F79-4FC0-B316-A932037BCD68}"/>
                    </a:ext>
                  </a:extLst>
                </p:cNvPr>
                <p:cNvSpPr>
                  <a:spLocks/>
                </p:cNvSpPr>
                <p:nvPr userDrawn="1"/>
              </p:nvSpPr>
              <p:spPr bwMode="auto">
                <a:xfrm>
                  <a:off x="4421" y="338"/>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2"/>
                        <a:pt x="1" y="1"/>
                        <a:pt x="2" y="1"/>
                      </a:cubicBezTo>
                      <a:cubicBezTo>
                        <a:pt x="2" y="1"/>
                        <a:pt x="1" y="0"/>
                        <a:pt x="0" y="0"/>
                      </a:cubicBezTo>
                      <a:cubicBezTo>
                        <a:pt x="1"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6" name="Freeform 264">
                  <a:extLst>
                    <a:ext uri="{FF2B5EF4-FFF2-40B4-BE49-F238E27FC236}">
                      <a16:creationId xmlns:a16="http://schemas.microsoft.com/office/drawing/2014/main" id="{626CBACB-D7E1-423B-A0C4-83C3F4804CC1}"/>
                    </a:ext>
                  </a:extLst>
                </p:cNvPr>
                <p:cNvSpPr>
                  <a:spLocks/>
                </p:cNvSpPr>
                <p:nvPr userDrawn="1"/>
              </p:nvSpPr>
              <p:spPr bwMode="auto">
                <a:xfrm>
                  <a:off x="4421" y="3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7" name="Freeform 265">
                  <a:extLst>
                    <a:ext uri="{FF2B5EF4-FFF2-40B4-BE49-F238E27FC236}">
                      <a16:creationId xmlns:a16="http://schemas.microsoft.com/office/drawing/2014/main" id="{860006AB-5C31-4280-B62C-ED205E84DC82}"/>
                    </a:ext>
                  </a:extLst>
                </p:cNvPr>
                <p:cNvSpPr>
                  <a:spLocks/>
                </p:cNvSpPr>
                <p:nvPr userDrawn="1"/>
              </p:nvSpPr>
              <p:spPr bwMode="auto">
                <a:xfrm>
                  <a:off x="4421" y="36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8" name="Freeform 266">
                  <a:extLst>
                    <a:ext uri="{FF2B5EF4-FFF2-40B4-BE49-F238E27FC236}">
                      <a16:creationId xmlns:a16="http://schemas.microsoft.com/office/drawing/2014/main" id="{472758C4-999E-40F6-99DA-4EAC221B2B60}"/>
                    </a:ext>
                  </a:extLst>
                </p:cNvPr>
                <p:cNvSpPr>
                  <a:spLocks/>
                </p:cNvSpPr>
                <p:nvPr userDrawn="1"/>
              </p:nvSpPr>
              <p:spPr bwMode="auto">
                <a:xfrm>
                  <a:off x="4421" y="3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9" name="Freeform 267">
                  <a:extLst>
                    <a:ext uri="{FF2B5EF4-FFF2-40B4-BE49-F238E27FC236}">
                      <a16:creationId xmlns:a16="http://schemas.microsoft.com/office/drawing/2014/main" id="{A1C269BE-DBF6-4440-BDE1-A6BE288590DD}"/>
                    </a:ext>
                  </a:extLst>
                </p:cNvPr>
                <p:cNvSpPr>
                  <a:spLocks/>
                </p:cNvSpPr>
                <p:nvPr userDrawn="1"/>
              </p:nvSpPr>
              <p:spPr bwMode="auto">
                <a:xfrm>
                  <a:off x="4421" y="3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0" name="Freeform 268">
                  <a:extLst>
                    <a:ext uri="{FF2B5EF4-FFF2-40B4-BE49-F238E27FC236}">
                      <a16:creationId xmlns:a16="http://schemas.microsoft.com/office/drawing/2014/main" id="{89129C1C-61FB-453D-9219-0F2844D9184A}"/>
                    </a:ext>
                  </a:extLst>
                </p:cNvPr>
                <p:cNvSpPr>
                  <a:spLocks/>
                </p:cNvSpPr>
                <p:nvPr userDrawn="1"/>
              </p:nvSpPr>
              <p:spPr bwMode="auto">
                <a:xfrm>
                  <a:off x="4411" y="378"/>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1" name="Freeform 269">
                  <a:extLst>
                    <a:ext uri="{FF2B5EF4-FFF2-40B4-BE49-F238E27FC236}">
                      <a16:creationId xmlns:a16="http://schemas.microsoft.com/office/drawing/2014/main" id="{CA58694F-C566-4CE6-A0C8-561228776936}"/>
                    </a:ext>
                  </a:extLst>
                </p:cNvPr>
                <p:cNvSpPr>
                  <a:spLocks/>
                </p:cNvSpPr>
                <p:nvPr userDrawn="1"/>
              </p:nvSpPr>
              <p:spPr bwMode="auto">
                <a:xfrm>
                  <a:off x="4416" y="36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2" name="Rectangle 270">
                  <a:extLst>
                    <a:ext uri="{FF2B5EF4-FFF2-40B4-BE49-F238E27FC236}">
                      <a16:creationId xmlns:a16="http://schemas.microsoft.com/office/drawing/2014/main" id="{0990EAA6-F6EF-47A8-8FE8-F3E018938583}"/>
                    </a:ext>
                  </a:extLst>
                </p:cNvPr>
                <p:cNvSpPr>
                  <a:spLocks noChangeArrowheads="1"/>
                </p:cNvSpPr>
                <p:nvPr userDrawn="1"/>
              </p:nvSpPr>
              <p:spPr bwMode="auto">
                <a:xfrm>
                  <a:off x="4416"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3" name="Freeform 271">
                  <a:extLst>
                    <a:ext uri="{FF2B5EF4-FFF2-40B4-BE49-F238E27FC236}">
                      <a16:creationId xmlns:a16="http://schemas.microsoft.com/office/drawing/2014/main" id="{CC308D21-04F3-4920-A5F7-81A55018B1DA}"/>
                    </a:ext>
                  </a:extLst>
                </p:cNvPr>
                <p:cNvSpPr>
                  <a:spLocks/>
                </p:cNvSpPr>
                <p:nvPr userDrawn="1"/>
              </p:nvSpPr>
              <p:spPr bwMode="auto">
                <a:xfrm>
                  <a:off x="4416" y="338"/>
                  <a:ext cx="5" cy="10"/>
                </a:xfrm>
                <a:custGeom>
                  <a:avLst/>
                  <a:gdLst>
                    <a:gd name="T0" fmla="*/ 0 w 1"/>
                    <a:gd name="T1" fmla="*/ 1 h 2"/>
                    <a:gd name="T2" fmla="*/ 0 w 1"/>
                    <a:gd name="T3" fmla="*/ 0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0"/>
                        <a:pt x="0" y="0"/>
                      </a:cubicBezTo>
                      <a:cubicBezTo>
                        <a:pt x="0" y="0"/>
                        <a:pt x="0" y="1"/>
                        <a:pt x="0" y="1"/>
                      </a:cubicBezTo>
                      <a:cubicBezTo>
                        <a:pt x="0" y="2"/>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4" name="Freeform 272">
                  <a:extLst>
                    <a:ext uri="{FF2B5EF4-FFF2-40B4-BE49-F238E27FC236}">
                      <a16:creationId xmlns:a16="http://schemas.microsoft.com/office/drawing/2014/main" id="{6159DA93-B1EB-4754-B7D3-D9CBFC298ACB}"/>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5" name="Rectangle 273">
                  <a:extLst>
                    <a:ext uri="{FF2B5EF4-FFF2-40B4-BE49-F238E27FC236}">
                      <a16:creationId xmlns:a16="http://schemas.microsoft.com/office/drawing/2014/main" id="{D60BF54C-9B08-4694-80BA-CCC929D6CA63}"/>
                    </a:ext>
                  </a:extLst>
                </p:cNvPr>
                <p:cNvSpPr>
                  <a:spLocks noChangeArrowheads="1"/>
                </p:cNvSpPr>
                <p:nvPr userDrawn="1"/>
              </p:nvSpPr>
              <p:spPr bwMode="auto">
                <a:xfrm>
                  <a:off x="4406" y="3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6" name="Freeform 274">
                  <a:extLst>
                    <a:ext uri="{FF2B5EF4-FFF2-40B4-BE49-F238E27FC236}">
                      <a16:creationId xmlns:a16="http://schemas.microsoft.com/office/drawing/2014/main" id="{EEDD032A-47ED-4D8A-801F-90225998E9F1}"/>
                    </a:ext>
                  </a:extLst>
                </p:cNvPr>
                <p:cNvSpPr>
                  <a:spLocks/>
                </p:cNvSpPr>
                <p:nvPr userDrawn="1"/>
              </p:nvSpPr>
              <p:spPr bwMode="auto">
                <a:xfrm>
                  <a:off x="4416" y="34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7" name="Freeform 275">
                  <a:extLst>
                    <a:ext uri="{FF2B5EF4-FFF2-40B4-BE49-F238E27FC236}">
                      <a16:creationId xmlns:a16="http://schemas.microsoft.com/office/drawing/2014/main" id="{5E0A5F94-464D-4D93-9B9A-46544557103D}"/>
                    </a:ext>
                  </a:extLst>
                </p:cNvPr>
                <p:cNvSpPr>
                  <a:spLocks/>
                </p:cNvSpPr>
                <p:nvPr userDrawn="1"/>
              </p:nvSpPr>
              <p:spPr bwMode="auto">
                <a:xfrm>
                  <a:off x="4416" y="32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8" name="Freeform 276">
                  <a:extLst>
                    <a:ext uri="{FF2B5EF4-FFF2-40B4-BE49-F238E27FC236}">
                      <a16:creationId xmlns:a16="http://schemas.microsoft.com/office/drawing/2014/main" id="{016E5387-353E-4E79-AF47-E0C4F31801BE}"/>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9" name="Freeform 277">
                  <a:extLst>
                    <a:ext uri="{FF2B5EF4-FFF2-40B4-BE49-F238E27FC236}">
                      <a16:creationId xmlns:a16="http://schemas.microsoft.com/office/drawing/2014/main" id="{16073162-0B49-4235-9D26-EBBD2039835D}"/>
                    </a:ext>
                  </a:extLst>
                </p:cNvPr>
                <p:cNvSpPr>
                  <a:spLocks/>
                </p:cNvSpPr>
                <p:nvPr userDrawn="1"/>
              </p:nvSpPr>
              <p:spPr bwMode="auto">
                <a:xfrm>
                  <a:off x="4416" y="348"/>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0" y="0"/>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0" name="Freeform 278">
                  <a:extLst>
                    <a:ext uri="{FF2B5EF4-FFF2-40B4-BE49-F238E27FC236}">
                      <a16:creationId xmlns:a16="http://schemas.microsoft.com/office/drawing/2014/main" id="{BCBBD45E-DA0D-4E0D-A04D-882AF7343F26}"/>
                    </a:ext>
                  </a:extLst>
                </p:cNvPr>
                <p:cNvSpPr>
                  <a:spLocks/>
                </p:cNvSpPr>
                <p:nvPr userDrawn="1"/>
              </p:nvSpPr>
              <p:spPr bwMode="auto">
                <a:xfrm>
                  <a:off x="4376" y="308"/>
                  <a:ext cx="30" cy="20"/>
                </a:xfrm>
                <a:custGeom>
                  <a:avLst/>
                  <a:gdLst>
                    <a:gd name="T0" fmla="*/ 0 w 6"/>
                    <a:gd name="T1" fmla="*/ 2 h 4"/>
                    <a:gd name="T2" fmla="*/ 2 w 6"/>
                    <a:gd name="T3" fmla="*/ 3 h 4"/>
                    <a:gd name="T4" fmla="*/ 6 w 6"/>
                    <a:gd name="T5" fmla="*/ 1 h 4"/>
                    <a:gd name="T6" fmla="*/ 4 w 6"/>
                    <a:gd name="T7" fmla="*/ 1 h 4"/>
                    <a:gd name="T8" fmla="*/ 3 w 6"/>
                    <a:gd name="T9" fmla="*/ 2 h 4"/>
                    <a:gd name="T10" fmla="*/ 3 w 6"/>
                    <a:gd name="T11" fmla="*/ 1 h 4"/>
                    <a:gd name="T12" fmla="*/ 0 w 6"/>
                    <a:gd name="T13" fmla="*/ 1 h 4"/>
                    <a:gd name="T14" fmla="*/ 1 w 6"/>
                    <a:gd name="T15" fmla="*/ 2 h 4"/>
                    <a:gd name="T16" fmla="*/ 0 w 6"/>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0" y="2"/>
                      </a:moveTo>
                      <a:cubicBezTo>
                        <a:pt x="1" y="2"/>
                        <a:pt x="2" y="2"/>
                        <a:pt x="2" y="3"/>
                      </a:cubicBezTo>
                      <a:cubicBezTo>
                        <a:pt x="3" y="4"/>
                        <a:pt x="5" y="2"/>
                        <a:pt x="6" y="1"/>
                      </a:cubicBezTo>
                      <a:cubicBezTo>
                        <a:pt x="5" y="1"/>
                        <a:pt x="5" y="1"/>
                        <a:pt x="4" y="1"/>
                      </a:cubicBezTo>
                      <a:cubicBezTo>
                        <a:pt x="4" y="1"/>
                        <a:pt x="4" y="3"/>
                        <a:pt x="3" y="2"/>
                      </a:cubicBezTo>
                      <a:cubicBezTo>
                        <a:pt x="2" y="1"/>
                        <a:pt x="3" y="1"/>
                        <a:pt x="3" y="1"/>
                      </a:cubicBezTo>
                      <a:cubicBezTo>
                        <a:pt x="3" y="2"/>
                        <a:pt x="1" y="0"/>
                        <a:pt x="0" y="1"/>
                      </a:cubicBezTo>
                      <a:cubicBezTo>
                        <a:pt x="1" y="2"/>
                        <a:pt x="1" y="2"/>
                        <a:pt x="1" y="2"/>
                      </a:cubicBezTo>
                      <a:cubicBezTo>
                        <a:pt x="1" y="2"/>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1" name="Freeform 279">
                  <a:extLst>
                    <a:ext uri="{FF2B5EF4-FFF2-40B4-BE49-F238E27FC236}">
                      <a16:creationId xmlns:a16="http://schemas.microsoft.com/office/drawing/2014/main" id="{3CDCE2D0-BD1F-4752-93C7-81A2B63660C3}"/>
                    </a:ext>
                  </a:extLst>
                </p:cNvPr>
                <p:cNvSpPr>
                  <a:spLocks/>
                </p:cNvSpPr>
                <p:nvPr userDrawn="1"/>
              </p:nvSpPr>
              <p:spPr bwMode="auto">
                <a:xfrm>
                  <a:off x="4406" y="313"/>
                  <a:ext cx="5" cy="10"/>
                </a:xfrm>
                <a:custGeom>
                  <a:avLst/>
                  <a:gdLst>
                    <a:gd name="T0" fmla="*/ 0 w 1"/>
                    <a:gd name="T1" fmla="*/ 2 h 2"/>
                    <a:gd name="T2" fmla="*/ 0 w 1"/>
                    <a:gd name="T3" fmla="*/ 2 h 2"/>
                    <a:gd name="T4" fmla="*/ 1 w 1"/>
                    <a:gd name="T5" fmla="*/ 0 h 2"/>
                    <a:gd name="T6" fmla="*/ 0 w 1"/>
                    <a:gd name="T7" fmla="*/ 0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0" y="2"/>
                        <a:pt x="1" y="1"/>
                        <a:pt x="1" y="0"/>
                      </a:cubicBezTo>
                      <a:cubicBezTo>
                        <a:pt x="0" y="0"/>
                        <a:pt x="0" y="0"/>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2" name="Freeform 280">
                  <a:extLst>
                    <a:ext uri="{FF2B5EF4-FFF2-40B4-BE49-F238E27FC236}">
                      <a16:creationId xmlns:a16="http://schemas.microsoft.com/office/drawing/2014/main" id="{E5C5806C-277C-45F4-81FC-65C3C109515C}"/>
                    </a:ext>
                  </a:extLst>
                </p:cNvPr>
                <p:cNvSpPr>
                  <a:spLocks/>
                </p:cNvSpPr>
                <p:nvPr userDrawn="1"/>
              </p:nvSpPr>
              <p:spPr bwMode="auto">
                <a:xfrm>
                  <a:off x="4401" y="323"/>
                  <a:ext cx="15" cy="15"/>
                </a:xfrm>
                <a:custGeom>
                  <a:avLst/>
                  <a:gdLst>
                    <a:gd name="T0" fmla="*/ 2 w 3"/>
                    <a:gd name="T1" fmla="*/ 2 h 3"/>
                    <a:gd name="T2" fmla="*/ 0 w 3"/>
                    <a:gd name="T3" fmla="*/ 2 h 3"/>
                    <a:gd name="T4" fmla="*/ 1 w 3"/>
                    <a:gd name="T5" fmla="*/ 3 h 3"/>
                    <a:gd name="T6" fmla="*/ 2 w 3"/>
                    <a:gd name="T7" fmla="*/ 2 h 3"/>
                    <a:gd name="T8" fmla="*/ 3 w 3"/>
                    <a:gd name="T9" fmla="*/ 3 h 3"/>
                    <a:gd name="T10" fmla="*/ 3 w 3"/>
                    <a:gd name="T11" fmla="*/ 2 h 3"/>
                    <a:gd name="T12" fmla="*/ 3 w 3"/>
                    <a:gd name="T13" fmla="*/ 2 h 3"/>
                    <a:gd name="T14" fmla="*/ 3 w 3"/>
                    <a:gd name="T15" fmla="*/ 2 h 3"/>
                    <a:gd name="T16" fmla="*/ 3 w 3"/>
                    <a:gd name="T17" fmla="*/ 2 h 3"/>
                    <a:gd name="T18" fmla="*/ 2 w 3"/>
                    <a:gd name="T19" fmla="*/ 2 h 3"/>
                    <a:gd name="T20" fmla="*/ 2 w 3"/>
                    <a:gd name="T21" fmla="*/ 2 h 3"/>
                    <a:gd name="T22" fmla="*/ 2 w 3"/>
                    <a:gd name="T23" fmla="*/ 2 h 3"/>
                    <a:gd name="T24" fmla="*/ 2 w 3"/>
                    <a:gd name="T25" fmla="*/ 2 h 3"/>
                    <a:gd name="T26" fmla="*/ 3 w 3"/>
                    <a:gd name="T27" fmla="*/ 2 h 3"/>
                    <a:gd name="T28" fmla="*/ 3 w 3"/>
                    <a:gd name="T29" fmla="*/ 2 h 3"/>
                    <a:gd name="T30" fmla="*/ 1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2"/>
                        <a:pt x="1" y="1"/>
                        <a:pt x="0" y="2"/>
                      </a:cubicBezTo>
                      <a:cubicBezTo>
                        <a:pt x="0" y="3"/>
                        <a:pt x="1" y="2"/>
                        <a:pt x="1" y="3"/>
                      </a:cubicBezTo>
                      <a:cubicBezTo>
                        <a:pt x="1" y="1"/>
                        <a:pt x="2" y="3"/>
                        <a:pt x="2" y="2"/>
                      </a:cubicBezTo>
                      <a:cubicBezTo>
                        <a:pt x="2" y="2"/>
                        <a:pt x="2" y="2"/>
                        <a:pt x="3" y="3"/>
                      </a:cubicBezTo>
                      <a:cubicBezTo>
                        <a:pt x="3" y="2"/>
                        <a:pt x="3" y="2"/>
                        <a:pt x="3" y="2"/>
                      </a:cubicBezTo>
                      <a:cubicBezTo>
                        <a:pt x="3" y="2"/>
                        <a:pt x="3" y="2"/>
                        <a:pt x="3" y="2"/>
                      </a:cubicBezTo>
                      <a:cubicBezTo>
                        <a:pt x="3" y="2"/>
                        <a:pt x="3" y="2"/>
                        <a:pt x="3" y="2"/>
                      </a:cubicBezTo>
                      <a:cubicBezTo>
                        <a:pt x="3" y="2"/>
                        <a:pt x="3" y="2"/>
                        <a:pt x="3" y="2"/>
                      </a:cubicBezTo>
                      <a:cubicBezTo>
                        <a:pt x="3" y="2"/>
                        <a:pt x="2" y="2"/>
                        <a:pt x="2" y="2"/>
                      </a:cubicBezTo>
                      <a:cubicBezTo>
                        <a:pt x="2" y="2"/>
                        <a:pt x="2" y="2"/>
                        <a:pt x="2" y="2"/>
                      </a:cubicBezTo>
                      <a:cubicBezTo>
                        <a:pt x="2" y="2"/>
                        <a:pt x="2" y="2"/>
                        <a:pt x="2" y="2"/>
                      </a:cubicBezTo>
                      <a:cubicBezTo>
                        <a:pt x="2" y="1"/>
                        <a:pt x="2" y="2"/>
                        <a:pt x="2" y="2"/>
                      </a:cubicBezTo>
                      <a:cubicBezTo>
                        <a:pt x="3" y="2"/>
                        <a:pt x="3" y="2"/>
                        <a:pt x="3" y="2"/>
                      </a:cubicBezTo>
                      <a:cubicBezTo>
                        <a:pt x="3" y="2"/>
                        <a:pt x="3" y="2"/>
                        <a:pt x="3" y="2"/>
                      </a:cubicBezTo>
                      <a:cubicBezTo>
                        <a:pt x="1" y="0"/>
                        <a:pt x="1" y="0"/>
                        <a:pt x="1" y="0"/>
                      </a:cubicBezTo>
                      <a:cubicBezTo>
                        <a:pt x="1"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3" name="Freeform 281">
                  <a:extLst>
                    <a:ext uri="{FF2B5EF4-FFF2-40B4-BE49-F238E27FC236}">
                      <a16:creationId xmlns:a16="http://schemas.microsoft.com/office/drawing/2014/main" id="{23AFBF20-2799-4BFC-8DEC-24F57973354A}"/>
                    </a:ext>
                  </a:extLst>
                </p:cNvPr>
                <p:cNvSpPr>
                  <a:spLocks/>
                </p:cNvSpPr>
                <p:nvPr userDrawn="1"/>
              </p:nvSpPr>
              <p:spPr bwMode="auto">
                <a:xfrm>
                  <a:off x="4406"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4" name="Freeform 282">
                  <a:extLst>
                    <a:ext uri="{FF2B5EF4-FFF2-40B4-BE49-F238E27FC236}">
                      <a16:creationId xmlns:a16="http://schemas.microsoft.com/office/drawing/2014/main" id="{A9A83321-91CB-427E-A0C3-555D6A039EB8}"/>
                    </a:ext>
                  </a:extLst>
                </p:cNvPr>
                <p:cNvSpPr>
                  <a:spLocks/>
                </p:cNvSpPr>
                <p:nvPr userDrawn="1"/>
              </p:nvSpPr>
              <p:spPr bwMode="auto">
                <a:xfrm>
                  <a:off x="4406" y="373"/>
                  <a:ext cx="10" cy="10"/>
                </a:xfrm>
                <a:custGeom>
                  <a:avLst/>
                  <a:gdLst>
                    <a:gd name="T0" fmla="*/ 0 w 2"/>
                    <a:gd name="T1" fmla="*/ 1 h 2"/>
                    <a:gd name="T2" fmla="*/ 0 w 2"/>
                    <a:gd name="T3" fmla="*/ 2 h 2"/>
                    <a:gd name="T4" fmla="*/ 0 w 2"/>
                    <a:gd name="T5" fmla="*/ 2 h 2"/>
                    <a:gd name="T6" fmla="*/ 1 w 2"/>
                    <a:gd name="T7" fmla="*/ 2 h 2"/>
                    <a:gd name="T8" fmla="*/ 1 w 2"/>
                    <a:gd name="T9" fmla="*/ 2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2"/>
                      </a:cubicBezTo>
                      <a:cubicBezTo>
                        <a:pt x="0" y="2"/>
                        <a:pt x="0" y="2"/>
                        <a:pt x="0" y="2"/>
                      </a:cubicBezTo>
                      <a:cubicBezTo>
                        <a:pt x="0" y="2"/>
                        <a:pt x="0" y="2"/>
                        <a:pt x="1" y="2"/>
                      </a:cubicBezTo>
                      <a:cubicBezTo>
                        <a:pt x="1" y="2"/>
                        <a:pt x="1" y="2"/>
                        <a:pt x="1" y="2"/>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5" name="Freeform 283">
                  <a:extLst>
                    <a:ext uri="{FF2B5EF4-FFF2-40B4-BE49-F238E27FC236}">
                      <a16:creationId xmlns:a16="http://schemas.microsoft.com/office/drawing/2014/main" id="{CB4F167D-E342-4808-9B0D-5A4FD903292D}"/>
                    </a:ext>
                  </a:extLst>
                </p:cNvPr>
                <p:cNvSpPr>
                  <a:spLocks/>
                </p:cNvSpPr>
                <p:nvPr userDrawn="1"/>
              </p:nvSpPr>
              <p:spPr bwMode="auto">
                <a:xfrm>
                  <a:off x="4401" y="348"/>
                  <a:ext cx="10" cy="10"/>
                </a:xfrm>
                <a:custGeom>
                  <a:avLst/>
                  <a:gdLst>
                    <a:gd name="T0" fmla="*/ 2 w 2"/>
                    <a:gd name="T1" fmla="*/ 2 h 2"/>
                    <a:gd name="T2" fmla="*/ 1 w 2"/>
                    <a:gd name="T3" fmla="*/ 0 h 2"/>
                    <a:gd name="T4" fmla="*/ 0 w 2"/>
                    <a:gd name="T5" fmla="*/ 1 h 2"/>
                    <a:gd name="T6" fmla="*/ 1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1" y="0"/>
                        <a:pt x="1" y="0"/>
                        <a:pt x="1" y="0"/>
                      </a:cubicBezTo>
                      <a:cubicBezTo>
                        <a:pt x="0" y="1"/>
                        <a:pt x="0" y="1"/>
                        <a:pt x="0" y="1"/>
                      </a:cubicBezTo>
                      <a:cubicBezTo>
                        <a:pt x="1" y="1"/>
                        <a:pt x="1" y="1"/>
                        <a:pt x="1"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6" name="Freeform 284">
                  <a:extLst>
                    <a:ext uri="{FF2B5EF4-FFF2-40B4-BE49-F238E27FC236}">
                      <a16:creationId xmlns:a16="http://schemas.microsoft.com/office/drawing/2014/main" id="{B8F3A7FD-C3E1-43FF-9341-8BB13C0D58AA}"/>
                    </a:ext>
                  </a:extLst>
                </p:cNvPr>
                <p:cNvSpPr>
                  <a:spLocks/>
                </p:cNvSpPr>
                <p:nvPr userDrawn="1"/>
              </p:nvSpPr>
              <p:spPr bwMode="auto">
                <a:xfrm>
                  <a:off x="4401" y="308"/>
                  <a:ext cx="10" cy="5"/>
                </a:xfrm>
                <a:custGeom>
                  <a:avLst/>
                  <a:gdLst>
                    <a:gd name="T0" fmla="*/ 5 w 10"/>
                    <a:gd name="T1" fmla="*/ 5 h 5"/>
                    <a:gd name="T2" fmla="*/ 10 w 10"/>
                    <a:gd name="T3" fmla="*/ 0 h 5"/>
                    <a:gd name="T4" fmla="*/ 0 w 10"/>
                    <a:gd name="T5" fmla="*/ 0 h 5"/>
                    <a:gd name="T6" fmla="*/ 5 w 10"/>
                    <a:gd name="T7" fmla="*/ 5 h 5"/>
                  </a:gdLst>
                  <a:ahLst/>
                  <a:cxnLst>
                    <a:cxn ang="0">
                      <a:pos x="T0" y="T1"/>
                    </a:cxn>
                    <a:cxn ang="0">
                      <a:pos x="T2" y="T3"/>
                    </a:cxn>
                    <a:cxn ang="0">
                      <a:pos x="T4" y="T5"/>
                    </a:cxn>
                    <a:cxn ang="0">
                      <a:pos x="T6" y="T7"/>
                    </a:cxn>
                  </a:cxnLst>
                  <a:rect l="0" t="0" r="r" b="b"/>
                  <a:pathLst>
                    <a:path w="10" h="5">
                      <a:moveTo>
                        <a:pt x="5" y="5"/>
                      </a:moveTo>
                      <a:lnTo>
                        <a:pt x="10"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7" name="Freeform 285">
                  <a:extLst>
                    <a:ext uri="{FF2B5EF4-FFF2-40B4-BE49-F238E27FC236}">
                      <a16:creationId xmlns:a16="http://schemas.microsoft.com/office/drawing/2014/main" id="{D3FD185F-7E75-40C4-BC69-07FD8CACF1C9}"/>
                    </a:ext>
                  </a:extLst>
                </p:cNvPr>
                <p:cNvSpPr>
                  <a:spLocks/>
                </p:cNvSpPr>
                <p:nvPr userDrawn="1"/>
              </p:nvSpPr>
              <p:spPr bwMode="auto">
                <a:xfrm>
                  <a:off x="4401" y="298"/>
                  <a:ext cx="5" cy="5"/>
                </a:xfrm>
                <a:custGeom>
                  <a:avLst/>
                  <a:gdLst>
                    <a:gd name="T0" fmla="*/ 0 w 5"/>
                    <a:gd name="T1" fmla="*/ 5 h 5"/>
                    <a:gd name="T2" fmla="*/ 5 w 5"/>
                    <a:gd name="T3" fmla="*/ 0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8" name="Freeform 286">
                  <a:extLst>
                    <a:ext uri="{FF2B5EF4-FFF2-40B4-BE49-F238E27FC236}">
                      <a16:creationId xmlns:a16="http://schemas.microsoft.com/office/drawing/2014/main" id="{4050C342-AF13-4CDF-93D0-474C58C48AE8}"/>
                    </a:ext>
                  </a:extLst>
                </p:cNvPr>
                <p:cNvSpPr>
                  <a:spLocks/>
                </p:cNvSpPr>
                <p:nvPr userDrawn="1"/>
              </p:nvSpPr>
              <p:spPr bwMode="auto">
                <a:xfrm>
                  <a:off x="4097"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9" name="Freeform 287">
                  <a:extLst>
                    <a:ext uri="{FF2B5EF4-FFF2-40B4-BE49-F238E27FC236}">
                      <a16:creationId xmlns:a16="http://schemas.microsoft.com/office/drawing/2014/main" id="{DFE5332A-F7B7-4890-B300-D2DAB13D2392}"/>
                    </a:ext>
                  </a:extLst>
                </p:cNvPr>
                <p:cNvSpPr>
                  <a:spLocks/>
                </p:cNvSpPr>
                <p:nvPr userDrawn="1"/>
              </p:nvSpPr>
              <p:spPr bwMode="auto">
                <a:xfrm>
                  <a:off x="4097" y="5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0" name="Freeform 288">
                  <a:extLst>
                    <a:ext uri="{FF2B5EF4-FFF2-40B4-BE49-F238E27FC236}">
                      <a16:creationId xmlns:a16="http://schemas.microsoft.com/office/drawing/2014/main" id="{0E24BE03-562C-4F00-8248-D9C3FE92F199}"/>
                    </a:ext>
                  </a:extLst>
                </p:cNvPr>
                <p:cNvSpPr>
                  <a:spLocks/>
                </p:cNvSpPr>
                <p:nvPr userDrawn="1"/>
              </p:nvSpPr>
              <p:spPr bwMode="auto">
                <a:xfrm>
                  <a:off x="4157" y="238"/>
                  <a:ext cx="15" cy="5"/>
                </a:xfrm>
                <a:custGeom>
                  <a:avLst/>
                  <a:gdLst>
                    <a:gd name="T0" fmla="*/ 3 w 3"/>
                    <a:gd name="T1" fmla="*/ 0 h 1"/>
                    <a:gd name="T2" fmla="*/ 1 w 3"/>
                    <a:gd name="T3" fmla="*/ 0 h 1"/>
                    <a:gd name="T4" fmla="*/ 2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2" y="0"/>
                        <a:pt x="0" y="0"/>
                        <a:pt x="1" y="0"/>
                      </a:cubicBezTo>
                      <a:cubicBezTo>
                        <a:pt x="2" y="1"/>
                        <a:pt x="2" y="1"/>
                        <a:pt x="2" y="1"/>
                      </a:cubicBezTo>
                      <a:cubicBezTo>
                        <a:pt x="2"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1" name="Freeform 289">
                  <a:extLst>
                    <a:ext uri="{FF2B5EF4-FFF2-40B4-BE49-F238E27FC236}">
                      <a16:creationId xmlns:a16="http://schemas.microsoft.com/office/drawing/2014/main" id="{1AB2A2E8-125E-483D-A4F7-74DE2A4BD9F0}"/>
                    </a:ext>
                  </a:extLst>
                </p:cNvPr>
                <p:cNvSpPr>
                  <a:spLocks/>
                </p:cNvSpPr>
                <p:nvPr userDrawn="1"/>
              </p:nvSpPr>
              <p:spPr bwMode="auto">
                <a:xfrm>
                  <a:off x="4092" y="38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2" name="Freeform 290">
                  <a:extLst>
                    <a:ext uri="{FF2B5EF4-FFF2-40B4-BE49-F238E27FC236}">
                      <a16:creationId xmlns:a16="http://schemas.microsoft.com/office/drawing/2014/main" id="{6CBA642E-DB66-4E21-9667-E271BE013956}"/>
                    </a:ext>
                  </a:extLst>
                </p:cNvPr>
                <p:cNvSpPr>
                  <a:spLocks/>
                </p:cNvSpPr>
                <p:nvPr userDrawn="1"/>
              </p:nvSpPr>
              <p:spPr bwMode="auto">
                <a:xfrm>
                  <a:off x="4102" y="3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3" name="Freeform 291">
                  <a:extLst>
                    <a:ext uri="{FF2B5EF4-FFF2-40B4-BE49-F238E27FC236}">
                      <a16:creationId xmlns:a16="http://schemas.microsoft.com/office/drawing/2014/main" id="{FBA4975A-476F-4026-B4D9-958186ABADC8}"/>
                    </a:ext>
                  </a:extLst>
                </p:cNvPr>
                <p:cNvSpPr>
                  <a:spLocks/>
                </p:cNvSpPr>
                <p:nvPr userDrawn="1"/>
              </p:nvSpPr>
              <p:spPr bwMode="auto">
                <a:xfrm>
                  <a:off x="4127" y="588"/>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4" name="Freeform 292">
                  <a:extLst>
                    <a:ext uri="{FF2B5EF4-FFF2-40B4-BE49-F238E27FC236}">
                      <a16:creationId xmlns:a16="http://schemas.microsoft.com/office/drawing/2014/main" id="{38CB7877-7436-447F-A649-F84FAB14B260}"/>
                    </a:ext>
                  </a:extLst>
                </p:cNvPr>
                <p:cNvSpPr>
                  <a:spLocks/>
                </p:cNvSpPr>
                <p:nvPr userDrawn="1"/>
              </p:nvSpPr>
              <p:spPr bwMode="auto">
                <a:xfrm>
                  <a:off x="4316" y="218"/>
                  <a:ext cx="5"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5" name="Freeform 293">
                  <a:extLst>
                    <a:ext uri="{FF2B5EF4-FFF2-40B4-BE49-F238E27FC236}">
                      <a16:creationId xmlns:a16="http://schemas.microsoft.com/office/drawing/2014/main" id="{97176C50-BC5E-4692-8C34-1E7441082541}"/>
                    </a:ext>
                  </a:extLst>
                </p:cNvPr>
                <p:cNvSpPr>
                  <a:spLocks/>
                </p:cNvSpPr>
                <p:nvPr userDrawn="1"/>
              </p:nvSpPr>
              <p:spPr bwMode="auto">
                <a:xfrm>
                  <a:off x="4057" y="5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6" name="Freeform 294">
                  <a:extLst>
                    <a:ext uri="{FF2B5EF4-FFF2-40B4-BE49-F238E27FC236}">
                      <a16:creationId xmlns:a16="http://schemas.microsoft.com/office/drawing/2014/main" id="{AF7B6197-84B0-48BB-BFF8-ED9A1857CBE1}"/>
                    </a:ext>
                  </a:extLst>
                </p:cNvPr>
                <p:cNvSpPr>
                  <a:spLocks/>
                </p:cNvSpPr>
                <p:nvPr userDrawn="1"/>
              </p:nvSpPr>
              <p:spPr bwMode="auto">
                <a:xfrm>
                  <a:off x="4306" y="213"/>
                  <a:ext cx="10" cy="5"/>
                </a:xfrm>
                <a:custGeom>
                  <a:avLst/>
                  <a:gdLst>
                    <a:gd name="T0" fmla="*/ 0 w 2"/>
                    <a:gd name="T1" fmla="*/ 1 h 1"/>
                    <a:gd name="T2" fmla="*/ 0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7" name="Freeform 295">
                  <a:extLst>
                    <a:ext uri="{FF2B5EF4-FFF2-40B4-BE49-F238E27FC236}">
                      <a16:creationId xmlns:a16="http://schemas.microsoft.com/office/drawing/2014/main" id="{3F039518-D906-4813-BA08-8F9E9416FF9D}"/>
                    </a:ext>
                  </a:extLst>
                </p:cNvPr>
                <p:cNvSpPr>
                  <a:spLocks/>
                </p:cNvSpPr>
                <p:nvPr userDrawn="1"/>
              </p:nvSpPr>
              <p:spPr bwMode="auto">
                <a:xfrm>
                  <a:off x="4336" y="5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8" name="Freeform 296">
                  <a:extLst>
                    <a:ext uri="{FF2B5EF4-FFF2-40B4-BE49-F238E27FC236}">
                      <a16:creationId xmlns:a16="http://schemas.microsoft.com/office/drawing/2014/main" id="{4CF19C2E-D0BE-4880-8E03-D53007D1948B}"/>
                    </a:ext>
                  </a:extLst>
                </p:cNvPr>
                <p:cNvSpPr>
                  <a:spLocks/>
                </p:cNvSpPr>
                <p:nvPr userDrawn="1"/>
              </p:nvSpPr>
              <p:spPr bwMode="auto">
                <a:xfrm>
                  <a:off x="4411" y="5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9" name="Freeform 297">
                  <a:extLst>
                    <a:ext uri="{FF2B5EF4-FFF2-40B4-BE49-F238E27FC236}">
                      <a16:creationId xmlns:a16="http://schemas.microsoft.com/office/drawing/2014/main" id="{41A0D31F-BE5C-4AD6-9322-27FD53F846B7}"/>
                    </a:ext>
                  </a:extLst>
                </p:cNvPr>
                <p:cNvSpPr>
                  <a:spLocks/>
                </p:cNvSpPr>
                <p:nvPr userDrawn="1"/>
              </p:nvSpPr>
              <p:spPr bwMode="auto">
                <a:xfrm>
                  <a:off x="4376" y="263"/>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0" name="Freeform 298">
                  <a:extLst>
                    <a:ext uri="{FF2B5EF4-FFF2-40B4-BE49-F238E27FC236}">
                      <a16:creationId xmlns:a16="http://schemas.microsoft.com/office/drawing/2014/main" id="{E77AC541-D07F-437C-BEDF-62897DA45681}"/>
                    </a:ext>
                  </a:extLst>
                </p:cNvPr>
                <p:cNvSpPr>
                  <a:spLocks/>
                </p:cNvSpPr>
                <p:nvPr userDrawn="1"/>
              </p:nvSpPr>
              <p:spPr bwMode="auto">
                <a:xfrm>
                  <a:off x="4371"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1" name="Freeform 299">
                  <a:extLst>
                    <a:ext uri="{FF2B5EF4-FFF2-40B4-BE49-F238E27FC236}">
                      <a16:creationId xmlns:a16="http://schemas.microsoft.com/office/drawing/2014/main" id="{15EB08B5-E12E-4B64-B360-3193343D7F15}"/>
                    </a:ext>
                  </a:extLst>
                </p:cNvPr>
                <p:cNvSpPr>
                  <a:spLocks/>
                </p:cNvSpPr>
                <p:nvPr userDrawn="1"/>
              </p:nvSpPr>
              <p:spPr bwMode="auto">
                <a:xfrm>
                  <a:off x="4276" y="23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2" name="Freeform 300">
                  <a:extLst>
                    <a:ext uri="{FF2B5EF4-FFF2-40B4-BE49-F238E27FC236}">
                      <a16:creationId xmlns:a16="http://schemas.microsoft.com/office/drawing/2014/main" id="{4EEAB50B-DC47-40BF-82B3-89FBDE2ADF72}"/>
                    </a:ext>
                  </a:extLst>
                </p:cNvPr>
                <p:cNvSpPr>
                  <a:spLocks/>
                </p:cNvSpPr>
                <p:nvPr userDrawn="1"/>
              </p:nvSpPr>
              <p:spPr bwMode="auto">
                <a:xfrm>
                  <a:off x="4376" y="26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3" name="Freeform 301">
                  <a:extLst>
                    <a:ext uri="{FF2B5EF4-FFF2-40B4-BE49-F238E27FC236}">
                      <a16:creationId xmlns:a16="http://schemas.microsoft.com/office/drawing/2014/main" id="{F1EC4FCE-1DE5-4BF9-9ACF-5A5AAE4179E8}"/>
                    </a:ext>
                  </a:extLst>
                </p:cNvPr>
                <p:cNvSpPr>
                  <a:spLocks/>
                </p:cNvSpPr>
                <p:nvPr userDrawn="1"/>
              </p:nvSpPr>
              <p:spPr bwMode="auto">
                <a:xfrm>
                  <a:off x="4381" y="2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4" name="Freeform 302">
                  <a:extLst>
                    <a:ext uri="{FF2B5EF4-FFF2-40B4-BE49-F238E27FC236}">
                      <a16:creationId xmlns:a16="http://schemas.microsoft.com/office/drawing/2014/main" id="{26D6777D-5431-4055-8E13-86469D5256EA}"/>
                    </a:ext>
                  </a:extLst>
                </p:cNvPr>
                <p:cNvSpPr>
                  <a:spLocks/>
                </p:cNvSpPr>
                <p:nvPr userDrawn="1"/>
              </p:nvSpPr>
              <p:spPr bwMode="auto">
                <a:xfrm>
                  <a:off x="4376" y="2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5" name="Freeform 303">
                  <a:extLst>
                    <a:ext uri="{FF2B5EF4-FFF2-40B4-BE49-F238E27FC236}">
                      <a16:creationId xmlns:a16="http://schemas.microsoft.com/office/drawing/2014/main" id="{0C194AEA-EAB0-4A24-8673-ECAD45D9031C}"/>
                    </a:ext>
                  </a:extLst>
                </p:cNvPr>
                <p:cNvSpPr>
                  <a:spLocks/>
                </p:cNvSpPr>
                <p:nvPr userDrawn="1"/>
              </p:nvSpPr>
              <p:spPr bwMode="auto">
                <a:xfrm>
                  <a:off x="4222" y="66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6" name="Rectangle 304">
                  <a:extLst>
                    <a:ext uri="{FF2B5EF4-FFF2-40B4-BE49-F238E27FC236}">
                      <a16:creationId xmlns:a16="http://schemas.microsoft.com/office/drawing/2014/main" id="{9169EAED-ACB0-44D3-A0C5-237705C915DB}"/>
                    </a:ext>
                  </a:extLst>
                </p:cNvPr>
                <p:cNvSpPr>
                  <a:spLocks noChangeArrowheads="1"/>
                </p:cNvSpPr>
                <p:nvPr userDrawn="1"/>
              </p:nvSpPr>
              <p:spPr bwMode="auto">
                <a:xfrm>
                  <a:off x="4157" y="3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7" name="Freeform 305">
                  <a:extLst>
                    <a:ext uri="{FF2B5EF4-FFF2-40B4-BE49-F238E27FC236}">
                      <a16:creationId xmlns:a16="http://schemas.microsoft.com/office/drawing/2014/main" id="{BD43AB29-0209-4E82-8E1B-772D0BF70E8B}"/>
                    </a:ext>
                  </a:extLst>
                </p:cNvPr>
                <p:cNvSpPr>
                  <a:spLocks/>
                </p:cNvSpPr>
                <p:nvPr userDrawn="1"/>
              </p:nvSpPr>
              <p:spPr bwMode="auto">
                <a:xfrm>
                  <a:off x="4147" y="298"/>
                  <a:ext cx="10" cy="15"/>
                </a:xfrm>
                <a:custGeom>
                  <a:avLst/>
                  <a:gdLst>
                    <a:gd name="T0" fmla="*/ 2 w 2"/>
                    <a:gd name="T1" fmla="*/ 3 h 3"/>
                    <a:gd name="T2" fmla="*/ 2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2" y="2"/>
                        <a:pt x="2" y="1"/>
                      </a:cubicBezTo>
                      <a:cubicBezTo>
                        <a:pt x="0" y="0"/>
                        <a:pt x="0" y="0"/>
                        <a:pt x="0" y="0"/>
                      </a:cubicBez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8" name="Freeform 306">
                  <a:extLst>
                    <a:ext uri="{FF2B5EF4-FFF2-40B4-BE49-F238E27FC236}">
                      <a16:creationId xmlns:a16="http://schemas.microsoft.com/office/drawing/2014/main" id="{319A59A3-3562-427C-9847-7F412DEE8D0B}"/>
                    </a:ext>
                  </a:extLst>
                </p:cNvPr>
                <p:cNvSpPr>
                  <a:spLocks noEditPoints="1"/>
                </p:cNvSpPr>
                <p:nvPr userDrawn="1"/>
              </p:nvSpPr>
              <p:spPr bwMode="auto">
                <a:xfrm>
                  <a:off x="4042" y="198"/>
                  <a:ext cx="374" cy="505"/>
                </a:xfrm>
                <a:custGeom>
                  <a:avLst/>
                  <a:gdLst>
                    <a:gd name="T0" fmla="*/ 12 w 75"/>
                    <a:gd name="T1" fmla="*/ 68 h 101"/>
                    <a:gd name="T2" fmla="*/ 11 w 75"/>
                    <a:gd name="T3" fmla="*/ 62 h 101"/>
                    <a:gd name="T4" fmla="*/ 12 w 75"/>
                    <a:gd name="T5" fmla="*/ 59 h 101"/>
                    <a:gd name="T6" fmla="*/ 11 w 75"/>
                    <a:gd name="T7" fmla="*/ 54 h 101"/>
                    <a:gd name="T8" fmla="*/ 11 w 75"/>
                    <a:gd name="T9" fmla="*/ 48 h 101"/>
                    <a:gd name="T10" fmla="*/ 10 w 75"/>
                    <a:gd name="T11" fmla="*/ 38 h 101"/>
                    <a:gd name="T12" fmla="*/ 10 w 75"/>
                    <a:gd name="T13" fmla="*/ 38 h 101"/>
                    <a:gd name="T14" fmla="*/ 13 w 75"/>
                    <a:gd name="T15" fmla="*/ 38 h 101"/>
                    <a:gd name="T16" fmla="*/ 15 w 75"/>
                    <a:gd name="T17" fmla="*/ 32 h 101"/>
                    <a:gd name="T18" fmla="*/ 18 w 75"/>
                    <a:gd name="T19" fmla="*/ 27 h 101"/>
                    <a:gd name="T20" fmla="*/ 23 w 75"/>
                    <a:gd name="T21" fmla="*/ 21 h 101"/>
                    <a:gd name="T22" fmla="*/ 26 w 75"/>
                    <a:gd name="T23" fmla="*/ 17 h 101"/>
                    <a:gd name="T24" fmla="*/ 31 w 75"/>
                    <a:gd name="T25" fmla="*/ 14 h 101"/>
                    <a:gd name="T26" fmla="*/ 33 w 75"/>
                    <a:gd name="T27" fmla="*/ 15 h 101"/>
                    <a:gd name="T28" fmla="*/ 37 w 75"/>
                    <a:gd name="T29" fmla="*/ 11 h 101"/>
                    <a:gd name="T30" fmla="*/ 42 w 75"/>
                    <a:gd name="T31" fmla="*/ 10 h 101"/>
                    <a:gd name="T32" fmla="*/ 47 w 75"/>
                    <a:gd name="T33" fmla="*/ 8 h 101"/>
                    <a:gd name="T34" fmla="*/ 52 w 75"/>
                    <a:gd name="T35" fmla="*/ 10 h 101"/>
                    <a:gd name="T36" fmla="*/ 59 w 75"/>
                    <a:gd name="T37" fmla="*/ 12 h 101"/>
                    <a:gd name="T38" fmla="*/ 65 w 75"/>
                    <a:gd name="T39" fmla="*/ 15 h 101"/>
                    <a:gd name="T40" fmla="*/ 71 w 75"/>
                    <a:gd name="T41" fmla="*/ 20 h 101"/>
                    <a:gd name="T42" fmla="*/ 67 w 75"/>
                    <a:gd name="T43" fmla="*/ 14 h 101"/>
                    <a:gd name="T44" fmla="*/ 64 w 75"/>
                    <a:gd name="T45" fmla="*/ 13 h 101"/>
                    <a:gd name="T46" fmla="*/ 59 w 75"/>
                    <a:gd name="T47" fmla="*/ 7 h 101"/>
                    <a:gd name="T48" fmla="*/ 41 w 75"/>
                    <a:gd name="T49" fmla="*/ 1 h 101"/>
                    <a:gd name="T50" fmla="*/ 30 w 75"/>
                    <a:gd name="T51" fmla="*/ 6 h 101"/>
                    <a:gd name="T52" fmla="*/ 26 w 75"/>
                    <a:gd name="T53" fmla="*/ 8 h 101"/>
                    <a:gd name="T54" fmla="*/ 23 w 75"/>
                    <a:gd name="T55" fmla="*/ 11 h 101"/>
                    <a:gd name="T56" fmla="*/ 18 w 75"/>
                    <a:gd name="T57" fmla="*/ 16 h 101"/>
                    <a:gd name="T58" fmla="*/ 8 w 75"/>
                    <a:gd name="T59" fmla="*/ 30 h 101"/>
                    <a:gd name="T60" fmla="*/ 8 w 75"/>
                    <a:gd name="T61" fmla="*/ 38 h 101"/>
                    <a:gd name="T62" fmla="*/ 6 w 75"/>
                    <a:gd name="T63" fmla="*/ 46 h 101"/>
                    <a:gd name="T64" fmla="*/ 2 w 75"/>
                    <a:gd name="T65" fmla="*/ 55 h 101"/>
                    <a:gd name="T66" fmla="*/ 4 w 75"/>
                    <a:gd name="T67" fmla="*/ 65 h 101"/>
                    <a:gd name="T68" fmla="*/ 6 w 75"/>
                    <a:gd name="T69" fmla="*/ 76 h 101"/>
                    <a:gd name="T70" fmla="*/ 12 w 75"/>
                    <a:gd name="T71" fmla="*/ 88 h 101"/>
                    <a:gd name="T72" fmla="*/ 21 w 75"/>
                    <a:gd name="T73" fmla="*/ 93 h 101"/>
                    <a:gd name="T74" fmla="*/ 35 w 75"/>
                    <a:gd name="T75" fmla="*/ 100 h 101"/>
                    <a:gd name="T76" fmla="*/ 40 w 75"/>
                    <a:gd name="T77" fmla="*/ 100 h 101"/>
                    <a:gd name="T78" fmla="*/ 53 w 75"/>
                    <a:gd name="T79" fmla="*/ 93 h 101"/>
                    <a:gd name="T80" fmla="*/ 64 w 75"/>
                    <a:gd name="T81" fmla="*/ 84 h 101"/>
                    <a:gd name="T82" fmla="*/ 74 w 75"/>
                    <a:gd name="T83" fmla="*/ 66 h 101"/>
                    <a:gd name="T84" fmla="*/ 74 w 75"/>
                    <a:gd name="T85" fmla="*/ 61 h 101"/>
                    <a:gd name="T86" fmla="*/ 63 w 75"/>
                    <a:gd name="T87" fmla="*/ 72 h 101"/>
                    <a:gd name="T88" fmla="*/ 60 w 75"/>
                    <a:gd name="T89" fmla="*/ 77 h 101"/>
                    <a:gd name="T90" fmla="*/ 54 w 75"/>
                    <a:gd name="T91" fmla="*/ 85 h 101"/>
                    <a:gd name="T92" fmla="*/ 48 w 75"/>
                    <a:gd name="T93" fmla="*/ 91 h 101"/>
                    <a:gd name="T94" fmla="*/ 43 w 75"/>
                    <a:gd name="T95" fmla="*/ 94 h 101"/>
                    <a:gd name="T96" fmla="*/ 38 w 75"/>
                    <a:gd name="T97" fmla="*/ 93 h 101"/>
                    <a:gd name="T98" fmla="*/ 33 w 75"/>
                    <a:gd name="T99" fmla="*/ 93 h 101"/>
                    <a:gd name="T100" fmla="*/ 29 w 75"/>
                    <a:gd name="T101" fmla="*/ 90 h 101"/>
                    <a:gd name="T102" fmla="*/ 23 w 75"/>
                    <a:gd name="T103" fmla="*/ 89 h 101"/>
                    <a:gd name="T104" fmla="*/ 20 w 75"/>
                    <a:gd name="T105" fmla="*/ 86 h 101"/>
                    <a:gd name="T106" fmla="*/ 20 w 75"/>
                    <a:gd name="T107" fmla="*/ 84 h 101"/>
                    <a:gd name="T108" fmla="*/ 16 w 75"/>
                    <a:gd name="T109" fmla="*/ 79 h 101"/>
                    <a:gd name="T110" fmla="*/ 13 w 75"/>
                    <a:gd name="T111" fmla="*/ 72 h 101"/>
                    <a:gd name="T112" fmla="*/ 12 w 75"/>
                    <a:gd name="T113" fmla="*/ 36 h 101"/>
                    <a:gd name="T114" fmla="*/ 64 w 75"/>
                    <a:gd name="T115"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01">
                      <a:moveTo>
                        <a:pt x="13" y="72"/>
                      </a:moveTo>
                      <a:cubicBezTo>
                        <a:pt x="14" y="71"/>
                        <a:pt x="14" y="71"/>
                        <a:pt x="14" y="71"/>
                      </a:cubicBezTo>
                      <a:cubicBezTo>
                        <a:pt x="15" y="71"/>
                        <a:pt x="15" y="72"/>
                        <a:pt x="16" y="71"/>
                      </a:cubicBezTo>
                      <a:cubicBezTo>
                        <a:pt x="13" y="72"/>
                        <a:pt x="14" y="68"/>
                        <a:pt x="12" y="68"/>
                      </a:cubicBezTo>
                      <a:cubicBezTo>
                        <a:pt x="12" y="68"/>
                        <a:pt x="12" y="68"/>
                        <a:pt x="12" y="68"/>
                      </a:cubicBezTo>
                      <a:cubicBezTo>
                        <a:pt x="12" y="68"/>
                        <a:pt x="12" y="68"/>
                        <a:pt x="12" y="68"/>
                      </a:cubicBezTo>
                      <a:cubicBezTo>
                        <a:pt x="13" y="66"/>
                        <a:pt x="10" y="67"/>
                        <a:pt x="11" y="66"/>
                      </a:cubicBezTo>
                      <a:cubicBezTo>
                        <a:pt x="11" y="65"/>
                        <a:pt x="11" y="65"/>
                        <a:pt x="11" y="65"/>
                      </a:cubicBezTo>
                      <a:cubicBezTo>
                        <a:pt x="11" y="64"/>
                        <a:pt x="11" y="64"/>
                        <a:pt x="11" y="64"/>
                      </a:cubicBezTo>
                      <a:cubicBezTo>
                        <a:pt x="11" y="64"/>
                        <a:pt x="11" y="64"/>
                        <a:pt x="11" y="64"/>
                      </a:cubicBezTo>
                      <a:cubicBezTo>
                        <a:pt x="11" y="62"/>
                        <a:pt x="11" y="62"/>
                        <a:pt x="11" y="62"/>
                      </a:cubicBezTo>
                      <a:cubicBezTo>
                        <a:pt x="11" y="62"/>
                        <a:pt x="11" y="62"/>
                        <a:pt x="11" y="62"/>
                      </a:cubicBezTo>
                      <a:cubicBezTo>
                        <a:pt x="10" y="62"/>
                        <a:pt x="10" y="61"/>
                        <a:pt x="9" y="61"/>
                      </a:cubicBezTo>
                      <a:cubicBezTo>
                        <a:pt x="10" y="61"/>
                        <a:pt x="10" y="61"/>
                        <a:pt x="10" y="61"/>
                      </a:cubicBezTo>
                      <a:cubicBezTo>
                        <a:pt x="9" y="60"/>
                        <a:pt x="9" y="60"/>
                        <a:pt x="9" y="60"/>
                      </a:cubicBezTo>
                      <a:cubicBezTo>
                        <a:pt x="10" y="60"/>
                        <a:pt x="11" y="61"/>
                        <a:pt x="10" y="61"/>
                      </a:cubicBezTo>
                      <a:cubicBezTo>
                        <a:pt x="13" y="60"/>
                        <a:pt x="10" y="60"/>
                        <a:pt x="11" y="58"/>
                      </a:cubicBezTo>
                      <a:cubicBezTo>
                        <a:pt x="12" y="59"/>
                        <a:pt x="12" y="59"/>
                        <a:pt x="12" y="59"/>
                      </a:cubicBezTo>
                      <a:cubicBezTo>
                        <a:pt x="13" y="59"/>
                        <a:pt x="12" y="58"/>
                        <a:pt x="13" y="57"/>
                      </a:cubicBezTo>
                      <a:cubicBezTo>
                        <a:pt x="13" y="57"/>
                        <a:pt x="11" y="59"/>
                        <a:pt x="10" y="58"/>
                      </a:cubicBezTo>
                      <a:cubicBezTo>
                        <a:pt x="11" y="58"/>
                        <a:pt x="11" y="57"/>
                        <a:pt x="10" y="57"/>
                      </a:cubicBezTo>
                      <a:cubicBezTo>
                        <a:pt x="11" y="57"/>
                        <a:pt x="11" y="56"/>
                        <a:pt x="11" y="55"/>
                      </a:cubicBezTo>
                      <a:cubicBezTo>
                        <a:pt x="12" y="55"/>
                        <a:pt x="12" y="55"/>
                        <a:pt x="12" y="55"/>
                      </a:cubicBezTo>
                      <a:cubicBezTo>
                        <a:pt x="12" y="55"/>
                        <a:pt x="11" y="55"/>
                        <a:pt x="11" y="54"/>
                      </a:cubicBezTo>
                      <a:cubicBezTo>
                        <a:pt x="11" y="53"/>
                        <a:pt x="12" y="53"/>
                        <a:pt x="13" y="53"/>
                      </a:cubicBezTo>
                      <a:cubicBezTo>
                        <a:pt x="13" y="52"/>
                        <a:pt x="11" y="54"/>
                        <a:pt x="11" y="52"/>
                      </a:cubicBezTo>
                      <a:cubicBezTo>
                        <a:pt x="11" y="51"/>
                        <a:pt x="11" y="50"/>
                        <a:pt x="11" y="49"/>
                      </a:cubicBezTo>
                      <a:cubicBezTo>
                        <a:pt x="11" y="48"/>
                        <a:pt x="11" y="49"/>
                        <a:pt x="12" y="49"/>
                      </a:cubicBezTo>
                      <a:cubicBezTo>
                        <a:pt x="11" y="48"/>
                        <a:pt x="11" y="48"/>
                        <a:pt x="11" y="48"/>
                      </a:cubicBezTo>
                      <a:cubicBezTo>
                        <a:pt x="11" y="48"/>
                        <a:pt x="11" y="48"/>
                        <a:pt x="11" y="48"/>
                      </a:cubicBezTo>
                      <a:cubicBezTo>
                        <a:pt x="11" y="47"/>
                        <a:pt x="10" y="48"/>
                        <a:pt x="10" y="47"/>
                      </a:cubicBezTo>
                      <a:cubicBezTo>
                        <a:pt x="9" y="46"/>
                        <a:pt x="12" y="45"/>
                        <a:pt x="11" y="43"/>
                      </a:cubicBezTo>
                      <a:cubicBezTo>
                        <a:pt x="12" y="43"/>
                        <a:pt x="12" y="44"/>
                        <a:pt x="12" y="44"/>
                      </a:cubicBezTo>
                      <a:cubicBezTo>
                        <a:pt x="12" y="42"/>
                        <a:pt x="12" y="42"/>
                        <a:pt x="11" y="41"/>
                      </a:cubicBezTo>
                      <a:cubicBezTo>
                        <a:pt x="12" y="40"/>
                        <a:pt x="12" y="40"/>
                        <a:pt x="12" y="40"/>
                      </a:cubicBezTo>
                      <a:cubicBezTo>
                        <a:pt x="11" y="40"/>
                        <a:pt x="10" y="39"/>
                        <a:pt x="10" y="38"/>
                      </a:cubicBezTo>
                      <a:cubicBezTo>
                        <a:pt x="9" y="38"/>
                        <a:pt x="9" y="38"/>
                        <a:pt x="9" y="38"/>
                      </a:cubicBezTo>
                      <a:cubicBezTo>
                        <a:pt x="9" y="36"/>
                        <a:pt x="9" y="36"/>
                        <a:pt x="9" y="36"/>
                      </a:cubicBezTo>
                      <a:cubicBezTo>
                        <a:pt x="9" y="36"/>
                        <a:pt x="9" y="36"/>
                        <a:pt x="10" y="37"/>
                      </a:cubicBezTo>
                      <a:cubicBezTo>
                        <a:pt x="9" y="37"/>
                        <a:pt x="9" y="37"/>
                        <a:pt x="9" y="36"/>
                      </a:cubicBezTo>
                      <a:cubicBezTo>
                        <a:pt x="10" y="36"/>
                        <a:pt x="10" y="37"/>
                        <a:pt x="11" y="37"/>
                      </a:cubicBezTo>
                      <a:cubicBezTo>
                        <a:pt x="11" y="37"/>
                        <a:pt x="10" y="37"/>
                        <a:pt x="10" y="38"/>
                      </a:cubicBezTo>
                      <a:cubicBezTo>
                        <a:pt x="11" y="38"/>
                        <a:pt x="11" y="39"/>
                        <a:pt x="12" y="39"/>
                      </a:cubicBezTo>
                      <a:cubicBezTo>
                        <a:pt x="12" y="39"/>
                        <a:pt x="12" y="38"/>
                        <a:pt x="12" y="38"/>
                      </a:cubicBezTo>
                      <a:cubicBezTo>
                        <a:pt x="12" y="38"/>
                        <a:pt x="12" y="39"/>
                        <a:pt x="12" y="39"/>
                      </a:cubicBezTo>
                      <a:cubicBezTo>
                        <a:pt x="12" y="39"/>
                        <a:pt x="12" y="38"/>
                        <a:pt x="12" y="38"/>
                      </a:cubicBezTo>
                      <a:cubicBezTo>
                        <a:pt x="13" y="38"/>
                        <a:pt x="13" y="38"/>
                        <a:pt x="13" y="38"/>
                      </a:cubicBezTo>
                      <a:cubicBezTo>
                        <a:pt x="13" y="38"/>
                        <a:pt x="13" y="38"/>
                        <a:pt x="13" y="38"/>
                      </a:cubicBezTo>
                      <a:cubicBezTo>
                        <a:pt x="13" y="38"/>
                        <a:pt x="14" y="36"/>
                        <a:pt x="14" y="36"/>
                      </a:cubicBezTo>
                      <a:cubicBezTo>
                        <a:pt x="14" y="34"/>
                        <a:pt x="12" y="32"/>
                        <a:pt x="13" y="30"/>
                      </a:cubicBezTo>
                      <a:cubicBezTo>
                        <a:pt x="14" y="31"/>
                        <a:pt x="14" y="31"/>
                        <a:pt x="15" y="31"/>
                      </a:cubicBezTo>
                      <a:cubicBezTo>
                        <a:pt x="14" y="31"/>
                        <a:pt x="15" y="33"/>
                        <a:pt x="14" y="34"/>
                      </a:cubicBezTo>
                      <a:cubicBezTo>
                        <a:pt x="15" y="34"/>
                        <a:pt x="15" y="34"/>
                        <a:pt x="15" y="34"/>
                      </a:cubicBezTo>
                      <a:cubicBezTo>
                        <a:pt x="15" y="34"/>
                        <a:pt x="15" y="32"/>
                        <a:pt x="15" y="32"/>
                      </a:cubicBezTo>
                      <a:cubicBezTo>
                        <a:pt x="16" y="32"/>
                        <a:pt x="16" y="32"/>
                        <a:pt x="17" y="32"/>
                      </a:cubicBezTo>
                      <a:cubicBezTo>
                        <a:pt x="15" y="31"/>
                        <a:pt x="16" y="30"/>
                        <a:pt x="16" y="29"/>
                      </a:cubicBezTo>
                      <a:cubicBezTo>
                        <a:pt x="17" y="29"/>
                        <a:pt x="17" y="29"/>
                        <a:pt x="17" y="30"/>
                      </a:cubicBezTo>
                      <a:cubicBezTo>
                        <a:pt x="18" y="30"/>
                        <a:pt x="15" y="28"/>
                        <a:pt x="17" y="27"/>
                      </a:cubicBezTo>
                      <a:cubicBezTo>
                        <a:pt x="17" y="28"/>
                        <a:pt x="17" y="28"/>
                        <a:pt x="17" y="28"/>
                      </a:cubicBezTo>
                      <a:cubicBezTo>
                        <a:pt x="17" y="27"/>
                        <a:pt x="18" y="26"/>
                        <a:pt x="18" y="27"/>
                      </a:cubicBezTo>
                      <a:cubicBezTo>
                        <a:pt x="18" y="27"/>
                        <a:pt x="18" y="27"/>
                        <a:pt x="18" y="27"/>
                      </a:cubicBezTo>
                      <a:cubicBezTo>
                        <a:pt x="19" y="26"/>
                        <a:pt x="21" y="23"/>
                        <a:pt x="20" y="22"/>
                      </a:cubicBezTo>
                      <a:cubicBezTo>
                        <a:pt x="20" y="22"/>
                        <a:pt x="21" y="23"/>
                        <a:pt x="22" y="23"/>
                      </a:cubicBezTo>
                      <a:cubicBezTo>
                        <a:pt x="22" y="23"/>
                        <a:pt x="21" y="22"/>
                        <a:pt x="21" y="20"/>
                      </a:cubicBezTo>
                      <a:cubicBezTo>
                        <a:pt x="20" y="19"/>
                        <a:pt x="20" y="17"/>
                        <a:pt x="20" y="17"/>
                      </a:cubicBezTo>
                      <a:cubicBezTo>
                        <a:pt x="20" y="18"/>
                        <a:pt x="23" y="20"/>
                        <a:pt x="23" y="21"/>
                      </a:cubicBezTo>
                      <a:cubicBezTo>
                        <a:pt x="23" y="21"/>
                        <a:pt x="24" y="21"/>
                        <a:pt x="24" y="20"/>
                      </a:cubicBezTo>
                      <a:cubicBezTo>
                        <a:pt x="24" y="20"/>
                        <a:pt x="22" y="19"/>
                        <a:pt x="23" y="19"/>
                      </a:cubicBezTo>
                      <a:cubicBezTo>
                        <a:pt x="24" y="19"/>
                        <a:pt x="24" y="19"/>
                        <a:pt x="25" y="19"/>
                      </a:cubicBezTo>
                      <a:cubicBezTo>
                        <a:pt x="25" y="19"/>
                        <a:pt x="24" y="17"/>
                        <a:pt x="24" y="17"/>
                      </a:cubicBezTo>
                      <a:cubicBezTo>
                        <a:pt x="24" y="17"/>
                        <a:pt x="26" y="18"/>
                        <a:pt x="26" y="19"/>
                      </a:cubicBezTo>
                      <a:cubicBezTo>
                        <a:pt x="26" y="19"/>
                        <a:pt x="26" y="18"/>
                        <a:pt x="26" y="17"/>
                      </a:cubicBezTo>
                      <a:cubicBezTo>
                        <a:pt x="26" y="17"/>
                        <a:pt x="26" y="16"/>
                        <a:pt x="26" y="16"/>
                      </a:cubicBezTo>
                      <a:cubicBezTo>
                        <a:pt x="25" y="17"/>
                        <a:pt x="27" y="17"/>
                        <a:pt x="27" y="18"/>
                      </a:cubicBezTo>
                      <a:cubicBezTo>
                        <a:pt x="27" y="17"/>
                        <a:pt x="28" y="17"/>
                        <a:pt x="29" y="16"/>
                      </a:cubicBezTo>
                      <a:cubicBezTo>
                        <a:pt x="28" y="16"/>
                        <a:pt x="28" y="16"/>
                        <a:pt x="28" y="16"/>
                      </a:cubicBezTo>
                      <a:cubicBezTo>
                        <a:pt x="29" y="16"/>
                        <a:pt x="27" y="13"/>
                        <a:pt x="29" y="12"/>
                      </a:cubicBezTo>
                      <a:cubicBezTo>
                        <a:pt x="29" y="13"/>
                        <a:pt x="30" y="15"/>
                        <a:pt x="31" y="14"/>
                      </a:cubicBezTo>
                      <a:cubicBezTo>
                        <a:pt x="31" y="13"/>
                        <a:pt x="30" y="9"/>
                        <a:pt x="31" y="7"/>
                      </a:cubicBezTo>
                      <a:cubicBezTo>
                        <a:pt x="32" y="8"/>
                        <a:pt x="32" y="8"/>
                        <a:pt x="32" y="8"/>
                      </a:cubicBezTo>
                      <a:cubicBezTo>
                        <a:pt x="33" y="7"/>
                        <a:pt x="33" y="7"/>
                        <a:pt x="33" y="7"/>
                      </a:cubicBezTo>
                      <a:cubicBezTo>
                        <a:pt x="33" y="8"/>
                        <a:pt x="32" y="12"/>
                        <a:pt x="32" y="14"/>
                      </a:cubicBezTo>
                      <a:cubicBezTo>
                        <a:pt x="33" y="14"/>
                        <a:pt x="32" y="15"/>
                        <a:pt x="33" y="14"/>
                      </a:cubicBezTo>
                      <a:cubicBezTo>
                        <a:pt x="34" y="15"/>
                        <a:pt x="33" y="15"/>
                        <a:pt x="33" y="15"/>
                      </a:cubicBezTo>
                      <a:cubicBezTo>
                        <a:pt x="33" y="15"/>
                        <a:pt x="35" y="15"/>
                        <a:pt x="35" y="15"/>
                      </a:cubicBezTo>
                      <a:cubicBezTo>
                        <a:pt x="34" y="14"/>
                        <a:pt x="36" y="13"/>
                        <a:pt x="36" y="12"/>
                      </a:cubicBezTo>
                      <a:cubicBezTo>
                        <a:pt x="36" y="12"/>
                        <a:pt x="34" y="14"/>
                        <a:pt x="34" y="14"/>
                      </a:cubicBezTo>
                      <a:cubicBezTo>
                        <a:pt x="33" y="13"/>
                        <a:pt x="34" y="10"/>
                        <a:pt x="35" y="10"/>
                      </a:cubicBezTo>
                      <a:cubicBezTo>
                        <a:pt x="36" y="10"/>
                        <a:pt x="36" y="12"/>
                        <a:pt x="36" y="13"/>
                      </a:cubicBezTo>
                      <a:cubicBezTo>
                        <a:pt x="36" y="12"/>
                        <a:pt x="37" y="11"/>
                        <a:pt x="37" y="11"/>
                      </a:cubicBezTo>
                      <a:cubicBezTo>
                        <a:pt x="37" y="12"/>
                        <a:pt x="37" y="12"/>
                        <a:pt x="37" y="12"/>
                      </a:cubicBezTo>
                      <a:cubicBezTo>
                        <a:pt x="38" y="13"/>
                        <a:pt x="38" y="10"/>
                        <a:pt x="39" y="11"/>
                      </a:cubicBezTo>
                      <a:cubicBezTo>
                        <a:pt x="40" y="11"/>
                        <a:pt x="41" y="13"/>
                        <a:pt x="40" y="12"/>
                      </a:cubicBezTo>
                      <a:cubicBezTo>
                        <a:pt x="40" y="11"/>
                        <a:pt x="39" y="6"/>
                        <a:pt x="39" y="5"/>
                      </a:cubicBezTo>
                      <a:cubicBezTo>
                        <a:pt x="39" y="5"/>
                        <a:pt x="41" y="6"/>
                        <a:pt x="42" y="7"/>
                      </a:cubicBezTo>
                      <a:cubicBezTo>
                        <a:pt x="43" y="8"/>
                        <a:pt x="41" y="10"/>
                        <a:pt x="42" y="10"/>
                      </a:cubicBezTo>
                      <a:cubicBezTo>
                        <a:pt x="42" y="10"/>
                        <a:pt x="42" y="10"/>
                        <a:pt x="42" y="10"/>
                      </a:cubicBezTo>
                      <a:cubicBezTo>
                        <a:pt x="43" y="10"/>
                        <a:pt x="42" y="11"/>
                        <a:pt x="43" y="10"/>
                      </a:cubicBezTo>
                      <a:cubicBezTo>
                        <a:pt x="43" y="9"/>
                        <a:pt x="45" y="11"/>
                        <a:pt x="43" y="9"/>
                      </a:cubicBezTo>
                      <a:cubicBezTo>
                        <a:pt x="44" y="9"/>
                        <a:pt x="44" y="10"/>
                        <a:pt x="45" y="10"/>
                      </a:cubicBezTo>
                      <a:cubicBezTo>
                        <a:pt x="45" y="9"/>
                        <a:pt x="46" y="7"/>
                        <a:pt x="47" y="7"/>
                      </a:cubicBezTo>
                      <a:cubicBezTo>
                        <a:pt x="47" y="7"/>
                        <a:pt x="47" y="7"/>
                        <a:pt x="47" y="8"/>
                      </a:cubicBezTo>
                      <a:cubicBezTo>
                        <a:pt x="49" y="8"/>
                        <a:pt x="50" y="9"/>
                        <a:pt x="52" y="9"/>
                      </a:cubicBezTo>
                      <a:cubicBezTo>
                        <a:pt x="52" y="10"/>
                        <a:pt x="52" y="10"/>
                        <a:pt x="52" y="11"/>
                      </a:cubicBezTo>
                      <a:cubicBezTo>
                        <a:pt x="52" y="11"/>
                        <a:pt x="53" y="10"/>
                        <a:pt x="53" y="10"/>
                      </a:cubicBezTo>
                      <a:cubicBezTo>
                        <a:pt x="53" y="12"/>
                        <a:pt x="52" y="10"/>
                        <a:pt x="52" y="12"/>
                      </a:cubicBezTo>
                      <a:cubicBezTo>
                        <a:pt x="52" y="11"/>
                        <a:pt x="54" y="11"/>
                        <a:pt x="55" y="11"/>
                      </a:cubicBezTo>
                      <a:cubicBezTo>
                        <a:pt x="55" y="10"/>
                        <a:pt x="53" y="10"/>
                        <a:pt x="52" y="10"/>
                      </a:cubicBezTo>
                      <a:cubicBezTo>
                        <a:pt x="53" y="9"/>
                        <a:pt x="55" y="8"/>
                        <a:pt x="57" y="8"/>
                      </a:cubicBezTo>
                      <a:cubicBezTo>
                        <a:pt x="58" y="9"/>
                        <a:pt x="57" y="9"/>
                        <a:pt x="57" y="9"/>
                      </a:cubicBezTo>
                      <a:cubicBezTo>
                        <a:pt x="60" y="11"/>
                        <a:pt x="61" y="9"/>
                        <a:pt x="62" y="11"/>
                      </a:cubicBezTo>
                      <a:cubicBezTo>
                        <a:pt x="62" y="12"/>
                        <a:pt x="61" y="13"/>
                        <a:pt x="61" y="13"/>
                      </a:cubicBezTo>
                      <a:cubicBezTo>
                        <a:pt x="60" y="13"/>
                        <a:pt x="60" y="12"/>
                        <a:pt x="59" y="11"/>
                      </a:cubicBezTo>
                      <a:cubicBezTo>
                        <a:pt x="59" y="12"/>
                        <a:pt x="59" y="12"/>
                        <a:pt x="59" y="12"/>
                      </a:cubicBezTo>
                      <a:cubicBezTo>
                        <a:pt x="59" y="12"/>
                        <a:pt x="58" y="12"/>
                        <a:pt x="58" y="11"/>
                      </a:cubicBezTo>
                      <a:cubicBezTo>
                        <a:pt x="58" y="12"/>
                        <a:pt x="59" y="13"/>
                        <a:pt x="60" y="14"/>
                      </a:cubicBezTo>
                      <a:cubicBezTo>
                        <a:pt x="61" y="14"/>
                        <a:pt x="62" y="16"/>
                        <a:pt x="62" y="17"/>
                      </a:cubicBezTo>
                      <a:cubicBezTo>
                        <a:pt x="63" y="17"/>
                        <a:pt x="64" y="17"/>
                        <a:pt x="64" y="16"/>
                      </a:cubicBezTo>
                      <a:cubicBezTo>
                        <a:pt x="63" y="16"/>
                        <a:pt x="63" y="16"/>
                        <a:pt x="63" y="16"/>
                      </a:cubicBezTo>
                      <a:cubicBezTo>
                        <a:pt x="63" y="15"/>
                        <a:pt x="65" y="16"/>
                        <a:pt x="65" y="15"/>
                      </a:cubicBezTo>
                      <a:cubicBezTo>
                        <a:pt x="66" y="16"/>
                        <a:pt x="67" y="16"/>
                        <a:pt x="67" y="17"/>
                      </a:cubicBezTo>
                      <a:cubicBezTo>
                        <a:pt x="67" y="18"/>
                        <a:pt x="67" y="18"/>
                        <a:pt x="67" y="18"/>
                      </a:cubicBezTo>
                      <a:cubicBezTo>
                        <a:pt x="67" y="18"/>
                        <a:pt x="67" y="17"/>
                        <a:pt x="66" y="17"/>
                      </a:cubicBezTo>
                      <a:cubicBezTo>
                        <a:pt x="67" y="17"/>
                        <a:pt x="66" y="20"/>
                        <a:pt x="68" y="19"/>
                      </a:cubicBezTo>
                      <a:cubicBezTo>
                        <a:pt x="68" y="18"/>
                        <a:pt x="68" y="18"/>
                        <a:pt x="68" y="18"/>
                      </a:cubicBezTo>
                      <a:cubicBezTo>
                        <a:pt x="69" y="18"/>
                        <a:pt x="70" y="19"/>
                        <a:pt x="71" y="20"/>
                      </a:cubicBezTo>
                      <a:cubicBezTo>
                        <a:pt x="72" y="19"/>
                        <a:pt x="71" y="20"/>
                        <a:pt x="71" y="19"/>
                      </a:cubicBezTo>
                      <a:cubicBezTo>
                        <a:pt x="70" y="20"/>
                        <a:pt x="70" y="16"/>
                        <a:pt x="69" y="18"/>
                      </a:cubicBezTo>
                      <a:cubicBezTo>
                        <a:pt x="70" y="16"/>
                        <a:pt x="68" y="16"/>
                        <a:pt x="69" y="14"/>
                      </a:cubicBezTo>
                      <a:cubicBezTo>
                        <a:pt x="68" y="15"/>
                        <a:pt x="68" y="15"/>
                        <a:pt x="68" y="14"/>
                      </a:cubicBezTo>
                      <a:cubicBezTo>
                        <a:pt x="68" y="14"/>
                        <a:pt x="68" y="14"/>
                        <a:pt x="67" y="14"/>
                      </a:cubicBezTo>
                      <a:cubicBezTo>
                        <a:pt x="67" y="14"/>
                        <a:pt x="67" y="14"/>
                        <a:pt x="67" y="14"/>
                      </a:cubicBezTo>
                      <a:cubicBezTo>
                        <a:pt x="67" y="14"/>
                        <a:pt x="67" y="14"/>
                        <a:pt x="67" y="14"/>
                      </a:cubicBezTo>
                      <a:cubicBezTo>
                        <a:pt x="67" y="14"/>
                        <a:pt x="67" y="14"/>
                        <a:pt x="67" y="14"/>
                      </a:cubicBezTo>
                      <a:cubicBezTo>
                        <a:pt x="67" y="14"/>
                        <a:pt x="67" y="15"/>
                        <a:pt x="67" y="15"/>
                      </a:cubicBezTo>
                      <a:cubicBezTo>
                        <a:pt x="66" y="15"/>
                        <a:pt x="65" y="14"/>
                        <a:pt x="65" y="14"/>
                      </a:cubicBezTo>
                      <a:cubicBezTo>
                        <a:pt x="64" y="13"/>
                        <a:pt x="65" y="14"/>
                        <a:pt x="65" y="13"/>
                      </a:cubicBezTo>
                      <a:cubicBezTo>
                        <a:pt x="64" y="13"/>
                        <a:pt x="64" y="13"/>
                        <a:pt x="64" y="13"/>
                      </a:cubicBezTo>
                      <a:cubicBezTo>
                        <a:pt x="65" y="12"/>
                        <a:pt x="64" y="11"/>
                        <a:pt x="65" y="12"/>
                      </a:cubicBezTo>
                      <a:cubicBezTo>
                        <a:pt x="64" y="10"/>
                        <a:pt x="64" y="10"/>
                        <a:pt x="64" y="10"/>
                      </a:cubicBezTo>
                      <a:cubicBezTo>
                        <a:pt x="64" y="10"/>
                        <a:pt x="63" y="9"/>
                        <a:pt x="62" y="9"/>
                      </a:cubicBezTo>
                      <a:cubicBezTo>
                        <a:pt x="62" y="8"/>
                        <a:pt x="61" y="8"/>
                        <a:pt x="61" y="8"/>
                      </a:cubicBezTo>
                      <a:cubicBezTo>
                        <a:pt x="61" y="8"/>
                        <a:pt x="61" y="8"/>
                        <a:pt x="60" y="8"/>
                      </a:cubicBezTo>
                      <a:cubicBezTo>
                        <a:pt x="60" y="7"/>
                        <a:pt x="59" y="7"/>
                        <a:pt x="59" y="7"/>
                      </a:cubicBezTo>
                      <a:cubicBezTo>
                        <a:pt x="59" y="7"/>
                        <a:pt x="59" y="7"/>
                        <a:pt x="59" y="7"/>
                      </a:cubicBezTo>
                      <a:cubicBezTo>
                        <a:pt x="58" y="6"/>
                        <a:pt x="55" y="6"/>
                        <a:pt x="53" y="4"/>
                      </a:cubicBezTo>
                      <a:cubicBezTo>
                        <a:pt x="52" y="4"/>
                        <a:pt x="52" y="4"/>
                        <a:pt x="51" y="3"/>
                      </a:cubicBezTo>
                      <a:cubicBezTo>
                        <a:pt x="50" y="3"/>
                        <a:pt x="50" y="3"/>
                        <a:pt x="50" y="3"/>
                      </a:cubicBezTo>
                      <a:cubicBezTo>
                        <a:pt x="49" y="3"/>
                        <a:pt x="48" y="2"/>
                        <a:pt x="47" y="2"/>
                      </a:cubicBezTo>
                      <a:cubicBezTo>
                        <a:pt x="46" y="0"/>
                        <a:pt x="42" y="2"/>
                        <a:pt x="41" y="1"/>
                      </a:cubicBezTo>
                      <a:cubicBezTo>
                        <a:pt x="41" y="2"/>
                        <a:pt x="41" y="2"/>
                        <a:pt x="41" y="2"/>
                      </a:cubicBezTo>
                      <a:cubicBezTo>
                        <a:pt x="40" y="2"/>
                        <a:pt x="39" y="3"/>
                        <a:pt x="37" y="4"/>
                      </a:cubicBezTo>
                      <a:cubicBezTo>
                        <a:pt x="38" y="4"/>
                        <a:pt x="38" y="4"/>
                        <a:pt x="38" y="4"/>
                      </a:cubicBezTo>
                      <a:cubicBezTo>
                        <a:pt x="37" y="5"/>
                        <a:pt x="34" y="4"/>
                        <a:pt x="33" y="5"/>
                      </a:cubicBezTo>
                      <a:cubicBezTo>
                        <a:pt x="33" y="5"/>
                        <a:pt x="33" y="5"/>
                        <a:pt x="34" y="5"/>
                      </a:cubicBezTo>
                      <a:cubicBezTo>
                        <a:pt x="32" y="4"/>
                        <a:pt x="31" y="5"/>
                        <a:pt x="30" y="6"/>
                      </a:cubicBezTo>
                      <a:cubicBezTo>
                        <a:pt x="30" y="7"/>
                        <a:pt x="29" y="8"/>
                        <a:pt x="28" y="8"/>
                      </a:cubicBezTo>
                      <a:cubicBezTo>
                        <a:pt x="27" y="8"/>
                        <a:pt x="27" y="8"/>
                        <a:pt x="27" y="8"/>
                      </a:cubicBezTo>
                      <a:cubicBezTo>
                        <a:pt x="27" y="8"/>
                        <a:pt x="27" y="8"/>
                        <a:pt x="27" y="8"/>
                      </a:cubicBezTo>
                      <a:cubicBezTo>
                        <a:pt x="27" y="8"/>
                        <a:pt x="27" y="8"/>
                        <a:pt x="27" y="8"/>
                      </a:cubicBezTo>
                      <a:cubicBezTo>
                        <a:pt x="26" y="8"/>
                        <a:pt x="26" y="8"/>
                        <a:pt x="26" y="8"/>
                      </a:cubicBezTo>
                      <a:cubicBezTo>
                        <a:pt x="26" y="8"/>
                        <a:pt x="26" y="8"/>
                        <a:pt x="26" y="8"/>
                      </a:cubicBezTo>
                      <a:cubicBezTo>
                        <a:pt x="26" y="9"/>
                        <a:pt x="26" y="9"/>
                        <a:pt x="25" y="9"/>
                      </a:cubicBezTo>
                      <a:cubicBezTo>
                        <a:pt x="25" y="9"/>
                        <a:pt x="25" y="9"/>
                        <a:pt x="25" y="9"/>
                      </a:cubicBezTo>
                      <a:cubicBezTo>
                        <a:pt x="25" y="9"/>
                        <a:pt x="25" y="9"/>
                        <a:pt x="25" y="9"/>
                      </a:cubicBezTo>
                      <a:cubicBezTo>
                        <a:pt x="24" y="9"/>
                        <a:pt x="24" y="10"/>
                        <a:pt x="25" y="10"/>
                      </a:cubicBezTo>
                      <a:cubicBezTo>
                        <a:pt x="25" y="10"/>
                        <a:pt x="25" y="11"/>
                        <a:pt x="25" y="11"/>
                      </a:cubicBezTo>
                      <a:cubicBezTo>
                        <a:pt x="24" y="10"/>
                        <a:pt x="24" y="12"/>
                        <a:pt x="23" y="11"/>
                      </a:cubicBezTo>
                      <a:cubicBezTo>
                        <a:pt x="23" y="12"/>
                        <a:pt x="21" y="13"/>
                        <a:pt x="22" y="15"/>
                      </a:cubicBezTo>
                      <a:cubicBezTo>
                        <a:pt x="21" y="15"/>
                        <a:pt x="21" y="15"/>
                        <a:pt x="22" y="15"/>
                      </a:cubicBezTo>
                      <a:cubicBezTo>
                        <a:pt x="21" y="15"/>
                        <a:pt x="20" y="15"/>
                        <a:pt x="20" y="16"/>
                      </a:cubicBezTo>
                      <a:cubicBezTo>
                        <a:pt x="19" y="15"/>
                        <a:pt x="19" y="15"/>
                        <a:pt x="19" y="15"/>
                      </a:cubicBezTo>
                      <a:cubicBezTo>
                        <a:pt x="20" y="17"/>
                        <a:pt x="20" y="17"/>
                        <a:pt x="20" y="17"/>
                      </a:cubicBezTo>
                      <a:cubicBezTo>
                        <a:pt x="19" y="17"/>
                        <a:pt x="18" y="17"/>
                        <a:pt x="18" y="16"/>
                      </a:cubicBezTo>
                      <a:cubicBezTo>
                        <a:pt x="18" y="18"/>
                        <a:pt x="17" y="18"/>
                        <a:pt x="17" y="20"/>
                      </a:cubicBezTo>
                      <a:cubicBezTo>
                        <a:pt x="17" y="19"/>
                        <a:pt x="17" y="19"/>
                        <a:pt x="17" y="19"/>
                      </a:cubicBezTo>
                      <a:cubicBezTo>
                        <a:pt x="16" y="20"/>
                        <a:pt x="17" y="21"/>
                        <a:pt x="16" y="21"/>
                      </a:cubicBezTo>
                      <a:cubicBezTo>
                        <a:pt x="14" y="21"/>
                        <a:pt x="12" y="26"/>
                        <a:pt x="10" y="28"/>
                      </a:cubicBezTo>
                      <a:cubicBezTo>
                        <a:pt x="12" y="29"/>
                        <a:pt x="8" y="29"/>
                        <a:pt x="9" y="30"/>
                      </a:cubicBezTo>
                      <a:cubicBezTo>
                        <a:pt x="9" y="30"/>
                        <a:pt x="8" y="30"/>
                        <a:pt x="8" y="30"/>
                      </a:cubicBezTo>
                      <a:cubicBezTo>
                        <a:pt x="8" y="31"/>
                        <a:pt x="6" y="32"/>
                        <a:pt x="7" y="33"/>
                      </a:cubicBezTo>
                      <a:cubicBezTo>
                        <a:pt x="7" y="33"/>
                        <a:pt x="7" y="33"/>
                        <a:pt x="6" y="33"/>
                      </a:cubicBezTo>
                      <a:cubicBezTo>
                        <a:pt x="6" y="33"/>
                        <a:pt x="7" y="33"/>
                        <a:pt x="6" y="33"/>
                      </a:cubicBezTo>
                      <a:cubicBezTo>
                        <a:pt x="6" y="33"/>
                        <a:pt x="6" y="33"/>
                        <a:pt x="6" y="33"/>
                      </a:cubicBezTo>
                      <a:cubicBezTo>
                        <a:pt x="5" y="34"/>
                        <a:pt x="7" y="35"/>
                        <a:pt x="8" y="36"/>
                      </a:cubicBezTo>
                      <a:cubicBezTo>
                        <a:pt x="7" y="36"/>
                        <a:pt x="7" y="37"/>
                        <a:pt x="8" y="38"/>
                      </a:cubicBezTo>
                      <a:cubicBezTo>
                        <a:pt x="7" y="38"/>
                        <a:pt x="7" y="38"/>
                        <a:pt x="7" y="37"/>
                      </a:cubicBezTo>
                      <a:cubicBezTo>
                        <a:pt x="6" y="38"/>
                        <a:pt x="5" y="40"/>
                        <a:pt x="6" y="41"/>
                      </a:cubicBezTo>
                      <a:cubicBezTo>
                        <a:pt x="6" y="41"/>
                        <a:pt x="6" y="41"/>
                        <a:pt x="6" y="42"/>
                      </a:cubicBezTo>
                      <a:cubicBezTo>
                        <a:pt x="6" y="43"/>
                        <a:pt x="5" y="43"/>
                        <a:pt x="5" y="44"/>
                      </a:cubicBezTo>
                      <a:cubicBezTo>
                        <a:pt x="5" y="44"/>
                        <a:pt x="5" y="44"/>
                        <a:pt x="5" y="44"/>
                      </a:cubicBezTo>
                      <a:cubicBezTo>
                        <a:pt x="7" y="45"/>
                        <a:pt x="6" y="45"/>
                        <a:pt x="6" y="46"/>
                      </a:cubicBezTo>
                      <a:cubicBezTo>
                        <a:pt x="5" y="46"/>
                        <a:pt x="5" y="46"/>
                        <a:pt x="5" y="46"/>
                      </a:cubicBezTo>
                      <a:cubicBezTo>
                        <a:pt x="4" y="48"/>
                        <a:pt x="6" y="47"/>
                        <a:pt x="4" y="49"/>
                      </a:cubicBezTo>
                      <a:cubicBezTo>
                        <a:pt x="5" y="49"/>
                        <a:pt x="5" y="49"/>
                        <a:pt x="5" y="49"/>
                      </a:cubicBezTo>
                      <a:cubicBezTo>
                        <a:pt x="7" y="50"/>
                        <a:pt x="4" y="51"/>
                        <a:pt x="4" y="53"/>
                      </a:cubicBezTo>
                      <a:cubicBezTo>
                        <a:pt x="5" y="52"/>
                        <a:pt x="5" y="52"/>
                        <a:pt x="5" y="52"/>
                      </a:cubicBezTo>
                      <a:cubicBezTo>
                        <a:pt x="6" y="53"/>
                        <a:pt x="2" y="54"/>
                        <a:pt x="2" y="55"/>
                      </a:cubicBezTo>
                      <a:cubicBezTo>
                        <a:pt x="2" y="55"/>
                        <a:pt x="2" y="55"/>
                        <a:pt x="2" y="54"/>
                      </a:cubicBezTo>
                      <a:cubicBezTo>
                        <a:pt x="0" y="56"/>
                        <a:pt x="3" y="55"/>
                        <a:pt x="3" y="56"/>
                      </a:cubicBezTo>
                      <a:cubicBezTo>
                        <a:pt x="2" y="57"/>
                        <a:pt x="1" y="56"/>
                        <a:pt x="1" y="57"/>
                      </a:cubicBezTo>
                      <a:cubicBezTo>
                        <a:pt x="1" y="57"/>
                        <a:pt x="3" y="60"/>
                        <a:pt x="2" y="61"/>
                      </a:cubicBezTo>
                      <a:cubicBezTo>
                        <a:pt x="3" y="61"/>
                        <a:pt x="3" y="61"/>
                        <a:pt x="4" y="61"/>
                      </a:cubicBezTo>
                      <a:cubicBezTo>
                        <a:pt x="4" y="62"/>
                        <a:pt x="2" y="64"/>
                        <a:pt x="4" y="65"/>
                      </a:cubicBezTo>
                      <a:cubicBezTo>
                        <a:pt x="3" y="65"/>
                        <a:pt x="3" y="65"/>
                        <a:pt x="3" y="65"/>
                      </a:cubicBezTo>
                      <a:cubicBezTo>
                        <a:pt x="4" y="66"/>
                        <a:pt x="4" y="68"/>
                        <a:pt x="5" y="68"/>
                      </a:cubicBezTo>
                      <a:cubicBezTo>
                        <a:pt x="4" y="69"/>
                        <a:pt x="4" y="70"/>
                        <a:pt x="5" y="71"/>
                      </a:cubicBezTo>
                      <a:cubicBezTo>
                        <a:pt x="6" y="72"/>
                        <a:pt x="7" y="73"/>
                        <a:pt x="5" y="74"/>
                      </a:cubicBezTo>
                      <a:cubicBezTo>
                        <a:pt x="5" y="74"/>
                        <a:pt x="5" y="74"/>
                        <a:pt x="6" y="75"/>
                      </a:cubicBezTo>
                      <a:cubicBezTo>
                        <a:pt x="6" y="75"/>
                        <a:pt x="6" y="76"/>
                        <a:pt x="6" y="76"/>
                      </a:cubicBezTo>
                      <a:cubicBezTo>
                        <a:pt x="6" y="76"/>
                        <a:pt x="6" y="76"/>
                        <a:pt x="6" y="76"/>
                      </a:cubicBezTo>
                      <a:cubicBezTo>
                        <a:pt x="6" y="78"/>
                        <a:pt x="7" y="78"/>
                        <a:pt x="8" y="78"/>
                      </a:cubicBezTo>
                      <a:cubicBezTo>
                        <a:pt x="8" y="78"/>
                        <a:pt x="8" y="78"/>
                        <a:pt x="7" y="78"/>
                      </a:cubicBezTo>
                      <a:cubicBezTo>
                        <a:pt x="8" y="81"/>
                        <a:pt x="8" y="81"/>
                        <a:pt x="10" y="82"/>
                      </a:cubicBezTo>
                      <a:cubicBezTo>
                        <a:pt x="10" y="83"/>
                        <a:pt x="10" y="83"/>
                        <a:pt x="10" y="83"/>
                      </a:cubicBezTo>
                      <a:cubicBezTo>
                        <a:pt x="10" y="83"/>
                        <a:pt x="10" y="87"/>
                        <a:pt x="12" y="88"/>
                      </a:cubicBezTo>
                      <a:cubicBezTo>
                        <a:pt x="12" y="88"/>
                        <a:pt x="12" y="88"/>
                        <a:pt x="12" y="88"/>
                      </a:cubicBezTo>
                      <a:cubicBezTo>
                        <a:pt x="13" y="89"/>
                        <a:pt x="14" y="90"/>
                        <a:pt x="15" y="91"/>
                      </a:cubicBezTo>
                      <a:cubicBezTo>
                        <a:pt x="15" y="93"/>
                        <a:pt x="16" y="94"/>
                        <a:pt x="18" y="93"/>
                      </a:cubicBezTo>
                      <a:cubicBezTo>
                        <a:pt x="20" y="93"/>
                        <a:pt x="20" y="93"/>
                        <a:pt x="20" y="93"/>
                      </a:cubicBezTo>
                      <a:cubicBezTo>
                        <a:pt x="18" y="92"/>
                        <a:pt x="21" y="92"/>
                        <a:pt x="20" y="91"/>
                      </a:cubicBezTo>
                      <a:cubicBezTo>
                        <a:pt x="21" y="92"/>
                        <a:pt x="22" y="93"/>
                        <a:pt x="21" y="93"/>
                      </a:cubicBezTo>
                      <a:cubicBezTo>
                        <a:pt x="21" y="93"/>
                        <a:pt x="21" y="93"/>
                        <a:pt x="21" y="93"/>
                      </a:cubicBezTo>
                      <a:cubicBezTo>
                        <a:pt x="19" y="94"/>
                        <a:pt x="23" y="95"/>
                        <a:pt x="22" y="96"/>
                      </a:cubicBezTo>
                      <a:cubicBezTo>
                        <a:pt x="26" y="98"/>
                        <a:pt x="30" y="100"/>
                        <a:pt x="35" y="100"/>
                      </a:cubicBezTo>
                      <a:cubicBezTo>
                        <a:pt x="34" y="99"/>
                        <a:pt x="34" y="99"/>
                        <a:pt x="34" y="99"/>
                      </a:cubicBezTo>
                      <a:cubicBezTo>
                        <a:pt x="36" y="99"/>
                        <a:pt x="36" y="99"/>
                        <a:pt x="36" y="99"/>
                      </a:cubicBezTo>
                      <a:cubicBezTo>
                        <a:pt x="36" y="99"/>
                        <a:pt x="36" y="100"/>
                        <a:pt x="35" y="100"/>
                      </a:cubicBezTo>
                      <a:cubicBezTo>
                        <a:pt x="36" y="101"/>
                        <a:pt x="37" y="99"/>
                        <a:pt x="37" y="99"/>
                      </a:cubicBezTo>
                      <a:cubicBezTo>
                        <a:pt x="39" y="99"/>
                        <a:pt x="36" y="100"/>
                        <a:pt x="37" y="100"/>
                      </a:cubicBezTo>
                      <a:cubicBezTo>
                        <a:pt x="37" y="100"/>
                        <a:pt x="38" y="100"/>
                        <a:pt x="38" y="100"/>
                      </a:cubicBezTo>
                      <a:cubicBezTo>
                        <a:pt x="38" y="100"/>
                        <a:pt x="38" y="100"/>
                        <a:pt x="38" y="100"/>
                      </a:cubicBezTo>
                      <a:cubicBezTo>
                        <a:pt x="38" y="100"/>
                        <a:pt x="38" y="99"/>
                        <a:pt x="40" y="99"/>
                      </a:cubicBezTo>
                      <a:cubicBezTo>
                        <a:pt x="40" y="99"/>
                        <a:pt x="40" y="100"/>
                        <a:pt x="40" y="100"/>
                      </a:cubicBezTo>
                      <a:cubicBezTo>
                        <a:pt x="41" y="100"/>
                        <a:pt x="41" y="100"/>
                        <a:pt x="41" y="100"/>
                      </a:cubicBezTo>
                      <a:cubicBezTo>
                        <a:pt x="41" y="100"/>
                        <a:pt x="43" y="99"/>
                        <a:pt x="43" y="99"/>
                      </a:cubicBezTo>
                      <a:cubicBezTo>
                        <a:pt x="42" y="98"/>
                        <a:pt x="42" y="98"/>
                        <a:pt x="42" y="98"/>
                      </a:cubicBezTo>
                      <a:cubicBezTo>
                        <a:pt x="43" y="98"/>
                        <a:pt x="44" y="98"/>
                        <a:pt x="43" y="97"/>
                      </a:cubicBezTo>
                      <a:cubicBezTo>
                        <a:pt x="44" y="99"/>
                        <a:pt x="49" y="95"/>
                        <a:pt x="50" y="95"/>
                      </a:cubicBezTo>
                      <a:cubicBezTo>
                        <a:pt x="51" y="94"/>
                        <a:pt x="52" y="94"/>
                        <a:pt x="53" y="93"/>
                      </a:cubicBezTo>
                      <a:cubicBezTo>
                        <a:pt x="52" y="93"/>
                        <a:pt x="52" y="92"/>
                        <a:pt x="53" y="92"/>
                      </a:cubicBezTo>
                      <a:cubicBezTo>
                        <a:pt x="54" y="94"/>
                        <a:pt x="55" y="91"/>
                        <a:pt x="57" y="92"/>
                      </a:cubicBezTo>
                      <a:cubicBezTo>
                        <a:pt x="55" y="92"/>
                        <a:pt x="59" y="90"/>
                        <a:pt x="57" y="89"/>
                      </a:cubicBezTo>
                      <a:cubicBezTo>
                        <a:pt x="58" y="89"/>
                        <a:pt x="58" y="90"/>
                        <a:pt x="59" y="90"/>
                      </a:cubicBezTo>
                      <a:cubicBezTo>
                        <a:pt x="59" y="89"/>
                        <a:pt x="60" y="88"/>
                        <a:pt x="61" y="87"/>
                      </a:cubicBezTo>
                      <a:cubicBezTo>
                        <a:pt x="62" y="86"/>
                        <a:pt x="64" y="85"/>
                        <a:pt x="64" y="84"/>
                      </a:cubicBezTo>
                      <a:cubicBezTo>
                        <a:pt x="64" y="84"/>
                        <a:pt x="64" y="84"/>
                        <a:pt x="64" y="83"/>
                      </a:cubicBezTo>
                      <a:cubicBezTo>
                        <a:pt x="66" y="83"/>
                        <a:pt x="66" y="83"/>
                        <a:pt x="66" y="83"/>
                      </a:cubicBezTo>
                      <a:cubicBezTo>
                        <a:pt x="66" y="82"/>
                        <a:pt x="64" y="81"/>
                        <a:pt x="66" y="81"/>
                      </a:cubicBezTo>
                      <a:cubicBezTo>
                        <a:pt x="66" y="81"/>
                        <a:pt x="65" y="81"/>
                        <a:pt x="65" y="81"/>
                      </a:cubicBezTo>
                      <a:cubicBezTo>
                        <a:pt x="68" y="79"/>
                        <a:pt x="69" y="76"/>
                        <a:pt x="70" y="73"/>
                      </a:cubicBezTo>
                      <a:cubicBezTo>
                        <a:pt x="71" y="71"/>
                        <a:pt x="72" y="68"/>
                        <a:pt x="74" y="66"/>
                      </a:cubicBezTo>
                      <a:cubicBezTo>
                        <a:pt x="73" y="66"/>
                        <a:pt x="74" y="66"/>
                        <a:pt x="74" y="65"/>
                      </a:cubicBezTo>
                      <a:cubicBezTo>
                        <a:pt x="73" y="65"/>
                        <a:pt x="73" y="65"/>
                        <a:pt x="73" y="65"/>
                      </a:cubicBezTo>
                      <a:cubicBezTo>
                        <a:pt x="73" y="65"/>
                        <a:pt x="73" y="64"/>
                        <a:pt x="73" y="64"/>
                      </a:cubicBezTo>
                      <a:cubicBezTo>
                        <a:pt x="74" y="63"/>
                        <a:pt x="74" y="63"/>
                        <a:pt x="74" y="63"/>
                      </a:cubicBezTo>
                      <a:cubicBezTo>
                        <a:pt x="73" y="62"/>
                        <a:pt x="75" y="60"/>
                        <a:pt x="74" y="60"/>
                      </a:cubicBezTo>
                      <a:cubicBezTo>
                        <a:pt x="74" y="61"/>
                        <a:pt x="74" y="61"/>
                        <a:pt x="74" y="61"/>
                      </a:cubicBezTo>
                      <a:cubicBezTo>
                        <a:pt x="73" y="59"/>
                        <a:pt x="71" y="61"/>
                        <a:pt x="69" y="61"/>
                      </a:cubicBezTo>
                      <a:cubicBezTo>
                        <a:pt x="70" y="62"/>
                        <a:pt x="66" y="63"/>
                        <a:pt x="68" y="65"/>
                      </a:cubicBezTo>
                      <a:cubicBezTo>
                        <a:pt x="67" y="65"/>
                        <a:pt x="67" y="64"/>
                        <a:pt x="67" y="64"/>
                      </a:cubicBezTo>
                      <a:cubicBezTo>
                        <a:pt x="67" y="65"/>
                        <a:pt x="67" y="66"/>
                        <a:pt x="67" y="66"/>
                      </a:cubicBezTo>
                      <a:cubicBezTo>
                        <a:pt x="66" y="66"/>
                        <a:pt x="66" y="66"/>
                        <a:pt x="66" y="66"/>
                      </a:cubicBezTo>
                      <a:cubicBezTo>
                        <a:pt x="66" y="69"/>
                        <a:pt x="65" y="70"/>
                        <a:pt x="63" y="72"/>
                      </a:cubicBezTo>
                      <a:cubicBezTo>
                        <a:pt x="64" y="72"/>
                        <a:pt x="64" y="72"/>
                        <a:pt x="64" y="72"/>
                      </a:cubicBezTo>
                      <a:cubicBezTo>
                        <a:pt x="63" y="73"/>
                        <a:pt x="63" y="73"/>
                        <a:pt x="63" y="73"/>
                      </a:cubicBezTo>
                      <a:cubicBezTo>
                        <a:pt x="63" y="74"/>
                        <a:pt x="63" y="71"/>
                        <a:pt x="64" y="72"/>
                      </a:cubicBezTo>
                      <a:cubicBezTo>
                        <a:pt x="63" y="72"/>
                        <a:pt x="62" y="76"/>
                        <a:pt x="60" y="76"/>
                      </a:cubicBezTo>
                      <a:cubicBezTo>
                        <a:pt x="60" y="77"/>
                        <a:pt x="61" y="76"/>
                        <a:pt x="61" y="77"/>
                      </a:cubicBezTo>
                      <a:cubicBezTo>
                        <a:pt x="60" y="77"/>
                        <a:pt x="60" y="77"/>
                        <a:pt x="60" y="77"/>
                      </a:cubicBezTo>
                      <a:cubicBezTo>
                        <a:pt x="60" y="77"/>
                        <a:pt x="60" y="77"/>
                        <a:pt x="60" y="77"/>
                      </a:cubicBezTo>
                      <a:cubicBezTo>
                        <a:pt x="60" y="78"/>
                        <a:pt x="59" y="78"/>
                        <a:pt x="59" y="77"/>
                      </a:cubicBezTo>
                      <a:cubicBezTo>
                        <a:pt x="59" y="77"/>
                        <a:pt x="59" y="77"/>
                        <a:pt x="59" y="77"/>
                      </a:cubicBezTo>
                      <a:cubicBezTo>
                        <a:pt x="58" y="77"/>
                        <a:pt x="58" y="79"/>
                        <a:pt x="58" y="79"/>
                      </a:cubicBezTo>
                      <a:cubicBezTo>
                        <a:pt x="58" y="78"/>
                        <a:pt x="58" y="78"/>
                        <a:pt x="58" y="78"/>
                      </a:cubicBezTo>
                      <a:cubicBezTo>
                        <a:pt x="57" y="81"/>
                        <a:pt x="55" y="83"/>
                        <a:pt x="54" y="85"/>
                      </a:cubicBezTo>
                      <a:cubicBezTo>
                        <a:pt x="54" y="85"/>
                        <a:pt x="54" y="85"/>
                        <a:pt x="54" y="85"/>
                      </a:cubicBezTo>
                      <a:cubicBezTo>
                        <a:pt x="53" y="87"/>
                        <a:pt x="52" y="86"/>
                        <a:pt x="51" y="88"/>
                      </a:cubicBezTo>
                      <a:cubicBezTo>
                        <a:pt x="51" y="87"/>
                        <a:pt x="51" y="87"/>
                        <a:pt x="51" y="87"/>
                      </a:cubicBezTo>
                      <a:cubicBezTo>
                        <a:pt x="51" y="88"/>
                        <a:pt x="51" y="89"/>
                        <a:pt x="50" y="89"/>
                      </a:cubicBezTo>
                      <a:cubicBezTo>
                        <a:pt x="50" y="88"/>
                        <a:pt x="49" y="89"/>
                        <a:pt x="49" y="88"/>
                      </a:cubicBezTo>
                      <a:cubicBezTo>
                        <a:pt x="48" y="90"/>
                        <a:pt x="49" y="89"/>
                        <a:pt x="48" y="91"/>
                      </a:cubicBezTo>
                      <a:cubicBezTo>
                        <a:pt x="47" y="90"/>
                        <a:pt x="47" y="90"/>
                        <a:pt x="47" y="90"/>
                      </a:cubicBezTo>
                      <a:cubicBezTo>
                        <a:pt x="47" y="91"/>
                        <a:pt x="47" y="91"/>
                        <a:pt x="47" y="92"/>
                      </a:cubicBezTo>
                      <a:cubicBezTo>
                        <a:pt x="47" y="91"/>
                        <a:pt x="46" y="92"/>
                        <a:pt x="46" y="90"/>
                      </a:cubicBezTo>
                      <a:cubicBezTo>
                        <a:pt x="44" y="90"/>
                        <a:pt x="44" y="93"/>
                        <a:pt x="42" y="91"/>
                      </a:cubicBezTo>
                      <a:cubicBezTo>
                        <a:pt x="42" y="93"/>
                        <a:pt x="44" y="92"/>
                        <a:pt x="44" y="92"/>
                      </a:cubicBezTo>
                      <a:cubicBezTo>
                        <a:pt x="44" y="93"/>
                        <a:pt x="43" y="94"/>
                        <a:pt x="43" y="94"/>
                      </a:cubicBezTo>
                      <a:cubicBezTo>
                        <a:pt x="42" y="94"/>
                        <a:pt x="41" y="92"/>
                        <a:pt x="39" y="92"/>
                      </a:cubicBezTo>
                      <a:cubicBezTo>
                        <a:pt x="39" y="92"/>
                        <a:pt x="39" y="92"/>
                        <a:pt x="39" y="92"/>
                      </a:cubicBezTo>
                      <a:cubicBezTo>
                        <a:pt x="39" y="92"/>
                        <a:pt x="38" y="93"/>
                        <a:pt x="37" y="92"/>
                      </a:cubicBezTo>
                      <a:cubicBezTo>
                        <a:pt x="37" y="93"/>
                        <a:pt x="37" y="92"/>
                        <a:pt x="36" y="94"/>
                      </a:cubicBezTo>
                      <a:cubicBezTo>
                        <a:pt x="36" y="94"/>
                        <a:pt x="37" y="94"/>
                        <a:pt x="37" y="93"/>
                      </a:cubicBezTo>
                      <a:cubicBezTo>
                        <a:pt x="38" y="93"/>
                        <a:pt x="38" y="93"/>
                        <a:pt x="38" y="93"/>
                      </a:cubicBezTo>
                      <a:cubicBezTo>
                        <a:pt x="37" y="94"/>
                        <a:pt x="36" y="95"/>
                        <a:pt x="35" y="95"/>
                      </a:cubicBezTo>
                      <a:cubicBezTo>
                        <a:pt x="35" y="94"/>
                        <a:pt x="35" y="94"/>
                        <a:pt x="36" y="94"/>
                      </a:cubicBezTo>
                      <a:cubicBezTo>
                        <a:pt x="35" y="93"/>
                        <a:pt x="35" y="94"/>
                        <a:pt x="34" y="94"/>
                      </a:cubicBezTo>
                      <a:cubicBezTo>
                        <a:pt x="35" y="92"/>
                        <a:pt x="36" y="93"/>
                        <a:pt x="37" y="92"/>
                      </a:cubicBezTo>
                      <a:cubicBezTo>
                        <a:pt x="37" y="91"/>
                        <a:pt x="35" y="93"/>
                        <a:pt x="36" y="92"/>
                      </a:cubicBezTo>
                      <a:cubicBezTo>
                        <a:pt x="35" y="94"/>
                        <a:pt x="34" y="91"/>
                        <a:pt x="33" y="93"/>
                      </a:cubicBezTo>
                      <a:cubicBezTo>
                        <a:pt x="33" y="92"/>
                        <a:pt x="33" y="92"/>
                        <a:pt x="33" y="92"/>
                      </a:cubicBezTo>
                      <a:cubicBezTo>
                        <a:pt x="33" y="92"/>
                        <a:pt x="33" y="92"/>
                        <a:pt x="32" y="92"/>
                      </a:cubicBezTo>
                      <a:cubicBezTo>
                        <a:pt x="33" y="91"/>
                        <a:pt x="33" y="91"/>
                        <a:pt x="33" y="91"/>
                      </a:cubicBezTo>
                      <a:cubicBezTo>
                        <a:pt x="32" y="92"/>
                        <a:pt x="32" y="90"/>
                        <a:pt x="31" y="90"/>
                      </a:cubicBezTo>
                      <a:cubicBezTo>
                        <a:pt x="32" y="91"/>
                        <a:pt x="31" y="92"/>
                        <a:pt x="32" y="92"/>
                      </a:cubicBezTo>
                      <a:cubicBezTo>
                        <a:pt x="29" y="93"/>
                        <a:pt x="31" y="90"/>
                        <a:pt x="29" y="90"/>
                      </a:cubicBezTo>
                      <a:cubicBezTo>
                        <a:pt x="29" y="90"/>
                        <a:pt x="29" y="90"/>
                        <a:pt x="29" y="91"/>
                      </a:cubicBezTo>
                      <a:cubicBezTo>
                        <a:pt x="29" y="90"/>
                        <a:pt x="28" y="90"/>
                        <a:pt x="28" y="89"/>
                      </a:cubicBezTo>
                      <a:cubicBezTo>
                        <a:pt x="27" y="89"/>
                        <a:pt x="28" y="90"/>
                        <a:pt x="27" y="90"/>
                      </a:cubicBezTo>
                      <a:cubicBezTo>
                        <a:pt x="27" y="89"/>
                        <a:pt x="26" y="91"/>
                        <a:pt x="25" y="90"/>
                      </a:cubicBezTo>
                      <a:cubicBezTo>
                        <a:pt x="26" y="90"/>
                        <a:pt x="26" y="90"/>
                        <a:pt x="26" y="90"/>
                      </a:cubicBezTo>
                      <a:cubicBezTo>
                        <a:pt x="24" y="88"/>
                        <a:pt x="24" y="91"/>
                        <a:pt x="23" y="89"/>
                      </a:cubicBezTo>
                      <a:cubicBezTo>
                        <a:pt x="25" y="89"/>
                        <a:pt x="25" y="89"/>
                        <a:pt x="25" y="89"/>
                      </a:cubicBezTo>
                      <a:cubicBezTo>
                        <a:pt x="24" y="89"/>
                        <a:pt x="24" y="89"/>
                        <a:pt x="24" y="89"/>
                      </a:cubicBezTo>
                      <a:cubicBezTo>
                        <a:pt x="24" y="88"/>
                        <a:pt x="24" y="88"/>
                        <a:pt x="24" y="88"/>
                      </a:cubicBezTo>
                      <a:cubicBezTo>
                        <a:pt x="23" y="88"/>
                        <a:pt x="23" y="88"/>
                        <a:pt x="22" y="87"/>
                      </a:cubicBezTo>
                      <a:cubicBezTo>
                        <a:pt x="22" y="87"/>
                        <a:pt x="21" y="88"/>
                        <a:pt x="21" y="87"/>
                      </a:cubicBezTo>
                      <a:cubicBezTo>
                        <a:pt x="21" y="87"/>
                        <a:pt x="21" y="87"/>
                        <a:pt x="20" y="86"/>
                      </a:cubicBezTo>
                      <a:cubicBezTo>
                        <a:pt x="21" y="86"/>
                        <a:pt x="22" y="86"/>
                        <a:pt x="22" y="87"/>
                      </a:cubicBezTo>
                      <a:cubicBezTo>
                        <a:pt x="22" y="86"/>
                        <a:pt x="22" y="86"/>
                        <a:pt x="22" y="86"/>
                      </a:cubicBezTo>
                      <a:cubicBezTo>
                        <a:pt x="22" y="85"/>
                        <a:pt x="21" y="85"/>
                        <a:pt x="21" y="85"/>
                      </a:cubicBezTo>
                      <a:cubicBezTo>
                        <a:pt x="21" y="85"/>
                        <a:pt x="21" y="85"/>
                        <a:pt x="21" y="85"/>
                      </a:cubicBezTo>
                      <a:cubicBezTo>
                        <a:pt x="19" y="85"/>
                        <a:pt x="19" y="85"/>
                        <a:pt x="19" y="85"/>
                      </a:cubicBezTo>
                      <a:cubicBezTo>
                        <a:pt x="19" y="84"/>
                        <a:pt x="19" y="84"/>
                        <a:pt x="20" y="84"/>
                      </a:cubicBezTo>
                      <a:cubicBezTo>
                        <a:pt x="20" y="84"/>
                        <a:pt x="19" y="84"/>
                        <a:pt x="19" y="84"/>
                      </a:cubicBezTo>
                      <a:cubicBezTo>
                        <a:pt x="19" y="84"/>
                        <a:pt x="20" y="83"/>
                        <a:pt x="21" y="83"/>
                      </a:cubicBezTo>
                      <a:cubicBezTo>
                        <a:pt x="19" y="83"/>
                        <a:pt x="19" y="83"/>
                        <a:pt x="19" y="83"/>
                      </a:cubicBezTo>
                      <a:cubicBezTo>
                        <a:pt x="19" y="82"/>
                        <a:pt x="19" y="81"/>
                        <a:pt x="19" y="81"/>
                      </a:cubicBezTo>
                      <a:cubicBezTo>
                        <a:pt x="19" y="81"/>
                        <a:pt x="17" y="80"/>
                        <a:pt x="17" y="79"/>
                      </a:cubicBezTo>
                      <a:cubicBezTo>
                        <a:pt x="17" y="79"/>
                        <a:pt x="17" y="79"/>
                        <a:pt x="16" y="79"/>
                      </a:cubicBezTo>
                      <a:cubicBezTo>
                        <a:pt x="16" y="78"/>
                        <a:pt x="16" y="77"/>
                        <a:pt x="15" y="76"/>
                      </a:cubicBezTo>
                      <a:cubicBezTo>
                        <a:pt x="16" y="74"/>
                        <a:pt x="16" y="74"/>
                        <a:pt x="16" y="74"/>
                      </a:cubicBezTo>
                      <a:cubicBezTo>
                        <a:pt x="15" y="74"/>
                        <a:pt x="15" y="76"/>
                        <a:pt x="13" y="75"/>
                      </a:cubicBezTo>
                      <a:cubicBezTo>
                        <a:pt x="13" y="73"/>
                        <a:pt x="14" y="74"/>
                        <a:pt x="14" y="73"/>
                      </a:cubicBezTo>
                      <a:cubicBezTo>
                        <a:pt x="14" y="73"/>
                        <a:pt x="12" y="72"/>
                        <a:pt x="13" y="71"/>
                      </a:cubicBezTo>
                      <a:cubicBezTo>
                        <a:pt x="13" y="71"/>
                        <a:pt x="13" y="71"/>
                        <a:pt x="13" y="72"/>
                      </a:cubicBezTo>
                      <a:close/>
                      <a:moveTo>
                        <a:pt x="10" y="58"/>
                      </a:moveTo>
                      <a:cubicBezTo>
                        <a:pt x="11" y="58"/>
                        <a:pt x="11" y="59"/>
                        <a:pt x="11" y="59"/>
                      </a:cubicBezTo>
                      <a:cubicBezTo>
                        <a:pt x="10" y="59"/>
                        <a:pt x="10" y="58"/>
                        <a:pt x="10" y="58"/>
                      </a:cubicBezTo>
                      <a:close/>
                      <a:moveTo>
                        <a:pt x="12" y="36"/>
                      </a:moveTo>
                      <a:cubicBezTo>
                        <a:pt x="12" y="36"/>
                        <a:pt x="12" y="37"/>
                        <a:pt x="12" y="37"/>
                      </a:cubicBezTo>
                      <a:cubicBezTo>
                        <a:pt x="12" y="37"/>
                        <a:pt x="12" y="36"/>
                        <a:pt x="12" y="36"/>
                      </a:cubicBezTo>
                      <a:close/>
                      <a:moveTo>
                        <a:pt x="63" y="10"/>
                      </a:moveTo>
                      <a:cubicBezTo>
                        <a:pt x="63" y="10"/>
                        <a:pt x="63" y="10"/>
                        <a:pt x="63" y="10"/>
                      </a:cubicBezTo>
                      <a:cubicBezTo>
                        <a:pt x="63" y="9"/>
                        <a:pt x="63" y="10"/>
                        <a:pt x="63" y="10"/>
                      </a:cubicBezTo>
                      <a:close/>
                      <a:moveTo>
                        <a:pt x="64" y="12"/>
                      </a:moveTo>
                      <a:cubicBezTo>
                        <a:pt x="64" y="12"/>
                        <a:pt x="64" y="11"/>
                        <a:pt x="64" y="11"/>
                      </a:cubicBezTo>
                      <a:cubicBezTo>
                        <a:pt x="64" y="11"/>
                        <a:pt x="64" y="11"/>
                        <a:pt x="64" y="11"/>
                      </a:cubicBezTo>
                      <a:cubicBezTo>
                        <a:pt x="64" y="11"/>
                        <a:pt x="64" y="11"/>
                        <a:pt x="64" y="12"/>
                      </a:cubicBezTo>
                      <a:close/>
                      <a:moveTo>
                        <a:pt x="41" y="99"/>
                      </a:moveTo>
                      <a:cubicBezTo>
                        <a:pt x="40" y="99"/>
                        <a:pt x="40" y="99"/>
                        <a:pt x="40" y="99"/>
                      </a:cubicBezTo>
                      <a:cubicBezTo>
                        <a:pt x="41" y="99"/>
                        <a:pt x="41" y="99"/>
                        <a:pt x="4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9" name="Freeform 307">
                  <a:extLst>
                    <a:ext uri="{FF2B5EF4-FFF2-40B4-BE49-F238E27FC236}">
                      <a16:creationId xmlns:a16="http://schemas.microsoft.com/office/drawing/2014/main" id="{D2F5A617-6FCB-43DA-B5EF-313CF4F2A046}"/>
                    </a:ext>
                  </a:extLst>
                </p:cNvPr>
                <p:cNvSpPr>
                  <a:spLocks/>
                </p:cNvSpPr>
                <p:nvPr userDrawn="1"/>
              </p:nvSpPr>
              <p:spPr bwMode="auto">
                <a:xfrm>
                  <a:off x="4102" y="39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0" name="Freeform 308">
                  <a:extLst>
                    <a:ext uri="{FF2B5EF4-FFF2-40B4-BE49-F238E27FC236}">
                      <a16:creationId xmlns:a16="http://schemas.microsoft.com/office/drawing/2014/main" id="{70797438-1D89-4310-8B13-9A14C3DFF7DB}"/>
                    </a:ext>
                  </a:extLst>
                </p:cNvPr>
                <p:cNvSpPr>
                  <a:spLocks/>
                </p:cNvSpPr>
                <p:nvPr userDrawn="1"/>
              </p:nvSpPr>
              <p:spPr bwMode="auto">
                <a:xfrm>
                  <a:off x="4127"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1" name="Freeform 309">
                  <a:extLst>
                    <a:ext uri="{FF2B5EF4-FFF2-40B4-BE49-F238E27FC236}">
                      <a16:creationId xmlns:a16="http://schemas.microsoft.com/office/drawing/2014/main" id="{E9768A3F-E36A-499D-BFF7-91158E0CFF98}"/>
                    </a:ext>
                  </a:extLst>
                </p:cNvPr>
                <p:cNvSpPr>
                  <a:spLocks/>
                </p:cNvSpPr>
                <p:nvPr userDrawn="1"/>
              </p:nvSpPr>
              <p:spPr bwMode="auto">
                <a:xfrm>
                  <a:off x="4251" y="24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2" name="Freeform 310">
                  <a:extLst>
                    <a:ext uri="{FF2B5EF4-FFF2-40B4-BE49-F238E27FC236}">
                      <a16:creationId xmlns:a16="http://schemas.microsoft.com/office/drawing/2014/main" id="{93630C55-3C95-4051-ACD2-7B920F2C05C9}"/>
                    </a:ext>
                  </a:extLst>
                </p:cNvPr>
                <p:cNvSpPr>
                  <a:spLocks/>
                </p:cNvSpPr>
                <p:nvPr userDrawn="1"/>
              </p:nvSpPr>
              <p:spPr bwMode="auto">
                <a:xfrm>
                  <a:off x="4391" y="27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3" name="Freeform 311">
                  <a:extLst>
                    <a:ext uri="{FF2B5EF4-FFF2-40B4-BE49-F238E27FC236}">
                      <a16:creationId xmlns:a16="http://schemas.microsoft.com/office/drawing/2014/main" id="{B6D0A29F-D94D-42FB-B753-36E12F0DA15B}"/>
                    </a:ext>
                  </a:extLst>
                </p:cNvPr>
                <p:cNvSpPr>
                  <a:spLocks/>
                </p:cNvSpPr>
                <p:nvPr userDrawn="1"/>
              </p:nvSpPr>
              <p:spPr bwMode="auto">
                <a:xfrm>
                  <a:off x="4386" y="32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0" y="1"/>
                        <a:pt x="1" y="1"/>
                      </a:cubicBezTo>
                      <a:cubicBezTo>
                        <a:pt x="1" y="1"/>
                        <a:pt x="1" y="1"/>
                        <a:pt x="1"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4" name="Freeform 312">
                  <a:extLst>
                    <a:ext uri="{FF2B5EF4-FFF2-40B4-BE49-F238E27FC236}">
                      <a16:creationId xmlns:a16="http://schemas.microsoft.com/office/drawing/2014/main" id="{7297D227-9802-42C9-8CD7-A82BECF9C970}"/>
                    </a:ext>
                  </a:extLst>
                </p:cNvPr>
                <p:cNvSpPr>
                  <a:spLocks/>
                </p:cNvSpPr>
                <p:nvPr userDrawn="1"/>
              </p:nvSpPr>
              <p:spPr bwMode="auto">
                <a:xfrm>
                  <a:off x="4381" y="293"/>
                  <a:ext cx="10" cy="10"/>
                </a:xfrm>
                <a:custGeom>
                  <a:avLst/>
                  <a:gdLst>
                    <a:gd name="T0" fmla="*/ 0 w 2"/>
                    <a:gd name="T1" fmla="*/ 0 h 2"/>
                    <a:gd name="T2" fmla="*/ 1 w 2"/>
                    <a:gd name="T3" fmla="*/ 2 h 2"/>
                    <a:gd name="T4" fmla="*/ 1 w 2"/>
                    <a:gd name="T5" fmla="*/ 1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1" y="2"/>
                      </a:cubicBezTo>
                      <a:cubicBezTo>
                        <a:pt x="1" y="2"/>
                        <a:pt x="1" y="2"/>
                        <a:pt x="1" y="1"/>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5" name="Freeform 313">
                  <a:extLst>
                    <a:ext uri="{FF2B5EF4-FFF2-40B4-BE49-F238E27FC236}">
                      <a16:creationId xmlns:a16="http://schemas.microsoft.com/office/drawing/2014/main" id="{4658CF5D-7A30-45A2-B2BC-5C1077AD56CB}"/>
                    </a:ext>
                  </a:extLst>
                </p:cNvPr>
                <p:cNvSpPr>
                  <a:spLocks/>
                </p:cNvSpPr>
                <p:nvPr userDrawn="1"/>
              </p:nvSpPr>
              <p:spPr bwMode="auto">
                <a:xfrm>
                  <a:off x="4386" y="30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6" name="Freeform 314">
                  <a:extLst>
                    <a:ext uri="{FF2B5EF4-FFF2-40B4-BE49-F238E27FC236}">
                      <a16:creationId xmlns:a16="http://schemas.microsoft.com/office/drawing/2014/main" id="{99418694-8959-448C-8AC7-793E4B3676F9}"/>
                    </a:ext>
                  </a:extLst>
                </p:cNvPr>
                <p:cNvSpPr>
                  <a:spLocks/>
                </p:cNvSpPr>
                <p:nvPr userDrawn="1"/>
              </p:nvSpPr>
              <p:spPr bwMode="auto">
                <a:xfrm>
                  <a:off x="4361" y="258"/>
                  <a:ext cx="15" cy="5"/>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3" y="0"/>
                        <a:pt x="3" y="0"/>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7" name="Freeform 315">
                  <a:extLst>
                    <a:ext uri="{FF2B5EF4-FFF2-40B4-BE49-F238E27FC236}">
                      <a16:creationId xmlns:a16="http://schemas.microsoft.com/office/drawing/2014/main" id="{1FD82DFA-18A9-41DB-A067-C7E050E7424E}"/>
                    </a:ext>
                  </a:extLst>
                </p:cNvPr>
                <p:cNvSpPr>
                  <a:spLocks/>
                </p:cNvSpPr>
                <p:nvPr userDrawn="1"/>
              </p:nvSpPr>
              <p:spPr bwMode="auto">
                <a:xfrm>
                  <a:off x="4371" y="29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8" name="Freeform 316">
                  <a:extLst>
                    <a:ext uri="{FF2B5EF4-FFF2-40B4-BE49-F238E27FC236}">
                      <a16:creationId xmlns:a16="http://schemas.microsoft.com/office/drawing/2014/main" id="{05A79252-8A98-4E09-AE61-E265E2AF3453}"/>
                    </a:ext>
                  </a:extLst>
                </p:cNvPr>
                <p:cNvSpPr>
                  <a:spLocks/>
                </p:cNvSpPr>
                <p:nvPr userDrawn="1"/>
              </p:nvSpPr>
              <p:spPr bwMode="auto">
                <a:xfrm>
                  <a:off x="4361" y="278"/>
                  <a:ext cx="5" cy="10"/>
                </a:xfrm>
                <a:custGeom>
                  <a:avLst/>
                  <a:gdLst>
                    <a:gd name="T0" fmla="*/ 0 w 1"/>
                    <a:gd name="T1" fmla="*/ 1 h 2"/>
                    <a:gd name="T2" fmla="*/ 1 w 1"/>
                    <a:gd name="T3" fmla="*/ 2 h 2"/>
                    <a:gd name="T4" fmla="*/ 1 w 1"/>
                    <a:gd name="T5" fmla="*/ 2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9" name="Freeform 317">
                  <a:extLst>
                    <a:ext uri="{FF2B5EF4-FFF2-40B4-BE49-F238E27FC236}">
                      <a16:creationId xmlns:a16="http://schemas.microsoft.com/office/drawing/2014/main" id="{5FC52C51-29C2-49A5-AAD2-8862C8B204AF}"/>
                    </a:ext>
                  </a:extLst>
                </p:cNvPr>
                <p:cNvSpPr>
                  <a:spLocks/>
                </p:cNvSpPr>
                <p:nvPr userDrawn="1"/>
              </p:nvSpPr>
              <p:spPr bwMode="auto">
                <a:xfrm>
                  <a:off x="4366" y="28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0" name="Freeform 318">
                  <a:extLst>
                    <a:ext uri="{FF2B5EF4-FFF2-40B4-BE49-F238E27FC236}">
                      <a16:creationId xmlns:a16="http://schemas.microsoft.com/office/drawing/2014/main" id="{90F734F9-2FDF-4984-92FA-58413B18F2E8}"/>
                    </a:ext>
                  </a:extLst>
                </p:cNvPr>
                <p:cNvSpPr>
                  <a:spLocks/>
                </p:cNvSpPr>
                <p:nvPr userDrawn="1"/>
              </p:nvSpPr>
              <p:spPr bwMode="auto">
                <a:xfrm>
                  <a:off x="4366" y="2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1" name="Freeform 319">
                  <a:extLst>
                    <a:ext uri="{FF2B5EF4-FFF2-40B4-BE49-F238E27FC236}">
                      <a16:creationId xmlns:a16="http://schemas.microsoft.com/office/drawing/2014/main" id="{EC03FC46-83B4-4C9F-BE75-3505D39E7CB7}"/>
                    </a:ext>
                  </a:extLst>
                </p:cNvPr>
                <p:cNvSpPr>
                  <a:spLocks/>
                </p:cNvSpPr>
                <p:nvPr userDrawn="1"/>
              </p:nvSpPr>
              <p:spPr bwMode="auto">
                <a:xfrm>
                  <a:off x="4316" y="24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2" name="Freeform 320">
                  <a:extLst>
                    <a:ext uri="{FF2B5EF4-FFF2-40B4-BE49-F238E27FC236}">
                      <a16:creationId xmlns:a16="http://schemas.microsoft.com/office/drawing/2014/main" id="{7F42E276-E077-42CE-96BA-0E0A1150A97A}"/>
                    </a:ext>
                  </a:extLst>
                </p:cNvPr>
                <p:cNvSpPr>
                  <a:spLocks/>
                </p:cNvSpPr>
                <p:nvPr userDrawn="1"/>
              </p:nvSpPr>
              <p:spPr bwMode="auto">
                <a:xfrm>
                  <a:off x="4326" y="2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0"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3" name="Freeform 321">
                  <a:extLst>
                    <a:ext uri="{FF2B5EF4-FFF2-40B4-BE49-F238E27FC236}">
                      <a16:creationId xmlns:a16="http://schemas.microsoft.com/office/drawing/2014/main" id="{807CE745-B131-4D55-AB17-76F08260F4CD}"/>
                    </a:ext>
                  </a:extLst>
                </p:cNvPr>
                <p:cNvSpPr>
                  <a:spLocks/>
                </p:cNvSpPr>
                <p:nvPr userDrawn="1"/>
              </p:nvSpPr>
              <p:spPr bwMode="auto">
                <a:xfrm>
                  <a:off x="4306" y="258"/>
                  <a:ext cx="15" cy="5"/>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0"/>
                        <a:pt x="1" y="1"/>
                      </a:cubicBezTo>
                      <a:cubicBezTo>
                        <a:pt x="2" y="0"/>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4" name="Freeform 322">
                  <a:extLst>
                    <a:ext uri="{FF2B5EF4-FFF2-40B4-BE49-F238E27FC236}">
                      <a16:creationId xmlns:a16="http://schemas.microsoft.com/office/drawing/2014/main" id="{0E775C3C-5F17-4418-B11D-883FB370651D}"/>
                    </a:ext>
                  </a:extLst>
                </p:cNvPr>
                <p:cNvSpPr>
                  <a:spLocks/>
                </p:cNvSpPr>
                <p:nvPr userDrawn="1"/>
              </p:nvSpPr>
              <p:spPr bwMode="auto">
                <a:xfrm>
                  <a:off x="4242" y="228"/>
                  <a:ext cx="4" cy="10"/>
                </a:xfrm>
                <a:custGeom>
                  <a:avLst/>
                  <a:gdLst>
                    <a:gd name="T0" fmla="*/ 4 w 4"/>
                    <a:gd name="T1" fmla="*/ 10 h 10"/>
                    <a:gd name="T2" fmla="*/ 4 w 4"/>
                    <a:gd name="T3" fmla="*/ 10 h 10"/>
                    <a:gd name="T4" fmla="*/ 0 w 4"/>
                    <a:gd name="T5" fmla="*/ 0 h 10"/>
                    <a:gd name="T6" fmla="*/ 4 w 4"/>
                    <a:gd name="T7" fmla="*/ 10 h 10"/>
                  </a:gdLst>
                  <a:ahLst/>
                  <a:cxnLst>
                    <a:cxn ang="0">
                      <a:pos x="T0" y="T1"/>
                    </a:cxn>
                    <a:cxn ang="0">
                      <a:pos x="T2" y="T3"/>
                    </a:cxn>
                    <a:cxn ang="0">
                      <a:pos x="T4" y="T5"/>
                    </a:cxn>
                    <a:cxn ang="0">
                      <a:pos x="T6" y="T7"/>
                    </a:cxn>
                  </a:cxnLst>
                  <a:rect l="0" t="0" r="r" b="b"/>
                  <a:pathLst>
                    <a:path w="4" h="10">
                      <a:moveTo>
                        <a:pt x="4" y="10"/>
                      </a:moveTo>
                      <a:lnTo>
                        <a:pt x="4" y="10"/>
                      </a:lnTo>
                      <a:lnTo>
                        <a:pt x="0" y="0"/>
                      </a:lnTo>
                      <a:lnTo>
                        <a:pt x="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5" name="Freeform 323">
                  <a:extLst>
                    <a:ext uri="{FF2B5EF4-FFF2-40B4-BE49-F238E27FC236}">
                      <a16:creationId xmlns:a16="http://schemas.microsoft.com/office/drawing/2014/main" id="{8555829E-C951-4F84-AAA9-8DE7DE4B235A}"/>
                    </a:ext>
                  </a:extLst>
                </p:cNvPr>
                <p:cNvSpPr>
                  <a:spLocks/>
                </p:cNvSpPr>
                <p:nvPr userDrawn="1"/>
              </p:nvSpPr>
              <p:spPr bwMode="auto">
                <a:xfrm>
                  <a:off x="4187" y="273"/>
                  <a:ext cx="10" cy="10"/>
                </a:xfrm>
                <a:custGeom>
                  <a:avLst/>
                  <a:gdLst>
                    <a:gd name="T0" fmla="*/ 1 w 2"/>
                    <a:gd name="T1" fmla="*/ 2 h 2"/>
                    <a:gd name="T2" fmla="*/ 2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0"/>
                        <a:pt x="1" y="1"/>
                        <a:pt x="1" y="0"/>
                      </a:cubicBezTo>
                      <a:cubicBezTo>
                        <a:pt x="1"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6" name="Freeform 324">
                  <a:extLst>
                    <a:ext uri="{FF2B5EF4-FFF2-40B4-BE49-F238E27FC236}">
                      <a16:creationId xmlns:a16="http://schemas.microsoft.com/office/drawing/2014/main" id="{03F2D62D-D052-453B-8E3F-3D29BF8A7437}"/>
                    </a:ext>
                  </a:extLst>
                </p:cNvPr>
                <p:cNvSpPr>
                  <a:spLocks/>
                </p:cNvSpPr>
                <p:nvPr userDrawn="1"/>
              </p:nvSpPr>
              <p:spPr bwMode="auto">
                <a:xfrm>
                  <a:off x="4192" y="2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7" name="Rectangle 325">
                  <a:extLst>
                    <a:ext uri="{FF2B5EF4-FFF2-40B4-BE49-F238E27FC236}">
                      <a16:creationId xmlns:a16="http://schemas.microsoft.com/office/drawing/2014/main" id="{B24F6F5B-A5C9-4570-852B-E69AC05D9D74}"/>
                    </a:ext>
                  </a:extLst>
                </p:cNvPr>
                <p:cNvSpPr>
                  <a:spLocks noChangeArrowheads="1"/>
                </p:cNvSpPr>
                <p:nvPr userDrawn="1"/>
              </p:nvSpPr>
              <p:spPr bwMode="auto">
                <a:xfrm>
                  <a:off x="4421" y="5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8" name="Freeform 326">
                  <a:extLst>
                    <a:ext uri="{FF2B5EF4-FFF2-40B4-BE49-F238E27FC236}">
                      <a16:creationId xmlns:a16="http://schemas.microsoft.com/office/drawing/2014/main" id="{5F0C443C-CE49-4EF8-B710-7DD45DE91055}"/>
                    </a:ext>
                  </a:extLst>
                </p:cNvPr>
                <p:cNvSpPr>
                  <a:spLocks/>
                </p:cNvSpPr>
                <p:nvPr userDrawn="1"/>
              </p:nvSpPr>
              <p:spPr bwMode="auto">
                <a:xfrm>
                  <a:off x="4416" y="4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9" name="Freeform 327">
                  <a:extLst>
                    <a:ext uri="{FF2B5EF4-FFF2-40B4-BE49-F238E27FC236}">
                      <a16:creationId xmlns:a16="http://schemas.microsoft.com/office/drawing/2014/main" id="{1A8DE7EC-6F53-4BC6-8DD4-BD8C2D77E8E7}"/>
                    </a:ext>
                  </a:extLst>
                </p:cNvPr>
                <p:cNvSpPr>
                  <a:spLocks/>
                </p:cNvSpPr>
                <p:nvPr userDrawn="1"/>
              </p:nvSpPr>
              <p:spPr bwMode="auto">
                <a:xfrm>
                  <a:off x="4102" y="47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0" name="Freeform 328">
                  <a:extLst>
                    <a:ext uri="{FF2B5EF4-FFF2-40B4-BE49-F238E27FC236}">
                      <a16:creationId xmlns:a16="http://schemas.microsoft.com/office/drawing/2014/main" id="{CFC0CB25-F353-4D26-8378-2EAD46039DB1}"/>
                    </a:ext>
                  </a:extLst>
                </p:cNvPr>
                <p:cNvSpPr>
                  <a:spLocks/>
                </p:cNvSpPr>
                <p:nvPr userDrawn="1"/>
              </p:nvSpPr>
              <p:spPr bwMode="auto">
                <a:xfrm>
                  <a:off x="4102" y="52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1" name="Freeform 329">
                  <a:extLst>
                    <a:ext uri="{FF2B5EF4-FFF2-40B4-BE49-F238E27FC236}">
                      <a16:creationId xmlns:a16="http://schemas.microsoft.com/office/drawing/2014/main" id="{50460DB8-B11F-40A0-A87A-2761C7C1168C}"/>
                    </a:ext>
                  </a:extLst>
                </p:cNvPr>
                <p:cNvSpPr>
                  <a:spLocks/>
                </p:cNvSpPr>
                <p:nvPr userDrawn="1"/>
              </p:nvSpPr>
              <p:spPr bwMode="auto">
                <a:xfrm>
                  <a:off x="4117" y="558"/>
                  <a:ext cx="5" cy="1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2" name="Freeform 330">
                  <a:extLst>
                    <a:ext uri="{FF2B5EF4-FFF2-40B4-BE49-F238E27FC236}">
                      <a16:creationId xmlns:a16="http://schemas.microsoft.com/office/drawing/2014/main" id="{30AA480B-08FE-4E2D-9260-2A4964DDE80C}"/>
                    </a:ext>
                  </a:extLst>
                </p:cNvPr>
                <p:cNvSpPr>
                  <a:spLocks/>
                </p:cNvSpPr>
                <p:nvPr userDrawn="1"/>
              </p:nvSpPr>
              <p:spPr bwMode="auto">
                <a:xfrm>
                  <a:off x="4689" y="83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3" name="Freeform 331">
                  <a:extLst>
                    <a:ext uri="{FF2B5EF4-FFF2-40B4-BE49-F238E27FC236}">
                      <a16:creationId xmlns:a16="http://schemas.microsoft.com/office/drawing/2014/main" id="{90866CE3-4F4D-4B35-AFF0-D7C3045D1E2C}"/>
                    </a:ext>
                  </a:extLst>
                </p:cNvPr>
                <p:cNvSpPr>
                  <a:spLocks/>
                </p:cNvSpPr>
                <p:nvPr userDrawn="1"/>
              </p:nvSpPr>
              <p:spPr bwMode="auto">
                <a:xfrm>
                  <a:off x="4689" y="80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4" name="Freeform 332">
                  <a:extLst>
                    <a:ext uri="{FF2B5EF4-FFF2-40B4-BE49-F238E27FC236}">
                      <a16:creationId xmlns:a16="http://schemas.microsoft.com/office/drawing/2014/main" id="{79748DB9-39C2-4CF6-9EE5-491982E24E75}"/>
                    </a:ext>
                  </a:extLst>
                </p:cNvPr>
                <p:cNvSpPr>
                  <a:spLocks/>
                </p:cNvSpPr>
                <p:nvPr userDrawn="1"/>
              </p:nvSpPr>
              <p:spPr bwMode="auto">
                <a:xfrm>
                  <a:off x="4694" y="783"/>
                  <a:ext cx="5" cy="20"/>
                </a:xfrm>
                <a:custGeom>
                  <a:avLst/>
                  <a:gdLst>
                    <a:gd name="T0" fmla="*/ 1 w 1"/>
                    <a:gd name="T1" fmla="*/ 0 h 4"/>
                    <a:gd name="T2" fmla="*/ 0 w 1"/>
                    <a:gd name="T3" fmla="*/ 3 h 4"/>
                    <a:gd name="T4" fmla="*/ 0 w 1"/>
                    <a:gd name="T5" fmla="*/ 3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1" y="2"/>
                        <a:pt x="0" y="3"/>
                      </a:cubicBezTo>
                      <a:cubicBezTo>
                        <a:pt x="0" y="3"/>
                        <a:pt x="0" y="3"/>
                        <a:pt x="0" y="3"/>
                      </a:cubicBezTo>
                      <a:cubicBezTo>
                        <a:pt x="1" y="4"/>
                        <a:pt x="1" y="4"/>
                        <a:pt x="1"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5" name="Freeform 333">
                  <a:extLst>
                    <a:ext uri="{FF2B5EF4-FFF2-40B4-BE49-F238E27FC236}">
                      <a16:creationId xmlns:a16="http://schemas.microsoft.com/office/drawing/2014/main" id="{BC789B83-E8EC-41A5-A2A7-412E709E0D9D}"/>
                    </a:ext>
                  </a:extLst>
                </p:cNvPr>
                <p:cNvSpPr>
                  <a:spLocks/>
                </p:cNvSpPr>
                <p:nvPr userDrawn="1"/>
              </p:nvSpPr>
              <p:spPr bwMode="auto">
                <a:xfrm>
                  <a:off x="4714" y="77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6" name="Rectangle 334">
                  <a:extLst>
                    <a:ext uri="{FF2B5EF4-FFF2-40B4-BE49-F238E27FC236}">
                      <a16:creationId xmlns:a16="http://schemas.microsoft.com/office/drawing/2014/main" id="{14107C2F-A391-4F86-B53C-95B207064E00}"/>
                    </a:ext>
                  </a:extLst>
                </p:cNvPr>
                <p:cNvSpPr>
                  <a:spLocks noChangeArrowheads="1"/>
                </p:cNvSpPr>
                <p:nvPr userDrawn="1"/>
              </p:nvSpPr>
              <p:spPr bwMode="auto">
                <a:xfrm>
                  <a:off x="4719" y="7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7" name="Freeform 335">
                  <a:extLst>
                    <a:ext uri="{FF2B5EF4-FFF2-40B4-BE49-F238E27FC236}">
                      <a16:creationId xmlns:a16="http://schemas.microsoft.com/office/drawing/2014/main" id="{A07E93F9-EEB2-4ECE-AB7E-55CDFE302CD4}"/>
                    </a:ext>
                  </a:extLst>
                </p:cNvPr>
                <p:cNvSpPr>
                  <a:spLocks/>
                </p:cNvSpPr>
                <p:nvPr userDrawn="1"/>
              </p:nvSpPr>
              <p:spPr bwMode="auto">
                <a:xfrm>
                  <a:off x="4719" y="7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8" name="Freeform 336">
                  <a:extLst>
                    <a:ext uri="{FF2B5EF4-FFF2-40B4-BE49-F238E27FC236}">
                      <a16:creationId xmlns:a16="http://schemas.microsoft.com/office/drawing/2014/main" id="{969543BA-216E-499D-A9EF-1D7C8E2AE021}"/>
                    </a:ext>
                  </a:extLst>
                </p:cNvPr>
                <p:cNvSpPr>
                  <a:spLocks/>
                </p:cNvSpPr>
                <p:nvPr userDrawn="1"/>
              </p:nvSpPr>
              <p:spPr bwMode="auto">
                <a:xfrm>
                  <a:off x="4714" y="7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9" name="Freeform 337">
                  <a:extLst>
                    <a:ext uri="{FF2B5EF4-FFF2-40B4-BE49-F238E27FC236}">
                      <a16:creationId xmlns:a16="http://schemas.microsoft.com/office/drawing/2014/main" id="{3F67743C-E75E-4E32-A713-747EE105B7F7}"/>
                    </a:ext>
                  </a:extLst>
                </p:cNvPr>
                <p:cNvSpPr>
                  <a:spLocks/>
                </p:cNvSpPr>
                <p:nvPr userDrawn="1"/>
              </p:nvSpPr>
              <p:spPr bwMode="auto">
                <a:xfrm>
                  <a:off x="4714" y="763"/>
                  <a:ext cx="0" cy="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0" name="Freeform 338">
                  <a:extLst>
                    <a:ext uri="{FF2B5EF4-FFF2-40B4-BE49-F238E27FC236}">
                      <a16:creationId xmlns:a16="http://schemas.microsoft.com/office/drawing/2014/main" id="{520BAC89-C600-494D-9434-EDD42D2B4E4E}"/>
                    </a:ext>
                  </a:extLst>
                </p:cNvPr>
                <p:cNvSpPr>
                  <a:spLocks/>
                </p:cNvSpPr>
                <p:nvPr userDrawn="1"/>
              </p:nvSpPr>
              <p:spPr bwMode="auto">
                <a:xfrm>
                  <a:off x="4709" y="76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1" y="0"/>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1" name="Freeform 339">
                  <a:extLst>
                    <a:ext uri="{FF2B5EF4-FFF2-40B4-BE49-F238E27FC236}">
                      <a16:creationId xmlns:a16="http://schemas.microsoft.com/office/drawing/2014/main" id="{2DFD5035-276B-4AEA-AAFC-085A0FF7853B}"/>
                    </a:ext>
                  </a:extLst>
                </p:cNvPr>
                <p:cNvSpPr>
                  <a:spLocks/>
                </p:cNvSpPr>
                <p:nvPr userDrawn="1"/>
              </p:nvSpPr>
              <p:spPr bwMode="auto">
                <a:xfrm>
                  <a:off x="4694" y="78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2" name="Freeform 340">
                  <a:extLst>
                    <a:ext uri="{FF2B5EF4-FFF2-40B4-BE49-F238E27FC236}">
                      <a16:creationId xmlns:a16="http://schemas.microsoft.com/office/drawing/2014/main" id="{723584B7-681F-461A-A8D2-183981EFFCB5}"/>
                    </a:ext>
                  </a:extLst>
                </p:cNvPr>
                <p:cNvSpPr>
                  <a:spLocks/>
                </p:cNvSpPr>
                <p:nvPr userDrawn="1"/>
              </p:nvSpPr>
              <p:spPr bwMode="auto">
                <a:xfrm>
                  <a:off x="4719"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3" name="Freeform 341">
                  <a:extLst>
                    <a:ext uri="{FF2B5EF4-FFF2-40B4-BE49-F238E27FC236}">
                      <a16:creationId xmlns:a16="http://schemas.microsoft.com/office/drawing/2014/main" id="{E0E80348-3D24-4851-8DD0-3816C5843DD0}"/>
                    </a:ext>
                  </a:extLst>
                </p:cNvPr>
                <p:cNvSpPr>
                  <a:spLocks/>
                </p:cNvSpPr>
                <p:nvPr userDrawn="1"/>
              </p:nvSpPr>
              <p:spPr bwMode="auto">
                <a:xfrm>
                  <a:off x="4719" y="7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4" name="Oval 342">
                  <a:extLst>
                    <a:ext uri="{FF2B5EF4-FFF2-40B4-BE49-F238E27FC236}">
                      <a16:creationId xmlns:a16="http://schemas.microsoft.com/office/drawing/2014/main" id="{BD416578-30E0-4895-9DEC-EAA1E94679DE}"/>
                    </a:ext>
                  </a:extLst>
                </p:cNvPr>
                <p:cNvSpPr>
                  <a:spLocks noChangeArrowheads="1"/>
                </p:cNvSpPr>
                <p:nvPr userDrawn="1"/>
              </p:nvSpPr>
              <p:spPr bwMode="auto">
                <a:xfrm>
                  <a:off x="4709" y="758"/>
                  <a:ext cx="1" cy="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5" name="Freeform 343">
                  <a:extLst>
                    <a:ext uri="{FF2B5EF4-FFF2-40B4-BE49-F238E27FC236}">
                      <a16:creationId xmlns:a16="http://schemas.microsoft.com/office/drawing/2014/main" id="{F9C65DB3-82C7-45D0-949B-37A0B0518241}"/>
                    </a:ext>
                  </a:extLst>
                </p:cNvPr>
                <p:cNvSpPr>
                  <a:spLocks/>
                </p:cNvSpPr>
                <p:nvPr userDrawn="1"/>
              </p:nvSpPr>
              <p:spPr bwMode="auto">
                <a:xfrm>
                  <a:off x="4724" y="72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6" name="Freeform 344">
                  <a:extLst>
                    <a:ext uri="{FF2B5EF4-FFF2-40B4-BE49-F238E27FC236}">
                      <a16:creationId xmlns:a16="http://schemas.microsoft.com/office/drawing/2014/main" id="{D4BAFC96-D5D3-44C5-9E51-7CDC748A5C58}"/>
                    </a:ext>
                  </a:extLst>
                </p:cNvPr>
                <p:cNvSpPr>
                  <a:spLocks/>
                </p:cNvSpPr>
                <p:nvPr userDrawn="1"/>
              </p:nvSpPr>
              <p:spPr bwMode="auto">
                <a:xfrm>
                  <a:off x="4724" y="703"/>
                  <a:ext cx="5" cy="15"/>
                </a:xfrm>
                <a:custGeom>
                  <a:avLst/>
                  <a:gdLst>
                    <a:gd name="T0" fmla="*/ 0 w 1"/>
                    <a:gd name="T1" fmla="*/ 2 h 3"/>
                    <a:gd name="T2" fmla="*/ 1 w 1"/>
                    <a:gd name="T3" fmla="*/ 2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3"/>
                        <a:pt x="1" y="2"/>
                        <a:pt x="1" y="2"/>
                      </a:cubicBezTo>
                      <a:cubicBezTo>
                        <a:pt x="1" y="1"/>
                        <a:pt x="1" y="1"/>
                        <a:pt x="0" y="0"/>
                      </a:cubicBezTo>
                      <a:cubicBezTo>
                        <a:pt x="1" y="1"/>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7" name="Freeform 345">
                  <a:extLst>
                    <a:ext uri="{FF2B5EF4-FFF2-40B4-BE49-F238E27FC236}">
                      <a16:creationId xmlns:a16="http://schemas.microsoft.com/office/drawing/2014/main" id="{1969FFC8-90EA-4B47-9E65-5F277C4A6E7A}"/>
                    </a:ext>
                  </a:extLst>
                </p:cNvPr>
                <p:cNvSpPr>
                  <a:spLocks/>
                </p:cNvSpPr>
                <p:nvPr userDrawn="1"/>
              </p:nvSpPr>
              <p:spPr bwMode="auto">
                <a:xfrm>
                  <a:off x="4724" y="7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8" name="Freeform 346">
                  <a:extLst>
                    <a:ext uri="{FF2B5EF4-FFF2-40B4-BE49-F238E27FC236}">
                      <a16:creationId xmlns:a16="http://schemas.microsoft.com/office/drawing/2014/main" id="{6B3B393B-E13F-4A33-A602-163A68A1D8E4}"/>
                    </a:ext>
                  </a:extLst>
                </p:cNvPr>
                <p:cNvSpPr>
                  <a:spLocks/>
                </p:cNvSpPr>
                <p:nvPr userDrawn="1"/>
              </p:nvSpPr>
              <p:spPr bwMode="auto">
                <a:xfrm>
                  <a:off x="4719" y="72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9" name="Freeform 347">
                  <a:extLst>
                    <a:ext uri="{FF2B5EF4-FFF2-40B4-BE49-F238E27FC236}">
                      <a16:creationId xmlns:a16="http://schemas.microsoft.com/office/drawing/2014/main" id="{1406EFAD-7214-4EA0-94E4-8379A38FC97A}"/>
                    </a:ext>
                  </a:extLst>
                </p:cNvPr>
                <p:cNvSpPr>
                  <a:spLocks/>
                </p:cNvSpPr>
                <p:nvPr userDrawn="1"/>
              </p:nvSpPr>
              <p:spPr bwMode="auto">
                <a:xfrm>
                  <a:off x="4719" y="7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0" name="Freeform 348">
                  <a:extLst>
                    <a:ext uri="{FF2B5EF4-FFF2-40B4-BE49-F238E27FC236}">
                      <a16:creationId xmlns:a16="http://schemas.microsoft.com/office/drawing/2014/main" id="{A4EA5944-B900-46AD-A1F1-F7D85E45FD18}"/>
                    </a:ext>
                  </a:extLst>
                </p:cNvPr>
                <p:cNvSpPr>
                  <a:spLocks/>
                </p:cNvSpPr>
                <p:nvPr userDrawn="1"/>
              </p:nvSpPr>
              <p:spPr bwMode="auto">
                <a:xfrm>
                  <a:off x="4719"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1" name="Freeform 349">
                  <a:extLst>
                    <a:ext uri="{FF2B5EF4-FFF2-40B4-BE49-F238E27FC236}">
                      <a16:creationId xmlns:a16="http://schemas.microsoft.com/office/drawing/2014/main" id="{C8527C71-B90C-4CE7-9297-9A62609316BE}"/>
                    </a:ext>
                  </a:extLst>
                </p:cNvPr>
                <p:cNvSpPr>
                  <a:spLocks/>
                </p:cNvSpPr>
                <p:nvPr userDrawn="1"/>
              </p:nvSpPr>
              <p:spPr bwMode="auto">
                <a:xfrm>
                  <a:off x="4704" y="743"/>
                  <a:ext cx="10"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2" name="Freeform 350">
                  <a:extLst>
                    <a:ext uri="{FF2B5EF4-FFF2-40B4-BE49-F238E27FC236}">
                      <a16:creationId xmlns:a16="http://schemas.microsoft.com/office/drawing/2014/main" id="{BC1EB042-BEA4-49AD-876E-5B5191060C1C}"/>
                    </a:ext>
                  </a:extLst>
                </p:cNvPr>
                <p:cNvSpPr>
                  <a:spLocks/>
                </p:cNvSpPr>
                <p:nvPr userDrawn="1"/>
              </p:nvSpPr>
              <p:spPr bwMode="auto">
                <a:xfrm>
                  <a:off x="4714" y="73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3" name="Rectangle 351">
                  <a:extLst>
                    <a:ext uri="{FF2B5EF4-FFF2-40B4-BE49-F238E27FC236}">
                      <a16:creationId xmlns:a16="http://schemas.microsoft.com/office/drawing/2014/main" id="{0F00C7A6-3A5B-4B1D-AB85-73C217607011}"/>
                    </a:ext>
                  </a:extLst>
                </p:cNvPr>
                <p:cNvSpPr>
                  <a:spLocks noChangeArrowheads="1"/>
                </p:cNvSpPr>
                <p:nvPr userDrawn="1"/>
              </p:nvSpPr>
              <p:spPr bwMode="auto">
                <a:xfrm>
                  <a:off x="4714" y="73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4" name="Freeform 352">
                  <a:extLst>
                    <a:ext uri="{FF2B5EF4-FFF2-40B4-BE49-F238E27FC236}">
                      <a16:creationId xmlns:a16="http://schemas.microsoft.com/office/drawing/2014/main" id="{FE8D5C0D-AAD6-47E2-9F51-99BFAB8BBD60}"/>
                    </a:ext>
                  </a:extLst>
                </p:cNvPr>
                <p:cNvSpPr>
                  <a:spLocks/>
                </p:cNvSpPr>
                <p:nvPr userDrawn="1"/>
              </p:nvSpPr>
              <p:spPr bwMode="auto">
                <a:xfrm>
                  <a:off x="4714" y="703"/>
                  <a:ext cx="5" cy="10"/>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1"/>
                        <a:pt x="0" y="1"/>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5" name="Freeform 353">
                  <a:extLst>
                    <a:ext uri="{FF2B5EF4-FFF2-40B4-BE49-F238E27FC236}">
                      <a16:creationId xmlns:a16="http://schemas.microsoft.com/office/drawing/2014/main" id="{D8E87345-43E4-412E-AC0E-AF1559A98585}"/>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6" name="Rectangle 354">
                  <a:extLst>
                    <a:ext uri="{FF2B5EF4-FFF2-40B4-BE49-F238E27FC236}">
                      <a16:creationId xmlns:a16="http://schemas.microsoft.com/office/drawing/2014/main" id="{336B385A-86EC-4546-A19A-6E62E575E14C}"/>
                    </a:ext>
                  </a:extLst>
                </p:cNvPr>
                <p:cNvSpPr>
                  <a:spLocks noChangeArrowheads="1"/>
                </p:cNvSpPr>
                <p:nvPr userDrawn="1"/>
              </p:nvSpPr>
              <p:spPr bwMode="auto">
                <a:xfrm>
                  <a:off x="4714" y="67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7" name="Freeform 355">
                  <a:extLst>
                    <a:ext uri="{FF2B5EF4-FFF2-40B4-BE49-F238E27FC236}">
                      <a16:creationId xmlns:a16="http://schemas.microsoft.com/office/drawing/2014/main" id="{4736CA59-A732-49CB-9811-7B0490097BD3}"/>
                    </a:ext>
                  </a:extLst>
                </p:cNvPr>
                <p:cNvSpPr>
                  <a:spLocks/>
                </p:cNvSpPr>
                <p:nvPr userDrawn="1"/>
              </p:nvSpPr>
              <p:spPr bwMode="auto">
                <a:xfrm>
                  <a:off x="4714" y="71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8" name="Freeform 356">
                  <a:extLst>
                    <a:ext uri="{FF2B5EF4-FFF2-40B4-BE49-F238E27FC236}">
                      <a16:creationId xmlns:a16="http://schemas.microsoft.com/office/drawing/2014/main" id="{6D27D60A-46C0-4C40-8A01-4CDABC22D1E9}"/>
                    </a:ext>
                  </a:extLst>
                </p:cNvPr>
                <p:cNvSpPr>
                  <a:spLocks/>
                </p:cNvSpPr>
                <p:nvPr userDrawn="1"/>
              </p:nvSpPr>
              <p:spPr bwMode="auto">
                <a:xfrm>
                  <a:off x="4719" y="6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9" name="Freeform 357">
                  <a:extLst>
                    <a:ext uri="{FF2B5EF4-FFF2-40B4-BE49-F238E27FC236}">
                      <a16:creationId xmlns:a16="http://schemas.microsoft.com/office/drawing/2014/main" id="{826C5068-A76C-44D7-8FD1-070D33852D58}"/>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0" name="Freeform 358">
                  <a:extLst>
                    <a:ext uri="{FF2B5EF4-FFF2-40B4-BE49-F238E27FC236}">
                      <a16:creationId xmlns:a16="http://schemas.microsoft.com/office/drawing/2014/main" id="{DA2622E9-B1D3-475E-BEFC-E6AE0748121E}"/>
                    </a:ext>
                  </a:extLst>
                </p:cNvPr>
                <p:cNvSpPr>
                  <a:spLocks/>
                </p:cNvSpPr>
                <p:nvPr userDrawn="1"/>
              </p:nvSpPr>
              <p:spPr bwMode="auto">
                <a:xfrm>
                  <a:off x="4719" y="7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1" name="Freeform 359">
                  <a:extLst>
                    <a:ext uri="{FF2B5EF4-FFF2-40B4-BE49-F238E27FC236}">
                      <a16:creationId xmlns:a16="http://schemas.microsoft.com/office/drawing/2014/main" id="{DFF020EA-55C8-48EB-A1FC-2CDD667F95A1}"/>
                    </a:ext>
                  </a:extLst>
                </p:cNvPr>
                <p:cNvSpPr>
                  <a:spLocks/>
                </p:cNvSpPr>
                <p:nvPr userDrawn="1"/>
              </p:nvSpPr>
              <p:spPr bwMode="auto">
                <a:xfrm>
                  <a:off x="4689" y="673"/>
                  <a:ext cx="25" cy="15"/>
                </a:xfrm>
                <a:custGeom>
                  <a:avLst/>
                  <a:gdLst>
                    <a:gd name="T0" fmla="*/ 0 w 5"/>
                    <a:gd name="T1" fmla="*/ 1 h 3"/>
                    <a:gd name="T2" fmla="*/ 1 w 5"/>
                    <a:gd name="T3" fmla="*/ 3 h 3"/>
                    <a:gd name="T4" fmla="*/ 5 w 5"/>
                    <a:gd name="T5" fmla="*/ 2 h 3"/>
                    <a:gd name="T6" fmla="*/ 4 w 5"/>
                    <a:gd name="T7" fmla="*/ 1 h 3"/>
                    <a:gd name="T8" fmla="*/ 2 w 5"/>
                    <a:gd name="T9" fmla="*/ 2 h 3"/>
                    <a:gd name="T10" fmla="*/ 3 w 5"/>
                    <a:gd name="T11" fmla="*/ 1 h 3"/>
                    <a:gd name="T12" fmla="*/ 0 w 5"/>
                    <a:gd name="T13" fmla="*/ 0 h 3"/>
                    <a:gd name="T14" fmla="*/ 0 w 5"/>
                    <a:gd name="T15" fmla="*/ 1 h 3"/>
                    <a:gd name="T16" fmla="*/ 0 w 5"/>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1"/>
                      </a:moveTo>
                      <a:cubicBezTo>
                        <a:pt x="0" y="1"/>
                        <a:pt x="1" y="2"/>
                        <a:pt x="1" y="3"/>
                      </a:cubicBezTo>
                      <a:cubicBezTo>
                        <a:pt x="1" y="3"/>
                        <a:pt x="4" y="3"/>
                        <a:pt x="5" y="2"/>
                      </a:cubicBezTo>
                      <a:cubicBezTo>
                        <a:pt x="4" y="2"/>
                        <a:pt x="4" y="2"/>
                        <a:pt x="4" y="1"/>
                      </a:cubicBezTo>
                      <a:cubicBezTo>
                        <a:pt x="3" y="1"/>
                        <a:pt x="3" y="3"/>
                        <a:pt x="2" y="2"/>
                      </a:cubicBezTo>
                      <a:cubicBezTo>
                        <a:pt x="2" y="1"/>
                        <a:pt x="2" y="1"/>
                        <a:pt x="3" y="1"/>
                      </a:cubicBezTo>
                      <a:cubicBezTo>
                        <a:pt x="2" y="2"/>
                        <a:pt x="1"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2" name="Freeform 360">
                  <a:extLst>
                    <a:ext uri="{FF2B5EF4-FFF2-40B4-BE49-F238E27FC236}">
                      <a16:creationId xmlns:a16="http://schemas.microsoft.com/office/drawing/2014/main" id="{C6FB6B66-D7A8-49BD-A2FB-17A32991C3D6}"/>
                    </a:ext>
                  </a:extLst>
                </p:cNvPr>
                <p:cNvSpPr>
                  <a:spLocks/>
                </p:cNvSpPr>
                <p:nvPr userDrawn="1"/>
              </p:nvSpPr>
              <p:spPr bwMode="auto">
                <a:xfrm>
                  <a:off x="4714" y="683"/>
                  <a:ext cx="5" cy="10"/>
                </a:xfrm>
                <a:custGeom>
                  <a:avLst/>
                  <a:gdLst>
                    <a:gd name="T0" fmla="*/ 0 w 1"/>
                    <a:gd name="T1" fmla="*/ 1 h 2"/>
                    <a:gd name="T2" fmla="*/ 0 w 1"/>
                    <a:gd name="T3" fmla="*/ 2 h 2"/>
                    <a:gd name="T4" fmla="*/ 1 w 1"/>
                    <a:gd name="T5" fmla="*/ 0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0" y="2"/>
                        <a:pt x="0" y="2"/>
                      </a:cubicBezTo>
                      <a:cubicBezTo>
                        <a:pt x="0" y="1"/>
                        <a:pt x="0" y="1"/>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3" name="Freeform 361">
                  <a:extLst>
                    <a:ext uri="{FF2B5EF4-FFF2-40B4-BE49-F238E27FC236}">
                      <a16:creationId xmlns:a16="http://schemas.microsoft.com/office/drawing/2014/main" id="{8FAEB5CE-DF7F-4775-9D0C-C863FB148200}"/>
                    </a:ext>
                  </a:extLst>
                </p:cNvPr>
                <p:cNvSpPr>
                  <a:spLocks/>
                </p:cNvSpPr>
                <p:nvPr userDrawn="1"/>
              </p:nvSpPr>
              <p:spPr bwMode="auto">
                <a:xfrm>
                  <a:off x="4704" y="693"/>
                  <a:ext cx="15" cy="10"/>
                </a:xfrm>
                <a:custGeom>
                  <a:avLst/>
                  <a:gdLst>
                    <a:gd name="T0" fmla="*/ 2 w 3"/>
                    <a:gd name="T1" fmla="*/ 1 h 2"/>
                    <a:gd name="T2" fmla="*/ 0 w 3"/>
                    <a:gd name="T3" fmla="*/ 1 h 2"/>
                    <a:gd name="T4" fmla="*/ 1 w 3"/>
                    <a:gd name="T5" fmla="*/ 2 h 2"/>
                    <a:gd name="T6" fmla="*/ 2 w 3"/>
                    <a:gd name="T7" fmla="*/ 1 h 2"/>
                    <a:gd name="T8" fmla="*/ 3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2" y="1"/>
                        <a:pt x="1" y="0"/>
                        <a:pt x="0" y="1"/>
                      </a:cubicBezTo>
                      <a:cubicBezTo>
                        <a:pt x="0" y="2"/>
                        <a:pt x="1" y="1"/>
                        <a:pt x="1" y="2"/>
                      </a:cubicBezTo>
                      <a:cubicBezTo>
                        <a:pt x="1" y="0"/>
                        <a:pt x="2" y="2"/>
                        <a:pt x="2" y="1"/>
                      </a:cubicBezTo>
                      <a:cubicBezTo>
                        <a:pt x="2" y="2"/>
                        <a:pt x="3" y="2"/>
                        <a:pt x="3" y="2"/>
                      </a:cubicBezTo>
                      <a:cubicBezTo>
                        <a:pt x="3"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3"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4" name="Freeform 362">
                  <a:extLst>
                    <a:ext uri="{FF2B5EF4-FFF2-40B4-BE49-F238E27FC236}">
                      <a16:creationId xmlns:a16="http://schemas.microsoft.com/office/drawing/2014/main" id="{D033C183-8137-4CE8-A1EA-B48A3F191D10}"/>
                    </a:ext>
                  </a:extLst>
                </p:cNvPr>
                <p:cNvSpPr>
                  <a:spLocks/>
                </p:cNvSpPr>
                <p:nvPr userDrawn="1"/>
              </p:nvSpPr>
              <p:spPr bwMode="auto">
                <a:xfrm>
                  <a:off x="4694" y="7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5" name="Freeform 363">
                  <a:extLst>
                    <a:ext uri="{FF2B5EF4-FFF2-40B4-BE49-F238E27FC236}">
                      <a16:creationId xmlns:a16="http://schemas.microsoft.com/office/drawing/2014/main" id="{EBC78207-BB0B-40B1-A1A6-88733E8E9E1A}"/>
                    </a:ext>
                  </a:extLst>
                </p:cNvPr>
                <p:cNvSpPr>
                  <a:spLocks/>
                </p:cNvSpPr>
                <p:nvPr userDrawn="1"/>
              </p:nvSpPr>
              <p:spPr bwMode="auto">
                <a:xfrm>
                  <a:off x="4699" y="733"/>
                  <a:ext cx="10" cy="10"/>
                </a:xfrm>
                <a:custGeom>
                  <a:avLst/>
                  <a:gdLst>
                    <a:gd name="T0" fmla="*/ 0 w 2"/>
                    <a:gd name="T1" fmla="*/ 1 h 2"/>
                    <a:gd name="T2" fmla="*/ 0 w 2"/>
                    <a:gd name="T3" fmla="*/ 1 h 2"/>
                    <a:gd name="T4" fmla="*/ 0 w 2"/>
                    <a:gd name="T5" fmla="*/ 1 h 2"/>
                    <a:gd name="T6" fmla="*/ 1 w 2"/>
                    <a:gd name="T7" fmla="*/ 1 h 2"/>
                    <a:gd name="T8" fmla="*/ 0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1"/>
                      </a:cubicBezTo>
                      <a:cubicBezTo>
                        <a:pt x="0" y="2"/>
                        <a:pt x="0" y="1"/>
                        <a:pt x="0" y="1"/>
                      </a:cubicBezTo>
                      <a:cubicBezTo>
                        <a:pt x="0" y="2"/>
                        <a:pt x="0" y="2"/>
                        <a:pt x="1" y="1"/>
                      </a:cubicBezTo>
                      <a:cubicBezTo>
                        <a:pt x="0" y="1"/>
                        <a:pt x="0" y="1"/>
                        <a:pt x="0" y="1"/>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6" name="Freeform 364">
                  <a:extLst>
                    <a:ext uri="{FF2B5EF4-FFF2-40B4-BE49-F238E27FC236}">
                      <a16:creationId xmlns:a16="http://schemas.microsoft.com/office/drawing/2014/main" id="{E5ECB5E0-ED68-42C9-9CE0-DE388020ED00}"/>
                    </a:ext>
                  </a:extLst>
                </p:cNvPr>
                <p:cNvSpPr>
                  <a:spLocks/>
                </p:cNvSpPr>
                <p:nvPr userDrawn="1"/>
              </p:nvSpPr>
              <p:spPr bwMode="auto">
                <a:xfrm>
                  <a:off x="4704" y="713"/>
                  <a:ext cx="5" cy="5"/>
                </a:xfrm>
                <a:custGeom>
                  <a:avLst/>
                  <a:gdLst>
                    <a:gd name="T0" fmla="*/ 1 w 1"/>
                    <a:gd name="T1" fmla="*/ 1 h 1"/>
                    <a:gd name="T2" fmla="*/ 0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0"/>
                        <a:pt x="0" y="0"/>
                        <a:pt x="0" y="0"/>
                      </a:cubicBez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7" name="Freeform 365">
                  <a:extLst>
                    <a:ext uri="{FF2B5EF4-FFF2-40B4-BE49-F238E27FC236}">
                      <a16:creationId xmlns:a16="http://schemas.microsoft.com/office/drawing/2014/main" id="{B0D3E72A-A999-42BA-8471-AB96D9711743}"/>
                    </a:ext>
                  </a:extLst>
                </p:cNvPr>
                <p:cNvSpPr>
                  <a:spLocks/>
                </p:cNvSpPr>
                <p:nvPr userDrawn="1"/>
              </p:nvSpPr>
              <p:spPr bwMode="auto">
                <a:xfrm>
                  <a:off x="4714" y="67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8" name="Rectangle 366">
                  <a:extLst>
                    <a:ext uri="{FF2B5EF4-FFF2-40B4-BE49-F238E27FC236}">
                      <a16:creationId xmlns:a16="http://schemas.microsoft.com/office/drawing/2014/main" id="{8C26261A-CA67-4224-9B31-F90FF7C2E518}"/>
                    </a:ext>
                  </a:extLst>
                </p:cNvPr>
                <p:cNvSpPr>
                  <a:spLocks noChangeArrowheads="1"/>
                </p:cNvSpPr>
                <p:nvPr userDrawn="1"/>
              </p:nvSpPr>
              <p:spPr bwMode="auto">
                <a:xfrm>
                  <a:off x="4714" y="6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9" name="Freeform 367">
                  <a:extLst>
                    <a:ext uri="{FF2B5EF4-FFF2-40B4-BE49-F238E27FC236}">
                      <a16:creationId xmlns:a16="http://schemas.microsoft.com/office/drawing/2014/main" id="{0199C301-57BD-4B81-9BE7-69F9F3AD0335}"/>
                    </a:ext>
                  </a:extLst>
                </p:cNvPr>
                <p:cNvSpPr>
                  <a:spLocks/>
                </p:cNvSpPr>
                <p:nvPr userDrawn="1"/>
              </p:nvSpPr>
              <p:spPr bwMode="auto">
                <a:xfrm>
                  <a:off x="4401"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0" name="Freeform 368">
                  <a:extLst>
                    <a:ext uri="{FF2B5EF4-FFF2-40B4-BE49-F238E27FC236}">
                      <a16:creationId xmlns:a16="http://schemas.microsoft.com/office/drawing/2014/main" id="{22552145-1169-40FF-B2E8-9D35F42FB8A3}"/>
                    </a:ext>
                  </a:extLst>
                </p:cNvPr>
                <p:cNvSpPr>
                  <a:spLocks/>
                </p:cNvSpPr>
                <p:nvPr userDrawn="1"/>
              </p:nvSpPr>
              <p:spPr bwMode="auto">
                <a:xfrm>
                  <a:off x="4401" y="7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1" name="Freeform 369">
                  <a:extLst>
                    <a:ext uri="{FF2B5EF4-FFF2-40B4-BE49-F238E27FC236}">
                      <a16:creationId xmlns:a16="http://schemas.microsoft.com/office/drawing/2014/main" id="{AB6088BE-C529-4638-BC86-44CE20180713}"/>
                    </a:ext>
                  </a:extLst>
                </p:cNvPr>
                <p:cNvSpPr>
                  <a:spLocks/>
                </p:cNvSpPr>
                <p:nvPr userDrawn="1"/>
              </p:nvSpPr>
              <p:spPr bwMode="auto">
                <a:xfrm>
                  <a:off x="4520" y="553"/>
                  <a:ext cx="10" cy="5"/>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0" y="0"/>
                        <a:pt x="1" y="0"/>
                      </a:cubicBezTo>
                      <a:cubicBezTo>
                        <a:pt x="1" y="1"/>
                        <a:pt x="1" y="1"/>
                        <a:pt x="1" y="1"/>
                      </a:cubicBezTo>
                      <a:cubicBezTo>
                        <a:pt x="1"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2" name="Freeform 370">
                  <a:extLst>
                    <a:ext uri="{FF2B5EF4-FFF2-40B4-BE49-F238E27FC236}">
                      <a16:creationId xmlns:a16="http://schemas.microsoft.com/office/drawing/2014/main" id="{B7E66862-3D2D-4396-8372-6EF750CFB743}"/>
                    </a:ext>
                  </a:extLst>
                </p:cNvPr>
                <p:cNvSpPr>
                  <a:spLocks/>
                </p:cNvSpPr>
                <p:nvPr userDrawn="1"/>
              </p:nvSpPr>
              <p:spPr bwMode="auto">
                <a:xfrm>
                  <a:off x="4426" y="65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3" name="Freeform 371">
                  <a:extLst>
                    <a:ext uri="{FF2B5EF4-FFF2-40B4-BE49-F238E27FC236}">
                      <a16:creationId xmlns:a16="http://schemas.microsoft.com/office/drawing/2014/main" id="{F449BB3B-F574-4212-8D2F-A396FD31F742}"/>
                    </a:ext>
                  </a:extLst>
                </p:cNvPr>
                <p:cNvSpPr>
                  <a:spLocks/>
                </p:cNvSpPr>
                <p:nvPr userDrawn="1"/>
              </p:nvSpPr>
              <p:spPr bwMode="auto">
                <a:xfrm>
                  <a:off x="4436" y="66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4" name="Freeform 372">
                  <a:extLst>
                    <a:ext uri="{FF2B5EF4-FFF2-40B4-BE49-F238E27FC236}">
                      <a16:creationId xmlns:a16="http://schemas.microsoft.com/office/drawing/2014/main" id="{9C3E6770-4834-456F-97F1-528F87EDA292}"/>
                    </a:ext>
                  </a:extLst>
                </p:cNvPr>
                <p:cNvSpPr>
                  <a:spLocks/>
                </p:cNvSpPr>
                <p:nvPr userDrawn="1"/>
              </p:nvSpPr>
              <p:spPr bwMode="auto">
                <a:xfrm>
                  <a:off x="4411" y="8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5" name="Freeform 373">
                  <a:extLst>
                    <a:ext uri="{FF2B5EF4-FFF2-40B4-BE49-F238E27FC236}">
                      <a16:creationId xmlns:a16="http://schemas.microsoft.com/office/drawing/2014/main" id="{D15D2BEC-7158-4DD4-8206-85D422D66C19}"/>
                    </a:ext>
                  </a:extLst>
                </p:cNvPr>
                <p:cNvSpPr>
                  <a:spLocks/>
                </p:cNvSpPr>
                <p:nvPr userDrawn="1"/>
              </p:nvSpPr>
              <p:spPr bwMode="auto">
                <a:xfrm>
                  <a:off x="4659" y="58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6" name="Freeform 374">
                  <a:extLst>
                    <a:ext uri="{FF2B5EF4-FFF2-40B4-BE49-F238E27FC236}">
                      <a16:creationId xmlns:a16="http://schemas.microsoft.com/office/drawing/2014/main" id="{CD35BB07-0092-463A-9A10-E8543317A63F}"/>
                    </a:ext>
                  </a:extLst>
                </p:cNvPr>
                <p:cNvSpPr>
                  <a:spLocks/>
                </p:cNvSpPr>
                <p:nvPr userDrawn="1"/>
              </p:nvSpPr>
              <p:spPr bwMode="auto">
                <a:xfrm>
                  <a:off x="4361" y="76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7" name="Freeform 375">
                  <a:extLst>
                    <a:ext uri="{FF2B5EF4-FFF2-40B4-BE49-F238E27FC236}">
                      <a16:creationId xmlns:a16="http://schemas.microsoft.com/office/drawing/2014/main" id="{90FDD515-64C8-4FE2-8327-4F99609AADB9}"/>
                    </a:ext>
                  </a:extLst>
                </p:cNvPr>
                <p:cNvSpPr>
                  <a:spLocks/>
                </p:cNvSpPr>
                <p:nvPr userDrawn="1"/>
              </p:nvSpPr>
              <p:spPr bwMode="auto">
                <a:xfrm>
                  <a:off x="4650" y="578"/>
                  <a:ext cx="9"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0"/>
                        <a:pt x="2"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8" name="Freeform 376">
                  <a:extLst>
                    <a:ext uri="{FF2B5EF4-FFF2-40B4-BE49-F238E27FC236}">
                      <a16:creationId xmlns:a16="http://schemas.microsoft.com/office/drawing/2014/main" id="{579B3101-6FC5-474D-9A71-FBFD624CCB3F}"/>
                    </a:ext>
                  </a:extLst>
                </p:cNvPr>
                <p:cNvSpPr>
                  <a:spLocks/>
                </p:cNvSpPr>
                <p:nvPr userDrawn="1"/>
              </p:nvSpPr>
              <p:spPr bwMode="auto">
                <a:xfrm>
                  <a:off x="4590"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9" name="Freeform 377">
                  <a:extLst>
                    <a:ext uri="{FF2B5EF4-FFF2-40B4-BE49-F238E27FC236}">
                      <a16:creationId xmlns:a16="http://schemas.microsoft.com/office/drawing/2014/main" id="{9A2E3A0E-D962-4A72-BF87-0033537F4AFD}"/>
                    </a:ext>
                  </a:extLst>
                </p:cNvPr>
                <p:cNvSpPr>
                  <a:spLocks/>
                </p:cNvSpPr>
                <p:nvPr userDrawn="1"/>
              </p:nvSpPr>
              <p:spPr bwMode="auto">
                <a:xfrm>
                  <a:off x="4669" y="8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0" name="Freeform 378">
                  <a:extLst>
                    <a:ext uri="{FF2B5EF4-FFF2-40B4-BE49-F238E27FC236}">
                      <a16:creationId xmlns:a16="http://schemas.microsoft.com/office/drawing/2014/main" id="{9C737C5E-5255-462D-93E9-3D84911C3974}"/>
                    </a:ext>
                  </a:extLst>
                </p:cNvPr>
                <p:cNvSpPr>
                  <a:spLocks/>
                </p:cNvSpPr>
                <p:nvPr userDrawn="1"/>
              </p:nvSpPr>
              <p:spPr bwMode="auto">
                <a:xfrm>
                  <a:off x="4699" y="6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1" name="Freeform 379">
                  <a:extLst>
                    <a:ext uri="{FF2B5EF4-FFF2-40B4-BE49-F238E27FC236}">
                      <a16:creationId xmlns:a16="http://schemas.microsoft.com/office/drawing/2014/main" id="{981422B1-1108-4FAD-970C-BD3E895D79C2}"/>
                    </a:ext>
                  </a:extLst>
                </p:cNvPr>
                <p:cNvSpPr>
                  <a:spLocks/>
                </p:cNvSpPr>
                <p:nvPr userDrawn="1"/>
              </p:nvSpPr>
              <p:spPr bwMode="auto">
                <a:xfrm>
                  <a:off x="4689" y="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2" name="Freeform 380">
                  <a:extLst>
                    <a:ext uri="{FF2B5EF4-FFF2-40B4-BE49-F238E27FC236}">
                      <a16:creationId xmlns:a16="http://schemas.microsoft.com/office/drawing/2014/main" id="{65BA3335-A2CF-461E-84CF-2F9666882BDE}"/>
                    </a:ext>
                  </a:extLst>
                </p:cNvPr>
                <p:cNvSpPr>
                  <a:spLocks/>
                </p:cNvSpPr>
                <p:nvPr userDrawn="1"/>
              </p:nvSpPr>
              <p:spPr bwMode="auto">
                <a:xfrm>
                  <a:off x="4620" y="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3" name="Freeform 381">
                  <a:extLst>
                    <a:ext uri="{FF2B5EF4-FFF2-40B4-BE49-F238E27FC236}">
                      <a16:creationId xmlns:a16="http://schemas.microsoft.com/office/drawing/2014/main" id="{02D1848A-E4C7-4114-AE6F-82D1C5120F87}"/>
                    </a:ext>
                  </a:extLst>
                </p:cNvPr>
                <p:cNvSpPr>
                  <a:spLocks/>
                </p:cNvSpPr>
                <p:nvPr userDrawn="1"/>
              </p:nvSpPr>
              <p:spPr bwMode="auto">
                <a:xfrm>
                  <a:off x="4699" y="63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4" name="Freeform 382">
                  <a:extLst>
                    <a:ext uri="{FF2B5EF4-FFF2-40B4-BE49-F238E27FC236}">
                      <a16:creationId xmlns:a16="http://schemas.microsoft.com/office/drawing/2014/main" id="{4D4D147C-8579-466F-AB12-F5E67D9268CE}"/>
                    </a:ext>
                  </a:extLst>
                </p:cNvPr>
                <p:cNvSpPr>
                  <a:spLocks/>
                </p:cNvSpPr>
                <p:nvPr userDrawn="1"/>
              </p:nvSpPr>
              <p:spPr bwMode="auto">
                <a:xfrm>
                  <a:off x="4704"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5" name="Freeform 383">
                  <a:extLst>
                    <a:ext uri="{FF2B5EF4-FFF2-40B4-BE49-F238E27FC236}">
                      <a16:creationId xmlns:a16="http://schemas.microsoft.com/office/drawing/2014/main" id="{8BDFA331-052C-4DB5-BF9C-7EE72486865E}"/>
                    </a:ext>
                  </a:extLst>
                </p:cNvPr>
                <p:cNvSpPr>
                  <a:spLocks/>
                </p:cNvSpPr>
                <p:nvPr userDrawn="1"/>
              </p:nvSpPr>
              <p:spPr bwMode="auto">
                <a:xfrm>
                  <a:off x="4699" y="6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6" name="Freeform 384">
                  <a:extLst>
                    <a:ext uri="{FF2B5EF4-FFF2-40B4-BE49-F238E27FC236}">
                      <a16:creationId xmlns:a16="http://schemas.microsoft.com/office/drawing/2014/main" id="{E327A7CA-D527-418D-A6F5-85F23D91B8A0}"/>
                    </a:ext>
                  </a:extLst>
                </p:cNvPr>
                <p:cNvSpPr>
                  <a:spLocks/>
                </p:cNvSpPr>
                <p:nvPr userDrawn="1"/>
              </p:nvSpPr>
              <p:spPr bwMode="auto">
                <a:xfrm>
                  <a:off x="4470" y="92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7" name="Rectangle 385">
                  <a:extLst>
                    <a:ext uri="{FF2B5EF4-FFF2-40B4-BE49-F238E27FC236}">
                      <a16:creationId xmlns:a16="http://schemas.microsoft.com/office/drawing/2014/main" id="{83B64927-6FB6-4A0E-9613-ABAA784A56B8}"/>
                    </a:ext>
                  </a:extLst>
                </p:cNvPr>
                <p:cNvSpPr>
                  <a:spLocks noChangeArrowheads="1"/>
                </p:cNvSpPr>
                <p:nvPr userDrawn="1"/>
              </p:nvSpPr>
              <p:spPr bwMode="auto">
                <a:xfrm>
                  <a:off x="4500" y="6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8" name="Freeform 386">
                  <a:extLst>
                    <a:ext uri="{FF2B5EF4-FFF2-40B4-BE49-F238E27FC236}">
                      <a16:creationId xmlns:a16="http://schemas.microsoft.com/office/drawing/2014/main" id="{213EC226-A88D-43EC-805F-D1FF79AA81CC}"/>
                    </a:ext>
                  </a:extLst>
                </p:cNvPr>
                <p:cNvSpPr>
                  <a:spLocks/>
                </p:cNvSpPr>
                <p:nvPr userDrawn="1"/>
              </p:nvSpPr>
              <p:spPr bwMode="auto">
                <a:xfrm>
                  <a:off x="4495" y="603"/>
                  <a:ext cx="5" cy="15"/>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1" y="2"/>
                        <a:pt x="1" y="2"/>
                      </a:cubicBezTo>
                      <a:cubicBezTo>
                        <a:pt x="0" y="0"/>
                        <a:pt x="0" y="0"/>
                        <a:pt x="0" y="0"/>
                      </a:cubicBez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9" name="Freeform 387">
                  <a:extLst>
                    <a:ext uri="{FF2B5EF4-FFF2-40B4-BE49-F238E27FC236}">
                      <a16:creationId xmlns:a16="http://schemas.microsoft.com/office/drawing/2014/main" id="{00B6C111-ED80-43CC-867D-373114F9C728}"/>
                    </a:ext>
                  </a:extLst>
                </p:cNvPr>
                <p:cNvSpPr>
                  <a:spLocks noEditPoints="1"/>
                </p:cNvSpPr>
                <p:nvPr userDrawn="1"/>
              </p:nvSpPr>
              <p:spPr bwMode="auto">
                <a:xfrm>
                  <a:off x="4356" y="553"/>
                  <a:ext cx="358" cy="404"/>
                </a:xfrm>
                <a:custGeom>
                  <a:avLst/>
                  <a:gdLst>
                    <a:gd name="T0" fmla="*/ 10 w 72"/>
                    <a:gd name="T1" fmla="*/ 47 h 81"/>
                    <a:gd name="T2" fmla="*/ 9 w 72"/>
                    <a:gd name="T3" fmla="*/ 42 h 81"/>
                    <a:gd name="T4" fmla="*/ 11 w 72"/>
                    <a:gd name="T5" fmla="*/ 40 h 81"/>
                    <a:gd name="T6" fmla="*/ 11 w 72"/>
                    <a:gd name="T7" fmla="*/ 35 h 81"/>
                    <a:gd name="T8" fmla="*/ 13 w 72"/>
                    <a:gd name="T9" fmla="*/ 30 h 81"/>
                    <a:gd name="T10" fmla="*/ 14 w 72"/>
                    <a:gd name="T11" fmla="*/ 21 h 81"/>
                    <a:gd name="T12" fmla="*/ 14 w 72"/>
                    <a:gd name="T13" fmla="*/ 21 h 81"/>
                    <a:gd name="T14" fmla="*/ 17 w 72"/>
                    <a:gd name="T15" fmla="*/ 22 h 81"/>
                    <a:gd name="T16" fmla="*/ 20 w 72"/>
                    <a:gd name="T17" fmla="*/ 18 h 81"/>
                    <a:gd name="T18" fmla="*/ 24 w 72"/>
                    <a:gd name="T19" fmla="*/ 15 h 81"/>
                    <a:gd name="T20" fmla="*/ 29 w 72"/>
                    <a:gd name="T21" fmla="*/ 12 h 81"/>
                    <a:gd name="T22" fmla="*/ 33 w 72"/>
                    <a:gd name="T23" fmla="*/ 9 h 81"/>
                    <a:gd name="T24" fmla="*/ 38 w 72"/>
                    <a:gd name="T25" fmla="*/ 9 h 81"/>
                    <a:gd name="T26" fmla="*/ 39 w 72"/>
                    <a:gd name="T27" fmla="*/ 10 h 81"/>
                    <a:gd name="T28" fmla="*/ 44 w 72"/>
                    <a:gd name="T29" fmla="*/ 8 h 81"/>
                    <a:gd name="T30" fmla="*/ 48 w 72"/>
                    <a:gd name="T31" fmla="*/ 8 h 81"/>
                    <a:gd name="T32" fmla="*/ 53 w 72"/>
                    <a:gd name="T33" fmla="*/ 7 h 81"/>
                    <a:gd name="T34" fmla="*/ 57 w 72"/>
                    <a:gd name="T35" fmla="*/ 11 h 81"/>
                    <a:gd name="T36" fmla="*/ 62 w 72"/>
                    <a:gd name="T37" fmla="*/ 14 h 81"/>
                    <a:gd name="T38" fmla="*/ 68 w 72"/>
                    <a:gd name="T39" fmla="*/ 20 h 81"/>
                    <a:gd name="T40" fmla="*/ 72 w 72"/>
                    <a:gd name="T41" fmla="*/ 21 h 81"/>
                    <a:gd name="T42" fmla="*/ 69 w 72"/>
                    <a:gd name="T43" fmla="*/ 17 h 81"/>
                    <a:gd name="T44" fmla="*/ 68 w 72"/>
                    <a:gd name="T45" fmla="*/ 14 h 81"/>
                    <a:gd name="T46" fmla="*/ 59 w 72"/>
                    <a:gd name="T47" fmla="*/ 5 h 81"/>
                    <a:gd name="T48" fmla="*/ 46 w 72"/>
                    <a:gd name="T49" fmla="*/ 0 h 81"/>
                    <a:gd name="T50" fmla="*/ 36 w 72"/>
                    <a:gd name="T51" fmla="*/ 1 h 81"/>
                    <a:gd name="T52" fmla="*/ 34 w 72"/>
                    <a:gd name="T53" fmla="*/ 1 h 81"/>
                    <a:gd name="T54" fmla="*/ 30 w 72"/>
                    <a:gd name="T55" fmla="*/ 5 h 81"/>
                    <a:gd name="T56" fmla="*/ 24 w 72"/>
                    <a:gd name="T57" fmla="*/ 7 h 81"/>
                    <a:gd name="T58" fmla="*/ 13 w 72"/>
                    <a:gd name="T59" fmla="*/ 17 h 81"/>
                    <a:gd name="T60" fmla="*/ 11 w 72"/>
                    <a:gd name="T61" fmla="*/ 20 h 81"/>
                    <a:gd name="T62" fmla="*/ 8 w 72"/>
                    <a:gd name="T63" fmla="*/ 27 h 81"/>
                    <a:gd name="T64" fmla="*/ 2 w 72"/>
                    <a:gd name="T65" fmla="*/ 33 h 81"/>
                    <a:gd name="T66" fmla="*/ 1 w 72"/>
                    <a:gd name="T67" fmla="*/ 43 h 81"/>
                    <a:gd name="T68" fmla="*/ 1 w 72"/>
                    <a:gd name="T69" fmla="*/ 52 h 81"/>
                    <a:gd name="T70" fmla="*/ 4 w 72"/>
                    <a:gd name="T71" fmla="*/ 64 h 81"/>
                    <a:gd name="T72" fmla="*/ 11 w 72"/>
                    <a:gd name="T73" fmla="*/ 72 h 81"/>
                    <a:gd name="T74" fmla="*/ 22 w 72"/>
                    <a:gd name="T75" fmla="*/ 80 h 81"/>
                    <a:gd name="T76" fmla="*/ 27 w 72"/>
                    <a:gd name="T77" fmla="*/ 81 h 81"/>
                    <a:gd name="T78" fmla="*/ 38 w 72"/>
                    <a:gd name="T79" fmla="*/ 77 h 81"/>
                    <a:gd name="T80" fmla="*/ 51 w 72"/>
                    <a:gd name="T81" fmla="*/ 74 h 81"/>
                    <a:gd name="T82" fmla="*/ 62 w 72"/>
                    <a:gd name="T83" fmla="*/ 61 h 81"/>
                    <a:gd name="T84" fmla="*/ 57 w 72"/>
                    <a:gd name="T85" fmla="*/ 59 h 81"/>
                    <a:gd name="T86" fmla="*/ 51 w 72"/>
                    <a:gd name="T87" fmla="*/ 64 h 81"/>
                    <a:gd name="T88" fmla="*/ 47 w 72"/>
                    <a:gd name="T89" fmla="*/ 67 h 81"/>
                    <a:gd name="T90" fmla="*/ 37 w 72"/>
                    <a:gd name="T91" fmla="*/ 73 h 81"/>
                    <a:gd name="T92" fmla="*/ 33 w 72"/>
                    <a:gd name="T93" fmla="*/ 76 h 81"/>
                    <a:gd name="T94" fmla="*/ 27 w 72"/>
                    <a:gd name="T95" fmla="*/ 73 h 81"/>
                    <a:gd name="T96" fmla="*/ 22 w 72"/>
                    <a:gd name="T97" fmla="*/ 73 h 81"/>
                    <a:gd name="T98" fmla="*/ 22 w 72"/>
                    <a:gd name="T99" fmla="*/ 71 h 81"/>
                    <a:gd name="T100" fmla="*/ 17 w 72"/>
                    <a:gd name="T101" fmla="*/ 69 h 81"/>
                    <a:gd name="T102" fmla="*/ 15 w 72"/>
                    <a:gd name="T103" fmla="*/ 66 h 81"/>
                    <a:gd name="T104" fmla="*/ 13 w 72"/>
                    <a:gd name="T105" fmla="*/ 63 h 81"/>
                    <a:gd name="T106" fmla="*/ 12 w 72"/>
                    <a:gd name="T107" fmla="*/ 60 h 81"/>
                    <a:gd name="T108" fmla="*/ 9 w 72"/>
                    <a:gd name="T109" fmla="*/ 53 h 81"/>
                    <a:gd name="T110" fmla="*/ 10 w 72"/>
                    <a:gd name="T111" fmla="*/ 38 h 81"/>
                    <a:gd name="T112" fmla="*/ 66 w 72"/>
                    <a:gd name="T113" fmla="*/ 13 h 81"/>
                    <a:gd name="T114" fmla="*/ 25 w 72"/>
                    <a:gd name="T115"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81">
                      <a:moveTo>
                        <a:pt x="9" y="50"/>
                      </a:moveTo>
                      <a:cubicBezTo>
                        <a:pt x="10" y="49"/>
                        <a:pt x="10" y="49"/>
                        <a:pt x="10" y="49"/>
                      </a:cubicBezTo>
                      <a:cubicBezTo>
                        <a:pt x="11" y="50"/>
                        <a:pt x="11" y="51"/>
                        <a:pt x="12" y="50"/>
                      </a:cubicBezTo>
                      <a:cubicBezTo>
                        <a:pt x="9" y="50"/>
                        <a:pt x="11" y="47"/>
                        <a:pt x="9" y="47"/>
                      </a:cubicBezTo>
                      <a:cubicBezTo>
                        <a:pt x="9" y="47"/>
                        <a:pt x="9" y="47"/>
                        <a:pt x="9" y="47"/>
                      </a:cubicBezTo>
                      <a:cubicBezTo>
                        <a:pt x="9" y="47"/>
                        <a:pt x="10" y="47"/>
                        <a:pt x="10" y="47"/>
                      </a:cubicBezTo>
                      <a:cubicBezTo>
                        <a:pt x="11" y="46"/>
                        <a:pt x="8" y="46"/>
                        <a:pt x="8" y="45"/>
                      </a:cubicBezTo>
                      <a:cubicBezTo>
                        <a:pt x="8" y="44"/>
                        <a:pt x="9" y="44"/>
                        <a:pt x="9" y="44"/>
                      </a:cubicBezTo>
                      <a:cubicBezTo>
                        <a:pt x="9" y="43"/>
                        <a:pt x="9" y="43"/>
                        <a:pt x="9" y="43"/>
                      </a:cubicBezTo>
                      <a:cubicBezTo>
                        <a:pt x="9" y="43"/>
                        <a:pt x="9" y="43"/>
                        <a:pt x="9" y="43"/>
                      </a:cubicBezTo>
                      <a:cubicBezTo>
                        <a:pt x="9" y="42"/>
                        <a:pt x="9" y="42"/>
                        <a:pt x="9" y="42"/>
                      </a:cubicBezTo>
                      <a:cubicBezTo>
                        <a:pt x="9" y="42"/>
                        <a:pt x="9" y="42"/>
                        <a:pt x="9" y="42"/>
                      </a:cubicBezTo>
                      <a:cubicBezTo>
                        <a:pt x="9" y="42"/>
                        <a:pt x="8" y="41"/>
                        <a:pt x="8" y="41"/>
                      </a:cubicBezTo>
                      <a:cubicBezTo>
                        <a:pt x="9" y="40"/>
                        <a:pt x="8" y="41"/>
                        <a:pt x="9" y="41"/>
                      </a:cubicBezTo>
                      <a:cubicBezTo>
                        <a:pt x="8" y="40"/>
                        <a:pt x="8" y="40"/>
                        <a:pt x="8" y="40"/>
                      </a:cubicBezTo>
                      <a:cubicBezTo>
                        <a:pt x="9" y="40"/>
                        <a:pt x="9" y="41"/>
                        <a:pt x="9" y="41"/>
                      </a:cubicBezTo>
                      <a:cubicBezTo>
                        <a:pt x="12" y="41"/>
                        <a:pt x="9" y="40"/>
                        <a:pt x="11" y="39"/>
                      </a:cubicBezTo>
                      <a:cubicBezTo>
                        <a:pt x="11" y="40"/>
                        <a:pt x="11" y="40"/>
                        <a:pt x="11" y="40"/>
                      </a:cubicBezTo>
                      <a:cubicBezTo>
                        <a:pt x="12" y="40"/>
                        <a:pt x="12" y="39"/>
                        <a:pt x="13" y="38"/>
                      </a:cubicBezTo>
                      <a:cubicBezTo>
                        <a:pt x="12" y="38"/>
                        <a:pt x="10" y="39"/>
                        <a:pt x="10" y="38"/>
                      </a:cubicBezTo>
                      <a:cubicBezTo>
                        <a:pt x="10" y="38"/>
                        <a:pt x="10" y="38"/>
                        <a:pt x="10" y="37"/>
                      </a:cubicBezTo>
                      <a:cubicBezTo>
                        <a:pt x="11" y="37"/>
                        <a:pt x="11" y="37"/>
                        <a:pt x="11" y="36"/>
                      </a:cubicBezTo>
                      <a:cubicBezTo>
                        <a:pt x="12" y="37"/>
                        <a:pt x="12" y="37"/>
                        <a:pt x="12" y="37"/>
                      </a:cubicBezTo>
                      <a:cubicBezTo>
                        <a:pt x="12" y="36"/>
                        <a:pt x="11" y="36"/>
                        <a:pt x="11" y="35"/>
                      </a:cubicBezTo>
                      <a:cubicBezTo>
                        <a:pt x="11" y="35"/>
                        <a:pt x="12" y="35"/>
                        <a:pt x="13" y="35"/>
                      </a:cubicBezTo>
                      <a:cubicBezTo>
                        <a:pt x="14" y="34"/>
                        <a:pt x="11" y="35"/>
                        <a:pt x="12" y="34"/>
                      </a:cubicBezTo>
                      <a:cubicBezTo>
                        <a:pt x="12" y="33"/>
                        <a:pt x="12" y="32"/>
                        <a:pt x="12" y="31"/>
                      </a:cubicBezTo>
                      <a:cubicBezTo>
                        <a:pt x="13" y="30"/>
                        <a:pt x="13" y="31"/>
                        <a:pt x="13" y="31"/>
                      </a:cubicBezTo>
                      <a:cubicBezTo>
                        <a:pt x="13" y="30"/>
                        <a:pt x="13" y="30"/>
                        <a:pt x="13" y="30"/>
                      </a:cubicBezTo>
                      <a:cubicBezTo>
                        <a:pt x="13" y="30"/>
                        <a:pt x="13" y="30"/>
                        <a:pt x="13" y="30"/>
                      </a:cubicBezTo>
                      <a:cubicBezTo>
                        <a:pt x="13" y="30"/>
                        <a:pt x="12" y="30"/>
                        <a:pt x="12" y="29"/>
                      </a:cubicBezTo>
                      <a:cubicBezTo>
                        <a:pt x="11" y="28"/>
                        <a:pt x="15" y="28"/>
                        <a:pt x="14" y="27"/>
                      </a:cubicBezTo>
                      <a:cubicBezTo>
                        <a:pt x="14" y="26"/>
                        <a:pt x="14" y="27"/>
                        <a:pt x="15" y="27"/>
                      </a:cubicBezTo>
                      <a:cubicBezTo>
                        <a:pt x="15" y="25"/>
                        <a:pt x="15" y="26"/>
                        <a:pt x="14" y="24"/>
                      </a:cubicBezTo>
                      <a:cubicBezTo>
                        <a:pt x="16" y="24"/>
                        <a:pt x="16" y="24"/>
                        <a:pt x="16" y="24"/>
                      </a:cubicBezTo>
                      <a:cubicBezTo>
                        <a:pt x="14" y="24"/>
                        <a:pt x="14" y="22"/>
                        <a:pt x="14" y="21"/>
                      </a:cubicBezTo>
                      <a:cubicBezTo>
                        <a:pt x="13" y="21"/>
                        <a:pt x="13" y="21"/>
                        <a:pt x="13" y="21"/>
                      </a:cubicBezTo>
                      <a:cubicBezTo>
                        <a:pt x="13" y="20"/>
                        <a:pt x="13" y="20"/>
                        <a:pt x="13" y="20"/>
                      </a:cubicBezTo>
                      <a:cubicBezTo>
                        <a:pt x="13" y="20"/>
                        <a:pt x="14" y="20"/>
                        <a:pt x="14" y="20"/>
                      </a:cubicBezTo>
                      <a:cubicBezTo>
                        <a:pt x="14" y="20"/>
                        <a:pt x="14" y="20"/>
                        <a:pt x="14" y="20"/>
                      </a:cubicBezTo>
                      <a:cubicBezTo>
                        <a:pt x="14" y="20"/>
                        <a:pt x="15" y="21"/>
                        <a:pt x="15" y="21"/>
                      </a:cubicBezTo>
                      <a:cubicBezTo>
                        <a:pt x="15" y="21"/>
                        <a:pt x="14" y="21"/>
                        <a:pt x="14" y="21"/>
                      </a:cubicBezTo>
                      <a:cubicBezTo>
                        <a:pt x="15" y="22"/>
                        <a:pt x="15" y="23"/>
                        <a:pt x="16" y="23"/>
                      </a:cubicBezTo>
                      <a:cubicBezTo>
                        <a:pt x="16" y="23"/>
                        <a:pt x="16" y="23"/>
                        <a:pt x="16" y="22"/>
                      </a:cubicBezTo>
                      <a:cubicBezTo>
                        <a:pt x="16" y="23"/>
                        <a:pt x="16" y="23"/>
                        <a:pt x="16" y="23"/>
                      </a:cubicBezTo>
                      <a:cubicBezTo>
                        <a:pt x="16" y="23"/>
                        <a:pt x="16" y="23"/>
                        <a:pt x="16" y="22"/>
                      </a:cubicBezTo>
                      <a:cubicBezTo>
                        <a:pt x="17" y="23"/>
                        <a:pt x="17" y="23"/>
                        <a:pt x="17" y="23"/>
                      </a:cubicBezTo>
                      <a:cubicBezTo>
                        <a:pt x="17" y="22"/>
                        <a:pt x="17" y="22"/>
                        <a:pt x="17" y="22"/>
                      </a:cubicBezTo>
                      <a:cubicBezTo>
                        <a:pt x="18" y="22"/>
                        <a:pt x="18" y="22"/>
                        <a:pt x="18" y="22"/>
                      </a:cubicBezTo>
                      <a:cubicBezTo>
                        <a:pt x="18" y="20"/>
                        <a:pt x="17" y="18"/>
                        <a:pt x="19" y="16"/>
                      </a:cubicBezTo>
                      <a:cubicBezTo>
                        <a:pt x="19" y="17"/>
                        <a:pt x="20" y="17"/>
                        <a:pt x="20" y="18"/>
                      </a:cubicBezTo>
                      <a:cubicBezTo>
                        <a:pt x="19" y="17"/>
                        <a:pt x="20" y="19"/>
                        <a:pt x="19" y="20"/>
                      </a:cubicBezTo>
                      <a:cubicBezTo>
                        <a:pt x="19" y="19"/>
                        <a:pt x="20" y="20"/>
                        <a:pt x="20" y="20"/>
                      </a:cubicBezTo>
                      <a:cubicBezTo>
                        <a:pt x="20" y="18"/>
                        <a:pt x="20" y="18"/>
                        <a:pt x="20" y="18"/>
                      </a:cubicBezTo>
                      <a:cubicBezTo>
                        <a:pt x="21" y="19"/>
                        <a:pt x="21" y="18"/>
                        <a:pt x="21" y="18"/>
                      </a:cubicBezTo>
                      <a:cubicBezTo>
                        <a:pt x="20" y="17"/>
                        <a:pt x="22" y="16"/>
                        <a:pt x="22" y="16"/>
                      </a:cubicBezTo>
                      <a:cubicBezTo>
                        <a:pt x="22" y="16"/>
                        <a:pt x="22" y="17"/>
                        <a:pt x="22" y="17"/>
                      </a:cubicBezTo>
                      <a:cubicBezTo>
                        <a:pt x="23" y="18"/>
                        <a:pt x="21" y="15"/>
                        <a:pt x="23" y="15"/>
                      </a:cubicBezTo>
                      <a:cubicBezTo>
                        <a:pt x="23" y="15"/>
                        <a:pt x="22" y="15"/>
                        <a:pt x="23" y="15"/>
                      </a:cubicBezTo>
                      <a:cubicBezTo>
                        <a:pt x="23" y="15"/>
                        <a:pt x="24" y="14"/>
                        <a:pt x="24" y="15"/>
                      </a:cubicBezTo>
                      <a:cubicBezTo>
                        <a:pt x="24" y="15"/>
                        <a:pt x="24" y="15"/>
                        <a:pt x="24" y="15"/>
                      </a:cubicBezTo>
                      <a:cubicBezTo>
                        <a:pt x="25" y="14"/>
                        <a:pt x="27" y="12"/>
                        <a:pt x="27" y="11"/>
                      </a:cubicBezTo>
                      <a:cubicBezTo>
                        <a:pt x="27" y="11"/>
                        <a:pt x="28" y="13"/>
                        <a:pt x="28" y="13"/>
                      </a:cubicBezTo>
                      <a:cubicBezTo>
                        <a:pt x="28" y="13"/>
                        <a:pt x="28" y="12"/>
                        <a:pt x="27" y="10"/>
                      </a:cubicBezTo>
                      <a:cubicBezTo>
                        <a:pt x="27" y="8"/>
                        <a:pt x="27" y="7"/>
                        <a:pt x="27" y="7"/>
                      </a:cubicBezTo>
                      <a:cubicBezTo>
                        <a:pt x="28" y="8"/>
                        <a:pt x="30" y="11"/>
                        <a:pt x="29" y="12"/>
                      </a:cubicBezTo>
                      <a:cubicBezTo>
                        <a:pt x="30" y="12"/>
                        <a:pt x="30" y="12"/>
                        <a:pt x="31" y="11"/>
                      </a:cubicBezTo>
                      <a:cubicBezTo>
                        <a:pt x="30" y="11"/>
                        <a:pt x="29" y="10"/>
                        <a:pt x="30" y="10"/>
                      </a:cubicBezTo>
                      <a:cubicBezTo>
                        <a:pt x="31" y="11"/>
                        <a:pt x="30" y="10"/>
                        <a:pt x="32" y="11"/>
                      </a:cubicBezTo>
                      <a:cubicBezTo>
                        <a:pt x="32" y="11"/>
                        <a:pt x="31" y="8"/>
                        <a:pt x="32" y="8"/>
                      </a:cubicBezTo>
                      <a:cubicBezTo>
                        <a:pt x="32" y="9"/>
                        <a:pt x="32" y="10"/>
                        <a:pt x="32" y="11"/>
                      </a:cubicBezTo>
                      <a:cubicBezTo>
                        <a:pt x="32" y="11"/>
                        <a:pt x="32" y="10"/>
                        <a:pt x="33" y="9"/>
                      </a:cubicBezTo>
                      <a:cubicBezTo>
                        <a:pt x="33" y="9"/>
                        <a:pt x="33" y="8"/>
                        <a:pt x="33" y="8"/>
                      </a:cubicBezTo>
                      <a:cubicBezTo>
                        <a:pt x="33" y="9"/>
                        <a:pt x="33" y="10"/>
                        <a:pt x="34" y="10"/>
                      </a:cubicBezTo>
                      <a:cubicBezTo>
                        <a:pt x="34" y="10"/>
                        <a:pt x="35" y="10"/>
                        <a:pt x="35" y="10"/>
                      </a:cubicBezTo>
                      <a:cubicBezTo>
                        <a:pt x="35" y="9"/>
                        <a:pt x="35" y="9"/>
                        <a:pt x="35" y="9"/>
                      </a:cubicBezTo>
                      <a:cubicBezTo>
                        <a:pt x="36" y="9"/>
                        <a:pt x="35" y="6"/>
                        <a:pt x="37" y="6"/>
                      </a:cubicBezTo>
                      <a:cubicBezTo>
                        <a:pt x="37" y="6"/>
                        <a:pt x="37" y="8"/>
                        <a:pt x="38" y="9"/>
                      </a:cubicBezTo>
                      <a:cubicBezTo>
                        <a:pt x="38" y="7"/>
                        <a:pt x="39" y="3"/>
                        <a:pt x="40" y="2"/>
                      </a:cubicBezTo>
                      <a:cubicBezTo>
                        <a:pt x="40" y="3"/>
                        <a:pt x="40" y="3"/>
                        <a:pt x="40" y="3"/>
                      </a:cubicBezTo>
                      <a:cubicBezTo>
                        <a:pt x="42" y="2"/>
                        <a:pt x="42" y="2"/>
                        <a:pt x="42" y="2"/>
                      </a:cubicBezTo>
                      <a:cubicBezTo>
                        <a:pt x="41" y="4"/>
                        <a:pt x="39" y="7"/>
                        <a:pt x="39" y="9"/>
                      </a:cubicBezTo>
                      <a:cubicBezTo>
                        <a:pt x="39" y="9"/>
                        <a:pt x="39" y="9"/>
                        <a:pt x="40" y="9"/>
                      </a:cubicBezTo>
                      <a:cubicBezTo>
                        <a:pt x="40" y="10"/>
                        <a:pt x="39" y="10"/>
                        <a:pt x="39" y="10"/>
                      </a:cubicBezTo>
                      <a:cubicBezTo>
                        <a:pt x="39" y="10"/>
                        <a:pt x="41" y="10"/>
                        <a:pt x="41" y="10"/>
                      </a:cubicBezTo>
                      <a:cubicBezTo>
                        <a:pt x="41" y="9"/>
                        <a:pt x="42" y="9"/>
                        <a:pt x="42" y="8"/>
                      </a:cubicBezTo>
                      <a:cubicBezTo>
                        <a:pt x="40" y="9"/>
                        <a:pt x="40" y="9"/>
                        <a:pt x="40" y="9"/>
                      </a:cubicBezTo>
                      <a:cubicBezTo>
                        <a:pt x="40" y="8"/>
                        <a:pt x="41" y="6"/>
                        <a:pt x="43" y="6"/>
                      </a:cubicBezTo>
                      <a:cubicBezTo>
                        <a:pt x="43" y="6"/>
                        <a:pt x="42" y="8"/>
                        <a:pt x="42" y="9"/>
                      </a:cubicBezTo>
                      <a:cubicBezTo>
                        <a:pt x="43" y="8"/>
                        <a:pt x="44" y="8"/>
                        <a:pt x="44" y="8"/>
                      </a:cubicBezTo>
                      <a:cubicBezTo>
                        <a:pt x="43" y="9"/>
                        <a:pt x="43" y="9"/>
                        <a:pt x="43" y="9"/>
                      </a:cubicBezTo>
                      <a:cubicBezTo>
                        <a:pt x="44" y="9"/>
                        <a:pt x="45" y="7"/>
                        <a:pt x="45" y="8"/>
                      </a:cubicBezTo>
                      <a:cubicBezTo>
                        <a:pt x="46" y="9"/>
                        <a:pt x="46" y="10"/>
                        <a:pt x="46" y="9"/>
                      </a:cubicBezTo>
                      <a:cubicBezTo>
                        <a:pt x="46" y="8"/>
                        <a:pt x="46" y="4"/>
                        <a:pt x="47" y="3"/>
                      </a:cubicBezTo>
                      <a:cubicBezTo>
                        <a:pt x="47" y="3"/>
                        <a:pt x="49" y="4"/>
                        <a:pt x="49" y="5"/>
                      </a:cubicBezTo>
                      <a:cubicBezTo>
                        <a:pt x="49" y="6"/>
                        <a:pt x="48" y="7"/>
                        <a:pt x="48" y="8"/>
                      </a:cubicBezTo>
                      <a:cubicBezTo>
                        <a:pt x="48" y="8"/>
                        <a:pt x="48" y="8"/>
                        <a:pt x="48" y="8"/>
                      </a:cubicBezTo>
                      <a:cubicBezTo>
                        <a:pt x="49" y="8"/>
                        <a:pt x="48" y="9"/>
                        <a:pt x="49" y="9"/>
                      </a:cubicBezTo>
                      <a:cubicBezTo>
                        <a:pt x="49" y="8"/>
                        <a:pt x="50" y="9"/>
                        <a:pt x="49" y="8"/>
                      </a:cubicBezTo>
                      <a:cubicBezTo>
                        <a:pt x="50" y="8"/>
                        <a:pt x="50" y="8"/>
                        <a:pt x="51" y="9"/>
                      </a:cubicBezTo>
                      <a:cubicBezTo>
                        <a:pt x="51" y="8"/>
                        <a:pt x="53" y="6"/>
                        <a:pt x="54" y="6"/>
                      </a:cubicBezTo>
                      <a:cubicBezTo>
                        <a:pt x="53" y="7"/>
                        <a:pt x="53" y="7"/>
                        <a:pt x="53" y="7"/>
                      </a:cubicBezTo>
                      <a:cubicBezTo>
                        <a:pt x="55" y="8"/>
                        <a:pt x="55" y="9"/>
                        <a:pt x="56" y="10"/>
                      </a:cubicBezTo>
                      <a:cubicBezTo>
                        <a:pt x="56" y="10"/>
                        <a:pt x="57" y="11"/>
                        <a:pt x="56" y="11"/>
                      </a:cubicBezTo>
                      <a:cubicBezTo>
                        <a:pt x="56" y="11"/>
                        <a:pt x="57" y="11"/>
                        <a:pt x="57" y="11"/>
                      </a:cubicBezTo>
                      <a:cubicBezTo>
                        <a:pt x="57" y="13"/>
                        <a:pt x="56" y="11"/>
                        <a:pt x="56" y="12"/>
                      </a:cubicBezTo>
                      <a:cubicBezTo>
                        <a:pt x="57" y="12"/>
                        <a:pt x="58" y="12"/>
                        <a:pt x="58" y="12"/>
                      </a:cubicBezTo>
                      <a:cubicBezTo>
                        <a:pt x="59" y="11"/>
                        <a:pt x="57" y="11"/>
                        <a:pt x="57" y="11"/>
                      </a:cubicBezTo>
                      <a:cubicBezTo>
                        <a:pt x="57" y="10"/>
                        <a:pt x="59" y="9"/>
                        <a:pt x="61" y="10"/>
                      </a:cubicBezTo>
                      <a:cubicBezTo>
                        <a:pt x="62" y="10"/>
                        <a:pt x="61" y="11"/>
                        <a:pt x="61" y="11"/>
                      </a:cubicBezTo>
                      <a:cubicBezTo>
                        <a:pt x="63" y="13"/>
                        <a:pt x="65" y="11"/>
                        <a:pt x="65" y="13"/>
                      </a:cubicBezTo>
                      <a:cubicBezTo>
                        <a:pt x="65" y="15"/>
                        <a:pt x="64" y="14"/>
                        <a:pt x="63" y="15"/>
                      </a:cubicBezTo>
                      <a:cubicBezTo>
                        <a:pt x="62" y="14"/>
                        <a:pt x="63" y="13"/>
                        <a:pt x="62" y="13"/>
                      </a:cubicBezTo>
                      <a:cubicBezTo>
                        <a:pt x="62" y="14"/>
                        <a:pt x="62" y="14"/>
                        <a:pt x="62" y="14"/>
                      </a:cubicBezTo>
                      <a:cubicBezTo>
                        <a:pt x="62" y="14"/>
                        <a:pt x="61" y="13"/>
                        <a:pt x="61" y="13"/>
                      </a:cubicBezTo>
                      <a:cubicBezTo>
                        <a:pt x="61" y="14"/>
                        <a:pt x="64" y="16"/>
                        <a:pt x="64" y="18"/>
                      </a:cubicBezTo>
                      <a:cubicBezTo>
                        <a:pt x="64" y="18"/>
                        <a:pt x="65" y="19"/>
                        <a:pt x="65" y="18"/>
                      </a:cubicBezTo>
                      <a:cubicBezTo>
                        <a:pt x="65" y="18"/>
                        <a:pt x="65" y="18"/>
                        <a:pt x="65" y="18"/>
                      </a:cubicBezTo>
                      <a:cubicBezTo>
                        <a:pt x="65" y="17"/>
                        <a:pt x="66" y="18"/>
                        <a:pt x="66" y="17"/>
                      </a:cubicBezTo>
                      <a:cubicBezTo>
                        <a:pt x="67" y="18"/>
                        <a:pt x="68" y="18"/>
                        <a:pt x="68" y="20"/>
                      </a:cubicBezTo>
                      <a:cubicBezTo>
                        <a:pt x="67" y="20"/>
                        <a:pt x="67" y="20"/>
                        <a:pt x="67" y="20"/>
                      </a:cubicBezTo>
                      <a:cubicBezTo>
                        <a:pt x="68" y="20"/>
                        <a:pt x="68" y="19"/>
                        <a:pt x="67" y="19"/>
                      </a:cubicBezTo>
                      <a:cubicBezTo>
                        <a:pt x="68" y="19"/>
                        <a:pt x="67" y="21"/>
                        <a:pt x="68" y="21"/>
                      </a:cubicBezTo>
                      <a:cubicBezTo>
                        <a:pt x="69" y="20"/>
                        <a:pt x="69" y="20"/>
                        <a:pt x="69" y="20"/>
                      </a:cubicBezTo>
                      <a:cubicBezTo>
                        <a:pt x="69" y="21"/>
                        <a:pt x="71" y="22"/>
                        <a:pt x="71" y="23"/>
                      </a:cubicBezTo>
                      <a:cubicBezTo>
                        <a:pt x="72" y="22"/>
                        <a:pt x="71" y="23"/>
                        <a:pt x="72" y="21"/>
                      </a:cubicBezTo>
                      <a:cubicBezTo>
                        <a:pt x="70" y="23"/>
                        <a:pt x="71" y="19"/>
                        <a:pt x="70" y="20"/>
                      </a:cubicBezTo>
                      <a:cubicBezTo>
                        <a:pt x="71" y="19"/>
                        <a:pt x="70" y="19"/>
                        <a:pt x="70" y="17"/>
                      </a:cubicBezTo>
                      <a:cubicBezTo>
                        <a:pt x="70" y="17"/>
                        <a:pt x="70" y="18"/>
                        <a:pt x="70" y="17"/>
                      </a:cubicBezTo>
                      <a:cubicBezTo>
                        <a:pt x="70" y="17"/>
                        <a:pt x="69" y="17"/>
                        <a:pt x="69" y="17"/>
                      </a:cubicBezTo>
                      <a:cubicBezTo>
                        <a:pt x="69" y="17"/>
                        <a:pt x="69" y="17"/>
                        <a:pt x="69" y="17"/>
                      </a:cubicBezTo>
                      <a:cubicBezTo>
                        <a:pt x="69" y="17"/>
                        <a:pt x="69" y="17"/>
                        <a:pt x="69" y="17"/>
                      </a:cubicBezTo>
                      <a:cubicBezTo>
                        <a:pt x="69" y="17"/>
                        <a:pt x="69" y="17"/>
                        <a:pt x="69" y="17"/>
                      </a:cubicBezTo>
                      <a:cubicBezTo>
                        <a:pt x="69" y="17"/>
                        <a:pt x="69" y="17"/>
                        <a:pt x="69" y="18"/>
                      </a:cubicBezTo>
                      <a:cubicBezTo>
                        <a:pt x="68" y="18"/>
                        <a:pt x="67" y="16"/>
                        <a:pt x="67" y="16"/>
                      </a:cubicBezTo>
                      <a:cubicBezTo>
                        <a:pt x="67" y="15"/>
                        <a:pt x="67" y="16"/>
                        <a:pt x="67" y="16"/>
                      </a:cubicBezTo>
                      <a:cubicBezTo>
                        <a:pt x="66" y="15"/>
                        <a:pt x="66" y="15"/>
                        <a:pt x="66" y="15"/>
                      </a:cubicBezTo>
                      <a:cubicBezTo>
                        <a:pt x="67" y="15"/>
                        <a:pt x="67" y="13"/>
                        <a:pt x="68" y="14"/>
                      </a:cubicBezTo>
                      <a:cubicBezTo>
                        <a:pt x="67" y="13"/>
                        <a:pt x="67" y="13"/>
                        <a:pt x="67" y="13"/>
                      </a:cubicBezTo>
                      <a:cubicBezTo>
                        <a:pt x="67" y="12"/>
                        <a:pt x="67" y="11"/>
                        <a:pt x="66" y="11"/>
                      </a:cubicBezTo>
                      <a:cubicBezTo>
                        <a:pt x="66" y="10"/>
                        <a:pt x="65" y="10"/>
                        <a:pt x="65" y="10"/>
                      </a:cubicBezTo>
                      <a:cubicBezTo>
                        <a:pt x="65" y="10"/>
                        <a:pt x="64" y="9"/>
                        <a:pt x="64" y="9"/>
                      </a:cubicBezTo>
                      <a:cubicBezTo>
                        <a:pt x="64" y="9"/>
                        <a:pt x="64" y="9"/>
                        <a:pt x="64" y="9"/>
                      </a:cubicBezTo>
                      <a:cubicBezTo>
                        <a:pt x="63" y="8"/>
                        <a:pt x="60" y="8"/>
                        <a:pt x="59" y="5"/>
                      </a:cubicBezTo>
                      <a:cubicBezTo>
                        <a:pt x="59" y="5"/>
                        <a:pt x="58" y="5"/>
                        <a:pt x="57" y="4"/>
                      </a:cubicBezTo>
                      <a:cubicBezTo>
                        <a:pt x="57" y="3"/>
                        <a:pt x="57" y="3"/>
                        <a:pt x="57" y="3"/>
                      </a:cubicBezTo>
                      <a:cubicBezTo>
                        <a:pt x="57" y="3"/>
                        <a:pt x="55" y="2"/>
                        <a:pt x="55" y="2"/>
                      </a:cubicBezTo>
                      <a:cubicBezTo>
                        <a:pt x="55" y="0"/>
                        <a:pt x="51" y="0"/>
                        <a:pt x="50" y="0"/>
                      </a:cubicBezTo>
                      <a:cubicBezTo>
                        <a:pt x="49" y="0"/>
                        <a:pt x="49" y="0"/>
                        <a:pt x="49" y="0"/>
                      </a:cubicBezTo>
                      <a:cubicBezTo>
                        <a:pt x="48" y="0"/>
                        <a:pt x="47" y="0"/>
                        <a:pt x="46" y="0"/>
                      </a:cubicBezTo>
                      <a:cubicBezTo>
                        <a:pt x="46" y="1"/>
                        <a:pt x="46" y="1"/>
                        <a:pt x="46" y="1"/>
                      </a:cubicBezTo>
                      <a:cubicBezTo>
                        <a:pt x="45" y="2"/>
                        <a:pt x="44" y="0"/>
                        <a:pt x="42" y="1"/>
                      </a:cubicBezTo>
                      <a:cubicBezTo>
                        <a:pt x="42" y="0"/>
                        <a:pt x="42" y="0"/>
                        <a:pt x="43" y="1"/>
                      </a:cubicBezTo>
                      <a:cubicBezTo>
                        <a:pt x="42" y="0"/>
                        <a:pt x="41" y="0"/>
                        <a:pt x="40" y="1"/>
                      </a:cubicBezTo>
                      <a:cubicBezTo>
                        <a:pt x="39" y="1"/>
                        <a:pt x="38" y="2"/>
                        <a:pt x="37" y="1"/>
                      </a:cubicBezTo>
                      <a:cubicBezTo>
                        <a:pt x="37" y="2"/>
                        <a:pt x="36" y="1"/>
                        <a:pt x="36" y="1"/>
                      </a:cubicBezTo>
                      <a:cubicBezTo>
                        <a:pt x="36" y="1"/>
                        <a:pt x="36" y="1"/>
                        <a:pt x="36" y="1"/>
                      </a:cubicBezTo>
                      <a:cubicBezTo>
                        <a:pt x="36" y="1"/>
                        <a:pt x="36" y="1"/>
                        <a:pt x="36" y="1"/>
                      </a:cubicBezTo>
                      <a:cubicBezTo>
                        <a:pt x="36" y="1"/>
                        <a:pt x="35" y="1"/>
                        <a:pt x="35" y="1"/>
                      </a:cubicBezTo>
                      <a:cubicBezTo>
                        <a:pt x="35" y="1"/>
                        <a:pt x="36" y="1"/>
                        <a:pt x="36" y="1"/>
                      </a:cubicBezTo>
                      <a:cubicBezTo>
                        <a:pt x="35" y="1"/>
                        <a:pt x="35" y="2"/>
                        <a:pt x="34" y="2"/>
                      </a:cubicBezTo>
                      <a:cubicBezTo>
                        <a:pt x="34" y="1"/>
                        <a:pt x="34" y="1"/>
                        <a:pt x="34" y="1"/>
                      </a:cubicBezTo>
                      <a:cubicBezTo>
                        <a:pt x="34" y="1"/>
                        <a:pt x="34" y="1"/>
                        <a:pt x="34" y="1"/>
                      </a:cubicBezTo>
                      <a:cubicBezTo>
                        <a:pt x="33" y="1"/>
                        <a:pt x="34" y="2"/>
                        <a:pt x="34" y="2"/>
                      </a:cubicBezTo>
                      <a:cubicBezTo>
                        <a:pt x="34" y="2"/>
                        <a:pt x="34" y="3"/>
                        <a:pt x="34" y="3"/>
                      </a:cubicBezTo>
                      <a:cubicBezTo>
                        <a:pt x="33" y="2"/>
                        <a:pt x="33" y="4"/>
                        <a:pt x="32" y="3"/>
                      </a:cubicBezTo>
                      <a:cubicBezTo>
                        <a:pt x="32" y="3"/>
                        <a:pt x="29" y="4"/>
                        <a:pt x="30" y="5"/>
                      </a:cubicBezTo>
                      <a:cubicBezTo>
                        <a:pt x="30" y="5"/>
                        <a:pt x="30" y="5"/>
                        <a:pt x="30" y="5"/>
                      </a:cubicBezTo>
                      <a:cubicBezTo>
                        <a:pt x="29" y="5"/>
                        <a:pt x="29" y="5"/>
                        <a:pt x="29" y="6"/>
                      </a:cubicBezTo>
                      <a:cubicBezTo>
                        <a:pt x="28" y="5"/>
                        <a:pt x="28" y="5"/>
                        <a:pt x="28" y="5"/>
                      </a:cubicBezTo>
                      <a:cubicBezTo>
                        <a:pt x="27" y="7"/>
                        <a:pt x="27" y="7"/>
                        <a:pt x="27" y="7"/>
                      </a:cubicBezTo>
                      <a:cubicBezTo>
                        <a:pt x="27" y="6"/>
                        <a:pt x="26" y="6"/>
                        <a:pt x="26" y="5"/>
                      </a:cubicBezTo>
                      <a:cubicBezTo>
                        <a:pt x="25" y="7"/>
                        <a:pt x="25" y="6"/>
                        <a:pt x="25" y="8"/>
                      </a:cubicBezTo>
                      <a:cubicBezTo>
                        <a:pt x="24" y="7"/>
                        <a:pt x="24" y="7"/>
                        <a:pt x="24" y="7"/>
                      </a:cubicBezTo>
                      <a:cubicBezTo>
                        <a:pt x="24" y="8"/>
                        <a:pt x="24" y="9"/>
                        <a:pt x="23" y="9"/>
                      </a:cubicBezTo>
                      <a:cubicBezTo>
                        <a:pt x="22" y="8"/>
                        <a:pt x="21" y="9"/>
                        <a:pt x="20" y="10"/>
                      </a:cubicBezTo>
                      <a:cubicBezTo>
                        <a:pt x="19" y="11"/>
                        <a:pt x="17" y="12"/>
                        <a:pt x="16" y="13"/>
                      </a:cubicBezTo>
                      <a:cubicBezTo>
                        <a:pt x="18" y="14"/>
                        <a:pt x="14" y="13"/>
                        <a:pt x="15" y="14"/>
                      </a:cubicBezTo>
                      <a:cubicBezTo>
                        <a:pt x="15" y="14"/>
                        <a:pt x="14" y="14"/>
                        <a:pt x="14" y="14"/>
                      </a:cubicBezTo>
                      <a:cubicBezTo>
                        <a:pt x="14" y="15"/>
                        <a:pt x="12" y="15"/>
                        <a:pt x="13" y="17"/>
                      </a:cubicBezTo>
                      <a:cubicBezTo>
                        <a:pt x="12" y="16"/>
                        <a:pt x="12" y="16"/>
                        <a:pt x="12" y="16"/>
                      </a:cubicBezTo>
                      <a:cubicBezTo>
                        <a:pt x="12" y="16"/>
                        <a:pt x="12" y="16"/>
                        <a:pt x="12" y="16"/>
                      </a:cubicBezTo>
                      <a:cubicBezTo>
                        <a:pt x="11" y="16"/>
                        <a:pt x="11" y="16"/>
                        <a:pt x="11" y="16"/>
                      </a:cubicBezTo>
                      <a:cubicBezTo>
                        <a:pt x="10" y="17"/>
                        <a:pt x="12" y="18"/>
                        <a:pt x="13" y="19"/>
                      </a:cubicBezTo>
                      <a:cubicBezTo>
                        <a:pt x="12" y="19"/>
                        <a:pt x="11" y="19"/>
                        <a:pt x="12" y="20"/>
                      </a:cubicBezTo>
                      <a:cubicBezTo>
                        <a:pt x="11" y="20"/>
                        <a:pt x="11" y="20"/>
                        <a:pt x="11" y="20"/>
                      </a:cubicBezTo>
                      <a:cubicBezTo>
                        <a:pt x="11" y="20"/>
                        <a:pt x="9" y="22"/>
                        <a:pt x="10" y="23"/>
                      </a:cubicBezTo>
                      <a:cubicBezTo>
                        <a:pt x="9" y="23"/>
                        <a:pt x="9" y="23"/>
                        <a:pt x="9" y="23"/>
                      </a:cubicBezTo>
                      <a:cubicBezTo>
                        <a:pt x="9" y="24"/>
                        <a:pt x="9" y="24"/>
                        <a:pt x="8" y="25"/>
                      </a:cubicBezTo>
                      <a:cubicBezTo>
                        <a:pt x="8" y="25"/>
                        <a:pt x="8" y="25"/>
                        <a:pt x="8" y="25"/>
                      </a:cubicBezTo>
                      <a:cubicBezTo>
                        <a:pt x="9" y="26"/>
                        <a:pt x="8" y="26"/>
                        <a:pt x="8" y="27"/>
                      </a:cubicBezTo>
                      <a:cubicBezTo>
                        <a:pt x="8" y="27"/>
                        <a:pt x="8" y="27"/>
                        <a:pt x="8" y="27"/>
                      </a:cubicBezTo>
                      <a:cubicBezTo>
                        <a:pt x="6" y="28"/>
                        <a:pt x="8" y="28"/>
                        <a:pt x="6" y="29"/>
                      </a:cubicBezTo>
                      <a:cubicBezTo>
                        <a:pt x="7" y="30"/>
                        <a:pt x="7" y="30"/>
                        <a:pt x="7" y="30"/>
                      </a:cubicBezTo>
                      <a:cubicBezTo>
                        <a:pt x="8" y="31"/>
                        <a:pt x="5" y="31"/>
                        <a:pt x="5" y="32"/>
                      </a:cubicBezTo>
                      <a:cubicBezTo>
                        <a:pt x="6" y="32"/>
                        <a:pt x="6" y="32"/>
                        <a:pt x="6" y="32"/>
                      </a:cubicBezTo>
                      <a:cubicBezTo>
                        <a:pt x="6" y="33"/>
                        <a:pt x="3" y="33"/>
                        <a:pt x="2" y="34"/>
                      </a:cubicBezTo>
                      <a:cubicBezTo>
                        <a:pt x="2" y="34"/>
                        <a:pt x="2" y="33"/>
                        <a:pt x="2" y="33"/>
                      </a:cubicBezTo>
                      <a:cubicBezTo>
                        <a:pt x="1" y="34"/>
                        <a:pt x="3" y="34"/>
                        <a:pt x="3" y="35"/>
                      </a:cubicBezTo>
                      <a:cubicBezTo>
                        <a:pt x="2" y="35"/>
                        <a:pt x="2" y="34"/>
                        <a:pt x="1" y="35"/>
                      </a:cubicBezTo>
                      <a:cubicBezTo>
                        <a:pt x="1" y="35"/>
                        <a:pt x="3" y="38"/>
                        <a:pt x="1" y="39"/>
                      </a:cubicBezTo>
                      <a:cubicBezTo>
                        <a:pt x="2" y="39"/>
                        <a:pt x="2" y="39"/>
                        <a:pt x="2" y="39"/>
                      </a:cubicBezTo>
                      <a:cubicBezTo>
                        <a:pt x="2" y="40"/>
                        <a:pt x="0" y="42"/>
                        <a:pt x="2" y="43"/>
                      </a:cubicBezTo>
                      <a:cubicBezTo>
                        <a:pt x="1" y="43"/>
                        <a:pt x="1" y="43"/>
                        <a:pt x="1" y="43"/>
                      </a:cubicBezTo>
                      <a:cubicBezTo>
                        <a:pt x="1" y="44"/>
                        <a:pt x="2" y="45"/>
                        <a:pt x="2" y="46"/>
                      </a:cubicBezTo>
                      <a:cubicBezTo>
                        <a:pt x="1" y="46"/>
                        <a:pt x="1" y="47"/>
                        <a:pt x="2" y="48"/>
                      </a:cubicBezTo>
                      <a:cubicBezTo>
                        <a:pt x="2" y="49"/>
                        <a:pt x="2" y="50"/>
                        <a:pt x="1" y="50"/>
                      </a:cubicBezTo>
                      <a:cubicBezTo>
                        <a:pt x="1" y="50"/>
                        <a:pt x="1" y="51"/>
                        <a:pt x="1" y="51"/>
                      </a:cubicBezTo>
                      <a:cubicBezTo>
                        <a:pt x="1" y="52"/>
                        <a:pt x="1" y="52"/>
                        <a:pt x="1" y="52"/>
                      </a:cubicBezTo>
                      <a:cubicBezTo>
                        <a:pt x="1" y="52"/>
                        <a:pt x="1" y="52"/>
                        <a:pt x="1" y="52"/>
                      </a:cubicBezTo>
                      <a:cubicBezTo>
                        <a:pt x="1" y="54"/>
                        <a:pt x="2" y="54"/>
                        <a:pt x="3" y="55"/>
                      </a:cubicBezTo>
                      <a:cubicBezTo>
                        <a:pt x="2" y="55"/>
                        <a:pt x="2" y="55"/>
                        <a:pt x="2" y="55"/>
                      </a:cubicBezTo>
                      <a:cubicBezTo>
                        <a:pt x="2" y="57"/>
                        <a:pt x="2" y="57"/>
                        <a:pt x="4" y="58"/>
                      </a:cubicBezTo>
                      <a:cubicBezTo>
                        <a:pt x="3" y="59"/>
                        <a:pt x="3" y="59"/>
                        <a:pt x="3" y="59"/>
                      </a:cubicBezTo>
                      <a:cubicBezTo>
                        <a:pt x="4" y="59"/>
                        <a:pt x="2" y="62"/>
                        <a:pt x="4" y="64"/>
                      </a:cubicBezTo>
                      <a:cubicBezTo>
                        <a:pt x="4" y="64"/>
                        <a:pt x="4" y="64"/>
                        <a:pt x="4" y="64"/>
                      </a:cubicBezTo>
                      <a:cubicBezTo>
                        <a:pt x="6" y="65"/>
                        <a:pt x="5" y="70"/>
                        <a:pt x="8" y="69"/>
                      </a:cubicBezTo>
                      <a:cubicBezTo>
                        <a:pt x="10" y="70"/>
                        <a:pt x="10" y="70"/>
                        <a:pt x="10" y="70"/>
                      </a:cubicBezTo>
                      <a:cubicBezTo>
                        <a:pt x="9" y="68"/>
                        <a:pt x="11" y="69"/>
                        <a:pt x="11" y="68"/>
                      </a:cubicBezTo>
                      <a:cubicBezTo>
                        <a:pt x="11" y="69"/>
                        <a:pt x="11" y="70"/>
                        <a:pt x="11" y="70"/>
                      </a:cubicBezTo>
                      <a:cubicBezTo>
                        <a:pt x="11" y="70"/>
                        <a:pt x="11" y="70"/>
                        <a:pt x="11" y="70"/>
                      </a:cubicBezTo>
                      <a:cubicBezTo>
                        <a:pt x="9" y="70"/>
                        <a:pt x="12" y="72"/>
                        <a:pt x="11" y="72"/>
                      </a:cubicBezTo>
                      <a:cubicBezTo>
                        <a:pt x="14" y="75"/>
                        <a:pt x="17" y="78"/>
                        <a:pt x="20" y="80"/>
                      </a:cubicBezTo>
                      <a:cubicBezTo>
                        <a:pt x="21" y="78"/>
                        <a:pt x="21" y="78"/>
                        <a:pt x="21" y="78"/>
                      </a:cubicBezTo>
                      <a:cubicBezTo>
                        <a:pt x="22" y="79"/>
                        <a:pt x="22" y="79"/>
                        <a:pt x="22" y="79"/>
                      </a:cubicBezTo>
                      <a:cubicBezTo>
                        <a:pt x="22" y="79"/>
                        <a:pt x="22" y="80"/>
                        <a:pt x="21" y="79"/>
                      </a:cubicBezTo>
                      <a:cubicBezTo>
                        <a:pt x="21" y="80"/>
                        <a:pt x="23" y="79"/>
                        <a:pt x="23" y="79"/>
                      </a:cubicBezTo>
                      <a:cubicBezTo>
                        <a:pt x="24" y="80"/>
                        <a:pt x="22" y="80"/>
                        <a:pt x="22" y="80"/>
                      </a:cubicBezTo>
                      <a:cubicBezTo>
                        <a:pt x="23" y="81"/>
                        <a:pt x="23" y="81"/>
                        <a:pt x="23" y="81"/>
                      </a:cubicBezTo>
                      <a:cubicBezTo>
                        <a:pt x="23" y="80"/>
                        <a:pt x="23" y="80"/>
                        <a:pt x="23" y="80"/>
                      </a:cubicBezTo>
                      <a:cubicBezTo>
                        <a:pt x="24" y="80"/>
                        <a:pt x="24" y="79"/>
                        <a:pt x="25" y="80"/>
                      </a:cubicBezTo>
                      <a:cubicBezTo>
                        <a:pt x="26" y="80"/>
                        <a:pt x="25" y="81"/>
                        <a:pt x="25" y="81"/>
                      </a:cubicBezTo>
                      <a:cubicBezTo>
                        <a:pt x="25" y="81"/>
                        <a:pt x="25" y="81"/>
                        <a:pt x="26" y="81"/>
                      </a:cubicBezTo>
                      <a:cubicBezTo>
                        <a:pt x="26" y="81"/>
                        <a:pt x="26" y="81"/>
                        <a:pt x="27" y="81"/>
                      </a:cubicBezTo>
                      <a:cubicBezTo>
                        <a:pt x="27" y="81"/>
                        <a:pt x="27" y="81"/>
                        <a:pt x="27" y="81"/>
                      </a:cubicBezTo>
                      <a:cubicBezTo>
                        <a:pt x="27" y="80"/>
                        <a:pt x="27" y="80"/>
                        <a:pt x="27" y="80"/>
                      </a:cubicBezTo>
                      <a:cubicBezTo>
                        <a:pt x="28" y="80"/>
                        <a:pt x="28" y="80"/>
                        <a:pt x="28" y="79"/>
                      </a:cubicBezTo>
                      <a:cubicBezTo>
                        <a:pt x="29" y="81"/>
                        <a:pt x="34" y="80"/>
                        <a:pt x="34" y="80"/>
                      </a:cubicBezTo>
                      <a:cubicBezTo>
                        <a:pt x="35" y="79"/>
                        <a:pt x="36" y="79"/>
                        <a:pt x="38" y="79"/>
                      </a:cubicBezTo>
                      <a:cubicBezTo>
                        <a:pt x="37" y="79"/>
                        <a:pt x="37" y="77"/>
                        <a:pt x="38" y="77"/>
                      </a:cubicBezTo>
                      <a:cubicBezTo>
                        <a:pt x="38" y="80"/>
                        <a:pt x="40" y="78"/>
                        <a:pt x="41" y="79"/>
                      </a:cubicBezTo>
                      <a:cubicBezTo>
                        <a:pt x="40" y="78"/>
                        <a:pt x="44" y="78"/>
                        <a:pt x="42" y="77"/>
                      </a:cubicBezTo>
                      <a:cubicBezTo>
                        <a:pt x="43" y="77"/>
                        <a:pt x="43" y="78"/>
                        <a:pt x="43" y="78"/>
                      </a:cubicBezTo>
                      <a:cubicBezTo>
                        <a:pt x="45" y="76"/>
                        <a:pt x="48" y="77"/>
                        <a:pt x="50" y="75"/>
                      </a:cubicBezTo>
                      <a:cubicBezTo>
                        <a:pt x="50" y="75"/>
                        <a:pt x="49" y="74"/>
                        <a:pt x="49" y="74"/>
                      </a:cubicBezTo>
                      <a:cubicBezTo>
                        <a:pt x="51" y="74"/>
                        <a:pt x="51" y="74"/>
                        <a:pt x="51" y="74"/>
                      </a:cubicBezTo>
                      <a:cubicBezTo>
                        <a:pt x="52" y="74"/>
                        <a:pt x="51" y="72"/>
                        <a:pt x="52" y="73"/>
                      </a:cubicBezTo>
                      <a:cubicBezTo>
                        <a:pt x="52" y="73"/>
                        <a:pt x="51" y="72"/>
                        <a:pt x="52" y="72"/>
                      </a:cubicBezTo>
                      <a:cubicBezTo>
                        <a:pt x="54" y="71"/>
                        <a:pt x="56" y="69"/>
                        <a:pt x="57" y="67"/>
                      </a:cubicBezTo>
                      <a:cubicBezTo>
                        <a:pt x="59" y="65"/>
                        <a:pt x="61" y="64"/>
                        <a:pt x="63" y="62"/>
                      </a:cubicBezTo>
                      <a:cubicBezTo>
                        <a:pt x="62" y="63"/>
                        <a:pt x="63" y="62"/>
                        <a:pt x="63" y="62"/>
                      </a:cubicBezTo>
                      <a:cubicBezTo>
                        <a:pt x="63" y="62"/>
                        <a:pt x="62" y="61"/>
                        <a:pt x="62" y="61"/>
                      </a:cubicBezTo>
                      <a:cubicBezTo>
                        <a:pt x="62" y="61"/>
                        <a:pt x="62" y="61"/>
                        <a:pt x="63" y="60"/>
                      </a:cubicBezTo>
                      <a:cubicBezTo>
                        <a:pt x="64" y="60"/>
                        <a:pt x="64" y="60"/>
                        <a:pt x="64" y="60"/>
                      </a:cubicBezTo>
                      <a:cubicBezTo>
                        <a:pt x="63" y="59"/>
                        <a:pt x="65" y="58"/>
                        <a:pt x="64" y="57"/>
                      </a:cubicBezTo>
                      <a:cubicBezTo>
                        <a:pt x="64" y="58"/>
                        <a:pt x="64" y="58"/>
                        <a:pt x="64" y="58"/>
                      </a:cubicBezTo>
                      <a:cubicBezTo>
                        <a:pt x="63" y="56"/>
                        <a:pt x="61" y="57"/>
                        <a:pt x="59" y="56"/>
                      </a:cubicBezTo>
                      <a:cubicBezTo>
                        <a:pt x="60" y="58"/>
                        <a:pt x="56" y="57"/>
                        <a:pt x="57" y="59"/>
                      </a:cubicBezTo>
                      <a:cubicBezTo>
                        <a:pt x="57" y="59"/>
                        <a:pt x="57" y="59"/>
                        <a:pt x="57" y="59"/>
                      </a:cubicBezTo>
                      <a:cubicBezTo>
                        <a:pt x="57" y="59"/>
                        <a:pt x="57" y="60"/>
                        <a:pt x="56" y="60"/>
                      </a:cubicBezTo>
                      <a:cubicBezTo>
                        <a:pt x="56" y="60"/>
                        <a:pt x="56" y="60"/>
                        <a:pt x="56" y="60"/>
                      </a:cubicBezTo>
                      <a:cubicBezTo>
                        <a:pt x="55" y="62"/>
                        <a:pt x="53" y="62"/>
                        <a:pt x="51" y="64"/>
                      </a:cubicBezTo>
                      <a:cubicBezTo>
                        <a:pt x="52" y="64"/>
                        <a:pt x="52" y="64"/>
                        <a:pt x="52" y="64"/>
                      </a:cubicBezTo>
                      <a:cubicBezTo>
                        <a:pt x="52" y="64"/>
                        <a:pt x="51" y="64"/>
                        <a:pt x="51" y="64"/>
                      </a:cubicBezTo>
                      <a:cubicBezTo>
                        <a:pt x="51" y="66"/>
                        <a:pt x="52" y="63"/>
                        <a:pt x="53" y="65"/>
                      </a:cubicBezTo>
                      <a:cubicBezTo>
                        <a:pt x="51" y="64"/>
                        <a:pt x="50" y="67"/>
                        <a:pt x="48" y="66"/>
                      </a:cubicBezTo>
                      <a:cubicBezTo>
                        <a:pt x="47" y="67"/>
                        <a:pt x="49" y="67"/>
                        <a:pt x="48" y="67"/>
                      </a:cubicBezTo>
                      <a:cubicBezTo>
                        <a:pt x="48" y="67"/>
                        <a:pt x="48" y="67"/>
                        <a:pt x="48" y="67"/>
                      </a:cubicBezTo>
                      <a:cubicBezTo>
                        <a:pt x="48" y="68"/>
                        <a:pt x="48" y="68"/>
                        <a:pt x="48" y="68"/>
                      </a:cubicBezTo>
                      <a:cubicBezTo>
                        <a:pt x="48" y="68"/>
                        <a:pt x="47" y="67"/>
                        <a:pt x="47" y="67"/>
                      </a:cubicBezTo>
                      <a:cubicBezTo>
                        <a:pt x="47" y="67"/>
                        <a:pt x="47" y="67"/>
                        <a:pt x="47" y="67"/>
                      </a:cubicBezTo>
                      <a:cubicBezTo>
                        <a:pt x="46" y="66"/>
                        <a:pt x="45" y="68"/>
                        <a:pt x="45" y="68"/>
                      </a:cubicBezTo>
                      <a:cubicBezTo>
                        <a:pt x="45" y="68"/>
                        <a:pt x="46" y="68"/>
                        <a:pt x="46" y="68"/>
                      </a:cubicBezTo>
                      <a:cubicBezTo>
                        <a:pt x="44" y="69"/>
                        <a:pt x="42" y="70"/>
                        <a:pt x="40" y="72"/>
                      </a:cubicBezTo>
                      <a:cubicBezTo>
                        <a:pt x="40" y="72"/>
                        <a:pt x="40" y="72"/>
                        <a:pt x="40" y="72"/>
                      </a:cubicBezTo>
                      <a:cubicBezTo>
                        <a:pt x="39" y="73"/>
                        <a:pt x="39" y="72"/>
                        <a:pt x="37" y="73"/>
                      </a:cubicBezTo>
                      <a:cubicBezTo>
                        <a:pt x="38" y="73"/>
                        <a:pt x="38" y="73"/>
                        <a:pt x="38" y="73"/>
                      </a:cubicBezTo>
                      <a:cubicBezTo>
                        <a:pt x="37" y="73"/>
                        <a:pt x="37" y="74"/>
                        <a:pt x="36" y="74"/>
                      </a:cubicBezTo>
                      <a:cubicBezTo>
                        <a:pt x="37" y="73"/>
                        <a:pt x="35" y="73"/>
                        <a:pt x="36" y="73"/>
                      </a:cubicBezTo>
                      <a:cubicBezTo>
                        <a:pt x="34" y="74"/>
                        <a:pt x="35" y="73"/>
                        <a:pt x="34" y="75"/>
                      </a:cubicBezTo>
                      <a:cubicBezTo>
                        <a:pt x="34" y="74"/>
                        <a:pt x="34" y="74"/>
                        <a:pt x="34" y="74"/>
                      </a:cubicBezTo>
                      <a:cubicBezTo>
                        <a:pt x="33" y="75"/>
                        <a:pt x="33" y="75"/>
                        <a:pt x="33" y="76"/>
                      </a:cubicBezTo>
                      <a:cubicBezTo>
                        <a:pt x="33" y="75"/>
                        <a:pt x="32" y="75"/>
                        <a:pt x="33" y="74"/>
                      </a:cubicBezTo>
                      <a:cubicBezTo>
                        <a:pt x="31" y="72"/>
                        <a:pt x="30" y="76"/>
                        <a:pt x="29" y="73"/>
                      </a:cubicBezTo>
                      <a:cubicBezTo>
                        <a:pt x="28" y="75"/>
                        <a:pt x="31" y="74"/>
                        <a:pt x="30" y="75"/>
                      </a:cubicBezTo>
                      <a:cubicBezTo>
                        <a:pt x="31" y="75"/>
                        <a:pt x="29" y="76"/>
                        <a:pt x="29" y="76"/>
                      </a:cubicBezTo>
                      <a:cubicBezTo>
                        <a:pt x="28" y="76"/>
                        <a:pt x="28" y="74"/>
                        <a:pt x="27" y="73"/>
                      </a:cubicBezTo>
                      <a:cubicBezTo>
                        <a:pt x="27" y="73"/>
                        <a:pt x="27" y="73"/>
                        <a:pt x="27" y="73"/>
                      </a:cubicBezTo>
                      <a:cubicBezTo>
                        <a:pt x="26" y="73"/>
                        <a:pt x="26" y="74"/>
                        <a:pt x="25" y="73"/>
                      </a:cubicBezTo>
                      <a:cubicBezTo>
                        <a:pt x="25" y="74"/>
                        <a:pt x="24" y="72"/>
                        <a:pt x="24" y="74"/>
                      </a:cubicBezTo>
                      <a:cubicBezTo>
                        <a:pt x="24" y="74"/>
                        <a:pt x="25" y="74"/>
                        <a:pt x="25" y="74"/>
                      </a:cubicBezTo>
                      <a:cubicBezTo>
                        <a:pt x="24" y="74"/>
                        <a:pt x="23" y="75"/>
                        <a:pt x="22" y="74"/>
                      </a:cubicBezTo>
                      <a:cubicBezTo>
                        <a:pt x="22" y="74"/>
                        <a:pt x="23" y="74"/>
                        <a:pt x="23" y="74"/>
                      </a:cubicBezTo>
                      <a:cubicBezTo>
                        <a:pt x="23" y="73"/>
                        <a:pt x="22" y="74"/>
                        <a:pt x="22" y="73"/>
                      </a:cubicBezTo>
                      <a:cubicBezTo>
                        <a:pt x="23" y="72"/>
                        <a:pt x="24" y="73"/>
                        <a:pt x="25" y="73"/>
                      </a:cubicBezTo>
                      <a:cubicBezTo>
                        <a:pt x="25" y="72"/>
                        <a:pt x="23" y="73"/>
                        <a:pt x="24" y="72"/>
                      </a:cubicBezTo>
                      <a:cubicBezTo>
                        <a:pt x="23" y="73"/>
                        <a:pt x="23" y="71"/>
                        <a:pt x="21" y="72"/>
                      </a:cubicBezTo>
                      <a:cubicBezTo>
                        <a:pt x="22" y="71"/>
                        <a:pt x="22" y="71"/>
                        <a:pt x="22" y="71"/>
                      </a:cubicBezTo>
                      <a:cubicBezTo>
                        <a:pt x="22" y="71"/>
                        <a:pt x="21" y="72"/>
                        <a:pt x="21" y="72"/>
                      </a:cubicBezTo>
                      <a:cubicBezTo>
                        <a:pt x="22" y="71"/>
                        <a:pt x="22" y="71"/>
                        <a:pt x="22" y="71"/>
                      </a:cubicBezTo>
                      <a:cubicBezTo>
                        <a:pt x="21" y="71"/>
                        <a:pt x="21" y="69"/>
                        <a:pt x="20" y="69"/>
                      </a:cubicBezTo>
                      <a:cubicBezTo>
                        <a:pt x="21" y="70"/>
                        <a:pt x="20" y="71"/>
                        <a:pt x="20" y="71"/>
                      </a:cubicBezTo>
                      <a:cubicBezTo>
                        <a:pt x="18" y="71"/>
                        <a:pt x="20" y="69"/>
                        <a:pt x="19" y="68"/>
                      </a:cubicBezTo>
                      <a:cubicBezTo>
                        <a:pt x="19" y="68"/>
                        <a:pt x="19" y="69"/>
                        <a:pt x="18" y="69"/>
                      </a:cubicBezTo>
                      <a:cubicBezTo>
                        <a:pt x="18" y="69"/>
                        <a:pt x="18" y="68"/>
                        <a:pt x="18" y="68"/>
                      </a:cubicBezTo>
                      <a:cubicBezTo>
                        <a:pt x="17" y="67"/>
                        <a:pt x="18" y="69"/>
                        <a:pt x="17" y="69"/>
                      </a:cubicBezTo>
                      <a:cubicBezTo>
                        <a:pt x="17" y="68"/>
                        <a:pt x="16" y="69"/>
                        <a:pt x="15" y="68"/>
                      </a:cubicBezTo>
                      <a:cubicBezTo>
                        <a:pt x="16" y="68"/>
                        <a:pt x="16" y="68"/>
                        <a:pt x="16" y="68"/>
                      </a:cubicBezTo>
                      <a:cubicBezTo>
                        <a:pt x="15" y="66"/>
                        <a:pt x="14" y="69"/>
                        <a:pt x="14" y="67"/>
                      </a:cubicBezTo>
                      <a:cubicBezTo>
                        <a:pt x="15" y="67"/>
                        <a:pt x="15" y="67"/>
                        <a:pt x="15" y="67"/>
                      </a:cubicBezTo>
                      <a:cubicBezTo>
                        <a:pt x="14" y="66"/>
                        <a:pt x="14" y="66"/>
                        <a:pt x="14" y="66"/>
                      </a:cubicBezTo>
                      <a:cubicBezTo>
                        <a:pt x="15" y="66"/>
                        <a:pt x="15" y="66"/>
                        <a:pt x="15" y="66"/>
                      </a:cubicBezTo>
                      <a:cubicBezTo>
                        <a:pt x="14" y="66"/>
                        <a:pt x="14" y="65"/>
                        <a:pt x="14" y="65"/>
                      </a:cubicBezTo>
                      <a:cubicBezTo>
                        <a:pt x="14" y="65"/>
                        <a:pt x="13" y="65"/>
                        <a:pt x="12" y="65"/>
                      </a:cubicBezTo>
                      <a:cubicBezTo>
                        <a:pt x="12" y="64"/>
                        <a:pt x="13" y="65"/>
                        <a:pt x="12" y="64"/>
                      </a:cubicBezTo>
                      <a:cubicBezTo>
                        <a:pt x="13" y="64"/>
                        <a:pt x="14" y="64"/>
                        <a:pt x="13" y="64"/>
                      </a:cubicBezTo>
                      <a:cubicBezTo>
                        <a:pt x="13" y="64"/>
                        <a:pt x="14" y="64"/>
                        <a:pt x="14" y="64"/>
                      </a:cubicBezTo>
                      <a:cubicBezTo>
                        <a:pt x="14" y="63"/>
                        <a:pt x="13" y="63"/>
                        <a:pt x="13" y="63"/>
                      </a:cubicBezTo>
                      <a:cubicBezTo>
                        <a:pt x="13" y="63"/>
                        <a:pt x="13" y="63"/>
                        <a:pt x="13" y="63"/>
                      </a:cubicBezTo>
                      <a:cubicBezTo>
                        <a:pt x="11" y="62"/>
                        <a:pt x="11" y="62"/>
                        <a:pt x="11" y="62"/>
                      </a:cubicBezTo>
                      <a:cubicBezTo>
                        <a:pt x="12" y="62"/>
                        <a:pt x="12" y="62"/>
                        <a:pt x="12" y="62"/>
                      </a:cubicBezTo>
                      <a:cubicBezTo>
                        <a:pt x="12" y="62"/>
                        <a:pt x="12" y="62"/>
                        <a:pt x="11" y="62"/>
                      </a:cubicBezTo>
                      <a:cubicBezTo>
                        <a:pt x="12" y="61"/>
                        <a:pt x="13" y="61"/>
                        <a:pt x="13" y="61"/>
                      </a:cubicBezTo>
                      <a:cubicBezTo>
                        <a:pt x="13" y="61"/>
                        <a:pt x="12" y="60"/>
                        <a:pt x="12" y="60"/>
                      </a:cubicBezTo>
                      <a:cubicBezTo>
                        <a:pt x="12" y="60"/>
                        <a:pt x="12" y="59"/>
                        <a:pt x="13" y="59"/>
                      </a:cubicBezTo>
                      <a:cubicBezTo>
                        <a:pt x="13" y="59"/>
                        <a:pt x="11" y="58"/>
                        <a:pt x="11" y="57"/>
                      </a:cubicBezTo>
                      <a:cubicBezTo>
                        <a:pt x="11" y="57"/>
                        <a:pt x="11" y="57"/>
                        <a:pt x="10" y="57"/>
                      </a:cubicBezTo>
                      <a:cubicBezTo>
                        <a:pt x="10" y="56"/>
                        <a:pt x="11" y="55"/>
                        <a:pt x="10" y="54"/>
                      </a:cubicBezTo>
                      <a:cubicBezTo>
                        <a:pt x="11" y="53"/>
                        <a:pt x="11" y="53"/>
                        <a:pt x="11" y="53"/>
                      </a:cubicBezTo>
                      <a:cubicBezTo>
                        <a:pt x="11" y="52"/>
                        <a:pt x="9" y="54"/>
                        <a:pt x="9" y="53"/>
                      </a:cubicBezTo>
                      <a:cubicBezTo>
                        <a:pt x="8" y="52"/>
                        <a:pt x="10" y="52"/>
                        <a:pt x="10" y="52"/>
                      </a:cubicBezTo>
                      <a:cubicBezTo>
                        <a:pt x="9" y="51"/>
                        <a:pt x="8" y="50"/>
                        <a:pt x="9" y="49"/>
                      </a:cubicBezTo>
                      <a:cubicBezTo>
                        <a:pt x="9" y="50"/>
                        <a:pt x="9" y="50"/>
                        <a:pt x="9" y="50"/>
                      </a:cubicBezTo>
                      <a:close/>
                      <a:moveTo>
                        <a:pt x="10" y="38"/>
                      </a:moveTo>
                      <a:cubicBezTo>
                        <a:pt x="10" y="39"/>
                        <a:pt x="10" y="39"/>
                        <a:pt x="10" y="39"/>
                      </a:cubicBezTo>
                      <a:cubicBezTo>
                        <a:pt x="9" y="39"/>
                        <a:pt x="9" y="39"/>
                        <a:pt x="10" y="38"/>
                      </a:cubicBezTo>
                      <a:close/>
                      <a:moveTo>
                        <a:pt x="16" y="21"/>
                      </a:moveTo>
                      <a:cubicBezTo>
                        <a:pt x="17" y="21"/>
                        <a:pt x="16" y="21"/>
                        <a:pt x="16" y="21"/>
                      </a:cubicBezTo>
                      <a:cubicBezTo>
                        <a:pt x="16" y="21"/>
                        <a:pt x="16" y="21"/>
                        <a:pt x="16" y="21"/>
                      </a:cubicBezTo>
                      <a:close/>
                      <a:moveTo>
                        <a:pt x="66" y="13"/>
                      </a:moveTo>
                      <a:cubicBezTo>
                        <a:pt x="66" y="13"/>
                        <a:pt x="66" y="13"/>
                        <a:pt x="66" y="13"/>
                      </a:cubicBezTo>
                      <a:cubicBezTo>
                        <a:pt x="66" y="12"/>
                        <a:pt x="66" y="12"/>
                        <a:pt x="66" y="13"/>
                      </a:cubicBezTo>
                      <a:close/>
                      <a:moveTo>
                        <a:pt x="67" y="14"/>
                      </a:moveTo>
                      <a:cubicBezTo>
                        <a:pt x="67" y="14"/>
                        <a:pt x="67" y="14"/>
                        <a:pt x="67" y="14"/>
                      </a:cubicBezTo>
                      <a:cubicBezTo>
                        <a:pt x="67" y="14"/>
                        <a:pt x="67" y="14"/>
                        <a:pt x="67" y="13"/>
                      </a:cubicBezTo>
                      <a:cubicBezTo>
                        <a:pt x="66" y="14"/>
                        <a:pt x="66" y="14"/>
                        <a:pt x="67" y="14"/>
                      </a:cubicBezTo>
                      <a:close/>
                      <a:moveTo>
                        <a:pt x="26" y="80"/>
                      </a:moveTo>
                      <a:cubicBezTo>
                        <a:pt x="25" y="80"/>
                        <a:pt x="25" y="80"/>
                        <a:pt x="25" y="80"/>
                      </a:cubicBezTo>
                      <a:cubicBezTo>
                        <a:pt x="26" y="80"/>
                        <a:pt x="26" y="80"/>
                        <a:pt x="2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0" name="Freeform 388">
                  <a:extLst>
                    <a:ext uri="{FF2B5EF4-FFF2-40B4-BE49-F238E27FC236}">
                      <a16:creationId xmlns:a16="http://schemas.microsoft.com/office/drawing/2014/main" id="{6E8C8EC0-8167-41FC-BF5C-0337A8E1704F}"/>
                    </a:ext>
                  </a:extLst>
                </p:cNvPr>
                <p:cNvSpPr>
                  <a:spLocks/>
                </p:cNvSpPr>
                <p:nvPr userDrawn="1"/>
              </p:nvSpPr>
              <p:spPr bwMode="auto">
                <a:xfrm>
                  <a:off x="443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1" name="Freeform 389">
                  <a:extLst>
                    <a:ext uri="{FF2B5EF4-FFF2-40B4-BE49-F238E27FC236}">
                      <a16:creationId xmlns:a16="http://schemas.microsoft.com/office/drawing/2014/main" id="{D52F4D6C-1969-46B6-8CAD-CF4D97F410FF}"/>
                    </a:ext>
                  </a:extLst>
                </p:cNvPr>
                <p:cNvSpPr>
                  <a:spLocks/>
                </p:cNvSpPr>
                <p:nvPr userDrawn="1"/>
              </p:nvSpPr>
              <p:spPr bwMode="auto">
                <a:xfrm>
                  <a:off x="4411" y="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2" name="Freeform 390">
                  <a:extLst>
                    <a:ext uri="{FF2B5EF4-FFF2-40B4-BE49-F238E27FC236}">
                      <a16:creationId xmlns:a16="http://schemas.microsoft.com/office/drawing/2014/main" id="{861386BB-44CF-4A59-A75F-0BFF595A86F9}"/>
                    </a:ext>
                  </a:extLst>
                </p:cNvPr>
                <p:cNvSpPr>
                  <a:spLocks/>
                </p:cNvSpPr>
                <p:nvPr userDrawn="1"/>
              </p:nvSpPr>
              <p:spPr bwMode="auto">
                <a:xfrm>
                  <a:off x="4595"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3" name="Freeform 391">
                  <a:extLst>
                    <a:ext uri="{FF2B5EF4-FFF2-40B4-BE49-F238E27FC236}">
                      <a16:creationId xmlns:a16="http://schemas.microsoft.com/office/drawing/2014/main" id="{15A1F6AA-8E99-41E6-A9B0-CFD9F2B1AED2}"/>
                    </a:ext>
                  </a:extLst>
                </p:cNvPr>
                <p:cNvSpPr>
                  <a:spLocks/>
                </p:cNvSpPr>
                <p:nvPr userDrawn="1"/>
              </p:nvSpPr>
              <p:spPr bwMode="auto">
                <a:xfrm>
                  <a:off x="4709" y="64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4" name="Freeform 392">
                  <a:extLst>
                    <a:ext uri="{FF2B5EF4-FFF2-40B4-BE49-F238E27FC236}">
                      <a16:creationId xmlns:a16="http://schemas.microsoft.com/office/drawing/2014/main" id="{DB507C31-7388-4F93-B2DD-410EBF47D738}"/>
                    </a:ext>
                  </a:extLst>
                </p:cNvPr>
                <p:cNvSpPr>
                  <a:spLocks/>
                </p:cNvSpPr>
                <p:nvPr userDrawn="1"/>
              </p:nvSpPr>
              <p:spPr bwMode="auto">
                <a:xfrm>
                  <a:off x="4694" y="6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5" name="Freeform 393">
                  <a:extLst>
                    <a:ext uri="{FF2B5EF4-FFF2-40B4-BE49-F238E27FC236}">
                      <a16:creationId xmlns:a16="http://schemas.microsoft.com/office/drawing/2014/main" id="{3333C3FD-089B-431A-849A-4473FC8862CA}"/>
                    </a:ext>
                  </a:extLst>
                </p:cNvPr>
                <p:cNvSpPr>
                  <a:spLocks/>
                </p:cNvSpPr>
                <p:nvPr userDrawn="1"/>
              </p:nvSpPr>
              <p:spPr bwMode="auto">
                <a:xfrm>
                  <a:off x="4694" y="663"/>
                  <a:ext cx="10" cy="5"/>
                </a:xfrm>
                <a:custGeom>
                  <a:avLst/>
                  <a:gdLst>
                    <a:gd name="T0" fmla="*/ 1 w 2"/>
                    <a:gd name="T1" fmla="*/ 0 h 1"/>
                    <a:gd name="T2" fmla="*/ 1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1" y="0"/>
                        <a:pt x="1" y="1"/>
                      </a:cubicBezTo>
                      <a:cubicBezTo>
                        <a:pt x="1" y="1"/>
                        <a:pt x="1"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6" name="Freeform 394">
                  <a:extLst>
                    <a:ext uri="{FF2B5EF4-FFF2-40B4-BE49-F238E27FC236}">
                      <a16:creationId xmlns:a16="http://schemas.microsoft.com/office/drawing/2014/main" id="{E2A0AD34-8FDB-455A-AF9E-F206F0934984}"/>
                    </a:ext>
                  </a:extLst>
                </p:cNvPr>
                <p:cNvSpPr>
                  <a:spLocks/>
                </p:cNvSpPr>
                <p:nvPr userDrawn="1"/>
              </p:nvSpPr>
              <p:spPr bwMode="auto">
                <a:xfrm>
                  <a:off x="4699" y="6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7" name="Freeform 395">
                  <a:extLst>
                    <a:ext uri="{FF2B5EF4-FFF2-40B4-BE49-F238E27FC236}">
                      <a16:creationId xmlns:a16="http://schemas.microsoft.com/office/drawing/2014/main" id="{C0BF1B47-AB89-477C-9435-A366932B6994}"/>
                    </a:ext>
                  </a:extLst>
                </p:cNvPr>
                <p:cNvSpPr>
                  <a:spLocks/>
                </p:cNvSpPr>
                <p:nvPr userDrawn="1"/>
              </p:nvSpPr>
              <p:spPr bwMode="auto">
                <a:xfrm>
                  <a:off x="4689" y="623"/>
                  <a:ext cx="15" cy="10"/>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1" y="2"/>
                        <a:pt x="2" y="1"/>
                        <a:pt x="2" y="1"/>
                      </a:cubicBezTo>
                      <a:cubicBezTo>
                        <a:pt x="3"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8" name="Rectangle 396">
                  <a:extLst>
                    <a:ext uri="{FF2B5EF4-FFF2-40B4-BE49-F238E27FC236}">
                      <a16:creationId xmlns:a16="http://schemas.microsoft.com/office/drawing/2014/main" id="{55E4CED4-B10E-461F-925A-D6F484110A34}"/>
                    </a:ext>
                  </a:extLst>
                </p:cNvPr>
                <p:cNvSpPr>
                  <a:spLocks noChangeArrowheads="1"/>
                </p:cNvSpPr>
                <p:nvPr userDrawn="1"/>
              </p:nvSpPr>
              <p:spPr bwMode="auto">
                <a:xfrm>
                  <a:off x="4689" y="6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9" name="Freeform 397">
                  <a:extLst>
                    <a:ext uri="{FF2B5EF4-FFF2-40B4-BE49-F238E27FC236}">
                      <a16:creationId xmlns:a16="http://schemas.microsoft.com/office/drawing/2014/main" id="{777209B4-A003-4A59-866C-403AC27571D0}"/>
                    </a:ext>
                  </a:extLst>
                </p:cNvPr>
                <p:cNvSpPr>
                  <a:spLocks/>
                </p:cNvSpPr>
                <p:nvPr userDrawn="1"/>
              </p:nvSpPr>
              <p:spPr bwMode="auto">
                <a:xfrm>
                  <a:off x="4684" y="643"/>
                  <a:ext cx="0" cy="10"/>
                </a:xfrm>
                <a:custGeom>
                  <a:avLst/>
                  <a:gdLst>
                    <a:gd name="T0" fmla="*/ 1 h 2"/>
                    <a:gd name="T1" fmla="*/ 2 h 2"/>
                    <a:gd name="T2" fmla="*/ 2 h 2"/>
                    <a:gd name="T3" fmla="*/ 1 h 2"/>
                  </a:gdLst>
                  <a:ahLst/>
                  <a:cxnLst>
                    <a:cxn ang="0">
                      <a:pos x="0" y="T0"/>
                    </a:cxn>
                    <a:cxn ang="0">
                      <a:pos x="0" y="T1"/>
                    </a:cxn>
                    <a:cxn ang="0">
                      <a:pos x="0" y="T2"/>
                    </a:cxn>
                    <a:cxn ang="0">
                      <a:pos x="0" y="T3"/>
                    </a:cxn>
                  </a:cxnLst>
                  <a:rect l="0" t="0" r="r" b="b"/>
                  <a:pathLst>
                    <a:path h="2">
                      <a:moveTo>
                        <a:pt x="0" y="1"/>
                      </a:moveTo>
                      <a:cubicBezTo>
                        <a:pt x="0" y="2"/>
                        <a:pt x="0" y="2"/>
                        <a:pt x="0" y="2"/>
                      </a:cubicBezTo>
                      <a:cubicBezTo>
                        <a:pt x="0" y="1"/>
                        <a:pt x="0" y="1"/>
                        <a:pt x="0"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0" name="Freeform 398">
                  <a:extLst>
                    <a:ext uri="{FF2B5EF4-FFF2-40B4-BE49-F238E27FC236}">
                      <a16:creationId xmlns:a16="http://schemas.microsoft.com/office/drawing/2014/main" id="{B1996F25-A909-4C86-8CBB-73A67570CD83}"/>
                    </a:ext>
                  </a:extLst>
                </p:cNvPr>
                <p:cNvSpPr>
                  <a:spLocks/>
                </p:cNvSpPr>
                <p:nvPr userDrawn="1"/>
              </p:nvSpPr>
              <p:spPr bwMode="auto">
                <a:xfrm>
                  <a:off x="4684" y="6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1" name="Freeform 399">
                  <a:extLst>
                    <a:ext uri="{FF2B5EF4-FFF2-40B4-BE49-F238E27FC236}">
                      <a16:creationId xmlns:a16="http://schemas.microsoft.com/office/drawing/2014/main" id="{5EDDA5B7-8CA9-450A-AB04-7B7472033F22}"/>
                    </a:ext>
                  </a:extLst>
                </p:cNvPr>
                <p:cNvSpPr>
                  <a:spLocks/>
                </p:cNvSpPr>
                <p:nvPr userDrawn="1"/>
              </p:nvSpPr>
              <p:spPr bwMode="auto">
                <a:xfrm>
                  <a:off x="4684" y="65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2" name="Freeform 400">
                  <a:extLst>
                    <a:ext uri="{FF2B5EF4-FFF2-40B4-BE49-F238E27FC236}">
                      <a16:creationId xmlns:a16="http://schemas.microsoft.com/office/drawing/2014/main" id="{76C45464-337D-40BA-8549-3B7537ADA314}"/>
                    </a:ext>
                  </a:extLst>
                </p:cNvPr>
                <p:cNvSpPr>
                  <a:spLocks/>
                </p:cNvSpPr>
                <p:nvPr userDrawn="1"/>
              </p:nvSpPr>
              <p:spPr bwMode="auto">
                <a:xfrm>
                  <a:off x="4650" y="60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3" name="Freeform 401">
                  <a:extLst>
                    <a:ext uri="{FF2B5EF4-FFF2-40B4-BE49-F238E27FC236}">
                      <a16:creationId xmlns:a16="http://schemas.microsoft.com/office/drawing/2014/main" id="{6C2CB601-5355-405A-AA17-9DD812B1E7AC}"/>
                    </a:ext>
                  </a:extLst>
                </p:cNvPr>
                <p:cNvSpPr>
                  <a:spLocks/>
                </p:cNvSpPr>
                <p:nvPr userDrawn="1"/>
              </p:nvSpPr>
              <p:spPr bwMode="auto">
                <a:xfrm>
                  <a:off x="4655" y="623"/>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4" name="Freeform 402">
                  <a:extLst>
                    <a:ext uri="{FF2B5EF4-FFF2-40B4-BE49-F238E27FC236}">
                      <a16:creationId xmlns:a16="http://schemas.microsoft.com/office/drawing/2014/main" id="{40A9E4C7-F23D-4B35-A461-C18A343325AB}"/>
                    </a:ext>
                  </a:extLst>
                </p:cNvPr>
                <p:cNvSpPr>
                  <a:spLocks/>
                </p:cNvSpPr>
                <p:nvPr userDrawn="1"/>
              </p:nvSpPr>
              <p:spPr bwMode="auto">
                <a:xfrm>
                  <a:off x="4640" y="618"/>
                  <a:ext cx="10" cy="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1" y="0"/>
                      </a:cubicBezTo>
                      <a:cubicBezTo>
                        <a:pt x="1" y="0"/>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5" name="Freeform 403">
                  <a:extLst>
                    <a:ext uri="{FF2B5EF4-FFF2-40B4-BE49-F238E27FC236}">
                      <a16:creationId xmlns:a16="http://schemas.microsoft.com/office/drawing/2014/main" id="{7D046E29-4E82-4C7F-B15D-5EF41E366B09}"/>
                    </a:ext>
                  </a:extLst>
                </p:cNvPr>
                <p:cNvSpPr>
                  <a:spLocks/>
                </p:cNvSpPr>
                <p:nvPr userDrawn="1"/>
              </p:nvSpPr>
              <p:spPr bwMode="auto">
                <a:xfrm>
                  <a:off x="4590" y="573"/>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6" name="Freeform 404">
                  <a:extLst>
                    <a:ext uri="{FF2B5EF4-FFF2-40B4-BE49-F238E27FC236}">
                      <a16:creationId xmlns:a16="http://schemas.microsoft.com/office/drawing/2014/main" id="{96BCC8F2-9141-4288-8801-6BFA03BDE74E}"/>
                    </a:ext>
                  </a:extLst>
                </p:cNvPr>
                <p:cNvSpPr>
                  <a:spLocks/>
                </p:cNvSpPr>
                <p:nvPr userDrawn="1"/>
              </p:nvSpPr>
              <p:spPr bwMode="auto">
                <a:xfrm>
                  <a:off x="4535" y="598"/>
                  <a:ext cx="10" cy="10"/>
                </a:xfrm>
                <a:custGeom>
                  <a:avLst/>
                  <a:gdLst>
                    <a:gd name="T0" fmla="*/ 1 w 2"/>
                    <a:gd name="T1" fmla="*/ 2 h 2"/>
                    <a:gd name="T2" fmla="*/ 1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1"/>
                      </a:cubicBezTo>
                      <a:cubicBezTo>
                        <a:pt x="2" y="0"/>
                        <a:pt x="1" y="0"/>
                        <a:pt x="1" y="0"/>
                      </a:cubicBezTo>
                      <a:cubicBezTo>
                        <a:pt x="0"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7" name="Freeform 405">
                  <a:extLst>
                    <a:ext uri="{FF2B5EF4-FFF2-40B4-BE49-F238E27FC236}">
                      <a16:creationId xmlns:a16="http://schemas.microsoft.com/office/drawing/2014/main" id="{10D76962-B001-40B9-B4FD-2E7B66AFB653}"/>
                    </a:ext>
                  </a:extLst>
                </p:cNvPr>
                <p:cNvSpPr>
                  <a:spLocks/>
                </p:cNvSpPr>
                <p:nvPr userDrawn="1"/>
              </p:nvSpPr>
              <p:spPr bwMode="auto">
                <a:xfrm>
                  <a:off x="454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116" name="Group 607">
                <a:extLst>
                  <a:ext uri="{FF2B5EF4-FFF2-40B4-BE49-F238E27FC236}">
                    <a16:creationId xmlns:a16="http://schemas.microsoft.com/office/drawing/2014/main" id="{3C657084-FCCF-40E1-A77E-75076865B314}"/>
                  </a:ext>
                </a:extLst>
              </p:cNvPr>
              <p:cNvGrpSpPr>
                <a:grpSpLocks/>
              </p:cNvGrpSpPr>
              <p:nvPr userDrawn="1"/>
            </p:nvGrpSpPr>
            <p:grpSpPr bwMode="auto">
              <a:xfrm>
                <a:off x="5556250" y="433388"/>
                <a:ext cx="1927225" cy="1919288"/>
                <a:chOff x="3500" y="273"/>
                <a:chExt cx="1214" cy="1209"/>
              </a:xfrm>
              <a:grpFill/>
            </p:grpSpPr>
            <p:sp>
              <p:nvSpPr>
                <p:cNvPr id="4328" name="Rectangle 407">
                  <a:extLst>
                    <a:ext uri="{FF2B5EF4-FFF2-40B4-BE49-F238E27FC236}">
                      <a16:creationId xmlns:a16="http://schemas.microsoft.com/office/drawing/2014/main" id="{1CFA5422-0066-493C-8443-D4E46FFDBFA8}"/>
                    </a:ext>
                  </a:extLst>
                </p:cNvPr>
                <p:cNvSpPr>
                  <a:spLocks noChangeArrowheads="1"/>
                </p:cNvSpPr>
                <p:nvPr userDrawn="1"/>
              </p:nvSpPr>
              <p:spPr bwMode="auto">
                <a:xfrm>
                  <a:off x="4684" y="8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9" name="Freeform 408">
                  <a:extLst>
                    <a:ext uri="{FF2B5EF4-FFF2-40B4-BE49-F238E27FC236}">
                      <a16:creationId xmlns:a16="http://schemas.microsoft.com/office/drawing/2014/main" id="{9D30D35D-33EE-4595-9C50-246889550627}"/>
                    </a:ext>
                  </a:extLst>
                </p:cNvPr>
                <p:cNvSpPr>
                  <a:spLocks/>
                </p:cNvSpPr>
                <p:nvPr userDrawn="1"/>
              </p:nvSpPr>
              <p:spPr bwMode="auto">
                <a:xfrm>
                  <a:off x="4679" y="838"/>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0" name="Freeform 409">
                  <a:extLst>
                    <a:ext uri="{FF2B5EF4-FFF2-40B4-BE49-F238E27FC236}">
                      <a16:creationId xmlns:a16="http://schemas.microsoft.com/office/drawing/2014/main" id="{35B0A820-3CEE-4236-89A2-50EEFDE37335}"/>
                    </a:ext>
                  </a:extLst>
                </p:cNvPr>
                <p:cNvSpPr>
                  <a:spLocks/>
                </p:cNvSpPr>
                <p:nvPr userDrawn="1"/>
              </p:nvSpPr>
              <p:spPr bwMode="auto">
                <a:xfrm>
                  <a:off x="4416" y="7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1" name="Freeform 410">
                  <a:extLst>
                    <a:ext uri="{FF2B5EF4-FFF2-40B4-BE49-F238E27FC236}">
                      <a16:creationId xmlns:a16="http://schemas.microsoft.com/office/drawing/2014/main" id="{4AF9ADB9-3DFB-4EF4-B28A-C1F6E0467D02}"/>
                    </a:ext>
                  </a:extLst>
                </p:cNvPr>
                <p:cNvSpPr>
                  <a:spLocks/>
                </p:cNvSpPr>
                <p:nvPr userDrawn="1"/>
              </p:nvSpPr>
              <p:spPr bwMode="auto">
                <a:xfrm>
                  <a:off x="4401" y="77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2" name="Freeform 411">
                  <a:extLst>
                    <a:ext uri="{FF2B5EF4-FFF2-40B4-BE49-F238E27FC236}">
                      <a16:creationId xmlns:a16="http://schemas.microsoft.com/office/drawing/2014/main" id="{7574ED3C-9087-4191-9BC1-E691AD9790D2}"/>
                    </a:ext>
                  </a:extLst>
                </p:cNvPr>
                <p:cNvSpPr>
                  <a:spLocks/>
                </p:cNvSpPr>
                <p:nvPr userDrawn="1"/>
              </p:nvSpPr>
              <p:spPr bwMode="auto">
                <a:xfrm>
                  <a:off x="4406" y="808"/>
                  <a:ext cx="10" cy="5"/>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1"/>
                        <a:pt x="2" y="0"/>
                        <a:pt x="2" y="0"/>
                      </a:cubicBezTo>
                      <a:cubicBezTo>
                        <a:pt x="2"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3" name="Freeform 412">
                  <a:extLst>
                    <a:ext uri="{FF2B5EF4-FFF2-40B4-BE49-F238E27FC236}">
                      <a16:creationId xmlns:a16="http://schemas.microsoft.com/office/drawing/2014/main" id="{04D999A4-4126-4235-BFB7-CC8EAC6E672A}"/>
                    </a:ext>
                  </a:extLst>
                </p:cNvPr>
                <p:cNvSpPr>
                  <a:spLocks/>
                </p:cNvSpPr>
                <p:nvPr userDrawn="1"/>
              </p:nvSpPr>
              <p:spPr bwMode="auto">
                <a:xfrm>
                  <a:off x="3540" y="1127"/>
                  <a:ext cx="10" cy="10"/>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2" y="1"/>
                        <a:pt x="1" y="1"/>
                        <a:pt x="1" y="0"/>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4" name="Freeform 413">
                  <a:extLst>
                    <a:ext uri="{FF2B5EF4-FFF2-40B4-BE49-F238E27FC236}">
                      <a16:creationId xmlns:a16="http://schemas.microsoft.com/office/drawing/2014/main" id="{1B554051-4774-4DD3-BE50-994168FAFB6C}"/>
                    </a:ext>
                  </a:extLst>
                </p:cNvPr>
                <p:cNvSpPr>
                  <a:spLocks/>
                </p:cNvSpPr>
                <p:nvPr userDrawn="1"/>
              </p:nvSpPr>
              <p:spPr bwMode="auto">
                <a:xfrm>
                  <a:off x="3520" y="1202"/>
                  <a:ext cx="5" cy="10"/>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0"/>
                        <a:pt x="1" y="2"/>
                        <a:pt x="1" y="2"/>
                      </a:cubicBezTo>
                      <a:cubicBezTo>
                        <a:pt x="1" y="2"/>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5" name="Freeform 414">
                  <a:extLst>
                    <a:ext uri="{FF2B5EF4-FFF2-40B4-BE49-F238E27FC236}">
                      <a16:creationId xmlns:a16="http://schemas.microsoft.com/office/drawing/2014/main" id="{3A527EF1-82C4-41EA-87EC-B23B98625779}"/>
                    </a:ext>
                  </a:extLst>
                </p:cNvPr>
                <p:cNvSpPr>
                  <a:spLocks/>
                </p:cNvSpPr>
                <p:nvPr userDrawn="1"/>
              </p:nvSpPr>
              <p:spPr bwMode="auto">
                <a:xfrm>
                  <a:off x="3515" y="1222"/>
                  <a:ext cx="5" cy="45"/>
                </a:xfrm>
                <a:custGeom>
                  <a:avLst/>
                  <a:gdLst>
                    <a:gd name="T0" fmla="*/ 0 w 1"/>
                    <a:gd name="T1" fmla="*/ 9 h 9"/>
                    <a:gd name="T2" fmla="*/ 1 w 1"/>
                    <a:gd name="T3" fmla="*/ 2 h 9"/>
                    <a:gd name="T4" fmla="*/ 1 w 1"/>
                    <a:gd name="T5" fmla="*/ 2 h 9"/>
                    <a:gd name="T6" fmla="*/ 0 w 1"/>
                    <a:gd name="T7" fmla="*/ 0 h 9"/>
                    <a:gd name="T8" fmla="*/ 0 w 1"/>
                    <a:gd name="T9" fmla="*/ 5 h 9"/>
                    <a:gd name="T10" fmla="*/ 0 w 1"/>
                    <a:gd name="T11" fmla="*/ 9 h 9"/>
                  </a:gdLst>
                  <a:ahLst/>
                  <a:cxnLst>
                    <a:cxn ang="0">
                      <a:pos x="T0" y="T1"/>
                    </a:cxn>
                    <a:cxn ang="0">
                      <a:pos x="T2" y="T3"/>
                    </a:cxn>
                    <a:cxn ang="0">
                      <a:pos x="T4" y="T5"/>
                    </a:cxn>
                    <a:cxn ang="0">
                      <a:pos x="T6" y="T7"/>
                    </a:cxn>
                    <a:cxn ang="0">
                      <a:pos x="T8" y="T9"/>
                    </a:cxn>
                    <a:cxn ang="0">
                      <a:pos x="T10" y="T11"/>
                    </a:cxn>
                  </a:cxnLst>
                  <a:rect l="0" t="0" r="r" b="b"/>
                  <a:pathLst>
                    <a:path w="1" h="9">
                      <a:moveTo>
                        <a:pt x="0" y="9"/>
                      </a:moveTo>
                      <a:cubicBezTo>
                        <a:pt x="1" y="8"/>
                        <a:pt x="0" y="4"/>
                        <a:pt x="1" y="2"/>
                      </a:cubicBezTo>
                      <a:cubicBezTo>
                        <a:pt x="1" y="2"/>
                        <a:pt x="1" y="2"/>
                        <a:pt x="1" y="2"/>
                      </a:cubicBezTo>
                      <a:cubicBezTo>
                        <a:pt x="0" y="0"/>
                        <a:pt x="0" y="0"/>
                        <a:pt x="0" y="0"/>
                      </a:cubicBezTo>
                      <a:cubicBezTo>
                        <a:pt x="0" y="2"/>
                        <a:pt x="0" y="3"/>
                        <a:pt x="0" y="5"/>
                      </a:cubicBezTo>
                      <a:cubicBezTo>
                        <a:pt x="0" y="7"/>
                        <a:pt x="0" y="8"/>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6" name="Freeform 415">
                  <a:extLst>
                    <a:ext uri="{FF2B5EF4-FFF2-40B4-BE49-F238E27FC236}">
                      <a16:creationId xmlns:a16="http://schemas.microsoft.com/office/drawing/2014/main" id="{CD7B7F58-69C1-40A5-8AB3-F3A3C831F1FF}"/>
                    </a:ext>
                  </a:extLst>
                </p:cNvPr>
                <p:cNvSpPr>
                  <a:spLocks/>
                </p:cNvSpPr>
                <p:nvPr userDrawn="1"/>
              </p:nvSpPr>
              <p:spPr bwMode="auto">
                <a:xfrm>
                  <a:off x="3500" y="1297"/>
                  <a:ext cx="5" cy="15"/>
                </a:xfrm>
                <a:custGeom>
                  <a:avLst/>
                  <a:gdLst>
                    <a:gd name="T0" fmla="*/ 0 w 1"/>
                    <a:gd name="T1" fmla="*/ 2 h 3"/>
                    <a:gd name="T2" fmla="*/ 0 w 1"/>
                    <a:gd name="T3" fmla="*/ 0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1" y="3"/>
                        <a:pt x="0" y="0"/>
                      </a:cubicBez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7" name="Freeform 416">
                  <a:extLst>
                    <a:ext uri="{FF2B5EF4-FFF2-40B4-BE49-F238E27FC236}">
                      <a16:creationId xmlns:a16="http://schemas.microsoft.com/office/drawing/2014/main" id="{E2B854B7-5A8D-403C-A144-53AA6DB1778D}"/>
                    </a:ext>
                  </a:extLst>
                </p:cNvPr>
                <p:cNvSpPr>
                  <a:spLocks/>
                </p:cNvSpPr>
                <p:nvPr userDrawn="1"/>
              </p:nvSpPr>
              <p:spPr bwMode="auto">
                <a:xfrm>
                  <a:off x="3500" y="1292"/>
                  <a:ext cx="0" cy="10"/>
                </a:xfrm>
                <a:custGeom>
                  <a:avLst/>
                  <a:gdLst>
                    <a:gd name="T0" fmla="*/ 1 h 2"/>
                    <a:gd name="T1" fmla="*/ 1 h 2"/>
                  </a:gdLst>
                  <a:ahLst/>
                  <a:cxnLst>
                    <a:cxn ang="0">
                      <a:pos x="0" y="T0"/>
                    </a:cxn>
                    <a:cxn ang="0">
                      <a:pos x="0" y="T1"/>
                    </a:cxn>
                  </a:cxnLst>
                  <a:rect l="0" t="0" r="r" b="b"/>
                  <a:pathLst>
                    <a:path h="2">
                      <a:moveTo>
                        <a:pt x="0" y="1"/>
                      </a:moveTo>
                      <a:cubicBezTo>
                        <a:pt x="0" y="0"/>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8" name="Freeform 417">
                  <a:extLst>
                    <a:ext uri="{FF2B5EF4-FFF2-40B4-BE49-F238E27FC236}">
                      <a16:creationId xmlns:a16="http://schemas.microsoft.com/office/drawing/2014/main" id="{5068D76A-AFA7-4955-83EF-BC58B6FF70F9}"/>
                    </a:ext>
                  </a:extLst>
                </p:cNvPr>
                <p:cNvSpPr>
                  <a:spLocks/>
                </p:cNvSpPr>
                <p:nvPr userDrawn="1"/>
              </p:nvSpPr>
              <p:spPr bwMode="auto">
                <a:xfrm>
                  <a:off x="3500" y="1322"/>
                  <a:ext cx="10" cy="20"/>
                </a:xfrm>
                <a:custGeom>
                  <a:avLst/>
                  <a:gdLst>
                    <a:gd name="T0" fmla="*/ 2 w 2"/>
                    <a:gd name="T1" fmla="*/ 2 h 4"/>
                    <a:gd name="T2" fmla="*/ 1 w 2"/>
                    <a:gd name="T3" fmla="*/ 0 h 4"/>
                    <a:gd name="T4" fmla="*/ 1 w 2"/>
                    <a:gd name="T5" fmla="*/ 2 h 4"/>
                    <a:gd name="T6" fmla="*/ 2 w 2"/>
                    <a:gd name="T7" fmla="*/ 2 h 4"/>
                  </a:gdLst>
                  <a:ahLst/>
                  <a:cxnLst>
                    <a:cxn ang="0">
                      <a:pos x="T0" y="T1"/>
                    </a:cxn>
                    <a:cxn ang="0">
                      <a:pos x="T2" y="T3"/>
                    </a:cxn>
                    <a:cxn ang="0">
                      <a:pos x="T4" y="T5"/>
                    </a:cxn>
                    <a:cxn ang="0">
                      <a:pos x="T6" y="T7"/>
                    </a:cxn>
                  </a:cxnLst>
                  <a:rect l="0" t="0" r="r" b="b"/>
                  <a:pathLst>
                    <a:path w="2" h="4">
                      <a:moveTo>
                        <a:pt x="2" y="2"/>
                      </a:moveTo>
                      <a:cubicBezTo>
                        <a:pt x="2" y="2"/>
                        <a:pt x="1" y="0"/>
                        <a:pt x="1" y="0"/>
                      </a:cubicBezTo>
                      <a:cubicBezTo>
                        <a:pt x="0" y="1"/>
                        <a:pt x="1" y="2"/>
                        <a:pt x="1" y="2"/>
                      </a:cubicBezTo>
                      <a:cubicBezTo>
                        <a:pt x="2" y="4"/>
                        <a:pt x="2"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9" name="Freeform 418">
                  <a:extLst>
                    <a:ext uri="{FF2B5EF4-FFF2-40B4-BE49-F238E27FC236}">
                      <a16:creationId xmlns:a16="http://schemas.microsoft.com/office/drawing/2014/main" id="{C58A224D-36AF-48C4-B7DD-6933A6983A88}"/>
                    </a:ext>
                  </a:extLst>
                </p:cNvPr>
                <p:cNvSpPr>
                  <a:spLocks/>
                </p:cNvSpPr>
                <p:nvPr userDrawn="1"/>
              </p:nvSpPr>
              <p:spPr bwMode="auto">
                <a:xfrm>
                  <a:off x="3515" y="133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0" name="Freeform 419">
                  <a:extLst>
                    <a:ext uri="{FF2B5EF4-FFF2-40B4-BE49-F238E27FC236}">
                      <a16:creationId xmlns:a16="http://schemas.microsoft.com/office/drawing/2014/main" id="{8F9E3E94-0724-482B-8F48-FAA4694D0DE1}"/>
                    </a:ext>
                  </a:extLst>
                </p:cNvPr>
                <p:cNvSpPr>
                  <a:spLocks/>
                </p:cNvSpPr>
                <p:nvPr userDrawn="1"/>
              </p:nvSpPr>
              <p:spPr bwMode="auto">
                <a:xfrm>
                  <a:off x="3510" y="132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2"/>
                        <a:pt x="1" y="2"/>
                        <a:pt x="0" y="1"/>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1" name="Freeform 420">
                  <a:extLst>
                    <a:ext uri="{FF2B5EF4-FFF2-40B4-BE49-F238E27FC236}">
                      <a16:creationId xmlns:a16="http://schemas.microsoft.com/office/drawing/2014/main" id="{0076793A-A15C-4E29-B6C2-8AD21CFCA484}"/>
                    </a:ext>
                  </a:extLst>
                </p:cNvPr>
                <p:cNvSpPr>
                  <a:spLocks/>
                </p:cNvSpPr>
                <p:nvPr userDrawn="1"/>
              </p:nvSpPr>
              <p:spPr bwMode="auto">
                <a:xfrm>
                  <a:off x="3505" y="1297"/>
                  <a:ext cx="10" cy="20"/>
                </a:xfrm>
                <a:custGeom>
                  <a:avLst/>
                  <a:gdLst>
                    <a:gd name="T0" fmla="*/ 1 w 2"/>
                    <a:gd name="T1" fmla="*/ 4 h 4"/>
                    <a:gd name="T2" fmla="*/ 2 w 2"/>
                    <a:gd name="T3" fmla="*/ 3 h 4"/>
                    <a:gd name="T4" fmla="*/ 1 w 2"/>
                    <a:gd name="T5" fmla="*/ 4 h 4"/>
                  </a:gdLst>
                  <a:ahLst/>
                  <a:cxnLst>
                    <a:cxn ang="0">
                      <a:pos x="T0" y="T1"/>
                    </a:cxn>
                    <a:cxn ang="0">
                      <a:pos x="T2" y="T3"/>
                    </a:cxn>
                    <a:cxn ang="0">
                      <a:pos x="T4" y="T5"/>
                    </a:cxn>
                  </a:cxnLst>
                  <a:rect l="0" t="0" r="r" b="b"/>
                  <a:pathLst>
                    <a:path w="2" h="4">
                      <a:moveTo>
                        <a:pt x="1" y="4"/>
                      </a:moveTo>
                      <a:cubicBezTo>
                        <a:pt x="1" y="3"/>
                        <a:pt x="1" y="2"/>
                        <a:pt x="2" y="3"/>
                      </a:cubicBezTo>
                      <a:cubicBezTo>
                        <a:pt x="1" y="0"/>
                        <a:pt x="0"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2" name="Freeform 421">
                  <a:extLst>
                    <a:ext uri="{FF2B5EF4-FFF2-40B4-BE49-F238E27FC236}">
                      <a16:creationId xmlns:a16="http://schemas.microsoft.com/office/drawing/2014/main" id="{DC6BC008-3809-4B9A-9796-4C692B41FEF7}"/>
                    </a:ext>
                  </a:extLst>
                </p:cNvPr>
                <p:cNvSpPr>
                  <a:spLocks/>
                </p:cNvSpPr>
                <p:nvPr userDrawn="1"/>
              </p:nvSpPr>
              <p:spPr bwMode="auto">
                <a:xfrm>
                  <a:off x="3520" y="1257"/>
                  <a:ext cx="0" cy="15"/>
                </a:xfrm>
                <a:custGeom>
                  <a:avLst/>
                  <a:gdLst>
                    <a:gd name="T0" fmla="*/ 3 h 3"/>
                    <a:gd name="T1" fmla="*/ 1 h 3"/>
                    <a:gd name="T2" fmla="*/ 0 h 3"/>
                    <a:gd name="T3" fmla="*/ 3 h 3"/>
                  </a:gdLst>
                  <a:ahLst/>
                  <a:cxnLst>
                    <a:cxn ang="0">
                      <a:pos x="0" y="T0"/>
                    </a:cxn>
                    <a:cxn ang="0">
                      <a:pos x="0" y="T1"/>
                    </a:cxn>
                    <a:cxn ang="0">
                      <a:pos x="0" y="T2"/>
                    </a:cxn>
                    <a:cxn ang="0">
                      <a:pos x="0" y="T3"/>
                    </a:cxn>
                  </a:cxnLst>
                  <a:rect l="0" t="0" r="r" b="b"/>
                  <a:pathLst>
                    <a:path h="3">
                      <a:moveTo>
                        <a:pt x="0" y="3"/>
                      </a:moveTo>
                      <a:cubicBezTo>
                        <a:pt x="0" y="1"/>
                        <a:pt x="0" y="1"/>
                        <a:pt x="0" y="1"/>
                      </a:cubicBezTo>
                      <a:cubicBezTo>
                        <a:pt x="0" y="1"/>
                        <a:pt x="0" y="0"/>
                        <a:pt x="0" y="0"/>
                      </a:cubicBezTo>
                      <a:cubicBezTo>
                        <a:pt x="0" y="1"/>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3" name="Freeform 422">
                  <a:extLst>
                    <a:ext uri="{FF2B5EF4-FFF2-40B4-BE49-F238E27FC236}">
                      <a16:creationId xmlns:a16="http://schemas.microsoft.com/office/drawing/2014/main" id="{92C469A1-EB2B-4BA6-8090-9C54387D079E}"/>
                    </a:ext>
                  </a:extLst>
                </p:cNvPr>
                <p:cNvSpPr>
                  <a:spLocks/>
                </p:cNvSpPr>
                <p:nvPr userDrawn="1"/>
              </p:nvSpPr>
              <p:spPr bwMode="auto">
                <a:xfrm>
                  <a:off x="3530" y="1377"/>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1"/>
                        <a:pt x="0" y="0"/>
                        <a:pt x="0" y="0"/>
                      </a:cubicBezTo>
                      <a:cubicBezTo>
                        <a:pt x="1" y="1"/>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4" name="Freeform 423">
                  <a:extLst>
                    <a:ext uri="{FF2B5EF4-FFF2-40B4-BE49-F238E27FC236}">
                      <a16:creationId xmlns:a16="http://schemas.microsoft.com/office/drawing/2014/main" id="{FFC2383C-1C7E-4E08-A654-04D00542D117}"/>
                    </a:ext>
                  </a:extLst>
                </p:cNvPr>
                <p:cNvSpPr>
                  <a:spLocks/>
                </p:cNvSpPr>
                <p:nvPr userDrawn="1"/>
              </p:nvSpPr>
              <p:spPr bwMode="auto">
                <a:xfrm>
                  <a:off x="3540" y="1382"/>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5" name="Freeform 424">
                  <a:extLst>
                    <a:ext uri="{FF2B5EF4-FFF2-40B4-BE49-F238E27FC236}">
                      <a16:creationId xmlns:a16="http://schemas.microsoft.com/office/drawing/2014/main" id="{50E1B20F-BBFD-46D8-8017-E153BCB3A87D}"/>
                    </a:ext>
                  </a:extLst>
                </p:cNvPr>
                <p:cNvSpPr>
                  <a:spLocks/>
                </p:cNvSpPr>
                <p:nvPr userDrawn="1"/>
              </p:nvSpPr>
              <p:spPr bwMode="auto">
                <a:xfrm>
                  <a:off x="3515" y="1322"/>
                  <a:ext cx="10" cy="20"/>
                </a:xfrm>
                <a:custGeom>
                  <a:avLst/>
                  <a:gdLst>
                    <a:gd name="T0" fmla="*/ 10 w 10"/>
                    <a:gd name="T1" fmla="*/ 15 h 20"/>
                    <a:gd name="T2" fmla="*/ 0 w 10"/>
                    <a:gd name="T3" fmla="*/ 0 h 20"/>
                    <a:gd name="T4" fmla="*/ 10 w 10"/>
                    <a:gd name="T5" fmla="*/ 20 h 20"/>
                    <a:gd name="T6" fmla="*/ 10 w 10"/>
                    <a:gd name="T7" fmla="*/ 15 h 20"/>
                  </a:gdLst>
                  <a:ahLst/>
                  <a:cxnLst>
                    <a:cxn ang="0">
                      <a:pos x="T0" y="T1"/>
                    </a:cxn>
                    <a:cxn ang="0">
                      <a:pos x="T2" y="T3"/>
                    </a:cxn>
                    <a:cxn ang="0">
                      <a:pos x="T4" y="T5"/>
                    </a:cxn>
                    <a:cxn ang="0">
                      <a:pos x="T6" y="T7"/>
                    </a:cxn>
                  </a:cxnLst>
                  <a:rect l="0" t="0" r="r" b="b"/>
                  <a:pathLst>
                    <a:path w="10" h="20">
                      <a:moveTo>
                        <a:pt x="10" y="15"/>
                      </a:moveTo>
                      <a:lnTo>
                        <a:pt x="0" y="0"/>
                      </a:lnTo>
                      <a:lnTo>
                        <a:pt x="10" y="20"/>
                      </a:lnTo>
                      <a:lnTo>
                        <a:pt x="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6" name="Freeform 425">
                  <a:extLst>
                    <a:ext uri="{FF2B5EF4-FFF2-40B4-BE49-F238E27FC236}">
                      <a16:creationId xmlns:a16="http://schemas.microsoft.com/office/drawing/2014/main" id="{454E9CE6-865D-4AEB-8851-8352D6CB2767}"/>
                    </a:ext>
                  </a:extLst>
                </p:cNvPr>
                <p:cNvSpPr>
                  <a:spLocks/>
                </p:cNvSpPr>
                <p:nvPr userDrawn="1"/>
              </p:nvSpPr>
              <p:spPr bwMode="auto">
                <a:xfrm>
                  <a:off x="3560" y="1417"/>
                  <a:ext cx="10" cy="5"/>
                </a:xfrm>
                <a:custGeom>
                  <a:avLst/>
                  <a:gdLst>
                    <a:gd name="T0" fmla="*/ 5 w 10"/>
                    <a:gd name="T1" fmla="*/ 0 h 5"/>
                    <a:gd name="T2" fmla="*/ 0 w 10"/>
                    <a:gd name="T3" fmla="*/ 0 h 5"/>
                    <a:gd name="T4" fmla="*/ 10 w 10"/>
                    <a:gd name="T5" fmla="*/ 5 h 5"/>
                    <a:gd name="T6" fmla="*/ 5 w 10"/>
                    <a:gd name="T7" fmla="*/ 0 h 5"/>
                  </a:gdLst>
                  <a:ahLst/>
                  <a:cxnLst>
                    <a:cxn ang="0">
                      <a:pos x="T0" y="T1"/>
                    </a:cxn>
                    <a:cxn ang="0">
                      <a:pos x="T2" y="T3"/>
                    </a:cxn>
                    <a:cxn ang="0">
                      <a:pos x="T4" y="T5"/>
                    </a:cxn>
                    <a:cxn ang="0">
                      <a:pos x="T6" y="T7"/>
                    </a:cxn>
                  </a:cxnLst>
                  <a:rect l="0" t="0" r="r" b="b"/>
                  <a:pathLst>
                    <a:path w="10" h="5">
                      <a:moveTo>
                        <a:pt x="5" y="0"/>
                      </a:moveTo>
                      <a:lnTo>
                        <a:pt x="0" y="0"/>
                      </a:lnTo>
                      <a:lnTo>
                        <a:pt x="1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7" name="Freeform 426">
                  <a:extLst>
                    <a:ext uri="{FF2B5EF4-FFF2-40B4-BE49-F238E27FC236}">
                      <a16:creationId xmlns:a16="http://schemas.microsoft.com/office/drawing/2014/main" id="{76D5E084-2006-4A78-B14F-A626469C44AF}"/>
                    </a:ext>
                  </a:extLst>
                </p:cNvPr>
                <p:cNvSpPr>
                  <a:spLocks/>
                </p:cNvSpPr>
                <p:nvPr userDrawn="1"/>
              </p:nvSpPr>
              <p:spPr bwMode="auto">
                <a:xfrm>
                  <a:off x="3585" y="1432"/>
                  <a:ext cx="20" cy="15"/>
                </a:xfrm>
                <a:custGeom>
                  <a:avLst/>
                  <a:gdLst>
                    <a:gd name="T0" fmla="*/ 1 w 4"/>
                    <a:gd name="T1" fmla="*/ 0 h 3"/>
                    <a:gd name="T2" fmla="*/ 0 w 4"/>
                    <a:gd name="T3" fmla="*/ 2 h 3"/>
                    <a:gd name="T4" fmla="*/ 4 w 4"/>
                    <a:gd name="T5" fmla="*/ 3 h 3"/>
                    <a:gd name="T6" fmla="*/ 1 w 4"/>
                    <a:gd name="T7" fmla="*/ 0 h 3"/>
                  </a:gdLst>
                  <a:ahLst/>
                  <a:cxnLst>
                    <a:cxn ang="0">
                      <a:pos x="T0" y="T1"/>
                    </a:cxn>
                    <a:cxn ang="0">
                      <a:pos x="T2" y="T3"/>
                    </a:cxn>
                    <a:cxn ang="0">
                      <a:pos x="T4" y="T5"/>
                    </a:cxn>
                    <a:cxn ang="0">
                      <a:pos x="T6" y="T7"/>
                    </a:cxn>
                  </a:cxnLst>
                  <a:rect l="0" t="0" r="r" b="b"/>
                  <a:pathLst>
                    <a:path w="4" h="3">
                      <a:moveTo>
                        <a:pt x="1" y="0"/>
                      </a:moveTo>
                      <a:cubicBezTo>
                        <a:pt x="0" y="0"/>
                        <a:pt x="1" y="2"/>
                        <a:pt x="0" y="2"/>
                      </a:cubicBezTo>
                      <a:cubicBezTo>
                        <a:pt x="2" y="2"/>
                        <a:pt x="3" y="2"/>
                        <a:pt x="4" y="3"/>
                      </a:cubicBezTo>
                      <a:cubicBezTo>
                        <a:pt x="3" y="2"/>
                        <a:pt x="2"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8" name="Freeform 427">
                  <a:extLst>
                    <a:ext uri="{FF2B5EF4-FFF2-40B4-BE49-F238E27FC236}">
                      <a16:creationId xmlns:a16="http://schemas.microsoft.com/office/drawing/2014/main" id="{18AD583B-1821-4D02-8E38-4349197F88EE}"/>
                    </a:ext>
                  </a:extLst>
                </p:cNvPr>
                <p:cNvSpPr>
                  <a:spLocks/>
                </p:cNvSpPr>
                <p:nvPr userDrawn="1"/>
              </p:nvSpPr>
              <p:spPr bwMode="auto">
                <a:xfrm>
                  <a:off x="3605" y="1447"/>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9" name="Freeform 428">
                  <a:extLst>
                    <a:ext uri="{FF2B5EF4-FFF2-40B4-BE49-F238E27FC236}">
                      <a16:creationId xmlns:a16="http://schemas.microsoft.com/office/drawing/2014/main" id="{A1470CF6-DDD3-4BB0-BB6D-AFAFD605B383}"/>
                    </a:ext>
                  </a:extLst>
                </p:cNvPr>
                <p:cNvSpPr>
                  <a:spLocks/>
                </p:cNvSpPr>
                <p:nvPr userDrawn="1"/>
              </p:nvSpPr>
              <p:spPr bwMode="auto">
                <a:xfrm>
                  <a:off x="3560" y="140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1" y="2"/>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0" name="Freeform 429">
                  <a:extLst>
                    <a:ext uri="{FF2B5EF4-FFF2-40B4-BE49-F238E27FC236}">
                      <a16:creationId xmlns:a16="http://schemas.microsoft.com/office/drawing/2014/main" id="{26298787-9021-45FC-BD17-643402DC021E}"/>
                    </a:ext>
                  </a:extLst>
                </p:cNvPr>
                <p:cNvSpPr>
                  <a:spLocks/>
                </p:cNvSpPr>
                <p:nvPr userDrawn="1"/>
              </p:nvSpPr>
              <p:spPr bwMode="auto">
                <a:xfrm>
                  <a:off x="3560" y="1407"/>
                  <a:ext cx="10"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2" y="1"/>
                        <a:pt x="2"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1" name="Freeform 430">
                  <a:extLst>
                    <a:ext uri="{FF2B5EF4-FFF2-40B4-BE49-F238E27FC236}">
                      <a16:creationId xmlns:a16="http://schemas.microsoft.com/office/drawing/2014/main" id="{C3A3B0EB-F737-457D-A8DC-2C166066A77D}"/>
                    </a:ext>
                  </a:extLst>
                </p:cNvPr>
                <p:cNvSpPr>
                  <a:spLocks/>
                </p:cNvSpPr>
                <p:nvPr userDrawn="1"/>
              </p:nvSpPr>
              <p:spPr bwMode="auto">
                <a:xfrm>
                  <a:off x="3560" y="14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2" name="Freeform 431">
                  <a:extLst>
                    <a:ext uri="{FF2B5EF4-FFF2-40B4-BE49-F238E27FC236}">
                      <a16:creationId xmlns:a16="http://schemas.microsoft.com/office/drawing/2014/main" id="{B79BE967-31F1-4627-ADEB-768E8D0CC9FF}"/>
                    </a:ext>
                  </a:extLst>
                </p:cNvPr>
                <p:cNvSpPr>
                  <a:spLocks/>
                </p:cNvSpPr>
                <p:nvPr userDrawn="1"/>
              </p:nvSpPr>
              <p:spPr bwMode="auto">
                <a:xfrm>
                  <a:off x="3535" y="1362"/>
                  <a:ext cx="15" cy="15"/>
                </a:xfrm>
                <a:custGeom>
                  <a:avLst/>
                  <a:gdLst>
                    <a:gd name="T0" fmla="*/ 0 w 3"/>
                    <a:gd name="T1" fmla="*/ 0 h 3"/>
                    <a:gd name="T2" fmla="*/ 2 w 3"/>
                    <a:gd name="T3" fmla="*/ 0 h 3"/>
                    <a:gd name="T4" fmla="*/ 0 w 3"/>
                    <a:gd name="T5" fmla="*/ 0 h 3"/>
                  </a:gdLst>
                  <a:ahLst/>
                  <a:cxnLst>
                    <a:cxn ang="0">
                      <a:pos x="T0" y="T1"/>
                    </a:cxn>
                    <a:cxn ang="0">
                      <a:pos x="T2" y="T3"/>
                    </a:cxn>
                    <a:cxn ang="0">
                      <a:pos x="T4" y="T5"/>
                    </a:cxn>
                  </a:cxnLst>
                  <a:rect l="0" t="0" r="r" b="b"/>
                  <a:pathLst>
                    <a:path w="3" h="3">
                      <a:moveTo>
                        <a:pt x="0" y="0"/>
                      </a:moveTo>
                      <a:cubicBezTo>
                        <a:pt x="1" y="1"/>
                        <a:pt x="3" y="3"/>
                        <a:pt x="2" y="0"/>
                      </a:cubicBezTo>
                      <a:cubicBezTo>
                        <a:pt x="1"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3" name="Freeform 432">
                  <a:extLst>
                    <a:ext uri="{FF2B5EF4-FFF2-40B4-BE49-F238E27FC236}">
                      <a16:creationId xmlns:a16="http://schemas.microsoft.com/office/drawing/2014/main" id="{62C572AC-42F1-47D4-A29E-448A2C9DF840}"/>
                    </a:ext>
                  </a:extLst>
                </p:cNvPr>
                <p:cNvSpPr>
                  <a:spLocks/>
                </p:cNvSpPr>
                <p:nvPr userDrawn="1"/>
              </p:nvSpPr>
              <p:spPr bwMode="auto">
                <a:xfrm>
                  <a:off x="3550" y="1387"/>
                  <a:ext cx="10" cy="5"/>
                </a:xfrm>
                <a:custGeom>
                  <a:avLst/>
                  <a:gdLst>
                    <a:gd name="T0" fmla="*/ 2 w 2"/>
                    <a:gd name="T1" fmla="*/ 1 h 1"/>
                    <a:gd name="T2" fmla="*/ 0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0" y="0"/>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4" name="Freeform 433">
                  <a:extLst>
                    <a:ext uri="{FF2B5EF4-FFF2-40B4-BE49-F238E27FC236}">
                      <a16:creationId xmlns:a16="http://schemas.microsoft.com/office/drawing/2014/main" id="{FD7759E9-4C11-4F99-8FFE-38CE25586C64}"/>
                    </a:ext>
                  </a:extLst>
                </p:cNvPr>
                <p:cNvSpPr>
                  <a:spLocks/>
                </p:cNvSpPr>
                <p:nvPr userDrawn="1"/>
              </p:nvSpPr>
              <p:spPr bwMode="auto">
                <a:xfrm>
                  <a:off x="3560" y="1392"/>
                  <a:ext cx="5" cy="5"/>
                </a:xfrm>
                <a:custGeom>
                  <a:avLst/>
                  <a:gdLst>
                    <a:gd name="T0" fmla="*/ 5 w 5"/>
                    <a:gd name="T1" fmla="*/ 5 h 5"/>
                    <a:gd name="T2" fmla="*/ 0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5" name="Freeform 434">
                  <a:extLst>
                    <a:ext uri="{FF2B5EF4-FFF2-40B4-BE49-F238E27FC236}">
                      <a16:creationId xmlns:a16="http://schemas.microsoft.com/office/drawing/2014/main" id="{2B8F0F71-7E66-4894-84F7-04128B3B2CFD}"/>
                    </a:ext>
                  </a:extLst>
                </p:cNvPr>
                <p:cNvSpPr>
                  <a:spLocks/>
                </p:cNvSpPr>
                <p:nvPr userDrawn="1"/>
              </p:nvSpPr>
              <p:spPr bwMode="auto">
                <a:xfrm>
                  <a:off x="3595" y="1427"/>
                  <a:ext cx="20" cy="10"/>
                </a:xfrm>
                <a:custGeom>
                  <a:avLst/>
                  <a:gdLst>
                    <a:gd name="T0" fmla="*/ 1 w 4"/>
                    <a:gd name="T1" fmla="*/ 1 h 2"/>
                    <a:gd name="T2" fmla="*/ 4 w 4"/>
                    <a:gd name="T3" fmla="*/ 2 h 2"/>
                    <a:gd name="T4" fmla="*/ 1 w 4"/>
                    <a:gd name="T5" fmla="*/ 0 h 2"/>
                    <a:gd name="T6" fmla="*/ 1 w 4"/>
                    <a:gd name="T7" fmla="*/ 1 h 2"/>
                  </a:gdLst>
                  <a:ahLst/>
                  <a:cxnLst>
                    <a:cxn ang="0">
                      <a:pos x="T0" y="T1"/>
                    </a:cxn>
                    <a:cxn ang="0">
                      <a:pos x="T2" y="T3"/>
                    </a:cxn>
                    <a:cxn ang="0">
                      <a:pos x="T4" y="T5"/>
                    </a:cxn>
                    <a:cxn ang="0">
                      <a:pos x="T6" y="T7"/>
                    </a:cxn>
                  </a:cxnLst>
                  <a:rect l="0" t="0" r="r" b="b"/>
                  <a:pathLst>
                    <a:path w="4" h="2">
                      <a:moveTo>
                        <a:pt x="1" y="1"/>
                      </a:moveTo>
                      <a:cubicBezTo>
                        <a:pt x="2" y="2"/>
                        <a:pt x="3" y="2"/>
                        <a:pt x="4" y="2"/>
                      </a:cubicBezTo>
                      <a:cubicBezTo>
                        <a:pt x="3" y="2"/>
                        <a:pt x="2" y="1"/>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6" name="Freeform 435">
                  <a:extLst>
                    <a:ext uri="{FF2B5EF4-FFF2-40B4-BE49-F238E27FC236}">
                      <a16:creationId xmlns:a16="http://schemas.microsoft.com/office/drawing/2014/main" id="{358D43E2-DD94-466D-9951-8E0D3A3126FF}"/>
                    </a:ext>
                  </a:extLst>
                </p:cNvPr>
                <p:cNvSpPr>
                  <a:spLocks/>
                </p:cNvSpPr>
                <p:nvPr userDrawn="1"/>
              </p:nvSpPr>
              <p:spPr bwMode="auto">
                <a:xfrm>
                  <a:off x="3580" y="142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7" name="Rectangle 436">
                  <a:extLst>
                    <a:ext uri="{FF2B5EF4-FFF2-40B4-BE49-F238E27FC236}">
                      <a16:creationId xmlns:a16="http://schemas.microsoft.com/office/drawing/2014/main" id="{D459A52A-0ABE-4F82-B453-28705B44DB68}"/>
                    </a:ext>
                  </a:extLst>
                </p:cNvPr>
                <p:cNvSpPr>
                  <a:spLocks noChangeArrowheads="1"/>
                </p:cNvSpPr>
                <p:nvPr userDrawn="1"/>
              </p:nvSpPr>
              <p:spPr bwMode="auto">
                <a:xfrm>
                  <a:off x="3669" y="145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8" name="Freeform 437">
                  <a:extLst>
                    <a:ext uri="{FF2B5EF4-FFF2-40B4-BE49-F238E27FC236}">
                      <a16:creationId xmlns:a16="http://schemas.microsoft.com/office/drawing/2014/main" id="{7FA7CEFD-C10A-4AC1-B748-CB8BFC806E05}"/>
                    </a:ext>
                  </a:extLst>
                </p:cNvPr>
                <p:cNvSpPr>
                  <a:spLocks/>
                </p:cNvSpPr>
                <p:nvPr userDrawn="1"/>
              </p:nvSpPr>
              <p:spPr bwMode="auto">
                <a:xfrm>
                  <a:off x="3590" y="1427"/>
                  <a:ext cx="10"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1" y="0"/>
                        <a:pt x="1"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9" name="Freeform 438">
                  <a:extLst>
                    <a:ext uri="{FF2B5EF4-FFF2-40B4-BE49-F238E27FC236}">
                      <a16:creationId xmlns:a16="http://schemas.microsoft.com/office/drawing/2014/main" id="{83BCF7B9-2F54-4AD5-B56A-C8CA2B07653B}"/>
                    </a:ext>
                  </a:extLst>
                </p:cNvPr>
                <p:cNvSpPr>
                  <a:spLocks/>
                </p:cNvSpPr>
                <p:nvPr userDrawn="1"/>
              </p:nvSpPr>
              <p:spPr bwMode="auto">
                <a:xfrm>
                  <a:off x="3625" y="1447"/>
                  <a:ext cx="9"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0" name="Freeform 439">
                  <a:extLst>
                    <a:ext uri="{FF2B5EF4-FFF2-40B4-BE49-F238E27FC236}">
                      <a16:creationId xmlns:a16="http://schemas.microsoft.com/office/drawing/2014/main" id="{8CF1E527-CED0-40D2-ACE2-1456E02E8E96}"/>
                    </a:ext>
                  </a:extLst>
                </p:cNvPr>
                <p:cNvSpPr>
                  <a:spLocks/>
                </p:cNvSpPr>
                <p:nvPr userDrawn="1"/>
              </p:nvSpPr>
              <p:spPr bwMode="auto">
                <a:xfrm>
                  <a:off x="3585" y="1422"/>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1" name="Freeform 440">
                  <a:extLst>
                    <a:ext uri="{FF2B5EF4-FFF2-40B4-BE49-F238E27FC236}">
                      <a16:creationId xmlns:a16="http://schemas.microsoft.com/office/drawing/2014/main" id="{9AD5846C-49DD-4CB5-B77A-F1E4D8612DA2}"/>
                    </a:ext>
                  </a:extLst>
                </p:cNvPr>
                <p:cNvSpPr>
                  <a:spLocks/>
                </p:cNvSpPr>
                <p:nvPr userDrawn="1"/>
              </p:nvSpPr>
              <p:spPr bwMode="auto">
                <a:xfrm>
                  <a:off x="3585" y="1422"/>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2" name="Freeform 441">
                  <a:extLst>
                    <a:ext uri="{FF2B5EF4-FFF2-40B4-BE49-F238E27FC236}">
                      <a16:creationId xmlns:a16="http://schemas.microsoft.com/office/drawing/2014/main" id="{217218ED-1D55-4EE0-9B28-DA1A136D6948}"/>
                    </a:ext>
                  </a:extLst>
                </p:cNvPr>
                <p:cNvSpPr>
                  <a:spLocks/>
                </p:cNvSpPr>
                <p:nvPr userDrawn="1"/>
              </p:nvSpPr>
              <p:spPr bwMode="auto">
                <a:xfrm>
                  <a:off x="3659" y="1432"/>
                  <a:ext cx="45" cy="25"/>
                </a:xfrm>
                <a:custGeom>
                  <a:avLst/>
                  <a:gdLst>
                    <a:gd name="T0" fmla="*/ 7 w 9"/>
                    <a:gd name="T1" fmla="*/ 1 h 5"/>
                    <a:gd name="T2" fmla="*/ 2 w 9"/>
                    <a:gd name="T3" fmla="*/ 0 h 5"/>
                    <a:gd name="T4" fmla="*/ 2 w 9"/>
                    <a:gd name="T5" fmla="*/ 5 h 5"/>
                    <a:gd name="T6" fmla="*/ 4 w 9"/>
                    <a:gd name="T7" fmla="*/ 4 h 5"/>
                    <a:gd name="T8" fmla="*/ 2 w 9"/>
                    <a:gd name="T9" fmla="*/ 2 h 5"/>
                    <a:gd name="T10" fmla="*/ 5 w 9"/>
                    <a:gd name="T11" fmla="*/ 4 h 5"/>
                    <a:gd name="T12" fmla="*/ 9 w 9"/>
                    <a:gd name="T13" fmla="*/ 1 h 5"/>
                    <a:gd name="T14" fmla="*/ 6 w 9"/>
                    <a:gd name="T15" fmla="*/ 1 h 5"/>
                    <a:gd name="T16" fmla="*/ 7 w 9"/>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
                      <a:moveTo>
                        <a:pt x="7" y="1"/>
                      </a:moveTo>
                      <a:cubicBezTo>
                        <a:pt x="6" y="1"/>
                        <a:pt x="4" y="2"/>
                        <a:pt x="2" y="0"/>
                      </a:cubicBezTo>
                      <a:cubicBezTo>
                        <a:pt x="0" y="0"/>
                        <a:pt x="1" y="3"/>
                        <a:pt x="2" y="5"/>
                      </a:cubicBezTo>
                      <a:cubicBezTo>
                        <a:pt x="2" y="5"/>
                        <a:pt x="2" y="4"/>
                        <a:pt x="4" y="4"/>
                      </a:cubicBezTo>
                      <a:cubicBezTo>
                        <a:pt x="4" y="4"/>
                        <a:pt x="0" y="2"/>
                        <a:pt x="2" y="2"/>
                      </a:cubicBezTo>
                      <a:cubicBezTo>
                        <a:pt x="5" y="2"/>
                        <a:pt x="4" y="3"/>
                        <a:pt x="5" y="4"/>
                      </a:cubicBezTo>
                      <a:cubicBezTo>
                        <a:pt x="4" y="2"/>
                        <a:pt x="9" y="3"/>
                        <a:pt x="9" y="1"/>
                      </a:cubicBezTo>
                      <a:cubicBezTo>
                        <a:pt x="6" y="1"/>
                        <a:pt x="6" y="1"/>
                        <a:pt x="6" y="1"/>
                      </a:cubicBezTo>
                      <a:cubicBezTo>
                        <a:pt x="6" y="1"/>
                        <a:pt x="7"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3" name="Freeform 442">
                  <a:extLst>
                    <a:ext uri="{FF2B5EF4-FFF2-40B4-BE49-F238E27FC236}">
                      <a16:creationId xmlns:a16="http://schemas.microsoft.com/office/drawing/2014/main" id="{A0D8D9B6-2A0C-46C5-90E4-956518687637}"/>
                    </a:ext>
                  </a:extLst>
                </p:cNvPr>
                <p:cNvSpPr>
                  <a:spLocks/>
                </p:cNvSpPr>
                <p:nvPr userDrawn="1"/>
              </p:nvSpPr>
              <p:spPr bwMode="auto">
                <a:xfrm>
                  <a:off x="3644" y="1452"/>
                  <a:ext cx="25" cy="10"/>
                </a:xfrm>
                <a:custGeom>
                  <a:avLst/>
                  <a:gdLst>
                    <a:gd name="T0" fmla="*/ 1 w 5"/>
                    <a:gd name="T1" fmla="*/ 0 h 2"/>
                    <a:gd name="T2" fmla="*/ 0 w 5"/>
                    <a:gd name="T3" fmla="*/ 0 h 2"/>
                    <a:gd name="T4" fmla="*/ 3 w 5"/>
                    <a:gd name="T5" fmla="*/ 2 h 2"/>
                    <a:gd name="T6" fmla="*/ 5 w 5"/>
                    <a:gd name="T7" fmla="*/ 1 h 2"/>
                    <a:gd name="T8" fmla="*/ 4 w 5"/>
                    <a:gd name="T9" fmla="*/ 1 h 2"/>
                    <a:gd name="T10" fmla="*/ 3 w 5"/>
                    <a:gd name="T11" fmla="*/ 1 h 2"/>
                    <a:gd name="T12" fmla="*/ 1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1" y="0"/>
                      </a:moveTo>
                      <a:cubicBezTo>
                        <a:pt x="0" y="0"/>
                        <a:pt x="0" y="0"/>
                        <a:pt x="0" y="0"/>
                      </a:cubicBezTo>
                      <a:cubicBezTo>
                        <a:pt x="1" y="0"/>
                        <a:pt x="2" y="1"/>
                        <a:pt x="3" y="2"/>
                      </a:cubicBezTo>
                      <a:cubicBezTo>
                        <a:pt x="4" y="2"/>
                        <a:pt x="5" y="1"/>
                        <a:pt x="5" y="1"/>
                      </a:cubicBezTo>
                      <a:cubicBezTo>
                        <a:pt x="5" y="1"/>
                        <a:pt x="5" y="1"/>
                        <a:pt x="4" y="1"/>
                      </a:cubicBezTo>
                      <a:cubicBezTo>
                        <a:pt x="4" y="1"/>
                        <a:pt x="3" y="1"/>
                        <a:pt x="3"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4" name="Freeform 443">
                  <a:extLst>
                    <a:ext uri="{FF2B5EF4-FFF2-40B4-BE49-F238E27FC236}">
                      <a16:creationId xmlns:a16="http://schemas.microsoft.com/office/drawing/2014/main" id="{D2E4E8C6-43D9-4B48-B1E6-27C56DC7E342}"/>
                    </a:ext>
                  </a:extLst>
                </p:cNvPr>
                <p:cNvSpPr>
                  <a:spLocks/>
                </p:cNvSpPr>
                <p:nvPr userDrawn="1"/>
              </p:nvSpPr>
              <p:spPr bwMode="auto">
                <a:xfrm>
                  <a:off x="3615" y="1432"/>
                  <a:ext cx="29" cy="20"/>
                </a:xfrm>
                <a:custGeom>
                  <a:avLst/>
                  <a:gdLst>
                    <a:gd name="T0" fmla="*/ 3 w 6"/>
                    <a:gd name="T1" fmla="*/ 2 h 4"/>
                    <a:gd name="T2" fmla="*/ 5 w 6"/>
                    <a:gd name="T3" fmla="*/ 1 h 4"/>
                    <a:gd name="T4" fmla="*/ 1 w 6"/>
                    <a:gd name="T5" fmla="*/ 1 h 4"/>
                    <a:gd name="T6" fmla="*/ 3 w 6"/>
                    <a:gd name="T7" fmla="*/ 2 h 4"/>
                    <a:gd name="T8" fmla="*/ 0 w 6"/>
                    <a:gd name="T9" fmla="*/ 1 h 4"/>
                    <a:gd name="T10" fmla="*/ 2 w 6"/>
                    <a:gd name="T11" fmla="*/ 3 h 4"/>
                    <a:gd name="T12" fmla="*/ 2 w 6"/>
                    <a:gd name="T13" fmla="*/ 3 h 4"/>
                    <a:gd name="T14" fmla="*/ 2 w 6"/>
                    <a:gd name="T15" fmla="*/ 3 h 4"/>
                    <a:gd name="T16" fmla="*/ 2 w 6"/>
                    <a:gd name="T17" fmla="*/ 3 h 4"/>
                    <a:gd name="T18" fmla="*/ 2 w 6"/>
                    <a:gd name="T19" fmla="*/ 3 h 4"/>
                    <a:gd name="T20" fmla="*/ 2 w 6"/>
                    <a:gd name="T21" fmla="*/ 3 h 4"/>
                    <a:gd name="T22" fmla="*/ 3 w 6"/>
                    <a:gd name="T23" fmla="*/ 2 h 4"/>
                    <a:gd name="T24" fmla="*/ 2 w 6"/>
                    <a:gd name="T25" fmla="*/ 3 h 4"/>
                    <a:gd name="T26" fmla="*/ 2 w 6"/>
                    <a:gd name="T27" fmla="*/ 3 h 4"/>
                    <a:gd name="T28" fmla="*/ 2 w 6"/>
                    <a:gd name="T29" fmla="*/ 3 h 4"/>
                    <a:gd name="T30" fmla="*/ 6 w 6"/>
                    <a:gd name="T31" fmla="*/ 4 h 4"/>
                    <a:gd name="T32" fmla="*/ 3 w 6"/>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3" y="2"/>
                      </a:moveTo>
                      <a:cubicBezTo>
                        <a:pt x="4" y="2"/>
                        <a:pt x="6" y="2"/>
                        <a:pt x="5" y="1"/>
                      </a:cubicBezTo>
                      <a:cubicBezTo>
                        <a:pt x="2" y="0"/>
                        <a:pt x="3" y="1"/>
                        <a:pt x="1" y="1"/>
                      </a:cubicBezTo>
                      <a:cubicBezTo>
                        <a:pt x="5" y="2"/>
                        <a:pt x="0" y="1"/>
                        <a:pt x="3" y="2"/>
                      </a:cubicBezTo>
                      <a:cubicBezTo>
                        <a:pt x="2" y="2"/>
                        <a:pt x="1" y="2"/>
                        <a:pt x="0" y="1"/>
                      </a:cubicBezTo>
                      <a:cubicBezTo>
                        <a:pt x="1" y="2"/>
                        <a:pt x="2" y="2"/>
                        <a:pt x="2" y="3"/>
                      </a:cubicBezTo>
                      <a:cubicBezTo>
                        <a:pt x="2" y="3"/>
                        <a:pt x="2" y="3"/>
                        <a:pt x="2" y="3"/>
                      </a:cubicBezTo>
                      <a:cubicBezTo>
                        <a:pt x="2" y="3"/>
                        <a:pt x="2" y="3"/>
                        <a:pt x="2" y="3"/>
                      </a:cubicBezTo>
                      <a:cubicBezTo>
                        <a:pt x="2" y="3"/>
                        <a:pt x="2" y="3"/>
                        <a:pt x="2" y="3"/>
                      </a:cubicBezTo>
                      <a:cubicBezTo>
                        <a:pt x="2" y="2"/>
                        <a:pt x="2" y="2"/>
                        <a:pt x="2" y="3"/>
                      </a:cubicBezTo>
                      <a:cubicBezTo>
                        <a:pt x="2" y="3"/>
                        <a:pt x="2" y="3"/>
                        <a:pt x="2" y="3"/>
                      </a:cubicBezTo>
                      <a:cubicBezTo>
                        <a:pt x="2" y="2"/>
                        <a:pt x="2" y="2"/>
                        <a:pt x="3" y="2"/>
                      </a:cubicBezTo>
                      <a:cubicBezTo>
                        <a:pt x="4" y="3"/>
                        <a:pt x="3" y="3"/>
                        <a:pt x="2" y="3"/>
                      </a:cubicBezTo>
                      <a:cubicBezTo>
                        <a:pt x="2" y="3"/>
                        <a:pt x="2" y="3"/>
                        <a:pt x="2" y="3"/>
                      </a:cubicBezTo>
                      <a:cubicBezTo>
                        <a:pt x="2" y="3"/>
                        <a:pt x="2" y="3"/>
                        <a:pt x="2" y="3"/>
                      </a:cubicBezTo>
                      <a:cubicBezTo>
                        <a:pt x="6" y="4"/>
                        <a:pt x="6" y="4"/>
                        <a:pt x="6" y="4"/>
                      </a:cubicBezTo>
                      <a:cubicBezTo>
                        <a:pt x="5" y="3"/>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5" name="Freeform 444">
                  <a:extLst>
                    <a:ext uri="{FF2B5EF4-FFF2-40B4-BE49-F238E27FC236}">
                      <a16:creationId xmlns:a16="http://schemas.microsoft.com/office/drawing/2014/main" id="{B174FE7D-09C4-4420-87A2-E83700EB2949}"/>
                    </a:ext>
                  </a:extLst>
                </p:cNvPr>
                <p:cNvSpPr>
                  <a:spLocks/>
                </p:cNvSpPr>
                <p:nvPr userDrawn="1"/>
              </p:nvSpPr>
              <p:spPr bwMode="auto">
                <a:xfrm>
                  <a:off x="3560" y="13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6" name="Freeform 445">
                  <a:extLst>
                    <a:ext uri="{FF2B5EF4-FFF2-40B4-BE49-F238E27FC236}">
                      <a16:creationId xmlns:a16="http://schemas.microsoft.com/office/drawing/2014/main" id="{A8FBCA9E-9F3B-40FA-9069-14BDDC67F9E8}"/>
                    </a:ext>
                  </a:extLst>
                </p:cNvPr>
                <p:cNvSpPr>
                  <a:spLocks/>
                </p:cNvSpPr>
                <p:nvPr userDrawn="1"/>
              </p:nvSpPr>
              <p:spPr bwMode="auto">
                <a:xfrm>
                  <a:off x="3550" y="1362"/>
                  <a:ext cx="15" cy="30"/>
                </a:xfrm>
                <a:custGeom>
                  <a:avLst/>
                  <a:gdLst>
                    <a:gd name="T0" fmla="*/ 2 w 3"/>
                    <a:gd name="T1" fmla="*/ 3 h 6"/>
                    <a:gd name="T2" fmla="*/ 1 w 3"/>
                    <a:gd name="T3" fmla="*/ 2 h 6"/>
                    <a:gd name="T4" fmla="*/ 2 w 3"/>
                    <a:gd name="T5" fmla="*/ 1 h 6"/>
                    <a:gd name="T6" fmla="*/ 1 w 3"/>
                    <a:gd name="T7" fmla="*/ 2 h 6"/>
                    <a:gd name="T8" fmla="*/ 1 w 3"/>
                    <a:gd name="T9" fmla="*/ 2 h 6"/>
                    <a:gd name="T10" fmla="*/ 2 w 3"/>
                    <a:gd name="T11" fmla="*/ 5 h 6"/>
                    <a:gd name="T12" fmla="*/ 2 w 3"/>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3"/>
                      </a:moveTo>
                      <a:cubicBezTo>
                        <a:pt x="2" y="2"/>
                        <a:pt x="2" y="2"/>
                        <a:pt x="1" y="2"/>
                      </a:cubicBezTo>
                      <a:cubicBezTo>
                        <a:pt x="1" y="1"/>
                        <a:pt x="1" y="1"/>
                        <a:pt x="2" y="1"/>
                      </a:cubicBezTo>
                      <a:cubicBezTo>
                        <a:pt x="1" y="1"/>
                        <a:pt x="0" y="0"/>
                        <a:pt x="1" y="2"/>
                      </a:cubicBezTo>
                      <a:cubicBezTo>
                        <a:pt x="1" y="2"/>
                        <a:pt x="1" y="2"/>
                        <a:pt x="1" y="2"/>
                      </a:cubicBezTo>
                      <a:cubicBezTo>
                        <a:pt x="2" y="3"/>
                        <a:pt x="2" y="6"/>
                        <a:pt x="2" y="5"/>
                      </a:cubicBezTo>
                      <a:cubicBezTo>
                        <a:pt x="2" y="5"/>
                        <a:pt x="3"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7" name="Freeform 446">
                  <a:extLst>
                    <a:ext uri="{FF2B5EF4-FFF2-40B4-BE49-F238E27FC236}">
                      <a16:creationId xmlns:a16="http://schemas.microsoft.com/office/drawing/2014/main" id="{26D5910C-3BB6-4E59-A6C1-0883DC99AB52}"/>
                    </a:ext>
                  </a:extLst>
                </p:cNvPr>
                <p:cNvSpPr>
                  <a:spLocks/>
                </p:cNvSpPr>
                <p:nvPr userDrawn="1"/>
              </p:nvSpPr>
              <p:spPr bwMode="auto">
                <a:xfrm>
                  <a:off x="3590" y="1407"/>
                  <a:ext cx="15" cy="10"/>
                </a:xfrm>
                <a:custGeom>
                  <a:avLst/>
                  <a:gdLst>
                    <a:gd name="T0" fmla="*/ 0 w 3"/>
                    <a:gd name="T1" fmla="*/ 1 h 2"/>
                    <a:gd name="T2" fmla="*/ 3 w 3"/>
                    <a:gd name="T3" fmla="*/ 2 h 2"/>
                    <a:gd name="T4" fmla="*/ 2 w 3"/>
                    <a:gd name="T5" fmla="*/ 1 h 2"/>
                    <a:gd name="T6" fmla="*/ 2 w 3"/>
                    <a:gd name="T7" fmla="*/ 1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0" y="1"/>
                        <a:pt x="3" y="2"/>
                        <a:pt x="3" y="2"/>
                      </a:cubicBezTo>
                      <a:cubicBezTo>
                        <a:pt x="2" y="1"/>
                        <a:pt x="2" y="1"/>
                        <a:pt x="2" y="1"/>
                      </a:cubicBezTo>
                      <a:cubicBezTo>
                        <a:pt x="2" y="1"/>
                        <a:pt x="2" y="1"/>
                        <a:pt x="2"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8" name="Freeform 447">
                  <a:extLst>
                    <a:ext uri="{FF2B5EF4-FFF2-40B4-BE49-F238E27FC236}">
                      <a16:creationId xmlns:a16="http://schemas.microsoft.com/office/drawing/2014/main" id="{663F7031-1947-48FF-B701-B2C07BDC3E25}"/>
                    </a:ext>
                  </a:extLst>
                </p:cNvPr>
                <p:cNvSpPr>
                  <a:spLocks/>
                </p:cNvSpPr>
                <p:nvPr userDrawn="1"/>
              </p:nvSpPr>
              <p:spPr bwMode="auto">
                <a:xfrm>
                  <a:off x="3669" y="1462"/>
                  <a:ext cx="10" cy="5"/>
                </a:xfrm>
                <a:custGeom>
                  <a:avLst/>
                  <a:gdLst>
                    <a:gd name="T0" fmla="*/ 0 w 10"/>
                    <a:gd name="T1" fmla="*/ 0 h 5"/>
                    <a:gd name="T2" fmla="*/ 0 w 10"/>
                    <a:gd name="T3" fmla="*/ 5 h 5"/>
                    <a:gd name="T4" fmla="*/ 10 w 10"/>
                    <a:gd name="T5" fmla="*/ 0 h 5"/>
                    <a:gd name="T6" fmla="*/ 0 w 10"/>
                    <a:gd name="T7" fmla="*/ 0 h 5"/>
                  </a:gdLst>
                  <a:ahLst/>
                  <a:cxnLst>
                    <a:cxn ang="0">
                      <a:pos x="T0" y="T1"/>
                    </a:cxn>
                    <a:cxn ang="0">
                      <a:pos x="T2" y="T3"/>
                    </a:cxn>
                    <a:cxn ang="0">
                      <a:pos x="T4" y="T5"/>
                    </a:cxn>
                    <a:cxn ang="0">
                      <a:pos x="T6" y="T7"/>
                    </a:cxn>
                  </a:cxnLst>
                  <a:rect l="0" t="0" r="r" b="b"/>
                  <a:pathLst>
                    <a:path w="10" h="5">
                      <a:moveTo>
                        <a:pt x="0" y="0"/>
                      </a:moveTo>
                      <a:lnTo>
                        <a:pt x="0" y="5"/>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9" name="Freeform 448">
                  <a:extLst>
                    <a:ext uri="{FF2B5EF4-FFF2-40B4-BE49-F238E27FC236}">
                      <a16:creationId xmlns:a16="http://schemas.microsoft.com/office/drawing/2014/main" id="{05875CE9-BC41-4570-A0CE-649BB6389D72}"/>
                    </a:ext>
                  </a:extLst>
                </p:cNvPr>
                <p:cNvSpPr>
                  <a:spLocks/>
                </p:cNvSpPr>
                <p:nvPr userDrawn="1"/>
              </p:nvSpPr>
              <p:spPr bwMode="auto">
                <a:xfrm>
                  <a:off x="3689" y="1467"/>
                  <a:ext cx="10" cy="0"/>
                </a:xfrm>
                <a:custGeom>
                  <a:avLst/>
                  <a:gdLst>
                    <a:gd name="T0" fmla="*/ 5 w 10"/>
                    <a:gd name="T1" fmla="*/ 0 w 10"/>
                    <a:gd name="T2" fmla="*/ 10 w 10"/>
                    <a:gd name="T3" fmla="*/ 5 w 10"/>
                  </a:gdLst>
                  <a:ahLst/>
                  <a:cxnLst>
                    <a:cxn ang="0">
                      <a:pos x="T0" y="0"/>
                    </a:cxn>
                    <a:cxn ang="0">
                      <a:pos x="T1" y="0"/>
                    </a:cxn>
                    <a:cxn ang="0">
                      <a:pos x="T2" y="0"/>
                    </a:cxn>
                    <a:cxn ang="0">
                      <a:pos x="T3" y="0"/>
                    </a:cxn>
                  </a:cxnLst>
                  <a:rect l="0" t="0" r="r" b="b"/>
                  <a:pathLst>
                    <a:path w="10">
                      <a:moveTo>
                        <a:pt x="5" y="0"/>
                      </a:moveTo>
                      <a:lnTo>
                        <a:pt x="0" y="0"/>
                      </a:lnTo>
                      <a:lnTo>
                        <a:pt x="1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0" name="Freeform 449">
                  <a:extLst>
                    <a:ext uri="{FF2B5EF4-FFF2-40B4-BE49-F238E27FC236}">
                      <a16:creationId xmlns:a16="http://schemas.microsoft.com/office/drawing/2014/main" id="{4DD04A4B-EFA8-4AD3-945D-C89114069DA0}"/>
                    </a:ext>
                  </a:extLst>
                </p:cNvPr>
                <p:cNvSpPr>
                  <a:spLocks/>
                </p:cNvSpPr>
                <p:nvPr userDrawn="1"/>
              </p:nvSpPr>
              <p:spPr bwMode="auto">
                <a:xfrm>
                  <a:off x="4301" y="1087"/>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1" name="Freeform 450">
                  <a:extLst>
                    <a:ext uri="{FF2B5EF4-FFF2-40B4-BE49-F238E27FC236}">
                      <a16:creationId xmlns:a16="http://schemas.microsoft.com/office/drawing/2014/main" id="{9F2C04F5-0E1F-408F-94BF-1C4C1750608D}"/>
                    </a:ext>
                  </a:extLst>
                </p:cNvPr>
                <p:cNvSpPr>
                  <a:spLocks/>
                </p:cNvSpPr>
                <p:nvPr userDrawn="1"/>
              </p:nvSpPr>
              <p:spPr bwMode="auto">
                <a:xfrm>
                  <a:off x="4341" y="1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2" name="Freeform 451">
                  <a:extLst>
                    <a:ext uri="{FF2B5EF4-FFF2-40B4-BE49-F238E27FC236}">
                      <a16:creationId xmlns:a16="http://schemas.microsoft.com/office/drawing/2014/main" id="{0F92A0E5-349C-4278-8A85-EA2BFE9C970C}"/>
                    </a:ext>
                  </a:extLst>
                </p:cNvPr>
                <p:cNvSpPr>
                  <a:spLocks/>
                </p:cNvSpPr>
                <p:nvPr userDrawn="1"/>
              </p:nvSpPr>
              <p:spPr bwMode="auto">
                <a:xfrm>
                  <a:off x="4182" y="1472"/>
                  <a:ext cx="15" cy="10"/>
                </a:xfrm>
                <a:custGeom>
                  <a:avLst/>
                  <a:gdLst>
                    <a:gd name="T0" fmla="*/ 0 w 3"/>
                    <a:gd name="T1" fmla="*/ 0 h 2"/>
                    <a:gd name="T2" fmla="*/ 3 w 3"/>
                    <a:gd name="T3" fmla="*/ 1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3" y="2"/>
                        <a:pt x="3" y="1"/>
                      </a:cubicBezTo>
                      <a:cubicBezTo>
                        <a:pt x="3" y="0"/>
                        <a:pt x="3"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3" name="Freeform 452">
                  <a:extLst>
                    <a:ext uri="{FF2B5EF4-FFF2-40B4-BE49-F238E27FC236}">
                      <a16:creationId xmlns:a16="http://schemas.microsoft.com/office/drawing/2014/main" id="{CFE987CF-5680-465E-B9B0-9FD70EE0073C}"/>
                    </a:ext>
                  </a:extLst>
                </p:cNvPr>
                <p:cNvSpPr>
                  <a:spLocks/>
                </p:cNvSpPr>
                <p:nvPr userDrawn="1"/>
              </p:nvSpPr>
              <p:spPr bwMode="auto">
                <a:xfrm>
                  <a:off x="4470" y="1307"/>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4" name="Freeform 453">
                  <a:extLst>
                    <a:ext uri="{FF2B5EF4-FFF2-40B4-BE49-F238E27FC236}">
                      <a16:creationId xmlns:a16="http://schemas.microsoft.com/office/drawing/2014/main" id="{AE9326C8-C12A-43DC-BA8C-F8B46A2353CF}"/>
                    </a:ext>
                  </a:extLst>
                </p:cNvPr>
                <p:cNvSpPr>
                  <a:spLocks/>
                </p:cNvSpPr>
                <p:nvPr userDrawn="1"/>
              </p:nvSpPr>
              <p:spPr bwMode="auto">
                <a:xfrm>
                  <a:off x="4455" y="129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5" name="Freeform 454">
                  <a:extLst>
                    <a:ext uri="{FF2B5EF4-FFF2-40B4-BE49-F238E27FC236}">
                      <a16:creationId xmlns:a16="http://schemas.microsoft.com/office/drawing/2014/main" id="{7CA8D76F-193E-430E-83C4-641B0B9100A9}"/>
                    </a:ext>
                  </a:extLst>
                </p:cNvPr>
                <p:cNvSpPr>
                  <a:spLocks/>
                </p:cNvSpPr>
                <p:nvPr userDrawn="1"/>
              </p:nvSpPr>
              <p:spPr bwMode="auto">
                <a:xfrm>
                  <a:off x="4187" y="928"/>
                  <a:ext cx="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6" name="Freeform 455">
                  <a:extLst>
                    <a:ext uri="{FF2B5EF4-FFF2-40B4-BE49-F238E27FC236}">
                      <a16:creationId xmlns:a16="http://schemas.microsoft.com/office/drawing/2014/main" id="{7221F739-014F-48F3-9A2B-98D81A74083B}"/>
                    </a:ext>
                  </a:extLst>
                </p:cNvPr>
                <p:cNvSpPr>
                  <a:spLocks/>
                </p:cNvSpPr>
                <p:nvPr userDrawn="1"/>
              </p:nvSpPr>
              <p:spPr bwMode="auto">
                <a:xfrm>
                  <a:off x="3913" y="1447"/>
                  <a:ext cx="15"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2" y="0"/>
                        <a:pt x="3" y="0"/>
                        <a:pt x="3"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7" name="Freeform 456">
                  <a:extLst>
                    <a:ext uri="{FF2B5EF4-FFF2-40B4-BE49-F238E27FC236}">
                      <a16:creationId xmlns:a16="http://schemas.microsoft.com/office/drawing/2014/main" id="{F4C646DB-322B-4DEB-997D-39F66CED0C67}"/>
                    </a:ext>
                  </a:extLst>
                </p:cNvPr>
                <p:cNvSpPr>
                  <a:spLocks/>
                </p:cNvSpPr>
                <p:nvPr userDrawn="1"/>
              </p:nvSpPr>
              <p:spPr bwMode="auto">
                <a:xfrm>
                  <a:off x="4336" y="105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8" name="Freeform 457">
                  <a:extLst>
                    <a:ext uri="{FF2B5EF4-FFF2-40B4-BE49-F238E27FC236}">
                      <a16:creationId xmlns:a16="http://schemas.microsoft.com/office/drawing/2014/main" id="{AA26DD0B-A28C-4008-8A3A-5A815090D67D}"/>
                    </a:ext>
                  </a:extLst>
                </p:cNvPr>
                <p:cNvSpPr>
                  <a:spLocks/>
                </p:cNvSpPr>
                <p:nvPr userDrawn="1"/>
              </p:nvSpPr>
              <p:spPr bwMode="auto">
                <a:xfrm>
                  <a:off x="3928" y="1437"/>
                  <a:ext cx="20" cy="10"/>
                </a:xfrm>
                <a:custGeom>
                  <a:avLst/>
                  <a:gdLst>
                    <a:gd name="T0" fmla="*/ 4 w 4"/>
                    <a:gd name="T1" fmla="*/ 0 h 2"/>
                    <a:gd name="T2" fmla="*/ 3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4" y="0"/>
                        <a:pt x="3" y="0"/>
                        <a:pt x="3" y="0"/>
                      </a:cubicBezTo>
                      <a:cubicBezTo>
                        <a:pt x="2" y="1"/>
                        <a:pt x="1" y="1"/>
                        <a:pt x="0" y="2"/>
                      </a:cubicBezTo>
                      <a:cubicBezTo>
                        <a:pt x="2" y="2"/>
                        <a:pt x="3"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9" name="Freeform 458">
                  <a:extLst>
                    <a:ext uri="{FF2B5EF4-FFF2-40B4-BE49-F238E27FC236}">
                      <a16:creationId xmlns:a16="http://schemas.microsoft.com/office/drawing/2014/main" id="{8DDA8BC8-37E2-43F2-9027-415995910BC5}"/>
                    </a:ext>
                  </a:extLst>
                </p:cNvPr>
                <p:cNvSpPr>
                  <a:spLocks/>
                </p:cNvSpPr>
                <p:nvPr userDrawn="1"/>
              </p:nvSpPr>
              <p:spPr bwMode="auto">
                <a:xfrm>
                  <a:off x="3779" y="997"/>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0" name="Freeform 459">
                  <a:extLst>
                    <a:ext uri="{FF2B5EF4-FFF2-40B4-BE49-F238E27FC236}">
                      <a16:creationId xmlns:a16="http://schemas.microsoft.com/office/drawing/2014/main" id="{966E7F73-D48A-4C6A-A29A-7F3A964CC80D}"/>
                    </a:ext>
                  </a:extLst>
                </p:cNvPr>
                <p:cNvSpPr>
                  <a:spLocks/>
                </p:cNvSpPr>
                <p:nvPr userDrawn="1"/>
              </p:nvSpPr>
              <p:spPr bwMode="auto">
                <a:xfrm>
                  <a:off x="3600" y="1087"/>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1" name="Freeform 460">
                  <a:extLst>
                    <a:ext uri="{FF2B5EF4-FFF2-40B4-BE49-F238E27FC236}">
                      <a16:creationId xmlns:a16="http://schemas.microsoft.com/office/drawing/2014/main" id="{ABB21C06-ED5B-402C-97B9-D9C67A0F701F}"/>
                    </a:ext>
                  </a:extLst>
                </p:cNvPr>
                <p:cNvSpPr>
                  <a:spLocks/>
                </p:cNvSpPr>
                <p:nvPr userDrawn="1"/>
              </p:nvSpPr>
              <p:spPr bwMode="auto">
                <a:xfrm>
                  <a:off x="3774" y="1477"/>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2" name="Freeform 461">
                  <a:extLst>
                    <a:ext uri="{FF2B5EF4-FFF2-40B4-BE49-F238E27FC236}">
                      <a16:creationId xmlns:a16="http://schemas.microsoft.com/office/drawing/2014/main" id="{CD748ED4-C71B-4CA0-8DA9-E3CCAE2BE326}"/>
                    </a:ext>
                  </a:extLst>
                </p:cNvPr>
                <p:cNvSpPr>
                  <a:spLocks/>
                </p:cNvSpPr>
                <p:nvPr userDrawn="1"/>
              </p:nvSpPr>
              <p:spPr bwMode="auto">
                <a:xfrm>
                  <a:off x="3759" y="14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3" name="Freeform 462">
                  <a:extLst>
                    <a:ext uri="{FF2B5EF4-FFF2-40B4-BE49-F238E27FC236}">
                      <a16:creationId xmlns:a16="http://schemas.microsoft.com/office/drawing/2014/main" id="{F33523A1-023F-4667-96B4-621A5A94D144}"/>
                    </a:ext>
                  </a:extLst>
                </p:cNvPr>
                <p:cNvSpPr>
                  <a:spLocks/>
                </p:cNvSpPr>
                <p:nvPr userDrawn="1"/>
              </p:nvSpPr>
              <p:spPr bwMode="auto">
                <a:xfrm>
                  <a:off x="3973" y="13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4" name="Freeform 463">
                  <a:extLst>
                    <a:ext uri="{FF2B5EF4-FFF2-40B4-BE49-F238E27FC236}">
                      <a16:creationId xmlns:a16="http://schemas.microsoft.com/office/drawing/2014/main" id="{6601750F-8A3F-44A2-89E3-50940445967E}"/>
                    </a:ext>
                  </a:extLst>
                </p:cNvPr>
                <p:cNvSpPr>
                  <a:spLocks/>
                </p:cNvSpPr>
                <p:nvPr userDrawn="1"/>
              </p:nvSpPr>
              <p:spPr bwMode="auto">
                <a:xfrm>
                  <a:off x="3774" y="147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5" name="Freeform 464">
                  <a:extLst>
                    <a:ext uri="{FF2B5EF4-FFF2-40B4-BE49-F238E27FC236}">
                      <a16:creationId xmlns:a16="http://schemas.microsoft.com/office/drawing/2014/main" id="{806F1CA0-C717-48EE-B863-C80BEAEECFD6}"/>
                    </a:ext>
                  </a:extLst>
                </p:cNvPr>
                <p:cNvSpPr>
                  <a:spLocks/>
                </p:cNvSpPr>
                <p:nvPr userDrawn="1"/>
              </p:nvSpPr>
              <p:spPr bwMode="auto">
                <a:xfrm>
                  <a:off x="3769" y="147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6" name="Freeform 465">
                  <a:extLst>
                    <a:ext uri="{FF2B5EF4-FFF2-40B4-BE49-F238E27FC236}">
                      <a16:creationId xmlns:a16="http://schemas.microsoft.com/office/drawing/2014/main" id="{678F4A58-8E6F-4FB6-B0BD-2F944EC458F6}"/>
                    </a:ext>
                  </a:extLst>
                </p:cNvPr>
                <p:cNvSpPr>
                  <a:spLocks/>
                </p:cNvSpPr>
                <p:nvPr userDrawn="1"/>
              </p:nvSpPr>
              <p:spPr bwMode="auto">
                <a:xfrm>
                  <a:off x="3779" y="147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7" name="Freeform 466">
                  <a:extLst>
                    <a:ext uri="{FF2B5EF4-FFF2-40B4-BE49-F238E27FC236}">
                      <a16:creationId xmlns:a16="http://schemas.microsoft.com/office/drawing/2014/main" id="{4069501B-4447-485A-B71C-01D96A63E6F9}"/>
                    </a:ext>
                  </a:extLst>
                </p:cNvPr>
                <p:cNvSpPr>
                  <a:spLocks/>
                </p:cNvSpPr>
                <p:nvPr userDrawn="1"/>
              </p:nvSpPr>
              <p:spPr bwMode="auto">
                <a:xfrm>
                  <a:off x="3988" y="7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8" name="Rectangle 467">
                  <a:extLst>
                    <a:ext uri="{FF2B5EF4-FFF2-40B4-BE49-F238E27FC236}">
                      <a16:creationId xmlns:a16="http://schemas.microsoft.com/office/drawing/2014/main" id="{95108A2E-09FC-4E86-B5EB-1173B5875B78}"/>
                    </a:ext>
                  </a:extLst>
                </p:cNvPr>
                <p:cNvSpPr>
                  <a:spLocks noChangeArrowheads="1"/>
                </p:cNvSpPr>
                <p:nvPr userDrawn="1"/>
              </p:nvSpPr>
              <p:spPr bwMode="auto">
                <a:xfrm>
                  <a:off x="4296" y="142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9" name="Freeform 468">
                  <a:extLst>
                    <a:ext uri="{FF2B5EF4-FFF2-40B4-BE49-F238E27FC236}">
                      <a16:creationId xmlns:a16="http://schemas.microsoft.com/office/drawing/2014/main" id="{19D9654D-9FBE-450C-8492-F2107EC647C1}"/>
                    </a:ext>
                  </a:extLst>
                </p:cNvPr>
                <p:cNvSpPr>
                  <a:spLocks/>
                </p:cNvSpPr>
                <p:nvPr userDrawn="1"/>
              </p:nvSpPr>
              <p:spPr bwMode="auto">
                <a:xfrm>
                  <a:off x="4296" y="1412"/>
                  <a:ext cx="15" cy="20"/>
                </a:xfrm>
                <a:custGeom>
                  <a:avLst/>
                  <a:gdLst>
                    <a:gd name="T0" fmla="*/ 3 w 3"/>
                    <a:gd name="T1" fmla="*/ 0 h 4"/>
                    <a:gd name="T2" fmla="*/ 0 w 3"/>
                    <a:gd name="T3" fmla="*/ 2 h 4"/>
                    <a:gd name="T4" fmla="*/ 1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2" y="2"/>
                        <a:pt x="1" y="2"/>
                        <a:pt x="0" y="2"/>
                      </a:cubicBezTo>
                      <a:cubicBezTo>
                        <a:pt x="1" y="4"/>
                        <a:pt x="1" y="4"/>
                        <a:pt x="1" y="4"/>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0" name="Freeform 469">
                  <a:extLst>
                    <a:ext uri="{FF2B5EF4-FFF2-40B4-BE49-F238E27FC236}">
                      <a16:creationId xmlns:a16="http://schemas.microsoft.com/office/drawing/2014/main" id="{A1402DE4-85F4-4A1B-917F-A45038D00F56}"/>
                    </a:ext>
                  </a:extLst>
                </p:cNvPr>
                <p:cNvSpPr>
                  <a:spLocks noEditPoints="1"/>
                </p:cNvSpPr>
                <p:nvPr userDrawn="1"/>
              </p:nvSpPr>
              <p:spPr bwMode="auto">
                <a:xfrm>
                  <a:off x="3565" y="713"/>
                  <a:ext cx="930" cy="764"/>
                </a:xfrm>
                <a:custGeom>
                  <a:avLst/>
                  <a:gdLst>
                    <a:gd name="T0" fmla="*/ 143 w 187"/>
                    <a:gd name="T1" fmla="*/ 70 h 153"/>
                    <a:gd name="T2" fmla="*/ 154 w 187"/>
                    <a:gd name="T3" fmla="*/ 77 h 153"/>
                    <a:gd name="T4" fmla="*/ 158 w 187"/>
                    <a:gd name="T5" fmla="*/ 79 h 153"/>
                    <a:gd name="T6" fmla="*/ 167 w 187"/>
                    <a:gd name="T7" fmla="*/ 87 h 153"/>
                    <a:gd name="T8" fmla="*/ 177 w 187"/>
                    <a:gd name="T9" fmla="*/ 99 h 153"/>
                    <a:gd name="T10" fmla="*/ 180 w 187"/>
                    <a:gd name="T11" fmla="*/ 114 h 153"/>
                    <a:gd name="T12" fmla="*/ 181 w 187"/>
                    <a:gd name="T13" fmla="*/ 120 h 153"/>
                    <a:gd name="T14" fmla="*/ 179 w 187"/>
                    <a:gd name="T15" fmla="*/ 120 h 153"/>
                    <a:gd name="T16" fmla="*/ 174 w 187"/>
                    <a:gd name="T17" fmla="*/ 127 h 153"/>
                    <a:gd name="T18" fmla="*/ 165 w 187"/>
                    <a:gd name="T19" fmla="*/ 137 h 153"/>
                    <a:gd name="T20" fmla="*/ 147 w 187"/>
                    <a:gd name="T21" fmla="*/ 147 h 153"/>
                    <a:gd name="T22" fmla="*/ 138 w 187"/>
                    <a:gd name="T23" fmla="*/ 143 h 153"/>
                    <a:gd name="T24" fmla="*/ 123 w 187"/>
                    <a:gd name="T25" fmla="*/ 143 h 153"/>
                    <a:gd name="T26" fmla="*/ 120 w 187"/>
                    <a:gd name="T27" fmla="*/ 141 h 153"/>
                    <a:gd name="T28" fmla="*/ 111 w 187"/>
                    <a:gd name="T29" fmla="*/ 140 h 153"/>
                    <a:gd name="T30" fmla="*/ 97 w 187"/>
                    <a:gd name="T31" fmla="*/ 140 h 153"/>
                    <a:gd name="T32" fmla="*/ 87 w 187"/>
                    <a:gd name="T33" fmla="*/ 134 h 153"/>
                    <a:gd name="T34" fmla="*/ 69 w 187"/>
                    <a:gd name="T35" fmla="*/ 139 h 153"/>
                    <a:gd name="T36" fmla="*/ 58 w 187"/>
                    <a:gd name="T37" fmla="*/ 147 h 153"/>
                    <a:gd name="T38" fmla="*/ 45 w 187"/>
                    <a:gd name="T39" fmla="*/ 147 h 153"/>
                    <a:gd name="T40" fmla="*/ 28 w 187"/>
                    <a:gd name="T41" fmla="*/ 150 h 153"/>
                    <a:gd name="T42" fmla="*/ 42 w 187"/>
                    <a:gd name="T43" fmla="*/ 152 h 153"/>
                    <a:gd name="T44" fmla="*/ 51 w 187"/>
                    <a:gd name="T45" fmla="*/ 152 h 153"/>
                    <a:gd name="T46" fmla="*/ 78 w 187"/>
                    <a:gd name="T47" fmla="*/ 144 h 153"/>
                    <a:gd name="T48" fmla="*/ 89 w 187"/>
                    <a:gd name="T49" fmla="*/ 143 h 153"/>
                    <a:gd name="T50" fmla="*/ 98 w 187"/>
                    <a:gd name="T51" fmla="*/ 144 h 153"/>
                    <a:gd name="T52" fmla="*/ 122 w 187"/>
                    <a:gd name="T53" fmla="*/ 151 h 153"/>
                    <a:gd name="T54" fmla="*/ 127 w 187"/>
                    <a:gd name="T55" fmla="*/ 151 h 153"/>
                    <a:gd name="T56" fmla="*/ 143 w 187"/>
                    <a:gd name="T57" fmla="*/ 150 h 153"/>
                    <a:gd name="T58" fmla="*/ 166 w 187"/>
                    <a:gd name="T59" fmla="*/ 144 h 153"/>
                    <a:gd name="T60" fmla="*/ 185 w 187"/>
                    <a:gd name="T61" fmla="*/ 128 h 153"/>
                    <a:gd name="T62" fmla="*/ 186 w 187"/>
                    <a:gd name="T63" fmla="*/ 110 h 153"/>
                    <a:gd name="T64" fmla="*/ 180 w 187"/>
                    <a:gd name="T65" fmla="*/ 92 h 153"/>
                    <a:gd name="T66" fmla="*/ 172 w 187"/>
                    <a:gd name="T67" fmla="*/ 78 h 153"/>
                    <a:gd name="T68" fmla="*/ 152 w 187"/>
                    <a:gd name="T69" fmla="*/ 67 h 153"/>
                    <a:gd name="T70" fmla="*/ 138 w 187"/>
                    <a:gd name="T71" fmla="*/ 50 h 153"/>
                    <a:gd name="T72" fmla="*/ 130 w 187"/>
                    <a:gd name="T73" fmla="*/ 30 h 153"/>
                    <a:gd name="T74" fmla="*/ 115 w 187"/>
                    <a:gd name="T75" fmla="*/ 13 h 153"/>
                    <a:gd name="T76" fmla="*/ 86 w 187"/>
                    <a:gd name="T77" fmla="*/ 0 h 153"/>
                    <a:gd name="T78" fmla="*/ 77 w 187"/>
                    <a:gd name="T79" fmla="*/ 3 h 153"/>
                    <a:gd name="T80" fmla="*/ 63 w 187"/>
                    <a:gd name="T81" fmla="*/ 11 h 153"/>
                    <a:gd name="T82" fmla="*/ 45 w 187"/>
                    <a:gd name="T83" fmla="*/ 33 h 153"/>
                    <a:gd name="T84" fmla="*/ 38 w 187"/>
                    <a:gd name="T85" fmla="*/ 49 h 153"/>
                    <a:gd name="T86" fmla="*/ 21 w 187"/>
                    <a:gd name="T87" fmla="*/ 69 h 153"/>
                    <a:gd name="T88" fmla="*/ 5 w 187"/>
                    <a:gd name="T89" fmla="*/ 78 h 153"/>
                    <a:gd name="T90" fmla="*/ 10 w 187"/>
                    <a:gd name="T91" fmla="*/ 82 h 153"/>
                    <a:gd name="T92" fmla="*/ 25 w 187"/>
                    <a:gd name="T93" fmla="*/ 75 h 153"/>
                    <a:gd name="T94" fmla="*/ 41 w 187"/>
                    <a:gd name="T95" fmla="*/ 58 h 153"/>
                    <a:gd name="T96" fmla="*/ 47 w 187"/>
                    <a:gd name="T97" fmla="*/ 48 h 153"/>
                    <a:gd name="T98" fmla="*/ 56 w 187"/>
                    <a:gd name="T99" fmla="*/ 29 h 153"/>
                    <a:gd name="T100" fmla="*/ 69 w 187"/>
                    <a:gd name="T101" fmla="*/ 15 h 153"/>
                    <a:gd name="T102" fmla="*/ 84 w 187"/>
                    <a:gd name="T103" fmla="*/ 7 h 153"/>
                    <a:gd name="T104" fmla="*/ 85 w 187"/>
                    <a:gd name="T105" fmla="*/ 8 h 153"/>
                    <a:gd name="T106" fmla="*/ 91 w 187"/>
                    <a:gd name="T107" fmla="*/ 9 h 153"/>
                    <a:gd name="T108" fmla="*/ 103 w 187"/>
                    <a:gd name="T109" fmla="*/ 14 h 153"/>
                    <a:gd name="T110" fmla="*/ 111 w 187"/>
                    <a:gd name="T111" fmla="*/ 20 h 153"/>
                    <a:gd name="T112" fmla="*/ 117 w 187"/>
                    <a:gd name="T113" fmla="*/ 27 h 153"/>
                    <a:gd name="T114" fmla="*/ 124 w 187"/>
                    <a:gd name="T115" fmla="*/ 40 h 153"/>
                    <a:gd name="T116" fmla="*/ 130 w 187"/>
                    <a:gd name="T117" fmla="*/ 55 h 153"/>
                    <a:gd name="T118" fmla="*/ 164 w 187"/>
                    <a:gd name="T119" fmla="*/ 82 h 153"/>
                    <a:gd name="T120" fmla="*/ 50 w 187"/>
                    <a:gd name="T121" fmla="*/ 1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 h="153">
                      <a:moveTo>
                        <a:pt x="136" y="62"/>
                      </a:moveTo>
                      <a:cubicBezTo>
                        <a:pt x="137" y="65"/>
                        <a:pt x="137" y="65"/>
                        <a:pt x="137" y="65"/>
                      </a:cubicBezTo>
                      <a:cubicBezTo>
                        <a:pt x="134" y="63"/>
                        <a:pt x="133" y="61"/>
                        <a:pt x="134" y="64"/>
                      </a:cubicBezTo>
                      <a:cubicBezTo>
                        <a:pt x="135" y="63"/>
                        <a:pt x="136" y="65"/>
                        <a:pt x="138" y="67"/>
                      </a:cubicBezTo>
                      <a:cubicBezTo>
                        <a:pt x="140" y="69"/>
                        <a:pt x="141" y="70"/>
                        <a:pt x="143" y="69"/>
                      </a:cubicBezTo>
                      <a:cubicBezTo>
                        <a:pt x="143" y="71"/>
                        <a:pt x="143" y="71"/>
                        <a:pt x="143" y="71"/>
                      </a:cubicBezTo>
                      <a:cubicBezTo>
                        <a:pt x="143" y="71"/>
                        <a:pt x="143" y="71"/>
                        <a:pt x="143" y="70"/>
                      </a:cubicBezTo>
                      <a:cubicBezTo>
                        <a:pt x="144" y="74"/>
                        <a:pt x="146" y="71"/>
                        <a:pt x="149" y="73"/>
                      </a:cubicBezTo>
                      <a:cubicBezTo>
                        <a:pt x="150" y="74"/>
                        <a:pt x="150" y="75"/>
                        <a:pt x="149" y="75"/>
                      </a:cubicBezTo>
                      <a:cubicBezTo>
                        <a:pt x="149" y="75"/>
                        <a:pt x="150" y="75"/>
                        <a:pt x="151" y="76"/>
                      </a:cubicBezTo>
                      <a:cubicBezTo>
                        <a:pt x="151" y="76"/>
                        <a:pt x="152" y="76"/>
                        <a:pt x="152" y="76"/>
                      </a:cubicBezTo>
                      <a:cubicBezTo>
                        <a:pt x="153" y="76"/>
                        <a:pt x="153" y="76"/>
                        <a:pt x="153" y="76"/>
                      </a:cubicBezTo>
                      <a:cubicBezTo>
                        <a:pt x="154" y="76"/>
                        <a:pt x="153" y="77"/>
                        <a:pt x="153" y="76"/>
                      </a:cubicBezTo>
                      <a:cubicBezTo>
                        <a:pt x="153" y="76"/>
                        <a:pt x="154" y="77"/>
                        <a:pt x="154" y="77"/>
                      </a:cubicBezTo>
                      <a:cubicBezTo>
                        <a:pt x="155" y="77"/>
                        <a:pt x="156" y="78"/>
                        <a:pt x="156" y="78"/>
                      </a:cubicBezTo>
                      <a:cubicBezTo>
                        <a:pt x="156" y="78"/>
                        <a:pt x="156" y="78"/>
                        <a:pt x="156" y="78"/>
                      </a:cubicBezTo>
                      <a:cubicBezTo>
                        <a:pt x="157" y="78"/>
                        <a:pt x="158" y="78"/>
                        <a:pt x="159" y="78"/>
                      </a:cubicBezTo>
                      <a:cubicBezTo>
                        <a:pt x="160" y="79"/>
                        <a:pt x="159" y="78"/>
                        <a:pt x="159" y="78"/>
                      </a:cubicBezTo>
                      <a:cubicBezTo>
                        <a:pt x="159" y="78"/>
                        <a:pt x="159" y="78"/>
                        <a:pt x="160" y="78"/>
                      </a:cubicBezTo>
                      <a:cubicBezTo>
                        <a:pt x="160" y="79"/>
                        <a:pt x="161" y="79"/>
                        <a:pt x="161" y="79"/>
                      </a:cubicBezTo>
                      <a:cubicBezTo>
                        <a:pt x="161" y="80"/>
                        <a:pt x="160" y="79"/>
                        <a:pt x="158" y="79"/>
                      </a:cubicBezTo>
                      <a:cubicBezTo>
                        <a:pt x="159" y="82"/>
                        <a:pt x="160" y="79"/>
                        <a:pt x="163" y="83"/>
                      </a:cubicBezTo>
                      <a:cubicBezTo>
                        <a:pt x="163" y="83"/>
                        <a:pt x="161" y="82"/>
                        <a:pt x="161" y="82"/>
                      </a:cubicBezTo>
                      <a:cubicBezTo>
                        <a:pt x="162" y="84"/>
                        <a:pt x="163" y="84"/>
                        <a:pt x="164" y="86"/>
                      </a:cubicBezTo>
                      <a:cubicBezTo>
                        <a:pt x="164" y="86"/>
                        <a:pt x="162" y="82"/>
                        <a:pt x="164" y="82"/>
                      </a:cubicBezTo>
                      <a:cubicBezTo>
                        <a:pt x="165" y="83"/>
                        <a:pt x="165" y="83"/>
                        <a:pt x="167" y="84"/>
                      </a:cubicBezTo>
                      <a:cubicBezTo>
                        <a:pt x="166" y="85"/>
                        <a:pt x="167" y="85"/>
                        <a:pt x="168" y="86"/>
                      </a:cubicBezTo>
                      <a:cubicBezTo>
                        <a:pt x="167" y="87"/>
                        <a:pt x="167" y="87"/>
                        <a:pt x="167" y="87"/>
                      </a:cubicBezTo>
                      <a:cubicBezTo>
                        <a:pt x="169" y="88"/>
                        <a:pt x="169" y="87"/>
                        <a:pt x="170" y="88"/>
                      </a:cubicBezTo>
                      <a:cubicBezTo>
                        <a:pt x="171" y="89"/>
                        <a:pt x="171" y="90"/>
                        <a:pt x="170" y="91"/>
                      </a:cubicBezTo>
                      <a:cubicBezTo>
                        <a:pt x="172" y="93"/>
                        <a:pt x="170" y="88"/>
                        <a:pt x="172" y="91"/>
                      </a:cubicBezTo>
                      <a:cubicBezTo>
                        <a:pt x="173" y="93"/>
                        <a:pt x="175" y="94"/>
                        <a:pt x="177" y="97"/>
                      </a:cubicBezTo>
                      <a:cubicBezTo>
                        <a:pt x="177" y="99"/>
                        <a:pt x="176" y="97"/>
                        <a:pt x="176" y="97"/>
                      </a:cubicBezTo>
                      <a:cubicBezTo>
                        <a:pt x="177" y="99"/>
                        <a:pt x="177" y="99"/>
                        <a:pt x="177" y="99"/>
                      </a:cubicBezTo>
                      <a:cubicBezTo>
                        <a:pt x="177" y="99"/>
                        <a:pt x="177" y="99"/>
                        <a:pt x="177" y="99"/>
                      </a:cubicBezTo>
                      <a:cubicBezTo>
                        <a:pt x="177" y="100"/>
                        <a:pt x="178" y="99"/>
                        <a:pt x="179" y="101"/>
                      </a:cubicBezTo>
                      <a:cubicBezTo>
                        <a:pt x="180" y="101"/>
                        <a:pt x="179" y="102"/>
                        <a:pt x="179" y="103"/>
                      </a:cubicBezTo>
                      <a:cubicBezTo>
                        <a:pt x="179" y="104"/>
                        <a:pt x="179" y="105"/>
                        <a:pt x="179" y="105"/>
                      </a:cubicBezTo>
                      <a:cubicBezTo>
                        <a:pt x="179" y="106"/>
                        <a:pt x="179" y="107"/>
                        <a:pt x="180" y="107"/>
                      </a:cubicBezTo>
                      <a:cubicBezTo>
                        <a:pt x="179" y="108"/>
                        <a:pt x="179" y="107"/>
                        <a:pt x="178" y="107"/>
                      </a:cubicBezTo>
                      <a:cubicBezTo>
                        <a:pt x="180" y="111"/>
                        <a:pt x="179" y="110"/>
                        <a:pt x="181" y="113"/>
                      </a:cubicBezTo>
                      <a:cubicBezTo>
                        <a:pt x="181" y="113"/>
                        <a:pt x="181" y="114"/>
                        <a:pt x="180" y="114"/>
                      </a:cubicBezTo>
                      <a:cubicBezTo>
                        <a:pt x="180" y="115"/>
                        <a:pt x="180" y="116"/>
                        <a:pt x="180" y="116"/>
                      </a:cubicBezTo>
                      <a:cubicBezTo>
                        <a:pt x="181" y="114"/>
                        <a:pt x="182" y="116"/>
                        <a:pt x="182" y="119"/>
                      </a:cubicBezTo>
                      <a:cubicBezTo>
                        <a:pt x="183" y="118"/>
                        <a:pt x="183" y="118"/>
                        <a:pt x="184" y="117"/>
                      </a:cubicBezTo>
                      <a:cubicBezTo>
                        <a:pt x="184" y="117"/>
                        <a:pt x="184" y="121"/>
                        <a:pt x="184" y="121"/>
                      </a:cubicBezTo>
                      <a:cubicBezTo>
                        <a:pt x="183" y="121"/>
                        <a:pt x="183" y="121"/>
                        <a:pt x="183" y="120"/>
                      </a:cubicBezTo>
                      <a:cubicBezTo>
                        <a:pt x="183" y="120"/>
                        <a:pt x="183" y="121"/>
                        <a:pt x="183" y="121"/>
                      </a:cubicBezTo>
                      <a:cubicBezTo>
                        <a:pt x="182" y="122"/>
                        <a:pt x="181" y="121"/>
                        <a:pt x="181" y="120"/>
                      </a:cubicBezTo>
                      <a:cubicBezTo>
                        <a:pt x="182" y="119"/>
                        <a:pt x="182" y="119"/>
                        <a:pt x="182" y="119"/>
                      </a:cubicBezTo>
                      <a:cubicBezTo>
                        <a:pt x="181" y="118"/>
                        <a:pt x="181" y="117"/>
                        <a:pt x="180" y="117"/>
                      </a:cubicBezTo>
                      <a:cubicBezTo>
                        <a:pt x="180" y="117"/>
                        <a:pt x="180" y="118"/>
                        <a:pt x="180" y="118"/>
                      </a:cubicBezTo>
                      <a:cubicBezTo>
                        <a:pt x="180" y="118"/>
                        <a:pt x="180" y="118"/>
                        <a:pt x="180" y="118"/>
                      </a:cubicBezTo>
                      <a:cubicBezTo>
                        <a:pt x="179" y="118"/>
                        <a:pt x="180" y="118"/>
                        <a:pt x="180" y="119"/>
                      </a:cubicBezTo>
                      <a:cubicBezTo>
                        <a:pt x="178" y="119"/>
                        <a:pt x="178" y="119"/>
                        <a:pt x="178" y="119"/>
                      </a:cubicBezTo>
                      <a:cubicBezTo>
                        <a:pt x="179" y="120"/>
                        <a:pt x="179" y="120"/>
                        <a:pt x="179" y="120"/>
                      </a:cubicBezTo>
                      <a:cubicBezTo>
                        <a:pt x="176" y="123"/>
                        <a:pt x="176" y="123"/>
                        <a:pt x="176" y="123"/>
                      </a:cubicBezTo>
                      <a:cubicBezTo>
                        <a:pt x="177" y="125"/>
                        <a:pt x="176" y="126"/>
                        <a:pt x="176" y="128"/>
                      </a:cubicBezTo>
                      <a:cubicBezTo>
                        <a:pt x="176" y="130"/>
                        <a:pt x="175" y="132"/>
                        <a:pt x="174" y="134"/>
                      </a:cubicBezTo>
                      <a:cubicBezTo>
                        <a:pt x="174" y="132"/>
                        <a:pt x="173" y="133"/>
                        <a:pt x="172" y="132"/>
                      </a:cubicBezTo>
                      <a:cubicBezTo>
                        <a:pt x="173" y="132"/>
                        <a:pt x="173" y="131"/>
                        <a:pt x="174" y="130"/>
                      </a:cubicBezTo>
                      <a:cubicBezTo>
                        <a:pt x="174" y="129"/>
                        <a:pt x="175" y="128"/>
                        <a:pt x="175" y="127"/>
                      </a:cubicBezTo>
                      <a:cubicBezTo>
                        <a:pt x="175" y="128"/>
                        <a:pt x="174" y="127"/>
                        <a:pt x="174" y="127"/>
                      </a:cubicBezTo>
                      <a:cubicBezTo>
                        <a:pt x="174" y="127"/>
                        <a:pt x="174" y="128"/>
                        <a:pt x="173" y="129"/>
                      </a:cubicBezTo>
                      <a:cubicBezTo>
                        <a:pt x="173" y="130"/>
                        <a:pt x="172" y="131"/>
                        <a:pt x="172" y="131"/>
                      </a:cubicBezTo>
                      <a:cubicBezTo>
                        <a:pt x="172" y="130"/>
                        <a:pt x="171" y="131"/>
                        <a:pt x="170" y="131"/>
                      </a:cubicBezTo>
                      <a:cubicBezTo>
                        <a:pt x="172" y="132"/>
                        <a:pt x="169" y="134"/>
                        <a:pt x="167" y="136"/>
                      </a:cubicBezTo>
                      <a:cubicBezTo>
                        <a:pt x="167" y="136"/>
                        <a:pt x="167" y="135"/>
                        <a:pt x="169" y="134"/>
                      </a:cubicBezTo>
                      <a:cubicBezTo>
                        <a:pt x="167" y="134"/>
                        <a:pt x="167" y="135"/>
                        <a:pt x="167" y="136"/>
                      </a:cubicBezTo>
                      <a:cubicBezTo>
                        <a:pt x="166" y="136"/>
                        <a:pt x="166" y="137"/>
                        <a:pt x="165" y="137"/>
                      </a:cubicBezTo>
                      <a:cubicBezTo>
                        <a:pt x="165" y="137"/>
                        <a:pt x="165" y="137"/>
                        <a:pt x="165" y="137"/>
                      </a:cubicBezTo>
                      <a:cubicBezTo>
                        <a:pt x="165" y="138"/>
                        <a:pt x="162" y="139"/>
                        <a:pt x="162" y="138"/>
                      </a:cubicBezTo>
                      <a:cubicBezTo>
                        <a:pt x="162" y="138"/>
                        <a:pt x="162" y="138"/>
                        <a:pt x="162" y="138"/>
                      </a:cubicBezTo>
                      <a:cubicBezTo>
                        <a:pt x="159" y="139"/>
                        <a:pt x="152" y="142"/>
                        <a:pt x="152" y="143"/>
                      </a:cubicBezTo>
                      <a:cubicBezTo>
                        <a:pt x="152" y="143"/>
                        <a:pt x="152" y="141"/>
                        <a:pt x="152" y="141"/>
                      </a:cubicBezTo>
                      <a:cubicBezTo>
                        <a:pt x="152" y="141"/>
                        <a:pt x="151" y="142"/>
                        <a:pt x="149" y="144"/>
                      </a:cubicBezTo>
                      <a:cubicBezTo>
                        <a:pt x="149" y="145"/>
                        <a:pt x="148" y="146"/>
                        <a:pt x="147" y="147"/>
                      </a:cubicBezTo>
                      <a:cubicBezTo>
                        <a:pt x="147" y="147"/>
                        <a:pt x="146" y="148"/>
                        <a:pt x="146" y="148"/>
                      </a:cubicBezTo>
                      <a:cubicBezTo>
                        <a:pt x="147" y="146"/>
                        <a:pt x="144" y="143"/>
                        <a:pt x="147" y="142"/>
                      </a:cubicBezTo>
                      <a:cubicBezTo>
                        <a:pt x="146" y="142"/>
                        <a:pt x="145" y="142"/>
                        <a:pt x="143" y="142"/>
                      </a:cubicBezTo>
                      <a:cubicBezTo>
                        <a:pt x="144" y="142"/>
                        <a:pt x="145" y="144"/>
                        <a:pt x="144" y="144"/>
                      </a:cubicBezTo>
                      <a:cubicBezTo>
                        <a:pt x="141" y="143"/>
                        <a:pt x="142" y="144"/>
                        <a:pt x="139" y="143"/>
                      </a:cubicBezTo>
                      <a:cubicBezTo>
                        <a:pt x="140" y="143"/>
                        <a:pt x="139" y="145"/>
                        <a:pt x="138" y="145"/>
                      </a:cubicBezTo>
                      <a:cubicBezTo>
                        <a:pt x="138" y="145"/>
                        <a:pt x="138" y="143"/>
                        <a:pt x="138" y="143"/>
                      </a:cubicBezTo>
                      <a:cubicBezTo>
                        <a:pt x="138" y="143"/>
                        <a:pt x="137" y="143"/>
                        <a:pt x="136" y="144"/>
                      </a:cubicBezTo>
                      <a:cubicBezTo>
                        <a:pt x="136" y="145"/>
                        <a:pt x="135" y="145"/>
                        <a:pt x="135" y="145"/>
                      </a:cubicBezTo>
                      <a:cubicBezTo>
                        <a:pt x="136" y="145"/>
                        <a:pt x="135" y="143"/>
                        <a:pt x="134" y="143"/>
                      </a:cubicBezTo>
                      <a:cubicBezTo>
                        <a:pt x="134" y="143"/>
                        <a:pt x="131" y="143"/>
                        <a:pt x="130" y="143"/>
                      </a:cubicBezTo>
                      <a:cubicBezTo>
                        <a:pt x="131" y="143"/>
                        <a:pt x="131" y="143"/>
                        <a:pt x="131" y="143"/>
                      </a:cubicBezTo>
                      <a:cubicBezTo>
                        <a:pt x="127" y="143"/>
                        <a:pt x="127" y="147"/>
                        <a:pt x="123" y="146"/>
                      </a:cubicBezTo>
                      <a:cubicBezTo>
                        <a:pt x="124" y="146"/>
                        <a:pt x="125" y="144"/>
                        <a:pt x="123" y="143"/>
                      </a:cubicBezTo>
                      <a:cubicBezTo>
                        <a:pt x="122" y="144"/>
                        <a:pt x="118" y="148"/>
                        <a:pt x="114" y="148"/>
                      </a:cubicBezTo>
                      <a:cubicBezTo>
                        <a:pt x="113" y="147"/>
                        <a:pt x="113" y="147"/>
                        <a:pt x="113" y="147"/>
                      </a:cubicBezTo>
                      <a:cubicBezTo>
                        <a:pt x="113" y="147"/>
                        <a:pt x="112" y="147"/>
                        <a:pt x="112" y="147"/>
                      </a:cubicBezTo>
                      <a:cubicBezTo>
                        <a:pt x="111" y="147"/>
                        <a:pt x="110" y="147"/>
                        <a:pt x="110" y="147"/>
                      </a:cubicBezTo>
                      <a:cubicBezTo>
                        <a:pt x="112" y="146"/>
                        <a:pt x="118" y="143"/>
                        <a:pt x="121" y="142"/>
                      </a:cubicBezTo>
                      <a:cubicBezTo>
                        <a:pt x="119" y="142"/>
                        <a:pt x="120" y="142"/>
                        <a:pt x="118" y="141"/>
                      </a:cubicBezTo>
                      <a:cubicBezTo>
                        <a:pt x="118" y="140"/>
                        <a:pt x="120" y="141"/>
                        <a:pt x="120" y="141"/>
                      </a:cubicBezTo>
                      <a:cubicBezTo>
                        <a:pt x="120" y="141"/>
                        <a:pt x="119" y="140"/>
                        <a:pt x="118" y="140"/>
                      </a:cubicBezTo>
                      <a:cubicBezTo>
                        <a:pt x="117" y="139"/>
                        <a:pt x="115" y="139"/>
                        <a:pt x="115" y="139"/>
                      </a:cubicBezTo>
                      <a:cubicBezTo>
                        <a:pt x="115" y="141"/>
                        <a:pt x="111" y="139"/>
                        <a:pt x="111" y="140"/>
                      </a:cubicBezTo>
                      <a:cubicBezTo>
                        <a:pt x="111" y="140"/>
                        <a:pt x="113" y="140"/>
                        <a:pt x="114" y="141"/>
                      </a:cubicBezTo>
                      <a:cubicBezTo>
                        <a:pt x="115" y="141"/>
                        <a:pt x="117" y="141"/>
                        <a:pt x="117" y="141"/>
                      </a:cubicBezTo>
                      <a:cubicBezTo>
                        <a:pt x="117" y="142"/>
                        <a:pt x="113" y="144"/>
                        <a:pt x="109" y="142"/>
                      </a:cubicBezTo>
                      <a:cubicBezTo>
                        <a:pt x="108" y="141"/>
                        <a:pt x="111" y="140"/>
                        <a:pt x="111" y="140"/>
                      </a:cubicBezTo>
                      <a:cubicBezTo>
                        <a:pt x="110" y="140"/>
                        <a:pt x="107" y="139"/>
                        <a:pt x="107" y="139"/>
                      </a:cubicBezTo>
                      <a:cubicBezTo>
                        <a:pt x="109" y="139"/>
                        <a:pt x="109" y="139"/>
                        <a:pt x="109" y="139"/>
                      </a:cubicBezTo>
                      <a:cubicBezTo>
                        <a:pt x="107" y="137"/>
                        <a:pt x="105" y="139"/>
                        <a:pt x="103" y="137"/>
                      </a:cubicBezTo>
                      <a:cubicBezTo>
                        <a:pt x="103" y="137"/>
                        <a:pt x="103" y="136"/>
                        <a:pt x="102" y="135"/>
                      </a:cubicBezTo>
                      <a:cubicBezTo>
                        <a:pt x="102" y="135"/>
                        <a:pt x="101" y="134"/>
                        <a:pt x="101" y="135"/>
                      </a:cubicBezTo>
                      <a:cubicBezTo>
                        <a:pt x="102" y="137"/>
                        <a:pt x="100" y="141"/>
                        <a:pt x="98" y="142"/>
                      </a:cubicBezTo>
                      <a:cubicBezTo>
                        <a:pt x="98" y="141"/>
                        <a:pt x="97" y="141"/>
                        <a:pt x="97" y="140"/>
                      </a:cubicBezTo>
                      <a:cubicBezTo>
                        <a:pt x="96" y="139"/>
                        <a:pt x="95" y="138"/>
                        <a:pt x="94" y="137"/>
                      </a:cubicBezTo>
                      <a:cubicBezTo>
                        <a:pt x="93" y="136"/>
                        <a:pt x="97" y="135"/>
                        <a:pt x="96" y="134"/>
                      </a:cubicBezTo>
                      <a:cubicBezTo>
                        <a:pt x="96" y="134"/>
                        <a:pt x="95" y="135"/>
                        <a:pt x="95" y="135"/>
                      </a:cubicBezTo>
                      <a:cubicBezTo>
                        <a:pt x="94" y="134"/>
                        <a:pt x="95" y="134"/>
                        <a:pt x="93" y="133"/>
                      </a:cubicBezTo>
                      <a:cubicBezTo>
                        <a:pt x="93" y="134"/>
                        <a:pt x="89" y="132"/>
                        <a:pt x="92" y="134"/>
                      </a:cubicBezTo>
                      <a:cubicBezTo>
                        <a:pt x="91" y="134"/>
                        <a:pt x="90" y="134"/>
                        <a:pt x="90" y="134"/>
                      </a:cubicBezTo>
                      <a:cubicBezTo>
                        <a:pt x="89" y="134"/>
                        <a:pt x="88" y="134"/>
                        <a:pt x="87" y="134"/>
                      </a:cubicBezTo>
                      <a:cubicBezTo>
                        <a:pt x="87" y="134"/>
                        <a:pt x="87" y="135"/>
                        <a:pt x="86" y="136"/>
                      </a:cubicBezTo>
                      <a:cubicBezTo>
                        <a:pt x="85" y="136"/>
                        <a:pt x="84" y="137"/>
                        <a:pt x="83" y="138"/>
                      </a:cubicBezTo>
                      <a:cubicBezTo>
                        <a:pt x="83" y="137"/>
                        <a:pt x="83" y="137"/>
                        <a:pt x="82" y="137"/>
                      </a:cubicBezTo>
                      <a:cubicBezTo>
                        <a:pt x="78" y="138"/>
                        <a:pt x="76" y="139"/>
                        <a:pt x="73" y="140"/>
                      </a:cubicBezTo>
                      <a:cubicBezTo>
                        <a:pt x="72" y="140"/>
                        <a:pt x="70" y="141"/>
                        <a:pt x="71" y="140"/>
                      </a:cubicBezTo>
                      <a:cubicBezTo>
                        <a:pt x="71" y="140"/>
                        <a:pt x="70" y="141"/>
                        <a:pt x="69" y="141"/>
                      </a:cubicBezTo>
                      <a:cubicBezTo>
                        <a:pt x="67" y="141"/>
                        <a:pt x="71" y="140"/>
                        <a:pt x="69" y="139"/>
                      </a:cubicBezTo>
                      <a:cubicBezTo>
                        <a:pt x="70" y="140"/>
                        <a:pt x="67" y="142"/>
                        <a:pt x="66" y="142"/>
                      </a:cubicBezTo>
                      <a:cubicBezTo>
                        <a:pt x="67" y="144"/>
                        <a:pt x="69" y="141"/>
                        <a:pt x="71" y="140"/>
                      </a:cubicBezTo>
                      <a:cubicBezTo>
                        <a:pt x="71" y="142"/>
                        <a:pt x="69" y="145"/>
                        <a:pt x="66" y="147"/>
                      </a:cubicBezTo>
                      <a:cubicBezTo>
                        <a:pt x="62" y="148"/>
                        <a:pt x="64" y="146"/>
                        <a:pt x="63" y="146"/>
                      </a:cubicBezTo>
                      <a:cubicBezTo>
                        <a:pt x="57" y="148"/>
                        <a:pt x="59" y="151"/>
                        <a:pt x="54" y="150"/>
                      </a:cubicBezTo>
                      <a:cubicBezTo>
                        <a:pt x="51" y="149"/>
                        <a:pt x="53" y="148"/>
                        <a:pt x="53" y="147"/>
                      </a:cubicBezTo>
                      <a:cubicBezTo>
                        <a:pt x="55" y="147"/>
                        <a:pt x="57" y="147"/>
                        <a:pt x="58" y="147"/>
                      </a:cubicBezTo>
                      <a:cubicBezTo>
                        <a:pt x="56" y="147"/>
                        <a:pt x="56" y="147"/>
                        <a:pt x="56" y="147"/>
                      </a:cubicBezTo>
                      <a:cubicBezTo>
                        <a:pt x="57" y="146"/>
                        <a:pt x="59" y="146"/>
                        <a:pt x="60" y="146"/>
                      </a:cubicBezTo>
                      <a:cubicBezTo>
                        <a:pt x="59" y="146"/>
                        <a:pt x="56" y="146"/>
                        <a:pt x="53" y="147"/>
                      </a:cubicBezTo>
                      <a:cubicBezTo>
                        <a:pt x="52" y="147"/>
                        <a:pt x="50" y="147"/>
                        <a:pt x="49" y="147"/>
                      </a:cubicBezTo>
                      <a:cubicBezTo>
                        <a:pt x="47" y="147"/>
                        <a:pt x="46" y="147"/>
                        <a:pt x="45" y="146"/>
                      </a:cubicBezTo>
                      <a:cubicBezTo>
                        <a:pt x="44" y="147"/>
                        <a:pt x="43" y="147"/>
                        <a:pt x="43" y="147"/>
                      </a:cubicBezTo>
                      <a:cubicBezTo>
                        <a:pt x="45" y="147"/>
                        <a:pt x="45" y="147"/>
                        <a:pt x="45" y="147"/>
                      </a:cubicBezTo>
                      <a:cubicBezTo>
                        <a:pt x="46" y="148"/>
                        <a:pt x="42" y="149"/>
                        <a:pt x="44" y="149"/>
                      </a:cubicBezTo>
                      <a:cubicBezTo>
                        <a:pt x="42" y="150"/>
                        <a:pt x="40" y="151"/>
                        <a:pt x="37" y="150"/>
                      </a:cubicBezTo>
                      <a:cubicBezTo>
                        <a:pt x="36" y="148"/>
                        <a:pt x="36" y="148"/>
                        <a:pt x="36" y="148"/>
                      </a:cubicBezTo>
                      <a:cubicBezTo>
                        <a:pt x="36" y="149"/>
                        <a:pt x="38" y="149"/>
                        <a:pt x="39" y="149"/>
                      </a:cubicBezTo>
                      <a:cubicBezTo>
                        <a:pt x="38" y="150"/>
                        <a:pt x="35" y="147"/>
                        <a:pt x="33" y="148"/>
                      </a:cubicBezTo>
                      <a:cubicBezTo>
                        <a:pt x="35" y="150"/>
                        <a:pt x="35" y="150"/>
                        <a:pt x="35" y="150"/>
                      </a:cubicBezTo>
                      <a:cubicBezTo>
                        <a:pt x="33" y="150"/>
                        <a:pt x="30" y="151"/>
                        <a:pt x="28" y="150"/>
                      </a:cubicBezTo>
                      <a:cubicBezTo>
                        <a:pt x="29" y="152"/>
                        <a:pt x="28" y="150"/>
                        <a:pt x="30" y="152"/>
                      </a:cubicBezTo>
                      <a:cubicBezTo>
                        <a:pt x="29" y="150"/>
                        <a:pt x="37" y="153"/>
                        <a:pt x="34" y="150"/>
                      </a:cubicBezTo>
                      <a:cubicBezTo>
                        <a:pt x="36" y="152"/>
                        <a:pt x="37" y="152"/>
                        <a:pt x="40" y="153"/>
                      </a:cubicBezTo>
                      <a:cubicBezTo>
                        <a:pt x="40" y="153"/>
                        <a:pt x="39" y="152"/>
                        <a:pt x="41" y="152"/>
                      </a:cubicBezTo>
                      <a:cubicBezTo>
                        <a:pt x="41" y="152"/>
                        <a:pt x="42" y="152"/>
                        <a:pt x="42" y="152"/>
                      </a:cubicBezTo>
                      <a:cubicBezTo>
                        <a:pt x="42" y="152"/>
                        <a:pt x="42" y="152"/>
                        <a:pt x="42" y="152"/>
                      </a:cubicBezTo>
                      <a:cubicBezTo>
                        <a:pt x="42" y="152"/>
                        <a:pt x="42" y="152"/>
                        <a:pt x="42" y="152"/>
                      </a:cubicBezTo>
                      <a:cubicBezTo>
                        <a:pt x="42" y="152"/>
                        <a:pt x="42" y="152"/>
                        <a:pt x="42" y="152"/>
                      </a:cubicBezTo>
                      <a:cubicBezTo>
                        <a:pt x="41" y="152"/>
                        <a:pt x="41" y="152"/>
                        <a:pt x="41" y="151"/>
                      </a:cubicBezTo>
                      <a:cubicBezTo>
                        <a:pt x="42" y="151"/>
                        <a:pt x="45" y="151"/>
                        <a:pt x="46" y="150"/>
                      </a:cubicBezTo>
                      <a:cubicBezTo>
                        <a:pt x="47" y="150"/>
                        <a:pt x="46" y="151"/>
                        <a:pt x="46" y="151"/>
                      </a:cubicBezTo>
                      <a:cubicBezTo>
                        <a:pt x="48" y="150"/>
                        <a:pt x="48" y="150"/>
                        <a:pt x="48" y="150"/>
                      </a:cubicBezTo>
                      <a:cubicBezTo>
                        <a:pt x="48" y="151"/>
                        <a:pt x="52" y="152"/>
                        <a:pt x="49" y="152"/>
                      </a:cubicBezTo>
                      <a:cubicBezTo>
                        <a:pt x="51" y="152"/>
                        <a:pt x="51" y="152"/>
                        <a:pt x="51" y="152"/>
                      </a:cubicBezTo>
                      <a:cubicBezTo>
                        <a:pt x="53" y="153"/>
                        <a:pt x="55" y="153"/>
                        <a:pt x="57" y="152"/>
                      </a:cubicBezTo>
                      <a:cubicBezTo>
                        <a:pt x="58" y="152"/>
                        <a:pt x="60" y="150"/>
                        <a:pt x="59" y="151"/>
                      </a:cubicBezTo>
                      <a:cubicBezTo>
                        <a:pt x="59" y="151"/>
                        <a:pt x="60" y="151"/>
                        <a:pt x="61" y="151"/>
                      </a:cubicBezTo>
                      <a:cubicBezTo>
                        <a:pt x="62" y="150"/>
                        <a:pt x="63" y="150"/>
                        <a:pt x="63" y="150"/>
                      </a:cubicBezTo>
                      <a:cubicBezTo>
                        <a:pt x="63" y="150"/>
                        <a:pt x="63" y="150"/>
                        <a:pt x="63" y="150"/>
                      </a:cubicBezTo>
                      <a:cubicBezTo>
                        <a:pt x="67" y="149"/>
                        <a:pt x="71" y="146"/>
                        <a:pt x="76" y="145"/>
                      </a:cubicBezTo>
                      <a:cubicBezTo>
                        <a:pt x="77" y="145"/>
                        <a:pt x="77" y="144"/>
                        <a:pt x="78" y="144"/>
                      </a:cubicBezTo>
                      <a:cubicBezTo>
                        <a:pt x="79" y="144"/>
                        <a:pt x="79" y="143"/>
                        <a:pt x="80" y="143"/>
                      </a:cubicBezTo>
                      <a:cubicBezTo>
                        <a:pt x="81" y="143"/>
                        <a:pt x="81" y="143"/>
                        <a:pt x="81" y="143"/>
                      </a:cubicBezTo>
                      <a:cubicBezTo>
                        <a:pt x="81" y="143"/>
                        <a:pt x="83" y="143"/>
                        <a:pt x="83" y="143"/>
                      </a:cubicBezTo>
                      <a:cubicBezTo>
                        <a:pt x="84" y="143"/>
                        <a:pt x="85" y="143"/>
                        <a:pt x="85" y="142"/>
                      </a:cubicBezTo>
                      <a:cubicBezTo>
                        <a:pt x="86" y="142"/>
                        <a:pt x="87" y="143"/>
                        <a:pt x="87" y="143"/>
                      </a:cubicBezTo>
                      <a:cubicBezTo>
                        <a:pt x="88" y="143"/>
                        <a:pt x="88" y="143"/>
                        <a:pt x="89" y="143"/>
                      </a:cubicBezTo>
                      <a:cubicBezTo>
                        <a:pt x="89" y="143"/>
                        <a:pt x="89" y="143"/>
                        <a:pt x="89" y="143"/>
                      </a:cubicBezTo>
                      <a:cubicBezTo>
                        <a:pt x="89" y="143"/>
                        <a:pt x="89" y="143"/>
                        <a:pt x="89" y="143"/>
                      </a:cubicBezTo>
                      <a:cubicBezTo>
                        <a:pt x="90" y="143"/>
                        <a:pt x="90" y="143"/>
                        <a:pt x="90" y="143"/>
                      </a:cubicBezTo>
                      <a:cubicBezTo>
                        <a:pt x="90" y="143"/>
                        <a:pt x="91" y="143"/>
                        <a:pt x="91" y="143"/>
                      </a:cubicBezTo>
                      <a:cubicBezTo>
                        <a:pt x="92" y="143"/>
                        <a:pt x="93" y="143"/>
                        <a:pt x="93" y="143"/>
                      </a:cubicBezTo>
                      <a:cubicBezTo>
                        <a:pt x="94" y="143"/>
                        <a:pt x="94" y="143"/>
                        <a:pt x="94" y="143"/>
                      </a:cubicBezTo>
                      <a:cubicBezTo>
                        <a:pt x="95" y="143"/>
                        <a:pt x="96" y="143"/>
                        <a:pt x="96" y="143"/>
                      </a:cubicBezTo>
                      <a:cubicBezTo>
                        <a:pt x="97" y="144"/>
                        <a:pt x="97" y="144"/>
                        <a:pt x="98" y="144"/>
                      </a:cubicBezTo>
                      <a:cubicBezTo>
                        <a:pt x="98" y="144"/>
                        <a:pt x="99" y="144"/>
                        <a:pt x="100" y="144"/>
                      </a:cubicBezTo>
                      <a:cubicBezTo>
                        <a:pt x="100" y="144"/>
                        <a:pt x="100" y="144"/>
                        <a:pt x="100" y="144"/>
                      </a:cubicBezTo>
                      <a:cubicBezTo>
                        <a:pt x="102" y="144"/>
                        <a:pt x="105" y="147"/>
                        <a:pt x="109" y="148"/>
                      </a:cubicBezTo>
                      <a:cubicBezTo>
                        <a:pt x="109" y="148"/>
                        <a:pt x="108" y="148"/>
                        <a:pt x="107" y="147"/>
                      </a:cubicBezTo>
                      <a:cubicBezTo>
                        <a:pt x="111" y="151"/>
                        <a:pt x="117" y="149"/>
                        <a:pt x="120" y="151"/>
                      </a:cubicBezTo>
                      <a:cubicBezTo>
                        <a:pt x="121" y="151"/>
                        <a:pt x="122" y="151"/>
                        <a:pt x="123" y="151"/>
                      </a:cubicBezTo>
                      <a:cubicBezTo>
                        <a:pt x="123" y="151"/>
                        <a:pt x="123" y="151"/>
                        <a:pt x="122" y="151"/>
                      </a:cubicBezTo>
                      <a:cubicBezTo>
                        <a:pt x="123" y="151"/>
                        <a:pt x="123" y="151"/>
                        <a:pt x="123" y="151"/>
                      </a:cubicBezTo>
                      <a:cubicBezTo>
                        <a:pt x="123" y="151"/>
                        <a:pt x="124" y="152"/>
                        <a:pt x="124" y="152"/>
                      </a:cubicBezTo>
                      <a:cubicBezTo>
                        <a:pt x="124" y="152"/>
                        <a:pt x="123" y="151"/>
                        <a:pt x="123" y="151"/>
                      </a:cubicBezTo>
                      <a:cubicBezTo>
                        <a:pt x="124" y="151"/>
                        <a:pt x="125" y="151"/>
                        <a:pt x="126" y="151"/>
                      </a:cubicBezTo>
                      <a:cubicBezTo>
                        <a:pt x="127" y="152"/>
                        <a:pt x="127" y="152"/>
                        <a:pt x="127" y="152"/>
                      </a:cubicBezTo>
                      <a:cubicBezTo>
                        <a:pt x="127" y="152"/>
                        <a:pt x="127" y="152"/>
                        <a:pt x="127" y="152"/>
                      </a:cubicBezTo>
                      <a:cubicBezTo>
                        <a:pt x="128" y="152"/>
                        <a:pt x="128" y="151"/>
                        <a:pt x="127" y="151"/>
                      </a:cubicBezTo>
                      <a:cubicBezTo>
                        <a:pt x="128" y="151"/>
                        <a:pt x="129" y="150"/>
                        <a:pt x="129" y="150"/>
                      </a:cubicBezTo>
                      <a:cubicBezTo>
                        <a:pt x="130" y="152"/>
                        <a:pt x="132" y="150"/>
                        <a:pt x="133" y="151"/>
                      </a:cubicBezTo>
                      <a:cubicBezTo>
                        <a:pt x="134" y="151"/>
                        <a:pt x="135" y="151"/>
                        <a:pt x="136" y="151"/>
                      </a:cubicBezTo>
                      <a:cubicBezTo>
                        <a:pt x="138" y="150"/>
                        <a:pt x="139" y="150"/>
                        <a:pt x="139" y="149"/>
                      </a:cubicBezTo>
                      <a:cubicBezTo>
                        <a:pt x="139" y="149"/>
                        <a:pt x="140" y="149"/>
                        <a:pt x="139" y="149"/>
                      </a:cubicBezTo>
                      <a:cubicBezTo>
                        <a:pt x="140" y="149"/>
                        <a:pt x="142" y="149"/>
                        <a:pt x="143" y="149"/>
                      </a:cubicBezTo>
                      <a:cubicBezTo>
                        <a:pt x="143" y="150"/>
                        <a:pt x="143" y="150"/>
                        <a:pt x="143" y="150"/>
                      </a:cubicBezTo>
                      <a:cubicBezTo>
                        <a:pt x="146" y="148"/>
                        <a:pt x="146" y="148"/>
                        <a:pt x="146" y="148"/>
                      </a:cubicBezTo>
                      <a:cubicBezTo>
                        <a:pt x="148" y="148"/>
                        <a:pt x="149" y="149"/>
                        <a:pt x="147" y="150"/>
                      </a:cubicBezTo>
                      <a:cubicBezTo>
                        <a:pt x="151" y="148"/>
                        <a:pt x="150" y="149"/>
                        <a:pt x="153" y="147"/>
                      </a:cubicBezTo>
                      <a:cubicBezTo>
                        <a:pt x="153" y="147"/>
                        <a:pt x="153" y="147"/>
                        <a:pt x="153" y="147"/>
                      </a:cubicBezTo>
                      <a:cubicBezTo>
                        <a:pt x="154" y="147"/>
                        <a:pt x="156" y="146"/>
                        <a:pt x="157" y="146"/>
                      </a:cubicBezTo>
                      <a:cubicBezTo>
                        <a:pt x="158" y="146"/>
                        <a:pt x="159" y="146"/>
                        <a:pt x="160" y="146"/>
                      </a:cubicBezTo>
                      <a:cubicBezTo>
                        <a:pt x="162" y="145"/>
                        <a:pt x="164" y="145"/>
                        <a:pt x="166" y="144"/>
                      </a:cubicBezTo>
                      <a:cubicBezTo>
                        <a:pt x="167" y="143"/>
                        <a:pt x="169" y="142"/>
                        <a:pt x="171" y="141"/>
                      </a:cubicBezTo>
                      <a:cubicBezTo>
                        <a:pt x="173" y="139"/>
                        <a:pt x="175" y="138"/>
                        <a:pt x="176" y="137"/>
                      </a:cubicBezTo>
                      <a:cubicBezTo>
                        <a:pt x="174" y="137"/>
                        <a:pt x="180" y="135"/>
                        <a:pt x="178" y="134"/>
                      </a:cubicBezTo>
                      <a:cubicBezTo>
                        <a:pt x="179" y="134"/>
                        <a:pt x="180" y="133"/>
                        <a:pt x="180" y="134"/>
                      </a:cubicBezTo>
                      <a:cubicBezTo>
                        <a:pt x="181" y="133"/>
                        <a:pt x="182" y="132"/>
                        <a:pt x="183" y="131"/>
                      </a:cubicBezTo>
                      <a:cubicBezTo>
                        <a:pt x="183" y="129"/>
                        <a:pt x="184" y="128"/>
                        <a:pt x="184" y="127"/>
                      </a:cubicBezTo>
                      <a:cubicBezTo>
                        <a:pt x="185" y="127"/>
                        <a:pt x="184" y="128"/>
                        <a:pt x="185" y="128"/>
                      </a:cubicBezTo>
                      <a:cubicBezTo>
                        <a:pt x="185" y="127"/>
                        <a:pt x="185" y="126"/>
                        <a:pt x="185" y="126"/>
                      </a:cubicBezTo>
                      <a:cubicBezTo>
                        <a:pt x="186" y="126"/>
                        <a:pt x="185" y="127"/>
                        <a:pt x="185" y="128"/>
                      </a:cubicBezTo>
                      <a:cubicBezTo>
                        <a:pt x="187" y="124"/>
                        <a:pt x="185" y="123"/>
                        <a:pt x="184" y="122"/>
                      </a:cubicBezTo>
                      <a:cubicBezTo>
                        <a:pt x="185" y="120"/>
                        <a:pt x="185" y="119"/>
                        <a:pt x="185" y="118"/>
                      </a:cubicBezTo>
                      <a:cubicBezTo>
                        <a:pt x="185" y="117"/>
                        <a:pt x="186" y="116"/>
                        <a:pt x="186" y="119"/>
                      </a:cubicBezTo>
                      <a:cubicBezTo>
                        <a:pt x="186" y="118"/>
                        <a:pt x="187" y="116"/>
                        <a:pt x="187" y="114"/>
                      </a:cubicBezTo>
                      <a:cubicBezTo>
                        <a:pt x="187" y="112"/>
                        <a:pt x="187" y="110"/>
                        <a:pt x="186" y="110"/>
                      </a:cubicBezTo>
                      <a:cubicBezTo>
                        <a:pt x="186" y="110"/>
                        <a:pt x="186" y="108"/>
                        <a:pt x="186" y="108"/>
                      </a:cubicBezTo>
                      <a:cubicBezTo>
                        <a:pt x="186" y="105"/>
                        <a:pt x="186" y="105"/>
                        <a:pt x="185" y="102"/>
                      </a:cubicBezTo>
                      <a:cubicBezTo>
                        <a:pt x="185" y="103"/>
                        <a:pt x="185" y="103"/>
                        <a:pt x="185" y="103"/>
                      </a:cubicBezTo>
                      <a:cubicBezTo>
                        <a:pt x="183" y="102"/>
                        <a:pt x="184" y="100"/>
                        <a:pt x="183" y="98"/>
                      </a:cubicBezTo>
                      <a:cubicBezTo>
                        <a:pt x="183" y="98"/>
                        <a:pt x="183" y="98"/>
                        <a:pt x="183" y="98"/>
                      </a:cubicBezTo>
                      <a:cubicBezTo>
                        <a:pt x="183" y="93"/>
                        <a:pt x="182" y="96"/>
                        <a:pt x="181" y="91"/>
                      </a:cubicBezTo>
                      <a:cubicBezTo>
                        <a:pt x="180" y="92"/>
                        <a:pt x="180" y="92"/>
                        <a:pt x="180" y="92"/>
                      </a:cubicBezTo>
                      <a:cubicBezTo>
                        <a:pt x="179" y="92"/>
                        <a:pt x="179" y="91"/>
                        <a:pt x="179" y="89"/>
                      </a:cubicBezTo>
                      <a:cubicBezTo>
                        <a:pt x="179" y="88"/>
                        <a:pt x="178" y="86"/>
                        <a:pt x="177" y="85"/>
                      </a:cubicBezTo>
                      <a:cubicBezTo>
                        <a:pt x="177" y="85"/>
                        <a:pt x="177" y="86"/>
                        <a:pt x="177" y="86"/>
                      </a:cubicBezTo>
                      <a:cubicBezTo>
                        <a:pt x="176" y="86"/>
                        <a:pt x="176" y="84"/>
                        <a:pt x="176" y="83"/>
                      </a:cubicBezTo>
                      <a:cubicBezTo>
                        <a:pt x="176" y="82"/>
                        <a:pt x="176" y="80"/>
                        <a:pt x="175" y="79"/>
                      </a:cubicBezTo>
                      <a:cubicBezTo>
                        <a:pt x="175" y="79"/>
                        <a:pt x="176" y="79"/>
                        <a:pt x="176" y="80"/>
                      </a:cubicBezTo>
                      <a:cubicBezTo>
                        <a:pt x="173" y="76"/>
                        <a:pt x="175" y="80"/>
                        <a:pt x="172" y="78"/>
                      </a:cubicBezTo>
                      <a:cubicBezTo>
                        <a:pt x="172" y="77"/>
                        <a:pt x="174" y="77"/>
                        <a:pt x="172" y="76"/>
                      </a:cubicBezTo>
                      <a:cubicBezTo>
                        <a:pt x="172" y="75"/>
                        <a:pt x="170" y="75"/>
                        <a:pt x="168" y="74"/>
                      </a:cubicBezTo>
                      <a:cubicBezTo>
                        <a:pt x="166" y="73"/>
                        <a:pt x="164" y="73"/>
                        <a:pt x="163" y="71"/>
                      </a:cubicBezTo>
                      <a:cubicBezTo>
                        <a:pt x="164" y="72"/>
                        <a:pt x="164" y="73"/>
                        <a:pt x="163" y="72"/>
                      </a:cubicBezTo>
                      <a:cubicBezTo>
                        <a:pt x="161" y="72"/>
                        <a:pt x="158" y="68"/>
                        <a:pt x="155" y="69"/>
                      </a:cubicBezTo>
                      <a:cubicBezTo>
                        <a:pt x="155" y="69"/>
                        <a:pt x="155" y="68"/>
                        <a:pt x="155" y="68"/>
                      </a:cubicBezTo>
                      <a:cubicBezTo>
                        <a:pt x="155" y="68"/>
                        <a:pt x="153" y="68"/>
                        <a:pt x="152" y="67"/>
                      </a:cubicBezTo>
                      <a:cubicBezTo>
                        <a:pt x="151" y="67"/>
                        <a:pt x="150" y="66"/>
                        <a:pt x="150" y="66"/>
                      </a:cubicBezTo>
                      <a:cubicBezTo>
                        <a:pt x="150" y="65"/>
                        <a:pt x="148" y="63"/>
                        <a:pt x="146" y="62"/>
                      </a:cubicBezTo>
                      <a:cubicBezTo>
                        <a:pt x="145" y="61"/>
                        <a:pt x="143" y="59"/>
                        <a:pt x="144" y="58"/>
                      </a:cubicBezTo>
                      <a:cubicBezTo>
                        <a:pt x="144" y="58"/>
                        <a:pt x="143" y="57"/>
                        <a:pt x="143" y="56"/>
                      </a:cubicBezTo>
                      <a:cubicBezTo>
                        <a:pt x="142" y="55"/>
                        <a:pt x="141" y="54"/>
                        <a:pt x="141" y="54"/>
                      </a:cubicBezTo>
                      <a:cubicBezTo>
                        <a:pt x="142" y="54"/>
                        <a:pt x="142" y="54"/>
                        <a:pt x="142" y="54"/>
                      </a:cubicBezTo>
                      <a:cubicBezTo>
                        <a:pt x="140" y="51"/>
                        <a:pt x="139" y="51"/>
                        <a:pt x="138" y="50"/>
                      </a:cubicBezTo>
                      <a:cubicBezTo>
                        <a:pt x="138" y="49"/>
                        <a:pt x="138" y="50"/>
                        <a:pt x="139" y="50"/>
                      </a:cubicBezTo>
                      <a:cubicBezTo>
                        <a:pt x="137" y="45"/>
                        <a:pt x="137" y="45"/>
                        <a:pt x="134" y="42"/>
                      </a:cubicBezTo>
                      <a:cubicBezTo>
                        <a:pt x="135" y="41"/>
                        <a:pt x="135" y="41"/>
                        <a:pt x="135" y="41"/>
                      </a:cubicBezTo>
                      <a:cubicBezTo>
                        <a:pt x="135" y="41"/>
                        <a:pt x="134" y="41"/>
                        <a:pt x="134" y="40"/>
                      </a:cubicBezTo>
                      <a:cubicBezTo>
                        <a:pt x="134" y="38"/>
                        <a:pt x="133" y="37"/>
                        <a:pt x="132" y="35"/>
                      </a:cubicBezTo>
                      <a:cubicBezTo>
                        <a:pt x="132" y="33"/>
                        <a:pt x="131" y="31"/>
                        <a:pt x="129" y="30"/>
                      </a:cubicBezTo>
                      <a:cubicBezTo>
                        <a:pt x="130" y="30"/>
                        <a:pt x="130" y="30"/>
                        <a:pt x="130" y="30"/>
                      </a:cubicBezTo>
                      <a:cubicBezTo>
                        <a:pt x="126" y="26"/>
                        <a:pt x="125" y="17"/>
                        <a:pt x="120" y="18"/>
                      </a:cubicBezTo>
                      <a:cubicBezTo>
                        <a:pt x="120" y="18"/>
                        <a:pt x="120" y="18"/>
                        <a:pt x="119" y="17"/>
                      </a:cubicBezTo>
                      <a:cubicBezTo>
                        <a:pt x="118" y="16"/>
                        <a:pt x="117" y="16"/>
                        <a:pt x="117" y="16"/>
                      </a:cubicBezTo>
                      <a:cubicBezTo>
                        <a:pt x="120" y="20"/>
                        <a:pt x="116" y="17"/>
                        <a:pt x="117" y="18"/>
                      </a:cubicBezTo>
                      <a:cubicBezTo>
                        <a:pt x="115" y="17"/>
                        <a:pt x="114" y="14"/>
                        <a:pt x="116" y="16"/>
                      </a:cubicBezTo>
                      <a:cubicBezTo>
                        <a:pt x="116" y="16"/>
                        <a:pt x="116" y="16"/>
                        <a:pt x="116" y="16"/>
                      </a:cubicBezTo>
                      <a:cubicBezTo>
                        <a:pt x="117" y="16"/>
                        <a:pt x="116" y="15"/>
                        <a:pt x="115" y="13"/>
                      </a:cubicBezTo>
                      <a:cubicBezTo>
                        <a:pt x="114" y="12"/>
                        <a:pt x="113" y="11"/>
                        <a:pt x="113" y="11"/>
                      </a:cubicBezTo>
                      <a:cubicBezTo>
                        <a:pt x="109" y="8"/>
                        <a:pt x="105" y="5"/>
                        <a:pt x="101" y="3"/>
                      </a:cubicBezTo>
                      <a:cubicBezTo>
                        <a:pt x="97" y="1"/>
                        <a:pt x="92" y="0"/>
                        <a:pt x="87" y="0"/>
                      </a:cubicBezTo>
                      <a:cubicBezTo>
                        <a:pt x="88" y="1"/>
                        <a:pt x="88" y="1"/>
                        <a:pt x="88" y="1"/>
                      </a:cubicBezTo>
                      <a:cubicBezTo>
                        <a:pt x="88" y="1"/>
                        <a:pt x="87" y="1"/>
                        <a:pt x="86" y="1"/>
                      </a:cubicBezTo>
                      <a:cubicBezTo>
                        <a:pt x="86" y="2"/>
                        <a:pt x="85" y="2"/>
                        <a:pt x="85" y="2"/>
                      </a:cubicBezTo>
                      <a:cubicBezTo>
                        <a:pt x="84" y="1"/>
                        <a:pt x="83" y="1"/>
                        <a:pt x="86" y="0"/>
                      </a:cubicBezTo>
                      <a:cubicBezTo>
                        <a:pt x="85" y="0"/>
                        <a:pt x="84" y="0"/>
                        <a:pt x="83" y="1"/>
                      </a:cubicBezTo>
                      <a:cubicBezTo>
                        <a:pt x="83" y="1"/>
                        <a:pt x="83" y="1"/>
                        <a:pt x="83" y="1"/>
                      </a:cubicBezTo>
                      <a:cubicBezTo>
                        <a:pt x="83" y="1"/>
                        <a:pt x="82" y="2"/>
                        <a:pt x="82" y="2"/>
                      </a:cubicBezTo>
                      <a:cubicBezTo>
                        <a:pt x="78" y="2"/>
                        <a:pt x="84" y="0"/>
                        <a:pt x="82" y="0"/>
                      </a:cubicBezTo>
                      <a:cubicBezTo>
                        <a:pt x="80" y="1"/>
                        <a:pt x="80" y="1"/>
                        <a:pt x="80" y="1"/>
                      </a:cubicBezTo>
                      <a:cubicBezTo>
                        <a:pt x="81" y="1"/>
                        <a:pt x="81" y="1"/>
                        <a:pt x="81" y="1"/>
                      </a:cubicBezTo>
                      <a:cubicBezTo>
                        <a:pt x="79" y="2"/>
                        <a:pt x="79" y="2"/>
                        <a:pt x="77" y="3"/>
                      </a:cubicBezTo>
                      <a:cubicBezTo>
                        <a:pt x="75" y="3"/>
                        <a:pt x="76" y="2"/>
                        <a:pt x="75" y="3"/>
                      </a:cubicBezTo>
                      <a:cubicBezTo>
                        <a:pt x="75" y="3"/>
                        <a:pt x="75" y="3"/>
                        <a:pt x="74" y="3"/>
                      </a:cubicBezTo>
                      <a:cubicBezTo>
                        <a:pt x="70" y="5"/>
                        <a:pt x="70" y="5"/>
                        <a:pt x="70" y="5"/>
                      </a:cubicBezTo>
                      <a:cubicBezTo>
                        <a:pt x="72" y="5"/>
                        <a:pt x="72" y="5"/>
                        <a:pt x="72" y="5"/>
                      </a:cubicBezTo>
                      <a:cubicBezTo>
                        <a:pt x="71" y="6"/>
                        <a:pt x="69" y="7"/>
                        <a:pt x="71" y="7"/>
                      </a:cubicBezTo>
                      <a:cubicBezTo>
                        <a:pt x="70" y="7"/>
                        <a:pt x="69" y="7"/>
                        <a:pt x="68" y="8"/>
                      </a:cubicBezTo>
                      <a:cubicBezTo>
                        <a:pt x="66" y="9"/>
                        <a:pt x="65" y="9"/>
                        <a:pt x="63" y="11"/>
                      </a:cubicBezTo>
                      <a:cubicBezTo>
                        <a:pt x="61" y="13"/>
                        <a:pt x="58" y="15"/>
                        <a:pt x="58" y="16"/>
                      </a:cubicBezTo>
                      <a:cubicBezTo>
                        <a:pt x="57" y="18"/>
                        <a:pt x="55" y="20"/>
                        <a:pt x="53" y="22"/>
                      </a:cubicBezTo>
                      <a:cubicBezTo>
                        <a:pt x="54" y="22"/>
                        <a:pt x="55" y="22"/>
                        <a:pt x="53" y="24"/>
                      </a:cubicBezTo>
                      <a:cubicBezTo>
                        <a:pt x="52" y="22"/>
                        <a:pt x="50" y="27"/>
                        <a:pt x="47" y="28"/>
                      </a:cubicBezTo>
                      <a:cubicBezTo>
                        <a:pt x="48" y="27"/>
                        <a:pt x="47" y="29"/>
                        <a:pt x="47" y="30"/>
                      </a:cubicBezTo>
                      <a:cubicBezTo>
                        <a:pt x="46" y="32"/>
                        <a:pt x="45" y="33"/>
                        <a:pt x="47" y="32"/>
                      </a:cubicBezTo>
                      <a:cubicBezTo>
                        <a:pt x="46" y="34"/>
                        <a:pt x="46" y="32"/>
                        <a:pt x="45" y="33"/>
                      </a:cubicBezTo>
                      <a:cubicBezTo>
                        <a:pt x="44" y="35"/>
                        <a:pt x="43" y="37"/>
                        <a:pt x="41" y="40"/>
                      </a:cubicBezTo>
                      <a:cubicBezTo>
                        <a:pt x="41" y="40"/>
                        <a:pt x="41" y="40"/>
                        <a:pt x="41" y="40"/>
                      </a:cubicBezTo>
                      <a:cubicBezTo>
                        <a:pt x="41" y="41"/>
                        <a:pt x="41" y="41"/>
                        <a:pt x="41" y="41"/>
                      </a:cubicBezTo>
                      <a:cubicBezTo>
                        <a:pt x="40" y="42"/>
                        <a:pt x="40" y="42"/>
                        <a:pt x="40" y="42"/>
                      </a:cubicBezTo>
                      <a:cubicBezTo>
                        <a:pt x="39" y="44"/>
                        <a:pt x="39" y="44"/>
                        <a:pt x="39" y="44"/>
                      </a:cubicBezTo>
                      <a:cubicBezTo>
                        <a:pt x="39" y="45"/>
                        <a:pt x="38" y="47"/>
                        <a:pt x="37" y="48"/>
                      </a:cubicBezTo>
                      <a:cubicBezTo>
                        <a:pt x="38" y="48"/>
                        <a:pt x="38" y="48"/>
                        <a:pt x="38" y="49"/>
                      </a:cubicBezTo>
                      <a:cubicBezTo>
                        <a:pt x="38" y="49"/>
                        <a:pt x="38" y="50"/>
                        <a:pt x="37" y="50"/>
                      </a:cubicBezTo>
                      <a:cubicBezTo>
                        <a:pt x="36" y="51"/>
                        <a:pt x="35" y="51"/>
                        <a:pt x="35" y="51"/>
                      </a:cubicBezTo>
                      <a:cubicBezTo>
                        <a:pt x="35" y="52"/>
                        <a:pt x="37" y="53"/>
                        <a:pt x="35" y="54"/>
                      </a:cubicBezTo>
                      <a:cubicBezTo>
                        <a:pt x="35" y="54"/>
                        <a:pt x="36" y="54"/>
                        <a:pt x="35" y="54"/>
                      </a:cubicBezTo>
                      <a:cubicBezTo>
                        <a:pt x="32" y="59"/>
                        <a:pt x="29" y="64"/>
                        <a:pt x="25" y="67"/>
                      </a:cubicBezTo>
                      <a:cubicBezTo>
                        <a:pt x="24" y="68"/>
                        <a:pt x="22" y="69"/>
                        <a:pt x="21" y="69"/>
                      </a:cubicBezTo>
                      <a:cubicBezTo>
                        <a:pt x="21" y="69"/>
                        <a:pt x="21" y="69"/>
                        <a:pt x="21" y="69"/>
                      </a:cubicBezTo>
                      <a:cubicBezTo>
                        <a:pt x="20" y="70"/>
                        <a:pt x="20" y="70"/>
                        <a:pt x="20" y="70"/>
                      </a:cubicBezTo>
                      <a:cubicBezTo>
                        <a:pt x="17" y="71"/>
                        <a:pt x="17" y="71"/>
                        <a:pt x="17" y="71"/>
                      </a:cubicBezTo>
                      <a:cubicBezTo>
                        <a:pt x="14" y="72"/>
                        <a:pt x="12" y="73"/>
                        <a:pt x="8" y="74"/>
                      </a:cubicBezTo>
                      <a:cubicBezTo>
                        <a:pt x="10" y="74"/>
                        <a:pt x="9" y="74"/>
                        <a:pt x="8" y="75"/>
                      </a:cubicBezTo>
                      <a:cubicBezTo>
                        <a:pt x="9" y="75"/>
                        <a:pt x="9" y="76"/>
                        <a:pt x="9" y="76"/>
                      </a:cubicBezTo>
                      <a:cubicBezTo>
                        <a:pt x="9" y="76"/>
                        <a:pt x="8" y="76"/>
                        <a:pt x="6" y="77"/>
                      </a:cubicBezTo>
                      <a:cubicBezTo>
                        <a:pt x="6" y="77"/>
                        <a:pt x="5" y="77"/>
                        <a:pt x="5" y="78"/>
                      </a:cubicBezTo>
                      <a:cubicBezTo>
                        <a:pt x="4" y="78"/>
                        <a:pt x="4" y="78"/>
                        <a:pt x="4" y="78"/>
                      </a:cubicBezTo>
                      <a:cubicBezTo>
                        <a:pt x="4" y="79"/>
                        <a:pt x="3" y="80"/>
                        <a:pt x="2" y="81"/>
                      </a:cubicBezTo>
                      <a:cubicBezTo>
                        <a:pt x="1" y="82"/>
                        <a:pt x="0" y="83"/>
                        <a:pt x="0" y="83"/>
                      </a:cubicBezTo>
                      <a:cubicBezTo>
                        <a:pt x="1" y="82"/>
                        <a:pt x="1" y="82"/>
                        <a:pt x="1" y="82"/>
                      </a:cubicBezTo>
                      <a:cubicBezTo>
                        <a:pt x="1" y="83"/>
                        <a:pt x="2" y="83"/>
                        <a:pt x="3" y="83"/>
                      </a:cubicBezTo>
                      <a:cubicBezTo>
                        <a:pt x="5" y="83"/>
                        <a:pt x="6" y="83"/>
                        <a:pt x="7" y="84"/>
                      </a:cubicBezTo>
                      <a:cubicBezTo>
                        <a:pt x="7" y="83"/>
                        <a:pt x="9" y="82"/>
                        <a:pt x="10" y="82"/>
                      </a:cubicBezTo>
                      <a:cubicBezTo>
                        <a:pt x="12" y="81"/>
                        <a:pt x="14" y="81"/>
                        <a:pt x="15" y="79"/>
                      </a:cubicBezTo>
                      <a:cubicBezTo>
                        <a:pt x="15" y="79"/>
                        <a:pt x="14" y="80"/>
                        <a:pt x="15" y="80"/>
                      </a:cubicBezTo>
                      <a:cubicBezTo>
                        <a:pt x="15" y="78"/>
                        <a:pt x="16" y="78"/>
                        <a:pt x="18" y="77"/>
                      </a:cubicBezTo>
                      <a:cubicBezTo>
                        <a:pt x="18" y="78"/>
                        <a:pt x="18" y="78"/>
                        <a:pt x="18" y="78"/>
                      </a:cubicBezTo>
                      <a:cubicBezTo>
                        <a:pt x="19" y="77"/>
                        <a:pt x="20" y="76"/>
                        <a:pt x="22" y="76"/>
                      </a:cubicBezTo>
                      <a:cubicBezTo>
                        <a:pt x="22" y="76"/>
                        <a:pt x="23" y="76"/>
                        <a:pt x="23" y="75"/>
                      </a:cubicBezTo>
                      <a:cubicBezTo>
                        <a:pt x="24" y="75"/>
                        <a:pt x="25" y="75"/>
                        <a:pt x="25" y="75"/>
                      </a:cubicBezTo>
                      <a:cubicBezTo>
                        <a:pt x="28" y="74"/>
                        <a:pt x="30" y="72"/>
                        <a:pt x="33" y="70"/>
                      </a:cubicBezTo>
                      <a:cubicBezTo>
                        <a:pt x="32" y="69"/>
                        <a:pt x="32" y="69"/>
                        <a:pt x="32" y="69"/>
                      </a:cubicBezTo>
                      <a:cubicBezTo>
                        <a:pt x="33" y="68"/>
                        <a:pt x="33" y="68"/>
                        <a:pt x="34" y="68"/>
                      </a:cubicBezTo>
                      <a:cubicBezTo>
                        <a:pt x="34" y="66"/>
                        <a:pt x="31" y="71"/>
                        <a:pt x="31" y="69"/>
                      </a:cubicBezTo>
                      <a:cubicBezTo>
                        <a:pt x="32" y="69"/>
                        <a:pt x="34" y="67"/>
                        <a:pt x="36" y="65"/>
                      </a:cubicBezTo>
                      <a:cubicBezTo>
                        <a:pt x="38" y="63"/>
                        <a:pt x="39" y="60"/>
                        <a:pt x="41" y="60"/>
                      </a:cubicBezTo>
                      <a:cubicBezTo>
                        <a:pt x="42" y="58"/>
                        <a:pt x="39" y="60"/>
                        <a:pt x="41" y="58"/>
                      </a:cubicBezTo>
                      <a:cubicBezTo>
                        <a:pt x="41" y="58"/>
                        <a:pt x="41" y="58"/>
                        <a:pt x="41" y="58"/>
                      </a:cubicBezTo>
                      <a:cubicBezTo>
                        <a:pt x="41" y="57"/>
                        <a:pt x="41" y="57"/>
                        <a:pt x="41" y="57"/>
                      </a:cubicBezTo>
                      <a:cubicBezTo>
                        <a:pt x="42" y="56"/>
                        <a:pt x="43" y="56"/>
                        <a:pt x="43" y="56"/>
                      </a:cubicBezTo>
                      <a:cubicBezTo>
                        <a:pt x="43" y="56"/>
                        <a:pt x="43" y="57"/>
                        <a:pt x="43" y="57"/>
                      </a:cubicBezTo>
                      <a:cubicBezTo>
                        <a:pt x="44" y="56"/>
                        <a:pt x="45" y="52"/>
                        <a:pt x="46" y="51"/>
                      </a:cubicBezTo>
                      <a:cubicBezTo>
                        <a:pt x="44" y="53"/>
                        <a:pt x="44" y="53"/>
                        <a:pt x="44" y="53"/>
                      </a:cubicBezTo>
                      <a:cubicBezTo>
                        <a:pt x="45" y="52"/>
                        <a:pt x="46" y="50"/>
                        <a:pt x="47" y="48"/>
                      </a:cubicBezTo>
                      <a:cubicBezTo>
                        <a:pt x="47" y="47"/>
                        <a:pt x="47" y="46"/>
                        <a:pt x="48" y="45"/>
                      </a:cubicBezTo>
                      <a:cubicBezTo>
                        <a:pt x="48" y="44"/>
                        <a:pt x="48" y="44"/>
                        <a:pt x="48" y="44"/>
                      </a:cubicBezTo>
                      <a:cubicBezTo>
                        <a:pt x="49" y="43"/>
                        <a:pt x="49" y="43"/>
                        <a:pt x="49" y="43"/>
                      </a:cubicBezTo>
                      <a:cubicBezTo>
                        <a:pt x="50" y="41"/>
                        <a:pt x="51" y="38"/>
                        <a:pt x="52" y="35"/>
                      </a:cubicBezTo>
                      <a:cubicBezTo>
                        <a:pt x="51" y="36"/>
                        <a:pt x="51" y="36"/>
                        <a:pt x="51" y="36"/>
                      </a:cubicBezTo>
                      <a:cubicBezTo>
                        <a:pt x="53" y="31"/>
                        <a:pt x="54" y="33"/>
                        <a:pt x="56" y="29"/>
                      </a:cubicBezTo>
                      <a:cubicBezTo>
                        <a:pt x="56" y="29"/>
                        <a:pt x="56" y="29"/>
                        <a:pt x="56" y="29"/>
                      </a:cubicBezTo>
                      <a:cubicBezTo>
                        <a:pt x="56" y="28"/>
                        <a:pt x="57" y="26"/>
                        <a:pt x="57" y="25"/>
                      </a:cubicBezTo>
                      <a:cubicBezTo>
                        <a:pt x="57" y="27"/>
                        <a:pt x="60" y="24"/>
                        <a:pt x="59" y="26"/>
                      </a:cubicBezTo>
                      <a:cubicBezTo>
                        <a:pt x="61" y="22"/>
                        <a:pt x="60" y="24"/>
                        <a:pt x="61" y="20"/>
                      </a:cubicBezTo>
                      <a:cubicBezTo>
                        <a:pt x="62" y="20"/>
                        <a:pt x="62" y="20"/>
                        <a:pt x="62" y="20"/>
                      </a:cubicBezTo>
                      <a:cubicBezTo>
                        <a:pt x="62" y="19"/>
                        <a:pt x="62" y="19"/>
                        <a:pt x="63" y="17"/>
                      </a:cubicBezTo>
                      <a:cubicBezTo>
                        <a:pt x="62" y="19"/>
                        <a:pt x="65" y="17"/>
                        <a:pt x="64" y="19"/>
                      </a:cubicBezTo>
                      <a:cubicBezTo>
                        <a:pt x="67" y="18"/>
                        <a:pt x="68" y="16"/>
                        <a:pt x="69" y="15"/>
                      </a:cubicBezTo>
                      <a:cubicBezTo>
                        <a:pt x="70" y="14"/>
                        <a:pt x="71" y="13"/>
                        <a:pt x="72" y="13"/>
                      </a:cubicBezTo>
                      <a:cubicBezTo>
                        <a:pt x="73" y="10"/>
                        <a:pt x="68" y="15"/>
                        <a:pt x="69" y="14"/>
                      </a:cubicBezTo>
                      <a:cubicBezTo>
                        <a:pt x="68" y="14"/>
                        <a:pt x="70" y="11"/>
                        <a:pt x="71" y="11"/>
                      </a:cubicBezTo>
                      <a:cubicBezTo>
                        <a:pt x="72" y="10"/>
                        <a:pt x="75" y="12"/>
                        <a:pt x="78" y="10"/>
                      </a:cubicBezTo>
                      <a:cubicBezTo>
                        <a:pt x="78" y="10"/>
                        <a:pt x="78" y="10"/>
                        <a:pt x="77" y="11"/>
                      </a:cubicBezTo>
                      <a:cubicBezTo>
                        <a:pt x="79" y="11"/>
                        <a:pt x="80" y="9"/>
                        <a:pt x="82" y="9"/>
                      </a:cubicBezTo>
                      <a:cubicBezTo>
                        <a:pt x="82" y="8"/>
                        <a:pt x="84" y="9"/>
                        <a:pt x="84" y="7"/>
                      </a:cubicBezTo>
                      <a:cubicBezTo>
                        <a:pt x="84" y="7"/>
                        <a:pt x="80" y="8"/>
                        <a:pt x="80" y="8"/>
                      </a:cubicBezTo>
                      <a:cubicBezTo>
                        <a:pt x="82" y="8"/>
                        <a:pt x="83" y="7"/>
                        <a:pt x="84" y="6"/>
                      </a:cubicBezTo>
                      <a:cubicBezTo>
                        <a:pt x="84" y="6"/>
                        <a:pt x="84" y="6"/>
                        <a:pt x="84" y="6"/>
                      </a:cubicBezTo>
                      <a:cubicBezTo>
                        <a:pt x="85" y="6"/>
                        <a:pt x="86" y="6"/>
                        <a:pt x="87" y="6"/>
                      </a:cubicBezTo>
                      <a:cubicBezTo>
                        <a:pt x="87" y="6"/>
                        <a:pt x="86" y="7"/>
                        <a:pt x="86" y="7"/>
                      </a:cubicBezTo>
                      <a:cubicBezTo>
                        <a:pt x="87" y="7"/>
                        <a:pt x="87" y="7"/>
                        <a:pt x="88" y="7"/>
                      </a:cubicBezTo>
                      <a:cubicBezTo>
                        <a:pt x="88" y="8"/>
                        <a:pt x="86" y="8"/>
                        <a:pt x="85" y="8"/>
                      </a:cubicBezTo>
                      <a:cubicBezTo>
                        <a:pt x="84" y="8"/>
                        <a:pt x="84" y="8"/>
                        <a:pt x="84" y="8"/>
                      </a:cubicBezTo>
                      <a:cubicBezTo>
                        <a:pt x="84" y="9"/>
                        <a:pt x="83" y="9"/>
                        <a:pt x="82" y="9"/>
                      </a:cubicBezTo>
                      <a:cubicBezTo>
                        <a:pt x="83" y="10"/>
                        <a:pt x="84" y="9"/>
                        <a:pt x="84" y="9"/>
                      </a:cubicBezTo>
                      <a:cubicBezTo>
                        <a:pt x="85" y="9"/>
                        <a:pt x="85" y="9"/>
                        <a:pt x="85" y="9"/>
                      </a:cubicBezTo>
                      <a:cubicBezTo>
                        <a:pt x="85" y="9"/>
                        <a:pt x="86" y="9"/>
                        <a:pt x="85" y="9"/>
                      </a:cubicBezTo>
                      <a:cubicBezTo>
                        <a:pt x="87" y="7"/>
                        <a:pt x="89" y="9"/>
                        <a:pt x="91" y="8"/>
                      </a:cubicBezTo>
                      <a:cubicBezTo>
                        <a:pt x="91" y="9"/>
                        <a:pt x="91" y="9"/>
                        <a:pt x="91" y="9"/>
                      </a:cubicBezTo>
                      <a:cubicBezTo>
                        <a:pt x="91" y="9"/>
                        <a:pt x="92" y="8"/>
                        <a:pt x="93" y="9"/>
                      </a:cubicBezTo>
                      <a:cubicBezTo>
                        <a:pt x="91" y="10"/>
                        <a:pt x="91" y="10"/>
                        <a:pt x="91" y="10"/>
                      </a:cubicBezTo>
                      <a:cubicBezTo>
                        <a:pt x="94" y="9"/>
                        <a:pt x="95" y="11"/>
                        <a:pt x="97" y="11"/>
                      </a:cubicBezTo>
                      <a:cubicBezTo>
                        <a:pt x="93" y="10"/>
                        <a:pt x="96" y="10"/>
                        <a:pt x="95" y="9"/>
                      </a:cubicBezTo>
                      <a:cubicBezTo>
                        <a:pt x="100" y="9"/>
                        <a:pt x="97" y="12"/>
                        <a:pt x="102" y="14"/>
                      </a:cubicBezTo>
                      <a:cubicBezTo>
                        <a:pt x="101" y="13"/>
                        <a:pt x="100" y="12"/>
                        <a:pt x="101" y="12"/>
                      </a:cubicBezTo>
                      <a:cubicBezTo>
                        <a:pt x="102" y="13"/>
                        <a:pt x="103" y="14"/>
                        <a:pt x="103" y="14"/>
                      </a:cubicBezTo>
                      <a:cubicBezTo>
                        <a:pt x="106" y="16"/>
                        <a:pt x="103" y="13"/>
                        <a:pt x="105" y="14"/>
                      </a:cubicBezTo>
                      <a:cubicBezTo>
                        <a:pt x="105" y="15"/>
                        <a:pt x="107" y="14"/>
                        <a:pt x="108" y="15"/>
                      </a:cubicBezTo>
                      <a:cubicBezTo>
                        <a:pt x="108" y="16"/>
                        <a:pt x="108" y="16"/>
                        <a:pt x="108" y="16"/>
                      </a:cubicBezTo>
                      <a:cubicBezTo>
                        <a:pt x="111" y="19"/>
                        <a:pt x="110" y="15"/>
                        <a:pt x="112" y="19"/>
                      </a:cubicBezTo>
                      <a:cubicBezTo>
                        <a:pt x="112" y="19"/>
                        <a:pt x="110" y="18"/>
                        <a:pt x="110" y="18"/>
                      </a:cubicBezTo>
                      <a:cubicBezTo>
                        <a:pt x="112" y="20"/>
                        <a:pt x="112" y="20"/>
                        <a:pt x="112" y="20"/>
                      </a:cubicBezTo>
                      <a:cubicBezTo>
                        <a:pt x="111" y="20"/>
                        <a:pt x="111" y="20"/>
                        <a:pt x="111" y="20"/>
                      </a:cubicBezTo>
                      <a:cubicBezTo>
                        <a:pt x="113" y="21"/>
                        <a:pt x="113" y="22"/>
                        <a:pt x="115" y="24"/>
                      </a:cubicBezTo>
                      <a:cubicBezTo>
                        <a:pt x="115" y="23"/>
                        <a:pt x="116" y="23"/>
                        <a:pt x="117" y="24"/>
                      </a:cubicBezTo>
                      <a:cubicBezTo>
                        <a:pt x="118" y="26"/>
                        <a:pt x="116" y="24"/>
                        <a:pt x="118" y="26"/>
                      </a:cubicBezTo>
                      <a:cubicBezTo>
                        <a:pt x="117" y="26"/>
                        <a:pt x="116" y="26"/>
                        <a:pt x="116" y="25"/>
                      </a:cubicBezTo>
                      <a:cubicBezTo>
                        <a:pt x="116" y="25"/>
                        <a:pt x="115" y="25"/>
                        <a:pt x="115" y="25"/>
                      </a:cubicBezTo>
                      <a:cubicBezTo>
                        <a:pt x="115" y="26"/>
                        <a:pt x="117" y="28"/>
                        <a:pt x="118" y="29"/>
                      </a:cubicBezTo>
                      <a:cubicBezTo>
                        <a:pt x="118" y="28"/>
                        <a:pt x="117" y="28"/>
                        <a:pt x="117" y="27"/>
                      </a:cubicBezTo>
                      <a:cubicBezTo>
                        <a:pt x="121" y="30"/>
                        <a:pt x="121" y="30"/>
                        <a:pt x="121" y="30"/>
                      </a:cubicBezTo>
                      <a:cubicBezTo>
                        <a:pt x="121" y="31"/>
                        <a:pt x="120" y="31"/>
                        <a:pt x="120" y="30"/>
                      </a:cubicBezTo>
                      <a:cubicBezTo>
                        <a:pt x="120" y="31"/>
                        <a:pt x="121" y="31"/>
                        <a:pt x="122" y="32"/>
                      </a:cubicBezTo>
                      <a:cubicBezTo>
                        <a:pt x="121" y="32"/>
                        <a:pt x="120" y="33"/>
                        <a:pt x="119" y="32"/>
                      </a:cubicBezTo>
                      <a:cubicBezTo>
                        <a:pt x="122" y="35"/>
                        <a:pt x="122" y="35"/>
                        <a:pt x="122" y="35"/>
                      </a:cubicBezTo>
                      <a:cubicBezTo>
                        <a:pt x="122" y="35"/>
                        <a:pt x="122" y="37"/>
                        <a:pt x="122" y="36"/>
                      </a:cubicBezTo>
                      <a:cubicBezTo>
                        <a:pt x="122" y="37"/>
                        <a:pt x="123" y="38"/>
                        <a:pt x="124" y="40"/>
                      </a:cubicBezTo>
                      <a:cubicBezTo>
                        <a:pt x="124" y="40"/>
                        <a:pt x="125" y="41"/>
                        <a:pt x="125" y="41"/>
                      </a:cubicBezTo>
                      <a:cubicBezTo>
                        <a:pt x="126" y="42"/>
                        <a:pt x="126" y="43"/>
                        <a:pt x="126" y="43"/>
                      </a:cubicBezTo>
                      <a:cubicBezTo>
                        <a:pt x="126" y="43"/>
                        <a:pt x="126" y="43"/>
                        <a:pt x="126" y="43"/>
                      </a:cubicBezTo>
                      <a:cubicBezTo>
                        <a:pt x="126" y="43"/>
                        <a:pt x="126" y="43"/>
                        <a:pt x="126" y="43"/>
                      </a:cubicBezTo>
                      <a:cubicBezTo>
                        <a:pt x="127" y="43"/>
                        <a:pt x="127" y="43"/>
                        <a:pt x="127" y="44"/>
                      </a:cubicBezTo>
                      <a:cubicBezTo>
                        <a:pt x="128" y="47"/>
                        <a:pt x="128" y="50"/>
                        <a:pt x="130" y="52"/>
                      </a:cubicBezTo>
                      <a:cubicBezTo>
                        <a:pt x="130" y="55"/>
                        <a:pt x="130" y="55"/>
                        <a:pt x="130" y="55"/>
                      </a:cubicBezTo>
                      <a:cubicBezTo>
                        <a:pt x="132" y="57"/>
                        <a:pt x="130" y="52"/>
                        <a:pt x="133" y="56"/>
                      </a:cubicBezTo>
                      <a:cubicBezTo>
                        <a:pt x="135" y="58"/>
                        <a:pt x="133" y="57"/>
                        <a:pt x="133" y="59"/>
                      </a:cubicBezTo>
                      <a:cubicBezTo>
                        <a:pt x="134" y="60"/>
                        <a:pt x="137" y="61"/>
                        <a:pt x="138" y="65"/>
                      </a:cubicBezTo>
                      <a:cubicBezTo>
                        <a:pt x="137" y="64"/>
                        <a:pt x="137" y="63"/>
                        <a:pt x="136" y="62"/>
                      </a:cubicBezTo>
                      <a:close/>
                      <a:moveTo>
                        <a:pt x="164" y="82"/>
                      </a:moveTo>
                      <a:cubicBezTo>
                        <a:pt x="164" y="82"/>
                        <a:pt x="162" y="82"/>
                        <a:pt x="162" y="81"/>
                      </a:cubicBezTo>
                      <a:cubicBezTo>
                        <a:pt x="164" y="81"/>
                        <a:pt x="164" y="82"/>
                        <a:pt x="164" y="82"/>
                      </a:cubicBezTo>
                      <a:close/>
                      <a:moveTo>
                        <a:pt x="179" y="123"/>
                      </a:moveTo>
                      <a:cubicBezTo>
                        <a:pt x="179" y="122"/>
                        <a:pt x="179" y="122"/>
                        <a:pt x="180" y="121"/>
                      </a:cubicBezTo>
                      <a:cubicBezTo>
                        <a:pt x="180" y="121"/>
                        <a:pt x="180" y="122"/>
                        <a:pt x="179" y="123"/>
                      </a:cubicBezTo>
                      <a:close/>
                      <a:moveTo>
                        <a:pt x="54" y="152"/>
                      </a:moveTo>
                      <a:cubicBezTo>
                        <a:pt x="54" y="151"/>
                        <a:pt x="54" y="151"/>
                        <a:pt x="54" y="151"/>
                      </a:cubicBezTo>
                      <a:cubicBezTo>
                        <a:pt x="55" y="152"/>
                        <a:pt x="55" y="152"/>
                        <a:pt x="54" y="152"/>
                      </a:cubicBezTo>
                      <a:close/>
                      <a:moveTo>
                        <a:pt x="50" y="151"/>
                      </a:moveTo>
                      <a:cubicBezTo>
                        <a:pt x="50" y="151"/>
                        <a:pt x="50" y="152"/>
                        <a:pt x="50" y="152"/>
                      </a:cubicBezTo>
                      <a:cubicBezTo>
                        <a:pt x="50" y="152"/>
                        <a:pt x="51" y="152"/>
                        <a:pt x="52" y="152"/>
                      </a:cubicBezTo>
                      <a:cubicBezTo>
                        <a:pt x="51" y="151"/>
                        <a:pt x="51" y="151"/>
                        <a:pt x="50" y="151"/>
                      </a:cubicBezTo>
                      <a:close/>
                      <a:moveTo>
                        <a:pt x="75" y="3"/>
                      </a:moveTo>
                      <a:cubicBezTo>
                        <a:pt x="75" y="3"/>
                        <a:pt x="75" y="3"/>
                        <a:pt x="75" y="3"/>
                      </a:cubicBezTo>
                      <a:cubicBezTo>
                        <a:pt x="74" y="4"/>
                        <a:pt x="74" y="3"/>
                        <a:pt x="7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1" name="Freeform 470">
                  <a:extLst>
                    <a:ext uri="{FF2B5EF4-FFF2-40B4-BE49-F238E27FC236}">
                      <a16:creationId xmlns:a16="http://schemas.microsoft.com/office/drawing/2014/main" id="{CFE4E345-5044-4572-9B86-B918CB181A7D}"/>
                    </a:ext>
                  </a:extLst>
                </p:cNvPr>
                <p:cNvSpPr>
                  <a:spLocks/>
                </p:cNvSpPr>
                <p:nvPr userDrawn="1"/>
              </p:nvSpPr>
              <p:spPr bwMode="auto">
                <a:xfrm>
                  <a:off x="4455" y="129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2" name="Freeform 471">
                  <a:extLst>
                    <a:ext uri="{FF2B5EF4-FFF2-40B4-BE49-F238E27FC236}">
                      <a16:creationId xmlns:a16="http://schemas.microsoft.com/office/drawing/2014/main" id="{9E9EFCD0-A595-4464-A58A-F42A2BA4F16A}"/>
                    </a:ext>
                  </a:extLst>
                </p:cNvPr>
                <p:cNvSpPr>
                  <a:spLocks/>
                </p:cNvSpPr>
                <p:nvPr userDrawn="1"/>
              </p:nvSpPr>
              <p:spPr bwMode="auto">
                <a:xfrm>
                  <a:off x="4192"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3" name="Freeform 472">
                  <a:extLst>
                    <a:ext uri="{FF2B5EF4-FFF2-40B4-BE49-F238E27FC236}">
                      <a16:creationId xmlns:a16="http://schemas.microsoft.com/office/drawing/2014/main" id="{0A91DDA3-2C8D-491F-BEE9-83C0D7371709}"/>
                    </a:ext>
                  </a:extLst>
                </p:cNvPr>
                <p:cNvSpPr>
                  <a:spLocks/>
                </p:cNvSpPr>
                <p:nvPr userDrawn="1"/>
              </p:nvSpPr>
              <p:spPr bwMode="auto">
                <a:xfrm>
                  <a:off x="4038" y="1377"/>
                  <a:ext cx="4"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4" name="Freeform 473">
                  <a:extLst>
                    <a:ext uri="{FF2B5EF4-FFF2-40B4-BE49-F238E27FC236}">
                      <a16:creationId xmlns:a16="http://schemas.microsoft.com/office/drawing/2014/main" id="{73956489-9AF0-43F9-A6F9-74EB77FB4A05}"/>
                    </a:ext>
                  </a:extLst>
                </p:cNvPr>
                <p:cNvSpPr>
                  <a:spLocks/>
                </p:cNvSpPr>
                <p:nvPr userDrawn="1"/>
              </p:nvSpPr>
              <p:spPr bwMode="auto">
                <a:xfrm>
                  <a:off x="3734" y="1472"/>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5" name="Freeform 474">
                  <a:extLst>
                    <a:ext uri="{FF2B5EF4-FFF2-40B4-BE49-F238E27FC236}">
                      <a16:creationId xmlns:a16="http://schemas.microsoft.com/office/drawing/2014/main" id="{1A166996-5847-4CDE-9BA2-9F424302F963}"/>
                    </a:ext>
                  </a:extLst>
                </p:cNvPr>
                <p:cNvSpPr>
                  <a:spLocks/>
                </p:cNvSpPr>
                <p:nvPr userDrawn="1"/>
              </p:nvSpPr>
              <p:spPr bwMode="auto">
                <a:xfrm>
                  <a:off x="3649" y="1427"/>
                  <a:ext cx="10" cy="5"/>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6" name="Freeform 475">
                  <a:extLst>
                    <a:ext uri="{FF2B5EF4-FFF2-40B4-BE49-F238E27FC236}">
                      <a16:creationId xmlns:a16="http://schemas.microsoft.com/office/drawing/2014/main" id="{E2DF38D7-3094-45F7-B479-6FABE74AE124}"/>
                    </a:ext>
                  </a:extLst>
                </p:cNvPr>
                <p:cNvSpPr>
                  <a:spLocks/>
                </p:cNvSpPr>
                <p:nvPr userDrawn="1"/>
              </p:nvSpPr>
              <p:spPr bwMode="auto">
                <a:xfrm>
                  <a:off x="3709" y="1452"/>
                  <a:ext cx="15" cy="10"/>
                </a:xfrm>
                <a:custGeom>
                  <a:avLst/>
                  <a:gdLst>
                    <a:gd name="T0" fmla="*/ 3 w 3"/>
                    <a:gd name="T1" fmla="*/ 1 h 2"/>
                    <a:gd name="T2" fmla="*/ 0 w 3"/>
                    <a:gd name="T3" fmla="*/ 0 h 2"/>
                    <a:gd name="T4" fmla="*/ 1 w 3"/>
                    <a:gd name="T5" fmla="*/ 0 h 2"/>
                    <a:gd name="T6" fmla="*/ 3 w 3"/>
                    <a:gd name="T7" fmla="*/ 1 h 2"/>
                  </a:gdLst>
                  <a:ahLst/>
                  <a:cxnLst>
                    <a:cxn ang="0">
                      <a:pos x="T0" y="T1"/>
                    </a:cxn>
                    <a:cxn ang="0">
                      <a:pos x="T2" y="T3"/>
                    </a:cxn>
                    <a:cxn ang="0">
                      <a:pos x="T4" y="T5"/>
                    </a:cxn>
                    <a:cxn ang="0">
                      <a:pos x="T6" y="T7"/>
                    </a:cxn>
                  </a:cxnLst>
                  <a:rect l="0" t="0" r="r" b="b"/>
                  <a:pathLst>
                    <a:path w="3" h="2">
                      <a:moveTo>
                        <a:pt x="3" y="1"/>
                      </a:moveTo>
                      <a:cubicBezTo>
                        <a:pt x="3" y="0"/>
                        <a:pt x="2" y="0"/>
                        <a:pt x="0" y="0"/>
                      </a:cubicBezTo>
                      <a:cubicBezTo>
                        <a:pt x="0" y="0"/>
                        <a:pt x="1" y="0"/>
                        <a:pt x="1" y="0"/>
                      </a:cubicBezTo>
                      <a:cubicBezTo>
                        <a:pt x="0"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7" name="Freeform 476">
                  <a:extLst>
                    <a:ext uri="{FF2B5EF4-FFF2-40B4-BE49-F238E27FC236}">
                      <a16:creationId xmlns:a16="http://schemas.microsoft.com/office/drawing/2014/main" id="{2D44747E-897F-4056-B712-9DFE68A09C41}"/>
                    </a:ext>
                  </a:extLst>
                </p:cNvPr>
                <p:cNvSpPr>
                  <a:spLocks/>
                </p:cNvSpPr>
                <p:nvPr userDrawn="1"/>
              </p:nvSpPr>
              <p:spPr bwMode="auto">
                <a:xfrm>
                  <a:off x="3704" y="1452"/>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8" name="Freeform 477">
                  <a:extLst>
                    <a:ext uri="{FF2B5EF4-FFF2-40B4-BE49-F238E27FC236}">
                      <a16:creationId xmlns:a16="http://schemas.microsoft.com/office/drawing/2014/main" id="{23901C83-3122-4F97-B97E-1F25AD99ACCB}"/>
                    </a:ext>
                  </a:extLst>
                </p:cNvPr>
                <p:cNvSpPr>
                  <a:spLocks/>
                </p:cNvSpPr>
                <p:nvPr userDrawn="1"/>
              </p:nvSpPr>
              <p:spPr bwMode="auto">
                <a:xfrm>
                  <a:off x="3789" y="1467"/>
                  <a:ext cx="25" cy="15"/>
                </a:xfrm>
                <a:custGeom>
                  <a:avLst/>
                  <a:gdLst>
                    <a:gd name="T0" fmla="*/ 1 w 5"/>
                    <a:gd name="T1" fmla="*/ 1 h 3"/>
                    <a:gd name="T2" fmla="*/ 0 w 5"/>
                    <a:gd name="T3" fmla="*/ 2 h 3"/>
                    <a:gd name="T4" fmla="*/ 1 w 5"/>
                    <a:gd name="T5" fmla="*/ 1 h 3"/>
                  </a:gdLst>
                  <a:ahLst/>
                  <a:cxnLst>
                    <a:cxn ang="0">
                      <a:pos x="T0" y="T1"/>
                    </a:cxn>
                    <a:cxn ang="0">
                      <a:pos x="T2" y="T3"/>
                    </a:cxn>
                    <a:cxn ang="0">
                      <a:pos x="T4" y="T5"/>
                    </a:cxn>
                  </a:cxnLst>
                  <a:rect l="0" t="0" r="r" b="b"/>
                  <a:pathLst>
                    <a:path w="5" h="3">
                      <a:moveTo>
                        <a:pt x="1" y="1"/>
                      </a:moveTo>
                      <a:cubicBezTo>
                        <a:pt x="1" y="1"/>
                        <a:pt x="1" y="2"/>
                        <a:pt x="0" y="2"/>
                      </a:cubicBezTo>
                      <a:cubicBezTo>
                        <a:pt x="0" y="3"/>
                        <a:pt x="5"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9" name="Freeform 478">
                  <a:extLst>
                    <a:ext uri="{FF2B5EF4-FFF2-40B4-BE49-F238E27FC236}">
                      <a16:creationId xmlns:a16="http://schemas.microsoft.com/office/drawing/2014/main" id="{4C762A45-CD5A-4FBE-8E41-C6BAF7416E9D}"/>
                    </a:ext>
                  </a:extLst>
                </p:cNvPr>
                <p:cNvSpPr>
                  <a:spLocks/>
                </p:cNvSpPr>
                <p:nvPr userDrawn="1"/>
              </p:nvSpPr>
              <p:spPr bwMode="auto">
                <a:xfrm>
                  <a:off x="3719"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0" name="Freeform 479">
                  <a:extLst>
                    <a:ext uri="{FF2B5EF4-FFF2-40B4-BE49-F238E27FC236}">
                      <a16:creationId xmlns:a16="http://schemas.microsoft.com/office/drawing/2014/main" id="{F249709F-8D32-487C-941A-490F34A1A20F}"/>
                    </a:ext>
                  </a:extLst>
                </p:cNvPr>
                <p:cNvSpPr>
                  <a:spLocks/>
                </p:cNvSpPr>
                <p:nvPr userDrawn="1"/>
              </p:nvSpPr>
              <p:spPr bwMode="auto">
                <a:xfrm>
                  <a:off x="3759" y="1452"/>
                  <a:ext cx="15" cy="0"/>
                </a:xfrm>
                <a:custGeom>
                  <a:avLst/>
                  <a:gdLst>
                    <a:gd name="T0" fmla="*/ 3 w 3"/>
                    <a:gd name="T1" fmla="*/ 1 w 3"/>
                    <a:gd name="T2" fmla="*/ 0 w 3"/>
                    <a:gd name="T3" fmla="*/ 3 w 3"/>
                  </a:gdLst>
                  <a:ahLst/>
                  <a:cxnLst>
                    <a:cxn ang="0">
                      <a:pos x="T0" y="0"/>
                    </a:cxn>
                    <a:cxn ang="0">
                      <a:pos x="T1" y="0"/>
                    </a:cxn>
                    <a:cxn ang="0">
                      <a:pos x="T2" y="0"/>
                    </a:cxn>
                    <a:cxn ang="0">
                      <a:pos x="T3" y="0"/>
                    </a:cxn>
                  </a:cxnLst>
                  <a:rect l="0" t="0" r="r" b="b"/>
                  <a:pathLst>
                    <a:path w="3">
                      <a:moveTo>
                        <a:pt x="3" y="0"/>
                      </a:moveTo>
                      <a:cubicBezTo>
                        <a:pt x="1" y="0"/>
                        <a:pt x="1" y="0"/>
                        <a:pt x="1" y="0"/>
                      </a:cubicBezTo>
                      <a:cubicBezTo>
                        <a:pt x="1" y="0"/>
                        <a:pt x="0" y="0"/>
                        <a:pt x="0" y="0"/>
                      </a:cubicBezTo>
                      <a:cubicBezTo>
                        <a:pt x="1" y="0"/>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1" name="Freeform 480">
                  <a:extLst>
                    <a:ext uri="{FF2B5EF4-FFF2-40B4-BE49-F238E27FC236}">
                      <a16:creationId xmlns:a16="http://schemas.microsoft.com/office/drawing/2014/main" id="{2AD0BA63-A7B9-411A-9E09-1B473343273E}"/>
                    </a:ext>
                  </a:extLst>
                </p:cNvPr>
                <p:cNvSpPr>
                  <a:spLocks/>
                </p:cNvSpPr>
                <p:nvPr userDrawn="1"/>
              </p:nvSpPr>
              <p:spPr bwMode="auto">
                <a:xfrm>
                  <a:off x="3749" y="1452"/>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2" name="Freeform 481">
                  <a:extLst>
                    <a:ext uri="{FF2B5EF4-FFF2-40B4-BE49-F238E27FC236}">
                      <a16:creationId xmlns:a16="http://schemas.microsoft.com/office/drawing/2014/main" id="{9CB5879B-623F-4668-A61C-A47BA766394E}"/>
                    </a:ext>
                  </a:extLst>
                </p:cNvPr>
                <p:cNvSpPr>
                  <a:spLocks/>
                </p:cNvSpPr>
                <p:nvPr userDrawn="1"/>
              </p:nvSpPr>
              <p:spPr bwMode="auto">
                <a:xfrm>
                  <a:off x="3734"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3" name="Freeform 482">
                  <a:extLst>
                    <a:ext uri="{FF2B5EF4-FFF2-40B4-BE49-F238E27FC236}">
                      <a16:creationId xmlns:a16="http://schemas.microsoft.com/office/drawing/2014/main" id="{BA6085D3-B4F8-474D-AC9D-262413C6700E}"/>
                    </a:ext>
                  </a:extLst>
                </p:cNvPr>
                <p:cNvSpPr>
                  <a:spLocks/>
                </p:cNvSpPr>
                <p:nvPr userDrawn="1"/>
              </p:nvSpPr>
              <p:spPr bwMode="auto">
                <a:xfrm>
                  <a:off x="3883" y="1432"/>
                  <a:ext cx="15" cy="5"/>
                </a:xfrm>
                <a:custGeom>
                  <a:avLst/>
                  <a:gdLst>
                    <a:gd name="T0" fmla="*/ 1 w 3"/>
                    <a:gd name="T1" fmla="*/ 1 h 1"/>
                    <a:gd name="T2" fmla="*/ 3 w 3"/>
                    <a:gd name="T3" fmla="*/ 0 h 1"/>
                    <a:gd name="T4" fmla="*/ 2 w 3"/>
                    <a:gd name="T5" fmla="*/ 0 h 1"/>
                    <a:gd name="T6" fmla="*/ 1 w 3"/>
                    <a:gd name="T7" fmla="*/ 1 h 1"/>
                  </a:gdLst>
                  <a:ahLst/>
                  <a:cxnLst>
                    <a:cxn ang="0">
                      <a:pos x="T0" y="T1"/>
                    </a:cxn>
                    <a:cxn ang="0">
                      <a:pos x="T2" y="T3"/>
                    </a:cxn>
                    <a:cxn ang="0">
                      <a:pos x="T4" y="T5"/>
                    </a:cxn>
                    <a:cxn ang="0">
                      <a:pos x="T6" y="T7"/>
                    </a:cxn>
                  </a:cxnLst>
                  <a:rect l="0" t="0" r="r" b="b"/>
                  <a:pathLst>
                    <a:path w="3" h="1">
                      <a:moveTo>
                        <a:pt x="1" y="1"/>
                      </a:moveTo>
                      <a:cubicBezTo>
                        <a:pt x="3" y="0"/>
                        <a:pt x="3" y="0"/>
                        <a:pt x="3" y="0"/>
                      </a:cubicBezTo>
                      <a:cubicBezTo>
                        <a:pt x="3" y="0"/>
                        <a:pt x="2"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4" name="Freeform 483">
                  <a:extLst>
                    <a:ext uri="{FF2B5EF4-FFF2-40B4-BE49-F238E27FC236}">
                      <a16:creationId xmlns:a16="http://schemas.microsoft.com/office/drawing/2014/main" id="{DFE21D4A-F093-4C6A-8B16-FD24756B1B9C}"/>
                    </a:ext>
                  </a:extLst>
                </p:cNvPr>
                <p:cNvSpPr>
                  <a:spLocks/>
                </p:cNvSpPr>
                <p:nvPr userDrawn="1"/>
              </p:nvSpPr>
              <p:spPr bwMode="auto">
                <a:xfrm>
                  <a:off x="3848" y="1432"/>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5" name="Freeform 484">
                  <a:extLst>
                    <a:ext uri="{FF2B5EF4-FFF2-40B4-BE49-F238E27FC236}">
                      <a16:creationId xmlns:a16="http://schemas.microsoft.com/office/drawing/2014/main" id="{726DD9D1-6839-4A75-B3CA-0016142FC5B9}"/>
                    </a:ext>
                  </a:extLst>
                </p:cNvPr>
                <p:cNvSpPr>
                  <a:spLocks/>
                </p:cNvSpPr>
                <p:nvPr userDrawn="1"/>
              </p:nvSpPr>
              <p:spPr bwMode="auto">
                <a:xfrm>
                  <a:off x="3873" y="1417"/>
                  <a:ext cx="20" cy="10"/>
                </a:xfrm>
                <a:custGeom>
                  <a:avLst/>
                  <a:gdLst>
                    <a:gd name="T0" fmla="*/ 2 w 4"/>
                    <a:gd name="T1" fmla="*/ 1 h 2"/>
                    <a:gd name="T2" fmla="*/ 2 w 4"/>
                    <a:gd name="T3" fmla="*/ 0 h 2"/>
                    <a:gd name="T4" fmla="*/ 2 w 4"/>
                    <a:gd name="T5" fmla="*/ 1 h 2"/>
                  </a:gdLst>
                  <a:ahLst/>
                  <a:cxnLst>
                    <a:cxn ang="0">
                      <a:pos x="T0" y="T1"/>
                    </a:cxn>
                    <a:cxn ang="0">
                      <a:pos x="T2" y="T3"/>
                    </a:cxn>
                    <a:cxn ang="0">
                      <a:pos x="T4" y="T5"/>
                    </a:cxn>
                  </a:cxnLst>
                  <a:rect l="0" t="0" r="r" b="b"/>
                  <a:pathLst>
                    <a:path w="4" h="2">
                      <a:moveTo>
                        <a:pt x="2" y="1"/>
                      </a:moveTo>
                      <a:cubicBezTo>
                        <a:pt x="2" y="1"/>
                        <a:pt x="4" y="0"/>
                        <a:pt x="2" y="0"/>
                      </a:cubicBezTo>
                      <a:cubicBezTo>
                        <a:pt x="2" y="1"/>
                        <a:pt x="0"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6" name="Freeform 485">
                  <a:extLst>
                    <a:ext uri="{FF2B5EF4-FFF2-40B4-BE49-F238E27FC236}">
                      <a16:creationId xmlns:a16="http://schemas.microsoft.com/office/drawing/2014/main" id="{ECC86A2D-7F96-4ADC-8E2C-9ACDCF31520F}"/>
                    </a:ext>
                  </a:extLst>
                </p:cNvPr>
                <p:cNvSpPr>
                  <a:spLocks/>
                </p:cNvSpPr>
                <p:nvPr userDrawn="1"/>
              </p:nvSpPr>
              <p:spPr bwMode="auto">
                <a:xfrm>
                  <a:off x="4042" y="1397"/>
                  <a:ext cx="10" cy="10"/>
                </a:xfrm>
                <a:custGeom>
                  <a:avLst/>
                  <a:gdLst>
                    <a:gd name="T0" fmla="*/ 10 w 10"/>
                    <a:gd name="T1" fmla="*/ 5 h 10"/>
                    <a:gd name="T2" fmla="*/ 5 w 10"/>
                    <a:gd name="T3" fmla="*/ 0 h 10"/>
                    <a:gd name="T4" fmla="*/ 0 w 10"/>
                    <a:gd name="T5" fmla="*/ 10 h 10"/>
                    <a:gd name="T6" fmla="*/ 10 w 10"/>
                    <a:gd name="T7" fmla="*/ 5 h 10"/>
                  </a:gdLst>
                  <a:ahLst/>
                  <a:cxnLst>
                    <a:cxn ang="0">
                      <a:pos x="T0" y="T1"/>
                    </a:cxn>
                    <a:cxn ang="0">
                      <a:pos x="T2" y="T3"/>
                    </a:cxn>
                    <a:cxn ang="0">
                      <a:pos x="T4" y="T5"/>
                    </a:cxn>
                    <a:cxn ang="0">
                      <a:pos x="T6" y="T7"/>
                    </a:cxn>
                  </a:cxnLst>
                  <a:rect l="0" t="0" r="r" b="b"/>
                  <a:pathLst>
                    <a:path w="10" h="10">
                      <a:moveTo>
                        <a:pt x="10" y="5"/>
                      </a:moveTo>
                      <a:lnTo>
                        <a:pt x="5" y="0"/>
                      </a:lnTo>
                      <a:lnTo>
                        <a:pt x="0" y="10"/>
                      </a:lnTo>
                      <a:lnTo>
                        <a:pt x="1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7" name="Freeform 486">
                  <a:extLst>
                    <a:ext uri="{FF2B5EF4-FFF2-40B4-BE49-F238E27FC236}">
                      <a16:creationId xmlns:a16="http://schemas.microsoft.com/office/drawing/2014/main" id="{BB222DF3-2B78-473E-A006-3235CB06E3EC}"/>
                    </a:ext>
                  </a:extLst>
                </p:cNvPr>
                <p:cNvSpPr>
                  <a:spLocks/>
                </p:cNvSpPr>
                <p:nvPr userDrawn="1"/>
              </p:nvSpPr>
              <p:spPr bwMode="auto">
                <a:xfrm>
                  <a:off x="4182" y="1417"/>
                  <a:ext cx="20" cy="10"/>
                </a:xfrm>
                <a:custGeom>
                  <a:avLst/>
                  <a:gdLst>
                    <a:gd name="T0" fmla="*/ 3 w 4"/>
                    <a:gd name="T1" fmla="*/ 0 h 2"/>
                    <a:gd name="T2" fmla="*/ 0 w 4"/>
                    <a:gd name="T3" fmla="*/ 1 h 2"/>
                    <a:gd name="T4" fmla="*/ 1 w 4"/>
                    <a:gd name="T5" fmla="*/ 2 h 2"/>
                    <a:gd name="T6" fmla="*/ 1 w 4"/>
                    <a:gd name="T7" fmla="*/ 2 h 2"/>
                    <a:gd name="T8" fmla="*/ 3 w 4"/>
                    <a:gd name="T9" fmla="*/ 0 h 2"/>
                  </a:gdLst>
                  <a:ahLst/>
                  <a:cxnLst>
                    <a:cxn ang="0">
                      <a:pos x="T0" y="T1"/>
                    </a:cxn>
                    <a:cxn ang="0">
                      <a:pos x="T2" y="T3"/>
                    </a:cxn>
                    <a:cxn ang="0">
                      <a:pos x="T4" y="T5"/>
                    </a:cxn>
                    <a:cxn ang="0">
                      <a:pos x="T6" y="T7"/>
                    </a:cxn>
                    <a:cxn ang="0">
                      <a:pos x="T8" y="T9"/>
                    </a:cxn>
                  </a:cxnLst>
                  <a:rect l="0" t="0" r="r" b="b"/>
                  <a:pathLst>
                    <a:path w="4" h="2">
                      <a:moveTo>
                        <a:pt x="3" y="0"/>
                      </a:moveTo>
                      <a:cubicBezTo>
                        <a:pt x="1" y="0"/>
                        <a:pt x="2" y="2"/>
                        <a:pt x="0" y="1"/>
                      </a:cubicBezTo>
                      <a:cubicBezTo>
                        <a:pt x="0" y="1"/>
                        <a:pt x="0" y="1"/>
                        <a:pt x="1" y="2"/>
                      </a:cubicBezTo>
                      <a:cubicBezTo>
                        <a:pt x="1" y="2"/>
                        <a:pt x="2" y="2"/>
                        <a:pt x="1" y="2"/>
                      </a:cubicBezTo>
                      <a:cubicBezTo>
                        <a:pt x="3" y="2"/>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8" name="Freeform 487">
                  <a:extLst>
                    <a:ext uri="{FF2B5EF4-FFF2-40B4-BE49-F238E27FC236}">
                      <a16:creationId xmlns:a16="http://schemas.microsoft.com/office/drawing/2014/main" id="{547E3A31-7490-4DBF-99DE-2D54F398EE9C}"/>
                    </a:ext>
                  </a:extLst>
                </p:cNvPr>
                <p:cNvSpPr>
                  <a:spLocks/>
                </p:cNvSpPr>
                <p:nvPr userDrawn="1"/>
              </p:nvSpPr>
              <p:spPr bwMode="auto">
                <a:xfrm>
                  <a:off x="4187" y="14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9" name="Freeform 488">
                  <a:extLst>
                    <a:ext uri="{FF2B5EF4-FFF2-40B4-BE49-F238E27FC236}">
                      <a16:creationId xmlns:a16="http://schemas.microsoft.com/office/drawing/2014/main" id="{38C8D080-A65D-4C07-B556-45AF221D2DEA}"/>
                    </a:ext>
                  </a:extLst>
                </p:cNvPr>
                <p:cNvSpPr>
                  <a:spLocks/>
                </p:cNvSpPr>
                <p:nvPr userDrawn="1"/>
              </p:nvSpPr>
              <p:spPr bwMode="auto">
                <a:xfrm>
                  <a:off x="3560" y="1112"/>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0" name="Freeform 489">
                  <a:extLst>
                    <a:ext uri="{FF2B5EF4-FFF2-40B4-BE49-F238E27FC236}">
                      <a16:creationId xmlns:a16="http://schemas.microsoft.com/office/drawing/2014/main" id="{21AF8A33-9B36-424B-8C36-F7D581764862}"/>
                    </a:ext>
                  </a:extLst>
                </p:cNvPr>
                <p:cNvSpPr>
                  <a:spLocks/>
                </p:cNvSpPr>
                <p:nvPr userDrawn="1"/>
              </p:nvSpPr>
              <p:spPr bwMode="auto">
                <a:xfrm>
                  <a:off x="3555" y="1127"/>
                  <a:ext cx="5" cy="10"/>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2"/>
                        <a:pt x="0" y="2"/>
                        <a:pt x="0" y="2"/>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1" name="Freeform 490">
                  <a:extLst>
                    <a:ext uri="{FF2B5EF4-FFF2-40B4-BE49-F238E27FC236}">
                      <a16:creationId xmlns:a16="http://schemas.microsoft.com/office/drawing/2014/main" id="{D70A271C-B0E9-4AA6-B8BB-439531FF3F37}"/>
                    </a:ext>
                  </a:extLst>
                </p:cNvPr>
                <p:cNvSpPr>
                  <a:spLocks/>
                </p:cNvSpPr>
                <p:nvPr userDrawn="1"/>
              </p:nvSpPr>
              <p:spPr bwMode="auto">
                <a:xfrm>
                  <a:off x="4391" y="1142"/>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2" name="Freeform 491">
                  <a:extLst>
                    <a:ext uri="{FF2B5EF4-FFF2-40B4-BE49-F238E27FC236}">
                      <a16:creationId xmlns:a16="http://schemas.microsoft.com/office/drawing/2014/main" id="{090DA98B-5311-47B6-9A1B-7A76663C340F}"/>
                    </a:ext>
                  </a:extLst>
                </p:cNvPr>
                <p:cNvSpPr>
                  <a:spLocks/>
                </p:cNvSpPr>
                <p:nvPr userDrawn="1"/>
              </p:nvSpPr>
              <p:spPr bwMode="auto">
                <a:xfrm>
                  <a:off x="4291" y="1077"/>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3" name="Freeform 492">
                  <a:extLst>
                    <a:ext uri="{FF2B5EF4-FFF2-40B4-BE49-F238E27FC236}">
                      <a16:creationId xmlns:a16="http://schemas.microsoft.com/office/drawing/2014/main" id="{5BD83BB2-5325-489F-933B-050E4D03E655}"/>
                    </a:ext>
                  </a:extLst>
                </p:cNvPr>
                <p:cNvSpPr>
                  <a:spLocks/>
                </p:cNvSpPr>
                <p:nvPr userDrawn="1"/>
              </p:nvSpPr>
              <p:spPr bwMode="auto">
                <a:xfrm>
                  <a:off x="4217" y="997"/>
                  <a:ext cx="5" cy="1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1" y="3"/>
                        <a:pt x="1" y="3"/>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4" name="Freeform 493">
                  <a:extLst>
                    <a:ext uri="{FF2B5EF4-FFF2-40B4-BE49-F238E27FC236}">
                      <a16:creationId xmlns:a16="http://schemas.microsoft.com/office/drawing/2014/main" id="{8FE874F2-6DA9-422B-AF9D-2FBB4F2316E8}"/>
                    </a:ext>
                  </a:extLst>
                </p:cNvPr>
                <p:cNvSpPr>
                  <a:spLocks/>
                </p:cNvSpPr>
                <p:nvPr userDrawn="1"/>
              </p:nvSpPr>
              <p:spPr bwMode="auto">
                <a:xfrm>
                  <a:off x="4421" y="71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5" name="Freeform 494">
                  <a:extLst>
                    <a:ext uri="{FF2B5EF4-FFF2-40B4-BE49-F238E27FC236}">
                      <a16:creationId xmlns:a16="http://schemas.microsoft.com/office/drawing/2014/main" id="{231B45C6-9291-428C-8674-76EDFD7A4815}"/>
                    </a:ext>
                  </a:extLst>
                </p:cNvPr>
                <p:cNvSpPr>
                  <a:spLocks/>
                </p:cNvSpPr>
                <p:nvPr userDrawn="1"/>
              </p:nvSpPr>
              <p:spPr bwMode="auto">
                <a:xfrm>
                  <a:off x="4426" y="68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6" name="Freeform 495">
                  <a:extLst>
                    <a:ext uri="{FF2B5EF4-FFF2-40B4-BE49-F238E27FC236}">
                      <a16:creationId xmlns:a16="http://schemas.microsoft.com/office/drawing/2014/main" id="{BAF123E9-CC27-4477-B5FC-4FF70F6EE2D0}"/>
                    </a:ext>
                  </a:extLst>
                </p:cNvPr>
                <p:cNvSpPr>
                  <a:spLocks/>
                </p:cNvSpPr>
                <p:nvPr userDrawn="1"/>
              </p:nvSpPr>
              <p:spPr bwMode="auto">
                <a:xfrm>
                  <a:off x="4426" y="668"/>
                  <a:ext cx="15" cy="15"/>
                </a:xfrm>
                <a:custGeom>
                  <a:avLst/>
                  <a:gdLst>
                    <a:gd name="T0" fmla="*/ 3 w 3"/>
                    <a:gd name="T1" fmla="*/ 1 h 3"/>
                    <a:gd name="T2" fmla="*/ 1 w 3"/>
                    <a:gd name="T3" fmla="*/ 3 h 3"/>
                    <a:gd name="T4" fmla="*/ 0 w 3"/>
                    <a:gd name="T5" fmla="*/ 2 h 3"/>
                    <a:gd name="T6" fmla="*/ 1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0"/>
                        <a:pt x="2" y="2"/>
                        <a:pt x="1" y="3"/>
                      </a:cubicBezTo>
                      <a:cubicBezTo>
                        <a:pt x="0" y="2"/>
                        <a:pt x="0" y="2"/>
                        <a:pt x="0" y="2"/>
                      </a:cubicBezTo>
                      <a:cubicBezTo>
                        <a:pt x="1" y="3"/>
                        <a:pt x="1" y="3"/>
                        <a:pt x="1"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7" name="Freeform 496">
                  <a:extLst>
                    <a:ext uri="{FF2B5EF4-FFF2-40B4-BE49-F238E27FC236}">
                      <a16:creationId xmlns:a16="http://schemas.microsoft.com/office/drawing/2014/main" id="{8CD3AF9C-9B73-4F3E-B600-3AB0729CEE1E}"/>
                    </a:ext>
                  </a:extLst>
                </p:cNvPr>
                <p:cNvSpPr>
                  <a:spLocks/>
                </p:cNvSpPr>
                <p:nvPr userDrawn="1"/>
              </p:nvSpPr>
              <p:spPr bwMode="auto">
                <a:xfrm>
                  <a:off x="4455" y="668"/>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8" name="Freeform 497">
                  <a:extLst>
                    <a:ext uri="{FF2B5EF4-FFF2-40B4-BE49-F238E27FC236}">
                      <a16:creationId xmlns:a16="http://schemas.microsoft.com/office/drawing/2014/main" id="{E2F30BD2-CE4C-4FF3-AE2C-9F64DA026CAF}"/>
                    </a:ext>
                  </a:extLst>
                </p:cNvPr>
                <p:cNvSpPr>
                  <a:spLocks/>
                </p:cNvSpPr>
                <p:nvPr userDrawn="1"/>
              </p:nvSpPr>
              <p:spPr bwMode="auto">
                <a:xfrm>
                  <a:off x="4455" y="673"/>
                  <a:ext cx="5" cy="0"/>
                </a:xfrm>
                <a:custGeom>
                  <a:avLst/>
                  <a:gdLst>
                    <a:gd name="T0" fmla="*/ 0 w 1"/>
                    <a:gd name="T1" fmla="*/ 0 w 1"/>
                  </a:gdLst>
                  <a:ahLst/>
                  <a:cxnLst>
                    <a:cxn ang="0">
                      <a:pos x="T0" y="0"/>
                    </a:cxn>
                    <a:cxn ang="0">
                      <a:pos x="T1" y="0"/>
                    </a:cxn>
                  </a:cxnLst>
                  <a:rect l="0" t="0" r="r" b="b"/>
                  <a:pathLst>
                    <a:path w="1">
                      <a:moveTo>
                        <a:pt x="0" y="0"/>
                      </a:move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9" name="Freeform 498">
                  <a:extLst>
                    <a:ext uri="{FF2B5EF4-FFF2-40B4-BE49-F238E27FC236}">
                      <a16:creationId xmlns:a16="http://schemas.microsoft.com/office/drawing/2014/main" id="{4D8DC5D1-D516-4607-899D-3C0784208E25}"/>
                    </a:ext>
                  </a:extLst>
                </p:cNvPr>
                <p:cNvSpPr>
                  <a:spLocks/>
                </p:cNvSpPr>
                <p:nvPr userDrawn="1"/>
              </p:nvSpPr>
              <p:spPr bwMode="auto">
                <a:xfrm>
                  <a:off x="4460" y="6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0" name="Freeform 499">
                  <a:extLst>
                    <a:ext uri="{FF2B5EF4-FFF2-40B4-BE49-F238E27FC236}">
                      <a16:creationId xmlns:a16="http://schemas.microsoft.com/office/drawing/2014/main" id="{B17C1DC1-84C9-447A-9251-00A5AF623B19}"/>
                    </a:ext>
                  </a:extLst>
                </p:cNvPr>
                <p:cNvSpPr>
                  <a:spLocks/>
                </p:cNvSpPr>
                <p:nvPr userDrawn="1"/>
              </p:nvSpPr>
              <p:spPr bwMode="auto">
                <a:xfrm>
                  <a:off x="4460"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1" name="Freeform 500">
                  <a:extLst>
                    <a:ext uri="{FF2B5EF4-FFF2-40B4-BE49-F238E27FC236}">
                      <a16:creationId xmlns:a16="http://schemas.microsoft.com/office/drawing/2014/main" id="{536DAE14-1969-4767-B387-12CD83C89465}"/>
                    </a:ext>
                  </a:extLst>
                </p:cNvPr>
                <p:cNvSpPr>
                  <a:spLocks/>
                </p:cNvSpPr>
                <p:nvPr userDrawn="1"/>
              </p:nvSpPr>
              <p:spPr bwMode="auto">
                <a:xfrm>
                  <a:off x="4455" y="65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2" name="Freeform 501">
                  <a:extLst>
                    <a:ext uri="{FF2B5EF4-FFF2-40B4-BE49-F238E27FC236}">
                      <a16:creationId xmlns:a16="http://schemas.microsoft.com/office/drawing/2014/main" id="{348A480D-8BAD-4CA5-BEBF-449E48DEB7DC}"/>
                    </a:ext>
                  </a:extLst>
                </p:cNvPr>
                <p:cNvSpPr>
                  <a:spLocks/>
                </p:cNvSpPr>
                <p:nvPr userDrawn="1"/>
              </p:nvSpPr>
              <p:spPr bwMode="auto">
                <a:xfrm>
                  <a:off x="4451" y="663"/>
                  <a:ext cx="4"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3" name="Freeform 502">
                  <a:extLst>
                    <a:ext uri="{FF2B5EF4-FFF2-40B4-BE49-F238E27FC236}">
                      <a16:creationId xmlns:a16="http://schemas.microsoft.com/office/drawing/2014/main" id="{FAA78B28-07D8-4DB4-B288-076F0D025922}"/>
                    </a:ext>
                  </a:extLst>
                </p:cNvPr>
                <p:cNvSpPr>
                  <a:spLocks/>
                </p:cNvSpPr>
                <p:nvPr userDrawn="1"/>
              </p:nvSpPr>
              <p:spPr bwMode="auto">
                <a:xfrm>
                  <a:off x="4431" y="668"/>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4" name="Freeform 503">
                  <a:extLst>
                    <a:ext uri="{FF2B5EF4-FFF2-40B4-BE49-F238E27FC236}">
                      <a16:creationId xmlns:a16="http://schemas.microsoft.com/office/drawing/2014/main" id="{57E12BCF-F47B-4015-8F7A-F5CCB75AC26B}"/>
                    </a:ext>
                  </a:extLst>
                </p:cNvPr>
                <p:cNvSpPr>
                  <a:spLocks/>
                </p:cNvSpPr>
                <p:nvPr userDrawn="1"/>
              </p:nvSpPr>
              <p:spPr bwMode="auto">
                <a:xfrm>
                  <a:off x="4470" y="65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5" name="Freeform 504">
                  <a:extLst>
                    <a:ext uri="{FF2B5EF4-FFF2-40B4-BE49-F238E27FC236}">
                      <a16:creationId xmlns:a16="http://schemas.microsoft.com/office/drawing/2014/main" id="{A03A3AB1-26F2-4B69-9F84-7E4E6E063719}"/>
                    </a:ext>
                  </a:extLst>
                </p:cNvPr>
                <p:cNvSpPr>
                  <a:spLocks/>
                </p:cNvSpPr>
                <p:nvPr userDrawn="1"/>
              </p:nvSpPr>
              <p:spPr bwMode="auto">
                <a:xfrm>
                  <a:off x="4470" y="64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6" name="Oval 505">
                  <a:extLst>
                    <a:ext uri="{FF2B5EF4-FFF2-40B4-BE49-F238E27FC236}">
                      <a16:creationId xmlns:a16="http://schemas.microsoft.com/office/drawing/2014/main" id="{3A9C9089-C056-41D6-8F9D-B059B1216C2D}"/>
                    </a:ext>
                  </a:extLst>
                </p:cNvPr>
                <p:cNvSpPr>
                  <a:spLocks noChangeArrowheads="1"/>
                </p:cNvSpPr>
                <p:nvPr userDrawn="1"/>
              </p:nvSpPr>
              <p:spPr bwMode="auto">
                <a:xfrm>
                  <a:off x="4455" y="653"/>
                  <a:ext cx="1" cy="1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7" name="Freeform 506">
                  <a:extLst>
                    <a:ext uri="{FF2B5EF4-FFF2-40B4-BE49-F238E27FC236}">
                      <a16:creationId xmlns:a16="http://schemas.microsoft.com/office/drawing/2014/main" id="{978A7DA8-BE02-4C05-B816-6152DD17E5DB}"/>
                    </a:ext>
                  </a:extLst>
                </p:cNvPr>
                <p:cNvSpPr>
                  <a:spLocks/>
                </p:cNvSpPr>
                <p:nvPr userDrawn="1"/>
              </p:nvSpPr>
              <p:spPr bwMode="auto">
                <a:xfrm>
                  <a:off x="4485" y="643"/>
                  <a:ext cx="0" cy="10"/>
                </a:xfrm>
                <a:custGeom>
                  <a:avLst/>
                  <a:gdLst>
                    <a:gd name="T0" fmla="*/ 5 h 10"/>
                    <a:gd name="T1" fmla="*/ 10 h 10"/>
                    <a:gd name="T2" fmla="*/ 0 h 10"/>
                    <a:gd name="T3" fmla="*/ 5 h 10"/>
                  </a:gdLst>
                  <a:ahLst/>
                  <a:cxnLst>
                    <a:cxn ang="0">
                      <a:pos x="0" y="T0"/>
                    </a:cxn>
                    <a:cxn ang="0">
                      <a:pos x="0" y="T1"/>
                    </a:cxn>
                    <a:cxn ang="0">
                      <a:pos x="0" y="T2"/>
                    </a:cxn>
                    <a:cxn ang="0">
                      <a:pos x="0" y="T3"/>
                    </a:cxn>
                  </a:cxnLst>
                  <a:rect l="0" t="0" r="r" b="b"/>
                  <a:pathLst>
                    <a:path h="10">
                      <a:moveTo>
                        <a:pt x="0" y="5"/>
                      </a:moveTo>
                      <a:lnTo>
                        <a:pt x="0"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8" name="Freeform 507">
                  <a:extLst>
                    <a:ext uri="{FF2B5EF4-FFF2-40B4-BE49-F238E27FC236}">
                      <a16:creationId xmlns:a16="http://schemas.microsoft.com/office/drawing/2014/main" id="{9B0CB65B-F170-4C9D-B8FC-9320E3B6D6AC}"/>
                    </a:ext>
                  </a:extLst>
                </p:cNvPr>
                <p:cNvSpPr>
                  <a:spLocks/>
                </p:cNvSpPr>
                <p:nvPr userDrawn="1"/>
              </p:nvSpPr>
              <p:spPr bwMode="auto">
                <a:xfrm>
                  <a:off x="4490" y="638"/>
                  <a:ext cx="10" cy="10"/>
                </a:xfrm>
                <a:custGeom>
                  <a:avLst/>
                  <a:gdLst>
                    <a:gd name="T0" fmla="*/ 0 w 2"/>
                    <a:gd name="T1" fmla="*/ 1 h 2"/>
                    <a:gd name="T2" fmla="*/ 1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1" y="2"/>
                      </a:cubicBezTo>
                      <a:cubicBezTo>
                        <a:pt x="2" y="2"/>
                        <a:pt x="2" y="1"/>
                        <a:pt x="2"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9" name="Freeform 508">
                  <a:extLst>
                    <a:ext uri="{FF2B5EF4-FFF2-40B4-BE49-F238E27FC236}">
                      <a16:creationId xmlns:a16="http://schemas.microsoft.com/office/drawing/2014/main" id="{1E590ACD-A980-4176-B2A2-0816D2416E31}"/>
                    </a:ext>
                  </a:extLst>
                </p:cNvPr>
                <p:cNvSpPr>
                  <a:spLocks/>
                </p:cNvSpPr>
                <p:nvPr userDrawn="1"/>
              </p:nvSpPr>
              <p:spPr bwMode="auto">
                <a:xfrm>
                  <a:off x="4500"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0" name="Freeform 509">
                  <a:extLst>
                    <a:ext uri="{FF2B5EF4-FFF2-40B4-BE49-F238E27FC236}">
                      <a16:creationId xmlns:a16="http://schemas.microsoft.com/office/drawing/2014/main" id="{21444511-85E2-49F7-B2E1-4501EFC0EACA}"/>
                    </a:ext>
                  </a:extLst>
                </p:cNvPr>
                <p:cNvSpPr>
                  <a:spLocks/>
                </p:cNvSpPr>
                <p:nvPr userDrawn="1"/>
              </p:nvSpPr>
              <p:spPr bwMode="auto">
                <a:xfrm>
                  <a:off x="4475" y="64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1" name="Freeform 510">
                  <a:extLst>
                    <a:ext uri="{FF2B5EF4-FFF2-40B4-BE49-F238E27FC236}">
                      <a16:creationId xmlns:a16="http://schemas.microsoft.com/office/drawing/2014/main" id="{0C26FBFC-B007-4431-B964-AB791CF8D8FD}"/>
                    </a:ext>
                  </a:extLst>
                </p:cNvPr>
                <p:cNvSpPr>
                  <a:spLocks/>
                </p:cNvSpPr>
                <p:nvPr userDrawn="1"/>
              </p:nvSpPr>
              <p:spPr bwMode="auto">
                <a:xfrm>
                  <a:off x="4480" y="6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2" name="Freeform 511">
                  <a:extLst>
                    <a:ext uri="{FF2B5EF4-FFF2-40B4-BE49-F238E27FC236}">
                      <a16:creationId xmlns:a16="http://schemas.microsoft.com/office/drawing/2014/main" id="{781CE039-CC31-4D0B-A4D1-F0D7EE998F09}"/>
                    </a:ext>
                  </a:extLst>
                </p:cNvPr>
                <p:cNvSpPr>
                  <a:spLocks/>
                </p:cNvSpPr>
                <p:nvPr userDrawn="1"/>
              </p:nvSpPr>
              <p:spPr bwMode="auto">
                <a:xfrm>
                  <a:off x="4475" y="6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3" name="Freeform 512">
                  <a:extLst>
                    <a:ext uri="{FF2B5EF4-FFF2-40B4-BE49-F238E27FC236}">
                      <a16:creationId xmlns:a16="http://schemas.microsoft.com/office/drawing/2014/main" id="{56D08AE8-30DC-40D7-BC1A-BCB3CDF4F2F6}"/>
                    </a:ext>
                  </a:extLst>
                </p:cNvPr>
                <p:cNvSpPr>
                  <a:spLocks/>
                </p:cNvSpPr>
                <p:nvPr userDrawn="1"/>
              </p:nvSpPr>
              <p:spPr bwMode="auto">
                <a:xfrm>
                  <a:off x="4460" y="64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4" name="Freeform 513">
                  <a:extLst>
                    <a:ext uri="{FF2B5EF4-FFF2-40B4-BE49-F238E27FC236}">
                      <a16:creationId xmlns:a16="http://schemas.microsoft.com/office/drawing/2014/main" id="{4DE5E45F-BD65-4C4D-A747-E760A38BE1FB}"/>
                    </a:ext>
                  </a:extLst>
                </p:cNvPr>
                <p:cNvSpPr>
                  <a:spLocks/>
                </p:cNvSpPr>
                <p:nvPr userDrawn="1"/>
              </p:nvSpPr>
              <p:spPr bwMode="auto">
                <a:xfrm>
                  <a:off x="4470" y="64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5" name="Rectangle 514">
                  <a:extLst>
                    <a:ext uri="{FF2B5EF4-FFF2-40B4-BE49-F238E27FC236}">
                      <a16:creationId xmlns:a16="http://schemas.microsoft.com/office/drawing/2014/main" id="{76692193-30F2-4E3C-A4A0-AD95254443D7}"/>
                    </a:ext>
                  </a:extLst>
                </p:cNvPr>
                <p:cNvSpPr>
                  <a:spLocks noChangeArrowheads="1"/>
                </p:cNvSpPr>
                <p:nvPr userDrawn="1"/>
              </p:nvSpPr>
              <p:spPr bwMode="auto">
                <a:xfrm>
                  <a:off x="4475" y="63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6" name="Freeform 515">
                  <a:extLst>
                    <a:ext uri="{FF2B5EF4-FFF2-40B4-BE49-F238E27FC236}">
                      <a16:creationId xmlns:a16="http://schemas.microsoft.com/office/drawing/2014/main" id="{055B4781-2527-46DF-B8FF-07DC9B7B1AB5}"/>
                    </a:ext>
                  </a:extLst>
                </p:cNvPr>
                <p:cNvSpPr>
                  <a:spLocks/>
                </p:cNvSpPr>
                <p:nvPr userDrawn="1"/>
              </p:nvSpPr>
              <p:spPr bwMode="auto">
                <a:xfrm>
                  <a:off x="4490" y="63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7" name="Freeform 516">
                  <a:extLst>
                    <a:ext uri="{FF2B5EF4-FFF2-40B4-BE49-F238E27FC236}">
                      <a16:creationId xmlns:a16="http://schemas.microsoft.com/office/drawing/2014/main" id="{D6A6D696-2D2A-44CE-84BD-F3FF0228A9EC}"/>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8" name="Rectangle 517">
                  <a:extLst>
                    <a:ext uri="{FF2B5EF4-FFF2-40B4-BE49-F238E27FC236}">
                      <a16:creationId xmlns:a16="http://schemas.microsoft.com/office/drawing/2014/main" id="{5A15C6D0-FB49-4929-9778-E157AD12D7B2}"/>
                    </a:ext>
                  </a:extLst>
                </p:cNvPr>
                <p:cNvSpPr>
                  <a:spLocks noChangeArrowheads="1"/>
                </p:cNvSpPr>
                <p:nvPr userDrawn="1"/>
              </p:nvSpPr>
              <p:spPr bwMode="auto">
                <a:xfrm>
                  <a:off x="451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9" name="Freeform 518">
                  <a:extLst>
                    <a:ext uri="{FF2B5EF4-FFF2-40B4-BE49-F238E27FC236}">
                      <a16:creationId xmlns:a16="http://schemas.microsoft.com/office/drawing/2014/main" id="{552C6219-688C-44F1-BAB4-9BC5E39D636F}"/>
                    </a:ext>
                  </a:extLst>
                </p:cNvPr>
                <p:cNvSpPr>
                  <a:spLocks/>
                </p:cNvSpPr>
                <p:nvPr userDrawn="1"/>
              </p:nvSpPr>
              <p:spPr bwMode="auto">
                <a:xfrm>
                  <a:off x="4485" y="633"/>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0" name="Freeform 519">
                  <a:extLst>
                    <a:ext uri="{FF2B5EF4-FFF2-40B4-BE49-F238E27FC236}">
                      <a16:creationId xmlns:a16="http://schemas.microsoft.com/office/drawing/2014/main" id="{E5B9FC65-379A-4EF9-9B06-DB444B76A597}"/>
                    </a:ext>
                  </a:extLst>
                </p:cNvPr>
                <p:cNvSpPr>
                  <a:spLocks/>
                </p:cNvSpPr>
                <p:nvPr userDrawn="1"/>
              </p:nvSpPr>
              <p:spPr bwMode="auto">
                <a:xfrm>
                  <a:off x="4500"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1" name="Freeform 520">
                  <a:extLst>
                    <a:ext uri="{FF2B5EF4-FFF2-40B4-BE49-F238E27FC236}">
                      <a16:creationId xmlns:a16="http://schemas.microsoft.com/office/drawing/2014/main" id="{B80CFC4E-F37D-4EFA-BDF8-ED099E5BCF97}"/>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2" name="Freeform 521">
                  <a:extLst>
                    <a:ext uri="{FF2B5EF4-FFF2-40B4-BE49-F238E27FC236}">
                      <a16:creationId xmlns:a16="http://schemas.microsoft.com/office/drawing/2014/main" id="{1BBBDD51-2608-471C-B5EE-7C37DF97E3B0}"/>
                    </a:ext>
                  </a:extLst>
                </p:cNvPr>
                <p:cNvSpPr>
                  <a:spLocks/>
                </p:cNvSpPr>
                <p:nvPr userDrawn="1"/>
              </p:nvSpPr>
              <p:spPr bwMode="auto">
                <a:xfrm>
                  <a:off x="4485" y="6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3" name="Freeform 522">
                  <a:extLst>
                    <a:ext uri="{FF2B5EF4-FFF2-40B4-BE49-F238E27FC236}">
                      <a16:creationId xmlns:a16="http://schemas.microsoft.com/office/drawing/2014/main" id="{9E0F1298-9C23-43DB-AC78-BAC2618CCADF}"/>
                    </a:ext>
                  </a:extLst>
                </p:cNvPr>
                <p:cNvSpPr>
                  <a:spLocks/>
                </p:cNvSpPr>
                <p:nvPr userDrawn="1"/>
              </p:nvSpPr>
              <p:spPr bwMode="auto">
                <a:xfrm>
                  <a:off x="4495" y="593"/>
                  <a:ext cx="20" cy="30"/>
                </a:xfrm>
                <a:custGeom>
                  <a:avLst/>
                  <a:gdLst>
                    <a:gd name="T0" fmla="*/ 2 w 4"/>
                    <a:gd name="T1" fmla="*/ 0 h 6"/>
                    <a:gd name="T2" fmla="*/ 1 w 4"/>
                    <a:gd name="T3" fmla="*/ 2 h 6"/>
                    <a:gd name="T4" fmla="*/ 3 w 4"/>
                    <a:gd name="T5" fmla="*/ 6 h 6"/>
                    <a:gd name="T6" fmla="*/ 3 w 4"/>
                    <a:gd name="T7" fmla="*/ 5 h 6"/>
                    <a:gd name="T8" fmla="*/ 2 w 4"/>
                    <a:gd name="T9" fmla="*/ 3 h 6"/>
                    <a:gd name="T10" fmla="*/ 3 w 4"/>
                    <a:gd name="T11" fmla="*/ 3 h 6"/>
                    <a:gd name="T12" fmla="*/ 3 w 4"/>
                    <a:gd name="T13" fmla="*/ 0 h 6"/>
                    <a:gd name="T14" fmla="*/ 2 w 4"/>
                    <a:gd name="T15" fmla="*/ 1 h 6"/>
                    <a:gd name="T16" fmla="*/ 2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0"/>
                      </a:moveTo>
                      <a:cubicBezTo>
                        <a:pt x="2" y="1"/>
                        <a:pt x="2" y="2"/>
                        <a:pt x="1" y="2"/>
                      </a:cubicBezTo>
                      <a:cubicBezTo>
                        <a:pt x="0" y="3"/>
                        <a:pt x="2" y="5"/>
                        <a:pt x="3" y="6"/>
                      </a:cubicBezTo>
                      <a:cubicBezTo>
                        <a:pt x="3" y="6"/>
                        <a:pt x="3" y="5"/>
                        <a:pt x="3" y="5"/>
                      </a:cubicBezTo>
                      <a:cubicBezTo>
                        <a:pt x="3" y="4"/>
                        <a:pt x="1" y="4"/>
                        <a:pt x="2" y="3"/>
                      </a:cubicBezTo>
                      <a:cubicBezTo>
                        <a:pt x="2" y="3"/>
                        <a:pt x="2" y="3"/>
                        <a:pt x="3" y="3"/>
                      </a:cubicBezTo>
                      <a:cubicBezTo>
                        <a:pt x="2" y="3"/>
                        <a:pt x="4" y="2"/>
                        <a:pt x="3" y="0"/>
                      </a:cubicBezTo>
                      <a:cubicBezTo>
                        <a:pt x="2" y="1"/>
                        <a:pt x="2" y="1"/>
                        <a:pt x="2"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4" name="Freeform 523">
                  <a:extLst>
                    <a:ext uri="{FF2B5EF4-FFF2-40B4-BE49-F238E27FC236}">
                      <a16:creationId xmlns:a16="http://schemas.microsoft.com/office/drawing/2014/main" id="{D9980A5D-679E-40E4-9B4B-779949A41710}"/>
                    </a:ext>
                  </a:extLst>
                </p:cNvPr>
                <p:cNvSpPr>
                  <a:spLocks/>
                </p:cNvSpPr>
                <p:nvPr userDrawn="1"/>
              </p:nvSpPr>
              <p:spPr bwMode="auto">
                <a:xfrm>
                  <a:off x="4505" y="623"/>
                  <a:ext cx="5" cy="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1" y="1"/>
                      </a:cubicBezTo>
                      <a:cubicBezTo>
                        <a:pt x="1"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5" name="Freeform 524">
                  <a:extLst>
                    <a:ext uri="{FF2B5EF4-FFF2-40B4-BE49-F238E27FC236}">
                      <a16:creationId xmlns:a16="http://schemas.microsoft.com/office/drawing/2014/main" id="{2A42F7B2-3DE7-4D55-B30E-7EEAE9122D83}"/>
                    </a:ext>
                  </a:extLst>
                </p:cNvPr>
                <p:cNvSpPr>
                  <a:spLocks/>
                </p:cNvSpPr>
                <p:nvPr userDrawn="1"/>
              </p:nvSpPr>
              <p:spPr bwMode="auto">
                <a:xfrm>
                  <a:off x="4490" y="618"/>
                  <a:ext cx="15" cy="15"/>
                </a:xfrm>
                <a:custGeom>
                  <a:avLst/>
                  <a:gdLst>
                    <a:gd name="T0" fmla="*/ 1 w 3"/>
                    <a:gd name="T1" fmla="*/ 2 h 3"/>
                    <a:gd name="T2" fmla="*/ 1 w 3"/>
                    <a:gd name="T3" fmla="*/ 0 h 3"/>
                    <a:gd name="T4" fmla="*/ 0 w 3"/>
                    <a:gd name="T5" fmla="*/ 2 h 3"/>
                    <a:gd name="T6" fmla="*/ 1 w 3"/>
                    <a:gd name="T7" fmla="*/ 2 h 3"/>
                    <a:gd name="T8" fmla="*/ 1 w 3"/>
                    <a:gd name="T9" fmla="*/ 3 h 3"/>
                    <a:gd name="T10" fmla="*/ 2 w 3"/>
                    <a:gd name="T11" fmla="*/ 3 h 3"/>
                    <a:gd name="T12" fmla="*/ 2 w 3"/>
                    <a:gd name="T13" fmla="*/ 3 h 3"/>
                    <a:gd name="T14" fmla="*/ 2 w 3"/>
                    <a:gd name="T15" fmla="*/ 3 h 3"/>
                    <a:gd name="T16" fmla="*/ 2 w 3"/>
                    <a:gd name="T17" fmla="*/ 3 h 3"/>
                    <a:gd name="T18" fmla="*/ 2 w 3"/>
                    <a:gd name="T19" fmla="*/ 3 h 3"/>
                    <a:gd name="T20" fmla="*/ 2 w 3"/>
                    <a:gd name="T21" fmla="*/ 2 h 3"/>
                    <a:gd name="T22" fmla="*/ 1 w 3"/>
                    <a:gd name="T23" fmla="*/ 2 h 3"/>
                    <a:gd name="T24" fmla="*/ 2 w 3"/>
                    <a:gd name="T25" fmla="*/ 2 h 3"/>
                    <a:gd name="T26" fmla="*/ 2 w 3"/>
                    <a:gd name="T27" fmla="*/ 3 h 3"/>
                    <a:gd name="T28" fmla="*/ 2 w 3"/>
                    <a:gd name="T29" fmla="*/ 3 h 3"/>
                    <a:gd name="T30" fmla="*/ 3 w 3"/>
                    <a:gd name="T31" fmla="*/ 2 h 3"/>
                    <a:gd name="T32" fmla="*/ 1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1" y="2"/>
                      </a:moveTo>
                      <a:cubicBezTo>
                        <a:pt x="1" y="1"/>
                        <a:pt x="2" y="1"/>
                        <a:pt x="1" y="0"/>
                      </a:cubicBezTo>
                      <a:cubicBezTo>
                        <a:pt x="0" y="1"/>
                        <a:pt x="1" y="1"/>
                        <a:pt x="0" y="2"/>
                      </a:cubicBezTo>
                      <a:cubicBezTo>
                        <a:pt x="1" y="1"/>
                        <a:pt x="0" y="2"/>
                        <a:pt x="1" y="2"/>
                      </a:cubicBezTo>
                      <a:cubicBezTo>
                        <a:pt x="1" y="2"/>
                        <a:pt x="1" y="3"/>
                        <a:pt x="1" y="3"/>
                      </a:cubicBezTo>
                      <a:cubicBezTo>
                        <a:pt x="1" y="3"/>
                        <a:pt x="1" y="3"/>
                        <a:pt x="2" y="3"/>
                      </a:cubicBezTo>
                      <a:cubicBezTo>
                        <a:pt x="2" y="3"/>
                        <a:pt x="2" y="3"/>
                        <a:pt x="2" y="3"/>
                      </a:cubicBezTo>
                      <a:cubicBezTo>
                        <a:pt x="2" y="3"/>
                        <a:pt x="2" y="3"/>
                        <a:pt x="2" y="3"/>
                      </a:cubicBezTo>
                      <a:cubicBezTo>
                        <a:pt x="2" y="3"/>
                        <a:pt x="2" y="3"/>
                        <a:pt x="2" y="3"/>
                      </a:cubicBezTo>
                      <a:cubicBezTo>
                        <a:pt x="2" y="3"/>
                        <a:pt x="1" y="2"/>
                        <a:pt x="2" y="3"/>
                      </a:cubicBezTo>
                      <a:cubicBezTo>
                        <a:pt x="2" y="2"/>
                        <a:pt x="2" y="2"/>
                        <a:pt x="2" y="2"/>
                      </a:cubicBezTo>
                      <a:cubicBezTo>
                        <a:pt x="2" y="2"/>
                        <a:pt x="1" y="2"/>
                        <a:pt x="1" y="2"/>
                      </a:cubicBezTo>
                      <a:cubicBezTo>
                        <a:pt x="2" y="2"/>
                        <a:pt x="2" y="2"/>
                        <a:pt x="2" y="2"/>
                      </a:cubicBezTo>
                      <a:cubicBezTo>
                        <a:pt x="2" y="3"/>
                        <a:pt x="2" y="3"/>
                        <a:pt x="2" y="3"/>
                      </a:cubicBezTo>
                      <a:cubicBezTo>
                        <a:pt x="2" y="3"/>
                        <a:pt x="2" y="3"/>
                        <a:pt x="2" y="3"/>
                      </a:cubicBezTo>
                      <a:cubicBezTo>
                        <a:pt x="3" y="2"/>
                        <a:pt x="3" y="2"/>
                        <a:pt x="3" y="2"/>
                      </a:cubicBezTo>
                      <a:cubicBezTo>
                        <a:pt x="2" y="2"/>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6" name="Freeform 525">
                  <a:extLst>
                    <a:ext uri="{FF2B5EF4-FFF2-40B4-BE49-F238E27FC236}">
                      <a16:creationId xmlns:a16="http://schemas.microsoft.com/office/drawing/2014/main" id="{986D7B28-085F-4612-9169-B93BACDA93FC}"/>
                    </a:ext>
                  </a:extLst>
                </p:cNvPr>
                <p:cNvSpPr>
                  <a:spLocks/>
                </p:cNvSpPr>
                <p:nvPr userDrawn="1"/>
              </p:nvSpPr>
              <p:spPr bwMode="auto">
                <a:xfrm>
                  <a:off x="4455"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7" name="Freeform 526">
                  <a:extLst>
                    <a:ext uri="{FF2B5EF4-FFF2-40B4-BE49-F238E27FC236}">
                      <a16:creationId xmlns:a16="http://schemas.microsoft.com/office/drawing/2014/main" id="{02F43374-70DA-4DC4-8C01-C5ADD9556208}"/>
                    </a:ext>
                  </a:extLst>
                </p:cNvPr>
                <p:cNvSpPr>
                  <a:spLocks/>
                </p:cNvSpPr>
                <p:nvPr userDrawn="1"/>
              </p:nvSpPr>
              <p:spPr bwMode="auto">
                <a:xfrm>
                  <a:off x="4455" y="633"/>
                  <a:ext cx="15" cy="5"/>
                </a:xfrm>
                <a:custGeom>
                  <a:avLst/>
                  <a:gdLst>
                    <a:gd name="T0" fmla="*/ 1 w 3"/>
                    <a:gd name="T1" fmla="*/ 0 h 1"/>
                    <a:gd name="T2" fmla="*/ 1 w 3"/>
                    <a:gd name="T3" fmla="*/ 1 h 1"/>
                    <a:gd name="T4" fmla="*/ 0 w 3"/>
                    <a:gd name="T5" fmla="*/ 0 h 1"/>
                    <a:gd name="T6" fmla="*/ 1 w 3"/>
                    <a:gd name="T7" fmla="*/ 1 h 1"/>
                    <a:gd name="T8" fmla="*/ 1 w 3"/>
                    <a:gd name="T9" fmla="*/ 1 h 1"/>
                    <a:gd name="T10" fmla="*/ 3 w 3"/>
                    <a:gd name="T11" fmla="*/ 1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1"/>
                      </a:cubicBezTo>
                      <a:cubicBezTo>
                        <a:pt x="0" y="1"/>
                        <a:pt x="0" y="0"/>
                        <a:pt x="0" y="0"/>
                      </a:cubicBezTo>
                      <a:cubicBezTo>
                        <a:pt x="0" y="0"/>
                        <a:pt x="0" y="1"/>
                        <a:pt x="1" y="1"/>
                      </a:cubicBezTo>
                      <a:cubicBezTo>
                        <a:pt x="1" y="1"/>
                        <a:pt x="1" y="1"/>
                        <a:pt x="1" y="1"/>
                      </a:cubicBezTo>
                      <a:cubicBezTo>
                        <a:pt x="2" y="1"/>
                        <a:pt x="3" y="1"/>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8" name="Freeform 527">
                  <a:extLst>
                    <a:ext uri="{FF2B5EF4-FFF2-40B4-BE49-F238E27FC236}">
                      <a16:creationId xmlns:a16="http://schemas.microsoft.com/office/drawing/2014/main" id="{FD509026-307F-4911-96F2-26F33B7DB01D}"/>
                    </a:ext>
                  </a:extLst>
                </p:cNvPr>
                <p:cNvSpPr>
                  <a:spLocks/>
                </p:cNvSpPr>
                <p:nvPr userDrawn="1"/>
              </p:nvSpPr>
              <p:spPr bwMode="auto">
                <a:xfrm>
                  <a:off x="4475" y="623"/>
                  <a:ext cx="5" cy="5"/>
                </a:xfrm>
                <a:custGeom>
                  <a:avLst/>
                  <a:gdLst>
                    <a:gd name="T0" fmla="*/ 1 w 1"/>
                    <a:gd name="T1" fmla="*/ 1 h 1"/>
                    <a:gd name="T2" fmla="*/ 1 w 1"/>
                    <a:gd name="T3" fmla="*/ 0 h 1"/>
                    <a:gd name="T4" fmla="*/ 0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9" name="Freeform 528">
                  <a:extLst>
                    <a:ext uri="{FF2B5EF4-FFF2-40B4-BE49-F238E27FC236}">
                      <a16:creationId xmlns:a16="http://schemas.microsoft.com/office/drawing/2014/main" id="{009C8B23-396F-4C8A-BE3E-D9C40B87A588}"/>
                    </a:ext>
                  </a:extLst>
                </p:cNvPr>
                <p:cNvSpPr>
                  <a:spLocks/>
                </p:cNvSpPr>
                <p:nvPr userDrawn="1"/>
              </p:nvSpPr>
              <p:spPr bwMode="auto">
                <a:xfrm>
                  <a:off x="4510" y="623"/>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0" name="Rectangle 529">
                  <a:extLst>
                    <a:ext uri="{FF2B5EF4-FFF2-40B4-BE49-F238E27FC236}">
                      <a16:creationId xmlns:a16="http://schemas.microsoft.com/office/drawing/2014/main" id="{2A44790A-830D-49D7-8286-521EBB4F42DB}"/>
                    </a:ext>
                  </a:extLst>
                </p:cNvPr>
                <p:cNvSpPr>
                  <a:spLocks noChangeArrowheads="1"/>
                </p:cNvSpPr>
                <p:nvPr userDrawn="1"/>
              </p:nvSpPr>
              <p:spPr bwMode="auto">
                <a:xfrm>
                  <a:off x="452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1" name="Freeform 530">
                  <a:extLst>
                    <a:ext uri="{FF2B5EF4-FFF2-40B4-BE49-F238E27FC236}">
                      <a16:creationId xmlns:a16="http://schemas.microsoft.com/office/drawing/2014/main" id="{8C08141D-FDA9-476B-8AD4-9D890038CC69}"/>
                    </a:ext>
                  </a:extLst>
                </p:cNvPr>
                <p:cNvSpPr>
                  <a:spLocks/>
                </p:cNvSpPr>
                <p:nvPr userDrawn="1"/>
              </p:nvSpPr>
              <p:spPr bwMode="auto">
                <a:xfrm>
                  <a:off x="4630" y="92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2" name="Freeform 531">
                  <a:extLst>
                    <a:ext uri="{FF2B5EF4-FFF2-40B4-BE49-F238E27FC236}">
                      <a16:creationId xmlns:a16="http://schemas.microsoft.com/office/drawing/2014/main" id="{D2A819C9-E3D6-45E2-81F0-F720E257C477}"/>
                    </a:ext>
                  </a:extLst>
                </p:cNvPr>
                <p:cNvSpPr>
                  <a:spLocks/>
                </p:cNvSpPr>
                <p:nvPr userDrawn="1"/>
              </p:nvSpPr>
              <p:spPr bwMode="auto">
                <a:xfrm>
                  <a:off x="464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3" name="Freeform 532">
                  <a:extLst>
                    <a:ext uri="{FF2B5EF4-FFF2-40B4-BE49-F238E27FC236}">
                      <a16:creationId xmlns:a16="http://schemas.microsoft.com/office/drawing/2014/main" id="{C3CABAE1-E6C2-4D9B-A298-CF36671654ED}"/>
                    </a:ext>
                  </a:extLst>
                </p:cNvPr>
                <p:cNvSpPr>
                  <a:spLocks/>
                </p:cNvSpPr>
                <p:nvPr userDrawn="1"/>
              </p:nvSpPr>
              <p:spPr bwMode="auto">
                <a:xfrm>
                  <a:off x="4650" y="673"/>
                  <a:ext cx="5" cy="10"/>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2"/>
                        <a:pt x="0"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4" name="Freeform 533">
                  <a:extLst>
                    <a:ext uri="{FF2B5EF4-FFF2-40B4-BE49-F238E27FC236}">
                      <a16:creationId xmlns:a16="http://schemas.microsoft.com/office/drawing/2014/main" id="{03BC18BA-AFBD-4F41-9EFF-DD82469AD79C}"/>
                    </a:ext>
                  </a:extLst>
                </p:cNvPr>
                <p:cNvSpPr>
                  <a:spLocks/>
                </p:cNvSpPr>
                <p:nvPr userDrawn="1"/>
              </p:nvSpPr>
              <p:spPr bwMode="auto">
                <a:xfrm>
                  <a:off x="4679" y="7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5" name="Freeform 534">
                  <a:extLst>
                    <a:ext uri="{FF2B5EF4-FFF2-40B4-BE49-F238E27FC236}">
                      <a16:creationId xmlns:a16="http://schemas.microsoft.com/office/drawing/2014/main" id="{C95B4F6E-F1CC-4691-9602-FDF4DD21E8E1}"/>
                    </a:ext>
                  </a:extLst>
                </p:cNvPr>
                <p:cNvSpPr>
                  <a:spLocks/>
                </p:cNvSpPr>
                <p:nvPr userDrawn="1"/>
              </p:nvSpPr>
              <p:spPr bwMode="auto">
                <a:xfrm>
                  <a:off x="4694" y="80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6" name="Freeform 535">
                  <a:extLst>
                    <a:ext uri="{FF2B5EF4-FFF2-40B4-BE49-F238E27FC236}">
                      <a16:creationId xmlns:a16="http://schemas.microsoft.com/office/drawing/2014/main" id="{8DF45E5A-BFDA-41C0-AA5D-88CCDFCCE789}"/>
                    </a:ext>
                  </a:extLst>
                </p:cNvPr>
                <p:cNvSpPr>
                  <a:spLocks/>
                </p:cNvSpPr>
                <p:nvPr userDrawn="1"/>
              </p:nvSpPr>
              <p:spPr bwMode="auto">
                <a:xfrm>
                  <a:off x="4560" y="97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7" name="Freeform 536">
                  <a:extLst>
                    <a:ext uri="{FF2B5EF4-FFF2-40B4-BE49-F238E27FC236}">
                      <a16:creationId xmlns:a16="http://schemas.microsoft.com/office/drawing/2014/main" id="{9D97399C-00E0-4DED-96F9-AEA52BA5BDEA}"/>
                    </a:ext>
                  </a:extLst>
                </p:cNvPr>
                <p:cNvSpPr>
                  <a:spLocks/>
                </p:cNvSpPr>
                <p:nvPr userDrawn="1"/>
              </p:nvSpPr>
              <p:spPr bwMode="auto">
                <a:xfrm>
                  <a:off x="4585" y="60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8" name="Freeform 537">
                  <a:extLst>
                    <a:ext uri="{FF2B5EF4-FFF2-40B4-BE49-F238E27FC236}">
                      <a16:creationId xmlns:a16="http://schemas.microsoft.com/office/drawing/2014/main" id="{15A43677-2C44-4A24-B570-4F9B885CA261}"/>
                    </a:ext>
                  </a:extLst>
                </p:cNvPr>
                <p:cNvSpPr>
                  <a:spLocks/>
                </p:cNvSpPr>
                <p:nvPr userDrawn="1"/>
              </p:nvSpPr>
              <p:spPr bwMode="auto">
                <a:xfrm>
                  <a:off x="4605"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9" name="Freeform 538">
                  <a:extLst>
                    <a:ext uri="{FF2B5EF4-FFF2-40B4-BE49-F238E27FC236}">
                      <a16:creationId xmlns:a16="http://schemas.microsoft.com/office/drawing/2014/main" id="{9E0148EC-4CA3-4984-AA0A-10B6AB6E45D5}"/>
                    </a:ext>
                  </a:extLst>
                </p:cNvPr>
                <p:cNvSpPr>
                  <a:spLocks/>
                </p:cNvSpPr>
                <p:nvPr userDrawn="1"/>
              </p:nvSpPr>
              <p:spPr bwMode="auto">
                <a:xfrm>
                  <a:off x="4590" y="618"/>
                  <a:ext cx="5" cy="5"/>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0" y="0"/>
                        <a:pt x="0" y="0"/>
                      </a:cubicBezTo>
                      <a:cubicBezTo>
                        <a:pt x="0"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0" name="Freeform 539">
                  <a:extLst>
                    <a:ext uri="{FF2B5EF4-FFF2-40B4-BE49-F238E27FC236}">
                      <a16:creationId xmlns:a16="http://schemas.microsoft.com/office/drawing/2014/main" id="{7EB6BA36-9A94-42D1-BF5A-2C0C7576F267}"/>
                    </a:ext>
                  </a:extLst>
                </p:cNvPr>
                <p:cNvSpPr>
                  <a:spLocks/>
                </p:cNvSpPr>
                <p:nvPr userDrawn="1"/>
              </p:nvSpPr>
              <p:spPr bwMode="auto">
                <a:xfrm>
                  <a:off x="4351" y="80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1" name="Freeform 540">
                  <a:extLst>
                    <a:ext uri="{FF2B5EF4-FFF2-40B4-BE49-F238E27FC236}">
                      <a16:creationId xmlns:a16="http://schemas.microsoft.com/office/drawing/2014/main" id="{484F4FFB-9668-4E08-8A5F-E124D2749807}"/>
                    </a:ext>
                  </a:extLst>
                </p:cNvPr>
                <p:cNvSpPr>
                  <a:spLocks/>
                </p:cNvSpPr>
                <p:nvPr userDrawn="1"/>
              </p:nvSpPr>
              <p:spPr bwMode="auto">
                <a:xfrm>
                  <a:off x="4411" y="7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2" name="Rectangle 541">
                  <a:extLst>
                    <a:ext uri="{FF2B5EF4-FFF2-40B4-BE49-F238E27FC236}">
                      <a16:creationId xmlns:a16="http://schemas.microsoft.com/office/drawing/2014/main" id="{1A5E1FF9-34AF-4C73-ABF4-A3B213CB4420}"/>
                    </a:ext>
                  </a:extLst>
                </p:cNvPr>
                <p:cNvSpPr>
                  <a:spLocks noChangeArrowheads="1"/>
                </p:cNvSpPr>
                <p:nvPr userDrawn="1"/>
              </p:nvSpPr>
              <p:spPr bwMode="auto">
                <a:xfrm>
                  <a:off x="4545" y="61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3" name="Freeform 542">
                  <a:extLst>
                    <a:ext uri="{FF2B5EF4-FFF2-40B4-BE49-F238E27FC236}">
                      <a16:creationId xmlns:a16="http://schemas.microsoft.com/office/drawing/2014/main" id="{E8401E0F-6538-40A9-B175-FE32F72D6BA3}"/>
                    </a:ext>
                  </a:extLst>
                </p:cNvPr>
                <p:cNvSpPr>
                  <a:spLocks/>
                </p:cNvSpPr>
                <p:nvPr userDrawn="1"/>
              </p:nvSpPr>
              <p:spPr bwMode="auto">
                <a:xfrm>
                  <a:off x="4535"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4" name="Freeform 543">
                  <a:extLst>
                    <a:ext uri="{FF2B5EF4-FFF2-40B4-BE49-F238E27FC236}">
                      <a16:creationId xmlns:a16="http://schemas.microsoft.com/office/drawing/2014/main" id="{DE9D6367-4149-4EF6-ABCE-9C5DA3072215}"/>
                    </a:ext>
                  </a:extLst>
                </p:cNvPr>
                <p:cNvSpPr>
                  <a:spLocks/>
                </p:cNvSpPr>
                <p:nvPr userDrawn="1"/>
              </p:nvSpPr>
              <p:spPr bwMode="auto">
                <a:xfrm>
                  <a:off x="462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5" name="Freeform 544">
                  <a:extLst>
                    <a:ext uri="{FF2B5EF4-FFF2-40B4-BE49-F238E27FC236}">
                      <a16:creationId xmlns:a16="http://schemas.microsoft.com/office/drawing/2014/main" id="{30863D5D-D8A8-4F70-8BD9-7FB390F440F1}"/>
                    </a:ext>
                  </a:extLst>
                </p:cNvPr>
                <p:cNvSpPr>
                  <a:spLocks/>
                </p:cNvSpPr>
                <p:nvPr userDrawn="1"/>
              </p:nvSpPr>
              <p:spPr bwMode="auto">
                <a:xfrm>
                  <a:off x="4545"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6" name="Freeform 545">
                  <a:extLst>
                    <a:ext uri="{FF2B5EF4-FFF2-40B4-BE49-F238E27FC236}">
                      <a16:creationId xmlns:a16="http://schemas.microsoft.com/office/drawing/2014/main" id="{9DBA85A9-D2EE-48F5-A099-B9722EF80444}"/>
                    </a:ext>
                  </a:extLst>
                </p:cNvPr>
                <p:cNvSpPr>
                  <a:spLocks/>
                </p:cNvSpPr>
                <p:nvPr userDrawn="1"/>
              </p:nvSpPr>
              <p:spPr bwMode="auto">
                <a:xfrm>
                  <a:off x="4540" y="61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7" name="Freeform 546">
                  <a:extLst>
                    <a:ext uri="{FF2B5EF4-FFF2-40B4-BE49-F238E27FC236}">
                      <a16:creationId xmlns:a16="http://schemas.microsoft.com/office/drawing/2014/main" id="{59A94F2D-7205-42BF-99D5-A4B807C403F9}"/>
                    </a:ext>
                  </a:extLst>
                </p:cNvPr>
                <p:cNvSpPr>
                  <a:spLocks/>
                </p:cNvSpPr>
                <p:nvPr userDrawn="1"/>
              </p:nvSpPr>
              <p:spPr bwMode="auto">
                <a:xfrm>
                  <a:off x="4545" y="6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8" name="Freeform 547">
                  <a:extLst>
                    <a:ext uri="{FF2B5EF4-FFF2-40B4-BE49-F238E27FC236}">
                      <a16:creationId xmlns:a16="http://schemas.microsoft.com/office/drawing/2014/main" id="{11F3FD84-2A5F-4D1E-9961-B6EC9747BA95}"/>
                    </a:ext>
                  </a:extLst>
                </p:cNvPr>
                <p:cNvSpPr>
                  <a:spLocks/>
                </p:cNvSpPr>
                <p:nvPr userDrawn="1"/>
              </p:nvSpPr>
              <p:spPr bwMode="auto">
                <a:xfrm>
                  <a:off x="4426" y="9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9" name="Rectangle 548">
                  <a:extLst>
                    <a:ext uri="{FF2B5EF4-FFF2-40B4-BE49-F238E27FC236}">
                      <a16:creationId xmlns:a16="http://schemas.microsoft.com/office/drawing/2014/main" id="{19C3A93F-BC5A-4304-9D7C-7F05D41B4A2B}"/>
                    </a:ext>
                  </a:extLst>
                </p:cNvPr>
                <p:cNvSpPr>
                  <a:spLocks noChangeArrowheads="1"/>
                </p:cNvSpPr>
                <p:nvPr userDrawn="1"/>
              </p:nvSpPr>
              <p:spPr bwMode="auto">
                <a:xfrm>
                  <a:off x="4709"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0" name="Freeform 549">
                  <a:extLst>
                    <a:ext uri="{FF2B5EF4-FFF2-40B4-BE49-F238E27FC236}">
                      <a16:creationId xmlns:a16="http://schemas.microsoft.com/office/drawing/2014/main" id="{A4438B6B-B7BF-4442-BCD6-DAFBA8E22FD9}"/>
                    </a:ext>
                  </a:extLst>
                </p:cNvPr>
                <p:cNvSpPr>
                  <a:spLocks/>
                </p:cNvSpPr>
                <p:nvPr userDrawn="1"/>
              </p:nvSpPr>
              <p:spPr bwMode="auto">
                <a:xfrm>
                  <a:off x="4699"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1" name="Freeform 550">
                  <a:extLst>
                    <a:ext uri="{FF2B5EF4-FFF2-40B4-BE49-F238E27FC236}">
                      <a16:creationId xmlns:a16="http://schemas.microsoft.com/office/drawing/2014/main" id="{31906553-5E41-42C9-90B4-6862F8931576}"/>
                    </a:ext>
                  </a:extLst>
                </p:cNvPr>
                <p:cNvSpPr>
                  <a:spLocks noEditPoints="1"/>
                </p:cNvSpPr>
                <p:nvPr userDrawn="1"/>
              </p:nvSpPr>
              <p:spPr bwMode="auto">
                <a:xfrm>
                  <a:off x="4351" y="578"/>
                  <a:ext cx="363" cy="404"/>
                </a:xfrm>
                <a:custGeom>
                  <a:avLst/>
                  <a:gdLst>
                    <a:gd name="T0" fmla="*/ 55 w 73"/>
                    <a:gd name="T1" fmla="*/ 72 h 81"/>
                    <a:gd name="T2" fmla="*/ 59 w 73"/>
                    <a:gd name="T3" fmla="*/ 67 h 81"/>
                    <a:gd name="T4" fmla="*/ 61 w 73"/>
                    <a:gd name="T5" fmla="*/ 65 h 81"/>
                    <a:gd name="T6" fmla="*/ 64 w 73"/>
                    <a:gd name="T7" fmla="*/ 60 h 81"/>
                    <a:gd name="T8" fmla="*/ 67 w 73"/>
                    <a:gd name="T9" fmla="*/ 55 h 81"/>
                    <a:gd name="T10" fmla="*/ 67 w 73"/>
                    <a:gd name="T11" fmla="*/ 45 h 81"/>
                    <a:gd name="T12" fmla="*/ 67 w 73"/>
                    <a:gd name="T13" fmla="*/ 45 h 81"/>
                    <a:gd name="T14" fmla="*/ 70 w 73"/>
                    <a:gd name="T15" fmla="*/ 45 h 81"/>
                    <a:gd name="T16" fmla="*/ 71 w 73"/>
                    <a:gd name="T17" fmla="*/ 39 h 81"/>
                    <a:gd name="T18" fmla="*/ 72 w 73"/>
                    <a:gd name="T19" fmla="*/ 33 h 81"/>
                    <a:gd name="T20" fmla="*/ 72 w 73"/>
                    <a:gd name="T21" fmla="*/ 26 h 81"/>
                    <a:gd name="T22" fmla="*/ 70 w 73"/>
                    <a:gd name="T23" fmla="*/ 21 h 81"/>
                    <a:gd name="T24" fmla="*/ 68 w 73"/>
                    <a:gd name="T25" fmla="*/ 15 h 81"/>
                    <a:gd name="T26" fmla="*/ 70 w 73"/>
                    <a:gd name="T27" fmla="*/ 13 h 81"/>
                    <a:gd name="T28" fmla="*/ 63 w 73"/>
                    <a:gd name="T29" fmla="*/ 11 h 81"/>
                    <a:gd name="T30" fmla="*/ 58 w 73"/>
                    <a:gd name="T31" fmla="*/ 11 h 81"/>
                    <a:gd name="T32" fmla="*/ 57 w 73"/>
                    <a:gd name="T33" fmla="*/ 3 h 81"/>
                    <a:gd name="T34" fmla="*/ 50 w 73"/>
                    <a:gd name="T35" fmla="*/ 0 h 81"/>
                    <a:gd name="T36" fmla="*/ 42 w 73"/>
                    <a:gd name="T37" fmla="*/ 2 h 81"/>
                    <a:gd name="T38" fmla="*/ 39 w 73"/>
                    <a:gd name="T39" fmla="*/ 2 h 81"/>
                    <a:gd name="T40" fmla="*/ 36 w 73"/>
                    <a:gd name="T41" fmla="*/ 5 h 81"/>
                    <a:gd name="T42" fmla="*/ 38 w 73"/>
                    <a:gd name="T43" fmla="*/ 7 h 81"/>
                    <a:gd name="T44" fmla="*/ 40 w 73"/>
                    <a:gd name="T45" fmla="*/ 6 h 81"/>
                    <a:gd name="T46" fmla="*/ 45 w 73"/>
                    <a:gd name="T47" fmla="*/ 7 h 81"/>
                    <a:gd name="T48" fmla="*/ 54 w 73"/>
                    <a:gd name="T49" fmla="*/ 12 h 81"/>
                    <a:gd name="T50" fmla="*/ 60 w 73"/>
                    <a:gd name="T51" fmla="*/ 16 h 81"/>
                    <a:gd name="T52" fmla="*/ 61 w 73"/>
                    <a:gd name="T53" fmla="*/ 19 h 81"/>
                    <a:gd name="T54" fmla="*/ 62 w 73"/>
                    <a:gd name="T55" fmla="*/ 22 h 81"/>
                    <a:gd name="T56" fmla="*/ 64 w 73"/>
                    <a:gd name="T57" fmla="*/ 26 h 81"/>
                    <a:gd name="T58" fmla="*/ 64 w 73"/>
                    <a:gd name="T59" fmla="*/ 38 h 81"/>
                    <a:gd name="T60" fmla="*/ 65 w 73"/>
                    <a:gd name="T61" fmla="*/ 43 h 81"/>
                    <a:gd name="T62" fmla="*/ 62 w 73"/>
                    <a:gd name="T63" fmla="*/ 50 h 81"/>
                    <a:gd name="T64" fmla="*/ 59 w 73"/>
                    <a:gd name="T65" fmla="*/ 56 h 81"/>
                    <a:gd name="T66" fmla="*/ 54 w 73"/>
                    <a:gd name="T67" fmla="*/ 61 h 81"/>
                    <a:gd name="T68" fmla="*/ 46 w 73"/>
                    <a:gd name="T69" fmla="*/ 67 h 81"/>
                    <a:gd name="T70" fmla="*/ 40 w 73"/>
                    <a:gd name="T71" fmla="*/ 70 h 81"/>
                    <a:gd name="T72" fmla="*/ 30 w 73"/>
                    <a:gd name="T73" fmla="*/ 75 h 81"/>
                    <a:gd name="T74" fmla="*/ 19 w 73"/>
                    <a:gd name="T75" fmla="*/ 68 h 81"/>
                    <a:gd name="T76" fmla="*/ 17 w 73"/>
                    <a:gd name="T77" fmla="*/ 66 h 81"/>
                    <a:gd name="T78" fmla="*/ 12 w 73"/>
                    <a:gd name="T79" fmla="*/ 60 h 81"/>
                    <a:gd name="T80" fmla="*/ 10 w 73"/>
                    <a:gd name="T81" fmla="*/ 47 h 81"/>
                    <a:gd name="T82" fmla="*/ 12 w 73"/>
                    <a:gd name="T83" fmla="*/ 32 h 81"/>
                    <a:gd name="T84" fmla="*/ 6 w 73"/>
                    <a:gd name="T85" fmla="*/ 27 h 81"/>
                    <a:gd name="T86" fmla="*/ 2 w 73"/>
                    <a:gd name="T87" fmla="*/ 39 h 81"/>
                    <a:gd name="T88" fmla="*/ 2 w 73"/>
                    <a:gd name="T89" fmla="*/ 45 h 81"/>
                    <a:gd name="T90" fmla="*/ 4 w 73"/>
                    <a:gd name="T91" fmla="*/ 55 h 81"/>
                    <a:gd name="T92" fmla="*/ 7 w 73"/>
                    <a:gd name="T93" fmla="*/ 63 h 81"/>
                    <a:gd name="T94" fmla="*/ 12 w 73"/>
                    <a:gd name="T95" fmla="*/ 71 h 81"/>
                    <a:gd name="T96" fmla="*/ 15 w 73"/>
                    <a:gd name="T97" fmla="*/ 73 h 81"/>
                    <a:gd name="T98" fmla="*/ 18 w 73"/>
                    <a:gd name="T99" fmla="*/ 76 h 81"/>
                    <a:gd name="T100" fmla="*/ 23 w 73"/>
                    <a:gd name="T101" fmla="*/ 80 h 81"/>
                    <a:gd name="T102" fmla="*/ 29 w 73"/>
                    <a:gd name="T103" fmla="*/ 79 h 81"/>
                    <a:gd name="T104" fmla="*/ 32 w 73"/>
                    <a:gd name="T105" fmla="*/ 80 h 81"/>
                    <a:gd name="T106" fmla="*/ 36 w 73"/>
                    <a:gd name="T107" fmla="*/ 81 h 81"/>
                    <a:gd name="T108" fmla="*/ 48 w 73"/>
                    <a:gd name="T109" fmla="*/ 77 h 81"/>
                    <a:gd name="T110" fmla="*/ 61 w 73"/>
                    <a:gd name="T111" fmla="*/ 64 h 81"/>
                    <a:gd name="T112" fmla="*/ 42 w 73"/>
                    <a:gd name="T113" fmla="*/ 6 h 81"/>
                    <a:gd name="T114" fmla="*/ 17 w 73"/>
                    <a:gd name="T11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81">
                      <a:moveTo>
                        <a:pt x="51" y="74"/>
                      </a:moveTo>
                      <a:cubicBezTo>
                        <a:pt x="52" y="74"/>
                        <a:pt x="52" y="74"/>
                        <a:pt x="52" y="74"/>
                      </a:cubicBezTo>
                      <a:cubicBezTo>
                        <a:pt x="52" y="76"/>
                        <a:pt x="51" y="76"/>
                        <a:pt x="52" y="76"/>
                      </a:cubicBezTo>
                      <a:cubicBezTo>
                        <a:pt x="51" y="74"/>
                        <a:pt x="56" y="74"/>
                        <a:pt x="54" y="71"/>
                      </a:cubicBezTo>
                      <a:cubicBezTo>
                        <a:pt x="55" y="71"/>
                        <a:pt x="55" y="71"/>
                        <a:pt x="55" y="71"/>
                      </a:cubicBezTo>
                      <a:cubicBezTo>
                        <a:pt x="55" y="71"/>
                        <a:pt x="55" y="72"/>
                        <a:pt x="55" y="72"/>
                      </a:cubicBezTo>
                      <a:cubicBezTo>
                        <a:pt x="56" y="72"/>
                        <a:pt x="54" y="70"/>
                        <a:pt x="56" y="69"/>
                      </a:cubicBezTo>
                      <a:cubicBezTo>
                        <a:pt x="56" y="69"/>
                        <a:pt x="57" y="69"/>
                        <a:pt x="57" y="69"/>
                      </a:cubicBezTo>
                      <a:cubicBezTo>
                        <a:pt x="57" y="68"/>
                        <a:pt x="57" y="68"/>
                        <a:pt x="57" y="68"/>
                      </a:cubicBezTo>
                      <a:cubicBezTo>
                        <a:pt x="57" y="68"/>
                        <a:pt x="58" y="68"/>
                        <a:pt x="57" y="68"/>
                      </a:cubicBezTo>
                      <a:cubicBezTo>
                        <a:pt x="58" y="67"/>
                        <a:pt x="58" y="67"/>
                        <a:pt x="58" y="67"/>
                      </a:cubicBezTo>
                      <a:cubicBezTo>
                        <a:pt x="59" y="67"/>
                        <a:pt x="59" y="67"/>
                        <a:pt x="59" y="67"/>
                      </a:cubicBezTo>
                      <a:cubicBezTo>
                        <a:pt x="58" y="66"/>
                        <a:pt x="58" y="65"/>
                        <a:pt x="58" y="65"/>
                      </a:cubicBezTo>
                      <a:cubicBezTo>
                        <a:pt x="59" y="65"/>
                        <a:pt x="58" y="65"/>
                        <a:pt x="59" y="65"/>
                      </a:cubicBezTo>
                      <a:cubicBezTo>
                        <a:pt x="59" y="64"/>
                        <a:pt x="59" y="64"/>
                        <a:pt x="59" y="64"/>
                      </a:cubicBezTo>
                      <a:cubicBezTo>
                        <a:pt x="60" y="64"/>
                        <a:pt x="60" y="65"/>
                        <a:pt x="59" y="66"/>
                      </a:cubicBezTo>
                      <a:cubicBezTo>
                        <a:pt x="62" y="67"/>
                        <a:pt x="59" y="65"/>
                        <a:pt x="62" y="64"/>
                      </a:cubicBezTo>
                      <a:cubicBezTo>
                        <a:pt x="61" y="65"/>
                        <a:pt x="61" y="65"/>
                        <a:pt x="61" y="65"/>
                      </a:cubicBezTo>
                      <a:cubicBezTo>
                        <a:pt x="63" y="66"/>
                        <a:pt x="63" y="65"/>
                        <a:pt x="65" y="64"/>
                      </a:cubicBezTo>
                      <a:cubicBezTo>
                        <a:pt x="64" y="64"/>
                        <a:pt x="61" y="65"/>
                        <a:pt x="61" y="63"/>
                      </a:cubicBezTo>
                      <a:cubicBezTo>
                        <a:pt x="62" y="63"/>
                        <a:pt x="62" y="63"/>
                        <a:pt x="62" y="62"/>
                      </a:cubicBezTo>
                      <a:cubicBezTo>
                        <a:pt x="63" y="63"/>
                        <a:pt x="63" y="62"/>
                        <a:pt x="63" y="62"/>
                      </a:cubicBezTo>
                      <a:cubicBezTo>
                        <a:pt x="64" y="62"/>
                        <a:pt x="64" y="62"/>
                        <a:pt x="64" y="62"/>
                      </a:cubicBezTo>
                      <a:cubicBezTo>
                        <a:pt x="65" y="61"/>
                        <a:pt x="64" y="61"/>
                        <a:pt x="64" y="60"/>
                      </a:cubicBezTo>
                      <a:cubicBezTo>
                        <a:pt x="64" y="60"/>
                        <a:pt x="65" y="60"/>
                        <a:pt x="66" y="60"/>
                      </a:cubicBezTo>
                      <a:cubicBezTo>
                        <a:pt x="67" y="59"/>
                        <a:pt x="64" y="60"/>
                        <a:pt x="65" y="59"/>
                      </a:cubicBezTo>
                      <a:cubicBezTo>
                        <a:pt x="66" y="58"/>
                        <a:pt x="66" y="57"/>
                        <a:pt x="66" y="55"/>
                      </a:cubicBezTo>
                      <a:cubicBezTo>
                        <a:pt x="67" y="55"/>
                        <a:pt x="67" y="56"/>
                        <a:pt x="67" y="56"/>
                      </a:cubicBezTo>
                      <a:cubicBezTo>
                        <a:pt x="67" y="55"/>
                        <a:pt x="67" y="55"/>
                        <a:pt x="67" y="55"/>
                      </a:cubicBezTo>
                      <a:cubicBezTo>
                        <a:pt x="67" y="54"/>
                        <a:pt x="67" y="55"/>
                        <a:pt x="67" y="55"/>
                      </a:cubicBezTo>
                      <a:cubicBezTo>
                        <a:pt x="67" y="54"/>
                        <a:pt x="66" y="54"/>
                        <a:pt x="66" y="53"/>
                      </a:cubicBezTo>
                      <a:cubicBezTo>
                        <a:pt x="65" y="52"/>
                        <a:pt x="69" y="52"/>
                        <a:pt x="68" y="50"/>
                      </a:cubicBezTo>
                      <a:cubicBezTo>
                        <a:pt x="68" y="50"/>
                        <a:pt x="69" y="51"/>
                        <a:pt x="69" y="51"/>
                      </a:cubicBezTo>
                      <a:cubicBezTo>
                        <a:pt x="69" y="49"/>
                        <a:pt x="69" y="49"/>
                        <a:pt x="68" y="48"/>
                      </a:cubicBezTo>
                      <a:cubicBezTo>
                        <a:pt x="69" y="47"/>
                        <a:pt x="69" y="47"/>
                        <a:pt x="69" y="47"/>
                      </a:cubicBezTo>
                      <a:cubicBezTo>
                        <a:pt x="68" y="47"/>
                        <a:pt x="67" y="46"/>
                        <a:pt x="67" y="45"/>
                      </a:cubicBezTo>
                      <a:cubicBezTo>
                        <a:pt x="66" y="45"/>
                        <a:pt x="66" y="45"/>
                        <a:pt x="65" y="45"/>
                      </a:cubicBezTo>
                      <a:cubicBezTo>
                        <a:pt x="65" y="44"/>
                        <a:pt x="65" y="44"/>
                        <a:pt x="65" y="44"/>
                      </a:cubicBezTo>
                      <a:cubicBezTo>
                        <a:pt x="65" y="44"/>
                        <a:pt x="66" y="44"/>
                        <a:pt x="66" y="44"/>
                      </a:cubicBezTo>
                      <a:cubicBezTo>
                        <a:pt x="66" y="44"/>
                        <a:pt x="66" y="44"/>
                        <a:pt x="66" y="44"/>
                      </a:cubicBezTo>
                      <a:cubicBezTo>
                        <a:pt x="67" y="43"/>
                        <a:pt x="67" y="44"/>
                        <a:pt x="68" y="44"/>
                      </a:cubicBezTo>
                      <a:cubicBezTo>
                        <a:pt x="68" y="45"/>
                        <a:pt x="67" y="45"/>
                        <a:pt x="67" y="45"/>
                      </a:cubicBezTo>
                      <a:cubicBezTo>
                        <a:pt x="68" y="45"/>
                        <a:pt x="68" y="46"/>
                        <a:pt x="69" y="46"/>
                      </a:cubicBezTo>
                      <a:cubicBezTo>
                        <a:pt x="69" y="46"/>
                        <a:pt x="69" y="46"/>
                        <a:pt x="69" y="45"/>
                      </a:cubicBezTo>
                      <a:cubicBezTo>
                        <a:pt x="69" y="46"/>
                        <a:pt x="69" y="46"/>
                        <a:pt x="69" y="46"/>
                      </a:cubicBezTo>
                      <a:cubicBezTo>
                        <a:pt x="69" y="46"/>
                        <a:pt x="69" y="45"/>
                        <a:pt x="69" y="45"/>
                      </a:cubicBezTo>
                      <a:cubicBezTo>
                        <a:pt x="70" y="45"/>
                        <a:pt x="70" y="45"/>
                        <a:pt x="70" y="45"/>
                      </a:cubicBezTo>
                      <a:cubicBezTo>
                        <a:pt x="70" y="45"/>
                        <a:pt x="70" y="45"/>
                        <a:pt x="70" y="45"/>
                      </a:cubicBezTo>
                      <a:cubicBezTo>
                        <a:pt x="71" y="43"/>
                        <a:pt x="71" y="43"/>
                        <a:pt x="71" y="43"/>
                      </a:cubicBezTo>
                      <a:cubicBezTo>
                        <a:pt x="70" y="42"/>
                        <a:pt x="68" y="40"/>
                        <a:pt x="68" y="38"/>
                      </a:cubicBezTo>
                      <a:cubicBezTo>
                        <a:pt x="69" y="38"/>
                        <a:pt x="70" y="38"/>
                        <a:pt x="71" y="38"/>
                      </a:cubicBezTo>
                      <a:cubicBezTo>
                        <a:pt x="70" y="39"/>
                        <a:pt x="71" y="40"/>
                        <a:pt x="71" y="41"/>
                      </a:cubicBezTo>
                      <a:cubicBezTo>
                        <a:pt x="71" y="41"/>
                        <a:pt x="72" y="41"/>
                        <a:pt x="72" y="41"/>
                      </a:cubicBezTo>
                      <a:cubicBezTo>
                        <a:pt x="71" y="39"/>
                        <a:pt x="71" y="39"/>
                        <a:pt x="71" y="39"/>
                      </a:cubicBezTo>
                      <a:cubicBezTo>
                        <a:pt x="72" y="39"/>
                        <a:pt x="72" y="39"/>
                        <a:pt x="72" y="38"/>
                      </a:cubicBezTo>
                      <a:cubicBezTo>
                        <a:pt x="70" y="38"/>
                        <a:pt x="71" y="36"/>
                        <a:pt x="71" y="35"/>
                      </a:cubicBezTo>
                      <a:cubicBezTo>
                        <a:pt x="71" y="35"/>
                        <a:pt x="72" y="36"/>
                        <a:pt x="72" y="37"/>
                      </a:cubicBezTo>
                      <a:cubicBezTo>
                        <a:pt x="73" y="36"/>
                        <a:pt x="69" y="35"/>
                        <a:pt x="71" y="34"/>
                      </a:cubicBezTo>
                      <a:cubicBezTo>
                        <a:pt x="71" y="34"/>
                        <a:pt x="71" y="34"/>
                        <a:pt x="71" y="35"/>
                      </a:cubicBezTo>
                      <a:cubicBezTo>
                        <a:pt x="71" y="34"/>
                        <a:pt x="71" y="33"/>
                        <a:pt x="72" y="33"/>
                      </a:cubicBezTo>
                      <a:cubicBezTo>
                        <a:pt x="72" y="33"/>
                        <a:pt x="72" y="33"/>
                        <a:pt x="72" y="33"/>
                      </a:cubicBezTo>
                      <a:cubicBezTo>
                        <a:pt x="72" y="31"/>
                        <a:pt x="72" y="28"/>
                        <a:pt x="70" y="28"/>
                      </a:cubicBezTo>
                      <a:cubicBezTo>
                        <a:pt x="70" y="28"/>
                        <a:pt x="72" y="28"/>
                        <a:pt x="72" y="28"/>
                      </a:cubicBezTo>
                      <a:cubicBezTo>
                        <a:pt x="72" y="28"/>
                        <a:pt x="71" y="27"/>
                        <a:pt x="69" y="27"/>
                      </a:cubicBezTo>
                      <a:cubicBezTo>
                        <a:pt x="68" y="26"/>
                        <a:pt x="66" y="26"/>
                        <a:pt x="66" y="26"/>
                      </a:cubicBezTo>
                      <a:cubicBezTo>
                        <a:pt x="68" y="26"/>
                        <a:pt x="71" y="24"/>
                        <a:pt x="72" y="26"/>
                      </a:cubicBezTo>
                      <a:cubicBezTo>
                        <a:pt x="72" y="25"/>
                        <a:pt x="72" y="25"/>
                        <a:pt x="72" y="24"/>
                      </a:cubicBezTo>
                      <a:cubicBezTo>
                        <a:pt x="71" y="24"/>
                        <a:pt x="70" y="25"/>
                        <a:pt x="69" y="25"/>
                      </a:cubicBezTo>
                      <a:cubicBezTo>
                        <a:pt x="71" y="23"/>
                        <a:pt x="70" y="24"/>
                        <a:pt x="71" y="22"/>
                      </a:cubicBezTo>
                      <a:cubicBezTo>
                        <a:pt x="71" y="23"/>
                        <a:pt x="69" y="23"/>
                        <a:pt x="69" y="22"/>
                      </a:cubicBezTo>
                      <a:cubicBezTo>
                        <a:pt x="69" y="22"/>
                        <a:pt x="71" y="22"/>
                        <a:pt x="71" y="22"/>
                      </a:cubicBezTo>
                      <a:cubicBezTo>
                        <a:pt x="71" y="22"/>
                        <a:pt x="70" y="21"/>
                        <a:pt x="70" y="21"/>
                      </a:cubicBezTo>
                      <a:cubicBezTo>
                        <a:pt x="69" y="21"/>
                        <a:pt x="68" y="21"/>
                        <a:pt x="68" y="21"/>
                      </a:cubicBezTo>
                      <a:cubicBezTo>
                        <a:pt x="69" y="21"/>
                        <a:pt x="70" y="20"/>
                        <a:pt x="71" y="20"/>
                      </a:cubicBezTo>
                      <a:cubicBezTo>
                        <a:pt x="70" y="20"/>
                        <a:pt x="71" y="18"/>
                        <a:pt x="70" y="18"/>
                      </a:cubicBezTo>
                      <a:cubicBezTo>
                        <a:pt x="70" y="19"/>
                        <a:pt x="70" y="19"/>
                        <a:pt x="70" y="19"/>
                      </a:cubicBezTo>
                      <a:cubicBezTo>
                        <a:pt x="69" y="17"/>
                        <a:pt x="66" y="18"/>
                        <a:pt x="66" y="17"/>
                      </a:cubicBezTo>
                      <a:cubicBezTo>
                        <a:pt x="66" y="17"/>
                        <a:pt x="69" y="16"/>
                        <a:pt x="68" y="15"/>
                      </a:cubicBezTo>
                      <a:cubicBezTo>
                        <a:pt x="67" y="15"/>
                        <a:pt x="63" y="16"/>
                        <a:pt x="61" y="15"/>
                      </a:cubicBezTo>
                      <a:cubicBezTo>
                        <a:pt x="62" y="15"/>
                        <a:pt x="62" y="15"/>
                        <a:pt x="62" y="15"/>
                      </a:cubicBezTo>
                      <a:cubicBezTo>
                        <a:pt x="60" y="14"/>
                        <a:pt x="60" y="14"/>
                        <a:pt x="60" y="14"/>
                      </a:cubicBezTo>
                      <a:cubicBezTo>
                        <a:pt x="62" y="14"/>
                        <a:pt x="66" y="13"/>
                        <a:pt x="68" y="14"/>
                      </a:cubicBezTo>
                      <a:cubicBezTo>
                        <a:pt x="68" y="13"/>
                        <a:pt x="69" y="13"/>
                        <a:pt x="68" y="13"/>
                      </a:cubicBezTo>
                      <a:cubicBezTo>
                        <a:pt x="69" y="12"/>
                        <a:pt x="69" y="13"/>
                        <a:pt x="70" y="13"/>
                      </a:cubicBezTo>
                      <a:cubicBezTo>
                        <a:pt x="70" y="13"/>
                        <a:pt x="69" y="12"/>
                        <a:pt x="69" y="12"/>
                      </a:cubicBezTo>
                      <a:cubicBezTo>
                        <a:pt x="69" y="11"/>
                        <a:pt x="69" y="10"/>
                        <a:pt x="69" y="10"/>
                      </a:cubicBezTo>
                      <a:cubicBezTo>
                        <a:pt x="67" y="11"/>
                        <a:pt x="66" y="9"/>
                        <a:pt x="65" y="10"/>
                      </a:cubicBezTo>
                      <a:cubicBezTo>
                        <a:pt x="65" y="10"/>
                        <a:pt x="66" y="11"/>
                        <a:pt x="67" y="11"/>
                      </a:cubicBezTo>
                      <a:cubicBezTo>
                        <a:pt x="67" y="11"/>
                        <a:pt x="68" y="12"/>
                        <a:pt x="68" y="12"/>
                      </a:cubicBezTo>
                      <a:cubicBezTo>
                        <a:pt x="67" y="12"/>
                        <a:pt x="64" y="12"/>
                        <a:pt x="63" y="11"/>
                      </a:cubicBezTo>
                      <a:cubicBezTo>
                        <a:pt x="64" y="10"/>
                        <a:pt x="65" y="10"/>
                        <a:pt x="66" y="10"/>
                      </a:cubicBezTo>
                      <a:cubicBezTo>
                        <a:pt x="65" y="10"/>
                        <a:pt x="64" y="9"/>
                        <a:pt x="64" y="8"/>
                      </a:cubicBezTo>
                      <a:cubicBezTo>
                        <a:pt x="65" y="9"/>
                        <a:pt x="65" y="9"/>
                        <a:pt x="65" y="9"/>
                      </a:cubicBezTo>
                      <a:cubicBezTo>
                        <a:pt x="65" y="7"/>
                        <a:pt x="63" y="8"/>
                        <a:pt x="63" y="7"/>
                      </a:cubicBezTo>
                      <a:cubicBezTo>
                        <a:pt x="63" y="6"/>
                        <a:pt x="63" y="5"/>
                        <a:pt x="63" y="5"/>
                      </a:cubicBezTo>
                      <a:cubicBezTo>
                        <a:pt x="62" y="7"/>
                        <a:pt x="59" y="10"/>
                        <a:pt x="58" y="11"/>
                      </a:cubicBezTo>
                      <a:cubicBezTo>
                        <a:pt x="58" y="11"/>
                        <a:pt x="58" y="8"/>
                        <a:pt x="58" y="8"/>
                      </a:cubicBezTo>
                      <a:cubicBezTo>
                        <a:pt x="58" y="6"/>
                        <a:pt x="60" y="6"/>
                        <a:pt x="61" y="5"/>
                      </a:cubicBezTo>
                      <a:cubicBezTo>
                        <a:pt x="60" y="5"/>
                        <a:pt x="60" y="5"/>
                        <a:pt x="60" y="5"/>
                      </a:cubicBezTo>
                      <a:cubicBezTo>
                        <a:pt x="59" y="5"/>
                        <a:pt x="60" y="4"/>
                        <a:pt x="60" y="4"/>
                      </a:cubicBezTo>
                      <a:cubicBezTo>
                        <a:pt x="59" y="5"/>
                        <a:pt x="58" y="3"/>
                        <a:pt x="58" y="5"/>
                      </a:cubicBezTo>
                      <a:cubicBezTo>
                        <a:pt x="58" y="4"/>
                        <a:pt x="58" y="4"/>
                        <a:pt x="57" y="3"/>
                      </a:cubicBezTo>
                      <a:cubicBezTo>
                        <a:pt x="57" y="4"/>
                        <a:pt x="55" y="5"/>
                        <a:pt x="54" y="5"/>
                      </a:cubicBezTo>
                      <a:cubicBezTo>
                        <a:pt x="54" y="5"/>
                        <a:pt x="54" y="5"/>
                        <a:pt x="54" y="4"/>
                      </a:cubicBezTo>
                      <a:cubicBezTo>
                        <a:pt x="53" y="3"/>
                        <a:pt x="52" y="3"/>
                        <a:pt x="51" y="2"/>
                      </a:cubicBezTo>
                      <a:cubicBezTo>
                        <a:pt x="51" y="2"/>
                        <a:pt x="50" y="1"/>
                        <a:pt x="50" y="1"/>
                      </a:cubicBezTo>
                      <a:cubicBezTo>
                        <a:pt x="50" y="1"/>
                        <a:pt x="50" y="1"/>
                        <a:pt x="49" y="1"/>
                      </a:cubicBezTo>
                      <a:cubicBezTo>
                        <a:pt x="49" y="0"/>
                        <a:pt x="50" y="1"/>
                        <a:pt x="50" y="0"/>
                      </a:cubicBezTo>
                      <a:cubicBezTo>
                        <a:pt x="50" y="0"/>
                        <a:pt x="48" y="0"/>
                        <a:pt x="48" y="1"/>
                      </a:cubicBezTo>
                      <a:cubicBezTo>
                        <a:pt x="48" y="2"/>
                        <a:pt x="49" y="1"/>
                        <a:pt x="50" y="1"/>
                      </a:cubicBezTo>
                      <a:cubicBezTo>
                        <a:pt x="50" y="3"/>
                        <a:pt x="48" y="4"/>
                        <a:pt x="46" y="5"/>
                      </a:cubicBezTo>
                      <a:cubicBezTo>
                        <a:pt x="45" y="5"/>
                        <a:pt x="46" y="3"/>
                        <a:pt x="46" y="4"/>
                      </a:cubicBezTo>
                      <a:cubicBezTo>
                        <a:pt x="44" y="3"/>
                        <a:pt x="44" y="6"/>
                        <a:pt x="42" y="5"/>
                      </a:cubicBezTo>
                      <a:cubicBezTo>
                        <a:pt x="41" y="4"/>
                        <a:pt x="42" y="3"/>
                        <a:pt x="42" y="2"/>
                      </a:cubicBezTo>
                      <a:cubicBezTo>
                        <a:pt x="43" y="2"/>
                        <a:pt x="43" y="3"/>
                        <a:pt x="44" y="3"/>
                      </a:cubicBezTo>
                      <a:cubicBezTo>
                        <a:pt x="43" y="2"/>
                        <a:pt x="43" y="2"/>
                        <a:pt x="43" y="2"/>
                      </a:cubicBezTo>
                      <a:cubicBezTo>
                        <a:pt x="44" y="2"/>
                        <a:pt x="44" y="2"/>
                        <a:pt x="45" y="2"/>
                      </a:cubicBezTo>
                      <a:cubicBezTo>
                        <a:pt x="44" y="1"/>
                        <a:pt x="41" y="2"/>
                        <a:pt x="39" y="1"/>
                      </a:cubicBezTo>
                      <a:cubicBezTo>
                        <a:pt x="38" y="2"/>
                        <a:pt x="38" y="2"/>
                        <a:pt x="38" y="2"/>
                      </a:cubicBezTo>
                      <a:cubicBezTo>
                        <a:pt x="39" y="2"/>
                        <a:pt x="39" y="2"/>
                        <a:pt x="39" y="2"/>
                      </a:cubicBezTo>
                      <a:cubicBezTo>
                        <a:pt x="39" y="3"/>
                        <a:pt x="38" y="4"/>
                        <a:pt x="39" y="4"/>
                      </a:cubicBezTo>
                      <a:cubicBezTo>
                        <a:pt x="38" y="5"/>
                        <a:pt x="37" y="6"/>
                        <a:pt x="36" y="5"/>
                      </a:cubicBezTo>
                      <a:cubicBezTo>
                        <a:pt x="36" y="4"/>
                        <a:pt x="36" y="4"/>
                        <a:pt x="36" y="4"/>
                      </a:cubicBezTo>
                      <a:cubicBezTo>
                        <a:pt x="36" y="5"/>
                        <a:pt x="37" y="5"/>
                        <a:pt x="37" y="4"/>
                      </a:cubicBezTo>
                      <a:cubicBezTo>
                        <a:pt x="37" y="5"/>
                        <a:pt x="35" y="3"/>
                        <a:pt x="35" y="5"/>
                      </a:cubicBezTo>
                      <a:cubicBezTo>
                        <a:pt x="36" y="5"/>
                        <a:pt x="36" y="5"/>
                        <a:pt x="36" y="5"/>
                      </a:cubicBezTo>
                      <a:cubicBezTo>
                        <a:pt x="35" y="6"/>
                        <a:pt x="35" y="8"/>
                        <a:pt x="34" y="8"/>
                      </a:cubicBezTo>
                      <a:cubicBezTo>
                        <a:pt x="35" y="9"/>
                        <a:pt x="34" y="8"/>
                        <a:pt x="35" y="9"/>
                      </a:cubicBezTo>
                      <a:cubicBezTo>
                        <a:pt x="34" y="7"/>
                        <a:pt x="37" y="8"/>
                        <a:pt x="36" y="7"/>
                      </a:cubicBezTo>
                      <a:cubicBezTo>
                        <a:pt x="37" y="8"/>
                        <a:pt x="37" y="7"/>
                        <a:pt x="38" y="8"/>
                      </a:cubicBezTo>
                      <a:cubicBezTo>
                        <a:pt x="38" y="8"/>
                        <a:pt x="38" y="7"/>
                        <a:pt x="38" y="8"/>
                      </a:cubicBezTo>
                      <a:cubicBezTo>
                        <a:pt x="38" y="7"/>
                        <a:pt x="38" y="7"/>
                        <a:pt x="38" y="7"/>
                      </a:cubicBezTo>
                      <a:cubicBezTo>
                        <a:pt x="39" y="7"/>
                        <a:pt x="39" y="7"/>
                        <a:pt x="39" y="7"/>
                      </a:cubicBezTo>
                      <a:cubicBezTo>
                        <a:pt x="38" y="7"/>
                        <a:pt x="38" y="7"/>
                        <a:pt x="38" y="7"/>
                      </a:cubicBezTo>
                      <a:cubicBezTo>
                        <a:pt x="39" y="7"/>
                        <a:pt x="39" y="7"/>
                        <a:pt x="38" y="7"/>
                      </a:cubicBezTo>
                      <a:cubicBezTo>
                        <a:pt x="38" y="7"/>
                        <a:pt x="38" y="7"/>
                        <a:pt x="38" y="7"/>
                      </a:cubicBezTo>
                      <a:cubicBezTo>
                        <a:pt x="38" y="6"/>
                        <a:pt x="39" y="5"/>
                        <a:pt x="40" y="5"/>
                      </a:cubicBezTo>
                      <a:cubicBezTo>
                        <a:pt x="40" y="5"/>
                        <a:pt x="40" y="5"/>
                        <a:pt x="40" y="6"/>
                      </a:cubicBezTo>
                      <a:cubicBezTo>
                        <a:pt x="40" y="5"/>
                        <a:pt x="40" y="5"/>
                        <a:pt x="40" y="5"/>
                      </a:cubicBezTo>
                      <a:cubicBezTo>
                        <a:pt x="40" y="6"/>
                        <a:pt x="42" y="6"/>
                        <a:pt x="41" y="7"/>
                      </a:cubicBezTo>
                      <a:cubicBezTo>
                        <a:pt x="41" y="7"/>
                        <a:pt x="41" y="7"/>
                        <a:pt x="41" y="7"/>
                      </a:cubicBezTo>
                      <a:cubicBezTo>
                        <a:pt x="42" y="7"/>
                        <a:pt x="43" y="8"/>
                        <a:pt x="43" y="7"/>
                      </a:cubicBezTo>
                      <a:cubicBezTo>
                        <a:pt x="43" y="8"/>
                        <a:pt x="44" y="6"/>
                        <a:pt x="44" y="7"/>
                      </a:cubicBezTo>
                      <a:cubicBezTo>
                        <a:pt x="44" y="7"/>
                        <a:pt x="45" y="7"/>
                        <a:pt x="45" y="7"/>
                      </a:cubicBezTo>
                      <a:cubicBezTo>
                        <a:pt x="45" y="7"/>
                        <a:pt x="45" y="7"/>
                        <a:pt x="45" y="7"/>
                      </a:cubicBezTo>
                      <a:cubicBezTo>
                        <a:pt x="46" y="7"/>
                        <a:pt x="48" y="6"/>
                        <a:pt x="49" y="8"/>
                      </a:cubicBezTo>
                      <a:cubicBezTo>
                        <a:pt x="49" y="8"/>
                        <a:pt x="50" y="8"/>
                        <a:pt x="50" y="8"/>
                      </a:cubicBezTo>
                      <a:cubicBezTo>
                        <a:pt x="50" y="9"/>
                        <a:pt x="50" y="9"/>
                        <a:pt x="50" y="9"/>
                      </a:cubicBezTo>
                      <a:cubicBezTo>
                        <a:pt x="51" y="9"/>
                        <a:pt x="51" y="10"/>
                        <a:pt x="52" y="10"/>
                      </a:cubicBezTo>
                      <a:cubicBezTo>
                        <a:pt x="51" y="12"/>
                        <a:pt x="54" y="12"/>
                        <a:pt x="54" y="12"/>
                      </a:cubicBezTo>
                      <a:cubicBezTo>
                        <a:pt x="55" y="12"/>
                        <a:pt x="55" y="12"/>
                        <a:pt x="55" y="12"/>
                      </a:cubicBezTo>
                      <a:cubicBezTo>
                        <a:pt x="55" y="12"/>
                        <a:pt x="56" y="12"/>
                        <a:pt x="57" y="13"/>
                      </a:cubicBezTo>
                      <a:cubicBezTo>
                        <a:pt x="58" y="12"/>
                        <a:pt x="58" y="12"/>
                        <a:pt x="58" y="12"/>
                      </a:cubicBezTo>
                      <a:cubicBezTo>
                        <a:pt x="59" y="12"/>
                        <a:pt x="58" y="14"/>
                        <a:pt x="59" y="15"/>
                      </a:cubicBezTo>
                      <a:cubicBezTo>
                        <a:pt x="59" y="15"/>
                        <a:pt x="59" y="15"/>
                        <a:pt x="59" y="14"/>
                      </a:cubicBezTo>
                      <a:cubicBezTo>
                        <a:pt x="58" y="16"/>
                        <a:pt x="59" y="16"/>
                        <a:pt x="60" y="16"/>
                      </a:cubicBezTo>
                      <a:cubicBezTo>
                        <a:pt x="61" y="17"/>
                        <a:pt x="61" y="17"/>
                        <a:pt x="61" y="18"/>
                      </a:cubicBezTo>
                      <a:cubicBezTo>
                        <a:pt x="61" y="18"/>
                        <a:pt x="61" y="18"/>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2" y="19"/>
                        <a:pt x="62" y="20"/>
                      </a:cubicBezTo>
                      <a:cubicBezTo>
                        <a:pt x="61" y="20"/>
                        <a:pt x="61" y="20"/>
                        <a:pt x="61" y="20"/>
                      </a:cubicBezTo>
                      <a:cubicBezTo>
                        <a:pt x="61" y="20"/>
                        <a:pt x="61" y="20"/>
                        <a:pt x="61" y="20"/>
                      </a:cubicBezTo>
                      <a:cubicBezTo>
                        <a:pt x="61" y="21"/>
                        <a:pt x="62" y="20"/>
                        <a:pt x="62" y="20"/>
                      </a:cubicBezTo>
                      <a:cubicBezTo>
                        <a:pt x="63" y="20"/>
                        <a:pt x="63" y="20"/>
                        <a:pt x="63" y="20"/>
                      </a:cubicBezTo>
                      <a:cubicBezTo>
                        <a:pt x="62" y="21"/>
                        <a:pt x="64" y="21"/>
                        <a:pt x="62" y="22"/>
                      </a:cubicBezTo>
                      <a:cubicBezTo>
                        <a:pt x="63" y="22"/>
                        <a:pt x="64" y="24"/>
                        <a:pt x="65" y="23"/>
                      </a:cubicBezTo>
                      <a:cubicBezTo>
                        <a:pt x="65" y="23"/>
                        <a:pt x="65" y="24"/>
                        <a:pt x="65" y="23"/>
                      </a:cubicBezTo>
                      <a:cubicBezTo>
                        <a:pt x="65" y="24"/>
                        <a:pt x="65" y="24"/>
                        <a:pt x="65" y="25"/>
                      </a:cubicBezTo>
                      <a:cubicBezTo>
                        <a:pt x="64" y="25"/>
                        <a:pt x="64" y="25"/>
                        <a:pt x="64" y="25"/>
                      </a:cubicBezTo>
                      <a:cubicBezTo>
                        <a:pt x="66" y="26"/>
                        <a:pt x="66" y="26"/>
                        <a:pt x="66" y="26"/>
                      </a:cubicBezTo>
                      <a:cubicBezTo>
                        <a:pt x="65" y="27"/>
                        <a:pt x="65" y="27"/>
                        <a:pt x="64" y="26"/>
                      </a:cubicBezTo>
                      <a:cubicBezTo>
                        <a:pt x="66" y="28"/>
                        <a:pt x="65" y="27"/>
                        <a:pt x="66" y="29"/>
                      </a:cubicBezTo>
                      <a:cubicBezTo>
                        <a:pt x="65" y="29"/>
                        <a:pt x="65" y="29"/>
                        <a:pt x="65" y="29"/>
                      </a:cubicBezTo>
                      <a:cubicBezTo>
                        <a:pt x="65" y="29"/>
                        <a:pt x="67" y="30"/>
                        <a:pt x="66" y="30"/>
                      </a:cubicBezTo>
                      <a:cubicBezTo>
                        <a:pt x="65" y="30"/>
                        <a:pt x="65" y="32"/>
                        <a:pt x="65" y="33"/>
                      </a:cubicBezTo>
                      <a:cubicBezTo>
                        <a:pt x="65" y="34"/>
                        <a:pt x="65" y="36"/>
                        <a:pt x="64" y="37"/>
                      </a:cubicBezTo>
                      <a:cubicBezTo>
                        <a:pt x="66" y="37"/>
                        <a:pt x="63" y="38"/>
                        <a:pt x="64" y="38"/>
                      </a:cubicBezTo>
                      <a:cubicBezTo>
                        <a:pt x="64" y="39"/>
                        <a:pt x="64" y="39"/>
                        <a:pt x="63" y="38"/>
                      </a:cubicBezTo>
                      <a:cubicBezTo>
                        <a:pt x="64" y="40"/>
                        <a:pt x="62" y="40"/>
                        <a:pt x="63" y="41"/>
                      </a:cubicBezTo>
                      <a:cubicBezTo>
                        <a:pt x="63" y="41"/>
                        <a:pt x="63" y="41"/>
                        <a:pt x="62" y="41"/>
                      </a:cubicBezTo>
                      <a:cubicBezTo>
                        <a:pt x="62" y="41"/>
                        <a:pt x="63" y="41"/>
                        <a:pt x="62" y="41"/>
                      </a:cubicBezTo>
                      <a:cubicBezTo>
                        <a:pt x="62" y="41"/>
                        <a:pt x="62" y="41"/>
                        <a:pt x="62" y="41"/>
                      </a:cubicBezTo>
                      <a:cubicBezTo>
                        <a:pt x="61" y="42"/>
                        <a:pt x="63" y="43"/>
                        <a:pt x="65" y="43"/>
                      </a:cubicBezTo>
                      <a:cubicBezTo>
                        <a:pt x="64" y="44"/>
                        <a:pt x="64" y="44"/>
                        <a:pt x="64" y="45"/>
                      </a:cubicBezTo>
                      <a:cubicBezTo>
                        <a:pt x="64" y="45"/>
                        <a:pt x="63" y="45"/>
                        <a:pt x="63" y="44"/>
                      </a:cubicBezTo>
                      <a:cubicBezTo>
                        <a:pt x="63" y="45"/>
                        <a:pt x="62" y="47"/>
                        <a:pt x="63" y="47"/>
                      </a:cubicBezTo>
                      <a:cubicBezTo>
                        <a:pt x="62" y="47"/>
                        <a:pt x="62" y="48"/>
                        <a:pt x="63" y="48"/>
                      </a:cubicBezTo>
                      <a:cubicBezTo>
                        <a:pt x="62" y="49"/>
                        <a:pt x="62" y="49"/>
                        <a:pt x="62" y="50"/>
                      </a:cubicBezTo>
                      <a:cubicBezTo>
                        <a:pt x="62" y="50"/>
                        <a:pt x="62" y="50"/>
                        <a:pt x="62" y="50"/>
                      </a:cubicBezTo>
                      <a:cubicBezTo>
                        <a:pt x="63" y="51"/>
                        <a:pt x="62" y="50"/>
                        <a:pt x="62" y="51"/>
                      </a:cubicBezTo>
                      <a:cubicBezTo>
                        <a:pt x="62" y="51"/>
                        <a:pt x="62" y="51"/>
                        <a:pt x="62" y="51"/>
                      </a:cubicBezTo>
                      <a:cubicBezTo>
                        <a:pt x="60" y="52"/>
                        <a:pt x="62" y="52"/>
                        <a:pt x="60" y="53"/>
                      </a:cubicBezTo>
                      <a:cubicBezTo>
                        <a:pt x="61" y="54"/>
                        <a:pt x="61" y="54"/>
                        <a:pt x="61" y="54"/>
                      </a:cubicBezTo>
                      <a:cubicBezTo>
                        <a:pt x="62" y="55"/>
                        <a:pt x="59" y="54"/>
                        <a:pt x="59" y="56"/>
                      </a:cubicBezTo>
                      <a:cubicBezTo>
                        <a:pt x="59" y="56"/>
                        <a:pt x="59" y="56"/>
                        <a:pt x="59" y="56"/>
                      </a:cubicBezTo>
                      <a:cubicBezTo>
                        <a:pt x="60" y="57"/>
                        <a:pt x="56" y="56"/>
                        <a:pt x="56" y="56"/>
                      </a:cubicBezTo>
                      <a:cubicBezTo>
                        <a:pt x="55" y="56"/>
                        <a:pt x="55" y="56"/>
                        <a:pt x="55" y="55"/>
                      </a:cubicBezTo>
                      <a:cubicBezTo>
                        <a:pt x="54" y="56"/>
                        <a:pt x="56" y="56"/>
                        <a:pt x="56" y="57"/>
                      </a:cubicBezTo>
                      <a:cubicBezTo>
                        <a:pt x="55" y="57"/>
                        <a:pt x="55" y="56"/>
                        <a:pt x="54" y="57"/>
                      </a:cubicBezTo>
                      <a:cubicBezTo>
                        <a:pt x="54" y="57"/>
                        <a:pt x="55" y="60"/>
                        <a:pt x="53" y="60"/>
                      </a:cubicBezTo>
                      <a:cubicBezTo>
                        <a:pt x="53" y="60"/>
                        <a:pt x="54" y="60"/>
                        <a:pt x="54" y="61"/>
                      </a:cubicBezTo>
                      <a:cubicBezTo>
                        <a:pt x="53" y="61"/>
                        <a:pt x="51" y="61"/>
                        <a:pt x="52" y="62"/>
                      </a:cubicBezTo>
                      <a:cubicBezTo>
                        <a:pt x="51" y="62"/>
                        <a:pt x="51" y="62"/>
                        <a:pt x="51" y="62"/>
                      </a:cubicBezTo>
                      <a:cubicBezTo>
                        <a:pt x="51" y="63"/>
                        <a:pt x="50" y="64"/>
                        <a:pt x="50" y="65"/>
                      </a:cubicBezTo>
                      <a:cubicBezTo>
                        <a:pt x="49" y="64"/>
                        <a:pt x="49" y="65"/>
                        <a:pt x="48" y="66"/>
                      </a:cubicBezTo>
                      <a:cubicBezTo>
                        <a:pt x="48" y="67"/>
                        <a:pt x="47" y="67"/>
                        <a:pt x="47" y="66"/>
                      </a:cubicBezTo>
                      <a:cubicBezTo>
                        <a:pt x="47" y="66"/>
                        <a:pt x="46" y="66"/>
                        <a:pt x="46" y="67"/>
                      </a:cubicBezTo>
                      <a:cubicBezTo>
                        <a:pt x="45" y="67"/>
                        <a:pt x="45" y="67"/>
                        <a:pt x="45" y="67"/>
                      </a:cubicBezTo>
                      <a:cubicBezTo>
                        <a:pt x="45" y="67"/>
                        <a:pt x="45" y="67"/>
                        <a:pt x="45" y="67"/>
                      </a:cubicBezTo>
                      <a:cubicBezTo>
                        <a:pt x="44" y="67"/>
                        <a:pt x="44" y="68"/>
                        <a:pt x="44" y="69"/>
                      </a:cubicBezTo>
                      <a:cubicBezTo>
                        <a:pt x="43" y="69"/>
                        <a:pt x="43" y="69"/>
                        <a:pt x="43" y="69"/>
                      </a:cubicBezTo>
                      <a:cubicBezTo>
                        <a:pt x="42" y="69"/>
                        <a:pt x="42" y="69"/>
                        <a:pt x="41" y="71"/>
                      </a:cubicBezTo>
                      <a:cubicBezTo>
                        <a:pt x="40" y="70"/>
                        <a:pt x="40" y="70"/>
                        <a:pt x="40" y="70"/>
                      </a:cubicBezTo>
                      <a:cubicBezTo>
                        <a:pt x="40" y="71"/>
                        <a:pt x="37" y="69"/>
                        <a:pt x="36" y="71"/>
                      </a:cubicBezTo>
                      <a:cubicBezTo>
                        <a:pt x="36" y="71"/>
                        <a:pt x="36" y="70"/>
                        <a:pt x="36" y="70"/>
                      </a:cubicBezTo>
                      <a:cubicBezTo>
                        <a:pt x="35" y="71"/>
                        <a:pt x="34" y="71"/>
                        <a:pt x="33" y="70"/>
                      </a:cubicBezTo>
                      <a:cubicBezTo>
                        <a:pt x="32" y="70"/>
                        <a:pt x="32" y="70"/>
                        <a:pt x="31" y="72"/>
                      </a:cubicBezTo>
                      <a:cubicBezTo>
                        <a:pt x="30" y="73"/>
                        <a:pt x="30" y="73"/>
                        <a:pt x="30" y="73"/>
                      </a:cubicBezTo>
                      <a:cubicBezTo>
                        <a:pt x="32" y="73"/>
                        <a:pt x="30" y="74"/>
                        <a:pt x="30" y="75"/>
                      </a:cubicBezTo>
                      <a:cubicBezTo>
                        <a:pt x="30" y="75"/>
                        <a:pt x="29" y="73"/>
                        <a:pt x="29" y="73"/>
                      </a:cubicBezTo>
                      <a:cubicBezTo>
                        <a:pt x="30" y="74"/>
                        <a:pt x="30" y="74"/>
                        <a:pt x="30" y="74"/>
                      </a:cubicBezTo>
                      <a:cubicBezTo>
                        <a:pt x="30" y="72"/>
                        <a:pt x="28" y="73"/>
                        <a:pt x="28" y="71"/>
                      </a:cubicBezTo>
                      <a:cubicBezTo>
                        <a:pt x="25" y="71"/>
                        <a:pt x="22" y="69"/>
                        <a:pt x="20" y="67"/>
                      </a:cubicBezTo>
                      <a:cubicBezTo>
                        <a:pt x="19" y="69"/>
                        <a:pt x="19" y="69"/>
                        <a:pt x="19" y="69"/>
                      </a:cubicBezTo>
                      <a:cubicBezTo>
                        <a:pt x="19" y="68"/>
                        <a:pt x="19" y="68"/>
                        <a:pt x="19" y="68"/>
                      </a:cubicBezTo>
                      <a:cubicBezTo>
                        <a:pt x="19" y="68"/>
                        <a:pt x="19" y="67"/>
                        <a:pt x="20" y="67"/>
                      </a:cubicBezTo>
                      <a:cubicBezTo>
                        <a:pt x="20" y="66"/>
                        <a:pt x="18" y="67"/>
                        <a:pt x="18" y="67"/>
                      </a:cubicBezTo>
                      <a:cubicBezTo>
                        <a:pt x="17" y="66"/>
                        <a:pt x="20" y="66"/>
                        <a:pt x="19" y="66"/>
                      </a:cubicBezTo>
                      <a:cubicBezTo>
                        <a:pt x="19" y="66"/>
                        <a:pt x="19" y="66"/>
                        <a:pt x="19" y="66"/>
                      </a:cubicBezTo>
                      <a:cubicBezTo>
                        <a:pt x="19" y="66"/>
                        <a:pt x="19" y="66"/>
                        <a:pt x="19" y="66"/>
                      </a:cubicBezTo>
                      <a:cubicBezTo>
                        <a:pt x="18" y="66"/>
                        <a:pt x="17" y="67"/>
                        <a:pt x="17" y="66"/>
                      </a:cubicBezTo>
                      <a:cubicBezTo>
                        <a:pt x="17" y="65"/>
                        <a:pt x="17" y="65"/>
                        <a:pt x="17" y="65"/>
                      </a:cubicBezTo>
                      <a:cubicBezTo>
                        <a:pt x="17" y="65"/>
                        <a:pt x="17" y="65"/>
                        <a:pt x="17" y="65"/>
                      </a:cubicBezTo>
                      <a:cubicBezTo>
                        <a:pt x="17" y="65"/>
                        <a:pt x="16" y="64"/>
                        <a:pt x="16" y="64"/>
                      </a:cubicBezTo>
                      <a:cubicBezTo>
                        <a:pt x="16" y="65"/>
                        <a:pt x="16" y="65"/>
                        <a:pt x="16" y="65"/>
                      </a:cubicBezTo>
                      <a:cubicBezTo>
                        <a:pt x="15" y="65"/>
                        <a:pt x="15" y="64"/>
                        <a:pt x="14" y="65"/>
                      </a:cubicBezTo>
                      <a:cubicBezTo>
                        <a:pt x="15" y="63"/>
                        <a:pt x="12" y="61"/>
                        <a:pt x="12" y="60"/>
                      </a:cubicBezTo>
                      <a:cubicBezTo>
                        <a:pt x="11" y="60"/>
                        <a:pt x="11" y="59"/>
                        <a:pt x="11" y="58"/>
                      </a:cubicBezTo>
                      <a:cubicBezTo>
                        <a:pt x="10" y="58"/>
                        <a:pt x="9" y="59"/>
                        <a:pt x="9" y="58"/>
                      </a:cubicBezTo>
                      <a:cubicBezTo>
                        <a:pt x="12" y="57"/>
                        <a:pt x="10" y="56"/>
                        <a:pt x="11" y="55"/>
                      </a:cubicBezTo>
                      <a:cubicBezTo>
                        <a:pt x="10" y="56"/>
                        <a:pt x="10" y="53"/>
                        <a:pt x="9" y="54"/>
                      </a:cubicBezTo>
                      <a:cubicBezTo>
                        <a:pt x="9" y="53"/>
                        <a:pt x="10" y="54"/>
                        <a:pt x="10" y="53"/>
                      </a:cubicBezTo>
                      <a:cubicBezTo>
                        <a:pt x="9" y="52"/>
                        <a:pt x="10" y="49"/>
                        <a:pt x="10" y="47"/>
                      </a:cubicBezTo>
                      <a:cubicBezTo>
                        <a:pt x="9" y="47"/>
                        <a:pt x="9" y="48"/>
                        <a:pt x="8" y="47"/>
                      </a:cubicBezTo>
                      <a:cubicBezTo>
                        <a:pt x="10" y="46"/>
                        <a:pt x="10" y="46"/>
                        <a:pt x="10" y="46"/>
                      </a:cubicBezTo>
                      <a:cubicBezTo>
                        <a:pt x="10" y="45"/>
                        <a:pt x="8" y="45"/>
                        <a:pt x="9" y="45"/>
                      </a:cubicBezTo>
                      <a:cubicBezTo>
                        <a:pt x="9" y="45"/>
                        <a:pt x="8" y="45"/>
                        <a:pt x="8" y="45"/>
                      </a:cubicBezTo>
                      <a:cubicBezTo>
                        <a:pt x="9" y="43"/>
                        <a:pt x="9" y="40"/>
                        <a:pt x="9" y="38"/>
                      </a:cubicBezTo>
                      <a:cubicBezTo>
                        <a:pt x="9" y="36"/>
                        <a:pt x="10" y="34"/>
                        <a:pt x="12" y="32"/>
                      </a:cubicBezTo>
                      <a:cubicBezTo>
                        <a:pt x="11" y="33"/>
                        <a:pt x="11" y="32"/>
                        <a:pt x="12" y="32"/>
                      </a:cubicBezTo>
                      <a:cubicBezTo>
                        <a:pt x="11" y="32"/>
                        <a:pt x="11" y="31"/>
                        <a:pt x="10" y="31"/>
                      </a:cubicBezTo>
                      <a:cubicBezTo>
                        <a:pt x="10" y="31"/>
                        <a:pt x="12" y="30"/>
                        <a:pt x="12" y="30"/>
                      </a:cubicBezTo>
                      <a:cubicBezTo>
                        <a:pt x="11" y="29"/>
                        <a:pt x="13" y="28"/>
                        <a:pt x="12" y="28"/>
                      </a:cubicBezTo>
                      <a:cubicBezTo>
                        <a:pt x="12" y="28"/>
                        <a:pt x="12" y="28"/>
                        <a:pt x="12" y="28"/>
                      </a:cubicBezTo>
                      <a:cubicBezTo>
                        <a:pt x="11" y="27"/>
                        <a:pt x="8" y="28"/>
                        <a:pt x="6" y="27"/>
                      </a:cubicBezTo>
                      <a:cubicBezTo>
                        <a:pt x="8" y="29"/>
                        <a:pt x="3" y="29"/>
                        <a:pt x="5" y="31"/>
                      </a:cubicBezTo>
                      <a:cubicBezTo>
                        <a:pt x="4" y="31"/>
                        <a:pt x="4" y="31"/>
                        <a:pt x="4" y="31"/>
                      </a:cubicBezTo>
                      <a:cubicBezTo>
                        <a:pt x="5" y="31"/>
                        <a:pt x="5" y="32"/>
                        <a:pt x="4" y="33"/>
                      </a:cubicBezTo>
                      <a:cubicBezTo>
                        <a:pt x="4" y="32"/>
                        <a:pt x="4" y="32"/>
                        <a:pt x="4" y="32"/>
                      </a:cubicBezTo>
                      <a:cubicBezTo>
                        <a:pt x="3" y="35"/>
                        <a:pt x="2" y="36"/>
                        <a:pt x="1" y="39"/>
                      </a:cubicBezTo>
                      <a:cubicBezTo>
                        <a:pt x="2" y="39"/>
                        <a:pt x="2" y="39"/>
                        <a:pt x="2" y="39"/>
                      </a:cubicBezTo>
                      <a:cubicBezTo>
                        <a:pt x="2" y="39"/>
                        <a:pt x="2" y="39"/>
                        <a:pt x="2" y="40"/>
                      </a:cubicBezTo>
                      <a:cubicBezTo>
                        <a:pt x="3" y="41"/>
                        <a:pt x="2" y="38"/>
                        <a:pt x="3" y="39"/>
                      </a:cubicBezTo>
                      <a:cubicBezTo>
                        <a:pt x="1" y="39"/>
                        <a:pt x="3" y="43"/>
                        <a:pt x="1" y="44"/>
                      </a:cubicBezTo>
                      <a:cubicBezTo>
                        <a:pt x="1" y="45"/>
                        <a:pt x="2" y="43"/>
                        <a:pt x="2" y="44"/>
                      </a:cubicBezTo>
                      <a:cubicBezTo>
                        <a:pt x="1" y="45"/>
                        <a:pt x="1" y="45"/>
                        <a:pt x="1" y="45"/>
                      </a:cubicBezTo>
                      <a:cubicBezTo>
                        <a:pt x="2" y="45"/>
                        <a:pt x="2" y="45"/>
                        <a:pt x="2" y="45"/>
                      </a:cubicBezTo>
                      <a:cubicBezTo>
                        <a:pt x="2" y="45"/>
                        <a:pt x="1" y="46"/>
                        <a:pt x="1" y="46"/>
                      </a:cubicBezTo>
                      <a:cubicBezTo>
                        <a:pt x="1" y="46"/>
                        <a:pt x="1" y="45"/>
                        <a:pt x="0" y="45"/>
                      </a:cubicBezTo>
                      <a:cubicBezTo>
                        <a:pt x="0" y="46"/>
                        <a:pt x="1" y="48"/>
                        <a:pt x="1" y="48"/>
                      </a:cubicBezTo>
                      <a:cubicBezTo>
                        <a:pt x="1" y="48"/>
                        <a:pt x="1" y="47"/>
                        <a:pt x="1" y="47"/>
                      </a:cubicBezTo>
                      <a:cubicBezTo>
                        <a:pt x="2" y="50"/>
                        <a:pt x="1" y="53"/>
                        <a:pt x="3" y="55"/>
                      </a:cubicBezTo>
                      <a:cubicBezTo>
                        <a:pt x="4" y="55"/>
                        <a:pt x="4" y="55"/>
                        <a:pt x="4" y="55"/>
                      </a:cubicBezTo>
                      <a:cubicBezTo>
                        <a:pt x="5" y="57"/>
                        <a:pt x="3" y="57"/>
                        <a:pt x="5" y="59"/>
                      </a:cubicBezTo>
                      <a:cubicBezTo>
                        <a:pt x="4" y="59"/>
                        <a:pt x="4" y="59"/>
                        <a:pt x="4" y="59"/>
                      </a:cubicBezTo>
                      <a:cubicBezTo>
                        <a:pt x="5" y="59"/>
                        <a:pt x="5" y="59"/>
                        <a:pt x="6" y="60"/>
                      </a:cubicBezTo>
                      <a:cubicBezTo>
                        <a:pt x="5" y="60"/>
                        <a:pt x="5" y="61"/>
                        <a:pt x="4" y="61"/>
                      </a:cubicBezTo>
                      <a:cubicBezTo>
                        <a:pt x="6" y="63"/>
                        <a:pt x="5" y="62"/>
                        <a:pt x="7" y="62"/>
                      </a:cubicBezTo>
                      <a:cubicBezTo>
                        <a:pt x="7" y="63"/>
                        <a:pt x="7" y="63"/>
                        <a:pt x="7" y="63"/>
                      </a:cubicBezTo>
                      <a:cubicBezTo>
                        <a:pt x="8" y="63"/>
                        <a:pt x="8" y="63"/>
                        <a:pt x="9" y="64"/>
                      </a:cubicBezTo>
                      <a:cubicBezTo>
                        <a:pt x="8" y="63"/>
                        <a:pt x="8" y="65"/>
                        <a:pt x="7" y="64"/>
                      </a:cubicBezTo>
                      <a:cubicBezTo>
                        <a:pt x="7" y="67"/>
                        <a:pt x="10" y="66"/>
                        <a:pt x="9" y="69"/>
                      </a:cubicBezTo>
                      <a:cubicBezTo>
                        <a:pt x="11" y="68"/>
                        <a:pt x="9" y="66"/>
                        <a:pt x="9" y="66"/>
                      </a:cubicBezTo>
                      <a:cubicBezTo>
                        <a:pt x="10" y="66"/>
                        <a:pt x="11" y="66"/>
                        <a:pt x="11" y="67"/>
                      </a:cubicBezTo>
                      <a:cubicBezTo>
                        <a:pt x="12" y="67"/>
                        <a:pt x="10" y="70"/>
                        <a:pt x="12" y="71"/>
                      </a:cubicBezTo>
                      <a:cubicBezTo>
                        <a:pt x="11" y="71"/>
                        <a:pt x="11" y="71"/>
                        <a:pt x="11" y="71"/>
                      </a:cubicBezTo>
                      <a:cubicBezTo>
                        <a:pt x="11" y="72"/>
                        <a:pt x="13" y="71"/>
                        <a:pt x="13" y="72"/>
                      </a:cubicBezTo>
                      <a:cubicBezTo>
                        <a:pt x="14" y="72"/>
                        <a:pt x="14" y="73"/>
                        <a:pt x="15" y="72"/>
                      </a:cubicBezTo>
                      <a:cubicBezTo>
                        <a:pt x="15" y="72"/>
                        <a:pt x="13" y="71"/>
                        <a:pt x="13" y="71"/>
                      </a:cubicBezTo>
                      <a:cubicBezTo>
                        <a:pt x="14" y="72"/>
                        <a:pt x="16" y="71"/>
                        <a:pt x="17" y="72"/>
                      </a:cubicBezTo>
                      <a:cubicBezTo>
                        <a:pt x="17" y="72"/>
                        <a:pt x="16" y="73"/>
                        <a:pt x="15" y="73"/>
                      </a:cubicBezTo>
                      <a:cubicBezTo>
                        <a:pt x="16" y="73"/>
                        <a:pt x="16" y="73"/>
                        <a:pt x="17" y="73"/>
                      </a:cubicBezTo>
                      <a:cubicBezTo>
                        <a:pt x="16" y="75"/>
                        <a:pt x="15" y="73"/>
                        <a:pt x="13" y="73"/>
                      </a:cubicBezTo>
                      <a:cubicBezTo>
                        <a:pt x="13" y="74"/>
                        <a:pt x="15" y="73"/>
                        <a:pt x="14" y="74"/>
                      </a:cubicBezTo>
                      <a:cubicBezTo>
                        <a:pt x="16" y="73"/>
                        <a:pt x="15" y="76"/>
                        <a:pt x="17" y="75"/>
                      </a:cubicBezTo>
                      <a:cubicBezTo>
                        <a:pt x="17" y="76"/>
                        <a:pt x="17" y="76"/>
                        <a:pt x="17" y="76"/>
                      </a:cubicBezTo>
                      <a:cubicBezTo>
                        <a:pt x="17" y="76"/>
                        <a:pt x="18" y="75"/>
                        <a:pt x="18" y="76"/>
                      </a:cubicBezTo>
                      <a:cubicBezTo>
                        <a:pt x="17" y="76"/>
                        <a:pt x="17" y="76"/>
                        <a:pt x="17" y="76"/>
                      </a:cubicBezTo>
                      <a:cubicBezTo>
                        <a:pt x="18" y="76"/>
                        <a:pt x="18" y="78"/>
                        <a:pt x="20" y="78"/>
                      </a:cubicBezTo>
                      <a:cubicBezTo>
                        <a:pt x="17" y="77"/>
                        <a:pt x="20" y="77"/>
                        <a:pt x="19" y="76"/>
                      </a:cubicBezTo>
                      <a:cubicBezTo>
                        <a:pt x="22" y="76"/>
                        <a:pt x="19" y="79"/>
                        <a:pt x="23" y="79"/>
                      </a:cubicBezTo>
                      <a:cubicBezTo>
                        <a:pt x="22" y="79"/>
                        <a:pt x="21" y="78"/>
                        <a:pt x="22" y="78"/>
                      </a:cubicBezTo>
                      <a:cubicBezTo>
                        <a:pt x="23" y="79"/>
                        <a:pt x="23" y="79"/>
                        <a:pt x="23" y="80"/>
                      </a:cubicBezTo>
                      <a:cubicBezTo>
                        <a:pt x="25" y="80"/>
                        <a:pt x="23" y="79"/>
                        <a:pt x="24" y="78"/>
                      </a:cubicBezTo>
                      <a:cubicBezTo>
                        <a:pt x="25" y="80"/>
                        <a:pt x="25" y="78"/>
                        <a:pt x="26" y="78"/>
                      </a:cubicBezTo>
                      <a:cubicBezTo>
                        <a:pt x="26" y="79"/>
                        <a:pt x="26" y="79"/>
                        <a:pt x="26" y="79"/>
                      </a:cubicBezTo>
                      <a:cubicBezTo>
                        <a:pt x="28" y="80"/>
                        <a:pt x="27" y="77"/>
                        <a:pt x="29" y="78"/>
                      </a:cubicBezTo>
                      <a:cubicBezTo>
                        <a:pt x="28" y="79"/>
                        <a:pt x="28" y="79"/>
                        <a:pt x="28" y="79"/>
                      </a:cubicBezTo>
                      <a:cubicBezTo>
                        <a:pt x="29" y="79"/>
                        <a:pt x="29" y="79"/>
                        <a:pt x="29" y="79"/>
                      </a:cubicBezTo>
                      <a:cubicBezTo>
                        <a:pt x="29" y="80"/>
                        <a:pt x="29" y="80"/>
                        <a:pt x="29" y="80"/>
                      </a:cubicBezTo>
                      <a:cubicBezTo>
                        <a:pt x="30" y="79"/>
                        <a:pt x="30" y="79"/>
                        <a:pt x="31" y="80"/>
                      </a:cubicBezTo>
                      <a:cubicBezTo>
                        <a:pt x="31" y="79"/>
                        <a:pt x="31" y="78"/>
                        <a:pt x="32" y="78"/>
                      </a:cubicBezTo>
                      <a:cubicBezTo>
                        <a:pt x="33" y="78"/>
                        <a:pt x="32" y="79"/>
                        <a:pt x="33" y="79"/>
                      </a:cubicBezTo>
                      <a:cubicBezTo>
                        <a:pt x="33" y="79"/>
                        <a:pt x="33" y="80"/>
                        <a:pt x="32" y="79"/>
                      </a:cubicBezTo>
                      <a:cubicBezTo>
                        <a:pt x="32" y="80"/>
                        <a:pt x="32" y="80"/>
                        <a:pt x="32" y="80"/>
                      </a:cubicBezTo>
                      <a:cubicBezTo>
                        <a:pt x="33" y="81"/>
                        <a:pt x="34" y="80"/>
                        <a:pt x="34" y="80"/>
                      </a:cubicBezTo>
                      <a:cubicBezTo>
                        <a:pt x="34" y="80"/>
                        <a:pt x="34" y="80"/>
                        <a:pt x="34" y="80"/>
                      </a:cubicBezTo>
                      <a:cubicBezTo>
                        <a:pt x="36" y="78"/>
                        <a:pt x="36" y="78"/>
                        <a:pt x="36" y="78"/>
                      </a:cubicBezTo>
                      <a:cubicBezTo>
                        <a:pt x="36" y="79"/>
                        <a:pt x="36" y="79"/>
                        <a:pt x="36" y="79"/>
                      </a:cubicBezTo>
                      <a:cubicBezTo>
                        <a:pt x="36" y="79"/>
                        <a:pt x="36" y="79"/>
                        <a:pt x="37" y="79"/>
                      </a:cubicBezTo>
                      <a:cubicBezTo>
                        <a:pt x="37" y="79"/>
                        <a:pt x="37" y="80"/>
                        <a:pt x="36" y="81"/>
                      </a:cubicBezTo>
                      <a:cubicBezTo>
                        <a:pt x="36" y="81"/>
                        <a:pt x="38" y="79"/>
                        <a:pt x="38" y="79"/>
                      </a:cubicBezTo>
                      <a:cubicBezTo>
                        <a:pt x="38" y="80"/>
                        <a:pt x="39" y="80"/>
                        <a:pt x="39" y="80"/>
                      </a:cubicBezTo>
                      <a:cubicBezTo>
                        <a:pt x="40" y="81"/>
                        <a:pt x="41" y="78"/>
                        <a:pt x="43" y="78"/>
                      </a:cubicBezTo>
                      <a:cubicBezTo>
                        <a:pt x="43" y="78"/>
                        <a:pt x="43" y="78"/>
                        <a:pt x="43" y="78"/>
                      </a:cubicBezTo>
                      <a:cubicBezTo>
                        <a:pt x="44" y="78"/>
                        <a:pt x="46" y="78"/>
                        <a:pt x="47" y="76"/>
                      </a:cubicBezTo>
                      <a:cubicBezTo>
                        <a:pt x="48" y="77"/>
                        <a:pt x="48" y="77"/>
                        <a:pt x="48" y="77"/>
                      </a:cubicBezTo>
                      <a:cubicBezTo>
                        <a:pt x="49" y="76"/>
                        <a:pt x="46" y="76"/>
                        <a:pt x="48" y="75"/>
                      </a:cubicBezTo>
                      <a:cubicBezTo>
                        <a:pt x="49" y="74"/>
                        <a:pt x="49" y="75"/>
                        <a:pt x="50" y="76"/>
                      </a:cubicBezTo>
                      <a:cubicBezTo>
                        <a:pt x="50" y="75"/>
                        <a:pt x="50" y="73"/>
                        <a:pt x="52" y="73"/>
                      </a:cubicBezTo>
                      <a:cubicBezTo>
                        <a:pt x="52" y="73"/>
                        <a:pt x="51" y="73"/>
                        <a:pt x="51" y="74"/>
                      </a:cubicBezTo>
                      <a:close/>
                      <a:moveTo>
                        <a:pt x="61" y="63"/>
                      </a:moveTo>
                      <a:cubicBezTo>
                        <a:pt x="61" y="64"/>
                        <a:pt x="61" y="65"/>
                        <a:pt x="61" y="64"/>
                      </a:cubicBezTo>
                      <a:cubicBezTo>
                        <a:pt x="60" y="63"/>
                        <a:pt x="61" y="64"/>
                        <a:pt x="61" y="63"/>
                      </a:cubicBezTo>
                      <a:close/>
                      <a:moveTo>
                        <a:pt x="69" y="43"/>
                      </a:moveTo>
                      <a:cubicBezTo>
                        <a:pt x="69" y="44"/>
                        <a:pt x="69" y="44"/>
                        <a:pt x="69" y="44"/>
                      </a:cubicBezTo>
                      <a:cubicBezTo>
                        <a:pt x="69" y="44"/>
                        <a:pt x="69" y="44"/>
                        <a:pt x="69" y="43"/>
                      </a:cubicBezTo>
                      <a:close/>
                      <a:moveTo>
                        <a:pt x="42" y="6"/>
                      </a:moveTo>
                      <a:cubicBezTo>
                        <a:pt x="42" y="6"/>
                        <a:pt x="42" y="6"/>
                        <a:pt x="42" y="6"/>
                      </a:cubicBezTo>
                      <a:cubicBezTo>
                        <a:pt x="43" y="7"/>
                        <a:pt x="42" y="7"/>
                        <a:pt x="42" y="6"/>
                      </a:cubicBezTo>
                      <a:close/>
                      <a:moveTo>
                        <a:pt x="41" y="6"/>
                      </a:moveTo>
                      <a:cubicBezTo>
                        <a:pt x="41" y="6"/>
                        <a:pt x="41" y="6"/>
                        <a:pt x="41" y="6"/>
                      </a:cubicBezTo>
                      <a:cubicBezTo>
                        <a:pt x="41" y="6"/>
                        <a:pt x="41" y="6"/>
                        <a:pt x="42" y="6"/>
                      </a:cubicBezTo>
                      <a:cubicBezTo>
                        <a:pt x="42" y="6"/>
                        <a:pt x="41" y="6"/>
                        <a:pt x="41" y="6"/>
                      </a:cubicBezTo>
                      <a:close/>
                      <a:moveTo>
                        <a:pt x="17" y="65"/>
                      </a:moveTo>
                      <a:cubicBezTo>
                        <a:pt x="17" y="66"/>
                        <a:pt x="17" y="66"/>
                        <a:pt x="17" y="66"/>
                      </a:cubicBezTo>
                      <a:cubicBezTo>
                        <a:pt x="16" y="65"/>
                        <a:pt x="17" y="65"/>
                        <a:pt x="1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2" name="Freeform 551">
                  <a:extLst>
                    <a:ext uri="{FF2B5EF4-FFF2-40B4-BE49-F238E27FC236}">
                      <a16:creationId xmlns:a16="http://schemas.microsoft.com/office/drawing/2014/main" id="{3280C3A6-719B-4277-A537-B58B9AA00038}"/>
                    </a:ext>
                  </a:extLst>
                </p:cNvPr>
                <p:cNvSpPr>
                  <a:spLocks/>
                </p:cNvSpPr>
                <p:nvPr userDrawn="1"/>
              </p:nvSpPr>
              <p:spPr bwMode="auto">
                <a:xfrm>
                  <a:off x="4694" y="8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3" name="Freeform 552">
                  <a:extLst>
                    <a:ext uri="{FF2B5EF4-FFF2-40B4-BE49-F238E27FC236}">
                      <a16:creationId xmlns:a16="http://schemas.microsoft.com/office/drawing/2014/main" id="{13D0D8E2-1504-4423-894B-0540177942E9}"/>
                    </a:ext>
                  </a:extLst>
                </p:cNvPr>
                <p:cNvSpPr>
                  <a:spLocks/>
                </p:cNvSpPr>
                <p:nvPr userDrawn="1"/>
              </p:nvSpPr>
              <p:spPr bwMode="auto">
                <a:xfrm>
                  <a:off x="4565" y="967"/>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4" name="Freeform 553">
                  <a:extLst>
                    <a:ext uri="{FF2B5EF4-FFF2-40B4-BE49-F238E27FC236}">
                      <a16:creationId xmlns:a16="http://schemas.microsoft.com/office/drawing/2014/main" id="{97C4E75B-0A6E-4986-B6BE-0ECC98040B9A}"/>
                    </a:ext>
                  </a:extLst>
                </p:cNvPr>
                <p:cNvSpPr>
                  <a:spLocks/>
                </p:cNvSpPr>
                <p:nvPr userDrawn="1"/>
              </p:nvSpPr>
              <p:spPr bwMode="auto">
                <a:xfrm>
                  <a:off x="4650" y="59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5" name="Freeform 554">
                  <a:extLst>
                    <a:ext uri="{FF2B5EF4-FFF2-40B4-BE49-F238E27FC236}">
                      <a16:creationId xmlns:a16="http://schemas.microsoft.com/office/drawing/2014/main" id="{BF1AD6F3-FC9B-44D6-A58C-7D63173C98F7}"/>
                    </a:ext>
                  </a:extLst>
                </p:cNvPr>
                <p:cNvSpPr>
                  <a:spLocks/>
                </p:cNvSpPr>
                <p:nvPr userDrawn="1"/>
              </p:nvSpPr>
              <p:spPr bwMode="auto">
                <a:xfrm>
                  <a:off x="4530" y="61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6" name="Freeform 555">
                  <a:extLst>
                    <a:ext uri="{FF2B5EF4-FFF2-40B4-BE49-F238E27FC236}">
                      <a16:creationId xmlns:a16="http://schemas.microsoft.com/office/drawing/2014/main" id="{902993B9-2922-4752-A645-8DA1A301E1B6}"/>
                    </a:ext>
                  </a:extLst>
                </p:cNvPr>
                <p:cNvSpPr>
                  <a:spLocks/>
                </p:cNvSpPr>
                <p:nvPr userDrawn="1"/>
              </p:nvSpPr>
              <p:spPr bwMode="auto">
                <a:xfrm>
                  <a:off x="4490" y="60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0"/>
                        <a:pt x="0" y="1"/>
                      </a:cubicBez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7" name="Freeform 556">
                  <a:extLst>
                    <a:ext uri="{FF2B5EF4-FFF2-40B4-BE49-F238E27FC236}">
                      <a16:creationId xmlns:a16="http://schemas.microsoft.com/office/drawing/2014/main" id="{CE234F9B-E803-4CF1-9846-10D58E1E6948}"/>
                    </a:ext>
                  </a:extLst>
                </p:cNvPr>
                <p:cNvSpPr>
                  <a:spLocks/>
                </p:cNvSpPr>
                <p:nvPr userDrawn="1"/>
              </p:nvSpPr>
              <p:spPr bwMode="auto">
                <a:xfrm>
                  <a:off x="4520" y="603"/>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1"/>
                      </a:cubicBezTo>
                      <a:cubicBezTo>
                        <a:pt x="0" y="1"/>
                        <a:pt x="0" y="1"/>
                        <a:pt x="0" y="1"/>
                      </a:cubicBezTo>
                      <a:cubicBezTo>
                        <a:pt x="0" y="2"/>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8" name="Freeform 557">
                  <a:extLst>
                    <a:ext uri="{FF2B5EF4-FFF2-40B4-BE49-F238E27FC236}">
                      <a16:creationId xmlns:a16="http://schemas.microsoft.com/office/drawing/2014/main" id="{84D8830F-8B2C-477A-B79D-13B2EE5CC35F}"/>
                    </a:ext>
                  </a:extLst>
                </p:cNvPr>
                <p:cNvSpPr>
                  <a:spLocks/>
                </p:cNvSpPr>
                <p:nvPr userDrawn="1"/>
              </p:nvSpPr>
              <p:spPr bwMode="auto">
                <a:xfrm>
                  <a:off x="451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9" name="Freeform 558">
                  <a:extLst>
                    <a:ext uri="{FF2B5EF4-FFF2-40B4-BE49-F238E27FC236}">
                      <a16:creationId xmlns:a16="http://schemas.microsoft.com/office/drawing/2014/main" id="{C4099F24-0EAE-4D5B-9582-913E1AA12A71}"/>
                    </a:ext>
                  </a:extLst>
                </p:cNvPr>
                <p:cNvSpPr>
                  <a:spLocks/>
                </p:cNvSpPr>
                <p:nvPr userDrawn="1"/>
              </p:nvSpPr>
              <p:spPr bwMode="auto">
                <a:xfrm>
                  <a:off x="4550" y="608"/>
                  <a:ext cx="5" cy="1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0" name="Freeform 559">
                  <a:extLst>
                    <a:ext uri="{FF2B5EF4-FFF2-40B4-BE49-F238E27FC236}">
                      <a16:creationId xmlns:a16="http://schemas.microsoft.com/office/drawing/2014/main" id="{B488DAE4-C5D9-4355-B3C2-145FEEC65911}"/>
                    </a:ext>
                  </a:extLst>
                </p:cNvPr>
                <p:cNvSpPr>
                  <a:spLocks/>
                </p:cNvSpPr>
                <p:nvPr userDrawn="1"/>
              </p:nvSpPr>
              <p:spPr bwMode="auto">
                <a:xfrm>
                  <a:off x="4520" y="59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1" name="Freeform 560">
                  <a:extLst>
                    <a:ext uri="{FF2B5EF4-FFF2-40B4-BE49-F238E27FC236}">
                      <a16:creationId xmlns:a16="http://schemas.microsoft.com/office/drawing/2014/main" id="{3999CBFE-5AA1-46A0-ABB6-4A6418230CBF}"/>
                    </a:ext>
                  </a:extLst>
                </p:cNvPr>
                <p:cNvSpPr>
                  <a:spLocks/>
                </p:cNvSpPr>
                <p:nvPr userDrawn="1"/>
              </p:nvSpPr>
              <p:spPr bwMode="auto">
                <a:xfrm>
                  <a:off x="4535" y="5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2" name="Freeform 561">
                  <a:extLst>
                    <a:ext uri="{FF2B5EF4-FFF2-40B4-BE49-F238E27FC236}">
                      <a16:creationId xmlns:a16="http://schemas.microsoft.com/office/drawing/2014/main" id="{AD145A67-5862-4409-9AD6-DC39D1C12D6A}"/>
                    </a:ext>
                  </a:extLst>
                </p:cNvPr>
                <p:cNvSpPr>
                  <a:spLocks/>
                </p:cNvSpPr>
                <p:nvPr userDrawn="1"/>
              </p:nvSpPr>
              <p:spPr bwMode="auto">
                <a:xfrm>
                  <a:off x="4530" y="5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3" name="Freeform 562">
                  <a:extLst>
                    <a:ext uri="{FF2B5EF4-FFF2-40B4-BE49-F238E27FC236}">
                      <a16:creationId xmlns:a16="http://schemas.microsoft.com/office/drawing/2014/main" id="{EF12EA93-CBBC-4291-BC85-00EC6F931193}"/>
                    </a:ext>
                  </a:extLst>
                </p:cNvPr>
                <p:cNvSpPr>
                  <a:spLocks/>
                </p:cNvSpPr>
                <p:nvPr userDrawn="1"/>
              </p:nvSpPr>
              <p:spPr bwMode="auto">
                <a:xfrm>
                  <a:off x="4525"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4" name="Freeform 563">
                  <a:extLst>
                    <a:ext uri="{FF2B5EF4-FFF2-40B4-BE49-F238E27FC236}">
                      <a16:creationId xmlns:a16="http://schemas.microsoft.com/office/drawing/2014/main" id="{A04B4704-A66F-419C-804A-BCA462AD5BA9}"/>
                    </a:ext>
                  </a:extLst>
                </p:cNvPr>
                <p:cNvSpPr>
                  <a:spLocks/>
                </p:cNvSpPr>
                <p:nvPr userDrawn="1"/>
              </p:nvSpPr>
              <p:spPr bwMode="auto">
                <a:xfrm>
                  <a:off x="4580" y="588"/>
                  <a:ext cx="10" cy="5"/>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1" y="1"/>
                      </a:cubicBezTo>
                      <a:cubicBezTo>
                        <a:pt x="2" y="1"/>
                        <a:pt x="1"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5" name="Freeform 564">
                  <a:extLst>
                    <a:ext uri="{FF2B5EF4-FFF2-40B4-BE49-F238E27FC236}">
                      <a16:creationId xmlns:a16="http://schemas.microsoft.com/office/drawing/2014/main" id="{89D16A0B-F22E-46B2-AA01-3F305605A12D}"/>
                    </a:ext>
                  </a:extLst>
                </p:cNvPr>
                <p:cNvSpPr>
                  <a:spLocks/>
                </p:cNvSpPr>
                <p:nvPr userDrawn="1"/>
              </p:nvSpPr>
              <p:spPr bwMode="auto">
                <a:xfrm>
                  <a:off x="4570" y="57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6" name="Freeform 565">
                  <a:extLst>
                    <a:ext uri="{FF2B5EF4-FFF2-40B4-BE49-F238E27FC236}">
                      <a16:creationId xmlns:a16="http://schemas.microsoft.com/office/drawing/2014/main" id="{6E9238B6-E60B-4B17-AC93-5772971E804D}"/>
                    </a:ext>
                  </a:extLst>
                </p:cNvPr>
                <p:cNvSpPr>
                  <a:spLocks/>
                </p:cNvSpPr>
                <p:nvPr userDrawn="1"/>
              </p:nvSpPr>
              <p:spPr bwMode="auto">
                <a:xfrm>
                  <a:off x="4580" y="573"/>
                  <a:ext cx="15" cy="5"/>
                </a:xfrm>
                <a:custGeom>
                  <a:avLst/>
                  <a:gdLst>
                    <a:gd name="T0" fmla="*/ 1 w 3"/>
                    <a:gd name="T1" fmla="*/ 1 h 1"/>
                    <a:gd name="T2" fmla="*/ 1 w 3"/>
                    <a:gd name="T3" fmla="*/ 0 h 1"/>
                    <a:gd name="T4" fmla="*/ 1 w 3"/>
                    <a:gd name="T5" fmla="*/ 1 h 1"/>
                  </a:gdLst>
                  <a:ahLst/>
                  <a:cxnLst>
                    <a:cxn ang="0">
                      <a:pos x="T0" y="T1"/>
                    </a:cxn>
                    <a:cxn ang="0">
                      <a:pos x="T2" y="T3"/>
                    </a:cxn>
                    <a:cxn ang="0">
                      <a:pos x="T4" y="T5"/>
                    </a:cxn>
                  </a:cxnLst>
                  <a:rect l="0" t="0" r="r" b="b"/>
                  <a:pathLst>
                    <a:path w="3" h="1">
                      <a:moveTo>
                        <a:pt x="1" y="1"/>
                      </a:moveTo>
                      <a:cubicBezTo>
                        <a:pt x="1" y="1"/>
                        <a:pt x="3"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7" name="Freeform 566">
                  <a:extLst>
                    <a:ext uri="{FF2B5EF4-FFF2-40B4-BE49-F238E27FC236}">
                      <a16:creationId xmlns:a16="http://schemas.microsoft.com/office/drawing/2014/main" id="{E1419266-1FA1-4E44-BD4E-160B5AB4EEC4}"/>
                    </a:ext>
                  </a:extLst>
                </p:cNvPr>
                <p:cNvSpPr>
                  <a:spLocks/>
                </p:cNvSpPr>
                <p:nvPr userDrawn="1"/>
              </p:nvSpPr>
              <p:spPr bwMode="auto">
                <a:xfrm>
                  <a:off x="4640" y="618"/>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8" name="Freeform 567">
                  <a:extLst>
                    <a:ext uri="{FF2B5EF4-FFF2-40B4-BE49-F238E27FC236}">
                      <a16:creationId xmlns:a16="http://schemas.microsoft.com/office/drawing/2014/main" id="{E2D760B4-7719-4F06-B965-A78CDA2CC10C}"/>
                    </a:ext>
                  </a:extLst>
                </p:cNvPr>
                <p:cNvSpPr>
                  <a:spLocks/>
                </p:cNvSpPr>
                <p:nvPr userDrawn="1"/>
              </p:nvSpPr>
              <p:spPr bwMode="auto">
                <a:xfrm>
                  <a:off x="4694" y="653"/>
                  <a:ext cx="10" cy="10"/>
                </a:xfrm>
                <a:custGeom>
                  <a:avLst/>
                  <a:gdLst>
                    <a:gd name="T0" fmla="*/ 2 w 2"/>
                    <a:gd name="T1" fmla="*/ 1 h 2"/>
                    <a:gd name="T2" fmla="*/ 1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1"/>
                        <a:pt x="1" y="0"/>
                      </a:cubicBezTo>
                      <a:cubicBezTo>
                        <a:pt x="0" y="0"/>
                        <a:pt x="1" y="1"/>
                        <a:pt x="0" y="1"/>
                      </a:cubicBezTo>
                      <a:cubicBezTo>
                        <a:pt x="1" y="2"/>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9" name="Freeform 568">
                  <a:extLst>
                    <a:ext uri="{FF2B5EF4-FFF2-40B4-BE49-F238E27FC236}">
                      <a16:creationId xmlns:a16="http://schemas.microsoft.com/office/drawing/2014/main" id="{E2B71179-6E3B-4B2C-9427-094AEE91311F}"/>
                    </a:ext>
                  </a:extLst>
                </p:cNvPr>
                <p:cNvSpPr>
                  <a:spLocks/>
                </p:cNvSpPr>
                <p:nvPr userDrawn="1"/>
              </p:nvSpPr>
              <p:spPr bwMode="auto">
                <a:xfrm>
                  <a:off x="4694" y="6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0" name="Freeform 569">
                  <a:extLst>
                    <a:ext uri="{FF2B5EF4-FFF2-40B4-BE49-F238E27FC236}">
                      <a16:creationId xmlns:a16="http://schemas.microsoft.com/office/drawing/2014/main" id="{26003369-89E1-405F-9975-7D5193A7CA7F}"/>
                    </a:ext>
                  </a:extLst>
                </p:cNvPr>
                <p:cNvSpPr>
                  <a:spLocks/>
                </p:cNvSpPr>
                <p:nvPr userDrawn="1"/>
              </p:nvSpPr>
              <p:spPr bwMode="auto">
                <a:xfrm>
                  <a:off x="4416" y="7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1" name="Freeform 570">
                  <a:extLst>
                    <a:ext uri="{FF2B5EF4-FFF2-40B4-BE49-F238E27FC236}">
                      <a16:creationId xmlns:a16="http://schemas.microsoft.com/office/drawing/2014/main" id="{3A0E4BAD-1EA2-4E5D-8EE6-3E850EC5A73B}"/>
                    </a:ext>
                  </a:extLst>
                </p:cNvPr>
                <p:cNvSpPr>
                  <a:spLocks/>
                </p:cNvSpPr>
                <p:nvPr userDrawn="1"/>
              </p:nvSpPr>
              <p:spPr bwMode="auto">
                <a:xfrm>
                  <a:off x="4416" y="71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2" name="Freeform 571">
                  <a:extLst>
                    <a:ext uri="{FF2B5EF4-FFF2-40B4-BE49-F238E27FC236}">
                      <a16:creationId xmlns:a16="http://schemas.microsoft.com/office/drawing/2014/main" id="{A9F20783-4B0A-4F92-8163-947C6E5190D0}"/>
                    </a:ext>
                  </a:extLst>
                </p:cNvPr>
                <p:cNvSpPr>
                  <a:spLocks/>
                </p:cNvSpPr>
                <p:nvPr userDrawn="1"/>
              </p:nvSpPr>
              <p:spPr bwMode="auto">
                <a:xfrm>
                  <a:off x="4669" y="8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3" name="Freeform 572">
                  <a:extLst>
                    <a:ext uri="{FF2B5EF4-FFF2-40B4-BE49-F238E27FC236}">
                      <a16:creationId xmlns:a16="http://schemas.microsoft.com/office/drawing/2014/main" id="{F5D40123-1670-4979-A1AB-E3586BA033CF}"/>
                    </a:ext>
                  </a:extLst>
                </p:cNvPr>
                <p:cNvSpPr>
                  <a:spLocks/>
                </p:cNvSpPr>
                <p:nvPr userDrawn="1"/>
              </p:nvSpPr>
              <p:spPr bwMode="auto">
                <a:xfrm>
                  <a:off x="4630" y="92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4" name="Freeform 573">
                  <a:extLst>
                    <a:ext uri="{FF2B5EF4-FFF2-40B4-BE49-F238E27FC236}">
                      <a16:creationId xmlns:a16="http://schemas.microsoft.com/office/drawing/2014/main" id="{042F0F19-7EAB-4859-9B50-BD78C441BC15}"/>
                    </a:ext>
                  </a:extLst>
                </p:cNvPr>
                <p:cNvSpPr>
                  <a:spLocks/>
                </p:cNvSpPr>
                <p:nvPr userDrawn="1"/>
              </p:nvSpPr>
              <p:spPr bwMode="auto">
                <a:xfrm>
                  <a:off x="4595" y="957"/>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1" y="1"/>
                        <a:pt x="2" y="1"/>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5" name="Freeform 574">
                  <a:extLst>
                    <a:ext uri="{FF2B5EF4-FFF2-40B4-BE49-F238E27FC236}">
                      <a16:creationId xmlns:a16="http://schemas.microsoft.com/office/drawing/2014/main" id="{79B1F93B-0B16-43F4-BD17-3B3DF078E4D5}"/>
                    </a:ext>
                  </a:extLst>
                </p:cNvPr>
                <p:cNvSpPr>
                  <a:spLocks/>
                </p:cNvSpPr>
                <p:nvPr userDrawn="1"/>
              </p:nvSpPr>
              <p:spPr bwMode="auto">
                <a:xfrm>
                  <a:off x="4092" y="42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6" name="Freeform 575">
                  <a:extLst>
                    <a:ext uri="{FF2B5EF4-FFF2-40B4-BE49-F238E27FC236}">
                      <a16:creationId xmlns:a16="http://schemas.microsoft.com/office/drawing/2014/main" id="{40073BEC-A949-4FE8-AE6C-7AE8C5FB891A}"/>
                    </a:ext>
                  </a:extLst>
                </p:cNvPr>
                <p:cNvSpPr>
                  <a:spLocks/>
                </p:cNvSpPr>
                <p:nvPr userDrawn="1"/>
              </p:nvSpPr>
              <p:spPr bwMode="auto">
                <a:xfrm>
                  <a:off x="4092" y="3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7" name="Freeform 576">
                  <a:extLst>
                    <a:ext uri="{FF2B5EF4-FFF2-40B4-BE49-F238E27FC236}">
                      <a16:creationId xmlns:a16="http://schemas.microsoft.com/office/drawing/2014/main" id="{19197146-CAE7-4D2F-B042-E6BAE1CF8C2E}"/>
                    </a:ext>
                  </a:extLst>
                </p:cNvPr>
                <p:cNvSpPr>
                  <a:spLocks/>
                </p:cNvSpPr>
                <p:nvPr userDrawn="1"/>
              </p:nvSpPr>
              <p:spPr bwMode="auto">
                <a:xfrm>
                  <a:off x="4097" y="373"/>
                  <a:ext cx="10" cy="15"/>
                </a:xfrm>
                <a:custGeom>
                  <a:avLst/>
                  <a:gdLst>
                    <a:gd name="T0" fmla="*/ 2 w 2"/>
                    <a:gd name="T1" fmla="*/ 0 h 3"/>
                    <a:gd name="T2" fmla="*/ 0 w 2"/>
                    <a:gd name="T3" fmla="*/ 3 h 3"/>
                    <a:gd name="T4" fmla="*/ 0 w 2"/>
                    <a:gd name="T5" fmla="*/ 3 h 3"/>
                    <a:gd name="T6" fmla="*/ 1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1" y="2"/>
                        <a:pt x="0" y="3"/>
                      </a:cubicBezTo>
                      <a:cubicBezTo>
                        <a:pt x="0" y="3"/>
                        <a:pt x="0" y="3"/>
                        <a:pt x="0" y="3"/>
                      </a:cubicBezTo>
                      <a:cubicBezTo>
                        <a:pt x="1" y="3"/>
                        <a:pt x="1" y="3"/>
                        <a:pt x="1" y="3"/>
                      </a:cubicBezTo>
                      <a:cubicBezTo>
                        <a:pt x="1" y="2"/>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8" name="Freeform 577">
                  <a:extLst>
                    <a:ext uri="{FF2B5EF4-FFF2-40B4-BE49-F238E27FC236}">
                      <a16:creationId xmlns:a16="http://schemas.microsoft.com/office/drawing/2014/main" id="{7F13205C-C47B-4026-8978-639007F4F649}"/>
                    </a:ext>
                  </a:extLst>
                </p:cNvPr>
                <p:cNvSpPr>
                  <a:spLocks/>
                </p:cNvSpPr>
                <p:nvPr userDrawn="1"/>
              </p:nvSpPr>
              <p:spPr bwMode="auto">
                <a:xfrm>
                  <a:off x="4122" y="36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1" y="0"/>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9" name="Freeform 578">
                  <a:extLst>
                    <a:ext uri="{FF2B5EF4-FFF2-40B4-BE49-F238E27FC236}">
                      <a16:creationId xmlns:a16="http://schemas.microsoft.com/office/drawing/2014/main" id="{613D161C-85E5-4723-AF8D-B3C4CE0D426F}"/>
                    </a:ext>
                  </a:extLst>
                </p:cNvPr>
                <p:cNvSpPr>
                  <a:spLocks/>
                </p:cNvSpPr>
                <p:nvPr userDrawn="1"/>
              </p:nvSpPr>
              <p:spPr bwMode="auto">
                <a:xfrm>
                  <a:off x="4122" y="373"/>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0" name="Freeform 579">
                  <a:extLst>
                    <a:ext uri="{FF2B5EF4-FFF2-40B4-BE49-F238E27FC236}">
                      <a16:creationId xmlns:a16="http://schemas.microsoft.com/office/drawing/2014/main" id="{D52392EE-9D60-4EFA-BD62-A7278DBE85D8}"/>
                    </a:ext>
                  </a:extLst>
                </p:cNvPr>
                <p:cNvSpPr>
                  <a:spLocks/>
                </p:cNvSpPr>
                <p:nvPr userDrawn="1"/>
              </p:nvSpPr>
              <p:spPr bwMode="auto">
                <a:xfrm>
                  <a:off x="4132" y="358"/>
                  <a:ext cx="5" cy="5"/>
                </a:xfrm>
                <a:custGeom>
                  <a:avLst/>
                  <a:gdLst>
                    <a:gd name="T0" fmla="*/ 0 w 1"/>
                    <a:gd name="T1" fmla="*/ 1 h 1"/>
                    <a:gd name="T2" fmla="*/ 0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0"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1" name="Freeform 580">
                  <a:extLst>
                    <a:ext uri="{FF2B5EF4-FFF2-40B4-BE49-F238E27FC236}">
                      <a16:creationId xmlns:a16="http://schemas.microsoft.com/office/drawing/2014/main" id="{71684B09-B176-4AB5-B21C-BF7FF50560A7}"/>
                    </a:ext>
                  </a:extLst>
                </p:cNvPr>
                <p:cNvSpPr>
                  <a:spLocks/>
                </p:cNvSpPr>
                <p:nvPr userDrawn="1"/>
              </p:nvSpPr>
              <p:spPr bwMode="auto">
                <a:xfrm>
                  <a:off x="4127" y="3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2" name="Freeform 581">
                  <a:extLst>
                    <a:ext uri="{FF2B5EF4-FFF2-40B4-BE49-F238E27FC236}">
                      <a16:creationId xmlns:a16="http://schemas.microsoft.com/office/drawing/2014/main" id="{A68727A4-64D6-44E5-933D-E367DBD212CA}"/>
                    </a:ext>
                  </a:extLst>
                </p:cNvPr>
                <p:cNvSpPr>
                  <a:spLocks/>
                </p:cNvSpPr>
                <p:nvPr userDrawn="1"/>
              </p:nvSpPr>
              <p:spPr bwMode="auto">
                <a:xfrm>
                  <a:off x="4122" y="3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3" name="Freeform 582">
                  <a:extLst>
                    <a:ext uri="{FF2B5EF4-FFF2-40B4-BE49-F238E27FC236}">
                      <a16:creationId xmlns:a16="http://schemas.microsoft.com/office/drawing/2014/main" id="{0CDA7321-2DE0-4B23-B458-E135E040380D}"/>
                    </a:ext>
                  </a:extLst>
                </p:cNvPr>
                <p:cNvSpPr>
                  <a:spLocks/>
                </p:cNvSpPr>
                <p:nvPr userDrawn="1"/>
              </p:nvSpPr>
              <p:spPr bwMode="auto">
                <a:xfrm>
                  <a:off x="4117" y="363"/>
                  <a:ext cx="10" cy="5"/>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4" name="Freeform 583">
                  <a:extLst>
                    <a:ext uri="{FF2B5EF4-FFF2-40B4-BE49-F238E27FC236}">
                      <a16:creationId xmlns:a16="http://schemas.microsoft.com/office/drawing/2014/main" id="{F9FFBF6C-B39D-4210-A3BA-4A257EE58F85}"/>
                    </a:ext>
                  </a:extLst>
                </p:cNvPr>
                <p:cNvSpPr>
                  <a:spLocks/>
                </p:cNvSpPr>
                <p:nvPr userDrawn="1"/>
              </p:nvSpPr>
              <p:spPr bwMode="auto">
                <a:xfrm>
                  <a:off x="4097" y="368"/>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5" name="Freeform 584">
                  <a:extLst>
                    <a:ext uri="{FF2B5EF4-FFF2-40B4-BE49-F238E27FC236}">
                      <a16:creationId xmlns:a16="http://schemas.microsoft.com/office/drawing/2014/main" id="{EA715330-9FC7-4F1A-9764-3775A3D2B549}"/>
                    </a:ext>
                  </a:extLst>
                </p:cNvPr>
                <p:cNvSpPr>
                  <a:spLocks/>
                </p:cNvSpPr>
                <p:nvPr userDrawn="1"/>
              </p:nvSpPr>
              <p:spPr bwMode="auto">
                <a:xfrm>
                  <a:off x="4137" y="343"/>
                  <a:ext cx="10" cy="5"/>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0" y="0"/>
                      </a:cubicBezTo>
                      <a:cubicBezTo>
                        <a:pt x="0" y="1"/>
                        <a:pt x="0" y="1"/>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6" name="Freeform 585">
                  <a:extLst>
                    <a:ext uri="{FF2B5EF4-FFF2-40B4-BE49-F238E27FC236}">
                      <a16:creationId xmlns:a16="http://schemas.microsoft.com/office/drawing/2014/main" id="{30BD1ECA-D6EF-412C-A5AC-EFB4E2EAD538}"/>
                    </a:ext>
                  </a:extLst>
                </p:cNvPr>
                <p:cNvSpPr>
                  <a:spLocks/>
                </p:cNvSpPr>
                <p:nvPr userDrawn="1"/>
              </p:nvSpPr>
              <p:spPr bwMode="auto">
                <a:xfrm>
                  <a:off x="4137" y="3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7" name="Freeform 586">
                  <a:extLst>
                    <a:ext uri="{FF2B5EF4-FFF2-40B4-BE49-F238E27FC236}">
                      <a16:creationId xmlns:a16="http://schemas.microsoft.com/office/drawing/2014/main" id="{87D15CBE-1CA8-4010-867A-649CEE59A00A}"/>
                    </a:ext>
                  </a:extLst>
                </p:cNvPr>
                <p:cNvSpPr>
                  <a:spLocks/>
                </p:cNvSpPr>
                <p:nvPr userDrawn="1"/>
              </p:nvSpPr>
              <p:spPr bwMode="auto">
                <a:xfrm>
                  <a:off x="4122" y="348"/>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8" name="Freeform 587">
                  <a:extLst>
                    <a:ext uri="{FF2B5EF4-FFF2-40B4-BE49-F238E27FC236}">
                      <a16:creationId xmlns:a16="http://schemas.microsoft.com/office/drawing/2014/main" id="{10E53608-C45C-4C83-AC3D-3F53C16310E3}"/>
                    </a:ext>
                  </a:extLst>
                </p:cNvPr>
                <p:cNvSpPr>
                  <a:spLocks/>
                </p:cNvSpPr>
                <p:nvPr userDrawn="1"/>
              </p:nvSpPr>
              <p:spPr bwMode="auto">
                <a:xfrm>
                  <a:off x="4152" y="33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9" name="Freeform 588">
                  <a:extLst>
                    <a:ext uri="{FF2B5EF4-FFF2-40B4-BE49-F238E27FC236}">
                      <a16:creationId xmlns:a16="http://schemas.microsoft.com/office/drawing/2014/main" id="{2FD0C439-4548-41A6-B759-18A07659AF9A}"/>
                    </a:ext>
                  </a:extLst>
                </p:cNvPr>
                <p:cNvSpPr>
                  <a:spLocks/>
                </p:cNvSpPr>
                <p:nvPr userDrawn="1"/>
              </p:nvSpPr>
              <p:spPr bwMode="auto">
                <a:xfrm>
                  <a:off x="4162" y="323"/>
                  <a:ext cx="5" cy="10"/>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2"/>
                      </a:cubicBezTo>
                      <a:cubicBezTo>
                        <a:pt x="1"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0" name="Freeform 589">
                  <a:extLst>
                    <a:ext uri="{FF2B5EF4-FFF2-40B4-BE49-F238E27FC236}">
                      <a16:creationId xmlns:a16="http://schemas.microsoft.com/office/drawing/2014/main" id="{0FB3557B-2034-4FDB-ACF4-D60D27650B1E}"/>
                    </a:ext>
                  </a:extLst>
                </p:cNvPr>
                <p:cNvSpPr>
                  <a:spLocks/>
                </p:cNvSpPr>
                <p:nvPr userDrawn="1"/>
              </p:nvSpPr>
              <p:spPr bwMode="auto">
                <a:xfrm>
                  <a:off x="4167" y="3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1" name="Freeform 590">
                  <a:extLst>
                    <a:ext uri="{FF2B5EF4-FFF2-40B4-BE49-F238E27FC236}">
                      <a16:creationId xmlns:a16="http://schemas.microsoft.com/office/drawing/2014/main" id="{EC7757F5-628E-4973-B7C1-073149FBDF89}"/>
                    </a:ext>
                  </a:extLst>
                </p:cNvPr>
                <p:cNvSpPr>
                  <a:spLocks/>
                </p:cNvSpPr>
                <p:nvPr userDrawn="1"/>
              </p:nvSpPr>
              <p:spPr bwMode="auto">
                <a:xfrm>
                  <a:off x="4142" y="3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2" name="Freeform 591">
                  <a:extLst>
                    <a:ext uri="{FF2B5EF4-FFF2-40B4-BE49-F238E27FC236}">
                      <a16:creationId xmlns:a16="http://schemas.microsoft.com/office/drawing/2014/main" id="{9B186873-3083-4B4C-B0B3-73CCE370766E}"/>
                    </a:ext>
                  </a:extLst>
                </p:cNvPr>
                <p:cNvSpPr>
                  <a:spLocks/>
                </p:cNvSpPr>
                <p:nvPr userDrawn="1"/>
              </p:nvSpPr>
              <p:spPr bwMode="auto">
                <a:xfrm>
                  <a:off x="4147" y="3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3" name="Freeform 592">
                  <a:extLst>
                    <a:ext uri="{FF2B5EF4-FFF2-40B4-BE49-F238E27FC236}">
                      <a16:creationId xmlns:a16="http://schemas.microsoft.com/office/drawing/2014/main" id="{105F279B-3476-4630-BD0B-39D4EFFB78BB}"/>
                    </a:ext>
                  </a:extLst>
                </p:cNvPr>
                <p:cNvSpPr>
                  <a:spLocks/>
                </p:cNvSpPr>
                <p:nvPr userDrawn="1"/>
              </p:nvSpPr>
              <p:spPr bwMode="auto">
                <a:xfrm>
                  <a:off x="4142" y="3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4" name="Freeform 593">
                  <a:extLst>
                    <a:ext uri="{FF2B5EF4-FFF2-40B4-BE49-F238E27FC236}">
                      <a16:creationId xmlns:a16="http://schemas.microsoft.com/office/drawing/2014/main" id="{BBBE2D1D-F986-459F-9C47-3D22B80D36C5}"/>
                    </a:ext>
                  </a:extLst>
                </p:cNvPr>
                <p:cNvSpPr>
                  <a:spLocks/>
                </p:cNvSpPr>
                <p:nvPr userDrawn="1"/>
              </p:nvSpPr>
              <p:spPr bwMode="auto">
                <a:xfrm>
                  <a:off x="4122" y="333"/>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1" y="2"/>
                        <a:pt x="2"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5" name="Freeform 594">
                  <a:extLst>
                    <a:ext uri="{FF2B5EF4-FFF2-40B4-BE49-F238E27FC236}">
                      <a16:creationId xmlns:a16="http://schemas.microsoft.com/office/drawing/2014/main" id="{B4AA8A9D-9BB3-4F60-A314-8E917EDCD821}"/>
                    </a:ext>
                  </a:extLst>
                </p:cNvPr>
                <p:cNvSpPr>
                  <a:spLocks/>
                </p:cNvSpPr>
                <p:nvPr userDrawn="1"/>
              </p:nvSpPr>
              <p:spPr bwMode="auto">
                <a:xfrm>
                  <a:off x="4137" y="33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6" name="Freeform 595">
                  <a:extLst>
                    <a:ext uri="{FF2B5EF4-FFF2-40B4-BE49-F238E27FC236}">
                      <a16:creationId xmlns:a16="http://schemas.microsoft.com/office/drawing/2014/main" id="{3E94023F-8323-4DCE-BC1A-53596F7FF834}"/>
                    </a:ext>
                  </a:extLst>
                </p:cNvPr>
                <p:cNvSpPr>
                  <a:spLocks/>
                </p:cNvSpPr>
                <p:nvPr userDrawn="1"/>
              </p:nvSpPr>
              <p:spPr bwMode="auto">
                <a:xfrm>
                  <a:off x="4137" y="32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7" name="Freeform 596">
                  <a:extLst>
                    <a:ext uri="{FF2B5EF4-FFF2-40B4-BE49-F238E27FC236}">
                      <a16:creationId xmlns:a16="http://schemas.microsoft.com/office/drawing/2014/main" id="{4CAAEC1A-7D39-47D1-AB6A-BB3092ECE831}"/>
                    </a:ext>
                  </a:extLst>
                </p:cNvPr>
                <p:cNvSpPr>
                  <a:spLocks/>
                </p:cNvSpPr>
                <p:nvPr userDrawn="1"/>
              </p:nvSpPr>
              <p:spPr bwMode="auto">
                <a:xfrm>
                  <a:off x="4157" y="313"/>
                  <a:ext cx="5" cy="10"/>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1" y="0"/>
                      </a:cubicBezTo>
                      <a:cubicBezTo>
                        <a:pt x="0"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8" name="Freeform 597">
                  <a:extLst>
                    <a:ext uri="{FF2B5EF4-FFF2-40B4-BE49-F238E27FC236}">
                      <a16:creationId xmlns:a16="http://schemas.microsoft.com/office/drawing/2014/main" id="{F987635C-DDFE-4B88-90C7-FFEA0B8BA55D}"/>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9" name="Rectangle 598">
                  <a:extLst>
                    <a:ext uri="{FF2B5EF4-FFF2-40B4-BE49-F238E27FC236}">
                      <a16:creationId xmlns:a16="http://schemas.microsoft.com/office/drawing/2014/main" id="{81399543-C39C-42B7-B3D7-0D1C1B429F35}"/>
                    </a:ext>
                  </a:extLst>
                </p:cNvPr>
                <p:cNvSpPr>
                  <a:spLocks noChangeArrowheads="1"/>
                </p:cNvSpPr>
                <p:nvPr userDrawn="1"/>
              </p:nvSpPr>
              <p:spPr bwMode="auto">
                <a:xfrm>
                  <a:off x="4177"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0" name="Freeform 599">
                  <a:extLst>
                    <a:ext uri="{FF2B5EF4-FFF2-40B4-BE49-F238E27FC236}">
                      <a16:creationId xmlns:a16="http://schemas.microsoft.com/office/drawing/2014/main" id="{82607BAA-4909-4B4E-A4D6-01DA9C4A426C}"/>
                    </a:ext>
                  </a:extLst>
                </p:cNvPr>
                <p:cNvSpPr>
                  <a:spLocks/>
                </p:cNvSpPr>
                <p:nvPr userDrawn="1"/>
              </p:nvSpPr>
              <p:spPr bwMode="auto">
                <a:xfrm>
                  <a:off x="4152" y="31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1" name="Freeform 600">
                  <a:extLst>
                    <a:ext uri="{FF2B5EF4-FFF2-40B4-BE49-F238E27FC236}">
                      <a16:creationId xmlns:a16="http://schemas.microsoft.com/office/drawing/2014/main" id="{088A4A0F-4D50-4342-982C-CDF7C1B798F9}"/>
                    </a:ext>
                  </a:extLst>
                </p:cNvPr>
                <p:cNvSpPr>
                  <a:spLocks/>
                </p:cNvSpPr>
                <p:nvPr userDrawn="1"/>
              </p:nvSpPr>
              <p:spPr bwMode="auto">
                <a:xfrm>
                  <a:off x="4167" y="3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2" name="Freeform 601">
                  <a:extLst>
                    <a:ext uri="{FF2B5EF4-FFF2-40B4-BE49-F238E27FC236}">
                      <a16:creationId xmlns:a16="http://schemas.microsoft.com/office/drawing/2014/main" id="{13C95FC9-7487-4947-B713-43097491F812}"/>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3" name="Freeform 602">
                  <a:extLst>
                    <a:ext uri="{FF2B5EF4-FFF2-40B4-BE49-F238E27FC236}">
                      <a16:creationId xmlns:a16="http://schemas.microsoft.com/office/drawing/2014/main" id="{D232E88E-5288-4A02-965B-4CDB7C09839B}"/>
                    </a:ext>
                  </a:extLst>
                </p:cNvPr>
                <p:cNvSpPr>
                  <a:spLocks/>
                </p:cNvSpPr>
                <p:nvPr userDrawn="1"/>
              </p:nvSpPr>
              <p:spPr bwMode="auto">
                <a:xfrm>
                  <a:off x="4152" y="323"/>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4" name="Freeform 603">
                  <a:extLst>
                    <a:ext uri="{FF2B5EF4-FFF2-40B4-BE49-F238E27FC236}">
                      <a16:creationId xmlns:a16="http://schemas.microsoft.com/office/drawing/2014/main" id="{BD9A81E3-89E3-493C-A803-FAC791ACDC7A}"/>
                    </a:ext>
                  </a:extLst>
                </p:cNvPr>
                <p:cNvSpPr>
                  <a:spLocks/>
                </p:cNvSpPr>
                <p:nvPr userDrawn="1"/>
              </p:nvSpPr>
              <p:spPr bwMode="auto">
                <a:xfrm>
                  <a:off x="4157" y="273"/>
                  <a:ext cx="20" cy="30"/>
                </a:xfrm>
                <a:custGeom>
                  <a:avLst/>
                  <a:gdLst>
                    <a:gd name="T0" fmla="*/ 2 w 4"/>
                    <a:gd name="T1" fmla="*/ 1 h 6"/>
                    <a:gd name="T2" fmla="*/ 1 w 4"/>
                    <a:gd name="T3" fmla="*/ 2 h 6"/>
                    <a:gd name="T4" fmla="*/ 4 w 4"/>
                    <a:gd name="T5" fmla="*/ 6 h 6"/>
                    <a:gd name="T6" fmla="*/ 4 w 4"/>
                    <a:gd name="T7" fmla="*/ 4 h 6"/>
                    <a:gd name="T8" fmla="*/ 2 w 4"/>
                    <a:gd name="T9" fmla="*/ 4 h 6"/>
                    <a:gd name="T10" fmla="*/ 3 w 4"/>
                    <a:gd name="T11" fmla="*/ 3 h 6"/>
                    <a:gd name="T12" fmla="*/ 3 w 4"/>
                    <a:gd name="T13" fmla="*/ 0 h 6"/>
                    <a:gd name="T14" fmla="*/ 2 w 4"/>
                    <a:gd name="T15" fmla="*/ 1 h 6"/>
                    <a:gd name="T16" fmla="*/ 2 w 4"/>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1"/>
                      </a:moveTo>
                      <a:cubicBezTo>
                        <a:pt x="2" y="1"/>
                        <a:pt x="2" y="2"/>
                        <a:pt x="1" y="2"/>
                      </a:cubicBezTo>
                      <a:cubicBezTo>
                        <a:pt x="0" y="3"/>
                        <a:pt x="2" y="5"/>
                        <a:pt x="4" y="6"/>
                      </a:cubicBezTo>
                      <a:cubicBezTo>
                        <a:pt x="4" y="5"/>
                        <a:pt x="3" y="5"/>
                        <a:pt x="4" y="4"/>
                      </a:cubicBezTo>
                      <a:cubicBezTo>
                        <a:pt x="3" y="4"/>
                        <a:pt x="2" y="5"/>
                        <a:pt x="2" y="4"/>
                      </a:cubicBezTo>
                      <a:cubicBezTo>
                        <a:pt x="3" y="3"/>
                        <a:pt x="3" y="3"/>
                        <a:pt x="3" y="3"/>
                      </a:cubicBezTo>
                      <a:cubicBezTo>
                        <a:pt x="2" y="3"/>
                        <a:pt x="4" y="1"/>
                        <a:pt x="3" y="0"/>
                      </a:cubicBezTo>
                      <a:cubicBezTo>
                        <a:pt x="2" y="1"/>
                        <a:pt x="2" y="1"/>
                        <a:pt x="2"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5" name="Freeform 604">
                  <a:extLst>
                    <a:ext uri="{FF2B5EF4-FFF2-40B4-BE49-F238E27FC236}">
                      <a16:creationId xmlns:a16="http://schemas.microsoft.com/office/drawing/2014/main" id="{170F9D41-A645-40FB-BA09-1BC18DE2BABE}"/>
                    </a:ext>
                  </a:extLst>
                </p:cNvPr>
                <p:cNvSpPr>
                  <a:spLocks/>
                </p:cNvSpPr>
                <p:nvPr userDrawn="1"/>
              </p:nvSpPr>
              <p:spPr bwMode="auto">
                <a:xfrm>
                  <a:off x="4167" y="303"/>
                  <a:ext cx="10" cy="5"/>
                </a:xfrm>
                <a:custGeom>
                  <a:avLst/>
                  <a:gdLst>
                    <a:gd name="T0" fmla="*/ 1 w 2"/>
                    <a:gd name="T1" fmla="*/ 1 h 1"/>
                    <a:gd name="T2" fmla="*/ 0 w 2"/>
                    <a:gd name="T3" fmla="*/ 1 h 1"/>
                    <a:gd name="T4" fmla="*/ 2 w 2"/>
                    <a:gd name="T5" fmla="*/ 1 h 1"/>
                    <a:gd name="T6" fmla="*/ 2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0" y="1"/>
                        <a:pt x="0" y="1"/>
                        <a:pt x="0" y="1"/>
                      </a:cubicBezTo>
                      <a:cubicBezTo>
                        <a:pt x="1" y="1"/>
                        <a:pt x="1" y="1"/>
                        <a:pt x="2" y="1"/>
                      </a:cubicBezTo>
                      <a:cubicBezTo>
                        <a:pt x="2" y="0"/>
                        <a:pt x="2" y="0"/>
                        <a:pt x="2" y="0"/>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6" name="Freeform 605">
                  <a:extLst>
                    <a:ext uri="{FF2B5EF4-FFF2-40B4-BE49-F238E27FC236}">
                      <a16:creationId xmlns:a16="http://schemas.microsoft.com/office/drawing/2014/main" id="{2842D419-F95C-46E7-8970-960242150D03}"/>
                    </a:ext>
                  </a:extLst>
                </p:cNvPr>
                <p:cNvSpPr>
                  <a:spLocks/>
                </p:cNvSpPr>
                <p:nvPr userDrawn="1"/>
              </p:nvSpPr>
              <p:spPr bwMode="auto">
                <a:xfrm>
                  <a:off x="4157" y="303"/>
                  <a:ext cx="10" cy="10"/>
                </a:xfrm>
                <a:custGeom>
                  <a:avLst/>
                  <a:gdLst>
                    <a:gd name="T0" fmla="*/ 1 w 2"/>
                    <a:gd name="T1" fmla="*/ 2 h 2"/>
                    <a:gd name="T2" fmla="*/ 0 w 2"/>
                    <a:gd name="T3" fmla="*/ 0 h 2"/>
                    <a:gd name="T4" fmla="*/ 0 w 2"/>
                    <a:gd name="T5" fmla="*/ 1 h 2"/>
                    <a:gd name="T6" fmla="*/ 1 w 2"/>
                    <a:gd name="T7" fmla="*/ 2 h 2"/>
                    <a:gd name="T8" fmla="*/ 1 w 2"/>
                    <a:gd name="T9" fmla="*/ 2 h 2"/>
                    <a:gd name="T10" fmla="*/ 2 w 2"/>
                    <a:gd name="T11" fmla="*/ 2 h 2"/>
                    <a:gd name="T12" fmla="*/ 2 w 2"/>
                    <a:gd name="T13" fmla="*/ 2 h 2"/>
                    <a:gd name="T14" fmla="*/ 2 w 2"/>
                    <a:gd name="T15" fmla="*/ 2 h 2"/>
                    <a:gd name="T16" fmla="*/ 2 w 2"/>
                    <a:gd name="T17" fmla="*/ 2 h 2"/>
                    <a:gd name="T18" fmla="*/ 1 w 2"/>
                    <a:gd name="T19" fmla="*/ 2 h 2"/>
                    <a:gd name="T20" fmla="*/ 1 w 2"/>
                    <a:gd name="T21" fmla="*/ 2 h 2"/>
                    <a:gd name="T22" fmla="*/ 1 w 2"/>
                    <a:gd name="T23" fmla="*/ 2 h 2"/>
                    <a:gd name="T24" fmla="*/ 1 w 2"/>
                    <a:gd name="T25" fmla="*/ 2 h 2"/>
                    <a:gd name="T26" fmla="*/ 2 w 2"/>
                    <a:gd name="T27" fmla="*/ 2 h 2"/>
                    <a:gd name="T28" fmla="*/ 2 w 2"/>
                    <a:gd name="T29" fmla="*/ 2 h 2"/>
                    <a:gd name="T30" fmla="*/ 2 w 2"/>
                    <a:gd name="T31" fmla="*/ 1 h 2"/>
                    <a:gd name="T32" fmla="*/ 1 w 2"/>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1" y="2"/>
                      </a:moveTo>
                      <a:cubicBezTo>
                        <a:pt x="1" y="1"/>
                        <a:pt x="1" y="0"/>
                        <a:pt x="0" y="0"/>
                      </a:cubicBezTo>
                      <a:cubicBezTo>
                        <a:pt x="0" y="0"/>
                        <a:pt x="0" y="1"/>
                        <a:pt x="0" y="1"/>
                      </a:cubicBezTo>
                      <a:cubicBezTo>
                        <a:pt x="1" y="0"/>
                        <a:pt x="0"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2" y="2"/>
                        <a:pt x="1" y="2"/>
                        <a:pt x="1" y="2"/>
                      </a:cubicBezTo>
                      <a:cubicBezTo>
                        <a:pt x="2" y="2"/>
                        <a:pt x="2" y="2"/>
                        <a:pt x="2" y="2"/>
                      </a:cubicBezTo>
                      <a:cubicBezTo>
                        <a:pt x="2" y="2"/>
                        <a:pt x="2" y="2"/>
                        <a:pt x="2" y="2"/>
                      </a:cubicBezTo>
                      <a:cubicBezTo>
                        <a:pt x="2" y="1"/>
                        <a:pt x="2" y="1"/>
                        <a:pt x="2" y="1"/>
                      </a:cubicBezTo>
                      <a:cubicBezTo>
                        <a:pt x="2" y="1"/>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7" name="Freeform 606">
                  <a:extLst>
                    <a:ext uri="{FF2B5EF4-FFF2-40B4-BE49-F238E27FC236}">
                      <a16:creationId xmlns:a16="http://schemas.microsoft.com/office/drawing/2014/main" id="{B7053E47-8D45-4A9F-B60C-DE251AAA45D7}"/>
                    </a:ext>
                  </a:extLst>
                </p:cNvPr>
                <p:cNvSpPr>
                  <a:spLocks/>
                </p:cNvSpPr>
                <p:nvPr userDrawn="1"/>
              </p:nvSpPr>
              <p:spPr bwMode="auto">
                <a:xfrm>
                  <a:off x="412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117" name="Group 808">
                <a:extLst>
                  <a:ext uri="{FF2B5EF4-FFF2-40B4-BE49-F238E27FC236}">
                    <a16:creationId xmlns:a16="http://schemas.microsoft.com/office/drawing/2014/main" id="{53432049-9B01-440F-94EA-0ABE34AC21C9}"/>
                  </a:ext>
                </a:extLst>
              </p:cNvPr>
              <p:cNvGrpSpPr>
                <a:grpSpLocks/>
              </p:cNvGrpSpPr>
              <p:nvPr userDrawn="1"/>
            </p:nvGrpSpPr>
            <p:grpSpPr bwMode="auto">
              <a:xfrm>
                <a:off x="5280025" y="338138"/>
                <a:ext cx="1738312" cy="1196975"/>
                <a:chOff x="3326" y="213"/>
                <a:chExt cx="1095" cy="754"/>
              </a:xfrm>
              <a:grpFill/>
            </p:grpSpPr>
            <p:sp>
              <p:nvSpPr>
                <p:cNvPr id="4128" name="Freeform 608">
                  <a:extLst>
                    <a:ext uri="{FF2B5EF4-FFF2-40B4-BE49-F238E27FC236}">
                      <a16:creationId xmlns:a16="http://schemas.microsoft.com/office/drawing/2014/main" id="{FE3C3B54-4926-4D99-A24D-396662456351}"/>
                    </a:ext>
                  </a:extLst>
                </p:cNvPr>
                <p:cNvSpPr>
                  <a:spLocks/>
                </p:cNvSpPr>
                <p:nvPr userDrawn="1"/>
              </p:nvSpPr>
              <p:spPr bwMode="auto">
                <a:xfrm>
                  <a:off x="4122" y="328"/>
                  <a:ext cx="15" cy="5"/>
                </a:xfrm>
                <a:custGeom>
                  <a:avLst/>
                  <a:gdLst>
                    <a:gd name="T0" fmla="*/ 0 w 3"/>
                    <a:gd name="T1" fmla="*/ 0 h 1"/>
                    <a:gd name="T2" fmla="*/ 0 w 3"/>
                    <a:gd name="T3" fmla="*/ 0 h 1"/>
                    <a:gd name="T4" fmla="*/ 0 w 3"/>
                    <a:gd name="T5" fmla="*/ 0 h 1"/>
                    <a:gd name="T6" fmla="*/ 0 w 3"/>
                    <a:gd name="T7" fmla="*/ 1 h 1"/>
                    <a:gd name="T8" fmla="*/ 0 w 3"/>
                    <a:gd name="T9" fmla="*/ 1 h 1"/>
                    <a:gd name="T10" fmla="*/ 3 w 3"/>
                    <a:gd name="T11" fmla="*/ 0 h 1"/>
                    <a:gd name="T12" fmla="*/ 0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0"/>
                      </a:moveTo>
                      <a:cubicBezTo>
                        <a:pt x="0" y="0"/>
                        <a:pt x="1" y="0"/>
                        <a:pt x="0" y="0"/>
                      </a:cubicBezTo>
                      <a:cubicBezTo>
                        <a:pt x="0" y="1"/>
                        <a:pt x="0" y="0"/>
                        <a:pt x="0" y="0"/>
                      </a:cubicBezTo>
                      <a:cubicBezTo>
                        <a:pt x="0" y="0"/>
                        <a:pt x="0" y="1"/>
                        <a:pt x="0" y="1"/>
                      </a:cubicBezTo>
                      <a:cubicBezTo>
                        <a:pt x="0" y="1"/>
                        <a:pt x="0" y="1"/>
                        <a:pt x="0"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9" name="Freeform 609">
                  <a:extLst>
                    <a:ext uri="{FF2B5EF4-FFF2-40B4-BE49-F238E27FC236}">
                      <a16:creationId xmlns:a16="http://schemas.microsoft.com/office/drawing/2014/main" id="{3A3BAB7C-8D19-4919-8DF1-A76CB6D1F381}"/>
                    </a:ext>
                  </a:extLst>
                </p:cNvPr>
                <p:cNvSpPr>
                  <a:spLocks/>
                </p:cNvSpPr>
                <p:nvPr userDrawn="1"/>
              </p:nvSpPr>
              <p:spPr bwMode="auto">
                <a:xfrm>
                  <a:off x="4137" y="313"/>
                  <a:ext cx="10" cy="5"/>
                </a:xfrm>
                <a:custGeom>
                  <a:avLst/>
                  <a:gdLst>
                    <a:gd name="T0" fmla="*/ 1 w 2"/>
                    <a:gd name="T1" fmla="*/ 1 h 1"/>
                    <a:gd name="T2" fmla="*/ 2 w 2"/>
                    <a:gd name="T3" fmla="*/ 0 h 1"/>
                    <a:gd name="T4" fmla="*/ 1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1" y="0"/>
                        <a:pt x="1" y="0"/>
                        <a:pt x="1"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0" name="Freeform 610">
                  <a:extLst>
                    <a:ext uri="{FF2B5EF4-FFF2-40B4-BE49-F238E27FC236}">
                      <a16:creationId xmlns:a16="http://schemas.microsoft.com/office/drawing/2014/main" id="{73400678-FCB8-4C65-8C73-6E6B7D333A9D}"/>
                    </a:ext>
                  </a:extLst>
                </p:cNvPr>
                <p:cNvSpPr>
                  <a:spLocks/>
                </p:cNvSpPr>
                <p:nvPr userDrawn="1"/>
              </p:nvSpPr>
              <p:spPr bwMode="auto">
                <a:xfrm>
                  <a:off x="4177" y="298"/>
                  <a:ext cx="5" cy="10"/>
                </a:xfrm>
                <a:custGeom>
                  <a:avLst/>
                  <a:gdLst>
                    <a:gd name="T0" fmla="*/ 0 w 5"/>
                    <a:gd name="T1" fmla="*/ 5 h 10"/>
                    <a:gd name="T2" fmla="*/ 5 w 5"/>
                    <a:gd name="T3" fmla="*/ 10 h 10"/>
                    <a:gd name="T4" fmla="*/ 5 w 5"/>
                    <a:gd name="T5" fmla="*/ 0 h 10"/>
                    <a:gd name="T6" fmla="*/ 0 w 5"/>
                    <a:gd name="T7" fmla="*/ 5 h 10"/>
                  </a:gdLst>
                  <a:ahLst/>
                  <a:cxnLst>
                    <a:cxn ang="0">
                      <a:pos x="T0" y="T1"/>
                    </a:cxn>
                    <a:cxn ang="0">
                      <a:pos x="T2" y="T3"/>
                    </a:cxn>
                    <a:cxn ang="0">
                      <a:pos x="T4" y="T5"/>
                    </a:cxn>
                    <a:cxn ang="0">
                      <a:pos x="T6" y="T7"/>
                    </a:cxn>
                  </a:cxnLst>
                  <a:rect l="0" t="0" r="r" b="b"/>
                  <a:pathLst>
                    <a:path w="5" h="10">
                      <a:moveTo>
                        <a:pt x="0" y="5"/>
                      </a:moveTo>
                      <a:lnTo>
                        <a:pt x="5" y="10"/>
                      </a:lnTo>
                      <a:lnTo>
                        <a:pt x="5"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1" name="Freeform 611">
                  <a:extLst>
                    <a:ext uri="{FF2B5EF4-FFF2-40B4-BE49-F238E27FC236}">
                      <a16:creationId xmlns:a16="http://schemas.microsoft.com/office/drawing/2014/main" id="{E2B284E8-6497-4A29-B5D1-F86E842507E9}"/>
                    </a:ext>
                  </a:extLst>
                </p:cNvPr>
                <p:cNvSpPr>
                  <a:spLocks/>
                </p:cNvSpPr>
                <p:nvPr userDrawn="1"/>
              </p:nvSpPr>
              <p:spPr bwMode="auto">
                <a:xfrm>
                  <a:off x="4187" y="29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2" name="Freeform 612">
                  <a:extLst>
                    <a:ext uri="{FF2B5EF4-FFF2-40B4-BE49-F238E27FC236}">
                      <a16:creationId xmlns:a16="http://schemas.microsoft.com/office/drawing/2014/main" id="{1B970975-B4CC-45B3-B9F9-00237EB14319}"/>
                    </a:ext>
                  </a:extLst>
                </p:cNvPr>
                <p:cNvSpPr>
                  <a:spLocks/>
                </p:cNvSpPr>
                <p:nvPr userDrawn="1"/>
              </p:nvSpPr>
              <p:spPr bwMode="auto">
                <a:xfrm>
                  <a:off x="4361" y="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3" name="Freeform 613">
                  <a:extLst>
                    <a:ext uri="{FF2B5EF4-FFF2-40B4-BE49-F238E27FC236}">
                      <a16:creationId xmlns:a16="http://schemas.microsoft.com/office/drawing/2014/main" id="{48B16EA8-FBCC-4629-8BB8-5C4755C353C5}"/>
                    </a:ext>
                  </a:extLst>
                </p:cNvPr>
                <p:cNvSpPr>
                  <a:spLocks/>
                </p:cNvSpPr>
                <p:nvPr userDrawn="1"/>
              </p:nvSpPr>
              <p:spPr bwMode="auto">
                <a:xfrm>
                  <a:off x="4371"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4" name="Freeform 614">
                  <a:extLst>
                    <a:ext uri="{FF2B5EF4-FFF2-40B4-BE49-F238E27FC236}">
                      <a16:creationId xmlns:a16="http://schemas.microsoft.com/office/drawing/2014/main" id="{22C69875-A4A6-4549-B6AA-88062B9523A9}"/>
                    </a:ext>
                  </a:extLst>
                </p:cNvPr>
                <p:cNvSpPr>
                  <a:spLocks/>
                </p:cNvSpPr>
                <p:nvPr userDrawn="1"/>
              </p:nvSpPr>
              <p:spPr bwMode="auto">
                <a:xfrm>
                  <a:off x="4341" y="333"/>
                  <a:ext cx="10" cy="10"/>
                </a:xfrm>
                <a:custGeom>
                  <a:avLst/>
                  <a:gdLst>
                    <a:gd name="T0" fmla="*/ 1 w 2"/>
                    <a:gd name="T1" fmla="*/ 0 h 2"/>
                    <a:gd name="T2" fmla="*/ 1 w 2"/>
                    <a:gd name="T3" fmla="*/ 1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2"/>
                        <a:pt x="1" y="1"/>
                      </a:cubicBezTo>
                      <a:cubicBezTo>
                        <a:pt x="2" y="1"/>
                        <a:pt x="2" y="1"/>
                        <a:pt x="2"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5" name="Freeform 615">
                  <a:extLst>
                    <a:ext uri="{FF2B5EF4-FFF2-40B4-BE49-F238E27FC236}">
                      <a16:creationId xmlns:a16="http://schemas.microsoft.com/office/drawing/2014/main" id="{2CFF01B8-9F6D-47B5-860E-700E6A1A65CB}"/>
                    </a:ext>
                  </a:extLst>
                </p:cNvPr>
                <p:cNvSpPr>
                  <a:spLocks/>
                </p:cNvSpPr>
                <p:nvPr userDrawn="1"/>
              </p:nvSpPr>
              <p:spPr bwMode="auto">
                <a:xfrm>
                  <a:off x="4391" y="46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6" name="Freeform 616">
                  <a:extLst>
                    <a:ext uri="{FF2B5EF4-FFF2-40B4-BE49-F238E27FC236}">
                      <a16:creationId xmlns:a16="http://schemas.microsoft.com/office/drawing/2014/main" id="{B461DEC9-10F5-4224-AE67-A675232F4DA4}"/>
                    </a:ext>
                  </a:extLst>
                </p:cNvPr>
                <p:cNvSpPr>
                  <a:spLocks/>
                </p:cNvSpPr>
                <p:nvPr userDrawn="1"/>
              </p:nvSpPr>
              <p:spPr bwMode="auto">
                <a:xfrm>
                  <a:off x="4411" y="4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7" name="Freeform 617">
                  <a:extLst>
                    <a:ext uri="{FF2B5EF4-FFF2-40B4-BE49-F238E27FC236}">
                      <a16:creationId xmlns:a16="http://schemas.microsoft.com/office/drawing/2014/main" id="{FCB765E1-0405-40CD-82B3-2632B19BCB46}"/>
                    </a:ext>
                  </a:extLst>
                </p:cNvPr>
                <p:cNvSpPr>
                  <a:spLocks/>
                </p:cNvSpPr>
                <p:nvPr userDrawn="1"/>
              </p:nvSpPr>
              <p:spPr bwMode="auto">
                <a:xfrm>
                  <a:off x="4296" y="683"/>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8" name="Freeform 618">
                  <a:extLst>
                    <a:ext uri="{FF2B5EF4-FFF2-40B4-BE49-F238E27FC236}">
                      <a16:creationId xmlns:a16="http://schemas.microsoft.com/office/drawing/2014/main" id="{FBA2F3FD-E27D-4B9D-AB25-0CE1ADE36E55}"/>
                    </a:ext>
                  </a:extLst>
                </p:cNvPr>
                <p:cNvSpPr>
                  <a:spLocks/>
                </p:cNvSpPr>
                <p:nvPr userDrawn="1"/>
              </p:nvSpPr>
              <p:spPr bwMode="auto">
                <a:xfrm>
                  <a:off x="4261" y="26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2"/>
                        <a:pt x="0" y="2"/>
                        <a:pt x="1"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9" name="Freeform 619">
                  <a:extLst>
                    <a:ext uri="{FF2B5EF4-FFF2-40B4-BE49-F238E27FC236}">
                      <a16:creationId xmlns:a16="http://schemas.microsoft.com/office/drawing/2014/main" id="{6627F307-56E7-428F-A3C1-DCC40AA4F01E}"/>
                    </a:ext>
                  </a:extLst>
                </p:cNvPr>
                <p:cNvSpPr>
                  <a:spLocks/>
                </p:cNvSpPr>
                <p:nvPr userDrawn="1"/>
              </p:nvSpPr>
              <p:spPr bwMode="auto">
                <a:xfrm>
                  <a:off x="4326" y="58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0" name="Freeform 620">
                  <a:extLst>
                    <a:ext uri="{FF2B5EF4-FFF2-40B4-BE49-F238E27FC236}">
                      <a16:creationId xmlns:a16="http://schemas.microsoft.com/office/drawing/2014/main" id="{FC1E7B10-BA66-4C38-B9D0-1D007D23AE52}"/>
                    </a:ext>
                  </a:extLst>
                </p:cNvPr>
                <p:cNvSpPr>
                  <a:spLocks/>
                </p:cNvSpPr>
                <p:nvPr userDrawn="1"/>
              </p:nvSpPr>
              <p:spPr bwMode="auto">
                <a:xfrm>
                  <a:off x="4266" y="27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1" name="Freeform 621">
                  <a:extLst>
                    <a:ext uri="{FF2B5EF4-FFF2-40B4-BE49-F238E27FC236}">
                      <a16:creationId xmlns:a16="http://schemas.microsoft.com/office/drawing/2014/main" id="{237FBB75-BA0A-4F33-891C-D71C7798EA5D}"/>
                    </a:ext>
                  </a:extLst>
                </p:cNvPr>
                <p:cNvSpPr>
                  <a:spLocks/>
                </p:cNvSpPr>
                <p:nvPr userDrawn="1"/>
              </p:nvSpPr>
              <p:spPr bwMode="auto">
                <a:xfrm>
                  <a:off x="4038" y="5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2" name="Freeform 622">
                  <a:extLst>
                    <a:ext uri="{FF2B5EF4-FFF2-40B4-BE49-F238E27FC236}">
                      <a16:creationId xmlns:a16="http://schemas.microsoft.com/office/drawing/2014/main" id="{4941ADE2-8446-47DC-8642-0D148C31770C}"/>
                    </a:ext>
                  </a:extLst>
                </p:cNvPr>
                <p:cNvSpPr>
                  <a:spLocks/>
                </p:cNvSpPr>
                <p:nvPr userDrawn="1"/>
              </p:nvSpPr>
              <p:spPr bwMode="auto">
                <a:xfrm>
                  <a:off x="4082" y="44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3" name="Freeform 623">
                  <a:extLst>
                    <a:ext uri="{FF2B5EF4-FFF2-40B4-BE49-F238E27FC236}">
                      <a16:creationId xmlns:a16="http://schemas.microsoft.com/office/drawing/2014/main" id="{177DC399-C749-4E10-84B9-D95000589B07}"/>
                    </a:ext>
                  </a:extLst>
                </p:cNvPr>
                <p:cNvSpPr>
                  <a:spLocks/>
                </p:cNvSpPr>
                <p:nvPr userDrawn="1"/>
              </p:nvSpPr>
              <p:spPr bwMode="auto">
                <a:xfrm>
                  <a:off x="4212" y="28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4" name="Freeform 624">
                  <a:extLst>
                    <a:ext uri="{FF2B5EF4-FFF2-40B4-BE49-F238E27FC236}">
                      <a16:creationId xmlns:a16="http://schemas.microsoft.com/office/drawing/2014/main" id="{38B7D97D-5A94-4A3C-9172-CA3A50ACAF1A}"/>
                    </a:ext>
                  </a:extLst>
                </p:cNvPr>
                <p:cNvSpPr>
                  <a:spLocks/>
                </p:cNvSpPr>
                <p:nvPr userDrawn="1"/>
              </p:nvSpPr>
              <p:spPr bwMode="auto">
                <a:xfrm>
                  <a:off x="4197" y="26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5" name="Freeform 625">
                  <a:extLst>
                    <a:ext uri="{FF2B5EF4-FFF2-40B4-BE49-F238E27FC236}">
                      <a16:creationId xmlns:a16="http://schemas.microsoft.com/office/drawing/2014/main" id="{31F007AB-2837-41F9-BE1C-2A48491CEB42}"/>
                    </a:ext>
                  </a:extLst>
                </p:cNvPr>
                <p:cNvSpPr>
                  <a:spLocks/>
                </p:cNvSpPr>
                <p:nvPr userDrawn="1"/>
              </p:nvSpPr>
              <p:spPr bwMode="auto">
                <a:xfrm>
                  <a:off x="4296" y="25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6" name="Freeform 626">
                  <a:extLst>
                    <a:ext uri="{FF2B5EF4-FFF2-40B4-BE49-F238E27FC236}">
                      <a16:creationId xmlns:a16="http://schemas.microsoft.com/office/drawing/2014/main" id="{C8C00EED-4F6E-4DD7-981E-40A20A6E1CD8}"/>
                    </a:ext>
                  </a:extLst>
                </p:cNvPr>
                <p:cNvSpPr>
                  <a:spLocks/>
                </p:cNvSpPr>
                <p:nvPr userDrawn="1"/>
              </p:nvSpPr>
              <p:spPr bwMode="auto">
                <a:xfrm>
                  <a:off x="4212"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7" name="Freeform 627">
                  <a:extLst>
                    <a:ext uri="{FF2B5EF4-FFF2-40B4-BE49-F238E27FC236}">
                      <a16:creationId xmlns:a16="http://schemas.microsoft.com/office/drawing/2014/main" id="{12E630B4-B871-48C9-9E35-518DFFB439D1}"/>
                    </a:ext>
                  </a:extLst>
                </p:cNvPr>
                <p:cNvSpPr>
                  <a:spLocks/>
                </p:cNvSpPr>
                <p:nvPr userDrawn="1"/>
              </p:nvSpPr>
              <p:spPr bwMode="auto">
                <a:xfrm>
                  <a:off x="4212"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8" name="Freeform 628">
                  <a:extLst>
                    <a:ext uri="{FF2B5EF4-FFF2-40B4-BE49-F238E27FC236}">
                      <a16:creationId xmlns:a16="http://schemas.microsoft.com/office/drawing/2014/main" id="{F8850C25-5AA2-4AAB-86C8-381942367659}"/>
                    </a:ext>
                  </a:extLst>
                </p:cNvPr>
                <p:cNvSpPr>
                  <a:spLocks/>
                </p:cNvSpPr>
                <p:nvPr userDrawn="1"/>
              </p:nvSpPr>
              <p:spPr bwMode="auto">
                <a:xfrm>
                  <a:off x="4212" y="28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9" name="Freeform 629">
                  <a:extLst>
                    <a:ext uri="{FF2B5EF4-FFF2-40B4-BE49-F238E27FC236}">
                      <a16:creationId xmlns:a16="http://schemas.microsoft.com/office/drawing/2014/main" id="{B967B8A9-E4C9-458D-9DEA-A4A8B4EB33B4}"/>
                    </a:ext>
                  </a:extLst>
                </p:cNvPr>
                <p:cNvSpPr>
                  <a:spLocks/>
                </p:cNvSpPr>
                <p:nvPr userDrawn="1"/>
              </p:nvSpPr>
              <p:spPr bwMode="auto">
                <a:xfrm>
                  <a:off x="4137" y="67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0" name="Rectangle 630">
                  <a:extLst>
                    <a:ext uri="{FF2B5EF4-FFF2-40B4-BE49-F238E27FC236}">
                      <a16:creationId xmlns:a16="http://schemas.microsoft.com/office/drawing/2014/main" id="{9FECA437-EB53-4F74-882F-519FA7663D14}"/>
                    </a:ext>
                  </a:extLst>
                </p:cNvPr>
                <p:cNvSpPr>
                  <a:spLocks noChangeArrowheads="1"/>
                </p:cNvSpPr>
                <p:nvPr userDrawn="1"/>
              </p:nvSpPr>
              <p:spPr bwMode="auto">
                <a:xfrm>
                  <a:off x="4406" y="3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1" name="Freeform 631">
                  <a:extLst>
                    <a:ext uri="{FF2B5EF4-FFF2-40B4-BE49-F238E27FC236}">
                      <a16:creationId xmlns:a16="http://schemas.microsoft.com/office/drawing/2014/main" id="{E35F4E14-48F8-4794-915B-E7204AED72C8}"/>
                    </a:ext>
                  </a:extLst>
                </p:cNvPr>
                <p:cNvSpPr>
                  <a:spLocks/>
                </p:cNvSpPr>
                <p:nvPr userDrawn="1"/>
              </p:nvSpPr>
              <p:spPr bwMode="auto">
                <a:xfrm>
                  <a:off x="4396" y="363"/>
                  <a:ext cx="15" cy="5"/>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2" y="0"/>
                      </a:cubicBezTo>
                      <a:cubicBezTo>
                        <a:pt x="0" y="1"/>
                        <a:pt x="0" y="1"/>
                        <a:pt x="0" y="1"/>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2" name="Freeform 632">
                  <a:extLst>
                    <a:ext uri="{FF2B5EF4-FFF2-40B4-BE49-F238E27FC236}">
                      <a16:creationId xmlns:a16="http://schemas.microsoft.com/office/drawing/2014/main" id="{509F5DED-21AB-40C8-AF84-0724A497A2E8}"/>
                    </a:ext>
                  </a:extLst>
                </p:cNvPr>
                <p:cNvSpPr>
                  <a:spLocks noEditPoints="1"/>
                </p:cNvSpPr>
                <p:nvPr userDrawn="1"/>
              </p:nvSpPr>
              <p:spPr bwMode="auto">
                <a:xfrm>
                  <a:off x="4038" y="233"/>
                  <a:ext cx="383" cy="475"/>
                </a:xfrm>
                <a:custGeom>
                  <a:avLst/>
                  <a:gdLst>
                    <a:gd name="T0" fmla="*/ 63 w 77"/>
                    <a:gd name="T1" fmla="*/ 80 h 95"/>
                    <a:gd name="T2" fmla="*/ 67 w 77"/>
                    <a:gd name="T3" fmla="*/ 74 h 95"/>
                    <a:gd name="T4" fmla="*/ 69 w 77"/>
                    <a:gd name="T5" fmla="*/ 71 h 95"/>
                    <a:gd name="T6" fmla="*/ 71 w 77"/>
                    <a:gd name="T7" fmla="*/ 66 h 95"/>
                    <a:gd name="T8" fmla="*/ 74 w 77"/>
                    <a:gd name="T9" fmla="*/ 59 h 95"/>
                    <a:gd name="T10" fmla="*/ 72 w 77"/>
                    <a:gd name="T11" fmla="*/ 48 h 95"/>
                    <a:gd name="T12" fmla="*/ 72 w 77"/>
                    <a:gd name="T13" fmla="*/ 48 h 95"/>
                    <a:gd name="T14" fmla="*/ 75 w 77"/>
                    <a:gd name="T15" fmla="*/ 48 h 95"/>
                    <a:gd name="T16" fmla="*/ 76 w 77"/>
                    <a:gd name="T17" fmla="*/ 42 h 95"/>
                    <a:gd name="T18" fmla="*/ 75 w 77"/>
                    <a:gd name="T19" fmla="*/ 36 h 95"/>
                    <a:gd name="T20" fmla="*/ 69 w 77"/>
                    <a:gd name="T21" fmla="*/ 27 h 95"/>
                    <a:gd name="T22" fmla="*/ 73 w 77"/>
                    <a:gd name="T23" fmla="*/ 22 h 95"/>
                    <a:gd name="T24" fmla="*/ 67 w 77"/>
                    <a:gd name="T25" fmla="*/ 16 h 95"/>
                    <a:gd name="T26" fmla="*/ 69 w 77"/>
                    <a:gd name="T27" fmla="*/ 13 h 95"/>
                    <a:gd name="T28" fmla="*/ 68 w 77"/>
                    <a:gd name="T29" fmla="*/ 11 h 95"/>
                    <a:gd name="T30" fmla="*/ 61 w 77"/>
                    <a:gd name="T31" fmla="*/ 4 h 95"/>
                    <a:gd name="T32" fmla="*/ 56 w 77"/>
                    <a:gd name="T33" fmla="*/ 4 h 95"/>
                    <a:gd name="T34" fmla="*/ 46 w 77"/>
                    <a:gd name="T35" fmla="*/ 2 h 95"/>
                    <a:gd name="T36" fmla="*/ 38 w 77"/>
                    <a:gd name="T37" fmla="*/ 7 h 95"/>
                    <a:gd name="T38" fmla="*/ 34 w 77"/>
                    <a:gd name="T39" fmla="*/ 6 h 95"/>
                    <a:gd name="T40" fmla="*/ 30 w 77"/>
                    <a:gd name="T41" fmla="*/ 9 h 95"/>
                    <a:gd name="T42" fmla="*/ 35 w 77"/>
                    <a:gd name="T43" fmla="*/ 11 h 95"/>
                    <a:gd name="T44" fmla="*/ 36 w 77"/>
                    <a:gd name="T45" fmla="*/ 8 h 95"/>
                    <a:gd name="T46" fmla="*/ 41 w 77"/>
                    <a:gd name="T47" fmla="*/ 9 h 95"/>
                    <a:gd name="T48" fmla="*/ 50 w 77"/>
                    <a:gd name="T49" fmla="*/ 10 h 95"/>
                    <a:gd name="T50" fmla="*/ 59 w 77"/>
                    <a:gd name="T51" fmla="*/ 14 h 95"/>
                    <a:gd name="T52" fmla="*/ 62 w 77"/>
                    <a:gd name="T53" fmla="*/ 20 h 95"/>
                    <a:gd name="T54" fmla="*/ 65 w 77"/>
                    <a:gd name="T55" fmla="*/ 21 h 95"/>
                    <a:gd name="T56" fmla="*/ 68 w 77"/>
                    <a:gd name="T57" fmla="*/ 27 h 95"/>
                    <a:gd name="T58" fmla="*/ 69 w 77"/>
                    <a:gd name="T59" fmla="*/ 41 h 95"/>
                    <a:gd name="T60" fmla="*/ 69 w 77"/>
                    <a:gd name="T61" fmla="*/ 47 h 95"/>
                    <a:gd name="T62" fmla="*/ 68 w 77"/>
                    <a:gd name="T63" fmla="*/ 54 h 95"/>
                    <a:gd name="T64" fmla="*/ 66 w 77"/>
                    <a:gd name="T65" fmla="*/ 62 h 95"/>
                    <a:gd name="T66" fmla="*/ 61 w 77"/>
                    <a:gd name="T67" fmla="*/ 68 h 95"/>
                    <a:gd name="T68" fmla="*/ 53 w 77"/>
                    <a:gd name="T69" fmla="*/ 78 h 95"/>
                    <a:gd name="T70" fmla="*/ 43 w 77"/>
                    <a:gd name="T71" fmla="*/ 84 h 95"/>
                    <a:gd name="T72" fmla="*/ 36 w 77"/>
                    <a:gd name="T73" fmla="*/ 88 h 95"/>
                    <a:gd name="T74" fmla="*/ 24 w 77"/>
                    <a:gd name="T75" fmla="*/ 84 h 95"/>
                    <a:gd name="T76" fmla="*/ 21 w 77"/>
                    <a:gd name="T77" fmla="*/ 81 h 95"/>
                    <a:gd name="T78" fmla="*/ 13 w 77"/>
                    <a:gd name="T79" fmla="*/ 74 h 95"/>
                    <a:gd name="T80" fmla="*/ 10 w 77"/>
                    <a:gd name="T81" fmla="*/ 62 h 95"/>
                    <a:gd name="T82" fmla="*/ 10 w 77"/>
                    <a:gd name="T83" fmla="*/ 45 h 95"/>
                    <a:gd name="T84" fmla="*/ 9 w 77"/>
                    <a:gd name="T85" fmla="*/ 40 h 95"/>
                    <a:gd name="T86" fmla="*/ 0 w 77"/>
                    <a:gd name="T87" fmla="*/ 54 h 95"/>
                    <a:gd name="T88" fmla="*/ 1 w 77"/>
                    <a:gd name="T89" fmla="*/ 60 h 95"/>
                    <a:gd name="T90" fmla="*/ 2 w 77"/>
                    <a:gd name="T91" fmla="*/ 68 h 95"/>
                    <a:gd name="T92" fmla="*/ 7 w 77"/>
                    <a:gd name="T93" fmla="*/ 78 h 95"/>
                    <a:gd name="T94" fmla="*/ 13 w 77"/>
                    <a:gd name="T95" fmla="*/ 84 h 95"/>
                    <a:gd name="T96" fmla="*/ 18 w 77"/>
                    <a:gd name="T97" fmla="*/ 88 h 95"/>
                    <a:gd name="T98" fmla="*/ 23 w 77"/>
                    <a:gd name="T99" fmla="*/ 91 h 95"/>
                    <a:gd name="T100" fmla="*/ 30 w 77"/>
                    <a:gd name="T101" fmla="*/ 95 h 95"/>
                    <a:gd name="T102" fmla="*/ 37 w 77"/>
                    <a:gd name="T103" fmla="*/ 93 h 95"/>
                    <a:gd name="T104" fmla="*/ 42 w 77"/>
                    <a:gd name="T105" fmla="*/ 92 h 95"/>
                    <a:gd name="T106" fmla="*/ 44 w 77"/>
                    <a:gd name="T107" fmla="*/ 93 h 95"/>
                    <a:gd name="T108" fmla="*/ 52 w 77"/>
                    <a:gd name="T109" fmla="*/ 89 h 95"/>
                    <a:gd name="T110" fmla="*/ 60 w 77"/>
                    <a:gd name="T111" fmla="*/ 83 h 95"/>
                    <a:gd name="T112" fmla="*/ 74 w 77"/>
                    <a:gd name="T113" fmla="*/ 46 h 95"/>
                    <a:gd name="T114" fmla="*/ 38 w 77"/>
                    <a:gd name="T115" fmla="*/ 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95">
                      <a:moveTo>
                        <a:pt x="60" y="83"/>
                      </a:moveTo>
                      <a:cubicBezTo>
                        <a:pt x="61" y="83"/>
                        <a:pt x="61" y="83"/>
                        <a:pt x="61" y="83"/>
                      </a:cubicBezTo>
                      <a:cubicBezTo>
                        <a:pt x="61" y="85"/>
                        <a:pt x="60" y="85"/>
                        <a:pt x="62" y="85"/>
                      </a:cubicBezTo>
                      <a:cubicBezTo>
                        <a:pt x="60" y="83"/>
                        <a:pt x="64" y="82"/>
                        <a:pt x="62" y="80"/>
                      </a:cubicBezTo>
                      <a:cubicBezTo>
                        <a:pt x="63" y="79"/>
                        <a:pt x="63" y="79"/>
                        <a:pt x="63" y="79"/>
                      </a:cubicBezTo>
                      <a:cubicBezTo>
                        <a:pt x="63" y="80"/>
                        <a:pt x="63" y="80"/>
                        <a:pt x="63" y="80"/>
                      </a:cubicBezTo>
                      <a:cubicBezTo>
                        <a:pt x="65" y="80"/>
                        <a:pt x="62" y="78"/>
                        <a:pt x="64" y="77"/>
                      </a:cubicBezTo>
                      <a:cubicBezTo>
                        <a:pt x="64" y="76"/>
                        <a:pt x="65" y="76"/>
                        <a:pt x="65" y="77"/>
                      </a:cubicBezTo>
                      <a:cubicBezTo>
                        <a:pt x="65" y="75"/>
                        <a:pt x="65" y="75"/>
                        <a:pt x="65" y="75"/>
                      </a:cubicBezTo>
                      <a:cubicBezTo>
                        <a:pt x="65" y="75"/>
                        <a:pt x="66" y="75"/>
                        <a:pt x="65" y="76"/>
                      </a:cubicBezTo>
                      <a:cubicBezTo>
                        <a:pt x="67" y="74"/>
                        <a:pt x="67" y="74"/>
                        <a:pt x="67" y="74"/>
                      </a:cubicBezTo>
                      <a:cubicBezTo>
                        <a:pt x="67" y="74"/>
                        <a:pt x="67" y="74"/>
                        <a:pt x="67" y="74"/>
                      </a:cubicBezTo>
                      <a:cubicBezTo>
                        <a:pt x="66" y="73"/>
                        <a:pt x="66" y="72"/>
                        <a:pt x="66" y="72"/>
                      </a:cubicBezTo>
                      <a:cubicBezTo>
                        <a:pt x="67" y="72"/>
                        <a:pt x="66" y="72"/>
                        <a:pt x="67" y="72"/>
                      </a:cubicBezTo>
                      <a:cubicBezTo>
                        <a:pt x="67" y="71"/>
                        <a:pt x="67" y="71"/>
                        <a:pt x="67" y="71"/>
                      </a:cubicBezTo>
                      <a:cubicBezTo>
                        <a:pt x="67" y="71"/>
                        <a:pt x="68" y="72"/>
                        <a:pt x="67" y="73"/>
                      </a:cubicBezTo>
                      <a:cubicBezTo>
                        <a:pt x="70" y="73"/>
                        <a:pt x="67" y="72"/>
                        <a:pt x="70" y="70"/>
                      </a:cubicBezTo>
                      <a:cubicBezTo>
                        <a:pt x="69" y="71"/>
                        <a:pt x="69" y="71"/>
                        <a:pt x="69" y="71"/>
                      </a:cubicBezTo>
                      <a:cubicBezTo>
                        <a:pt x="71" y="72"/>
                        <a:pt x="71" y="71"/>
                        <a:pt x="72" y="70"/>
                      </a:cubicBezTo>
                      <a:cubicBezTo>
                        <a:pt x="72" y="70"/>
                        <a:pt x="69" y="71"/>
                        <a:pt x="69" y="69"/>
                      </a:cubicBezTo>
                      <a:cubicBezTo>
                        <a:pt x="69" y="69"/>
                        <a:pt x="70" y="69"/>
                        <a:pt x="70" y="68"/>
                      </a:cubicBezTo>
                      <a:cubicBezTo>
                        <a:pt x="70" y="68"/>
                        <a:pt x="70" y="68"/>
                        <a:pt x="71" y="67"/>
                      </a:cubicBezTo>
                      <a:cubicBezTo>
                        <a:pt x="72" y="68"/>
                        <a:pt x="72" y="68"/>
                        <a:pt x="72" y="68"/>
                      </a:cubicBezTo>
                      <a:cubicBezTo>
                        <a:pt x="72" y="67"/>
                        <a:pt x="71" y="66"/>
                        <a:pt x="71" y="66"/>
                      </a:cubicBezTo>
                      <a:cubicBezTo>
                        <a:pt x="72" y="65"/>
                        <a:pt x="73" y="65"/>
                        <a:pt x="73" y="65"/>
                      </a:cubicBezTo>
                      <a:cubicBezTo>
                        <a:pt x="74" y="64"/>
                        <a:pt x="72" y="65"/>
                        <a:pt x="72" y="64"/>
                      </a:cubicBezTo>
                      <a:cubicBezTo>
                        <a:pt x="73" y="63"/>
                        <a:pt x="73" y="61"/>
                        <a:pt x="73" y="60"/>
                      </a:cubicBezTo>
                      <a:cubicBezTo>
                        <a:pt x="73" y="59"/>
                        <a:pt x="73" y="60"/>
                        <a:pt x="74" y="60"/>
                      </a:cubicBezTo>
                      <a:cubicBezTo>
                        <a:pt x="73" y="59"/>
                        <a:pt x="73" y="59"/>
                        <a:pt x="73" y="59"/>
                      </a:cubicBezTo>
                      <a:cubicBezTo>
                        <a:pt x="73" y="59"/>
                        <a:pt x="73" y="59"/>
                        <a:pt x="74" y="59"/>
                      </a:cubicBezTo>
                      <a:cubicBezTo>
                        <a:pt x="73" y="58"/>
                        <a:pt x="72" y="58"/>
                        <a:pt x="72" y="57"/>
                      </a:cubicBezTo>
                      <a:cubicBezTo>
                        <a:pt x="71" y="57"/>
                        <a:pt x="75" y="56"/>
                        <a:pt x="74" y="54"/>
                      </a:cubicBezTo>
                      <a:cubicBezTo>
                        <a:pt x="74" y="54"/>
                        <a:pt x="75" y="54"/>
                        <a:pt x="75" y="54"/>
                      </a:cubicBezTo>
                      <a:cubicBezTo>
                        <a:pt x="74" y="52"/>
                        <a:pt x="75" y="53"/>
                        <a:pt x="74" y="51"/>
                      </a:cubicBezTo>
                      <a:cubicBezTo>
                        <a:pt x="75" y="50"/>
                        <a:pt x="75" y="50"/>
                        <a:pt x="75" y="50"/>
                      </a:cubicBezTo>
                      <a:cubicBezTo>
                        <a:pt x="73" y="50"/>
                        <a:pt x="73" y="49"/>
                        <a:pt x="72" y="48"/>
                      </a:cubicBezTo>
                      <a:cubicBezTo>
                        <a:pt x="71" y="48"/>
                        <a:pt x="71" y="48"/>
                        <a:pt x="71" y="49"/>
                      </a:cubicBezTo>
                      <a:cubicBezTo>
                        <a:pt x="70" y="47"/>
                        <a:pt x="70" y="47"/>
                        <a:pt x="70" y="47"/>
                      </a:cubicBezTo>
                      <a:cubicBezTo>
                        <a:pt x="70" y="47"/>
                        <a:pt x="71" y="47"/>
                        <a:pt x="71" y="47"/>
                      </a:cubicBezTo>
                      <a:cubicBezTo>
                        <a:pt x="71" y="47"/>
                        <a:pt x="71" y="47"/>
                        <a:pt x="71" y="47"/>
                      </a:cubicBezTo>
                      <a:cubicBezTo>
                        <a:pt x="72" y="46"/>
                        <a:pt x="72" y="47"/>
                        <a:pt x="73" y="47"/>
                      </a:cubicBezTo>
                      <a:cubicBezTo>
                        <a:pt x="73" y="48"/>
                        <a:pt x="72" y="48"/>
                        <a:pt x="72" y="48"/>
                      </a:cubicBezTo>
                      <a:cubicBezTo>
                        <a:pt x="73" y="48"/>
                        <a:pt x="74" y="49"/>
                        <a:pt x="74" y="49"/>
                      </a:cubicBezTo>
                      <a:cubicBezTo>
                        <a:pt x="74" y="49"/>
                        <a:pt x="74" y="49"/>
                        <a:pt x="74" y="48"/>
                      </a:cubicBezTo>
                      <a:cubicBezTo>
                        <a:pt x="74" y="48"/>
                        <a:pt x="74" y="49"/>
                        <a:pt x="75" y="48"/>
                      </a:cubicBezTo>
                      <a:cubicBezTo>
                        <a:pt x="75" y="48"/>
                        <a:pt x="74" y="48"/>
                        <a:pt x="74" y="48"/>
                      </a:cubicBezTo>
                      <a:cubicBezTo>
                        <a:pt x="76" y="48"/>
                        <a:pt x="76" y="48"/>
                        <a:pt x="76" y="48"/>
                      </a:cubicBezTo>
                      <a:cubicBezTo>
                        <a:pt x="75" y="48"/>
                        <a:pt x="75" y="48"/>
                        <a:pt x="75" y="48"/>
                      </a:cubicBezTo>
                      <a:cubicBezTo>
                        <a:pt x="75" y="48"/>
                        <a:pt x="76" y="45"/>
                        <a:pt x="76" y="45"/>
                      </a:cubicBezTo>
                      <a:cubicBezTo>
                        <a:pt x="75" y="44"/>
                        <a:pt x="73" y="42"/>
                        <a:pt x="72" y="40"/>
                      </a:cubicBezTo>
                      <a:cubicBezTo>
                        <a:pt x="73" y="40"/>
                        <a:pt x="74" y="40"/>
                        <a:pt x="75" y="40"/>
                      </a:cubicBezTo>
                      <a:cubicBezTo>
                        <a:pt x="74" y="41"/>
                        <a:pt x="76" y="42"/>
                        <a:pt x="76" y="43"/>
                      </a:cubicBezTo>
                      <a:cubicBezTo>
                        <a:pt x="76" y="43"/>
                        <a:pt x="76" y="43"/>
                        <a:pt x="76" y="43"/>
                      </a:cubicBezTo>
                      <a:cubicBezTo>
                        <a:pt x="76" y="43"/>
                        <a:pt x="76" y="42"/>
                        <a:pt x="76" y="42"/>
                      </a:cubicBezTo>
                      <a:cubicBezTo>
                        <a:pt x="76" y="41"/>
                        <a:pt x="75" y="41"/>
                        <a:pt x="75" y="41"/>
                      </a:cubicBezTo>
                      <a:cubicBezTo>
                        <a:pt x="76" y="41"/>
                        <a:pt x="76" y="40"/>
                        <a:pt x="77" y="39"/>
                      </a:cubicBezTo>
                      <a:cubicBezTo>
                        <a:pt x="75" y="40"/>
                        <a:pt x="75" y="38"/>
                        <a:pt x="74" y="37"/>
                      </a:cubicBezTo>
                      <a:cubicBezTo>
                        <a:pt x="75" y="37"/>
                        <a:pt x="76" y="37"/>
                        <a:pt x="76" y="38"/>
                      </a:cubicBezTo>
                      <a:cubicBezTo>
                        <a:pt x="77" y="37"/>
                        <a:pt x="73" y="37"/>
                        <a:pt x="74" y="35"/>
                      </a:cubicBezTo>
                      <a:cubicBezTo>
                        <a:pt x="75" y="36"/>
                        <a:pt x="74" y="36"/>
                        <a:pt x="75" y="36"/>
                      </a:cubicBezTo>
                      <a:cubicBezTo>
                        <a:pt x="74" y="35"/>
                        <a:pt x="74" y="34"/>
                        <a:pt x="75" y="34"/>
                      </a:cubicBezTo>
                      <a:cubicBezTo>
                        <a:pt x="75" y="34"/>
                        <a:pt x="75" y="34"/>
                        <a:pt x="75" y="34"/>
                      </a:cubicBezTo>
                      <a:cubicBezTo>
                        <a:pt x="75" y="32"/>
                        <a:pt x="74" y="28"/>
                        <a:pt x="72" y="29"/>
                      </a:cubicBezTo>
                      <a:cubicBezTo>
                        <a:pt x="73" y="29"/>
                        <a:pt x="75" y="28"/>
                        <a:pt x="75" y="28"/>
                      </a:cubicBezTo>
                      <a:cubicBezTo>
                        <a:pt x="75" y="28"/>
                        <a:pt x="73" y="28"/>
                        <a:pt x="72" y="27"/>
                      </a:cubicBezTo>
                      <a:cubicBezTo>
                        <a:pt x="70" y="27"/>
                        <a:pt x="69" y="27"/>
                        <a:pt x="69" y="27"/>
                      </a:cubicBezTo>
                      <a:cubicBezTo>
                        <a:pt x="70" y="27"/>
                        <a:pt x="73" y="24"/>
                        <a:pt x="74" y="26"/>
                      </a:cubicBezTo>
                      <a:cubicBezTo>
                        <a:pt x="74" y="25"/>
                        <a:pt x="74" y="25"/>
                        <a:pt x="74" y="24"/>
                      </a:cubicBezTo>
                      <a:cubicBezTo>
                        <a:pt x="74" y="24"/>
                        <a:pt x="72" y="25"/>
                        <a:pt x="72" y="25"/>
                      </a:cubicBezTo>
                      <a:cubicBezTo>
                        <a:pt x="73" y="23"/>
                        <a:pt x="72" y="24"/>
                        <a:pt x="73" y="22"/>
                      </a:cubicBezTo>
                      <a:cubicBezTo>
                        <a:pt x="73" y="23"/>
                        <a:pt x="71" y="23"/>
                        <a:pt x="70" y="22"/>
                      </a:cubicBezTo>
                      <a:cubicBezTo>
                        <a:pt x="71" y="22"/>
                        <a:pt x="73" y="21"/>
                        <a:pt x="73" y="22"/>
                      </a:cubicBezTo>
                      <a:cubicBezTo>
                        <a:pt x="73" y="22"/>
                        <a:pt x="72" y="21"/>
                        <a:pt x="71" y="21"/>
                      </a:cubicBezTo>
                      <a:cubicBezTo>
                        <a:pt x="71" y="21"/>
                        <a:pt x="70" y="21"/>
                        <a:pt x="70" y="21"/>
                      </a:cubicBezTo>
                      <a:cubicBezTo>
                        <a:pt x="71" y="21"/>
                        <a:pt x="72" y="20"/>
                        <a:pt x="72" y="19"/>
                      </a:cubicBezTo>
                      <a:cubicBezTo>
                        <a:pt x="72" y="20"/>
                        <a:pt x="72" y="18"/>
                        <a:pt x="71" y="18"/>
                      </a:cubicBezTo>
                      <a:cubicBezTo>
                        <a:pt x="71" y="18"/>
                        <a:pt x="71" y="18"/>
                        <a:pt x="71" y="18"/>
                      </a:cubicBezTo>
                      <a:cubicBezTo>
                        <a:pt x="70" y="16"/>
                        <a:pt x="67" y="18"/>
                        <a:pt x="67" y="16"/>
                      </a:cubicBezTo>
                      <a:cubicBezTo>
                        <a:pt x="67" y="16"/>
                        <a:pt x="69" y="15"/>
                        <a:pt x="69" y="14"/>
                      </a:cubicBezTo>
                      <a:cubicBezTo>
                        <a:pt x="68" y="15"/>
                        <a:pt x="63" y="16"/>
                        <a:pt x="62" y="15"/>
                      </a:cubicBezTo>
                      <a:cubicBezTo>
                        <a:pt x="62" y="15"/>
                        <a:pt x="62" y="15"/>
                        <a:pt x="62" y="15"/>
                      </a:cubicBezTo>
                      <a:cubicBezTo>
                        <a:pt x="61" y="14"/>
                        <a:pt x="61" y="14"/>
                        <a:pt x="61" y="14"/>
                      </a:cubicBezTo>
                      <a:cubicBezTo>
                        <a:pt x="61" y="14"/>
                        <a:pt x="63" y="13"/>
                        <a:pt x="65" y="13"/>
                      </a:cubicBezTo>
                      <a:cubicBezTo>
                        <a:pt x="66" y="13"/>
                        <a:pt x="68" y="13"/>
                        <a:pt x="69" y="13"/>
                      </a:cubicBezTo>
                      <a:cubicBezTo>
                        <a:pt x="69" y="12"/>
                        <a:pt x="69" y="13"/>
                        <a:pt x="68" y="12"/>
                      </a:cubicBezTo>
                      <a:cubicBezTo>
                        <a:pt x="69" y="11"/>
                        <a:pt x="69" y="12"/>
                        <a:pt x="70" y="12"/>
                      </a:cubicBezTo>
                      <a:cubicBezTo>
                        <a:pt x="70" y="12"/>
                        <a:pt x="68" y="9"/>
                        <a:pt x="68" y="9"/>
                      </a:cubicBezTo>
                      <a:cubicBezTo>
                        <a:pt x="67" y="10"/>
                        <a:pt x="66" y="9"/>
                        <a:pt x="65" y="10"/>
                      </a:cubicBezTo>
                      <a:cubicBezTo>
                        <a:pt x="65" y="10"/>
                        <a:pt x="66" y="10"/>
                        <a:pt x="67" y="10"/>
                      </a:cubicBezTo>
                      <a:cubicBezTo>
                        <a:pt x="67" y="11"/>
                        <a:pt x="68" y="11"/>
                        <a:pt x="68" y="11"/>
                      </a:cubicBezTo>
                      <a:cubicBezTo>
                        <a:pt x="67" y="12"/>
                        <a:pt x="64" y="12"/>
                        <a:pt x="63" y="11"/>
                      </a:cubicBezTo>
                      <a:cubicBezTo>
                        <a:pt x="63" y="10"/>
                        <a:pt x="65" y="9"/>
                        <a:pt x="65" y="9"/>
                      </a:cubicBezTo>
                      <a:cubicBezTo>
                        <a:pt x="65" y="9"/>
                        <a:pt x="63" y="8"/>
                        <a:pt x="63" y="8"/>
                      </a:cubicBezTo>
                      <a:cubicBezTo>
                        <a:pt x="65" y="8"/>
                        <a:pt x="65" y="8"/>
                        <a:pt x="65" y="8"/>
                      </a:cubicBezTo>
                      <a:cubicBezTo>
                        <a:pt x="64" y="7"/>
                        <a:pt x="62" y="8"/>
                        <a:pt x="62" y="6"/>
                      </a:cubicBezTo>
                      <a:cubicBezTo>
                        <a:pt x="62" y="6"/>
                        <a:pt x="62" y="4"/>
                        <a:pt x="61" y="4"/>
                      </a:cubicBezTo>
                      <a:cubicBezTo>
                        <a:pt x="61" y="6"/>
                        <a:pt x="58" y="10"/>
                        <a:pt x="57" y="11"/>
                      </a:cubicBezTo>
                      <a:cubicBezTo>
                        <a:pt x="57" y="10"/>
                        <a:pt x="56" y="8"/>
                        <a:pt x="56" y="7"/>
                      </a:cubicBezTo>
                      <a:cubicBezTo>
                        <a:pt x="56" y="6"/>
                        <a:pt x="59" y="5"/>
                        <a:pt x="59" y="4"/>
                      </a:cubicBezTo>
                      <a:cubicBezTo>
                        <a:pt x="59" y="5"/>
                        <a:pt x="58" y="5"/>
                        <a:pt x="58" y="5"/>
                      </a:cubicBezTo>
                      <a:cubicBezTo>
                        <a:pt x="57" y="4"/>
                        <a:pt x="58" y="4"/>
                        <a:pt x="57" y="4"/>
                      </a:cubicBezTo>
                      <a:cubicBezTo>
                        <a:pt x="57" y="5"/>
                        <a:pt x="56" y="2"/>
                        <a:pt x="56" y="4"/>
                      </a:cubicBezTo>
                      <a:cubicBezTo>
                        <a:pt x="55" y="4"/>
                        <a:pt x="56" y="4"/>
                        <a:pt x="55" y="3"/>
                      </a:cubicBezTo>
                      <a:cubicBezTo>
                        <a:pt x="55" y="4"/>
                        <a:pt x="52" y="5"/>
                        <a:pt x="52" y="6"/>
                      </a:cubicBezTo>
                      <a:cubicBezTo>
                        <a:pt x="52" y="5"/>
                        <a:pt x="52" y="5"/>
                        <a:pt x="52" y="5"/>
                      </a:cubicBezTo>
                      <a:cubicBezTo>
                        <a:pt x="50" y="4"/>
                        <a:pt x="49" y="3"/>
                        <a:pt x="47" y="3"/>
                      </a:cubicBezTo>
                      <a:cubicBezTo>
                        <a:pt x="47" y="2"/>
                        <a:pt x="46" y="2"/>
                        <a:pt x="47" y="1"/>
                      </a:cubicBezTo>
                      <a:cubicBezTo>
                        <a:pt x="46" y="2"/>
                        <a:pt x="46" y="2"/>
                        <a:pt x="46" y="2"/>
                      </a:cubicBezTo>
                      <a:cubicBezTo>
                        <a:pt x="45" y="1"/>
                        <a:pt x="47" y="2"/>
                        <a:pt x="46" y="0"/>
                      </a:cubicBezTo>
                      <a:cubicBezTo>
                        <a:pt x="46" y="1"/>
                        <a:pt x="45" y="1"/>
                        <a:pt x="44" y="2"/>
                      </a:cubicBezTo>
                      <a:cubicBezTo>
                        <a:pt x="44" y="3"/>
                        <a:pt x="46" y="2"/>
                        <a:pt x="46" y="2"/>
                      </a:cubicBezTo>
                      <a:cubicBezTo>
                        <a:pt x="46" y="3"/>
                        <a:pt x="45" y="5"/>
                        <a:pt x="43" y="6"/>
                      </a:cubicBezTo>
                      <a:cubicBezTo>
                        <a:pt x="42" y="6"/>
                        <a:pt x="43" y="5"/>
                        <a:pt x="42" y="5"/>
                      </a:cubicBezTo>
                      <a:cubicBezTo>
                        <a:pt x="40" y="5"/>
                        <a:pt x="41" y="8"/>
                        <a:pt x="38" y="7"/>
                      </a:cubicBezTo>
                      <a:cubicBezTo>
                        <a:pt x="37" y="6"/>
                        <a:pt x="38" y="5"/>
                        <a:pt x="38" y="4"/>
                      </a:cubicBezTo>
                      <a:cubicBezTo>
                        <a:pt x="39" y="4"/>
                        <a:pt x="39" y="5"/>
                        <a:pt x="40" y="5"/>
                      </a:cubicBezTo>
                      <a:cubicBezTo>
                        <a:pt x="39" y="4"/>
                        <a:pt x="39" y="4"/>
                        <a:pt x="39" y="4"/>
                      </a:cubicBezTo>
                      <a:cubicBezTo>
                        <a:pt x="39" y="4"/>
                        <a:pt x="40" y="3"/>
                        <a:pt x="41" y="4"/>
                      </a:cubicBezTo>
                      <a:cubicBezTo>
                        <a:pt x="40" y="3"/>
                        <a:pt x="36" y="4"/>
                        <a:pt x="34" y="4"/>
                      </a:cubicBezTo>
                      <a:cubicBezTo>
                        <a:pt x="34" y="5"/>
                        <a:pt x="33" y="5"/>
                        <a:pt x="34" y="6"/>
                      </a:cubicBezTo>
                      <a:cubicBezTo>
                        <a:pt x="34" y="5"/>
                        <a:pt x="34" y="5"/>
                        <a:pt x="34" y="5"/>
                      </a:cubicBezTo>
                      <a:cubicBezTo>
                        <a:pt x="35" y="6"/>
                        <a:pt x="33" y="7"/>
                        <a:pt x="34" y="7"/>
                      </a:cubicBezTo>
                      <a:cubicBezTo>
                        <a:pt x="34" y="8"/>
                        <a:pt x="33" y="9"/>
                        <a:pt x="32" y="9"/>
                      </a:cubicBezTo>
                      <a:cubicBezTo>
                        <a:pt x="31" y="8"/>
                        <a:pt x="31" y="8"/>
                        <a:pt x="31" y="8"/>
                      </a:cubicBezTo>
                      <a:cubicBezTo>
                        <a:pt x="32" y="8"/>
                        <a:pt x="32" y="8"/>
                        <a:pt x="33" y="8"/>
                      </a:cubicBezTo>
                      <a:cubicBezTo>
                        <a:pt x="32" y="9"/>
                        <a:pt x="30" y="7"/>
                        <a:pt x="30" y="9"/>
                      </a:cubicBezTo>
                      <a:cubicBezTo>
                        <a:pt x="32" y="9"/>
                        <a:pt x="32" y="9"/>
                        <a:pt x="32" y="9"/>
                      </a:cubicBezTo>
                      <a:cubicBezTo>
                        <a:pt x="31" y="10"/>
                        <a:pt x="31" y="12"/>
                        <a:pt x="30" y="12"/>
                      </a:cubicBezTo>
                      <a:cubicBezTo>
                        <a:pt x="31" y="13"/>
                        <a:pt x="30" y="12"/>
                        <a:pt x="31" y="13"/>
                      </a:cubicBezTo>
                      <a:cubicBezTo>
                        <a:pt x="30" y="11"/>
                        <a:pt x="33" y="11"/>
                        <a:pt x="32" y="10"/>
                      </a:cubicBezTo>
                      <a:cubicBezTo>
                        <a:pt x="33" y="11"/>
                        <a:pt x="33" y="10"/>
                        <a:pt x="35" y="11"/>
                      </a:cubicBezTo>
                      <a:cubicBezTo>
                        <a:pt x="34" y="11"/>
                        <a:pt x="34" y="11"/>
                        <a:pt x="35" y="11"/>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4" y="10"/>
                        <a:pt x="34" y="10"/>
                      </a:cubicBezTo>
                      <a:cubicBezTo>
                        <a:pt x="34" y="9"/>
                        <a:pt x="35" y="8"/>
                        <a:pt x="36" y="8"/>
                      </a:cubicBezTo>
                      <a:cubicBezTo>
                        <a:pt x="36" y="8"/>
                        <a:pt x="36" y="8"/>
                        <a:pt x="36" y="9"/>
                      </a:cubicBezTo>
                      <a:cubicBezTo>
                        <a:pt x="36" y="8"/>
                        <a:pt x="36" y="8"/>
                        <a:pt x="36" y="8"/>
                      </a:cubicBezTo>
                      <a:cubicBezTo>
                        <a:pt x="37" y="8"/>
                        <a:pt x="38" y="9"/>
                        <a:pt x="37" y="10"/>
                      </a:cubicBezTo>
                      <a:cubicBezTo>
                        <a:pt x="38" y="9"/>
                        <a:pt x="38" y="9"/>
                        <a:pt x="38" y="9"/>
                      </a:cubicBezTo>
                      <a:cubicBezTo>
                        <a:pt x="39" y="10"/>
                        <a:pt x="40" y="10"/>
                        <a:pt x="40" y="9"/>
                      </a:cubicBezTo>
                      <a:cubicBezTo>
                        <a:pt x="40" y="9"/>
                        <a:pt x="41" y="8"/>
                        <a:pt x="41" y="9"/>
                      </a:cubicBezTo>
                      <a:cubicBezTo>
                        <a:pt x="41" y="9"/>
                        <a:pt x="42" y="8"/>
                        <a:pt x="42" y="8"/>
                      </a:cubicBezTo>
                      <a:cubicBezTo>
                        <a:pt x="42" y="8"/>
                        <a:pt x="42" y="8"/>
                        <a:pt x="42" y="8"/>
                      </a:cubicBezTo>
                      <a:cubicBezTo>
                        <a:pt x="43" y="8"/>
                        <a:pt x="45" y="7"/>
                        <a:pt x="47" y="9"/>
                      </a:cubicBezTo>
                      <a:cubicBezTo>
                        <a:pt x="47" y="9"/>
                        <a:pt x="48" y="8"/>
                        <a:pt x="49" y="9"/>
                      </a:cubicBezTo>
                      <a:cubicBezTo>
                        <a:pt x="48" y="10"/>
                        <a:pt x="48" y="10"/>
                        <a:pt x="48" y="10"/>
                      </a:cubicBezTo>
                      <a:cubicBezTo>
                        <a:pt x="49" y="9"/>
                        <a:pt x="50" y="11"/>
                        <a:pt x="50" y="10"/>
                      </a:cubicBezTo>
                      <a:cubicBezTo>
                        <a:pt x="50" y="12"/>
                        <a:pt x="53" y="12"/>
                        <a:pt x="54" y="13"/>
                      </a:cubicBezTo>
                      <a:cubicBezTo>
                        <a:pt x="54" y="12"/>
                        <a:pt x="54" y="12"/>
                        <a:pt x="54" y="12"/>
                      </a:cubicBezTo>
                      <a:cubicBezTo>
                        <a:pt x="55" y="12"/>
                        <a:pt x="56" y="12"/>
                        <a:pt x="57" y="13"/>
                      </a:cubicBezTo>
                      <a:cubicBezTo>
                        <a:pt x="57" y="12"/>
                        <a:pt x="57" y="12"/>
                        <a:pt x="57" y="12"/>
                      </a:cubicBezTo>
                      <a:cubicBezTo>
                        <a:pt x="58" y="12"/>
                        <a:pt x="58" y="14"/>
                        <a:pt x="59" y="15"/>
                      </a:cubicBezTo>
                      <a:cubicBezTo>
                        <a:pt x="59" y="15"/>
                        <a:pt x="59" y="15"/>
                        <a:pt x="59" y="14"/>
                      </a:cubicBezTo>
                      <a:cubicBezTo>
                        <a:pt x="59" y="16"/>
                        <a:pt x="59" y="16"/>
                        <a:pt x="60" y="16"/>
                      </a:cubicBezTo>
                      <a:cubicBezTo>
                        <a:pt x="61" y="17"/>
                        <a:pt x="62" y="17"/>
                        <a:pt x="62" y="18"/>
                      </a:cubicBezTo>
                      <a:cubicBezTo>
                        <a:pt x="62" y="18"/>
                        <a:pt x="62" y="19"/>
                        <a:pt x="62" y="19"/>
                      </a:cubicBezTo>
                      <a:cubicBezTo>
                        <a:pt x="62" y="19"/>
                        <a:pt x="62" y="19"/>
                        <a:pt x="62" y="19"/>
                      </a:cubicBezTo>
                      <a:cubicBezTo>
                        <a:pt x="62" y="19"/>
                        <a:pt x="62" y="19"/>
                        <a:pt x="62" y="19"/>
                      </a:cubicBezTo>
                      <a:cubicBezTo>
                        <a:pt x="62" y="19"/>
                        <a:pt x="62" y="20"/>
                        <a:pt x="62" y="20"/>
                      </a:cubicBezTo>
                      <a:cubicBezTo>
                        <a:pt x="62" y="20"/>
                        <a:pt x="62" y="19"/>
                        <a:pt x="62" y="19"/>
                      </a:cubicBezTo>
                      <a:cubicBezTo>
                        <a:pt x="63" y="20"/>
                        <a:pt x="63" y="20"/>
                        <a:pt x="63" y="20"/>
                      </a:cubicBezTo>
                      <a:cubicBezTo>
                        <a:pt x="63" y="21"/>
                        <a:pt x="63" y="21"/>
                        <a:pt x="63" y="21"/>
                      </a:cubicBezTo>
                      <a:cubicBezTo>
                        <a:pt x="63" y="21"/>
                        <a:pt x="63" y="21"/>
                        <a:pt x="63" y="21"/>
                      </a:cubicBezTo>
                      <a:cubicBezTo>
                        <a:pt x="62" y="21"/>
                        <a:pt x="63" y="21"/>
                        <a:pt x="64" y="20"/>
                      </a:cubicBezTo>
                      <a:cubicBezTo>
                        <a:pt x="64" y="20"/>
                        <a:pt x="64" y="21"/>
                        <a:pt x="65" y="21"/>
                      </a:cubicBezTo>
                      <a:cubicBezTo>
                        <a:pt x="63" y="22"/>
                        <a:pt x="65" y="21"/>
                        <a:pt x="64" y="23"/>
                      </a:cubicBezTo>
                      <a:cubicBezTo>
                        <a:pt x="65" y="23"/>
                        <a:pt x="66" y="24"/>
                        <a:pt x="67" y="24"/>
                      </a:cubicBezTo>
                      <a:cubicBezTo>
                        <a:pt x="67" y="24"/>
                        <a:pt x="67" y="24"/>
                        <a:pt x="67" y="24"/>
                      </a:cubicBezTo>
                      <a:cubicBezTo>
                        <a:pt x="67" y="25"/>
                        <a:pt x="67" y="25"/>
                        <a:pt x="68" y="25"/>
                      </a:cubicBezTo>
                      <a:cubicBezTo>
                        <a:pt x="66" y="26"/>
                        <a:pt x="66" y="26"/>
                        <a:pt x="66" y="26"/>
                      </a:cubicBezTo>
                      <a:cubicBezTo>
                        <a:pt x="68" y="27"/>
                        <a:pt x="68" y="27"/>
                        <a:pt x="68" y="27"/>
                      </a:cubicBezTo>
                      <a:cubicBezTo>
                        <a:pt x="68" y="28"/>
                        <a:pt x="67" y="28"/>
                        <a:pt x="66" y="28"/>
                      </a:cubicBezTo>
                      <a:cubicBezTo>
                        <a:pt x="68" y="29"/>
                        <a:pt x="67" y="29"/>
                        <a:pt x="69" y="30"/>
                      </a:cubicBezTo>
                      <a:cubicBezTo>
                        <a:pt x="68" y="30"/>
                        <a:pt x="68" y="30"/>
                        <a:pt x="68" y="30"/>
                      </a:cubicBezTo>
                      <a:cubicBezTo>
                        <a:pt x="68" y="30"/>
                        <a:pt x="70" y="31"/>
                        <a:pt x="69" y="31"/>
                      </a:cubicBezTo>
                      <a:cubicBezTo>
                        <a:pt x="68" y="33"/>
                        <a:pt x="70" y="37"/>
                        <a:pt x="68" y="40"/>
                      </a:cubicBezTo>
                      <a:cubicBezTo>
                        <a:pt x="70" y="39"/>
                        <a:pt x="67" y="41"/>
                        <a:pt x="69" y="41"/>
                      </a:cubicBezTo>
                      <a:cubicBezTo>
                        <a:pt x="68" y="41"/>
                        <a:pt x="68" y="42"/>
                        <a:pt x="68" y="41"/>
                      </a:cubicBezTo>
                      <a:cubicBezTo>
                        <a:pt x="68" y="43"/>
                        <a:pt x="66" y="43"/>
                        <a:pt x="68" y="45"/>
                      </a:cubicBezTo>
                      <a:cubicBezTo>
                        <a:pt x="67" y="45"/>
                        <a:pt x="67" y="44"/>
                        <a:pt x="67" y="44"/>
                      </a:cubicBezTo>
                      <a:cubicBezTo>
                        <a:pt x="67" y="44"/>
                        <a:pt x="67" y="45"/>
                        <a:pt x="67" y="45"/>
                      </a:cubicBezTo>
                      <a:cubicBezTo>
                        <a:pt x="67" y="45"/>
                        <a:pt x="67" y="45"/>
                        <a:pt x="66" y="44"/>
                      </a:cubicBezTo>
                      <a:cubicBezTo>
                        <a:pt x="66" y="46"/>
                        <a:pt x="68" y="46"/>
                        <a:pt x="69" y="47"/>
                      </a:cubicBezTo>
                      <a:cubicBezTo>
                        <a:pt x="69" y="47"/>
                        <a:pt x="69" y="48"/>
                        <a:pt x="70" y="48"/>
                      </a:cubicBezTo>
                      <a:cubicBezTo>
                        <a:pt x="69" y="48"/>
                        <a:pt x="68" y="49"/>
                        <a:pt x="68" y="48"/>
                      </a:cubicBezTo>
                      <a:cubicBezTo>
                        <a:pt x="68" y="48"/>
                        <a:pt x="67" y="51"/>
                        <a:pt x="68" y="51"/>
                      </a:cubicBezTo>
                      <a:cubicBezTo>
                        <a:pt x="68" y="51"/>
                        <a:pt x="68" y="52"/>
                        <a:pt x="68" y="52"/>
                      </a:cubicBezTo>
                      <a:cubicBezTo>
                        <a:pt x="68" y="53"/>
                        <a:pt x="68" y="53"/>
                        <a:pt x="68" y="54"/>
                      </a:cubicBezTo>
                      <a:cubicBezTo>
                        <a:pt x="68" y="54"/>
                        <a:pt x="68" y="54"/>
                        <a:pt x="68" y="54"/>
                      </a:cubicBezTo>
                      <a:cubicBezTo>
                        <a:pt x="69" y="55"/>
                        <a:pt x="68" y="55"/>
                        <a:pt x="68" y="56"/>
                      </a:cubicBezTo>
                      <a:cubicBezTo>
                        <a:pt x="68" y="56"/>
                        <a:pt x="68" y="56"/>
                        <a:pt x="68" y="56"/>
                      </a:cubicBezTo>
                      <a:cubicBezTo>
                        <a:pt x="66" y="58"/>
                        <a:pt x="68" y="57"/>
                        <a:pt x="66" y="59"/>
                      </a:cubicBezTo>
                      <a:cubicBezTo>
                        <a:pt x="67" y="59"/>
                        <a:pt x="67" y="59"/>
                        <a:pt x="67" y="59"/>
                      </a:cubicBezTo>
                      <a:cubicBezTo>
                        <a:pt x="69" y="60"/>
                        <a:pt x="65" y="60"/>
                        <a:pt x="65" y="62"/>
                      </a:cubicBezTo>
                      <a:cubicBezTo>
                        <a:pt x="66" y="62"/>
                        <a:pt x="66" y="62"/>
                        <a:pt x="66" y="62"/>
                      </a:cubicBezTo>
                      <a:cubicBezTo>
                        <a:pt x="66" y="63"/>
                        <a:pt x="63" y="62"/>
                        <a:pt x="62" y="63"/>
                      </a:cubicBezTo>
                      <a:cubicBezTo>
                        <a:pt x="62" y="63"/>
                        <a:pt x="62" y="62"/>
                        <a:pt x="62" y="62"/>
                      </a:cubicBezTo>
                      <a:cubicBezTo>
                        <a:pt x="60" y="63"/>
                        <a:pt x="63" y="63"/>
                        <a:pt x="63" y="64"/>
                      </a:cubicBezTo>
                      <a:cubicBezTo>
                        <a:pt x="62" y="64"/>
                        <a:pt x="61" y="63"/>
                        <a:pt x="61" y="64"/>
                      </a:cubicBezTo>
                      <a:cubicBezTo>
                        <a:pt x="60" y="64"/>
                        <a:pt x="62" y="67"/>
                        <a:pt x="60" y="68"/>
                      </a:cubicBezTo>
                      <a:cubicBezTo>
                        <a:pt x="60" y="68"/>
                        <a:pt x="61" y="68"/>
                        <a:pt x="61" y="68"/>
                      </a:cubicBezTo>
                      <a:cubicBezTo>
                        <a:pt x="61" y="69"/>
                        <a:pt x="58" y="69"/>
                        <a:pt x="59" y="71"/>
                      </a:cubicBezTo>
                      <a:cubicBezTo>
                        <a:pt x="59" y="71"/>
                        <a:pt x="58" y="71"/>
                        <a:pt x="58" y="71"/>
                      </a:cubicBezTo>
                      <a:cubicBezTo>
                        <a:pt x="58" y="72"/>
                        <a:pt x="58" y="73"/>
                        <a:pt x="58" y="74"/>
                      </a:cubicBezTo>
                      <a:cubicBezTo>
                        <a:pt x="56" y="73"/>
                        <a:pt x="56" y="74"/>
                        <a:pt x="56" y="75"/>
                      </a:cubicBezTo>
                      <a:cubicBezTo>
                        <a:pt x="55" y="76"/>
                        <a:pt x="55" y="77"/>
                        <a:pt x="54" y="76"/>
                      </a:cubicBezTo>
                      <a:cubicBezTo>
                        <a:pt x="54" y="76"/>
                        <a:pt x="53" y="78"/>
                        <a:pt x="53" y="78"/>
                      </a:cubicBezTo>
                      <a:cubicBezTo>
                        <a:pt x="52" y="78"/>
                        <a:pt x="52" y="78"/>
                        <a:pt x="52" y="78"/>
                      </a:cubicBezTo>
                      <a:cubicBezTo>
                        <a:pt x="51" y="78"/>
                        <a:pt x="51" y="79"/>
                        <a:pt x="51" y="80"/>
                      </a:cubicBezTo>
                      <a:cubicBezTo>
                        <a:pt x="51" y="80"/>
                        <a:pt x="51" y="80"/>
                        <a:pt x="51" y="80"/>
                      </a:cubicBezTo>
                      <a:cubicBezTo>
                        <a:pt x="49" y="80"/>
                        <a:pt x="49" y="81"/>
                        <a:pt x="48" y="83"/>
                      </a:cubicBezTo>
                      <a:cubicBezTo>
                        <a:pt x="48" y="82"/>
                        <a:pt x="48" y="82"/>
                        <a:pt x="48" y="82"/>
                      </a:cubicBezTo>
                      <a:cubicBezTo>
                        <a:pt x="47" y="83"/>
                        <a:pt x="44" y="82"/>
                        <a:pt x="43" y="84"/>
                      </a:cubicBezTo>
                      <a:cubicBezTo>
                        <a:pt x="43" y="84"/>
                        <a:pt x="43" y="84"/>
                        <a:pt x="43" y="83"/>
                      </a:cubicBezTo>
                      <a:cubicBezTo>
                        <a:pt x="43" y="84"/>
                        <a:pt x="41" y="84"/>
                        <a:pt x="40" y="84"/>
                      </a:cubicBezTo>
                      <a:cubicBezTo>
                        <a:pt x="39" y="84"/>
                        <a:pt x="38" y="84"/>
                        <a:pt x="38" y="86"/>
                      </a:cubicBezTo>
                      <a:cubicBezTo>
                        <a:pt x="37" y="87"/>
                        <a:pt x="37" y="87"/>
                        <a:pt x="37" y="87"/>
                      </a:cubicBezTo>
                      <a:cubicBezTo>
                        <a:pt x="39" y="87"/>
                        <a:pt x="37" y="89"/>
                        <a:pt x="38" y="89"/>
                      </a:cubicBezTo>
                      <a:cubicBezTo>
                        <a:pt x="37" y="90"/>
                        <a:pt x="35" y="88"/>
                        <a:pt x="36" y="88"/>
                      </a:cubicBezTo>
                      <a:cubicBezTo>
                        <a:pt x="36" y="88"/>
                        <a:pt x="36" y="88"/>
                        <a:pt x="36" y="88"/>
                      </a:cubicBezTo>
                      <a:cubicBezTo>
                        <a:pt x="37" y="86"/>
                        <a:pt x="34" y="88"/>
                        <a:pt x="34" y="87"/>
                      </a:cubicBezTo>
                      <a:cubicBezTo>
                        <a:pt x="30" y="87"/>
                        <a:pt x="27" y="85"/>
                        <a:pt x="24" y="84"/>
                      </a:cubicBezTo>
                      <a:cubicBezTo>
                        <a:pt x="24" y="85"/>
                        <a:pt x="24" y="85"/>
                        <a:pt x="24" y="85"/>
                      </a:cubicBezTo>
                      <a:cubicBezTo>
                        <a:pt x="23" y="84"/>
                        <a:pt x="23" y="84"/>
                        <a:pt x="23" y="84"/>
                      </a:cubicBezTo>
                      <a:cubicBezTo>
                        <a:pt x="23" y="84"/>
                        <a:pt x="23" y="83"/>
                        <a:pt x="24" y="84"/>
                      </a:cubicBezTo>
                      <a:cubicBezTo>
                        <a:pt x="24" y="83"/>
                        <a:pt x="23" y="84"/>
                        <a:pt x="22" y="84"/>
                      </a:cubicBezTo>
                      <a:cubicBezTo>
                        <a:pt x="21" y="83"/>
                        <a:pt x="24" y="83"/>
                        <a:pt x="23" y="82"/>
                      </a:cubicBezTo>
                      <a:cubicBezTo>
                        <a:pt x="23" y="82"/>
                        <a:pt x="23" y="82"/>
                        <a:pt x="23" y="82"/>
                      </a:cubicBezTo>
                      <a:cubicBezTo>
                        <a:pt x="23" y="82"/>
                        <a:pt x="23" y="82"/>
                        <a:pt x="23" y="82"/>
                      </a:cubicBezTo>
                      <a:cubicBezTo>
                        <a:pt x="22" y="83"/>
                        <a:pt x="22" y="83"/>
                        <a:pt x="21" y="83"/>
                      </a:cubicBezTo>
                      <a:cubicBezTo>
                        <a:pt x="20" y="82"/>
                        <a:pt x="21" y="82"/>
                        <a:pt x="21" y="81"/>
                      </a:cubicBezTo>
                      <a:cubicBezTo>
                        <a:pt x="21" y="81"/>
                        <a:pt x="21" y="81"/>
                        <a:pt x="21" y="81"/>
                      </a:cubicBezTo>
                      <a:cubicBezTo>
                        <a:pt x="21" y="81"/>
                        <a:pt x="20" y="80"/>
                        <a:pt x="20" y="80"/>
                      </a:cubicBezTo>
                      <a:cubicBezTo>
                        <a:pt x="19" y="81"/>
                        <a:pt x="19" y="81"/>
                        <a:pt x="19" y="81"/>
                      </a:cubicBezTo>
                      <a:cubicBezTo>
                        <a:pt x="19" y="81"/>
                        <a:pt x="18" y="80"/>
                        <a:pt x="18" y="82"/>
                      </a:cubicBezTo>
                      <a:cubicBezTo>
                        <a:pt x="18" y="80"/>
                        <a:pt x="15" y="77"/>
                        <a:pt x="15" y="76"/>
                      </a:cubicBezTo>
                      <a:cubicBezTo>
                        <a:pt x="14" y="76"/>
                        <a:pt x="13" y="75"/>
                        <a:pt x="13" y="74"/>
                      </a:cubicBezTo>
                      <a:cubicBezTo>
                        <a:pt x="12" y="75"/>
                        <a:pt x="11" y="75"/>
                        <a:pt x="11" y="74"/>
                      </a:cubicBezTo>
                      <a:cubicBezTo>
                        <a:pt x="14" y="73"/>
                        <a:pt x="11" y="72"/>
                        <a:pt x="13" y="71"/>
                      </a:cubicBezTo>
                      <a:cubicBezTo>
                        <a:pt x="12" y="72"/>
                        <a:pt x="11" y="68"/>
                        <a:pt x="10" y="70"/>
                      </a:cubicBezTo>
                      <a:cubicBezTo>
                        <a:pt x="10" y="69"/>
                        <a:pt x="11" y="69"/>
                        <a:pt x="11" y="69"/>
                      </a:cubicBezTo>
                      <a:cubicBezTo>
                        <a:pt x="10" y="68"/>
                        <a:pt x="10" y="67"/>
                        <a:pt x="10" y="66"/>
                      </a:cubicBezTo>
                      <a:cubicBezTo>
                        <a:pt x="10" y="64"/>
                        <a:pt x="10" y="63"/>
                        <a:pt x="10" y="62"/>
                      </a:cubicBezTo>
                      <a:cubicBezTo>
                        <a:pt x="9" y="62"/>
                        <a:pt x="9" y="63"/>
                        <a:pt x="8" y="62"/>
                      </a:cubicBezTo>
                      <a:cubicBezTo>
                        <a:pt x="10" y="61"/>
                        <a:pt x="10" y="61"/>
                        <a:pt x="10" y="61"/>
                      </a:cubicBezTo>
                      <a:cubicBezTo>
                        <a:pt x="10" y="60"/>
                        <a:pt x="8" y="60"/>
                        <a:pt x="9" y="59"/>
                      </a:cubicBezTo>
                      <a:cubicBezTo>
                        <a:pt x="9" y="60"/>
                        <a:pt x="8" y="60"/>
                        <a:pt x="8" y="59"/>
                      </a:cubicBezTo>
                      <a:cubicBezTo>
                        <a:pt x="9" y="57"/>
                        <a:pt x="8" y="54"/>
                        <a:pt x="8" y="52"/>
                      </a:cubicBezTo>
                      <a:cubicBezTo>
                        <a:pt x="8" y="49"/>
                        <a:pt x="8" y="47"/>
                        <a:pt x="10" y="45"/>
                      </a:cubicBezTo>
                      <a:cubicBezTo>
                        <a:pt x="9" y="45"/>
                        <a:pt x="9" y="45"/>
                        <a:pt x="9" y="44"/>
                      </a:cubicBezTo>
                      <a:cubicBezTo>
                        <a:pt x="9" y="44"/>
                        <a:pt x="9" y="44"/>
                        <a:pt x="8" y="44"/>
                      </a:cubicBezTo>
                      <a:cubicBezTo>
                        <a:pt x="8" y="44"/>
                        <a:pt x="9" y="43"/>
                        <a:pt x="9" y="43"/>
                      </a:cubicBezTo>
                      <a:cubicBezTo>
                        <a:pt x="9" y="43"/>
                        <a:pt x="10" y="42"/>
                        <a:pt x="10" y="42"/>
                      </a:cubicBezTo>
                      <a:cubicBezTo>
                        <a:pt x="9" y="41"/>
                        <a:pt x="10" y="40"/>
                        <a:pt x="9" y="39"/>
                      </a:cubicBezTo>
                      <a:cubicBezTo>
                        <a:pt x="9" y="40"/>
                        <a:pt x="9" y="40"/>
                        <a:pt x="9" y="40"/>
                      </a:cubicBezTo>
                      <a:cubicBezTo>
                        <a:pt x="8" y="39"/>
                        <a:pt x="6" y="41"/>
                        <a:pt x="4" y="40"/>
                      </a:cubicBezTo>
                      <a:cubicBezTo>
                        <a:pt x="5" y="41"/>
                        <a:pt x="1" y="42"/>
                        <a:pt x="3" y="45"/>
                      </a:cubicBezTo>
                      <a:cubicBezTo>
                        <a:pt x="2" y="45"/>
                        <a:pt x="2" y="44"/>
                        <a:pt x="2" y="44"/>
                      </a:cubicBezTo>
                      <a:cubicBezTo>
                        <a:pt x="3" y="45"/>
                        <a:pt x="3" y="46"/>
                        <a:pt x="2" y="47"/>
                      </a:cubicBezTo>
                      <a:cubicBezTo>
                        <a:pt x="2" y="46"/>
                        <a:pt x="2" y="46"/>
                        <a:pt x="2" y="46"/>
                      </a:cubicBezTo>
                      <a:cubicBezTo>
                        <a:pt x="2" y="49"/>
                        <a:pt x="1" y="50"/>
                        <a:pt x="0" y="54"/>
                      </a:cubicBezTo>
                      <a:cubicBezTo>
                        <a:pt x="1" y="54"/>
                        <a:pt x="1" y="54"/>
                        <a:pt x="1" y="54"/>
                      </a:cubicBezTo>
                      <a:cubicBezTo>
                        <a:pt x="1" y="54"/>
                        <a:pt x="1" y="54"/>
                        <a:pt x="1" y="55"/>
                      </a:cubicBezTo>
                      <a:cubicBezTo>
                        <a:pt x="2" y="56"/>
                        <a:pt x="1" y="53"/>
                        <a:pt x="2" y="53"/>
                      </a:cubicBezTo>
                      <a:cubicBezTo>
                        <a:pt x="0" y="54"/>
                        <a:pt x="3" y="58"/>
                        <a:pt x="0" y="59"/>
                      </a:cubicBezTo>
                      <a:cubicBezTo>
                        <a:pt x="1" y="60"/>
                        <a:pt x="1" y="59"/>
                        <a:pt x="2" y="60"/>
                      </a:cubicBezTo>
                      <a:cubicBezTo>
                        <a:pt x="1" y="60"/>
                        <a:pt x="1" y="60"/>
                        <a:pt x="1" y="60"/>
                      </a:cubicBezTo>
                      <a:cubicBezTo>
                        <a:pt x="2" y="60"/>
                        <a:pt x="2" y="60"/>
                        <a:pt x="2" y="60"/>
                      </a:cubicBezTo>
                      <a:cubicBezTo>
                        <a:pt x="2" y="61"/>
                        <a:pt x="1" y="62"/>
                        <a:pt x="1" y="62"/>
                      </a:cubicBezTo>
                      <a:cubicBezTo>
                        <a:pt x="1" y="62"/>
                        <a:pt x="0" y="61"/>
                        <a:pt x="0" y="61"/>
                      </a:cubicBezTo>
                      <a:cubicBezTo>
                        <a:pt x="0" y="62"/>
                        <a:pt x="1" y="64"/>
                        <a:pt x="1" y="64"/>
                      </a:cubicBezTo>
                      <a:cubicBezTo>
                        <a:pt x="1" y="64"/>
                        <a:pt x="1" y="63"/>
                        <a:pt x="1" y="63"/>
                      </a:cubicBezTo>
                      <a:cubicBezTo>
                        <a:pt x="2" y="64"/>
                        <a:pt x="2" y="66"/>
                        <a:pt x="2" y="68"/>
                      </a:cubicBezTo>
                      <a:cubicBezTo>
                        <a:pt x="3" y="69"/>
                        <a:pt x="3" y="71"/>
                        <a:pt x="5" y="72"/>
                      </a:cubicBezTo>
                      <a:cubicBezTo>
                        <a:pt x="5" y="72"/>
                        <a:pt x="5" y="72"/>
                        <a:pt x="5" y="72"/>
                      </a:cubicBezTo>
                      <a:cubicBezTo>
                        <a:pt x="7" y="73"/>
                        <a:pt x="5" y="74"/>
                        <a:pt x="7" y="76"/>
                      </a:cubicBezTo>
                      <a:cubicBezTo>
                        <a:pt x="6" y="76"/>
                        <a:pt x="6" y="76"/>
                        <a:pt x="6" y="76"/>
                      </a:cubicBezTo>
                      <a:cubicBezTo>
                        <a:pt x="7" y="76"/>
                        <a:pt x="8" y="76"/>
                        <a:pt x="8" y="77"/>
                      </a:cubicBezTo>
                      <a:cubicBezTo>
                        <a:pt x="7" y="77"/>
                        <a:pt x="8" y="78"/>
                        <a:pt x="7" y="78"/>
                      </a:cubicBezTo>
                      <a:cubicBezTo>
                        <a:pt x="9" y="80"/>
                        <a:pt x="8" y="79"/>
                        <a:pt x="10" y="79"/>
                      </a:cubicBezTo>
                      <a:cubicBezTo>
                        <a:pt x="10" y="80"/>
                        <a:pt x="10" y="80"/>
                        <a:pt x="10" y="80"/>
                      </a:cubicBezTo>
                      <a:cubicBezTo>
                        <a:pt x="11" y="80"/>
                        <a:pt x="11" y="80"/>
                        <a:pt x="12" y="81"/>
                      </a:cubicBezTo>
                      <a:cubicBezTo>
                        <a:pt x="11" y="80"/>
                        <a:pt x="11" y="82"/>
                        <a:pt x="10" y="81"/>
                      </a:cubicBezTo>
                      <a:cubicBezTo>
                        <a:pt x="11" y="85"/>
                        <a:pt x="14" y="83"/>
                        <a:pt x="13" y="86"/>
                      </a:cubicBezTo>
                      <a:cubicBezTo>
                        <a:pt x="15" y="85"/>
                        <a:pt x="12" y="83"/>
                        <a:pt x="13" y="84"/>
                      </a:cubicBezTo>
                      <a:cubicBezTo>
                        <a:pt x="13" y="83"/>
                        <a:pt x="15" y="83"/>
                        <a:pt x="15" y="84"/>
                      </a:cubicBezTo>
                      <a:cubicBezTo>
                        <a:pt x="16" y="84"/>
                        <a:pt x="14" y="87"/>
                        <a:pt x="16" y="88"/>
                      </a:cubicBezTo>
                      <a:cubicBezTo>
                        <a:pt x="16" y="88"/>
                        <a:pt x="16" y="88"/>
                        <a:pt x="16" y="88"/>
                      </a:cubicBezTo>
                      <a:cubicBezTo>
                        <a:pt x="16" y="89"/>
                        <a:pt x="17" y="88"/>
                        <a:pt x="18" y="89"/>
                      </a:cubicBezTo>
                      <a:cubicBezTo>
                        <a:pt x="19" y="89"/>
                        <a:pt x="19" y="90"/>
                        <a:pt x="20" y="89"/>
                      </a:cubicBezTo>
                      <a:cubicBezTo>
                        <a:pt x="20" y="89"/>
                        <a:pt x="18" y="88"/>
                        <a:pt x="18" y="88"/>
                      </a:cubicBezTo>
                      <a:cubicBezTo>
                        <a:pt x="19" y="89"/>
                        <a:pt x="21" y="87"/>
                        <a:pt x="22" y="89"/>
                      </a:cubicBezTo>
                      <a:cubicBezTo>
                        <a:pt x="22" y="89"/>
                        <a:pt x="21" y="89"/>
                        <a:pt x="21" y="89"/>
                      </a:cubicBezTo>
                      <a:cubicBezTo>
                        <a:pt x="21" y="90"/>
                        <a:pt x="22" y="90"/>
                        <a:pt x="22" y="90"/>
                      </a:cubicBezTo>
                      <a:cubicBezTo>
                        <a:pt x="21" y="92"/>
                        <a:pt x="20" y="89"/>
                        <a:pt x="18" y="90"/>
                      </a:cubicBezTo>
                      <a:cubicBezTo>
                        <a:pt x="18" y="91"/>
                        <a:pt x="21" y="90"/>
                        <a:pt x="19" y="91"/>
                      </a:cubicBezTo>
                      <a:cubicBezTo>
                        <a:pt x="21" y="90"/>
                        <a:pt x="21" y="93"/>
                        <a:pt x="23" y="91"/>
                      </a:cubicBezTo>
                      <a:cubicBezTo>
                        <a:pt x="23" y="92"/>
                        <a:pt x="23" y="92"/>
                        <a:pt x="23" y="92"/>
                      </a:cubicBezTo>
                      <a:cubicBezTo>
                        <a:pt x="23" y="92"/>
                        <a:pt x="24" y="92"/>
                        <a:pt x="24" y="92"/>
                      </a:cubicBezTo>
                      <a:cubicBezTo>
                        <a:pt x="23" y="93"/>
                        <a:pt x="23" y="93"/>
                        <a:pt x="23" y="93"/>
                      </a:cubicBezTo>
                      <a:cubicBezTo>
                        <a:pt x="24" y="92"/>
                        <a:pt x="25" y="95"/>
                        <a:pt x="26" y="94"/>
                      </a:cubicBezTo>
                      <a:cubicBezTo>
                        <a:pt x="24" y="94"/>
                        <a:pt x="26" y="93"/>
                        <a:pt x="25" y="92"/>
                      </a:cubicBezTo>
                      <a:cubicBezTo>
                        <a:pt x="28" y="92"/>
                        <a:pt x="26" y="95"/>
                        <a:pt x="30" y="95"/>
                      </a:cubicBezTo>
                      <a:cubicBezTo>
                        <a:pt x="29" y="95"/>
                        <a:pt x="28" y="94"/>
                        <a:pt x="29" y="94"/>
                      </a:cubicBezTo>
                      <a:cubicBezTo>
                        <a:pt x="30" y="94"/>
                        <a:pt x="31" y="95"/>
                        <a:pt x="31" y="95"/>
                      </a:cubicBezTo>
                      <a:cubicBezTo>
                        <a:pt x="33" y="95"/>
                        <a:pt x="31" y="94"/>
                        <a:pt x="32" y="94"/>
                      </a:cubicBezTo>
                      <a:cubicBezTo>
                        <a:pt x="32" y="95"/>
                        <a:pt x="33" y="94"/>
                        <a:pt x="34" y="93"/>
                      </a:cubicBezTo>
                      <a:cubicBezTo>
                        <a:pt x="34" y="94"/>
                        <a:pt x="34" y="94"/>
                        <a:pt x="34" y="94"/>
                      </a:cubicBezTo>
                      <a:cubicBezTo>
                        <a:pt x="36" y="95"/>
                        <a:pt x="34" y="92"/>
                        <a:pt x="37" y="93"/>
                      </a:cubicBezTo>
                      <a:cubicBezTo>
                        <a:pt x="36" y="94"/>
                        <a:pt x="36" y="94"/>
                        <a:pt x="36" y="94"/>
                      </a:cubicBezTo>
                      <a:cubicBezTo>
                        <a:pt x="37" y="94"/>
                        <a:pt x="37" y="94"/>
                        <a:pt x="37" y="94"/>
                      </a:cubicBezTo>
                      <a:cubicBezTo>
                        <a:pt x="37" y="95"/>
                        <a:pt x="37" y="95"/>
                        <a:pt x="37" y="95"/>
                      </a:cubicBezTo>
                      <a:cubicBezTo>
                        <a:pt x="38" y="94"/>
                        <a:pt x="38" y="94"/>
                        <a:pt x="40" y="94"/>
                      </a:cubicBezTo>
                      <a:cubicBezTo>
                        <a:pt x="39" y="93"/>
                        <a:pt x="40" y="92"/>
                        <a:pt x="41" y="92"/>
                      </a:cubicBezTo>
                      <a:cubicBezTo>
                        <a:pt x="41" y="92"/>
                        <a:pt x="40" y="93"/>
                        <a:pt x="42" y="92"/>
                      </a:cubicBezTo>
                      <a:cubicBezTo>
                        <a:pt x="42" y="93"/>
                        <a:pt x="41" y="94"/>
                        <a:pt x="41" y="93"/>
                      </a:cubicBezTo>
                      <a:cubicBezTo>
                        <a:pt x="41" y="94"/>
                        <a:pt x="40" y="94"/>
                        <a:pt x="40" y="94"/>
                      </a:cubicBezTo>
                      <a:cubicBezTo>
                        <a:pt x="41" y="95"/>
                        <a:pt x="42" y="94"/>
                        <a:pt x="43" y="94"/>
                      </a:cubicBezTo>
                      <a:cubicBezTo>
                        <a:pt x="43" y="94"/>
                        <a:pt x="43" y="94"/>
                        <a:pt x="42" y="94"/>
                      </a:cubicBezTo>
                      <a:cubicBezTo>
                        <a:pt x="44" y="92"/>
                        <a:pt x="44" y="92"/>
                        <a:pt x="44" y="92"/>
                      </a:cubicBezTo>
                      <a:cubicBezTo>
                        <a:pt x="45" y="92"/>
                        <a:pt x="44" y="92"/>
                        <a:pt x="44" y="93"/>
                      </a:cubicBezTo>
                      <a:cubicBezTo>
                        <a:pt x="45" y="92"/>
                        <a:pt x="45" y="92"/>
                        <a:pt x="45" y="91"/>
                      </a:cubicBezTo>
                      <a:cubicBezTo>
                        <a:pt x="45" y="92"/>
                        <a:pt x="46" y="93"/>
                        <a:pt x="45" y="94"/>
                      </a:cubicBezTo>
                      <a:cubicBezTo>
                        <a:pt x="47" y="92"/>
                        <a:pt x="47" y="92"/>
                        <a:pt x="47" y="92"/>
                      </a:cubicBezTo>
                      <a:cubicBezTo>
                        <a:pt x="47" y="92"/>
                        <a:pt x="48" y="92"/>
                        <a:pt x="48" y="93"/>
                      </a:cubicBezTo>
                      <a:cubicBezTo>
                        <a:pt x="49" y="93"/>
                        <a:pt x="50" y="90"/>
                        <a:pt x="52" y="90"/>
                      </a:cubicBezTo>
                      <a:cubicBezTo>
                        <a:pt x="52" y="90"/>
                        <a:pt x="52" y="89"/>
                        <a:pt x="52" y="89"/>
                      </a:cubicBezTo>
                      <a:cubicBezTo>
                        <a:pt x="53" y="89"/>
                        <a:pt x="55" y="89"/>
                        <a:pt x="56" y="87"/>
                      </a:cubicBezTo>
                      <a:cubicBezTo>
                        <a:pt x="57" y="87"/>
                        <a:pt x="57" y="87"/>
                        <a:pt x="57" y="87"/>
                      </a:cubicBezTo>
                      <a:cubicBezTo>
                        <a:pt x="58" y="86"/>
                        <a:pt x="55" y="87"/>
                        <a:pt x="57" y="85"/>
                      </a:cubicBezTo>
                      <a:cubicBezTo>
                        <a:pt x="58" y="83"/>
                        <a:pt x="58" y="85"/>
                        <a:pt x="59" y="85"/>
                      </a:cubicBezTo>
                      <a:cubicBezTo>
                        <a:pt x="59" y="84"/>
                        <a:pt x="59" y="82"/>
                        <a:pt x="61" y="82"/>
                      </a:cubicBezTo>
                      <a:cubicBezTo>
                        <a:pt x="60" y="82"/>
                        <a:pt x="60" y="83"/>
                        <a:pt x="60" y="83"/>
                      </a:cubicBezTo>
                      <a:close/>
                      <a:moveTo>
                        <a:pt x="69" y="70"/>
                      </a:moveTo>
                      <a:cubicBezTo>
                        <a:pt x="69" y="70"/>
                        <a:pt x="69" y="71"/>
                        <a:pt x="69" y="71"/>
                      </a:cubicBezTo>
                      <a:cubicBezTo>
                        <a:pt x="68" y="70"/>
                        <a:pt x="69" y="70"/>
                        <a:pt x="69" y="70"/>
                      </a:cubicBezTo>
                      <a:close/>
                      <a:moveTo>
                        <a:pt x="74" y="46"/>
                      </a:moveTo>
                      <a:cubicBezTo>
                        <a:pt x="74" y="46"/>
                        <a:pt x="74" y="47"/>
                        <a:pt x="74" y="47"/>
                      </a:cubicBezTo>
                      <a:cubicBezTo>
                        <a:pt x="74" y="47"/>
                        <a:pt x="74" y="46"/>
                        <a:pt x="74" y="46"/>
                      </a:cubicBezTo>
                      <a:close/>
                      <a:moveTo>
                        <a:pt x="39" y="9"/>
                      </a:moveTo>
                      <a:cubicBezTo>
                        <a:pt x="39" y="9"/>
                        <a:pt x="39" y="9"/>
                        <a:pt x="39" y="9"/>
                      </a:cubicBezTo>
                      <a:cubicBezTo>
                        <a:pt x="39" y="9"/>
                        <a:pt x="39" y="9"/>
                        <a:pt x="39" y="9"/>
                      </a:cubicBezTo>
                      <a:close/>
                      <a:moveTo>
                        <a:pt x="37" y="8"/>
                      </a:moveTo>
                      <a:cubicBezTo>
                        <a:pt x="37" y="9"/>
                        <a:pt x="37" y="9"/>
                        <a:pt x="38" y="9"/>
                      </a:cubicBezTo>
                      <a:cubicBezTo>
                        <a:pt x="38" y="9"/>
                        <a:pt x="38" y="8"/>
                        <a:pt x="38" y="8"/>
                      </a:cubicBezTo>
                      <a:cubicBezTo>
                        <a:pt x="38" y="8"/>
                        <a:pt x="38" y="8"/>
                        <a:pt x="37" y="8"/>
                      </a:cubicBezTo>
                      <a:close/>
                      <a:moveTo>
                        <a:pt x="21" y="82"/>
                      </a:moveTo>
                      <a:cubicBezTo>
                        <a:pt x="21" y="82"/>
                        <a:pt x="21" y="82"/>
                        <a:pt x="21" y="82"/>
                      </a:cubicBezTo>
                      <a:cubicBezTo>
                        <a:pt x="20" y="82"/>
                        <a:pt x="20" y="82"/>
                        <a:pt x="21"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3" name="Freeform 633">
                  <a:extLst>
                    <a:ext uri="{FF2B5EF4-FFF2-40B4-BE49-F238E27FC236}">
                      <a16:creationId xmlns:a16="http://schemas.microsoft.com/office/drawing/2014/main" id="{F65A7B20-FB85-4A00-A6FF-4868427B91FF}"/>
                    </a:ext>
                  </a:extLst>
                </p:cNvPr>
                <p:cNvSpPr>
                  <a:spLocks/>
                </p:cNvSpPr>
                <p:nvPr userDrawn="1"/>
              </p:nvSpPr>
              <p:spPr bwMode="auto">
                <a:xfrm>
                  <a:off x="4406" y="4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4" name="Freeform 634">
                  <a:extLst>
                    <a:ext uri="{FF2B5EF4-FFF2-40B4-BE49-F238E27FC236}">
                      <a16:creationId xmlns:a16="http://schemas.microsoft.com/office/drawing/2014/main" id="{38F58B79-9712-4D51-B6F9-D62CCE3AC58C}"/>
                    </a:ext>
                  </a:extLst>
                </p:cNvPr>
                <p:cNvSpPr>
                  <a:spLocks/>
                </p:cNvSpPr>
                <p:nvPr userDrawn="1"/>
              </p:nvSpPr>
              <p:spPr bwMode="auto">
                <a:xfrm>
                  <a:off x="4296" y="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5" name="Freeform 635">
                  <a:extLst>
                    <a:ext uri="{FF2B5EF4-FFF2-40B4-BE49-F238E27FC236}">
                      <a16:creationId xmlns:a16="http://schemas.microsoft.com/office/drawing/2014/main" id="{3ECC5F38-B58C-411F-A376-C04A5970B575}"/>
                    </a:ext>
                  </a:extLst>
                </p:cNvPr>
                <p:cNvSpPr>
                  <a:spLocks/>
                </p:cNvSpPr>
                <p:nvPr userDrawn="1"/>
              </p:nvSpPr>
              <p:spPr bwMode="auto">
                <a:xfrm>
                  <a:off x="4326" y="2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6" name="Freeform 636">
                  <a:extLst>
                    <a:ext uri="{FF2B5EF4-FFF2-40B4-BE49-F238E27FC236}">
                      <a16:creationId xmlns:a16="http://schemas.microsoft.com/office/drawing/2014/main" id="{B0B8DCB1-E463-4DA1-87F9-CD98930DF11B}"/>
                    </a:ext>
                  </a:extLst>
                </p:cNvPr>
                <p:cNvSpPr>
                  <a:spLocks/>
                </p:cNvSpPr>
                <p:nvPr userDrawn="1"/>
              </p:nvSpPr>
              <p:spPr bwMode="auto">
                <a:xfrm>
                  <a:off x="4197" y="2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7" name="Freeform 637">
                  <a:extLst>
                    <a:ext uri="{FF2B5EF4-FFF2-40B4-BE49-F238E27FC236}">
                      <a16:creationId xmlns:a16="http://schemas.microsoft.com/office/drawing/2014/main" id="{56A2B85E-25BF-491B-82C4-DD55ED4AB790}"/>
                    </a:ext>
                  </a:extLst>
                </p:cNvPr>
                <p:cNvSpPr>
                  <a:spLocks/>
                </p:cNvSpPr>
                <p:nvPr userDrawn="1"/>
              </p:nvSpPr>
              <p:spPr bwMode="auto">
                <a:xfrm>
                  <a:off x="4152" y="288"/>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8" name="Freeform 638">
                  <a:extLst>
                    <a:ext uri="{FF2B5EF4-FFF2-40B4-BE49-F238E27FC236}">
                      <a16:creationId xmlns:a16="http://schemas.microsoft.com/office/drawing/2014/main" id="{872F4D4F-49C4-4489-BE68-DDB29E76EBEE}"/>
                    </a:ext>
                  </a:extLst>
                </p:cNvPr>
                <p:cNvSpPr>
                  <a:spLocks/>
                </p:cNvSpPr>
                <p:nvPr userDrawn="1"/>
              </p:nvSpPr>
              <p:spPr bwMode="auto">
                <a:xfrm>
                  <a:off x="4182" y="278"/>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1"/>
                        <a:pt x="0" y="1"/>
                      </a:cubicBezTo>
                      <a:cubicBezTo>
                        <a:pt x="0" y="1"/>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9" name="Freeform 639">
                  <a:extLst>
                    <a:ext uri="{FF2B5EF4-FFF2-40B4-BE49-F238E27FC236}">
                      <a16:creationId xmlns:a16="http://schemas.microsoft.com/office/drawing/2014/main" id="{8693C25A-105B-4842-9BB5-DEA9828FC7AC}"/>
                    </a:ext>
                  </a:extLst>
                </p:cNvPr>
                <p:cNvSpPr>
                  <a:spLocks/>
                </p:cNvSpPr>
                <p:nvPr userDrawn="1"/>
              </p:nvSpPr>
              <p:spPr bwMode="auto">
                <a:xfrm>
                  <a:off x="4182" y="28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0" name="Freeform 640">
                  <a:extLst>
                    <a:ext uri="{FF2B5EF4-FFF2-40B4-BE49-F238E27FC236}">
                      <a16:creationId xmlns:a16="http://schemas.microsoft.com/office/drawing/2014/main" id="{8FCAD475-8B2F-45FE-A906-068EB8274E6E}"/>
                    </a:ext>
                  </a:extLst>
                </p:cNvPr>
                <p:cNvSpPr>
                  <a:spLocks/>
                </p:cNvSpPr>
                <p:nvPr userDrawn="1"/>
              </p:nvSpPr>
              <p:spPr bwMode="auto">
                <a:xfrm>
                  <a:off x="4217" y="273"/>
                  <a:ext cx="5" cy="15"/>
                </a:xfrm>
                <a:custGeom>
                  <a:avLst/>
                  <a:gdLst>
                    <a:gd name="T0" fmla="*/ 0 w 1"/>
                    <a:gd name="T1" fmla="*/ 1 h 3"/>
                    <a:gd name="T2" fmla="*/ 0 w 1"/>
                    <a:gd name="T3" fmla="*/ 2 h 3"/>
                    <a:gd name="T4" fmla="*/ 0 w 1"/>
                    <a:gd name="T5" fmla="*/ 1 h 3"/>
                  </a:gdLst>
                  <a:ahLst/>
                  <a:cxnLst>
                    <a:cxn ang="0">
                      <a:pos x="T0" y="T1"/>
                    </a:cxn>
                    <a:cxn ang="0">
                      <a:pos x="T2" y="T3"/>
                    </a:cxn>
                    <a:cxn ang="0">
                      <a:pos x="T4" y="T5"/>
                    </a:cxn>
                  </a:cxnLst>
                  <a:rect l="0" t="0" r="r" b="b"/>
                  <a:pathLst>
                    <a:path w="1" h="3">
                      <a:moveTo>
                        <a:pt x="0" y="1"/>
                      </a:moveTo>
                      <a:cubicBezTo>
                        <a:pt x="0" y="1"/>
                        <a:pt x="0" y="2"/>
                        <a:pt x="0" y="2"/>
                      </a:cubicBezTo>
                      <a:cubicBezTo>
                        <a:pt x="0"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1" name="Rectangle 641">
                  <a:extLst>
                    <a:ext uri="{FF2B5EF4-FFF2-40B4-BE49-F238E27FC236}">
                      <a16:creationId xmlns:a16="http://schemas.microsoft.com/office/drawing/2014/main" id="{08E6B60B-38EA-4193-92CE-041A564AA3E3}"/>
                    </a:ext>
                  </a:extLst>
                </p:cNvPr>
                <p:cNvSpPr>
                  <a:spLocks noChangeArrowheads="1"/>
                </p:cNvSpPr>
                <p:nvPr userDrawn="1"/>
              </p:nvSpPr>
              <p:spPr bwMode="auto">
                <a:xfrm>
                  <a:off x="4182" y="27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2" name="Freeform 642">
                  <a:extLst>
                    <a:ext uri="{FF2B5EF4-FFF2-40B4-BE49-F238E27FC236}">
                      <a16:creationId xmlns:a16="http://schemas.microsoft.com/office/drawing/2014/main" id="{1B82A87C-3320-4BF2-8BB8-7917D8B91D57}"/>
                    </a:ext>
                  </a:extLst>
                </p:cNvPr>
                <p:cNvSpPr>
                  <a:spLocks/>
                </p:cNvSpPr>
                <p:nvPr userDrawn="1"/>
              </p:nvSpPr>
              <p:spPr bwMode="auto">
                <a:xfrm>
                  <a:off x="4197" y="26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3" name="Freeform 643">
                  <a:extLst>
                    <a:ext uri="{FF2B5EF4-FFF2-40B4-BE49-F238E27FC236}">
                      <a16:creationId xmlns:a16="http://schemas.microsoft.com/office/drawing/2014/main" id="{6DADBDE9-34BB-4DD7-94FF-72E18B50DF50}"/>
                    </a:ext>
                  </a:extLst>
                </p:cNvPr>
                <p:cNvSpPr>
                  <a:spLocks/>
                </p:cNvSpPr>
                <p:nvPr userDrawn="1"/>
              </p:nvSpPr>
              <p:spPr bwMode="auto">
                <a:xfrm>
                  <a:off x="4192" y="26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4" name="Freeform 644">
                  <a:extLst>
                    <a:ext uri="{FF2B5EF4-FFF2-40B4-BE49-F238E27FC236}">
                      <a16:creationId xmlns:a16="http://schemas.microsoft.com/office/drawing/2014/main" id="{783A32FE-EA27-458E-A7F1-1791D280691F}"/>
                    </a:ext>
                  </a:extLst>
                </p:cNvPr>
                <p:cNvSpPr>
                  <a:spLocks/>
                </p:cNvSpPr>
                <p:nvPr userDrawn="1"/>
              </p:nvSpPr>
              <p:spPr bwMode="auto">
                <a:xfrm>
                  <a:off x="4187" y="26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5" name="Freeform 645">
                  <a:extLst>
                    <a:ext uri="{FF2B5EF4-FFF2-40B4-BE49-F238E27FC236}">
                      <a16:creationId xmlns:a16="http://schemas.microsoft.com/office/drawing/2014/main" id="{7F7829F3-0EFB-4DBA-B284-28183371A362}"/>
                    </a:ext>
                  </a:extLst>
                </p:cNvPr>
                <p:cNvSpPr>
                  <a:spLocks/>
                </p:cNvSpPr>
                <p:nvPr userDrawn="1"/>
              </p:nvSpPr>
              <p:spPr bwMode="auto">
                <a:xfrm>
                  <a:off x="4251" y="248"/>
                  <a:ext cx="5" cy="5"/>
                </a:xfrm>
                <a:custGeom>
                  <a:avLst/>
                  <a:gdLst>
                    <a:gd name="T0" fmla="*/ 0 w 1"/>
                    <a:gd name="T1" fmla="*/ 1 h 1"/>
                    <a:gd name="T2" fmla="*/ 1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6" name="Freeform 646">
                  <a:extLst>
                    <a:ext uri="{FF2B5EF4-FFF2-40B4-BE49-F238E27FC236}">
                      <a16:creationId xmlns:a16="http://schemas.microsoft.com/office/drawing/2014/main" id="{E0FFFAE3-B176-4A1A-BD62-FDF4022AE79B}"/>
                    </a:ext>
                  </a:extLst>
                </p:cNvPr>
                <p:cNvSpPr>
                  <a:spLocks/>
                </p:cNvSpPr>
                <p:nvPr userDrawn="1"/>
              </p:nvSpPr>
              <p:spPr bwMode="auto">
                <a:xfrm>
                  <a:off x="4237" y="23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7" name="Freeform 647">
                  <a:extLst>
                    <a:ext uri="{FF2B5EF4-FFF2-40B4-BE49-F238E27FC236}">
                      <a16:creationId xmlns:a16="http://schemas.microsoft.com/office/drawing/2014/main" id="{51A6D14B-0718-4E37-9B80-D12F3A63A74A}"/>
                    </a:ext>
                  </a:extLst>
                </p:cNvPr>
                <p:cNvSpPr>
                  <a:spLocks/>
                </p:cNvSpPr>
                <p:nvPr userDrawn="1"/>
              </p:nvSpPr>
              <p:spPr bwMode="auto">
                <a:xfrm>
                  <a:off x="4246" y="233"/>
                  <a:ext cx="10" cy="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8" name="Freeform 648">
                  <a:extLst>
                    <a:ext uri="{FF2B5EF4-FFF2-40B4-BE49-F238E27FC236}">
                      <a16:creationId xmlns:a16="http://schemas.microsoft.com/office/drawing/2014/main" id="{2DB5ACDD-6937-4DE4-902E-7B1D3B4E3088}"/>
                    </a:ext>
                  </a:extLst>
                </p:cNvPr>
                <p:cNvSpPr>
                  <a:spLocks/>
                </p:cNvSpPr>
                <p:nvPr userDrawn="1"/>
              </p:nvSpPr>
              <p:spPr bwMode="auto">
                <a:xfrm>
                  <a:off x="4321" y="268"/>
                  <a:ext cx="5" cy="10"/>
                </a:xfrm>
                <a:custGeom>
                  <a:avLst/>
                  <a:gdLst>
                    <a:gd name="T0" fmla="*/ 5 w 5"/>
                    <a:gd name="T1" fmla="*/ 0 h 10"/>
                    <a:gd name="T2" fmla="*/ 5 w 5"/>
                    <a:gd name="T3" fmla="*/ 0 h 10"/>
                    <a:gd name="T4" fmla="*/ 0 w 5"/>
                    <a:gd name="T5" fmla="*/ 10 h 10"/>
                    <a:gd name="T6" fmla="*/ 5 w 5"/>
                    <a:gd name="T7" fmla="*/ 0 h 10"/>
                  </a:gdLst>
                  <a:ahLst/>
                  <a:cxnLst>
                    <a:cxn ang="0">
                      <a:pos x="T0" y="T1"/>
                    </a:cxn>
                    <a:cxn ang="0">
                      <a:pos x="T2" y="T3"/>
                    </a:cxn>
                    <a:cxn ang="0">
                      <a:pos x="T4" y="T5"/>
                    </a:cxn>
                    <a:cxn ang="0">
                      <a:pos x="T6" y="T7"/>
                    </a:cxn>
                  </a:cxnLst>
                  <a:rect l="0" t="0" r="r" b="b"/>
                  <a:pathLst>
                    <a:path w="5" h="10">
                      <a:moveTo>
                        <a:pt x="5" y="0"/>
                      </a:moveTo>
                      <a:lnTo>
                        <a:pt x="5" y="0"/>
                      </a:lnTo>
                      <a:lnTo>
                        <a:pt x="0" y="1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9" name="Freeform 649">
                  <a:extLst>
                    <a:ext uri="{FF2B5EF4-FFF2-40B4-BE49-F238E27FC236}">
                      <a16:creationId xmlns:a16="http://schemas.microsoft.com/office/drawing/2014/main" id="{6116E1AB-C581-4B44-A5B5-6032637872F2}"/>
                    </a:ext>
                  </a:extLst>
                </p:cNvPr>
                <p:cNvSpPr>
                  <a:spLocks/>
                </p:cNvSpPr>
                <p:nvPr userDrawn="1"/>
              </p:nvSpPr>
              <p:spPr bwMode="auto">
                <a:xfrm>
                  <a:off x="4386" y="303"/>
                  <a:ext cx="10" cy="15"/>
                </a:xfrm>
                <a:custGeom>
                  <a:avLst/>
                  <a:gdLst>
                    <a:gd name="T0" fmla="*/ 2 w 2"/>
                    <a:gd name="T1" fmla="*/ 2 h 3"/>
                    <a:gd name="T2" fmla="*/ 0 w 2"/>
                    <a:gd name="T3" fmla="*/ 0 h 3"/>
                    <a:gd name="T4" fmla="*/ 0 w 2"/>
                    <a:gd name="T5" fmla="*/ 2 h 3"/>
                    <a:gd name="T6" fmla="*/ 2 w 2"/>
                    <a:gd name="T7" fmla="*/ 2 h 3"/>
                  </a:gdLst>
                  <a:ahLst/>
                  <a:cxnLst>
                    <a:cxn ang="0">
                      <a:pos x="T0" y="T1"/>
                    </a:cxn>
                    <a:cxn ang="0">
                      <a:pos x="T2" y="T3"/>
                    </a:cxn>
                    <a:cxn ang="0">
                      <a:pos x="T4" y="T5"/>
                    </a:cxn>
                    <a:cxn ang="0">
                      <a:pos x="T6" y="T7"/>
                    </a:cxn>
                  </a:cxnLst>
                  <a:rect l="0" t="0" r="r" b="b"/>
                  <a:pathLst>
                    <a:path w="2" h="3">
                      <a:moveTo>
                        <a:pt x="2" y="2"/>
                      </a:moveTo>
                      <a:cubicBezTo>
                        <a:pt x="1" y="0"/>
                        <a:pt x="0" y="2"/>
                        <a:pt x="0" y="0"/>
                      </a:cubicBezTo>
                      <a:cubicBezTo>
                        <a:pt x="0" y="0"/>
                        <a:pt x="0" y="2"/>
                        <a:pt x="0" y="2"/>
                      </a:cubicBezTo>
                      <a:cubicBezTo>
                        <a:pt x="1" y="2"/>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0" name="Freeform 650">
                  <a:extLst>
                    <a:ext uri="{FF2B5EF4-FFF2-40B4-BE49-F238E27FC236}">
                      <a16:creationId xmlns:a16="http://schemas.microsoft.com/office/drawing/2014/main" id="{801CB363-4C73-471D-82E7-C0981C88D197}"/>
                    </a:ext>
                  </a:extLst>
                </p:cNvPr>
                <p:cNvSpPr>
                  <a:spLocks/>
                </p:cNvSpPr>
                <p:nvPr userDrawn="1"/>
              </p:nvSpPr>
              <p:spPr bwMode="auto">
                <a:xfrm>
                  <a:off x="4381" y="30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1" name="Freeform 651">
                  <a:extLst>
                    <a:ext uri="{FF2B5EF4-FFF2-40B4-BE49-F238E27FC236}">
                      <a16:creationId xmlns:a16="http://schemas.microsoft.com/office/drawing/2014/main" id="{9D926AFE-261C-4C4C-BAF4-8268D3AC9E90}"/>
                    </a:ext>
                  </a:extLst>
                </p:cNvPr>
                <p:cNvSpPr>
                  <a:spLocks/>
                </p:cNvSpPr>
                <p:nvPr userDrawn="1"/>
              </p:nvSpPr>
              <p:spPr bwMode="auto">
                <a:xfrm>
                  <a:off x="4092" y="433"/>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2" name="Freeform 652">
                  <a:extLst>
                    <a:ext uri="{FF2B5EF4-FFF2-40B4-BE49-F238E27FC236}">
                      <a16:creationId xmlns:a16="http://schemas.microsoft.com/office/drawing/2014/main" id="{3B342E1C-19AE-41FA-858B-7E0A0A25DBDE}"/>
                    </a:ext>
                  </a:extLst>
                </p:cNvPr>
                <p:cNvSpPr>
                  <a:spLocks/>
                </p:cNvSpPr>
                <p:nvPr userDrawn="1"/>
              </p:nvSpPr>
              <p:spPr bwMode="auto">
                <a:xfrm>
                  <a:off x="4087" y="428"/>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3" name="Freeform 653">
                  <a:extLst>
                    <a:ext uri="{FF2B5EF4-FFF2-40B4-BE49-F238E27FC236}">
                      <a16:creationId xmlns:a16="http://schemas.microsoft.com/office/drawing/2014/main" id="{85587FDB-A2CD-41F8-A126-3DA3D9DD8247}"/>
                    </a:ext>
                  </a:extLst>
                </p:cNvPr>
                <p:cNvSpPr>
                  <a:spLocks/>
                </p:cNvSpPr>
                <p:nvPr userDrawn="1"/>
              </p:nvSpPr>
              <p:spPr bwMode="auto">
                <a:xfrm>
                  <a:off x="4396" y="5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4" name="Freeform 654">
                  <a:extLst>
                    <a:ext uri="{FF2B5EF4-FFF2-40B4-BE49-F238E27FC236}">
                      <a16:creationId xmlns:a16="http://schemas.microsoft.com/office/drawing/2014/main" id="{471622EC-E1C7-4B5A-A070-1A89091621C0}"/>
                    </a:ext>
                  </a:extLst>
                </p:cNvPr>
                <p:cNvSpPr>
                  <a:spLocks/>
                </p:cNvSpPr>
                <p:nvPr userDrawn="1"/>
              </p:nvSpPr>
              <p:spPr bwMode="auto">
                <a:xfrm>
                  <a:off x="4356" y="6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5" name="Freeform 655">
                  <a:extLst>
                    <a:ext uri="{FF2B5EF4-FFF2-40B4-BE49-F238E27FC236}">
                      <a16:creationId xmlns:a16="http://schemas.microsoft.com/office/drawing/2014/main" id="{E07195DF-80FB-4E73-A414-5FF558AB0BB7}"/>
                    </a:ext>
                  </a:extLst>
                </p:cNvPr>
                <p:cNvSpPr>
                  <a:spLocks/>
                </p:cNvSpPr>
                <p:nvPr userDrawn="1"/>
              </p:nvSpPr>
              <p:spPr bwMode="auto">
                <a:xfrm>
                  <a:off x="4326" y="663"/>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2" y="0"/>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6" name="Freeform 656">
                  <a:extLst>
                    <a:ext uri="{FF2B5EF4-FFF2-40B4-BE49-F238E27FC236}">
                      <a16:creationId xmlns:a16="http://schemas.microsoft.com/office/drawing/2014/main" id="{84C39A24-0319-4D1C-B514-05AEE5F026BD}"/>
                    </a:ext>
                  </a:extLst>
                </p:cNvPr>
                <p:cNvSpPr>
                  <a:spLocks/>
                </p:cNvSpPr>
                <p:nvPr userDrawn="1"/>
              </p:nvSpPr>
              <p:spPr bwMode="auto">
                <a:xfrm>
                  <a:off x="3639" y="488"/>
                  <a:ext cx="10"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1" y="0"/>
                        <a:pt x="1" y="0"/>
                        <a:pt x="2"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7" name="Freeform 657">
                  <a:extLst>
                    <a:ext uri="{FF2B5EF4-FFF2-40B4-BE49-F238E27FC236}">
                      <a16:creationId xmlns:a16="http://schemas.microsoft.com/office/drawing/2014/main" id="{71FEA33A-FDC8-4B8E-A842-F5B62C307C55}"/>
                    </a:ext>
                  </a:extLst>
                </p:cNvPr>
                <p:cNvSpPr>
                  <a:spLocks/>
                </p:cNvSpPr>
                <p:nvPr userDrawn="1"/>
              </p:nvSpPr>
              <p:spPr bwMode="auto">
                <a:xfrm>
                  <a:off x="3625" y="45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8" name="Freeform 658">
                  <a:extLst>
                    <a:ext uri="{FF2B5EF4-FFF2-40B4-BE49-F238E27FC236}">
                      <a16:creationId xmlns:a16="http://schemas.microsoft.com/office/drawing/2014/main" id="{EA379236-90E7-44EA-86EE-F4DF3BEC70E6}"/>
                    </a:ext>
                  </a:extLst>
                </p:cNvPr>
                <p:cNvSpPr>
                  <a:spLocks/>
                </p:cNvSpPr>
                <p:nvPr userDrawn="1"/>
              </p:nvSpPr>
              <p:spPr bwMode="auto">
                <a:xfrm>
                  <a:off x="3620" y="433"/>
                  <a:ext cx="10" cy="20"/>
                </a:xfrm>
                <a:custGeom>
                  <a:avLst/>
                  <a:gdLst>
                    <a:gd name="T0" fmla="*/ 2 w 2"/>
                    <a:gd name="T1" fmla="*/ 0 h 4"/>
                    <a:gd name="T2" fmla="*/ 1 w 2"/>
                    <a:gd name="T3" fmla="*/ 3 h 4"/>
                    <a:gd name="T4" fmla="*/ 1 w 2"/>
                    <a:gd name="T5" fmla="*/ 3 h 4"/>
                    <a:gd name="T6" fmla="*/ 2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0" y="1"/>
                        <a:pt x="2" y="2"/>
                        <a:pt x="1" y="3"/>
                      </a:cubicBezTo>
                      <a:cubicBezTo>
                        <a:pt x="1" y="3"/>
                        <a:pt x="1" y="3"/>
                        <a:pt x="1" y="3"/>
                      </a:cubicBezTo>
                      <a:cubicBezTo>
                        <a:pt x="2" y="4"/>
                        <a:pt x="2" y="4"/>
                        <a:pt x="2" y="4"/>
                      </a:cubicBezTo>
                      <a:cubicBezTo>
                        <a:pt x="2" y="3"/>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9" name="Freeform 659">
                  <a:extLst>
                    <a:ext uri="{FF2B5EF4-FFF2-40B4-BE49-F238E27FC236}">
                      <a16:creationId xmlns:a16="http://schemas.microsoft.com/office/drawing/2014/main" id="{710D6AE7-D86E-42AA-87E1-879B5783C1EC}"/>
                    </a:ext>
                  </a:extLst>
                </p:cNvPr>
                <p:cNvSpPr>
                  <a:spLocks/>
                </p:cNvSpPr>
                <p:nvPr userDrawn="1"/>
              </p:nvSpPr>
              <p:spPr bwMode="auto">
                <a:xfrm>
                  <a:off x="3639" y="41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0" name="Freeform 660">
                  <a:extLst>
                    <a:ext uri="{FF2B5EF4-FFF2-40B4-BE49-F238E27FC236}">
                      <a16:creationId xmlns:a16="http://schemas.microsoft.com/office/drawing/2014/main" id="{DC0F0523-9C14-4062-8BFC-79017A32399A}"/>
                    </a:ext>
                  </a:extLst>
                </p:cNvPr>
                <p:cNvSpPr>
                  <a:spLocks/>
                </p:cNvSpPr>
                <p:nvPr userDrawn="1"/>
              </p:nvSpPr>
              <p:spPr bwMode="auto">
                <a:xfrm>
                  <a:off x="3644" y="42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1" name="Freeform 661">
                  <a:extLst>
                    <a:ext uri="{FF2B5EF4-FFF2-40B4-BE49-F238E27FC236}">
                      <a16:creationId xmlns:a16="http://schemas.microsoft.com/office/drawing/2014/main" id="{7AD1B202-E1D5-4AEE-B44A-0B781C7E9B2D}"/>
                    </a:ext>
                  </a:extLst>
                </p:cNvPr>
                <p:cNvSpPr>
                  <a:spLocks/>
                </p:cNvSpPr>
                <p:nvPr userDrawn="1"/>
              </p:nvSpPr>
              <p:spPr bwMode="auto">
                <a:xfrm>
                  <a:off x="3644" y="408"/>
                  <a:ext cx="5"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1"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2" name="Freeform 662">
                  <a:extLst>
                    <a:ext uri="{FF2B5EF4-FFF2-40B4-BE49-F238E27FC236}">
                      <a16:creationId xmlns:a16="http://schemas.microsoft.com/office/drawing/2014/main" id="{7EC03741-00EA-4AD9-A21D-55446D06E18C}"/>
                    </a:ext>
                  </a:extLst>
                </p:cNvPr>
                <p:cNvSpPr>
                  <a:spLocks/>
                </p:cNvSpPr>
                <p:nvPr userDrawn="1"/>
              </p:nvSpPr>
              <p:spPr bwMode="auto">
                <a:xfrm>
                  <a:off x="3639" y="4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3" name="Freeform 663">
                  <a:extLst>
                    <a:ext uri="{FF2B5EF4-FFF2-40B4-BE49-F238E27FC236}">
                      <a16:creationId xmlns:a16="http://schemas.microsoft.com/office/drawing/2014/main" id="{7BB61402-B081-424E-B2AA-E97AB0DECF34}"/>
                    </a:ext>
                  </a:extLst>
                </p:cNvPr>
                <p:cNvSpPr>
                  <a:spLocks/>
                </p:cNvSpPr>
                <p:nvPr userDrawn="1"/>
              </p:nvSpPr>
              <p:spPr bwMode="auto">
                <a:xfrm>
                  <a:off x="3634" y="408"/>
                  <a:ext cx="5" cy="5"/>
                </a:xfrm>
                <a:custGeom>
                  <a:avLst/>
                  <a:gdLst>
                    <a:gd name="T0" fmla="*/ 1 w 1"/>
                    <a:gd name="T1" fmla="*/ 1 h 1"/>
                    <a:gd name="T2" fmla="*/ 1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4" name="Freeform 664">
                  <a:extLst>
                    <a:ext uri="{FF2B5EF4-FFF2-40B4-BE49-F238E27FC236}">
                      <a16:creationId xmlns:a16="http://schemas.microsoft.com/office/drawing/2014/main" id="{B150051B-0B28-4B41-8428-A613FFD2C0D5}"/>
                    </a:ext>
                  </a:extLst>
                </p:cNvPr>
                <p:cNvSpPr>
                  <a:spLocks/>
                </p:cNvSpPr>
                <p:nvPr userDrawn="1"/>
              </p:nvSpPr>
              <p:spPr bwMode="auto">
                <a:xfrm>
                  <a:off x="3634" y="4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1"/>
                        <a:pt x="0" y="0"/>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5" name="Freeform 665">
                  <a:extLst>
                    <a:ext uri="{FF2B5EF4-FFF2-40B4-BE49-F238E27FC236}">
                      <a16:creationId xmlns:a16="http://schemas.microsoft.com/office/drawing/2014/main" id="{D428BF3A-9939-45F6-8B54-E017D73D4C14}"/>
                    </a:ext>
                  </a:extLst>
                </p:cNvPr>
                <p:cNvSpPr>
                  <a:spLocks/>
                </p:cNvSpPr>
                <p:nvPr userDrawn="1"/>
              </p:nvSpPr>
              <p:spPr bwMode="auto">
                <a:xfrm>
                  <a:off x="3620" y="43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6" name="Freeform 666">
                  <a:extLst>
                    <a:ext uri="{FF2B5EF4-FFF2-40B4-BE49-F238E27FC236}">
                      <a16:creationId xmlns:a16="http://schemas.microsoft.com/office/drawing/2014/main" id="{A6FFBFB9-A9C0-46B7-BE51-9146ADB91ABA}"/>
                    </a:ext>
                  </a:extLst>
                </p:cNvPr>
                <p:cNvSpPr>
                  <a:spLocks/>
                </p:cNvSpPr>
                <p:nvPr userDrawn="1"/>
              </p:nvSpPr>
              <p:spPr bwMode="auto">
                <a:xfrm>
                  <a:off x="3644" y="3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7" name="Freeform 667">
                  <a:extLst>
                    <a:ext uri="{FF2B5EF4-FFF2-40B4-BE49-F238E27FC236}">
                      <a16:creationId xmlns:a16="http://schemas.microsoft.com/office/drawing/2014/main" id="{5AEBC5B9-6420-4B7E-9328-F9F807A660A1}"/>
                    </a:ext>
                  </a:extLst>
                </p:cNvPr>
                <p:cNvSpPr>
                  <a:spLocks/>
                </p:cNvSpPr>
                <p:nvPr userDrawn="1"/>
              </p:nvSpPr>
              <p:spPr bwMode="auto">
                <a:xfrm>
                  <a:off x="3639" y="3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8" name="Freeform 668">
                  <a:extLst>
                    <a:ext uri="{FF2B5EF4-FFF2-40B4-BE49-F238E27FC236}">
                      <a16:creationId xmlns:a16="http://schemas.microsoft.com/office/drawing/2014/main" id="{C32FFB43-ABDF-42F7-89D0-8A0B6FC133C9}"/>
                    </a:ext>
                  </a:extLst>
                </p:cNvPr>
                <p:cNvSpPr>
                  <a:spLocks/>
                </p:cNvSpPr>
                <p:nvPr userDrawn="1"/>
              </p:nvSpPr>
              <p:spPr bwMode="auto">
                <a:xfrm>
                  <a:off x="3630" y="403"/>
                  <a:ext cx="4" cy="10"/>
                </a:xfrm>
                <a:custGeom>
                  <a:avLst/>
                  <a:gdLst>
                    <a:gd name="T0" fmla="*/ 0 w 4"/>
                    <a:gd name="T1" fmla="*/ 5 h 10"/>
                    <a:gd name="T2" fmla="*/ 4 w 4"/>
                    <a:gd name="T3" fmla="*/ 10 h 10"/>
                    <a:gd name="T4" fmla="*/ 0 w 4"/>
                    <a:gd name="T5" fmla="*/ 0 h 10"/>
                    <a:gd name="T6" fmla="*/ 0 w 4"/>
                    <a:gd name="T7" fmla="*/ 5 h 10"/>
                  </a:gdLst>
                  <a:ahLst/>
                  <a:cxnLst>
                    <a:cxn ang="0">
                      <a:pos x="T0" y="T1"/>
                    </a:cxn>
                    <a:cxn ang="0">
                      <a:pos x="T2" y="T3"/>
                    </a:cxn>
                    <a:cxn ang="0">
                      <a:pos x="T4" y="T5"/>
                    </a:cxn>
                    <a:cxn ang="0">
                      <a:pos x="T6" y="T7"/>
                    </a:cxn>
                  </a:cxnLst>
                  <a:rect l="0" t="0" r="r" b="b"/>
                  <a:pathLst>
                    <a:path w="4" h="10">
                      <a:moveTo>
                        <a:pt x="0" y="5"/>
                      </a:moveTo>
                      <a:lnTo>
                        <a:pt x="4"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9" name="Freeform 669">
                  <a:extLst>
                    <a:ext uri="{FF2B5EF4-FFF2-40B4-BE49-F238E27FC236}">
                      <a16:creationId xmlns:a16="http://schemas.microsoft.com/office/drawing/2014/main" id="{F7BD3658-1F4B-484D-8F43-CF932F688C2C}"/>
                    </a:ext>
                  </a:extLst>
                </p:cNvPr>
                <p:cNvSpPr>
                  <a:spLocks/>
                </p:cNvSpPr>
                <p:nvPr userDrawn="1"/>
              </p:nvSpPr>
              <p:spPr bwMode="auto">
                <a:xfrm>
                  <a:off x="3649" y="37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0" name="Freeform 670">
                  <a:extLst>
                    <a:ext uri="{FF2B5EF4-FFF2-40B4-BE49-F238E27FC236}">
                      <a16:creationId xmlns:a16="http://schemas.microsoft.com/office/drawing/2014/main" id="{472A6F16-6EA3-488D-9034-9436A2D85273}"/>
                    </a:ext>
                  </a:extLst>
                </p:cNvPr>
                <p:cNvSpPr>
                  <a:spLocks/>
                </p:cNvSpPr>
                <p:nvPr userDrawn="1"/>
              </p:nvSpPr>
              <p:spPr bwMode="auto">
                <a:xfrm>
                  <a:off x="3654" y="3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1" name="Freeform 671">
                  <a:extLst>
                    <a:ext uri="{FF2B5EF4-FFF2-40B4-BE49-F238E27FC236}">
                      <a16:creationId xmlns:a16="http://schemas.microsoft.com/office/drawing/2014/main" id="{7A00225E-32E4-458F-B7FA-49DF606A7952}"/>
                    </a:ext>
                  </a:extLst>
                </p:cNvPr>
                <p:cNvSpPr>
                  <a:spLocks/>
                </p:cNvSpPr>
                <p:nvPr userDrawn="1"/>
              </p:nvSpPr>
              <p:spPr bwMode="auto">
                <a:xfrm>
                  <a:off x="3654" y="3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2" name="Freeform 672">
                  <a:extLst>
                    <a:ext uri="{FF2B5EF4-FFF2-40B4-BE49-F238E27FC236}">
                      <a16:creationId xmlns:a16="http://schemas.microsoft.com/office/drawing/2014/main" id="{17CB0D08-D12C-409E-B80A-2016B4907704}"/>
                    </a:ext>
                  </a:extLst>
                </p:cNvPr>
                <p:cNvSpPr>
                  <a:spLocks/>
                </p:cNvSpPr>
                <p:nvPr userDrawn="1"/>
              </p:nvSpPr>
              <p:spPr bwMode="auto">
                <a:xfrm>
                  <a:off x="3644" y="37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3" name="Freeform 673">
                  <a:extLst>
                    <a:ext uri="{FF2B5EF4-FFF2-40B4-BE49-F238E27FC236}">
                      <a16:creationId xmlns:a16="http://schemas.microsoft.com/office/drawing/2014/main" id="{C007FDDD-1EB6-49D2-A2DD-6EAC8E26326A}"/>
                    </a:ext>
                  </a:extLst>
                </p:cNvPr>
                <p:cNvSpPr>
                  <a:spLocks/>
                </p:cNvSpPr>
                <p:nvPr userDrawn="1"/>
              </p:nvSpPr>
              <p:spPr bwMode="auto">
                <a:xfrm>
                  <a:off x="3644" y="3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4" name="Freeform 674">
                  <a:extLst>
                    <a:ext uri="{FF2B5EF4-FFF2-40B4-BE49-F238E27FC236}">
                      <a16:creationId xmlns:a16="http://schemas.microsoft.com/office/drawing/2014/main" id="{33FD5574-324E-43CF-9D35-077E990AB823}"/>
                    </a:ext>
                  </a:extLst>
                </p:cNvPr>
                <p:cNvSpPr>
                  <a:spLocks/>
                </p:cNvSpPr>
                <p:nvPr userDrawn="1"/>
              </p:nvSpPr>
              <p:spPr bwMode="auto">
                <a:xfrm>
                  <a:off x="3644"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5" name="Freeform 675">
                  <a:extLst>
                    <a:ext uri="{FF2B5EF4-FFF2-40B4-BE49-F238E27FC236}">
                      <a16:creationId xmlns:a16="http://schemas.microsoft.com/office/drawing/2014/main" id="{13E0DAF1-A924-4367-BA81-BD7D9959F9AB}"/>
                    </a:ext>
                  </a:extLst>
                </p:cNvPr>
                <p:cNvSpPr>
                  <a:spLocks/>
                </p:cNvSpPr>
                <p:nvPr userDrawn="1"/>
              </p:nvSpPr>
              <p:spPr bwMode="auto">
                <a:xfrm>
                  <a:off x="3625" y="388"/>
                  <a:ext cx="9"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6" name="Freeform 676">
                  <a:extLst>
                    <a:ext uri="{FF2B5EF4-FFF2-40B4-BE49-F238E27FC236}">
                      <a16:creationId xmlns:a16="http://schemas.microsoft.com/office/drawing/2014/main" id="{88C93E3F-E301-4503-A23C-2E43165A7824}"/>
                    </a:ext>
                  </a:extLst>
                </p:cNvPr>
                <p:cNvSpPr>
                  <a:spLocks/>
                </p:cNvSpPr>
                <p:nvPr userDrawn="1"/>
              </p:nvSpPr>
              <p:spPr bwMode="auto">
                <a:xfrm>
                  <a:off x="3634" y="3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7" name="Freeform 677">
                  <a:extLst>
                    <a:ext uri="{FF2B5EF4-FFF2-40B4-BE49-F238E27FC236}">
                      <a16:creationId xmlns:a16="http://schemas.microsoft.com/office/drawing/2014/main" id="{16B9DEE0-33A5-4738-BEC7-65E1F9A30EB9}"/>
                    </a:ext>
                  </a:extLst>
                </p:cNvPr>
                <p:cNvSpPr>
                  <a:spLocks/>
                </p:cNvSpPr>
                <p:nvPr userDrawn="1"/>
              </p:nvSpPr>
              <p:spPr bwMode="auto">
                <a:xfrm>
                  <a:off x="3634" y="37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8" name="Freeform 678">
                  <a:extLst>
                    <a:ext uri="{FF2B5EF4-FFF2-40B4-BE49-F238E27FC236}">
                      <a16:creationId xmlns:a16="http://schemas.microsoft.com/office/drawing/2014/main" id="{1F92F479-93C1-45C8-97AC-9CFF0A04107E}"/>
                    </a:ext>
                  </a:extLst>
                </p:cNvPr>
                <p:cNvSpPr>
                  <a:spLocks/>
                </p:cNvSpPr>
                <p:nvPr userDrawn="1"/>
              </p:nvSpPr>
              <p:spPr bwMode="auto">
                <a:xfrm>
                  <a:off x="3644" y="358"/>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9" name="Freeform 679">
                  <a:extLst>
                    <a:ext uri="{FF2B5EF4-FFF2-40B4-BE49-F238E27FC236}">
                      <a16:creationId xmlns:a16="http://schemas.microsoft.com/office/drawing/2014/main" id="{6B5CA616-6129-4336-BE4F-9F30FA0F703D}"/>
                    </a:ext>
                  </a:extLst>
                </p:cNvPr>
                <p:cNvSpPr>
                  <a:spLocks/>
                </p:cNvSpPr>
                <p:nvPr userDrawn="1"/>
              </p:nvSpPr>
              <p:spPr bwMode="auto">
                <a:xfrm>
                  <a:off x="3644" y="36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0" name="Rectangle 680">
                  <a:extLst>
                    <a:ext uri="{FF2B5EF4-FFF2-40B4-BE49-F238E27FC236}">
                      <a16:creationId xmlns:a16="http://schemas.microsoft.com/office/drawing/2014/main" id="{3C11209C-00D4-43FA-907D-768469E09A50}"/>
                    </a:ext>
                  </a:extLst>
                </p:cNvPr>
                <p:cNvSpPr>
                  <a:spLocks noChangeArrowheads="1"/>
                </p:cNvSpPr>
                <p:nvPr userDrawn="1"/>
              </p:nvSpPr>
              <p:spPr bwMode="auto">
                <a:xfrm>
                  <a:off x="3654" y="33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1" name="Freeform 681">
                  <a:extLst>
                    <a:ext uri="{FF2B5EF4-FFF2-40B4-BE49-F238E27FC236}">
                      <a16:creationId xmlns:a16="http://schemas.microsoft.com/office/drawing/2014/main" id="{51735518-5F7A-4624-B2A1-DB693A7F86AB}"/>
                    </a:ext>
                  </a:extLst>
                </p:cNvPr>
                <p:cNvSpPr>
                  <a:spLocks/>
                </p:cNvSpPr>
                <p:nvPr userDrawn="1"/>
              </p:nvSpPr>
              <p:spPr bwMode="auto">
                <a:xfrm>
                  <a:off x="3644" y="363"/>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2" name="Freeform 682">
                  <a:extLst>
                    <a:ext uri="{FF2B5EF4-FFF2-40B4-BE49-F238E27FC236}">
                      <a16:creationId xmlns:a16="http://schemas.microsoft.com/office/drawing/2014/main" id="{B8427451-CAD6-4677-BD73-396B68AB2173}"/>
                    </a:ext>
                  </a:extLst>
                </p:cNvPr>
                <p:cNvSpPr>
                  <a:spLocks/>
                </p:cNvSpPr>
                <p:nvPr userDrawn="1"/>
              </p:nvSpPr>
              <p:spPr bwMode="auto">
                <a:xfrm>
                  <a:off x="3649" y="35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3" name="Freeform 683">
                  <a:extLst>
                    <a:ext uri="{FF2B5EF4-FFF2-40B4-BE49-F238E27FC236}">
                      <a16:creationId xmlns:a16="http://schemas.microsoft.com/office/drawing/2014/main" id="{9E889ED6-A2B5-425A-A221-529D5230E21C}"/>
                    </a:ext>
                  </a:extLst>
                </p:cNvPr>
                <p:cNvSpPr>
                  <a:spLocks/>
                </p:cNvSpPr>
                <p:nvPr userDrawn="1"/>
              </p:nvSpPr>
              <p:spPr bwMode="auto">
                <a:xfrm>
                  <a:off x="3644" y="3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4" name="Freeform 684">
                  <a:extLst>
                    <a:ext uri="{FF2B5EF4-FFF2-40B4-BE49-F238E27FC236}">
                      <a16:creationId xmlns:a16="http://schemas.microsoft.com/office/drawing/2014/main" id="{B8CE25D2-2CC9-476F-963C-36DF5992F65A}"/>
                    </a:ext>
                  </a:extLst>
                </p:cNvPr>
                <p:cNvSpPr>
                  <a:spLocks/>
                </p:cNvSpPr>
                <p:nvPr userDrawn="1"/>
              </p:nvSpPr>
              <p:spPr bwMode="auto">
                <a:xfrm>
                  <a:off x="3644" y="3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5" name="Freeform 685">
                  <a:extLst>
                    <a:ext uri="{FF2B5EF4-FFF2-40B4-BE49-F238E27FC236}">
                      <a16:creationId xmlns:a16="http://schemas.microsoft.com/office/drawing/2014/main" id="{24FF779E-E00E-4792-87BE-3A8F0D4F9EDC}"/>
                    </a:ext>
                  </a:extLst>
                </p:cNvPr>
                <p:cNvSpPr>
                  <a:spLocks/>
                </p:cNvSpPr>
                <p:nvPr userDrawn="1"/>
              </p:nvSpPr>
              <p:spPr bwMode="auto">
                <a:xfrm>
                  <a:off x="3634" y="313"/>
                  <a:ext cx="20" cy="25"/>
                </a:xfrm>
                <a:custGeom>
                  <a:avLst/>
                  <a:gdLst>
                    <a:gd name="T0" fmla="*/ 0 w 4"/>
                    <a:gd name="T1" fmla="*/ 1 h 5"/>
                    <a:gd name="T2" fmla="*/ 0 w 4"/>
                    <a:gd name="T3" fmla="*/ 3 h 5"/>
                    <a:gd name="T4" fmla="*/ 4 w 4"/>
                    <a:gd name="T5" fmla="*/ 5 h 5"/>
                    <a:gd name="T6" fmla="*/ 4 w 4"/>
                    <a:gd name="T7" fmla="*/ 3 h 5"/>
                    <a:gd name="T8" fmla="*/ 2 w 4"/>
                    <a:gd name="T9" fmla="*/ 4 h 5"/>
                    <a:gd name="T10" fmla="*/ 3 w 4"/>
                    <a:gd name="T11" fmla="*/ 3 h 5"/>
                    <a:gd name="T12" fmla="*/ 1 w 4"/>
                    <a:gd name="T13" fmla="*/ 0 h 5"/>
                    <a:gd name="T14" fmla="*/ 1 w 4"/>
                    <a:gd name="T15" fmla="*/ 1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1" y="1"/>
                        <a:pt x="1" y="3"/>
                        <a:pt x="0" y="3"/>
                      </a:cubicBezTo>
                      <a:cubicBezTo>
                        <a:pt x="0" y="4"/>
                        <a:pt x="3" y="5"/>
                        <a:pt x="4" y="5"/>
                      </a:cubicBezTo>
                      <a:cubicBezTo>
                        <a:pt x="4" y="5"/>
                        <a:pt x="4" y="4"/>
                        <a:pt x="4" y="3"/>
                      </a:cubicBezTo>
                      <a:cubicBezTo>
                        <a:pt x="3" y="4"/>
                        <a:pt x="2" y="5"/>
                        <a:pt x="2" y="4"/>
                      </a:cubicBezTo>
                      <a:cubicBezTo>
                        <a:pt x="2" y="3"/>
                        <a:pt x="2" y="3"/>
                        <a:pt x="3" y="3"/>
                      </a:cubicBezTo>
                      <a:cubicBezTo>
                        <a:pt x="2" y="3"/>
                        <a:pt x="2" y="1"/>
                        <a:pt x="1"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6" name="Freeform 686">
                  <a:extLst>
                    <a:ext uri="{FF2B5EF4-FFF2-40B4-BE49-F238E27FC236}">
                      <a16:creationId xmlns:a16="http://schemas.microsoft.com/office/drawing/2014/main" id="{B6246EAD-2348-4874-8143-35C9B6D329F8}"/>
                    </a:ext>
                  </a:extLst>
                </p:cNvPr>
                <p:cNvSpPr>
                  <a:spLocks/>
                </p:cNvSpPr>
                <p:nvPr userDrawn="1"/>
              </p:nvSpPr>
              <p:spPr bwMode="auto">
                <a:xfrm>
                  <a:off x="3654" y="338"/>
                  <a:ext cx="5" cy="5"/>
                </a:xfrm>
                <a:custGeom>
                  <a:avLst/>
                  <a:gdLst>
                    <a:gd name="T0" fmla="*/ 0 w 1"/>
                    <a:gd name="T1" fmla="*/ 1 h 1"/>
                    <a:gd name="T2" fmla="*/ 0 w 1"/>
                    <a:gd name="T3" fmla="*/ 1 h 1"/>
                    <a:gd name="T4" fmla="*/ 1 w 1"/>
                    <a:gd name="T5" fmla="*/ 1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1"/>
                        <a:pt x="0" y="1"/>
                        <a:pt x="1" y="1"/>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7" name="Freeform 687">
                  <a:extLst>
                    <a:ext uri="{FF2B5EF4-FFF2-40B4-BE49-F238E27FC236}">
                      <a16:creationId xmlns:a16="http://schemas.microsoft.com/office/drawing/2014/main" id="{B0E71767-B896-4747-A417-496E48589647}"/>
                    </a:ext>
                  </a:extLst>
                </p:cNvPr>
                <p:cNvSpPr>
                  <a:spLocks/>
                </p:cNvSpPr>
                <p:nvPr userDrawn="1"/>
              </p:nvSpPr>
              <p:spPr bwMode="auto">
                <a:xfrm>
                  <a:off x="3639" y="343"/>
                  <a:ext cx="15" cy="15"/>
                </a:xfrm>
                <a:custGeom>
                  <a:avLst/>
                  <a:gdLst>
                    <a:gd name="T0" fmla="*/ 2 w 3"/>
                    <a:gd name="T1" fmla="*/ 2 h 3"/>
                    <a:gd name="T2" fmla="*/ 0 w 3"/>
                    <a:gd name="T3" fmla="*/ 0 h 3"/>
                    <a:gd name="T4" fmla="*/ 1 w 3"/>
                    <a:gd name="T5" fmla="*/ 2 h 3"/>
                    <a:gd name="T6" fmla="*/ 2 w 3"/>
                    <a:gd name="T7" fmla="*/ 2 h 3"/>
                    <a:gd name="T8" fmla="*/ 2 w 3"/>
                    <a:gd name="T9" fmla="*/ 3 h 3"/>
                    <a:gd name="T10" fmla="*/ 2 w 3"/>
                    <a:gd name="T11" fmla="*/ 2 h 3"/>
                    <a:gd name="T12" fmla="*/ 2 w 3"/>
                    <a:gd name="T13" fmla="*/ 2 h 3"/>
                    <a:gd name="T14" fmla="*/ 2 w 3"/>
                    <a:gd name="T15" fmla="*/ 2 h 3"/>
                    <a:gd name="T16" fmla="*/ 2 w 3"/>
                    <a:gd name="T17" fmla="*/ 2 h 3"/>
                    <a:gd name="T18" fmla="*/ 2 w 3"/>
                    <a:gd name="T19" fmla="*/ 2 h 3"/>
                    <a:gd name="T20" fmla="*/ 2 w 3"/>
                    <a:gd name="T21" fmla="*/ 2 h 3"/>
                    <a:gd name="T22" fmla="*/ 2 w 3"/>
                    <a:gd name="T23" fmla="*/ 2 h 3"/>
                    <a:gd name="T24" fmla="*/ 2 w 3"/>
                    <a:gd name="T25" fmla="*/ 2 h 3"/>
                    <a:gd name="T26" fmla="*/ 2 w 3"/>
                    <a:gd name="T27" fmla="*/ 2 h 3"/>
                    <a:gd name="T28" fmla="*/ 2 w 3"/>
                    <a:gd name="T29" fmla="*/ 2 h 3"/>
                    <a:gd name="T30" fmla="*/ 3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1"/>
                        <a:pt x="1" y="0"/>
                        <a:pt x="0" y="0"/>
                      </a:cubicBezTo>
                      <a:cubicBezTo>
                        <a:pt x="0" y="1"/>
                        <a:pt x="1" y="1"/>
                        <a:pt x="1" y="2"/>
                      </a:cubicBezTo>
                      <a:cubicBezTo>
                        <a:pt x="1" y="1"/>
                        <a:pt x="1" y="3"/>
                        <a:pt x="2" y="2"/>
                      </a:cubicBezTo>
                      <a:cubicBezTo>
                        <a:pt x="2" y="2"/>
                        <a:pt x="2" y="2"/>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2"/>
                        <a:pt x="2" y="2"/>
                      </a:cubicBezTo>
                      <a:cubicBezTo>
                        <a:pt x="2" y="2"/>
                        <a:pt x="2" y="2"/>
                        <a:pt x="2" y="2"/>
                      </a:cubicBezTo>
                      <a:cubicBezTo>
                        <a:pt x="2" y="2"/>
                        <a:pt x="2" y="2"/>
                        <a:pt x="2" y="2"/>
                      </a:cubicBezTo>
                      <a:cubicBezTo>
                        <a:pt x="3" y="0"/>
                        <a:pt x="3" y="0"/>
                        <a:pt x="3" y="0"/>
                      </a:cubicBezTo>
                      <a:cubicBezTo>
                        <a:pt x="2"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8" name="Freeform 688">
                  <a:extLst>
                    <a:ext uri="{FF2B5EF4-FFF2-40B4-BE49-F238E27FC236}">
                      <a16:creationId xmlns:a16="http://schemas.microsoft.com/office/drawing/2014/main" id="{C922DAEE-8CC0-472A-8B6F-8F58A0B2888B}"/>
                    </a:ext>
                  </a:extLst>
                </p:cNvPr>
                <p:cNvSpPr>
                  <a:spLocks/>
                </p:cNvSpPr>
                <p:nvPr userDrawn="1"/>
              </p:nvSpPr>
              <p:spPr bwMode="auto">
                <a:xfrm>
                  <a:off x="3620"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9" name="Freeform 689">
                  <a:extLst>
                    <a:ext uri="{FF2B5EF4-FFF2-40B4-BE49-F238E27FC236}">
                      <a16:creationId xmlns:a16="http://schemas.microsoft.com/office/drawing/2014/main" id="{F28F8405-8F1E-4BB4-9D9B-2860515BD9A8}"/>
                    </a:ext>
                  </a:extLst>
                </p:cNvPr>
                <p:cNvSpPr>
                  <a:spLocks/>
                </p:cNvSpPr>
                <p:nvPr userDrawn="1"/>
              </p:nvSpPr>
              <p:spPr bwMode="auto">
                <a:xfrm>
                  <a:off x="3620" y="383"/>
                  <a:ext cx="14" cy="10"/>
                </a:xfrm>
                <a:custGeom>
                  <a:avLst/>
                  <a:gdLst>
                    <a:gd name="T0" fmla="*/ 0 w 3"/>
                    <a:gd name="T1" fmla="*/ 0 h 2"/>
                    <a:gd name="T2" fmla="*/ 1 w 3"/>
                    <a:gd name="T3" fmla="*/ 1 h 2"/>
                    <a:gd name="T4" fmla="*/ 0 w 3"/>
                    <a:gd name="T5" fmla="*/ 1 h 2"/>
                    <a:gd name="T6" fmla="*/ 1 w 3"/>
                    <a:gd name="T7" fmla="*/ 1 h 2"/>
                    <a:gd name="T8" fmla="*/ 1 w 3"/>
                    <a:gd name="T9" fmla="*/ 1 h 2"/>
                    <a:gd name="T10" fmla="*/ 3 w 3"/>
                    <a:gd name="T11" fmla="*/ 0 h 2"/>
                    <a:gd name="T12" fmla="*/ 0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0"/>
                      </a:moveTo>
                      <a:cubicBezTo>
                        <a:pt x="0" y="0"/>
                        <a:pt x="1" y="0"/>
                        <a:pt x="1" y="1"/>
                      </a:cubicBezTo>
                      <a:cubicBezTo>
                        <a:pt x="0" y="1"/>
                        <a:pt x="0" y="1"/>
                        <a:pt x="0" y="1"/>
                      </a:cubicBezTo>
                      <a:cubicBezTo>
                        <a:pt x="0" y="1"/>
                        <a:pt x="0" y="2"/>
                        <a:pt x="1" y="1"/>
                      </a:cubicBezTo>
                      <a:cubicBezTo>
                        <a:pt x="1" y="1"/>
                        <a:pt x="1" y="1"/>
                        <a:pt x="1"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0" name="Freeform 690">
                  <a:extLst>
                    <a:ext uri="{FF2B5EF4-FFF2-40B4-BE49-F238E27FC236}">
                      <a16:creationId xmlns:a16="http://schemas.microsoft.com/office/drawing/2014/main" id="{5ACCEB29-D769-4139-8ADC-0799F282F510}"/>
                    </a:ext>
                  </a:extLst>
                </p:cNvPr>
                <p:cNvSpPr>
                  <a:spLocks/>
                </p:cNvSpPr>
                <p:nvPr userDrawn="1"/>
              </p:nvSpPr>
              <p:spPr bwMode="auto">
                <a:xfrm>
                  <a:off x="3630" y="358"/>
                  <a:ext cx="4" cy="10"/>
                </a:xfrm>
                <a:custGeom>
                  <a:avLst/>
                  <a:gdLst>
                    <a:gd name="T0" fmla="*/ 1 w 1"/>
                    <a:gd name="T1" fmla="*/ 2 h 2"/>
                    <a:gd name="T2" fmla="*/ 1 w 1"/>
                    <a:gd name="T3" fmla="*/ 0 h 2"/>
                    <a:gd name="T4" fmla="*/ 0 w 1"/>
                    <a:gd name="T5" fmla="*/ 1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0"/>
                        <a:pt x="1" y="0"/>
                        <a:pt x="1" y="0"/>
                      </a:cubicBezTo>
                      <a:cubicBezTo>
                        <a:pt x="0" y="1"/>
                        <a:pt x="0" y="1"/>
                        <a:pt x="0" y="1"/>
                      </a:cubicBezTo>
                      <a:cubicBezTo>
                        <a:pt x="0" y="1"/>
                        <a:pt x="0" y="1"/>
                        <a:pt x="0" y="1"/>
                      </a:cubicBezTo>
                      <a:cubicBezTo>
                        <a:pt x="0" y="2"/>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1" name="Freeform 691">
                  <a:extLst>
                    <a:ext uri="{FF2B5EF4-FFF2-40B4-BE49-F238E27FC236}">
                      <a16:creationId xmlns:a16="http://schemas.microsoft.com/office/drawing/2014/main" id="{29B4D4D2-65F7-43CA-AD00-62D6536D46F4}"/>
                    </a:ext>
                  </a:extLst>
                </p:cNvPr>
                <p:cNvSpPr>
                  <a:spLocks/>
                </p:cNvSpPr>
                <p:nvPr userDrawn="1"/>
              </p:nvSpPr>
              <p:spPr bwMode="auto">
                <a:xfrm>
                  <a:off x="3659" y="33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2" name="Freeform 692">
                  <a:extLst>
                    <a:ext uri="{FF2B5EF4-FFF2-40B4-BE49-F238E27FC236}">
                      <a16:creationId xmlns:a16="http://schemas.microsoft.com/office/drawing/2014/main" id="{D2FB3278-F85C-4A75-A9FE-A94B3C58ED3B}"/>
                    </a:ext>
                  </a:extLst>
                </p:cNvPr>
                <p:cNvSpPr>
                  <a:spLocks/>
                </p:cNvSpPr>
                <p:nvPr userDrawn="1"/>
              </p:nvSpPr>
              <p:spPr bwMode="auto">
                <a:xfrm>
                  <a:off x="3664" y="32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3" name="Freeform 693">
                  <a:extLst>
                    <a:ext uri="{FF2B5EF4-FFF2-40B4-BE49-F238E27FC236}">
                      <a16:creationId xmlns:a16="http://schemas.microsoft.com/office/drawing/2014/main" id="{1F6592C9-56C1-433C-B53E-C27BE540937D}"/>
                    </a:ext>
                  </a:extLst>
                </p:cNvPr>
                <p:cNvSpPr>
                  <a:spLocks/>
                </p:cNvSpPr>
                <p:nvPr userDrawn="1"/>
              </p:nvSpPr>
              <p:spPr bwMode="auto">
                <a:xfrm>
                  <a:off x="3963" y="53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4" name="Freeform 694">
                  <a:extLst>
                    <a:ext uri="{FF2B5EF4-FFF2-40B4-BE49-F238E27FC236}">
                      <a16:creationId xmlns:a16="http://schemas.microsoft.com/office/drawing/2014/main" id="{01F80C56-E8D6-4D3F-A304-151E9104DC1D}"/>
                    </a:ext>
                  </a:extLst>
                </p:cNvPr>
                <p:cNvSpPr>
                  <a:spLocks/>
                </p:cNvSpPr>
                <p:nvPr userDrawn="1"/>
              </p:nvSpPr>
              <p:spPr bwMode="auto">
                <a:xfrm>
                  <a:off x="3968" y="5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5" name="Freeform 695">
                  <a:extLst>
                    <a:ext uri="{FF2B5EF4-FFF2-40B4-BE49-F238E27FC236}">
                      <a16:creationId xmlns:a16="http://schemas.microsoft.com/office/drawing/2014/main" id="{F1C37ED0-3059-430B-ADF4-4023E7E4B848}"/>
                    </a:ext>
                  </a:extLst>
                </p:cNvPr>
                <p:cNvSpPr>
                  <a:spLocks/>
                </p:cNvSpPr>
                <p:nvPr userDrawn="1"/>
              </p:nvSpPr>
              <p:spPr bwMode="auto">
                <a:xfrm>
                  <a:off x="3824" y="283"/>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6" name="Freeform 696">
                  <a:extLst>
                    <a:ext uri="{FF2B5EF4-FFF2-40B4-BE49-F238E27FC236}">
                      <a16:creationId xmlns:a16="http://schemas.microsoft.com/office/drawing/2014/main" id="{175844CD-4A3C-4CD8-8E55-4C021C13A645}"/>
                    </a:ext>
                  </a:extLst>
                </p:cNvPr>
                <p:cNvSpPr>
                  <a:spLocks/>
                </p:cNvSpPr>
                <p:nvPr userDrawn="1"/>
              </p:nvSpPr>
              <p:spPr bwMode="auto">
                <a:xfrm>
                  <a:off x="3928" y="3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7" name="Freeform 697">
                  <a:extLst>
                    <a:ext uri="{FF2B5EF4-FFF2-40B4-BE49-F238E27FC236}">
                      <a16:creationId xmlns:a16="http://schemas.microsoft.com/office/drawing/2014/main" id="{B82C5552-16AF-4E23-B18C-A41DFC51380D}"/>
                    </a:ext>
                  </a:extLst>
                </p:cNvPr>
                <p:cNvSpPr>
                  <a:spLocks/>
                </p:cNvSpPr>
                <p:nvPr userDrawn="1"/>
              </p:nvSpPr>
              <p:spPr bwMode="auto">
                <a:xfrm>
                  <a:off x="3948" y="38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8" name="Freeform 698">
                  <a:extLst>
                    <a:ext uri="{FF2B5EF4-FFF2-40B4-BE49-F238E27FC236}">
                      <a16:creationId xmlns:a16="http://schemas.microsoft.com/office/drawing/2014/main" id="{AD3640A4-687B-4A66-8F60-F6782D81B90C}"/>
                    </a:ext>
                  </a:extLst>
                </p:cNvPr>
                <p:cNvSpPr>
                  <a:spLocks/>
                </p:cNvSpPr>
                <p:nvPr userDrawn="1"/>
              </p:nvSpPr>
              <p:spPr bwMode="auto">
                <a:xfrm>
                  <a:off x="3938" y="6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9" name="Freeform 699">
                  <a:extLst>
                    <a:ext uri="{FF2B5EF4-FFF2-40B4-BE49-F238E27FC236}">
                      <a16:creationId xmlns:a16="http://schemas.microsoft.com/office/drawing/2014/main" id="{BDE3C12C-1F29-487E-B3D7-ECAD4BAF7EAB}"/>
                    </a:ext>
                  </a:extLst>
                </p:cNvPr>
                <p:cNvSpPr>
                  <a:spLocks/>
                </p:cNvSpPr>
                <p:nvPr userDrawn="1"/>
              </p:nvSpPr>
              <p:spPr bwMode="auto">
                <a:xfrm>
                  <a:off x="3714" y="268"/>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2" y="1"/>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0" name="Freeform 700">
                  <a:extLst>
                    <a:ext uri="{FF2B5EF4-FFF2-40B4-BE49-F238E27FC236}">
                      <a16:creationId xmlns:a16="http://schemas.microsoft.com/office/drawing/2014/main" id="{BA7770A2-7329-4845-AF49-4233DE859FC9}"/>
                    </a:ext>
                  </a:extLst>
                </p:cNvPr>
                <p:cNvSpPr>
                  <a:spLocks/>
                </p:cNvSpPr>
                <p:nvPr userDrawn="1"/>
              </p:nvSpPr>
              <p:spPr bwMode="auto">
                <a:xfrm>
                  <a:off x="3918"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1" name="Freeform 701">
                  <a:extLst>
                    <a:ext uri="{FF2B5EF4-FFF2-40B4-BE49-F238E27FC236}">
                      <a16:creationId xmlns:a16="http://schemas.microsoft.com/office/drawing/2014/main" id="{29EC26FF-7692-4A1C-A93C-F2354937C878}"/>
                    </a:ext>
                  </a:extLst>
                </p:cNvPr>
                <p:cNvSpPr>
                  <a:spLocks/>
                </p:cNvSpPr>
                <p:nvPr userDrawn="1"/>
              </p:nvSpPr>
              <p:spPr bwMode="auto">
                <a:xfrm>
                  <a:off x="3724" y="26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2" name="Freeform 702">
                  <a:extLst>
                    <a:ext uri="{FF2B5EF4-FFF2-40B4-BE49-F238E27FC236}">
                      <a16:creationId xmlns:a16="http://schemas.microsoft.com/office/drawing/2014/main" id="{44A2C635-9E92-43B8-8D20-42F9B63D1063}"/>
                    </a:ext>
                  </a:extLst>
                </p:cNvPr>
                <p:cNvSpPr>
                  <a:spLocks/>
                </p:cNvSpPr>
                <p:nvPr userDrawn="1"/>
              </p:nvSpPr>
              <p:spPr bwMode="auto">
                <a:xfrm>
                  <a:off x="3644"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3" name="Freeform 703">
                  <a:extLst>
                    <a:ext uri="{FF2B5EF4-FFF2-40B4-BE49-F238E27FC236}">
                      <a16:creationId xmlns:a16="http://schemas.microsoft.com/office/drawing/2014/main" id="{25C48396-49A0-44DF-91DA-20B9CE5301C8}"/>
                    </a:ext>
                  </a:extLst>
                </p:cNvPr>
                <p:cNvSpPr>
                  <a:spLocks/>
                </p:cNvSpPr>
                <p:nvPr userDrawn="1"/>
              </p:nvSpPr>
              <p:spPr bwMode="auto">
                <a:xfrm>
                  <a:off x="3644" y="5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4" name="Rectangle 704">
                  <a:extLst>
                    <a:ext uri="{FF2B5EF4-FFF2-40B4-BE49-F238E27FC236}">
                      <a16:creationId xmlns:a16="http://schemas.microsoft.com/office/drawing/2014/main" id="{B9C1A6D8-8B6C-4DB4-9DC2-8FAD26676A1D}"/>
                    </a:ext>
                  </a:extLst>
                </p:cNvPr>
                <p:cNvSpPr>
                  <a:spLocks noChangeArrowheads="1"/>
                </p:cNvSpPr>
                <p:nvPr userDrawn="1"/>
              </p:nvSpPr>
              <p:spPr bwMode="auto">
                <a:xfrm>
                  <a:off x="3679"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5" name="Freeform 705">
                  <a:extLst>
                    <a:ext uri="{FF2B5EF4-FFF2-40B4-BE49-F238E27FC236}">
                      <a16:creationId xmlns:a16="http://schemas.microsoft.com/office/drawing/2014/main" id="{7882F7C8-2316-4910-86CD-58B40669BFF0}"/>
                    </a:ext>
                  </a:extLst>
                </p:cNvPr>
                <p:cNvSpPr>
                  <a:spLocks/>
                </p:cNvSpPr>
                <p:nvPr userDrawn="1"/>
              </p:nvSpPr>
              <p:spPr bwMode="auto">
                <a:xfrm>
                  <a:off x="3659" y="29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6" name="Freeform 706">
                  <a:extLst>
                    <a:ext uri="{FF2B5EF4-FFF2-40B4-BE49-F238E27FC236}">
                      <a16:creationId xmlns:a16="http://schemas.microsoft.com/office/drawing/2014/main" id="{6E8E880E-736B-4F69-BE8E-620454808834}"/>
                    </a:ext>
                  </a:extLst>
                </p:cNvPr>
                <p:cNvSpPr>
                  <a:spLocks/>
                </p:cNvSpPr>
                <p:nvPr userDrawn="1"/>
              </p:nvSpPr>
              <p:spPr bwMode="auto">
                <a:xfrm>
                  <a:off x="3739" y="2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7" name="Freeform 707">
                  <a:extLst>
                    <a:ext uri="{FF2B5EF4-FFF2-40B4-BE49-F238E27FC236}">
                      <a16:creationId xmlns:a16="http://schemas.microsoft.com/office/drawing/2014/main" id="{006567FA-D9B5-4C49-8FF0-DB3649674801}"/>
                    </a:ext>
                  </a:extLst>
                </p:cNvPr>
                <p:cNvSpPr>
                  <a:spLocks/>
                </p:cNvSpPr>
                <p:nvPr userDrawn="1"/>
              </p:nvSpPr>
              <p:spPr bwMode="auto">
                <a:xfrm>
                  <a:off x="3679" y="3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8" name="Freeform 708">
                  <a:extLst>
                    <a:ext uri="{FF2B5EF4-FFF2-40B4-BE49-F238E27FC236}">
                      <a16:creationId xmlns:a16="http://schemas.microsoft.com/office/drawing/2014/main" id="{7E44B645-D028-4CD5-A9B5-2C9E2A812307}"/>
                    </a:ext>
                  </a:extLst>
                </p:cNvPr>
                <p:cNvSpPr>
                  <a:spLocks/>
                </p:cNvSpPr>
                <p:nvPr userDrawn="1"/>
              </p:nvSpPr>
              <p:spPr bwMode="auto">
                <a:xfrm>
                  <a:off x="3679" y="30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9" name="Freeform 709">
                  <a:extLst>
                    <a:ext uri="{FF2B5EF4-FFF2-40B4-BE49-F238E27FC236}">
                      <a16:creationId xmlns:a16="http://schemas.microsoft.com/office/drawing/2014/main" id="{D92651F7-E3EC-42AF-B0BD-811362E88820}"/>
                    </a:ext>
                  </a:extLst>
                </p:cNvPr>
                <p:cNvSpPr>
                  <a:spLocks/>
                </p:cNvSpPr>
                <p:nvPr userDrawn="1"/>
              </p:nvSpPr>
              <p:spPr bwMode="auto">
                <a:xfrm>
                  <a:off x="3679" y="30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0" name="Freeform 710">
                  <a:extLst>
                    <a:ext uri="{FF2B5EF4-FFF2-40B4-BE49-F238E27FC236}">
                      <a16:creationId xmlns:a16="http://schemas.microsoft.com/office/drawing/2014/main" id="{65BD6FB3-48CA-480A-8A21-95B5EA006037}"/>
                    </a:ext>
                  </a:extLst>
                </p:cNvPr>
                <p:cNvSpPr>
                  <a:spLocks/>
                </p:cNvSpPr>
                <p:nvPr userDrawn="1"/>
              </p:nvSpPr>
              <p:spPr bwMode="auto">
                <a:xfrm>
                  <a:off x="3794" y="6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1" name="Rectangle 711">
                  <a:extLst>
                    <a:ext uri="{FF2B5EF4-FFF2-40B4-BE49-F238E27FC236}">
                      <a16:creationId xmlns:a16="http://schemas.microsoft.com/office/drawing/2014/main" id="{F12EFCA8-E796-4119-9F08-423DEB64EE1C}"/>
                    </a:ext>
                  </a:extLst>
                </p:cNvPr>
                <p:cNvSpPr>
                  <a:spLocks noChangeArrowheads="1"/>
                </p:cNvSpPr>
                <p:nvPr userDrawn="1"/>
              </p:nvSpPr>
              <p:spPr bwMode="auto">
                <a:xfrm>
                  <a:off x="3888" y="2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2" name="Freeform 712">
                  <a:extLst>
                    <a:ext uri="{FF2B5EF4-FFF2-40B4-BE49-F238E27FC236}">
                      <a16:creationId xmlns:a16="http://schemas.microsoft.com/office/drawing/2014/main" id="{5F473E58-76B6-40E9-9D28-96B38A0BFF84}"/>
                    </a:ext>
                  </a:extLst>
                </p:cNvPr>
                <p:cNvSpPr>
                  <a:spLocks/>
                </p:cNvSpPr>
                <p:nvPr userDrawn="1"/>
              </p:nvSpPr>
              <p:spPr bwMode="auto">
                <a:xfrm>
                  <a:off x="3883" y="283"/>
                  <a:ext cx="15" cy="10"/>
                </a:xfrm>
                <a:custGeom>
                  <a:avLst/>
                  <a:gdLst>
                    <a:gd name="T0" fmla="*/ 3 w 3"/>
                    <a:gd name="T1" fmla="*/ 1 h 2"/>
                    <a:gd name="T2" fmla="*/ 1 w 3"/>
                    <a:gd name="T3" fmla="*/ 0 h 2"/>
                    <a:gd name="T4" fmla="*/ 0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1"/>
                        <a:pt x="1" y="0"/>
                      </a:cubicBezTo>
                      <a:cubicBezTo>
                        <a:pt x="0" y="2"/>
                        <a:pt x="0" y="2"/>
                        <a:pt x="0" y="2"/>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3" name="Freeform 713">
                  <a:extLst>
                    <a:ext uri="{FF2B5EF4-FFF2-40B4-BE49-F238E27FC236}">
                      <a16:creationId xmlns:a16="http://schemas.microsoft.com/office/drawing/2014/main" id="{AB6B0F06-6D5E-43EB-AF04-612A028E88C7}"/>
                    </a:ext>
                  </a:extLst>
                </p:cNvPr>
                <p:cNvSpPr>
                  <a:spLocks noEditPoints="1"/>
                </p:cNvSpPr>
                <p:nvPr userDrawn="1"/>
              </p:nvSpPr>
              <p:spPr bwMode="auto">
                <a:xfrm>
                  <a:off x="3605" y="213"/>
                  <a:ext cx="378" cy="500"/>
                </a:xfrm>
                <a:custGeom>
                  <a:avLst/>
                  <a:gdLst>
                    <a:gd name="T0" fmla="*/ 72 w 76"/>
                    <a:gd name="T1" fmla="*/ 68 h 100"/>
                    <a:gd name="T2" fmla="*/ 73 w 76"/>
                    <a:gd name="T3" fmla="*/ 61 h 100"/>
                    <a:gd name="T4" fmla="*/ 74 w 76"/>
                    <a:gd name="T5" fmla="*/ 58 h 100"/>
                    <a:gd name="T6" fmla="*/ 73 w 76"/>
                    <a:gd name="T7" fmla="*/ 52 h 100"/>
                    <a:gd name="T8" fmla="*/ 72 w 76"/>
                    <a:gd name="T9" fmla="*/ 44 h 100"/>
                    <a:gd name="T10" fmla="*/ 65 w 76"/>
                    <a:gd name="T11" fmla="*/ 35 h 100"/>
                    <a:gd name="T12" fmla="*/ 65 w 76"/>
                    <a:gd name="T13" fmla="*/ 35 h 100"/>
                    <a:gd name="T14" fmla="*/ 68 w 76"/>
                    <a:gd name="T15" fmla="*/ 33 h 100"/>
                    <a:gd name="T16" fmla="*/ 66 w 76"/>
                    <a:gd name="T17" fmla="*/ 28 h 100"/>
                    <a:gd name="T18" fmla="*/ 62 w 76"/>
                    <a:gd name="T19" fmla="*/ 23 h 100"/>
                    <a:gd name="T20" fmla="*/ 53 w 76"/>
                    <a:gd name="T21" fmla="*/ 18 h 100"/>
                    <a:gd name="T22" fmla="*/ 54 w 76"/>
                    <a:gd name="T23" fmla="*/ 11 h 100"/>
                    <a:gd name="T24" fmla="*/ 46 w 76"/>
                    <a:gd name="T25" fmla="*/ 9 h 100"/>
                    <a:gd name="T26" fmla="*/ 46 w 76"/>
                    <a:gd name="T27" fmla="*/ 4 h 100"/>
                    <a:gd name="T28" fmla="*/ 42 w 76"/>
                    <a:gd name="T29" fmla="*/ 3 h 100"/>
                    <a:gd name="T30" fmla="*/ 33 w 76"/>
                    <a:gd name="T31" fmla="*/ 6 h 100"/>
                    <a:gd name="T32" fmla="*/ 28 w 76"/>
                    <a:gd name="T33" fmla="*/ 6 h 100"/>
                    <a:gd name="T34" fmla="*/ 19 w 76"/>
                    <a:gd name="T35" fmla="*/ 7 h 100"/>
                    <a:gd name="T36" fmla="*/ 17 w 76"/>
                    <a:gd name="T37" fmla="*/ 11 h 100"/>
                    <a:gd name="T38" fmla="*/ 12 w 76"/>
                    <a:gd name="T39" fmla="*/ 14 h 100"/>
                    <a:gd name="T40" fmla="*/ 11 w 76"/>
                    <a:gd name="T41" fmla="*/ 19 h 100"/>
                    <a:gd name="T42" fmla="*/ 15 w 76"/>
                    <a:gd name="T43" fmla="*/ 18 h 100"/>
                    <a:gd name="T44" fmla="*/ 15 w 76"/>
                    <a:gd name="T45" fmla="*/ 16 h 100"/>
                    <a:gd name="T46" fmla="*/ 20 w 76"/>
                    <a:gd name="T47" fmla="*/ 14 h 100"/>
                    <a:gd name="T48" fmla="*/ 29 w 76"/>
                    <a:gd name="T49" fmla="*/ 11 h 100"/>
                    <a:gd name="T50" fmla="*/ 39 w 76"/>
                    <a:gd name="T51" fmla="*/ 11 h 100"/>
                    <a:gd name="T52" fmla="*/ 44 w 76"/>
                    <a:gd name="T53" fmla="*/ 14 h 100"/>
                    <a:gd name="T54" fmla="*/ 45 w 76"/>
                    <a:gd name="T55" fmla="*/ 14 h 100"/>
                    <a:gd name="T56" fmla="*/ 50 w 76"/>
                    <a:gd name="T57" fmla="*/ 18 h 100"/>
                    <a:gd name="T58" fmla="*/ 58 w 76"/>
                    <a:gd name="T59" fmla="*/ 30 h 100"/>
                    <a:gd name="T60" fmla="*/ 59 w 76"/>
                    <a:gd name="T61" fmla="*/ 35 h 100"/>
                    <a:gd name="T62" fmla="*/ 64 w 76"/>
                    <a:gd name="T63" fmla="*/ 43 h 100"/>
                    <a:gd name="T64" fmla="*/ 66 w 76"/>
                    <a:gd name="T65" fmla="*/ 51 h 100"/>
                    <a:gd name="T66" fmla="*/ 64 w 76"/>
                    <a:gd name="T67" fmla="*/ 59 h 100"/>
                    <a:gd name="T68" fmla="*/ 63 w 76"/>
                    <a:gd name="T69" fmla="*/ 69 h 100"/>
                    <a:gd name="T70" fmla="*/ 60 w 76"/>
                    <a:gd name="T71" fmla="*/ 78 h 100"/>
                    <a:gd name="T72" fmla="*/ 54 w 76"/>
                    <a:gd name="T73" fmla="*/ 89 h 100"/>
                    <a:gd name="T74" fmla="*/ 39 w 76"/>
                    <a:gd name="T75" fmla="*/ 91 h 100"/>
                    <a:gd name="T76" fmla="*/ 36 w 76"/>
                    <a:gd name="T77" fmla="*/ 91 h 100"/>
                    <a:gd name="T78" fmla="*/ 28 w 76"/>
                    <a:gd name="T79" fmla="*/ 88 h 100"/>
                    <a:gd name="T80" fmla="*/ 19 w 76"/>
                    <a:gd name="T81" fmla="*/ 80 h 100"/>
                    <a:gd name="T82" fmla="*/ 10 w 76"/>
                    <a:gd name="T83" fmla="*/ 69 h 100"/>
                    <a:gd name="T84" fmla="*/ 6 w 76"/>
                    <a:gd name="T85" fmla="*/ 57 h 100"/>
                    <a:gd name="T86" fmla="*/ 2 w 76"/>
                    <a:gd name="T87" fmla="*/ 66 h 100"/>
                    <a:gd name="T88" fmla="*/ 8 w 76"/>
                    <a:gd name="T89" fmla="*/ 79 h 100"/>
                    <a:gd name="T90" fmla="*/ 9 w 76"/>
                    <a:gd name="T91" fmla="*/ 82 h 100"/>
                    <a:gd name="T92" fmla="*/ 21 w 76"/>
                    <a:gd name="T93" fmla="*/ 93 h 100"/>
                    <a:gd name="T94" fmla="*/ 29 w 76"/>
                    <a:gd name="T95" fmla="*/ 95 h 100"/>
                    <a:gd name="T96" fmla="*/ 37 w 76"/>
                    <a:gd name="T97" fmla="*/ 97 h 100"/>
                    <a:gd name="T98" fmla="*/ 39 w 76"/>
                    <a:gd name="T99" fmla="*/ 99 h 100"/>
                    <a:gd name="T100" fmla="*/ 45 w 76"/>
                    <a:gd name="T101" fmla="*/ 97 h 100"/>
                    <a:gd name="T102" fmla="*/ 53 w 76"/>
                    <a:gd name="T103" fmla="*/ 95 h 100"/>
                    <a:gd name="T104" fmla="*/ 58 w 76"/>
                    <a:gd name="T105" fmla="*/ 90 h 100"/>
                    <a:gd name="T106" fmla="*/ 61 w 76"/>
                    <a:gd name="T107" fmla="*/ 88 h 100"/>
                    <a:gd name="T108" fmla="*/ 67 w 76"/>
                    <a:gd name="T109" fmla="*/ 82 h 100"/>
                    <a:gd name="T110" fmla="*/ 71 w 76"/>
                    <a:gd name="T111" fmla="*/ 71 h 100"/>
                    <a:gd name="T112" fmla="*/ 66 w 76"/>
                    <a:gd name="T113" fmla="*/ 34 h 100"/>
                    <a:gd name="T114" fmla="*/ 17 w 76"/>
                    <a:gd name="T115"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00">
                      <a:moveTo>
                        <a:pt x="71" y="72"/>
                      </a:moveTo>
                      <a:cubicBezTo>
                        <a:pt x="72" y="72"/>
                        <a:pt x="72" y="72"/>
                        <a:pt x="72" y="72"/>
                      </a:cubicBezTo>
                      <a:cubicBezTo>
                        <a:pt x="73" y="73"/>
                        <a:pt x="72" y="74"/>
                        <a:pt x="73" y="73"/>
                      </a:cubicBezTo>
                      <a:cubicBezTo>
                        <a:pt x="71" y="72"/>
                        <a:pt x="74" y="69"/>
                        <a:pt x="72" y="68"/>
                      </a:cubicBezTo>
                      <a:cubicBezTo>
                        <a:pt x="72" y="68"/>
                        <a:pt x="72" y="68"/>
                        <a:pt x="72" y="68"/>
                      </a:cubicBezTo>
                      <a:cubicBezTo>
                        <a:pt x="72" y="68"/>
                        <a:pt x="72" y="68"/>
                        <a:pt x="72" y="68"/>
                      </a:cubicBezTo>
                      <a:cubicBezTo>
                        <a:pt x="74" y="67"/>
                        <a:pt x="71" y="67"/>
                        <a:pt x="71" y="65"/>
                      </a:cubicBezTo>
                      <a:cubicBezTo>
                        <a:pt x="72" y="64"/>
                        <a:pt x="72" y="64"/>
                        <a:pt x="72" y="64"/>
                      </a:cubicBezTo>
                      <a:cubicBezTo>
                        <a:pt x="72" y="63"/>
                        <a:pt x="72" y="63"/>
                        <a:pt x="72" y="63"/>
                      </a:cubicBezTo>
                      <a:cubicBezTo>
                        <a:pt x="72" y="63"/>
                        <a:pt x="73" y="63"/>
                        <a:pt x="72" y="63"/>
                      </a:cubicBezTo>
                      <a:cubicBezTo>
                        <a:pt x="72" y="61"/>
                        <a:pt x="72" y="61"/>
                        <a:pt x="72" y="61"/>
                      </a:cubicBezTo>
                      <a:cubicBezTo>
                        <a:pt x="73" y="61"/>
                        <a:pt x="73" y="61"/>
                        <a:pt x="73" y="61"/>
                      </a:cubicBezTo>
                      <a:cubicBezTo>
                        <a:pt x="72" y="61"/>
                        <a:pt x="72" y="60"/>
                        <a:pt x="71" y="59"/>
                      </a:cubicBezTo>
                      <a:cubicBezTo>
                        <a:pt x="72" y="59"/>
                        <a:pt x="72" y="60"/>
                        <a:pt x="72" y="60"/>
                      </a:cubicBezTo>
                      <a:cubicBezTo>
                        <a:pt x="71" y="58"/>
                        <a:pt x="71" y="58"/>
                        <a:pt x="71" y="58"/>
                      </a:cubicBezTo>
                      <a:cubicBezTo>
                        <a:pt x="72" y="58"/>
                        <a:pt x="73" y="59"/>
                        <a:pt x="73" y="60"/>
                      </a:cubicBezTo>
                      <a:cubicBezTo>
                        <a:pt x="75" y="59"/>
                        <a:pt x="72" y="59"/>
                        <a:pt x="74" y="56"/>
                      </a:cubicBezTo>
                      <a:cubicBezTo>
                        <a:pt x="74" y="58"/>
                        <a:pt x="74" y="58"/>
                        <a:pt x="74" y="58"/>
                      </a:cubicBezTo>
                      <a:cubicBezTo>
                        <a:pt x="75" y="57"/>
                        <a:pt x="75" y="56"/>
                        <a:pt x="76" y="55"/>
                      </a:cubicBezTo>
                      <a:cubicBezTo>
                        <a:pt x="75" y="55"/>
                        <a:pt x="73" y="57"/>
                        <a:pt x="73" y="56"/>
                      </a:cubicBezTo>
                      <a:cubicBezTo>
                        <a:pt x="73" y="56"/>
                        <a:pt x="73" y="55"/>
                        <a:pt x="73" y="54"/>
                      </a:cubicBezTo>
                      <a:cubicBezTo>
                        <a:pt x="73" y="54"/>
                        <a:pt x="73" y="54"/>
                        <a:pt x="73" y="53"/>
                      </a:cubicBezTo>
                      <a:cubicBezTo>
                        <a:pt x="74" y="53"/>
                        <a:pt x="74" y="53"/>
                        <a:pt x="74" y="53"/>
                      </a:cubicBezTo>
                      <a:cubicBezTo>
                        <a:pt x="74" y="52"/>
                        <a:pt x="73" y="52"/>
                        <a:pt x="73" y="52"/>
                      </a:cubicBezTo>
                      <a:cubicBezTo>
                        <a:pt x="73" y="51"/>
                        <a:pt x="74" y="50"/>
                        <a:pt x="75" y="50"/>
                      </a:cubicBezTo>
                      <a:cubicBezTo>
                        <a:pt x="75" y="48"/>
                        <a:pt x="73" y="51"/>
                        <a:pt x="73" y="49"/>
                      </a:cubicBezTo>
                      <a:cubicBezTo>
                        <a:pt x="73" y="48"/>
                        <a:pt x="73" y="47"/>
                        <a:pt x="71" y="46"/>
                      </a:cubicBezTo>
                      <a:cubicBezTo>
                        <a:pt x="72" y="45"/>
                        <a:pt x="72" y="46"/>
                        <a:pt x="73" y="45"/>
                      </a:cubicBezTo>
                      <a:cubicBezTo>
                        <a:pt x="71" y="44"/>
                        <a:pt x="71" y="44"/>
                        <a:pt x="71" y="44"/>
                      </a:cubicBezTo>
                      <a:cubicBezTo>
                        <a:pt x="71" y="44"/>
                        <a:pt x="72" y="44"/>
                        <a:pt x="72" y="44"/>
                      </a:cubicBezTo>
                      <a:cubicBezTo>
                        <a:pt x="71" y="44"/>
                        <a:pt x="71" y="44"/>
                        <a:pt x="70" y="43"/>
                      </a:cubicBezTo>
                      <a:cubicBezTo>
                        <a:pt x="69" y="43"/>
                        <a:pt x="72" y="41"/>
                        <a:pt x="70" y="40"/>
                      </a:cubicBezTo>
                      <a:cubicBezTo>
                        <a:pt x="70" y="39"/>
                        <a:pt x="71" y="40"/>
                        <a:pt x="71" y="40"/>
                      </a:cubicBezTo>
                      <a:cubicBezTo>
                        <a:pt x="70" y="38"/>
                        <a:pt x="70" y="38"/>
                        <a:pt x="68" y="37"/>
                      </a:cubicBezTo>
                      <a:cubicBezTo>
                        <a:pt x="69" y="36"/>
                        <a:pt x="69" y="36"/>
                        <a:pt x="69" y="36"/>
                      </a:cubicBezTo>
                      <a:cubicBezTo>
                        <a:pt x="68" y="37"/>
                        <a:pt x="66" y="36"/>
                        <a:pt x="65" y="35"/>
                      </a:cubicBezTo>
                      <a:cubicBezTo>
                        <a:pt x="65" y="36"/>
                        <a:pt x="65" y="36"/>
                        <a:pt x="64" y="36"/>
                      </a:cubicBezTo>
                      <a:cubicBezTo>
                        <a:pt x="63" y="35"/>
                        <a:pt x="63" y="35"/>
                        <a:pt x="63" y="35"/>
                      </a:cubicBezTo>
                      <a:cubicBezTo>
                        <a:pt x="63" y="35"/>
                        <a:pt x="64" y="35"/>
                        <a:pt x="65" y="35"/>
                      </a:cubicBezTo>
                      <a:cubicBezTo>
                        <a:pt x="64" y="35"/>
                        <a:pt x="64" y="35"/>
                        <a:pt x="64" y="35"/>
                      </a:cubicBezTo>
                      <a:cubicBezTo>
                        <a:pt x="64" y="34"/>
                        <a:pt x="65" y="34"/>
                        <a:pt x="66" y="34"/>
                      </a:cubicBezTo>
                      <a:cubicBezTo>
                        <a:pt x="66" y="35"/>
                        <a:pt x="66" y="35"/>
                        <a:pt x="65" y="35"/>
                      </a:cubicBezTo>
                      <a:cubicBezTo>
                        <a:pt x="66" y="35"/>
                        <a:pt x="67" y="35"/>
                        <a:pt x="68" y="35"/>
                      </a:cubicBezTo>
                      <a:cubicBezTo>
                        <a:pt x="68" y="35"/>
                        <a:pt x="68" y="35"/>
                        <a:pt x="67" y="35"/>
                      </a:cubicBezTo>
                      <a:cubicBezTo>
                        <a:pt x="68" y="35"/>
                        <a:pt x="68" y="35"/>
                        <a:pt x="68" y="35"/>
                      </a:cubicBezTo>
                      <a:cubicBezTo>
                        <a:pt x="68" y="34"/>
                        <a:pt x="68" y="34"/>
                        <a:pt x="67" y="34"/>
                      </a:cubicBezTo>
                      <a:cubicBezTo>
                        <a:pt x="69" y="33"/>
                        <a:pt x="69" y="33"/>
                        <a:pt x="69" y="33"/>
                      </a:cubicBezTo>
                      <a:cubicBezTo>
                        <a:pt x="68" y="33"/>
                        <a:pt x="68" y="33"/>
                        <a:pt x="68" y="33"/>
                      </a:cubicBezTo>
                      <a:cubicBezTo>
                        <a:pt x="68" y="33"/>
                        <a:pt x="68" y="31"/>
                        <a:pt x="68" y="31"/>
                      </a:cubicBezTo>
                      <a:cubicBezTo>
                        <a:pt x="66" y="30"/>
                        <a:pt x="64" y="30"/>
                        <a:pt x="62" y="28"/>
                      </a:cubicBezTo>
                      <a:cubicBezTo>
                        <a:pt x="63" y="28"/>
                        <a:pt x="64" y="27"/>
                        <a:pt x="65" y="27"/>
                      </a:cubicBezTo>
                      <a:cubicBezTo>
                        <a:pt x="64" y="28"/>
                        <a:pt x="66" y="28"/>
                        <a:pt x="66" y="29"/>
                      </a:cubicBezTo>
                      <a:cubicBezTo>
                        <a:pt x="66" y="29"/>
                        <a:pt x="67" y="29"/>
                        <a:pt x="67" y="29"/>
                      </a:cubicBezTo>
                      <a:cubicBezTo>
                        <a:pt x="67" y="29"/>
                        <a:pt x="67" y="28"/>
                        <a:pt x="66" y="28"/>
                      </a:cubicBezTo>
                      <a:cubicBezTo>
                        <a:pt x="66" y="28"/>
                        <a:pt x="65" y="27"/>
                        <a:pt x="65" y="27"/>
                      </a:cubicBezTo>
                      <a:cubicBezTo>
                        <a:pt x="66" y="27"/>
                        <a:pt x="65" y="26"/>
                        <a:pt x="66" y="26"/>
                      </a:cubicBezTo>
                      <a:cubicBezTo>
                        <a:pt x="64" y="27"/>
                        <a:pt x="64" y="25"/>
                        <a:pt x="63" y="24"/>
                      </a:cubicBezTo>
                      <a:cubicBezTo>
                        <a:pt x="63" y="24"/>
                        <a:pt x="64" y="24"/>
                        <a:pt x="64" y="25"/>
                      </a:cubicBezTo>
                      <a:cubicBezTo>
                        <a:pt x="65" y="23"/>
                        <a:pt x="61" y="24"/>
                        <a:pt x="62" y="23"/>
                      </a:cubicBezTo>
                      <a:cubicBezTo>
                        <a:pt x="62" y="23"/>
                        <a:pt x="62" y="23"/>
                        <a:pt x="62" y="23"/>
                      </a:cubicBezTo>
                      <a:cubicBezTo>
                        <a:pt x="61" y="23"/>
                        <a:pt x="61" y="21"/>
                        <a:pt x="62" y="21"/>
                      </a:cubicBezTo>
                      <a:cubicBezTo>
                        <a:pt x="62" y="21"/>
                        <a:pt x="62" y="21"/>
                        <a:pt x="62" y="21"/>
                      </a:cubicBezTo>
                      <a:cubicBezTo>
                        <a:pt x="61" y="20"/>
                        <a:pt x="59" y="17"/>
                        <a:pt x="57" y="18"/>
                      </a:cubicBezTo>
                      <a:cubicBezTo>
                        <a:pt x="57" y="17"/>
                        <a:pt x="59" y="16"/>
                        <a:pt x="59" y="16"/>
                      </a:cubicBezTo>
                      <a:cubicBezTo>
                        <a:pt x="59" y="16"/>
                        <a:pt x="57" y="17"/>
                        <a:pt x="56" y="17"/>
                      </a:cubicBezTo>
                      <a:cubicBezTo>
                        <a:pt x="54" y="17"/>
                        <a:pt x="53" y="18"/>
                        <a:pt x="53" y="18"/>
                      </a:cubicBezTo>
                      <a:cubicBezTo>
                        <a:pt x="54" y="17"/>
                        <a:pt x="56" y="14"/>
                        <a:pt x="57" y="14"/>
                      </a:cubicBezTo>
                      <a:cubicBezTo>
                        <a:pt x="57" y="14"/>
                        <a:pt x="57" y="13"/>
                        <a:pt x="56" y="13"/>
                      </a:cubicBezTo>
                      <a:cubicBezTo>
                        <a:pt x="56" y="13"/>
                        <a:pt x="55" y="15"/>
                        <a:pt x="55" y="15"/>
                      </a:cubicBezTo>
                      <a:cubicBezTo>
                        <a:pt x="55" y="13"/>
                        <a:pt x="55" y="13"/>
                        <a:pt x="55" y="11"/>
                      </a:cubicBezTo>
                      <a:cubicBezTo>
                        <a:pt x="55" y="12"/>
                        <a:pt x="53" y="13"/>
                        <a:pt x="52" y="13"/>
                      </a:cubicBezTo>
                      <a:cubicBezTo>
                        <a:pt x="53" y="13"/>
                        <a:pt x="54" y="11"/>
                        <a:pt x="54" y="11"/>
                      </a:cubicBezTo>
                      <a:cubicBezTo>
                        <a:pt x="54" y="11"/>
                        <a:pt x="53" y="11"/>
                        <a:pt x="53" y="11"/>
                      </a:cubicBezTo>
                      <a:cubicBezTo>
                        <a:pt x="52" y="11"/>
                        <a:pt x="51" y="12"/>
                        <a:pt x="51" y="12"/>
                      </a:cubicBezTo>
                      <a:cubicBezTo>
                        <a:pt x="52" y="12"/>
                        <a:pt x="53" y="10"/>
                        <a:pt x="53" y="9"/>
                      </a:cubicBezTo>
                      <a:cubicBezTo>
                        <a:pt x="52" y="10"/>
                        <a:pt x="51" y="8"/>
                        <a:pt x="51" y="8"/>
                      </a:cubicBezTo>
                      <a:cubicBezTo>
                        <a:pt x="51" y="9"/>
                        <a:pt x="51" y="9"/>
                        <a:pt x="51" y="9"/>
                      </a:cubicBezTo>
                      <a:cubicBezTo>
                        <a:pt x="50" y="7"/>
                        <a:pt x="48" y="10"/>
                        <a:pt x="46" y="9"/>
                      </a:cubicBezTo>
                      <a:cubicBezTo>
                        <a:pt x="47" y="9"/>
                        <a:pt x="48" y="7"/>
                        <a:pt x="47" y="6"/>
                      </a:cubicBezTo>
                      <a:cubicBezTo>
                        <a:pt x="46" y="7"/>
                        <a:pt x="43" y="10"/>
                        <a:pt x="41" y="10"/>
                      </a:cubicBezTo>
                      <a:cubicBezTo>
                        <a:pt x="41" y="10"/>
                        <a:pt x="41" y="10"/>
                        <a:pt x="41" y="10"/>
                      </a:cubicBezTo>
                      <a:cubicBezTo>
                        <a:pt x="40" y="10"/>
                        <a:pt x="40" y="10"/>
                        <a:pt x="40" y="10"/>
                      </a:cubicBezTo>
                      <a:cubicBezTo>
                        <a:pt x="41" y="8"/>
                        <a:pt x="45" y="6"/>
                        <a:pt x="47" y="6"/>
                      </a:cubicBezTo>
                      <a:cubicBezTo>
                        <a:pt x="46" y="5"/>
                        <a:pt x="47" y="5"/>
                        <a:pt x="46" y="4"/>
                      </a:cubicBezTo>
                      <a:cubicBezTo>
                        <a:pt x="46" y="4"/>
                        <a:pt x="47" y="4"/>
                        <a:pt x="47" y="4"/>
                      </a:cubicBezTo>
                      <a:cubicBezTo>
                        <a:pt x="47" y="4"/>
                        <a:pt x="45" y="2"/>
                        <a:pt x="45" y="2"/>
                      </a:cubicBezTo>
                      <a:cubicBezTo>
                        <a:pt x="44" y="3"/>
                        <a:pt x="42" y="3"/>
                        <a:pt x="42" y="4"/>
                      </a:cubicBezTo>
                      <a:cubicBezTo>
                        <a:pt x="42" y="4"/>
                        <a:pt x="45" y="4"/>
                        <a:pt x="45" y="4"/>
                      </a:cubicBezTo>
                      <a:cubicBezTo>
                        <a:pt x="45" y="5"/>
                        <a:pt x="42" y="6"/>
                        <a:pt x="40" y="5"/>
                      </a:cubicBezTo>
                      <a:cubicBezTo>
                        <a:pt x="40" y="5"/>
                        <a:pt x="41" y="3"/>
                        <a:pt x="42" y="3"/>
                      </a:cubicBezTo>
                      <a:cubicBezTo>
                        <a:pt x="41" y="3"/>
                        <a:pt x="39" y="3"/>
                        <a:pt x="39" y="3"/>
                      </a:cubicBezTo>
                      <a:cubicBezTo>
                        <a:pt x="40" y="2"/>
                        <a:pt x="40" y="2"/>
                        <a:pt x="40" y="2"/>
                      </a:cubicBezTo>
                      <a:cubicBezTo>
                        <a:pt x="39" y="2"/>
                        <a:pt x="38" y="4"/>
                        <a:pt x="37" y="2"/>
                      </a:cubicBezTo>
                      <a:cubicBezTo>
                        <a:pt x="37" y="2"/>
                        <a:pt x="36" y="0"/>
                        <a:pt x="36" y="1"/>
                      </a:cubicBezTo>
                      <a:cubicBezTo>
                        <a:pt x="36" y="2"/>
                        <a:pt x="35" y="7"/>
                        <a:pt x="35" y="8"/>
                      </a:cubicBezTo>
                      <a:cubicBezTo>
                        <a:pt x="35" y="8"/>
                        <a:pt x="33" y="6"/>
                        <a:pt x="33" y="6"/>
                      </a:cubicBezTo>
                      <a:cubicBezTo>
                        <a:pt x="32" y="4"/>
                        <a:pt x="34" y="3"/>
                        <a:pt x="34" y="2"/>
                      </a:cubicBezTo>
                      <a:cubicBezTo>
                        <a:pt x="33" y="2"/>
                        <a:pt x="33" y="3"/>
                        <a:pt x="33" y="3"/>
                      </a:cubicBezTo>
                      <a:cubicBezTo>
                        <a:pt x="32" y="2"/>
                        <a:pt x="33" y="2"/>
                        <a:pt x="32" y="2"/>
                      </a:cubicBezTo>
                      <a:cubicBezTo>
                        <a:pt x="32" y="3"/>
                        <a:pt x="30" y="2"/>
                        <a:pt x="31" y="3"/>
                      </a:cubicBezTo>
                      <a:cubicBezTo>
                        <a:pt x="30" y="3"/>
                        <a:pt x="30" y="3"/>
                        <a:pt x="29" y="3"/>
                      </a:cubicBezTo>
                      <a:cubicBezTo>
                        <a:pt x="30" y="3"/>
                        <a:pt x="28" y="6"/>
                        <a:pt x="28" y="6"/>
                      </a:cubicBezTo>
                      <a:cubicBezTo>
                        <a:pt x="28" y="6"/>
                        <a:pt x="27" y="5"/>
                        <a:pt x="27" y="5"/>
                      </a:cubicBezTo>
                      <a:cubicBezTo>
                        <a:pt x="25" y="5"/>
                        <a:pt x="24" y="5"/>
                        <a:pt x="22" y="6"/>
                      </a:cubicBezTo>
                      <a:cubicBezTo>
                        <a:pt x="22" y="5"/>
                        <a:pt x="21" y="5"/>
                        <a:pt x="21" y="5"/>
                      </a:cubicBezTo>
                      <a:cubicBezTo>
                        <a:pt x="21" y="5"/>
                        <a:pt x="21" y="6"/>
                        <a:pt x="21" y="6"/>
                      </a:cubicBezTo>
                      <a:cubicBezTo>
                        <a:pt x="19" y="5"/>
                        <a:pt x="22" y="5"/>
                        <a:pt x="20" y="4"/>
                      </a:cubicBezTo>
                      <a:cubicBezTo>
                        <a:pt x="21" y="5"/>
                        <a:pt x="19" y="6"/>
                        <a:pt x="19" y="7"/>
                      </a:cubicBezTo>
                      <a:cubicBezTo>
                        <a:pt x="20" y="7"/>
                        <a:pt x="21" y="6"/>
                        <a:pt x="21" y="5"/>
                      </a:cubicBezTo>
                      <a:cubicBezTo>
                        <a:pt x="22" y="7"/>
                        <a:pt x="21" y="9"/>
                        <a:pt x="20" y="10"/>
                      </a:cubicBezTo>
                      <a:cubicBezTo>
                        <a:pt x="19" y="11"/>
                        <a:pt x="19" y="10"/>
                        <a:pt x="19" y="10"/>
                      </a:cubicBezTo>
                      <a:cubicBezTo>
                        <a:pt x="17" y="11"/>
                        <a:pt x="19" y="14"/>
                        <a:pt x="17" y="14"/>
                      </a:cubicBezTo>
                      <a:cubicBezTo>
                        <a:pt x="15" y="14"/>
                        <a:pt x="15" y="12"/>
                        <a:pt x="15" y="12"/>
                      </a:cubicBezTo>
                      <a:cubicBezTo>
                        <a:pt x="15" y="11"/>
                        <a:pt x="16" y="11"/>
                        <a:pt x="17" y="11"/>
                      </a:cubicBezTo>
                      <a:cubicBezTo>
                        <a:pt x="16" y="11"/>
                        <a:pt x="16" y="11"/>
                        <a:pt x="16" y="11"/>
                      </a:cubicBezTo>
                      <a:cubicBezTo>
                        <a:pt x="16" y="10"/>
                        <a:pt x="16" y="10"/>
                        <a:pt x="17" y="10"/>
                      </a:cubicBezTo>
                      <a:cubicBezTo>
                        <a:pt x="16" y="10"/>
                        <a:pt x="15" y="10"/>
                        <a:pt x="14" y="11"/>
                      </a:cubicBezTo>
                      <a:cubicBezTo>
                        <a:pt x="13" y="12"/>
                        <a:pt x="12" y="13"/>
                        <a:pt x="11" y="13"/>
                      </a:cubicBezTo>
                      <a:cubicBezTo>
                        <a:pt x="11" y="14"/>
                        <a:pt x="11" y="15"/>
                        <a:pt x="12" y="15"/>
                      </a:cubicBezTo>
                      <a:cubicBezTo>
                        <a:pt x="12" y="14"/>
                        <a:pt x="12" y="14"/>
                        <a:pt x="12" y="14"/>
                      </a:cubicBezTo>
                      <a:cubicBezTo>
                        <a:pt x="13" y="14"/>
                        <a:pt x="12" y="16"/>
                        <a:pt x="13" y="15"/>
                      </a:cubicBezTo>
                      <a:cubicBezTo>
                        <a:pt x="13" y="17"/>
                        <a:pt x="13" y="18"/>
                        <a:pt x="12" y="18"/>
                      </a:cubicBezTo>
                      <a:cubicBezTo>
                        <a:pt x="11" y="18"/>
                        <a:pt x="11" y="18"/>
                        <a:pt x="11" y="18"/>
                      </a:cubicBezTo>
                      <a:cubicBezTo>
                        <a:pt x="11" y="18"/>
                        <a:pt x="12" y="18"/>
                        <a:pt x="12" y="17"/>
                      </a:cubicBezTo>
                      <a:cubicBezTo>
                        <a:pt x="12" y="18"/>
                        <a:pt x="9" y="18"/>
                        <a:pt x="10" y="19"/>
                      </a:cubicBezTo>
                      <a:cubicBezTo>
                        <a:pt x="11" y="19"/>
                        <a:pt x="11" y="19"/>
                        <a:pt x="11" y="19"/>
                      </a:cubicBezTo>
                      <a:cubicBezTo>
                        <a:pt x="12" y="20"/>
                        <a:pt x="12" y="22"/>
                        <a:pt x="11" y="22"/>
                      </a:cubicBezTo>
                      <a:cubicBezTo>
                        <a:pt x="13" y="22"/>
                        <a:pt x="11" y="22"/>
                        <a:pt x="13" y="22"/>
                      </a:cubicBezTo>
                      <a:cubicBezTo>
                        <a:pt x="11" y="22"/>
                        <a:pt x="14" y="20"/>
                        <a:pt x="12" y="20"/>
                      </a:cubicBezTo>
                      <a:cubicBezTo>
                        <a:pt x="14" y="20"/>
                        <a:pt x="13" y="19"/>
                        <a:pt x="15" y="19"/>
                      </a:cubicBezTo>
                      <a:cubicBezTo>
                        <a:pt x="15" y="19"/>
                        <a:pt x="14" y="19"/>
                        <a:pt x="15" y="19"/>
                      </a:cubicBezTo>
                      <a:cubicBezTo>
                        <a:pt x="15" y="18"/>
                        <a:pt x="15" y="18"/>
                        <a:pt x="15" y="18"/>
                      </a:cubicBezTo>
                      <a:cubicBezTo>
                        <a:pt x="15" y="18"/>
                        <a:pt x="15" y="18"/>
                        <a:pt x="15" y="18"/>
                      </a:cubicBezTo>
                      <a:cubicBezTo>
                        <a:pt x="15" y="18"/>
                        <a:pt x="15" y="18"/>
                        <a:pt x="15" y="18"/>
                      </a:cubicBezTo>
                      <a:cubicBezTo>
                        <a:pt x="15" y="18"/>
                        <a:pt x="15" y="18"/>
                        <a:pt x="15" y="18"/>
                      </a:cubicBezTo>
                      <a:cubicBezTo>
                        <a:pt x="14" y="18"/>
                        <a:pt x="14" y="18"/>
                        <a:pt x="14" y="18"/>
                      </a:cubicBezTo>
                      <a:cubicBezTo>
                        <a:pt x="14" y="17"/>
                        <a:pt x="14" y="16"/>
                        <a:pt x="14" y="16"/>
                      </a:cubicBezTo>
                      <a:cubicBezTo>
                        <a:pt x="15" y="15"/>
                        <a:pt x="15" y="16"/>
                        <a:pt x="15" y="16"/>
                      </a:cubicBezTo>
                      <a:cubicBezTo>
                        <a:pt x="15" y="15"/>
                        <a:pt x="15" y="15"/>
                        <a:pt x="15" y="15"/>
                      </a:cubicBezTo>
                      <a:cubicBezTo>
                        <a:pt x="16" y="16"/>
                        <a:pt x="17" y="15"/>
                        <a:pt x="17" y="16"/>
                      </a:cubicBezTo>
                      <a:cubicBezTo>
                        <a:pt x="17" y="16"/>
                        <a:pt x="17" y="16"/>
                        <a:pt x="17" y="16"/>
                      </a:cubicBezTo>
                      <a:cubicBezTo>
                        <a:pt x="18" y="16"/>
                        <a:pt x="19" y="16"/>
                        <a:pt x="19" y="15"/>
                      </a:cubicBezTo>
                      <a:cubicBezTo>
                        <a:pt x="19" y="15"/>
                        <a:pt x="19" y="13"/>
                        <a:pt x="19" y="14"/>
                      </a:cubicBezTo>
                      <a:cubicBezTo>
                        <a:pt x="19" y="14"/>
                        <a:pt x="20" y="14"/>
                        <a:pt x="20" y="14"/>
                      </a:cubicBezTo>
                      <a:cubicBezTo>
                        <a:pt x="20" y="13"/>
                        <a:pt x="20" y="13"/>
                        <a:pt x="20" y="13"/>
                      </a:cubicBezTo>
                      <a:cubicBezTo>
                        <a:pt x="20" y="13"/>
                        <a:pt x="20" y="13"/>
                        <a:pt x="20" y="13"/>
                      </a:cubicBezTo>
                      <a:cubicBezTo>
                        <a:pt x="22" y="12"/>
                        <a:pt x="23" y="10"/>
                        <a:pt x="25" y="11"/>
                      </a:cubicBezTo>
                      <a:cubicBezTo>
                        <a:pt x="25" y="11"/>
                        <a:pt x="25" y="10"/>
                        <a:pt x="26" y="10"/>
                      </a:cubicBezTo>
                      <a:cubicBezTo>
                        <a:pt x="27" y="11"/>
                        <a:pt x="27" y="11"/>
                        <a:pt x="27" y="11"/>
                      </a:cubicBezTo>
                      <a:cubicBezTo>
                        <a:pt x="27" y="11"/>
                        <a:pt x="29" y="12"/>
                        <a:pt x="29" y="11"/>
                      </a:cubicBezTo>
                      <a:cubicBezTo>
                        <a:pt x="29" y="12"/>
                        <a:pt x="30" y="12"/>
                        <a:pt x="31" y="12"/>
                      </a:cubicBezTo>
                      <a:cubicBezTo>
                        <a:pt x="31" y="12"/>
                        <a:pt x="32" y="11"/>
                        <a:pt x="33" y="12"/>
                      </a:cubicBezTo>
                      <a:cubicBezTo>
                        <a:pt x="33" y="11"/>
                        <a:pt x="33" y="11"/>
                        <a:pt x="33" y="11"/>
                      </a:cubicBezTo>
                      <a:cubicBezTo>
                        <a:pt x="34" y="11"/>
                        <a:pt x="34" y="10"/>
                        <a:pt x="35" y="10"/>
                      </a:cubicBezTo>
                      <a:cubicBezTo>
                        <a:pt x="36" y="9"/>
                        <a:pt x="36" y="9"/>
                        <a:pt x="36" y="9"/>
                      </a:cubicBezTo>
                      <a:cubicBezTo>
                        <a:pt x="37" y="9"/>
                        <a:pt x="38" y="11"/>
                        <a:pt x="39" y="11"/>
                      </a:cubicBezTo>
                      <a:cubicBezTo>
                        <a:pt x="39" y="11"/>
                        <a:pt x="38" y="11"/>
                        <a:pt x="38" y="11"/>
                      </a:cubicBezTo>
                      <a:cubicBezTo>
                        <a:pt x="39" y="12"/>
                        <a:pt x="40" y="12"/>
                        <a:pt x="41" y="12"/>
                      </a:cubicBezTo>
                      <a:cubicBezTo>
                        <a:pt x="41" y="12"/>
                        <a:pt x="42" y="12"/>
                        <a:pt x="43" y="13"/>
                      </a:cubicBezTo>
                      <a:cubicBezTo>
                        <a:pt x="43" y="13"/>
                        <a:pt x="43" y="13"/>
                        <a:pt x="44" y="13"/>
                      </a:cubicBezTo>
                      <a:cubicBezTo>
                        <a:pt x="44" y="13"/>
                        <a:pt x="44" y="13"/>
                        <a:pt x="43" y="13"/>
                      </a:cubicBezTo>
                      <a:cubicBezTo>
                        <a:pt x="43" y="13"/>
                        <a:pt x="44" y="14"/>
                        <a:pt x="44" y="14"/>
                      </a:cubicBezTo>
                      <a:cubicBezTo>
                        <a:pt x="44" y="14"/>
                        <a:pt x="44" y="14"/>
                        <a:pt x="44" y="14"/>
                      </a:cubicBezTo>
                      <a:cubicBezTo>
                        <a:pt x="44" y="14"/>
                        <a:pt x="44" y="14"/>
                        <a:pt x="44" y="14"/>
                      </a:cubicBezTo>
                      <a:cubicBezTo>
                        <a:pt x="44" y="14"/>
                        <a:pt x="44" y="14"/>
                        <a:pt x="45" y="14"/>
                      </a:cubicBezTo>
                      <a:cubicBezTo>
                        <a:pt x="44" y="15"/>
                        <a:pt x="44" y="15"/>
                        <a:pt x="44" y="15"/>
                      </a:cubicBezTo>
                      <a:cubicBezTo>
                        <a:pt x="44" y="15"/>
                        <a:pt x="45" y="15"/>
                        <a:pt x="45" y="15"/>
                      </a:cubicBezTo>
                      <a:cubicBezTo>
                        <a:pt x="45" y="15"/>
                        <a:pt x="45" y="15"/>
                        <a:pt x="45" y="14"/>
                      </a:cubicBezTo>
                      <a:cubicBezTo>
                        <a:pt x="46" y="14"/>
                        <a:pt x="46" y="14"/>
                        <a:pt x="46" y="14"/>
                      </a:cubicBezTo>
                      <a:cubicBezTo>
                        <a:pt x="46" y="15"/>
                        <a:pt x="47" y="14"/>
                        <a:pt x="47" y="16"/>
                      </a:cubicBezTo>
                      <a:cubicBezTo>
                        <a:pt x="48" y="15"/>
                        <a:pt x="49" y="17"/>
                        <a:pt x="50" y="16"/>
                      </a:cubicBezTo>
                      <a:cubicBezTo>
                        <a:pt x="50" y="16"/>
                        <a:pt x="50" y="16"/>
                        <a:pt x="50" y="16"/>
                      </a:cubicBezTo>
                      <a:cubicBezTo>
                        <a:pt x="50" y="16"/>
                        <a:pt x="50" y="17"/>
                        <a:pt x="51" y="17"/>
                      </a:cubicBezTo>
                      <a:cubicBezTo>
                        <a:pt x="50" y="18"/>
                        <a:pt x="50" y="18"/>
                        <a:pt x="50" y="18"/>
                      </a:cubicBezTo>
                      <a:cubicBezTo>
                        <a:pt x="52" y="18"/>
                        <a:pt x="52" y="18"/>
                        <a:pt x="52" y="18"/>
                      </a:cubicBezTo>
                      <a:cubicBezTo>
                        <a:pt x="52" y="19"/>
                        <a:pt x="52" y="19"/>
                        <a:pt x="51" y="19"/>
                      </a:cubicBezTo>
                      <a:cubicBezTo>
                        <a:pt x="53" y="20"/>
                        <a:pt x="52" y="20"/>
                        <a:pt x="54" y="20"/>
                      </a:cubicBezTo>
                      <a:cubicBezTo>
                        <a:pt x="54" y="21"/>
                        <a:pt x="54" y="21"/>
                        <a:pt x="54" y="21"/>
                      </a:cubicBezTo>
                      <a:cubicBezTo>
                        <a:pt x="54" y="21"/>
                        <a:pt x="55" y="21"/>
                        <a:pt x="55" y="22"/>
                      </a:cubicBezTo>
                      <a:cubicBezTo>
                        <a:pt x="55" y="23"/>
                        <a:pt x="58" y="26"/>
                        <a:pt x="58" y="30"/>
                      </a:cubicBezTo>
                      <a:cubicBezTo>
                        <a:pt x="60" y="28"/>
                        <a:pt x="58" y="31"/>
                        <a:pt x="60" y="31"/>
                      </a:cubicBezTo>
                      <a:cubicBezTo>
                        <a:pt x="59" y="31"/>
                        <a:pt x="59" y="32"/>
                        <a:pt x="58" y="31"/>
                      </a:cubicBezTo>
                      <a:cubicBezTo>
                        <a:pt x="60" y="32"/>
                        <a:pt x="58" y="34"/>
                        <a:pt x="60" y="34"/>
                      </a:cubicBezTo>
                      <a:cubicBezTo>
                        <a:pt x="60" y="34"/>
                        <a:pt x="59" y="34"/>
                        <a:pt x="59" y="34"/>
                      </a:cubicBezTo>
                      <a:cubicBezTo>
                        <a:pt x="59" y="34"/>
                        <a:pt x="60" y="35"/>
                        <a:pt x="60" y="35"/>
                      </a:cubicBezTo>
                      <a:cubicBezTo>
                        <a:pt x="59" y="35"/>
                        <a:pt x="59" y="35"/>
                        <a:pt x="59" y="35"/>
                      </a:cubicBezTo>
                      <a:cubicBezTo>
                        <a:pt x="59" y="36"/>
                        <a:pt x="61" y="36"/>
                        <a:pt x="63" y="35"/>
                      </a:cubicBezTo>
                      <a:cubicBezTo>
                        <a:pt x="62" y="36"/>
                        <a:pt x="62" y="36"/>
                        <a:pt x="63" y="37"/>
                      </a:cubicBezTo>
                      <a:cubicBezTo>
                        <a:pt x="63" y="37"/>
                        <a:pt x="63" y="38"/>
                        <a:pt x="62" y="37"/>
                      </a:cubicBezTo>
                      <a:cubicBezTo>
                        <a:pt x="62" y="37"/>
                        <a:pt x="62" y="40"/>
                        <a:pt x="64" y="40"/>
                      </a:cubicBezTo>
                      <a:cubicBezTo>
                        <a:pt x="63" y="40"/>
                        <a:pt x="64" y="41"/>
                        <a:pt x="64" y="41"/>
                      </a:cubicBezTo>
                      <a:cubicBezTo>
                        <a:pt x="64" y="42"/>
                        <a:pt x="64" y="42"/>
                        <a:pt x="64" y="43"/>
                      </a:cubicBezTo>
                      <a:cubicBezTo>
                        <a:pt x="65" y="43"/>
                        <a:pt x="65" y="43"/>
                        <a:pt x="65" y="43"/>
                      </a:cubicBezTo>
                      <a:cubicBezTo>
                        <a:pt x="66" y="43"/>
                        <a:pt x="65" y="44"/>
                        <a:pt x="65" y="45"/>
                      </a:cubicBezTo>
                      <a:cubicBezTo>
                        <a:pt x="65" y="45"/>
                        <a:pt x="65" y="45"/>
                        <a:pt x="65" y="45"/>
                      </a:cubicBezTo>
                      <a:cubicBezTo>
                        <a:pt x="65" y="47"/>
                        <a:pt x="66" y="46"/>
                        <a:pt x="65" y="48"/>
                      </a:cubicBezTo>
                      <a:cubicBezTo>
                        <a:pt x="66" y="48"/>
                        <a:pt x="66" y="48"/>
                        <a:pt x="66" y="48"/>
                      </a:cubicBezTo>
                      <a:cubicBezTo>
                        <a:pt x="68" y="48"/>
                        <a:pt x="65" y="50"/>
                        <a:pt x="66" y="51"/>
                      </a:cubicBezTo>
                      <a:cubicBezTo>
                        <a:pt x="66" y="50"/>
                        <a:pt x="66" y="50"/>
                        <a:pt x="66" y="50"/>
                      </a:cubicBezTo>
                      <a:cubicBezTo>
                        <a:pt x="67" y="51"/>
                        <a:pt x="64" y="53"/>
                        <a:pt x="64" y="53"/>
                      </a:cubicBezTo>
                      <a:cubicBezTo>
                        <a:pt x="63" y="53"/>
                        <a:pt x="63" y="53"/>
                        <a:pt x="63" y="53"/>
                      </a:cubicBezTo>
                      <a:cubicBezTo>
                        <a:pt x="62" y="55"/>
                        <a:pt x="64" y="53"/>
                        <a:pt x="65" y="54"/>
                      </a:cubicBezTo>
                      <a:cubicBezTo>
                        <a:pt x="64" y="55"/>
                        <a:pt x="63" y="54"/>
                        <a:pt x="63" y="55"/>
                      </a:cubicBezTo>
                      <a:cubicBezTo>
                        <a:pt x="62" y="55"/>
                        <a:pt x="65" y="57"/>
                        <a:pt x="64" y="59"/>
                      </a:cubicBezTo>
                      <a:cubicBezTo>
                        <a:pt x="64" y="58"/>
                        <a:pt x="65" y="58"/>
                        <a:pt x="65" y="59"/>
                      </a:cubicBezTo>
                      <a:cubicBezTo>
                        <a:pt x="65" y="60"/>
                        <a:pt x="63" y="61"/>
                        <a:pt x="64" y="62"/>
                      </a:cubicBezTo>
                      <a:cubicBezTo>
                        <a:pt x="64" y="62"/>
                        <a:pt x="64" y="62"/>
                        <a:pt x="64" y="62"/>
                      </a:cubicBezTo>
                      <a:cubicBezTo>
                        <a:pt x="64" y="63"/>
                        <a:pt x="64" y="65"/>
                        <a:pt x="65" y="65"/>
                      </a:cubicBezTo>
                      <a:cubicBezTo>
                        <a:pt x="63" y="65"/>
                        <a:pt x="64" y="66"/>
                        <a:pt x="64" y="68"/>
                      </a:cubicBezTo>
                      <a:cubicBezTo>
                        <a:pt x="64" y="69"/>
                        <a:pt x="64" y="70"/>
                        <a:pt x="63" y="69"/>
                      </a:cubicBezTo>
                      <a:cubicBezTo>
                        <a:pt x="63" y="69"/>
                        <a:pt x="62" y="71"/>
                        <a:pt x="62" y="71"/>
                      </a:cubicBezTo>
                      <a:cubicBezTo>
                        <a:pt x="62" y="71"/>
                        <a:pt x="62" y="71"/>
                        <a:pt x="62" y="71"/>
                      </a:cubicBezTo>
                      <a:cubicBezTo>
                        <a:pt x="61" y="72"/>
                        <a:pt x="62" y="73"/>
                        <a:pt x="62" y="74"/>
                      </a:cubicBezTo>
                      <a:cubicBezTo>
                        <a:pt x="62" y="74"/>
                        <a:pt x="62" y="74"/>
                        <a:pt x="61" y="74"/>
                      </a:cubicBezTo>
                      <a:cubicBezTo>
                        <a:pt x="60" y="75"/>
                        <a:pt x="60" y="76"/>
                        <a:pt x="61" y="78"/>
                      </a:cubicBezTo>
                      <a:cubicBezTo>
                        <a:pt x="60" y="78"/>
                        <a:pt x="60" y="78"/>
                        <a:pt x="60" y="78"/>
                      </a:cubicBezTo>
                      <a:cubicBezTo>
                        <a:pt x="60" y="78"/>
                        <a:pt x="57" y="79"/>
                        <a:pt x="57" y="81"/>
                      </a:cubicBezTo>
                      <a:cubicBezTo>
                        <a:pt x="57" y="81"/>
                        <a:pt x="56" y="81"/>
                        <a:pt x="56" y="81"/>
                      </a:cubicBezTo>
                      <a:cubicBezTo>
                        <a:pt x="56" y="82"/>
                        <a:pt x="55" y="83"/>
                        <a:pt x="54" y="83"/>
                      </a:cubicBezTo>
                      <a:cubicBezTo>
                        <a:pt x="53" y="84"/>
                        <a:pt x="52" y="84"/>
                        <a:pt x="53" y="86"/>
                      </a:cubicBezTo>
                      <a:cubicBezTo>
                        <a:pt x="52" y="87"/>
                        <a:pt x="52" y="87"/>
                        <a:pt x="52" y="87"/>
                      </a:cubicBezTo>
                      <a:cubicBezTo>
                        <a:pt x="54" y="86"/>
                        <a:pt x="53" y="89"/>
                        <a:pt x="54" y="89"/>
                      </a:cubicBezTo>
                      <a:cubicBezTo>
                        <a:pt x="54" y="89"/>
                        <a:pt x="52" y="89"/>
                        <a:pt x="52" y="88"/>
                      </a:cubicBezTo>
                      <a:cubicBezTo>
                        <a:pt x="53" y="88"/>
                        <a:pt x="53" y="88"/>
                        <a:pt x="53" y="88"/>
                      </a:cubicBezTo>
                      <a:cubicBezTo>
                        <a:pt x="52" y="87"/>
                        <a:pt x="50" y="89"/>
                        <a:pt x="50" y="88"/>
                      </a:cubicBezTo>
                      <a:cubicBezTo>
                        <a:pt x="47" y="90"/>
                        <a:pt x="43" y="90"/>
                        <a:pt x="40" y="90"/>
                      </a:cubicBezTo>
                      <a:cubicBezTo>
                        <a:pt x="40" y="91"/>
                        <a:pt x="40" y="91"/>
                        <a:pt x="40" y="91"/>
                      </a:cubicBezTo>
                      <a:cubicBezTo>
                        <a:pt x="39" y="91"/>
                        <a:pt x="39" y="91"/>
                        <a:pt x="39" y="91"/>
                      </a:cubicBezTo>
                      <a:cubicBezTo>
                        <a:pt x="39" y="91"/>
                        <a:pt x="39" y="90"/>
                        <a:pt x="39" y="90"/>
                      </a:cubicBezTo>
                      <a:cubicBezTo>
                        <a:pt x="39" y="89"/>
                        <a:pt x="38" y="91"/>
                        <a:pt x="38" y="91"/>
                      </a:cubicBezTo>
                      <a:cubicBezTo>
                        <a:pt x="36" y="90"/>
                        <a:pt x="39" y="89"/>
                        <a:pt x="38" y="89"/>
                      </a:cubicBezTo>
                      <a:cubicBezTo>
                        <a:pt x="38" y="89"/>
                        <a:pt x="38" y="89"/>
                        <a:pt x="38" y="89"/>
                      </a:cubicBezTo>
                      <a:cubicBezTo>
                        <a:pt x="38" y="90"/>
                        <a:pt x="38" y="90"/>
                        <a:pt x="38" y="90"/>
                      </a:cubicBezTo>
                      <a:cubicBezTo>
                        <a:pt x="37" y="90"/>
                        <a:pt x="37" y="91"/>
                        <a:pt x="36" y="91"/>
                      </a:cubicBezTo>
                      <a:cubicBezTo>
                        <a:pt x="35" y="90"/>
                        <a:pt x="36" y="90"/>
                        <a:pt x="36" y="90"/>
                      </a:cubicBezTo>
                      <a:cubicBezTo>
                        <a:pt x="36" y="89"/>
                        <a:pt x="36" y="89"/>
                        <a:pt x="35" y="89"/>
                      </a:cubicBezTo>
                      <a:cubicBezTo>
                        <a:pt x="35" y="89"/>
                        <a:pt x="34" y="89"/>
                        <a:pt x="34" y="89"/>
                      </a:cubicBezTo>
                      <a:cubicBezTo>
                        <a:pt x="34" y="90"/>
                        <a:pt x="34" y="90"/>
                        <a:pt x="34" y="90"/>
                      </a:cubicBezTo>
                      <a:cubicBezTo>
                        <a:pt x="33" y="91"/>
                        <a:pt x="33" y="90"/>
                        <a:pt x="33" y="91"/>
                      </a:cubicBezTo>
                      <a:cubicBezTo>
                        <a:pt x="33" y="89"/>
                        <a:pt x="28" y="89"/>
                        <a:pt x="28" y="88"/>
                      </a:cubicBezTo>
                      <a:cubicBezTo>
                        <a:pt x="26" y="88"/>
                        <a:pt x="26" y="87"/>
                        <a:pt x="25" y="87"/>
                      </a:cubicBezTo>
                      <a:cubicBezTo>
                        <a:pt x="25" y="87"/>
                        <a:pt x="24" y="88"/>
                        <a:pt x="23" y="88"/>
                      </a:cubicBezTo>
                      <a:cubicBezTo>
                        <a:pt x="25" y="86"/>
                        <a:pt x="23" y="86"/>
                        <a:pt x="23" y="83"/>
                      </a:cubicBezTo>
                      <a:cubicBezTo>
                        <a:pt x="23" y="85"/>
                        <a:pt x="21" y="82"/>
                        <a:pt x="20" y="84"/>
                      </a:cubicBezTo>
                      <a:cubicBezTo>
                        <a:pt x="20" y="83"/>
                        <a:pt x="21" y="83"/>
                        <a:pt x="21" y="82"/>
                      </a:cubicBezTo>
                      <a:cubicBezTo>
                        <a:pt x="20" y="82"/>
                        <a:pt x="19" y="81"/>
                        <a:pt x="19" y="80"/>
                      </a:cubicBezTo>
                      <a:cubicBezTo>
                        <a:pt x="18" y="79"/>
                        <a:pt x="18" y="78"/>
                        <a:pt x="17" y="77"/>
                      </a:cubicBezTo>
                      <a:cubicBezTo>
                        <a:pt x="16" y="77"/>
                        <a:pt x="16" y="78"/>
                        <a:pt x="15" y="78"/>
                      </a:cubicBezTo>
                      <a:cubicBezTo>
                        <a:pt x="16" y="76"/>
                        <a:pt x="16" y="76"/>
                        <a:pt x="16" y="76"/>
                      </a:cubicBezTo>
                      <a:cubicBezTo>
                        <a:pt x="16" y="75"/>
                        <a:pt x="14" y="76"/>
                        <a:pt x="15" y="75"/>
                      </a:cubicBezTo>
                      <a:cubicBezTo>
                        <a:pt x="14" y="75"/>
                        <a:pt x="14" y="76"/>
                        <a:pt x="14" y="75"/>
                      </a:cubicBezTo>
                      <a:cubicBezTo>
                        <a:pt x="13" y="73"/>
                        <a:pt x="12" y="71"/>
                        <a:pt x="10" y="69"/>
                      </a:cubicBezTo>
                      <a:cubicBezTo>
                        <a:pt x="9" y="66"/>
                        <a:pt x="8" y="64"/>
                        <a:pt x="9" y="61"/>
                      </a:cubicBezTo>
                      <a:cubicBezTo>
                        <a:pt x="9" y="62"/>
                        <a:pt x="8" y="61"/>
                        <a:pt x="8" y="61"/>
                      </a:cubicBezTo>
                      <a:cubicBezTo>
                        <a:pt x="8" y="61"/>
                        <a:pt x="7" y="61"/>
                        <a:pt x="7" y="61"/>
                      </a:cubicBezTo>
                      <a:cubicBezTo>
                        <a:pt x="7" y="61"/>
                        <a:pt x="7" y="61"/>
                        <a:pt x="7" y="60"/>
                      </a:cubicBezTo>
                      <a:cubicBezTo>
                        <a:pt x="7" y="59"/>
                        <a:pt x="8" y="59"/>
                        <a:pt x="8" y="59"/>
                      </a:cubicBezTo>
                      <a:cubicBezTo>
                        <a:pt x="6" y="59"/>
                        <a:pt x="7" y="57"/>
                        <a:pt x="6" y="57"/>
                      </a:cubicBezTo>
                      <a:cubicBezTo>
                        <a:pt x="6" y="57"/>
                        <a:pt x="6" y="57"/>
                        <a:pt x="6" y="57"/>
                      </a:cubicBezTo>
                      <a:cubicBezTo>
                        <a:pt x="4" y="57"/>
                        <a:pt x="3" y="59"/>
                        <a:pt x="1" y="60"/>
                      </a:cubicBezTo>
                      <a:cubicBezTo>
                        <a:pt x="3" y="60"/>
                        <a:pt x="0" y="63"/>
                        <a:pt x="2" y="64"/>
                      </a:cubicBezTo>
                      <a:cubicBezTo>
                        <a:pt x="2" y="65"/>
                        <a:pt x="2" y="64"/>
                        <a:pt x="1" y="65"/>
                      </a:cubicBezTo>
                      <a:cubicBezTo>
                        <a:pt x="2" y="65"/>
                        <a:pt x="3" y="65"/>
                        <a:pt x="3" y="66"/>
                      </a:cubicBezTo>
                      <a:cubicBezTo>
                        <a:pt x="2" y="66"/>
                        <a:pt x="2" y="66"/>
                        <a:pt x="2" y="66"/>
                      </a:cubicBezTo>
                      <a:cubicBezTo>
                        <a:pt x="4" y="69"/>
                        <a:pt x="3" y="70"/>
                        <a:pt x="5" y="74"/>
                      </a:cubicBezTo>
                      <a:cubicBezTo>
                        <a:pt x="5" y="73"/>
                        <a:pt x="5" y="73"/>
                        <a:pt x="5" y="73"/>
                      </a:cubicBezTo>
                      <a:cubicBezTo>
                        <a:pt x="5" y="74"/>
                        <a:pt x="5" y="74"/>
                        <a:pt x="5" y="74"/>
                      </a:cubicBezTo>
                      <a:cubicBezTo>
                        <a:pt x="7" y="74"/>
                        <a:pt x="4" y="73"/>
                        <a:pt x="6" y="73"/>
                      </a:cubicBezTo>
                      <a:cubicBezTo>
                        <a:pt x="5" y="74"/>
                        <a:pt x="9" y="77"/>
                        <a:pt x="7" y="79"/>
                      </a:cubicBezTo>
                      <a:cubicBezTo>
                        <a:pt x="8" y="80"/>
                        <a:pt x="8" y="78"/>
                        <a:pt x="8" y="79"/>
                      </a:cubicBezTo>
                      <a:cubicBezTo>
                        <a:pt x="8" y="79"/>
                        <a:pt x="8" y="79"/>
                        <a:pt x="8" y="79"/>
                      </a:cubicBezTo>
                      <a:cubicBezTo>
                        <a:pt x="9" y="79"/>
                        <a:pt x="9" y="79"/>
                        <a:pt x="9" y="79"/>
                      </a:cubicBezTo>
                      <a:cubicBezTo>
                        <a:pt x="9" y="80"/>
                        <a:pt x="9" y="80"/>
                        <a:pt x="8" y="81"/>
                      </a:cubicBezTo>
                      <a:cubicBezTo>
                        <a:pt x="8" y="81"/>
                        <a:pt x="8" y="80"/>
                        <a:pt x="8" y="80"/>
                      </a:cubicBezTo>
                      <a:cubicBezTo>
                        <a:pt x="8" y="81"/>
                        <a:pt x="10" y="82"/>
                        <a:pt x="10" y="83"/>
                      </a:cubicBezTo>
                      <a:cubicBezTo>
                        <a:pt x="9" y="82"/>
                        <a:pt x="9" y="82"/>
                        <a:pt x="9" y="82"/>
                      </a:cubicBezTo>
                      <a:cubicBezTo>
                        <a:pt x="12" y="84"/>
                        <a:pt x="14" y="87"/>
                        <a:pt x="17" y="88"/>
                      </a:cubicBezTo>
                      <a:cubicBezTo>
                        <a:pt x="17" y="88"/>
                        <a:pt x="17" y="88"/>
                        <a:pt x="17" y="88"/>
                      </a:cubicBezTo>
                      <a:cubicBezTo>
                        <a:pt x="19" y="89"/>
                        <a:pt x="18" y="89"/>
                        <a:pt x="20" y="91"/>
                      </a:cubicBezTo>
                      <a:cubicBezTo>
                        <a:pt x="20" y="91"/>
                        <a:pt x="20" y="91"/>
                        <a:pt x="20" y="91"/>
                      </a:cubicBezTo>
                      <a:cubicBezTo>
                        <a:pt x="21" y="91"/>
                        <a:pt x="21" y="91"/>
                        <a:pt x="22" y="91"/>
                      </a:cubicBezTo>
                      <a:cubicBezTo>
                        <a:pt x="21" y="91"/>
                        <a:pt x="22" y="93"/>
                        <a:pt x="21" y="93"/>
                      </a:cubicBezTo>
                      <a:cubicBezTo>
                        <a:pt x="24" y="93"/>
                        <a:pt x="23" y="93"/>
                        <a:pt x="25" y="92"/>
                      </a:cubicBezTo>
                      <a:cubicBezTo>
                        <a:pt x="25" y="93"/>
                        <a:pt x="25" y="93"/>
                        <a:pt x="25" y="93"/>
                      </a:cubicBezTo>
                      <a:cubicBezTo>
                        <a:pt x="26" y="93"/>
                        <a:pt x="26" y="92"/>
                        <a:pt x="27" y="93"/>
                      </a:cubicBezTo>
                      <a:cubicBezTo>
                        <a:pt x="26" y="93"/>
                        <a:pt x="27" y="94"/>
                        <a:pt x="26" y="94"/>
                      </a:cubicBezTo>
                      <a:cubicBezTo>
                        <a:pt x="28" y="97"/>
                        <a:pt x="30" y="94"/>
                        <a:pt x="30" y="97"/>
                      </a:cubicBezTo>
                      <a:cubicBezTo>
                        <a:pt x="32" y="95"/>
                        <a:pt x="29" y="95"/>
                        <a:pt x="29" y="95"/>
                      </a:cubicBezTo>
                      <a:cubicBezTo>
                        <a:pt x="29" y="94"/>
                        <a:pt x="31" y="94"/>
                        <a:pt x="31" y="94"/>
                      </a:cubicBezTo>
                      <a:cubicBezTo>
                        <a:pt x="32" y="94"/>
                        <a:pt x="32" y="97"/>
                        <a:pt x="34" y="98"/>
                      </a:cubicBezTo>
                      <a:cubicBezTo>
                        <a:pt x="34" y="97"/>
                        <a:pt x="34" y="98"/>
                        <a:pt x="34" y="98"/>
                      </a:cubicBezTo>
                      <a:cubicBezTo>
                        <a:pt x="35" y="98"/>
                        <a:pt x="36" y="97"/>
                        <a:pt x="36" y="98"/>
                      </a:cubicBezTo>
                      <a:cubicBezTo>
                        <a:pt x="37" y="97"/>
                        <a:pt x="38" y="98"/>
                        <a:pt x="38" y="97"/>
                      </a:cubicBezTo>
                      <a:cubicBezTo>
                        <a:pt x="38" y="97"/>
                        <a:pt x="38" y="97"/>
                        <a:pt x="37" y="97"/>
                      </a:cubicBezTo>
                      <a:cubicBezTo>
                        <a:pt x="37" y="97"/>
                        <a:pt x="36" y="97"/>
                        <a:pt x="36" y="97"/>
                      </a:cubicBezTo>
                      <a:cubicBezTo>
                        <a:pt x="37" y="97"/>
                        <a:pt x="38" y="95"/>
                        <a:pt x="40" y="96"/>
                      </a:cubicBezTo>
                      <a:cubicBezTo>
                        <a:pt x="40" y="96"/>
                        <a:pt x="39" y="96"/>
                        <a:pt x="39" y="97"/>
                      </a:cubicBezTo>
                      <a:cubicBezTo>
                        <a:pt x="40" y="97"/>
                        <a:pt x="40" y="96"/>
                        <a:pt x="41" y="97"/>
                      </a:cubicBezTo>
                      <a:cubicBezTo>
                        <a:pt x="41" y="98"/>
                        <a:pt x="38" y="97"/>
                        <a:pt x="37" y="98"/>
                      </a:cubicBezTo>
                      <a:cubicBezTo>
                        <a:pt x="37" y="99"/>
                        <a:pt x="39" y="97"/>
                        <a:pt x="39" y="99"/>
                      </a:cubicBezTo>
                      <a:cubicBezTo>
                        <a:pt x="40" y="97"/>
                        <a:pt x="41" y="99"/>
                        <a:pt x="42" y="97"/>
                      </a:cubicBezTo>
                      <a:cubicBezTo>
                        <a:pt x="42" y="98"/>
                        <a:pt x="42" y="98"/>
                        <a:pt x="42" y="98"/>
                      </a:cubicBezTo>
                      <a:cubicBezTo>
                        <a:pt x="43" y="98"/>
                        <a:pt x="43" y="98"/>
                        <a:pt x="43" y="98"/>
                      </a:cubicBezTo>
                      <a:cubicBezTo>
                        <a:pt x="43" y="99"/>
                        <a:pt x="43" y="99"/>
                        <a:pt x="43" y="99"/>
                      </a:cubicBezTo>
                      <a:cubicBezTo>
                        <a:pt x="44" y="98"/>
                        <a:pt x="45" y="100"/>
                        <a:pt x="47" y="99"/>
                      </a:cubicBezTo>
                      <a:cubicBezTo>
                        <a:pt x="44" y="99"/>
                        <a:pt x="46" y="98"/>
                        <a:pt x="45" y="97"/>
                      </a:cubicBezTo>
                      <a:cubicBezTo>
                        <a:pt x="47" y="95"/>
                        <a:pt x="47" y="99"/>
                        <a:pt x="50" y="98"/>
                      </a:cubicBezTo>
                      <a:cubicBezTo>
                        <a:pt x="50" y="98"/>
                        <a:pt x="48" y="98"/>
                        <a:pt x="49" y="97"/>
                      </a:cubicBezTo>
                      <a:cubicBezTo>
                        <a:pt x="50" y="97"/>
                        <a:pt x="50" y="97"/>
                        <a:pt x="51" y="97"/>
                      </a:cubicBezTo>
                      <a:cubicBezTo>
                        <a:pt x="53" y="96"/>
                        <a:pt x="50" y="97"/>
                        <a:pt x="51" y="96"/>
                      </a:cubicBezTo>
                      <a:cubicBezTo>
                        <a:pt x="52" y="96"/>
                        <a:pt x="52" y="95"/>
                        <a:pt x="53" y="94"/>
                      </a:cubicBezTo>
                      <a:cubicBezTo>
                        <a:pt x="53" y="95"/>
                        <a:pt x="53" y="95"/>
                        <a:pt x="53" y="95"/>
                      </a:cubicBezTo>
                      <a:cubicBezTo>
                        <a:pt x="56" y="94"/>
                        <a:pt x="53" y="93"/>
                        <a:pt x="55" y="92"/>
                      </a:cubicBezTo>
                      <a:cubicBezTo>
                        <a:pt x="55" y="94"/>
                        <a:pt x="55" y="94"/>
                        <a:pt x="55" y="94"/>
                      </a:cubicBezTo>
                      <a:cubicBezTo>
                        <a:pt x="56" y="93"/>
                        <a:pt x="56" y="93"/>
                        <a:pt x="56" y="93"/>
                      </a:cubicBezTo>
                      <a:cubicBezTo>
                        <a:pt x="56" y="94"/>
                        <a:pt x="56" y="94"/>
                        <a:pt x="56" y="94"/>
                      </a:cubicBezTo>
                      <a:cubicBezTo>
                        <a:pt x="57" y="92"/>
                        <a:pt x="57" y="92"/>
                        <a:pt x="58" y="92"/>
                      </a:cubicBezTo>
                      <a:cubicBezTo>
                        <a:pt x="58" y="91"/>
                        <a:pt x="57" y="90"/>
                        <a:pt x="58" y="90"/>
                      </a:cubicBezTo>
                      <a:cubicBezTo>
                        <a:pt x="59" y="90"/>
                        <a:pt x="58" y="91"/>
                        <a:pt x="59" y="89"/>
                      </a:cubicBezTo>
                      <a:cubicBezTo>
                        <a:pt x="60" y="90"/>
                        <a:pt x="60" y="91"/>
                        <a:pt x="59" y="91"/>
                      </a:cubicBezTo>
                      <a:cubicBezTo>
                        <a:pt x="59" y="91"/>
                        <a:pt x="59" y="91"/>
                        <a:pt x="59" y="92"/>
                      </a:cubicBezTo>
                      <a:cubicBezTo>
                        <a:pt x="60" y="92"/>
                        <a:pt x="61" y="90"/>
                        <a:pt x="61" y="90"/>
                      </a:cubicBezTo>
                      <a:cubicBezTo>
                        <a:pt x="61" y="90"/>
                        <a:pt x="61" y="90"/>
                        <a:pt x="60" y="90"/>
                      </a:cubicBezTo>
                      <a:cubicBezTo>
                        <a:pt x="61" y="88"/>
                        <a:pt x="61" y="88"/>
                        <a:pt x="61" y="88"/>
                      </a:cubicBezTo>
                      <a:cubicBezTo>
                        <a:pt x="62" y="88"/>
                        <a:pt x="62" y="88"/>
                        <a:pt x="62" y="88"/>
                      </a:cubicBezTo>
                      <a:cubicBezTo>
                        <a:pt x="62" y="88"/>
                        <a:pt x="62" y="87"/>
                        <a:pt x="62" y="87"/>
                      </a:cubicBezTo>
                      <a:cubicBezTo>
                        <a:pt x="63" y="88"/>
                        <a:pt x="63" y="88"/>
                        <a:pt x="63" y="89"/>
                      </a:cubicBezTo>
                      <a:cubicBezTo>
                        <a:pt x="64" y="87"/>
                        <a:pt x="64" y="87"/>
                        <a:pt x="64" y="87"/>
                      </a:cubicBezTo>
                      <a:cubicBezTo>
                        <a:pt x="64" y="87"/>
                        <a:pt x="65" y="86"/>
                        <a:pt x="65" y="87"/>
                      </a:cubicBezTo>
                      <a:cubicBezTo>
                        <a:pt x="66" y="86"/>
                        <a:pt x="66" y="83"/>
                        <a:pt x="67" y="82"/>
                      </a:cubicBezTo>
                      <a:cubicBezTo>
                        <a:pt x="67" y="82"/>
                        <a:pt x="67" y="82"/>
                        <a:pt x="67" y="82"/>
                      </a:cubicBezTo>
                      <a:cubicBezTo>
                        <a:pt x="68" y="80"/>
                        <a:pt x="69" y="80"/>
                        <a:pt x="69" y="78"/>
                      </a:cubicBezTo>
                      <a:cubicBezTo>
                        <a:pt x="71" y="77"/>
                        <a:pt x="71" y="77"/>
                        <a:pt x="71" y="77"/>
                      </a:cubicBezTo>
                      <a:cubicBezTo>
                        <a:pt x="71" y="76"/>
                        <a:pt x="69" y="78"/>
                        <a:pt x="69" y="75"/>
                      </a:cubicBezTo>
                      <a:cubicBezTo>
                        <a:pt x="69" y="74"/>
                        <a:pt x="70" y="75"/>
                        <a:pt x="71" y="75"/>
                      </a:cubicBezTo>
                      <a:cubicBezTo>
                        <a:pt x="71" y="74"/>
                        <a:pt x="70" y="72"/>
                        <a:pt x="71" y="71"/>
                      </a:cubicBezTo>
                      <a:cubicBezTo>
                        <a:pt x="71" y="72"/>
                        <a:pt x="71" y="72"/>
                        <a:pt x="71" y="72"/>
                      </a:cubicBezTo>
                      <a:close/>
                      <a:moveTo>
                        <a:pt x="73" y="56"/>
                      </a:moveTo>
                      <a:cubicBezTo>
                        <a:pt x="73" y="56"/>
                        <a:pt x="74" y="57"/>
                        <a:pt x="73" y="57"/>
                      </a:cubicBezTo>
                      <a:cubicBezTo>
                        <a:pt x="72" y="57"/>
                        <a:pt x="72" y="57"/>
                        <a:pt x="73" y="56"/>
                      </a:cubicBezTo>
                      <a:close/>
                      <a:moveTo>
                        <a:pt x="66" y="33"/>
                      </a:moveTo>
                      <a:cubicBezTo>
                        <a:pt x="67" y="33"/>
                        <a:pt x="67" y="33"/>
                        <a:pt x="66" y="34"/>
                      </a:cubicBezTo>
                      <a:cubicBezTo>
                        <a:pt x="66" y="33"/>
                        <a:pt x="66" y="33"/>
                        <a:pt x="66" y="33"/>
                      </a:cubicBezTo>
                      <a:close/>
                      <a:moveTo>
                        <a:pt x="17" y="15"/>
                      </a:moveTo>
                      <a:cubicBezTo>
                        <a:pt x="17" y="15"/>
                        <a:pt x="17" y="15"/>
                        <a:pt x="17" y="15"/>
                      </a:cubicBezTo>
                      <a:cubicBezTo>
                        <a:pt x="18" y="15"/>
                        <a:pt x="18" y="15"/>
                        <a:pt x="17" y="15"/>
                      </a:cubicBezTo>
                      <a:close/>
                      <a:moveTo>
                        <a:pt x="16" y="15"/>
                      </a:moveTo>
                      <a:cubicBezTo>
                        <a:pt x="16" y="16"/>
                        <a:pt x="16" y="16"/>
                        <a:pt x="17" y="16"/>
                      </a:cubicBezTo>
                      <a:cubicBezTo>
                        <a:pt x="16" y="15"/>
                        <a:pt x="17" y="15"/>
                        <a:pt x="17" y="15"/>
                      </a:cubicBezTo>
                      <a:cubicBezTo>
                        <a:pt x="17" y="15"/>
                        <a:pt x="16" y="15"/>
                        <a:pt x="16" y="15"/>
                      </a:cubicBezTo>
                      <a:close/>
                      <a:moveTo>
                        <a:pt x="35" y="90"/>
                      </a:moveTo>
                      <a:cubicBezTo>
                        <a:pt x="36" y="90"/>
                        <a:pt x="36" y="90"/>
                        <a:pt x="36" y="90"/>
                      </a:cubicBezTo>
                      <a:cubicBezTo>
                        <a:pt x="35" y="90"/>
                        <a:pt x="35" y="90"/>
                        <a:pt x="35"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4" name="Freeform 714">
                  <a:extLst>
                    <a:ext uri="{FF2B5EF4-FFF2-40B4-BE49-F238E27FC236}">
                      <a16:creationId xmlns:a16="http://schemas.microsoft.com/office/drawing/2014/main" id="{65948D18-4E52-4E0B-AD36-534EF558E1DE}"/>
                    </a:ext>
                  </a:extLst>
                </p:cNvPr>
                <p:cNvSpPr>
                  <a:spLocks/>
                </p:cNvSpPr>
                <p:nvPr userDrawn="1"/>
              </p:nvSpPr>
              <p:spPr bwMode="auto">
                <a:xfrm>
                  <a:off x="3943"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5" name="Freeform 715">
                  <a:extLst>
                    <a:ext uri="{FF2B5EF4-FFF2-40B4-BE49-F238E27FC236}">
                      <a16:creationId xmlns:a16="http://schemas.microsoft.com/office/drawing/2014/main" id="{2C7AB08B-3A02-4FEF-A6A4-2ABB70932C98}"/>
                    </a:ext>
                  </a:extLst>
                </p:cNvPr>
                <p:cNvSpPr>
                  <a:spLocks/>
                </p:cNvSpPr>
                <p:nvPr userDrawn="1"/>
              </p:nvSpPr>
              <p:spPr bwMode="auto">
                <a:xfrm>
                  <a:off x="3938" y="62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6" name="Freeform 716">
                  <a:extLst>
                    <a:ext uri="{FF2B5EF4-FFF2-40B4-BE49-F238E27FC236}">
                      <a16:creationId xmlns:a16="http://schemas.microsoft.com/office/drawing/2014/main" id="{6171696C-84B6-423C-AF44-43ECAFEB5D3C}"/>
                    </a:ext>
                  </a:extLst>
                </p:cNvPr>
                <p:cNvSpPr>
                  <a:spLocks/>
                </p:cNvSpPr>
                <p:nvPr userDrawn="1"/>
              </p:nvSpPr>
              <p:spPr bwMode="auto">
                <a:xfrm>
                  <a:off x="3769" y="21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7" name="Freeform 717">
                  <a:extLst>
                    <a:ext uri="{FF2B5EF4-FFF2-40B4-BE49-F238E27FC236}">
                      <a16:creationId xmlns:a16="http://schemas.microsoft.com/office/drawing/2014/main" id="{1A13C5FB-2FC5-420C-819C-0792FC3C0760}"/>
                    </a:ext>
                  </a:extLst>
                </p:cNvPr>
                <p:cNvSpPr>
                  <a:spLocks/>
                </p:cNvSpPr>
                <p:nvPr userDrawn="1"/>
              </p:nvSpPr>
              <p:spPr bwMode="auto">
                <a:xfrm>
                  <a:off x="3669" y="31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1"/>
                        <a:pt x="1"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8" name="Freeform 718">
                  <a:extLst>
                    <a:ext uri="{FF2B5EF4-FFF2-40B4-BE49-F238E27FC236}">
                      <a16:creationId xmlns:a16="http://schemas.microsoft.com/office/drawing/2014/main" id="{DC6BE03F-2FAF-46A3-A7C3-6D7267C13C4E}"/>
                    </a:ext>
                  </a:extLst>
                </p:cNvPr>
                <p:cNvSpPr>
                  <a:spLocks/>
                </p:cNvSpPr>
                <p:nvPr userDrawn="1"/>
              </p:nvSpPr>
              <p:spPr bwMode="auto">
                <a:xfrm>
                  <a:off x="3630" y="333"/>
                  <a:ext cx="4"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9" name="Freeform 719">
                  <a:extLst>
                    <a:ext uri="{FF2B5EF4-FFF2-40B4-BE49-F238E27FC236}">
                      <a16:creationId xmlns:a16="http://schemas.microsoft.com/office/drawing/2014/main" id="{17B99014-7D53-44B1-90FC-5E0B7BE13339}"/>
                    </a:ext>
                  </a:extLst>
                </p:cNvPr>
                <p:cNvSpPr>
                  <a:spLocks/>
                </p:cNvSpPr>
                <p:nvPr userDrawn="1"/>
              </p:nvSpPr>
              <p:spPr bwMode="auto">
                <a:xfrm>
                  <a:off x="3654" y="31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0" name="Freeform 720">
                  <a:extLst>
                    <a:ext uri="{FF2B5EF4-FFF2-40B4-BE49-F238E27FC236}">
                      <a16:creationId xmlns:a16="http://schemas.microsoft.com/office/drawing/2014/main" id="{6DCD8771-60C7-4C64-80C6-3CCD2278BDD6}"/>
                    </a:ext>
                  </a:extLst>
                </p:cNvPr>
                <p:cNvSpPr>
                  <a:spLocks/>
                </p:cNvSpPr>
                <p:nvPr userDrawn="1"/>
              </p:nvSpPr>
              <p:spPr bwMode="auto">
                <a:xfrm>
                  <a:off x="3649" y="3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1" name="Freeform 721">
                  <a:extLst>
                    <a:ext uri="{FF2B5EF4-FFF2-40B4-BE49-F238E27FC236}">
                      <a16:creationId xmlns:a16="http://schemas.microsoft.com/office/drawing/2014/main" id="{510640D7-83F5-461C-9816-F75CC84E48C2}"/>
                    </a:ext>
                  </a:extLst>
                </p:cNvPr>
                <p:cNvSpPr>
                  <a:spLocks/>
                </p:cNvSpPr>
                <p:nvPr userDrawn="1"/>
              </p:nvSpPr>
              <p:spPr bwMode="auto">
                <a:xfrm>
                  <a:off x="3679" y="28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3"/>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2" name="Rectangle 722">
                  <a:extLst>
                    <a:ext uri="{FF2B5EF4-FFF2-40B4-BE49-F238E27FC236}">
                      <a16:creationId xmlns:a16="http://schemas.microsoft.com/office/drawing/2014/main" id="{DA052A75-FC11-446D-9F62-79DB1B4EACC1}"/>
                    </a:ext>
                  </a:extLst>
                </p:cNvPr>
                <p:cNvSpPr>
                  <a:spLocks noChangeArrowheads="1"/>
                </p:cNvSpPr>
                <p:nvPr userDrawn="1"/>
              </p:nvSpPr>
              <p:spPr bwMode="auto">
                <a:xfrm>
                  <a:off x="3644" y="3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3" name="Freeform 723">
                  <a:extLst>
                    <a:ext uri="{FF2B5EF4-FFF2-40B4-BE49-F238E27FC236}">
                      <a16:creationId xmlns:a16="http://schemas.microsoft.com/office/drawing/2014/main" id="{10C85C1B-09EB-48C3-8099-21F810FD0824}"/>
                    </a:ext>
                  </a:extLst>
                </p:cNvPr>
                <p:cNvSpPr>
                  <a:spLocks/>
                </p:cNvSpPr>
                <p:nvPr userDrawn="1"/>
              </p:nvSpPr>
              <p:spPr bwMode="auto">
                <a:xfrm>
                  <a:off x="3659" y="288"/>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4" name="Freeform 724">
                  <a:extLst>
                    <a:ext uri="{FF2B5EF4-FFF2-40B4-BE49-F238E27FC236}">
                      <a16:creationId xmlns:a16="http://schemas.microsoft.com/office/drawing/2014/main" id="{636404F3-773A-4B58-B971-4AB8843288D3}"/>
                    </a:ext>
                  </a:extLst>
                </p:cNvPr>
                <p:cNvSpPr>
                  <a:spLocks/>
                </p:cNvSpPr>
                <p:nvPr userDrawn="1"/>
              </p:nvSpPr>
              <p:spPr bwMode="auto">
                <a:xfrm>
                  <a:off x="3654" y="2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5" name="Freeform 725">
                  <a:extLst>
                    <a:ext uri="{FF2B5EF4-FFF2-40B4-BE49-F238E27FC236}">
                      <a16:creationId xmlns:a16="http://schemas.microsoft.com/office/drawing/2014/main" id="{0011F0FA-99C0-4ABC-9863-A8B2FDDF2DCE}"/>
                    </a:ext>
                  </a:extLst>
                </p:cNvPr>
                <p:cNvSpPr>
                  <a:spLocks/>
                </p:cNvSpPr>
                <p:nvPr userDrawn="1"/>
              </p:nvSpPr>
              <p:spPr bwMode="auto">
                <a:xfrm>
                  <a:off x="3649" y="298"/>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6" name="Freeform 726">
                  <a:extLst>
                    <a:ext uri="{FF2B5EF4-FFF2-40B4-BE49-F238E27FC236}">
                      <a16:creationId xmlns:a16="http://schemas.microsoft.com/office/drawing/2014/main" id="{A22961F0-60D4-4617-AE48-5EC670EAEECF}"/>
                    </a:ext>
                  </a:extLst>
                </p:cNvPr>
                <p:cNvSpPr>
                  <a:spLocks/>
                </p:cNvSpPr>
                <p:nvPr userDrawn="1"/>
              </p:nvSpPr>
              <p:spPr bwMode="auto">
                <a:xfrm>
                  <a:off x="3699" y="25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7" name="Freeform 727">
                  <a:extLst>
                    <a:ext uri="{FF2B5EF4-FFF2-40B4-BE49-F238E27FC236}">
                      <a16:creationId xmlns:a16="http://schemas.microsoft.com/office/drawing/2014/main" id="{E2F1C4E5-EC36-4EB9-B9FC-F5EBA56CBEB8}"/>
                    </a:ext>
                  </a:extLst>
                </p:cNvPr>
                <p:cNvSpPr>
                  <a:spLocks/>
                </p:cNvSpPr>
                <p:nvPr userDrawn="1"/>
              </p:nvSpPr>
              <p:spPr bwMode="auto">
                <a:xfrm>
                  <a:off x="3679" y="25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8" name="Freeform 728">
                  <a:extLst>
                    <a:ext uri="{FF2B5EF4-FFF2-40B4-BE49-F238E27FC236}">
                      <a16:creationId xmlns:a16="http://schemas.microsoft.com/office/drawing/2014/main" id="{B0415A9A-AEA6-4B5D-8900-FA47A0D6B7A6}"/>
                    </a:ext>
                  </a:extLst>
                </p:cNvPr>
                <p:cNvSpPr>
                  <a:spLocks/>
                </p:cNvSpPr>
                <p:nvPr userDrawn="1"/>
              </p:nvSpPr>
              <p:spPr bwMode="auto">
                <a:xfrm>
                  <a:off x="3689" y="238"/>
                  <a:ext cx="10" cy="1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0" y="1"/>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9" name="Freeform 729">
                  <a:extLst>
                    <a:ext uri="{FF2B5EF4-FFF2-40B4-BE49-F238E27FC236}">
                      <a16:creationId xmlns:a16="http://schemas.microsoft.com/office/drawing/2014/main" id="{1DA58FAB-0069-4D9C-8602-1A2437434FA0}"/>
                    </a:ext>
                  </a:extLst>
                </p:cNvPr>
                <p:cNvSpPr>
                  <a:spLocks/>
                </p:cNvSpPr>
                <p:nvPr userDrawn="1"/>
              </p:nvSpPr>
              <p:spPr bwMode="auto">
                <a:xfrm>
                  <a:off x="3774" y="238"/>
                  <a:ext cx="0" cy="10"/>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0" name="Freeform 730">
                  <a:extLst>
                    <a:ext uri="{FF2B5EF4-FFF2-40B4-BE49-F238E27FC236}">
                      <a16:creationId xmlns:a16="http://schemas.microsoft.com/office/drawing/2014/main" id="{C71D342F-7148-45FB-8E02-E0A85D41A1A2}"/>
                    </a:ext>
                  </a:extLst>
                </p:cNvPr>
                <p:cNvSpPr>
                  <a:spLocks/>
                </p:cNvSpPr>
                <p:nvPr userDrawn="1"/>
              </p:nvSpPr>
              <p:spPr bwMode="auto">
                <a:xfrm>
                  <a:off x="3843" y="238"/>
                  <a:ext cx="10" cy="15"/>
                </a:xfrm>
                <a:custGeom>
                  <a:avLst/>
                  <a:gdLst>
                    <a:gd name="T0" fmla="*/ 2 w 2"/>
                    <a:gd name="T1" fmla="*/ 1 h 3"/>
                    <a:gd name="T2" fmla="*/ 1 w 2"/>
                    <a:gd name="T3" fmla="*/ 1 h 3"/>
                    <a:gd name="T4" fmla="*/ 1 w 2"/>
                    <a:gd name="T5" fmla="*/ 2 h 3"/>
                    <a:gd name="T6" fmla="*/ 2 w 2"/>
                    <a:gd name="T7" fmla="*/ 1 h 3"/>
                  </a:gdLst>
                  <a:ahLst/>
                  <a:cxnLst>
                    <a:cxn ang="0">
                      <a:pos x="T0" y="T1"/>
                    </a:cxn>
                    <a:cxn ang="0">
                      <a:pos x="T2" y="T3"/>
                    </a:cxn>
                    <a:cxn ang="0">
                      <a:pos x="T4" y="T5"/>
                    </a:cxn>
                    <a:cxn ang="0">
                      <a:pos x="T6" y="T7"/>
                    </a:cxn>
                  </a:cxnLst>
                  <a:rect l="0" t="0" r="r" b="b"/>
                  <a:pathLst>
                    <a:path w="2" h="3">
                      <a:moveTo>
                        <a:pt x="2" y="1"/>
                      </a:moveTo>
                      <a:cubicBezTo>
                        <a:pt x="1" y="0"/>
                        <a:pt x="1" y="2"/>
                        <a:pt x="1" y="1"/>
                      </a:cubicBezTo>
                      <a:cubicBezTo>
                        <a:pt x="0" y="1"/>
                        <a:pt x="1" y="2"/>
                        <a:pt x="1" y="2"/>
                      </a:cubicBezTo>
                      <a:cubicBezTo>
                        <a:pt x="2" y="2"/>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1" name="Freeform 731">
                  <a:extLst>
                    <a:ext uri="{FF2B5EF4-FFF2-40B4-BE49-F238E27FC236}">
                      <a16:creationId xmlns:a16="http://schemas.microsoft.com/office/drawing/2014/main" id="{0A4DEB5E-F7FE-4893-B464-77E554E69F46}"/>
                    </a:ext>
                  </a:extLst>
                </p:cNvPr>
                <p:cNvSpPr>
                  <a:spLocks/>
                </p:cNvSpPr>
                <p:nvPr userDrawn="1"/>
              </p:nvSpPr>
              <p:spPr bwMode="auto">
                <a:xfrm>
                  <a:off x="3843" y="2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2" name="Freeform 732">
                  <a:extLst>
                    <a:ext uri="{FF2B5EF4-FFF2-40B4-BE49-F238E27FC236}">
                      <a16:creationId xmlns:a16="http://schemas.microsoft.com/office/drawing/2014/main" id="{C97F6177-9304-4C19-B54F-FD67AD8290CE}"/>
                    </a:ext>
                  </a:extLst>
                </p:cNvPr>
                <p:cNvSpPr>
                  <a:spLocks/>
                </p:cNvSpPr>
                <p:nvPr userDrawn="1"/>
              </p:nvSpPr>
              <p:spPr bwMode="auto">
                <a:xfrm>
                  <a:off x="3644" y="49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3" name="Freeform 733">
                  <a:extLst>
                    <a:ext uri="{FF2B5EF4-FFF2-40B4-BE49-F238E27FC236}">
                      <a16:creationId xmlns:a16="http://schemas.microsoft.com/office/drawing/2014/main" id="{36A22D7D-01FE-4A2E-B2B8-2FB73B3F8A9C}"/>
                    </a:ext>
                  </a:extLst>
                </p:cNvPr>
                <p:cNvSpPr>
                  <a:spLocks/>
                </p:cNvSpPr>
                <p:nvPr userDrawn="1"/>
              </p:nvSpPr>
              <p:spPr bwMode="auto">
                <a:xfrm>
                  <a:off x="3634" y="493"/>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4" name="Freeform 734">
                  <a:extLst>
                    <a:ext uri="{FF2B5EF4-FFF2-40B4-BE49-F238E27FC236}">
                      <a16:creationId xmlns:a16="http://schemas.microsoft.com/office/drawing/2014/main" id="{8AAAD6A7-0DC6-491B-826C-C2C752F66834}"/>
                    </a:ext>
                  </a:extLst>
                </p:cNvPr>
                <p:cNvSpPr>
                  <a:spLocks/>
                </p:cNvSpPr>
                <p:nvPr userDrawn="1"/>
              </p:nvSpPr>
              <p:spPr bwMode="auto">
                <a:xfrm>
                  <a:off x="3978" y="47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5" name="Freeform 735">
                  <a:extLst>
                    <a:ext uri="{FF2B5EF4-FFF2-40B4-BE49-F238E27FC236}">
                      <a16:creationId xmlns:a16="http://schemas.microsoft.com/office/drawing/2014/main" id="{43070573-13C0-4F33-A234-A701C5729AB5}"/>
                    </a:ext>
                  </a:extLst>
                </p:cNvPr>
                <p:cNvSpPr>
                  <a:spLocks/>
                </p:cNvSpPr>
                <p:nvPr userDrawn="1"/>
              </p:nvSpPr>
              <p:spPr bwMode="auto">
                <a:xfrm>
                  <a:off x="3963" y="543"/>
                  <a:ext cx="10"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6" name="Freeform 736">
                  <a:extLst>
                    <a:ext uri="{FF2B5EF4-FFF2-40B4-BE49-F238E27FC236}">
                      <a16:creationId xmlns:a16="http://schemas.microsoft.com/office/drawing/2014/main" id="{FFA6B6F1-F55C-4986-ACCE-2C4650372C28}"/>
                    </a:ext>
                  </a:extLst>
                </p:cNvPr>
                <p:cNvSpPr>
                  <a:spLocks/>
                </p:cNvSpPr>
                <p:nvPr userDrawn="1"/>
              </p:nvSpPr>
              <p:spPr bwMode="auto">
                <a:xfrm>
                  <a:off x="3958" y="588"/>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1"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7" name="Freeform 737">
                  <a:extLst>
                    <a:ext uri="{FF2B5EF4-FFF2-40B4-BE49-F238E27FC236}">
                      <a16:creationId xmlns:a16="http://schemas.microsoft.com/office/drawing/2014/main" id="{063AD6B9-3C0D-436C-A498-1F337D94DCE2}"/>
                    </a:ext>
                  </a:extLst>
                </p:cNvPr>
                <p:cNvSpPr>
                  <a:spLocks/>
                </p:cNvSpPr>
                <p:nvPr userDrawn="1"/>
              </p:nvSpPr>
              <p:spPr bwMode="auto">
                <a:xfrm>
                  <a:off x="3371" y="81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8" name="Freeform 738">
                  <a:extLst>
                    <a:ext uri="{FF2B5EF4-FFF2-40B4-BE49-F238E27FC236}">
                      <a16:creationId xmlns:a16="http://schemas.microsoft.com/office/drawing/2014/main" id="{4F555369-4C5F-488A-8DDF-7E8000C91E2B}"/>
                    </a:ext>
                  </a:extLst>
                </p:cNvPr>
                <p:cNvSpPr>
                  <a:spLocks/>
                </p:cNvSpPr>
                <p:nvPr userDrawn="1"/>
              </p:nvSpPr>
              <p:spPr bwMode="auto">
                <a:xfrm>
                  <a:off x="3351" y="80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9" name="Freeform 739">
                  <a:extLst>
                    <a:ext uri="{FF2B5EF4-FFF2-40B4-BE49-F238E27FC236}">
                      <a16:creationId xmlns:a16="http://schemas.microsoft.com/office/drawing/2014/main" id="{2D1E5763-F0B3-43A8-878A-90B8D14FC052}"/>
                    </a:ext>
                  </a:extLst>
                </p:cNvPr>
                <p:cNvSpPr>
                  <a:spLocks/>
                </p:cNvSpPr>
                <p:nvPr userDrawn="1"/>
              </p:nvSpPr>
              <p:spPr bwMode="auto">
                <a:xfrm>
                  <a:off x="3341" y="783"/>
                  <a:ext cx="10" cy="10"/>
                </a:xfrm>
                <a:custGeom>
                  <a:avLst/>
                  <a:gdLst>
                    <a:gd name="T0" fmla="*/ 1 w 2"/>
                    <a:gd name="T1" fmla="*/ 0 h 2"/>
                    <a:gd name="T2" fmla="*/ 1 w 2"/>
                    <a:gd name="T3" fmla="*/ 2 h 2"/>
                    <a:gd name="T4" fmla="*/ 1 w 2"/>
                    <a:gd name="T5" fmla="*/ 2 h 2"/>
                    <a:gd name="T6" fmla="*/ 2 w 2"/>
                    <a:gd name="T7" fmla="*/ 2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1"/>
                        <a:pt x="2" y="1"/>
                        <a:pt x="1" y="2"/>
                      </a:cubicBezTo>
                      <a:cubicBezTo>
                        <a:pt x="1" y="2"/>
                        <a:pt x="1" y="2"/>
                        <a:pt x="1" y="2"/>
                      </a:cubicBezTo>
                      <a:cubicBezTo>
                        <a:pt x="2" y="2"/>
                        <a:pt x="2" y="2"/>
                        <a:pt x="2" y="2"/>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0" name="Freeform 740">
                  <a:extLst>
                    <a:ext uri="{FF2B5EF4-FFF2-40B4-BE49-F238E27FC236}">
                      <a16:creationId xmlns:a16="http://schemas.microsoft.com/office/drawing/2014/main" id="{A96C2E53-AD5E-4898-B993-0F21C634E9A2}"/>
                    </a:ext>
                  </a:extLst>
                </p:cNvPr>
                <p:cNvSpPr>
                  <a:spLocks/>
                </p:cNvSpPr>
                <p:nvPr userDrawn="1"/>
              </p:nvSpPr>
              <p:spPr bwMode="auto">
                <a:xfrm>
                  <a:off x="3356" y="763"/>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1" name="Freeform 741">
                  <a:extLst>
                    <a:ext uri="{FF2B5EF4-FFF2-40B4-BE49-F238E27FC236}">
                      <a16:creationId xmlns:a16="http://schemas.microsoft.com/office/drawing/2014/main" id="{56D64901-BA72-4DD2-BD6F-540147514845}"/>
                    </a:ext>
                  </a:extLst>
                </p:cNvPr>
                <p:cNvSpPr>
                  <a:spLocks/>
                </p:cNvSpPr>
                <p:nvPr userDrawn="1"/>
              </p:nvSpPr>
              <p:spPr bwMode="auto">
                <a:xfrm>
                  <a:off x="3356" y="768"/>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2" name="Freeform 742">
                  <a:extLst>
                    <a:ext uri="{FF2B5EF4-FFF2-40B4-BE49-F238E27FC236}">
                      <a16:creationId xmlns:a16="http://schemas.microsoft.com/office/drawing/2014/main" id="{A14FC98D-56B0-431F-AE41-B0D92F2037DA}"/>
                    </a:ext>
                  </a:extLst>
                </p:cNvPr>
                <p:cNvSpPr>
                  <a:spLocks/>
                </p:cNvSpPr>
                <p:nvPr userDrawn="1"/>
              </p:nvSpPr>
              <p:spPr bwMode="auto">
                <a:xfrm>
                  <a:off x="3356" y="75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3" name="Freeform 743">
                  <a:extLst>
                    <a:ext uri="{FF2B5EF4-FFF2-40B4-BE49-F238E27FC236}">
                      <a16:creationId xmlns:a16="http://schemas.microsoft.com/office/drawing/2014/main" id="{EB3DBD05-361C-4F92-85DB-E40782CAB471}"/>
                    </a:ext>
                  </a:extLst>
                </p:cNvPr>
                <p:cNvSpPr>
                  <a:spLocks/>
                </p:cNvSpPr>
                <p:nvPr userDrawn="1"/>
              </p:nvSpPr>
              <p:spPr bwMode="auto">
                <a:xfrm>
                  <a:off x="3351" y="7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4" name="Freeform 744">
                  <a:extLst>
                    <a:ext uri="{FF2B5EF4-FFF2-40B4-BE49-F238E27FC236}">
                      <a16:creationId xmlns:a16="http://schemas.microsoft.com/office/drawing/2014/main" id="{D9D9901E-F702-4F30-BBDF-D7490C4D8DB8}"/>
                    </a:ext>
                  </a:extLst>
                </p:cNvPr>
                <p:cNvSpPr>
                  <a:spLocks/>
                </p:cNvSpPr>
                <p:nvPr userDrawn="1"/>
              </p:nvSpPr>
              <p:spPr bwMode="auto">
                <a:xfrm>
                  <a:off x="3346" y="7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5" name="Freeform 745">
                  <a:extLst>
                    <a:ext uri="{FF2B5EF4-FFF2-40B4-BE49-F238E27FC236}">
                      <a16:creationId xmlns:a16="http://schemas.microsoft.com/office/drawing/2014/main" id="{0F508F63-9AF8-4949-BCFD-D9C158DD8A6E}"/>
                    </a:ext>
                  </a:extLst>
                </p:cNvPr>
                <p:cNvSpPr>
                  <a:spLocks/>
                </p:cNvSpPr>
                <p:nvPr userDrawn="1"/>
              </p:nvSpPr>
              <p:spPr bwMode="auto">
                <a:xfrm>
                  <a:off x="3346" y="763"/>
                  <a:ext cx="10" cy="10"/>
                </a:xfrm>
                <a:custGeom>
                  <a:avLst/>
                  <a:gdLst>
                    <a:gd name="T0" fmla="*/ 1 w 2"/>
                    <a:gd name="T1" fmla="*/ 0 h 2"/>
                    <a:gd name="T2" fmla="*/ 0 w 2"/>
                    <a:gd name="T3" fmla="*/ 0 h 2"/>
                    <a:gd name="T4" fmla="*/ 1 w 2"/>
                    <a:gd name="T5" fmla="*/ 0 h 2"/>
                  </a:gdLst>
                  <a:ahLst/>
                  <a:cxnLst>
                    <a:cxn ang="0">
                      <a:pos x="T0" y="T1"/>
                    </a:cxn>
                    <a:cxn ang="0">
                      <a:pos x="T2" y="T3"/>
                    </a:cxn>
                    <a:cxn ang="0">
                      <a:pos x="T4" y="T5"/>
                    </a:cxn>
                  </a:cxnLst>
                  <a:rect l="0" t="0" r="r" b="b"/>
                  <a:pathLst>
                    <a:path w="2" h="2">
                      <a:moveTo>
                        <a:pt x="1" y="0"/>
                      </a:moveTo>
                      <a:cubicBezTo>
                        <a:pt x="1" y="0"/>
                        <a:pt x="1" y="1"/>
                        <a:pt x="0" y="0"/>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6" name="Freeform 746">
                  <a:extLst>
                    <a:ext uri="{FF2B5EF4-FFF2-40B4-BE49-F238E27FC236}">
                      <a16:creationId xmlns:a16="http://schemas.microsoft.com/office/drawing/2014/main" id="{0A334FDF-708F-45B6-90FB-68EE010BB7DA}"/>
                    </a:ext>
                  </a:extLst>
                </p:cNvPr>
                <p:cNvSpPr>
                  <a:spLocks/>
                </p:cNvSpPr>
                <p:nvPr userDrawn="1"/>
              </p:nvSpPr>
              <p:spPr bwMode="auto">
                <a:xfrm>
                  <a:off x="3336" y="7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7" name="Freeform 747">
                  <a:extLst>
                    <a:ext uri="{FF2B5EF4-FFF2-40B4-BE49-F238E27FC236}">
                      <a16:creationId xmlns:a16="http://schemas.microsoft.com/office/drawing/2014/main" id="{B84E83D3-516C-44C0-8024-AA1ED9E40FB7}"/>
                    </a:ext>
                  </a:extLst>
                </p:cNvPr>
                <p:cNvSpPr>
                  <a:spLocks/>
                </p:cNvSpPr>
                <p:nvPr userDrawn="1"/>
              </p:nvSpPr>
              <p:spPr bwMode="auto">
                <a:xfrm>
                  <a:off x="3351"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8" name="Freeform 748">
                  <a:extLst>
                    <a:ext uri="{FF2B5EF4-FFF2-40B4-BE49-F238E27FC236}">
                      <a16:creationId xmlns:a16="http://schemas.microsoft.com/office/drawing/2014/main" id="{CF87F071-CAFC-4D21-8847-292330D69407}"/>
                    </a:ext>
                  </a:extLst>
                </p:cNvPr>
                <p:cNvSpPr>
                  <a:spLocks/>
                </p:cNvSpPr>
                <p:nvPr userDrawn="1"/>
              </p:nvSpPr>
              <p:spPr bwMode="auto">
                <a:xfrm>
                  <a:off x="3346" y="73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9" name="Freeform 749">
                  <a:extLst>
                    <a:ext uri="{FF2B5EF4-FFF2-40B4-BE49-F238E27FC236}">
                      <a16:creationId xmlns:a16="http://schemas.microsoft.com/office/drawing/2014/main" id="{9AE0FE2D-F52C-4AF3-9525-1FA69F61A78C}"/>
                    </a:ext>
                  </a:extLst>
                </p:cNvPr>
                <p:cNvSpPr>
                  <a:spLocks/>
                </p:cNvSpPr>
                <p:nvPr userDrawn="1"/>
              </p:nvSpPr>
              <p:spPr bwMode="auto">
                <a:xfrm>
                  <a:off x="3341" y="758"/>
                  <a:ext cx="5" cy="5"/>
                </a:xfrm>
                <a:custGeom>
                  <a:avLst/>
                  <a:gdLst>
                    <a:gd name="T0" fmla="*/ 0 w 1"/>
                    <a:gd name="T1" fmla="*/ 0 h 1"/>
                    <a:gd name="T2" fmla="*/ 1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1" y="1"/>
                        <a:pt x="1" y="1"/>
                        <a:pt x="1" y="1"/>
                      </a:cubicBezTo>
                      <a:cubicBezTo>
                        <a:pt x="1"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0" name="Freeform 750">
                  <a:extLst>
                    <a:ext uri="{FF2B5EF4-FFF2-40B4-BE49-F238E27FC236}">
                      <a16:creationId xmlns:a16="http://schemas.microsoft.com/office/drawing/2014/main" id="{33C662A3-7516-42E1-B61B-B2A3A7FB4809}"/>
                    </a:ext>
                  </a:extLst>
                </p:cNvPr>
                <p:cNvSpPr>
                  <a:spLocks/>
                </p:cNvSpPr>
                <p:nvPr userDrawn="1"/>
              </p:nvSpPr>
              <p:spPr bwMode="auto">
                <a:xfrm>
                  <a:off x="3356" y="72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1" name="Freeform 751">
                  <a:extLst>
                    <a:ext uri="{FF2B5EF4-FFF2-40B4-BE49-F238E27FC236}">
                      <a16:creationId xmlns:a16="http://schemas.microsoft.com/office/drawing/2014/main" id="{25DB242C-D7EE-4729-B1DD-3C2DF6DB5F7E}"/>
                    </a:ext>
                  </a:extLst>
                </p:cNvPr>
                <p:cNvSpPr>
                  <a:spLocks/>
                </p:cNvSpPr>
                <p:nvPr userDrawn="1"/>
              </p:nvSpPr>
              <p:spPr bwMode="auto">
                <a:xfrm>
                  <a:off x="3356" y="713"/>
                  <a:ext cx="5" cy="10"/>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1" y="1"/>
                        <a:pt x="1" y="2"/>
                      </a:cubicBezTo>
                      <a:cubicBezTo>
                        <a:pt x="1" y="1"/>
                        <a:pt x="1"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2" name="Freeform 752">
                  <a:extLst>
                    <a:ext uri="{FF2B5EF4-FFF2-40B4-BE49-F238E27FC236}">
                      <a16:creationId xmlns:a16="http://schemas.microsoft.com/office/drawing/2014/main" id="{259E704D-3C94-4755-8748-64490CAE7BFA}"/>
                    </a:ext>
                  </a:extLst>
                </p:cNvPr>
                <p:cNvSpPr>
                  <a:spLocks/>
                </p:cNvSpPr>
                <p:nvPr userDrawn="1"/>
              </p:nvSpPr>
              <p:spPr bwMode="auto">
                <a:xfrm>
                  <a:off x="3356" y="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3" name="Freeform 753">
                  <a:extLst>
                    <a:ext uri="{FF2B5EF4-FFF2-40B4-BE49-F238E27FC236}">
                      <a16:creationId xmlns:a16="http://schemas.microsoft.com/office/drawing/2014/main" id="{FB817745-0AC1-4DEE-9B92-ABB16963D1C3}"/>
                    </a:ext>
                  </a:extLst>
                </p:cNvPr>
                <p:cNvSpPr>
                  <a:spLocks/>
                </p:cNvSpPr>
                <p:nvPr userDrawn="1"/>
              </p:nvSpPr>
              <p:spPr bwMode="auto">
                <a:xfrm>
                  <a:off x="3346" y="73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4" name="Freeform 754">
                  <a:extLst>
                    <a:ext uri="{FF2B5EF4-FFF2-40B4-BE49-F238E27FC236}">
                      <a16:creationId xmlns:a16="http://schemas.microsoft.com/office/drawing/2014/main" id="{A5C026AF-D378-42AB-920C-23136C8D1C10}"/>
                    </a:ext>
                  </a:extLst>
                </p:cNvPr>
                <p:cNvSpPr>
                  <a:spLocks/>
                </p:cNvSpPr>
                <p:nvPr userDrawn="1"/>
              </p:nvSpPr>
              <p:spPr bwMode="auto">
                <a:xfrm>
                  <a:off x="3346" y="7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5" name="Freeform 755">
                  <a:extLst>
                    <a:ext uri="{FF2B5EF4-FFF2-40B4-BE49-F238E27FC236}">
                      <a16:creationId xmlns:a16="http://schemas.microsoft.com/office/drawing/2014/main" id="{D879E6DC-C4F4-4B9D-8D08-CDA825D24AB9}"/>
                    </a:ext>
                  </a:extLst>
                </p:cNvPr>
                <p:cNvSpPr>
                  <a:spLocks/>
                </p:cNvSpPr>
                <p:nvPr userDrawn="1"/>
              </p:nvSpPr>
              <p:spPr bwMode="auto">
                <a:xfrm>
                  <a:off x="3346"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6" name="Freeform 756">
                  <a:extLst>
                    <a:ext uri="{FF2B5EF4-FFF2-40B4-BE49-F238E27FC236}">
                      <a16:creationId xmlns:a16="http://schemas.microsoft.com/office/drawing/2014/main" id="{15707743-B7C1-4898-B10D-8A3F4926C70F}"/>
                    </a:ext>
                  </a:extLst>
                </p:cNvPr>
                <p:cNvSpPr>
                  <a:spLocks/>
                </p:cNvSpPr>
                <p:nvPr userDrawn="1"/>
              </p:nvSpPr>
              <p:spPr bwMode="auto">
                <a:xfrm>
                  <a:off x="3336" y="743"/>
                  <a:ext cx="10" cy="5"/>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1"/>
                        <a:pt x="0" y="0"/>
                        <a:pt x="0" y="1"/>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7" name="Freeform 757">
                  <a:extLst>
                    <a:ext uri="{FF2B5EF4-FFF2-40B4-BE49-F238E27FC236}">
                      <a16:creationId xmlns:a16="http://schemas.microsoft.com/office/drawing/2014/main" id="{CADB8575-2F39-420D-BC65-5010E9BE7CE5}"/>
                    </a:ext>
                  </a:extLst>
                </p:cNvPr>
                <p:cNvSpPr>
                  <a:spLocks/>
                </p:cNvSpPr>
                <p:nvPr userDrawn="1"/>
              </p:nvSpPr>
              <p:spPr bwMode="auto">
                <a:xfrm>
                  <a:off x="3341" y="738"/>
                  <a:ext cx="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8" name="Freeform 758">
                  <a:extLst>
                    <a:ext uri="{FF2B5EF4-FFF2-40B4-BE49-F238E27FC236}">
                      <a16:creationId xmlns:a16="http://schemas.microsoft.com/office/drawing/2014/main" id="{5AECE6EC-8FF1-4994-8289-ED10BB5BDF30}"/>
                    </a:ext>
                  </a:extLst>
                </p:cNvPr>
                <p:cNvSpPr>
                  <a:spLocks/>
                </p:cNvSpPr>
                <p:nvPr userDrawn="1"/>
              </p:nvSpPr>
              <p:spPr bwMode="auto">
                <a:xfrm>
                  <a:off x="3341" y="73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9" name="Freeform 759">
                  <a:extLst>
                    <a:ext uri="{FF2B5EF4-FFF2-40B4-BE49-F238E27FC236}">
                      <a16:creationId xmlns:a16="http://schemas.microsoft.com/office/drawing/2014/main" id="{66A10167-F2EF-466C-8524-727F3E40FA75}"/>
                    </a:ext>
                  </a:extLst>
                </p:cNvPr>
                <p:cNvSpPr>
                  <a:spLocks/>
                </p:cNvSpPr>
                <p:nvPr userDrawn="1"/>
              </p:nvSpPr>
              <p:spPr bwMode="auto">
                <a:xfrm>
                  <a:off x="3346" y="713"/>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0" name="Freeform 760">
                  <a:extLst>
                    <a:ext uri="{FF2B5EF4-FFF2-40B4-BE49-F238E27FC236}">
                      <a16:creationId xmlns:a16="http://schemas.microsoft.com/office/drawing/2014/main" id="{96D29429-A76E-41FE-A9DD-1E783264B064}"/>
                    </a:ext>
                  </a:extLst>
                </p:cNvPr>
                <p:cNvSpPr>
                  <a:spLocks/>
                </p:cNvSpPr>
                <p:nvPr userDrawn="1"/>
              </p:nvSpPr>
              <p:spPr bwMode="auto">
                <a:xfrm>
                  <a:off x="3346"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1" name="Rectangle 761">
                  <a:extLst>
                    <a:ext uri="{FF2B5EF4-FFF2-40B4-BE49-F238E27FC236}">
                      <a16:creationId xmlns:a16="http://schemas.microsoft.com/office/drawing/2014/main" id="{E9CB96F4-11B7-43A8-AEB9-86F0EE6816AD}"/>
                    </a:ext>
                  </a:extLst>
                </p:cNvPr>
                <p:cNvSpPr>
                  <a:spLocks noChangeArrowheads="1"/>
                </p:cNvSpPr>
                <p:nvPr userDrawn="1"/>
              </p:nvSpPr>
              <p:spPr bwMode="auto">
                <a:xfrm>
                  <a:off x="3351" y="69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2" name="Freeform 762">
                  <a:extLst>
                    <a:ext uri="{FF2B5EF4-FFF2-40B4-BE49-F238E27FC236}">
                      <a16:creationId xmlns:a16="http://schemas.microsoft.com/office/drawing/2014/main" id="{C755F76C-03C1-478C-8A2A-42D9DF74111B}"/>
                    </a:ext>
                  </a:extLst>
                </p:cNvPr>
                <p:cNvSpPr>
                  <a:spLocks/>
                </p:cNvSpPr>
                <p:nvPr userDrawn="1"/>
              </p:nvSpPr>
              <p:spPr bwMode="auto">
                <a:xfrm>
                  <a:off x="3346" y="718"/>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3" name="Freeform 763">
                  <a:extLst>
                    <a:ext uri="{FF2B5EF4-FFF2-40B4-BE49-F238E27FC236}">
                      <a16:creationId xmlns:a16="http://schemas.microsoft.com/office/drawing/2014/main" id="{94067C43-39F6-41C0-B2D4-6868CE638B0E}"/>
                    </a:ext>
                  </a:extLst>
                </p:cNvPr>
                <p:cNvSpPr>
                  <a:spLocks/>
                </p:cNvSpPr>
                <p:nvPr userDrawn="1"/>
              </p:nvSpPr>
              <p:spPr bwMode="auto">
                <a:xfrm>
                  <a:off x="3351" y="70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4" name="Freeform 764">
                  <a:extLst>
                    <a:ext uri="{FF2B5EF4-FFF2-40B4-BE49-F238E27FC236}">
                      <a16:creationId xmlns:a16="http://schemas.microsoft.com/office/drawing/2014/main" id="{E990B7EF-E66B-4637-8C45-FFB111581FB7}"/>
                    </a:ext>
                  </a:extLst>
                </p:cNvPr>
                <p:cNvSpPr>
                  <a:spLocks/>
                </p:cNvSpPr>
                <p:nvPr userDrawn="1"/>
              </p:nvSpPr>
              <p:spPr bwMode="auto">
                <a:xfrm>
                  <a:off x="3351"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5" name="Freeform 765">
                  <a:extLst>
                    <a:ext uri="{FF2B5EF4-FFF2-40B4-BE49-F238E27FC236}">
                      <a16:creationId xmlns:a16="http://schemas.microsoft.com/office/drawing/2014/main" id="{ABE0D4B7-0804-4D7E-95C7-4A0B3C496DD7}"/>
                    </a:ext>
                  </a:extLst>
                </p:cNvPr>
                <p:cNvSpPr>
                  <a:spLocks/>
                </p:cNvSpPr>
                <p:nvPr userDrawn="1"/>
              </p:nvSpPr>
              <p:spPr bwMode="auto">
                <a:xfrm>
                  <a:off x="3346" y="72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6" name="Freeform 766">
                  <a:extLst>
                    <a:ext uri="{FF2B5EF4-FFF2-40B4-BE49-F238E27FC236}">
                      <a16:creationId xmlns:a16="http://schemas.microsoft.com/office/drawing/2014/main" id="{182D3975-78D2-49A4-98C5-7C5077C4269D}"/>
                    </a:ext>
                  </a:extLst>
                </p:cNvPr>
                <p:cNvSpPr>
                  <a:spLocks/>
                </p:cNvSpPr>
                <p:nvPr userDrawn="1"/>
              </p:nvSpPr>
              <p:spPr bwMode="auto">
                <a:xfrm>
                  <a:off x="3326" y="678"/>
                  <a:ext cx="25" cy="20"/>
                </a:xfrm>
                <a:custGeom>
                  <a:avLst/>
                  <a:gdLst>
                    <a:gd name="T0" fmla="*/ 0 w 5"/>
                    <a:gd name="T1" fmla="*/ 1 h 4"/>
                    <a:gd name="T2" fmla="*/ 0 w 5"/>
                    <a:gd name="T3" fmla="*/ 3 h 4"/>
                    <a:gd name="T4" fmla="*/ 5 w 5"/>
                    <a:gd name="T5" fmla="*/ 3 h 4"/>
                    <a:gd name="T6" fmla="*/ 4 w 5"/>
                    <a:gd name="T7" fmla="*/ 2 h 4"/>
                    <a:gd name="T8" fmla="*/ 2 w 5"/>
                    <a:gd name="T9" fmla="*/ 3 h 4"/>
                    <a:gd name="T10" fmla="*/ 3 w 5"/>
                    <a:gd name="T11" fmla="*/ 2 h 4"/>
                    <a:gd name="T12" fmla="*/ 0 w 5"/>
                    <a:gd name="T13" fmla="*/ 0 h 4"/>
                    <a:gd name="T14" fmla="*/ 0 w 5"/>
                    <a:gd name="T15" fmla="*/ 1 h 4"/>
                    <a:gd name="T16" fmla="*/ 0 w 5"/>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1"/>
                      </a:moveTo>
                      <a:cubicBezTo>
                        <a:pt x="0" y="1"/>
                        <a:pt x="1" y="2"/>
                        <a:pt x="0" y="3"/>
                      </a:cubicBezTo>
                      <a:cubicBezTo>
                        <a:pt x="0" y="4"/>
                        <a:pt x="3" y="4"/>
                        <a:pt x="5" y="3"/>
                      </a:cubicBezTo>
                      <a:cubicBezTo>
                        <a:pt x="4" y="3"/>
                        <a:pt x="4" y="3"/>
                        <a:pt x="4" y="2"/>
                      </a:cubicBezTo>
                      <a:cubicBezTo>
                        <a:pt x="3" y="2"/>
                        <a:pt x="2" y="4"/>
                        <a:pt x="2" y="3"/>
                      </a:cubicBezTo>
                      <a:cubicBezTo>
                        <a:pt x="2" y="2"/>
                        <a:pt x="2" y="2"/>
                        <a:pt x="3" y="2"/>
                      </a:cubicBezTo>
                      <a:cubicBezTo>
                        <a:pt x="2" y="2"/>
                        <a:pt x="2"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7" name="Freeform 767">
                  <a:extLst>
                    <a:ext uri="{FF2B5EF4-FFF2-40B4-BE49-F238E27FC236}">
                      <a16:creationId xmlns:a16="http://schemas.microsoft.com/office/drawing/2014/main" id="{EB1421C5-68A1-4F87-ACDE-738336345DB1}"/>
                    </a:ext>
                  </a:extLst>
                </p:cNvPr>
                <p:cNvSpPr>
                  <a:spLocks/>
                </p:cNvSpPr>
                <p:nvPr userDrawn="1"/>
              </p:nvSpPr>
              <p:spPr bwMode="auto">
                <a:xfrm>
                  <a:off x="3346" y="693"/>
                  <a:ext cx="10" cy="10"/>
                </a:xfrm>
                <a:custGeom>
                  <a:avLst/>
                  <a:gdLst>
                    <a:gd name="T0" fmla="*/ 0 w 2"/>
                    <a:gd name="T1" fmla="*/ 2 h 2"/>
                    <a:gd name="T2" fmla="*/ 0 w 2"/>
                    <a:gd name="T3" fmla="*/ 2 h 2"/>
                    <a:gd name="T4" fmla="*/ 2 w 2"/>
                    <a:gd name="T5" fmla="*/ 1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0" y="2"/>
                        <a:pt x="0" y="2"/>
                        <a:pt x="0" y="2"/>
                      </a:cubicBezTo>
                      <a:cubicBezTo>
                        <a:pt x="1" y="2"/>
                        <a:pt x="1" y="1"/>
                        <a:pt x="2" y="1"/>
                      </a:cubicBezTo>
                      <a:cubicBezTo>
                        <a:pt x="1" y="1"/>
                        <a:pt x="1" y="0"/>
                        <a:pt x="1" y="0"/>
                      </a:cubicBezTo>
                      <a:cubicBezTo>
                        <a:pt x="1"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8" name="Freeform 768">
                  <a:extLst>
                    <a:ext uri="{FF2B5EF4-FFF2-40B4-BE49-F238E27FC236}">
                      <a16:creationId xmlns:a16="http://schemas.microsoft.com/office/drawing/2014/main" id="{736E212E-BC1E-4510-9277-6B082BFC02F9}"/>
                    </a:ext>
                  </a:extLst>
                </p:cNvPr>
                <p:cNvSpPr>
                  <a:spLocks/>
                </p:cNvSpPr>
                <p:nvPr userDrawn="1"/>
              </p:nvSpPr>
              <p:spPr bwMode="auto">
                <a:xfrm>
                  <a:off x="3336" y="703"/>
                  <a:ext cx="15" cy="10"/>
                </a:xfrm>
                <a:custGeom>
                  <a:avLst/>
                  <a:gdLst>
                    <a:gd name="T0" fmla="*/ 2 w 3"/>
                    <a:gd name="T1" fmla="*/ 1 h 2"/>
                    <a:gd name="T2" fmla="*/ 0 w 3"/>
                    <a:gd name="T3" fmla="*/ 0 h 2"/>
                    <a:gd name="T4" fmla="*/ 1 w 3"/>
                    <a:gd name="T5" fmla="*/ 2 h 2"/>
                    <a:gd name="T6" fmla="*/ 2 w 3"/>
                    <a:gd name="T7" fmla="*/ 1 h 2"/>
                    <a:gd name="T8" fmla="*/ 2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1" y="0"/>
                        <a:pt x="0" y="0"/>
                      </a:cubicBezTo>
                      <a:cubicBezTo>
                        <a:pt x="0" y="1"/>
                        <a:pt x="1" y="1"/>
                        <a:pt x="1" y="2"/>
                      </a:cubicBezTo>
                      <a:cubicBezTo>
                        <a:pt x="1" y="0"/>
                        <a:pt x="2" y="2"/>
                        <a:pt x="2" y="1"/>
                      </a:cubicBezTo>
                      <a:cubicBezTo>
                        <a:pt x="2" y="1"/>
                        <a:pt x="2" y="2"/>
                        <a:pt x="2" y="2"/>
                      </a:cubicBezTo>
                      <a:cubicBezTo>
                        <a:pt x="2"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9" name="Freeform 769">
                  <a:extLst>
                    <a:ext uri="{FF2B5EF4-FFF2-40B4-BE49-F238E27FC236}">
                      <a16:creationId xmlns:a16="http://schemas.microsoft.com/office/drawing/2014/main" id="{0BCDFE5B-2199-4503-BCF0-88E219AFFBD2}"/>
                    </a:ext>
                  </a:extLst>
                </p:cNvPr>
                <p:cNvSpPr>
                  <a:spLocks/>
                </p:cNvSpPr>
                <p:nvPr userDrawn="1"/>
              </p:nvSpPr>
              <p:spPr bwMode="auto">
                <a:xfrm>
                  <a:off x="3326" y="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0" name="Freeform 770">
                  <a:extLst>
                    <a:ext uri="{FF2B5EF4-FFF2-40B4-BE49-F238E27FC236}">
                      <a16:creationId xmlns:a16="http://schemas.microsoft.com/office/drawing/2014/main" id="{7C76D63A-DCE2-47BD-83DA-9205CAE51027}"/>
                    </a:ext>
                  </a:extLst>
                </p:cNvPr>
                <p:cNvSpPr>
                  <a:spLocks/>
                </p:cNvSpPr>
                <p:nvPr userDrawn="1"/>
              </p:nvSpPr>
              <p:spPr bwMode="auto">
                <a:xfrm>
                  <a:off x="3326" y="738"/>
                  <a:ext cx="10" cy="10"/>
                </a:xfrm>
                <a:custGeom>
                  <a:avLst/>
                  <a:gdLst>
                    <a:gd name="T0" fmla="*/ 0 w 2"/>
                    <a:gd name="T1" fmla="*/ 1 h 2"/>
                    <a:gd name="T2" fmla="*/ 1 w 2"/>
                    <a:gd name="T3" fmla="*/ 1 h 2"/>
                    <a:gd name="T4" fmla="*/ 0 w 2"/>
                    <a:gd name="T5" fmla="*/ 1 h 2"/>
                    <a:gd name="T6" fmla="*/ 1 w 2"/>
                    <a:gd name="T7" fmla="*/ 1 h 2"/>
                    <a:gd name="T8" fmla="*/ 1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1" y="1"/>
                        <a:pt x="1" y="1"/>
                      </a:cubicBezTo>
                      <a:cubicBezTo>
                        <a:pt x="0" y="1"/>
                        <a:pt x="0" y="1"/>
                        <a:pt x="0" y="1"/>
                      </a:cubicBezTo>
                      <a:cubicBezTo>
                        <a:pt x="0" y="1"/>
                        <a:pt x="1" y="2"/>
                        <a:pt x="1" y="1"/>
                      </a:cubicBezTo>
                      <a:cubicBezTo>
                        <a:pt x="1" y="1"/>
                        <a:pt x="1" y="1"/>
                        <a:pt x="1" y="1"/>
                      </a:cubicBezTo>
                      <a:cubicBezTo>
                        <a:pt x="1" y="0"/>
                        <a:pt x="2" y="0"/>
                        <a:pt x="2"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1" name="Freeform 771">
                  <a:extLst>
                    <a:ext uri="{FF2B5EF4-FFF2-40B4-BE49-F238E27FC236}">
                      <a16:creationId xmlns:a16="http://schemas.microsoft.com/office/drawing/2014/main" id="{E1BED102-466B-4B55-BF13-0F8BB5D7ED08}"/>
                    </a:ext>
                  </a:extLst>
                </p:cNvPr>
                <p:cNvSpPr>
                  <a:spLocks/>
                </p:cNvSpPr>
                <p:nvPr userDrawn="1"/>
              </p:nvSpPr>
              <p:spPr bwMode="auto">
                <a:xfrm>
                  <a:off x="3331" y="718"/>
                  <a:ext cx="5" cy="5"/>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0"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2" name="Freeform 772">
                  <a:extLst>
                    <a:ext uri="{FF2B5EF4-FFF2-40B4-BE49-F238E27FC236}">
                      <a16:creationId xmlns:a16="http://schemas.microsoft.com/office/drawing/2014/main" id="{CB40F4D9-82C4-40DC-B7E2-060685BD408B}"/>
                    </a:ext>
                  </a:extLst>
                </p:cNvPr>
                <p:cNvSpPr>
                  <a:spLocks/>
                </p:cNvSpPr>
                <p:nvPr userDrawn="1"/>
              </p:nvSpPr>
              <p:spPr bwMode="auto">
                <a:xfrm>
                  <a:off x="3351" y="69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3" name="Rectangle 773">
                  <a:extLst>
                    <a:ext uri="{FF2B5EF4-FFF2-40B4-BE49-F238E27FC236}">
                      <a16:creationId xmlns:a16="http://schemas.microsoft.com/office/drawing/2014/main" id="{41091A7C-18AD-4860-A6C6-1AF7CB17101B}"/>
                    </a:ext>
                  </a:extLst>
                </p:cNvPr>
                <p:cNvSpPr>
                  <a:spLocks noChangeArrowheads="1"/>
                </p:cNvSpPr>
                <p:nvPr userDrawn="1"/>
              </p:nvSpPr>
              <p:spPr bwMode="auto">
                <a:xfrm>
                  <a:off x="3351" y="68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4" name="Freeform 774">
                  <a:extLst>
                    <a:ext uri="{FF2B5EF4-FFF2-40B4-BE49-F238E27FC236}">
                      <a16:creationId xmlns:a16="http://schemas.microsoft.com/office/drawing/2014/main" id="{CCAE70A1-5D49-4F56-BF24-ADB5F0AFB56C}"/>
                    </a:ext>
                  </a:extLst>
                </p:cNvPr>
                <p:cNvSpPr>
                  <a:spLocks/>
                </p:cNvSpPr>
                <p:nvPr userDrawn="1"/>
              </p:nvSpPr>
              <p:spPr bwMode="auto">
                <a:xfrm>
                  <a:off x="3664"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5" name="Freeform 775">
                  <a:extLst>
                    <a:ext uri="{FF2B5EF4-FFF2-40B4-BE49-F238E27FC236}">
                      <a16:creationId xmlns:a16="http://schemas.microsoft.com/office/drawing/2014/main" id="{D5508D4B-2933-455D-8896-03FAA8108971}"/>
                    </a:ext>
                  </a:extLst>
                </p:cNvPr>
                <p:cNvSpPr>
                  <a:spLocks/>
                </p:cNvSpPr>
                <p:nvPr userDrawn="1"/>
              </p:nvSpPr>
              <p:spPr bwMode="auto">
                <a:xfrm>
                  <a:off x="3659" y="75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6" name="Freeform 776">
                  <a:extLst>
                    <a:ext uri="{FF2B5EF4-FFF2-40B4-BE49-F238E27FC236}">
                      <a16:creationId xmlns:a16="http://schemas.microsoft.com/office/drawing/2014/main" id="{747C2301-4602-4875-812F-E00226E97C5D}"/>
                    </a:ext>
                  </a:extLst>
                </p:cNvPr>
                <p:cNvSpPr>
                  <a:spLocks/>
                </p:cNvSpPr>
                <p:nvPr userDrawn="1"/>
              </p:nvSpPr>
              <p:spPr bwMode="auto">
                <a:xfrm>
                  <a:off x="3475" y="608"/>
                  <a:ext cx="5" cy="10"/>
                </a:xfrm>
                <a:custGeom>
                  <a:avLst/>
                  <a:gdLst>
                    <a:gd name="T0" fmla="*/ 0 w 1"/>
                    <a:gd name="T1" fmla="*/ 0 h 2"/>
                    <a:gd name="T2" fmla="*/ 1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7" name="Freeform 777">
                  <a:extLst>
                    <a:ext uri="{FF2B5EF4-FFF2-40B4-BE49-F238E27FC236}">
                      <a16:creationId xmlns:a16="http://schemas.microsoft.com/office/drawing/2014/main" id="{A61F6B40-7BBA-4D34-A053-6BA82D1449D3}"/>
                    </a:ext>
                  </a:extLst>
                </p:cNvPr>
                <p:cNvSpPr>
                  <a:spLocks/>
                </p:cNvSpPr>
                <p:nvPr userDrawn="1"/>
              </p:nvSpPr>
              <p:spPr bwMode="auto">
                <a:xfrm>
                  <a:off x="3590" y="6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8" name="Freeform 778">
                  <a:extLst>
                    <a:ext uri="{FF2B5EF4-FFF2-40B4-BE49-F238E27FC236}">
                      <a16:creationId xmlns:a16="http://schemas.microsoft.com/office/drawing/2014/main" id="{39006C23-0FB0-462E-BE40-D1CB8D2A06B9}"/>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9" name="Freeform 779">
                  <a:extLst>
                    <a:ext uri="{FF2B5EF4-FFF2-40B4-BE49-F238E27FC236}">
                      <a16:creationId xmlns:a16="http://schemas.microsoft.com/office/drawing/2014/main" id="{9AFB722D-C04E-4A9F-84EC-E4FDEC9E86D5}"/>
                    </a:ext>
                  </a:extLst>
                </p:cNvPr>
                <p:cNvSpPr>
                  <a:spLocks/>
                </p:cNvSpPr>
                <p:nvPr userDrawn="1"/>
              </p:nvSpPr>
              <p:spPr bwMode="auto">
                <a:xfrm>
                  <a:off x="3659" y="8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0" name="Freeform 780">
                  <a:extLst>
                    <a:ext uri="{FF2B5EF4-FFF2-40B4-BE49-F238E27FC236}">
                      <a16:creationId xmlns:a16="http://schemas.microsoft.com/office/drawing/2014/main" id="{4C2838A1-84F1-446A-8DDD-4674B707C58D}"/>
                    </a:ext>
                  </a:extLst>
                </p:cNvPr>
                <p:cNvSpPr>
                  <a:spLocks/>
                </p:cNvSpPr>
                <p:nvPr userDrawn="1"/>
              </p:nvSpPr>
              <p:spPr bwMode="auto">
                <a:xfrm>
                  <a:off x="3386" y="62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1" name="Freeform 781">
                  <a:extLst>
                    <a:ext uri="{FF2B5EF4-FFF2-40B4-BE49-F238E27FC236}">
                      <a16:creationId xmlns:a16="http://schemas.microsoft.com/office/drawing/2014/main" id="{2291C884-5FE9-4540-842B-186D468B539C}"/>
                    </a:ext>
                  </a:extLst>
                </p:cNvPr>
                <p:cNvSpPr>
                  <a:spLocks/>
                </p:cNvSpPr>
                <p:nvPr userDrawn="1"/>
              </p:nvSpPr>
              <p:spPr bwMode="auto">
                <a:xfrm>
                  <a:off x="3615" y="77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2" name="Freeform 782">
                  <a:extLst>
                    <a:ext uri="{FF2B5EF4-FFF2-40B4-BE49-F238E27FC236}">
                      <a16:creationId xmlns:a16="http://schemas.microsoft.com/office/drawing/2014/main" id="{ED86973D-EF07-4488-B024-48704B8FC957}"/>
                    </a:ext>
                  </a:extLst>
                </p:cNvPr>
                <p:cNvSpPr>
                  <a:spLocks/>
                </p:cNvSpPr>
                <p:nvPr userDrawn="1"/>
              </p:nvSpPr>
              <p:spPr bwMode="auto">
                <a:xfrm>
                  <a:off x="3391" y="623"/>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3" name="Freeform 783">
                  <a:extLst>
                    <a:ext uri="{FF2B5EF4-FFF2-40B4-BE49-F238E27FC236}">
                      <a16:creationId xmlns:a16="http://schemas.microsoft.com/office/drawing/2014/main" id="{0912CA9C-B0BC-429D-BFC7-4B24CD8D5C60}"/>
                    </a:ext>
                  </a:extLst>
                </p:cNvPr>
                <p:cNvSpPr>
                  <a:spLocks/>
                </p:cNvSpPr>
                <p:nvPr userDrawn="1"/>
              </p:nvSpPr>
              <p:spPr bwMode="auto">
                <a:xfrm>
                  <a:off x="3401"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4" name="Freeform 784">
                  <a:extLst>
                    <a:ext uri="{FF2B5EF4-FFF2-40B4-BE49-F238E27FC236}">
                      <a16:creationId xmlns:a16="http://schemas.microsoft.com/office/drawing/2014/main" id="{693E87EB-5DA1-439E-9580-0533CEF36ACE}"/>
                    </a:ext>
                  </a:extLst>
                </p:cNvPr>
                <p:cNvSpPr>
                  <a:spLocks/>
                </p:cNvSpPr>
                <p:nvPr userDrawn="1"/>
              </p:nvSpPr>
              <p:spPr bwMode="auto">
                <a:xfrm>
                  <a:off x="3381" y="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5" name="Rectangle 785">
                  <a:extLst>
                    <a:ext uri="{FF2B5EF4-FFF2-40B4-BE49-F238E27FC236}">
                      <a16:creationId xmlns:a16="http://schemas.microsoft.com/office/drawing/2014/main" id="{4C125555-8A7E-4BE2-BC6D-E42CF51B1463}"/>
                    </a:ext>
                  </a:extLst>
                </p:cNvPr>
                <p:cNvSpPr>
                  <a:spLocks noChangeArrowheads="1"/>
                </p:cNvSpPr>
                <p:nvPr userDrawn="1"/>
              </p:nvSpPr>
              <p:spPr bwMode="auto">
                <a:xfrm>
                  <a:off x="3366" y="6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6" name="Freeform 786">
                  <a:extLst>
                    <a:ext uri="{FF2B5EF4-FFF2-40B4-BE49-F238E27FC236}">
                      <a16:creationId xmlns:a16="http://schemas.microsoft.com/office/drawing/2014/main" id="{17622B28-FC52-4947-A452-0CAA7A9ED27F}"/>
                    </a:ext>
                  </a:extLst>
                </p:cNvPr>
                <p:cNvSpPr>
                  <a:spLocks/>
                </p:cNvSpPr>
                <p:nvPr userDrawn="1"/>
              </p:nvSpPr>
              <p:spPr bwMode="auto">
                <a:xfrm>
                  <a:off x="3346" y="65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7" name="Freeform 787">
                  <a:extLst>
                    <a:ext uri="{FF2B5EF4-FFF2-40B4-BE49-F238E27FC236}">
                      <a16:creationId xmlns:a16="http://schemas.microsoft.com/office/drawing/2014/main" id="{3378D9D1-E327-4747-9DC7-B0F3F6FD05F8}"/>
                    </a:ext>
                  </a:extLst>
                </p:cNvPr>
                <p:cNvSpPr>
                  <a:spLocks/>
                </p:cNvSpPr>
                <p:nvPr userDrawn="1"/>
              </p:nvSpPr>
              <p:spPr bwMode="auto">
                <a:xfrm>
                  <a:off x="3396"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8" name="Freeform 788">
                  <a:extLst>
                    <a:ext uri="{FF2B5EF4-FFF2-40B4-BE49-F238E27FC236}">
                      <a16:creationId xmlns:a16="http://schemas.microsoft.com/office/drawing/2014/main" id="{92426061-5B35-416A-83B6-3ECEEEED7C30}"/>
                    </a:ext>
                  </a:extLst>
                </p:cNvPr>
                <p:cNvSpPr>
                  <a:spLocks/>
                </p:cNvSpPr>
                <p:nvPr userDrawn="1"/>
              </p:nvSpPr>
              <p:spPr bwMode="auto">
                <a:xfrm>
                  <a:off x="3361" y="66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9" name="Freeform 789">
                  <a:extLst>
                    <a:ext uri="{FF2B5EF4-FFF2-40B4-BE49-F238E27FC236}">
                      <a16:creationId xmlns:a16="http://schemas.microsoft.com/office/drawing/2014/main" id="{FABA7B12-5061-4182-8EF4-FA335A657530}"/>
                    </a:ext>
                  </a:extLst>
                </p:cNvPr>
                <p:cNvSpPr>
                  <a:spLocks/>
                </p:cNvSpPr>
                <p:nvPr userDrawn="1"/>
              </p:nvSpPr>
              <p:spPr bwMode="auto">
                <a:xfrm>
                  <a:off x="3361" y="66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0" name="Freeform 790">
                  <a:extLst>
                    <a:ext uri="{FF2B5EF4-FFF2-40B4-BE49-F238E27FC236}">
                      <a16:creationId xmlns:a16="http://schemas.microsoft.com/office/drawing/2014/main" id="{D9562AA9-A67C-44ED-983E-B6B8980FA21A}"/>
                    </a:ext>
                  </a:extLst>
                </p:cNvPr>
                <p:cNvSpPr>
                  <a:spLocks/>
                </p:cNvSpPr>
                <p:nvPr userDrawn="1"/>
              </p:nvSpPr>
              <p:spPr bwMode="auto">
                <a:xfrm>
                  <a:off x="3366" y="6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1" name="Freeform 791">
                  <a:extLst>
                    <a:ext uri="{FF2B5EF4-FFF2-40B4-BE49-F238E27FC236}">
                      <a16:creationId xmlns:a16="http://schemas.microsoft.com/office/drawing/2014/main" id="{44DC7B82-DCCE-466B-90D9-C92795CC2F25}"/>
                    </a:ext>
                  </a:extLst>
                </p:cNvPr>
                <p:cNvSpPr>
                  <a:spLocks/>
                </p:cNvSpPr>
                <p:nvPr userDrawn="1"/>
              </p:nvSpPr>
              <p:spPr bwMode="auto">
                <a:xfrm>
                  <a:off x="3555" y="94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2" name="Rectangle 792">
                  <a:extLst>
                    <a:ext uri="{FF2B5EF4-FFF2-40B4-BE49-F238E27FC236}">
                      <a16:creationId xmlns:a16="http://schemas.microsoft.com/office/drawing/2014/main" id="{B16EC467-24D1-4D40-9567-3FC0DD47C1BE}"/>
                    </a:ext>
                  </a:extLst>
                </p:cNvPr>
                <p:cNvSpPr>
                  <a:spLocks noChangeArrowheads="1"/>
                </p:cNvSpPr>
                <p:nvPr userDrawn="1"/>
              </p:nvSpPr>
              <p:spPr bwMode="auto">
                <a:xfrm>
                  <a:off x="3535" y="5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3" name="Freeform 793">
                  <a:extLst>
                    <a:ext uri="{FF2B5EF4-FFF2-40B4-BE49-F238E27FC236}">
                      <a16:creationId xmlns:a16="http://schemas.microsoft.com/office/drawing/2014/main" id="{8C520066-14A4-490C-93BF-5E159D4B44CC}"/>
                    </a:ext>
                  </a:extLst>
                </p:cNvPr>
                <p:cNvSpPr>
                  <a:spLocks/>
                </p:cNvSpPr>
                <p:nvPr userDrawn="1"/>
              </p:nvSpPr>
              <p:spPr bwMode="auto">
                <a:xfrm>
                  <a:off x="3530" y="583"/>
                  <a:ext cx="15" cy="15"/>
                </a:xfrm>
                <a:custGeom>
                  <a:avLst/>
                  <a:gdLst>
                    <a:gd name="T0" fmla="*/ 3 w 3"/>
                    <a:gd name="T1" fmla="*/ 0 h 3"/>
                    <a:gd name="T2" fmla="*/ 1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1" y="1"/>
                        <a:pt x="1" y="1"/>
                        <a:pt x="1" y="0"/>
                      </a:cubicBezTo>
                      <a:cubicBezTo>
                        <a:pt x="0" y="3"/>
                        <a:pt x="0" y="3"/>
                        <a:pt x="0" y="3"/>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4" name="Freeform 794">
                  <a:extLst>
                    <a:ext uri="{FF2B5EF4-FFF2-40B4-BE49-F238E27FC236}">
                      <a16:creationId xmlns:a16="http://schemas.microsoft.com/office/drawing/2014/main" id="{87F9AB9B-BB6E-4DE9-B066-0C8405FEBAA8}"/>
                    </a:ext>
                  </a:extLst>
                </p:cNvPr>
                <p:cNvSpPr>
                  <a:spLocks noEditPoints="1"/>
                </p:cNvSpPr>
                <p:nvPr userDrawn="1"/>
              </p:nvSpPr>
              <p:spPr bwMode="auto">
                <a:xfrm>
                  <a:off x="3336" y="553"/>
                  <a:ext cx="343" cy="414"/>
                </a:xfrm>
                <a:custGeom>
                  <a:avLst/>
                  <a:gdLst>
                    <a:gd name="T0" fmla="*/ 67 w 69"/>
                    <a:gd name="T1" fmla="*/ 48 h 83"/>
                    <a:gd name="T2" fmla="*/ 65 w 69"/>
                    <a:gd name="T3" fmla="*/ 41 h 83"/>
                    <a:gd name="T4" fmla="*/ 66 w 69"/>
                    <a:gd name="T5" fmla="*/ 38 h 83"/>
                    <a:gd name="T6" fmla="*/ 63 w 69"/>
                    <a:gd name="T7" fmla="*/ 33 h 83"/>
                    <a:gd name="T8" fmla="*/ 60 w 69"/>
                    <a:gd name="T9" fmla="*/ 27 h 83"/>
                    <a:gd name="T10" fmla="*/ 52 w 69"/>
                    <a:gd name="T11" fmla="*/ 22 h 83"/>
                    <a:gd name="T12" fmla="*/ 52 w 69"/>
                    <a:gd name="T13" fmla="*/ 22 h 83"/>
                    <a:gd name="T14" fmla="*/ 54 w 69"/>
                    <a:gd name="T15" fmla="*/ 19 h 83"/>
                    <a:gd name="T16" fmla="*/ 50 w 69"/>
                    <a:gd name="T17" fmla="*/ 15 h 83"/>
                    <a:gd name="T18" fmla="*/ 46 w 69"/>
                    <a:gd name="T19" fmla="*/ 11 h 83"/>
                    <a:gd name="T20" fmla="*/ 40 w 69"/>
                    <a:gd name="T21" fmla="*/ 6 h 83"/>
                    <a:gd name="T22" fmla="*/ 35 w 69"/>
                    <a:gd name="T23" fmla="*/ 5 h 83"/>
                    <a:gd name="T24" fmla="*/ 29 w 69"/>
                    <a:gd name="T25" fmla="*/ 3 h 83"/>
                    <a:gd name="T26" fmla="*/ 28 w 69"/>
                    <a:gd name="T27" fmla="*/ 0 h 83"/>
                    <a:gd name="T28" fmla="*/ 23 w 69"/>
                    <a:gd name="T29" fmla="*/ 4 h 83"/>
                    <a:gd name="T30" fmla="*/ 20 w 69"/>
                    <a:gd name="T31" fmla="*/ 9 h 83"/>
                    <a:gd name="T32" fmla="*/ 13 w 69"/>
                    <a:gd name="T33" fmla="*/ 5 h 83"/>
                    <a:gd name="T34" fmla="*/ 6 w 69"/>
                    <a:gd name="T35" fmla="*/ 8 h 83"/>
                    <a:gd name="T36" fmla="*/ 3 w 69"/>
                    <a:gd name="T37" fmla="*/ 16 h 83"/>
                    <a:gd name="T38" fmla="*/ 1 w 69"/>
                    <a:gd name="T39" fmla="*/ 19 h 83"/>
                    <a:gd name="T40" fmla="*/ 2 w 69"/>
                    <a:gd name="T41" fmla="*/ 23 h 83"/>
                    <a:gd name="T42" fmla="*/ 5 w 69"/>
                    <a:gd name="T43" fmla="*/ 22 h 83"/>
                    <a:gd name="T44" fmla="*/ 5 w 69"/>
                    <a:gd name="T45" fmla="*/ 20 h 83"/>
                    <a:gd name="T46" fmla="*/ 9 w 69"/>
                    <a:gd name="T47" fmla="*/ 16 h 83"/>
                    <a:gd name="T48" fmla="*/ 19 w 69"/>
                    <a:gd name="T49" fmla="*/ 12 h 83"/>
                    <a:gd name="T50" fmla="*/ 25 w 69"/>
                    <a:gd name="T51" fmla="*/ 10 h 83"/>
                    <a:gd name="T52" fmla="*/ 28 w 69"/>
                    <a:gd name="T53" fmla="*/ 11 h 83"/>
                    <a:gd name="T54" fmla="*/ 31 w 69"/>
                    <a:gd name="T55" fmla="*/ 12 h 83"/>
                    <a:gd name="T56" fmla="*/ 36 w 69"/>
                    <a:gd name="T57" fmla="*/ 13 h 83"/>
                    <a:gd name="T58" fmla="*/ 46 w 69"/>
                    <a:gd name="T59" fmla="*/ 20 h 83"/>
                    <a:gd name="T60" fmla="*/ 50 w 69"/>
                    <a:gd name="T61" fmla="*/ 23 h 83"/>
                    <a:gd name="T62" fmla="*/ 53 w 69"/>
                    <a:gd name="T63" fmla="*/ 28 h 83"/>
                    <a:gd name="T64" fmla="*/ 57 w 69"/>
                    <a:gd name="T65" fmla="*/ 34 h 83"/>
                    <a:gd name="T66" fmla="*/ 57 w 69"/>
                    <a:gd name="T67" fmla="*/ 41 h 83"/>
                    <a:gd name="T68" fmla="*/ 57 w 69"/>
                    <a:gd name="T69" fmla="*/ 52 h 83"/>
                    <a:gd name="T70" fmla="*/ 57 w 69"/>
                    <a:gd name="T71" fmla="*/ 58 h 83"/>
                    <a:gd name="T72" fmla="*/ 55 w 69"/>
                    <a:gd name="T73" fmla="*/ 69 h 83"/>
                    <a:gd name="T74" fmla="*/ 42 w 69"/>
                    <a:gd name="T75" fmla="*/ 74 h 83"/>
                    <a:gd name="T76" fmla="*/ 40 w 69"/>
                    <a:gd name="T77" fmla="*/ 74 h 83"/>
                    <a:gd name="T78" fmla="*/ 32 w 69"/>
                    <a:gd name="T79" fmla="*/ 75 h 83"/>
                    <a:gd name="T80" fmla="*/ 20 w 69"/>
                    <a:gd name="T81" fmla="*/ 69 h 83"/>
                    <a:gd name="T82" fmla="*/ 10 w 69"/>
                    <a:gd name="T83" fmla="*/ 58 h 83"/>
                    <a:gd name="T84" fmla="*/ 2 w 69"/>
                    <a:gd name="T85" fmla="*/ 60 h 83"/>
                    <a:gd name="T86" fmla="*/ 9 w 69"/>
                    <a:gd name="T87" fmla="*/ 70 h 83"/>
                    <a:gd name="T88" fmla="*/ 14 w 69"/>
                    <a:gd name="T89" fmla="*/ 74 h 83"/>
                    <a:gd name="T90" fmla="*/ 23 w 69"/>
                    <a:gd name="T91" fmla="*/ 79 h 83"/>
                    <a:gd name="T92" fmla="*/ 31 w 69"/>
                    <a:gd name="T93" fmla="*/ 80 h 83"/>
                    <a:gd name="T94" fmla="*/ 40 w 69"/>
                    <a:gd name="T95" fmla="*/ 82 h 83"/>
                    <a:gd name="T96" fmla="*/ 44 w 69"/>
                    <a:gd name="T97" fmla="*/ 79 h 83"/>
                    <a:gd name="T98" fmla="*/ 48 w 69"/>
                    <a:gd name="T99" fmla="*/ 79 h 83"/>
                    <a:gd name="T100" fmla="*/ 54 w 69"/>
                    <a:gd name="T101" fmla="*/ 77 h 83"/>
                    <a:gd name="T102" fmla="*/ 57 w 69"/>
                    <a:gd name="T103" fmla="*/ 72 h 83"/>
                    <a:gd name="T104" fmla="*/ 60 w 69"/>
                    <a:gd name="T105" fmla="*/ 71 h 83"/>
                    <a:gd name="T106" fmla="*/ 63 w 69"/>
                    <a:gd name="T107" fmla="*/ 68 h 83"/>
                    <a:gd name="T108" fmla="*/ 67 w 69"/>
                    <a:gd name="T109" fmla="*/ 56 h 83"/>
                    <a:gd name="T110" fmla="*/ 65 w 69"/>
                    <a:gd name="T111" fmla="*/ 38 h 83"/>
                    <a:gd name="T112" fmla="*/ 7 w 69"/>
                    <a:gd name="T113" fmla="*/ 19 h 83"/>
                    <a:gd name="T114" fmla="*/ 39 w 69"/>
                    <a:gd name="T11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 h="83">
                      <a:moveTo>
                        <a:pt x="66" y="52"/>
                      </a:moveTo>
                      <a:cubicBezTo>
                        <a:pt x="67" y="51"/>
                        <a:pt x="67" y="51"/>
                        <a:pt x="67" y="51"/>
                      </a:cubicBezTo>
                      <a:cubicBezTo>
                        <a:pt x="68" y="52"/>
                        <a:pt x="68" y="53"/>
                        <a:pt x="69" y="52"/>
                      </a:cubicBezTo>
                      <a:cubicBezTo>
                        <a:pt x="66" y="52"/>
                        <a:pt x="69" y="48"/>
                        <a:pt x="66" y="48"/>
                      </a:cubicBezTo>
                      <a:cubicBezTo>
                        <a:pt x="66" y="47"/>
                        <a:pt x="66" y="47"/>
                        <a:pt x="66" y="47"/>
                      </a:cubicBezTo>
                      <a:cubicBezTo>
                        <a:pt x="66" y="47"/>
                        <a:pt x="67" y="47"/>
                        <a:pt x="67" y="48"/>
                      </a:cubicBezTo>
                      <a:cubicBezTo>
                        <a:pt x="68" y="46"/>
                        <a:pt x="65" y="47"/>
                        <a:pt x="65" y="45"/>
                      </a:cubicBezTo>
                      <a:cubicBezTo>
                        <a:pt x="65" y="44"/>
                        <a:pt x="65" y="44"/>
                        <a:pt x="66" y="44"/>
                      </a:cubicBezTo>
                      <a:cubicBezTo>
                        <a:pt x="65" y="43"/>
                        <a:pt x="65" y="43"/>
                        <a:pt x="65" y="43"/>
                      </a:cubicBezTo>
                      <a:cubicBezTo>
                        <a:pt x="65" y="43"/>
                        <a:pt x="65" y="43"/>
                        <a:pt x="65" y="43"/>
                      </a:cubicBezTo>
                      <a:cubicBezTo>
                        <a:pt x="65" y="41"/>
                        <a:pt x="65" y="41"/>
                        <a:pt x="65" y="41"/>
                      </a:cubicBezTo>
                      <a:cubicBezTo>
                        <a:pt x="65" y="41"/>
                        <a:pt x="65" y="41"/>
                        <a:pt x="65" y="41"/>
                      </a:cubicBezTo>
                      <a:cubicBezTo>
                        <a:pt x="65" y="41"/>
                        <a:pt x="64" y="41"/>
                        <a:pt x="63" y="40"/>
                      </a:cubicBezTo>
                      <a:cubicBezTo>
                        <a:pt x="64" y="40"/>
                        <a:pt x="64" y="41"/>
                        <a:pt x="64" y="40"/>
                      </a:cubicBezTo>
                      <a:cubicBezTo>
                        <a:pt x="63" y="40"/>
                        <a:pt x="63" y="40"/>
                        <a:pt x="63" y="40"/>
                      </a:cubicBezTo>
                      <a:cubicBezTo>
                        <a:pt x="64" y="39"/>
                        <a:pt x="65" y="40"/>
                        <a:pt x="65" y="40"/>
                      </a:cubicBezTo>
                      <a:cubicBezTo>
                        <a:pt x="67" y="39"/>
                        <a:pt x="64" y="40"/>
                        <a:pt x="65" y="37"/>
                      </a:cubicBezTo>
                      <a:cubicBezTo>
                        <a:pt x="66" y="38"/>
                        <a:pt x="66" y="38"/>
                        <a:pt x="66" y="38"/>
                      </a:cubicBezTo>
                      <a:cubicBezTo>
                        <a:pt x="67" y="37"/>
                        <a:pt x="66" y="37"/>
                        <a:pt x="67" y="35"/>
                      </a:cubicBezTo>
                      <a:cubicBezTo>
                        <a:pt x="66" y="36"/>
                        <a:pt x="65" y="38"/>
                        <a:pt x="64" y="37"/>
                      </a:cubicBezTo>
                      <a:cubicBezTo>
                        <a:pt x="64" y="37"/>
                        <a:pt x="64" y="36"/>
                        <a:pt x="63" y="36"/>
                      </a:cubicBezTo>
                      <a:cubicBezTo>
                        <a:pt x="64" y="36"/>
                        <a:pt x="64" y="35"/>
                        <a:pt x="64" y="34"/>
                      </a:cubicBezTo>
                      <a:cubicBezTo>
                        <a:pt x="65" y="34"/>
                        <a:pt x="65" y="34"/>
                        <a:pt x="65" y="34"/>
                      </a:cubicBezTo>
                      <a:cubicBezTo>
                        <a:pt x="64" y="33"/>
                        <a:pt x="64" y="34"/>
                        <a:pt x="63" y="33"/>
                      </a:cubicBezTo>
                      <a:cubicBezTo>
                        <a:pt x="63" y="32"/>
                        <a:pt x="64" y="32"/>
                        <a:pt x="64" y="31"/>
                      </a:cubicBezTo>
                      <a:cubicBezTo>
                        <a:pt x="64" y="30"/>
                        <a:pt x="63" y="33"/>
                        <a:pt x="62" y="31"/>
                      </a:cubicBezTo>
                      <a:cubicBezTo>
                        <a:pt x="62" y="30"/>
                        <a:pt x="62" y="29"/>
                        <a:pt x="60" y="29"/>
                      </a:cubicBezTo>
                      <a:cubicBezTo>
                        <a:pt x="60" y="28"/>
                        <a:pt x="61" y="28"/>
                        <a:pt x="61" y="28"/>
                      </a:cubicBezTo>
                      <a:cubicBezTo>
                        <a:pt x="60" y="28"/>
                        <a:pt x="60" y="28"/>
                        <a:pt x="60" y="28"/>
                      </a:cubicBezTo>
                      <a:cubicBezTo>
                        <a:pt x="60" y="27"/>
                        <a:pt x="60" y="27"/>
                        <a:pt x="60" y="27"/>
                      </a:cubicBezTo>
                      <a:cubicBezTo>
                        <a:pt x="60" y="27"/>
                        <a:pt x="59" y="28"/>
                        <a:pt x="59" y="27"/>
                      </a:cubicBezTo>
                      <a:cubicBezTo>
                        <a:pt x="57" y="28"/>
                        <a:pt x="59" y="24"/>
                        <a:pt x="57" y="24"/>
                      </a:cubicBezTo>
                      <a:cubicBezTo>
                        <a:pt x="58" y="24"/>
                        <a:pt x="58" y="24"/>
                        <a:pt x="59" y="24"/>
                      </a:cubicBezTo>
                      <a:cubicBezTo>
                        <a:pt x="57" y="23"/>
                        <a:pt x="57" y="23"/>
                        <a:pt x="55" y="22"/>
                      </a:cubicBezTo>
                      <a:cubicBezTo>
                        <a:pt x="55" y="21"/>
                        <a:pt x="55" y="21"/>
                        <a:pt x="55" y="21"/>
                      </a:cubicBezTo>
                      <a:cubicBezTo>
                        <a:pt x="55" y="22"/>
                        <a:pt x="53" y="22"/>
                        <a:pt x="52" y="22"/>
                      </a:cubicBezTo>
                      <a:cubicBezTo>
                        <a:pt x="52" y="22"/>
                        <a:pt x="52" y="23"/>
                        <a:pt x="52" y="23"/>
                      </a:cubicBezTo>
                      <a:cubicBezTo>
                        <a:pt x="50" y="22"/>
                        <a:pt x="50" y="22"/>
                        <a:pt x="50" y="22"/>
                      </a:cubicBezTo>
                      <a:cubicBezTo>
                        <a:pt x="50" y="22"/>
                        <a:pt x="51" y="22"/>
                        <a:pt x="51" y="22"/>
                      </a:cubicBezTo>
                      <a:cubicBezTo>
                        <a:pt x="51" y="22"/>
                        <a:pt x="51" y="22"/>
                        <a:pt x="51" y="22"/>
                      </a:cubicBezTo>
                      <a:cubicBezTo>
                        <a:pt x="51" y="21"/>
                        <a:pt x="52" y="21"/>
                        <a:pt x="53" y="21"/>
                      </a:cubicBezTo>
                      <a:cubicBezTo>
                        <a:pt x="53" y="21"/>
                        <a:pt x="52" y="21"/>
                        <a:pt x="52" y="22"/>
                      </a:cubicBezTo>
                      <a:cubicBezTo>
                        <a:pt x="53" y="21"/>
                        <a:pt x="54" y="21"/>
                        <a:pt x="55" y="21"/>
                      </a:cubicBezTo>
                      <a:cubicBezTo>
                        <a:pt x="54" y="21"/>
                        <a:pt x="54" y="21"/>
                        <a:pt x="54" y="20"/>
                      </a:cubicBezTo>
                      <a:cubicBezTo>
                        <a:pt x="54" y="20"/>
                        <a:pt x="54" y="20"/>
                        <a:pt x="54" y="20"/>
                      </a:cubicBezTo>
                      <a:cubicBezTo>
                        <a:pt x="55" y="20"/>
                        <a:pt x="54" y="20"/>
                        <a:pt x="54" y="20"/>
                      </a:cubicBezTo>
                      <a:cubicBezTo>
                        <a:pt x="55" y="19"/>
                        <a:pt x="55" y="19"/>
                        <a:pt x="55" y="19"/>
                      </a:cubicBezTo>
                      <a:cubicBezTo>
                        <a:pt x="54" y="19"/>
                        <a:pt x="54" y="19"/>
                        <a:pt x="54" y="19"/>
                      </a:cubicBezTo>
                      <a:cubicBezTo>
                        <a:pt x="54" y="17"/>
                        <a:pt x="54" y="17"/>
                        <a:pt x="54" y="17"/>
                      </a:cubicBezTo>
                      <a:cubicBezTo>
                        <a:pt x="52" y="17"/>
                        <a:pt x="49" y="17"/>
                        <a:pt x="47" y="16"/>
                      </a:cubicBezTo>
                      <a:cubicBezTo>
                        <a:pt x="49" y="16"/>
                        <a:pt x="49" y="15"/>
                        <a:pt x="50" y="14"/>
                      </a:cubicBezTo>
                      <a:cubicBezTo>
                        <a:pt x="49" y="16"/>
                        <a:pt x="51" y="15"/>
                        <a:pt x="52" y="16"/>
                      </a:cubicBezTo>
                      <a:cubicBezTo>
                        <a:pt x="52" y="16"/>
                        <a:pt x="52" y="15"/>
                        <a:pt x="52" y="15"/>
                      </a:cubicBezTo>
                      <a:cubicBezTo>
                        <a:pt x="50" y="15"/>
                        <a:pt x="50" y="15"/>
                        <a:pt x="50" y="15"/>
                      </a:cubicBezTo>
                      <a:cubicBezTo>
                        <a:pt x="51" y="14"/>
                        <a:pt x="50" y="14"/>
                        <a:pt x="50" y="13"/>
                      </a:cubicBezTo>
                      <a:cubicBezTo>
                        <a:pt x="49" y="15"/>
                        <a:pt x="48" y="13"/>
                        <a:pt x="47" y="13"/>
                      </a:cubicBezTo>
                      <a:cubicBezTo>
                        <a:pt x="47" y="13"/>
                        <a:pt x="48" y="12"/>
                        <a:pt x="49" y="13"/>
                      </a:cubicBezTo>
                      <a:cubicBezTo>
                        <a:pt x="49" y="11"/>
                        <a:pt x="46" y="14"/>
                        <a:pt x="46" y="12"/>
                      </a:cubicBezTo>
                      <a:cubicBezTo>
                        <a:pt x="46" y="12"/>
                        <a:pt x="46" y="12"/>
                        <a:pt x="47" y="12"/>
                      </a:cubicBezTo>
                      <a:cubicBezTo>
                        <a:pt x="46" y="12"/>
                        <a:pt x="45" y="11"/>
                        <a:pt x="46" y="11"/>
                      </a:cubicBezTo>
                      <a:cubicBezTo>
                        <a:pt x="46" y="11"/>
                        <a:pt x="46" y="11"/>
                        <a:pt x="46" y="11"/>
                      </a:cubicBezTo>
                      <a:cubicBezTo>
                        <a:pt x="45" y="10"/>
                        <a:pt x="42" y="8"/>
                        <a:pt x="40" y="9"/>
                      </a:cubicBezTo>
                      <a:cubicBezTo>
                        <a:pt x="41" y="9"/>
                        <a:pt x="42" y="8"/>
                        <a:pt x="42" y="7"/>
                      </a:cubicBezTo>
                      <a:cubicBezTo>
                        <a:pt x="42" y="7"/>
                        <a:pt x="41" y="8"/>
                        <a:pt x="39" y="9"/>
                      </a:cubicBezTo>
                      <a:cubicBezTo>
                        <a:pt x="38" y="10"/>
                        <a:pt x="37" y="11"/>
                        <a:pt x="37" y="11"/>
                      </a:cubicBezTo>
                      <a:cubicBezTo>
                        <a:pt x="38" y="10"/>
                        <a:pt x="38" y="6"/>
                        <a:pt x="40" y="6"/>
                      </a:cubicBezTo>
                      <a:cubicBezTo>
                        <a:pt x="40" y="6"/>
                        <a:pt x="39" y="5"/>
                        <a:pt x="38" y="5"/>
                      </a:cubicBezTo>
                      <a:cubicBezTo>
                        <a:pt x="38" y="6"/>
                        <a:pt x="38" y="8"/>
                        <a:pt x="38" y="8"/>
                      </a:cubicBezTo>
                      <a:cubicBezTo>
                        <a:pt x="37" y="6"/>
                        <a:pt x="37" y="6"/>
                        <a:pt x="37" y="5"/>
                      </a:cubicBezTo>
                      <a:cubicBezTo>
                        <a:pt x="37" y="5"/>
                        <a:pt x="36" y="7"/>
                        <a:pt x="35" y="7"/>
                      </a:cubicBezTo>
                      <a:cubicBezTo>
                        <a:pt x="35" y="6"/>
                        <a:pt x="36" y="5"/>
                        <a:pt x="36" y="4"/>
                      </a:cubicBezTo>
                      <a:cubicBezTo>
                        <a:pt x="36" y="4"/>
                        <a:pt x="36" y="5"/>
                        <a:pt x="35" y="5"/>
                      </a:cubicBezTo>
                      <a:cubicBezTo>
                        <a:pt x="35" y="6"/>
                        <a:pt x="34" y="6"/>
                        <a:pt x="34" y="6"/>
                      </a:cubicBezTo>
                      <a:cubicBezTo>
                        <a:pt x="34" y="6"/>
                        <a:pt x="35" y="4"/>
                        <a:pt x="35" y="4"/>
                      </a:cubicBezTo>
                      <a:cubicBezTo>
                        <a:pt x="35" y="4"/>
                        <a:pt x="33" y="3"/>
                        <a:pt x="33" y="3"/>
                      </a:cubicBezTo>
                      <a:cubicBezTo>
                        <a:pt x="33" y="4"/>
                        <a:pt x="33" y="4"/>
                        <a:pt x="33" y="4"/>
                      </a:cubicBezTo>
                      <a:cubicBezTo>
                        <a:pt x="31" y="3"/>
                        <a:pt x="31" y="6"/>
                        <a:pt x="29" y="6"/>
                      </a:cubicBezTo>
                      <a:cubicBezTo>
                        <a:pt x="29" y="5"/>
                        <a:pt x="30" y="3"/>
                        <a:pt x="29" y="3"/>
                      </a:cubicBezTo>
                      <a:cubicBezTo>
                        <a:pt x="29" y="4"/>
                        <a:pt x="26" y="8"/>
                        <a:pt x="25" y="9"/>
                      </a:cubicBezTo>
                      <a:cubicBezTo>
                        <a:pt x="25" y="8"/>
                        <a:pt x="25" y="8"/>
                        <a:pt x="25" y="8"/>
                      </a:cubicBezTo>
                      <a:cubicBezTo>
                        <a:pt x="24" y="9"/>
                        <a:pt x="24" y="9"/>
                        <a:pt x="24" y="9"/>
                      </a:cubicBezTo>
                      <a:cubicBezTo>
                        <a:pt x="24" y="7"/>
                        <a:pt x="27" y="3"/>
                        <a:pt x="28" y="2"/>
                      </a:cubicBezTo>
                      <a:cubicBezTo>
                        <a:pt x="28" y="2"/>
                        <a:pt x="28" y="1"/>
                        <a:pt x="27" y="1"/>
                      </a:cubicBezTo>
                      <a:cubicBezTo>
                        <a:pt x="27" y="1"/>
                        <a:pt x="28" y="0"/>
                        <a:pt x="28" y="0"/>
                      </a:cubicBezTo>
                      <a:cubicBezTo>
                        <a:pt x="28" y="0"/>
                        <a:pt x="28" y="0"/>
                        <a:pt x="27" y="0"/>
                      </a:cubicBezTo>
                      <a:cubicBezTo>
                        <a:pt x="26" y="0"/>
                        <a:pt x="26" y="0"/>
                        <a:pt x="26" y="0"/>
                      </a:cubicBezTo>
                      <a:cubicBezTo>
                        <a:pt x="26" y="1"/>
                        <a:pt x="24" y="1"/>
                        <a:pt x="24" y="2"/>
                      </a:cubicBezTo>
                      <a:cubicBezTo>
                        <a:pt x="24" y="2"/>
                        <a:pt x="24" y="2"/>
                        <a:pt x="25" y="2"/>
                      </a:cubicBezTo>
                      <a:cubicBezTo>
                        <a:pt x="26" y="1"/>
                        <a:pt x="27" y="1"/>
                        <a:pt x="27" y="1"/>
                      </a:cubicBezTo>
                      <a:cubicBezTo>
                        <a:pt x="26" y="2"/>
                        <a:pt x="25" y="5"/>
                        <a:pt x="23" y="4"/>
                      </a:cubicBezTo>
                      <a:cubicBezTo>
                        <a:pt x="23" y="4"/>
                        <a:pt x="23" y="2"/>
                        <a:pt x="23" y="1"/>
                      </a:cubicBezTo>
                      <a:cubicBezTo>
                        <a:pt x="23" y="2"/>
                        <a:pt x="22" y="2"/>
                        <a:pt x="22" y="2"/>
                      </a:cubicBezTo>
                      <a:cubicBezTo>
                        <a:pt x="22" y="1"/>
                        <a:pt x="22" y="1"/>
                        <a:pt x="22" y="1"/>
                      </a:cubicBezTo>
                      <a:cubicBezTo>
                        <a:pt x="21" y="1"/>
                        <a:pt x="21" y="3"/>
                        <a:pt x="19" y="2"/>
                      </a:cubicBezTo>
                      <a:cubicBezTo>
                        <a:pt x="19" y="2"/>
                        <a:pt x="18" y="1"/>
                        <a:pt x="18" y="1"/>
                      </a:cubicBezTo>
                      <a:cubicBezTo>
                        <a:pt x="19" y="3"/>
                        <a:pt x="20" y="7"/>
                        <a:pt x="20" y="9"/>
                      </a:cubicBezTo>
                      <a:cubicBezTo>
                        <a:pt x="19" y="9"/>
                        <a:pt x="18" y="7"/>
                        <a:pt x="17" y="7"/>
                      </a:cubicBezTo>
                      <a:cubicBezTo>
                        <a:pt x="16" y="6"/>
                        <a:pt x="17" y="4"/>
                        <a:pt x="16" y="3"/>
                      </a:cubicBezTo>
                      <a:cubicBezTo>
                        <a:pt x="16" y="3"/>
                        <a:pt x="16" y="4"/>
                        <a:pt x="16" y="4"/>
                      </a:cubicBezTo>
                      <a:cubicBezTo>
                        <a:pt x="16" y="4"/>
                        <a:pt x="16" y="3"/>
                        <a:pt x="15" y="3"/>
                      </a:cubicBezTo>
                      <a:cubicBezTo>
                        <a:pt x="15" y="5"/>
                        <a:pt x="13" y="4"/>
                        <a:pt x="15" y="5"/>
                      </a:cubicBezTo>
                      <a:cubicBezTo>
                        <a:pt x="14" y="5"/>
                        <a:pt x="14" y="5"/>
                        <a:pt x="13" y="5"/>
                      </a:cubicBezTo>
                      <a:cubicBezTo>
                        <a:pt x="14" y="6"/>
                        <a:pt x="13" y="8"/>
                        <a:pt x="13" y="9"/>
                      </a:cubicBezTo>
                      <a:cubicBezTo>
                        <a:pt x="13" y="8"/>
                        <a:pt x="12" y="8"/>
                        <a:pt x="12" y="8"/>
                      </a:cubicBezTo>
                      <a:cubicBezTo>
                        <a:pt x="11" y="8"/>
                        <a:pt x="10" y="9"/>
                        <a:pt x="8" y="9"/>
                      </a:cubicBezTo>
                      <a:cubicBezTo>
                        <a:pt x="8" y="9"/>
                        <a:pt x="7" y="9"/>
                        <a:pt x="7" y="9"/>
                      </a:cubicBezTo>
                      <a:cubicBezTo>
                        <a:pt x="7" y="9"/>
                        <a:pt x="7" y="10"/>
                        <a:pt x="7" y="10"/>
                      </a:cubicBezTo>
                      <a:cubicBezTo>
                        <a:pt x="5" y="10"/>
                        <a:pt x="8" y="9"/>
                        <a:pt x="6" y="8"/>
                      </a:cubicBezTo>
                      <a:cubicBezTo>
                        <a:pt x="6" y="9"/>
                        <a:pt x="6" y="10"/>
                        <a:pt x="5" y="11"/>
                      </a:cubicBezTo>
                      <a:cubicBezTo>
                        <a:pt x="6" y="12"/>
                        <a:pt x="7" y="10"/>
                        <a:pt x="7" y="9"/>
                      </a:cubicBezTo>
                      <a:cubicBezTo>
                        <a:pt x="8" y="11"/>
                        <a:pt x="8" y="13"/>
                        <a:pt x="8" y="14"/>
                      </a:cubicBezTo>
                      <a:cubicBezTo>
                        <a:pt x="7" y="15"/>
                        <a:pt x="7" y="14"/>
                        <a:pt x="7" y="14"/>
                      </a:cubicBezTo>
                      <a:cubicBezTo>
                        <a:pt x="5" y="16"/>
                        <a:pt x="8" y="17"/>
                        <a:pt x="6" y="18"/>
                      </a:cubicBezTo>
                      <a:cubicBezTo>
                        <a:pt x="4" y="18"/>
                        <a:pt x="4" y="17"/>
                        <a:pt x="3" y="16"/>
                      </a:cubicBezTo>
                      <a:cubicBezTo>
                        <a:pt x="4" y="15"/>
                        <a:pt x="5" y="16"/>
                        <a:pt x="5" y="15"/>
                      </a:cubicBezTo>
                      <a:cubicBezTo>
                        <a:pt x="4" y="15"/>
                        <a:pt x="4" y="15"/>
                        <a:pt x="4" y="15"/>
                      </a:cubicBezTo>
                      <a:cubicBezTo>
                        <a:pt x="4" y="15"/>
                        <a:pt x="4" y="14"/>
                        <a:pt x="5" y="14"/>
                      </a:cubicBezTo>
                      <a:cubicBezTo>
                        <a:pt x="4" y="14"/>
                        <a:pt x="2" y="17"/>
                        <a:pt x="1" y="18"/>
                      </a:cubicBezTo>
                      <a:cubicBezTo>
                        <a:pt x="1" y="19"/>
                        <a:pt x="1" y="20"/>
                        <a:pt x="1" y="19"/>
                      </a:cubicBezTo>
                      <a:cubicBezTo>
                        <a:pt x="1" y="19"/>
                        <a:pt x="1" y="19"/>
                        <a:pt x="1" y="19"/>
                      </a:cubicBezTo>
                      <a:cubicBezTo>
                        <a:pt x="2" y="19"/>
                        <a:pt x="2" y="20"/>
                        <a:pt x="3" y="20"/>
                      </a:cubicBezTo>
                      <a:cubicBezTo>
                        <a:pt x="3" y="21"/>
                        <a:pt x="3" y="22"/>
                        <a:pt x="3" y="23"/>
                      </a:cubicBezTo>
                      <a:cubicBezTo>
                        <a:pt x="1" y="22"/>
                        <a:pt x="1" y="22"/>
                        <a:pt x="1" y="22"/>
                      </a:cubicBezTo>
                      <a:cubicBezTo>
                        <a:pt x="2" y="23"/>
                        <a:pt x="2" y="22"/>
                        <a:pt x="2" y="22"/>
                      </a:cubicBezTo>
                      <a:cubicBezTo>
                        <a:pt x="2" y="22"/>
                        <a:pt x="0" y="23"/>
                        <a:pt x="1" y="24"/>
                      </a:cubicBezTo>
                      <a:cubicBezTo>
                        <a:pt x="2" y="23"/>
                        <a:pt x="2" y="23"/>
                        <a:pt x="2" y="23"/>
                      </a:cubicBezTo>
                      <a:cubicBezTo>
                        <a:pt x="3" y="24"/>
                        <a:pt x="4" y="25"/>
                        <a:pt x="3" y="26"/>
                      </a:cubicBezTo>
                      <a:cubicBezTo>
                        <a:pt x="4" y="26"/>
                        <a:pt x="3" y="26"/>
                        <a:pt x="4" y="26"/>
                      </a:cubicBezTo>
                      <a:cubicBezTo>
                        <a:pt x="3" y="26"/>
                        <a:pt x="5" y="24"/>
                        <a:pt x="3" y="24"/>
                      </a:cubicBezTo>
                      <a:cubicBezTo>
                        <a:pt x="5" y="24"/>
                        <a:pt x="4" y="23"/>
                        <a:pt x="6" y="23"/>
                      </a:cubicBezTo>
                      <a:cubicBezTo>
                        <a:pt x="5" y="23"/>
                        <a:pt x="5" y="23"/>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4" y="22"/>
                      </a:cubicBezTo>
                      <a:cubicBezTo>
                        <a:pt x="4" y="21"/>
                        <a:pt x="4" y="20"/>
                        <a:pt x="4" y="20"/>
                      </a:cubicBezTo>
                      <a:cubicBezTo>
                        <a:pt x="4" y="20"/>
                        <a:pt x="4" y="20"/>
                        <a:pt x="5" y="20"/>
                      </a:cubicBezTo>
                      <a:cubicBezTo>
                        <a:pt x="5" y="19"/>
                        <a:pt x="5" y="19"/>
                        <a:pt x="5" y="19"/>
                      </a:cubicBezTo>
                      <a:cubicBezTo>
                        <a:pt x="5" y="20"/>
                        <a:pt x="6" y="19"/>
                        <a:pt x="6" y="20"/>
                      </a:cubicBezTo>
                      <a:cubicBezTo>
                        <a:pt x="7" y="20"/>
                        <a:pt x="7" y="20"/>
                        <a:pt x="7" y="20"/>
                      </a:cubicBezTo>
                      <a:cubicBezTo>
                        <a:pt x="8" y="19"/>
                        <a:pt x="8" y="19"/>
                        <a:pt x="8" y="19"/>
                      </a:cubicBezTo>
                      <a:cubicBezTo>
                        <a:pt x="8" y="18"/>
                        <a:pt x="8" y="17"/>
                        <a:pt x="8" y="18"/>
                      </a:cubicBezTo>
                      <a:cubicBezTo>
                        <a:pt x="8" y="18"/>
                        <a:pt x="9" y="16"/>
                        <a:pt x="9" y="16"/>
                      </a:cubicBezTo>
                      <a:cubicBezTo>
                        <a:pt x="9" y="17"/>
                        <a:pt x="9" y="17"/>
                        <a:pt x="9" y="17"/>
                      </a:cubicBezTo>
                      <a:cubicBezTo>
                        <a:pt x="10" y="16"/>
                        <a:pt x="10" y="14"/>
                        <a:pt x="12" y="14"/>
                      </a:cubicBezTo>
                      <a:cubicBezTo>
                        <a:pt x="12" y="14"/>
                        <a:pt x="12" y="13"/>
                        <a:pt x="13" y="13"/>
                      </a:cubicBezTo>
                      <a:cubicBezTo>
                        <a:pt x="14" y="14"/>
                        <a:pt x="14" y="14"/>
                        <a:pt x="14" y="14"/>
                      </a:cubicBezTo>
                      <a:cubicBezTo>
                        <a:pt x="14" y="13"/>
                        <a:pt x="15" y="14"/>
                        <a:pt x="15" y="13"/>
                      </a:cubicBezTo>
                      <a:cubicBezTo>
                        <a:pt x="17" y="14"/>
                        <a:pt x="18" y="12"/>
                        <a:pt x="19" y="12"/>
                      </a:cubicBezTo>
                      <a:cubicBezTo>
                        <a:pt x="19" y="11"/>
                        <a:pt x="19" y="11"/>
                        <a:pt x="19" y="11"/>
                      </a:cubicBezTo>
                      <a:cubicBezTo>
                        <a:pt x="19" y="11"/>
                        <a:pt x="20" y="11"/>
                        <a:pt x="21" y="10"/>
                      </a:cubicBezTo>
                      <a:cubicBezTo>
                        <a:pt x="20" y="10"/>
                        <a:pt x="20" y="10"/>
                        <a:pt x="20" y="10"/>
                      </a:cubicBezTo>
                      <a:cubicBezTo>
                        <a:pt x="21" y="9"/>
                        <a:pt x="22" y="10"/>
                        <a:pt x="24" y="10"/>
                      </a:cubicBezTo>
                      <a:cubicBezTo>
                        <a:pt x="24" y="10"/>
                        <a:pt x="23" y="10"/>
                        <a:pt x="23" y="10"/>
                      </a:cubicBezTo>
                      <a:cubicBezTo>
                        <a:pt x="24" y="11"/>
                        <a:pt x="24" y="11"/>
                        <a:pt x="25" y="10"/>
                      </a:cubicBezTo>
                      <a:cubicBezTo>
                        <a:pt x="26" y="10"/>
                        <a:pt x="27" y="10"/>
                        <a:pt x="27" y="10"/>
                      </a:cubicBezTo>
                      <a:cubicBezTo>
                        <a:pt x="28" y="10"/>
                        <a:pt x="28" y="10"/>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9" y="11"/>
                        <a:pt x="29" y="11"/>
                      </a:cubicBezTo>
                      <a:cubicBezTo>
                        <a:pt x="29" y="12"/>
                        <a:pt x="29" y="12"/>
                        <a:pt x="29" y="12"/>
                      </a:cubicBezTo>
                      <a:cubicBezTo>
                        <a:pt x="29" y="12"/>
                        <a:pt x="29" y="12"/>
                        <a:pt x="29" y="12"/>
                      </a:cubicBezTo>
                      <a:cubicBezTo>
                        <a:pt x="30" y="12"/>
                        <a:pt x="30" y="11"/>
                        <a:pt x="30" y="10"/>
                      </a:cubicBezTo>
                      <a:cubicBezTo>
                        <a:pt x="30" y="10"/>
                        <a:pt x="30" y="10"/>
                        <a:pt x="30" y="10"/>
                      </a:cubicBezTo>
                      <a:cubicBezTo>
                        <a:pt x="30" y="12"/>
                        <a:pt x="31" y="10"/>
                        <a:pt x="31" y="12"/>
                      </a:cubicBezTo>
                      <a:cubicBezTo>
                        <a:pt x="32" y="11"/>
                        <a:pt x="33" y="12"/>
                        <a:pt x="34" y="10"/>
                      </a:cubicBezTo>
                      <a:cubicBezTo>
                        <a:pt x="34" y="10"/>
                        <a:pt x="34" y="11"/>
                        <a:pt x="34" y="10"/>
                      </a:cubicBezTo>
                      <a:cubicBezTo>
                        <a:pt x="34" y="11"/>
                        <a:pt x="35" y="11"/>
                        <a:pt x="35" y="11"/>
                      </a:cubicBezTo>
                      <a:cubicBezTo>
                        <a:pt x="35" y="12"/>
                        <a:pt x="35" y="12"/>
                        <a:pt x="35" y="12"/>
                      </a:cubicBezTo>
                      <a:cubicBezTo>
                        <a:pt x="37" y="11"/>
                        <a:pt x="37" y="11"/>
                        <a:pt x="37" y="11"/>
                      </a:cubicBezTo>
                      <a:cubicBezTo>
                        <a:pt x="37" y="12"/>
                        <a:pt x="37" y="12"/>
                        <a:pt x="36" y="13"/>
                      </a:cubicBezTo>
                      <a:cubicBezTo>
                        <a:pt x="38" y="12"/>
                        <a:pt x="37" y="13"/>
                        <a:pt x="39" y="13"/>
                      </a:cubicBezTo>
                      <a:cubicBezTo>
                        <a:pt x="38" y="13"/>
                        <a:pt x="38" y="13"/>
                        <a:pt x="38" y="13"/>
                      </a:cubicBezTo>
                      <a:cubicBezTo>
                        <a:pt x="39" y="13"/>
                        <a:pt x="40" y="13"/>
                        <a:pt x="40" y="14"/>
                      </a:cubicBezTo>
                      <a:cubicBezTo>
                        <a:pt x="40" y="14"/>
                        <a:pt x="41" y="15"/>
                        <a:pt x="42" y="16"/>
                      </a:cubicBezTo>
                      <a:cubicBezTo>
                        <a:pt x="43" y="17"/>
                        <a:pt x="44" y="18"/>
                        <a:pt x="44" y="19"/>
                      </a:cubicBezTo>
                      <a:cubicBezTo>
                        <a:pt x="46" y="17"/>
                        <a:pt x="44" y="21"/>
                        <a:pt x="46" y="20"/>
                      </a:cubicBezTo>
                      <a:cubicBezTo>
                        <a:pt x="46" y="20"/>
                        <a:pt x="46" y="21"/>
                        <a:pt x="45" y="21"/>
                      </a:cubicBezTo>
                      <a:cubicBezTo>
                        <a:pt x="46" y="21"/>
                        <a:pt x="46" y="23"/>
                        <a:pt x="47" y="22"/>
                      </a:cubicBezTo>
                      <a:cubicBezTo>
                        <a:pt x="47" y="23"/>
                        <a:pt x="46" y="23"/>
                        <a:pt x="46" y="23"/>
                      </a:cubicBezTo>
                      <a:cubicBezTo>
                        <a:pt x="46" y="23"/>
                        <a:pt x="47" y="23"/>
                        <a:pt x="47" y="23"/>
                      </a:cubicBezTo>
                      <a:cubicBezTo>
                        <a:pt x="47" y="24"/>
                        <a:pt x="46" y="23"/>
                        <a:pt x="46" y="23"/>
                      </a:cubicBezTo>
                      <a:cubicBezTo>
                        <a:pt x="47" y="24"/>
                        <a:pt x="48" y="23"/>
                        <a:pt x="50" y="23"/>
                      </a:cubicBezTo>
                      <a:cubicBezTo>
                        <a:pt x="49" y="24"/>
                        <a:pt x="50" y="24"/>
                        <a:pt x="51" y="24"/>
                      </a:cubicBezTo>
                      <a:cubicBezTo>
                        <a:pt x="50" y="24"/>
                        <a:pt x="50" y="25"/>
                        <a:pt x="50" y="24"/>
                      </a:cubicBezTo>
                      <a:cubicBezTo>
                        <a:pt x="50" y="25"/>
                        <a:pt x="51" y="27"/>
                        <a:pt x="52" y="26"/>
                      </a:cubicBezTo>
                      <a:cubicBezTo>
                        <a:pt x="52" y="26"/>
                        <a:pt x="52" y="27"/>
                        <a:pt x="52" y="27"/>
                      </a:cubicBezTo>
                      <a:cubicBezTo>
                        <a:pt x="53" y="28"/>
                        <a:pt x="53" y="28"/>
                        <a:pt x="53" y="29"/>
                      </a:cubicBezTo>
                      <a:cubicBezTo>
                        <a:pt x="53" y="28"/>
                        <a:pt x="53" y="28"/>
                        <a:pt x="53" y="28"/>
                      </a:cubicBezTo>
                      <a:cubicBezTo>
                        <a:pt x="55" y="28"/>
                        <a:pt x="54" y="29"/>
                        <a:pt x="54" y="30"/>
                      </a:cubicBezTo>
                      <a:cubicBezTo>
                        <a:pt x="54" y="30"/>
                        <a:pt x="54" y="30"/>
                        <a:pt x="54" y="30"/>
                      </a:cubicBezTo>
                      <a:cubicBezTo>
                        <a:pt x="54" y="32"/>
                        <a:pt x="55" y="30"/>
                        <a:pt x="55" y="32"/>
                      </a:cubicBezTo>
                      <a:cubicBezTo>
                        <a:pt x="56" y="32"/>
                        <a:pt x="56" y="32"/>
                        <a:pt x="56" y="32"/>
                      </a:cubicBezTo>
                      <a:cubicBezTo>
                        <a:pt x="58" y="31"/>
                        <a:pt x="55" y="34"/>
                        <a:pt x="56" y="35"/>
                      </a:cubicBezTo>
                      <a:cubicBezTo>
                        <a:pt x="57" y="34"/>
                        <a:pt x="57" y="34"/>
                        <a:pt x="57" y="34"/>
                      </a:cubicBezTo>
                      <a:cubicBezTo>
                        <a:pt x="58" y="35"/>
                        <a:pt x="55" y="37"/>
                        <a:pt x="55" y="37"/>
                      </a:cubicBezTo>
                      <a:cubicBezTo>
                        <a:pt x="54" y="37"/>
                        <a:pt x="54" y="37"/>
                        <a:pt x="54" y="37"/>
                      </a:cubicBezTo>
                      <a:cubicBezTo>
                        <a:pt x="53" y="39"/>
                        <a:pt x="55" y="37"/>
                        <a:pt x="56" y="38"/>
                      </a:cubicBezTo>
                      <a:cubicBezTo>
                        <a:pt x="55" y="38"/>
                        <a:pt x="54" y="38"/>
                        <a:pt x="54" y="39"/>
                      </a:cubicBezTo>
                      <a:cubicBezTo>
                        <a:pt x="54" y="39"/>
                        <a:pt x="57" y="40"/>
                        <a:pt x="56" y="42"/>
                      </a:cubicBezTo>
                      <a:cubicBezTo>
                        <a:pt x="56" y="41"/>
                        <a:pt x="57" y="41"/>
                        <a:pt x="57" y="41"/>
                      </a:cubicBezTo>
                      <a:cubicBezTo>
                        <a:pt x="58" y="42"/>
                        <a:pt x="56" y="44"/>
                        <a:pt x="57" y="44"/>
                      </a:cubicBezTo>
                      <a:cubicBezTo>
                        <a:pt x="57" y="45"/>
                        <a:pt x="57" y="45"/>
                        <a:pt x="57" y="45"/>
                      </a:cubicBezTo>
                      <a:cubicBezTo>
                        <a:pt x="58" y="45"/>
                        <a:pt x="58" y="47"/>
                        <a:pt x="59" y="47"/>
                      </a:cubicBezTo>
                      <a:cubicBezTo>
                        <a:pt x="57" y="47"/>
                        <a:pt x="58" y="48"/>
                        <a:pt x="58" y="49"/>
                      </a:cubicBezTo>
                      <a:cubicBezTo>
                        <a:pt x="58" y="50"/>
                        <a:pt x="59" y="51"/>
                        <a:pt x="57" y="51"/>
                      </a:cubicBezTo>
                      <a:cubicBezTo>
                        <a:pt x="57" y="51"/>
                        <a:pt x="57" y="51"/>
                        <a:pt x="57" y="52"/>
                      </a:cubicBezTo>
                      <a:cubicBezTo>
                        <a:pt x="57" y="52"/>
                        <a:pt x="57" y="53"/>
                        <a:pt x="57" y="53"/>
                      </a:cubicBezTo>
                      <a:cubicBezTo>
                        <a:pt x="57" y="52"/>
                        <a:pt x="57" y="52"/>
                        <a:pt x="57" y="52"/>
                      </a:cubicBezTo>
                      <a:cubicBezTo>
                        <a:pt x="57" y="54"/>
                        <a:pt x="57" y="54"/>
                        <a:pt x="58" y="55"/>
                      </a:cubicBezTo>
                      <a:cubicBezTo>
                        <a:pt x="58" y="55"/>
                        <a:pt x="58" y="55"/>
                        <a:pt x="57" y="55"/>
                      </a:cubicBezTo>
                      <a:cubicBezTo>
                        <a:pt x="56" y="56"/>
                        <a:pt x="57" y="56"/>
                        <a:pt x="58" y="58"/>
                      </a:cubicBezTo>
                      <a:cubicBezTo>
                        <a:pt x="57" y="58"/>
                        <a:pt x="57" y="58"/>
                        <a:pt x="57" y="58"/>
                      </a:cubicBezTo>
                      <a:cubicBezTo>
                        <a:pt x="57" y="59"/>
                        <a:pt x="55" y="60"/>
                        <a:pt x="55" y="62"/>
                      </a:cubicBezTo>
                      <a:cubicBezTo>
                        <a:pt x="55" y="62"/>
                        <a:pt x="55" y="62"/>
                        <a:pt x="55" y="61"/>
                      </a:cubicBezTo>
                      <a:cubicBezTo>
                        <a:pt x="55" y="63"/>
                        <a:pt x="54" y="63"/>
                        <a:pt x="53" y="64"/>
                      </a:cubicBezTo>
                      <a:cubicBezTo>
                        <a:pt x="52" y="64"/>
                        <a:pt x="51" y="65"/>
                        <a:pt x="53" y="66"/>
                      </a:cubicBezTo>
                      <a:cubicBezTo>
                        <a:pt x="53" y="68"/>
                        <a:pt x="53" y="68"/>
                        <a:pt x="53" y="68"/>
                      </a:cubicBezTo>
                      <a:cubicBezTo>
                        <a:pt x="54" y="67"/>
                        <a:pt x="54" y="69"/>
                        <a:pt x="55" y="69"/>
                      </a:cubicBezTo>
                      <a:cubicBezTo>
                        <a:pt x="54" y="70"/>
                        <a:pt x="53" y="69"/>
                        <a:pt x="53" y="69"/>
                      </a:cubicBezTo>
                      <a:cubicBezTo>
                        <a:pt x="53" y="69"/>
                        <a:pt x="53" y="69"/>
                        <a:pt x="53" y="69"/>
                      </a:cubicBezTo>
                      <a:cubicBezTo>
                        <a:pt x="52" y="67"/>
                        <a:pt x="51" y="70"/>
                        <a:pt x="50" y="69"/>
                      </a:cubicBezTo>
                      <a:cubicBezTo>
                        <a:pt x="48" y="71"/>
                        <a:pt x="45" y="72"/>
                        <a:pt x="43" y="73"/>
                      </a:cubicBezTo>
                      <a:cubicBezTo>
                        <a:pt x="43" y="74"/>
                        <a:pt x="43" y="74"/>
                        <a:pt x="43" y="74"/>
                      </a:cubicBezTo>
                      <a:cubicBezTo>
                        <a:pt x="42" y="74"/>
                        <a:pt x="42" y="74"/>
                        <a:pt x="42" y="74"/>
                      </a:cubicBezTo>
                      <a:cubicBezTo>
                        <a:pt x="42" y="74"/>
                        <a:pt x="42" y="73"/>
                        <a:pt x="42" y="73"/>
                      </a:cubicBezTo>
                      <a:cubicBezTo>
                        <a:pt x="42" y="72"/>
                        <a:pt x="41" y="74"/>
                        <a:pt x="41" y="74"/>
                      </a:cubicBezTo>
                      <a:cubicBezTo>
                        <a:pt x="40" y="74"/>
                        <a:pt x="42" y="73"/>
                        <a:pt x="41" y="73"/>
                      </a:cubicBezTo>
                      <a:cubicBezTo>
                        <a:pt x="41" y="73"/>
                        <a:pt x="41" y="73"/>
                        <a:pt x="41" y="73"/>
                      </a:cubicBezTo>
                      <a:cubicBezTo>
                        <a:pt x="41" y="73"/>
                        <a:pt x="41" y="73"/>
                        <a:pt x="41" y="73"/>
                      </a:cubicBezTo>
                      <a:cubicBezTo>
                        <a:pt x="40" y="74"/>
                        <a:pt x="41" y="74"/>
                        <a:pt x="40" y="74"/>
                      </a:cubicBezTo>
                      <a:cubicBezTo>
                        <a:pt x="39" y="74"/>
                        <a:pt x="39" y="74"/>
                        <a:pt x="39" y="74"/>
                      </a:cubicBezTo>
                      <a:cubicBezTo>
                        <a:pt x="39" y="73"/>
                        <a:pt x="39" y="73"/>
                        <a:pt x="39" y="74"/>
                      </a:cubicBezTo>
                      <a:cubicBezTo>
                        <a:pt x="39" y="74"/>
                        <a:pt x="37" y="74"/>
                        <a:pt x="37" y="74"/>
                      </a:cubicBezTo>
                      <a:cubicBezTo>
                        <a:pt x="38" y="75"/>
                        <a:pt x="38" y="75"/>
                        <a:pt x="38" y="75"/>
                      </a:cubicBezTo>
                      <a:cubicBezTo>
                        <a:pt x="38" y="75"/>
                        <a:pt x="37" y="75"/>
                        <a:pt x="38" y="76"/>
                      </a:cubicBezTo>
                      <a:cubicBezTo>
                        <a:pt x="37" y="74"/>
                        <a:pt x="33" y="75"/>
                        <a:pt x="32" y="75"/>
                      </a:cubicBezTo>
                      <a:cubicBezTo>
                        <a:pt x="31" y="75"/>
                        <a:pt x="30" y="75"/>
                        <a:pt x="29" y="75"/>
                      </a:cubicBezTo>
                      <a:cubicBezTo>
                        <a:pt x="30" y="75"/>
                        <a:pt x="29" y="76"/>
                        <a:pt x="29" y="76"/>
                      </a:cubicBezTo>
                      <a:cubicBezTo>
                        <a:pt x="30" y="73"/>
                        <a:pt x="27" y="74"/>
                        <a:pt x="27" y="72"/>
                      </a:cubicBezTo>
                      <a:cubicBezTo>
                        <a:pt x="27" y="74"/>
                        <a:pt x="25" y="72"/>
                        <a:pt x="25" y="74"/>
                      </a:cubicBezTo>
                      <a:cubicBezTo>
                        <a:pt x="24" y="73"/>
                        <a:pt x="25" y="73"/>
                        <a:pt x="25" y="72"/>
                      </a:cubicBezTo>
                      <a:cubicBezTo>
                        <a:pt x="23" y="72"/>
                        <a:pt x="22" y="70"/>
                        <a:pt x="20" y="69"/>
                      </a:cubicBezTo>
                      <a:cubicBezTo>
                        <a:pt x="20" y="69"/>
                        <a:pt x="20" y="70"/>
                        <a:pt x="19" y="70"/>
                      </a:cubicBezTo>
                      <a:cubicBezTo>
                        <a:pt x="19" y="68"/>
                        <a:pt x="19" y="68"/>
                        <a:pt x="19" y="68"/>
                      </a:cubicBezTo>
                      <a:cubicBezTo>
                        <a:pt x="19" y="68"/>
                        <a:pt x="18" y="69"/>
                        <a:pt x="18" y="68"/>
                      </a:cubicBezTo>
                      <a:cubicBezTo>
                        <a:pt x="18" y="68"/>
                        <a:pt x="18" y="69"/>
                        <a:pt x="17" y="69"/>
                      </a:cubicBezTo>
                      <a:cubicBezTo>
                        <a:pt x="16" y="67"/>
                        <a:pt x="14" y="66"/>
                        <a:pt x="13" y="64"/>
                      </a:cubicBezTo>
                      <a:cubicBezTo>
                        <a:pt x="11" y="63"/>
                        <a:pt x="10" y="61"/>
                        <a:pt x="10" y="58"/>
                      </a:cubicBezTo>
                      <a:cubicBezTo>
                        <a:pt x="9" y="59"/>
                        <a:pt x="9" y="59"/>
                        <a:pt x="9" y="58"/>
                      </a:cubicBezTo>
                      <a:cubicBezTo>
                        <a:pt x="9" y="59"/>
                        <a:pt x="8" y="59"/>
                        <a:pt x="8" y="59"/>
                      </a:cubicBezTo>
                      <a:cubicBezTo>
                        <a:pt x="8" y="59"/>
                        <a:pt x="8" y="57"/>
                        <a:pt x="8" y="57"/>
                      </a:cubicBezTo>
                      <a:cubicBezTo>
                        <a:pt x="7" y="57"/>
                        <a:pt x="7" y="55"/>
                        <a:pt x="6" y="56"/>
                      </a:cubicBezTo>
                      <a:cubicBezTo>
                        <a:pt x="6" y="56"/>
                        <a:pt x="6" y="56"/>
                        <a:pt x="6" y="56"/>
                      </a:cubicBezTo>
                      <a:cubicBezTo>
                        <a:pt x="4" y="56"/>
                        <a:pt x="4" y="59"/>
                        <a:pt x="2" y="60"/>
                      </a:cubicBezTo>
                      <a:cubicBezTo>
                        <a:pt x="4" y="60"/>
                        <a:pt x="2" y="63"/>
                        <a:pt x="4" y="63"/>
                      </a:cubicBezTo>
                      <a:cubicBezTo>
                        <a:pt x="4" y="64"/>
                        <a:pt x="4" y="63"/>
                        <a:pt x="4" y="64"/>
                      </a:cubicBezTo>
                      <a:cubicBezTo>
                        <a:pt x="4" y="64"/>
                        <a:pt x="5" y="64"/>
                        <a:pt x="5" y="65"/>
                      </a:cubicBezTo>
                      <a:cubicBezTo>
                        <a:pt x="5" y="65"/>
                        <a:pt x="5" y="65"/>
                        <a:pt x="5" y="65"/>
                      </a:cubicBezTo>
                      <a:cubicBezTo>
                        <a:pt x="7" y="67"/>
                        <a:pt x="7" y="68"/>
                        <a:pt x="9" y="71"/>
                      </a:cubicBezTo>
                      <a:cubicBezTo>
                        <a:pt x="9" y="70"/>
                        <a:pt x="9" y="70"/>
                        <a:pt x="9" y="70"/>
                      </a:cubicBezTo>
                      <a:cubicBezTo>
                        <a:pt x="9" y="70"/>
                        <a:pt x="9" y="71"/>
                        <a:pt x="9" y="71"/>
                      </a:cubicBezTo>
                      <a:cubicBezTo>
                        <a:pt x="11" y="71"/>
                        <a:pt x="8" y="70"/>
                        <a:pt x="10" y="69"/>
                      </a:cubicBezTo>
                      <a:cubicBezTo>
                        <a:pt x="9" y="71"/>
                        <a:pt x="13" y="72"/>
                        <a:pt x="12" y="74"/>
                      </a:cubicBezTo>
                      <a:cubicBezTo>
                        <a:pt x="13" y="75"/>
                        <a:pt x="12" y="73"/>
                        <a:pt x="13" y="74"/>
                      </a:cubicBezTo>
                      <a:cubicBezTo>
                        <a:pt x="13" y="74"/>
                        <a:pt x="13" y="74"/>
                        <a:pt x="13" y="74"/>
                      </a:cubicBezTo>
                      <a:cubicBezTo>
                        <a:pt x="14" y="74"/>
                        <a:pt x="14" y="74"/>
                        <a:pt x="14" y="74"/>
                      </a:cubicBezTo>
                      <a:cubicBezTo>
                        <a:pt x="14" y="74"/>
                        <a:pt x="14" y="75"/>
                        <a:pt x="14" y="75"/>
                      </a:cubicBezTo>
                      <a:cubicBezTo>
                        <a:pt x="14" y="75"/>
                        <a:pt x="13" y="75"/>
                        <a:pt x="13" y="75"/>
                      </a:cubicBezTo>
                      <a:cubicBezTo>
                        <a:pt x="13" y="76"/>
                        <a:pt x="15" y="76"/>
                        <a:pt x="15" y="77"/>
                      </a:cubicBezTo>
                      <a:cubicBezTo>
                        <a:pt x="15" y="77"/>
                        <a:pt x="15" y="76"/>
                        <a:pt x="15" y="76"/>
                      </a:cubicBezTo>
                      <a:cubicBezTo>
                        <a:pt x="17" y="77"/>
                        <a:pt x="20" y="79"/>
                        <a:pt x="23" y="79"/>
                      </a:cubicBezTo>
                      <a:cubicBezTo>
                        <a:pt x="23" y="79"/>
                        <a:pt x="23" y="79"/>
                        <a:pt x="23" y="79"/>
                      </a:cubicBezTo>
                      <a:cubicBezTo>
                        <a:pt x="25" y="79"/>
                        <a:pt x="24" y="80"/>
                        <a:pt x="26" y="80"/>
                      </a:cubicBezTo>
                      <a:cubicBezTo>
                        <a:pt x="26" y="80"/>
                        <a:pt x="26" y="80"/>
                        <a:pt x="26" y="80"/>
                      </a:cubicBezTo>
                      <a:cubicBezTo>
                        <a:pt x="27" y="80"/>
                        <a:pt x="28" y="80"/>
                        <a:pt x="28" y="80"/>
                      </a:cubicBezTo>
                      <a:cubicBezTo>
                        <a:pt x="27" y="80"/>
                        <a:pt x="29" y="81"/>
                        <a:pt x="28" y="82"/>
                      </a:cubicBezTo>
                      <a:cubicBezTo>
                        <a:pt x="30" y="81"/>
                        <a:pt x="29" y="81"/>
                        <a:pt x="31" y="80"/>
                      </a:cubicBezTo>
                      <a:cubicBezTo>
                        <a:pt x="31" y="80"/>
                        <a:pt x="31" y="80"/>
                        <a:pt x="31" y="80"/>
                      </a:cubicBezTo>
                      <a:cubicBezTo>
                        <a:pt x="32" y="80"/>
                        <a:pt x="32" y="80"/>
                        <a:pt x="33" y="79"/>
                      </a:cubicBezTo>
                      <a:cubicBezTo>
                        <a:pt x="32" y="80"/>
                        <a:pt x="33" y="81"/>
                        <a:pt x="32" y="81"/>
                      </a:cubicBezTo>
                      <a:cubicBezTo>
                        <a:pt x="35" y="83"/>
                        <a:pt x="36" y="80"/>
                        <a:pt x="37" y="82"/>
                      </a:cubicBezTo>
                      <a:cubicBezTo>
                        <a:pt x="38" y="80"/>
                        <a:pt x="35" y="81"/>
                        <a:pt x="36" y="81"/>
                      </a:cubicBezTo>
                      <a:cubicBezTo>
                        <a:pt x="35" y="80"/>
                        <a:pt x="36" y="79"/>
                        <a:pt x="37" y="79"/>
                      </a:cubicBezTo>
                      <a:cubicBezTo>
                        <a:pt x="38" y="79"/>
                        <a:pt x="38" y="82"/>
                        <a:pt x="40" y="82"/>
                      </a:cubicBezTo>
                      <a:cubicBezTo>
                        <a:pt x="40" y="82"/>
                        <a:pt x="40" y="82"/>
                        <a:pt x="40" y="82"/>
                      </a:cubicBezTo>
                      <a:cubicBezTo>
                        <a:pt x="41" y="82"/>
                        <a:pt x="41" y="81"/>
                        <a:pt x="42" y="82"/>
                      </a:cubicBezTo>
                      <a:cubicBezTo>
                        <a:pt x="43" y="80"/>
                        <a:pt x="44" y="81"/>
                        <a:pt x="43" y="80"/>
                      </a:cubicBezTo>
                      <a:cubicBezTo>
                        <a:pt x="43" y="80"/>
                        <a:pt x="42" y="81"/>
                        <a:pt x="42" y="80"/>
                      </a:cubicBezTo>
                      <a:cubicBezTo>
                        <a:pt x="43" y="80"/>
                        <a:pt x="43" y="78"/>
                        <a:pt x="45" y="78"/>
                      </a:cubicBezTo>
                      <a:cubicBezTo>
                        <a:pt x="45" y="79"/>
                        <a:pt x="44" y="79"/>
                        <a:pt x="44" y="79"/>
                      </a:cubicBezTo>
                      <a:cubicBezTo>
                        <a:pt x="45" y="80"/>
                        <a:pt x="45" y="79"/>
                        <a:pt x="45" y="79"/>
                      </a:cubicBezTo>
                      <a:cubicBezTo>
                        <a:pt x="46" y="81"/>
                        <a:pt x="44" y="80"/>
                        <a:pt x="43" y="82"/>
                      </a:cubicBezTo>
                      <a:cubicBezTo>
                        <a:pt x="43" y="82"/>
                        <a:pt x="44" y="80"/>
                        <a:pt x="44" y="82"/>
                      </a:cubicBezTo>
                      <a:cubicBezTo>
                        <a:pt x="44" y="79"/>
                        <a:pt x="46" y="81"/>
                        <a:pt x="47" y="79"/>
                      </a:cubicBezTo>
                      <a:cubicBezTo>
                        <a:pt x="47" y="80"/>
                        <a:pt x="47" y="80"/>
                        <a:pt x="47" y="80"/>
                      </a:cubicBezTo>
                      <a:cubicBezTo>
                        <a:pt x="47" y="80"/>
                        <a:pt x="48" y="79"/>
                        <a:pt x="48" y="79"/>
                      </a:cubicBezTo>
                      <a:cubicBezTo>
                        <a:pt x="48" y="81"/>
                        <a:pt x="48" y="81"/>
                        <a:pt x="48" y="81"/>
                      </a:cubicBezTo>
                      <a:cubicBezTo>
                        <a:pt x="48" y="79"/>
                        <a:pt x="50" y="81"/>
                        <a:pt x="51" y="79"/>
                      </a:cubicBezTo>
                      <a:cubicBezTo>
                        <a:pt x="49" y="81"/>
                        <a:pt x="50" y="79"/>
                        <a:pt x="49" y="79"/>
                      </a:cubicBezTo>
                      <a:cubicBezTo>
                        <a:pt x="50" y="76"/>
                        <a:pt x="51" y="80"/>
                        <a:pt x="54" y="78"/>
                      </a:cubicBezTo>
                      <a:cubicBezTo>
                        <a:pt x="54" y="78"/>
                        <a:pt x="52" y="78"/>
                        <a:pt x="52" y="78"/>
                      </a:cubicBezTo>
                      <a:cubicBezTo>
                        <a:pt x="53" y="77"/>
                        <a:pt x="54" y="77"/>
                        <a:pt x="54" y="77"/>
                      </a:cubicBezTo>
                      <a:cubicBezTo>
                        <a:pt x="56" y="76"/>
                        <a:pt x="54" y="77"/>
                        <a:pt x="54" y="76"/>
                      </a:cubicBezTo>
                      <a:cubicBezTo>
                        <a:pt x="55" y="76"/>
                        <a:pt x="54" y="75"/>
                        <a:pt x="55" y="74"/>
                      </a:cubicBezTo>
                      <a:cubicBezTo>
                        <a:pt x="55" y="75"/>
                        <a:pt x="55" y="75"/>
                        <a:pt x="55" y="75"/>
                      </a:cubicBezTo>
                      <a:cubicBezTo>
                        <a:pt x="57" y="73"/>
                        <a:pt x="54" y="73"/>
                        <a:pt x="56" y="72"/>
                      </a:cubicBezTo>
                      <a:cubicBezTo>
                        <a:pt x="57" y="73"/>
                        <a:pt x="57" y="73"/>
                        <a:pt x="57" y="73"/>
                      </a:cubicBezTo>
                      <a:cubicBezTo>
                        <a:pt x="57" y="72"/>
                        <a:pt x="57" y="72"/>
                        <a:pt x="57" y="72"/>
                      </a:cubicBezTo>
                      <a:cubicBezTo>
                        <a:pt x="58" y="73"/>
                        <a:pt x="58" y="73"/>
                        <a:pt x="58" y="73"/>
                      </a:cubicBezTo>
                      <a:cubicBezTo>
                        <a:pt x="58" y="72"/>
                        <a:pt x="58" y="72"/>
                        <a:pt x="59" y="71"/>
                      </a:cubicBezTo>
                      <a:cubicBezTo>
                        <a:pt x="59" y="71"/>
                        <a:pt x="58" y="70"/>
                        <a:pt x="58" y="69"/>
                      </a:cubicBezTo>
                      <a:cubicBezTo>
                        <a:pt x="59" y="69"/>
                        <a:pt x="59" y="70"/>
                        <a:pt x="60" y="69"/>
                      </a:cubicBezTo>
                      <a:cubicBezTo>
                        <a:pt x="60" y="69"/>
                        <a:pt x="60" y="70"/>
                        <a:pt x="59" y="70"/>
                      </a:cubicBezTo>
                      <a:cubicBezTo>
                        <a:pt x="60" y="70"/>
                        <a:pt x="60" y="71"/>
                        <a:pt x="60" y="71"/>
                      </a:cubicBezTo>
                      <a:cubicBezTo>
                        <a:pt x="61" y="71"/>
                        <a:pt x="61" y="69"/>
                        <a:pt x="61" y="69"/>
                      </a:cubicBezTo>
                      <a:cubicBezTo>
                        <a:pt x="61" y="69"/>
                        <a:pt x="61" y="69"/>
                        <a:pt x="61" y="69"/>
                      </a:cubicBezTo>
                      <a:cubicBezTo>
                        <a:pt x="61" y="67"/>
                        <a:pt x="61" y="67"/>
                        <a:pt x="61" y="67"/>
                      </a:cubicBezTo>
                      <a:cubicBezTo>
                        <a:pt x="61" y="67"/>
                        <a:pt x="61" y="67"/>
                        <a:pt x="61" y="67"/>
                      </a:cubicBezTo>
                      <a:cubicBezTo>
                        <a:pt x="62" y="67"/>
                        <a:pt x="61" y="67"/>
                        <a:pt x="62" y="66"/>
                      </a:cubicBezTo>
                      <a:cubicBezTo>
                        <a:pt x="62" y="66"/>
                        <a:pt x="63" y="67"/>
                        <a:pt x="63" y="68"/>
                      </a:cubicBezTo>
                      <a:cubicBezTo>
                        <a:pt x="63" y="68"/>
                        <a:pt x="63" y="66"/>
                        <a:pt x="63" y="66"/>
                      </a:cubicBezTo>
                      <a:cubicBezTo>
                        <a:pt x="63" y="66"/>
                        <a:pt x="64" y="65"/>
                        <a:pt x="64" y="65"/>
                      </a:cubicBezTo>
                      <a:cubicBezTo>
                        <a:pt x="65" y="64"/>
                        <a:pt x="64" y="62"/>
                        <a:pt x="65" y="61"/>
                      </a:cubicBezTo>
                      <a:cubicBezTo>
                        <a:pt x="65" y="61"/>
                        <a:pt x="65" y="61"/>
                        <a:pt x="65" y="60"/>
                      </a:cubicBezTo>
                      <a:cubicBezTo>
                        <a:pt x="65" y="59"/>
                        <a:pt x="66" y="58"/>
                        <a:pt x="66" y="57"/>
                      </a:cubicBezTo>
                      <a:cubicBezTo>
                        <a:pt x="67" y="56"/>
                        <a:pt x="67" y="56"/>
                        <a:pt x="67" y="56"/>
                      </a:cubicBezTo>
                      <a:cubicBezTo>
                        <a:pt x="67" y="55"/>
                        <a:pt x="65" y="57"/>
                        <a:pt x="65" y="55"/>
                      </a:cubicBezTo>
                      <a:cubicBezTo>
                        <a:pt x="65" y="53"/>
                        <a:pt x="66" y="54"/>
                        <a:pt x="67" y="54"/>
                      </a:cubicBezTo>
                      <a:cubicBezTo>
                        <a:pt x="66" y="53"/>
                        <a:pt x="65" y="52"/>
                        <a:pt x="66" y="50"/>
                      </a:cubicBezTo>
                      <a:cubicBezTo>
                        <a:pt x="66" y="51"/>
                        <a:pt x="66" y="51"/>
                        <a:pt x="66" y="52"/>
                      </a:cubicBezTo>
                      <a:close/>
                      <a:moveTo>
                        <a:pt x="64" y="37"/>
                      </a:moveTo>
                      <a:cubicBezTo>
                        <a:pt x="64" y="37"/>
                        <a:pt x="65" y="38"/>
                        <a:pt x="65" y="38"/>
                      </a:cubicBezTo>
                      <a:cubicBezTo>
                        <a:pt x="63" y="38"/>
                        <a:pt x="64" y="38"/>
                        <a:pt x="64" y="37"/>
                      </a:cubicBezTo>
                      <a:close/>
                      <a:moveTo>
                        <a:pt x="52" y="19"/>
                      </a:moveTo>
                      <a:cubicBezTo>
                        <a:pt x="53" y="19"/>
                        <a:pt x="53" y="19"/>
                        <a:pt x="53" y="20"/>
                      </a:cubicBezTo>
                      <a:cubicBezTo>
                        <a:pt x="53" y="20"/>
                        <a:pt x="52" y="20"/>
                        <a:pt x="52" y="19"/>
                      </a:cubicBezTo>
                      <a:close/>
                      <a:moveTo>
                        <a:pt x="7" y="19"/>
                      </a:moveTo>
                      <a:cubicBezTo>
                        <a:pt x="7" y="19"/>
                        <a:pt x="7" y="19"/>
                        <a:pt x="7" y="19"/>
                      </a:cubicBezTo>
                      <a:cubicBezTo>
                        <a:pt x="7" y="19"/>
                        <a:pt x="7" y="19"/>
                        <a:pt x="7" y="19"/>
                      </a:cubicBezTo>
                      <a:close/>
                      <a:moveTo>
                        <a:pt x="6" y="19"/>
                      </a:moveTo>
                      <a:cubicBezTo>
                        <a:pt x="6" y="19"/>
                        <a:pt x="6" y="20"/>
                        <a:pt x="6" y="20"/>
                      </a:cubicBezTo>
                      <a:cubicBezTo>
                        <a:pt x="6" y="19"/>
                        <a:pt x="6" y="19"/>
                        <a:pt x="6" y="19"/>
                      </a:cubicBezTo>
                      <a:cubicBezTo>
                        <a:pt x="6" y="19"/>
                        <a:pt x="6" y="19"/>
                        <a:pt x="6" y="19"/>
                      </a:cubicBezTo>
                      <a:close/>
                      <a:moveTo>
                        <a:pt x="39" y="74"/>
                      </a:moveTo>
                      <a:cubicBezTo>
                        <a:pt x="39" y="74"/>
                        <a:pt x="39" y="74"/>
                        <a:pt x="39" y="74"/>
                      </a:cubicBezTo>
                      <a:cubicBezTo>
                        <a:pt x="39" y="75"/>
                        <a:pt x="39" y="74"/>
                        <a:pt x="3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5" name="Freeform 795">
                  <a:extLst>
                    <a:ext uri="{FF2B5EF4-FFF2-40B4-BE49-F238E27FC236}">
                      <a16:creationId xmlns:a16="http://schemas.microsoft.com/office/drawing/2014/main" id="{383DBBDF-FC88-44BB-9665-050EEA26B788}"/>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6" name="Freeform 796">
                  <a:extLst>
                    <a:ext uri="{FF2B5EF4-FFF2-40B4-BE49-F238E27FC236}">
                      <a16:creationId xmlns:a16="http://schemas.microsoft.com/office/drawing/2014/main" id="{06E3E6CA-93EC-44A4-B4FE-74F0ACFBABCD}"/>
                    </a:ext>
                  </a:extLst>
                </p:cNvPr>
                <p:cNvSpPr>
                  <a:spLocks/>
                </p:cNvSpPr>
                <p:nvPr userDrawn="1"/>
              </p:nvSpPr>
              <p:spPr bwMode="auto">
                <a:xfrm>
                  <a:off x="3659" y="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7" name="Freeform 797">
                  <a:extLst>
                    <a:ext uri="{FF2B5EF4-FFF2-40B4-BE49-F238E27FC236}">
                      <a16:creationId xmlns:a16="http://schemas.microsoft.com/office/drawing/2014/main" id="{3517CDDD-8892-467B-8EBB-0340059137C8}"/>
                    </a:ext>
                  </a:extLst>
                </p:cNvPr>
                <p:cNvSpPr>
                  <a:spLocks/>
                </p:cNvSpPr>
                <p:nvPr userDrawn="1"/>
              </p:nvSpPr>
              <p:spPr bwMode="auto">
                <a:xfrm>
                  <a:off x="3416" y="5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8" name="Freeform 798">
                  <a:extLst>
                    <a:ext uri="{FF2B5EF4-FFF2-40B4-BE49-F238E27FC236}">
                      <a16:creationId xmlns:a16="http://schemas.microsoft.com/office/drawing/2014/main" id="{4A300916-EAF5-4376-8173-2DC117BD21DE}"/>
                    </a:ext>
                  </a:extLst>
                </p:cNvPr>
                <p:cNvSpPr>
                  <a:spLocks/>
                </p:cNvSpPr>
                <p:nvPr userDrawn="1"/>
              </p:nvSpPr>
              <p:spPr bwMode="auto">
                <a:xfrm>
                  <a:off x="3356" y="67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9" name="Freeform 799">
                  <a:extLst>
                    <a:ext uri="{FF2B5EF4-FFF2-40B4-BE49-F238E27FC236}">
                      <a16:creationId xmlns:a16="http://schemas.microsoft.com/office/drawing/2014/main" id="{C4D08717-0C12-4D15-8D5E-8A53F68A664E}"/>
                    </a:ext>
                  </a:extLst>
                </p:cNvPr>
                <p:cNvSpPr>
                  <a:spLocks/>
                </p:cNvSpPr>
                <p:nvPr userDrawn="1"/>
              </p:nvSpPr>
              <p:spPr bwMode="auto">
                <a:xfrm>
                  <a:off x="3326" y="69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0" name="Freeform 800">
                  <a:extLst>
                    <a:ext uri="{FF2B5EF4-FFF2-40B4-BE49-F238E27FC236}">
                      <a16:creationId xmlns:a16="http://schemas.microsoft.com/office/drawing/2014/main" id="{974663CB-9541-411C-8C94-A59BC0197864}"/>
                    </a:ext>
                  </a:extLst>
                </p:cNvPr>
                <p:cNvSpPr>
                  <a:spLocks/>
                </p:cNvSpPr>
                <p:nvPr userDrawn="1"/>
              </p:nvSpPr>
              <p:spPr bwMode="auto">
                <a:xfrm>
                  <a:off x="3341" y="67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1" name="Freeform 801">
                  <a:extLst>
                    <a:ext uri="{FF2B5EF4-FFF2-40B4-BE49-F238E27FC236}">
                      <a16:creationId xmlns:a16="http://schemas.microsoft.com/office/drawing/2014/main" id="{0F6A6571-93A1-4E67-9BF9-3C78E1232CA6}"/>
                    </a:ext>
                  </a:extLst>
                </p:cNvPr>
                <p:cNvSpPr>
                  <a:spLocks/>
                </p:cNvSpPr>
                <p:nvPr userDrawn="1"/>
              </p:nvSpPr>
              <p:spPr bwMode="auto">
                <a:xfrm>
                  <a:off x="3341" y="6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2" name="Freeform 802">
                  <a:extLst>
                    <a:ext uri="{FF2B5EF4-FFF2-40B4-BE49-F238E27FC236}">
                      <a16:creationId xmlns:a16="http://schemas.microsoft.com/office/drawing/2014/main" id="{F6DC6FB3-BF42-479C-9508-58201CDBBB2E}"/>
                    </a:ext>
                  </a:extLst>
                </p:cNvPr>
                <p:cNvSpPr>
                  <a:spLocks/>
                </p:cNvSpPr>
                <p:nvPr userDrawn="1"/>
              </p:nvSpPr>
              <p:spPr bwMode="auto">
                <a:xfrm>
                  <a:off x="3361" y="64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2"/>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3" name="Freeform 803">
                  <a:extLst>
                    <a:ext uri="{FF2B5EF4-FFF2-40B4-BE49-F238E27FC236}">
                      <a16:creationId xmlns:a16="http://schemas.microsoft.com/office/drawing/2014/main" id="{A583C90E-DE5A-475D-B8A6-33D824BA89FB}"/>
                    </a:ext>
                  </a:extLst>
                </p:cNvPr>
                <p:cNvSpPr>
                  <a:spLocks/>
                </p:cNvSpPr>
                <p:nvPr userDrawn="1"/>
              </p:nvSpPr>
              <p:spPr bwMode="auto">
                <a:xfrm>
                  <a:off x="3331" y="66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4" name="Freeform 804">
                  <a:extLst>
                    <a:ext uri="{FF2B5EF4-FFF2-40B4-BE49-F238E27FC236}">
                      <a16:creationId xmlns:a16="http://schemas.microsoft.com/office/drawing/2014/main" id="{3C811613-D23F-4D3E-B3E1-9DCDE69D37B2}"/>
                    </a:ext>
                  </a:extLst>
                </p:cNvPr>
                <p:cNvSpPr>
                  <a:spLocks/>
                </p:cNvSpPr>
                <p:nvPr userDrawn="1"/>
              </p:nvSpPr>
              <p:spPr bwMode="auto">
                <a:xfrm>
                  <a:off x="3341" y="65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5" name="Freeform 805">
                  <a:extLst>
                    <a:ext uri="{FF2B5EF4-FFF2-40B4-BE49-F238E27FC236}">
                      <a16:creationId xmlns:a16="http://schemas.microsoft.com/office/drawing/2014/main" id="{DCB9D99A-7F53-440B-87CE-79D1364366B3}"/>
                    </a:ext>
                  </a:extLst>
                </p:cNvPr>
                <p:cNvSpPr>
                  <a:spLocks/>
                </p:cNvSpPr>
                <p:nvPr userDrawn="1"/>
              </p:nvSpPr>
              <p:spPr bwMode="auto">
                <a:xfrm>
                  <a:off x="3341"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6" name="Freeform 806">
                  <a:extLst>
                    <a:ext uri="{FF2B5EF4-FFF2-40B4-BE49-F238E27FC236}">
                      <a16:creationId xmlns:a16="http://schemas.microsoft.com/office/drawing/2014/main" id="{C1AD54AD-B7DF-4BDE-8CB5-51D08FCF0F71}"/>
                    </a:ext>
                  </a:extLst>
                </p:cNvPr>
                <p:cNvSpPr>
                  <a:spLocks/>
                </p:cNvSpPr>
                <p:nvPr userDrawn="1"/>
              </p:nvSpPr>
              <p:spPr bwMode="auto">
                <a:xfrm>
                  <a:off x="3331" y="663"/>
                  <a:ext cx="5" cy="5"/>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1" y="0"/>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7" name="Freeform 807">
                  <a:extLst>
                    <a:ext uri="{FF2B5EF4-FFF2-40B4-BE49-F238E27FC236}">
                      <a16:creationId xmlns:a16="http://schemas.microsoft.com/office/drawing/2014/main" id="{79C572F8-C695-46C3-B648-4AA5A7976C35}"/>
                    </a:ext>
                  </a:extLst>
                </p:cNvPr>
                <p:cNvSpPr>
                  <a:spLocks/>
                </p:cNvSpPr>
                <p:nvPr userDrawn="1"/>
              </p:nvSpPr>
              <p:spPr bwMode="auto">
                <a:xfrm>
                  <a:off x="3366" y="61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118" name="Freeform 809">
                <a:extLst>
                  <a:ext uri="{FF2B5EF4-FFF2-40B4-BE49-F238E27FC236}">
                    <a16:creationId xmlns:a16="http://schemas.microsoft.com/office/drawing/2014/main" id="{763BAEEB-F7C5-4A60-93F6-4E170902E561}"/>
                  </a:ext>
                </a:extLst>
              </p:cNvPr>
              <p:cNvSpPr>
                <a:spLocks/>
              </p:cNvSpPr>
              <p:nvPr userDrawn="1"/>
            </p:nvSpPr>
            <p:spPr bwMode="auto">
              <a:xfrm>
                <a:off x="5319712" y="981075"/>
                <a:ext cx="7937"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9" name="Freeform 810">
                <a:extLst>
                  <a:ext uri="{FF2B5EF4-FFF2-40B4-BE49-F238E27FC236}">
                    <a16:creationId xmlns:a16="http://schemas.microsoft.com/office/drawing/2014/main" id="{A1AD51EF-E49D-4591-BAA2-2C0CA3E24012}"/>
                  </a:ext>
                </a:extLst>
              </p:cNvPr>
              <p:cNvSpPr>
                <a:spLocks/>
              </p:cNvSpPr>
              <p:nvPr userDrawn="1"/>
            </p:nvSpPr>
            <p:spPr bwMode="auto">
              <a:xfrm>
                <a:off x="5327650" y="949325"/>
                <a:ext cx="7937" cy="15875"/>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0" name="Freeform 811">
                <a:extLst>
                  <a:ext uri="{FF2B5EF4-FFF2-40B4-BE49-F238E27FC236}">
                    <a16:creationId xmlns:a16="http://schemas.microsoft.com/office/drawing/2014/main" id="{C43330F7-4384-43D7-9A34-C3A93796EC71}"/>
                  </a:ext>
                </a:extLst>
              </p:cNvPr>
              <p:cNvSpPr>
                <a:spLocks/>
              </p:cNvSpPr>
              <p:nvPr userDrawn="1"/>
            </p:nvSpPr>
            <p:spPr bwMode="auto">
              <a:xfrm>
                <a:off x="5438775" y="925513"/>
                <a:ext cx="0" cy="15875"/>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1" name="Freeform 812">
                <a:extLst>
                  <a:ext uri="{FF2B5EF4-FFF2-40B4-BE49-F238E27FC236}">
                    <a16:creationId xmlns:a16="http://schemas.microsoft.com/office/drawing/2014/main" id="{7F248995-DA01-4D7B-8933-C608E8AC29D0}"/>
                  </a:ext>
                </a:extLst>
              </p:cNvPr>
              <p:cNvSpPr>
                <a:spLocks/>
              </p:cNvSpPr>
              <p:nvPr userDrawn="1"/>
            </p:nvSpPr>
            <p:spPr bwMode="auto">
              <a:xfrm>
                <a:off x="5532437" y="885825"/>
                <a:ext cx="15875" cy="15875"/>
              </a:xfrm>
              <a:custGeom>
                <a:avLst/>
                <a:gdLst>
                  <a:gd name="T0" fmla="*/ 2 w 2"/>
                  <a:gd name="T1" fmla="*/ 0 h 2"/>
                  <a:gd name="T2" fmla="*/ 0 w 2"/>
                  <a:gd name="T3" fmla="*/ 1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2"/>
                      <a:pt x="0" y="1"/>
                    </a:cubicBezTo>
                    <a:cubicBezTo>
                      <a:pt x="0" y="1"/>
                      <a:pt x="1" y="1"/>
                      <a:pt x="1" y="2"/>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2" name="Freeform 813">
                <a:extLst>
                  <a:ext uri="{FF2B5EF4-FFF2-40B4-BE49-F238E27FC236}">
                    <a16:creationId xmlns:a16="http://schemas.microsoft.com/office/drawing/2014/main" id="{C9408B92-A0B4-40D7-BB69-BBA4341A376C}"/>
                  </a:ext>
                </a:extLst>
              </p:cNvPr>
              <p:cNvSpPr>
                <a:spLocks/>
              </p:cNvSpPr>
              <p:nvPr userDrawn="1"/>
            </p:nvSpPr>
            <p:spPr bwMode="auto">
              <a:xfrm>
                <a:off x="5532437" y="901700"/>
                <a:ext cx="7937"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3" name="Rectangle 814">
                <a:extLst>
                  <a:ext uri="{FF2B5EF4-FFF2-40B4-BE49-F238E27FC236}">
                    <a16:creationId xmlns:a16="http://schemas.microsoft.com/office/drawing/2014/main" id="{CE794946-B8A8-4A7E-B304-EE059B6A35AA}"/>
                  </a:ext>
                </a:extLst>
              </p:cNvPr>
              <p:cNvSpPr>
                <a:spLocks noChangeArrowheads="1"/>
              </p:cNvSpPr>
              <p:nvPr userDrawn="1"/>
            </p:nvSpPr>
            <p:spPr bwMode="auto">
              <a:xfrm>
                <a:off x="5359400" y="1314450"/>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4" name="Freeform 815">
                <a:extLst>
                  <a:ext uri="{FF2B5EF4-FFF2-40B4-BE49-F238E27FC236}">
                    <a16:creationId xmlns:a16="http://schemas.microsoft.com/office/drawing/2014/main" id="{90B269BF-17C4-4594-9115-BE389B67CA92}"/>
                  </a:ext>
                </a:extLst>
              </p:cNvPr>
              <p:cNvSpPr>
                <a:spLocks/>
              </p:cNvSpPr>
              <p:nvPr userDrawn="1"/>
            </p:nvSpPr>
            <p:spPr bwMode="auto">
              <a:xfrm>
                <a:off x="5343525" y="1306513"/>
                <a:ext cx="7937" cy="7938"/>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5" name="Freeform 816">
                <a:extLst>
                  <a:ext uri="{FF2B5EF4-FFF2-40B4-BE49-F238E27FC236}">
                    <a16:creationId xmlns:a16="http://schemas.microsoft.com/office/drawing/2014/main" id="{040DA6F4-6600-43A7-B216-BCB74D96D110}"/>
                  </a:ext>
                </a:extLst>
              </p:cNvPr>
              <p:cNvSpPr>
                <a:spLocks/>
              </p:cNvSpPr>
              <p:nvPr userDrawn="1"/>
            </p:nvSpPr>
            <p:spPr bwMode="auto">
              <a:xfrm>
                <a:off x="5808662" y="1147763"/>
                <a:ext cx="7937" cy="7938"/>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6" name="Freeform 817">
                <a:extLst>
                  <a:ext uri="{FF2B5EF4-FFF2-40B4-BE49-F238E27FC236}">
                    <a16:creationId xmlns:a16="http://schemas.microsoft.com/office/drawing/2014/main" id="{847FFD7F-2B99-46FB-B045-07E617341F95}"/>
                  </a:ext>
                </a:extLst>
              </p:cNvPr>
              <p:cNvSpPr>
                <a:spLocks/>
              </p:cNvSpPr>
              <p:nvPr userDrawn="1"/>
            </p:nvSpPr>
            <p:spPr bwMode="auto">
              <a:xfrm>
                <a:off x="5816600" y="1235075"/>
                <a:ext cx="7937" cy="7938"/>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7" name="Freeform 818">
                <a:extLst>
                  <a:ext uri="{FF2B5EF4-FFF2-40B4-BE49-F238E27FC236}">
                    <a16:creationId xmlns:a16="http://schemas.microsoft.com/office/drawing/2014/main" id="{3BCCA987-4CB6-430E-81DF-613721D4269F}"/>
                  </a:ext>
                </a:extLst>
              </p:cNvPr>
              <p:cNvSpPr>
                <a:spLocks/>
              </p:cNvSpPr>
              <p:nvPr userDrawn="1"/>
            </p:nvSpPr>
            <p:spPr bwMode="auto">
              <a:xfrm>
                <a:off x="5824537" y="1306513"/>
                <a:ext cx="7937" cy="793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pic>
        <p:nvPicPr>
          <p:cNvPr id="4928" name="Picture 4927">
            <a:extLst>
              <a:ext uri="{FF2B5EF4-FFF2-40B4-BE49-F238E27FC236}">
                <a16:creationId xmlns:a16="http://schemas.microsoft.com/office/drawing/2014/main" id="{7321CF58-D494-443D-BC86-BE60CAD909AE}"/>
              </a:ext>
            </a:extLst>
          </p:cNvPr>
          <p:cNvPicPr>
            <a:picLocks noChangeAspect="1"/>
          </p:cNvPicPr>
          <p:nvPr userDrawn="1"/>
        </p:nvPicPr>
        <p:blipFill>
          <a:blip r:embed="rId2"/>
          <a:stretch>
            <a:fillRect/>
          </a:stretch>
        </p:blipFill>
        <p:spPr>
          <a:xfrm>
            <a:off x="6980143" y="1371660"/>
            <a:ext cx="3561271" cy="4982954"/>
          </a:xfrm>
          <a:prstGeom prst="rect">
            <a:avLst/>
          </a:prstGeom>
        </p:spPr>
      </p:pic>
    </p:spTree>
    <p:extLst>
      <p:ext uri="{BB962C8B-B14F-4D97-AF65-F5344CB8AC3E}">
        <p14:creationId xmlns:p14="http://schemas.microsoft.com/office/powerpoint/2010/main" val="30398799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Quote">
    <p:spTree>
      <p:nvGrpSpPr>
        <p:cNvPr id="1" name="Shape 33"/>
        <p:cNvGrpSpPr/>
        <p:nvPr/>
      </p:nvGrpSpPr>
      <p:grpSpPr>
        <a:xfrm>
          <a:off x="0" y="0"/>
          <a:ext cx="0" cy="0"/>
          <a:chOff x="0" y="0"/>
          <a:chExt cx="0" cy="0"/>
        </a:xfrm>
      </p:grpSpPr>
      <p:pic>
        <p:nvPicPr>
          <p:cNvPr id="7" name="Picture 6">
            <a:extLst>
              <a:ext uri="{FF2B5EF4-FFF2-40B4-BE49-F238E27FC236}">
                <a16:creationId xmlns:a16="http://schemas.microsoft.com/office/drawing/2014/main" id="{E8D3155B-820D-4AA3-BFBF-7A4405E351E7}"/>
              </a:ext>
            </a:extLst>
          </p:cNvPr>
          <p:cNvPicPr>
            <a:picLocks noChangeAspect="1"/>
          </p:cNvPicPr>
          <p:nvPr userDrawn="1"/>
        </p:nvPicPr>
        <p:blipFill rotWithShape="1">
          <a:blip r:embed="rId2"/>
          <a:srcRect l="11975" t="18978" r="17014" b="36603"/>
          <a:stretch/>
        </p:blipFill>
        <p:spPr>
          <a:xfrm>
            <a:off x="0" y="1"/>
            <a:ext cx="12192000" cy="6858000"/>
          </a:xfrm>
          <a:prstGeom prst="rect">
            <a:avLst/>
          </a:prstGeom>
        </p:spPr>
      </p:pic>
      <p:sp>
        <p:nvSpPr>
          <p:cNvPr id="6" name="Rectangle 5">
            <a:extLst>
              <a:ext uri="{FF2B5EF4-FFF2-40B4-BE49-F238E27FC236}">
                <a16:creationId xmlns:a16="http://schemas.microsoft.com/office/drawing/2014/main" id="{5CF4A614-B35C-4ABF-99AF-2515E8CD44A9}"/>
              </a:ext>
            </a:extLst>
          </p:cNvPr>
          <p:cNvSpPr/>
          <p:nvPr userDrawn="1"/>
        </p:nvSpPr>
        <p:spPr>
          <a:xfrm>
            <a:off x="895350" y="781050"/>
            <a:ext cx="10401300" cy="5295900"/>
          </a:xfrm>
          <a:prstGeom prst="rect">
            <a:avLst/>
          </a:prstGeom>
          <a:solidFill>
            <a:schemeClr val="bg1"/>
          </a:solidFill>
          <a:ln w="76200">
            <a:solidFill>
              <a:srgbClr val="252D32"/>
            </a:solidFill>
          </a:ln>
          <a:effectLst>
            <a:outerShdw blurRad="2921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Shape 34"/>
          <p:cNvSpPr txBox="1">
            <a:spLocks noGrp="1"/>
          </p:cNvSpPr>
          <p:nvPr>
            <p:ph type="body" idx="1"/>
          </p:nvPr>
        </p:nvSpPr>
        <p:spPr>
          <a:xfrm>
            <a:off x="2967567" y="2882401"/>
            <a:ext cx="6256800" cy="1093199"/>
          </a:xfrm>
          <a:prstGeom prst="rect">
            <a:avLst/>
          </a:prstGeom>
        </p:spPr>
        <p:txBody>
          <a:bodyPr lIns="91425" tIns="91425" rIns="91425" bIns="91425" anchor="ctr" anchorCtr="0"/>
          <a:lstStyle>
            <a:lvl1pPr marL="0" lvl="0" indent="0" algn="ctr" rtl="0">
              <a:lnSpc>
                <a:spcPct val="100000"/>
              </a:lnSpc>
              <a:spcBef>
                <a:spcPts val="0"/>
              </a:spcBef>
              <a:buNone/>
              <a:defRPr b="0" i="1"/>
            </a:lvl1pPr>
            <a:lvl2pPr lvl="1" algn="ctr" rtl="0">
              <a:spcBef>
                <a:spcPts val="0"/>
              </a:spcBef>
              <a:defRPr b="1" i="1"/>
            </a:lvl2pPr>
            <a:lvl3pPr lvl="2" algn="ctr" rtl="0">
              <a:spcBef>
                <a:spcPts val="0"/>
              </a:spcBef>
              <a:defRPr b="1" i="1"/>
            </a:lvl3pPr>
            <a:lvl4pPr lvl="3" algn="ctr" rtl="0">
              <a:spcBef>
                <a:spcPts val="0"/>
              </a:spcBef>
              <a:defRPr b="1" i="1"/>
            </a:lvl4pPr>
            <a:lvl5pPr lvl="4" algn="ctr" rtl="0">
              <a:spcBef>
                <a:spcPts val="0"/>
              </a:spcBef>
              <a:defRPr b="1" i="1"/>
            </a:lvl5pPr>
            <a:lvl6pPr lvl="5" algn="ctr" rtl="0">
              <a:spcBef>
                <a:spcPts val="0"/>
              </a:spcBef>
              <a:defRPr b="1" i="1"/>
            </a:lvl6pPr>
            <a:lvl7pPr lvl="6" algn="ctr" rtl="0">
              <a:spcBef>
                <a:spcPts val="0"/>
              </a:spcBef>
              <a:defRPr b="1" i="1"/>
            </a:lvl7pPr>
            <a:lvl8pPr lvl="7" algn="ctr" rtl="0">
              <a:spcBef>
                <a:spcPts val="0"/>
              </a:spcBef>
              <a:defRPr b="1" i="1"/>
            </a:lvl8pPr>
            <a:lvl9pPr lvl="8" algn="ctr">
              <a:spcBef>
                <a:spcPts val="0"/>
              </a:spcBef>
              <a:defRPr b="1" i="1"/>
            </a:lvl9pPr>
          </a:lstStyle>
          <a:p>
            <a:endParaRPr dirty="0"/>
          </a:p>
        </p:txBody>
      </p:sp>
      <p:pic>
        <p:nvPicPr>
          <p:cNvPr id="130" name="Picture 129">
            <a:extLst>
              <a:ext uri="{FF2B5EF4-FFF2-40B4-BE49-F238E27FC236}">
                <a16:creationId xmlns:a16="http://schemas.microsoft.com/office/drawing/2014/main" id="{9A0E8115-9B5C-4681-8957-AE43B48EB5AA}"/>
              </a:ext>
            </a:extLst>
          </p:cNvPr>
          <p:cNvPicPr>
            <a:picLocks noChangeAspect="1"/>
          </p:cNvPicPr>
          <p:nvPr userDrawn="1"/>
        </p:nvPicPr>
        <p:blipFill>
          <a:blip r:embed="rId3"/>
          <a:stretch>
            <a:fillRect/>
          </a:stretch>
        </p:blipFill>
        <p:spPr>
          <a:xfrm>
            <a:off x="9365265" y="3493784"/>
            <a:ext cx="2575251" cy="2583166"/>
          </a:xfrm>
          <a:prstGeom prst="rect">
            <a:avLst/>
          </a:prstGeom>
          <a:effectLst>
            <a:outerShdw blurRad="12700" dist="38100" dir="10800000" algn="r" rotWithShape="0">
              <a:prstClr val="black">
                <a:alpha val="40000"/>
              </a:prstClr>
            </a:outerShdw>
          </a:effectLst>
        </p:spPr>
      </p:pic>
      <p:pic>
        <p:nvPicPr>
          <p:cNvPr id="131" name="Picture 130">
            <a:extLst>
              <a:ext uri="{FF2B5EF4-FFF2-40B4-BE49-F238E27FC236}">
                <a16:creationId xmlns:a16="http://schemas.microsoft.com/office/drawing/2014/main" id="{2304EC15-FB2F-4DC6-8386-B0BD15C58F31}"/>
              </a:ext>
            </a:extLst>
          </p:cNvPr>
          <p:cNvPicPr>
            <a:picLocks noChangeAspect="1"/>
          </p:cNvPicPr>
          <p:nvPr userDrawn="1"/>
        </p:nvPicPr>
        <p:blipFill>
          <a:blip r:embed="rId4"/>
          <a:stretch>
            <a:fillRect/>
          </a:stretch>
        </p:blipFill>
        <p:spPr>
          <a:xfrm flipH="1">
            <a:off x="818919" y="3819832"/>
            <a:ext cx="2156579" cy="2257118"/>
          </a:xfrm>
          <a:prstGeom prst="rect">
            <a:avLst/>
          </a:prstGeom>
          <a:effectLst>
            <a:outerShdw blurRad="25400" dist="38100" algn="l" rotWithShape="0">
              <a:prstClr val="black">
                <a:alpha val="40000"/>
              </a:prstClr>
            </a:outerShdw>
          </a:effectLst>
        </p:spPr>
      </p:pic>
    </p:spTree>
    <p:extLst>
      <p:ext uri="{BB962C8B-B14F-4D97-AF65-F5344CB8AC3E}">
        <p14:creationId xmlns:p14="http://schemas.microsoft.com/office/powerpoint/2010/main" val="8254357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le + 1 column">
    <p:bg>
      <p:bgPr>
        <a:solidFill>
          <a:srgbClr val="FFE874"/>
        </a:solidFill>
        <a:effectLst/>
      </p:bgPr>
    </p:bg>
    <p:spTree>
      <p:nvGrpSpPr>
        <p:cNvPr id="1" name="Shape 46"/>
        <p:cNvGrpSpPr/>
        <p:nvPr/>
      </p:nvGrpSpPr>
      <p:grpSpPr>
        <a:xfrm>
          <a:off x="0" y="0"/>
          <a:ext cx="0" cy="0"/>
          <a:chOff x="0" y="0"/>
          <a:chExt cx="0" cy="0"/>
        </a:xfrm>
      </p:grpSpPr>
      <p:grpSp>
        <p:nvGrpSpPr>
          <p:cNvPr id="4" name="Group 3">
            <a:extLst>
              <a:ext uri="{FF2B5EF4-FFF2-40B4-BE49-F238E27FC236}">
                <a16:creationId xmlns:a16="http://schemas.microsoft.com/office/drawing/2014/main" id="{019F7418-BB50-4A40-B9B0-8B92B8B5C48D}"/>
              </a:ext>
            </a:extLst>
          </p:cNvPr>
          <p:cNvGrpSpPr/>
          <p:nvPr userDrawn="1"/>
        </p:nvGrpSpPr>
        <p:grpSpPr>
          <a:xfrm>
            <a:off x="0" y="0"/>
            <a:ext cx="12192000" cy="6858000"/>
            <a:chOff x="0" y="0"/>
            <a:chExt cx="12192000" cy="6858000"/>
          </a:xfrm>
        </p:grpSpPr>
        <p:sp>
          <p:nvSpPr>
            <p:cNvPr id="5" name="Oval 4">
              <a:extLst>
                <a:ext uri="{FF2B5EF4-FFF2-40B4-BE49-F238E27FC236}">
                  <a16:creationId xmlns:a16="http://schemas.microsoft.com/office/drawing/2014/main" id="{7E026645-E0AE-41E7-A5FC-3EB3059DA809}"/>
                </a:ext>
              </a:extLst>
            </p:cNvPr>
            <p:cNvSpPr/>
            <p:nvPr userDrawn="1"/>
          </p:nvSpPr>
          <p:spPr>
            <a:xfrm>
              <a:off x="10505317" y="956869"/>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Oval 5">
              <a:extLst>
                <a:ext uri="{FF2B5EF4-FFF2-40B4-BE49-F238E27FC236}">
                  <a16:creationId xmlns:a16="http://schemas.microsoft.com/office/drawing/2014/main" id="{F88F42D3-2D99-4CD8-89B3-3DAB869F12A4}"/>
                </a:ext>
              </a:extLst>
            </p:cNvPr>
            <p:cNvSpPr/>
            <p:nvPr userDrawn="1"/>
          </p:nvSpPr>
          <p:spPr>
            <a:xfrm>
              <a:off x="11599223" y="259646"/>
              <a:ext cx="276371" cy="27554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Oval 6">
              <a:extLst>
                <a:ext uri="{FF2B5EF4-FFF2-40B4-BE49-F238E27FC236}">
                  <a16:creationId xmlns:a16="http://schemas.microsoft.com/office/drawing/2014/main" id="{6B64E333-7395-4518-99C8-CA31A2E2F1E4}"/>
                </a:ext>
              </a:extLst>
            </p:cNvPr>
            <p:cNvSpPr/>
            <p:nvPr userDrawn="1"/>
          </p:nvSpPr>
          <p:spPr>
            <a:xfrm>
              <a:off x="4991964" y="1843596"/>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Oval 7">
              <a:extLst>
                <a:ext uri="{FF2B5EF4-FFF2-40B4-BE49-F238E27FC236}">
                  <a16:creationId xmlns:a16="http://schemas.microsoft.com/office/drawing/2014/main" id="{2C037DA4-1B13-47EF-87FC-52D96EDFA238}"/>
                </a:ext>
              </a:extLst>
            </p:cNvPr>
            <p:cNvSpPr/>
            <p:nvPr userDrawn="1"/>
          </p:nvSpPr>
          <p:spPr>
            <a:xfrm>
              <a:off x="11597757" y="4127256"/>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Oval 8">
              <a:extLst>
                <a:ext uri="{FF2B5EF4-FFF2-40B4-BE49-F238E27FC236}">
                  <a16:creationId xmlns:a16="http://schemas.microsoft.com/office/drawing/2014/main" id="{0B5F8E2B-A1D8-493A-97E2-52258872AA5C}"/>
                </a:ext>
              </a:extLst>
            </p:cNvPr>
            <p:cNvSpPr/>
            <p:nvPr userDrawn="1"/>
          </p:nvSpPr>
          <p:spPr>
            <a:xfrm>
              <a:off x="1816858" y="4753708"/>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9">
              <a:extLst>
                <a:ext uri="{FF2B5EF4-FFF2-40B4-BE49-F238E27FC236}">
                  <a16:creationId xmlns:a16="http://schemas.microsoft.com/office/drawing/2014/main" id="{6A038648-67D2-46C9-95B9-A147ECD2711D}"/>
                </a:ext>
              </a:extLst>
            </p:cNvPr>
            <p:cNvSpPr/>
            <p:nvPr userDrawn="1"/>
          </p:nvSpPr>
          <p:spPr>
            <a:xfrm>
              <a:off x="2242190" y="6167955"/>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0DADEC15-428B-4477-B481-A9ACD9218EDD}"/>
                </a:ext>
              </a:extLst>
            </p:cNvPr>
            <p:cNvSpPr/>
            <p:nvPr userDrawn="1"/>
          </p:nvSpPr>
          <p:spPr>
            <a:xfrm>
              <a:off x="370917" y="5816183"/>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79F4117F-D738-4728-B1FE-6643ED3F6C40}"/>
                </a:ext>
              </a:extLst>
            </p:cNvPr>
            <p:cNvSpPr/>
            <p:nvPr userDrawn="1"/>
          </p:nvSpPr>
          <p:spPr>
            <a:xfrm>
              <a:off x="1069927" y="4012290"/>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0EA58F3C-F5A6-4FE0-9D31-953AE8B45F14}"/>
                </a:ext>
              </a:extLst>
            </p:cNvPr>
            <p:cNvSpPr/>
            <p:nvPr userDrawn="1"/>
          </p:nvSpPr>
          <p:spPr>
            <a:xfrm>
              <a:off x="198007" y="1946146"/>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a:extLst>
                <a:ext uri="{FF2B5EF4-FFF2-40B4-BE49-F238E27FC236}">
                  <a16:creationId xmlns:a16="http://schemas.microsoft.com/office/drawing/2014/main" id="{723DCA2B-460B-448A-97E5-32AE559A5ABE}"/>
                </a:ext>
              </a:extLst>
            </p:cNvPr>
            <p:cNvSpPr/>
            <p:nvPr userDrawn="1"/>
          </p:nvSpPr>
          <p:spPr>
            <a:xfrm>
              <a:off x="3124269" y="1699113"/>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a:extLst>
                <a:ext uri="{FF2B5EF4-FFF2-40B4-BE49-F238E27FC236}">
                  <a16:creationId xmlns:a16="http://schemas.microsoft.com/office/drawing/2014/main" id="{8EBB0AC9-D3FA-4B6C-9ACC-8E684F1B1C31}"/>
                </a:ext>
              </a:extLst>
            </p:cNvPr>
            <p:cNvSpPr/>
            <p:nvPr userDrawn="1"/>
          </p:nvSpPr>
          <p:spPr>
            <a:xfrm>
              <a:off x="5408374" y="488717"/>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a:extLst>
                <a:ext uri="{FF2B5EF4-FFF2-40B4-BE49-F238E27FC236}">
                  <a16:creationId xmlns:a16="http://schemas.microsoft.com/office/drawing/2014/main" id="{95B80F1F-3FF6-44CD-A356-110B33B357F0}"/>
                </a:ext>
              </a:extLst>
            </p:cNvPr>
            <p:cNvSpPr/>
            <p:nvPr userDrawn="1"/>
          </p:nvSpPr>
          <p:spPr>
            <a:xfrm>
              <a:off x="7509496" y="200127"/>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a:extLst>
                <a:ext uri="{FF2B5EF4-FFF2-40B4-BE49-F238E27FC236}">
                  <a16:creationId xmlns:a16="http://schemas.microsoft.com/office/drawing/2014/main" id="{0301C881-6BD8-4E90-ADFB-C88063B3F59B}"/>
                </a:ext>
              </a:extLst>
            </p:cNvPr>
            <p:cNvSpPr/>
            <p:nvPr userDrawn="1"/>
          </p:nvSpPr>
          <p:spPr>
            <a:xfrm>
              <a:off x="9066430" y="518197"/>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a:extLst>
                <a:ext uri="{FF2B5EF4-FFF2-40B4-BE49-F238E27FC236}">
                  <a16:creationId xmlns:a16="http://schemas.microsoft.com/office/drawing/2014/main" id="{C3B0F678-71C2-41B2-978C-88DC89449684}"/>
                </a:ext>
              </a:extLst>
            </p:cNvPr>
            <p:cNvSpPr/>
            <p:nvPr userDrawn="1"/>
          </p:nvSpPr>
          <p:spPr>
            <a:xfrm>
              <a:off x="10787785" y="235442"/>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a:extLst>
                <a:ext uri="{FF2B5EF4-FFF2-40B4-BE49-F238E27FC236}">
                  <a16:creationId xmlns:a16="http://schemas.microsoft.com/office/drawing/2014/main" id="{E9152F0A-A83B-4E46-928E-8B97240E642B}"/>
                </a:ext>
              </a:extLst>
            </p:cNvPr>
            <p:cNvSpPr/>
            <p:nvPr userDrawn="1"/>
          </p:nvSpPr>
          <p:spPr>
            <a:xfrm>
              <a:off x="11287107" y="1843596"/>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a:extLst>
                <a:ext uri="{FF2B5EF4-FFF2-40B4-BE49-F238E27FC236}">
                  <a16:creationId xmlns:a16="http://schemas.microsoft.com/office/drawing/2014/main" id="{D4D2BFDD-4AF2-49A6-9553-632221F0CA50}"/>
                </a:ext>
              </a:extLst>
            </p:cNvPr>
            <p:cNvSpPr/>
            <p:nvPr userDrawn="1"/>
          </p:nvSpPr>
          <p:spPr>
            <a:xfrm>
              <a:off x="10931692" y="3596942"/>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a:extLst>
                <a:ext uri="{FF2B5EF4-FFF2-40B4-BE49-F238E27FC236}">
                  <a16:creationId xmlns:a16="http://schemas.microsoft.com/office/drawing/2014/main" id="{940A9982-6518-40B4-BEB9-B86CB99371E6}"/>
                </a:ext>
              </a:extLst>
            </p:cNvPr>
            <p:cNvSpPr/>
            <p:nvPr userDrawn="1"/>
          </p:nvSpPr>
          <p:spPr>
            <a:xfrm>
              <a:off x="11452372" y="5324636"/>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a:extLst>
                <a:ext uri="{FF2B5EF4-FFF2-40B4-BE49-F238E27FC236}">
                  <a16:creationId xmlns:a16="http://schemas.microsoft.com/office/drawing/2014/main" id="{79CEDE09-1DB9-430E-92E0-617F4BF24672}"/>
                </a:ext>
              </a:extLst>
            </p:cNvPr>
            <p:cNvSpPr/>
            <p:nvPr userDrawn="1"/>
          </p:nvSpPr>
          <p:spPr>
            <a:xfrm>
              <a:off x="4327495" y="6636495"/>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a:extLst>
                <a:ext uri="{FF2B5EF4-FFF2-40B4-BE49-F238E27FC236}">
                  <a16:creationId xmlns:a16="http://schemas.microsoft.com/office/drawing/2014/main" id="{047B2F47-E849-471F-BEFD-1D5E2BECEA7A}"/>
                </a:ext>
              </a:extLst>
            </p:cNvPr>
            <p:cNvSpPr/>
            <p:nvPr userDrawn="1"/>
          </p:nvSpPr>
          <p:spPr>
            <a:xfrm>
              <a:off x="1312691" y="5781612"/>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Oval 24">
              <a:extLst>
                <a:ext uri="{FF2B5EF4-FFF2-40B4-BE49-F238E27FC236}">
                  <a16:creationId xmlns:a16="http://schemas.microsoft.com/office/drawing/2014/main" id="{30E9EF75-7A9F-4F2E-97C1-832A46A8D90D}"/>
                </a:ext>
              </a:extLst>
            </p:cNvPr>
            <p:cNvSpPr/>
            <p:nvPr userDrawn="1"/>
          </p:nvSpPr>
          <p:spPr>
            <a:xfrm>
              <a:off x="333557" y="4303659"/>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Oval 25">
              <a:extLst>
                <a:ext uri="{FF2B5EF4-FFF2-40B4-BE49-F238E27FC236}">
                  <a16:creationId xmlns:a16="http://schemas.microsoft.com/office/drawing/2014/main" id="{2504B866-DF0E-4AA2-9EA7-C0D2B424F683}"/>
                </a:ext>
              </a:extLst>
            </p:cNvPr>
            <p:cNvSpPr/>
            <p:nvPr userDrawn="1"/>
          </p:nvSpPr>
          <p:spPr>
            <a:xfrm>
              <a:off x="1418698" y="2787843"/>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a:extLst>
                <a:ext uri="{FF2B5EF4-FFF2-40B4-BE49-F238E27FC236}">
                  <a16:creationId xmlns:a16="http://schemas.microsoft.com/office/drawing/2014/main" id="{14156785-C282-4ABD-9416-63994AD457C4}"/>
                </a:ext>
              </a:extLst>
            </p:cNvPr>
            <p:cNvSpPr/>
            <p:nvPr userDrawn="1"/>
          </p:nvSpPr>
          <p:spPr>
            <a:xfrm>
              <a:off x="1030995" y="2075501"/>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Oval 27">
              <a:extLst>
                <a:ext uri="{FF2B5EF4-FFF2-40B4-BE49-F238E27FC236}">
                  <a16:creationId xmlns:a16="http://schemas.microsoft.com/office/drawing/2014/main" id="{8CB43897-C4E8-4B21-AB6C-4313249010CA}"/>
                </a:ext>
              </a:extLst>
            </p:cNvPr>
            <p:cNvSpPr/>
            <p:nvPr userDrawn="1"/>
          </p:nvSpPr>
          <p:spPr>
            <a:xfrm>
              <a:off x="339200" y="1110495"/>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a:extLst>
                <a:ext uri="{FF2B5EF4-FFF2-40B4-BE49-F238E27FC236}">
                  <a16:creationId xmlns:a16="http://schemas.microsoft.com/office/drawing/2014/main" id="{EF3A710D-EB4A-45D3-953C-74A2E92AB9F7}"/>
                </a:ext>
              </a:extLst>
            </p:cNvPr>
            <p:cNvSpPr/>
            <p:nvPr userDrawn="1"/>
          </p:nvSpPr>
          <p:spPr>
            <a:xfrm>
              <a:off x="2139331" y="227528"/>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Oval 29">
              <a:extLst>
                <a:ext uri="{FF2B5EF4-FFF2-40B4-BE49-F238E27FC236}">
                  <a16:creationId xmlns:a16="http://schemas.microsoft.com/office/drawing/2014/main" id="{230BF8BD-F3E8-4255-8952-6D144AA62310}"/>
                </a:ext>
              </a:extLst>
            </p:cNvPr>
            <p:cNvSpPr/>
            <p:nvPr userDrawn="1"/>
          </p:nvSpPr>
          <p:spPr>
            <a:xfrm>
              <a:off x="3758581" y="466922"/>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ame 30">
              <a:extLst>
                <a:ext uri="{FF2B5EF4-FFF2-40B4-BE49-F238E27FC236}">
                  <a16:creationId xmlns:a16="http://schemas.microsoft.com/office/drawing/2014/main" id="{826C1FD9-18C2-42BE-9DD8-DF7EA670598A}"/>
                </a:ext>
              </a:extLst>
            </p:cNvPr>
            <p:cNvSpPr/>
            <p:nvPr userDrawn="1"/>
          </p:nvSpPr>
          <p:spPr>
            <a:xfrm>
              <a:off x="0" y="0"/>
              <a:ext cx="12192000" cy="6858000"/>
            </a:xfrm>
            <a:prstGeom prst="frame">
              <a:avLst>
                <a:gd name="adj1" fmla="val 1352"/>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nvGrpSpPr>
            <p:cNvPr id="32" name="Group 31">
              <a:extLst>
                <a:ext uri="{FF2B5EF4-FFF2-40B4-BE49-F238E27FC236}">
                  <a16:creationId xmlns:a16="http://schemas.microsoft.com/office/drawing/2014/main" id="{481B5510-7695-4C1A-AF3B-9CDA1EEAE432}"/>
                </a:ext>
              </a:extLst>
            </p:cNvPr>
            <p:cNvGrpSpPr/>
            <p:nvPr userDrawn="1"/>
          </p:nvGrpSpPr>
          <p:grpSpPr>
            <a:xfrm rot="20769998">
              <a:off x="376374" y="4823323"/>
              <a:ext cx="549129" cy="495490"/>
              <a:chOff x="5248275" y="314325"/>
              <a:chExt cx="2259012" cy="2038351"/>
            </a:xfrm>
            <a:solidFill>
              <a:schemeClr val="bg1"/>
            </a:solidFill>
          </p:grpSpPr>
          <p:grpSp>
            <p:nvGrpSpPr>
              <p:cNvPr id="4110" name="Group 205">
                <a:extLst>
                  <a:ext uri="{FF2B5EF4-FFF2-40B4-BE49-F238E27FC236}">
                    <a16:creationId xmlns:a16="http://schemas.microsoft.com/office/drawing/2014/main" id="{DB0F502C-A085-4C08-A814-1EFE91C902FD}"/>
                  </a:ext>
                </a:extLst>
              </p:cNvPr>
              <p:cNvGrpSpPr>
                <a:grpSpLocks/>
              </p:cNvGrpSpPr>
              <p:nvPr userDrawn="1"/>
            </p:nvGrpSpPr>
            <p:grpSpPr bwMode="auto">
              <a:xfrm>
                <a:off x="5248275" y="393700"/>
                <a:ext cx="1871662" cy="1935163"/>
                <a:chOff x="3306" y="248"/>
                <a:chExt cx="1179" cy="1219"/>
              </a:xfrm>
              <a:grpFill/>
            </p:grpSpPr>
            <p:sp>
              <p:nvSpPr>
                <p:cNvPr id="4724" name="Freeform 5">
                  <a:extLst>
                    <a:ext uri="{FF2B5EF4-FFF2-40B4-BE49-F238E27FC236}">
                      <a16:creationId xmlns:a16="http://schemas.microsoft.com/office/drawing/2014/main" id="{B6EFD2F1-5E7C-4F55-B02D-CFD2324F7DD3}"/>
                    </a:ext>
                  </a:extLst>
                </p:cNvPr>
                <p:cNvSpPr>
                  <a:spLocks/>
                </p:cNvSpPr>
                <p:nvPr userDrawn="1"/>
              </p:nvSpPr>
              <p:spPr bwMode="auto">
                <a:xfrm>
                  <a:off x="4431" y="1152"/>
                  <a:ext cx="5" cy="1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5" name="Freeform 6">
                  <a:extLst>
                    <a:ext uri="{FF2B5EF4-FFF2-40B4-BE49-F238E27FC236}">
                      <a16:creationId xmlns:a16="http://schemas.microsoft.com/office/drawing/2014/main" id="{680ED4C3-4E6C-4BA9-8602-F6507F4F61BC}"/>
                    </a:ext>
                  </a:extLst>
                </p:cNvPr>
                <p:cNvSpPr>
                  <a:spLocks/>
                </p:cNvSpPr>
                <p:nvPr userDrawn="1"/>
              </p:nvSpPr>
              <p:spPr bwMode="auto">
                <a:xfrm>
                  <a:off x="4465" y="1207"/>
                  <a:ext cx="10" cy="5"/>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0"/>
                        <a:pt x="0" y="0"/>
                      </a:cubicBezTo>
                      <a:cubicBezTo>
                        <a:pt x="0" y="0"/>
                        <a:pt x="2"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6" name="Freeform 7">
                  <a:extLst>
                    <a:ext uri="{FF2B5EF4-FFF2-40B4-BE49-F238E27FC236}">
                      <a16:creationId xmlns:a16="http://schemas.microsoft.com/office/drawing/2014/main" id="{7CE01890-51F0-4108-BB94-C8B25AE4D68B}"/>
                    </a:ext>
                  </a:extLst>
                </p:cNvPr>
                <p:cNvSpPr>
                  <a:spLocks/>
                </p:cNvSpPr>
                <p:nvPr userDrawn="1"/>
              </p:nvSpPr>
              <p:spPr bwMode="auto">
                <a:xfrm>
                  <a:off x="4470" y="1227"/>
                  <a:ext cx="15" cy="35"/>
                </a:xfrm>
                <a:custGeom>
                  <a:avLst/>
                  <a:gdLst>
                    <a:gd name="T0" fmla="*/ 1 w 3"/>
                    <a:gd name="T1" fmla="*/ 7 h 7"/>
                    <a:gd name="T2" fmla="*/ 1 w 3"/>
                    <a:gd name="T3" fmla="*/ 1 h 7"/>
                    <a:gd name="T4" fmla="*/ 1 w 3"/>
                    <a:gd name="T5" fmla="*/ 1 h 7"/>
                    <a:gd name="T6" fmla="*/ 0 w 3"/>
                    <a:gd name="T7" fmla="*/ 0 h 7"/>
                    <a:gd name="T8" fmla="*/ 1 w 3"/>
                    <a:gd name="T9" fmla="*/ 4 h 7"/>
                    <a:gd name="T10" fmla="*/ 1 w 3"/>
                    <a:gd name="T11" fmla="*/ 7 h 7"/>
                  </a:gdLst>
                  <a:ahLst/>
                  <a:cxnLst>
                    <a:cxn ang="0">
                      <a:pos x="T0" y="T1"/>
                    </a:cxn>
                    <a:cxn ang="0">
                      <a:pos x="T2" y="T3"/>
                    </a:cxn>
                    <a:cxn ang="0">
                      <a:pos x="T4" y="T5"/>
                    </a:cxn>
                    <a:cxn ang="0">
                      <a:pos x="T6" y="T7"/>
                    </a:cxn>
                    <a:cxn ang="0">
                      <a:pos x="T8" y="T9"/>
                    </a:cxn>
                    <a:cxn ang="0">
                      <a:pos x="T10" y="T11"/>
                    </a:cxn>
                  </a:cxnLst>
                  <a:rect l="0" t="0" r="r" b="b"/>
                  <a:pathLst>
                    <a:path w="3" h="7">
                      <a:moveTo>
                        <a:pt x="1" y="7"/>
                      </a:moveTo>
                      <a:cubicBezTo>
                        <a:pt x="3" y="6"/>
                        <a:pt x="1" y="3"/>
                        <a:pt x="1" y="1"/>
                      </a:cubicBezTo>
                      <a:cubicBezTo>
                        <a:pt x="1" y="1"/>
                        <a:pt x="1" y="1"/>
                        <a:pt x="1" y="1"/>
                      </a:cubicBezTo>
                      <a:cubicBezTo>
                        <a:pt x="0" y="0"/>
                        <a:pt x="0" y="0"/>
                        <a:pt x="0" y="0"/>
                      </a:cubicBezTo>
                      <a:cubicBezTo>
                        <a:pt x="0" y="1"/>
                        <a:pt x="1" y="2"/>
                        <a:pt x="1" y="4"/>
                      </a:cubicBezTo>
                      <a:cubicBezTo>
                        <a:pt x="1" y="5"/>
                        <a:pt x="2" y="6"/>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7" name="Freeform 8">
                  <a:extLst>
                    <a:ext uri="{FF2B5EF4-FFF2-40B4-BE49-F238E27FC236}">
                      <a16:creationId xmlns:a16="http://schemas.microsoft.com/office/drawing/2014/main" id="{1BA27984-C15D-47FB-982B-4DFB01DC14DC}"/>
                    </a:ext>
                  </a:extLst>
                </p:cNvPr>
                <p:cNvSpPr>
                  <a:spLocks/>
                </p:cNvSpPr>
                <p:nvPr userDrawn="1"/>
              </p:nvSpPr>
              <p:spPr bwMode="auto">
                <a:xfrm>
                  <a:off x="4460" y="1282"/>
                  <a:ext cx="5" cy="15"/>
                </a:xfrm>
                <a:custGeom>
                  <a:avLst/>
                  <a:gdLst>
                    <a:gd name="T0" fmla="*/ 0 w 1"/>
                    <a:gd name="T1" fmla="*/ 2 h 3"/>
                    <a:gd name="T2" fmla="*/ 0 w 1"/>
                    <a:gd name="T3" fmla="*/ 0 h 3"/>
                    <a:gd name="T4" fmla="*/ 0 w 1"/>
                    <a:gd name="T5" fmla="*/ 1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0" y="3"/>
                        <a:pt x="0" y="0"/>
                      </a:cubicBezTo>
                      <a:cubicBezTo>
                        <a:pt x="0" y="0"/>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8" name="Freeform 9">
                  <a:extLst>
                    <a:ext uri="{FF2B5EF4-FFF2-40B4-BE49-F238E27FC236}">
                      <a16:creationId xmlns:a16="http://schemas.microsoft.com/office/drawing/2014/main" id="{BCD608E4-0E97-440D-A044-52DCDBADE184}"/>
                    </a:ext>
                  </a:extLst>
                </p:cNvPr>
                <p:cNvSpPr>
                  <a:spLocks/>
                </p:cNvSpPr>
                <p:nvPr userDrawn="1"/>
              </p:nvSpPr>
              <p:spPr bwMode="auto">
                <a:xfrm>
                  <a:off x="4460" y="1282"/>
                  <a:ext cx="0" cy="5"/>
                </a:xfrm>
                <a:custGeom>
                  <a:avLst/>
                  <a:gdLst>
                    <a:gd name="T0" fmla="*/ 1 h 1"/>
                    <a:gd name="T1" fmla="*/ 1 h 1"/>
                  </a:gdLst>
                  <a:ahLst/>
                  <a:cxnLst>
                    <a:cxn ang="0">
                      <a:pos x="0" y="T0"/>
                    </a:cxn>
                    <a:cxn ang="0">
                      <a:pos x="0" y="T1"/>
                    </a:cxn>
                  </a:cxnLst>
                  <a:rect l="0" t="0" r="r" b="b"/>
                  <a:pathLst>
                    <a:path h="1">
                      <a:moveTo>
                        <a:pt x="0" y="1"/>
                      </a:move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9" name="Freeform 10">
                  <a:extLst>
                    <a:ext uri="{FF2B5EF4-FFF2-40B4-BE49-F238E27FC236}">
                      <a16:creationId xmlns:a16="http://schemas.microsoft.com/office/drawing/2014/main" id="{BD178D15-AFC8-4711-B3CD-4490ADAA5357}"/>
                    </a:ext>
                  </a:extLst>
                </p:cNvPr>
                <p:cNvSpPr>
                  <a:spLocks/>
                </p:cNvSpPr>
                <p:nvPr userDrawn="1"/>
              </p:nvSpPr>
              <p:spPr bwMode="auto">
                <a:xfrm>
                  <a:off x="4451" y="1302"/>
                  <a:ext cx="9" cy="10"/>
                </a:xfrm>
                <a:custGeom>
                  <a:avLst/>
                  <a:gdLst>
                    <a:gd name="T0" fmla="*/ 1 w 2"/>
                    <a:gd name="T1" fmla="*/ 1 h 2"/>
                    <a:gd name="T2" fmla="*/ 1 w 2"/>
                    <a:gd name="T3" fmla="*/ 0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0"/>
                        <a:pt x="1" y="0"/>
                      </a:cubicBezTo>
                      <a:cubicBezTo>
                        <a:pt x="1" y="0"/>
                        <a:pt x="1" y="1"/>
                        <a:pt x="1" y="1"/>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0" name="Freeform 11">
                  <a:extLst>
                    <a:ext uri="{FF2B5EF4-FFF2-40B4-BE49-F238E27FC236}">
                      <a16:creationId xmlns:a16="http://schemas.microsoft.com/office/drawing/2014/main" id="{CB6EF1CC-B0D7-4D2E-B7D3-9919798B7C9B}"/>
                    </a:ext>
                  </a:extLst>
                </p:cNvPr>
                <p:cNvSpPr>
                  <a:spLocks/>
                </p:cNvSpPr>
                <p:nvPr userDrawn="1"/>
              </p:nvSpPr>
              <p:spPr bwMode="auto">
                <a:xfrm>
                  <a:off x="4460" y="131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1" name="Freeform 12">
                  <a:extLst>
                    <a:ext uri="{FF2B5EF4-FFF2-40B4-BE49-F238E27FC236}">
                      <a16:creationId xmlns:a16="http://schemas.microsoft.com/office/drawing/2014/main" id="{C1D0C2F6-06F2-40A2-9F34-ECC1E6959A26}"/>
                    </a:ext>
                  </a:extLst>
                </p:cNvPr>
                <p:cNvSpPr>
                  <a:spLocks/>
                </p:cNvSpPr>
                <p:nvPr userDrawn="1"/>
              </p:nvSpPr>
              <p:spPr bwMode="auto">
                <a:xfrm>
                  <a:off x="4460" y="1307"/>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2" name="Freeform 13">
                  <a:extLst>
                    <a:ext uri="{FF2B5EF4-FFF2-40B4-BE49-F238E27FC236}">
                      <a16:creationId xmlns:a16="http://schemas.microsoft.com/office/drawing/2014/main" id="{C4F5D893-93DE-4DC3-B6DF-5C41E612C5E3}"/>
                    </a:ext>
                  </a:extLst>
                </p:cNvPr>
                <p:cNvSpPr>
                  <a:spLocks/>
                </p:cNvSpPr>
                <p:nvPr userDrawn="1"/>
              </p:nvSpPr>
              <p:spPr bwMode="auto">
                <a:xfrm>
                  <a:off x="4465" y="1287"/>
                  <a:ext cx="5" cy="15"/>
                </a:xfrm>
                <a:custGeom>
                  <a:avLst/>
                  <a:gdLst>
                    <a:gd name="T0" fmla="*/ 0 w 1"/>
                    <a:gd name="T1" fmla="*/ 3 h 3"/>
                    <a:gd name="T2" fmla="*/ 0 w 1"/>
                    <a:gd name="T3" fmla="*/ 3 h 3"/>
                    <a:gd name="T4" fmla="*/ 0 w 1"/>
                    <a:gd name="T5" fmla="*/ 3 h 3"/>
                  </a:gdLst>
                  <a:ahLst/>
                  <a:cxnLst>
                    <a:cxn ang="0">
                      <a:pos x="T0" y="T1"/>
                    </a:cxn>
                    <a:cxn ang="0">
                      <a:pos x="T2" y="T3"/>
                    </a:cxn>
                    <a:cxn ang="0">
                      <a:pos x="T4" y="T5"/>
                    </a:cxn>
                  </a:cxnLst>
                  <a:rect l="0" t="0" r="r" b="b"/>
                  <a:pathLst>
                    <a:path w="1" h="3">
                      <a:moveTo>
                        <a:pt x="0" y="3"/>
                      </a:moveTo>
                      <a:cubicBezTo>
                        <a:pt x="0" y="2"/>
                        <a:pt x="0" y="1"/>
                        <a:pt x="0" y="3"/>
                      </a:cubicBezTo>
                      <a:cubicBezTo>
                        <a:pt x="1" y="0"/>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3" name="Freeform 14">
                  <a:extLst>
                    <a:ext uri="{FF2B5EF4-FFF2-40B4-BE49-F238E27FC236}">
                      <a16:creationId xmlns:a16="http://schemas.microsoft.com/office/drawing/2014/main" id="{1907D8F5-6E10-4AAB-BD35-EBFC6ABE1156}"/>
                    </a:ext>
                  </a:extLst>
                </p:cNvPr>
                <p:cNvSpPr>
                  <a:spLocks/>
                </p:cNvSpPr>
                <p:nvPr userDrawn="1"/>
              </p:nvSpPr>
              <p:spPr bwMode="auto">
                <a:xfrm>
                  <a:off x="4480" y="1252"/>
                  <a:ext cx="5" cy="15"/>
                </a:xfrm>
                <a:custGeom>
                  <a:avLst/>
                  <a:gdLst>
                    <a:gd name="T0" fmla="*/ 1 w 1"/>
                    <a:gd name="T1" fmla="*/ 3 h 3"/>
                    <a:gd name="T2" fmla="*/ 1 w 1"/>
                    <a:gd name="T3" fmla="*/ 1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1"/>
                        <a:pt x="1" y="1"/>
                        <a:pt x="1" y="1"/>
                      </a:cubicBezTo>
                      <a:cubicBezTo>
                        <a:pt x="1" y="1"/>
                        <a:pt x="1" y="0"/>
                        <a:pt x="1"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4" name="Freeform 15">
                  <a:extLst>
                    <a:ext uri="{FF2B5EF4-FFF2-40B4-BE49-F238E27FC236}">
                      <a16:creationId xmlns:a16="http://schemas.microsoft.com/office/drawing/2014/main" id="{5E3C96B4-2BFE-41E6-AF05-381C96AC8E33}"/>
                    </a:ext>
                  </a:extLst>
                </p:cNvPr>
                <p:cNvSpPr>
                  <a:spLocks/>
                </p:cNvSpPr>
                <p:nvPr userDrawn="1"/>
              </p:nvSpPr>
              <p:spPr bwMode="auto">
                <a:xfrm>
                  <a:off x="4436" y="1342"/>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5" name="Freeform 16">
                  <a:extLst>
                    <a:ext uri="{FF2B5EF4-FFF2-40B4-BE49-F238E27FC236}">
                      <a16:creationId xmlns:a16="http://schemas.microsoft.com/office/drawing/2014/main" id="{889DFFF2-C1A0-40BB-960E-F9464C0BED29}"/>
                    </a:ext>
                  </a:extLst>
                </p:cNvPr>
                <p:cNvSpPr>
                  <a:spLocks/>
                </p:cNvSpPr>
                <p:nvPr userDrawn="1"/>
              </p:nvSpPr>
              <p:spPr bwMode="auto">
                <a:xfrm>
                  <a:off x="4436" y="1347"/>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6" name="Freeform 17">
                  <a:extLst>
                    <a:ext uri="{FF2B5EF4-FFF2-40B4-BE49-F238E27FC236}">
                      <a16:creationId xmlns:a16="http://schemas.microsoft.com/office/drawing/2014/main" id="{08DE8842-3F42-42A8-BC4C-4FA3A39A0EA3}"/>
                    </a:ext>
                  </a:extLst>
                </p:cNvPr>
                <p:cNvSpPr>
                  <a:spLocks/>
                </p:cNvSpPr>
                <p:nvPr userDrawn="1"/>
              </p:nvSpPr>
              <p:spPr bwMode="auto">
                <a:xfrm>
                  <a:off x="4465" y="1307"/>
                  <a:ext cx="0" cy="15"/>
                </a:xfrm>
                <a:custGeom>
                  <a:avLst/>
                  <a:gdLst>
                    <a:gd name="T0" fmla="*/ 15 h 15"/>
                    <a:gd name="T1" fmla="*/ 0 h 15"/>
                    <a:gd name="T2" fmla="*/ 15 h 15"/>
                    <a:gd name="T3" fmla="*/ 15 h 15"/>
                  </a:gdLst>
                  <a:ahLst/>
                  <a:cxnLst>
                    <a:cxn ang="0">
                      <a:pos x="0" y="T0"/>
                    </a:cxn>
                    <a:cxn ang="0">
                      <a:pos x="0" y="T1"/>
                    </a:cxn>
                    <a:cxn ang="0">
                      <a:pos x="0" y="T2"/>
                    </a:cxn>
                    <a:cxn ang="0">
                      <a:pos x="0" y="T3"/>
                    </a:cxn>
                  </a:cxnLst>
                  <a:rect l="0" t="0" r="r" b="b"/>
                  <a:pathLst>
                    <a:path h="15">
                      <a:moveTo>
                        <a:pt x="0" y="15"/>
                      </a:moveTo>
                      <a:lnTo>
                        <a:pt x="0" y="0"/>
                      </a:lnTo>
                      <a:lnTo>
                        <a:pt x="0"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7" name="Freeform 18">
                  <a:extLst>
                    <a:ext uri="{FF2B5EF4-FFF2-40B4-BE49-F238E27FC236}">
                      <a16:creationId xmlns:a16="http://schemas.microsoft.com/office/drawing/2014/main" id="{E7D00B8F-C010-43E3-9412-FE561E727FAF}"/>
                    </a:ext>
                  </a:extLst>
                </p:cNvPr>
                <p:cNvSpPr>
                  <a:spLocks/>
                </p:cNvSpPr>
                <p:nvPr userDrawn="1"/>
              </p:nvSpPr>
              <p:spPr bwMode="auto">
                <a:xfrm>
                  <a:off x="4411" y="1362"/>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8" name="Freeform 19">
                  <a:extLst>
                    <a:ext uri="{FF2B5EF4-FFF2-40B4-BE49-F238E27FC236}">
                      <a16:creationId xmlns:a16="http://schemas.microsoft.com/office/drawing/2014/main" id="{8C8DCF91-6DE5-4C2C-99C0-DDD586EE0ECF}"/>
                    </a:ext>
                  </a:extLst>
                </p:cNvPr>
                <p:cNvSpPr>
                  <a:spLocks/>
                </p:cNvSpPr>
                <p:nvPr userDrawn="1"/>
              </p:nvSpPr>
              <p:spPr bwMode="auto">
                <a:xfrm>
                  <a:off x="4386" y="1372"/>
                  <a:ext cx="15" cy="10"/>
                </a:xfrm>
                <a:custGeom>
                  <a:avLst/>
                  <a:gdLst>
                    <a:gd name="T0" fmla="*/ 2 w 3"/>
                    <a:gd name="T1" fmla="*/ 1 h 2"/>
                    <a:gd name="T2" fmla="*/ 2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1" y="1"/>
                        <a:pt x="2" y="0"/>
                      </a:cubicBezTo>
                      <a:cubicBezTo>
                        <a:pt x="1" y="1"/>
                        <a:pt x="0" y="1"/>
                        <a:pt x="0" y="2"/>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9" name="Freeform 20">
                  <a:extLst>
                    <a:ext uri="{FF2B5EF4-FFF2-40B4-BE49-F238E27FC236}">
                      <a16:creationId xmlns:a16="http://schemas.microsoft.com/office/drawing/2014/main" id="{9FEBE940-0CBD-4371-864C-51E73BC2F867}"/>
                    </a:ext>
                  </a:extLst>
                </p:cNvPr>
                <p:cNvSpPr>
                  <a:spLocks/>
                </p:cNvSpPr>
                <p:nvPr userDrawn="1"/>
              </p:nvSpPr>
              <p:spPr bwMode="auto">
                <a:xfrm>
                  <a:off x="4381" y="13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0" name="Freeform 21">
                  <a:extLst>
                    <a:ext uri="{FF2B5EF4-FFF2-40B4-BE49-F238E27FC236}">
                      <a16:creationId xmlns:a16="http://schemas.microsoft.com/office/drawing/2014/main" id="{C316DF6D-C8A3-40A3-9225-AF8505CAE1BB}"/>
                    </a:ext>
                  </a:extLst>
                </p:cNvPr>
                <p:cNvSpPr>
                  <a:spLocks/>
                </p:cNvSpPr>
                <p:nvPr userDrawn="1"/>
              </p:nvSpPr>
              <p:spPr bwMode="auto">
                <a:xfrm>
                  <a:off x="4421" y="1362"/>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1" name="Freeform 22">
                  <a:extLst>
                    <a:ext uri="{FF2B5EF4-FFF2-40B4-BE49-F238E27FC236}">
                      <a16:creationId xmlns:a16="http://schemas.microsoft.com/office/drawing/2014/main" id="{62E1B356-076D-450B-886C-FFB1933DA28E}"/>
                    </a:ext>
                  </a:extLst>
                </p:cNvPr>
                <p:cNvSpPr>
                  <a:spLocks/>
                </p:cNvSpPr>
                <p:nvPr userDrawn="1"/>
              </p:nvSpPr>
              <p:spPr bwMode="auto">
                <a:xfrm>
                  <a:off x="4421" y="1367"/>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2" name="Freeform 23">
                  <a:extLst>
                    <a:ext uri="{FF2B5EF4-FFF2-40B4-BE49-F238E27FC236}">
                      <a16:creationId xmlns:a16="http://schemas.microsoft.com/office/drawing/2014/main" id="{00E864A5-3685-4416-A084-82D0C1E4A037}"/>
                    </a:ext>
                  </a:extLst>
                </p:cNvPr>
                <p:cNvSpPr>
                  <a:spLocks/>
                </p:cNvSpPr>
                <p:nvPr userDrawn="1"/>
              </p:nvSpPr>
              <p:spPr bwMode="auto">
                <a:xfrm>
                  <a:off x="4426"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3" name="Freeform 24">
                  <a:extLst>
                    <a:ext uri="{FF2B5EF4-FFF2-40B4-BE49-F238E27FC236}">
                      <a16:creationId xmlns:a16="http://schemas.microsoft.com/office/drawing/2014/main" id="{E31C8B5B-2DA9-45E7-BC81-17B12A7B20C4}"/>
                    </a:ext>
                  </a:extLst>
                </p:cNvPr>
                <p:cNvSpPr>
                  <a:spLocks/>
                </p:cNvSpPr>
                <p:nvPr userDrawn="1"/>
              </p:nvSpPr>
              <p:spPr bwMode="auto">
                <a:xfrm>
                  <a:off x="4451" y="1337"/>
                  <a:ext cx="4" cy="20"/>
                </a:xfrm>
                <a:custGeom>
                  <a:avLst/>
                  <a:gdLst>
                    <a:gd name="T0" fmla="*/ 0 w 1"/>
                    <a:gd name="T1" fmla="*/ 0 h 4"/>
                    <a:gd name="T2" fmla="*/ 1 w 1"/>
                    <a:gd name="T3" fmla="*/ 2 h 4"/>
                    <a:gd name="T4" fmla="*/ 0 w 1"/>
                    <a:gd name="T5" fmla="*/ 0 h 4"/>
                  </a:gdLst>
                  <a:ahLst/>
                  <a:cxnLst>
                    <a:cxn ang="0">
                      <a:pos x="T0" y="T1"/>
                    </a:cxn>
                    <a:cxn ang="0">
                      <a:pos x="T2" y="T3"/>
                    </a:cxn>
                    <a:cxn ang="0">
                      <a:pos x="T4" y="T5"/>
                    </a:cxn>
                  </a:cxnLst>
                  <a:rect l="0" t="0" r="r" b="b"/>
                  <a:pathLst>
                    <a:path w="1" h="4">
                      <a:moveTo>
                        <a:pt x="0" y="0"/>
                      </a:moveTo>
                      <a:cubicBezTo>
                        <a:pt x="0" y="1"/>
                        <a:pt x="0" y="4"/>
                        <a:pt x="1" y="2"/>
                      </a:cubicBezTo>
                      <a:cubicBezTo>
                        <a:pt x="1" y="1"/>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4" name="Freeform 25">
                  <a:extLst>
                    <a:ext uri="{FF2B5EF4-FFF2-40B4-BE49-F238E27FC236}">
                      <a16:creationId xmlns:a16="http://schemas.microsoft.com/office/drawing/2014/main" id="{B5E14B32-1647-4CB1-AA6F-9CE2D09E7B38}"/>
                    </a:ext>
                  </a:extLst>
                </p:cNvPr>
                <p:cNvSpPr>
                  <a:spLocks/>
                </p:cNvSpPr>
                <p:nvPr userDrawn="1"/>
              </p:nvSpPr>
              <p:spPr bwMode="auto">
                <a:xfrm>
                  <a:off x="4436" y="1352"/>
                  <a:ext cx="5" cy="10"/>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1"/>
                        <a:pt x="0" y="1"/>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5" name="Freeform 26">
                  <a:extLst>
                    <a:ext uri="{FF2B5EF4-FFF2-40B4-BE49-F238E27FC236}">
                      <a16:creationId xmlns:a16="http://schemas.microsoft.com/office/drawing/2014/main" id="{08DFC2C9-C44C-4BDB-82CF-A0C083C7346A}"/>
                    </a:ext>
                  </a:extLst>
                </p:cNvPr>
                <p:cNvSpPr>
                  <a:spLocks/>
                </p:cNvSpPr>
                <p:nvPr userDrawn="1"/>
              </p:nvSpPr>
              <p:spPr bwMode="auto">
                <a:xfrm>
                  <a:off x="4431" y="1362"/>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6" name="Freeform 27">
                  <a:extLst>
                    <a:ext uri="{FF2B5EF4-FFF2-40B4-BE49-F238E27FC236}">
                      <a16:creationId xmlns:a16="http://schemas.microsoft.com/office/drawing/2014/main" id="{2A464437-DCE5-49D4-BA8F-E0E4F208A70A}"/>
                    </a:ext>
                  </a:extLst>
                </p:cNvPr>
                <p:cNvSpPr>
                  <a:spLocks/>
                </p:cNvSpPr>
                <p:nvPr userDrawn="1"/>
              </p:nvSpPr>
              <p:spPr bwMode="auto">
                <a:xfrm>
                  <a:off x="4381" y="1382"/>
                  <a:ext cx="15" cy="10"/>
                </a:xfrm>
                <a:custGeom>
                  <a:avLst/>
                  <a:gdLst>
                    <a:gd name="T0" fmla="*/ 2 w 3"/>
                    <a:gd name="T1" fmla="*/ 1 h 2"/>
                    <a:gd name="T2" fmla="*/ 0 w 3"/>
                    <a:gd name="T3" fmla="*/ 2 h 2"/>
                    <a:gd name="T4" fmla="*/ 3 w 3"/>
                    <a:gd name="T5" fmla="*/ 1 h 2"/>
                    <a:gd name="T6" fmla="*/ 2 w 3"/>
                    <a:gd name="T7" fmla="*/ 1 h 2"/>
                  </a:gdLst>
                  <a:ahLst/>
                  <a:cxnLst>
                    <a:cxn ang="0">
                      <a:pos x="T0" y="T1"/>
                    </a:cxn>
                    <a:cxn ang="0">
                      <a:pos x="T2" y="T3"/>
                    </a:cxn>
                    <a:cxn ang="0">
                      <a:pos x="T4" y="T5"/>
                    </a:cxn>
                    <a:cxn ang="0">
                      <a:pos x="T6" y="T7"/>
                    </a:cxn>
                  </a:cxnLst>
                  <a:rect l="0" t="0" r="r" b="b"/>
                  <a:pathLst>
                    <a:path w="3" h="2">
                      <a:moveTo>
                        <a:pt x="2" y="1"/>
                      </a:moveTo>
                      <a:cubicBezTo>
                        <a:pt x="2" y="1"/>
                        <a:pt x="1" y="2"/>
                        <a:pt x="0" y="2"/>
                      </a:cubicBezTo>
                      <a:cubicBezTo>
                        <a:pt x="1" y="2"/>
                        <a:pt x="2" y="2"/>
                        <a:pt x="3" y="1"/>
                      </a:cubicBezTo>
                      <a:cubicBezTo>
                        <a:pt x="3" y="1"/>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7" name="Freeform 28">
                  <a:extLst>
                    <a:ext uri="{FF2B5EF4-FFF2-40B4-BE49-F238E27FC236}">
                      <a16:creationId xmlns:a16="http://schemas.microsoft.com/office/drawing/2014/main" id="{CE3E3579-83D6-45B9-A3E9-B20482606DF5}"/>
                    </a:ext>
                  </a:extLst>
                </p:cNvPr>
                <p:cNvSpPr>
                  <a:spLocks/>
                </p:cNvSpPr>
                <p:nvPr userDrawn="1"/>
              </p:nvSpPr>
              <p:spPr bwMode="auto">
                <a:xfrm>
                  <a:off x="4411"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8" name="Freeform 29">
                  <a:extLst>
                    <a:ext uri="{FF2B5EF4-FFF2-40B4-BE49-F238E27FC236}">
                      <a16:creationId xmlns:a16="http://schemas.microsoft.com/office/drawing/2014/main" id="{066F9F19-68D0-42D4-9DE3-160A0E2A41C5}"/>
                    </a:ext>
                  </a:extLst>
                </p:cNvPr>
                <p:cNvSpPr>
                  <a:spLocks/>
                </p:cNvSpPr>
                <p:nvPr userDrawn="1"/>
              </p:nvSpPr>
              <p:spPr bwMode="auto">
                <a:xfrm>
                  <a:off x="4336" y="1407"/>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9" name="Freeform 30">
                  <a:extLst>
                    <a:ext uri="{FF2B5EF4-FFF2-40B4-BE49-F238E27FC236}">
                      <a16:creationId xmlns:a16="http://schemas.microsoft.com/office/drawing/2014/main" id="{FBF2643E-A199-4A74-9811-F9B3284BD3DA}"/>
                    </a:ext>
                  </a:extLst>
                </p:cNvPr>
                <p:cNvSpPr>
                  <a:spLocks/>
                </p:cNvSpPr>
                <p:nvPr userDrawn="1"/>
              </p:nvSpPr>
              <p:spPr bwMode="auto">
                <a:xfrm>
                  <a:off x="4396" y="1382"/>
                  <a:ext cx="10" cy="5"/>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0"/>
                        <a:pt x="2" y="0"/>
                      </a:cubicBezTo>
                      <a:cubicBezTo>
                        <a:pt x="1" y="0"/>
                        <a:pt x="1"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0" name="Freeform 31">
                  <a:extLst>
                    <a:ext uri="{FF2B5EF4-FFF2-40B4-BE49-F238E27FC236}">
                      <a16:creationId xmlns:a16="http://schemas.microsoft.com/office/drawing/2014/main" id="{48F3D835-FDAF-4D32-AF43-979766E1D38F}"/>
                    </a:ext>
                  </a:extLst>
                </p:cNvPr>
                <p:cNvSpPr>
                  <a:spLocks/>
                </p:cNvSpPr>
                <p:nvPr userDrawn="1"/>
              </p:nvSpPr>
              <p:spPr bwMode="auto">
                <a:xfrm>
                  <a:off x="4366" y="1392"/>
                  <a:ext cx="10" cy="5"/>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2"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1" name="Freeform 32">
                  <a:extLst>
                    <a:ext uri="{FF2B5EF4-FFF2-40B4-BE49-F238E27FC236}">
                      <a16:creationId xmlns:a16="http://schemas.microsoft.com/office/drawing/2014/main" id="{FD0A503E-5D6D-462B-A03B-3D8520980D93}"/>
                    </a:ext>
                  </a:extLst>
                </p:cNvPr>
                <p:cNvSpPr>
                  <a:spLocks/>
                </p:cNvSpPr>
                <p:nvPr userDrawn="1"/>
              </p:nvSpPr>
              <p:spPr bwMode="auto">
                <a:xfrm>
                  <a:off x="4406"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2" name="Freeform 33">
                  <a:extLst>
                    <a:ext uri="{FF2B5EF4-FFF2-40B4-BE49-F238E27FC236}">
                      <a16:creationId xmlns:a16="http://schemas.microsoft.com/office/drawing/2014/main" id="{6AB1BD7E-1855-4F7B-BEA7-DF192EC0A659}"/>
                    </a:ext>
                  </a:extLst>
                </p:cNvPr>
                <p:cNvSpPr>
                  <a:spLocks/>
                </p:cNvSpPr>
                <p:nvPr userDrawn="1"/>
              </p:nvSpPr>
              <p:spPr bwMode="auto">
                <a:xfrm>
                  <a:off x="4406" y="1377"/>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3" name="Freeform 34">
                  <a:extLst>
                    <a:ext uri="{FF2B5EF4-FFF2-40B4-BE49-F238E27FC236}">
                      <a16:creationId xmlns:a16="http://schemas.microsoft.com/office/drawing/2014/main" id="{6A23993F-50FD-4EE5-88C0-73A7D39989FA}"/>
                    </a:ext>
                  </a:extLst>
                </p:cNvPr>
                <p:cNvSpPr>
                  <a:spLocks/>
                </p:cNvSpPr>
                <p:nvPr userDrawn="1"/>
              </p:nvSpPr>
              <p:spPr bwMode="auto">
                <a:xfrm>
                  <a:off x="4316" y="1412"/>
                  <a:ext cx="40" cy="25"/>
                </a:xfrm>
                <a:custGeom>
                  <a:avLst/>
                  <a:gdLst>
                    <a:gd name="T0" fmla="*/ 3 w 8"/>
                    <a:gd name="T1" fmla="*/ 5 h 5"/>
                    <a:gd name="T2" fmla="*/ 7 w 8"/>
                    <a:gd name="T3" fmla="*/ 4 h 5"/>
                    <a:gd name="T4" fmla="*/ 5 w 8"/>
                    <a:gd name="T5" fmla="*/ 0 h 5"/>
                    <a:gd name="T6" fmla="*/ 3 w 8"/>
                    <a:gd name="T7" fmla="*/ 1 h 5"/>
                    <a:gd name="T8" fmla="*/ 6 w 8"/>
                    <a:gd name="T9" fmla="*/ 2 h 5"/>
                    <a:gd name="T10" fmla="*/ 2 w 8"/>
                    <a:gd name="T11" fmla="*/ 2 h 5"/>
                    <a:gd name="T12" fmla="*/ 0 w 8"/>
                    <a:gd name="T13" fmla="*/ 5 h 5"/>
                    <a:gd name="T14" fmla="*/ 3 w 8"/>
                    <a:gd name="T15" fmla="*/ 4 h 5"/>
                    <a:gd name="T16" fmla="*/ 3 w 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3" y="5"/>
                      </a:moveTo>
                      <a:cubicBezTo>
                        <a:pt x="3" y="4"/>
                        <a:pt x="5" y="3"/>
                        <a:pt x="7" y="4"/>
                      </a:cubicBezTo>
                      <a:cubicBezTo>
                        <a:pt x="8" y="2"/>
                        <a:pt x="6" y="1"/>
                        <a:pt x="5" y="0"/>
                      </a:cubicBezTo>
                      <a:cubicBezTo>
                        <a:pt x="5" y="0"/>
                        <a:pt x="5" y="0"/>
                        <a:pt x="3" y="1"/>
                      </a:cubicBezTo>
                      <a:cubicBezTo>
                        <a:pt x="4" y="1"/>
                        <a:pt x="7" y="1"/>
                        <a:pt x="6" y="2"/>
                      </a:cubicBezTo>
                      <a:cubicBezTo>
                        <a:pt x="3" y="3"/>
                        <a:pt x="4" y="2"/>
                        <a:pt x="2" y="2"/>
                      </a:cubicBezTo>
                      <a:cubicBezTo>
                        <a:pt x="4" y="3"/>
                        <a:pt x="0" y="4"/>
                        <a:pt x="0" y="5"/>
                      </a:cubicBezTo>
                      <a:cubicBezTo>
                        <a:pt x="3" y="4"/>
                        <a:pt x="3" y="4"/>
                        <a:pt x="3" y="4"/>
                      </a:cubicBezTo>
                      <a:cubicBezTo>
                        <a:pt x="3" y="4"/>
                        <a:pt x="2"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4" name="Freeform 35">
                  <a:extLst>
                    <a:ext uri="{FF2B5EF4-FFF2-40B4-BE49-F238E27FC236}">
                      <a16:creationId xmlns:a16="http://schemas.microsoft.com/office/drawing/2014/main" id="{FF9FA535-AF3D-4045-8853-496166B13664}"/>
                    </a:ext>
                  </a:extLst>
                </p:cNvPr>
                <p:cNvSpPr>
                  <a:spLocks/>
                </p:cNvSpPr>
                <p:nvPr userDrawn="1"/>
              </p:nvSpPr>
              <p:spPr bwMode="auto">
                <a:xfrm>
                  <a:off x="4341" y="1402"/>
                  <a:ext cx="20" cy="5"/>
                </a:xfrm>
                <a:custGeom>
                  <a:avLst/>
                  <a:gdLst>
                    <a:gd name="T0" fmla="*/ 3 w 4"/>
                    <a:gd name="T1" fmla="*/ 1 h 1"/>
                    <a:gd name="T2" fmla="*/ 4 w 4"/>
                    <a:gd name="T3" fmla="*/ 0 h 1"/>
                    <a:gd name="T4" fmla="*/ 1 w 4"/>
                    <a:gd name="T5" fmla="*/ 0 h 1"/>
                    <a:gd name="T6" fmla="*/ 0 w 4"/>
                    <a:gd name="T7" fmla="*/ 1 h 1"/>
                    <a:gd name="T8" fmla="*/ 1 w 4"/>
                    <a:gd name="T9" fmla="*/ 1 h 1"/>
                    <a:gd name="T10" fmla="*/ 3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0"/>
                        <a:pt x="4" y="0"/>
                        <a:pt x="4" y="0"/>
                      </a:cubicBezTo>
                      <a:cubicBezTo>
                        <a:pt x="3" y="0"/>
                        <a:pt x="2" y="0"/>
                        <a:pt x="1" y="0"/>
                      </a:cubicBezTo>
                      <a:cubicBezTo>
                        <a:pt x="0" y="1"/>
                        <a:pt x="0" y="1"/>
                        <a:pt x="0" y="1"/>
                      </a:cubicBezTo>
                      <a:cubicBezTo>
                        <a:pt x="0" y="1"/>
                        <a:pt x="1" y="1"/>
                        <a:pt x="1" y="1"/>
                      </a:cubicBezTo>
                      <a:cubicBezTo>
                        <a:pt x="2" y="1"/>
                        <a:pt x="3" y="0"/>
                        <a:pt x="3"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5" name="Freeform 36">
                  <a:extLst>
                    <a:ext uri="{FF2B5EF4-FFF2-40B4-BE49-F238E27FC236}">
                      <a16:creationId xmlns:a16="http://schemas.microsoft.com/office/drawing/2014/main" id="{5093F287-50EA-4BD1-BB77-08A14314EB5C}"/>
                    </a:ext>
                  </a:extLst>
                </p:cNvPr>
                <p:cNvSpPr>
                  <a:spLocks/>
                </p:cNvSpPr>
                <p:nvPr userDrawn="1"/>
              </p:nvSpPr>
              <p:spPr bwMode="auto">
                <a:xfrm>
                  <a:off x="4361" y="1392"/>
                  <a:ext cx="25" cy="15"/>
                </a:xfrm>
                <a:custGeom>
                  <a:avLst/>
                  <a:gdLst>
                    <a:gd name="T0" fmla="*/ 3 w 5"/>
                    <a:gd name="T1" fmla="*/ 1 h 3"/>
                    <a:gd name="T2" fmla="*/ 2 w 5"/>
                    <a:gd name="T3" fmla="*/ 3 h 3"/>
                    <a:gd name="T4" fmla="*/ 5 w 5"/>
                    <a:gd name="T5" fmla="*/ 1 h 3"/>
                    <a:gd name="T6" fmla="*/ 3 w 5"/>
                    <a:gd name="T7" fmla="*/ 1 h 3"/>
                    <a:gd name="T8" fmla="*/ 4 w 5"/>
                    <a:gd name="T9" fmla="*/ 0 h 3"/>
                    <a:gd name="T10" fmla="*/ 3 w 5"/>
                    <a:gd name="T11" fmla="*/ 1 h 3"/>
                    <a:gd name="T12" fmla="*/ 3 w 5"/>
                    <a:gd name="T13" fmla="*/ 1 h 3"/>
                    <a:gd name="T14" fmla="*/ 3 w 5"/>
                    <a:gd name="T15" fmla="*/ 1 h 3"/>
                    <a:gd name="T16" fmla="*/ 3 w 5"/>
                    <a:gd name="T17" fmla="*/ 1 h 3"/>
                    <a:gd name="T18" fmla="*/ 3 w 5"/>
                    <a:gd name="T19" fmla="*/ 1 h 3"/>
                    <a:gd name="T20" fmla="*/ 3 w 5"/>
                    <a:gd name="T21" fmla="*/ 1 h 3"/>
                    <a:gd name="T22" fmla="*/ 3 w 5"/>
                    <a:gd name="T23" fmla="*/ 1 h 3"/>
                    <a:gd name="T24" fmla="*/ 3 w 5"/>
                    <a:gd name="T25" fmla="*/ 1 h 3"/>
                    <a:gd name="T26" fmla="*/ 3 w 5"/>
                    <a:gd name="T27" fmla="*/ 1 h 3"/>
                    <a:gd name="T28" fmla="*/ 3 w 5"/>
                    <a:gd name="T29" fmla="*/ 1 h 3"/>
                    <a:gd name="T30" fmla="*/ 0 w 5"/>
                    <a:gd name="T31" fmla="*/ 2 h 3"/>
                    <a:gd name="T32" fmla="*/ 3 w 5"/>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3">
                      <a:moveTo>
                        <a:pt x="3" y="1"/>
                      </a:moveTo>
                      <a:cubicBezTo>
                        <a:pt x="3" y="2"/>
                        <a:pt x="1" y="3"/>
                        <a:pt x="2" y="3"/>
                      </a:cubicBezTo>
                      <a:cubicBezTo>
                        <a:pt x="4" y="3"/>
                        <a:pt x="4" y="2"/>
                        <a:pt x="5" y="1"/>
                      </a:cubicBezTo>
                      <a:cubicBezTo>
                        <a:pt x="1" y="3"/>
                        <a:pt x="5" y="1"/>
                        <a:pt x="3" y="1"/>
                      </a:cubicBezTo>
                      <a:cubicBezTo>
                        <a:pt x="3" y="1"/>
                        <a:pt x="4" y="1"/>
                        <a:pt x="4" y="0"/>
                      </a:cubicBezTo>
                      <a:cubicBezTo>
                        <a:pt x="4"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3" y="1"/>
                        <a:pt x="3" y="1"/>
                      </a:cubicBezTo>
                      <a:cubicBezTo>
                        <a:pt x="3" y="1"/>
                        <a:pt x="3" y="1"/>
                        <a:pt x="3" y="1"/>
                      </a:cubicBezTo>
                      <a:cubicBezTo>
                        <a:pt x="3" y="1"/>
                        <a:pt x="3" y="1"/>
                        <a:pt x="3" y="1"/>
                      </a:cubicBezTo>
                      <a:cubicBezTo>
                        <a:pt x="0" y="2"/>
                        <a:pt x="0" y="2"/>
                        <a:pt x="0" y="2"/>
                      </a:cubicBezTo>
                      <a:cubicBezTo>
                        <a:pt x="0" y="2"/>
                        <a:pt x="1"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6" name="Freeform 37">
                  <a:extLst>
                    <a:ext uri="{FF2B5EF4-FFF2-40B4-BE49-F238E27FC236}">
                      <a16:creationId xmlns:a16="http://schemas.microsoft.com/office/drawing/2014/main" id="{ED558A01-2252-414D-97A5-051DF44AD679}"/>
                    </a:ext>
                  </a:extLst>
                </p:cNvPr>
                <p:cNvSpPr>
                  <a:spLocks/>
                </p:cNvSpPr>
                <p:nvPr userDrawn="1"/>
              </p:nvSpPr>
              <p:spPr bwMode="auto">
                <a:xfrm>
                  <a:off x="4455"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7" name="Freeform 38">
                  <a:extLst>
                    <a:ext uri="{FF2B5EF4-FFF2-40B4-BE49-F238E27FC236}">
                      <a16:creationId xmlns:a16="http://schemas.microsoft.com/office/drawing/2014/main" id="{FDA8AE9C-4C4E-4FFE-A500-65BDEBB97125}"/>
                    </a:ext>
                  </a:extLst>
                </p:cNvPr>
                <p:cNvSpPr>
                  <a:spLocks/>
                </p:cNvSpPr>
                <p:nvPr userDrawn="1"/>
              </p:nvSpPr>
              <p:spPr bwMode="auto">
                <a:xfrm>
                  <a:off x="4436" y="1352"/>
                  <a:ext cx="24" cy="15"/>
                </a:xfrm>
                <a:custGeom>
                  <a:avLst/>
                  <a:gdLst>
                    <a:gd name="T0" fmla="*/ 3 w 5"/>
                    <a:gd name="T1" fmla="*/ 3 h 3"/>
                    <a:gd name="T2" fmla="*/ 4 w 5"/>
                    <a:gd name="T3" fmla="*/ 1 h 3"/>
                    <a:gd name="T4" fmla="*/ 4 w 5"/>
                    <a:gd name="T5" fmla="*/ 2 h 3"/>
                    <a:gd name="T6" fmla="*/ 4 w 5"/>
                    <a:gd name="T7" fmla="*/ 1 h 3"/>
                    <a:gd name="T8" fmla="*/ 4 w 5"/>
                    <a:gd name="T9" fmla="*/ 1 h 3"/>
                    <a:gd name="T10" fmla="*/ 1 w 5"/>
                    <a:gd name="T11" fmla="*/ 3 h 3"/>
                    <a:gd name="T12" fmla="*/ 3 w 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3"/>
                      </a:moveTo>
                      <a:cubicBezTo>
                        <a:pt x="3" y="2"/>
                        <a:pt x="3" y="2"/>
                        <a:pt x="4" y="1"/>
                      </a:cubicBezTo>
                      <a:cubicBezTo>
                        <a:pt x="4" y="1"/>
                        <a:pt x="4" y="2"/>
                        <a:pt x="4" y="2"/>
                      </a:cubicBezTo>
                      <a:cubicBezTo>
                        <a:pt x="5" y="1"/>
                        <a:pt x="5" y="0"/>
                        <a:pt x="4" y="1"/>
                      </a:cubicBezTo>
                      <a:cubicBezTo>
                        <a:pt x="4" y="1"/>
                        <a:pt x="4" y="1"/>
                        <a:pt x="4" y="1"/>
                      </a:cubicBezTo>
                      <a:cubicBezTo>
                        <a:pt x="2" y="2"/>
                        <a:pt x="0" y="3"/>
                        <a:pt x="1" y="3"/>
                      </a:cubicBezTo>
                      <a:cubicBezTo>
                        <a:pt x="1"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8" name="Freeform 39">
                  <a:extLst>
                    <a:ext uri="{FF2B5EF4-FFF2-40B4-BE49-F238E27FC236}">
                      <a16:creationId xmlns:a16="http://schemas.microsoft.com/office/drawing/2014/main" id="{A13A90EB-948B-4508-B2CB-5EBC451AE890}"/>
                    </a:ext>
                  </a:extLst>
                </p:cNvPr>
                <p:cNvSpPr>
                  <a:spLocks/>
                </p:cNvSpPr>
                <p:nvPr userDrawn="1"/>
              </p:nvSpPr>
              <p:spPr bwMode="auto">
                <a:xfrm>
                  <a:off x="4401" y="1387"/>
                  <a:ext cx="15" cy="10"/>
                </a:xfrm>
                <a:custGeom>
                  <a:avLst/>
                  <a:gdLst>
                    <a:gd name="T0" fmla="*/ 3 w 3"/>
                    <a:gd name="T1" fmla="*/ 0 h 2"/>
                    <a:gd name="T2" fmla="*/ 0 w 3"/>
                    <a:gd name="T3" fmla="*/ 2 h 2"/>
                    <a:gd name="T4" fmla="*/ 2 w 3"/>
                    <a:gd name="T5" fmla="*/ 2 h 2"/>
                    <a:gd name="T6" fmla="*/ 2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3" y="0"/>
                        <a:pt x="0" y="2"/>
                        <a:pt x="0" y="2"/>
                      </a:cubicBezTo>
                      <a:cubicBezTo>
                        <a:pt x="2" y="2"/>
                        <a:pt x="2" y="2"/>
                        <a:pt x="2" y="2"/>
                      </a:cubicBezTo>
                      <a:cubicBezTo>
                        <a:pt x="2" y="2"/>
                        <a:pt x="2" y="2"/>
                        <a:pt x="2" y="2"/>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9" name="Freeform 40">
                  <a:extLst>
                    <a:ext uri="{FF2B5EF4-FFF2-40B4-BE49-F238E27FC236}">
                      <a16:creationId xmlns:a16="http://schemas.microsoft.com/office/drawing/2014/main" id="{85AE274F-6B74-4851-A65A-B0946C0EC150}"/>
                    </a:ext>
                  </a:extLst>
                </p:cNvPr>
                <p:cNvSpPr>
                  <a:spLocks/>
                </p:cNvSpPr>
                <p:nvPr userDrawn="1"/>
              </p:nvSpPr>
              <p:spPr bwMode="auto">
                <a:xfrm>
                  <a:off x="4331" y="1402"/>
                  <a:ext cx="5" cy="10"/>
                </a:xfrm>
                <a:custGeom>
                  <a:avLst/>
                  <a:gdLst>
                    <a:gd name="T0" fmla="*/ 5 w 5"/>
                    <a:gd name="T1" fmla="*/ 5 h 10"/>
                    <a:gd name="T2" fmla="*/ 5 w 5"/>
                    <a:gd name="T3" fmla="*/ 0 h 10"/>
                    <a:gd name="T4" fmla="*/ 0 w 5"/>
                    <a:gd name="T5" fmla="*/ 10 h 10"/>
                    <a:gd name="T6" fmla="*/ 5 w 5"/>
                    <a:gd name="T7" fmla="*/ 5 h 10"/>
                  </a:gdLst>
                  <a:ahLst/>
                  <a:cxnLst>
                    <a:cxn ang="0">
                      <a:pos x="T0" y="T1"/>
                    </a:cxn>
                    <a:cxn ang="0">
                      <a:pos x="T2" y="T3"/>
                    </a:cxn>
                    <a:cxn ang="0">
                      <a:pos x="T4" y="T5"/>
                    </a:cxn>
                    <a:cxn ang="0">
                      <a:pos x="T6" y="T7"/>
                    </a:cxn>
                  </a:cxnLst>
                  <a:rect l="0" t="0" r="r" b="b"/>
                  <a:pathLst>
                    <a:path w="5" h="10">
                      <a:moveTo>
                        <a:pt x="5" y="5"/>
                      </a:moveTo>
                      <a:lnTo>
                        <a:pt x="5" y="0"/>
                      </a:lnTo>
                      <a:lnTo>
                        <a:pt x="0" y="1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0" name="Freeform 41">
                  <a:extLst>
                    <a:ext uri="{FF2B5EF4-FFF2-40B4-BE49-F238E27FC236}">
                      <a16:creationId xmlns:a16="http://schemas.microsoft.com/office/drawing/2014/main" id="{A66EB7AE-2BCF-4892-802C-0F66E4184384}"/>
                    </a:ext>
                  </a:extLst>
                </p:cNvPr>
                <p:cNvSpPr>
                  <a:spLocks/>
                </p:cNvSpPr>
                <p:nvPr userDrawn="1"/>
              </p:nvSpPr>
              <p:spPr bwMode="auto">
                <a:xfrm>
                  <a:off x="4311" y="1407"/>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1" name="Freeform 42">
                  <a:extLst>
                    <a:ext uri="{FF2B5EF4-FFF2-40B4-BE49-F238E27FC236}">
                      <a16:creationId xmlns:a16="http://schemas.microsoft.com/office/drawing/2014/main" id="{CF9C1A4C-39F6-490A-83B4-DF6283E157D6}"/>
                    </a:ext>
                  </a:extLst>
                </p:cNvPr>
                <p:cNvSpPr>
                  <a:spLocks/>
                </p:cNvSpPr>
                <p:nvPr userDrawn="1"/>
              </p:nvSpPr>
              <p:spPr bwMode="auto">
                <a:xfrm>
                  <a:off x="3689" y="10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2" name="Freeform 43">
                  <a:extLst>
                    <a:ext uri="{FF2B5EF4-FFF2-40B4-BE49-F238E27FC236}">
                      <a16:creationId xmlns:a16="http://schemas.microsoft.com/office/drawing/2014/main" id="{3B41EB96-D0E3-454A-A040-6DF88649232F}"/>
                    </a:ext>
                  </a:extLst>
                </p:cNvPr>
                <p:cNvSpPr>
                  <a:spLocks/>
                </p:cNvSpPr>
                <p:nvPr userDrawn="1"/>
              </p:nvSpPr>
              <p:spPr bwMode="auto">
                <a:xfrm>
                  <a:off x="3659" y="10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3" name="Freeform 44">
                  <a:extLst>
                    <a:ext uri="{FF2B5EF4-FFF2-40B4-BE49-F238E27FC236}">
                      <a16:creationId xmlns:a16="http://schemas.microsoft.com/office/drawing/2014/main" id="{4932B4D1-27CF-4439-8CC3-D1196C81B053}"/>
                    </a:ext>
                  </a:extLst>
                </p:cNvPr>
                <p:cNvSpPr>
                  <a:spLocks/>
                </p:cNvSpPr>
                <p:nvPr userDrawn="1"/>
              </p:nvSpPr>
              <p:spPr bwMode="auto">
                <a:xfrm>
                  <a:off x="3819" y="1412"/>
                  <a:ext cx="15" cy="5"/>
                </a:xfrm>
                <a:custGeom>
                  <a:avLst/>
                  <a:gdLst>
                    <a:gd name="T0" fmla="*/ 3 w 3"/>
                    <a:gd name="T1" fmla="*/ 1 h 1"/>
                    <a:gd name="T2" fmla="*/ 0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1"/>
                        <a:pt x="0" y="0"/>
                        <a:pt x="0" y="0"/>
                      </a:cubicBezTo>
                      <a:cubicBezTo>
                        <a:pt x="0" y="1"/>
                        <a:pt x="0" y="1"/>
                        <a:pt x="0" y="1"/>
                      </a:cubicBezTo>
                      <a:cubicBezTo>
                        <a:pt x="1" y="1"/>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4" name="Freeform 45">
                  <a:extLst>
                    <a:ext uri="{FF2B5EF4-FFF2-40B4-BE49-F238E27FC236}">
                      <a16:creationId xmlns:a16="http://schemas.microsoft.com/office/drawing/2014/main" id="{CCA0903B-7D5B-4722-B023-2411B911571E}"/>
                    </a:ext>
                  </a:extLst>
                </p:cNvPr>
                <p:cNvSpPr>
                  <a:spLocks/>
                </p:cNvSpPr>
                <p:nvPr userDrawn="1"/>
              </p:nvSpPr>
              <p:spPr bwMode="auto">
                <a:xfrm>
                  <a:off x="3545" y="1302"/>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5" name="Freeform 46">
                  <a:extLst>
                    <a:ext uri="{FF2B5EF4-FFF2-40B4-BE49-F238E27FC236}">
                      <a16:creationId xmlns:a16="http://schemas.microsoft.com/office/drawing/2014/main" id="{31FAC0F2-4CB5-4880-9B83-8B8CA4EE2254}"/>
                    </a:ext>
                  </a:extLst>
                </p:cNvPr>
                <p:cNvSpPr>
                  <a:spLocks/>
                </p:cNvSpPr>
                <p:nvPr userDrawn="1"/>
              </p:nvSpPr>
              <p:spPr bwMode="auto">
                <a:xfrm>
                  <a:off x="3530" y="1292"/>
                  <a:ext cx="0" cy="10"/>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6" name="Freeform 47">
                  <a:extLst>
                    <a:ext uri="{FF2B5EF4-FFF2-40B4-BE49-F238E27FC236}">
                      <a16:creationId xmlns:a16="http://schemas.microsoft.com/office/drawing/2014/main" id="{76AD6E68-29C7-408B-8B12-6971C428EA2B}"/>
                    </a:ext>
                  </a:extLst>
                </p:cNvPr>
                <p:cNvSpPr>
                  <a:spLocks/>
                </p:cNvSpPr>
                <p:nvPr userDrawn="1"/>
              </p:nvSpPr>
              <p:spPr bwMode="auto">
                <a:xfrm>
                  <a:off x="3774" y="893"/>
                  <a:ext cx="5" cy="10"/>
                </a:xfrm>
                <a:custGeom>
                  <a:avLst/>
                  <a:gdLst>
                    <a:gd name="T0" fmla="*/ 1 w 1"/>
                    <a:gd name="T1" fmla="*/ 2 h 2"/>
                    <a:gd name="T2" fmla="*/ 1 w 1"/>
                    <a:gd name="T3" fmla="*/ 2 h 2"/>
                    <a:gd name="T4" fmla="*/ 1 w 1"/>
                    <a:gd name="T5" fmla="*/ 0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1"/>
                        <a:pt x="0"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7" name="Freeform 48">
                  <a:extLst>
                    <a:ext uri="{FF2B5EF4-FFF2-40B4-BE49-F238E27FC236}">
                      <a16:creationId xmlns:a16="http://schemas.microsoft.com/office/drawing/2014/main" id="{5F0FC66D-74FE-49B6-B7E1-7F696B7AB51F}"/>
                    </a:ext>
                  </a:extLst>
                </p:cNvPr>
                <p:cNvSpPr>
                  <a:spLocks/>
                </p:cNvSpPr>
                <p:nvPr userDrawn="1"/>
              </p:nvSpPr>
              <p:spPr bwMode="auto">
                <a:xfrm>
                  <a:off x="4107" y="1397"/>
                  <a:ext cx="15" cy="5"/>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0" y="0"/>
                      </a:cubicBezTo>
                      <a:cubicBezTo>
                        <a:pt x="1" y="0"/>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8" name="Freeform 49">
                  <a:extLst>
                    <a:ext uri="{FF2B5EF4-FFF2-40B4-BE49-F238E27FC236}">
                      <a16:creationId xmlns:a16="http://schemas.microsoft.com/office/drawing/2014/main" id="{94B652A7-033B-41C1-BD61-1F423561097C}"/>
                    </a:ext>
                  </a:extLst>
                </p:cNvPr>
                <p:cNvSpPr>
                  <a:spLocks/>
                </p:cNvSpPr>
                <p:nvPr userDrawn="1"/>
              </p:nvSpPr>
              <p:spPr bwMode="auto">
                <a:xfrm>
                  <a:off x="3694" y="10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9" name="Freeform 50">
                  <a:extLst>
                    <a:ext uri="{FF2B5EF4-FFF2-40B4-BE49-F238E27FC236}">
                      <a16:creationId xmlns:a16="http://schemas.microsoft.com/office/drawing/2014/main" id="{6795A7F4-A71D-4B5E-A3E7-4FB2C7F8F05A}"/>
                    </a:ext>
                  </a:extLst>
                </p:cNvPr>
                <p:cNvSpPr>
                  <a:spLocks/>
                </p:cNvSpPr>
                <p:nvPr userDrawn="1"/>
              </p:nvSpPr>
              <p:spPr bwMode="auto">
                <a:xfrm>
                  <a:off x="4097" y="1387"/>
                  <a:ext cx="10" cy="1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0"/>
                        <a:pt x="0" y="1"/>
                      </a:cubicBezTo>
                      <a:cubicBezTo>
                        <a:pt x="1" y="1"/>
                        <a:pt x="2" y="1"/>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0" name="Freeform 51">
                  <a:extLst>
                    <a:ext uri="{FF2B5EF4-FFF2-40B4-BE49-F238E27FC236}">
                      <a16:creationId xmlns:a16="http://schemas.microsoft.com/office/drawing/2014/main" id="{F5E86789-A2C9-40A6-96DB-689022B246C2}"/>
                    </a:ext>
                  </a:extLst>
                </p:cNvPr>
                <p:cNvSpPr>
                  <a:spLocks/>
                </p:cNvSpPr>
                <p:nvPr userDrawn="1"/>
              </p:nvSpPr>
              <p:spPr bwMode="auto">
                <a:xfrm>
                  <a:off x="4281" y="9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1" name="Freeform 52">
                  <a:extLst>
                    <a:ext uri="{FF2B5EF4-FFF2-40B4-BE49-F238E27FC236}">
                      <a16:creationId xmlns:a16="http://schemas.microsoft.com/office/drawing/2014/main" id="{FF18E30D-B257-4C90-B0B8-6593F0E91E6E}"/>
                    </a:ext>
                  </a:extLst>
                </p:cNvPr>
                <p:cNvSpPr>
                  <a:spLocks/>
                </p:cNvSpPr>
                <p:nvPr userDrawn="1"/>
              </p:nvSpPr>
              <p:spPr bwMode="auto">
                <a:xfrm>
                  <a:off x="4396" y="111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2" name="Rectangle 53">
                  <a:extLst>
                    <a:ext uri="{FF2B5EF4-FFF2-40B4-BE49-F238E27FC236}">
                      <a16:creationId xmlns:a16="http://schemas.microsoft.com/office/drawing/2014/main" id="{20FD98E0-DFEE-45F6-AE74-47433E4922BF}"/>
                    </a:ext>
                  </a:extLst>
                </p:cNvPr>
                <p:cNvSpPr>
                  <a:spLocks noChangeArrowheads="1"/>
                </p:cNvSpPr>
                <p:nvPr userDrawn="1"/>
              </p:nvSpPr>
              <p:spPr bwMode="auto">
                <a:xfrm>
                  <a:off x="4237" y="1417"/>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3" name="Freeform 54">
                  <a:extLst>
                    <a:ext uri="{FF2B5EF4-FFF2-40B4-BE49-F238E27FC236}">
                      <a16:creationId xmlns:a16="http://schemas.microsoft.com/office/drawing/2014/main" id="{A610A04F-3806-4B88-99A3-0F824B7D8841}"/>
                    </a:ext>
                  </a:extLst>
                </p:cNvPr>
                <p:cNvSpPr>
                  <a:spLocks/>
                </p:cNvSpPr>
                <p:nvPr userDrawn="1"/>
              </p:nvSpPr>
              <p:spPr bwMode="auto">
                <a:xfrm>
                  <a:off x="4256" y="143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4" name="Freeform 55">
                  <a:extLst>
                    <a:ext uri="{FF2B5EF4-FFF2-40B4-BE49-F238E27FC236}">
                      <a16:creationId xmlns:a16="http://schemas.microsoft.com/office/drawing/2014/main" id="{9F186DC9-9120-49CF-998F-86B9C4D820A1}"/>
                    </a:ext>
                  </a:extLst>
                </p:cNvPr>
                <p:cNvSpPr>
                  <a:spLocks/>
                </p:cNvSpPr>
                <p:nvPr userDrawn="1"/>
              </p:nvSpPr>
              <p:spPr bwMode="auto">
                <a:xfrm>
                  <a:off x="4042" y="13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5" name="Freeform 56">
                  <a:extLst>
                    <a:ext uri="{FF2B5EF4-FFF2-40B4-BE49-F238E27FC236}">
                      <a16:creationId xmlns:a16="http://schemas.microsoft.com/office/drawing/2014/main" id="{DEB80243-7AF4-404D-A98D-5746BC3EFD5C}"/>
                    </a:ext>
                  </a:extLst>
                </p:cNvPr>
                <p:cNvSpPr>
                  <a:spLocks/>
                </p:cNvSpPr>
                <p:nvPr userDrawn="1"/>
              </p:nvSpPr>
              <p:spPr bwMode="auto">
                <a:xfrm>
                  <a:off x="4242" y="1417"/>
                  <a:ext cx="4"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6" name="Freeform 57">
                  <a:extLst>
                    <a:ext uri="{FF2B5EF4-FFF2-40B4-BE49-F238E27FC236}">
                      <a16:creationId xmlns:a16="http://schemas.microsoft.com/office/drawing/2014/main" id="{CBE6109B-DAC9-479F-B8D8-B0ADD9ED0DDB}"/>
                    </a:ext>
                  </a:extLst>
                </p:cNvPr>
                <p:cNvSpPr>
                  <a:spLocks/>
                </p:cNvSpPr>
                <p:nvPr userDrawn="1"/>
              </p:nvSpPr>
              <p:spPr bwMode="auto">
                <a:xfrm>
                  <a:off x="4242" y="1417"/>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7" name="Freeform 58">
                  <a:extLst>
                    <a:ext uri="{FF2B5EF4-FFF2-40B4-BE49-F238E27FC236}">
                      <a16:creationId xmlns:a16="http://schemas.microsoft.com/office/drawing/2014/main" id="{4033FCF3-ABD9-495E-BDBC-0D38607F29C9}"/>
                    </a:ext>
                  </a:extLst>
                </p:cNvPr>
                <p:cNvSpPr>
                  <a:spLocks/>
                </p:cNvSpPr>
                <p:nvPr userDrawn="1"/>
              </p:nvSpPr>
              <p:spPr bwMode="auto">
                <a:xfrm>
                  <a:off x="4232" y="1417"/>
                  <a:ext cx="10"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8" name="Freeform 59">
                  <a:extLst>
                    <a:ext uri="{FF2B5EF4-FFF2-40B4-BE49-F238E27FC236}">
                      <a16:creationId xmlns:a16="http://schemas.microsoft.com/office/drawing/2014/main" id="{33BF897D-F076-4979-B945-DDBD1C5F8B03}"/>
                    </a:ext>
                  </a:extLst>
                </p:cNvPr>
                <p:cNvSpPr>
                  <a:spLocks/>
                </p:cNvSpPr>
                <p:nvPr userDrawn="1"/>
              </p:nvSpPr>
              <p:spPr bwMode="auto">
                <a:xfrm>
                  <a:off x="4033" y="71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9" name="Freeform 60">
                  <a:extLst>
                    <a:ext uri="{FF2B5EF4-FFF2-40B4-BE49-F238E27FC236}">
                      <a16:creationId xmlns:a16="http://schemas.microsoft.com/office/drawing/2014/main" id="{E29DC981-1606-44D1-B413-B6AF9525E8A4}"/>
                    </a:ext>
                  </a:extLst>
                </p:cNvPr>
                <p:cNvSpPr>
                  <a:spLocks/>
                </p:cNvSpPr>
                <p:nvPr userDrawn="1"/>
              </p:nvSpPr>
              <p:spPr bwMode="auto">
                <a:xfrm>
                  <a:off x="3714" y="1452"/>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0" name="Freeform 61">
                  <a:extLst>
                    <a:ext uri="{FF2B5EF4-FFF2-40B4-BE49-F238E27FC236}">
                      <a16:creationId xmlns:a16="http://schemas.microsoft.com/office/drawing/2014/main" id="{866097CB-E0EE-424C-8109-C11C4B2F1208}"/>
                    </a:ext>
                  </a:extLst>
                </p:cNvPr>
                <p:cNvSpPr>
                  <a:spLocks/>
                </p:cNvSpPr>
                <p:nvPr userDrawn="1"/>
              </p:nvSpPr>
              <p:spPr bwMode="auto">
                <a:xfrm>
                  <a:off x="3699" y="1442"/>
                  <a:ext cx="15" cy="10"/>
                </a:xfrm>
                <a:custGeom>
                  <a:avLst/>
                  <a:gdLst>
                    <a:gd name="T0" fmla="*/ 0 w 3"/>
                    <a:gd name="T1" fmla="*/ 2 h 2"/>
                    <a:gd name="T2" fmla="*/ 3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cubicBezTo>
                        <a:pt x="2" y="2"/>
                        <a:pt x="2" y="2"/>
                        <a:pt x="3" y="2"/>
                      </a:cubicBezTo>
                      <a:cubicBezTo>
                        <a:pt x="3" y="0"/>
                        <a:pt x="3" y="0"/>
                        <a:pt x="3"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1" name="Freeform 62">
                  <a:extLst>
                    <a:ext uri="{FF2B5EF4-FFF2-40B4-BE49-F238E27FC236}">
                      <a16:creationId xmlns:a16="http://schemas.microsoft.com/office/drawing/2014/main" id="{BBFE0D3D-9913-4558-9F68-1BB3744E4EC9}"/>
                    </a:ext>
                  </a:extLst>
                </p:cNvPr>
                <p:cNvSpPr>
                  <a:spLocks noEditPoints="1"/>
                </p:cNvSpPr>
                <p:nvPr userDrawn="1"/>
              </p:nvSpPr>
              <p:spPr bwMode="auto">
                <a:xfrm>
                  <a:off x="3520" y="703"/>
                  <a:ext cx="916" cy="759"/>
                </a:xfrm>
                <a:custGeom>
                  <a:avLst/>
                  <a:gdLst>
                    <a:gd name="T0" fmla="*/ 38 w 184"/>
                    <a:gd name="T1" fmla="*/ 64 h 152"/>
                    <a:gd name="T2" fmla="*/ 28 w 184"/>
                    <a:gd name="T3" fmla="*/ 71 h 152"/>
                    <a:gd name="T4" fmla="*/ 19 w 184"/>
                    <a:gd name="T5" fmla="*/ 75 h 152"/>
                    <a:gd name="T6" fmla="*/ 11 w 184"/>
                    <a:gd name="T7" fmla="*/ 83 h 152"/>
                    <a:gd name="T8" fmla="*/ 4 w 184"/>
                    <a:gd name="T9" fmla="*/ 100 h 152"/>
                    <a:gd name="T10" fmla="*/ 2 w 184"/>
                    <a:gd name="T11" fmla="*/ 118 h 152"/>
                    <a:gd name="T12" fmla="*/ 5 w 184"/>
                    <a:gd name="T13" fmla="*/ 120 h 152"/>
                    <a:gd name="T14" fmla="*/ 4 w 184"/>
                    <a:gd name="T15" fmla="*/ 128 h 152"/>
                    <a:gd name="T16" fmla="*/ 7 w 184"/>
                    <a:gd name="T17" fmla="*/ 133 h 152"/>
                    <a:gd name="T18" fmla="*/ 21 w 184"/>
                    <a:gd name="T19" fmla="*/ 143 h 152"/>
                    <a:gd name="T20" fmla="*/ 41 w 184"/>
                    <a:gd name="T21" fmla="*/ 146 h 152"/>
                    <a:gd name="T22" fmla="*/ 49 w 184"/>
                    <a:gd name="T23" fmla="*/ 151 h 152"/>
                    <a:gd name="T24" fmla="*/ 66 w 184"/>
                    <a:gd name="T25" fmla="*/ 151 h 152"/>
                    <a:gd name="T26" fmla="*/ 69 w 184"/>
                    <a:gd name="T27" fmla="*/ 152 h 152"/>
                    <a:gd name="T28" fmla="*/ 80 w 184"/>
                    <a:gd name="T29" fmla="*/ 148 h 152"/>
                    <a:gd name="T30" fmla="*/ 90 w 184"/>
                    <a:gd name="T31" fmla="*/ 138 h 152"/>
                    <a:gd name="T32" fmla="*/ 102 w 184"/>
                    <a:gd name="T33" fmla="*/ 138 h 152"/>
                    <a:gd name="T34" fmla="*/ 121 w 184"/>
                    <a:gd name="T35" fmla="*/ 146 h 152"/>
                    <a:gd name="T36" fmla="*/ 132 w 184"/>
                    <a:gd name="T37" fmla="*/ 147 h 152"/>
                    <a:gd name="T38" fmla="*/ 144 w 184"/>
                    <a:gd name="T39" fmla="*/ 147 h 152"/>
                    <a:gd name="T40" fmla="*/ 156 w 184"/>
                    <a:gd name="T41" fmla="*/ 142 h 152"/>
                    <a:gd name="T42" fmla="*/ 146 w 184"/>
                    <a:gd name="T43" fmla="*/ 144 h 152"/>
                    <a:gd name="T44" fmla="*/ 133 w 184"/>
                    <a:gd name="T45" fmla="*/ 142 h 152"/>
                    <a:gd name="T46" fmla="*/ 111 w 184"/>
                    <a:gd name="T47" fmla="*/ 135 h 152"/>
                    <a:gd name="T48" fmla="*/ 95 w 184"/>
                    <a:gd name="T49" fmla="*/ 131 h 152"/>
                    <a:gd name="T50" fmla="*/ 84 w 184"/>
                    <a:gd name="T51" fmla="*/ 138 h 152"/>
                    <a:gd name="T52" fmla="*/ 63 w 184"/>
                    <a:gd name="T53" fmla="*/ 143 h 152"/>
                    <a:gd name="T54" fmla="*/ 55 w 184"/>
                    <a:gd name="T55" fmla="*/ 144 h 152"/>
                    <a:gd name="T56" fmla="*/ 42 w 184"/>
                    <a:gd name="T57" fmla="*/ 143 h 152"/>
                    <a:gd name="T58" fmla="*/ 17 w 184"/>
                    <a:gd name="T59" fmla="*/ 133 h 152"/>
                    <a:gd name="T60" fmla="*/ 12 w 184"/>
                    <a:gd name="T61" fmla="*/ 124 h 152"/>
                    <a:gd name="T62" fmla="*/ 7 w 184"/>
                    <a:gd name="T63" fmla="*/ 105 h 152"/>
                    <a:gd name="T64" fmla="*/ 13 w 184"/>
                    <a:gd name="T65" fmla="*/ 89 h 152"/>
                    <a:gd name="T66" fmla="*/ 29 w 184"/>
                    <a:gd name="T67" fmla="*/ 80 h 152"/>
                    <a:gd name="T68" fmla="*/ 49 w 184"/>
                    <a:gd name="T69" fmla="*/ 64 h 152"/>
                    <a:gd name="T70" fmla="*/ 59 w 184"/>
                    <a:gd name="T71" fmla="*/ 44 h 152"/>
                    <a:gd name="T72" fmla="*/ 71 w 184"/>
                    <a:gd name="T73" fmla="*/ 20 h 152"/>
                    <a:gd name="T74" fmla="*/ 101 w 184"/>
                    <a:gd name="T75" fmla="*/ 8 h 152"/>
                    <a:gd name="T76" fmla="*/ 106 w 184"/>
                    <a:gd name="T77" fmla="*/ 10 h 152"/>
                    <a:gd name="T78" fmla="*/ 115 w 184"/>
                    <a:gd name="T79" fmla="*/ 11 h 152"/>
                    <a:gd name="T80" fmla="*/ 135 w 184"/>
                    <a:gd name="T81" fmla="*/ 35 h 152"/>
                    <a:gd name="T82" fmla="*/ 141 w 184"/>
                    <a:gd name="T83" fmla="*/ 48 h 152"/>
                    <a:gd name="T84" fmla="*/ 159 w 184"/>
                    <a:gd name="T85" fmla="*/ 73 h 152"/>
                    <a:gd name="T86" fmla="*/ 176 w 184"/>
                    <a:gd name="T87" fmla="*/ 81 h 152"/>
                    <a:gd name="T88" fmla="*/ 184 w 184"/>
                    <a:gd name="T89" fmla="*/ 85 h 152"/>
                    <a:gd name="T90" fmla="*/ 169 w 184"/>
                    <a:gd name="T91" fmla="*/ 71 h 152"/>
                    <a:gd name="T92" fmla="*/ 157 w 184"/>
                    <a:gd name="T93" fmla="*/ 62 h 152"/>
                    <a:gd name="T94" fmla="*/ 151 w 184"/>
                    <a:gd name="T95" fmla="*/ 48 h 152"/>
                    <a:gd name="T96" fmla="*/ 142 w 184"/>
                    <a:gd name="T97" fmla="*/ 34 h 152"/>
                    <a:gd name="T98" fmla="*/ 126 w 184"/>
                    <a:gd name="T99" fmla="*/ 16 h 152"/>
                    <a:gd name="T100" fmla="*/ 112 w 184"/>
                    <a:gd name="T101" fmla="*/ 4 h 152"/>
                    <a:gd name="T102" fmla="*/ 100 w 184"/>
                    <a:gd name="T103" fmla="*/ 4 h 152"/>
                    <a:gd name="T104" fmla="*/ 105 w 184"/>
                    <a:gd name="T105" fmla="*/ 2 h 152"/>
                    <a:gd name="T106" fmla="*/ 91 w 184"/>
                    <a:gd name="T107" fmla="*/ 3 h 152"/>
                    <a:gd name="T108" fmla="*/ 71 w 184"/>
                    <a:gd name="T109" fmla="*/ 15 h 152"/>
                    <a:gd name="T110" fmla="*/ 65 w 184"/>
                    <a:gd name="T111" fmla="*/ 21 h 152"/>
                    <a:gd name="T112" fmla="*/ 59 w 184"/>
                    <a:gd name="T113" fmla="*/ 26 h 152"/>
                    <a:gd name="T114" fmla="*/ 52 w 184"/>
                    <a:gd name="T115" fmla="*/ 41 h 152"/>
                    <a:gd name="T116" fmla="*/ 43 w 184"/>
                    <a:gd name="T117" fmla="*/ 58 h 152"/>
                    <a:gd name="T118" fmla="*/ 135 w 184"/>
                    <a:gd name="T119" fmla="*/ 144 h 152"/>
                    <a:gd name="T120" fmla="*/ 110 w 184"/>
                    <a:gd name="T121" fmla="*/ 1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52">
                      <a:moveTo>
                        <a:pt x="43" y="58"/>
                      </a:moveTo>
                      <a:cubicBezTo>
                        <a:pt x="42" y="59"/>
                        <a:pt x="42" y="59"/>
                        <a:pt x="42" y="59"/>
                      </a:cubicBezTo>
                      <a:cubicBezTo>
                        <a:pt x="42" y="56"/>
                        <a:pt x="43" y="55"/>
                        <a:pt x="42" y="56"/>
                      </a:cubicBezTo>
                      <a:cubicBezTo>
                        <a:pt x="42" y="57"/>
                        <a:pt x="41" y="59"/>
                        <a:pt x="40" y="60"/>
                      </a:cubicBezTo>
                      <a:cubicBezTo>
                        <a:pt x="39" y="62"/>
                        <a:pt x="38" y="63"/>
                        <a:pt x="39" y="64"/>
                      </a:cubicBezTo>
                      <a:cubicBezTo>
                        <a:pt x="37" y="65"/>
                        <a:pt x="37" y="65"/>
                        <a:pt x="37" y="65"/>
                      </a:cubicBezTo>
                      <a:cubicBezTo>
                        <a:pt x="38" y="64"/>
                        <a:pt x="38" y="64"/>
                        <a:pt x="38" y="64"/>
                      </a:cubicBezTo>
                      <a:cubicBezTo>
                        <a:pt x="35" y="65"/>
                        <a:pt x="38" y="67"/>
                        <a:pt x="35" y="68"/>
                      </a:cubicBezTo>
                      <a:cubicBezTo>
                        <a:pt x="34" y="69"/>
                        <a:pt x="33" y="69"/>
                        <a:pt x="34" y="68"/>
                      </a:cubicBezTo>
                      <a:cubicBezTo>
                        <a:pt x="34" y="68"/>
                        <a:pt x="33" y="69"/>
                        <a:pt x="33" y="69"/>
                      </a:cubicBezTo>
                      <a:cubicBezTo>
                        <a:pt x="33" y="69"/>
                        <a:pt x="32" y="70"/>
                        <a:pt x="32" y="70"/>
                      </a:cubicBezTo>
                      <a:cubicBezTo>
                        <a:pt x="31" y="70"/>
                        <a:pt x="31" y="70"/>
                        <a:pt x="32" y="69"/>
                      </a:cubicBezTo>
                      <a:cubicBezTo>
                        <a:pt x="32" y="69"/>
                        <a:pt x="31" y="70"/>
                        <a:pt x="30" y="70"/>
                      </a:cubicBezTo>
                      <a:cubicBezTo>
                        <a:pt x="29" y="71"/>
                        <a:pt x="28" y="71"/>
                        <a:pt x="28" y="71"/>
                      </a:cubicBezTo>
                      <a:cubicBezTo>
                        <a:pt x="28" y="71"/>
                        <a:pt x="28" y="71"/>
                        <a:pt x="28" y="71"/>
                      </a:cubicBezTo>
                      <a:cubicBezTo>
                        <a:pt x="27" y="72"/>
                        <a:pt x="26" y="73"/>
                        <a:pt x="26" y="74"/>
                      </a:cubicBezTo>
                      <a:cubicBezTo>
                        <a:pt x="25" y="74"/>
                        <a:pt x="26" y="73"/>
                        <a:pt x="26" y="73"/>
                      </a:cubicBezTo>
                      <a:cubicBezTo>
                        <a:pt x="26" y="73"/>
                        <a:pt x="25" y="73"/>
                        <a:pt x="25" y="74"/>
                      </a:cubicBezTo>
                      <a:cubicBezTo>
                        <a:pt x="24" y="74"/>
                        <a:pt x="24" y="75"/>
                        <a:pt x="24" y="75"/>
                      </a:cubicBezTo>
                      <a:cubicBezTo>
                        <a:pt x="23" y="75"/>
                        <a:pt x="24" y="73"/>
                        <a:pt x="26" y="72"/>
                      </a:cubicBezTo>
                      <a:cubicBezTo>
                        <a:pt x="23" y="71"/>
                        <a:pt x="24" y="74"/>
                        <a:pt x="19" y="75"/>
                      </a:cubicBezTo>
                      <a:cubicBezTo>
                        <a:pt x="19" y="75"/>
                        <a:pt x="21" y="74"/>
                        <a:pt x="21" y="74"/>
                      </a:cubicBezTo>
                      <a:cubicBezTo>
                        <a:pt x="19" y="73"/>
                        <a:pt x="17" y="75"/>
                        <a:pt x="15" y="76"/>
                      </a:cubicBezTo>
                      <a:cubicBezTo>
                        <a:pt x="15" y="76"/>
                        <a:pt x="21" y="74"/>
                        <a:pt x="19" y="76"/>
                      </a:cubicBezTo>
                      <a:cubicBezTo>
                        <a:pt x="18" y="77"/>
                        <a:pt x="17" y="77"/>
                        <a:pt x="16" y="79"/>
                      </a:cubicBezTo>
                      <a:cubicBezTo>
                        <a:pt x="15" y="78"/>
                        <a:pt x="14" y="79"/>
                        <a:pt x="13" y="80"/>
                      </a:cubicBezTo>
                      <a:cubicBezTo>
                        <a:pt x="12" y="79"/>
                        <a:pt x="12" y="79"/>
                        <a:pt x="12" y="79"/>
                      </a:cubicBezTo>
                      <a:cubicBezTo>
                        <a:pt x="11" y="81"/>
                        <a:pt x="11" y="82"/>
                        <a:pt x="11" y="83"/>
                      </a:cubicBezTo>
                      <a:cubicBezTo>
                        <a:pt x="9" y="85"/>
                        <a:pt x="8" y="84"/>
                        <a:pt x="7" y="84"/>
                      </a:cubicBezTo>
                      <a:cubicBezTo>
                        <a:pt x="5" y="88"/>
                        <a:pt x="10" y="83"/>
                        <a:pt x="8" y="87"/>
                      </a:cubicBezTo>
                      <a:cubicBezTo>
                        <a:pt x="6" y="89"/>
                        <a:pt x="5" y="92"/>
                        <a:pt x="4" y="95"/>
                      </a:cubicBezTo>
                      <a:cubicBezTo>
                        <a:pt x="3" y="97"/>
                        <a:pt x="4" y="94"/>
                        <a:pt x="3" y="95"/>
                      </a:cubicBezTo>
                      <a:cubicBezTo>
                        <a:pt x="3" y="97"/>
                        <a:pt x="3" y="97"/>
                        <a:pt x="3" y="97"/>
                      </a:cubicBezTo>
                      <a:cubicBezTo>
                        <a:pt x="3" y="98"/>
                        <a:pt x="3" y="97"/>
                        <a:pt x="3" y="97"/>
                      </a:cubicBezTo>
                      <a:cubicBezTo>
                        <a:pt x="3" y="99"/>
                        <a:pt x="4" y="98"/>
                        <a:pt x="4" y="100"/>
                      </a:cubicBezTo>
                      <a:cubicBezTo>
                        <a:pt x="4" y="101"/>
                        <a:pt x="3" y="102"/>
                        <a:pt x="3" y="103"/>
                      </a:cubicBezTo>
                      <a:cubicBezTo>
                        <a:pt x="2" y="104"/>
                        <a:pt x="2" y="105"/>
                        <a:pt x="2" y="105"/>
                      </a:cubicBezTo>
                      <a:cubicBezTo>
                        <a:pt x="1" y="106"/>
                        <a:pt x="1" y="107"/>
                        <a:pt x="2" y="108"/>
                      </a:cubicBezTo>
                      <a:cubicBezTo>
                        <a:pt x="1" y="109"/>
                        <a:pt x="1" y="107"/>
                        <a:pt x="0" y="108"/>
                      </a:cubicBezTo>
                      <a:cubicBezTo>
                        <a:pt x="1" y="112"/>
                        <a:pt x="1" y="111"/>
                        <a:pt x="2" y="115"/>
                      </a:cubicBezTo>
                      <a:cubicBezTo>
                        <a:pt x="2" y="115"/>
                        <a:pt x="2" y="115"/>
                        <a:pt x="2" y="116"/>
                      </a:cubicBezTo>
                      <a:cubicBezTo>
                        <a:pt x="2" y="117"/>
                        <a:pt x="2" y="118"/>
                        <a:pt x="2" y="118"/>
                      </a:cubicBezTo>
                      <a:cubicBezTo>
                        <a:pt x="2" y="115"/>
                        <a:pt x="4" y="118"/>
                        <a:pt x="5" y="120"/>
                      </a:cubicBezTo>
                      <a:cubicBezTo>
                        <a:pt x="5" y="119"/>
                        <a:pt x="6" y="118"/>
                        <a:pt x="6" y="118"/>
                      </a:cubicBezTo>
                      <a:cubicBezTo>
                        <a:pt x="6" y="118"/>
                        <a:pt x="7" y="121"/>
                        <a:pt x="7" y="121"/>
                      </a:cubicBezTo>
                      <a:cubicBezTo>
                        <a:pt x="7" y="122"/>
                        <a:pt x="6" y="122"/>
                        <a:pt x="6" y="121"/>
                      </a:cubicBezTo>
                      <a:cubicBezTo>
                        <a:pt x="6" y="121"/>
                        <a:pt x="6" y="121"/>
                        <a:pt x="6" y="122"/>
                      </a:cubicBezTo>
                      <a:cubicBezTo>
                        <a:pt x="6" y="123"/>
                        <a:pt x="5" y="123"/>
                        <a:pt x="5" y="122"/>
                      </a:cubicBezTo>
                      <a:cubicBezTo>
                        <a:pt x="5" y="121"/>
                        <a:pt x="5" y="121"/>
                        <a:pt x="5" y="120"/>
                      </a:cubicBezTo>
                      <a:cubicBezTo>
                        <a:pt x="4" y="120"/>
                        <a:pt x="3" y="119"/>
                        <a:pt x="2" y="119"/>
                      </a:cubicBezTo>
                      <a:cubicBezTo>
                        <a:pt x="3" y="119"/>
                        <a:pt x="3" y="120"/>
                        <a:pt x="3" y="120"/>
                      </a:cubicBezTo>
                      <a:cubicBezTo>
                        <a:pt x="3" y="120"/>
                        <a:pt x="3" y="120"/>
                        <a:pt x="3" y="120"/>
                      </a:cubicBezTo>
                      <a:cubicBezTo>
                        <a:pt x="2" y="120"/>
                        <a:pt x="3" y="121"/>
                        <a:pt x="3" y="121"/>
                      </a:cubicBezTo>
                      <a:cubicBezTo>
                        <a:pt x="2" y="122"/>
                        <a:pt x="2" y="122"/>
                        <a:pt x="2" y="122"/>
                      </a:cubicBezTo>
                      <a:cubicBezTo>
                        <a:pt x="3" y="123"/>
                        <a:pt x="3" y="123"/>
                        <a:pt x="3" y="123"/>
                      </a:cubicBezTo>
                      <a:cubicBezTo>
                        <a:pt x="4" y="128"/>
                        <a:pt x="4" y="128"/>
                        <a:pt x="4" y="128"/>
                      </a:cubicBezTo>
                      <a:cubicBezTo>
                        <a:pt x="5" y="129"/>
                        <a:pt x="7" y="130"/>
                        <a:pt x="8" y="131"/>
                      </a:cubicBezTo>
                      <a:cubicBezTo>
                        <a:pt x="10" y="133"/>
                        <a:pt x="12" y="134"/>
                        <a:pt x="14" y="135"/>
                      </a:cubicBezTo>
                      <a:cubicBezTo>
                        <a:pt x="12" y="135"/>
                        <a:pt x="13" y="136"/>
                        <a:pt x="12" y="137"/>
                      </a:cubicBezTo>
                      <a:cubicBezTo>
                        <a:pt x="12" y="136"/>
                        <a:pt x="11" y="135"/>
                        <a:pt x="10" y="135"/>
                      </a:cubicBezTo>
                      <a:cubicBezTo>
                        <a:pt x="9" y="134"/>
                        <a:pt x="7" y="133"/>
                        <a:pt x="7" y="131"/>
                      </a:cubicBezTo>
                      <a:cubicBezTo>
                        <a:pt x="8" y="133"/>
                        <a:pt x="7" y="133"/>
                        <a:pt x="7" y="133"/>
                      </a:cubicBezTo>
                      <a:cubicBezTo>
                        <a:pt x="7" y="133"/>
                        <a:pt x="7" y="133"/>
                        <a:pt x="7" y="133"/>
                      </a:cubicBezTo>
                      <a:cubicBezTo>
                        <a:pt x="8" y="134"/>
                        <a:pt x="8" y="134"/>
                        <a:pt x="9" y="134"/>
                      </a:cubicBezTo>
                      <a:cubicBezTo>
                        <a:pt x="10" y="135"/>
                        <a:pt x="11" y="136"/>
                        <a:pt x="11" y="136"/>
                      </a:cubicBezTo>
                      <a:cubicBezTo>
                        <a:pt x="10" y="137"/>
                        <a:pt x="11" y="138"/>
                        <a:pt x="12" y="139"/>
                      </a:cubicBezTo>
                      <a:cubicBezTo>
                        <a:pt x="12" y="137"/>
                        <a:pt x="16" y="140"/>
                        <a:pt x="18" y="141"/>
                      </a:cubicBezTo>
                      <a:cubicBezTo>
                        <a:pt x="18" y="142"/>
                        <a:pt x="17" y="142"/>
                        <a:pt x="15" y="140"/>
                      </a:cubicBezTo>
                      <a:cubicBezTo>
                        <a:pt x="15" y="142"/>
                        <a:pt x="17" y="142"/>
                        <a:pt x="18" y="142"/>
                      </a:cubicBezTo>
                      <a:cubicBezTo>
                        <a:pt x="19" y="142"/>
                        <a:pt x="20" y="142"/>
                        <a:pt x="21" y="143"/>
                      </a:cubicBezTo>
                      <a:cubicBezTo>
                        <a:pt x="20" y="143"/>
                        <a:pt x="20" y="142"/>
                        <a:pt x="20" y="142"/>
                      </a:cubicBezTo>
                      <a:cubicBezTo>
                        <a:pt x="21" y="143"/>
                        <a:pt x="24" y="145"/>
                        <a:pt x="23" y="145"/>
                      </a:cubicBezTo>
                      <a:cubicBezTo>
                        <a:pt x="23" y="145"/>
                        <a:pt x="23" y="145"/>
                        <a:pt x="23" y="145"/>
                      </a:cubicBezTo>
                      <a:cubicBezTo>
                        <a:pt x="26" y="147"/>
                        <a:pt x="34" y="149"/>
                        <a:pt x="35" y="147"/>
                      </a:cubicBezTo>
                      <a:cubicBezTo>
                        <a:pt x="35" y="147"/>
                        <a:pt x="34" y="149"/>
                        <a:pt x="34" y="149"/>
                      </a:cubicBezTo>
                      <a:cubicBezTo>
                        <a:pt x="34" y="149"/>
                        <a:pt x="36" y="148"/>
                        <a:pt x="38" y="147"/>
                      </a:cubicBezTo>
                      <a:cubicBezTo>
                        <a:pt x="39" y="147"/>
                        <a:pt x="40" y="146"/>
                        <a:pt x="41" y="146"/>
                      </a:cubicBezTo>
                      <a:cubicBezTo>
                        <a:pt x="41" y="146"/>
                        <a:pt x="42" y="145"/>
                        <a:pt x="42" y="145"/>
                      </a:cubicBezTo>
                      <a:cubicBezTo>
                        <a:pt x="41" y="147"/>
                        <a:pt x="43" y="150"/>
                        <a:pt x="40" y="150"/>
                      </a:cubicBezTo>
                      <a:cubicBezTo>
                        <a:pt x="41" y="151"/>
                        <a:pt x="42" y="151"/>
                        <a:pt x="44" y="151"/>
                      </a:cubicBezTo>
                      <a:cubicBezTo>
                        <a:pt x="43" y="151"/>
                        <a:pt x="42" y="149"/>
                        <a:pt x="43" y="149"/>
                      </a:cubicBezTo>
                      <a:cubicBezTo>
                        <a:pt x="46" y="150"/>
                        <a:pt x="45" y="150"/>
                        <a:pt x="48" y="151"/>
                      </a:cubicBezTo>
                      <a:cubicBezTo>
                        <a:pt x="47" y="151"/>
                        <a:pt x="48" y="149"/>
                        <a:pt x="50" y="149"/>
                      </a:cubicBezTo>
                      <a:cubicBezTo>
                        <a:pt x="49" y="149"/>
                        <a:pt x="50" y="151"/>
                        <a:pt x="49" y="151"/>
                      </a:cubicBezTo>
                      <a:cubicBezTo>
                        <a:pt x="49" y="151"/>
                        <a:pt x="50" y="151"/>
                        <a:pt x="51" y="151"/>
                      </a:cubicBezTo>
                      <a:cubicBezTo>
                        <a:pt x="52" y="150"/>
                        <a:pt x="53" y="150"/>
                        <a:pt x="53" y="150"/>
                      </a:cubicBezTo>
                      <a:cubicBezTo>
                        <a:pt x="52" y="150"/>
                        <a:pt x="53" y="151"/>
                        <a:pt x="54" y="152"/>
                      </a:cubicBezTo>
                      <a:cubicBezTo>
                        <a:pt x="53" y="151"/>
                        <a:pt x="57" y="152"/>
                        <a:pt x="58" y="152"/>
                      </a:cubicBezTo>
                      <a:cubicBezTo>
                        <a:pt x="56" y="151"/>
                        <a:pt x="56" y="151"/>
                        <a:pt x="56" y="151"/>
                      </a:cubicBezTo>
                      <a:cubicBezTo>
                        <a:pt x="61" y="151"/>
                        <a:pt x="61" y="148"/>
                        <a:pt x="65" y="148"/>
                      </a:cubicBezTo>
                      <a:cubicBezTo>
                        <a:pt x="64" y="149"/>
                        <a:pt x="64" y="151"/>
                        <a:pt x="66" y="151"/>
                      </a:cubicBezTo>
                      <a:cubicBezTo>
                        <a:pt x="67" y="150"/>
                        <a:pt x="70" y="145"/>
                        <a:pt x="73" y="143"/>
                      </a:cubicBezTo>
                      <a:cubicBezTo>
                        <a:pt x="74" y="144"/>
                        <a:pt x="74" y="144"/>
                        <a:pt x="74" y="144"/>
                      </a:cubicBezTo>
                      <a:cubicBezTo>
                        <a:pt x="74" y="144"/>
                        <a:pt x="74" y="144"/>
                        <a:pt x="75" y="143"/>
                      </a:cubicBezTo>
                      <a:cubicBezTo>
                        <a:pt x="75" y="143"/>
                        <a:pt x="76" y="142"/>
                        <a:pt x="76" y="142"/>
                      </a:cubicBezTo>
                      <a:cubicBezTo>
                        <a:pt x="75" y="145"/>
                        <a:pt x="71" y="149"/>
                        <a:pt x="68" y="151"/>
                      </a:cubicBezTo>
                      <a:cubicBezTo>
                        <a:pt x="70" y="151"/>
                        <a:pt x="69" y="151"/>
                        <a:pt x="71" y="151"/>
                      </a:cubicBezTo>
                      <a:cubicBezTo>
                        <a:pt x="72" y="151"/>
                        <a:pt x="70" y="152"/>
                        <a:pt x="69" y="152"/>
                      </a:cubicBezTo>
                      <a:cubicBezTo>
                        <a:pt x="69" y="152"/>
                        <a:pt x="71" y="152"/>
                        <a:pt x="72" y="152"/>
                      </a:cubicBezTo>
                      <a:cubicBezTo>
                        <a:pt x="74" y="152"/>
                        <a:pt x="75" y="151"/>
                        <a:pt x="75" y="151"/>
                      </a:cubicBezTo>
                      <a:cubicBezTo>
                        <a:pt x="75" y="150"/>
                        <a:pt x="79" y="149"/>
                        <a:pt x="79" y="148"/>
                      </a:cubicBezTo>
                      <a:cubicBezTo>
                        <a:pt x="79" y="148"/>
                        <a:pt x="77" y="149"/>
                        <a:pt x="76" y="149"/>
                      </a:cubicBezTo>
                      <a:cubicBezTo>
                        <a:pt x="74" y="150"/>
                        <a:pt x="73" y="151"/>
                        <a:pt x="73" y="151"/>
                      </a:cubicBezTo>
                      <a:cubicBezTo>
                        <a:pt x="72" y="150"/>
                        <a:pt x="76" y="147"/>
                        <a:pt x="79" y="146"/>
                      </a:cubicBezTo>
                      <a:cubicBezTo>
                        <a:pt x="81" y="146"/>
                        <a:pt x="79" y="148"/>
                        <a:pt x="80" y="148"/>
                      </a:cubicBezTo>
                      <a:cubicBezTo>
                        <a:pt x="80" y="148"/>
                        <a:pt x="83" y="146"/>
                        <a:pt x="83" y="146"/>
                      </a:cubicBezTo>
                      <a:cubicBezTo>
                        <a:pt x="82" y="147"/>
                        <a:pt x="82" y="147"/>
                        <a:pt x="82" y="147"/>
                      </a:cubicBezTo>
                      <a:cubicBezTo>
                        <a:pt x="84" y="147"/>
                        <a:pt x="85" y="145"/>
                        <a:pt x="88" y="144"/>
                      </a:cubicBezTo>
                      <a:cubicBezTo>
                        <a:pt x="88" y="144"/>
                        <a:pt x="89" y="144"/>
                        <a:pt x="90" y="144"/>
                      </a:cubicBezTo>
                      <a:cubicBezTo>
                        <a:pt x="90" y="144"/>
                        <a:pt x="91" y="144"/>
                        <a:pt x="91" y="144"/>
                      </a:cubicBezTo>
                      <a:cubicBezTo>
                        <a:pt x="89" y="143"/>
                        <a:pt x="86" y="140"/>
                        <a:pt x="87" y="138"/>
                      </a:cubicBezTo>
                      <a:cubicBezTo>
                        <a:pt x="87" y="138"/>
                        <a:pt x="88" y="138"/>
                        <a:pt x="90" y="138"/>
                      </a:cubicBezTo>
                      <a:cubicBezTo>
                        <a:pt x="91" y="138"/>
                        <a:pt x="93" y="137"/>
                        <a:pt x="93" y="138"/>
                      </a:cubicBezTo>
                      <a:cubicBezTo>
                        <a:pt x="95" y="138"/>
                        <a:pt x="92" y="141"/>
                        <a:pt x="94" y="141"/>
                      </a:cubicBezTo>
                      <a:cubicBezTo>
                        <a:pt x="93" y="141"/>
                        <a:pt x="94" y="140"/>
                        <a:pt x="94" y="140"/>
                      </a:cubicBezTo>
                      <a:cubicBezTo>
                        <a:pt x="95" y="140"/>
                        <a:pt x="94" y="141"/>
                        <a:pt x="96" y="141"/>
                      </a:cubicBezTo>
                      <a:cubicBezTo>
                        <a:pt x="96" y="139"/>
                        <a:pt x="100" y="140"/>
                        <a:pt x="97" y="139"/>
                      </a:cubicBezTo>
                      <a:cubicBezTo>
                        <a:pt x="99" y="139"/>
                        <a:pt x="98" y="139"/>
                        <a:pt x="100" y="140"/>
                      </a:cubicBezTo>
                      <a:cubicBezTo>
                        <a:pt x="100" y="139"/>
                        <a:pt x="101" y="138"/>
                        <a:pt x="102" y="138"/>
                      </a:cubicBezTo>
                      <a:cubicBezTo>
                        <a:pt x="103" y="137"/>
                        <a:pt x="104" y="137"/>
                        <a:pt x="105" y="137"/>
                      </a:cubicBezTo>
                      <a:cubicBezTo>
                        <a:pt x="105" y="137"/>
                        <a:pt x="105" y="138"/>
                        <a:pt x="105" y="138"/>
                      </a:cubicBezTo>
                      <a:cubicBezTo>
                        <a:pt x="109" y="140"/>
                        <a:pt x="111" y="141"/>
                        <a:pt x="114" y="143"/>
                      </a:cubicBezTo>
                      <a:cubicBezTo>
                        <a:pt x="114" y="143"/>
                        <a:pt x="116" y="144"/>
                        <a:pt x="115" y="145"/>
                      </a:cubicBezTo>
                      <a:cubicBezTo>
                        <a:pt x="116" y="145"/>
                        <a:pt x="116" y="144"/>
                        <a:pt x="118" y="145"/>
                      </a:cubicBezTo>
                      <a:cubicBezTo>
                        <a:pt x="119" y="147"/>
                        <a:pt x="115" y="144"/>
                        <a:pt x="116" y="146"/>
                      </a:cubicBezTo>
                      <a:cubicBezTo>
                        <a:pt x="117" y="145"/>
                        <a:pt x="119" y="146"/>
                        <a:pt x="121" y="146"/>
                      </a:cubicBezTo>
                      <a:cubicBezTo>
                        <a:pt x="121" y="145"/>
                        <a:pt x="118" y="145"/>
                        <a:pt x="116" y="144"/>
                      </a:cubicBezTo>
                      <a:cubicBezTo>
                        <a:pt x="116" y="143"/>
                        <a:pt x="120" y="143"/>
                        <a:pt x="124" y="143"/>
                      </a:cubicBezTo>
                      <a:cubicBezTo>
                        <a:pt x="127" y="144"/>
                        <a:pt x="125" y="145"/>
                        <a:pt x="125" y="144"/>
                      </a:cubicBezTo>
                      <a:cubicBezTo>
                        <a:pt x="131" y="146"/>
                        <a:pt x="131" y="143"/>
                        <a:pt x="135" y="145"/>
                      </a:cubicBezTo>
                      <a:cubicBezTo>
                        <a:pt x="137" y="146"/>
                        <a:pt x="135" y="147"/>
                        <a:pt x="135" y="148"/>
                      </a:cubicBezTo>
                      <a:cubicBezTo>
                        <a:pt x="133" y="148"/>
                        <a:pt x="131" y="146"/>
                        <a:pt x="130" y="146"/>
                      </a:cubicBezTo>
                      <a:cubicBezTo>
                        <a:pt x="132" y="147"/>
                        <a:pt x="132" y="147"/>
                        <a:pt x="132" y="147"/>
                      </a:cubicBezTo>
                      <a:cubicBezTo>
                        <a:pt x="131" y="147"/>
                        <a:pt x="129" y="147"/>
                        <a:pt x="128" y="147"/>
                      </a:cubicBezTo>
                      <a:cubicBezTo>
                        <a:pt x="129" y="147"/>
                        <a:pt x="131" y="148"/>
                        <a:pt x="134" y="148"/>
                      </a:cubicBezTo>
                      <a:cubicBezTo>
                        <a:pt x="136" y="149"/>
                        <a:pt x="137" y="149"/>
                        <a:pt x="139" y="149"/>
                      </a:cubicBezTo>
                      <a:cubicBezTo>
                        <a:pt x="140" y="149"/>
                        <a:pt x="142" y="149"/>
                        <a:pt x="143" y="149"/>
                      </a:cubicBezTo>
                      <a:cubicBezTo>
                        <a:pt x="144" y="149"/>
                        <a:pt x="145" y="148"/>
                        <a:pt x="144" y="148"/>
                      </a:cubicBezTo>
                      <a:cubicBezTo>
                        <a:pt x="143" y="148"/>
                        <a:pt x="143" y="148"/>
                        <a:pt x="143" y="148"/>
                      </a:cubicBezTo>
                      <a:cubicBezTo>
                        <a:pt x="142" y="147"/>
                        <a:pt x="146" y="147"/>
                        <a:pt x="144" y="147"/>
                      </a:cubicBezTo>
                      <a:cubicBezTo>
                        <a:pt x="146" y="146"/>
                        <a:pt x="148" y="145"/>
                        <a:pt x="151" y="145"/>
                      </a:cubicBezTo>
                      <a:cubicBezTo>
                        <a:pt x="151" y="146"/>
                        <a:pt x="151" y="146"/>
                        <a:pt x="151" y="146"/>
                      </a:cubicBezTo>
                      <a:cubicBezTo>
                        <a:pt x="151" y="146"/>
                        <a:pt x="149" y="146"/>
                        <a:pt x="149" y="146"/>
                      </a:cubicBezTo>
                      <a:cubicBezTo>
                        <a:pt x="150" y="146"/>
                        <a:pt x="153" y="147"/>
                        <a:pt x="154" y="146"/>
                      </a:cubicBezTo>
                      <a:cubicBezTo>
                        <a:pt x="152" y="145"/>
                        <a:pt x="152" y="145"/>
                        <a:pt x="152" y="145"/>
                      </a:cubicBezTo>
                      <a:cubicBezTo>
                        <a:pt x="154" y="144"/>
                        <a:pt x="156" y="143"/>
                        <a:pt x="158" y="143"/>
                      </a:cubicBezTo>
                      <a:cubicBezTo>
                        <a:pt x="157" y="142"/>
                        <a:pt x="158" y="143"/>
                        <a:pt x="156" y="142"/>
                      </a:cubicBezTo>
                      <a:cubicBezTo>
                        <a:pt x="158" y="144"/>
                        <a:pt x="150" y="143"/>
                        <a:pt x="153" y="144"/>
                      </a:cubicBezTo>
                      <a:cubicBezTo>
                        <a:pt x="151" y="143"/>
                        <a:pt x="150" y="144"/>
                        <a:pt x="147" y="143"/>
                      </a:cubicBezTo>
                      <a:cubicBezTo>
                        <a:pt x="147" y="143"/>
                        <a:pt x="148" y="143"/>
                        <a:pt x="146" y="143"/>
                      </a:cubicBezTo>
                      <a:cubicBezTo>
                        <a:pt x="146" y="143"/>
                        <a:pt x="146" y="143"/>
                        <a:pt x="146" y="144"/>
                      </a:cubicBezTo>
                      <a:cubicBezTo>
                        <a:pt x="146" y="144"/>
                        <a:pt x="146" y="144"/>
                        <a:pt x="146" y="144"/>
                      </a:cubicBezTo>
                      <a:cubicBezTo>
                        <a:pt x="146" y="144"/>
                        <a:pt x="146" y="144"/>
                        <a:pt x="146" y="144"/>
                      </a:cubicBezTo>
                      <a:cubicBezTo>
                        <a:pt x="146" y="144"/>
                        <a:pt x="146" y="144"/>
                        <a:pt x="146" y="144"/>
                      </a:cubicBezTo>
                      <a:cubicBezTo>
                        <a:pt x="146" y="144"/>
                        <a:pt x="147" y="144"/>
                        <a:pt x="147" y="144"/>
                      </a:cubicBezTo>
                      <a:cubicBezTo>
                        <a:pt x="146" y="145"/>
                        <a:pt x="143" y="145"/>
                        <a:pt x="142" y="145"/>
                      </a:cubicBezTo>
                      <a:cubicBezTo>
                        <a:pt x="140" y="145"/>
                        <a:pt x="142" y="145"/>
                        <a:pt x="141" y="145"/>
                      </a:cubicBezTo>
                      <a:cubicBezTo>
                        <a:pt x="140" y="145"/>
                        <a:pt x="140" y="145"/>
                        <a:pt x="140" y="145"/>
                      </a:cubicBezTo>
                      <a:cubicBezTo>
                        <a:pt x="140" y="144"/>
                        <a:pt x="137" y="144"/>
                        <a:pt x="140" y="143"/>
                      </a:cubicBezTo>
                      <a:cubicBezTo>
                        <a:pt x="137" y="143"/>
                        <a:pt x="137" y="143"/>
                        <a:pt x="137" y="143"/>
                      </a:cubicBezTo>
                      <a:cubicBezTo>
                        <a:pt x="136" y="143"/>
                        <a:pt x="134" y="142"/>
                        <a:pt x="133" y="142"/>
                      </a:cubicBezTo>
                      <a:cubicBezTo>
                        <a:pt x="132" y="142"/>
                        <a:pt x="130" y="143"/>
                        <a:pt x="131" y="142"/>
                      </a:cubicBezTo>
                      <a:cubicBezTo>
                        <a:pt x="131" y="142"/>
                        <a:pt x="130" y="142"/>
                        <a:pt x="129" y="142"/>
                      </a:cubicBezTo>
                      <a:cubicBezTo>
                        <a:pt x="128" y="142"/>
                        <a:pt x="127" y="142"/>
                        <a:pt x="127" y="142"/>
                      </a:cubicBezTo>
                      <a:cubicBezTo>
                        <a:pt x="127" y="142"/>
                        <a:pt x="127" y="142"/>
                        <a:pt x="127" y="142"/>
                      </a:cubicBezTo>
                      <a:cubicBezTo>
                        <a:pt x="124" y="141"/>
                        <a:pt x="119" y="141"/>
                        <a:pt x="116" y="138"/>
                      </a:cubicBezTo>
                      <a:cubicBezTo>
                        <a:pt x="115" y="137"/>
                        <a:pt x="115" y="137"/>
                        <a:pt x="114" y="137"/>
                      </a:cubicBezTo>
                      <a:cubicBezTo>
                        <a:pt x="113" y="137"/>
                        <a:pt x="112" y="136"/>
                        <a:pt x="111" y="135"/>
                      </a:cubicBezTo>
                      <a:cubicBezTo>
                        <a:pt x="111" y="135"/>
                        <a:pt x="111" y="135"/>
                        <a:pt x="111" y="135"/>
                      </a:cubicBezTo>
                      <a:cubicBezTo>
                        <a:pt x="110" y="134"/>
                        <a:pt x="109" y="134"/>
                        <a:pt x="107" y="133"/>
                      </a:cubicBezTo>
                      <a:cubicBezTo>
                        <a:pt x="106" y="133"/>
                        <a:pt x="105" y="132"/>
                        <a:pt x="104" y="133"/>
                      </a:cubicBezTo>
                      <a:cubicBezTo>
                        <a:pt x="104" y="132"/>
                        <a:pt x="103" y="131"/>
                        <a:pt x="102" y="131"/>
                      </a:cubicBezTo>
                      <a:cubicBezTo>
                        <a:pt x="102" y="131"/>
                        <a:pt x="101" y="131"/>
                        <a:pt x="100" y="131"/>
                      </a:cubicBezTo>
                      <a:cubicBezTo>
                        <a:pt x="100" y="131"/>
                        <a:pt x="99" y="131"/>
                        <a:pt x="98" y="131"/>
                      </a:cubicBezTo>
                      <a:cubicBezTo>
                        <a:pt x="97" y="131"/>
                        <a:pt x="96" y="131"/>
                        <a:pt x="95" y="131"/>
                      </a:cubicBezTo>
                      <a:cubicBezTo>
                        <a:pt x="95" y="132"/>
                        <a:pt x="94" y="132"/>
                        <a:pt x="93" y="132"/>
                      </a:cubicBezTo>
                      <a:cubicBezTo>
                        <a:pt x="92" y="132"/>
                        <a:pt x="91" y="133"/>
                        <a:pt x="90" y="133"/>
                      </a:cubicBezTo>
                      <a:cubicBezTo>
                        <a:pt x="90" y="134"/>
                        <a:pt x="90" y="134"/>
                        <a:pt x="90" y="134"/>
                      </a:cubicBezTo>
                      <a:cubicBezTo>
                        <a:pt x="89" y="134"/>
                        <a:pt x="88" y="135"/>
                        <a:pt x="87" y="135"/>
                      </a:cubicBezTo>
                      <a:cubicBezTo>
                        <a:pt x="86" y="136"/>
                        <a:pt x="86" y="136"/>
                        <a:pt x="85" y="136"/>
                      </a:cubicBezTo>
                      <a:cubicBezTo>
                        <a:pt x="85" y="137"/>
                        <a:pt x="84" y="137"/>
                        <a:pt x="84" y="137"/>
                      </a:cubicBezTo>
                      <a:cubicBezTo>
                        <a:pt x="84" y="138"/>
                        <a:pt x="84" y="138"/>
                        <a:pt x="84" y="138"/>
                      </a:cubicBezTo>
                      <a:cubicBezTo>
                        <a:pt x="83" y="140"/>
                        <a:pt x="79" y="140"/>
                        <a:pt x="76" y="141"/>
                      </a:cubicBezTo>
                      <a:cubicBezTo>
                        <a:pt x="76" y="141"/>
                        <a:pt x="77" y="140"/>
                        <a:pt x="78" y="140"/>
                      </a:cubicBezTo>
                      <a:cubicBezTo>
                        <a:pt x="74" y="140"/>
                        <a:pt x="70" y="144"/>
                        <a:pt x="66" y="143"/>
                      </a:cubicBezTo>
                      <a:cubicBezTo>
                        <a:pt x="65" y="144"/>
                        <a:pt x="65" y="144"/>
                        <a:pt x="64" y="144"/>
                      </a:cubicBezTo>
                      <a:cubicBezTo>
                        <a:pt x="64" y="144"/>
                        <a:pt x="64" y="144"/>
                        <a:pt x="64" y="144"/>
                      </a:cubicBezTo>
                      <a:cubicBezTo>
                        <a:pt x="64" y="144"/>
                        <a:pt x="64" y="144"/>
                        <a:pt x="64" y="144"/>
                      </a:cubicBezTo>
                      <a:cubicBezTo>
                        <a:pt x="63" y="144"/>
                        <a:pt x="63" y="143"/>
                        <a:pt x="63" y="143"/>
                      </a:cubicBezTo>
                      <a:cubicBezTo>
                        <a:pt x="63" y="144"/>
                        <a:pt x="63" y="144"/>
                        <a:pt x="64" y="144"/>
                      </a:cubicBezTo>
                      <a:cubicBezTo>
                        <a:pt x="63" y="144"/>
                        <a:pt x="62" y="144"/>
                        <a:pt x="61" y="144"/>
                      </a:cubicBezTo>
                      <a:cubicBezTo>
                        <a:pt x="60" y="143"/>
                        <a:pt x="60" y="143"/>
                        <a:pt x="60" y="143"/>
                      </a:cubicBezTo>
                      <a:cubicBezTo>
                        <a:pt x="60" y="143"/>
                        <a:pt x="60" y="143"/>
                        <a:pt x="60" y="143"/>
                      </a:cubicBezTo>
                      <a:cubicBezTo>
                        <a:pt x="59" y="143"/>
                        <a:pt x="59" y="144"/>
                        <a:pt x="60" y="144"/>
                      </a:cubicBezTo>
                      <a:cubicBezTo>
                        <a:pt x="59" y="144"/>
                        <a:pt x="59" y="145"/>
                        <a:pt x="59" y="145"/>
                      </a:cubicBezTo>
                      <a:cubicBezTo>
                        <a:pt x="58" y="143"/>
                        <a:pt x="56" y="145"/>
                        <a:pt x="55" y="144"/>
                      </a:cubicBezTo>
                      <a:cubicBezTo>
                        <a:pt x="54" y="144"/>
                        <a:pt x="53" y="144"/>
                        <a:pt x="52" y="145"/>
                      </a:cubicBezTo>
                      <a:cubicBezTo>
                        <a:pt x="50" y="145"/>
                        <a:pt x="49" y="145"/>
                        <a:pt x="49" y="146"/>
                      </a:cubicBezTo>
                      <a:cubicBezTo>
                        <a:pt x="49" y="145"/>
                        <a:pt x="48" y="145"/>
                        <a:pt x="49" y="145"/>
                      </a:cubicBezTo>
                      <a:cubicBezTo>
                        <a:pt x="48" y="145"/>
                        <a:pt x="47" y="145"/>
                        <a:pt x="45" y="145"/>
                      </a:cubicBezTo>
                      <a:cubicBezTo>
                        <a:pt x="45" y="144"/>
                        <a:pt x="45" y="144"/>
                        <a:pt x="45" y="144"/>
                      </a:cubicBezTo>
                      <a:cubicBezTo>
                        <a:pt x="42" y="145"/>
                        <a:pt x="42" y="145"/>
                        <a:pt x="42" y="145"/>
                      </a:cubicBezTo>
                      <a:cubicBezTo>
                        <a:pt x="41" y="144"/>
                        <a:pt x="40" y="144"/>
                        <a:pt x="42" y="143"/>
                      </a:cubicBezTo>
                      <a:cubicBezTo>
                        <a:pt x="38" y="144"/>
                        <a:pt x="39" y="143"/>
                        <a:pt x="35" y="144"/>
                      </a:cubicBezTo>
                      <a:cubicBezTo>
                        <a:pt x="36" y="143"/>
                        <a:pt x="36" y="143"/>
                        <a:pt x="36" y="143"/>
                      </a:cubicBezTo>
                      <a:cubicBezTo>
                        <a:pt x="35" y="143"/>
                        <a:pt x="33" y="143"/>
                        <a:pt x="32" y="143"/>
                      </a:cubicBezTo>
                      <a:cubicBezTo>
                        <a:pt x="32" y="142"/>
                        <a:pt x="31" y="141"/>
                        <a:pt x="29" y="141"/>
                      </a:cubicBezTo>
                      <a:cubicBezTo>
                        <a:pt x="28" y="140"/>
                        <a:pt x="26" y="140"/>
                        <a:pt x="25" y="139"/>
                      </a:cubicBezTo>
                      <a:cubicBezTo>
                        <a:pt x="23" y="138"/>
                        <a:pt x="22" y="137"/>
                        <a:pt x="20" y="136"/>
                      </a:cubicBezTo>
                      <a:cubicBezTo>
                        <a:pt x="19" y="135"/>
                        <a:pt x="18" y="134"/>
                        <a:pt x="17" y="133"/>
                      </a:cubicBezTo>
                      <a:cubicBezTo>
                        <a:pt x="16" y="135"/>
                        <a:pt x="16" y="130"/>
                        <a:pt x="14" y="131"/>
                      </a:cubicBezTo>
                      <a:cubicBezTo>
                        <a:pt x="14" y="130"/>
                        <a:pt x="14" y="129"/>
                        <a:pt x="15" y="130"/>
                      </a:cubicBezTo>
                      <a:cubicBezTo>
                        <a:pt x="14" y="129"/>
                        <a:pt x="13" y="128"/>
                        <a:pt x="13" y="127"/>
                      </a:cubicBezTo>
                      <a:cubicBezTo>
                        <a:pt x="12" y="126"/>
                        <a:pt x="12" y="125"/>
                        <a:pt x="11" y="125"/>
                      </a:cubicBezTo>
                      <a:cubicBezTo>
                        <a:pt x="11" y="124"/>
                        <a:pt x="12" y="125"/>
                        <a:pt x="12" y="124"/>
                      </a:cubicBezTo>
                      <a:cubicBezTo>
                        <a:pt x="12" y="124"/>
                        <a:pt x="11" y="124"/>
                        <a:pt x="11" y="123"/>
                      </a:cubicBezTo>
                      <a:cubicBezTo>
                        <a:pt x="11" y="123"/>
                        <a:pt x="12" y="124"/>
                        <a:pt x="12" y="124"/>
                      </a:cubicBezTo>
                      <a:cubicBezTo>
                        <a:pt x="11" y="121"/>
                        <a:pt x="9" y="121"/>
                        <a:pt x="8" y="122"/>
                      </a:cubicBezTo>
                      <a:cubicBezTo>
                        <a:pt x="8" y="120"/>
                        <a:pt x="8" y="119"/>
                        <a:pt x="7" y="118"/>
                      </a:cubicBezTo>
                      <a:cubicBezTo>
                        <a:pt x="7" y="117"/>
                        <a:pt x="7" y="116"/>
                        <a:pt x="8" y="118"/>
                      </a:cubicBezTo>
                      <a:cubicBezTo>
                        <a:pt x="8" y="117"/>
                        <a:pt x="8" y="112"/>
                        <a:pt x="7" y="111"/>
                      </a:cubicBezTo>
                      <a:cubicBezTo>
                        <a:pt x="7" y="111"/>
                        <a:pt x="7" y="110"/>
                        <a:pt x="7" y="109"/>
                      </a:cubicBezTo>
                      <a:cubicBezTo>
                        <a:pt x="7" y="107"/>
                        <a:pt x="7" y="107"/>
                        <a:pt x="8" y="104"/>
                      </a:cubicBezTo>
                      <a:cubicBezTo>
                        <a:pt x="7" y="105"/>
                        <a:pt x="7" y="105"/>
                        <a:pt x="7" y="105"/>
                      </a:cubicBezTo>
                      <a:cubicBezTo>
                        <a:pt x="6" y="104"/>
                        <a:pt x="8" y="103"/>
                        <a:pt x="8" y="101"/>
                      </a:cubicBezTo>
                      <a:cubicBezTo>
                        <a:pt x="8" y="101"/>
                        <a:pt x="8" y="101"/>
                        <a:pt x="8" y="101"/>
                      </a:cubicBezTo>
                      <a:cubicBezTo>
                        <a:pt x="11" y="96"/>
                        <a:pt x="8" y="98"/>
                        <a:pt x="11" y="95"/>
                      </a:cubicBezTo>
                      <a:cubicBezTo>
                        <a:pt x="10" y="94"/>
                        <a:pt x="10" y="94"/>
                        <a:pt x="10" y="94"/>
                      </a:cubicBezTo>
                      <a:cubicBezTo>
                        <a:pt x="10" y="94"/>
                        <a:pt x="10" y="93"/>
                        <a:pt x="11" y="92"/>
                      </a:cubicBezTo>
                      <a:cubicBezTo>
                        <a:pt x="13" y="91"/>
                        <a:pt x="14" y="90"/>
                        <a:pt x="14" y="89"/>
                      </a:cubicBezTo>
                      <a:cubicBezTo>
                        <a:pt x="14" y="89"/>
                        <a:pt x="13" y="89"/>
                        <a:pt x="13" y="89"/>
                      </a:cubicBezTo>
                      <a:cubicBezTo>
                        <a:pt x="13" y="88"/>
                        <a:pt x="15" y="88"/>
                        <a:pt x="16" y="88"/>
                      </a:cubicBezTo>
                      <a:cubicBezTo>
                        <a:pt x="17" y="87"/>
                        <a:pt x="18" y="87"/>
                        <a:pt x="19" y="87"/>
                      </a:cubicBezTo>
                      <a:cubicBezTo>
                        <a:pt x="19" y="87"/>
                        <a:pt x="19" y="87"/>
                        <a:pt x="19" y="88"/>
                      </a:cubicBezTo>
                      <a:cubicBezTo>
                        <a:pt x="22" y="86"/>
                        <a:pt x="18" y="87"/>
                        <a:pt x="20" y="85"/>
                      </a:cubicBezTo>
                      <a:cubicBezTo>
                        <a:pt x="21" y="85"/>
                        <a:pt x="21" y="86"/>
                        <a:pt x="22" y="85"/>
                      </a:cubicBezTo>
                      <a:cubicBezTo>
                        <a:pt x="23" y="85"/>
                        <a:pt x="23" y="84"/>
                        <a:pt x="24" y="83"/>
                      </a:cubicBezTo>
                      <a:cubicBezTo>
                        <a:pt x="26" y="82"/>
                        <a:pt x="27" y="80"/>
                        <a:pt x="29" y="80"/>
                      </a:cubicBezTo>
                      <a:cubicBezTo>
                        <a:pt x="28" y="80"/>
                        <a:pt x="27" y="80"/>
                        <a:pt x="28" y="79"/>
                      </a:cubicBezTo>
                      <a:cubicBezTo>
                        <a:pt x="30" y="78"/>
                        <a:pt x="34" y="78"/>
                        <a:pt x="35" y="76"/>
                      </a:cubicBezTo>
                      <a:cubicBezTo>
                        <a:pt x="36" y="76"/>
                        <a:pt x="36" y="76"/>
                        <a:pt x="36" y="76"/>
                      </a:cubicBezTo>
                      <a:cubicBezTo>
                        <a:pt x="37" y="75"/>
                        <a:pt x="38" y="75"/>
                        <a:pt x="39" y="74"/>
                      </a:cubicBezTo>
                      <a:cubicBezTo>
                        <a:pt x="40" y="73"/>
                        <a:pt x="41" y="72"/>
                        <a:pt x="41" y="71"/>
                      </a:cubicBezTo>
                      <a:cubicBezTo>
                        <a:pt x="43" y="72"/>
                        <a:pt x="45" y="69"/>
                        <a:pt x="46" y="67"/>
                      </a:cubicBezTo>
                      <a:cubicBezTo>
                        <a:pt x="47" y="65"/>
                        <a:pt x="48" y="63"/>
                        <a:pt x="49" y="64"/>
                      </a:cubicBezTo>
                      <a:cubicBezTo>
                        <a:pt x="49" y="64"/>
                        <a:pt x="50" y="62"/>
                        <a:pt x="51" y="61"/>
                      </a:cubicBezTo>
                      <a:cubicBezTo>
                        <a:pt x="52" y="60"/>
                        <a:pt x="52" y="59"/>
                        <a:pt x="52" y="59"/>
                      </a:cubicBezTo>
                      <a:cubicBezTo>
                        <a:pt x="52" y="59"/>
                        <a:pt x="52" y="59"/>
                        <a:pt x="52" y="59"/>
                      </a:cubicBezTo>
                      <a:cubicBezTo>
                        <a:pt x="54" y="56"/>
                        <a:pt x="54" y="55"/>
                        <a:pt x="54" y="54"/>
                      </a:cubicBezTo>
                      <a:cubicBezTo>
                        <a:pt x="55" y="53"/>
                        <a:pt x="55" y="54"/>
                        <a:pt x="55" y="54"/>
                      </a:cubicBezTo>
                      <a:cubicBezTo>
                        <a:pt x="58" y="49"/>
                        <a:pt x="58" y="49"/>
                        <a:pt x="58" y="44"/>
                      </a:cubicBezTo>
                      <a:cubicBezTo>
                        <a:pt x="59" y="44"/>
                        <a:pt x="59" y="44"/>
                        <a:pt x="59" y="44"/>
                      </a:cubicBezTo>
                      <a:cubicBezTo>
                        <a:pt x="59" y="44"/>
                        <a:pt x="59" y="43"/>
                        <a:pt x="59" y="43"/>
                      </a:cubicBezTo>
                      <a:cubicBezTo>
                        <a:pt x="60" y="42"/>
                        <a:pt x="63" y="38"/>
                        <a:pt x="64" y="35"/>
                      </a:cubicBezTo>
                      <a:cubicBezTo>
                        <a:pt x="64" y="35"/>
                        <a:pt x="65" y="35"/>
                        <a:pt x="64" y="35"/>
                      </a:cubicBezTo>
                      <a:cubicBezTo>
                        <a:pt x="66" y="30"/>
                        <a:pt x="73" y="27"/>
                        <a:pt x="72" y="23"/>
                      </a:cubicBezTo>
                      <a:cubicBezTo>
                        <a:pt x="72" y="23"/>
                        <a:pt x="72" y="22"/>
                        <a:pt x="73" y="22"/>
                      </a:cubicBezTo>
                      <a:cubicBezTo>
                        <a:pt x="73" y="21"/>
                        <a:pt x="74" y="20"/>
                        <a:pt x="74" y="20"/>
                      </a:cubicBezTo>
                      <a:cubicBezTo>
                        <a:pt x="70" y="23"/>
                        <a:pt x="73" y="19"/>
                        <a:pt x="71" y="20"/>
                      </a:cubicBezTo>
                      <a:cubicBezTo>
                        <a:pt x="72" y="18"/>
                        <a:pt x="75" y="17"/>
                        <a:pt x="74" y="19"/>
                      </a:cubicBezTo>
                      <a:cubicBezTo>
                        <a:pt x="74" y="19"/>
                        <a:pt x="74" y="19"/>
                        <a:pt x="74" y="19"/>
                      </a:cubicBezTo>
                      <a:cubicBezTo>
                        <a:pt x="74" y="20"/>
                        <a:pt x="75" y="19"/>
                        <a:pt x="76" y="18"/>
                      </a:cubicBezTo>
                      <a:cubicBezTo>
                        <a:pt x="77" y="17"/>
                        <a:pt x="78" y="16"/>
                        <a:pt x="79" y="17"/>
                      </a:cubicBezTo>
                      <a:cubicBezTo>
                        <a:pt x="85" y="11"/>
                        <a:pt x="93" y="9"/>
                        <a:pt x="100" y="9"/>
                      </a:cubicBezTo>
                      <a:cubicBezTo>
                        <a:pt x="100" y="8"/>
                        <a:pt x="100" y="8"/>
                        <a:pt x="100" y="8"/>
                      </a:cubicBezTo>
                      <a:cubicBezTo>
                        <a:pt x="100" y="8"/>
                        <a:pt x="100" y="8"/>
                        <a:pt x="101" y="8"/>
                      </a:cubicBezTo>
                      <a:cubicBezTo>
                        <a:pt x="102" y="8"/>
                        <a:pt x="102" y="8"/>
                        <a:pt x="102" y="8"/>
                      </a:cubicBezTo>
                      <a:cubicBezTo>
                        <a:pt x="103" y="9"/>
                        <a:pt x="103" y="9"/>
                        <a:pt x="101" y="9"/>
                      </a:cubicBezTo>
                      <a:cubicBezTo>
                        <a:pt x="102" y="10"/>
                        <a:pt x="102" y="9"/>
                        <a:pt x="103" y="9"/>
                      </a:cubicBezTo>
                      <a:cubicBezTo>
                        <a:pt x="103" y="9"/>
                        <a:pt x="103" y="9"/>
                        <a:pt x="103" y="9"/>
                      </a:cubicBezTo>
                      <a:cubicBezTo>
                        <a:pt x="104" y="9"/>
                        <a:pt x="105" y="9"/>
                        <a:pt x="105" y="9"/>
                      </a:cubicBezTo>
                      <a:cubicBezTo>
                        <a:pt x="108" y="10"/>
                        <a:pt x="103" y="10"/>
                        <a:pt x="104" y="10"/>
                      </a:cubicBezTo>
                      <a:cubicBezTo>
                        <a:pt x="106" y="10"/>
                        <a:pt x="106" y="10"/>
                        <a:pt x="106" y="10"/>
                      </a:cubicBezTo>
                      <a:cubicBezTo>
                        <a:pt x="105" y="10"/>
                        <a:pt x="105" y="10"/>
                        <a:pt x="105" y="10"/>
                      </a:cubicBezTo>
                      <a:cubicBezTo>
                        <a:pt x="107" y="10"/>
                        <a:pt x="107" y="9"/>
                        <a:pt x="109" y="10"/>
                      </a:cubicBezTo>
                      <a:cubicBezTo>
                        <a:pt x="110" y="11"/>
                        <a:pt x="109" y="11"/>
                        <a:pt x="110" y="11"/>
                      </a:cubicBezTo>
                      <a:cubicBezTo>
                        <a:pt x="110" y="11"/>
                        <a:pt x="110" y="12"/>
                        <a:pt x="111" y="12"/>
                      </a:cubicBezTo>
                      <a:cubicBezTo>
                        <a:pt x="114" y="13"/>
                        <a:pt x="114" y="13"/>
                        <a:pt x="114" y="13"/>
                      </a:cubicBezTo>
                      <a:cubicBezTo>
                        <a:pt x="113" y="12"/>
                        <a:pt x="113" y="12"/>
                        <a:pt x="113" y="12"/>
                      </a:cubicBezTo>
                      <a:cubicBezTo>
                        <a:pt x="114" y="12"/>
                        <a:pt x="116" y="13"/>
                        <a:pt x="115" y="11"/>
                      </a:cubicBezTo>
                      <a:cubicBezTo>
                        <a:pt x="115" y="12"/>
                        <a:pt x="116" y="13"/>
                        <a:pt x="117" y="14"/>
                      </a:cubicBezTo>
                      <a:cubicBezTo>
                        <a:pt x="118" y="15"/>
                        <a:pt x="119" y="15"/>
                        <a:pt x="121" y="16"/>
                      </a:cubicBezTo>
                      <a:cubicBezTo>
                        <a:pt x="123" y="19"/>
                        <a:pt x="125" y="20"/>
                        <a:pt x="125" y="21"/>
                      </a:cubicBezTo>
                      <a:cubicBezTo>
                        <a:pt x="127" y="22"/>
                        <a:pt x="129" y="24"/>
                        <a:pt x="131" y="26"/>
                      </a:cubicBezTo>
                      <a:cubicBezTo>
                        <a:pt x="130" y="26"/>
                        <a:pt x="131" y="24"/>
                        <a:pt x="132" y="27"/>
                      </a:cubicBezTo>
                      <a:cubicBezTo>
                        <a:pt x="130" y="27"/>
                        <a:pt x="134" y="31"/>
                        <a:pt x="133" y="33"/>
                      </a:cubicBezTo>
                      <a:cubicBezTo>
                        <a:pt x="133" y="32"/>
                        <a:pt x="135" y="34"/>
                        <a:pt x="135" y="35"/>
                      </a:cubicBezTo>
                      <a:cubicBezTo>
                        <a:pt x="136" y="36"/>
                        <a:pt x="137" y="37"/>
                        <a:pt x="137" y="36"/>
                      </a:cubicBezTo>
                      <a:cubicBezTo>
                        <a:pt x="138" y="38"/>
                        <a:pt x="136" y="36"/>
                        <a:pt x="137" y="38"/>
                      </a:cubicBezTo>
                      <a:cubicBezTo>
                        <a:pt x="138" y="39"/>
                        <a:pt x="139" y="42"/>
                        <a:pt x="140" y="44"/>
                      </a:cubicBezTo>
                      <a:cubicBezTo>
                        <a:pt x="140" y="44"/>
                        <a:pt x="140" y="44"/>
                        <a:pt x="140" y="44"/>
                      </a:cubicBezTo>
                      <a:cubicBezTo>
                        <a:pt x="140" y="44"/>
                        <a:pt x="140" y="44"/>
                        <a:pt x="140" y="44"/>
                      </a:cubicBezTo>
                      <a:cubicBezTo>
                        <a:pt x="141" y="46"/>
                        <a:pt x="141" y="46"/>
                        <a:pt x="141" y="46"/>
                      </a:cubicBezTo>
                      <a:cubicBezTo>
                        <a:pt x="141" y="46"/>
                        <a:pt x="141" y="47"/>
                        <a:pt x="141" y="48"/>
                      </a:cubicBezTo>
                      <a:cubicBezTo>
                        <a:pt x="142" y="50"/>
                        <a:pt x="142" y="51"/>
                        <a:pt x="143" y="53"/>
                      </a:cubicBezTo>
                      <a:cubicBezTo>
                        <a:pt x="144" y="53"/>
                        <a:pt x="144" y="52"/>
                        <a:pt x="145" y="52"/>
                      </a:cubicBezTo>
                      <a:cubicBezTo>
                        <a:pt x="145" y="52"/>
                        <a:pt x="145" y="53"/>
                        <a:pt x="145" y="54"/>
                      </a:cubicBezTo>
                      <a:cubicBezTo>
                        <a:pt x="145" y="55"/>
                        <a:pt x="145" y="56"/>
                        <a:pt x="145" y="56"/>
                      </a:cubicBezTo>
                      <a:cubicBezTo>
                        <a:pt x="145" y="57"/>
                        <a:pt x="147" y="56"/>
                        <a:pt x="147" y="59"/>
                      </a:cubicBezTo>
                      <a:cubicBezTo>
                        <a:pt x="147" y="58"/>
                        <a:pt x="147" y="58"/>
                        <a:pt x="148" y="58"/>
                      </a:cubicBezTo>
                      <a:cubicBezTo>
                        <a:pt x="150" y="64"/>
                        <a:pt x="154" y="69"/>
                        <a:pt x="159" y="73"/>
                      </a:cubicBezTo>
                      <a:cubicBezTo>
                        <a:pt x="161" y="74"/>
                        <a:pt x="162" y="75"/>
                        <a:pt x="164" y="76"/>
                      </a:cubicBezTo>
                      <a:cubicBezTo>
                        <a:pt x="164" y="76"/>
                        <a:pt x="165" y="76"/>
                        <a:pt x="165" y="76"/>
                      </a:cubicBezTo>
                      <a:cubicBezTo>
                        <a:pt x="166" y="77"/>
                        <a:pt x="166" y="77"/>
                        <a:pt x="166" y="77"/>
                      </a:cubicBezTo>
                      <a:cubicBezTo>
                        <a:pt x="167" y="77"/>
                        <a:pt x="167" y="77"/>
                        <a:pt x="168" y="77"/>
                      </a:cubicBezTo>
                      <a:cubicBezTo>
                        <a:pt x="170" y="79"/>
                        <a:pt x="173" y="81"/>
                        <a:pt x="175" y="83"/>
                      </a:cubicBezTo>
                      <a:cubicBezTo>
                        <a:pt x="174" y="81"/>
                        <a:pt x="175" y="82"/>
                        <a:pt x="176" y="82"/>
                      </a:cubicBezTo>
                      <a:cubicBezTo>
                        <a:pt x="175" y="82"/>
                        <a:pt x="176" y="82"/>
                        <a:pt x="176" y="81"/>
                      </a:cubicBezTo>
                      <a:cubicBezTo>
                        <a:pt x="176" y="81"/>
                        <a:pt x="177" y="82"/>
                        <a:pt x="178" y="83"/>
                      </a:cubicBezTo>
                      <a:cubicBezTo>
                        <a:pt x="178" y="83"/>
                        <a:pt x="178" y="84"/>
                        <a:pt x="179" y="84"/>
                      </a:cubicBezTo>
                      <a:cubicBezTo>
                        <a:pt x="179" y="85"/>
                        <a:pt x="179" y="85"/>
                        <a:pt x="179" y="85"/>
                      </a:cubicBezTo>
                      <a:cubicBezTo>
                        <a:pt x="180" y="85"/>
                        <a:pt x="181" y="85"/>
                        <a:pt x="182" y="86"/>
                      </a:cubicBezTo>
                      <a:cubicBezTo>
                        <a:pt x="183" y="87"/>
                        <a:pt x="183" y="88"/>
                        <a:pt x="184" y="88"/>
                      </a:cubicBezTo>
                      <a:cubicBezTo>
                        <a:pt x="183" y="87"/>
                        <a:pt x="183" y="87"/>
                        <a:pt x="183" y="87"/>
                      </a:cubicBezTo>
                      <a:cubicBezTo>
                        <a:pt x="184" y="87"/>
                        <a:pt x="184" y="86"/>
                        <a:pt x="184" y="85"/>
                      </a:cubicBezTo>
                      <a:cubicBezTo>
                        <a:pt x="184" y="83"/>
                        <a:pt x="183" y="82"/>
                        <a:pt x="184" y="81"/>
                      </a:cubicBezTo>
                      <a:cubicBezTo>
                        <a:pt x="183" y="81"/>
                        <a:pt x="182" y="80"/>
                        <a:pt x="181" y="78"/>
                      </a:cubicBezTo>
                      <a:cubicBezTo>
                        <a:pt x="180" y="77"/>
                        <a:pt x="178" y="75"/>
                        <a:pt x="176" y="75"/>
                      </a:cubicBezTo>
                      <a:cubicBezTo>
                        <a:pt x="175" y="75"/>
                        <a:pt x="177" y="75"/>
                        <a:pt x="176" y="75"/>
                      </a:cubicBezTo>
                      <a:cubicBezTo>
                        <a:pt x="175" y="75"/>
                        <a:pt x="174" y="74"/>
                        <a:pt x="172" y="73"/>
                      </a:cubicBezTo>
                      <a:cubicBezTo>
                        <a:pt x="172" y="73"/>
                        <a:pt x="172" y="73"/>
                        <a:pt x="172" y="73"/>
                      </a:cubicBezTo>
                      <a:cubicBezTo>
                        <a:pt x="171" y="72"/>
                        <a:pt x="170" y="72"/>
                        <a:pt x="169" y="71"/>
                      </a:cubicBezTo>
                      <a:cubicBezTo>
                        <a:pt x="168" y="71"/>
                        <a:pt x="167" y="71"/>
                        <a:pt x="167" y="70"/>
                      </a:cubicBezTo>
                      <a:cubicBezTo>
                        <a:pt x="167" y="70"/>
                        <a:pt x="166" y="70"/>
                        <a:pt x="166" y="70"/>
                      </a:cubicBezTo>
                      <a:cubicBezTo>
                        <a:pt x="164" y="69"/>
                        <a:pt x="163" y="67"/>
                        <a:pt x="161" y="65"/>
                      </a:cubicBezTo>
                      <a:cubicBezTo>
                        <a:pt x="161" y="66"/>
                        <a:pt x="161" y="66"/>
                        <a:pt x="161" y="66"/>
                      </a:cubicBezTo>
                      <a:cubicBezTo>
                        <a:pt x="160" y="65"/>
                        <a:pt x="160" y="64"/>
                        <a:pt x="159" y="64"/>
                      </a:cubicBezTo>
                      <a:cubicBezTo>
                        <a:pt x="157" y="63"/>
                        <a:pt x="162" y="66"/>
                        <a:pt x="160" y="66"/>
                      </a:cubicBezTo>
                      <a:cubicBezTo>
                        <a:pt x="160" y="65"/>
                        <a:pt x="158" y="64"/>
                        <a:pt x="157" y="62"/>
                      </a:cubicBezTo>
                      <a:cubicBezTo>
                        <a:pt x="155" y="60"/>
                        <a:pt x="154" y="58"/>
                        <a:pt x="155" y="57"/>
                      </a:cubicBezTo>
                      <a:cubicBezTo>
                        <a:pt x="154" y="55"/>
                        <a:pt x="154" y="58"/>
                        <a:pt x="153" y="56"/>
                      </a:cubicBezTo>
                      <a:cubicBezTo>
                        <a:pt x="153" y="55"/>
                        <a:pt x="153" y="55"/>
                        <a:pt x="153" y="55"/>
                      </a:cubicBezTo>
                      <a:cubicBezTo>
                        <a:pt x="152" y="55"/>
                        <a:pt x="152" y="55"/>
                        <a:pt x="152" y="55"/>
                      </a:cubicBezTo>
                      <a:cubicBezTo>
                        <a:pt x="152" y="54"/>
                        <a:pt x="152" y="53"/>
                        <a:pt x="152" y="53"/>
                      </a:cubicBezTo>
                      <a:cubicBezTo>
                        <a:pt x="153" y="53"/>
                        <a:pt x="153" y="53"/>
                        <a:pt x="153" y="54"/>
                      </a:cubicBezTo>
                      <a:cubicBezTo>
                        <a:pt x="153" y="52"/>
                        <a:pt x="151" y="49"/>
                        <a:pt x="151" y="48"/>
                      </a:cubicBezTo>
                      <a:cubicBezTo>
                        <a:pt x="151" y="50"/>
                        <a:pt x="151" y="50"/>
                        <a:pt x="151" y="50"/>
                      </a:cubicBezTo>
                      <a:cubicBezTo>
                        <a:pt x="150" y="49"/>
                        <a:pt x="150" y="48"/>
                        <a:pt x="149" y="46"/>
                      </a:cubicBezTo>
                      <a:cubicBezTo>
                        <a:pt x="148" y="45"/>
                        <a:pt x="148" y="44"/>
                        <a:pt x="148" y="43"/>
                      </a:cubicBezTo>
                      <a:cubicBezTo>
                        <a:pt x="147" y="42"/>
                        <a:pt x="147" y="42"/>
                        <a:pt x="147" y="42"/>
                      </a:cubicBezTo>
                      <a:cubicBezTo>
                        <a:pt x="147" y="41"/>
                        <a:pt x="147" y="41"/>
                        <a:pt x="147" y="41"/>
                      </a:cubicBezTo>
                      <a:cubicBezTo>
                        <a:pt x="145" y="38"/>
                        <a:pt x="144" y="35"/>
                        <a:pt x="142" y="33"/>
                      </a:cubicBezTo>
                      <a:cubicBezTo>
                        <a:pt x="142" y="34"/>
                        <a:pt x="142" y="34"/>
                        <a:pt x="142" y="34"/>
                      </a:cubicBezTo>
                      <a:cubicBezTo>
                        <a:pt x="139" y="30"/>
                        <a:pt x="140" y="30"/>
                        <a:pt x="137" y="26"/>
                      </a:cubicBezTo>
                      <a:cubicBezTo>
                        <a:pt x="137" y="26"/>
                        <a:pt x="137" y="26"/>
                        <a:pt x="137" y="26"/>
                      </a:cubicBezTo>
                      <a:cubicBezTo>
                        <a:pt x="136" y="25"/>
                        <a:pt x="135" y="24"/>
                        <a:pt x="135" y="23"/>
                      </a:cubicBezTo>
                      <a:cubicBezTo>
                        <a:pt x="136" y="24"/>
                        <a:pt x="134" y="21"/>
                        <a:pt x="135" y="22"/>
                      </a:cubicBezTo>
                      <a:cubicBezTo>
                        <a:pt x="131" y="18"/>
                        <a:pt x="133" y="20"/>
                        <a:pt x="130" y="19"/>
                      </a:cubicBezTo>
                      <a:cubicBezTo>
                        <a:pt x="130" y="18"/>
                        <a:pt x="130" y="18"/>
                        <a:pt x="130" y="18"/>
                      </a:cubicBezTo>
                      <a:cubicBezTo>
                        <a:pt x="129" y="17"/>
                        <a:pt x="128" y="17"/>
                        <a:pt x="126" y="16"/>
                      </a:cubicBezTo>
                      <a:cubicBezTo>
                        <a:pt x="128" y="17"/>
                        <a:pt x="126" y="14"/>
                        <a:pt x="128" y="15"/>
                      </a:cubicBezTo>
                      <a:cubicBezTo>
                        <a:pt x="126" y="13"/>
                        <a:pt x="125" y="11"/>
                        <a:pt x="123" y="11"/>
                      </a:cubicBezTo>
                      <a:cubicBezTo>
                        <a:pt x="122" y="10"/>
                        <a:pt x="120" y="9"/>
                        <a:pt x="120" y="8"/>
                      </a:cubicBezTo>
                      <a:cubicBezTo>
                        <a:pt x="117" y="8"/>
                        <a:pt x="123" y="11"/>
                        <a:pt x="122" y="11"/>
                      </a:cubicBezTo>
                      <a:cubicBezTo>
                        <a:pt x="122" y="12"/>
                        <a:pt x="119" y="11"/>
                        <a:pt x="118" y="10"/>
                      </a:cubicBezTo>
                      <a:cubicBezTo>
                        <a:pt x="117" y="9"/>
                        <a:pt x="117" y="8"/>
                        <a:pt x="116" y="7"/>
                      </a:cubicBezTo>
                      <a:cubicBezTo>
                        <a:pt x="116" y="6"/>
                        <a:pt x="115" y="5"/>
                        <a:pt x="112" y="4"/>
                      </a:cubicBezTo>
                      <a:cubicBezTo>
                        <a:pt x="113" y="4"/>
                        <a:pt x="113" y="4"/>
                        <a:pt x="113" y="4"/>
                      </a:cubicBezTo>
                      <a:cubicBezTo>
                        <a:pt x="112" y="3"/>
                        <a:pt x="110" y="4"/>
                        <a:pt x="108" y="3"/>
                      </a:cubicBezTo>
                      <a:cubicBezTo>
                        <a:pt x="107" y="3"/>
                        <a:pt x="105" y="2"/>
                        <a:pt x="105" y="3"/>
                      </a:cubicBezTo>
                      <a:cubicBezTo>
                        <a:pt x="105" y="3"/>
                        <a:pt x="109" y="4"/>
                        <a:pt x="109" y="4"/>
                      </a:cubicBezTo>
                      <a:cubicBezTo>
                        <a:pt x="107" y="4"/>
                        <a:pt x="106" y="4"/>
                        <a:pt x="104" y="4"/>
                      </a:cubicBezTo>
                      <a:cubicBezTo>
                        <a:pt x="104" y="4"/>
                        <a:pt x="104" y="4"/>
                        <a:pt x="104" y="4"/>
                      </a:cubicBezTo>
                      <a:cubicBezTo>
                        <a:pt x="103" y="4"/>
                        <a:pt x="102" y="4"/>
                        <a:pt x="100" y="4"/>
                      </a:cubicBezTo>
                      <a:cubicBezTo>
                        <a:pt x="101" y="4"/>
                        <a:pt x="102" y="3"/>
                        <a:pt x="103" y="3"/>
                      </a:cubicBezTo>
                      <a:cubicBezTo>
                        <a:pt x="102" y="3"/>
                        <a:pt x="101" y="3"/>
                        <a:pt x="99" y="3"/>
                      </a:cubicBezTo>
                      <a:cubicBezTo>
                        <a:pt x="100" y="2"/>
                        <a:pt x="102" y="2"/>
                        <a:pt x="104" y="2"/>
                      </a:cubicBezTo>
                      <a:cubicBezTo>
                        <a:pt x="104" y="2"/>
                        <a:pt x="104" y="2"/>
                        <a:pt x="104" y="2"/>
                      </a:cubicBezTo>
                      <a:cubicBezTo>
                        <a:pt x="105" y="2"/>
                        <a:pt x="106" y="2"/>
                        <a:pt x="107" y="2"/>
                      </a:cubicBezTo>
                      <a:cubicBezTo>
                        <a:pt x="107" y="2"/>
                        <a:pt x="105" y="2"/>
                        <a:pt x="104" y="2"/>
                      </a:cubicBezTo>
                      <a:cubicBezTo>
                        <a:pt x="104" y="2"/>
                        <a:pt x="104" y="2"/>
                        <a:pt x="105" y="2"/>
                      </a:cubicBezTo>
                      <a:cubicBezTo>
                        <a:pt x="104" y="2"/>
                        <a:pt x="103" y="2"/>
                        <a:pt x="104" y="1"/>
                      </a:cubicBezTo>
                      <a:cubicBezTo>
                        <a:pt x="102" y="3"/>
                        <a:pt x="99" y="0"/>
                        <a:pt x="96" y="2"/>
                      </a:cubicBezTo>
                      <a:cubicBezTo>
                        <a:pt x="96" y="1"/>
                        <a:pt x="96" y="1"/>
                        <a:pt x="96" y="1"/>
                      </a:cubicBezTo>
                      <a:cubicBezTo>
                        <a:pt x="95" y="1"/>
                        <a:pt x="94" y="2"/>
                        <a:pt x="94" y="2"/>
                      </a:cubicBezTo>
                      <a:cubicBezTo>
                        <a:pt x="95" y="1"/>
                        <a:pt x="95" y="1"/>
                        <a:pt x="95" y="1"/>
                      </a:cubicBezTo>
                      <a:cubicBezTo>
                        <a:pt x="93" y="2"/>
                        <a:pt x="90" y="1"/>
                        <a:pt x="87" y="2"/>
                      </a:cubicBezTo>
                      <a:cubicBezTo>
                        <a:pt x="93" y="1"/>
                        <a:pt x="89" y="3"/>
                        <a:pt x="91" y="3"/>
                      </a:cubicBezTo>
                      <a:cubicBezTo>
                        <a:pt x="86" y="6"/>
                        <a:pt x="87" y="2"/>
                        <a:pt x="80" y="5"/>
                      </a:cubicBezTo>
                      <a:cubicBezTo>
                        <a:pt x="81" y="5"/>
                        <a:pt x="84" y="4"/>
                        <a:pt x="83" y="5"/>
                      </a:cubicBezTo>
                      <a:cubicBezTo>
                        <a:pt x="81" y="6"/>
                        <a:pt x="80" y="6"/>
                        <a:pt x="79" y="6"/>
                      </a:cubicBezTo>
                      <a:cubicBezTo>
                        <a:pt x="75" y="9"/>
                        <a:pt x="80" y="7"/>
                        <a:pt x="79" y="8"/>
                      </a:cubicBezTo>
                      <a:cubicBezTo>
                        <a:pt x="77" y="8"/>
                        <a:pt x="77" y="10"/>
                        <a:pt x="76" y="11"/>
                      </a:cubicBezTo>
                      <a:cubicBezTo>
                        <a:pt x="75" y="11"/>
                        <a:pt x="75" y="11"/>
                        <a:pt x="75" y="11"/>
                      </a:cubicBezTo>
                      <a:cubicBezTo>
                        <a:pt x="71" y="14"/>
                        <a:pt x="75" y="13"/>
                        <a:pt x="71" y="15"/>
                      </a:cubicBezTo>
                      <a:cubicBezTo>
                        <a:pt x="72" y="13"/>
                        <a:pt x="72" y="13"/>
                        <a:pt x="72" y="13"/>
                      </a:cubicBezTo>
                      <a:cubicBezTo>
                        <a:pt x="70" y="15"/>
                        <a:pt x="70" y="15"/>
                        <a:pt x="70" y="15"/>
                      </a:cubicBezTo>
                      <a:cubicBezTo>
                        <a:pt x="70" y="14"/>
                        <a:pt x="70" y="14"/>
                        <a:pt x="70" y="14"/>
                      </a:cubicBezTo>
                      <a:cubicBezTo>
                        <a:pt x="69" y="17"/>
                        <a:pt x="68" y="17"/>
                        <a:pt x="66" y="19"/>
                      </a:cubicBezTo>
                      <a:cubicBezTo>
                        <a:pt x="67" y="19"/>
                        <a:pt x="67" y="20"/>
                        <a:pt x="66" y="22"/>
                      </a:cubicBezTo>
                      <a:cubicBezTo>
                        <a:pt x="64" y="23"/>
                        <a:pt x="65" y="21"/>
                        <a:pt x="64" y="23"/>
                      </a:cubicBezTo>
                      <a:cubicBezTo>
                        <a:pt x="64" y="22"/>
                        <a:pt x="64" y="21"/>
                        <a:pt x="65" y="21"/>
                      </a:cubicBezTo>
                      <a:cubicBezTo>
                        <a:pt x="65" y="20"/>
                        <a:pt x="65" y="20"/>
                        <a:pt x="65" y="19"/>
                      </a:cubicBezTo>
                      <a:cubicBezTo>
                        <a:pt x="63" y="20"/>
                        <a:pt x="62" y="23"/>
                        <a:pt x="62" y="24"/>
                      </a:cubicBezTo>
                      <a:cubicBezTo>
                        <a:pt x="62" y="23"/>
                        <a:pt x="62" y="23"/>
                        <a:pt x="63" y="23"/>
                      </a:cubicBezTo>
                      <a:cubicBezTo>
                        <a:pt x="61" y="27"/>
                        <a:pt x="61" y="27"/>
                        <a:pt x="61" y="27"/>
                      </a:cubicBezTo>
                      <a:cubicBezTo>
                        <a:pt x="60" y="28"/>
                        <a:pt x="60" y="27"/>
                        <a:pt x="60" y="26"/>
                      </a:cubicBezTo>
                      <a:cubicBezTo>
                        <a:pt x="60" y="27"/>
                        <a:pt x="60" y="28"/>
                        <a:pt x="59" y="29"/>
                      </a:cubicBezTo>
                      <a:cubicBezTo>
                        <a:pt x="59" y="28"/>
                        <a:pt x="58" y="28"/>
                        <a:pt x="59" y="26"/>
                      </a:cubicBezTo>
                      <a:cubicBezTo>
                        <a:pt x="57" y="30"/>
                        <a:pt x="57" y="30"/>
                        <a:pt x="57" y="30"/>
                      </a:cubicBezTo>
                      <a:cubicBezTo>
                        <a:pt x="57" y="31"/>
                        <a:pt x="55" y="32"/>
                        <a:pt x="55" y="31"/>
                      </a:cubicBezTo>
                      <a:cubicBezTo>
                        <a:pt x="55" y="32"/>
                        <a:pt x="54" y="34"/>
                        <a:pt x="54" y="35"/>
                      </a:cubicBezTo>
                      <a:cubicBezTo>
                        <a:pt x="54" y="36"/>
                        <a:pt x="53" y="37"/>
                        <a:pt x="53" y="38"/>
                      </a:cubicBezTo>
                      <a:cubicBezTo>
                        <a:pt x="53" y="38"/>
                        <a:pt x="53" y="39"/>
                        <a:pt x="52" y="40"/>
                      </a:cubicBezTo>
                      <a:cubicBezTo>
                        <a:pt x="52" y="40"/>
                        <a:pt x="52" y="40"/>
                        <a:pt x="52" y="40"/>
                      </a:cubicBezTo>
                      <a:cubicBezTo>
                        <a:pt x="52" y="40"/>
                        <a:pt x="52" y="40"/>
                        <a:pt x="52" y="41"/>
                      </a:cubicBezTo>
                      <a:cubicBezTo>
                        <a:pt x="52" y="41"/>
                        <a:pt x="52" y="41"/>
                        <a:pt x="52" y="42"/>
                      </a:cubicBezTo>
                      <a:cubicBezTo>
                        <a:pt x="51" y="44"/>
                        <a:pt x="49" y="46"/>
                        <a:pt x="48" y="49"/>
                      </a:cubicBezTo>
                      <a:cubicBezTo>
                        <a:pt x="46" y="50"/>
                        <a:pt x="46" y="50"/>
                        <a:pt x="46" y="50"/>
                      </a:cubicBezTo>
                      <a:cubicBezTo>
                        <a:pt x="45" y="53"/>
                        <a:pt x="49" y="49"/>
                        <a:pt x="47" y="53"/>
                      </a:cubicBezTo>
                      <a:cubicBezTo>
                        <a:pt x="46" y="56"/>
                        <a:pt x="46" y="53"/>
                        <a:pt x="45" y="54"/>
                      </a:cubicBezTo>
                      <a:cubicBezTo>
                        <a:pt x="45" y="55"/>
                        <a:pt x="45" y="58"/>
                        <a:pt x="42" y="60"/>
                      </a:cubicBezTo>
                      <a:cubicBezTo>
                        <a:pt x="43" y="59"/>
                        <a:pt x="43" y="59"/>
                        <a:pt x="43" y="58"/>
                      </a:cubicBezTo>
                      <a:close/>
                      <a:moveTo>
                        <a:pt x="19" y="76"/>
                      </a:moveTo>
                      <a:cubicBezTo>
                        <a:pt x="19" y="76"/>
                        <a:pt x="20" y="75"/>
                        <a:pt x="21" y="75"/>
                      </a:cubicBezTo>
                      <a:cubicBezTo>
                        <a:pt x="21" y="76"/>
                        <a:pt x="20" y="76"/>
                        <a:pt x="19" y="76"/>
                      </a:cubicBezTo>
                      <a:close/>
                      <a:moveTo>
                        <a:pt x="5" y="125"/>
                      </a:moveTo>
                      <a:cubicBezTo>
                        <a:pt x="5" y="125"/>
                        <a:pt x="4" y="124"/>
                        <a:pt x="4" y="123"/>
                      </a:cubicBezTo>
                      <a:cubicBezTo>
                        <a:pt x="5" y="124"/>
                        <a:pt x="5" y="124"/>
                        <a:pt x="5" y="125"/>
                      </a:cubicBezTo>
                      <a:close/>
                      <a:moveTo>
                        <a:pt x="135" y="144"/>
                      </a:moveTo>
                      <a:cubicBezTo>
                        <a:pt x="135" y="144"/>
                        <a:pt x="135" y="144"/>
                        <a:pt x="135" y="144"/>
                      </a:cubicBezTo>
                      <a:cubicBezTo>
                        <a:pt x="134" y="143"/>
                        <a:pt x="135" y="143"/>
                        <a:pt x="135" y="144"/>
                      </a:cubicBezTo>
                      <a:close/>
                      <a:moveTo>
                        <a:pt x="138" y="144"/>
                      </a:moveTo>
                      <a:cubicBezTo>
                        <a:pt x="138" y="144"/>
                        <a:pt x="138" y="144"/>
                        <a:pt x="138" y="144"/>
                      </a:cubicBezTo>
                      <a:cubicBezTo>
                        <a:pt x="138" y="144"/>
                        <a:pt x="137" y="144"/>
                        <a:pt x="137" y="144"/>
                      </a:cubicBezTo>
                      <a:cubicBezTo>
                        <a:pt x="137" y="144"/>
                        <a:pt x="137" y="144"/>
                        <a:pt x="138" y="144"/>
                      </a:cubicBezTo>
                      <a:close/>
                      <a:moveTo>
                        <a:pt x="110" y="11"/>
                      </a:moveTo>
                      <a:cubicBezTo>
                        <a:pt x="110" y="11"/>
                        <a:pt x="110" y="11"/>
                        <a:pt x="110" y="11"/>
                      </a:cubicBezTo>
                      <a:cubicBezTo>
                        <a:pt x="111" y="11"/>
                        <a:pt x="111" y="11"/>
                        <a:pt x="1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2" name="Freeform 63">
                  <a:extLst>
                    <a:ext uri="{FF2B5EF4-FFF2-40B4-BE49-F238E27FC236}">
                      <a16:creationId xmlns:a16="http://schemas.microsoft.com/office/drawing/2014/main" id="{630B2576-9F27-457E-B01D-3AFC80E0E816}"/>
                    </a:ext>
                  </a:extLst>
                </p:cNvPr>
                <p:cNvSpPr>
                  <a:spLocks/>
                </p:cNvSpPr>
                <p:nvPr userDrawn="1"/>
              </p:nvSpPr>
              <p:spPr bwMode="auto">
                <a:xfrm>
                  <a:off x="3530" y="1297"/>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3" name="Freeform 64">
                  <a:extLst>
                    <a:ext uri="{FF2B5EF4-FFF2-40B4-BE49-F238E27FC236}">
                      <a16:creationId xmlns:a16="http://schemas.microsoft.com/office/drawing/2014/main" id="{ACA98361-0892-4C1A-A38D-F9354B4C9820}"/>
                    </a:ext>
                  </a:extLst>
                </p:cNvPr>
                <p:cNvSpPr>
                  <a:spLocks/>
                </p:cNvSpPr>
                <p:nvPr userDrawn="1"/>
              </p:nvSpPr>
              <p:spPr bwMode="auto">
                <a:xfrm>
                  <a:off x="3779" y="9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4" name="Freeform 65">
                  <a:extLst>
                    <a:ext uri="{FF2B5EF4-FFF2-40B4-BE49-F238E27FC236}">
                      <a16:creationId xmlns:a16="http://schemas.microsoft.com/office/drawing/2014/main" id="{8E262696-4755-45FC-B07D-BB09D348C670}"/>
                    </a:ext>
                  </a:extLst>
                </p:cNvPr>
                <p:cNvSpPr>
                  <a:spLocks/>
                </p:cNvSpPr>
                <p:nvPr userDrawn="1"/>
              </p:nvSpPr>
              <p:spPr bwMode="auto">
                <a:xfrm>
                  <a:off x="3988" y="1407"/>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5" name="Freeform 66">
                  <a:extLst>
                    <a:ext uri="{FF2B5EF4-FFF2-40B4-BE49-F238E27FC236}">
                      <a16:creationId xmlns:a16="http://schemas.microsoft.com/office/drawing/2014/main" id="{DAC17A07-4C27-4626-8FF6-323D28C3F761}"/>
                    </a:ext>
                  </a:extLst>
                </p:cNvPr>
                <p:cNvSpPr>
                  <a:spLocks/>
                </p:cNvSpPr>
                <p:nvPr userDrawn="1"/>
              </p:nvSpPr>
              <p:spPr bwMode="auto">
                <a:xfrm>
                  <a:off x="4271" y="1412"/>
                  <a:ext cx="10" cy="5"/>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cubicBezTo>
                        <a:pt x="2"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6" name="Freeform 67">
                  <a:extLst>
                    <a:ext uri="{FF2B5EF4-FFF2-40B4-BE49-F238E27FC236}">
                      <a16:creationId xmlns:a16="http://schemas.microsoft.com/office/drawing/2014/main" id="{201021A8-2B69-474F-B57A-7114B51EE903}"/>
                    </a:ext>
                  </a:extLst>
                </p:cNvPr>
                <p:cNvSpPr>
                  <a:spLocks/>
                </p:cNvSpPr>
                <p:nvPr userDrawn="1"/>
              </p:nvSpPr>
              <p:spPr bwMode="auto">
                <a:xfrm>
                  <a:off x="4361" y="1422"/>
                  <a:ext cx="10" cy="5"/>
                </a:xfrm>
                <a:custGeom>
                  <a:avLst/>
                  <a:gdLst>
                    <a:gd name="T0" fmla="*/ 1 w 2"/>
                    <a:gd name="T1" fmla="*/ 1 h 1"/>
                    <a:gd name="T2" fmla="*/ 2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1" y="0"/>
                        <a:pt x="2" y="0"/>
                      </a:cubicBezTo>
                      <a:cubicBezTo>
                        <a:pt x="1" y="0"/>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7" name="Freeform 68">
                  <a:extLst>
                    <a:ext uri="{FF2B5EF4-FFF2-40B4-BE49-F238E27FC236}">
                      <a16:creationId xmlns:a16="http://schemas.microsoft.com/office/drawing/2014/main" id="{CE13466D-B4B9-49A6-86DC-588B57D0460F}"/>
                    </a:ext>
                  </a:extLst>
                </p:cNvPr>
                <p:cNvSpPr>
                  <a:spLocks/>
                </p:cNvSpPr>
                <p:nvPr userDrawn="1"/>
              </p:nvSpPr>
              <p:spPr bwMode="auto">
                <a:xfrm>
                  <a:off x="4291" y="1422"/>
                  <a:ext cx="15" cy="10"/>
                </a:xfrm>
                <a:custGeom>
                  <a:avLst/>
                  <a:gdLst>
                    <a:gd name="T0" fmla="*/ 0 w 3"/>
                    <a:gd name="T1" fmla="*/ 1 h 2"/>
                    <a:gd name="T2" fmla="*/ 3 w 3"/>
                    <a:gd name="T3" fmla="*/ 1 h 2"/>
                    <a:gd name="T4" fmla="*/ 2 w 3"/>
                    <a:gd name="T5" fmla="*/ 1 h 2"/>
                    <a:gd name="T6" fmla="*/ 0 w 3"/>
                    <a:gd name="T7" fmla="*/ 1 h 2"/>
                  </a:gdLst>
                  <a:ahLst/>
                  <a:cxnLst>
                    <a:cxn ang="0">
                      <a:pos x="T0" y="T1"/>
                    </a:cxn>
                    <a:cxn ang="0">
                      <a:pos x="T2" y="T3"/>
                    </a:cxn>
                    <a:cxn ang="0">
                      <a:pos x="T4" y="T5"/>
                    </a:cxn>
                    <a:cxn ang="0">
                      <a:pos x="T6" y="T7"/>
                    </a:cxn>
                  </a:cxnLst>
                  <a:rect l="0" t="0" r="r" b="b"/>
                  <a:pathLst>
                    <a:path w="3" h="2">
                      <a:moveTo>
                        <a:pt x="0" y="1"/>
                      </a:moveTo>
                      <a:cubicBezTo>
                        <a:pt x="0" y="2"/>
                        <a:pt x="1" y="1"/>
                        <a:pt x="3" y="1"/>
                      </a:cubicBezTo>
                      <a:cubicBezTo>
                        <a:pt x="3" y="1"/>
                        <a:pt x="3" y="1"/>
                        <a:pt x="2"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8" name="Freeform 69">
                  <a:extLst>
                    <a:ext uri="{FF2B5EF4-FFF2-40B4-BE49-F238E27FC236}">
                      <a16:creationId xmlns:a16="http://schemas.microsoft.com/office/drawing/2014/main" id="{F2EEEA89-E6AD-4C4F-B79E-AF931AF8CE13}"/>
                    </a:ext>
                  </a:extLst>
                </p:cNvPr>
                <p:cNvSpPr>
                  <a:spLocks/>
                </p:cNvSpPr>
                <p:nvPr userDrawn="1"/>
              </p:nvSpPr>
              <p:spPr bwMode="auto">
                <a:xfrm>
                  <a:off x="4306" y="1422"/>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9" name="Freeform 70">
                  <a:extLst>
                    <a:ext uri="{FF2B5EF4-FFF2-40B4-BE49-F238E27FC236}">
                      <a16:creationId xmlns:a16="http://schemas.microsoft.com/office/drawing/2014/main" id="{CE130BC9-11FF-4785-895A-AA4AE1BF4D3E}"/>
                    </a:ext>
                  </a:extLst>
                </p:cNvPr>
                <p:cNvSpPr>
                  <a:spLocks/>
                </p:cNvSpPr>
                <p:nvPr userDrawn="1"/>
              </p:nvSpPr>
              <p:spPr bwMode="auto">
                <a:xfrm>
                  <a:off x="4207" y="1412"/>
                  <a:ext cx="25" cy="10"/>
                </a:xfrm>
                <a:custGeom>
                  <a:avLst/>
                  <a:gdLst>
                    <a:gd name="T0" fmla="*/ 4 w 5"/>
                    <a:gd name="T1" fmla="*/ 2 h 2"/>
                    <a:gd name="T2" fmla="*/ 4 w 5"/>
                    <a:gd name="T3" fmla="*/ 1 h 2"/>
                    <a:gd name="T4" fmla="*/ 4 w 5"/>
                    <a:gd name="T5" fmla="*/ 2 h 2"/>
                  </a:gdLst>
                  <a:ahLst/>
                  <a:cxnLst>
                    <a:cxn ang="0">
                      <a:pos x="T0" y="T1"/>
                    </a:cxn>
                    <a:cxn ang="0">
                      <a:pos x="T2" y="T3"/>
                    </a:cxn>
                    <a:cxn ang="0">
                      <a:pos x="T4" y="T5"/>
                    </a:cxn>
                  </a:cxnLst>
                  <a:rect l="0" t="0" r="r" b="b"/>
                  <a:pathLst>
                    <a:path w="5" h="2">
                      <a:moveTo>
                        <a:pt x="4" y="2"/>
                      </a:moveTo>
                      <a:cubicBezTo>
                        <a:pt x="4" y="2"/>
                        <a:pt x="4" y="1"/>
                        <a:pt x="4" y="1"/>
                      </a:cubicBezTo>
                      <a:cubicBezTo>
                        <a:pt x="5" y="0"/>
                        <a:pt x="0"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0" name="Freeform 71">
                  <a:extLst>
                    <a:ext uri="{FF2B5EF4-FFF2-40B4-BE49-F238E27FC236}">
                      <a16:creationId xmlns:a16="http://schemas.microsoft.com/office/drawing/2014/main" id="{EBFEB767-EE8D-40C4-BCCE-83A0060EEC70}"/>
                    </a:ext>
                  </a:extLst>
                </p:cNvPr>
                <p:cNvSpPr>
                  <a:spLocks/>
                </p:cNvSpPr>
                <p:nvPr userDrawn="1"/>
              </p:nvSpPr>
              <p:spPr bwMode="auto">
                <a:xfrm>
                  <a:off x="4291" y="1437"/>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1" name="Freeform 72">
                  <a:extLst>
                    <a:ext uri="{FF2B5EF4-FFF2-40B4-BE49-F238E27FC236}">
                      <a16:creationId xmlns:a16="http://schemas.microsoft.com/office/drawing/2014/main" id="{338A4343-DC79-40F0-A0C8-C4864A5C4B19}"/>
                    </a:ext>
                  </a:extLst>
                </p:cNvPr>
                <p:cNvSpPr>
                  <a:spLocks/>
                </p:cNvSpPr>
                <p:nvPr userDrawn="1"/>
              </p:nvSpPr>
              <p:spPr bwMode="auto">
                <a:xfrm>
                  <a:off x="4246" y="1437"/>
                  <a:ext cx="15" cy="5"/>
                </a:xfrm>
                <a:custGeom>
                  <a:avLst/>
                  <a:gdLst>
                    <a:gd name="T0" fmla="*/ 0 w 3"/>
                    <a:gd name="T1" fmla="*/ 1 h 1"/>
                    <a:gd name="T2" fmla="*/ 2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2" y="1"/>
                        <a:pt x="2" y="1"/>
                        <a:pt x="2" y="1"/>
                      </a:cubicBezTo>
                      <a:cubicBezTo>
                        <a:pt x="2" y="1"/>
                        <a:pt x="2" y="1"/>
                        <a:pt x="3"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2" name="Freeform 73">
                  <a:extLst>
                    <a:ext uri="{FF2B5EF4-FFF2-40B4-BE49-F238E27FC236}">
                      <a16:creationId xmlns:a16="http://schemas.microsoft.com/office/drawing/2014/main" id="{9526897A-863C-4DA7-A043-B0E6FFC647A0}"/>
                    </a:ext>
                  </a:extLst>
                </p:cNvPr>
                <p:cNvSpPr>
                  <a:spLocks/>
                </p:cNvSpPr>
                <p:nvPr userDrawn="1"/>
              </p:nvSpPr>
              <p:spPr bwMode="auto">
                <a:xfrm>
                  <a:off x="4261" y="143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3" name="Freeform 74">
                  <a:extLst>
                    <a:ext uri="{FF2B5EF4-FFF2-40B4-BE49-F238E27FC236}">
                      <a16:creationId xmlns:a16="http://schemas.microsoft.com/office/drawing/2014/main" id="{4D6A906B-C55E-4C78-BFBD-E84B1EBCF1ED}"/>
                    </a:ext>
                  </a:extLst>
                </p:cNvPr>
                <p:cNvSpPr>
                  <a:spLocks/>
                </p:cNvSpPr>
                <p:nvPr userDrawn="1"/>
              </p:nvSpPr>
              <p:spPr bwMode="auto">
                <a:xfrm>
                  <a:off x="4271" y="1442"/>
                  <a:ext cx="15" cy="0"/>
                </a:xfrm>
                <a:custGeom>
                  <a:avLst/>
                  <a:gdLst>
                    <a:gd name="T0" fmla="*/ 15 w 15"/>
                    <a:gd name="T1" fmla="*/ 10 w 15"/>
                    <a:gd name="T2" fmla="*/ 0 w 15"/>
                    <a:gd name="T3" fmla="*/ 15 w 15"/>
                  </a:gdLst>
                  <a:ahLst/>
                  <a:cxnLst>
                    <a:cxn ang="0">
                      <a:pos x="T0" y="0"/>
                    </a:cxn>
                    <a:cxn ang="0">
                      <a:pos x="T1" y="0"/>
                    </a:cxn>
                    <a:cxn ang="0">
                      <a:pos x="T2" y="0"/>
                    </a:cxn>
                    <a:cxn ang="0">
                      <a:pos x="T3" y="0"/>
                    </a:cxn>
                  </a:cxnLst>
                  <a:rect l="0" t="0" r="r" b="b"/>
                  <a:pathLst>
                    <a:path w="15">
                      <a:moveTo>
                        <a:pt x="15" y="0"/>
                      </a:moveTo>
                      <a:lnTo>
                        <a:pt x="10" y="0"/>
                      </a:lnTo>
                      <a:lnTo>
                        <a:pt x="0" y="0"/>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4" name="Freeform 75">
                  <a:extLst>
                    <a:ext uri="{FF2B5EF4-FFF2-40B4-BE49-F238E27FC236}">
                      <a16:creationId xmlns:a16="http://schemas.microsoft.com/office/drawing/2014/main" id="{9F9A7099-5C75-4233-8D71-C8FA0E352C58}"/>
                    </a:ext>
                  </a:extLst>
                </p:cNvPr>
                <p:cNvSpPr>
                  <a:spLocks/>
                </p:cNvSpPr>
                <p:nvPr userDrawn="1"/>
              </p:nvSpPr>
              <p:spPr bwMode="auto">
                <a:xfrm>
                  <a:off x="4122" y="1422"/>
                  <a:ext cx="15" cy="5"/>
                </a:xfrm>
                <a:custGeom>
                  <a:avLst/>
                  <a:gdLst>
                    <a:gd name="T0" fmla="*/ 2 w 3"/>
                    <a:gd name="T1" fmla="*/ 1 h 1"/>
                    <a:gd name="T2" fmla="*/ 0 w 3"/>
                    <a:gd name="T3" fmla="*/ 0 h 1"/>
                    <a:gd name="T4" fmla="*/ 1 w 3"/>
                    <a:gd name="T5" fmla="*/ 1 h 1"/>
                    <a:gd name="T6" fmla="*/ 2 w 3"/>
                    <a:gd name="T7" fmla="*/ 1 h 1"/>
                  </a:gdLst>
                  <a:ahLst/>
                  <a:cxnLst>
                    <a:cxn ang="0">
                      <a:pos x="T0" y="T1"/>
                    </a:cxn>
                    <a:cxn ang="0">
                      <a:pos x="T2" y="T3"/>
                    </a:cxn>
                    <a:cxn ang="0">
                      <a:pos x="T4" y="T5"/>
                    </a:cxn>
                    <a:cxn ang="0">
                      <a:pos x="T6" y="T7"/>
                    </a:cxn>
                  </a:cxnLst>
                  <a:rect l="0" t="0" r="r" b="b"/>
                  <a:pathLst>
                    <a:path w="3" h="1">
                      <a:moveTo>
                        <a:pt x="2" y="1"/>
                      </a:moveTo>
                      <a:cubicBezTo>
                        <a:pt x="0" y="0"/>
                        <a:pt x="0" y="0"/>
                        <a:pt x="0" y="0"/>
                      </a:cubicBezTo>
                      <a:cubicBezTo>
                        <a:pt x="0" y="0"/>
                        <a:pt x="0" y="1"/>
                        <a:pt x="1" y="1"/>
                      </a:cubicBezTo>
                      <a:cubicBezTo>
                        <a:pt x="2"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5" name="Freeform 76">
                  <a:extLst>
                    <a:ext uri="{FF2B5EF4-FFF2-40B4-BE49-F238E27FC236}">
                      <a16:creationId xmlns:a16="http://schemas.microsoft.com/office/drawing/2014/main" id="{4BC591D3-BEDA-4D52-8430-DD4D6A8F213A}"/>
                    </a:ext>
                  </a:extLst>
                </p:cNvPr>
                <p:cNvSpPr>
                  <a:spLocks/>
                </p:cNvSpPr>
                <p:nvPr userDrawn="1"/>
              </p:nvSpPr>
              <p:spPr bwMode="auto">
                <a:xfrm>
                  <a:off x="4162" y="144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6" name="Freeform 77">
                  <a:extLst>
                    <a:ext uri="{FF2B5EF4-FFF2-40B4-BE49-F238E27FC236}">
                      <a16:creationId xmlns:a16="http://schemas.microsoft.com/office/drawing/2014/main" id="{0BF5DF54-1B98-4812-A5D8-72E7EAA29EB3}"/>
                    </a:ext>
                  </a:extLst>
                </p:cNvPr>
                <p:cNvSpPr>
                  <a:spLocks/>
                </p:cNvSpPr>
                <p:nvPr userDrawn="1"/>
              </p:nvSpPr>
              <p:spPr bwMode="auto">
                <a:xfrm>
                  <a:off x="4112" y="1437"/>
                  <a:ext cx="30" cy="5"/>
                </a:xfrm>
                <a:custGeom>
                  <a:avLst/>
                  <a:gdLst>
                    <a:gd name="T0" fmla="*/ 4 w 6"/>
                    <a:gd name="T1" fmla="*/ 0 h 1"/>
                    <a:gd name="T2" fmla="*/ 3 w 6"/>
                    <a:gd name="T3" fmla="*/ 1 h 1"/>
                    <a:gd name="T4" fmla="*/ 4 w 6"/>
                    <a:gd name="T5" fmla="*/ 0 h 1"/>
                  </a:gdLst>
                  <a:ahLst/>
                  <a:cxnLst>
                    <a:cxn ang="0">
                      <a:pos x="T0" y="T1"/>
                    </a:cxn>
                    <a:cxn ang="0">
                      <a:pos x="T2" y="T3"/>
                    </a:cxn>
                    <a:cxn ang="0">
                      <a:pos x="T4" y="T5"/>
                    </a:cxn>
                  </a:cxnLst>
                  <a:rect l="0" t="0" r="r" b="b"/>
                  <a:pathLst>
                    <a:path w="6" h="1">
                      <a:moveTo>
                        <a:pt x="4" y="0"/>
                      </a:moveTo>
                      <a:cubicBezTo>
                        <a:pt x="4" y="1"/>
                        <a:pt x="0" y="0"/>
                        <a:pt x="3" y="1"/>
                      </a:cubicBezTo>
                      <a:cubicBezTo>
                        <a:pt x="4" y="1"/>
                        <a:pt x="6"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7" name="Freeform 78">
                  <a:extLst>
                    <a:ext uri="{FF2B5EF4-FFF2-40B4-BE49-F238E27FC236}">
                      <a16:creationId xmlns:a16="http://schemas.microsoft.com/office/drawing/2014/main" id="{B005C644-7C81-4BC5-9177-17584D972546}"/>
                    </a:ext>
                  </a:extLst>
                </p:cNvPr>
                <p:cNvSpPr>
                  <a:spLocks/>
                </p:cNvSpPr>
                <p:nvPr userDrawn="1"/>
              </p:nvSpPr>
              <p:spPr bwMode="auto">
                <a:xfrm>
                  <a:off x="3968" y="1392"/>
                  <a:ext cx="5" cy="10"/>
                </a:xfrm>
                <a:custGeom>
                  <a:avLst/>
                  <a:gdLst>
                    <a:gd name="T0" fmla="*/ 0 w 5"/>
                    <a:gd name="T1" fmla="*/ 10 h 10"/>
                    <a:gd name="T2" fmla="*/ 5 w 5"/>
                    <a:gd name="T3" fmla="*/ 5 h 10"/>
                    <a:gd name="T4" fmla="*/ 0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5"/>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8" name="Freeform 79">
                  <a:extLst>
                    <a:ext uri="{FF2B5EF4-FFF2-40B4-BE49-F238E27FC236}">
                      <a16:creationId xmlns:a16="http://schemas.microsoft.com/office/drawing/2014/main" id="{59BABB35-BE6D-4CD2-85A8-C71FBADF86D8}"/>
                    </a:ext>
                  </a:extLst>
                </p:cNvPr>
                <p:cNvSpPr>
                  <a:spLocks/>
                </p:cNvSpPr>
                <p:nvPr userDrawn="1"/>
              </p:nvSpPr>
              <p:spPr bwMode="auto">
                <a:xfrm>
                  <a:off x="3819" y="1462"/>
                  <a:ext cx="24" cy="5"/>
                </a:xfrm>
                <a:custGeom>
                  <a:avLst/>
                  <a:gdLst>
                    <a:gd name="T0" fmla="*/ 1 w 5"/>
                    <a:gd name="T1" fmla="*/ 1 h 1"/>
                    <a:gd name="T2" fmla="*/ 5 w 5"/>
                    <a:gd name="T3" fmla="*/ 0 h 1"/>
                    <a:gd name="T4" fmla="*/ 4 w 5"/>
                    <a:gd name="T5" fmla="*/ 0 h 1"/>
                    <a:gd name="T6" fmla="*/ 3 w 5"/>
                    <a:gd name="T7" fmla="*/ 0 h 1"/>
                    <a:gd name="T8" fmla="*/ 1 w 5"/>
                    <a:gd name="T9" fmla="*/ 1 h 1"/>
                  </a:gdLst>
                  <a:ahLst/>
                  <a:cxnLst>
                    <a:cxn ang="0">
                      <a:pos x="T0" y="T1"/>
                    </a:cxn>
                    <a:cxn ang="0">
                      <a:pos x="T2" y="T3"/>
                    </a:cxn>
                    <a:cxn ang="0">
                      <a:pos x="T4" y="T5"/>
                    </a:cxn>
                    <a:cxn ang="0">
                      <a:pos x="T6" y="T7"/>
                    </a:cxn>
                    <a:cxn ang="0">
                      <a:pos x="T8" y="T9"/>
                    </a:cxn>
                  </a:cxnLst>
                  <a:rect l="0" t="0" r="r" b="b"/>
                  <a:pathLst>
                    <a:path w="5" h="1">
                      <a:moveTo>
                        <a:pt x="1" y="1"/>
                      </a:moveTo>
                      <a:cubicBezTo>
                        <a:pt x="4" y="1"/>
                        <a:pt x="2" y="0"/>
                        <a:pt x="5" y="0"/>
                      </a:cubicBezTo>
                      <a:cubicBezTo>
                        <a:pt x="5" y="0"/>
                        <a:pt x="4" y="0"/>
                        <a:pt x="4" y="0"/>
                      </a:cubicBezTo>
                      <a:cubicBezTo>
                        <a:pt x="3" y="0"/>
                        <a:pt x="3" y="0"/>
                        <a:pt x="3"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9" name="Freeform 80">
                  <a:extLst>
                    <a:ext uri="{FF2B5EF4-FFF2-40B4-BE49-F238E27FC236}">
                      <a16:creationId xmlns:a16="http://schemas.microsoft.com/office/drawing/2014/main" id="{BEF57AE5-D9E1-4473-AD9D-B3D6660BF2D7}"/>
                    </a:ext>
                  </a:extLst>
                </p:cNvPr>
                <p:cNvSpPr>
                  <a:spLocks/>
                </p:cNvSpPr>
                <p:nvPr userDrawn="1"/>
              </p:nvSpPr>
              <p:spPr bwMode="auto">
                <a:xfrm>
                  <a:off x="3834" y="1457"/>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0" name="Freeform 81">
                  <a:extLst>
                    <a:ext uri="{FF2B5EF4-FFF2-40B4-BE49-F238E27FC236}">
                      <a16:creationId xmlns:a16="http://schemas.microsoft.com/office/drawing/2014/main" id="{C5D40BB4-BFA1-4A81-98DF-421BE6EAA0B6}"/>
                    </a:ext>
                  </a:extLst>
                </p:cNvPr>
                <p:cNvSpPr>
                  <a:spLocks/>
                </p:cNvSpPr>
                <p:nvPr userDrawn="1"/>
              </p:nvSpPr>
              <p:spPr bwMode="auto">
                <a:xfrm>
                  <a:off x="4421" y="1137"/>
                  <a:ext cx="0" cy="10"/>
                </a:xfrm>
                <a:custGeom>
                  <a:avLst/>
                  <a:gdLst>
                    <a:gd name="T0" fmla="*/ 1 h 2"/>
                    <a:gd name="T1" fmla="*/ 2 h 2"/>
                    <a:gd name="T2" fmla="*/ 1 h 2"/>
                    <a:gd name="T3" fmla="*/ 1 h 2"/>
                  </a:gdLst>
                  <a:ahLst/>
                  <a:cxnLst>
                    <a:cxn ang="0">
                      <a:pos x="0" y="T0"/>
                    </a:cxn>
                    <a:cxn ang="0">
                      <a:pos x="0" y="T1"/>
                    </a:cxn>
                    <a:cxn ang="0">
                      <a:pos x="0" y="T2"/>
                    </a:cxn>
                    <a:cxn ang="0">
                      <a:pos x="0" y="T3"/>
                    </a:cxn>
                  </a:cxnLst>
                  <a:rect l="0" t="0" r="r" b="b"/>
                  <a:pathLst>
                    <a:path h="2">
                      <a:moveTo>
                        <a:pt x="0" y="1"/>
                      </a:moveTo>
                      <a:cubicBezTo>
                        <a:pt x="0" y="0"/>
                        <a:pt x="0" y="2"/>
                        <a:pt x="0" y="2"/>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1" name="Freeform 82">
                  <a:extLst>
                    <a:ext uri="{FF2B5EF4-FFF2-40B4-BE49-F238E27FC236}">
                      <a16:creationId xmlns:a16="http://schemas.microsoft.com/office/drawing/2014/main" id="{CFD89515-A40B-487D-833E-C3DBF2066DC7}"/>
                    </a:ext>
                  </a:extLst>
                </p:cNvPr>
                <p:cNvSpPr>
                  <a:spLocks/>
                </p:cNvSpPr>
                <p:nvPr userDrawn="1"/>
              </p:nvSpPr>
              <p:spPr bwMode="auto">
                <a:xfrm>
                  <a:off x="4431" y="1147"/>
                  <a:ext cx="10" cy="5"/>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2" name="Freeform 83">
                  <a:extLst>
                    <a:ext uri="{FF2B5EF4-FFF2-40B4-BE49-F238E27FC236}">
                      <a16:creationId xmlns:a16="http://schemas.microsoft.com/office/drawing/2014/main" id="{458B4884-DC89-4DB7-90A0-AFDDF53D7B4A}"/>
                    </a:ext>
                  </a:extLst>
                </p:cNvPr>
                <p:cNvSpPr>
                  <a:spLocks/>
                </p:cNvSpPr>
                <p:nvPr userDrawn="1"/>
              </p:nvSpPr>
              <p:spPr bwMode="auto">
                <a:xfrm>
                  <a:off x="3585" y="1087"/>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3" name="Freeform 84">
                  <a:extLst>
                    <a:ext uri="{FF2B5EF4-FFF2-40B4-BE49-F238E27FC236}">
                      <a16:creationId xmlns:a16="http://schemas.microsoft.com/office/drawing/2014/main" id="{91F4059B-D7C5-49DF-8D95-88CB4E0AF171}"/>
                    </a:ext>
                  </a:extLst>
                </p:cNvPr>
                <p:cNvSpPr>
                  <a:spLocks/>
                </p:cNvSpPr>
                <p:nvPr userDrawn="1"/>
              </p:nvSpPr>
              <p:spPr bwMode="auto">
                <a:xfrm>
                  <a:off x="3689" y="1032"/>
                  <a:ext cx="5" cy="5"/>
                </a:xfrm>
                <a:custGeom>
                  <a:avLst/>
                  <a:gdLst>
                    <a:gd name="T0" fmla="*/ 0 w 5"/>
                    <a:gd name="T1" fmla="*/ 0 h 5"/>
                    <a:gd name="T2" fmla="*/ 0 w 5"/>
                    <a:gd name="T3" fmla="*/ 0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0"/>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4" name="Freeform 85">
                  <a:extLst>
                    <a:ext uri="{FF2B5EF4-FFF2-40B4-BE49-F238E27FC236}">
                      <a16:creationId xmlns:a16="http://schemas.microsoft.com/office/drawing/2014/main" id="{7DABE292-1FB0-4A46-BB32-31C72A6AFBFE}"/>
                    </a:ext>
                  </a:extLst>
                </p:cNvPr>
                <p:cNvSpPr>
                  <a:spLocks/>
                </p:cNvSpPr>
                <p:nvPr userDrawn="1"/>
              </p:nvSpPr>
              <p:spPr bwMode="auto">
                <a:xfrm>
                  <a:off x="3734" y="962"/>
                  <a:ext cx="15" cy="10"/>
                </a:xfrm>
                <a:custGeom>
                  <a:avLst/>
                  <a:gdLst>
                    <a:gd name="T0" fmla="*/ 1 w 3"/>
                    <a:gd name="T1" fmla="*/ 0 h 2"/>
                    <a:gd name="T2" fmla="*/ 0 w 3"/>
                    <a:gd name="T3" fmla="*/ 2 h 2"/>
                    <a:gd name="T4" fmla="*/ 1 w 3"/>
                    <a:gd name="T5" fmla="*/ 0 h 2"/>
                  </a:gdLst>
                  <a:ahLst/>
                  <a:cxnLst>
                    <a:cxn ang="0">
                      <a:pos x="T0" y="T1"/>
                    </a:cxn>
                    <a:cxn ang="0">
                      <a:pos x="T2" y="T3"/>
                    </a:cxn>
                    <a:cxn ang="0">
                      <a:pos x="T4" y="T5"/>
                    </a:cxn>
                  </a:cxnLst>
                  <a:rect l="0" t="0" r="r" b="b"/>
                  <a:pathLst>
                    <a:path w="3" h="2">
                      <a:moveTo>
                        <a:pt x="1" y="0"/>
                      </a:moveTo>
                      <a:cubicBezTo>
                        <a:pt x="1" y="1"/>
                        <a:pt x="1" y="1"/>
                        <a:pt x="0" y="2"/>
                      </a:cubicBezTo>
                      <a:cubicBezTo>
                        <a:pt x="1" y="1"/>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5" name="Freeform 86">
                  <a:extLst>
                    <a:ext uri="{FF2B5EF4-FFF2-40B4-BE49-F238E27FC236}">
                      <a16:creationId xmlns:a16="http://schemas.microsoft.com/office/drawing/2014/main" id="{73552810-E104-4204-BC0C-08C75B3F1A0F}"/>
                    </a:ext>
                  </a:extLst>
                </p:cNvPr>
                <p:cNvSpPr>
                  <a:spLocks/>
                </p:cNvSpPr>
                <p:nvPr userDrawn="1"/>
              </p:nvSpPr>
              <p:spPr bwMode="auto">
                <a:xfrm>
                  <a:off x="3639" y="68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6" name="Freeform 87">
                  <a:extLst>
                    <a:ext uri="{FF2B5EF4-FFF2-40B4-BE49-F238E27FC236}">
                      <a16:creationId xmlns:a16="http://schemas.microsoft.com/office/drawing/2014/main" id="{004C9224-DB49-4888-99D9-7E9FE0C7F09E}"/>
                    </a:ext>
                  </a:extLst>
                </p:cNvPr>
                <p:cNvSpPr>
                  <a:spLocks/>
                </p:cNvSpPr>
                <p:nvPr userDrawn="1"/>
              </p:nvSpPr>
              <p:spPr bwMode="auto">
                <a:xfrm>
                  <a:off x="3615" y="6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7" name="Freeform 88">
                  <a:extLst>
                    <a:ext uri="{FF2B5EF4-FFF2-40B4-BE49-F238E27FC236}">
                      <a16:creationId xmlns:a16="http://schemas.microsoft.com/office/drawing/2014/main" id="{D290AD96-68FA-430C-8947-81F38F108892}"/>
                    </a:ext>
                  </a:extLst>
                </p:cNvPr>
                <p:cNvSpPr>
                  <a:spLocks/>
                </p:cNvSpPr>
                <p:nvPr userDrawn="1"/>
              </p:nvSpPr>
              <p:spPr bwMode="auto">
                <a:xfrm>
                  <a:off x="3600" y="64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2"/>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8" name="Freeform 89">
                  <a:extLst>
                    <a:ext uri="{FF2B5EF4-FFF2-40B4-BE49-F238E27FC236}">
                      <a16:creationId xmlns:a16="http://schemas.microsoft.com/office/drawing/2014/main" id="{4717643C-47FA-457B-B483-3200C05C8056}"/>
                    </a:ext>
                  </a:extLst>
                </p:cNvPr>
                <p:cNvSpPr>
                  <a:spLocks/>
                </p:cNvSpPr>
                <p:nvPr userDrawn="1"/>
              </p:nvSpPr>
              <p:spPr bwMode="auto">
                <a:xfrm>
                  <a:off x="3600" y="628"/>
                  <a:ext cx="10" cy="5"/>
                </a:xfrm>
                <a:custGeom>
                  <a:avLst/>
                  <a:gdLst>
                    <a:gd name="T0" fmla="*/ 1 w 2"/>
                    <a:gd name="T1" fmla="*/ 0 h 1"/>
                    <a:gd name="T2" fmla="*/ 2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2"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9" name="Freeform 90">
                  <a:extLst>
                    <a:ext uri="{FF2B5EF4-FFF2-40B4-BE49-F238E27FC236}">
                      <a16:creationId xmlns:a16="http://schemas.microsoft.com/office/drawing/2014/main" id="{517C6530-0246-422D-85DE-F956E157F13D}"/>
                    </a:ext>
                  </a:extLst>
                </p:cNvPr>
                <p:cNvSpPr>
                  <a:spLocks/>
                </p:cNvSpPr>
                <p:nvPr userDrawn="1"/>
              </p:nvSpPr>
              <p:spPr bwMode="auto">
                <a:xfrm>
                  <a:off x="3610" y="628"/>
                  <a:ext cx="0" cy="5"/>
                </a:xfrm>
                <a:custGeom>
                  <a:avLst/>
                  <a:gdLst>
                    <a:gd name="T0" fmla="*/ 1 h 1"/>
                    <a:gd name="T1" fmla="*/ 1 h 1"/>
                  </a:gdLst>
                  <a:ahLst/>
                  <a:cxnLst>
                    <a:cxn ang="0">
                      <a:pos x="0" y="T0"/>
                    </a:cxn>
                    <a:cxn ang="0">
                      <a:pos x="0" y="T1"/>
                    </a:cxn>
                  </a:cxnLst>
                  <a:rect l="0" t="0" r="r" b="b"/>
                  <a:pathLst>
                    <a:path h="1">
                      <a:moveTo>
                        <a:pt x="0" y="1"/>
                      </a:move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0" name="Freeform 91">
                  <a:extLst>
                    <a:ext uri="{FF2B5EF4-FFF2-40B4-BE49-F238E27FC236}">
                      <a16:creationId xmlns:a16="http://schemas.microsoft.com/office/drawing/2014/main" id="{3310BF4F-48E3-4ADE-96E3-8A86E7CAF924}"/>
                    </a:ext>
                  </a:extLst>
                </p:cNvPr>
                <p:cNvSpPr>
                  <a:spLocks/>
                </p:cNvSpPr>
                <p:nvPr userDrawn="1"/>
              </p:nvSpPr>
              <p:spPr bwMode="auto">
                <a:xfrm>
                  <a:off x="3600" y="618"/>
                  <a:ext cx="5" cy="5"/>
                </a:xfrm>
                <a:custGeom>
                  <a:avLst/>
                  <a:gdLst>
                    <a:gd name="T0" fmla="*/ 0 w 1"/>
                    <a:gd name="T1" fmla="*/ 1 h 1"/>
                    <a:gd name="T2" fmla="*/ 0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1" name="Freeform 92">
                  <a:extLst>
                    <a:ext uri="{FF2B5EF4-FFF2-40B4-BE49-F238E27FC236}">
                      <a16:creationId xmlns:a16="http://schemas.microsoft.com/office/drawing/2014/main" id="{C8945247-57AA-4033-AD91-EB8822ACFA87}"/>
                    </a:ext>
                  </a:extLst>
                </p:cNvPr>
                <p:cNvSpPr>
                  <a:spLocks/>
                </p:cNvSpPr>
                <p:nvPr userDrawn="1"/>
              </p:nvSpPr>
              <p:spPr bwMode="auto">
                <a:xfrm>
                  <a:off x="3590" y="6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2" name="Freeform 93">
                  <a:extLst>
                    <a:ext uri="{FF2B5EF4-FFF2-40B4-BE49-F238E27FC236}">
                      <a16:creationId xmlns:a16="http://schemas.microsoft.com/office/drawing/2014/main" id="{05E2D322-21C4-496A-8786-272810735D5D}"/>
                    </a:ext>
                  </a:extLst>
                </p:cNvPr>
                <p:cNvSpPr>
                  <a:spLocks/>
                </p:cNvSpPr>
                <p:nvPr userDrawn="1"/>
              </p:nvSpPr>
              <p:spPr bwMode="auto">
                <a:xfrm>
                  <a:off x="3590" y="623"/>
                  <a:ext cx="10" cy="5"/>
                </a:xfrm>
                <a:custGeom>
                  <a:avLst/>
                  <a:gdLst>
                    <a:gd name="T0" fmla="*/ 2 w 2"/>
                    <a:gd name="T1" fmla="*/ 1 h 1"/>
                    <a:gd name="T2" fmla="*/ 1 w 2"/>
                    <a:gd name="T3" fmla="*/ 0 h 1"/>
                    <a:gd name="T4" fmla="*/ 1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1" y="0"/>
                        <a:pt x="0" y="1"/>
                        <a:pt x="1"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3" name="Freeform 94">
                  <a:extLst>
                    <a:ext uri="{FF2B5EF4-FFF2-40B4-BE49-F238E27FC236}">
                      <a16:creationId xmlns:a16="http://schemas.microsoft.com/office/drawing/2014/main" id="{0A76640F-62C5-4ED9-B36D-D3560740ABAA}"/>
                    </a:ext>
                  </a:extLst>
                </p:cNvPr>
                <p:cNvSpPr>
                  <a:spLocks/>
                </p:cNvSpPr>
                <p:nvPr userDrawn="1"/>
              </p:nvSpPr>
              <p:spPr bwMode="auto">
                <a:xfrm>
                  <a:off x="3595" y="628"/>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1"/>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4" name="Freeform 95">
                  <a:extLst>
                    <a:ext uri="{FF2B5EF4-FFF2-40B4-BE49-F238E27FC236}">
                      <a16:creationId xmlns:a16="http://schemas.microsoft.com/office/drawing/2014/main" id="{C18F3F8A-AC84-4B71-B9EE-7A22567D6182}"/>
                    </a:ext>
                  </a:extLst>
                </p:cNvPr>
                <p:cNvSpPr>
                  <a:spLocks/>
                </p:cNvSpPr>
                <p:nvPr userDrawn="1"/>
              </p:nvSpPr>
              <p:spPr bwMode="auto">
                <a:xfrm>
                  <a:off x="3600" y="65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5" name="Freeform 96">
                  <a:extLst>
                    <a:ext uri="{FF2B5EF4-FFF2-40B4-BE49-F238E27FC236}">
                      <a16:creationId xmlns:a16="http://schemas.microsoft.com/office/drawing/2014/main" id="{9BC19673-1D23-430F-88A6-073A0F7BCDD7}"/>
                    </a:ext>
                  </a:extLst>
                </p:cNvPr>
                <p:cNvSpPr>
                  <a:spLocks/>
                </p:cNvSpPr>
                <p:nvPr userDrawn="1"/>
              </p:nvSpPr>
              <p:spPr bwMode="auto">
                <a:xfrm>
                  <a:off x="3580" y="6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1" y="1"/>
                        <a:pt x="1" y="1"/>
                        <a:pt x="1" y="1"/>
                      </a:cubicBezTo>
                      <a:cubicBezTo>
                        <a:pt x="1"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6" name="Freeform 97">
                  <a:extLst>
                    <a:ext uri="{FF2B5EF4-FFF2-40B4-BE49-F238E27FC236}">
                      <a16:creationId xmlns:a16="http://schemas.microsoft.com/office/drawing/2014/main" id="{554ADC2D-E74C-4720-B795-1476971741B3}"/>
                    </a:ext>
                  </a:extLst>
                </p:cNvPr>
                <p:cNvSpPr>
                  <a:spLocks/>
                </p:cNvSpPr>
                <p:nvPr userDrawn="1"/>
              </p:nvSpPr>
              <p:spPr bwMode="auto">
                <a:xfrm>
                  <a:off x="357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7" name="Freeform 98">
                  <a:extLst>
                    <a:ext uri="{FF2B5EF4-FFF2-40B4-BE49-F238E27FC236}">
                      <a16:creationId xmlns:a16="http://schemas.microsoft.com/office/drawing/2014/main" id="{6EFE20DF-4367-406F-BA61-D5C171E3FB8E}"/>
                    </a:ext>
                  </a:extLst>
                </p:cNvPr>
                <p:cNvSpPr>
                  <a:spLocks/>
                </p:cNvSpPr>
                <p:nvPr userDrawn="1"/>
              </p:nvSpPr>
              <p:spPr bwMode="auto">
                <a:xfrm>
                  <a:off x="3585" y="628"/>
                  <a:ext cx="10" cy="0"/>
                </a:xfrm>
                <a:custGeom>
                  <a:avLst/>
                  <a:gdLst>
                    <a:gd name="T0" fmla="*/ 0 w 2"/>
                    <a:gd name="T1" fmla="*/ 1 w 2"/>
                    <a:gd name="T2" fmla="*/ 2 w 2"/>
                    <a:gd name="T3" fmla="*/ 1 w 2"/>
                    <a:gd name="T4" fmla="*/ 0 w 2"/>
                  </a:gdLst>
                  <a:ahLst/>
                  <a:cxnLst>
                    <a:cxn ang="0">
                      <a:pos x="T0" y="0"/>
                    </a:cxn>
                    <a:cxn ang="0">
                      <a:pos x="T1" y="0"/>
                    </a:cxn>
                    <a:cxn ang="0">
                      <a:pos x="T2" y="0"/>
                    </a:cxn>
                    <a:cxn ang="0">
                      <a:pos x="T3" y="0"/>
                    </a:cxn>
                    <a:cxn ang="0">
                      <a:pos x="T4" y="0"/>
                    </a:cxn>
                  </a:cxnLst>
                  <a:rect l="0" t="0" r="r" b="b"/>
                  <a:pathLst>
                    <a:path w="2">
                      <a:moveTo>
                        <a:pt x="0" y="0"/>
                      </a:moveTo>
                      <a:cubicBezTo>
                        <a:pt x="0" y="0"/>
                        <a:pt x="1" y="0"/>
                        <a:pt x="1" y="0"/>
                      </a:cubicBezTo>
                      <a:cubicBezTo>
                        <a:pt x="1" y="0"/>
                        <a:pt x="2" y="0"/>
                        <a:pt x="2" y="0"/>
                      </a:cubicBezTo>
                      <a:cubicBezTo>
                        <a:pt x="2"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8" name="Freeform 99">
                  <a:extLst>
                    <a:ext uri="{FF2B5EF4-FFF2-40B4-BE49-F238E27FC236}">
                      <a16:creationId xmlns:a16="http://schemas.microsoft.com/office/drawing/2014/main" id="{8E2E61E6-8C73-4799-ADBE-8772236D072B}"/>
                    </a:ext>
                  </a:extLst>
                </p:cNvPr>
                <p:cNvSpPr>
                  <a:spLocks/>
                </p:cNvSpPr>
                <p:nvPr userDrawn="1"/>
              </p:nvSpPr>
              <p:spPr bwMode="auto">
                <a:xfrm>
                  <a:off x="3570" y="59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9" name="Freeform 100">
                  <a:extLst>
                    <a:ext uri="{FF2B5EF4-FFF2-40B4-BE49-F238E27FC236}">
                      <a16:creationId xmlns:a16="http://schemas.microsoft.com/office/drawing/2014/main" id="{2ED87A59-DCAE-4C3B-9872-5426AAA00904}"/>
                    </a:ext>
                  </a:extLst>
                </p:cNvPr>
                <p:cNvSpPr>
                  <a:spLocks/>
                </p:cNvSpPr>
                <p:nvPr userDrawn="1"/>
              </p:nvSpPr>
              <p:spPr bwMode="auto">
                <a:xfrm>
                  <a:off x="3555" y="578"/>
                  <a:ext cx="10" cy="10"/>
                </a:xfrm>
                <a:custGeom>
                  <a:avLst/>
                  <a:gdLst>
                    <a:gd name="T0" fmla="*/ 1 w 2"/>
                    <a:gd name="T1" fmla="*/ 2 h 2"/>
                    <a:gd name="T2" fmla="*/ 2 w 2"/>
                    <a:gd name="T3" fmla="*/ 1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1" y="0"/>
                        <a:pt x="1" y="1"/>
                        <a:pt x="0" y="1"/>
                      </a:cubicBezTo>
                      <a:cubicBezTo>
                        <a:pt x="1"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0" name="Freeform 101">
                  <a:extLst>
                    <a:ext uri="{FF2B5EF4-FFF2-40B4-BE49-F238E27FC236}">
                      <a16:creationId xmlns:a16="http://schemas.microsoft.com/office/drawing/2014/main" id="{E8C388F7-41DD-4BAC-A180-0988DC955606}"/>
                    </a:ext>
                  </a:extLst>
                </p:cNvPr>
                <p:cNvSpPr>
                  <a:spLocks/>
                </p:cNvSpPr>
                <p:nvPr userDrawn="1"/>
              </p:nvSpPr>
              <p:spPr bwMode="auto">
                <a:xfrm>
                  <a:off x="3550"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1" name="Freeform 102">
                  <a:extLst>
                    <a:ext uri="{FF2B5EF4-FFF2-40B4-BE49-F238E27FC236}">
                      <a16:creationId xmlns:a16="http://schemas.microsoft.com/office/drawing/2014/main" id="{D81BB751-17F0-4128-840F-0381045F325A}"/>
                    </a:ext>
                  </a:extLst>
                </p:cNvPr>
                <p:cNvSpPr>
                  <a:spLocks/>
                </p:cNvSpPr>
                <p:nvPr userDrawn="1"/>
              </p:nvSpPr>
              <p:spPr bwMode="auto">
                <a:xfrm>
                  <a:off x="3570" y="59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2" name="Freeform 103">
                  <a:extLst>
                    <a:ext uri="{FF2B5EF4-FFF2-40B4-BE49-F238E27FC236}">
                      <a16:creationId xmlns:a16="http://schemas.microsoft.com/office/drawing/2014/main" id="{25D480BC-13C8-4528-BC2A-91F15AAE21E1}"/>
                    </a:ext>
                  </a:extLst>
                </p:cNvPr>
                <p:cNvSpPr>
                  <a:spLocks/>
                </p:cNvSpPr>
                <p:nvPr userDrawn="1"/>
              </p:nvSpPr>
              <p:spPr bwMode="auto">
                <a:xfrm>
                  <a:off x="3565" y="5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3" name="Freeform 104">
                  <a:extLst>
                    <a:ext uri="{FF2B5EF4-FFF2-40B4-BE49-F238E27FC236}">
                      <a16:creationId xmlns:a16="http://schemas.microsoft.com/office/drawing/2014/main" id="{692C350A-6BED-46D1-BF47-A40786E46DA7}"/>
                    </a:ext>
                  </a:extLst>
                </p:cNvPr>
                <p:cNvSpPr>
                  <a:spLocks/>
                </p:cNvSpPr>
                <p:nvPr userDrawn="1"/>
              </p:nvSpPr>
              <p:spPr bwMode="auto">
                <a:xfrm>
                  <a:off x="3570"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4" name="Freeform 105">
                  <a:extLst>
                    <a:ext uri="{FF2B5EF4-FFF2-40B4-BE49-F238E27FC236}">
                      <a16:creationId xmlns:a16="http://schemas.microsoft.com/office/drawing/2014/main" id="{431F4E36-4932-4168-BED1-FFBE4F3DC6C5}"/>
                    </a:ext>
                  </a:extLst>
                </p:cNvPr>
                <p:cNvSpPr>
                  <a:spLocks/>
                </p:cNvSpPr>
                <p:nvPr userDrawn="1"/>
              </p:nvSpPr>
              <p:spPr bwMode="auto">
                <a:xfrm>
                  <a:off x="3575" y="61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5" name="Freeform 106">
                  <a:extLst>
                    <a:ext uri="{FF2B5EF4-FFF2-40B4-BE49-F238E27FC236}">
                      <a16:creationId xmlns:a16="http://schemas.microsoft.com/office/drawing/2014/main" id="{98AFF32D-55A5-4324-A265-3B46987494DA}"/>
                    </a:ext>
                  </a:extLst>
                </p:cNvPr>
                <p:cNvSpPr>
                  <a:spLocks/>
                </p:cNvSpPr>
                <p:nvPr userDrawn="1"/>
              </p:nvSpPr>
              <p:spPr bwMode="auto">
                <a:xfrm>
                  <a:off x="3570" y="60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6" name="Rectangle 107">
                  <a:extLst>
                    <a:ext uri="{FF2B5EF4-FFF2-40B4-BE49-F238E27FC236}">
                      <a16:creationId xmlns:a16="http://schemas.microsoft.com/office/drawing/2014/main" id="{C68BD57A-BB69-48EA-8836-2F8755288DA3}"/>
                    </a:ext>
                  </a:extLst>
                </p:cNvPr>
                <p:cNvSpPr>
                  <a:spLocks noChangeArrowheads="1"/>
                </p:cNvSpPr>
                <p:nvPr userDrawn="1"/>
              </p:nvSpPr>
              <p:spPr bwMode="auto">
                <a:xfrm>
                  <a:off x="3565" y="6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7" name="Freeform 108">
                  <a:extLst>
                    <a:ext uri="{FF2B5EF4-FFF2-40B4-BE49-F238E27FC236}">
                      <a16:creationId xmlns:a16="http://schemas.microsoft.com/office/drawing/2014/main" id="{FCF16EE1-D177-4D29-AB78-D5BD1FF2F2B5}"/>
                    </a:ext>
                  </a:extLst>
                </p:cNvPr>
                <p:cNvSpPr>
                  <a:spLocks/>
                </p:cNvSpPr>
                <p:nvPr userDrawn="1"/>
              </p:nvSpPr>
              <p:spPr bwMode="auto">
                <a:xfrm>
                  <a:off x="3550" y="58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8" name="Freeform 109">
                  <a:extLst>
                    <a:ext uri="{FF2B5EF4-FFF2-40B4-BE49-F238E27FC236}">
                      <a16:creationId xmlns:a16="http://schemas.microsoft.com/office/drawing/2014/main" id="{EE5676DC-7628-4F45-A846-DC55C85942E3}"/>
                    </a:ext>
                  </a:extLst>
                </p:cNvPr>
                <p:cNvSpPr>
                  <a:spLocks/>
                </p:cNvSpPr>
                <p:nvPr userDrawn="1"/>
              </p:nvSpPr>
              <p:spPr bwMode="auto">
                <a:xfrm>
                  <a:off x="3560"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9" name="Freeform 110">
                  <a:extLst>
                    <a:ext uri="{FF2B5EF4-FFF2-40B4-BE49-F238E27FC236}">
                      <a16:creationId xmlns:a16="http://schemas.microsoft.com/office/drawing/2014/main" id="{580E91C0-5C6B-45D6-BA8E-D09B1DCBED37}"/>
                    </a:ext>
                  </a:extLst>
                </p:cNvPr>
                <p:cNvSpPr>
                  <a:spLocks/>
                </p:cNvSpPr>
                <p:nvPr userDrawn="1"/>
              </p:nvSpPr>
              <p:spPr bwMode="auto">
                <a:xfrm>
                  <a:off x="3525" y="57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0" name="Freeform 111">
                  <a:extLst>
                    <a:ext uri="{FF2B5EF4-FFF2-40B4-BE49-F238E27FC236}">
                      <a16:creationId xmlns:a16="http://schemas.microsoft.com/office/drawing/2014/main" id="{149B6EF9-6E85-4F88-9237-B554BC238BAF}"/>
                    </a:ext>
                  </a:extLst>
                </p:cNvPr>
                <p:cNvSpPr>
                  <a:spLocks/>
                </p:cNvSpPr>
                <p:nvPr userDrawn="1"/>
              </p:nvSpPr>
              <p:spPr bwMode="auto">
                <a:xfrm>
                  <a:off x="3555" y="59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1" name="Freeform 112">
                  <a:extLst>
                    <a:ext uri="{FF2B5EF4-FFF2-40B4-BE49-F238E27FC236}">
                      <a16:creationId xmlns:a16="http://schemas.microsoft.com/office/drawing/2014/main" id="{2156A6BB-8923-4428-BDE8-B950CAE06D23}"/>
                    </a:ext>
                  </a:extLst>
                </p:cNvPr>
                <p:cNvSpPr>
                  <a:spLocks/>
                </p:cNvSpPr>
                <p:nvPr userDrawn="1"/>
              </p:nvSpPr>
              <p:spPr bwMode="auto">
                <a:xfrm>
                  <a:off x="3545" y="5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2" name="Freeform 113">
                  <a:extLst>
                    <a:ext uri="{FF2B5EF4-FFF2-40B4-BE49-F238E27FC236}">
                      <a16:creationId xmlns:a16="http://schemas.microsoft.com/office/drawing/2014/main" id="{0BF6AE45-81CB-47E2-B074-FE574D449023}"/>
                    </a:ext>
                  </a:extLst>
                </p:cNvPr>
                <p:cNvSpPr>
                  <a:spLocks/>
                </p:cNvSpPr>
                <p:nvPr userDrawn="1"/>
              </p:nvSpPr>
              <p:spPr bwMode="auto">
                <a:xfrm>
                  <a:off x="3560"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3" name="Freeform 114">
                  <a:extLst>
                    <a:ext uri="{FF2B5EF4-FFF2-40B4-BE49-F238E27FC236}">
                      <a16:creationId xmlns:a16="http://schemas.microsoft.com/office/drawing/2014/main" id="{94CA9EC3-7261-4D07-A4A6-167F2B6A737C}"/>
                    </a:ext>
                  </a:extLst>
                </p:cNvPr>
                <p:cNvSpPr>
                  <a:spLocks/>
                </p:cNvSpPr>
                <p:nvPr userDrawn="1"/>
              </p:nvSpPr>
              <p:spPr bwMode="auto">
                <a:xfrm>
                  <a:off x="3560"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4" name="Freeform 115">
                  <a:extLst>
                    <a:ext uri="{FF2B5EF4-FFF2-40B4-BE49-F238E27FC236}">
                      <a16:creationId xmlns:a16="http://schemas.microsoft.com/office/drawing/2014/main" id="{F79C1CB9-2997-4D7A-9C2B-34EF43E0DF00}"/>
                    </a:ext>
                  </a:extLst>
                </p:cNvPr>
                <p:cNvSpPr>
                  <a:spLocks/>
                </p:cNvSpPr>
                <p:nvPr userDrawn="1"/>
              </p:nvSpPr>
              <p:spPr bwMode="auto">
                <a:xfrm>
                  <a:off x="3510" y="578"/>
                  <a:ext cx="20" cy="20"/>
                </a:xfrm>
                <a:custGeom>
                  <a:avLst/>
                  <a:gdLst>
                    <a:gd name="T0" fmla="*/ 0 w 4"/>
                    <a:gd name="T1" fmla="*/ 4 h 4"/>
                    <a:gd name="T2" fmla="*/ 2 w 4"/>
                    <a:gd name="T3" fmla="*/ 4 h 4"/>
                    <a:gd name="T4" fmla="*/ 3 w 4"/>
                    <a:gd name="T5" fmla="*/ 0 h 4"/>
                    <a:gd name="T6" fmla="*/ 2 w 4"/>
                    <a:gd name="T7" fmla="*/ 0 h 4"/>
                    <a:gd name="T8" fmla="*/ 3 w 4"/>
                    <a:gd name="T9" fmla="*/ 2 h 4"/>
                    <a:gd name="T10" fmla="*/ 2 w 4"/>
                    <a:gd name="T11" fmla="*/ 1 h 4"/>
                    <a:gd name="T12" fmla="*/ 0 w 4"/>
                    <a:gd name="T13" fmla="*/ 3 h 4"/>
                    <a:gd name="T14" fmla="*/ 1 w 4"/>
                    <a:gd name="T15" fmla="*/ 3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cubicBezTo>
                        <a:pt x="1" y="3"/>
                        <a:pt x="2" y="3"/>
                        <a:pt x="2" y="4"/>
                      </a:cubicBezTo>
                      <a:cubicBezTo>
                        <a:pt x="3" y="4"/>
                        <a:pt x="4" y="1"/>
                        <a:pt x="3" y="0"/>
                      </a:cubicBezTo>
                      <a:cubicBezTo>
                        <a:pt x="3" y="0"/>
                        <a:pt x="3" y="0"/>
                        <a:pt x="2" y="0"/>
                      </a:cubicBezTo>
                      <a:cubicBezTo>
                        <a:pt x="2" y="1"/>
                        <a:pt x="4" y="2"/>
                        <a:pt x="3" y="2"/>
                      </a:cubicBezTo>
                      <a:cubicBezTo>
                        <a:pt x="1" y="2"/>
                        <a:pt x="2" y="2"/>
                        <a:pt x="2" y="1"/>
                      </a:cubicBezTo>
                      <a:cubicBezTo>
                        <a:pt x="2" y="2"/>
                        <a:pt x="0" y="2"/>
                        <a:pt x="0" y="3"/>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5" name="Freeform 116">
                  <a:extLst>
                    <a:ext uri="{FF2B5EF4-FFF2-40B4-BE49-F238E27FC236}">
                      <a16:creationId xmlns:a16="http://schemas.microsoft.com/office/drawing/2014/main" id="{99F448C0-1A02-4E8D-BF4E-2C1659D56A8B}"/>
                    </a:ext>
                  </a:extLst>
                </p:cNvPr>
                <p:cNvSpPr>
                  <a:spLocks/>
                </p:cNvSpPr>
                <p:nvPr userDrawn="1"/>
              </p:nvSpPr>
              <p:spPr bwMode="auto">
                <a:xfrm>
                  <a:off x="3530" y="573"/>
                  <a:ext cx="5" cy="1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0"/>
                        <a:pt x="0" y="1"/>
                        <a:pt x="0" y="1"/>
                      </a:cubicBezTo>
                      <a:cubicBezTo>
                        <a:pt x="0"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6" name="Freeform 117">
                  <a:extLst>
                    <a:ext uri="{FF2B5EF4-FFF2-40B4-BE49-F238E27FC236}">
                      <a16:creationId xmlns:a16="http://schemas.microsoft.com/office/drawing/2014/main" id="{C67B17AD-8354-4451-95E9-23A59F05859A}"/>
                    </a:ext>
                  </a:extLst>
                </p:cNvPr>
                <p:cNvSpPr>
                  <a:spLocks/>
                </p:cNvSpPr>
                <p:nvPr userDrawn="1"/>
              </p:nvSpPr>
              <p:spPr bwMode="auto">
                <a:xfrm>
                  <a:off x="3535" y="583"/>
                  <a:ext cx="15" cy="10"/>
                </a:xfrm>
                <a:custGeom>
                  <a:avLst/>
                  <a:gdLst>
                    <a:gd name="T0" fmla="*/ 2 w 3"/>
                    <a:gd name="T1" fmla="*/ 1 h 2"/>
                    <a:gd name="T2" fmla="*/ 0 w 3"/>
                    <a:gd name="T3" fmla="*/ 2 h 2"/>
                    <a:gd name="T4" fmla="*/ 2 w 3"/>
                    <a:gd name="T5" fmla="*/ 2 h 2"/>
                    <a:gd name="T6" fmla="*/ 2 w 3"/>
                    <a:gd name="T7" fmla="*/ 1 h 2"/>
                    <a:gd name="T8" fmla="*/ 3 w 3"/>
                    <a:gd name="T9" fmla="*/ 1 h 2"/>
                    <a:gd name="T10" fmla="*/ 2 w 3"/>
                    <a:gd name="T11" fmla="*/ 0 h 2"/>
                    <a:gd name="T12" fmla="*/ 2 w 3"/>
                    <a:gd name="T13" fmla="*/ 0 h 2"/>
                    <a:gd name="T14" fmla="*/ 2 w 3"/>
                    <a:gd name="T15" fmla="*/ 0 h 2"/>
                    <a:gd name="T16" fmla="*/ 2 w 3"/>
                    <a:gd name="T17" fmla="*/ 0 h 2"/>
                    <a:gd name="T18" fmla="*/ 2 w 3"/>
                    <a:gd name="T19" fmla="*/ 0 h 2"/>
                    <a:gd name="T20" fmla="*/ 2 w 3"/>
                    <a:gd name="T21" fmla="*/ 0 h 2"/>
                    <a:gd name="T22" fmla="*/ 2 w 3"/>
                    <a:gd name="T23" fmla="*/ 1 h 2"/>
                    <a:gd name="T24" fmla="*/ 2 w 3"/>
                    <a:gd name="T25" fmla="*/ 0 h 2"/>
                    <a:gd name="T26" fmla="*/ 2 w 3"/>
                    <a:gd name="T27" fmla="*/ 0 h 2"/>
                    <a:gd name="T28" fmla="*/ 2 w 3"/>
                    <a:gd name="T29" fmla="*/ 0 h 2"/>
                    <a:gd name="T30" fmla="*/ 0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0" y="1"/>
                        <a:pt x="0" y="2"/>
                      </a:cubicBezTo>
                      <a:cubicBezTo>
                        <a:pt x="1" y="2"/>
                        <a:pt x="1" y="2"/>
                        <a:pt x="2" y="2"/>
                      </a:cubicBezTo>
                      <a:cubicBezTo>
                        <a:pt x="0" y="1"/>
                        <a:pt x="3" y="2"/>
                        <a:pt x="2" y="1"/>
                      </a:cubicBezTo>
                      <a:cubicBezTo>
                        <a:pt x="2" y="1"/>
                        <a:pt x="2" y="1"/>
                        <a:pt x="3" y="1"/>
                      </a:cubicBezTo>
                      <a:cubicBezTo>
                        <a:pt x="2" y="1"/>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1"/>
                      </a:cubicBezTo>
                      <a:cubicBezTo>
                        <a:pt x="1" y="0"/>
                        <a:pt x="2" y="0"/>
                        <a:pt x="2" y="0"/>
                      </a:cubicBezTo>
                      <a:cubicBezTo>
                        <a:pt x="2" y="0"/>
                        <a:pt x="2" y="0"/>
                        <a:pt x="2" y="0"/>
                      </a:cubicBezTo>
                      <a:cubicBezTo>
                        <a:pt x="2" y="0"/>
                        <a:pt x="2" y="0"/>
                        <a:pt x="2" y="0"/>
                      </a:cubicBezTo>
                      <a:cubicBezTo>
                        <a:pt x="0" y="0"/>
                        <a:pt x="0" y="0"/>
                        <a:pt x="0" y="0"/>
                      </a:cubicBezTo>
                      <a:cubicBezTo>
                        <a:pt x="1"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7" name="Freeform 118">
                  <a:extLst>
                    <a:ext uri="{FF2B5EF4-FFF2-40B4-BE49-F238E27FC236}">
                      <a16:creationId xmlns:a16="http://schemas.microsoft.com/office/drawing/2014/main" id="{C1125F89-DD14-4A80-A857-31346F6AEC17}"/>
                    </a:ext>
                  </a:extLst>
                </p:cNvPr>
                <p:cNvSpPr>
                  <a:spLocks/>
                </p:cNvSpPr>
                <p:nvPr userDrawn="1"/>
              </p:nvSpPr>
              <p:spPr bwMode="auto">
                <a:xfrm>
                  <a:off x="3565" y="62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8" name="Freeform 119">
                  <a:extLst>
                    <a:ext uri="{FF2B5EF4-FFF2-40B4-BE49-F238E27FC236}">
                      <a16:creationId xmlns:a16="http://schemas.microsoft.com/office/drawing/2014/main" id="{A07D239A-D42E-4598-9AF5-DB7CA013F2C7}"/>
                    </a:ext>
                  </a:extLst>
                </p:cNvPr>
                <p:cNvSpPr>
                  <a:spLocks/>
                </p:cNvSpPr>
                <p:nvPr userDrawn="1"/>
              </p:nvSpPr>
              <p:spPr bwMode="auto">
                <a:xfrm>
                  <a:off x="3565" y="613"/>
                  <a:ext cx="5" cy="10"/>
                </a:xfrm>
                <a:custGeom>
                  <a:avLst/>
                  <a:gdLst>
                    <a:gd name="T0" fmla="*/ 0 w 1"/>
                    <a:gd name="T1" fmla="*/ 2 h 2"/>
                    <a:gd name="T2" fmla="*/ 0 w 1"/>
                    <a:gd name="T3" fmla="*/ 2 h 2"/>
                    <a:gd name="T4" fmla="*/ 0 w 1"/>
                    <a:gd name="T5" fmla="*/ 2 h 2"/>
                    <a:gd name="T6" fmla="*/ 1 w 1"/>
                    <a:gd name="T7" fmla="*/ 2 h 2"/>
                    <a:gd name="T8" fmla="*/ 1 w 1"/>
                    <a:gd name="T9" fmla="*/ 2 h 2"/>
                    <a:gd name="T10" fmla="*/ 0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1" y="2"/>
                        <a:pt x="0" y="2"/>
                        <a:pt x="0" y="2"/>
                      </a:cubicBezTo>
                      <a:cubicBezTo>
                        <a:pt x="0" y="2"/>
                        <a:pt x="1" y="2"/>
                        <a:pt x="1" y="2"/>
                      </a:cubicBezTo>
                      <a:cubicBezTo>
                        <a:pt x="1" y="2"/>
                        <a:pt x="1" y="2"/>
                        <a:pt x="1" y="2"/>
                      </a:cubicBez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9" name="Freeform 120">
                  <a:extLst>
                    <a:ext uri="{FF2B5EF4-FFF2-40B4-BE49-F238E27FC236}">
                      <a16:creationId xmlns:a16="http://schemas.microsoft.com/office/drawing/2014/main" id="{BDB3BCE1-A392-4A1D-9383-EFD30DDEF908}"/>
                    </a:ext>
                  </a:extLst>
                </p:cNvPr>
                <p:cNvSpPr>
                  <a:spLocks/>
                </p:cNvSpPr>
                <p:nvPr userDrawn="1"/>
              </p:nvSpPr>
              <p:spPr bwMode="auto">
                <a:xfrm>
                  <a:off x="3550" y="603"/>
                  <a:ext cx="5" cy="5"/>
                </a:xfrm>
                <a:custGeom>
                  <a:avLst/>
                  <a:gdLst>
                    <a:gd name="T0" fmla="*/ 1 w 1"/>
                    <a:gd name="T1" fmla="*/ 0 h 1"/>
                    <a:gd name="T2" fmla="*/ 0 w 1"/>
                    <a:gd name="T3" fmla="*/ 0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0" y="0"/>
                        <a:pt x="0"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0" name="Freeform 121">
                  <a:extLst>
                    <a:ext uri="{FF2B5EF4-FFF2-40B4-BE49-F238E27FC236}">
                      <a16:creationId xmlns:a16="http://schemas.microsoft.com/office/drawing/2014/main" id="{3913D7DB-0C72-4AEC-AC96-FB2F89BED5D7}"/>
                    </a:ext>
                  </a:extLst>
                </p:cNvPr>
                <p:cNvSpPr>
                  <a:spLocks/>
                </p:cNvSpPr>
                <p:nvPr userDrawn="1"/>
              </p:nvSpPr>
              <p:spPr bwMode="auto">
                <a:xfrm>
                  <a:off x="3525" y="57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1" name="Freeform 122">
                  <a:extLst>
                    <a:ext uri="{FF2B5EF4-FFF2-40B4-BE49-F238E27FC236}">
                      <a16:creationId xmlns:a16="http://schemas.microsoft.com/office/drawing/2014/main" id="{B8F9EFF9-BEBE-4D82-8942-2E23EC734934}"/>
                    </a:ext>
                  </a:extLst>
                </p:cNvPr>
                <p:cNvSpPr>
                  <a:spLocks/>
                </p:cNvSpPr>
                <p:nvPr userDrawn="1"/>
              </p:nvSpPr>
              <p:spPr bwMode="auto">
                <a:xfrm>
                  <a:off x="3515" y="5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2" name="Freeform 123">
                  <a:extLst>
                    <a:ext uri="{FF2B5EF4-FFF2-40B4-BE49-F238E27FC236}">
                      <a16:creationId xmlns:a16="http://schemas.microsoft.com/office/drawing/2014/main" id="{BFD06AA5-F74A-4019-A99F-148D4CA9A35D}"/>
                    </a:ext>
                  </a:extLst>
                </p:cNvPr>
                <p:cNvSpPr>
                  <a:spLocks/>
                </p:cNvSpPr>
                <p:nvPr userDrawn="1"/>
              </p:nvSpPr>
              <p:spPr bwMode="auto">
                <a:xfrm>
                  <a:off x="3416" y="88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3" name="Freeform 124">
                  <a:extLst>
                    <a:ext uri="{FF2B5EF4-FFF2-40B4-BE49-F238E27FC236}">
                      <a16:creationId xmlns:a16="http://schemas.microsoft.com/office/drawing/2014/main" id="{BD172482-6C1C-43FB-84FD-E32635CF53C2}"/>
                    </a:ext>
                  </a:extLst>
                </p:cNvPr>
                <p:cNvSpPr>
                  <a:spLocks/>
                </p:cNvSpPr>
                <p:nvPr userDrawn="1"/>
              </p:nvSpPr>
              <p:spPr bwMode="auto">
                <a:xfrm>
                  <a:off x="3406" y="8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4" name="Freeform 125">
                  <a:extLst>
                    <a:ext uri="{FF2B5EF4-FFF2-40B4-BE49-F238E27FC236}">
                      <a16:creationId xmlns:a16="http://schemas.microsoft.com/office/drawing/2014/main" id="{F4B496C2-C3CC-4437-AA4A-37D74160DCC1}"/>
                    </a:ext>
                  </a:extLst>
                </p:cNvPr>
                <p:cNvSpPr>
                  <a:spLocks/>
                </p:cNvSpPr>
                <p:nvPr userDrawn="1"/>
              </p:nvSpPr>
              <p:spPr bwMode="auto">
                <a:xfrm>
                  <a:off x="3311" y="653"/>
                  <a:ext cx="10" cy="5"/>
                </a:xfrm>
                <a:custGeom>
                  <a:avLst/>
                  <a:gdLst>
                    <a:gd name="T0" fmla="*/ 2 w 2"/>
                    <a:gd name="T1" fmla="*/ 0 h 1"/>
                    <a:gd name="T2" fmla="*/ 1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0"/>
                        <a:pt x="1" y="1"/>
                      </a:cubicBezTo>
                      <a:cubicBezTo>
                        <a:pt x="1" y="1"/>
                        <a:pt x="1" y="1"/>
                        <a:pt x="1" y="1"/>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5" name="Freeform 126">
                  <a:extLst>
                    <a:ext uri="{FF2B5EF4-FFF2-40B4-BE49-F238E27FC236}">
                      <a16:creationId xmlns:a16="http://schemas.microsoft.com/office/drawing/2014/main" id="{AA373228-2C5D-4600-BB0F-3D22EF81B11C}"/>
                    </a:ext>
                  </a:extLst>
                </p:cNvPr>
                <p:cNvSpPr>
                  <a:spLocks/>
                </p:cNvSpPr>
                <p:nvPr userDrawn="1"/>
              </p:nvSpPr>
              <p:spPr bwMode="auto">
                <a:xfrm>
                  <a:off x="3336" y="7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6" name="Freeform 127">
                  <a:extLst>
                    <a:ext uri="{FF2B5EF4-FFF2-40B4-BE49-F238E27FC236}">
                      <a16:creationId xmlns:a16="http://schemas.microsoft.com/office/drawing/2014/main" id="{7D4DA933-EED2-4EEA-8A30-E6B412DBCE98}"/>
                    </a:ext>
                  </a:extLst>
                </p:cNvPr>
                <p:cNvSpPr>
                  <a:spLocks/>
                </p:cNvSpPr>
                <p:nvPr userDrawn="1"/>
              </p:nvSpPr>
              <p:spPr bwMode="auto">
                <a:xfrm>
                  <a:off x="3356" y="7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7" name="Freeform 128">
                  <a:extLst>
                    <a:ext uri="{FF2B5EF4-FFF2-40B4-BE49-F238E27FC236}">
                      <a16:creationId xmlns:a16="http://schemas.microsoft.com/office/drawing/2014/main" id="{C0045567-92D4-4A59-AE31-2168757F8471}"/>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8" name="Freeform 129">
                  <a:extLst>
                    <a:ext uri="{FF2B5EF4-FFF2-40B4-BE49-F238E27FC236}">
                      <a16:creationId xmlns:a16="http://schemas.microsoft.com/office/drawing/2014/main" id="{1C6EE1D1-6966-4650-B290-572B7BD16360}"/>
                    </a:ext>
                  </a:extLst>
                </p:cNvPr>
                <p:cNvSpPr>
                  <a:spLocks/>
                </p:cNvSpPr>
                <p:nvPr userDrawn="1"/>
              </p:nvSpPr>
              <p:spPr bwMode="auto">
                <a:xfrm>
                  <a:off x="3416" y="563"/>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9" name="Freeform 130">
                  <a:extLst>
                    <a:ext uri="{FF2B5EF4-FFF2-40B4-BE49-F238E27FC236}">
                      <a16:creationId xmlns:a16="http://schemas.microsoft.com/office/drawing/2014/main" id="{8C670111-8547-4F9B-9B4F-27BC8C1C5A0B}"/>
                    </a:ext>
                  </a:extLst>
                </p:cNvPr>
                <p:cNvSpPr>
                  <a:spLocks/>
                </p:cNvSpPr>
                <p:nvPr userDrawn="1"/>
              </p:nvSpPr>
              <p:spPr bwMode="auto">
                <a:xfrm>
                  <a:off x="3386"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0" name="Freeform 131">
                  <a:extLst>
                    <a:ext uri="{FF2B5EF4-FFF2-40B4-BE49-F238E27FC236}">
                      <a16:creationId xmlns:a16="http://schemas.microsoft.com/office/drawing/2014/main" id="{E4122889-A414-48A0-AC64-F171DCE3DE9E}"/>
                    </a:ext>
                  </a:extLst>
                </p:cNvPr>
                <p:cNvSpPr>
                  <a:spLocks/>
                </p:cNvSpPr>
                <p:nvPr userDrawn="1"/>
              </p:nvSpPr>
              <p:spPr bwMode="auto">
                <a:xfrm>
                  <a:off x="3406" y="563"/>
                  <a:ext cx="10" cy="5"/>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1" y="1"/>
                        <a:pt x="1" y="1"/>
                      </a:cubicBezTo>
                      <a:cubicBezTo>
                        <a:pt x="1" y="0"/>
                        <a:pt x="1"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1" name="Freeform 132">
                  <a:extLst>
                    <a:ext uri="{FF2B5EF4-FFF2-40B4-BE49-F238E27FC236}">
                      <a16:creationId xmlns:a16="http://schemas.microsoft.com/office/drawing/2014/main" id="{6428A9E6-4EC0-48CA-953E-33C61397322B}"/>
                    </a:ext>
                  </a:extLst>
                </p:cNvPr>
                <p:cNvSpPr>
                  <a:spLocks/>
                </p:cNvSpPr>
                <p:nvPr userDrawn="1"/>
              </p:nvSpPr>
              <p:spPr bwMode="auto">
                <a:xfrm>
                  <a:off x="3620" y="7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2" name="Freeform 133">
                  <a:extLst>
                    <a:ext uri="{FF2B5EF4-FFF2-40B4-BE49-F238E27FC236}">
                      <a16:creationId xmlns:a16="http://schemas.microsoft.com/office/drawing/2014/main" id="{0B088FD3-CED5-491D-ADA9-0C610B756528}"/>
                    </a:ext>
                  </a:extLst>
                </p:cNvPr>
                <p:cNvSpPr>
                  <a:spLocks/>
                </p:cNvSpPr>
                <p:nvPr userDrawn="1"/>
              </p:nvSpPr>
              <p:spPr bwMode="auto">
                <a:xfrm>
                  <a:off x="3644"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3" name="Freeform 134">
                  <a:extLst>
                    <a:ext uri="{FF2B5EF4-FFF2-40B4-BE49-F238E27FC236}">
                      <a16:creationId xmlns:a16="http://schemas.microsoft.com/office/drawing/2014/main" id="{DFAD9E5F-EA17-40FE-9B53-C714B6FB28A4}"/>
                    </a:ext>
                  </a:extLst>
                </p:cNvPr>
                <p:cNvSpPr>
                  <a:spLocks/>
                </p:cNvSpPr>
                <p:nvPr userDrawn="1"/>
              </p:nvSpPr>
              <p:spPr bwMode="auto">
                <a:xfrm>
                  <a:off x="3480" y="558"/>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4" name="Freeform 135">
                  <a:extLst>
                    <a:ext uri="{FF2B5EF4-FFF2-40B4-BE49-F238E27FC236}">
                      <a16:creationId xmlns:a16="http://schemas.microsoft.com/office/drawing/2014/main" id="{EE042FCE-49FA-4588-ADAC-50858234257E}"/>
                    </a:ext>
                  </a:extLst>
                </p:cNvPr>
                <p:cNvSpPr>
                  <a:spLocks/>
                </p:cNvSpPr>
                <p:nvPr userDrawn="1"/>
              </p:nvSpPr>
              <p:spPr bwMode="auto">
                <a:xfrm>
                  <a:off x="3485" y="5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5" name="Freeform 136">
                  <a:extLst>
                    <a:ext uri="{FF2B5EF4-FFF2-40B4-BE49-F238E27FC236}">
                      <a16:creationId xmlns:a16="http://schemas.microsoft.com/office/drawing/2014/main" id="{D875A800-B44D-46D2-84FE-0F35014459A7}"/>
                    </a:ext>
                  </a:extLst>
                </p:cNvPr>
                <p:cNvSpPr>
                  <a:spLocks/>
                </p:cNvSpPr>
                <p:nvPr userDrawn="1"/>
              </p:nvSpPr>
              <p:spPr bwMode="auto">
                <a:xfrm>
                  <a:off x="3401"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6" name="Freeform 137">
                  <a:extLst>
                    <a:ext uri="{FF2B5EF4-FFF2-40B4-BE49-F238E27FC236}">
                      <a16:creationId xmlns:a16="http://schemas.microsoft.com/office/drawing/2014/main" id="{A0412205-ABD5-42B5-B2B3-AE601350EDC5}"/>
                    </a:ext>
                  </a:extLst>
                </p:cNvPr>
                <p:cNvSpPr>
                  <a:spLocks/>
                </p:cNvSpPr>
                <p:nvPr userDrawn="1"/>
              </p:nvSpPr>
              <p:spPr bwMode="auto">
                <a:xfrm>
                  <a:off x="3480" y="55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7" name="Freeform 138">
                  <a:extLst>
                    <a:ext uri="{FF2B5EF4-FFF2-40B4-BE49-F238E27FC236}">
                      <a16:creationId xmlns:a16="http://schemas.microsoft.com/office/drawing/2014/main" id="{BC0D9313-F48C-4730-ADE4-5B7E1C4FE888}"/>
                    </a:ext>
                  </a:extLst>
                </p:cNvPr>
                <p:cNvSpPr>
                  <a:spLocks/>
                </p:cNvSpPr>
                <p:nvPr userDrawn="1"/>
              </p:nvSpPr>
              <p:spPr bwMode="auto">
                <a:xfrm>
                  <a:off x="3485" y="5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8" name="Freeform 139">
                  <a:extLst>
                    <a:ext uri="{FF2B5EF4-FFF2-40B4-BE49-F238E27FC236}">
                      <a16:creationId xmlns:a16="http://schemas.microsoft.com/office/drawing/2014/main" id="{57BFE18A-869C-4560-8F76-530163970695}"/>
                    </a:ext>
                  </a:extLst>
                </p:cNvPr>
                <p:cNvSpPr>
                  <a:spLocks/>
                </p:cNvSpPr>
                <p:nvPr userDrawn="1"/>
              </p:nvSpPr>
              <p:spPr bwMode="auto">
                <a:xfrm>
                  <a:off x="3480" y="5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9" name="Freeform 140">
                  <a:extLst>
                    <a:ext uri="{FF2B5EF4-FFF2-40B4-BE49-F238E27FC236}">
                      <a16:creationId xmlns:a16="http://schemas.microsoft.com/office/drawing/2014/main" id="{05CD0B77-1155-4BCF-8980-397240195A7F}"/>
                    </a:ext>
                  </a:extLst>
                </p:cNvPr>
                <p:cNvSpPr>
                  <a:spLocks/>
                </p:cNvSpPr>
                <p:nvPr userDrawn="1"/>
              </p:nvSpPr>
              <p:spPr bwMode="auto">
                <a:xfrm>
                  <a:off x="3575" y="9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0" name="Rectangle 141">
                  <a:extLst>
                    <a:ext uri="{FF2B5EF4-FFF2-40B4-BE49-F238E27FC236}">
                      <a16:creationId xmlns:a16="http://schemas.microsoft.com/office/drawing/2014/main" id="{92239330-ABFD-48F5-845A-82ADF6C104DC}"/>
                    </a:ext>
                  </a:extLst>
                </p:cNvPr>
                <p:cNvSpPr>
                  <a:spLocks noChangeArrowheads="1"/>
                </p:cNvSpPr>
                <p:nvPr userDrawn="1"/>
              </p:nvSpPr>
              <p:spPr bwMode="auto">
                <a:xfrm>
                  <a:off x="3346"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1" name="Freeform 142">
                  <a:extLst>
                    <a:ext uri="{FF2B5EF4-FFF2-40B4-BE49-F238E27FC236}">
                      <a16:creationId xmlns:a16="http://schemas.microsoft.com/office/drawing/2014/main" id="{ABE768DF-319A-44AC-9C39-AC1CE727A3B8}"/>
                    </a:ext>
                  </a:extLst>
                </p:cNvPr>
                <p:cNvSpPr>
                  <a:spLocks/>
                </p:cNvSpPr>
                <p:nvPr userDrawn="1"/>
              </p:nvSpPr>
              <p:spPr bwMode="auto">
                <a:xfrm>
                  <a:off x="3336"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2" name="Freeform 143">
                  <a:extLst>
                    <a:ext uri="{FF2B5EF4-FFF2-40B4-BE49-F238E27FC236}">
                      <a16:creationId xmlns:a16="http://schemas.microsoft.com/office/drawing/2014/main" id="{E31CF880-1E5F-43EC-A2C4-1EB9681E859E}"/>
                    </a:ext>
                  </a:extLst>
                </p:cNvPr>
                <p:cNvSpPr>
                  <a:spLocks noEditPoints="1"/>
                </p:cNvSpPr>
                <p:nvPr userDrawn="1"/>
              </p:nvSpPr>
              <p:spPr bwMode="auto">
                <a:xfrm>
                  <a:off x="3306" y="553"/>
                  <a:ext cx="353" cy="424"/>
                </a:xfrm>
                <a:custGeom>
                  <a:avLst/>
                  <a:gdLst>
                    <a:gd name="T0" fmla="*/ 25 w 71"/>
                    <a:gd name="T1" fmla="*/ 68 h 85"/>
                    <a:gd name="T2" fmla="*/ 20 w 71"/>
                    <a:gd name="T3" fmla="*/ 65 h 85"/>
                    <a:gd name="T4" fmla="*/ 20 w 71"/>
                    <a:gd name="T5" fmla="*/ 62 h 85"/>
                    <a:gd name="T6" fmla="*/ 16 w 71"/>
                    <a:gd name="T7" fmla="*/ 60 h 85"/>
                    <a:gd name="T8" fmla="*/ 13 w 71"/>
                    <a:gd name="T9" fmla="*/ 55 h 85"/>
                    <a:gd name="T10" fmla="*/ 6 w 71"/>
                    <a:gd name="T11" fmla="*/ 49 h 85"/>
                    <a:gd name="T12" fmla="*/ 7 w 71"/>
                    <a:gd name="T13" fmla="*/ 49 h 85"/>
                    <a:gd name="T14" fmla="*/ 9 w 71"/>
                    <a:gd name="T15" fmla="*/ 47 h 85"/>
                    <a:gd name="T16" fmla="*/ 8 w 71"/>
                    <a:gd name="T17" fmla="*/ 42 h 85"/>
                    <a:gd name="T18" fmla="*/ 7 w 71"/>
                    <a:gd name="T19" fmla="*/ 37 h 85"/>
                    <a:gd name="T20" fmla="*/ 8 w 71"/>
                    <a:gd name="T21" fmla="*/ 31 h 85"/>
                    <a:gd name="T22" fmla="*/ 8 w 71"/>
                    <a:gd name="T23" fmla="*/ 27 h 85"/>
                    <a:gd name="T24" fmla="*/ 11 w 71"/>
                    <a:gd name="T25" fmla="*/ 22 h 85"/>
                    <a:gd name="T26" fmla="*/ 13 w 71"/>
                    <a:gd name="T27" fmla="*/ 22 h 85"/>
                    <a:gd name="T28" fmla="*/ 14 w 71"/>
                    <a:gd name="T29" fmla="*/ 17 h 85"/>
                    <a:gd name="T30" fmla="*/ 16 w 71"/>
                    <a:gd name="T31" fmla="*/ 14 h 85"/>
                    <a:gd name="T32" fmla="*/ 19 w 71"/>
                    <a:gd name="T33" fmla="*/ 9 h 85"/>
                    <a:gd name="T34" fmla="*/ 24 w 71"/>
                    <a:gd name="T35" fmla="*/ 8 h 85"/>
                    <a:gd name="T36" fmla="*/ 29 w 71"/>
                    <a:gd name="T37" fmla="*/ 5 h 85"/>
                    <a:gd name="T38" fmla="*/ 38 w 71"/>
                    <a:gd name="T39" fmla="*/ 4 h 85"/>
                    <a:gd name="T40" fmla="*/ 41 w 71"/>
                    <a:gd name="T41" fmla="*/ 2 h 85"/>
                    <a:gd name="T42" fmla="*/ 36 w 71"/>
                    <a:gd name="T43" fmla="*/ 2 h 85"/>
                    <a:gd name="T44" fmla="*/ 33 w 71"/>
                    <a:gd name="T45" fmla="*/ 1 h 85"/>
                    <a:gd name="T46" fmla="*/ 21 w 71"/>
                    <a:gd name="T47" fmla="*/ 3 h 85"/>
                    <a:gd name="T48" fmla="*/ 9 w 71"/>
                    <a:gd name="T49" fmla="*/ 11 h 85"/>
                    <a:gd name="T50" fmla="*/ 4 w 71"/>
                    <a:gd name="T51" fmla="*/ 19 h 85"/>
                    <a:gd name="T52" fmla="*/ 2 w 71"/>
                    <a:gd name="T53" fmla="*/ 21 h 85"/>
                    <a:gd name="T54" fmla="*/ 3 w 71"/>
                    <a:gd name="T55" fmla="*/ 26 h 85"/>
                    <a:gd name="T56" fmla="*/ 2 w 71"/>
                    <a:gd name="T57" fmla="*/ 32 h 85"/>
                    <a:gd name="T58" fmla="*/ 2 w 71"/>
                    <a:gd name="T59" fmla="*/ 47 h 85"/>
                    <a:gd name="T60" fmla="*/ 4 w 71"/>
                    <a:gd name="T61" fmla="*/ 50 h 85"/>
                    <a:gd name="T62" fmla="*/ 8 w 71"/>
                    <a:gd name="T63" fmla="*/ 57 h 85"/>
                    <a:gd name="T64" fmla="*/ 9 w 71"/>
                    <a:gd name="T65" fmla="*/ 65 h 85"/>
                    <a:gd name="T66" fmla="*/ 16 w 71"/>
                    <a:gd name="T67" fmla="*/ 72 h 85"/>
                    <a:gd name="T68" fmla="*/ 24 w 71"/>
                    <a:gd name="T69" fmla="*/ 78 h 85"/>
                    <a:gd name="T70" fmla="*/ 35 w 71"/>
                    <a:gd name="T71" fmla="*/ 82 h 85"/>
                    <a:gd name="T72" fmla="*/ 46 w 71"/>
                    <a:gd name="T73" fmla="*/ 82 h 85"/>
                    <a:gd name="T74" fmla="*/ 59 w 71"/>
                    <a:gd name="T75" fmla="*/ 77 h 85"/>
                    <a:gd name="T76" fmla="*/ 62 w 71"/>
                    <a:gd name="T77" fmla="*/ 74 h 85"/>
                    <a:gd name="T78" fmla="*/ 66 w 71"/>
                    <a:gd name="T79" fmla="*/ 63 h 85"/>
                    <a:gd name="T80" fmla="*/ 71 w 71"/>
                    <a:gd name="T81" fmla="*/ 50 h 85"/>
                    <a:gd name="T82" fmla="*/ 67 w 71"/>
                    <a:gd name="T83" fmla="*/ 34 h 85"/>
                    <a:gd name="T84" fmla="*/ 63 w 71"/>
                    <a:gd name="T85" fmla="*/ 37 h 85"/>
                    <a:gd name="T86" fmla="*/ 63 w 71"/>
                    <a:gd name="T87" fmla="*/ 45 h 85"/>
                    <a:gd name="T88" fmla="*/ 63 w 71"/>
                    <a:gd name="T89" fmla="*/ 50 h 85"/>
                    <a:gd name="T90" fmla="*/ 62 w 71"/>
                    <a:gd name="T91" fmla="*/ 61 h 85"/>
                    <a:gd name="T92" fmla="*/ 61 w 71"/>
                    <a:gd name="T93" fmla="*/ 66 h 85"/>
                    <a:gd name="T94" fmla="*/ 56 w 71"/>
                    <a:gd name="T95" fmla="*/ 69 h 85"/>
                    <a:gd name="T96" fmla="*/ 53 w 71"/>
                    <a:gd name="T97" fmla="*/ 73 h 85"/>
                    <a:gd name="T98" fmla="*/ 51 w 71"/>
                    <a:gd name="T99" fmla="*/ 72 h 85"/>
                    <a:gd name="T100" fmla="*/ 46 w 71"/>
                    <a:gd name="T101" fmla="*/ 75 h 85"/>
                    <a:gd name="T102" fmla="*/ 43 w 71"/>
                    <a:gd name="T103" fmla="*/ 74 h 85"/>
                    <a:gd name="T104" fmla="*/ 39 w 71"/>
                    <a:gd name="T105" fmla="*/ 74 h 85"/>
                    <a:gd name="T106" fmla="*/ 37 w 71"/>
                    <a:gd name="T107" fmla="*/ 74 h 85"/>
                    <a:gd name="T108" fmla="*/ 29 w 71"/>
                    <a:gd name="T109" fmla="*/ 72 h 85"/>
                    <a:gd name="T110" fmla="*/ 18 w 71"/>
                    <a:gd name="T111" fmla="*/ 62 h 85"/>
                    <a:gd name="T112" fmla="*/ 31 w 71"/>
                    <a:gd name="T113" fmla="*/ 2 h 85"/>
                    <a:gd name="T114" fmla="*/ 61 w 71"/>
                    <a:gd name="T11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 h="85">
                      <a:moveTo>
                        <a:pt x="27" y="70"/>
                      </a:moveTo>
                      <a:cubicBezTo>
                        <a:pt x="27" y="69"/>
                        <a:pt x="27" y="69"/>
                        <a:pt x="27" y="69"/>
                      </a:cubicBezTo>
                      <a:cubicBezTo>
                        <a:pt x="28" y="68"/>
                        <a:pt x="29" y="69"/>
                        <a:pt x="28" y="68"/>
                      </a:cubicBezTo>
                      <a:cubicBezTo>
                        <a:pt x="27" y="70"/>
                        <a:pt x="26" y="66"/>
                        <a:pt x="24" y="68"/>
                      </a:cubicBezTo>
                      <a:cubicBezTo>
                        <a:pt x="24" y="67"/>
                        <a:pt x="24" y="67"/>
                        <a:pt x="24" y="67"/>
                      </a:cubicBezTo>
                      <a:cubicBezTo>
                        <a:pt x="24" y="68"/>
                        <a:pt x="25" y="67"/>
                        <a:pt x="25" y="68"/>
                      </a:cubicBezTo>
                      <a:cubicBezTo>
                        <a:pt x="25" y="66"/>
                        <a:pt x="23" y="69"/>
                        <a:pt x="22" y="67"/>
                      </a:cubicBezTo>
                      <a:cubicBezTo>
                        <a:pt x="22" y="67"/>
                        <a:pt x="22" y="66"/>
                        <a:pt x="22" y="66"/>
                      </a:cubicBezTo>
                      <a:cubicBezTo>
                        <a:pt x="21" y="66"/>
                        <a:pt x="21" y="66"/>
                        <a:pt x="21" y="66"/>
                      </a:cubicBezTo>
                      <a:cubicBezTo>
                        <a:pt x="21" y="66"/>
                        <a:pt x="21" y="66"/>
                        <a:pt x="22" y="66"/>
                      </a:cubicBezTo>
                      <a:cubicBezTo>
                        <a:pt x="20" y="65"/>
                        <a:pt x="20" y="65"/>
                        <a:pt x="20" y="65"/>
                      </a:cubicBezTo>
                      <a:cubicBezTo>
                        <a:pt x="20" y="65"/>
                        <a:pt x="20" y="65"/>
                        <a:pt x="20" y="65"/>
                      </a:cubicBezTo>
                      <a:cubicBezTo>
                        <a:pt x="20" y="65"/>
                        <a:pt x="19" y="65"/>
                        <a:pt x="19" y="65"/>
                      </a:cubicBezTo>
                      <a:cubicBezTo>
                        <a:pt x="19" y="64"/>
                        <a:pt x="19" y="65"/>
                        <a:pt x="19" y="65"/>
                      </a:cubicBezTo>
                      <a:cubicBezTo>
                        <a:pt x="18" y="64"/>
                        <a:pt x="18" y="64"/>
                        <a:pt x="18" y="64"/>
                      </a:cubicBezTo>
                      <a:cubicBezTo>
                        <a:pt x="18" y="64"/>
                        <a:pt x="19" y="64"/>
                        <a:pt x="20" y="64"/>
                      </a:cubicBezTo>
                      <a:cubicBezTo>
                        <a:pt x="21" y="62"/>
                        <a:pt x="19" y="64"/>
                        <a:pt x="19" y="62"/>
                      </a:cubicBezTo>
                      <a:cubicBezTo>
                        <a:pt x="20" y="62"/>
                        <a:pt x="20" y="62"/>
                        <a:pt x="20" y="62"/>
                      </a:cubicBezTo>
                      <a:cubicBezTo>
                        <a:pt x="20" y="61"/>
                        <a:pt x="19" y="61"/>
                        <a:pt x="20" y="60"/>
                      </a:cubicBezTo>
                      <a:cubicBezTo>
                        <a:pt x="19" y="60"/>
                        <a:pt x="19" y="63"/>
                        <a:pt x="18" y="62"/>
                      </a:cubicBezTo>
                      <a:cubicBezTo>
                        <a:pt x="18" y="62"/>
                        <a:pt x="18" y="62"/>
                        <a:pt x="17" y="61"/>
                      </a:cubicBezTo>
                      <a:cubicBezTo>
                        <a:pt x="18" y="61"/>
                        <a:pt x="17" y="61"/>
                        <a:pt x="17" y="60"/>
                      </a:cubicBezTo>
                      <a:cubicBezTo>
                        <a:pt x="18" y="59"/>
                        <a:pt x="18" y="59"/>
                        <a:pt x="18" y="59"/>
                      </a:cubicBezTo>
                      <a:cubicBezTo>
                        <a:pt x="17" y="59"/>
                        <a:pt x="17" y="60"/>
                        <a:pt x="16" y="60"/>
                      </a:cubicBezTo>
                      <a:cubicBezTo>
                        <a:pt x="16" y="59"/>
                        <a:pt x="16" y="58"/>
                        <a:pt x="17" y="58"/>
                      </a:cubicBezTo>
                      <a:cubicBezTo>
                        <a:pt x="17" y="57"/>
                        <a:pt x="16" y="59"/>
                        <a:pt x="15" y="58"/>
                      </a:cubicBezTo>
                      <a:cubicBezTo>
                        <a:pt x="15" y="57"/>
                        <a:pt x="14" y="57"/>
                        <a:pt x="13" y="56"/>
                      </a:cubicBezTo>
                      <a:cubicBezTo>
                        <a:pt x="13" y="55"/>
                        <a:pt x="14" y="56"/>
                        <a:pt x="14" y="55"/>
                      </a:cubicBezTo>
                      <a:cubicBezTo>
                        <a:pt x="13" y="55"/>
                        <a:pt x="13" y="55"/>
                        <a:pt x="13" y="55"/>
                      </a:cubicBezTo>
                      <a:cubicBezTo>
                        <a:pt x="13" y="55"/>
                        <a:pt x="13" y="55"/>
                        <a:pt x="13" y="55"/>
                      </a:cubicBezTo>
                      <a:cubicBezTo>
                        <a:pt x="13" y="55"/>
                        <a:pt x="12" y="55"/>
                        <a:pt x="12" y="55"/>
                      </a:cubicBezTo>
                      <a:cubicBezTo>
                        <a:pt x="10" y="55"/>
                        <a:pt x="12" y="52"/>
                        <a:pt x="11" y="52"/>
                      </a:cubicBezTo>
                      <a:cubicBezTo>
                        <a:pt x="11" y="52"/>
                        <a:pt x="11" y="52"/>
                        <a:pt x="12" y="52"/>
                      </a:cubicBezTo>
                      <a:cubicBezTo>
                        <a:pt x="10" y="51"/>
                        <a:pt x="11" y="51"/>
                        <a:pt x="9" y="50"/>
                      </a:cubicBezTo>
                      <a:cubicBezTo>
                        <a:pt x="10" y="49"/>
                        <a:pt x="10" y="49"/>
                        <a:pt x="10" y="49"/>
                      </a:cubicBezTo>
                      <a:cubicBezTo>
                        <a:pt x="9" y="50"/>
                        <a:pt x="8" y="49"/>
                        <a:pt x="6" y="49"/>
                      </a:cubicBezTo>
                      <a:cubicBezTo>
                        <a:pt x="6" y="49"/>
                        <a:pt x="6" y="49"/>
                        <a:pt x="6" y="50"/>
                      </a:cubicBezTo>
                      <a:cubicBezTo>
                        <a:pt x="5" y="49"/>
                        <a:pt x="5" y="49"/>
                        <a:pt x="5" y="49"/>
                      </a:cubicBezTo>
                      <a:cubicBezTo>
                        <a:pt x="5" y="48"/>
                        <a:pt x="5" y="48"/>
                        <a:pt x="6" y="48"/>
                      </a:cubicBezTo>
                      <a:cubicBezTo>
                        <a:pt x="6" y="48"/>
                        <a:pt x="6" y="48"/>
                        <a:pt x="5" y="48"/>
                      </a:cubicBezTo>
                      <a:cubicBezTo>
                        <a:pt x="6" y="48"/>
                        <a:pt x="6" y="48"/>
                        <a:pt x="7" y="48"/>
                      </a:cubicBezTo>
                      <a:cubicBezTo>
                        <a:pt x="7" y="48"/>
                        <a:pt x="7" y="48"/>
                        <a:pt x="7" y="49"/>
                      </a:cubicBezTo>
                      <a:cubicBezTo>
                        <a:pt x="7" y="49"/>
                        <a:pt x="8" y="49"/>
                        <a:pt x="9" y="48"/>
                      </a:cubicBezTo>
                      <a:cubicBezTo>
                        <a:pt x="9" y="48"/>
                        <a:pt x="9" y="48"/>
                        <a:pt x="9" y="48"/>
                      </a:cubicBezTo>
                      <a:cubicBezTo>
                        <a:pt x="9" y="48"/>
                        <a:pt x="9" y="48"/>
                        <a:pt x="9" y="48"/>
                      </a:cubicBezTo>
                      <a:cubicBezTo>
                        <a:pt x="9" y="48"/>
                        <a:pt x="9" y="48"/>
                        <a:pt x="8" y="48"/>
                      </a:cubicBezTo>
                      <a:cubicBezTo>
                        <a:pt x="10" y="47"/>
                        <a:pt x="10" y="47"/>
                        <a:pt x="10" y="47"/>
                      </a:cubicBezTo>
                      <a:cubicBezTo>
                        <a:pt x="9" y="47"/>
                        <a:pt x="9" y="47"/>
                        <a:pt x="9" y="47"/>
                      </a:cubicBezTo>
                      <a:cubicBezTo>
                        <a:pt x="10" y="45"/>
                        <a:pt x="10" y="45"/>
                        <a:pt x="10" y="45"/>
                      </a:cubicBezTo>
                      <a:cubicBezTo>
                        <a:pt x="8" y="45"/>
                        <a:pt x="6" y="44"/>
                        <a:pt x="5" y="42"/>
                      </a:cubicBezTo>
                      <a:cubicBezTo>
                        <a:pt x="6" y="42"/>
                        <a:pt x="7" y="42"/>
                        <a:pt x="8" y="42"/>
                      </a:cubicBezTo>
                      <a:cubicBezTo>
                        <a:pt x="7" y="42"/>
                        <a:pt x="8" y="43"/>
                        <a:pt x="8" y="44"/>
                      </a:cubicBezTo>
                      <a:cubicBezTo>
                        <a:pt x="8" y="43"/>
                        <a:pt x="9" y="43"/>
                        <a:pt x="9" y="44"/>
                      </a:cubicBezTo>
                      <a:cubicBezTo>
                        <a:pt x="8" y="42"/>
                        <a:pt x="8" y="42"/>
                        <a:pt x="8" y="42"/>
                      </a:cubicBezTo>
                      <a:cubicBezTo>
                        <a:pt x="9" y="42"/>
                        <a:pt x="8" y="42"/>
                        <a:pt x="9" y="41"/>
                      </a:cubicBezTo>
                      <a:cubicBezTo>
                        <a:pt x="7" y="42"/>
                        <a:pt x="7" y="40"/>
                        <a:pt x="7" y="39"/>
                      </a:cubicBezTo>
                      <a:cubicBezTo>
                        <a:pt x="7" y="39"/>
                        <a:pt x="8" y="39"/>
                        <a:pt x="8" y="40"/>
                      </a:cubicBezTo>
                      <a:cubicBezTo>
                        <a:pt x="9" y="39"/>
                        <a:pt x="6" y="39"/>
                        <a:pt x="7" y="38"/>
                      </a:cubicBezTo>
                      <a:cubicBezTo>
                        <a:pt x="7" y="38"/>
                        <a:pt x="7" y="38"/>
                        <a:pt x="7" y="38"/>
                      </a:cubicBezTo>
                      <a:cubicBezTo>
                        <a:pt x="6" y="38"/>
                        <a:pt x="7" y="37"/>
                        <a:pt x="7" y="37"/>
                      </a:cubicBezTo>
                      <a:cubicBezTo>
                        <a:pt x="7" y="37"/>
                        <a:pt x="7" y="37"/>
                        <a:pt x="7" y="37"/>
                      </a:cubicBezTo>
                      <a:cubicBezTo>
                        <a:pt x="8" y="36"/>
                        <a:pt x="7" y="33"/>
                        <a:pt x="6" y="32"/>
                      </a:cubicBezTo>
                      <a:cubicBezTo>
                        <a:pt x="6" y="32"/>
                        <a:pt x="8" y="33"/>
                        <a:pt x="8" y="33"/>
                      </a:cubicBezTo>
                      <a:cubicBezTo>
                        <a:pt x="8" y="33"/>
                        <a:pt x="7" y="32"/>
                        <a:pt x="6" y="31"/>
                      </a:cubicBezTo>
                      <a:cubicBezTo>
                        <a:pt x="4" y="30"/>
                        <a:pt x="3" y="29"/>
                        <a:pt x="3" y="29"/>
                      </a:cubicBezTo>
                      <a:cubicBezTo>
                        <a:pt x="4" y="30"/>
                        <a:pt x="8" y="30"/>
                        <a:pt x="8" y="31"/>
                      </a:cubicBezTo>
                      <a:cubicBezTo>
                        <a:pt x="9" y="31"/>
                        <a:pt x="9" y="30"/>
                        <a:pt x="9" y="29"/>
                      </a:cubicBezTo>
                      <a:cubicBezTo>
                        <a:pt x="8" y="30"/>
                        <a:pt x="7" y="30"/>
                        <a:pt x="6" y="29"/>
                      </a:cubicBezTo>
                      <a:cubicBezTo>
                        <a:pt x="8" y="29"/>
                        <a:pt x="7" y="29"/>
                        <a:pt x="9" y="28"/>
                      </a:cubicBezTo>
                      <a:cubicBezTo>
                        <a:pt x="8" y="28"/>
                        <a:pt x="6" y="27"/>
                        <a:pt x="7" y="27"/>
                      </a:cubicBezTo>
                      <a:cubicBezTo>
                        <a:pt x="7" y="27"/>
                        <a:pt x="9" y="27"/>
                        <a:pt x="9" y="28"/>
                      </a:cubicBezTo>
                      <a:cubicBezTo>
                        <a:pt x="9" y="28"/>
                        <a:pt x="9" y="27"/>
                        <a:pt x="8" y="27"/>
                      </a:cubicBezTo>
                      <a:cubicBezTo>
                        <a:pt x="8" y="26"/>
                        <a:pt x="7" y="26"/>
                        <a:pt x="7" y="26"/>
                      </a:cubicBezTo>
                      <a:cubicBezTo>
                        <a:pt x="8" y="26"/>
                        <a:pt x="9" y="26"/>
                        <a:pt x="10" y="26"/>
                      </a:cubicBezTo>
                      <a:cubicBezTo>
                        <a:pt x="9" y="26"/>
                        <a:pt x="10" y="25"/>
                        <a:pt x="10" y="25"/>
                      </a:cubicBezTo>
                      <a:cubicBezTo>
                        <a:pt x="9" y="25"/>
                        <a:pt x="9" y="25"/>
                        <a:pt x="9" y="25"/>
                      </a:cubicBezTo>
                      <a:cubicBezTo>
                        <a:pt x="10" y="24"/>
                        <a:pt x="7" y="23"/>
                        <a:pt x="8" y="21"/>
                      </a:cubicBezTo>
                      <a:cubicBezTo>
                        <a:pt x="8" y="21"/>
                        <a:pt x="10" y="23"/>
                        <a:pt x="11" y="22"/>
                      </a:cubicBezTo>
                      <a:cubicBezTo>
                        <a:pt x="10" y="21"/>
                        <a:pt x="7" y="18"/>
                        <a:pt x="7" y="16"/>
                      </a:cubicBezTo>
                      <a:cubicBezTo>
                        <a:pt x="8" y="16"/>
                        <a:pt x="8" y="16"/>
                        <a:pt x="8" y="16"/>
                      </a:cubicBezTo>
                      <a:cubicBezTo>
                        <a:pt x="8" y="15"/>
                        <a:pt x="8" y="15"/>
                        <a:pt x="8" y="15"/>
                      </a:cubicBezTo>
                      <a:cubicBezTo>
                        <a:pt x="8" y="17"/>
                        <a:pt x="10" y="20"/>
                        <a:pt x="11" y="21"/>
                      </a:cubicBezTo>
                      <a:cubicBezTo>
                        <a:pt x="12" y="21"/>
                        <a:pt x="12" y="22"/>
                        <a:pt x="12" y="21"/>
                      </a:cubicBezTo>
                      <a:cubicBezTo>
                        <a:pt x="13" y="21"/>
                        <a:pt x="13" y="22"/>
                        <a:pt x="13" y="22"/>
                      </a:cubicBezTo>
                      <a:cubicBezTo>
                        <a:pt x="13" y="22"/>
                        <a:pt x="14" y="21"/>
                        <a:pt x="14" y="21"/>
                      </a:cubicBezTo>
                      <a:cubicBezTo>
                        <a:pt x="13" y="20"/>
                        <a:pt x="14" y="19"/>
                        <a:pt x="13" y="18"/>
                      </a:cubicBezTo>
                      <a:cubicBezTo>
                        <a:pt x="13" y="21"/>
                        <a:pt x="13" y="21"/>
                        <a:pt x="13" y="21"/>
                      </a:cubicBezTo>
                      <a:cubicBezTo>
                        <a:pt x="12" y="20"/>
                        <a:pt x="10" y="18"/>
                        <a:pt x="11" y="17"/>
                      </a:cubicBezTo>
                      <a:cubicBezTo>
                        <a:pt x="12" y="17"/>
                        <a:pt x="13" y="18"/>
                        <a:pt x="13" y="18"/>
                      </a:cubicBezTo>
                      <a:cubicBezTo>
                        <a:pt x="13" y="18"/>
                        <a:pt x="14" y="17"/>
                        <a:pt x="14" y="17"/>
                      </a:cubicBezTo>
                      <a:cubicBezTo>
                        <a:pt x="14" y="18"/>
                        <a:pt x="14" y="18"/>
                        <a:pt x="14" y="18"/>
                      </a:cubicBezTo>
                      <a:cubicBezTo>
                        <a:pt x="15" y="18"/>
                        <a:pt x="14" y="16"/>
                        <a:pt x="15" y="16"/>
                      </a:cubicBezTo>
                      <a:cubicBezTo>
                        <a:pt x="15" y="16"/>
                        <a:pt x="17" y="16"/>
                        <a:pt x="16" y="16"/>
                      </a:cubicBezTo>
                      <a:cubicBezTo>
                        <a:pt x="15" y="15"/>
                        <a:pt x="12" y="12"/>
                        <a:pt x="11" y="11"/>
                      </a:cubicBezTo>
                      <a:cubicBezTo>
                        <a:pt x="11" y="11"/>
                        <a:pt x="14" y="11"/>
                        <a:pt x="14" y="11"/>
                      </a:cubicBezTo>
                      <a:cubicBezTo>
                        <a:pt x="16" y="11"/>
                        <a:pt x="15" y="14"/>
                        <a:pt x="16" y="14"/>
                      </a:cubicBezTo>
                      <a:cubicBezTo>
                        <a:pt x="16" y="14"/>
                        <a:pt x="16" y="13"/>
                        <a:pt x="16" y="13"/>
                      </a:cubicBezTo>
                      <a:cubicBezTo>
                        <a:pt x="17" y="13"/>
                        <a:pt x="17" y="14"/>
                        <a:pt x="17" y="13"/>
                      </a:cubicBezTo>
                      <a:cubicBezTo>
                        <a:pt x="17" y="12"/>
                        <a:pt x="19" y="13"/>
                        <a:pt x="17" y="12"/>
                      </a:cubicBezTo>
                      <a:cubicBezTo>
                        <a:pt x="17" y="12"/>
                        <a:pt x="18" y="12"/>
                        <a:pt x="18" y="12"/>
                      </a:cubicBezTo>
                      <a:cubicBezTo>
                        <a:pt x="18" y="11"/>
                        <a:pt x="18" y="9"/>
                        <a:pt x="18" y="8"/>
                      </a:cubicBezTo>
                      <a:cubicBezTo>
                        <a:pt x="18" y="8"/>
                        <a:pt x="19" y="9"/>
                        <a:pt x="19" y="9"/>
                      </a:cubicBezTo>
                      <a:cubicBezTo>
                        <a:pt x="20" y="8"/>
                        <a:pt x="21" y="8"/>
                        <a:pt x="23" y="8"/>
                      </a:cubicBezTo>
                      <a:cubicBezTo>
                        <a:pt x="23" y="8"/>
                        <a:pt x="24" y="8"/>
                        <a:pt x="24" y="9"/>
                      </a:cubicBezTo>
                      <a:cubicBezTo>
                        <a:pt x="24" y="9"/>
                        <a:pt x="24" y="8"/>
                        <a:pt x="24" y="8"/>
                      </a:cubicBezTo>
                      <a:cubicBezTo>
                        <a:pt x="25" y="9"/>
                        <a:pt x="23" y="8"/>
                        <a:pt x="24" y="9"/>
                      </a:cubicBezTo>
                      <a:cubicBezTo>
                        <a:pt x="24" y="9"/>
                        <a:pt x="25" y="8"/>
                        <a:pt x="26" y="8"/>
                      </a:cubicBezTo>
                      <a:cubicBezTo>
                        <a:pt x="25" y="7"/>
                        <a:pt x="24" y="8"/>
                        <a:pt x="24" y="8"/>
                      </a:cubicBezTo>
                      <a:cubicBezTo>
                        <a:pt x="23" y="7"/>
                        <a:pt x="24" y="5"/>
                        <a:pt x="26" y="4"/>
                      </a:cubicBezTo>
                      <a:cubicBezTo>
                        <a:pt x="27" y="3"/>
                        <a:pt x="26" y="5"/>
                        <a:pt x="26" y="5"/>
                      </a:cubicBezTo>
                      <a:cubicBezTo>
                        <a:pt x="29" y="5"/>
                        <a:pt x="28" y="2"/>
                        <a:pt x="31" y="3"/>
                      </a:cubicBezTo>
                      <a:cubicBezTo>
                        <a:pt x="32" y="4"/>
                        <a:pt x="31" y="5"/>
                        <a:pt x="31" y="5"/>
                      </a:cubicBezTo>
                      <a:cubicBezTo>
                        <a:pt x="30" y="6"/>
                        <a:pt x="29" y="5"/>
                        <a:pt x="29" y="5"/>
                      </a:cubicBezTo>
                      <a:cubicBezTo>
                        <a:pt x="29" y="5"/>
                        <a:pt x="29" y="5"/>
                        <a:pt x="29" y="5"/>
                      </a:cubicBezTo>
                      <a:cubicBezTo>
                        <a:pt x="29" y="6"/>
                        <a:pt x="28" y="6"/>
                        <a:pt x="28" y="6"/>
                      </a:cubicBezTo>
                      <a:cubicBezTo>
                        <a:pt x="29" y="6"/>
                        <a:pt x="32" y="6"/>
                        <a:pt x="34" y="7"/>
                      </a:cubicBezTo>
                      <a:cubicBezTo>
                        <a:pt x="34" y="7"/>
                        <a:pt x="35" y="6"/>
                        <a:pt x="35" y="6"/>
                      </a:cubicBezTo>
                      <a:cubicBezTo>
                        <a:pt x="34" y="6"/>
                        <a:pt x="34" y="6"/>
                        <a:pt x="34" y="6"/>
                      </a:cubicBezTo>
                      <a:cubicBezTo>
                        <a:pt x="34" y="5"/>
                        <a:pt x="35" y="5"/>
                        <a:pt x="35" y="4"/>
                      </a:cubicBezTo>
                      <a:cubicBezTo>
                        <a:pt x="36" y="4"/>
                        <a:pt x="37" y="3"/>
                        <a:pt x="38" y="4"/>
                      </a:cubicBezTo>
                      <a:cubicBezTo>
                        <a:pt x="38" y="5"/>
                        <a:pt x="38" y="5"/>
                        <a:pt x="38" y="5"/>
                      </a:cubicBezTo>
                      <a:cubicBezTo>
                        <a:pt x="38" y="5"/>
                        <a:pt x="37" y="4"/>
                        <a:pt x="37" y="5"/>
                      </a:cubicBezTo>
                      <a:cubicBezTo>
                        <a:pt x="37" y="4"/>
                        <a:pt x="38" y="7"/>
                        <a:pt x="39" y="5"/>
                      </a:cubicBezTo>
                      <a:cubicBezTo>
                        <a:pt x="38" y="4"/>
                        <a:pt x="38" y="4"/>
                        <a:pt x="38" y="4"/>
                      </a:cubicBezTo>
                      <a:cubicBezTo>
                        <a:pt x="39" y="4"/>
                        <a:pt x="41" y="3"/>
                        <a:pt x="42" y="4"/>
                      </a:cubicBezTo>
                      <a:cubicBezTo>
                        <a:pt x="42" y="3"/>
                        <a:pt x="41" y="4"/>
                        <a:pt x="41" y="2"/>
                      </a:cubicBezTo>
                      <a:cubicBezTo>
                        <a:pt x="41" y="4"/>
                        <a:pt x="38" y="2"/>
                        <a:pt x="39" y="4"/>
                      </a:cubicBezTo>
                      <a:cubicBezTo>
                        <a:pt x="39" y="2"/>
                        <a:pt x="38" y="3"/>
                        <a:pt x="37" y="1"/>
                      </a:cubicBezTo>
                      <a:cubicBezTo>
                        <a:pt x="37" y="1"/>
                        <a:pt x="37" y="2"/>
                        <a:pt x="36" y="1"/>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3"/>
                        <a:pt x="34" y="3"/>
                        <a:pt x="34" y="3"/>
                      </a:cubicBezTo>
                      <a:cubicBezTo>
                        <a:pt x="33" y="3"/>
                        <a:pt x="34" y="3"/>
                        <a:pt x="34" y="2"/>
                      </a:cubicBezTo>
                      <a:cubicBezTo>
                        <a:pt x="33" y="3"/>
                        <a:pt x="33" y="3"/>
                        <a:pt x="33" y="3"/>
                      </a:cubicBezTo>
                      <a:cubicBezTo>
                        <a:pt x="33" y="2"/>
                        <a:pt x="32" y="2"/>
                        <a:pt x="33" y="1"/>
                      </a:cubicBezTo>
                      <a:cubicBezTo>
                        <a:pt x="32" y="1"/>
                        <a:pt x="32" y="1"/>
                        <a:pt x="32" y="1"/>
                      </a:cubicBezTo>
                      <a:cubicBezTo>
                        <a:pt x="31" y="1"/>
                        <a:pt x="30" y="0"/>
                        <a:pt x="29" y="1"/>
                      </a:cubicBezTo>
                      <a:cubicBezTo>
                        <a:pt x="29" y="1"/>
                        <a:pt x="28" y="2"/>
                        <a:pt x="29" y="1"/>
                      </a:cubicBezTo>
                      <a:cubicBezTo>
                        <a:pt x="29" y="1"/>
                        <a:pt x="27" y="2"/>
                        <a:pt x="27" y="2"/>
                      </a:cubicBezTo>
                      <a:cubicBezTo>
                        <a:pt x="27" y="1"/>
                        <a:pt x="27" y="1"/>
                        <a:pt x="27" y="1"/>
                      </a:cubicBezTo>
                      <a:cubicBezTo>
                        <a:pt x="25" y="2"/>
                        <a:pt x="23" y="3"/>
                        <a:pt x="21" y="3"/>
                      </a:cubicBezTo>
                      <a:cubicBezTo>
                        <a:pt x="20" y="3"/>
                        <a:pt x="20" y="4"/>
                        <a:pt x="19" y="4"/>
                      </a:cubicBezTo>
                      <a:cubicBezTo>
                        <a:pt x="18" y="3"/>
                        <a:pt x="18" y="3"/>
                        <a:pt x="18" y="3"/>
                      </a:cubicBezTo>
                      <a:cubicBezTo>
                        <a:pt x="17" y="4"/>
                        <a:pt x="15" y="4"/>
                        <a:pt x="15" y="5"/>
                      </a:cubicBezTo>
                      <a:cubicBezTo>
                        <a:pt x="14" y="3"/>
                        <a:pt x="12" y="6"/>
                        <a:pt x="10" y="7"/>
                      </a:cubicBezTo>
                      <a:cubicBezTo>
                        <a:pt x="11" y="8"/>
                        <a:pt x="11" y="8"/>
                        <a:pt x="11" y="8"/>
                      </a:cubicBezTo>
                      <a:cubicBezTo>
                        <a:pt x="10" y="9"/>
                        <a:pt x="10" y="9"/>
                        <a:pt x="9" y="11"/>
                      </a:cubicBezTo>
                      <a:cubicBezTo>
                        <a:pt x="10" y="11"/>
                        <a:pt x="10" y="11"/>
                        <a:pt x="10" y="11"/>
                      </a:cubicBezTo>
                      <a:cubicBezTo>
                        <a:pt x="10" y="12"/>
                        <a:pt x="8" y="13"/>
                        <a:pt x="7" y="14"/>
                      </a:cubicBezTo>
                      <a:cubicBezTo>
                        <a:pt x="6" y="14"/>
                        <a:pt x="7" y="13"/>
                        <a:pt x="7" y="13"/>
                      </a:cubicBezTo>
                      <a:cubicBezTo>
                        <a:pt x="6" y="14"/>
                        <a:pt x="5" y="15"/>
                        <a:pt x="5" y="16"/>
                      </a:cubicBezTo>
                      <a:cubicBezTo>
                        <a:pt x="5" y="17"/>
                        <a:pt x="5" y="18"/>
                        <a:pt x="4" y="18"/>
                      </a:cubicBezTo>
                      <a:cubicBezTo>
                        <a:pt x="4" y="19"/>
                        <a:pt x="4" y="19"/>
                        <a:pt x="4" y="19"/>
                      </a:cubicBezTo>
                      <a:cubicBezTo>
                        <a:pt x="4" y="19"/>
                        <a:pt x="4" y="19"/>
                        <a:pt x="4" y="19"/>
                      </a:cubicBezTo>
                      <a:cubicBezTo>
                        <a:pt x="4" y="19"/>
                        <a:pt x="4" y="19"/>
                        <a:pt x="4" y="19"/>
                      </a:cubicBezTo>
                      <a:cubicBezTo>
                        <a:pt x="3" y="19"/>
                        <a:pt x="3" y="20"/>
                        <a:pt x="3" y="20"/>
                      </a:cubicBezTo>
                      <a:cubicBezTo>
                        <a:pt x="3" y="20"/>
                        <a:pt x="3" y="20"/>
                        <a:pt x="3" y="19"/>
                      </a:cubicBezTo>
                      <a:cubicBezTo>
                        <a:pt x="3" y="20"/>
                        <a:pt x="3" y="20"/>
                        <a:pt x="3" y="21"/>
                      </a:cubicBezTo>
                      <a:cubicBezTo>
                        <a:pt x="2" y="21"/>
                        <a:pt x="2" y="21"/>
                        <a:pt x="2" y="21"/>
                      </a:cubicBezTo>
                      <a:cubicBezTo>
                        <a:pt x="2" y="21"/>
                        <a:pt x="2" y="21"/>
                        <a:pt x="2" y="21"/>
                      </a:cubicBezTo>
                      <a:cubicBezTo>
                        <a:pt x="2" y="21"/>
                        <a:pt x="3" y="21"/>
                        <a:pt x="3" y="21"/>
                      </a:cubicBezTo>
                      <a:cubicBezTo>
                        <a:pt x="3" y="22"/>
                        <a:pt x="3" y="22"/>
                        <a:pt x="4" y="22"/>
                      </a:cubicBezTo>
                      <a:cubicBezTo>
                        <a:pt x="2" y="22"/>
                        <a:pt x="4" y="23"/>
                        <a:pt x="2" y="23"/>
                      </a:cubicBezTo>
                      <a:cubicBezTo>
                        <a:pt x="3" y="24"/>
                        <a:pt x="2" y="26"/>
                        <a:pt x="3" y="27"/>
                      </a:cubicBezTo>
                      <a:cubicBezTo>
                        <a:pt x="3" y="27"/>
                        <a:pt x="3" y="27"/>
                        <a:pt x="3" y="26"/>
                      </a:cubicBezTo>
                      <a:cubicBezTo>
                        <a:pt x="3" y="27"/>
                        <a:pt x="3" y="27"/>
                        <a:pt x="3" y="28"/>
                      </a:cubicBezTo>
                      <a:cubicBezTo>
                        <a:pt x="2" y="28"/>
                        <a:pt x="2" y="28"/>
                        <a:pt x="2" y="28"/>
                      </a:cubicBezTo>
                      <a:cubicBezTo>
                        <a:pt x="3" y="29"/>
                        <a:pt x="3" y="29"/>
                        <a:pt x="3" y="29"/>
                      </a:cubicBezTo>
                      <a:cubicBezTo>
                        <a:pt x="2" y="30"/>
                        <a:pt x="2" y="30"/>
                        <a:pt x="1" y="29"/>
                      </a:cubicBezTo>
                      <a:cubicBezTo>
                        <a:pt x="2" y="31"/>
                        <a:pt x="1" y="31"/>
                        <a:pt x="3" y="32"/>
                      </a:cubicBezTo>
                      <a:cubicBezTo>
                        <a:pt x="2" y="32"/>
                        <a:pt x="2" y="32"/>
                        <a:pt x="2" y="32"/>
                      </a:cubicBezTo>
                      <a:cubicBezTo>
                        <a:pt x="2" y="33"/>
                        <a:pt x="3" y="33"/>
                        <a:pt x="2" y="34"/>
                      </a:cubicBezTo>
                      <a:cubicBezTo>
                        <a:pt x="1" y="34"/>
                        <a:pt x="1" y="36"/>
                        <a:pt x="1" y="37"/>
                      </a:cubicBezTo>
                      <a:cubicBezTo>
                        <a:pt x="1" y="39"/>
                        <a:pt x="1" y="41"/>
                        <a:pt x="1" y="42"/>
                      </a:cubicBezTo>
                      <a:cubicBezTo>
                        <a:pt x="3" y="41"/>
                        <a:pt x="0" y="44"/>
                        <a:pt x="2" y="44"/>
                      </a:cubicBezTo>
                      <a:cubicBezTo>
                        <a:pt x="1" y="44"/>
                        <a:pt x="1" y="44"/>
                        <a:pt x="1" y="44"/>
                      </a:cubicBezTo>
                      <a:cubicBezTo>
                        <a:pt x="1" y="45"/>
                        <a:pt x="0" y="46"/>
                        <a:pt x="2" y="47"/>
                      </a:cubicBezTo>
                      <a:cubicBezTo>
                        <a:pt x="2" y="47"/>
                        <a:pt x="1" y="47"/>
                        <a:pt x="1" y="47"/>
                      </a:cubicBezTo>
                      <a:cubicBezTo>
                        <a:pt x="1" y="47"/>
                        <a:pt x="1" y="48"/>
                        <a:pt x="1" y="48"/>
                      </a:cubicBezTo>
                      <a:cubicBezTo>
                        <a:pt x="1" y="48"/>
                        <a:pt x="1" y="48"/>
                        <a:pt x="0" y="47"/>
                      </a:cubicBezTo>
                      <a:cubicBezTo>
                        <a:pt x="1" y="49"/>
                        <a:pt x="2" y="49"/>
                        <a:pt x="4" y="48"/>
                      </a:cubicBezTo>
                      <a:cubicBezTo>
                        <a:pt x="3" y="49"/>
                        <a:pt x="4" y="50"/>
                        <a:pt x="5" y="50"/>
                      </a:cubicBezTo>
                      <a:cubicBezTo>
                        <a:pt x="4" y="50"/>
                        <a:pt x="4" y="51"/>
                        <a:pt x="4" y="50"/>
                      </a:cubicBezTo>
                      <a:cubicBezTo>
                        <a:pt x="4" y="51"/>
                        <a:pt x="4" y="53"/>
                        <a:pt x="5" y="53"/>
                      </a:cubicBezTo>
                      <a:cubicBezTo>
                        <a:pt x="5" y="53"/>
                        <a:pt x="5" y="54"/>
                        <a:pt x="6" y="54"/>
                      </a:cubicBezTo>
                      <a:cubicBezTo>
                        <a:pt x="6" y="55"/>
                        <a:pt x="6" y="55"/>
                        <a:pt x="6" y="56"/>
                      </a:cubicBezTo>
                      <a:cubicBezTo>
                        <a:pt x="6" y="56"/>
                        <a:pt x="6" y="56"/>
                        <a:pt x="6" y="56"/>
                      </a:cubicBezTo>
                      <a:cubicBezTo>
                        <a:pt x="8" y="55"/>
                        <a:pt x="7" y="56"/>
                        <a:pt x="8" y="57"/>
                      </a:cubicBezTo>
                      <a:cubicBezTo>
                        <a:pt x="8" y="57"/>
                        <a:pt x="8" y="57"/>
                        <a:pt x="8" y="57"/>
                      </a:cubicBezTo>
                      <a:cubicBezTo>
                        <a:pt x="8" y="59"/>
                        <a:pt x="8" y="58"/>
                        <a:pt x="8" y="60"/>
                      </a:cubicBezTo>
                      <a:cubicBezTo>
                        <a:pt x="9" y="60"/>
                        <a:pt x="9" y="60"/>
                        <a:pt x="9" y="60"/>
                      </a:cubicBezTo>
                      <a:cubicBezTo>
                        <a:pt x="11" y="59"/>
                        <a:pt x="9" y="62"/>
                        <a:pt x="10" y="62"/>
                      </a:cubicBezTo>
                      <a:cubicBezTo>
                        <a:pt x="11" y="62"/>
                        <a:pt x="11" y="62"/>
                        <a:pt x="11" y="62"/>
                      </a:cubicBezTo>
                      <a:cubicBezTo>
                        <a:pt x="11" y="62"/>
                        <a:pt x="9" y="65"/>
                        <a:pt x="10" y="65"/>
                      </a:cubicBezTo>
                      <a:cubicBezTo>
                        <a:pt x="10" y="66"/>
                        <a:pt x="9" y="65"/>
                        <a:pt x="9" y="65"/>
                      </a:cubicBezTo>
                      <a:cubicBezTo>
                        <a:pt x="9" y="67"/>
                        <a:pt x="10" y="65"/>
                        <a:pt x="11" y="66"/>
                      </a:cubicBezTo>
                      <a:cubicBezTo>
                        <a:pt x="11" y="66"/>
                        <a:pt x="10" y="66"/>
                        <a:pt x="10" y="67"/>
                      </a:cubicBezTo>
                      <a:cubicBezTo>
                        <a:pt x="10" y="68"/>
                        <a:pt x="13" y="68"/>
                        <a:pt x="13" y="70"/>
                      </a:cubicBezTo>
                      <a:cubicBezTo>
                        <a:pt x="13" y="69"/>
                        <a:pt x="14" y="69"/>
                        <a:pt x="14" y="69"/>
                      </a:cubicBezTo>
                      <a:cubicBezTo>
                        <a:pt x="15" y="69"/>
                        <a:pt x="15" y="72"/>
                        <a:pt x="16" y="71"/>
                      </a:cubicBezTo>
                      <a:cubicBezTo>
                        <a:pt x="16" y="72"/>
                        <a:pt x="16" y="72"/>
                        <a:pt x="16" y="72"/>
                      </a:cubicBezTo>
                      <a:cubicBezTo>
                        <a:pt x="17" y="72"/>
                        <a:pt x="19" y="73"/>
                        <a:pt x="19" y="73"/>
                      </a:cubicBezTo>
                      <a:cubicBezTo>
                        <a:pt x="19" y="74"/>
                        <a:pt x="20" y="74"/>
                        <a:pt x="21" y="75"/>
                      </a:cubicBezTo>
                      <a:cubicBezTo>
                        <a:pt x="22" y="75"/>
                        <a:pt x="23" y="75"/>
                        <a:pt x="22" y="76"/>
                      </a:cubicBezTo>
                      <a:cubicBezTo>
                        <a:pt x="22" y="76"/>
                        <a:pt x="23" y="77"/>
                        <a:pt x="23" y="77"/>
                      </a:cubicBezTo>
                      <a:cubicBezTo>
                        <a:pt x="24" y="77"/>
                        <a:pt x="24" y="77"/>
                        <a:pt x="24" y="77"/>
                      </a:cubicBezTo>
                      <a:cubicBezTo>
                        <a:pt x="24" y="78"/>
                        <a:pt x="24" y="78"/>
                        <a:pt x="24" y="78"/>
                      </a:cubicBezTo>
                      <a:cubicBezTo>
                        <a:pt x="25" y="78"/>
                        <a:pt x="26" y="78"/>
                        <a:pt x="27" y="78"/>
                      </a:cubicBezTo>
                      <a:cubicBezTo>
                        <a:pt x="27" y="78"/>
                        <a:pt x="27" y="78"/>
                        <a:pt x="26" y="78"/>
                      </a:cubicBezTo>
                      <a:cubicBezTo>
                        <a:pt x="28" y="80"/>
                        <a:pt x="28" y="80"/>
                        <a:pt x="31" y="79"/>
                      </a:cubicBezTo>
                      <a:cubicBezTo>
                        <a:pt x="30" y="80"/>
                        <a:pt x="30" y="80"/>
                        <a:pt x="30" y="80"/>
                      </a:cubicBezTo>
                      <a:cubicBezTo>
                        <a:pt x="31" y="80"/>
                        <a:pt x="33" y="82"/>
                        <a:pt x="35" y="82"/>
                      </a:cubicBezTo>
                      <a:cubicBezTo>
                        <a:pt x="35" y="82"/>
                        <a:pt x="35" y="82"/>
                        <a:pt x="35" y="82"/>
                      </a:cubicBezTo>
                      <a:cubicBezTo>
                        <a:pt x="37" y="82"/>
                        <a:pt x="41" y="85"/>
                        <a:pt x="42" y="82"/>
                      </a:cubicBezTo>
                      <a:cubicBezTo>
                        <a:pt x="43" y="81"/>
                        <a:pt x="43" y="81"/>
                        <a:pt x="43" y="81"/>
                      </a:cubicBezTo>
                      <a:cubicBezTo>
                        <a:pt x="41" y="81"/>
                        <a:pt x="43" y="80"/>
                        <a:pt x="42" y="79"/>
                      </a:cubicBezTo>
                      <a:cubicBezTo>
                        <a:pt x="43" y="79"/>
                        <a:pt x="44" y="80"/>
                        <a:pt x="44" y="80"/>
                      </a:cubicBezTo>
                      <a:cubicBezTo>
                        <a:pt x="43" y="80"/>
                        <a:pt x="43" y="80"/>
                        <a:pt x="43" y="80"/>
                      </a:cubicBezTo>
                      <a:cubicBezTo>
                        <a:pt x="43" y="82"/>
                        <a:pt x="46" y="80"/>
                        <a:pt x="46" y="82"/>
                      </a:cubicBezTo>
                      <a:cubicBezTo>
                        <a:pt x="50" y="81"/>
                        <a:pt x="54" y="80"/>
                        <a:pt x="57" y="78"/>
                      </a:cubicBezTo>
                      <a:cubicBezTo>
                        <a:pt x="56" y="77"/>
                        <a:pt x="56" y="77"/>
                        <a:pt x="56" y="77"/>
                      </a:cubicBezTo>
                      <a:cubicBezTo>
                        <a:pt x="57" y="77"/>
                        <a:pt x="57" y="77"/>
                        <a:pt x="57" y="77"/>
                      </a:cubicBezTo>
                      <a:cubicBezTo>
                        <a:pt x="58" y="77"/>
                        <a:pt x="58" y="77"/>
                        <a:pt x="58" y="78"/>
                      </a:cubicBezTo>
                      <a:cubicBezTo>
                        <a:pt x="58" y="78"/>
                        <a:pt x="58" y="76"/>
                        <a:pt x="58" y="76"/>
                      </a:cubicBezTo>
                      <a:cubicBezTo>
                        <a:pt x="60" y="75"/>
                        <a:pt x="59" y="78"/>
                        <a:pt x="59" y="77"/>
                      </a:cubicBezTo>
                      <a:cubicBezTo>
                        <a:pt x="60" y="77"/>
                        <a:pt x="60" y="77"/>
                        <a:pt x="60" y="77"/>
                      </a:cubicBezTo>
                      <a:cubicBezTo>
                        <a:pt x="59" y="77"/>
                        <a:pt x="59" y="77"/>
                        <a:pt x="59" y="77"/>
                      </a:cubicBezTo>
                      <a:cubicBezTo>
                        <a:pt x="60" y="76"/>
                        <a:pt x="59" y="75"/>
                        <a:pt x="60" y="75"/>
                      </a:cubicBezTo>
                      <a:cubicBezTo>
                        <a:pt x="61" y="74"/>
                        <a:pt x="61" y="75"/>
                        <a:pt x="61" y="75"/>
                      </a:cubicBezTo>
                      <a:cubicBezTo>
                        <a:pt x="61" y="75"/>
                        <a:pt x="61" y="75"/>
                        <a:pt x="62" y="75"/>
                      </a:cubicBezTo>
                      <a:cubicBezTo>
                        <a:pt x="62" y="75"/>
                        <a:pt x="62" y="74"/>
                        <a:pt x="62" y="74"/>
                      </a:cubicBezTo>
                      <a:cubicBezTo>
                        <a:pt x="63" y="74"/>
                        <a:pt x="63" y="74"/>
                        <a:pt x="63" y="74"/>
                      </a:cubicBezTo>
                      <a:cubicBezTo>
                        <a:pt x="62" y="73"/>
                        <a:pt x="62" y="73"/>
                        <a:pt x="62" y="73"/>
                      </a:cubicBezTo>
                      <a:cubicBezTo>
                        <a:pt x="62" y="72"/>
                        <a:pt x="63" y="72"/>
                        <a:pt x="61" y="72"/>
                      </a:cubicBezTo>
                      <a:cubicBezTo>
                        <a:pt x="63" y="72"/>
                        <a:pt x="65" y="68"/>
                        <a:pt x="66" y="67"/>
                      </a:cubicBezTo>
                      <a:cubicBezTo>
                        <a:pt x="66" y="66"/>
                        <a:pt x="66" y="65"/>
                        <a:pt x="67" y="64"/>
                      </a:cubicBezTo>
                      <a:cubicBezTo>
                        <a:pt x="67" y="64"/>
                        <a:pt x="65" y="64"/>
                        <a:pt x="66" y="63"/>
                      </a:cubicBezTo>
                      <a:cubicBezTo>
                        <a:pt x="68" y="64"/>
                        <a:pt x="68" y="62"/>
                        <a:pt x="69" y="61"/>
                      </a:cubicBezTo>
                      <a:cubicBezTo>
                        <a:pt x="68" y="62"/>
                        <a:pt x="70" y="58"/>
                        <a:pt x="68" y="59"/>
                      </a:cubicBezTo>
                      <a:cubicBezTo>
                        <a:pt x="68" y="58"/>
                        <a:pt x="69" y="59"/>
                        <a:pt x="70" y="59"/>
                      </a:cubicBezTo>
                      <a:cubicBezTo>
                        <a:pt x="69" y="57"/>
                        <a:pt x="71" y="54"/>
                        <a:pt x="71" y="52"/>
                      </a:cubicBezTo>
                      <a:cubicBezTo>
                        <a:pt x="71" y="52"/>
                        <a:pt x="70" y="52"/>
                        <a:pt x="70" y="51"/>
                      </a:cubicBezTo>
                      <a:cubicBezTo>
                        <a:pt x="71" y="50"/>
                        <a:pt x="71" y="50"/>
                        <a:pt x="71" y="50"/>
                      </a:cubicBezTo>
                      <a:cubicBezTo>
                        <a:pt x="71" y="50"/>
                        <a:pt x="70" y="50"/>
                        <a:pt x="71" y="49"/>
                      </a:cubicBezTo>
                      <a:cubicBezTo>
                        <a:pt x="70" y="49"/>
                        <a:pt x="70" y="49"/>
                        <a:pt x="70" y="49"/>
                      </a:cubicBezTo>
                      <a:cubicBezTo>
                        <a:pt x="71" y="46"/>
                        <a:pt x="70" y="44"/>
                        <a:pt x="70" y="41"/>
                      </a:cubicBezTo>
                      <a:cubicBezTo>
                        <a:pt x="69" y="39"/>
                        <a:pt x="68" y="36"/>
                        <a:pt x="69" y="33"/>
                      </a:cubicBezTo>
                      <a:cubicBezTo>
                        <a:pt x="69" y="34"/>
                        <a:pt x="68" y="34"/>
                        <a:pt x="68" y="33"/>
                      </a:cubicBezTo>
                      <a:cubicBezTo>
                        <a:pt x="68" y="34"/>
                        <a:pt x="67" y="34"/>
                        <a:pt x="67" y="34"/>
                      </a:cubicBezTo>
                      <a:cubicBezTo>
                        <a:pt x="67" y="34"/>
                        <a:pt x="67" y="33"/>
                        <a:pt x="67" y="33"/>
                      </a:cubicBezTo>
                      <a:cubicBezTo>
                        <a:pt x="67" y="32"/>
                        <a:pt x="68" y="31"/>
                        <a:pt x="68" y="31"/>
                      </a:cubicBezTo>
                      <a:cubicBezTo>
                        <a:pt x="66" y="32"/>
                        <a:pt x="67" y="29"/>
                        <a:pt x="65" y="30"/>
                      </a:cubicBezTo>
                      <a:cubicBezTo>
                        <a:pt x="66" y="30"/>
                        <a:pt x="66" y="30"/>
                        <a:pt x="66" y="30"/>
                      </a:cubicBezTo>
                      <a:cubicBezTo>
                        <a:pt x="64" y="30"/>
                        <a:pt x="63" y="33"/>
                        <a:pt x="62" y="33"/>
                      </a:cubicBezTo>
                      <a:cubicBezTo>
                        <a:pt x="64" y="33"/>
                        <a:pt x="60" y="36"/>
                        <a:pt x="63" y="37"/>
                      </a:cubicBezTo>
                      <a:cubicBezTo>
                        <a:pt x="63" y="37"/>
                        <a:pt x="62" y="37"/>
                        <a:pt x="62" y="37"/>
                      </a:cubicBezTo>
                      <a:cubicBezTo>
                        <a:pt x="63" y="37"/>
                        <a:pt x="63" y="37"/>
                        <a:pt x="63" y="38"/>
                      </a:cubicBezTo>
                      <a:cubicBezTo>
                        <a:pt x="63" y="38"/>
                        <a:pt x="63" y="38"/>
                        <a:pt x="63" y="38"/>
                      </a:cubicBezTo>
                      <a:cubicBezTo>
                        <a:pt x="64" y="40"/>
                        <a:pt x="63" y="41"/>
                        <a:pt x="63" y="44"/>
                      </a:cubicBezTo>
                      <a:cubicBezTo>
                        <a:pt x="64" y="44"/>
                        <a:pt x="64" y="44"/>
                        <a:pt x="64" y="44"/>
                      </a:cubicBezTo>
                      <a:cubicBezTo>
                        <a:pt x="64" y="44"/>
                        <a:pt x="63" y="44"/>
                        <a:pt x="63" y="45"/>
                      </a:cubicBezTo>
                      <a:cubicBezTo>
                        <a:pt x="65" y="45"/>
                        <a:pt x="63" y="43"/>
                        <a:pt x="65" y="44"/>
                      </a:cubicBezTo>
                      <a:cubicBezTo>
                        <a:pt x="63" y="44"/>
                        <a:pt x="65" y="47"/>
                        <a:pt x="63" y="48"/>
                      </a:cubicBezTo>
                      <a:cubicBezTo>
                        <a:pt x="63" y="49"/>
                        <a:pt x="64" y="48"/>
                        <a:pt x="64" y="49"/>
                      </a:cubicBezTo>
                      <a:cubicBezTo>
                        <a:pt x="63" y="49"/>
                        <a:pt x="63" y="49"/>
                        <a:pt x="63" y="49"/>
                      </a:cubicBezTo>
                      <a:cubicBezTo>
                        <a:pt x="64" y="49"/>
                        <a:pt x="64" y="49"/>
                        <a:pt x="64" y="49"/>
                      </a:cubicBezTo>
                      <a:cubicBezTo>
                        <a:pt x="64" y="50"/>
                        <a:pt x="63" y="50"/>
                        <a:pt x="63" y="50"/>
                      </a:cubicBezTo>
                      <a:cubicBezTo>
                        <a:pt x="63" y="50"/>
                        <a:pt x="63" y="49"/>
                        <a:pt x="63" y="49"/>
                      </a:cubicBezTo>
                      <a:cubicBezTo>
                        <a:pt x="62" y="50"/>
                        <a:pt x="63" y="51"/>
                        <a:pt x="63" y="51"/>
                      </a:cubicBezTo>
                      <a:cubicBezTo>
                        <a:pt x="63" y="51"/>
                        <a:pt x="63" y="51"/>
                        <a:pt x="63" y="51"/>
                      </a:cubicBezTo>
                      <a:cubicBezTo>
                        <a:pt x="63" y="53"/>
                        <a:pt x="62" y="55"/>
                        <a:pt x="63" y="58"/>
                      </a:cubicBezTo>
                      <a:cubicBezTo>
                        <a:pt x="63" y="58"/>
                        <a:pt x="63" y="58"/>
                        <a:pt x="63" y="58"/>
                      </a:cubicBezTo>
                      <a:cubicBezTo>
                        <a:pt x="64" y="60"/>
                        <a:pt x="63" y="59"/>
                        <a:pt x="62" y="61"/>
                      </a:cubicBezTo>
                      <a:cubicBezTo>
                        <a:pt x="62" y="61"/>
                        <a:pt x="62" y="61"/>
                        <a:pt x="62" y="61"/>
                      </a:cubicBezTo>
                      <a:cubicBezTo>
                        <a:pt x="62" y="61"/>
                        <a:pt x="62" y="62"/>
                        <a:pt x="62" y="62"/>
                      </a:cubicBezTo>
                      <a:cubicBezTo>
                        <a:pt x="62" y="61"/>
                        <a:pt x="61" y="62"/>
                        <a:pt x="61" y="62"/>
                      </a:cubicBezTo>
                      <a:cubicBezTo>
                        <a:pt x="61" y="64"/>
                        <a:pt x="61" y="63"/>
                        <a:pt x="62" y="64"/>
                      </a:cubicBezTo>
                      <a:cubicBezTo>
                        <a:pt x="61" y="64"/>
                        <a:pt x="61" y="64"/>
                        <a:pt x="61" y="64"/>
                      </a:cubicBezTo>
                      <a:cubicBezTo>
                        <a:pt x="61" y="65"/>
                        <a:pt x="62" y="65"/>
                        <a:pt x="61" y="66"/>
                      </a:cubicBezTo>
                      <a:cubicBezTo>
                        <a:pt x="61" y="65"/>
                        <a:pt x="60" y="66"/>
                        <a:pt x="60" y="65"/>
                      </a:cubicBezTo>
                      <a:cubicBezTo>
                        <a:pt x="58" y="66"/>
                        <a:pt x="60" y="68"/>
                        <a:pt x="57" y="68"/>
                      </a:cubicBezTo>
                      <a:cubicBezTo>
                        <a:pt x="58" y="69"/>
                        <a:pt x="59" y="67"/>
                        <a:pt x="59" y="68"/>
                      </a:cubicBezTo>
                      <a:cubicBezTo>
                        <a:pt x="60" y="68"/>
                        <a:pt x="60" y="69"/>
                        <a:pt x="59" y="69"/>
                      </a:cubicBezTo>
                      <a:cubicBezTo>
                        <a:pt x="59" y="70"/>
                        <a:pt x="57" y="69"/>
                        <a:pt x="56" y="70"/>
                      </a:cubicBezTo>
                      <a:cubicBezTo>
                        <a:pt x="56" y="70"/>
                        <a:pt x="56" y="69"/>
                        <a:pt x="56" y="69"/>
                      </a:cubicBezTo>
                      <a:cubicBezTo>
                        <a:pt x="55" y="69"/>
                        <a:pt x="56" y="71"/>
                        <a:pt x="55" y="70"/>
                      </a:cubicBezTo>
                      <a:cubicBezTo>
                        <a:pt x="55" y="72"/>
                        <a:pt x="54" y="71"/>
                        <a:pt x="55" y="72"/>
                      </a:cubicBezTo>
                      <a:cubicBezTo>
                        <a:pt x="55" y="72"/>
                        <a:pt x="56" y="71"/>
                        <a:pt x="56" y="71"/>
                      </a:cubicBezTo>
                      <a:cubicBezTo>
                        <a:pt x="55" y="72"/>
                        <a:pt x="56" y="74"/>
                        <a:pt x="54" y="74"/>
                      </a:cubicBezTo>
                      <a:cubicBezTo>
                        <a:pt x="54" y="73"/>
                        <a:pt x="54" y="73"/>
                        <a:pt x="54" y="72"/>
                      </a:cubicBezTo>
                      <a:cubicBezTo>
                        <a:pt x="54" y="72"/>
                        <a:pt x="54" y="73"/>
                        <a:pt x="53" y="73"/>
                      </a:cubicBezTo>
                      <a:cubicBezTo>
                        <a:pt x="53" y="72"/>
                        <a:pt x="54" y="72"/>
                        <a:pt x="54" y="70"/>
                      </a:cubicBezTo>
                      <a:cubicBezTo>
                        <a:pt x="54" y="70"/>
                        <a:pt x="54" y="72"/>
                        <a:pt x="53" y="71"/>
                      </a:cubicBezTo>
                      <a:cubicBezTo>
                        <a:pt x="54" y="73"/>
                        <a:pt x="52" y="71"/>
                        <a:pt x="52" y="73"/>
                      </a:cubicBezTo>
                      <a:cubicBezTo>
                        <a:pt x="52" y="72"/>
                        <a:pt x="52" y="72"/>
                        <a:pt x="52" y="72"/>
                      </a:cubicBezTo>
                      <a:cubicBezTo>
                        <a:pt x="52" y="72"/>
                        <a:pt x="51" y="73"/>
                        <a:pt x="51" y="73"/>
                      </a:cubicBezTo>
                      <a:cubicBezTo>
                        <a:pt x="51" y="72"/>
                        <a:pt x="51" y="72"/>
                        <a:pt x="51" y="72"/>
                      </a:cubicBezTo>
                      <a:cubicBezTo>
                        <a:pt x="51" y="73"/>
                        <a:pt x="49" y="72"/>
                        <a:pt x="49" y="72"/>
                      </a:cubicBezTo>
                      <a:cubicBezTo>
                        <a:pt x="50" y="72"/>
                        <a:pt x="50" y="73"/>
                        <a:pt x="51" y="74"/>
                      </a:cubicBezTo>
                      <a:cubicBezTo>
                        <a:pt x="49" y="75"/>
                        <a:pt x="49" y="72"/>
                        <a:pt x="47" y="73"/>
                      </a:cubicBezTo>
                      <a:cubicBezTo>
                        <a:pt x="47" y="73"/>
                        <a:pt x="48" y="73"/>
                        <a:pt x="48" y="74"/>
                      </a:cubicBezTo>
                      <a:cubicBezTo>
                        <a:pt x="47" y="74"/>
                        <a:pt x="47" y="73"/>
                        <a:pt x="46" y="73"/>
                      </a:cubicBezTo>
                      <a:cubicBezTo>
                        <a:pt x="45" y="74"/>
                        <a:pt x="47" y="74"/>
                        <a:pt x="46" y="75"/>
                      </a:cubicBezTo>
                      <a:cubicBezTo>
                        <a:pt x="46" y="74"/>
                        <a:pt x="46" y="75"/>
                        <a:pt x="45" y="76"/>
                      </a:cubicBezTo>
                      <a:cubicBezTo>
                        <a:pt x="45" y="75"/>
                        <a:pt x="45" y="75"/>
                        <a:pt x="45" y="75"/>
                      </a:cubicBezTo>
                      <a:cubicBezTo>
                        <a:pt x="43" y="74"/>
                        <a:pt x="45" y="77"/>
                        <a:pt x="43" y="76"/>
                      </a:cubicBezTo>
                      <a:cubicBezTo>
                        <a:pt x="44" y="75"/>
                        <a:pt x="44" y="75"/>
                        <a:pt x="44" y="75"/>
                      </a:cubicBezTo>
                      <a:cubicBezTo>
                        <a:pt x="43" y="75"/>
                        <a:pt x="43" y="75"/>
                        <a:pt x="43" y="75"/>
                      </a:cubicBezTo>
                      <a:cubicBezTo>
                        <a:pt x="43" y="74"/>
                        <a:pt x="43" y="74"/>
                        <a:pt x="43" y="74"/>
                      </a:cubicBezTo>
                      <a:cubicBezTo>
                        <a:pt x="43" y="75"/>
                        <a:pt x="42" y="75"/>
                        <a:pt x="41" y="75"/>
                      </a:cubicBezTo>
                      <a:cubicBezTo>
                        <a:pt x="42" y="75"/>
                        <a:pt x="41" y="76"/>
                        <a:pt x="41" y="76"/>
                      </a:cubicBezTo>
                      <a:cubicBezTo>
                        <a:pt x="40" y="76"/>
                        <a:pt x="41" y="75"/>
                        <a:pt x="40" y="75"/>
                      </a:cubicBezTo>
                      <a:cubicBezTo>
                        <a:pt x="40" y="75"/>
                        <a:pt x="40" y="74"/>
                        <a:pt x="41" y="75"/>
                      </a:cubicBezTo>
                      <a:cubicBezTo>
                        <a:pt x="41" y="75"/>
                        <a:pt x="41" y="74"/>
                        <a:pt x="41" y="74"/>
                      </a:cubicBezTo>
                      <a:cubicBezTo>
                        <a:pt x="41" y="74"/>
                        <a:pt x="40" y="74"/>
                        <a:pt x="39" y="74"/>
                      </a:cubicBezTo>
                      <a:cubicBezTo>
                        <a:pt x="40" y="74"/>
                        <a:pt x="40" y="74"/>
                        <a:pt x="40" y="74"/>
                      </a:cubicBezTo>
                      <a:cubicBezTo>
                        <a:pt x="38" y="75"/>
                        <a:pt x="38" y="75"/>
                        <a:pt x="38" y="75"/>
                      </a:cubicBezTo>
                      <a:cubicBezTo>
                        <a:pt x="38" y="75"/>
                        <a:pt x="38" y="75"/>
                        <a:pt x="38" y="74"/>
                      </a:cubicBezTo>
                      <a:cubicBezTo>
                        <a:pt x="38" y="74"/>
                        <a:pt x="38" y="75"/>
                        <a:pt x="37" y="75"/>
                      </a:cubicBezTo>
                      <a:cubicBezTo>
                        <a:pt x="38" y="74"/>
                        <a:pt x="38" y="73"/>
                        <a:pt x="38" y="73"/>
                      </a:cubicBezTo>
                      <a:cubicBezTo>
                        <a:pt x="38" y="73"/>
                        <a:pt x="37" y="74"/>
                        <a:pt x="37" y="74"/>
                      </a:cubicBezTo>
                      <a:cubicBezTo>
                        <a:pt x="37" y="73"/>
                        <a:pt x="36" y="73"/>
                        <a:pt x="37" y="72"/>
                      </a:cubicBezTo>
                      <a:cubicBezTo>
                        <a:pt x="36" y="72"/>
                        <a:pt x="34" y="73"/>
                        <a:pt x="34" y="72"/>
                      </a:cubicBezTo>
                      <a:cubicBezTo>
                        <a:pt x="34" y="73"/>
                        <a:pt x="33" y="73"/>
                        <a:pt x="33" y="73"/>
                      </a:cubicBezTo>
                      <a:cubicBezTo>
                        <a:pt x="32" y="72"/>
                        <a:pt x="32" y="71"/>
                        <a:pt x="30" y="71"/>
                      </a:cubicBezTo>
                      <a:cubicBezTo>
                        <a:pt x="30" y="70"/>
                        <a:pt x="30" y="70"/>
                        <a:pt x="30" y="70"/>
                      </a:cubicBezTo>
                      <a:cubicBezTo>
                        <a:pt x="29" y="70"/>
                        <a:pt x="30" y="72"/>
                        <a:pt x="29" y="72"/>
                      </a:cubicBezTo>
                      <a:cubicBezTo>
                        <a:pt x="28" y="71"/>
                        <a:pt x="29" y="70"/>
                        <a:pt x="29" y="70"/>
                      </a:cubicBezTo>
                      <a:cubicBezTo>
                        <a:pt x="28" y="70"/>
                        <a:pt x="26" y="71"/>
                        <a:pt x="26" y="69"/>
                      </a:cubicBezTo>
                      <a:cubicBezTo>
                        <a:pt x="27" y="69"/>
                        <a:pt x="27" y="70"/>
                        <a:pt x="27" y="70"/>
                      </a:cubicBezTo>
                      <a:close/>
                      <a:moveTo>
                        <a:pt x="18" y="62"/>
                      </a:moveTo>
                      <a:cubicBezTo>
                        <a:pt x="18" y="62"/>
                        <a:pt x="19" y="62"/>
                        <a:pt x="19" y="63"/>
                      </a:cubicBezTo>
                      <a:cubicBezTo>
                        <a:pt x="18" y="63"/>
                        <a:pt x="18" y="63"/>
                        <a:pt x="18" y="62"/>
                      </a:cubicBezTo>
                      <a:close/>
                      <a:moveTo>
                        <a:pt x="8" y="46"/>
                      </a:moveTo>
                      <a:cubicBezTo>
                        <a:pt x="8" y="47"/>
                        <a:pt x="8" y="47"/>
                        <a:pt x="8" y="47"/>
                      </a:cubicBezTo>
                      <a:cubicBezTo>
                        <a:pt x="8" y="47"/>
                        <a:pt x="7" y="47"/>
                        <a:pt x="8" y="46"/>
                      </a:cubicBezTo>
                      <a:close/>
                      <a:moveTo>
                        <a:pt x="31" y="2"/>
                      </a:moveTo>
                      <a:cubicBezTo>
                        <a:pt x="31" y="2"/>
                        <a:pt x="31" y="2"/>
                        <a:pt x="31" y="2"/>
                      </a:cubicBezTo>
                      <a:cubicBezTo>
                        <a:pt x="30" y="1"/>
                        <a:pt x="30" y="1"/>
                        <a:pt x="31" y="2"/>
                      </a:cubicBezTo>
                      <a:close/>
                      <a:moveTo>
                        <a:pt x="32" y="2"/>
                      </a:moveTo>
                      <a:cubicBezTo>
                        <a:pt x="32" y="2"/>
                        <a:pt x="32" y="2"/>
                        <a:pt x="32" y="2"/>
                      </a:cubicBezTo>
                      <a:cubicBezTo>
                        <a:pt x="32" y="2"/>
                        <a:pt x="32" y="2"/>
                        <a:pt x="32" y="2"/>
                      </a:cubicBezTo>
                      <a:cubicBezTo>
                        <a:pt x="32" y="2"/>
                        <a:pt x="32" y="2"/>
                        <a:pt x="32" y="2"/>
                      </a:cubicBezTo>
                      <a:close/>
                      <a:moveTo>
                        <a:pt x="61" y="75"/>
                      </a:moveTo>
                      <a:cubicBezTo>
                        <a:pt x="61" y="75"/>
                        <a:pt x="61" y="75"/>
                        <a:pt x="61" y="75"/>
                      </a:cubicBezTo>
                      <a:cubicBezTo>
                        <a:pt x="61" y="74"/>
                        <a:pt x="61" y="74"/>
                        <a:pt x="61"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3" name="Freeform 144">
                  <a:extLst>
                    <a:ext uri="{FF2B5EF4-FFF2-40B4-BE49-F238E27FC236}">
                      <a16:creationId xmlns:a16="http://schemas.microsoft.com/office/drawing/2014/main" id="{7B5A2E39-DDA1-4CB6-B07F-0BBD3D3A9891}"/>
                    </a:ext>
                  </a:extLst>
                </p:cNvPr>
                <p:cNvSpPr>
                  <a:spLocks/>
                </p:cNvSpPr>
                <p:nvPr userDrawn="1"/>
              </p:nvSpPr>
              <p:spPr bwMode="auto">
                <a:xfrm>
                  <a:off x="3351" y="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4" name="Freeform 145">
                  <a:extLst>
                    <a:ext uri="{FF2B5EF4-FFF2-40B4-BE49-F238E27FC236}">
                      <a16:creationId xmlns:a16="http://schemas.microsoft.com/office/drawing/2014/main" id="{7156B699-53FC-4A63-BC09-44E10E0FEC02}"/>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5" name="Freeform 146">
                  <a:extLst>
                    <a:ext uri="{FF2B5EF4-FFF2-40B4-BE49-F238E27FC236}">
                      <a16:creationId xmlns:a16="http://schemas.microsoft.com/office/drawing/2014/main" id="{377CB187-0D4D-4560-95EF-69DB48D06D60}"/>
                    </a:ext>
                  </a:extLst>
                </p:cNvPr>
                <p:cNvSpPr>
                  <a:spLocks/>
                </p:cNvSpPr>
                <p:nvPr userDrawn="1"/>
              </p:nvSpPr>
              <p:spPr bwMode="auto">
                <a:xfrm>
                  <a:off x="3386" y="62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6" name="Freeform 147">
                  <a:extLst>
                    <a:ext uri="{FF2B5EF4-FFF2-40B4-BE49-F238E27FC236}">
                      <a16:creationId xmlns:a16="http://schemas.microsoft.com/office/drawing/2014/main" id="{62CC3110-874D-4F25-B460-D2B89B241D67}"/>
                    </a:ext>
                  </a:extLst>
                </p:cNvPr>
                <p:cNvSpPr>
                  <a:spLocks/>
                </p:cNvSpPr>
                <p:nvPr userDrawn="1"/>
              </p:nvSpPr>
              <p:spPr bwMode="auto">
                <a:xfrm>
                  <a:off x="3500" y="56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7" name="Freeform 148">
                  <a:extLst>
                    <a:ext uri="{FF2B5EF4-FFF2-40B4-BE49-F238E27FC236}">
                      <a16:creationId xmlns:a16="http://schemas.microsoft.com/office/drawing/2014/main" id="{8394B4C8-249A-4847-B49C-C259DDAF2A92}"/>
                    </a:ext>
                  </a:extLst>
                </p:cNvPr>
                <p:cNvSpPr>
                  <a:spLocks/>
                </p:cNvSpPr>
                <p:nvPr userDrawn="1"/>
              </p:nvSpPr>
              <p:spPr bwMode="auto">
                <a:xfrm>
                  <a:off x="3525" y="598"/>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8" name="Freeform 149">
                  <a:extLst>
                    <a:ext uri="{FF2B5EF4-FFF2-40B4-BE49-F238E27FC236}">
                      <a16:creationId xmlns:a16="http://schemas.microsoft.com/office/drawing/2014/main" id="{15B89F50-B04A-418E-AC7F-B09B040FFE1F}"/>
                    </a:ext>
                  </a:extLst>
                </p:cNvPr>
                <p:cNvSpPr>
                  <a:spLocks/>
                </p:cNvSpPr>
                <p:nvPr userDrawn="1"/>
              </p:nvSpPr>
              <p:spPr bwMode="auto">
                <a:xfrm>
                  <a:off x="3500" y="578"/>
                  <a:ext cx="10" cy="5"/>
                </a:xfrm>
                <a:custGeom>
                  <a:avLst/>
                  <a:gdLst>
                    <a:gd name="T0" fmla="*/ 1 w 2"/>
                    <a:gd name="T1" fmla="*/ 0 h 1"/>
                    <a:gd name="T2" fmla="*/ 2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1" y="1"/>
                        <a:pt x="1" y="1"/>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9" name="Freeform 150">
                  <a:extLst>
                    <a:ext uri="{FF2B5EF4-FFF2-40B4-BE49-F238E27FC236}">
                      <a16:creationId xmlns:a16="http://schemas.microsoft.com/office/drawing/2014/main" id="{C77F3F0B-2F90-4713-BB48-E9D8525648AB}"/>
                    </a:ext>
                  </a:extLst>
                </p:cNvPr>
                <p:cNvSpPr>
                  <a:spLocks/>
                </p:cNvSpPr>
                <p:nvPr userDrawn="1"/>
              </p:nvSpPr>
              <p:spPr bwMode="auto">
                <a:xfrm>
                  <a:off x="3510" y="57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0" name="Freeform 151">
                  <a:extLst>
                    <a:ext uri="{FF2B5EF4-FFF2-40B4-BE49-F238E27FC236}">
                      <a16:creationId xmlns:a16="http://schemas.microsoft.com/office/drawing/2014/main" id="{441646E1-02AB-4DE8-9E9F-E8EE6BDCD81F}"/>
                    </a:ext>
                  </a:extLst>
                </p:cNvPr>
                <p:cNvSpPr>
                  <a:spLocks/>
                </p:cNvSpPr>
                <p:nvPr userDrawn="1"/>
              </p:nvSpPr>
              <p:spPr bwMode="auto">
                <a:xfrm>
                  <a:off x="3465" y="553"/>
                  <a:ext cx="15" cy="10"/>
                </a:xfrm>
                <a:custGeom>
                  <a:avLst/>
                  <a:gdLst>
                    <a:gd name="T0" fmla="*/ 2 w 3"/>
                    <a:gd name="T1" fmla="*/ 2 h 2"/>
                    <a:gd name="T2" fmla="*/ 2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2" y="1"/>
                      </a:cubicBezTo>
                      <a:cubicBezTo>
                        <a:pt x="3"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1" name="Freeform 152">
                  <a:extLst>
                    <a:ext uri="{FF2B5EF4-FFF2-40B4-BE49-F238E27FC236}">
                      <a16:creationId xmlns:a16="http://schemas.microsoft.com/office/drawing/2014/main" id="{F3C35FDC-F8E8-4589-9696-52CA54C0BAFD}"/>
                    </a:ext>
                  </a:extLst>
                </p:cNvPr>
                <p:cNvSpPr>
                  <a:spLocks/>
                </p:cNvSpPr>
                <p:nvPr userDrawn="1"/>
              </p:nvSpPr>
              <p:spPr bwMode="auto">
                <a:xfrm>
                  <a:off x="3500" y="58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2" name="Freeform 153">
                  <a:extLst>
                    <a:ext uri="{FF2B5EF4-FFF2-40B4-BE49-F238E27FC236}">
                      <a16:creationId xmlns:a16="http://schemas.microsoft.com/office/drawing/2014/main" id="{21688321-098A-435E-BB89-FBC5A60C6FE8}"/>
                    </a:ext>
                  </a:extLst>
                </p:cNvPr>
                <p:cNvSpPr>
                  <a:spLocks/>
                </p:cNvSpPr>
                <p:nvPr userDrawn="1"/>
              </p:nvSpPr>
              <p:spPr bwMode="auto">
                <a:xfrm>
                  <a:off x="3480" y="57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3" name="Freeform 154">
                  <a:extLst>
                    <a:ext uri="{FF2B5EF4-FFF2-40B4-BE49-F238E27FC236}">
                      <a16:creationId xmlns:a16="http://schemas.microsoft.com/office/drawing/2014/main" id="{4C7EB599-E85E-4357-842A-C0642B4CE226}"/>
                    </a:ext>
                  </a:extLst>
                </p:cNvPr>
                <p:cNvSpPr>
                  <a:spLocks/>
                </p:cNvSpPr>
                <p:nvPr userDrawn="1"/>
              </p:nvSpPr>
              <p:spPr bwMode="auto">
                <a:xfrm>
                  <a:off x="3485"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4" name="Freeform 155">
                  <a:extLst>
                    <a:ext uri="{FF2B5EF4-FFF2-40B4-BE49-F238E27FC236}">
                      <a16:creationId xmlns:a16="http://schemas.microsoft.com/office/drawing/2014/main" id="{8BEE77FA-C7B9-4B26-BF45-27691FC07156}"/>
                    </a:ext>
                  </a:extLst>
                </p:cNvPr>
                <p:cNvSpPr>
                  <a:spLocks/>
                </p:cNvSpPr>
                <p:nvPr userDrawn="1"/>
              </p:nvSpPr>
              <p:spPr bwMode="auto">
                <a:xfrm>
                  <a:off x="3490" y="58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5" name="Freeform 156">
                  <a:extLst>
                    <a:ext uri="{FF2B5EF4-FFF2-40B4-BE49-F238E27FC236}">
                      <a16:creationId xmlns:a16="http://schemas.microsoft.com/office/drawing/2014/main" id="{1DF0028F-9A7D-413A-B9C2-D107919E1295}"/>
                    </a:ext>
                  </a:extLst>
                </p:cNvPr>
                <p:cNvSpPr>
                  <a:spLocks/>
                </p:cNvSpPr>
                <p:nvPr userDrawn="1"/>
              </p:nvSpPr>
              <p:spPr bwMode="auto">
                <a:xfrm>
                  <a:off x="3430" y="57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6" name="Freeform 157">
                  <a:extLst>
                    <a:ext uri="{FF2B5EF4-FFF2-40B4-BE49-F238E27FC236}">
                      <a16:creationId xmlns:a16="http://schemas.microsoft.com/office/drawing/2014/main" id="{707D6A65-6891-44F1-850D-34B0866E433C}"/>
                    </a:ext>
                  </a:extLst>
                </p:cNvPr>
                <p:cNvSpPr>
                  <a:spLocks/>
                </p:cNvSpPr>
                <p:nvPr userDrawn="1"/>
              </p:nvSpPr>
              <p:spPr bwMode="auto">
                <a:xfrm>
                  <a:off x="3445" y="5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7" name="Freeform 158">
                  <a:extLst>
                    <a:ext uri="{FF2B5EF4-FFF2-40B4-BE49-F238E27FC236}">
                      <a16:creationId xmlns:a16="http://schemas.microsoft.com/office/drawing/2014/main" id="{19E0BF57-C9B2-42FE-8108-2AE4E8D38473}"/>
                    </a:ext>
                  </a:extLst>
                </p:cNvPr>
                <p:cNvSpPr>
                  <a:spLocks/>
                </p:cNvSpPr>
                <p:nvPr userDrawn="1"/>
              </p:nvSpPr>
              <p:spPr bwMode="auto">
                <a:xfrm>
                  <a:off x="3430" y="593"/>
                  <a:ext cx="10" cy="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8" name="Freeform 159">
                  <a:extLst>
                    <a:ext uri="{FF2B5EF4-FFF2-40B4-BE49-F238E27FC236}">
                      <a16:creationId xmlns:a16="http://schemas.microsoft.com/office/drawing/2014/main" id="{CCCA6841-CDE5-4438-B83C-C6A116A9E5C0}"/>
                    </a:ext>
                  </a:extLst>
                </p:cNvPr>
                <p:cNvSpPr>
                  <a:spLocks/>
                </p:cNvSpPr>
                <p:nvPr userDrawn="1"/>
              </p:nvSpPr>
              <p:spPr bwMode="auto">
                <a:xfrm>
                  <a:off x="3371" y="608"/>
                  <a:ext cx="5" cy="10"/>
                </a:xfrm>
                <a:custGeom>
                  <a:avLst/>
                  <a:gdLst>
                    <a:gd name="T0" fmla="*/ 5 w 5"/>
                    <a:gd name="T1" fmla="*/ 10 h 10"/>
                    <a:gd name="T2" fmla="*/ 5 w 5"/>
                    <a:gd name="T3" fmla="*/ 5 h 10"/>
                    <a:gd name="T4" fmla="*/ 0 w 5"/>
                    <a:gd name="T5" fmla="*/ 0 h 10"/>
                    <a:gd name="T6" fmla="*/ 5 w 5"/>
                    <a:gd name="T7" fmla="*/ 10 h 10"/>
                  </a:gdLst>
                  <a:ahLst/>
                  <a:cxnLst>
                    <a:cxn ang="0">
                      <a:pos x="T0" y="T1"/>
                    </a:cxn>
                    <a:cxn ang="0">
                      <a:pos x="T2" y="T3"/>
                    </a:cxn>
                    <a:cxn ang="0">
                      <a:pos x="T4" y="T5"/>
                    </a:cxn>
                    <a:cxn ang="0">
                      <a:pos x="T6" y="T7"/>
                    </a:cxn>
                  </a:cxnLst>
                  <a:rect l="0" t="0" r="r" b="b"/>
                  <a:pathLst>
                    <a:path w="5" h="10">
                      <a:moveTo>
                        <a:pt x="5" y="10"/>
                      </a:moveTo>
                      <a:lnTo>
                        <a:pt x="5" y="5"/>
                      </a:lnTo>
                      <a:lnTo>
                        <a:pt x="0" y="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9" name="Freeform 160">
                  <a:extLst>
                    <a:ext uri="{FF2B5EF4-FFF2-40B4-BE49-F238E27FC236}">
                      <a16:creationId xmlns:a16="http://schemas.microsoft.com/office/drawing/2014/main" id="{C9BA93F1-2401-487B-A1B3-6239BDA1523D}"/>
                    </a:ext>
                  </a:extLst>
                </p:cNvPr>
                <p:cNvSpPr>
                  <a:spLocks/>
                </p:cNvSpPr>
                <p:nvPr userDrawn="1"/>
              </p:nvSpPr>
              <p:spPr bwMode="auto">
                <a:xfrm>
                  <a:off x="3356" y="668"/>
                  <a:ext cx="10" cy="5"/>
                </a:xfrm>
                <a:custGeom>
                  <a:avLst/>
                  <a:gdLst>
                    <a:gd name="T0" fmla="*/ 2 w 2"/>
                    <a:gd name="T1" fmla="*/ 1 h 1"/>
                    <a:gd name="T2" fmla="*/ 1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1"/>
                        <a:pt x="1" y="1"/>
                        <a:pt x="1" y="0"/>
                      </a:cubicBezTo>
                      <a:cubicBezTo>
                        <a:pt x="1" y="0"/>
                        <a:pt x="1" y="0"/>
                        <a:pt x="0" y="0"/>
                      </a:cubicBezTo>
                      <a:cubicBezTo>
                        <a:pt x="1"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0" name="Freeform 161">
                  <a:extLst>
                    <a:ext uri="{FF2B5EF4-FFF2-40B4-BE49-F238E27FC236}">
                      <a16:creationId xmlns:a16="http://schemas.microsoft.com/office/drawing/2014/main" id="{BEC1501A-1179-4E1D-84F8-D066638704F7}"/>
                    </a:ext>
                  </a:extLst>
                </p:cNvPr>
                <p:cNvSpPr>
                  <a:spLocks/>
                </p:cNvSpPr>
                <p:nvPr userDrawn="1"/>
              </p:nvSpPr>
              <p:spPr bwMode="auto">
                <a:xfrm>
                  <a:off x="335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1" name="Freeform 162">
                  <a:extLst>
                    <a:ext uri="{FF2B5EF4-FFF2-40B4-BE49-F238E27FC236}">
                      <a16:creationId xmlns:a16="http://schemas.microsoft.com/office/drawing/2014/main" id="{CB549D50-3C34-4656-BBCA-3B127C141799}"/>
                    </a:ext>
                  </a:extLst>
                </p:cNvPr>
                <p:cNvSpPr>
                  <a:spLocks/>
                </p:cNvSpPr>
                <p:nvPr userDrawn="1"/>
              </p:nvSpPr>
              <p:spPr bwMode="auto">
                <a:xfrm>
                  <a:off x="3644" y="698"/>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2" name="Freeform 163">
                  <a:extLst>
                    <a:ext uri="{FF2B5EF4-FFF2-40B4-BE49-F238E27FC236}">
                      <a16:creationId xmlns:a16="http://schemas.microsoft.com/office/drawing/2014/main" id="{AC410F80-CF65-46B4-A7F4-E16CFA30400A}"/>
                    </a:ext>
                  </a:extLst>
                </p:cNvPr>
                <p:cNvSpPr>
                  <a:spLocks/>
                </p:cNvSpPr>
                <p:nvPr userDrawn="1"/>
              </p:nvSpPr>
              <p:spPr bwMode="auto">
                <a:xfrm>
                  <a:off x="3634" y="69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3" name="Freeform 164">
                  <a:extLst>
                    <a:ext uri="{FF2B5EF4-FFF2-40B4-BE49-F238E27FC236}">
                      <a16:creationId xmlns:a16="http://schemas.microsoft.com/office/drawing/2014/main" id="{85405F90-FD1C-4EA0-9CF7-C522D95B0FD3}"/>
                    </a:ext>
                  </a:extLst>
                </p:cNvPr>
                <p:cNvSpPr>
                  <a:spLocks/>
                </p:cNvSpPr>
                <p:nvPr userDrawn="1"/>
              </p:nvSpPr>
              <p:spPr bwMode="auto">
                <a:xfrm>
                  <a:off x="3396" y="848"/>
                  <a:ext cx="5" cy="5"/>
                </a:xfrm>
                <a:custGeom>
                  <a:avLst/>
                  <a:gdLst>
                    <a:gd name="T0" fmla="*/ 1 w 1"/>
                    <a:gd name="T1" fmla="*/ 0 h 1"/>
                    <a:gd name="T2" fmla="*/ 1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1"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4" name="Freeform 165">
                  <a:extLst>
                    <a:ext uri="{FF2B5EF4-FFF2-40B4-BE49-F238E27FC236}">
                      <a16:creationId xmlns:a16="http://schemas.microsoft.com/office/drawing/2014/main" id="{F7545D67-0521-460A-B056-1903BC73606D}"/>
                    </a:ext>
                  </a:extLst>
                </p:cNvPr>
                <p:cNvSpPr>
                  <a:spLocks/>
                </p:cNvSpPr>
                <p:nvPr userDrawn="1"/>
              </p:nvSpPr>
              <p:spPr bwMode="auto">
                <a:xfrm>
                  <a:off x="3421" y="8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5" name="Freeform 166">
                  <a:extLst>
                    <a:ext uri="{FF2B5EF4-FFF2-40B4-BE49-F238E27FC236}">
                      <a16:creationId xmlns:a16="http://schemas.microsoft.com/office/drawing/2014/main" id="{F8C6C269-C0D3-42C8-9E55-059DD2D9BCDA}"/>
                    </a:ext>
                  </a:extLst>
                </p:cNvPr>
                <p:cNvSpPr>
                  <a:spLocks/>
                </p:cNvSpPr>
                <p:nvPr userDrawn="1"/>
              </p:nvSpPr>
              <p:spPr bwMode="auto">
                <a:xfrm>
                  <a:off x="3450" y="89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6" name="Freeform 167">
                  <a:extLst>
                    <a:ext uri="{FF2B5EF4-FFF2-40B4-BE49-F238E27FC236}">
                      <a16:creationId xmlns:a16="http://schemas.microsoft.com/office/drawing/2014/main" id="{67F3872D-7E18-44A0-9FD4-92A4144AF0FD}"/>
                    </a:ext>
                  </a:extLst>
                </p:cNvPr>
                <p:cNvSpPr>
                  <a:spLocks/>
                </p:cNvSpPr>
                <p:nvPr userDrawn="1"/>
              </p:nvSpPr>
              <p:spPr bwMode="auto">
                <a:xfrm>
                  <a:off x="3968" y="408"/>
                  <a:ext cx="5" cy="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7" name="Freeform 168">
                  <a:extLst>
                    <a:ext uri="{FF2B5EF4-FFF2-40B4-BE49-F238E27FC236}">
                      <a16:creationId xmlns:a16="http://schemas.microsoft.com/office/drawing/2014/main" id="{8C0ACB58-8CC1-4A3A-9035-DF0FBBF0CBD1}"/>
                    </a:ext>
                  </a:extLst>
                </p:cNvPr>
                <p:cNvSpPr>
                  <a:spLocks/>
                </p:cNvSpPr>
                <p:nvPr userDrawn="1"/>
              </p:nvSpPr>
              <p:spPr bwMode="auto">
                <a:xfrm>
                  <a:off x="3948" y="37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8" name="Freeform 169">
                  <a:extLst>
                    <a:ext uri="{FF2B5EF4-FFF2-40B4-BE49-F238E27FC236}">
                      <a16:creationId xmlns:a16="http://schemas.microsoft.com/office/drawing/2014/main" id="{44A2AE1A-1CAD-4D33-B3AB-CE663254CD77}"/>
                    </a:ext>
                  </a:extLst>
                </p:cNvPr>
                <p:cNvSpPr>
                  <a:spLocks/>
                </p:cNvSpPr>
                <p:nvPr userDrawn="1"/>
              </p:nvSpPr>
              <p:spPr bwMode="auto">
                <a:xfrm>
                  <a:off x="3933" y="35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1"/>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9" name="Freeform 170">
                  <a:extLst>
                    <a:ext uri="{FF2B5EF4-FFF2-40B4-BE49-F238E27FC236}">
                      <a16:creationId xmlns:a16="http://schemas.microsoft.com/office/drawing/2014/main" id="{A99D9788-E8E9-45A0-B069-3E4EF33D3166}"/>
                    </a:ext>
                  </a:extLst>
                </p:cNvPr>
                <p:cNvSpPr>
                  <a:spLocks/>
                </p:cNvSpPr>
                <p:nvPr userDrawn="1"/>
              </p:nvSpPr>
              <p:spPr bwMode="auto">
                <a:xfrm>
                  <a:off x="3938" y="333"/>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0" name="Freeform 171">
                  <a:extLst>
                    <a:ext uri="{FF2B5EF4-FFF2-40B4-BE49-F238E27FC236}">
                      <a16:creationId xmlns:a16="http://schemas.microsoft.com/office/drawing/2014/main" id="{5602C9B7-DDF0-45E5-A623-D7C7468AE170}"/>
                    </a:ext>
                  </a:extLst>
                </p:cNvPr>
                <p:cNvSpPr>
                  <a:spLocks/>
                </p:cNvSpPr>
                <p:nvPr userDrawn="1"/>
              </p:nvSpPr>
              <p:spPr bwMode="auto">
                <a:xfrm>
                  <a:off x="3943" y="333"/>
                  <a:ext cx="5" cy="10"/>
                </a:xfrm>
                <a:custGeom>
                  <a:avLst/>
                  <a:gdLst>
                    <a:gd name="T0" fmla="*/ 0 w 1"/>
                    <a:gd name="T1" fmla="*/ 1 h 2"/>
                    <a:gd name="T2" fmla="*/ 0 w 1"/>
                    <a:gd name="T3" fmla="*/ 1 h 2"/>
                  </a:gdLst>
                  <a:ahLst/>
                  <a:cxnLst>
                    <a:cxn ang="0">
                      <a:pos x="T0" y="T1"/>
                    </a:cxn>
                    <a:cxn ang="0">
                      <a:pos x="T2" y="T3"/>
                    </a:cxn>
                  </a:cxnLst>
                  <a:rect l="0" t="0" r="r" b="b"/>
                  <a:pathLst>
                    <a:path w="1" h="2">
                      <a:moveTo>
                        <a:pt x="0" y="1"/>
                      </a:move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1" name="Freeform 172">
                  <a:extLst>
                    <a:ext uri="{FF2B5EF4-FFF2-40B4-BE49-F238E27FC236}">
                      <a16:creationId xmlns:a16="http://schemas.microsoft.com/office/drawing/2014/main" id="{BEF72996-E7BF-48EE-AB07-26ED28494FAD}"/>
                    </a:ext>
                  </a:extLst>
                </p:cNvPr>
                <p:cNvSpPr>
                  <a:spLocks/>
                </p:cNvSpPr>
                <p:nvPr userDrawn="1"/>
              </p:nvSpPr>
              <p:spPr bwMode="auto">
                <a:xfrm>
                  <a:off x="3938" y="323"/>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2" name="Freeform 173">
                  <a:extLst>
                    <a:ext uri="{FF2B5EF4-FFF2-40B4-BE49-F238E27FC236}">
                      <a16:creationId xmlns:a16="http://schemas.microsoft.com/office/drawing/2014/main" id="{B391F768-5035-43C0-A8EA-C4A274951DBA}"/>
                    </a:ext>
                  </a:extLst>
                </p:cNvPr>
                <p:cNvSpPr>
                  <a:spLocks/>
                </p:cNvSpPr>
                <p:nvPr userDrawn="1"/>
              </p:nvSpPr>
              <p:spPr bwMode="auto">
                <a:xfrm>
                  <a:off x="3928" y="3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3" name="Freeform 174">
                  <a:extLst>
                    <a:ext uri="{FF2B5EF4-FFF2-40B4-BE49-F238E27FC236}">
                      <a16:creationId xmlns:a16="http://schemas.microsoft.com/office/drawing/2014/main" id="{D27358DD-4F60-40BC-85A0-A8B16D7A52E3}"/>
                    </a:ext>
                  </a:extLst>
                </p:cNvPr>
                <p:cNvSpPr>
                  <a:spLocks/>
                </p:cNvSpPr>
                <p:nvPr userDrawn="1"/>
              </p:nvSpPr>
              <p:spPr bwMode="auto">
                <a:xfrm>
                  <a:off x="3928" y="328"/>
                  <a:ext cx="10"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1" y="0"/>
                        <a:pt x="0" y="0"/>
                        <a:pt x="1"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4" name="Freeform 175">
                  <a:extLst>
                    <a:ext uri="{FF2B5EF4-FFF2-40B4-BE49-F238E27FC236}">
                      <a16:creationId xmlns:a16="http://schemas.microsoft.com/office/drawing/2014/main" id="{40589614-8223-4A4A-9C79-5D502BBA8BB8}"/>
                    </a:ext>
                  </a:extLst>
                </p:cNvPr>
                <p:cNvSpPr>
                  <a:spLocks/>
                </p:cNvSpPr>
                <p:nvPr userDrawn="1"/>
              </p:nvSpPr>
              <p:spPr bwMode="auto">
                <a:xfrm>
                  <a:off x="3933" y="333"/>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5" name="Freeform 176">
                  <a:extLst>
                    <a:ext uri="{FF2B5EF4-FFF2-40B4-BE49-F238E27FC236}">
                      <a16:creationId xmlns:a16="http://schemas.microsoft.com/office/drawing/2014/main" id="{5B44285A-EC93-4E3E-81B8-54C36162CB0C}"/>
                    </a:ext>
                  </a:extLst>
                </p:cNvPr>
                <p:cNvSpPr>
                  <a:spLocks/>
                </p:cNvSpPr>
                <p:nvPr userDrawn="1"/>
              </p:nvSpPr>
              <p:spPr bwMode="auto">
                <a:xfrm>
                  <a:off x="3933" y="3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6" name="Freeform 177">
                  <a:extLst>
                    <a:ext uri="{FF2B5EF4-FFF2-40B4-BE49-F238E27FC236}">
                      <a16:creationId xmlns:a16="http://schemas.microsoft.com/office/drawing/2014/main" id="{266AC464-9931-49F4-853D-5E250C78D901}"/>
                    </a:ext>
                  </a:extLst>
                </p:cNvPr>
                <p:cNvSpPr>
                  <a:spLocks/>
                </p:cNvSpPr>
                <p:nvPr userDrawn="1"/>
              </p:nvSpPr>
              <p:spPr bwMode="auto">
                <a:xfrm>
                  <a:off x="3918" y="3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7" name="Freeform 178">
                  <a:extLst>
                    <a:ext uri="{FF2B5EF4-FFF2-40B4-BE49-F238E27FC236}">
                      <a16:creationId xmlns:a16="http://schemas.microsoft.com/office/drawing/2014/main" id="{23967AD7-F9B4-4464-8510-6F237A8693DE}"/>
                    </a:ext>
                  </a:extLst>
                </p:cNvPr>
                <p:cNvSpPr>
                  <a:spLocks/>
                </p:cNvSpPr>
                <p:nvPr userDrawn="1"/>
              </p:nvSpPr>
              <p:spPr bwMode="auto">
                <a:xfrm>
                  <a:off x="3913" y="30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8" name="Freeform 179">
                  <a:extLst>
                    <a:ext uri="{FF2B5EF4-FFF2-40B4-BE49-F238E27FC236}">
                      <a16:creationId xmlns:a16="http://schemas.microsoft.com/office/drawing/2014/main" id="{5355571A-AF76-4F36-B39E-03F3AE2F2840}"/>
                    </a:ext>
                  </a:extLst>
                </p:cNvPr>
                <p:cNvSpPr>
                  <a:spLocks/>
                </p:cNvSpPr>
                <p:nvPr userDrawn="1"/>
              </p:nvSpPr>
              <p:spPr bwMode="auto">
                <a:xfrm>
                  <a:off x="3923" y="328"/>
                  <a:ext cx="10" cy="5"/>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9" name="Freeform 180">
                  <a:extLst>
                    <a:ext uri="{FF2B5EF4-FFF2-40B4-BE49-F238E27FC236}">
                      <a16:creationId xmlns:a16="http://schemas.microsoft.com/office/drawing/2014/main" id="{D1D02B7E-AE4B-48F1-9EB2-C1A80B4EEC39}"/>
                    </a:ext>
                  </a:extLst>
                </p:cNvPr>
                <p:cNvSpPr>
                  <a:spLocks/>
                </p:cNvSpPr>
                <p:nvPr userDrawn="1"/>
              </p:nvSpPr>
              <p:spPr bwMode="auto">
                <a:xfrm>
                  <a:off x="3908" y="288"/>
                  <a:ext cx="10" cy="0"/>
                </a:xfrm>
                <a:custGeom>
                  <a:avLst/>
                  <a:gdLst>
                    <a:gd name="T0" fmla="*/ 5 w 10"/>
                    <a:gd name="T1" fmla="*/ 10 w 10"/>
                    <a:gd name="T2" fmla="*/ 0 w 10"/>
                    <a:gd name="T3" fmla="*/ 5 w 10"/>
                  </a:gdLst>
                  <a:ahLst/>
                  <a:cxnLst>
                    <a:cxn ang="0">
                      <a:pos x="T0" y="0"/>
                    </a:cxn>
                    <a:cxn ang="0">
                      <a:pos x="T1" y="0"/>
                    </a:cxn>
                    <a:cxn ang="0">
                      <a:pos x="T2" y="0"/>
                    </a:cxn>
                    <a:cxn ang="0">
                      <a:pos x="T3" y="0"/>
                    </a:cxn>
                  </a:cxnLst>
                  <a:rect l="0" t="0" r="r" b="b"/>
                  <a:pathLst>
                    <a:path w="10">
                      <a:moveTo>
                        <a:pt x="5" y="0"/>
                      </a:moveTo>
                      <a:lnTo>
                        <a:pt x="10"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0" name="Freeform 181">
                  <a:extLst>
                    <a:ext uri="{FF2B5EF4-FFF2-40B4-BE49-F238E27FC236}">
                      <a16:creationId xmlns:a16="http://schemas.microsoft.com/office/drawing/2014/main" id="{A7DBE44A-CA65-4C73-862C-772AA6A1D38D}"/>
                    </a:ext>
                  </a:extLst>
                </p:cNvPr>
                <p:cNvSpPr>
                  <a:spLocks/>
                </p:cNvSpPr>
                <p:nvPr userDrawn="1"/>
              </p:nvSpPr>
              <p:spPr bwMode="auto">
                <a:xfrm>
                  <a:off x="3898" y="273"/>
                  <a:ext cx="10" cy="5"/>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1" y="0"/>
                        <a:pt x="2" y="0"/>
                      </a:cubicBezTo>
                      <a:cubicBezTo>
                        <a:pt x="1" y="0"/>
                        <a:pt x="1"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1" name="Freeform 182">
                  <a:extLst>
                    <a:ext uri="{FF2B5EF4-FFF2-40B4-BE49-F238E27FC236}">
                      <a16:creationId xmlns:a16="http://schemas.microsoft.com/office/drawing/2014/main" id="{1829BDF9-A5CA-467B-9F6B-4C972A186DD1}"/>
                    </a:ext>
                  </a:extLst>
                </p:cNvPr>
                <p:cNvSpPr>
                  <a:spLocks/>
                </p:cNvSpPr>
                <p:nvPr userDrawn="1"/>
              </p:nvSpPr>
              <p:spPr bwMode="auto">
                <a:xfrm>
                  <a:off x="3893" y="27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2" name="Freeform 183">
                  <a:extLst>
                    <a:ext uri="{FF2B5EF4-FFF2-40B4-BE49-F238E27FC236}">
                      <a16:creationId xmlns:a16="http://schemas.microsoft.com/office/drawing/2014/main" id="{AA906441-4708-44FC-BF57-6839E1400FD1}"/>
                    </a:ext>
                  </a:extLst>
                </p:cNvPr>
                <p:cNvSpPr>
                  <a:spLocks/>
                </p:cNvSpPr>
                <p:nvPr userDrawn="1"/>
              </p:nvSpPr>
              <p:spPr bwMode="auto">
                <a:xfrm>
                  <a:off x="3908" y="29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3" name="Freeform 184">
                  <a:extLst>
                    <a:ext uri="{FF2B5EF4-FFF2-40B4-BE49-F238E27FC236}">
                      <a16:creationId xmlns:a16="http://schemas.microsoft.com/office/drawing/2014/main" id="{521D4AF5-8027-4A3A-A572-651B66795B59}"/>
                    </a:ext>
                  </a:extLst>
                </p:cNvPr>
                <p:cNvSpPr>
                  <a:spLocks/>
                </p:cNvSpPr>
                <p:nvPr userDrawn="1"/>
              </p:nvSpPr>
              <p:spPr bwMode="auto">
                <a:xfrm>
                  <a:off x="3908" y="29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4" name="Freeform 185">
                  <a:extLst>
                    <a:ext uri="{FF2B5EF4-FFF2-40B4-BE49-F238E27FC236}">
                      <a16:creationId xmlns:a16="http://schemas.microsoft.com/office/drawing/2014/main" id="{0B9D92FB-CCED-4F84-97E8-64AB062A358B}"/>
                    </a:ext>
                  </a:extLst>
                </p:cNvPr>
                <p:cNvSpPr>
                  <a:spLocks/>
                </p:cNvSpPr>
                <p:nvPr userDrawn="1"/>
              </p:nvSpPr>
              <p:spPr bwMode="auto">
                <a:xfrm>
                  <a:off x="3908" y="2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5" name="Freeform 186">
                  <a:extLst>
                    <a:ext uri="{FF2B5EF4-FFF2-40B4-BE49-F238E27FC236}">
                      <a16:creationId xmlns:a16="http://schemas.microsoft.com/office/drawing/2014/main" id="{535E559E-758C-4BD4-B5FD-1BDDA57031CD}"/>
                    </a:ext>
                  </a:extLst>
                </p:cNvPr>
                <p:cNvSpPr>
                  <a:spLocks/>
                </p:cNvSpPr>
                <p:nvPr userDrawn="1"/>
              </p:nvSpPr>
              <p:spPr bwMode="auto">
                <a:xfrm>
                  <a:off x="3913" y="313"/>
                  <a:ext cx="5" cy="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6" name="Freeform 187">
                  <a:extLst>
                    <a:ext uri="{FF2B5EF4-FFF2-40B4-BE49-F238E27FC236}">
                      <a16:creationId xmlns:a16="http://schemas.microsoft.com/office/drawing/2014/main" id="{5E081A67-3C4E-4801-80A8-B53C03E5627B}"/>
                    </a:ext>
                  </a:extLst>
                </p:cNvPr>
                <p:cNvSpPr>
                  <a:spLocks/>
                </p:cNvSpPr>
                <p:nvPr userDrawn="1"/>
              </p:nvSpPr>
              <p:spPr bwMode="auto">
                <a:xfrm>
                  <a:off x="3908" y="30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7" name="Rectangle 188">
                  <a:extLst>
                    <a:ext uri="{FF2B5EF4-FFF2-40B4-BE49-F238E27FC236}">
                      <a16:creationId xmlns:a16="http://schemas.microsoft.com/office/drawing/2014/main" id="{91864837-336D-44FB-93D6-1A89951ABA5F}"/>
                    </a:ext>
                  </a:extLst>
                </p:cNvPr>
                <p:cNvSpPr>
                  <a:spLocks noChangeArrowheads="1"/>
                </p:cNvSpPr>
                <p:nvPr userDrawn="1"/>
              </p:nvSpPr>
              <p:spPr bwMode="auto">
                <a:xfrm>
                  <a:off x="3908"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8" name="Freeform 189">
                  <a:extLst>
                    <a:ext uri="{FF2B5EF4-FFF2-40B4-BE49-F238E27FC236}">
                      <a16:creationId xmlns:a16="http://schemas.microsoft.com/office/drawing/2014/main" id="{3854C148-81CA-42C2-A184-554F69BCAE7E}"/>
                    </a:ext>
                  </a:extLst>
                </p:cNvPr>
                <p:cNvSpPr>
                  <a:spLocks/>
                </p:cNvSpPr>
                <p:nvPr userDrawn="1"/>
              </p:nvSpPr>
              <p:spPr bwMode="auto">
                <a:xfrm>
                  <a:off x="3888" y="278"/>
                  <a:ext cx="10" cy="5"/>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0" y="0"/>
                      </a:cubicBezTo>
                      <a:cubicBezTo>
                        <a:pt x="1" y="0"/>
                        <a:pt x="1" y="1"/>
                        <a:pt x="1"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9" name="Freeform 190">
                  <a:extLst>
                    <a:ext uri="{FF2B5EF4-FFF2-40B4-BE49-F238E27FC236}">
                      <a16:creationId xmlns:a16="http://schemas.microsoft.com/office/drawing/2014/main" id="{608E3CA1-CB4B-4404-8564-BC7EE4125EBD}"/>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0" name="Rectangle 191">
                  <a:extLst>
                    <a:ext uri="{FF2B5EF4-FFF2-40B4-BE49-F238E27FC236}">
                      <a16:creationId xmlns:a16="http://schemas.microsoft.com/office/drawing/2014/main" id="{C1C8A623-6364-475F-B5AF-CE33309A23E1}"/>
                    </a:ext>
                  </a:extLst>
                </p:cNvPr>
                <p:cNvSpPr>
                  <a:spLocks noChangeArrowheads="1"/>
                </p:cNvSpPr>
                <p:nvPr userDrawn="1"/>
              </p:nvSpPr>
              <p:spPr bwMode="auto">
                <a:xfrm>
                  <a:off x="3868" y="25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1" name="Freeform 192">
                  <a:extLst>
                    <a:ext uri="{FF2B5EF4-FFF2-40B4-BE49-F238E27FC236}">
                      <a16:creationId xmlns:a16="http://schemas.microsoft.com/office/drawing/2014/main" id="{E1D19A47-41D1-4602-92B1-1E9E28C06CBB}"/>
                    </a:ext>
                  </a:extLst>
                </p:cNvPr>
                <p:cNvSpPr>
                  <a:spLocks/>
                </p:cNvSpPr>
                <p:nvPr userDrawn="1"/>
              </p:nvSpPr>
              <p:spPr bwMode="auto">
                <a:xfrm>
                  <a:off x="3893" y="28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1" y="1"/>
                        <a:pt x="1" y="1"/>
                      </a:cubicBezTo>
                      <a:cubicBezTo>
                        <a:pt x="1" y="1"/>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2" name="Freeform 193">
                  <a:extLst>
                    <a:ext uri="{FF2B5EF4-FFF2-40B4-BE49-F238E27FC236}">
                      <a16:creationId xmlns:a16="http://schemas.microsoft.com/office/drawing/2014/main" id="{FBBDB191-E1FE-45E2-B46B-6C000A2ECFAF}"/>
                    </a:ext>
                  </a:extLst>
                </p:cNvPr>
                <p:cNvSpPr>
                  <a:spLocks/>
                </p:cNvSpPr>
                <p:nvPr userDrawn="1"/>
              </p:nvSpPr>
              <p:spPr bwMode="auto">
                <a:xfrm>
                  <a:off x="3883" y="26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3" name="Freeform 194">
                  <a:extLst>
                    <a:ext uri="{FF2B5EF4-FFF2-40B4-BE49-F238E27FC236}">
                      <a16:creationId xmlns:a16="http://schemas.microsoft.com/office/drawing/2014/main" id="{0503E717-1A2B-4D39-8E7F-97CA98E4B507}"/>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4" name="Freeform 195">
                  <a:extLst>
                    <a:ext uri="{FF2B5EF4-FFF2-40B4-BE49-F238E27FC236}">
                      <a16:creationId xmlns:a16="http://schemas.microsoft.com/office/drawing/2014/main" id="{AD60DE46-04B5-4F09-A3B1-E7497A9BA0B1}"/>
                    </a:ext>
                  </a:extLst>
                </p:cNvPr>
                <p:cNvSpPr>
                  <a:spLocks/>
                </p:cNvSpPr>
                <p:nvPr userDrawn="1"/>
              </p:nvSpPr>
              <p:spPr bwMode="auto">
                <a:xfrm>
                  <a:off x="3898" y="288"/>
                  <a:ext cx="5"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5" name="Freeform 196">
                  <a:extLst>
                    <a:ext uri="{FF2B5EF4-FFF2-40B4-BE49-F238E27FC236}">
                      <a16:creationId xmlns:a16="http://schemas.microsoft.com/office/drawing/2014/main" id="{7F42A71F-B1F6-4DDD-AA13-08C925B2483C}"/>
                    </a:ext>
                  </a:extLst>
                </p:cNvPr>
                <p:cNvSpPr>
                  <a:spLocks/>
                </p:cNvSpPr>
                <p:nvPr userDrawn="1"/>
              </p:nvSpPr>
              <p:spPr bwMode="auto">
                <a:xfrm>
                  <a:off x="3843" y="263"/>
                  <a:ext cx="25" cy="15"/>
                </a:xfrm>
                <a:custGeom>
                  <a:avLst/>
                  <a:gdLst>
                    <a:gd name="T0" fmla="*/ 1 w 5"/>
                    <a:gd name="T1" fmla="*/ 3 h 3"/>
                    <a:gd name="T2" fmla="*/ 3 w 5"/>
                    <a:gd name="T3" fmla="*/ 3 h 3"/>
                    <a:gd name="T4" fmla="*/ 5 w 5"/>
                    <a:gd name="T5" fmla="*/ 0 h 3"/>
                    <a:gd name="T6" fmla="*/ 4 w 5"/>
                    <a:gd name="T7" fmla="*/ 0 h 3"/>
                    <a:gd name="T8" fmla="*/ 4 w 5"/>
                    <a:gd name="T9" fmla="*/ 2 h 3"/>
                    <a:gd name="T10" fmla="*/ 3 w 5"/>
                    <a:gd name="T11" fmla="*/ 1 h 3"/>
                    <a:gd name="T12" fmla="*/ 0 w 5"/>
                    <a:gd name="T13" fmla="*/ 2 h 3"/>
                    <a:gd name="T14" fmla="*/ 2 w 5"/>
                    <a:gd name="T15" fmla="*/ 2 h 3"/>
                    <a:gd name="T16" fmla="*/ 1 w 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1" y="3"/>
                      </a:moveTo>
                      <a:cubicBezTo>
                        <a:pt x="2" y="2"/>
                        <a:pt x="3" y="2"/>
                        <a:pt x="3" y="3"/>
                      </a:cubicBezTo>
                      <a:cubicBezTo>
                        <a:pt x="4" y="3"/>
                        <a:pt x="5" y="1"/>
                        <a:pt x="5" y="0"/>
                      </a:cubicBezTo>
                      <a:cubicBezTo>
                        <a:pt x="5" y="0"/>
                        <a:pt x="5" y="0"/>
                        <a:pt x="4" y="0"/>
                      </a:cubicBezTo>
                      <a:cubicBezTo>
                        <a:pt x="4" y="0"/>
                        <a:pt x="5" y="2"/>
                        <a:pt x="4" y="2"/>
                      </a:cubicBezTo>
                      <a:cubicBezTo>
                        <a:pt x="3" y="2"/>
                        <a:pt x="3" y="1"/>
                        <a:pt x="3" y="1"/>
                      </a:cubicBezTo>
                      <a:cubicBezTo>
                        <a:pt x="3" y="2"/>
                        <a:pt x="1" y="1"/>
                        <a:pt x="0" y="2"/>
                      </a:cubicBezTo>
                      <a:cubicBezTo>
                        <a:pt x="2" y="2"/>
                        <a:pt x="2" y="2"/>
                        <a:pt x="2" y="2"/>
                      </a:cubicBezTo>
                      <a:cubicBezTo>
                        <a:pt x="1"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6" name="Freeform 197">
                  <a:extLst>
                    <a:ext uri="{FF2B5EF4-FFF2-40B4-BE49-F238E27FC236}">
                      <a16:creationId xmlns:a16="http://schemas.microsoft.com/office/drawing/2014/main" id="{65B79FEA-5C66-4B72-A8F6-CD8FFC5E32C8}"/>
                    </a:ext>
                  </a:extLst>
                </p:cNvPr>
                <p:cNvSpPr>
                  <a:spLocks/>
                </p:cNvSpPr>
                <p:nvPr userDrawn="1"/>
              </p:nvSpPr>
              <p:spPr bwMode="auto">
                <a:xfrm>
                  <a:off x="3868" y="258"/>
                  <a:ext cx="10" cy="10"/>
                </a:xfrm>
                <a:custGeom>
                  <a:avLst/>
                  <a:gdLst>
                    <a:gd name="T0" fmla="*/ 2 w 2"/>
                    <a:gd name="T1" fmla="*/ 2 h 2"/>
                    <a:gd name="T2" fmla="*/ 2 w 2"/>
                    <a:gd name="T3" fmla="*/ 2 h 2"/>
                    <a:gd name="T4" fmla="*/ 2 w 2"/>
                    <a:gd name="T5" fmla="*/ 0 h 2"/>
                    <a:gd name="T6" fmla="*/ 0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2" y="2"/>
                        <a:pt x="2" y="2"/>
                        <a:pt x="2" y="2"/>
                      </a:cubicBezTo>
                      <a:cubicBezTo>
                        <a:pt x="2" y="2"/>
                        <a:pt x="2" y="1"/>
                        <a:pt x="2" y="0"/>
                      </a:cubicBezTo>
                      <a:cubicBezTo>
                        <a:pt x="1" y="0"/>
                        <a:pt x="1" y="0"/>
                        <a:pt x="0" y="1"/>
                      </a:cubicBezTo>
                      <a:cubicBezTo>
                        <a:pt x="0" y="1"/>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7" name="Freeform 198">
                  <a:extLst>
                    <a:ext uri="{FF2B5EF4-FFF2-40B4-BE49-F238E27FC236}">
                      <a16:creationId xmlns:a16="http://schemas.microsoft.com/office/drawing/2014/main" id="{9C5BDCF5-9176-4D8D-8566-1E7597E636E3}"/>
                    </a:ext>
                  </a:extLst>
                </p:cNvPr>
                <p:cNvSpPr>
                  <a:spLocks/>
                </p:cNvSpPr>
                <p:nvPr userDrawn="1"/>
              </p:nvSpPr>
              <p:spPr bwMode="auto">
                <a:xfrm>
                  <a:off x="3878" y="268"/>
                  <a:ext cx="10" cy="15"/>
                </a:xfrm>
                <a:custGeom>
                  <a:avLst/>
                  <a:gdLst>
                    <a:gd name="T0" fmla="*/ 1 w 2"/>
                    <a:gd name="T1" fmla="*/ 1 h 3"/>
                    <a:gd name="T2" fmla="*/ 0 w 2"/>
                    <a:gd name="T3" fmla="*/ 2 h 3"/>
                    <a:gd name="T4" fmla="*/ 1 w 2"/>
                    <a:gd name="T5" fmla="*/ 3 h 3"/>
                    <a:gd name="T6" fmla="*/ 1 w 2"/>
                    <a:gd name="T7" fmla="*/ 1 h 3"/>
                    <a:gd name="T8" fmla="*/ 2 w 2"/>
                    <a:gd name="T9" fmla="*/ 2 h 3"/>
                    <a:gd name="T10" fmla="*/ 2 w 2"/>
                    <a:gd name="T11" fmla="*/ 1 h 3"/>
                    <a:gd name="T12" fmla="*/ 2 w 2"/>
                    <a:gd name="T13" fmla="*/ 1 h 3"/>
                    <a:gd name="T14" fmla="*/ 2 w 2"/>
                    <a:gd name="T15" fmla="*/ 1 h 3"/>
                    <a:gd name="T16" fmla="*/ 2 w 2"/>
                    <a:gd name="T17" fmla="*/ 1 h 3"/>
                    <a:gd name="T18" fmla="*/ 2 w 2"/>
                    <a:gd name="T19" fmla="*/ 1 h 3"/>
                    <a:gd name="T20" fmla="*/ 2 w 2"/>
                    <a:gd name="T21" fmla="*/ 1 h 3"/>
                    <a:gd name="T22" fmla="*/ 1 w 2"/>
                    <a:gd name="T23" fmla="*/ 1 h 3"/>
                    <a:gd name="T24" fmla="*/ 2 w 2"/>
                    <a:gd name="T25" fmla="*/ 1 h 3"/>
                    <a:gd name="T26" fmla="*/ 2 w 2"/>
                    <a:gd name="T27" fmla="*/ 1 h 3"/>
                    <a:gd name="T28" fmla="*/ 2 w 2"/>
                    <a:gd name="T29" fmla="*/ 1 h 3"/>
                    <a:gd name="T30" fmla="*/ 0 w 2"/>
                    <a:gd name="T31" fmla="*/ 0 h 3"/>
                    <a:gd name="T32" fmla="*/ 1 w 2"/>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3">
                      <a:moveTo>
                        <a:pt x="1" y="1"/>
                      </a:moveTo>
                      <a:cubicBezTo>
                        <a:pt x="1" y="2"/>
                        <a:pt x="0" y="1"/>
                        <a:pt x="0" y="2"/>
                      </a:cubicBezTo>
                      <a:cubicBezTo>
                        <a:pt x="0" y="3"/>
                        <a:pt x="1" y="2"/>
                        <a:pt x="1" y="3"/>
                      </a:cubicBezTo>
                      <a:cubicBezTo>
                        <a:pt x="0" y="1"/>
                        <a:pt x="2" y="3"/>
                        <a:pt x="1" y="1"/>
                      </a:cubicBezTo>
                      <a:cubicBezTo>
                        <a:pt x="2" y="1"/>
                        <a:pt x="2" y="2"/>
                        <a:pt x="2" y="2"/>
                      </a:cubicBezTo>
                      <a:cubicBezTo>
                        <a:pt x="2" y="2"/>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2" y="1"/>
                      </a:cubicBezTo>
                      <a:cubicBezTo>
                        <a:pt x="2" y="1"/>
                        <a:pt x="2" y="1"/>
                        <a:pt x="2" y="1"/>
                      </a:cubicBezTo>
                      <a:cubicBezTo>
                        <a:pt x="2" y="1"/>
                        <a:pt x="2" y="1"/>
                        <a:pt x="2" y="1"/>
                      </a:cubicBezTo>
                      <a:cubicBezTo>
                        <a:pt x="0"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8" name="Freeform 199">
                  <a:extLst>
                    <a:ext uri="{FF2B5EF4-FFF2-40B4-BE49-F238E27FC236}">
                      <a16:creationId xmlns:a16="http://schemas.microsoft.com/office/drawing/2014/main" id="{114D0530-7BAB-4048-8392-993235B1C1CD}"/>
                    </a:ext>
                  </a:extLst>
                </p:cNvPr>
                <p:cNvSpPr>
                  <a:spLocks/>
                </p:cNvSpPr>
                <p:nvPr userDrawn="1"/>
              </p:nvSpPr>
              <p:spPr bwMode="auto">
                <a:xfrm>
                  <a:off x="3903" y="31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9" name="Freeform 200">
                  <a:extLst>
                    <a:ext uri="{FF2B5EF4-FFF2-40B4-BE49-F238E27FC236}">
                      <a16:creationId xmlns:a16="http://schemas.microsoft.com/office/drawing/2014/main" id="{B0757303-3ECF-4B80-9426-017A5FCEDC72}"/>
                    </a:ext>
                  </a:extLst>
                </p:cNvPr>
                <p:cNvSpPr>
                  <a:spLocks/>
                </p:cNvSpPr>
                <p:nvPr userDrawn="1"/>
              </p:nvSpPr>
              <p:spPr bwMode="auto">
                <a:xfrm>
                  <a:off x="3903" y="308"/>
                  <a:ext cx="5" cy="15"/>
                </a:xfrm>
                <a:custGeom>
                  <a:avLst/>
                  <a:gdLst>
                    <a:gd name="T0" fmla="*/ 0 w 1"/>
                    <a:gd name="T1" fmla="*/ 2 h 3"/>
                    <a:gd name="T2" fmla="*/ 0 w 1"/>
                    <a:gd name="T3" fmla="*/ 2 h 3"/>
                    <a:gd name="T4" fmla="*/ 0 w 1"/>
                    <a:gd name="T5" fmla="*/ 2 h 3"/>
                    <a:gd name="T6" fmla="*/ 1 w 1"/>
                    <a:gd name="T7" fmla="*/ 2 h 3"/>
                    <a:gd name="T8" fmla="*/ 0 w 1"/>
                    <a:gd name="T9" fmla="*/ 2 h 3"/>
                    <a:gd name="T10" fmla="*/ 1 w 1"/>
                    <a:gd name="T11" fmla="*/ 0 h 3"/>
                    <a:gd name="T12" fmla="*/ 0 w 1"/>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2"/>
                      </a:moveTo>
                      <a:cubicBezTo>
                        <a:pt x="0" y="2"/>
                        <a:pt x="0" y="2"/>
                        <a:pt x="0" y="2"/>
                      </a:cubicBezTo>
                      <a:cubicBezTo>
                        <a:pt x="0" y="3"/>
                        <a:pt x="0" y="2"/>
                        <a:pt x="0" y="2"/>
                      </a:cubicBezTo>
                      <a:cubicBezTo>
                        <a:pt x="0" y="3"/>
                        <a:pt x="1" y="3"/>
                        <a:pt x="1" y="2"/>
                      </a:cubicBezTo>
                      <a:cubicBezTo>
                        <a:pt x="0" y="2"/>
                        <a:pt x="0" y="2"/>
                        <a:pt x="0" y="2"/>
                      </a:cubicBezTo>
                      <a:cubicBezTo>
                        <a:pt x="0" y="1"/>
                        <a:pt x="0" y="0"/>
                        <a:pt x="1"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0" name="Freeform 201">
                  <a:extLst>
                    <a:ext uri="{FF2B5EF4-FFF2-40B4-BE49-F238E27FC236}">
                      <a16:creationId xmlns:a16="http://schemas.microsoft.com/office/drawing/2014/main" id="{F9F92546-40CB-4E18-A5E1-A85B189B03A2}"/>
                    </a:ext>
                  </a:extLst>
                </p:cNvPr>
                <p:cNvSpPr>
                  <a:spLocks/>
                </p:cNvSpPr>
                <p:nvPr userDrawn="1"/>
              </p:nvSpPr>
              <p:spPr bwMode="auto">
                <a:xfrm>
                  <a:off x="3888" y="293"/>
                  <a:ext cx="5" cy="5"/>
                </a:xfrm>
                <a:custGeom>
                  <a:avLst/>
                  <a:gdLst>
                    <a:gd name="T0" fmla="*/ 1 w 1"/>
                    <a:gd name="T1" fmla="*/ 1 h 1"/>
                    <a:gd name="T2" fmla="*/ 0 w 1"/>
                    <a:gd name="T3" fmla="*/ 0 h 1"/>
                    <a:gd name="T4" fmla="*/ 0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1"/>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1" name="Freeform 202">
                  <a:extLst>
                    <a:ext uri="{FF2B5EF4-FFF2-40B4-BE49-F238E27FC236}">
                      <a16:creationId xmlns:a16="http://schemas.microsoft.com/office/drawing/2014/main" id="{723717C3-3028-458C-B168-FDB20AE1DADF}"/>
                    </a:ext>
                  </a:extLst>
                </p:cNvPr>
                <p:cNvSpPr>
                  <a:spLocks/>
                </p:cNvSpPr>
                <p:nvPr userDrawn="1"/>
              </p:nvSpPr>
              <p:spPr bwMode="auto">
                <a:xfrm>
                  <a:off x="3868" y="2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2" name="Freeform 203">
                  <a:extLst>
                    <a:ext uri="{FF2B5EF4-FFF2-40B4-BE49-F238E27FC236}">
                      <a16:creationId xmlns:a16="http://schemas.microsoft.com/office/drawing/2014/main" id="{1FF6BDF1-A864-404D-AB8F-26F096897E0B}"/>
                    </a:ext>
                  </a:extLst>
                </p:cNvPr>
                <p:cNvSpPr>
                  <a:spLocks/>
                </p:cNvSpPr>
                <p:nvPr userDrawn="1"/>
              </p:nvSpPr>
              <p:spPr bwMode="auto">
                <a:xfrm>
                  <a:off x="3858" y="24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3" name="Freeform 204">
                  <a:extLst>
                    <a:ext uri="{FF2B5EF4-FFF2-40B4-BE49-F238E27FC236}">
                      <a16:creationId xmlns:a16="http://schemas.microsoft.com/office/drawing/2014/main" id="{3D31818C-CE7C-4840-85E6-6C0DDE89BC1F}"/>
                    </a:ext>
                  </a:extLst>
                </p:cNvPr>
                <p:cNvSpPr>
                  <a:spLocks/>
                </p:cNvSpPr>
                <p:nvPr userDrawn="1"/>
              </p:nvSpPr>
              <p:spPr bwMode="auto">
                <a:xfrm>
                  <a:off x="3694"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111" name="Group 406">
                <a:extLst>
                  <a:ext uri="{FF2B5EF4-FFF2-40B4-BE49-F238E27FC236}">
                    <a16:creationId xmlns:a16="http://schemas.microsoft.com/office/drawing/2014/main" id="{901DA0F4-B077-43AE-BCC9-80A55A28DFC5}"/>
                  </a:ext>
                </a:extLst>
              </p:cNvPr>
              <p:cNvGrpSpPr>
                <a:grpSpLocks/>
              </p:cNvGrpSpPr>
              <p:nvPr userDrawn="1"/>
            </p:nvGrpSpPr>
            <p:grpSpPr bwMode="auto">
              <a:xfrm>
                <a:off x="5715000" y="314325"/>
                <a:ext cx="1792287" cy="1204913"/>
                <a:chOff x="3600" y="198"/>
                <a:chExt cx="1129" cy="759"/>
              </a:xfrm>
              <a:grpFill/>
            </p:grpSpPr>
            <p:sp>
              <p:nvSpPr>
                <p:cNvPr id="4524" name="Freeform 206">
                  <a:extLst>
                    <a:ext uri="{FF2B5EF4-FFF2-40B4-BE49-F238E27FC236}">
                      <a16:creationId xmlns:a16="http://schemas.microsoft.com/office/drawing/2014/main" id="{48B0DA35-8F05-4E76-9E6A-4A68330A69CC}"/>
                    </a:ext>
                  </a:extLst>
                </p:cNvPr>
                <p:cNvSpPr>
                  <a:spLocks/>
                </p:cNvSpPr>
                <p:nvPr userDrawn="1"/>
              </p:nvSpPr>
              <p:spPr bwMode="auto">
                <a:xfrm>
                  <a:off x="3684" y="57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5" name="Freeform 207">
                  <a:extLst>
                    <a:ext uri="{FF2B5EF4-FFF2-40B4-BE49-F238E27FC236}">
                      <a16:creationId xmlns:a16="http://schemas.microsoft.com/office/drawing/2014/main" id="{55BB469D-904E-48BF-97B9-B125B645F555}"/>
                    </a:ext>
                  </a:extLst>
                </p:cNvPr>
                <p:cNvSpPr>
                  <a:spLocks/>
                </p:cNvSpPr>
                <p:nvPr userDrawn="1"/>
              </p:nvSpPr>
              <p:spPr bwMode="auto">
                <a:xfrm>
                  <a:off x="3620" y="303"/>
                  <a:ext cx="10" cy="5"/>
                </a:xfrm>
                <a:custGeom>
                  <a:avLst/>
                  <a:gdLst>
                    <a:gd name="T0" fmla="*/ 2 w 2"/>
                    <a:gd name="T1" fmla="*/ 0 h 1"/>
                    <a:gd name="T2" fmla="*/ 1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1"/>
                        <a:pt x="1" y="1"/>
                      </a:cubicBezTo>
                      <a:cubicBezTo>
                        <a:pt x="2" y="1"/>
                        <a:pt x="2" y="1"/>
                        <a:pt x="2"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6" name="Freeform 208">
                  <a:extLst>
                    <a:ext uri="{FF2B5EF4-FFF2-40B4-BE49-F238E27FC236}">
                      <a16:creationId xmlns:a16="http://schemas.microsoft.com/office/drawing/2014/main" id="{52E5DEDF-E159-4BBE-A9CE-8F0E558F80ED}"/>
                    </a:ext>
                  </a:extLst>
                </p:cNvPr>
                <p:cNvSpPr>
                  <a:spLocks/>
                </p:cNvSpPr>
                <p:nvPr userDrawn="1"/>
              </p:nvSpPr>
              <p:spPr bwMode="auto">
                <a:xfrm>
                  <a:off x="3625" y="4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7" name="Freeform 209">
                  <a:extLst>
                    <a:ext uri="{FF2B5EF4-FFF2-40B4-BE49-F238E27FC236}">
                      <a16:creationId xmlns:a16="http://schemas.microsoft.com/office/drawing/2014/main" id="{FF35595F-48FA-4985-925B-7033CDDA09F8}"/>
                    </a:ext>
                  </a:extLst>
                </p:cNvPr>
                <p:cNvSpPr>
                  <a:spLocks/>
                </p:cNvSpPr>
                <p:nvPr userDrawn="1"/>
              </p:nvSpPr>
              <p:spPr bwMode="auto">
                <a:xfrm>
                  <a:off x="3639" y="46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8" name="Freeform 210">
                  <a:extLst>
                    <a:ext uri="{FF2B5EF4-FFF2-40B4-BE49-F238E27FC236}">
                      <a16:creationId xmlns:a16="http://schemas.microsoft.com/office/drawing/2014/main" id="{F2094586-D6DA-4E28-93DC-17BD6AD14EE2}"/>
                    </a:ext>
                  </a:extLst>
                </p:cNvPr>
                <p:cNvSpPr>
                  <a:spLocks/>
                </p:cNvSpPr>
                <p:nvPr userDrawn="1"/>
              </p:nvSpPr>
              <p:spPr bwMode="auto">
                <a:xfrm>
                  <a:off x="3754" y="62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9" name="Freeform 211">
                  <a:extLst>
                    <a:ext uri="{FF2B5EF4-FFF2-40B4-BE49-F238E27FC236}">
                      <a16:creationId xmlns:a16="http://schemas.microsoft.com/office/drawing/2014/main" id="{74A03F41-A414-41B3-A89D-988AEF41B19D}"/>
                    </a:ext>
                  </a:extLst>
                </p:cNvPr>
                <p:cNvSpPr>
                  <a:spLocks/>
                </p:cNvSpPr>
                <p:nvPr userDrawn="1"/>
              </p:nvSpPr>
              <p:spPr bwMode="auto">
                <a:xfrm>
                  <a:off x="3749" y="223"/>
                  <a:ext cx="10" cy="5"/>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0" y="0"/>
                        <a:pt x="0" y="0"/>
                      </a:cubicBezTo>
                      <a:cubicBezTo>
                        <a:pt x="1" y="0"/>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0" name="Freeform 212">
                  <a:extLst>
                    <a:ext uri="{FF2B5EF4-FFF2-40B4-BE49-F238E27FC236}">
                      <a16:creationId xmlns:a16="http://schemas.microsoft.com/office/drawing/2014/main" id="{FE3E208F-8868-4705-ADDB-314E71F80F04}"/>
                    </a:ext>
                  </a:extLst>
                </p:cNvPr>
                <p:cNvSpPr>
                  <a:spLocks/>
                </p:cNvSpPr>
                <p:nvPr userDrawn="1"/>
              </p:nvSpPr>
              <p:spPr bwMode="auto">
                <a:xfrm>
                  <a:off x="3659" y="60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1" name="Freeform 213">
                  <a:extLst>
                    <a:ext uri="{FF2B5EF4-FFF2-40B4-BE49-F238E27FC236}">
                      <a16:creationId xmlns:a16="http://schemas.microsoft.com/office/drawing/2014/main" id="{947A64C3-CC95-4F37-AE2F-44A24E27E0E0}"/>
                    </a:ext>
                  </a:extLst>
                </p:cNvPr>
                <p:cNvSpPr>
                  <a:spLocks/>
                </p:cNvSpPr>
                <p:nvPr userDrawn="1"/>
              </p:nvSpPr>
              <p:spPr bwMode="auto">
                <a:xfrm>
                  <a:off x="3739" y="218"/>
                  <a:ext cx="10" cy="5"/>
                </a:xfrm>
                <a:custGeom>
                  <a:avLst/>
                  <a:gdLst>
                    <a:gd name="T0" fmla="*/ 0 w 2"/>
                    <a:gd name="T1" fmla="*/ 1 h 1"/>
                    <a:gd name="T2" fmla="*/ 1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1" y="1"/>
                      </a:cubicBezTo>
                      <a:cubicBezTo>
                        <a:pt x="1" y="1"/>
                        <a:pt x="1" y="1"/>
                        <a:pt x="2"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2" name="Freeform 214">
                  <a:extLst>
                    <a:ext uri="{FF2B5EF4-FFF2-40B4-BE49-F238E27FC236}">
                      <a16:creationId xmlns:a16="http://schemas.microsoft.com/office/drawing/2014/main" id="{3B69C1CE-7043-406E-AE21-D6354CDB5882}"/>
                    </a:ext>
                  </a:extLst>
                </p:cNvPr>
                <p:cNvSpPr>
                  <a:spLocks/>
                </p:cNvSpPr>
                <p:nvPr userDrawn="1"/>
              </p:nvSpPr>
              <p:spPr bwMode="auto">
                <a:xfrm>
                  <a:off x="3933" y="5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3" name="Freeform 215">
                  <a:extLst>
                    <a:ext uri="{FF2B5EF4-FFF2-40B4-BE49-F238E27FC236}">
                      <a16:creationId xmlns:a16="http://schemas.microsoft.com/office/drawing/2014/main" id="{0FAA3136-61E3-4F3D-AB5F-EC2F0E5BC819}"/>
                    </a:ext>
                  </a:extLst>
                </p:cNvPr>
                <p:cNvSpPr>
                  <a:spLocks/>
                </p:cNvSpPr>
                <p:nvPr userDrawn="1"/>
              </p:nvSpPr>
              <p:spPr bwMode="auto">
                <a:xfrm>
                  <a:off x="3968" y="43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4" name="Freeform 216">
                  <a:extLst>
                    <a:ext uri="{FF2B5EF4-FFF2-40B4-BE49-F238E27FC236}">
                      <a16:creationId xmlns:a16="http://schemas.microsoft.com/office/drawing/2014/main" id="{031A80AE-D7F5-4F7B-8F95-660D34598017}"/>
                    </a:ext>
                  </a:extLst>
                </p:cNvPr>
                <p:cNvSpPr>
                  <a:spLocks/>
                </p:cNvSpPr>
                <p:nvPr userDrawn="1"/>
              </p:nvSpPr>
              <p:spPr bwMode="auto">
                <a:xfrm>
                  <a:off x="3824" y="2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5" name="Freeform 217">
                  <a:extLst>
                    <a:ext uri="{FF2B5EF4-FFF2-40B4-BE49-F238E27FC236}">
                      <a16:creationId xmlns:a16="http://schemas.microsoft.com/office/drawing/2014/main" id="{8587E075-B4CA-4A6B-863E-C50DC203E839}"/>
                    </a:ext>
                  </a:extLst>
                </p:cNvPr>
                <p:cNvSpPr>
                  <a:spLocks/>
                </p:cNvSpPr>
                <p:nvPr userDrawn="1"/>
              </p:nvSpPr>
              <p:spPr bwMode="auto">
                <a:xfrm>
                  <a:off x="3829" y="24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6" name="Freeform 218">
                  <a:extLst>
                    <a:ext uri="{FF2B5EF4-FFF2-40B4-BE49-F238E27FC236}">
                      <a16:creationId xmlns:a16="http://schemas.microsoft.com/office/drawing/2014/main" id="{160699BE-2A34-442C-93BA-1DD5A24CA080}"/>
                    </a:ext>
                  </a:extLst>
                </p:cNvPr>
                <p:cNvSpPr>
                  <a:spLocks/>
                </p:cNvSpPr>
                <p:nvPr userDrawn="1"/>
              </p:nvSpPr>
              <p:spPr bwMode="auto">
                <a:xfrm>
                  <a:off x="3724" y="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7" name="Freeform 219">
                  <a:extLst>
                    <a:ext uri="{FF2B5EF4-FFF2-40B4-BE49-F238E27FC236}">
                      <a16:creationId xmlns:a16="http://schemas.microsoft.com/office/drawing/2014/main" id="{9AA2C973-2389-427A-9156-A2FD6288E492}"/>
                    </a:ext>
                  </a:extLst>
                </p:cNvPr>
                <p:cNvSpPr>
                  <a:spLocks/>
                </p:cNvSpPr>
                <p:nvPr userDrawn="1"/>
              </p:nvSpPr>
              <p:spPr bwMode="auto">
                <a:xfrm>
                  <a:off x="3824" y="23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8" name="Freeform 220">
                  <a:extLst>
                    <a:ext uri="{FF2B5EF4-FFF2-40B4-BE49-F238E27FC236}">
                      <a16:creationId xmlns:a16="http://schemas.microsoft.com/office/drawing/2014/main" id="{D7B43173-874A-43B4-8428-7CB9126BC5F8}"/>
                    </a:ext>
                  </a:extLst>
                </p:cNvPr>
                <p:cNvSpPr>
                  <a:spLocks/>
                </p:cNvSpPr>
                <p:nvPr userDrawn="1"/>
              </p:nvSpPr>
              <p:spPr bwMode="auto">
                <a:xfrm>
                  <a:off x="3829" y="2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9" name="Freeform 221">
                  <a:extLst>
                    <a:ext uri="{FF2B5EF4-FFF2-40B4-BE49-F238E27FC236}">
                      <a16:creationId xmlns:a16="http://schemas.microsoft.com/office/drawing/2014/main" id="{DE68ADDB-122F-41E7-9216-823BA111886A}"/>
                    </a:ext>
                  </a:extLst>
                </p:cNvPr>
                <p:cNvSpPr>
                  <a:spLocks/>
                </p:cNvSpPr>
                <p:nvPr userDrawn="1"/>
              </p:nvSpPr>
              <p:spPr bwMode="auto">
                <a:xfrm>
                  <a:off x="3819" y="228"/>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0" name="Freeform 222">
                  <a:extLst>
                    <a:ext uri="{FF2B5EF4-FFF2-40B4-BE49-F238E27FC236}">
                      <a16:creationId xmlns:a16="http://schemas.microsoft.com/office/drawing/2014/main" id="{B63A5921-122B-40C3-8320-882FCF067922}"/>
                    </a:ext>
                  </a:extLst>
                </p:cNvPr>
                <p:cNvSpPr>
                  <a:spLocks/>
                </p:cNvSpPr>
                <p:nvPr userDrawn="1"/>
              </p:nvSpPr>
              <p:spPr bwMode="auto">
                <a:xfrm>
                  <a:off x="3868" y="64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1" name="Rectangle 223">
                  <a:extLst>
                    <a:ext uri="{FF2B5EF4-FFF2-40B4-BE49-F238E27FC236}">
                      <a16:creationId xmlns:a16="http://schemas.microsoft.com/office/drawing/2014/main" id="{35C56AE2-628F-4788-8B98-0441DC4E79BE}"/>
                    </a:ext>
                  </a:extLst>
                </p:cNvPr>
                <p:cNvSpPr>
                  <a:spLocks noChangeArrowheads="1"/>
                </p:cNvSpPr>
                <p:nvPr userDrawn="1"/>
              </p:nvSpPr>
              <p:spPr bwMode="auto">
                <a:xfrm>
                  <a:off x="3649"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2" name="Freeform 224">
                  <a:extLst>
                    <a:ext uri="{FF2B5EF4-FFF2-40B4-BE49-F238E27FC236}">
                      <a16:creationId xmlns:a16="http://schemas.microsoft.com/office/drawing/2014/main" id="{92FA2337-AFD0-4214-907C-FD593EF95F90}"/>
                    </a:ext>
                  </a:extLst>
                </p:cNvPr>
                <p:cNvSpPr>
                  <a:spLocks/>
                </p:cNvSpPr>
                <p:nvPr userDrawn="1"/>
              </p:nvSpPr>
              <p:spPr bwMode="auto">
                <a:xfrm>
                  <a:off x="3634" y="368"/>
                  <a:ext cx="15" cy="5"/>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3"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3" name="Freeform 225">
                  <a:extLst>
                    <a:ext uri="{FF2B5EF4-FFF2-40B4-BE49-F238E27FC236}">
                      <a16:creationId xmlns:a16="http://schemas.microsoft.com/office/drawing/2014/main" id="{397A4BD2-5815-4A2C-940F-FFFBFA5B9600}"/>
                    </a:ext>
                  </a:extLst>
                </p:cNvPr>
                <p:cNvSpPr>
                  <a:spLocks noEditPoints="1"/>
                </p:cNvSpPr>
                <p:nvPr userDrawn="1"/>
              </p:nvSpPr>
              <p:spPr bwMode="auto">
                <a:xfrm>
                  <a:off x="3600" y="218"/>
                  <a:ext cx="373" cy="480"/>
                </a:xfrm>
                <a:custGeom>
                  <a:avLst/>
                  <a:gdLst>
                    <a:gd name="T0" fmla="*/ 21 w 75"/>
                    <a:gd name="T1" fmla="*/ 75 h 96"/>
                    <a:gd name="T2" fmla="*/ 17 w 75"/>
                    <a:gd name="T3" fmla="*/ 71 h 96"/>
                    <a:gd name="T4" fmla="*/ 17 w 75"/>
                    <a:gd name="T5" fmla="*/ 68 h 96"/>
                    <a:gd name="T6" fmla="*/ 14 w 75"/>
                    <a:gd name="T7" fmla="*/ 64 h 96"/>
                    <a:gd name="T8" fmla="*/ 11 w 75"/>
                    <a:gd name="T9" fmla="*/ 58 h 96"/>
                    <a:gd name="T10" fmla="*/ 5 w 75"/>
                    <a:gd name="T11" fmla="*/ 50 h 96"/>
                    <a:gd name="T12" fmla="*/ 6 w 75"/>
                    <a:gd name="T13" fmla="*/ 50 h 96"/>
                    <a:gd name="T14" fmla="*/ 8 w 75"/>
                    <a:gd name="T15" fmla="*/ 49 h 96"/>
                    <a:gd name="T16" fmla="*/ 7 w 75"/>
                    <a:gd name="T17" fmla="*/ 43 h 96"/>
                    <a:gd name="T18" fmla="*/ 8 w 75"/>
                    <a:gd name="T19" fmla="*/ 37 h 96"/>
                    <a:gd name="T20" fmla="*/ 10 w 75"/>
                    <a:gd name="T21" fmla="*/ 30 h 96"/>
                    <a:gd name="T22" fmla="*/ 10 w 75"/>
                    <a:gd name="T23" fmla="*/ 25 h 96"/>
                    <a:gd name="T24" fmla="*/ 14 w 75"/>
                    <a:gd name="T25" fmla="*/ 20 h 96"/>
                    <a:gd name="T26" fmla="*/ 16 w 75"/>
                    <a:gd name="T27" fmla="*/ 19 h 96"/>
                    <a:gd name="T28" fmla="*/ 16 w 75"/>
                    <a:gd name="T29" fmla="*/ 14 h 96"/>
                    <a:gd name="T30" fmla="*/ 17 w 75"/>
                    <a:gd name="T31" fmla="*/ 9 h 96"/>
                    <a:gd name="T32" fmla="*/ 24 w 75"/>
                    <a:gd name="T33" fmla="*/ 10 h 96"/>
                    <a:gd name="T34" fmla="*/ 31 w 75"/>
                    <a:gd name="T35" fmla="*/ 8 h 96"/>
                    <a:gd name="T36" fmla="*/ 39 w 75"/>
                    <a:gd name="T37" fmla="*/ 6 h 96"/>
                    <a:gd name="T38" fmla="*/ 43 w 75"/>
                    <a:gd name="T39" fmla="*/ 7 h 96"/>
                    <a:gd name="T40" fmla="*/ 48 w 75"/>
                    <a:gd name="T41" fmla="*/ 7 h 96"/>
                    <a:gd name="T42" fmla="*/ 46 w 75"/>
                    <a:gd name="T43" fmla="*/ 3 h 96"/>
                    <a:gd name="T44" fmla="*/ 43 w 75"/>
                    <a:gd name="T45" fmla="*/ 3 h 96"/>
                    <a:gd name="T46" fmla="*/ 35 w 75"/>
                    <a:gd name="T47" fmla="*/ 1 h 96"/>
                    <a:gd name="T48" fmla="*/ 16 w 75"/>
                    <a:gd name="T49" fmla="*/ 4 h 96"/>
                    <a:gd name="T50" fmla="*/ 9 w 75"/>
                    <a:gd name="T51" fmla="*/ 13 h 96"/>
                    <a:gd name="T52" fmla="*/ 7 w 75"/>
                    <a:gd name="T53" fmla="*/ 17 h 96"/>
                    <a:gd name="T54" fmla="*/ 5 w 75"/>
                    <a:gd name="T55" fmla="*/ 21 h 96"/>
                    <a:gd name="T56" fmla="*/ 3 w 75"/>
                    <a:gd name="T57" fmla="*/ 27 h 96"/>
                    <a:gd name="T58" fmla="*/ 0 w 75"/>
                    <a:gd name="T59" fmla="*/ 44 h 96"/>
                    <a:gd name="T60" fmla="*/ 3 w 75"/>
                    <a:gd name="T61" fmla="*/ 51 h 96"/>
                    <a:gd name="T62" fmla="*/ 5 w 75"/>
                    <a:gd name="T63" fmla="*/ 59 h 96"/>
                    <a:gd name="T64" fmla="*/ 6 w 75"/>
                    <a:gd name="T65" fmla="*/ 69 h 96"/>
                    <a:gd name="T66" fmla="*/ 12 w 75"/>
                    <a:gd name="T67" fmla="*/ 77 h 96"/>
                    <a:gd name="T68" fmla="*/ 19 w 75"/>
                    <a:gd name="T69" fmla="*/ 85 h 96"/>
                    <a:gd name="T70" fmla="*/ 30 w 75"/>
                    <a:gd name="T71" fmla="*/ 93 h 96"/>
                    <a:gd name="T72" fmla="*/ 40 w 75"/>
                    <a:gd name="T73" fmla="*/ 93 h 96"/>
                    <a:gd name="T74" fmla="*/ 57 w 75"/>
                    <a:gd name="T75" fmla="*/ 91 h 96"/>
                    <a:gd name="T76" fmla="*/ 61 w 75"/>
                    <a:gd name="T77" fmla="*/ 90 h 96"/>
                    <a:gd name="T78" fmla="*/ 68 w 75"/>
                    <a:gd name="T79" fmla="*/ 78 h 96"/>
                    <a:gd name="T80" fmla="*/ 74 w 75"/>
                    <a:gd name="T81" fmla="*/ 65 h 96"/>
                    <a:gd name="T82" fmla="*/ 75 w 75"/>
                    <a:gd name="T83" fmla="*/ 45 h 96"/>
                    <a:gd name="T84" fmla="*/ 68 w 75"/>
                    <a:gd name="T85" fmla="*/ 43 h 96"/>
                    <a:gd name="T86" fmla="*/ 69 w 75"/>
                    <a:gd name="T87" fmla="*/ 56 h 96"/>
                    <a:gd name="T88" fmla="*/ 68 w 75"/>
                    <a:gd name="T89" fmla="*/ 62 h 96"/>
                    <a:gd name="T90" fmla="*/ 66 w 75"/>
                    <a:gd name="T91" fmla="*/ 72 h 96"/>
                    <a:gd name="T92" fmla="*/ 63 w 75"/>
                    <a:gd name="T93" fmla="*/ 79 h 96"/>
                    <a:gd name="T94" fmla="*/ 60 w 75"/>
                    <a:gd name="T95" fmla="*/ 84 h 96"/>
                    <a:gd name="T96" fmla="*/ 53 w 75"/>
                    <a:gd name="T97" fmla="*/ 88 h 96"/>
                    <a:gd name="T98" fmla="*/ 51 w 75"/>
                    <a:gd name="T99" fmla="*/ 86 h 96"/>
                    <a:gd name="T100" fmla="*/ 46 w 75"/>
                    <a:gd name="T101" fmla="*/ 87 h 96"/>
                    <a:gd name="T102" fmla="*/ 42 w 75"/>
                    <a:gd name="T103" fmla="*/ 88 h 96"/>
                    <a:gd name="T104" fmla="*/ 38 w 75"/>
                    <a:gd name="T105" fmla="*/ 87 h 96"/>
                    <a:gd name="T106" fmla="*/ 34 w 75"/>
                    <a:gd name="T107" fmla="*/ 86 h 96"/>
                    <a:gd name="T108" fmla="*/ 27 w 75"/>
                    <a:gd name="T109" fmla="*/ 81 h 96"/>
                    <a:gd name="T110" fmla="*/ 15 w 75"/>
                    <a:gd name="T111" fmla="*/ 68 h 96"/>
                    <a:gd name="T112" fmla="*/ 40 w 75"/>
                    <a:gd name="T113" fmla="*/ 2 h 96"/>
                    <a:gd name="T114" fmla="*/ 41 w 75"/>
                    <a:gd name="T115"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96">
                      <a:moveTo>
                        <a:pt x="24" y="78"/>
                      </a:moveTo>
                      <a:cubicBezTo>
                        <a:pt x="24" y="77"/>
                        <a:pt x="24" y="77"/>
                        <a:pt x="24" y="77"/>
                      </a:cubicBezTo>
                      <a:cubicBezTo>
                        <a:pt x="25" y="77"/>
                        <a:pt x="25" y="78"/>
                        <a:pt x="26" y="76"/>
                      </a:cubicBezTo>
                      <a:cubicBezTo>
                        <a:pt x="24" y="78"/>
                        <a:pt x="23" y="74"/>
                        <a:pt x="21" y="76"/>
                      </a:cubicBezTo>
                      <a:cubicBezTo>
                        <a:pt x="21" y="75"/>
                        <a:pt x="21" y="75"/>
                        <a:pt x="21" y="75"/>
                      </a:cubicBezTo>
                      <a:cubicBezTo>
                        <a:pt x="21" y="75"/>
                        <a:pt x="21" y="75"/>
                        <a:pt x="21" y="75"/>
                      </a:cubicBezTo>
                      <a:cubicBezTo>
                        <a:pt x="22" y="74"/>
                        <a:pt x="20" y="76"/>
                        <a:pt x="19" y="74"/>
                      </a:cubicBezTo>
                      <a:cubicBezTo>
                        <a:pt x="19" y="74"/>
                        <a:pt x="19" y="73"/>
                        <a:pt x="19" y="73"/>
                      </a:cubicBezTo>
                      <a:cubicBezTo>
                        <a:pt x="18" y="73"/>
                        <a:pt x="18" y="73"/>
                        <a:pt x="18" y="73"/>
                      </a:cubicBezTo>
                      <a:cubicBezTo>
                        <a:pt x="18" y="72"/>
                        <a:pt x="18" y="72"/>
                        <a:pt x="18" y="73"/>
                      </a:cubicBezTo>
                      <a:cubicBezTo>
                        <a:pt x="17" y="71"/>
                        <a:pt x="17" y="71"/>
                        <a:pt x="17" y="71"/>
                      </a:cubicBezTo>
                      <a:cubicBezTo>
                        <a:pt x="17" y="71"/>
                        <a:pt x="17" y="71"/>
                        <a:pt x="17" y="71"/>
                      </a:cubicBezTo>
                      <a:cubicBezTo>
                        <a:pt x="17" y="71"/>
                        <a:pt x="16" y="71"/>
                        <a:pt x="16" y="71"/>
                      </a:cubicBezTo>
                      <a:cubicBezTo>
                        <a:pt x="16" y="70"/>
                        <a:pt x="16" y="71"/>
                        <a:pt x="16" y="71"/>
                      </a:cubicBezTo>
                      <a:cubicBezTo>
                        <a:pt x="15" y="70"/>
                        <a:pt x="15" y="70"/>
                        <a:pt x="15" y="70"/>
                      </a:cubicBezTo>
                      <a:cubicBezTo>
                        <a:pt x="15" y="69"/>
                        <a:pt x="16" y="70"/>
                        <a:pt x="17" y="70"/>
                      </a:cubicBezTo>
                      <a:cubicBezTo>
                        <a:pt x="18" y="68"/>
                        <a:pt x="16" y="70"/>
                        <a:pt x="16" y="68"/>
                      </a:cubicBezTo>
                      <a:cubicBezTo>
                        <a:pt x="17" y="68"/>
                        <a:pt x="17" y="68"/>
                        <a:pt x="17" y="68"/>
                      </a:cubicBezTo>
                      <a:cubicBezTo>
                        <a:pt x="18" y="67"/>
                        <a:pt x="17" y="67"/>
                        <a:pt x="17" y="65"/>
                      </a:cubicBezTo>
                      <a:cubicBezTo>
                        <a:pt x="17" y="66"/>
                        <a:pt x="16" y="68"/>
                        <a:pt x="15" y="68"/>
                      </a:cubicBezTo>
                      <a:cubicBezTo>
                        <a:pt x="15" y="67"/>
                        <a:pt x="15" y="67"/>
                        <a:pt x="14" y="66"/>
                      </a:cubicBezTo>
                      <a:cubicBezTo>
                        <a:pt x="15" y="66"/>
                        <a:pt x="15" y="66"/>
                        <a:pt x="14" y="65"/>
                      </a:cubicBezTo>
                      <a:cubicBezTo>
                        <a:pt x="15" y="65"/>
                        <a:pt x="15" y="65"/>
                        <a:pt x="15" y="65"/>
                      </a:cubicBezTo>
                      <a:cubicBezTo>
                        <a:pt x="15" y="64"/>
                        <a:pt x="14" y="64"/>
                        <a:pt x="14" y="64"/>
                      </a:cubicBezTo>
                      <a:cubicBezTo>
                        <a:pt x="13" y="63"/>
                        <a:pt x="14" y="63"/>
                        <a:pt x="15" y="62"/>
                      </a:cubicBezTo>
                      <a:cubicBezTo>
                        <a:pt x="14" y="61"/>
                        <a:pt x="14" y="64"/>
                        <a:pt x="13" y="62"/>
                      </a:cubicBezTo>
                      <a:cubicBezTo>
                        <a:pt x="13" y="61"/>
                        <a:pt x="12" y="61"/>
                        <a:pt x="11" y="59"/>
                      </a:cubicBezTo>
                      <a:cubicBezTo>
                        <a:pt x="11" y="58"/>
                        <a:pt x="12" y="59"/>
                        <a:pt x="12" y="59"/>
                      </a:cubicBezTo>
                      <a:cubicBezTo>
                        <a:pt x="11" y="59"/>
                        <a:pt x="11" y="59"/>
                        <a:pt x="11" y="59"/>
                      </a:cubicBezTo>
                      <a:cubicBezTo>
                        <a:pt x="11" y="58"/>
                        <a:pt x="11" y="58"/>
                        <a:pt x="11" y="58"/>
                      </a:cubicBezTo>
                      <a:cubicBezTo>
                        <a:pt x="11" y="58"/>
                        <a:pt x="10" y="59"/>
                        <a:pt x="10" y="58"/>
                      </a:cubicBezTo>
                      <a:cubicBezTo>
                        <a:pt x="8" y="58"/>
                        <a:pt x="11" y="55"/>
                        <a:pt x="9" y="55"/>
                      </a:cubicBezTo>
                      <a:cubicBezTo>
                        <a:pt x="9" y="54"/>
                        <a:pt x="10" y="55"/>
                        <a:pt x="10" y="54"/>
                      </a:cubicBezTo>
                      <a:cubicBezTo>
                        <a:pt x="9" y="53"/>
                        <a:pt x="9" y="53"/>
                        <a:pt x="8" y="52"/>
                      </a:cubicBezTo>
                      <a:cubicBezTo>
                        <a:pt x="8" y="51"/>
                        <a:pt x="8" y="51"/>
                        <a:pt x="8" y="51"/>
                      </a:cubicBezTo>
                      <a:cubicBezTo>
                        <a:pt x="8" y="52"/>
                        <a:pt x="6" y="51"/>
                        <a:pt x="5" y="50"/>
                      </a:cubicBezTo>
                      <a:cubicBezTo>
                        <a:pt x="5" y="50"/>
                        <a:pt x="5" y="51"/>
                        <a:pt x="4" y="51"/>
                      </a:cubicBezTo>
                      <a:cubicBezTo>
                        <a:pt x="4" y="49"/>
                        <a:pt x="4" y="49"/>
                        <a:pt x="4" y="49"/>
                      </a:cubicBezTo>
                      <a:cubicBezTo>
                        <a:pt x="4" y="49"/>
                        <a:pt x="4" y="49"/>
                        <a:pt x="5" y="49"/>
                      </a:cubicBezTo>
                      <a:cubicBezTo>
                        <a:pt x="5" y="49"/>
                        <a:pt x="4" y="49"/>
                        <a:pt x="4" y="49"/>
                      </a:cubicBezTo>
                      <a:cubicBezTo>
                        <a:pt x="5" y="49"/>
                        <a:pt x="5" y="49"/>
                        <a:pt x="6" y="49"/>
                      </a:cubicBezTo>
                      <a:cubicBezTo>
                        <a:pt x="6" y="49"/>
                        <a:pt x="6" y="50"/>
                        <a:pt x="6" y="50"/>
                      </a:cubicBezTo>
                      <a:cubicBezTo>
                        <a:pt x="6" y="50"/>
                        <a:pt x="7" y="50"/>
                        <a:pt x="8" y="50"/>
                      </a:cubicBezTo>
                      <a:cubicBezTo>
                        <a:pt x="8" y="50"/>
                        <a:pt x="8" y="50"/>
                        <a:pt x="7" y="50"/>
                      </a:cubicBezTo>
                      <a:cubicBezTo>
                        <a:pt x="8" y="50"/>
                        <a:pt x="8" y="50"/>
                        <a:pt x="8" y="50"/>
                      </a:cubicBezTo>
                      <a:cubicBezTo>
                        <a:pt x="8" y="50"/>
                        <a:pt x="8" y="50"/>
                        <a:pt x="7" y="49"/>
                      </a:cubicBezTo>
                      <a:cubicBezTo>
                        <a:pt x="9" y="49"/>
                        <a:pt x="9" y="49"/>
                        <a:pt x="9" y="49"/>
                      </a:cubicBezTo>
                      <a:cubicBezTo>
                        <a:pt x="8" y="49"/>
                        <a:pt x="8" y="49"/>
                        <a:pt x="8" y="49"/>
                      </a:cubicBezTo>
                      <a:cubicBezTo>
                        <a:pt x="8" y="49"/>
                        <a:pt x="9" y="47"/>
                        <a:pt x="9" y="47"/>
                      </a:cubicBezTo>
                      <a:cubicBezTo>
                        <a:pt x="7" y="45"/>
                        <a:pt x="5" y="44"/>
                        <a:pt x="5" y="42"/>
                      </a:cubicBezTo>
                      <a:cubicBezTo>
                        <a:pt x="6" y="43"/>
                        <a:pt x="6" y="42"/>
                        <a:pt x="7" y="42"/>
                      </a:cubicBezTo>
                      <a:cubicBezTo>
                        <a:pt x="6" y="43"/>
                        <a:pt x="8" y="44"/>
                        <a:pt x="8" y="45"/>
                      </a:cubicBezTo>
                      <a:cubicBezTo>
                        <a:pt x="8" y="44"/>
                        <a:pt x="8" y="44"/>
                        <a:pt x="9" y="45"/>
                      </a:cubicBezTo>
                      <a:cubicBezTo>
                        <a:pt x="9" y="45"/>
                        <a:pt x="7" y="43"/>
                        <a:pt x="7" y="43"/>
                      </a:cubicBezTo>
                      <a:cubicBezTo>
                        <a:pt x="8" y="43"/>
                        <a:pt x="8" y="42"/>
                        <a:pt x="9" y="42"/>
                      </a:cubicBezTo>
                      <a:cubicBezTo>
                        <a:pt x="7" y="42"/>
                        <a:pt x="7" y="40"/>
                        <a:pt x="7" y="39"/>
                      </a:cubicBezTo>
                      <a:cubicBezTo>
                        <a:pt x="7" y="39"/>
                        <a:pt x="8" y="39"/>
                        <a:pt x="8" y="40"/>
                      </a:cubicBezTo>
                      <a:cubicBezTo>
                        <a:pt x="9" y="39"/>
                        <a:pt x="6" y="39"/>
                        <a:pt x="7" y="38"/>
                      </a:cubicBezTo>
                      <a:cubicBezTo>
                        <a:pt x="7" y="38"/>
                        <a:pt x="7" y="38"/>
                        <a:pt x="7" y="38"/>
                      </a:cubicBezTo>
                      <a:cubicBezTo>
                        <a:pt x="7" y="38"/>
                        <a:pt x="7" y="36"/>
                        <a:pt x="8" y="37"/>
                      </a:cubicBezTo>
                      <a:cubicBezTo>
                        <a:pt x="8" y="37"/>
                        <a:pt x="8" y="37"/>
                        <a:pt x="8" y="37"/>
                      </a:cubicBezTo>
                      <a:cubicBezTo>
                        <a:pt x="8" y="35"/>
                        <a:pt x="9" y="32"/>
                        <a:pt x="7" y="31"/>
                      </a:cubicBezTo>
                      <a:cubicBezTo>
                        <a:pt x="7" y="31"/>
                        <a:pt x="9" y="32"/>
                        <a:pt x="9" y="32"/>
                      </a:cubicBezTo>
                      <a:cubicBezTo>
                        <a:pt x="9" y="32"/>
                        <a:pt x="8" y="31"/>
                        <a:pt x="7" y="30"/>
                      </a:cubicBezTo>
                      <a:cubicBezTo>
                        <a:pt x="6" y="29"/>
                        <a:pt x="5" y="28"/>
                        <a:pt x="5" y="28"/>
                      </a:cubicBezTo>
                      <a:cubicBezTo>
                        <a:pt x="6" y="28"/>
                        <a:pt x="9" y="28"/>
                        <a:pt x="10" y="30"/>
                      </a:cubicBezTo>
                      <a:cubicBezTo>
                        <a:pt x="10" y="30"/>
                        <a:pt x="10" y="29"/>
                        <a:pt x="10" y="28"/>
                      </a:cubicBezTo>
                      <a:cubicBezTo>
                        <a:pt x="10" y="29"/>
                        <a:pt x="8" y="28"/>
                        <a:pt x="8" y="28"/>
                      </a:cubicBezTo>
                      <a:cubicBezTo>
                        <a:pt x="10" y="27"/>
                        <a:pt x="9" y="28"/>
                        <a:pt x="11" y="27"/>
                      </a:cubicBezTo>
                      <a:cubicBezTo>
                        <a:pt x="10" y="27"/>
                        <a:pt x="9" y="26"/>
                        <a:pt x="9" y="25"/>
                      </a:cubicBezTo>
                      <a:cubicBezTo>
                        <a:pt x="9" y="26"/>
                        <a:pt x="11" y="26"/>
                        <a:pt x="11" y="26"/>
                      </a:cubicBezTo>
                      <a:cubicBezTo>
                        <a:pt x="11" y="26"/>
                        <a:pt x="11" y="26"/>
                        <a:pt x="10" y="25"/>
                      </a:cubicBezTo>
                      <a:cubicBezTo>
                        <a:pt x="10" y="25"/>
                        <a:pt x="10" y="24"/>
                        <a:pt x="10" y="24"/>
                      </a:cubicBezTo>
                      <a:cubicBezTo>
                        <a:pt x="10" y="25"/>
                        <a:pt x="11" y="25"/>
                        <a:pt x="12" y="25"/>
                      </a:cubicBezTo>
                      <a:cubicBezTo>
                        <a:pt x="11" y="25"/>
                        <a:pt x="12" y="24"/>
                        <a:pt x="12" y="23"/>
                      </a:cubicBezTo>
                      <a:cubicBezTo>
                        <a:pt x="12" y="23"/>
                        <a:pt x="12" y="24"/>
                        <a:pt x="12" y="24"/>
                      </a:cubicBezTo>
                      <a:cubicBezTo>
                        <a:pt x="13" y="22"/>
                        <a:pt x="10" y="21"/>
                        <a:pt x="11" y="19"/>
                      </a:cubicBezTo>
                      <a:cubicBezTo>
                        <a:pt x="11" y="19"/>
                        <a:pt x="13" y="21"/>
                        <a:pt x="14" y="20"/>
                      </a:cubicBezTo>
                      <a:cubicBezTo>
                        <a:pt x="13" y="19"/>
                        <a:pt x="10" y="16"/>
                        <a:pt x="11" y="14"/>
                      </a:cubicBezTo>
                      <a:cubicBezTo>
                        <a:pt x="12" y="14"/>
                        <a:pt x="12" y="14"/>
                        <a:pt x="12" y="14"/>
                      </a:cubicBezTo>
                      <a:cubicBezTo>
                        <a:pt x="12" y="12"/>
                        <a:pt x="12" y="12"/>
                        <a:pt x="12" y="12"/>
                      </a:cubicBezTo>
                      <a:cubicBezTo>
                        <a:pt x="12" y="13"/>
                        <a:pt x="13" y="15"/>
                        <a:pt x="13" y="16"/>
                      </a:cubicBezTo>
                      <a:cubicBezTo>
                        <a:pt x="14" y="18"/>
                        <a:pt x="14" y="19"/>
                        <a:pt x="14" y="20"/>
                      </a:cubicBezTo>
                      <a:cubicBezTo>
                        <a:pt x="15" y="19"/>
                        <a:pt x="15" y="20"/>
                        <a:pt x="16" y="19"/>
                      </a:cubicBezTo>
                      <a:cubicBezTo>
                        <a:pt x="16" y="19"/>
                        <a:pt x="16" y="20"/>
                        <a:pt x="16" y="20"/>
                      </a:cubicBezTo>
                      <a:cubicBezTo>
                        <a:pt x="16" y="20"/>
                        <a:pt x="17" y="19"/>
                        <a:pt x="17" y="19"/>
                      </a:cubicBezTo>
                      <a:cubicBezTo>
                        <a:pt x="16" y="18"/>
                        <a:pt x="17" y="17"/>
                        <a:pt x="17" y="16"/>
                      </a:cubicBezTo>
                      <a:cubicBezTo>
                        <a:pt x="17" y="16"/>
                        <a:pt x="16" y="17"/>
                        <a:pt x="16" y="17"/>
                      </a:cubicBezTo>
                      <a:cubicBezTo>
                        <a:pt x="16" y="18"/>
                        <a:pt x="16" y="19"/>
                        <a:pt x="16" y="19"/>
                      </a:cubicBezTo>
                      <a:cubicBezTo>
                        <a:pt x="15" y="18"/>
                        <a:pt x="14" y="16"/>
                        <a:pt x="16" y="14"/>
                      </a:cubicBezTo>
                      <a:cubicBezTo>
                        <a:pt x="16" y="14"/>
                        <a:pt x="17" y="16"/>
                        <a:pt x="17" y="16"/>
                      </a:cubicBezTo>
                      <a:cubicBezTo>
                        <a:pt x="17" y="16"/>
                        <a:pt x="18" y="15"/>
                        <a:pt x="18" y="15"/>
                      </a:cubicBezTo>
                      <a:cubicBezTo>
                        <a:pt x="18" y="16"/>
                        <a:pt x="18" y="16"/>
                        <a:pt x="18" y="16"/>
                      </a:cubicBezTo>
                      <a:cubicBezTo>
                        <a:pt x="19" y="16"/>
                        <a:pt x="18" y="14"/>
                        <a:pt x="20" y="14"/>
                      </a:cubicBezTo>
                      <a:cubicBezTo>
                        <a:pt x="20" y="14"/>
                        <a:pt x="21" y="15"/>
                        <a:pt x="21" y="14"/>
                      </a:cubicBezTo>
                      <a:cubicBezTo>
                        <a:pt x="20" y="13"/>
                        <a:pt x="17" y="10"/>
                        <a:pt x="17" y="9"/>
                      </a:cubicBezTo>
                      <a:cubicBezTo>
                        <a:pt x="17" y="8"/>
                        <a:pt x="19" y="8"/>
                        <a:pt x="20" y="9"/>
                      </a:cubicBezTo>
                      <a:cubicBezTo>
                        <a:pt x="21" y="9"/>
                        <a:pt x="21" y="11"/>
                        <a:pt x="22" y="12"/>
                      </a:cubicBezTo>
                      <a:cubicBezTo>
                        <a:pt x="21" y="12"/>
                        <a:pt x="21" y="11"/>
                        <a:pt x="21" y="11"/>
                      </a:cubicBezTo>
                      <a:cubicBezTo>
                        <a:pt x="22" y="11"/>
                        <a:pt x="22" y="12"/>
                        <a:pt x="23" y="11"/>
                      </a:cubicBezTo>
                      <a:cubicBezTo>
                        <a:pt x="22" y="10"/>
                        <a:pt x="24" y="11"/>
                        <a:pt x="22" y="10"/>
                      </a:cubicBezTo>
                      <a:cubicBezTo>
                        <a:pt x="23" y="10"/>
                        <a:pt x="23" y="10"/>
                        <a:pt x="24" y="10"/>
                      </a:cubicBezTo>
                      <a:cubicBezTo>
                        <a:pt x="23" y="9"/>
                        <a:pt x="24" y="7"/>
                        <a:pt x="25" y="6"/>
                      </a:cubicBezTo>
                      <a:cubicBezTo>
                        <a:pt x="25" y="6"/>
                        <a:pt x="25" y="7"/>
                        <a:pt x="25" y="7"/>
                      </a:cubicBezTo>
                      <a:cubicBezTo>
                        <a:pt x="27" y="6"/>
                        <a:pt x="28" y="7"/>
                        <a:pt x="30" y="6"/>
                      </a:cubicBezTo>
                      <a:cubicBezTo>
                        <a:pt x="30" y="7"/>
                        <a:pt x="31" y="7"/>
                        <a:pt x="30" y="8"/>
                      </a:cubicBezTo>
                      <a:cubicBezTo>
                        <a:pt x="31" y="7"/>
                        <a:pt x="31" y="7"/>
                        <a:pt x="31" y="7"/>
                      </a:cubicBezTo>
                      <a:cubicBezTo>
                        <a:pt x="32" y="8"/>
                        <a:pt x="30" y="7"/>
                        <a:pt x="31" y="8"/>
                      </a:cubicBezTo>
                      <a:cubicBezTo>
                        <a:pt x="31" y="8"/>
                        <a:pt x="32" y="7"/>
                        <a:pt x="33" y="7"/>
                      </a:cubicBezTo>
                      <a:cubicBezTo>
                        <a:pt x="33" y="6"/>
                        <a:pt x="31" y="7"/>
                        <a:pt x="31" y="7"/>
                      </a:cubicBezTo>
                      <a:cubicBezTo>
                        <a:pt x="30" y="6"/>
                        <a:pt x="32" y="4"/>
                        <a:pt x="34" y="3"/>
                      </a:cubicBezTo>
                      <a:cubicBezTo>
                        <a:pt x="35" y="3"/>
                        <a:pt x="34" y="4"/>
                        <a:pt x="35" y="4"/>
                      </a:cubicBezTo>
                      <a:cubicBezTo>
                        <a:pt x="37" y="4"/>
                        <a:pt x="37" y="1"/>
                        <a:pt x="40" y="3"/>
                      </a:cubicBezTo>
                      <a:cubicBezTo>
                        <a:pt x="40" y="4"/>
                        <a:pt x="39" y="5"/>
                        <a:pt x="39" y="6"/>
                      </a:cubicBezTo>
                      <a:cubicBezTo>
                        <a:pt x="38" y="6"/>
                        <a:pt x="38" y="5"/>
                        <a:pt x="37" y="5"/>
                      </a:cubicBezTo>
                      <a:cubicBezTo>
                        <a:pt x="38" y="5"/>
                        <a:pt x="38" y="5"/>
                        <a:pt x="38" y="5"/>
                      </a:cubicBezTo>
                      <a:cubicBezTo>
                        <a:pt x="37" y="6"/>
                        <a:pt x="37" y="6"/>
                        <a:pt x="36" y="5"/>
                      </a:cubicBezTo>
                      <a:cubicBezTo>
                        <a:pt x="37" y="6"/>
                        <a:pt x="41" y="6"/>
                        <a:pt x="42" y="8"/>
                      </a:cubicBezTo>
                      <a:cubicBezTo>
                        <a:pt x="43" y="8"/>
                        <a:pt x="44" y="8"/>
                        <a:pt x="43" y="7"/>
                      </a:cubicBezTo>
                      <a:cubicBezTo>
                        <a:pt x="43" y="7"/>
                        <a:pt x="43" y="7"/>
                        <a:pt x="43" y="7"/>
                      </a:cubicBezTo>
                      <a:cubicBezTo>
                        <a:pt x="42" y="6"/>
                        <a:pt x="44" y="6"/>
                        <a:pt x="44" y="6"/>
                      </a:cubicBezTo>
                      <a:cubicBezTo>
                        <a:pt x="45" y="6"/>
                        <a:pt x="46" y="5"/>
                        <a:pt x="47" y="6"/>
                      </a:cubicBezTo>
                      <a:cubicBezTo>
                        <a:pt x="47" y="7"/>
                        <a:pt x="47" y="7"/>
                        <a:pt x="47" y="7"/>
                      </a:cubicBezTo>
                      <a:cubicBezTo>
                        <a:pt x="47" y="7"/>
                        <a:pt x="46" y="6"/>
                        <a:pt x="46" y="6"/>
                      </a:cubicBezTo>
                      <a:cubicBezTo>
                        <a:pt x="47" y="6"/>
                        <a:pt x="47" y="9"/>
                        <a:pt x="48" y="8"/>
                      </a:cubicBezTo>
                      <a:cubicBezTo>
                        <a:pt x="48" y="7"/>
                        <a:pt x="48" y="7"/>
                        <a:pt x="48" y="7"/>
                      </a:cubicBezTo>
                      <a:cubicBezTo>
                        <a:pt x="49" y="6"/>
                        <a:pt x="50" y="6"/>
                        <a:pt x="51" y="7"/>
                      </a:cubicBezTo>
                      <a:cubicBezTo>
                        <a:pt x="51" y="6"/>
                        <a:pt x="51" y="7"/>
                        <a:pt x="51" y="5"/>
                      </a:cubicBezTo>
                      <a:cubicBezTo>
                        <a:pt x="51" y="7"/>
                        <a:pt x="48" y="4"/>
                        <a:pt x="48" y="6"/>
                      </a:cubicBezTo>
                      <a:cubicBezTo>
                        <a:pt x="48" y="4"/>
                        <a:pt x="47" y="5"/>
                        <a:pt x="47" y="3"/>
                      </a:cubicBezTo>
                      <a:cubicBezTo>
                        <a:pt x="47" y="3"/>
                        <a:pt x="47" y="4"/>
                        <a:pt x="46" y="3"/>
                      </a:cubicBezTo>
                      <a:cubicBezTo>
                        <a:pt x="46" y="3"/>
                        <a:pt x="46" y="3"/>
                        <a:pt x="46" y="3"/>
                      </a:cubicBezTo>
                      <a:cubicBezTo>
                        <a:pt x="46" y="3"/>
                        <a:pt x="46" y="3"/>
                        <a:pt x="46" y="3"/>
                      </a:cubicBezTo>
                      <a:cubicBezTo>
                        <a:pt x="46" y="3"/>
                        <a:pt x="46" y="3"/>
                        <a:pt x="46" y="3"/>
                      </a:cubicBezTo>
                      <a:cubicBezTo>
                        <a:pt x="46" y="3"/>
                        <a:pt x="46" y="3"/>
                        <a:pt x="46" y="3"/>
                      </a:cubicBezTo>
                      <a:cubicBezTo>
                        <a:pt x="46" y="4"/>
                        <a:pt x="46" y="4"/>
                        <a:pt x="46" y="4"/>
                      </a:cubicBezTo>
                      <a:cubicBezTo>
                        <a:pt x="45" y="5"/>
                        <a:pt x="44" y="4"/>
                        <a:pt x="43" y="4"/>
                      </a:cubicBezTo>
                      <a:cubicBezTo>
                        <a:pt x="42" y="4"/>
                        <a:pt x="43" y="4"/>
                        <a:pt x="43" y="3"/>
                      </a:cubicBezTo>
                      <a:cubicBezTo>
                        <a:pt x="42" y="4"/>
                        <a:pt x="42" y="4"/>
                        <a:pt x="42" y="4"/>
                      </a:cubicBezTo>
                      <a:cubicBezTo>
                        <a:pt x="42" y="3"/>
                        <a:pt x="41" y="2"/>
                        <a:pt x="42" y="2"/>
                      </a:cubicBezTo>
                      <a:cubicBezTo>
                        <a:pt x="41" y="2"/>
                        <a:pt x="41" y="2"/>
                        <a:pt x="41" y="2"/>
                      </a:cubicBezTo>
                      <a:cubicBezTo>
                        <a:pt x="41" y="1"/>
                        <a:pt x="39" y="1"/>
                        <a:pt x="39" y="1"/>
                      </a:cubicBezTo>
                      <a:cubicBezTo>
                        <a:pt x="38" y="0"/>
                        <a:pt x="37" y="1"/>
                        <a:pt x="38" y="1"/>
                      </a:cubicBezTo>
                      <a:cubicBezTo>
                        <a:pt x="38" y="1"/>
                        <a:pt x="35" y="1"/>
                        <a:pt x="35" y="1"/>
                      </a:cubicBezTo>
                      <a:cubicBezTo>
                        <a:pt x="35" y="1"/>
                        <a:pt x="35" y="1"/>
                        <a:pt x="35" y="1"/>
                      </a:cubicBezTo>
                      <a:cubicBezTo>
                        <a:pt x="33" y="1"/>
                        <a:pt x="31" y="2"/>
                        <a:pt x="29" y="1"/>
                      </a:cubicBezTo>
                      <a:cubicBezTo>
                        <a:pt x="28" y="1"/>
                        <a:pt x="27" y="2"/>
                        <a:pt x="26" y="2"/>
                      </a:cubicBezTo>
                      <a:cubicBezTo>
                        <a:pt x="26" y="1"/>
                        <a:pt x="26" y="1"/>
                        <a:pt x="26" y="1"/>
                      </a:cubicBezTo>
                      <a:cubicBezTo>
                        <a:pt x="25" y="2"/>
                        <a:pt x="23" y="1"/>
                        <a:pt x="22" y="2"/>
                      </a:cubicBezTo>
                      <a:cubicBezTo>
                        <a:pt x="21" y="1"/>
                        <a:pt x="18" y="4"/>
                        <a:pt x="16" y="4"/>
                      </a:cubicBezTo>
                      <a:cubicBezTo>
                        <a:pt x="17" y="5"/>
                        <a:pt x="17" y="5"/>
                        <a:pt x="17" y="5"/>
                      </a:cubicBezTo>
                      <a:cubicBezTo>
                        <a:pt x="16" y="6"/>
                        <a:pt x="15" y="7"/>
                        <a:pt x="14" y="8"/>
                      </a:cubicBezTo>
                      <a:cubicBezTo>
                        <a:pt x="15" y="8"/>
                        <a:pt x="15" y="8"/>
                        <a:pt x="15" y="8"/>
                      </a:cubicBezTo>
                      <a:cubicBezTo>
                        <a:pt x="15" y="10"/>
                        <a:pt x="12" y="10"/>
                        <a:pt x="11" y="11"/>
                      </a:cubicBezTo>
                      <a:cubicBezTo>
                        <a:pt x="11" y="11"/>
                        <a:pt x="11" y="11"/>
                        <a:pt x="12" y="11"/>
                      </a:cubicBezTo>
                      <a:cubicBezTo>
                        <a:pt x="10" y="11"/>
                        <a:pt x="10" y="12"/>
                        <a:pt x="9" y="13"/>
                      </a:cubicBezTo>
                      <a:cubicBezTo>
                        <a:pt x="9" y="14"/>
                        <a:pt x="9" y="15"/>
                        <a:pt x="8" y="16"/>
                      </a:cubicBezTo>
                      <a:cubicBezTo>
                        <a:pt x="8" y="16"/>
                        <a:pt x="7" y="17"/>
                        <a:pt x="7" y="17"/>
                      </a:cubicBezTo>
                      <a:cubicBezTo>
                        <a:pt x="7" y="17"/>
                        <a:pt x="7" y="17"/>
                        <a:pt x="7" y="17"/>
                      </a:cubicBezTo>
                      <a:cubicBezTo>
                        <a:pt x="7" y="17"/>
                        <a:pt x="7" y="17"/>
                        <a:pt x="7" y="17"/>
                      </a:cubicBezTo>
                      <a:cubicBezTo>
                        <a:pt x="7" y="17"/>
                        <a:pt x="6" y="17"/>
                        <a:pt x="6" y="17"/>
                      </a:cubicBezTo>
                      <a:cubicBezTo>
                        <a:pt x="7" y="17"/>
                        <a:pt x="7" y="17"/>
                        <a:pt x="7" y="17"/>
                      </a:cubicBezTo>
                      <a:cubicBezTo>
                        <a:pt x="7" y="17"/>
                        <a:pt x="7" y="18"/>
                        <a:pt x="6" y="18"/>
                      </a:cubicBezTo>
                      <a:cubicBezTo>
                        <a:pt x="6" y="18"/>
                        <a:pt x="6" y="18"/>
                        <a:pt x="6" y="18"/>
                      </a:cubicBezTo>
                      <a:cubicBezTo>
                        <a:pt x="6" y="18"/>
                        <a:pt x="6" y="18"/>
                        <a:pt x="6" y="18"/>
                      </a:cubicBezTo>
                      <a:cubicBezTo>
                        <a:pt x="5" y="19"/>
                        <a:pt x="6" y="19"/>
                        <a:pt x="6" y="19"/>
                      </a:cubicBezTo>
                      <a:cubicBezTo>
                        <a:pt x="6" y="19"/>
                        <a:pt x="6" y="19"/>
                        <a:pt x="7" y="20"/>
                      </a:cubicBezTo>
                      <a:cubicBezTo>
                        <a:pt x="5" y="19"/>
                        <a:pt x="6" y="21"/>
                        <a:pt x="5" y="21"/>
                      </a:cubicBezTo>
                      <a:cubicBezTo>
                        <a:pt x="5" y="22"/>
                        <a:pt x="4" y="24"/>
                        <a:pt x="6" y="25"/>
                      </a:cubicBezTo>
                      <a:cubicBezTo>
                        <a:pt x="5" y="25"/>
                        <a:pt x="5" y="25"/>
                        <a:pt x="5" y="24"/>
                      </a:cubicBezTo>
                      <a:cubicBezTo>
                        <a:pt x="5" y="25"/>
                        <a:pt x="5" y="25"/>
                        <a:pt x="5" y="26"/>
                      </a:cubicBezTo>
                      <a:cubicBezTo>
                        <a:pt x="4" y="26"/>
                        <a:pt x="4" y="26"/>
                        <a:pt x="4" y="26"/>
                      </a:cubicBezTo>
                      <a:cubicBezTo>
                        <a:pt x="5" y="28"/>
                        <a:pt x="5" y="28"/>
                        <a:pt x="5" y="28"/>
                      </a:cubicBezTo>
                      <a:cubicBezTo>
                        <a:pt x="4" y="28"/>
                        <a:pt x="3" y="28"/>
                        <a:pt x="3" y="27"/>
                      </a:cubicBezTo>
                      <a:cubicBezTo>
                        <a:pt x="4" y="30"/>
                        <a:pt x="3" y="29"/>
                        <a:pt x="4" y="31"/>
                      </a:cubicBezTo>
                      <a:cubicBezTo>
                        <a:pt x="3" y="31"/>
                        <a:pt x="3" y="31"/>
                        <a:pt x="3" y="31"/>
                      </a:cubicBezTo>
                      <a:cubicBezTo>
                        <a:pt x="3" y="31"/>
                        <a:pt x="4" y="32"/>
                        <a:pt x="3" y="33"/>
                      </a:cubicBezTo>
                      <a:cubicBezTo>
                        <a:pt x="1" y="34"/>
                        <a:pt x="2" y="39"/>
                        <a:pt x="1" y="42"/>
                      </a:cubicBezTo>
                      <a:cubicBezTo>
                        <a:pt x="3" y="41"/>
                        <a:pt x="0" y="43"/>
                        <a:pt x="1" y="44"/>
                      </a:cubicBezTo>
                      <a:cubicBezTo>
                        <a:pt x="1" y="44"/>
                        <a:pt x="1" y="44"/>
                        <a:pt x="0" y="44"/>
                      </a:cubicBezTo>
                      <a:cubicBezTo>
                        <a:pt x="1" y="45"/>
                        <a:pt x="0" y="46"/>
                        <a:pt x="1" y="47"/>
                      </a:cubicBezTo>
                      <a:cubicBezTo>
                        <a:pt x="1" y="48"/>
                        <a:pt x="0" y="47"/>
                        <a:pt x="0" y="47"/>
                      </a:cubicBezTo>
                      <a:cubicBezTo>
                        <a:pt x="0" y="47"/>
                        <a:pt x="0" y="48"/>
                        <a:pt x="0" y="48"/>
                      </a:cubicBezTo>
                      <a:cubicBezTo>
                        <a:pt x="0" y="48"/>
                        <a:pt x="0" y="48"/>
                        <a:pt x="0" y="47"/>
                      </a:cubicBezTo>
                      <a:cubicBezTo>
                        <a:pt x="0" y="49"/>
                        <a:pt x="1" y="49"/>
                        <a:pt x="3" y="49"/>
                      </a:cubicBezTo>
                      <a:cubicBezTo>
                        <a:pt x="2" y="50"/>
                        <a:pt x="2" y="50"/>
                        <a:pt x="3" y="51"/>
                      </a:cubicBezTo>
                      <a:cubicBezTo>
                        <a:pt x="3" y="51"/>
                        <a:pt x="3" y="52"/>
                        <a:pt x="2" y="51"/>
                      </a:cubicBezTo>
                      <a:cubicBezTo>
                        <a:pt x="2" y="51"/>
                        <a:pt x="2" y="55"/>
                        <a:pt x="3" y="54"/>
                      </a:cubicBezTo>
                      <a:cubicBezTo>
                        <a:pt x="3" y="55"/>
                        <a:pt x="3" y="55"/>
                        <a:pt x="4" y="55"/>
                      </a:cubicBezTo>
                      <a:cubicBezTo>
                        <a:pt x="4" y="57"/>
                        <a:pt x="4" y="57"/>
                        <a:pt x="4" y="58"/>
                      </a:cubicBezTo>
                      <a:cubicBezTo>
                        <a:pt x="4" y="58"/>
                        <a:pt x="4" y="58"/>
                        <a:pt x="4" y="58"/>
                      </a:cubicBezTo>
                      <a:cubicBezTo>
                        <a:pt x="6" y="58"/>
                        <a:pt x="5" y="58"/>
                        <a:pt x="5" y="59"/>
                      </a:cubicBezTo>
                      <a:cubicBezTo>
                        <a:pt x="5" y="59"/>
                        <a:pt x="5" y="59"/>
                        <a:pt x="5" y="59"/>
                      </a:cubicBezTo>
                      <a:cubicBezTo>
                        <a:pt x="5" y="62"/>
                        <a:pt x="6" y="60"/>
                        <a:pt x="6" y="63"/>
                      </a:cubicBezTo>
                      <a:cubicBezTo>
                        <a:pt x="6" y="62"/>
                        <a:pt x="6" y="62"/>
                        <a:pt x="6" y="62"/>
                      </a:cubicBezTo>
                      <a:cubicBezTo>
                        <a:pt x="8" y="62"/>
                        <a:pt x="6" y="65"/>
                        <a:pt x="7" y="66"/>
                      </a:cubicBezTo>
                      <a:cubicBezTo>
                        <a:pt x="8" y="65"/>
                        <a:pt x="8" y="65"/>
                        <a:pt x="8" y="65"/>
                      </a:cubicBezTo>
                      <a:cubicBezTo>
                        <a:pt x="8" y="66"/>
                        <a:pt x="6" y="68"/>
                        <a:pt x="6" y="69"/>
                      </a:cubicBezTo>
                      <a:cubicBezTo>
                        <a:pt x="6" y="69"/>
                        <a:pt x="6" y="69"/>
                        <a:pt x="6" y="69"/>
                      </a:cubicBezTo>
                      <a:cubicBezTo>
                        <a:pt x="6" y="71"/>
                        <a:pt x="7" y="68"/>
                        <a:pt x="8" y="70"/>
                      </a:cubicBezTo>
                      <a:cubicBezTo>
                        <a:pt x="7" y="70"/>
                        <a:pt x="6" y="70"/>
                        <a:pt x="6" y="71"/>
                      </a:cubicBezTo>
                      <a:cubicBezTo>
                        <a:pt x="6" y="72"/>
                        <a:pt x="10" y="73"/>
                        <a:pt x="9" y="74"/>
                      </a:cubicBezTo>
                      <a:cubicBezTo>
                        <a:pt x="10" y="74"/>
                        <a:pt x="10" y="73"/>
                        <a:pt x="11" y="74"/>
                      </a:cubicBezTo>
                      <a:cubicBezTo>
                        <a:pt x="11" y="74"/>
                        <a:pt x="11" y="77"/>
                        <a:pt x="12" y="77"/>
                      </a:cubicBezTo>
                      <a:cubicBezTo>
                        <a:pt x="12" y="77"/>
                        <a:pt x="12" y="77"/>
                        <a:pt x="12" y="77"/>
                      </a:cubicBezTo>
                      <a:cubicBezTo>
                        <a:pt x="13" y="78"/>
                        <a:pt x="14" y="79"/>
                        <a:pt x="15" y="79"/>
                      </a:cubicBezTo>
                      <a:cubicBezTo>
                        <a:pt x="14" y="80"/>
                        <a:pt x="15" y="81"/>
                        <a:pt x="16" y="82"/>
                      </a:cubicBezTo>
                      <a:cubicBezTo>
                        <a:pt x="18" y="82"/>
                        <a:pt x="19" y="83"/>
                        <a:pt x="18" y="84"/>
                      </a:cubicBezTo>
                      <a:cubicBezTo>
                        <a:pt x="18" y="84"/>
                        <a:pt x="19" y="85"/>
                        <a:pt x="20" y="85"/>
                      </a:cubicBezTo>
                      <a:cubicBezTo>
                        <a:pt x="19" y="85"/>
                        <a:pt x="19" y="85"/>
                        <a:pt x="19" y="85"/>
                      </a:cubicBezTo>
                      <a:cubicBezTo>
                        <a:pt x="20" y="87"/>
                        <a:pt x="21" y="86"/>
                        <a:pt x="22" y="86"/>
                      </a:cubicBezTo>
                      <a:cubicBezTo>
                        <a:pt x="22" y="87"/>
                        <a:pt x="22" y="87"/>
                        <a:pt x="22" y="87"/>
                      </a:cubicBezTo>
                      <a:cubicBezTo>
                        <a:pt x="23" y="89"/>
                        <a:pt x="24" y="89"/>
                        <a:pt x="26" y="89"/>
                      </a:cubicBezTo>
                      <a:cubicBezTo>
                        <a:pt x="26" y="90"/>
                        <a:pt x="26" y="90"/>
                        <a:pt x="26" y="90"/>
                      </a:cubicBezTo>
                      <a:cubicBezTo>
                        <a:pt x="26" y="89"/>
                        <a:pt x="28" y="93"/>
                        <a:pt x="31" y="93"/>
                      </a:cubicBezTo>
                      <a:cubicBezTo>
                        <a:pt x="31" y="93"/>
                        <a:pt x="31" y="93"/>
                        <a:pt x="30" y="93"/>
                      </a:cubicBezTo>
                      <a:cubicBezTo>
                        <a:pt x="32" y="93"/>
                        <a:pt x="33" y="94"/>
                        <a:pt x="34" y="95"/>
                      </a:cubicBezTo>
                      <a:cubicBezTo>
                        <a:pt x="36" y="96"/>
                        <a:pt x="37" y="96"/>
                        <a:pt x="38" y="94"/>
                      </a:cubicBezTo>
                      <a:cubicBezTo>
                        <a:pt x="39" y="94"/>
                        <a:pt x="39" y="94"/>
                        <a:pt x="39" y="94"/>
                      </a:cubicBezTo>
                      <a:cubicBezTo>
                        <a:pt x="37" y="93"/>
                        <a:pt x="40" y="92"/>
                        <a:pt x="39" y="92"/>
                      </a:cubicBezTo>
                      <a:cubicBezTo>
                        <a:pt x="40" y="92"/>
                        <a:pt x="41" y="93"/>
                        <a:pt x="40" y="93"/>
                      </a:cubicBezTo>
                      <a:cubicBezTo>
                        <a:pt x="40" y="93"/>
                        <a:pt x="40" y="93"/>
                        <a:pt x="40" y="93"/>
                      </a:cubicBezTo>
                      <a:cubicBezTo>
                        <a:pt x="39" y="95"/>
                        <a:pt x="43" y="94"/>
                        <a:pt x="43" y="95"/>
                      </a:cubicBezTo>
                      <a:cubicBezTo>
                        <a:pt x="47" y="95"/>
                        <a:pt x="52" y="95"/>
                        <a:pt x="56" y="93"/>
                      </a:cubicBezTo>
                      <a:cubicBezTo>
                        <a:pt x="55" y="92"/>
                        <a:pt x="55" y="92"/>
                        <a:pt x="55" y="92"/>
                      </a:cubicBezTo>
                      <a:cubicBezTo>
                        <a:pt x="56" y="91"/>
                        <a:pt x="56" y="91"/>
                        <a:pt x="56" y="91"/>
                      </a:cubicBezTo>
                      <a:cubicBezTo>
                        <a:pt x="57" y="92"/>
                        <a:pt x="57" y="92"/>
                        <a:pt x="56" y="93"/>
                      </a:cubicBezTo>
                      <a:cubicBezTo>
                        <a:pt x="57" y="93"/>
                        <a:pt x="57" y="91"/>
                        <a:pt x="57" y="91"/>
                      </a:cubicBezTo>
                      <a:cubicBezTo>
                        <a:pt x="59" y="90"/>
                        <a:pt x="57" y="93"/>
                        <a:pt x="58" y="92"/>
                      </a:cubicBezTo>
                      <a:cubicBezTo>
                        <a:pt x="58" y="92"/>
                        <a:pt x="59" y="92"/>
                        <a:pt x="59" y="92"/>
                      </a:cubicBezTo>
                      <a:cubicBezTo>
                        <a:pt x="58" y="92"/>
                        <a:pt x="58" y="92"/>
                        <a:pt x="58" y="92"/>
                      </a:cubicBezTo>
                      <a:cubicBezTo>
                        <a:pt x="59" y="91"/>
                        <a:pt x="58" y="90"/>
                        <a:pt x="60" y="90"/>
                      </a:cubicBezTo>
                      <a:cubicBezTo>
                        <a:pt x="60" y="90"/>
                        <a:pt x="60" y="90"/>
                        <a:pt x="61" y="90"/>
                      </a:cubicBezTo>
                      <a:cubicBezTo>
                        <a:pt x="61" y="90"/>
                        <a:pt x="61" y="90"/>
                        <a:pt x="61" y="90"/>
                      </a:cubicBezTo>
                      <a:cubicBezTo>
                        <a:pt x="61" y="90"/>
                        <a:pt x="63" y="89"/>
                        <a:pt x="63" y="89"/>
                      </a:cubicBezTo>
                      <a:cubicBezTo>
                        <a:pt x="61" y="88"/>
                        <a:pt x="61" y="88"/>
                        <a:pt x="61" y="88"/>
                      </a:cubicBezTo>
                      <a:cubicBezTo>
                        <a:pt x="62" y="87"/>
                        <a:pt x="63" y="87"/>
                        <a:pt x="61" y="87"/>
                      </a:cubicBezTo>
                      <a:cubicBezTo>
                        <a:pt x="64" y="88"/>
                        <a:pt x="66" y="83"/>
                        <a:pt x="67" y="82"/>
                      </a:cubicBezTo>
                      <a:cubicBezTo>
                        <a:pt x="67" y="81"/>
                        <a:pt x="68" y="80"/>
                        <a:pt x="69" y="79"/>
                      </a:cubicBezTo>
                      <a:cubicBezTo>
                        <a:pt x="68" y="79"/>
                        <a:pt x="67" y="79"/>
                        <a:pt x="68" y="78"/>
                      </a:cubicBezTo>
                      <a:cubicBezTo>
                        <a:pt x="70" y="79"/>
                        <a:pt x="70" y="76"/>
                        <a:pt x="72" y="76"/>
                      </a:cubicBezTo>
                      <a:cubicBezTo>
                        <a:pt x="70" y="76"/>
                        <a:pt x="73" y="73"/>
                        <a:pt x="71" y="74"/>
                      </a:cubicBezTo>
                      <a:cubicBezTo>
                        <a:pt x="71" y="73"/>
                        <a:pt x="72" y="74"/>
                        <a:pt x="72" y="73"/>
                      </a:cubicBezTo>
                      <a:cubicBezTo>
                        <a:pt x="72" y="72"/>
                        <a:pt x="73" y="71"/>
                        <a:pt x="74" y="70"/>
                      </a:cubicBezTo>
                      <a:cubicBezTo>
                        <a:pt x="74" y="68"/>
                        <a:pt x="75" y="67"/>
                        <a:pt x="75" y="66"/>
                      </a:cubicBezTo>
                      <a:cubicBezTo>
                        <a:pt x="75" y="66"/>
                        <a:pt x="74" y="66"/>
                        <a:pt x="74" y="65"/>
                      </a:cubicBezTo>
                      <a:cubicBezTo>
                        <a:pt x="75" y="64"/>
                        <a:pt x="75" y="64"/>
                        <a:pt x="75" y="64"/>
                      </a:cubicBezTo>
                      <a:cubicBezTo>
                        <a:pt x="75" y="63"/>
                        <a:pt x="74" y="63"/>
                        <a:pt x="75" y="62"/>
                      </a:cubicBezTo>
                      <a:cubicBezTo>
                        <a:pt x="75" y="62"/>
                        <a:pt x="74" y="63"/>
                        <a:pt x="74" y="62"/>
                      </a:cubicBezTo>
                      <a:cubicBezTo>
                        <a:pt x="75" y="60"/>
                        <a:pt x="75" y="57"/>
                        <a:pt x="75" y="54"/>
                      </a:cubicBezTo>
                      <a:cubicBezTo>
                        <a:pt x="75" y="51"/>
                        <a:pt x="74" y="48"/>
                        <a:pt x="75" y="45"/>
                      </a:cubicBezTo>
                      <a:cubicBezTo>
                        <a:pt x="75" y="46"/>
                        <a:pt x="75" y="46"/>
                        <a:pt x="75" y="45"/>
                      </a:cubicBezTo>
                      <a:cubicBezTo>
                        <a:pt x="75" y="45"/>
                        <a:pt x="74" y="45"/>
                        <a:pt x="73" y="45"/>
                      </a:cubicBezTo>
                      <a:cubicBezTo>
                        <a:pt x="73" y="45"/>
                        <a:pt x="74" y="45"/>
                        <a:pt x="74" y="44"/>
                      </a:cubicBezTo>
                      <a:cubicBezTo>
                        <a:pt x="74" y="43"/>
                        <a:pt x="74" y="43"/>
                        <a:pt x="74" y="43"/>
                      </a:cubicBezTo>
                      <a:cubicBezTo>
                        <a:pt x="73" y="43"/>
                        <a:pt x="74" y="40"/>
                        <a:pt x="72" y="40"/>
                      </a:cubicBezTo>
                      <a:cubicBezTo>
                        <a:pt x="73" y="41"/>
                        <a:pt x="73" y="41"/>
                        <a:pt x="73" y="41"/>
                      </a:cubicBezTo>
                      <a:cubicBezTo>
                        <a:pt x="71" y="40"/>
                        <a:pt x="70" y="43"/>
                        <a:pt x="68" y="43"/>
                      </a:cubicBezTo>
                      <a:cubicBezTo>
                        <a:pt x="70" y="44"/>
                        <a:pt x="67" y="46"/>
                        <a:pt x="69" y="47"/>
                      </a:cubicBezTo>
                      <a:cubicBezTo>
                        <a:pt x="69" y="48"/>
                        <a:pt x="68" y="47"/>
                        <a:pt x="68" y="48"/>
                      </a:cubicBezTo>
                      <a:cubicBezTo>
                        <a:pt x="69" y="48"/>
                        <a:pt x="69" y="48"/>
                        <a:pt x="69" y="49"/>
                      </a:cubicBezTo>
                      <a:cubicBezTo>
                        <a:pt x="69" y="49"/>
                        <a:pt x="69" y="49"/>
                        <a:pt x="69" y="49"/>
                      </a:cubicBezTo>
                      <a:cubicBezTo>
                        <a:pt x="69" y="52"/>
                        <a:pt x="68" y="53"/>
                        <a:pt x="68" y="56"/>
                      </a:cubicBezTo>
                      <a:cubicBezTo>
                        <a:pt x="69" y="56"/>
                        <a:pt x="69" y="56"/>
                        <a:pt x="69" y="56"/>
                      </a:cubicBezTo>
                      <a:cubicBezTo>
                        <a:pt x="69" y="56"/>
                        <a:pt x="68" y="56"/>
                        <a:pt x="68" y="57"/>
                      </a:cubicBezTo>
                      <a:cubicBezTo>
                        <a:pt x="70" y="57"/>
                        <a:pt x="68" y="55"/>
                        <a:pt x="70" y="56"/>
                      </a:cubicBezTo>
                      <a:cubicBezTo>
                        <a:pt x="68" y="56"/>
                        <a:pt x="69" y="60"/>
                        <a:pt x="67" y="60"/>
                      </a:cubicBezTo>
                      <a:cubicBezTo>
                        <a:pt x="67" y="61"/>
                        <a:pt x="68" y="60"/>
                        <a:pt x="68" y="61"/>
                      </a:cubicBezTo>
                      <a:cubicBezTo>
                        <a:pt x="68" y="61"/>
                        <a:pt x="68" y="61"/>
                        <a:pt x="68" y="61"/>
                      </a:cubicBezTo>
                      <a:cubicBezTo>
                        <a:pt x="68" y="62"/>
                        <a:pt x="68" y="62"/>
                        <a:pt x="68" y="62"/>
                      </a:cubicBezTo>
                      <a:cubicBezTo>
                        <a:pt x="68" y="62"/>
                        <a:pt x="67" y="62"/>
                        <a:pt x="67" y="62"/>
                      </a:cubicBezTo>
                      <a:cubicBezTo>
                        <a:pt x="67" y="62"/>
                        <a:pt x="67" y="62"/>
                        <a:pt x="67" y="62"/>
                      </a:cubicBezTo>
                      <a:cubicBezTo>
                        <a:pt x="66" y="63"/>
                        <a:pt x="67" y="64"/>
                        <a:pt x="67" y="64"/>
                      </a:cubicBezTo>
                      <a:cubicBezTo>
                        <a:pt x="67" y="64"/>
                        <a:pt x="67" y="63"/>
                        <a:pt x="67" y="63"/>
                      </a:cubicBezTo>
                      <a:cubicBezTo>
                        <a:pt x="67" y="65"/>
                        <a:pt x="67" y="66"/>
                        <a:pt x="66" y="68"/>
                      </a:cubicBezTo>
                      <a:cubicBezTo>
                        <a:pt x="66" y="69"/>
                        <a:pt x="66" y="70"/>
                        <a:pt x="66" y="72"/>
                      </a:cubicBezTo>
                      <a:cubicBezTo>
                        <a:pt x="66" y="72"/>
                        <a:pt x="66" y="72"/>
                        <a:pt x="66" y="72"/>
                      </a:cubicBezTo>
                      <a:cubicBezTo>
                        <a:pt x="66" y="74"/>
                        <a:pt x="65" y="73"/>
                        <a:pt x="65" y="75"/>
                      </a:cubicBezTo>
                      <a:cubicBezTo>
                        <a:pt x="64" y="75"/>
                        <a:pt x="64" y="75"/>
                        <a:pt x="64" y="75"/>
                      </a:cubicBezTo>
                      <a:cubicBezTo>
                        <a:pt x="65" y="75"/>
                        <a:pt x="65" y="76"/>
                        <a:pt x="64" y="76"/>
                      </a:cubicBezTo>
                      <a:cubicBezTo>
                        <a:pt x="64" y="76"/>
                        <a:pt x="63" y="77"/>
                        <a:pt x="63" y="76"/>
                      </a:cubicBezTo>
                      <a:cubicBezTo>
                        <a:pt x="63" y="78"/>
                        <a:pt x="63" y="77"/>
                        <a:pt x="63" y="79"/>
                      </a:cubicBezTo>
                      <a:cubicBezTo>
                        <a:pt x="63" y="79"/>
                        <a:pt x="63" y="79"/>
                        <a:pt x="63" y="79"/>
                      </a:cubicBezTo>
                      <a:cubicBezTo>
                        <a:pt x="63" y="80"/>
                        <a:pt x="63" y="80"/>
                        <a:pt x="63" y="81"/>
                      </a:cubicBezTo>
                      <a:cubicBezTo>
                        <a:pt x="63" y="80"/>
                        <a:pt x="61" y="81"/>
                        <a:pt x="61" y="79"/>
                      </a:cubicBezTo>
                      <a:cubicBezTo>
                        <a:pt x="59" y="80"/>
                        <a:pt x="60" y="83"/>
                        <a:pt x="58" y="82"/>
                      </a:cubicBezTo>
                      <a:cubicBezTo>
                        <a:pt x="59" y="84"/>
                        <a:pt x="60" y="81"/>
                        <a:pt x="60" y="82"/>
                      </a:cubicBezTo>
                      <a:cubicBezTo>
                        <a:pt x="61" y="82"/>
                        <a:pt x="61" y="84"/>
                        <a:pt x="60" y="84"/>
                      </a:cubicBezTo>
                      <a:cubicBezTo>
                        <a:pt x="59" y="84"/>
                        <a:pt x="57" y="83"/>
                        <a:pt x="56" y="84"/>
                      </a:cubicBezTo>
                      <a:cubicBezTo>
                        <a:pt x="56" y="84"/>
                        <a:pt x="56" y="84"/>
                        <a:pt x="56" y="84"/>
                      </a:cubicBezTo>
                      <a:cubicBezTo>
                        <a:pt x="56" y="84"/>
                        <a:pt x="56" y="85"/>
                        <a:pt x="55" y="85"/>
                      </a:cubicBezTo>
                      <a:cubicBezTo>
                        <a:pt x="55" y="86"/>
                        <a:pt x="54" y="85"/>
                        <a:pt x="54" y="87"/>
                      </a:cubicBezTo>
                      <a:cubicBezTo>
                        <a:pt x="54" y="87"/>
                        <a:pt x="56" y="85"/>
                        <a:pt x="56" y="85"/>
                      </a:cubicBezTo>
                      <a:cubicBezTo>
                        <a:pt x="55" y="86"/>
                        <a:pt x="55" y="88"/>
                        <a:pt x="53" y="88"/>
                      </a:cubicBezTo>
                      <a:cubicBezTo>
                        <a:pt x="53" y="88"/>
                        <a:pt x="54" y="87"/>
                        <a:pt x="54" y="87"/>
                      </a:cubicBezTo>
                      <a:cubicBezTo>
                        <a:pt x="53" y="87"/>
                        <a:pt x="53" y="88"/>
                        <a:pt x="52" y="87"/>
                      </a:cubicBezTo>
                      <a:cubicBezTo>
                        <a:pt x="52" y="86"/>
                        <a:pt x="54" y="86"/>
                        <a:pt x="54" y="85"/>
                      </a:cubicBezTo>
                      <a:cubicBezTo>
                        <a:pt x="54" y="84"/>
                        <a:pt x="53" y="87"/>
                        <a:pt x="53" y="85"/>
                      </a:cubicBezTo>
                      <a:cubicBezTo>
                        <a:pt x="53" y="87"/>
                        <a:pt x="51" y="85"/>
                        <a:pt x="51" y="87"/>
                      </a:cubicBezTo>
                      <a:cubicBezTo>
                        <a:pt x="51" y="86"/>
                        <a:pt x="51" y="86"/>
                        <a:pt x="51" y="86"/>
                      </a:cubicBezTo>
                      <a:cubicBezTo>
                        <a:pt x="51" y="87"/>
                        <a:pt x="50" y="87"/>
                        <a:pt x="50" y="87"/>
                      </a:cubicBezTo>
                      <a:cubicBezTo>
                        <a:pt x="50" y="86"/>
                        <a:pt x="50" y="86"/>
                        <a:pt x="50" y="86"/>
                      </a:cubicBezTo>
                      <a:cubicBezTo>
                        <a:pt x="50" y="87"/>
                        <a:pt x="49" y="86"/>
                        <a:pt x="48" y="86"/>
                      </a:cubicBezTo>
                      <a:cubicBezTo>
                        <a:pt x="50" y="86"/>
                        <a:pt x="49" y="87"/>
                        <a:pt x="49" y="88"/>
                      </a:cubicBezTo>
                      <a:cubicBezTo>
                        <a:pt x="48" y="89"/>
                        <a:pt x="48" y="86"/>
                        <a:pt x="46" y="86"/>
                      </a:cubicBezTo>
                      <a:cubicBezTo>
                        <a:pt x="46" y="86"/>
                        <a:pt x="47" y="87"/>
                        <a:pt x="46" y="87"/>
                      </a:cubicBezTo>
                      <a:cubicBezTo>
                        <a:pt x="46" y="87"/>
                        <a:pt x="45" y="87"/>
                        <a:pt x="45" y="86"/>
                      </a:cubicBezTo>
                      <a:cubicBezTo>
                        <a:pt x="43" y="87"/>
                        <a:pt x="45" y="87"/>
                        <a:pt x="45" y="88"/>
                      </a:cubicBezTo>
                      <a:cubicBezTo>
                        <a:pt x="44" y="87"/>
                        <a:pt x="44" y="89"/>
                        <a:pt x="43" y="89"/>
                      </a:cubicBezTo>
                      <a:cubicBezTo>
                        <a:pt x="43" y="88"/>
                        <a:pt x="43" y="88"/>
                        <a:pt x="43" y="88"/>
                      </a:cubicBezTo>
                      <a:cubicBezTo>
                        <a:pt x="41" y="87"/>
                        <a:pt x="43" y="90"/>
                        <a:pt x="41" y="89"/>
                      </a:cubicBezTo>
                      <a:cubicBezTo>
                        <a:pt x="42" y="88"/>
                        <a:pt x="42" y="88"/>
                        <a:pt x="42" y="88"/>
                      </a:cubicBezTo>
                      <a:cubicBezTo>
                        <a:pt x="41" y="88"/>
                        <a:pt x="41" y="88"/>
                        <a:pt x="41" y="88"/>
                      </a:cubicBezTo>
                      <a:cubicBezTo>
                        <a:pt x="41" y="87"/>
                        <a:pt x="41" y="87"/>
                        <a:pt x="41" y="87"/>
                      </a:cubicBezTo>
                      <a:cubicBezTo>
                        <a:pt x="40" y="88"/>
                        <a:pt x="40" y="87"/>
                        <a:pt x="39" y="87"/>
                      </a:cubicBezTo>
                      <a:cubicBezTo>
                        <a:pt x="39" y="88"/>
                        <a:pt x="38" y="89"/>
                        <a:pt x="38" y="88"/>
                      </a:cubicBezTo>
                      <a:cubicBezTo>
                        <a:pt x="37" y="88"/>
                        <a:pt x="38" y="88"/>
                        <a:pt x="37" y="87"/>
                      </a:cubicBezTo>
                      <a:cubicBezTo>
                        <a:pt x="37" y="87"/>
                        <a:pt x="38" y="86"/>
                        <a:pt x="38" y="87"/>
                      </a:cubicBezTo>
                      <a:cubicBezTo>
                        <a:pt x="38" y="87"/>
                        <a:pt x="38" y="87"/>
                        <a:pt x="39" y="87"/>
                      </a:cubicBezTo>
                      <a:cubicBezTo>
                        <a:pt x="38" y="86"/>
                        <a:pt x="37" y="86"/>
                        <a:pt x="37" y="86"/>
                      </a:cubicBezTo>
                      <a:cubicBezTo>
                        <a:pt x="37" y="86"/>
                        <a:pt x="37" y="86"/>
                        <a:pt x="37" y="86"/>
                      </a:cubicBezTo>
                      <a:cubicBezTo>
                        <a:pt x="35" y="87"/>
                        <a:pt x="35" y="87"/>
                        <a:pt x="35" y="87"/>
                      </a:cubicBezTo>
                      <a:cubicBezTo>
                        <a:pt x="35" y="86"/>
                        <a:pt x="35" y="86"/>
                        <a:pt x="36" y="86"/>
                      </a:cubicBezTo>
                      <a:cubicBezTo>
                        <a:pt x="35" y="86"/>
                        <a:pt x="35" y="86"/>
                        <a:pt x="34" y="86"/>
                      </a:cubicBezTo>
                      <a:cubicBezTo>
                        <a:pt x="35" y="86"/>
                        <a:pt x="35" y="85"/>
                        <a:pt x="36" y="85"/>
                      </a:cubicBezTo>
                      <a:cubicBezTo>
                        <a:pt x="36" y="85"/>
                        <a:pt x="34" y="85"/>
                        <a:pt x="34" y="85"/>
                      </a:cubicBezTo>
                      <a:cubicBezTo>
                        <a:pt x="34" y="85"/>
                        <a:pt x="34" y="84"/>
                        <a:pt x="34" y="84"/>
                      </a:cubicBezTo>
                      <a:cubicBezTo>
                        <a:pt x="33" y="83"/>
                        <a:pt x="31" y="84"/>
                        <a:pt x="31" y="83"/>
                      </a:cubicBezTo>
                      <a:cubicBezTo>
                        <a:pt x="30" y="83"/>
                        <a:pt x="30" y="83"/>
                        <a:pt x="30" y="83"/>
                      </a:cubicBezTo>
                      <a:cubicBezTo>
                        <a:pt x="29" y="82"/>
                        <a:pt x="29" y="81"/>
                        <a:pt x="27" y="81"/>
                      </a:cubicBezTo>
                      <a:cubicBezTo>
                        <a:pt x="27" y="79"/>
                        <a:pt x="27" y="79"/>
                        <a:pt x="27" y="79"/>
                      </a:cubicBezTo>
                      <a:cubicBezTo>
                        <a:pt x="26" y="79"/>
                        <a:pt x="27" y="81"/>
                        <a:pt x="25" y="81"/>
                      </a:cubicBezTo>
                      <a:cubicBezTo>
                        <a:pt x="24" y="80"/>
                        <a:pt x="26" y="79"/>
                        <a:pt x="26" y="79"/>
                      </a:cubicBezTo>
                      <a:cubicBezTo>
                        <a:pt x="25" y="79"/>
                        <a:pt x="23" y="79"/>
                        <a:pt x="23" y="78"/>
                      </a:cubicBezTo>
                      <a:cubicBezTo>
                        <a:pt x="23" y="78"/>
                        <a:pt x="23" y="78"/>
                        <a:pt x="24" y="78"/>
                      </a:cubicBezTo>
                      <a:close/>
                      <a:moveTo>
                        <a:pt x="15" y="68"/>
                      </a:moveTo>
                      <a:cubicBezTo>
                        <a:pt x="15" y="68"/>
                        <a:pt x="16" y="68"/>
                        <a:pt x="16" y="68"/>
                      </a:cubicBezTo>
                      <a:cubicBezTo>
                        <a:pt x="15" y="69"/>
                        <a:pt x="15" y="68"/>
                        <a:pt x="15" y="68"/>
                      </a:cubicBezTo>
                      <a:close/>
                      <a:moveTo>
                        <a:pt x="7" y="48"/>
                      </a:moveTo>
                      <a:cubicBezTo>
                        <a:pt x="7" y="48"/>
                        <a:pt x="7" y="48"/>
                        <a:pt x="7" y="49"/>
                      </a:cubicBezTo>
                      <a:cubicBezTo>
                        <a:pt x="7" y="48"/>
                        <a:pt x="7" y="48"/>
                        <a:pt x="7" y="48"/>
                      </a:cubicBezTo>
                      <a:close/>
                      <a:moveTo>
                        <a:pt x="40" y="2"/>
                      </a:moveTo>
                      <a:cubicBezTo>
                        <a:pt x="40" y="2"/>
                        <a:pt x="40" y="2"/>
                        <a:pt x="40" y="2"/>
                      </a:cubicBezTo>
                      <a:cubicBezTo>
                        <a:pt x="39" y="1"/>
                        <a:pt x="40" y="2"/>
                        <a:pt x="40" y="2"/>
                      </a:cubicBezTo>
                      <a:close/>
                      <a:moveTo>
                        <a:pt x="41" y="3"/>
                      </a:moveTo>
                      <a:cubicBezTo>
                        <a:pt x="42" y="3"/>
                        <a:pt x="42" y="2"/>
                        <a:pt x="42" y="2"/>
                      </a:cubicBezTo>
                      <a:cubicBezTo>
                        <a:pt x="41" y="2"/>
                        <a:pt x="41" y="2"/>
                        <a:pt x="41" y="2"/>
                      </a:cubicBezTo>
                      <a:cubicBezTo>
                        <a:pt x="41" y="2"/>
                        <a:pt x="41" y="3"/>
                        <a:pt x="41" y="3"/>
                      </a:cubicBezTo>
                      <a:close/>
                      <a:moveTo>
                        <a:pt x="61" y="90"/>
                      </a:moveTo>
                      <a:cubicBezTo>
                        <a:pt x="60" y="90"/>
                        <a:pt x="60" y="90"/>
                        <a:pt x="60" y="90"/>
                      </a:cubicBezTo>
                      <a:cubicBezTo>
                        <a:pt x="61" y="89"/>
                        <a:pt x="61" y="89"/>
                        <a:pt x="61"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4" name="Freeform 226">
                  <a:extLst>
                    <a:ext uri="{FF2B5EF4-FFF2-40B4-BE49-F238E27FC236}">
                      <a16:creationId xmlns:a16="http://schemas.microsoft.com/office/drawing/2014/main" id="{4CE8D332-112C-4717-B553-04A1F8292097}"/>
                    </a:ext>
                  </a:extLst>
                </p:cNvPr>
                <p:cNvSpPr>
                  <a:spLocks/>
                </p:cNvSpPr>
                <p:nvPr userDrawn="1"/>
              </p:nvSpPr>
              <p:spPr bwMode="auto">
                <a:xfrm>
                  <a:off x="3639" y="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5" name="Freeform 227">
                  <a:extLst>
                    <a:ext uri="{FF2B5EF4-FFF2-40B4-BE49-F238E27FC236}">
                      <a16:creationId xmlns:a16="http://schemas.microsoft.com/office/drawing/2014/main" id="{5DC79188-35E1-4F5F-BD8C-D6CAD281EED2}"/>
                    </a:ext>
                  </a:extLst>
                </p:cNvPr>
                <p:cNvSpPr>
                  <a:spLocks/>
                </p:cNvSpPr>
                <p:nvPr userDrawn="1"/>
              </p:nvSpPr>
              <p:spPr bwMode="auto">
                <a:xfrm>
                  <a:off x="3749" y="6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6" name="Freeform 228">
                  <a:extLst>
                    <a:ext uri="{FF2B5EF4-FFF2-40B4-BE49-F238E27FC236}">
                      <a16:creationId xmlns:a16="http://schemas.microsoft.com/office/drawing/2014/main" id="{30779AE2-5F74-43E7-A4F4-2DE1BBD6380C}"/>
                    </a:ext>
                  </a:extLst>
                </p:cNvPr>
                <p:cNvSpPr>
                  <a:spLocks/>
                </p:cNvSpPr>
                <p:nvPr userDrawn="1"/>
              </p:nvSpPr>
              <p:spPr bwMode="auto">
                <a:xfrm>
                  <a:off x="3709" y="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7" name="Freeform 229">
                  <a:extLst>
                    <a:ext uri="{FF2B5EF4-FFF2-40B4-BE49-F238E27FC236}">
                      <a16:creationId xmlns:a16="http://schemas.microsoft.com/office/drawing/2014/main" id="{071F5FAF-AAA5-44FC-AD7A-66B33B8B26BE}"/>
                    </a:ext>
                  </a:extLst>
                </p:cNvPr>
                <p:cNvSpPr>
                  <a:spLocks/>
                </p:cNvSpPr>
                <p:nvPr userDrawn="1"/>
              </p:nvSpPr>
              <p:spPr bwMode="auto">
                <a:xfrm>
                  <a:off x="3843" y="2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8" name="Freeform 230">
                  <a:extLst>
                    <a:ext uri="{FF2B5EF4-FFF2-40B4-BE49-F238E27FC236}">
                      <a16:creationId xmlns:a16="http://schemas.microsoft.com/office/drawing/2014/main" id="{D638FADF-9BB2-49AF-A596-FC0587FAF6D2}"/>
                    </a:ext>
                  </a:extLst>
                </p:cNvPr>
                <p:cNvSpPr>
                  <a:spLocks/>
                </p:cNvSpPr>
                <p:nvPr userDrawn="1"/>
              </p:nvSpPr>
              <p:spPr bwMode="auto">
                <a:xfrm>
                  <a:off x="3863" y="28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1" y="1"/>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9" name="Freeform 231">
                  <a:extLst>
                    <a:ext uri="{FF2B5EF4-FFF2-40B4-BE49-F238E27FC236}">
                      <a16:creationId xmlns:a16="http://schemas.microsoft.com/office/drawing/2014/main" id="{BED2F525-9C7B-4AC1-852C-0D8B827B95BF}"/>
                    </a:ext>
                  </a:extLst>
                </p:cNvPr>
                <p:cNvSpPr>
                  <a:spLocks/>
                </p:cNvSpPr>
                <p:nvPr userDrawn="1"/>
              </p:nvSpPr>
              <p:spPr bwMode="auto">
                <a:xfrm>
                  <a:off x="3843" y="25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0" name="Freeform 232">
                  <a:extLst>
                    <a:ext uri="{FF2B5EF4-FFF2-40B4-BE49-F238E27FC236}">
                      <a16:creationId xmlns:a16="http://schemas.microsoft.com/office/drawing/2014/main" id="{198099FC-BA34-4032-AD20-C86A87109931}"/>
                    </a:ext>
                  </a:extLst>
                </p:cNvPr>
                <p:cNvSpPr>
                  <a:spLocks/>
                </p:cNvSpPr>
                <p:nvPr userDrawn="1"/>
              </p:nvSpPr>
              <p:spPr bwMode="auto">
                <a:xfrm>
                  <a:off x="3848" y="2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1" name="Freeform 233">
                  <a:extLst>
                    <a:ext uri="{FF2B5EF4-FFF2-40B4-BE49-F238E27FC236}">
                      <a16:creationId xmlns:a16="http://schemas.microsoft.com/office/drawing/2014/main" id="{6AE31B66-7FEA-459B-8B70-F4F200D37BEA}"/>
                    </a:ext>
                  </a:extLst>
                </p:cNvPr>
                <p:cNvSpPr>
                  <a:spLocks/>
                </p:cNvSpPr>
                <p:nvPr userDrawn="1"/>
              </p:nvSpPr>
              <p:spPr bwMode="auto">
                <a:xfrm>
                  <a:off x="3809" y="223"/>
                  <a:ext cx="15" cy="10"/>
                </a:xfrm>
                <a:custGeom>
                  <a:avLst/>
                  <a:gdLst>
                    <a:gd name="T0" fmla="*/ 1 w 3"/>
                    <a:gd name="T1" fmla="*/ 2 h 2"/>
                    <a:gd name="T2" fmla="*/ 2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2" y="1"/>
                      </a:cubicBezTo>
                      <a:cubicBezTo>
                        <a:pt x="3"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2" name="Rectangle 234">
                  <a:extLst>
                    <a:ext uri="{FF2B5EF4-FFF2-40B4-BE49-F238E27FC236}">
                      <a16:creationId xmlns:a16="http://schemas.microsoft.com/office/drawing/2014/main" id="{7BDF6ADD-3DAB-4370-BCC7-D47A1EB82F42}"/>
                    </a:ext>
                  </a:extLst>
                </p:cNvPr>
                <p:cNvSpPr>
                  <a:spLocks noChangeArrowheads="1"/>
                </p:cNvSpPr>
                <p:nvPr userDrawn="1"/>
              </p:nvSpPr>
              <p:spPr bwMode="auto">
                <a:xfrm>
                  <a:off x="3838" y="2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3" name="Freeform 235">
                  <a:extLst>
                    <a:ext uri="{FF2B5EF4-FFF2-40B4-BE49-F238E27FC236}">
                      <a16:creationId xmlns:a16="http://schemas.microsoft.com/office/drawing/2014/main" id="{590F6D35-9806-434A-9F6C-619EAD6CF1E9}"/>
                    </a:ext>
                  </a:extLst>
                </p:cNvPr>
                <p:cNvSpPr>
                  <a:spLocks/>
                </p:cNvSpPr>
                <p:nvPr userDrawn="1"/>
              </p:nvSpPr>
              <p:spPr bwMode="auto">
                <a:xfrm>
                  <a:off x="3819" y="25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4" name="Freeform 236">
                  <a:extLst>
                    <a:ext uri="{FF2B5EF4-FFF2-40B4-BE49-F238E27FC236}">
                      <a16:creationId xmlns:a16="http://schemas.microsoft.com/office/drawing/2014/main" id="{601F840F-3CF8-4C7E-8B04-6A7FF96826B6}"/>
                    </a:ext>
                  </a:extLst>
                </p:cNvPr>
                <p:cNvSpPr>
                  <a:spLocks/>
                </p:cNvSpPr>
                <p:nvPr userDrawn="1"/>
              </p:nvSpPr>
              <p:spPr bwMode="auto">
                <a:xfrm>
                  <a:off x="3824" y="25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5" name="Freeform 237">
                  <a:extLst>
                    <a:ext uri="{FF2B5EF4-FFF2-40B4-BE49-F238E27FC236}">
                      <a16:creationId xmlns:a16="http://schemas.microsoft.com/office/drawing/2014/main" id="{6C537506-3798-40BA-9E21-E456B02CAE14}"/>
                    </a:ext>
                  </a:extLst>
                </p:cNvPr>
                <p:cNvSpPr>
                  <a:spLocks/>
                </p:cNvSpPr>
                <p:nvPr userDrawn="1"/>
              </p:nvSpPr>
              <p:spPr bwMode="auto">
                <a:xfrm>
                  <a:off x="3829" y="26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6" name="Freeform 238">
                  <a:extLst>
                    <a:ext uri="{FF2B5EF4-FFF2-40B4-BE49-F238E27FC236}">
                      <a16:creationId xmlns:a16="http://schemas.microsoft.com/office/drawing/2014/main" id="{23B46A12-BE91-4F3F-BD7F-8B3B5AF896B2}"/>
                    </a:ext>
                  </a:extLst>
                </p:cNvPr>
                <p:cNvSpPr>
                  <a:spLocks/>
                </p:cNvSpPr>
                <p:nvPr userDrawn="1"/>
              </p:nvSpPr>
              <p:spPr bwMode="auto">
                <a:xfrm>
                  <a:off x="3764" y="2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7" name="Freeform 239">
                  <a:extLst>
                    <a:ext uri="{FF2B5EF4-FFF2-40B4-BE49-F238E27FC236}">
                      <a16:creationId xmlns:a16="http://schemas.microsoft.com/office/drawing/2014/main" id="{E136A281-169A-4B15-A926-E2B089CC093E}"/>
                    </a:ext>
                  </a:extLst>
                </p:cNvPr>
                <p:cNvSpPr>
                  <a:spLocks/>
                </p:cNvSpPr>
                <p:nvPr userDrawn="1"/>
              </p:nvSpPr>
              <p:spPr bwMode="auto">
                <a:xfrm>
                  <a:off x="3779" y="25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8" name="Freeform 240">
                  <a:extLst>
                    <a:ext uri="{FF2B5EF4-FFF2-40B4-BE49-F238E27FC236}">
                      <a16:creationId xmlns:a16="http://schemas.microsoft.com/office/drawing/2014/main" id="{24BFF940-42CD-4EDA-99C0-F085D8680E0D}"/>
                    </a:ext>
                  </a:extLst>
                </p:cNvPr>
                <p:cNvSpPr>
                  <a:spLocks/>
                </p:cNvSpPr>
                <p:nvPr userDrawn="1"/>
              </p:nvSpPr>
              <p:spPr bwMode="auto">
                <a:xfrm>
                  <a:off x="3759" y="253"/>
                  <a:ext cx="15" cy="5"/>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2" y="1"/>
                        <a:pt x="0" y="1"/>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9" name="Freeform 241">
                  <a:extLst>
                    <a:ext uri="{FF2B5EF4-FFF2-40B4-BE49-F238E27FC236}">
                      <a16:creationId xmlns:a16="http://schemas.microsoft.com/office/drawing/2014/main" id="{8D11ADFC-F552-477B-901A-B94B7B91CBA3}"/>
                    </a:ext>
                  </a:extLst>
                </p:cNvPr>
                <p:cNvSpPr>
                  <a:spLocks/>
                </p:cNvSpPr>
                <p:nvPr userDrawn="1"/>
              </p:nvSpPr>
              <p:spPr bwMode="auto">
                <a:xfrm>
                  <a:off x="3689" y="26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0" name="Freeform 242">
                  <a:extLst>
                    <a:ext uri="{FF2B5EF4-FFF2-40B4-BE49-F238E27FC236}">
                      <a16:creationId xmlns:a16="http://schemas.microsoft.com/office/drawing/2014/main" id="{DD9B2F6F-7670-4655-B41F-1422543291CB}"/>
                    </a:ext>
                  </a:extLst>
                </p:cNvPr>
                <p:cNvSpPr>
                  <a:spLocks/>
                </p:cNvSpPr>
                <p:nvPr userDrawn="1"/>
              </p:nvSpPr>
              <p:spPr bwMode="auto">
                <a:xfrm>
                  <a:off x="3664" y="323"/>
                  <a:ext cx="10" cy="10"/>
                </a:xfrm>
                <a:custGeom>
                  <a:avLst/>
                  <a:gdLst>
                    <a:gd name="T0" fmla="*/ 1 w 2"/>
                    <a:gd name="T1" fmla="*/ 2 h 2"/>
                    <a:gd name="T2" fmla="*/ 1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1"/>
                        <a:pt x="0" y="1"/>
                        <a:pt x="1" y="0"/>
                      </a:cubicBezTo>
                      <a:cubicBezTo>
                        <a:pt x="1" y="0"/>
                        <a:pt x="0" y="1"/>
                        <a:pt x="0" y="0"/>
                      </a:cubicBezTo>
                      <a:cubicBezTo>
                        <a:pt x="0"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1" name="Freeform 243">
                  <a:extLst>
                    <a:ext uri="{FF2B5EF4-FFF2-40B4-BE49-F238E27FC236}">
                      <a16:creationId xmlns:a16="http://schemas.microsoft.com/office/drawing/2014/main" id="{E6559155-EE23-413A-B29E-4D8BF56349FE}"/>
                    </a:ext>
                  </a:extLst>
                </p:cNvPr>
                <p:cNvSpPr>
                  <a:spLocks/>
                </p:cNvSpPr>
                <p:nvPr userDrawn="1"/>
              </p:nvSpPr>
              <p:spPr bwMode="auto">
                <a:xfrm>
                  <a:off x="3664" y="3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2" name="Freeform 244">
                  <a:extLst>
                    <a:ext uri="{FF2B5EF4-FFF2-40B4-BE49-F238E27FC236}">
                      <a16:creationId xmlns:a16="http://schemas.microsoft.com/office/drawing/2014/main" id="{3518BCAC-07E3-496F-A0AA-0B428FD0AE97}"/>
                    </a:ext>
                  </a:extLst>
                </p:cNvPr>
                <p:cNvSpPr>
                  <a:spLocks/>
                </p:cNvSpPr>
                <p:nvPr userDrawn="1"/>
              </p:nvSpPr>
              <p:spPr bwMode="auto">
                <a:xfrm>
                  <a:off x="3968" y="418"/>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3" name="Freeform 245">
                  <a:extLst>
                    <a:ext uri="{FF2B5EF4-FFF2-40B4-BE49-F238E27FC236}">
                      <a16:creationId xmlns:a16="http://schemas.microsoft.com/office/drawing/2014/main" id="{2DF12357-E620-4798-B106-1B8185420205}"/>
                    </a:ext>
                  </a:extLst>
                </p:cNvPr>
                <p:cNvSpPr>
                  <a:spLocks/>
                </p:cNvSpPr>
                <p:nvPr userDrawn="1"/>
              </p:nvSpPr>
              <p:spPr bwMode="auto">
                <a:xfrm>
                  <a:off x="3963" y="41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4" name="Freeform 246">
                  <a:extLst>
                    <a:ext uri="{FF2B5EF4-FFF2-40B4-BE49-F238E27FC236}">
                      <a16:creationId xmlns:a16="http://schemas.microsoft.com/office/drawing/2014/main" id="{8650538A-3242-4B3D-BFCC-D68A482C8105}"/>
                    </a:ext>
                  </a:extLst>
                </p:cNvPr>
                <p:cNvSpPr>
                  <a:spLocks/>
                </p:cNvSpPr>
                <p:nvPr userDrawn="1"/>
              </p:nvSpPr>
              <p:spPr bwMode="auto">
                <a:xfrm>
                  <a:off x="3679" y="5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5" name="Freeform 247">
                  <a:extLst>
                    <a:ext uri="{FF2B5EF4-FFF2-40B4-BE49-F238E27FC236}">
                      <a16:creationId xmlns:a16="http://schemas.microsoft.com/office/drawing/2014/main" id="{6810F1BC-03B1-418E-B913-B85F02D3CE27}"/>
                    </a:ext>
                  </a:extLst>
                </p:cNvPr>
                <p:cNvSpPr>
                  <a:spLocks/>
                </p:cNvSpPr>
                <p:nvPr userDrawn="1"/>
              </p:nvSpPr>
              <p:spPr bwMode="auto">
                <a:xfrm>
                  <a:off x="3699" y="5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6" name="Freeform 248">
                  <a:extLst>
                    <a:ext uri="{FF2B5EF4-FFF2-40B4-BE49-F238E27FC236}">
                      <a16:creationId xmlns:a16="http://schemas.microsoft.com/office/drawing/2014/main" id="{29097E3A-272E-4B36-AA67-2ADC99E40A60}"/>
                    </a:ext>
                  </a:extLst>
                </p:cNvPr>
                <p:cNvSpPr>
                  <a:spLocks/>
                </p:cNvSpPr>
                <p:nvPr userDrawn="1"/>
              </p:nvSpPr>
              <p:spPr bwMode="auto">
                <a:xfrm>
                  <a:off x="3729" y="60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7" name="Freeform 249">
                  <a:extLst>
                    <a:ext uri="{FF2B5EF4-FFF2-40B4-BE49-F238E27FC236}">
                      <a16:creationId xmlns:a16="http://schemas.microsoft.com/office/drawing/2014/main" id="{F41A0F51-F3DC-4EB9-97B2-B2046C668929}"/>
                    </a:ext>
                  </a:extLst>
                </p:cNvPr>
                <p:cNvSpPr>
                  <a:spLocks/>
                </p:cNvSpPr>
                <p:nvPr userDrawn="1"/>
              </p:nvSpPr>
              <p:spPr bwMode="auto">
                <a:xfrm>
                  <a:off x="4421" y="49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8" name="Freeform 250">
                  <a:extLst>
                    <a:ext uri="{FF2B5EF4-FFF2-40B4-BE49-F238E27FC236}">
                      <a16:creationId xmlns:a16="http://schemas.microsoft.com/office/drawing/2014/main" id="{8CCC066C-36A7-4432-9F51-5A6015F9AE5B}"/>
                    </a:ext>
                  </a:extLst>
                </p:cNvPr>
                <p:cNvSpPr>
                  <a:spLocks/>
                </p:cNvSpPr>
                <p:nvPr userDrawn="1"/>
              </p:nvSpPr>
              <p:spPr bwMode="auto">
                <a:xfrm>
                  <a:off x="4416" y="458"/>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9" name="Freeform 251">
                  <a:extLst>
                    <a:ext uri="{FF2B5EF4-FFF2-40B4-BE49-F238E27FC236}">
                      <a16:creationId xmlns:a16="http://schemas.microsoft.com/office/drawing/2014/main" id="{A603C03E-7BE4-4E95-9DF4-8A62E5790C82}"/>
                    </a:ext>
                  </a:extLst>
                </p:cNvPr>
                <p:cNvSpPr>
                  <a:spLocks/>
                </p:cNvSpPr>
                <p:nvPr userDrawn="1"/>
              </p:nvSpPr>
              <p:spPr bwMode="auto">
                <a:xfrm>
                  <a:off x="4411" y="433"/>
                  <a:ext cx="10" cy="15"/>
                </a:xfrm>
                <a:custGeom>
                  <a:avLst/>
                  <a:gdLst>
                    <a:gd name="T0" fmla="*/ 2 w 2"/>
                    <a:gd name="T1" fmla="*/ 0 h 3"/>
                    <a:gd name="T2" fmla="*/ 1 w 2"/>
                    <a:gd name="T3" fmla="*/ 3 h 3"/>
                    <a:gd name="T4" fmla="*/ 1 w 2"/>
                    <a:gd name="T5" fmla="*/ 3 h 3"/>
                    <a:gd name="T6" fmla="*/ 2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2" y="2"/>
                        <a:pt x="1" y="3"/>
                      </a:cubicBezTo>
                      <a:cubicBezTo>
                        <a:pt x="1" y="3"/>
                        <a:pt x="1" y="3"/>
                        <a:pt x="1" y="3"/>
                      </a:cubicBezTo>
                      <a:cubicBezTo>
                        <a:pt x="2" y="3"/>
                        <a:pt x="2" y="3"/>
                        <a:pt x="2" y="3"/>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0" name="Freeform 252">
                  <a:extLst>
                    <a:ext uri="{FF2B5EF4-FFF2-40B4-BE49-F238E27FC236}">
                      <a16:creationId xmlns:a16="http://schemas.microsoft.com/office/drawing/2014/main" id="{E1201EA0-5B3F-4F96-ADA1-FF791E1F458B}"/>
                    </a:ext>
                  </a:extLst>
                </p:cNvPr>
                <p:cNvSpPr>
                  <a:spLocks/>
                </p:cNvSpPr>
                <p:nvPr userDrawn="1"/>
              </p:nvSpPr>
              <p:spPr bwMode="auto">
                <a:xfrm>
                  <a:off x="4431" y="413"/>
                  <a:ext cx="5" cy="5"/>
                </a:xfrm>
                <a:custGeom>
                  <a:avLst/>
                  <a:gdLst>
                    <a:gd name="T0" fmla="*/ 1 w 1"/>
                    <a:gd name="T1" fmla="*/ 0 h 1"/>
                    <a:gd name="T2" fmla="*/ 1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0"/>
                        <a:pt x="1"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1" name="Freeform 253">
                  <a:extLst>
                    <a:ext uri="{FF2B5EF4-FFF2-40B4-BE49-F238E27FC236}">
                      <a16:creationId xmlns:a16="http://schemas.microsoft.com/office/drawing/2014/main" id="{D82F454D-0F92-4DDE-8286-BDDB139A8677}"/>
                    </a:ext>
                  </a:extLst>
                </p:cNvPr>
                <p:cNvSpPr>
                  <a:spLocks/>
                </p:cNvSpPr>
                <p:nvPr userDrawn="1"/>
              </p:nvSpPr>
              <p:spPr bwMode="auto">
                <a:xfrm>
                  <a:off x="4436" y="413"/>
                  <a:ext cx="0" cy="10"/>
                </a:xfrm>
                <a:custGeom>
                  <a:avLst/>
                  <a:gdLst>
                    <a:gd name="T0" fmla="*/ 1 h 2"/>
                    <a:gd name="T1" fmla="*/ 1 h 2"/>
                  </a:gdLst>
                  <a:ahLst/>
                  <a:cxnLst>
                    <a:cxn ang="0">
                      <a:pos x="0" y="T0"/>
                    </a:cxn>
                    <a:cxn ang="0">
                      <a:pos x="0" y="T1"/>
                    </a:cxn>
                  </a:cxnLst>
                  <a:rect l="0" t="0" r="r" b="b"/>
                  <a:pathLst>
                    <a:path h="2">
                      <a:moveTo>
                        <a:pt x="0" y="1"/>
                      </a:move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2" name="Freeform 254">
                  <a:extLst>
                    <a:ext uri="{FF2B5EF4-FFF2-40B4-BE49-F238E27FC236}">
                      <a16:creationId xmlns:a16="http://schemas.microsoft.com/office/drawing/2014/main" id="{53B79FA0-431F-4912-A919-FA44DDB1D285}"/>
                    </a:ext>
                  </a:extLst>
                </p:cNvPr>
                <p:cNvSpPr>
                  <a:spLocks/>
                </p:cNvSpPr>
                <p:nvPr userDrawn="1"/>
              </p:nvSpPr>
              <p:spPr bwMode="auto">
                <a:xfrm>
                  <a:off x="4431" y="398"/>
                  <a:ext cx="5" cy="10"/>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1"/>
                        <a:pt x="1"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3" name="Freeform 255">
                  <a:extLst>
                    <a:ext uri="{FF2B5EF4-FFF2-40B4-BE49-F238E27FC236}">
                      <a16:creationId xmlns:a16="http://schemas.microsoft.com/office/drawing/2014/main" id="{BD1936B4-8C84-4FB9-8349-ECB5A51B08FE}"/>
                    </a:ext>
                  </a:extLst>
                </p:cNvPr>
                <p:cNvSpPr>
                  <a:spLocks/>
                </p:cNvSpPr>
                <p:nvPr userDrawn="1"/>
              </p:nvSpPr>
              <p:spPr bwMode="auto">
                <a:xfrm>
                  <a:off x="4426" y="39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4" name="Freeform 256">
                  <a:extLst>
                    <a:ext uri="{FF2B5EF4-FFF2-40B4-BE49-F238E27FC236}">
                      <a16:creationId xmlns:a16="http://schemas.microsoft.com/office/drawing/2014/main" id="{65A696A0-78DB-4325-9B7D-6874023FC372}"/>
                    </a:ext>
                  </a:extLst>
                </p:cNvPr>
                <p:cNvSpPr>
                  <a:spLocks/>
                </p:cNvSpPr>
                <p:nvPr userDrawn="1"/>
              </p:nvSpPr>
              <p:spPr bwMode="auto">
                <a:xfrm>
                  <a:off x="4426" y="403"/>
                  <a:ext cx="5" cy="5"/>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5" name="Freeform 257">
                  <a:extLst>
                    <a:ext uri="{FF2B5EF4-FFF2-40B4-BE49-F238E27FC236}">
                      <a16:creationId xmlns:a16="http://schemas.microsoft.com/office/drawing/2014/main" id="{5872ABC8-C7D9-4E05-9D28-96CA4054F65A}"/>
                    </a:ext>
                  </a:extLst>
                </p:cNvPr>
                <p:cNvSpPr>
                  <a:spLocks/>
                </p:cNvSpPr>
                <p:nvPr userDrawn="1"/>
              </p:nvSpPr>
              <p:spPr bwMode="auto">
                <a:xfrm>
                  <a:off x="4426" y="40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0" y="1"/>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6" name="Freeform 258">
                  <a:extLst>
                    <a:ext uri="{FF2B5EF4-FFF2-40B4-BE49-F238E27FC236}">
                      <a16:creationId xmlns:a16="http://schemas.microsoft.com/office/drawing/2014/main" id="{69A03BC4-6715-466A-A3D6-EBCB7E2E6AA9}"/>
                    </a:ext>
                  </a:extLst>
                </p:cNvPr>
                <p:cNvSpPr>
                  <a:spLocks/>
                </p:cNvSpPr>
                <p:nvPr userDrawn="1"/>
              </p:nvSpPr>
              <p:spPr bwMode="auto">
                <a:xfrm>
                  <a:off x="4411" y="42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7" name="Freeform 259">
                  <a:extLst>
                    <a:ext uri="{FF2B5EF4-FFF2-40B4-BE49-F238E27FC236}">
                      <a16:creationId xmlns:a16="http://schemas.microsoft.com/office/drawing/2014/main" id="{B1FAF6CA-CD5A-4B74-A4CF-0A183E5190DE}"/>
                    </a:ext>
                  </a:extLst>
                </p:cNvPr>
                <p:cNvSpPr>
                  <a:spLocks/>
                </p:cNvSpPr>
                <p:nvPr userDrawn="1"/>
              </p:nvSpPr>
              <p:spPr bwMode="auto">
                <a:xfrm>
                  <a:off x="4426" y="37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8" name="Freeform 260">
                  <a:extLst>
                    <a:ext uri="{FF2B5EF4-FFF2-40B4-BE49-F238E27FC236}">
                      <a16:creationId xmlns:a16="http://schemas.microsoft.com/office/drawing/2014/main" id="{5770C64A-FDF0-4371-946D-6F52844D67B5}"/>
                    </a:ext>
                  </a:extLst>
                </p:cNvPr>
                <p:cNvSpPr>
                  <a:spLocks/>
                </p:cNvSpPr>
                <p:nvPr userDrawn="1"/>
              </p:nvSpPr>
              <p:spPr bwMode="auto">
                <a:xfrm>
                  <a:off x="4426" y="3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9" name="Freeform 261">
                  <a:extLst>
                    <a:ext uri="{FF2B5EF4-FFF2-40B4-BE49-F238E27FC236}">
                      <a16:creationId xmlns:a16="http://schemas.microsoft.com/office/drawing/2014/main" id="{66A7B42F-414A-4846-BBD5-BD33FEE2F695}"/>
                    </a:ext>
                  </a:extLst>
                </p:cNvPr>
                <p:cNvSpPr>
                  <a:spLocks/>
                </p:cNvSpPr>
                <p:nvPr userDrawn="1"/>
              </p:nvSpPr>
              <p:spPr bwMode="auto">
                <a:xfrm>
                  <a:off x="4421" y="398"/>
                  <a:ext cx="5" cy="10"/>
                </a:xfrm>
                <a:custGeom>
                  <a:avLst/>
                  <a:gdLst>
                    <a:gd name="T0" fmla="*/ 0 w 5"/>
                    <a:gd name="T1" fmla="*/ 0 h 10"/>
                    <a:gd name="T2" fmla="*/ 5 w 5"/>
                    <a:gd name="T3" fmla="*/ 10 h 10"/>
                    <a:gd name="T4" fmla="*/ 0 w 5"/>
                    <a:gd name="T5" fmla="*/ 0 h 10"/>
                    <a:gd name="T6" fmla="*/ 0 w 5"/>
                    <a:gd name="T7" fmla="*/ 0 h 10"/>
                  </a:gdLst>
                  <a:ahLst/>
                  <a:cxnLst>
                    <a:cxn ang="0">
                      <a:pos x="T0" y="T1"/>
                    </a:cxn>
                    <a:cxn ang="0">
                      <a:pos x="T2" y="T3"/>
                    </a:cxn>
                    <a:cxn ang="0">
                      <a:pos x="T4" y="T5"/>
                    </a:cxn>
                    <a:cxn ang="0">
                      <a:pos x="T6" y="T7"/>
                    </a:cxn>
                  </a:cxnLst>
                  <a:rect l="0" t="0" r="r" b="b"/>
                  <a:pathLst>
                    <a:path w="5" h="10">
                      <a:moveTo>
                        <a:pt x="0" y="0"/>
                      </a:moveTo>
                      <a:lnTo>
                        <a:pt x="5" y="1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0" name="Freeform 262">
                  <a:extLst>
                    <a:ext uri="{FF2B5EF4-FFF2-40B4-BE49-F238E27FC236}">
                      <a16:creationId xmlns:a16="http://schemas.microsoft.com/office/drawing/2014/main" id="{CE3F336E-A3B0-4C8F-9988-A2D3F4A2A027}"/>
                    </a:ext>
                  </a:extLst>
                </p:cNvPr>
                <p:cNvSpPr>
                  <a:spLocks/>
                </p:cNvSpPr>
                <p:nvPr userDrawn="1"/>
              </p:nvSpPr>
              <p:spPr bwMode="auto">
                <a:xfrm>
                  <a:off x="4426" y="3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1" name="Freeform 263">
                  <a:extLst>
                    <a:ext uri="{FF2B5EF4-FFF2-40B4-BE49-F238E27FC236}">
                      <a16:creationId xmlns:a16="http://schemas.microsoft.com/office/drawing/2014/main" id="{6323DE0A-40A2-468C-A26E-0F1EFABE39ED}"/>
                    </a:ext>
                  </a:extLst>
                </p:cNvPr>
                <p:cNvSpPr>
                  <a:spLocks/>
                </p:cNvSpPr>
                <p:nvPr userDrawn="1"/>
              </p:nvSpPr>
              <p:spPr bwMode="auto">
                <a:xfrm>
                  <a:off x="4421" y="338"/>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2"/>
                        <a:pt x="1" y="1"/>
                        <a:pt x="2" y="1"/>
                      </a:cubicBezTo>
                      <a:cubicBezTo>
                        <a:pt x="2" y="1"/>
                        <a:pt x="1" y="0"/>
                        <a:pt x="0" y="0"/>
                      </a:cubicBezTo>
                      <a:cubicBezTo>
                        <a:pt x="1"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2" name="Freeform 264">
                  <a:extLst>
                    <a:ext uri="{FF2B5EF4-FFF2-40B4-BE49-F238E27FC236}">
                      <a16:creationId xmlns:a16="http://schemas.microsoft.com/office/drawing/2014/main" id="{B4F34595-43D8-49BB-8CDC-49E06F0A0D0A}"/>
                    </a:ext>
                  </a:extLst>
                </p:cNvPr>
                <p:cNvSpPr>
                  <a:spLocks/>
                </p:cNvSpPr>
                <p:nvPr userDrawn="1"/>
              </p:nvSpPr>
              <p:spPr bwMode="auto">
                <a:xfrm>
                  <a:off x="4421" y="3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3" name="Freeform 265">
                  <a:extLst>
                    <a:ext uri="{FF2B5EF4-FFF2-40B4-BE49-F238E27FC236}">
                      <a16:creationId xmlns:a16="http://schemas.microsoft.com/office/drawing/2014/main" id="{B8CE56B6-866F-48B7-AEDC-87013448584D}"/>
                    </a:ext>
                  </a:extLst>
                </p:cNvPr>
                <p:cNvSpPr>
                  <a:spLocks/>
                </p:cNvSpPr>
                <p:nvPr userDrawn="1"/>
              </p:nvSpPr>
              <p:spPr bwMode="auto">
                <a:xfrm>
                  <a:off x="4421" y="36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4" name="Freeform 266">
                  <a:extLst>
                    <a:ext uri="{FF2B5EF4-FFF2-40B4-BE49-F238E27FC236}">
                      <a16:creationId xmlns:a16="http://schemas.microsoft.com/office/drawing/2014/main" id="{E9715802-F2CE-4114-A637-7320A762C9E1}"/>
                    </a:ext>
                  </a:extLst>
                </p:cNvPr>
                <p:cNvSpPr>
                  <a:spLocks/>
                </p:cNvSpPr>
                <p:nvPr userDrawn="1"/>
              </p:nvSpPr>
              <p:spPr bwMode="auto">
                <a:xfrm>
                  <a:off x="4421" y="3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5" name="Freeform 267">
                  <a:extLst>
                    <a:ext uri="{FF2B5EF4-FFF2-40B4-BE49-F238E27FC236}">
                      <a16:creationId xmlns:a16="http://schemas.microsoft.com/office/drawing/2014/main" id="{89D8317A-7F21-47E6-B74C-1DB7A90EB5CB}"/>
                    </a:ext>
                  </a:extLst>
                </p:cNvPr>
                <p:cNvSpPr>
                  <a:spLocks/>
                </p:cNvSpPr>
                <p:nvPr userDrawn="1"/>
              </p:nvSpPr>
              <p:spPr bwMode="auto">
                <a:xfrm>
                  <a:off x="4421" y="3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6" name="Freeform 268">
                  <a:extLst>
                    <a:ext uri="{FF2B5EF4-FFF2-40B4-BE49-F238E27FC236}">
                      <a16:creationId xmlns:a16="http://schemas.microsoft.com/office/drawing/2014/main" id="{5D7A135E-C31A-4058-9233-902F9E922D88}"/>
                    </a:ext>
                  </a:extLst>
                </p:cNvPr>
                <p:cNvSpPr>
                  <a:spLocks/>
                </p:cNvSpPr>
                <p:nvPr userDrawn="1"/>
              </p:nvSpPr>
              <p:spPr bwMode="auto">
                <a:xfrm>
                  <a:off x="4411" y="378"/>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7" name="Freeform 269">
                  <a:extLst>
                    <a:ext uri="{FF2B5EF4-FFF2-40B4-BE49-F238E27FC236}">
                      <a16:creationId xmlns:a16="http://schemas.microsoft.com/office/drawing/2014/main" id="{40FFE7AA-1162-40AB-A678-C33033331828}"/>
                    </a:ext>
                  </a:extLst>
                </p:cNvPr>
                <p:cNvSpPr>
                  <a:spLocks/>
                </p:cNvSpPr>
                <p:nvPr userDrawn="1"/>
              </p:nvSpPr>
              <p:spPr bwMode="auto">
                <a:xfrm>
                  <a:off x="4416" y="36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8" name="Rectangle 270">
                  <a:extLst>
                    <a:ext uri="{FF2B5EF4-FFF2-40B4-BE49-F238E27FC236}">
                      <a16:creationId xmlns:a16="http://schemas.microsoft.com/office/drawing/2014/main" id="{38CF5A1F-7D36-4282-8112-CB324EF6682B}"/>
                    </a:ext>
                  </a:extLst>
                </p:cNvPr>
                <p:cNvSpPr>
                  <a:spLocks noChangeArrowheads="1"/>
                </p:cNvSpPr>
                <p:nvPr userDrawn="1"/>
              </p:nvSpPr>
              <p:spPr bwMode="auto">
                <a:xfrm>
                  <a:off x="4416"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9" name="Freeform 271">
                  <a:extLst>
                    <a:ext uri="{FF2B5EF4-FFF2-40B4-BE49-F238E27FC236}">
                      <a16:creationId xmlns:a16="http://schemas.microsoft.com/office/drawing/2014/main" id="{50CD8D11-12F0-402B-B441-AEE55584002F}"/>
                    </a:ext>
                  </a:extLst>
                </p:cNvPr>
                <p:cNvSpPr>
                  <a:spLocks/>
                </p:cNvSpPr>
                <p:nvPr userDrawn="1"/>
              </p:nvSpPr>
              <p:spPr bwMode="auto">
                <a:xfrm>
                  <a:off x="4416" y="338"/>
                  <a:ext cx="5" cy="10"/>
                </a:xfrm>
                <a:custGeom>
                  <a:avLst/>
                  <a:gdLst>
                    <a:gd name="T0" fmla="*/ 0 w 1"/>
                    <a:gd name="T1" fmla="*/ 1 h 2"/>
                    <a:gd name="T2" fmla="*/ 0 w 1"/>
                    <a:gd name="T3" fmla="*/ 0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0"/>
                        <a:pt x="0" y="0"/>
                      </a:cubicBezTo>
                      <a:cubicBezTo>
                        <a:pt x="0" y="0"/>
                        <a:pt x="0" y="1"/>
                        <a:pt x="0" y="1"/>
                      </a:cubicBezTo>
                      <a:cubicBezTo>
                        <a:pt x="0" y="2"/>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0" name="Freeform 272">
                  <a:extLst>
                    <a:ext uri="{FF2B5EF4-FFF2-40B4-BE49-F238E27FC236}">
                      <a16:creationId xmlns:a16="http://schemas.microsoft.com/office/drawing/2014/main" id="{13B4157B-CE0E-4538-BE19-071362B1818C}"/>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1" name="Rectangle 273">
                  <a:extLst>
                    <a:ext uri="{FF2B5EF4-FFF2-40B4-BE49-F238E27FC236}">
                      <a16:creationId xmlns:a16="http://schemas.microsoft.com/office/drawing/2014/main" id="{6821F118-6774-4D30-9A0D-172517E60428}"/>
                    </a:ext>
                  </a:extLst>
                </p:cNvPr>
                <p:cNvSpPr>
                  <a:spLocks noChangeArrowheads="1"/>
                </p:cNvSpPr>
                <p:nvPr userDrawn="1"/>
              </p:nvSpPr>
              <p:spPr bwMode="auto">
                <a:xfrm>
                  <a:off x="4406" y="3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2" name="Freeform 274">
                  <a:extLst>
                    <a:ext uri="{FF2B5EF4-FFF2-40B4-BE49-F238E27FC236}">
                      <a16:creationId xmlns:a16="http://schemas.microsoft.com/office/drawing/2014/main" id="{16AD0332-A148-4247-8FAC-68E92B766C53}"/>
                    </a:ext>
                  </a:extLst>
                </p:cNvPr>
                <p:cNvSpPr>
                  <a:spLocks/>
                </p:cNvSpPr>
                <p:nvPr userDrawn="1"/>
              </p:nvSpPr>
              <p:spPr bwMode="auto">
                <a:xfrm>
                  <a:off x="4416" y="34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3" name="Freeform 275">
                  <a:extLst>
                    <a:ext uri="{FF2B5EF4-FFF2-40B4-BE49-F238E27FC236}">
                      <a16:creationId xmlns:a16="http://schemas.microsoft.com/office/drawing/2014/main" id="{B6CD528E-AE07-4BCC-996C-B290C4A39E06}"/>
                    </a:ext>
                  </a:extLst>
                </p:cNvPr>
                <p:cNvSpPr>
                  <a:spLocks/>
                </p:cNvSpPr>
                <p:nvPr userDrawn="1"/>
              </p:nvSpPr>
              <p:spPr bwMode="auto">
                <a:xfrm>
                  <a:off x="4416" y="32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4" name="Freeform 276">
                  <a:extLst>
                    <a:ext uri="{FF2B5EF4-FFF2-40B4-BE49-F238E27FC236}">
                      <a16:creationId xmlns:a16="http://schemas.microsoft.com/office/drawing/2014/main" id="{D958D019-6A4D-4460-90DE-9C3A91EFBA6C}"/>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5" name="Freeform 277">
                  <a:extLst>
                    <a:ext uri="{FF2B5EF4-FFF2-40B4-BE49-F238E27FC236}">
                      <a16:creationId xmlns:a16="http://schemas.microsoft.com/office/drawing/2014/main" id="{38E1566C-B2B6-425C-A598-AF87B9E3D03A}"/>
                    </a:ext>
                  </a:extLst>
                </p:cNvPr>
                <p:cNvSpPr>
                  <a:spLocks/>
                </p:cNvSpPr>
                <p:nvPr userDrawn="1"/>
              </p:nvSpPr>
              <p:spPr bwMode="auto">
                <a:xfrm>
                  <a:off x="4416" y="348"/>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0" y="0"/>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6" name="Freeform 278">
                  <a:extLst>
                    <a:ext uri="{FF2B5EF4-FFF2-40B4-BE49-F238E27FC236}">
                      <a16:creationId xmlns:a16="http://schemas.microsoft.com/office/drawing/2014/main" id="{14B00833-6CBC-40A0-856D-265388C0E7DF}"/>
                    </a:ext>
                  </a:extLst>
                </p:cNvPr>
                <p:cNvSpPr>
                  <a:spLocks/>
                </p:cNvSpPr>
                <p:nvPr userDrawn="1"/>
              </p:nvSpPr>
              <p:spPr bwMode="auto">
                <a:xfrm>
                  <a:off x="4376" y="308"/>
                  <a:ext cx="30" cy="20"/>
                </a:xfrm>
                <a:custGeom>
                  <a:avLst/>
                  <a:gdLst>
                    <a:gd name="T0" fmla="*/ 0 w 6"/>
                    <a:gd name="T1" fmla="*/ 2 h 4"/>
                    <a:gd name="T2" fmla="*/ 2 w 6"/>
                    <a:gd name="T3" fmla="*/ 3 h 4"/>
                    <a:gd name="T4" fmla="*/ 6 w 6"/>
                    <a:gd name="T5" fmla="*/ 1 h 4"/>
                    <a:gd name="T6" fmla="*/ 4 w 6"/>
                    <a:gd name="T7" fmla="*/ 1 h 4"/>
                    <a:gd name="T8" fmla="*/ 3 w 6"/>
                    <a:gd name="T9" fmla="*/ 2 h 4"/>
                    <a:gd name="T10" fmla="*/ 3 w 6"/>
                    <a:gd name="T11" fmla="*/ 1 h 4"/>
                    <a:gd name="T12" fmla="*/ 0 w 6"/>
                    <a:gd name="T13" fmla="*/ 1 h 4"/>
                    <a:gd name="T14" fmla="*/ 1 w 6"/>
                    <a:gd name="T15" fmla="*/ 2 h 4"/>
                    <a:gd name="T16" fmla="*/ 0 w 6"/>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0" y="2"/>
                      </a:moveTo>
                      <a:cubicBezTo>
                        <a:pt x="1" y="2"/>
                        <a:pt x="2" y="2"/>
                        <a:pt x="2" y="3"/>
                      </a:cubicBezTo>
                      <a:cubicBezTo>
                        <a:pt x="3" y="4"/>
                        <a:pt x="5" y="2"/>
                        <a:pt x="6" y="1"/>
                      </a:cubicBezTo>
                      <a:cubicBezTo>
                        <a:pt x="5" y="1"/>
                        <a:pt x="5" y="1"/>
                        <a:pt x="4" y="1"/>
                      </a:cubicBezTo>
                      <a:cubicBezTo>
                        <a:pt x="4" y="1"/>
                        <a:pt x="4" y="3"/>
                        <a:pt x="3" y="2"/>
                      </a:cubicBezTo>
                      <a:cubicBezTo>
                        <a:pt x="2" y="1"/>
                        <a:pt x="3" y="1"/>
                        <a:pt x="3" y="1"/>
                      </a:cubicBezTo>
                      <a:cubicBezTo>
                        <a:pt x="3" y="2"/>
                        <a:pt x="1" y="0"/>
                        <a:pt x="0" y="1"/>
                      </a:cubicBezTo>
                      <a:cubicBezTo>
                        <a:pt x="1" y="2"/>
                        <a:pt x="1" y="2"/>
                        <a:pt x="1" y="2"/>
                      </a:cubicBezTo>
                      <a:cubicBezTo>
                        <a:pt x="1" y="2"/>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7" name="Freeform 279">
                  <a:extLst>
                    <a:ext uri="{FF2B5EF4-FFF2-40B4-BE49-F238E27FC236}">
                      <a16:creationId xmlns:a16="http://schemas.microsoft.com/office/drawing/2014/main" id="{5131E2C1-AC94-4AAE-B4D3-F4EB62D9FB5C}"/>
                    </a:ext>
                  </a:extLst>
                </p:cNvPr>
                <p:cNvSpPr>
                  <a:spLocks/>
                </p:cNvSpPr>
                <p:nvPr userDrawn="1"/>
              </p:nvSpPr>
              <p:spPr bwMode="auto">
                <a:xfrm>
                  <a:off x="4406" y="313"/>
                  <a:ext cx="5" cy="10"/>
                </a:xfrm>
                <a:custGeom>
                  <a:avLst/>
                  <a:gdLst>
                    <a:gd name="T0" fmla="*/ 0 w 1"/>
                    <a:gd name="T1" fmla="*/ 2 h 2"/>
                    <a:gd name="T2" fmla="*/ 0 w 1"/>
                    <a:gd name="T3" fmla="*/ 2 h 2"/>
                    <a:gd name="T4" fmla="*/ 1 w 1"/>
                    <a:gd name="T5" fmla="*/ 0 h 2"/>
                    <a:gd name="T6" fmla="*/ 0 w 1"/>
                    <a:gd name="T7" fmla="*/ 0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0" y="2"/>
                        <a:pt x="1" y="1"/>
                        <a:pt x="1" y="0"/>
                      </a:cubicBezTo>
                      <a:cubicBezTo>
                        <a:pt x="0" y="0"/>
                        <a:pt x="0" y="0"/>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8" name="Freeform 280">
                  <a:extLst>
                    <a:ext uri="{FF2B5EF4-FFF2-40B4-BE49-F238E27FC236}">
                      <a16:creationId xmlns:a16="http://schemas.microsoft.com/office/drawing/2014/main" id="{F03D89BA-A502-4422-8C08-583F3B3E99A7}"/>
                    </a:ext>
                  </a:extLst>
                </p:cNvPr>
                <p:cNvSpPr>
                  <a:spLocks/>
                </p:cNvSpPr>
                <p:nvPr userDrawn="1"/>
              </p:nvSpPr>
              <p:spPr bwMode="auto">
                <a:xfrm>
                  <a:off x="4401" y="323"/>
                  <a:ext cx="15" cy="15"/>
                </a:xfrm>
                <a:custGeom>
                  <a:avLst/>
                  <a:gdLst>
                    <a:gd name="T0" fmla="*/ 2 w 3"/>
                    <a:gd name="T1" fmla="*/ 2 h 3"/>
                    <a:gd name="T2" fmla="*/ 0 w 3"/>
                    <a:gd name="T3" fmla="*/ 2 h 3"/>
                    <a:gd name="T4" fmla="*/ 1 w 3"/>
                    <a:gd name="T5" fmla="*/ 3 h 3"/>
                    <a:gd name="T6" fmla="*/ 2 w 3"/>
                    <a:gd name="T7" fmla="*/ 2 h 3"/>
                    <a:gd name="T8" fmla="*/ 3 w 3"/>
                    <a:gd name="T9" fmla="*/ 3 h 3"/>
                    <a:gd name="T10" fmla="*/ 3 w 3"/>
                    <a:gd name="T11" fmla="*/ 2 h 3"/>
                    <a:gd name="T12" fmla="*/ 3 w 3"/>
                    <a:gd name="T13" fmla="*/ 2 h 3"/>
                    <a:gd name="T14" fmla="*/ 3 w 3"/>
                    <a:gd name="T15" fmla="*/ 2 h 3"/>
                    <a:gd name="T16" fmla="*/ 3 w 3"/>
                    <a:gd name="T17" fmla="*/ 2 h 3"/>
                    <a:gd name="T18" fmla="*/ 2 w 3"/>
                    <a:gd name="T19" fmla="*/ 2 h 3"/>
                    <a:gd name="T20" fmla="*/ 2 w 3"/>
                    <a:gd name="T21" fmla="*/ 2 h 3"/>
                    <a:gd name="T22" fmla="*/ 2 w 3"/>
                    <a:gd name="T23" fmla="*/ 2 h 3"/>
                    <a:gd name="T24" fmla="*/ 2 w 3"/>
                    <a:gd name="T25" fmla="*/ 2 h 3"/>
                    <a:gd name="T26" fmla="*/ 3 w 3"/>
                    <a:gd name="T27" fmla="*/ 2 h 3"/>
                    <a:gd name="T28" fmla="*/ 3 w 3"/>
                    <a:gd name="T29" fmla="*/ 2 h 3"/>
                    <a:gd name="T30" fmla="*/ 1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2"/>
                        <a:pt x="1" y="1"/>
                        <a:pt x="0" y="2"/>
                      </a:cubicBezTo>
                      <a:cubicBezTo>
                        <a:pt x="0" y="3"/>
                        <a:pt x="1" y="2"/>
                        <a:pt x="1" y="3"/>
                      </a:cubicBezTo>
                      <a:cubicBezTo>
                        <a:pt x="1" y="1"/>
                        <a:pt x="2" y="3"/>
                        <a:pt x="2" y="2"/>
                      </a:cubicBezTo>
                      <a:cubicBezTo>
                        <a:pt x="2" y="2"/>
                        <a:pt x="2" y="2"/>
                        <a:pt x="3" y="3"/>
                      </a:cubicBezTo>
                      <a:cubicBezTo>
                        <a:pt x="3" y="2"/>
                        <a:pt x="3" y="2"/>
                        <a:pt x="3" y="2"/>
                      </a:cubicBezTo>
                      <a:cubicBezTo>
                        <a:pt x="3" y="2"/>
                        <a:pt x="3" y="2"/>
                        <a:pt x="3" y="2"/>
                      </a:cubicBezTo>
                      <a:cubicBezTo>
                        <a:pt x="3" y="2"/>
                        <a:pt x="3" y="2"/>
                        <a:pt x="3" y="2"/>
                      </a:cubicBezTo>
                      <a:cubicBezTo>
                        <a:pt x="3" y="2"/>
                        <a:pt x="3" y="2"/>
                        <a:pt x="3" y="2"/>
                      </a:cubicBezTo>
                      <a:cubicBezTo>
                        <a:pt x="3" y="2"/>
                        <a:pt x="2" y="2"/>
                        <a:pt x="2" y="2"/>
                      </a:cubicBezTo>
                      <a:cubicBezTo>
                        <a:pt x="2" y="2"/>
                        <a:pt x="2" y="2"/>
                        <a:pt x="2" y="2"/>
                      </a:cubicBezTo>
                      <a:cubicBezTo>
                        <a:pt x="2" y="2"/>
                        <a:pt x="2" y="2"/>
                        <a:pt x="2" y="2"/>
                      </a:cubicBezTo>
                      <a:cubicBezTo>
                        <a:pt x="2" y="1"/>
                        <a:pt x="2" y="2"/>
                        <a:pt x="2" y="2"/>
                      </a:cubicBezTo>
                      <a:cubicBezTo>
                        <a:pt x="3" y="2"/>
                        <a:pt x="3" y="2"/>
                        <a:pt x="3" y="2"/>
                      </a:cubicBezTo>
                      <a:cubicBezTo>
                        <a:pt x="3" y="2"/>
                        <a:pt x="3" y="2"/>
                        <a:pt x="3" y="2"/>
                      </a:cubicBezTo>
                      <a:cubicBezTo>
                        <a:pt x="1" y="0"/>
                        <a:pt x="1" y="0"/>
                        <a:pt x="1" y="0"/>
                      </a:cubicBezTo>
                      <a:cubicBezTo>
                        <a:pt x="1"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9" name="Freeform 281">
                  <a:extLst>
                    <a:ext uri="{FF2B5EF4-FFF2-40B4-BE49-F238E27FC236}">
                      <a16:creationId xmlns:a16="http://schemas.microsoft.com/office/drawing/2014/main" id="{FE0FFC1B-D326-4EE9-B1A4-B81DD0C97BEE}"/>
                    </a:ext>
                  </a:extLst>
                </p:cNvPr>
                <p:cNvSpPr>
                  <a:spLocks/>
                </p:cNvSpPr>
                <p:nvPr userDrawn="1"/>
              </p:nvSpPr>
              <p:spPr bwMode="auto">
                <a:xfrm>
                  <a:off x="4406"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0" name="Freeform 282">
                  <a:extLst>
                    <a:ext uri="{FF2B5EF4-FFF2-40B4-BE49-F238E27FC236}">
                      <a16:creationId xmlns:a16="http://schemas.microsoft.com/office/drawing/2014/main" id="{187CBAF4-9FE1-428D-8641-775EA7F813BA}"/>
                    </a:ext>
                  </a:extLst>
                </p:cNvPr>
                <p:cNvSpPr>
                  <a:spLocks/>
                </p:cNvSpPr>
                <p:nvPr userDrawn="1"/>
              </p:nvSpPr>
              <p:spPr bwMode="auto">
                <a:xfrm>
                  <a:off x="4406" y="373"/>
                  <a:ext cx="10" cy="10"/>
                </a:xfrm>
                <a:custGeom>
                  <a:avLst/>
                  <a:gdLst>
                    <a:gd name="T0" fmla="*/ 0 w 2"/>
                    <a:gd name="T1" fmla="*/ 1 h 2"/>
                    <a:gd name="T2" fmla="*/ 0 w 2"/>
                    <a:gd name="T3" fmla="*/ 2 h 2"/>
                    <a:gd name="T4" fmla="*/ 0 w 2"/>
                    <a:gd name="T5" fmla="*/ 2 h 2"/>
                    <a:gd name="T6" fmla="*/ 1 w 2"/>
                    <a:gd name="T7" fmla="*/ 2 h 2"/>
                    <a:gd name="T8" fmla="*/ 1 w 2"/>
                    <a:gd name="T9" fmla="*/ 2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2"/>
                      </a:cubicBezTo>
                      <a:cubicBezTo>
                        <a:pt x="0" y="2"/>
                        <a:pt x="0" y="2"/>
                        <a:pt x="0" y="2"/>
                      </a:cubicBezTo>
                      <a:cubicBezTo>
                        <a:pt x="0" y="2"/>
                        <a:pt x="0" y="2"/>
                        <a:pt x="1" y="2"/>
                      </a:cubicBezTo>
                      <a:cubicBezTo>
                        <a:pt x="1" y="2"/>
                        <a:pt x="1" y="2"/>
                        <a:pt x="1" y="2"/>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1" name="Freeform 283">
                  <a:extLst>
                    <a:ext uri="{FF2B5EF4-FFF2-40B4-BE49-F238E27FC236}">
                      <a16:creationId xmlns:a16="http://schemas.microsoft.com/office/drawing/2014/main" id="{F4CB131D-F865-4715-9AF8-C4B9B68F0E73}"/>
                    </a:ext>
                  </a:extLst>
                </p:cNvPr>
                <p:cNvSpPr>
                  <a:spLocks/>
                </p:cNvSpPr>
                <p:nvPr userDrawn="1"/>
              </p:nvSpPr>
              <p:spPr bwMode="auto">
                <a:xfrm>
                  <a:off x="4401" y="348"/>
                  <a:ext cx="10" cy="10"/>
                </a:xfrm>
                <a:custGeom>
                  <a:avLst/>
                  <a:gdLst>
                    <a:gd name="T0" fmla="*/ 2 w 2"/>
                    <a:gd name="T1" fmla="*/ 2 h 2"/>
                    <a:gd name="T2" fmla="*/ 1 w 2"/>
                    <a:gd name="T3" fmla="*/ 0 h 2"/>
                    <a:gd name="T4" fmla="*/ 0 w 2"/>
                    <a:gd name="T5" fmla="*/ 1 h 2"/>
                    <a:gd name="T6" fmla="*/ 1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1" y="0"/>
                        <a:pt x="1" y="0"/>
                        <a:pt x="1" y="0"/>
                      </a:cubicBezTo>
                      <a:cubicBezTo>
                        <a:pt x="0" y="1"/>
                        <a:pt x="0" y="1"/>
                        <a:pt x="0" y="1"/>
                      </a:cubicBezTo>
                      <a:cubicBezTo>
                        <a:pt x="1" y="1"/>
                        <a:pt x="1" y="1"/>
                        <a:pt x="1"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2" name="Freeform 284">
                  <a:extLst>
                    <a:ext uri="{FF2B5EF4-FFF2-40B4-BE49-F238E27FC236}">
                      <a16:creationId xmlns:a16="http://schemas.microsoft.com/office/drawing/2014/main" id="{F6B8CA4A-A8A6-478C-B4B0-02E642795A5D}"/>
                    </a:ext>
                  </a:extLst>
                </p:cNvPr>
                <p:cNvSpPr>
                  <a:spLocks/>
                </p:cNvSpPr>
                <p:nvPr userDrawn="1"/>
              </p:nvSpPr>
              <p:spPr bwMode="auto">
                <a:xfrm>
                  <a:off x="4401" y="308"/>
                  <a:ext cx="10" cy="5"/>
                </a:xfrm>
                <a:custGeom>
                  <a:avLst/>
                  <a:gdLst>
                    <a:gd name="T0" fmla="*/ 5 w 10"/>
                    <a:gd name="T1" fmla="*/ 5 h 5"/>
                    <a:gd name="T2" fmla="*/ 10 w 10"/>
                    <a:gd name="T3" fmla="*/ 0 h 5"/>
                    <a:gd name="T4" fmla="*/ 0 w 10"/>
                    <a:gd name="T5" fmla="*/ 0 h 5"/>
                    <a:gd name="T6" fmla="*/ 5 w 10"/>
                    <a:gd name="T7" fmla="*/ 5 h 5"/>
                  </a:gdLst>
                  <a:ahLst/>
                  <a:cxnLst>
                    <a:cxn ang="0">
                      <a:pos x="T0" y="T1"/>
                    </a:cxn>
                    <a:cxn ang="0">
                      <a:pos x="T2" y="T3"/>
                    </a:cxn>
                    <a:cxn ang="0">
                      <a:pos x="T4" y="T5"/>
                    </a:cxn>
                    <a:cxn ang="0">
                      <a:pos x="T6" y="T7"/>
                    </a:cxn>
                  </a:cxnLst>
                  <a:rect l="0" t="0" r="r" b="b"/>
                  <a:pathLst>
                    <a:path w="10" h="5">
                      <a:moveTo>
                        <a:pt x="5" y="5"/>
                      </a:moveTo>
                      <a:lnTo>
                        <a:pt x="10"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3" name="Freeform 285">
                  <a:extLst>
                    <a:ext uri="{FF2B5EF4-FFF2-40B4-BE49-F238E27FC236}">
                      <a16:creationId xmlns:a16="http://schemas.microsoft.com/office/drawing/2014/main" id="{104B6222-EB01-480A-9269-DA955D836F25}"/>
                    </a:ext>
                  </a:extLst>
                </p:cNvPr>
                <p:cNvSpPr>
                  <a:spLocks/>
                </p:cNvSpPr>
                <p:nvPr userDrawn="1"/>
              </p:nvSpPr>
              <p:spPr bwMode="auto">
                <a:xfrm>
                  <a:off x="4401" y="298"/>
                  <a:ext cx="5" cy="5"/>
                </a:xfrm>
                <a:custGeom>
                  <a:avLst/>
                  <a:gdLst>
                    <a:gd name="T0" fmla="*/ 0 w 5"/>
                    <a:gd name="T1" fmla="*/ 5 h 5"/>
                    <a:gd name="T2" fmla="*/ 5 w 5"/>
                    <a:gd name="T3" fmla="*/ 0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4" name="Freeform 286">
                  <a:extLst>
                    <a:ext uri="{FF2B5EF4-FFF2-40B4-BE49-F238E27FC236}">
                      <a16:creationId xmlns:a16="http://schemas.microsoft.com/office/drawing/2014/main" id="{310FFFF3-4170-4F22-9B12-8575E04999BD}"/>
                    </a:ext>
                  </a:extLst>
                </p:cNvPr>
                <p:cNvSpPr>
                  <a:spLocks/>
                </p:cNvSpPr>
                <p:nvPr userDrawn="1"/>
              </p:nvSpPr>
              <p:spPr bwMode="auto">
                <a:xfrm>
                  <a:off x="4097"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5" name="Freeform 287">
                  <a:extLst>
                    <a:ext uri="{FF2B5EF4-FFF2-40B4-BE49-F238E27FC236}">
                      <a16:creationId xmlns:a16="http://schemas.microsoft.com/office/drawing/2014/main" id="{3B9100D5-9FD2-4AC7-8C12-87665B33FEE7}"/>
                    </a:ext>
                  </a:extLst>
                </p:cNvPr>
                <p:cNvSpPr>
                  <a:spLocks/>
                </p:cNvSpPr>
                <p:nvPr userDrawn="1"/>
              </p:nvSpPr>
              <p:spPr bwMode="auto">
                <a:xfrm>
                  <a:off x="4097" y="5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6" name="Freeform 288">
                  <a:extLst>
                    <a:ext uri="{FF2B5EF4-FFF2-40B4-BE49-F238E27FC236}">
                      <a16:creationId xmlns:a16="http://schemas.microsoft.com/office/drawing/2014/main" id="{550A77EC-06B4-43B0-9F12-74EAF3B0BCAA}"/>
                    </a:ext>
                  </a:extLst>
                </p:cNvPr>
                <p:cNvSpPr>
                  <a:spLocks/>
                </p:cNvSpPr>
                <p:nvPr userDrawn="1"/>
              </p:nvSpPr>
              <p:spPr bwMode="auto">
                <a:xfrm>
                  <a:off x="4157" y="238"/>
                  <a:ext cx="15" cy="5"/>
                </a:xfrm>
                <a:custGeom>
                  <a:avLst/>
                  <a:gdLst>
                    <a:gd name="T0" fmla="*/ 3 w 3"/>
                    <a:gd name="T1" fmla="*/ 0 h 1"/>
                    <a:gd name="T2" fmla="*/ 1 w 3"/>
                    <a:gd name="T3" fmla="*/ 0 h 1"/>
                    <a:gd name="T4" fmla="*/ 2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2" y="0"/>
                        <a:pt x="0" y="0"/>
                        <a:pt x="1" y="0"/>
                      </a:cubicBezTo>
                      <a:cubicBezTo>
                        <a:pt x="2" y="1"/>
                        <a:pt x="2" y="1"/>
                        <a:pt x="2" y="1"/>
                      </a:cubicBezTo>
                      <a:cubicBezTo>
                        <a:pt x="2"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7" name="Freeform 289">
                  <a:extLst>
                    <a:ext uri="{FF2B5EF4-FFF2-40B4-BE49-F238E27FC236}">
                      <a16:creationId xmlns:a16="http://schemas.microsoft.com/office/drawing/2014/main" id="{4870946E-BF5E-4E03-8A5D-32FE78FA9D55}"/>
                    </a:ext>
                  </a:extLst>
                </p:cNvPr>
                <p:cNvSpPr>
                  <a:spLocks/>
                </p:cNvSpPr>
                <p:nvPr userDrawn="1"/>
              </p:nvSpPr>
              <p:spPr bwMode="auto">
                <a:xfrm>
                  <a:off x="4092" y="38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8" name="Freeform 290">
                  <a:extLst>
                    <a:ext uri="{FF2B5EF4-FFF2-40B4-BE49-F238E27FC236}">
                      <a16:creationId xmlns:a16="http://schemas.microsoft.com/office/drawing/2014/main" id="{12142E4C-77B3-4442-B63F-F82D8A3B709E}"/>
                    </a:ext>
                  </a:extLst>
                </p:cNvPr>
                <p:cNvSpPr>
                  <a:spLocks/>
                </p:cNvSpPr>
                <p:nvPr userDrawn="1"/>
              </p:nvSpPr>
              <p:spPr bwMode="auto">
                <a:xfrm>
                  <a:off x="4102" y="3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9" name="Freeform 291">
                  <a:extLst>
                    <a:ext uri="{FF2B5EF4-FFF2-40B4-BE49-F238E27FC236}">
                      <a16:creationId xmlns:a16="http://schemas.microsoft.com/office/drawing/2014/main" id="{48A69875-7A41-4284-B73D-0961967BD14B}"/>
                    </a:ext>
                  </a:extLst>
                </p:cNvPr>
                <p:cNvSpPr>
                  <a:spLocks/>
                </p:cNvSpPr>
                <p:nvPr userDrawn="1"/>
              </p:nvSpPr>
              <p:spPr bwMode="auto">
                <a:xfrm>
                  <a:off x="4127" y="588"/>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0" name="Freeform 292">
                  <a:extLst>
                    <a:ext uri="{FF2B5EF4-FFF2-40B4-BE49-F238E27FC236}">
                      <a16:creationId xmlns:a16="http://schemas.microsoft.com/office/drawing/2014/main" id="{D926CF0F-0586-4FFE-8792-BCCF0AEADB34}"/>
                    </a:ext>
                  </a:extLst>
                </p:cNvPr>
                <p:cNvSpPr>
                  <a:spLocks/>
                </p:cNvSpPr>
                <p:nvPr userDrawn="1"/>
              </p:nvSpPr>
              <p:spPr bwMode="auto">
                <a:xfrm>
                  <a:off x="4316" y="218"/>
                  <a:ext cx="5"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1" name="Freeform 293">
                  <a:extLst>
                    <a:ext uri="{FF2B5EF4-FFF2-40B4-BE49-F238E27FC236}">
                      <a16:creationId xmlns:a16="http://schemas.microsoft.com/office/drawing/2014/main" id="{F977A436-CA28-43D2-BAA9-82E8848A44D0}"/>
                    </a:ext>
                  </a:extLst>
                </p:cNvPr>
                <p:cNvSpPr>
                  <a:spLocks/>
                </p:cNvSpPr>
                <p:nvPr userDrawn="1"/>
              </p:nvSpPr>
              <p:spPr bwMode="auto">
                <a:xfrm>
                  <a:off x="4057" y="5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2" name="Freeform 294">
                  <a:extLst>
                    <a:ext uri="{FF2B5EF4-FFF2-40B4-BE49-F238E27FC236}">
                      <a16:creationId xmlns:a16="http://schemas.microsoft.com/office/drawing/2014/main" id="{A3B7730B-3718-42E5-886E-1C6E7B7FA253}"/>
                    </a:ext>
                  </a:extLst>
                </p:cNvPr>
                <p:cNvSpPr>
                  <a:spLocks/>
                </p:cNvSpPr>
                <p:nvPr userDrawn="1"/>
              </p:nvSpPr>
              <p:spPr bwMode="auto">
                <a:xfrm>
                  <a:off x="4306" y="213"/>
                  <a:ext cx="10" cy="5"/>
                </a:xfrm>
                <a:custGeom>
                  <a:avLst/>
                  <a:gdLst>
                    <a:gd name="T0" fmla="*/ 0 w 2"/>
                    <a:gd name="T1" fmla="*/ 1 h 1"/>
                    <a:gd name="T2" fmla="*/ 0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3" name="Freeform 295">
                  <a:extLst>
                    <a:ext uri="{FF2B5EF4-FFF2-40B4-BE49-F238E27FC236}">
                      <a16:creationId xmlns:a16="http://schemas.microsoft.com/office/drawing/2014/main" id="{9A7C4AC3-FD05-4996-8973-E0F2091EF827}"/>
                    </a:ext>
                  </a:extLst>
                </p:cNvPr>
                <p:cNvSpPr>
                  <a:spLocks/>
                </p:cNvSpPr>
                <p:nvPr userDrawn="1"/>
              </p:nvSpPr>
              <p:spPr bwMode="auto">
                <a:xfrm>
                  <a:off x="4336" y="5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4" name="Freeform 296">
                  <a:extLst>
                    <a:ext uri="{FF2B5EF4-FFF2-40B4-BE49-F238E27FC236}">
                      <a16:creationId xmlns:a16="http://schemas.microsoft.com/office/drawing/2014/main" id="{FDD5C219-9947-4951-AC1D-9735F2A0964A}"/>
                    </a:ext>
                  </a:extLst>
                </p:cNvPr>
                <p:cNvSpPr>
                  <a:spLocks/>
                </p:cNvSpPr>
                <p:nvPr userDrawn="1"/>
              </p:nvSpPr>
              <p:spPr bwMode="auto">
                <a:xfrm>
                  <a:off x="4411" y="5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5" name="Freeform 297">
                  <a:extLst>
                    <a:ext uri="{FF2B5EF4-FFF2-40B4-BE49-F238E27FC236}">
                      <a16:creationId xmlns:a16="http://schemas.microsoft.com/office/drawing/2014/main" id="{832A5B97-590A-49DB-A102-813D59E8392C}"/>
                    </a:ext>
                  </a:extLst>
                </p:cNvPr>
                <p:cNvSpPr>
                  <a:spLocks/>
                </p:cNvSpPr>
                <p:nvPr userDrawn="1"/>
              </p:nvSpPr>
              <p:spPr bwMode="auto">
                <a:xfrm>
                  <a:off x="4376" y="263"/>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6" name="Freeform 298">
                  <a:extLst>
                    <a:ext uri="{FF2B5EF4-FFF2-40B4-BE49-F238E27FC236}">
                      <a16:creationId xmlns:a16="http://schemas.microsoft.com/office/drawing/2014/main" id="{3018CE7B-A1DD-4628-9309-318C7648682F}"/>
                    </a:ext>
                  </a:extLst>
                </p:cNvPr>
                <p:cNvSpPr>
                  <a:spLocks/>
                </p:cNvSpPr>
                <p:nvPr userDrawn="1"/>
              </p:nvSpPr>
              <p:spPr bwMode="auto">
                <a:xfrm>
                  <a:off x="4371"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7" name="Freeform 299">
                  <a:extLst>
                    <a:ext uri="{FF2B5EF4-FFF2-40B4-BE49-F238E27FC236}">
                      <a16:creationId xmlns:a16="http://schemas.microsoft.com/office/drawing/2014/main" id="{F08EE28E-1242-4D7D-AA9D-4D42E6AC26C8}"/>
                    </a:ext>
                  </a:extLst>
                </p:cNvPr>
                <p:cNvSpPr>
                  <a:spLocks/>
                </p:cNvSpPr>
                <p:nvPr userDrawn="1"/>
              </p:nvSpPr>
              <p:spPr bwMode="auto">
                <a:xfrm>
                  <a:off x="4276" y="23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8" name="Freeform 300">
                  <a:extLst>
                    <a:ext uri="{FF2B5EF4-FFF2-40B4-BE49-F238E27FC236}">
                      <a16:creationId xmlns:a16="http://schemas.microsoft.com/office/drawing/2014/main" id="{A0E51D65-B29E-4E97-A6E2-5F48DAB71055}"/>
                    </a:ext>
                  </a:extLst>
                </p:cNvPr>
                <p:cNvSpPr>
                  <a:spLocks/>
                </p:cNvSpPr>
                <p:nvPr userDrawn="1"/>
              </p:nvSpPr>
              <p:spPr bwMode="auto">
                <a:xfrm>
                  <a:off x="4376" y="26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9" name="Freeform 301">
                  <a:extLst>
                    <a:ext uri="{FF2B5EF4-FFF2-40B4-BE49-F238E27FC236}">
                      <a16:creationId xmlns:a16="http://schemas.microsoft.com/office/drawing/2014/main" id="{F8B358EC-EBDA-41E5-8539-0E6AB7B3AC04}"/>
                    </a:ext>
                  </a:extLst>
                </p:cNvPr>
                <p:cNvSpPr>
                  <a:spLocks/>
                </p:cNvSpPr>
                <p:nvPr userDrawn="1"/>
              </p:nvSpPr>
              <p:spPr bwMode="auto">
                <a:xfrm>
                  <a:off x="4381" y="2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0" name="Freeform 302">
                  <a:extLst>
                    <a:ext uri="{FF2B5EF4-FFF2-40B4-BE49-F238E27FC236}">
                      <a16:creationId xmlns:a16="http://schemas.microsoft.com/office/drawing/2014/main" id="{89EFDC80-B55F-452E-94D6-CA38BDD80D8B}"/>
                    </a:ext>
                  </a:extLst>
                </p:cNvPr>
                <p:cNvSpPr>
                  <a:spLocks/>
                </p:cNvSpPr>
                <p:nvPr userDrawn="1"/>
              </p:nvSpPr>
              <p:spPr bwMode="auto">
                <a:xfrm>
                  <a:off x="4376" y="2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1" name="Freeform 303">
                  <a:extLst>
                    <a:ext uri="{FF2B5EF4-FFF2-40B4-BE49-F238E27FC236}">
                      <a16:creationId xmlns:a16="http://schemas.microsoft.com/office/drawing/2014/main" id="{FAC4A98E-DD06-42FF-A40D-81A605C588C4}"/>
                    </a:ext>
                  </a:extLst>
                </p:cNvPr>
                <p:cNvSpPr>
                  <a:spLocks/>
                </p:cNvSpPr>
                <p:nvPr userDrawn="1"/>
              </p:nvSpPr>
              <p:spPr bwMode="auto">
                <a:xfrm>
                  <a:off x="4222" y="66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2" name="Rectangle 304">
                  <a:extLst>
                    <a:ext uri="{FF2B5EF4-FFF2-40B4-BE49-F238E27FC236}">
                      <a16:creationId xmlns:a16="http://schemas.microsoft.com/office/drawing/2014/main" id="{706D9516-F965-4074-B2C6-D2A15CB5F164}"/>
                    </a:ext>
                  </a:extLst>
                </p:cNvPr>
                <p:cNvSpPr>
                  <a:spLocks noChangeArrowheads="1"/>
                </p:cNvSpPr>
                <p:nvPr userDrawn="1"/>
              </p:nvSpPr>
              <p:spPr bwMode="auto">
                <a:xfrm>
                  <a:off x="4157" y="3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3" name="Freeform 305">
                  <a:extLst>
                    <a:ext uri="{FF2B5EF4-FFF2-40B4-BE49-F238E27FC236}">
                      <a16:creationId xmlns:a16="http://schemas.microsoft.com/office/drawing/2014/main" id="{9D767895-0627-45A8-9B80-06C926A9D261}"/>
                    </a:ext>
                  </a:extLst>
                </p:cNvPr>
                <p:cNvSpPr>
                  <a:spLocks/>
                </p:cNvSpPr>
                <p:nvPr userDrawn="1"/>
              </p:nvSpPr>
              <p:spPr bwMode="auto">
                <a:xfrm>
                  <a:off x="4147" y="298"/>
                  <a:ext cx="10" cy="15"/>
                </a:xfrm>
                <a:custGeom>
                  <a:avLst/>
                  <a:gdLst>
                    <a:gd name="T0" fmla="*/ 2 w 2"/>
                    <a:gd name="T1" fmla="*/ 3 h 3"/>
                    <a:gd name="T2" fmla="*/ 2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2" y="2"/>
                        <a:pt x="2" y="1"/>
                      </a:cubicBezTo>
                      <a:cubicBezTo>
                        <a:pt x="0" y="0"/>
                        <a:pt x="0" y="0"/>
                        <a:pt x="0" y="0"/>
                      </a:cubicBez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4" name="Freeform 306">
                  <a:extLst>
                    <a:ext uri="{FF2B5EF4-FFF2-40B4-BE49-F238E27FC236}">
                      <a16:creationId xmlns:a16="http://schemas.microsoft.com/office/drawing/2014/main" id="{5E9629E8-84EF-4927-9887-F8275DACA7B6}"/>
                    </a:ext>
                  </a:extLst>
                </p:cNvPr>
                <p:cNvSpPr>
                  <a:spLocks noEditPoints="1"/>
                </p:cNvSpPr>
                <p:nvPr userDrawn="1"/>
              </p:nvSpPr>
              <p:spPr bwMode="auto">
                <a:xfrm>
                  <a:off x="4042" y="198"/>
                  <a:ext cx="374" cy="505"/>
                </a:xfrm>
                <a:custGeom>
                  <a:avLst/>
                  <a:gdLst>
                    <a:gd name="T0" fmla="*/ 12 w 75"/>
                    <a:gd name="T1" fmla="*/ 68 h 101"/>
                    <a:gd name="T2" fmla="*/ 11 w 75"/>
                    <a:gd name="T3" fmla="*/ 62 h 101"/>
                    <a:gd name="T4" fmla="*/ 12 w 75"/>
                    <a:gd name="T5" fmla="*/ 59 h 101"/>
                    <a:gd name="T6" fmla="*/ 11 w 75"/>
                    <a:gd name="T7" fmla="*/ 54 h 101"/>
                    <a:gd name="T8" fmla="*/ 11 w 75"/>
                    <a:gd name="T9" fmla="*/ 48 h 101"/>
                    <a:gd name="T10" fmla="*/ 10 w 75"/>
                    <a:gd name="T11" fmla="*/ 38 h 101"/>
                    <a:gd name="T12" fmla="*/ 10 w 75"/>
                    <a:gd name="T13" fmla="*/ 38 h 101"/>
                    <a:gd name="T14" fmla="*/ 13 w 75"/>
                    <a:gd name="T15" fmla="*/ 38 h 101"/>
                    <a:gd name="T16" fmla="*/ 15 w 75"/>
                    <a:gd name="T17" fmla="*/ 32 h 101"/>
                    <a:gd name="T18" fmla="*/ 18 w 75"/>
                    <a:gd name="T19" fmla="*/ 27 h 101"/>
                    <a:gd name="T20" fmla="*/ 23 w 75"/>
                    <a:gd name="T21" fmla="*/ 21 h 101"/>
                    <a:gd name="T22" fmla="*/ 26 w 75"/>
                    <a:gd name="T23" fmla="*/ 17 h 101"/>
                    <a:gd name="T24" fmla="*/ 31 w 75"/>
                    <a:gd name="T25" fmla="*/ 14 h 101"/>
                    <a:gd name="T26" fmla="*/ 33 w 75"/>
                    <a:gd name="T27" fmla="*/ 15 h 101"/>
                    <a:gd name="T28" fmla="*/ 37 w 75"/>
                    <a:gd name="T29" fmla="*/ 11 h 101"/>
                    <a:gd name="T30" fmla="*/ 42 w 75"/>
                    <a:gd name="T31" fmla="*/ 10 h 101"/>
                    <a:gd name="T32" fmla="*/ 47 w 75"/>
                    <a:gd name="T33" fmla="*/ 8 h 101"/>
                    <a:gd name="T34" fmla="*/ 52 w 75"/>
                    <a:gd name="T35" fmla="*/ 10 h 101"/>
                    <a:gd name="T36" fmla="*/ 59 w 75"/>
                    <a:gd name="T37" fmla="*/ 12 h 101"/>
                    <a:gd name="T38" fmla="*/ 65 w 75"/>
                    <a:gd name="T39" fmla="*/ 15 h 101"/>
                    <a:gd name="T40" fmla="*/ 71 w 75"/>
                    <a:gd name="T41" fmla="*/ 20 h 101"/>
                    <a:gd name="T42" fmla="*/ 67 w 75"/>
                    <a:gd name="T43" fmla="*/ 14 h 101"/>
                    <a:gd name="T44" fmla="*/ 64 w 75"/>
                    <a:gd name="T45" fmla="*/ 13 h 101"/>
                    <a:gd name="T46" fmla="*/ 59 w 75"/>
                    <a:gd name="T47" fmla="*/ 7 h 101"/>
                    <a:gd name="T48" fmla="*/ 41 w 75"/>
                    <a:gd name="T49" fmla="*/ 1 h 101"/>
                    <a:gd name="T50" fmla="*/ 30 w 75"/>
                    <a:gd name="T51" fmla="*/ 6 h 101"/>
                    <a:gd name="T52" fmla="*/ 26 w 75"/>
                    <a:gd name="T53" fmla="*/ 8 h 101"/>
                    <a:gd name="T54" fmla="*/ 23 w 75"/>
                    <a:gd name="T55" fmla="*/ 11 h 101"/>
                    <a:gd name="T56" fmla="*/ 18 w 75"/>
                    <a:gd name="T57" fmla="*/ 16 h 101"/>
                    <a:gd name="T58" fmla="*/ 8 w 75"/>
                    <a:gd name="T59" fmla="*/ 30 h 101"/>
                    <a:gd name="T60" fmla="*/ 8 w 75"/>
                    <a:gd name="T61" fmla="*/ 38 h 101"/>
                    <a:gd name="T62" fmla="*/ 6 w 75"/>
                    <a:gd name="T63" fmla="*/ 46 h 101"/>
                    <a:gd name="T64" fmla="*/ 2 w 75"/>
                    <a:gd name="T65" fmla="*/ 55 h 101"/>
                    <a:gd name="T66" fmla="*/ 4 w 75"/>
                    <a:gd name="T67" fmla="*/ 65 h 101"/>
                    <a:gd name="T68" fmla="*/ 6 w 75"/>
                    <a:gd name="T69" fmla="*/ 76 h 101"/>
                    <a:gd name="T70" fmla="*/ 12 w 75"/>
                    <a:gd name="T71" fmla="*/ 88 h 101"/>
                    <a:gd name="T72" fmla="*/ 21 w 75"/>
                    <a:gd name="T73" fmla="*/ 93 h 101"/>
                    <a:gd name="T74" fmla="*/ 35 w 75"/>
                    <a:gd name="T75" fmla="*/ 100 h 101"/>
                    <a:gd name="T76" fmla="*/ 40 w 75"/>
                    <a:gd name="T77" fmla="*/ 100 h 101"/>
                    <a:gd name="T78" fmla="*/ 53 w 75"/>
                    <a:gd name="T79" fmla="*/ 93 h 101"/>
                    <a:gd name="T80" fmla="*/ 64 w 75"/>
                    <a:gd name="T81" fmla="*/ 84 h 101"/>
                    <a:gd name="T82" fmla="*/ 74 w 75"/>
                    <a:gd name="T83" fmla="*/ 66 h 101"/>
                    <a:gd name="T84" fmla="*/ 74 w 75"/>
                    <a:gd name="T85" fmla="*/ 61 h 101"/>
                    <a:gd name="T86" fmla="*/ 63 w 75"/>
                    <a:gd name="T87" fmla="*/ 72 h 101"/>
                    <a:gd name="T88" fmla="*/ 60 w 75"/>
                    <a:gd name="T89" fmla="*/ 77 h 101"/>
                    <a:gd name="T90" fmla="*/ 54 w 75"/>
                    <a:gd name="T91" fmla="*/ 85 h 101"/>
                    <a:gd name="T92" fmla="*/ 48 w 75"/>
                    <a:gd name="T93" fmla="*/ 91 h 101"/>
                    <a:gd name="T94" fmla="*/ 43 w 75"/>
                    <a:gd name="T95" fmla="*/ 94 h 101"/>
                    <a:gd name="T96" fmla="*/ 38 w 75"/>
                    <a:gd name="T97" fmla="*/ 93 h 101"/>
                    <a:gd name="T98" fmla="*/ 33 w 75"/>
                    <a:gd name="T99" fmla="*/ 93 h 101"/>
                    <a:gd name="T100" fmla="*/ 29 w 75"/>
                    <a:gd name="T101" fmla="*/ 90 h 101"/>
                    <a:gd name="T102" fmla="*/ 23 w 75"/>
                    <a:gd name="T103" fmla="*/ 89 h 101"/>
                    <a:gd name="T104" fmla="*/ 20 w 75"/>
                    <a:gd name="T105" fmla="*/ 86 h 101"/>
                    <a:gd name="T106" fmla="*/ 20 w 75"/>
                    <a:gd name="T107" fmla="*/ 84 h 101"/>
                    <a:gd name="T108" fmla="*/ 16 w 75"/>
                    <a:gd name="T109" fmla="*/ 79 h 101"/>
                    <a:gd name="T110" fmla="*/ 13 w 75"/>
                    <a:gd name="T111" fmla="*/ 72 h 101"/>
                    <a:gd name="T112" fmla="*/ 12 w 75"/>
                    <a:gd name="T113" fmla="*/ 36 h 101"/>
                    <a:gd name="T114" fmla="*/ 64 w 75"/>
                    <a:gd name="T115"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01">
                      <a:moveTo>
                        <a:pt x="13" y="72"/>
                      </a:moveTo>
                      <a:cubicBezTo>
                        <a:pt x="14" y="71"/>
                        <a:pt x="14" y="71"/>
                        <a:pt x="14" y="71"/>
                      </a:cubicBezTo>
                      <a:cubicBezTo>
                        <a:pt x="15" y="71"/>
                        <a:pt x="15" y="72"/>
                        <a:pt x="16" y="71"/>
                      </a:cubicBezTo>
                      <a:cubicBezTo>
                        <a:pt x="13" y="72"/>
                        <a:pt x="14" y="68"/>
                        <a:pt x="12" y="68"/>
                      </a:cubicBezTo>
                      <a:cubicBezTo>
                        <a:pt x="12" y="68"/>
                        <a:pt x="12" y="68"/>
                        <a:pt x="12" y="68"/>
                      </a:cubicBezTo>
                      <a:cubicBezTo>
                        <a:pt x="12" y="68"/>
                        <a:pt x="12" y="68"/>
                        <a:pt x="12" y="68"/>
                      </a:cubicBezTo>
                      <a:cubicBezTo>
                        <a:pt x="13" y="66"/>
                        <a:pt x="10" y="67"/>
                        <a:pt x="11" y="66"/>
                      </a:cubicBezTo>
                      <a:cubicBezTo>
                        <a:pt x="11" y="65"/>
                        <a:pt x="11" y="65"/>
                        <a:pt x="11" y="65"/>
                      </a:cubicBezTo>
                      <a:cubicBezTo>
                        <a:pt x="11" y="64"/>
                        <a:pt x="11" y="64"/>
                        <a:pt x="11" y="64"/>
                      </a:cubicBezTo>
                      <a:cubicBezTo>
                        <a:pt x="11" y="64"/>
                        <a:pt x="11" y="64"/>
                        <a:pt x="11" y="64"/>
                      </a:cubicBezTo>
                      <a:cubicBezTo>
                        <a:pt x="11" y="62"/>
                        <a:pt x="11" y="62"/>
                        <a:pt x="11" y="62"/>
                      </a:cubicBezTo>
                      <a:cubicBezTo>
                        <a:pt x="11" y="62"/>
                        <a:pt x="11" y="62"/>
                        <a:pt x="11" y="62"/>
                      </a:cubicBezTo>
                      <a:cubicBezTo>
                        <a:pt x="10" y="62"/>
                        <a:pt x="10" y="61"/>
                        <a:pt x="9" y="61"/>
                      </a:cubicBezTo>
                      <a:cubicBezTo>
                        <a:pt x="10" y="61"/>
                        <a:pt x="10" y="61"/>
                        <a:pt x="10" y="61"/>
                      </a:cubicBezTo>
                      <a:cubicBezTo>
                        <a:pt x="9" y="60"/>
                        <a:pt x="9" y="60"/>
                        <a:pt x="9" y="60"/>
                      </a:cubicBezTo>
                      <a:cubicBezTo>
                        <a:pt x="10" y="60"/>
                        <a:pt x="11" y="61"/>
                        <a:pt x="10" y="61"/>
                      </a:cubicBezTo>
                      <a:cubicBezTo>
                        <a:pt x="13" y="60"/>
                        <a:pt x="10" y="60"/>
                        <a:pt x="11" y="58"/>
                      </a:cubicBezTo>
                      <a:cubicBezTo>
                        <a:pt x="12" y="59"/>
                        <a:pt x="12" y="59"/>
                        <a:pt x="12" y="59"/>
                      </a:cubicBezTo>
                      <a:cubicBezTo>
                        <a:pt x="13" y="59"/>
                        <a:pt x="12" y="58"/>
                        <a:pt x="13" y="57"/>
                      </a:cubicBezTo>
                      <a:cubicBezTo>
                        <a:pt x="13" y="57"/>
                        <a:pt x="11" y="59"/>
                        <a:pt x="10" y="58"/>
                      </a:cubicBezTo>
                      <a:cubicBezTo>
                        <a:pt x="11" y="58"/>
                        <a:pt x="11" y="57"/>
                        <a:pt x="10" y="57"/>
                      </a:cubicBezTo>
                      <a:cubicBezTo>
                        <a:pt x="11" y="57"/>
                        <a:pt x="11" y="56"/>
                        <a:pt x="11" y="55"/>
                      </a:cubicBezTo>
                      <a:cubicBezTo>
                        <a:pt x="12" y="55"/>
                        <a:pt x="12" y="55"/>
                        <a:pt x="12" y="55"/>
                      </a:cubicBezTo>
                      <a:cubicBezTo>
                        <a:pt x="12" y="55"/>
                        <a:pt x="11" y="55"/>
                        <a:pt x="11" y="54"/>
                      </a:cubicBezTo>
                      <a:cubicBezTo>
                        <a:pt x="11" y="53"/>
                        <a:pt x="12" y="53"/>
                        <a:pt x="13" y="53"/>
                      </a:cubicBezTo>
                      <a:cubicBezTo>
                        <a:pt x="13" y="52"/>
                        <a:pt x="11" y="54"/>
                        <a:pt x="11" y="52"/>
                      </a:cubicBezTo>
                      <a:cubicBezTo>
                        <a:pt x="11" y="51"/>
                        <a:pt x="11" y="50"/>
                        <a:pt x="11" y="49"/>
                      </a:cubicBezTo>
                      <a:cubicBezTo>
                        <a:pt x="11" y="48"/>
                        <a:pt x="11" y="49"/>
                        <a:pt x="12" y="49"/>
                      </a:cubicBezTo>
                      <a:cubicBezTo>
                        <a:pt x="11" y="48"/>
                        <a:pt x="11" y="48"/>
                        <a:pt x="11" y="48"/>
                      </a:cubicBezTo>
                      <a:cubicBezTo>
                        <a:pt x="11" y="48"/>
                        <a:pt x="11" y="48"/>
                        <a:pt x="11" y="48"/>
                      </a:cubicBezTo>
                      <a:cubicBezTo>
                        <a:pt x="11" y="47"/>
                        <a:pt x="10" y="48"/>
                        <a:pt x="10" y="47"/>
                      </a:cubicBezTo>
                      <a:cubicBezTo>
                        <a:pt x="9" y="46"/>
                        <a:pt x="12" y="45"/>
                        <a:pt x="11" y="43"/>
                      </a:cubicBezTo>
                      <a:cubicBezTo>
                        <a:pt x="12" y="43"/>
                        <a:pt x="12" y="44"/>
                        <a:pt x="12" y="44"/>
                      </a:cubicBezTo>
                      <a:cubicBezTo>
                        <a:pt x="12" y="42"/>
                        <a:pt x="12" y="42"/>
                        <a:pt x="11" y="41"/>
                      </a:cubicBezTo>
                      <a:cubicBezTo>
                        <a:pt x="12" y="40"/>
                        <a:pt x="12" y="40"/>
                        <a:pt x="12" y="40"/>
                      </a:cubicBezTo>
                      <a:cubicBezTo>
                        <a:pt x="11" y="40"/>
                        <a:pt x="10" y="39"/>
                        <a:pt x="10" y="38"/>
                      </a:cubicBezTo>
                      <a:cubicBezTo>
                        <a:pt x="9" y="38"/>
                        <a:pt x="9" y="38"/>
                        <a:pt x="9" y="38"/>
                      </a:cubicBezTo>
                      <a:cubicBezTo>
                        <a:pt x="9" y="36"/>
                        <a:pt x="9" y="36"/>
                        <a:pt x="9" y="36"/>
                      </a:cubicBezTo>
                      <a:cubicBezTo>
                        <a:pt x="9" y="36"/>
                        <a:pt x="9" y="36"/>
                        <a:pt x="10" y="37"/>
                      </a:cubicBezTo>
                      <a:cubicBezTo>
                        <a:pt x="9" y="37"/>
                        <a:pt x="9" y="37"/>
                        <a:pt x="9" y="36"/>
                      </a:cubicBezTo>
                      <a:cubicBezTo>
                        <a:pt x="10" y="36"/>
                        <a:pt x="10" y="37"/>
                        <a:pt x="11" y="37"/>
                      </a:cubicBezTo>
                      <a:cubicBezTo>
                        <a:pt x="11" y="37"/>
                        <a:pt x="10" y="37"/>
                        <a:pt x="10" y="38"/>
                      </a:cubicBezTo>
                      <a:cubicBezTo>
                        <a:pt x="11" y="38"/>
                        <a:pt x="11" y="39"/>
                        <a:pt x="12" y="39"/>
                      </a:cubicBezTo>
                      <a:cubicBezTo>
                        <a:pt x="12" y="39"/>
                        <a:pt x="12" y="38"/>
                        <a:pt x="12" y="38"/>
                      </a:cubicBezTo>
                      <a:cubicBezTo>
                        <a:pt x="12" y="38"/>
                        <a:pt x="12" y="39"/>
                        <a:pt x="12" y="39"/>
                      </a:cubicBezTo>
                      <a:cubicBezTo>
                        <a:pt x="12" y="39"/>
                        <a:pt x="12" y="38"/>
                        <a:pt x="12" y="38"/>
                      </a:cubicBezTo>
                      <a:cubicBezTo>
                        <a:pt x="13" y="38"/>
                        <a:pt x="13" y="38"/>
                        <a:pt x="13" y="38"/>
                      </a:cubicBezTo>
                      <a:cubicBezTo>
                        <a:pt x="13" y="38"/>
                        <a:pt x="13" y="38"/>
                        <a:pt x="13" y="38"/>
                      </a:cubicBezTo>
                      <a:cubicBezTo>
                        <a:pt x="13" y="38"/>
                        <a:pt x="14" y="36"/>
                        <a:pt x="14" y="36"/>
                      </a:cubicBezTo>
                      <a:cubicBezTo>
                        <a:pt x="14" y="34"/>
                        <a:pt x="12" y="32"/>
                        <a:pt x="13" y="30"/>
                      </a:cubicBezTo>
                      <a:cubicBezTo>
                        <a:pt x="14" y="31"/>
                        <a:pt x="14" y="31"/>
                        <a:pt x="15" y="31"/>
                      </a:cubicBezTo>
                      <a:cubicBezTo>
                        <a:pt x="14" y="31"/>
                        <a:pt x="15" y="33"/>
                        <a:pt x="14" y="34"/>
                      </a:cubicBezTo>
                      <a:cubicBezTo>
                        <a:pt x="15" y="34"/>
                        <a:pt x="15" y="34"/>
                        <a:pt x="15" y="34"/>
                      </a:cubicBezTo>
                      <a:cubicBezTo>
                        <a:pt x="15" y="34"/>
                        <a:pt x="15" y="32"/>
                        <a:pt x="15" y="32"/>
                      </a:cubicBezTo>
                      <a:cubicBezTo>
                        <a:pt x="16" y="32"/>
                        <a:pt x="16" y="32"/>
                        <a:pt x="17" y="32"/>
                      </a:cubicBezTo>
                      <a:cubicBezTo>
                        <a:pt x="15" y="31"/>
                        <a:pt x="16" y="30"/>
                        <a:pt x="16" y="29"/>
                      </a:cubicBezTo>
                      <a:cubicBezTo>
                        <a:pt x="17" y="29"/>
                        <a:pt x="17" y="29"/>
                        <a:pt x="17" y="30"/>
                      </a:cubicBezTo>
                      <a:cubicBezTo>
                        <a:pt x="18" y="30"/>
                        <a:pt x="15" y="28"/>
                        <a:pt x="17" y="27"/>
                      </a:cubicBezTo>
                      <a:cubicBezTo>
                        <a:pt x="17" y="28"/>
                        <a:pt x="17" y="28"/>
                        <a:pt x="17" y="28"/>
                      </a:cubicBezTo>
                      <a:cubicBezTo>
                        <a:pt x="17" y="27"/>
                        <a:pt x="18" y="26"/>
                        <a:pt x="18" y="27"/>
                      </a:cubicBezTo>
                      <a:cubicBezTo>
                        <a:pt x="18" y="27"/>
                        <a:pt x="18" y="27"/>
                        <a:pt x="18" y="27"/>
                      </a:cubicBezTo>
                      <a:cubicBezTo>
                        <a:pt x="19" y="26"/>
                        <a:pt x="21" y="23"/>
                        <a:pt x="20" y="22"/>
                      </a:cubicBezTo>
                      <a:cubicBezTo>
                        <a:pt x="20" y="22"/>
                        <a:pt x="21" y="23"/>
                        <a:pt x="22" y="23"/>
                      </a:cubicBezTo>
                      <a:cubicBezTo>
                        <a:pt x="22" y="23"/>
                        <a:pt x="21" y="22"/>
                        <a:pt x="21" y="20"/>
                      </a:cubicBezTo>
                      <a:cubicBezTo>
                        <a:pt x="20" y="19"/>
                        <a:pt x="20" y="17"/>
                        <a:pt x="20" y="17"/>
                      </a:cubicBezTo>
                      <a:cubicBezTo>
                        <a:pt x="20" y="18"/>
                        <a:pt x="23" y="20"/>
                        <a:pt x="23" y="21"/>
                      </a:cubicBezTo>
                      <a:cubicBezTo>
                        <a:pt x="23" y="21"/>
                        <a:pt x="24" y="21"/>
                        <a:pt x="24" y="20"/>
                      </a:cubicBezTo>
                      <a:cubicBezTo>
                        <a:pt x="24" y="20"/>
                        <a:pt x="22" y="19"/>
                        <a:pt x="23" y="19"/>
                      </a:cubicBezTo>
                      <a:cubicBezTo>
                        <a:pt x="24" y="19"/>
                        <a:pt x="24" y="19"/>
                        <a:pt x="25" y="19"/>
                      </a:cubicBezTo>
                      <a:cubicBezTo>
                        <a:pt x="25" y="19"/>
                        <a:pt x="24" y="17"/>
                        <a:pt x="24" y="17"/>
                      </a:cubicBezTo>
                      <a:cubicBezTo>
                        <a:pt x="24" y="17"/>
                        <a:pt x="26" y="18"/>
                        <a:pt x="26" y="19"/>
                      </a:cubicBezTo>
                      <a:cubicBezTo>
                        <a:pt x="26" y="19"/>
                        <a:pt x="26" y="18"/>
                        <a:pt x="26" y="17"/>
                      </a:cubicBezTo>
                      <a:cubicBezTo>
                        <a:pt x="26" y="17"/>
                        <a:pt x="26" y="16"/>
                        <a:pt x="26" y="16"/>
                      </a:cubicBezTo>
                      <a:cubicBezTo>
                        <a:pt x="25" y="17"/>
                        <a:pt x="27" y="17"/>
                        <a:pt x="27" y="18"/>
                      </a:cubicBezTo>
                      <a:cubicBezTo>
                        <a:pt x="27" y="17"/>
                        <a:pt x="28" y="17"/>
                        <a:pt x="29" y="16"/>
                      </a:cubicBezTo>
                      <a:cubicBezTo>
                        <a:pt x="28" y="16"/>
                        <a:pt x="28" y="16"/>
                        <a:pt x="28" y="16"/>
                      </a:cubicBezTo>
                      <a:cubicBezTo>
                        <a:pt x="29" y="16"/>
                        <a:pt x="27" y="13"/>
                        <a:pt x="29" y="12"/>
                      </a:cubicBezTo>
                      <a:cubicBezTo>
                        <a:pt x="29" y="13"/>
                        <a:pt x="30" y="15"/>
                        <a:pt x="31" y="14"/>
                      </a:cubicBezTo>
                      <a:cubicBezTo>
                        <a:pt x="31" y="13"/>
                        <a:pt x="30" y="9"/>
                        <a:pt x="31" y="7"/>
                      </a:cubicBezTo>
                      <a:cubicBezTo>
                        <a:pt x="32" y="8"/>
                        <a:pt x="32" y="8"/>
                        <a:pt x="32" y="8"/>
                      </a:cubicBezTo>
                      <a:cubicBezTo>
                        <a:pt x="33" y="7"/>
                        <a:pt x="33" y="7"/>
                        <a:pt x="33" y="7"/>
                      </a:cubicBezTo>
                      <a:cubicBezTo>
                        <a:pt x="33" y="8"/>
                        <a:pt x="32" y="12"/>
                        <a:pt x="32" y="14"/>
                      </a:cubicBezTo>
                      <a:cubicBezTo>
                        <a:pt x="33" y="14"/>
                        <a:pt x="32" y="15"/>
                        <a:pt x="33" y="14"/>
                      </a:cubicBezTo>
                      <a:cubicBezTo>
                        <a:pt x="34" y="15"/>
                        <a:pt x="33" y="15"/>
                        <a:pt x="33" y="15"/>
                      </a:cubicBezTo>
                      <a:cubicBezTo>
                        <a:pt x="33" y="15"/>
                        <a:pt x="35" y="15"/>
                        <a:pt x="35" y="15"/>
                      </a:cubicBezTo>
                      <a:cubicBezTo>
                        <a:pt x="34" y="14"/>
                        <a:pt x="36" y="13"/>
                        <a:pt x="36" y="12"/>
                      </a:cubicBezTo>
                      <a:cubicBezTo>
                        <a:pt x="36" y="12"/>
                        <a:pt x="34" y="14"/>
                        <a:pt x="34" y="14"/>
                      </a:cubicBezTo>
                      <a:cubicBezTo>
                        <a:pt x="33" y="13"/>
                        <a:pt x="34" y="10"/>
                        <a:pt x="35" y="10"/>
                      </a:cubicBezTo>
                      <a:cubicBezTo>
                        <a:pt x="36" y="10"/>
                        <a:pt x="36" y="12"/>
                        <a:pt x="36" y="13"/>
                      </a:cubicBezTo>
                      <a:cubicBezTo>
                        <a:pt x="36" y="12"/>
                        <a:pt x="37" y="11"/>
                        <a:pt x="37" y="11"/>
                      </a:cubicBezTo>
                      <a:cubicBezTo>
                        <a:pt x="37" y="12"/>
                        <a:pt x="37" y="12"/>
                        <a:pt x="37" y="12"/>
                      </a:cubicBezTo>
                      <a:cubicBezTo>
                        <a:pt x="38" y="13"/>
                        <a:pt x="38" y="10"/>
                        <a:pt x="39" y="11"/>
                      </a:cubicBezTo>
                      <a:cubicBezTo>
                        <a:pt x="40" y="11"/>
                        <a:pt x="41" y="13"/>
                        <a:pt x="40" y="12"/>
                      </a:cubicBezTo>
                      <a:cubicBezTo>
                        <a:pt x="40" y="11"/>
                        <a:pt x="39" y="6"/>
                        <a:pt x="39" y="5"/>
                      </a:cubicBezTo>
                      <a:cubicBezTo>
                        <a:pt x="39" y="5"/>
                        <a:pt x="41" y="6"/>
                        <a:pt x="42" y="7"/>
                      </a:cubicBezTo>
                      <a:cubicBezTo>
                        <a:pt x="43" y="8"/>
                        <a:pt x="41" y="10"/>
                        <a:pt x="42" y="10"/>
                      </a:cubicBezTo>
                      <a:cubicBezTo>
                        <a:pt x="42" y="10"/>
                        <a:pt x="42" y="10"/>
                        <a:pt x="42" y="10"/>
                      </a:cubicBezTo>
                      <a:cubicBezTo>
                        <a:pt x="43" y="10"/>
                        <a:pt x="42" y="11"/>
                        <a:pt x="43" y="10"/>
                      </a:cubicBezTo>
                      <a:cubicBezTo>
                        <a:pt x="43" y="9"/>
                        <a:pt x="45" y="11"/>
                        <a:pt x="43" y="9"/>
                      </a:cubicBezTo>
                      <a:cubicBezTo>
                        <a:pt x="44" y="9"/>
                        <a:pt x="44" y="10"/>
                        <a:pt x="45" y="10"/>
                      </a:cubicBezTo>
                      <a:cubicBezTo>
                        <a:pt x="45" y="9"/>
                        <a:pt x="46" y="7"/>
                        <a:pt x="47" y="7"/>
                      </a:cubicBezTo>
                      <a:cubicBezTo>
                        <a:pt x="47" y="7"/>
                        <a:pt x="47" y="7"/>
                        <a:pt x="47" y="8"/>
                      </a:cubicBezTo>
                      <a:cubicBezTo>
                        <a:pt x="49" y="8"/>
                        <a:pt x="50" y="9"/>
                        <a:pt x="52" y="9"/>
                      </a:cubicBezTo>
                      <a:cubicBezTo>
                        <a:pt x="52" y="10"/>
                        <a:pt x="52" y="10"/>
                        <a:pt x="52" y="11"/>
                      </a:cubicBezTo>
                      <a:cubicBezTo>
                        <a:pt x="52" y="11"/>
                        <a:pt x="53" y="10"/>
                        <a:pt x="53" y="10"/>
                      </a:cubicBezTo>
                      <a:cubicBezTo>
                        <a:pt x="53" y="12"/>
                        <a:pt x="52" y="10"/>
                        <a:pt x="52" y="12"/>
                      </a:cubicBezTo>
                      <a:cubicBezTo>
                        <a:pt x="52" y="11"/>
                        <a:pt x="54" y="11"/>
                        <a:pt x="55" y="11"/>
                      </a:cubicBezTo>
                      <a:cubicBezTo>
                        <a:pt x="55" y="10"/>
                        <a:pt x="53" y="10"/>
                        <a:pt x="52" y="10"/>
                      </a:cubicBezTo>
                      <a:cubicBezTo>
                        <a:pt x="53" y="9"/>
                        <a:pt x="55" y="8"/>
                        <a:pt x="57" y="8"/>
                      </a:cubicBezTo>
                      <a:cubicBezTo>
                        <a:pt x="58" y="9"/>
                        <a:pt x="57" y="9"/>
                        <a:pt x="57" y="9"/>
                      </a:cubicBezTo>
                      <a:cubicBezTo>
                        <a:pt x="60" y="11"/>
                        <a:pt x="61" y="9"/>
                        <a:pt x="62" y="11"/>
                      </a:cubicBezTo>
                      <a:cubicBezTo>
                        <a:pt x="62" y="12"/>
                        <a:pt x="61" y="13"/>
                        <a:pt x="61" y="13"/>
                      </a:cubicBezTo>
                      <a:cubicBezTo>
                        <a:pt x="60" y="13"/>
                        <a:pt x="60" y="12"/>
                        <a:pt x="59" y="11"/>
                      </a:cubicBezTo>
                      <a:cubicBezTo>
                        <a:pt x="59" y="12"/>
                        <a:pt x="59" y="12"/>
                        <a:pt x="59" y="12"/>
                      </a:cubicBezTo>
                      <a:cubicBezTo>
                        <a:pt x="59" y="12"/>
                        <a:pt x="58" y="12"/>
                        <a:pt x="58" y="11"/>
                      </a:cubicBezTo>
                      <a:cubicBezTo>
                        <a:pt x="58" y="12"/>
                        <a:pt x="59" y="13"/>
                        <a:pt x="60" y="14"/>
                      </a:cubicBezTo>
                      <a:cubicBezTo>
                        <a:pt x="61" y="14"/>
                        <a:pt x="62" y="16"/>
                        <a:pt x="62" y="17"/>
                      </a:cubicBezTo>
                      <a:cubicBezTo>
                        <a:pt x="63" y="17"/>
                        <a:pt x="64" y="17"/>
                        <a:pt x="64" y="16"/>
                      </a:cubicBezTo>
                      <a:cubicBezTo>
                        <a:pt x="63" y="16"/>
                        <a:pt x="63" y="16"/>
                        <a:pt x="63" y="16"/>
                      </a:cubicBezTo>
                      <a:cubicBezTo>
                        <a:pt x="63" y="15"/>
                        <a:pt x="65" y="16"/>
                        <a:pt x="65" y="15"/>
                      </a:cubicBezTo>
                      <a:cubicBezTo>
                        <a:pt x="66" y="16"/>
                        <a:pt x="67" y="16"/>
                        <a:pt x="67" y="17"/>
                      </a:cubicBezTo>
                      <a:cubicBezTo>
                        <a:pt x="67" y="18"/>
                        <a:pt x="67" y="18"/>
                        <a:pt x="67" y="18"/>
                      </a:cubicBezTo>
                      <a:cubicBezTo>
                        <a:pt x="67" y="18"/>
                        <a:pt x="67" y="17"/>
                        <a:pt x="66" y="17"/>
                      </a:cubicBezTo>
                      <a:cubicBezTo>
                        <a:pt x="67" y="17"/>
                        <a:pt x="66" y="20"/>
                        <a:pt x="68" y="19"/>
                      </a:cubicBezTo>
                      <a:cubicBezTo>
                        <a:pt x="68" y="18"/>
                        <a:pt x="68" y="18"/>
                        <a:pt x="68" y="18"/>
                      </a:cubicBezTo>
                      <a:cubicBezTo>
                        <a:pt x="69" y="18"/>
                        <a:pt x="70" y="19"/>
                        <a:pt x="71" y="20"/>
                      </a:cubicBezTo>
                      <a:cubicBezTo>
                        <a:pt x="72" y="19"/>
                        <a:pt x="71" y="20"/>
                        <a:pt x="71" y="19"/>
                      </a:cubicBezTo>
                      <a:cubicBezTo>
                        <a:pt x="70" y="20"/>
                        <a:pt x="70" y="16"/>
                        <a:pt x="69" y="18"/>
                      </a:cubicBezTo>
                      <a:cubicBezTo>
                        <a:pt x="70" y="16"/>
                        <a:pt x="68" y="16"/>
                        <a:pt x="69" y="14"/>
                      </a:cubicBezTo>
                      <a:cubicBezTo>
                        <a:pt x="68" y="15"/>
                        <a:pt x="68" y="15"/>
                        <a:pt x="68" y="14"/>
                      </a:cubicBezTo>
                      <a:cubicBezTo>
                        <a:pt x="68" y="14"/>
                        <a:pt x="68" y="14"/>
                        <a:pt x="67" y="14"/>
                      </a:cubicBezTo>
                      <a:cubicBezTo>
                        <a:pt x="67" y="14"/>
                        <a:pt x="67" y="14"/>
                        <a:pt x="67" y="14"/>
                      </a:cubicBezTo>
                      <a:cubicBezTo>
                        <a:pt x="67" y="14"/>
                        <a:pt x="67" y="14"/>
                        <a:pt x="67" y="14"/>
                      </a:cubicBezTo>
                      <a:cubicBezTo>
                        <a:pt x="67" y="14"/>
                        <a:pt x="67" y="14"/>
                        <a:pt x="67" y="14"/>
                      </a:cubicBezTo>
                      <a:cubicBezTo>
                        <a:pt x="67" y="14"/>
                        <a:pt x="67" y="15"/>
                        <a:pt x="67" y="15"/>
                      </a:cubicBezTo>
                      <a:cubicBezTo>
                        <a:pt x="66" y="15"/>
                        <a:pt x="65" y="14"/>
                        <a:pt x="65" y="14"/>
                      </a:cubicBezTo>
                      <a:cubicBezTo>
                        <a:pt x="64" y="13"/>
                        <a:pt x="65" y="14"/>
                        <a:pt x="65" y="13"/>
                      </a:cubicBezTo>
                      <a:cubicBezTo>
                        <a:pt x="64" y="13"/>
                        <a:pt x="64" y="13"/>
                        <a:pt x="64" y="13"/>
                      </a:cubicBezTo>
                      <a:cubicBezTo>
                        <a:pt x="65" y="12"/>
                        <a:pt x="64" y="11"/>
                        <a:pt x="65" y="12"/>
                      </a:cubicBezTo>
                      <a:cubicBezTo>
                        <a:pt x="64" y="10"/>
                        <a:pt x="64" y="10"/>
                        <a:pt x="64" y="10"/>
                      </a:cubicBezTo>
                      <a:cubicBezTo>
                        <a:pt x="64" y="10"/>
                        <a:pt x="63" y="9"/>
                        <a:pt x="62" y="9"/>
                      </a:cubicBezTo>
                      <a:cubicBezTo>
                        <a:pt x="62" y="8"/>
                        <a:pt x="61" y="8"/>
                        <a:pt x="61" y="8"/>
                      </a:cubicBezTo>
                      <a:cubicBezTo>
                        <a:pt x="61" y="8"/>
                        <a:pt x="61" y="8"/>
                        <a:pt x="60" y="8"/>
                      </a:cubicBezTo>
                      <a:cubicBezTo>
                        <a:pt x="60" y="7"/>
                        <a:pt x="59" y="7"/>
                        <a:pt x="59" y="7"/>
                      </a:cubicBezTo>
                      <a:cubicBezTo>
                        <a:pt x="59" y="7"/>
                        <a:pt x="59" y="7"/>
                        <a:pt x="59" y="7"/>
                      </a:cubicBezTo>
                      <a:cubicBezTo>
                        <a:pt x="58" y="6"/>
                        <a:pt x="55" y="6"/>
                        <a:pt x="53" y="4"/>
                      </a:cubicBezTo>
                      <a:cubicBezTo>
                        <a:pt x="52" y="4"/>
                        <a:pt x="52" y="4"/>
                        <a:pt x="51" y="3"/>
                      </a:cubicBezTo>
                      <a:cubicBezTo>
                        <a:pt x="50" y="3"/>
                        <a:pt x="50" y="3"/>
                        <a:pt x="50" y="3"/>
                      </a:cubicBezTo>
                      <a:cubicBezTo>
                        <a:pt x="49" y="3"/>
                        <a:pt x="48" y="2"/>
                        <a:pt x="47" y="2"/>
                      </a:cubicBezTo>
                      <a:cubicBezTo>
                        <a:pt x="46" y="0"/>
                        <a:pt x="42" y="2"/>
                        <a:pt x="41" y="1"/>
                      </a:cubicBezTo>
                      <a:cubicBezTo>
                        <a:pt x="41" y="2"/>
                        <a:pt x="41" y="2"/>
                        <a:pt x="41" y="2"/>
                      </a:cubicBezTo>
                      <a:cubicBezTo>
                        <a:pt x="40" y="2"/>
                        <a:pt x="39" y="3"/>
                        <a:pt x="37" y="4"/>
                      </a:cubicBezTo>
                      <a:cubicBezTo>
                        <a:pt x="38" y="4"/>
                        <a:pt x="38" y="4"/>
                        <a:pt x="38" y="4"/>
                      </a:cubicBezTo>
                      <a:cubicBezTo>
                        <a:pt x="37" y="5"/>
                        <a:pt x="34" y="4"/>
                        <a:pt x="33" y="5"/>
                      </a:cubicBezTo>
                      <a:cubicBezTo>
                        <a:pt x="33" y="5"/>
                        <a:pt x="33" y="5"/>
                        <a:pt x="34" y="5"/>
                      </a:cubicBezTo>
                      <a:cubicBezTo>
                        <a:pt x="32" y="4"/>
                        <a:pt x="31" y="5"/>
                        <a:pt x="30" y="6"/>
                      </a:cubicBezTo>
                      <a:cubicBezTo>
                        <a:pt x="30" y="7"/>
                        <a:pt x="29" y="8"/>
                        <a:pt x="28" y="8"/>
                      </a:cubicBezTo>
                      <a:cubicBezTo>
                        <a:pt x="27" y="8"/>
                        <a:pt x="27" y="8"/>
                        <a:pt x="27" y="8"/>
                      </a:cubicBezTo>
                      <a:cubicBezTo>
                        <a:pt x="27" y="8"/>
                        <a:pt x="27" y="8"/>
                        <a:pt x="27" y="8"/>
                      </a:cubicBezTo>
                      <a:cubicBezTo>
                        <a:pt x="27" y="8"/>
                        <a:pt x="27" y="8"/>
                        <a:pt x="27" y="8"/>
                      </a:cubicBezTo>
                      <a:cubicBezTo>
                        <a:pt x="26" y="8"/>
                        <a:pt x="26" y="8"/>
                        <a:pt x="26" y="8"/>
                      </a:cubicBezTo>
                      <a:cubicBezTo>
                        <a:pt x="26" y="8"/>
                        <a:pt x="26" y="8"/>
                        <a:pt x="26" y="8"/>
                      </a:cubicBezTo>
                      <a:cubicBezTo>
                        <a:pt x="26" y="9"/>
                        <a:pt x="26" y="9"/>
                        <a:pt x="25" y="9"/>
                      </a:cubicBezTo>
                      <a:cubicBezTo>
                        <a:pt x="25" y="9"/>
                        <a:pt x="25" y="9"/>
                        <a:pt x="25" y="9"/>
                      </a:cubicBezTo>
                      <a:cubicBezTo>
                        <a:pt x="25" y="9"/>
                        <a:pt x="25" y="9"/>
                        <a:pt x="25" y="9"/>
                      </a:cubicBezTo>
                      <a:cubicBezTo>
                        <a:pt x="24" y="9"/>
                        <a:pt x="24" y="10"/>
                        <a:pt x="25" y="10"/>
                      </a:cubicBezTo>
                      <a:cubicBezTo>
                        <a:pt x="25" y="10"/>
                        <a:pt x="25" y="11"/>
                        <a:pt x="25" y="11"/>
                      </a:cubicBezTo>
                      <a:cubicBezTo>
                        <a:pt x="24" y="10"/>
                        <a:pt x="24" y="12"/>
                        <a:pt x="23" y="11"/>
                      </a:cubicBezTo>
                      <a:cubicBezTo>
                        <a:pt x="23" y="12"/>
                        <a:pt x="21" y="13"/>
                        <a:pt x="22" y="15"/>
                      </a:cubicBezTo>
                      <a:cubicBezTo>
                        <a:pt x="21" y="15"/>
                        <a:pt x="21" y="15"/>
                        <a:pt x="22" y="15"/>
                      </a:cubicBezTo>
                      <a:cubicBezTo>
                        <a:pt x="21" y="15"/>
                        <a:pt x="20" y="15"/>
                        <a:pt x="20" y="16"/>
                      </a:cubicBezTo>
                      <a:cubicBezTo>
                        <a:pt x="19" y="15"/>
                        <a:pt x="19" y="15"/>
                        <a:pt x="19" y="15"/>
                      </a:cubicBezTo>
                      <a:cubicBezTo>
                        <a:pt x="20" y="17"/>
                        <a:pt x="20" y="17"/>
                        <a:pt x="20" y="17"/>
                      </a:cubicBezTo>
                      <a:cubicBezTo>
                        <a:pt x="19" y="17"/>
                        <a:pt x="18" y="17"/>
                        <a:pt x="18" y="16"/>
                      </a:cubicBezTo>
                      <a:cubicBezTo>
                        <a:pt x="18" y="18"/>
                        <a:pt x="17" y="18"/>
                        <a:pt x="17" y="20"/>
                      </a:cubicBezTo>
                      <a:cubicBezTo>
                        <a:pt x="17" y="19"/>
                        <a:pt x="17" y="19"/>
                        <a:pt x="17" y="19"/>
                      </a:cubicBezTo>
                      <a:cubicBezTo>
                        <a:pt x="16" y="20"/>
                        <a:pt x="17" y="21"/>
                        <a:pt x="16" y="21"/>
                      </a:cubicBezTo>
                      <a:cubicBezTo>
                        <a:pt x="14" y="21"/>
                        <a:pt x="12" y="26"/>
                        <a:pt x="10" y="28"/>
                      </a:cubicBezTo>
                      <a:cubicBezTo>
                        <a:pt x="12" y="29"/>
                        <a:pt x="8" y="29"/>
                        <a:pt x="9" y="30"/>
                      </a:cubicBezTo>
                      <a:cubicBezTo>
                        <a:pt x="9" y="30"/>
                        <a:pt x="8" y="30"/>
                        <a:pt x="8" y="30"/>
                      </a:cubicBezTo>
                      <a:cubicBezTo>
                        <a:pt x="8" y="31"/>
                        <a:pt x="6" y="32"/>
                        <a:pt x="7" y="33"/>
                      </a:cubicBezTo>
                      <a:cubicBezTo>
                        <a:pt x="7" y="33"/>
                        <a:pt x="7" y="33"/>
                        <a:pt x="6" y="33"/>
                      </a:cubicBezTo>
                      <a:cubicBezTo>
                        <a:pt x="6" y="33"/>
                        <a:pt x="7" y="33"/>
                        <a:pt x="6" y="33"/>
                      </a:cubicBezTo>
                      <a:cubicBezTo>
                        <a:pt x="6" y="33"/>
                        <a:pt x="6" y="33"/>
                        <a:pt x="6" y="33"/>
                      </a:cubicBezTo>
                      <a:cubicBezTo>
                        <a:pt x="5" y="34"/>
                        <a:pt x="7" y="35"/>
                        <a:pt x="8" y="36"/>
                      </a:cubicBezTo>
                      <a:cubicBezTo>
                        <a:pt x="7" y="36"/>
                        <a:pt x="7" y="37"/>
                        <a:pt x="8" y="38"/>
                      </a:cubicBezTo>
                      <a:cubicBezTo>
                        <a:pt x="7" y="38"/>
                        <a:pt x="7" y="38"/>
                        <a:pt x="7" y="37"/>
                      </a:cubicBezTo>
                      <a:cubicBezTo>
                        <a:pt x="6" y="38"/>
                        <a:pt x="5" y="40"/>
                        <a:pt x="6" y="41"/>
                      </a:cubicBezTo>
                      <a:cubicBezTo>
                        <a:pt x="6" y="41"/>
                        <a:pt x="6" y="41"/>
                        <a:pt x="6" y="42"/>
                      </a:cubicBezTo>
                      <a:cubicBezTo>
                        <a:pt x="6" y="43"/>
                        <a:pt x="5" y="43"/>
                        <a:pt x="5" y="44"/>
                      </a:cubicBezTo>
                      <a:cubicBezTo>
                        <a:pt x="5" y="44"/>
                        <a:pt x="5" y="44"/>
                        <a:pt x="5" y="44"/>
                      </a:cubicBezTo>
                      <a:cubicBezTo>
                        <a:pt x="7" y="45"/>
                        <a:pt x="6" y="45"/>
                        <a:pt x="6" y="46"/>
                      </a:cubicBezTo>
                      <a:cubicBezTo>
                        <a:pt x="5" y="46"/>
                        <a:pt x="5" y="46"/>
                        <a:pt x="5" y="46"/>
                      </a:cubicBezTo>
                      <a:cubicBezTo>
                        <a:pt x="4" y="48"/>
                        <a:pt x="6" y="47"/>
                        <a:pt x="4" y="49"/>
                      </a:cubicBezTo>
                      <a:cubicBezTo>
                        <a:pt x="5" y="49"/>
                        <a:pt x="5" y="49"/>
                        <a:pt x="5" y="49"/>
                      </a:cubicBezTo>
                      <a:cubicBezTo>
                        <a:pt x="7" y="50"/>
                        <a:pt x="4" y="51"/>
                        <a:pt x="4" y="53"/>
                      </a:cubicBezTo>
                      <a:cubicBezTo>
                        <a:pt x="5" y="52"/>
                        <a:pt x="5" y="52"/>
                        <a:pt x="5" y="52"/>
                      </a:cubicBezTo>
                      <a:cubicBezTo>
                        <a:pt x="6" y="53"/>
                        <a:pt x="2" y="54"/>
                        <a:pt x="2" y="55"/>
                      </a:cubicBezTo>
                      <a:cubicBezTo>
                        <a:pt x="2" y="55"/>
                        <a:pt x="2" y="55"/>
                        <a:pt x="2" y="54"/>
                      </a:cubicBezTo>
                      <a:cubicBezTo>
                        <a:pt x="0" y="56"/>
                        <a:pt x="3" y="55"/>
                        <a:pt x="3" y="56"/>
                      </a:cubicBezTo>
                      <a:cubicBezTo>
                        <a:pt x="2" y="57"/>
                        <a:pt x="1" y="56"/>
                        <a:pt x="1" y="57"/>
                      </a:cubicBezTo>
                      <a:cubicBezTo>
                        <a:pt x="1" y="57"/>
                        <a:pt x="3" y="60"/>
                        <a:pt x="2" y="61"/>
                      </a:cubicBezTo>
                      <a:cubicBezTo>
                        <a:pt x="3" y="61"/>
                        <a:pt x="3" y="61"/>
                        <a:pt x="4" y="61"/>
                      </a:cubicBezTo>
                      <a:cubicBezTo>
                        <a:pt x="4" y="62"/>
                        <a:pt x="2" y="64"/>
                        <a:pt x="4" y="65"/>
                      </a:cubicBezTo>
                      <a:cubicBezTo>
                        <a:pt x="3" y="65"/>
                        <a:pt x="3" y="65"/>
                        <a:pt x="3" y="65"/>
                      </a:cubicBezTo>
                      <a:cubicBezTo>
                        <a:pt x="4" y="66"/>
                        <a:pt x="4" y="68"/>
                        <a:pt x="5" y="68"/>
                      </a:cubicBezTo>
                      <a:cubicBezTo>
                        <a:pt x="4" y="69"/>
                        <a:pt x="4" y="70"/>
                        <a:pt x="5" y="71"/>
                      </a:cubicBezTo>
                      <a:cubicBezTo>
                        <a:pt x="6" y="72"/>
                        <a:pt x="7" y="73"/>
                        <a:pt x="5" y="74"/>
                      </a:cubicBezTo>
                      <a:cubicBezTo>
                        <a:pt x="5" y="74"/>
                        <a:pt x="5" y="74"/>
                        <a:pt x="6" y="75"/>
                      </a:cubicBezTo>
                      <a:cubicBezTo>
                        <a:pt x="6" y="75"/>
                        <a:pt x="6" y="76"/>
                        <a:pt x="6" y="76"/>
                      </a:cubicBezTo>
                      <a:cubicBezTo>
                        <a:pt x="6" y="76"/>
                        <a:pt x="6" y="76"/>
                        <a:pt x="6" y="76"/>
                      </a:cubicBezTo>
                      <a:cubicBezTo>
                        <a:pt x="6" y="78"/>
                        <a:pt x="7" y="78"/>
                        <a:pt x="8" y="78"/>
                      </a:cubicBezTo>
                      <a:cubicBezTo>
                        <a:pt x="8" y="78"/>
                        <a:pt x="8" y="78"/>
                        <a:pt x="7" y="78"/>
                      </a:cubicBezTo>
                      <a:cubicBezTo>
                        <a:pt x="8" y="81"/>
                        <a:pt x="8" y="81"/>
                        <a:pt x="10" y="82"/>
                      </a:cubicBezTo>
                      <a:cubicBezTo>
                        <a:pt x="10" y="83"/>
                        <a:pt x="10" y="83"/>
                        <a:pt x="10" y="83"/>
                      </a:cubicBezTo>
                      <a:cubicBezTo>
                        <a:pt x="10" y="83"/>
                        <a:pt x="10" y="87"/>
                        <a:pt x="12" y="88"/>
                      </a:cubicBezTo>
                      <a:cubicBezTo>
                        <a:pt x="12" y="88"/>
                        <a:pt x="12" y="88"/>
                        <a:pt x="12" y="88"/>
                      </a:cubicBezTo>
                      <a:cubicBezTo>
                        <a:pt x="13" y="89"/>
                        <a:pt x="14" y="90"/>
                        <a:pt x="15" y="91"/>
                      </a:cubicBezTo>
                      <a:cubicBezTo>
                        <a:pt x="15" y="93"/>
                        <a:pt x="16" y="94"/>
                        <a:pt x="18" y="93"/>
                      </a:cubicBezTo>
                      <a:cubicBezTo>
                        <a:pt x="20" y="93"/>
                        <a:pt x="20" y="93"/>
                        <a:pt x="20" y="93"/>
                      </a:cubicBezTo>
                      <a:cubicBezTo>
                        <a:pt x="18" y="92"/>
                        <a:pt x="21" y="92"/>
                        <a:pt x="20" y="91"/>
                      </a:cubicBezTo>
                      <a:cubicBezTo>
                        <a:pt x="21" y="92"/>
                        <a:pt x="22" y="93"/>
                        <a:pt x="21" y="93"/>
                      </a:cubicBezTo>
                      <a:cubicBezTo>
                        <a:pt x="21" y="93"/>
                        <a:pt x="21" y="93"/>
                        <a:pt x="21" y="93"/>
                      </a:cubicBezTo>
                      <a:cubicBezTo>
                        <a:pt x="19" y="94"/>
                        <a:pt x="23" y="95"/>
                        <a:pt x="22" y="96"/>
                      </a:cubicBezTo>
                      <a:cubicBezTo>
                        <a:pt x="26" y="98"/>
                        <a:pt x="30" y="100"/>
                        <a:pt x="35" y="100"/>
                      </a:cubicBezTo>
                      <a:cubicBezTo>
                        <a:pt x="34" y="99"/>
                        <a:pt x="34" y="99"/>
                        <a:pt x="34" y="99"/>
                      </a:cubicBezTo>
                      <a:cubicBezTo>
                        <a:pt x="36" y="99"/>
                        <a:pt x="36" y="99"/>
                        <a:pt x="36" y="99"/>
                      </a:cubicBezTo>
                      <a:cubicBezTo>
                        <a:pt x="36" y="99"/>
                        <a:pt x="36" y="100"/>
                        <a:pt x="35" y="100"/>
                      </a:cubicBezTo>
                      <a:cubicBezTo>
                        <a:pt x="36" y="101"/>
                        <a:pt x="37" y="99"/>
                        <a:pt x="37" y="99"/>
                      </a:cubicBezTo>
                      <a:cubicBezTo>
                        <a:pt x="39" y="99"/>
                        <a:pt x="36" y="100"/>
                        <a:pt x="37" y="100"/>
                      </a:cubicBezTo>
                      <a:cubicBezTo>
                        <a:pt x="37" y="100"/>
                        <a:pt x="38" y="100"/>
                        <a:pt x="38" y="100"/>
                      </a:cubicBezTo>
                      <a:cubicBezTo>
                        <a:pt x="38" y="100"/>
                        <a:pt x="38" y="100"/>
                        <a:pt x="38" y="100"/>
                      </a:cubicBezTo>
                      <a:cubicBezTo>
                        <a:pt x="38" y="100"/>
                        <a:pt x="38" y="99"/>
                        <a:pt x="40" y="99"/>
                      </a:cubicBezTo>
                      <a:cubicBezTo>
                        <a:pt x="40" y="99"/>
                        <a:pt x="40" y="100"/>
                        <a:pt x="40" y="100"/>
                      </a:cubicBezTo>
                      <a:cubicBezTo>
                        <a:pt x="41" y="100"/>
                        <a:pt x="41" y="100"/>
                        <a:pt x="41" y="100"/>
                      </a:cubicBezTo>
                      <a:cubicBezTo>
                        <a:pt x="41" y="100"/>
                        <a:pt x="43" y="99"/>
                        <a:pt x="43" y="99"/>
                      </a:cubicBezTo>
                      <a:cubicBezTo>
                        <a:pt x="42" y="98"/>
                        <a:pt x="42" y="98"/>
                        <a:pt x="42" y="98"/>
                      </a:cubicBezTo>
                      <a:cubicBezTo>
                        <a:pt x="43" y="98"/>
                        <a:pt x="44" y="98"/>
                        <a:pt x="43" y="97"/>
                      </a:cubicBezTo>
                      <a:cubicBezTo>
                        <a:pt x="44" y="99"/>
                        <a:pt x="49" y="95"/>
                        <a:pt x="50" y="95"/>
                      </a:cubicBezTo>
                      <a:cubicBezTo>
                        <a:pt x="51" y="94"/>
                        <a:pt x="52" y="94"/>
                        <a:pt x="53" y="93"/>
                      </a:cubicBezTo>
                      <a:cubicBezTo>
                        <a:pt x="52" y="93"/>
                        <a:pt x="52" y="92"/>
                        <a:pt x="53" y="92"/>
                      </a:cubicBezTo>
                      <a:cubicBezTo>
                        <a:pt x="54" y="94"/>
                        <a:pt x="55" y="91"/>
                        <a:pt x="57" y="92"/>
                      </a:cubicBezTo>
                      <a:cubicBezTo>
                        <a:pt x="55" y="92"/>
                        <a:pt x="59" y="90"/>
                        <a:pt x="57" y="89"/>
                      </a:cubicBezTo>
                      <a:cubicBezTo>
                        <a:pt x="58" y="89"/>
                        <a:pt x="58" y="90"/>
                        <a:pt x="59" y="90"/>
                      </a:cubicBezTo>
                      <a:cubicBezTo>
                        <a:pt x="59" y="89"/>
                        <a:pt x="60" y="88"/>
                        <a:pt x="61" y="87"/>
                      </a:cubicBezTo>
                      <a:cubicBezTo>
                        <a:pt x="62" y="86"/>
                        <a:pt x="64" y="85"/>
                        <a:pt x="64" y="84"/>
                      </a:cubicBezTo>
                      <a:cubicBezTo>
                        <a:pt x="64" y="84"/>
                        <a:pt x="64" y="84"/>
                        <a:pt x="64" y="83"/>
                      </a:cubicBezTo>
                      <a:cubicBezTo>
                        <a:pt x="66" y="83"/>
                        <a:pt x="66" y="83"/>
                        <a:pt x="66" y="83"/>
                      </a:cubicBezTo>
                      <a:cubicBezTo>
                        <a:pt x="66" y="82"/>
                        <a:pt x="64" y="81"/>
                        <a:pt x="66" y="81"/>
                      </a:cubicBezTo>
                      <a:cubicBezTo>
                        <a:pt x="66" y="81"/>
                        <a:pt x="65" y="81"/>
                        <a:pt x="65" y="81"/>
                      </a:cubicBezTo>
                      <a:cubicBezTo>
                        <a:pt x="68" y="79"/>
                        <a:pt x="69" y="76"/>
                        <a:pt x="70" y="73"/>
                      </a:cubicBezTo>
                      <a:cubicBezTo>
                        <a:pt x="71" y="71"/>
                        <a:pt x="72" y="68"/>
                        <a:pt x="74" y="66"/>
                      </a:cubicBezTo>
                      <a:cubicBezTo>
                        <a:pt x="73" y="66"/>
                        <a:pt x="74" y="66"/>
                        <a:pt x="74" y="65"/>
                      </a:cubicBezTo>
                      <a:cubicBezTo>
                        <a:pt x="73" y="65"/>
                        <a:pt x="73" y="65"/>
                        <a:pt x="73" y="65"/>
                      </a:cubicBezTo>
                      <a:cubicBezTo>
                        <a:pt x="73" y="65"/>
                        <a:pt x="73" y="64"/>
                        <a:pt x="73" y="64"/>
                      </a:cubicBezTo>
                      <a:cubicBezTo>
                        <a:pt x="74" y="63"/>
                        <a:pt x="74" y="63"/>
                        <a:pt x="74" y="63"/>
                      </a:cubicBezTo>
                      <a:cubicBezTo>
                        <a:pt x="73" y="62"/>
                        <a:pt x="75" y="60"/>
                        <a:pt x="74" y="60"/>
                      </a:cubicBezTo>
                      <a:cubicBezTo>
                        <a:pt x="74" y="61"/>
                        <a:pt x="74" y="61"/>
                        <a:pt x="74" y="61"/>
                      </a:cubicBezTo>
                      <a:cubicBezTo>
                        <a:pt x="73" y="59"/>
                        <a:pt x="71" y="61"/>
                        <a:pt x="69" y="61"/>
                      </a:cubicBezTo>
                      <a:cubicBezTo>
                        <a:pt x="70" y="62"/>
                        <a:pt x="66" y="63"/>
                        <a:pt x="68" y="65"/>
                      </a:cubicBezTo>
                      <a:cubicBezTo>
                        <a:pt x="67" y="65"/>
                        <a:pt x="67" y="64"/>
                        <a:pt x="67" y="64"/>
                      </a:cubicBezTo>
                      <a:cubicBezTo>
                        <a:pt x="67" y="65"/>
                        <a:pt x="67" y="66"/>
                        <a:pt x="67" y="66"/>
                      </a:cubicBezTo>
                      <a:cubicBezTo>
                        <a:pt x="66" y="66"/>
                        <a:pt x="66" y="66"/>
                        <a:pt x="66" y="66"/>
                      </a:cubicBezTo>
                      <a:cubicBezTo>
                        <a:pt x="66" y="69"/>
                        <a:pt x="65" y="70"/>
                        <a:pt x="63" y="72"/>
                      </a:cubicBezTo>
                      <a:cubicBezTo>
                        <a:pt x="64" y="72"/>
                        <a:pt x="64" y="72"/>
                        <a:pt x="64" y="72"/>
                      </a:cubicBezTo>
                      <a:cubicBezTo>
                        <a:pt x="63" y="73"/>
                        <a:pt x="63" y="73"/>
                        <a:pt x="63" y="73"/>
                      </a:cubicBezTo>
                      <a:cubicBezTo>
                        <a:pt x="63" y="74"/>
                        <a:pt x="63" y="71"/>
                        <a:pt x="64" y="72"/>
                      </a:cubicBezTo>
                      <a:cubicBezTo>
                        <a:pt x="63" y="72"/>
                        <a:pt x="62" y="76"/>
                        <a:pt x="60" y="76"/>
                      </a:cubicBezTo>
                      <a:cubicBezTo>
                        <a:pt x="60" y="77"/>
                        <a:pt x="61" y="76"/>
                        <a:pt x="61" y="77"/>
                      </a:cubicBezTo>
                      <a:cubicBezTo>
                        <a:pt x="60" y="77"/>
                        <a:pt x="60" y="77"/>
                        <a:pt x="60" y="77"/>
                      </a:cubicBezTo>
                      <a:cubicBezTo>
                        <a:pt x="60" y="77"/>
                        <a:pt x="60" y="77"/>
                        <a:pt x="60" y="77"/>
                      </a:cubicBezTo>
                      <a:cubicBezTo>
                        <a:pt x="60" y="78"/>
                        <a:pt x="59" y="78"/>
                        <a:pt x="59" y="77"/>
                      </a:cubicBezTo>
                      <a:cubicBezTo>
                        <a:pt x="59" y="77"/>
                        <a:pt x="59" y="77"/>
                        <a:pt x="59" y="77"/>
                      </a:cubicBezTo>
                      <a:cubicBezTo>
                        <a:pt x="58" y="77"/>
                        <a:pt x="58" y="79"/>
                        <a:pt x="58" y="79"/>
                      </a:cubicBezTo>
                      <a:cubicBezTo>
                        <a:pt x="58" y="78"/>
                        <a:pt x="58" y="78"/>
                        <a:pt x="58" y="78"/>
                      </a:cubicBezTo>
                      <a:cubicBezTo>
                        <a:pt x="57" y="81"/>
                        <a:pt x="55" y="83"/>
                        <a:pt x="54" y="85"/>
                      </a:cubicBezTo>
                      <a:cubicBezTo>
                        <a:pt x="54" y="85"/>
                        <a:pt x="54" y="85"/>
                        <a:pt x="54" y="85"/>
                      </a:cubicBezTo>
                      <a:cubicBezTo>
                        <a:pt x="53" y="87"/>
                        <a:pt x="52" y="86"/>
                        <a:pt x="51" y="88"/>
                      </a:cubicBezTo>
                      <a:cubicBezTo>
                        <a:pt x="51" y="87"/>
                        <a:pt x="51" y="87"/>
                        <a:pt x="51" y="87"/>
                      </a:cubicBezTo>
                      <a:cubicBezTo>
                        <a:pt x="51" y="88"/>
                        <a:pt x="51" y="89"/>
                        <a:pt x="50" y="89"/>
                      </a:cubicBezTo>
                      <a:cubicBezTo>
                        <a:pt x="50" y="88"/>
                        <a:pt x="49" y="89"/>
                        <a:pt x="49" y="88"/>
                      </a:cubicBezTo>
                      <a:cubicBezTo>
                        <a:pt x="48" y="90"/>
                        <a:pt x="49" y="89"/>
                        <a:pt x="48" y="91"/>
                      </a:cubicBezTo>
                      <a:cubicBezTo>
                        <a:pt x="47" y="90"/>
                        <a:pt x="47" y="90"/>
                        <a:pt x="47" y="90"/>
                      </a:cubicBezTo>
                      <a:cubicBezTo>
                        <a:pt x="47" y="91"/>
                        <a:pt x="47" y="91"/>
                        <a:pt x="47" y="92"/>
                      </a:cubicBezTo>
                      <a:cubicBezTo>
                        <a:pt x="47" y="91"/>
                        <a:pt x="46" y="92"/>
                        <a:pt x="46" y="90"/>
                      </a:cubicBezTo>
                      <a:cubicBezTo>
                        <a:pt x="44" y="90"/>
                        <a:pt x="44" y="93"/>
                        <a:pt x="42" y="91"/>
                      </a:cubicBezTo>
                      <a:cubicBezTo>
                        <a:pt x="42" y="93"/>
                        <a:pt x="44" y="92"/>
                        <a:pt x="44" y="92"/>
                      </a:cubicBezTo>
                      <a:cubicBezTo>
                        <a:pt x="44" y="93"/>
                        <a:pt x="43" y="94"/>
                        <a:pt x="43" y="94"/>
                      </a:cubicBezTo>
                      <a:cubicBezTo>
                        <a:pt x="42" y="94"/>
                        <a:pt x="41" y="92"/>
                        <a:pt x="39" y="92"/>
                      </a:cubicBezTo>
                      <a:cubicBezTo>
                        <a:pt x="39" y="92"/>
                        <a:pt x="39" y="92"/>
                        <a:pt x="39" y="92"/>
                      </a:cubicBezTo>
                      <a:cubicBezTo>
                        <a:pt x="39" y="92"/>
                        <a:pt x="38" y="93"/>
                        <a:pt x="37" y="92"/>
                      </a:cubicBezTo>
                      <a:cubicBezTo>
                        <a:pt x="37" y="93"/>
                        <a:pt x="37" y="92"/>
                        <a:pt x="36" y="94"/>
                      </a:cubicBezTo>
                      <a:cubicBezTo>
                        <a:pt x="36" y="94"/>
                        <a:pt x="37" y="94"/>
                        <a:pt x="37" y="93"/>
                      </a:cubicBezTo>
                      <a:cubicBezTo>
                        <a:pt x="38" y="93"/>
                        <a:pt x="38" y="93"/>
                        <a:pt x="38" y="93"/>
                      </a:cubicBezTo>
                      <a:cubicBezTo>
                        <a:pt x="37" y="94"/>
                        <a:pt x="36" y="95"/>
                        <a:pt x="35" y="95"/>
                      </a:cubicBezTo>
                      <a:cubicBezTo>
                        <a:pt x="35" y="94"/>
                        <a:pt x="35" y="94"/>
                        <a:pt x="36" y="94"/>
                      </a:cubicBezTo>
                      <a:cubicBezTo>
                        <a:pt x="35" y="93"/>
                        <a:pt x="35" y="94"/>
                        <a:pt x="34" y="94"/>
                      </a:cubicBezTo>
                      <a:cubicBezTo>
                        <a:pt x="35" y="92"/>
                        <a:pt x="36" y="93"/>
                        <a:pt x="37" y="92"/>
                      </a:cubicBezTo>
                      <a:cubicBezTo>
                        <a:pt x="37" y="91"/>
                        <a:pt x="35" y="93"/>
                        <a:pt x="36" y="92"/>
                      </a:cubicBezTo>
                      <a:cubicBezTo>
                        <a:pt x="35" y="94"/>
                        <a:pt x="34" y="91"/>
                        <a:pt x="33" y="93"/>
                      </a:cubicBezTo>
                      <a:cubicBezTo>
                        <a:pt x="33" y="92"/>
                        <a:pt x="33" y="92"/>
                        <a:pt x="33" y="92"/>
                      </a:cubicBezTo>
                      <a:cubicBezTo>
                        <a:pt x="33" y="92"/>
                        <a:pt x="33" y="92"/>
                        <a:pt x="32" y="92"/>
                      </a:cubicBezTo>
                      <a:cubicBezTo>
                        <a:pt x="33" y="91"/>
                        <a:pt x="33" y="91"/>
                        <a:pt x="33" y="91"/>
                      </a:cubicBezTo>
                      <a:cubicBezTo>
                        <a:pt x="32" y="92"/>
                        <a:pt x="32" y="90"/>
                        <a:pt x="31" y="90"/>
                      </a:cubicBezTo>
                      <a:cubicBezTo>
                        <a:pt x="32" y="91"/>
                        <a:pt x="31" y="92"/>
                        <a:pt x="32" y="92"/>
                      </a:cubicBezTo>
                      <a:cubicBezTo>
                        <a:pt x="29" y="93"/>
                        <a:pt x="31" y="90"/>
                        <a:pt x="29" y="90"/>
                      </a:cubicBezTo>
                      <a:cubicBezTo>
                        <a:pt x="29" y="90"/>
                        <a:pt x="29" y="90"/>
                        <a:pt x="29" y="91"/>
                      </a:cubicBezTo>
                      <a:cubicBezTo>
                        <a:pt x="29" y="90"/>
                        <a:pt x="28" y="90"/>
                        <a:pt x="28" y="89"/>
                      </a:cubicBezTo>
                      <a:cubicBezTo>
                        <a:pt x="27" y="89"/>
                        <a:pt x="28" y="90"/>
                        <a:pt x="27" y="90"/>
                      </a:cubicBezTo>
                      <a:cubicBezTo>
                        <a:pt x="27" y="89"/>
                        <a:pt x="26" y="91"/>
                        <a:pt x="25" y="90"/>
                      </a:cubicBezTo>
                      <a:cubicBezTo>
                        <a:pt x="26" y="90"/>
                        <a:pt x="26" y="90"/>
                        <a:pt x="26" y="90"/>
                      </a:cubicBezTo>
                      <a:cubicBezTo>
                        <a:pt x="24" y="88"/>
                        <a:pt x="24" y="91"/>
                        <a:pt x="23" y="89"/>
                      </a:cubicBezTo>
                      <a:cubicBezTo>
                        <a:pt x="25" y="89"/>
                        <a:pt x="25" y="89"/>
                        <a:pt x="25" y="89"/>
                      </a:cubicBezTo>
                      <a:cubicBezTo>
                        <a:pt x="24" y="89"/>
                        <a:pt x="24" y="89"/>
                        <a:pt x="24" y="89"/>
                      </a:cubicBezTo>
                      <a:cubicBezTo>
                        <a:pt x="24" y="88"/>
                        <a:pt x="24" y="88"/>
                        <a:pt x="24" y="88"/>
                      </a:cubicBezTo>
                      <a:cubicBezTo>
                        <a:pt x="23" y="88"/>
                        <a:pt x="23" y="88"/>
                        <a:pt x="22" y="87"/>
                      </a:cubicBezTo>
                      <a:cubicBezTo>
                        <a:pt x="22" y="87"/>
                        <a:pt x="21" y="88"/>
                        <a:pt x="21" y="87"/>
                      </a:cubicBezTo>
                      <a:cubicBezTo>
                        <a:pt x="21" y="87"/>
                        <a:pt x="21" y="87"/>
                        <a:pt x="20" y="86"/>
                      </a:cubicBezTo>
                      <a:cubicBezTo>
                        <a:pt x="21" y="86"/>
                        <a:pt x="22" y="86"/>
                        <a:pt x="22" y="87"/>
                      </a:cubicBezTo>
                      <a:cubicBezTo>
                        <a:pt x="22" y="86"/>
                        <a:pt x="22" y="86"/>
                        <a:pt x="22" y="86"/>
                      </a:cubicBezTo>
                      <a:cubicBezTo>
                        <a:pt x="22" y="85"/>
                        <a:pt x="21" y="85"/>
                        <a:pt x="21" y="85"/>
                      </a:cubicBezTo>
                      <a:cubicBezTo>
                        <a:pt x="21" y="85"/>
                        <a:pt x="21" y="85"/>
                        <a:pt x="21" y="85"/>
                      </a:cubicBezTo>
                      <a:cubicBezTo>
                        <a:pt x="19" y="85"/>
                        <a:pt x="19" y="85"/>
                        <a:pt x="19" y="85"/>
                      </a:cubicBezTo>
                      <a:cubicBezTo>
                        <a:pt x="19" y="84"/>
                        <a:pt x="19" y="84"/>
                        <a:pt x="20" y="84"/>
                      </a:cubicBezTo>
                      <a:cubicBezTo>
                        <a:pt x="20" y="84"/>
                        <a:pt x="19" y="84"/>
                        <a:pt x="19" y="84"/>
                      </a:cubicBezTo>
                      <a:cubicBezTo>
                        <a:pt x="19" y="84"/>
                        <a:pt x="20" y="83"/>
                        <a:pt x="21" y="83"/>
                      </a:cubicBezTo>
                      <a:cubicBezTo>
                        <a:pt x="19" y="83"/>
                        <a:pt x="19" y="83"/>
                        <a:pt x="19" y="83"/>
                      </a:cubicBezTo>
                      <a:cubicBezTo>
                        <a:pt x="19" y="82"/>
                        <a:pt x="19" y="81"/>
                        <a:pt x="19" y="81"/>
                      </a:cubicBezTo>
                      <a:cubicBezTo>
                        <a:pt x="19" y="81"/>
                        <a:pt x="17" y="80"/>
                        <a:pt x="17" y="79"/>
                      </a:cubicBezTo>
                      <a:cubicBezTo>
                        <a:pt x="17" y="79"/>
                        <a:pt x="17" y="79"/>
                        <a:pt x="16" y="79"/>
                      </a:cubicBezTo>
                      <a:cubicBezTo>
                        <a:pt x="16" y="78"/>
                        <a:pt x="16" y="77"/>
                        <a:pt x="15" y="76"/>
                      </a:cubicBezTo>
                      <a:cubicBezTo>
                        <a:pt x="16" y="74"/>
                        <a:pt x="16" y="74"/>
                        <a:pt x="16" y="74"/>
                      </a:cubicBezTo>
                      <a:cubicBezTo>
                        <a:pt x="15" y="74"/>
                        <a:pt x="15" y="76"/>
                        <a:pt x="13" y="75"/>
                      </a:cubicBezTo>
                      <a:cubicBezTo>
                        <a:pt x="13" y="73"/>
                        <a:pt x="14" y="74"/>
                        <a:pt x="14" y="73"/>
                      </a:cubicBezTo>
                      <a:cubicBezTo>
                        <a:pt x="14" y="73"/>
                        <a:pt x="12" y="72"/>
                        <a:pt x="13" y="71"/>
                      </a:cubicBezTo>
                      <a:cubicBezTo>
                        <a:pt x="13" y="71"/>
                        <a:pt x="13" y="71"/>
                        <a:pt x="13" y="72"/>
                      </a:cubicBezTo>
                      <a:close/>
                      <a:moveTo>
                        <a:pt x="10" y="58"/>
                      </a:moveTo>
                      <a:cubicBezTo>
                        <a:pt x="11" y="58"/>
                        <a:pt x="11" y="59"/>
                        <a:pt x="11" y="59"/>
                      </a:cubicBezTo>
                      <a:cubicBezTo>
                        <a:pt x="10" y="59"/>
                        <a:pt x="10" y="58"/>
                        <a:pt x="10" y="58"/>
                      </a:cubicBezTo>
                      <a:close/>
                      <a:moveTo>
                        <a:pt x="12" y="36"/>
                      </a:moveTo>
                      <a:cubicBezTo>
                        <a:pt x="12" y="36"/>
                        <a:pt x="12" y="37"/>
                        <a:pt x="12" y="37"/>
                      </a:cubicBezTo>
                      <a:cubicBezTo>
                        <a:pt x="12" y="37"/>
                        <a:pt x="12" y="36"/>
                        <a:pt x="12" y="36"/>
                      </a:cubicBezTo>
                      <a:close/>
                      <a:moveTo>
                        <a:pt x="63" y="10"/>
                      </a:moveTo>
                      <a:cubicBezTo>
                        <a:pt x="63" y="10"/>
                        <a:pt x="63" y="10"/>
                        <a:pt x="63" y="10"/>
                      </a:cubicBezTo>
                      <a:cubicBezTo>
                        <a:pt x="63" y="9"/>
                        <a:pt x="63" y="10"/>
                        <a:pt x="63" y="10"/>
                      </a:cubicBezTo>
                      <a:close/>
                      <a:moveTo>
                        <a:pt x="64" y="12"/>
                      </a:moveTo>
                      <a:cubicBezTo>
                        <a:pt x="64" y="12"/>
                        <a:pt x="64" y="11"/>
                        <a:pt x="64" y="11"/>
                      </a:cubicBezTo>
                      <a:cubicBezTo>
                        <a:pt x="64" y="11"/>
                        <a:pt x="64" y="11"/>
                        <a:pt x="64" y="11"/>
                      </a:cubicBezTo>
                      <a:cubicBezTo>
                        <a:pt x="64" y="11"/>
                        <a:pt x="64" y="11"/>
                        <a:pt x="64" y="12"/>
                      </a:cubicBezTo>
                      <a:close/>
                      <a:moveTo>
                        <a:pt x="41" y="99"/>
                      </a:moveTo>
                      <a:cubicBezTo>
                        <a:pt x="40" y="99"/>
                        <a:pt x="40" y="99"/>
                        <a:pt x="40" y="99"/>
                      </a:cubicBezTo>
                      <a:cubicBezTo>
                        <a:pt x="41" y="99"/>
                        <a:pt x="41" y="99"/>
                        <a:pt x="4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5" name="Freeform 307">
                  <a:extLst>
                    <a:ext uri="{FF2B5EF4-FFF2-40B4-BE49-F238E27FC236}">
                      <a16:creationId xmlns:a16="http://schemas.microsoft.com/office/drawing/2014/main" id="{7DCAE969-7238-4BD3-9A3A-BC518C254D80}"/>
                    </a:ext>
                  </a:extLst>
                </p:cNvPr>
                <p:cNvSpPr>
                  <a:spLocks/>
                </p:cNvSpPr>
                <p:nvPr userDrawn="1"/>
              </p:nvSpPr>
              <p:spPr bwMode="auto">
                <a:xfrm>
                  <a:off x="4102" y="39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6" name="Freeform 308">
                  <a:extLst>
                    <a:ext uri="{FF2B5EF4-FFF2-40B4-BE49-F238E27FC236}">
                      <a16:creationId xmlns:a16="http://schemas.microsoft.com/office/drawing/2014/main" id="{877A9353-3752-4217-9C43-5EB1C7F55FA2}"/>
                    </a:ext>
                  </a:extLst>
                </p:cNvPr>
                <p:cNvSpPr>
                  <a:spLocks/>
                </p:cNvSpPr>
                <p:nvPr userDrawn="1"/>
              </p:nvSpPr>
              <p:spPr bwMode="auto">
                <a:xfrm>
                  <a:off x="4127"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7" name="Freeform 309">
                  <a:extLst>
                    <a:ext uri="{FF2B5EF4-FFF2-40B4-BE49-F238E27FC236}">
                      <a16:creationId xmlns:a16="http://schemas.microsoft.com/office/drawing/2014/main" id="{36A4A6B2-6847-46CB-9E49-C2DE6736650A}"/>
                    </a:ext>
                  </a:extLst>
                </p:cNvPr>
                <p:cNvSpPr>
                  <a:spLocks/>
                </p:cNvSpPr>
                <p:nvPr userDrawn="1"/>
              </p:nvSpPr>
              <p:spPr bwMode="auto">
                <a:xfrm>
                  <a:off x="4251" y="24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8" name="Freeform 310">
                  <a:extLst>
                    <a:ext uri="{FF2B5EF4-FFF2-40B4-BE49-F238E27FC236}">
                      <a16:creationId xmlns:a16="http://schemas.microsoft.com/office/drawing/2014/main" id="{4FCADE62-8329-4423-B590-2118867C9A37}"/>
                    </a:ext>
                  </a:extLst>
                </p:cNvPr>
                <p:cNvSpPr>
                  <a:spLocks/>
                </p:cNvSpPr>
                <p:nvPr userDrawn="1"/>
              </p:nvSpPr>
              <p:spPr bwMode="auto">
                <a:xfrm>
                  <a:off x="4391" y="27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9" name="Freeform 311">
                  <a:extLst>
                    <a:ext uri="{FF2B5EF4-FFF2-40B4-BE49-F238E27FC236}">
                      <a16:creationId xmlns:a16="http://schemas.microsoft.com/office/drawing/2014/main" id="{7CEB7991-11BE-4D6A-8243-036605E7C2C1}"/>
                    </a:ext>
                  </a:extLst>
                </p:cNvPr>
                <p:cNvSpPr>
                  <a:spLocks/>
                </p:cNvSpPr>
                <p:nvPr userDrawn="1"/>
              </p:nvSpPr>
              <p:spPr bwMode="auto">
                <a:xfrm>
                  <a:off x="4386" y="32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0" y="1"/>
                        <a:pt x="1" y="1"/>
                      </a:cubicBezTo>
                      <a:cubicBezTo>
                        <a:pt x="1" y="1"/>
                        <a:pt x="1" y="1"/>
                        <a:pt x="1"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0" name="Freeform 312">
                  <a:extLst>
                    <a:ext uri="{FF2B5EF4-FFF2-40B4-BE49-F238E27FC236}">
                      <a16:creationId xmlns:a16="http://schemas.microsoft.com/office/drawing/2014/main" id="{FE73D21F-8E4A-462F-891C-52A18B3E3CEF}"/>
                    </a:ext>
                  </a:extLst>
                </p:cNvPr>
                <p:cNvSpPr>
                  <a:spLocks/>
                </p:cNvSpPr>
                <p:nvPr userDrawn="1"/>
              </p:nvSpPr>
              <p:spPr bwMode="auto">
                <a:xfrm>
                  <a:off x="4381" y="293"/>
                  <a:ext cx="10" cy="10"/>
                </a:xfrm>
                <a:custGeom>
                  <a:avLst/>
                  <a:gdLst>
                    <a:gd name="T0" fmla="*/ 0 w 2"/>
                    <a:gd name="T1" fmla="*/ 0 h 2"/>
                    <a:gd name="T2" fmla="*/ 1 w 2"/>
                    <a:gd name="T3" fmla="*/ 2 h 2"/>
                    <a:gd name="T4" fmla="*/ 1 w 2"/>
                    <a:gd name="T5" fmla="*/ 1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1" y="2"/>
                      </a:cubicBezTo>
                      <a:cubicBezTo>
                        <a:pt x="1" y="2"/>
                        <a:pt x="1" y="2"/>
                        <a:pt x="1" y="1"/>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1" name="Freeform 313">
                  <a:extLst>
                    <a:ext uri="{FF2B5EF4-FFF2-40B4-BE49-F238E27FC236}">
                      <a16:creationId xmlns:a16="http://schemas.microsoft.com/office/drawing/2014/main" id="{B64D2357-0018-4469-9B14-6F535C52F603}"/>
                    </a:ext>
                  </a:extLst>
                </p:cNvPr>
                <p:cNvSpPr>
                  <a:spLocks/>
                </p:cNvSpPr>
                <p:nvPr userDrawn="1"/>
              </p:nvSpPr>
              <p:spPr bwMode="auto">
                <a:xfrm>
                  <a:off x="4386" y="30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2" name="Freeform 314">
                  <a:extLst>
                    <a:ext uri="{FF2B5EF4-FFF2-40B4-BE49-F238E27FC236}">
                      <a16:creationId xmlns:a16="http://schemas.microsoft.com/office/drawing/2014/main" id="{48E74B22-1838-4EC7-9B2D-ED18113D9708}"/>
                    </a:ext>
                  </a:extLst>
                </p:cNvPr>
                <p:cNvSpPr>
                  <a:spLocks/>
                </p:cNvSpPr>
                <p:nvPr userDrawn="1"/>
              </p:nvSpPr>
              <p:spPr bwMode="auto">
                <a:xfrm>
                  <a:off x="4361" y="258"/>
                  <a:ext cx="15" cy="5"/>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3" y="0"/>
                        <a:pt x="3" y="0"/>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3" name="Freeform 315">
                  <a:extLst>
                    <a:ext uri="{FF2B5EF4-FFF2-40B4-BE49-F238E27FC236}">
                      <a16:creationId xmlns:a16="http://schemas.microsoft.com/office/drawing/2014/main" id="{57B1C9CE-A8EA-4869-AAB1-B49CD75B35CE}"/>
                    </a:ext>
                  </a:extLst>
                </p:cNvPr>
                <p:cNvSpPr>
                  <a:spLocks/>
                </p:cNvSpPr>
                <p:nvPr userDrawn="1"/>
              </p:nvSpPr>
              <p:spPr bwMode="auto">
                <a:xfrm>
                  <a:off x="4371" y="29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4" name="Freeform 316">
                  <a:extLst>
                    <a:ext uri="{FF2B5EF4-FFF2-40B4-BE49-F238E27FC236}">
                      <a16:creationId xmlns:a16="http://schemas.microsoft.com/office/drawing/2014/main" id="{516BC750-EC12-4EBC-8D88-63C96137E149}"/>
                    </a:ext>
                  </a:extLst>
                </p:cNvPr>
                <p:cNvSpPr>
                  <a:spLocks/>
                </p:cNvSpPr>
                <p:nvPr userDrawn="1"/>
              </p:nvSpPr>
              <p:spPr bwMode="auto">
                <a:xfrm>
                  <a:off x="4361" y="278"/>
                  <a:ext cx="5" cy="10"/>
                </a:xfrm>
                <a:custGeom>
                  <a:avLst/>
                  <a:gdLst>
                    <a:gd name="T0" fmla="*/ 0 w 1"/>
                    <a:gd name="T1" fmla="*/ 1 h 2"/>
                    <a:gd name="T2" fmla="*/ 1 w 1"/>
                    <a:gd name="T3" fmla="*/ 2 h 2"/>
                    <a:gd name="T4" fmla="*/ 1 w 1"/>
                    <a:gd name="T5" fmla="*/ 2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5" name="Freeform 317">
                  <a:extLst>
                    <a:ext uri="{FF2B5EF4-FFF2-40B4-BE49-F238E27FC236}">
                      <a16:creationId xmlns:a16="http://schemas.microsoft.com/office/drawing/2014/main" id="{67DC006A-5355-48B6-B351-1D60458F28A3}"/>
                    </a:ext>
                  </a:extLst>
                </p:cNvPr>
                <p:cNvSpPr>
                  <a:spLocks/>
                </p:cNvSpPr>
                <p:nvPr userDrawn="1"/>
              </p:nvSpPr>
              <p:spPr bwMode="auto">
                <a:xfrm>
                  <a:off x="4366" y="28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6" name="Freeform 318">
                  <a:extLst>
                    <a:ext uri="{FF2B5EF4-FFF2-40B4-BE49-F238E27FC236}">
                      <a16:creationId xmlns:a16="http://schemas.microsoft.com/office/drawing/2014/main" id="{495D2D29-5589-44A1-8D42-888294464957}"/>
                    </a:ext>
                  </a:extLst>
                </p:cNvPr>
                <p:cNvSpPr>
                  <a:spLocks/>
                </p:cNvSpPr>
                <p:nvPr userDrawn="1"/>
              </p:nvSpPr>
              <p:spPr bwMode="auto">
                <a:xfrm>
                  <a:off x="4366" y="2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7" name="Freeform 319">
                  <a:extLst>
                    <a:ext uri="{FF2B5EF4-FFF2-40B4-BE49-F238E27FC236}">
                      <a16:creationId xmlns:a16="http://schemas.microsoft.com/office/drawing/2014/main" id="{4FADE13E-916A-480D-A503-0EB866EDAD3F}"/>
                    </a:ext>
                  </a:extLst>
                </p:cNvPr>
                <p:cNvSpPr>
                  <a:spLocks/>
                </p:cNvSpPr>
                <p:nvPr userDrawn="1"/>
              </p:nvSpPr>
              <p:spPr bwMode="auto">
                <a:xfrm>
                  <a:off x="4316" y="24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8" name="Freeform 320">
                  <a:extLst>
                    <a:ext uri="{FF2B5EF4-FFF2-40B4-BE49-F238E27FC236}">
                      <a16:creationId xmlns:a16="http://schemas.microsoft.com/office/drawing/2014/main" id="{37AD4E5F-E9BA-4E02-A960-02187FA5D162}"/>
                    </a:ext>
                  </a:extLst>
                </p:cNvPr>
                <p:cNvSpPr>
                  <a:spLocks/>
                </p:cNvSpPr>
                <p:nvPr userDrawn="1"/>
              </p:nvSpPr>
              <p:spPr bwMode="auto">
                <a:xfrm>
                  <a:off x="4326" y="2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0"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9" name="Freeform 321">
                  <a:extLst>
                    <a:ext uri="{FF2B5EF4-FFF2-40B4-BE49-F238E27FC236}">
                      <a16:creationId xmlns:a16="http://schemas.microsoft.com/office/drawing/2014/main" id="{81D61335-75CC-41BF-94F0-F8D1A453FB79}"/>
                    </a:ext>
                  </a:extLst>
                </p:cNvPr>
                <p:cNvSpPr>
                  <a:spLocks/>
                </p:cNvSpPr>
                <p:nvPr userDrawn="1"/>
              </p:nvSpPr>
              <p:spPr bwMode="auto">
                <a:xfrm>
                  <a:off x="4306" y="258"/>
                  <a:ext cx="15" cy="5"/>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0"/>
                        <a:pt x="1" y="1"/>
                      </a:cubicBezTo>
                      <a:cubicBezTo>
                        <a:pt x="2" y="0"/>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0" name="Freeform 322">
                  <a:extLst>
                    <a:ext uri="{FF2B5EF4-FFF2-40B4-BE49-F238E27FC236}">
                      <a16:creationId xmlns:a16="http://schemas.microsoft.com/office/drawing/2014/main" id="{F6B38A86-BF63-45B4-ACC6-E9CA6FC2DF10}"/>
                    </a:ext>
                  </a:extLst>
                </p:cNvPr>
                <p:cNvSpPr>
                  <a:spLocks/>
                </p:cNvSpPr>
                <p:nvPr userDrawn="1"/>
              </p:nvSpPr>
              <p:spPr bwMode="auto">
                <a:xfrm>
                  <a:off x="4242" y="228"/>
                  <a:ext cx="4" cy="10"/>
                </a:xfrm>
                <a:custGeom>
                  <a:avLst/>
                  <a:gdLst>
                    <a:gd name="T0" fmla="*/ 4 w 4"/>
                    <a:gd name="T1" fmla="*/ 10 h 10"/>
                    <a:gd name="T2" fmla="*/ 4 w 4"/>
                    <a:gd name="T3" fmla="*/ 10 h 10"/>
                    <a:gd name="T4" fmla="*/ 0 w 4"/>
                    <a:gd name="T5" fmla="*/ 0 h 10"/>
                    <a:gd name="T6" fmla="*/ 4 w 4"/>
                    <a:gd name="T7" fmla="*/ 10 h 10"/>
                  </a:gdLst>
                  <a:ahLst/>
                  <a:cxnLst>
                    <a:cxn ang="0">
                      <a:pos x="T0" y="T1"/>
                    </a:cxn>
                    <a:cxn ang="0">
                      <a:pos x="T2" y="T3"/>
                    </a:cxn>
                    <a:cxn ang="0">
                      <a:pos x="T4" y="T5"/>
                    </a:cxn>
                    <a:cxn ang="0">
                      <a:pos x="T6" y="T7"/>
                    </a:cxn>
                  </a:cxnLst>
                  <a:rect l="0" t="0" r="r" b="b"/>
                  <a:pathLst>
                    <a:path w="4" h="10">
                      <a:moveTo>
                        <a:pt x="4" y="10"/>
                      </a:moveTo>
                      <a:lnTo>
                        <a:pt x="4" y="10"/>
                      </a:lnTo>
                      <a:lnTo>
                        <a:pt x="0" y="0"/>
                      </a:lnTo>
                      <a:lnTo>
                        <a:pt x="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1" name="Freeform 323">
                  <a:extLst>
                    <a:ext uri="{FF2B5EF4-FFF2-40B4-BE49-F238E27FC236}">
                      <a16:creationId xmlns:a16="http://schemas.microsoft.com/office/drawing/2014/main" id="{B4772C8C-CF8B-4B29-8E6A-95C7E97992D8}"/>
                    </a:ext>
                  </a:extLst>
                </p:cNvPr>
                <p:cNvSpPr>
                  <a:spLocks/>
                </p:cNvSpPr>
                <p:nvPr userDrawn="1"/>
              </p:nvSpPr>
              <p:spPr bwMode="auto">
                <a:xfrm>
                  <a:off x="4187" y="273"/>
                  <a:ext cx="10" cy="10"/>
                </a:xfrm>
                <a:custGeom>
                  <a:avLst/>
                  <a:gdLst>
                    <a:gd name="T0" fmla="*/ 1 w 2"/>
                    <a:gd name="T1" fmla="*/ 2 h 2"/>
                    <a:gd name="T2" fmla="*/ 2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0"/>
                        <a:pt x="1" y="1"/>
                        <a:pt x="1" y="0"/>
                      </a:cubicBezTo>
                      <a:cubicBezTo>
                        <a:pt x="1"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2" name="Freeform 324">
                  <a:extLst>
                    <a:ext uri="{FF2B5EF4-FFF2-40B4-BE49-F238E27FC236}">
                      <a16:creationId xmlns:a16="http://schemas.microsoft.com/office/drawing/2014/main" id="{20389295-7F51-4336-858A-37DB2002E80D}"/>
                    </a:ext>
                  </a:extLst>
                </p:cNvPr>
                <p:cNvSpPr>
                  <a:spLocks/>
                </p:cNvSpPr>
                <p:nvPr userDrawn="1"/>
              </p:nvSpPr>
              <p:spPr bwMode="auto">
                <a:xfrm>
                  <a:off x="4192" y="2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3" name="Rectangle 325">
                  <a:extLst>
                    <a:ext uri="{FF2B5EF4-FFF2-40B4-BE49-F238E27FC236}">
                      <a16:creationId xmlns:a16="http://schemas.microsoft.com/office/drawing/2014/main" id="{A7B2EA9A-0429-4641-87E9-1ABDFC39B73D}"/>
                    </a:ext>
                  </a:extLst>
                </p:cNvPr>
                <p:cNvSpPr>
                  <a:spLocks noChangeArrowheads="1"/>
                </p:cNvSpPr>
                <p:nvPr userDrawn="1"/>
              </p:nvSpPr>
              <p:spPr bwMode="auto">
                <a:xfrm>
                  <a:off x="4421" y="5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4" name="Freeform 326">
                  <a:extLst>
                    <a:ext uri="{FF2B5EF4-FFF2-40B4-BE49-F238E27FC236}">
                      <a16:creationId xmlns:a16="http://schemas.microsoft.com/office/drawing/2014/main" id="{F0FE3457-2636-4E07-9094-324EA0F49E29}"/>
                    </a:ext>
                  </a:extLst>
                </p:cNvPr>
                <p:cNvSpPr>
                  <a:spLocks/>
                </p:cNvSpPr>
                <p:nvPr userDrawn="1"/>
              </p:nvSpPr>
              <p:spPr bwMode="auto">
                <a:xfrm>
                  <a:off x="4416" y="4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5" name="Freeform 327">
                  <a:extLst>
                    <a:ext uri="{FF2B5EF4-FFF2-40B4-BE49-F238E27FC236}">
                      <a16:creationId xmlns:a16="http://schemas.microsoft.com/office/drawing/2014/main" id="{E27DB847-9668-4A5B-9866-0065E9E8C6CC}"/>
                    </a:ext>
                  </a:extLst>
                </p:cNvPr>
                <p:cNvSpPr>
                  <a:spLocks/>
                </p:cNvSpPr>
                <p:nvPr userDrawn="1"/>
              </p:nvSpPr>
              <p:spPr bwMode="auto">
                <a:xfrm>
                  <a:off x="4102" y="47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6" name="Freeform 328">
                  <a:extLst>
                    <a:ext uri="{FF2B5EF4-FFF2-40B4-BE49-F238E27FC236}">
                      <a16:creationId xmlns:a16="http://schemas.microsoft.com/office/drawing/2014/main" id="{0D3A5C19-BF10-4A1D-A52E-614A515C8BB1}"/>
                    </a:ext>
                  </a:extLst>
                </p:cNvPr>
                <p:cNvSpPr>
                  <a:spLocks/>
                </p:cNvSpPr>
                <p:nvPr userDrawn="1"/>
              </p:nvSpPr>
              <p:spPr bwMode="auto">
                <a:xfrm>
                  <a:off x="4102" y="52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7" name="Freeform 329">
                  <a:extLst>
                    <a:ext uri="{FF2B5EF4-FFF2-40B4-BE49-F238E27FC236}">
                      <a16:creationId xmlns:a16="http://schemas.microsoft.com/office/drawing/2014/main" id="{37E185C9-E22F-4EFD-8EE7-0CAA77EC0F0E}"/>
                    </a:ext>
                  </a:extLst>
                </p:cNvPr>
                <p:cNvSpPr>
                  <a:spLocks/>
                </p:cNvSpPr>
                <p:nvPr userDrawn="1"/>
              </p:nvSpPr>
              <p:spPr bwMode="auto">
                <a:xfrm>
                  <a:off x="4117" y="558"/>
                  <a:ext cx="5" cy="1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8" name="Freeform 330">
                  <a:extLst>
                    <a:ext uri="{FF2B5EF4-FFF2-40B4-BE49-F238E27FC236}">
                      <a16:creationId xmlns:a16="http://schemas.microsoft.com/office/drawing/2014/main" id="{3EDEC136-BB40-4AEE-9E4B-E7CC2F80FE12}"/>
                    </a:ext>
                  </a:extLst>
                </p:cNvPr>
                <p:cNvSpPr>
                  <a:spLocks/>
                </p:cNvSpPr>
                <p:nvPr userDrawn="1"/>
              </p:nvSpPr>
              <p:spPr bwMode="auto">
                <a:xfrm>
                  <a:off x="4689" y="83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9" name="Freeform 331">
                  <a:extLst>
                    <a:ext uri="{FF2B5EF4-FFF2-40B4-BE49-F238E27FC236}">
                      <a16:creationId xmlns:a16="http://schemas.microsoft.com/office/drawing/2014/main" id="{B5F74101-D202-40C2-B7C9-0F1539F556AE}"/>
                    </a:ext>
                  </a:extLst>
                </p:cNvPr>
                <p:cNvSpPr>
                  <a:spLocks/>
                </p:cNvSpPr>
                <p:nvPr userDrawn="1"/>
              </p:nvSpPr>
              <p:spPr bwMode="auto">
                <a:xfrm>
                  <a:off x="4689" y="80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0" name="Freeform 332">
                  <a:extLst>
                    <a:ext uri="{FF2B5EF4-FFF2-40B4-BE49-F238E27FC236}">
                      <a16:creationId xmlns:a16="http://schemas.microsoft.com/office/drawing/2014/main" id="{652A462E-4AFF-422B-8E01-DC7F88E3772D}"/>
                    </a:ext>
                  </a:extLst>
                </p:cNvPr>
                <p:cNvSpPr>
                  <a:spLocks/>
                </p:cNvSpPr>
                <p:nvPr userDrawn="1"/>
              </p:nvSpPr>
              <p:spPr bwMode="auto">
                <a:xfrm>
                  <a:off x="4694" y="783"/>
                  <a:ext cx="5" cy="20"/>
                </a:xfrm>
                <a:custGeom>
                  <a:avLst/>
                  <a:gdLst>
                    <a:gd name="T0" fmla="*/ 1 w 1"/>
                    <a:gd name="T1" fmla="*/ 0 h 4"/>
                    <a:gd name="T2" fmla="*/ 0 w 1"/>
                    <a:gd name="T3" fmla="*/ 3 h 4"/>
                    <a:gd name="T4" fmla="*/ 0 w 1"/>
                    <a:gd name="T5" fmla="*/ 3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1" y="2"/>
                        <a:pt x="0" y="3"/>
                      </a:cubicBezTo>
                      <a:cubicBezTo>
                        <a:pt x="0" y="3"/>
                        <a:pt x="0" y="3"/>
                        <a:pt x="0" y="3"/>
                      </a:cubicBezTo>
                      <a:cubicBezTo>
                        <a:pt x="1" y="4"/>
                        <a:pt x="1" y="4"/>
                        <a:pt x="1"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1" name="Freeform 333">
                  <a:extLst>
                    <a:ext uri="{FF2B5EF4-FFF2-40B4-BE49-F238E27FC236}">
                      <a16:creationId xmlns:a16="http://schemas.microsoft.com/office/drawing/2014/main" id="{F5332762-DEBF-422B-A187-212B4D42FF89}"/>
                    </a:ext>
                  </a:extLst>
                </p:cNvPr>
                <p:cNvSpPr>
                  <a:spLocks/>
                </p:cNvSpPr>
                <p:nvPr userDrawn="1"/>
              </p:nvSpPr>
              <p:spPr bwMode="auto">
                <a:xfrm>
                  <a:off x="4714" y="77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2" name="Rectangle 334">
                  <a:extLst>
                    <a:ext uri="{FF2B5EF4-FFF2-40B4-BE49-F238E27FC236}">
                      <a16:creationId xmlns:a16="http://schemas.microsoft.com/office/drawing/2014/main" id="{530F9974-D8B3-4057-BE28-B0FE2E7FEC6B}"/>
                    </a:ext>
                  </a:extLst>
                </p:cNvPr>
                <p:cNvSpPr>
                  <a:spLocks noChangeArrowheads="1"/>
                </p:cNvSpPr>
                <p:nvPr userDrawn="1"/>
              </p:nvSpPr>
              <p:spPr bwMode="auto">
                <a:xfrm>
                  <a:off x="4719" y="7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3" name="Freeform 335">
                  <a:extLst>
                    <a:ext uri="{FF2B5EF4-FFF2-40B4-BE49-F238E27FC236}">
                      <a16:creationId xmlns:a16="http://schemas.microsoft.com/office/drawing/2014/main" id="{FADF59BC-6DF8-4EBA-B402-2A7970A882CA}"/>
                    </a:ext>
                  </a:extLst>
                </p:cNvPr>
                <p:cNvSpPr>
                  <a:spLocks/>
                </p:cNvSpPr>
                <p:nvPr userDrawn="1"/>
              </p:nvSpPr>
              <p:spPr bwMode="auto">
                <a:xfrm>
                  <a:off x="4719" y="7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4" name="Freeform 336">
                  <a:extLst>
                    <a:ext uri="{FF2B5EF4-FFF2-40B4-BE49-F238E27FC236}">
                      <a16:creationId xmlns:a16="http://schemas.microsoft.com/office/drawing/2014/main" id="{6B0CE775-9C09-431B-AE2C-3C877E9C7BDE}"/>
                    </a:ext>
                  </a:extLst>
                </p:cNvPr>
                <p:cNvSpPr>
                  <a:spLocks/>
                </p:cNvSpPr>
                <p:nvPr userDrawn="1"/>
              </p:nvSpPr>
              <p:spPr bwMode="auto">
                <a:xfrm>
                  <a:off x="4714" y="7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5" name="Freeform 337">
                  <a:extLst>
                    <a:ext uri="{FF2B5EF4-FFF2-40B4-BE49-F238E27FC236}">
                      <a16:creationId xmlns:a16="http://schemas.microsoft.com/office/drawing/2014/main" id="{CB0356A9-E6FD-43B9-A9B5-37021421E7F8}"/>
                    </a:ext>
                  </a:extLst>
                </p:cNvPr>
                <p:cNvSpPr>
                  <a:spLocks/>
                </p:cNvSpPr>
                <p:nvPr userDrawn="1"/>
              </p:nvSpPr>
              <p:spPr bwMode="auto">
                <a:xfrm>
                  <a:off x="4714" y="763"/>
                  <a:ext cx="0" cy="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6" name="Freeform 338">
                  <a:extLst>
                    <a:ext uri="{FF2B5EF4-FFF2-40B4-BE49-F238E27FC236}">
                      <a16:creationId xmlns:a16="http://schemas.microsoft.com/office/drawing/2014/main" id="{C6916107-63D2-4861-8537-CAA70FA5E76A}"/>
                    </a:ext>
                  </a:extLst>
                </p:cNvPr>
                <p:cNvSpPr>
                  <a:spLocks/>
                </p:cNvSpPr>
                <p:nvPr userDrawn="1"/>
              </p:nvSpPr>
              <p:spPr bwMode="auto">
                <a:xfrm>
                  <a:off x="4709" y="76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1" y="0"/>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7" name="Freeform 339">
                  <a:extLst>
                    <a:ext uri="{FF2B5EF4-FFF2-40B4-BE49-F238E27FC236}">
                      <a16:creationId xmlns:a16="http://schemas.microsoft.com/office/drawing/2014/main" id="{C6A0D353-9DA9-4A89-8218-A21B60699367}"/>
                    </a:ext>
                  </a:extLst>
                </p:cNvPr>
                <p:cNvSpPr>
                  <a:spLocks/>
                </p:cNvSpPr>
                <p:nvPr userDrawn="1"/>
              </p:nvSpPr>
              <p:spPr bwMode="auto">
                <a:xfrm>
                  <a:off x="4694" y="78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8" name="Freeform 340">
                  <a:extLst>
                    <a:ext uri="{FF2B5EF4-FFF2-40B4-BE49-F238E27FC236}">
                      <a16:creationId xmlns:a16="http://schemas.microsoft.com/office/drawing/2014/main" id="{6F15B6A1-74DB-42B1-8C71-61BD7D1066DB}"/>
                    </a:ext>
                  </a:extLst>
                </p:cNvPr>
                <p:cNvSpPr>
                  <a:spLocks/>
                </p:cNvSpPr>
                <p:nvPr userDrawn="1"/>
              </p:nvSpPr>
              <p:spPr bwMode="auto">
                <a:xfrm>
                  <a:off x="4719"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9" name="Freeform 341">
                  <a:extLst>
                    <a:ext uri="{FF2B5EF4-FFF2-40B4-BE49-F238E27FC236}">
                      <a16:creationId xmlns:a16="http://schemas.microsoft.com/office/drawing/2014/main" id="{1BB90D57-77A4-4604-9030-02BFBA82C61F}"/>
                    </a:ext>
                  </a:extLst>
                </p:cNvPr>
                <p:cNvSpPr>
                  <a:spLocks/>
                </p:cNvSpPr>
                <p:nvPr userDrawn="1"/>
              </p:nvSpPr>
              <p:spPr bwMode="auto">
                <a:xfrm>
                  <a:off x="4719" y="7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0" name="Oval 342">
                  <a:extLst>
                    <a:ext uri="{FF2B5EF4-FFF2-40B4-BE49-F238E27FC236}">
                      <a16:creationId xmlns:a16="http://schemas.microsoft.com/office/drawing/2014/main" id="{5E868300-5CE8-4BB8-BB63-AC1A7524CF64}"/>
                    </a:ext>
                  </a:extLst>
                </p:cNvPr>
                <p:cNvSpPr>
                  <a:spLocks noChangeArrowheads="1"/>
                </p:cNvSpPr>
                <p:nvPr userDrawn="1"/>
              </p:nvSpPr>
              <p:spPr bwMode="auto">
                <a:xfrm>
                  <a:off x="4709" y="758"/>
                  <a:ext cx="1" cy="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1" name="Freeform 343">
                  <a:extLst>
                    <a:ext uri="{FF2B5EF4-FFF2-40B4-BE49-F238E27FC236}">
                      <a16:creationId xmlns:a16="http://schemas.microsoft.com/office/drawing/2014/main" id="{95ACFEBB-17C1-4CD4-B996-8DB5E7E1778A}"/>
                    </a:ext>
                  </a:extLst>
                </p:cNvPr>
                <p:cNvSpPr>
                  <a:spLocks/>
                </p:cNvSpPr>
                <p:nvPr userDrawn="1"/>
              </p:nvSpPr>
              <p:spPr bwMode="auto">
                <a:xfrm>
                  <a:off x="4724" y="72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2" name="Freeform 344">
                  <a:extLst>
                    <a:ext uri="{FF2B5EF4-FFF2-40B4-BE49-F238E27FC236}">
                      <a16:creationId xmlns:a16="http://schemas.microsoft.com/office/drawing/2014/main" id="{303F2EEC-0698-4A64-A58C-DBB6C082408B}"/>
                    </a:ext>
                  </a:extLst>
                </p:cNvPr>
                <p:cNvSpPr>
                  <a:spLocks/>
                </p:cNvSpPr>
                <p:nvPr userDrawn="1"/>
              </p:nvSpPr>
              <p:spPr bwMode="auto">
                <a:xfrm>
                  <a:off x="4724" y="703"/>
                  <a:ext cx="5" cy="15"/>
                </a:xfrm>
                <a:custGeom>
                  <a:avLst/>
                  <a:gdLst>
                    <a:gd name="T0" fmla="*/ 0 w 1"/>
                    <a:gd name="T1" fmla="*/ 2 h 3"/>
                    <a:gd name="T2" fmla="*/ 1 w 1"/>
                    <a:gd name="T3" fmla="*/ 2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3"/>
                        <a:pt x="1" y="2"/>
                        <a:pt x="1" y="2"/>
                      </a:cubicBezTo>
                      <a:cubicBezTo>
                        <a:pt x="1" y="1"/>
                        <a:pt x="1" y="1"/>
                        <a:pt x="0" y="0"/>
                      </a:cubicBezTo>
                      <a:cubicBezTo>
                        <a:pt x="1" y="1"/>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3" name="Freeform 345">
                  <a:extLst>
                    <a:ext uri="{FF2B5EF4-FFF2-40B4-BE49-F238E27FC236}">
                      <a16:creationId xmlns:a16="http://schemas.microsoft.com/office/drawing/2014/main" id="{1FB2DB7C-3688-4F23-ABAB-85FE83538F47}"/>
                    </a:ext>
                  </a:extLst>
                </p:cNvPr>
                <p:cNvSpPr>
                  <a:spLocks/>
                </p:cNvSpPr>
                <p:nvPr userDrawn="1"/>
              </p:nvSpPr>
              <p:spPr bwMode="auto">
                <a:xfrm>
                  <a:off x="4724" y="7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4" name="Freeform 346">
                  <a:extLst>
                    <a:ext uri="{FF2B5EF4-FFF2-40B4-BE49-F238E27FC236}">
                      <a16:creationId xmlns:a16="http://schemas.microsoft.com/office/drawing/2014/main" id="{E21D80F9-A079-42C2-926A-49D6EA727006}"/>
                    </a:ext>
                  </a:extLst>
                </p:cNvPr>
                <p:cNvSpPr>
                  <a:spLocks/>
                </p:cNvSpPr>
                <p:nvPr userDrawn="1"/>
              </p:nvSpPr>
              <p:spPr bwMode="auto">
                <a:xfrm>
                  <a:off x="4719" y="72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5" name="Freeform 347">
                  <a:extLst>
                    <a:ext uri="{FF2B5EF4-FFF2-40B4-BE49-F238E27FC236}">
                      <a16:creationId xmlns:a16="http://schemas.microsoft.com/office/drawing/2014/main" id="{390EB796-57A2-4BAE-8022-1E2CD4F70445}"/>
                    </a:ext>
                  </a:extLst>
                </p:cNvPr>
                <p:cNvSpPr>
                  <a:spLocks/>
                </p:cNvSpPr>
                <p:nvPr userDrawn="1"/>
              </p:nvSpPr>
              <p:spPr bwMode="auto">
                <a:xfrm>
                  <a:off x="4719" y="7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6" name="Freeform 348">
                  <a:extLst>
                    <a:ext uri="{FF2B5EF4-FFF2-40B4-BE49-F238E27FC236}">
                      <a16:creationId xmlns:a16="http://schemas.microsoft.com/office/drawing/2014/main" id="{94E3889F-CBB9-4DF0-A147-4D607776F27E}"/>
                    </a:ext>
                  </a:extLst>
                </p:cNvPr>
                <p:cNvSpPr>
                  <a:spLocks/>
                </p:cNvSpPr>
                <p:nvPr userDrawn="1"/>
              </p:nvSpPr>
              <p:spPr bwMode="auto">
                <a:xfrm>
                  <a:off x="4719"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7" name="Freeform 349">
                  <a:extLst>
                    <a:ext uri="{FF2B5EF4-FFF2-40B4-BE49-F238E27FC236}">
                      <a16:creationId xmlns:a16="http://schemas.microsoft.com/office/drawing/2014/main" id="{847F3F8A-A119-4E0E-AAF6-57815DDFA761}"/>
                    </a:ext>
                  </a:extLst>
                </p:cNvPr>
                <p:cNvSpPr>
                  <a:spLocks/>
                </p:cNvSpPr>
                <p:nvPr userDrawn="1"/>
              </p:nvSpPr>
              <p:spPr bwMode="auto">
                <a:xfrm>
                  <a:off x="4704" y="743"/>
                  <a:ext cx="10"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8" name="Freeform 350">
                  <a:extLst>
                    <a:ext uri="{FF2B5EF4-FFF2-40B4-BE49-F238E27FC236}">
                      <a16:creationId xmlns:a16="http://schemas.microsoft.com/office/drawing/2014/main" id="{2E187372-8887-4DE8-B1E7-D00E5B57DAD6}"/>
                    </a:ext>
                  </a:extLst>
                </p:cNvPr>
                <p:cNvSpPr>
                  <a:spLocks/>
                </p:cNvSpPr>
                <p:nvPr userDrawn="1"/>
              </p:nvSpPr>
              <p:spPr bwMode="auto">
                <a:xfrm>
                  <a:off x="4714" y="73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9" name="Rectangle 351">
                  <a:extLst>
                    <a:ext uri="{FF2B5EF4-FFF2-40B4-BE49-F238E27FC236}">
                      <a16:creationId xmlns:a16="http://schemas.microsoft.com/office/drawing/2014/main" id="{13FD433A-415E-497F-96B2-A9EA08377F6D}"/>
                    </a:ext>
                  </a:extLst>
                </p:cNvPr>
                <p:cNvSpPr>
                  <a:spLocks noChangeArrowheads="1"/>
                </p:cNvSpPr>
                <p:nvPr userDrawn="1"/>
              </p:nvSpPr>
              <p:spPr bwMode="auto">
                <a:xfrm>
                  <a:off x="4714" y="73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0" name="Freeform 352">
                  <a:extLst>
                    <a:ext uri="{FF2B5EF4-FFF2-40B4-BE49-F238E27FC236}">
                      <a16:creationId xmlns:a16="http://schemas.microsoft.com/office/drawing/2014/main" id="{72C6B9E7-14B3-4C25-806E-4005C34D1D54}"/>
                    </a:ext>
                  </a:extLst>
                </p:cNvPr>
                <p:cNvSpPr>
                  <a:spLocks/>
                </p:cNvSpPr>
                <p:nvPr userDrawn="1"/>
              </p:nvSpPr>
              <p:spPr bwMode="auto">
                <a:xfrm>
                  <a:off x="4714" y="703"/>
                  <a:ext cx="5" cy="10"/>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1"/>
                        <a:pt x="0" y="1"/>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1" name="Freeform 353">
                  <a:extLst>
                    <a:ext uri="{FF2B5EF4-FFF2-40B4-BE49-F238E27FC236}">
                      <a16:creationId xmlns:a16="http://schemas.microsoft.com/office/drawing/2014/main" id="{4AC3EBB9-4B48-4A59-BE1F-B6B99E6A2EB0}"/>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2" name="Rectangle 354">
                  <a:extLst>
                    <a:ext uri="{FF2B5EF4-FFF2-40B4-BE49-F238E27FC236}">
                      <a16:creationId xmlns:a16="http://schemas.microsoft.com/office/drawing/2014/main" id="{5DD334E4-97E0-4BFE-8BE1-FDE8EB047E4F}"/>
                    </a:ext>
                  </a:extLst>
                </p:cNvPr>
                <p:cNvSpPr>
                  <a:spLocks noChangeArrowheads="1"/>
                </p:cNvSpPr>
                <p:nvPr userDrawn="1"/>
              </p:nvSpPr>
              <p:spPr bwMode="auto">
                <a:xfrm>
                  <a:off x="4714" y="67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3" name="Freeform 355">
                  <a:extLst>
                    <a:ext uri="{FF2B5EF4-FFF2-40B4-BE49-F238E27FC236}">
                      <a16:creationId xmlns:a16="http://schemas.microsoft.com/office/drawing/2014/main" id="{9D9CFC92-897A-4842-8DCC-D33F991DDDA4}"/>
                    </a:ext>
                  </a:extLst>
                </p:cNvPr>
                <p:cNvSpPr>
                  <a:spLocks/>
                </p:cNvSpPr>
                <p:nvPr userDrawn="1"/>
              </p:nvSpPr>
              <p:spPr bwMode="auto">
                <a:xfrm>
                  <a:off x="4714" y="71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4" name="Freeform 356">
                  <a:extLst>
                    <a:ext uri="{FF2B5EF4-FFF2-40B4-BE49-F238E27FC236}">
                      <a16:creationId xmlns:a16="http://schemas.microsoft.com/office/drawing/2014/main" id="{B54867DE-5B34-4244-9C17-9C7EAC7266C9}"/>
                    </a:ext>
                  </a:extLst>
                </p:cNvPr>
                <p:cNvSpPr>
                  <a:spLocks/>
                </p:cNvSpPr>
                <p:nvPr userDrawn="1"/>
              </p:nvSpPr>
              <p:spPr bwMode="auto">
                <a:xfrm>
                  <a:off x="4719" y="6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5" name="Freeform 357">
                  <a:extLst>
                    <a:ext uri="{FF2B5EF4-FFF2-40B4-BE49-F238E27FC236}">
                      <a16:creationId xmlns:a16="http://schemas.microsoft.com/office/drawing/2014/main" id="{9D13C84E-5903-4994-AA68-4CD857CF2432}"/>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6" name="Freeform 358">
                  <a:extLst>
                    <a:ext uri="{FF2B5EF4-FFF2-40B4-BE49-F238E27FC236}">
                      <a16:creationId xmlns:a16="http://schemas.microsoft.com/office/drawing/2014/main" id="{FF8B49A4-56C6-4E81-B45C-2A8D2334BD6C}"/>
                    </a:ext>
                  </a:extLst>
                </p:cNvPr>
                <p:cNvSpPr>
                  <a:spLocks/>
                </p:cNvSpPr>
                <p:nvPr userDrawn="1"/>
              </p:nvSpPr>
              <p:spPr bwMode="auto">
                <a:xfrm>
                  <a:off x="4719" y="7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7" name="Freeform 359">
                  <a:extLst>
                    <a:ext uri="{FF2B5EF4-FFF2-40B4-BE49-F238E27FC236}">
                      <a16:creationId xmlns:a16="http://schemas.microsoft.com/office/drawing/2014/main" id="{97F6B247-04E3-4D71-AC09-B823E21420BD}"/>
                    </a:ext>
                  </a:extLst>
                </p:cNvPr>
                <p:cNvSpPr>
                  <a:spLocks/>
                </p:cNvSpPr>
                <p:nvPr userDrawn="1"/>
              </p:nvSpPr>
              <p:spPr bwMode="auto">
                <a:xfrm>
                  <a:off x="4689" y="673"/>
                  <a:ext cx="25" cy="15"/>
                </a:xfrm>
                <a:custGeom>
                  <a:avLst/>
                  <a:gdLst>
                    <a:gd name="T0" fmla="*/ 0 w 5"/>
                    <a:gd name="T1" fmla="*/ 1 h 3"/>
                    <a:gd name="T2" fmla="*/ 1 w 5"/>
                    <a:gd name="T3" fmla="*/ 3 h 3"/>
                    <a:gd name="T4" fmla="*/ 5 w 5"/>
                    <a:gd name="T5" fmla="*/ 2 h 3"/>
                    <a:gd name="T6" fmla="*/ 4 w 5"/>
                    <a:gd name="T7" fmla="*/ 1 h 3"/>
                    <a:gd name="T8" fmla="*/ 2 w 5"/>
                    <a:gd name="T9" fmla="*/ 2 h 3"/>
                    <a:gd name="T10" fmla="*/ 3 w 5"/>
                    <a:gd name="T11" fmla="*/ 1 h 3"/>
                    <a:gd name="T12" fmla="*/ 0 w 5"/>
                    <a:gd name="T13" fmla="*/ 0 h 3"/>
                    <a:gd name="T14" fmla="*/ 0 w 5"/>
                    <a:gd name="T15" fmla="*/ 1 h 3"/>
                    <a:gd name="T16" fmla="*/ 0 w 5"/>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1"/>
                      </a:moveTo>
                      <a:cubicBezTo>
                        <a:pt x="0" y="1"/>
                        <a:pt x="1" y="2"/>
                        <a:pt x="1" y="3"/>
                      </a:cubicBezTo>
                      <a:cubicBezTo>
                        <a:pt x="1" y="3"/>
                        <a:pt x="4" y="3"/>
                        <a:pt x="5" y="2"/>
                      </a:cubicBezTo>
                      <a:cubicBezTo>
                        <a:pt x="4" y="2"/>
                        <a:pt x="4" y="2"/>
                        <a:pt x="4" y="1"/>
                      </a:cubicBezTo>
                      <a:cubicBezTo>
                        <a:pt x="3" y="1"/>
                        <a:pt x="3" y="3"/>
                        <a:pt x="2" y="2"/>
                      </a:cubicBezTo>
                      <a:cubicBezTo>
                        <a:pt x="2" y="1"/>
                        <a:pt x="2" y="1"/>
                        <a:pt x="3" y="1"/>
                      </a:cubicBezTo>
                      <a:cubicBezTo>
                        <a:pt x="2" y="2"/>
                        <a:pt x="1"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8" name="Freeform 360">
                  <a:extLst>
                    <a:ext uri="{FF2B5EF4-FFF2-40B4-BE49-F238E27FC236}">
                      <a16:creationId xmlns:a16="http://schemas.microsoft.com/office/drawing/2014/main" id="{81BC9748-E19C-43FA-B7F5-E4BB5C35A2AE}"/>
                    </a:ext>
                  </a:extLst>
                </p:cNvPr>
                <p:cNvSpPr>
                  <a:spLocks/>
                </p:cNvSpPr>
                <p:nvPr userDrawn="1"/>
              </p:nvSpPr>
              <p:spPr bwMode="auto">
                <a:xfrm>
                  <a:off x="4714" y="683"/>
                  <a:ext cx="5" cy="10"/>
                </a:xfrm>
                <a:custGeom>
                  <a:avLst/>
                  <a:gdLst>
                    <a:gd name="T0" fmla="*/ 0 w 1"/>
                    <a:gd name="T1" fmla="*/ 1 h 2"/>
                    <a:gd name="T2" fmla="*/ 0 w 1"/>
                    <a:gd name="T3" fmla="*/ 2 h 2"/>
                    <a:gd name="T4" fmla="*/ 1 w 1"/>
                    <a:gd name="T5" fmla="*/ 0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0" y="2"/>
                        <a:pt x="0" y="2"/>
                      </a:cubicBezTo>
                      <a:cubicBezTo>
                        <a:pt x="0" y="1"/>
                        <a:pt x="0" y="1"/>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9" name="Freeform 361">
                  <a:extLst>
                    <a:ext uri="{FF2B5EF4-FFF2-40B4-BE49-F238E27FC236}">
                      <a16:creationId xmlns:a16="http://schemas.microsoft.com/office/drawing/2014/main" id="{FE275FAE-E0E2-4C54-89E4-EC730B9FE025}"/>
                    </a:ext>
                  </a:extLst>
                </p:cNvPr>
                <p:cNvSpPr>
                  <a:spLocks/>
                </p:cNvSpPr>
                <p:nvPr userDrawn="1"/>
              </p:nvSpPr>
              <p:spPr bwMode="auto">
                <a:xfrm>
                  <a:off x="4704" y="693"/>
                  <a:ext cx="15" cy="10"/>
                </a:xfrm>
                <a:custGeom>
                  <a:avLst/>
                  <a:gdLst>
                    <a:gd name="T0" fmla="*/ 2 w 3"/>
                    <a:gd name="T1" fmla="*/ 1 h 2"/>
                    <a:gd name="T2" fmla="*/ 0 w 3"/>
                    <a:gd name="T3" fmla="*/ 1 h 2"/>
                    <a:gd name="T4" fmla="*/ 1 w 3"/>
                    <a:gd name="T5" fmla="*/ 2 h 2"/>
                    <a:gd name="T6" fmla="*/ 2 w 3"/>
                    <a:gd name="T7" fmla="*/ 1 h 2"/>
                    <a:gd name="T8" fmla="*/ 3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2" y="1"/>
                        <a:pt x="1" y="0"/>
                        <a:pt x="0" y="1"/>
                      </a:cubicBezTo>
                      <a:cubicBezTo>
                        <a:pt x="0" y="2"/>
                        <a:pt x="1" y="1"/>
                        <a:pt x="1" y="2"/>
                      </a:cubicBezTo>
                      <a:cubicBezTo>
                        <a:pt x="1" y="0"/>
                        <a:pt x="2" y="2"/>
                        <a:pt x="2" y="1"/>
                      </a:cubicBezTo>
                      <a:cubicBezTo>
                        <a:pt x="2" y="2"/>
                        <a:pt x="3" y="2"/>
                        <a:pt x="3" y="2"/>
                      </a:cubicBezTo>
                      <a:cubicBezTo>
                        <a:pt x="3"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3"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0" name="Freeform 362">
                  <a:extLst>
                    <a:ext uri="{FF2B5EF4-FFF2-40B4-BE49-F238E27FC236}">
                      <a16:creationId xmlns:a16="http://schemas.microsoft.com/office/drawing/2014/main" id="{2AE6420A-49F2-44C0-9381-F5971970A2A7}"/>
                    </a:ext>
                  </a:extLst>
                </p:cNvPr>
                <p:cNvSpPr>
                  <a:spLocks/>
                </p:cNvSpPr>
                <p:nvPr userDrawn="1"/>
              </p:nvSpPr>
              <p:spPr bwMode="auto">
                <a:xfrm>
                  <a:off x="4694" y="7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1" name="Freeform 363">
                  <a:extLst>
                    <a:ext uri="{FF2B5EF4-FFF2-40B4-BE49-F238E27FC236}">
                      <a16:creationId xmlns:a16="http://schemas.microsoft.com/office/drawing/2014/main" id="{373BD2DE-61B2-46B5-8EFC-150615D6ED0B}"/>
                    </a:ext>
                  </a:extLst>
                </p:cNvPr>
                <p:cNvSpPr>
                  <a:spLocks/>
                </p:cNvSpPr>
                <p:nvPr userDrawn="1"/>
              </p:nvSpPr>
              <p:spPr bwMode="auto">
                <a:xfrm>
                  <a:off x="4699" y="733"/>
                  <a:ext cx="10" cy="10"/>
                </a:xfrm>
                <a:custGeom>
                  <a:avLst/>
                  <a:gdLst>
                    <a:gd name="T0" fmla="*/ 0 w 2"/>
                    <a:gd name="T1" fmla="*/ 1 h 2"/>
                    <a:gd name="T2" fmla="*/ 0 w 2"/>
                    <a:gd name="T3" fmla="*/ 1 h 2"/>
                    <a:gd name="T4" fmla="*/ 0 w 2"/>
                    <a:gd name="T5" fmla="*/ 1 h 2"/>
                    <a:gd name="T6" fmla="*/ 1 w 2"/>
                    <a:gd name="T7" fmla="*/ 1 h 2"/>
                    <a:gd name="T8" fmla="*/ 0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1"/>
                      </a:cubicBezTo>
                      <a:cubicBezTo>
                        <a:pt x="0" y="2"/>
                        <a:pt x="0" y="1"/>
                        <a:pt x="0" y="1"/>
                      </a:cubicBezTo>
                      <a:cubicBezTo>
                        <a:pt x="0" y="2"/>
                        <a:pt x="0" y="2"/>
                        <a:pt x="1" y="1"/>
                      </a:cubicBezTo>
                      <a:cubicBezTo>
                        <a:pt x="0" y="1"/>
                        <a:pt x="0" y="1"/>
                        <a:pt x="0" y="1"/>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2" name="Freeform 364">
                  <a:extLst>
                    <a:ext uri="{FF2B5EF4-FFF2-40B4-BE49-F238E27FC236}">
                      <a16:creationId xmlns:a16="http://schemas.microsoft.com/office/drawing/2014/main" id="{8C224B82-8AC7-445B-B963-FEC40613B9F5}"/>
                    </a:ext>
                  </a:extLst>
                </p:cNvPr>
                <p:cNvSpPr>
                  <a:spLocks/>
                </p:cNvSpPr>
                <p:nvPr userDrawn="1"/>
              </p:nvSpPr>
              <p:spPr bwMode="auto">
                <a:xfrm>
                  <a:off x="4704" y="713"/>
                  <a:ext cx="5" cy="5"/>
                </a:xfrm>
                <a:custGeom>
                  <a:avLst/>
                  <a:gdLst>
                    <a:gd name="T0" fmla="*/ 1 w 1"/>
                    <a:gd name="T1" fmla="*/ 1 h 1"/>
                    <a:gd name="T2" fmla="*/ 0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0"/>
                        <a:pt x="0" y="0"/>
                        <a:pt x="0" y="0"/>
                      </a:cubicBez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3" name="Freeform 365">
                  <a:extLst>
                    <a:ext uri="{FF2B5EF4-FFF2-40B4-BE49-F238E27FC236}">
                      <a16:creationId xmlns:a16="http://schemas.microsoft.com/office/drawing/2014/main" id="{044AF00A-65BA-44E3-AB6B-C981CDBFF1A0}"/>
                    </a:ext>
                  </a:extLst>
                </p:cNvPr>
                <p:cNvSpPr>
                  <a:spLocks/>
                </p:cNvSpPr>
                <p:nvPr userDrawn="1"/>
              </p:nvSpPr>
              <p:spPr bwMode="auto">
                <a:xfrm>
                  <a:off x="4714" y="67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4" name="Rectangle 366">
                  <a:extLst>
                    <a:ext uri="{FF2B5EF4-FFF2-40B4-BE49-F238E27FC236}">
                      <a16:creationId xmlns:a16="http://schemas.microsoft.com/office/drawing/2014/main" id="{ED6C9184-A1E8-445D-B7B8-CB32298E4FF3}"/>
                    </a:ext>
                  </a:extLst>
                </p:cNvPr>
                <p:cNvSpPr>
                  <a:spLocks noChangeArrowheads="1"/>
                </p:cNvSpPr>
                <p:nvPr userDrawn="1"/>
              </p:nvSpPr>
              <p:spPr bwMode="auto">
                <a:xfrm>
                  <a:off x="4714" y="6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5" name="Freeform 367">
                  <a:extLst>
                    <a:ext uri="{FF2B5EF4-FFF2-40B4-BE49-F238E27FC236}">
                      <a16:creationId xmlns:a16="http://schemas.microsoft.com/office/drawing/2014/main" id="{7759AC5D-DBB0-4635-8C8A-4E1D1C912A93}"/>
                    </a:ext>
                  </a:extLst>
                </p:cNvPr>
                <p:cNvSpPr>
                  <a:spLocks/>
                </p:cNvSpPr>
                <p:nvPr userDrawn="1"/>
              </p:nvSpPr>
              <p:spPr bwMode="auto">
                <a:xfrm>
                  <a:off x="4401"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6" name="Freeform 368">
                  <a:extLst>
                    <a:ext uri="{FF2B5EF4-FFF2-40B4-BE49-F238E27FC236}">
                      <a16:creationId xmlns:a16="http://schemas.microsoft.com/office/drawing/2014/main" id="{B6F93F96-831A-4C13-A51B-6BE8EFB10859}"/>
                    </a:ext>
                  </a:extLst>
                </p:cNvPr>
                <p:cNvSpPr>
                  <a:spLocks/>
                </p:cNvSpPr>
                <p:nvPr userDrawn="1"/>
              </p:nvSpPr>
              <p:spPr bwMode="auto">
                <a:xfrm>
                  <a:off x="4401" y="7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7" name="Freeform 369">
                  <a:extLst>
                    <a:ext uri="{FF2B5EF4-FFF2-40B4-BE49-F238E27FC236}">
                      <a16:creationId xmlns:a16="http://schemas.microsoft.com/office/drawing/2014/main" id="{6FDFAA0B-BDBA-4D7C-A432-75CE0C3B0162}"/>
                    </a:ext>
                  </a:extLst>
                </p:cNvPr>
                <p:cNvSpPr>
                  <a:spLocks/>
                </p:cNvSpPr>
                <p:nvPr userDrawn="1"/>
              </p:nvSpPr>
              <p:spPr bwMode="auto">
                <a:xfrm>
                  <a:off x="4520" y="553"/>
                  <a:ext cx="10" cy="5"/>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0" y="0"/>
                        <a:pt x="1" y="0"/>
                      </a:cubicBezTo>
                      <a:cubicBezTo>
                        <a:pt x="1" y="1"/>
                        <a:pt x="1" y="1"/>
                        <a:pt x="1" y="1"/>
                      </a:cubicBezTo>
                      <a:cubicBezTo>
                        <a:pt x="1"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8" name="Freeform 370">
                  <a:extLst>
                    <a:ext uri="{FF2B5EF4-FFF2-40B4-BE49-F238E27FC236}">
                      <a16:creationId xmlns:a16="http://schemas.microsoft.com/office/drawing/2014/main" id="{855E0D11-22F0-4EB5-A195-314F724878DE}"/>
                    </a:ext>
                  </a:extLst>
                </p:cNvPr>
                <p:cNvSpPr>
                  <a:spLocks/>
                </p:cNvSpPr>
                <p:nvPr userDrawn="1"/>
              </p:nvSpPr>
              <p:spPr bwMode="auto">
                <a:xfrm>
                  <a:off x="4426" y="65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9" name="Freeform 371">
                  <a:extLst>
                    <a:ext uri="{FF2B5EF4-FFF2-40B4-BE49-F238E27FC236}">
                      <a16:creationId xmlns:a16="http://schemas.microsoft.com/office/drawing/2014/main" id="{3BB31662-B51B-4F7D-9AE6-33F41AC2D436}"/>
                    </a:ext>
                  </a:extLst>
                </p:cNvPr>
                <p:cNvSpPr>
                  <a:spLocks/>
                </p:cNvSpPr>
                <p:nvPr userDrawn="1"/>
              </p:nvSpPr>
              <p:spPr bwMode="auto">
                <a:xfrm>
                  <a:off x="4436" y="66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0" name="Freeform 372">
                  <a:extLst>
                    <a:ext uri="{FF2B5EF4-FFF2-40B4-BE49-F238E27FC236}">
                      <a16:creationId xmlns:a16="http://schemas.microsoft.com/office/drawing/2014/main" id="{973C7080-8E14-4D2E-81C9-332705C0C682}"/>
                    </a:ext>
                  </a:extLst>
                </p:cNvPr>
                <p:cNvSpPr>
                  <a:spLocks/>
                </p:cNvSpPr>
                <p:nvPr userDrawn="1"/>
              </p:nvSpPr>
              <p:spPr bwMode="auto">
                <a:xfrm>
                  <a:off x="4411" y="8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1" name="Freeform 373">
                  <a:extLst>
                    <a:ext uri="{FF2B5EF4-FFF2-40B4-BE49-F238E27FC236}">
                      <a16:creationId xmlns:a16="http://schemas.microsoft.com/office/drawing/2014/main" id="{CF5D212A-8E3D-4CE1-B38F-2B82A7A5AA51}"/>
                    </a:ext>
                  </a:extLst>
                </p:cNvPr>
                <p:cNvSpPr>
                  <a:spLocks/>
                </p:cNvSpPr>
                <p:nvPr userDrawn="1"/>
              </p:nvSpPr>
              <p:spPr bwMode="auto">
                <a:xfrm>
                  <a:off x="4659" y="58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2" name="Freeform 374">
                  <a:extLst>
                    <a:ext uri="{FF2B5EF4-FFF2-40B4-BE49-F238E27FC236}">
                      <a16:creationId xmlns:a16="http://schemas.microsoft.com/office/drawing/2014/main" id="{5FF6D853-4A78-470A-B5CA-B3381ED923D9}"/>
                    </a:ext>
                  </a:extLst>
                </p:cNvPr>
                <p:cNvSpPr>
                  <a:spLocks/>
                </p:cNvSpPr>
                <p:nvPr userDrawn="1"/>
              </p:nvSpPr>
              <p:spPr bwMode="auto">
                <a:xfrm>
                  <a:off x="4361" y="76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3" name="Freeform 375">
                  <a:extLst>
                    <a:ext uri="{FF2B5EF4-FFF2-40B4-BE49-F238E27FC236}">
                      <a16:creationId xmlns:a16="http://schemas.microsoft.com/office/drawing/2014/main" id="{CEA082C0-8860-4E9E-82BA-CBC5871F1410}"/>
                    </a:ext>
                  </a:extLst>
                </p:cNvPr>
                <p:cNvSpPr>
                  <a:spLocks/>
                </p:cNvSpPr>
                <p:nvPr userDrawn="1"/>
              </p:nvSpPr>
              <p:spPr bwMode="auto">
                <a:xfrm>
                  <a:off x="4650" y="578"/>
                  <a:ext cx="9"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0"/>
                        <a:pt x="2"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4" name="Freeform 376">
                  <a:extLst>
                    <a:ext uri="{FF2B5EF4-FFF2-40B4-BE49-F238E27FC236}">
                      <a16:creationId xmlns:a16="http://schemas.microsoft.com/office/drawing/2014/main" id="{E8C2D9B6-88DD-4515-99E0-29A52847BE84}"/>
                    </a:ext>
                  </a:extLst>
                </p:cNvPr>
                <p:cNvSpPr>
                  <a:spLocks/>
                </p:cNvSpPr>
                <p:nvPr userDrawn="1"/>
              </p:nvSpPr>
              <p:spPr bwMode="auto">
                <a:xfrm>
                  <a:off x="4590"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5" name="Freeform 377">
                  <a:extLst>
                    <a:ext uri="{FF2B5EF4-FFF2-40B4-BE49-F238E27FC236}">
                      <a16:creationId xmlns:a16="http://schemas.microsoft.com/office/drawing/2014/main" id="{F0069DDF-9119-410B-A699-EC22049F853F}"/>
                    </a:ext>
                  </a:extLst>
                </p:cNvPr>
                <p:cNvSpPr>
                  <a:spLocks/>
                </p:cNvSpPr>
                <p:nvPr userDrawn="1"/>
              </p:nvSpPr>
              <p:spPr bwMode="auto">
                <a:xfrm>
                  <a:off x="4669" y="8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6" name="Freeform 378">
                  <a:extLst>
                    <a:ext uri="{FF2B5EF4-FFF2-40B4-BE49-F238E27FC236}">
                      <a16:creationId xmlns:a16="http://schemas.microsoft.com/office/drawing/2014/main" id="{C0972883-8CA5-4F3C-9E71-D6021FF34450}"/>
                    </a:ext>
                  </a:extLst>
                </p:cNvPr>
                <p:cNvSpPr>
                  <a:spLocks/>
                </p:cNvSpPr>
                <p:nvPr userDrawn="1"/>
              </p:nvSpPr>
              <p:spPr bwMode="auto">
                <a:xfrm>
                  <a:off x="4699" y="6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7" name="Freeform 379">
                  <a:extLst>
                    <a:ext uri="{FF2B5EF4-FFF2-40B4-BE49-F238E27FC236}">
                      <a16:creationId xmlns:a16="http://schemas.microsoft.com/office/drawing/2014/main" id="{DABF3BCF-5B5B-4669-A3B4-2D2D8D5B8222}"/>
                    </a:ext>
                  </a:extLst>
                </p:cNvPr>
                <p:cNvSpPr>
                  <a:spLocks/>
                </p:cNvSpPr>
                <p:nvPr userDrawn="1"/>
              </p:nvSpPr>
              <p:spPr bwMode="auto">
                <a:xfrm>
                  <a:off x="4689" y="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8" name="Freeform 380">
                  <a:extLst>
                    <a:ext uri="{FF2B5EF4-FFF2-40B4-BE49-F238E27FC236}">
                      <a16:creationId xmlns:a16="http://schemas.microsoft.com/office/drawing/2014/main" id="{D2D7B017-ACF3-44F1-A40F-E10BD506D778}"/>
                    </a:ext>
                  </a:extLst>
                </p:cNvPr>
                <p:cNvSpPr>
                  <a:spLocks/>
                </p:cNvSpPr>
                <p:nvPr userDrawn="1"/>
              </p:nvSpPr>
              <p:spPr bwMode="auto">
                <a:xfrm>
                  <a:off x="4620" y="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9" name="Freeform 381">
                  <a:extLst>
                    <a:ext uri="{FF2B5EF4-FFF2-40B4-BE49-F238E27FC236}">
                      <a16:creationId xmlns:a16="http://schemas.microsoft.com/office/drawing/2014/main" id="{BA9212F4-1004-4AF0-8E71-657D97DB5A48}"/>
                    </a:ext>
                  </a:extLst>
                </p:cNvPr>
                <p:cNvSpPr>
                  <a:spLocks/>
                </p:cNvSpPr>
                <p:nvPr userDrawn="1"/>
              </p:nvSpPr>
              <p:spPr bwMode="auto">
                <a:xfrm>
                  <a:off x="4699" y="63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0" name="Freeform 382">
                  <a:extLst>
                    <a:ext uri="{FF2B5EF4-FFF2-40B4-BE49-F238E27FC236}">
                      <a16:creationId xmlns:a16="http://schemas.microsoft.com/office/drawing/2014/main" id="{679F9527-4B00-46FF-9F17-CCAD2DD17D3D}"/>
                    </a:ext>
                  </a:extLst>
                </p:cNvPr>
                <p:cNvSpPr>
                  <a:spLocks/>
                </p:cNvSpPr>
                <p:nvPr userDrawn="1"/>
              </p:nvSpPr>
              <p:spPr bwMode="auto">
                <a:xfrm>
                  <a:off x="4704"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1" name="Freeform 383">
                  <a:extLst>
                    <a:ext uri="{FF2B5EF4-FFF2-40B4-BE49-F238E27FC236}">
                      <a16:creationId xmlns:a16="http://schemas.microsoft.com/office/drawing/2014/main" id="{37923DF5-D3E4-4988-94CC-642136D87973}"/>
                    </a:ext>
                  </a:extLst>
                </p:cNvPr>
                <p:cNvSpPr>
                  <a:spLocks/>
                </p:cNvSpPr>
                <p:nvPr userDrawn="1"/>
              </p:nvSpPr>
              <p:spPr bwMode="auto">
                <a:xfrm>
                  <a:off x="4699" y="6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2" name="Freeform 384">
                  <a:extLst>
                    <a:ext uri="{FF2B5EF4-FFF2-40B4-BE49-F238E27FC236}">
                      <a16:creationId xmlns:a16="http://schemas.microsoft.com/office/drawing/2014/main" id="{ABFEA585-7F2F-4A2F-B306-A231107B498B}"/>
                    </a:ext>
                  </a:extLst>
                </p:cNvPr>
                <p:cNvSpPr>
                  <a:spLocks/>
                </p:cNvSpPr>
                <p:nvPr userDrawn="1"/>
              </p:nvSpPr>
              <p:spPr bwMode="auto">
                <a:xfrm>
                  <a:off x="4470" y="92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3" name="Rectangle 385">
                  <a:extLst>
                    <a:ext uri="{FF2B5EF4-FFF2-40B4-BE49-F238E27FC236}">
                      <a16:creationId xmlns:a16="http://schemas.microsoft.com/office/drawing/2014/main" id="{510D842A-FC34-44F0-9EF3-604780D02505}"/>
                    </a:ext>
                  </a:extLst>
                </p:cNvPr>
                <p:cNvSpPr>
                  <a:spLocks noChangeArrowheads="1"/>
                </p:cNvSpPr>
                <p:nvPr userDrawn="1"/>
              </p:nvSpPr>
              <p:spPr bwMode="auto">
                <a:xfrm>
                  <a:off x="4500" y="6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4" name="Freeform 386">
                  <a:extLst>
                    <a:ext uri="{FF2B5EF4-FFF2-40B4-BE49-F238E27FC236}">
                      <a16:creationId xmlns:a16="http://schemas.microsoft.com/office/drawing/2014/main" id="{258710C7-E796-4DB5-ACC9-8A660D090031}"/>
                    </a:ext>
                  </a:extLst>
                </p:cNvPr>
                <p:cNvSpPr>
                  <a:spLocks/>
                </p:cNvSpPr>
                <p:nvPr userDrawn="1"/>
              </p:nvSpPr>
              <p:spPr bwMode="auto">
                <a:xfrm>
                  <a:off x="4495" y="603"/>
                  <a:ext cx="5" cy="15"/>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1" y="2"/>
                        <a:pt x="1" y="2"/>
                      </a:cubicBezTo>
                      <a:cubicBezTo>
                        <a:pt x="0" y="0"/>
                        <a:pt x="0" y="0"/>
                        <a:pt x="0" y="0"/>
                      </a:cubicBez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5" name="Freeform 387">
                  <a:extLst>
                    <a:ext uri="{FF2B5EF4-FFF2-40B4-BE49-F238E27FC236}">
                      <a16:creationId xmlns:a16="http://schemas.microsoft.com/office/drawing/2014/main" id="{876B1517-5AD3-4F01-B0A4-863DF2C1D0AB}"/>
                    </a:ext>
                  </a:extLst>
                </p:cNvPr>
                <p:cNvSpPr>
                  <a:spLocks noEditPoints="1"/>
                </p:cNvSpPr>
                <p:nvPr userDrawn="1"/>
              </p:nvSpPr>
              <p:spPr bwMode="auto">
                <a:xfrm>
                  <a:off x="4356" y="553"/>
                  <a:ext cx="358" cy="404"/>
                </a:xfrm>
                <a:custGeom>
                  <a:avLst/>
                  <a:gdLst>
                    <a:gd name="T0" fmla="*/ 10 w 72"/>
                    <a:gd name="T1" fmla="*/ 47 h 81"/>
                    <a:gd name="T2" fmla="*/ 9 w 72"/>
                    <a:gd name="T3" fmla="*/ 42 h 81"/>
                    <a:gd name="T4" fmla="*/ 11 w 72"/>
                    <a:gd name="T5" fmla="*/ 40 h 81"/>
                    <a:gd name="T6" fmla="*/ 11 w 72"/>
                    <a:gd name="T7" fmla="*/ 35 h 81"/>
                    <a:gd name="T8" fmla="*/ 13 w 72"/>
                    <a:gd name="T9" fmla="*/ 30 h 81"/>
                    <a:gd name="T10" fmla="*/ 14 w 72"/>
                    <a:gd name="T11" fmla="*/ 21 h 81"/>
                    <a:gd name="T12" fmla="*/ 14 w 72"/>
                    <a:gd name="T13" fmla="*/ 21 h 81"/>
                    <a:gd name="T14" fmla="*/ 17 w 72"/>
                    <a:gd name="T15" fmla="*/ 22 h 81"/>
                    <a:gd name="T16" fmla="*/ 20 w 72"/>
                    <a:gd name="T17" fmla="*/ 18 h 81"/>
                    <a:gd name="T18" fmla="*/ 24 w 72"/>
                    <a:gd name="T19" fmla="*/ 15 h 81"/>
                    <a:gd name="T20" fmla="*/ 29 w 72"/>
                    <a:gd name="T21" fmla="*/ 12 h 81"/>
                    <a:gd name="T22" fmla="*/ 33 w 72"/>
                    <a:gd name="T23" fmla="*/ 9 h 81"/>
                    <a:gd name="T24" fmla="*/ 38 w 72"/>
                    <a:gd name="T25" fmla="*/ 9 h 81"/>
                    <a:gd name="T26" fmla="*/ 39 w 72"/>
                    <a:gd name="T27" fmla="*/ 10 h 81"/>
                    <a:gd name="T28" fmla="*/ 44 w 72"/>
                    <a:gd name="T29" fmla="*/ 8 h 81"/>
                    <a:gd name="T30" fmla="*/ 48 w 72"/>
                    <a:gd name="T31" fmla="*/ 8 h 81"/>
                    <a:gd name="T32" fmla="*/ 53 w 72"/>
                    <a:gd name="T33" fmla="*/ 7 h 81"/>
                    <a:gd name="T34" fmla="*/ 57 w 72"/>
                    <a:gd name="T35" fmla="*/ 11 h 81"/>
                    <a:gd name="T36" fmla="*/ 62 w 72"/>
                    <a:gd name="T37" fmla="*/ 14 h 81"/>
                    <a:gd name="T38" fmla="*/ 68 w 72"/>
                    <a:gd name="T39" fmla="*/ 20 h 81"/>
                    <a:gd name="T40" fmla="*/ 72 w 72"/>
                    <a:gd name="T41" fmla="*/ 21 h 81"/>
                    <a:gd name="T42" fmla="*/ 69 w 72"/>
                    <a:gd name="T43" fmla="*/ 17 h 81"/>
                    <a:gd name="T44" fmla="*/ 68 w 72"/>
                    <a:gd name="T45" fmla="*/ 14 h 81"/>
                    <a:gd name="T46" fmla="*/ 59 w 72"/>
                    <a:gd name="T47" fmla="*/ 5 h 81"/>
                    <a:gd name="T48" fmla="*/ 46 w 72"/>
                    <a:gd name="T49" fmla="*/ 0 h 81"/>
                    <a:gd name="T50" fmla="*/ 36 w 72"/>
                    <a:gd name="T51" fmla="*/ 1 h 81"/>
                    <a:gd name="T52" fmla="*/ 34 w 72"/>
                    <a:gd name="T53" fmla="*/ 1 h 81"/>
                    <a:gd name="T54" fmla="*/ 30 w 72"/>
                    <a:gd name="T55" fmla="*/ 5 h 81"/>
                    <a:gd name="T56" fmla="*/ 24 w 72"/>
                    <a:gd name="T57" fmla="*/ 7 h 81"/>
                    <a:gd name="T58" fmla="*/ 13 w 72"/>
                    <a:gd name="T59" fmla="*/ 17 h 81"/>
                    <a:gd name="T60" fmla="*/ 11 w 72"/>
                    <a:gd name="T61" fmla="*/ 20 h 81"/>
                    <a:gd name="T62" fmla="*/ 8 w 72"/>
                    <a:gd name="T63" fmla="*/ 27 h 81"/>
                    <a:gd name="T64" fmla="*/ 2 w 72"/>
                    <a:gd name="T65" fmla="*/ 33 h 81"/>
                    <a:gd name="T66" fmla="*/ 1 w 72"/>
                    <a:gd name="T67" fmla="*/ 43 h 81"/>
                    <a:gd name="T68" fmla="*/ 1 w 72"/>
                    <a:gd name="T69" fmla="*/ 52 h 81"/>
                    <a:gd name="T70" fmla="*/ 4 w 72"/>
                    <a:gd name="T71" fmla="*/ 64 h 81"/>
                    <a:gd name="T72" fmla="*/ 11 w 72"/>
                    <a:gd name="T73" fmla="*/ 72 h 81"/>
                    <a:gd name="T74" fmla="*/ 22 w 72"/>
                    <a:gd name="T75" fmla="*/ 80 h 81"/>
                    <a:gd name="T76" fmla="*/ 27 w 72"/>
                    <a:gd name="T77" fmla="*/ 81 h 81"/>
                    <a:gd name="T78" fmla="*/ 38 w 72"/>
                    <a:gd name="T79" fmla="*/ 77 h 81"/>
                    <a:gd name="T80" fmla="*/ 51 w 72"/>
                    <a:gd name="T81" fmla="*/ 74 h 81"/>
                    <a:gd name="T82" fmla="*/ 62 w 72"/>
                    <a:gd name="T83" fmla="*/ 61 h 81"/>
                    <a:gd name="T84" fmla="*/ 57 w 72"/>
                    <a:gd name="T85" fmla="*/ 59 h 81"/>
                    <a:gd name="T86" fmla="*/ 51 w 72"/>
                    <a:gd name="T87" fmla="*/ 64 h 81"/>
                    <a:gd name="T88" fmla="*/ 47 w 72"/>
                    <a:gd name="T89" fmla="*/ 67 h 81"/>
                    <a:gd name="T90" fmla="*/ 37 w 72"/>
                    <a:gd name="T91" fmla="*/ 73 h 81"/>
                    <a:gd name="T92" fmla="*/ 33 w 72"/>
                    <a:gd name="T93" fmla="*/ 76 h 81"/>
                    <a:gd name="T94" fmla="*/ 27 w 72"/>
                    <a:gd name="T95" fmla="*/ 73 h 81"/>
                    <a:gd name="T96" fmla="*/ 22 w 72"/>
                    <a:gd name="T97" fmla="*/ 73 h 81"/>
                    <a:gd name="T98" fmla="*/ 22 w 72"/>
                    <a:gd name="T99" fmla="*/ 71 h 81"/>
                    <a:gd name="T100" fmla="*/ 17 w 72"/>
                    <a:gd name="T101" fmla="*/ 69 h 81"/>
                    <a:gd name="T102" fmla="*/ 15 w 72"/>
                    <a:gd name="T103" fmla="*/ 66 h 81"/>
                    <a:gd name="T104" fmla="*/ 13 w 72"/>
                    <a:gd name="T105" fmla="*/ 63 h 81"/>
                    <a:gd name="T106" fmla="*/ 12 w 72"/>
                    <a:gd name="T107" fmla="*/ 60 h 81"/>
                    <a:gd name="T108" fmla="*/ 9 w 72"/>
                    <a:gd name="T109" fmla="*/ 53 h 81"/>
                    <a:gd name="T110" fmla="*/ 10 w 72"/>
                    <a:gd name="T111" fmla="*/ 38 h 81"/>
                    <a:gd name="T112" fmla="*/ 66 w 72"/>
                    <a:gd name="T113" fmla="*/ 13 h 81"/>
                    <a:gd name="T114" fmla="*/ 25 w 72"/>
                    <a:gd name="T115"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81">
                      <a:moveTo>
                        <a:pt x="9" y="50"/>
                      </a:moveTo>
                      <a:cubicBezTo>
                        <a:pt x="10" y="49"/>
                        <a:pt x="10" y="49"/>
                        <a:pt x="10" y="49"/>
                      </a:cubicBezTo>
                      <a:cubicBezTo>
                        <a:pt x="11" y="50"/>
                        <a:pt x="11" y="51"/>
                        <a:pt x="12" y="50"/>
                      </a:cubicBezTo>
                      <a:cubicBezTo>
                        <a:pt x="9" y="50"/>
                        <a:pt x="11" y="47"/>
                        <a:pt x="9" y="47"/>
                      </a:cubicBezTo>
                      <a:cubicBezTo>
                        <a:pt x="9" y="47"/>
                        <a:pt x="9" y="47"/>
                        <a:pt x="9" y="47"/>
                      </a:cubicBezTo>
                      <a:cubicBezTo>
                        <a:pt x="9" y="47"/>
                        <a:pt x="10" y="47"/>
                        <a:pt x="10" y="47"/>
                      </a:cubicBezTo>
                      <a:cubicBezTo>
                        <a:pt x="11" y="46"/>
                        <a:pt x="8" y="46"/>
                        <a:pt x="8" y="45"/>
                      </a:cubicBezTo>
                      <a:cubicBezTo>
                        <a:pt x="8" y="44"/>
                        <a:pt x="9" y="44"/>
                        <a:pt x="9" y="44"/>
                      </a:cubicBezTo>
                      <a:cubicBezTo>
                        <a:pt x="9" y="43"/>
                        <a:pt x="9" y="43"/>
                        <a:pt x="9" y="43"/>
                      </a:cubicBezTo>
                      <a:cubicBezTo>
                        <a:pt x="9" y="43"/>
                        <a:pt x="9" y="43"/>
                        <a:pt x="9" y="43"/>
                      </a:cubicBezTo>
                      <a:cubicBezTo>
                        <a:pt x="9" y="42"/>
                        <a:pt x="9" y="42"/>
                        <a:pt x="9" y="42"/>
                      </a:cubicBezTo>
                      <a:cubicBezTo>
                        <a:pt x="9" y="42"/>
                        <a:pt x="9" y="42"/>
                        <a:pt x="9" y="42"/>
                      </a:cubicBezTo>
                      <a:cubicBezTo>
                        <a:pt x="9" y="42"/>
                        <a:pt x="8" y="41"/>
                        <a:pt x="8" y="41"/>
                      </a:cubicBezTo>
                      <a:cubicBezTo>
                        <a:pt x="9" y="40"/>
                        <a:pt x="8" y="41"/>
                        <a:pt x="9" y="41"/>
                      </a:cubicBezTo>
                      <a:cubicBezTo>
                        <a:pt x="8" y="40"/>
                        <a:pt x="8" y="40"/>
                        <a:pt x="8" y="40"/>
                      </a:cubicBezTo>
                      <a:cubicBezTo>
                        <a:pt x="9" y="40"/>
                        <a:pt x="9" y="41"/>
                        <a:pt x="9" y="41"/>
                      </a:cubicBezTo>
                      <a:cubicBezTo>
                        <a:pt x="12" y="41"/>
                        <a:pt x="9" y="40"/>
                        <a:pt x="11" y="39"/>
                      </a:cubicBezTo>
                      <a:cubicBezTo>
                        <a:pt x="11" y="40"/>
                        <a:pt x="11" y="40"/>
                        <a:pt x="11" y="40"/>
                      </a:cubicBezTo>
                      <a:cubicBezTo>
                        <a:pt x="12" y="40"/>
                        <a:pt x="12" y="39"/>
                        <a:pt x="13" y="38"/>
                      </a:cubicBezTo>
                      <a:cubicBezTo>
                        <a:pt x="12" y="38"/>
                        <a:pt x="10" y="39"/>
                        <a:pt x="10" y="38"/>
                      </a:cubicBezTo>
                      <a:cubicBezTo>
                        <a:pt x="10" y="38"/>
                        <a:pt x="10" y="38"/>
                        <a:pt x="10" y="37"/>
                      </a:cubicBezTo>
                      <a:cubicBezTo>
                        <a:pt x="11" y="37"/>
                        <a:pt x="11" y="37"/>
                        <a:pt x="11" y="36"/>
                      </a:cubicBezTo>
                      <a:cubicBezTo>
                        <a:pt x="12" y="37"/>
                        <a:pt x="12" y="37"/>
                        <a:pt x="12" y="37"/>
                      </a:cubicBezTo>
                      <a:cubicBezTo>
                        <a:pt x="12" y="36"/>
                        <a:pt x="11" y="36"/>
                        <a:pt x="11" y="35"/>
                      </a:cubicBezTo>
                      <a:cubicBezTo>
                        <a:pt x="11" y="35"/>
                        <a:pt x="12" y="35"/>
                        <a:pt x="13" y="35"/>
                      </a:cubicBezTo>
                      <a:cubicBezTo>
                        <a:pt x="14" y="34"/>
                        <a:pt x="11" y="35"/>
                        <a:pt x="12" y="34"/>
                      </a:cubicBezTo>
                      <a:cubicBezTo>
                        <a:pt x="12" y="33"/>
                        <a:pt x="12" y="32"/>
                        <a:pt x="12" y="31"/>
                      </a:cubicBezTo>
                      <a:cubicBezTo>
                        <a:pt x="13" y="30"/>
                        <a:pt x="13" y="31"/>
                        <a:pt x="13" y="31"/>
                      </a:cubicBezTo>
                      <a:cubicBezTo>
                        <a:pt x="13" y="30"/>
                        <a:pt x="13" y="30"/>
                        <a:pt x="13" y="30"/>
                      </a:cubicBezTo>
                      <a:cubicBezTo>
                        <a:pt x="13" y="30"/>
                        <a:pt x="13" y="30"/>
                        <a:pt x="13" y="30"/>
                      </a:cubicBezTo>
                      <a:cubicBezTo>
                        <a:pt x="13" y="30"/>
                        <a:pt x="12" y="30"/>
                        <a:pt x="12" y="29"/>
                      </a:cubicBezTo>
                      <a:cubicBezTo>
                        <a:pt x="11" y="28"/>
                        <a:pt x="15" y="28"/>
                        <a:pt x="14" y="27"/>
                      </a:cubicBezTo>
                      <a:cubicBezTo>
                        <a:pt x="14" y="26"/>
                        <a:pt x="14" y="27"/>
                        <a:pt x="15" y="27"/>
                      </a:cubicBezTo>
                      <a:cubicBezTo>
                        <a:pt x="15" y="25"/>
                        <a:pt x="15" y="26"/>
                        <a:pt x="14" y="24"/>
                      </a:cubicBezTo>
                      <a:cubicBezTo>
                        <a:pt x="16" y="24"/>
                        <a:pt x="16" y="24"/>
                        <a:pt x="16" y="24"/>
                      </a:cubicBezTo>
                      <a:cubicBezTo>
                        <a:pt x="14" y="24"/>
                        <a:pt x="14" y="22"/>
                        <a:pt x="14" y="21"/>
                      </a:cubicBezTo>
                      <a:cubicBezTo>
                        <a:pt x="13" y="21"/>
                        <a:pt x="13" y="21"/>
                        <a:pt x="13" y="21"/>
                      </a:cubicBezTo>
                      <a:cubicBezTo>
                        <a:pt x="13" y="20"/>
                        <a:pt x="13" y="20"/>
                        <a:pt x="13" y="20"/>
                      </a:cubicBezTo>
                      <a:cubicBezTo>
                        <a:pt x="13" y="20"/>
                        <a:pt x="14" y="20"/>
                        <a:pt x="14" y="20"/>
                      </a:cubicBezTo>
                      <a:cubicBezTo>
                        <a:pt x="14" y="20"/>
                        <a:pt x="14" y="20"/>
                        <a:pt x="14" y="20"/>
                      </a:cubicBezTo>
                      <a:cubicBezTo>
                        <a:pt x="14" y="20"/>
                        <a:pt x="15" y="21"/>
                        <a:pt x="15" y="21"/>
                      </a:cubicBezTo>
                      <a:cubicBezTo>
                        <a:pt x="15" y="21"/>
                        <a:pt x="14" y="21"/>
                        <a:pt x="14" y="21"/>
                      </a:cubicBezTo>
                      <a:cubicBezTo>
                        <a:pt x="15" y="22"/>
                        <a:pt x="15" y="23"/>
                        <a:pt x="16" y="23"/>
                      </a:cubicBezTo>
                      <a:cubicBezTo>
                        <a:pt x="16" y="23"/>
                        <a:pt x="16" y="23"/>
                        <a:pt x="16" y="22"/>
                      </a:cubicBezTo>
                      <a:cubicBezTo>
                        <a:pt x="16" y="23"/>
                        <a:pt x="16" y="23"/>
                        <a:pt x="16" y="23"/>
                      </a:cubicBezTo>
                      <a:cubicBezTo>
                        <a:pt x="16" y="23"/>
                        <a:pt x="16" y="23"/>
                        <a:pt x="16" y="22"/>
                      </a:cubicBezTo>
                      <a:cubicBezTo>
                        <a:pt x="17" y="23"/>
                        <a:pt x="17" y="23"/>
                        <a:pt x="17" y="23"/>
                      </a:cubicBezTo>
                      <a:cubicBezTo>
                        <a:pt x="17" y="22"/>
                        <a:pt x="17" y="22"/>
                        <a:pt x="17" y="22"/>
                      </a:cubicBezTo>
                      <a:cubicBezTo>
                        <a:pt x="18" y="22"/>
                        <a:pt x="18" y="22"/>
                        <a:pt x="18" y="22"/>
                      </a:cubicBezTo>
                      <a:cubicBezTo>
                        <a:pt x="18" y="20"/>
                        <a:pt x="17" y="18"/>
                        <a:pt x="19" y="16"/>
                      </a:cubicBezTo>
                      <a:cubicBezTo>
                        <a:pt x="19" y="17"/>
                        <a:pt x="20" y="17"/>
                        <a:pt x="20" y="18"/>
                      </a:cubicBezTo>
                      <a:cubicBezTo>
                        <a:pt x="19" y="17"/>
                        <a:pt x="20" y="19"/>
                        <a:pt x="19" y="20"/>
                      </a:cubicBezTo>
                      <a:cubicBezTo>
                        <a:pt x="19" y="19"/>
                        <a:pt x="20" y="20"/>
                        <a:pt x="20" y="20"/>
                      </a:cubicBezTo>
                      <a:cubicBezTo>
                        <a:pt x="20" y="18"/>
                        <a:pt x="20" y="18"/>
                        <a:pt x="20" y="18"/>
                      </a:cubicBezTo>
                      <a:cubicBezTo>
                        <a:pt x="21" y="19"/>
                        <a:pt x="21" y="18"/>
                        <a:pt x="21" y="18"/>
                      </a:cubicBezTo>
                      <a:cubicBezTo>
                        <a:pt x="20" y="17"/>
                        <a:pt x="22" y="16"/>
                        <a:pt x="22" y="16"/>
                      </a:cubicBezTo>
                      <a:cubicBezTo>
                        <a:pt x="22" y="16"/>
                        <a:pt x="22" y="17"/>
                        <a:pt x="22" y="17"/>
                      </a:cubicBezTo>
                      <a:cubicBezTo>
                        <a:pt x="23" y="18"/>
                        <a:pt x="21" y="15"/>
                        <a:pt x="23" y="15"/>
                      </a:cubicBezTo>
                      <a:cubicBezTo>
                        <a:pt x="23" y="15"/>
                        <a:pt x="22" y="15"/>
                        <a:pt x="23" y="15"/>
                      </a:cubicBezTo>
                      <a:cubicBezTo>
                        <a:pt x="23" y="15"/>
                        <a:pt x="24" y="14"/>
                        <a:pt x="24" y="15"/>
                      </a:cubicBezTo>
                      <a:cubicBezTo>
                        <a:pt x="24" y="15"/>
                        <a:pt x="24" y="15"/>
                        <a:pt x="24" y="15"/>
                      </a:cubicBezTo>
                      <a:cubicBezTo>
                        <a:pt x="25" y="14"/>
                        <a:pt x="27" y="12"/>
                        <a:pt x="27" y="11"/>
                      </a:cubicBezTo>
                      <a:cubicBezTo>
                        <a:pt x="27" y="11"/>
                        <a:pt x="28" y="13"/>
                        <a:pt x="28" y="13"/>
                      </a:cubicBezTo>
                      <a:cubicBezTo>
                        <a:pt x="28" y="13"/>
                        <a:pt x="28" y="12"/>
                        <a:pt x="27" y="10"/>
                      </a:cubicBezTo>
                      <a:cubicBezTo>
                        <a:pt x="27" y="8"/>
                        <a:pt x="27" y="7"/>
                        <a:pt x="27" y="7"/>
                      </a:cubicBezTo>
                      <a:cubicBezTo>
                        <a:pt x="28" y="8"/>
                        <a:pt x="30" y="11"/>
                        <a:pt x="29" y="12"/>
                      </a:cubicBezTo>
                      <a:cubicBezTo>
                        <a:pt x="30" y="12"/>
                        <a:pt x="30" y="12"/>
                        <a:pt x="31" y="11"/>
                      </a:cubicBezTo>
                      <a:cubicBezTo>
                        <a:pt x="30" y="11"/>
                        <a:pt x="29" y="10"/>
                        <a:pt x="30" y="10"/>
                      </a:cubicBezTo>
                      <a:cubicBezTo>
                        <a:pt x="31" y="11"/>
                        <a:pt x="30" y="10"/>
                        <a:pt x="32" y="11"/>
                      </a:cubicBezTo>
                      <a:cubicBezTo>
                        <a:pt x="32" y="11"/>
                        <a:pt x="31" y="8"/>
                        <a:pt x="32" y="8"/>
                      </a:cubicBezTo>
                      <a:cubicBezTo>
                        <a:pt x="32" y="9"/>
                        <a:pt x="32" y="10"/>
                        <a:pt x="32" y="11"/>
                      </a:cubicBezTo>
                      <a:cubicBezTo>
                        <a:pt x="32" y="11"/>
                        <a:pt x="32" y="10"/>
                        <a:pt x="33" y="9"/>
                      </a:cubicBezTo>
                      <a:cubicBezTo>
                        <a:pt x="33" y="9"/>
                        <a:pt x="33" y="8"/>
                        <a:pt x="33" y="8"/>
                      </a:cubicBezTo>
                      <a:cubicBezTo>
                        <a:pt x="33" y="9"/>
                        <a:pt x="33" y="10"/>
                        <a:pt x="34" y="10"/>
                      </a:cubicBezTo>
                      <a:cubicBezTo>
                        <a:pt x="34" y="10"/>
                        <a:pt x="35" y="10"/>
                        <a:pt x="35" y="10"/>
                      </a:cubicBezTo>
                      <a:cubicBezTo>
                        <a:pt x="35" y="9"/>
                        <a:pt x="35" y="9"/>
                        <a:pt x="35" y="9"/>
                      </a:cubicBezTo>
                      <a:cubicBezTo>
                        <a:pt x="36" y="9"/>
                        <a:pt x="35" y="6"/>
                        <a:pt x="37" y="6"/>
                      </a:cubicBezTo>
                      <a:cubicBezTo>
                        <a:pt x="37" y="6"/>
                        <a:pt x="37" y="8"/>
                        <a:pt x="38" y="9"/>
                      </a:cubicBezTo>
                      <a:cubicBezTo>
                        <a:pt x="38" y="7"/>
                        <a:pt x="39" y="3"/>
                        <a:pt x="40" y="2"/>
                      </a:cubicBezTo>
                      <a:cubicBezTo>
                        <a:pt x="40" y="3"/>
                        <a:pt x="40" y="3"/>
                        <a:pt x="40" y="3"/>
                      </a:cubicBezTo>
                      <a:cubicBezTo>
                        <a:pt x="42" y="2"/>
                        <a:pt x="42" y="2"/>
                        <a:pt x="42" y="2"/>
                      </a:cubicBezTo>
                      <a:cubicBezTo>
                        <a:pt x="41" y="4"/>
                        <a:pt x="39" y="7"/>
                        <a:pt x="39" y="9"/>
                      </a:cubicBezTo>
                      <a:cubicBezTo>
                        <a:pt x="39" y="9"/>
                        <a:pt x="39" y="9"/>
                        <a:pt x="40" y="9"/>
                      </a:cubicBezTo>
                      <a:cubicBezTo>
                        <a:pt x="40" y="10"/>
                        <a:pt x="39" y="10"/>
                        <a:pt x="39" y="10"/>
                      </a:cubicBezTo>
                      <a:cubicBezTo>
                        <a:pt x="39" y="10"/>
                        <a:pt x="41" y="10"/>
                        <a:pt x="41" y="10"/>
                      </a:cubicBezTo>
                      <a:cubicBezTo>
                        <a:pt x="41" y="9"/>
                        <a:pt x="42" y="9"/>
                        <a:pt x="42" y="8"/>
                      </a:cubicBezTo>
                      <a:cubicBezTo>
                        <a:pt x="40" y="9"/>
                        <a:pt x="40" y="9"/>
                        <a:pt x="40" y="9"/>
                      </a:cubicBezTo>
                      <a:cubicBezTo>
                        <a:pt x="40" y="8"/>
                        <a:pt x="41" y="6"/>
                        <a:pt x="43" y="6"/>
                      </a:cubicBezTo>
                      <a:cubicBezTo>
                        <a:pt x="43" y="6"/>
                        <a:pt x="42" y="8"/>
                        <a:pt x="42" y="9"/>
                      </a:cubicBezTo>
                      <a:cubicBezTo>
                        <a:pt x="43" y="8"/>
                        <a:pt x="44" y="8"/>
                        <a:pt x="44" y="8"/>
                      </a:cubicBezTo>
                      <a:cubicBezTo>
                        <a:pt x="43" y="9"/>
                        <a:pt x="43" y="9"/>
                        <a:pt x="43" y="9"/>
                      </a:cubicBezTo>
                      <a:cubicBezTo>
                        <a:pt x="44" y="9"/>
                        <a:pt x="45" y="7"/>
                        <a:pt x="45" y="8"/>
                      </a:cubicBezTo>
                      <a:cubicBezTo>
                        <a:pt x="46" y="9"/>
                        <a:pt x="46" y="10"/>
                        <a:pt x="46" y="9"/>
                      </a:cubicBezTo>
                      <a:cubicBezTo>
                        <a:pt x="46" y="8"/>
                        <a:pt x="46" y="4"/>
                        <a:pt x="47" y="3"/>
                      </a:cubicBezTo>
                      <a:cubicBezTo>
                        <a:pt x="47" y="3"/>
                        <a:pt x="49" y="4"/>
                        <a:pt x="49" y="5"/>
                      </a:cubicBezTo>
                      <a:cubicBezTo>
                        <a:pt x="49" y="6"/>
                        <a:pt x="48" y="7"/>
                        <a:pt x="48" y="8"/>
                      </a:cubicBezTo>
                      <a:cubicBezTo>
                        <a:pt x="48" y="8"/>
                        <a:pt x="48" y="8"/>
                        <a:pt x="48" y="8"/>
                      </a:cubicBezTo>
                      <a:cubicBezTo>
                        <a:pt x="49" y="8"/>
                        <a:pt x="48" y="9"/>
                        <a:pt x="49" y="9"/>
                      </a:cubicBezTo>
                      <a:cubicBezTo>
                        <a:pt x="49" y="8"/>
                        <a:pt x="50" y="9"/>
                        <a:pt x="49" y="8"/>
                      </a:cubicBezTo>
                      <a:cubicBezTo>
                        <a:pt x="50" y="8"/>
                        <a:pt x="50" y="8"/>
                        <a:pt x="51" y="9"/>
                      </a:cubicBezTo>
                      <a:cubicBezTo>
                        <a:pt x="51" y="8"/>
                        <a:pt x="53" y="6"/>
                        <a:pt x="54" y="6"/>
                      </a:cubicBezTo>
                      <a:cubicBezTo>
                        <a:pt x="53" y="7"/>
                        <a:pt x="53" y="7"/>
                        <a:pt x="53" y="7"/>
                      </a:cubicBezTo>
                      <a:cubicBezTo>
                        <a:pt x="55" y="8"/>
                        <a:pt x="55" y="9"/>
                        <a:pt x="56" y="10"/>
                      </a:cubicBezTo>
                      <a:cubicBezTo>
                        <a:pt x="56" y="10"/>
                        <a:pt x="57" y="11"/>
                        <a:pt x="56" y="11"/>
                      </a:cubicBezTo>
                      <a:cubicBezTo>
                        <a:pt x="56" y="11"/>
                        <a:pt x="57" y="11"/>
                        <a:pt x="57" y="11"/>
                      </a:cubicBezTo>
                      <a:cubicBezTo>
                        <a:pt x="57" y="13"/>
                        <a:pt x="56" y="11"/>
                        <a:pt x="56" y="12"/>
                      </a:cubicBezTo>
                      <a:cubicBezTo>
                        <a:pt x="57" y="12"/>
                        <a:pt x="58" y="12"/>
                        <a:pt x="58" y="12"/>
                      </a:cubicBezTo>
                      <a:cubicBezTo>
                        <a:pt x="59" y="11"/>
                        <a:pt x="57" y="11"/>
                        <a:pt x="57" y="11"/>
                      </a:cubicBezTo>
                      <a:cubicBezTo>
                        <a:pt x="57" y="10"/>
                        <a:pt x="59" y="9"/>
                        <a:pt x="61" y="10"/>
                      </a:cubicBezTo>
                      <a:cubicBezTo>
                        <a:pt x="62" y="10"/>
                        <a:pt x="61" y="11"/>
                        <a:pt x="61" y="11"/>
                      </a:cubicBezTo>
                      <a:cubicBezTo>
                        <a:pt x="63" y="13"/>
                        <a:pt x="65" y="11"/>
                        <a:pt x="65" y="13"/>
                      </a:cubicBezTo>
                      <a:cubicBezTo>
                        <a:pt x="65" y="15"/>
                        <a:pt x="64" y="14"/>
                        <a:pt x="63" y="15"/>
                      </a:cubicBezTo>
                      <a:cubicBezTo>
                        <a:pt x="62" y="14"/>
                        <a:pt x="63" y="13"/>
                        <a:pt x="62" y="13"/>
                      </a:cubicBezTo>
                      <a:cubicBezTo>
                        <a:pt x="62" y="14"/>
                        <a:pt x="62" y="14"/>
                        <a:pt x="62" y="14"/>
                      </a:cubicBezTo>
                      <a:cubicBezTo>
                        <a:pt x="62" y="14"/>
                        <a:pt x="61" y="13"/>
                        <a:pt x="61" y="13"/>
                      </a:cubicBezTo>
                      <a:cubicBezTo>
                        <a:pt x="61" y="14"/>
                        <a:pt x="64" y="16"/>
                        <a:pt x="64" y="18"/>
                      </a:cubicBezTo>
                      <a:cubicBezTo>
                        <a:pt x="64" y="18"/>
                        <a:pt x="65" y="19"/>
                        <a:pt x="65" y="18"/>
                      </a:cubicBezTo>
                      <a:cubicBezTo>
                        <a:pt x="65" y="18"/>
                        <a:pt x="65" y="18"/>
                        <a:pt x="65" y="18"/>
                      </a:cubicBezTo>
                      <a:cubicBezTo>
                        <a:pt x="65" y="17"/>
                        <a:pt x="66" y="18"/>
                        <a:pt x="66" y="17"/>
                      </a:cubicBezTo>
                      <a:cubicBezTo>
                        <a:pt x="67" y="18"/>
                        <a:pt x="68" y="18"/>
                        <a:pt x="68" y="20"/>
                      </a:cubicBezTo>
                      <a:cubicBezTo>
                        <a:pt x="67" y="20"/>
                        <a:pt x="67" y="20"/>
                        <a:pt x="67" y="20"/>
                      </a:cubicBezTo>
                      <a:cubicBezTo>
                        <a:pt x="68" y="20"/>
                        <a:pt x="68" y="19"/>
                        <a:pt x="67" y="19"/>
                      </a:cubicBezTo>
                      <a:cubicBezTo>
                        <a:pt x="68" y="19"/>
                        <a:pt x="67" y="21"/>
                        <a:pt x="68" y="21"/>
                      </a:cubicBezTo>
                      <a:cubicBezTo>
                        <a:pt x="69" y="20"/>
                        <a:pt x="69" y="20"/>
                        <a:pt x="69" y="20"/>
                      </a:cubicBezTo>
                      <a:cubicBezTo>
                        <a:pt x="69" y="21"/>
                        <a:pt x="71" y="22"/>
                        <a:pt x="71" y="23"/>
                      </a:cubicBezTo>
                      <a:cubicBezTo>
                        <a:pt x="72" y="22"/>
                        <a:pt x="71" y="23"/>
                        <a:pt x="72" y="21"/>
                      </a:cubicBezTo>
                      <a:cubicBezTo>
                        <a:pt x="70" y="23"/>
                        <a:pt x="71" y="19"/>
                        <a:pt x="70" y="20"/>
                      </a:cubicBezTo>
                      <a:cubicBezTo>
                        <a:pt x="71" y="19"/>
                        <a:pt x="70" y="19"/>
                        <a:pt x="70" y="17"/>
                      </a:cubicBezTo>
                      <a:cubicBezTo>
                        <a:pt x="70" y="17"/>
                        <a:pt x="70" y="18"/>
                        <a:pt x="70" y="17"/>
                      </a:cubicBezTo>
                      <a:cubicBezTo>
                        <a:pt x="70" y="17"/>
                        <a:pt x="69" y="17"/>
                        <a:pt x="69" y="17"/>
                      </a:cubicBezTo>
                      <a:cubicBezTo>
                        <a:pt x="69" y="17"/>
                        <a:pt x="69" y="17"/>
                        <a:pt x="69" y="17"/>
                      </a:cubicBezTo>
                      <a:cubicBezTo>
                        <a:pt x="69" y="17"/>
                        <a:pt x="69" y="17"/>
                        <a:pt x="69" y="17"/>
                      </a:cubicBezTo>
                      <a:cubicBezTo>
                        <a:pt x="69" y="17"/>
                        <a:pt x="69" y="17"/>
                        <a:pt x="69" y="17"/>
                      </a:cubicBezTo>
                      <a:cubicBezTo>
                        <a:pt x="69" y="17"/>
                        <a:pt x="69" y="17"/>
                        <a:pt x="69" y="18"/>
                      </a:cubicBezTo>
                      <a:cubicBezTo>
                        <a:pt x="68" y="18"/>
                        <a:pt x="67" y="16"/>
                        <a:pt x="67" y="16"/>
                      </a:cubicBezTo>
                      <a:cubicBezTo>
                        <a:pt x="67" y="15"/>
                        <a:pt x="67" y="16"/>
                        <a:pt x="67" y="16"/>
                      </a:cubicBezTo>
                      <a:cubicBezTo>
                        <a:pt x="66" y="15"/>
                        <a:pt x="66" y="15"/>
                        <a:pt x="66" y="15"/>
                      </a:cubicBezTo>
                      <a:cubicBezTo>
                        <a:pt x="67" y="15"/>
                        <a:pt x="67" y="13"/>
                        <a:pt x="68" y="14"/>
                      </a:cubicBezTo>
                      <a:cubicBezTo>
                        <a:pt x="67" y="13"/>
                        <a:pt x="67" y="13"/>
                        <a:pt x="67" y="13"/>
                      </a:cubicBezTo>
                      <a:cubicBezTo>
                        <a:pt x="67" y="12"/>
                        <a:pt x="67" y="11"/>
                        <a:pt x="66" y="11"/>
                      </a:cubicBezTo>
                      <a:cubicBezTo>
                        <a:pt x="66" y="10"/>
                        <a:pt x="65" y="10"/>
                        <a:pt x="65" y="10"/>
                      </a:cubicBezTo>
                      <a:cubicBezTo>
                        <a:pt x="65" y="10"/>
                        <a:pt x="64" y="9"/>
                        <a:pt x="64" y="9"/>
                      </a:cubicBezTo>
                      <a:cubicBezTo>
                        <a:pt x="64" y="9"/>
                        <a:pt x="64" y="9"/>
                        <a:pt x="64" y="9"/>
                      </a:cubicBezTo>
                      <a:cubicBezTo>
                        <a:pt x="63" y="8"/>
                        <a:pt x="60" y="8"/>
                        <a:pt x="59" y="5"/>
                      </a:cubicBezTo>
                      <a:cubicBezTo>
                        <a:pt x="59" y="5"/>
                        <a:pt x="58" y="5"/>
                        <a:pt x="57" y="4"/>
                      </a:cubicBezTo>
                      <a:cubicBezTo>
                        <a:pt x="57" y="3"/>
                        <a:pt x="57" y="3"/>
                        <a:pt x="57" y="3"/>
                      </a:cubicBezTo>
                      <a:cubicBezTo>
                        <a:pt x="57" y="3"/>
                        <a:pt x="55" y="2"/>
                        <a:pt x="55" y="2"/>
                      </a:cubicBezTo>
                      <a:cubicBezTo>
                        <a:pt x="55" y="0"/>
                        <a:pt x="51" y="0"/>
                        <a:pt x="50" y="0"/>
                      </a:cubicBezTo>
                      <a:cubicBezTo>
                        <a:pt x="49" y="0"/>
                        <a:pt x="49" y="0"/>
                        <a:pt x="49" y="0"/>
                      </a:cubicBezTo>
                      <a:cubicBezTo>
                        <a:pt x="48" y="0"/>
                        <a:pt x="47" y="0"/>
                        <a:pt x="46" y="0"/>
                      </a:cubicBezTo>
                      <a:cubicBezTo>
                        <a:pt x="46" y="1"/>
                        <a:pt x="46" y="1"/>
                        <a:pt x="46" y="1"/>
                      </a:cubicBezTo>
                      <a:cubicBezTo>
                        <a:pt x="45" y="2"/>
                        <a:pt x="44" y="0"/>
                        <a:pt x="42" y="1"/>
                      </a:cubicBezTo>
                      <a:cubicBezTo>
                        <a:pt x="42" y="0"/>
                        <a:pt x="42" y="0"/>
                        <a:pt x="43" y="1"/>
                      </a:cubicBezTo>
                      <a:cubicBezTo>
                        <a:pt x="42" y="0"/>
                        <a:pt x="41" y="0"/>
                        <a:pt x="40" y="1"/>
                      </a:cubicBezTo>
                      <a:cubicBezTo>
                        <a:pt x="39" y="1"/>
                        <a:pt x="38" y="2"/>
                        <a:pt x="37" y="1"/>
                      </a:cubicBezTo>
                      <a:cubicBezTo>
                        <a:pt x="37" y="2"/>
                        <a:pt x="36" y="1"/>
                        <a:pt x="36" y="1"/>
                      </a:cubicBezTo>
                      <a:cubicBezTo>
                        <a:pt x="36" y="1"/>
                        <a:pt x="36" y="1"/>
                        <a:pt x="36" y="1"/>
                      </a:cubicBezTo>
                      <a:cubicBezTo>
                        <a:pt x="36" y="1"/>
                        <a:pt x="36" y="1"/>
                        <a:pt x="36" y="1"/>
                      </a:cubicBezTo>
                      <a:cubicBezTo>
                        <a:pt x="36" y="1"/>
                        <a:pt x="35" y="1"/>
                        <a:pt x="35" y="1"/>
                      </a:cubicBezTo>
                      <a:cubicBezTo>
                        <a:pt x="35" y="1"/>
                        <a:pt x="36" y="1"/>
                        <a:pt x="36" y="1"/>
                      </a:cubicBezTo>
                      <a:cubicBezTo>
                        <a:pt x="35" y="1"/>
                        <a:pt x="35" y="2"/>
                        <a:pt x="34" y="2"/>
                      </a:cubicBezTo>
                      <a:cubicBezTo>
                        <a:pt x="34" y="1"/>
                        <a:pt x="34" y="1"/>
                        <a:pt x="34" y="1"/>
                      </a:cubicBezTo>
                      <a:cubicBezTo>
                        <a:pt x="34" y="1"/>
                        <a:pt x="34" y="1"/>
                        <a:pt x="34" y="1"/>
                      </a:cubicBezTo>
                      <a:cubicBezTo>
                        <a:pt x="33" y="1"/>
                        <a:pt x="34" y="2"/>
                        <a:pt x="34" y="2"/>
                      </a:cubicBezTo>
                      <a:cubicBezTo>
                        <a:pt x="34" y="2"/>
                        <a:pt x="34" y="3"/>
                        <a:pt x="34" y="3"/>
                      </a:cubicBezTo>
                      <a:cubicBezTo>
                        <a:pt x="33" y="2"/>
                        <a:pt x="33" y="4"/>
                        <a:pt x="32" y="3"/>
                      </a:cubicBezTo>
                      <a:cubicBezTo>
                        <a:pt x="32" y="3"/>
                        <a:pt x="29" y="4"/>
                        <a:pt x="30" y="5"/>
                      </a:cubicBezTo>
                      <a:cubicBezTo>
                        <a:pt x="30" y="5"/>
                        <a:pt x="30" y="5"/>
                        <a:pt x="30" y="5"/>
                      </a:cubicBezTo>
                      <a:cubicBezTo>
                        <a:pt x="29" y="5"/>
                        <a:pt x="29" y="5"/>
                        <a:pt x="29" y="6"/>
                      </a:cubicBezTo>
                      <a:cubicBezTo>
                        <a:pt x="28" y="5"/>
                        <a:pt x="28" y="5"/>
                        <a:pt x="28" y="5"/>
                      </a:cubicBezTo>
                      <a:cubicBezTo>
                        <a:pt x="27" y="7"/>
                        <a:pt x="27" y="7"/>
                        <a:pt x="27" y="7"/>
                      </a:cubicBezTo>
                      <a:cubicBezTo>
                        <a:pt x="27" y="6"/>
                        <a:pt x="26" y="6"/>
                        <a:pt x="26" y="5"/>
                      </a:cubicBezTo>
                      <a:cubicBezTo>
                        <a:pt x="25" y="7"/>
                        <a:pt x="25" y="6"/>
                        <a:pt x="25" y="8"/>
                      </a:cubicBezTo>
                      <a:cubicBezTo>
                        <a:pt x="24" y="7"/>
                        <a:pt x="24" y="7"/>
                        <a:pt x="24" y="7"/>
                      </a:cubicBezTo>
                      <a:cubicBezTo>
                        <a:pt x="24" y="8"/>
                        <a:pt x="24" y="9"/>
                        <a:pt x="23" y="9"/>
                      </a:cubicBezTo>
                      <a:cubicBezTo>
                        <a:pt x="22" y="8"/>
                        <a:pt x="21" y="9"/>
                        <a:pt x="20" y="10"/>
                      </a:cubicBezTo>
                      <a:cubicBezTo>
                        <a:pt x="19" y="11"/>
                        <a:pt x="17" y="12"/>
                        <a:pt x="16" y="13"/>
                      </a:cubicBezTo>
                      <a:cubicBezTo>
                        <a:pt x="18" y="14"/>
                        <a:pt x="14" y="13"/>
                        <a:pt x="15" y="14"/>
                      </a:cubicBezTo>
                      <a:cubicBezTo>
                        <a:pt x="15" y="14"/>
                        <a:pt x="14" y="14"/>
                        <a:pt x="14" y="14"/>
                      </a:cubicBezTo>
                      <a:cubicBezTo>
                        <a:pt x="14" y="15"/>
                        <a:pt x="12" y="15"/>
                        <a:pt x="13" y="17"/>
                      </a:cubicBezTo>
                      <a:cubicBezTo>
                        <a:pt x="12" y="16"/>
                        <a:pt x="12" y="16"/>
                        <a:pt x="12" y="16"/>
                      </a:cubicBezTo>
                      <a:cubicBezTo>
                        <a:pt x="12" y="16"/>
                        <a:pt x="12" y="16"/>
                        <a:pt x="12" y="16"/>
                      </a:cubicBezTo>
                      <a:cubicBezTo>
                        <a:pt x="11" y="16"/>
                        <a:pt x="11" y="16"/>
                        <a:pt x="11" y="16"/>
                      </a:cubicBezTo>
                      <a:cubicBezTo>
                        <a:pt x="10" y="17"/>
                        <a:pt x="12" y="18"/>
                        <a:pt x="13" y="19"/>
                      </a:cubicBezTo>
                      <a:cubicBezTo>
                        <a:pt x="12" y="19"/>
                        <a:pt x="11" y="19"/>
                        <a:pt x="12" y="20"/>
                      </a:cubicBezTo>
                      <a:cubicBezTo>
                        <a:pt x="11" y="20"/>
                        <a:pt x="11" y="20"/>
                        <a:pt x="11" y="20"/>
                      </a:cubicBezTo>
                      <a:cubicBezTo>
                        <a:pt x="11" y="20"/>
                        <a:pt x="9" y="22"/>
                        <a:pt x="10" y="23"/>
                      </a:cubicBezTo>
                      <a:cubicBezTo>
                        <a:pt x="9" y="23"/>
                        <a:pt x="9" y="23"/>
                        <a:pt x="9" y="23"/>
                      </a:cubicBezTo>
                      <a:cubicBezTo>
                        <a:pt x="9" y="24"/>
                        <a:pt x="9" y="24"/>
                        <a:pt x="8" y="25"/>
                      </a:cubicBezTo>
                      <a:cubicBezTo>
                        <a:pt x="8" y="25"/>
                        <a:pt x="8" y="25"/>
                        <a:pt x="8" y="25"/>
                      </a:cubicBezTo>
                      <a:cubicBezTo>
                        <a:pt x="9" y="26"/>
                        <a:pt x="8" y="26"/>
                        <a:pt x="8" y="27"/>
                      </a:cubicBezTo>
                      <a:cubicBezTo>
                        <a:pt x="8" y="27"/>
                        <a:pt x="8" y="27"/>
                        <a:pt x="8" y="27"/>
                      </a:cubicBezTo>
                      <a:cubicBezTo>
                        <a:pt x="6" y="28"/>
                        <a:pt x="8" y="28"/>
                        <a:pt x="6" y="29"/>
                      </a:cubicBezTo>
                      <a:cubicBezTo>
                        <a:pt x="7" y="30"/>
                        <a:pt x="7" y="30"/>
                        <a:pt x="7" y="30"/>
                      </a:cubicBezTo>
                      <a:cubicBezTo>
                        <a:pt x="8" y="31"/>
                        <a:pt x="5" y="31"/>
                        <a:pt x="5" y="32"/>
                      </a:cubicBezTo>
                      <a:cubicBezTo>
                        <a:pt x="6" y="32"/>
                        <a:pt x="6" y="32"/>
                        <a:pt x="6" y="32"/>
                      </a:cubicBezTo>
                      <a:cubicBezTo>
                        <a:pt x="6" y="33"/>
                        <a:pt x="3" y="33"/>
                        <a:pt x="2" y="34"/>
                      </a:cubicBezTo>
                      <a:cubicBezTo>
                        <a:pt x="2" y="34"/>
                        <a:pt x="2" y="33"/>
                        <a:pt x="2" y="33"/>
                      </a:cubicBezTo>
                      <a:cubicBezTo>
                        <a:pt x="1" y="34"/>
                        <a:pt x="3" y="34"/>
                        <a:pt x="3" y="35"/>
                      </a:cubicBezTo>
                      <a:cubicBezTo>
                        <a:pt x="2" y="35"/>
                        <a:pt x="2" y="34"/>
                        <a:pt x="1" y="35"/>
                      </a:cubicBezTo>
                      <a:cubicBezTo>
                        <a:pt x="1" y="35"/>
                        <a:pt x="3" y="38"/>
                        <a:pt x="1" y="39"/>
                      </a:cubicBezTo>
                      <a:cubicBezTo>
                        <a:pt x="2" y="39"/>
                        <a:pt x="2" y="39"/>
                        <a:pt x="2" y="39"/>
                      </a:cubicBezTo>
                      <a:cubicBezTo>
                        <a:pt x="2" y="40"/>
                        <a:pt x="0" y="42"/>
                        <a:pt x="2" y="43"/>
                      </a:cubicBezTo>
                      <a:cubicBezTo>
                        <a:pt x="1" y="43"/>
                        <a:pt x="1" y="43"/>
                        <a:pt x="1" y="43"/>
                      </a:cubicBezTo>
                      <a:cubicBezTo>
                        <a:pt x="1" y="44"/>
                        <a:pt x="2" y="45"/>
                        <a:pt x="2" y="46"/>
                      </a:cubicBezTo>
                      <a:cubicBezTo>
                        <a:pt x="1" y="46"/>
                        <a:pt x="1" y="47"/>
                        <a:pt x="2" y="48"/>
                      </a:cubicBezTo>
                      <a:cubicBezTo>
                        <a:pt x="2" y="49"/>
                        <a:pt x="2" y="50"/>
                        <a:pt x="1" y="50"/>
                      </a:cubicBezTo>
                      <a:cubicBezTo>
                        <a:pt x="1" y="50"/>
                        <a:pt x="1" y="51"/>
                        <a:pt x="1" y="51"/>
                      </a:cubicBezTo>
                      <a:cubicBezTo>
                        <a:pt x="1" y="52"/>
                        <a:pt x="1" y="52"/>
                        <a:pt x="1" y="52"/>
                      </a:cubicBezTo>
                      <a:cubicBezTo>
                        <a:pt x="1" y="52"/>
                        <a:pt x="1" y="52"/>
                        <a:pt x="1" y="52"/>
                      </a:cubicBezTo>
                      <a:cubicBezTo>
                        <a:pt x="1" y="54"/>
                        <a:pt x="2" y="54"/>
                        <a:pt x="3" y="55"/>
                      </a:cubicBezTo>
                      <a:cubicBezTo>
                        <a:pt x="2" y="55"/>
                        <a:pt x="2" y="55"/>
                        <a:pt x="2" y="55"/>
                      </a:cubicBezTo>
                      <a:cubicBezTo>
                        <a:pt x="2" y="57"/>
                        <a:pt x="2" y="57"/>
                        <a:pt x="4" y="58"/>
                      </a:cubicBezTo>
                      <a:cubicBezTo>
                        <a:pt x="3" y="59"/>
                        <a:pt x="3" y="59"/>
                        <a:pt x="3" y="59"/>
                      </a:cubicBezTo>
                      <a:cubicBezTo>
                        <a:pt x="4" y="59"/>
                        <a:pt x="2" y="62"/>
                        <a:pt x="4" y="64"/>
                      </a:cubicBezTo>
                      <a:cubicBezTo>
                        <a:pt x="4" y="64"/>
                        <a:pt x="4" y="64"/>
                        <a:pt x="4" y="64"/>
                      </a:cubicBezTo>
                      <a:cubicBezTo>
                        <a:pt x="6" y="65"/>
                        <a:pt x="5" y="70"/>
                        <a:pt x="8" y="69"/>
                      </a:cubicBezTo>
                      <a:cubicBezTo>
                        <a:pt x="10" y="70"/>
                        <a:pt x="10" y="70"/>
                        <a:pt x="10" y="70"/>
                      </a:cubicBezTo>
                      <a:cubicBezTo>
                        <a:pt x="9" y="68"/>
                        <a:pt x="11" y="69"/>
                        <a:pt x="11" y="68"/>
                      </a:cubicBezTo>
                      <a:cubicBezTo>
                        <a:pt x="11" y="69"/>
                        <a:pt x="11" y="70"/>
                        <a:pt x="11" y="70"/>
                      </a:cubicBezTo>
                      <a:cubicBezTo>
                        <a:pt x="11" y="70"/>
                        <a:pt x="11" y="70"/>
                        <a:pt x="11" y="70"/>
                      </a:cubicBezTo>
                      <a:cubicBezTo>
                        <a:pt x="9" y="70"/>
                        <a:pt x="12" y="72"/>
                        <a:pt x="11" y="72"/>
                      </a:cubicBezTo>
                      <a:cubicBezTo>
                        <a:pt x="14" y="75"/>
                        <a:pt x="17" y="78"/>
                        <a:pt x="20" y="80"/>
                      </a:cubicBezTo>
                      <a:cubicBezTo>
                        <a:pt x="21" y="78"/>
                        <a:pt x="21" y="78"/>
                        <a:pt x="21" y="78"/>
                      </a:cubicBezTo>
                      <a:cubicBezTo>
                        <a:pt x="22" y="79"/>
                        <a:pt x="22" y="79"/>
                        <a:pt x="22" y="79"/>
                      </a:cubicBezTo>
                      <a:cubicBezTo>
                        <a:pt x="22" y="79"/>
                        <a:pt x="22" y="80"/>
                        <a:pt x="21" y="79"/>
                      </a:cubicBezTo>
                      <a:cubicBezTo>
                        <a:pt x="21" y="80"/>
                        <a:pt x="23" y="79"/>
                        <a:pt x="23" y="79"/>
                      </a:cubicBezTo>
                      <a:cubicBezTo>
                        <a:pt x="24" y="80"/>
                        <a:pt x="22" y="80"/>
                        <a:pt x="22" y="80"/>
                      </a:cubicBezTo>
                      <a:cubicBezTo>
                        <a:pt x="23" y="81"/>
                        <a:pt x="23" y="81"/>
                        <a:pt x="23" y="81"/>
                      </a:cubicBezTo>
                      <a:cubicBezTo>
                        <a:pt x="23" y="80"/>
                        <a:pt x="23" y="80"/>
                        <a:pt x="23" y="80"/>
                      </a:cubicBezTo>
                      <a:cubicBezTo>
                        <a:pt x="24" y="80"/>
                        <a:pt x="24" y="79"/>
                        <a:pt x="25" y="80"/>
                      </a:cubicBezTo>
                      <a:cubicBezTo>
                        <a:pt x="26" y="80"/>
                        <a:pt x="25" y="81"/>
                        <a:pt x="25" y="81"/>
                      </a:cubicBezTo>
                      <a:cubicBezTo>
                        <a:pt x="25" y="81"/>
                        <a:pt x="25" y="81"/>
                        <a:pt x="26" y="81"/>
                      </a:cubicBezTo>
                      <a:cubicBezTo>
                        <a:pt x="26" y="81"/>
                        <a:pt x="26" y="81"/>
                        <a:pt x="27" y="81"/>
                      </a:cubicBezTo>
                      <a:cubicBezTo>
                        <a:pt x="27" y="81"/>
                        <a:pt x="27" y="81"/>
                        <a:pt x="27" y="81"/>
                      </a:cubicBezTo>
                      <a:cubicBezTo>
                        <a:pt x="27" y="80"/>
                        <a:pt x="27" y="80"/>
                        <a:pt x="27" y="80"/>
                      </a:cubicBezTo>
                      <a:cubicBezTo>
                        <a:pt x="28" y="80"/>
                        <a:pt x="28" y="80"/>
                        <a:pt x="28" y="79"/>
                      </a:cubicBezTo>
                      <a:cubicBezTo>
                        <a:pt x="29" y="81"/>
                        <a:pt x="34" y="80"/>
                        <a:pt x="34" y="80"/>
                      </a:cubicBezTo>
                      <a:cubicBezTo>
                        <a:pt x="35" y="79"/>
                        <a:pt x="36" y="79"/>
                        <a:pt x="38" y="79"/>
                      </a:cubicBezTo>
                      <a:cubicBezTo>
                        <a:pt x="37" y="79"/>
                        <a:pt x="37" y="77"/>
                        <a:pt x="38" y="77"/>
                      </a:cubicBezTo>
                      <a:cubicBezTo>
                        <a:pt x="38" y="80"/>
                        <a:pt x="40" y="78"/>
                        <a:pt x="41" y="79"/>
                      </a:cubicBezTo>
                      <a:cubicBezTo>
                        <a:pt x="40" y="78"/>
                        <a:pt x="44" y="78"/>
                        <a:pt x="42" y="77"/>
                      </a:cubicBezTo>
                      <a:cubicBezTo>
                        <a:pt x="43" y="77"/>
                        <a:pt x="43" y="78"/>
                        <a:pt x="43" y="78"/>
                      </a:cubicBezTo>
                      <a:cubicBezTo>
                        <a:pt x="45" y="76"/>
                        <a:pt x="48" y="77"/>
                        <a:pt x="50" y="75"/>
                      </a:cubicBezTo>
                      <a:cubicBezTo>
                        <a:pt x="50" y="75"/>
                        <a:pt x="49" y="74"/>
                        <a:pt x="49" y="74"/>
                      </a:cubicBezTo>
                      <a:cubicBezTo>
                        <a:pt x="51" y="74"/>
                        <a:pt x="51" y="74"/>
                        <a:pt x="51" y="74"/>
                      </a:cubicBezTo>
                      <a:cubicBezTo>
                        <a:pt x="52" y="74"/>
                        <a:pt x="51" y="72"/>
                        <a:pt x="52" y="73"/>
                      </a:cubicBezTo>
                      <a:cubicBezTo>
                        <a:pt x="52" y="73"/>
                        <a:pt x="51" y="72"/>
                        <a:pt x="52" y="72"/>
                      </a:cubicBezTo>
                      <a:cubicBezTo>
                        <a:pt x="54" y="71"/>
                        <a:pt x="56" y="69"/>
                        <a:pt x="57" y="67"/>
                      </a:cubicBezTo>
                      <a:cubicBezTo>
                        <a:pt x="59" y="65"/>
                        <a:pt x="61" y="64"/>
                        <a:pt x="63" y="62"/>
                      </a:cubicBezTo>
                      <a:cubicBezTo>
                        <a:pt x="62" y="63"/>
                        <a:pt x="63" y="62"/>
                        <a:pt x="63" y="62"/>
                      </a:cubicBezTo>
                      <a:cubicBezTo>
                        <a:pt x="63" y="62"/>
                        <a:pt x="62" y="61"/>
                        <a:pt x="62" y="61"/>
                      </a:cubicBezTo>
                      <a:cubicBezTo>
                        <a:pt x="62" y="61"/>
                        <a:pt x="62" y="61"/>
                        <a:pt x="63" y="60"/>
                      </a:cubicBezTo>
                      <a:cubicBezTo>
                        <a:pt x="64" y="60"/>
                        <a:pt x="64" y="60"/>
                        <a:pt x="64" y="60"/>
                      </a:cubicBezTo>
                      <a:cubicBezTo>
                        <a:pt x="63" y="59"/>
                        <a:pt x="65" y="58"/>
                        <a:pt x="64" y="57"/>
                      </a:cubicBezTo>
                      <a:cubicBezTo>
                        <a:pt x="64" y="58"/>
                        <a:pt x="64" y="58"/>
                        <a:pt x="64" y="58"/>
                      </a:cubicBezTo>
                      <a:cubicBezTo>
                        <a:pt x="63" y="56"/>
                        <a:pt x="61" y="57"/>
                        <a:pt x="59" y="56"/>
                      </a:cubicBezTo>
                      <a:cubicBezTo>
                        <a:pt x="60" y="58"/>
                        <a:pt x="56" y="57"/>
                        <a:pt x="57" y="59"/>
                      </a:cubicBezTo>
                      <a:cubicBezTo>
                        <a:pt x="57" y="59"/>
                        <a:pt x="57" y="59"/>
                        <a:pt x="57" y="59"/>
                      </a:cubicBezTo>
                      <a:cubicBezTo>
                        <a:pt x="57" y="59"/>
                        <a:pt x="57" y="60"/>
                        <a:pt x="56" y="60"/>
                      </a:cubicBezTo>
                      <a:cubicBezTo>
                        <a:pt x="56" y="60"/>
                        <a:pt x="56" y="60"/>
                        <a:pt x="56" y="60"/>
                      </a:cubicBezTo>
                      <a:cubicBezTo>
                        <a:pt x="55" y="62"/>
                        <a:pt x="53" y="62"/>
                        <a:pt x="51" y="64"/>
                      </a:cubicBezTo>
                      <a:cubicBezTo>
                        <a:pt x="52" y="64"/>
                        <a:pt x="52" y="64"/>
                        <a:pt x="52" y="64"/>
                      </a:cubicBezTo>
                      <a:cubicBezTo>
                        <a:pt x="52" y="64"/>
                        <a:pt x="51" y="64"/>
                        <a:pt x="51" y="64"/>
                      </a:cubicBezTo>
                      <a:cubicBezTo>
                        <a:pt x="51" y="66"/>
                        <a:pt x="52" y="63"/>
                        <a:pt x="53" y="65"/>
                      </a:cubicBezTo>
                      <a:cubicBezTo>
                        <a:pt x="51" y="64"/>
                        <a:pt x="50" y="67"/>
                        <a:pt x="48" y="66"/>
                      </a:cubicBezTo>
                      <a:cubicBezTo>
                        <a:pt x="47" y="67"/>
                        <a:pt x="49" y="67"/>
                        <a:pt x="48" y="67"/>
                      </a:cubicBezTo>
                      <a:cubicBezTo>
                        <a:pt x="48" y="67"/>
                        <a:pt x="48" y="67"/>
                        <a:pt x="48" y="67"/>
                      </a:cubicBezTo>
                      <a:cubicBezTo>
                        <a:pt x="48" y="68"/>
                        <a:pt x="48" y="68"/>
                        <a:pt x="48" y="68"/>
                      </a:cubicBezTo>
                      <a:cubicBezTo>
                        <a:pt x="48" y="68"/>
                        <a:pt x="47" y="67"/>
                        <a:pt x="47" y="67"/>
                      </a:cubicBezTo>
                      <a:cubicBezTo>
                        <a:pt x="47" y="67"/>
                        <a:pt x="47" y="67"/>
                        <a:pt x="47" y="67"/>
                      </a:cubicBezTo>
                      <a:cubicBezTo>
                        <a:pt x="46" y="66"/>
                        <a:pt x="45" y="68"/>
                        <a:pt x="45" y="68"/>
                      </a:cubicBezTo>
                      <a:cubicBezTo>
                        <a:pt x="45" y="68"/>
                        <a:pt x="46" y="68"/>
                        <a:pt x="46" y="68"/>
                      </a:cubicBezTo>
                      <a:cubicBezTo>
                        <a:pt x="44" y="69"/>
                        <a:pt x="42" y="70"/>
                        <a:pt x="40" y="72"/>
                      </a:cubicBezTo>
                      <a:cubicBezTo>
                        <a:pt x="40" y="72"/>
                        <a:pt x="40" y="72"/>
                        <a:pt x="40" y="72"/>
                      </a:cubicBezTo>
                      <a:cubicBezTo>
                        <a:pt x="39" y="73"/>
                        <a:pt x="39" y="72"/>
                        <a:pt x="37" y="73"/>
                      </a:cubicBezTo>
                      <a:cubicBezTo>
                        <a:pt x="38" y="73"/>
                        <a:pt x="38" y="73"/>
                        <a:pt x="38" y="73"/>
                      </a:cubicBezTo>
                      <a:cubicBezTo>
                        <a:pt x="37" y="73"/>
                        <a:pt x="37" y="74"/>
                        <a:pt x="36" y="74"/>
                      </a:cubicBezTo>
                      <a:cubicBezTo>
                        <a:pt x="37" y="73"/>
                        <a:pt x="35" y="73"/>
                        <a:pt x="36" y="73"/>
                      </a:cubicBezTo>
                      <a:cubicBezTo>
                        <a:pt x="34" y="74"/>
                        <a:pt x="35" y="73"/>
                        <a:pt x="34" y="75"/>
                      </a:cubicBezTo>
                      <a:cubicBezTo>
                        <a:pt x="34" y="74"/>
                        <a:pt x="34" y="74"/>
                        <a:pt x="34" y="74"/>
                      </a:cubicBezTo>
                      <a:cubicBezTo>
                        <a:pt x="33" y="75"/>
                        <a:pt x="33" y="75"/>
                        <a:pt x="33" y="76"/>
                      </a:cubicBezTo>
                      <a:cubicBezTo>
                        <a:pt x="33" y="75"/>
                        <a:pt x="32" y="75"/>
                        <a:pt x="33" y="74"/>
                      </a:cubicBezTo>
                      <a:cubicBezTo>
                        <a:pt x="31" y="72"/>
                        <a:pt x="30" y="76"/>
                        <a:pt x="29" y="73"/>
                      </a:cubicBezTo>
                      <a:cubicBezTo>
                        <a:pt x="28" y="75"/>
                        <a:pt x="31" y="74"/>
                        <a:pt x="30" y="75"/>
                      </a:cubicBezTo>
                      <a:cubicBezTo>
                        <a:pt x="31" y="75"/>
                        <a:pt x="29" y="76"/>
                        <a:pt x="29" y="76"/>
                      </a:cubicBezTo>
                      <a:cubicBezTo>
                        <a:pt x="28" y="76"/>
                        <a:pt x="28" y="74"/>
                        <a:pt x="27" y="73"/>
                      </a:cubicBezTo>
                      <a:cubicBezTo>
                        <a:pt x="27" y="73"/>
                        <a:pt x="27" y="73"/>
                        <a:pt x="27" y="73"/>
                      </a:cubicBezTo>
                      <a:cubicBezTo>
                        <a:pt x="26" y="73"/>
                        <a:pt x="26" y="74"/>
                        <a:pt x="25" y="73"/>
                      </a:cubicBezTo>
                      <a:cubicBezTo>
                        <a:pt x="25" y="74"/>
                        <a:pt x="24" y="72"/>
                        <a:pt x="24" y="74"/>
                      </a:cubicBezTo>
                      <a:cubicBezTo>
                        <a:pt x="24" y="74"/>
                        <a:pt x="25" y="74"/>
                        <a:pt x="25" y="74"/>
                      </a:cubicBezTo>
                      <a:cubicBezTo>
                        <a:pt x="24" y="74"/>
                        <a:pt x="23" y="75"/>
                        <a:pt x="22" y="74"/>
                      </a:cubicBezTo>
                      <a:cubicBezTo>
                        <a:pt x="22" y="74"/>
                        <a:pt x="23" y="74"/>
                        <a:pt x="23" y="74"/>
                      </a:cubicBezTo>
                      <a:cubicBezTo>
                        <a:pt x="23" y="73"/>
                        <a:pt x="22" y="74"/>
                        <a:pt x="22" y="73"/>
                      </a:cubicBezTo>
                      <a:cubicBezTo>
                        <a:pt x="23" y="72"/>
                        <a:pt x="24" y="73"/>
                        <a:pt x="25" y="73"/>
                      </a:cubicBezTo>
                      <a:cubicBezTo>
                        <a:pt x="25" y="72"/>
                        <a:pt x="23" y="73"/>
                        <a:pt x="24" y="72"/>
                      </a:cubicBezTo>
                      <a:cubicBezTo>
                        <a:pt x="23" y="73"/>
                        <a:pt x="23" y="71"/>
                        <a:pt x="21" y="72"/>
                      </a:cubicBezTo>
                      <a:cubicBezTo>
                        <a:pt x="22" y="71"/>
                        <a:pt x="22" y="71"/>
                        <a:pt x="22" y="71"/>
                      </a:cubicBezTo>
                      <a:cubicBezTo>
                        <a:pt x="22" y="71"/>
                        <a:pt x="21" y="72"/>
                        <a:pt x="21" y="72"/>
                      </a:cubicBezTo>
                      <a:cubicBezTo>
                        <a:pt x="22" y="71"/>
                        <a:pt x="22" y="71"/>
                        <a:pt x="22" y="71"/>
                      </a:cubicBezTo>
                      <a:cubicBezTo>
                        <a:pt x="21" y="71"/>
                        <a:pt x="21" y="69"/>
                        <a:pt x="20" y="69"/>
                      </a:cubicBezTo>
                      <a:cubicBezTo>
                        <a:pt x="21" y="70"/>
                        <a:pt x="20" y="71"/>
                        <a:pt x="20" y="71"/>
                      </a:cubicBezTo>
                      <a:cubicBezTo>
                        <a:pt x="18" y="71"/>
                        <a:pt x="20" y="69"/>
                        <a:pt x="19" y="68"/>
                      </a:cubicBezTo>
                      <a:cubicBezTo>
                        <a:pt x="19" y="68"/>
                        <a:pt x="19" y="69"/>
                        <a:pt x="18" y="69"/>
                      </a:cubicBezTo>
                      <a:cubicBezTo>
                        <a:pt x="18" y="69"/>
                        <a:pt x="18" y="68"/>
                        <a:pt x="18" y="68"/>
                      </a:cubicBezTo>
                      <a:cubicBezTo>
                        <a:pt x="17" y="67"/>
                        <a:pt x="18" y="69"/>
                        <a:pt x="17" y="69"/>
                      </a:cubicBezTo>
                      <a:cubicBezTo>
                        <a:pt x="17" y="68"/>
                        <a:pt x="16" y="69"/>
                        <a:pt x="15" y="68"/>
                      </a:cubicBezTo>
                      <a:cubicBezTo>
                        <a:pt x="16" y="68"/>
                        <a:pt x="16" y="68"/>
                        <a:pt x="16" y="68"/>
                      </a:cubicBezTo>
                      <a:cubicBezTo>
                        <a:pt x="15" y="66"/>
                        <a:pt x="14" y="69"/>
                        <a:pt x="14" y="67"/>
                      </a:cubicBezTo>
                      <a:cubicBezTo>
                        <a:pt x="15" y="67"/>
                        <a:pt x="15" y="67"/>
                        <a:pt x="15" y="67"/>
                      </a:cubicBezTo>
                      <a:cubicBezTo>
                        <a:pt x="14" y="66"/>
                        <a:pt x="14" y="66"/>
                        <a:pt x="14" y="66"/>
                      </a:cubicBezTo>
                      <a:cubicBezTo>
                        <a:pt x="15" y="66"/>
                        <a:pt x="15" y="66"/>
                        <a:pt x="15" y="66"/>
                      </a:cubicBezTo>
                      <a:cubicBezTo>
                        <a:pt x="14" y="66"/>
                        <a:pt x="14" y="65"/>
                        <a:pt x="14" y="65"/>
                      </a:cubicBezTo>
                      <a:cubicBezTo>
                        <a:pt x="14" y="65"/>
                        <a:pt x="13" y="65"/>
                        <a:pt x="12" y="65"/>
                      </a:cubicBezTo>
                      <a:cubicBezTo>
                        <a:pt x="12" y="64"/>
                        <a:pt x="13" y="65"/>
                        <a:pt x="12" y="64"/>
                      </a:cubicBezTo>
                      <a:cubicBezTo>
                        <a:pt x="13" y="64"/>
                        <a:pt x="14" y="64"/>
                        <a:pt x="13" y="64"/>
                      </a:cubicBezTo>
                      <a:cubicBezTo>
                        <a:pt x="13" y="64"/>
                        <a:pt x="14" y="64"/>
                        <a:pt x="14" y="64"/>
                      </a:cubicBezTo>
                      <a:cubicBezTo>
                        <a:pt x="14" y="63"/>
                        <a:pt x="13" y="63"/>
                        <a:pt x="13" y="63"/>
                      </a:cubicBezTo>
                      <a:cubicBezTo>
                        <a:pt x="13" y="63"/>
                        <a:pt x="13" y="63"/>
                        <a:pt x="13" y="63"/>
                      </a:cubicBezTo>
                      <a:cubicBezTo>
                        <a:pt x="11" y="62"/>
                        <a:pt x="11" y="62"/>
                        <a:pt x="11" y="62"/>
                      </a:cubicBezTo>
                      <a:cubicBezTo>
                        <a:pt x="12" y="62"/>
                        <a:pt x="12" y="62"/>
                        <a:pt x="12" y="62"/>
                      </a:cubicBezTo>
                      <a:cubicBezTo>
                        <a:pt x="12" y="62"/>
                        <a:pt x="12" y="62"/>
                        <a:pt x="11" y="62"/>
                      </a:cubicBezTo>
                      <a:cubicBezTo>
                        <a:pt x="12" y="61"/>
                        <a:pt x="13" y="61"/>
                        <a:pt x="13" y="61"/>
                      </a:cubicBezTo>
                      <a:cubicBezTo>
                        <a:pt x="13" y="61"/>
                        <a:pt x="12" y="60"/>
                        <a:pt x="12" y="60"/>
                      </a:cubicBezTo>
                      <a:cubicBezTo>
                        <a:pt x="12" y="60"/>
                        <a:pt x="12" y="59"/>
                        <a:pt x="13" y="59"/>
                      </a:cubicBezTo>
                      <a:cubicBezTo>
                        <a:pt x="13" y="59"/>
                        <a:pt x="11" y="58"/>
                        <a:pt x="11" y="57"/>
                      </a:cubicBezTo>
                      <a:cubicBezTo>
                        <a:pt x="11" y="57"/>
                        <a:pt x="11" y="57"/>
                        <a:pt x="10" y="57"/>
                      </a:cubicBezTo>
                      <a:cubicBezTo>
                        <a:pt x="10" y="56"/>
                        <a:pt x="11" y="55"/>
                        <a:pt x="10" y="54"/>
                      </a:cubicBezTo>
                      <a:cubicBezTo>
                        <a:pt x="11" y="53"/>
                        <a:pt x="11" y="53"/>
                        <a:pt x="11" y="53"/>
                      </a:cubicBezTo>
                      <a:cubicBezTo>
                        <a:pt x="11" y="52"/>
                        <a:pt x="9" y="54"/>
                        <a:pt x="9" y="53"/>
                      </a:cubicBezTo>
                      <a:cubicBezTo>
                        <a:pt x="8" y="52"/>
                        <a:pt x="10" y="52"/>
                        <a:pt x="10" y="52"/>
                      </a:cubicBezTo>
                      <a:cubicBezTo>
                        <a:pt x="9" y="51"/>
                        <a:pt x="8" y="50"/>
                        <a:pt x="9" y="49"/>
                      </a:cubicBezTo>
                      <a:cubicBezTo>
                        <a:pt x="9" y="50"/>
                        <a:pt x="9" y="50"/>
                        <a:pt x="9" y="50"/>
                      </a:cubicBezTo>
                      <a:close/>
                      <a:moveTo>
                        <a:pt x="10" y="38"/>
                      </a:moveTo>
                      <a:cubicBezTo>
                        <a:pt x="10" y="39"/>
                        <a:pt x="10" y="39"/>
                        <a:pt x="10" y="39"/>
                      </a:cubicBezTo>
                      <a:cubicBezTo>
                        <a:pt x="9" y="39"/>
                        <a:pt x="9" y="39"/>
                        <a:pt x="10" y="38"/>
                      </a:cubicBezTo>
                      <a:close/>
                      <a:moveTo>
                        <a:pt x="16" y="21"/>
                      </a:moveTo>
                      <a:cubicBezTo>
                        <a:pt x="17" y="21"/>
                        <a:pt x="16" y="21"/>
                        <a:pt x="16" y="21"/>
                      </a:cubicBezTo>
                      <a:cubicBezTo>
                        <a:pt x="16" y="21"/>
                        <a:pt x="16" y="21"/>
                        <a:pt x="16" y="21"/>
                      </a:cubicBezTo>
                      <a:close/>
                      <a:moveTo>
                        <a:pt x="66" y="13"/>
                      </a:moveTo>
                      <a:cubicBezTo>
                        <a:pt x="66" y="13"/>
                        <a:pt x="66" y="13"/>
                        <a:pt x="66" y="13"/>
                      </a:cubicBezTo>
                      <a:cubicBezTo>
                        <a:pt x="66" y="12"/>
                        <a:pt x="66" y="12"/>
                        <a:pt x="66" y="13"/>
                      </a:cubicBezTo>
                      <a:close/>
                      <a:moveTo>
                        <a:pt x="67" y="14"/>
                      </a:moveTo>
                      <a:cubicBezTo>
                        <a:pt x="67" y="14"/>
                        <a:pt x="67" y="14"/>
                        <a:pt x="67" y="14"/>
                      </a:cubicBezTo>
                      <a:cubicBezTo>
                        <a:pt x="67" y="14"/>
                        <a:pt x="67" y="14"/>
                        <a:pt x="67" y="13"/>
                      </a:cubicBezTo>
                      <a:cubicBezTo>
                        <a:pt x="66" y="14"/>
                        <a:pt x="66" y="14"/>
                        <a:pt x="67" y="14"/>
                      </a:cubicBezTo>
                      <a:close/>
                      <a:moveTo>
                        <a:pt x="26" y="80"/>
                      </a:moveTo>
                      <a:cubicBezTo>
                        <a:pt x="25" y="80"/>
                        <a:pt x="25" y="80"/>
                        <a:pt x="25" y="80"/>
                      </a:cubicBezTo>
                      <a:cubicBezTo>
                        <a:pt x="26" y="80"/>
                        <a:pt x="26" y="80"/>
                        <a:pt x="2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6" name="Freeform 388">
                  <a:extLst>
                    <a:ext uri="{FF2B5EF4-FFF2-40B4-BE49-F238E27FC236}">
                      <a16:creationId xmlns:a16="http://schemas.microsoft.com/office/drawing/2014/main" id="{6413D91C-21D8-4BEB-A050-7DE1FA410C8C}"/>
                    </a:ext>
                  </a:extLst>
                </p:cNvPr>
                <p:cNvSpPr>
                  <a:spLocks/>
                </p:cNvSpPr>
                <p:nvPr userDrawn="1"/>
              </p:nvSpPr>
              <p:spPr bwMode="auto">
                <a:xfrm>
                  <a:off x="443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7" name="Freeform 389">
                  <a:extLst>
                    <a:ext uri="{FF2B5EF4-FFF2-40B4-BE49-F238E27FC236}">
                      <a16:creationId xmlns:a16="http://schemas.microsoft.com/office/drawing/2014/main" id="{E79C48BE-E5BA-4AF5-A0FD-4DD225710BAA}"/>
                    </a:ext>
                  </a:extLst>
                </p:cNvPr>
                <p:cNvSpPr>
                  <a:spLocks/>
                </p:cNvSpPr>
                <p:nvPr userDrawn="1"/>
              </p:nvSpPr>
              <p:spPr bwMode="auto">
                <a:xfrm>
                  <a:off x="4411" y="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8" name="Freeform 390">
                  <a:extLst>
                    <a:ext uri="{FF2B5EF4-FFF2-40B4-BE49-F238E27FC236}">
                      <a16:creationId xmlns:a16="http://schemas.microsoft.com/office/drawing/2014/main" id="{6F0602A8-D121-4579-B5FA-25D1F64E2F66}"/>
                    </a:ext>
                  </a:extLst>
                </p:cNvPr>
                <p:cNvSpPr>
                  <a:spLocks/>
                </p:cNvSpPr>
                <p:nvPr userDrawn="1"/>
              </p:nvSpPr>
              <p:spPr bwMode="auto">
                <a:xfrm>
                  <a:off x="4595"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9" name="Freeform 391">
                  <a:extLst>
                    <a:ext uri="{FF2B5EF4-FFF2-40B4-BE49-F238E27FC236}">
                      <a16:creationId xmlns:a16="http://schemas.microsoft.com/office/drawing/2014/main" id="{80AF52BC-6A6F-47E1-A24D-6B406869968F}"/>
                    </a:ext>
                  </a:extLst>
                </p:cNvPr>
                <p:cNvSpPr>
                  <a:spLocks/>
                </p:cNvSpPr>
                <p:nvPr userDrawn="1"/>
              </p:nvSpPr>
              <p:spPr bwMode="auto">
                <a:xfrm>
                  <a:off x="4709" y="64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0" name="Freeform 392">
                  <a:extLst>
                    <a:ext uri="{FF2B5EF4-FFF2-40B4-BE49-F238E27FC236}">
                      <a16:creationId xmlns:a16="http://schemas.microsoft.com/office/drawing/2014/main" id="{7F1BCB06-315B-46E2-AE4D-EC64896335BC}"/>
                    </a:ext>
                  </a:extLst>
                </p:cNvPr>
                <p:cNvSpPr>
                  <a:spLocks/>
                </p:cNvSpPr>
                <p:nvPr userDrawn="1"/>
              </p:nvSpPr>
              <p:spPr bwMode="auto">
                <a:xfrm>
                  <a:off x="4694" y="6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1" name="Freeform 393">
                  <a:extLst>
                    <a:ext uri="{FF2B5EF4-FFF2-40B4-BE49-F238E27FC236}">
                      <a16:creationId xmlns:a16="http://schemas.microsoft.com/office/drawing/2014/main" id="{6CAE6554-2032-4A80-AB7A-BEDC536F9624}"/>
                    </a:ext>
                  </a:extLst>
                </p:cNvPr>
                <p:cNvSpPr>
                  <a:spLocks/>
                </p:cNvSpPr>
                <p:nvPr userDrawn="1"/>
              </p:nvSpPr>
              <p:spPr bwMode="auto">
                <a:xfrm>
                  <a:off x="4694" y="663"/>
                  <a:ext cx="10" cy="5"/>
                </a:xfrm>
                <a:custGeom>
                  <a:avLst/>
                  <a:gdLst>
                    <a:gd name="T0" fmla="*/ 1 w 2"/>
                    <a:gd name="T1" fmla="*/ 0 h 1"/>
                    <a:gd name="T2" fmla="*/ 1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1" y="0"/>
                        <a:pt x="1" y="1"/>
                      </a:cubicBezTo>
                      <a:cubicBezTo>
                        <a:pt x="1" y="1"/>
                        <a:pt x="1"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2" name="Freeform 394">
                  <a:extLst>
                    <a:ext uri="{FF2B5EF4-FFF2-40B4-BE49-F238E27FC236}">
                      <a16:creationId xmlns:a16="http://schemas.microsoft.com/office/drawing/2014/main" id="{07E30A7A-2183-4F76-8749-C6F1AA862543}"/>
                    </a:ext>
                  </a:extLst>
                </p:cNvPr>
                <p:cNvSpPr>
                  <a:spLocks/>
                </p:cNvSpPr>
                <p:nvPr userDrawn="1"/>
              </p:nvSpPr>
              <p:spPr bwMode="auto">
                <a:xfrm>
                  <a:off x="4699" y="6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3" name="Freeform 395">
                  <a:extLst>
                    <a:ext uri="{FF2B5EF4-FFF2-40B4-BE49-F238E27FC236}">
                      <a16:creationId xmlns:a16="http://schemas.microsoft.com/office/drawing/2014/main" id="{BE59CE18-F11D-4E22-A7BD-48F056EF1F1F}"/>
                    </a:ext>
                  </a:extLst>
                </p:cNvPr>
                <p:cNvSpPr>
                  <a:spLocks/>
                </p:cNvSpPr>
                <p:nvPr userDrawn="1"/>
              </p:nvSpPr>
              <p:spPr bwMode="auto">
                <a:xfrm>
                  <a:off x="4689" y="623"/>
                  <a:ext cx="15" cy="10"/>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1" y="2"/>
                        <a:pt x="2" y="1"/>
                        <a:pt x="2" y="1"/>
                      </a:cubicBezTo>
                      <a:cubicBezTo>
                        <a:pt x="3"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4" name="Rectangle 396">
                  <a:extLst>
                    <a:ext uri="{FF2B5EF4-FFF2-40B4-BE49-F238E27FC236}">
                      <a16:creationId xmlns:a16="http://schemas.microsoft.com/office/drawing/2014/main" id="{F5E24237-9240-4E28-83FA-C1548A994888}"/>
                    </a:ext>
                  </a:extLst>
                </p:cNvPr>
                <p:cNvSpPr>
                  <a:spLocks noChangeArrowheads="1"/>
                </p:cNvSpPr>
                <p:nvPr userDrawn="1"/>
              </p:nvSpPr>
              <p:spPr bwMode="auto">
                <a:xfrm>
                  <a:off x="4689" y="6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5" name="Freeform 397">
                  <a:extLst>
                    <a:ext uri="{FF2B5EF4-FFF2-40B4-BE49-F238E27FC236}">
                      <a16:creationId xmlns:a16="http://schemas.microsoft.com/office/drawing/2014/main" id="{E15F7DCF-3C79-4DA9-8851-701AAECECE90}"/>
                    </a:ext>
                  </a:extLst>
                </p:cNvPr>
                <p:cNvSpPr>
                  <a:spLocks/>
                </p:cNvSpPr>
                <p:nvPr userDrawn="1"/>
              </p:nvSpPr>
              <p:spPr bwMode="auto">
                <a:xfrm>
                  <a:off x="4684" y="643"/>
                  <a:ext cx="0" cy="10"/>
                </a:xfrm>
                <a:custGeom>
                  <a:avLst/>
                  <a:gdLst>
                    <a:gd name="T0" fmla="*/ 1 h 2"/>
                    <a:gd name="T1" fmla="*/ 2 h 2"/>
                    <a:gd name="T2" fmla="*/ 2 h 2"/>
                    <a:gd name="T3" fmla="*/ 1 h 2"/>
                  </a:gdLst>
                  <a:ahLst/>
                  <a:cxnLst>
                    <a:cxn ang="0">
                      <a:pos x="0" y="T0"/>
                    </a:cxn>
                    <a:cxn ang="0">
                      <a:pos x="0" y="T1"/>
                    </a:cxn>
                    <a:cxn ang="0">
                      <a:pos x="0" y="T2"/>
                    </a:cxn>
                    <a:cxn ang="0">
                      <a:pos x="0" y="T3"/>
                    </a:cxn>
                  </a:cxnLst>
                  <a:rect l="0" t="0" r="r" b="b"/>
                  <a:pathLst>
                    <a:path h="2">
                      <a:moveTo>
                        <a:pt x="0" y="1"/>
                      </a:moveTo>
                      <a:cubicBezTo>
                        <a:pt x="0" y="2"/>
                        <a:pt x="0" y="2"/>
                        <a:pt x="0" y="2"/>
                      </a:cubicBezTo>
                      <a:cubicBezTo>
                        <a:pt x="0" y="1"/>
                        <a:pt x="0" y="1"/>
                        <a:pt x="0"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6" name="Freeform 398">
                  <a:extLst>
                    <a:ext uri="{FF2B5EF4-FFF2-40B4-BE49-F238E27FC236}">
                      <a16:creationId xmlns:a16="http://schemas.microsoft.com/office/drawing/2014/main" id="{FBA282E6-75E9-4D5A-9863-2F29AE36096A}"/>
                    </a:ext>
                  </a:extLst>
                </p:cNvPr>
                <p:cNvSpPr>
                  <a:spLocks/>
                </p:cNvSpPr>
                <p:nvPr userDrawn="1"/>
              </p:nvSpPr>
              <p:spPr bwMode="auto">
                <a:xfrm>
                  <a:off x="4684" y="6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7" name="Freeform 399">
                  <a:extLst>
                    <a:ext uri="{FF2B5EF4-FFF2-40B4-BE49-F238E27FC236}">
                      <a16:creationId xmlns:a16="http://schemas.microsoft.com/office/drawing/2014/main" id="{8F52C3AE-DEB5-4B93-ADA4-10C0BDCA5B49}"/>
                    </a:ext>
                  </a:extLst>
                </p:cNvPr>
                <p:cNvSpPr>
                  <a:spLocks/>
                </p:cNvSpPr>
                <p:nvPr userDrawn="1"/>
              </p:nvSpPr>
              <p:spPr bwMode="auto">
                <a:xfrm>
                  <a:off x="4684" y="65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8" name="Freeform 400">
                  <a:extLst>
                    <a:ext uri="{FF2B5EF4-FFF2-40B4-BE49-F238E27FC236}">
                      <a16:creationId xmlns:a16="http://schemas.microsoft.com/office/drawing/2014/main" id="{511AC1A6-0CB5-4C68-8270-9A8F04A2C0DE}"/>
                    </a:ext>
                  </a:extLst>
                </p:cNvPr>
                <p:cNvSpPr>
                  <a:spLocks/>
                </p:cNvSpPr>
                <p:nvPr userDrawn="1"/>
              </p:nvSpPr>
              <p:spPr bwMode="auto">
                <a:xfrm>
                  <a:off x="4650" y="60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9" name="Freeform 401">
                  <a:extLst>
                    <a:ext uri="{FF2B5EF4-FFF2-40B4-BE49-F238E27FC236}">
                      <a16:creationId xmlns:a16="http://schemas.microsoft.com/office/drawing/2014/main" id="{6CD010CA-5917-4BA2-910F-890443D4FDC0}"/>
                    </a:ext>
                  </a:extLst>
                </p:cNvPr>
                <p:cNvSpPr>
                  <a:spLocks/>
                </p:cNvSpPr>
                <p:nvPr userDrawn="1"/>
              </p:nvSpPr>
              <p:spPr bwMode="auto">
                <a:xfrm>
                  <a:off x="4655" y="623"/>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0" name="Freeform 402">
                  <a:extLst>
                    <a:ext uri="{FF2B5EF4-FFF2-40B4-BE49-F238E27FC236}">
                      <a16:creationId xmlns:a16="http://schemas.microsoft.com/office/drawing/2014/main" id="{64B81274-9997-4186-BA91-AA771730C28C}"/>
                    </a:ext>
                  </a:extLst>
                </p:cNvPr>
                <p:cNvSpPr>
                  <a:spLocks/>
                </p:cNvSpPr>
                <p:nvPr userDrawn="1"/>
              </p:nvSpPr>
              <p:spPr bwMode="auto">
                <a:xfrm>
                  <a:off x="4640" y="618"/>
                  <a:ext cx="10" cy="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1" y="0"/>
                      </a:cubicBezTo>
                      <a:cubicBezTo>
                        <a:pt x="1" y="0"/>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1" name="Freeform 403">
                  <a:extLst>
                    <a:ext uri="{FF2B5EF4-FFF2-40B4-BE49-F238E27FC236}">
                      <a16:creationId xmlns:a16="http://schemas.microsoft.com/office/drawing/2014/main" id="{6A807897-AE54-4E07-A7DF-67C5B721D3B0}"/>
                    </a:ext>
                  </a:extLst>
                </p:cNvPr>
                <p:cNvSpPr>
                  <a:spLocks/>
                </p:cNvSpPr>
                <p:nvPr userDrawn="1"/>
              </p:nvSpPr>
              <p:spPr bwMode="auto">
                <a:xfrm>
                  <a:off x="4590" y="573"/>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2" name="Freeform 404">
                  <a:extLst>
                    <a:ext uri="{FF2B5EF4-FFF2-40B4-BE49-F238E27FC236}">
                      <a16:creationId xmlns:a16="http://schemas.microsoft.com/office/drawing/2014/main" id="{572487AA-5B75-401E-9DE1-CA31363D728D}"/>
                    </a:ext>
                  </a:extLst>
                </p:cNvPr>
                <p:cNvSpPr>
                  <a:spLocks/>
                </p:cNvSpPr>
                <p:nvPr userDrawn="1"/>
              </p:nvSpPr>
              <p:spPr bwMode="auto">
                <a:xfrm>
                  <a:off x="4535" y="598"/>
                  <a:ext cx="10" cy="10"/>
                </a:xfrm>
                <a:custGeom>
                  <a:avLst/>
                  <a:gdLst>
                    <a:gd name="T0" fmla="*/ 1 w 2"/>
                    <a:gd name="T1" fmla="*/ 2 h 2"/>
                    <a:gd name="T2" fmla="*/ 1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1"/>
                      </a:cubicBezTo>
                      <a:cubicBezTo>
                        <a:pt x="2" y="0"/>
                        <a:pt x="1" y="0"/>
                        <a:pt x="1" y="0"/>
                      </a:cubicBezTo>
                      <a:cubicBezTo>
                        <a:pt x="0"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3" name="Freeform 405">
                  <a:extLst>
                    <a:ext uri="{FF2B5EF4-FFF2-40B4-BE49-F238E27FC236}">
                      <a16:creationId xmlns:a16="http://schemas.microsoft.com/office/drawing/2014/main" id="{6C5DF635-D244-43C4-85A3-1E119B9D0A6A}"/>
                    </a:ext>
                  </a:extLst>
                </p:cNvPr>
                <p:cNvSpPr>
                  <a:spLocks/>
                </p:cNvSpPr>
                <p:nvPr userDrawn="1"/>
              </p:nvSpPr>
              <p:spPr bwMode="auto">
                <a:xfrm>
                  <a:off x="454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112" name="Group 607">
                <a:extLst>
                  <a:ext uri="{FF2B5EF4-FFF2-40B4-BE49-F238E27FC236}">
                    <a16:creationId xmlns:a16="http://schemas.microsoft.com/office/drawing/2014/main" id="{65C0381F-8DE6-4850-9909-3D5D175141FD}"/>
                  </a:ext>
                </a:extLst>
              </p:cNvPr>
              <p:cNvGrpSpPr>
                <a:grpSpLocks/>
              </p:cNvGrpSpPr>
              <p:nvPr userDrawn="1"/>
            </p:nvGrpSpPr>
            <p:grpSpPr bwMode="auto">
              <a:xfrm>
                <a:off x="5556250" y="433388"/>
                <a:ext cx="1927225" cy="1919288"/>
                <a:chOff x="3500" y="273"/>
                <a:chExt cx="1214" cy="1209"/>
              </a:xfrm>
              <a:grpFill/>
            </p:grpSpPr>
            <p:sp>
              <p:nvSpPr>
                <p:cNvPr id="4324" name="Rectangle 407">
                  <a:extLst>
                    <a:ext uri="{FF2B5EF4-FFF2-40B4-BE49-F238E27FC236}">
                      <a16:creationId xmlns:a16="http://schemas.microsoft.com/office/drawing/2014/main" id="{913B0D3E-6E4D-4E14-BCFE-ECB6D9BA9BF2}"/>
                    </a:ext>
                  </a:extLst>
                </p:cNvPr>
                <p:cNvSpPr>
                  <a:spLocks noChangeArrowheads="1"/>
                </p:cNvSpPr>
                <p:nvPr userDrawn="1"/>
              </p:nvSpPr>
              <p:spPr bwMode="auto">
                <a:xfrm>
                  <a:off x="4684" y="8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5" name="Freeform 408">
                  <a:extLst>
                    <a:ext uri="{FF2B5EF4-FFF2-40B4-BE49-F238E27FC236}">
                      <a16:creationId xmlns:a16="http://schemas.microsoft.com/office/drawing/2014/main" id="{CC100C21-FE41-4F34-8FCF-8CD26DBC8ACE}"/>
                    </a:ext>
                  </a:extLst>
                </p:cNvPr>
                <p:cNvSpPr>
                  <a:spLocks/>
                </p:cNvSpPr>
                <p:nvPr userDrawn="1"/>
              </p:nvSpPr>
              <p:spPr bwMode="auto">
                <a:xfrm>
                  <a:off x="4679" y="838"/>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6" name="Freeform 409">
                  <a:extLst>
                    <a:ext uri="{FF2B5EF4-FFF2-40B4-BE49-F238E27FC236}">
                      <a16:creationId xmlns:a16="http://schemas.microsoft.com/office/drawing/2014/main" id="{596CD15B-0182-4C9B-BD57-1273143EA768}"/>
                    </a:ext>
                  </a:extLst>
                </p:cNvPr>
                <p:cNvSpPr>
                  <a:spLocks/>
                </p:cNvSpPr>
                <p:nvPr userDrawn="1"/>
              </p:nvSpPr>
              <p:spPr bwMode="auto">
                <a:xfrm>
                  <a:off x="4416" y="7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7" name="Freeform 410">
                  <a:extLst>
                    <a:ext uri="{FF2B5EF4-FFF2-40B4-BE49-F238E27FC236}">
                      <a16:creationId xmlns:a16="http://schemas.microsoft.com/office/drawing/2014/main" id="{ED5D0A9F-3142-47C8-B5AD-704C0E404636}"/>
                    </a:ext>
                  </a:extLst>
                </p:cNvPr>
                <p:cNvSpPr>
                  <a:spLocks/>
                </p:cNvSpPr>
                <p:nvPr userDrawn="1"/>
              </p:nvSpPr>
              <p:spPr bwMode="auto">
                <a:xfrm>
                  <a:off x="4401" y="77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8" name="Freeform 411">
                  <a:extLst>
                    <a:ext uri="{FF2B5EF4-FFF2-40B4-BE49-F238E27FC236}">
                      <a16:creationId xmlns:a16="http://schemas.microsoft.com/office/drawing/2014/main" id="{B259B90D-E8DC-4DBE-9E7E-A1857877B39D}"/>
                    </a:ext>
                  </a:extLst>
                </p:cNvPr>
                <p:cNvSpPr>
                  <a:spLocks/>
                </p:cNvSpPr>
                <p:nvPr userDrawn="1"/>
              </p:nvSpPr>
              <p:spPr bwMode="auto">
                <a:xfrm>
                  <a:off x="4406" y="808"/>
                  <a:ext cx="10" cy="5"/>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1"/>
                        <a:pt x="2" y="0"/>
                        <a:pt x="2" y="0"/>
                      </a:cubicBezTo>
                      <a:cubicBezTo>
                        <a:pt x="2"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9" name="Freeform 412">
                  <a:extLst>
                    <a:ext uri="{FF2B5EF4-FFF2-40B4-BE49-F238E27FC236}">
                      <a16:creationId xmlns:a16="http://schemas.microsoft.com/office/drawing/2014/main" id="{21AD6F71-A812-4F49-B3A7-56953E234AE8}"/>
                    </a:ext>
                  </a:extLst>
                </p:cNvPr>
                <p:cNvSpPr>
                  <a:spLocks/>
                </p:cNvSpPr>
                <p:nvPr userDrawn="1"/>
              </p:nvSpPr>
              <p:spPr bwMode="auto">
                <a:xfrm>
                  <a:off x="3540" y="1127"/>
                  <a:ext cx="10" cy="10"/>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2" y="1"/>
                        <a:pt x="1" y="1"/>
                        <a:pt x="1" y="0"/>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0" name="Freeform 413">
                  <a:extLst>
                    <a:ext uri="{FF2B5EF4-FFF2-40B4-BE49-F238E27FC236}">
                      <a16:creationId xmlns:a16="http://schemas.microsoft.com/office/drawing/2014/main" id="{469F4C46-E5C3-44AE-8300-439ECDC1DEB4}"/>
                    </a:ext>
                  </a:extLst>
                </p:cNvPr>
                <p:cNvSpPr>
                  <a:spLocks/>
                </p:cNvSpPr>
                <p:nvPr userDrawn="1"/>
              </p:nvSpPr>
              <p:spPr bwMode="auto">
                <a:xfrm>
                  <a:off x="3520" y="1202"/>
                  <a:ext cx="5" cy="10"/>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0"/>
                        <a:pt x="1" y="2"/>
                        <a:pt x="1" y="2"/>
                      </a:cubicBezTo>
                      <a:cubicBezTo>
                        <a:pt x="1" y="2"/>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1" name="Freeform 414">
                  <a:extLst>
                    <a:ext uri="{FF2B5EF4-FFF2-40B4-BE49-F238E27FC236}">
                      <a16:creationId xmlns:a16="http://schemas.microsoft.com/office/drawing/2014/main" id="{258226DF-D470-446C-8BDD-07F3D7117A16}"/>
                    </a:ext>
                  </a:extLst>
                </p:cNvPr>
                <p:cNvSpPr>
                  <a:spLocks/>
                </p:cNvSpPr>
                <p:nvPr userDrawn="1"/>
              </p:nvSpPr>
              <p:spPr bwMode="auto">
                <a:xfrm>
                  <a:off x="3515" y="1222"/>
                  <a:ext cx="5" cy="45"/>
                </a:xfrm>
                <a:custGeom>
                  <a:avLst/>
                  <a:gdLst>
                    <a:gd name="T0" fmla="*/ 0 w 1"/>
                    <a:gd name="T1" fmla="*/ 9 h 9"/>
                    <a:gd name="T2" fmla="*/ 1 w 1"/>
                    <a:gd name="T3" fmla="*/ 2 h 9"/>
                    <a:gd name="T4" fmla="*/ 1 w 1"/>
                    <a:gd name="T5" fmla="*/ 2 h 9"/>
                    <a:gd name="T6" fmla="*/ 0 w 1"/>
                    <a:gd name="T7" fmla="*/ 0 h 9"/>
                    <a:gd name="T8" fmla="*/ 0 w 1"/>
                    <a:gd name="T9" fmla="*/ 5 h 9"/>
                    <a:gd name="T10" fmla="*/ 0 w 1"/>
                    <a:gd name="T11" fmla="*/ 9 h 9"/>
                  </a:gdLst>
                  <a:ahLst/>
                  <a:cxnLst>
                    <a:cxn ang="0">
                      <a:pos x="T0" y="T1"/>
                    </a:cxn>
                    <a:cxn ang="0">
                      <a:pos x="T2" y="T3"/>
                    </a:cxn>
                    <a:cxn ang="0">
                      <a:pos x="T4" y="T5"/>
                    </a:cxn>
                    <a:cxn ang="0">
                      <a:pos x="T6" y="T7"/>
                    </a:cxn>
                    <a:cxn ang="0">
                      <a:pos x="T8" y="T9"/>
                    </a:cxn>
                    <a:cxn ang="0">
                      <a:pos x="T10" y="T11"/>
                    </a:cxn>
                  </a:cxnLst>
                  <a:rect l="0" t="0" r="r" b="b"/>
                  <a:pathLst>
                    <a:path w="1" h="9">
                      <a:moveTo>
                        <a:pt x="0" y="9"/>
                      </a:moveTo>
                      <a:cubicBezTo>
                        <a:pt x="1" y="8"/>
                        <a:pt x="0" y="4"/>
                        <a:pt x="1" y="2"/>
                      </a:cubicBezTo>
                      <a:cubicBezTo>
                        <a:pt x="1" y="2"/>
                        <a:pt x="1" y="2"/>
                        <a:pt x="1" y="2"/>
                      </a:cubicBezTo>
                      <a:cubicBezTo>
                        <a:pt x="0" y="0"/>
                        <a:pt x="0" y="0"/>
                        <a:pt x="0" y="0"/>
                      </a:cubicBezTo>
                      <a:cubicBezTo>
                        <a:pt x="0" y="2"/>
                        <a:pt x="0" y="3"/>
                        <a:pt x="0" y="5"/>
                      </a:cubicBezTo>
                      <a:cubicBezTo>
                        <a:pt x="0" y="7"/>
                        <a:pt x="0" y="8"/>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2" name="Freeform 415">
                  <a:extLst>
                    <a:ext uri="{FF2B5EF4-FFF2-40B4-BE49-F238E27FC236}">
                      <a16:creationId xmlns:a16="http://schemas.microsoft.com/office/drawing/2014/main" id="{F925B8BF-AD9E-44D6-B5CC-C95AED423819}"/>
                    </a:ext>
                  </a:extLst>
                </p:cNvPr>
                <p:cNvSpPr>
                  <a:spLocks/>
                </p:cNvSpPr>
                <p:nvPr userDrawn="1"/>
              </p:nvSpPr>
              <p:spPr bwMode="auto">
                <a:xfrm>
                  <a:off x="3500" y="1297"/>
                  <a:ext cx="5" cy="15"/>
                </a:xfrm>
                <a:custGeom>
                  <a:avLst/>
                  <a:gdLst>
                    <a:gd name="T0" fmla="*/ 0 w 1"/>
                    <a:gd name="T1" fmla="*/ 2 h 3"/>
                    <a:gd name="T2" fmla="*/ 0 w 1"/>
                    <a:gd name="T3" fmla="*/ 0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1" y="3"/>
                        <a:pt x="0" y="0"/>
                      </a:cubicBez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3" name="Freeform 416">
                  <a:extLst>
                    <a:ext uri="{FF2B5EF4-FFF2-40B4-BE49-F238E27FC236}">
                      <a16:creationId xmlns:a16="http://schemas.microsoft.com/office/drawing/2014/main" id="{40A57C5A-A0BC-4DB8-BD23-031BAC8C8037}"/>
                    </a:ext>
                  </a:extLst>
                </p:cNvPr>
                <p:cNvSpPr>
                  <a:spLocks/>
                </p:cNvSpPr>
                <p:nvPr userDrawn="1"/>
              </p:nvSpPr>
              <p:spPr bwMode="auto">
                <a:xfrm>
                  <a:off x="3500" y="1292"/>
                  <a:ext cx="0" cy="10"/>
                </a:xfrm>
                <a:custGeom>
                  <a:avLst/>
                  <a:gdLst>
                    <a:gd name="T0" fmla="*/ 1 h 2"/>
                    <a:gd name="T1" fmla="*/ 1 h 2"/>
                  </a:gdLst>
                  <a:ahLst/>
                  <a:cxnLst>
                    <a:cxn ang="0">
                      <a:pos x="0" y="T0"/>
                    </a:cxn>
                    <a:cxn ang="0">
                      <a:pos x="0" y="T1"/>
                    </a:cxn>
                  </a:cxnLst>
                  <a:rect l="0" t="0" r="r" b="b"/>
                  <a:pathLst>
                    <a:path h="2">
                      <a:moveTo>
                        <a:pt x="0" y="1"/>
                      </a:moveTo>
                      <a:cubicBezTo>
                        <a:pt x="0" y="0"/>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4" name="Freeform 417">
                  <a:extLst>
                    <a:ext uri="{FF2B5EF4-FFF2-40B4-BE49-F238E27FC236}">
                      <a16:creationId xmlns:a16="http://schemas.microsoft.com/office/drawing/2014/main" id="{362C8A38-1826-4BFD-A3F6-3F714AB9D221}"/>
                    </a:ext>
                  </a:extLst>
                </p:cNvPr>
                <p:cNvSpPr>
                  <a:spLocks/>
                </p:cNvSpPr>
                <p:nvPr userDrawn="1"/>
              </p:nvSpPr>
              <p:spPr bwMode="auto">
                <a:xfrm>
                  <a:off x="3500" y="1322"/>
                  <a:ext cx="10" cy="20"/>
                </a:xfrm>
                <a:custGeom>
                  <a:avLst/>
                  <a:gdLst>
                    <a:gd name="T0" fmla="*/ 2 w 2"/>
                    <a:gd name="T1" fmla="*/ 2 h 4"/>
                    <a:gd name="T2" fmla="*/ 1 w 2"/>
                    <a:gd name="T3" fmla="*/ 0 h 4"/>
                    <a:gd name="T4" fmla="*/ 1 w 2"/>
                    <a:gd name="T5" fmla="*/ 2 h 4"/>
                    <a:gd name="T6" fmla="*/ 2 w 2"/>
                    <a:gd name="T7" fmla="*/ 2 h 4"/>
                  </a:gdLst>
                  <a:ahLst/>
                  <a:cxnLst>
                    <a:cxn ang="0">
                      <a:pos x="T0" y="T1"/>
                    </a:cxn>
                    <a:cxn ang="0">
                      <a:pos x="T2" y="T3"/>
                    </a:cxn>
                    <a:cxn ang="0">
                      <a:pos x="T4" y="T5"/>
                    </a:cxn>
                    <a:cxn ang="0">
                      <a:pos x="T6" y="T7"/>
                    </a:cxn>
                  </a:cxnLst>
                  <a:rect l="0" t="0" r="r" b="b"/>
                  <a:pathLst>
                    <a:path w="2" h="4">
                      <a:moveTo>
                        <a:pt x="2" y="2"/>
                      </a:moveTo>
                      <a:cubicBezTo>
                        <a:pt x="2" y="2"/>
                        <a:pt x="1" y="0"/>
                        <a:pt x="1" y="0"/>
                      </a:cubicBezTo>
                      <a:cubicBezTo>
                        <a:pt x="0" y="1"/>
                        <a:pt x="1" y="2"/>
                        <a:pt x="1" y="2"/>
                      </a:cubicBezTo>
                      <a:cubicBezTo>
                        <a:pt x="2" y="4"/>
                        <a:pt x="2"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5" name="Freeform 418">
                  <a:extLst>
                    <a:ext uri="{FF2B5EF4-FFF2-40B4-BE49-F238E27FC236}">
                      <a16:creationId xmlns:a16="http://schemas.microsoft.com/office/drawing/2014/main" id="{06A42365-AA24-4DCF-8D18-E220911B3F29}"/>
                    </a:ext>
                  </a:extLst>
                </p:cNvPr>
                <p:cNvSpPr>
                  <a:spLocks/>
                </p:cNvSpPr>
                <p:nvPr userDrawn="1"/>
              </p:nvSpPr>
              <p:spPr bwMode="auto">
                <a:xfrm>
                  <a:off x="3515" y="133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6" name="Freeform 419">
                  <a:extLst>
                    <a:ext uri="{FF2B5EF4-FFF2-40B4-BE49-F238E27FC236}">
                      <a16:creationId xmlns:a16="http://schemas.microsoft.com/office/drawing/2014/main" id="{84F1E14C-04F3-4749-8F4A-FF2D2EF84EBB}"/>
                    </a:ext>
                  </a:extLst>
                </p:cNvPr>
                <p:cNvSpPr>
                  <a:spLocks/>
                </p:cNvSpPr>
                <p:nvPr userDrawn="1"/>
              </p:nvSpPr>
              <p:spPr bwMode="auto">
                <a:xfrm>
                  <a:off x="3510" y="132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2"/>
                        <a:pt x="1" y="2"/>
                        <a:pt x="0" y="1"/>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7" name="Freeform 420">
                  <a:extLst>
                    <a:ext uri="{FF2B5EF4-FFF2-40B4-BE49-F238E27FC236}">
                      <a16:creationId xmlns:a16="http://schemas.microsoft.com/office/drawing/2014/main" id="{4AE53534-23ED-4F06-B09B-CE977A9F3226}"/>
                    </a:ext>
                  </a:extLst>
                </p:cNvPr>
                <p:cNvSpPr>
                  <a:spLocks/>
                </p:cNvSpPr>
                <p:nvPr userDrawn="1"/>
              </p:nvSpPr>
              <p:spPr bwMode="auto">
                <a:xfrm>
                  <a:off x="3505" y="1297"/>
                  <a:ext cx="10" cy="20"/>
                </a:xfrm>
                <a:custGeom>
                  <a:avLst/>
                  <a:gdLst>
                    <a:gd name="T0" fmla="*/ 1 w 2"/>
                    <a:gd name="T1" fmla="*/ 4 h 4"/>
                    <a:gd name="T2" fmla="*/ 2 w 2"/>
                    <a:gd name="T3" fmla="*/ 3 h 4"/>
                    <a:gd name="T4" fmla="*/ 1 w 2"/>
                    <a:gd name="T5" fmla="*/ 4 h 4"/>
                  </a:gdLst>
                  <a:ahLst/>
                  <a:cxnLst>
                    <a:cxn ang="0">
                      <a:pos x="T0" y="T1"/>
                    </a:cxn>
                    <a:cxn ang="0">
                      <a:pos x="T2" y="T3"/>
                    </a:cxn>
                    <a:cxn ang="0">
                      <a:pos x="T4" y="T5"/>
                    </a:cxn>
                  </a:cxnLst>
                  <a:rect l="0" t="0" r="r" b="b"/>
                  <a:pathLst>
                    <a:path w="2" h="4">
                      <a:moveTo>
                        <a:pt x="1" y="4"/>
                      </a:moveTo>
                      <a:cubicBezTo>
                        <a:pt x="1" y="3"/>
                        <a:pt x="1" y="2"/>
                        <a:pt x="2" y="3"/>
                      </a:cubicBezTo>
                      <a:cubicBezTo>
                        <a:pt x="1" y="0"/>
                        <a:pt x="0"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8" name="Freeform 421">
                  <a:extLst>
                    <a:ext uri="{FF2B5EF4-FFF2-40B4-BE49-F238E27FC236}">
                      <a16:creationId xmlns:a16="http://schemas.microsoft.com/office/drawing/2014/main" id="{F2F13ACC-6D5A-466A-B156-E5972EBFF15D}"/>
                    </a:ext>
                  </a:extLst>
                </p:cNvPr>
                <p:cNvSpPr>
                  <a:spLocks/>
                </p:cNvSpPr>
                <p:nvPr userDrawn="1"/>
              </p:nvSpPr>
              <p:spPr bwMode="auto">
                <a:xfrm>
                  <a:off x="3520" y="1257"/>
                  <a:ext cx="0" cy="15"/>
                </a:xfrm>
                <a:custGeom>
                  <a:avLst/>
                  <a:gdLst>
                    <a:gd name="T0" fmla="*/ 3 h 3"/>
                    <a:gd name="T1" fmla="*/ 1 h 3"/>
                    <a:gd name="T2" fmla="*/ 0 h 3"/>
                    <a:gd name="T3" fmla="*/ 3 h 3"/>
                  </a:gdLst>
                  <a:ahLst/>
                  <a:cxnLst>
                    <a:cxn ang="0">
                      <a:pos x="0" y="T0"/>
                    </a:cxn>
                    <a:cxn ang="0">
                      <a:pos x="0" y="T1"/>
                    </a:cxn>
                    <a:cxn ang="0">
                      <a:pos x="0" y="T2"/>
                    </a:cxn>
                    <a:cxn ang="0">
                      <a:pos x="0" y="T3"/>
                    </a:cxn>
                  </a:cxnLst>
                  <a:rect l="0" t="0" r="r" b="b"/>
                  <a:pathLst>
                    <a:path h="3">
                      <a:moveTo>
                        <a:pt x="0" y="3"/>
                      </a:moveTo>
                      <a:cubicBezTo>
                        <a:pt x="0" y="1"/>
                        <a:pt x="0" y="1"/>
                        <a:pt x="0" y="1"/>
                      </a:cubicBezTo>
                      <a:cubicBezTo>
                        <a:pt x="0" y="1"/>
                        <a:pt x="0" y="0"/>
                        <a:pt x="0" y="0"/>
                      </a:cubicBezTo>
                      <a:cubicBezTo>
                        <a:pt x="0" y="1"/>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9" name="Freeform 422">
                  <a:extLst>
                    <a:ext uri="{FF2B5EF4-FFF2-40B4-BE49-F238E27FC236}">
                      <a16:creationId xmlns:a16="http://schemas.microsoft.com/office/drawing/2014/main" id="{D3B6D57D-52AA-4016-BB36-B2116BB7943F}"/>
                    </a:ext>
                  </a:extLst>
                </p:cNvPr>
                <p:cNvSpPr>
                  <a:spLocks/>
                </p:cNvSpPr>
                <p:nvPr userDrawn="1"/>
              </p:nvSpPr>
              <p:spPr bwMode="auto">
                <a:xfrm>
                  <a:off x="3530" y="1377"/>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1"/>
                        <a:pt x="0" y="0"/>
                        <a:pt x="0" y="0"/>
                      </a:cubicBezTo>
                      <a:cubicBezTo>
                        <a:pt x="1" y="1"/>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0" name="Freeform 423">
                  <a:extLst>
                    <a:ext uri="{FF2B5EF4-FFF2-40B4-BE49-F238E27FC236}">
                      <a16:creationId xmlns:a16="http://schemas.microsoft.com/office/drawing/2014/main" id="{7D5CE917-F9C4-4E2F-A536-373DC4C14215}"/>
                    </a:ext>
                  </a:extLst>
                </p:cNvPr>
                <p:cNvSpPr>
                  <a:spLocks/>
                </p:cNvSpPr>
                <p:nvPr userDrawn="1"/>
              </p:nvSpPr>
              <p:spPr bwMode="auto">
                <a:xfrm>
                  <a:off x="3540" y="1382"/>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1" name="Freeform 424">
                  <a:extLst>
                    <a:ext uri="{FF2B5EF4-FFF2-40B4-BE49-F238E27FC236}">
                      <a16:creationId xmlns:a16="http://schemas.microsoft.com/office/drawing/2014/main" id="{C217DA8A-A249-4423-A0A1-17D4D7EC4847}"/>
                    </a:ext>
                  </a:extLst>
                </p:cNvPr>
                <p:cNvSpPr>
                  <a:spLocks/>
                </p:cNvSpPr>
                <p:nvPr userDrawn="1"/>
              </p:nvSpPr>
              <p:spPr bwMode="auto">
                <a:xfrm>
                  <a:off x="3515" y="1322"/>
                  <a:ext cx="10" cy="20"/>
                </a:xfrm>
                <a:custGeom>
                  <a:avLst/>
                  <a:gdLst>
                    <a:gd name="T0" fmla="*/ 10 w 10"/>
                    <a:gd name="T1" fmla="*/ 15 h 20"/>
                    <a:gd name="T2" fmla="*/ 0 w 10"/>
                    <a:gd name="T3" fmla="*/ 0 h 20"/>
                    <a:gd name="T4" fmla="*/ 10 w 10"/>
                    <a:gd name="T5" fmla="*/ 20 h 20"/>
                    <a:gd name="T6" fmla="*/ 10 w 10"/>
                    <a:gd name="T7" fmla="*/ 15 h 20"/>
                  </a:gdLst>
                  <a:ahLst/>
                  <a:cxnLst>
                    <a:cxn ang="0">
                      <a:pos x="T0" y="T1"/>
                    </a:cxn>
                    <a:cxn ang="0">
                      <a:pos x="T2" y="T3"/>
                    </a:cxn>
                    <a:cxn ang="0">
                      <a:pos x="T4" y="T5"/>
                    </a:cxn>
                    <a:cxn ang="0">
                      <a:pos x="T6" y="T7"/>
                    </a:cxn>
                  </a:cxnLst>
                  <a:rect l="0" t="0" r="r" b="b"/>
                  <a:pathLst>
                    <a:path w="10" h="20">
                      <a:moveTo>
                        <a:pt x="10" y="15"/>
                      </a:moveTo>
                      <a:lnTo>
                        <a:pt x="0" y="0"/>
                      </a:lnTo>
                      <a:lnTo>
                        <a:pt x="10" y="20"/>
                      </a:lnTo>
                      <a:lnTo>
                        <a:pt x="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2" name="Freeform 425">
                  <a:extLst>
                    <a:ext uri="{FF2B5EF4-FFF2-40B4-BE49-F238E27FC236}">
                      <a16:creationId xmlns:a16="http://schemas.microsoft.com/office/drawing/2014/main" id="{5566F719-633E-4D67-9918-7EDEFCBA3E17}"/>
                    </a:ext>
                  </a:extLst>
                </p:cNvPr>
                <p:cNvSpPr>
                  <a:spLocks/>
                </p:cNvSpPr>
                <p:nvPr userDrawn="1"/>
              </p:nvSpPr>
              <p:spPr bwMode="auto">
                <a:xfrm>
                  <a:off x="3560" y="1417"/>
                  <a:ext cx="10" cy="5"/>
                </a:xfrm>
                <a:custGeom>
                  <a:avLst/>
                  <a:gdLst>
                    <a:gd name="T0" fmla="*/ 5 w 10"/>
                    <a:gd name="T1" fmla="*/ 0 h 5"/>
                    <a:gd name="T2" fmla="*/ 0 w 10"/>
                    <a:gd name="T3" fmla="*/ 0 h 5"/>
                    <a:gd name="T4" fmla="*/ 10 w 10"/>
                    <a:gd name="T5" fmla="*/ 5 h 5"/>
                    <a:gd name="T6" fmla="*/ 5 w 10"/>
                    <a:gd name="T7" fmla="*/ 0 h 5"/>
                  </a:gdLst>
                  <a:ahLst/>
                  <a:cxnLst>
                    <a:cxn ang="0">
                      <a:pos x="T0" y="T1"/>
                    </a:cxn>
                    <a:cxn ang="0">
                      <a:pos x="T2" y="T3"/>
                    </a:cxn>
                    <a:cxn ang="0">
                      <a:pos x="T4" y="T5"/>
                    </a:cxn>
                    <a:cxn ang="0">
                      <a:pos x="T6" y="T7"/>
                    </a:cxn>
                  </a:cxnLst>
                  <a:rect l="0" t="0" r="r" b="b"/>
                  <a:pathLst>
                    <a:path w="10" h="5">
                      <a:moveTo>
                        <a:pt x="5" y="0"/>
                      </a:moveTo>
                      <a:lnTo>
                        <a:pt x="0" y="0"/>
                      </a:lnTo>
                      <a:lnTo>
                        <a:pt x="1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3" name="Freeform 426">
                  <a:extLst>
                    <a:ext uri="{FF2B5EF4-FFF2-40B4-BE49-F238E27FC236}">
                      <a16:creationId xmlns:a16="http://schemas.microsoft.com/office/drawing/2014/main" id="{B81D67CA-9491-4FA5-A48B-F77312D3E3B6}"/>
                    </a:ext>
                  </a:extLst>
                </p:cNvPr>
                <p:cNvSpPr>
                  <a:spLocks/>
                </p:cNvSpPr>
                <p:nvPr userDrawn="1"/>
              </p:nvSpPr>
              <p:spPr bwMode="auto">
                <a:xfrm>
                  <a:off x="3585" y="1432"/>
                  <a:ext cx="20" cy="15"/>
                </a:xfrm>
                <a:custGeom>
                  <a:avLst/>
                  <a:gdLst>
                    <a:gd name="T0" fmla="*/ 1 w 4"/>
                    <a:gd name="T1" fmla="*/ 0 h 3"/>
                    <a:gd name="T2" fmla="*/ 0 w 4"/>
                    <a:gd name="T3" fmla="*/ 2 h 3"/>
                    <a:gd name="T4" fmla="*/ 4 w 4"/>
                    <a:gd name="T5" fmla="*/ 3 h 3"/>
                    <a:gd name="T6" fmla="*/ 1 w 4"/>
                    <a:gd name="T7" fmla="*/ 0 h 3"/>
                  </a:gdLst>
                  <a:ahLst/>
                  <a:cxnLst>
                    <a:cxn ang="0">
                      <a:pos x="T0" y="T1"/>
                    </a:cxn>
                    <a:cxn ang="0">
                      <a:pos x="T2" y="T3"/>
                    </a:cxn>
                    <a:cxn ang="0">
                      <a:pos x="T4" y="T5"/>
                    </a:cxn>
                    <a:cxn ang="0">
                      <a:pos x="T6" y="T7"/>
                    </a:cxn>
                  </a:cxnLst>
                  <a:rect l="0" t="0" r="r" b="b"/>
                  <a:pathLst>
                    <a:path w="4" h="3">
                      <a:moveTo>
                        <a:pt x="1" y="0"/>
                      </a:moveTo>
                      <a:cubicBezTo>
                        <a:pt x="0" y="0"/>
                        <a:pt x="1" y="2"/>
                        <a:pt x="0" y="2"/>
                      </a:cubicBezTo>
                      <a:cubicBezTo>
                        <a:pt x="2" y="2"/>
                        <a:pt x="3" y="2"/>
                        <a:pt x="4" y="3"/>
                      </a:cubicBezTo>
                      <a:cubicBezTo>
                        <a:pt x="3" y="2"/>
                        <a:pt x="2"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4" name="Freeform 427">
                  <a:extLst>
                    <a:ext uri="{FF2B5EF4-FFF2-40B4-BE49-F238E27FC236}">
                      <a16:creationId xmlns:a16="http://schemas.microsoft.com/office/drawing/2014/main" id="{42E5B218-0334-4D78-B54E-67A93522445B}"/>
                    </a:ext>
                  </a:extLst>
                </p:cNvPr>
                <p:cNvSpPr>
                  <a:spLocks/>
                </p:cNvSpPr>
                <p:nvPr userDrawn="1"/>
              </p:nvSpPr>
              <p:spPr bwMode="auto">
                <a:xfrm>
                  <a:off x="3605" y="1447"/>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5" name="Freeform 428">
                  <a:extLst>
                    <a:ext uri="{FF2B5EF4-FFF2-40B4-BE49-F238E27FC236}">
                      <a16:creationId xmlns:a16="http://schemas.microsoft.com/office/drawing/2014/main" id="{1E14FA7D-60C3-48EE-824D-3EE16D7C2A27}"/>
                    </a:ext>
                  </a:extLst>
                </p:cNvPr>
                <p:cNvSpPr>
                  <a:spLocks/>
                </p:cNvSpPr>
                <p:nvPr userDrawn="1"/>
              </p:nvSpPr>
              <p:spPr bwMode="auto">
                <a:xfrm>
                  <a:off x="3560" y="140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1" y="2"/>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6" name="Freeform 429">
                  <a:extLst>
                    <a:ext uri="{FF2B5EF4-FFF2-40B4-BE49-F238E27FC236}">
                      <a16:creationId xmlns:a16="http://schemas.microsoft.com/office/drawing/2014/main" id="{B8DA6BBA-DAF9-45AD-A232-F0912AB1B0EC}"/>
                    </a:ext>
                  </a:extLst>
                </p:cNvPr>
                <p:cNvSpPr>
                  <a:spLocks/>
                </p:cNvSpPr>
                <p:nvPr userDrawn="1"/>
              </p:nvSpPr>
              <p:spPr bwMode="auto">
                <a:xfrm>
                  <a:off x="3560" y="1407"/>
                  <a:ext cx="10"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2" y="1"/>
                        <a:pt x="2"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7" name="Freeform 430">
                  <a:extLst>
                    <a:ext uri="{FF2B5EF4-FFF2-40B4-BE49-F238E27FC236}">
                      <a16:creationId xmlns:a16="http://schemas.microsoft.com/office/drawing/2014/main" id="{CFC48F15-9B81-4A11-A537-4B40E11526E5}"/>
                    </a:ext>
                  </a:extLst>
                </p:cNvPr>
                <p:cNvSpPr>
                  <a:spLocks/>
                </p:cNvSpPr>
                <p:nvPr userDrawn="1"/>
              </p:nvSpPr>
              <p:spPr bwMode="auto">
                <a:xfrm>
                  <a:off x="3560" y="14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8" name="Freeform 431">
                  <a:extLst>
                    <a:ext uri="{FF2B5EF4-FFF2-40B4-BE49-F238E27FC236}">
                      <a16:creationId xmlns:a16="http://schemas.microsoft.com/office/drawing/2014/main" id="{BDB66DEB-37AD-4C76-9582-C2DDAE2EE694}"/>
                    </a:ext>
                  </a:extLst>
                </p:cNvPr>
                <p:cNvSpPr>
                  <a:spLocks/>
                </p:cNvSpPr>
                <p:nvPr userDrawn="1"/>
              </p:nvSpPr>
              <p:spPr bwMode="auto">
                <a:xfrm>
                  <a:off x="3535" y="1362"/>
                  <a:ext cx="15" cy="15"/>
                </a:xfrm>
                <a:custGeom>
                  <a:avLst/>
                  <a:gdLst>
                    <a:gd name="T0" fmla="*/ 0 w 3"/>
                    <a:gd name="T1" fmla="*/ 0 h 3"/>
                    <a:gd name="T2" fmla="*/ 2 w 3"/>
                    <a:gd name="T3" fmla="*/ 0 h 3"/>
                    <a:gd name="T4" fmla="*/ 0 w 3"/>
                    <a:gd name="T5" fmla="*/ 0 h 3"/>
                  </a:gdLst>
                  <a:ahLst/>
                  <a:cxnLst>
                    <a:cxn ang="0">
                      <a:pos x="T0" y="T1"/>
                    </a:cxn>
                    <a:cxn ang="0">
                      <a:pos x="T2" y="T3"/>
                    </a:cxn>
                    <a:cxn ang="0">
                      <a:pos x="T4" y="T5"/>
                    </a:cxn>
                  </a:cxnLst>
                  <a:rect l="0" t="0" r="r" b="b"/>
                  <a:pathLst>
                    <a:path w="3" h="3">
                      <a:moveTo>
                        <a:pt x="0" y="0"/>
                      </a:moveTo>
                      <a:cubicBezTo>
                        <a:pt x="1" y="1"/>
                        <a:pt x="3" y="3"/>
                        <a:pt x="2" y="0"/>
                      </a:cubicBezTo>
                      <a:cubicBezTo>
                        <a:pt x="1"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9" name="Freeform 432">
                  <a:extLst>
                    <a:ext uri="{FF2B5EF4-FFF2-40B4-BE49-F238E27FC236}">
                      <a16:creationId xmlns:a16="http://schemas.microsoft.com/office/drawing/2014/main" id="{53896B6E-DCFE-403C-B009-6ACF65D4170A}"/>
                    </a:ext>
                  </a:extLst>
                </p:cNvPr>
                <p:cNvSpPr>
                  <a:spLocks/>
                </p:cNvSpPr>
                <p:nvPr userDrawn="1"/>
              </p:nvSpPr>
              <p:spPr bwMode="auto">
                <a:xfrm>
                  <a:off x="3550" y="1387"/>
                  <a:ext cx="10" cy="5"/>
                </a:xfrm>
                <a:custGeom>
                  <a:avLst/>
                  <a:gdLst>
                    <a:gd name="T0" fmla="*/ 2 w 2"/>
                    <a:gd name="T1" fmla="*/ 1 h 1"/>
                    <a:gd name="T2" fmla="*/ 0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0" y="0"/>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0" name="Freeform 433">
                  <a:extLst>
                    <a:ext uri="{FF2B5EF4-FFF2-40B4-BE49-F238E27FC236}">
                      <a16:creationId xmlns:a16="http://schemas.microsoft.com/office/drawing/2014/main" id="{85EA0AD2-6A77-43E2-99DD-126DBA0871D0}"/>
                    </a:ext>
                  </a:extLst>
                </p:cNvPr>
                <p:cNvSpPr>
                  <a:spLocks/>
                </p:cNvSpPr>
                <p:nvPr userDrawn="1"/>
              </p:nvSpPr>
              <p:spPr bwMode="auto">
                <a:xfrm>
                  <a:off x="3560" y="1392"/>
                  <a:ext cx="5" cy="5"/>
                </a:xfrm>
                <a:custGeom>
                  <a:avLst/>
                  <a:gdLst>
                    <a:gd name="T0" fmla="*/ 5 w 5"/>
                    <a:gd name="T1" fmla="*/ 5 h 5"/>
                    <a:gd name="T2" fmla="*/ 0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1" name="Freeform 434">
                  <a:extLst>
                    <a:ext uri="{FF2B5EF4-FFF2-40B4-BE49-F238E27FC236}">
                      <a16:creationId xmlns:a16="http://schemas.microsoft.com/office/drawing/2014/main" id="{A664F153-2BB5-47A2-A3BF-899941002CEE}"/>
                    </a:ext>
                  </a:extLst>
                </p:cNvPr>
                <p:cNvSpPr>
                  <a:spLocks/>
                </p:cNvSpPr>
                <p:nvPr userDrawn="1"/>
              </p:nvSpPr>
              <p:spPr bwMode="auto">
                <a:xfrm>
                  <a:off x="3595" y="1427"/>
                  <a:ext cx="20" cy="10"/>
                </a:xfrm>
                <a:custGeom>
                  <a:avLst/>
                  <a:gdLst>
                    <a:gd name="T0" fmla="*/ 1 w 4"/>
                    <a:gd name="T1" fmla="*/ 1 h 2"/>
                    <a:gd name="T2" fmla="*/ 4 w 4"/>
                    <a:gd name="T3" fmla="*/ 2 h 2"/>
                    <a:gd name="T4" fmla="*/ 1 w 4"/>
                    <a:gd name="T5" fmla="*/ 0 h 2"/>
                    <a:gd name="T6" fmla="*/ 1 w 4"/>
                    <a:gd name="T7" fmla="*/ 1 h 2"/>
                  </a:gdLst>
                  <a:ahLst/>
                  <a:cxnLst>
                    <a:cxn ang="0">
                      <a:pos x="T0" y="T1"/>
                    </a:cxn>
                    <a:cxn ang="0">
                      <a:pos x="T2" y="T3"/>
                    </a:cxn>
                    <a:cxn ang="0">
                      <a:pos x="T4" y="T5"/>
                    </a:cxn>
                    <a:cxn ang="0">
                      <a:pos x="T6" y="T7"/>
                    </a:cxn>
                  </a:cxnLst>
                  <a:rect l="0" t="0" r="r" b="b"/>
                  <a:pathLst>
                    <a:path w="4" h="2">
                      <a:moveTo>
                        <a:pt x="1" y="1"/>
                      </a:moveTo>
                      <a:cubicBezTo>
                        <a:pt x="2" y="2"/>
                        <a:pt x="3" y="2"/>
                        <a:pt x="4" y="2"/>
                      </a:cubicBezTo>
                      <a:cubicBezTo>
                        <a:pt x="3" y="2"/>
                        <a:pt x="2" y="1"/>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2" name="Freeform 435">
                  <a:extLst>
                    <a:ext uri="{FF2B5EF4-FFF2-40B4-BE49-F238E27FC236}">
                      <a16:creationId xmlns:a16="http://schemas.microsoft.com/office/drawing/2014/main" id="{E47A0044-8589-4C4C-A9E2-0CAEB1872750}"/>
                    </a:ext>
                  </a:extLst>
                </p:cNvPr>
                <p:cNvSpPr>
                  <a:spLocks/>
                </p:cNvSpPr>
                <p:nvPr userDrawn="1"/>
              </p:nvSpPr>
              <p:spPr bwMode="auto">
                <a:xfrm>
                  <a:off x="3580" y="142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3" name="Rectangle 436">
                  <a:extLst>
                    <a:ext uri="{FF2B5EF4-FFF2-40B4-BE49-F238E27FC236}">
                      <a16:creationId xmlns:a16="http://schemas.microsoft.com/office/drawing/2014/main" id="{39189991-BC05-413D-B75C-BD010F219743}"/>
                    </a:ext>
                  </a:extLst>
                </p:cNvPr>
                <p:cNvSpPr>
                  <a:spLocks noChangeArrowheads="1"/>
                </p:cNvSpPr>
                <p:nvPr userDrawn="1"/>
              </p:nvSpPr>
              <p:spPr bwMode="auto">
                <a:xfrm>
                  <a:off x="3669" y="145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4" name="Freeform 437">
                  <a:extLst>
                    <a:ext uri="{FF2B5EF4-FFF2-40B4-BE49-F238E27FC236}">
                      <a16:creationId xmlns:a16="http://schemas.microsoft.com/office/drawing/2014/main" id="{C5073967-741B-4A83-BB6C-0D56C4671D42}"/>
                    </a:ext>
                  </a:extLst>
                </p:cNvPr>
                <p:cNvSpPr>
                  <a:spLocks/>
                </p:cNvSpPr>
                <p:nvPr userDrawn="1"/>
              </p:nvSpPr>
              <p:spPr bwMode="auto">
                <a:xfrm>
                  <a:off x="3590" y="1427"/>
                  <a:ext cx="10"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1" y="0"/>
                        <a:pt x="1"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5" name="Freeform 438">
                  <a:extLst>
                    <a:ext uri="{FF2B5EF4-FFF2-40B4-BE49-F238E27FC236}">
                      <a16:creationId xmlns:a16="http://schemas.microsoft.com/office/drawing/2014/main" id="{5BDF1738-34DB-4605-8BCF-309118F917FB}"/>
                    </a:ext>
                  </a:extLst>
                </p:cNvPr>
                <p:cNvSpPr>
                  <a:spLocks/>
                </p:cNvSpPr>
                <p:nvPr userDrawn="1"/>
              </p:nvSpPr>
              <p:spPr bwMode="auto">
                <a:xfrm>
                  <a:off x="3625" y="1447"/>
                  <a:ext cx="9"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6" name="Freeform 439">
                  <a:extLst>
                    <a:ext uri="{FF2B5EF4-FFF2-40B4-BE49-F238E27FC236}">
                      <a16:creationId xmlns:a16="http://schemas.microsoft.com/office/drawing/2014/main" id="{B4C143C7-63F4-4E37-8CE7-923DED7B7877}"/>
                    </a:ext>
                  </a:extLst>
                </p:cNvPr>
                <p:cNvSpPr>
                  <a:spLocks/>
                </p:cNvSpPr>
                <p:nvPr userDrawn="1"/>
              </p:nvSpPr>
              <p:spPr bwMode="auto">
                <a:xfrm>
                  <a:off x="3585" y="1422"/>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7" name="Freeform 440">
                  <a:extLst>
                    <a:ext uri="{FF2B5EF4-FFF2-40B4-BE49-F238E27FC236}">
                      <a16:creationId xmlns:a16="http://schemas.microsoft.com/office/drawing/2014/main" id="{E0B1D7D6-C7C2-4871-8C13-E6C02652C485}"/>
                    </a:ext>
                  </a:extLst>
                </p:cNvPr>
                <p:cNvSpPr>
                  <a:spLocks/>
                </p:cNvSpPr>
                <p:nvPr userDrawn="1"/>
              </p:nvSpPr>
              <p:spPr bwMode="auto">
                <a:xfrm>
                  <a:off x="3585" y="1422"/>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8" name="Freeform 441">
                  <a:extLst>
                    <a:ext uri="{FF2B5EF4-FFF2-40B4-BE49-F238E27FC236}">
                      <a16:creationId xmlns:a16="http://schemas.microsoft.com/office/drawing/2014/main" id="{EE61DDCA-A4CD-4A87-A88C-9D0BA7AA0767}"/>
                    </a:ext>
                  </a:extLst>
                </p:cNvPr>
                <p:cNvSpPr>
                  <a:spLocks/>
                </p:cNvSpPr>
                <p:nvPr userDrawn="1"/>
              </p:nvSpPr>
              <p:spPr bwMode="auto">
                <a:xfrm>
                  <a:off x="3659" y="1432"/>
                  <a:ext cx="45" cy="25"/>
                </a:xfrm>
                <a:custGeom>
                  <a:avLst/>
                  <a:gdLst>
                    <a:gd name="T0" fmla="*/ 7 w 9"/>
                    <a:gd name="T1" fmla="*/ 1 h 5"/>
                    <a:gd name="T2" fmla="*/ 2 w 9"/>
                    <a:gd name="T3" fmla="*/ 0 h 5"/>
                    <a:gd name="T4" fmla="*/ 2 w 9"/>
                    <a:gd name="T5" fmla="*/ 5 h 5"/>
                    <a:gd name="T6" fmla="*/ 4 w 9"/>
                    <a:gd name="T7" fmla="*/ 4 h 5"/>
                    <a:gd name="T8" fmla="*/ 2 w 9"/>
                    <a:gd name="T9" fmla="*/ 2 h 5"/>
                    <a:gd name="T10" fmla="*/ 5 w 9"/>
                    <a:gd name="T11" fmla="*/ 4 h 5"/>
                    <a:gd name="T12" fmla="*/ 9 w 9"/>
                    <a:gd name="T13" fmla="*/ 1 h 5"/>
                    <a:gd name="T14" fmla="*/ 6 w 9"/>
                    <a:gd name="T15" fmla="*/ 1 h 5"/>
                    <a:gd name="T16" fmla="*/ 7 w 9"/>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
                      <a:moveTo>
                        <a:pt x="7" y="1"/>
                      </a:moveTo>
                      <a:cubicBezTo>
                        <a:pt x="6" y="1"/>
                        <a:pt x="4" y="2"/>
                        <a:pt x="2" y="0"/>
                      </a:cubicBezTo>
                      <a:cubicBezTo>
                        <a:pt x="0" y="0"/>
                        <a:pt x="1" y="3"/>
                        <a:pt x="2" y="5"/>
                      </a:cubicBezTo>
                      <a:cubicBezTo>
                        <a:pt x="2" y="5"/>
                        <a:pt x="2" y="4"/>
                        <a:pt x="4" y="4"/>
                      </a:cubicBezTo>
                      <a:cubicBezTo>
                        <a:pt x="4" y="4"/>
                        <a:pt x="0" y="2"/>
                        <a:pt x="2" y="2"/>
                      </a:cubicBezTo>
                      <a:cubicBezTo>
                        <a:pt x="5" y="2"/>
                        <a:pt x="4" y="3"/>
                        <a:pt x="5" y="4"/>
                      </a:cubicBezTo>
                      <a:cubicBezTo>
                        <a:pt x="4" y="2"/>
                        <a:pt x="9" y="3"/>
                        <a:pt x="9" y="1"/>
                      </a:cubicBezTo>
                      <a:cubicBezTo>
                        <a:pt x="6" y="1"/>
                        <a:pt x="6" y="1"/>
                        <a:pt x="6" y="1"/>
                      </a:cubicBezTo>
                      <a:cubicBezTo>
                        <a:pt x="6" y="1"/>
                        <a:pt x="7"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9" name="Freeform 442">
                  <a:extLst>
                    <a:ext uri="{FF2B5EF4-FFF2-40B4-BE49-F238E27FC236}">
                      <a16:creationId xmlns:a16="http://schemas.microsoft.com/office/drawing/2014/main" id="{B64CF850-394C-4F01-B7BD-B30CF23F0A26}"/>
                    </a:ext>
                  </a:extLst>
                </p:cNvPr>
                <p:cNvSpPr>
                  <a:spLocks/>
                </p:cNvSpPr>
                <p:nvPr userDrawn="1"/>
              </p:nvSpPr>
              <p:spPr bwMode="auto">
                <a:xfrm>
                  <a:off x="3644" y="1452"/>
                  <a:ext cx="25" cy="10"/>
                </a:xfrm>
                <a:custGeom>
                  <a:avLst/>
                  <a:gdLst>
                    <a:gd name="T0" fmla="*/ 1 w 5"/>
                    <a:gd name="T1" fmla="*/ 0 h 2"/>
                    <a:gd name="T2" fmla="*/ 0 w 5"/>
                    <a:gd name="T3" fmla="*/ 0 h 2"/>
                    <a:gd name="T4" fmla="*/ 3 w 5"/>
                    <a:gd name="T5" fmla="*/ 2 h 2"/>
                    <a:gd name="T6" fmla="*/ 5 w 5"/>
                    <a:gd name="T7" fmla="*/ 1 h 2"/>
                    <a:gd name="T8" fmla="*/ 4 w 5"/>
                    <a:gd name="T9" fmla="*/ 1 h 2"/>
                    <a:gd name="T10" fmla="*/ 3 w 5"/>
                    <a:gd name="T11" fmla="*/ 1 h 2"/>
                    <a:gd name="T12" fmla="*/ 1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1" y="0"/>
                      </a:moveTo>
                      <a:cubicBezTo>
                        <a:pt x="0" y="0"/>
                        <a:pt x="0" y="0"/>
                        <a:pt x="0" y="0"/>
                      </a:cubicBezTo>
                      <a:cubicBezTo>
                        <a:pt x="1" y="0"/>
                        <a:pt x="2" y="1"/>
                        <a:pt x="3" y="2"/>
                      </a:cubicBezTo>
                      <a:cubicBezTo>
                        <a:pt x="4" y="2"/>
                        <a:pt x="5" y="1"/>
                        <a:pt x="5" y="1"/>
                      </a:cubicBezTo>
                      <a:cubicBezTo>
                        <a:pt x="5" y="1"/>
                        <a:pt x="5" y="1"/>
                        <a:pt x="4" y="1"/>
                      </a:cubicBezTo>
                      <a:cubicBezTo>
                        <a:pt x="4" y="1"/>
                        <a:pt x="3" y="1"/>
                        <a:pt x="3"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0" name="Freeform 443">
                  <a:extLst>
                    <a:ext uri="{FF2B5EF4-FFF2-40B4-BE49-F238E27FC236}">
                      <a16:creationId xmlns:a16="http://schemas.microsoft.com/office/drawing/2014/main" id="{718DF338-8EAB-420F-96A2-B0E0814F5F08}"/>
                    </a:ext>
                  </a:extLst>
                </p:cNvPr>
                <p:cNvSpPr>
                  <a:spLocks/>
                </p:cNvSpPr>
                <p:nvPr userDrawn="1"/>
              </p:nvSpPr>
              <p:spPr bwMode="auto">
                <a:xfrm>
                  <a:off x="3615" y="1432"/>
                  <a:ext cx="29" cy="20"/>
                </a:xfrm>
                <a:custGeom>
                  <a:avLst/>
                  <a:gdLst>
                    <a:gd name="T0" fmla="*/ 3 w 6"/>
                    <a:gd name="T1" fmla="*/ 2 h 4"/>
                    <a:gd name="T2" fmla="*/ 5 w 6"/>
                    <a:gd name="T3" fmla="*/ 1 h 4"/>
                    <a:gd name="T4" fmla="*/ 1 w 6"/>
                    <a:gd name="T5" fmla="*/ 1 h 4"/>
                    <a:gd name="T6" fmla="*/ 3 w 6"/>
                    <a:gd name="T7" fmla="*/ 2 h 4"/>
                    <a:gd name="T8" fmla="*/ 0 w 6"/>
                    <a:gd name="T9" fmla="*/ 1 h 4"/>
                    <a:gd name="T10" fmla="*/ 2 w 6"/>
                    <a:gd name="T11" fmla="*/ 3 h 4"/>
                    <a:gd name="T12" fmla="*/ 2 w 6"/>
                    <a:gd name="T13" fmla="*/ 3 h 4"/>
                    <a:gd name="T14" fmla="*/ 2 w 6"/>
                    <a:gd name="T15" fmla="*/ 3 h 4"/>
                    <a:gd name="T16" fmla="*/ 2 w 6"/>
                    <a:gd name="T17" fmla="*/ 3 h 4"/>
                    <a:gd name="T18" fmla="*/ 2 w 6"/>
                    <a:gd name="T19" fmla="*/ 3 h 4"/>
                    <a:gd name="T20" fmla="*/ 2 w 6"/>
                    <a:gd name="T21" fmla="*/ 3 h 4"/>
                    <a:gd name="T22" fmla="*/ 3 w 6"/>
                    <a:gd name="T23" fmla="*/ 2 h 4"/>
                    <a:gd name="T24" fmla="*/ 2 w 6"/>
                    <a:gd name="T25" fmla="*/ 3 h 4"/>
                    <a:gd name="T26" fmla="*/ 2 w 6"/>
                    <a:gd name="T27" fmla="*/ 3 h 4"/>
                    <a:gd name="T28" fmla="*/ 2 w 6"/>
                    <a:gd name="T29" fmla="*/ 3 h 4"/>
                    <a:gd name="T30" fmla="*/ 6 w 6"/>
                    <a:gd name="T31" fmla="*/ 4 h 4"/>
                    <a:gd name="T32" fmla="*/ 3 w 6"/>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3" y="2"/>
                      </a:moveTo>
                      <a:cubicBezTo>
                        <a:pt x="4" y="2"/>
                        <a:pt x="6" y="2"/>
                        <a:pt x="5" y="1"/>
                      </a:cubicBezTo>
                      <a:cubicBezTo>
                        <a:pt x="2" y="0"/>
                        <a:pt x="3" y="1"/>
                        <a:pt x="1" y="1"/>
                      </a:cubicBezTo>
                      <a:cubicBezTo>
                        <a:pt x="5" y="2"/>
                        <a:pt x="0" y="1"/>
                        <a:pt x="3" y="2"/>
                      </a:cubicBezTo>
                      <a:cubicBezTo>
                        <a:pt x="2" y="2"/>
                        <a:pt x="1" y="2"/>
                        <a:pt x="0" y="1"/>
                      </a:cubicBezTo>
                      <a:cubicBezTo>
                        <a:pt x="1" y="2"/>
                        <a:pt x="2" y="2"/>
                        <a:pt x="2" y="3"/>
                      </a:cubicBezTo>
                      <a:cubicBezTo>
                        <a:pt x="2" y="3"/>
                        <a:pt x="2" y="3"/>
                        <a:pt x="2" y="3"/>
                      </a:cubicBezTo>
                      <a:cubicBezTo>
                        <a:pt x="2" y="3"/>
                        <a:pt x="2" y="3"/>
                        <a:pt x="2" y="3"/>
                      </a:cubicBezTo>
                      <a:cubicBezTo>
                        <a:pt x="2" y="3"/>
                        <a:pt x="2" y="3"/>
                        <a:pt x="2" y="3"/>
                      </a:cubicBezTo>
                      <a:cubicBezTo>
                        <a:pt x="2" y="2"/>
                        <a:pt x="2" y="2"/>
                        <a:pt x="2" y="3"/>
                      </a:cubicBezTo>
                      <a:cubicBezTo>
                        <a:pt x="2" y="3"/>
                        <a:pt x="2" y="3"/>
                        <a:pt x="2" y="3"/>
                      </a:cubicBezTo>
                      <a:cubicBezTo>
                        <a:pt x="2" y="2"/>
                        <a:pt x="2" y="2"/>
                        <a:pt x="3" y="2"/>
                      </a:cubicBezTo>
                      <a:cubicBezTo>
                        <a:pt x="4" y="3"/>
                        <a:pt x="3" y="3"/>
                        <a:pt x="2" y="3"/>
                      </a:cubicBezTo>
                      <a:cubicBezTo>
                        <a:pt x="2" y="3"/>
                        <a:pt x="2" y="3"/>
                        <a:pt x="2" y="3"/>
                      </a:cubicBezTo>
                      <a:cubicBezTo>
                        <a:pt x="2" y="3"/>
                        <a:pt x="2" y="3"/>
                        <a:pt x="2" y="3"/>
                      </a:cubicBezTo>
                      <a:cubicBezTo>
                        <a:pt x="6" y="4"/>
                        <a:pt x="6" y="4"/>
                        <a:pt x="6" y="4"/>
                      </a:cubicBezTo>
                      <a:cubicBezTo>
                        <a:pt x="5" y="3"/>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1" name="Freeform 444">
                  <a:extLst>
                    <a:ext uri="{FF2B5EF4-FFF2-40B4-BE49-F238E27FC236}">
                      <a16:creationId xmlns:a16="http://schemas.microsoft.com/office/drawing/2014/main" id="{5F2EE769-23A3-434A-A1F9-91CFAD0CDA53}"/>
                    </a:ext>
                  </a:extLst>
                </p:cNvPr>
                <p:cNvSpPr>
                  <a:spLocks/>
                </p:cNvSpPr>
                <p:nvPr userDrawn="1"/>
              </p:nvSpPr>
              <p:spPr bwMode="auto">
                <a:xfrm>
                  <a:off x="3560" y="13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2" name="Freeform 445">
                  <a:extLst>
                    <a:ext uri="{FF2B5EF4-FFF2-40B4-BE49-F238E27FC236}">
                      <a16:creationId xmlns:a16="http://schemas.microsoft.com/office/drawing/2014/main" id="{75AD175B-9A42-47CB-96CD-187A71C840E7}"/>
                    </a:ext>
                  </a:extLst>
                </p:cNvPr>
                <p:cNvSpPr>
                  <a:spLocks/>
                </p:cNvSpPr>
                <p:nvPr userDrawn="1"/>
              </p:nvSpPr>
              <p:spPr bwMode="auto">
                <a:xfrm>
                  <a:off x="3550" y="1362"/>
                  <a:ext cx="15" cy="30"/>
                </a:xfrm>
                <a:custGeom>
                  <a:avLst/>
                  <a:gdLst>
                    <a:gd name="T0" fmla="*/ 2 w 3"/>
                    <a:gd name="T1" fmla="*/ 3 h 6"/>
                    <a:gd name="T2" fmla="*/ 1 w 3"/>
                    <a:gd name="T3" fmla="*/ 2 h 6"/>
                    <a:gd name="T4" fmla="*/ 2 w 3"/>
                    <a:gd name="T5" fmla="*/ 1 h 6"/>
                    <a:gd name="T6" fmla="*/ 1 w 3"/>
                    <a:gd name="T7" fmla="*/ 2 h 6"/>
                    <a:gd name="T8" fmla="*/ 1 w 3"/>
                    <a:gd name="T9" fmla="*/ 2 h 6"/>
                    <a:gd name="T10" fmla="*/ 2 w 3"/>
                    <a:gd name="T11" fmla="*/ 5 h 6"/>
                    <a:gd name="T12" fmla="*/ 2 w 3"/>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3"/>
                      </a:moveTo>
                      <a:cubicBezTo>
                        <a:pt x="2" y="2"/>
                        <a:pt x="2" y="2"/>
                        <a:pt x="1" y="2"/>
                      </a:cubicBezTo>
                      <a:cubicBezTo>
                        <a:pt x="1" y="1"/>
                        <a:pt x="1" y="1"/>
                        <a:pt x="2" y="1"/>
                      </a:cubicBezTo>
                      <a:cubicBezTo>
                        <a:pt x="1" y="1"/>
                        <a:pt x="0" y="0"/>
                        <a:pt x="1" y="2"/>
                      </a:cubicBezTo>
                      <a:cubicBezTo>
                        <a:pt x="1" y="2"/>
                        <a:pt x="1" y="2"/>
                        <a:pt x="1" y="2"/>
                      </a:cubicBezTo>
                      <a:cubicBezTo>
                        <a:pt x="2" y="3"/>
                        <a:pt x="2" y="6"/>
                        <a:pt x="2" y="5"/>
                      </a:cubicBezTo>
                      <a:cubicBezTo>
                        <a:pt x="2" y="5"/>
                        <a:pt x="3"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3" name="Freeform 446">
                  <a:extLst>
                    <a:ext uri="{FF2B5EF4-FFF2-40B4-BE49-F238E27FC236}">
                      <a16:creationId xmlns:a16="http://schemas.microsoft.com/office/drawing/2014/main" id="{D3E9CDD4-1C1C-45BF-B9DF-B91B0E0DC0D2}"/>
                    </a:ext>
                  </a:extLst>
                </p:cNvPr>
                <p:cNvSpPr>
                  <a:spLocks/>
                </p:cNvSpPr>
                <p:nvPr userDrawn="1"/>
              </p:nvSpPr>
              <p:spPr bwMode="auto">
                <a:xfrm>
                  <a:off x="3590" y="1407"/>
                  <a:ext cx="15" cy="10"/>
                </a:xfrm>
                <a:custGeom>
                  <a:avLst/>
                  <a:gdLst>
                    <a:gd name="T0" fmla="*/ 0 w 3"/>
                    <a:gd name="T1" fmla="*/ 1 h 2"/>
                    <a:gd name="T2" fmla="*/ 3 w 3"/>
                    <a:gd name="T3" fmla="*/ 2 h 2"/>
                    <a:gd name="T4" fmla="*/ 2 w 3"/>
                    <a:gd name="T5" fmla="*/ 1 h 2"/>
                    <a:gd name="T6" fmla="*/ 2 w 3"/>
                    <a:gd name="T7" fmla="*/ 1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0" y="1"/>
                        <a:pt x="3" y="2"/>
                        <a:pt x="3" y="2"/>
                      </a:cubicBezTo>
                      <a:cubicBezTo>
                        <a:pt x="2" y="1"/>
                        <a:pt x="2" y="1"/>
                        <a:pt x="2" y="1"/>
                      </a:cubicBezTo>
                      <a:cubicBezTo>
                        <a:pt x="2" y="1"/>
                        <a:pt x="2" y="1"/>
                        <a:pt x="2"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4" name="Freeform 447">
                  <a:extLst>
                    <a:ext uri="{FF2B5EF4-FFF2-40B4-BE49-F238E27FC236}">
                      <a16:creationId xmlns:a16="http://schemas.microsoft.com/office/drawing/2014/main" id="{A62D1B88-1C29-471B-8E5A-3B832090E5A7}"/>
                    </a:ext>
                  </a:extLst>
                </p:cNvPr>
                <p:cNvSpPr>
                  <a:spLocks/>
                </p:cNvSpPr>
                <p:nvPr userDrawn="1"/>
              </p:nvSpPr>
              <p:spPr bwMode="auto">
                <a:xfrm>
                  <a:off x="3669" y="1462"/>
                  <a:ext cx="10" cy="5"/>
                </a:xfrm>
                <a:custGeom>
                  <a:avLst/>
                  <a:gdLst>
                    <a:gd name="T0" fmla="*/ 0 w 10"/>
                    <a:gd name="T1" fmla="*/ 0 h 5"/>
                    <a:gd name="T2" fmla="*/ 0 w 10"/>
                    <a:gd name="T3" fmla="*/ 5 h 5"/>
                    <a:gd name="T4" fmla="*/ 10 w 10"/>
                    <a:gd name="T5" fmla="*/ 0 h 5"/>
                    <a:gd name="T6" fmla="*/ 0 w 10"/>
                    <a:gd name="T7" fmla="*/ 0 h 5"/>
                  </a:gdLst>
                  <a:ahLst/>
                  <a:cxnLst>
                    <a:cxn ang="0">
                      <a:pos x="T0" y="T1"/>
                    </a:cxn>
                    <a:cxn ang="0">
                      <a:pos x="T2" y="T3"/>
                    </a:cxn>
                    <a:cxn ang="0">
                      <a:pos x="T4" y="T5"/>
                    </a:cxn>
                    <a:cxn ang="0">
                      <a:pos x="T6" y="T7"/>
                    </a:cxn>
                  </a:cxnLst>
                  <a:rect l="0" t="0" r="r" b="b"/>
                  <a:pathLst>
                    <a:path w="10" h="5">
                      <a:moveTo>
                        <a:pt x="0" y="0"/>
                      </a:moveTo>
                      <a:lnTo>
                        <a:pt x="0" y="5"/>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5" name="Freeform 448">
                  <a:extLst>
                    <a:ext uri="{FF2B5EF4-FFF2-40B4-BE49-F238E27FC236}">
                      <a16:creationId xmlns:a16="http://schemas.microsoft.com/office/drawing/2014/main" id="{45C01E5B-4CE9-4C5D-AA1B-47DC25C594AF}"/>
                    </a:ext>
                  </a:extLst>
                </p:cNvPr>
                <p:cNvSpPr>
                  <a:spLocks/>
                </p:cNvSpPr>
                <p:nvPr userDrawn="1"/>
              </p:nvSpPr>
              <p:spPr bwMode="auto">
                <a:xfrm>
                  <a:off x="3689" y="1467"/>
                  <a:ext cx="10" cy="0"/>
                </a:xfrm>
                <a:custGeom>
                  <a:avLst/>
                  <a:gdLst>
                    <a:gd name="T0" fmla="*/ 5 w 10"/>
                    <a:gd name="T1" fmla="*/ 0 w 10"/>
                    <a:gd name="T2" fmla="*/ 10 w 10"/>
                    <a:gd name="T3" fmla="*/ 5 w 10"/>
                  </a:gdLst>
                  <a:ahLst/>
                  <a:cxnLst>
                    <a:cxn ang="0">
                      <a:pos x="T0" y="0"/>
                    </a:cxn>
                    <a:cxn ang="0">
                      <a:pos x="T1" y="0"/>
                    </a:cxn>
                    <a:cxn ang="0">
                      <a:pos x="T2" y="0"/>
                    </a:cxn>
                    <a:cxn ang="0">
                      <a:pos x="T3" y="0"/>
                    </a:cxn>
                  </a:cxnLst>
                  <a:rect l="0" t="0" r="r" b="b"/>
                  <a:pathLst>
                    <a:path w="10">
                      <a:moveTo>
                        <a:pt x="5" y="0"/>
                      </a:moveTo>
                      <a:lnTo>
                        <a:pt x="0" y="0"/>
                      </a:lnTo>
                      <a:lnTo>
                        <a:pt x="1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6" name="Freeform 449">
                  <a:extLst>
                    <a:ext uri="{FF2B5EF4-FFF2-40B4-BE49-F238E27FC236}">
                      <a16:creationId xmlns:a16="http://schemas.microsoft.com/office/drawing/2014/main" id="{105D77CB-DD0A-4EDE-9D0D-C17277E347B3}"/>
                    </a:ext>
                  </a:extLst>
                </p:cNvPr>
                <p:cNvSpPr>
                  <a:spLocks/>
                </p:cNvSpPr>
                <p:nvPr userDrawn="1"/>
              </p:nvSpPr>
              <p:spPr bwMode="auto">
                <a:xfrm>
                  <a:off x="4301" y="1087"/>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7" name="Freeform 450">
                  <a:extLst>
                    <a:ext uri="{FF2B5EF4-FFF2-40B4-BE49-F238E27FC236}">
                      <a16:creationId xmlns:a16="http://schemas.microsoft.com/office/drawing/2014/main" id="{547EAB4A-D888-4672-8C90-9159D7CCB53F}"/>
                    </a:ext>
                  </a:extLst>
                </p:cNvPr>
                <p:cNvSpPr>
                  <a:spLocks/>
                </p:cNvSpPr>
                <p:nvPr userDrawn="1"/>
              </p:nvSpPr>
              <p:spPr bwMode="auto">
                <a:xfrm>
                  <a:off x="4341" y="1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8" name="Freeform 451">
                  <a:extLst>
                    <a:ext uri="{FF2B5EF4-FFF2-40B4-BE49-F238E27FC236}">
                      <a16:creationId xmlns:a16="http://schemas.microsoft.com/office/drawing/2014/main" id="{C80B9E4E-083B-4960-9BFC-E26B921D445B}"/>
                    </a:ext>
                  </a:extLst>
                </p:cNvPr>
                <p:cNvSpPr>
                  <a:spLocks/>
                </p:cNvSpPr>
                <p:nvPr userDrawn="1"/>
              </p:nvSpPr>
              <p:spPr bwMode="auto">
                <a:xfrm>
                  <a:off x="4182" y="1472"/>
                  <a:ext cx="15" cy="10"/>
                </a:xfrm>
                <a:custGeom>
                  <a:avLst/>
                  <a:gdLst>
                    <a:gd name="T0" fmla="*/ 0 w 3"/>
                    <a:gd name="T1" fmla="*/ 0 h 2"/>
                    <a:gd name="T2" fmla="*/ 3 w 3"/>
                    <a:gd name="T3" fmla="*/ 1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3" y="2"/>
                        <a:pt x="3" y="1"/>
                      </a:cubicBezTo>
                      <a:cubicBezTo>
                        <a:pt x="3" y="0"/>
                        <a:pt x="3"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9" name="Freeform 452">
                  <a:extLst>
                    <a:ext uri="{FF2B5EF4-FFF2-40B4-BE49-F238E27FC236}">
                      <a16:creationId xmlns:a16="http://schemas.microsoft.com/office/drawing/2014/main" id="{0A8BEA5E-A8DF-4533-A70D-7E741E67783E}"/>
                    </a:ext>
                  </a:extLst>
                </p:cNvPr>
                <p:cNvSpPr>
                  <a:spLocks/>
                </p:cNvSpPr>
                <p:nvPr userDrawn="1"/>
              </p:nvSpPr>
              <p:spPr bwMode="auto">
                <a:xfrm>
                  <a:off x="4470" y="1307"/>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0" name="Freeform 453">
                  <a:extLst>
                    <a:ext uri="{FF2B5EF4-FFF2-40B4-BE49-F238E27FC236}">
                      <a16:creationId xmlns:a16="http://schemas.microsoft.com/office/drawing/2014/main" id="{18271FCA-C6D7-488C-AEB5-6B0CDCC180EF}"/>
                    </a:ext>
                  </a:extLst>
                </p:cNvPr>
                <p:cNvSpPr>
                  <a:spLocks/>
                </p:cNvSpPr>
                <p:nvPr userDrawn="1"/>
              </p:nvSpPr>
              <p:spPr bwMode="auto">
                <a:xfrm>
                  <a:off x="4455" y="129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1" name="Freeform 454">
                  <a:extLst>
                    <a:ext uri="{FF2B5EF4-FFF2-40B4-BE49-F238E27FC236}">
                      <a16:creationId xmlns:a16="http://schemas.microsoft.com/office/drawing/2014/main" id="{94B4A0D8-EF05-4354-8FFD-88B18AA66455}"/>
                    </a:ext>
                  </a:extLst>
                </p:cNvPr>
                <p:cNvSpPr>
                  <a:spLocks/>
                </p:cNvSpPr>
                <p:nvPr userDrawn="1"/>
              </p:nvSpPr>
              <p:spPr bwMode="auto">
                <a:xfrm>
                  <a:off x="4187" y="928"/>
                  <a:ext cx="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2" name="Freeform 455">
                  <a:extLst>
                    <a:ext uri="{FF2B5EF4-FFF2-40B4-BE49-F238E27FC236}">
                      <a16:creationId xmlns:a16="http://schemas.microsoft.com/office/drawing/2014/main" id="{161543BB-6A55-4531-89D7-B7D98B7CA029}"/>
                    </a:ext>
                  </a:extLst>
                </p:cNvPr>
                <p:cNvSpPr>
                  <a:spLocks/>
                </p:cNvSpPr>
                <p:nvPr userDrawn="1"/>
              </p:nvSpPr>
              <p:spPr bwMode="auto">
                <a:xfrm>
                  <a:off x="3913" y="1447"/>
                  <a:ext cx="15"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2" y="0"/>
                        <a:pt x="3" y="0"/>
                        <a:pt x="3"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3" name="Freeform 456">
                  <a:extLst>
                    <a:ext uri="{FF2B5EF4-FFF2-40B4-BE49-F238E27FC236}">
                      <a16:creationId xmlns:a16="http://schemas.microsoft.com/office/drawing/2014/main" id="{2E174454-DE7C-446A-A723-057503E31D39}"/>
                    </a:ext>
                  </a:extLst>
                </p:cNvPr>
                <p:cNvSpPr>
                  <a:spLocks/>
                </p:cNvSpPr>
                <p:nvPr userDrawn="1"/>
              </p:nvSpPr>
              <p:spPr bwMode="auto">
                <a:xfrm>
                  <a:off x="4336" y="105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4" name="Freeform 457">
                  <a:extLst>
                    <a:ext uri="{FF2B5EF4-FFF2-40B4-BE49-F238E27FC236}">
                      <a16:creationId xmlns:a16="http://schemas.microsoft.com/office/drawing/2014/main" id="{55062170-83C9-434D-847E-B433D1282269}"/>
                    </a:ext>
                  </a:extLst>
                </p:cNvPr>
                <p:cNvSpPr>
                  <a:spLocks/>
                </p:cNvSpPr>
                <p:nvPr userDrawn="1"/>
              </p:nvSpPr>
              <p:spPr bwMode="auto">
                <a:xfrm>
                  <a:off x="3928" y="1437"/>
                  <a:ext cx="20" cy="10"/>
                </a:xfrm>
                <a:custGeom>
                  <a:avLst/>
                  <a:gdLst>
                    <a:gd name="T0" fmla="*/ 4 w 4"/>
                    <a:gd name="T1" fmla="*/ 0 h 2"/>
                    <a:gd name="T2" fmla="*/ 3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4" y="0"/>
                        <a:pt x="3" y="0"/>
                        <a:pt x="3" y="0"/>
                      </a:cubicBezTo>
                      <a:cubicBezTo>
                        <a:pt x="2" y="1"/>
                        <a:pt x="1" y="1"/>
                        <a:pt x="0" y="2"/>
                      </a:cubicBezTo>
                      <a:cubicBezTo>
                        <a:pt x="2" y="2"/>
                        <a:pt x="3"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5" name="Freeform 458">
                  <a:extLst>
                    <a:ext uri="{FF2B5EF4-FFF2-40B4-BE49-F238E27FC236}">
                      <a16:creationId xmlns:a16="http://schemas.microsoft.com/office/drawing/2014/main" id="{9EBA38E8-65E7-4842-96BD-0665C20DA539}"/>
                    </a:ext>
                  </a:extLst>
                </p:cNvPr>
                <p:cNvSpPr>
                  <a:spLocks/>
                </p:cNvSpPr>
                <p:nvPr userDrawn="1"/>
              </p:nvSpPr>
              <p:spPr bwMode="auto">
                <a:xfrm>
                  <a:off x="3779" y="997"/>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6" name="Freeform 459">
                  <a:extLst>
                    <a:ext uri="{FF2B5EF4-FFF2-40B4-BE49-F238E27FC236}">
                      <a16:creationId xmlns:a16="http://schemas.microsoft.com/office/drawing/2014/main" id="{7F09202C-567D-4445-91C6-83D75FD27167}"/>
                    </a:ext>
                  </a:extLst>
                </p:cNvPr>
                <p:cNvSpPr>
                  <a:spLocks/>
                </p:cNvSpPr>
                <p:nvPr userDrawn="1"/>
              </p:nvSpPr>
              <p:spPr bwMode="auto">
                <a:xfrm>
                  <a:off x="3600" y="1087"/>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7" name="Freeform 460">
                  <a:extLst>
                    <a:ext uri="{FF2B5EF4-FFF2-40B4-BE49-F238E27FC236}">
                      <a16:creationId xmlns:a16="http://schemas.microsoft.com/office/drawing/2014/main" id="{D2BCBF5F-5EB8-4678-BA6B-181438719649}"/>
                    </a:ext>
                  </a:extLst>
                </p:cNvPr>
                <p:cNvSpPr>
                  <a:spLocks/>
                </p:cNvSpPr>
                <p:nvPr userDrawn="1"/>
              </p:nvSpPr>
              <p:spPr bwMode="auto">
                <a:xfrm>
                  <a:off x="3774" y="1477"/>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8" name="Freeform 461">
                  <a:extLst>
                    <a:ext uri="{FF2B5EF4-FFF2-40B4-BE49-F238E27FC236}">
                      <a16:creationId xmlns:a16="http://schemas.microsoft.com/office/drawing/2014/main" id="{1CB1EAC0-76B8-4CB6-9DC8-B4DCAA560720}"/>
                    </a:ext>
                  </a:extLst>
                </p:cNvPr>
                <p:cNvSpPr>
                  <a:spLocks/>
                </p:cNvSpPr>
                <p:nvPr userDrawn="1"/>
              </p:nvSpPr>
              <p:spPr bwMode="auto">
                <a:xfrm>
                  <a:off x="3759" y="14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9" name="Freeform 462">
                  <a:extLst>
                    <a:ext uri="{FF2B5EF4-FFF2-40B4-BE49-F238E27FC236}">
                      <a16:creationId xmlns:a16="http://schemas.microsoft.com/office/drawing/2014/main" id="{1E4BB6D9-26BC-42F2-A119-C86FB7E5ED83}"/>
                    </a:ext>
                  </a:extLst>
                </p:cNvPr>
                <p:cNvSpPr>
                  <a:spLocks/>
                </p:cNvSpPr>
                <p:nvPr userDrawn="1"/>
              </p:nvSpPr>
              <p:spPr bwMode="auto">
                <a:xfrm>
                  <a:off x="3973" y="13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0" name="Freeform 463">
                  <a:extLst>
                    <a:ext uri="{FF2B5EF4-FFF2-40B4-BE49-F238E27FC236}">
                      <a16:creationId xmlns:a16="http://schemas.microsoft.com/office/drawing/2014/main" id="{931441AA-6F35-47B7-A4BD-BD50F1F0A858}"/>
                    </a:ext>
                  </a:extLst>
                </p:cNvPr>
                <p:cNvSpPr>
                  <a:spLocks/>
                </p:cNvSpPr>
                <p:nvPr userDrawn="1"/>
              </p:nvSpPr>
              <p:spPr bwMode="auto">
                <a:xfrm>
                  <a:off x="3774" y="147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1" name="Freeform 464">
                  <a:extLst>
                    <a:ext uri="{FF2B5EF4-FFF2-40B4-BE49-F238E27FC236}">
                      <a16:creationId xmlns:a16="http://schemas.microsoft.com/office/drawing/2014/main" id="{95C395FA-2D4C-48C4-B899-031688D75D11}"/>
                    </a:ext>
                  </a:extLst>
                </p:cNvPr>
                <p:cNvSpPr>
                  <a:spLocks/>
                </p:cNvSpPr>
                <p:nvPr userDrawn="1"/>
              </p:nvSpPr>
              <p:spPr bwMode="auto">
                <a:xfrm>
                  <a:off x="3769" y="147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2" name="Freeform 465">
                  <a:extLst>
                    <a:ext uri="{FF2B5EF4-FFF2-40B4-BE49-F238E27FC236}">
                      <a16:creationId xmlns:a16="http://schemas.microsoft.com/office/drawing/2014/main" id="{0A8E3AA5-3935-44EC-9A60-D93F79CD3243}"/>
                    </a:ext>
                  </a:extLst>
                </p:cNvPr>
                <p:cNvSpPr>
                  <a:spLocks/>
                </p:cNvSpPr>
                <p:nvPr userDrawn="1"/>
              </p:nvSpPr>
              <p:spPr bwMode="auto">
                <a:xfrm>
                  <a:off x="3779" y="147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3" name="Freeform 466">
                  <a:extLst>
                    <a:ext uri="{FF2B5EF4-FFF2-40B4-BE49-F238E27FC236}">
                      <a16:creationId xmlns:a16="http://schemas.microsoft.com/office/drawing/2014/main" id="{0CCD6329-7501-4CCA-8972-8A2DA2DEF0B6}"/>
                    </a:ext>
                  </a:extLst>
                </p:cNvPr>
                <p:cNvSpPr>
                  <a:spLocks/>
                </p:cNvSpPr>
                <p:nvPr userDrawn="1"/>
              </p:nvSpPr>
              <p:spPr bwMode="auto">
                <a:xfrm>
                  <a:off x="3988" y="7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4" name="Rectangle 467">
                  <a:extLst>
                    <a:ext uri="{FF2B5EF4-FFF2-40B4-BE49-F238E27FC236}">
                      <a16:creationId xmlns:a16="http://schemas.microsoft.com/office/drawing/2014/main" id="{3FB55306-2048-46F2-8B8E-AFDC74CA5D9B}"/>
                    </a:ext>
                  </a:extLst>
                </p:cNvPr>
                <p:cNvSpPr>
                  <a:spLocks noChangeArrowheads="1"/>
                </p:cNvSpPr>
                <p:nvPr userDrawn="1"/>
              </p:nvSpPr>
              <p:spPr bwMode="auto">
                <a:xfrm>
                  <a:off x="4296" y="142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5" name="Freeform 468">
                  <a:extLst>
                    <a:ext uri="{FF2B5EF4-FFF2-40B4-BE49-F238E27FC236}">
                      <a16:creationId xmlns:a16="http://schemas.microsoft.com/office/drawing/2014/main" id="{F0701B6E-84F4-4F0F-8CF9-27AD9213817F}"/>
                    </a:ext>
                  </a:extLst>
                </p:cNvPr>
                <p:cNvSpPr>
                  <a:spLocks/>
                </p:cNvSpPr>
                <p:nvPr userDrawn="1"/>
              </p:nvSpPr>
              <p:spPr bwMode="auto">
                <a:xfrm>
                  <a:off x="4296" y="1412"/>
                  <a:ext cx="15" cy="20"/>
                </a:xfrm>
                <a:custGeom>
                  <a:avLst/>
                  <a:gdLst>
                    <a:gd name="T0" fmla="*/ 3 w 3"/>
                    <a:gd name="T1" fmla="*/ 0 h 4"/>
                    <a:gd name="T2" fmla="*/ 0 w 3"/>
                    <a:gd name="T3" fmla="*/ 2 h 4"/>
                    <a:gd name="T4" fmla="*/ 1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2" y="2"/>
                        <a:pt x="1" y="2"/>
                        <a:pt x="0" y="2"/>
                      </a:cubicBezTo>
                      <a:cubicBezTo>
                        <a:pt x="1" y="4"/>
                        <a:pt x="1" y="4"/>
                        <a:pt x="1" y="4"/>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6" name="Freeform 469">
                  <a:extLst>
                    <a:ext uri="{FF2B5EF4-FFF2-40B4-BE49-F238E27FC236}">
                      <a16:creationId xmlns:a16="http://schemas.microsoft.com/office/drawing/2014/main" id="{0BC56B81-A99D-4DEB-97C9-E4490B0D5DBD}"/>
                    </a:ext>
                  </a:extLst>
                </p:cNvPr>
                <p:cNvSpPr>
                  <a:spLocks noEditPoints="1"/>
                </p:cNvSpPr>
                <p:nvPr userDrawn="1"/>
              </p:nvSpPr>
              <p:spPr bwMode="auto">
                <a:xfrm>
                  <a:off x="3565" y="713"/>
                  <a:ext cx="930" cy="764"/>
                </a:xfrm>
                <a:custGeom>
                  <a:avLst/>
                  <a:gdLst>
                    <a:gd name="T0" fmla="*/ 143 w 187"/>
                    <a:gd name="T1" fmla="*/ 70 h 153"/>
                    <a:gd name="T2" fmla="*/ 154 w 187"/>
                    <a:gd name="T3" fmla="*/ 77 h 153"/>
                    <a:gd name="T4" fmla="*/ 158 w 187"/>
                    <a:gd name="T5" fmla="*/ 79 h 153"/>
                    <a:gd name="T6" fmla="*/ 167 w 187"/>
                    <a:gd name="T7" fmla="*/ 87 h 153"/>
                    <a:gd name="T8" fmla="*/ 177 w 187"/>
                    <a:gd name="T9" fmla="*/ 99 h 153"/>
                    <a:gd name="T10" fmla="*/ 180 w 187"/>
                    <a:gd name="T11" fmla="*/ 114 h 153"/>
                    <a:gd name="T12" fmla="*/ 181 w 187"/>
                    <a:gd name="T13" fmla="*/ 120 h 153"/>
                    <a:gd name="T14" fmla="*/ 179 w 187"/>
                    <a:gd name="T15" fmla="*/ 120 h 153"/>
                    <a:gd name="T16" fmla="*/ 174 w 187"/>
                    <a:gd name="T17" fmla="*/ 127 h 153"/>
                    <a:gd name="T18" fmla="*/ 165 w 187"/>
                    <a:gd name="T19" fmla="*/ 137 h 153"/>
                    <a:gd name="T20" fmla="*/ 147 w 187"/>
                    <a:gd name="T21" fmla="*/ 147 h 153"/>
                    <a:gd name="T22" fmla="*/ 138 w 187"/>
                    <a:gd name="T23" fmla="*/ 143 h 153"/>
                    <a:gd name="T24" fmla="*/ 123 w 187"/>
                    <a:gd name="T25" fmla="*/ 143 h 153"/>
                    <a:gd name="T26" fmla="*/ 120 w 187"/>
                    <a:gd name="T27" fmla="*/ 141 h 153"/>
                    <a:gd name="T28" fmla="*/ 111 w 187"/>
                    <a:gd name="T29" fmla="*/ 140 h 153"/>
                    <a:gd name="T30" fmla="*/ 97 w 187"/>
                    <a:gd name="T31" fmla="*/ 140 h 153"/>
                    <a:gd name="T32" fmla="*/ 87 w 187"/>
                    <a:gd name="T33" fmla="*/ 134 h 153"/>
                    <a:gd name="T34" fmla="*/ 69 w 187"/>
                    <a:gd name="T35" fmla="*/ 139 h 153"/>
                    <a:gd name="T36" fmla="*/ 58 w 187"/>
                    <a:gd name="T37" fmla="*/ 147 h 153"/>
                    <a:gd name="T38" fmla="*/ 45 w 187"/>
                    <a:gd name="T39" fmla="*/ 147 h 153"/>
                    <a:gd name="T40" fmla="*/ 28 w 187"/>
                    <a:gd name="T41" fmla="*/ 150 h 153"/>
                    <a:gd name="T42" fmla="*/ 42 w 187"/>
                    <a:gd name="T43" fmla="*/ 152 h 153"/>
                    <a:gd name="T44" fmla="*/ 51 w 187"/>
                    <a:gd name="T45" fmla="*/ 152 h 153"/>
                    <a:gd name="T46" fmla="*/ 78 w 187"/>
                    <a:gd name="T47" fmla="*/ 144 h 153"/>
                    <a:gd name="T48" fmla="*/ 89 w 187"/>
                    <a:gd name="T49" fmla="*/ 143 h 153"/>
                    <a:gd name="T50" fmla="*/ 98 w 187"/>
                    <a:gd name="T51" fmla="*/ 144 h 153"/>
                    <a:gd name="T52" fmla="*/ 122 w 187"/>
                    <a:gd name="T53" fmla="*/ 151 h 153"/>
                    <a:gd name="T54" fmla="*/ 127 w 187"/>
                    <a:gd name="T55" fmla="*/ 151 h 153"/>
                    <a:gd name="T56" fmla="*/ 143 w 187"/>
                    <a:gd name="T57" fmla="*/ 150 h 153"/>
                    <a:gd name="T58" fmla="*/ 166 w 187"/>
                    <a:gd name="T59" fmla="*/ 144 h 153"/>
                    <a:gd name="T60" fmla="*/ 185 w 187"/>
                    <a:gd name="T61" fmla="*/ 128 h 153"/>
                    <a:gd name="T62" fmla="*/ 186 w 187"/>
                    <a:gd name="T63" fmla="*/ 110 h 153"/>
                    <a:gd name="T64" fmla="*/ 180 w 187"/>
                    <a:gd name="T65" fmla="*/ 92 h 153"/>
                    <a:gd name="T66" fmla="*/ 172 w 187"/>
                    <a:gd name="T67" fmla="*/ 78 h 153"/>
                    <a:gd name="T68" fmla="*/ 152 w 187"/>
                    <a:gd name="T69" fmla="*/ 67 h 153"/>
                    <a:gd name="T70" fmla="*/ 138 w 187"/>
                    <a:gd name="T71" fmla="*/ 50 h 153"/>
                    <a:gd name="T72" fmla="*/ 130 w 187"/>
                    <a:gd name="T73" fmla="*/ 30 h 153"/>
                    <a:gd name="T74" fmla="*/ 115 w 187"/>
                    <a:gd name="T75" fmla="*/ 13 h 153"/>
                    <a:gd name="T76" fmla="*/ 86 w 187"/>
                    <a:gd name="T77" fmla="*/ 0 h 153"/>
                    <a:gd name="T78" fmla="*/ 77 w 187"/>
                    <a:gd name="T79" fmla="*/ 3 h 153"/>
                    <a:gd name="T80" fmla="*/ 63 w 187"/>
                    <a:gd name="T81" fmla="*/ 11 h 153"/>
                    <a:gd name="T82" fmla="*/ 45 w 187"/>
                    <a:gd name="T83" fmla="*/ 33 h 153"/>
                    <a:gd name="T84" fmla="*/ 38 w 187"/>
                    <a:gd name="T85" fmla="*/ 49 h 153"/>
                    <a:gd name="T86" fmla="*/ 21 w 187"/>
                    <a:gd name="T87" fmla="*/ 69 h 153"/>
                    <a:gd name="T88" fmla="*/ 5 w 187"/>
                    <a:gd name="T89" fmla="*/ 78 h 153"/>
                    <a:gd name="T90" fmla="*/ 10 w 187"/>
                    <a:gd name="T91" fmla="*/ 82 h 153"/>
                    <a:gd name="T92" fmla="*/ 25 w 187"/>
                    <a:gd name="T93" fmla="*/ 75 h 153"/>
                    <a:gd name="T94" fmla="*/ 41 w 187"/>
                    <a:gd name="T95" fmla="*/ 58 h 153"/>
                    <a:gd name="T96" fmla="*/ 47 w 187"/>
                    <a:gd name="T97" fmla="*/ 48 h 153"/>
                    <a:gd name="T98" fmla="*/ 56 w 187"/>
                    <a:gd name="T99" fmla="*/ 29 h 153"/>
                    <a:gd name="T100" fmla="*/ 69 w 187"/>
                    <a:gd name="T101" fmla="*/ 15 h 153"/>
                    <a:gd name="T102" fmla="*/ 84 w 187"/>
                    <a:gd name="T103" fmla="*/ 7 h 153"/>
                    <a:gd name="T104" fmla="*/ 85 w 187"/>
                    <a:gd name="T105" fmla="*/ 8 h 153"/>
                    <a:gd name="T106" fmla="*/ 91 w 187"/>
                    <a:gd name="T107" fmla="*/ 9 h 153"/>
                    <a:gd name="T108" fmla="*/ 103 w 187"/>
                    <a:gd name="T109" fmla="*/ 14 h 153"/>
                    <a:gd name="T110" fmla="*/ 111 w 187"/>
                    <a:gd name="T111" fmla="*/ 20 h 153"/>
                    <a:gd name="T112" fmla="*/ 117 w 187"/>
                    <a:gd name="T113" fmla="*/ 27 h 153"/>
                    <a:gd name="T114" fmla="*/ 124 w 187"/>
                    <a:gd name="T115" fmla="*/ 40 h 153"/>
                    <a:gd name="T116" fmla="*/ 130 w 187"/>
                    <a:gd name="T117" fmla="*/ 55 h 153"/>
                    <a:gd name="T118" fmla="*/ 164 w 187"/>
                    <a:gd name="T119" fmla="*/ 82 h 153"/>
                    <a:gd name="T120" fmla="*/ 50 w 187"/>
                    <a:gd name="T121" fmla="*/ 1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 h="153">
                      <a:moveTo>
                        <a:pt x="136" y="62"/>
                      </a:moveTo>
                      <a:cubicBezTo>
                        <a:pt x="137" y="65"/>
                        <a:pt x="137" y="65"/>
                        <a:pt x="137" y="65"/>
                      </a:cubicBezTo>
                      <a:cubicBezTo>
                        <a:pt x="134" y="63"/>
                        <a:pt x="133" y="61"/>
                        <a:pt x="134" y="64"/>
                      </a:cubicBezTo>
                      <a:cubicBezTo>
                        <a:pt x="135" y="63"/>
                        <a:pt x="136" y="65"/>
                        <a:pt x="138" y="67"/>
                      </a:cubicBezTo>
                      <a:cubicBezTo>
                        <a:pt x="140" y="69"/>
                        <a:pt x="141" y="70"/>
                        <a:pt x="143" y="69"/>
                      </a:cubicBezTo>
                      <a:cubicBezTo>
                        <a:pt x="143" y="71"/>
                        <a:pt x="143" y="71"/>
                        <a:pt x="143" y="71"/>
                      </a:cubicBezTo>
                      <a:cubicBezTo>
                        <a:pt x="143" y="71"/>
                        <a:pt x="143" y="71"/>
                        <a:pt x="143" y="70"/>
                      </a:cubicBezTo>
                      <a:cubicBezTo>
                        <a:pt x="144" y="74"/>
                        <a:pt x="146" y="71"/>
                        <a:pt x="149" y="73"/>
                      </a:cubicBezTo>
                      <a:cubicBezTo>
                        <a:pt x="150" y="74"/>
                        <a:pt x="150" y="75"/>
                        <a:pt x="149" y="75"/>
                      </a:cubicBezTo>
                      <a:cubicBezTo>
                        <a:pt x="149" y="75"/>
                        <a:pt x="150" y="75"/>
                        <a:pt x="151" y="76"/>
                      </a:cubicBezTo>
                      <a:cubicBezTo>
                        <a:pt x="151" y="76"/>
                        <a:pt x="152" y="76"/>
                        <a:pt x="152" y="76"/>
                      </a:cubicBezTo>
                      <a:cubicBezTo>
                        <a:pt x="153" y="76"/>
                        <a:pt x="153" y="76"/>
                        <a:pt x="153" y="76"/>
                      </a:cubicBezTo>
                      <a:cubicBezTo>
                        <a:pt x="154" y="76"/>
                        <a:pt x="153" y="77"/>
                        <a:pt x="153" y="76"/>
                      </a:cubicBezTo>
                      <a:cubicBezTo>
                        <a:pt x="153" y="76"/>
                        <a:pt x="154" y="77"/>
                        <a:pt x="154" y="77"/>
                      </a:cubicBezTo>
                      <a:cubicBezTo>
                        <a:pt x="155" y="77"/>
                        <a:pt x="156" y="78"/>
                        <a:pt x="156" y="78"/>
                      </a:cubicBezTo>
                      <a:cubicBezTo>
                        <a:pt x="156" y="78"/>
                        <a:pt x="156" y="78"/>
                        <a:pt x="156" y="78"/>
                      </a:cubicBezTo>
                      <a:cubicBezTo>
                        <a:pt x="157" y="78"/>
                        <a:pt x="158" y="78"/>
                        <a:pt x="159" y="78"/>
                      </a:cubicBezTo>
                      <a:cubicBezTo>
                        <a:pt x="160" y="79"/>
                        <a:pt x="159" y="78"/>
                        <a:pt x="159" y="78"/>
                      </a:cubicBezTo>
                      <a:cubicBezTo>
                        <a:pt x="159" y="78"/>
                        <a:pt x="159" y="78"/>
                        <a:pt x="160" y="78"/>
                      </a:cubicBezTo>
                      <a:cubicBezTo>
                        <a:pt x="160" y="79"/>
                        <a:pt x="161" y="79"/>
                        <a:pt x="161" y="79"/>
                      </a:cubicBezTo>
                      <a:cubicBezTo>
                        <a:pt x="161" y="80"/>
                        <a:pt x="160" y="79"/>
                        <a:pt x="158" y="79"/>
                      </a:cubicBezTo>
                      <a:cubicBezTo>
                        <a:pt x="159" y="82"/>
                        <a:pt x="160" y="79"/>
                        <a:pt x="163" y="83"/>
                      </a:cubicBezTo>
                      <a:cubicBezTo>
                        <a:pt x="163" y="83"/>
                        <a:pt x="161" y="82"/>
                        <a:pt x="161" y="82"/>
                      </a:cubicBezTo>
                      <a:cubicBezTo>
                        <a:pt x="162" y="84"/>
                        <a:pt x="163" y="84"/>
                        <a:pt x="164" y="86"/>
                      </a:cubicBezTo>
                      <a:cubicBezTo>
                        <a:pt x="164" y="86"/>
                        <a:pt x="162" y="82"/>
                        <a:pt x="164" y="82"/>
                      </a:cubicBezTo>
                      <a:cubicBezTo>
                        <a:pt x="165" y="83"/>
                        <a:pt x="165" y="83"/>
                        <a:pt x="167" y="84"/>
                      </a:cubicBezTo>
                      <a:cubicBezTo>
                        <a:pt x="166" y="85"/>
                        <a:pt x="167" y="85"/>
                        <a:pt x="168" y="86"/>
                      </a:cubicBezTo>
                      <a:cubicBezTo>
                        <a:pt x="167" y="87"/>
                        <a:pt x="167" y="87"/>
                        <a:pt x="167" y="87"/>
                      </a:cubicBezTo>
                      <a:cubicBezTo>
                        <a:pt x="169" y="88"/>
                        <a:pt x="169" y="87"/>
                        <a:pt x="170" y="88"/>
                      </a:cubicBezTo>
                      <a:cubicBezTo>
                        <a:pt x="171" y="89"/>
                        <a:pt x="171" y="90"/>
                        <a:pt x="170" y="91"/>
                      </a:cubicBezTo>
                      <a:cubicBezTo>
                        <a:pt x="172" y="93"/>
                        <a:pt x="170" y="88"/>
                        <a:pt x="172" y="91"/>
                      </a:cubicBezTo>
                      <a:cubicBezTo>
                        <a:pt x="173" y="93"/>
                        <a:pt x="175" y="94"/>
                        <a:pt x="177" y="97"/>
                      </a:cubicBezTo>
                      <a:cubicBezTo>
                        <a:pt x="177" y="99"/>
                        <a:pt x="176" y="97"/>
                        <a:pt x="176" y="97"/>
                      </a:cubicBezTo>
                      <a:cubicBezTo>
                        <a:pt x="177" y="99"/>
                        <a:pt x="177" y="99"/>
                        <a:pt x="177" y="99"/>
                      </a:cubicBezTo>
                      <a:cubicBezTo>
                        <a:pt x="177" y="99"/>
                        <a:pt x="177" y="99"/>
                        <a:pt x="177" y="99"/>
                      </a:cubicBezTo>
                      <a:cubicBezTo>
                        <a:pt x="177" y="100"/>
                        <a:pt x="178" y="99"/>
                        <a:pt x="179" y="101"/>
                      </a:cubicBezTo>
                      <a:cubicBezTo>
                        <a:pt x="180" y="101"/>
                        <a:pt x="179" y="102"/>
                        <a:pt x="179" y="103"/>
                      </a:cubicBezTo>
                      <a:cubicBezTo>
                        <a:pt x="179" y="104"/>
                        <a:pt x="179" y="105"/>
                        <a:pt x="179" y="105"/>
                      </a:cubicBezTo>
                      <a:cubicBezTo>
                        <a:pt x="179" y="106"/>
                        <a:pt x="179" y="107"/>
                        <a:pt x="180" y="107"/>
                      </a:cubicBezTo>
                      <a:cubicBezTo>
                        <a:pt x="179" y="108"/>
                        <a:pt x="179" y="107"/>
                        <a:pt x="178" y="107"/>
                      </a:cubicBezTo>
                      <a:cubicBezTo>
                        <a:pt x="180" y="111"/>
                        <a:pt x="179" y="110"/>
                        <a:pt x="181" y="113"/>
                      </a:cubicBezTo>
                      <a:cubicBezTo>
                        <a:pt x="181" y="113"/>
                        <a:pt x="181" y="114"/>
                        <a:pt x="180" y="114"/>
                      </a:cubicBezTo>
                      <a:cubicBezTo>
                        <a:pt x="180" y="115"/>
                        <a:pt x="180" y="116"/>
                        <a:pt x="180" y="116"/>
                      </a:cubicBezTo>
                      <a:cubicBezTo>
                        <a:pt x="181" y="114"/>
                        <a:pt x="182" y="116"/>
                        <a:pt x="182" y="119"/>
                      </a:cubicBezTo>
                      <a:cubicBezTo>
                        <a:pt x="183" y="118"/>
                        <a:pt x="183" y="118"/>
                        <a:pt x="184" y="117"/>
                      </a:cubicBezTo>
                      <a:cubicBezTo>
                        <a:pt x="184" y="117"/>
                        <a:pt x="184" y="121"/>
                        <a:pt x="184" y="121"/>
                      </a:cubicBezTo>
                      <a:cubicBezTo>
                        <a:pt x="183" y="121"/>
                        <a:pt x="183" y="121"/>
                        <a:pt x="183" y="120"/>
                      </a:cubicBezTo>
                      <a:cubicBezTo>
                        <a:pt x="183" y="120"/>
                        <a:pt x="183" y="121"/>
                        <a:pt x="183" y="121"/>
                      </a:cubicBezTo>
                      <a:cubicBezTo>
                        <a:pt x="182" y="122"/>
                        <a:pt x="181" y="121"/>
                        <a:pt x="181" y="120"/>
                      </a:cubicBezTo>
                      <a:cubicBezTo>
                        <a:pt x="182" y="119"/>
                        <a:pt x="182" y="119"/>
                        <a:pt x="182" y="119"/>
                      </a:cubicBezTo>
                      <a:cubicBezTo>
                        <a:pt x="181" y="118"/>
                        <a:pt x="181" y="117"/>
                        <a:pt x="180" y="117"/>
                      </a:cubicBezTo>
                      <a:cubicBezTo>
                        <a:pt x="180" y="117"/>
                        <a:pt x="180" y="118"/>
                        <a:pt x="180" y="118"/>
                      </a:cubicBezTo>
                      <a:cubicBezTo>
                        <a:pt x="180" y="118"/>
                        <a:pt x="180" y="118"/>
                        <a:pt x="180" y="118"/>
                      </a:cubicBezTo>
                      <a:cubicBezTo>
                        <a:pt x="179" y="118"/>
                        <a:pt x="180" y="118"/>
                        <a:pt x="180" y="119"/>
                      </a:cubicBezTo>
                      <a:cubicBezTo>
                        <a:pt x="178" y="119"/>
                        <a:pt x="178" y="119"/>
                        <a:pt x="178" y="119"/>
                      </a:cubicBezTo>
                      <a:cubicBezTo>
                        <a:pt x="179" y="120"/>
                        <a:pt x="179" y="120"/>
                        <a:pt x="179" y="120"/>
                      </a:cubicBezTo>
                      <a:cubicBezTo>
                        <a:pt x="176" y="123"/>
                        <a:pt x="176" y="123"/>
                        <a:pt x="176" y="123"/>
                      </a:cubicBezTo>
                      <a:cubicBezTo>
                        <a:pt x="177" y="125"/>
                        <a:pt x="176" y="126"/>
                        <a:pt x="176" y="128"/>
                      </a:cubicBezTo>
                      <a:cubicBezTo>
                        <a:pt x="176" y="130"/>
                        <a:pt x="175" y="132"/>
                        <a:pt x="174" y="134"/>
                      </a:cubicBezTo>
                      <a:cubicBezTo>
                        <a:pt x="174" y="132"/>
                        <a:pt x="173" y="133"/>
                        <a:pt x="172" y="132"/>
                      </a:cubicBezTo>
                      <a:cubicBezTo>
                        <a:pt x="173" y="132"/>
                        <a:pt x="173" y="131"/>
                        <a:pt x="174" y="130"/>
                      </a:cubicBezTo>
                      <a:cubicBezTo>
                        <a:pt x="174" y="129"/>
                        <a:pt x="175" y="128"/>
                        <a:pt x="175" y="127"/>
                      </a:cubicBezTo>
                      <a:cubicBezTo>
                        <a:pt x="175" y="128"/>
                        <a:pt x="174" y="127"/>
                        <a:pt x="174" y="127"/>
                      </a:cubicBezTo>
                      <a:cubicBezTo>
                        <a:pt x="174" y="127"/>
                        <a:pt x="174" y="128"/>
                        <a:pt x="173" y="129"/>
                      </a:cubicBezTo>
                      <a:cubicBezTo>
                        <a:pt x="173" y="130"/>
                        <a:pt x="172" y="131"/>
                        <a:pt x="172" y="131"/>
                      </a:cubicBezTo>
                      <a:cubicBezTo>
                        <a:pt x="172" y="130"/>
                        <a:pt x="171" y="131"/>
                        <a:pt x="170" y="131"/>
                      </a:cubicBezTo>
                      <a:cubicBezTo>
                        <a:pt x="172" y="132"/>
                        <a:pt x="169" y="134"/>
                        <a:pt x="167" y="136"/>
                      </a:cubicBezTo>
                      <a:cubicBezTo>
                        <a:pt x="167" y="136"/>
                        <a:pt x="167" y="135"/>
                        <a:pt x="169" y="134"/>
                      </a:cubicBezTo>
                      <a:cubicBezTo>
                        <a:pt x="167" y="134"/>
                        <a:pt x="167" y="135"/>
                        <a:pt x="167" y="136"/>
                      </a:cubicBezTo>
                      <a:cubicBezTo>
                        <a:pt x="166" y="136"/>
                        <a:pt x="166" y="137"/>
                        <a:pt x="165" y="137"/>
                      </a:cubicBezTo>
                      <a:cubicBezTo>
                        <a:pt x="165" y="137"/>
                        <a:pt x="165" y="137"/>
                        <a:pt x="165" y="137"/>
                      </a:cubicBezTo>
                      <a:cubicBezTo>
                        <a:pt x="165" y="138"/>
                        <a:pt x="162" y="139"/>
                        <a:pt x="162" y="138"/>
                      </a:cubicBezTo>
                      <a:cubicBezTo>
                        <a:pt x="162" y="138"/>
                        <a:pt x="162" y="138"/>
                        <a:pt x="162" y="138"/>
                      </a:cubicBezTo>
                      <a:cubicBezTo>
                        <a:pt x="159" y="139"/>
                        <a:pt x="152" y="142"/>
                        <a:pt x="152" y="143"/>
                      </a:cubicBezTo>
                      <a:cubicBezTo>
                        <a:pt x="152" y="143"/>
                        <a:pt x="152" y="141"/>
                        <a:pt x="152" y="141"/>
                      </a:cubicBezTo>
                      <a:cubicBezTo>
                        <a:pt x="152" y="141"/>
                        <a:pt x="151" y="142"/>
                        <a:pt x="149" y="144"/>
                      </a:cubicBezTo>
                      <a:cubicBezTo>
                        <a:pt x="149" y="145"/>
                        <a:pt x="148" y="146"/>
                        <a:pt x="147" y="147"/>
                      </a:cubicBezTo>
                      <a:cubicBezTo>
                        <a:pt x="147" y="147"/>
                        <a:pt x="146" y="148"/>
                        <a:pt x="146" y="148"/>
                      </a:cubicBezTo>
                      <a:cubicBezTo>
                        <a:pt x="147" y="146"/>
                        <a:pt x="144" y="143"/>
                        <a:pt x="147" y="142"/>
                      </a:cubicBezTo>
                      <a:cubicBezTo>
                        <a:pt x="146" y="142"/>
                        <a:pt x="145" y="142"/>
                        <a:pt x="143" y="142"/>
                      </a:cubicBezTo>
                      <a:cubicBezTo>
                        <a:pt x="144" y="142"/>
                        <a:pt x="145" y="144"/>
                        <a:pt x="144" y="144"/>
                      </a:cubicBezTo>
                      <a:cubicBezTo>
                        <a:pt x="141" y="143"/>
                        <a:pt x="142" y="144"/>
                        <a:pt x="139" y="143"/>
                      </a:cubicBezTo>
                      <a:cubicBezTo>
                        <a:pt x="140" y="143"/>
                        <a:pt x="139" y="145"/>
                        <a:pt x="138" y="145"/>
                      </a:cubicBezTo>
                      <a:cubicBezTo>
                        <a:pt x="138" y="145"/>
                        <a:pt x="138" y="143"/>
                        <a:pt x="138" y="143"/>
                      </a:cubicBezTo>
                      <a:cubicBezTo>
                        <a:pt x="138" y="143"/>
                        <a:pt x="137" y="143"/>
                        <a:pt x="136" y="144"/>
                      </a:cubicBezTo>
                      <a:cubicBezTo>
                        <a:pt x="136" y="145"/>
                        <a:pt x="135" y="145"/>
                        <a:pt x="135" y="145"/>
                      </a:cubicBezTo>
                      <a:cubicBezTo>
                        <a:pt x="136" y="145"/>
                        <a:pt x="135" y="143"/>
                        <a:pt x="134" y="143"/>
                      </a:cubicBezTo>
                      <a:cubicBezTo>
                        <a:pt x="134" y="143"/>
                        <a:pt x="131" y="143"/>
                        <a:pt x="130" y="143"/>
                      </a:cubicBezTo>
                      <a:cubicBezTo>
                        <a:pt x="131" y="143"/>
                        <a:pt x="131" y="143"/>
                        <a:pt x="131" y="143"/>
                      </a:cubicBezTo>
                      <a:cubicBezTo>
                        <a:pt x="127" y="143"/>
                        <a:pt x="127" y="147"/>
                        <a:pt x="123" y="146"/>
                      </a:cubicBezTo>
                      <a:cubicBezTo>
                        <a:pt x="124" y="146"/>
                        <a:pt x="125" y="144"/>
                        <a:pt x="123" y="143"/>
                      </a:cubicBezTo>
                      <a:cubicBezTo>
                        <a:pt x="122" y="144"/>
                        <a:pt x="118" y="148"/>
                        <a:pt x="114" y="148"/>
                      </a:cubicBezTo>
                      <a:cubicBezTo>
                        <a:pt x="113" y="147"/>
                        <a:pt x="113" y="147"/>
                        <a:pt x="113" y="147"/>
                      </a:cubicBezTo>
                      <a:cubicBezTo>
                        <a:pt x="113" y="147"/>
                        <a:pt x="112" y="147"/>
                        <a:pt x="112" y="147"/>
                      </a:cubicBezTo>
                      <a:cubicBezTo>
                        <a:pt x="111" y="147"/>
                        <a:pt x="110" y="147"/>
                        <a:pt x="110" y="147"/>
                      </a:cubicBezTo>
                      <a:cubicBezTo>
                        <a:pt x="112" y="146"/>
                        <a:pt x="118" y="143"/>
                        <a:pt x="121" y="142"/>
                      </a:cubicBezTo>
                      <a:cubicBezTo>
                        <a:pt x="119" y="142"/>
                        <a:pt x="120" y="142"/>
                        <a:pt x="118" y="141"/>
                      </a:cubicBezTo>
                      <a:cubicBezTo>
                        <a:pt x="118" y="140"/>
                        <a:pt x="120" y="141"/>
                        <a:pt x="120" y="141"/>
                      </a:cubicBezTo>
                      <a:cubicBezTo>
                        <a:pt x="120" y="141"/>
                        <a:pt x="119" y="140"/>
                        <a:pt x="118" y="140"/>
                      </a:cubicBezTo>
                      <a:cubicBezTo>
                        <a:pt x="117" y="139"/>
                        <a:pt x="115" y="139"/>
                        <a:pt x="115" y="139"/>
                      </a:cubicBezTo>
                      <a:cubicBezTo>
                        <a:pt x="115" y="141"/>
                        <a:pt x="111" y="139"/>
                        <a:pt x="111" y="140"/>
                      </a:cubicBezTo>
                      <a:cubicBezTo>
                        <a:pt x="111" y="140"/>
                        <a:pt x="113" y="140"/>
                        <a:pt x="114" y="141"/>
                      </a:cubicBezTo>
                      <a:cubicBezTo>
                        <a:pt x="115" y="141"/>
                        <a:pt x="117" y="141"/>
                        <a:pt x="117" y="141"/>
                      </a:cubicBezTo>
                      <a:cubicBezTo>
                        <a:pt x="117" y="142"/>
                        <a:pt x="113" y="144"/>
                        <a:pt x="109" y="142"/>
                      </a:cubicBezTo>
                      <a:cubicBezTo>
                        <a:pt x="108" y="141"/>
                        <a:pt x="111" y="140"/>
                        <a:pt x="111" y="140"/>
                      </a:cubicBezTo>
                      <a:cubicBezTo>
                        <a:pt x="110" y="140"/>
                        <a:pt x="107" y="139"/>
                        <a:pt x="107" y="139"/>
                      </a:cubicBezTo>
                      <a:cubicBezTo>
                        <a:pt x="109" y="139"/>
                        <a:pt x="109" y="139"/>
                        <a:pt x="109" y="139"/>
                      </a:cubicBezTo>
                      <a:cubicBezTo>
                        <a:pt x="107" y="137"/>
                        <a:pt x="105" y="139"/>
                        <a:pt x="103" y="137"/>
                      </a:cubicBezTo>
                      <a:cubicBezTo>
                        <a:pt x="103" y="137"/>
                        <a:pt x="103" y="136"/>
                        <a:pt x="102" y="135"/>
                      </a:cubicBezTo>
                      <a:cubicBezTo>
                        <a:pt x="102" y="135"/>
                        <a:pt x="101" y="134"/>
                        <a:pt x="101" y="135"/>
                      </a:cubicBezTo>
                      <a:cubicBezTo>
                        <a:pt x="102" y="137"/>
                        <a:pt x="100" y="141"/>
                        <a:pt x="98" y="142"/>
                      </a:cubicBezTo>
                      <a:cubicBezTo>
                        <a:pt x="98" y="141"/>
                        <a:pt x="97" y="141"/>
                        <a:pt x="97" y="140"/>
                      </a:cubicBezTo>
                      <a:cubicBezTo>
                        <a:pt x="96" y="139"/>
                        <a:pt x="95" y="138"/>
                        <a:pt x="94" y="137"/>
                      </a:cubicBezTo>
                      <a:cubicBezTo>
                        <a:pt x="93" y="136"/>
                        <a:pt x="97" y="135"/>
                        <a:pt x="96" y="134"/>
                      </a:cubicBezTo>
                      <a:cubicBezTo>
                        <a:pt x="96" y="134"/>
                        <a:pt x="95" y="135"/>
                        <a:pt x="95" y="135"/>
                      </a:cubicBezTo>
                      <a:cubicBezTo>
                        <a:pt x="94" y="134"/>
                        <a:pt x="95" y="134"/>
                        <a:pt x="93" y="133"/>
                      </a:cubicBezTo>
                      <a:cubicBezTo>
                        <a:pt x="93" y="134"/>
                        <a:pt x="89" y="132"/>
                        <a:pt x="92" y="134"/>
                      </a:cubicBezTo>
                      <a:cubicBezTo>
                        <a:pt x="91" y="134"/>
                        <a:pt x="90" y="134"/>
                        <a:pt x="90" y="134"/>
                      </a:cubicBezTo>
                      <a:cubicBezTo>
                        <a:pt x="89" y="134"/>
                        <a:pt x="88" y="134"/>
                        <a:pt x="87" y="134"/>
                      </a:cubicBezTo>
                      <a:cubicBezTo>
                        <a:pt x="87" y="134"/>
                        <a:pt x="87" y="135"/>
                        <a:pt x="86" y="136"/>
                      </a:cubicBezTo>
                      <a:cubicBezTo>
                        <a:pt x="85" y="136"/>
                        <a:pt x="84" y="137"/>
                        <a:pt x="83" y="138"/>
                      </a:cubicBezTo>
                      <a:cubicBezTo>
                        <a:pt x="83" y="137"/>
                        <a:pt x="83" y="137"/>
                        <a:pt x="82" y="137"/>
                      </a:cubicBezTo>
                      <a:cubicBezTo>
                        <a:pt x="78" y="138"/>
                        <a:pt x="76" y="139"/>
                        <a:pt x="73" y="140"/>
                      </a:cubicBezTo>
                      <a:cubicBezTo>
                        <a:pt x="72" y="140"/>
                        <a:pt x="70" y="141"/>
                        <a:pt x="71" y="140"/>
                      </a:cubicBezTo>
                      <a:cubicBezTo>
                        <a:pt x="71" y="140"/>
                        <a:pt x="70" y="141"/>
                        <a:pt x="69" y="141"/>
                      </a:cubicBezTo>
                      <a:cubicBezTo>
                        <a:pt x="67" y="141"/>
                        <a:pt x="71" y="140"/>
                        <a:pt x="69" y="139"/>
                      </a:cubicBezTo>
                      <a:cubicBezTo>
                        <a:pt x="70" y="140"/>
                        <a:pt x="67" y="142"/>
                        <a:pt x="66" y="142"/>
                      </a:cubicBezTo>
                      <a:cubicBezTo>
                        <a:pt x="67" y="144"/>
                        <a:pt x="69" y="141"/>
                        <a:pt x="71" y="140"/>
                      </a:cubicBezTo>
                      <a:cubicBezTo>
                        <a:pt x="71" y="142"/>
                        <a:pt x="69" y="145"/>
                        <a:pt x="66" y="147"/>
                      </a:cubicBezTo>
                      <a:cubicBezTo>
                        <a:pt x="62" y="148"/>
                        <a:pt x="64" y="146"/>
                        <a:pt x="63" y="146"/>
                      </a:cubicBezTo>
                      <a:cubicBezTo>
                        <a:pt x="57" y="148"/>
                        <a:pt x="59" y="151"/>
                        <a:pt x="54" y="150"/>
                      </a:cubicBezTo>
                      <a:cubicBezTo>
                        <a:pt x="51" y="149"/>
                        <a:pt x="53" y="148"/>
                        <a:pt x="53" y="147"/>
                      </a:cubicBezTo>
                      <a:cubicBezTo>
                        <a:pt x="55" y="147"/>
                        <a:pt x="57" y="147"/>
                        <a:pt x="58" y="147"/>
                      </a:cubicBezTo>
                      <a:cubicBezTo>
                        <a:pt x="56" y="147"/>
                        <a:pt x="56" y="147"/>
                        <a:pt x="56" y="147"/>
                      </a:cubicBezTo>
                      <a:cubicBezTo>
                        <a:pt x="57" y="146"/>
                        <a:pt x="59" y="146"/>
                        <a:pt x="60" y="146"/>
                      </a:cubicBezTo>
                      <a:cubicBezTo>
                        <a:pt x="59" y="146"/>
                        <a:pt x="56" y="146"/>
                        <a:pt x="53" y="147"/>
                      </a:cubicBezTo>
                      <a:cubicBezTo>
                        <a:pt x="52" y="147"/>
                        <a:pt x="50" y="147"/>
                        <a:pt x="49" y="147"/>
                      </a:cubicBezTo>
                      <a:cubicBezTo>
                        <a:pt x="47" y="147"/>
                        <a:pt x="46" y="147"/>
                        <a:pt x="45" y="146"/>
                      </a:cubicBezTo>
                      <a:cubicBezTo>
                        <a:pt x="44" y="147"/>
                        <a:pt x="43" y="147"/>
                        <a:pt x="43" y="147"/>
                      </a:cubicBezTo>
                      <a:cubicBezTo>
                        <a:pt x="45" y="147"/>
                        <a:pt x="45" y="147"/>
                        <a:pt x="45" y="147"/>
                      </a:cubicBezTo>
                      <a:cubicBezTo>
                        <a:pt x="46" y="148"/>
                        <a:pt x="42" y="149"/>
                        <a:pt x="44" y="149"/>
                      </a:cubicBezTo>
                      <a:cubicBezTo>
                        <a:pt x="42" y="150"/>
                        <a:pt x="40" y="151"/>
                        <a:pt x="37" y="150"/>
                      </a:cubicBezTo>
                      <a:cubicBezTo>
                        <a:pt x="36" y="148"/>
                        <a:pt x="36" y="148"/>
                        <a:pt x="36" y="148"/>
                      </a:cubicBezTo>
                      <a:cubicBezTo>
                        <a:pt x="36" y="149"/>
                        <a:pt x="38" y="149"/>
                        <a:pt x="39" y="149"/>
                      </a:cubicBezTo>
                      <a:cubicBezTo>
                        <a:pt x="38" y="150"/>
                        <a:pt x="35" y="147"/>
                        <a:pt x="33" y="148"/>
                      </a:cubicBezTo>
                      <a:cubicBezTo>
                        <a:pt x="35" y="150"/>
                        <a:pt x="35" y="150"/>
                        <a:pt x="35" y="150"/>
                      </a:cubicBezTo>
                      <a:cubicBezTo>
                        <a:pt x="33" y="150"/>
                        <a:pt x="30" y="151"/>
                        <a:pt x="28" y="150"/>
                      </a:cubicBezTo>
                      <a:cubicBezTo>
                        <a:pt x="29" y="152"/>
                        <a:pt x="28" y="150"/>
                        <a:pt x="30" y="152"/>
                      </a:cubicBezTo>
                      <a:cubicBezTo>
                        <a:pt x="29" y="150"/>
                        <a:pt x="37" y="153"/>
                        <a:pt x="34" y="150"/>
                      </a:cubicBezTo>
                      <a:cubicBezTo>
                        <a:pt x="36" y="152"/>
                        <a:pt x="37" y="152"/>
                        <a:pt x="40" y="153"/>
                      </a:cubicBezTo>
                      <a:cubicBezTo>
                        <a:pt x="40" y="153"/>
                        <a:pt x="39" y="152"/>
                        <a:pt x="41" y="152"/>
                      </a:cubicBezTo>
                      <a:cubicBezTo>
                        <a:pt x="41" y="152"/>
                        <a:pt x="42" y="152"/>
                        <a:pt x="42" y="152"/>
                      </a:cubicBezTo>
                      <a:cubicBezTo>
                        <a:pt x="42" y="152"/>
                        <a:pt x="42" y="152"/>
                        <a:pt x="42" y="152"/>
                      </a:cubicBezTo>
                      <a:cubicBezTo>
                        <a:pt x="42" y="152"/>
                        <a:pt x="42" y="152"/>
                        <a:pt x="42" y="152"/>
                      </a:cubicBezTo>
                      <a:cubicBezTo>
                        <a:pt x="42" y="152"/>
                        <a:pt x="42" y="152"/>
                        <a:pt x="42" y="152"/>
                      </a:cubicBezTo>
                      <a:cubicBezTo>
                        <a:pt x="41" y="152"/>
                        <a:pt x="41" y="152"/>
                        <a:pt x="41" y="151"/>
                      </a:cubicBezTo>
                      <a:cubicBezTo>
                        <a:pt x="42" y="151"/>
                        <a:pt x="45" y="151"/>
                        <a:pt x="46" y="150"/>
                      </a:cubicBezTo>
                      <a:cubicBezTo>
                        <a:pt x="47" y="150"/>
                        <a:pt x="46" y="151"/>
                        <a:pt x="46" y="151"/>
                      </a:cubicBezTo>
                      <a:cubicBezTo>
                        <a:pt x="48" y="150"/>
                        <a:pt x="48" y="150"/>
                        <a:pt x="48" y="150"/>
                      </a:cubicBezTo>
                      <a:cubicBezTo>
                        <a:pt x="48" y="151"/>
                        <a:pt x="52" y="152"/>
                        <a:pt x="49" y="152"/>
                      </a:cubicBezTo>
                      <a:cubicBezTo>
                        <a:pt x="51" y="152"/>
                        <a:pt x="51" y="152"/>
                        <a:pt x="51" y="152"/>
                      </a:cubicBezTo>
                      <a:cubicBezTo>
                        <a:pt x="53" y="153"/>
                        <a:pt x="55" y="153"/>
                        <a:pt x="57" y="152"/>
                      </a:cubicBezTo>
                      <a:cubicBezTo>
                        <a:pt x="58" y="152"/>
                        <a:pt x="60" y="150"/>
                        <a:pt x="59" y="151"/>
                      </a:cubicBezTo>
                      <a:cubicBezTo>
                        <a:pt x="59" y="151"/>
                        <a:pt x="60" y="151"/>
                        <a:pt x="61" y="151"/>
                      </a:cubicBezTo>
                      <a:cubicBezTo>
                        <a:pt x="62" y="150"/>
                        <a:pt x="63" y="150"/>
                        <a:pt x="63" y="150"/>
                      </a:cubicBezTo>
                      <a:cubicBezTo>
                        <a:pt x="63" y="150"/>
                        <a:pt x="63" y="150"/>
                        <a:pt x="63" y="150"/>
                      </a:cubicBezTo>
                      <a:cubicBezTo>
                        <a:pt x="67" y="149"/>
                        <a:pt x="71" y="146"/>
                        <a:pt x="76" y="145"/>
                      </a:cubicBezTo>
                      <a:cubicBezTo>
                        <a:pt x="77" y="145"/>
                        <a:pt x="77" y="144"/>
                        <a:pt x="78" y="144"/>
                      </a:cubicBezTo>
                      <a:cubicBezTo>
                        <a:pt x="79" y="144"/>
                        <a:pt x="79" y="143"/>
                        <a:pt x="80" y="143"/>
                      </a:cubicBezTo>
                      <a:cubicBezTo>
                        <a:pt x="81" y="143"/>
                        <a:pt x="81" y="143"/>
                        <a:pt x="81" y="143"/>
                      </a:cubicBezTo>
                      <a:cubicBezTo>
                        <a:pt x="81" y="143"/>
                        <a:pt x="83" y="143"/>
                        <a:pt x="83" y="143"/>
                      </a:cubicBezTo>
                      <a:cubicBezTo>
                        <a:pt x="84" y="143"/>
                        <a:pt x="85" y="143"/>
                        <a:pt x="85" y="142"/>
                      </a:cubicBezTo>
                      <a:cubicBezTo>
                        <a:pt x="86" y="142"/>
                        <a:pt x="87" y="143"/>
                        <a:pt x="87" y="143"/>
                      </a:cubicBezTo>
                      <a:cubicBezTo>
                        <a:pt x="88" y="143"/>
                        <a:pt x="88" y="143"/>
                        <a:pt x="89" y="143"/>
                      </a:cubicBezTo>
                      <a:cubicBezTo>
                        <a:pt x="89" y="143"/>
                        <a:pt x="89" y="143"/>
                        <a:pt x="89" y="143"/>
                      </a:cubicBezTo>
                      <a:cubicBezTo>
                        <a:pt x="89" y="143"/>
                        <a:pt x="89" y="143"/>
                        <a:pt x="89" y="143"/>
                      </a:cubicBezTo>
                      <a:cubicBezTo>
                        <a:pt x="90" y="143"/>
                        <a:pt x="90" y="143"/>
                        <a:pt x="90" y="143"/>
                      </a:cubicBezTo>
                      <a:cubicBezTo>
                        <a:pt x="90" y="143"/>
                        <a:pt x="91" y="143"/>
                        <a:pt x="91" y="143"/>
                      </a:cubicBezTo>
                      <a:cubicBezTo>
                        <a:pt x="92" y="143"/>
                        <a:pt x="93" y="143"/>
                        <a:pt x="93" y="143"/>
                      </a:cubicBezTo>
                      <a:cubicBezTo>
                        <a:pt x="94" y="143"/>
                        <a:pt x="94" y="143"/>
                        <a:pt x="94" y="143"/>
                      </a:cubicBezTo>
                      <a:cubicBezTo>
                        <a:pt x="95" y="143"/>
                        <a:pt x="96" y="143"/>
                        <a:pt x="96" y="143"/>
                      </a:cubicBezTo>
                      <a:cubicBezTo>
                        <a:pt x="97" y="144"/>
                        <a:pt x="97" y="144"/>
                        <a:pt x="98" y="144"/>
                      </a:cubicBezTo>
                      <a:cubicBezTo>
                        <a:pt x="98" y="144"/>
                        <a:pt x="99" y="144"/>
                        <a:pt x="100" y="144"/>
                      </a:cubicBezTo>
                      <a:cubicBezTo>
                        <a:pt x="100" y="144"/>
                        <a:pt x="100" y="144"/>
                        <a:pt x="100" y="144"/>
                      </a:cubicBezTo>
                      <a:cubicBezTo>
                        <a:pt x="102" y="144"/>
                        <a:pt x="105" y="147"/>
                        <a:pt x="109" y="148"/>
                      </a:cubicBezTo>
                      <a:cubicBezTo>
                        <a:pt x="109" y="148"/>
                        <a:pt x="108" y="148"/>
                        <a:pt x="107" y="147"/>
                      </a:cubicBezTo>
                      <a:cubicBezTo>
                        <a:pt x="111" y="151"/>
                        <a:pt x="117" y="149"/>
                        <a:pt x="120" y="151"/>
                      </a:cubicBezTo>
                      <a:cubicBezTo>
                        <a:pt x="121" y="151"/>
                        <a:pt x="122" y="151"/>
                        <a:pt x="123" y="151"/>
                      </a:cubicBezTo>
                      <a:cubicBezTo>
                        <a:pt x="123" y="151"/>
                        <a:pt x="123" y="151"/>
                        <a:pt x="122" y="151"/>
                      </a:cubicBezTo>
                      <a:cubicBezTo>
                        <a:pt x="123" y="151"/>
                        <a:pt x="123" y="151"/>
                        <a:pt x="123" y="151"/>
                      </a:cubicBezTo>
                      <a:cubicBezTo>
                        <a:pt x="123" y="151"/>
                        <a:pt x="124" y="152"/>
                        <a:pt x="124" y="152"/>
                      </a:cubicBezTo>
                      <a:cubicBezTo>
                        <a:pt x="124" y="152"/>
                        <a:pt x="123" y="151"/>
                        <a:pt x="123" y="151"/>
                      </a:cubicBezTo>
                      <a:cubicBezTo>
                        <a:pt x="124" y="151"/>
                        <a:pt x="125" y="151"/>
                        <a:pt x="126" y="151"/>
                      </a:cubicBezTo>
                      <a:cubicBezTo>
                        <a:pt x="127" y="152"/>
                        <a:pt x="127" y="152"/>
                        <a:pt x="127" y="152"/>
                      </a:cubicBezTo>
                      <a:cubicBezTo>
                        <a:pt x="127" y="152"/>
                        <a:pt x="127" y="152"/>
                        <a:pt x="127" y="152"/>
                      </a:cubicBezTo>
                      <a:cubicBezTo>
                        <a:pt x="128" y="152"/>
                        <a:pt x="128" y="151"/>
                        <a:pt x="127" y="151"/>
                      </a:cubicBezTo>
                      <a:cubicBezTo>
                        <a:pt x="128" y="151"/>
                        <a:pt x="129" y="150"/>
                        <a:pt x="129" y="150"/>
                      </a:cubicBezTo>
                      <a:cubicBezTo>
                        <a:pt x="130" y="152"/>
                        <a:pt x="132" y="150"/>
                        <a:pt x="133" y="151"/>
                      </a:cubicBezTo>
                      <a:cubicBezTo>
                        <a:pt x="134" y="151"/>
                        <a:pt x="135" y="151"/>
                        <a:pt x="136" y="151"/>
                      </a:cubicBezTo>
                      <a:cubicBezTo>
                        <a:pt x="138" y="150"/>
                        <a:pt x="139" y="150"/>
                        <a:pt x="139" y="149"/>
                      </a:cubicBezTo>
                      <a:cubicBezTo>
                        <a:pt x="139" y="149"/>
                        <a:pt x="140" y="149"/>
                        <a:pt x="139" y="149"/>
                      </a:cubicBezTo>
                      <a:cubicBezTo>
                        <a:pt x="140" y="149"/>
                        <a:pt x="142" y="149"/>
                        <a:pt x="143" y="149"/>
                      </a:cubicBezTo>
                      <a:cubicBezTo>
                        <a:pt x="143" y="150"/>
                        <a:pt x="143" y="150"/>
                        <a:pt x="143" y="150"/>
                      </a:cubicBezTo>
                      <a:cubicBezTo>
                        <a:pt x="146" y="148"/>
                        <a:pt x="146" y="148"/>
                        <a:pt x="146" y="148"/>
                      </a:cubicBezTo>
                      <a:cubicBezTo>
                        <a:pt x="148" y="148"/>
                        <a:pt x="149" y="149"/>
                        <a:pt x="147" y="150"/>
                      </a:cubicBezTo>
                      <a:cubicBezTo>
                        <a:pt x="151" y="148"/>
                        <a:pt x="150" y="149"/>
                        <a:pt x="153" y="147"/>
                      </a:cubicBezTo>
                      <a:cubicBezTo>
                        <a:pt x="153" y="147"/>
                        <a:pt x="153" y="147"/>
                        <a:pt x="153" y="147"/>
                      </a:cubicBezTo>
                      <a:cubicBezTo>
                        <a:pt x="154" y="147"/>
                        <a:pt x="156" y="146"/>
                        <a:pt x="157" y="146"/>
                      </a:cubicBezTo>
                      <a:cubicBezTo>
                        <a:pt x="158" y="146"/>
                        <a:pt x="159" y="146"/>
                        <a:pt x="160" y="146"/>
                      </a:cubicBezTo>
                      <a:cubicBezTo>
                        <a:pt x="162" y="145"/>
                        <a:pt x="164" y="145"/>
                        <a:pt x="166" y="144"/>
                      </a:cubicBezTo>
                      <a:cubicBezTo>
                        <a:pt x="167" y="143"/>
                        <a:pt x="169" y="142"/>
                        <a:pt x="171" y="141"/>
                      </a:cubicBezTo>
                      <a:cubicBezTo>
                        <a:pt x="173" y="139"/>
                        <a:pt x="175" y="138"/>
                        <a:pt x="176" y="137"/>
                      </a:cubicBezTo>
                      <a:cubicBezTo>
                        <a:pt x="174" y="137"/>
                        <a:pt x="180" y="135"/>
                        <a:pt x="178" y="134"/>
                      </a:cubicBezTo>
                      <a:cubicBezTo>
                        <a:pt x="179" y="134"/>
                        <a:pt x="180" y="133"/>
                        <a:pt x="180" y="134"/>
                      </a:cubicBezTo>
                      <a:cubicBezTo>
                        <a:pt x="181" y="133"/>
                        <a:pt x="182" y="132"/>
                        <a:pt x="183" y="131"/>
                      </a:cubicBezTo>
                      <a:cubicBezTo>
                        <a:pt x="183" y="129"/>
                        <a:pt x="184" y="128"/>
                        <a:pt x="184" y="127"/>
                      </a:cubicBezTo>
                      <a:cubicBezTo>
                        <a:pt x="185" y="127"/>
                        <a:pt x="184" y="128"/>
                        <a:pt x="185" y="128"/>
                      </a:cubicBezTo>
                      <a:cubicBezTo>
                        <a:pt x="185" y="127"/>
                        <a:pt x="185" y="126"/>
                        <a:pt x="185" y="126"/>
                      </a:cubicBezTo>
                      <a:cubicBezTo>
                        <a:pt x="186" y="126"/>
                        <a:pt x="185" y="127"/>
                        <a:pt x="185" y="128"/>
                      </a:cubicBezTo>
                      <a:cubicBezTo>
                        <a:pt x="187" y="124"/>
                        <a:pt x="185" y="123"/>
                        <a:pt x="184" y="122"/>
                      </a:cubicBezTo>
                      <a:cubicBezTo>
                        <a:pt x="185" y="120"/>
                        <a:pt x="185" y="119"/>
                        <a:pt x="185" y="118"/>
                      </a:cubicBezTo>
                      <a:cubicBezTo>
                        <a:pt x="185" y="117"/>
                        <a:pt x="186" y="116"/>
                        <a:pt x="186" y="119"/>
                      </a:cubicBezTo>
                      <a:cubicBezTo>
                        <a:pt x="186" y="118"/>
                        <a:pt x="187" y="116"/>
                        <a:pt x="187" y="114"/>
                      </a:cubicBezTo>
                      <a:cubicBezTo>
                        <a:pt x="187" y="112"/>
                        <a:pt x="187" y="110"/>
                        <a:pt x="186" y="110"/>
                      </a:cubicBezTo>
                      <a:cubicBezTo>
                        <a:pt x="186" y="110"/>
                        <a:pt x="186" y="108"/>
                        <a:pt x="186" y="108"/>
                      </a:cubicBezTo>
                      <a:cubicBezTo>
                        <a:pt x="186" y="105"/>
                        <a:pt x="186" y="105"/>
                        <a:pt x="185" y="102"/>
                      </a:cubicBezTo>
                      <a:cubicBezTo>
                        <a:pt x="185" y="103"/>
                        <a:pt x="185" y="103"/>
                        <a:pt x="185" y="103"/>
                      </a:cubicBezTo>
                      <a:cubicBezTo>
                        <a:pt x="183" y="102"/>
                        <a:pt x="184" y="100"/>
                        <a:pt x="183" y="98"/>
                      </a:cubicBezTo>
                      <a:cubicBezTo>
                        <a:pt x="183" y="98"/>
                        <a:pt x="183" y="98"/>
                        <a:pt x="183" y="98"/>
                      </a:cubicBezTo>
                      <a:cubicBezTo>
                        <a:pt x="183" y="93"/>
                        <a:pt x="182" y="96"/>
                        <a:pt x="181" y="91"/>
                      </a:cubicBezTo>
                      <a:cubicBezTo>
                        <a:pt x="180" y="92"/>
                        <a:pt x="180" y="92"/>
                        <a:pt x="180" y="92"/>
                      </a:cubicBezTo>
                      <a:cubicBezTo>
                        <a:pt x="179" y="92"/>
                        <a:pt x="179" y="91"/>
                        <a:pt x="179" y="89"/>
                      </a:cubicBezTo>
                      <a:cubicBezTo>
                        <a:pt x="179" y="88"/>
                        <a:pt x="178" y="86"/>
                        <a:pt x="177" y="85"/>
                      </a:cubicBezTo>
                      <a:cubicBezTo>
                        <a:pt x="177" y="85"/>
                        <a:pt x="177" y="86"/>
                        <a:pt x="177" y="86"/>
                      </a:cubicBezTo>
                      <a:cubicBezTo>
                        <a:pt x="176" y="86"/>
                        <a:pt x="176" y="84"/>
                        <a:pt x="176" y="83"/>
                      </a:cubicBezTo>
                      <a:cubicBezTo>
                        <a:pt x="176" y="82"/>
                        <a:pt x="176" y="80"/>
                        <a:pt x="175" y="79"/>
                      </a:cubicBezTo>
                      <a:cubicBezTo>
                        <a:pt x="175" y="79"/>
                        <a:pt x="176" y="79"/>
                        <a:pt x="176" y="80"/>
                      </a:cubicBezTo>
                      <a:cubicBezTo>
                        <a:pt x="173" y="76"/>
                        <a:pt x="175" y="80"/>
                        <a:pt x="172" y="78"/>
                      </a:cubicBezTo>
                      <a:cubicBezTo>
                        <a:pt x="172" y="77"/>
                        <a:pt x="174" y="77"/>
                        <a:pt x="172" y="76"/>
                      </a:cubicBezTo>
                      <a:cubicBezTo>
                        <a:pt x="172" y="75"/>
                        <a:pt x="170" y="75"/>
                        <a:pt x="168" y="74"/>
                      </a:cubicBezTo>
                      <a:cubicBezTo>
                        <a:pt x="166" y="73"/>
                        <a:pt x="164" y="73"/>
                        <a:pt x="163" y="71"/>
                      </a:cubicBezTo>
                      <a:cubicBezTo>
                        <a:pt x="164" y="72"/>
                        <a:pt x="164" y="73"/>
                        <a:pt x="163" y="72"/>
                      </a:cubicBezTo>
                      <a:cubicBezTo>
                        <a:pt x="161" y="72"/>
                        <a:pt x="158" y="68"/>
                        <a:pt x="155" y="69"/>
                      </a:cubicBezTo>
                      <a:cubicBezTo>
                        <a:pt x="155" y="69"/>
                        <a:pt x="155" y="68"/>
                        <a:pt x="155" y="68"/>
                      </a:cubicBezTo>
                      <a:cubicBezTo>
                        <a:pt x="155" y="68"/>
                        <a:pt x="153" y="68"/>
                        <a:pt x="152" y="67"/>
                      </a:cubicBezTo>
                      <a:cubicBezTo>
                        <a:pt x="151" y="67"/>
                        <a:pt x="150" y="66"/>
                        <a:pt x="150" y="66"/>
                      </a:cubicBezTo>
                      <a:cubicBezTo>
                        <a:pt x="150" y="65"/>
                        <a:pt x="148" y="63"/>
                        <a:pt x="146" y="62"/>
                      </a:cubicBezTo>
                      <a:cubicBezTo>
                        <a:pt x="145" y="61"/>
                        <a:pt x="143" y="59"/>
                        <a:pt x="144" y="58"/>
                      </a:cubicBezTo>
                      <a:cubicBezTo>
                        <a:pt x="144" y="58"/>
                        <a:pt x="143" y="57"/>
                        <a:pt x="143" y="56"/>
                      </a:cubicBezTo>
                      <a:cubicBezTo>
                        <a:pt x="142" y="55"/>
                        <a:pt x="141" y="54"/>
                        <a:pt x="141" y="54"/>
                      </a:cubicBezTo>
                      <a:cubicBezTo>
                        <a:pt x="142" y="54"/>
                        <a:pt x="142" y="54"/>
                        <a:pt x="142" y="54"/>
                      </a:cubicBezTo>
                      <a:cubicBezTo>
                        <a:pt x="140" y="51"/>
                        <a:pt x="139" y="51"/>
                        <a:pt x="138" y="50"/>
                      </a:cubicBezTo>
                      <a:cubicBezTo>
                        <a:pt x="138" y="49"/>
                        <a:pt x="138" y="50"/>
                        <a:pt x="139" y="50"/>
                      </a:cubicBezTo>
                      <a:cubicBezTo>
                        <a:pt x="137" y="45"/>
                        <a:pt x="137" y="45"/>
                        <a:pt x="134" y="42"/>
                      </a:cubicBezTo>
                      <a:cubicBezTo>
                        <a:pt x="135" y="41"/>
                        <a:pt x="135" y="41"/>
                        <a:pt x="135" y="41"/>
                      </a:cubicBezTo>
                      <a:cubicBezTo>
                        <a:pt x="135" y="41"/>
                        <a:pt x="134" y="41"/>
                        <a:pt x="134" y="40"/>
                      </a:cubicBezTo>
                      <a:cubicBezTo>
                        <a:pt x="134" y="38"/>
                        <a:pt x="133" y="37"/>
                        <a:pt x="132" y="35"/>
                      </a:cubicBezTo>
                      <a:cubicBezTo>
                        <a:pt x="132" y="33"/>
                        <a:pt x="131" y="31"/>
                        <a:pt x="129" y="30"/>
                      </a:cubicBezTo>
                      <a:cubicBezTo>
                        <a:pt x="130" y="30"/>
                        <a:pt x="130" y="30"/>
                        <a:pt x="130" y="30"/>
                      </a:cubicBezTo>
                      <a:cubicBezTo>
                        <a:pt x="126" y="26"/>
                        <a:pt x="125" y="17"/>
                        <a:pt x="120" y="18"/>
                      </a:cubicBezTo>
                      <a:cubicBezTo>
                        <a:pt x="120" y="18"/>
                        <a:pt x="120" y="18"/>
                        <a:pt x="119" y="17"/>
                      </a:cubicBezTo>
                      <a:cubicBezTo>
                        <a:pt x="118" y="16"/>
                        <a:pt x="117" y="16"/>
                        <a:pt x="117" y="16"/>
                      </a:cubicBezTo>
                      <a:cubicBezTo>
                        <a:pt x="120" y="20"/>
                        <a:pt x="116" y="17"/>
                        <a:pt x="117" y="18"/>
                      </a:cubicBezTo>
                      <a:cubicBezTo>
                        <a:pt x="115" y="17"/>
                        <a:pt x="114" y="14"/>
                        <a:pt x="116" y="16"/>
                      </a:cubicBezTo>
                      <a:cubicBezTo>
                        <a:pt x="116" y="16"/>
                        <a:pt x="116" y="16"/>
                        <a:pt x="116" y="16"/>
                      </a:cubicBezTo>
                      <a:cubicBezTo>
                        <a:pt x="117" y="16"/>
                        <a:pt x="116" y="15"/>
                        <a:pt x="115" y="13"/>
                      </a:cubicBezTo>
                      <a:cubicBezTo>
                        <a:pt x="114" y="12"/>
                        <a:pt x="113" y="11"/>
                        <a:pt x="113" y="11"/>
                      </a:cubicBezTo>
                      <a:cubicBezTo>
                        <a:pt x="109" y="8"/>
                        <a:pt x="105" y="5"/>
                        <a:pt x="101" y="3"/>
                      </a:cubicBezTo>
                      <a:cubicBezTo>
                        <a:pt x="97" y="1"/>
                        <a:pt x="92" y="0"/>
                        <a:pt x="87" y="0"/>
                      </a:cubicBezTo>
                      <a:cubicBezTo>
                        <a:pt x="88" y="1"/>
                        <a:pt x="88" y="1"/>
                        <a:pt x="88" y="1"/>
                      </a:cubicBezTo>
                      <a:cubicBezTo>
                        <a:pt x="88" y="1"/>
                        <a:pt x="87" y="1"/>
                        <a:pt x="86" y="1"/>
                      </a:cubicBezTo>
                      <a:cubicBezTo>
                        <a:pt x="86" y="2"/>
                        <a:pt x="85" y="2"/>
                        <a:pt x="85" y="2"/>
                      </a:cubicBezTo>
                      <a:cubicBezTo>
                        <a:pt x="84" y="1"/>
                        <a:pt x="83" y="1"/>
                        <a:pt x="86" y="0"/>
                      </a:cubicBezTo>
                      <a:cubicBezTo>
                        <a:pt x="85" y="0"/>
                        <a:pt x="84" y="0"/>
                        <a:pt x="83" y="1"/>
                      </a:cubicBezTo>
                      <a:cubicBezTo>
                        <a:pt x="83" y="1"/>
                        <a:pt x="83" y="1"/>
                        <a:pt x="83" y="1"/>
                      </a:cubicBezTo>
                      <a:cubicBezTo>
                        <a:pt x="83" y="1"/>
                        <a:pt x="82" y="2"/>
                        <a:pt x="82" y="2"/>
                      </a:cubicBezTo>
                      <a:cubicBezTo>
                        <a:pt x="78" y="2"/>
                        <a:pt x="84" y="0"/>
                        <a:pt x="82" y="0"/>
                      </a:cubicBezTo>
                      <a:cubicBezTo>
                        <a:pt x="80" y="1"/>
                        <a:pt x="80" y="1"/>
                        <a:pt x="80" y="1"/>
                      </a:cubicBezTo>
                      <a:cubicBezTo>
                        <a:pt x="81" y="1"/>
                        <a:pt x="81" y="1"/>
                        <a:pt x="81" y="1"/>
                      </a:cubicBezTo>
                      <a:cubicBezTo>
                        <a:pt x="79" y="2"/>
                        <a:pt x="79" y="2"/>
                        <a:pt x="77" y="3"/>
                      </a:cubicBezTo>
                      <a:cubicBezTo>
                        <a:pt x="75" y="3"/>
                        <a:pt x="76" y="2"/>
                        <a:pt x="75" y="3"/>
                      </a:cubicBezTo>
                      <a:cubicBezTo>
                        <a:pt x="75" y="3"/>
                        <a:pt x="75" y="3"/>
                        <a:pt x="74" y="3"/>
                      </a:cubicBezTo>
                      <a:cubicBezTo>
                        <a:pt x="70" y="5"/>
                        <a:pt x="70" y="5"/>
                        <a:pt x="70" y="5"/>
                      </a:cubicBezTo>
                      <a:cubicBezTo>
                        <a:pt x="72" y="5"/>
                        <a:pt x="72" y="5"/>
                        <a:pt x="72" y="5"/>
                      </a:cubicBezTo>
                      <a:cubicBezTo>
                        <a:pt x="71" y="6"/>
                        <a:pt x="69" y="7"/>
                        <a:pt x="71" y="7"/>
                      </a:cubicBezTo>
                      <a:cubicBezTo>
                        <a:pt x="70" y="7"/>
                        <a:pt x="69" y="7"/>
                        <a:pt x="68" y="8"/>
                      </a:cubicBezTo>
                      <a:cubicBezTo>
                        <a:pt x="66" y="9"/>
                        <a:pt x="65" y="9"/>
                        <a:pt x="63" y="11"/>
                      </a:cubicBezTo>
                      <a:cubicBezTo>
                        <a:pt x="61" y="13"/>
                        <a:pt x="58" y="15"/>
                        <a:pt x="58" y="16"/>
                      </a:cubicBezTo>
                      <a:cubicBezTo>
                        <a:pt x="57" y="18"/>
                        <a:pt x="55" y="20"/>
                        <a:pt x="53" y="22"/>
                      </a:cubicBezTo>
                      <a:cubicBezTo>
                        <a:pt x="54" y="22"/>
                        <a:pt x="55" y="22"/>
                        <a:pt x="53" y="24"/>
                      </a:cubicBezTo>
                      <a:cubicBezTo>
                        <a:pt x="52" y="22"/>
                        <a:pt x="50" y="27"/>
                        <a:pt x="47" y="28"/>
                      </a:cubicBezTo>
                      <a:cubicBezTo>
                        <a:pt x="48" y="27"/>
                        <a:pt x="47" y="29"/>
                        <a:pt x="47" y="30"/>
                      </a:cubicBezTo>
                      <a:cubicBezTo>
                        <a:pt x="46" y="32"/>
                        <a:pt x="45" y="33"/>
                        <a:pt x="47" y="32"/>
                      </a:cubicBezTo>
                      <a:cubicBezTo>
                        <a:pt x="46" y="34"/>
                        <a:pt x="46" y="32"/>
                        <a:pt x="45" y="33"/>
                      </a:cubicBezTo>
                      <a:cubicBezTo>
                        <a:pt x="44" y="35"/>
                        <a:pt x="43" y="37"/>
                        <a:pt x="41" y="40"/>
                      </a:cubicBezTo>
                      <a:cubicBezTo>
                        <a:pt x="41" y="40"/>
                        <a:pt x="41" y="40"/>
                        <a:pt x="41" y="40"/>
                      </a:cubicBezTo>
                      <a:cubicBezTo>
                        <a:pt x="41" y="41"/>
                        <a:pt x="41" y="41"/>
                        <a:pt x="41" y="41"/>
                      </a:cubicBezTo>
                      <a:cubicBezTo>
                        <a:pt x="40" y="42"/>
                        <a:pt x="40" y="42"/>
                        <a:pt x="40" y="42"/>
                      </a:cubicBezTo>
                      <a:cubicBezTo>
                        <a:pt x="39" y="44"/>
                        <a:pt x="39" y="44"/>
                        <a:pt x="39" y="44"/>
                      </a:cubicBezTo>
                      <a:cubicBezTo>
                        <a:pt x="39" y="45"/>
                        <a:pt x="38" y="47"/>
                        <a:pt x="37" y="48"/>
                      </a:cubicBezTo>
                      <a:cubicBezTo>
                        <a:pt x="38" y="48"/>
                        <a:pt x="38" y="48"/>
                        <a:pt x="38" y="49"/>
                      </a:cubicBezTo>
                      <a:cubicBezTo>
                        <a:pt x="38" y="49"/>
                        <a:pt x="38" y="50"/>
                        <a:pt x="37" y="50"/>
                      </a:cubicBezTo>
                      <a:cubicBezTo>
                        <a:pt x="36" y="51"/>
                        <a:pt x="35" y="51"/>
                        <a:pt x="35" y="51"/>
                      </a:cubicBezTo>
                      <a:cubicBezTo>
                        <a:pt x="35" y="52"/>
                        <a:pt x="37" y="53"/>
                        <a:pt x="35" y="54"/>
                      </a:cubicBezTo>
                      <a:cubicBezTo>
                        <a:pt x="35" y="54"/>
                        <a:pt x="36" y="54"/>
                        <a:pt x="35" y="54"/>
                      </a:cubicBezTo>
                      <a:cubicBezTo>
                        <a:pt x="32" y="59"/>
                        <a:pt x="29" y="64"/>
                        <a:pt x="25" y="67"/>
                      </a:cubicBezTo>
                      <a:cubicBezTo>
                        <a:pt x="24" y="68"/>
                        <a:pt x="22" y="69"/>
                        <a:pt x="21" y="69"/>
                      </a:cubicBezTo>
                      <a:cubicBezTo>
                        <a:pt x="21" y="69"/>
                        <a:pt x="21" y="69"/>
                        <a:pt x="21" y="69"/>
                      </a:cubicBezTo>
                      <a:cubicBezTo>
                        <a:pt x="20" y="70"/>
                        <a:pt x="20" y="70"/>
                        <a:pt x="20" y="70"/>
                      </a:cubicBezTo>
                      <a:cubicBezTo>
                        <a:pt x="17" y="71"/>
                        <a:pt x="17" y="71"/>
                        <a:pt x="17" y="71"/>
                      </a:cubicBezTo>
                      <a:cubicBezTo>
                        <a:pt x="14" y="72"/>
                        <a:pt x="12" y="73"/>
                        <a:pt x="8" y="74"/>
                      </a:cubicBezTo>
                      <a:cubicBezTo>
                        <a:pt x="10" y="74"/>
                        <a:pt x="9" y="74"/>
                        <a:pt x="8" y="75"/>
                      </a:cubicBezTo>
                      <a:cubicBezTo>
                        <a:pt x="9" y="75"/>
                        <a:pt x="9" y="76"/>
                        <a:pt x="9" y="76"/>
                      </a:cubicBezTo>
                      <a:cubicBezTo>
                        <a:pt x="9" y="76"/>
                        <a:pt x="8" y="76"/>
                        <a:pt x="6" y="77"/>
                      </a:cubicBezTo>
                      <a:cubicBezTo>
                        <a:pt x="6" y="77"/>
                        <a:pt x="5" y="77"/>
                        <a:pt x="5" y="78"/>
                      </a:cubicBezTo>
                      <a:cubicBezTo>
                        <a:pt x="4" y="78"/>
                        <a:pt x="4" y="78"/>
                        <a:pt x="4" y="78"/>
                      </a:cubicBezTo>
                      <a:cubicBezTo>
                        <a:pt x="4" y="79"/>
                        <a:pt x="3" y="80"/>
                        <a:pt x="2" y="81"/>
                      </a:cubicBezTo>
                      <a:cubicBezTo>
                        <a:pt x="1" y="82"/>
                        <a:pt x="0" y="83"/>
                        <a:pt x="0" y="83"/>
                      </a:cubicBezTo>
                      <a:cubicBezTo>
                        <a:pt x="1" y="82"/>
                        <a:pt x="1" y="82"/>
                        <a:pt x="1" y="82"/>
                      </a:cubicBezTo>
                      <a:cubicBezTo>
                        <a:pt x="1" y="83"/>
                        <a:pt x="2" y="83"/>
                        <a:pt x="3" y="83"/>
                      </a:cubicBezTo>
                      <a:cubicBezTo>
                        <a:pt x="5" y="83"/>
                        <a:pt x="6" y="83"/>
                        <a:pt x="7" y="84"/>
                      </a:cubicBezTo>
                      <a:cubicBezTo>
                        <a:pt x="7" y="83"/>
                        <a:pt x="9" y="82"/>
                        <a:pt x="10" y="82"/>
                      </a:cubicBezTo>
                      <a:cubicBezTo>
                        <a:pt x="12" y="81"/>
                        <a:pt x="14" y="81"/>
                        <a:pt x="15" y="79"/>
                      </a:cubicBezTo>
                      <a:cubicBezTo>
                        <a:pt x="15" y="79"/>
                        <a:pt x="14" y="80"/>
                        <a:pt x="15" y="80"/>
                      </a:cubicBezTo>
                      <a:cubicBezTo>
                        <a:pt x="15" y="78"/>
                        <a:pt x="16" y="78"/>
                        <a:pt x="18" y="77"/>
                      </a:cubicBezTo>
                      <a:cubicBezTo>
                        <a:pt x="18" y="78"/>
                        <a:pt x="18" y="78"/>
                        <a:pt x="18" y="78"/>
                      </a:cubicBezTo>
                      <a:cubicBezTo>
                        <a:pt x="19" y="77"/>
                        <a:pt x="20" y="76"/>
                        <a:pt x="22" y="76"/>
                      </a:cubicBezTo>
                      <a:cubicBezTo>
                        <a:pt x="22" y="76"/>
                        <a:pt x="23" y="76"/>
                        <a:pt x="23" y="75"/>
                      </a:cubicBezTo>
                      <a:cubicBezTo>
                        <a:pt x="24" y="75"/>
                        <a:pt x="25" y="75"/>
                        <a:pt x="25" y="75"/>
                      </a:cubicBezTo>
                      <a:cubicBezTo>
                        <a:pt x="28" y="74"/>
                        <a:pt x="30" y="72"/>
                        <a:pt x="33" y="70"/>
                      </a:cubicBezTo>
                      <a:cubicBezTo>
                        <a:pt x="32" y="69"/>
                        <a:pt x="32" y="69"/>
                        <a:pt x="32" y="69"/>
                      </a:cubicBezTo>
                      <a:cubicBezTo>
                        <a:pt x="33" y="68"/>
                        <a:pt x="33" y="68"/>
                        <a:pt x="34" y="68"/>
                      </a:cubicBezTo>
                      <a:cubicBezTo>
                        <a:pt x="34" y="66"/>
                        <a:pt x="31" y="71"/>
                        <a:pt x="31" y="69"/>
                      </a:cubicBezTo>
                      <a:cubicBezTo>
                        <a:pt x="32" y="69"/>
                        <a:pt x="34" y="67"/>
                        <a:pt x="36" y="65"/>
                      </a:cubicBezTo>
                      <a:cubicBezTo>
                        <a:pt x="38" y="63"/>
                        <a:pt x="39" y="60"/>
                        <a:pt x="41" y="60"/>
                      </a:cubicBezTo>
                      <a:cubicBezTo>
                        <a:pt x="42" y="58"/>
                        <a:pt x="39" y="60"/>
                        <a:pt x="41" y="58"/>
                      </a:cubicBezTo>
                      <a:cubicBezTo>
                        <a:pt x="41" y="58"/>
                        <a:pt x="41" y="58"/>
                        <a:pt x="41" y="58"/>
                      </a:cubicBezTo>
                      <a:cubicBezTo>
                        <a:pt x="41" y="57"/>
                        <a:pt x="41" y="57"/>
                        <a:pt x="41" y="57"/>
                      </a:cubicBezTo>
                      <a:cubicBezTo>
                        <a:pt x="42" y="56"/>
                        <a:pt x="43" y="56"/>
                        <a:pt x="43" y="56"/>
                      </a:cubicBezTo>
                      <a:cubicBezTo>
                        <a:pt x="43" y="56"/>
                        <a:pt x="43" y="57"/>
                        <a:pt x="43" y="57"/>
                      </a:cubicBezTo>
                      <a:cubicBezTo>
                        <a:pt x="44" y="56"/>
                        <a:pt x="45" y="52"/>
                        <a:pt x="46" y="51"/>
                      </a:cubicBezTo>
                      <a:cubicBezTo>
                        <a:pt x="44" y="53"/>
                        <a:pt x="44" y="53"/>
                        <a:pt x="44" y="53"/>
                      </a:cubicBezTo>
                      <a:cubicBezTo>
                        <a:pt x="45" y="52"/>
                        <a:pt x="46" y="50"/>
                        <a:pt x="47" y="48"/>
                      </a:cubicBezTo>
                      <a:cubicBezTo>
                        <a:pt x="47" y="47"/>
                        <a:pt x="47" y="46"/>
                        <a:pt x="48" y="45"/>
                      </a:cubicBezTo>
                      <a:cubicBezTo>
                        <a:pt x="48" y="44"/>
                        <a:pt x="48" y="44"/>
                        <a:pt x="48" y="44"/>
                      </a:cubicBezTo>
                      <a:cubicBezTo>
                        <a:pt x="49" y="43"/>
                        <a:pt x="49" y="43"/>
                        <a:pt x="49" y="43"/>
                      </a:cubicBezTo>
                      <a:cubicBezTo>
                        <a:pt x="50" y="41"/>
                        <a:pt x="51" y="38"/>
                        <a:pt x="52" y="35"/>
                      </a:cubicBezTo>
                      <a:cubicBezTo>
                        <a:pt x="51" y="36"/>
                        <a:pt x="51" y="36"/>
                        <a:pt x="51" y="36"/>
                      </a:cubicBezTo>
                      <a:cubicBezTo>
                        <a:pt x="53" y="31"/>
                        <a:pt x="54" y="33"/>
                        <a:pt x="56" y="29"/>
                      </a:cubicBezTo>
                      <a:cubicBezTo>
                        <a:pt x="56" y="29"/>
                        <a:pt x="56" y="29"/>
                        <a:pt x="56" y="29"/>
                      </a:cubicBezTo>
                      <a:cubicBezTo>
                        <a:pt x="56" y="28"/>
                        <a:pt x="57" y="26"/>
                        <a:pt x="57" y="25"/>
                      </a:cubicBezTo>
                      <a:cubicBezTo>
                        <a:pt x="57" y="27"/>
                        <a:pt x="60" y="24"/>
                        <a:pt x="59" y="26"/>
                      </a:cubicBezTo>
                      <a:cubicBezTo>
                        <a:pt x="61" y="22"/>
                        <a:pt x="60" y="24"/>
                        <a:pt x="61" y="20"/>
                      </a:cubicBezTo>
                      <a:cubicBezTo>
                        <a:pt x="62" y="20"/>
                        <a:pt x="62" y="20"/>
                        <a:pt x="62" y="20"/>
                      </a:cubicBezTo>
                      <a:cubicBezTo>
                        <a:pt x="62" y="19"/>
                        <a:pt x="62" y="19"/>
                        <a:pt x="63" y="17"/>
                      </a:cubicBezTo>
                      <a:cubicBezTo>
                        <a:pt x="62" y="19"/>
                        <a:pt x="65" y="17"/>
                        <a:pt x="64" y="19"/>
                      </a:cubicBezTo>
                      <a:cubicBezTo>
                        <a:pt x="67" y="18"/>
                        <a:pt x="68" y="16"/>
                        <a:pt x="69" y="15"/>
                      </a:cubicBezTo>
                      <a:cubicBezTo>
                        <a:pt x="70" y="14"/>
                        <a:pt x="71" y="13"/>
                        <a:pt x="72" y="13"/>
                      </a:cubicBezTo>
                      <a:cubicBezTo>
                        <a:pt x="73" y="10"/>
                        <a:pt x="68" y="15"/>
                        <a:pt x="69" y="14"/>
                      </a:cubicBezTo>
                      <a:cubicBezTo>
                        <a:pt x="68" y="14"/>
                        <a:pt x="70" y="11"/>
                        <a:pt x="71" y="11"/>
                      </a:cubicBezTo>
                      <a:cubicBezTo>
                        <a:pt x="72" y="10"/>
                        <a:pt x="75" y="12"/>
                        <a:pt x="78" y="10"/>
                      </a:cubicBezTo>
                      <a:cubicBezTo>
                        <a:pt x="78" y="10"/>
                        <a:pt x="78" y="10"/>
                        <a:pt x="77" y="11"/>
                      </a:cubicBezTo>
                      <a:cubicBezTo>
                        <a:pt x="79" y="11"/>
                        <a:pt x="80" y="9"/>
                        <a:pt x="82" y="9"/>
                      </a:cubicBezTo>
                      <a:cubicBezTo>
                        <a:pt x="82" y="8"/>
                        <a:pt x="84" y="9"/>
                        <a:pt x="84" y="7"/>
                      </a:cubicBezTo>
                      <a:cubicBezTo>
                        <a:pt x="84" y="7"/>
                        <a:pt x="80" y="8"/>
                        <a:pt x="80" y="8"/>
                      </a:cubicBezTo>
                      <a:cubicBezTo>
                        <a:pt x="82" y="8"/>
                        <a:pt x="83" y="7"/>
                        <a:pt x="84" y="6"/>
                      </a:cubicBezTo>
                      <a:cubicBezTo>
                        <a:pt x="84" y="6"/>
                        <a:pt x="84" y="6"/>
                        <a:pt x="84" y="6"/>
                      </a:cubicBezTo>
                      <a:cubicBezTo>
                        <a:pt x="85" y="6"/>
                        <a:pt x="86" y="6"/>
                        <a:pt x="87" y="6"/>
                      </a:cubicBezTo>
                      <a:cubicBezTo>
                        <a:pt x="87" y="6"/>
                        <a:pt x="86" y="7"/>
                        <a:pt x="86" y="7"/>
                      </a:cubicBezTo>
                      <a:cubicBezTo>
                        <a:pt x="87" y="7"/>
                        <a:pt x="87" y="7"/>
                        <a:pt x="88" y="7"/>
                      </a:cubicBezTo>
                      <a:cubicBezTo>
                        <a:pt x="88" y="8"/>
                        <a:pt x="86" y="8"/>
                        <a:pt x="85" y="8"/>
                      </a:cubicBezTo>
                      <a:cubicBezTo>
                        <a:pt x="84" y="8"/>
                        <a:pt x="84" y="8"/>
                        <a:pt x="84" y="8"/>
                      </a:cubicBezTo>
                      <a:cubicBezTo>
                        <a:pt x="84" y="9"/>
                        <a:pt x="83" y="9"/>
                        <a:pt x="82" y="9"/>
                      </a:cubicBezTo>
                      <a:cubicBezTo>
                        <a:pt x="83" y="10"/>
                        <a:pt x="84" y="9"/>
                        <a:pt x="84" y="9"/>
                      </a:cubicBezTo>
                      <a:cubicBezTo>
                        <a:pt x="85" y="9"/>
                        <a:pt x="85" y="9"/>
                        <a:pt x="85" y="9"/>
                      </a:cubicBezTo>
                      <a:cubicBezTo>
                        <a:pt x="85" y="9"/>
                        <a:pt x="86" y="9"/>
                        <a:pt x="85" y="9"/>
                      </a:cubicBezTo>
                      <a:cubicBezTo>
                        <a:pt x="87" y="7"/>
                        <a:pt x="89" y="9"/>
                        <a:pt x="91" y="8"/>
                      </a:cubicBezTo>
                      <a:cubicBezTo>
                        <a:pt x="91" y="9"/>
                        <a:pt x="91" y="9"/>
                        <a:pt x="91" y="9"/>
                      </a:cubicBezTo>
                      <a:cubicBezTo>
                        <a:pt x="91" y="9"/>
                        <a:pt x="92" y="8"/>
                        <a:pt x="93" y="9"/>
                      </a:cubicBezTo>
                      <a:cubicBezTo>
                        <a:pt x="91" y="10"/>
                        <a:pt x="91" y="10"/>
                        <a:pt x="91" y="10"/>
                      </a:cubicBezTo>
                      <a:cubicBezTo>
                        <a:pt x="94" y="9"/>
                        <a:pt x="95" y="11"/>
                        <a:pt x="97" y="11"/>
                      </a:cubicBezTo>
                      <a:cubicBezTo>
                        <a:pt x="93" y="10"/>
                        <a:pt x="96" y="10"/>
                        <a:pt x="95" y="9"/>
                      </a:cubicBezTo>
                      <a:cubicBezTo>
                        <a:pt x="100" y="9"/>
                        <a:pt x="97" y="12"/>
                        <a:pt x="102" y="14"/>
                      </a:cubicBezTo>
                      <a:cubicBezTo>
                        <a:pt x="101" y="13"/>
                        <a:pt x="100" y="12"/>
                        <a:pt x="101" y="12"/>
                      </a:cubicBezTo>
                      <a:cubicBezTo>
                        <a:pt x="102" y="13"/>
                        <a:pt x="103" y="14"/>
                        <a:pt x="103" y="14"/>
                      </a:cubicBezTo>
                      <a:cubicBezTo>
                        <a:pt x="106" y="16"/>
                        <a:pt x="103" y="13"/>
                        <a:pt x="105" y="14"/>
                      </a:cubicBezTo>
                      <a:cubicBezTo>
                        <a:pt x="105" y="15"/>
                        <a:pt x="107" y="14"/>
                        <a:pt x="108" y="15"/>
                      </a:cubicBezTo>
                      <a:cubicBezTo>
                        <a:pt x="108" y="16"/>
                        <a:pt x="108" y="16"/>
                        <a:pt x="108" y="16"/>
                      </a:cubicBezTo>
                      <a:cubicBezTo>
                        <a:pt x="111" y="19"/>
                        <a:pt x="110" y="15"/>
                        <a:pt x="112" y="19"/>
                      </a:cubicBezTo>
                      <a:cubicBezTo>
                        <a:pt x="112" y="19"/>
                        <a:pt x="110" y="18"/>
                        <a:pt x="110" y="18"/>
                      </a:cubicBezTo>
                      <a:cubicBezTo>
                        <a:pt x="112" y="20"/>
                        <a:pt x="112" y="20"/>
                        <a:pt x="112" y="20"/>
                      </a:cubicBezTo>
                      <a:cubicBezTo>
                        <a:pt x="111" y="20"/>
                        <a:pt x="111" y="20"/>
                        <a:pt x="111" y="20"/>
                      </a:cubicBezTo>
                      <a:cubicBezTo>
                        <a:pt x="113" y="21"/>
                        <a:pt x="113" y="22"/>
                        <a:pt x="115" y="24"/>
                      </a:cubicBezTo>
                      <a:cubicBezTo>
                        <a:pt x="115" y="23"/>
                        <a:pt x="116" y="23"/>
                        <a:pt x="117" y="24"/>
                      </a:cubicBezTo>
                      <a:cubicBezTo>
                        <a:pt x="118" y="26"/>
                        <a:pt x="116" y="24"/>
                        <a:pt x="118" y="26"/>
                      </a:cubicBezTo>
                      <a:cubicBezTo>
                        <a:pt x="117" y="26"/>
                        <a:pt x="116" y="26"/>
                        <a:pt x="116" y="25"/>
                      </a:cubicBezTo>
                      <a:cubicBezTo>
                        <a:pt x="116" y="25"/>
                        <a:pt x="115" y="25"/>
                        <a:pt x="115" y="25"/>
                      </a:cubicBezTo>
                      <a:cubicBezTo>
                        <a:pt x="115" y="26"/>
                        <a:pt x="117" y="28"/>
                        <a:pt x="118" y="29"/>
                      </a:cubicBezTo>
                      <a:cubicBezTo>
                        <a:pt x="118" y="28"/>
                        <a:pt x="117" y="28"/>
                        <a:pt x="117" y="27"/>
                      </a:cubicBezTo>
                      <a:cubicBezTo>
                        <a:pt x="121" y="30"/>
                        <a:pt x="121" y="30"/>
                        <a:pt x="121" y="30"/>
                      </a:cubicBezTo>
                      <a:cubicBezTo>
                        <a:pt x="121" y="31"/>
                        <a:pt x="120" y="31"/>
                        <a:pt x="120" y="30"/>
                      </a:cubicBezTo>
                      <a:cubicBezTo>
                        <a:pt x="120" y="31"/>
                        <a:pt x="121" y="31"/>
                        <a:pt x="122" y="32"/>
                      </a:cubicBezTo>
                      <a:cubicBezTo>
                        <a:pt x="121" y="32"/>
                        <a:pt x="120" y="33"/>
                        <a:pt x="119" y="32"/>
                      </a:cubicBezTo>
                      <a:cubicBezTo>
                        <a:pt x="122" y="35"/>
                        <a:pt x="122" y="35"/>
                        <a:pt x="122" y="35"/>
                      </a:cubicBezTo>
                      <a:cubicBezTo>
                        <a:pt x="122" y="35"/>
                        <a:pt x="122" y="37"/>
                        <a:pt x="122" y="36"/>
                      </a:cubicBezTo>
                      <a:cubicBezTo>
                        <a:pt x="122" y="37"/>
                        <a:pt x="123" y="38"/>
                        <a:pt x="124" y="40"/>
                      </a:cubicBezTo>
                      <a:cubicBezTo>
                        <a:pt x="124" y="40"/>
                        <a:pt x="125" y="41"/>
                        <a:pt x="125" y="41"/>
                      </a:cubicBezTo>
                      <a:cubicBezTo>
                        <a:pt x="126" y="42"/>
                        <a:pt x="126" y="43"/>
                        <a:pt x="126" y="43"/>
                      </a:cubicBezTo>
                      <a:cubicBezTo>
                        <a:pt x="126" y="43"/>
                        <a:pt x="126" y="43"/>
                        <a:pt x="126" y="43"/>
                      </a:cubicBezTo>
                      <a:cubicBezTo>
                        <a:pt x="126" y="43"/>
                        <a:pt x="126" y="43"/>
                        <a:pt x="126" y="43"/>
                      </a:cubicBezTo>
                      <a:cubicBezTo>
                        <a:pt x="127" y="43"/>
                        <a:pt x="127" y="43"/>
                        <a:pt x="127" y="44"/>
                      </a:cubicBezTo>
                      <a:cubicBezTo>
                        <a:pt x="128" y="47"/>
                        <a:pt x="128" y="50"/>
                        <a:pt x="130" y="52"/>
                      </a:cubicBezTo>
                      <a:cubicBezTo>
                        <a:pt x="130" y="55"/>
                        <a:pt x="130" y="55"/>
                        <a:pt x="130" y="55"/>
                      </a:cubicBezTo>
                      <a:cubicBezTo>
                        <a:pt x="132" y="57"/>
                        <a:pt x="130" y="52"/>
                        <a:pt x="133" y="56"/>
                      </a:cubicBezTo>
                      <a:cubicBezTo>
                        <a:pt x="135" y="58"/>
                        <a:pt x="133" y="57"/>
                        <a:pt x="133" y="59"/>
                      </a:cubicBezTo>
                      <a:cubicBezTo>
                        <a:pt x="134" y="60"/>
                        <a:pt x="137" y="61"/>
                        <a:pt x="138" y="65"/>
                      </a:cubicBezTo>
                      <a:cubicBezTo>
                        <a:pt x="137" y="64"/>
                        <a:pt x="137" y="63"/>
                        <a:pt x="136" y="62"/>
                      </a:cubicBezTo>
                      <a:close/>
                      <a:moveTo>
                        <a:pt x="164" y="82"/>
                      </a:moveTo>
                      <a:cubicBezTo>
                        <a:pt x="164" y="82"/>
                        <a:pt x="162" y="82"/>
                        <a:pt x="162" y="81"/>
                      </a:cubicBezTo>
                      <a:cubicBezTo>
                        <a:pt x="164" y="81"/>
                        <a:pt x="164" y="82"/>
                        <a:pt x="164" y="82"/>
                      </a:cubicBezTo>
                      <a:close/>
                      <a:moveTo>
                        <a:pt x="179" y="123"/>
                      </a:moveTo>
                      <a:cubicBezTo>
                        <a:pt x="179" y="122"/>
                        <a:pt x="179" y="122"/>
                        <a:pt x="180" y="121"/>
                      </a:cubicBezTo>
                      <a:cubicBezTo>
                        <a:pt x="180" y="121"/>
                        <a:pt x="180" y="122"/>
                        <a:pt x="179" y="123"/>
                      </a:cubicBezTo>
                      <a:close/>
                      <a:moveTo>
                        <a:pt x="54" y="152"/>
                      </a:moveTo>
                      <a:cubicBezTo>
                        <a:pt x="54" y="151"/>
                        <a:pt x="54" y="151"/>
                        <a:pt x="54" y="151"/>
                      </a:cubicBezTo>
                      <a:cubicBezTo>
                        <a:pt x="55" y="152"/>
                        <a:pt x="55" y="152"/>
                        <a:pt x="54" y="152"/>
                      </a:cubicBezTo>
                      <a:close/>
                      <a:moveTo>
                        <a:pt x="50" y="151"/>
                      </a:moveTo>
                      <a:cubicBezTo>
                        <a:pt x="50" y="151"/>
                        <a:pt x="50" y="152"/>
                        <a:pt x="50" y="152"/>
                      </a:cubicBezTo>
                      <a:cubicBezTo>
                        <a:pt x="50" y="152"/>
                        <a:pt x="51" y="152"/>
                        <a:pt x="52" y="152"/>
                      </a:cubicBezTo>
                      <a:cubicBezTo>
                        <a:pt x="51" y="151"/>
                        <a:pt x="51" y="151"/>
                        <a:pt x="50" y="151"/>
                      </a:cubicBezTo>
                      <a:close/>
                      <a:moveTo>
                        <a:pt x="75" y="3"/>
                      </a:moveTo>
                      <a:cubicBezTo>
                        <a:pt x="75" y="3"/>
                        <a:pt x="75" y="3"/>
                        <a:pt x="75" y="3"/>
                      </a:cubicBezTo>
                      <a:cubicBezTo>
                        <a:pt x="74" y="4"/>
                        <a:pt x="74" y="3"/>
                        <a:pt x="7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7" name="Freeform 470">
                  <a:extLst>
                    <a:ext uri="{FF2B5EF4-FFF2-40B4-BE49-F238E27FC236}">
                      <a16:creationId xmlns:a16="http://schemas.microsoft.com/office/drawing/2014/main" id="{EAEAE402-ECC3-4C6E-9E71-A131C6E648C1}"/>
                    </a:ext>
                  </a:extLst>
                </p:cNvPr>
                <p:cNvSpPr>
                  <a:spLocks/>
                </p:cNvSpPr>
                <p:nvPr userDrawn="1"/>
              </p:nvSpPr>
              <p:spPr bwMode="auto">
                <a:xfrm>
                  <a:off x="4455" y="129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8" name="Freeform 471">
                  <a:extLst>
                    <a:ext uri="{FF2B5EF4-FFF2-40B4-BE49-F238E27FC236}">
                      <a16:creationId xmlns:a16="http://schemas.microsoft.com/office/drawing/2014/main" id="{0E86495E-9398-4B07-BB14-18904237DA73}"/>
                    </a:ext>
                  </a:extLst>
                </p:cNvPr>
                <p:cNvSpPr>
                  <a:spLocks/>
                </p:cNvSpPr>
                <p:nvPr userDrawn="1"/>
              </p:nvSpPr>
              <p:spPr bwMode="auto">
                <a:xfrm>
                  <a:off x="4192"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9" name="Freeform 472">
                  <a:extLst>
                    <a:ext uri="{FF2B5EF4-FFF2-40B4-BE49-F238E27FC236}">
                      <a16:creationId xmlns:a16="http://schemas.microsoft.com/office/drawing/2014/main" id="{E450CAB9-D01C-4088-A9CF-7765246A08B8}"/>
                    </a:ext>
                  </a:extLst>
                </p:cNvPr>
                <p:cNvSpPr>
                  <a:spLocks/>
                </p:cNvSpPr>
                <p:nvPr userDrawn="1"/>
              </p:nvSpPr>
              <p:spPr bwMode="auto">
                <a:xfrm>
                  <a:off x="4038" y="1377"/>
                  <a:ext cx="4"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0" name="Freeform 473">
                  <a:extLst>
                    <a:ext uri="{FF2B5EF4-FFF2-40B4-BE49-F238E27FC236}">
                      <a16:creationId xmlns:a16="http://schemas.microsoft.com/office/drawing/2014/main" id="{DB8DE356-A804-495C-8606-54BD3A95C3B7}"/>
                    </a:ext>
                  </a:extLst>
                </p:cNvPr>
                <p:cNvSpPr>
                  <a:spLocks/>
                </p:cNvSpPr>
                <p:nvPr userDrawn="1"/>
              </p:nvSpPr>
              <p:spPr bwMode="auto">
                <a:xfrm>
                  <a:off x="3734" y="1472"/>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1" name="Freeform 474">
                  <a:extLst>
                    <a:ext uri="{FF2B5EF4-FFF2-40B4-BE49-F238E27FC236}">
                      <a16:creationId xmlns:a16="http://schemas.microsoft.com/office/drawing/2014/main" id="{D8452773-C417-43CF-9374-CAD96CED2CB3}"/>
                    </a:ext>
                  </a:extLst>
                </p:cNvPr>
                <p:cNvSpPr>
                  <a:spLocks/>
                </p:cNvSpPr>
                <p:nvPr userDrawn="1"/>
              </p:nvSpPr>
              <p:spPr bwMode="auto">
                <a:xfrm>
                  <a:off x="3649" y="1427"/>
                  <a:ext cx="10" cy="5"/>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2" name="Freeform 475">
                  <a:extLst>
                    <a:ext uri="{FF2B5EF4-FFF2-40B4-BE49-F238E27FC236}">
                      <a16:creationId xmlns:a16="http://schemas.microsoft.com/office/drawing/2014/main" id="{00D734D6-FE3C-49AA-8ABD-4B94FCE3DF48}"/>
                    </a:ext>
                  </a:extLst>
                </p:cNvPr>
                <p:cNvSpPr>
                  <a:spLocks/>
                </p:cNvSpPr>
                <p:nvPr userDrawn="1"/>
              </p:nvSpPr>
              <p:spPr bwMode="auto">
                <a:xfrm>
                  <a:off x="3709" y="1452"/>
                  <a:ext cx="15" cy="10"/>
                </a:xfrm>
                <a:custGeom>
                  <a:avLst/>
                  <a:gdLst>
                    <a:gd name="T0" fmla="*/ 3 w 3"/>
                    <a:gd name="T1" fmla="*/ 1 h 2"/>
                    <a:gd name="T2" fmla="*/ 0 w 3"/>
                    <a:gd name="T3" fmla="*/ 0 h 2"/>
                    <a:gd name="T4" fmla="*/ 1 w 3"/>
                    <a:gd name="T5" fmla="*/ 0 h 2"/>
                    <a:gd name="T6" fmla="*/ 3 w 3"/>
                    <a:gd name="T7" fmla="*/ 1 h 2"/>
                  </a:gdLst>
                  <a:ahLst/>
                  <a:cxnLst>
                    <a:cxn ang="0">
                      <a:pos x="T0" y="T1"/>
                    </a:cxn>
                    <a:cxn ang="0">
                      <a:pos x="T2" y="T3"/>
                    </a:cxn>
                    <a:cxn ang="0">
                      <a:pos x="T4" y="T5"/>
                    </a:cxn>
                    <a:cxn ang="0">
                      <a:pos x="T6" y="T7"/>
                    </a:cxn>
                  </a:cxnLst>
                  <a:rect l="0" t="0" r="r" b="b"/>
                  <a:pathLst>
                    <a:path w="3" h="2">
                      <a:moveTo>
                        <a:pt x="3" y="1"/>
                      </a:moveTo>
                      <a:cubicBezTo>
                        <a:pt x="3" y="0"/>
                        <a:pt x="2" y="0"/>
                        <a:pt x="0" y="0"/>
                      </a:cubicBezTo>
                      <a:cubicBezTo>
                        <a:pt x="0" y="0"/>
                        <a:pt x="1" y="0"/>
                        <a:pt x="1" y="0"/>
                      </a:cubicBezTo>
                      <a:cubicBezTo>
                        <a:pt x="0"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3" name="Freeform 476">
                  <a:extLst>
                    <a:ext uri="{FF2B5EF4-FFF2-40B4-BE49-F238E27FC236}">
                      <a16:creationId xmlns:a16="http://schemas.microsoft.com/office/drawing/2014/main" id="{1D071B7C-70E9-4581-BB14-85E229B268CC}"/>
                    </a:ext>
                  </a:extLst>
                </p:cNvPr>
                <p:cNvSpPr>
                  <a:spLocks/>
                </p:cNvSpPr>
                <p:nvPr userDrawn="1"/>
              </p:nvSpPr>
              <p:spPr bwMode="auto">
                <a:xfrm>
                  <a:off x="3704" y="1452"/>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4" name="Freeform 477">
                  <a:extLst>
                    <a:ext uri="{FF2B5EF4-FFF2-40B4-BE49-F238E27FC236}">
                      <a16:creationId xmlns:a16="http://schemas.microsoft.com/office/drawing/2014/main" id="{B79B9EA6-A1D3-4C90-AD97-7E73A26B74EA}"/>
                    </a:ext>
                  </a:extLst>
                </p:cNvPr>
                <p:cNvSpPr>
                  <a:spLocks/>
                </p:cNvSpPr>
                <p:nvPr userDrawn="1"/>
              </p:nvSpPr>
              <p:spPr bwMode="auto">
                <a:xfrm>
                  <a:off x="3789" y="1467"/>
                  <a:ext cx="25" cy="15"/>
                </a:xfrm>
                <a:custGeom>
                  <a:avLst/>
                  <a:gdLst>
                    <a:gd name="T0" fmla="*/ 1 w 5"/>
                    <a:gd name="T1" fmla="*/ 1 h 3"/>
                    <a:gd name="T2" fmla="*/ 0 w 5"/>
                    <a:gd name="T3" fmla="*/ 2 h 3"/>
                    <a:gd name="T4" fmla="*/ 1 w 5"/>
                    <a:gd name="T5" fmla="*/ 1 h 3"/>
                  </a:gdLst>
                  <a:ahLst/>
                  <a:cxnLst>
                    <a:cxn ang="0">
                      <a:pos x="T0" y="T1"/>
                    </a:cxn>
                    <a:cxn ang="0">
                      <a:pos x="T2" y="T3"/>
                    </a:cxn>
                    <a:cxn ang="0">
                      <a:pos x="T4" y="T5"/>
                    </a:cxn>
                  </a:cxnLst>
                  <a:rect l="0" t="0" r="r" b="b"/>
                  <a:pathLst>
                    <a:path w="5" h="3">
                      <a:moveTo>
                        <a:pt x="1" y="1"/>
                      </a:moveTo>
                      <a:cubicBezTo>
                        <a:pt x="1" y="1"/>
                        <a:pt x="1" y="2"/>
                        <a:pt x="0" y="2"/>
                      </a:cubicBezTo>
                      <a:cubicBezTo>
                        <a:pt x="0" y="3"/>
                        <a:pt x="5"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5" name="Freeform 478">
                  <a:extLst>
                    <a:ext uri="{FF2B5EF4-FFF2-40B4-BE49-F238E27FC236}">
                      <a16:creationId xmlns:a16="http://schemas.microsoft.com/office/drawing/2014/main" id="{C5914D8F-6ACF-4A65-9C64-97111493C695}"/>
                    </a:ext>
                  </a:extLst>
                </p:cNvPr>
                <p:cNvSpPr>
                  <a:spLocks/>
                </p:cNvSpPr>
                <p:nvPr userDrawn="1"/>
              </p:nvSpPr>
              <p:spPr bwMode="auto">
                <a:xfrm>
                  <a:off x="3719"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6" name="Freeform 479">
                  <a:extLst>
                    <a:ext uri="{FF2B5EF4-FFF2-40B4-BE49-F238E27FC236}">
                      <a16:creationId xmlns:a16="http://schemas.microsoft.com/office/drawing/2014/main" id="{1292995F-6919-47C3-897B-192E8DFA4DDA}"/>
                    </a:ext>
                  </a:extLst>
                </p:cNvPr>
                <p:cNvSpPr>
                  <a:spLocks/>
                </p:cNvSpPr>
                <p:nvPr userDrawn="1"/>
              </p:nvSpPr>
              <p:spPr bwMode="auto">
                <a:xfrm>
                  <a:off x="3759" y="1452"/>
                  <a:ext cx="15" cy="0"/>
                </a:xfrm>
                <a:custGeom>
                  <a:avLst/>
                  <a:gdLst>
                    <a:gd name="T0" fmla="*/ 3 w 3"/>
                    <a:gd name="T1" fmla="*/ 1 w 3"/>
                    <a:gd name="T2" fmla="*/ 0 w 3"/>
                    <a:gd name="T3" fmla="*/ 3 w 3"/>
                  </a:gdLst>
                  <a:ahLst/>
                  <a:cxnLst>
                    <a:cxn ang="0">
                      <a:pos x="T0" y="0"/>
                    </a:cxn>
                    <a:cxn ang="0">
                      <a:pos x="T1" y="0"/>
                    </a:cxn>
                    <a:cxn ang="0">
                      <a:pos x="T2" y="0"/>
                    </a:cxn>
                    <a:cxn ang="0">
                      <a:pos x="T3" y="0"/>
                    </a:cxn>
                  </a:cxnLst>
                  <a:rect l="0" t="0" r="r" b="b"/>
                  <a:pathLst>
                    <a:path w="3">
                      <a:moveTo>
                        <a:pt x="3" y="0"/>
                      </a:moveTo>
                      <a:cubicBezTo>
                        <a:pt x="1" y="0"/>
                        <a:pt x="1" y="0"/>
                        <a:pt x="1" y="0"/>
                      </a:cubicBezTo>
                      <a:cubicBezTo>
                        <a:pt x="1" y="0"/>
                        <a:pt x="0" y="0"/>
                        <a:pt x="0" y="0"/>
                      </a:cubicBezTo>
                      <a:cubicBezTo>
                        <a:pt x="1" y="0"/>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7" name="Freeform 480">
                  <a:extLst>
                    <a:ext uri="{FF2B5EF4-FFF2-40B4-BE49-F238E27FC236}">
                      <a16:creationId xmlns:a16="http://schemas.microsoft.com/office/drawing/2014/main" id="{0339AE86-EC1A-4315-B887-C8CF6DDE98CA}"/>
                    </a:ext>
                  </a:extLst>
                </p:cNvPr>
                <p:cNvSpPr>
                  <a:spLocks/>
                </p:cNvSpPr>
                <p:nvPr userDrawn="1"/>
              </p:nvSpPr>
              <p:spPr bwMode="auto">
                <a:xfrm>
                  <a:off x="3749" y="1452"/>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8" name="Freeform 481">
                  <a:extLst>
                    <a:ext uri="{FF2B5EF4-FFF2-40B4-BE49-F238E27FC236}">
                      <a16:creationId xmlns:a16="http://schemas.microsoft.com/office/drawing/2014/main" id="{739DB07C-9225-4A9C-BB5F-45DF86AA36CA}"/>
                    </a:ext>
                  </a:extLst>
                </p:cNvPr>
                <p:cNvSpPr>
                  <a:spLocks/>
                </p:cNvSpPr>
                <p:nvPr userDrawn="1"/>
              </p:nvSpPr>
              <p:spPr bwMode="auto">
                <a:xfrm>
                  <a:off x="3734"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9" name="Freeform 482">
                  <a:extLst>
                    <a:ext uri="{FF2B5EF4-FFF2-40B4-BE49-F238E27FC236}">
                      <a16:creationId xmlns:a16="http://schemas.microsoft.com/office/drawing/2014/main" id="{ABA58929-0351-4278-A1BF-575E5BFE11B7}"/>
                    </a:ext>
                  </a:extLst>
                </p:cNvPr>
                <p:cNvSpPr>
                  <a:spLocks/>
                </p:cNvSpPr>
                <p:nvPr userDrawn="1"/>
              </p:nvSpPr>
              <p:spPr bwMode="auto">
                <a:xfrm>
                  <a:off x="3883" y="1432"/>
                  <a:ext cx="15" cy="5"/>
                </a:xfrm>
                <a:custGeom>
                  <a:avLst/>
                  <a:gdLst>
                    <a:gd name="T0" fmla="*/ 1 w 3"/>
                    <a:gd name="T1" fmla="*/ 1 h 1"/>
                    <a:gd name="T2" fmla="*/ 3 w 3"/>
                    <a:gd name="T3" fmla="*/ 0 h 1"/>
                    <a:gd name="T4" fmla="*/ 2 w 3"/>
                    <a:gd name="T5" fmla="*/ 0 h 1"/>
                    <a:gd name="T6" fmla="*/ 1 w 3"/>
                    <a:gd name="T7" fmla="*/ 1 h 1"/>
                  </a:gdLst>
                  <a:ahLst/>
                  <a:cxnLst>
                    <a:cxn ang="0">
                      <a:pos x="T0" y="T1"/>
                    </a:cxn>
                    <a:cxn ang="0">
                      <a:pos x="T2" y="T3"/>
                    </a:cxn>
                    <a:cxn ang="0">
                      <a:pos x="T4" y="T5"/>
                    </a:cxn>
                    <a:cxn ang="0">
                      <a:pos x="T6" y="T7"/>
                    </a:cxn>
                  </a:cxnLst>
                  <a:rect l="0" t="0" r="r" b="b"/>
                  <a:pathLst>
                    <a:path w="3" h="1">
                      <a:moveTo>
                        <a:pt x="1" y="1"/>
                      </a:moveTo>
                      <a:cubicBezTo>
                        <a:pt x="3" y="0"/>
                        <a:pt x="3" y="0"/>
                        <a:pt x="3" y="0"/>
                      </a:cubicBezTo>
                      <a:cubicBezTo>
                        <a:pt x="3" y="0"/>
                        <a:pt x="2"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0" name="Freeform 483">
                  <a:extLst>
                    <a:ext uri="{FF2B5EF4-FFF2-40B4-BE49-F238E27FC236}">
                      <a16:creationId xmlns:a16="http://schemas.microsoft.com/office/drawing/2014/main" id="{ACA632C6-606D-4EC3-AA53-886A23B030D6}"/>
                    </a:ext>
                  </a:extLst>
                </p:cNvPr>
                <p:cNvSpPr>
                  <a:spLocks/>
                </p:cNvSpPr>
                <p:nvPr userDrawn="1"/>
              </p:nvSpPr>
              <p:spPr bwMode="auto">
                <a:xfrm>
                  <a:off x="3848" y="1432"/>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1" name="Freeform 484">
                  <a:extLst>
                    <a:ext uri="{FF2B5EF4-FFF2-40B4-BE49-F238E27FC236}">
                      <a16:creationId xmlns:a16="http://schemas.microsoft.com/office/drawing/2014/main" id="{9FF1A38D-DB22-4874-901B-B73A3FF61C3F}"/>
                    </a:ext>
                  </a:extLst>
                </p:cNvPr>
                <p:cNvSpPr>
                  <a:spLocks/>
                </p:cNvSpPr>
                <p:nvPr userDrawn="1"/>
              </p:nvSpPr>
              <p:spPr bwMode="auto">
                <a:xfrm>
                  <a:off x="3873" y="1417"/>
                  <a:ext cx="20" cy="10"/>
                </a:xfrm>
                <a:custGeom>
                  <a:avLst/>
                  <a:gdLst>
                    <a:gd name="T0" fmla="*/ 2 w 4"/>
                    <a:gd name="T1" fmla="*/ 1 h 2"/>
                    <a:gd name="T2" fmla="*/ 2 w 4"/>
                    <a:gd name="T3" fmla="*/ 0 h 2"/>
                    <a:gd name="T4" fmla="*/ 2 w 4"/>
                    <a:gd name="T5" fmla="*/ 1 h 2"/>
                  </a:gdLst>
                  <a:ahLst/>
                  <a:cxnLst>
                    <a:cxn ang="0">
                      <a:pos x="T0" y="T1"/>
                    </a:cxn>
                    <a:cxn ang="0">
                      <a:pos x="T2" y="T3"/>
                    </a:cxn>
                    <a:cxn ang="0">
                      <a:pos x="T4" y="T5"/>
                    </a:cxn>
                  </a:cxnLst>
                  <a:rect l="0" t="0" r="r" b="b"/>
                  <a:pathLst>
                    <a:path w="4" h="2">
                      <a:moveTo>
                        <a:pt x="2" y="1"/>
                      </a:moveTo>
                      <a:cubicBezTo>
                        <a:pt x="2" y="1"/>
                        <a:pt x="4" y="0"/>
                        <a:pt x="2" y="0"/>
                      </a:cubicBezTo>
                      <a:cubicBezTo>
                        <a:pt x="2" y="1"/>
                        <a:pt x="0"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2" name="Freeform 485">
                  <a:extLst>
                    <a:ext uri="{FF2B5EF4-FFF2-40B4-BE49-F238E27FC236}">
                      <a16:creationId xmlns:a16="http://schemas.microsoft.com/office/drawing/2014/main" id="{AB1E8300-72F9-48E2-B995-5D245333D019}"/>
                    </a:ext>
                  </a:extLst>
                </p:cNvPr>
                <p:cNvSpPr>
                  <a:spLocks/>
                </p:cNvSpPr>
                <p:nvPr userDrawn="1"/>
              </p:nvSpPr>
              <p:spPr bwMode="auto">
                <a:xfrm>
                  <a:off x="4042" y="1397"/>
                  <a:ext cx="10" cy="10"/>
                </a:xfrm>
                <a:custGeom>
                  <a:avLst/>
                  <a:gdLst>
                    <a:gd name="T0" fmla="*/ 10 w 10"/>
                    <a:gd name="T1" fmla="*/ 5 h 10"/>
                    <a:gd name="T2" fmla="*/ 5 w 10"/>
                    <a:gd name="T3" fmla="*/ 0 h 10"/>
                    <a:gd name="T4" fmla="*/ 0 w 10"/>
                    <a:gd name="T5" fmla="*/ 10 h 10"/>
                    <a:gd name="T6" fmla="*/ 10 w 10"/>
                    <a:gd name="T7" fmla="*/ 5 h 10"/>
                  </a:gdLst>
                  <a:ahLst/>
                  <a:cxnLst>
                    <a:cxn ang="0">
                      <a:pos x="T0" y="T1"/>
                    </a:cxn>
                    <a:cxn ang="0">
                      <a:pos x="T2" y="T3"/>
                    </a:cxn>
                    <a:cxn ang="0">
                      <a:pos x="T4" y="T5"/>
                    </a:cxn>
                    <a:cxn ang="0">
                      <a:pos x="T6" y="T7"/>
                    </a:cxn>
                  </a:cxnLst>
                  <a:rect l="0" t="0" r="r" b="b"/>
                  <a:pathLst>
                    <a:path w="10" h="10">
                      <a:moveTo>
                        <a:pt x="10" y="5"/>
                      </a:moveTo>
                      <a:lnTo>
                        <a:pt x="5" y="0"/>
                      </a:lnTo>
                      <a:lnTo>
                        <a:pt x="0" y="10"/>
                      </a:lnTo>
                      <a:lnTo>
                        <a:pt x="1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3" name="Freeform 486">
                  <a:extLst>
                    <a:ext uri="{FF2B5EF4-FFF2-40B4-BE49-F238E27FC236}">
                      <a16:creationId xmlns:a16="http://schemas.microsoft.com/office/drawing/2014/main" id="{21B2EB43-5D7A-41DF-A9DE-B14F69752330}"/>
                    </a:ext>
                  </a:extLst>
                </p:cNvPr>
                <p:cNvSpPr>
                  <a:spLocks/>
                </p:cNvSpPr>
                <p:nvPr userDrawn="1"/>
              </p:nvSpPr>
              <p:spPr bwMode="auto">
                <a:xfrm>
                  <a:off x="4182" y="1417"/>
                  <a:ext cx="20" cy="10"/>
                </a:xfrm>
                <a:custGeom>
                  <a:avLst/>
                  <a:gdLst>
                    <a:gd name="T0" fmla="*/ 3 w 4"/>
                    <a:gd name="T1" fmla="*/ 0 h 2"/>
                    <a:gd name="T2" fmla="*/ 0 w 4"/>
                    <a:gd name="T3" fmla="*/ 1 h 2"/>
                    <a:gd name="T4" fmla="*/ 1 w 4"/>
                    <a:gd name="T5" fmla="*/ 2 h 2"/>
                    <a:gd name="T6" fmla="*/ 1 w 4"/>
                    <a:gd name="T7" fmla="*/ 2 h 2"/>
                    <a:gd name="T8" fmla="*/ 3 w 4"/>
                    <a:gd name="T9" fmla="*/ 0 h 2"/>
                  </a:gdLst>
                  <a:ahLst/>
                  <a:cxnLst>
                    <a:cxn ang="0">
                      <a:pos x="T0" y="T1"/>
                    </a:cxn>
                    <a:cxn ang="0">
                      <a:pos x="T2" y="T3"/>
                    </a:cxn>
                    <a:cxn ang="0">
                      <a:pos x="T4" y="T5"/>
                    </a:cxn>
                    <a:cxn ang="0">
                      <a:pos x="T6" y="T7"/>
                    </a:cxn>
                    <a:cxn ang="0">
                      <a:pos x="T8" y="T9"/>
                    </a:cxn>
                  </a:cxnLst>
                  <a:rect l="0" t="0" r="r" b="b"/>
                  <a:pathLst>
                    <a:path w="4" h="2">
                      <a:moveTo>
                        <a:pt x="3" y="0"/>
                      </a:moveTo>
                      <a:cubicBezTo>
                        <a:pt x="1" y="0"/>
                        <a:pt x="2" y="2"/>
                        <a:pt x="0" y="1"/>
                      </a:cubicBezTo>
                      <a:cubicBezTo>
                        <a:pt x="0" y="1"/>
                        <a:pt x="0" y="1"/>
                        <a:pt x="1" y="2"/>
                      </a:cubicBezTo>
                      <a:cubicBezTo>
                        <a:pt x="1" y="2"/>
                        <a:pt x="2" y="2"/>
                        <a:pt x="1" y="2"/>
                      </a:cubicBezTo>
                      <a:cubicBezTo>
                        <a:pt x="3" y="2"/>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4" name="Freeform 487">
                  <a:extLst>
                    <a:ext uri="{FF2B5EF4-FFF2-40B4-BE49-F238E27FC236}">
                      <a16:creationId xmlns:a16="http://schemas.microsoft.com/office/drawing/2014/main" id="{A7A78AC1-747E-4E7E-B817-1573A1930C13}"/>
                    </a:ext>
                  </a:extLst>
                </p:cNvPr>
                <p:cNvSpPr>
                  <a:spLocks/>
                </p:cNvSpPr>
                <p:nvPr userDrawn="1"/>
              </p:nvSpPr>
              <p:spPr bwMode="auto">
                <a:xfrm>
                  <a:off x="4187" y="14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5" name="Freeform 488">
                  <a:extLst>
                    <a:ext uri="{FF2B5EF4-FFF2-40B4-BE49-F238E27FC236}">
                      <a16:creationId xmlns:a16="http://schemas.microsoft.com/office/drawing/2014/main" id="{E2141555-873A-4928-BDBA-DD50A32A0059}"/>
                    </a:ext>
                  </a:extLst>
                </p:cNvPr>
                <p:cNvSpPr>
                  <a:spLocks/>
                </p:cNvSpPr>
                <p:nvPr userDrawn="1"/>
              </p:nvSpPr>
              <p:spPr bwMode="auto">
                <a:xfrm>
                  <a:off x="3560" y="1112"/>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6" name="Freeform 489">
                  <a:extLst>
                    <a:ext uri="{FF2B5EF4-FFF2-40B4-BE49-F238E27FC236}">
                      <a16:creationId xmlns:a16="http://schemas.microsoft.com/office/drawing/2014/main" id="{6BA37EDE-9935-4A84-AD40-23D6A48448FF}"/>
                    </a:ext>
                  </a:extLst>
                </p:cNvPr>
                <p:cNvSpPr>
                  <a:spLocks/>
                </p:cNvSpPr>
                <p:nvPr userDrawn="1"/>
              </p:nvSpPr>
              <p:spPr bwMode="auto">
                <a:xfrm>
                  <a:off x="3555" y="1127"/>
                  <a:ext cx="5" cy="10"/>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2"/>
                        <a:pt x="0" y="2"/>
                        <a:pt x="0" y="2"/>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7" name="Freeform 490">
                  <a:extLst>
                    <a:ext uri="{FF2B5EF4-FFF2-40B4-BE49-F238E27FC236}">
                      <a16:creationId xmlns:a16="http://schemas.microsoft.com/office/drawing/2014/main" id="{CE611869-4BDE-4DFE-8E1B-ADA49651746D}"/>
                    </a:ext>
                  </a:extLst>
                </p:cNvPr>
                <p:cNvSpPr>
                  <a:spLocks/>
                </p:cNvSpPr>
                <p:nvPr userDrawn="1"/>
              </p:nvSpPr>
              <p:spPr bwMode="auto">
                <a:xfrm>
                  <a:off x="4391" y="1142"/>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8" name="Freeform 491">
                  <a:extLst>
                    <a:ext uri="{FF2B5EF4-FFF2-40B4-BE49-F238E27FC236}">
                      <a16:creationId xmlns:a16="http://schemas.microsoft.com/office/drawing/2014/main" id="{9713C0BC-6A82-41FF-AB93-F98535D02407}"/>
                    </a:ext>
                  </a:extLst>
                </p:cNvPr>
                <p:cNvSpPr>
                  <a:spLocks/>
                </p:cNvSpPr>
                <p:nvPr userDrawn="1"/>
              </p:nvSpPr>
              <p:spPr bwMode="auto">
                <a:xfrm>
                  <a:off x="4291" y="1077"/>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9" name="Freeform 492">
                  <a:extLst>
                    <a:ext uri="{FF2B5EF4-FFF2-40B4-BE49-F238E27FC236}">
                      <a16:creationId xmlns:a16="http://schemas.microsoft.com/office/drawing/2014/main" id="{C12E3641-4825-4180-AC38-6978C364B7F4}"/>
                    </a:ext>
                  </a:extLst>
                </p:cNvPr>
                <p:cNvSpPr>
                  <a:spLocks/>
                </p:cNvSpPr>
                <p:nvPr userDrawn="1"/>
              </p:nvSpPr>
              <p:spPr bwMode="auto">
                <a:xfrm>
                  <a:off x="4217" y="997"/>
                  <a:ext cx="5" cy="1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1" y="3"/>
                        <a:pt x="1" y="3"/>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0" name="Freeform 493">
                  <a:extLst>
                    <a:ext uri="{FF2B5EF4-FFF2-40B4-BE49-F238E27FC236}">
                      <a16:creationId xmlns:a16="http://schemas.microsoft.com/office/drawing/2014/main" id="{4BC15C0E-32E9-452A-B0E8-61A56821F281}"/>
                    </a:ext>
                  </a:extLst>
                </p:cNvPr>
                <p:cNvSpPr>
                  <a:spLocks/>
                </p:cNvSpPr>
                <p:nvPr userDrawn="1"/>
              </p:nvSpPr>
              <p:spPr bwMode="auto">
                <a:xfrm>
                  <a:off x="4421" y="71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1" name="Freeform 494">
                  <a:extLst>
                    <a:ext uri="{FF2B5EF4-FFF2-40B4-BE49-F238E27FC236}">
                      <a16:creationId xmlns:a16="http://schemas.microsoft.com/office/drawing/2014/main" id="{0562B3E0-2C8A-4799-B72F-022DD744B3BF}"/>
                    </a:ext>
                  </a:extLst>
                </p:cNvPr>
                <p:cNvSpPr>
                  <a:spLocks/>
                </p:cNvSpPr>
                <p:nvPr userDrawn="1"/>
              </p:nvSpPr>
              <p:spPr bwMode="auto">
                <a:xfrm>
                  <a:off x="4426" y="68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2" name="Freeform 495">
                  <a:extLst>
                    <a:ext uri="{FF2B5EF4-FFF2-40B4-BE49-F238E27FC236}">
                      <a16:creationId xmlns:a16="http://schemas.microsoft.com/office/drawing/2014/main" id="{1FFEAF0F-4A80-45E5-AAB1-8D0DED831D8C}"/>
                    </a:ext>
                  </a:extLst>
                </p:cNvPr>
                <p:cNvSpPr>
                  <a:spLocks/>
                </p:cNvSpPr>
                <p:nvPr userDrawn="1"/>
              </p:nvSpPr>
              <p:spPr bwMode="auto">
                <a:xfrm>
                  <a:off x="4426" y="668"/>
                  <a:ext cx="15" cy="15"/>
                </a:xfrm>
                <a:custGeom>
                  <a:avLst/>
                  <a:gdLst>
                    <a:gd name="T0" fmla="*/ 3 w 3"/>
                    <a:gd name="T1" fmla="*/ 1 h 3"/>
                    <a:gd name="T2" fmla="*/ 1 w 3"/>
                    <a:gd name="T3" fmla="*/ 3 h 3"/>
                    <a:gd name="T4" fmla="*/ 0 w 3"/>
                    <a:gd name="T5" fmla="*/ 2 h 3"/>
                    <a:gd name="T6" fmla="*/ 1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0"/>
                        <a:pt x="2" y="2"/>
                        <a:pt x="1" y="3"/>
                      </a:cubicBezTo>
                      <a:cubicBezTo>
                        <a:pt x="0" y="2"/>
                        <a:pt x="0" y="2"/>
                        <a:pt x="0" y="2"/>
                      </a:cubicBezTo>
                      <a:cubicBezTo>
                        <a:pt x="1" y="3"/>
                        <a:pt x="1" y="3"/>
                        <a:pt x="1"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3" name="Freeform 496">
                  <a:extLst>
                    <a:ext uri="{FF2B5EF4-FFF2-40B4-BE49-F238E27FC236}">
                      <a16:creationId xmlns:a16="http://schemas.microsoft.com/office/drawing/2014/main" id="{25DE19FB-9B2A-4527-AE99-2DDB2EC26515}"/>
                    </a:ext>
                  </a:extLst>
                </p:cNvPr>
                <p:cNvSpPr>
                  <a:spLocks/>
                </p:cNvSpPr>
                <p:nvPr userDrawn="1"/>
              </p:nvSpPr>
              <p:spPr bwMode="auto">
                <a:xfrm>
                  <a:off x="4455" y="668"/>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4" name="Freeform 497">
                  <a:extLst>
                    <a:ext uri="{FF2B5EF4-FFF2-40B4-BE49-F238E27FC236}">
                      <a16:creationId xmlns:a16="http://schemas.microsoft.com/office/drawing/2014/main" id="{8327097C-A33C-48D7-8AC8-D3AC4EDD26D4}"/>
                    </a:ext>
                  </a:extLst>
                </p:cNvPr>
                <p:cNvSpPr>
                  <a:spLocks/>
                </p:cNvSpPr>
                <p:nvPr userDrawn="1"/>
              </p:nvSpPr>
              <p:spPr bwMode="auto">
                <a:xfrm>
                  <a:off x="4455" y="673"/>
                  <a:ext cx="5" cy="0"/>
                </a:xfrm>
                <a:custGeom>
                  <a:avLst/>
                  <a:gdLst>
                    <a:gd name="T0" fmla="*/ 0 w 1"/>
                    <a:gd name="T1" fmla="*/ 0 w 1"/>
                  </a:gdLst>
                  <a:ahLst/>
                  <a:cxnLst>
                    <a:cxn ang="0">
                      <a:pos x="T0" y="0"/>
                    </a:cxn>
                    <a:cxn ang="0">
                      <a:pos x="T1" y="0"/>
                    </a:cxn>
                  </a:cxnLst>
                  <a:rect l="0" t="0" r="r" b="b"/>
                  <a:pathLst>
                    <a:path w="1">
                      <a:moveTo>
                        <a:pt x="0" y="0"/>
                      </a:move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5" name="Freeform 498">
                  <a:extLst>
                    <a:ext uri="{FF2B5EF4-FFF2-40B4-BE49-F238E27FC236}">
                      <a16:creationId xmlns:a16="http://schemas.microsoft.com/office/drawing/2014/main" id="{48691056-DE1B-491A-AD88-F2F598A2F2C1}"/>
                    </a:ext>
                  </a:extLst>
                </p:cNvPr>
                <p:cNvSpPr>
                  <a:spLocks/>
                </p:cNvSpPr>
                <p:nvPr userDrawn="1"/>
              </p:nvSpPr>
              <p:spPr bwMode="auto">
                <a:xfrm>
                  <a:off x="4460" y="6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6" name="Freeform 499">
                  <a:extLst>
                    <a:ext uri="{FF2B5EF4-FFF2-40B4-BE49-F238E27FC236}">
                      <a16:creationId xmlns:a16="http://schemas.microsoft.com/office/drawing/2014/main" id="{3D96B9B7-E8F6-43F7-B640-6A9F97538436}"/>
                    </a:ext>
                  </a:extLst>
                </p:cNvPr>
                <p:cNvSpPr>
                  <a:spLocks/>
                </p:cNvSpPr>
                <p:nvPr userDrawn="1"/>
              </p:nvSpPr>
              <p:spPr bwMode="auto">
                <a:xfrm>
                  <a:off x="4460"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7" name="Freeform 500">
                  <a:extLst>
                    <a:ext uri="{FF2B5EF4-FFF2-40B4-BE49-F238E27FC236}">
                      <a16:creationId xmlns:a16="http://schemas.microsoft.com/office/drawing/2014/main" id="{ACBC257F-BFB8-42D9-B000-891FE297936A}"/>
                    </a:ext>
                  </a:extLst>
                </p:cNvPr>
                <p:cNvSpPr>
                  <a:spLocks/>
                </p:cNvSpPr>
                <p:nvPr userDrawn="1"/>
              </p:nvSpPr>
              <p:spPr bwMode="auto">
                <a:xfrm>
                  <a:off x="4455" y="65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8" name="Freeform 501">
                  <a:extLst>
                    <a:ext uri="{FF2B5EF4-FFF2-40B4-BE49-F238E27FC236}">
                      <a16:creationId xmlns:a16="http://schemas.microsoft.com/office/drawing/2014/main" id="{D83EFFE7-83A4-4582-B9B7-E21D5681DC0E}"/>
                    </a:ext>
                  </a:extLst>
                </p:cNvPr>
                <p:cNvSpPr>
                  <a:spLocks/>
                </p:cNvSpPr>
                <p:nvPr userDrawn="1"/>
              </p:nvSpPr>
              <p:spPr bwMode="auto">
                <a:xfrm>
                  <a:off x="4451" y="663"/>
                  <a:ext cx="4"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9" name="Freeform 502">
                  <a:extLst>
                    <a:ext uri="{FF2B5EF4-FFF2-40B4-BE49-F238E27FC236}">
                      <a16:creationId xmlns:a16="http://schemas.microsoft.com/office/drawing/2014/main" id="{B4513CA6-87E4-4848-8FE1-F2BAA7275BDB}"/>
                    </a:ext>
                  </a:extLst>
                </p:cNvPr>
                <p:cNvSpPr>
                  <a:spLocks/>
                </p:cNvSpPr>
                <p:nvPr userDrawn="1"/>
              </p:nvSpPr>
              <p:spPr bwMode="auto">
                <a:xfrm>
                  <a:off x="4431" y="668"/>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0" name="Freeform 503">
                  <a:extLst>
                    <a:ext uri="{FF2B5EF4-FFF2-40B4-BE49-F238E27FC236}">
                      <a16:creationId xmlns:a16="http://schemas.microsoft.com/office/drawing/2014/main" id="{196BC5A8-EC49-49FC-A971-BDA9E8923FF8}"/>
                    </a:ext>
                  </a:extLst>
                </p:cNvPr>
                <p:cNvSpPr>
                  <a:spLocks/>
                </p:cNvSpPr>
                <p:nvPr userDrawn="1"/>
              </p:nvSpPr>
              <p:spPr bwMode="auto">
                <a:xfrm>
                  <a:off x="4470" y="65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1" name="Freeform 504">
                  <a:extLst>
                    <a:ext uri="{FF2B5EF4-FFF2-40B4-BE49-F238E27FC236}">
                      <a16:creationId xmlns:a16="http://schemas.microsoft.com/office/drawing/2014/main" id="{51F316C2-CD2E-4F0E-A6AC-C69359A4082F}"/>
                    </a:ext>
                  </a:extLst>
                </p:cNvPr>
                <p:cNvSpPr>
                  <a:spLocks/>
                </p:cNvSpPr>
                <p:nvPr userDrawn="1"/>
              </p:nvSpPr>
              <p:spPr bwMode="auto">
                <a:xfrm>
                  <a:off x="4470" y="64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2" name="Oval 505">
                  <a:extLst>
                    <a:ext uri="{FF2B5EF4-FFF2-40B4-BE49-F238E27FC236}">
                      <a16:creationId xmlns:a16="http://schemas.microsoft.com/office/drawing/2014/main" id="{7577DCDE-CD47-48E6-B9F0-03E7656DE65A}"/>
                    </a:ext>
                  </a:extLst>
                </p:cNvPr>
                <p:cNvSpPr>
                  <a:spLocks noChangeArrowheads="1"/>
                </p:cNvSpPr>
                <p:nvPr userDrawn="1"/>
              </p:nvSpPr>
              <p:spPr bwMode="auto">
                <a:xfrm>
                  <a:off x="4455" y="653"/>
                  <a:ext cx="1" cy="1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3" name="Freeform 506">
                  <a:extLst>
                    <a:ext uri="{FF2B5EF4-FFF2-40B4-BE49-F238E27FC236}">
                      <a16:creationId xmlns:a16="http://schemas.microsoft.com/office/drawing/2014/main" id="{AC4D132D-033D-4BF0-B4B8-109C127A9E0D}"/>
                    </a:ext>
                  </a:extLst>
                </p:cNvPr>
                <p:cNvSpPr>
                  <a:spLocks/>
                </p:cNvSpPr>
                <p:nvPr userDrawn="1"/>
              </p:nvSpPr>
              <p:spPr bwMode="auto">
                <a:xfrm>
                  <a:off x="4485" y="643"/>
                  <a:ext cx="0" cy="10"/>
                </a:xfrm>
                <a:custGeom>
                  <a:avLst/>
                  <a:gdLst>
                    <a:gd name="T0" fmla="*/ 5 h 10"/>
                    <a:gd name="T1" fmla="*/ 10 h 10"/>
                    <a:gd name="T2" fmla="*/ 0 h 10"/>
                    <a:gd name="T3" fmla="*/ 5 h 10"/>
                  </a:gdLst>
                  <a:ahLst/>
                  <a:cxnLst>
                    <a:cxn ang="0">
                      <a:pos x="0" y="T0"/>
                    </a:cxn>
                    <a:cxn ang="0">
                      <a:pos x="0" y="T1"/>
                    </a:cxn>
                    <a:cxn ang="0">
                      <a:pos x="0" y="T2"/>
                    </a:cxn>
                    <a:cxn ang="0">
                      <a:pos x="0" y="T3"/>
                    </a:cxn>
                  </a:cxnLst>
                  <a:rect l="0" t="0" r="r" b="b"/>
                  <a:pathLst>
                    <a:path h="10">
                      <a:moveTo>
                        <a:pt x="0" y="5"/>
                      </a:moveTo>
                      <a:lnTo>
                        <a:pt x="0"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4" name="Freeform 507">
                  <a:extLst>
                    <a:ext uri="{FF2B5EF4-FFF2-40B4-BE49-F238E27FC236}">
                      <a16:creationId xmlns:a16="http://schemas.microsoft.com/office/drawing/2014/main" id="{2990152F-FF0C-423A-8EDC-715EEF6AD7F0}"/>
                    </a:ext>
                  </a:extLst>
                </p:cNvPr>
                <p:cNvSpPr>
                  <a:spLocks/>
                </p:cNvSpPr>
                <p:nvPr userDrawn="1"/>
              </p:nvSpPr>
              <p:spPr bwMode="auto">
                <a:xfrm>
                  <a:off x="4490" y="638"/>
                  <a:ext cx="10" cy="10"/>
                </a:xfrm>
                <a:custGeom>
                  <a:avLst/>
                  <a:gdLst>
                    <a:gd name="T0" fmla="*/ 0 w 2"/>
                    <a:gd name="T1" fmla="*/ 1 h 2"/>
                    <a:gd name="T2" fmla="*/ 1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1" y="2"/>
                      </a:cubicBezTo>
                      <a:cubicBezTo>
                        <a:pt x="2" y="2"/>
                        <a:pt x="2" y="1"/>
                        <a:pt x="2"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5" name="Freeform 508">
                  <a:extLst>
                    <a:ext uri="{FF2B5EF4-FFF2-40B4-BE49-F238E27FC236}">
                      <a16:creationId xmlns:a16="http://schemas.microsoft.com/office/drawing/2014/main" id="{7119A2A7-C725-4679-AA67-211FC3103FE5}"/>
                    </a:ext>
                  </a:extLst>
                </p:cNvPr>
                <p:cNvSpPr>
                  <a:spLocks/>
                </p:cNvSpPr>
                <p:nvPr userDrawn="1"/>
              </p:nvSpPr>
              <p:spPr bwMode="auto">
                <a:xfrm>
                  <a:off x="4500"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6" name="Freeform 509">
                  <a:extLst>
                    <a:ext uri="{FF2B5EF4-FFF2-40B4-BE49-F238E27FC236}">
                      <a16:creationId xmlns:a16="http://schemas.microsoft.com/office/drawing/2014/main" id="{A24FFAAF-3A8D-4673-A0EE-CD6103544E82}"/>
                    </a:ext>
                  </a:extLst>
                </p:cNvPr>
                <p:cNvSpPr>
                  <a:spLocks/>
                </p:cNvSpPr>
                <p:nvPr userDrawn="1"/>
              </p:nvSpPr>
              <p:spPr bwMode="auto">
                <a:xfrm>
                  <a:off x="4475" y="64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7" name="Freeform 510">
                  <a:extLst>
                    <a:ext uri="{FF2B5EF4-FFF2-40B4-BE49-F238E27FC236}">
                      <a16:creationId xmlns:a16="http://schemas.microsoft.com/office/drawing/2014/main" id="{92955510-9181-4983-9B0D-8235D4BB750E}"/>
                    </a:ext>
                  </a:extLst>
                </p:cNvPr>
                <p:cNvSpPr>
                  <a:spLocks/>
                </p:cNvSpPr>
                <p:nvPr userDrawn="1"/>
              </p:nvSpPr>
              <p:spPr bwMode="auto">
                <a:xfrm>
                  <a:off x="4480" y="6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8" name="Freeform 511">
                  <a:extLst>
                    <a:ext uri="{FF2B5EF4-FFF2-40B4-BE49-F238E27FC236}">
                      <a16:creationId xmlns:a16="http://schemas.microsoft.com/office/drawing/2014/main" id="{804AEEF9-5217-4FA6-8AB2-EA98562E497D}"/>
                    </a:ext>
                  </a:extLst>
                </p:cNvPr>
                <p:cNvSpPr>
                  <a:spLocks/>
                </p:cNvSpPr>
                <p:nvPr userDrawn="1"/>
              </p:nvSpPr>
              <p:spPr bwMode="auto">
                <a:xfrm>
                  <a:off x="4475" y="6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9" name="Freeform 512">
                  <a:extLst>
                    <a:ext uri="{FF2B5EF4-FFF2-40B4-BE49-F238E27FC236}">
                      <a16:creationId xmlns:a16="http://schemas.microsoft.com/office/drawing/2014/main" id="{4D97F0B9-3F2E-4184-9C00-FF9710A5FD01}"/>
                    </a:ext>
                  </a:extLst>
                </p:cNvPr>
                <p:cNvSpPr>
                  <a:spLocks/>
                </p:cNvSpPr>
                <p:nvPr userDrawn="1"/>
              </p:nvSpPr>
              <p:spPr bwMode="auto">
                <a:xfrm>
                  <a:off x="4460" y="64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0" name="Freeform 513">
                  <a:extLst>
                    <a:ext uri="{FF2B5EF4-FFF2-40B4-BE49-F238E27FC236}">
                      <a16:creationId xmlns:a16="http://schemas.microsoft.com/office/drawing/2014/main" id="{15F71E3E-5AB5-4646-ADB8-33EC98456CAA}"/>
                    </a:ext>
                  </a:extLst>
                </p:cNvPr>
                <p:cNvSpPr>
                  <a:spLocks/>
                </p:cNvSpPr>
                <p:nvPr userDrawn="1"/>
              </p:nvSpPr>
              <p:spPr bwMode="auto">
                <a:xfrm>
                  <a:off x="4470" y="64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1" name="Rectangle 514">
                  <a:extLst>
                    <a:ext uri="{FF2B5EF4-FFF2-40B4-BE49-F238E27FC236}">
                      <a16:creationId xmlns:a16="http://schemas.microsoft.com/office/drawing/2014/main" id="{EE5FDA3B-E200-4808-B20A-425257CF352C}"/>
                    </a:ext>
                  </a:extLst>
                </p:cNvPr>
                <p:cNvSpPr>
                  <a:spLocks noChangeArrowheads="1"/>
                </p:cNvSpPr>
                <p:nvPr userDrawn="1"/>
              </p:nvSpPr>
              <p:spPr bwMode="auto">
                <a:xfrm>
                  <a:off x="4475" y="63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2" name="Freeform 515">
                  <a:extLst>
                    <a:ext uri="{FF2B5EF4-FFF2-40B4-BE49-F238E27FC236}">
                      <a16:creationId xmlns:a16="http://schemas.microsoft.com/office/drawing/2014/main" id="{AAB80374-9FA2-4736-ABD2-EB0D51D107B4}"/>
                    </a:ext>
                  </a:extLst>
                </p:cNvPr>
                <p:cNvSpPr>
                  <a:spLocks/>
                </p:cNvSpPr>
                <p:nvPr userDrawn="1"/>
              </p:nvSpPr>
              <p:spPr bwMode="auto">
                <a:xfrm>
                  <a:off x="4490" y="63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3" name="Freeform 516">
                  <a:extLst>
                    <a:ext uri="{FF2B5EF4-FFF2-40B4-BE49-F238E27FC236}">
                      <a16:creationId xmlns:a16="http://schemas.microsoft.com/office/drawing/2014/main" id="{64C1E735-9C6D-4AC3-96CC-D0898577D32A}"/>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4" name="Rectangle 517">
                  <a:extLst>
                    <a:ext uri="{FF2B5EF4-FFF2-40B4-BE49-F238E27FC236}">
                      <a16:creationId xmlns:a16="http://schemas.microsoft.com/office/drawing/2014/main" id="{004B2C71-DE49-4950-ACB2-B43106051B40}"/>
                    </a:ext>
                  </a:extLst>
                </p:cNvPr>
                <p:cNvSpPr>
                  <a:spLocks noChangeArrowheads="1"/>
                </p:cNvSpPr>
                <p:nvPr userDrawn="1"/>
              </p:nvSpPr>
              <p:spPr bwMode="auto">
                <a:xfrm>
                  <a:off x="451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5" name="Freeform 518">
                  <a:extLst>
                    <a:ext uri="{FF2B5EF4-FFF2-40B4-BE49-F238E27FC236}">
                      <a16:creationId xmlns:a16="http://schemas.microsoft.com/office/drawing/2014/main" id="{FC2AE1FE-F4B6-4568-9898-D1A1A77940C9}"/>
                    </a:ext>
                  </a:extLst>
                </p:cNvPr>
                <p:cNvSpPr>
                  <a:spLocks/>
                </p:cNvSpPr>
                <p:nvPr userDrawn="1"/>
              </p:nvSpPr>
              <p:spPr bwMode="auto">
                <a:xfrm>
                  <a:off x="4485" y="633"/>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6" name="Freeform 519">
                  <a:extLst>
                    <a:ext uri="{FF2B5EF4-FFF2-40B4-BE49-F238E27FC236}">
                      <a16:creationId xmlns:a16="http://schemas.microsoft.com/office/drawing/2014/main" id="{9DA7279C-F929-4A1B-A577-D04843042C4B}"/>
                    </a:ext>
                  </a:extLst>
                </p:cNvPr>
                <p:cNvSpPr>
                  <a:spLocks/>
                </p:cNvSpPr>
                <p:nvPr userDrawn="1"/>
              </p:nvSpPr>
              <p:spPr bwMode="auto">
                <a:xfrm>
                  <a:off x="4500"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7" name="Freeform 520">
                  <a:extLst>
                    <a:ext uri="{FF2B5EF4-FFF2-40B4-BE49-F238E27FC236}">
                      <a16:creationId xmlns:a16="http://schemas.microsoft.com/office/drawing/2014/main" id="{C4410CA5-BE43-4A05-9D79-7B524C3B465E}"/>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8" name="Freeform 521">
                  <a:extLst>
                    <a:ext uri="{FF2B5EF4-FFF2-40B4-BE49-F238E27FC236}">
                      <a16:creationId xmlns:a16="http://schemas.microsoft.com/office/drawing/2014/main" id="{A0B0DCBB-F758-471A-AEC3-2AB868F1A1DB}"/>
                    </a:ext>
                  </a:extLst>
                </p:cNvPr>
                <p:cNvSpPr>
                  <a:spLocks/>
                </p:cNvSpPr>
                <p:nvPr userDrawn="1"/>
              </p:nvSpPr>
              <p:spPr bwMode="auto">
                <a:xfrm>
                  <a:off x="4485" y="6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9" name="Freeform 522">
                  <a:extLst>
                    <a:ext uri="{FF2B5EF4-FFF2-40B4-BE49-F238E27FC236}">
                      <a16:creationId xmlns:a16="http://schemas.microsoft.com/office/drawing/2014/main" id="{9AAA151F-14AD-4843-862D-6ABEC1668615}"/>
                    </a:ext>
                  </a:extLst>
                </p:cNvPr>
                <p:cNvSpPr>
                  <a:spLocks/>
                </p:cNvSpPr>
                <p:nvPr userDrawn="1"/>
              </p:nvSpPr>
              <p:spPr bwMode="auto">
                <a:xfrm>
                  <a:off x="4495" y="593"/>
                  <a:ext cx="20" cy="30"/>
                </a:xfrm>
                <a:custGeom>
                  <a:avLst/>
                  <a:gdLst>
                    <a:gd name="T0" fmla="*/ 2 w 4"/>
                    <a:gd name="T1" fmla="*/ 0 h 6"/>
                    <a:gd name="T2" fmla="*/ 1 w 4"/>
                    <a:gd name="T3" fmla="*/ 2 h 6"/>
                    <a:gd name="T4" fmla="*/ 3 w 4"/>
                    <a:gd name="T5" fmla="*/ 6 h 6"/>
                    <a:gd name="T6" fmla="*/ 3 w 4"/>
                    <a:gd name="T7" fmla="*/ 5 h 6"/>
                    <a:gd name="T8" fmla="*/ 2 w 4"/>
                    <a:gd name="T9" fmla="*/ 3 h 6"/>
                    <a:gd name="T10" fmla="*/ 3 w 4"/>
                    <a:gd name="T11" fmla="*/ 3 h 6"/>
                    <a:gd name="T12" fmla="*/ 3 w 4"/>
                    <a:gd name="T13" fmla="*/ 0 h 6"/>
                    <a:gd name="T14" fmla="*/ 2 w 4"/>
                    <a:gd name="T15" fmla="*/ 1 h 6"/>
                    <a:gd name="T16" fmla="*/ 2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0"/>
                      </a:moveTo>
                      <a:cubicBezTo>
                        <a:pt x="2" y="1"/>
                        <a:pt x="2" y="2"/>
                        <a:pt x="1" y="2"/>
                      </a:cubicBezTo>
                      <a:cubicBezTo>
                        <a:pt x="0" y="3"/>
                        <a:pt x="2" y="5"/>
                        <a:pt x="3" y="6"/>
                      </a:cubicBezTo>
                      <a:cubicBezTo>
                        <a:pt x="3" y="6"/>
                        <a:pt x="3" y="5"/>
                        <a:pt x="3" y="5"/>
                      </a:cubicBezTo>
                      <a:cubicBezTo>
                        <a:pt x="3" y="4"/>
                        <a:pt x="1" y="4"/>
                        <a:pt x="2" y="3"/>
                      </a:cubicBezTo>
                      <a:cubicBezTo>
                        <a:pt x="2" y="3"/>
                        <a:pt x="2" y="3"/>
                        <a:pt x="3" y="3"/>
                      </a:cubicBezTo>
                      <a:cubicBezTo>
                        <a:pt x="2" y="3"/>
                        <a:pt x="4" y="2"/>
                        <a:pt x="3" y="0"/>
                      </a:cubicBezTo>
                      <a:cubicBezTo>
                        <a:pt x="2" y="1"/>
                        <a:pt x="2" y="1"/>
                        <a:pt x="2"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0" name="Freeform 523">
                  <a:extLst>
                    <a:ext uri="{FF2B5EF4-FFF2-40B4-BE49-F238E27FC236}">
                      <a16:creationId xmlns:a16="http://schemas.microsoft.com/office/drawing/2014/main" id="{0EC5215A-D9F4-4ACB-ACC5-6F460F300CC7}"/>
                    </a:ext>
                  </a:extLst>
                </p:cNvPr>
                <p:cNvSpPr>
                  <a:spLocks/>
                </p:cNvSpPr>
                <p:nvPr userDrawn="1"/>
              </p:nvSpPr>
              <p:spPr bwMode="auto">
                <a:xfrm>
                  <a:off x="4505" y="623"/>
                  <a:ext cx="5" cy="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1" y="1"/>
                      </a:cubicBezTo>
                      <a:cubicBezTo>
                        <a:pt x="1"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1" name="Freeform 524">
                  <a:extLst>
                    <a:ext uri="{FF2B5EF4-FFF2-40B4-BE49-F238E27FC236}">
                      <a16:creationId xmlns:a16="http://schemas.microsoft.com/office/drawing/2014/main" id="{713C0BDD-96C1-4C58-81EF-4CDE3D26ED1D}"/>
                    </a:ext>
                  </a:extLst>
                </p:cNvPr>
                <p:cNvSpPr>
                  <a:spLocks/>
                </p:cNvSpPr>
                <p:nvPr userDrawn="1"/>
              </p:nvSpPr>
              <p:spPr bwMode="auto">
                <a:xfrm>
                  <a:off x="4490" y="618"/>
                  <a:ext cx="15" cy="15"/>
                </a:xfrm>
                <a:custGeom>
                  <a:avLst/>
                  <a:gdLst>
                    <a:gd name="T0" fmla="*/ 1 w 3"/>
                    <a:gd name="T1" fmla="*/ 2 h 3"/>
                    <a:gd name="T2" fmla="*/ 1 w 3"/>
                    <a:gd name="T3" fmla="*/ 0 h 3"/>
                    <a:gd name="T4" fmla="*/ 0 w 3"/>
                    <a:gd name="T5" fmla="*/ 2 h 3"/>
                    <a:gd name="T6" fmla="*/ 1 w 3"/>
                    <a:gd name="T7" fmla="*/ 2 h 3"/>
                    <a:gd name="T8" fmla="*/ 1 w 3"/>
                    <a:gd name="T9" fmla="*/ 3 h 3"/>
                    <a:gd name="T10" fmla="*/ 2 w 3"/>
                    <a:gd name="T11" fmla="*/ 3 h 3"/>
                    <a:gd name="T12" fmla="*/ 2 w 3"/>
                    <a:gd name="T13" fmla="*/ 3 h 3"/>
                    <a:gd name="T14" fmla="*/ 2 w 3"/>
                    <a:gd name="T15" fmla="*/ 3 h 3"/>
                    <a:gd name="T16" fmla="*/ 2 w 3"/>
                    <a:gd name="T17" fmla="*/ 3 h 3"/>
                    <a:gd name="T18" fmla="*/ 2 w 3"/>
                    <a:gd name="T19" fmla="*/ 3 h 3"/>
                    <a:gd name="T20" fmla="*/ 2 w 3"/>
                    <a:gd name="T21" fmla="*/ 2 h 3"/>
                    <a:gd name="T22" fmla="*/ 1 w 3"/>
                    <a:gd name="T23" fmla="*/ 2 h 3"/>
                    <a:gd name="T24" fmla="*/ 2 w 3"/>
                    <a:gd name="T25" fmla="*/ 2 h 3"/>
                    <a:gd name="T26" fmla="*/ 2 w 3"/>
                    <a:gd name="T27" fmla="*/ 3 h 3"/>
                    <a:gd name="T28" fmla="*/ 2 w 3"/>
                    <a:gd name="T29" fmla="*/ 3 h 3"/>
                    <a:gd name="T30" fmla="*/ 3 w 3"/>
                    <a:gd name="T31" fmla="*/ 2 h 3"/>
                    <a:gd name="T32" fmla="*/ 1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1" y="2"/>
                      </a:moveTo>
                      <a:cubicBezTo>
                        <a:pt x="1" y="1"/>
                        <a:pt x="2" y="1"/>
                        <a:pt x="1" y="0"/>
                      </a:cubicBezTo>
                      <a:cubicBezTo>
                        <a:pt x="0" y="1"/>
                        <a:pt x="1" y="1"/>
                        <a:pt x="0" y="2"/>
                      </a:cubicBezTo>
                      <a:cubicBezTo>
                        <a:pt x="1" y="1"/>
                        <a:pt x="0" y="2"/>
                        <a:pt x="1" y="2"/>
                      </a:cubicBezTo>
                      <a:cubicBezTo>
                        <a:pt x="1" y="2"/>
                        <a:pt x="1" y="3"/>
                        <a:pt x="1" y="3"/>
                      </a:cubicBezTo>
                      <a:cubicBezTo>
                        <a:pt x="1" y="3"/>
                        <a:pt x="1" y="3"/>
                        <a:pt x="2" y="3"/>
                      </a:cubicBezTo>
                      <a:cubicBezTo>
                        <a:pt x="2" y="3"/>
                        <a:pt x="2" y="3"/>
                        <a:pt x="2" y="3"/>
                      </a:cubicBezTo>
                      <a:cubicBezTo>
                        <a:pt x="2" y="3"/>
                        <a:pt x="2" y="3"/>
                        <a:pt x="2" y="3"/>
                      </a:cubicBezTo>
                      <a:cubicBezTo>
                        <a:pt x="2" y="3"/>
                        <a:pt x="2" y="3"/>
                        <a:pt x="2" y="3"/>
                      </a:cubicBezTo>
                      <a:cubicBezTo>
                        <a:pt x="2" y="3"/>
                        <a:pt x="1" y="2"/>
                        <a:pt x="2" y="3"/>
                      </a:cubicBezTo>
                      <a:cubicBezTo>
                        <a:pt x="2" y="2"/>
                        <a:pt x="2" y="2"/>
                        <a:pt x="2" y="2"/>
                      </a:cubicBezTo>
                      <a:cubicBezTo>
                        <a:pt x="2" y="2"/>
                        <a:pt x="1" y="2"/>
                        <a:pt x="1" y="2"/>
                      </a:cubicBezTo>
                      <a:cubicBezTo>
                        <a:pt x="2" y="2"/>
                        <a:pt x="2" y="2"/>
                        <a:pt x="2" y="2"/>
                      </a:cubicBezTo>
                      <a:cubicBezTo>
                        <a:pt x="2" y="3"/>
                        <a:pt x="2" y="3"/>
                        <a:pt x="2" y="3"/>
                      </a:cubicBezTo>
                      <a:cubicBezTo>
                        <a:pt x="2" y="3"/>
                        <a:pt x="2" y="3"/>
                        <a:pt x="2" y="3"/>
                      </a:cubicBezTo>
                      <a:cubicBezTo>
                        <a:pt x="3" y="2"/>
                        <a:pt x="3" y="2"/>
                        <a:pt x="3" y="2"/>
                      </a:cubicBezTo>
                      <a:cubicBezTo>
                        <a:pt x="2" y="2"/>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2" name="Freeform 525">
                  <a:extLst>
                    <a:ext uri="{FF2B5EF4-FFF2-40B4-BE49-F238E27FC236}">
                      <a16:creationId xmlns:a16="http://schemas.microsoft.com/office/drawing/2014/main" id="{4C1A6004-3CFA-4D61-B67B-50B6BAE81B42}"/>
                    </a:ext>
                  </a:extLst>
                </p:cNvPr>
                <p:cNvSpPr>
                  <a:spLocks/>
                </p:cNvSpPr>
                <p:nvPr userDrawn="1"/>
              </p:nvSpPr>
              <p:spPr bwMode="auto">
                <a:xfrm>
                  <a:off x="4455"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3" name="Freeform 526">
                  <a:extLst>
                    <a:ext uri="{FF2B5EF4-FFF2-40B4-BE49-F238E27FC236}">
                      <a16:creationId xmlns:a16="http://schemas.microsoft.com/office/drawing/2014/main" id="{6BF56E9B-6608-4E51-95DB-4E5DADF23E0C}"/>
                    </a:ext>
                  </a:extLst>
                </p:cNvPr>
                <p:cNvSpPr>
                  <a:spLocks/>
                </p:cNvSpPr>
                <p:nvPr userDrawn="1"/>
              </p:nvSpPr>
              <p:spPr bwMode="auto">
                <a:xfrm>
                  <a:off x="4455" y="633"/>
                  <a:ext cx="15" cy="5"/>
                </a:xfrm>
                <a:custGeom>
                  <a:avLst/>
                  <a:gdLst>
                    <a:gd name="T0" fmla="*/ 1 w 3"/>
                    <a:gd name="T1" fmla="*/ 0 h 1"/>
                    <a:gd name="T2" fmla="*/ 1 w 3"/>
                    <a:gd name="T3" fmla="*/ 1 h 1"/>
                    <a:gd name="T4" fmla="*/ 0 w 3"/>
                    <a:gd name="T5" fmla="*/ 0 h 1"/>
                    <a:gd name="T6" fmla="*/ 1 w 3"/>
                    <a:gd name="T7" fmla="*/ 1 h 1"/>
                    <a:gd name="T8" fmla="*/ 1 w 3"/>
                    <a:gd name="T9" fmla="*/ 1 h 1"/>
                    <a:gd name="T10" fmla="*/ 3 w 3"/>
                    <a:gd name="T11" fmla="*/ 1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1"/>
                      </a:cubicBezTo>
                      <a:cubicBezTo>
                        <a:pt x="0" y="1"/>
                        <a:pt x="0" y="0"/>
                        <a:pt x="0" y="0"/>
                      </a:cubicBezTo>
                      <a:cubicBezTo>
                        <a:pt x="0" y="0"/>
                        <a:pt x="0" y="1"/>
                        <a:pt x="1" y="1"/>
                      </a:cubicBezTo>
                      <a:cubicBezTo>
                        <a:pt x="1" y="1"/>
                        <a:pt x="1" y="1"/>
                        <a:pt x="1" y="1"/>
                      </a:cubicBezTo>
                      <a:cubicBezTo>
                        <a:pt x="2" y="1"/>
                        <a:pt x="3" y="1"/>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4" name="Freeform 527">
                  <a:extLst>
                    <a:ext uri="{FF2B5EF4-FFF2-40B4-BE49-F238E27FC236}">
                      <a16:creationId xmlns:a16="http://schemas.microsoft.com/office/drawing/2014/main" id="{53BE8D37-7B68-400B-929A-1A4E993997DA}"/>
                    </a:ext>
                  </a:extLst>
                </p:cNvPr>
                <p:cNvSpPr>
                  <a:spLocks/>
                </p:cNvSpPr>
                <p:nvPr userDrawn="1"/>
              </p:nvSpPr>
              <p:spPr bwMode="auto">
                <a:xfrm>
                  <a:off x="4475" y="623"/>
                  <a:ext cx="5" cy="5"/>
                </a:xfrm>
                <a:custGeom>
                  <a:avLst/>
                  <a:gdLst>
                    <a:gd name="T0" fmla="*/ 1 w 1"/>
                    <a:gd name="T1" fmla="*/ 1 h 1"/>
                    <a:gd name="T2" fmla="*/ 1 w 1"/>
                    <a:gd name="T3" fmla="*/ 0 h 1"/>
                    <a:gd name="T4" fmla="*/ 0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5" name="Freeform 528">
                  <a:extLst>
                    <a:ext uri="{FF2B5EF4-FFF2-40B4-BE49-F238E27FC236}">
                      <a16:creationId xmlns:a16="http://schemas.microsoft.com/office/drawing/2014/main" id="{C86C9B76-E114-48C5-AFAE-8628A7D7A132}"/>
                    </a:ext>
                  </a:extLst>
                </p:cNvPr>
                <p:cNvSpPr>
                  <a:spLocks/>
                </p:cNvSpPr>
                <p:nvPr userDrawn="1"/>
              </p:nvSpPr>
              <p:spPr bwMode="auto">
                <a:xfrm>
                  <a:off x="4510" y="623"/>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6" name="Rectangle 529">
                  <a:extLst>
                    <a:ext uri="{FF2B5EF4-FFF2-40B4-BE49-F238E27FC236}">
                      <a16:creationId xmlns:a16="http://schemas.microsoft.com/office/drawing/2014/main" id="{80D7AC9D-6D86-4F05-80EC-FCFBF34B19BB}"/>
                    </a:ext>
                  </a:extLst>
                </p:cNvPr>
                <p:cNvSpPr>
                  <a:spLocks noChangeArrowheads="1"/>
                </p:cNvSpPr>
                <p:nvPr userDrawn="1"/>
              </p:nvSpPr>
              <p:spPr bwMode="auto">
                <a:xfrm>
                  <a:off x="452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7" name="Freeform 530">
                  <a:extLst>
                    <a:ext uri="{FF2B5EF4-FFF2-40B4-BE49-F238E27FC236}">
                      <a16:creationId xmlns:a16="http://schemas.microsoft.com/office/drawing/2014/main" id="{2A433427-D644-4751-A27A-2BE3284AF95F}"/>
                    </a:ext>
                  </a:extLst>
                </p:cNvPr>
                <p:cNvSpPr>
                  <a:spLocks/>
                </p:cNvSpPr>
                <p:nvPr userDrawn="1"/>
              </p:nvSpPr>
              <p:spPr bwMode="auto">
                <a:xfrm>
                  <a:off x="4630" y="92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8" name="Freeform 531">
                  <a:extLst>
                    <a:ext uri="{FF2B5EF4-FFF2-40B4-BE49-F238E27FC236}">
                      <a16:creationId xmlns:a16="http://schemas.microsoft.com/office/drawing/2014/main" id="{A4F4AAE8-54A1-4821-8540-0DA438021F6E}"/>
                    </a:ext>
                  </a:extLst>
                </p:cNvPr>
                <p:cNvSpPr>
                  <a:spLocks/>
                </p:cNvSpPr>
                <p:nvPr userDrawn="1"/>
              </p:nvSpPr>
              <p:spPr bwMode="auto">
                <a:xfrm>
                  <a:off x="464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9" name="Freeform 532">
                  <a:extLst>
                    <a:ext uri="{FF2B5EF4-FFF2-40B4-BE49-F238E27FC236}">
                      <a16:creationId xmlns:a16="http://schemas.microsoft.com/office/drawing/2014/main" id="{AC66895D-FC51-41D3-9EC6-6FA55C4C4953}"/>
                    </a:ext>
                  </a:extLst>
                </p:cNvPr>
                <p:cNvSpPr>
                  <a:spLocks/>
                </p:cNvSpPr>
                <p:nvPr userDrawn="1"/>
              </p:nvSpPr>
              <p:spPr bwMode="auto">
                <a:xfrm>
                  <a:off x="4650" y="673"/>
                  <a:ext cx="5" cy="10"/>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2"/>
                        <a:pt x="0"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0" name="Freeform 533">
                  <a:extLst>
                    <a:ext uri="{FF2B5EF4-FFF2-40B4-BE49-F238E27FC236}">
                      <a16:creationId xmlns:a16="http://schemas.microsoft.com/office/drawing/2014/main" id="{C474FCDC-205A-4E27-BA6C-DCDCE08D0B76}"/>
                    </a:ext>
                  </a:extLst>
                </p:cNvPr>
                <p:cNvSpPr>
                  <a:spLocks/>
                </p:cNvSpPr>
                <p:nvPr userDrawn="1"/>
              </p:nvSpPr>
              <p:spPr bwMode="auto">
                <a:xfrm>
                  <a:off x="4679" y="7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1" name="Freeform 534">
                  <a:extLst>
                    <a:ext uri="{FF2B5EF4-FFF2-40B4-BE49-F238E27FC236}">
                      <a16:creationId xmlns:a16="http://schemas.microsoft.com/office/drawing/2014/main" id="{743AC510-7597-4ABE-89DD-07BF883B5F98}"/>
                    </a:ext>
                  </a:extLst>
                </p:cNvPr>
                <p:cNvSpPr>
                  <a:spLocks/>
                </p:cNvSpPr>
                <p:nvPr userDrawn="1"/>
              </p:nvSpPr>
              <p:spPr bwMode="auto">
                <a:xfrm>
                  <a:off x="4694" y="80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2" name="Freeform 535">
                  <a:extLst>
                    <a:ext uri="{FF2B5EF4-FFF2-40B4-BE49-F238E27FC236}">
                      <a16:creationId xmlns:a16="http://schemas.microsoft.com/office/drawing/2014/main" id="{38C5FEB6-ECD2-4DA3-B01F-FBD482035A59}"/>
                    </a:ext>
                  </a:extLst>
                </p:cNvPr>
                <p:cNvSpPr>
                  <a:spLocks/>
                </p:cNvSpPr>
                <p:nvPr userDrawn="1"/>
              </p:nvSpPr>
              <p:spPr bwMode="auto">
                <a:xfrm>
                  <a:off x="4560" y="97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3" name="Freeform 536">
                  <a:extLst>
                    <a:ext uri="{FF2B5EF4-FFF2-40B4-BE49-F238E27FC236}">
                      <a16:creationId xmlns:a16="http://schemas.microsoft.com/office/drawing/2014/main" id="{30970845-93D4-4C49-A4BE-AD09B07E5DAD}"/>
                    </a:ext>
                  </a:extLst>
                </p:cNvPr>
                <p:cNvSpPr>
                  <a:spLocks/>
                </p:cNvSpPr>
                <p:nvPr userDrawn="1"/>
              </p:nvSpPr>
              <p:spPr bwMode="auto">
                <a:xfrm>
                  <a:off x="4585" y="60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4" name="Freeform 537">
                  <a:extLst>
                    <a:ext uri="{FF2B5EF4-FFF2-40B4-BE49-F238E27FC236}">
                      <a16:creationId xmlns:a16="http://schemas.microsoft.com/office/drawing/2014/main" id="{CCCD0FBB-F20D-456B-AFC1-6CCC5E82FCF6}"/>
                    </a:ext>
                  </a:extLst>
                </p:cNvPr>
                <p:cNvSpPr>
                  <a:spLocks/>
                </p:cNvSpPr>
                <p:nvPr userDrawn="1"/>
              </p:nvSpPr>
              <p:spPr bwMode="auto">
                <a:xfrm>
                  <a:off x="4605"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5" name="Freeform 538">
                  <a:extLst>
                    <a:ext uri="{FF2B5EF4-FFF2-40B4-BE49-F238E27FC236}">
                      <a16:creationId xmlns:a16="http://schemas.microsoft.com/office/drawing/2014/main" id="{BF2AB430-3F02-46C8-BBB4-EC4B1B401964}"/>
                    </a:ext>
                  </a:extLst>
                </p:cNvPr>
                <p:cNvSpPr>
                  <a:spLocks/>
                </p:cNvSpPr>
                <p:nvPr userDrawn="1"/>
              </p:nvSpPr>
              <p:spPr bwMode="auto">
                <a:xfrm>
                  <a:off x="4590" y="618"/>
                  <a:ext cx="5" cy="5"/>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0" y="0"/>
                        <a:pt x="0" y="0"/>
                      </a:cubicBezTo>
                      <a:cubicBezTo>
                        <a:pt x="0"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6" name="Freeform 539">
                  <a:extLst>
                    <a:ext uri="{FF2B5EF4-FFF2-40B4-BE49-F238E27FC236}">
                      <a16:creationId xmlns:a16="http://schemas.microsoft.com/office/drawing/2014/main" id="{C6D6E2A4-A281-418A-80CE-B928B78FADBF}"/>
                    </a:ext>
                  </a:extLst>
                </p:cNvPr>
                <p:cNvSpPr>
                  <a:spLocks/>
                </p:cNvSpPr>
                <p:nvPr userDrawn="1"/>
              </p:nvSpPr>
              <p:spPr bwMode="auto">
                <a:xfrm>
                  <a:off x="4351" y="80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7" name="Freeform 540">
                  <a:extLst>
                    <a:ext uri="{FF2B5EF4-FFF2-40B4-BE49-F238E27FC236}">
                      <a16:creationId xmlns:a16="http://schemas.microsoft.com/office/drawing/2014/main" id="{1BE47FFD-5085-40A5-BBFB-A1C0299C010E}"/>
                    </a:ext>
                  </a:extLst>
                </p:cNvPr>
                <p:cNvSpPr>
                  <a:spLocks/>
                </p:cNvSpPr>
                <p:nvPr userDrawn="1"/>
              </p:nvSpPr>
              <p:spPr bwMode="auto">
                <a:xfrm>
                  <a:off x="4411" y="7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8" name="Rectangle 541">
                  <a:extLst>
                    <a:ext uri="{FF2B5EF4-FFF2-40B4-BE49-F238E27FC236}">
                      <a16:creationId xmlns:a16="http://schemas.microsoft.com/office/drawing/2014/main" id="{ADBEDAF8-8ACE-45E0-9CE5-1B23F976FBC4}"/>
                    </a:ext>
                  </a:extLst>
                </p:cNvPr>
                <p:cNvSpPr>
                  <a:spLocks noChangeArrowheads="1"/>
                </p:cNvSpPr>
                <p:nvPr userDrawn="1"/>
              </p:nvSpPr>
              <p:spPr bwMode="auto">
                <a:xfrm>
                  <a:off x="4545" y="61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9" name="Freeform 542">
                  <a:extLst>
                    <a:ext uri="{FF2B5EF4-FFF2-40B4-BE49-F238E27FC236}">
                      <a16:creationId xmlns:a16="http://schemas.microsoft.com/office/drawing/2014/main" id="{582C29D2-09D8-4FE8-AFBF-923080DA7F29}"/>
                    </a:ext>
                  </a:extLst>
                </p:cNvPr>
                <p:cNvSpPr>
                  <a:spLocks/>
                </p:cNvSpPr>
                <p:nvPr userDrawn="1"/>
              </p:nvSpPr>
              <p:spPr bwMode="auto">
                <a:xfrm>
                  <a:off x="4535"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0" name="Freeform 543">
                  <a:extLst>
                    <a:ext uri="{FF2B5EF4-FFF2-40B4-BE49-F238E27FC236}">
                      <a16:creationId xmlns:a16="http://schemas.microsoft.com/office/drawing/2014/main" id="{220EB330-252B-4C52-9EEB-AAEE46C63642}"/>
                    </a:ext>
                  </a:extLst>
                </p:cNvPr>
                <p:cNvSpPr>
                  <a:spLocks/>
                </p:cNvSpPr>
                <p:nvPr userDrawn="1"/>
              </p:nvSpPr>
              <p:spPr bwMode="auto">
                <a:xfrm>
                  <a:off x="462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1" name="Freeform 544">
                  <a:extLst>
                    <a:ext uri="{FF2B5EF4-FFF2-40B4-BE49-F238E27FC236}">
                      <a16:creationId xmlns:a16="http://schemas.microsoft.com/office/drawing/2014/main" id="{F1FAA76C-DA77-43D7-A069-D84B1ED067EC}"/>
                    </a:ext>
                  </a:extLst>
                </p:cNvPr>
                <p:cNvSpPr>
                  <a:spLocks/>
                </p:cNvSpPr>
                <p:nvPr userDrawn="1"/>
              </p:nvSpPr>
              <p:spPr bwMode="auto">
                <a:xfrm>
                  <a:off x="4545"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2" name="Freeform 545">
                  <a:extLst>
                    <a:ext uri="{FF2B5EF4-FFF2-40B4-BE49-F238E27FC236}">
                      <a16:creationId xmlns:a16="http://schemas.microsoft.com/office/drawing/2014/main" id="{75730C2C-5039-4266-8C69-82854615EDC5}"/>
                    </a:ext>
                  </a:extLst>
                </p:cNvPr>
                <p:cNvSpPr>
                  <a:spLocks/>
                </p:cNvSpPr>
                <p:nvPr userDrawn="1"/>
              </p:nvSpPr>
              <p:spPr bwMode="auto">
                <a:xfrm>
                  <a:off x="4540" y="61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3" name="Freeform 546">
                  <a:extLst>
                    <a:ext uri="{FF2B5EF4-FFF2-40B4-BE49-F238E27FC236}">
                      <a16:creationId xmlns:a16="http://schemas.microsoft.com/office/drawing/2014/main" id="{D0039729-7D47-4FDF-A01A-C043792AF46D}"/>
                    </a:ext>
                  </a:extLst>
                </p:cNvPr>
                <p:cNvSpPr>
                  <a:spLocks/>
                </p:cNvSpPr>
                <p:nvPr userDrawn="1"/>
              </p:nvSpPr>
              <p:spPr bwMode="auto">
                <a:xfrm>
                  <a:off x="4545" y="6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4" name="Freeform 547">
                  <a:extLst>
                    <a:ext uri="{FF2B5EF4-FFF2-40B4-BE49-F238E27FC236}">
                      <a16:creationId xmlns:a16="http://schemas.microsoft.com/office/drawing/2014/main" id="{55CCE34C-B066-46D1-AB15-4FD2392DD6B5}"/>
                    </a:ext>
                  </a:extLst>
                </p:cNvPr>
                <p:cNvSpPr>
                  <a:spLocks/>
                </p:cNvSpPr>
                <p:nvPr userDrawn="1"/>
              </p:nvSpPr>
              <p:spPr bwMode="auto">
                <a:xfrm>
                  <a:off x="4426" y="9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5" name="Rectangle 548">
                  <a:extLst>
                    <a:ext uri="{FF2B5EF4-FFF2-40B4-BE49-F238E27FC236}">
                      <a16:creationId xmlns:a16="http://schemas.microsoft.com/office/drawing/2014/main" id="{3F39815C-9B92-489F-96D1-4BF29C452FA6}"/>
                    </a:ext>
                  </a:extLst>
                </p:cNvPr>
                <p:cNvSpPr>
                  <a:spLocks noChangeArrowheads="1"/>
                </p:cNvSpPr>
                <p:nvPr userDrawn="1"/>
              </p:nvSpPr>
              <p:spPr bwMode="auto">
                <a:xfrm>
                  <a:off x="4709"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6" name="Freeform 549">
                  <a:extLst>
                    <a:ext uri="{FF2B5EF4-FFF2-40B4-BE49-F238E27FC236}">
                      <a16:creationId xmlns:a16="http://schemas.microsoft.com/office/drawing/2014/main" id="{E1675282-22E3-4EE1-A797-F5A105CC0AA7}"/>
                    </a:ext>
                  </a:extLst>
                </p:cNvPr>
                <p:cNvSpPr>
                  <a:spLocks/>
                </p:cNvSpPr>
                <p:nvPr userDrawn="1"/>
              </p:nvSpPr>
              <p:spPr bwMode="auto">
                <a:xfrm>
                  <a:off x="4699"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7" name="Freeform 550">
                  <a:extLst>
                    <a:ext uri="{FF2B5EF4-FFF2-40B4-BE49-F238E27FC236}">
                      <a16:creationId xmlns:a16="http://schemas.microsoft.com/office/drawing/2014/main" id="{B15DCA4D-EBB5-406A-AC16-F94EAFC3C08C}"/>
                    </a:ext>
                  </a:extLst>
                </p:cNvPr>
                <p:cNvSpPr>
                  <a:spLocks noEditPoints="1"/>
                </p:cNvSpPr>
                <p:nvPr userDrawn="1"/>
              </p:nvSpPr>
              <p:spPr bwMode="auto">
                <a:xfrm>
                  <a:off x="4351" y="578"/>
                  <a:ext cx="363" cy="404"/>
                </a:xfrm>
                <a:custGeom>
                  <a:avLst/>
                  <a:gdLst>
                    <a:gd name="T0" fmla="*/ 55 w 73"/>
                    <a:gd name="T1" fmla="*/ 72 h 81"/>
                    <a:gd name="T2" fmla="*/ 59 w 73"/>
                    <a:gd name="T3" fmla="*/ 67 h 81"/>
                    <a:gd name="T4" fmla="*/ 61 w 73"/>
                    <a:gd name="T5" fmla="*/ 65 h 81"/>
                    <a:gd name="T6" fmla="*/ 64 w 73"/>
                    <a:gd name="T7" fmla="*/ 60 h 81"/>
                    <a:gd name="T8" fmla="*/ 67 w 73"/>
                    <a:gd name="T9" fmla="*/ 55 h 81"/>
                    <a:gd name="T10" fmla="*/ 67 w 73"/>
                    <a:gd name="T11" fmla="*/ 45 h 81"/>
                    <a:gd name="T12" fmla="*/ 67 w 73"/>
                    <a:gd name="T13" fmla="*/ 45 h 81"/>
                    <a:gd name="T14" fmla="*/ 70 w 73"/>
                    <a:gd name="T15" fmla="*/ 45 h 81"/>
                    <a:gd name="T16" fmla="*/ 71 w 73"/>
                    <a:gd name="T17" fmla="*/ 39 h 81"/>
                    <a:gd name="T18" fmla="*/ 72 w 73"/>
                    <a:gd name="T19" fmla="*/ 33 h 81"/>
                    <a:gd name="T20" fmla="*/ 72 w 73"/>
                    <a:gd name="T21" fmla="*/ 26 h 81"/>
                    <a:gd name="T22" fmla="*/ 70 w 73"/>
                    <a:gd name="T23" fmla="*/ 21 h 81"/>
                    <a:gd name="T24" fmla="*/ 68 w 73"/>
                    <a:gd name="T25" fmla="*/ 15 h 81"/>
                    <a:gd name="T26" fmla="*/ 70 w 73"/>
                    <a:gd name="T27" fmla="*/ 13 h 81"/>
                    <a:gd name="T28" fmla="*/ 63 w 73"/>
                    <a:gd name="T29" fmla="*/ 11 h 81"/>
                    <a:gd name="T30" fmla="*/ 58 w 73"/>
                    <a:gd name="T31" fmla="*/ 11 h 81"/>
                    <a:gd name="T32" fmla="*/ 57 w 73"/>
                    <a:gd name="T33" fmla="*/ 3 h 81"/>
                    <a:gd name="T34" fmla="*/ 50 w 73"/>
                    <a:gd name="T35" fmla="*/ 0 h 81"/>
                    <a:gd name="T36" fmla="*/ 42 w 73"/>
                    <a:gd name="T37" fmla="*/ 2 h 81"/>
                    <a:gd name="T38" fmla="*/ 39 w 73"/>
                    <a:gd name="T39" fmla="*/ 2 h 81"/>
                    <a:gd name="T40" fmla="*/ 36 w 73"/>
                    <a:gd name="T41" fmla="*/ 5 h 81"/>
                    <a:gd name="T42" fmla="*/ 38 w 73"/>
                    <a:gd name="T43" fmla="*/ 7 h 81"/>
                    <a:gd name="T44" fmla="*/ 40 w 73"/>
                    <a:gd name="T45" fmla="*/ 6 h 81"/>
                    <a:gd name="T46" fmla="*/ 45 w 73"/>
                    <a:gd name="T47" fmla="*/ 7 h 81"/>
                    <a:gd name="T48" fmla="*/ 54 w 73"/>
                    <a:gd name="T49" fmla="*/ 12 h 81"/>
                    <a:gd name="T50" fmla="*/ 60 w 73"/>
                    <a:gd name="T51" fmla="*/ 16 h 81"/>
                    <a:gd name="T52" fmla="*/ 61 w 73"/>
                    <a:gd name="T53" fmla="*/ 19 h 81"/>
                    <a:gd name="T54" fmla="*/ 62 w 73"/>
                    <a:gd name="T55" fmla="*/ 22 h 81"/>
                    <a:gd name="T56" fmla="*/ 64 w 73"/>
                    <a:gd name="T57" fmla="*/ 26 h 81"/>
                    <a:gd name="T58" fmla="*/ 64 w 73"/>
                    <a:gd name="T59" fmla="*/ 38 h 81"/>
                    <a:gd name="T60" fmla="*/ 65 w 73"/>
                    <a:gd name="T61" fmla="*/ 43 h 81"/>
                    <a:gd name="T62" fmla="*/ 62 w 73"/>
                    <a:gd name="T63" fmla="*/ 50 h 81"/>
                    <a:gd name="T64" fmla="*/ 59 w 73"/>
                    <a:gd name="T65" fmla="*/ 56 h 81"/>
                    <a:gd name="T66" fmla="*/ 54 w 73"/>
                    <a:gd name="T67" fmla="*/ 61 h 81"/>
                    <a:gd name="T68" fmla="*/ 46 w 73"/>
                    <a:gd name="T69" fmla="*/ 67 h 81"/>
                    <a:gd name="T70" fmla="*/ 40 w 73"/>
                    <a:gd name="T71" fmla="*/ 70 h 81"/>
                    <a:gd name="T72" fmla="*/ 30 w 73"/>
                    <a:gd name="T73" fmla="*/ 75 h 81"/>
                    <a:gd name="T74" fmla="*/ 19 w 73"/>
                    <a:gd name="T75" fmla="*/ 68 h 81"/>
                    <a:gd name="T76" fmla="*/ 17 w 73"/>
                    <a:gd name="T77" fmla="*/ 66 h 81"/>
                    <a:gd name="T78" fmla="*/ 12 w 73"/>
                    <a:gd name="T79" fmla="*/ 60 h 81"/>
                    <a:gd name="T80" fmla="*/ 10 w 73"/>
                    <a:gd name="T81" fmla="*/ 47 h 81"/>
                    <a:gd name="T82" fmla="*/ 12 w 73"/>
                    <a:gd name="T83" fmla="*/ 32 h 81"/>
                    <a:gd name="T84" fmla="*/ 6 w 73"/>
                    <a:gd name="T85" fmla="*/ 27 h 81"/>
                    <a:gd name="T86" fmla="*/ 2 w 73"/>
                    <a:gd name="T87" fmla="*/ 39 h 81"/>
                    <a:gd name="T88" fmla="*/ 2 w 73"/>
                    <a:gd name="T89" fmla="*/ 45 h 81"/>
                    <a:gd name="T90" fmla="*/ 4 w 73"/>
                    <a:gd name="T91" fmla="*/ 55 h 81"/>
                    <a:gd name="T92" fmla="*/ 7 w 73"/>
                    <a:gd name="T93" fmla="*/ 63 h 81"/>
                    <a:gd name="T94" fmla="*/ 12 w 73"/>
                    <a:gd name="T95" fmla="*/ 71 h 81"/>
                    <a:gd name="T96" fmla="*/ 15 w 73"/>
                    <a:gd name="T97" fmla="*/ 73 h 81"/>
                    <a:gd name="T98" fmla="*/ 18 w 73"/>
                    <a:gd name="T99" fmla="*/ 76 h 81"/>
                    <a:gd name="T100" fmla="*/ 23 w 73"/>
                    <a:gd name="T101" fmla="*/ 80 h 81"/>
                    <a:gd name="T102" fmla="*/ 29 w 73"/>
                    <a:gd name="T103" fmla="*/ 79 h 81"/>
                    <a:gd name="T104" fmla="*/ 32 w 73"/>
                    <a:gd name="T105" fmla="*/ 80 h 81"/>
                    <a:gd name="T106" fmla="*/ 36 w 73"/>
                    <a:gd name="T107" fmla="*/ 81 h 81"/>
                    <a:gd name="T108" fmla="*/ 48 w 73"/>
                    <a:gd name="T109" fmla="*/ 77 h 81"/>
                    <a:gd name="T110" fmla="*/ 61 w 73"/>
                    <a:gd name="T111" fmla="*/ 64 h 81"/>
                    <a:gd name="T112" fmla="*/ 42 w 73"/>
                    <a:gd name="T113" fmla="*/ 6 h 81"/>
                    <a:gd name="T114" fmla="*/ 17 w 73"/>
                    <a:gd name="T11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81">
                      <a:moveTo>
                        <a:pt x="51" y="74"/>
                      </a:moveTo>
                      <a:cubicBezTo>
                        <a:pt x="52" y="74"/>
                        <a:pt x="52" y="74"/>
                        <a:pt x="52" y="74"/>
                      </a:cubicBezTo>
                      <a:cubicBezTo>
                        <a:pt x="52" y="76"/>
                        <a:pt x="51" y="76"/>
                        <a:pt x="52" y="76"/>
                      </a:cubicBezTo>
                      <a:cubicBezTo>
                        <a:pt x="51" y="74"/>
                        <a:pt x="56" y="74"/>
                        <a:pt x="54" y="71"/>
                      </a:cubicBezTo>
                      <a:cubicBezTo>
                        <a:pt x="55" y="71"/>
                        <a:pt x="55" y="71"/>
                        <a:pt x="55" y="71"/>
                      </a:cubicBezTo>
                      <a:cubicBezTo>
                        <a:pt x="55" y="71"/>
                        <a:pt x="55" y="72"/>
                        <a:pt x="55" y="72"/>
                      </a:cubicBezTo>
                      <a:cubicBezTo>
                        <a:pt x="56" y="72"/>
                        <a:pt x="54" y="70"/>
                        <a:pt x="56" y="69"/>
                      </a:cubicBezTo>
                      <a:cubicBezTo>
                        <a:pt x="56" y="69"/>
                        <a:pt x="57" y="69"/>
                        <a:pt x="57" y="69"/>
                      </a:cubicBezTo>
                      <a:cubicBezTo>
                        <a:pt x="57" y="68"/>
                        <a:pt x="57" y="68"/>
                        <a:pt x="57" y="68"/>
                      </a:cubicBezTo>
                      <a:cubicBezTo>
                        <a:pt x="57" y="68"/>
                        <a:pt x="58" y="68"/>
                        <a:pt x="57" y="68"/>
                      </a:cubicBezTo>
                      <a:cubicBezTo>
                        <a:pt x="58" y="67"/>
                        <a:pt x="58" y="67"/>
                        <a:pt x="58" y="67"/>
                      </a:cubicBezTo>
                      <a:cubicBezTo>
                        <a:pt x="59" y="67"/>
                        <a:pt x="59" y="67"/>
                        <a:pt x="59" y="67"/>
                      </a:cubicBezTo>
                      <a:cubicBezTo>
                        <a:pt x="58" y="66"/>
                        <a:pt x="58" y="65"/>
                        <a:pt x="58" y="65"/>
                      </a:cubicBezTo>
                      <a:cubicBezTo>
                        <a:pt x="59" y="65"/>
                        <a:pt x="58" y="65"/>
                        <a:pt x="59" y="65"/>
                      </a:cubicBezTo>
                      <a:cubicBezTo>
                        <a:pt x="59" y="64"/>
                        <a:pt x="59" y="64"/>
                        <a:pt x="59" y="64"/>
                      </a:cubicBezTo>
                      <a:cubicBezTo>
                        <a:pt x="60" y="64"/>
                        <a:pt x="60" y="65"/>
                        <a:pt x="59" y="66"/>
                      </a:cubicBezTo>
                      <a:cubicBezTo>
                        <a:pt x="62" y="67"/>
                        <a:pt x="59" y="65"/>
                        <a:pt x="62" y="64"/>
                      </a:cubicBezTo>
                      <a:cubicBezTo>
                        <a:pt x="61" y="65"/>
                        <a:pt x="61" y="65"/>
                        <a:pt x="61" y="65"/>
                      </a:cubicBezTo>
                      <a:cubicBezTo>
                        <a:pt x="63" y="66"/>
                        <a:pt x="63" y="65"/>
                        <a:pt x="65" y="64"/>
                      </a:cubicBezTo>
                      <a:cubicBezTo>
                        <a:pt x="64" y="64"/>
                        <a:pt x="61" y="65"/>
                        <a:pt x="61" y="63"/>
                      </a:cubicBezTo>
                      <a:cubicBezTo>
                        <a:pt x="62" y="63"/>
                        <a:pt x="62" y="63"/>
                        <a:pt x="62" y="62"/>
                      </a:cubicBezTo>
                      <a:cubicBezTo>
                        <a:pt x="63" y="63"/>
                        <a:pt x="63" y="62"/>
                        <a:pt x="63" y="62"/>
                      </a:cubicBezTo>
                      <a:cubicBezTo>
                        <a:pt x="64" y="62"/>
                        <a:pt x="64" y="62"/>
                        <a:pt x="64" y="62"/>
                      </a:cubicBezTo>
                      <a:cubicBezTo>
                        <a:pt x="65" y="61"/>
                        <a:pt x="64" y="61"/>
                        <a:pt x="64" y="60"/>
                      </a:cubicBezTo>
                      <a:cubicBezTo>
                        <a:pt x="64" y="60"/>
                        <a:pt x="65" y="60"/>
                        <a:pt x="66" y="60"/>
                      </a:cubicBezTo>
                      <a:cubicBezTo>
                        <a:pt x="67" y="59"/>
                        <a:pt x="64" y="60"/>
                        <a:pt x="65" y="59"/>
                      </a:cubicBezTo>
                      <a:cubicBezTo>
                        <a:pt x="66" y="58"/>
                        <a:pt x="66" y="57"/>
                        <a:pt x="66" y="55"/>
                      </a:cubicBezTo>
                      <a:cubicBezTo>
                        <a:pt x="67" y="55"/>
                        <a:pt x="67" y="56"/>
                        <a:pt x="67" y="56"/>
                      </a:cubicBezTo>
                      <a:cubicBezTo>
                        <a:pt x="67" y="55"/>
                        <a:pt x="67" y="55"/>
                        <a:pt x="67" y="55"/>
                      </a:cubicBezTo>
                      <a:cubicBezTo>
                        <a:pt x="67" y="54"/>
                        <a:pt x="67" y="55"/>
                        <a:pt x="67" y="55"/>
                      </a:cubicBezTo>
                      <a:cubicBezTo>
                        <a:pt x="67" y="54"/>
                        <a:pt x="66" y="54"/>
                        <a:pt x="66" y="53"/>
                      </a:cubicBezTo>
                      <a:cubicBezTo>
                        <a:pt x="65" y="52"/>
                        <a:pt x="69" y="52"/>
                        <a:pt x="68" y="50"/>
                      </a:cubicBezTo>
                      <a:cubicBezTo>
                        <a:pt x="68" y="50"/>
                        <a:pt x="69" y="51"/>
                        <a:pt x="69" y="51"/>
                      </a:cubicBezTo>
                      <a:cubicBezTo>
                        <a:pt x="69" y="49"/>
                        <a:pt x="69" y="49"/>
                        <a:pt x="68" y="48"/>
                      </a:cubicBezTo>
                      <a:cubicBezTo>
                        <a:pt x="69" y="47"/>
                        <a:pt x="69" y="47"/>
                        <a:pt x="69" y="47"/>
                      </a:cubicBezTo>
                      <a:cubicBezTo>
                        <a:pt x="68" y="47"/>
                        <a:pt x="67" y="46"/>
                        <a:pt x="67" y="45"/>
                      </a:cubicBezTo>
                      <a:cubicBezTo>
                        <a:pt x="66" y="45"/>
                        <a:pt x="66" y="45"/>
                        <a:pt x="65" y="45"/>
                      </a:cubicBezTo>
                      <a:cubicBezTo>
                        <a:pt x="65" y="44"/>
                        <a:pt x="65" y="44"/>
                        <a:pt x="65" y="44"/>
                      </a:cubicBezTo>
                      <a:cubicBezTo>
                        <a:pt x="65" y="44"/>
                        <a:pt x="66" y="44"/>
                        <a:pt x="66" y="44"/>
                      </a:cubicBezTo>
                      <a:cubicBezTo>
                        <a:pt x="66" y="44"/>
                        <a:pt x="66" y="44"/>
                        <a:pt x="66" y="44"/>
                      </a:cubicBezTo>
                      <a:cubicBezTo>
                        <a:pt x="67" y="43"/>
                        <a:pt x="67" y="44"/>
                        <a:pt x="68" y="44"/>
                      </a:cubicBezTo>
                      <a:cubicBezTo>
                        <a:pt x="68" y="45"/>
                        <a:pt x="67" y="45"/>
                        <a:pt x="67" y="45"/>
                      </a:cubicBezTo>
                      <a:cubicBezTo>
                        <a:pt x="68" y="45"/>
                        <a:pt x="68" y="46"/>
                        <a:pt x="69" y="46"/>
                      </a:cubicBezTo>
                      <a:cubicBezTo>
                        <a:pt x="69" y="46"/>
                        <a:pt x="69" y="46"/>
                        <a:pt x="69" y="45"/>
                      </a:cubicBezTo>
                      <a:cubicBezTo>
                        <a:pt x="69" y="46"/>
                        <a:pt x="69" y="46"/>
                        <a:pt x="69" y="46"/>
                      </a:cubicBezTo>
                      <a:cubicBezTo>
                        <a:pt x="69" y="46"/>
                        <a:pt x="69" y="45"/>
                        <a:pt x="69" y="45"/>
                      </a:cubicBezTo>
                      <a:cubicBezTo>
                        <a:pt x="70" y="45"/>
                        <a:pt x="70" y="45"/>
                        <a:pt x="70" y="45"/>
                      </a:cubicBezTo>
                      <a:cubicBezTo>
                        <a:pt x="70" y="45"/>
                        <a:pt x="70" y="45"/>
                        <a:pt x="70" y="45"/>
                      </a:cubicBezTo>
                      <a:cubicBezTo>
                        <a:pt x="71" y="43"/>
                        <a:pt x="71" y="43"/>
                        <a:pt x="71" y="43"/>
                      </a:cubicBezTo>
                      <a:cubicBezTo>
                        <a:pt x="70" y="42"/>
                        <a:pt x="68" y="40"/>
                        <a:pt x="68" y="38"/>
                      </a:cubicBezTo>
                      <a:cubicBezTo>
                        <a:pt x="69" y="38"/>
                        <a:pt x="70" y="38"/>
                        <a:pt x="71" y="38"/>
                      </a:cubicBezTo>
                      <a:cubicBezTo>
                        <a:pt x="70" y="39"/>
                        <a:pt x="71" y="40"/>
                        <a:pt x="71" y="41"/>
                      </a:cubicBezTo>
                      <a:cubicBezTo>
                        <a:pt x="71" y="41"/>
                        <a:pt x="72" y="41"/>
                        <a:pt x="72" y="41"/>
                      </a:cubicBezTo>
                      <a:cubicBezTo>
                        <a:pt x="71" y="39"/>
                        <a:pt x="71" y="39"/>
                        <a:pt x="71" y="39"/>
                      </a:cubicBezTo>
                      <a:cubicBezTo>
                        <a:pt x="72" y="39"/>
                        <a:pt x="72" y="39"/>
                        <a:pt x="72" y="38"/>
                      </a:cubicBezTo>
                      <a:cubicBezTo>
                        <a:pt x="70" y="38"/>
                        <a:pt x="71" y="36"/>
                        <a:pt x="71" y="35"/>
                      </a:cubicBezTo>
                      <a:cubicBezTo>
                        <a:pt x="71" y="35"/>
                        <a:pt x="72" y="36"/>
                        <a:pt x="72" y="37"/>
                      </a:cubicBezTo>
                      <a:cubicBezTo>
                        <a:pt x="73" y="36"/>
                        <a:pt x="69" y="35"/>
                        <a:pt x="71" y="34"/>
                      </a:cubicBezTo>
                      <a:cubicBezTo>
                        <a:pt x="71" y="34"/>
                        <a:pt x="71" y="34"/>
                        <a:pt x="71" y="35"/>
                      </a:cubicBezTo>
                      <a:cubicBezTo>
                        <a:pt x="71" y="34"/>
                        <a:pt x="71" y="33"/>
                        <a:pt x="72" y="33"/>
                      </a:cubicBezTo>
                      <a:cubicBezTo>
                        <a:pt x="72" y="33"/>
                        <a:pt x="72" y="33"/>
                        <a:pt x="72" y="33"/>
                      </a:cubicBezTo>
                      <a:cubicBezTo>
                        <a:pt x="72" y="31"/>
                        <a:pt x="72" y="28"/>
                        <a:pt x="70" y="28"/>
                      </a:cubicBezTo>
                      <a:cubicBezTo>
                        <a:pt x="70" y="28"/>
                        <a:pt x="72" y="28"/>
                        <a:pt x="72" y="28"/>
                      </a:cubicBezTo>
                      <a:cubicBezTo>
                        <a:pt x="72" y="28"/>
                        <a:pt x="71" y="27"/>
                        <a:pt x="69" y="27"/>
                      </a:cubicBezTo>
                      <a:cubicBezTo>
                        <a:pt x="68" y="26"/>
                        <a:pt x="66" y="26"/>
                        <a:pt x="66" y="26"/>
                      </a:cubicBezTo>
                      <a:cubicBezTo>
                        <a:pt x="68" y="26"/>
                        <a:pt x="71" y="24"/>
                        <a:pt x="72" y="26"/>
                      </a:cubicBezTo>
                      <a:cubicBezTo>
                        <a:pt x="72" y="25"/>
                        <a:pt x="72" y="25"/>
                        <a:pt x="72" y="24"/>
                      </a:cubicBezTo>
                      <a:cubicBezTo>
                        <a:pt x="71" y="24"/>
                        <a:pt x="70" y="25"/>
                        <a:pt x="69" y="25"/>
                      </a:cubicBezTo>
                      <a:cubicBezTo>
                        <a:pt x="71" y="23"/>
                        <a:pt x="70" y="24"/>
                        <a:pt x="71" y="22"/>
                      </a:cubicBezTo>
                      <a:cubicBezTo>
                        <a:pt x="71" y="23"/>
                        <a:pt x="69" y="23"/>
                        <a:pt x="69" y="22"/>
                      </a:cubicBezTo>
                      <a:cubicBezTo>
                        <a:pt x="69" y="22"/>
                        <a:pt x="71" y="22"/>
                        <a:pt x="71" y="22"/>
                      </a:cubicBezTo>
                      <a:cubicBezTo>
                        <a:pt x="71" y="22"/>
                        <a:pt x="70" y="21"/>
                        <a:pt x="70" y="21"/>
                      </a:cubicBezTo>
                      <a:cubicBezTo>
                        <a:pt x="69" y="21"/>
                        <a:pt x="68" y="21"/>
                        <a:pt x="68" y="21"/>
                      </a:cubicBezTo>
                      <a:cubicBezTo>
                        <a:pt x="69" y="21"/>
                        <a:pt x="70" y="20"/>
                        <a:pt x="71" y="20"/>
                      </a:cubicBezTo>
                      <a:cubicBezTo>
                        <a:pt x="70" y="20"/>
                        <a:pt x="71" y="18"/>
                        <a:pt x="70" y="18"/>
                      </a:cubicBezTo>
                      <a:cubicBezTo>
                        <a:pt x="70" y="19"/>
                        <a:pt x="70" y="19"/>
                        <a:pt x="70" y="19"/>
                      </a:cubicBezTo>
                      <a:cubicBezTo>
                        <a:pt x="69" y="17"/>
                        <a:pt x="66" y="18"/>
                        <a:pt x="66" y="17"/>
                      </a:cubicBezTo>
                      <a:cubicBezTo>
                        <a:pt x="66" y="17"/>
                        <a:pt x="69" y="16"/>
                        <a:pt x="68" y="15"/>
                      </a:cubicBezTo>
                      <a:cubicBezTo>
                        <a:pt x="67" y="15"/>
                        <a:pt x="63" y="16"/>
                        <a:pt x="61" y="15"/>
                      </a:cubicBezTo>
                      <a:cubicBezTo>
                        <a:pt x="62" y="15"/>
                        <a:pt x="62" y="15"/>
                        <a:pt x="62" y="15"/>
                      </a:cubicBezTo>
                      <a:cubicBezTo>
                        <a:pt x="60" y="14"/>
                        <a:pt x="60" y="14"/>
                        <a:pt x="60" y="14"/>
                      </a:cubicBezTo>
                      <a:cubicBezTo>
                        <a:pt x="62" y="14"/>
                        <a:pt x="66" y="13"/>
                        <a:pt x="68" y="14"/>
                      </a:cubicBezTo>
                      <a:cubicBezTo>
                        <a:pt x="68" y="13"/>
                        <a:pt x="69" y="13"/>
                        <a:pt x="68" y="13"/>
                      </a:cubicBezTo>
                      <a:cubicBezTo>
                        <a:pt x="69" y="12"/>
                        <a:pt x="69" y="13"/>
                        <a:pt x="70" y="13"/>
                      </a:cubicBezTo>
                      <a:cubicBezTo>
                        <a:pt x="70" y="13"/>
                        <a:pt x="69" y="12"/>
                        <a:pt x="69" y="12"/>
                      </a:cubicBezTo>
                      <a:cubicBezTo>
                        <a:pt x="69" y="11"/>
                        <a:pt x="69" y="10"/>
                        <a:pt x="69" y="10"/>
                      </a:cubicBezTo>
                      <a:cubicBezTo>
                        <a:pt x="67" y="11"/>
                        <a:pt x="66" y="9"/>
                        <a:pt x="65" y="10"/>
                      </a:cubicBezTo>
                      <a:cubicBezTo>
                        <a:pt x="65" y="10"/>
                        <a:pt x="66" y="11"/>
                        <a:pt x="67" y="11"/>
                      </a:cubicBezTo>
                      <a:cubicBezTo>
                        <a:pt x="67" y="11"/>
                        <a:pt x="68" y="12"/>
                        <a:pt x="68" y="12"/>
                      </a:cubicBezTo>
                      <a:cubicBezTo>
                        <a:pt x="67" y="12"/>
                        <a:pt x="64" y="12"/>
                        <a:pt x="63" y="11"/>
                      </a:cubicBezTo>
                      <a:cubicBezTo>
                        <a:pt x="64" y="10"/>
                        <a:pt x="65" y="10"/>
                        <a:pt x="66" y="10"/>
                      </a:cubicBezTo>
                      <a:cubicBezTo>
                        <a:pt x="65" y="10"/>
                        <a:pt x="64" y="9"/>
                        <a:pt x="64" y="8"/>
                      </a:cubicBezTo>
                      <a:cubicBezTo>
                        <a:pt x="65" y="9"/>
                        <a:pt x="65" y="9"/>
                        <a:pt x="65" y="9"/>
                      </a:cubicBezTo>
                      <a:cubicBezTo>
                        <a:pt x="65" y="7"/>
                        <a:pt x="63" y="8"/>
                        <a:pt x="63" y="7"/>
                      </a:cubicBezTo>
                      <a:cubicBezTo>
                        <a:pt x="63" y="6"/>
                        <a:pt x="63" y="5"/>
                        <a:pt x="63" y="5"/>
                      </a:cubicBezTo>
                      <a:cubicBezTo>
                        <a:pt x="62" y="7"/>
                        <a:pt x="59" y="10"/>
                        <a:pt x="58" y="11"/>
                      </a:cubicBezTo>
                      <a:cubicBezTo>
                        <a:pt x="58" y="11"/>
                        <a:pt x="58" y="8"/>
                        <a:pt x="58" y="8"/>
                      </a:cubicBezTo>
                      <a:cubicBezTo>
                        <a:pt x="58" y="6"/>
                        <a:pt x="60" y="6"/>
                        <a:pt x="61" y="5"/>
                      </a:cubicBezTo>
                      <a:cubicBezTo>
                        <a:pt x="60" y="5"/>
                        <a:pt x="60" y="5"/>
                        <a:pt x="60" y="5"/>
                      </a:cubicBezTo>
                      <a:cubicBezTo>
                        <a:pt x="59" y="5"/>
                        <a:pt x="60" y="4"/>
                        <a:pt x="60" y="4"/>
                      </a:cubicBezTo>
                      <a:cubicBezTo>
                        <a:pt x="59" y="5"/>
                        <a:pt x="58" y="3"/>
                        <a:pt x="58" y="5"/>
                      </a:cubicBezTo>
                      <a:cubicBezTo>
                        <a:pt x="58" y="4"/>
                        <a:pt x="58" y="4"/>
                        <a:pt x="57" y="3"/>
                      </a:cubicBezTo>
                      <a:cubicBezTo>
                        <a:pt x="57" y="4"/>
                        <a:pt x="55" y="5"/>
                        <a:pt x="54" y="5"/>
                      </a:cubicBezTo>
                      <a:cubicBezTo>
                        <a:pt x="54" y="5"/>
                        <a:pt x="54" y="5"/>
                        <a:pt x="54" y="4"/>
                      </a:cubicBezTo>
                      <a:cubicBezTo>
                        <a:pt x="53" y="3"/>
                        <a:pt x="52" y="3"/>
                        <a:pt x="51" y="2"/>
                      </a:cubicBezTo>
                      <a:cubicBezTo>
                        <a:pt x="51" y="2"/>
                        <a:pt x="50" y="1"/>
                        <a:pt x="50" y="1"/>
                      </a:cubicBezTo>
                      <a:cubicBezTo>
                        <a:pt x="50" y="1"/>
                        <a:pt x="50" y="1"/>
                        <a:pt x="49" y="1"/>
                      </a:cubicBezTo>
                      <a:cubicBezTo>
                        <a:pt x="49" y="0"/>
                        <a:pt x="50" y="1"/>
                        <a:pt x="50" y="0"/>
                      </a:cubicBezTo>
                      <a:cubicBezTo>
                        <a:pt x="50" y="0"/>
                        <a:pt x="48" y="0"/>
                        <a:pt x="48" y="1"/>
                      </a:cubicBezTo>
                      <a:cubicBezTo>
                        <a:pt x="48" y="2"/>
                        <a:pt x="49" y="1"/>
                        <a:pt x="50" y="1"/>
                      </a:cubicBezTo>
                      <a:cubicBezTo>
                        <a:pt x="50" y="3"/>
                        <a:pt x="48" y="4"/>
                        <a:pt x="46" y="5"/>
                      </a:cubicBezTo>
                      <a:cubicBezTo>
                        <a:pt x="45" y="5"/>
                        <a:pt x="46" y="3"/>
                        <a:pt x="46" y="4"/>
                      </a:cubicBezTo>
                      <a:cubicBezTo>
                        <a:pt x="44" y="3"/>
                        <a:pt x="44" y="6"/>
                        <a:pt x="42" y="5"/>
                      </a:cubicBezTo>
                      <a:cubicBezTo>
                        <a:pt x="41" y="4"/>
                        <a:pt x="42" y="3"/>
                        <a:pt x="42" y="2"/>
                      </a:cubicBezTo>
                      <a:cubicBezTo>
                        <a:pt x="43" y="2"/>
                        <a:pt x="43" y="3"/>
                        <a:pt x="44" y="3"/>
                      </a:cubicBezTo>
                      <a:cubicBezTo>
                        <a:pt x="43" y="2"/>
                        <a:pt x="43" y="2"/>
                        <a:pt x="43" y="2"/>
                      </a:cubicBezTo>
                      <a:cubicBezTo>
                        <a:pt x="44" y="2"/>
                        <a:pt x="44" y="2"/>
                        <a:pt x="45" y="2"/>
                      </a:cubicBezTo>
                      <a:cubicBezTo>
                        <a:pt x="44" y="1"/>
                        <a:pt x="41" y="2"/>
                        <a:pt x="39" y="1"/>
                      </a:cubicBezTo>
                      <a:cubicBezTo>
                        <a:pt x="38" y="2"/>
                        <a:pt x="38" y="2"/>
                        <a:pt x="38" y="2"/>
                      </a:cubicBezTo>
                      <a:cubicBezTo>
                        <a:pt x="39" y="2"/>
                        <a:pt x="39" y="2"/>
                        <a:pt x="39" y="2"/>
                      </a:cubicBezTo>
                      <a:cubicBezTo>
                        <a:pt x="39" y="3"/>
                        <a:pt x="38" y="4"/>
                        <a:pt x="39" y="4"/>
                      </a:cubicBezTo>
                      <a:cubicBezTo>
                        <a:pt x="38" y="5"/>
                        <a:pt x="37" y="6"/>
                        <a:pt x="36" y="5"/>
                      </a:cubicBezTo>
                      <a:cubicBezTo>
                        <a:pt x="36" y="4"/>
                        <a:pt x="36" y="4"/>
                        <a:pt x="36" y="4"/>
                      </a:cubicBezTo>
                      <a:cubicBezTo>
                        <a:pt x="36" y="5"/>
                        <a:pt x="37" y="5"/>
                        <a:pt x="37" y="4"/>
                      </a:cubicBezTo>
                      <a:cubicBezTo>
                        <a:pt x="37" y="5"/>
                        <a:pt x="35" y="3"/>
                        <a:pt x="35" y="5"/>
                      </a:cubicBezTo>
                      <a:cubicBezTo>
                        <a:pt x="36" y="5"/>
                        <a:pt x="36" y="5"/>
                        <a:pt x="36" y="5"/>
                      </a:cubicBezTo>
                      <a:cubicBezTo>
                        <a:pt x="35" y="6"/>
                        <a:pt x="35" y="8"/>
                        <a:pt x="34" y="8"/>
                      </a:cubicBezTo>
                      <a:cubicBezTo>
                        <a:pt x="35" y="9"/>
                        <a:pt x="34" y="8"/>
                        <a:pt x="35" y="9"/>
                      </a:cubicBezTo>
                      <a:cubicBezTo>
                        <a:pt x="34" y="7"/>
                        <a:pt x="37" y="8"/>
                        <a:pt x="36" y="7"/>
                      </a:cubicBezTo>
                      <a:cubicBezTo>
                        <a:pt x="37" y="8"/>
                        <a:pt x="37" y="7"/>
                        <a:pt x="38" y="8"/>
                      </a:cubicBezTo>
                      <a:cubicBezTo>
                        <a:pt x="38" y="8"/>
                        <a:pt x="38" y="7"/>
                        <a:pt x="38" y="8"/>
                      </a:cubicBezTo>
                      <a:cubicBezTo>
                        <a:pt x="38" y="7"/>
                        <a:pt x="38" y="7"/>
                        <a:pt x="38" y="7"/>
                      </a:cubicBezTo>
                      <a:cubicBezTo>
                        <a:pt x="39" y="7"/>
                        <a:pt x="39" y="7"/>
                        <a:pt x="39" y="7"/>
                      </a:cubicBezTo>
                      <a:cubicBezTo>
                        <a:pt x="38" y="7"/>
                        <a:pt x="38" y="7"/>
                        <a:pt x="38" y="7"/>
                      </a:cubicBezTo>
                      <a:cubicBezTo>
                        <a:pt x="39" y="7"/>
                        <a:pt x="39" y="7"/>
                        <a:pt x="38" y="7"/>
                      </a:cubicBezTo>
                      <a:cubicBezTo>
                        <a:pt x="38" y="7"/>
                        <a:pt x="38" y="7"/>
                        <a:pt x="38" y="7"/>
                      </a:cubicBezTo>
                      <a:cubicBezTo>
                        <a:pt x="38" y="6"/>
                        <a:pt x="39" y="5"/>
                        <a:pt x="40" y="5"/>
                      </a:cubicBezTo>
                      <a:cubicBezTo>
                        <a:pt x="40" y="5"/>
                        <a:pt x="40" y="5"/>
                        <a:pt x="40" y="6"/>
                      </a:cubicBezTo>
                      <a:cubicBezTo>
                        <a:pt x="40" y="5"/>
                        <a:pt x="40" y="5"/>
                        <a:pt x="40" y="5"/>
                      </a:cubicBezTo>
                      <a:cubicBezTo>
                        <a:pt x="40" y="6"/>
                        <a:pt x="42" y="6"/>
                        <a:pt x="41" y="7"/>
                      </a:cubicBezTo>
                      <a:cubicBezTo>
                        <a:pt x="41" y="7"/>
                        <a:pt x="41" y="7"/>
                        <a:pt x="41" y="7"/>
                      </a:cubicBezTo>
                      <a:cubicBezTo>
                        <a:pt x="42" y="7"/>
                        <a:pt x="43" y="8"/>
                        <a:pt x="43" y="7"/>
                      </a:cubicBezTo>
                      <a:cubicBezTo>
                        <a:pt x="43" y="8"/>
                        <a:pt x="44" y="6"/>
                        <a:pt x="44" y="7"/>
                      </a:cubicBezTo>
                      <a:cubicBezTo>
                        <a:pt x="44" y="7"/>
                        <a:pt x="45" y="7"/>
                        <a:pt x="45" y="7"/>
                      </a:cubicBezTo>
                      <a:cubicBezTo>
                        <a:pt x="45" y="7"/>
                        <a:pt x="45" y="7"/>
                        <a:pt x="45" y="7"/>
                      </a:cubicBezTo>
                      <a:cubicBezTo>
                        <a:pt x="46" y="7"/>
                        <a:pt x="48" y="6"/>
                        <a:pt x="49" y="8"/>
                      </a:cubicBezTo>
                      <a:cubicBezTo>
                        <a:pt x="49" y="8"/>
                        <a:pt x="50" y="8"/>
                        <a:pt x="50" y="8"/>
                      </a:cubicBezTo>
                      <a:cubicBezTo>
                        <a:pt x="50" y="9"/>
                        <a:pt x="50" y="9"/>
                        <a:pt x="50" y="9"/>
                      </a:cubicBezTo>
                      <a:cubicBezTo>
                        <a:pt x="51" y="9"/>
                        <a:pt x="51" y="10"/>
                        <a:pt x="52" y="10"/>
                      </a:cubicBezTo>
                      <a:cubicBezTo>
                        <a:pt x="51" y="12"/>
                        <a:pt x="54" y="12"/>
                        <a:pt x="54" y="12"/>
                      </a:cubicBezTo>
                      <a:cubicBezTo>
                        <a:pt x="55" y="12"/>
                        <a:pt x="55" y="12"/>
                        <a:pt x="55" y="12"/>
                      </a:cubicBezTo>
                      <a:cubicBezTo>
                        <a:pt x="55" y="12"/>
                        <a:pt x="56" y="12"/>
                        <a:pt x="57" y="13"/>
                      </a:cubicBezTo>
                      <a:cubicBezTo>
                        <a:pt x="58" y="12"/>
                        <a:pt x="58" y="12"/>
                        <a:pt x="58" y="12"/>
                      </a:cubicBezTo>
                      <a:cubicBezTo>
                        <a:pt x="59" y="12"/>
                        <a:pt x="58" y="14"/>
                        <a:pt x="59" y="15"/>
                      </a:cubicBezTo>
                      <a:cubicBezTo>
                        <a:pt x="59" y="15"/>
                        <a:pt x="59" y="15"/>
                        <a:pt x="59" y="14"/>
                      </a:cubicBezTo>
                      <a:cubicBezTo>
                        <a:pt x="58" y="16"/>
                        <a:pt x="59" y="16"/>
                        <a:pt x="60" y="16"/>
                      </a:cubicBezTo>
                      <a:cubicBezTo>
                        <a:pt x="61" y="17"/>
                        <a:pt x="61" y="17"/>
                        <a:pt x="61" y="18"/>
                      </a:cubicBezTo>
                      <a:cubicBezTo>
                        <a:pt x="61" y="18"/>
                        <a:pt x="61" y="18"/>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2" y="19"/>
                        <a:pt x="62" y="20"/>
                      </a:cubicBezTo>
                      <a:cubicBezTo>
                        <a:pt x="61" y="20"/>
                        <a:pt x="61" y="20"/>
                        <a:pt x="61" y="20"/>
                      </a:cubicBezTo>
                      <a:cubicBezTo>
                        <a:pt x="61" y="20"/>
                        <a:pt x="61" y="20"/>
                        <a:pt x="61" y="20"/>
                      </a:cubicBezTo>
                      <a:cubicBezTo>
                        <a:pt x="61" y="21"/>
                        <a:pt x="62" y="20"/>
                        <a:pt x="62" y="20"/>
                      </a:cubicBezTo>
                      <a:cubicBezTo>
                        <a:pt x="63" y="20"/>
                        <a:pt x="63" y="20"/>
                        <a:pt x="63" y="20"/>
                      </a:cubicBezTo>
                      <a:cubicBezTo>
                        <a:pt x="62" y="21"/>
                        <a:pt x="64" y="21"/>
                        <a:pt x="62" y="22"/>
                      </a:cubicBezTo>
                      <a:cubicBezTo>
                        <a:pt x="63" y="22"/>
                        <a:pt x="64" y="24"/>
                        <a:pt x="65" y="23"/>
                      </a:cubicBezTo>
                      <a:cubicBezTo>
                        <a:pt x="65" y="23"/>
                        <a:pt x="65" y="24"/>
                        <a:pt x="65" y="23"/>
                      </a:cubicBezTo>
                      <a:cubicBezTo>
                        <a:pt x="65" y="24"/>
                        <a:pt x="65" y="24"/>
                        <a:pt x="65" y="25"/>
                      </a:cubicBezTo>
                      <a:cubicBezTo>
                        <a:pt x="64" y="25"/>
                        <a:pt x="64" y="25"/>
                        <a:pt x="64" y="25"/>
                      </a:cubicBezTo>
                      <a:cubicBezTo>
                        <a:pt x="66" y="26"/>
                        <a:pt x="66" y="26"/>
                        <a:pt x="66" y="26"/>
                      </a:cubicBezTo>
                      <a:cubicBezTo>
                        <a:pt x="65" y="27"/>
                        <a:pt x="65" y="27"/>
                        <a:pt x="64" y="26"/>
                      </a:cubicBezTo>
                      <a:cubicBezTo>
                        <a:pt x="66" y="28"/>
                        <a:pt x="65" y="27"/>
                        <a:pt x="66" y="29"/>
                      </a:cubicBezTo>
                      <a:cubicBezTo>
                        <a:pt x="65" y="29"/>
                        <a:pt x="65" y="29"/>
                        <a:pt x="65" y="29"/>
                      </a:cubicBezTo>
                      <a:cubicBezTo>
                        <a:pt x="65" y="29"/>
                        <a:pt x="67" y="30"/>
                        <a:pt x="66" y="30"/>
                      </a:cubicBezTo>
                      <a:cubicBezTo>
                        <a:pt x="65" y="30"/>
                        <a:pt x="65" y="32"/>
                        <a:pt x="65" y="33"/>
                      </a:cubicBezTo>
                      <a:cubicBezTo>
                        <a:pt x="65" y="34"/>
                        <a:pt x="65" y="36"/>
                        <a:pt x="64" y="37"/>
                      </a:cubicBezTo>
                      <a:cubicBezTo>
                        <a:pt x="66" y="37"/>
                        <a:pt x="63" y="38"/>
                        <a:pt x="64" y="38"/>
                      </a:cubicBezTo>
                      <a:cubicBezTo>
                        <a:pt x="64" y="39"/>
                        <a:pt x="64" y="39"/>
                        <a:pt x="63" y="38"/>
                      </a:cubicBezTo>
                      <a:cubicBezTo>
                        <a:pt x="64" y="40"/>
                        <a:pt x="62" y="40"/>
                        <a:pt x="63" y="41"/>
                      </a:cubicBezTo>
                      <a:cubicBezTo>
                        <a:pt x="63" y="41"/>
                        <a:pt x="63" y="41"/>
                        <a:pt x="62" y="41"/>
                      </a:cubicBezTo>
                      <a:cubicBezTo>
                        <a:pt x="62" y="41"/>
                        <a:pt x="63" y="41"/>
                        <a:pt x="62" y="41"/>
                      </a:cubicBezTo>
                      <a:cubicBezTo>
                        <a:pt x="62" y="41"/>
                        <a:pt x="62" y="41"/>
                        <a:pt x="62" y="41"/>
                      </a:cubicBezTo>
                      <a:cubicBezTo>
                        <a:pt x="61" y="42"/>
                        <a:pt x="63" y="43"/>
                        <a:pt x="65" y="43"/>
                      </a:cubicBezTo>
                      <a:cubicBezTo>
                        <a:pt x="64" y="44"/>
                        <a:pt x="64" y="44"/>
                        <a:pt x="64" y="45"/>
                      </a:cubicBezTo>
                      <a:cubicBezTo>
                        <a:pt x="64" y="45"/>
                        <a:pt x="63" y="45"/>
                        <a:pt x="63" y="44"/>
                      </a:cubicBezTo>
                      <a:cubicBezTo>
                        <a:pt x="63" y="45"/>
                        <a:pt x="62" y="47"/>
                        <a:pt x="63" y="47"/>
                      </a:cubicBezTo>
                      <a:cubicBezTo>
                        <a:pt x="62" y="47"/>
                        <a:pt x="62" y="48"/>
                        <a:pt x="63" y="48"/>
                      </a:cubicBezTo>
                      <a:cubicBezTo>
                        <a:pt x="62" y="49"/>
                        <a:pt x="62" y="49"/>
                        <a:pt x="62" y="50"/>
                      </a:cubicBezTo>
                      <a:cubicBezTo>
                        <a:pt x="62" y="50"/>
                        <a:pt x="62" y="50"/>
                        <a:pt x="62" y="50"/>
                      </a:cubicBezTo>
                      <a:cubicBezTo>
                        <a:pt x="63" y="51"/>
                        <a:pt x="62" y="50"/>
                        <a:pt x="62" y="51"/>
                      </a:cubicBezTo>
                      <a:cubicBezTo>
                        <a:pt x="62" y="51"/>
                        <a:pt x="62" y="51"/>
                        <a:pt x="62" y="51"/>
                      </a:cubicBezTo>
                      <a:cubicBezTo>
                        <a:pt x="60" y="52"/>
                        <a:pt x="62" y="52"/>
                        <a:pt x="60" y="53"/>
                      </a:cubicBezTo>
                      <a:cubicBezTo>
                        <a:pt x="61" y="54"/>
                        <a:pt x="61" y="54"/>
                        <a:pt x="61" y="54"/>
                      </a:cubicBezTo>
                      <a:cubicBezTo>
                        <a:pt x="62" y="55"/>
                        <a:pt x="59" y="54"/>
                        <a:pt x="59" y="56"/>
                      </a:cubicBezTo>
                      <a:cubicBezTo>
                        <a:pt x="59" y="56"/>
                        <a:pt x="59" y="56"/>
                        <a:pt x="59" y="56"/>
                      </a:cubicBezTo>
                      <a:cubicBezTo>
                        <a:pt x="60" y="57"/>
                        <a:pt x="56" y="56"/>
                        <a:pt x="56" y="56"/>
                      </a:cubicBezTo>
                      <a:cubicBezTo>
                        <a:pt x="55" y="56"/>
                        <a:pt x="55" y="56"/>
                        <a:pt x="55" y="55"/>
                      </a:cubicBezTo>
                      <a:cubicBezTo>
                        <a:pt x="54" y="56"/>
                        <a:pt x="56" y="56"/>
                        <a:pt x="56" y="57"/>
                      </a:cubicBezTo>
                      <a:cubicBezTo>
                        <a:pt x="55" y="57"/>
                        <a:pt x="55" y="56"/>
                        <a:pt x="54" y="57"/>
                      </a:cubicBezTo>
                      <a:cubicBezTo>
                        <a:pt x="54" y="57"/>
                        <a:pt x="55" y="60"/>
                        <a:pt x="53" y="60"/>
                      </a:cubicBezTo>
                      <a:cubicBezTo>
                        <a:pt x="53" y="60"/>
                        <a:pt x="54" y="60"/>
                        <a:pt x="54" y="61"/>
                      </a:cubicBezTo>
                      <a:cubicBezTo>
                        <a:pt x="53" y="61"/>
                        <a:pt x="51" y="61"/>
                        <a:pt x="52" y="62"/>
                      </a:cubicBezTo>
                      <a:cubicBezTo>
                        <a:pt x="51" y="62"/>
                        <a:pt x="51" y="62"/>
                        <a:pt x="51" y="62"/>
                      </a:cubicBezTo>
                      <a:cubicBezTo>
                        <a:pt x="51" y="63"/>
                        <a:pt x="50" y="64"/>
                        <a:pt x="50" y="65"/>
                      </a:cubicBezTo>
                      <a:cubicBezTo>
                        <a:pt x="49" y="64"/>
                        <a:pt x="49" y="65"/>
                        <a:pt x="48" y="66"/>
                      </a:cubicBezTo>
                      <a:cubicBezTo>
                        <a:pt x="48" y="67"/>
                        <a:pt x="47" y="67"/>
                        <a:pt x="47" y="66"/>
                      </a:cubicBezTo>
                      <a:cubicBezTo>
                        <a:pt x="47" y="66"/>
                        <a:pt x="46" y="66"/>
                        <a:pt x="46" y="67"/>
                      </a:cubicBezTo>
                      <a:cubicBezTo>
                        <a:pt x="45" y="67"/>
                        <a:pt x="45" y="67"/>
                        <a:pt x="45" y="67"/>
                      </a:cubicBezTo>
                      <a:cubicBezTo>
                        <a:pt x="45" y="67"/>
                        <a:pt x="45" y="67"/>
                        <a:pt x="45" y="67"/>
                      </a:cubicBezTo>
                      <a:cubicBezTo>
                        <a:pt x="44" y="67"/>
                        <a:pt x="44" y="68"/>
                        <a:pt x="44" y="69"/>
                      </a:cubicBezTo>
                      <a:cubicBezTo>
                        <a:pt x="43" y="69"/>
                        <a:pt x="43" y="69"/>
                        <a:pt x="43" y="69"/>
                      </a:cubicBezTo>
                      <a:cubicBezTo>
                        <a:pt x="42" y="69"/>
                        <a:pt x="42" y="69"/>
                        <a:pt x="41" y="71"/>
                      </a:cubicBezTo>
                      <a:cubicBezTo>
                        <a:pt x="40" y="70"/>
                        <a:pt x="40" y="70"/>
                        <a:pt x="40" y="70"/>
                      </a:cubicBezTo>
                      <a:cubicBezTo>
                        <a:pt x="40" y="71"/>
                        <a:pt x="37" y="69"/>
                        <a:pt x="36" y="71"/>
                      </a:cubicBezTo>
                      <a:cubicBezTo>
                        <a:pt x="36" y="71"/>
                        <a:pt x="36" y="70"/>
                        <a:pt x="36" y="70"/>
                      </a:cubicBezTo>
                      <a:cubicBezTo>
                        <a:pt x="35" y="71"/>
                        <a:pt x="34" y="71"/>
                        <a:pt x="33" y="70"/>
                      </a:cubicBezTo>
                      <a:cubicBezTo>
                        <a:pt x="32" y="70"/>
                        <a:pt x="32" y="70"/>
                        <a:pt x="31" y="72"/>
                      </a:cubicBezTo>
                      <a:cubicBezTo>
                        <a:pt x="30" y="73"/>
                        <a:pt x="30" y="73"/>
                        <a:pt x="30" y="73"/>
                      </a:cubicBezTo>
                      <a:cubicBezTo>
                        <a:pt x="32" y="73"/>
                        <a:pt x="30" y="74"/>
                        <a:pt x="30" y="75"/>
                      </a:cubicBezTo>
                      <a:cubicBezTo>
                        <a:pt x="30" y="75"/>
                        <a:pt x="29" y="73"/>
                        <a:pt x="29" y="73"/>
                      </a:cubicBezTo>
                      <a:cubicBezTo>
                        <a:pt x="30" y="74"/>
                        <a:pt x="30" y="74"/>
                        <a:pt x="30" y="74"/>
                      </a:cubicBezTo>
                      <a:cubicBezTo>
                        <a:pt x="30" y="72"/>
                        <a:pt x="28" y="73"/>
                        <a:pt x="28" y="71"/>
                      </a:cubicBezTo>
                      <a:cubicBezTo>
                        <a:pt x="25" y="71"/>
                        <a:pt x="22" y="69"/>
                        <a:pt x="20" y="67"/>
                      </a:cubicBezTo>
                      <a:cubicBezTo>
                        <a:pt x="19" y="69"/>
                        <a:pt x="19" y="69"/>
                        <a:pt x="19" y="69"/>
                      </a:cubicBezTo>
                      <a:cubicBezTo>
                        <a:pt x="19" y="68"/>
                        <a:pt x="19" y="68"/>
                        <a:pt x="19" y="68"/>
                      </a:cubicBezTo>
                      <a:cubicBezTo>
                        <a:pt x="19" y="68"/>
                        <a:pt x="19" y="67"/>
                        <a:pt x="20" y="67"/>
                      </a:cubicBezTo>
                      <a:cubicBezTo>
                        <a:pt x="20" y="66"/>
                        <a:pt x="18" y="67"/>
                        <a:pt x="18" y="67"/>
                      </a:cubicBezTo>
                      <a:cubicBezTo>
                        <a:pt x="17" y="66"/>
                        <a:pt x="20" y="66"/>
                        <a:pt x="19" y="66"/>
                      </a:cubicBezTo>
                      <a:cubicBezTo>
                        <a:pt x="19" y="66"/>
                        <a:pt x="19" y="66"/>
                        <a:pt x="19" y="66"/>
                      </a:cubicBezTo>
                      <a:cubicBezTo>
                        <a:pt x="19" y="66"/>
                        <a:pt x="19" y="66"/>
                        <a:pt x="19" y="66"/>
                      </a:cubicBezTo>
                      <a:cubicBezTo>
                        <a:pt x="18" y="66"/>
                        <a:pt x="17" y="67"/>
                        <a:pt x="17" y="66"/>
                      </a:cubicBezTo>
                      <a:cubicBezTo>
                        <a:pt x="17" y="65"/>
                        <a:pt x="17" y="65"/>
                        <a:pt x="17" y="65"/>
                      </a:cubicBezTo>
                      <a:cubicBezTo>
                        <a:pt x="17" y="65"/>
                        <a:pt x="17" y="65"/>
                        <a:pt x="17" y="65"/>
                      </a:cubicBezTo>
                      <a:cubicBezTo>
                        <a:pt x="17" y="65"/>
                        <a:pt x="16" y="64"/>
                        <a:pt x="16" y="64"/>
                      </a:cubicBezTo>
                      <a:cubicBezTo>
                        <a:pt x="16" y="65"/>
                        <a:pt x="16" y="65"/>
                        <a:pt x="16" y="65"/>
                      </a:cubicBezTo>
                      <a:cubicBezTo>
                        <a:pt x="15" y="65"/>
                        <a:pt x="15" y="64"/>
                        <a:pt x="14" y="65"/>
                      </a:cubicBezTo>
                      <a:cubicBezTo>
                        <a:pt x="15" y="63"/>
                        <a:pt x="12" y="61"/>
                        <a:pt x="12" y="60"/>
                      </a:cubicBezTo>
                      <a:cubicBezTo>
                        <a:pt x="11" y="60"/>
                        <a:pt x="11" y="59"/>
                        <a:pt x="11" y="58"/>
                      </a:cubicBezTo>
                      <a:cubicBezTo>
                        <a:pt x="10" y="58"/>
                        <a:pt x="9" y="59"/>
                        <a:pt x="9" y="58"/>
                      </a:cubicBezTo>
                      <a:cubicBezTo>
                        <a:pt x="12" y="57"/>
                        <a:pt x="10" y="56"/>
                        <a:pt x="11" y="55"/>
                      </a:cubicBezTo>
                      <a:cubicBezTo>
                        <a:pt x="10" y="56"/>
                        <a:pt x="10" y="53"/>
                        <a:pt x="9" y="54"/>
                      </a:cubicBezTo>
                      <a:cubicBezTo>
                        <a:pt x="9" y="53"/>
                        <a:pt x="10" y="54"/>
                        <a:pt x="10" y="53"/>
                      </a:cubicBezTo>
                      <a:cubicBezTo>
                        <a:pt x="9" y="52"/>
                        <a:pt x="10" y="49"/>
                        <a:pt x="10" y="47"/>
                      </a:cubicBezTo>
                      <a:cubicBezTo>
                        <a:pt x="9" y="47"/>
                        <a:pt x="9" y="48"/>
                        <a:pt x="8" y="47"/>
                      </a:cubicBezTo>
                      <a:cubicBezTo>
                        <a:pt x="10" y="46"/>
                        <a:pt x="10" y="46"/>
                        <a:pt x="10" y="46"/>
                      </a:cubicBezTo>
                      <a:cubicBezTo>
                        <a:pt x="10" y="45"/>
                        <a:pt x="8" y="45"/>
                        <a:pt x="9" y="45"/>
                      </a:cubicBezTo>
                      <a:cubicBezTo>
                        <a:pt x="9" y="45"/>
                        <a:pt x="8" y="45"/>
                        <a:pt x="8" y="45"/>
                      </a:cubicBezTo>
                      <a:cubicBezTo>
                        <a:pt x="9" y="43"/>
                        <a:pt x="9" y="40"/>
                        <a:pt x="9" y="38"/>
                      </a:cubicBezTo>
                      <a:cubicBezTo>
                        <a:pt x="9" y="36"/>
                        <a:pt x="10" y="34"/>
                        <a:pt x="12" y="32"/>
                      </a:cubicBezTo>
                      <a:cubicBezTo>
                        <a:pt x="11" y="33"/>
                        <a:pt x="11" y="32"/>
                        <a:pt x="12" y="32"/>
                      </a:cubicBezTo>
                      <a:cubicBezTo>
                        <a:pt x="11" y="32"/>
                        <a:pt x="11" y="31"/>
                        <a:pt x="10" y="31"/>
                      </a:cubicBezTo>
                      <a:cubicBezTo>
                        <a:pt x="10" y="31"/>
                        <a:pt x="12" y="30"/>
                        <a:pt x="12" y="30"/>
                      </a:cubicBezTo>
                      <a:cubicBezTo>
                        <a:pt x="11" y="29"/>
                        <a:pt x="13" y="28"/>
                        <a:pt x="12" y="28"/>
                      </a:cubicBezTo>
                      <a:cubicBezTo>
                        <a:pt x="12" y="28"/>
                        <a:pt x="12" y="28"/>
                        <a:pt x="12" y="28"/>
                      </a:cubicBezTo>
                      <a:cubicBezTo>
                        <a:pt x="11" y="27"/>
                        <a:pt x="8" y="28"/>
                        <a:pt x="6" y="27"/>
                      </a:cubicBezTo>
                      <a:cubicBezTo>
                        <a:pt x="8" y="29"/>
                        <a:pt x="3" y="29"/>
                        <a:pt x="5" y="31"/>
                      </a:cubicBezTo>
                      <a:cubicBezTo>
                        <a:pt x="4" y="31"/>
                        <a:pt x="4" y="31"/>
                        <a:pt x="4" y="31"/>
                      </a:cubicBezTo>
                      <a:cubicBezTo>
                        <a:pt x="5" y="31"/>
                        <a:pt x="5" y="32"/>
                        <a:pt x="4" y="33"/>
                      </a:cubicBezTo>
                      <a:cubicBezTo>
                        <a:pt x="4" y="32"/>
                        <a:pt x="4" y="32"/>
                        <a:pt x="4" y="32"/>
                      </a:cubicBezTo>
                      <a:cubicBezTo>
                        <a:pt x="3" y="35"/>
                        <a:pt x="2" y="36"/>
                        <a:pt x="1" y="39"/>
                      </a:cubicBezTo>
                      <a:cubicBezTo>
                        <a:pt x="2" y="39"/>
                        <a:pt x="2" y="39"/>
                        <a:pt x="2" y="39"/>
                      </a:cubicBezTo>
                      <a:cubicBezTo>
                        <a:pt x="2" y="39"/>
                        <a:pt x="2" y="39"/>
                        <a:pt x="2" y="40"/>
                      </a:cubicBezTo>
                      <a:cubicBezTo>
                        <a:pt x="3" y="41"/>
                        <a:pt x="2" y="38"/>
                        <a:pt x="3" y="39"/>
                      </a:cubicBezTo>
                      <a:cubicBezTo>
                        <a:pt x="1" y="39"/>
                        <a:pt x="3" y="43"/>
                        <a:pt x="1" y="44"/>
                      </a:cubicBezTo>
                      <a:cubicBezTo>
                        <a:pt x="1" y="45"/>
                        <a:pt x="2" y="43"/>
                        <a:pt x="2" y="44"/>
                      </a:cubicBezTo>
                      <a:cubicBezTo>
                        <a:pt x="1" y="45"/>
                        <a:pt x="1" y="45"/>
                        <a:pt x="1" y="45"/>
                      </a:cubicBezTo>
                      <a:cubicBezTo>
                        <a:pt x="2" y="45"/>
                        <a:pt x="2" y="45"/>
                        <a:pt x="2" y="45"/>
                      </a:cubicBezTo>
                      <a:cubicBezTo>
                        <a:pt x="2" y="45"/>
                        <a:pt x="1" y="46"/>
                        <a:pt x="1" y="46"/>
                      </a:cubicBezTo>
                      <a:cubicBezTo>
                        <a:pt x="1" y="46"/>
                        <a:pt x="1" y="45"/>
                        <a:pt x="0" y="45"/>
                      </a:cubicBezTo>
                      <a:cubicBezTo>
                        <a:pt x="0" y="46"/>
                        <a:pt x="1" y="48"/>
                        <a:pt x="1" y="48"/>
                      </a:cubicBezTo>
                      <a:cubicBezTo>
                        <a:pt x="1" y="48"/>
                        <a:pt x="1" y="47"/>
                        <a:pt x="1" y="47"/>
                      </a:cubicBezTo>
                      <a:cubicBezTo>
                        <a:pt x="2" y="50"/>
                        <a:pt x="1" y="53"/>
                        <a:pt x="3" y="55"/>
                      </a:cubicBezTo>
                      <a:cubicBezTo>
                        <a:pt x="4" y="55"/>
                        <a:pt x="4" y="55"/>
                        <a:pt x="4" y="55"/>
                      </a:cubicBezTo>
                      <a:cubicBezTo>
                        <a:pt x="5" y="57"/>
                        <a:pt x="3" y="57"/>
                        <a:pt x="5" y="59"/>
                      </a:cubicBezTo>
                      <a:cubicBezTo>
                        <a:pt x="4" y="59"/>
                        <a:pt x="4" y="59"/>
                        <a:pt x="4" y="59"/>
                      </a:cubicBezTo>
                      <a:cubicBezTo>
                        <a:pt x="5" y="59"/>
                        <a:pt x="5" y="59"/>
                        <a:pt x="6" y="60"/>
                      </a:cubicBezTo>
                      <a:cubicBezTo>
                        <a:pt x="5" y="60"/>
                        <a:pt x="5" y="61"/>
                        <a:pt x="4" y="61"/>
                      </a:cubicBezTo>
                      <a:cubicBezTo>
                        <a:pt x="6" y="63"/>
                        <a:pt x="5" y="62"/>
                        <a:pt x="7" y="62"/>
                      </a:cubicBezTo>
                      <a:cubicBezTo>
                        <a:pt x="7" y="63"/>
                        <a:pt x="7" y="63"/>
                        <a:pt x="7" y="63"/>
                      </a:cubicBezTo>
                      <a:cubicBezTo>
                        <a:pt x="8" y="63"/>
                        <a:pt x="8" y="63"/>
                        <a:pt x="9" y="64"/>
                      </a:cubicBezTo>
                      <a:cubicBezTo>
                        <a:pt x="8" y="63"/>
                        <a:pt x="8" y="65"/>
                        <a:pt x="7" y="64"/>
                      </a:cubicBezTo>
                      <a:cubicBezTo>
                        <a:pt x="7" y="67"/>
                        <a:pt x="10" y="66"/>
                        <a:pt x="9" y="69"/>
                      </a:cubicBezTo>
                      <a:cubicBezTo>
                        <a:pt x="11" y="68"/>
                        <a:pt x="9" y="66"/>
                        <a:pt x="9" y="66"/>
                      </a:cubicBezTo>
                      <a:cubicBezTo>
                        <a:pt x="10" y="66"/>
                        <a:pt x="11" y="66"/>
                        <a:pt x="11" y="67"/>
                      </a:cubicBezTo>
                      <a:cubicBezTo>
                        <a:pt x="12" y="67"/>
                        <a:pt x="10" y="70"/>
                        <a:pt x="12" y="71"/>
                      </a:cubicBezTo>
                      <a:cubicBezTo>
                        <a:pt x="11" y="71"/>
                        <a:pt x="11" y="71"/>
                        <a:pt x="11" y="71"/>
                      </a:cubicBezTo>
                      <a:cubicBezTo>
                        <a:pt x="11" y="72"/>
                        <a:pt x="13" y="71"/>
                        <a:pt x="13" y="72"/>
                      </a:cubicBezTo>
                      <a:cubicBezTo>
                        <a:pt x="14" y="72"/>
                        <a:pt x="14" y="73"/>
                        <a:pt x="15" y="72"/>
                      </a:cubicBezTo>
                      <a:cubicBezTo>
                        <a:pt x="15" y="72"/>
                        <a:pt x="13" y="71"/>
                        <a:pt x="13" y="71"/>
                      </a:cubicBezTo>
                      <a:cubicBezTo>
                        <a:pt x="14" y="72"/>
                        <a:pt x="16" y="71"/>
                        <a:pt x="17" y="72"/>
                      </a:cubicBezTo>
                      <a:cubicBezTo>
                        <a:pt x="17" y="72"/>
                        <a:pt x="16" y="73"/>
                        <a:pt x="15" y="73"/>
                      </a:cubicBezTo>
                      <a:cubicBezTo>
                        <a:pt x="16" y="73"/>
                        <a:pt x="16" y="73"/>
                        <a:pt x="17" y="73"/>
                      </a:cubicBezTo>
                      <a:cubicBezTo>
                        <a:pt x="16" y="75"/>
                        <a:pt x="15" y="73"/>
                        <a:pt x="13" y="73"/>
                      </a:cubicBezTo>
                      <a:cubicBezTo>
                        <a:pt x="13" y="74"/>
                        <a:pt x="15" y="73"/>
                        <a:pt x="14" y="74"/>
                      </a:cubicBezTo>
                      <a:cubicBezTo>
                        <a:pt x="16" y="73"/>
                        <a:pt x="15" y="76"/>
                        <a:pt x="17" y="75"/>
                      </a:cubicBezTo>
                      <a:cubicBezTo>
                        <a:pt x="17" y="76"/>
                        <a:pt x="17" y="76"/>
                        <a:pt x="17" y="76"/>
                      </a:cubicBezTo>
                      <a:cubicBezTo>
                        <a:pt x="17" y="76"/>
                        <a:pt x="18" y="75"/>
                        <a:pt x="18" y="76"/>
                      </a:cubicBezTo>
                      <a:cubicBezTo>
                        <a:pt x="17" y="76"/>
                        <a:pt x="17" y="76"/>
                        <a:pt x="17" y="76"/>
                      </a:cubicBezTo>
                      <a:cubicBezTo>
                        <a:pt x="18" y="76"/>
                        <a:pt x="18" y="78"/>
                        <a:pt x="20" y="78"/>
                      </a:cubicBezTo>
                      <a:cubicBezTo>
                        <a:pt x="17" y="77"/>
                        <a:pt x="20" y="77"/>
                        <a:pt x="19" y="76"/>
                      </a:cubicBezTo>
                      <a:cubicBezTo>
                        <a:pt x="22" y="76"/>
                        <a:pt x="19" y="79"/>
                        <a:pt x="23" y="79"/>
                      </a:cubicBezTo>
                      <a:cubicBezTo>
                        <a:pt x="22" y="79"/>
                        <a:pt x="21" y="78"/>
                        <a:pt x="22" y="78"/>
                      </a:cubicBezTo>
                      <a:cubicBezTo>
                        <a:pt x="23" y="79"/>
                        <a:pt x="23" y="79"/>
                        <a:pt x="23" y="80"/>
                      </a:cubicBezTo>
                      <a:cubicBezTo>
                        <a:pt x="25" y="80"/>
                        <a:pt x="23" y="79"/>
                        <a:pt x="24" y="78"/>
                      </a:cubicBezTo>
                      <a:cubicBezTo>
                        <a:pt x="25" y="80"/>
                        <a:pt x="25" y="78"/>
                        <a:pt x="26" y="78"/>
                      </a:cubicBezTo>
                      <a:cubicBezTo>
                        <a:pt x="26" y="79"/>
                        <a:pt x="26" y="79"/>
                        <a:pt x="26" y="79"/>
                      </a:cubicBezTo>
                      <a:cubicBezTo>
                        <a:pt x="28" y="80"/>
                        <a:pt x="27" y="77"/>
                        <a:pt x="29" y="78"/>
                      </a:cubicBezTo>
                      <a:cubicBezTo>
                        <a:pt x="28" y="79"/>
                        <a:pt x="28" y="79"/>
                        <a:pt x="28" y="79"/>
                      </a:cubicBezTo>
                      <a:cubicBezTo>
                        <a:pt x="29" y="79"/>
                        <a:pt x="29" y="79"/>
                        <a:pt x="29" y="79"/>
                      </a:cubicBezTo>
                      <a:cubicBezTo>
                        <a:pt x="29" y="80"/>
                        <a:pt x="29" y="80"/>
                        <a:pt x="29" y="80"/>
                      </a:cubicBezTo>
                      <a:cubicBezTo>
                        <a:pt x="30" y="79"/>
                        <a:pt x="30" y="79"/>
                        <a:pt x="31" y="80"/>
                      </a:cubicBezTo>
                      <a:cubicBezTo>
                        <a:pt x="31" y="79"/>
                        <a:pt x="31" y="78"/>
                        <a:pt x="32" y="78"/>
                      </a:cubicBezTo>
                      <a:cubicBezTo>
                        <a:pt x="33" y="78"/>
                        <a:pt x="32" y="79"/>
                        <a:pt x="33" y="79"/>
                      </a:cubicBezTo>
                      <a:cubicBezTo>
                        <a:pt x="33" y="79"/>
                        <a:pt x="33" y="80"/>
                        <a:pt x="32" y="79"/>
                      </a:cubicBezTo>
                      <a:cubicBezTo>
                        <a:pt x="32" y="80"/>
                        <a:pt x="32" y="80"/>
                        <a:pt x="32" y="80"/>
                      </a:cubicBezTo>
                      <a:cubicBezTo>
                        <a:pt x="33" y="81"/>
                        <a:pt x="34" y="80"/>
                        <a:pt x="34" y="80"/>
                      </a:cubicBezTo>
                      <a:cubicBezTo>
                        <a:pt x="34" y="80"/>
                        <a:pt x="34" y="80"/>
                        <a:pt x="34" y="80"/>
                      </a:cubicBezTo>
                      <a:cubicBezTo>
                        <a:pt x="36" y="78"/>
                        <a:pt x="36" y="78"/>
                        <a:pt x="36" y="78"/>
                      </a:cubicBezTo>
                      <a:cubicBezTo>
                        <a:pt x="36" y="79"/>
                        <a:pt x="36" y="79"/>
                        <a:pt x="36" y="79"/>
                      </a:cubicBezTo>
                      <a:cubicBezTo>
                        <a:pt x="36" y="79"/>
                        <a:pt x="36" y="79"/>
                        <a:pt x="37" y="79"/>
                      </a:cubicBezTo>
                      <a:cubicBezTo>
                        <a:pt x="37" y="79"/>
                        <a:pt x="37" y="80"/>
                        <a:pt x="36" y="81"/>
                      </a:cubicBezTo>
                      <a:cubicBezTo>
                        <a:pt x="36" y="81"/>
                        <a:pt x="38" y="79"/>
                        <a:pt x="38" y="79"/>
                      </a:cubicBezTo>
                      <a:cubicBezTo>
                        <a:pt x="38" y="80"/>
                        <a:pt x="39" y="80"/>
                        <a:pt x="39" y="80"/>
                      </a:cubicBezTo>
                      <a:cubicBezTo>
                        <a:pt x="40" y="81"/>
                        <a:pt x="41" y="78"/>
                        <a:pt x="43" y="78"/>
                      </a:cubicBezTo>
                      <a:cubicBezTo>
                        <a:pt x="43" y="78"/>
                        <a:pt x="43" y="78"/>
                        <a:pt x="43" y="78"/>
                      </a:cubicBezTo>
                      <a:cubicBezTo>
                        <a:pt x="44" y="78"/>
                        <a:pt x="46" y="78"/>
                        <a:pt x="47" y="76"/>
                      </a:cubicBezTo>
                      <a:cubicBezTo>
                        <a:pt x="48" y="77"/>
                        <a:pt x="48" y="77"/>
                        <a:pt x="48" y="77"/>
                      </a:cubicBezTo>
                      <a:cubicBezTo>
                        <a:pt x="49" y="76"/>
                        <a:pt x="46" y="76"/>
                        <a:pt x="48" y="75"/>
                      </a:cubicBezTo>
                      <a:cubicBezTo>
                        <a:pt x="49" y="74"/>
                        <a:pt x="49" y="75"/>
                        <a:pt x="50" y="76"/>
                      </a:cubicBezTo>
                      <a:cubicBezTo>
                        <a:pt x="50" y="75"/>
                        <a:pt x="50" y="73"/>
                        <a:pt x="52" y="73"/>
                      </a:cubicBezTo>
                      <a:cubicBezTo>
                        <a:pt x="52" y="73"/>
                        <a:pt x="51" y="73"/>
                        <a:pt x="51" y="74"/>
                      </a:cubicBezTo>
                      <a:close/>
                      <a:moveTo>
                        <a:pt x="61" y="63"/>
                      </a:moveTo>
                      <a:cubicBezTo>
                        <a:pt x="61" y="64"/>
                        <a:pt x="61" y="65"/>
                        <a:pt x="61" y="64"/>
                      </a:cubicBezTo>
                      <a:cubicBezTo>
                        <a:pt x="60" y="63"/>
                        <a:pt x="61" y="64"/>
                        <a:pt x="61" y="63"/>
                      </a:cubicBezTo>
                      <a:close/>
                      <a:moveTo>
                        <a:pt x="69" y="43"/>
                      </a:moveTo>
                      <a:cubicBezTo>
                        <a:pt x="69" y="44"/>
                        <a:pt x="69" y="44"/>
                        <a:pt x="69" y="44"/>
                      </a:cubicBezTo>
                      <a:cubicBezTo>
                        <a:pt x="69" y="44"/>
                        <a:pt x="69" y="44"/>
                        <a:pt x="69" y="43"/>
                      </a:cubicBezTo>
                      <a:close/>
                      <a:moveTo>
                        <a:pt x="42" y="6"/>
                      </a:moveTo>
                      <a:cubicBezTo>
                        <a:pt x="42" y="6"/>
                        <a:pt x="42" y="6"/>
                        <a:pt x="42" y="6"/>
                      </a:cubicBezTo>
                      <a:cubicBezTo>
                        <a:pt x="43" y="7"/>
                        <a:pt x="42" y="7"/>
                        <a:pt x="42" y="6"/>
                      </a:cubicBezTo>
                      <a:close/>
                      <a:moveTo>
                        <a:pt x="41" y="6"/>
                      </a:moveTo>
                      <a:cubicBezTo>
                        <a:pt x="41" y="6"/>
                        <a:pt x="41" y="6"/>
                        <a:pt x="41" y="6"/>
                      </a:cubicBezTo>
                      <a:cubicBezTo>
                        <a:pt x="41" y="6"/>
                        <a:pt x="41" y="6"/>
                        <a:pt x="42" y="6"/>
                      </a:cubicBezTo>
                      <a:cubicBezTo>
                        <a:pt x="42" y="6"/>
                        <a:pt x="41" y="6"/>
                        <a:pt x="41" y="6"/>
                      </a:cubicBezTo>
                      <a:close/>
                      <a:moveTo>
                        <a:pt x="17" y="65"/>
                      </a:moveTo>
                      <a:cubicBezTo>
                        <a:pt x="17" y="66"/>
                        <a:pt x="17" y="66"/>
                        <a:pt x="17" y="66"/>
                      </a:cubicBezTo>
                      <a:cubicBezTo>
                        <a:pt x="16" y="65"/>
                        <a:pt x="17" y="65"/>
                        <a:pt x="1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8" name="Freeform 551">
                  <a:extLst>
                    <a:ext uri="{FF2B5EF4-FFF2-40B4-BE49-F238E27FC236}">
                      <a16:creationId xmlns:a16="http://schemas.microsoft.com/office/drawing/2014/main" id="{E21429B5-D3EC-4E18-9C9B-A76B0F484785}"/>
                    </a:ext>
                  </a:extLst>
                </p:cNvPr>
                <p:cNvSpPr>
                  <a:spLocks/>
                </p:cNvSpPr>
                <p:nvPr userDrawn="1"/>
              </p:nvSpPr>
              <p:spPr bwMode="auto">
                <a:xfrm>
                  <a:off x="4694" y="8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9" name="Freeform 552">
                  <a:extLst>
                    <a:ext uri="{FF2B5EF4-FFF2-40B4-BE49-F238E27FC236}">
                      <a16:creationId xmlns:a16="http://schemas.microsoft.com/office/drawing/2014/main" id="{E1D7063F-C129-4DE6-AB79-A07D54DA2B59}"/>
                    </a:ext>
                  </a:extLst>
                </p:cNvPr>
                <p:cNvSpPr>
                  <a:spLocks/>
                </p:cNvSpPr>
                <p:nvPr userDrawn="1"/>
              </p:nvSpPr>
              <p:spPr bwMode="auto">
                <a:xfrm>
                  <a:off x="4565" y="967"/>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0" name="Freeform 553">
                  <a:extLst>
                    <a:ext uri="{FF2B5EF4-FFF2-40B4-BE49-F238E27FC236}">
                      <a16:creationId xmlns:a16="http://schemas.microsoft.com/office/drawing/2014/main" id="{22C77834-8012-407C-B697-B606D43A05D8}"/>
                    </a:ext>
                  </a:extLst>
                </p:cNvPr>
                <p:cNvSpPr>
                  <a:spLocks/>
                </p:cNvSpPr>
                <p:nvPr userDrawn="1"/>
              </p:nvSpPr>
              <p:spPr bwMode="auto">
                <a:xfrm>
                  <a:off x="4650" y="59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1" name="Freeform 554">
                  <a:extLst>
                    <a:ext uri="{FF2B5EF4-FFF2-40B4-BE49-F238E27FC236}">
                      <a16:creationId xmlns:a16="http://schemas.microsoft.com/office/drawing/2014/main" id="{C5DE4E75-F3D3-43EE-AAA1-5033E0A68EDD}"/>
                    </a:ext>
                  </a:extLst>
                </p:cNvPr>
                <p:cNvSpPr>
                  <a:spLocks/>
                </p:cNvSpPr>
                <p:nvPr userDrawn="1"/>
              </p:nvSpPr>
              <p:spPr bwMode="auto">
                <a:xfrm>
                  <a:off x="4530" y="61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2" name="Freeform 555">
                  <a:extLst>
                    <a:ext uri="{FF2B5EF4-FFF2-40B4-BE49-F238E27FC236}">
                      <a16:creationId xmlns:a16="http://schemas.microsoft.com/office/drawing/2014/main" id="{DB043821-2D47-4D12-BF99-F2869C60159A}"/>
                    </a:ext>
                  </a:extLst>
                </p:cNvPr>
                <p:cNvSpPr>
                  <a:spLocks/>
                </p:cNvSpPr>
                <p:nvPr userDrawn="1"/>
              </p:nvSpPr>
              <p:spPr bwMode="auto">
                <a:xfrm>
                  <a:off x="4490" y="60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0"/>
                        <a:pt x="0" y="1"/>
                      </a:cubicBez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3" name="Freeform 556">
                  <a:extLst>
                    <a:ext uri="{FF2B5EF4-FFF2-40B4-BE49-F238E27FC236}">
                      <a16:creationId xmlns:a16="http://schemas.microsoft.com/office/drawing/2014/main" id="{ECEE0C79-DF95-41D9-85CA-2553872E7667}"/>
                    </a:ext>
                  </a:extLst>
                </p:cNvPr>
                <p:cNvSpPr>
                  <a:spLocks/>
                </p:cNvSpPr>
                <p:nvPr userDrawn="1"/>
              </p:nvSpPr>
              <p:spPr bwMode="auto">
                <a:xfrm>
                  <a:off x="4520" y="603"/>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1"/>
                      </a:cubicBezTo>
                      <a:cubicBezTo>
                        <a:pt x="0" y="1"/>
                        <a:pt x="0" y="1"/>
                        <a:pt x="0" y="1"/>
                      </a:cubicBezTo>
                      <a:cubicBezTo>
                        <a:pt x="0" y="2"/>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4" name="Freeform 557">
                  <a:extLst>
                    <a:ext uri="{FF2B5EF4-FFF2-40B4-BE49-F238E27FC236}">
                      <a16:creationId xmlns:a16="http://schemas.microsoft.com/office/drawing/2014/main" id="{813B9063-983C-4CA8-B487-54D20CEF5F8C}"/>
                    </a:ext>
                  </a:extLst>
                </p:cNvPr>
                <p:cNvSpPr>
                  <a:spLocks/>
                </p:cNvSpPr>
                <p:nvPr userDrawn="1"/>
              </p:nvSpPr>
              <p:spPr bwMode="auto">
                <a:xfrm>
                  <a:off x="451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5" name="Freeform 558">
                  <a:extLst>
                    <a:ext uri="{FF2B5EF4-FFF2-40B4-BE49-F238E27FC236}">
                      <a16:creationId xmlns:a16="http://schemas.microsoft.com/office/drawing/2014/main" id="{E6BBA8AB-EC3B-46FB-9A8D-9C05BE9B567E}"/>
                    </a:ext>
                  </a:extLst>
                </p:cNvPr>
                <p:cNvSpPr>
                  <a:spLocks/>
                </p:cNvSpPr>
                <p:nvPr userDrawn="1"/>
              </p:nvSpPr>
              <p:spPr bwMode="auto">
                <a:xfrm>
                  <a:off x="4550" y="608"/>
                  <a:ext cx="5" cy="1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6" name="Freeform 559">
                  <a:extLst>
                    <a:ext uri="{FF2B5EF4-FFF2-40B4-BE49-F238E27FC236}">
                      <a16:creationId xmlns:a16="http://schemas.microsoft.com/office/drawing/2014/main" id="{7AE76969-5511-4CA9-BF37-67F53A95A2F1}"/>
                    </a:ext>
                  </a:extLst>
                </p:cNvPr>
                <p:cNvSpPr>
                  <a:spLocks/>
                </p:cNvSpPr>
                <p:nvPr userDrawn="1"/>
              </p:nvSpPr>
              <p:spPr bwMode="auto">
                <a:xfrm>
                  <a:off x="4520" y="59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7" name="Freeform 560">
                  <a:extLst>
                    <a:ext uri="{FF2B5EF4-FFF2-40B4-BE49-F238E27FC236}">
                      <a16:creationId xmlns:a16="http://schemas.microsoft.com/office/drawing/2014/main" id="{DBFC80E0-9FDD-426A-99E8-89ACACCC6AA4}"/>
                    </a:ext>
                  </a:extLst>
                </p:cNvPr>
                <p:cNvSpPr>
                  <a:spLocks/>
                </p:cNvSpPr>
                <p:nvPr userDrawn="1"/>
              </p:nvSpPr>
              <p:spPr bwMode="auto">
                <a:xfrm>
                  <a:off x="4535" y="5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8" name="Freeform 561">
                  <a:extLst>
                    <a:ext uri="{FF2B5EF4-FFF2-40B4-BE49-F238E27FC236}">
                      <a16:creationId xmlns:a16="http://schemas.microsoft.com/office/drawing/2014/main" id="{6577C28A-3595-4141-8FBE-FF208EB10CEC}"/>
                    </a:ext>
                  </a:extLst>
                </p:cNvPr>
                <p:cNvSpPr>
                  <a:spLocks/>
                </p:cNvSpPr>
                <p:nvPr userDrawn="1"/>
              </p:nvSpPr>
              <p:spPr bwMode="auto">
                <a:xfrm>
                  <a:off x="4530" y="5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9" name="Freeform 562">
                  <a:extLst>
                    <a:ext uri="{FF2B5EF4-FFF2-40B4-BE49-F238E27FC236}">
                      <a16:creationId xmlns:a16="http://schemas.microsoft.com/office/drawing/2014/main" id="{0511400D-8D05-4486-8A6E-422A390954C4}"/>
                    </a:ext>
                  </a:extLst>
                </p:cNvPr>
                <p:cNvSpPr>
                  <a:spLocks/>
                </p:cNvSpPr>
                <p:nvPr userDrawn="1"/>
              </p:nvSpPr>
              <p:spPr bwMode="auto">
                <a:xfrm>
                  <a:off x="4525"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0" name="Freeform 563">
                  <a:extLst>
                    <a:ext uri="{FF2B5EF4-FFF2-40B4-BE49-F238E27FC236}">
                      <a16:creationId xmlns:a16="http://schemas.microsoft.com/office/drawing/2014/main" id="{A20241EB-7748-4937-8BD7-999405149597}"/>
                    </a:ext>
                  </a:extLst>
                </p:cNvPr>
                <p:cNvSpPr>
                  <a:spLocks/>
                </p:cNvSpPr>
                <p:nvPr userDrawn="1"/>
              </p:nvSpPr>
              <p:spPr bwMode="auto">
                <a:xfrm>
                  <a:off x="4580" y="588"/>
                  <a:ext cx="10" cy="5"/>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1" y="1"/>
                      </a:cubicBezTo>
                      <a:cubicBezTo>
                        <a:pt x="2" y="1"/>
                        <a:pt x="1"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1" name="Freeform 564">
                  <a:extLst>
                    <a:ext uri="{FF2B5EF4-FFF2-40B4-BE49-F238E27FC236}">
                      <a16:creationId xmlns:a16="http://schemas.microsoft.com/office/drawing/2014/main" id="{0266FEA6-3E47-46B3-878C-38B39BF14E5B}"/>
                    </a:ext>
                  </a:extLst>
                </p:cNvPr>
                <p:cNvSpPr>
                  <a:spLocks/>
                </p:cNvSpPr>
                <p:nvPr userDrawn="1"/>
              </p:nvSpPr>
              <p:spPr bwMode="auto">
                <a:xfrm>
                  <a:off x="4570" y="57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2" name="Freeform 565">
                  <a:extLst>
                    <a:ext uri="{FF2B5EF4-FFF2-40B4-BE49-F238E27FC236}">
                      <a16:creationId xmlns:a16="http://schemas.microsoft.com/office/drawing/2014/main" id="{1A64E2B4-880A-44EB-90D2-D5062D85885D}"/>
                    </a:ext>
                  </a:extLst>
                </p:cNvPr>
                <p:cNvSpPr>
                  <a:spLocks/>
                </p:cNvSpPr>
                <p:nvPr userDrawn="1"/>
              </p:nvSpPr>
              <p:spPr bwMode="auto">
                <a:xfrm>
                  <a:off x="4580" y="573"/>
                  <a:ext cx="15" cy="5"/>
                </a:xfrm>
                <a:custGeom>
                  <a:avLst/>
                  <a:gdLst>
                    <a:gd name="T0" fmla="*/ 1 w 3"/>
                    <a:gd name="T1" fmla="*/ 1 h 1"/>
                    <a:gd name="T2" fmla="*/ 1 w 3"/>
                    <a:gd name="T3" fmla="*/ 0 h 1"/>
                    <a:gd name="T4" fmla="*/ 1 w 3"/>
                    <a:gd name="T5" fmla="*/ 1 h 1"/>
                  </a:gdLst>
                  <a:ahLst/>
                  <a:cxnLst>
                    <a:cxn ang="0">
                      <a:pos x="T0" y="T1"/>
                    </a:cxn>
                    <a:cxn ang="0">
                      <a:pos x="T2" y="T3"/>
                    </a:cxn>
                    <a:cxn ang="0">
                      <a:pos x="T4" y="T5"/>
                    </a:cxn>
                  </a:cxnLst>
                  <a:rect l="0" t="0" r="r" b="b"/>
                  <a:pathLst>
                    <a:path w="3" h="1">
                      <a:moveTo>
                        <a:pt x="1" y="1"/>
                      </a:moveTo>
                      <a:cubicBezTo>
                        <a:pt x="1" y="1"/>
                        <a:pt x="3"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3" name="Freeform 566">
                  <a:extLst>
                    <a:ext uri="{FF2B5EF4-FFF2-40B4-BE49-F238E27FC236}">
                      <a16:creationId xmlns:a16="http://schemas.microsoft.com/office/drawing/2014/main" id="{C145856D-25CF-41AA-A3F0-30FEA775DC49}"/>
                    </a:ext>
                  </a:extLst>
                </p:cNvPr>
                <p:cNvSpPr>
                  <a:spLocks/>
                </p:cNvSpPr>
                <p:nvPr userDrawn="1"/>
              </p:nvSpPr>
              <p:spPr bwMode="auto">
                <a:xfrm>
                  <a:off x="4640" y="618"/>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4" name="Freeform 567">
                  <a:extLst>
                    <a:ext uri="{FF2B5EF4-FFF2-40B4-BE49-F238E27FC236}">
                      <a16:creationId xmlns:a16="http://schemas.microsoft.com/office/drawing/2014/main" id="{E86E41D2-6483-4172-80A1-F02C49EBC0DD}"/>
                    </a:ext>
                  </a:extLst>
                </p:cNvPr>
                <p:cNvSpPr>
                  <a:spLocks/>
                </p:cNvSpPr>
                <p:nvPr userDrawn="1"/>
              </p:nvSpPr>
              <p:spPr bwMode="auto">
                <a:xfrm>
                  <a:off x="4694" y="653"/>
                  <a:ext cx="10" cy="10"/>
                </a:xfrm>
                <a:custGeom>
                  <a:avLst/>
                  <a:gdLst>
                    <a:gd name="T0" fmla="*/ 2 w 2"/>
                    <a:gd name="T1" fmla="*/ 1 h 2"/>
                    <a:gd name="T2" fmla="*/ 1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1"/>
                        <a:pt x="1" y="0"/>
                      </a:cubicBezTo>
                      <a:cubicBezTo>
                        <a:pt x="0" y="0"/>
                        <a:pt x="1" y="1"/>
                        <a:pt x="0" y="1"/>
                      </a:cubicBezTo>
                      <a:cubicBezTo>
                        <a:pt x="1" y="2"/>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5" name="Freeform 568">
                  <a:extLst>
                    <a:ext uri="{FF2B5EF4-FFF2-40B4-BE49-F238E27FC236}">
                      <a16:creationId xmlns:a16="http://schemas.microsoft.com/office/drawing/2014/main" id="{28761233-E827-4DA6-8522-2F3F80C2ED5D}"/>
                    </a:ext>
                  </a:extLst>
                </p:cNvPr>
                <p:cNvSpPr>
                  <a:spLocks/>
                </p:cNvSpPr>
                <p:nvPr userDrawn="1"/>
              </p:nvSpPr>
              <p:spPr bwMode="auto">
                <a:xfrm>
                  <a:off x="4694" y="6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6" name="Freeform 569">
                  <a:extLst>
                    <a:ext uri="{FF2B5EF4-FFF2-40B4-BE49-F238E27FC236}">
                      <a16:creationId xmlns:a16="http://schemas.microsoft.com/office/drawing/2014/main" id="{A7A18E1B-F794-4968-9CFC-802A72034CC5}"/>
                    </a:ext>
                  </a:extLst>
                </p:cNvPr>
                <p:cNvSpPr>
                  <a:spLocks/>
                </p:cNvSpPr>
                <p:nvPr userDrawn="1"/>
              </p:nvSpPr>
              <p:spPr bwMode="auto">
                <a:xfrm>
                  <a:off x="4416" y="7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7" name="Freeform 570">
                  <a:extLst>
                    <a:ext uri="{FF2B5EF4-FFF2-40B4-BE49-F238E27FC236}">
                      <a16:creationId xmlns:a16="http://schemas.microsoft.com/office/drawing/2014/main" id="{03EF9972-5EF9-4560-A4C3-ADB69E948DE9}"/>
                    </a:ext>
                  </a:extLst>
                </p:cNvPr>
                <p:cNvSpPr>
                  <a:spLocks/>
                </p:cNvSpPr>
                <p:nvPr userDrawn="1"/>
              </p:nvSpPr>
              <p:spPr bwMode="auto">
                <a:xfrm>
                  <a:off x="4416" y="71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8" name="Freeform 571">
                  <a:extLst>
                    <a:ext uri="{FF2B5EF4-FFF2-40B4-BE49-F238E27FC236}">
                      <a16:creationId xmlns:a16="http://schemas.microsoft.com/office/drawing/2014/main" id="{C7874009-9297-493C-9DC6-620400270231}"/>
                    </a:ext>
                  </a:extLst>
                </p:cNvPr>
                <p:cNvSpPr>
                  <a:spLocks/>
                </p:cNvSpPr>
                <p:nvPr userDrawn="1"/>
              </p:nvSpPr>
              <p:spPr bwMode="auto">
                <a:xfrm>
                  <a:off x="4669" y="8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9" name="Freeform 572">
                  <a:extLst>
                    <a:ext uri="{FF2B5EF4-FFF2-40B4-BE49-F238E27FC236}">
                      <a16:creationId xmlns:a16="http://schemas.microsoft.com/office/drawing/2014/main" id="{41BC0B25-C52F-40DA-A38C-DD124D1FCD20}"/>
                    </a:ext>
                  </a:extLst>
                </p:cNvPr>
                <p:cNvSpPr>
                  <a:spLocks/>
                </p:cNvSpPr>
                <p:nvPr userDrawn="1"/>
              </p:nvSpPr>
              <p:spPr bwMode="auto">
                <a:xfrm>
                  <a:off x="4630" y="92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0" name="Freeform 573">
                  <a:extLst>
                    <a:ext uri="{FF2B5EF4-FFF2-40B4-BE49-F238E27FC236}">
                      <a16:creationId xmlns:a16="http://schemas.microsoft.com/office/drawing/2014/main" id="{4695395D-A709-4CB3-8759-A6E0D7B98996}"/>
                    </a:ext>
                  </a:extLst>
                </p:cNvPr>
                <p:cNvSpPr>
                  <a:spLocks/>
                </p:cNvSpPr>
                <p:nvPr userDrawn="1"/>
              </p:nvSpPr>
              <p:spPr bwMode="auto">
                <a:xfrm>
                  <a:off x="4595" y="957"/>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1" y="1"/>
                        <a:pt x="2" y="1"/>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1" name="Freeform 574">
                  <a:extLst>
                    <a:ext uri="{FF2B5EF4-FFF2-40B4-BE49-F238E27FC236}">
                      <a16:creationId xmlns:a16="http://schemas.microsoft.com/office/drawing/2014/main" id="{8A94716E-DD46-4557-B3C4-ED35F2DD5B65}"/>
                    </a:ext>
                  </a:extLst>
                </p:cNvPr>
                <p:cNvSpPr>
                  <a:spLocks/>
                </p:cNvSpPr>
                <p:nvPr userDrawn="1"/>
              </p:nvSpPr>
              <p:spPr bwMode="auto">
                <a:xfrm>
                  <a:off x="4092" y="42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2" name="Freeform 575">
                  <a:extLst>
                    <a:ext uri="{FF2B5EF4-FFF2-40B4-BE49-F238E27FC236}">
                      <a16:creationId xmlns:a16="http://schemas.microsoft.com/office/drawing/2014/main" id="{95F0BC8A-482A-4B5E-ACCB-BAEB0CAA56F6}"/>
                    </a:ext>
                  </a:extLst>
                </p:cNvPr>
                <p:cNvSpPr>
                  <a:spLocks/>
                </p:cNvSpPr>
                <p:nvPr userDrawn="1"/>
              </p:nvSpPr>
              <p:spPr bwMode="auto">
                <a:xfrm>
                  <a:off x="4092" y="3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3" name="Freeform 576">
                  <a:extLst>
                    <a:ext uri="{FF2B5EF4-FFF2-40B4-BE49-F238E27FC236}">
                      <a16:creationId xmlns:a16="http://schemas.microsoft.com/office/drawing/2014/main" id="{4D96D4AC-C879-4873-82D4-C4EB845FF3A0}"/>
                    </a:ext>
                  </a:extLst>
                </p:cNvPr>
                <p:cNvSpPr>
                  <a:spLocks/>
                </p:cNvSpPr>
                <p:nvPr userDrawn="1"/>
              </p:nvSpPr>
              <p:spPr bwMode="auto">
                <a:xfrm>
                  <a:off x="4097" y="373"/>
                  <a:ext cx="10" cy="15"/>
                </a:xfrm>
                <a:custGeom>
                  <a:avLst/>
                  <a:gdLst>
                    <a:gd name="T0" fmla="*/ 2 w 2"/>
                    <a:gd name="T1" fmla="*/ 0 h 3"/>
                    <a:gd name="T2" fmla="*/ 0 w 2"/>
                    <a:gd name="T3" fmla="*/ 3 h 3"/>
                    <a:gd name="T4" fmla="*/ 0 w 2"/>
                    <a:gd name="T5" fmla="*/ 3 h 3"/>
                    <a:gd name="T6" fmla="*/ 1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1" y="2"/>
                        <a:pt x="0" y="3"/>
                      </a:cubicBezTo>
                      <a:cubicBezTo>
                        <a:pt x="0" y="3"/>
                        <a:pt x="0" y="3"/>
                        <a:pt x="0" y="3"/>
                      </a:cubicBezTo>
                      <a:cubicBezTo>
                        <a:pt x="1" y="3"/>
                        <a:pt x="1" y="3"/>
                        <a:pt x="1" y="3"/>
                      </a:cubicBezTo>
                      <a:cubicBezTo>
                        <a:pt x="1" y="2"/>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4" name="Freeform 577">
                  <a:extLst>
                    <a:ext uri="{FF2B5EF4-FFF2-40B4-BE49-F238E27FC236}">
                      <a16:creationId xmlns:a16="http://schemas.microsoft.com/office/drawing/2014/main" id="{C03C87C8-F188-40DF-AC6D-A54566C4C735}"/>
                    </a:ext>
                  </a:extLst>
                </p:cNvPr>
                <p:cNvSpPr>
                  <a:spLocks/>
                </p:cNvSpPr>
                <p:nvPr userDrawn="1"/>
              </p:nvSpPr>
              <p:spPr bwMode="auto">
                <a:xfrm>
                  <a:off x="4122" y="36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1" y="0"/>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5" name="Freeform 578">
                  <a:extLst>
                    <a:ext uri="{FF2B5EF4-FFF2-40B4-BE49-F238E27FC236}">
                      <a16:creationId xmlns:a16="http://schemas.microsoft.com/office/drawing/2014/main" id="{7F3215C7-BA07-4467-9501-63593BBEF624}"/>
                    </a:ext>
                  </a:extLst>
                </p:cNvPr>
                <p:cNvSpPr>
                  <a:spLocks/>
                </p:cNvSpPr>
                <p:nvPr userDrawn="1"/>
              </p:nvSpPr>
              <p:spPr bwMode="auto">
                <a:xfrm>
                  <a:off x="4122" y="373"/>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6" name="Freeform 579">
                  <a:extLst>
                    <a:ext uri="{FF2B5EF4-FFF2-40B4-BE49-F238E27FC236}">
                      <a16:creationId xmlns:a16="http://schemas.microsoft.com/office/drawing/2014/main" id="{1B975FCD-2644-4322-9C55-A7C25481F3AA}"/>
                    </a:ext>
                  </a:extLst>
                </p:cNvPr>
                <p:cNvSpPr>
                  <a:spLocks/>
                </p:cNvSpPr>
                <p:nvPr userDrawn="1"/>
              </p:nvSpPr>
              <p:spPr bwMode="auto">
                <a:xfrm>
                  <a:off x="4132" y="358"/>
                  <a:ext cx="5" cy="5"/>
                </a:xfrm>
                <a:custGeom>
                  <a:avLst/>
                  <a:gdLst>
                    <a:gd name="T0" fmla="*/ 0 w 1"/>
                    <a:gd name="T1" fmla="*/ 1 h 1"/>
                    <a:gd name="T2" fmla="*/ 0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0"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7" name="Freeform 580">
                  <a:extLst>
                    <a:ext uri="{FF2B5EF4-FFF2-40B4-BE49-F238E27FC236}">
                      <a16:creationId xmlns:a16="http://schemas.microsoft.com/office/drawing/2014/main" id="{DEA20101-44D1-4714-BECE-6ED7D3DB83C2}"/>
                    </a:ext>
                  </a:extLst>
                </p:cNvPr>
                <p:cNvSpPr>
                  <a:spLocks/>
                </p:cNvSpPr>
                <p:nvPr userDrawn="1"/>
              </p:nvSpPr>
              <p:spPr bwMode="auto">
                <a:xfrm>
                  <a:off x="4127" y="3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8" name="Freeform 581">
                  <a:extLst>
                    <a:ext uri="{FF2B5EF4-FFF2-40B4-BE49-F238E27FC236}">
                      <a16:creationId xmlns:a16="http://schemas.microsoft.com/office/drawing/2014/main" id="{F9D48FCF-B3B0-4043-8A0F-AC4657A4969E}"/>
                    </a:ext>
                  </a:extLst>
                </p:cNvPr>
                <p:cNvSpPr>
                  <a:spLocks/>
                </p:cNvSpPr>
                <p:nvPr userDrawn="1"/>
              </p:nvSpPr>
              <p:spPr bwMode="auto">
                <a:xfrm>
                  <a:off x="4122" y="3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9" name="Freeform 582">
                  <a:extLst>
                    <a:ext uri="{FF2B5EF4-FFF2-40B4-BE49-F238E27FC236}">
                      <a16:creationId xmlns:a16="http://schemas.microsoft.com/office/drawing/2014/main" id="{9A5B1642-A00B-4DD2-B510-EB0995D13DC8}"/>
                    </a:ext>
                  </a:extLst>
                </p:cNvPr>
                <p:cNvSpPr>
                  <a:spLocks/>
                </p:cNvSpPr>
                <p:nvPr userDrawn="1"/>
              </p:nvSpPr>
              <p:spPr bwMode="auto">
                <a:xfrm>
                  <a:off x="4117" y="363"/>
                  <a:ext cx="10" cy="5"/>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0" name="Freeform 583">
                  <a:extLst>
                    <a:ext uri="{FF2B5EF4-FFF2-40B4-BE49-F238E27FC236}">
                      <a16:creationId xmlns:a16="http://schemas.microsoft.com/office/drawing/2014/main" id="{6AD38FA3-F436-4D4C-9063-194FE3CF811A}"/>
                    </a:ext>
                  </a:extLst>
                </p:cNvPr>
                <p:cNvSpPr>
                  <a:spLocks/>
                </p:cNvSpPr>
                <p:nvPr userDrawn="1"/>
              </p:nvSpPr>
              <p:spPr bwMode="auto">
                <a:xfrm>
                  <a:off x="4097" y="368"/>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1" name="Freeform 584">
                  <a:extLst>
                    <a:ext uri="{FF2B5EF4-FFF2-40B4-BE49-F238E27FC236}">
                      <a16:creationId xmlns:a16="http://schemas.microsoft.com/office/drawing/2014/main" id="{0C8B9574-F1F8-4539-8AD3-357ED7E1808C}"/>
                    </a:ext>
                  </a:extLst>
                </p:cNvPr>
                <p:cNvSpPr>
                  <a:spLocks/>
                </p:cNvSpPr>
                <p:nvPr userDrawn="1"/>
              </p:nvSpPr>
              <p:spPr bwMode="auto">
                <a:xfrm>
                  <a:off x="4137" y="343"/>
                  <a:ext cx="10" cy="5"/>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0" y="0"/>
                      </a:cubicBezTo>
                      <a:cubicBezTo>
                        <a:pt x="0" y="1"/>
                        <a:pt x="0" y="1"/>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2" name="Freeform 585">
                  <a:extLst>
                    <a:ext uri="{FF2B5EF4-FFF2-40B4-BE49-F238E27FC236}">
                      <a16:creationId xmlns:a16="http://schemas.microsoft.com/office/drawing/2014/main" id="{FCAFBEFE-5D29-4016-971C-0F19FB5F4971}"/>
                    </a:ext>
                  </a:extLst>
                </p:cNvPr>
                <p:cNvSpPr>
                  <a:spLocks/>
                </p:cNvSpPr>
                <p:nvPr userDrawn="1"/>
              </p:nvSpPr>
              <p:spPr bwMode="auto">
                <a:xfrm>
                  <a:off x="4137" y="3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3" name="Freeform 586">
                  <a:extLst>
                    <a:ext uri="{FF2B5EF4-FFF2-40B4-BE49-F238E27FC236}">
                      <a16:creationId xmlns:a16="http://schemas.microsoft.com/office/drawing/2014/main" id="{C5B8B9C3-45CB-4631-941F-B1B02B5C09C2}"/>
                    </a:ext>
                  </a:extLst>
                </p:cNvPr>
                <p:cNvSpPr>
                  <a:spLocks/>
                </p:cNvSpPr>
                <p:nvPr userDrawn="1"/>
              </p:nvSpPr>
              <p:spPr bwMode="auto">
                <a:xfrm>
                  <a:off x="4122" y="348"/>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4" name="Freeform 587">
                  <a:extLst>
                    <a:ext uri="{FF2B5EF4-FFF2-40B4-BE49-F238E27FC236}">
                      <a16:creationId xmlns:a16="http://schemas.microsoft.com/office/drawing/2014/main" id="{8245D4CC-4158-468C-B878-8A0A8D1BFC3E}"/>
                    </a:ext>
                  </a:extLst>
                </p:cNvPr>
                <p:cNvSpPr>
                  <a:spLocks/>
                </p:cNvSpPr>
                <p:nvPr userDrawn="1"/>
              </p:nvSpPr>
              <p:spPr bwMode="auto">
                <a:xfrm>
                  <a:off x="4152" y="33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5" name="Freeform 588">
                  <a:extLst>
                    <a:ext uri="{FF2B5EF4-FFF2-40B4-BE49-F238E27FC236}">
                      <a16:creationId xmlns:a16="http://schemas.microsoft.com/office/drawing/2014/main" id="{73FAF7A1-B88E-4361-A643-7851C37B694E}"/>
                    </a:ext>
                  </a:extLst>
                </p:cNvPr>
                <p:cNvSpPr>
                  <a:spLocks/>
                </p:cNvSpPr>
                <p:nvPr userDrawn="1"/>
              </p:nvSpPr>
              <p:spPr bwMode="auto">
                <a:xfrm>
                  <a:off x="4162" y="323"/>
                  <a:ext cx="5" cy="10"/>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2"/>
                      </a:cubicBezTo>
                      <a:cubicBezTo>
                        <a:pt x="1"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6" name="Freeform 589">
                  <a:extLst>
                    <a:ext uri="{FF2B5EF4-FFF2-40B4-BE49-F238E27FC236}">
                      <a16:creationId xmlns:a16="http://schemas.microsoft.com/office/drawing/2014/main" id="{64870155-EB69-42B7-A1AF-EC6F7FFA0FAF}"/>
                    </a:ext>
                  </a:extLst>
                </p:cNvPr>
                <p:cNvSpPr>
                  <a:spLocks/>
                </p:cNvSpPr>
                <p:nvPr userDrawn="1"/>
              </p:nvSpPr>
              <p:spPr bwMode="auto">
                <a:xfrm>
                  <a:off x="4167" y="3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7" name="Freeform 590">
                  <a:extLst>
                    <a:ext uri="{FF2B5EF4-FFF2-40B4-BE49-F238E27FC236}">
                      <a16:creationId xmlns:a16="http://schemas.microsoft.com/office/drawing/2014/main" id="{816B537E-43EA-4594-843D-09C151D9079B}"/>
                    </a:ext>
                  </a:extLst>
                </p:cNvPr>
                <p:cNvSpPr>
                  <a:spLocks/>
                </p:cNvSpPr>
                <p:nvPr userDrawn="1"/>
              </p:nvSpPr>
              <p:spPr bwMode="auto">
                <a:xfrm>
                  <a:off x="4142" y="3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8" name="Freeform 591">
                  <a:extLst>
                    <a:ext uri="{FF2B5EF4-FFF2-40B4-BE49-F238E27FC236}">
                      <a16:creationId xmlns:a16="http://schemas.microsoft.com/office/drawing/2014/main" id="{BC4ABFC8-E405-457E-A1BD-B80DFDFF6F69}"/>
                    </a:ext>
                  </a:extLst>
                </p:cNvPr>
                <p:cNvSpPr>
                  <a:spLocks/>
                </p:cNvSpPr>
                <p:nvPr userDrawn="1"/>
              </p:nvSpPr>
              <p:spPr bwMode="auto">
                <a:xfrm>
                  <a:off x="4147" y="3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9" name="Freeform 592">
                  <a:extLst>
                    <a:ext uri="{FF2B5EF4-FFF2-40B4-BE49-F238E27FC236}">
                      <a16:creationId xmlns:a16="http://schemas.microsoft.com/office/drawing/2014/main" id="{40EBC83F-28BC-4769-A100-B3F7BDF6F727}"/>
                    </a:ext>
                  </a:extLst>
                </p:cNvPr>
                <p:cNvSpPr>
                  <a:spLocks/>
                </p:cNvSpPr>
                <p:nvPr userDrawn="1"/>
              </p:nvSpPr>
              <p:spPr bwMode="auto">
                <a:xfrm>
                  <a:off x="4142" y="3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0" name="Freeform 593">
                  <a:extLst>
                    <a:ext uri="{FF2B5EF4-FFF2-40B4-BE49-F238E27FC236}">
                      <a16:creationId xmlns:a16="http://schemas.microsoft.com/office/drawing/2014/main" id="{C4C4CAE4-719D-4DCA-9E20-A837895A138E}"/>
                    </a:ext>
                  </a:extLst>
                </p:cNvPr>
                <p:cNvSpPr>
                  <a:spLocks/>
                </p:cNvSpPr>
                <p:nvPr userDrawn="1"/>
              </p:nvSpPr>
              <p:spPr bwMode="auto">
                <a:xfrm>
                  <a:off x="4122" y="333"/>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1" y="2"/>
                        <a:pt x="2"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1" name="Freeform 594">
                  <a:extLst>
                    <a:ext uri="{FF2B5EF4-FFF2-40B4-BE49-F238E27FC236}">
                      <a16:creationId xmlns:a16="http://schemas.microsoft.com/office/drawing/2014/main" id="{A7BC1320-352C-4080-9618-A44BEDAB606D}"/>
                    </a:ext>
                  </a:extLst>
                </p:cNvPr>
                <p:cNvSpPr>
                  <a:spLocks/>
                </p:cNvSpPr>
                <p:nvPr userDrawn="1"/>
              </p:nvSpPr>
              <p:spPr bwMode="auto">
                <a:xfrm>
                  <a:off x="4137" y="33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2" name="Freeform 595">
                  <a:extLst>
                    <a:ext uri="{FF2B5EF4-FFF2-40B4-BE49-F238E27FC236}">
                      <a16:creationId xmlns:a16="http://schemas.microsoft.com/office/drawing/2014/main" id="{99F2981E-2D31-41FC-AEF8-232BF7CDD71B}"/>
                    </a:ext>
                  </a:extLst>
                </p:cNvPr>
                <p:cNvSpPr>
                  <a:spLocks/>
                </p:cNvSpPr>
                <p:nvPr userDrawn="1"/>
              </p:nvSpPr>
              <p:spPr bwMode="auto">
                <a:xfrm>
                  <a:off x="4137" y="32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3" name="Freeform 596">
                  <a:extLst>
                    <a:ext uri="{FF2B5EF4-FFF2-40B4-BE49-F238E27FC236}">
                      <a16:creationId xmlns:a16="http://schemas.microsoft.com/office/drawing/2014/main" id="{0A7DF886-0BB4-40AA-AF93-B4F530AF5608}"/>
                    </a:ext>
                  </a:extLst>
                </p:cNvPr>
                <p:cNvSpPr>
                  <a:spLocks/>
                </p:cNvSpPr>
                <p:nvPr userDrawn="1"/>
              </p:nvSpPr>
              <p:spPr bwMode="auto">
                <a:xfrm>
                  <a:off x="4157" y="313"/>
                  <a:ext cx="5" cy="10"/>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1" y="0"/>
                      </a:cubicBezTo>
                      <a:cubicBezTo>
                        <a:pt x="0"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4" name="Freeform 597">
                  <a:extLst>
                    <a:ext uri="{FF2B5EF4-FFF2-40B4-BE49-F238E27FC236}">
                      <a16:creationId xmlns:a16="http://schemas.microsoft.com/office/drawing/2014/main" id="{E5CFBFC1-4D3C-4B3F-A0BD-10751AB8EC3F}"/>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5" name="Rectangle 598">
                  <a:extLst>
                    <a:ext uri="{FF2B5EF4-FFF2-40B4-BE49-F238E27FC236}">
                      <a16:creationId xmlns:a16="http://schemas.microsoft.com/office/drawing/2014/main" id="{5E9970E3-4C98-48D9-9B08-BC0E6AFCE810}"/>
                    </a:ext>
                  </a:extLst>
                </p:cNvPr>
                <p:cNvSpPr>
                  <a:spLocks noChangeArrowheads="1"/>
                </p:cNvSpPr>
                <p:nvPr userDrawn="1"/>
              </p:nvSpPr>
              <p:spPr bwMode="auto">
                <a:xfrm>
                  <a:off x="4177"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6" name="Freeform 599">
                  <a:extLst>
                    <a:ext uri="{FF2B5EF4-FFF2-40B4-BE49-F238E27FC236}">
                      <a16:creationId xmlns:a16="http://schemas.microsoft.com/office/drawing/2014/main" id="{42C7AB74-DDC7-41FC-8AFC-68AEA2908A80}"/>
                    </a:ext>
                  </a:extLst>
                </p:cNvPr>
                <p:cNvSpPr>
                  <a:spLocks/>
                </p:cNvSpPr>
                <p:nvPr userDrawn="1"/>
              </p:nvSpPr>
              <p:spPr bwMode="auto">
                <a:xfrm>
                  <a:off x="4152" y="31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7" name="Freeform 600">
                  <a:extLst>
                    <a:ext uri="{FF2B5EF4-FFF2-40B4-BE49-F238E27FC236}">
                      <a16:creationId xmlns:a16="http://schemas.microsoft.com/office/drawing/2014/main" id="{1E401854-C578-4BB3-8805-29EEFCF87938}"/>
                    </a:ext>
                  </a:extLst>
                </p:cNvPr>
                <p:cNvSpPr>
                  <a:spLocks/>
                </p:cNvSpPr>
                <p:nvPr userDrawn="1"/>
              </p:nvSpPr>
              <p:spPr bwMode="auto">
                <a:xfrm>
                  <a:off x="4167" y="3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8" name="Freeform 601">
                  <a:extLst>
                    <a:ext uri="{FF2B5EF4-FFF2-40B4-BE49-F238E27FC236}">
                      <a16:creationId xmlns:a16="http://schemas.microsoft.com/office/drawing/2014/main" id="{10D30090-ADDC-4DF5-8023-5EDA92B88C7E}"/>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9" name="Freeform 602">
                  <a:extLst>
                    <a:ext uri="{FF2B5EF4-FFF2-40B4-BE49-F238E27FC236}">
                      <a16:creationId xmlns:a16="http://schemas.microsoft.com/office/drawing/2014/main" id="{B5439F62-CA4D-4121-A223-709BAF209C03}"/>
                    </a:ext>
                  </a:extLst>
                </p:cNvPr>
                <p:cNvSpPr>
                  <a:spLocks/>
                </p:cNvSpPr>
                <p:nvPr userDrawn="1"/>
              </p:nvSpPr>
              <p:spPr bwMode="auto">
                <a:xfrm>
                  <a:off x="4152" y="323"/>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0" name="Freeform 603">
                  <a:extLst>
                    <a:ext uri="{FF2B5EF4-FFF2-40B4-BE49-F238E27FC236}">
                      <a16:creationId xmlns:a16="http://schemas.microsoft.com/office/drawing/2014/main" id="{153D658B-81D9-4D72-B9A7-A8C83B1D25F2}"/>
                    </a:ext>
                  </a:extLst>
                </p:cNvPr>
                <p:cNvSpPr>
                  <a:spLocks/>
                </p:cNvSpPr>
                <p:nvPr userDrawn="1"/>
              </p:nvSpPr>
              <p:spPr bwMode="auto">
                <a:xfrm>
                  <a:off x="4157" y="273"/>
                  <a:ext cx="20" cy="30"/>
                </a:xfrm>
                <a:custGeom>
                  <a:avLst/>
                  <a:gdLst>
                    <a:gd name="T0" fmla="*/ 2 w 4"/>
                    <a:gd name="T1" fmla="*/ 1 h 6"/>
                    <a:gd name="T2" fmla="*/ 1 w 4"/>
                    <a:gd name="T3" fmla="*/ 2 h 6"/>
                    <a:gd name="T4" fmla="*/ 4 w 4"/>
                    <a:gd name="T5" fmla="*/ 6 h 6"/>
                    <a:gd name="T6" fmla="*/ 4 w 4"/>
                    <a:gd name="T7" fmla="*/ 4 h 6"/>
                    <a:gd name="T8" fmla="*/ 2 w 4"/>
                    <a:gd name="T9" fmla="*/ 4 h 6"/>
                    <a:gd name="T10" fmla="*/ 3 w 4"/>
                    <a:gd name="T11" fmla="*/ 3 h 6"/>
                    <a:gd name="T12" fmla="*/ 3 w 4"/>
                    <a:gd name="T13" fmla="*/ 0 h 6"/>
                    <a:gd name="T14" fmla="*/ 2 w 4"/>
                    <a:gd name="T15" fmla="*/ 1 h 6"/>
                    <a:gd name="T16" fmla="*/ 2 w 4"/>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1"/>
                      </a:moveTo>
                      <a:cubicBezTo>
                        <a:pt x="2" y="1"/>
                        <a:pt x="2" y="2"/>
                        <a:pt x="1" y="2"/>
                      </a:cubicBezTo>
                      <a:cubicBezTo>
                        <a:pt x="0" y="3"/>
                        <a:pt x="2" y="5"/>
                        <a:pt x="4" y="6"/>
                      </a:cubicBezTo>
                      <a:cubicBezTo>
                        <a:pt x="4" y="5"/>
                        <a:pt x="3" y="5"/>
                        <a:pt x="4" y="4"/>
                      </a:cubicBezTo>
                      <a:cubicBezTo>
                        <a:pt x="3" y="4"/>
                        <a:pt x="2" y="5"/>
                        <a:pt x="2" y="4"/>
                      </a:cubicBezTo>
                      <a:cubicBezTo>
                        <a:pt x="3" y="3"/>
                        <a:pt x="3" y="3"/>
                        <a:pt x="3" y="3"/>
                      </a:cubicBezTo>
                      <a:cubicBezTo>
                        <a:pt x="2" y="3"/>
                        <a:pt x="4" y="1"/>
                        <a:pt x="3" y="0"/>
                      </a:cubicBezTo>
                      <a:cubicBezTo>
                        <a:pt x="2" y="1"/>
                        <a:pt x="2" y="1"/>
                        <a:pt x="2"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1" name="Freeform 604">
                  <a:extLst>
                    <a:ext uri="{FF2B5EF4-FFF2-40B4-BE49-F238E27FC236}">
                      <a16:creationId xmlns:a16="http://schemas.microsoft.com/office/drawing/2014/main" id="{E4C32BEB-26E7-40D6-8F73-9336807135BB}"/>
                    </a:ext>
                  </a:extLst>
                </p:cNvPr>
                <p:cNvSpPr>
                  <a:spLocks/>
                </p:cNvSpPr>
                <p:nvPr userDrawn="1"/>
              </p:nvSpPr>
              <p:spPr bwMode="auto">
                <a:xfrm>
                  <a:off x="4167" y="303"/>
                  <a:ext cx="10" cy="5"/>
                </a:xfrm>
                <a:custGeom>
                  <a:avLst/>
                  <a:gdLst>
                    <a:gd name="T0" fmla="*/ 1 w 2"/>
                    <a:gd name="T1" fmla="*/ 1 h 1"/>
                    <a:gd name="T2" fmla="*/ 0 w 2"/>
                    <a:gd name="T3" fmla="*/ 1 h 1"/>
                    <a:gd name="T4" fmla="*/ 2 w 2"/>
                    <a:gd name="T5" fmla="*/ 1 h 1"/>
                    <a:gd name="T6" fmla="*/ 2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0" y="1"/>
                        <a:pt x="0" y="1"/>
                        <a:pt x="0" y="1"/>
                      </a:cubicBezTo>
                      <a:cubicBezTo>
                        <a:pt x="1" y="1"/>
                        <a:pt x="1" y="1"/>
                        <a:pt x="2" y="1"/>
                      </a:cubicBezTo>
                      <a:cubicBezTo>
                        <a:pt x="2" y="0"/>
                        <a:pt x="2" y="0"/>
                        <a:pt x="2" y="0"/>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2" name="Freeform 605">
                  <a:extLst>
                    <a:ext uri="{FF2B5EF4-FFF2-40B4-BE49-F238E27FC236}">
                      <a16:creationId xmlns:a16="http://schemas.microsoft.com/office/drawing/2014/main" id="{CC398775-24A2-46D8-BD33-128B7A0BBD5C}"/>
                    </a:ext>
                  </a:extLst>
                </p:cNvPr>
                <p:cNvSpPr>
                  <a:spLocks/>
                </p:cNvSpPr>
                <p:nvPr userDrawn="1"/>
              </p:nvSpPr>
              <p:spPr bwMode="auto">
                <a:xfrm>
                  <a:off x="4157" y="303"/>
                  <a:ext cx="10" cy="10"/>
                </a:xfrm>
                <a:custGeom>
                  <a:avLst/>
                  <a:gdLst>
                    <a:gd name="T0" fmla="*/ 1 w 2"/>
                    <a:gd name="T1" fmla="*/ 2 h 2"/>
                    <a:gd name="T2" fmla="*/ 0 w 2"/>
                    <a:gd name="T3" fmla="*/ 0 h 2"/>
                    <a:gd name="T4" fmla="*/ 0 w 2"/>
                    <a:gd name="T5" fmla="*/ 1 h 2"/>
                    <a:gd name="T6" fmla="*/ 1 w 2"/>
                    <a:gd name="T7" fmla="*/ 2 h 2"/>
                    <a:gd name="T8" fmla="*/ 1 w 2"/>
                    <a:gd name="T9" fmla="*/ 2 h 2"/>
                    <a:gd name="T10" fmla="*/ 2 w 2"/>
                    <a:gd name="T11" fmla="*/ 2 h 2"/>
                    <a:gd name="T12" fmla="*/ 2 w 2"/>
                    <a:gd name="T13" fmla="*/ 2 h 2"/>
                    <a:gd name="T14" fmla="*/ 2 w 2"/>
                    <a:gd name="T15" fmla="*/ 2 h 2"/>
                    <a:gd name="T16" fmla="*/ 2 w 2"/>
                    <a:gd name="T17" fmla="*/ 2 h 2"/>
                    <a:gd name="T18" fmla="*/ 1 w 2"/>
                    <a:gd name="T19" fmla="*/ 2 h 2"/>
                    <a:gd name="T20" fmla="*/ 1 w 2"/>
                    <a:gd name="T21" fmla="*/ 2 h 2"/>
                    <a:gd name="T22" fmla="*/ 1 w 2"/>
                    <a:gd name="T23" fmla="*/ 2 h 2"/>
                    <a:gd name="T24" fmla="*/ 1 w 2"/>
                    <a:gd name="T25" fmla="*/ 2 h 2"/>
                    <a:gd name="T26" fmla="*/ 2 w 2"/>
                    <a:gd name="T27" fmla="*/ 2 h 2"/>
                    <a:gd name="T28" fmla="*/ 2 w 2"/>
                    <a:gd name="T29" fmla="*/ 2 h 2"/>
                    <a:gd name="T30" fmla="*/ 2 w 2"/>
                    <a:gd name="T31" fmla="*/ 1 h 2"/>
                    <a:gd name="T32" fmla="*/ 1 w 2"/>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1" y="2"/>
                      </a:moveTo>
                      <a:cubicBezTo>
                        <a:pt x="1" y="1"/>
                        <a:pt x="1" y="0"/>
                        <a:pt x="0" y="0"/>
                      </a:cubicBezTo>
                      <a:cubicBezTo>
                        <a:pt x="0" y="0"/>
                        <a:pt x="0" y="1"/>
                        <a:pt x="0" y="1"/>
                      </a:cubicBezTo>
                      <a:cubicBezTo>
                        <a:pt x="1" y="0"/>
                        <a:pt x="0"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2" y="2"/>
                        <a:pt x="1" y="2"/>
                        <a:pt x="1" y="2"/>
                      </a:cubicBezTo>
                      <a:cubicBezTo>
                        <a:pt x="2" y="2"/>
                        <a:pt x="2" y="2"/>
                        <a:pt x="2" y="2"/>
                      </a:cubicBezTo>
                      <a:cubicBezTo>
                        <a:pt x="2" y="2"/>
                        <a:pt x="2" y="2"/>
                        <a:pt x="2" y="2"/>
                      </a:cubicBezTo>
                      <a:cubicBezTo>
                        <a:pt x="2" y="1"/>
                        <a:pt x="2" y="1"/>
                        <a:pt x="2" y="1"/>
                      </a:cubicBezTo>
                      <a:cubicBezTo>
                        <a:pt x="2" y="1"/>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3" name="Freeform 606">
                  <a:extLst>
                    <a:ext uri="{FF2B5EF4-FFF2-40B4-BE49-F238E27FC236}">
                      <a16:creationId xmlns:a16="http://schemas.microsoft.com/office/drawing/2014/main" id="{57EA679B-38E4-4C82-866A-A5B122CA07BA}"/>
                    </a:ext>
                  </a:extLst>
                </p:cNvPr>
                <p:cNvSpPr>
                  <a:spLocks/>
                </p:cNvSpPr>
                <p:nvPr userDrawn="1"/>
              </p:nvSpPr>
              <p:spPr bwMode="auto">
                <a:xfrm>
                  <a:off x="412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113" name="Group 808">
                <a:extLst>
                  <a:ext uri="{FF2B5EF4-FFF2-40B4-BE49-F238E27FC236}">
                    <a16:creationId xmlns:a16="http://schemas.microsoft.com/office/drawing/2014/main" id="{93537900-C4D5-4BCF-92C2-94A0F917D756}"/>
                  </a:ext>
                </a:extLst>
              </p:cNvPr>
              <p:cNvGrpSpPr>
                <a:grpSpLocks/>
              </p:cNvGrpSpPr>
              <p:nvPr userDrawn="1"/>
            </p:nvGrpSpPr>
            <p:grpSpPr bwMode="auto">
              <a:xfrm>
                <a:off x="5280025" y="338138"/>
                <a:ext cx="1738312" cy="1196975"/>
                <a:chOff x="3326" y="213"/>
                <a:chExt cx="1095" cy="754"/>
              </a:xfrm>
              <a:grpFill/>
            </p:grpSpPr>
            <p:sp>
              <p:nvSpPr>
                <p:cNvPr id="4124" name="Freeform 608">
                  <a:extLst>
                    <a:ext uri="{FF2B5EF4-FFF2-40B4-BE49-F238E27FC236}">
                      <a16:creationId xmlns:a16="http://schemas.microsoft.com/office/drawing/2014/main" id="{02F3F6C2-F81C-4C18-A8D6-F0010EFA98CC}"/>
                    </a:ext>
                  </a:extLst>
                </p:cNvPr>
                <p:cNvSpPr>
                  <a:spLocks/>
                </p:cNvSpPr>
                <p:nvPr userDrawn="1"/>
              </p:nvSpPr>
              <p:spPr bwMode="auto">
                <a:xfrm>
                  <a:off x="4122" y="328"/>
                  <a:ext cx="15" cy="5"/>
                </a:xfrm>
                <a:custGeom>
                  <a:avLst/>
                  <a:gdLst>
                    <a:gd name="T0" fmla="*/ 0 w 3"/>
                    <a:gd name="T1" fmla="*/ 0 h 1"/>
                    <a:gd name="T2" fmla="*/ 0 w 3"/>
                    <a:gd name="T3" fmla="*/ 0 h 1"/>
                    <a:gd name="T4" fmla="*/ 0 w 3"/>
                    <a:gd name="T5" fmla="*/ 0 h 1"/>
                    <a:gd name="T6" fmla="*/ 0 w 3"/>
                    <a:gd name="T7" fmla="*/ 1 h 1"/>
                    <a:gd name="T8" fmla="*/ 0 w 3"/>
                    <a:gd name="T9" fmla="*/ 1 h 1"/>
                    <a:gd name="T10" fmla="*/ 3 w 3"/>
                    <a:gd name="T11" fmla="*/ 0 h 1"/>
                    <a:gd name="T12" fmla="*/ 0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0"/>
                      </a:moveTo>
                      <a:cubicBezTo>
                        <a:pt x="0" y="0"/>
                        <a:pt x="1" y="0"/>
                        <a:pt x="0" y="0"/>
                      </a:cubicBezTo>
                      <a:cubicBezTo>
                        <a:pt x="0" y="1"/>
                        <a:pt x="0" y="0"/>
                        <a:pt x="0" y="0"/>
                      </a:cubicBezTo>
                      <a:cubicBezTo>
                        <a:pt x="0" y="0"/>
                        <a:pt x="0" y="1"/>
                        <a:pt x="0" y="1"/>
                      </a:cubicBezTo>
                      <a:cubicBezTo>
                        <a:pt x="0" y="1"/>
                        <a:pt x="0" y="1"/>
                        <a:pt x="0"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5" name="Freeform 609">
                  <a:extLst>
                    <a:ext uri="{FF2B5EF4-FFF2-40B4-BE49-F238E27FC236}">
                      <a16:creationId xmlns:a16="http://schemas.microsoft.com/office/drawing/2014/main" id="{CF6F339E-9DD6-4167-871B-AC792DCEBED7}"/>
                    </a:ext>
                  </a:extLst>
                </p:cNvPr>
                <p:cNvSpPr>
                  <a:spLocks/>
                </p:cNvSpPr>
                <p:nvPr userDrawn="1"/>
              </p:nvSpPr>
              <p:spPr bwMode="auto">
                <a:xfrm>
                  <a:off x="4137" y="313"/>
                  <a:ext cx="10" cy="5"/>
                </a:xfrm>
                <a:custGeom>
                  <a:avLst/>
                  <a:gdLst>
                    <a:gd name="T0" fmla="*/ 1 w 2"/>
                    <a:gd name="T1" fmla="*/ 1 h 1"/>
                    <a:gd name="T2" fmla="*/ 2 w 2"/>
                    <a:gd name="T3" fmla="*/ 0 h 1"/>
                    <a:gd name="T4" fmla="*/ 1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1" y="0"/>
                        <a:pt x="1" y="0"/>
                        <a:pt x="1"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6" name="Freeform 610">
                  <a:extLst>
                    <a:ext uri="{FF2B5EF4-FFF2-40B4-BE49-F238E27FC236}">
                      <a16:creationId xmlns:a16="http://schemas.microsoft.com/office/drawing/2014/main" id="{8994F5B1-867F-40C5-AAC8-8E8A8E9DA1CF}"/>
                    </a:ext>
                  </a:extLst>
                </p:cNvPr>
                <p:cNvSpPr>
                  <a:spLocks/>
                </p:cNvSpPr>
                <p:nvPr userDrawn="1"/>
              </p:nvSpPr>
              <p:spPr bwMode="auto">
                <a:xfrm>
                  <a:off x="4177" y="298"/>
                  <a:ext cx="5" cy="10"/>
                </a:xfrm>
                <a:custGeom>
                  <a:avLst/>
                  <a:gdLst>
                    <a:gd name="T0" fmla="*/ 0 w 5"/>
                    <a:gd name="T1" fmla="*/ 5 h 10"/>
                    <a:gd name="T2" fmla="*/ 5 w 5"/>
                    <a:gd name="T3" fmla="*/ 10 h 10"/>
                    <a:gd name="T4" fmla="*/ 5 w 5"/>
                    <a:gd name="T5" fmla="*/ 0 h 10"/>
                    <a:gd name="T6" fmla="*/ 0 w 5"/>
                    <a:gd name="T7" fmla="*/ 5 h 10"/>
                  </a:gdLst>
                  <a:ahLst/>
                  <a:cxnLst>
                    <a:cxn ang="0">
                      <a:pos x="T0" y="T1"/>
                    </a:cxn>
                    <a:cxn ang="0">
                      <a:pos x="T2" y="T3"/>
                    </a:cxn>
                    <a:cxn ang="0">
                      <a:pos x="T4" y="T5"/>
                    </a:cxn>
                    <a:cxn ang="0">
                      <a:pos x="T6" y="T7"/>
                    </a:cxn>
                  </a:cxnLst>
                  <a:rect l="0" t="0" r="r" b="b"/>
                  <a:pathLst>
                    <a:path w="5" h="10">
                      <a:moveTo>
                        <a:pt x="0" y="5"/>
                      </a:moveTo>
                      <a:lnTo>
                        <a:pt x="5" y="10"/>
                      </a:lnTo>
                      <a:lnTo>
                        <a:pt x="5"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7" name="Freeform 611">
                  <a:extLst>
                    <a:ext uri="{FF2B5EF4-FFF2-40B4-BE49-F238E27FC236}">
                      <a16:creationId xmlns:a16="http://schemas.microsoft.com/office/drawing/2014/main" id="{C8DD1FAE-F68F-4A49-97C5-F1C15CDA955C}"/>
                    </a:ext>
                  </a:extLst>
                </p:cNvPr>
                <p:cNvSpPr>
                  <a:spLocks/>
                </p:cNvSpPr>
                <p:nvPr userDrawn="1"/>
              </p:nvSpPr>
              <p:spPr bwMode="auto">
                <a:xfrm>
                  <a:off x="4187" y="29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8" name="Freeform 612">
                  <a:extLst>
                    <a:ext uri="{FF2B5EF4-FFF2-40B4-BE49-F238E27FC236}">
                      <a16:creationId xmlns:a16="http://schemas.microsoft.com/office/drawing/2014/main" id="{AADAF562-DCB1-4B58-B7F1-4ED84E5BCC45}"/>
                    </a:ext>
                  </a:extLst>
                </p:cNvPr>
                <p:cNvSpPr>
                  <a:spLocks/>
                </p:cNvSpPr>
                <p:nvPr userDrawn="1"/>
              </p:nvSpPr>
              <p:spPr bwMode="auto">
                <a:xfrm>
                  <a:off x="4361" y="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9" name="Freeform 613">
                  <a:extLst>
                    <a:ext uri="{FF2B5EF4-FFF2-40B4-BE49-F238E27FC236}">
                      <a16:creationId xmlns:a16="http://schemas.microsoft.com/office/drawing/2014/main" id="{36892D09-7945-4A0E-AA01-9DCC225F3D8B}"/>
                    </a:ext>
                  </a:extLst>
                </p:cNvPr>
                <p:cNvSpPr>
                  <a:spLocks/>
                </p:cNvSpPr>
                <p:nvPr userDrawn="1"/>
              </p:nvSpPr>
              <p:spPr bwMode="auto">
                <a:xfrm>
                  <a:off x="4371"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0" name="Freeform 614">
                  <a:extLst>
                    <a:ext uri="{FF2B5EF4-FFF2-40B4-BE49-F238E27FC236}">
                      <a16:creationId xmlns:a16="http://schemas.microsoft.com/office/drawing/2014/main" id="{426EE78A-0CA0-4FDC-84CA-ED473041B38D}"/>
                    </a:ext>
                  </a:extLst>
                </p:cNvPr>
                <p:cNvSpPr>
                  <a:spLocks/>
                </p:cNvSpPr>
                <p:nvPr userDrawn="1"/>
              </p:nvSpPr>
              <p:spPr bwMode="auto">
                <a:xfrm>
                  <a:off x="4341" y="333"/>
                  <a:ext cx="10" cy="10"/>
                </a:xfrm>
                <a:custGeom>
                  <a:avLst/>
                  <a:gdLst>
                    <a:gd name="T0" fmla="*/ 1 w 2"/>
                    <a:gd name="T1" fmla="*/ 0 h 2"/>
                    <a:gd name="T2" fmla="*/ 1 w 2"/>
                    <a:gd name="T3" fmla="*/ 1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2"/>
                        <a:pt x="1" y="1"/>
                      </a:cubicBezTo>
                      <a:cubicBezTo>
                        <a:pt x="2" y="1"/>
                        <a:pt x="2" y="1"/>
                        <a:pt x="2"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1" name="Freeform 615">
                  <a:extLst>
                    <a:ext uri="{FF2B5EF4-FFF2-40B4-BE49-F238E27FC236}">
                      <a16:creationId xmlns:a16="http://schemas.microsoft.com/office/drawing/2014/main" id="{E282BF51-E498-47BC-ACFA-3AF298287042}"/>
                    </a:ext>
                  </a:extLst>
                </p:cNvPr>
                <p:cNvSpPr>
                  <a:spLocks/>
                </p:cNvSpPr>
                <p:nvPr userDrawn="1"/>
              </p:nvSpPr>
              <p:spPr bwMode="auto">
                <a:xfrm>
                  <a:off x="4391" y="46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2" name="Freeform 616">
                  <a:extLst>
                    <a:ext uri="{FF2B5EF4-FFF2-40B4-BE49-F238E27FC236}">
                      <a16:creationId xmlns:a16="http://schemas.microsoft.com/office/drawing/2014/main" id="{73EA7449-8100-4A92-BE6B-AEA4A9691CA0}"/>
                    </a:ext>
                  </a:extLst>
                </p:cNvPr>
                <p:cNvSpPr>
                  <a:spLocks/>
                </p:cNvSpPr>
                <p:nvPr userDrawn="1"/>
              </p:nvSpPr>
              <p:spPr bwMode="auto">
                <a:xfrm>
                  <a:off x="4411" y="4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3" name="Freeform 617">
                  <a:extLst>
                    <a:ext uri="{FF2B5EF4-FFF2-40B4-BE49-F238E27FC236}">
                      <a16:creationId xmlns:a16="http://schemas.microsoft.com/office/drawing/2014/main" id="{A273948E-8DAE-44CD-8389-2EEA3D5D0036}"/>
                    </a:ext>
                  </a:extLst>
                </p:cNvPr>
                <p:cNvSpPr>
                  <a:spLocks/>
                </p:cNvSpPr>
                <p:nvPr userDrawn="1"/>
              </p:nvSpPr>
              <p:spPr bwMode="auto">
                <a:xfrm>
                  <a:off x="4296" y="683"/>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4" name="Freeform 618">
                  <a:extLst>
                    <a:ext uri="{FF2B5EF4-FFF2-40B4-BE49-F238E27FC236}">
                      <a16:creationId xmlns:a16="http://schemas.microsoft.com/office/drawing/2014/main" id="{29058B61-66D7-4039-AD14-8930F4CFA376}"/>
                    </a:ext>
                  </a:extLst>
                </p:cNvPr>
                <p:cNvSpPr>
                  <a:spLocks/>
                </p:cNvSpPr>
                <p:nvPr userDrawn="1"/>
              </p:nvSpPr>
              <p:spPr bwMode="auto">
                <a:xfrm>
                  <a:off x="4261" y="26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2"/>
                        <a:pt x="0" y="2"/>
                        <a:pt x="1"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5" name="Freeform 619">
                  <a:extLst>
                    <a:ext uri="{FF2B5EF4-FFF2-40B4-BE49-F238E27FC236}">
                      <a16:creationId xmlns:a16="http://schemas.microsoft.com/office/drawing/2014/main" id="{B15881C0-1868-40CA-A966-52D28C29172E}"/>
                    </a:ext>
                  </a:extLst>
                </p:cNvPr>
                <p:cNvSpPr>
                  <a:spLocks/>
                </p:cNvSpPr>
                <p:nvPr userDrawn="1"/>
              </p:nvSpPr>
              <p:spPr bwMode="auto">
                <a:xfrm>
                  <a:off x="4326" y="58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6" name="Freeform 620">
                  <a:extLst>
                    <a:ext uri="{FF2B5EF4-FFF2-40B4-BE49-F238E27FC236}">
                      <a16:creationId xmlns:a16="http://schemas.microsoft.com/office/drawing/2014/main" id="{F34FE552-F6F7-4FDC-BAFB-9D8ACAEB91EA}"/>
                    </a:ext>
                  </a:extLst>
                </p:cNvPr>
                <p:cNvSpPr>
                  <a:spLocks/>
                </p:cNvSpPr>
                <p:nvPr userDrawn="1"/>
              </p:nvSpPr>
              <p:spPr bwMode="auto">
                <a:xfrm>
                  <a:off x="4266" y="27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7" name="Freeform 621">
                  <a:extLst>
                    <a:ext uri="{FF2B5EF4-FFF2-40B4-BE49-F238E27FC236}">
                      <a16:creationId xmlns:a16="http://schemas.microsoft.com/office/drawing/2014/main" id="{E6E8AD61-A355-49C3-B2F1-09D629BAA3A2}"/>
                    </a:ext>
                  </a:extLst>
                </p:cNvPr>
                <p:cNvSpPr>
                  <a:spLocks/>
                </p:cNvSpPr>
                <p:nvPr userDrawn="1"/>
              </p:nvSpPr>
              <p:spPr bwMode="auto">
                <a:xfrm>
                  <a:off x="4038" y="5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8" name="Freeform 622">
                  <a:extLst>
                    <a:ext uri="{FF2B5EF4-FFF2-40B4-BE49-F238E27FC236}">
                      <a16:creationId xmlns:a16="http://schemas.microsoft.com/office/drawing/2014/main" id="{178DCFE2-333F-4B4B-9270-035EE7B78D48}"/>
                    </a:ext>
                  </a:extLst>
                </p:cNvPr>
                <p:cNvSpPr>
                  <a:spLocks/>
                </p:cNvSpPr>
                <p:nvPr userDrawn="1"/>
              </p:nvSpPr>
              <p:spPr bwMode="auto">
                <a:xfrm>
                  <a:off x="4082" y="44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9" name="Freeform 623">
                  <a:extLst>
                    <a:ext uri="{FF2B5EF4-FFF2-40B4-BE49-F238E27FC236}">
                      <a16:creationId xmlns:a16="http://schemas.microsoft.com/office/drawing/2014/main" id="{6B09806F-77EC-4287-A44F-24E0D60F0E05}"/>
                    </a:ext>
                  </a:extLst>
                </p:cNvPr>
                <p:cNvSpPr>
                  <a:spLocks/>
                </p:cNvSpPr>
                <p:nvPr userDrawn="1"/>
              </p:nvSpPr>
              <p:spPr bwMode="auto">
                <a:xfrm>
                  <a:off x="4212" y="28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0" name="Freeform 624">
                  <a:extLst>
                    <a:ext uri="{FF2B5EF4-FFF2-40B4-BE49-F238E27FC236}">
                      <a16:creationId xmlns:a16="http://schemas.microsoft.com/office/drawing/2014/main" id="{74874BA0-73D8-443D-8AF1-EEA9A2ACF1F0}"/>
                    </a:ext>
                  </a:extLst>
                </p:cNvPr>
                <p:cNvSpPr>
                  <a:spLocks/>
                </p:cNvSpPr>
                <p:nvPr userDrawn="1"/>
              </p:nvSpPr>
              <p:spPr bwMode="auto">
                <a:xfrm>
                  <a:off x="4197" y="26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1" name="Freeform 625">
                  <a:extLst>
                    <a:ext uri="{FF2B5EF4-FFF2-40B4-BE49-F238E27FC236}">
                      <a16:creationId xmlns:a16="http://schemas.microsoft.com/office/drawing/2014/main" id="{CB38200A-FAC1-4300-ABA4-249842E9C3FA}"/>
                    </a:ext>
                  </a:extLst>
                </p:cNvPr>
                <p:cNvSpPr>
                  <a:spLocks/>
                </p:cNvSpPr>
                <p:nvPr userDrawn="1"/>
              </p:nvSpPr>
              <p:spPr bwMode="auto">
                <a:xfrm>
                  <a:off x="4296" y="25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2" name="Freeform 626">
                  <a:extLst>
                    <a:ext uri="{FF2B5EF4-FFF2-40B4-BE49-F238E27FC236}">
                      <a16:creationId xmlns:a16="http://schemas.microsoft.com/office/drawing/2014/main" id="{5A23D51B-D2FB-40A2-BD6F-2EBC452197DD}"/>
                    </a:ext>
                  </a:extLst>
                </p:cNvPr>
                <p:cNvSpPr>
                  <a:spLocks/>
                </p:cNvSpPr>
                <p:nvPr userDrawn="1"/>
              </p:nvSpPr>
              <p:spPr bwMode="auto">
                <a:xfrm>
                  <a:off x="4212"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3" name="Freeform 627">
                  <a:extLst>
                    <a:ext uri="{FF2B5EF4-FFF2-40B4-BE49-F238E27FC236}">
                      <a16:creationId xmlns:a16="http://schemas.microsoft.com/office/drawing/2014/main" id="{01E86AFA-8FB3-4AA3-9307-28A8AE8563B9}"/>
                    </a:ext>
                  </a:extLst>
                </p:cNvPr>
                <p:cNvSpPr>
                  <a:spLocks/>
                </p:cNvSpPr>
                <p:nvPr userDrawn="1"/>
              </p:nvSpPr>
              <p:spPr bwMode="auto">
                <a:xfrm>
                  <a:off x="4212"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4" name="Freeform 628">
                  <a:extLst>
                    <a:ext uri="{FF2B5EF4-FFF2-40B4-BE49-F238E27FC236}">
                      <a16:creationId xmlns:a16="http://schemas.microsoft.com/office/drawing/2014/main" id="{99494845-FCD0-4D8B-8AEA-5BEDFBF6113A}"/>
                    </a:ext>
                  </a:extLst>
                </p:cNvPr>
                <p:cNvSpPr>
                  <a:spLocks/>
                </p:cNvSpPr>
                <p:nvPr userDrawn="1"/>
              </p:nvSpPr>
              <p:spPr bwMode="auto">
                <a:xfrm>
                  <a:off x="4212" y="28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5" name="Freeform 629">
                  <a:extLst>
                    <a:ext uri="{FF2B5EF4-FFF2-40B4-BE49-F238E27FC236}">
                      <a16:creationId xmlns:a16="http://schemas.microsoft.com/office/drawing/2014/main" id="{C1705406-D980-45C2-B50F-B944B7F93630}"/>
                    </a:ext>
                  </a:extLst>
                </p:cNvPr>
                <p:cNvSpPr>
                  <a:spLocks/>
                </p:cNvSpPr>
                <p:nvPr userDrawn="1"/>
              </p:nvSpPr>
              <p:spPr bwMode="auto">
                <a:xfrm>
                  <a:off x="4137" y="67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6" name="Rectangle 630">
                  <a:extLst>
                    <a:ext uri="{FF2B5EF4-FFF2-40B4-BE49-F238E27FC236}">
                      <a16:creationId xmlns:a16="http://schemas.microsoft.com/office/drawing/2014/main" id="{ED56A353-912E-468C-A87B-AB5600BF7947}"/>
                    </a:ext>
                  </a:extLst>
                </p:cNvPr>
                <p:cNvSpPr>
                  <a:spLocks noChangeArrowheads="1"/>
                </p:cNvSpPr>
                <p:nvPr userDrawn="1"/>
              </p:nvSpPr>
              <p:spPr bwMode="auto">
                <a:xfrm>
                  <a:off x="4406" y="3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7" name="Freeform 631">
                  <a:extLst>
                    <a:ext uri="{FF2B5EF4-FFF2-40B4-BE49-F238E27FC236}">
                      <a16:creationId xmlns:a16="http://schemas.microsoft.com/office/drawing/2014/main" id="{8BE7C20B-9D3C-4725-8C4F-59E4E365E25B}"/>
                    </a:ext>
                  </a:extLst>
                </p:cNvPr>
                <p:cNvSpPr>
                  <a:spLocks/>
                </p:cNvSpPr>
                <p:nvPr userDrawn="1"/>
              </p:nvSpPr>
              <p:spPr bwMode="auto">
                <a:xfrm>
                  <a:off x="4396" y="363"/>
                  <a:ext cx="15" cy="5"/>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2" y="0"/>
                      </a:cubicBezTo>
                      <a:cubicBezTo>
                        <a:pt x="0" y="1"/>
                        <a:pt x="0" y="1"/>
                        <a:pt x="0" y="1"/>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8" name="Freeform 632">
                  <a:extLst>
                    <a:ext uri="{FF2B5EF4-FFF2-40B4-BE49-F238E27FC236}">
                      <a16:creationId xmlns:a16="http://schemas.microsoft.com/office/drawing/2014/main" id="{9CDAD12D-9A52-452D-95F8-6013C10AE8A9}"/>
                    </a:ext>
                  </a:extLst>
                </p:cNvPr>
                <p:cNvSpPr>
                  <a:spLocks noEditPoints="1"/>
                </p:cNvSpPr>
                <p:nvPr userDrawn="1"/>
              </p:nvSpPr>
              <p:spPr bwMode="auto">
                <a:xfrm>
                  <a:off x="4038" y="233"/>
                  <a:ext cx="383" cy="475"/>
                </a:xfrm>
                <a:custGeom>
                  <a:avLst/>
                  <a:gdLst>
                    <a:gd name="T0" fmla="*/ 63 w 77"/>
                    <a:gd name="T1" fmla="*/ 80 h 95"/>
                    <a:gd name="T2" fmla="*/ 67 w 77"/>
                    <a:gd name="T3" fmla="*/ 74 h 95"/>
                    <a:gd name="T4" fmla="*/ 69 w 77"/>
                    <a:gd name="T5" fmla="*/ 71 h 95"/>
                    <a:gd name="T6" fmla="*/ 71 w 77"/>
                    <a:gd name="T7" fmla="*/ 66 h 95"/>
                    <a:gd name="T8" fmla="*/ 74 w 77"/>
                    <a:gd name="T9" fmla="*/ 59 h 95"/>
                    <a:gd name="T10" fmla="*/ 72 w 77"/>
                    <a:gd name="T11" fmla="*/ 48 h 95"/>
                    <a:gd name="T12" fmla="*/ 72 w 77"/>
                    <a:gd name="T13" fmla="*/ 48 h 95"/>
                    <a:gd name="T14" fmla="*/ 75 w 77"/>
                    <a:gd name="T15" fmla="*/ 48 h 95"/>
                    <a:gd name="T16" fmla="*/ 76 w 77"/>
                    <a:gd name="T17" fmla="*/ 42 h 95"/>
                    <a:gd name="T18" fmla="*/ 75 w 77"/>
                    <a:gd name="T19" fmla="*/ 36 h 95"/>
                    <a:gd name="T20" fmla="*/ 69 w 77"/>
                    <a:gd name="T21" fmla="*/ 27 h 95"/>
                    <a:gd name="T22" fmla="*/ 73 w 77"/>
                    <a:gd name="T23" fmla="*/ 22 h 95"/>
                    <a:gd name="T24" fmla="*/ 67 w 77"/>
                    <a:gd name="T25" fmla="*/ 16 h 95"/>
                    <a:gd name="T26" fmla="*/ 69 w 77"/>
                    <a:gd name="T27" fmla="*/ 13 h 95"/>
                    <a:gd name="T28" fmla="*/ 68 w 77"/>
                    <a:gd name="T29" fmla="*/ 11 h 95"/>
                    <a:gd name="T30" fmla="*/ 61 w 77"/>
                    <a:gd name="T31" fmla="*/ 4 h 95"/>
                    <a:gd name="T32" fmla="*/ 56 w 77"/>
                    <a:gd name="T33" fmla="*/ 4 h 95"/>
                    <a:gd name="T34" fmla="*/ 46 w 77"/>
                    <a:gd name="T35" fmla="*/ 2 h 95"/>
                    <a:gd name="T36" fmla="*/ 38 w 77"/>
                    <a:gd name="T37" fmla="*/ 7 h 95"/>
                    <a:gd name="T38" fmla="*/ 34 w 77"/>
                    <a:gd name="T39" fmla="*/ 6 h 95"/>
                    <a:gd name="T40" fmla="*/ 30 w 77"/>
                    <a:gd name="T41" fmla="*/ 9 h 95"/>
                    <a:gd name="T42" fmla="*/ 35 w 77"/>
                    <a:gd name="T43" fmla="*/ 11 h 95"/>
                    <a:gd name="T44" fmla="*/ 36 w 77"/>
                    <a:gd name="T45" fmla="*/ 8 h 95"/>
                    <a:gd name="T46" fmla="*/ 41 w 77"/>
                    <a:gd name="T47" fmla="*/ 9 h 95"/>
                    <a:gd name="T48" fmla="*/ 50 w 77"/>
                    <a:gd name="T49" fmla="*/ 10 h 95"/>
                    <a:gd name="T50" fmla="*/ 59 w 77"/>
                    <a:gd name="T51" fmla="*/ 14 h 95"/>
                    <a:gd name="T52" fmla="*/ 62 w 77"/>
                    <a:gd name="T53" fmla="*/ 20 h 95"/>
                    <a:gd name="T54" fmla="*/ 65 w 77"/>
                    <a:gd name="T55" fmla="*/ 21 h 95"/>
                    <a:gd name="T56" fmla="*/ 68 w 77"/>
                    <a:gd name="T57" fmla="*/ 27 h 95"/>
                    <a:gd name="T58" fmla="*/ 69 w 77"/>
                    <a:gd name="T59" fmla="*/ 41 h 95"/>
                    <a:gd name="T60" fmla="*/ 69 w 77"/>
                    <a:gd name="T61" fmla="*/ 47 h 95"/>
                    <a:gd name="T62" fmla="*/ 68 w 77"/>
                    <a:gd name="T63" fmla="*/ 54 h 95"/>
                    <a:gd name="T64" fmla="*/ 66 w 77"/>
                    <a:gd name="T65" fmla="*/ 62 h 95"/>
                    <a:gd name="T66" fmla="*/ 61 w 77"/>
                    <a:gd name="T67" fmla="*/ 68 h 95"/>
                    <a:gd name="T68" fmla="*/ 53 w 77"/>
                    <a:gd name="T69" fmla="*/ 78 h 95"/>
                    <a:gd name="T70" fmla="*/ 43 w 77"/>
                    <a:gd name="T71" fmla="*/ 84 h 95"/>
                    <a:gd name="T72" fmla="*/ 36 w 77"/>
                    <a:gd name="T73" fmla="*/ 88 h 95"/>
                    <a:gd name="T74" fmla="*/ 24 w 77"/>
                    <a:gd name="T75" fmla="*/ 84 h 95"/>
                    <a:gd name="T76" fmla="*/ 21 w 77"/>
                    <a:gd name="T77" fmla="*/ 81 h 95"/>
                    <a:gd name="T78" fmla="*/ 13 w 77"/>
                    <a:gd name="T79" fmla="*/ 74 h 95"/>
                    <a:gd name="T80" fmla="*/ 10 w 77"/>
                    <a:gd name="T81" fmla="*/ 62 h 95"/>
                    <a:gd name="T82" fmla="*/ 10 w 77"/>
                    <a:gd name="T83" fmla="*/ 45 h 95"/>
                    <a:gd name="T84" fmla="*/ 9 w 77"/>
                    <a:gd name="T85" fmla="*/ 40 h 95"/>
                    <a:gd name="T86" fmla="*/ 0 w 77"/>
                    <a:gd name="T87" fmla="*/ 54 h 95"/>
                    <a:gd name="T88" fmla="*/ 1 w 77"/>
                    <a:gd name="T89" fmla="*/ 60 h 95"/>
                    <a:gd name="T90" fmla="*/ 2 w 77"/>
                    <a:gd name="T91" fmla="*/ 68 h 95"/>
                    <a:gd name="T92" fmla="*/ 7 w 77"/>
                    <a:gd name="T93" fmla="*/ 78 h 95"/>
                    <a:gd name="T94" fmla="*/ 13 w 77"/>
                    <a:gd name="T95" fmla="*/ 84 h 95"/>
                    <a:gd name="T96" fmla="*/ 18 w 77"/>
                    <a:gd name="T97" fmla="*/ 88 h 95"/>
                    <a:gd name="T98" fmla="*/ 23 w 77"/>
                    <a:gd name="T99" fmla="*/ 91 h 95"/>
                    <a:gd name="T100" fmla="*/ 30 w 77"/>
                    <a:gd name="T101" fmla="*/ 95 h 95"/>
                    <a:gd name="T102" fmla="*/ 37 w 77"/>
                    <a:gd name="T103" fmla="*/ 93 h 95"/>
                    <a:gd name="T104" fmla="*/ 42 w 77"/>
                    <a:gd name="T105" fmla="*/ 92 h 95"/>
                    <a:gd name="T106" fmla="*/ 44 w 77"/>
                    <a:gd name="T107" fmla="*/ 93 h 95"/>
                    <a:gd name="T108" fmla="*/ 52 w 77"/>
                    <a:gd name="T109" fmla="*/ 89 h 95"/>
                    <a:gd name="T110" fmla="*/ 60 w 77"/>
                    <a:gd name="T111" fmla="*/ 83 h 95"/>
                    <a:gd name="T112" fmla="*/ 74 w 77"/>
                    <a:gd name="T113" fmla="*/ 46 h 95"/>
                    <a:gd name="T114" fmla="*/ 38 w 77"/>
                    <a:gd name="T115" fmla="*/ 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95">
                      <a:moveTo>
                        <a:pt x="60" y="83"/>
                      </a:moveTo>
                      <a:cubicBezTo>
                        <a:pt x="61" y="83"/>
                        <a:pt x="61" y="83"/>
                        <a:pt x="61" y="83"/>
                      </a:cubicBezTo>
                      <a:cubicBezTo>
                        <a:pt x="61" y="85"/>
                        <a:pt x="60" y="85"/>
                        <a:pt x="62" y="85"/>
                      </a:cubicBezTo>
                      <a:cubicBezTo>
                        <a:pt x="60" y="83"/>
                        <a:pt x="64" y="82"/>
                        <a:pt x="62" y="80"/>
                      </a:cubicBezTo>
                      <a:cubicBezTo>
                        <a:pt x="63" y="79"/>
                        <a:pt x="63" y="79"/>
                        <a:pt x="63" y="79"/>
                      </a:cubicBezTo>
                      <a:cubicBezTo>
                        <a:pt x="63" y="80"/>
                        <a:pt x="63" y="80"/>
                        <a:pt x="63" y="80"/>
                      </a:cubicBezTo>
                      <a:cubicBezTo>
                        <a:pt x="65" y="80"/>
                        <a:pt x="62" y="78"/>
                        <a:pt x="64" y="77"/>
                      </a:cubicBezTo>
                      <a:cubicBezTo>
                        <a:pt x="64" y="76"/>
                        <a:pt x="65" y="76"/>
                        <a:pt x="65" y="77"/>
                      </a:cubicBezTo>
                      <a:cubicBezTo>
                        <a:pt x="65" y="75"/>
                        <a:pt x="65" y="75"/>
                        <a:pt x="65" y="75"/>
                      </a:cubicBezTo>
                      <a:cubicBezTo>
                        <a:pt x="65" y="75"/>
                        <a:pt x="66" y="75"/>
                        <a:pt x="65" y="76"/>
                      </a:cubicBezTo>
                      <a:cubicBezTo>
                        <a:pt x="67" y="74"/>
                        <a:pt x="67" y="74"/>
                        <a:pt x="67" y="74"/>
                      </a:cubicBezTo>
                      <a:cubicBezTo>
                        <a:pt x="67" y="74"/>
                        <a:pt x="67" y="74"/>
                        <a:pt x="67" y="74"/>
                      </a:cubicBezTo>
                      <a:cubicBezTo>
                        <a:pt x="66" y="73"/>
                        <a:pt x="66" y="72"/>
                        <a:pt x="66" y="72"/>
                      </a:cubicBezTo>
                      <a:cubicBezTo>
                        <a:pt x="67" y="72"/>
                        <a:pt x="66" y="72"/>
                        <a:pt x="67" y="72"/>
                      </a:cubicBezTo>
                      <a:cubicBezTo>
                        <a:pt x="67" y="71"/>
                        <a:pt x="67" y="71"/>
                        <a:pt x="67" y="71"/>
                      </a:cubicBezTo>
                      <a:cubicBezTo>
                        <a:pt x="67" y="71"/>
                        <a:pt x="68" y="72"/>
                        <a:pt x="67" y="73"/>
                      </a:cubicBezTo>
                      <a:cubicBezTo>
                        <a:pt x="70" y="73"/>
                        <a:pt x="67" y="72"/>
                        <a:pt x="70" y="70"/>
                      </a:cubicBezTo>
                      <a:cubicBezTo>
                        <a:pt x="69" y="71"/>
                        <a:pt x="69" y="71"/>
                        <a:pt x="69" y="71"/>
                      </a:cubicBezTo>
                      <a:cubicBezTo>
                        <a:pt x="71" y="72"/>
                        <a:pt x="71" y="71"/>
                        <a:pt x="72" y="70"/>
                      </a:cubicBezTo>
                      <a:cubicBezTo>
                        <a:pt x="72" y="70"/>
                        <a:pt x="69" y="71"/>
                        <a:pt x="69" y="69"/>
                      </a:cubicBezTo>
                      <a:cubicBezTo>
                        <a:pt x="69" y="69"/>
                        <a:pt x="70" y="69"/>
                        <a:pt x="70" y="68"/>
                      </a:cubicBezTo>
                      <a:cubicBezTo>
                        <a:pt x="70" y="68"/>
                        <a:pt x="70" y="68"/>
                        <a:pt x="71" y="67"/>
                      </a:cubicBezTo>
                      <a:cubicBezTo>
                        <a:pt x="72" y="68"/>
                        <a:pt x="72" y="68"/>
                        <a:pt x="72" y="68"/>
                      </a:cubicBezTo>
                      <a:cubicBezTo>
                        <a:pt x="72" y="67"/>
                        <a:pt x="71" y="66"/>
                        <a:pt x="71" y="66"/>
                      </a:cubicBezTo>
                      <a:cubicBezTo>
                        <a:pt x="72" y="65"/>
                        <a:pt x="73" y="65"/>
                        <a:pt x="73" y="65"/>
                      </a:cubicBezTo>
                      <a:cubicBezTo>
                        <a:pt x="74" y="64"/>
                        <a:pt x="72" y="65"/>
                        <a:pt x="72" y="64"/>
                      </a:cubicBezTo>
                      <a:cubicBezTo>
                        <a:pt x="73" y="63"/>
                        <a:pt x="73" y="61"/>
                        <a:pt x="73" y="60"/>
                      </a:cubicBezTo>
                      <a:cubicBezTo>
                        <a:pt x="73" y="59"/>
                        <a:pt x="73" y="60"/>
                        <a:pt x="74" y="60"/>
                      </a:cubicBezTo>
                      <a:cubicBezTo>
                        <a:pt x="73" y="59"/>
                        <a:pt x="73" y="59"/>
                        <a:pt x="73" y="59"/>
                      </a:cubicBezTo>
                      <a:cubicBezTo>
                        <a:pt x="73" y="59"/>
                        <a:pt x="73" y="59"/>
                        <a:pt x="74" y="59"/>
                      </a:cubicBezTo>
                      <a:cubicBezTo>
                        <a:pt x="73" y="58"/>
                        <a:pt x="72" y="58"/>
                        <a:pt x="72" y="57"/>
                      </a:cubicBezTo>
                      <a:cubicBezTo>
                        <a:pt x="71" y="57"/>
                        <a:pt x="75" y="56"/>
                        <a:pt x="74" y="54"/>
                      </a:cubicBezTo>
                      <a:cubicBezTo>
                        <a:pt x="74" y="54"/>
                        <a:pt x="75" y="54"/>
                        <a:pt x="75" y="54"/>
                      </a:cubicBezTo>
                      <a:cubicBezTo>
                        <a:pt x="74" y="52"/>
                        <a:pt x="75" y="53"/>
                        <a:pt x="74" y="51"/>
                      </a:cubicBezTo>
                      <a:cubicBezTo>
                        <a:pt x="75" y="50"/>
                        <a:pt x="75" y="50"/>
                        <a:pt x="75" y="50"/>
                      </a:cubicBezTo>
                      <a:cubicBezTo>
                        <a:pt x="73" y="50"/>
                        <a:pt x="73" y="49"/>
                        <a:pt x="72" y="48"/>
                      </a:cubicBezTo>
                      <a:cubicBezTo>
                        <a:pt x="71" y="48"/>
                        <a:pt x="71" y="48"/>
                        <a:pt x="71" y="49"/>
                      </a:cubicBezTo>
                      <a:cubicBezTo>
                        <a:pt x="70" y="47"/>
                        <a:pt x="70" y="47"/>
                        <a:pt x="70" y="47"/>
                      </a:cubicBezTo>
                      <a:cubicBezTo>
                        <a:pt x="70" y="47"/>
                        <a:pt x="71" y="47"/>
                        <a:pt x="71" y="47"/>
                      </a:cubicBezTo>
                      <a:cubicBezTo>
                        <a:pt x="71" y="47"/>
                        <a:pt x="71" y="47"/>
                        <a:pt x="71" y="47"/>
                      </a:cubicBezTo>
                      <a:cubicBezTo>
                        <a:pt x="72" y="46"/>
                        <a:pt x="72" y="47"/>
                        <a:pt x="73" y="47"/>
                      </a:cubicBezTo>
                      <a:cubicBezTo>
                        <a:pt x="73" y="48"/>
                        <a:pt x="72" y="48"/>
                        <a:pt x="72" y="48"/>
                      </a:cubicBezTo>
                      <a:cubicBezTo>
                        <a:pt x="73" y="48"/>
                        <a:pt x="74" y="49"/>
                        <a:pt x="74" y="49"/>
                      </a:cubicBezTo>
                      <a:cubicBezTo>
                        <a:pt x="74" y="49"/>
                        <a:pt x="74" y="49"/>
                        <a:pt x="74" y="48"/>
                      </a:cubicBezTo>
                      <a:cubicBezTo>
                        <a:pt x="74" y="48"/>
                        <a:pt x="74" y="49"/>
                        <a:pt x="75" y="48"/>
                      </a:cubicBezTo>
                      <a:cubicBezTo>
                        <a:pt x="75" y="48"/>
                        <a:pt x="74" y="48"/>
                        <a:pt x="74" y="48"/>
                      </a:cubicBezTo>
                      <a:cubicBezTo>
                        <a:pt x="76" y="48"/>
                        <a:pt x="76" y="48"/>
                        <a:pt x="76" y="48"/>
                      </a:cubicBezTo>
                      <a:cubicBezTo>
                        <a:pt x="75" y="48"/>
                        <a:pt x="75" y="48"/>
                        <a:pt x="75" y="48"/>
                      </a:cubicBezTo>
                      <a:cubicBezTo>
                        <a:pt x="75" y="48"/>
                        <a:pt x="76" y="45"/>
                        <a:pt x="76" y="45"/>
                      </a:cubicBezTo>
                      <a:cubicBezTo>
                        <a:pt x="75" y="44"/>
                        <a:pt x="73" y="42"/>
                        <a:pt x="72" y="40"/>
                      </a:cubicBezTo>
                      <a:cubicBezTo>
                        <a:pt x="73" y="40"/>
                        <a:pt x="74" y="40"/>
                        <a:pt x="75" y="40"/>
                      </a:cubicBezTo>
                      <a:cubicBezTo>
                        <a:pt x="74" y="41"/>
                        <a:pt x="76" y="42"/>
                        <a:pt x="76" y="43"/>
                      </a:cubicBezTo>
                      <a:cubicBezTo>
                        <a:pt x="76" y="43"/>
                        <a:pt x="76" y="43"/>
                        <a:pt x="76" y="43"/>
                      </a:cubicBezTo>
                      <a:cubicBezTo>
                        <a:pt x="76" y="43"/>
                        <a:pt x="76" y="42"/>
                        <a:pt x="76" y="42"/>
                      </a:cubicBezTo>
                      <a:cubicBezTo>
                        <a:pt x="76" y="41"/>
                        <a:pt x="75" y="41"/>
                        <a:pt x="75" y="41"/>
                      </a:cubicBezTo>
                      <a:cubicBezTo>
                        <a:pt x="76" y="41"/>
                        <a:pt x="76" y="40"/>
                        <a:pt x="77" y="39"/>
                      </a:cubicBezTo>
                      <a:cubicBezTo>
                        <a:pt x="75" y="40"/>
                        <a:pt x="75" y="38"/>
                        <a:pt x="74" y="37"/>
                      </a:cubicBezTo>
                      <a:cubicBezTo>
                        <a:pt x="75" y="37"/>
                        <a:pt x="76" y="37"/>
                        <a:pt x="76" y="38"/>
                      </a:cubicBezTo>
                      <a:cubicBezTo>
                        <a:pt x="77" y="37"/>
                        <a:pt x="73" y="37"/>
                        <a:pt x="74" y="35"/>
                      </a:cubicBezTo>
                      <a:cubicBezTo>
                        <a:pt x="75" y="36"/>
                        <a:pt x="74" y="36"/>
                        <a:pt x="75" y="36"/>
                      </a:cubicBezTo>
                      <a:cubicBezTo>
                        <a:pt x="74" y="35"/>
                        <a:pt x="74" y="34"/>
                        <a:pt x="75" y="34"/>
                      </a:cubicBezTo>
                      <a:cubicBezTo>
                        <a:pt x="75" y="34"/>
                        <a:pt x="75" y="34"/>
                        <a:pt x="75" y="34"/>
                      </a:cubicBezTo>
                      <a:cubicBezTo>
                        <a:pt x="75" y="32"/>
                        <a:pt x="74" y="28"/>
                        <a:pt x="72" y="29"/>
                      </a:cubicBezTo>
                      <a:cubicBezTo>
                        <a:pt x="73" y="29"/>
                        <a:pt x="75" y="28"/>
                        <a:pt x="75" y="28"/>
                      </a:cubicBezTo>
                      <a:cubicBezTo>
                        <a:pt x="75" y="28"/>
                        <a:pt x="73" y="28"/>
                        <a:pt x="72" y="27"/>
                      </a:cubicBezTo>
                      <a:cubicBezTo>
                        <a:pt x="70" y="27"/>
                        <a:pt x="69" y="27"/>
                        <a:pt x="69" y="27"/>
                      </a:cubicBezTo>
                      <a:cubicBezTo>
                        <a:pt x="70" y="27"/>
                        <a:pt x="73" y="24"/>
                        <a:pt x="74" y="26"/>
                      </a:cubicBezTo>
                      <a:cubicBezTo>
                        <a:pt x="74" y="25"/>
                        <a:pt x="74" y="25"/>
                        <a:pt x="74" y="24"/>
                      </a:cubicBezTo>
                      <a:cubicBezTo>
                        <a:pt x="74" y="24"/>
                        <a:pt x="72" y="25"/>
                        <a:pt x="72" y="25"/>
                      </a:cubicBezTo>
                      <a:cubicBezTo>
                        <a:pt x="73" y="23"/>
                        <a:pt x="72" y="24"/>
                        <a:pt x="73" y="22"/>
                      </a:cubicBezTo>
                      <a:cubicBezTo>
                        <a:pt x="73" y="23"/>
                        <a:pt x="71" y="23"/>
                        <a:pt x="70" y="22"/>
                      </a:cubicBezTo>
                      <a:cubicBezTo>
                        <a:pt x="71" y="22"/>
                        <a:pt x="73" y="21"/>
                        <a:pt x="73" y="22"/>
                      </a:cubicBezTo>
                      <a:cubicBezTo>
                        <a:pt x="73" y="22"/>
                        <a:pt x="72" y="21"/>
                        <a:pt x="71" y="21"/>
                      </a:cubicBezTo>
                      <a:cubicBezTo>
                        <a:pt x="71" y="21"/>
                        <a:pt x="70" y="21"/>
                        <a:pt x="70" y="21"/>
                      </a:cubicBezTo>
                      <a:cubicBezTo>
                        <a:pt x="71" y="21"/>
                        <a:pt x="72" y="20"/>
                        <a:pt x="72" y="19"/>
                      </a:cubicBezTo>
                      <a:cubicBezTo>
                        <a:pt x="72" y="20"/>
                        <a:pt x="72" y="18"/>
                        <a:pt x="71" y="18"/>
                      </a:cubicBezTo>
                      <a:cubicBezTo>
                        <a:pt x="71" y="18"/>
                        <a:pt x="71" y="18"/>
                        <a:pt x="71" y="18"/>
                      </a:cubicBezTo>
                      <a:cubicBezTo>
                        <a:pt x="70" y="16"/>
                        <a:pt x="67" y="18"/>
                        <a:pt x="67" y="16"/>
                      </a:cubicBezTo>
                      <a:cubicBezTo>
                        <a:pt x="67" y="16"/>
                        <a:pt x="69" y="15"/>
                        <a:pt x="69" y="14"/>
                      </a:cubicBezTo>
                      <a:cubicBezTo>
                        <a:pt x="68" y="15"/>
                        <a:pt x="63" y="16"/>
                        <a:pt x="62" y="15"/>
                      </a:cubicBezTo>
                      <a:cubicBezTo>
                        <a:pt x="62" y="15"/>
                        <a:pt x="62" y="15"/>
                        <a:pt x="62" y="15"/>
                      </a:cubicBezTo>
                      <a:cubicBezTo>
                        <a:pt x="61" y="14"/>
                        <a:pt x="61" y="14"/>
                        <a:pt x="61" y="14"/>
                      </a:cubicBezTo>
                      <a:cubicBezTo>
                        <a:pt x="61" y="14"/>
                        <a:pt x="63" y="13"/>
                        <a:pt x="65" y="13"/>
                      </a:cubicBezTo>
                      <a:cubicBezTo>
                        <a:pt x="66" y="13"/>
                        <a:pt x="68" y="13"/>
                        <a:pt x="69" y="13"/>
                      </a:cubicBezTo>
                      <a:cubicBezTo>
                        <a:pt x="69" y="12"/>
                        <a:pt x="69" y="13"/>
                        <a:pt x="68" y="12"/>
                      </a:cubicBezTo>
                      <a:cubicBezTo>
                        <a:pt x="69" y="11"/>
                        <a:pt x="69" y="12"/>
                        <a:pt x="70" y="12"/>
                      </a:cubicBezTo>
                      <a:cubicBezTo>
                        <a:pt x="70" y="12"/>
                        <a:pt x="68" y="9"/>
                        <a:pt x="68" y="9"/>
                      </a:cubicBezTo>
                      <a:cubicBezTo>
                        <a:pt x="67" y="10"/>
                        <a:pt x="66" y="9"/>
                        <a:pt x="65" y="10"/>
                      </a:cubicBezTo>
                      <a:cubicBezTo>
                        <a:pt x="65" y="10"/>
                        <a:pt x="66" y="10"/>
                        <a:pt x="67" y="10"/>
                      </a:cubicBezTo>
                      <a:cubicBezTo>
                        <a:pt x="67" y="11"/>
                        <a:pt x="68" y="11"/>
                        <a:pt x="68" y="11"/>
                      </a:cubicBezTo>
                      <a:cubicBezTo>
                        <a:pt x="67" y="12"/>
                        <a:pt x="64" y="12"/>
                        <a:pt x="63" y="11"/>
                      </a:cubicBezTo>
                      <a:cubicBezTo>
                        <a:pt x="63" y="10"/>
                        <a:pt x="65" y="9"/>
                        <a:pt x="65" y="9"/>
                      </a:cubicBezTo>
                      <a:cubicBezTo>
                        <a:pt x="65" y="9"/>
                        <a:pt x="63" y="8"/>
                        <a:pt x="63" y="8"/>
                      </a:cubicBezTo>
                      <a:cubicBezTo>
                        <a:pt x="65" y="8"/>
                        <a:pt x="65" y="8"/>
                        <a:pt x="65" y="8"/>
                      </a:cubicBezTo>
                      <a:cubicBezTo>
                        <a:pt x="64" y="7"/>
                        <a:pt x="62" y="8"/>
                        <a:pt x="62" y="6"/>
                      </a:cubicBezTo>
                      <a:cubicBezTo>
                        <a:pt x="62" y="6"/>
                        <a:pt x="62" y="4"/>
                        <a:pt x="61" y="4"/>
                      </a:cubicBezTo>
                      <a:cubicBezTo>
                        <a:pt x="61" y="6"/>
                        <a:pt x="58" y="10"/>
                        <a:pt x="57" y="11"/>
                      </a:cubicBezTo>
                      <a:cubicBezTo>
                        <a:pt x="57" y="10"/>
                        <a:pt x="56" y="8"/>
                        <a:pt x="56" y="7"/>
                      </a:cubicBezTo>
                      <a:cubicBezTo>
                        <a:pt x="56" y="6"/>
                        <a:pt x="59" y="5"/>
                        <a:pt x="59" y="4"/>
                      </a:cubicBezTo>
                      <a:cubicBezTo>
                        <a:pt x="59" y="5"/>
                        <a:pt x="58" y="5"/>
                        <a:pt x="58" y="5"/>
                      </a:cubicBezTo>
                      <a:cubicBezTo>
                        <a:pt x="57" y="4"/>
                        <a:pt x="58" y="4"/>
                        <a:pt x="57" y="4"/>
                      </a:cubicBezTo>
                      <a:cubicBezTo>
                        <a:pt x="57" y="5"/>
                        <a:pt x="56" y="2"/>
                        <a:pt x="56" y="4"/>
                      </a:cubicBezTo>
                      <a:cubicBezTo>
                        <a:pt x="55" y="4"/>
                        <a:pt x="56" y="4"/>
                        <a:pt x="55" y="3"/>
                      </a:cubicBezTo>
                      <a:cubicBezTo>
                        <a:pt x="55" y="4"/>
                        <a:pt x="52" y="5"/>
                        <a:pt x="52" y="6"/>
                      </a:cubicBezTo>
                      <a:cubicBezTo>
                        <a:pt x="52" y="5"/>
                        <a:pt x="52" y="5"/>
                        <a:pt x="52" y="5"/>
                      </a:cubicBezTo>
                      <a:cubicBezTo>
                        <a:pt x="50" y="4"/>
                        <a:pt x="49" y="3"/>
                        <a:pt x="47" y="3"/>
                      </a:cubicBezTo>
                      <a:cubicBezTo>
                        <a:pt x="47" y="2"/>
                        <a:pt x="46" y="2"/>
                        <a:pt x="47" y="1"/>
                      </a:cubicBezTo>
                      <a:cubicBezTo>
                        <a:pt x="46" y="2"/>
                        <a:pt x="46" y="2"/>
                        <a:pt x="46" y="2"/>
                      </a:cubicBezTo>
                      <a:cubicBezTo>
                        <a:pt x="45" y="1"/>
                        <a:pt x="47" y="2"/>
                        <a:pt x="46" y="0"/>
                      </a:cubicBezTo>
                      <a:cubicBezTo>
                        <a:pt x="46" y="1"/>
                        <a:pt x="45" y="1"/>
                        <a:pt x="44" y="2"/>
                      </a:cubicBezTo>
                      <a:cubicBezTo>
                        <a:pt x="44" y="3"/>
                        <a:pt x="46" y="2"/>
                        <a:pt x="46" y="2"/>
                      </a:cubicBezTo>
                      <a:cubicBezTo>
                        <a:pt x="46" y="3"/>
                        <a:pt x="45" y="5"/>
                        <a:pt x="43" y="6"/>
                      </a:cubicBezTo>
                      <a:cubicBezTo>
                        <a:pt x="42" y="6"/>
                        <a:pt x="43" y="5"/>
                        <a:pt x="42" y="5"/>
                      </a:cubicBezTo>
                      <a:cubicBezTo>
                        <a:pt x="40" y="5"/>
                        <a:pt x="41" y="8"/>
                        <a:pt x="38" y="7"/>
                      </a:cubicBezTo>
                      <a:cubicBezTo>
                        <a:pt x="37" y="6"/>
                        <a:pt x="38" y="5"/>
                        <a:pt x="38" y="4"/>
                      </a:cubicBezTo>
                      <a:cubicBezTo>
                        <a:pt x="39" y="4"/>
                        <a:pt x="39" y="5"/>
                        <a:pt x="40" y="5"/>
                      </a:cubicBezTo>
                      <a:cubicBezTo>
                        <a:pt x="39" y="4"/>
                        <a:pt x="39" y="4"/>
                        <a:pt x="39" y="4"/>
                      </a:cubicBezTo>
                      <a:cubicBezTo>
                        <a:pt x="39" y="4"/>
                        <a:pt x="40" y="3"/>
                        <a:pt x="41" y="4"/>
                      </a:cubicBezTo>
                      <a:cubicBezTo>
                        <a:pt x="40" y="3"/>
                        <a:pt x="36" y="4"/>
                        <a:pt x="34" y="4"/>
                      </a:cubicBezTo>
                      <a:cubicBezTo>
                        <a:pt x="34" y="5"/>
                        <a:pt x="33" y="5"/>
                        <a:pt x="34" y="6"/>
                      </a:cubicBezTo>
                      <a:cubicBezTo>
                        <a:pt x="34" y="5"/>
                        <a:pt x="34" y="5"/>
                        <a:pt x="34" y="5"/>
                      </a:cubicBezTo>
                      <a:cubicBezTo>
                        <a:pt x="35" y="6"/>
                        <a:pt x="33" y="7"/>
                        <a:pt x="34" y="7"/>
                      </a:cubicBezTo>
                      <a:cubicBezTo>
                        <a:pt x="34" y="8"/>
                        <a:pt x="33" y="9"/>
                        <a:pt x="32" y="9"/>
                      </a:cubicBezTo>
                      <a:cubicBezTo>
                        <a:pt x="31" y="8"/>
                        <a:pt x="31" y="8"/>
                        <a:pt x="31" y="8"/>
                      </a:cubicBezTo>
                      <a:cubicBezTo>
                        <a:pt x="32" y="8"/>
                        <a:pt x="32" y="8"/>
                        <a:pt x="33" y="8"/>
                      </a:cubicBezTo>
                      <a:cubicBezTo>
                        <a:pt x="32" y="9"/>
                        <a:pt x="30" y="7"/>
                        <a:pt x="30" y="9"/>
                      </a:cubicBezTo>
                      <a:cubicBezTo>
                        <a:pt x="32" y="9"/>
                        <a:pt x="32" y="9"/>
                        <a:pt x="32" y="9"/>
                      </a:cubicBezTo>
                      <a:cubicBezTo>
                        <a:pt x="31" y="10"/>
                        <a:pt x="31" y="12"/>
                        <a:pt x="30" y="12"/>
                      </a:cubicBezTo>
                      <a:cubicBezTo>
                        <a:pt x="31" y="13"/>
                        <a:pt x="30" y="12"/>
                        <a:pt x="31" y="13"/>
                      </a:cubicBezTo>
                      <a:cubicBezTo>
                        <a:pt x="30" y="11"/>
                        <a:pt x="33" y="11"/>
                        <a:pt x="32" y="10"/>
                      </a:cubicBezTo>
                      <a:cubicBezTo>
                        <a:pt x="33" y="11"/>
                        <a:pt x="33" y="10"/>
                        <a:pt x="35" y="11"/>
                      </a:cubicBezTo>
                      <a:cubicBezTo>
                        <a:pt x="34" y="11"/>
                        <a:pt x="34" y="11"/>
                        <a:pt x="35" y="11"/>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4" y="10"/>
                        <a:pt x="34" y="10"/>
                      </a:cubicBezTo>
                      <a:cubicBezTo>
                        <a:pt x="34" y="9"/>
                        <a:pt x="35" y="8"/>
                        <a:pt x="36" y="8"/>
                      </a:cubicBezTo>
                      <a:cubicBezTo>
                        <a:pt x="36" y="8"/>
                        <a:pt x="36" y="8"/>
                        <a:pt x="36" y="9"/>
                      </a:cubicBezTo>
                      <a:cubicBezTo>
                        <a:pt x="36" y="8"/>
                        <a:pt x="36" y="8"/>
                        <a:pt x="36" y="8"/>
                      </a:cubicBezTo>
                      <a:cubicBezTo>
                        <a:pt x="37" y="8"/>
                        <a:pt x="38" y="9"/>
                        <a:pt x="37" y="10"/>
                      </a:cubicBezTo>
                      <a:cubicBezTo>
                        <a:pt x="38" y="9"/>
                        <a:pt x="38" y="9"/>
                        <a:pt x="38" y="9"/>
                      </a:cubicBezTo>
                      <a:cubicBezTo>
                        <a:pt x="39" y="10"/>
                        <a:pt x="40" y="10"/>
                        <a:pt x="40" y="9"/>
                      </a:cubicBezTo>
                      <a:cubicBezTo>
                        <a:pt x="40" y="9"/>
                        <a:pt x="41" y="8"/>
                        <a:pt x="41" y="9"/>
                      </a:cubicBezTo>
                      <a:cubicBezTo>
                        <a:pt x="41" y="9"/>
                        <a:pt x="42" y="8"/>
                        <a:pt x="42" y="8"/>
                      </a:cubicBezTo>
                      <a:cubicBezTo>
                        <a:pt x="42" y="8"/>
                        <a:pt x="42" y="8"/>
                        <a:pt x="42" y="8"/>
                      </a:cubicBezTo>
                      <a:cubicBezTo>
                        <a:pt x="43" y="8"/>
                        <a:pt x="45" y="7"/>
                        <a:pt x="47" y="9"/>
                      </a:cubicBezTo>
                      <a:cubicBezTo>
                        <a:pt x="47" y="9"/>
                        <a:pt x="48" y="8"/>
                        <a:pt x="49" y="9"/>
                      </a:cubicBezTo>
                      <a:cubicBezTo>
                        <a:pt x="48" y="10"/>
                        <a:pt x="48" y="10"/>
                        <a:pt x="48" y="10"/>
                      </a:cubicBezTo>
                      <a:cubicBezTo>
                        <a:pt x="49" y="9"/>
                        <a:pt x="50" y="11"/>
                        <a:pt x="50" y="10"/>
                      </a:cubicBezTo>
                      <a:cubicBezTo>
                        <a:pt x="50" y="12"/>
                        <a:pt x="53" y="12"/>
                        <a:pt x="54" y="13"/>
                      </a:cubicBezTo>
                      <a:cubicBezTo>
                        <a:pt x="54" y="12"/>
                        <a:pt x="54" y="12"/>
                        <a:pt x="54" y="12"/>
                      </a:cubicBezTo>
                      <a:cubicBezTo>
                        <a:pt x="55" y="12"/>
                        <a:pt x="56" y="12"/>
                        <a:pt x="57" y="13"/>
                      </a:cubicBezTo>
                      <a:cubicBezTo>
                        <a:pt x="57" y="12"/>
                        <a:pt x="57" y="12"/>
                        <a:pt x="57" y="12"/>
                      </a:cubicBezTo>
                      <a:cubicBezTo>
                        <a:pt x="58" y="12"/>
                        <a:pt x="58" y="14"/>
                        <a:pt x="59" y="15"/>
                      </a:cubicBezTo>
                      <a:cubicBezTo>
                        <a:pt x="59" y="15"/>
                        <a:pt x="59" y="15"/>
                        <a:pt x="59" y="14"/>
                      </a:cubicBezTo>
                      <a:cubicBezTo>
                        <a:pt x="59" y="16"/>
                        <a:pt x="59" y="16"/>
                        <a:pt x="60" y="16"/>
                      </a:cubicBezTo>
                      <a:cubicBezTo>
                        <a:pt x="61" y="17"/>
                        <a:pt x="62" y="17"/>
                        <a:pt x="62" y="18"/>
                      </a:cubicBezTo>
                      <a:cubicBezTo>
                        <a:pt x="62" y="18"/>
                        <a:pt x="62" y="19"/>
                        <a:pt x="62" y="19"/>
                      </a:cubicBezTo>
                      <a:cubicBezTo>
                        <a:pt x="62" y="19"/>
                        <a:pt x="62" y="19"/>
                        <a:pt x="62" y="19"/>
                      </a:cubicBezTo>
                      <a:cubicBezTo>
                        <a:pt x="62" y="19"/>
                        <a:pt x="62" y="19"/>
                        <a:pt x="62" y="19"/>
                      </a:cubicBezTo>
                      <a:cubicBezTo>
                        <a:pt x="62" y="19"/>
                        <a:pt x="62" y="20"/>
                        <a:pt x="62" y="20"/>
                      </a:cubicBezTo>
                      <a:cubicBezTo>
                        <a:pt x="62" y="20"/>
                        <a:pt x="62" y="19"/>
                        <a:pt x="62" y="19"/>
                      </a:cubicBezTo>
                      <a:cubicBezTo>
                        <a:pt x="63" y="20"/>
                        <a:pt x="63" y="20"/>
                        <a:pt x="63" y="20"/>
                      </a:cubicBezTo>
                      <a:cubicBezTo>
                        <a:pt x="63" y="21"/>
                        <a:pt x="63" y="21"/>
                        <a:pt x="63" y="21"/>
                      </a:cubicBezTo>
                      <a:cubicBezTo>
                        <a:pt x="63" y="21"/>
                        <a:pt x="63" y="21"/>
                        <a:pt x="63" y="21"/>
                      </a:cubicBezTo>
                      <a:cubicBezTo>
                        <a:pt x="62" y="21"/>
                        <a:pt x="63" y="21"/>
                        <a:pt x="64" y="20"/>
                      </a:cubicBezTo>
                      <a:cubicBezTo>
                        <a:pt x="64" y="20"/>
                        <a:pt x="64" y="21"/>
                        <a:pt x="65" y="21"/>
                      </a:cubicBezTo>
                      <a:cubicBezTo>
                        <a:pt x="63" y="22"/>
                        <a:pt x="65" y="21"/>
                        <a:pt x="64" y="23"/>
                      </a:cubicBezTo>
                      <a:cubicBezTo>
                        <a:pt x="65" y="23"/>
                        <a:pt x="66" y="24"/>
                        <a:pt x="67" y="24"/>
                      </a:cubicBezTo>
                      <a:cubicBezTo>
                        <a:pt x="67" y="24"/>
                        <a:pt x="67" y="24"/>
                        <a:pt x="67" y="24"/>
                      </a:cubicBezTo>
                      <a:cubicBezTo>
                        <a:pt x="67" y="25"/>
                        <a:pt x="67" y="25"/>
                        <a:pt x="68" y="25"/>
                      </a:cubicBezTo>
                      <a:cubicBezTo>
                        <a:pt x="66" y="26"/>
                        <a:pt x="66" y="26"/>
                        <a:pt x="66" y="26"/>
                      </a:cubicBezTo>
                      <a:cubicBezTo>
                        <a:pt x="68" y="27"/>
                        <a:pt x="68" y="27"/>
                        <a:pt x="68" y="27"/>
                      </a:cubicBezTo>
                      <a:cubicBezTo>
                        <a:pt x="68" y="28"/>
                        <a:pt x="67" y="28"/>
                        <a:pt x="66" y="28"/>
                      </a:cubicBezTo>
                      <a:cubicBezTo>
                        <a:pt x="68" y="29"/>
                        <a:pt x="67" y="29"/>
                        <a:pt x="69" y="30"/>
                      </a:cubicBezTo>
                      <a:cubicBezTo>
                        <a:pt x="68" y="30"/>
                        <a:pt x="68" y="30"/>
                        <a:pt x="68" y="30"/>
                      </a:cubicBezTo>
                      <a:cubicBezTo>
                        <a:pt x="68" y="30"/>
                        <a:pt x="70" y="31"/>
                        <a:pt x="69" y="31"/>
                      </a:cubicBezTo>
                      <a:cubicBezTo>
                        <a:pt x="68" y="33"/>
                        <a:pt x="70" y="37"/>
                        <a:pt x="68" y="40"/>
                      </a:cubicBezTo>
                      <a:cubicBezTo>
                        <a:pt x="70" y="39"/>
                        <a:pt x="67" y="41"/>
                        <a:pt x="69" y="41"/>
                      </a:cubicBezTo>
                      <a:cubicBezTo>
                        <a:pt x="68" y="41"/>
                        <a:pt x="68" y="42"/>
                        <a:pt x="68" y="41"/>
                      </a:cubicBezTo>
                      <a:cubicBezTo>
                        <a:pt x="68" y="43"/>
                        <a:pt x="66" y="43"/>
                        <a:pt x="68" y="45"/>
                      </a:cubicBezTo>
                      <a:cubicBezTo>
                        <a:pt x="67" y="45"/>
                        <a:pt x="67" y="44"/>
                        <a:pt x="67" y="44"/>
                      </a:cubicBezTo>
                      <a:cubicBezTo>
                        <a:pt x="67" y="44"/>
                        <a:pt x="67" y="45"/>
                        <a:pt x="67" y="45"/>
                      </a:cubicBezTo>
                      <a:cubicBezTo>
                        <a:pt x="67" y="45"/>
                        <a:pt x="67" y="45"/>
                        <a:pt x="66" y="44"/>
                      </a:cubicBezTo>
                      <a:cubicBezTo>
                        <a:pt x="66" y="46"/>
                        <a:pt x="68" y="46"/>
                        <a:pt x="69" y="47"/>
                      </a:cubicBezTo>
                      <a:cubicBezTo>
                        <a:pt x="69" y="47"/>
                        <a:pt x="69" y="48"/>
                        <a:pt x="70" y="48"/>
                      </a:cubicBezTo>
                      <a:cubicBezTo>
                        <a:pt x="69" y="48"/>
                        <a:pt x="68" y="49"/>
                        <a:pt x="68" y="48"/>
                      </a:cubicBezTo>
                      <a:cubicBezTo>
                        <a:pt x="68" y="48"/>
                        <a:pt x="67" y="51"/>
                        <a:pt x="68" y="51"/>
                      </a:cubicBezTo>
                      <a:cubicBezTo>
                        <a:pt x="68" y="51"/>
                        <a:pt x="68" y="52"/>
                        <a:pt x="68" y="52"/>
                      </a:cubicBezTo>
                      <a:cubicBezTo>
                        <a:pt x="68" y="53"/>
                        <a:pt x="68" y="53"/>
                        <a:pt x="68" y="54"/>
                      </a:cubicBezTo>
                      <a:cubicBezTo>
                        <a:pt x="68" y="54"/>
                        <a:pt x="68" y="54"/>
                        <a:pt x="68" y="54"/>
                      </a:cubicBezTo>
                      <a:cubicBezTo>
                        <a:pt x="69" y="55"/>
                        <a:pt x="68" y="55"/>
                        <a:pt x="68" y="56"/>
                      </a:cubicBezTo>
                      <a:cubicBezTo>
                        <a:pt x="68" y="56"/>
                        <a:pt x="68" y="56"/>
                        <a:pt x="68" y="56"/>
                      </a:cubicBezTo>
                      <a:cubicBezTo>
                        <a:pt x="66" y="58"/>
                        <a:pt x="68" y="57"/>
                        <a:pt x="66" y="59"/>
                      </a:cubicBezTo>
                      <a:cubicBezTo>
                        <a:pt x="67" y="59"/>
                        <a:pt x="67" y="59"/>
                        <a:pt x="67" y="59"/>
                      </a:cubicBezTo>
                      <a:cubicBezTo>
                        <a:pt x="69" y="60"/>
                        <a:pt x="65" y="60"/>
                        <a:pt x="65" y="62"/>
                      </a:cubicBezTo>
                      <a:cubicBezTo>
                        <a:pt x="66" y="62"/>
                        <a:pt x="66" y="62"/>
                        <a:pt x="66" y="62"/>
                      </a:cubicBezTo>
                      <a:cubicBezTo>
                        <a:pt x="66" y="63"/>
                        <a:pt x="63" y="62"/>
                        <a:pt x="62" y="63"/>
                      </a:cubicBezTo>
                      <a:cubicBezTo>
                        <a:pt x="62" y="63"/>
                        <a:pt x="62" y="62"/>
                        <a:pt x="62" y="62"/>
                      </a:cubicBezTo>
                      <a:cubicBezTo>
                        <a:pt x="60" y="63"/>
                        <a:pt x="63" y="63"/>
                        <a:pt x="63" y="64"/>
                      </a:cubicBezTo>
                      <a:cubicBezTo>
                        <a:pt x="62" y="64"/>
                        <a:pt x="61" y="63"/>
                        <a:pt x="61" y="64"/>
                      </a:cubicBezTo>
                      <a:cubicBezTo>
                        <a:pt x="60" y="64"/>
                        <a:pt x="62" y="67"/>
                        <a:pt x="60" y="68"/>
                      </a:cubicBezTo>
                      <a:cubicBezTo>
                        <a:pt x="60" y="68"/>
                        <a:pt x="61" y="68"/>
                        <a:pt x="61" y="68"/>
                      </a:cubicBezTo>
                      <a:cubicBezTo>
                        <a:pt x="61" y="69"/>
                        <a:pt x="58" y="69"/>
                        <a:pt x="59" y="71"/>
                      </a:cubicBezTo>
                      <a:cubicBezTo>
                        <a:pt x="59" y="71"/>
                        <a:pt x="58" y="71"/>
                        <a:pt x="58" y="71"/>
                      </a:cubicBezTo>
                      <a:cubicBezTo>
                        <a:pt x="58" y="72"/>
                        <a:pt x="58" y="73"/>
                        <a:pt x="58" y="74"/>
                      </a:cubicBezTo>
                      <a:cubicBezTo>
                        <a:pt x="56" y="73"/>
                        <a:pt x="56" y="74"/>
                        <a:pt x="56" y="75"/>
                      </a:cubicBezTo>
                      <a:cubicBezTo>
                        <a:pt x="55" y="76"/>
                        <a:pt x="55" y="77"/>
                        <a:pt x="54" y="76"/>
                      </a:cubicBezTo>
                      <a:cubicBezTo>
                        <a:pt x="54" y="76"/>
                        <a:pt x="53" y="78"/>
                        <a:pt x="53" y="78"/>
                      </a:cubicBezTo>
                      <a:cubicBezTo>
                        <a:pt x="52" y="78"/>
                        <a:pt x="52" y="78"/>
                        <a:pt x="52" y="78"/>
                      </a:cubicBezTo>
                      <a:cubicBezTo>
                        <a:pt x="51" y="78"/>
                        <a:pt x="51" y="79"/>
                        <a:pt x="51" y="80"/>
                      </a:cubicBezTo>
                      <a:cubicBezTo>
                        <a:pt x="51" y="80"/>
                        <a:pt x="51" y="80"/>
                        <a:pt x="51" y="80"/>
                      </a:cubicBezTo>
                      <a:cubicBezTo>
                        <a:pt x="49" y="80"/>
                        <a:pt x="49" y="81"/>
                        <a:pt x="48" y="83"/>
                      </a:cubicBezTo>
                      <a:cubicBezTo>
                        <a:pt x="48" y="82"/>
                        <a:pt x="48" y="82"/>
                        <a:pt x="48" y="82"/>
                      </a:cubicBezTo>
                      <a:cubicBezTo>
                        <a:pt x="47" y="83"/>
                        <a:pt x="44" y="82"/>
                        <a:pt x="43" y="84"/>
                      </a:cubicBezTo>
                      <a:cubicBezTo>
                        <a:pt x="43" y="84"/>
                        <a:pt x="43" y="84"/>
                        <a:pt x="43" y="83"/>
                      </a:cubicBezTo>
                      <a:cubicBezTo>
                        <a:pt x="43" y="84"/>
                        <a:pt x="41" y="84"/>
                        <a:pt x="40" y="84"/>
                      </a:cubicBezTo>
                      <a:cubicBezTo>
                        <a:pt x="39" y="84"/>
                        <a:pt x="38" y="84"/>
                        <a:pt x="38" y="86"/>
                      </a:cubicBezTo>
                      <a:cubicBezTo>
                        <a:pt x="37" y="87"/>
                        <a:pt x="37" y="87"/>
                        <a:pt x="37" y="87"/>
                      </a:cubicBezTo>
                      <a:cubicBezTo>
                        <a:pt x="39" y="87"/>
                        <a:pt x="37" y="89"/>
                        <a:pt x="38" y="89"/>
                      </a:cubicBezTo>
                      <a:cubicBezTo>
                        <a:pt x="37" y="90"/>
                        <a:pt x="35" y="88"/>
                        <a:pt x="36" y="88"/>
                      </a:cubicBezTo>
                      <a:cubicBezTo>
                        <a:pt x="36" y="88"/>
                        <a:pt x="36" y="88"/>
                        <a:pt x="36" y="88"/>
                      </a:cubicBezTo>
                      <a:cubicBezTo>
                        <a:pt x="37" y="86"/>
                        <a:pt x="34" y="88"/>
                        <a:pt x="34" y="87"/>
                      </a:cubicBezTo>
                      <a:cubicBezTo>
                        <a:pt x="30" y="87"/>
                        <a:pt x="27" y="85"/>
                        <a:pt x="24" y="84"/>
                      </a:cubicBezTo>
                      <a:cubicBezTo>
                        <a:pt x="24" y="85"/>
                        <a:pt x="24" y="85"/>
                        <a:pt x="24" y="85"/>
                      </a:cubicBezTo>
                      <a:cubicBezTo>
                        <a:pt x="23" y="84"/>
                        <a:pt x="23" y="84"/>
                        <a:pt x="23" y="84"/>
                      </a:cubicBezTo>
                      <a:cubicBezTo>
                        <a:pt x="23" y="84"/>
                        <a:pt x="23" y="83"/>
                        <a:pt x="24" y="84"/>
                      </a:cubicBezTo>
                      <a:cubicBezTo>
                        <a:pt x="24" y="83"/>
                        <a:pt x="23" y="84"/>
                        <a:pt x="22" y="84"/>
                      </a:cubicBezTo>
                      <a:cubicBezTo>
                        <a:pt x="21" y="83"/>
                        <a:pt x="24" y="83"/>
                        <a:pt x="23" y="82"/>
                      </a:cubicBezTo>
                      <a:cubicBezTo>
                        <a:pt x="23" y="82"/>
                        <a:pt x="23" y="82"/>
                        <a:pt x="23" y="82"/>
                      </a:cubicBezTo>
                      <a:cubicBezTo>
                        <a:pt x="23" y="82"/>
                        <a:pt x="23" y="82"/>
                        <a:pt x="23" y="82"/>
                      </a:cubicBezTo>
                      <a:cubicBezTo>
                        <a:pt x="22" y="83"/>
                        <a:pt x="22" y="83"/>
                        <a:pt x="21" y="83"/>
                      </a:cubicBezTo>
                      <a:cubicBezTo>
                        <a:pt x="20" y="82"/>
                        <a:pt x="21" y="82"/>
                        <a:pt x="21" y="81"/>
                      </a:cubicBezTo>
                      <a:cubicBezTo>
                        <a:pt x="21" y="81"/>
                        <a:pt x="21" y="81"/>
                        <a:pt x="21" y="81"/>
                      </a:cubicBezTo>
                      <a:cubicBezTo>
                        <a:pt x="21" y="81"/>
                        <a:pt x="20" y="80"/>
                        <a:pt x="20" y="80"/>
                      </a:cubicBezTo>
                      <a:cubicBezTo>
                        <a:pt x="19" y="81"/>
                        <a:pt x="19" y="81"/>
                        <a:pt x="19" y="81"/>
                      </a:cubicBezTo>
                      <a:cubicBezTo>
                        <a:pt x="19" y="81"/>
                        <a:pt x="18" y="80"/>
                        <a:pt x="18" y="82"/>
                      </a:cubicBezTo>
                      <a:cubicBezTo>
                        <a:pt x="18" y="80"/>
                        <a:pt x="15" y="77"/>
                        <a:pt x="15" y="76"/>
                      </a:cubicBezTo>
                      <a:cubicBezTo>
                        <a:pt x="14" y="76"/>
                        <a:pt x="13" y="75"/>
                        <a:pt x="13" y="74"/>
                      </a:cubicBezTo>
                      <a:cubicBezTo>
                        <a:pt x="12" y="75"/>
                        <a:pt x="11" y="75"/>
                        <a:pt x="11" y="74"/>
                      </a:cubicBezTo>
                      <a:cubicBezTo>
                        <a:pt x="14" y="73"/>
                        <a:pt x="11" y="72"/>
                        <a:pt x="13" y="71"/>
                      </a:cubicBezTo>
                      <a:cubicBezTo>
                        <a:pt x="12" y="72"/>
                        <a:pt x="11" y="68"/>
                        <a:pt x="10" y="70"/>
                      </a:cubicBezTo>
                      <a:cubicBezTo>
                        <a:pt x="10" y="69"/>
                        <a:pt x="11" y="69"/>
                        <a:pt x="11" y="69"/>
                      </a:cubicBezTo>
                      <a:cubicBezTo>
                        <a:pt x="10" y="68"/>
                        <a:pt x="10" y="67"/>
                        <a:pt x="10" y="66"/>
                      </a:cubicBezTo>
                      <a:cubicBezTo>
                        <a:pt x="10" y="64"/>
                        <a:pt x="10" y="63"/>
                        <a:pt x="10" y="62"/>
                      </a:cubicBezTo>
                      <a:cubicBezTo>
                        <a:pt x="9" y="62"/>
                        <a:pt x="9" y="63"/>
                        <a:pt x="8" y="62"/>
                      </a:cubicBezTo>
                      <a:cubicBezTo>
                        <a:pt x="10" y="61"/>
                        <a:pt x="10" y="61"/>
                        <a:pt x="10" y="61"/>
                      </a:cubicBezTo>
                      <a:cubicBezTo>
                        <a:pt x="10" y="60"/>
                        <a:pt x="8" y="60"/>
                        <a:pt x="9" y="59"/>
                      </a:cubicBezTo>
                      <a:cubicBezTo>
                        <a:pt x="9" y="60"/>
                        <a:pt x="8" y="60"/>
                        <a:pt x="8" y="59"/>
                      </a:cubicBezTo>
                      <a:cubicBezTo>
                        <a:pt x="9" y="57"/>
                        <a:pt x="8" y="54"/>
                        <a:pt x="8" y="52"/>
                      </a:cubicBezTo>
                      <a:cubicBezTo>
                        <a:pt x="8" y="49"/>
                        <a:pt x="8" y="47"/>
                        <a:pt x="10" y="45"/>
                      </a:cubicBezTo>
                      <a:cubicBezTo>
                        <a:pt x="9" y="45"/>
                        <a:pt x="9" y="45"/>
                        <a:pt x="9" y="44"/>
                      </a:cubicBezTo>
                      <a:cubicBezTo>
                        <a:pt x="9" y="44"/>
                        <a:pt x="9" y="44"/>
                        <a:pt x="8" y="44"/>
                      </a:cubicBezTo>
                      <a:cubicBezTo>
                        <a:pt x="8" y="44"/>
                        <a:pt x="9" y="43"/>
                        <a:pt x="9" y="43"/>
                      </a:cubicBezTo>
                      <a:cubicBezTo>
                        <a:pt x="9" y="43"/>
                        <a:pt x="10" y="42"/>
                        <a:pt x="10" y="42"/>
                      </a:cubicBezTo>
                      <a:cubicBezTo>
                        <a:pt x="9" y="41"/>
                        <a:pt x="10" y="40"/>
                        <a:pt x="9" y="39"/>
                      </a:cubicBezTo>
                      <a:cubicBezTo>
                        <a:pt x="9" y="40"/>
                        <a:pt x="9" y="40"/>
                        <a:pt x="9" y="40"/>
                      </a:cubicBezTo>
                      <a:cubicBezTo>
                        <a:pt x="8" y="39"/>
                        <a:pt x="6" y="41"/>
                        <a:pt x="4" y="40"/>
                      </a:cubicBezTo>
                      <a:cubicBezTo>
                        <a:pt x="5" y="41"/>
                        <a:pt x="1" y="42"/>
                        <a:pt x="3" y="45"/>
                      </a:cubicBezTo>
                      <a:cubicBezTo>
                        <a:pt x="2" y="45"/>
                        <a:pt x="2" y="44"/>
                        <a:pt x="2" y="44"/>
                      </a:cubicBezTo>
                      <a:cubicBezTo>
                        <a:pt x="3" y="45"/>
                        <a:pt x="3" y="46"/>
                        <a:pt x="2" y="47"/>
                      </a:cubicBezTo>
                      <a:cubicBezTo>
                        <a:pt x="2" y="46"/>
                        <a:pt x="2" y="46"/>
                        <a:pt x="2" y="46"/>
                      </a:cubicBezTo>
                      <a:cubicBezTo>
                        <a:pt x="2" y="49"/>
                        <a:pt x="1" y="50"/>
                        <a:pt x="0" y="54"/>
                      </a:cubicBezTo>
                      <a:cubicBezTo>
                        <a:pt x="1" y="54"/>
                        <a:pt x="1" y="54"/>
                        <a:pt x="1" y="54"/>
                      </a:cubicBezTo>
                      <a:cubicBezTo>
                        <a:pt x="1" y="54"/>
                        <a:pt x="1" y="54"/>
                        <a:pt x="1" y="55"/>
                      </a:cubicBezTo>
                      <a:cubicBezTo>
                        <a:pt x="2" y="56"/>
                        <a:pt x="1" y="53"/>
                        <a:pt x="2" y="53"/>
                      </a:cubicBezTo>
                      <a:cubicBezTo>
                        <a:pt x="0" y="54"/>
                        <a:pt x="3" y="58"/>
                        <a:pt x="0" y="59"/>
                      </a:cubicBezTo>
                      <a:cubicBezTo>
                        <a:pt x="1" y="60"/>
                        <a:pt x="1" y="59"/>
                        <a:pt x="2" y="60"/>
                      </a:cubicBezTo>
                      <a:cubicBezTo>
                        <a:pt x="1" y="60"/>
                        <a:pt x="1" y="60"/>
                        <a:pt x="1" y="60"/>
                      </a:cubicBezTo>
                      <a:cubicBezTo>
                        <a:pt x="2" y="60"/>
                        <a:pt x="2" y="60"/>
                        <a:pt x="2" y="60"/>
                      </a:cubicBezTo>
                      <a:cubicBezTo>
                        <a:pt x="2" y="61"/>
                        <a:pt x="1" y="62"/>
                        <a:pt x="1" y="62"/>
                      </a:cubicBezTo>
                      <a:cubicBezTo>
                        <a:pt x="1" y="62"/>
                        <a:pt x="0" y="61"/>
                        <a:pt x="0" y="61"/>
                      </a:cubicBezTo>
                      <a:cubicBezTo>
                        <a:pt x="0" y="62"/>
                        <a:pt x="1" y="64"/>
                        <a:pt x="1" y="64"/>
                      </a:cubicBezTo>
                      <a:cubicBezTo>
                        <a:pt x="1" y="64"/>
                        <a:pt x="1" y="63"/>
                        <a:pt x="1" y="63"/>
                      </a:cubicBezTo>
                      <a:cubicBezTo>
                        <a:pt x="2" y="64"/>
                        <a:pt x="2" y="66"/>
                        <a:pt x="2" y="68"/>
                      </a:cubicBezTo>
                      <a:cubicBezTo>
                        <a:pt x="3" y="69"/>
                        <a:pt x="3" y="71"/>
                        <a:pt x="5" y="72"/>
                      </a:cubicBezTo>
                      <a:cubicBezTo>
                        <a:pt x="5" y="72"/>
                        <a:pt x="5" y="72"/>
                        <a:pt x="5" y="72"/>
                      </a:cubicBezTo>
                      <a:cubicBezTo>
                        <a:pt x="7" y="73"/>
                        <a:pt x="5" y="74"/>
                        <a:pt x="7" y="76"/>
                      </a:cubicBezTo>
                      <a:cubicBezTo>
                        <a:pt x="6" y="76"/>
                        <a:pt x="6" y="76"/>
                        <a:pt x="6" y="76"/>
                      </a:cubicBezTo>
                      <a:cubicBezTo>
                        <a:pt x="7" y="76"/>
                        <a:pt x="8" y="76"/>
                        <a:pt x="8" y="77"/>
                      </a:cubicBezTo>
                      <a:cubicBezTo>
                        <a:pt x="7" y="77"/>
                        <a:pt x="8" y="78"/>
                        <a:pt x="7" y="78"/>
                      </a:cubicBezTo>
                      <a:cubicBezTo>
                        <a:pt x="9" y="80"/>
                        <a:pt x="8" y="79"/>
                        <a:pt x="10" y="79"/>
                      </a:cubicBezTo>
                      <a:cubicBezTo>
                        <a:pt x="10" y="80"/>
                        <a:pt x="10" y="80"/>
                        <a:pt x="10" y="80"/>
                      </a:cubicBezTo>
                      <a:cubicBezTo>
                        <a:pt x="11" y="80"/>
                        <a:pt x="11" y="80"/>
                        <a:pt x="12" y="81"/>
                      </a:cubicBezTo>
                      <a:cubicBezTo>
                        <a:pt x="11" y="80"/>
                        <a:pt x="11" y="82"/>
                        <a:pt x="10" y="81"/>
                      </a:cubicBezTo>
                      <a:cubicBezTo>
                        <a:pt x="11" y="85"/>
                        <a:pt x="14" y="83"/>
                        <a:pt x="13" y="86"/>
                      </a:cubicBezTo>
                      <a:cubicBezTo>
                        <a:pt x="15" y="85"/>
                        <a:pt x="12" y="83"/>
                        <a:pt x="13" y="84"/>
                      </a:cubicBezTo>
                      <a:cubicBezTo>
                        <a:pt x="13" y="83"/>
                        <a:pt x="15" y="83"/>
                        <a:pt x="15" y="84"/>
                      </a:cubicBezTo>
                      <a:cubicBezTo>
                        <a:pt x="16" y="84"/>
                        <a:pt x="14" y="87"/>
                        <a:pt x="16" y="88"/>
                      </a:cubicBezTo>
                      <a:cubicBezTo>
                        <a:pt x="16" y="88"/>
                        <a:pt x="16" y="88"/>
                        <a:pt x="16" y="88"/>
                      </a:cubicBezTo>
                      <a:cubicBezTo>
                        <a:pt x="16" y="89"/>
                        <a:pt x="17" y="88"/>
                        <a:pt x="18" y="89"/>
                      </a:cubicBezTo>
                      <a:cubicBezTo>
                        <a:pt x="19" y="89"/>
                        <a:pt x="19" y="90"/>
                        <a:pt x="20" y="89"/>
                      </a:cubicBezTo>
                      <a:cubicBezTo>
                        <a:pt x="20" y="89"/>
                        <a:pt x="18" y="88"/>
                        <a:pt x="18" y="88"/>
                      </a:cubicBezTo>
                      <a:cubicBezTo>
                        <a:pt x="19" y="89"/>
                        <a:pt x="21" y="87"/>
                        <a:pt x="22" y="89"/>
                      </a:cubicBezTo>
                      <a:cubicBezTo>
                        <a:pt x="22" y="89"/>
                        <a:pt x="21" y="89"/>
                        <a:pt x="21" y="89"/>
                      </a:cubicBezTo>
                      <a:cubicBezTo>
                        <a:pt x="21" y="90"/>
                        <a:pt x="22" y="90"/>
                        <a:pt x="22" y="90"/>
                      </a:cubicBezTo>
                      <a:cubicBezTo>
                        <a:pt x="21" y="92"/>
                        <a:pt x="20" y="89"/>
                        <a:pt x="18" y="90"/>
                      </a:cubicBezTo>
                      <a:cubicBezTo>
                        <a:pt x="18" y="91"/>
                        <a:pt x="21" y="90"/>
                        <a:pt x="19" y="91"/>
                      </a:cubicBezTo>
                      <a:cubicBezTo>
                        <a:pt x="21" y="90"/>
                        <a:pt x="21" y="93"/>
                        <a:pt x="23" y="91"/>
                      </a:cubicBezTo>
                      <a:cubicBezTo>
                        <a:pt x="23" y="92"/>
                        <a:pt x="23" y="92"/>
                        <a:pt x="23" y="92"/>
                      </a:cubicBezTo>
                      <a:cubicBezTo>
                        <a:pt x="23" y="92"/>
                        <a:pt x="24" y="92"/>
                        <a:pt x="24" y="92"/>
                      </a:cubicBezTo>
                      <a:cubicBezTo>
                        <a:pt x="23" y="93"/>
                        <a:pt x="23" y="93"/>
                        <a:pt x="23" y="93"/>
                      </a:cubicBezTo>
                      <a:cubicBezTo>
                        <a:pt x="24" y="92"/>
                        <a:pt x="25" y="95"/>
                        <a:pt x="26" y="94"/>
                      </a:cubicBezTo>
                      <a:cubicBezTo>
                        <a:pt x="24" y="94"/>
                        <a:pt x="26" y="93"/>
                        <a:pt x="25" y="92"/>
                      </a:cubicBezTo>
                      <a:cubicBezTo>
                        <a:pt x="28" y="92"/>
                        <a:pt x="26" y="95"/>
                        <a:pt x="30" y="95"/>
                      </a:cubicBezTo>
                      <a:cubicBezTo>
                        <a:pt x="29" y="95"/>
                        <a:pt x="28" y="94"/>
                        <a:pt x="29" y="94"/>
                      </a:cubicBezTo>
                      <a:cubicBezTo>
                        <a:pt x="30" y="94"/>
                        <a:pt x="31" y="95"/>
                        <a:pt x="31" y="95"/>
                      </a:cubicBezTo>
                      <a:cubicBezTo>
                        <a:pt x="33" y="95"/>
                        <a:pt x="31" y="94"/>
                        <a:pt x="32" y="94"/>
                      </a:cubicBezTo>
                      <a:cubicBezTo>
                        <a:pt x="32" y="95"/>
                        <a:pt x="33" y="94"/>
                        <a:pt x="34" y="93"/>
                      </a:cubicBezTo>
                      <a:cubicBezTo>
                        <a:pt x="34" y="94"/>
                        <a:pt x="34" y="94"/>
                        <a:pt x="34" y="94"/>
                      </a:cubicBezTo>
                      <a:cubicBezTo>
                        <a:pt x="36" y="95"/>
                        <a:pt x="34" y="92"/>
                        <a:pt x="37" y="93"/>
                      </a:cubicBezTo>
                      <a:cubicBezTo>
                        <a:pt x="36" y="94"/>
                        <a:pt x="36" y="94"/>
                        <a:pt x="36" y="94"/>
                      </a:cubicBezTo>
                      <a:cubicBezTo>
                        <a:pt x="37" y="94"/>
                        <a:pt x="37" y="94"/>
                        <a:pt x="37" y="94"/>
                      </a:cubicBezTo>
                      <a:cubicBezTo>
                        <a:pt x="37" y="95"/>
                        <a:pt x="37" y="95"/>
                        <a:pt x="37" y="95"/>
                      </a:cubicBezTo>
                      <a:cubicBezTo>
                        <a:pt x="38" y="94"/>
                        <a:pt x="38" y="94"/>
                        <a:pt x="40" y="94"/>
                      </a:cubicBezTo>
                      <a:cubicBezTo>
                        <a:pt x="39" y="93"/>
                        <a:pt x="40" y="92"/>
                        <a:pt x="41" y="92"/>
                      </a:cubicBezTo>
                      <a:cubicBezTo>
                        <a:pt x="41" y="92"/>
                        <a:pt x="40" y="93"/>
                        <a:pt x="42" y="92"/>
                      </a:cubicBezTo>
                      <a:cubicBezTo>
                        <a:pt x="42" y="93"/>
                        <a:pt x="41" y="94"/>
                        <a:pt x="41" y="93"/>
                      </a:cubicBezTo>
                      <a:cubicBezTo>
                        <a:pt x="41" y="94"/>
                        <a:pt x="40" y="94"/>
                        <a:pt x="40" y="94"/>
                      </a:cubicBezTo>
                      <a:cubicBezTo>
                        <a:pt x="41" y="95"/>
                        <a:pt x="42" y="94"/>
                        <a:pt x="43" y="94"/>
                      </a:cubicBezTo>
                      <a:cubicBezTo>
                        <a:pt x="43" y="94"/>
                        <a:pt x="43" y="94"/>
                        <a:pt x="42" y="94"/>
                      </a:cubicBezTo>
                      <a:cubicBezTo>
                        <a:pt x="44" y="92"/>
                        <a:pt x="44" y="92"/>
                        <a:pt x="44" y="92"/>
                      </a:cubicBezTo>
                      <a:cubicBezTo>
                        <a:pt x="45" y="92"/>
                        <a:pt x="44" y="92"/>
                        <a:pt x="44" y="93"/>
                      </a:cubicBezTo>
                      <a:cubicBezTo>
                        <a:pt x="45" y="92"/>
                        <a:pt x="45" y="92"/>
                        <a:pt x="45" y="91"/>
                      </a:cubicBezTo>
                      <a:cubicBezTo>
                        <a:pt x="45" y="92"/>
                        <a:pt x="46" y="93"/>
                        <a:pt x="45" y="94"/>
                      </a:cubicBezTo>
                      <a:cubicBezTo>
                        <a:pt x="47" y="92"/>
                        <a:pt x="47" y="92"/>
                        <a:pt x="47" y="92"/>
                      </a:cubicBezTo>
                      <a:cubicBezTo>
                        <a:pt x="47" y="92"/>
                        <a:pt x="48" y="92"/>
                        <a:pt x="48" y="93"/>
                      </a:cubicBezTo>
                      <a:cubicBezTo>
                        <a:pt x="49" y="93"/>
                        <a:pt x="50" y="90"/>
                        <a:pt x="52" y="90"/>
                      </a:cubicBezTo>
                      <a:cubicBezTo>
                        <a:pt x="52" y="90"/>
                        <a:pt x="52" y="89"/>
                        <a:pt x="52" y="89"/>
                      </a:cubicBezTo>
                      <a:cubicBezTo>
                        <a:pt x="53" y="89"/>
                        <a:pt x="55" y="89"/>
                        <a:pt x="56" y="87"/>
                      </a:cubicBezTo>
                      <a:cubicBezTo>
                        <a:pt x="57" y="87"/>
                        <a:pt x="57" y="87"/>
                        <a:pt x="57" y="87"/>
                      </a:cubicBezTo>
                      <a:cubicBezTo>
                        <a:pt x="58" y="86"/>
                        <a:pt x="55" y="87"/>
                        <a:pt x="57" y="85"/>
                      </a:cubicBezTo>
                      <a:cubicBezTo>
                        <a:pt x="58" y="83"/>
                        <a:pt x="58" y="85"/>
                        <a:pt x="59" y="85"/>
                      </a:cubicBezTo>
                      <a:cubicBezTo>
                        <a:pt x="59" y="84"/>
                        <a:pt x="59" y="82"/>
                        <a:pt x="61" y="82"/>
                      </a:cubicBezTo>
                      <a:cubicBezTo>
                        <a:pt x="60" y="82"/>
                        <a:pt x="60" y="83"/>
                        <a:pt x="60" y="83"/>
                      </a:cubicBezTo>
                      <a:close/>
                      <a:moveTo>
                        <a:pt x="69" y="70"/>
                      </a:moveTo>
                      <a:cubicBezTo>
                        <a:pt x="69" y="70"/>
                        <a:pt x="69" y="71"/>
                        <a:pt x="69" y="71"/>
                      </a:cubicBezTo>
                      <a:cubicBezTo>
                        <a:pt x="68" y="70"/>
                        <a:pt x="69" y="70"/>
                        <a:pt x="69" y="70"/>
                      </a:cubicBezTo>
                      <a:close/>
                      <a:moveTo>
                        <a:pt x="74" y="46"/>
                      </a:moveTo>
                      <a:cubicBezTo>
                        <a:pt x="74" y="46"/>
                        <a:pt x="74" y="47"/>
                        <a:pt x="74" y="47"/>
                      </a:cubicBezTo>
                      <a:cubicBezTo>
                        <a:pt x="74" y="47"/>
                        <a:pt x="74" y="46"/>
                        <a:pt x="74" y="46"/>
                      </a:cubicBezTo>
                      <a:close/>
                      <a:moveTo>
                        <a:pt x="39" y="9"/>
                      </a:moveTo>
                      <a:cubicBezTo>
                        <a:pt x="39" y="9"/>
                        <a:pt x="39" y="9"/>
                        <a:pt x="39" y="9"/>
                      </a:cubicBezTo>
                      <a:cubicBezTo>
                        <a:pt x="39" y="9"/>
                        <a:pt x="39" y="9"/>
                        <a:pt x="39" y="9"/>
                      </a:cubicBezTo>
                      <a:close/>
                      <a:moveTo>
                        <a:pt x="37" y="8"/>
                      </a:moveTo>
                      <a:cubicBezTo>
                        <a:pt x="37" y="9"/>
                        <a:pt x="37" y="9"/>
                        <a:pt x="38" y="9"/>
                      </a:cubicBezTo>
                      <a:cubicBezTo>
                        <a:pt x="38" y="9"/>
                        <a:pt x="38" y="8"/>
                        <a:pt x="38" y="8"/>
                      </a:cubicBezTo>
                      <a:cubicBezTo>
                        <a:pt x="38" y="8"/>
                        <a:pt x="38" y="8"/>
                        <a:pt x="37" y="8"/>
                      </a:cubicBezTo>
                      <a:close/>
                      <a:moveTo>
                        <a:pt x="21" y="82"/>
                      </a:moveTo>
                      <a:cubicBezTo>
                        <a:pt x="21" y="82"/>
                        <a:pt x="21" y="82"/>
                        <a:pt x="21" y="82"/>
                      </a:cubicBezTo>
                      <a:cubicBezTo>
                        <a:pt x="20" y="82"/>
                        <a:pt x="20" y="82"/>
                        <a:pt x="21"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9" name="Freeform 633">
                  <a:extLst>
                    <a:ext uri="{FF2B5EF4-FFF2-40B4-BE49-F238E27FC236}">
                      <a16:creationId xmlns:a16="http://schemas.microsoft.com/office/drawing/2014/main" id="{A87B16C0-C4A3-447B-821F-ACB17255C166}"/>
                    </a:ext>
                  </a:extLst>
                </p:cNvPr>
                <p:cNvSpPr>
                  <a:spLocks/>
                </p:cNvSpPr>
                <p:nvPr userDrawn="1"/>
              </p:nvSpPr>
              <p:spPr bwMode="auto">
                <a:xfrm>
                  <a:off x="4406" y="4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0" name="Freeform 634">
                  <a:extLst>
                    <a:ext uri="{FF2B5EF4-FFF2-40B4-BE49-F238E27FC236}">
                      <a16:creationId xmlns:a16="http://schemas.microsoft.com/office/drawing/2014/main" id="{9DDFF039-680B-4651-92B5-5A24897A63BE}"/>
                    </a:ext>
                  </a:extLst>
                </p:cNvPr>
                <p:cNvSpPr>
                  <a:spLocks/>
                </p:cNvSpPr>
                <p:nvPr userDrawn="1"/>
              </p:nvSpPr>
              <p:spPr bwMode="auto">
                <a:xfrm>
                  <a:off x="4296" y="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1" name="Freeform 635">
                  <a:extLst>
                    <a:ext uri="{FF2B5EF4-FFF2-40B4-BE49-F238E27FC236}">
                      <a16:creationId xmlns:a16="http://schemas.microsoft.com/office/drawing/2014/main" id="{9E6105D3-2C87-4F93-A81A-E7B44D54F751}"/>
                    </a:ext>
                  </a:extLst>
                </p:cNvPr>
                <p:cNvSpPr>
                  <a:spLocks/>
                </p:cNvSpPr>
                <p:nvPr userDrawn="1"/>
              </p:nvSpPr>
              <p:spPr bwMode="auto">
                <a:xfrm>
                  <a:off x="4326" y="2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2" name="Freeform 636">
                  <a:extLst>
                    <a:ext uri="{FF2B5EF4-FFF2-40B4-BE49-F238E27FC236}">
                      <a16:creationId xmlns:a16="http://schemas.microsoft.com/office/drawing/2014/main" id="{DA1106F7-964F-432E-978C-56FB9F4AA756}"/>
                    </a:ext>
                  </a:extLst>
                </p:cNvPr>
                <p:cNvSpPr>
                  <a:spLocks/>
                </p:cNvSpPr>
                <p:nvPr userDrawn="1"/>
              </p:nvSpPr>
              <p:spPr bwMode="auto">
                <a:xfrm>
                  <a:off x="4197" y="2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3" name="Freeform 637">
                  <a:extLst>
                    <a:ext uri="{FF2B5EF4-FFF2-40B4-BE49-F238E27FC236}">
                      <a16:creationId xmlns:a16="http://schemas.microsoft.com/office/drawing/2014/main" id="{6C861C99-28FF-44D1-BE00-FCD96AB4B5EA}"/>
                    </a:ext>
                  </a:extLst>
                </p:cNvPr>
                <p:cNvSpPr>
                  <a:spLocks/>
                </p:cNvSpPr>
                <p:nvPr userDrawn="1"/>
              </p:nvSpPr>
              <p:spPr bwMode="auto">
                <a:xfrm>
                  <a:off x="4152" y="288"/>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4" name="Freeform 638">
                  <a:extLst>
                    <a:ext uri="{FF2B5EF4-FFF2-40B4-BE49-F238E27FC236}">
                      <a16:creationId xmlns:a16="http://schemas.microsoft.com/office/drawing/2014/main" id="{6130059D-9DD7-45A7-ABB1-EB8247792650}"/>
                    </a:ext>
                  </a:extLst>
                </p:cNvPr>
                <p:cNvSpPr>
                  <a:spLocks/>
                </p:cNvSpPr>
                <p:nvPr userDrawn="1"/>
              </p:nvSpPr>
              <p:spPr bwMode="auto">
                <a:xfrm>
                  <a:off x="4182" y="278"/>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1"/>
                        <a:pt x="0" y="1"/>
                      </a:cubicBezTo>
                      <a:cubicBezTo>
                        <a:pt x="0" y="1"/>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5" name="Freeform 639">
                  <a:extLst>
                    <a:ext uri="{FF2B5EF4-FFF2-40B4-BE49-F238E27FC236}">
                      <a16:creationId xmlns:a16="http://schemas.microsoft.com/office/drawing/2014/main" id="{50FCCFD0-B7E2-4EF6-BCDD-E03838CE2290}"/>
                    </a:ext>
                  </a:extLst>
                </p:cNvPr>
                <p:cNvSpPr>
                  <a:spLocks/>
                </p:cNvSpPr>
                <p:nvPr userDrawn="1"/>
              </p:nvSpPr>
              <p:spPr bwMode="auto">
                <a:xfrm>
                  <a:off x="4182" y="28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6" name="Freeform 640">
                  <a:extLst>
                    <a:ext uri="{FF2B5EF4-FFF2-40B4-BE49-F238E27FC236}">
                      <a16:creationId xmlns:a16="http://schemas.microsoft.com/office/drawing/2014/main" id="{C02E3D3A-1297-4997-B821-9E9B34E9704F}"/>
                    </a:ext>
                  </a:extLst>
                </p:cNvPr>
                <p:cNvSpPr>
                  <a:spLocks/>
                </p:cNvSpPr>
                <p:nvPr userDrawn="1"/>
              </p:nvSpPr>
              <p:spPr bwMode="auto">
                <a:xfrm>
                  <a:off x="4217" y="273"/>
                  <a:ext cx="5" cy="15"/>
                </a:xfrm>
                <a:custGeom>
                  <a:avLst/>
                  <a:gdLst>
                    <a:gd name="T0" fmla="*/ 0 w 1"/>
                    <a:gd name="T1" fmla="*/ 1 h 3"/>
                    <a:gd name="T2" fmla="*/ 0 w 1"/>
                    <a:gd name="T3" fmla="*/ 2 h 3"/>
                    <a:gd name="T4" fmla="*/ 0 w 1"/>
                    <a:gd name="T5" fmla="*/ 1 h 3"/>
                  </a:gdLst>
                  <a:ahLst/>
                  <a:cxnLst>
                    <a:cxn ang="0">
                      <a:pos x="T0" y="T1"/>
                    </a:cxn>
                    <a:cxn ang="0">
                      <a:pos x="T2" y="T3"/>
                    </a:cxn>
                    <a:cxn ang="0">
                      <a:pos x="T4" y="T5"/>
                    </a:cxn>
                  </a:cxnLst>
                  <a:rect l="0" t="0" r="r" b="b"/>
                  <a:pathLst>
                    <a:path w="1" h="3">
                      <a:moveTo>
                        <a:pt x="0" y="1"/>
                      </a:moveTo>
                      <a:cubicBezTo>
                        <a:pt x="0" y="1"/>
                        <a:pt x="0" y="2"/>
                        <a:pt x="0" y="2"/>
                      </a:cubicBezTo>
                      <a:cubicBezTo>
                        <a:pt x="0"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7" name="Rectangle 641">
                  <a:extLst>
                    <a:ext uri="{FF2B5EF4-FFF2-40B4-BE49-F238E27FC236}">
                      <a16:creationId xmlns:a16="http://schemas.microsoft.com/office/drawing/2014/main" id="{90EC3D5A-B0D4-417E-964D-82B4D3594F77}"/>
                    </a:ext>
                  </a:extLst>
                </p:cNvPr>
                <p:cNvSpPr>
                  <a:spLocks noChangeArrowheads="1"/>
                </p:cNvSpPr>
                <p:nvPr userDrawn="1"/>
              </p:nvSpPr>
              <p:spPr bwMode="auto">
                <a:xfrm>
                  <a:off x="4182" y="27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8" name="Freeform 642">
                  <a:extLst>
                    <a:ext uri="{FF2B5EF4-FFF2-40B4-BE49-F238E27FC236}">
                      <a16:creationId xmlns:a16="http://schemas.microsoft.com/office/drawing/2014/main" id="{12390F70-4F2D-4CFF-9217-C9F71E719CCC}"/>
                    </a:ext>
                  </a:extLst>
                </p:cNvPr>
                <p:cNvSpPr>
                  <a:spLocks/>
                </p:cNvSpPr>
                <p:nvPr userDrawn="1"/>
              </p:nvSpPr>
              <p:spPr bwMode="auto">
                <a:xfrm>
                  <a:off x="4197" y="26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9" name="Freeform 643">
                  <a:extLst>
                    <a:ext uri="{FF2B5EF4-FFF2-40B4-BE49-F238E27FC236}">
                      <a16:creationId xmlns:a16="http://schemas.microsoft.com/office/drawing/2014/main" id="{60192D97-8733-45E2-ACED-D51D9C4E1F4B}"/>
                    </a:ext>
                  </a:extLst>
                </p:cNvPr>
                <p:cNvSpPr>
                  <a:spLocks/>
                </p:cNvSpPr>
                <p:nvPr userDrawn="1"/>
              </p:nvSpPr>
              <p:spPr bwMode="auto">
                <a:xfrm>
                  <a:off x="4192" y="26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0" name="Freeform 644">
                  <a:extLst>
                    <a:ext uri="{FF2B5EF4-FFF2-40B4-BE49-F238E27FC236}">
                      <a16:creationId xmlns:a16="http://schemas.microsoft.com/office/drawing/2014/main" id="{D909C9E5-E80D-4474-85C5-43212E19945A}"/>
                    </a:ext>
                  </a:extLst>
                </p:cNvPr>
                <p:cNvSpPr>
                  <a:spLocks/>
                </p:cNvSpPr>
                <p:nvPr userDrawn="1"/>
              </p:nvSpPr>
              <p:spPr bwMode="auto">
                <a:xfrm>
                  <a:off x="4187" y="26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1" name="Freeform 645">
                  <a:extLst>
                    <a:ext uri="{FF2B5EF4-FFF2-40B4-BE49-F238E27FC236}">
                      <a16:creationId xmlns:a16="http://schemas.microsoft.com/office/drawing/2014/main" id="{3C0713E2-2357-4B9E-9923-1FBAFF44E0E2}"/>
                    </a:ext>
                  </a:extLst>
                </p:cNvPr>
                <p:cNvSpPr>
                  <a:spLocks/>
                </p:cNvSpPr>
                <p:nvPr userDrawn="1"/>
              </p:nvSpPr>
              <p:spPr bwMode="auto">
                <a:xfrm>
                  <a:off x="4251" y="248"/>
                  <a:ext cx="5" cy="5"/>
                </a:xfrm>
                <a:custGeom>
                  <a:avLst/>
                  <a:gdLst>
                    <a:gd name="T0" fmla="*/ 0 w 1"/>
                    <a:gd name="T1" fmla="*/ 1 h 1"/>
                    <a:gd name="T2" fmla="*/ 1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2" name="Freeform 646">
                  <a:extLst>
                    <a:ext uri="{FF2B5EF4-FFF2-40B4-BE49-F238E27FC236}">
                      <a16:creationId xmlns:a16="http://schemas.microsoft.com/office/drawing/2014/main" id="{BC06A55F-C024-4C64-BBEB-4CA17FAF62AF}"/>
                    </a:ext>
                  </a:extLst>
                </p:cNvPr>
                <p:cNvSpPr>
                  <a:spLocks/>
                </p:cNvSpPr>
                <p:nvPr userDrawn="1"/>
              </p:nvSpPr>
              <p:spPr bwMode="auto">
                <a:xfrm>
                  <a:off x="4237" y="23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3" name="Freeform 647">
                  <a:extLst>
                    <a:ext uri="{FF2B5EF4-FFF2-40B4-BE49-F238E27FC236}">
                      <a16:creationId xmlns:a16="http://schemas.microsoft.com/office/drawing/2014/main" id="{92728C71-CDF1-45A9-AAB9-8A3334A63D1B}"/>
                    </a:ext>
                  </a:extLst>
                </p:cNvPr>
                <p:cNvSpPr>
                  <a:spLocks/>
                </p:cNvSpPr>
                <p:nvPr userDrawn="1"/>
              </p:nvSpPr>
              <p:spPr bwMode="auto">
                <a:xfrm>
                  <a:off x="4246" y="233"/>
                  <a:ext cx="10" cy="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4" name="Freeform 648">
                  <a:extLst>
                    <a:ext uri="{FF2B5EF4-FFF2-40B4-BE49-F238E27FC236}">
                      <a16:creationId xmlns:a16="http://schemas.microsoft.com/office/drawing/2014/main" id="{BEDE4FE0-2DDC-41F8-A523-F22F72477E6D}"/>
                    </a:ext>
                  </a:extLst>
                </p:cNvPr>
                <p:cNvSpPr>
                  <a:spLocks/>
                </p:cNvSpPr>
                <p:nvPr userDrawn="1"/>
              </p:nvSpPr>
              <p:spPr bwMode="auto">
                <a:xfrm>
                  <a:off x="4321" y="268"/>
                  <a:ext cx="5" cy="10"/>
                </a:xfrm>
                <a:custGeom>
                  <a:avLst/>
                  <a:gdLst>
                    <a:gd name="T0" fmla="*/ 5 w 5"/>
                    <a:gd name="T1" fmla="*/ 0 h 10"/>
                    <a:gd name="T2" fmla="*/ 5 w 5"/>
                    <a:gd name="T3" fmla="*/ 0 h 10"/>
                    <a:gd name="T4" fmla="*/ 0 w 5"/>
                    <a:gd name="T5" fmla="*/ 10 h 10"/>
                    <a:gd name="T6" fmla="*/ 5 w 5"/>
                    <a:gd name="T7" fmla="*/ 0 h 10"/>
                  </a:gdLst>
                  <a:ahLst/>
                  <a:cxnLst>
                    <a:cxn ang="0">
                      <a:pos x="T0" y="T1"/>
                    </a:cxn>
                    <a:cxn ang="0">
                      <a:pos x="T2" y="T3"/>
                    </a:cxn>
                    <a:cxn ang="0">
                      <a:pos x="T4" y="T5"/>
                    </a:cxn>
                    <a:cxn ang="0">
                      <a:pos x="T6" y="T7"/>
                    </a:cxn>
                  </a:cxnLst>
                  <a:rect l="0" t="0" r="r" b="b"/>
                  <a:pathLst>
                    <a:path w="5" h="10">
                      <a:moveTo>
                        <a:pt x="5" y="0"/>
                      </a:moveTo>
                      <a:lnTo>
                        <a:pt x="5" y="0"/>
                      </a:lnTo>
                      <a:lnTo>
                        <a:pt x="0" y="1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5" name="Freeform 649">
                  <a:extLst>
                    <a:ext uri="{FF2B5EF4-FFF2-40B4-BE49-F238E27FC236}">
                      <a16:creationId xmlns:a16="http://schemas.microsoft.com/office/drawing/2014/main" id="{4812184F-A439-491B-B351-A54A02CA1021}"/>
                    </a:ext>
                  </a:extLst>
                </p:cNvPr>
                <p:cNvSpPr>
                  <a:spLocks/>
                </p:cNvSpPr>
                <p:nvPr userDrawn="1"/>
              </p:nvSpPr>
              <p:spPr bwMode="auto">
                <a:xfrm>
                  <a:off x="4386" y="303"/>
                  <a:ext cx="10" cy="15"/>
                </a:xfrm>
                <a:custGeom>
                  <a:avLst/>
                  <a:gdLst>
                    <a:gd name="T0" fmla="*/ 2 w 2"/>
                    <a:gd name="T1" fmla="*/ 2 h 3"/>
                    <a:gd name="T2" fmla="*/ 0 w 2"/>
                    <a:gd name="T3" fmla="*/ 0 h 3"/>
                    <a:gd name="T4" fmla="*/ 0 w 2"/>
                    <a:gd name="T5" fmla="*/ 2 h 3"/>
                    <a:gd name="T6" fmla="*/ 2 w 2"/>
                    <a:gd name="T7" fmla="*/ 2 h 3"/>
                  </a:gdLst>
                  <a:ahLst/>
                  <a:cxnLst>
                    <a:cxn ang="0">
                      <a:pos x="T0" y="T1"/>
                    </a:cxn>
                    <a:cxn ang="0">
                      <a:pos x="T2" y="T3"/>
                    </a:cxn>
                    <a:cxn ang="0">
                      <a:pos x="T4" y="T5"/>
                    </a:cxn>
                    <a:cxn ang="0">
                      <a:pos x="T6" y="T7"/>
                    </a:cxn>
                  </a:cxnLst>
                  <a:rect l="0" t="0" r="r" b="b"/>
                  <a:pathLst>
                    <a:path w="2" h="3">
                      <a:moveTo>
                        <a:pt x="2" y="2"/>
                      </a:moveTo>
                      <a:cubicBezTo>
                        <a:pt x="1" y="0"/>
                        <a:pt x="0" y="2"/>
                        <a:pt x="0" y="0"/>
                      </a:cubicBezTo>
                      <a:cubicBezTo>
                        <a:pt x="0" y="0"/>
                        <a:pt x="0" y="2"/>
                        <a:pt x="0" y="2"/>
                      </a:cubicBezTo>
                      <a:cubicBezTo>
                        <a:pt x="1" y="2"/>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6" name="Freeform 650">
                  <a:extLst>
                    <a:ext uri="{FF2B5EF4-FFF2-40B4-BE49-F238E27FC236}">
                      <a16:creationId xmlns:a16="http://schemas.microsoft.com/office/drawing/2014/main" id="{F944AE8A-BF04-42A4-948C-6EC6796EE49D}"/>
                    </a:ext>
                  </a:extLst>
                </p:cNvPr>
                <p:cNvSpPr>
                  <a:spLocks/>
                </p:cNvSpPr>
                <p:nvPr userDrawn="1"/>
              </p:nvSpPr>
              <p:spPr bwMode="auto">
                <a:xfrm>
                  <a:off x="4381" y="30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7" name="Freeform 651">
                  <a:extLst>
                    <a:ext uri="{FF2B5EF4-FFF2-40B4-BE49-F238E27FC236}">
                      <a16:creationId xmlns:a16="http://schemas.microsoft.com/office/drawing/2014/main" id="{FB0F1838-3000-4D68-8F77-83458CB1EC38}"/>
                    </a:ext>
                  </a:extLst>
                </p:cNvPr>
                <p:cNvSpPr>
                  <a:spLocks/>
                </p:cNvSpPr>
                <p:nvPr userDrawn="1"/>
              </p:nvSpPr>
              <p:spPr bwMode="auto">
                <a:xfrm>
                  <a:off x="4092" y="433"/>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8" name="Freeform 652">
                  <a:extLst>
                    <a:ext uri="{FF2B5EF4-FFF2-40B4-BE49-F238E27FC236}">
                      <a16:creationId xmlns:a16="http://schemas.microsoft.com/office/drawing/2014/main" id="{F2E8B179-57C4-472E-AC97-250C6507A962}"/>
                    </a:ext>
                  </a:extLst>
                </p:cNvPr>
                <p:cNvSpPr>
                  <a:spLocks/>
                </p:cNvSpPr>
                <p:nvPr userDrawn="1"/>
              </p:nvSpPr>
              <p:spPr bwMode="auto">
                <a:xfrm>
                  <a:off x="4087" y="428"/>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9" name="Freeform 653">
                  <a:extLst>
                    <a:ext uri="{FF2B5EF4-FFF2-40B4-BE49-F238E27FC236}">
                      <a16:creationId xmlns:a16="http://schemas.microsoft.com/office/drawing/2014/main" id="{841631ED-12B7-46BB-AFE4-9315165BBE1C}"/>
                    </a:ext>
                  </a:extLst>
                </p:cNvPr>
                <p:cNvSpPr>
                  <a:spLocks/>
                </p:cNvSpPr>
                <p:nvPr userDrawn="1"/>
              </p:nvSpPr>
              <p:spPr bwMode="auto">
                <a:xfrm>
                  <a:off x="4396" y="5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0" name="Freeform 654">
                  <a:extLst>
                    <a:ext uri="{FF2B5EF4-FFF2-40B4-BE49-F238E27FC236}">
                      <a16:creationId xmlns:a16="http://schemas.microsoft.com/office/drawing/2014/main" id="{B98D348D-73BF-4E76-8430-D492775976B5}"/>
                    </a:ext>
                  </a:extLst>
                </p:cNvPr>
                <p:cNvSpPr>
                  <a:spLocks/>
                </p:cNvSpPr>
                <p:nvPr userDrawn="1"/>
              </p:nvSpPr>
              <p:spPr bwMode="auto">
                <a:xfrm>
                  <a:off x="4356" y="6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1" name="Freeform 655">
                  <a:extLst>
                    <a:ext uri="{FF2B5EF4-FFF2-40B4-BE49-F238E27FC236}">
                      <a16:creationId xmlns:a16="http://schemas.microsoft.com/office/drawing/2014/main" id="{DAA77377-FB0A-4E2D-938A-CE467D2015B6}"/>
                    </a:ext>
                  </a:extLst>
                </p:cNvPr>
                <p:cNvSpPr>
                  <a:spLocks/>
                </p:cNvSpPr>
                <p:nvPr userDrawn="1"/>
              </p:nvSpPr>
              <p:spPr bwMode="auto">
                <a:xfrm>
                  <a:off x="4326" y="663"/>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2" y="0"/>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2" name="Freeform 656">
                  <a:extLst>
                    <a:ext uri="{FF2B5EF4-FFF2-40B4-BE49-F238E27FC236}">
                      <a16:creationId xmlns:a16="http://schemas.microsoft.com/office/drawing/2014/main" id="{30C17811-3F34-42A3-A2C3-3B49AF1E4521}"/>
                    </a:ext>
                  </a:extLst>
                </p:cNvPr>
                <p:cNvSpPr>
                  <a:spLocks/>
                </p:cNvSpPr>
                <p:nvPr userDrawn="1"/>
              </p:nvSpPr>
              <p:spPr bwMode="auto">
                <a:xfrm>
                  <a:off x="3639" y="488"/>
                  <a:ext cx="10"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1" y="0"/>
                        <a:pt x="1" y="0"/>
                        <a:pt x="2"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3" name="Freeform 657">
                  <a:extLst>
                    <a:ext uri="{FF2B5EF4-FFF2-40B4-BE49-F238E27FC236}">
                      <a16:creationId xmlns:a16="http://schemas.microsoft.com/office/drawing/2014/main" id="{3C043399-9E0B-4C24-8DC8-A1FA3A9D3112}"/>
                    </a:ext>
                  </a:extLst>
                </p:cNvPr>
                <p:cNvSpPr>
                  <a:spLocks/>
                </p:cNvSpPr>
                <p:nvPr userDrawn="1"/>
              </p:nvSpPr>
              <p:spPr bwMode="auto">
                <a:xfrm>
                  <a:off x="3625" y="45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4" name="Freeform 658">
                  <a:extLst>
                    <a:ext uri="{FF2B5EF4-FFF2-40B4-BE49-F238E27FC236}">
                      <a16:creationId xmlns:a16="http://schemas.microsoft.com/office/drawing/2014/main" id="{736418E1-48A1-4ECC-BC65-F4D8ECDEAA2E}"/>
                    </a:ext>
                  </a:extLst>
                </p:cNvPr>
                <p:cNvSpPr>
                  <a:spLocks/>
                </p:cNvSpPr>
                <p:nvPr userDrawn="1"/>
              </p:nvSpPr>
              <p:spPr bwMode="auto">
                <a:xfrm>
                  <a:off x="3620" y="433"/>
                  <a:ext cx="10" cy="20"/>
                </a:xfrm>
                <a:custGeom>
                  <a:avLst/>
                  <a:gdLst>
                    <a:gd name="T0" fmla="*/ 2 w 2"/>
                    <a:gd name="T1" fmla="*/ 0 h 4"/>
                    <a:gd name="T2" fmla="*/ 1 w 2"/>
                    <a:gd name="T3" fmla="*/ 3 h 4"/>
                    <a:gd name="T4" fmla="*/ 1 w 2"/>
                    <a:gd name="T5" fmla="*/ 3 h 4"/>
                    <a:gd name="T6" fmla="*/ 2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0" y="1"/>
                        <a:pt x="2" y="2"/>
                        <a:pt x="1" y="3"/>
                      </a:cubicBezTo>
                      <a:cubicBezTo>
                        <a:pt x="1" y="3"/>
                        <a:pt x="1" y="3"/>
                        <a:pt x="1" y="3"/>
                      </a:cubicBezTo>
                      <a:cubicBezTo>
                        <a:pt x="2" y="4"/>
                        <a:pt x="2" y="4"/>
                        <a:pt x="2" y="4"/>
                      </a:cubicBezTo>
                      <a:cubicBezTo>
                        <a:pt x="2" y="3"/>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5" name="Freeform 659">
                  <a:extLst>
                    <a:ext uri="{FF2B5EF4-FFF2-40B4-BE49-F238E27FC236}">
                      <a16:creationId xmlns:a16="http://schemas.microsoft.com/office/drawing/2014/main" id="{DD1AEDF2-7067-4741-A7F2-5CCA23421FE6}"/>
                    </a:ext>
                  </a:extLst>
                </p:cNvPr>
                <p:cNvSpPr>
                  <a:spLocks/>
                </p:cNvSpPr>
                <p:nvPr userDrawn="1"/>
              </p:nvSpPr>
              <p:spPr bwMode="auto">
                <a:xfrm>
                  <a:off x="3639" y="41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6" name="Freeform 660">
                  <a:extLst>
                    <a:ext uri="{FF2B5EF4-FFF2-40B4-BE49-F238E27FC236}">
                      <a16:creationId xmlns:a16="http://schemas.microsoft.com/office/drawing/2014/main" id="{AC8FBA7C-8570-4A93-A355-EBBB8171CCAF}"/>
                    </a:ext>
                  </a:extLst>
                </p:cNvPr>
                <p:cNvSpPr>
                  <a:spLocks/>
                </p:cNvSpPr>
                <p:nvPr userDrawn="1"/>
              </p:nvSpPr>
              <p:spPr bwMode="auto">
                <a:xfrm>
                  <a:off x="3644" y="42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7" name="Freeform 661">
                  <a:extLst>
                    <a:ext uri="{FF2B5EF4-FFF2-40B4-BE49-F238E27FC236}">
                      <a16:creationId xmlns:a16="http://schemas.microsoft.com/office/drawing/2014/main" id="{5EDD2775-C4B8-4497-9260-8F56309934AA}"/>
                    </a:ext>
                  </a:extLst>
                </p:cNvPr>
                <p:cNvSpPr>
                  <a:spLocks/>
                </p:cNvSpPr>
                <p:nvPr userDrawn="1"/>
              </p:nvSpPr>
              <p:spPr bwMode="auto">
                <a:xfrm>
                  <a:off x="3644" y="408"/>
                  <a:ext cx="5"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1"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8" name="Freeform 662">
                  <a:extLst>
                    <a:ext uri="{FF2B5EF4-FFF2-40B4-BE49-F238E27FC236}">
                      <a16:creationId xmlns:a16="http://schemas.microsoft.com/office/drawing/2014/main" id="{D964BF77-7DDA-4FB3-93C9-362BC090316D}"/>
                    </a:ext>
                  </a:extLst>
                </p:cNvPr>
                <p:cNvSpPr>
                  <a:spLocks/>
                </p:cNvSpPr>
                <p:nvPr userDrawn="1"/>
              </p:nvSpPr>
              <p:spPr bwMode="auto">
                <a:xfrm>
                  <a:off x="3639" y="4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9" name="Freeform 663">
                  <a:extLst>
                    <a:ext uri="{FF2B5EF4-FFF2-40B4-BE49-F238E27FC236}">
                      <a16:creationId xmlns:a16="http://schemas.microsoft.com/office/drawing/2014/main" id="{94BA26BC-4F97-4396-BDAA-D98A8D6FDD2A}"/>
                    </a:ext>
                  </a:extLst>
                </p:cNvPr>
                <p:cNvSpPr>
                  <a:spLocks/>
                </p:cNvSpPr>
                <p:nvPr userDrawn="1"/>
              </p:nvSpPr>
              <p:spPr bwMode="auto">
                <a:xfrm>
                  <a:off x="3634" y="408"/>
                  <a:ext cx="5" cy="5"/>
                </a:xfrm>
                <a:custGeom>
                  <a:avLst/>
                  <a:gdLst>
                    <a:gd name="T0" fmla="*/ 1 w 1"/>
                    <a:gd name="T1" fmla="*/ 1 h 1"/>
                    <a:gd name="T2" fmla="*/ 1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0" name="Freeform 664">
                  <a:extLst>
                    <a:ext uri="{FF2B5EF4-FFF2-40B4-BE49-F238E27FC236}">
                      <a16:creationId xmlns:a16="http://schemas.microsoft.com/office/drawing/2014/main" id="{988E8273-81EB-4524-9EC1-D90E38E496C4}"/>
                    </a:ext>
                  </a:extLst>
                </p:cNvPr>
                <p:cNvSpPr>
                  <a:spLocks/>
                </p:cNvSpPr>
                <p:nvPr userDrawn="1"/>
              </p:nvSpPr>
              <p:spPr bwMode="auto">
                <a:xfrm>
                  <a:off x="3634" y="4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1"/>
                        <a:pt x="0" y="0"/>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1" name="Freeform 665">
                  <a:extLst>
                    <a:ext uri="{FF2B5EF4-FFF2-40B4-BE49-F238E27FC236}">
                      <a16:creationId xmlns:a16="http://schemas.microsoft.com/office/drawing/2014/main" id="{0349C518-915B-4F01-813E-C4435553B002}"/>
                    </a:ext>
                  </a:extLst>
                </p:cNvPr>
                <p:cNvSpPr>
                  <a:spLocks/>
                </p:cNvSpPr>
                <p:nvPr userDrawn="1"/>
              </p:nvSpPr>
              <p:spPr bwMode="auto">
                <a:xfrm>
                  <a:off x="3620" y="43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2" name="Freeform 666">
                  <a:extLst>
                    <a:ext uri="{FF2B5EF4-FFF2-40B4-BE49-F238E27FC236}">
                      <a16:creationId xmlns:a16="http://schemas.microsoft.com/office/drawing/2014/main" id="{FEAC4778-C83C-4A01-9B92-E6B8884D602F}"/>
                    </a:ext>
                  </a:extLst>
                </p:cNvPr>
                <p:cNvSpPr>
                  <a:spLocks/>
                </p:cNvSpPr>
                <p:nvPr userDrawn="1"/>
              </p:nvSpPr>
              <p:spPr bwMode="auto">
                <a:xfrm>
                  <a:off x="3644" y="3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3" name="Freeform 667">
                  <a:extLst>
                    <a:ext uri="{FF2B5EF4-FFF2-40B4-BE49-F238E27FC236}">
                      <a16:creationId xmlns:a16="http://schemas.microsoft.com/office/drawing/2014/main" id="{EAA63B7F-9435-4830-9991-65EFD01C81AF}"/>
                    </a:ext>
                  </a:extLst>
                </p:cNvPr>
                <p:cNvSpPr>
                  <a:spLocks/>
                </p:cNvSpPr>
                <p:nvPr userDrawn="1"/>
              </p:nvSpPr>
              <p:spPr bwMode="auto">
                <a:xfrm>
                  <a:off x="3639" y="3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4" name="Freeform 668">
                  <a:extLst>
                    <a:ext uri="{FF2B5EF4-FFF2-40B4-BE49-F238E27FC236}">
                      <a16:creationId xmlns:a16="http://schemas.microsoft.com/office/drawing/2014/main" id="{E3DF0381-A532-4D2C-A3D7-44AF88FBBA11}"/>
                    </a:ext>
                  </a:extLst>
                </p:cNvPr>
                <p:cNvSpPr>
                  <a:spLocks/>
                </p:cNvSpPr>
                <p:nvPr userDrawn="1"/>
              </p:nvSpPr>
              <p:spPr bwMode="auto">
                <a:xfrm>
                  <a:off x="3630" y="403"/>
                  <a:ext cx="4" cy="10"/>
                </a:xfrm>
                <a:custGeom>
                  <a:avLst/>
                  <a:gdLst>
                    <a:gd name="T0" fmla="*/ 0 w 4"/>
                    <a:gd name="T1" fmla="*/ 5 h 10"/>
                    <a:gd name="T2" fmla="*/ 4 w 4"/>
                    <a:gd name="T3" fmla="*/ 10 h 10"/>
                    <a:gd name="T4" fmla="*/ 0 w 4"/>
                    <a:gd name="T5" fmla="*/ 0 h 10"/>
                    <a:gd name="T6" fmla="*/ 0 w 4"/>
                    <a:gd name="T7" fmla="*/ 5 h 10"/>
                  </a:gdLst>
                  <a:ahLst/>
                  <a:cxnLst>
                    <a:cxn ang="0">
                      <a:pos x="T0" y="T1"/>
                    </a:cxn>
                    <a:cxn ang="0">
                      <a:pos x="T2" y="T3"/>
                    </a:cxn>
                    <a:cxn ang="0">
                      <a:pos x="T4" y="T5"/>
                    </a:cxn>
                    <a:cxn ang="0">
                      <a:pos x="T6" y="T7"/>
                    </a:cxn>
                  </a:cxnLst>
                  <a:rect l="0" t="0" r="r" b="b"/>
                  <a:pathLst>
                    <a:path w="4" h="10">
                      <a:moveTo>
                        <a:pt x="0" y="5"/>
                      </a:moveTo>
                      <a:lnTo>
                        <a:pt x="4"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5" name="Freeform 669">
                  <a:extLst>
                    <a:ext uri="{FF2B5EF4-FFF2-40B4-BE49-F238E27FC236}">
                      <a16:creationId xmlns:a16="http://schemas.microsoft.com/office/drawing/2014/main" id="{A0461AA9-B1FD-40A9-AFA8-3989F3BF9637}"/>
                    </a:ext>
                  </a:extLst>
                </p:cNvPr>
                <p:cNvSpPr>
                  <a:spLocks/>
                </p:cNvSpPr>
                <p:nvPr userDrawn="1"/>
              </p:nvSpPr>
              <p:spPr bwMode="auto">
                <a:xfrm>
                  <a:off x="3649" y="37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6" name="Freeform 670">
                  <a:extLst>
                    <a:ext uri="{FF2B5EF4-FFF2-40B4-BE49-F238E27FC236}">
                      <a16:creationId xmlns:a16="http://schemas.microsoft.com/office/drawing/2014/main" id="{839CA38C-F047-4979-8FE7-EA3F185AA5FC}"/>
                    </a:ext>
                  </a:extLst>
                </p:cNvPr>
                <p:cNvSpPr>
                  <a:spLocks/>
                </p:cNvSpPr>
                <p:nvPr userDrawn="1"/>
              </p:nvSpPr>
              <p:spPr bwMode="auto">
                <a:xfrm>
                  <a:off x="3654" y="3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7" name="Freeform 671">
                  <a:extLst>
                    <a:ext uri="{FF2B5EF4-FFF2-40B4-BE49-F238E27FC236}">
                      <a16:creationId xmlns:a16="http://schemas.microsoft.com/office/drawing/2014/main" id="{FB0FF1BA-538F-4766-8F25-4DF497C0409E}"/>
                    </a:ext>
                  </a:extLst>
                </p:cNvPr>
                <p:cNvSpPr>
                  <a:spLocks/>
                </p:cNvSpPr>
                <p:nvPr userDrawn="1"/>
              </p:nvSpPr>
              <p:spPr bwMode="auto">
                <a:xfrm>
                  <a:off x="3654" y="3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8" name="Freeform 672">
                  <a:extLst>
                    <a:ext uri="{FF2B5EF4-FFF2-40B4-BE49-F238E27FC236}">
                      <a16:creationId xmlns:a16="http://schemas.microsoft.com/office/drawing/2014/main" id="{1D3447B9-2C46-4241-80E6-3B694B95AEAB}"/>
                    </a:ext>
                  </a:extLst>
                </p:cNvPr>
                <p:cNvSpPr>
                  <a:spLocks/>
                </p:cNvSpPr>
                <p:nvPr userDrawn="1"/>
              </p:nvSpPr>
              <p:spPr bwMode="auto">
                <a:xfrm>
                  <a:off x="3644" y="37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9" name="Freeform 673">
                  <a:extLst>
                    <a:ext uri="{FF2B5EF4-FFF2-40B4-BE49-F238E27FC236}">
                      <a16:creationId xmlns:a16="http://schemas.microsoft.com/office/drawing/2014/main" id="{35EDA35E-8777-43F5-9FAA-559BEDAD157B}"/>
                    </a:ext>
                  </a:extLst>
                </p:cNvPr>
                <p:cNvSpPr>
                  <a:spLocks/>
                </p:cNvSpPr>
                <p:nvPr userDrawn="1"/>
              </p:nvSpPr>
              <p:spPr bwMode="auto">
                <a:xfrm>
                  <a:off x="3644" y="3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0" name="Freeform 674">
                  <a:extLst>
                    <a:ext uri="{FF2B5EF4-FFF2-40B4-BE49-F238E27FC236}">
                      <a16:creationId xmlns:a16="http://schemas.microsoft.com/office/drawing/2014/main" id="{31787347-D392-4953-857B-14835BAA69DF}"/>
                    </a:ext>
                  </a:extLst>
                </p:cNvPr>
                <p:cNvSpPr>
                  <a:spLocks/>
                </p:cNvSpPr>
                <p:nvPr userDrawn="1"/>
              </p:nvSpPr>
              <p:spPr bwMode="auto">
                <a:xfrm>
                  <a:off x="3644"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1" name="Freeform 675">
                  <a:extLst>
                    <a:ext uri="{FF2B5EF4-FFF2-40B4-BE49-F238E27FC236}">
                      <a16:creationId xmlns:a16="http://schemas.microsoft.com/office/drawing/2014/main" id="{387EB1CD-B1B1-4D96-A0D4-E612EA8B99D9}"/>
                    </a:ext>
                  </a:extLst>
                </p:cNvPr>
                <p:cNvSpPr>
                  <a:spLocks/>
                </p:cNvSpPr>
                <p:nvPr userDrawn="1"/>
              </p:nvSpPr>
              <p:spPr bwMode="auto">
                <a:xfrm>
                  <a:off x="3625" y="388"/>
                  <a:ext cx="9"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2" name="Freeform 676">
                  <a:extLst>
                    <a:ext uri="{FF2B5EF4-FFF2-40B4-BE49-F238E27FC236}">
                      <a16:creationId xmlns:a16="http://schemas.microsoft.com/office/drawing/2014/main" id="{C571620C-7C04-4ADB-9456-241B10119E3B}"/>
                    </a:ext>
                  </a:extLst>
                </p:cNvPr>
                <p:cNvSpPr>
                  <a:spLocks/>
                </p:cNvSpPr>
                <p:nvPr userDrawn="1"/>
              </p:nvSpPr>
              <p:spPr bwMode="auto">
                <a:xfrm>
                  <a:off x="3634" y="3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3" name="Freeform 677">
                  <a:extLst>
                    <a:ext uri="{FF2B5EF4-FFF2-40B4-BE49-F238E27FC236}">
                      <a16:creationId xmlns:a16="http://schemas.microsoft.com/office/drawing/2014/main" id="{659E9C77-491E-4567-8B07-1CD0EE0E3575}"/>
                    </a:ext>
                  </a:extLst>
                </p:cNvPr>
                <p:cNvSpPr>
                  <a:spLocks/>
                </p:cNvSpPr>
                <p:nvPr userDrawn="1"/>
              </p:nvSpPr>
              <p:spPr bwMode="auto">
                <a:xfrm>
                  <a:off x="3634" y="37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4" name="Freeform 678">
                  <a:extLst>
                    <a:ext uri="{FF2B5EF4-FFF2-40B4-BE49-F238E27FC236}">
                      <a16:creationId xmlns:a16="http://schemas.microsoft.com/office/drawing/2014/main" id="{39518B55-275E-4253-A2A8-5EC2ED9704F9}"/>
                    </a:ext>
                  </a:extLst>
                </p:cNvPr>
                <p:cNvSpPr>
                  <a:spLocks/>
                </p:cNvSpPr>
                <p:nvPr userDrawn="1"/>
              </p:nvSpPr>
              <p:spPr bwMode="auto">
                <a:xfrm>
                  <a:off x="3644" y="358"/>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5" name="Freeform 679">
                  <a:extLst>
                    <a:ext uri="{FF2B5EF4-FFF2-40B4-BE49-F238E27FC236}">
                      <a16:creationId xmlns:a16="http://schemas.microsoft.com/office/drawing/2014/main" id="{80448641-536D-4E05-BDF8-61851F85AEE1}"/>
                    </a:ext>
                  </a:extLst>
                </p:cNvPr>
                <p:cNvSpPr>
                  <a:spLocks/>
                </p:cNvSpPr>
                <p:nvPr userDrawn="1"/>
              </p:nvSpPr>
              <p:spPr bwMode="auto">
                <a:xfrm>
                  <a:off x="3644" y="36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6" name="Rectangle 680">
                  <a:extLst>
                    <a:ext uri="{FF2B5EF4-FFF2-40B4-BE49-F238E27FC236}">
                      <a16:creationId xmlns:a16="http://schemas.microsoft.com/office/drawing/2014/main" id="{5082AAA1-CA13-4240-B133-4B589CC91F4D}"/>
                    </a:ext>
                  </a:extLst>
                </p:cNvPr>
                <p:cNvSpPr>
                  <a:spLocks noChangeArrowheads="1"/>
                </p:cNvSpPr>
                <p:nvPr userDrawn="1"/>
              </p:nvSpPr>
              <p:spPr bwMode="auto">
                <a:xfrm>
                  <a:off x="3654" y="33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7" name="Freeform 681">
                  <a:extLst>
                    <a:ext uri="{FF2B5EF4-FFF2-40B4-BE49-F238E27FC236}">
                      <a16:creationId xmlns:a16="http://schemas.microsoft.com/office/drawing/2014/main" id="{BD7C788E-1D93-4FED-B0CE-AD94CC74F4F5}"/>
                    </a:ext>
                  </a:extLst>
                </p:cNvPr>
                <p:cNvSpPr>
                  <a:spLocks/>
                </p:cNvSpPr>
                <p:nvPr userDrawn="1"/>
              </p:nvSpPr>
              <p:spPr bwMode="auto">
                <a:xfrm>
                  <a:off x="3644" y="363"/>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8" name="Freeform 682">
                  <a:extLst>
                    <a:ext uri="{FF2B5EF4-FFF2-40B4-BE49-F238E27FC236}">
                      <a16:creationId xmlns:a16="http://schemas.microsoft.com/office/drawing/2014/main" id="{62FAEB44-2E96-4737-A93C-4611AFE8E58A}"/>
                    </a:ext>
                  </a:extLst>
                </p:cNvPr>
                <p:cNvSpPr>
                  <a:spLocks/>
                </p:cNvSpPr>
                <p:nvPr userDrawn="1"/>
              </p:nvSpPr>
              <p:spPr bwMode="auto">
                <a:xfrm>
                  <a:off x="3649" y="35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9" name="Freeform 683">
                  <a:extLst>
                    <a:ext uri="{FF2B5EF4-FFF2-40B4-BE49-F238E27FC236}">
                      <a16:creationId xmlns:a16="http://schemas.microsoft.com/office/drawing/2014/main" id="{55A83873-B196-42F7-97C6-209154ED3413}"/>
                    </a:ext>
                  </a:extLst>
                </p:cNvPr>
                <p:cNvSpPr>
                  <a:spLocks/>
                </p:cNvSpPr>
                <p:nvPr userDrawn="1"/>
              </p:nvSpPr>
              <p:spPr bwMode="auto">
                <a:xfrm>
                  <a:off x="3644" y="3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0" name="Freeform 684">
                  <a:extLst>
                    <a:ext uri="{FF2B5EF4-FFF2-40B4-BE49-F238E27FC236}">
                      <a16:creationId xmlns:a16="http://schemas.microsoft.com/office/drawing/2014/main" id="{EC70E700-3A43-4B12-B120-8176A92772BD}"/>
                    </a:ext>
                  </a:extLst>
                </p:cNvPr>
                <p:cNvSpPr>
                  <a:spLocks/>
                </p:cNvSpPr>
                <p:nvPr userDrawn="1"/>
              </p:nvSpPr>
              <p:spPr bwMode="auto">
                <a:xfrm>
                  <a:off x="3644" y="3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1" name="Freeform 685">
                  <a:extLst>
                    <a:ext uri="{FF2B5EF4-FFF2-40B4-BE49-F238E27FC236}">
                      <a16:creationId xmlns:a16="http://schemas.microsoft.com/office/drawing/2014/main" id="{6A5205E3-3FAD-4846-BAB8-34701F460FCB}"/>
                    </a:ext>
                  </a:extLst>
                </p:cNvPr>
                <p:cNvSpPr>
                  <a:spLocks/>
                </p:cNvSpPr>
                <p:nvPr userDrawn="1"/>
              </p:nvSpPr>
              <p:spPr bwMode="auto">
                <a:xfrm>
                  <a:off x="3634" y="313"/>
                  <a:ext cx="20" cy="25"/>
                </a:xfrm>
                <a:custGeom>
                  <a:avLst/>
                  <a:gdLst>
                    <a:gd name="T0" fmla="*/ 0 w 4"/>
                    <a:gd name="T1" fmla="*/ 1 h 5"/>
                    <a:gd name="T2" fmla="*/ 0 w 4"/>
                    <a:gd name="T3" fmla="*/ 3 h 5"/>
                    <a:gd name="T4" fmla="*/ 4 w 4"/>
                    <a:gd name="T5" fmla="*/ 5 h 5"/>
                    <a:gd name="T6" fmla="*/ 4 w 4"/>
                    <a:gd name="T7" fmla="*/ 3 h 5"/>
                    <a:gd name="T8" fmla="*/ 2 w 4"/>
                    <a:gd name="T9" fmla="*/ 4 h 5"/>
                    <a:gd name="T10" fmla="*/ 3 w 4"/>
                    <a:gd name="T11" fmla="*/ 3 h 5"/>
                    <a:gd name="T12" fmla="*/ 1 w 4"/>
                    <a:gd name="T13" fmla="*/ 0 h 5"/>
                    <a:gd name="T14" fmla="*/ 1 w 4"/>
                    <a:gd name="T15" fmla="*/ 1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1" y="1"/>
                        <a:pt x="1" y="3"/>
                        <a:pt x="0" y="3"/>
                      </a:cubicBezTo>
                      <a:cubicBezTo>
                        <a:pt x="0" y="4"/>
                        <a:pt x="3" y="5"/>
                        <a:pt x="4" y="5"/>
                      </a:cubicBezTo>
                      <a:cubicBezTo>
                        <a:pt x="4" y="5"/>
                        <a:pt x="4" y="4"/>
                        <a:pt x="4" y="3"/>
                      </a:cubicBezTo>
                      <a:cubicBezTo>
                        <a:pt x="3" y="4"/>
                        <a:pt x="2" y="5"/>
                        <a:pt x="2" y="4"/>
                      </a:cubicBezTo>
                      <a:cubicBezTo>
                        <a:pt x="2" y="3"/>
                        <a:pt x="2" y="3"/>
                        <a:pt x="3" y="3"/>
                      </a:cubicBezTo>
                      <a:cubicBezTo>
                        <a:pt x="2" y="3"/>
                        <a:pt x="2" y="1"/>
                        <a:pt x="1"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2" name="Freeform 686">
                  <a:extLst>
                    <a:ext uri="{FF2B5EF4-FFF2-40B4-BE49-F238E27FC236}">
                      <a16:creationId xmlns:a16="http://schemas.microsoft.com/office/drawing/2014/main" id="{0318474A-5E3A-497D-A15F-67A4480B74CF}"/>
                    </a:ext>
                  </a:extLst>
                </p:cNvPr>
                <p:cNvSpPr>
                  <a:spLocks/>
                </p:cNvSpPr>
                <p:nvPr userDrawn="1"/>
              </p:nvSpPr>
              <p:spPr bwMode="auto">
                <a:xfrm>
                  <a:off x="3654" y="338"/>
                  <a:ext cx="5" cy="5"/>
                </a:xfrm>
                <a:custGeom>
                  <a:avLst/>
                  <a:gdLst>
                    <a:gd name="T0" fmla="*/ 0 w 1"/>
                    <a:gd name="T1" fmla="*/ 1 h 1"/>
                    <a:gd name="T2" fmla="*/ 0 w 1"/>
                    <a:gd name="T3" fmla="*/ 1 h 1"/>
                    <a:gd name="T4" fmla="*/ 1 w 1"/>
                    <a:gd name="T5" fmla="*/ 1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1"/>
                        <a:pt x="0" y="1"/>
                        <a:pt x="1" y="1"/>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3" name="Freeform 687">
                  <a:extLst>
                    <a:ext uri="{FF2B5EF4-FFF2-40B4-BE49-F238E27FC236}">
                      <a16:creationId xmlns:a16="http://schemas.microsoft.com/office/drawing/2014/main" id="{2C01D2EB-B603-4E00-A62F-714045CFDA77}"/>
                    </a:ext>
                  </a:extLst>
                </p:cNvPr>
                <p:cNvSpPr>
                  <a:spLocks/>
                </p:cNvSpPr>
                <p:nvPr userDrawn="1"/>
              </p:nvSpPr>
              <p:spPr bwMode="auto">
                <a:xfrm>
                  <a:off x="3639" y="343"/>
                  <a:ext cx="15" cy="15"/>
                </a:xfrm>
                <a:custGeom>
                  <a:avLst/>
                  <a:gdLst>
                    <a:gd name="T0" fmla="*/ 2 w 3"/>
                    <a:gd name="T1" fmla="*/ 2 h 3"/>
                    <a:gd name="T2" fmla="*/ 0 w 3"/>
                    <a:gd name="T3" fmla="*/ 0 h 3"/>
                    <a:gd name="T4" fmla="*/ 1 w 3"/>
                    <a:gd name="T5" fmla="*/ 2 h 3"/>
                    <a:gd name="T6" fmla="*/ 2 w 3"/>
                    <a:gd name="T7" fmla="*/ 2 h 3"/>
                    <a:gd name="T8" fmla="*/ 2 w 3"/>
                    <a:gd name="T9" fmla="*/ 3 h 3"/>
                    <a:gd name="T10" fmla="*/ 2 w 3"/>
                    <a:gd name="T11" fmla="*/ 2 h 3"/>
                    <a:gd name="T12" fmla="*/ 2 w 3"/>
                    <a:gd name="T13" fmla="*/ 2 h 3"/>
                    <a:gd name="T14" fmla="*/ 2 w 3"/>
                    <a:gd name="T15" fmla="*/ 2 h 3"/>
                    <a:gd name="T16" fmla="*/ 2 w 3"/>
                    <a:gd name="T17" fmla="*/ 2 h 3"/>
                    <a:gd name="T18" fmla="*/ 2 w 3"/>
                    <a:gd name="T19" fmla="*/ 2 h 3"/>
                    <a:gd name="T20" fmla="*/ 2 w 3"/>
                    <a:gd name="T21" fmla="*/ 2 h 3"/>
                    <a:gd name="T22" fmla="*/ 2 w 3"/>
                    <a:gd name="T23" fmla="*/ 2 h 3"/>
                    <a:gd name="T24" fmla="*/ 2 w 3"/>
                    <a:gd name="T25" fmla="*/ 2 h 3"/>
                    <a:gd name="T26" fmla="*/ 2 w 3"/>
                    <a:gd name="T27" fmla="*/ 2 h 3"/>
                    <a:gd name="T28" fmla="*/ 2 w 3"/>
                    <a:gd name="T29" fmla="*/ 2 h 3"/>
                    <a:gd name="T30" fmla="*/ 3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1"/>
                        <a:pt x="1" y="0"/>
                        <a:pt x="0" y="0"/>
                      </a:cubicBezTo>
                      <a:cubicBezTo>
                        <a:pt x="0" y="1"/>
                        <a:pt x="1" y="1"/>
                        <a:pt x="1" y="2"/>
                      </a:cubicBezTo>
                      <a:cubicBezTo>
                        <a:pt x="1" y="1"/>
                        <a:pt x="1" y="3"/>
                        <a:pt x="2" y="2"/>
                      </a:cubicBezTo>
                      <a:cubicBezTo>
                        <a:pt x="2" y="2"/>
                        <a:pt x="2" y="2"/>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2"/>
                        <a:pt x="2" y="2"/>
                      </a:cubicBezTo>
                      <a:cubicBezTo>
                        <a:pt x="2" y="2"/>
                        <a:pt x="2" y="2"/>
                        <a:pt x="2" y="2"/>
                      </a:cubicBezTo>
                      <a:cubicBezTo>
                        <a:pt x="2" y="2"/>
                        <a:pt x="2" y="2"/>
                        <a:pt x="2" y="2"/>
                      </a:cubicBezTo>
                      <a:cubicBezTo>
                        <a:pt x="3" y="0"/>
                        <a:pt x="3" y="0"/>
                        <a:pt x="3" y="0"/>
                      </a:cubicBezTo>
                      <a:cubicBezTo>
                        <a:pt x="2"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4" name="Freeform 688">
                  <a:extLst>
                    <a:ext uri="{FF2B5EF4-FFF2-40B4-BE49-F238E27FC236}">
                      <a16:creationId xmlns:a16="http://schemas.microsoft.com/office/drawing/2014/main" id="{2AFF8E32-AD0C-4153-ADEB-0D58143D887A}"/>
                    </a:ext>
                  </a:extLst>
                </p:cNvPr>
                <p:cNvSpPr>
                  <a:spLocks/>
                </p:cNvSpPr>
                <p:nvPr userDrawn="1"/>
              </p:nvSpPr>
              <p:spPr bwMode="auto">
                <a:xfrm>
                  <a:off x="3620"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5" name="Freeform 689">
                  <a:extLst>
                    <a:ext uri="{FF2B5EF4-FFF2-40B4-BE49-F238E27FC236}">
                      <a16:creationId xmlns:a16="http://schemas.microsoft.com/office/drawing/2014/main" id="{4CE86B79-8C84-45C6-9DF3-EA688DB166AC}"/>
                    </a:ext>
                  </a:extLst>
                </p:cNvPr>
                <p:cNvSpPr>
                  <a:spLocks/>
                </p:cNvSpPr>
                <p:nvPr userDrawn="1"/>
              </p:nvSpPr>
              <p:spPr bwMode="auto">
                <a:xfrm>
                  <a:off x="3620" y="383"/>
                  <a:ext cx="14" cy="10"/>
                </a:xfrm>
                <a:custGeom>
                  <a:avLst/>
                  <a:gdLst>
                    <a:gd name="T0" fmla="*/ 0 w 3"/>
                    <a:gd name="T1" fmla="*/ 0 h 2"/>
                    <a:gd name="T2" fmla="*/ 1 w 3"/>
                    <a:gd name="T3" fmla="*/ 1 h 2"/>
                    <a:gd name="T4" fmla="*/ 0 w 3"/>
                    <a:gd name="T5" fmla="*/ 1 h 2"/>
                    <a:gd name="T6" fmla="*/ 1 w 3"/>
                    <a:gd name="T7" fmla="*/ 1 h 2"/>
                    <a:gd name="T8" fmla="*/ 1 w 3"/>
                    <a:gd name="T9" fmla="*/ 1 h 2"/>
                    <a:gd name="T10" fmla="*/ 3 w 3"/>
                    <a:gd name="T11" fmla="*/ 0 h 2"/>
                    <a:gd name="T12" fmla="*/ 0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0"/>
                      </a:moveTo>
                      <a:cubicBezTo>
                        <a:pt x="0" y="0"/>
                        <a:pt x="1" y="0"/>
                        <a:pt x="1" y="1"/>
                      </a:cubicBezTo>
                      <a:cubicBezTo>
                        <a:pt x="0" y="1"/>
                        <a:pt x="0" y="1"/>
                        <a:pt x="0" y="1"/>
                      </a:cubicBezTo>
                      <a:cubicBezTo>
                        <a:pt x="0" y="1"/>
                        <a:pt x="0" y="2"/>
                        <a:pt x="1" y="1"/>
                      </a:cubicBezTo>
                      <a:cubicBezTo>
                        <a:pt x="1" y="1"/>
                        <a:pt x="1" y="1"/>
                        <a:pt x="1"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6" name="Freeform 690">
                  <a:extLst>
                    <a:ext uri="{FF2B5EF4-FFF2-40B4-BE49-F238E27FC236}">
                      <a16:creationId xmlns:a16="http://schemas.microsoft.com/office/drawing/2014/main" id="{9C560DA1-C4FF-4C25-A994-A9394B483DD0}"/>
                    </a:ext>
                  </a:extLst>
                </p:cNvPr>
                <p:cNvSpPr>
                  <a:spLocks/>
                </p:cNvSpPr>
                <p:nvPr userDrawn="1"/>
              </p:nvSpPr>
              <p:spPr bwMode="auto">
                <a:xfrm>
                  <a:off x="3630" y="358"/>
                  <a:ext cx="4" cy="10"/>
                </a:xfrm>
                <a:custGeom>
                  <a:avLst/>
                  <a:gdLst>
                    <a:gd name="T0" fmla="*/ 1 w 1"/>
                    <a:gd name="T1" fmla="*/ 2 h 2"/>
                    <a:gd name="T2" fmla="*/ 1 w 1"/>
                    <a:gd name="T3" fmla="*/ 0 h 2"/>
                    <a:gd name="T4" fmla="*/ 0 w 1"/>
                    <a:gd name="T5" fmla="*/ 1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0"/>
                        <a:pt x="1" y="0"/>
                        <a:pt x="1" y="0"/>
                      </a:cubicBezTo>
                      <a:cubicBezTo>
                        <a:pt x="0" y="1"/>
                        <a:pt x="0" y="1"/>
                        <a:pt x="0" y="1"/>
                      </a:cubicBezTo>
                      <a:cubicBezTo>
                        <a:pt x="0" y="1"/>
                        <a:pt x="0" y="1"/>
                        <a:pt x="0" y="1"/>
                      </a:cubicBezTo>
                      <a:cubicBezTo>
                        <a:pt x="0" y="2"/>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7" name="Freeform 691">
                  <a:extLst>
                    <a:ext uri="{FF2B5EF4-FFF2-40B4-BE49-F238E27FC236}">
                      <a16:creationId xmlns:a16="http://schemas.microsoft.com/office/drawing/2014/main" id="{40058A68-528D-4E42-AC1E-0CA6E62C63EC}"/>
                    </a:ext>
                  </a:extLst>
                </p:cNvPr>
                <p:cNvSpPr>
                  <a:spLocks/>
                </p:cNvSpPr>
                <p:nvPr userDrawn="1"/>
              </p:nvSpPr>
              <p:spPr bwMode="auto">
                <a:xfrm>
                  <a:off x="3659" y="33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8" name="Freeform 692">
                  <a:extLst>
                    <a:ext uri="{FF2B5EF4-FFF2-40B4-BE49-F238E27FC236}">
                      <a16:creationId xmlns:a16="http://schemas.microsoft.com/office/drawing/2014/main" id="{B9408B0A-FE51-41BB-B584-6AC31B92E8DA}"/>
                    </a:ext>
                  </a:extLst>
                </p:cNvPr>
                <p:cNvSpPr>
                  <a:spLocks/>
                </p:cNvSpPr>
                <p:nvPr userDrawn="1"/>
              </p:nvSpPr>
              <p:spPr bwMode="auto">
                <a:xfrm>
                  <a:off x="3664" y="32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9" name="Freeform 693">
                  <a:extLst>
                    <a:ext uri="{FF2B5EF4-FFF2-40B4-BE49-F238E27FC236}">
                      <a16:creationId xmlns:a16="http://schemas.microsoft.com/office/drawing/2014/main" id="{649F70F6-DC57-4E36-BC4C-3340F9FE5A18}"/>
                    </a:ext>
                  </a:extLst>
                </p:cNvPr>
                <p:cNvSpPr>
                  <a:spLocks/>
                </p:cNvSpPr>
                <p:nvPr userDrawn="1"/>
              </p:nvSpPr>
              <p:spPr bwMode="auto">
                <a:xfrm>
                  <a:off x="3963" y="53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0" name="Freeform 694">
                  <a:extLst>
                    <a:ext uri="{FF2B5EF4-FFF2-40B4-BE49-F238E27FC236}">
                      <a16:creationId xmlns:a16="http://schemas.microsoft.com/office/drawing/2014/main" id="{0E159351-6841-4448-BD1C-EC6E02A6C90C}"/>
                    </a:ext>
                  </a:extLst>
                </p:cNvPr>
                <p:cNvSpPr>
                  <a:spLocks/>
                </p:cNvSpPr>
                <p:nvPr userDrawn="1"/>
              </p:nvSpPr>
              <p:spPr bwMode="auto">
                <a:xfrm>
                  <a:off x="3968" y="5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1" name="Freeform 695">
                  <a:extLst>
                    <a:ext uri="{FF2B5EF4-FFF2-40B4-BE49-F238E27FC236}">
                      <a16:creationId xmlns:a16="http://schemas.microsoft.com/office/drawing/2014/main" id="{F8A00695-162B-478D-B9C2-79625D876E3B}"/>
                    </a:ext>
                  </a:extLst>
                </p:cNvPr>
                <p:cNvSpPr>
                  <a:spLocks/>
                </p:cNvSpPr>
                <p:nvPr userDrawn="1"/>
              </p:nvSpPr>
              <p:spPr bwMode="auto">
                <a:xfrm>
                  <a:off x="3824" y="283"/>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2" name="Freeform 696">
                  <a:extLst>
                    <a:ext uri="{FF2B5EF4-FFF2-40B4-BE49-F238E27FC236}">
                      <a16:creationId xmlns:a16="http://schemas.microsoft.com/office/drawing/2014/main" id="{C4515ABD-7648-46D7-9405-92B2E32BB5DD}"/>
                    </a:ext>
                  </a:extLst>
                </p:cNvPr>
                <p:cNvSpPr>
                  <a:spLocks/>
                </p:cNvSpPr>
                <p:nvPr userDrawn="1"/>
              </p:nvSpPr>
              <p:spPr bwMode="auto">
                <a:xfrm>
                  <a:off x="3928" y="3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3" name="Freeform 697">
                  <a:extLst>
                    <a:ext uri="{FF2B5EF4-FFF2-40B4-BE49-F238E27FC236}">
                      <a16:creationId xmlns:a16="http://schemas.microsoft.com/office/drawing/2014/main" id="{0B1E9327-502E-4635-B5D0-89A950D95BE0}"/>
                    </a:ext>
                  </a:extLst>
                </p:cNvPr>
                <p:cNvSpPr>
                  <a:spLocks/>
                </p:cNvSpPr>
                <p:nvPr userDrawn="1"/>
              </p:nvSpPr>
              <p:spPr bwMode="auto">
                <a:xfrm>
                  <a:off x="3948" y="38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4" name="Freeform 698">
                  <a:extLst>
                    <a:ext uri="{FF2B5EF4-FFF2-40B4-BE49-F238E27FC236}">
                      <a16:creationId xmlns:a16="http://schemas.microsoft.com/office/drawing/2014/main" id="{FB60F266-0323-4A53-A389-5DCE7CFEB71A}"/>
                    </a:ext>
                  </a:extLst>
                </p:cNvPr>
                <p:cNvSpPr>
                  <a:spLocks/>
                </p:cNvSpPr>
                <p:nvPr userDrawn="1"/>
              </p:nvSpPr>
              <p:spPr bwMode="auto">
                <a:xfrm>
                  <a:off x="3938" y="6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5" name="Freeform 699">
                  <a:extLst>
                    <a:ext uri="{FF2B5EF4-FFF2-40B4-BE49-F238E27FC236}">
                      <a16:creationId xmlns:a16="http://schemas.microsoft.com/office/drawing/2014/main" id="{D8ECE878-072E-4B07-AF09-A2F7F3487B9F}"/>
                    </a:ext>
                  </a:extLst>
                </p:cNvPr>
                <p:cNvSpPr>
                  <a:spLocks/>
                </p:cNvSpPr>
                <p:nvPr userDrawn="1"/>
              </p:nvSpPr>
              <p:spPr bwMode="auto">
                <a:xfrm>
                  <a:off x="3714" y="268"/>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2" y="1"/>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6" name="Freeform 700">
                  <a:extLst>
                    <a:ext uri="{FF2B5EF4-FFF2-40B4-BE49-F238E27FC236}">
                      <a16:creationId xmlns:a16="http://schemas.microsoft.com/office/drawing/2014/main" id="{B0A4FBB2-A8EB-4A70-80A3-99FC8D3D4B65}"/>
                    </a:ext>
                  </a:extLst>
                </p:cNvPr>
                <p:cNvSpPr>
                  <a:spLocks/>
                </p:cNvSpPr>
                <p:nvPr userDrawn="1"/>
              </p:nvSpPr>
              <p:spPr bwMode="auto">
                <a:xfrm>
                  <a:off x="3918"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7" name="Freeform 701">
                  <a:extLst>
                    <a:ext uri="{FF2B5EF4-FFF2-40B4-BE49-F238E27FC236}">
                      <a16:creationId xmlns:a16="http://schemas.microsoft.com/office/drawing/2014/main" id="{CE627295-E2E8-4FB0-86AD-7D31A01519F1}"/>
                    </a:ext>
                  </a:extLst>
                </p:cNvPr>
                <p:cNvSpPr>
                  <a:spLocks/>
                </p:cNvSpPr>
                <p:nvPr userDrawn="1"/>
              </p:nvSpPr>
              <p:spPr bwMode="auto">
                <a:xfrm>
                  <a:off x="3724" y="26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8" name="Freeform 702">
                  <a:extLst>
                    <a:ext uri="{FF2B5EF4-FFF2-40B4-BE49-F238E27FC236}">
                      <a16:creationId xmlns:a16="http://schemas.microsoft.com/office/drawing/2014/main" id="{7C2E708B-C3CA-419F-B020-63391BFD7537}"/>
                    </a:ext>
                  </a:extLst>
                </p:cNvPr>
                <p:cNvSpPr>
                  <a:spLocks/>
                </p:cNvSpPr>
                <p:nvPr userDrawn="1"/>
              </p:nvSpPr>
              <p:spPr bwMode="auto">
                <a:xfrm>
                  <a:off x="3644"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9" name="Freeform 703">
                  <a:extLst>
                    <a:ext uri="{FF2B5EF4-FFF2-40B4-BE49-F238E27FC236}">
                      <a16:creationId xmlns:a16="http://schemas.microsoft.com/office/drawing/2014/main" id="{7107A374-8017-4C91-B407-243378F2E6F5}"/>
                    </a:ext>
                  </a:extLst>
                </p:cNvPr>
                <p:cNvSpPr>
                  <a:spLocks/>
                </p:cNvSpPr>
                <p:nvPr userDrawn="1"/>
              </p:nvSpPr>
              <p:spPr bwMode="auto">
                <a:xfrm>
                  <a:off x="3644" y="5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0" name="Rectangle 704">
                  <a:extLst>
                    <a:ext uri="{FF2B5EF4-FFF2-40B4-BE49-F238E27FC236}">
                      <a16:creationId xmlns:a16="http://schemas.microsoft.com/office/drawing/2014/main" id="{E4F9E32B-4C52-4CA0-9D1F-AF1804F0BD29}"/>
                    </a:ext>
                  </a:extLst>
                </p:cNvPr>
                <p:cNvSpPr>
                  <a:spLocks noChangeArrowheads="1"/>
                </p:cNvSpPr>
                <p:nvPr userDrawn="1"/>
              </p:nvSpPr>
              <p:spPr bwMode="auto">
                <a:xfrm>
                  <a:off x="3679"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1" name="Freeform 705">
                  <a:extLst>
                    <a:ext uri="{FF2B5EF4-FFF2-40B4-BE49-F238E27FC236}">
                      <a16:creationId xmlns:a16="http://schemas.microsoft.com/office/drawing/2014/main" id="{9F28C733-63C3-4EF2-A82E-A36BDD8B156A}"/>
                    </a:ext>
                  </a:extLst>
                </p:cNvPr>
                <p:cNvSpPr>
                  <a:spLocks/>
                </p:cNvSpPr>
                <p:nvPr userDrawn="1"/>
              </p:nvSpPr>
              <p:spPr bwMode="auto">
                <a:xfrm>
                  <a:off x="3659" y="29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2" name="Freeform 706">
                  <a:extLst>
                    <a:ext uri="{FF2B5EF4-FFF2-40B4-BE49-F238E27FC236}">
                      <a16:creationId xmlns:a16="http://schemas.microsoft.com/office/drawing/2014/main" id="{C1E8D2C0-BF80-4A8F-8260-53C9FFD10257}"/>
                    </a:ext>
                  </a:extLst>
                </p:cNvPr>
                <p:cNvSpPr>
                  <a:spLocks/>
                </p:cNvSpPr>
                <p:nvPr userDrawn="1"/>
              </p:nvSpPr>
              <p:spPr bwMode="auto">
                <a:xfrm>
                  <a:off x="3739" y="2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3" name="Freeform 707">
                  <a:extLst>
                    <a:ext uri="{FF2B5EF4-FFF2-40B4-BE49-F238E27FC236}">
                      <a16:creationId xmlns:a16="http://schemas.microsoft.com/office/drawing/2014/main" id="{50EC2945-77A8-4203-BEA8-B288B08C56E4}"/>
                    </a:ext>
                  </a:extLst>
                </p:cNvPr>
                <p:cNvSpPr>
                  <a:spLocks/>
                </p:cNvSpPr>
                <p:nvPr userDrawn="1"/>
              </p:nvSpPr>
              <p:spPr bwMode="auto">
                <a:xfrm>
                  <a:off x="3679" y="3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4" name="Freeform 708">
                  <a:extLst>
                    <a:ext uri="{FF2B5EF4-FFF2-40B4-BE49-F238E27FC236}">
                      <a16:creationId xmlns:a16="http://schemas.microsoft.com/office/drawing/2014/main" id="{6D193CB6-CE9F-4DE7-8AA7-82F2545BEB9C}"/>
                    </a:ext>
                  </a:extLst>
                </p:cNvPr>
                <p:cNvSpPr>
                  <a:spLocks/>
                </p:cNvSpPr>
                <p:nvPr userDrawn="1"/>
              </p:nvSpPr>
              <p:spPr bwMode="auto">
                <a:xfrm>
                  <a:off x="3679" y="30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5" name="Freeform 709">
                  <a:extLst>
                    <a:ext uri="{FF2B5EF4-FFF2-40B4-BE49-F238E27FC236}">
                      <a16:creationId xmlns:a16="http://schemas.microsoft.com/office/drawing/2014/main" id="{927F7458-40EF-4CE4-880B-D4478F639F92}"/>
                    </a:ext>
                  </a:extLst>
                </p:cNvPr>
                <p:cNvSpPr>
                  <a:spLocks/>
                </p:cNvSpPr>
                <p:nvPr userDrawn="1"/>
              </p:nvSpPr>
              <p:spPr bwMode="auto">
                <a:xfrm>
                  <a:off x="3679" y="30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6" name="Freeform 710">
                  <a:extLst>
                    <a:ext uri="{FF2B5EF4-FFF2-40B4-BE49-F238E27FC236}">
                      <a16:creationId xmlns:a16="http://schemas.microsoft.com/office/drawing/2014/main" id="{92644CF2-814A-478A-9ADE-D560579FEC5F}"/>
                    </a:ext>
                  </a:extLst>
                </p:cNvPr>
                <p:cNvSpPr>
                  <a:spLocks/>
                </p:cNvSpPr>
                <p:nvPr userDrawn="1"/>
              </p:nvSpPr>
              <p:spPr bwMode="auto">
                <a:xfrm>
                  <a:off x="3794" y="6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7" name="Rectangle 711">
                  <a:extLst>
                    <a:ext uri="{FF2B5EF4-FFF2-40B4-BE49-F238E27FC236}">
                      <a16:creationId xmlns:a16="http://schemas.microsoft.com/office/drawing/2014/main" id="{C6E0E382-BC26-4BC1-B0D0-D1B5CC3DD784}"/>
                    </a:ext>
                  </a:extLst>
                </p:cNvPr>
                <p:cNvSpPr>
                  <a:spLocks noChangeArrowheads="1"/>
                </p:cNvSpPr>
                <p:nvPr userDrawn="1"/>
              </p:nvSpPr>
              <p:spPr bwMode="auto">
                <a:xfrm>
                  <a:off x="3888" y="2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8" name="Freeform 712">
                  <a:extLst>
                    <a:ext uri="{FF2B5EF4-FFF2-40B4-BE49-F238E27FC236}">
                      <a16:creationId xmlns:a16="http://schemas.microsoft.com/office/drawing/2014/main" id="{9EE7615A-599A-40CC-B77A-02AEDEE5DC59}"/>
                    </a:ext>
                  </a:extLst>
                </p:cNvPr>
                <p:cNvSpPr>
                  <a:spLocks/>
                </p:cNvSpPr>
                <p:nvPr userDrawn="1"/>
              </p:nvSpPr>
              <p:spPr bwMode="auto">
                <a:xfrm>
                  <a:off x="3883" y="283"/>
                  <a:ext cx="15" cy="10"/>
                </a:xfrm>
                <a:custGeom>
                  <a:avLst/>
                  <a:gdLst>
                    <a:gd name="T0" fmla="*/ 3 w 3"/>
                    <a:gd name="T1" fmla="*/ 1 h 2"/>
                    <a:gd name="T2" fmla="*/ 1 w 3"/>
                    <a:gd name="T3" fmla="*/ 0 h 2"/>
                    <a:gd name="T4" fmla="*/ 0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1"/>
                        <a:pt x="1" y="0"/>
                      </a:cubicBezTo>
                      <a:cubicBezTo>
                        <a:pt x="0" y="2"/>
                        <a:pt x="0" y="2"/>
                        <a:pt x="0" y="2"/>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9" name="Freeform 713">
                  <a:extLst>
                    <a:ext uri="{FF2B5EF4-FFF2-40B4-BE49-F238E27FC236}">
                      <a16:creationId xmlns:a16="http://schemas.microsoft.com/office/drawing/2014/main" id="{89427788-FCBA-4F7C-BA2B-42486411DD01}"/>
                    </a:ext>
                  </a:extLst>
                </p:cNvPr>
                <p:cNvSpPr>
                  <a:spLocks noEditPoints="1"/>
                </p:cNvSpPr>
                <p:nvPr userDrawn="1"/>
              </p:nvSpPr>
              <p:spPr bwMode="auto">
                <a:xfrm>
                  <a:off x="3605" y="213"/>
                  <a:ext cx="378" cy="500"/>
                </a:xfrm>
                <a:custGeom>
                  <a:avLst/>
                  <a:gdLst>
                    <a:gd name="T0" fmla="*/ 72 w 76"/>
                    <a:gd name="T1" fmla="*/ 68 h 100"/>
                    <a:gd name="T2" fmla="*/ 73 w 76"/>
                    <a:gd name="T3" fmla="*/ 61 h 100"/>
                    <a:gd name="T4" fmla="*/ 74 w 76"/>
                    <a:gd name="T5" fmla="*/ 58 h 100"/>
                    <a:gd name="T6" fmla="*/ 73 w 76"/>
                    <a:gd name="T7" fmla="*/ 52 h 100"/>
                    <a:gd name="T8" fmla="*/ 72 w 76"/>
                    <a:gd name="T9" fmla="*/ 44 h 100"/>
                    <a:gd name="T10" fmla="*/ 65 w 76"/>
                    <a:gd name="T11" fmla="*/ 35 h 100"/>
                    <a:gd name="T12" fmla="*/ 65 w 76"/>
                    <a:gd name="T13" fmla="*/ 35 h 100"/>
                    <a:gd name="T14" fmla="*/ 68 w 76"/>
                    <a:gd name="T15" fmla="*/ 33 h 100"/>
                    <a:gd name="T16" fmla="*/ 66 w 76"/>
                    <a:gd name="T17" fmla="*/ 28 h 100"/>
                    <a:gd name="T18" fmla="*/ 62 w 76"/>
                    <a:gd name="T19" fmla="*/ 23 h 100"/>
                    <a:gd name="T20" fmla="*/ 53 w 76"/>
                    <a:gd name="T21" fmla="*/ 18 h 100"/>
                    <a:gd name="T22" fmla="*/ 54 w 76"/>
                    <a:gd name="T23" fmla="*/ 11 h 100"/>
                    <a:gd name="T24" fmla="*/ 46 w 76"/>
                    <a:gd name="T25" fmla="*/ 9 h 100"/>
                    <a:gd name="T26" fmla="*/ 46 w 76"/>
                    <a:gd name="T27" fmla="*/ 4 h 100"/>
                    <a:gd name="T28" fmla="*/ 42 w 76"/>
                    <a:gd name="T29" fmla="*/ 3 h 100"/>
                    <a:gd name="T30" fmla="*/ 33 w 76"/>
                    <a:gd name="T31" fmla="*/ 6 h 100"/>
                    <a:gd name="T32" fmla="*/ 28 w 76"/>
                    <a:gd name="T33" fmla="*/ 6 h 100"/>
                    <a:gd name="T34" fmla="*/ 19 w 76"/>
                    <a:gd name="T35" fmla="*/ 7 h 100"/>
                    <a:gd name="T36" fmla="*/ 17 w 76"/>
                    <a:gd name="T37" fmla="*/ 11 h 100"/>
                    <a:gd name="T38" fmla="*/ 12 w 76"/>
                    <a:gd name="T39" fmla="*/ 14 h 100"/>
                    <a:gd name="T40" fmla="*/ 11 w 76"/>
                    <a:gd name="T41" fmla="*/ 19 h 100"/>
                    <a:gd name="T42" fmla="*/ 15 w 76"/>
                    <a:gd name="T43" fmla="*/ 18 h 100"/>
                    <a:gd name="T44" fmla="*/ 15 w 76"/>
                    <a:gd name="T45" fmla="*/ 16 h 100"/>
                    <a:gd name="T46" fmla="*/ 20 w 76"/>
                    <a:gd name="T47" fmla="*/ 14 h 100"/>
                    <a:gd name="T48" fmla="*/ 29 w 76"/>
                    <a:gd name="T49" fmla="*/ 11 h 100"/>
                    <a:gd name="T50" fmla="*/ 39 w 76"/>
                    <a:gd name="T51" fmla="*/ 11 h 100"/>
                    <a:gd name="T52" fmla="*/ 44 w 76"/>
                    <a:gd name="T53" fmla="*/ 14 h 100"/>
                    <a:gd name="T54" fmla="*/ 45 w 76"/>
                    <a:gd name="T55" fmla="*/ 14 h 100"/>
                    <a:gd name="T56" fmla="*/ 50 w 76"/>
                    <a:gd name="T57" fmla="*/ 18 h 100"/>
                    <a:gd name="T58" fmla="*/ 58 w 76"/>
                    <a:gd name="T59" fmla="*/ 30 h 100"/>
                    <a:gd name="T60" fmla="*/ 59 w 76"/>
                    <a:gd name="T61" fmla="*/ 35 h 100"/>
                    <a:gd name="T62" fmla="*/ 64 w 76"/>
                    <a:gd name="T63" fmla="*/ 43 h 100"/>
                    <a:gd name="T64" fmla="*/ 66 w 76"/>
                    <a:gd name="T65" fmla="*/ 51 h 100"/>
                    <a:gd name="T66" fmla="*/ 64 w 76"/>
                    <a:gd name="T67" fmla="*/ 59 h 100"/>
                    <a:gd name="T68" fmla="*/ 63 w 76"/>
                    <a:gd name="T69" fmla="*/ 69 h 100"/>
                    <a:gd name="T70" fmla="*/ 60 w 76"/>
                    <a:gd name="T71" fmla="*/ 78 h 100"/>
                    <a:gd name="T72" fmla="*/ 54 w 76"/>
                    <a:gd name="T73" fmla="*/ 89 h 100"/>
                    <a:gd name="T74" fmla="*/ 39 w 76"/>
                    <a:gd name="T75" fmla="*/ 91 h 100"/>
                    <a:gd name="T76" fmla="*/ 36 w 76"/>
                    <a:gd name="T77" fmla="*/ 91 h 100"/>
                    <a:gd name="T78" fmla="*/ 28 w 76"/>
                    <a:gd name="T79" fmla="*/ 88 h 100"/>
                    <a:gd name="T80" fmla="*/ 19 w 76"/>
                    <a:gd name="T81" fmla="*/ 80 h 100"/>
                    <a:gd name="T82" fmla="*/ 10 w 76"/>
                    <a:gd name="T83" fmla="*/ 69 h 100"/>
                    <a:gd name="T84" fmla="*/ 6 w 76"/>
                    <a:gd name="T85" fmla="*/ 57 h 100"/>
                    <a:gd name="T86" fmla="*/ 2 w 76"/>
                    <a:gd name="T87" fmla="*/ 66 h 100"/>
                    <a:gd name="T88" fmla="*/ 8 w 76"/>
                    <a:gd name="T89" fmla="*/ 79 h 100"/>
                    <a:gd name="T90" fmla="*/ 9 w 76"/>
                    <a:gd name="T91" fmla="*/ 82 h 100"/>
                    <a:gd name="T92" fmla="*/ 21 w 76"/>
                    <a:gd name="T93" fmla="*/ 93 h 100"/>
                    <a:gd name="T94" fmla="*/ 29 w 76"/>
                    <a:gd name="T95" fmla="*/ 95 h 100"/>
                    <a:gd name="T96" fmla="*/ 37 w 76"/>
                    <a:gd name="T97" fmla="*/ 97 h 100"/>
                    <a:gd name="T98" fmla="*/ 39 w 76"/>
                    <a:gd name="T99" fmla="*/ 99 h 100"/>
                    <a:gd name="T100" fmla="*/ 45 w 76"/>
                    <a:gd name="T101" fmla="*/ 97 h 100"/>
                    <a:gd name="T102" fmla="*/ 53 w 76"/>
                    <a:gd name="T103" fmla="*/ 95 h 100"/>
                    <a:gd name="T104" fmla="*/ 58 w 76"/>
                    <a:gd name="T105" fmla="*/ 90 h 100"/>
                    <a:gd name="T106" fmla="*/ 61 w 76"/>
                    <a:gd name="T107" fmla="*/ 88 h 100"/>
                    <a:gd name="T108" fmla="*/ 67 w 76"/>
                    <a:gd name="T109" fmla="*/ 82 h 100"/>
                    <a:gd name="T110" fmla="*/ 71 w 76"/>
                    <a:gd name="T111" fmla="*/ 71 h 100"/>
                    <a:gd name="T112" fmla="*/ 66 w 76"/>
                    <a:gd name="T113" fmla="*/ 34 h 100"/>
                    <a:gd name="T114" fmla="*/ 17 w 76"/>
                    <a:gd name="T115"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00">
                      <a:moveTo>
                        <a:pt x="71" y="72"/>
                      </a:moveTo>
                      <a:cubicBezTo>
                        <a:pt x="72" y="72"/>
                        <a:pt x="72" y="72"/>
                        <a:pt x="72" y="72"/>
                      </a:cubicBezTo>
                      <a:cubicBezTo>
                        <a:pt x="73" y="73"/>
                        <a:pt x="72" y="74"/>
                        <a:pt x="73" y="73"/>
                      </a:cubicBezTo>
                      <a:cubicBezTo>
                        <a:pt x="71" y="72"/>
                        <a:pt x="74" y="69"/>
                        <a:pt x="72" y="68"/>
                      </a:cubicBezTo>
                      <a:cubicBezTo>
                        <a:pt x="72" y="68"/>
                        <a:pt x="72" y="68"/>
                        <a:pt x="72" y="68"/>
                      </a:cubicBezTo>
                      <a:cubicBezTo>
                        <a:pt x="72" y="68"/>
                        <a:pt x="72" y="68"/>
                        <a:pt x="72" y="68"/>
                      </a:cubicBezTo>
                      <a:cubicBezTo>
                        <a:pt x="74" y="67"/>
                        <a:pt x="71" y="67"/>
                        <a:pt x="71" y="65"/>
                      </a:cubicBezTo>
                      <a:cubicBezTo>
                        <a:pt x="72" y="64"/>
                        <a:pt x="72" y="64"/>
                        <a:pt x="72" y="64"/>
                      </a:cubicBezTo>
                      <a:cubicBezTo>
                        <a:pt x="72" y="63"/>
                        <a:pt x="72" y="63"/>
                        <a:pt x="72" y="63"/>
                      </a:cubicBezTo>
                      <a:cubicBezTo>
                        <a:pt x="72" y="63"/>
                        <a:pt x="73" y="63"/>
                        <a:pt x="72" y="63"/>
                      </a:cubicBezTo>
                      <a:cubicBezTo>
                        <a:pt x="72" y="61"/>
                        <a:pt x="72" y="61"/>
                        <a:pt x="72" y="61"/>
                      </a:cubicBezTo>
                      <a:cubicBezTo>
                        <a:pt x="73" y="61"/>
                        <a:pt x="73" y="61"/>
                        <a:pt x="73" y="61"/>
                      </a:cubicBezTo>
                      <a:cubicBezTo>
                        <a:pt x="72" y="61"/>
                        <a:pt x="72" y="60"/>
                        <a:pt x="71" y="59"/>
                      </a:cubicBezTo>
                      <a:cubicBezTo>
                        <a:pt x="72" y="59"/>
                        <a:pt x="72" y="60"/>
                        <a:pt x="72" y="60"/>
                      </a:cubicBezTo>
                      <a:cubicBezTo>
                        <a:pt x="71" y="58"/>
                        <a:pt x="71" y="58"/>
                        <a:pt x="71" y="58"/>
                      </a:cubicBezTo>
                      <a:cubicBezTo>
                        <a:pt x="72" y="58"/>
                        <a:pt x="73" y="59"/>
                        <a:pt x="73" y="60"/>
                      </a:cubicBezTo>
                      <a:cubicBezTo>
                        <a:pt x="75" y="59"/>
                        <a:pt x="72" y="59"/>
                        <a:pt x="74" y="56"/>
                      </a:cubicBezTo>
                      <a:cubicBezTo>
                        <a:pt x="74" y="58"/>
                        <a:pt x="74" y="58"/>
                        <a:pt x="74" y="58"/>
                      </a:cubicBezTo>
                      <a:cubicBezTo>
                        <a:pt x="75" y="57"/>
                        <a:pt x="75" y="56"/>
                        <a:pt x="76" y="55"/>
                      </a:cubicBezTo>
                      <a:cubicBezTo>
                        <a:pt x="75" y="55"/>
                        <a:pt x="73" y="57"/>
                        <a:pt x="73" y="56"/>
                      </a:cubicBezTo>
                      <a:cubicBezTo>
                        <a:pt x="73" y="56"/>
                        <a:pt x="73" y="55"/>
                        <a:pt x="73" y="54"/>
                      </a:cubicBezTo>
                      <a:cubicBezTo>
                        <a:pt x="73" y="54"/>
                        <a:pt x="73" y="54"/>
                        <a:pt x="73" y="53"/>
                      </a:cubicBezTo>
                      <a:cubicBezTo>
                        <a:pt x="74" y="53"/>
                        <a:pt x="74" y="53"/>
                        <a:pt x="74" y="53"/>
                      </a:cubicBezTo>
                      <a:cubicBezTo>
                        <a:pt x="74" y="52"/>
                        <a:pt x="73" y="52"/>
                        <a:pt x="73" y="52"/>
                      </a:cubicBezTo>
                      <a:cubicBezTo>
                        <a:pt x="73" y="51"/>
                        <a:pt x="74" y="50"/>
                        <a:pt x="75" y="50"/>
                      </a:cubicBezTo>
                      <a:cubicBezTo>
                        <a:pt x="75" y="48"/>
                        <a:pt x="73" y="51"/>
                        <a:pt x="73" y="49"/>
                      </a:cubicBezTo>
                      <a:cubicBezTo>
                        <a:pt x="73" y="48"/>
                        <a:pt x="73" y="47"/>
                        <a:pt x="71" y="46"/>
                      </a:cubicBezTo>
                      <a:cubicBezTo>
                        <a:pt x="72" y="45"/>
                        <a:pt x="72" y="46"/>
                        <a:pt x="73" y="45"/>
                      </a:cubicBezTo>
                      <a:cubicBezTo>
                        <a:pt x="71" y="44"/>
                        <a:pt x="71" y="44"/>
                        <a:pt x="71" y="44"/>
                      </a:cubicBezTo>
                      <a:cubicBezTo>
                        <a:pt x="71" y="44"/>
                        <a:pt x="72" y="44"/>
                        <a:pt x="72" y="44"/>
                      </a:cubicBezTo>
                      <a:cubicBezTo>
                        <a:pt x="71" y="44"/>
                        <a:pt x="71" y="44"/>
                        <a:pt x="70" y="43"/>
                      </a:cubicBezTo>
                      <a:cubicBezTo>
                        <a:pt x="69" y="43"/>
                        <a:pt x="72" y="41"/>
                        <a:pt x="70" y="40"/>
                      </a:cubicBezTo>
                      <a:cubicBezTo>
                        <a:pt x="70" y="39"/>
                        <a:pt x="71" y="40"/>
                        <a:pt x="71" y="40"/>
                      </a:cubicBezTo>
                      <a:cubicBezTo>
                        <a:pt x="70" y="38"/>
                        <a:pt x="70" y="38"/>
                        <a:pt x="68" y="37"/>
                      </a:cubicBezTo>
                      <a:cubicBezTo>
                        <a:pt x="69" y="36"/>
                        <a:pt x="69" y="36"/>
                        <a:pt x="69" y="36"/>
                      </a:cubicBezTo>
                      <a:cubicBezTo>
                        <a:pt x="68" y="37"/>
                        <a:pt x="66" y="36"/>
                        <a:pt x="65" y="35"/>
                      </a:cubicBezTo>
                      <a:cubicBezTo>
                        <a:pt x="65" y="36"/>
                        <a:pt x="65" y="36"/>
                        <a:pt x="64" y="36"/>
                      </a:cubicBezTo>
                      <a:cubicBezTo>
                        <a:pt x="63" y="35"/>
                        <a:pt x="63" y="35"/>
                        <a:pt x="63" y="35"/>
                      </a:cubicBezTo>
                      <a:cubicBezTo>
                        <a:pt x="63" y="35"/>
                        <a:pt x="64" y="35"/>
                        <a:pt x="65" y="35"/>
                      </a:cubicBezTo>
                      <a:cubicBezTo>
                        <a:pt x="64" y="35"/>
                        <a:pt x="64" y="35"/>
                        <a:pt x="64" y="35"/>
                      </a:cubicBezTo>
                      <a:cubicBezTo>
                        <a:pt x="64" y="34"/>
                        <a:pt x="65" y="34"/>
                        <a:pt x="66" y="34"/>
                      </a:cubicBezTo>
                      <a:cubicBezTo>
                        <a:pt x="66" y="35"/>
                        <a:pt x="66" y="35"/>
                        <a:pt x="65" y="35"/>
                      </a:cubicBezTo>
                      <a:cubicBezTo>
                        <a:pt x="66" y="35"/>
                        <a:pt x="67" y="35"/>
                        <a:pt x="68" y="35"/>
                      </a:cubicBezTo>
                      <a:cubicBezTo>
                        <a:pt x="68" y="35"/>
                        <a:pt x="68" y="35"/>
                        <a:pt x="67" y="35"/>
                      </a:cubicBezTo>
                      <a:cubicBezTo>
                        <a:pt x="68" y="35"/>
                        <a:pt x="68" y="35"/>
                        <a:pt x="68" y="35"/>
                      </a:cubicBezTo>
                      <a:cubicBezTo>
                        <a:pt x="68" y="34"/>
                        <a:pt x="68" y="34"/>
                        <a:pt x="67" y="34"/>
                      </a:cubicBezTo>
                      <a:cubicBezTo>
                        <a:pt x="69" y="33"/>
                        <a:pt x="69" y="33"/>
                        <a:pt x="69" y="33"/>
                      </a:cubicBezTo>
                      <a:cubicBezTo>
                        <a:pt x="68" y="33"/>
                        <a:pt x="68" y="33"/>
                        <a:pt x="68" y="33"/>
                      </a:cubicBezTo>
                      <a:cubicBezTo>
                        <a:pt x="68" y="33"/>
                        <a:pt x="68" y="31"/>
                        <a:pt x="68" y="31"/>
                      </a:cubicBezTo>
                      <a:cubicBezTo>
                        <a:pt x="66" y="30"/>
                        <a:pt x="64" y="30"/>
                        <a:pt x="62" y="28"/>
                      </a:cubicBezTo>
                      <a:cubicBezTo>
                        <a:pt x="63" y="28"/>
                        <a:pt x="64" y="27"/>
                        <a:pt x="65" y="27"/>
                      </a:cubicBezTo>
                      <a:cubicBezTo>
                        <a:pt x="64" y="28"/>
                        <a:pt x="66" y="28"/>
                        <a:pt x="66" y="29"/>
                      </a:cubicBezTo>
                      <a:cubicBezTo>
                        <a:pt x="66" y="29"/>
                        <a:pt x="67" y="29"/>
                        <a:pt x="67" y="29"/>
                      </a:cubicBezTo>
                      <a:cubicBezTo>
                        <a:pt x="67" y="29"/>
                        <a:pt x="67" y="28"/>
                        <a:pt x="66" y="28"/>
                      </a:cubicBezTo>
                      <a:cubicBezTo>
                        <a:pt x="66" y="28"/>
                        <a:pt x="65" y="27"/>
                        <a:pt x="65" y="27"/>
                      </a:cubicBezTo>
                      <a:cubicBezTo>
                        <a:pt x="66" y="27"/>
                        <a:pt x="65" y="26"/>
                        <a:pt x="66" y="26"/>
                      </a:cubicBezTo>
                      <a:cubicBezTo>
                        <a:pt x="64" y="27"/>
                        <a:pt x="64" y="25"/>
                        <a:pt x="63" y="24"/>
                      </a:cubicBezTo>
                      <a:cubicBezTo>
                        <a:pt x="63" y="24"/>
                        <a:pt x="64" y="24"/>
                        <a:pt x="64" y="25"/>
                      </a:cubicBezTo>
                      <a:cubicBezTo>
                        <a:pt x="65" y="23"/>
                        <a:pt x="61" y="24"/>
                        <a:pt x="62" y="23"/>
                      </a:cubicBezTo>
                      <a:cubicBezTo>
                        <a:pt x="62" y="23"/>
                        <a:pt x="62" y="23"/>
                        <a:pt x="62" y="23"/>
                      </a:cubicBezTo>
                      <a:cubicBezTo>
                        <a:pt x="61" y="23"/>
                        <a:pt x="61" y="21"/>
                        <a:pt x="62" y="21"/>
                      </a:cubicBezTo>
                      <a:cubicBezTo>
                        <a:pt x="62" y="21"/>
                        <a:pt x="62" y="21"/>
                        <a:pt x="62" y="21"/>
                      </a:cubicBezTo>
                      <a:cubicBezTo>
                        <a:pt x="61" y="20"/>
                        <a:pt x="59" y="17"/>
                        <a:pt x="57" y="18"/>
                      </a:cubicBezTo>
                      <a:cubicBezTo>
                        <a:pt x="57" y="17"/>
                        <a:pt x="59" y="16"/>
                        <a:pt x="59" y="16"/>
                      </a:cubicBezTo>
                      <a:cubicBezTo>
                        <a:pt x="59" y="16"/>
                        <a:pt x="57" y="17"/>
                        <a:pt x="56" y="17"/>
                      </a:cubicBezTo>
                      <a:cubicBezTo>
                        <a:pt x="54" y="17"/>
                        <a:pt x="53" y="18"/>
                        <a:pt x="53" y="18"/>
                      </a:cubicBezTo>
                      <a:cubicBezTo>
                        <a:pt x="54" y="17"/>
                        <a:pt x="56" y="14"/>
                        <a:pt x="57" y="14"/>
                      </a:cubicBezTo>
                      <a:cubicBezTo>
                        <a:pt x="57" y="14"/>
                        <a:pt x="57" y="13"/>
                        <a:pt x="56" y="13"/>
                      </a:cubicBezTo>
                      <a:cubicBezTo>
                        <a:pt x="56" y="13"/>
                        <a:pt x="55" y="15"/>
                        <a:pt x="55" y="15"/>
                      </a:cubicBezTo>
                      <a:cubicBezTo>
                        <a:pt x="55" y="13"/>
                        <a:pt x="55" y="13"/>
                        <a:pt x="55" y="11"/>
                      </a:cubicBezTo>
                      <a:cubicBezTo>
                        <a:pt x="55" y="12"/>
                        <a:pt x="53" y="13"/>
                        <a:pt x="52" y="13"/>
                      </a:cubicBezTo>
                      <a:cubicBezTo>
                        <a:pt x="53" y="13"/>
                        <a:pt x="54" y="11"/>
                        <a:pt x="54" y="11"/>
                      </a:cubicBezTo>
                      <a:cubicBezTo>
                        <a:pt x="54" y="11"/>
                        <a:pt x="53" y="11"/>
                        <a:pt x="53" y="11"/>
                      </a:cubicBezTo>
                      <a:cubicBezTo>
                        <a:pt x="52" y="11"/>
                        <a:pt x="51" y="12"/>
                        <a:pt x="51" y="12"/>
                      </a:cubicBezTo>
                      <a:cubicBezTo>
                        <a:pt x="52" y="12"/>
                        <a:pt x="53" y="10"/>
                        <a:pt x="53" y="9"/>
                      </a:cubicBezTo>
                      <a:cubicBezTo>
                        <a:pt x="52" y="10"/>
                        <a:pt x="51" y="8"/>
                        <a:pt x="51" y="8"/>
                      </a:cubicBezTo>
                      <a:cubicBezTo>
                        <a:pt x="51" y="9"/>
                        <a:pt x="51" y="9"/>
                        <a:pt x="51" y="9"/>
                      </a:cubicBezTo>
                      <a:cubicBezTo>
                        <a:pt x="50" y="7"/>
                        <a:pt x="48" y="10"/>
                        <a:pt x="46" y="9"/>
                      </a:cubicBezTo>
                      <a:cubicBezTo>
                        <a:pt x="47" y="9"/>
                        <a:pt x="48" y="7"/>
                        <a:pt x="47" y="6"/>
                      </a:cubicBezTo>
                      <a:cubicBezTo>
                        <a:pt x="46" y="7"/>
                        <a:pt x="43" y="10"/>
                        <a:pt x="41" y="10"/>
                      </a:cubicBezTo>
                      <a:cubicBezTo>
                        <a:pt x="41" y="10"/>
                        <a:pt x="41" y="10"/>
                        <a:pt x="41" y="10"/>
                      </a:cubicBezTo>
                      <a:cubicBezTo>
                        <a:pt x="40" y="10"/>
                        <a:pt x="40" y="10"/>
                        <a:pt x="40" y="10"/>
                      </a:cubicBezTo>
                      <a:cubicBezTo>
                        <a:pt x="41" y="8"/>
                        <a:pt x="45" y="6"/>
                        <a:pt x="47" y="6"/>
                      </a:cubicBezTo>
                      <a:cubicBezTo>
                        <a:pt x="46" y="5"/>
                        <a:pt x="47" y="5"/>
                        <a:pt x="46" y="4"/>
                      </a:cubicBezTo>
                      <a:cubicBezTo>
                        <a:pt x="46" y="4"/>
                        <a:pt x="47" y="4"/>
                        <a:pt x="47" y="4"/>
                      </a:cubicBezTo>
                      <a:cubicBezTo>
                        <a:pt x="47" y="4"/>
                        <a:pt x="45" y="2"/>
                        <a:pt x="45" y="2"/>
                      </a:cubicBezTo>
                      <a:cubicBezTo>
                        <a:pt x="44" y="3"/>
                        <a:pt x="42" y="3"/>
                        <a:pt x="42" y="4"/>
                      </a:cubicBezTo>
                      <a:cubicBezTo>
                        <a:pt x="42" y="4"/>
                        <a:pt x="45" y="4"/>
                        <a:pt x="45" y="4"/>
                      </a:cubicBezTo>
                      <a:cubicBezTo>
                        <a:pt x="45" y="5"/>
                        <a:pt x="42" y="6"/>
                        <a:pt x="40" y="5"/>
                      </a:cubicBezTo>
                      <a:cubicBezTo>
                        <a:pt x="40" y="5"/>
                        <a:pt x="41" y="3"/>
                        <a:pt x="42" y="3"/>
                      </a:cubicBezTo>
                      <a:cubicBezTo>
                        <a:pt x="41" y="3"/>
                        <a:pt x="39" y="3"/>
                        <a:pt x="39" y="3"/>
                      </a:cubicBezTo>
                      <a:cubicBezTo>
                        <a:pt x="40" y="2"/>
                        <a:pt x="40" y="2"/>
                        <a:pt x="40" y="2"/>
                      </a:cubicBezTo>
                      <a:cubicBezTo>
                        <a:pt x="39" y="2"/>
                        <a:pt x="38" y="4"/>
                        <a:pt x="37" y="2"/>
                      </a:cubicBezTo>
                      <a:cubicBezTo>
                        <a:pt x="37" y="2"/>
                        <a:pt x="36" y="0"/>
                        <a:pt x="36" y="1"/>
                      </a:cubicBezTo>
                      <a:cubicBezTo>
                        <a:pt x="36" y="2"/>
                        <a:pt x="35" y="7"/>
                        <a:pt x="35" y="8"/>
                      </a:cubicBezTo>
                      <a:cubicBezTo>
                        <a:pt x="35" y="8"/>
                        <a:pt x="33" y="6"/>
                        <a:pt x="33" y="6"/>
                      </a:cubicBezTo>
                      <a:cubicBezTo>
                        <a:pt x="32" y="4"/>
                        <a:pt x="34" y="3"/>
                        <a:pt x="34" y="2"/>
                      </a:cubicBezTo>
                      <a:cubicBezTo>
                        <a:pt x="33" y="2"/>
                        <a:pt x="33" y="3"/>
                        <a:pt x="33" y="3"/>
                      </a:cubicBezTo>
                      <a:cubicBezTo>
                        <a:pt x="32" y="2"/>
                        <a:pt x="33" y="2"/>
                        <a:pt x="32" y="2"/>
                      </a:cubicBezTo>
                      <a:cubicBezTo>
                        <a:pt x="32" y="3"/>
                        <a:pt x="30" y="2"/>
                        <a:pt x="31" y="3"/>
                      </a:cubicBezTo>
                      <a:cubicBezTo>
                        <a:pt x="30" y="3"/>
                        <a:pt x="30" y="3"/>
                        <a:pt x="29" y="3"/>
                      </a:cubicBezTo>
                      <a:cubicBezTo>
                        <a:pt x="30" y="3"/>
                        <a:pt x="28" y="6"/>
                        <a:pt x="28" y="6"/>
                      </a:cubicBezTo>
                      <a:cubicBezTo>
                        <a:pt x="28" y="6"/>
                        <a:pt x="27" y="5"/>
                        <a:pt x="27" y="5"/>
                      </a:cubicBezTo>
                      <a:cubicBezTo>
                        <a:pt x="25" y="5"/>
                        <a:pt x="24" y="5"/>
                        <a:pt x="22" y="6"/>
                      </a:cubicBezTo>
                      <a:cubicBezTo>
                        <a:pt x="22" y="5"/>
                        <a:pt x="21" y="5"/>
                        <a:pt x="21" y="5"/>
                      </a:cubicBezTo>
                      <a:cubicBezTo>
                        <a:pt x="21" y="5"/>
                        <a:pt x="21" y="6"/>
                        <a:pt x="21" y="6"/>
                      </a:cubicBezTo>
                      <a:cubicBezTo>
                        <a:pt x="19" y="5"/>
                        <a:pt x="22" y="5"/>
                        <a:pt x="20" y="4"/>
                      </a:cubicBezTo>
                      <a:cubicBezTo>
                        <a:pt x="21" y="5"/>
                        <a:pt x="19" y="6"/>
                        <a:pt x="19" y="7"/>
                      </a:cubicBezTo>
                      <a:cubicBezTo>
                        <a:pt x="20" y="7"/>
                        <a:pt x="21" y="6"/>
                        <a:pt x="21" y="5"/>
                      </a:cubicBezTo>
                      <a:cubicBezTo>
                        <a:pt x="22" y="7"/>
                        <a:pt x="21" y="9"/>
                        <a:pt x="20" y="10"/>
                      </a:cubicBezTo>
                      <a:cubicBezTo>
                        <a:pt x="19" y="11"/>
                        <a:pt x="19" y="10"/>
                        <a:pt x="19" y="10"/>
                      </a:cubicBezTo>
                      <a:cubicBezTo>
                        <a:pt x="17" y="11"/>
                        <a:pt x="19" y="14"/>
                        <a:pt x="17" y="14"/>
                      </a:cubicBezTo>
                      <a:cubicBezTo>
                        <a:pt x="15" y="14"/>
                        <a:pt x="15" y="12"/>
                        <a:pt x="15" y="12"/>
                      </a:cubicBezTo>
                      <a:cubicBezTo>
                        <a:pt x="15" y="11"/>
                        <a:pt x="16" y="11"/>
                        <a:pt x="17" y="11"/>
                      </a:cubicBezTo>
                      <a:cubicBezTo>
                        <a:pt x="16" y="11"/>
                        <a:pt x="16" y="11"/>
                        <a:pt x="16" y="11"/>
                      </a:cubicBezTo>
                      <a:cubicBezTo>
                        <a:pt x="16" y="10"/>
                        <a:pt x="16" y="10"/>
                        <a:pt x="17" y="10"/>
                      </a:cubicBezTo>
                      <a:cubicBezTo>
                        <a:pt x="16" y="10"/>
                        <a:pt x="15" y="10"/>
                        <a:pt x="14" y="11"/>
                      </a:cubicBezTo>
                      <a:cubicBezTo>
                        <a:pt x="13" y="12"/>
                        <a:pt x="12" y="13"/>
                        <a:pt x="11" y="13"/>
                      </a:cubicBezTo>
                      <a:cubicBezTo>
                        <a:pt x="11" y="14"/>
                        <a:pt x="11" y="15"/>
                        <a:pt x="12" y="15"/>
                      </a:cubicBezTo>
                      <a:cubicBezTo>
                        <a:pt x="12" y="14"/>
                        <a:pt x="12" y="14"/>
                        <a:pt x="12" y="14"/>
                      </a:cubicBezTo>
                      <a:cubicBezTo>
                        <a:pt x="13" y="14"/>
                        <a:pt x="12" y="16"/>
                        <a:pt x="13" y="15"/>
                      </a:cubicBezTo>
                      <a:cubicBezTo>
                        <a:pt x="13" y="17"/>
                        <a:pt x="13" y="18"/>
                        <a:pt x="12" y="18"/>
                      </a:cubicBezTo>
                      <a:cubicBezTo>
                        <a:pt x="11" y="18"/>
                        <a:pt x="11" y="18"/>
                        <a:pt x="11" y="18"/>
                      </a:cubicBezTo>
                      <a:cubicBezTo>
                        <a:pt x="11" y="18"/>
                        <a:pt x="12" y="18"/>
                        <a:pt x="12" y="17"/>
                      </a:cubicBezTo>
                      <a:cubicBezTo>
                        <a:pt x="12" y="18"/>
                        <a:pt x="9" y="18"/>
                        <a:pt x="10" y="19"/>
                      </a:cubicBezTo>
                      <a:cubicBezTo>
                        <a:pt x="11" y="19"/>
                        <a:pt x="11" y="19"/>
                        <a:pt x="11" y="19"/>
                      </a:cubicBezTo>
                      <a:cubicBezTo>
                        <a:pt x="12" y="20"/>
                        <a:pt x="12" y="22"/>
                        <a:pt x="11" y="22"/>
                      </a:cubicBezTo>
                      <a:cubicBezTo>
                        <a:pt x="13" y="22"/>
                        <a:pt x="11" y="22"/>
                        <a:pt x="13" y="22"/>
                      </a:cubicBezTo>
                      <a:cubicBezTo>
                        <a:pt x="11" y="22"/>
                        <a:pt x="14" y="20"/>
                        <a:pt x="12" y="20"/>
                      </a:cubicBezTo>
                      <a:cubicBezTo>
                        <a:pt x="14" y="20"/>
                        <a:pt x="13" y="19"/>
                        <a:pt x="15" y="19"/>
                      </a:cubicBezTo>
                      <a:cubicBezTo>
                        <a:pt x="15" y="19"/>
                        <a:pt x="14" y="19"/>
                        <a:pt x="15" y="19"/>
                      </a:cubicBezTo>
                      <a:cubicBezTo>
                        <a:pt x="15" y="18"/>
                        <a:pt x="15" y="18"/>
                        <a:pt x="15" y="18"/>
                      </a:cubicBezTo>
                      <a:cubicBezTo>
                        <a:pt x="15" y="18"/>
                        <a:pt x="15" y="18"/>
                        <a:pt x="15" y="18"/>
                      </a:cubicBezTo>
                      <a:cubicBezTo>
                        <a:pt x="15" y="18"/>
                        <a:pt x="15" y="18"/>
                        <a:pt x="15" y="18"/>
                      </a:cubicBezTo>
                      <a:cubicBezTo>
                        <a:pt x="15" y="18"/>
                        <a:pt x="15" y="18"/>
                        <a:pt x="15" y="18"/>
                      </a:cubicBezTo>
                      <a:cubicBezTo>
                        <a:pt x="14" y="18"/>
                        <a:pt x="14" y="18"/>
                        <a:pt x="14" y="18"/>
                      </a:cubicBezTo>
                      <a:cubicBezTo>
                        <a:pt x="14" y="17"/>
                        <a:pt x="14" y="16"/>
                        <a:pt x="14" y="16"/>
                      </a:cubicBezTo>
                      <a:cubicBezTo>
                        <a:pt x="15" y="15"/>
                        <a:pt x="15" y="16"/>
                        <a:pt x="15" y="16"/>
                      </a:cubicBezTo>
                      <a:cubicBezTo>
                        <a:pt x="15" y="15"/>
                        <a:pt x="15" y="15"/>
                        <a:pt x="15" y="15"/>
                      </a:cubicBezTo>
                      <a:cubicBezTo>
                        <a:pt x="16" y="16"/>
                        <a:pt x="17" y="15"/>
                        <a:pt x="17" y="16"/>
                      </a:cubicBezTo>
                      <a:cubicBezTo>
                        <a:pt x="17" y="16"/>
                        <a:pt x="17" y="16"/>
                        <a:pt x="17" y="16"/>
                      </a:cubicBezTo>
                      <a:cubicBezTo>
                        <a:pt x="18" y="16"/>
                        <a:pt x="19" y="16"/>
                        <a:pt x="19" y="15"/>
                      </a:cubicBezTo>
                      <a:cubicBezTo>
                        <a:pt x="19" y="15"/>
                        <a:pt x="19" y="13"/>
                        <a:pt x="19" y="14"/>
                      </a:cubicBezTo>
                      <a:cubicBezTo>
                        <a:pt x="19" y="14"/>
                        <a:pt x="20" y="14"/>
                        <a:pt x="20" y="14"/>
                      </a:cubicBezTo>
                      <a:cubicBezTo>
                        <a:pt x="20" y="13"/>
                        <a:pt x="20" y="13"/>
                        <a:pt x="20" y="13"/>
                      </a:cubicBezTo>
                      <a:cubicBezTo>
                        <a:pt x="20" y="13"/>
                        <a:pt x="20" y="13"/>
                        <a:pt x="20" y="13"/>
                      </a:cubicBezTo>
                      <a:cubicBezTo>
                        <a:pt x="22" y="12"/>
                        <a:pt x="23" y="10"/>
                        <a:pt x="25" y="11"/>
                      </a:cubicBezTo>
                      <a:cubicBezTo>
                        <a:pt x="25" y="11"/>
                        <a:pt x="25" y="10"/>
                        <a:pt x="26" y="10"/>
                      </a:cubicBezTo>
                      <a:cubicBezTo>
                        <a:pt x="27" y="11"/>
                        <a:pt x="27" y="11"/>
                        <a:pt x="27" y="11"/>
                      </a:cubicBezTo>
                      <a:cubicBezTo>
                        <a:pt x="27" y="11"/>
                        <a:pt x="29" y="12"/>
                        <a:pt x="29" y="11"/>
                      </a:cubicBezTo>
                      <a:cubicBezTo>
                        <a:pt x="29" y="12"/>
                        <a:pt x="30" y="12"/>
                        <a:pt x="31" y="12"/>
                      </a:cubicBezTo>
                      <a:cubicBezTo>
                        <a:pt x="31" y="12"/>
                        <a:pt x="32" y="11"/>
                        <a:pt x="33" y="12"/>
                      </a:cubicBezTo>
                      <a:cubicBezTo>
                        <a:pt x="33" y="11"/>
                        <a:pt x="33" y="11"/>
                        <a:pt x="33" y="11"/>
                      </a:cubicBezTo>
                      <a:cubicBezTo>
                        <a:pt x="34" y="11"/>
                        <a:pt x="34" y="10"/>
                        <a:pt x="35" y="10"/>
                      </a:cubicBezTo>
                      <a:cubicBezTo>
                        <a:pt x="36" y="9"/>
                        <a:pt x="36" y="9"/>
                        <a:pt x="36" y="9"/>
                      </a:cubicBezTo>
                      <a:cubicBezTo>
                        <a:pt x="37" y="9"/>
                        <a:pt x="38" y="11"/>
                        <a:pt x="39" y="11"/>
                      </a:cubicBezTo>
                      <a:cubicBezTo>
                        <a:pt x="39" y="11"/>
                        <a:pt x="38" y="11"/>
                        <a:pt x="38" y="11"/>
                      </a:cubicBezTo>
                      <a:cubicBezTo>
                        <a:pt x="39" y="12"/>
                        <a:pt x="40" y="12"/>
                        <a:pt x="41" y="12"/>
                      </a:cubicBezTo>
                      <a:cubicBezTo>
                        <a:pt x="41" y="12"/>
                        <a:pt x="42" y="12"/>
                        <a:pt x="43" y="13"/>
                      </a:cubicBezTo>
                      <a:cubicBezTo>
                        <a:pt x="43" y="13"/>
                        <a:pt x="43" y="13"/>
                        <a:pt x="44" y="13"/>
                      </a:cubicBezTo>
                      <a:cubicBezTo>
                        <a:pt x="44" y="13"/>
                        <a:pt x="44" y="13"/>
                        <a:pt x="43" y="13"/>
                      </a:cubicBezTo>
                      <a:cubicBezTo>
                        <a:pt x="43" y="13"/>
                        <a:pt x="44" y="14"/>
                        <a:pt x="44" y="14"/>
                      </a:cubicBezTo>
                      <a:cubicBezTo>
                        <a:pt x="44" y="14"/>
                        <a:pt x="44" y="14"/>
                        <a:pt x="44" y="14"/>
                      </a:cubicBezTo>
                      <a:cubicBezTo>
                        <a:pt x="44" y="14"/>
                        <a:pt x="44" y="14"/>
                        <a:pt x="44" y="14"/>
                      </a:cubicBezTo>
                      <a:cubicBezTo>
                        <a:pt x="44" y="14"/>
                        <a:pt x="44" y="14"/>
                        <a:pt x="45" y="14"/>
                      </a:cubicBezTo>
                      <a:cubicBezTo>
                        <a:pt x="44" y="15"/>
                        <a:pt x="44" y="15"/>
                        <a:pt x="44" y="15"/>
                      </a:cubicBezTo>
                      <a:cubicBezTo>
                        <a:pt x="44" y="15"/>
                        <a:pt x="45" y="15"/>
                        <a:pt x="45" y="15"/>
                      </a:cubicBezTo>
                      <a:cubicBezTo>
                        <a:pt x="45" y="15"/>
                        <a:pt x="45" y="15"/>
                        <a:pt x="45" y="14"/>
                      </a:cubicBezTo>
                      <a:cubicBezTo>
                        <a:pt x="46" y="14"/>
                        <a:pt x="46" y="14"/>
                        <a:pt x="46" y="14"/>
                      </a:cubicBezTo>
                      <a:cubicBezTo>
                        <a:pt x="46" y="15"/>
                        <a:pt x="47" y="14"/>
                        <a:pt x="47" y="16"/>
                      </a:cubicBezTo>
                      <a:cubicBezTo>
                        <a:pt x="48" y="15"/>
                        <a:pt x="49" y="17"/>
                        <a:pt x="50" y="16"/>
                      </a:cubicBezTo>
                      <a:cubicBezTo>
                        <a:pt x="50" y="16"/>
                        <a:pt x="50" y="16"/>
                        <a:pt x="50" y="16"/>
                      </a:cubicBezTo>
                      <a:cubicBezTo>
                        <a:pt x="50" y="16"/>
                        <a:pt x="50" y="17"/>
                        <a:pt x="51" y="17"/>
                      </a:cubicBezTo>
                      <a:cubicBezTo>
                        <a:pt x="50" y="18"/>
                        <a:pt x="50" y="18"/>
                        <a:pt x="50" y="18"/>
                      </a:cubicBezTo>
                      <a:cubicBezTo>
                        <a:pt x="52" y="18"/>
                        <a:pt x="52" y="18"/>
                        <a:pt x="52" y="18"/>
                      </a:cubicBezTo>
                      <a:cubicBezTo>
                        <a:pt x="52" y="19"/>
                        <a:pt x="52" y="19"/>
                        <a:pt x="51" y="19"/>
                      </a:cubicBezTo>
                      <a:cubicBezTo>
                        <a:pt x="53" y="20"/>
                        <a:pt x="52" y="20"/>
                        <a:pt x="54" y="20"/>
                      </a:cubicBezTo>
                      <a:cubicBezTo>
                        <a:pt x="54" y="21"/>
                        <a:pt x="54" y="21"/>
                        <a:pt x="54" y="21"/>
                      </a:cubicBezTo>
                      <a:cubicBezTo>
                        <a:pt x="54" y="21"/>
                        <a:pt x="55" y="21"/>
                        <a:pt x="55" y="22"/>
                      </a:cubicBezTo>
                      <a:cubicBezTo>
                        <a:pt x="55" y="23"/>
                        <a:pt x="58" y="26"/>
                        <a:pt x="58" y="30"/>
                      </a:cubicBezTo>
                      <a:cubicBezTo>
                        <a:pt x="60" y="28"/>
                        <a:pt x="58" y="31"/>
                        <a:pt x="60" y="31"/>
                      </a:cubicBezTo>
                      <a:cubicBezTo>
                        <a:pt x="59" y="31"/>
                        <a:pt x="59" y="32"/>
                        <a:pt x="58" y="31"/>
                      </a:cubicBezTo>
                      <a:cubicBezTo>
                        <a:pt x="60" y="32"/>
                        <a:pt x="58" y="34"/>
                        <a:pt x="60" y="34"/>
                      </a:cubicBezTo>
                      <a:cubicBezTo>
                        <a:pt x="60" y="34"/>
                        <a:pt x="59" y="34"/>
                        <a:pt x="59" y="34"/>
                      </a:cubicBezTo>
                      <a:cubicBezTo>
                        <a:pt x="59" y="34"/>
                        <a:pt x="60" y="35"/>
                        <a:pt x="60" y="35"/>
                      </a:cubicBezTo>
                      <a:cubicBezTo>
                        <a:pt x="59" y="35"/>
                        <a:pt x="59" y="35"/>
                        <a:pt x="59" y="35"/>
                      </a:cubicBezTo>
                      <a:cubicBezTo>
                        <a:pt x="59" y="36"/>
                        <a:pt x="61" y="36"/>
                        <a:pt x="63" y="35"/>
                      </a:cubicBezTo>
                      <a:cubicBezTo>
                        <a:pt x="62" y="36"/>
                        <a:pt x="62" y="36"/>
                        <a:pt x="63" y="37"/>
                      </a:cubicBezTo>
                      <a:cubicBezTo>
                        <a:pt x="63" y="37"/>
                        <a:pt x="63" y="38"/>
                        <a:pt x="62" y="37"/>
                      </a:cubicBezTo>
                      <a:cubicBezTo>
                        <a:pt x="62" y="37"/>
                        <a:pt x="62" y="40"/>
                        <a:pt x="64" y="40"/>
                      </a:cubicBezTo>
                      <a:cubicBezTo>
                        <a:pt x="63" y="40"/>
                        <a:pt x="64" y="41"/>
                        <a:pt x="64" y="41"/>
                      </a:cubicBezTo>
                      <a:cubicBezTo>
                        <a:pt x="64" y="42"/>
                        <a:pt x="64" y="42"/>
                        <a:pt x="64" y="43"/>
                      </a:cubicBezTo>
                      <a:cubicBezTo>
                        <a:pt x="65" y="43"/>
                        <a:pt x="65" y="43"/>
                        <a:pt x="65" y="43"/>
                      </a:cubicBezTo>
                      <a:cubicBezTo>
                        <a:pt x="66" y="43"/>
                        <a:pt x="65" y="44"/>
                        <a:pt x="65" y="45"/>
                      </a:cubicBezTo>
                      <a:cubicBezTo>
                        <a:pt x="65" y="45"/>
                        <a:pt x="65" y="45"/>
                        <a:pt x="65" y="45"/>
                      </a:cubicBezTo>
                      <a:cubicBezTo>
                        <a:pt x="65" y="47"/>
                        <a:pt x="66" y="46"/>
                        <a:pt x="65" y="48"/>
                      </a:cubicBezTo>
                      <a:cubicBezTo>
                        <a:pt x="66" y="48"/>
                        <a:pt x="66" y="48"/>
                        <a:pt x="66" y="48"/>
                      </a:cubicBezTo>
                      <a:cubicBezTo>
                        <a:pt x="68" y="48"/>
                        <a:pt x="65" y="50"/>
                        <a:pt x="66" y="51"/>
                      </a:cubicBezTo>
                      <a:cubicBezTo>
                        <a:pt x="66" y="50"/>
                        <a:pt x="66" y="50"/>
                        <a:pt x="66" y="50"/>
                      </a:cubicBezTo>
                      <a:cubicBezTo>
                        <a:pt x="67" y="51"/>
                        <a:pt x="64" y="53"/>
                        <a:pt x="64" y="53"/>
                      </a:cubicBezTo>
                      <a:cubicBezTo>
                        <a:pt x="63" y="53"/>
                        <a:pt x="63" y="53"/>
                        <a:pt x="63" y="53"/>
                      </a:cubicBezTo>
                      <a:cubicBezTo>
                        <a:pt x="62" y="55"/>
                        <a:pt x="64" y="53"/>
                        <a:pt x="65" y="54"/>
                      </a:cubicBezTo>
                      <a:cubicBezTo>
                        <a:pt x="64" y="55"/>
                        <a:pt x="63" y="54"/>
                        <a:pt x="63" y="55"/>
                      </a:cubicBezTo>
                      <a:cubicBezTo>
                        <a:pt x="62" y="55"/>
                        <a:pt x="65" y="57"/>
                        <a:pt x="64" y="59"/>
                      </a:cubicBezTo>
                      <a:cubicBezTo>
                        <a:pt x="64" y="58"/>
                        <a:pt x="65" y="58"/>
                        <a:pt x="65" y="59"/>
                      </a:cubicBezTo>
                      <a:cubicBezTo>
                        <a:pt x="65" y="60"/>
                        <a:pt x="63" y="61"/>
                        <a:pt x="64" y="62"/>
                      </a:cubicBezTo>
                      <a:cubicBezTo>
                        <a:pt x="64" y="62"/>
                        <a:pt x="64" y="62"/>
                        <a:pt x="64" y="62"/>
                      </a:cubicBezTo>
                      <a:cubicBezTo>
                        <a:pt x="64" y="63"/>
                        <a:pt x="64" y="65"/>
                        <a:pt x="65" y="65"/>
                      </a:cubicBezTo>
                      <a:cubicBezTo>
                        <a:pt x="63" y="65"/>
                        <a:pt x="64" y="66"/>
                        <a:pt x="64" y="68"/>
                      </a:cubicBezTo>
                      <a:cubicBezTo>
                        <a:pt x="64" y="69"/>
                        <a:pt x="64" y="70"/>
                        <a:pt x="63" y="69"/>
                      </a:cubicBezTo>
                      <a:cubicBezTo>
                        <a:pt x="63" y="69"/>
                        <a:pt x="62" y="71"/>
                        <a:pt x="62" y="71"/>
                      </a:cubicBezTo>
                      <a:cubicBezTo>
                        <a:pt x="62" y="71"/>
                        <a:pt x="62" y="71"/>
                        <a:pt x="62" y="71"/>
                      </a:cubicBezTo>
                      <a:cubicBezTo>
                        <a:pt x="61" y="72"/>
                        <a:pt x="62" y="73"/>
                        <a:pt x="62" y="74"/>
                      </a:cubicBezTo>
                      <a:cubicBezTo>
                        <a:pt x="62" y="74"/>
                        <a:pt x="62" y="74"/>
                        <a:pt x="61" y="74"/>
                      </a:cubicBezTo>
                      <a:cubicBezTo>
                        <a:pt x="60" y="75"/>
                        <a:pt x="60" y="76"/>
                        <a:pt x="61" y="78"/>
                      </a:cubicBezTo>
                      <a:cubicBezTo>
                        <a:pt x="60" y="78"/>
                        <a:pt x="60" y="78"/>
                        <a:pt x="60" y="78"/>
                      </a:cubicBezTo>
                      <a:cubicBezTo>
                        <a:pt x="60" y="78"/>
                        <a:pt x="57" y="79"/>
                        <a:pt x="57" y="81"/>
                      </a:cubicBezTo>
                      <a:cubicBezTo>
                        <a:pt x="57" y="81"/>
                        <a:pt x="56" y="81"/>
                        <a:pt x="56" y="81"/>
                      </a:cubicBezTo>
                      <a:cubicBezTo>
                        <a:pt x="56" y="82"/>
                        <a:pt x="55" y="83"/>
                        <a:pt x="54" y="83"/>
                      </a:cubicBezTo>
                      <a:cubicBezTo>
                        <a:pt x="53" y="84"/>
                        <a:pt x="52" y="84"/>
                        <a:pt x="53" y="86"/>
                      </a:cubicBezTo>
                      <a:cubicBezTo>
                        <a:pt x="52" y="87"/>
                        <a:pt x="52" y="87"/>
                        <a:pt x="52" y="87"/>
                      </a:cubicBezTo>
                      <a:cubicBezTo>
                        <a:pt x="54" y="86"/>
                        <a:pt x="53" y="89"/>
                        <a:pt x="54" y="89"/>
                      </a:cubicBezTo>
                      <a:cubicBezTo>
                        <a:pt x="54" y="89"/>
                        <a:pt x="52" y="89"/>
                        <a:pt x="52" y="88"/>
                      </a:cubicBezTo>
                      <a:cubicBezTo>
                        <a:pt x="53" y="88"/>
                        <a:pt x="53" y="88"/>
                        <a:pt x="53" y="88"/>
                      </a:cubicBezTo>
                      <a:cubicBezTo>
                        <a:pt x="52" y="87"/>
                        <a:pt x="50" y="89"/>
                        <a:pt x="50" y="88"/>
                      </a:cubicBezTo>
                      <a:cubicBezTo>
                        <a:pt x="47" y="90"/>
                        <a:pt x="43" y="90"/>
                        <a:pt x="40" y="90"/>
                      </a:cubicBezTo>
                      <a:cubicBezTo>
                        <a:pt x="40" y="91"/>
                        <a:pt x="40" y="91"/>
                        <a:pt x="40" y="91"/>
                      </a:cubicBezTo>
                      <a:cubicBezTo>
                        <a:pt x="39" y="91"/>
                        <a:pt x="39" y="91"/>
                        <a:pt x="39" y="91"/>
                      </a:cubicBezTo>
                      <a:cubicBezTo>
                        <a:pt x="39" y="91"/>
                        <a:pt x="39" y="90"/>
                        <a:pt x="39" y="90"/>
                      </a:cubicBezTo>
                      <a:cubicBezTo>
                        <a:pt x="39" y="89"/>
                        <a:pt x="38" y="91"/>
                        <a:pt x="38" y="91"/>
                      </a:cubicBezTo>
                      <a:cubicBezTo>
                        <a:pt x="36" y="90"/>
                        <a:pt x="39" y="89"/>
                        <a:pt x="38" y="89"/>
                      </a:cubicBezTo>
                      <a:cubicBezTo>
                        <a:pt x="38" y="89"/>
                        <a:pt x="38" y="89"/>
                        <a:pt x="38" y="89"/>
                      </a:cubicBezTo>
                      <a:cubicBezTo>
                        <a:pt x="38" y="90"/>
                        <a:pt x="38" y="90"/>
                        <a:pt x="38" y="90"/>
                      </a:cubicBezTo>
                      <a:cubicBezTo>
                        <a:pt x="37" y="90"/>
                        <a:pt x="37" y="91"/>
                        <a:pt x="36" y="91"/>
                      </a:cubicBezTo>
                      <a:cubicBezTo>
                        <a:pt x="35" y="90"/>
                        <a:pt x="36" y="90"/>
                        <a:pt x="36" y="90"/>
                      </a:cubicBezTo>
                      <a:cubicBezTo>
                        <a:pt x="36" y="89"/>
                        <a:pt x="36" y="89"/>
                        <a:pt x="35" y="89"/>
                      </a:cubicBezTo>
                      <a:cubicBezTo>
                        <a:pt x="35" y="89"/>
                        <a:pt x="34" y="89"/>
                        <a:pt x="34" y="89"/>
                      </a:cubicBezTo>
                      <a:cubicBezTo>
                        <a:pt x="34" y="90"/>
                        <a:pt x="34" y="90"/>
                        <a:pt x="34" y="90"/>
                      </a:cubicBezTo>
                      <a:cubicBezTo>
                        <a:pt x="33" y="91"/>
                        <a:pt x="33" y="90"/>
                        <a:pt x="33" y="91"/>
                      </a:cubicBezTo>
                      <a:cubicBezTo>
                        <a:pt x="33" y="89"/>
                        <a:pt x="28" y="89"/>
                        <a:pt x="28" y="88"/>
                      </a:cubicBezTo>
                      <a:cubicBezTo>
                        <a:pt x="26" y="88"/>
                        <a:pt x="26" y="87"/>
                        <a:pt x="25" y="87"/>
                      </a:cubicBezTo>
                      <a:cubicBezTo>
                        <a:pt x="25" y="87"/>
                        <a:pt x="24" y="88"/>
                        <a:pt x="23" y="88"/>
                      </a:cubicBezTo>
                      <a:cubicBezTo>
                        <a:pt x="25" y="86"/>
                        <a:pt x="23" y="86"/>
                        <a:pt x="23" y="83"/>
                      </a:cubicBezTo>
                      <a:cubicBezTo>
                        <a:pt x="23" y="85"/>
                        <a:pt x="21" y="82"/>
                        <a:pt x="20" y="84"/>
                      </a:cubicBezTo>
                      <a:cubicBezTo>
                        <a:pt x="20" y="83"/>
                        <a:pt x="21" y="83"/>
                        <a:pt x="21" y="82"/>
                      </a:cubicBezTo>
                      <a:cubicBezTo>
                        <a:pt x="20" y="82"/>
                        <a:pt x="19" y="81"/>
                        <a:pt x="19" y="80"/>
                      </a:cubicBezTo>
                      <a:cubicBezTo>
                        <a:pt x="18" y="79"/>
                        <a:pt x="18" y="78"/>
                        <a:pt x="17" y="77"/>
                      </a:cubicBezTo>
                      <a:cubicBezTo>
                        <a:pt x="16" y="77"/>
                        <a:pt x="16" y="78"/>
                        <a:pt x="15" y="78"/>
                      </a:cubicBezTo>
                      <a:cubicBezTo>
                        <a:pt x="16" y="76"/>
                        <a:pt x="16" y="76"/>
                        <a:pt x="16" y="76"/>
                      </a:cubicBezTo>
                      <a:cubicBezTo>
                        <a:pt x="16" y="75"/>
                        <a:pt x="14" y="76"/>
                        <a:pt x="15" y="75"/>
                      </a:cubicBezTo>
                      <a:cubicBezTo>
                        <a:pt x="14" y="75"/>
                        <a:pt x="14" y="76"/>
                        <a:pt x="14" y="75"/>
                      </a:cubicBezTo>
                      <a:cubicBezTo>
                        <a:pt x="13" y="73"/>
                        <a:pt x="12" y="71"/>
                        <a:pt x="10" y="69"/>
                      </a:cubicBezTo>
                      <a:cubicBezTo>
                        <a:pt x="9" y="66"/>
                        <a:pt x="8" y="64"/>
                        <a:pt x="9" y="61"/>
                      </a:cubicBezTo>
                      <a:cubicBezTo>
                        <a:pt x="9" y="62"/>
                        <a:pt x="8" y="61"/>
                        <a:pt x="8" y="61"/>
                      </a:cubicBezTo>
                      <a:cubicBezTo>
                        <a:pt x="8" y="61"/>
                        <a:pt x="7" y="61"/>
                        <a:pt x="7" y="61"/>
                      </a:cubicBezTo>
                      <a:cubicBezTo>
                        <a:pt x="7" y="61"/>
                        <a:pt x="7" y="61"/>
                        <a:pt x="7" y="60"/>
                      </a:cubicBezTo>
                      <a:cubicBezTo>
                        <a:pt x="7" y="59"/>
                        <a:pt x="8" y="59"/>
                        <a:pt x="8" y="59"/>
                      </a:cubicBezTo>
                      <a:cubicBezTo>
                        <a:pt x="6" y="59"/>
                        <a:pt x="7" y="57"/>
                        <a:pt x="6" y="57"/>
                      </a:cubicBezTo>
                      <a:cubicBezTo>
                        <a:pt x="6" y="57"/>
                        <a:pt x="6" y="57"/>
                        <a:pt x="6" y="57"/>
                      </a:cubicBezTo>
                      <a:cubicBezTo>
                        <a:pt x="4" y="57"/>
                        <a:pt x="3" y="59"/>
                        <a:pt x="1" y="60"/>
                      </a:cubicBezTo>
                      <a:cubicBezTo>
                        <a:pt x="3" y="60"/>
                        <a:pt x="0" y="63"/>
                        <a:pt x="2" y="64"/>
                      </a:cubicBezTo>
                      <a:cubicBezTo>
                        <a:pt x="2" y="65"/>
                        <a:pt x="2" y="64"/>
                        <a:pt x="1" y="65"/>
                      </a:cubicBezTo>
                      <a:cubicBezTo>
                        <a:pt x="2" y="65"/>
                        <a:pt x="3" y="65"/>
                        <a:pt x="3" y="66"/>
                      </a:cubicBezTo>
                      <a:cubicBezTo>
                        <a:pt x="2" y="66"/>
                        <a:pt x="2" y="66"/>
                        <a:pt x="2" y="66"/>
                      </a:cubicBezTo>
                      <a:cubicBezTo>
                        <a:pt x="4" y="69"/>
                        <a:pt x="3" y="70"/>
                        <a:pt x="5" y="74"/>
                      </a:cubicBezTo>
                      <a:cubicBezTo>
                        <a:pt x="5" y="73"/>
                        <a:pt x="5" y="73"/>
                        <a:pt x="5" y="73"/>
                      </a:cubicBezTo>
                      <a:cubicBezTo>
                        <a:pt x="5" y="74"/>
                        <a:pt x="5" y="74"/>
                        <a:pt x="5" y="74"/>
                      </a:cubicBezTo>
                      <a:cubicBezTo>
                        <a:pt x="7" y="74"/>
                        <a:pt x="4" y="73"/>
                        <a:pt x="6" y="73"/>
                      </a:cubicBezTo>
                      <a:cubicBezTo>
                        <a:pt x="5" y="74"/>
                        <a:pt x="9" y="77"/>
                        <a:pt x="7" y="79"/>
                      </a:cubicBezTo>
                      <a:cubicBezTo>
                        <a:pt x="8" y="80"/>
                        <a:pt x="8" y="78"/>
                        <a:pt x="8" y="79"/>
                      </a:cubicBezTo>
                      <a:cubicBezTo>
                        <a:pt x="8" y="79"/>
                        <a:pt x="8" y="79"/>
                        <a:pt x="8" y="79"/>
                      </a:cubicBezTo>
                      <a:cubicBezTo>
                        <a:pt x="9" y="79"/>
                        <a:pt x="9" y="79"/>
                        <a:pt x="9" y="79"/>
                      </a:cubicBezTo>
                      <a:cubicBezTo>
                        <a:pt x="9" y="80"/>
                        <a:pt x="9" y="80"/>
                        <a:pt x="8" y="81"/>
                      </a:cubicBezTo>
                      <a:cubicBezTo>
                        <a:pt x="8" y="81"/>
                        <a:pt x="8" y="80"/>
                        <a:pt x="8" y="80"/>
                      </a:cubicBezTo>
                      <a:cubicBezTo>
                        <a:pt x="8" y="81"/>
                        <a:pt x="10" y="82"/>
                        <a:pt x="10" y="83"/>
                      </a:cubicBezTo>
                      <a:cubicBezTo>
                        <a:pt x="9" y="82"/>
                        <a:pt x="9" y="82"/>
                        <a:pt x="9" y="82"/>
                      </a:cubicBezTo>
                      <a:cubicBezTo>
                        <a:pt x="12" y="84"/>
                        <a:pt x="14" y="87"/>
                        <a:pt x="17" y="88"/>
                      </a:cubicBezTo>
                      <a:cubicBezTo>
                        <a:pt x="17" y="88"/>
                        <a:pt x="17" y="88"/>
                        <a:pt x="17" y="88"/>
                      </a:cubicBezTo>
                      <a:cubicBezTo>
                        <a:pt x="19" y="89"/>
                        <a:pt x="18" y="89"/>
                        <a:pt x="20" y="91"/>
                      </a:cubicBezTo>
                      <a:cubicBezTo>
                        <a:pt x="20" y="91"/>
                        <a:pt x="20" y="91"/>
                        <a:pt x="20" y="91"/>
                      </a:cubicBezTo>
                      <a:cubicBezTo>
                        <a:pt x="21" y="91"/>
                        <a:pt x="21" y="91"/>
                        <a:pt x="22" y="91"/>
                      </a:cubicBezTo>
                      <a:cubicBezTo>
                        <a:pt x="21" y="91"/>
                        <a:pt x="22" y="93"/>
                        <a:pt x="21" y="93"/>
                      </a:cubicBezTo>
                      <a:cubicBezTo>
                        <a:pt x="24" y="93"/>
                        <a:pt x="23" y="93"/>
                        <a:pt x="25" y="92"/>
                      </a:cubicBezTo>
                      <a:cubicBezTo>
                        <a:pt x="25" y="93"/>
                        <a:pt x="25" y="93"/>
                        <a:pt x="25" y="93"/>
                      </a:cubicBezTo>
                      <a:cubicBezTo>
                        <a:pt x="26" y="93"/>
                        <a:pt x="26" y="92"/>
                        <a:pt x="27" y="93"/>
                      </a:cubicBezTo>
                      <a:cubicBezTo>
                        <a:pt x="26" y="93"/>
                        <a:pt x="27" y="94"/>
                        <a:pt x="26" y="94"/>
                      </a:cubicBezTo>
                      <a:cubicBezTo>
                        <a:pt x="28" y="97"/>
                        <a:pt x="30" y="94"/>
                        <a:pt x="30" y="97"/>
                      </a:cubicBezTo>
                      <a:cubicBezTo>
                        <a:pt x="32" y="95"/>
                        <a:pt x="29" y="95"/>
                        <a:pt x="29" y="95"/>
                      </a:cubicBezTo>
                      <a:cubicBezTo>
                        <a:pt x="29" y="94"/>
                        <a:pt x="31" y="94"/>
                        <a:pt x="31" y="94"/>
                      </a:cubicBezTo>
                      <a:cubicBezTo>
                        <a:pt x="32" y="94"/>
                        <a:pt x="32" y="97"/>
                        <a:pt x="34" y="98"/>
                      </a:cubicBezTo>
                      <a:cubicBezTo>
                        <a:pt x="34" y="97"/>
                        <a:pt x="34" y="98"/>
                        <a:pt x="34" y="98"/>
                      </a:cubicBezTo>
                      <a:cubicBezTo>
                        <a:pt x="35" y="98"/>
                        <a:pt x="36" y="97"/>
                        <a:pt x="36" y="98"/>
                      </a:cubicBezTo>
                      <a:cubicBezTo>
                        <a:pt x="37" y="97"/>
                        <a:pt x="38" y="98"/>
                        <a:pt x="38" y="97"/>
                      </a:cubicBezTo>
                      <a:cubicBezTo>
                        <a:pt x="38" y="97"/>
                        <a:pt x="38" y="97"/>
                        <a:pt x="37" y="97"/>
                      </a:cubicBezTo>
                      <a:cubicBezTo>
                        <a:pt x="37" y="97"/>
                        <a:pt x="36" y="97"/>
                        <a:pt x="36" y="97"/>
                      </a:cubicBezTo>
                      <a:cubicBezTo>
                        <a:pt x="37" y="97"/>
                        <a:pt x="38" y="95"/>
                        <a:pt x="40" y="96"/>
                      </a:cubicBezTo>
                      <a:cubicBezTo>
                        <a:pt x="40" y="96"/>
                        <a:pt x="39" y="96"/>
                        <a:pt x="39" y="97"/>
                      </a:cubicBezTo>
                      <a:cubicBezTo>
                        <a:pt x="40" y="97"/>
                        <a:pt x="40" y="96"/>
                        <a:pt x="41" y="97"/>
                      </a:cubicBezTo>
                      <a:cubicBezTo>
                        <a:pt x="41" y="98"/>
                        <a:pt x="38" y="97"/>
                        <a:pt x="37" y="98"/>
                      </a:cubicBezTo>
                      <a:cubicBezTo>
                        <a:pt x="37" y="99"/>
                        <a:pt x="39" y="97"/>
                        <a:pt x="39" y="99"/>
                      </a:cubicBezTo>
                      <a:cubicBezTo>
                        <a:pt x="40" y="97"/>
                        <a:pt x="41" y="99"/>
                        <a:pt x="42" y="97"/>
                      </a:cubicBezTo>
                      <a:cubicBezTo>
                        <a:pt x="42" y="98"/>
                        <a:pt x="42" y="98"/>
                        <a:pt x="42" y="98"/>
                      </a:cubicBezTo>
                      <a:cubicBezTo>
                        <a:pt x="43" y="98"/>
                        <a:pt x="43" y="98"/>
                        <a:pt x="43" y="98"/>
                      </a:cubicBezTo>
                      <a:cubicBezTo>
                        <a:pt x="43" y="99"/>
                        <a:pt x="43" y="99"/>
                        <a:pt x="43" y="99"/>
                      </a:cubicBezTo>
                      <a:cubicBezTo>
                        <a:pt x="44" y="98"/>
                        <a:pt x="45" y="100"/>
                        <a:pt x="47" y="99"/>
                      </a:cubicBezTo>
                      <a:cubicBezTo>
                        <a:pt x="44" y="99"/>
                        <a:pt x="46" y="98"/>
                        <a:pt x="45" y="97"/>
                      </a:cubicBezTo>
                      <a:cubicBezTo>
                        <a:pt x="47" y="95"/>
                        <a:pt x="47" y="99"/>
                        <a:pt x="50" y="98"/>
                      </a:cubicBezTo>
                      <a:cubicBezTo>
                        <a:pt x="50" y="98"/>
                        <a:pt x="48" y="98"/>
                        <a:pt x="49" y="97"/>
                      </a:cubicBezTo>
                      <a:cubicBezTo>
                        <a:pt x="50" y="97"/>
                        <a:pt x="50" y="97"/>
                        <a:pt x="51" y="97"/>
                      </a:cubicBezTo>
                      <a:cubicBezTo>
                        <a:pt x="53" y="96"/>
                        <a:pt x="50" y="97"/>
                        <a:pt x="51" y="96"/>
                      </a:cubicBezTo>
                      <a:cubicBezTo>
                        <a:pt x="52" y="96"/>
                        <a:pt x="52" y="95"/>
                        <a:pt x="53" y="94"/>
                      </a:cubicBezTo>
                      <a:cubicBezTo>
                        <a:pt x="53" y="95"/>
                        <a:pt x="53" y="95"/>
                        <a:pt x="53" y="95"/>
                      </a:cubicBezTo>
                      <a:cubicBezTo>
                        <a:pt x="56" y="94"/>
                        <a:pt x="53" y="93"/>
                        <a:pt x="55" y="92"/>
                      </a:cubicBezTo>
                      <a:cubicBezTo>
                        <a:pt x="55" y="94"/>
                        <a:pt x="55" y="94"/>
                        <a:pt x="55" y="94"/>
                      </a:cubicBezTo>
                      <a:cubicBezTo>
                        <a:pt x="56" y="93"/>
                        <a:pt x="56" y="93"/>
                        <a:pt x="56" y="93"/>
                      </a:cubicBezTo>
                      <a:cubicBezTo>
                        <a:pt x="56" y="94"/>
                        <a:pt x="56" y="94"/>
                        <a:pt x="56" y="94"/>
                      </a:cubicBezTo>
                      <a:cubicBezTo>
                        <a:pt x="57" y="92"/>
                        <a:pt x="57" y="92"/>
                        <a:pt x="58" y="92"/>
                      </a:cubicBezTo>
                      <a:cubicBezTo>
                        <a:pt x="58" y="91"/>
                        <a:pt x="57" y="90"/>
                        <a:pt x="58" y="90"/>
                      </a:cubicBezTo>
                      <a:cubicBezTo>
                        <a:pt x="59" y="90"/>
                        <a:pt x="58" y="91"/>
                        <a:pt x="59" y="89"/>
                      </a:cubicBezTo>
                      <a:cubicBezTo>
                        <a:pt x="60" y="90"/>
                        <a:pt x="60" y="91"/>
                        <a:pt x="59" y="91"/>
                      </a:cubicBezTo>
                      <a:cubicBezTo>
                        <a:pt x="59" y="91"/>
                        <a:pt x="59" y="91"/>
                        <a:pt x="59" y="92"/>
                      </a:cubicBezTo>
                      <a:cubicBezTo>
                        <a:pt x="60" y="92"/>
                        <a:pt x="61" y="90"/>
                        <a:pt x="61" y="90"/>
                      </a:cubicBezTo>
                      <a:cubicBezTo>
                        <a:pt x="61" y="90"/>
                        <a:pt x="61" y="90"/>
                        <a:pt x="60" y="90"/>
                      </a:cubicBezTo>
                      <a:cubicBezTo>
                        <a:pt x="61" y="88"/>
                        <a:pt x="61" y="88"/>
                        <a:pt x="61" y="88"/>
                      </a:cubicBezTo>
                      <a:cubicBezTo>
                        <a:pt x="62" y="88"/>
                        <a:pt x="62" y="88"/>
                        <a:pt x="62" y="88"/>
                      </a:cubicBezTo>
                      <a:cubicBezTo>
                        <a:pt x="62" y="88"/>
                        <a:pt x="62" y="87"/>
                        <a:pt x="62" y="87"/>
                      </a:cubicBezTo>
                      <a:cubicBezTo>
                        <a:pt x="63" y="88"/>
                        <a:pt x="63" y="88"/>
                        <a:pt x="63" y="89"/>
                      </a:cubicBezTo>
                      <a:cubicBezTo>
                        <a:pt x="64" y="87"/>
                        <a:pt x="64" y="87"/>
                        <a:pt x="64" y="87"/>
                      </a:cubicBezTo>
                      <a:cubicBezTo>
                        <a:pt x="64" y="87"/>
                        <a:pt x="65" y="86"/>
                        <a:pt x="65" y="87"/>
                      </a:cubicBezTo>
                      <a:cubicBezTo>
                        <a:pt x="66" y="86"/>
                        <a:pt x="66" y="83"/>
                        <a:pt x="67" y="82"/>
                      </a:cubicBezTo>
                      <a:cubicBezTo>
                        <a:pt x="67" y="82"/>
                        <a:pt x="67" y="82"/>
                        <a:pt x="67" y="82"/>
                      </a:cubicBezTo>
                      <a:cubicBezTo>
                        <a:pt x="68" y="80"/>
                        <a:pt x="69" y="80"/>
                        <a:pt x="69" y="78"/>
                      </a:cubicBezTo>
                      <a:cubicBezTo>
                        <a:pt x="71" y="77"/>
                        <a:pt x="71" y="77"/>
                        <a:pt x="71" y="77"/>
                      </a:cubicBezTo>
                      <a:cubicBezTo>
                        <a:pt x="71" y="76"/>
                        <a:pt x="69" y="78"/>
                        <a:pt x="69" y="75"/>
                      </a:cubicBezTo>
                      <a:cubicBezTo>
                        <a:pt x="69" y="74"/>
                        <a:pt x="70" y="75"/>
                        <a:pt x="71" y="75"/>
                      </a:cubicBezTo>
                      <a:cubicBezTo>
                        <a:pt x="71" y="74"/>
                        <a:pt x="70" y="72"/>
                        <a:pt x="71" y="71"/>
                      </a:cubicBezTo>
                      <a:cubicBezTo>
                        <a:pt x="71" y="72"/>
                        <a:pt x="71" y="72"/>
                        <a:pt x="71" y="72"/>
                      </a:cubicBezTo>
                      <a:close/>
                      <a:moveTo>
                        <a:pt x="73" y="56"/>
                      </a:moveTo>
                      <a:cubicBezTo>
                        <a:pt x="73" y="56"/>
                        <a:pt x="74" y="57"/>
                        <a:pt x="73" y="57"/>
                      </a:cubicBezTo>
                      <a:cubicBezTo>
                        <a:pt x="72" y="57"/>
                        <a:pt x="72" y="57"/>
                        <a:pt x="73" y="56"/>
                      </a:cubicBezTo>
                      <a:close/>
                      <a:moveTo>
                        <a:pt x="66" y="33"/>
                      </a:moveTo>
                      <a:cubicBezTo>
                        <a:pt x="67" y="33"/>
                        <a:pt x="67" y="33"/>
                        <a:pt x="66" y="34"/>
                      </a:cubicBezTo>
                      <a:cubicBezTo>
                        <a:pt x="66" y="33"/>
                        <a:pt x="66" y="33"/>
                        <a:pt x="66" y="33"/>
                      </a:cubicBezTo>
                      <a:close/>
                      <a:moveTo>
                        <a:pt x="17" y="15"/>
                      </a:moveTo>
                      <a:cubicBezTo>
                        <a:pt x="17" y="15"/>
                        <a:pt x="17" y="15"/>
                        <a:pt x="17" y="15"/>
                      </a:cubicBezTo>
                      <a:cubicBezTo>
                        <a:pt x="18" y="15"/>
                        <a:pt x="18" y="15"/>
                        <a:pt x="17" y="15"/>
                      </a:cubicBezTo>
                      <a:close/>
                      <a:moveTo>
                        <a:pt x="16" y="15"/>
                      </a:moveTo>
                      <a:cubicBezTo>
                        <a:pt x="16" y="16"/>
                        <a:pt x="16" y="16"/>
                        <a:pt x="17" y="16"/>
                      </a:cubicBezTo>
                      <a:cubicBezTo>
                        <a:pt x="16" y="15"/>
                        <a:pt x="17" y="15"/>
                        <a:pt x="17" y="15"/>
                      </a:cubicBezTo>
                      <a:cubicBezTo>
                        <a:pt x="17" y="15"/>
                        <a:pt x="16" y="15"/>
                        <a:pt x="16" y="15"/>
                      </a:cubicBezTo>
                      <a:close/>
                      <a:moveTo>
                        <a:pt x="35" y="90"/>
                      </a:moveTo>
                      <a:cubicBezTo>
                        <a:pt x="36" y="90"/>
                        <a:pt x="36" y="90"/>
                        <a:pt x="36" y="90"/>
                      </a:cubicBezTo>
                      <a:cubicBezTo>
                        <a:pt x="35" y="90"/>
                        <a:pt x="35" y="90"/>
                        <a:pt x="35"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0" name="Freeform 714">
                  <a:extLst>
                    <a:ext uri="{FF2B5EF4-FFF2-40B4-BE49-F238E27FC236}">
                      <a16:creationId xmlns:a16="http://schemas.microsoft.com/office/drawing/2014/main" id="{1BB41A80-868B-4030-B538-AAD10987E6D1}"/>
                    </a:ext>
                  </a:extLst>
                </p:cNvPr>
                <p:cNvSpPr>
                  <a:spLocks/>
                </p:cNvSpPr>
                <p:nvPr userDrawn="1"/>
              </p:nvSpPr>
              <p:spPr bwMode="auto">
                <a:xfrm>
                  <a:off x="3943"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1" name="Freeform 715">
                  <a:extLst>
                    <a:ext uri="{FF2B5EF4-FFF2-40B4-BE49-F238E27FC236}">
                      <a16:creationId xmlns:a16="http://schemas.microsoft.com/office/drawing/2014/main" id="{EDE81665-7300-493C-96C1-6802C857ACFB}"/>
                    </a:ext>
                  </a:extLst>
                </p:cNvPr>
                <p:cNvSpPr>
                  <a:spLocks/>
                </p:cNvSpPr>
                <p:nvPr userDrawn="1"/>
              </p:nvSpPr>
              <p:spPr bwMode="auto">
                <a:xfrm>
                  <a:off x="3938" y="62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2" name="Freeform 716">
                  <a:extLst>
                    <a:ext uri="{FF2B5EF4-FFF2-40B4-BE49-F238E27FC236}">
                      <a16:creationId xmlns:a16="http://schemas.microsoft.com/office/drawing/2014/main" id="{D54511C3-3620-47DD-A792-C1DA56C981AA}"/>
                    </a:ext>
                  </a:extLst>
                </p:cNvPr>
                <p:cNvSpPr>
                  <a:spLocks/>
                </p:cNvSpPr>
                <p:nvPr userDrawn="1"/>
              </p:nvSpPr>
              <p:spPr bwMode="auto">
                <a:xfrm>
                  <a:off x="3769" y="21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3" name="Freeform 717">
                  <a:extLst>
                    <a:ext uri="{FF2B5EF4-FFF2-40B4-BE49-F238E27FC236}">
                      <a16:creationId xmlns:a16="http://schemas.microsoft.com/office/drawing/2014/main" id="{494CDD70-BA7F-424F-A073-8D5FA6146446}"/>
                    </a:ext>
                  </a:extLst>
                </p:cNvPr>
                <p:cNvSpPr>
                  <a:spLocks/>
                </p:cNvSpPr>
                <p:nvPr userDrawn="1"/>
              </p:nvSpPr>
              <p:spPr bwMode="auto">
                <a:xfrm>
                  <a:off x="3669" y="31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1"/>
                        <a:pt x="1"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4" name="Freeform 718">
                  <a:extLst>
                    <a:ext uri="{FF2B5EF4-FFF2-40B4-BE49-F238E27FC236}">
                      <a16:creationId xmlns:a16="http://schemas.microsoft.com/office/drawing/2014/main" id="{175584D1-C6B1-4C2D-AAC7-55DF171E0E0F}"/>
                    </a:ext>
                  </a:extLst>
                </p:cNvPr>
                <p:cNvSpPr>
                  <a:spLocks/>
                </p:cNvSpPr>
                <p:nvPr userDrawn="1"/>
              </p:nvSpPr>
              <p:spPr bwMode="auto">
                <a:xfrm>
                  <a:off x="3630" y="333"/>
                  <a:ext cx="4"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5" name="Freeform 719">
                  <a:extLst>
                    <a:ext uri="{FF2B5EF4-FFF2-40B4-BE49-F238E27FC236}">
                      <a16:creationId xmlns:a16="http://schemas.microsoft.com/office/drawing/2014/main" id="{04DF193A-4960-4023-9A71-9041B6E4EED3}"/>
                    </a:ext>
                  </a:extLst>
                </p:cNvPr>
                <p:cNvSpPr>
                  <a:spLocks/>
                </p:cNvSpPr>
                <p:nvPr userDrawn="1"/>
              </p:nvSpPr>
              <p:spPr bwMode="auto">
                <a:xfrm>
                  <a:off x="3654" y="31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6" name="Freeform 720">
                  <a:extLst>
                    <a:ext uri="{FF2B5EF4-FFF2-40B4-BE49-F238E27FC236}">
                      <a16:creationId xmlns:a16="http://schemas.microsoft.com/office/drawing/2014/main" id="{DDBB04DF-E9FE-490F-9D0D-8DF60BF1468E}"/>
                    </a:ext>
                  </a:extLst>
                </p:cNvPr>
                <p:cNvSpPr>
                  <a:spLocks/>
                </p:cNvSpPr>
                <p:nvPr userDrawn="1"/>
              </p:nvSpPr>
              <p:spPr bwMode="auto">
                <a:xfrm>
                  <a:off x="3649" y="3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7" name="Freeform 721">
                  <a:extLst>
                    <a:ext uri="{FF2B5EF4-FFF2-40B4-BE49-F238E27FC236}">
                      <a16:creationId xmlns:a16="http://schemas.microsoft.com/office/drawing/2014/main" id="{2C619142-2BE0-4B9C-AFD9-F7EAD5DFEBF1}"/>
                    </a:ext>
                  </a:extLst>
                </p:cNvPr>
                <p:cNvSpPr>
                  <a:spLocks/>
                </p:cNvSpPr>
                <p:nvPr userDrawn="1"/>
              </p:nvSpPr>
              <p:spPr bwMode="auto">
                <a:xfrm>
                  <a:off x="3679" y="28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3"/>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8" name="Rectangle 722">
                  <a:extLst>
                    <a:ext uri="{FF2B5EF4-FFF2-40B4-BE49-F238E27FC236}">
                      <a16:creationId xmlns:a16="http://schemas.microsoft.com/office/drawing/2014/main" id="{AB8F1EF1-B7FB-4236-83D9-20B9FCACA791}"/>
                    </a:ext>
                  </a:extLst>
                </p:cNvPr>
                <p:cNvSpPr>
                  <a:spLocks noChangeArrowheads="1"/>
                </p:cNvSpPr>
                <p:nvPr userDrawn="1"/>
              </p:nvSpPr>
              <p:spPr bwMode="auto">
                <a:xfrm>
                  <a:off x="3644" y="3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9" name="Freeform 723">
                  <a:extLst>
                    <a:ext uri="{FF2B5EF4-FFF2-40B4-BE49-F238E27FC236}">
                      <a16:creationId xmlns:a16="http://schemas.microsoft.com/office/drawing/2014/main" id="{0C96F950-DA14-4A07-B9EB-C2C49C12ACAE}"/>
                    </a:ext>
                  </a:extLst>
                </p:cNvPr>
                <p:cNvSpPr>
                  <a:spLocks/>
                </p:cNvSpPr>
                <p:nvPr userDrawn="1"/>
              </p:nvSpPr>
              <p:spPr bwMode="auto">
                <a:xfrm>
                  <a:off x="3659" y="288"/>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0" name="Freeform 724">
                  <a:extLst>
                    <a:ext uri="{FF2B5EF4-FFF2-40B4-BE49-F238E27FC236}">
                      <a16:creationId xmlns:a16="http://schemas.microsoft.com/office/drawing/2014/main" id="{0245678E-2880-47C7-B942-764A5F1AD1A6}"/>
                    </a:ext>
                  </a:extLst>
                </p:cNvPr>
                <p:cNvSpPr>
                  <a:spLocks/>
                </p:cNvSpPr>
                <p:nvPr userDrawn="1"/>
              </p:nvSpPr>
              <p:spPr bwMode="auto">
                <a:xfrm>
                  <a:off x="3654" y="2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1" name="Freeform 725">
                  <a:extLst>
                    <a:ext uri="{FF2B5EF4-FFF2-40B4-BE49-F238E27FC236}">
                      <a16:creationId xmlns:a16="http://schemas.microsoft.com/office/drawing/2014/main" id="{E1E3E14D-A381-4FA8-BDDA-E0C1F531093C}"/>
                    </a:ext>
                  </a:extLst>
                </p:cNvPr>
                <p:cNvSpPr>
                  <a:spLocks/>
                </p:cNvSpPr>
                <p:nvPr userDrawn="1"/>
              </p:nvSpPr>
              <p:spPr bwMode="auto">
                <a:xfrm>
                  <a:off x="3649" y="298"/>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2" name="Freeform 726">
                  <a:extLst>
                    <a:ext uri="{FF2B5EF4-FFF2-40B4-BE49-F238E27FC236}">
                      <a16:creationId xmlns:a16="http://schemas.microsoft.com/office/drawing/2014/main" id="{15D4C9E9-9A9A-43C7-AA84-0A113D18C76E}"/>
                    </a:ext>
                  </a:extLst>
                </p:cNvPr>
                <p:cNvSpPr>
                  <a:spLocks/>
                </p:cNvSpPr>
                <p:nvPr userDrawn="1"/>
              </p:nvSpPr>
              <p:spPr bwMode="auto">
                <a:xfrm>
                  <a:off x="3699" y="25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3" name="Freeform 727">
                  <a:extLst>
                    <a:ext uri="{FF2B5EF4-FFF2-40B4-BE49-F238E27FC236}">
                      <a16:creationId xmlns:a16="http://schemas.microsoft.com/office/drawing/2014/main" id="{BD1C7386-9AA8-4B33-9C57-4A5D3D9E55A0}"/>
                    </a:ext>
                  </a:extLst>
                </p:cNvPr>
                <p:cNvSpPr>
                  <a:spLocks/>
                </p:cNvSpPr>
                <p:nvPr userDrawn="1"/>
              </p:nvSpPr>
              <p:spPr bwMode="auto">
                <a:xfrm>
                  <a:off x="3679" y="25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4" name="Freeform 728">
                  <a:extLst>
                    <a:ext uri="{FF2B5EF4-FFF2-40B4-BE49-F238E27FC236}">
                      <a16:creationId xmlns:a16="http://schemas.microsoft.com/office/drawing/2014/main" id="{68F83E87-CE3B-46E1-B56D-06CFCE141682}"/>
                    </a:ext>
                  </a:extLst>
                </p:cNvPr>
                <p:cNvSpPr>
                  <a:spLocks/>
                </p:cNvSpPr>
                <p:nvPr userDrawn="1"/>
              </p:nvSpPr>
              <p:spPr bwMode="auto">
                <a:xfrm>
                  <a:off x="3689" y="238"/>
                  <a:ext cx="10" cy="1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0" y="1"/>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5" name="Freeform 729">
                  <a:extLst>
                    <a:ext uri="{FF2B5EF4-FFF2-40B4-BE49-F238E27FC236}">
                      <a16:creationId xmlns:a16="http://schemas.microsoft.com/office/drawing/2014/main" id="{6FE3B20F-5001-4FE5-BD6D-F7ECFEFBE3C2}"/>
                    </a:ext>
                  </a:extLst>
                </p:cNvPr>
                <p:cNvSpPr>
                  <a:spLocks/>
                </p:cNvSpPr>
                <p:nvPr userDrawn="1"/>
              </p:nvSpPr>
              <p:spPr bwMode="auto">
                <a:xfrm>
                  <a:off x="3774" y="238"/>
                  <a:ext cx="0" cy="10"/>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6" name="Freeform 730">
                  <a:extLst>
                    <a:ext uri="{FF2B5EF4-FFF2-40B4-BE49-F238E27FC236}">
                      <a16:creationId xmlns:a16="http://schemas.microsoft.com/office/drawing/2014/main" id="{F302DB15-540D-405A-AFC9-3E70AB09730C}"/>
                    </a:ext>
                  </a:extLst>
                </p:cNvPr>
                <p:cNvSpPr>
                  <a:spLocks/>
                </p:cNvSpPr>
                <p:nvPr userDrawn="1"/>
              </p:nvSpPr>
              <p:spPr bwMode="auto">
                <a:xfrm>
                  <a:off x="3843" y="238"/>
                  <a:ext cx="10" cy="15"/>
                </a:xfrm>
                <a:custGeom>
                  <a:avLst/>
                  <a:gdLst>
                    <a:gd name="T0" fmla="*/ 2 w 2"/>
                    <a:gd name="T1" fmla="*/ 1 h 3"/>
                    <a:gd name="T2" fmla="*/ 1 w 2"/>
                    <a:gd name="T3" fmla="*/ 1 h 3"/>
                    <a:gd name="T4" fmla="*/ 1 w 2"/>
                    <a:gd name="T5" fmla="*/ 2 h 3"/>
                    <a:gd name="T6" fmla="*/ 2 w 2"/>
                    <a:gd name="T7" fmla="*/ 1 h 3"/>
                  </a:gdLst>
                  <a:ahLst/>
                  <a:cxnLst>
                    <a:cxn ang="0">
                      <a:pos x="T0" y="T1"/>
                    </a:cxn>
                    <a:cxn ang="0">
                      <a:pos x="T2" y="T3"/>
                    </a:cxn>
                    <a:cxn ang="0">
                      <a:pos x="T4" y="T5"/>
                    </a:cxn>
                    <a:cxn ang="0">
                      <a:pos x="T6" y="T7"/>
                    </a:cxn>
                  </a:cxnLst>
                  <a:rect l="0" t="0" r="r" b="b"/>
                  <a:pathLst>
                    <a:path w="2" h="3">
                      <a:moveTo>
                        <a:pt x="2" y="1"/>
                      </a:moveTo>
                      <a:cubicBezTo>
                        <a:pt x="1" y="0"/>
                        <a:pt x="1" y="2"/>
                        <a:pt x="1" y="1"/>
                      </a:cubicBezTo>
                      <a:cubicBezTo>
                        <a:pt x="0" y="1"/>
                        <a:pt x="1" y="2"/>
                        <a:pt x="1" y="2"/>
                      </a:cubicBezTo>
                      <a:cubicBezTo>
                        <a:pt x="2" y="2"/>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7" name="Freeform 731">
                  <a:extLst>
                    <a:ext uri="{FF2B5EF4-FFF2-40B4-BE49-F238E27FC236}">
                      <a16:creationId xmlns:a16="http://schemas.microsoft.com/office/drawing/2014/main" id="{28006519-8CD1-4829-A042-F7E53934433E}"/>
                    </a:ext>
                  </a:extLst>
                </p:cNvPr>
                <p:cNvSpPr>
                  <a:spLocks/>
                </p:cNvSpPr>
                <p:nvPr userDrawn="1"/>
              </p:nvSpPr>
              <p:spPr bwMode="auto">
                <a:xfrm>
                  <a:off x="3843" y="2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8" name="Freeform 732">
                  <a:extLst>
                    <a:ext uri="{FF2B5EF4-FFF2-40B4-BE49-F238E27FC236}">
                      <a16:creationId xmlns:a16="http://schemas.microsoft.com/office/drawing/2014/main" id="{9D835466-C9CC-4290-B562-766ABDD3958C}"/>
                    </a:ext>
                  </a:extLst>
                </p:cNvPr>
                <p:cNvSpPr>
                  <a:spLocks/>
                </p:cNvSpPr>
                <p:nvPr userDrawn="1"/>
              </p:nvSpPr>
              <p:spPr bwMode="auto">
                <a:xfrm>
                  <a:off x="3644" y="49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9" name="Freeform 733">
                  <a:extLst>
                    <a:ext uri="{FF2B5EF4-FFF2-40B4-BE49-F238E27FC236}">
                      <a16:creationId xmlns:a16="http://schemas.microsoft.com/office/drawing/2014/main" id="{11AD9C8E-BB85-4F80-90DE-91DAE7F6106B}"/>
                    </a:ext>
                  </a:extLst>
                </p:cNvPr>
                <p:cNvSpPr>
                  <a:spLocks/>
                </p:cNvSpPr>
                <p:nvPr userDrawn="1"/>
              </p:nvSpPr>
              <p:spPr bwMode="auto">
                <a:xfrm>
                  <a:off x="3634" y="493"/>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0" name="Freeform 734">
                  <a:extLst>
                    <a:ext uri="{FF2B5EF4-FFF2-40B4-BE49-F238E27FC236}">
                      <a16:creationId xmlns:a16="http://schemas.microsoft.com/office/drawing/2014/main" id="{727F3548-9291-42E7-8D47-7C7974FB625F}"/>
                    </a:ext>
                  </a:extLst>
                </p:cNvPr>
                <p:cNvSpPr>
                  <a:spLocks/>
                </p:cNvSpPr>
                <p:nvPr userDrawn="1"/>
              </p:nvSpPr>
              <p:spPr bwMode="auto">
                <a:xfrm>
                  <a:off x="3978" y="47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1" name="Freeform 735">
                  <a:extLst>
                    <a:ext uri="{FF2B5EF4-FFF2-40B4-BE49-F238E27FC236}">
                      <a16:creationId xmlns:a16="http://schemas.microsoft.com/office/drawing/2014/main" id="{264DA7AC-F548-40BA-9EFC-A0713C5735CC}"/>
                    </a:ext>
                  </a:extLst>
                </p:cNvPr>
                <p:cNvSpPr>
                  <a:spLocks/>
                </p:cNvSpPr>
                <p:nvPr userDrawn="1"/>
              </p:nvSpPr>
              <p:spPr bwMode="auto">
                <a:xfrm>
                  <a:off x="3963" y="543"/>
                  <a:ext cx="10"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2" name="Freeform 736">
                  <a:extLst>
                    <a:ext uri="{FF2B5EF4-FFF2-40B4-BE49-F238E27FC236}">
                      <a16:creationId xmlns:a16="http://schemas.microsoft.com/office/drawing/2014/main" id="{0C3418F0-0874-4226-AE1E-1C651EC04032}"/>
                    </a:ext>
                  </a:extLst>
                </p:cNvPr>
                <p:cNvSpPr>
                  <a:spLocks/>
                </p:cNvSpPr>
                <p:nvPr userDrawn="1"/>
              </p:nvSpPr>
              <p:spPr bwMode="auto">
                <a:xfrm>
                  <a:off x="3958" y="588"/>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1"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3" name="Freeform 737">
                  <a:extLst>
                    <a:ext uri="{FF2B5EF4-FFF2-40B4-BE49-F238E27FC236}">
                      <a16:creationId xmlns:a16="http://schemas.microsoft.com/office/drawing/2014/main" id="{510D8695-4090-4CB4-BF31-96AA14A4BF3E}"/>
                    </a:ext>
                  </a:extLst>
                </p:cNvPr>
                <p:cNvSpPr>
                  <a:spLocks/>
                </p:cNvSpPr>
                <p:nvPr userDrawn="1"/>
              </p:nvSpPr>
              <p:spPr bwMode="auto">
                <a:xfrm>
                  <a:off x="3371" y="81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4" name="Freeform 738">
                  <a:extLst>
                    <a:ext uri="{FF2B5EF4-FFF2-40B4-BE49-F238E27FC236}">
                      <a16:creationId xmlns:a16="http://schemas.microsoft.com/office/drawing/2014/main" id="{9D321956-2B30-4870-841A-65809913FBDC}"/>
                    </a:ext>
                  </a:extLst>
                </p:cNvPr>
                <p:cNvSpPr>
                  <a:spLocks/>
                </p:cNvSpPr>
                <p:nvPr userDrawn="1"/>
              </p:nvSpPr>
              <p:spPr bwMode="auto">
                <a:xfrm>
                  <a:off x="3351" y="80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5" name="Freeform 739">
                  <a:extLst>
                    <a:ext uri="{FF2B5EF4-FFF2-40B4-BE49-F238E27FC236}">
                      <a16:creationId xmlns:a16="http://schemas.microsoft.com/office/drawing/2014/main" id="{79E59334-E3C4-491E-A958-789463FF4609}"/>
                    </a:ext>
                  </a:extLst>
                </p:cNvPr>
                <p:cNvSpPr>
                  <a:spLocks/>
                </p:cNvSpPr>
                <p:nvPr userDrawn="1"/>
              </p:nvSpPr>
              <p:spPr bwMode="auto">
                <a:xfrm>
                  <a:off x="3341" y="783"/>
                  <a:ext cx="10" cy="10"/>
                </a:xfrm>
                <a:custGeom>
                  <a:avLst/>
                  <a:gdLst>
                    <a:gd name="T0" fmla="*/ 1 w 2"/>
                    <a:gd name="T1" fmla="*/ 0 h 2"/>
                    <a:gd name="T2" fmla="*/ 1 w 2"/>
                    <a:gd name="T3" fmla="*/ 2 h 2"/>
                    <a:gd name="T4" fmla="*/ 1 w 2"/>
                    <a:gd name="T5" fmla="*/ 2 h 2"/>
                    <a:gd name="T6" fmla="*/ 2 w 2"/>
                    <a:gd name="T7" fmla="*/ 2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1"/>
                        <a:pt x="2" y="1"/>
                        <a:pt x="1" y="2"/>
                      </a:cubicBezTo>
                      <a:cubicBezTo>
                        <a:pt x="1" y="2"/>
                        <a:pt x="1" y="2"/>
                        <a:pt x="1" y="2"/>
                      </a:cubicBezTo>
                      <a:cubicBezTo>
                        <a:pt x="2" y="2"/>
                        <a:pt x="2" y="2"/>
                        <a:pt x="2" y="2"/>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6" name="Freeform 740">
                  <a:extLst>
                    <a:ext uri="{FF2B5EF4-FFF2-40B4-BE49-F238E27FC236}">
                      <a16:creationId xmlns:a16="http://schemas.microsoft.com/office/drawing/2014/main" id="{7065F009-57FA-4960-9048-43D4E0B689C1}"/>
                    </a:ext>
                  </a:extLst>
                </p:cNvPr>
                <p:cNvSpPr>
                  <a:spLocks/>
                </p:cNvSpPr>
                <p:nvPr userDrawn="1"/>
              </p:nvSpPr>
              <p:spPr bwMode="auto">
                <a:xfrm>
                  <a:off x="3356" y="763"/>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7" name="Freeform 741">
                  <a:extLst>
                    <a:ext uri="{FF2B5EF4-FFF2-40B4-BE49-F238E27FC236}">
                      <a16:creationId xmlns:a16="http://schemas.microsoft.com/office/drawing/2014/main" id="{121917F9-C6BF-42FF-83CA-058060407ABE}"/>
                    </a:ext>
                  </a:extLst>
                </p:cNvPr>
                <p:cNvSpPr>
                  <a:spLocks/>
                </p:cNvSpPr>
                <p:nvPr userDrawn="1"/>
              </p:nvSpPr>
              <p:spPr bwMode="auto">
                <a:xfrm>
                  <a:off x="3356" y="768"/>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8" name="Freeform 742">
                  <a:extLst>
                    <a:ext uri="{FF2B5EF4-FFF2-40B4-BE49-F238E27FC236}">
                      <a16:creationId xmlns:a16="http://schemas.microsoft.com/office/drawing/2014/main" id="{735028C1-6729-4775-A2DE-D3D6BC437503}"/>
                    </a:ext>
                  </a:extLst>
                </p:cNvPr>
                <p:cNvSpPr>
                  <a:spLocks/>
                </p:cNvSpPr>
                <p:nvPr userDrawn="1"/>
              </p:nvSpPr>
              <p:spPr bwMode="auto">
                <a:xfrm>
                  <a:off x="3356" y="75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9" name="Freeform 743">
                  <a:extLst>
                    <a:ext uri="{FF2B5EF4-FFF2-40B4-BE49-F238E27FC236}">
                      <a16:creationId xmlns:a16="http://schemas.microsoft.com/office/drawing/2014/main" id="{09437C7C-753E-4501-8412-0196A96FD7B7}"/>
                    </a:ext>
                  </a:extLst>
                </p:cNvPr>
                <p:cNvSpPr>
                  <a:spLocks/>
                </p:cNvSpPr>
                <p:nvPr userDrawn="1"/>
              </p:nvSpPr>
              <p:spPr bwMode="auto">
                <a:xfrm>
                  <a:off x="3351" y="7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0" name="Freeform 744">
                  <a:extLst>
                    <a:ext uri="{FF2B5EF4-FFF2-40B4-BE49-F238E27FC236}">
                      <a16:creationId xmlns:a16="http://schemas.microsoft.com/office/drawing/2014/main" id="{9AF6939F-12CF-43E2-A6BF-1A82F9AA019E}"/>
                    </a:ext>
                  </a:extLst>
                </p:cNvPr>
                <p:cNvSpPr>
                  <a:spLocks/>
                </p:cNvSpPr>
                <p:nvPr userDrawn="1"/>
              </p:nvSpPr>
              <p:spPr bwMode="auto">
                <a:xfrm>
                  <a:off x="3346" y="7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1" name="Freeform 745">
                  <a:extLst>
                    <a:ext uri="{FF2B5EF4-FFF2-40B4-BE49-F238E27FC236}">
                      <a16:creationId xmlns:a16="http://schemas.microsoft.com/office/drawing/2014/main" id="{027E6108-B054-4ECE-8906-A8F0916EBAE5}"/>
                    </a:ext>
                  </a:extLst>
                </p:cNvPr>
                <p:cNvSpPr>
                  <a:spLocks/>
                </p:cNvSpPr>
                <p:nvPr userDrawn="1"/>
              </p:nvSpPr>
              <p:spPr bwMode="auto">
                <a:xfrm>
                  <a:off x="3346" y="763"/>
                  <a:ext cx="10" cy="10"/>
                </a:xfrm>
                <a:custGeom>
                  <a:avLst/>
                  <a:gdLst>
                    <a:gd name="T0" fmla="*/ 1 w 2"/>
                    <a:gd name="T1" fmla="*/ 0 h 2"/>
                    <a:gd name="T2" fmla="*/ 0 w 2"/>
                    <a:gd name="T3" fmla="*/ 0 h 2"/>
                    <a:gd name="T4" fmla="*/ 1 w 2"/>
                    <a:gd name="T5" fmla="*/ 0 h 2"/>
                  </a:gdLst>
                  <a:ahLst/>
                  <a:cxnLst>
                    <a:cxn ang="0">
                      <a:pos x="T0" y="T1"/>
                    </a:cxn>
                    <a:cxn ang="0">
                      <a:pos x="T2" y="T3"/>
                    </a:cxn>
                    <a:cxn ang="0">
                      <a:pos x="T4" y="T5"/>
                    </a:cxn>
                  </a:cxnLst>
                  <a:rect l="0" t="0" r="r" b="b"/>
                  <a:pathLst>
                    <a:path w="2" h="2">
                      <a:moveTo>
                        <a:pt x="1" y="0"/>
                      </a:moveTo>
                      <a:cubicBezTo>
                        <a:pt x="1" y="0"/>
                        <a:pt x="1" y="1"/>
                        <a:pt x="0" y="0"/>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2" name="Freeform 746">
                  <a:extLst>
                    <a:ext uri="{FF2B5EF4-FFF2-40B4-BE49-F238E27FC236}">
                      <a16:creationId xmlns:a16="http://schemas.microsoft.com/office/drawing/2014/main" id="{6B5B8C1B-809A-4A4D-B23D-762CB32C0B21}"/>
                    </a:ext>
                  </a:extLst>
                </p:cNvPr>
                <p:cNvSpPr>
                  <a:spLocks/>
                </p:cNvSpPr>
                <p:nvPr userDrawn="1"/>
              </p:nvSpPr>
              <p:spPr bwMode="auto">
                <a:xfrm>
                  <a:off x="3336" y="7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3" name="Freeform 747">
                  <a:extLst>
                    <a:ext uri="{FF2B5EF4-FFF2-40B4-BE49-F238E27FC236}">
                      <a16:creationId xmlns:a16="http://schemas.microsoft.com/office/drawing/2014/main" id="{5938D68B-3C68-4987-8FEF-9744FBD0F6A8}"/>
                    </a:ext>
                  </a:extLst>
                </p:cNvPr>
                <p:cNvSpPr>
                  <a:spLocks/>
                </p:cNvSpPr>
                <p:nvPr userDrawn="1"/>
              </p:nvSpPr>
              <p:spPr bwMode="auto">
                <a:xfrm>
                  <a:off x="3351"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4" name="Freeform 748">
                  <a:extLst>
                    <a:ext uri="{FF2B5EF4-FFF2-40B4-BE49-F238E27FC236}">
                      <a16:creationId xmlns:a16="http://schemas.microsoft.com/office/drawing/2014/main" id="{329A8892-1A2F-4213-9050-DCE0338AA5CF}"/>
                    </a:ext>
                  </a:extLst>
                </p:cNvPr>
                <p:cNvSpPr>
                  <a:spLocks/>
                </p:cNvSpPr>
                <p:nvPr userDrawn="1"/>
              </p:nvSpPr>
              <p:spPr bwMode="auto">
                <a:xfrm>
                  <a:off x="3346" y="73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5" name="Freeform 749">
                  <a:extLst>
                    <a:ext uri="{FF2B5EF4-FFF2-40B4-BE49-F238E27FC236}">
                      <a16:creationId xmlns:a16="http://schemas.microsoft.com/office/drawing/2014/main" id="{887CA0FA-C846-4395-93E5-D09C9D11368B}"/>
                    </a:ext>
                  </a:extLst>
                </p:cNvPr>
                <p:cNvSpPr>
                  <a:spLocks/>
                </p:cNvSpPr>
                <p:nvPr userDrawn="1"/>
              </p:nvSpPr>
              <p:spPr bwMode="auto">
                <a:xfrm>
                  <a:off x="3341" y="758"/>
                  <a:ext cx="5" cy="5"/>
                </a:xfrm>
                <a:custGeom>
                  <a:avLst/>
                  <a:gdLst>
                    <a:gd name="T0" fmla="*/ 0 w 1"/>
                    <a:gd name="T1" fmla="*/ 0 h 1"/>
                    <a:gd name="T2" fmla="*/ 1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1" y="1"/>
                        <a:pt x="1" y="1"/>
                        <a:pt x="1" y="1"/>
                      </a:cubicBezTo>
                      <a:cubicBezTo>
                        <a:pt x="1"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6" name="Freeform 750">
                  <a:extLst>
                    <a:ext uri="{FF2B5EF4-FFF2-40B4-BE49-F238E27FC236}">
                      <a16:creationId xmlns:a16="http://schemas.microsoft.com/office/drawing/2014/main" id="{3F0A2AA7-1B86-4937-B7C1-B90F86DCB198}"/>
                    </a:ext>
                  </a:extLst>
                </p:cNvPr>
                <p:cNvSpPr>
                  <a:spLocks/>
                </p:cNvSpPr>
                <p:nvPr userDrawn="1"/>
              </p:nvSpPr>
              <p:spPr bwMode="auto">
                <a:xfrm>
                  <a:off x="3356" y="72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7" name="Freeform 751">
                  <a:extLst>
                    <a:ext uri="{FF2B5EF4-FFF2-40B4-BE49-F238E27FC236}">
                      <a16:creationId xmlns:a16="http://schemas.microsoft.com/office/drawing/2014/main" id="{0576F2D1-8BAB-488F-80F3-A8F899B592C6}"/>
                    </a:ext>
                  </a:extLst>
                </p:cNvPr>
                <p:cNvSpPr>
                  <a:spLocks/>
                </p:cNvSpPr>
                <p:nvPr userDrawn="1"/>
              </p:nvSpPr>
              <p:spPr bwMode="auto">
                <a:xfrm>
                  <a:off x="3356" y="713"/>
                  <a:ext cx="5" cy="10"/>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1" y="1"/>
                        <a:pt x="1" y="2"/>
                      </a:cubicBezTo>
                      <a:cubicBezTo>
                        <a:pt x="1" y="1"/>
                        <a:pt x="1"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8" name="Freeform 752">
                  <a:extLst>
                    <a:ext uri="{FF2B5EF4-FFF2-40B4-BE49-F238E27FC236}">
                      <a16:creationId xmlns:a16="http://schemas.microsoft.com/office/drawing/2014/main" id="{18A6936A-D8D1-45B5-A554-011112C9D676}"/>
                    </a:ext>
                  </a:extLst>
                </p:cNvPr>
                <p:cNvSpPr>
                  <a:spLocks/>
                </p:cNvSpPr>
                <p:nvPr userDrawn="1"/>
              </p:nvSpPr>
              <p:spPr bwMode="auto">
                <a:xfrm>
                  <a:off x="3356" y="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9" name="Freeform 753">
                  <a:extLst>
                    <a:ext uri="{FF2B5EF4-FFF2-40B4-BE49-F238E27FC236}">
                      <a16:creationId xmlns:a16="http://schemas.microsoft.com/office/drawing/2014/main" id="{18D0D9E3-8282-411B-9DEB-D3EB767A284F}"/>
                    </a:ext>
                  </a:extLst>
                </p:cNvPr>
                <p:cNvSpPr>
                  <a:spLocks/>
                </p:cNvSpPr>
                <p:nvPr userDrawn="1"/>
              </p:nvSpPr>
              <p:spPr bwMode="auto">
                <a:xfrm>
                  <a:off x="3346" y="73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0" name="Freeform 754">
                  <a:extLst>
                    <a:ext uri="{FF2B5EF4-FFF2-40B4-BE49-F238E27FC236}">
                      <a16:creationId xmlns:a16="http://schemas.microsoft.com/office/drawing/2014/main" id="{3AE55332-AF9E-4685-A77E-F430822A0D89}"/>
                    </a:ext>
                  </a:extLst>
                </p:cNvPr>
                <p:cNvSpPr>
                  <a:spLocks/>
                </p:cNvSpPr>
                <p:nvPr userDrawn="1"/>
              </p:nvSpPr>
              <p:spPr bwMode="auto">
                <a:xfrm>
                  <a:off x="3346" y="7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1" name="Freeform 755">
                  <a:extLst>
                    <a:ext uri="{FF2B5EF4-FFF2-40B4-BE49-F238E27FC236}">
                      <a16:creationId xmlns:a16="http://schemas.microsoft.com/office/drawing/2014/main" id="{85E37FE8-BFAA-4D95-9A18-933060F6A0ED}"/>
                    </a:ext>
                  </a:extLst>
                </p:cNvPr>
                <p:cNvSpPr>
                  <a:spLocks/>
                </p:cNvSpPr>
                <p:nvPr userDrawn="1"/>
              </p:nvSpPr>
              <p:spPr bwMode="auto">
                <a:xfrm>
                  <a:off x="3346"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2" name="Freeform 756">
                  <a:extLst>
                    <a:ext uri="{FF2B5EF4-FFF2-40B4-BE49-F238E27FC236}">
                      <a16:creationId xmlns:a16="http://schemas.microsoft.com/office/drawing/2014/main" id="{A8990B1A-CD45-4CEE-B057-6067CDC75980}"/>
                    </a:ext>
                  </a:extLst>
                </p:cNvPr>
                <p:cNvSpPr>
                  <a:spLocks/>
                </p:cNvSpPr>
                <p:nvPr userDrawn="1"/>
              </p:nvSpPr>
              <p:spPr bwMode="auto">
                <a:xfrm>
                  <a:off x="3336" y="743"/>
                  <a:ext cx="10" cy="5"/>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1"/>
                        <a:pt x="0" y="0"/>
                        <a:pt x="0" y="1"/>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3" name="Freeform 757">
                  <a:extLst>
                    <a:ext uri="{FF2B5EF4-FFF2-40B4-BE49-F238E27FC236}">
                      <a16:creationId xmlns:a16="http://schemas.microsoft.com/office/drawing/2014/main" id="{92E861F5-47E9-4029-8C05-3CA908B75E48}"/>
                    </a:ext>
                  </a:extLst>
                </p:cNvPr>
                <p:cNvSpPr>
                  <a:spLocks/>
                </p:cNvSpPr>
                <p:nvPr userDrawn="1"/>
              </p:nvSpPr>
              <p:spPr bwMode="auto">
                <a:xfrm>
                  <a:off x="3341" y="738"/>
                  <a:ext cx="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4" name="Freeform 758">
                  <a:extLst>
                    <a:ext uri="{FF2B5EF4-FFF2-40B4-BE49-F238E27FC236}">
                      <a16:creationId xmlns:a16="http://schemas.microsoft.com/office/drawing/2014/main" id="{CB7B964D-9777-4820-A2BA-15E97E238FF5}"/>
                    </a:ext>
                  </a:extLst>
                </p:cNvPr>
                <p:cNvSpPr>
                  <a:spLocks/>
                </p:cNvSpPr>
                <p:nvPr userDrawn="1"/>
              </p:nvSpPr>
              <p:spPr bwMode="auto">
                <a:xfrm>
                  <a:off x="3341" y="73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5" name="Freeform 759">
                  <a:extLst>
                    <a:ext uri="{FF2B5EF4-FFF2-40B4-BE49-F238E27FC236}">
                      <a16:creationId xmlns:a16="http://schemas.microsoft.com/office/drawing/2014/main" id="{1208C2A0-82F7-45C0-B4A4-6E7EC067E6D3}"/>
                    </a:ext>
                  </a:extLst>
                </p:cNvPr>
                <p:cNvSpPr>
                  <a:spLocks/>
                </p:cNvSpPr>
                <p:nvPr userDrawn="1"/>
              </p:nvSpPr>
              <p:spPr bwMode="auto">
                <a:xfrm>
                  <a:off x="3346" y="713"/>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6" name="Freeform 760">
                  <a:extLst>
                    <a:ext uri="{FF2B5EF4-FFF2-40B4-BE49-F238E27FC236}">
                      <a16:creationId xmlns:a16="http://schemas.microsoft.com/office/drawing/2014/main" id="{BA1F79F8-8E45-4685-A205-EE61B5AB7227}"/>
                    </a:ext>
                  </a:extLst>
                </p:cNvPr>
                <p:cNvSpPr>
                  <a:spLocks/>
                </p:cNvSpPr>
                <p:nvPr userDrawn="1"/>
              </p:nvSpPr>
              <p:spPr bwMode="auto">
                <a:xfrm>
                  <a:off x="3346"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7" name="Rectangle 761">
                  <a:extLst>
                    <a:ext uri="{FF2B5EF4-FFF2-40B4-BE49-F238E27FC236}">
                      <a16:creationId xmlns:a16="http://schemas.microsoft.com/office/drawing/2014/main" id="{4DDA987D-9CD1-424D-BA8A-6345D1FAFA69}"/>
                    </a:ext>
                  </a:extLst>
                </p:cNvPr>
                <p:cNvSpPr>
                  <a:spLocks noChangeArrowheads="1"/>
                </p:cNvSpPr>
                <p:nvPr userDrawn="1"/>
              </p:nvSpPr>
              <p:spPr bwMode="auto">
                <a:xfrm>
                  <a:off x="3351" y="69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8" name="Freeform 762">
                  <a:extLst>
                    <a:ext uri="{FF2B5EF4-FFF2-40B4-BE49-F238E27FC236}">
                      <a16:creationId xmlns:a16="http://schemas.microsoft.com/office/drawing/2014/main" id="{B4FAE9C1-2B39-4651-9DF1-8C0E267BEE55}"/>
                    </a:ext>
                  </a:extLst>
                </p:cNvPr>
                <p:cNvSpPr>
                  <a:spLocks/>
                </p:cNvSpPr>
                <p:nvPr userDrawn="1"/>
              </p:nvSpPr>
              <p:spPr bwMode="auto">
                <a:xfrm>
                  <a:off x="3346" y="718"/>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9" name="Freeform 763">
                  <a:extLst>
                    <a:ext uri="{FF2B5EF4-FFF2-40B4-BE49-F238E27FC236}">
                      <a16:creationId xmlns:a16="http://schemas.microsoft.com/office/drawing/2014/main" id="{D032C8D6-0315-4093-83D5-A33BC42723AC}"/>
                    </a:ext>
                  </a:extLst>
                </p:cNvPr>
                <p:cNvSpPr>
                  <a:spLocks/>
                </p:cNvSpPr>
                <p:nvPr userDrawn="1"/>
              </p:nvSpPr>
              <p:spPr bwMode="auto">
                <a:xfrm>
                  <a:off x="3351" y="70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0" name="Freeform 764">
                  <a:extLst>
                    <a:ext uri="{FF2B5EF4-FFF2-40B4-BE49-F238E27FC236}">
                      <a16:creationId xmlns:a16="http://schemas.microsoft.com/office/drawing/2014/main" id="{937B6774-E5DF-4916-B915-3A956D4A9D80}"/>
                    </a:ext>
                  </a:extLst>
                </p:cNvPr>
                <p:cNvSpPr>
                  <a:spLocks/>
                </p:cNvSpPr>
                <p:nvPr userDrawn="1"/>
              </p:nvSpPr>
              <p:spPr bwMode="auto">
                <a:xfrm>
                  <a:off x="3351"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1" name="Freeform 765">
                  <a:extLst>
                    <a:ext uri="{FF2B5EF4-FFF2-40B4-BE49-F238E27FC236}">
                      <a16:creationId xmlns:a16="http://schemas.microsoft.com/office/drawing/2014/main" id="{5965D33D-5FFE-49B3-9A16-74888181D282}"/>
                    </a:ext>
                  </a:extLst>
                </p:cNvPr>
                <p:cNvSpPr>
                  <a:spLocks/>
                </p:cNvSpPr>
                <p:nvPr userDrawn="1"/>
              </p:nvSpPr>
              <p:spPr bwMode="auto">
                <a:xfrm>
                  <a:off x="3346" y="72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2" name="Freeform 766">
                  <a:extLst>
                    <a:ext uri="{FF2B5EF4-FFF2-40B4-BE49-F238E27FC236}">
                      <a16:creationId xmlns:a16="http://schemas.microsoft.com/office/drawing/2014/main" id="{9015AAC0-EF08-441D-9A40-EC13E642B599}"/>
                    </a:ext>
                  </a:extLst>
                </p:cNvPr>
                <p:cNvSpPr>
                  <a:spLocks/>
                </p:cNvSpPr>
                <p:nvPr userDrawn="1"/>
              </p:nvSpPr>
              <p:spPr bwMode="auto">
                <a:xfrm>
                  <a:off x="3326" y="678"/>
                  <a:ext cx="25" cy="20"/>
                </a:xfrm>
                <a:custGeom>
                  <a:avLst/>
                  <a:gdLst>
                    <a:gd name="T0" fmla="*/ 0 w 5"/>
                    <a:gd name="T1" fmla="*/ 1 h 4"/>
                    <a:gd name="T2" fmla="*/ 0 w 5"/>
                    <a:gd name="T3" fmla="*/ 3 h 4"/>
                    <a:gd name="T4" fmla="*/ 5 w 5"/>
                    <a:gd name="T5" fmla="*/ 3 h 4"/>
                    <a:gd name="T6" fmla="*/ 4 w 5"/>
                    <a:gd name="T7" fmla="*/ 2 h 4"/>
                    <a:gd name="T8" fmla="*/ 2 w 5"/>
                    <a:gd name="T9" fmla="*/ 3 h 4"/>
                    <a:gd name="T10" fmla="*/ 3 w 5"/>
                    <a:gd name="T11" fmla="*/ 2 h 4"/>
                    <a:gd name="T12" fmla="*/ 0 w 5"/>
                    <a:gd name="T13" fmla="*/ 0 h 4"/>
                    <a:gd name="T14" fmla="*/ 0 w 5"/>
                    <a:gd name="T15" fmla="*/ 1 h 4"/>
                    <a:gd name="T16" fmla="*/ 0 w 5"/>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1"/>
                      </a:moveTo>
                      <a:cubicBezTo>
                        <a:pt x="0" y="1"/>
                        <a:pt x="1" y="2"/>
                        <a:pt x="0" y="3"/>
                      </a:cubicBezTo>
                      <a:cubicBezTo>
                        <a:pt x="0" y="4"/>
                        <a:pt x="3" y="4"/>
                        <a:pt x="5" y="3"/>
                      </a:cubicBezTo>
                      <a:cubicBezTo>
                        <a:pt x="4" y="3"/>
                        <a:pt x="4" y="3"/>
                        <a:pt x="4" y="2"/>
                      </a:cubicBezTo>
                      <a:cubicBezTo>
                        <a:pt x="3" y="2"/>
                        <a:pt x="2" y="4"/>
                        <a:pt x="2" y="3"/>
                      </a:cubicBezTo>
                      <a:cubicBezTo>
                        <a:pt x="2" y="2"/>
                        <a:pt x="2" y="2"/>
                        <a:pt x="3" y="2"/>
                      </a:cubicBezTo>
                      <a:cubicBezTo>
                        <a:pt x="2" y="2"/>
                        <a:pt x="2"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3" name="Freeform 767">
                  <a:extLst>
                    <a:ext uri="{FF2B5EF4-FFF2-40B4-BE49-F238E27FC236}">
                      <a16:creationId xmlns:a16="http://schemas.microsoft.com/office/drawing/2014/main" id="{0B9C7CF0-ACE0-49EE-B1A0-30795320E354}"/>
                    </a:ext>
                  </a:extLst>
                </p:cNvPr>
                <p:cNvSpPr>
                  <a:spLocks/>
                </p:cNvSpPr>
                <p:nvPr userDrawn="1"/>
              </p:nvSpPr>
              <p:spPr bwMode="auto">
                <a:xfrm>
                  <a:off x="3346" y="693"/>
                  <a:ext cx="10" cy="10"/>
                </a:xfrm>
                <a:custGeom>
                  <a:avLst/>
                  <a:gdLst>
                    <a:gd name="T0" fmla="*/ 0 w 2"/>
                    <a:gd name="T1" fmla="*/ 2 h 2"/>
                    <a:gd name="T2" fmla="*/ 0 w 2"/>
                    <a:gd name="T3" fmla="*/ 2 h 2"/>
                    <a:gd name="T4" fmla="*/ 2 w 2"/>
                    <a:gd name="T5" fmla="*/ 1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0" y="2"/>
                        <a:pt x="0" y="2"/>
                        <a:pt x="0" y="2"/>
                      </a:cubicBezTo>
                      <a:cubicBezTo>
                        <a:pt x="1" y="2"/>
                        <a:pt x="1" y="1"/>
                        <a:pt x="2" y="1"/>
                      </a:cubicBezTo>
                      <a:cubicBezTo>
                        <a:pt x="1" y="1"/>
                        <a:pt x="1" y="0"/>
                        <a:pt x="1" y="0"/>
                      </a:cubicBezTo>
                      <a:cubicBezTo>
                        <a:pt x="1"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4" name="Freeform 768">
                  <a:extLst>
                    <a:ext uri="{FF2B5EF4-FFF2-40B4-BE49-F238E27FC236}">
                      <a16:creationId xmlns:a16="http://schemas.microsoft.com/office/drawing/2014/main" id="{4E9AE459-633F-40A1-8B5D-D28DB16119A3}"/>
                    </a:ext>
                  </a:extLst>
                </p:cNvPr>
                <p:cNvSpPr>
                  <a:spLocks/>
                </p:cNvSpPr>
                <p:nvPr userDrawn="1"/>
              </p:nvSpPr>
              <p:spPr bwMode="auto">
                <a:xfrm>
                  <a:off x="3336" y="703"/>
                  <a:ext cx="15" cy="10"/>
                </a:xfrm>
                <a:custGeom>
                  <a:avLst/>
                  <a:gdLst>
                    <a:gd name="T0" fmla="*/ 2 w 3"/>
                    <a:gd name="T1" fmla="*/ 1 h 2"/>
                    <a:gd name="T2" fmla="*/ 0 w 3"/>
                    <a:gd name="T3" fmla="*/ 0 h 2"/>
                    <a:gd name="T4" fmla="*/ 1 w 3"/>
                    <a:gd name="T5" fmla="*/ 2 h 2"/>
                    <a:gd name="T6" fmla="*/ 2 w 3"/>
                    <a:gd name="T7" fmla="*/ 1 h 2"/>
                    <a:gd name="T8" fmla="*/ 2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1" y="0"/>
                        <a:pt x="0" y="0"/>
                      </a:cubicBezTo>
                      <a:cubicBezTo>
                        <a:pt x="0" y="1"/>
                        <a:pt x="1" y="1"/>
                        <a:pt x="1" y="2"/>
                      </a:cubicBezTo>
                      <a:cubicBezTo>
                        <a:pt x="1" y="0"/>
                        <a:pt x="2" y="2"/>
                        <a:pt x="2" y="1"/>
                      </a:cubicBezTo>
                      <a:cubicBezTo>
                        <a:pt x="2" y="1"/>
                        <a:pt x="2" y="2"/>
                        <a:pt x="2" y="2"/>
                      </a:cubicBezTo>
                      <a:cubicBezTo>
                        <a:pt x="2"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5" name="Freeform 769">
                  <a:extLst>
                    <a:ext uri="{FF2B5EF4-FFF2-40B4-BE49-F238E27FC236}">
                      <a16:creationId xmlns:a16="http://schemas.microsoft.com/office/drawing/2014/main" id="{8A5C72E8-3ADF-4436-AA63-90504DCE08EE}"/>
                    </a:ext>
                  </a:extLst>
                </p:cNvPr>
                <p:cNvSpPr>
                  <a:spLocks/>
                </p:cNvSpPr>
                <p:nvPr userDrawn="1"/>
              </p:nvSpPr>
              <p:spPr bwMode="auto">
                <a:xfrm>
                  <a:off x="3326" y="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6" name="Freeform 770">
                  <a:extLst>
                    <a:ext uri="{FF2B5EF4-FFF2-40B4-BE49-F238E27FC236}">
                      <a16:creationId xmlns:a16="http://schemas.microsoft.com/office/drawing/2014/main" id="{C7A16DEE-6A37-4BE5-8DE1-FD3F2A2901F2}"/>
                    </a:ext>
                  </a:extLst>
                </p:cNvPr>
                <p:cNvSpPr>
                  <a:spLocks/>
                </p:cNvSpPr>
                <p:nvPr userDrawn="1"/>
              </p:nvSpPr>
              <p:spPr bwMode="auto">
                <a:xfrm>
                  <a:off x="3326" y="738"/>
                  <a:ext cx="10" cy="10"/>
                </a:xfrm>
                <a:custGeom>
                  <a:avLst/>
                  <a:gdLst>
                    <a:gd name="T0" fmla="*/ 0 w 2"/>
                    <a:gd name="T1" fmla="*/ 1 h 2"/>
                    <a:gd name="T2" fmla="*/ 1 w 2"/>
                    <a:gd name="T3" fmla="*/ 1 h 2"/>
                    <a:gd name="T4" fmla="*/ 0 w 2"/>
                    <a:gd name="T5" fmla="*/ 1 h 2"/>
                    <a:gd name="T6" fmla="*/ 1 w 2"/>
                    <a:gd name="T7" fmla="*/ 1 h 2"/>
                    <a:gd name="T8" fmla="*/ 1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1" y="1"/>
                        <a:pt x="1" y="1"/>
                      </a:cubicBezTo>
                      <a:cubicBezTo>
                        <a:pt x="0" y="1"/>
                        <a:pt x="0" y="1"/>
                        <a:pt x="0" y="1"/>
                      </a:cubicBezTo>
                      <a:cubicBezTo>
                        <a:pt x="0" y="1"/>
                        <a:pt x="1" y="2"/>
                        <a:pt x="1" y="1"/>
                      </a:cubicBezTo>
                      <a:cubicBezTo>
                        <a:pt x="1" y="1"/>
                        <a:pt x="1" y="1"/>
                        <a:pt x="1" y="1"/>
                      </a:cubicBezTo>
                      <a:cubicBezTo>
                        <a:pt x="1" y="0"/>
                        <a:pt x="2" y="0"/>
                        <a:pt x="2"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7" name="Freeform 771">
                  <a:extLst>
                    <a:ext uri="{FF2B5EF4-FFF2-40B4-BE49-F238E27FC236}">
                      <a16:creationId xmlns:a16="http://schemas.microsoft.com/office/drawing/2014/main" id="{E08FF629-4E54-40E0-B804-F5BC96F41B47}"/>
                    </a:ext>
                  </a:extLst>
                </p:cNvPr>
                <p:cNvSpPr>
                  <a:spLocks/>
                </p:cNvSpPr>
                <p:nvPr userDrawn="1"/>
              </p:nvSpPr>
              <p:spPr bwMode="auto">
                <a:xfrm>
                  <a:off x="3331" y="718"/>
                  <a:ext cx="5" cy="5"/>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0"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8" name="Freeform 772">
                  <a:extLst>
                    <a:ext uri="{FF2B5EF4-FFF2-40B4-BE49-F238E27FC236}">
                      <a16:creationId xmlns:a16="http://schemas.microsoft.com/office/drawing/2014/main" id="{7C03B5F6-8C81-4F20-AC99-6C0B52101387}"/>
                    </a:ext>
                  </a:extLst>
                </p:cNvPr>
                <p:cNvSpPr>
                  <a:spLocks/>
                </p:cNvSpPr>
                <p:nvPr userDrawn="1"/>
              </p:nvSpPr>
              <p:spPr bwMode="auto">
                <a:xfrm>
                  <a:off x="3351" y="69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9" name="Rectangle 773">
                  <a:extLst>
                    <a:ext uri="{FF2B5EF4-FFF2-40B4-BE49-F238E27FC236}">
                      <a16:creationId xmlns:a16="http://schemas.microsoft.com/office/drawing/2014/main" id="{D8D19C35-DC55-4512-ABD2-AA9377D12BB9}"/>
                    </a:ext>
                  </a:extLst>
                </p:cNvPr>
                <p:cNvSpPr>
                  <a:spLocks noChangeArrowheads="1"/>
                </p:cNvSpPr>
                <p:nvPr userDrawn="1"/>
              </p:nvSpPr>
              <p:spPr bwMode="auto">
                <a:xfrm>
                  <a:off x="3351" y="68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0" name="Freeform 774">
                  <a:extLst>
                    <a:ext uri="{FF2B5EF4-FFF2-40B4-BE49-F238E27FC236}">
                      <a16:creationId xmlns:a16="http://schemas.microsoft.com/office/drawing/2014/main" id="{EC661426-6FE3-4FF5-8267-4E25373C5EC5}"/>
                    </a:ext>
                  </a:extLst>
                </p:cNvPr>
                <p:cNvSpPr>
                  <a:spLocks/>
                </p:cNvSpPr>
                <p:nvPr userDrawn="1"/>
              </p:nvSpPr>
              <p:spPr bwMode="auto">
                <a:xfrm>
                  <a:off x="3664"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1" name="Freeform 775">
                  <a:extLst>
                    <a:ext uri="{FF2B5EF4-FFF2-40B4-BE49-F238E27FC236}">
                      <a16:creationId xmlns:a16="http://schemas.microsoft.com/office/drawing/2014/main" id="{A2EF3702-4B16-4CF7-924B-B524288DBCE1}"/>
                    </a:ext>
                  </a:extLst>
                </p:cNvPr>
                <p:cNvSpPr>
                  <a:spLocks/>
                </p:cNvSpPr>
                <p:nvPr userDrawn="1"/>
              </p:nvSpPr>
              <p:spPr bwMode="auto">
                <a:xfrm>
                  <a:off x="3659" y="75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2" name="Freeform 776">
                  <a:extLst>
                    <a:ext uri="{FF2B5EF4-FFF2-40B4-BE49-F238E27FC236}">
                      <a16:creationId xmlns:a16="http://schemas.microsoft.com/office/drawing/2014/main" id="{CC0864FC-11EA-45EF-84E4-4BDF6B7BEADB}"/>
                    </a:ext>
                  </a:extLst>
                </p:cNvPr>
                <p:cNvSpPr>
                  <a:spLocks/>
                </p:cNvSpPr>
                <p:nvPr userDrawn="1"/>
              </p:nvSpPr>
              <p:spPr bwMode="auto">
                <a:xfrm>
                  <a:off x="3475" y="608"/>
                  <a:ext cx="5" cy="10"/>
                </a:xfrm>
                <a:custGeom>
                  <a:avLst/>
                  <a:gdLst>
                    <a:gd name="T0" fmla="*/ 0 w 1"/>
                    <a:gd name="T1" fmla="*/ 0 h 2"/>
                    <a:gd name="T2" fmla="*/ 1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3" name="Freeform 777">
                  <a:extLst>
                    <a:ext uri="{FF2B5EF4-FFF2-40B4-BE49-F238E27FC236}">
                      <a16:creationId xmlns:a16="http://schemas.microsoft.com/office/drawing/2014/main" id="{4513884A-4DC0-43C4-9FB5-36D1E5F9B8CE}"/>
                    </a:ext>
                  </a:extLst>
                </p:cNvPr>
                <p:cNvSpPr>
                  <a:spLocks/>
                </p:cNvSpPr>
                <p:nvPr userDrawn="1"/>
              </p:nvSpPr>
              <p:spPr bwMode="auto">
                <a:xfrm>
                  <a:off x="3590" y="6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4" name="Freeform 778">
                  <a:extLst>
                    <a:ext uri="{FF2B5EF4-FFF2-40B4-BE49-F238E27FC236}">
                      <a16:creationId xmlns:a16="http://schemas.microsoft.com/office/drawing/2014/main" id="{8628A78E-5C47-47A4-8C6E-E09179230057}"/>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5" name="Freeform 779">
                  <a:extLst>
                    <a:ext uri="{FF2B5EF4-FFF2-40B4-BE49-F238E27FC236}">
                      <a16:creationId xmlns:a16="http://schemas.microsoft.com/office/drawing/2014/main" id="{DC65E2C7-B0FC-4082-AE90-866BF8BC906C}"/>
                    </a:ext>
                  </a:extLst>
                </p:cNvPr>
                <p:cNvSpPr>
                  <a:spLocks/>
                </p:cNvSpPr>
                <p:nvPr userDrawn="1"/>
              </p:nvSpPr>
              <p:spPr bwMode="auto">
                <a:xfrm>
                  <a:off x="3659" y="8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6" name="Freeform 780">
                  <a:extLst>
                    <a:ext uri="{FF2B5EF4-FFF2-40B4-BE49-F238E27FC236}">
                      <a16:creationId xmlns:a16="http://schemas.microsoft.com/office/drawing/2014/main" id="{1DB0FE8E-5CD0-4CA5-9229-5EEF917B20AB}"/>
                    </a:ext>
                  </a:extLst>
                </p:cNvPr>
                <p:cNvSpPr>
                  <a:spLocks/>
                </p:cNvSpPr>
                <p:nvPr userDrawn="1"/>
              </p:nvSpPr>
              <p:spPr bwMode="auto">
                <a:xfrm>
                  <a:off x="3386" y="62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7" name="Freeform 781">
                  <a:extLst>
                    <a:ext uri="{FF2B5EF4-FFF2-40B4-BE49-F238E27FC236}">
                      <a16:creationId xmlns:a16="http://schemas.microsoft.com/office/drawing/2014/main" id="{C89B9B34-92C1-4212-96C7-33723E0D798D}"/>
                    </a:ext>
                  </a:extLst>
                </p:cNvPr>
                <p:cNvSpPr>
                  <a:spLocks/>
                </p:cNvSpPr>
                <p:nvPr userDrawn="1"/>
              </p:nvSpPr>
              <p:spPr bwMode="auto">
                <a:xfrm>
                  <a:off x="3615" y="77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8" name="Freeform 782">
                  <a:extLst>
                    <a:ext uri="{FF2B5EF4-FFF2-40B4-BE49-F238E27FC236}">
                      <a16:creationId xmlns:a16="http://schemas.microsoft.com/office/drawing/2014/main" id="{B376FB83-A540-432C-AE43-666CD104A143}"/>
                    </a:ext>
                  </a:extLst>
                </p:cNvPr>
                <p:cNvSpPr>
                  <a:spLocks/>
                </p:cNvSpPr>
                <p:nvPr userDrawn="1"/>
              </p:nvSpPr>
              <p:spPr bwMode="auto">
                <a:xfrm>
                  <a:off x="3391" y="623"/>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9" name="Freeform 783">
                  <a:extLst>
                    <a:ext uri="{FF2B5EF4-FFF2-40B4-BE49-F238E27FC236}">
                      <a16:creationId xmlns:a16="http://schemas.microsoft.com/office/drawing/2014/main" id="{6287AA42-5CAE-4FE8-8703-B93B00318FCB}"/>
                    </a:ext>
                  </a:extLst>
                </p:cNvPr>
                <p:cNvSpPr>
                  <a:spLocks/>
                </p:cNvSpPr>
                <p:nvPr userDrawn="1"/>
              </p:nvSpPr>
              <p:spPr bwMode="auto">
                <a:xfrm>
                  <a:off x="3401"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0" name="Freeform 784">
                  <a:extLst>
                    <a:ext uri="{FF2B5EF4-FFF2-40B4-BE49-F238E27FC236}">
                      <a16:creationId xmlns:a16="http://schemas.microsoft.com/office/drawing/2014/main" id="{B2999CE0-0BCE-4424-A0B5-B75BA29BADF7}"/>
                    </a:ext>
                  </a:extLst>
                </p:cNvPr>
                <p:cNvSpPr>
                  <a:spLocks/>
                </p:cNvSpPr>
                <p:nvPr userDrawn="1"/>
              </p:nvSpPr>
              <p:spPr bwMode="auto">
                <a:xfrm>
                  <a:off x="3381" y="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1" name="Rectangle 785">
                  <a:extLst>
                    <a:ext uri="{FF2B5EF4-FFF2-40B4-BE49-F238E27FC236}">
                      <a16:creationId xmlns:a16="http://schemas.microsoft.com/office/drawing/2014/main" id="{BEAF9B5C-81ED-444D-B314-830A509D6FEE}"/>
                    </a:ext>
                  </a:extLst>
                </p:cNvPr>
                <p:cNvSpPr>
                  <a:spLocks noChangeArrowheads="1"/>
                </p:cNvSpPr>
                <p:nvPr userDrawn="1"/>
              </p:nvSpPr>
              <p:spPr bwMode="auto">
                <a:xfrm>
                  <a:off x="3366" y="6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2" name="Freeform 786">
                  <a:extLst>
                    <a:ext uri="{FF2B5EF4-FFF2-40B4-BE49-F238E27FC236}">
                      <a16:creationId xmlns:a16="http://schemas.microsoft.com/office/drawing/2014/main" id="{F25AB5C1-6CC4-42AE-A235-7BE33E8C7681}"/>
                    </a:ext>
                  </a:extLst>
                </p:cNvPr>
                <p:cNvSpPr>
                  <a:spLocks/>
                </p:cNvSpPr>
                <p:nvPr userDrawn="1"/>
              </p:nvSpPr>
              <p:spPr bwMode="auto">
                <a:xfrm>
                  <a:off x="3346" y="65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3" name="Freeform 787">
                  <a:extLst>
                    <a:ext uri="{FF2B5EF4-FFF2-40B4-BE49-F238E27FC236}">
                      <a16:creationId xmlns:a16="http://schemas.microsoft.com/office/drawing/2014/main" id="{0651FEE8-BE2C-4108-BC4F-99988C6653B6}"/>
                    </a:ext>
                  </a:extLst>
                </p:cNvPr>
                <p:cNvSpPr>
                  <a:spLocks/>
                </p:cNvSpPr>
                <p:nvPr userDrawn="1"/>
              </p:nvSpPr>
              <p:spPr bwMode="auto">
                <a:xfrm>
                  <a:off x="3396"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4" name="Freeform 788">
                  <a:extLst>
                    <a:ext uri="{FF2B5EF4-FFF2-40B4-BE49-F238E27FC236}">
                      <a16:creationId xmlns:a16="http://schemas.microsoft.com/office/drawing/2014/main" id="{B8549C41-2786-4A70-97C6-3E9EDC6EDC74}"/>
                    </a:ext>
                  </a:extLst>
                </p:cNvPr>
                <p:cNvSpPr>
                  <a:spLocks/>
                </p:cNvSpPr>
                <p:nvPr userDrawn="1"/>
              </p:nvSpPr>
              <p:spPr bwMode="auto">
                <a:xfrm>
                  <a:off x="3361" y="66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5" name="Freeform 789">
                  <a:extLst>
                    <a:ext uri="{FF2B5EF4-FFF2-40B4-BE49-F238E27FC236}">
                      <a16:creationId xmlns:a16="http://schemas.microsoft.com/office/drawing/2014/main" id="{8022DB38-9825-4AD1-AC50-5119EF752047}"/>
                    </a:ext>
                  </a:extLst>
                </p:cNvPr>
                <p:cNvSpPr>
                  <a:spLocks/>
                </p:cNvSpPr>
                <p:nvPr userDrawn="1"/>
              </p:nvSpPr>
              <p:spPr bwMode="auto">
                <a:xfrm>
                  <a:off x="3361" y="66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6" name="Freeform 790">
                  <a:extLst>
                    <a:ext uri="{FF2B5EF4-FFF2-40B4-BE49-F238E27FC236}">
                      <a16:creationId xmlns:a16="http://schemas.microsoft.com/office/drawing/2014/main" id="{20F04BC7-D7E5-43EF-8150-1F448D6E9329}"/>
                    </a:ext>
                  </a:extLst>
                </p:cNvPr>
                <p:cNvSpPr>
                  <a:spLocks/>
                </p:cNvSpPr>
                <p:nvPr userDrawn="1"/>
              </p:nvSpPr>
              <p:spPr bwMode="auto">
                <a:xfrm>
                  <a:off x="3366" y="6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7" name="Freeform 791">
                  <a:extLst>
                    <a:ext uri="{FF2B5EF4-FFF2-40B4-BE49-F238E27FC236}">
                      <a16:creationId xmlns:a16="http://schemas.microsoft.com/office/drawing/2014/main" id="{7D77BDF7-458C-4F22-938B-BEAFC66AD346}"/>
                    </a:ext>
                  </a:extLst>
                </p:cNvPr>
                <p:cNvSpPr>
                  <a:spLocks/>
                </p:cNvSpPr>
                <p:nvPr userDrawn="1"/>
              </p:nvSpPr>
              <p:spPr bwMode="auto">
                <a:xfrm>
                  <a:off x="3555" y="94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8" name="Rectangle 792">
                  <a:extLst>
                    <a:ext uri="{FF2B5EF4-FFF2-40B4-BE49-F238E27FC236}">
                      <a16:creationId xmlns:a16="http://schemas.microsoft.com/office/drawing/2014/main" id="{9C2EAC8F-9D03-49D4-990F-85150FF1AC45}"/>
                    </a:ext>
                  </a:extLst>
                </p:cNvPr>
                <p:cNvSpPr>
                  <a:spLocks noChangeArrowheads="1"/>
                </p:cNvSpPr>
                <p:nvPr userDrawn="1"/>
              </p:nvSpPr>
              <p:spPr bwMode="auto">
                <a:xfrm>
                  <a:off x="3535" y="5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9" name="Freeform 793">
                  <a:extLst>
                    <a:ext uri="{FF2B5EF4-FFF2-40B4-BE49-F238E27FC236}">
                      <a16:creationId xmlns:a16="http://schemas.microsoft.com/office/drawing/2014/main" id="{C3B7D323-229D-4EF7-B1B7-79C06B654E4A}"/>
                    </a:ext>
                  </a:extLst>
                </p:cNvPr>
                <p:cNvSpPr>
                  <a:spLocks/>
                </p:cNvSpPr>
                <p:nvPr userDrawn="1"/>
              </p:nvSpPr>
              <p:spPr bwMode="auto">
                <a:xfrm>
                  <a:off x="3530" y="583"/>
                  <a:ext cx="15" cy="15"/>
                </a:xfrm>
                <a:custGeom>
                  <a:avLst/>
                  <a:gdLst>
                    <a:gd name="T0" fmla="*/ 3 w 3"/>
                    <a:gd name="T1" fmla="*/ 0 h 3"/>
                    <a:gd name="T2" fmla="*/ 1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1" y="1"/>
                        <a:pt x="1" y="1"/>
                        <a:pt x="1" y="0"/>
                      </a:cubicBezTo>
                      <a:cubicBezTo>
                        <a:pt x="0" y="3"/>
                        <a:pt x="0" y="3"/>
                        <a:pt x="0" y="3"/>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0" name="Freeform 794">
                  <a:extLst>
                    <a:ext uri="{FF2B5EF4-FFF2-40B4-BE49-F238E27FC236}">
                      <a16:creationId xmlns:a16="http://schemas.microsoft.com/office/drawing/2014/main" id="{E53B5992-73BE-48A4-A110-33DD7EA0C282}"/>
                    </a:ext>
                  </a:extLst>
                </p:cNvPr>
                <p:cNvSpPr>
                  <a:spLocks noEditPoints="1"/>
                </p:cNvSpPr>
                <p:nvPr userDrawn="1"/>
              </p:nvSpPr>
              <p:spPr bwMode="auto">
                <a:xfrm>
                  <a:off x="3336" y="553"/>
                  <a:ext cx="343" cy="414"/>
                </a:xfrm>
                <a:custGeom>
                  <a:avLst/>
                  <a:gdLst>
                    <a:gd name="T0" fmla="*/ 67 w 69"/>
                    <a:gd name="T1" fmla="*/ 48 h 83"/>
                    <a:gd name="T2" fmla="*/ 65 w 69"/>
                    <a:gd name="T3" fmla="*/ 41 h 83"/>
                    <a:gd name="T4" fmla="*/ 66 w 69"/>
                    <a:gd name="T5" fmla="*/ 38 h 83"/>
                    <a:gd name="T6" fmla="*/ 63 w 69"/>
                    <a:gd name="T7" fmla="*/ 33 h 83"/>
                    <a:gd name="T8" fmla="*/ 60 w 69"/>
                    <a:gd name="T9" fmla="*/ 27 h 83"/>
                    <a:gd name="T10" fmla="*/ 52 w 69"/>
                    <a:gd name="T11" fmla="*/ 22 h 83"/>
                    <a:gd name="T12" fmla="*/ 52 w 69"/>
                    <a:gd name="T13" fmla="*/ 22 h 83"/>
                    <a:gd name="T14" fmla="*/ 54 w 69"/>
                    <a:gd name="T15" fmla="*/ 19 h 83"/>
                    <a:gd name="T16" fmla="*/ 50 w 69"/>
                    <a:gd name="T17" fmla="*/ 15 h 83"/>
                    <a:gd name="T18" fmla="*/ 46 w 69"/>
                    <a:gd name="T19" fmla="*/ 11 h 83"/>
                    <a:gd name="T20" fmla="*/ 40 w 69"/>
                    <a:gd name="T21" fmla="*/ 6 h 83"/>
                    <a:gd name="T22" fmla="*/ 35 w 69"/>
                    <a:gd name="T23" fmla="*/ 5 h 83"/>
                    <a:gd name="T24" fmla="*/ 29 w 69"/>
                    <a:gd name="T25" fmla="*/ 3 h 83"/>
                    <a:gd name="T26" fmla="*/ 28 w 69"/>
                    <a:gd name="T27" fmla="*/ 0 h 83"/>
                    <a:gd name="T28" fmla="*/ 23 w 69"/>
                    <a:gd name="T29" fmla="*/ 4 h 83"/>
                    <a:gd name="T30" fmla="*/ 20 w 69"/>
                    <a:gd name="T31" fmla="*/ 9 h 83"/>
                    <a:gd name="T32" fmla="*/ 13 w 69"/>
                    <a:gd name="T33" fmla="*/ 5 h 83"/>
                    <a:gd name="T34" fmla="*/ 6 w 69"/>
                    <a:gd name="T35" fmla="*/ 8 h 83"/>
                    <a:gd name="T36" fmla="*/ 3 w 69"/>
                    <a:gd name="T37" fmla="*/ 16 h 83"/>
                    <a:gd name="T38" fmla="*/ 1 w 69"/>
                    <a:gd name="T39" fmla="*/ 19 h 83"/>
                    <a:gd name="T40" fmla="*/ 2 w 69"/>
                    <a:gd name="T41" fmla="*/ 23 h 83"/>
                    <a:gd name="T42" fmla="*/ 5 w 69"/>
                    <a:gd name="T43" fmla="*/ 22 h 83"/>
                    <a:gd name="T44" fmla="*/ 5 w 69"/>
                    <a:gd name="T45" fmla="*/ 20 h 83"/>
                    <a:gd name="T46" fmla="*/ 9 w 69"/>
                    <a:gd name="T47" fmla="*/ 16 h 83"/>
                    <a:gd name="T48" fmla="*/ 19 w 69"/>
                    <a:gd name="T49" fmla="*/ 12 h 83"/>
                    <a:gd name="T50" fmla="*/ 25 w 69"/>
                    <a:gd name="T51" fmla="*/ 10 h 83"/>
                    <a:gd name="T52" fmla="*/ 28 w 69"/>
                    <a:gd name="T53" fmla="*/ 11 h 83"/>
                    <a:gd name="T54" fmla="*/ 31 w 69"/>
                    <a:gd name="T55" fmla="*/ 12 h 83"/>
                    <a:gd name="T56" fmla="*/ 36 w 69"/>
                    <a:gd name="T57" fmla="*/ 13 h 83"/>
                    <a:gd name="T58" fmla="*/ 46 w 69"/>
                    <a:gd name="T59" fmla="*/ 20 h 83"/>
                    <a:gd name="T60" fmla="*/ 50 w 69"/>
                    <a:gd name="T61" fmla="*/ 23 h 83"/>
                    <a:gd name="T62" fmla="*/ 53 w 69"/>
                    <a:gd name="T63" fmla="*/ 28 h 83"/>
                    <a:gd name="T64" fmla="*/ 57 w 69"/>
                    <a:gd name="T65" fmla="*/ 34 h 83"/>
                    <a:gd name="T66" fmla="*/ 57 w 69"/>
                    <a:gd name="T67" fmla="*/ 41 h 83"/>
                    <a:gd name="T68" fmla="*/ 57 w 69"/>
                    <a:gd name="T69" fmla="*/ 52 h 83"/>
                    <a:gd name="T70" fmla="*/ 57 w 69"/>
                    <a:gd name="T71" fmla="*/ 58 h 83"/>
                    <a:gd name="T72" fmla="*/ 55 w 69"/>
                    <a:gd name="T73" fmla="*/ 69 h 83"/>
                    <a:gd name="T74" fmla="*/ 42 w 69"/>
                    <a:gd name="T75" fmla="*/ 74 h 83"/>
                    <a:gd name="T76" fmla="*/ 40 w 69"/>
                    <a:gd name="T77" fmla="*/ 74 h 83"/>
                    <a:gd name="T78" fmla="*/ 32 w 69"/>
                    <a:gd name="T79" fmla="*/ 75 h 83"/>
                    <a:gd name="T80" fmla="*/ 20 w 69"/>
                    <a:gd name="T81" fmla="*/ 69 h 83"/>
                    <a:gd name="T82" fmla="*/ 10 w 69"/>
                    <a:gd name="T83" fmla="*/ 58 h 83"/>
                    <a:gd name="T84" fmla="*/ 2 w 69"/>
                    <a:gd name="T85" fmla="*/ 60 h 83"/>
                    <a:gd name="T86" fmla="*/ 9 w 69"/>
                    <a:gd name="T87" fmla="*/ 70 h 83"/>
                    <a:gd name="T88" fmla="*/ 14 w 69"/>
                    <a:gd name="T89" fmla="*/ 74 h 83"/>
                    <a:gd name="T90" fmla="*/ 23 w 69"/>
                    <a:gd name="T91" fmla="*/ 79 h 83"/>
                    <a:gd name="T92" fmla="*/ 31 w 69"/>
                    <a:gd name="T93" fmla="*/ 80 h 83"/>
                    <a:gd name="T94" fmla="*/ 40 w 69"/>
                    <a:gd name="T95" fmla="*/ 82 h 83"/>
                    <a:gd name="T96" fmla="*/ 44 w 69"/>
                    <a:gd name="T97" fmla="*/ 79 h 83"/>
                    <a:gd name="T98" fmla="*/ 48 w 69"/>
                    <a:gd name="T99" fmla="*/ 79 h 83"/>
                    <a:gd name="T100" fmla="*/ 54 w 69"/>
                    <a:gd name="T101" fmla="*/ 77 h 83"/>
                    <a:gd name="T102" fmla="*/ 57 w 69"/>
                    <a:gd name="T103" fmla="*/ 72 h 83"/>
                    <a:gd name="T104" fmla="*/ 60 w 69"/>
                    <a:gd name="T105" fmla="*/ 71 h 83"/>
                    <a:gd name="T106" fmla="*/ 63 w 69"/>
                    <a:gd name="T107" fmla="*/ 68 h 83"/>
                    <a:gd name="T108" fmla="*/ 67 w 69"/>
                    <a:gd name="T109" fmla="*/ 56 h 83"/>
                    <a:gd name="T110" fmla="*/ 65 w 69"/>
                    <a:gd name="T111" fmla="*/ 38 h 83"/>
                    <a:gd name="T112" fmla="*/ 7 w 69"/>
                    <a:gd name="T113" fmla="*/ 19 h 83"/>
                    <a:gd name="T114" fmla="*/ 39 w 69"/>
                    <a:gd name="T11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 h="83">
                      <a:moveTo>
                        <a:pt x="66" y="52"/>
                      </a:moveTo>
                      <a:cubicBezTo>
                        <a:pt x="67" y="51"/>
                        <a:pt x="67" y="51"/>
                        <a:pt x="67" y="51"/>
                      </a:cubicBezTo>
                      <a:cubicBezTo>
                        <a:pt x="68" y="52"/>
                        <a:pt x="68" y="53"/>
                        <a:pt x="69" y="52"/>
                      </a:cubicBezTo>
                      <a:cubicBezTo>
                        <a:pt x="66" y="52"/>
                        <a:pt x="69" y="48"/>
                        <a:pt x="66" y="48"/>
                      </a:cubicBezTo>
                      <a:cubicBezTo>
                        <a:pt x="66" y="47"/>
                        <a:pt x="66" y="47"/>
                        <a:pt x="66" y="47"/>
                      </a:cubicBezTo>
                      <a:cubicBezTo>
                        <a:pt x="66" y="47"/>
                        <a:pt x="67" y="47"/>
                        <a:pt x="67" y="48"/>
                      </a:cubicBezTo>
                      <a:cubicBezTo>
                        <a:pt x="68" y="46"/>
                        <a:pt x="65" y="47"/>
                        <a:pt x="65" y="45"/>
                      </a:cubicBezTo>
                      <a:cubicBezTo>
                        <a:pt x="65" y="44"/>
                        <a:pt x="65" y="44"/>
                        <a:pt x="66" y="44"/>
                      </a:cubicBezTo>
                      <a:cubicBezTo>
                        <a:pt x="65" y="43"/>
                        <a:pt x="65" y="43"/>
                        <a:pt x="65" y="43"/>
                      </a:cubicBezTo>
                      <a:cubicBezTo>
                        <a:pt x="65" y="43"/>
                        <a:pt x="65" y="43"/>
                        <a:pt x="65" y="43"/>
                      </a:cubicBezTo>
                      <a:cubicBezTo>
                        <a:pt x="65" y="41"/>
                        <a:pt x="65" y="41"/>
                        <a:pt x="65" y="41"/>
                      </a:cubicBezTo>
                      <a:cubicBezTo>
                        <a:pt x="65" y="41"/>
                        <a:pt x="65" y="41"/>
                        <a:pt x="65" y="41"/>
                      </a:cubicBezTo>
                      <a:cubicBezTo>
                        <a:pt x="65" y="41"/>
                        <a:pt x="64" y="41"/>
                        <a:pt x="63" y="40"/>
                      </a:cubicBezTo>
                      <a:cubicBezTo>
                        <a:pt x="64" y="40"/>
                        <a:pt x="64" y="41"/>
                        <a:pt x="64" y="40"/>
                      </a:cubicBezTo>
                      <a:cubicBezTo>
                        <a:pt x="63" y="40"/>
                        <a:pt x="63" y="40"/>
                        <a:pt x="63" y="40"/>
                      </a:cubicBezTo>
                      <a:cubicBezTo>
                        <a:pt x="64" y="39"/>
                        <a:pt x="65" y="40"/>
                        <a:pt x="65" y="40"/>
                      </a:cubicBezTo>
                      <a:cubicBezTo>
                        <a:pt x="67" y="39"/>
                        <a:pt x="64" y="40"/>
                        <a:pt x="65" y="37"/>
                      </a:cubicBezTo>
                      <a:cubicBezTo>
                        <a:pt x="66" y="38"/>
                        <a:pt x="66" y="38"/>
                        <a:pt x="66" y="38"/>
                      </a:cubicBezTo>
                      <a:cubicBezTo>
                        <a:pt x="67" y="37"/>
                        <a:pt x="66" y="37"/>
                        <a:pt x="67" y="35"/>
                      </a:cubicBezTo>
                      <a:cubicBezTo>
                        <a:pt x="66" y="36"/>
                        <a:pt x="65" y="38"/>
                        <a:pt x="64" y="37"/>
                      </a:cubicBezTo>
                      <a:cubicBezTo>
                        <a:pt x="64" y="37"/>
                        <a:pt x="64" y="36"/>
                        <a:pt x="63" y="36"/>
                      </a:cubicBezTo>
                      <a:cubicBezTo>
                        <a:pt x="64" y="36"/>
                        <a:pt x="64" y="35"/>
                        <a:pt x="64" y="34"/>
                      </a:cubicBezTo>
                      <a:cubicBezTo>
                        <a:pt x="65" y="34"/>
                        <a:pt x="65" y="34"/>
                        <a:pt x="65" y="34"/>
                      </a:cubicBezTo>
                      <a:cubicBezTo>
                        <a:pt x="64" y="33"/>
                        <a:pt x="64" y="34"/>
                        <a:pt x="63" y="33"/>
                      </a:cubicBezTo>
                      <a:cubicBezTo>
                        <a:pt x="63" y="32"/>
                        <a:pt x="64" y="32"/>
                        <a:pt x="64" y="31"/>
                      </a:cubicBezTo>
                      <a:cubicBezTo>
                        <a:pt x="64" y="30"/>
                        <a:pt x="63" y="33"/>
                        <a:pt x="62" y="31"/>
                      </a:cubicBezTo>
                      <a:cubicBezTo>
                        <a:pt x="62" y="30"/>
                        <a:pt x="62" y="29"/>
                        <a:pt x="60" y="29"/>
                      </a:cubicBezTo>
                      <a:cubicBezTo>
                        <a:pt x="60" y="28"/>
                        <a:pt x="61" y="28"/>
                        <a:pt x="61" y="28"/>
                      </a:cubicBezTo>
                      <a:cubicBezTo>
                        <a:pt x="60" y="28"/>
                        <a:pt x="60" y="28"/>
                        <a:pt x="60" y="28"/>
                      </a:cubicBezTo>
                      <a:cubicBezTo>
                        <a:pt x="60" y="27"/>
                        <a:pt x="60" y="27"/>
                        <a:pt x="60" y="27"/>
                      </a:cubicBezTo>
                      <a:cubicBezTo>
                        <a:pt x="60" y="27"/>
                        <a:pt x="59" y="28"/>
                        <a:pt x="59" y="27"/>
                      </a:cubicBezTo>
                      <a:cubicBezTo>
                        <a:pt x="57" y="28"/>
                        <a:pt x="59" y="24"/>
                        <a:pt x="57" y="24"/>
                      </a:cubicBezTo>
                      <a:cubicBezTo>
                        <a:pt x="58" y="24"/>
                        <a:pt x="58" y="24"/>
                        <a:pt x="59" y="24"/>
                      </a:cubicBezTo>
                      <a:cubicBezTo>
                        <a:pt x="57" y="23"/>
                        <a:pt x="57" y="23"/>
                        <a:pt x="55" y="22"/>
                      </a:cubicBezTo>
                      <a:cubicBezTo>
                        <a:pt x="55" y="21"/>
                        <a:pt x="55" y="21"/>
                        <a:pt x="55" y="21"/>
                      </a:cubicBezTo>
                      <a:cubicBezTo>
                        <a:pt x="55" y="22"/>
                        <a:pt x="53" y="22"/>
                        <a:pt x="52" y="22"/>
                      </a:cubicBezTo>
                      <a:cubicBezTo>
                        <a:pt x="52" y="22"/>
                        <a:pt x="52" y="23"/>
                        <a:pt x="52" y="23"/>
                      </a:cubicBezTo>
                      <a:cubicBezTo>
                        <a:pt x="50" y="22"/>
                        <a:pt x="50" y="22"/>
                        <a:pt x="50" y="22"/>
                      </a:cubicBezTo>
                      <a:cubicBezTo>
                        <a:pt x="50" y="22"/>
                        <a:pt x="51" y="22"/>
                        <a:pt x="51" y="22"/>
                      </a:cubicBezTo>
                      <a:cubicBezTo>
                        <a:pt x="51" y="22"/>
                        <a:pt x="51" y="22"/>
                        <a:pt x="51" y="22"/>
                      </a:cubicBezTo>
                      <a:cubicBezTo>
                        <a:pt x="51" y="21"/>
                        <a:pt x="52" y="21"/>
                        <a:pt x="53" y="21"/>
                      </a:cubicBezTo>
                      <a:cubicBezTo>
                        <a:pt x="53" y="21"/>
                        <a:pt x="52" y="21"/>
                        <a:pt x="52" y="22"/>
                      </a:cubicBezTo>
                      <a:cubicBezTo>
                        <a:pt x="53" y="21"/>
                        <a:pt x="54" y="21"/>
                        <a:pt x="55" y="21"/>
                      </a:cubicBezTo>
                      <a:cubicBezTo>
                        <a:pt x="54" y="21"/>
                        <a:pt x="54" y="21"/>
                        <a:pt x="54" y="20"/>
                      </a:cubicBezTo>
                      <a:cubicBezTo>
                        <a:pt x="54" y="20"/>
                        <a:pt x="54" y="20"/>
                        <a:pt x="54" y="20"/>
                      </a:cubicBezTo>
                      <a:cubicBezTo>
                        <a:pt x="55" y="20"/>
                        <a:pt x="54" y="20"/>
                        <a:pt x="54" y="20"/>
                      </a:cubicBezTo>
                      <a:cubicBezTo>
                        <a:pt x="55" y="19"/>
                        <a:pt x="55" y="19"/>
                        <a:pt x="55" y="19"/>
                      </a:cubicBezTo>
                      <a:cubicBezTo>
                        <a:pt x="54" y="19"/>
                        <a:pt x="54" y="19"/>
                        <a:pt x="54" y="19"/>
                      </a:cubicBezTo>
                      <a:cubicBezTo>
                        <a:pt x="54" y="17"/>
                        <a:pt x="54" y="17"/>
                        <a:pt x="54" y="17"/>
                      </a:cubicBezTo>
                      <a:cubicBezTo>
                        <a:pt x="52" y="17"/>
                        <a:pt x="49" y="17"/>
                        <a:pt x="47" y="16"/>
                      </a:cubicBezTo>
                      <a:cubicBezTo>
                        <a:pt x="49" y="16"/>
                        <a:pt x="49" y="15"/>
                        <a:pt x="50" y="14"/>
                      </a:cubicBezTo>
                      <a:cubicBezTo>
                        <a:pt x="49" y="16"/>
                        <a:pt x="51" y="15"/>
                        <a:pt x="52" y="16"/>
                      </a:cubicBezTo>
                      <a:cubicBezTo>
                        <a:pt x="52" y="16"/>
                        <a:pt x="52" y="15"/>
                        <a:pt x="52" y="15"/>
                      </a:cubicBezTo>
                      <a:cubicBezTo>
                        <a:pt x="50" y="15"/>
                        <a:pt x="50" y="15"/>
                        <a:pt x="50" y="15"/>
                      </a:cubicBezTo>
                      <a:cubicBezTo>
                        <a:pt x="51" y="14"/>
                        <a:pt x="50" y="14"/>
                        <a:pt x="50" y="13"/>
                      </a:cubicBezTo>
                      <a:cubicBezTo>
                        <a:pt x="49" y="15"/>
                        <a:pt x="48" y="13"/>
                        <a:pt x="47" y="13"/>
                      </a:cubicBezTo>
                      <a:cubicBezTo>
                        <a:pt x="47" y="13"/>
                        <a:pt x="48" y="12"/>
                        <a:pt x="49" y="13"/>
                      </a:cubicBezTo>
                      <a:cubicBezTo>
                        <a:pt x="49" y="11"/>
                        <a:pt x="46" y="14"/>
                        <a:pt x="46" y="12"/>
                      </a:cubicBezTo>
                      <a:cubicBezTo>
                        <a:pt x="46" y="12"/>
                        <a:pt x="46" y="12"/>
                        <a:pt x="47" y="12"/>
                      </a:cubicBezTo>
                      <a:cubicBezTo>
                        <a:pt x="46" y="12"/>
                        <a:pt x="45" y="11"/>
                        <a:pt x="46" y="11"/>
                      </a:cubicBezTo>
                      <a:cubicBezTo>
                        <a:pt x="46" y="11"/>
                        <a:pt x="46" y="11"/>
                        <a:pt x="46" y="11"/>
                      </a:cubicBezTo>
                      <a:cubicBezTo>
                        <a:pt x="45" y="10"/>
                        <a:pt x="42" y="8"/>
                        <a:pt x="40" y="9"/>
                      </a:cubicBezTo>
                      <a:cubicBezTo>
                        <a:pt x="41" y="9"/>
                        <a:pt x="42" y="8"/>
                        <a:pt x="42" y="7"/>
                      </a:cubicBezTo>
                      <a:cubicBezTo>
                        <a:pt x="42" y="7"/>
                        <a:pt x="41" y="8"/>
                        <a:pt x="39" y="9"/>
                      </a:cubicBezTo>
                      <a:cubicBezTo>
                        <a:pt x="38" y="10"/>
                        <a:pt x="37" y="11"/>
                        <a:pt x="37" y="11"/>
                      </a:cubicBezTo>
                      <a:cubicBezTo>
                        <a:pt x="38" y="10"/>
                        <a:pt x="38" y="6"/>
                        <a:pt x="40" y="6"/>
                      </a:cubicBezTo>
                      <a:cubicBezTo>
                        <a:pt x="40" y="6"/>
                        <a:pt x="39" y="5"/>
                        <a:pt x="38" y="5"/>
                      </a:cubicBezTo>
                      <a:cubicBezTo>
                        <a:pt x="38" y="6"/>
                        <a:pt x="38" y="8"/>
                        <a:pt x="38" y="8"/>
                      </a:cubicBezTo>
                      <a:cubicBezTo>
                        <a:pt x="37" y="6"/>
                        <a:pt x="37" y="6"/>
                        <a:pt x="37" y="5"/>
                      </a:cubicBezTo>
                      <a:cubicBezTo>
                        <a:pt x="37" y="5"/>
                        <a:pt x="36" y="7"/>
                        <a:pt x="35" y="7"/>
                      </a:cubicBezTo>
                      <a:cubicBezTo>
                        <a:pt x="35" y="6"/>
                        <a:pt x="36" y="5"/>
                        <a:pt x="36" y="4"/>
                      </a:cubicBezTo>
                      <a:cubicBezTo>
                        <a:pt x="36" y="4"/>
                        <a:pt x="36" y="5"/>
                        <a:pt x="35" y="5"/>
                      </a:cubicBezTo>
                      <a:cubicBezTo>
                        <a:pt x="35" y="6"/>
                        <a:pt x="34" y="6"/>
                        <a:pt x="34" y="6"/>
                      </a:cubicBezTo>
                      <a:cubicBezTo>
                        <a:pt x="34" y="6"/>
                        <a:pt x="35" y="4"/>
                        <a:pt x="35" y="4"/>
                      </a:cubicBezTo>
                      <a:cubicBezTo>
                        <a:pt x="35" y="4"/>
                        <a:pt x="33" y="3"/>
                        <a:pt x="33" y="3"/>
                      </a:cubicBezTo>
                      <a:cubicBezTo>
                        <a:pt x="33" y="4"/>
                        <a:pt x="33" y="4"/>
                        <a:pt x="33" y="4"/>
                      </a:cubicBezTo>
                      <a:cubicBezTo>
                        <a:pt x="31" y="3"/>
                        <a:pt x="31" y="6"/>
                        <a:pt x="29" y="6"/>
                      </a:cubicBezTo>
                      <a:cubicBezTo>
                        <a:pt x="29" y="5"/>
                        <a:pt x="30" y="3"/>
                        <a:pt x="29" y="3"/>
                      </a:cubicBezTo>
                      <a:cubicBezTo>
                        <a:pt x="29" y="4"/>
                        <a:pt x="26" y="8"/>
                        <a:pt x="25" y="9"/>
                      </a:cubicBezTo>
                      <a:cubicBezTo>
                        <a:pt x="25" y="8"/>
                        <a:pt x="25" y="8"/>
                        <a:pt x="25" y="8"/>
                      </a:cubicBezTo>
                      <a:cubicBezTo>
                        <a:pt x="24" y="9"/>
                        <a:pt x="24" y="9"/>
                        <a:pt x="24" y="9"/>
                      </a:cubicBezTo>
                      <a:cubicBezTo>
                        <a:pt x="24" y="7"/>
                        <a:pt x="27" y="3"/>
                        <a:pt x="28" y="2"/>
                      </a:cubicBezTo>
                      <a:cubicBezTo>
                        <a:pt x="28" y="2"/>
                        <a:pt x="28" y="1"/>
                        <a:pt x="27" y="1"/>
                      </a:cubicBezTo>
                      <a:cubicBezTo>
                        <a:pt x="27" y="1"/>
                        <a:pt x="28" y="0"/>
                        <a:pt x="28" y="0"/>
                      </a:cubicBezTo>
                      <a:cubicBezTo>
                        <a:pt x="28" y="0"/>
                        <a:pt x="28" y="0"/>
                        <a:pt x="27" y="0"/>
                      </a:cubicBezTo>
                      <a:cubicBezTo>
                        <a:pt x="26" y="0"/>
                        <a:pt x="26" y="0"/>
                        <a:pt x="26" y="0"/>
                      </a:cubicBezTo>
                      <a:cubicBezTo>
                        <a:pt x="26" y="1"/>
                        <a:pt x="24" y="1"/>
                        <a:pt x="24" y="2"/>
                      </a:cubicBezTo>
                      <a:cubicBezTo>
                        <a:pt x="24" y="2"/>
                        <a:pt x="24" y="2"/>
                        <a:pt x="25" y="2"/>
                      </a:cubicBezTo>
                      <a:cubicBezTo>
                        <a:pt x="26" y="1"/>
                        <a:pt x="27" y="1"/>
                        <a:pt x="27" y="1"/>
                      </a:cubicBezTo>
                      <a:cubicBezTo>
                        <a:pt x="26" y="2"/>
                        <a:pt x="25" y="5"/>
                        <a:pt x="23" y="4"/>
                      </a:cubicBezTo>
                      <a:cubicBezTo>
                        <a:pt x="23" y="4"/>
                        <a:pt x="23" y="2"/>
                        <a:pt x="23" y="1"/>
                      </a:cubicBezTo>
                      <a:cubicBezTo>
                        <a:pt x="23" y="2"/>
                        <a:pt x="22" y="2"/>
                        <a:pt x="22" y="2"/>
                      </a:cubicBezTo>
                      <a:cubicBezTo>
                        <a:pt x="22" y="1"/>
                        <a:pt x="22" y="1"/>
                        <a:pt x="22" y="1"/>
                      </a:cubicBezTo>
                      <a:cubicBezTo>
                        <a:pt x="21" y="1"/>
                        <a:pt x="21" y="3"/>
                        <a:pt x="19" y="2"/>
                      </a:cubicBezTo>
                      <a:cubicBezTo>
                        <a:pt x="19" y="2"/>
                        <a:pt x="18" y="1"/>
                        <a:pt x="18" y="1"/>
                      </a:cubicBezTo>
                      <a:cubicBezTo>
                        <a:pt x="19" y="3"/>
                        <a:pt x="20" y="7"/>
                        <a:pt x="20" y="9"/>
                      </a:cubicBezTo>
                      <a:cubicBezTo>
                        <a:pt x="19" y="9"/>
                        <a:pt x="18" y="7"/>
                        <a:pt x="17" y="7"/>
                      </a:cubicBezTo>
                      <a:cubicBezTo>
                        <a:pt x="16" y="6"/>
                        <a:pt x="17" y="4"/>
                        <a:pt x="16" y="3"/>
                      </a:cubicBezTo>
                      <a:cubicBezTo>
                        <a:pt x="16" y="3"/>
                        <a:pt x="16" y="4"/>
                        <a:pt x="16" y="4"/>
                      </a:cubicBezTo>
                      <a:cubicBezTo>
                        <a:pt x="16" y="4"/>
                        <a:pt x="16" y="3"/>
                        <a:pt x="15" y="3"/>
                      </a:cubicBezTo>
                      <a:cubicBezTo>
                        <a:pt x="15" y="5"/>
                        <a:pt x="13" y="4"/>
                        <a:pt x="15" y="5"/>
                      </a:cubicBezTo>
                      <a:cubicBezTo>
                        <a:pt x="14" y="5"/>
                        <a:pt x="14" y="5"/>
                        <a:pt x="13" y="5"/>
                      </a:cubicBezTo>
                      <a:cubicBezTo>
                        <a:pt x="14" y="6"/>
                        <a:pt x="13" y="8"/>
                        <a:pt x="13" y="9"/>
                      </a:cubicBezTo>
                      <a:cubicBezTo>
                        <a:pt x="13" y="8"/>
                        <a:pt x="12" y="8"/>
                        <a:pt x="12" y="8"/>
                      </a:cubicBezTo>
                      <a:cubicBezTo>
                        <a:pt x="11" y="8"/>
                        <a:pt x="10" y="9"/>
                        <a:pt x="8" y="9"/>
                      </a:cubicBezTo>
                      <a:cubicBezTo>
                        <a:pt x="8" y="9"/>
                        <a:pt x="7" y="9"/>
                        <a:pt x="7" y="9"/>
                      </a:cubicBezTo>
                      <a:cubicBezTo>
                        <a:pt x="7" y="9"/>
                        <a:pt x="7" y="10"/>
                        <a:pt x="7" y="10"/>
                      </a:cubicBezTo>
                      <a:cubicBezTo>
                        <a:pt x="5" y="10"/>
                        <a:pt x="8" y="9"/>
                        <a:pt x="6" y="8"/>
                      </a:cubicBezTo>
                      <a:cubicBezTo>
                        <a:pt x="6" y="9"/>
                        <a:pt x="6" y="10"/>
                        <a:pt x="5" y="11"/>
                      </a:cubicBezTo>
                      <a:cubicBezTo>
                        <a:pt x="6" y="12"/>
                        <a:pt x="7" y="10"/>
                        <a:pt x="7" y="9"/>
                      </a:cubicBezTo>
                      <a:cubicBezTo>
                        <a:pt x="8" y="11"/>
                        <a:pt x="8" y="13"/>
                        <a:pt x="8" y="14"/>
                      </a:cubicBezTo>
                      <a:cubicBezTo>
                        <a:pt x="7" y="15"/>
                        <a:pt x="7" y="14"/>
                        <a:pt x="7" y="14"/>
                      </a:cubicBezTo>
                      <a:cubicBezTo>
                        <a:pt x="5" y="16"/>
                        <a:pt x="8" y="17"/>
                        <a:pt x="6" y="18"/>
                      </a:cubicBezTo>
                      <a:cubicBezTo>
                        <a:pt x="4" y="18"/>
                        <a:pt x="4" y="17"/>
                        <a:pt x="3" y="16"/>
                      </a:cubicBezTo>
                      <a:cubicBezTo>
                        <a:pt x="4" y="15"/>
                        <a:pt x="5" y="16"/>
                        <a:pt x="5" y="15"/>
                      </a:cubicBezTo>
                      <a:cubicBezTo>
                        <a:pt x="4" y="15"/>
                        <a:pt x="4" y="15"/>
                        <a:pt x="4" y="15"/>
                      </a:cubicBezTo>
                      <a:cubicBezTo>
                        <a:pt x="4" y="15"/>
                        <a:pt x="4" y="14"/>
                        <a:pt x="5" y="14"/>
                      </a:cubicBezTo>
                      <a:cubicBezTo>
                        <a:pt x="4" y="14"/>
                        <a:pt x="2" y="17"/>
                        <a:pt x="1" y="18"/>
                      </a:cubicBezTo>
                      <a:cubicBezTo>
                        <a:pt x="1" y="19"/>
                        <a:pt x="1" y="20"/>
                        <a:pt x="1" y="19"/>
                      </a:cubicBezTo>
                      <a:cubicBezTo>
                        <a:pt x="1" y="19"/>
                        <a:pt x="1" y="19"/>
                        <a:pt x="1" y="19"/>
                      </a:cubicBezTo>
                      <a:cubicBezTo>
                        <a:pt x="2" y="19"/>
                        <a:pt x="2" y="20"/>
                        <a:pt x="3" y="20"/>
                      </a:cubicBezTo>
                      <a:cubicBezTo>
                        <a:pt x="3" y="21"/>
                        <a:pt x="3" y="22"/>
                        <a:pt x="3" y="23"/>
                      </a:cubicBezTo>
                      <a:cubicBezTo>
                        <a:pt x="1" y="22"/>
                        <a:pt x="1" y="22"/>
                        <a:pt x="1" y="22"/>
                      </a:cubicBezTo>
                      <a:cubicBezTo>
                        <a:pt x="2" y="23"/>
                        <a:pt x="2" y="22"/>
                        <a:pt x="2" y="22"/>
                      </a:cubicBezTo>
                      <a:cubicBezTo>
                        <a:pt x="2" y="22"/>
                        <a:pt x="0" y="23"/>
                        <a:pt x="1" y="24"/>
                      </a:cubicBezTo>
                      <a:cubicBezTo>
                        <a:pt x="2" y="23"/>
                        <a:pt x="2" y="23"/>
                        <a:pt x="2" y="23"/>
                      </a:cubicBezTo>
                      <a:cubicBezTo>
                        <a:pt x="3" y="24"/>
                        <a:pt x="4" y="25"/>
                        <a:pt x="3" y="26"/>
                      </a:cubicBezTo>
                      <a:cubicBezTo>
                        <a:pt x="4" y="26"/>
                        <a:pt x="3" y="26"/>
                        <a:pt x="4" y="26"/>
                      </a:cubicBezTo>
                      <a:cubicBezTo>
                        <a:pt x="3" y="26"/>
                        <a:pt x="5" y="24"/>
                        <a:pt x="3" y="24"/>
                      </a:cubicBezTo>
                      <a:cubicBezTo>
                        <a:pt x="5" y="24"/>
                        <a:pt x="4" y="23"/>
                        <a:pt x="6" y="23"/>
                      </a:cubicBezTo>
                      <a:cubicBezTo>
                        <a:pt x="5" y="23"/>
                        <a:pt x="5" y="23"/>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4" y="22"/>
                      </a:cubicBezTo>
                      <a:cubicBezTo>
                        <a:pt x="4" y="21"/>
                        <a:pt x="4" y="20"/>
                        <a:pt x="4" y="20"/>
                      </a:cubicBezTo>
                      <a:cubicBezTo>
                        <a:pt x="4" y="20"/>
                        <a:pt x="4" y="20"/>
                        <a:pt x="5" y="20"/>
                      </a:cubicBezTo>
                      <a:cubicBezTo>
                        <a:pt x="5" y="19"/>
                        <a:pt x="5" y="19"/>
                        <a:pt x="5" y="19"/>
                      </a:cubicBezTo>
                      <a:cubicBezTo>
                        <a:pt x="5" y="20"/>
                        <a:pt x="6" y="19"/>
                        <a:pt x="6" y="20"/>
                      </a:cubicBezTo>
                      <a:cubicBezTo>
                        <a:pt x="7" y="20"/>
                        <a:pt x="7" y="20"/>
                        <a:pt x="7" y="20"/>
                      </a:cubicBezTo>
                      <a:cubicBezTo>
                        <a:pt x="8" y="19"/>
                        <a:pt x="8" y="19"/>
                        <a:pt x="8" y="19"/>
                      </a:cubicBezTo>
                      <a:cubicBezTo>
                        <a:pt x="8" y="18"/>
                        <a:pt x="8" y="17"/>
                        <a:pt x="8" y="18"/>
                      </a:cubicBezTo>
                      <a:cubicBezTo>
                        <a:pt x="8" y="18"/>
                        <a:pt x="9" y="16"/>
                        <a:pt x="9" y="16"/>
                      </a:cubicBezTo>
                      <a:cubicBezTo>
                        <a:pt x="9" y="17"/>
                        <a:pt x="9" y="17"/>
                        <a:pt x="9" y="17"/>
                      </a:cubicBezTo>
                      <a:cubicBezTo>
                        <a:pt x="10" y="16"/>
                        <a:pt x="10" y="14"/>
                        <a:pt x="12" y="14"/>
                      </a:cubicBezTo>
                      <a:cubicBezTo>
                        <a:pt x="12" y="14"/>
                        <a:pt x="12" y="13"/>
                        <a:pt x="13" y="13"/>
                      </a:cubicBezTo>
                      <a:cubicBezTo>
                        <a:pt x="14" y="14"/>
                        <a:pt x="14" y="14"/>
                        <a:pt x="14" y="14"/>
                      </a:cubicBezTo>
                      <a:cubicBezTo>
                        <a:pt x="14" y="13"/>
                        <a:pt x="15" y="14"/>
                        <a:pt x="15" y="13"/>
                      </a:cubicBezTo>
                      <a:cubicBezTo>
                        <a:pt x="17" y="14"/>
                        <a:pt x="18" y="12"/>
                        <a:pt x="19" y="12"/>
                      </a:cubicBezTo>
                      <a:cubicBezTo>
                        <a:pt x="19" y="11"/>
                        <a:pt x="19" y="11"/>
                        <a:pt x="19" y="11"/>
                      </a:cubicBezTo>
                      <a:cubicBezTo>
                        <a:pt x="19" y="11"/>
                        <a:pt x="20" y="11"/>
                        <a:pt x="21" y="10"/>
                      </a:cubicBezTo>
                      <a:cubicBezTo>
                        <a:pt x="20" y="10"/>
                        <a:pt x="20" y="10"/>
                        <a:pt x="20" y="10"/>
                      </a:cubicBezTo>
                      <a:cubicBezTo>
                        <a:pt x="21" y="9"/>
                        <a:pt x="22" y="10"/>
                        <a:pt x="24" y="10"/>
                      </a:cubicBezTo>
                      <a:cubicBezTo>
                        <a:pt x="24" y="10"/>
                        <a:pt x="23" y="10"/>
                        <a:pt x="23" y="10"/>
                      </a:cubicBezTo>
                      <a:cubicBezTo>
                        <a:pt x="24" y="11"/>
                        <a:pt x="24" y="11"/>
                        <a:pt x="25" y="10"/>
                      </a:cubicBezTo>
                      <a:cubicBezTo>
                        <a:pt x="26" y="10"/>
                        <a:pt x="27" y="10"/>
                        <a:pt x="27" y="10"/>
                      </a:cubicBezTo>
                      <a:cubicBezTo>
                        <a:pt x="28" y="10"/>
                        <a:pt x="28" y="10"/>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9" y="11"/>
                        <a:pt x="29" y="11"/>
                      </a:cubicBezTo>
                      <a:cubicBezTo>
                        <a:pt x="29" y="12"/>
                        <a:pt x="29" y="12"/>
                        <a:pt x="29" y="12"/>
                      </a:cubicBezTo>
                      <a:cubicBezTo>
                        <a:pt x="29" y="12"/>
                        <a:pt x="29" y="12"/>
                        <a:pt x="29" y="12"/>
                      </a:cubicBezTo>
                      <a:cubicBezTo>
                        <a:pt x="30" y="12"/>
                        <a:pt x="30" y="11"/>
                        <a:pt x="30" y="10"/>
                      </a:cubicBezTo>
                      <a:cubicBezTo>
                        <a:pt x="30" y="10"/>
                        <a:pt x="30" y="10"/>
                        <a:pt x="30" y="10"/>
                      </a:cubicBezTo>
                      <a:cubicBezTo>
                        <a:pt x="30" y="12"/>
                        <a:pt x="31" y="10"/>
                        <a:pt x="31" y="12"/>
                      </a:cubicBezTo>
                      <a:cubicBezTo>
                        <a:pt x="32" y="11"/>
                        <a:pt x="33" y="12"/>
                        <a:pt x="34" y="10"/>
                      </a:cubicBezTo>
                      <a:cubicBezTo>
                        <a:pt x="34" y="10"/>
                        <a:pt x="34" y="11"/>
                        <a:pt x="34" y="10"/>
                      </a:cubicBezTo>
                      <a:cubicBezTo>
                        <a:pt x="34" y="11"/>
                        <a:pt x="35" y="11"/>
                        <a:pt x="35" y="11"/>
                      </a:cubicBezTo>
                      <a:cubicBezTo>
                        <a:pt x="35" y="12"/>
                        <a:pt x="35" y="12"/>
                        <a:pt x="35" y="12"/>
                      </a:cubicBezTo>
                      <a:cubicBezTo>
                        <a:pt x="37" y="11"/>
                        <a:pt x="37" y="11"/>
                        <a:pt x="37" y="11"/>
                      </a:cubicBezTo>
                      <a:cubicBezTo>
                        <a:pt x="37" y="12"/>
                        <a:pt x="37" y="12"/>
                        <a:pt x="36" y="13"/>
                      </a:cubicBezTo>
                      <a:cubicBezTo>
                        <a:pt x="38" y="12"/>
                        <a:pt x="37" y="13"/>
                        <a:pt x="39" y="13"/>
                      </a:cubicBezTo>
                      <a:cubicBezTo>
                        <a:pt x="38" y="13"/>
                        <a:pt x="38" y="13"/>
                        <a:pt x="38" y="13"/>
                      </a:cubicBezTo>
                      <a:cubicBezTo>
                        <a:pt x="39" y="13"/>
                        <a:pt x="40" y="13"/>
                        <a:pt x="40" y="14"/>
                      </a:cubicBezTo>
                      <a:cubicBezTo>
                        <a:pt x="40" y="14"/>
                        <a:pt x="41" y="15"/>
                        <a:pt x="42" y="16"/>
                      </a:cubicBezTo>
                      <a:cubicBezTo>
                        <a:pt x="43" y="17"/>
                        <a:pt x="44" y="18"/>
                        <a:pt x="44" y="19"/>
                      </a:cubicBezTo>
                      <a:cubicBezTo>
                        <a:pt x="46" y="17"/>
                        <a:pt x="44" y="21"/>
                        <a:pt x="46" y="20"/>
                      </a:cubicBezTo>
                      <a:cubicBezTo>
                        <a:pt x="46" y="20"/>
                        <a:pt x="46" y="21"/>
                        <a:pt x="45" y="21"/>
                      </a:cubicBezTo>
                      <a:cubicBezTo>
                        <a:pt x="46" y="21"/>
                        <a:pt x="46" y="23"/>
                        <a:pt x="47" y="22"/>
                      </a:cubicBezTo>
                      <a:cubicBezTo>
                        <a:pt x="47" y="23"/>
                        <a:pt x="46" y="23"/>
                        <a:pt x="46" y="23"/>
                      </a:cubicBezTo>
                      <a:cubicBezTo>
                        <a:pt x="46" y="23"/>
                        <a:pt x="47" y="23"/>
                        <a:pt x="47" y="23"/>
                      </a:cubicBezTo>
                      <a:cubicBezTo>
                        <a:pt x="47" y="24"/>
                        <a:pt x="46" y="23"/>
                        <a:pt x="46" y="23"/>
                      </a:cubicBezTo>
                      <a:cubicBezTo>
                        <a:pt x="47" y="24"/>
                        <a:pt x="48" y="23"/>
                        <a:pt x="50" y="23"/>
                      </a:cubicBezTo>
                      <a:cubicBezTo>
                        <a:pt x="49" y="24"/>
                        <a:pt x="50" y="24"/>
                        <a:pt x="51" y="24"/>
                      </a:cubicBezTo>
                      <a:cubicBezTo>
                        <a:pt x="50" y="24"/>
                        <a:pt x="50" y="25"/>
                        <a:pt x="50" y="24"/>
                      </a:cubicBezTo>
                      <a:cubicBezTo>
                        <a:pt x="50" y="25"/>
                        <a:pt x="51" y="27"/>
                        <a:pt x="52" y="26"/>
                      </a:cubicBezTo>
                      <a:cubicBezTo>
                        <a:pt x="52" y="26"/>
                        <a:pt x="52" y="27"/>
                        <a:pt x="52" y="27"/>
                      </a:cubicBezTo>
                      <a:cubicBezTo>
                        <a:pt x="53" y="28"/>
                        <a:pt x="53" y="28"/>
                        <a:pt x="53" y="29"/>
                      </a:cubicBezTo>
                      <a:cubicBezTo>
                        <a:pt x="53" y="28"/>
                        <a:pt x="53" y="28"/>
                        <a:pt x="53" y="28"/>
                      </a:cubicBezTo>
                      <a:cubicBezTo>
                        <a:pt x="55" y="28"/>
                        <a:pt x="54" y="29"/>
                        <a:pt x="54" y="30"/>
                      </a:cubicBezTo>
                      <a:cubicBezTo>
                        <a:pt x="54" y="30"/>
                        <a:pt x="54" y="30"/>
                        <a:pt x="54" y="30"/>
                      </a:cubicBezTo>
                      <a:cubicBezTo>
                        <a:pt x="54" y="32"/>
                        <a:pt x="55" y="30"/>
                        <a:pt x="55" y="32"/>
                      </a:cubicBezTo>
                      <a:cubicBezTo>
                        <a:pt x="56" y="32"/>
                        <a:pt x="56" y="32"/>
                        <a:pt x="56" y="32"/>
                      </a:cubicBezTo>
                      <a:cubicBezTo>
                        <a:pt x="58" y="31"/>
                        <a:pt x="55" y="34"/>
                        <a:pt x="56" y="35"/>
                      </a:cubicBezTo>
                      <a:cubicBezTo>
                        <a:pt x="57" y="34"/>
                        <a:pt x="57" y="34"/>
                        <a:pt x="57" y="34"/>
                      </a:cubicBezTo>
                      <a:cubicBezTo>
                        <a:pt x="58" y="35"/>
                        <a:pt x="55" y="37"/>
                        <a:pt x="55" y="37"/>
                      </a:cubicBezTo>
                      <a:cubicBezTo>
                        <a:pt x="54" y="37"/>
                        <a:pt x="54" y="37"/>
                        <a:pt x="54" y="37"/>
                      </a:cubicBezTo>
                      <a:cubicBezTo>
                        <a:pt x="53" y="39"/>
                        <a:pt x="55" y="37"/>
                        <a:pt x="56" y="38"/>
                      </a:cubicBezTo>
                      <a:cubicBezTo>
                        <a:pt x="55" y="38"/>
                        <a:pt x="54" y="38"/>
                        <a:pt x="54" y="39"/>
                      </a:cubicBezTo>
                      <a:cubicBezTo>
                        <a:pt x="54" y="39"/>
                        <a:pt x="57" y="40"/>
                        <a:pt x="56" y="42"/>
                      </a:cubicBezTo>
                      <a:cubicBezTo>
                        <a:pt x="56" y="41"/>
                        <a:pt x="57" y="41"/>
                        <a:pt x="57" y="41"/>
                      </a:cubicBezTo>
                      <a:cubicBezTo>
                        <a:pt x="58" y="42"/>
                        <a:pt x="56" y="44"/>
                        <a:pt x="57" y="44"/>
                      </a:cubicBezTo>
                      <a:cubicBezTo>
                        <a:pt x="57" y="45"/>
                        <a:pt x="57" y="45"/>
                        <a:pt x="57" y="45"/>
                      </a:cubicBezTo>
                      <a:cubicBezTo>
                        <a:pt x="58" y="45"/>
                        <a:pt x="58" y="47"/>
                        <a:pt x="59" y="47"/>
                      </a:cubicBezTo>
                      <a:cubicBezTo>
                        <a:pt x="57" y="47"/>
                        <a:pt x="58" y="48"/>
                        <a:pt x="58" y="49"/>
                      </a:cubicBezTo>
                      <a:cubicBezTo>
                        <a:pt x="58" y="50"/>
                        <a:pt x="59" y="51"/>
                        <a:pt x="57" y="51"/>
                      </a:cubicBezTo>
                      <a:cubicBezTo>
                        <a:pt x="57" y="51"/>
                        <a:pt x="57" y="51"/>
                        <a:pt x="57" y="52"/>
                      </a:cubicBezTo>
                      <a:cubicBezTo>
                        <a:pt x="57" y="52"/>
                        <a:pt x="57" y="53"/>
                        <a:pt x="57" y="53"/>
                      </a:cubicBezTo>
                      <a:cubicBezTo>
                        <a:pt x="57" y="52"/>
                        <a:pt x="57" y="52"/>
                        <a:pt x="57" y="52"/>
                      </a:cubicBezTo>
                      <a:cubicBezTo>
                        <a:pt x="57" y="54"/>
                        <a:pt x="57" y="54"/>
                        <a:pt x="58" y="55"/>
                      </a:cubicBezTo>
                      <a:cubicBezTo>
                        <a:pt x="58" y="55"/>
                        <a:pt x="58" y="55"/>
                        <a:pt x="57" y="55"/>
                      </a:cubicBezTo>
                      <a:cubicBezTo>
                        <a:pt x="56" y="56"/>
                        <a:pt x="57" y="56"/>
                        <a:pt x="58" y="58"/>
                      </a:cubicBezTo>
                      <a:cubicBezTo>
                        <a:pt x="57" y="58"/>
                        <a:pt x="57" y="58"/>
                        <a:pt x="57" y="58"/>
                      </a:cubicBezTo>
                      <a:cubicBezTo>
                        <a:pt x="57" y="59"/>
                        <a:pt x="55" y="60"/>
                        <a:pt x="55" y="62"/>
                      </a:cubicBezTo>
                      <a:cubicBezTo>
                        <a:pt x="55" y="62"/>
                        <a:pt x="55" y="62"/>
                        <a:pt x="55" y="61"/>
                      </a:cubicBezTo>
                      <a:cubicBezTo>
                        <a:pt x="55" y="63"/>
                        <a:pt x="54" y="63"/>
                        <a:pt x="53" y="64"/>
                      </a:cubicBezTo>
                      <a:cubicBezTo>
                        <a:pt x="52" y="64"/>
                        <a:pt x="51" y="65"/>
                        <a:pt x="53" y="66"/>
                      </a:cubicBezTo>
                      <a:cubicBezTo>
                        <a:pt x="53" y="68"/>
                        <a:pt x="53" y="68"/>
                        <a:pt x="53" y="68"/>
                      </a:cubicBezTo>
                      <a:cubicBezTo>
                        <a:pt x="54" y="67"/>
                        <a:pt x="54" y="69"/>
                        <a:pt x="55" y="69"/>
                      </a:cubicBezTo>
                      <a:cubicBezTo>
                        <a:pt x="54" y="70"/>
                        <a:pt x="53" y="69"/>
                        <a:pt x="53" y="69"/>
                      </a:cubicBezTo>
                      <a:cubicBezTo>
                        <a:pt x="53" y="69"/>
                        <a:pt x="53" y="69"/>
                        <a:pt x="53" y="69"/>
                      </a:cubicBezTo>
                      <a:cubicBezTo>
                        <a:pt x="52" y="67"/>
                        <a:pt x="51" y="70"/>
                        <a:pt x="50" y="69"/>
                      </a:cubicBezTo>
                      <a:cubicBezTo>
                        <a:pt x="48" y="71"/>
                        <a:pt x="45" y="72"/>
                        <a:pt x="43" y="73"/>
                      </a:cubicBezTo>
                      <a:cubicBezTo>
                        <a:pt x="43" y="74"/>
                        <a:pt x="43" y="74"/>
                        <a:pt x="43" y="74"/>
                      </a:cubicBezTo>
                      <a:cubicBezTo>
                        <a:pt x="42" y="74"/>
                        <a:pt x="42" y="74"/>
                        <a:pt x="42" y="74"/>
                      </a:cubicBezTo>
                      <a:cubicBezTo>
                        <a:pt x="42" y="74"/>
                        <a:pt x="42" y="73"/>
                        <a:pt x="42" y="73"/>
                      </a:cubicBezTo>
                      <a:cubicBezTo>
                        <a:pt x="42" y="72"/>
                        <a:pt x="41" y="74"/>
                        <a:pt x="41" y="74"/>
                      </a:cubicBezTo>
                      <a:cubicBezTo>
                        <a:pt x="40" y="74"/>
                        <a:pt x="42" y="73"/>
                        <a:pt x="41" y="73"/>
                      </a:cubicBezTo>
                      <a:cubicBezTo>
                        <a:pt x="41" y="73"/>
                        <a:pt x="41" y="73"/>
                        <a:pt x="41" y="73"/>
                      </a:cubicBezTo>
                      <a:cubicBezTo>
                        <a:pt x="41" y="73"/>
                        <a:pt x="41" y="73"/>
                        <a:pt x="41" y="73"/>
                      </a:cubicBezTo>
                      <a:cubicBezTo>
                        <a:pt x="40" y="74"/>
                        <a:pt x="41" y="74"/>
                        <a:pt x="40" y="74"/>
                      </a:cubicBezTo>
                      <a:cubicBezTo>
                        <a:pt x="39" y="74"/>
                        <a:pt x="39" y="74"/>
                        <a:pt x="39" y="74"/>
                      </a:cubicBezTo>
                      <a:cubicBezTo>
                        <a:pt x="39" y="73"/>
                        <a:pt x="39" y="73"/>
                        <a:pt x="39" y="74"/>
                      </a:cubicBezTo>
                      <a:cubicBezTo>
                        <a:pt x="39" y="74"/>
                        <a:pt x="37" y="74"/>
                        <a:pt x="37" y="74"/>
                      </a:cubicBezTo>
                      <a:cubicBezTo>
                        <a:pt x="38" y="75"/>
                        <a:pt x="38" y="75"/>
                        <a:pt x="38" y="75"/>
                      </a:cubicBezTo>
                      <a:cubicBezTo>
                        <a:pt x="38" y="75"/>
                        <a:pt x="37" y="75"/>
                        <a:pt x="38" y="76"/>
                      </a:cubicBezTo>
                      <a:cubicBezTo>
                        <a:pt x="37" y="74"/>
                        <a:pt x="33" y="75"/>
                        <a:pt x="32" y="75"/>
                      </a:cubicBezTo>
                      <a:cubicBezTo>
                        <a:pt x="31" y="75"/>
                        <a:pt x="30" y="75"/>
                        <a:pt x="29" y="75"/>
                      </a:cubicBezTo>
                      <a:cubicBezTo>
                        <a:pt x="30" y="75"/>
                        <a:pt x="29" y="76"/>
                        <a:pt x="29" y="76"/>
                      </a:cubicBezTo>
                      <a:cubicBezTo>
                        <a:pt x="30" y="73"/>
                        <a:pt x="27" y="74"/>
                        <a:pt x="27" y="72"/>
                      </a:cubicBezTo>
                      <a:cubicBezTo>
                        <a:pt x="27" y="74"/>
                        <a:pt x="25" y="72"/>
                        <a:pt x="25" y="74"/>
                      </a:cubicBezTo>
                      <a:cubicBezTo>
                        <a:pt x="24" y="73"/>
                        <a:pt x="25" y="73"/>
                        <a:pt x="25" y="72"/>
                      </a:cubicBezTo>
                      <a:cubicBezTo>
                        <a:pt x="23" y="72"/>
                        <a:pt x="22" y="70"/>
                        <a:pt x="20" y="69"/>
                      </a:cubicBezTo>
                      <a:cubicBezTo>
                        <a:pt x="20" y="69"/>
                        <a:pt x="20" y="70"/>
                        <a:pt x="19" y="70"/>
                      </a:cubicBezTo>
                      <a:cubicBezTo>
                        <a:pt x="19" y="68"/>
                        <a:pt x="19" y="68"/>
                        <a:pt x="19" y="68"/>
                      </a:cubicBezTo>
                      <a:cubicBezTo>
                        <a:pt x="19" y="68"/>
                        <a:pt x="18" y="69"/>
                        <a:pt x="18" y="68"/>
                      </a:cubicBezTo>
                      <a:cubicBezTo>
                        <a:pt x="18" y="68"/>
                        <a:pt x="18" y="69"/>
                        <a:pt x="17" y="69"/>
                      </a:cubicBezTo>
                      <a:cubicBezTo>
                        <a:pt x="16" y="67"/>
                        <a:pt x="14" y="66"/>
                        <a:pt x="13" y="64"/>
                      </a:cubicBezTo>
                      <a:cubicBezTo>
                        <a:pt x="11" y="63"/>
                        <a:pt x="10" y="61"/>
                        <a:pt x="10" y="58"/>
                      </a:cubicBezTo>
                      <a:cubicBezTo>
                        <a:pt x="9" y="59"/>
                        <a:pt x="9" y="59"/>
                        <a:pt x="9" y="58"/>
                      </a:cubicBezTo>
                      <a:cubicBezTo>
                        <a:pt x="9" y="59"/>
                        <a:pt x="8" y="59"/>
                        <a:pt x="8" y="59"/>
                      </a:cubicBezTo>
                      <a:cubicBezTo>
                        <a:pt x="8" y="59"/>
                        <a:pt x="8" y="57"/>
                        <a:pt x="8" y="57"/>
                      </a:cubicBezTo>
                      <a:cubicBezTo>
                        <a:pt x="7" y="57"/>
                        <a:pt x="7" y="55"/>
                        <a:pt x="6" y="56"/>
                      </a:cubicBezTo>
                      <a:cubicBezTo>
                        <a:pt x="6" y="56"/>
                        <a:pt x="6" y="56"/>
                        <a:pt x="6" y="56"/>
                      </a:cubicBezTo>
                      <a:cubicBezTo>
                        <a:pt x="4" y="56"/>
                        <a:pt x="4" y="59"/>
                        <a:pt x="2" y="60"/>
                      </a:cubicBezTo>
                      <a:cubicBezTo>
                        <a:pt x="4" y="60"/>
                        <a:pt x="2" y="63"/>
                        <a:pt x="4" y="63"/>
                      </a:cubicBezTo>
                      <a:cubicBezTo>
                        <a:pt x="4" y="64"/>
                        <a:pt x="4" y="63"/>
                        <a:pt x="4" y="64"/>
                      </a:cubicBezTo>
                      <a:cubicBezTo>
                        <a:pt x="4" y="64"/>
                        <a:pt x="5" y="64"/>
                        <a:pt x="5" y="65"/>
                      </a:cubicBezTo>
                      <a:cubicBezTo>
                        <a:pt x="5" y="65"/>
                        <a:pt x="5" y="65"/>
                        <a:pt x="5" y="65"/>
                      </a:cubicBezTo>
                      <a:cubicBezTo>
                        <a:pt x="7" y="67"/>
                        <a:pt x="7" y="68"/>
                        <a:pt x="9" y="71"/>
                      </a:cubicBezTo>
                      <a:cubicBezTo>
                        <a:pt x="9" y="70"/>
                        <a:pt x="9" y="70"/>
                        <a:pt x="9" y="70"/>
                      </a:cubicBezTo>
                      <a:cubicBezTo>
                        <a:pt x="9" y="70"/>
                        <a:pt x="9" y="71"/>
                        <a:pt x="9" y="71"/>
                      </a:cubicBezTo>
                      <a:cubicBezTo>
                        <a:pt x="11" y="71"/>
                        <a:pt x="8" y="70"/>
                        <a:pt x="10" y="69"/>
                      </a:cubicBezTo>
                      <a:cubicBezTo>
                        <a:pt x="9" y="71"/>
                        <a:pt x="13" y="72"/>
                        <a:pt x="12" y="74"/>
                      </a:cubicBezTo>
                      <a:cubicBezTo>
                        <a:pt x="13" y="75"/>
                        <a:pt x="12" y="73"/>
                        <a:pt x="13" y="74"/>
                      </a:cubicBezTo>
                      <a:cubicBezTo>
                        <a:pt x="13" y="74"/>
                        <a:pt x="13" y="74"/>
                        <a:pt x="13" y="74"/>
                      </a:cubicBezTo>
                      <a:cubicBezTo>
                        <a:pt x="14" y="74"/>
                        <a:pt x="14" y="74"/>
                        <a:pt x="14" y="74"/>
                      </a:cubicBezTo>
                      <a:cubicBezTo>
                        <a:pt x="14" y="74"/>
                        <a:pt x="14" y="75"/>
                        <a:pt x="14" y="75"/>
                      </a:cubicBezTo>
                      <a:cubicBezTo>
                        <a:pt x="14" y="75"/>
                        <a:pt x="13" y="75"/>
                        <a:pt x="13" y="75"/>
                      </a:cubicBezTo>
                      <a:cubicBezTo>
                        <a:pt x="13" y="76"/>
                        <a:pt x="15" y="76"/>
                        <a:pt x="15" y="77"/>
                      </a:cubicBezTo>
                      <a:cubicBezTo>
                        <a:pt x="15" y="77"/>
                        <a:pt x="15" y="76"/>
                        <a:pt x="15" y="76"/>
                      </a:cubicBezTo>
                      <a:cubicBezTo>
                        <a:pt x="17" y="77"/>
                        <a:pt x="20" y="79"/>
                        <a:pt x="23" y="79"/>
                      </a:cubicBezTo>
                      <a:cubicBezTo>
                        <a:pt x="23" y="79"/>
                        <a:pt x="23" y="79"/>
                        <a:pt x="23" y="79"/>
                      </a:cubicBezTo>
                      <a:cubicBezTo>
                        <a:pt x="25" y="79"/>
                        <a:pt x="24" y="80"/>
                        <a:pt x="26" y="80"/>
                      </a:cubicBezTo>
                      <a:cubicBezTo>
                        <a:pt x="26" y="80"/>
                        <a:pt x="26" y="80"/>
                        <a:pt x="26" y="80"/>
                      </a:cubicBezTo>
                      <a:cubicBezTo>
                        <a:pt x="27" y="80"/>
                        <a:pt x="28" y="80"/>
                        <a:pt x="28" y="80"/>
                      </a:cubicBezTo>
                      <a:cubicBezTo>
                        <a:pt x="27" y="80"/>
                        <a:pt x="29" y="81"/>
                        <a:pt x="28" y="82"/>
                      </a:cubicBezTo>
                      <a:cubicBezTo>
                        <a:pt x="30" y="81"/>
                        <a:pt x="29" y="81"/>
                        <a:pt x="31" y="80"/>
                      </a:cubicBezTo>
                      <a:cubicBezTo>
                        <a:pt x="31" y="80"/>
                        <a:pt x="31" y="80"/>
                        <a:pt x="31" y="80"/>
                      </a:cubicBezTo>
                      <a:cubicBezTo>
                        <a:pt x="32" y="80"/>
                        <a:pt x="32" y="80"/>
                        <a:pt x="33" y="79"/>
                      </a:cubicBezTo>
                      <a:cubicBezTo>
                        <a:pt x="32" y="80"/>
                        <a:pt x="33" y="81"/>
                        <a:pt x="32" y="81"/>
                      </a:cubicBezTo>
                      <a:cubicBezTo>
                        <a:pt x="35" y="83"/>
                        <a:pt x="36" y="80"/>
                        <a:pt x="37" y="82"/>
                      </a:cubicBezTo>
                      <a:cubicBezTo>
                        <a:pt x="38" y="80"/>
                        <a:pt x="35" y="81"/>
                        <a:pt x="36" y="81"/>
                      </a:cubicBezTo>
                      <a:cubicBezTo>
                        <a:pt x="35" y="80"/>
                        <a:pt x="36" y="79"/>
                        <a:pt x="37" y="79"/>
                      </a:cubicBezTo>
                      <a:cubicBezTo>
                        <a:pt x="38" y="79"/>
                        <a:pt x="38" y="82"/>
                        <a:pt x="40" y="82"/>
                      </a:cubicBezTo>
                      <a:cubicBezTo>
                        <a:pt x="40" y="82"/>
                        <a:pt x="40" y="82"/>
                        <a:pt x="40" y="82"/>
                      </a:cubicBezTo>
                      <a:cubicBezTo>
                        <a:pt x="41" y="82"/>
                        <a:pt x="41" y="81"/>
                        <a:pt x="42" y="82"/>
                      </a:cubicBezTo>
                      <a:cubicBezTo>
                        <a:pt x="43" y="80"/>
                        <a:pt x="44" y="81"/>
                        <a:pt x="43" y="80"/>
                      </a:cubicBezTo>
                      <a:cubicBezTo>
                        <a:pt x="43" y="80"/>
                        <a:pt x="42" y="81"/>
                        <a:pt x="42" y="80"/>
                      </a:cubicBezTo>
                      <a:cubicBezTo>
                        <a:pt x="43" y="80"/>
                        <a:pt x="43" y="78"/>
                        <a:pt x="45" y="78"/>
                      </a:cubicBezTo>
                      <a:cubicBezTo>
                        <a:pt x="45" y="79"/>
                        <a:pt x="44" y="79"/>
                        <a:pt x="44" y="79"/>
                      </a:cubicBezTo>
                      <a:cubicBezTo>
                        <a:pt x="45" y="80"/>
                        <a:pt x="45" y="79"/>
                        <a:pt x="45" y="79"/>
                      </a:cubicBezTo>
                      <a:cubicBezTo>
                        <a:pt x="46" y="81"/>
                        <a:pt x="44" y="80"/>
                        <a:pt x="43" y="82"/>
                      </a:cubicBezTo>
                      <a:cubicBezTo>
                        <a:pt x="43" y="82"/>
                        <a:pt x="44" y="80"/>
                        <a:pt x="44" y="82"/>
                      </a:cubicBezTo>
                      <a:cubicBezTo>
                        <a:pt x="44" y="79"/>
                        <a:pt x="46" y="81"/>
                        <a:pt x="47" y="79"/>
                      </a:cubicBezTo>
                      <a:cubicBezTo>
                        <a:pt x="47" y="80"/>
                        <a:pt x="47" y="80"/>
                        <a:pt x="47" y="80"/>
                      </a:cubicBezTo>
                      <a:cubicBezTo>
                        <a:pt x="47" y="80"/>
                        <a:pt x="48" y="79"/>
                        <a:pt x="48" y="79"/>
                      </a:cubicBezTo>
                      <a:cubicBezTo>
                        <a:pt x="48" y="81"/>
                        <a:pt x="48" y="81"/>
                        <a:pt x="48" y="81"/>
                      </a:cubicBezTo>
                      <a:cubicBezTo>
                        <a:pt x="48" y="79"/>
                        <a:pt x="50" y="81"/>
                        <a:pt x="51" y="79"/>
                      </a:cubicBezTo>
                      <a:cubicBezTo>
                        <a:pt x="49" y="81"/>
                        <a:pt x="50" y="79"/>
                        <a:pt x="49" y="79"/>
                      </a:cubicBezTo>
                      <a:cubicBezTo>
                        <a:pt x="50" y="76"/>
                        <a:pt x="51" y="80"/>
                        <a:pt x="54" y="78"/>
                      </a:cubicBezTo>
                      <a:cubicBezTo>
                        <a:pt x="54" y="78"/>
                        <a:pt x="52" y="78"/>
                        <a:pt x="52" y="78"/>
                      </a:cubicBezTo>
                      <a:cubicBezTo>
                        <a:pt x="53" y="77"/>
                        <a:pt x="54" y="77"/>
                        <a:pt x="54" y="77"/>
                      </a:cubicBezTo>
                      <a:cubicBezTo>
                        <a:pt x="56" y="76"/>
                        <a:pt x="54" y="77"/>
                        <a:pt x="54" y="76"/>
                      </a:cubicBezTo>
                      <a:cubicBezTo>
                        <a:pt x="55" y="76"/>
                        <a:pt x="54" y="75"/>
                        <a:pt x="55" y="74"/>
                      </a:cubicBezTo>
                      <a:cubicBezTo>
                        <a:pt x="55" y="75"/>
                        <a:pt x="55" y="75"/>
                        <a:pt x="55" y="75"/>
                      </a:cubicBezTo>
                      <a:cubicBezTo>
                        <a:pt x="57" y="73"/>
                        <a:pt x="54" y="73"/>
                        <a:pt x="56" y="72"/>
                      </a:cubicBezTo>
                      <a:cubicBezTo>
                        <a:pt x="57" y="73"/>
                        <a:pt x="57" y="73"/>
                        <a:pt x="57" y="73"/>
                      </a:cubicBezTo>
                      <a:cubicBezTo>
                        <a:pt x="57" y="72"/>
                        <a:pt x="57" y="72"/>
                        <a:pt x="57" y="72"/>
                      </a:cubicBezTo>
                      <a:cubicBezTo>
                        <a:pt x="58" y="73"/>
                        <a:pt x="58" y="73"/>
                        <a:pt x="58" y="73"/>
                      </a:cubicBezTo>
                      <a:cubicBezTo>
                        <a:pt x="58" y="72"/>
                        <a:pt x="58" y="72"/>
                        <a:pt x="59" y="71"/>
                      </a:cubicBezTo>
                      <a:cubicBezTo>
                        <a:pt x="59" y="71"/>
                        <a:pt x="58" y="70"/>
                        <a:pt x="58" y="69"/>
                      </a:cubicBezTo>
                      <a:cubicBezTo>
                        <a:pt x="59" y="69"/>
                        <a:pt x="59" y="70"/>
                        <a:pt x="60" y="69"/>
                      </a:cubicBezTo>
                      <a:cubicBezTo>
                        <a:pt x="60" y="69"/>
                        <a:pt x="60" y="70"/>
                        <a:pt x="59" y="70"/>
                      </a:cubicBezTo>
                      <a:cubicBezTo>
                        <a:pt x="60" y="70"/>
                        <a:pt x="60" y="71"/>
                        <a:pt x="60" y="71"/>
                      </a:cubicBezTo>
                      <a:cubicBezTo>
                        <a:pt x="61" y="71"/>
                        <a:pt x="61" y="69"/>
                        <a:pt x="61" y="69"/>
                      </a:cubicBezTo>
                      <a:cubicBezTo>
                        <a:pt x="61" y="69"/>
                        <a:pt x="61" y="69"/>
                        <a:pt x="61" y="69"/>
                      </a:cubicBezTo>
                      <a:cubicBezTo>
                        <a:pt x="61" y="67"/>
                        <a:pt x="61" y="67"/>
                        <a:pt x="61" y="67"/>
                      </a:cubicBezTo>
                      <a:cubicBezTo>
                        <a:pt x="61" y="67"/>
                        <a:pt x="61" y="67"/>
                        <a:pt x="61" y="67"/>
                      </a:cubicBezTo>
                      <a:cubicBezTo>
                        <a:pt x="62" y="67"/>
                        <a:pt x="61" y="67"/>
                        <a:pt x="62" y="66"/>
                      </a:cubicBezTo>
                      <a:cubicBezTo>
                        <a:pt x="62" y="66"/>
                        <a:pt x="63" y="67"/>
                        <a:pt x="63" y="68"/>
                      </a:cubicBezTo>
                      <a:cubicBezTo>
                        <a:pt x="63" y="68"/>
                        <a:pt x="63" y="66"/>
                        <a:pt x="63" y="66"/>
                      </a:cubicBezTo>
                      <a:cubicBezTo>
                        <a:pt x="63" y="66"/>
                        <a:pt x="64" y="65"/>
                        <a:pt x="64" y="65"/>
                      </a:cubicBezTo>
                      <a:cubicBezTo>
                        <a:pt x="65" y="64"/>
                        <a:pt x="64" y="62"/>
                        <a:pt x="65" y="61"/>
                      </a:cubicBezTo>
                      <a:cubicBezTo>
                        <a:pt x="65" y="61"/>
                        <a:pt x="65" y="61"/>
                        <a:pt x="65" y="60"/>
                      </a:cubicBezTo>
                      <a:cubicBezTo>
                        <a:pt x="65" y="59"/>
                        <a:pt x="66" y="58"/>
                        <a:pt x="66" y="57"/>
                      </a:cubicBezTo>
                      <a:cubicBezTo>
                        <a:pt x="67" y="56"/>
                        <a:pt x="67" y="56"/>
                        <a:pt x="67" y="56"/>
                      </a:cubicBezTo>
                      <a:cubicBezTo>
                        <a:pt x="67" y="55"/>
                        <a:pt x="65" y="57"/>
                        <a:pt x="65" y="55"/>
                      </a:cubicBezTo>
                      <a:cubicBezTo>
                        <a:pt x="65" y="53"/>
                        <a:pt x="66" y="54"/>
                        <a:pt x="67" y="54"/>
                      </a:cubicBezTo>
                      <a:cubicBezTo>
                        <a:pt x="66" y="53"/>
                        <a:pt x="65" y="52"/>
                        <a:pt x="66" y="50"/>
                      </a:cubicBezTo>
                      <a:cubicBezTo>
                        <a:pt x="66" y="51"/>
                        <a:pt x="66" y="51"/>
                        <a:pt x="66" y="52"/>
                      </a:cubicBezTo>
                      <a:close/>
                      <a:moveTo>
                        <a:pt x="64" y="37"/>
                      </a:moveTo>
                      <a:cubicBezTo>
                        <a:pt x="64" y="37"/>
                        <a:pt x="65" y="38"/>
                        <a:pt x="65" y="38"/>
                      </a:cubicBezTo>
                      <a:cubicBezTo>
                        <a:pt x="63" y="38"/>
                        <a:pt x="64" y="38"/>
                        <a:pt x="64" y="37"/>
                      </a:cubicBezTo>
                      <a:close/>
                      <a:moveTo>
                        <a:pt x="52" y="19"/>
                      </a:moveTo>
                      <a:cubicBezTo>
                        <a:pt x="53" y="19"/>
                        <a:pt x="53" y="19"/>
                        <a:pt x="53" y="20"/>
                      </a:cubicBezTo>
                      <a:cubicBezTo>
                        <a:pt x="53" y="20"/>
                        <a:pt x="52" y="20"/>
                        <a:pt x="52" y="19"/>
                      </a:cubicBezTo>
                      <a:close/>
                      <a:moveTo>
                        <a:pt x="7" y="19"/>
                      </a:moveTo>
                      <a:cubicBezTo>
                        <a:pt x="7" y="19"/>
                        <a:pt x="7" y="19"/>
                        <a:pt x="7" y="19"/>
                      </a:cubicBezTo>
                      <a:cubicBezTo>
                        <a:pt x="7" y="19"/>
                        <a:pt x="7" y="19"/>
                        <a:pt x="7" y="19"/>
                      </a:cubicBezTo>
                      <a:close/>
                      <a:moveTo>
                        <a:pt x="6" y="19"/>
                      </a:moveTo>
                      <a:cubicBezTo>
                        <a:pt x="6" y="19"/>
                        <a:pt x="6" y="20"/>
                        <a:pt x="6" y="20"/>
                      </a:cubicBezTo>
                      <a:cubicBezTo>
                        <a:pt x="6" y="19"/>
                        <a:pt x="6" y="19"/>
                        <a:pt x="6" y="19"/>
                      </a:cubicBezTo>
                      <a:cubicBezTo>
                        <a:pt x="6" y="19"/>
                        <a:pt x="6" y="19"/>
                        <a:pt x="6" y="19"/>
                      </a:cubicBezTo>
                      <a:close/>
                      <a:moveTo>
                        <a:pt x="39" y="74"/>
                      </a:moveTo>
                      <a:cubicBezTo>
                        <a:pt x="39" y="74"/>
                        <a:pt x="39" y="74"/>
                        <a:pt x="39" y="74"/>
                      </a:cubicBezTo>
                      <a:cubicBezTo>
                        <a:pt x="39" y="75"/>
                        <a:pt x="39" y="74"/>
                        <a:pt x="3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1" name="Freeform 795">
                  <a:extLst>
                    <a:ext uri="{FF2B5EF4-FFF2-40B4-BE49-F238E27FC236}">
                      <a16:creationId xmlns:a16="http://schemas.microsoft.com/office/drawing/2014/main" id="{F0A16EBC-368C-4974-B042-9A6CE5AB50C3}"/>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2" name="Freeform 796">
                  <a:extLst>
                    <a:ext uri="{FF2B5EF4-FFF2-40B4-BE49-F238E27FC236}">
                      <a16:creationId xmlns:a16="http://schemas.microsoft.com/office/drawing/2014/main" id="{90601BEB-E6DB-4B92-BE7A-4E6C48B98DF8}"/>
                    </a:ext>
                  </a:extLst>
                </p:cNvPr>
                <p:cNvSpPr>
                  <a:spLocks/>
                </p:cNvSpPr>
                <p:nvPr userDrawn="1"/>
              </p:nvSpPr>
              <p:spPr bwMode="auto">
                <a:xfrm>
                  <a:off x="3659" y="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3" name="Freeform 797">
                  <a:extLst>
                    <a:ext uri="{FF2B5EF4-FFF2-40B4-BE49-F238E27FC236}">
                      <a16:creationId xmlns:a16="http://schemas.microsoft.com/office/drawing/2014/main" id="{12535825-BE83-40BC-81ED-979836897D65}"/>
                    </a:ext>
                  </a:extLst>
                </p:cNvPr>
                <p:cNvSpPr>
                  <a:spLocks/>
                </p:cNvSpPr>
                <p:nvPr userDrawn="1"/>
              </p:nvSpPr>
              <p:spPr bwMode="auto">
                <a:xfrm>
                  <a:off x="3416" y="5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4" name="Freeform 798">
                  <a:extLst>
                    <a:ext uri="{FF2B5EF4-FFF2-40B4-BE49-F238E27FC236}">
                      <a16:creationId xmlns:a16="http://schemas.microsoft.com/office/drawing/2014/main" id="{1E6D766E-ECC3-44D6-8BD0-385295286366}"/>
                    </a:ext>
                  </a:extLst>
                </p:cNvPr>
                <p:cNvSpPr>
                  <a:spLocks/>
                </p:cNvSpPr>
                <p:nvPr userDrawn="1"/>
              </p:nvSpPr>
              <p:spPr bwMode="auto">
                <a:xfrm>
                  <a:off x="3356" y="67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5" name="Freeform 799">
                  <a:extLst>
                    <a:ext uri="{FF2B5EF4-FFF2-40B4-BE49-F238E27FC236}">
                      <a16:creationId xmlns:a16="http://schemas.microsoft.com/office/drawing/2014/main" id="{B79EEF0D-2191-4B9D-9987-E1E3E6CFD70F}"/>
                    </a:ext>
                  </a:extLst>
                </p:cNvPr>
                <p:cNvSpPr>
                  <a:spLocks/>
                </p:cNvSpPr>
                <p:nvPr userDrawn="1"/>
              </p:nvSpPr>
              <p:spPr bwMode="auto">
                <a:xfrm>
                  <a:off x="3326" y="69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6" name="Freeform 800">
                  <a:extLst>
                    <a:ext uri="{FF2B5EF4-FFF2-40B4-BE49-F238E27FC236}">
                      <a16:creationId xmlns:a16="http://schemas.microsoft.com/office/drawing/2014/main" id="{AC179B09-11DB-4FF1-9070-27871BF28157}"/>
                    </a:ext>
                  </a:extLst>
                </p:cNvPr>
                <p:cNvSpPr>
                  <a:spLocks/>
                </p:cNvSpPr>
                <p:nvPr userDrawn="1"/>
              </p:nvSpPr>
              <p:spPr bwMode="auto">
                <a:xfrm>
                  <a:off x="3341" y="67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7" name="Freeform 801">
                  <a:extLst>
                    <a:ext uri="{FF2B5EF4-FFF2-40B4-BE49-F238E27FC236}">
                      <a16:creationId xmlns:a16="http://schemas.microsoft.com/office/drawing/2014/main" id="{600C5250-4CBE-47C6-AF34-0932BA530754}"/>
                    </a:ext>
                  </a:extLst>
                </p:cNvPr>
                <p:cNvSpPr>
                  <a:spLocks/>
                </p:cNvSpPr>
                <p:nvPr userDrawn="1"/>
              </p:nvSpPr>
              <p:spPr bwMode="auto">
                <a:xfrm>
                  <a:off x="3341" y="6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8" name="Freeform 802">
                  <a:extLst>
                    <a:ext uri="{FF2B5EF4-FFF2-40B4-BE49-F238E27FC236}">
                      <a16:creationId xmlns:a16="http://schemas.microsoft.com/office/drawing/2014/main" id="{4E90EFB6-9C4A-405B-89E8-664B58BD95B8}"/>
                    </a:ext>
                  </a:extLst>
                </p:cNvPr>
                <p:cNvSpPr>
                  <a:spLocks/>
                </p:cNvSpPr>
                <p:nvPr userDrawn="1"/>
              </p:nvSpPr>
              <p:spPr bwMode="auto">
                <a:xfrm>
                  <a:off x="3361" y="64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2"/>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9" name="Freeform 803">
                  <a:extLst>
                    <a:ext uri="{FF2B5EF4-FFF2-40B4-BE49-F238E27FC236}">
                      <a16:creationId xmlns:a16="http://schemas.microsoft.com/office/drawing/2014/main" id="{C338A638-FC83-4044-B775-BBCD4AC52078}"/>
                    </a:ext>
                  </a:extLst>
                </p:cNvPr>
                <p:cNvSpPr>
                  <a:spLocks/>
                </p:cNvSpPr>
                <p:nvPr userDrawn="1"/>
              </p:nvSpPr>
              <p:spPr bwMode="auto">
                <a:xfrm>
                  <a:off x="3331" y="66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0" name="Freeform 804">
                  <a:extLst>
                    <a:ext uri="{FF2B5EF4-FFF2-40B4-BE49-F238E27FC236}">
                      <a16:creationId xmlns:a16="http://schemas.microsoft.com/office/drawing/2014/main" id="{B1C7EC63-9520-45E1-84B9-0F659ADBB472}"/>
                    </a:ext>
                  </a:extLst>
                </p:cNvPr>
                <p:cNvSpPr>
                  <a:spLocks/>
                </p:cNvSpPr>
                <p:nvPr userDrawn="1"/>
              </p:nvSpPr>
              <p:spPr bwMode="auto">
                <a:xfrm>
                  <a:off x="3341" y="65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1" name="Freeform 805">
                  <a:extLst>
                    <a:ext uri="{FF2B5EF4-FFF2-40B4-BE49-F238E27FC236}">
                      <a16:creationId xmlns:a16="http://schemas.microsoft.com/office/drawing/2014/main" id="{14E18282-64CE-4A54-A8CD-944388C1B70E}"/>
                    </a:ext>
                  </a:extLst>
                </p:cNvPr>
                <p:cNvSpPr>
                  <a:spLocks/>
                </p:cNvSpPr>
                <p:nvPr userDrawn="1"/>
              </p:nvSpPr>
              <p:spPr bwMode="auto">
                <a:xfrm>
                  <a:off x="3341"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2" name="Freeform 806">
                  <a:extLst>
                    <a:ext uri="{FF2B5EF4-FFF2-40B4-BE49-F238E27FC236}">
                      <a16:creationId xmlns:a16="http://schemas.microsoft.com/office/drawing/2014/main" id="{C52ED24D-2F74-4957-A2B2-E4A330C531DA}"/>
                    </a:ext>
                  </a:extLst>
                </p:cNvPr>
                <p:cNvSpPr>
                  <a:spLocks/>
                </p:cNvSpPr>
                <p:nvPr userDrawn="1"/>
              </p:nvSpPr>
              <p:spPr bwMode="auto">
                <a:xfrm>
                  <a:off x="3331" y="663"/>
                  <a:ext cx="5" cy="5"/>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1" y="0"/>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3" name="Freeform 807">
                  <a:extLst>
                    <a:ext uri="{FF2B5EF4-FFF2-40B4-BE49-F238E27FC236}">
                      <a16:creationId xmlns:a16="http://schemas.microsoft.com/office/drawing/2014/main" id="{4F8E1BF0-9147-4177-A382-D99C3813B23B}"/>
                    </a:ext>
                  </a:extLst>
                </p:cNvPr>
                <p:cNvSpPr>
                  <a:spLocks/>
                </p:cNvSpPr>
                <p:nvPr userDrawn="1"/>
              </p:nvSpPr>
              <p:spPr bwMode="auto">
                <a:xfrm>
                  <a:off x="3366" y="61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114" name="Freeform 809">
                <a:extLst>
                  <a:ext uri="{FF2B5EF4-FFF2-40B4-BE49-F238E27FC236}">
                    <a16:creationId xmlns:a16="http://schemas.microsoft.com/office/drawing/2014/main" id="{FB700193-09B0-4F4A-AA30-9BD14EAF96BA}"/>
                  </a:ext>
                </a:extLst>
              </p:cNvPr>
              <p:cNvSpPr>
                <a:spLocks/>
              </p:cNvSpPr>
              <p:nvPr userDrawn="1"/>
            </p:nvSpPr>
            <p:spPr bwMode="auto">
              <a:xfrm>
                <a:off x="5319712" y="981075"/>
                <a:ext cx="7937"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5" name="Freeform 810">
                <a:extLst>
                  <a:ext uri="{FF2B5EF4-FFF2-40B4-BE49-F238E27FC236}">
                    <a16:creationId xmlns:a16="http://schemas.microsoft.com/office/drawing/2014/main" id="{877D5C79-5C75-4887-8D1C-6B7AAF7957F6}"/>
                  </a:ext>
                </a:extLst>
              </p:cNvPr>
              <p:cNvSpPr>
                <a:spLocks/>
              </p:cNvSpPr>
              <p:nvPr userDrawn="1"/>
            </p:nvSpPr>
            <p:spPr bwMode="auto">
              <a:xfrm>
                <a:off x="5327650" y="949325"/>
                <a:ext cx="7937" cy="15875"/>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6" name="Freeform 811">
                <a:extLst>
                  <a:ext uri="{FF2B5EF4-FFF2-40B4-BE49-F238E27FC236}">
                    <a16:creationId xmlns:a16="http://schemas.microsoft.com/office/drawing/2014/main" id="{ED0A04A8-74AF-4319-AF79-3B88EBD95102}"/>
                  </a:ext>
                </a:extLst>
              </p:cNvPr>
              <p:cNvSpPr>
                <a:spLocks/>
              </p:cNvSpPr>
              <p:nvPr userDrawn="1"/>
            </p:nvSpPr>
            <p:spPr bwMode="auto">
              <a:xfrm>
                <a:off x="5438775" y="925513"/>
                <a:ext cx="0" cy="15875"/>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7" name="Freeform 812">
                <a:extLst>
                  <a:ext uri="{FF2B5EF4-FFF2-40B4-BE49-F238E27FC236}">
                    <a16:creationId xmlns:a16="http://schemas.microsoft.com/office/drawing/2014/main" id="{7774EE1C-AF76-4306-B18B-75A8DD7E60E4}"/>
                  </a:ext>
                </a:extLst>
              </p:cNvPr>
              <p:cNvSpPr>
                <a:spLocks/>
              </p:cNvSpPr>
              <p:nvPr userDrawn="1"/>
            </p:nvSpPr>
            <p:spPr bwMode="auto">
              <a:xfrm>
                <a:off x="5532437" y="885825"/>
                <a:ext cx="15875" cy="15875"/>
              </a:xfrm>
              <a:custGeom>
                <a:avLst/>
                <a:gdLst>
                  <a:gd name="T0" fmla="*/ 2 w 2"/>
                  <a:gd name="T1" fmla="*/ 0 h 2"/>
                  <a:gd name="T2" fmla="*/ 0 w 2"/>
                  <a:gd name="T3" fmla="*/ 1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2"/>
                      <a:pt x="0" y="1"/>
                    </a:cubicBezTo>
                    <a:cubicBezTo>
                      <a:pt x="0" y="1"/>
                      <a:pt x="1" y="1"/>
                      <a:pt x="1" y="2"/>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8" name="Freeform 813">
                <a:extLst>
                  <a:ext uri="{FF2B5EF4-FFF2-40B4-BE49-F238E27FC236}">
                    <a16:creationId xmlns:a16="http://schemas.microsoft.com/office/drawing/2014/main" id="{4FDF3291-507D-4FC8-BB4D-3CD38650FF03}"/>
                  </a:ext>
                </a:extLst>
              </p:cNvPr>
              <p:cNvSpPr>
                <a:spLocks/>
              </p:cNvSpPr>
              <p:nvPr userDrawn="1"/>
            </p:nvSpPr>
            <p:spPr bwMode="auto">
              <a:xfrm>
                <a:off x="5532437" y="901700"/>
                <a:ext cx="7937"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9" name="Rectangle 814">
                <a:extLst>
                  <a:ext uri="{FF2B5EF4-FFF2-40B4-BE49-F238E27FC236}">
                    <a16:creationId xmlns:a16="http://schemas.microsoft.com/office/drawing/2014/main" id="{CCA9946A-EC62-4865-BB9B-5455ECC26503}"/>
                  </a:ext>
                </a:extLst>
              </p:cNvPr>
              <p:cNvSpPr>
                <a:spLocks noChangeArrowheads="1"/>
              </p:cNvSpPr>
              <p:nvPr userDrawn="1"/>
            </p:nvSpPr>
            <p:spPr bwMode="auto">
              <a:xfrm>
                <a:off x="5359400" y="1314450"/>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0" name="Freeform 815">
                <a:extLst>
                  <a:ext uri="{FF2B5EF4-FFF2-40B4-BE49-F238E27FC236}">
                    <a16:creationId xmlns:a16="http://schemas.microsoft.com/office/drawing/2014/main" id="{D5BDF4EC-6FA8-454B-B6E0-C9BC73D48329}"/>
                  </a:ext>
                </a:extLst>
              </p:cNvPr>
              <p:cNvSpPr>
                <a:spLocks/>
              </p:cNvSpPr>
              <p:nvPr userDrawn="1"/>
            </p:nvSpPr>
            <p:spPr bwMode="auto">
              <a:xfrm>
                <a:off x="5343525" y="1306513"/>
                <a:ext cx="7937" cy="7938"/>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1" name="Freeform 816">
                <a:extLst>
                  <a:ext uri="{FF2B5EF4-FFF2-40B4-BE49-F238E27FC236}">
                    <a16:creationId xmlns:a16="http://schemas.microsoft.com/office/drawing/2014/main" id="{2326AB27-D288-4DDF-9BB7-03FF03A567DA}"/>
                  </a:ext>
                </a:extLst>
              </p:cNvPr>
              <p:cNvSpPr>
                <a:spLocks/>
              </p:cNvSpPr>
              <p:nvPr userDrawn="1"/>
            </p:nvSpPr>
            <p:spPr bwMode="auto">
              <a:xfrm>
                <a:off x="5808662" y="1147763"/>
                <a:ext cx="7937" cy="7938"/>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2" name="Freeform 817">
                <a:extLst>
                  <a:ext uri="{FF2B5EF4-FFF2-40B4-BE49-F238E27FC236}">
                    <a16:creationId xmlns:a16="http://schemas.microsoft.com/office/drawing/2014/main" id="{BF9911E8-C12F-4FB2-8B8F-035E39F38034}"/>
                  </a:ext>
                </a:extLst>
              </p:cNvPr>
              <p:cNvSpPr>
                <a:spLocks/>
              </p:cNvSpPr>
              <p:nvPr userDrawn="1"/>
            </p:nvSpPr>
            <p:spPr bwMode="auto">
              <a:xfrm>
                <a:off x="5816600" y="1235075"/>
                <a:ext cx="7937" cy="7938"/>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3" name="Freeform 818">
                <a:extLst>
                  <a:ext uri="{FF2B5EF4-FFF2-40B4-BE49-F238E27FC236}">
                    <a16:creationId xmlns:a16="http://schemas.microsoft.com/office/drawing/2014/main" id="{A591D6BC-8313-4A83-8226-8A6FCDF50007}"/>
                  </a:ext>
                </a:extLst>
              </p:cNvPr>
              <p:cNvSpPr>
                <a:spLocks/>
              </p:cNvSpPr>
              <p:nvPr userDrawn="1"/>
            </p:nvSpPr>
            <p:spPr bwMode="auto">
              <a:xfrm>
                <a:off x="5824537" y="1306513"/>
                <a:ext cx="7937" cy="793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3" name="Group 32">
              <a:extLst>
                <a:ext uri="{FF2B5EF4-FFF2-40B4-BE49-F238E27FC236}">
                  <a16:creationId xmlns:a16="http://schemas.microsoft.com/office/drawing/2014/main" id="{C8A86EA7-22E0-4DA6-AB20-B64D05A52211}"/>
                </a:ext>
              </a:extLst>
            </p:cNvPr>
            <p:cNvGrpSpPr/>
            <p:nvPr userDrawn="1"/>
          </p:nvGrpSpPr>
          <p:grpSpPr>
            <a:xfrm rot="20769998">
              <a:off x="5954959" y="484480"/>
              <a:ext cx="549129" cy="495490"/>
              <a:chOff x="5248275" y="314325"/>
              <a:chExt cx="2259012" cy="2038351"/>
            </a:xfrm>
            <a:solidFill>
              <a:schemeClr val="bg1"/>
            </a:solidFill>
          </p:grpSpPr>
          <p:grpSp>
            <p:nvGrpSpPr>
              <p:cNvPr id="3296" name="Group 205">
                <a:extLst>
                  <a:ext uri="{FF2B5EF4-FFF2-40B4-BE49-F238E27FC236}">
                    <a16:creationId xmlns:a16="http://schemas.microsoft.com/office/drawing/2014/main" id="{B8F15D72-5ACC-4C5D-AF66-79A30ADB07EA}"/>
                  </a:ext>
                </a:extLst>
              </p:cNvPr>
              <p:cNvGrpSpPr>
                <a:grpSpLocks/>
              </p:cNvGrpSpPr>
              <p:nvPr userDrawn="1"/>
            </p:nvGrpSpPr>
            <p:grpSpPr bwMode="auto">
              <a:xfrm>
                <a:off x="5248275" y="393700"/>
                <a:ext cx="1871662" cy="1935163"/>
                <a:chOff x="3306" y="248"/>
                <a:chExt cx="1179" cy="1219"/>
              </a:xfrm>
              <a:grpFill/>
            </p:grpSpPr>
            <p:sp>
              <p:nvSpPr>
                <p:cNvPr id="3910" name="Freeform 5">
                  <a:extLst>
                    <a:ext uri="{FF2B5EF4-FFF2-40B4-BE49-F238E27FC236}">
                      <a16:creationId xmlns:a16="http://schemas.microsoft.com/office/drawing/2014/main" id="{05D39191-5399-40AC-A419-FA1FD30EB49D}"/>
                    </a:ext>
                  </a:extLst>
                </p:cNvPr>
                <p:cNvSpPr>
                  <a:spLocks/>
                </p:cNvSpPr>
                <p:nvPr userDrawn="1"/>
              </p:nvSpPr>
              <p:spPr bwMode="auto">
                <a:xfrm>
                  <a:off x="4431" y="1152"/>
                  <a:ext cx="5" cy="1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1" name="Freeform 6">
                  <a:extLst>
                    <a:ext uri="{FF2B5EF4-FFF2-40B4-BE49-F238E27FC236}">
                      <a16:creationId xmlns:a16="http://schemas.microsoft.com/office/drawing/2014/main" id="{0E4F8E78-78E3-42D2-9962-227A6639A792}"/>
                    </a:ext>
                  </a:extLst>
                </p:cNvPr>
                <p:cNvSpPr>
                  <a:spLocks/>
                </p:cNvSpPr>
                <p:nvPr userDrawn="1"/>
              </p:nvSpPr>
              <p:spPr bwMode="auto">
                <a:xfrm>
                  <a:off x="4465" y="1207"/>
                  <a:ext cx="10" cy="5"/>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0"/>
                        <a:pt x="0" y="0"/>
                      </a:cubicBezTo>
                      <a:cubicBezTo>
                        <a:pt x="0" y="0"/>
                        <a:pt x="2"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2" name="Freeform 7">
                  <a:extLst>
                    <a:ext uri="{FF2B5EF4-FFF2-40B4-BE49-F238E27FC236}">
                      <a16:creationId xmlns:a16="http://schemas.microsoft.com/office/drawing/2014/main" id="{5E144978-9C36-4DEB-BE3C-FBF755C3FF21}"/>
                    </a:ext>
                  </a:extLst>
                </p:cNvPr>
                <p:cNvSpPr>
                  <a:spLocks/>
                </p:cNvSpPr>
                <p:nvPr userDrawn="1"/>
              </p:nvSpPr>
              <p:spPr bwMode="auto">
                <a:xfrm>
                  <a:off x="4470" y="1227"/>
                  <a:ext cx="15" cy="35"/>
                </a:xfrm>
                <a:custGeom>
                  <a:avLst/>
                  <a:gdLst>
                    <a:gd name="T0" fmla="*/ 1 w 3"/>
                    <a:gd name="T1" fmla="*/ 7 h 7"/>
                    <a:gd name="T2" fmla="*/ 1 w 3"/>
                    <a:gd name="T3" fmla="*/ 1 h 7"/>
                    <a:gd name="T4" fmla="*/ 1 w 3"/>
                    <a:gd name="T5" fmla="*/ 1 h 7"/>
                    <a:gd name="T6" fmla="*/ 0 w 3"/>
                    <a:gd name="T7" fmla="*/ 0 h 7"/>
                    <a:gd name="T8" fmla="*/ 1 w 3"/>
                    <a:gd name="T9" fmla="*/ 4 h 7"/>
                    <a:gd name="T10" fmla="*/ 1 w 3"/>
                    <a:gd name="T11" fmla="*/ 7 h 7"/>
                  </a:gdLst>
                  <a:ahLst/>
                  <a:cxnLst>
                    <a:cxn ang="0">
                      <a:pos x="T0" y="T1"/>
                    </a:cxn>
                    <a:cxn ang="0">
                      <a:pos x="T2" y="T3"/>
                    </a:cxn>
                    <a:cxn ang="0">
                      <a:pos x="T4" y="T5"/>
                    </a:cxn>
                    <a:cxn ang="0">
                      <a:pos x="T6" y="T7"/>
                    </a:cxn>
                    <a:cxn ang="0">
                      <a:pos x="T8" y="T9"/>
                    </a:cxn>
                    <a:cxn ang="0">
                      <a:pos x="T10" y="T11"/>
                    </a:cxn>
                  </a:cxnLst>
                  <a:rect l="0" t="0" r="r" b="b"/>
                  <a:pathLst>
                    <a:path w="3" h="7">
                      <a:moveTo>
                        <a:pt x="1" y="7"/>
                      </a:moveTo>
                      <a:cubicBezTo>
                        <a:pt x="3" y="6"/>
                        <a:pt x="1" y="3"/>
                        <a:pt x="1" y="1"/>
                      </a:cubicBezTo>
                      <a:cubicBezTo>
                        <a:pt x="1" y="1"/>
                        <a:pt x="1" y="1"/>
                        <a:pt x="1" y="1"/>
                      </a:cubicBezTo>
                      <a:cubicBezTo>
                        <a:pt x="0" y="0"/>
                        <a:pt x="0" y="0"/>
                        <a:pt x="0" y="0"/>
                      </a:cubicBezTo>
                      <a:cubicBezTo>
                        <a:pt x="0" y="1"/>
                        <a:pt x="1" y="2"/>
                        <a:pt x="1" y="4"/>
                      </a:cubicBezTo>
                      <a:cubicBezTo>
                        <a:pt x="1" y="5"/>
                        <a:pt x="2" y="6"/>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3" name="Freeform 8">
                  <a:extLst>
                    <a:ext uri="{FF2B5EF4-FFF2-40B4-BE49-F238E27FC236}">
                      <a16:creationId xmlns:a16="http://schemas.microsoft.com/office/drawing/2014/main" id="{454396B4-416C-412C-935F-BBAC2FA529D2}"/>
                    </a:ext>
                  </a:extLst>
                </p:cNvPr>
                <p:cNvSpPr>
                  <a:spLocks/>
                </p:cNvSpPr>
                <p:nvPr userDrawn="1"/>
              </p:nvSpPr>
              <p:spPr bwMode="auto">
                <a:xfrm>
                  <a:off x="4460" y="1282"/>
                  <a:ext cx="5" cy="15"/>
                </a:xfrm>
                <a:custGeom>
                  <a:avLst/>
                  <a:gdLst>
                    <a:gd name="T0" fmla="*/ 0 w 1"/>
                    <a:gd name="T1" fmla="*/ 2 h 3"/>
                    <a:gd name="T2" fmla="*/ 0 w 1"/>
                    <a:gd name="T3" fmla="*/ 0 h 3"/>
                    <a:gd name="T4" fmla="*/ 0 w 1"/>
                    <a:gd name="T5" fmla="*/ 1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0" y="3"/>
                        <a:pt x="0" y="0"/>
                      </a:cubicBezTo>
                      <a:cubicBezTo>
                        <a:pt x="0" y="0"/>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4" name="Freeform 9">
                  <a:extLst>
                    <a:ext uri="{FF2B5EF4-FFF2-40B4-BE49-F238E27FC236}">
                      <a16:creationId xmlns:a16="http://schemas.microsoft.com/office/drawing/2014/main" id="{4D777E30-7939-441E-88BC-85B8A4110F46}"/>
                    </a:ext>
                  </a:extLst>
                </p:cNvPr>
                <p:cNvSpPr>
                  <a:spLocks/>
                </p:cNvSpPr>
                <p:nvPr userDrawn="1"/>
              </p:nvSpPr>
              <p:spPr bwMode="auto">
                <a:xfrm>
                  <a:off x="4460" y="1282"/>
                  <a:ext cx="0" cy="5"/>
                </a:xfrm>
                <a:custGeom>
                  <a:avLst/>
                  <a:gdLst>
                    <a:gd name="T0" fmla="*/ 1 h 1"/>
                    <a:gd name="T1" fmla="*/ 1 h 1"/>
                  </a:gdLst>
                  <a:ahLst/>
                  <a:cxnLst>
                    <a:cxn ang="0">
                      <a:pos x="0" y="T0"/>
                    </a:cxn>
                    <a:cxn ang="0">
                      <a:pos x="0" y="T1"/>
                    </a:cxn>
                  </a:cxnLst>
                  <a:rect l="0" t="0" r="r" b="b"/>
                  <a:pathLst>
                    <a:path h="1">
                      <a:moveTo>
                        <a:pt x="0" y="1"/>
                      </a:move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5" name="Freeform 10">
                  <a:extLst>
                    <a:ext uri="{FF2B5EF4-FFF2-40B4-BE49-F238E27FC236}">
                      <a16:creationId xmlns:a16="http://schemas.microsoft.com/office/drawing/2014/main" id="{766185AE-474D-4A95-8F80-782B7AFED4CE}"/>
                    </a:ext>
                  </a:extLst>
                </p:cNvPr>
                <p:cNvSpPr>
                  <a:spLocks/>
                </p:cNvSpPr>
                <p:nvPr userDrawn="1"/>
              </p:nvSpPr>
              <p:spPr bwMode="auto">
                <a:xfrm>
                  <a:off x="4451" y="1302"/>
                  <a:ext cx="9" cy="10"/>
                </a:xfrm>
                <a:custGeom>
                  <a:avLst/>
                  <a:gdLst>
                    <a:gd name="T0" fmla="*/ 1 w 2"/>
                    <a:gd name="T1" fmla="*/ 1 h 2"/>
                    <a:gd name="T2" fmla="*/ 1 w 2"/>
                    <a:gd name="T3" fmla="*/ 0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0"/>
                        <a:pt x="1" y="0"/>
                      </a:cubicBezTo>
                      <a:cubicBezTo>
                        <a:pt x="1" y="0"/>
                        <a:pt x="1" y="1"/>
                        <a:pt x="1" y="1"/>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6" name="Freeform 11">
                  <a:extLst>
                    <a:ext uri="{FF2B5EF4-FFF2-40B4-BE49-F238E27FC236}">
                      <a16:creationId xmlns:a16="http://schemas.microsoft.com/office/drawing/2014/main" id="{A8E27896-AE2E-465B-9F03-85C1EA25249D}"/>
                    </a:ext>
                  </a:extLst>
                </p:cNvPr>
                <p:cNvSpPr>
                  <a:spLocks/>
                </p:cNvSpPr>
                <p:nvPr userDrawn="1"/>
              </p:nvSpPr>
              <p:spPr bwMode="auto">
                <a:xfrm>
                  <a:off x="4460" y="131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7" name="Freeform 12">
                  <a:extLst>
                    <a:ext uri="{FF2B5EF4-FFF2-40B4-BE49-F238E27FC236}">
                      <a16:creationId xmlns:a16="http://schemas.microsoft.com/office/drawing/2014/main" id="{0AA006DB-D267-41D7-ADC7-1C8056FA34A2}"/>
                    </a:ext>
                  </a:extLst>
                </p:cNvPr>
                <p:cNvSpPr>
                  <a:spLocks/>
                </p:cNvSpPr>
                <p:nvPr userDrawn="1"/>
              </p:nvSpPr>
              <p:spPr bwMode="auto">
                <a:xfrm>
                  <a:off x="4460" y="1307"/>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8" name="Freeform 13">
                  <a:extLst>
                    <a:ext uri="{FF2B5EF4-FFF2-40B4-BE49-F238E27FC236}">
                      <a16:creationId xmlns:a16="http://schemas.microsoft.com/office/drawing/2014/main" id="{C4ED21E7-1276-46EA-A0EE-A8B11AA5C03D}"/>
                    </a:ext>
                  </a:extLst>
                </p:cNvPr>
                <p:cNvSpPr>
                  <a:spLocks/>
                </p:cNvSpPr>
                <p:nvPr userDrawn="1"/>
              </p:nvSpPr>
              <p:spPr bwMode="auto">
                <a:xfrm>
                  <a:off x="4465" y="1287"/>
                  <a:ext cx="5" cy="15"/>
                </a:xfrm>
                <a:custGeom>
                  <a:avLst/>
                  <a:gdLst>
                    <a:gd name="T0" fmla="*/ 0 w 1"/>
                    <a:gd name="T1" fmla="*/ 3 h 3"/>
                    <a:gd name="T2" fmla="*/ 0 w 1"/>
                    <a:gd name="T3" fmla="*/ 3 h 3"/>
                    <a:gd name="T4" fmla="*/ 0 w 1"/>
                    <a:gd name="T5" fmla="*/ 3 h 3"/>
                  </a:gdLst>
                  <a:ahLst/>
                  <a:cxnLst>
                    <a:cxn ang="0">
                      <a:pos x="T0" y="T1"/>
                    </a:cxn>
                    <a:cxn ang="0">
                      <a:pos x="T2" y="T3"/>
                    </a:cxn>
                    <a:cxn ang="0">
                      <a:pos x="T4" y="T5"/>
                    </a:cxn>
                  </a:cxnLst>
                  <a:rect l="0" t="0" r="r" b="b"/>
                  <a:pathLst>
                    <a:path w="1" h="3">
                      <a:moveTo>
                        <a:pt x="0" y="3"/>
                      </a:moveTo>
                      <a:cubicBezTo>
                        <a:pt x="0" y="2"/>
                        <a:pt x="0" y="1"/>
                        <a:pt x="0" y="3"/>
                      </a:cubicBezTo>
                      <a:cubicBezTo>
                        <a:pt x="1" y="0"/>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9" name="Freeform 14">
                  <a:extLst>
                    <a:ext uri="{FF2B5EF4-FFF2-40B4-BE49-F238E27FC236}">
                      <a16:creationId xmlns:a16="http://schemas.microsoft.com/office/drawing/2014/main" id="{36856D9B-9C91-4911-AB46-4C027178D73A}"/>
                    </a:ext>
                  </a:extLst>
                </p:cNvPr>
                <p:cNvSpPr>
                  <a:spLocks/>
                </p:cNvSpPr>
                <p:nvPr userDrawn="1"/>
              </p:nvSpPr>
              <p:spPr bwMode="auto">
                <a:xfrm>
                  <a:off x="4480" y="1252"/>
                  <a:ext cx="5" cy="15"/>
                </a:xfrm>
                <a:custGeom>
                  <a:avLst/>
                  <a:gdLst>
                    <a:gd name="T0" fmla="*/ 1 w 1"/>
                    <a:gd name="T1" fmla="*/ 3 h 3"/>
                    <a:gd name="T2" fmla="*/ 1 w 1"/>
                    <a:gd name="T3" fmla="*/ 1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1"/>
                        <a:pt x="1" y="1"/>
                        <a:pt x="1" y="1"/>
                      </a:cubicBezTo>
                      <a:cubicBezTo>
                        <a:pt x="1" y="1"/>
                        <a:pt x="1" y="0"/>
                        <a:pt x="1"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0" name="Freeform 15">
                  <a:extLst>
                    <a:ext uri="{FF2B5EF4-FFF2-40B4-BE49-F238E27FC236}">
                      <a16:creationId xmlns:a16="http://schemas.microsoft.com/office/drawing/2014/main" id="{0C986696-27DB-40D3-87FE-742E6884F4FC}"/>
                    </a:ext>
                  </a:extLst>
                </p:cNvPr>
                <p:cNvSpPr>
                  <a:spLocks/>
                </p:cNvSpPr>
                <p:nvPr userDrawn="1"/>
              </p:nvSpPr>
              <p:spPr bwMode="auto">
                <a:xfrm>
                  <a:off x="4436" y="1342"/>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1" name="Freeform 16">
                  <a:extLst>
                    <a:ext uri="{FF2B5EF4-FFF2-40B4-BE49-F238E27FC236}">
                      <a16:creationId xmlns:a16="http://schemas.microsoft.com/office/drawing/2014/main" id="{17CB07D5-4EB6-42D3-BB42-687BEFCBB2A2}"/>
                    </a:ext>
                  </a:extLst>
                </p:cNvPr>
                <p:cNvSpPr>
                  <a:spLocks/>
                </p:cNvSpPr>
                <p:nvPr userDrawn="1"/>
              </p:nvSpPr>
              <p:spPr bwMode="auto">
                <a:xfrm>
                  <a:off x="4436" y="1347"/>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2" name="Freeform 17">
                  <a:extLst>
                    <a:ext uri="{FF2B5EF4-FFF2-40B4-BE49-F238E27FC236}">
                      <a16:creationId xmlns:a16="http://schemas.microsoft.com/office/drawing/2014/main" id="{825C7EFB-45BA-4498-9269-359BCF10A91C}"/>
                    </a:ext>
                  </a:extLst>
                </p:cNvPr>
                <p:cNvSpPr>
                  <a:spLocks/>
                </p:cNvSpPr>
                <p:nvPr userDrawn="1"/>
              </p:nvSpPr>
              <p:spPr bwMode="auto">
                <a:xfrm>
                  <a:off x="4465" y="1307"/>
                  <a:ext cx="0" cy="15"/>
                </a:xfrm>
                <a:custGeom>
                  <a:avLst/>
                  <a:gdLst>
                    <a:gd name="T0" fmla="*/ 15 h 15"/>
                    <a:gd name="T1" fmla="*/ 0 h 15"/>
                    <a:gd name="T2" fmla="*/ 15 h 15"/>
                    <a:gd name="T3" fmla="*/ 15 h 15"/>
                  </a:gdLst>
                  <a:ahLst/>
                  <a:cxnLst>
                    <a:cxn ang="0">
                      <a:pos x="0" y="T0"/>
                    </a:cxn>
                    <a:cxn ang="0">
                      <a:pos x="0" y="T1"/>
                    </a:cxn>
                    <a:cxn ang="0">
                      <a:pos x="0" y="T2"/>
                    </a:cxn>
                    <a:cxn ang="0">
                      <a:pos x="0" y="T3"/>
                    </a:cxn>
                  </a:cxnLst>
                  <a:rect l="0" t="0" r="r" b="b"/>
                  <a:pathLst>
                    <a:path h="15">
                      <a:moveTo>
                        <a:pt x="0" y="15"/>
                      </a:moveTo>
                      <a:lnTo>
                        <a:pt x="0" y="0"/>
                      </a:lnTo>
                      <a:lnTo>
                        <a:pt x="0"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3" name="Freeform 18">
                  <a:extLst>
                    <a:ext uri="{FF2B5EF4-FFF2-40B4-BE49-F238E27FC236}">
                      <a16:creationId xmlns:a16="http://schemas.microsoft.com/office/drawing/2014/main" id="{6427FFEA-C824-40C7-9620-88521B40B8BF}"/>
                    </a:ext>
                  </a:extLst>
                </p:cNvPr>
                <p:cNvSpPr>
                  <a:spLocks/>
                </p:cNvSpPr>
                <p:nvPr userDrawn="1"/>
              </p:nvSpPr>
              <p:spPr bwMode="auto">
                <a:xfrm>
                  <a:off x="4411" y="1362"/>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4" name="Freeform 19">
                  <a:extLst>
                    <a:ext uri="{FF2B5EF4-FFF2-40B4-BE49-F238E27FC236}">
                      <a16:creationId xmlns:a16="http://schemas.microsoft.com/office/drawing/2014/main" id="{A186E12D-50B9-4B7D-AC66-EDF64B063A1B}"/>
                    </a:ext>
                  </a:extLst>
                </p:cNvPr>
                <p:cNvSpPr>
                  <a:spLocks/>
                </p:cNvSpPr>
                <p:nvPr userDrawn="1"/>
              </p:nvSpPr>
              <p:spPr bwMode="auto">
                <a:xfrm>
                  <a:off x="4386" y="1372"/>
                  <a:ext cx="15" cy="10"/>
                </a:xfrm>
                <a:custGeom>
                  <a:avLst/>
                  <a:gdLst>
                    <a:gd name="T0" fmla="*/ 2 w 3"/>
                    <a:gd name="T1" fmla="*/ 1 h 2"/>
                    <a:gd name="T2" fmla="*/ 2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1" y="1"/>
                        <a:pt x="2" y="0"/>
                      </a:cubicBezTo>
                      <a:cubicBezTo>
                        <a:pt x="1" y="1"/>
                        <a:pt x="0" y="1"/>
                        <a:pt x="0" y="2"/>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5" name="Freeform 20">
                  <a:extLst>
                    <a:ext uri="{FF2B5EF4-FFF2-40B4-BE49-F238E27FC236}">
                      <a16:creationId xmlns:a16="http://schemas.microsoft.com/office/drawing/2014/main" id="{322607FD-67BD-4645-8200-C521F3D2BA96}"/>
                    </a:ext>
                  </a:extLst>
                </p:cNvPr>
                <p:cNvSpPr>
                  <a:spLocks/>
                </p:cNvSpPr>
                <p:nvPr userDrawn="1"/>
              </p:nvSpPr>
              <p:spPr bwMode="auto">
                <a:xfrm>
                  <a:off x="4381" y="13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6" name="Freeform 21">
                  <a:extLst>
                    <a:ext uri="{FF2B5EF4-FFF2-40B4-BE49-F238E27FC236}">
                      <a16:creationId xmlns:a16="http://schemas.microsoft.com/office/drawing/2014/main" id="{5441D631-B5F4-432A-AA8C-D623DB17CD7F}"/>
                    </a:ext>
                  </a:extLst>
                </p:cNvPr>
                <p:cNvSpPr>
                  <a:spLocks/>
                </p:cNvSpPr>
                <p:nvPr userDrawn="1"/>
              </p:nvSpPr>
              <p:spPr bwMode="auto">
                <a:xfrm>
                  <a:off x="4421" y="1362"/>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7" name="Freeform 22">
                  <a:extLst>
                    <a:ext uri="{FF2B5EF4-FFF2-40B4-BE49-F238E27FC236}">
                      <a16:creationId xmlns:a16="http://schemas.microsoft.com/office/drawing/2014/main" id="{E9009238-F9FB-4852-8548-EBAEBF92520C}"/>
                    </a:ext>
                  </a:extLst>
                </p:cNvPr>
                <p:cNvSpPr>
                  <a:spLocks/>
                </p:cNvSpPr>
                <p:nvPr userDrawn="1"/>
              </p:nvSpPr>
              <p:spPr bwMode="auto">
                <a:xfrm>
                  <a:off x="4421" y="1367"/>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8" name="Freeform 23">
                  <a:extLst>
                    <a:ext uri="{FF2B5EF4-FFF2-40B4-BE49-F238E27FC236}">
                      <a16:creationId xmlns:a16="http://schemas.microsoft.com/office/drawing/2014/main" id="{6ABEC563-1DB8-4A37-813C-E44D8D93C421}"/>
                    </a:ext>
                  </a:extLst>
                </p:cNvPr>
                <p:cNvSpPr>
                  <a:spLocks/>
                </p:cNvSpPr>
                <p:nvPr userDrawn="1"/>
              </p:nvSpPr>
              <p:spPr bwMode="auto">
                <a:xfrm>
                  <a:off x="4426"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9" name="Freeform 24">
                  <a:extLst>
                    <a:ext uri="{FF2B5EF4-FFF2-40B4-BE49-F238E27FC236}">
                      <a16:creationId xmlns:a16="http://schemas.microsoft.com/office/drawing/2014/main" id="{58723120-06C4-46C7-B213-55F613E61B05}"/>
                    </a:ext>
                  </a:extLst>
                </p:cNvPr>
                <p:cNvSpPr>
                  <a:spLocks/>
                </p:cNvSpPr>
                <p:nvPr userDrawn="1"/>
              </p:nvSpPr>
              <p:spPr bwMode="auto">
                <a:xfrm>
                  <a:off x="4451" y="1337"/>
                  <a:ext cx="4" cy="20"/>
                </a:xfrm>
                <a:custGeom>
                  <a:avLst/>
                  <a:gdLst>
                    <a:gd name="T0" fmla="*/ 0 w 1"/>
                    <a:gd name="T1" fmla="*/ 0 h 4"/>
                    <a:gd name="T2" fmla="*/ 1 w 1"/>
                    <a:gd name="T3" fmla="*/ 2 h 4"/>
                    <a:gd name="T4" fmla="*/ 0 w 1"/>
                    <a:gd name="T5" fmla="*/ 0 h 4"/>
                  </a:gdLst>
                  <a:ahLst/>
                  <a:cxnLst>
                    <a:cxn ang="0">
                      <a:pos x="T0" y="T1"/>
                    </a:cxn>
                    <a:cxn ang="0">
                      <a:pos x="T2" y="T3"/>
                    </a:cxn>
                    <a:cxn ang="0">
                      <a:pos x="T4" y="T5"/>
                    </a:cxn>
                  </a:cxnLst>
                  <a:rect l="0" t="0" r="r" b="b"/>
                  <a:pathLst>
                    <a:path w="1" h="4">
                      <a:moveTo>
                        <a:pt x="0" y="0"/>
                      </a:moveTo>
                      <a:cubicBezTo>
                        <a:pt x="0" y="1"/>
                        <a:pt x="0" y="4"/>
                        <a:pt x="1" y="2"/>
                      </a:cubicBezTo>
                      <a:cubicBezTo>
                        <a:pt x="1" y="1"/>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0" name="Freeform 25">
                  <a:extLst>
                    <a:ext uri="{FF2B5EF4-FFF2-40B4-BE49-F238E27FC236}">
                      <a16:creationId xmlns:a16="http://schemas.microsoft.com/office/drawing/2014/main" id="{C735EB02-DEDD-41ED-968F-6399934FE146}"/>
                    </a:ext>
                  </a:extLst>
                </p:cNvPr>
                <p:cNvSpPr>
                  <a:spLocks/>
                </p:cNvSpPr>
                <p:nvPr userDrawn="1"/>
              </p:nvSpPr>
              <p:spPr bwMode="auto">
                <a:xfrm>
                  <a:off x="4436" y="1352"/>
                  <a:ext cx="5" cy="10"/>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1"/>
                        <a:pt x="0" y="1"/>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1" name="Freeform 26">
                  <a:extLst>
                    <a:ext uri="{FF2B5EF4-FFF2-40B4-BE49-F238E27FC236}">
                      <a16:creationId xmlns:a16="http://schemas.microsoft.com/office/drawing/2014/main" id="{11796560-545D-4667-969E-8965F6B07F6C}"/>
                    </a:ext>
                  </a:extLst>
                </p:cNvPr>
                <p:cNvSpPr>
                  <a:spLocks/>
                </p:cNvSpPr>
                <p:nvPr userDrawn="1"/>
              </p:nvSpPr>
              <p:spPr bwMode="auto">
                <a:xfrm>
                  <a:off x="4431" y="1362"/>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2" name="Freeform 27">
                  <a:extLst>
                    <a:ext uri="{FF2B5EF4-FFF2-40B4-BE49-F238E27FC236}">
                      <a16:creationId xmlns:a16="http://schemas.microsoft.com/office/drawing/2014/main" id="{BA6F1560-C223-4072-9C56-B0EC7DF64384}"/>
                    </a:ext>
                  </a:extLst>
                </p:cNvPr>
                <p:cNvSpPr>
                  <a:spLocks/>
                </p:cNvSpPr>
                <p:nvPr userDrawn="1"/>
              </p:nvSpPr>
              <p:spPr bwMode="auto">
                <a:xfrm>
                  <a:off x="4381" y="1382"/>
                  <a:ext cx="15" cy="10"/>
                </a:xfrm>
                <a:custGeom>
                  <a:avLst/>
                  <a:gdLst>
                    <a:gd name="T0" fmla="*/ 2 w 3"/>
                    <a:gd name="T1" fmla="*/ 1 h 2"/>
                    <a:gd name="T2" fmla="*/ 0 w 3"/>
                    <a:gd name="T3" fmla="*/ 2 h 2"/>
                    <a:gd name="T4" fmla="*/ 3 w 3"/>
                    <a:gd name="T5" fmla="*/ 1 h 2"/>
                    <a:gd name="T6" fmla="*/ 2 w 3"/>
                    <a:gd name="T7" fmla="*/ 1 h 2"/>
                  </a:gdLst>
                  <a:ahLst/>
                  <a:cxnLst>
                    <a:cxn ang="0">
                      <a:pos x="T0" y="T1"/>
                    </a:cxn>
                    <a:cxn ang="0">
                      <a:pos x="T2" y="T3"/>
                    </a:cxn>
                    <a:cxn ang="0">
                      <a:pos x="T4" y="T5"/>
                    </a:cxn>
                    <a:cxn ang="0">
                      <a:pos x="T6" y="T7"/>
                    </a:cxn>
                  </a:cxnLst>
                  <a:rect l="0" t="0" r="r" b="b"/>
                  <a:pathLst>
                    <a:path w="3" h="2">
                      <a:moveTo>
                        <a:pt x="2" y="1"/>
                      </a:moveTo>
                      <a:cubicBezTo>
                        <a:pt x="2" y="1"/>
                        <a:pt x="1" y="2"/>
                        <a:pt x="0" y="2"/>
                      </a:cubicBezTo>
                      <a:cubicBezTo>
                        <a:pt x="1" y="2"/>
                        <a:pt x="2" y="2"/>
                        <a:pt x="3" y="1"/>
                      </a:cubicBezTo>
                      <a:cubicBezTo>
                        <a:pt x="3" y="1"/>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3" name="Freeform 28">
                  <a:extLst>
                    <a:ext uri="{FF2B5EF4-FFF2-40B4-BE49-F238E27FC236}">
                      <a16:creationId xmlns:a16="http://schemas.microsoft.com/office/drawing/2014/main" id="{C241A987-7421-4E7F-AA84-25040570687D}"/>
                    </a:ext>
                  </a:extLst>
                </p:cNvPr>
                <p:cNvSpPr>
                  <a:spLocks/>
                </p:cNvSpPr>
                <p:nvPr userDrawn="1"/>
              </p:nvSpPr>
              <p:spPr bwMode="auto">
                <a:xfrm>
                  <a:off x="4411"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4" name="Freeform 29">
                  <a:extLst>
                    <a:ext uri="{FF2B5EF4-FFF2-40B4-BE49-F238E27FC236}">
                      <a16:creationId xmlns:a16="http://schemas.microsoft.com/office/drawing/2014/main" id="{09FD3167-0C69-4292-A70E-0515CD9F77F0}"/>
                    </a:ext>
                  </a:extLst>
                </p:cNvPr>
                <p:cNvSpPr>
                  <a:spLocks/>
                </p:cNvSpPr>
                <p:nvPr userDrawn="1"/>
              </p:nvSpPr>
              <p:spPr bwMode="auto">
                <a:xfrm>
                  <a:off x="4336" y="1407"/>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5" name="Freeform 30">
                  <a:extLst>
                    <a:ext uri="{FF2B5EF4-FFF2-40B4-BE49-F238E27FC236}">
                      <a16:creationId xmlns:a16="http://schemas.microsoft.com/office/drawing/2014/main" id="{0420F9EE-B63B-4F03-9437-7752C7ACBEB7}"/>
                    </a:ext>
                  </a:extLst>
                </p:cNvPr>
                <p:cNvSpPr>
                  <a:spLocks/>
                </p:cNvSpPr>
                <p:nvPr userDrawn="1"/>
              </p:nvSpPr>
              <p:spPr bwMode="auto">
                <a:xfrm>
                  <a:off x="4396" y="1382"/>
                  <a:ext cx="10" cy="5"/>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0"/>
                        <a:pt x="2" y="0"/>
                      </a:cubicBezTo>
                      <a:cubicBezTo>
                        <a:pt x="1" y="0"/>
                        <a:pt x="1"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6" name="Freeform 31">
                  <a:extLst>
                    <a:ext uri="{FF2B5EF4-FFF2-40B4-BE49-F238E27FC236}">
                      <a16:creationId xmlns:a16="http://schemas.microsoft.com/office/drawing/2014/main" id="{D350A5B9-438A-45BC-9C1E-97FA8A2B9729}"/>
                    </a:ext>
                  </a:extLst>
                </p:cNvPr>
                <p:cNvSpPr>
                  <a:spLocks/>
                </p:cNvSpPr>
                <p:nvPr userDrawn="1"/>
              </p:nvSpPr>
              <p:spPr bwMode="auto">
                <a:xfrm>
                  <a:off x="4366" y="1392"/>
                  <a:ext cx="10" cy="5"/>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2"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7" name="Freeform 32">
                  <a:extLst>
                    <a:ext uri="{FF2B5EF4-FFF2-40B4-BE49-F238E27FC236}">
                      <a16:creationId xmlns:a16="http://schemas.microsoft.com/office/drawing/2014/main" id="{82F68309-7290-4F07-9B56-517E66025974}"/>
                    </a:ext>
                  </a:extLst>
                </p:cNvPr>
                <p:cNvSpPr>
                  <a:spLocks/>
                </p:cNvSpPr>
                <p:nvPr userDrawn="1"/>
              </p:nvSpPr>
              <p:spPr bwMode="auto">
                <a:xfrm>
                  <a:off x="4406"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8" name="Freeform 33">
                  <a:extLst>
                    <a:ext uri="{FF2B5EF4-FFF2-40B4-BE49-F238E27FC236}">
                      <a16:creationId xmlns:a16="http://schemas.microsoft.com/office/drawing/2014/main" id="{AC3E2944-CE86-4DA9-94D1-8D36678BE976}"/>
                    </a:ext>
                  </a:extLst>
                </p:cNvPr>
                <p:cNvSpPr>
                  <a:spLocks/>
                </p:cNvSpPr>
                <p:nvPr userDrawn="1"/>
              </p:nvSpPr>
              <p:spPr bwMode="auto">
                <a:xfrm>
                  <a:off x="4406" y="1377"/>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9" name="Freeform 34">
                  <a:extLst>
                    <a:ext uri="{FF2B5EF4-FFF2-40B4-BE49-F238E27FC236}">
                      <a16:creationId xmlns:a16="http://schemas.microsoft.com/office/drawing/2014/main" id="{26FCA17A-7E4F-4813-AED5-A032FF8060E6}"/>
                    </a:ext>
                  </a:extLst>
                </p:cNvPr>
                <p:cNvSpPr>
                  <a:spLocks/>
                </p:cNvSpPr>
                <p:nvPr userDrawn="1"/>
              </p:nvSpPr>
              <p:spPr bwMode="auto">
                <a:xfrm>
                  <a:off x="4316" y="1412"/>
                  <a:ext cx="40" cy="25"/>
                </a:xfrm>
                <a:custGeom>
                  <a:avLst/>
                  <a:gdLst>
                    <a:gd name="T0" fmla="*/ 3 w 8"/>
                    <a:gd name="T1" fmla="*/ 5 h 5"/>
                    <a:gd name="T2" fmla="*/ 7 w 8"/>
                    <a:gd name="T3" fmla="*/ 4 h 5"/>
                    <a:gd name="T4" fmla="*/ 5 w 8"/>
                    <a:gd name="T5" fmla="*/ 0 h 5"/>
                    <a:gd name="T6" fmla="*/ 3 w 8"/>
                    <a:gd name="T7" fmla="*/ 1 h 5"/>
                    <a:gd name="T8" fmla="*/ 6 w 8"/>
                    <a:gd name="T9" fmla="*/ 2 h 5"/>
                    <a:gd name="T10" fmla="*/ 2 w 8"/>
                    <a:gd name="T11" fmla="*/ 2 h 5"/>
                    <a:gd name="T12" fmla="*/ 0 w 8"/>
                    <a:gd name="T13" fmla="*/ 5 h 5"/>
                    <a:gd name="T14" fmla="*/ 3 w 8"/>
                    <a:gd name="T15" fmla="*/ 4 h 5"/>
                    <a:gd name="T16" fmla="*/ 3 w 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3" y="5"/>
                      </a:moveTo>
                      <a:cubicBezTo>
                        <a:pt x="3" y="4"/>
                        <a:pt x="5" y="3"/>
                        <a:pt x="7" y="4"/>
                      </a:cubicBezTo>
                      <a:cubicBezTo>
                        <a:pt x="8" y="2"/>
                        <a:pt x="6" y="1"/>
                        <a:pt x="5" y="0"/>
                      </a:cubicBezTo>
                      <a:cubicBezTo>
                        <a:pt x="5" y="0"/>
                        <a:pt x="5" y="0"/>
                        <a:pt x="3" y="1"/>
                      </a:cubicBezTo>
                      <a:cubicBezTo>
                        <a:pt x="4" y="1"/>
                        <a:pt x="7" y="1"/>
                        <a:pt x="6" y="2"/>
                      </a:cubicBezTo>
                      <a:cubicBezTo>
                        <a:pt x="3" y="3"/>
                        <a:pt x="4" y="2"/>
                        <a:pt x="2" y="2"/>
                      </a:cubicBezTo>
                      <a:cubicBezTo>
                        <a:pt x="4" y="3"/>
                        <a:pt x="0" y="4"/>
                        <a:pt x="0" y="5"/>
                      </a:cubicBezTo>
                      <a:cubicBezTo>
                        <a:pt x="3" y="4"/>
                        <a:pt x="3" y="4"/>
                        <a:pt x="3" y="4"/>
                      </a:cubicBezTo>
                      <a:cubicBezTo>
                        <a:pt x="3" y="4"/>
                        <a:pt x="2"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0" name="Freeform 35">
                  <a:extLst>
                    <a:ext uri="{FF2B5EF4-FFF2-40B4-BE49-F238E27FC236}">
                      <a16:creationId xmlns:a16="http://schemas.microsoft.com/office/drawing/2014/main" id="{F96DF10D-D552-4416-9DDA-C456A498751D}"/>
                    </a:ext>
                  </a:extLst>
                </p:cNvPr>
                <p:cNvSpPr>
                  <a:spLocks/>
                </p:cNvSpPr>
                <p:nvPr userDrawn="1"/>
              </p:nvSpPr>
              <p:spPr bwMode="auto">
                <a:xfrm>
                  <a:off x="4341" y="1402"/>
                  <a:ext cx="20" cy="5"/>
                </a:xfrm>
                <a:custGeom>
                  <a:avLst/>
                  <a:gdLst>
                    <a:gd name="T0" fmla="*/ 3 w 4"/>
                    <a:gd name="T1" fmla="*/ 1 h 1"/>
                    <a:gd name="T2" fmla="*/ 4 w 4"/>
                    <a:gd name="T3" fmla="*/ 0 h 1"/>
                    <a:gd name="T4" fmla="*/ 1 w 4"/>
                    <a:gd name="T5" fmla="*/ 0 h 1"/>
                    <a:gd name="T6" fmla="*/ 0 w 4"/>
                    <a:gd name="T7" fmla="*/ 1 h 1"/>
                    <a:gd name="T8" fmla="*/ 1 w 4"/>
                    <a:gd name="T9" fmla="*/ 1 h 1"/>
                    <a:gd name="T10" fmla="*/ 3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0"/>
                        <a:pt x="4" y="0"/>
                        <a:pt x="4" y="0"/>
                      </a:cubicBezTo>
                      <a:cubicBezTo>
                        <a:pt x="3" y="0"/>
                        <a:pt x="2" y="0"/>
                        <a:pt x="1" y="0"/>
                      </a:cubicBezTo>
                      <a:cubicBezTo>
                        <a:pt x="0" y="1"/>
                        <a:pt x="0" y="1"/>
                        <a:pt x="0" y="1"/>
                      </a:cubicBezTo>
                      <a:cubicBezTo>
                        <a:pt x="0" y="1"/>
                        <a:pt x="1" y="1"/>
                        <a:pt x="1" y="1"/>
                      </a:cubicBezTo>
                      <a:cubicBezTo>
                        <a:pt x="2" y="1"/>
                        <a:pt x="3" y="0"/>
                        <a:pt x="3"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1" name="Freeform 36">
                  <a:extLst>
                    <a:ext uri="{FF2B5EF4-FFF2-40B4-BE49-F238E27FC236}">
                      <a16:creationId xmlns:a16="http://schemas.microsoft.com/office/drawing/2014/main" id="{60522A04-D915-45A9-989C-030CFB301FD1}"/>
                    </a:ext>
                  </a:extLst>
                </p:cNvPr>
                <p:cNvSpPr>
                  <a:spLocks/>
                </p:cNvSpPr>
                <p:nvPr userDrawn="1"/>
              </p:nvSpPr>
              <p:spPr bwMode="auto">
                <a:xfrm>
                  <a:off x="4361" y="1392"/>
                  <a:ext cx="25" cy="15"/>
                </a:xfrm>
                <a:custGeom>
                  <a:avLst/>
                  <a:gdLst>
                    <a:gd name="T0" fmla="*/ 3 w 5"/>
                    <a:gd name="T1" fmla="*/ 1 h 3"/>
                    <a:gd name="T2" fmla="*/ 2 w 5"/>
                    <a:gd name="T3" fmla="*/ 3 h 3"/>
                    <a:gd name="T4" fmla="*/ 5 w 5"/>
                    <a:gd name="T5" fmla="*/ 1 h 3"/>
                    <a:gd name="T6" fmla="*/ 3 w 5"/>
                    <a:gd name="T7" fmla="*/ 1 h 3"/>
                    <a:gd name="T8" fmla="*/ 4 w 5"/>
                    <a:gd name="T9" fmla="*/ 0 h 3"/>
                    <a:gd name="T10" fmla="*/ 3 w 5"/>
                    <a:gd name="T11" fmla="*/ 1 h 3"/>
                    <a:gd name="T12" fmla="*/ 3 w 5"/>
                    <a:gd name="T13" fmla="*/ 1 h 3"/>
                    <a:gd name="T14" fmla="*/ 3 w 5"/>
                    <a:gd name="T15" fmla="*/ 1 h 3"/>
                    <a:gd name="T16" fmla="*/ 3 w 5"/>
                    <a:gd name="T17" fmla="*/ 1 h 3"/>
                    <a:gd name="T18" fmla="*/ 3 w 5"/>
                    <a:gd name="T19" fmla="*/ 1 h 3"/>
                    <a:gd name="T20" fmla="*/ 3 w 5"/>
                    <a:gd name="T21" fmla="*/ 1 h 3"/>
                    <a:gd name="T22" fmla="*/ 3 w 5"/>
                    <a:gd name="T23" fmla="*/ 1 h 3"/>
                    <a:gd name="T24" fmla="*/ 3 w 5"/>
                    <a:gd name="T25" fmla="*/ 1 h 3"/>
                    <a:gd name="T26" fmla="*/ 3 w 5"/>
                    <a:gd name="T27" fmla="*/ 1 h 3"/>
                    <a:gd name="T28" fmla="*/ 3 w 5"/>
                    <a:gd name="T29" fmla="*/ 1 h 3"/>
                    <a:gd name="T30" fmla="*/ 0 w 5"/>
                    <a:gd name="T31" fmla="*/ 2 h 3"/>
                    <a:gd name="T32" fmla="*/ 3 w 5"/>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3">
                      <a:moveTo>
                        <a:pt x="3" y="1"/>
                      </a:moveTo>
                      <a:cubicBezTo>
                        <a:pt x="3" y="2"/>
                        <a:pt x="1" y="3"/>
                        <a:pt x="2" y="3"/>
                      </a:cubicBezTo>
                      <a:cubicBezTo>
                        <a:pt x="4" y="3"/>
                        <a:pt x="4" y="2"/>
                        <a:pt x="5" y="1"/>
                      </a:cubicBezTo>
                      <a:cubicBezTo>
                        <a:pt x="1" y="3"/>
                        <a:pt x="5" y="1"/>
                        <a:pt x="3" y="1"/>
                      </a:cubicBezTo>
                      <a:cubicBezTo>
                        <a:pt x="3" y="1"/>
                        <a:pt x="4" y="1"/>
                        <a:pt x="4" y="0"/>
                      </a:cubicBezTo>
                      <a:cubicBezTo>
                        <a:pt x="4"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3" y="1"/>
                        <a:pt x="3" y="1"/>
                      </a:cubicBezTo>
                      <a:cubicBezTo>
                        <a:pt x="3" y="1"/>
                        <a:pt x="3" y="1"/>
                        <a:pt x="3" y="1"/>
                      </a:cubicBezTo>
                      <a:cubicBezTo>
                        <a:pt x="3" y="1"/>
                        <a:pt x="3" y="1"/>
                        <a:pt x="3" y="1"/>
                      </a:cubicBezTo>
                      <a:cubicBezTo>
                        <a:pt x="0" y="2"/>
                        <a:pt x="0" y="2"/>
                        <a:pt x="0" y="2"/>
                      </a:cubicBezTo>
                      <a:cubicBezTo>
                        <a:pt x="0" y="2"/>
                        <a:pt x="1"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2" name="Freeform 37">
                  <a:extLst>
                    <a:ext uri="{FF2B5EF4-FFF2-40B4-BE49-F238E27FC236}">
                      <a16:creationId xmlns:a16="http://schemas.microsoft.com/office/drawing/2014/main" id="{6E728F63-6C70-4E6A-BB67-EDE4DA7AFEEC}"/>
                    </a:ext>
                  </a:extLst>
                </p:cNvPr>
                <p:cNvSpPr>
                  <a:spLocks/>
                </p:cNvSpPr>
                <p:nvPr userDrawn="1"/>
              </p:nvSpPr>
              <p:spPr bwMode="auto">
                <a:xfrm>
                  <a:off x="4455"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3" name="Freeform 38">
                  <a:extLst>
                    <a:ext uri="{FF2B5EF4-FFF2-40B4-BE49-F238E27FC236}">
                      <a16:creationId xmlns:a16="http://schemas.microsoft.com/office/drawing/2014/main" id="{5D819F8D-50D9-4D5C-B680-B46ACE716609}"/>
                    </a:ext>
                  </a:extLst>
                </p:cNvPr>
                <p:cNvSpPr>
                  <a:spLocks/>
                </p:cNvSpPr>
                <p:nvPr userDrawn="1"/>
              </p:nvSpPr>
              <p:spPr bwMode="auto">
                <a:xfrm>
                  <a:off x="4436" y="1352"/>
                  <a:ext cx="24" cy="15"/>
                </a:xfrm>
                <a:custGeom>
                  <a:avLst/>
                  <a:gdLst>
                    <a:gd name="T0" fmla="*/ 3 w 5"/>
                    <a:gd name="T1" fmla="*/ 3 h 3"/>
                    <a:gd name="T2" fmla="*/ 4 w 5"/>
                    <a:gd name="T3" fmla="*/ 1 h 3"/>
                    <a:gd name="T4" fmla="*/ 4 w 5"/>
                    <a:gd name="T5" fmla="*/ 2 h 3"/>
                    <a:gd name="T6" fmla="*/ 4 w 5"/>
                    <a:gd name="T7" fmla="*/ 1 h 3"/>
                    <a:gd name="T8" fmla="*/ 4 w 5"/>
                    <a:gd name="T9" fmla="*/ 1 h 3"/>
                    <a:gd name="T10" fmla="*/ 1 w 5"/>
                    <a:gd name="T11" fmla="*/ 3 h 3"/>
                    <a:gd name="T12" fmla="*/ 3 w 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3"/>
                      </a:moveTo>
                      <a:cubicBezTo>
                        <a:pt x="3" y="2"/>
                        <a:pt x="3" y="2"/>
                        <a:pt x="4" y="1"/>
                      </a:cubicBezTo>
                      <a:cubicBezTo>
                        <a:pt x="4" y="1"/>
                        <a:pt x="4" y="2"/>
                        <a:pt x="4" y="2"/>
                      </a:cubicBezTo>
                      <a:cubicBezTo>
                        <a:pt x="5" y="1"/>
                        <a:pt x="5" y="0"/>
                        <a:pt x="4" y="1"/>
                      </a:cubicBezTo>
                      <a:cubicBezTo>
                        <a:pt x="4" y="1"/>
                        <a:pt x="4" y="1"/>
                        <a:pt x="4" y="1"/>
                      </a:cubicBezTo>
                      <a:cubicBezTo>
                        <a:pt x="2" y="2"/>
                        <a:pt x="0" y="3"/>
                        <a:pt x="1" y="3"/>
                      </a:cubicBezTo>
                      <a:cubicBezTo>
                        <a:pt x="1"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4" name="Freeform 39">
                  <a:extLst>
                    <a:ext uri="{FF2B5EF4-FFF2-40B4-BE49-F238E27FC236}">
                      <a16:creationId xmlns:a16="http://schemas.microsoft.com/office/drawing/2014/main" id="{7F1904E4-F728-4773-B048-C6ABB4E2E379}"/>
                    </a:ext>
                  </a:extLst>
                </p:cNvPr>
                <p:cNvSpPr>
                  <a:spLocks/>
                </p:cNvSpPr>
                <p:nvPr userDrawn="1"/>
              </p:nvSpPr>
              <p:spPr bwMode="auto">
                <a:xfrm>
                  <a:off x="4401" y="1387"/>
                  <a:ext cx="15" cy="10"/>
                </a:xfrm>
                <a:custGeom>
                  <a:avLst/>
                  <a:gdLst>
                    <a:gd name="T0" fmla="*/ 3 w 3"/>
                    <a:gd name="T1" fmla="*/ 0 h 2"/>
                    <a:gd name="T2" fmla="*/ 0 w 3"/>
                    <a:gd name="T3" fmla="*/ 2 h 2"/>
                    <a:gd name="T4" fmla="*/ 2 w 3"/>
                    <a:gd name="T5" fmla="*/ 2 h 2"/>
                    <a:gd name="T6" fmla="*/ 2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3" y="0"/>
                        <a:pt x="0" y="2"/>
                        <a:pt x="0" y="2"/>
                      </a:cubicBezTo>
                      <a:cubicBezTo>
                        <a:pt x="2" y="2"/>
                        <a:pt x="2" y="2"/>
                        <a:pt x="2" y="2"/>
                      </a:cubicBezTo>
                      <a:cubicBezTo>
                        <a:pt x="2" y="2"/>
                        <a:pt x="2" y="2"/>
                        <a:pt x="2" y="2"/>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5" name="Freeform 40">
                  <a:extLst>
                    <a:ext uri="{FF2B5EF4-FFF2-40B4-BE49-F238E27FC236}">
                      <a16:creationId xmlns:a16="http://schemas.microsoft.com/office/drawing/2014/main" id="{2E9E3432-E2B9-442C-BA65-D45508D63E12}"/>
                    </a:ext>
                  </a:extLst>
                </p:cNvPr>
                <p:cNvSpPr>
                  <a:spLocks/>
                </p:cNvSpPr>
                <p:nvPr userDrawn="1"/>
              </p:nvSpPr>
              <p:spPr bwMode="auto">
                <a:xfrm>
                  <a:off x="4331" y="1402"/>
                  <a:ext cx="5" cy="10"/>
                </a:xfrm>
                <a:custGeom>
                  <a:avLst/>
                  <a:gdLst>
                    <a:gd name="T0" fmla="*/ 5 w 5"/>
                    <a:gd name="T1" fmla="*/ 5 h 10"/>
                    <a:gd name="T2" fmla="*/ 5 w 5"/>
                    <a:gd name="T3" fmla="*/ 0 h 10"/>
                    <a:gd name="T4" fmla="*/ 0 w 5"/>
                    <a:gd name="T5" fmla="*/ 10 h 10"/>
                    <a:gd name="T6" fmla="*/ 5 w 5"/>
                    <a:gd name="T7" fmla="*/ 5 h 10"/>
                  </a:gdLst>
                  <a:ahLst/>
                  <a:cxnLst>
                    <a:cxn ang="0">
                      <a:pos x="T0" y="T1"/>
                    </a:cxn>
                    <a:cxn ang="0">
                      <a:pos x="T2" y="T3"/>
                    </a:cxn>
                    <a:cxn ang="0">
                      <a:pos x="T4" y="T5"/>
                    </a:cxn>
                    <a:cxn ang="0">
                      <a:pos x="T6" y="T7"/>
                    </a:cxn>
                  </a:cxnLst>
                  <a:rect l="0" t="0" r="r" b="b"/>
                  <a:pathLst>
                    <a:path w="5" h="10">
                      <a:moveTo>
                        <a:pt x="5" y="5"/>
                      </a:moveTo>
                      <a:lnTo>
                        <a:pt x="5" y="0"/>
                      </a:lnTo>
                      <a:lnTo>
                        <a:pt x="0" y="1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6" name="Freeform 41">
                  <a:extLst>
                    <a:ext uri="{FF2B5EF4-FFF2-40B4-BE49-F238E27FC236}">
                      <a16:creationId xmlns:a16="http://schemas.microsoft.com/office/drawing/2014/main" id="{C0C758FD-7656-4361-AC93-BAD4D466902B}"/>
                    </a:ext>
                  </a:extLst>
                </p:cNvPr>
                <p:cNvSpPr>
                  <a:spLocks/>
                </p:cNvSpPr>
                <p:nvPr userDrawn="1"/>
              </p:nvSpPr>
              <p:spPr bwMode="auto">
                <a:xfrm>
                  <a:off x="4311" y="1407"/>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7" name="Freeform 42">
                  <a:extLst>
                    <a:ext uri="{FF2B5EF4-FFF2-40B4-BE49-F238E27FC236}">
                      <a16:creationId xmlns:a16="http://schemas.microsoft.com/office/drawing/2014/main" id="{599030B6-6798-402F-B300-24FD9599F8F5}"/>
                    </a:ext>
                  </a:extLst>
                </p:cNvPr>
                <p:cNvSpPr>
                  <a:spLocks/>
                </p:cNvSpPr>
                <p:nvPr userDrawn="1"/>
              </p:nvSpPr>
              <p:spPr bwMode="auto">
                <a:xfrm>
                  <a:off x="3689" y="10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8" name="Freeform 43">
                  <a:extLst>
                    <a:ext uri="{FF2B5EF4-FFF2-40B4-BE49-F238E27FC236}">
                      <a16:creationId xmlns:a16="http://schemas.microsoft.com/office/drawing/2014/main" id="{27A8C6A5-E9AF-4788-840C-68AC0AAFA917}"/>
                    </a:ext>
                  </a:extLst>
                </p:cNvPr>
                <p:cNvSpPr>
                  <a:spLocks/>
                </p:cNvSpPr>
                <p:nvPr userDrawn="1"/>
              </p:nvSpPr>
              <p:spPr bwMode="auto">
                <a:xfrm>
                  <a:off x="3659" y="10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9" name="Freeform 44">
                  <a:extLst>
                    <a:ext uri="{FF2B5EF4-FFF2-40B4-BE49-F238E27FC236}">
                      <a16:creationId xmlns:a16="http://schemas.microsoft.com/office/drawing/2014/main" id="{A99D382B-5D05-424C-A997-8F05773665ED}"/>
                    </a:ext>
                  </a:extLst>
                </p:cNvPr>
                <p:cNvSpPr>
                  <a:spLocks/>
                </p:cNvSpPr>
                <p:nvPr userDrawn="1"/>
              </p:nvSpPr>
              <p:spPr bwMode="auto">
                <a:xfrm>
                  <a:off x="3819" y="1412"/>
                  <a:ext cx="15" cy="5"/>
                </a:xfrm>
                <a:custGeom>
                  <a:avLst/>
                  <a:gdLst>
                    <a:gd name="T0" fmla="*/ 3 w 3"/>
                    <a:gd name="T1" fmla="*/ 1 h 1"/>
                    <a:gd name="T2" fmla="*/ 0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1"/>
                        <a:pt x="0" y="0"/>
                        <a:pt x="0" y="0"/>
                      </a:cubicBezTo>
                      <a:cubicBezTo>
                        <a:pt x="0" y="1"/>
                        <a:pt x="0" y="1"/>
                        <a:pt x="0" y="1"/>
                      </a:cubicBezTo>
                      <a:cubicBezTo>
                        <a:pt x="1" y="1"/>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0" name="Freeform 45">
                  <a:extLst>
                    <a:ext uri="{FF2B5EF4-FFF2-40B4-BE49-F238E27FC236}">
                      <a16:creationId xmlns:a16="http://schemas.microsoft.com/office/drawing/2014/main" id="{AA9DA30F-72DE-4FBD-9392-DA06D7CA367C}"/>
                    </a:ext>
                  </a:extLst>
                </p:cNvPr>
                <p:cNvSpPr>
                  <a:spLocks/>
                </p:cNvSpPr>
                <p:nvPr userDrawn="1"/>
              </p:nvSpPr>
              <p:spPr bwMode="auto">
                <a:xfrm>
                  <a:off x="3545" y="1302"/>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1" name="Freeform 46">
                  <a:extLst>
                    <a:ext uri="{FF2B5EF4-FFF2-40B4-BE49-F238E27FC236}">
                      <a16:creationId xmlns:a16="http://schemas.microsoft.com/office/drawing/2014/main" id="{18D50761-D935-4287-94FC-201E2F2069BC}"/>
                    </a:ext>
                  </a:extLst>
                </p:cNvPr>
                <p:cNvSpPr>
                  <a:spLocks/>
                </p:cNvSpPr>
                <p:nvPr userDrawn="1"/>
              </p:nvSpPr>
              <p:spPr bwMode="auto">
                <a:xfrm>
                  <a:off x="3530" y="1292"/>
                  <a:ext cx="0" cy="10"/>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2" name="Freeform 47">
                  <a:extLst>
                    <a:ext uri="{FF2B5EF4-FFF2-40B4-BE49-F238E27FC236}">
                      <a16:creationId xmlns:a16="http://schemas.microsoft.com/office/drawing/2014/main" id="{F9BEEA77-8496-4BB1-9566-DBD703ED062D}"/>
                    </a:ext>
                  </a:extLst>
                </p:cNvPr>
                <p:cNvSpPr>
                  <a:spLocks/>
                </p:cNvSpPr>
                <p:nvPr userDrawn="1"/>
              </p:nvSpPr>
              <p:spPr bwMode="auto">
                <a:xfrm>
                  <a:off x="3774" y="893"/>
                  <a:ext cx="5" cy="10"/>
                </a:xfrm>
                <a:custGeom>
                  <a:avLst/>
                  <a:gdLst>
                    <a:gd name="T0" fmla="*/ 1 w 1"/>
                    <a:gd name="T1" fmla="*/ 2 h 2"/>
                    <a:gd name="T2" fmla="*/ 1 w 1"/>
                    <a:gd name="T3" fmla="*/ 2 h 2"/>
                    <a:gd name="T4" fmla="*/ 1 w 1"/>
                    <a:gd name="T5" fmla="*/ 0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1"/>
                        <a:pt x="0"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3" name="Freeform 48">
                  <a:extLst>
                    <a:ext uri="{FF2B5EF4-FFF2-40B4-BE49-F238E27FC236}">
                      <a16:creationId xmlns:a16="http://schemas.microsoft.com/office/drawing/2014/main" id="{F71C4CB0-82EE-473A-82EE-69E2F41AE166}"/>
                    </a:ext>
                  </a:extLst>
                </p:cNvPr>
                <p:cNvSpPr>
                  <a:spLocks/>
                </p:cNvSpPr>
                <p:nvPr userDrawn="1"/>
              </p:nvSpPr>
              <p:spPr bwMode="auto">
                <a:xfrm>
                  <a:off x="4107" y="1397"/>
                  <a:ext cx="15" cy="5"/>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0" y="0"/>
                      </a:cubicBezTo>
                      <a:cubicBezTo>
                        <a:pt x="1" y="0"/>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4" name="Freeform 49">
                  <a:extLst>
                    <a:ext uri="{FF2B5EF4-FFF2-40B4-BE49-F238E27FC236}">
                      <a16:creationId xmlns:a16="http://schemas.microsoft.com/office/drawing/2014/main" id="{80202731-A214-4FFA-9523-DA8D8814B2A6}"/>
                    </a:ext>
                  </a:extLst>
                </p:cNvPr>
                <p:cNvSpPr>
                  <a:spLocks/>
                </p:cNvSpPr>
                <p:nvPr userDrawn="1"/>
              </p:nvSpPr>
              <p:spPr bwMode="auto">
                <a:xfrm>
                  <a:off x="3694" y="10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5" name="Freeform 50">
                  <a:extLst>
                    <a:ext uri="{FF2B5EF4-FFF2-40B4-BE49-F238E27FC236}">
                      <a16:creationId xmlns:a16="http://schemas.microsoft.com/office/drawing/2014/main" id="{13520687-8348-4164-8E65-970BA5691BFD}"/>
                    </a:ext>
                  </a:extLst>
                </p:cNvPr>
                <p:cNvSpPr>
                  <a:spLocks/>
                </p:cNvSpPr>
                <p:nvPr userDrawn="1"/>
              </p:nvSpPr>
              <p:spPr bwMode="auto">
                <a:xfrm>
                  <a:off x="4097" y="1387"/>
                  <a:ext cx="10" cy="1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0"/>
                        <a:pt x="0" y="1"/>
                      </a:cubicBezTo>
                      <a:cubicBezTo>
                        <a:pt x="1" y="1"/>
                        <a:pt x="2" y="1"/>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6" name="Freeform 51">
                  <a:extLst>
                    <a:ext uri="{FF2B5EF4-FFF2-40B4-BE49-F238E27FC236}">
                      <a16:creationId xmlns:a16="http://schemas.microsoft.com/office/drawing/2014/main" id="{D6D81CF5-02BA-4DCF-B89A-6D44E4B7D892}"/>
                    </a:ext>
                  </a:extLst>
                </p:cNvPr>
                <p:cNvSpPr>
                  <a:spLocks/>
                </p:cNvSpPr>
                <p:nvPr userDrawn="1"/>
              </p:nvSpPr>
              <p:spPr bwMode="auto">
                <a:xfrm>
                  <a:off x="4281" y="9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7" name="Freeform 52">
                  <a:extLst>
                    <a:ext uri="{FF2B5EF4-FFF2-40B4-BE49-F238E27FC236}">
                      <a16:creationId xmlns:a16="http://schemas.microsoft.com/office/drawing/2014/main" id="{D37A8AE8-73F8-4AD8-9642-0C6009497862}"/>
                    </a:ext>
                  </a:extLst>
                </p:cNvPr>
                <p:cNvSpPr>
                  <a:spLocks/>
                </p:cNvSpPr>
                <p:nvPr userDrawn="1"/>
              </p:nvSpPr>
              <p:spPr bwMode="auto">
                <a:xfrm>
                  <a:off x="4396" y="111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8" name="Rectangle 53">
                  <a:extLst>
                    <a:ext uri="{FF2B5EF4-FFF2-40B4-BE49-F238E27FC236}">
                      <a16:creationId xmlns:a16="http://schemas.microsoft.com/office/drawing/2014/main" id="{AAE5A531-8140-4367-8E6D-C5C385D79CEA}"/>
                    </a:ext>
                  </a:extLst>
                </p:cNvPr>
                <p:cNvSpPr>
                  <a:spLocks noChangeArrowheads="1"/>
                </p:cNvSpPr>
                <p:nvPr userDrawn="1"/>
              </p:nvSpPr>
              <p:spPr bwMode="auto">
                <a:xfrm>
                  <a:off x="4237" y="1417"/>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9" name="Freeform 54">
                  <a:extLst>
                    <a:ext uri="{FF2B5EF4-FFF2-40B4-BE49-F238E27FC236}">
                      <a16:creationId xmlns:a16="http://schemas.microsoft.com/office/drawing/2014/main" id="{919D344F-1974-4D76-B00B-37BEA334B9C8}"/>
                    </a:ext>
                  </a:extLst>
                </p:cNvPr>
                <p:cNvSpPr>
                  <a:spLocks/>
                </p:cNvSpPr>
                <p:nvPr userDrawn="1"/>
              </p:nvSpPr>
              <p:spPr bwMode="auto">
                <a:xfrm>
                  <a:off x="4256" y="143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0" name="Freeform 55">
                  <a:extLst>
                    <a:ext uri="{FF2B5EF4-FFF2-40B4-BE49-F238E27FC236}">
                      <a16:creationId xmlns:a16="http://schemas.microsoft.com/office/drawing/2014/main" id="{C868BF6F-8E6A-44AB-A59D-FBC859AA33EE}"/>
                    </a:ext>
                  </a:extLst>
                </p:cNvPr>
                <p:cNvSpPr>
                  <a:spLocks/>
                </p:cNvSpPr>
                <p:nvPr userDrawn="1"/>
              </p:nvSpPr>
              <p:spPr bwMode="auto">
                <a:xfrm>
                  <a:off x="4042" y="13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1" name="Freeform 56">
                  <a:extLst>
                    <a:ext uri="{FF2B5EF4-FFF2-40B4-BE49-F238E27FC236}">
                      <a16:creationId xmlns:a16="http://schemas.microsoft.com/office/drawing/2014/main" id="{ABE69C2A-2568-4B89-BF0B-3D2F11FB4537}"/>
                    </a:ext>
                  </a:extLst>
                </p:cNvPr>
                <p:cNvSpPr>
                  <a:spLocks/>
                </p:cNvSpPr>
                <p:nvPr userDrawn="1"/>
              </p:nvSpPr>
              <p:spPr bwMode="auto">
                <a:xfrm>
                  <a:off x="4242" y="1417"/>
                  <a:ext cx="4"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2" name="Freeform 57">
                  <a:extLst>
                    <a:ext uri="{FF2B5EF4-FFF2-40B4-BE49-F238E27FC236}">
                      <a16:creationId xmlns:a16="http://schemas.microsoft.com/office/drawing/2014/main" id="{52181644-C483-4DEC-9B6B-78DF21051480}"/>
                    </a:ext>
                  </a:extLst>
                </p:cNvPr>
                <p:cNvSpPr>
                  <a:spLocks/>
                </p:cNvSpPr>
                <p:nvPr userDrawn="1"/>
              </p:nvSpPr>
              <p:spPr bwMode="auto">
                <a:xfrm>
                  <a:off x="4242" y="1417"/>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3" name="Freeform 58">
                  <a:extLst>
                    <a:ext uri="{FF2B5EF4-FFF2-40B4-BE49-F238E27FC236}">
                      <a16:creationId xmlns:a16="http://schemas.microsoft.com/office/drawing/2014/main" id="{7BB0FF16-08A8-4FE9-96C8-DC9DAE07D0B2}"/>
                    </a:ext>
                  </a:extLst>
                </p:cNvPr>
                <p:cNvSpPr>
                  <a:spLocks/>
                </p:cNvSpPr>
                <p:nvPr userDrawn="1"/>
              </p:nvSpPr>
              <p:spPr bwMode="auto">
                <a:xfrm>
                  <a:off x="4232" y="1417"/>
                  <a:ext cx="10"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4" name="Freeform 59">
                  <a:extLst>
                    <a:ext uri="{FF2B5EF4-FFF2-40B4-BE49-F238E27FC236}">
                      <a16:creationId xmlns:a16="http://schemas.microsoft.com/office/drawing/2014/main" id="{E863B747-222D-4CC4-BE88-BB88B4985C24}"/>
                    </a:ext>
                  </a:extLst>
                </p:cNvPr>
                <p:cNvSpPr>
                  <a:spLocks/>
                </p:cNvSpPr>
                <p:nvPr userDrawn="1"/>
              </p:nvSpPr>
              <p:spPr bwMode="auto">
                <a:xfrm>
                  <a:off x="4033" y="71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5" name="Freeform 60">
                  <a:extLst>
                    <a:ext uri="{FF2B5EF4-FFF2-40B4-BE49-F238E27FC236}">
                      <a16:creationId xmlns:a16="http://schemas.microsoft.com/office/drawing/2014/main" id="{DCC357D1-B184-472C-B393-7A3D699D77DB}"/>
                    </a:ext>
                  </a:extLst>
                </p:cNvPr>
                <p:cNvSpPr>
                  <a:spLocks/>
                </p:cNvSpPr>
                <p:nvPr userDrawn="1"/>
              </p:nvSpPr>
              <p:spPr bwMode="auto">
                <a:xfrm>
                  <a:off x="3714" y="1452"/>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6" name="Freeform 61">
                  <a:extLst>
                    <a:ext uri="{FF2B5EF4-FFF2-40B4-BE49-F238E27FC236}">
                      <a16:creationId xmlns:a16="http://schemas.microsoft.com/office/drawing/2014/main" id="{6D3F5408-C029-4131-B448-82879ACDBB4A}"/>
                    </a:ext>
                  </a:extLst>
                </p:cNvPr>
                <p:cNvSpPr>
                  <a:spLocks/>
                </p:cNvSpPr>
                <p:nvPr userDrawn="1"/>
              </p:nvSpPr>
              <p:spPr bwMode="auto">
                <a:xfrm>
                  <a:off x="3699" y="1442"/>
                  <a:ext cx="15" cy="10"/>
                </a:xfrm>
                <a:custGeom>
                  <a:avLst/>
                  <a:gdLst>
                    <a:gd name="T0" fmla="*/ 0 w 3"/>
                    <a:gd name="T1" fmla="*/ 2 h 2"/>
                    <a:gd name="T2" fmla="*/ 3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cubicBezTo>
                        <a:pt x="2" y="2"/>
                        <a:pt x="2" y="2"/>
                        <a:pt x="3" y="2"/>
                      </a:cubicBezTo>
                      <a:cubicBezTo>
                        <a:pt x="3" y="0"/>
                        <a:pt x="3" y="0"/>
                        <a:pt x="3"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7" name="Freeform 62">
                  <a:extLst>
                    <a:ext uri="{FF2B5EF4-FFF2-40B4-BE49-F238E27FC236}">
                      <a16:creationId xmlns:a16="http://schemas.microsoft.com/office/drawing/2014/main" id="{2A0366A5-63C0-4146-A767-9E4EA7FC4A23}"/>
                    </a:ext>
                  </a:extLst>
                </p:cNvPr>
                <p:cNvSpPr>
                  <a:spLocks noEditPoints="1"/>
                </p:cNvSpPr>
                <p:nvPr userDrawn="1"/>
              </p:nvSpPr>
              <p:spPr bwMode="auto">
                <a:xfrm>
                  <a:off x="3520" y="703"/>
                  <a:ext cx="916" cy="759"/>
                </a:xfrm>
                <a:custGeom>
                  <a:avLst/>
                  <a:gdLst>
                    <a:gd name="T0" fmla="*/ 38 w 184"/>
                    <a:gd name="T1" fmla="*/ 64 h 152"/>
                    <a:gd name="T2" fmla="*/ 28 w 184"/>
                    <a:gd name="T3" fmla="*/ 71 h 152"/>
                    <a:gd name="T4" fmla="*/ 19 w 184"/>
                    <a:gd name="T5" fmla="*/ 75 h 152"/>
                    <a:gd name="T6" fmla="*/ 11 w 184"/>
                    <a:gd name="T7" fmla="*/ 83 h 152"/>
                    <a:gd name="T8" fmla="*/ 4 w 184"/>
                    <a:gd name="T9" fmla="*/ 100 h 152"/>
                    <a:gd name="T10" fmla="*/ 2 w 184"/>
                    <a:gd name="T11" fmla="*/ 118 h 152"/>
                    <a:gd name="T12" fmla="*/ 5 w 184"/>
                    <a:gd name="T13" fmla="*/ 120 h 152"/>
                    <a:gd name="T14" fmla="*/ 4 w 184"/>
                    <a:gd name="T15" fmla="*/ 128 h 152"/>
                    <a:gd name="T16" fmla="*/ 7 w 184"/>
                    <a:gd name="T17" fmla="*/ 133 h 152"/>
                    <a:gd name="T18" fmla="*/ 21 w 184"/>
                    <a:gd name="T19" fmla="*/ 143 h 152"/>
                    <a:gd name="T20" fmla="*/ 41 w 184"/>
                    <a:gd name="T21" fmla="*/ 146 h 152"/>
                    <a:gd name="T22" fmla="*/ 49 w 184"/>
                    <a:gd name="T23" fmla="*/ 151 h 152"/>
                    <a:gd name="T24" fmla="*/ 66 w 184"/>
                    <a:gd name="T25" fmla="*/ 151 h 152"/>
                    <a:gd name="T26" fmla="*/ 69 w 184"/>
                    <a:gd name="T27" fmla="*/ 152 h 152"/>
                    <a:gd name="T28" fmla="*/ 80 w 184"/>
                    <a:gd name="T29" fmla="*/ 148 h 152"/>
                    <a:gd name="T30" fmla="*/ 90 w 184"/>
                    <a:gd name="T31" fmla="*/ 138 h 152"/>
                    <a:gd name="T32" fmla="*/ 102 w 184"/>
                    <a:gd name="T33" fmla="*/ 138 h 152"/>
                    <a:gd name="T34" fmla="*/ 121 w 184"/>
                    <a:gd name="T35" fmla="*/ 146 h 152"/>
                    <a:gd name="T36" fmla="*/ 132 w 184"/>
                    <a:gd name="T37" fmla="*/ 147 h 152"/>
                    <a:gd name="T38" fmla="*/ 144 w 184"/>
                    <a:gd name="T39" fmla="*/ 147 h 152"/>
                    <a:gd name="T40" fmla="*/ 156 w 184"/>
                    <a:gd name="T41" fmla="*/ 142 h 152"/>
                    <a:gd name="T42" fmla="*/ 146 w 184"/>
                    <a:gd name="T43" fmla="*/ 144 h 152"/>
                    <a:gd name="T44" fmla="*/ 133 w 184"/>
                    <a:gd name="T45" fmla="*/ 142 h 152"/>
                    <a:gd name="T46" fmla="*/ 111 w 184"/>
                    <a:gd name="T47" fmla="*/ 135 h 152"/>
                    <a:gd name="T48" fmla="*/ 95 w 184"/>
                    <a:gd name="T49" fmla="*/ 131 h 152"/>
                    <a:gd name="T50" fmla="*/ 84 w 184"/>
                    <a:gd name="T51" fmla="*/ 138 h 152"/>
                    <a:gd name="T52" fmla="*/ 63 w 184"/>
                    <a:gd name="T53" fmla="*/ 143 h 152"/>
                    <a:gd name="T54" fmla="*/ 55 w 184"/>
                    <a:gd name="T55" fmla="*/ 144 h 152"/>
                    <a:gd name="T56" fmla="*/ 42 w 184"/>
                    <a:gd name="T57" fmla="*/ 143 h 152"/>
                    <a:gd name="T58" fmla="*/ 17 w 184"/>
                    <a:gd name="T59" fmla="*/ 133 h 152"/>
                    <a:gd name="T60" fmla="*/ 12 w 184"/>
                    <a:gd name="T61" fmla="*/ 124 h 152"/>
                    <a:gd name="T62" fmla="*/ 7 w 184"/>
                    <a:gd name="T63" fmla="*/ 105 h 152"/>
                    <a:gd name="T64" fmla="*/ 13 w 184"/>
                    <a:gd name="T65" fmla="*/ 89 h 152"/>
                    <a:gd name="T66" fmla="*/ 29 w 184"/>
                    <a:gd name="T67" fmla="*/ 80 h 152"/>
                    <a:gd name="T68" fmla="*/ 49 w 184"/>
                    <a:gd name="T69" fmla="*/ 64 h 152"/>
                    <a:gd name="T70" fmla="*/ 59 w 184"/>
                    <a:gd name="T71" fmla="*/ 44 h 152"/>
                    <a:gd name="T72" fmla="*/ 71 w 184"/>
                    <a:gd name="T73" fmla="*/ 20 h 152"/>
                    <a:gd name="T74" fmla="*/ 101 w 184"/>
                    <a:gd name="T75" fmla="*/ 8 h 152"/>
                    <a:gd name="T76" fmla="*/ 106 w 184"/>
                    <a:gd name="T77" fmla="*/ 10 h 152"/>
                    <a:gd name="T78" fmla="*/ 115 w 184"/>
                    <a:gd name="T79" fmla="*/ 11 h 152"/>
                    <a:gd name="T80" fmla="*/ 135 w 184"/>
                    <a:gd name="T81" fmla="*/ 35 h 152"/>
                    <a:gd name="T82" fmla="*/ 141 w 184"/>
                    <a:gd name="T83" fmla="*/ 48 h 152"/>
                    <a:gd name="T84" fmla="*/ 159 w 184"/>
                    <a:gd name="T85" fmla="*/ 73 h 152"/>
                    <a:gd name="T86" fmla="*/ 176 w 184"/>
                    <a:gd name="T87" fmla="*/ 81 h 152"/>
                    <a:gd name="T88" fmla="*/ 184 w 184"/>
                    <a:gd name="T89" fmla="*/ 85 h 152"/>
                    <a:gd name="T90" fmla="*/ 169 w 184"/>
                    <a:gd name="T91" fmla="*/ 71 h 152"/>
                    <a:gd name="T92" fmla="*/ 157 w 184"/>
                    <a:gd name="T93" fmla="*/ 62 h 152"/>
                    <a:gd name="T94" fmla="*/ 151 w 184"/>
                    <a:gd name="T95" fmla="*/ 48 h 152"/>
                    <a:gd name="T96" fmla="*/ 142 w 184"/>
                    <a:gd name="T97" fmla="*/ 34 h 152"/>
                    <a:gd name="T98" fmla="*/ 126 w 184"/>
                    <a:gd name="T99" fmla="*/ 16 h 152"/>
                    <a:gd name="T100" fmla="*/ 112 w 184"/>
                    <a:gd name="T101" fmla="*/ 4 h 152"/>
                    <a:gd name="T102" fmla="*/ 100 w 184"/>
                    <a:gd name="T103" fmla="*/ 4 h 152"/>
                    <a:gd name="T104" fmla="*/ 105 w 184"/>
                    <a:gd name="T105" fmla="*/ 2 h 152"/>
                    <a:gd name="T106" fmla="*/ 91 w 184"/>
                    <a:gd name="T107" fmla="*/ 3 h 152"/>
                    <a:gd name="T108" fmla="*/ 71 w 184"/>
                    <a:gd name="T109" fmla="*/ 15 h 152"/>
                    <a:gd name="T110" fmla="*/ 65 w 184"/>
                    <a:gd name="T111" fmla="*/ 21 h 152"/>
                    <a:gd name="T112" fmla="*/ 59 w 184"/>
                    <a:gd name="T113" fmla="*/ 26 h 152"/>
                    <a:gd name="T114" fmla="*/ 52 w 184"/>
                    <a:gd name="T115" fmla="*/ 41 h 152"/>
                    <a:gd name="T116" fmla="*/ 43 w 184"/>
                    <a:gd name="T117" fmla="*/ 58 h 152"/>
                    <a:gd name="T118" fmla="*/ 135 w 184"/>
                    <a:gd name="T119" fmla="*/ 144 h 152"/>
                    <a:gd name="T120" fmla="*/ 110 w 184"/>
                    <a:gd name="T121" fmla="*/ 1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52">
                      <a:moveTo>
                        <a:pt x="43" y="58"/>
                      </a:moveTo>
                      <a:cubicBezTo>
                        <a:pt x="42" y="59"/>
                        <a:pt x="42" y="59"/>
                        <a:pt x="42" y="59"/>
                      </a:cubicBezTo>
                      <a:cubicBezTo>
                        <a:pt x="42" y="56"/>
                        <a:pt x="43" y="55"/>
                        <a:pt x="42" y="56"/>
                      </a:cubicBezTo>
                      <a:cubicBezTo>
                        <a:pt x="42" y="57"/>
                        <a:pt x="41" y="59"/>
                        <a:pt x="40" y="60"/>
                      </a:cubicBezTo>
                      <a:cubicBezTo>
                        <a:pt x="39" y="62"/>
                        <a:pt x="38" y="63"/>
                        <a:pt x="39" y="64"/>
                      </a:cubicBezTo>
                      <a:cubicBezTo>
                        <a:pt x="37" y="65"/>
                        <a:pt x="37" y="65"/>
                        <a:pt x="37" y="65"/>
                      </a:cubicBezTo>
                      <a:cubicBezTo>
                        <a:pt x="38" y="64"/>
                        <a:pt x="38" y="64"/>
                        <a:pt x="38" y="64"/>
                      </a:cubicBezTo>
                      <a:cubicBezTo>
                        <a:pt x="35" y="65"/>
                        <a:pt x="38" y="67"/>
                        <a:pt x="35" y="68"/>
                      </a:cubicBezTo>
                      <a:cubicBezTo>
                        <a:pt x="34" y="69"/>
                        <a:pt x="33" y="69"/>
                        <a:pt x="34" y="68"/>
                      </a:cubicBezTo>
                      <a:cubicBezTo>
                        <a:pt x="34" y="68"/>
                        <a:pt x="33" y="69"/>
                        <a:pt x="33" y="69"/>
                      </a:cubicBezTo>
                      <a:cubicBezTo>
                        <a:pt x="33" y="69"/>
                        <a:pt x="32" y="70"/>
                        <a:pt x="32" y="70"/>
                      </a:cubicBezTo>
                      <a:cubicBezTo>
                        <a:pt x="31" y="70"/>
                        <a:pt x="31" y="70"/>
                        <a:pt x="32" y="69"/>
                      </a:cubicBezTo>
                      <a:cubicBezTo>
                        <a:pt x="32" y="69"/>
                        <a:pt x="31" y="70"/>
                        <a:pt x="30" y="70"/>
                      </a:cubicBezTo>
                      <a:cubicBezTo>
                        <a:pt x="29" y="71"/>
                        <a:pt x="28" y="71"/>
                        <a:pt x="28" y="71"/>
                      </a:cubicBezTo>
                      <a:cubicBezTo>
                        <a:pt x="28" y="71"/>
                        <a:pt x="28" y="71"/>
                        <a:pt x="28" y="71"/>
                      </a:cubicBezTo>
                      <a:cubicBezTo>
                        <a:pt x="27" y="72"/>
                        <a:pt x="26" y="73"/>
                        <a:pt x="26" y="74"/>
                      </a:cubicBezTo>
                      <a:cubicBezTo>
                        <a:pt x="25" y="74"/>
                        <a:pt x="26" y="73"/>
                        <a:pt x="26" y="73"/>
                      </a:cubicBezTo>
                      <a:cubicBezTo>
                        <a:pt x="26" y="73"/>
                        <a:pt x="25" y="73"/>
                        <a:pt x="25" y="74"/>
                      </a:cubicBezTo>
                      <a:cubicBezTo>
                        <a:pt x="24" y="74"/>
                        <a:pt x="24" y="75"/>
                        <a:pt x="24" y="75"/>
                      </a:cubicBezTo>
                      <a:cubicBezTo>
                        <a:pt x="23" y="75"/>
                        <a:pt x="24" y="73"/>
                        <a:pt x="26" y="72"/>
                      </a:cubicBezTo>
                      <a:cubicBezTo>
                        <a:pt x="23" y="71"/>
                        <a:pt x="24" y="74"/>
                        <a:pt x="19" y="75"/>
                      </a:cubicBezTo>
                      <a:cubicBezTo>
                        <a:pt x="19" y="75"/>
                        <a:pt x="21" y="74"/>
                        <a:pt x="21" y="74"/>
                      </a:cubicBezTo>
                      <a:cubicBezTo>
                        <a:pt x="19" y="73"/>
                        <a:pt x="17" y="75"/>
                        <a:pt x="15" y="76"/>
                      </a:cubicBezTo>
                      <a:cubicBezTo>
                        <a:pt x="15" y="76"/>
                        <a:pt x="21" y="74"/>
                        <a:pt x="19" y="76"/>
                      </a:cubicBezTo>
                      <a:cubicBezTo>
                        <a:pt x="18" y="77"/>
                        <a:pt x="17" y="77"/>
                        <a:pt x="16" y="79"/>
                      </a:cubicBezTo>
                      <a:cubicBezTo>
                        <a:pt x="15" y="78"/>
                        <a:pt x="14" y="79"/>
                        <a:pt x="13" y="80"/>
                      </a:cubicBezTo>
                      <a:cubicBezTo>
                        <a:pt x="12" y="79"/>
                        <a:pt x="12" y="79"/>
                        <a:pt x="12" y="79"/>
                      </a:cubicBezTo>
                      <a:cubicBezTo>
                        <a:pt x="11" y="81"/>
                        <a:pt x="11" y="82"/>
                        <a:pt x="11" y="83"/>
                      </a:cubicBezTo>
                      <a:cubicBezTo>
                        <a:pt x="9" y="85"/>
                        <a:pt x="8" y="84"/>
                        <a:pt x="7" y="84"/>
                      </a:cubicBezTo>
                      <a:cubicBezTo>
                        <a:pt x="5" y="88"/>
                        <a:pt x="10" y="83"/>
                        <a:pt x="8" y="87"/>
                      </a:cubicBezTo>
                      <a:cubicBezTo>
                        <a:pt x="6" y="89"/>
                        <a:pt x="5" y="92"/>
                        <a:pt x="4" y="95"/>
                      </a:cubicBezTo>
                      <a:cubicBezTo>
                        <a:pt x="3" y="97"/>
                        <a:pt x="4" y="94"/>
                        <a:pt x="3" y="95"/>
                      </a:cubicBezTo>
                      <a:cubicBezTo>
                        <a:pt x="3" y="97"/>
                        <a:pt x="3" y="97"/>
                        <a:pt x="3" y="97"/>
                      </a:cubicBezTo>
                      <a:cubicBezTo>
                        <a:pt x="3" y="98"/>
                        <a:pt x="3" y="97"/>
                        <a:pt x="3" y="97"/>
                      </a:cubicBezTo>
                      <a:cubicBezTo>
                        <a:pt x="3" y="99"/>
                        <a:pt x="4" y="98"/>
                        <a:pt x="4" y="100"/>
                      </a:cubicBezTo>
                      <a:cubicBezTo>
                        <a:pt x="4" y="101"/>
                        <a:pt x="3" y="102"/>
                        <a:pt x="3" y="103"/>
                      </a:cubicBezTo>
                      <a:cubicBezTo>
                        <a:pt x="2" y="104"/>
                        <a:pt x="2" y="105"/>
                        <a:pt x="2" y="105"/>
                      </a:cubicBezTo>
                      <a:cubicBezTo>
                        <a:pt x="1" y="106"/>
                        <a:pt x="1" y="107"/>
                        <a:pt x="2" y="108"/>
                      </a:cubicBezTo>
                      <a:cubicBezTo>
                        <a:pt x="1" y="109"/>
                        <a:pt x="1" y="107"/>
                        <a:pt x="0" y="108"/>
                      </a:cubicBezTo>
                      <a:cubicBezTo>
                        <a:pt x="1" y="112"/>
                        <a:pt x="1" y="111"/>
                        <a:pt x="2" y="115"/>
                      </a:cubicBezTo>
                      <a:cubicBezTo>
                        <a:pt x="2" y="115"/>
                        <a:pt x="2" y="115"/>
                        <a:pt x="2" y="116"/>
                      </a:cubicBezTo>
                      <a:cubicBezTo>
                        <a:pt x="2" y="117"/>
                        <a:pt x="2" y="118"/>
                        <a:pt x="2" y="118"/>
                      </a:cubicBezTo>
                      <a:cubicBezTo>
                        <a:pt x="2" y="115"/>
                        <a:pt x="4" y="118"/>
                        <a:pt x="5" y="120"/>
                      </a:cubicBezTo>
                      <a:cubicBezTo>
                        <a:pt x="5" y="119"/>
                        <a:pt x="6" y="118"/>
                        <a:pt x="6" y="118"/>
                      </a:cubicBezTo>
                      <a:cubicBezTo>
                        <a:pt x="6" y="118"/>
                        <a:pt x="7" y="121"/>
                        <a:pt x="7" y="121"/>
                      </a:cubicBezTo>
                      <a:cubicBezTo>
                        <a:pt x="7" y="122"/>
                        <a:pt x="6" y="122"/>
                        <a:pt x="6" y="121"/>
                      </a:cubicBezTo>
                      <a:cubicBezTo>
                        <a:pt x="6" y="121"/>
                        <a:pt x="6" y="121"/>
                        <a:pt x="6" y="122"/>
                      </a:cubicBezTo>
                      <a:cubicBezTo>
                        <a:pt x="6" y="123"/>
                        <a:pt x="5" y="123"/>
                        <a:pt x="5" y="122"/>
                      </a:cubicBezTo>
                      <a:cubicBezTo>
                        <a:pt x="5" y="121"/>
                        <a:pt x="5" y="121"/>
                        <a:pt x="5" y="120"/>
                      </a:cubicBezTo>
                      <a:cubicBezTo>
                        <a:pt x="4" y="120"/>
                        <a:pt x="3" y="119"/>
                        <a:pt x="2" y="119"/>
                      </a:cubicBezTo>
                      <a:cubicBezTo>
                        <a:pt x="3" y="119"/>
                        <a:pt x="3" y="120"/>
                        <a:pt x="3" y="120"/>
                      </a:cubicBezTo>
                      <a:cubicBezTo>
                        <a:pt x="3" y="120"/>
                        <a:pt x="3" y="120"/>
                        <a:pt x="3" y="120"/>
                      </a:cubicBezTo>
                      <a:cubicBezTo>
                        <a:pt x="2" y="120"/>
                        <a:pt x="3" y="121"/>
                        <a:pt x="3" y="121"/>
                      </a:cubicBezTo>
                      <a:cubicBezTo>
                        <a:pt x="2" y="122"/>
                        <a:pt x="2" y="122"/>
                        <a:pt x="2" y="122"/>
                      </a:cubicBezTo>
                      <a:cubicBezTo>
                        <a:pt x="3" y="123"/>
                        <a:pt x="3" y="123"/>
                        <a:pt x="3" y="123"/>
                      </a:cubicBezTo>
                      <a:cubicBezTo>
                        <a:pt x="4" y="128"/>
                        <a:pt x="4" y="128"/>
                        <a:pt x="4" y="128"/>
                      </a:cubicBezTo>
                      <a:cubicBezTo>
                        <a:pt x="5" y="129"/>
                        <a:pt x="7" y="130"/>
                        <a:pt x="8" y="131"/>
                      </a:cubicBezTo>
                      <a:cubicBezTo>
                        <a:pt x="10" y="133"/>
                        <a:pt x="12" y="134"/>
                        <a:pt x="14" y="135"/>
                      </a:cubicBezTo>
                      <a:cubicBezTo>
                        <a:pt x="12" y="135"/>
                        <a:pt x="13" y="136"/>
                        <a:pt x="12" y="137"/>
                      </a:cubicBezTo>
                      <a:cubicBezTo>
                        <a:pt x="12" y="136"/>
                        <a:pt x="11" y="135"/>
                        <a:pt x="10" y="135"/>
                      </a:cubicBezTo>
                      <a:cubicBezTo>
                        <a:pt x="9" y="134"/>
                        <a:pt x="7" y="133"/>
                        <a:pt x="7" y="131"/>
                      </a:cubicBezTo>
                      <a:cubicBezTo>
                        <a:pt x="8" y="133"/>
                        <a:pt x="7" y="133"/>
                        <a:pt x="7" y="133"/>
                      </a:cubicBezTo>
                      <a:cubicBezTo>
                        <a:pt x="7" y="133"/>
                        <a:pt x="7" y="133"/>
                        <a:pt x="7" y="133"/>
                      </a:cubicBezTo>
                      <a:cubicBezTo>
                        <a:pt x="8" y="134"/>
                        <a:pt x="8" y="134"/>
                        <a:pt x="9" y="134"/>
                      </a:cubicBezTo>
                      <a:cubicBezTo>
                        <a:pt x="10" y="135"/>
                        <a:pt x="11" y="136"/>
                        <a:pt x="11" y="136"/>
                      </a:cubicBezTo>
                      <a:cubicBezTo>
                        <a:pt x="10" y="137"/>
                        <a:pt x="11" y="138"/>
                        <a:pt x="12" y="139"/>
                      </a:cubicBezTo>
                      <a:cubicBezTo>
                        <a:pt x="12" y="137"/>
                        <a:pt x="16" y="140"/>
                        <a:pt x="18" y="141"/>
                      </a:cubicBezTo>
                      <a:cubicBezTo>
                        <a:pt x="18" y="142"/>
                        <a:pt x="17" y="142"/>
                        <a:pt x="15" y="140"/>
                      </a:cubicBezTo>
                      <a:cubicBezTo>
                        <a:pt x="15" y="142"/>
                        <a:pt x="17" y="142"/>
                        <a:pt x="18" y="142"/>
                      </a:cubicBezTo>
                      <a:cubicBezTo>
                        <a:pt x="19" y="142"/>
                        <a:pt x="20" y="142"/>
                        <a:pt x="21" y="143"/>
                      </a:cubicBezTo>
                      <a:cubicBezTo>
                        <a:pt x="20" y="143"/>
                        <a:pt x="20" y="142"/>
                        <a:pt x="20" y="142"/>
                      </a:cubicBezTo>
                      <a:cubicBezTo>
                        <a:pt x="21" y="143"/>
                        <a:pt x="24" y="145"/>
                        <a:pt x="23" y="145"/>
                      </a:cubicBezTo>
                      <a:cubicBezTo>
                        <a:pt x="23" y="145"/>
                        <a:pt x="23" y="145"/>
                        <a:pt x="23" y="145"/>
                      </a:cubicBezTo>
                      <a:cubicBezTo>
                        <a:pt x="26" y="147"/>
                        <a:pt x="34" y="149"/>
                        <a:pt x="35" y="147"/>
                      </a:cubicBezTo>
                      <a:cubicBezTo>
                        <a:pt x="35" y="147"/>
                        <a:pt x="34" y="149"/>
                        <a:pt x="34" y="149"/>
                      </a:cubicBezTo>
                      <a:cubicBezTo>
                        <a:pt x="34" y="149"/>
                        <a:pt x="36" y="148"/>
                        <a:pt x="38" y="147"/>
                      </a:cubicBezTo>
                      <a:cubicBezTo>
                        <a:pt x="39" y="147"/>
                        <a:pt x="40" y="146"/>
                        <a:pt x="41" y="146"/>
                      </a:cubicBezTo>
                      <a:cubicBezTo>
                        <a:pt x="41" y="146"/>
                        <a:pt x="42" y="145"/>
                        <a:pt x="42" y="145"/>
                      </a:cubicBezTo>
                      <a:cubicBezTo>
                        <a:pt x="41" y="147"/>
                        <a:pt x="43" y="150"/>
                        <a:pt x="40" y="150"/>
                      </a:cubicBezTo>
                      <a:cubicBezTo>
                        <a:pt x="41" y="151"/>
                        <a:pt x="42" y="151"/>
                        <a:pt x="44" y="151"/>
                      </a:cubicBezTo>
                      <a:cubicBezTo>
                        <a:pt x="43" y="151"/>
                        <a:pt x="42" y="149"/>
                        <a:pt x="43" y="149"/>
                      </a:cubicBezTo>
                      <a:cubicBezTo>
                        <a:pt x="46" y="150"/>
                        <a:pt x="45" y="150"/>
                        <a:pt x="48" y="151"/>
                      </a:cubicBezTo>
                      <a:cubicBezTo>
                        <a:pt x="47" y="151"/>
                        <a:pt x="48" y="149"/>
                        <a:pt x="50" y="149"/>
                      </a:cubicBezTo>
                      <a:cubicBezTo>
                        <a:pt x="49" y="149"/>
                        <a:pt x="50" y="151"/>
                        <a:pt x="49" y="151"/>
                      </a:cubicBezTo>
                      <a:cubicBezTo>
                        <a:pt x="49" y="151"/>
                        <a:pt x="50" y="151"/>
                        <a:pt x="51" y="151"/>
                      </a:cubicBezTo>
                      <a:cubicBezTo>
                        <a:pt x="52" y="150"/>
                        <a:pt x="53" y="150"/>
                        <a:pt x="53" y="150"/>
                      </a:cubicBezTo>
                      <a:cubicBezTo>
                        <a:pt x="52" y="150"/>
                        <a:pt x="53" y="151"/>
                        <a:pt x="54" y="152"/>
                      </a:cubicBezTo>
                      <a:cubicBezTo>
                        <a:pt x="53" y="151"/>
                        <a:pt x="57" y="152"/>
                        <a:pt x="58" y="152"/>
                      </a:cubicBezTo>
                      <a:cubicBezTo>
                        <a:pt x="56" y="151"/>
                        <a:pt x="56" y="151"/>
                        <a:pt x="56" y="151"/>
                      </a:cubicBezTo>
                      <a:cubicBezTo>
                        <a:pt x="61" y="151"/>
                        <a:pt x="61" y="148"/>
                        <a:pt x="65" y="148"/>
                      </a:cubicBezTo>
                      <a:cubicBezTo>
                        <a:pt x="64" y="149"/>
                        <a:pt x="64" y="151"/>
                        <a:pt x="66" y="151"/>
                      </a:cubicBezTo>
                      <a:cubicBezTo>
                        <a:pt x="67" y="150"/>
                        <a:pt x="70" y="145"/>
                        <a:pt x="73" y="143"/>
                      </a:cubicBezTo>
                      <a:cubicBezTo>
                        <a:pt x="74" y="144"/>
                        <a:pt x="74" y="144"/>
                        <a:pt x="74" y="144"/>
                      </a:cubicBezTo>
                      <a:cubicBezTo>
                        <a:pt x="74" y="144"/>
                        <a:pt x="74" y="144"/>
                        <a:pt x="75" y="143"/>
                      </a:cubicBezTo>
                      <a:cubicBezTo>
                        <a:pt x="75" y="143"/>
                        <a:pt x="76" y="142"/>
                        <a:pt x="76" y="142"/>
                      </a:cubicBezTo>
                      <a:cubicBezTo>
                        <a:pt x="75" y="145"/>
                        <a:pt x="71" y="149"/>
                        <a:pt x="68" y="151"/>
                      </a:cubicBezTo>
                      <a:cubicBezTo>
                        <a:pt x="70" y="151"/>
                        <a:pt x="69" y="151"/>
                        <a:pt x="71" y="151"/>
                      </a:cubicBezTo>
                      <a:cubicBezTo>
                        <a:pt x="72" y="151"/>
                        <a:pt x="70" y="152"/>
                        <a:pt x="69" y="152"/>
                      </a:cubicBezTo>
                      <a:cubicBezTo>
                        <a:pt x="69" y="152"/>
                        <a:pt x="71" y="152"/>
                        <a:pt x="72" y="152"/>
                      </a:cubicBezTo>
                      <a:cubicBezTo>
                        <a:pt x="74" y="152"/>
                        <a:pt x="75" y="151"/>
                        <a:pt x="75" y="151"/>
                      </a:cubicBezTo>
                      <a:cubicBezTo>
                        <a:pt x="75" y="150"/>
                        <a:pt x="79" y="149"/>
                        <a:pt x="79" y="148"/>
                      </a:cubicBezTo>
                      <a:cubicBezTo>
                        <a:pt x="79" y="148"/>
                        <a:pt x="77" y="149"/>
                        <a:pt x="76" y="149"/>
                      </a:cubicBezTo>
                      <a:cubicBezTo>
                        <a:pt x="74" y="150"/>
                        <a:pt x="73" y="151"/>
                        <a:pt x="73" y="151"/>
                      </a:cubicBezTo>
                      <a:cubicBezTo>
                        <a:pt x="72" y="150"/>
                        <a:pt x="76" y="147"/>
                        <a:pt x="79" y="146"/>
                      </a:cubicBezTo>
                      <a:cubicBezTo>
                        <a:pt x="81" y="146"/>
                        <a:pt x="79" y="148"/>
                        <a:pt x="80" y="148"/>
                      </a:cubicBezTo>
                      <a:cubicBezTo>
                        <a:pt x="80" y="148"/>
                        <a:pt x="83" y="146"/>
                        <a:pt x="83" y="146"/>
                      </a:cubicBezTo>
                      <a:cubicBezTo>
                        <a:pt x="82" y="147"/>
                        <a:pt x="82" y="147"/>
                        <a:pt x="82" y="147"/>
                      </a:cubicBezTo>
                      <a:cubicBezTo>
                        <a:pt x="84" y="147"/>
                        <a:pt x="85" y="145"/>
                        <a:pt x="88" y="144"/>
                      </a:cubicBezTo>
                      <a:cubicBezTo>
                        <a:pt x="88" y="144"/>
                        <a:pt x="89" y="144"/>
                        <a:pt x="90" y="144"/>
                      </a:cubicBezTo>
                      <a:cubicBezTo>
                        <a:pt x="90" y="144"/>
                        <a:pt x="91" y="144"/>
                        <a:pt x="91" y="144"/>
                      </a:cubicBezTo>
                      <a:cubicBezTo>
                        <a:pt x="89" y="143"/>
                        <a:pt x="86" y="140"/>
                        <a:pt x="87" y="138"/>
                      </a:cubicBezTo>
                      <a:cubicBezTo>
                        <a:pt x="87" y="138"/>
                        <a:pt x="88" y="138"/>
                        <a:pt x="90" y="138"/>
                      </a:cubicBezTo>
                      <a:cubicBezTo>
                        <a:pt x="91" y="138"/>
                        <a:pt x="93" y="137"/>
                        <a:pt x="93" y="138"/>
                      </a:cubicBezTo>
                      <a:cubicBezTo>
                        <a:pt x="95" y="138"/>
                        <a:pt x="92" y="141"/>
                        <a:pt x="94" y="141"/>
                      </a:cubicBezTo>
                      <a:cubicBezTo>
                        <a:pt x="93" y="141"/>
                        <a:pt x="94" y="140"/>
                        <a:pt x="94" y="140"/>
                      </a:cubicBezTo>
                      <a:cubicBezTo>
                        <a:pt x="95" y="140"/>
                        <a:pt x="94" y="141"/>
                        <a:pt x="96" y="141"/>
                      </a:cubicBezTo>
                      <a:cubicBezTo>
                        <a:pt x="96" y="139"/>
                        <a:pt x="100" y="140"/>
                        <a:pt x="97" y="139"/>
                      </a:cubicBezTo>
                      <a:cubicBezTo>
                        <a:pt x="99" y="139"/>
                        <a:pt x="98" y="139"/>
                        <a:pt x="100" y="140"/>
                      </a:cubicBezTo>
                      <a:cubicBezTo>
                        <a:pt x="100" y="139"/>
                        <a:pt x="101" y="138"/>
                        <a:pt x="102" y="138"/>
                      </a:cubicBezTo>
                      <a:cubicBezTo>
                        <a:pt x="103" y="137"/>
                        <a:pt x="104" y="137"/>
                        <a:pt x="105" y="137"/>
                      </a:cubicBezTo>
                      <a:cubicBezTo>
                        <a:pt x="105" y="137"/>
                        <a:pt x="105" y="138"/>
                        <a:pt x="105" y="138"/>
                      </a:cubicBezTo>
                      <a:cubicBezTo>
                        <a:pt x="109" y="140"/>
                        <a:pt x="111" y="141"/>
                        <a:pt x="114" y="143"/>
                      </a:cubicBezTo>
                      <a:cubicBezTo>
                        <a:pt x="114" y="143"/>
                        <a:pt x="116" y="144"/>
                        <a:pt x="115" y="145"/>
                      </a:cubicBezTo>
                      <a:cubicBezTo>
                        <a:pt x="116" y="145"/>
                        <a:pt x="116" y="144"/>
                        <a:pt x="118" y="145"/>
                      </a:cubicBezTo>
                      <a:cubicBezTo>
                        <a:pt x="119" y="147"/>
                        <a:pt x="115" y="144"/>
                        <a:pt x="116" y="146"/>
                      </a:cubicBezTo>
                      <a:cubicBezTo>
                        <a:pt x="117" y="145"/>
                        <a:pt x="119" y="146"/>
                        <a:pt x="121" y="146"/>
                      </a:cubicBezTo>
                      <a:cubicBezTo>
                        <a:pt x="121" y="145"/>
                        <a:pt x="118" y="145"/>
                        <a:pt x="116" y="144"/>
                      </a:cubicBezTo>
                      <a:cubicBezTo>
                        <a:pt x="116" y="143"/>
                        <a:pt x="120" y="143"/>
                        <a:pt x="124" y="143"/>
                      </a:cubicBezTo>
                      <a:cubicBezTo>
                        <a:pt x="127" y="144"/>
                        <a:pt x="125" y="145"/>
                        <a:pt x="125" y="144"/>
                      </a:cubicBezTo>
                      <a:cubicBezTo>
                        <a:pt x="131" y="146"/>
                        <a:pt x="131" y="143"/>
                        <a:pt x="135" y="145"/>
                      </a:cubicBezTo>
                      <a:cubicBezTo>
                        <a:pt x="137" y="146"/>
                        <a:pt x="135" y="147"/>
                        <a:pt x="135" y="148"/>
                      </a:cubicBezTo>
                      <a:cubicBezTo>
                        <a:pt x="133" y="148"/>
                        <a:pt x="131" y="146"/>
                        <a:pt x="130" y="146"/>
                      </a:cubicBezTo>
                      <a:cubicBezTo>
                        <a:pt x="132" y="147"/>
                        <a:pt x="132" y="147"/>
                        <a:pt x="132" y="147"/>
                      </a:cubicBezTo>
                      <a:cubicBezTo>
                        <a:pt x="131" y="147"/>
                        <a:pt x="129" y="147"/>
                        <a:pt x="128" y="147"/>
                      </a:cubicBezTo>
                      <a:cubicBezTo>
                        <a:pt x="129" y="147"/>
                        <a:pt x="131" y="148"/>
                        <a:pt x="134" y="148"/>
                      </a:cubicBezTo>
                      <a:cubicBezTo>
                        <a:pt x="136" y="149"/>
                        <a:pt x="137" y="149"/>
                        <a:pt x="139" y="149"/>
                      </a:cubicBezTo>
                      <a:cubicBezTo>
                        <a:pt x="140" y="149"/>
                        <a:pt x="142" y="149"/>
                        <a:pt x="143" y="149"/>
                      </a:cubicBezTo>
                      <a:cubicBezTo>
                        <a:pt x="144" y="149"/>
                        <a:pt x="145" y="148"/>
                        <a:pt x="144" y="148"/>
                      </a:cubicBezTo>
                      <a:cubicBezTo>
                        <a:pt x="143" y="148"/>
                        <a:pt x="143" y="148"/>
                        <a:pt x="143" y="148"/>
                      </a:cubicBezTo>
                      <a:cubicBezTo>
                        <a:pt x="142" y="147"/>
                        <a:pt x="146" y="147"/>
                        <a:pt x="144" y="147"/>
                      </a:cubicBezTo>
                      <a:cubicBezTo>
                        <a:pt x="146" y="146"/>
                        <a:pt x="148" y="145"/>
                        <a:pt x="151" y="145"/>
                      </a:cubicBezTo>
                      <a:cubicBezTo>
                        <a:pt x="151" y="146"/>
                        <a:pt x="151" y="146"/>
                        <a:pt x="151" y="146"/>
                      </a:cubicBezTo>
                      <a:cubicBezTo>
                        <a:pt x="151" y="146"/>
                        <a:pt x="149" y="146"/>
                        <a:pt x="149" y="146"/>
                      </a:cubicBezTo>
                      <a:cubicBezTo>
                        <a:pt x="150" y="146"/>
                        <a:pt x="153" y="147"/>
                        <a:pt x="154" y="146"/>
                      </a:cubicBezTo>
                      <a:cubicBezTo>
                        <a:pt x="152" y="145"/>
                        <a:pt x="152" y="145"/>
                        <a:pt x="152" y="145"/>
                      </a:cubicBezTo>
                      <a:cubicBezTo>
                        <a:pt x="154" y="144"/>
                        <a:pt x="156" y="143"/>
                        <a:pt x="158" y="143"/>
                      </a:cubicBezTo>
                      <a:cubicBezTo>
                        <a:pt x="157" y="142"/>
                        <a:pt x="158" y="143"/>
                        <a:pt x="156" y="142"/>
                      </a:cubicBezTo>
                      <a:cubicBezTo>
                        <a:pt x="158" y="144"/>
                        <a:pt x="150" y="143"/>
                        <a:pt x="153" y="144"/>
                      </a:cubicBezTo>
                      <a:cubicBezTo>
                        <a:pt x="151" y="143"/>
                        <a:pt x="150" y="144"/>
                        <a:pt x="147" y="143"/>
                      </a:cubicBezTo>
                      <a:cubicBezTo>
                        <a:pt x="147" y="143"/>
                        <a:pt x="148" y="143"/>
                        <a:pt x="146" y="143"/>
                      </a:cubicBezTo>
                      <a:cubicBezTo>
                        <a:pt x="146" y="143"/>
                        <a:pt x="146" y="143"/>
                        <a:pt x="146" y="144"/>
                      </a:cubicBezTo>
                      <a:cubicBezTo>
                        <a:pt x="146" y="144"/>
                        <a:pt x="146" y="144"/>
                        <a:pt x="146" y="144"/>
                      </a:cubicBezTo>
                      <a:cubicBezTo>
                        <a:pt x="146" y="144"/>
                        <a:pt x="146" y="144"/>
                        <a:pt x="146" y="144"/>
                      </a:cubicBezTo>
                      <a:cubicBezTo>
                        <a:pt x="146" y="144"/>
                        <a:pt x="146" y="144"/>
                        <a:pt x="146" y="144"/>
                      </a:cubicBezTo>
                      <a:cubicBezTo>
                        <a:pt x="146" y="144"/>
                        <a:pt x="147" y="144"/>
                        <a:pt x="147" y="144"/>
                      </a:cubicBezTo>
                      <a:cubicBezTo>
                        <a:pt x="146" y="145"/>
                        <a:pt x="143" y="145"/>
                        <a:pt x="142" y="145"/>
                      </a:cubicBezTo>
                      <a:cubicBezTo>
                        <a:pt x="140" y="145"/>
                        <a:pt x="142" y="145"/>
                        <a:pt x="141" y="145"/>
                      </a:cubicBezTo>
                      <a:cubicBezTo>
                        <a:pt x="140" y="145"/>
                        <a:pt x="140" y="145"/>
                        <a:pt x="140" y="145"/>
                      </a:cubicBezTo>
                      <a:cubicBezTo>
                        <a:pt x="140" y="144"/>
                        <a:pt x="137" y="144"/>
                        <a:pt x="140" y="143"/>
                      </a:cubicBezTo>
                      <a:cubicBezTo>
                        <a:pt x="137" y="143"/>
                        <a:pt x="137" y="143"/>
                        <a:pt x="137" y="143"/>
                      </a:cubicBezTo>
                      <a:cubicBezTo>
                        <a:pt x="136" y="143"/>
                        <a:pt x="134" y="142"/>
                        <a:pt x="133" y="142"/>
                      </a:cubicBezTo>
                      <a:cubicBezTo>
                        <a:pt x="132" y="142"/>
                        <a:pt x="130" y="143"/>
                        <a:pt x="131" y="142"/>
                      </a:cubicBezTo>
                      <a:cubicBezTo>
                        <a:pt x="131" y="142"/>
                        <a:pt x="130" y="142"/>
                        <a:pt x="129" y="142"/>
                      </a:cubicBezTo>
                      <a:cubicBezTo>
                        <a:pt x="128" y="142"/>
                        <a:pt x="127" y="142"/>
                        <a:pt x="127" y="142"/>
                      </a:cubicBezTo>
                      <a:cubicBezTo>
                        <a:pt x="127" y="142"/>
                        <a:pt x="127" y="142"/>
                        <a:pt x="127" y="142"/>
                      </a:cubicBezTo>
                      <a:cubicBezTo>
                        <a:pt x="124" y="141"/>
                        <a:pt x="119" y="141"/>
                        <a:pt x="116" y="138"/>
                      </a:cubicBezTo>
                      <a:cubicBezTo>
                        <a:pt x="115" y="137"/>
                        <a:pt x="115" y="137"/>
                        <a:pt x="114" y="137"/>
                      </a:cubicBezTo>
                      <a:cubicBezTo>
                        <a:pt x="113" y="137"/>
                        <a:pt x="112" y="136"/>
                        <a:pt x="111" y="135"/>
                      </a:cubicBezTo>
                      <a:cubicBezTo>
                        <a:pt x="111" y="135"/>
                        <a:pt x="111" y="135"/>
                        <a:pt x="111" y="135"/>
                      </a:cubicBezTo>
                      <a:cubicBezTo>
                        <a:pt x="110" y="134"/>
                        <a:pt x="109" y="134"/>
                        <a:pt x="107" y="133"/>
                      </a:cubicBezTo>
                      <a:cubicBezTo>
                        <a:pt x="106" y="133"/>
                        <a:pt x="105" y="132"/>
                        <a:pt x="104" y="133"/>
                      </a:cubicBezTo>
                      <a:cubicBezTo>
                        <a:pt x="104" y="132"/>
                        <a:pt x="103" y="131"/>
                        <a:pt x="102" y="131"/>
                      </a:cubicBezTo>
                      <a:cubicBezTo>
                        <a:pt x="102" y="131"/>
                        <a:pt x="101" y="131"/>
                        <a:pt x="100" y="131"/>
                      </a:cubicBezTo>
                      <a:cubicBezTo>
                        <a:pt x="100" y="131"/>
                        <a:pt x="99" y="131"/>
                        <a:pt x="98" y="131"/>
                      </a:cubicBezTo>
                      <a:cubicBezTo>
                        <a:pt x="97" y="131"/>
                        <a:pt x="96" y="131"/>
                        <a:pt x="95" y="131"/>
                      </a:cubicBezTo>
                      <a:cubicBezTo>
                        <a:pt x="95" y="132"/>
                        <a:pt x="94" y="132"/>
                        <a:pt x="93" y="132"/>
                      </a:cubicBezTo>
                      <a:cubicBezTo>
                        <a:pt x="92" y="132"/>
                        <a:pt x="91" y="133"/>
                        <a:pt x="90" y="133"/>
                      </a:cubicBezTo>
                      <a:cubicBezTo>
                        <a:pt x="90" y="134"/>
                        <a:pt x="90" y="134"/>
                        <a:pt x="90" y="134"/>
                      </a:cubicBezTo>
                      <a:cubicBezTo>
                        <a:pt x="89" y="134"/>
                        <a:pt x="88" y="135"/>
                        <a:pt x="87" y="135"/>
                      </a:cubicBezTo>
                      <a:cubicBezTo>
                        <a:pt x="86" y="136"/>
                        <a:pt x="86" y="136"/>
                        <a:pt x="85" y="136"/>
                      </a:cubicBezTo>
                      <a:cubicBezTo>
                        <a:pt x="85" y="137"/>
                        <a:pt x="84" y="137"/>
                        <a:pt x="84" y="137"/>
                      </a:cubicBezTo>
                      <a:cubicBezTo>
                        <a:pt x="84" y="138"/>
                        <a:pt x="84" y="138"/>
                        <a:pt x="84" y="138"/>
                      </a:cubicBezTo>
                      <a:cubicBezTo>
                        <a:pt x="83" y="140"/>
                        <a:pt x="79" y="140"/>
                        <a:pt x="76" y="141"/>
                      </a:cubicBezTo>
                      <a:cubicBezTo>
                        <a:pt x="76" y="141"/>
                        <a:pt x="77" y="140"/>
                        <a:pt x="78" y="140"/>
                      </a:cubicBezTo>
                      <a:cubicBezTo>
                        <a:pt x="74" y="140"/>
                        <a:pt x="70" y="144"/>
                        <a:pt x="66" y="143"/>
                      </a:cubicBezTo>
                      <a:cubicBezTo>
                        <a:pt x="65" y="144"/>
                        <a:pt x="65" y="144"/>
                        <a:pt x="64" y="144"/>
                      </a:cubicBezTo>
                      <a:cubicBezTo>
                        <a:pt x="64" y="144"/>
                        <a:pt x="64" y="144"/>
                        <a:pt x="64" y="144"/>
                      </a:cubicBezTo>
                      <a:cubicBezTo>
                        <a:pt x="64" y="144"/>
                        <a:pt x="64" y="144"/>
                        <a:pt x="64" y="144"/>
                      </a:cubicBezTo>
                      <a:cubicBezTo>
                        <a:pt x="63" y="144"/>
                        <a:pt x="63" y="143"/>
                        <a:pt x="63" y="143"/>
                      </a:cubicBezTo>
                      <a:cubicBezTo>
                        <a:pt x="63" y="144"/>
                        <a:pt x="63" y="144"/>
                        <a:pt x="64" y="144"/>
                      </a:cubicBezTo>
                      <a:cubicBezTo>
                        <a:pt x="63" y="144"/>
                        <a:pt x="62" y="144"/>
                        <a:pt x="61" y="144"/>
                      </a:cubicBezTo>
                      <a:cubicBezTo>
                        <a:pt x="60" y="143"/>
                        <a:pt x="60" y="143"/>
                        <a:pt x="60" y="143"/>
                      </a:cubicBezTo>
                      <a:cubicBezTo>
                        <a:pt x="60" y="143"/>
                        <a:pt x="60" y="143"/>
                        <a:pt x="60" y="143"/>
                      </a:cubicBezTo>
                      <a:cubicBezTo>
                        <a:pt x="59" y="143"/>
                        <a:pt x="59" y="144"/>
                        <a:pt x="60" y="144"/>
                      </a:cubicBezTo>
                      <a:cubicBezTo>
                        <a:pt x="59" y="144"/>
                        <a:pt x="59" y="145"/>
                        <a:pt x="59" y="145"/>
                      </a:cubicBezTo>
                      <a:cubicBezTo>
                        <a:pt x="58" y="143"/>
                        <a:pt x="56" y="145"/>
                        <a:pt x="55" y="144"/>
                      </a:cubicBezTo>
                      <a:cubicBezTo>
                        <a:pt x="54" y="144"/>
                        <a:pt x="53" y="144"/>
                        <a:pt x="52" y="145"/>
                      </a:cubicBezTo>
                      <a:cubicBezTo>
                        <a:pt x="50" y="145"/>
                        <a:pt x="49" y="145"/>
                        <a:pt x="49" y="146"/>
                      </a:cubicBezTo>
                      <a:cubicBezTo>
                        <a:pt x="49" y="145"/>
                        <a:pt x="48" y="145"/>
                        <a:pt x="49" y="145"/>
                      </a:cubicBezTo>
                      <a:cubicBezTo>
                        <a:pt x="48" y="145"/>
                        <a:pt x="47" y="145"/>
                        <a:pt x="45" y="145"/>
                      </a:cubicBezTo>
                      <a:cubicBezTo>
                        <a:pt x="45" y="144"/>
                        <a:pt x="45" y="144"/>
                        <a:pt x="45" y="144"/>
                      </a:cubicBezTo>
                      <a:cubicBezTo>
                        <a:pt x="42" y="145"/>
                        <a:pt x="42" y="145"/>
                        <a:pt x="42" y="145"/>
                      </a:cubicBezTo>
                      <a:cubicBezTo>
                        <a:pt x="41" y="144"/>
                        <a:pt x="40" y="144"/>
                        <a:pt x="42" y="143"/>
                      </a:cubicBezTo>
                      <a:cubicBezTo>
                        <a:pt x="38" y="144"/>
                        <a:pt x="39" y="143"/>
                        <a:pt x="35" y="144"/>
                      </a:cubicBezTo>
                      <a:cubicBezTo>
                        <a:pt x="36" y="143"/>
                        <a:pt x="36" y="143"/>
                        <a:pt x="36" y="143"/>
                      </a:cubicBezTo>
                      <a:cubicBezTo>
                        <a:pt x="35" y="143"/>
                        <a:pt x="33" y="143"/>
                        <a:pt x="32" y="143"/>
                      </a:cubicBezTo>
                      <a:cubicBezTo>
                        <a:pt x="32" y="142"/>
                        <a:pt x="31" y="141"/>
                        <a:pt x="29" y="141"/>
                      </a:cubicBezTo>
                      <a:cubicBezTo>
                        <a:pt x="28" y="140"/>
                        <a:pt x="26" y="140"/>
                        <a:pt x="25" y="139"/>
                      </a:cubicBezTo>
                      <a:cubicBezTo>
                        <a:pt x="23" y="138"/>
                        <a:pt x="22" y="137"/>
                        <a:pt x="20" y="136"/>
                      </a:cubicBezTo>
                      <a:cubicBezTo>
                        <a:pt x="19" y="135"/>
                        <a:pt x="18" y="134"/>
                        <a:pt x="17" y="133"/>
                      </a:cubicBezTo>
                      <a:cubicBezTo>
                        <a:pt x="16" y="135"/>
                        <a:pt x="16" y="130"/>
                        <a:pt x="14" y="131"/>
                      </a:cubicBezTo>
                      <a:cubicBezTo>
                        <a:pt x="14" y="130"/>
                        <a:pt x="14" y="129"/>
                        <a:pt x="15" y="130"/>
                      </a:cubicBezTo>
                      <a:cubicBezTo>
                        <a:pt x="14" y="129"/>
                        <a:pt x="13" y="128"/>
                        <a:pt x="13" y="127"/>
                      </a:cubicBezTo>
                      <a:cubicBezTo>
                        <a:pt x="12" y="126"/>
                        <a:pt x="12" y="125"/>
                        <a:pt x="11" y="125"/>
                      </a:cubicBezTo>
                      <a:cubicBezTo>
                        <a:pt x="11" y="124"/>
                        <a:pt x="12" y="125"/>
                        <a:pt x="12" y="124"/>
                      </a:cubicBezTo>
                      <a:cubicBezTo>
                        <a:pt x="12" y="124"/>
                        <a:pt x="11" y="124"/>
                        <a:pt x="11" y="123"/>
                      </a:cubicBezTo>
                      <a:cubicBezTo>
                        <a:pt x="11" y="123"/>
                        <a:pt x="12" y="124"/>
                        <a:pt x="12" y="124"/>
                      </a:cubicBezTo>
                      <a:cubicBezTo>
                        <a:pt x="11" y="121"/>
                        <a:pt x="9" y="121"/>
                        <a:pt x="8" y="122"/>
                      </a:cubicBezTo>
                      <a:cubicBezTo>
                        <a:pt x="8" y="120"/>
                        <a:pt x="8" y="119"/>
                        <a:pt x="7" y="118"/>
                      </a:cubicBezTo>
                      <a:cubicBezTo>
                        <a:pt x="7" y="117"/>
                        <a:pt x="7" y="116"/>
                        <a:pt x="8" y="118"/>
                      </a:cubicBezTo>
                      <a:cubicBezTo>
                        <a:pt x="8" y="117"/>
                        <a:pt x="8" y="112"/>
                        <a:pt x="7" y="111"/>
                      </a:cubicBezTo>
                      <a:cubicBezTo>
                        <a:pt x="7" y="111"/>
                        <a:pt x="7" y="110"/>
                        <a:pt x="7" y="109"/>
                      </a:cubicBezTo>
                      <a:cubicBezTo>
                        <a:pt x="7" y="107"/>
                        <a:pt x="7" y="107"/>
                        <a:pt x="8" y="104"/>
                      </a:cubicBezTo>
                      <a:cubicBezTo>
                        <a:pt x="7" y="105"/>
                        <a:pt x="7" y="105"/>
                        <a:pt x="7" y="105"/>
                      </a:cubicBezTo>
                      <a:cubicBezTo>
                        <a:pt x="6" y="104"/>
                        <a:pt x="8" y="103"/>
                        <a:pt x="8" y="101"/>
                      </a:cubicBezTo>
                      <a:cubicBezTo>
                        <a:pt x="8" y="101"/>
                        <a:pt x="8" y="101"/>
                        <a:pt x="8" y="101"/>
                      </a:cubicBezTo>
                      <a:cubicBezTo>
                        <a:pt x="11" y="96"/>
                        <a:pt x="8" y="98"/>
                        <a:pt x="11" y="95"/>
                      </a:cubicBezTo>
                      <a:cubicBezTo>
                        <a:pt x="10" y="94"/>
                        <a:pt x="10" y="94"/>
                        <a:pt x="10" y="94"/>
                      </a:cubicBezTo>
                      <a:cubicBezTo>
                        <a:pt x="10" y="94"/>
                        <a:pt x="10" y="93"/>
                        <a:pt x="11" y="92"/>
                      </a:cubicBezTo>
                      <a:cubicBezTo>
                        <a:pt x="13" y="91"/>
                        <a:pt x="14" y="90"/>
                        <a:pt x="14" y="89"/>
                      </a:cubicBezTo>
                      <a:cubicBezTo>
                        <a:pt x="14" y="89"/>
                        <a:pt x="13" y="89"/>
                        <a:pt x="13" y="89"/>
                      </a:cubicBezTo>
                      <a:cubicBezTo>
                        <a:pt x="13" y="88"/>
                        <a:pt x="15" y="88"/>
                        <a:pt x="16" y="88"/>
                      </a:cubicBezTo>
                      <a:cubicBezTo>
                        <a:pt x="17" y="87"/>
                        <a:pt x="18" y="87"/>
                        <a:pt x="19" y="87"/>
                      </a:cubicBezTo>
                      <a:cubicBezTo>
                        <a:pt x="19" y="87"/>
                        <a:pt x="19" y="87"/>
                        <a:pt x="19" y="88"/>
                      </a:cubicBezTo>
                      <a:cubicBezTo>
                        <a:pt x="22" y="86"/>
                        <a:pt x="18" y="87"/>
                        <a:pt x="20" y="85"/>
                      </a:cubicBezTo>
                      <a:cubicBezTo>
                        <a:pt x="21" y="85"/>
                        <a:pt x="21" y="86"/>
                        <a:pt x="22" y="85"/>
                      </a:cubicBezTo>
                      <a:cubicBezTo>
                        <a:pt x="23" y="85"/>
                        <a:pt x="23" y="84"/>
                        <a:pt x="24" y="83"/>
                      </a:cubicBezTo>
                      <a:cubicBezTo>
                        <a:pt x="26" y="82"/>
                        <a:pt x="27" y="80"/>
                        <a:pt x="29" y="80"/>
                      </a:cubicBezTo>
                      <a:cubicBezTo>
                        <a:pt x="28" y="80"/>
                        <a:pt x="27" y="80"/>
                        <a:pt x="28" y="79"/>
                      </a:cubicBezTo>
                      <a:cubicBezTo>
                        <a:pt x="30" y="78"/>
                        <a:pt x="34" y="78"/>
                        <a:pt x="35" y="76"/>
                      </a:cubicBezTo>
                      <a:cubicBezTo>
                        <a:pt x="36" y="76"/>
                        <a:pt x="36" y="76"/>
                        <a:pt x="36" y="76"/>
                      </a:cubicBezTo>
                      <a:cubicBezTo>
                        <a:pt x="37" y="75"/>
                        <a:pt x="38" y="75"/>
                        <a:pt x="39" y="74"/>
                      </a:cubicBezTo>
                      <a:cubicBezTo>
                        <a:pt x="40" y="73"/>
                        <a:pt x="41" y="72"/>
                        <a:pt x="41" y="71"/>
                      </a:cubicBezTo>
                      <a:cubicBezTo>
                        <a:pt x="43" y="72"/>
                        <a:pt x="45" y="69"/>
                        <a:pt x="46" y="67"/>
                      </a:cubicBezTo>
                      <a:cubicBezTo>
                        <a:pt x="47" y="65"/>
                        <a:pt x="48" y="63"/>
                        <a:pt x="49" y="64"/>
                      </a:cubicBezTo>
                      <a:cubicBezTo>
                        <a:pt x="49" y="64"/>
                        <a:pt x="50" y="62"/>
                        <a:pt x="51" y="61"/>
                      </a:cubicBezTo>
                      <a:cubicBezTo>
                        <a:pt x="52" y="60"/>
                        <a:pt x="52" y="59"/>
                        <a:pt x="52" y="59"/>
                      </a:cubicBezTo>
                      <a:cubicBezTo>
                        <a:pt x="52" y="59"/>
                        <a:pt x="52" y="59"/>
                        <a:pt x="52" y="59"/>
                      </a:cubicBezTo>
                      <a:cubicBezTo>
                        <a:pt x="54" y="56"/>
                        <a:pt x="54" y="55"/>
                        <a:pt x="54" y="54"/>
                      </a:cubicBezTo>
                      <a:cubicBezTo>
                        <a:pt x="55" y="53"/>
                        <a:pt x="55" y="54"/>
                        <a:pt x="55" y="54"/>
                      </a:cubicBezTo>
                      <a:cubicBezTo>
                        <a:pt x="58" y="49"/>
                        <a:pt x="58" y="49"/>
                        <a:pt x="58" y="44"/>
                      </a:cubicBezTo>
                      <a:cubicBezTo>
                        <a:pt x="59" y="44"/>
                        <a:pt x="59" y="44"/>
                        <a:pt x="59" y="44"/>
                      </a:cubicBezTo>
                      <a:cubicBezTo>
                        <a:pt x="59" y="44"/>
                        <a:pt x="59" y="43"/>
                        <a:pt x="59" y="43"/>
                      </a:cubicBezTo>
                      <a:cubicBezTo>
                        <a:pt x="60" y="42"/>
                        <a:pt x="63" y="38"/>
                        <a:pt x="64" y="35"/>
                      </a:cubicBezTo>
                      <a:cubicBezTo>
                        <a:pt x="64" y="35"/>
                        <a:pt x="65" y="35"/>
                        <a:pt x="64" y="35"/>
                      </a:cubicBezTo>
                      <a:cubicBezTo>
                        <a:pt x="66" y="30"/>
                        <a:pt x="73" y="27"/>
                        <a:pt x="72" y="23"/>
                      </a:cubicBezTo>
                      <a:cubicBezTo>
                        <a:pt x="72" y="23"/>
                        <a:pt x="72" y="22"/>
                        <a:pt x="73" y="22"/>
                      </a:cubicBezTo>
                      <a:cubicBezTo>
                        <a:pt x="73" y="21"/>
                        <a:pt x="74" y="20"/>
                        <a:pt x="74" y="20"/>
                      </a:cubicBezTo>
                      <a:cubicBezTo>
                        <a:pt x="70" y="23"/>
                        <a:pt x="73" y="19"/>
                        <a:pt x="71" y="20"/>
                      </a:cubicBezTo>
                      <a:cubicBezTo>
                        <a:pt x="72" y="18"/>
                        <a:pt x="75" y="17"/>
                        <a:pt x="74" y="19"/>
                      </a:cubicBezTo>
                      <a:cubicBezTo>
                        <a:pt x="74" y="19"/>
                        <a:pt x="74" y="19"/>
                        <a:pt x="74" y="19"/>
                      </a:cubicBezTo>
                      <a:cubicBezTo>
                        <a:pt x="74" y="20"/>
                        <a:pt x="75" y="19"/>
                        <a:pt x="76" y="18"/>
                      </a:cubicBezTo>
                      <a:cubicBezTo>
                        <a:pt x="77" y="17"/>
                        <a:pt x="78" y="16"/>
                        <a:pt x="79" y="17"/>
                      </a:cubicBezTo>
                      <a:cubicBezTo>
                        <a:pt x="85" y="11"/>
                        <a:pt x="93" y="9"/>
                        <a:pt x="100" y="9"/>
                      </a:cubicBezTo>
                      <a:cubicBezTo>
                        <a:pt x="100" y="8"/>
                        <a:pt x="100" y="8"/>
                        <a:pt x="100" y="8"/>
                      </a:cubicBezTo>
                      <a:cubicBezTo>
                        <a:pt x="100" y="8"/>
                        <a:pt x="100" y="8"/>
                        <a:pt x="101" y="8"/>
                      </a:cubicBezTo>
                      <a:cubicBezTo>
                        <a:pt x="102" y="8"/>
                        <a:pt x="102" y="8"/>
                        <a:pt x="102" y="8"/>
                      </a:cubicBezTo>
                      <a:cubicBezTo>
                        <a:pt x="103" y="9"/>
                        <a:pt x="103" y="9"/>
                        <a:pt x="101" y="9"/>
                      </a:cubicBezTo>
                      <a:cubicBezTo>
                        <a:pt x="102" y="10"/>
                        <a:pt x="102" y="9"/>
                        <a:pt x="103" y="9"/>
                      </a:cubicBezTo>
                      <a:cubicBezTo>
                        <a:pt x="103" y="9"/>
                        <a:pt x="103" y="9"/>
                        <a:pt x="103" y="9"/>
                      </a:cubicBezTo>
                      <a:cubicBezTo>
                        <a:pt x="104" y="9"/>
                        <a:pt x="105" y="9"/>
                        <a:pt x="105" y="9"/>
                      </a:cubicBezTo>
                      <a:cubicBezTo>
                        <a:pt x="108" y="10"/>
                        <a:pt x="103" y="10"/>
                        <a:pt x="104" y="10"/>
                      </a:cubicBezTo>
                      <a:cubicBezTo>
                        <a:pt x="106" y="10"/>
                        <a:pt x="106" y="10"/>
                        <a:pt x="106" y="10"/>
                      </a:cubicBezTo>
                      <a:cubicBezTo>
                        <a:pt x="105" y="10"/>
                        <a:pt x="105" y="10"/>
                        <a:pt x="105" y="10"/>
                      </a:cubicBezTo>
                      <a:cubicBezTo>
                        <a:pt x="107" y="10"/>
                        <a:pt x="107" y="9"/>
                        <a:pt x="109" y="10"/>
                      </a:cubicBezTo>
                      <a:cubicBezTo>
                        <a:pt x="110" y="11"/>
                        <a:pt x="109" y="11"/>
                        <a:pt x="110" y="11"/>
                      </a:cubicBezTo>
                      <a:cubicBezTo>
                        <a:pt x="110" y="11"/>
                        <a:pt x="110" y="12"/>
                        <a:pt x="111" y="12"/>
                      </a:cubicBezTo>
                      <a:cubicBezTo>
                        <a:pt x="114" y="13"/>
                        <a:pt x="114" y="13"/>
                        <a:pt x="114" y="13"/>
                      </a:cubicBezTo>
                      <a:cubicBezTo>
                        <a:pt x="113" y="12"/>
                        <a:pt x="113" y="12"/>
                        <a:pt x="113" y="12"/>
                      </a:cubicBezTo>
                      <a:cubicBezTo>
                        <a:pt x="114" y="12"/>
                        <a:pt x="116" y="13"/>
                        <a:pt x="115" y="11"/>
                      </a:cubicBezTo>
                      <a:cubicBezTo>
                        <a:pt x="115" y="12"/>
                        <a:pt x="116" y="13"/>
                        <a:pt x="117" y="14"/>
                      </a:cubicBezTo>
                      <a:cubicBezTo>
                        <a:pt x="118" y="15"/>
                        <a:pt x="119" y="15"/>
                        <a:pt x="121" y="16"/>
                      </a:cubicBezTo>
                      <a:cubicBezTo>
                        <a:pt x="123" y="19"/>
                        <a:pt x="125" y="20"/>
                        <a:pt x="125" y="21"/>
                      </a:cubicBezTo>
                      <a:cubicBezTo>
                        <a:pt x="127" y="22"/>
                        <a:pt x="129" y="24"/>
                        <a:pt x="131" y="26"/>
                      </a:cubicBezTo>
                      <a:cubicBezTo>
                        <a:pt x="130" y="26"/>
                        <a:pt x="131" y="24"/>
                        <a:pt x="132" y="27"/>
                      </a:cubicBezTo>
                      <a:cubicBezTo>
                        <a:pt x="130" y="27"/>
                        <a:pt x="134" y="31"/>
                        <a:pt x="133" y="33"/>
                      </a:cubicBezTo>
                      <a:cubicBezTo>
                        <a:pt x="133" y="32"/>
                        <a:pt x="135" y="34"/>
                        <a:pt x="135" y="35"/>
                      </a:cubicBezTo>
                      <a:cubicBezTo>
                        <a:pt x="136" y="36"/>
                        <a:pt x="137" y="37"/>
                        <a:pt x="137" y="36"/>
                      </a:cubicBezTo>
                      <a:cubicBezTo>
                        <a:pt x="138" y="38"/>
                        <a:pt x="136" y="36"/>
                        <a:pt x="137" y="38"/>
                      </a:cubicBezTo>
                      <a:cubicBezTo>
                        <a:pt x="138" y="39"/>
                        <a:pt x="139" y="42"/>
                        <a:pt x="140" y="44"/>
                      </a:cubicBezTo>
                      <a:cubicBezTo>
                        <a:pt x="140" y="44"/>
                        <a:pt x="140" y="44"/>
                        <a:pt x="140" y="44"/>
                      </a:cubicBezTo>
                      <a:cubicBezTo>
                        <a:pt x="140" y="44"/>
                        <a:pt x="140" y="44"/>
                        <a:pt x="140" y="44"/>
                      </a:cubicBezTo>
                      <a:cubicBezTo>
                        <a:pt x="141" y="46"/>
                        <a:pt x="141" y="46"/>
                        <a:pt x="141" y="46"/>
                      </a:cubicBezTo>
                      <a:cubicBezTo>
                        <a:pt x="141" y="46"/>
                        <a:pt x="141" y="47"/>
                        <a:pt x="141" y="48"/>
                      </a:cubicBezTo>
                      <a:cubicBezTo>
                        <a:pt x="142" y="50"/>
                        <a:pt x="142" y="51"/>
                        <a:pt x="143" y="53"/>
                      </a:cubicBezTo>
                      <a:cubicBezTo>
                        <a:pt x="144" y="53"/>
                        <a:pt x="144" y="52"/>
                        <a:pt x="145" y="52"/>
                      </a:cubicBezTo>
                      <a:cubicBezTo>
                        <a:pt x="145" y="52"/>
                        <a:pt x="145" y="53"/>
                        <a:pt x="145" y="54"/>
                      </a:cubicBezTo>
                      <a:cubicBezTo>
                        <a:pt x="145" y="55"/>
                        <a:pt x="145" y="56"/>
                        <a:pt x="145" y="56"/>
                      </a:cubicBezTo>
                      <a:cubicBezTo>
                        <a:pt x="145" y="57"/>
                        <a:pt x="147" y="56"/>
                        <a:pt x="147" y="59"/>
                      </a:cubicBezTo>
                      <a:cubicBezTo>
                        <a:pt x="147" y="58"/>
                        <a:pt x="147" y="58"/>
                        <a:pt x="148" y="58"/>
                      </a:cubicBezTo>
                      <a:cubicBezTo>
                        <a:pt x="150" y="64"/>
                        <a:pt x="154" y="69"/>
                        <a:pt x="159" y="73"/>
                      </a:cubicBezTo>
                      <a:cubicBezTo>
                        <a:pt x="161" y="74"/>
                        <a:pt x="162" y="75"/>
                        <a:pt x="164" y="76"/>
                      </a:cubicBezTo>
                      <a:cubicBezTo>
                        <a:pt x="164" y="76"/>
                        <a:pt x="165" y="76"/>
                        <a:pt x="165" y="76"/>
                      </a:cubicBezTo>
                      <a:cubicBezTo>
                        <a:pt x="166" y="77"/>
                        <a:pt x="166" y="77"/>
                        <a:pt x="166" y="77"/>
                      </a:cubicBezTo>
                      <a:cubicBezTo>
                        <a:pt x="167" y="77"/>
                        <a:pt x="167" y="77"/>
                        <a:pt x="168" y="77"/>
                      </a:cubicBezTo>
                      <a:cubicBezTo>
                        <a:pt x="170" y="79"/>
                        <a:pt x="173" y="81"/>
                        <a:pt x="175" y="83"/>
                      </a:cubicBezTo>
                      <a:cubicBezTo>
                        <a:pt x="174" y="81"/>
                        <a:pt x="175" y="82"/>
                        <a:pt x="176" y="82"/>
                      </a:cubicBezTo>
                      <a:cubicBezTo>
                        <a:pt x="175" y="82"/>
                        <a:pt x="176" y="82"/>
                        <a:pt x="176" y="81"/>
                      </a:cubicBezTo>
                      <a:cubicBezTo>
                        <a:pt x="176" y="81"/>
                        <a:pt x="177" y="82"/>
                        <a:pt x="178" y="83"/>
                      </a:cubicBezTo>
                      <a:cubicBezTo>
                        <a:pt x="178" y="83"/>
                        <a:pt x="178" y="84"/>
                        <a:pt x="179" y="84"/>
                      </a:cubicBezTo>
                      <a:cubicBezTo>
                        <a:pt x="179" y="85"/>
                        <a:pt x="179" y="85"/>
                        <a:pt x="179" y="85"/>
                      </a:cubicBezTo>
                      <a:cubicBezTo>
                        <a:pt x="180" y="85"/>
                        <a:pt x="181" y="85"/>
                        <a:pt x="182" y="86"/>
                      </a:cubicBezTo>
                      <a:cubicBezTo>
                        <a:pt x="183" y="87"/>
                        <a:pt x="183" y="88"/>
                        <a:pt x="184" y="88"/>
                      </a:cubicBezTo>
                      <a:cubicBezTo>
                        <a:pt x="183" y="87"/>
                        <a:pt x="183" y="87"/>
                        <a:pt x="183" y="87"/>
                      </a:cubicBezTo>
                      <a:cubicBezTo>
                        <a:pt x="184" y="87"/>
                        <a:pt x="184" y="86"/>
                        <a:pt x="184" y="85"/>
                      </a:cubicBezTo>
                      <a:cubicBezTo>
                        <a:pt x="184" y="83"/>
                        <a:pt x="183" y="82"/>
                        <a:pt x="184" y="81"/>
                      </a:cubicBezTo>
                      <a:cubicBezTo>
                        <a:pt x="183" y="81"/>
                        <a:pt x="182" y="80"/>
                        <a:pt x="181" y="78"/>
                      </a:cubicBezTo>
                      <a:cubicBezTo>
                        <a:pt x="180" y="77"/>
                        <a:pt x="178" y="75"/>
                        <a:pt x="176" y="75"/>
                      </a:cubicBezTo>
                      <a:cubicBezTo>
                        <a:pt x="175" y="75"/>
                        <a:pt x="177" y="75"/>
                        <a:pt x="176" y="75"/>
                      </a:cubicBezTo>
                      <a:cubicBezTo>
                        <a:pt x="175" y="75"/>
                        <a:pt x="174" y="74"/>
                        <a:pt x="172" y="73"/>
                      </a:cubicBezTo>
                      <a:cubicBezTo>
                        <a:pt x="172" y="73"/>
                        <a:pt x="172" y="73"/>
                        <a:pt x="172" y="73"/>
                      </a:cubicBezTo>
                      <a:cubicBezTo>
                        <a:pt x="171" y="72"/>
                        <a:pt x="170" y="72"/>
                        <a:pt x="169" y="71"/>
                      </a:cubicBezTo>
                      <a:cubicBezTo>
                        <a:pt x="168" y="71"/>
                        <a:pt x="167" y="71"/>
                        <a:pt x="167" y="70"/>
                      </a:cubicBezTo>
                      <a:cubicBezTo>
                        <a:pt x="167" y="70"/>
                        <a:pt x="166" y="70"/>
                        <a:pt x="166" y="70"/>
                      </a:cubicBezTo>
                      <a:cubicBezTo>
                        <a:pt x="164" y="69"/>
                        <a:pt x="163" y="67"/>
                        <a:pt x="161" y="65"/>
                      </a:cubicBezTo>
                      <a:cubicBezTo>
                        <a:pt x="161" y="66"/>
                        <a:pt x="161" y="66"/>
                        <a:pt x="161" y="66"/>
                      </a:cubicBezTo>
                      <a:cubicBezTo>
                        <a:pt x="160" y="65"/>
                        <a:pt x="160" y="64"/>
                        <a:pt x="159" y="64"/>
                      </a:cubicBezTo>
                      <a:cubicBezTo>
                        <a:pt x="157" y="63"/>
                        <a:pt x="162" y="66"/>
                        <a:pt x="160" y="66"/>
                      </a:cubicBezTo>
                      <a:cubicBezTo>
                        <a:pt x="160" y="65"/>
                        <a:pt x="158" y="64"/>
                        <a:pt x="157" y="62"/>
                      </a:cubicBezTo>
                      <a:cubicBezTo>
                        <a:pt x="155" y="60"/>
                        <a:pt x="154" y="58"/>
                        <a:pt x="155" y="57"/>
                      </a:cubicBezTo>
                      <a:cubicBezTo>
                        <a:pt x="154" y="55"/>
                        <a:pt x="154" y="58"/>
                        <a:pt x="153" y="56"/>
                      </a:cubicBezTo>
                      <a:cubicBezTo>
                        <a:pt x="153" y="55"/>
                        <a:pt x="153" y="55"/>
                        <a:pt x="153" y="55"/>
                      </a:cubicBezTo>
                      <a:cubicBezTo>
                        <a:pt x="152" y="55"/>
                        <a:pt x="152" y="55"/>
                        <a:pt x="152" y="55"/>
                      </a:cubicBezTo>
                      <a:cubicBezTo>
                        <a:pt x="152" y="54"/>
                        <a:pt x="152" y="53"/>
                        <a:pt x="152" y="53"/>
                      </a:cubicBezTo>
                      <a:cubicBezTo>
                        <a:pt x="153" y="53"/>
                        <a:pt x="153" y="53"/>
                        <a:pt x="153" y="54"/>
                      </a:cubicBezTo>
                      <a:cubicBezTo>
                        <a:pt x="153" y="52"/>
                        <a:pt x="151" y="49"/>
                        <a:pt x="151" y="48"/>
                      </a:cubicBezTo>
                      <a:cubicBezTo>
                        <a:pt x="151" y="50"/>
                        <a:pt x="151" y="50"/>
                        <a:pt x="151" y="50"/>
                      </a:cubicBezTo>
                      <a:cubicBezTo>
                        <a:pt x="150" y="49"/>
                        <a:pt x="150" y="48"/>
                        <a:pt x="149" y="46"/>
                      </a:cubicBezTo>
                      <a:cubicBezTo>
                        <a:pt x="148" y="45"/>
                        <a:pt x="148" y="44"/>
                        <a:pt x="148" y="43"/>
                      </a:cubicBezTo>
                      <a:cubicBezTo>
                        <a:pt x="147" y="42"/>
                        <a:pt x="147" y="42"/>
                        <a:pt x="147" y="42"/>
                      </a:cubicBezTo>
                      <a:cubicBezTo>
                        <a:pt x="147" y="41"/>
                        <a:pt x="147" y="41"/>
                        <a:pt x="147" y="41"/>
                      </a:cubicBezTo>
                      <a:cubicBezTo>
                        <a:pt x="145" y="38"/>
                        <a:pt x="144" y="35"/>
                        <a:pt x="142" y="33"/>
                      </a:cubicBezTo>
                      <a:cubicBezTo>
                        <a:pt x="142" y="34"/>
                        <a:pt x="142" y="34"/>
                        <a:pt x="142" y="34"/>
                      </a:cubicBezTo>
                      <a:cubicBezTo>
                        <a:pt x="139" y="30"/>
                        <a:pt x="140" y="30"/>
                        <a:pt x="137" y="26"/>
                      </a:cubicBezTo>
                      <a:cubicBezTo>
                        <a:pt x="137" y="26"/>
                        <a:pt x="137" y="26"/>
                        <a:pt x="137" y="26"/>
                      </a:cubicBezTo>
                      <a:cubicBezTo>
                        <a:pt x="136" y="25"/>
                        <a:pt x="135" y="24"/>
                        <a:pt x="135" y="23"/>
                      </a:cubicBezTo>
                      <a:cubicBezTo>
                        <a:pt x="136" y="24"/>
                        <a:pt x="134" y="21"/>
                        <a:pt x="135" y="22"/>
                      </a:cubicBezTo>
                      <a:cubicBezTo>
                        <a:pt x="131" y="18"/>
                        <a:pt x="133" y="20"/>
                        <a:pt x="130" y="19"/>
                      </a:cubicBezTo>
                      <a:cubicBezTo>
                        <a:pt x="130" y="18"/>
                        <a:pt x="130" y="18"/>
                        <a:pt x="130" y="18"/>
                      </a:cubicBezTo>
                      <a:cubicBezTo>
                        <a:pt x="129" y="17"/>
                        <a:pt x="128" y="17"/>
                        <a:pt x="126" y="16"/>
                      </a:cubicBezTo>
                      <a:cubicBezTo>
                        <a:pt x="128" y="17"/>
                        <a:pt x="126" y="14"/>
                        <a:pt x="128" y="15"/>
                      </a:cubicBezTo>
                      <a:cubicBezTo>
                        <a:pt x="126" y="13"/>
                        <a:pt x="125" y="11"/>
                        <a:pt x="123" y="11"/>
                      </a:cubicBezTo>
                      <a:cubicBezTo>
                        <a:pt x="122" y="10"/>
                        <a:pt x="120" y="9"/>
                        <a:pt x="120" y="8"/>
                      </a:cubicBezTo>
                      <a:cubicBezTo>
                        <a:pt x="117" y="8"/>
                        <a:pt x="123" y="11"/>
                        <a:pt x="122" y="11"/>
                      </a:cubicBezTo>
                      <a:cubicBezTo>
                        <a:pt x="122" y="12"/>
                        <a:pt x="119" y="11"/>
                        <a:pt x="118" y="10"/>
                      </a:cubicBezTo>
                      <a:cubicBezTo>
                        <a:pt x="117" y="9"/>
                        <a:pt x="117" y="8"/>
                        <a:pt x="116" y="7"/>
                      </a:cubicBezTo>
                      <a:cubicBezTo>
                        <a:pt x="116" y="6"/>
                        <a:pt x="115" y="5"/>
                        <a:pt x="112" y="4"/>
                      </a:cubicBezTo>
                      <a:cubicBezTo>
                        <a:pt x="113" y="4"/>
                        <a:pt x="113" y="4"/>
                        <a:pt x="113" y="4"/>
                      </a:cubicBezTo>
                      <a:cubicBezTo>
                        <a:pt x="112" y="3"/>
                        <a:pt x="110" y="4"/>
                        <a:pt x="108" y="3"/>
                      </a:cubicBezTo>
                      <a:cubicBezTo>
                        <a:pt x="107" y="3"/>
                        <a:pt x="105" y="2"/>
                        <a:pt x="105" y="3"/>
                      </a:cubicBezTo>
                      <a:cubicBezTo>
                        <a:pt x="105" y="3"/>
                        <a:pt x="109" y="4"/>
                        <a:pt x="109" y="4"/>
                      </a:cubicBezTo>
                      <a:cubicBezTo>
                        <a:pt x="107" y="4"/>
                        <a:pt x="106" y="4"/>
                        <a:pt x="104" y="4"/>
                      </a:cubicBezTo>
                      <a:cubicBezTo>
                        <a:pt x="104" y="4"/>
                        <a:pt x="104" y="4"/>
                        <a:pt x="104" y="4"/>
                      </a:cubicBezTo>
                      <a:cubicBezTo>
                        <a:pt x="103" y="4"/>
                        <a:pt x="102" y="4"/>
                        <a:pt x="100" y="4"/>
                      </a:cubicBezTo>
                      <a:cubicBezTo>
                        <a:pt x="101" y="4"/>
                        <a:pt x="102" y="3"/>
                        <a:pt x="103" y="3"/>
                      </a:cubicBezTo>
                      <a:cubicBezTo>
                        <a:pt x="102" y="3"/>
                        <a:pt x="101" y="3"/>
                        <a:pt x="99" y="3"/>
                      </a:cubicBezTo>
                      <a:cubicBezTo>
                        <a:pt x="100" y="2"/>
                        <a:pt x="102" y="2"/>
                        <a:pt x="104" y="2"/>
                      </a:cubicBezTo>
                      <a:cubicBezTo>
                        <a:pt x="104" y="2"/>
                        <a:pt x="104" y="2"/>
                        <a:pt x="104" y="2"/>
                      </a:cubicBezTo>
                      <a:cubicBezTo>
                        <a:pt x="105" y="2"/>
                        <a:pt x="106" y="2"/>
                        <a:pt x="107" y="2"/>
                      </a:cubicBezTo>
                      <a:cubicBezTo>
                        <a:pt x="107" y="2"/>
                        <a:pt x="105" y="2"/>
                        <a:pt x="104" y="2"/>
                      </a:cubicBezTo>
                      <a:cubicBezTo>
                        <a:pt x="104" y="2"/>
                        <a:pt x="104" y="2"/>
                        <a:pt x="105" y="2"/>
                      </a:cubicBezTo>
                      <a:cubicBezTo>
                        <a:pt x="104" y="2"/>
                        <a:pt x="103" y="2"/>
                        <a:pt x="104" y="1"/>
                      </a:cubicBezTo>
                      <a:cubicBezTo>
                        <a:pt x="102" y="3"/>
                        <a:pt x="99" y="0"/>
                        <a:pt x="96" y="2"/>
                      </a:cubicBezTo>
                      <a:cubicBezTo>
                        <a:pt x="96" y="1"/>
                        <a:pt x="96" y="1"/>
                        <a:pt x="96" y="1"/>
                      </a:cubicBezTo>
                      <a:cubicBezTo>
                        <a:pt x="95" y="1"/>
                        <a:pt x="94" y="2"/>
                        <a:pt x="94" y="2"/>
                      </a:cubicBezTo>
                      <a:cubicBezTo>
                        <a:pt x="95" y="1"/>
                        <a:pt x="95" y="1"/>
                        <a:pt x="95" y="1"/>
                      </a:cubicBezTo>
                      <a:cubicBezTo>
                        <a:pt x="93" y="2"/>
                        <a:pt x="90" y="1"/>
                        <a:pt x="87" y="2"/>
                      </a:cubicBezTo>
                      <a:cubicBezTo>
                        <a:pt x="93" y="1"/>
                        <a:pt x="89" y="3"/>
                        <a:pt x="91" y="3"/>
                      </a:cubicBezTo>
                      <a:cubicBezTo>
                        <a:pt x="86" y="6"/>
                        <a:pt x="87" y="2"/>
                        <a:pt x="80" y="5"/>
                      </a:cubicBezTo>
                      <a:cubicBezTo>
                        <a:pt x="81" y="5"/>
                        <a:pt x="84" y="4"/>
                        <a:pt x="83" y="5"/>
                      </a:cubicBezTo>
                      <a:cubicBezTo>
                        <a:pt x="81" y="6"/>
                        <a:pt x="80" y="6"/>
                        <a:pt x="79" y="6"/>
                      </a:cubicBezTo>
                      <a:cubicBezTo>
                        <a:pt x="75" y="9"/>
                        <a:pt x="80" y="7"/>
                        <a:pt x="79" y="8"/>
                      </a:cubicBezTo>
                      <a:cubicBezTo>
                        <a:pt x="77" y="8"/>
                        <a:pt x="77" y="10"/>
                        <a:pt x="76" y="11"/>
                      </a:cubicBezTo>
                      <a:cubicBezTo>
                        <a:pt x="75" y="11"/>
                        <a:pt x="75" y="11"/>
                        <a:pt x="75" y="11"/>
                      </a:cubicBezTo>
                      <a:cubicBezTo>
                        <a:pt x="71" y="14"/>
                        <a:pt x="75" y="13"/>
                        <a:pt x="71" y="15"/>
                      </a:cubicBezTo>
                      <a:cubicBezTo>
                        <a:pt x="72" y="13"/>
                        <a:pt x="72" y="13"/>
                        <a:pt x="72" y="13"/>
                      </a:cubicBezTo>
                      <a:cubicBezTo>
                        <a:pt x="70" y="15"/>
                        <a:pt x="70" y="15"/>
                        <a:pt x="70" y="15"/>
                      </a:cubicBezTo>
                      <a:cubicBezTo>
                        <a:pt x="70" y="14"/>
                        <a:pt x="70" y="14"/>
                        <a:pt x="70" y="14"/>
                      </a:cubicBezTo>
                      <a:cubicBezTo>
                        <a:pt x="69" y="17"/>
                        <a:pt x="68" y="17"/>
                        <a:pt x="66" y="19"/>
                      </a:cubicBezTo>
                      <a:cubicBezTo>
                        <a:pt x="67" y="19"/>
                        <a:pt x="67" y="20"/>
                        <a:pt x="66" y="22"/>
                      </a:cubicBezTo>
                      <a:cubicBezTo>
                        <a:pt x="64" y="23"/>
                        <a:pt x="65" y="21"/>
                        <a:pt x="64" y="23"/>
                      </a:cubicBezTo>
                      <a:cubicBezTo>
                        <a:pt x="64" y="22"/>
                        <a:pt x="64" y="21"/>
                        <a:pt x="65" y="21"/>
                      </a:cubicBezTo>
                      <a:cubicBezTo>
                        <a:pt x="65" y="20"/>
                        <a:pt x="65" y="20"/>
                        <a:pt x="65" y="19"/>
                      </a:cubicBezTo>
                      <a:cubicBezTo>
                        <a:pt x="63" y="20"/>
                        <a:pt x="62" y="23"/>
                        <a:pt x="62" y="24"/>
                      </a:cubicBezTo>
                      <a:cubicBezTo>
                        <a:pt x="62" y="23"/>
                        <a:pt x="62" y="23"/>
                        <a:pt x="63" y="23"/>
                      </a:cubicBezTo>
                      <a:cubicBezTo>
                        <a:pt x="61" y="27"/>
                        <a:pt x="61" y="27"/>
                        <a:pt x="61" y="27"/>
                      </a:cubicBezTo>
                      <a:cubicBezTo>
                        <a:pt x="60" y="28"/>
                        <a:pt x="60" y="27"/>
                        <a:pt x="60" y="26"/>
                      </a:cubicBezTo>
                      <a:cubicBezTo>
                        <a:pt x="60" y="27"/>
                        <a:pt x="60" y="28"/>
                        <a:pt x="59" y="29"/>
                      </a:cubicBezTo>
                      <a:cubicBezTo>
                        <a:pt x="59" y="28"/>
                        <a:pt x="58" y="28"/>
                        <a:pt x="59" y="26"/>
                      </a:cubicBezTo>
                      <a:cubicBezTo>
                        <a:pt x="57" y="30"/>
                        <a:pt x="57" y="30"/>
                        <a:pt x="57" y="30"/>
                      </a:cubicBezTo>
                      <a:cubicBezTo>
                        <a:pt x="57" y="31"/>
                        <a:pt x="55" y="32"/>
                        <a:pt x="55" y="31"/>
                      </a:cubicBezTo>
                      <a:cubicBezTo>
                        <a:pt x="55" y="32"/>
                        <a:pt x="54" y="34"/>
                        <a:pt x="54" y="35"/>
                      </a:cubicBezTo>
                      <a:cubicBezTo>
                        <a:pt x="54" y="36"/>
                        <a:pt x="53" y="37"/>
                        <a:pt x="53" y="38"/>
                      </a:cubicBezTo>
                      <a:cubicBezTo>
                        <a:pt x="53" y="38"/>
                        <a:pt x="53" y="39"/>
                        <a:pt x="52" y="40"/>
                      </a:cubicBezTo>
                      <a:cubicBezTo>
                        <a:pt x="52" y="40"/>
                        <a:pt x="52" y="40"/>
                        <a:pt x="52" y="40"/>
                      </a:cubicBezTo>
                      <a:cubicBezTo>
                        <a:pt x="52" y="40"/>
                        <a:pt x="52" y="40"/>
                        <a:pt x="52" y="41"/>
                      </a:cubicBezTo>
                      <a:cubicBezTo>
                        <a:pt x="52" y="41"/>
                        <a:pt x="52" y="41"/>
                        <a:pt x="52" y="42"/>
                      </a:cubicBezTo>
                      <a:cubicBezTo>
                        <a:pt x="51" y="44"/>
                        <a:pt x="49" y="46"/>
                        <a:pt x="48" y="49"/>
                      </a:cubicBezTo>
                      <a:cubicBezTo>
                        <a:pt x="46" y="50"/>
                        <a:pt x="46" y="50"/>
                        <a:pt x="46" y="50"/>
                      </a:cubicBezTo>
                      <a:cubicBezTo>
                        <a:pt x="45" y="53"/>
                        <a:pt x="49" y="49"/>
                        <a:pt x="47" y="53"/>
                      </a:cubicBezTo>
                      <a:cubicBezTo>
                        <a:pt x="46" y="56"/>
                        <a:pt x="46" y="53"/>
                        <a:pt x="45" y="54"/>
                      </a:cubicBezTo>
                      <a:cubicBezTo>
                        <a:pt x="45" y="55"/>
                        <a:pt x="45" y="58"/>
                        <a:pt x="42" y="60"/>
                      </a:cubicBezTo>
                      <a:cubicBezTo>
                        <a:pt x="43" y="59"/>
                        <a:pt x="43" y="59"/>
                        <a:pt x="43" y="58"/>
                      </a:cubicBezTo>
                      <a:close/>
                      <a:moveTo>
                        <a:pt x="19" y="76"/>
                      </a:moveTo>
                      <a:cubicBezTo>
                        <a:pt x="19" y="76"/>
                        <a:pt x="20" y="75"/>
                        <a:pt x="21" y="75"/>
                      </a:cubicBezTo>
                      <a:cubicBezTo>
                        <a:pt x="21" y="76"/>
                        <a:pt x="20" y="76"/>
                        <a:pt x="19" y="76"/>
                      </a:cubicBezTo>
                      <a:close/>
                      <a:moveTo>
                        <a:pt x="5" y="125"/>
                      </a:moveTo>
                      <a:cubicBezTo>
                        <a:pt x="5" y="125"/>
                        <a:pt x="4" y="124"/>
                        <a:pt x="4" y="123"/>
                      </a:cubicBezTo>
                      <a:cubicBezTo>
                        <a:pt x="5" y="124"/>
                        <a:pt x="5" y="124"/>
                        <a:pt x="5" y="125"/>
                      </a:cubicBezTo>
                      <a:close/>
                      <a:moveTo>
                        <a:pt x="135" y="144"/>
                      </a:moveTo>
                      <a:cubicBezTo>
                        <a:pt x="135" y="144"/>
                        <a:pt x="135" y="144"/>
                        <a:pt x="135" y="144"/>
                      </a:cubicBezTo>
                      <a:cubicBezTo>
                        <a:pt x="134" y="143"/>
                        <a:pt x="135" y="143"/>
                        <a:pt x="135" y="144"/>
                      </a:cubicBezTo>
                      <a:close/>
                      <a:moveTo>
                        <a:pt x="138" y="144"/>
                      </a:moveTo>
                      <a:cubicBezTo>
                        <a:pt x="138" y="144"/>
                        <a:pt x="138" y="144"/>
                        <a:pt x="138" y="144"/>
                      </a:cubicBezTo>
                      <a:cubicBezTo>
                        <a:pt x="138" y="144"/>
                        <a:pt x="137" y="144"/>
                        <a:pt x="137" y="144"/>
                      </a:cubicBezTo>
                      <a:cubicBezTo>
                        <a:pt x="137" y="144"/>
                        <a:pt x="137" y="144"/>
                        <a:pt x="138" y="144"/>
                      </a:cubicBezTo>
                      <a:close/>
                      <a:moveTo>
                        <a:pt x="110" y="11"/>
                      </a:moveTo>
                      <a:cubicBezTo>
                        <a:pt x="110" y="11"/>
                        <a:pt x="110" y="11"/>
                        <a:pt x="110" y="11"/>
                      </a:cubicBezTo>
                      <a:cubicBezTo>
                        <a:pt x="111" y="11"/>
                        <a:pt x="111" y="11"/>
                        <a:pt x="1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8" name="Freeform 63">
                  <a:extLst>
                    <a:ext uri="{FF2B5EF4-FFF2-40B4-BE49-F238E27FC236}">
                      <a16:creationId xmlns:a16="http://schemas.microsoft.com/office/drawing/2014/main" id="{229B101B-5D8F-4506-9837-46294C7E0A3D}"/>
                    </a:ext>
                  </a:extLst>
                </p:cNvPr>
                <p:cNvSpPr>
                  <a:spLocks/>
                </p:cNvSpPr>
                <p:nvPr userDrawn="1"/>
              </p:nvSpPr>
              <p:spPr bwMode="auto">
                <a:xfrm>
                  <a:off x="3530" y="1297"/>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9" name="Freeform 64">
                  <a:extLst>
                    <a:ext uri="{FF2B5EF4-FFF2-40B4-BE49-F238E27FC236}">
                      <a16:creationId xmlns:a16="http://schemas.microsoft.com/office/drawing/2014/main" id="{45903585-4C63-45B6-B077-1FC9AEFAC1BE}"/>
                    </a:ext>
                  </a:extLst>
                </p:cNvPr>
                <p:cNvSpPr>
                  <a:spLocks/>
                </p:cNvSpPr>
                <p:nvPr userDrawn="1"/>
              </p:nvSpPr>
              <p:spPr bwMode="auto">
                <a:xfrm>
                  <a:off x="3779" y="9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0" name="Freeform 65">
                  <a:extLst>
                    <a:ext uri="{FF2B5EF4-FFF2-40B4-BE49-F238E27FC236}">
                      <a16:creationId xmlns:a16="http://schemas.microsoft.com/office/drawing/2014/main" id="{5D7B9E07-7A61-4E21-BE2A-A90A088C2FB5}"/>
                    </a:ext>
                  </a:extLst>
                </p:cNvPr>
                <p:cNvSpPr>
                  <a:spLocks/>
                </p:cNvSpPr>
                <p:nvPr userDrawn="1"/>
              </p:nvSpPr>
              <p:spPr bwMode="auto">
                <a:xfrm>
                  <a:off x="3988" y="1407"/>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1" name="Freeform 66">
                  <a:extLst>
                    <a:ext uri="{FF2B5EF4-FFF2-40B4-BE49-F238E27FC236}">
                      <a16:creationId xmlns:a16="http://schemas.microsoft.com/office/drawing/2014/main" id="{8326572B-0C4A-4DD5-A6E5-8A46232C1276}"/>
                    </a:ext>
                  </a:extLst>
                </p:cNvPr>
                <p:cNvSpPr>
                  <a:spLocks/>
                </p:cNvSpPr>
                <p:nvPr userDrawn="1"/>
              </p:nvSpPr>
              <p:spPr bwMode="auto">
                <a:xfrm>
                  <a:off x="4271" y="1412"/>
                  <a:ext cx="10" cy="5"/>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cubicBezTo>
                        <a:pt x="2"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2" name="Freeform 67">
                  <a:extLst>
                    <a:ext uri="{FF2B5EF4-FFF2-40B4-BE49-F238E27FC236}">
                      <a16:creationId xmlns:a16="http://schemas.microsoft.com/office/drawing/2014/main" id="{32041832-F0AE-4F3B-9515-05C8F06D5A4E}"/>
                    </a:ext>
                  </a:extLst>
                </p:cNvPr>
                <p:cNvSpPr>
                  <a:spLocks/>
                </p:cNvSpPr>
                <p:nvPr userDrawn="1"/>
              </p:nvSpPr>
              <p:spPr bwMode="auto">
                <a:xfrm>
                  <a:off x="4361" y="1422"/>
                  <a:ext cx="10" cy="5"/>
                </a:xfrm>
                <a:custGeom>
                  <a:avLst/>
                  <a:gdLst>
                    <a:gd name="T0" fmla="*/ 1 w 2"/>
                    <a:gd name="T1" fmla="*/ 1 h 1"/>
                    <a:gd name="T2" fmla="*/ 2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1" y="0"/>
                        <a:pt x="2" y="0"/>
                      </a:cubicBezTo>
                      <a:cubicBezTo>
                        <a:pt x="1" y="0"/>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3" name="Freeform 68">
                  <a:extLst>
                    <a:ext uri="{FF2B5EF4-FFF2-40B4-BE49-F238E27FC236}">
                      <a16:creationId xmlns:a16="http://schemas.microsoft.com/office/drawing/2014/main" id="{675AC4A1-A138-489B-BEEA-99B680A6CD18}"/>
                    </a:ext>
                  </a:extLst>
                </p:cNvPr>
                <p:cNvSpPr>
                  <a:spLocks/>
                </p:cNvSpPr>
                <p:nvPr userDrawn="1"/>
              </p:nvSpPr>
              <p:spPr bwMode="auto">
                <a:xfrm>
                  <a:off x="4291" y="1422"/>
                  <a:ext cx="15" cy="10"/>
                </a:xfrm>
                <a:custGeom>
                  <a:avLst/>
                  <a:gdLst>
                    <a:gd name="T0" fmla="*/ 0 w 3"/>
                    <a:gd name="T1" fmla="*/ 1 h 2"/>
                    <a:gd name="T2" fmla="*/ 3 w 3"/>
                    <a:gd name="T3" fmla="*/ 1 h 2"/>
                    <a:gd name="T4" fmla="*/ 2 w 3"/>
                    <a:gd name="T5" fmla="*/ 1 h 2"/>
                    <a:gd name="T6" fmla="*/ 0 w 3"/>
                    <a:gd name="T7" fmla="*/ 1 h 2"/>
                  </a:gdLst>
                  <a:ahLst/>
                  <a:cxnLst>
                    <a:cxn ang="0">
                      <a:pos x="T0" y="T1"/>
                    </a:cxn>
                    <a:cxn ang="0">
                      <a:pos x="T2" y="T3"/>
                    </a:cxn>
                    <a:cxn ang="0">
                      <a:pos x="T4" y="T5"/>
                    </a:cxn>
                    <a:cxn ang="0">
                      <a:pos x="T6" y="T7"/>
                    </a:cxn>
                  </a:cxnLst>
                  <a:rect l="0" t="0" r="r" b="b"/>
                  <a:pathLst>
                    <a:path w="3" h="2">
                      <a:moveTo>
                        <a:pt x="0" y="1"/>
                      </a:moveTo>
                      <a:cubicBezTo>
                        <a:pt x="0" y="2"/>
                        <a:pt x="1" y="1"/>
                        <a:pt x="3" y="1"/>
                      </a:cubicBezTo>
                      <a:cubicBezTo>
                        <a:pt x="3" y="1"/>
                        <a:pt x="3" y="1"/>
                        <a:pt x="2"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4" name="Freeform 69">
                  <a:extLst>
                    <a:ext uri="{FF2B5EF4-FFF2-40B4-BE49-F238E27FC236}">
                      <a16:creationId xmlns:a16="http://schemas.microsoft.com/office/drawing/2014/main" id="{FFEA2709-954C-4CF0-9573-D49583CCFD24}"/>
                    </a:ext>
                  </a:extLst>
                </p:cNvPr>
                <p:cNvSpPr>
                  <a:spLocks/>
                </p:cNvSpPr>
                <p:nvPr userDrawn="1"/>
              </p:nvSpPr>
              <p:spPr bwMode="auto">
                <a:xfrm>
                  <a:off x="4306" y="1422"/>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5" name="Freeform 70">
                  <a:extLst>
                    <a:ext uri="{FF2B5EF4-FFF2-40B4-BE49-F238E27FC236}">
                      <a16:creationId xmlns:a16="http://schemas.microsoft.com/office/drawing/2014/main" id="{CABEE8BE-BFFF-4A62-A3E8-2A0240740658}"/>
                    </a:ext>
                  </a:extLst>
                </p:cNvPr>
                <p:cNvSpPr>
                  <a:spLocks/>
                </p:cNvSpPr>
                <p:nvPr userDrawn="1"/>
              </p:nvSpPr>
              <p:spPr bwMode="auto">
                <a:xfrm>
                  <a:off x="4207" y="1412"/>
                  <a:ext cx="25" cy="10"/>
                </a:xfrm>
                <a:custGeom>
                  <a:avLst/>
                  <a:gdLst>
                    <a:gd name="T0" fmla="*/ 4 w 5"/>
                    <a:gd name="T1" fmla="*/ 2 h 2"/>
                    <a:gd name="T2" fmla="*/ 4 w 5"/>
                    <a:gd name="T3" fmla="*/ 1 h 2"/>
                    <a:gd name="T4" fmla="*/ 4 w 5"/>
                    <a:gd name="T5" fmla="*/ 2 h 2"/>
                  </a:gdLst>
                  <a:ahLst/>
                  <a:cxnLst>
                    <a:cxn ang="0">
                      <a:pos x="T0" y="T1"/>
                    </a:cxn>
                    <a:cxn ang="0">
                      <a:pos x="T2" y="T3"/>
                    </a:cxn>
                    <a:cxn ang="0">
                      <a:pos x="T4" y="T5"/>
                    </a:cxn>
                  </a:cxnLst>
                  <a:rect l="0" t="0" r="r" b="b"/>
                  <a:pathLst>
                    <a:path w="5" h="2">
                      <a:moveTo>
                        <a:pt x="4" y="2"/>
                      </a:moveTo>
                      <a:cubicBezTo>
                        <a:pt x="4" y="2"/>
                        <a:pt x="4" y="1"/>
                        <a:pt x="4" y="1"/>
                      </a:cubicBezTo>
                      <a:cubicBezTo>
                        <a:pt x="5" y="0"/>
                        <a:pt x="0"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6" name="Freeform 71">
                  <a:extLst>
                    <a:ext uri="{FF2B5EF4-FFF2-40B4-BE49-F238E27FC236}">
                      <a16:creationId xmlns:a16="http://schemas.microsoft.com/office/drawing/2014/main" id="{ED806A15-B417-4BB6-93D2-C7FF060D0B99}"/>
                    </a:ext>
                  </a:extLst>
                </p:cNvPr>
                <p:cNvSpPr>
                  <a:spLocks/>
                </p:cNvSpPr>
                <p:nvPr userDrawn="1"/>
              </p:nvSpPr>
              <p:spPr bwMode="auto">
                <a:xfrm>
                  <a:off x="4291" y="1437"/>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7" name="Freeform 72">
                  <a:extLst>
                    <a:ext uri="{FF2B5EF4-FFF2-40B4-BE49-F238E27FC236}">
                      <a16:creationId xmlns:a16="http://schemas.microsoft.com/office/drawing/2014/main" id="{D67181DE-031C-48C0-A372-6552C9BF7B85}"/>
                    </a:ext>
                  </a:extLst>
                </p:cNvPr>
                <p:cNvSpPr>
                  <a:spLocks/>
                </p:cNvSpPr>
                <p:nvPr userDrawn="1"/>
              </p:nvSpPr>
              <p:spPr bwMode="auto">
                <a:xfrm>
                  <a:off x="4246" y="1437"/>
                  <a:ext cx="15" cy="5"/>
                </a:xfrm>
                <a:custGeom>
                  <a:avLst/>
                  <a:gdLst>
                    <a:gd name="T0" fmla="*/ 0 w 3"/>
                    <a:gd name="T1" fmla="*/ 1 h 1"/>
                    <a:gd name="T2" fmla="*/ 2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2" y="1"/>
                        <a:pt x="2" y="1"/>
                        <a:pt x="2" y="1"/>
                      </a:cubicBezTo>
                      <a:cubicBezTo>
                        <a:pt x="2" y="1"/>
                        <a:pt x="2" y="1"/>
                        <a:pt x="3"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8" name="Freeform 73">
                  <a:extLst>
                    <a:ext uri="{FF2B5EF4-FFF2-40B4-BE49-F238E27FC236}">
                      <a16:creationId xmlns:a16="http://schemas.microsoft.com/office/drawing/2014/main" id="{240E8152-E3E9-4CB8-96C7-CA5CD4B70677}"/>
                    </a:ext>
                  </a:extLst>
                </p:cNvPr>
                <p:cNvSpPr>
                  <a:spLocks/>
                </p:cNvSpPr>
                <p:nvPr userDrawn="1"/>
              </p:nvSpPr>
              <p:spPr bwMode="auto">
                <a:xfrm>
                  <a:off x="4261" y="143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9" name="Freeform 74">
                  <a:extLst>
                    <a:ext uri="{FF2B5EF4-FFF2-40B4-BE49-F238E27FC236}">
                      <a16:creationId xmlns:a16="http://schemas.microsoft.com/office/drawing/2014/main" id="{F3E6164F-A63B-4274-ACF3-3F0B762C5071}"/>
                    </a:ext>
                  </a:extLst>
                </p:cNvPr>
                <p:cNvSpPr>
                  <a:spLocks/>
                </p:cNvSpPr>
                <p:nvPr userDrawn="1"/>
              </p:nvSpPr>
              <p:spPr bwMode="auto">
                <a:xfrm>
                  <a:off x="4271" y="1442"/>
                  <a:ext cx="15" cy="0"/>
                </a:xfrm>
                <a:custGeom>
                  <a:avLst/>
                  <a:gdLst>
                    <a:gd name="T0" fmla="*/ 15 w 15"/>
                    <a:gd name="T1" fmla="*/ 10 w 15"/>
                    <a:gd name="T2" fmla="*/ 0 w 15"/>
                    <a:gd name="T3" fmla="*/ 15 w 15"/>
                  </a:gdLst>
                  <a:ahLst/>
                  <a:cxnLst>
                    <a:cxn ang="0">
                      <a:pos x="T0" y="0"/>
                    </a:cxn>
                    <a:cxn ang="0">
                      <a:pos x="T1" y="0"/>
                    </a:cxn>
                    <a:cxn ang="0">
                      <a:pos x="T2" y="0"/>
                    </a:cxn>
                    <a:cxn ang="0">
                      <a:pos x="T3" y="0"/>
                    </a:cxn>
                  </a:cxnLst>
                  <a:rect l="0" t="0" r="r" b="b"/>
                  <a:pathLst>
                    <a:path w="15">
                      <a:moveTo>
                        <a:pt x="15" y="0"/>
                      </a:moveTo>
                      <a:lnTo>
                        <a:pt x="10" y="0"/>
                      </a:lnTo>
                      <a:lnTo>
                        <a:pt x="0" y="0"/>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0" name="Freeform 75">
                  <a:extLst>
                    <a:ext uri="{FF2B5EF4-FFF2-40B4-BE49-F238E27FC236}">
                      <a16:creationId xmlns:a16="http://schemas.microsoft.com/office/drawing/2014/main" id="{5C371F84-04DA-4B6D-B2B4-6B45233AE702}"/>
                    </a:ext>
                  </a:extLst>
                </p:cNvPr>
                <p:cNvSpPr>
                  <a:spLocks/>
                </p:cNvSpPr>
                <p:nvPr userDrawn="1"/>
              </p:nvSpPr>
              <p:spPr bwMode="auto">
                <a:xfrm>
                  <a:off x="4122" y="1422"/>
                  <a:ext cx="15" cy="5"/>
                </a:xfrm>
                <a:custGeom>
                  <a:avLst/>
                  <a:gdLst>
                    <a:gd name="T0" fmla="*/ 2 w 3"/>
                    <a:gd name="T1" fmla="*/ 1 h 1"/>
                    <a:gd name="T2" fmla="*/ 0 w 3"/>
                    <a:gd name="T3" fmla="*/ 0 h 1"/>
                    <a:gd name="T4" fmla="*/ 1 w 3"/>
                    <a:gd name="T5" fmla="*/ 1 h 1"/>
                    <a:gd name="T6" fmla="*/ 2 w 3"/>
                    <a:gd name="T7" fmla="*/ 1 h 1"/>
                  </a:gdLst>
                  <a:ahLst/>
                  <a:cxnLst>
                    <a:cxn ang="0">
                      <a:pos x="T0" y="T1"/>
                    </a:cxn>
                    <a:cxn ang="0">
                      <a:pos x="T2" y="T3"/>
                    </a:cxn>
                    <a:cxn ang="0">
                      <a:pos x="T4" y="T5"/>
                    </a:cxn>
                    <a:cxn ang="0">
                      <a:pos x="T6" y="T7"/>
                    </a:cxn>
                  </a:cxnLst>
                  <a:rect l="0" t="0" r="r" b="b"/>
                  <a:pathLst>
                    <a:path w="3" h="1">
                      <a:moveTo>
                        <a:pt x="2" y="1"/>
                      </a:moveTo>
                      <a:cubicBezTo>
                        <a:pt x="0" y="0"/>
                        <a:pt x="0" y="0"/>
                        <a:pt x="0" y="0"/>
                      </a:cubicBezTo>
                      <a:cubicBezTo>
                        <a:pt x="0" y="0"/>
                        <a:pt x="0" y="1"/>
                        <a:pt x="1" y="1"/>
                      </a:cubicBezTo>
                      <a:cubicBezTo>
                        <a:pt x="2"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1" name="Freeform 76">
                  <a:extLst>
                    <a:ext uri="{FF2B5EF4-FFF2-40B4-BE49-F238E27FC236}">
                      <a16:creationId xmlns:a16="http://schemas.microsoft.com/office/drawing/2014/main" id="{09DE7517-510B-4609-B36E-E96828BD9135}"/>
                    </a:ext>
                  </a:extLst>
                </p:cNvPr>
                <p:cNvSpPr>
                  <a:spLocks/>
                </p:cNvSpPr>
                <p:nvPr userDrawn="1"/>
              </p:nvSpPr>
              <p:spPr bwMode="auto">
                <a:xfrm>
                  <a:off x="4162" y="144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2" name="Freeform 77">
                  <a:extLst>
                    <a:ext uri="{FF2B5EF4-FFF2-40B4-BE49-F238E27FC236}">
                      <a16:creationId xmlns:a16="http://schemas.microsoft.com/office/drawing/2014/main" id="{E134D8B8-6654-4943-AEB4-8E55D1212B54}"/>
                    </a:ext>
                  </a:extLst>
                </p:cNvPr>
                <p:cNvSpPr>
                  <a:spLocks/>
                </p:cNvSpPr>
                <p:nvPr userDrawn="1"/>
              </p:nvSpPr>
              <p:spPr bwMode="auto">
                <a:xfrm>
                  <a:off x="4112" y="1437"/>
                  <a:ext cx="30" cy="5"/>
                </a:xfrm>
                <a:custGeom>
                  <a:avLst/>
                  <a:gdLst>
                    <a:gd name="T0" fmla="*/ 4 w 6"/>
                    <a:gd name="T1" fmla="*/ 0 h 1"/>
                    <a:gd name="T2" fmla="*/ 3 w 6"/>
                    <a:gd name="T3" fmla="*/ 1 h 1"/>
                    <a:gd name="T4" fmla="*/ 4 w 6"/>
                    <a:gd name="T5" fmla="*/ 0 h 1"/>
                  </a:gdLst>
                  <a:ahLst/>
                  <a:cxnLst>
                    <a:cxn ang="0">
                      <a:pos x="T0" y="T1"/>
                    </a:cxn>
                    <a:cxn ang="0">
                      <a:pos x="T2" y="T3"/>
                    </a:cxn>
                    <a:cxn ang="0">
                      <a:pos x="T4" y="T5"/>
                    </a:cxn>
                  </a:cxnLst>
                  <a:rect l="0" t="0" r="r" b="b"/>
                  <a:pathLst>
                    <a:path w="6" h="1">
                      <a:moveTo>
                        <a:pt x="4" y="0"/>
                      </a:moveTo>
                      <a:cubicBezTo>
                        <a:pt x="4" y="1"/>
                        <a:pt x="0" y="0"/>
                        <a:pt x="3" y="1"/>
                      </a:cubicBezTo>
                      <a:cubicBezTo>
                        <a:pt x="4" y="1"/>
                        <a:pt x="6"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3" name="Freeform 78">
                  <a:extLst>
                    <a:ext uri="{FF2B5EF4-FFF2-40B4-BE49-F238E27FC236}">
                      <a16:creationId xmlns:a16="http://schemas.microsoft.com/office/drawing/2014/main" id="{39EF5887-D1CA-4126-B7B0-5478A880B084}"/>
                    </a:ext>
                  </a:extLst>
                </p:cNvPr>
                <p:cNvSpPr>
                  <a:spLocks/>
                </p:cNvSpPr>
                <p:nvPr userDrawn="1"/>
              </p:nvSpPr>
              <p:spPr bwMode="auto">
                <a:xfrm>
                  <a:off x="3968" y="1392"/>
                  <a:ext cx="5" cy="10"/>
                </a:xfrm>
                <a:custGeom>
                  <a:avLst/>
                  <a:gdLst>
                    <a:gd name="T0" fmla="*/ 0 w 5"/>
                    <a:gd name="T1" fmla="*/ 10 h 10"/>
                    <a:gd name="T2" fmla="*/ 5 w 5"/>
                    <a:gd name="T3" fmla="*/ 5 h 10"/>
                    <a:gd name="T4" fmla="*/ 0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5"/>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4" name="Freeform 79">
                  <a:extLst>
                    <a:ext uri="{FF2B5EF4-FFF2-40B4-BE49-F238E27FC236}">
                      <a16:creationId xmlns:a16="http://schemas.microsoft.com/office/drawing/2014/main" id="{771BDEE0-C96C-4C9B-B09D-DCFA4012B12A}"/>
                    </a:ext>
                  </a:extLst>
                </p:cNvPr>
                <p:cNvSpPr>
                  <a:spLocks/>
                </p:cNvSpPr>
                <p:nvPr userDrawn="1"/>
              </p:nvSpPr>
              <p:spPr bwMode="auto">
                <a:xfrm>
                  <a:off x="3819" y="1462"/>
                  <a:ext cx="24" cy="5"/>
                </a:xfrm>
                <a:custGeom>
                  <a:avLst/>
                  <a:gdLst>
                    <a:gd name="T0" fmla="*/ 1 w 5"/>
                    <a:gd name="T1" fmla="*/ 1 h 1"/>
                    <a:gd name="T2" fmla="*/ 5 w 5"/>
                    <a:gd name="T3" fmla="*/ 0 h 1"/>
                    <a:gd name="T4" fmla="*/ 4 w 5"/>
                    <a:gd name="T5" fmla="*/ 0 h 1"/>
                    <a:gd name="T6" fmla="*/ 3 w 5"/>
                    <a:gd name="T7" fmla="*/ 0 h 1"/>
                    <a:gd name="T8" fmla="*/ 1 w 5"/>
                    <a:gd name="T9" fmla="*/ 1 h 1"/>
                  </a:gdLst>
                  <a:ahLst/>
                  <a:cxnLst>
                    <a:cxn ang="0">
                      <a:pos x="T0" y="T1"/>
                    </a:cxn>
                    <a:cxn ang="0">
                      <a:pos x="T2" y="T3"/>
                    </a:cxn>
                    <a:cxn ang="0">
                      <a:pos x="T4" y="T5"/>
                    </a:cxn>
                    <a:cxn ang="0">
                      <a:pos x="T6" y="T7"/>
                    </a:cxn>
                    <a:cxn ang="0">
                      <a:pos x="T8" y="T9"/>
                    </a:cxn>
                  </a:cxnLst>
                  <a:rect l="0" t="0" r="r" b="b"/>
                  <a:pathLst>
                    <a:path w="5" h="1">
                      <a:moveTo>
                        <a:pt x="1" y="1"/>
                      </a:moveTo>
                      <a:cubicBezTo>
                        <a:pt x="4" y="1"/>
                        <a:pt x="2" y="0"/>
                        <a:pt x="5" y="0"/>
                      </a:cubicBezTo>
                      <a:cubicBezTo>
                        <a:pt x="5" y="0"/>
                        <a:pt x="4" y="0"/>
                        <a:pt x="4" y="0"/>
                      </a:cubicBezTo>
                      <a:cubicBezTo>
                        <a:pt x="3" y="0"/>
                        <a:pt x="3" y="0"/>
                        <a:pt x="3"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5" name="Freeform 80">
                  <a:extLst>
                    <a:ext uri="{FF2B5EF4-FFF2-40B4-BE49-F238E27FC236}">
                      <a16:creationId xmlns:a16="http://schemas.microsoft.com/office/drawing/2014/main" id="{78D17638-8F9D-4F3A-85CB-FF7CC6ADC5F3}"/>
                    </a:ext>
                  </a:extLst>
                </p:cNvPr>
                <p:cNvSpPr>
                  <a:spLocks/>
                </p:cNvSpPr>
                <p:nvPr userDrawn="1"/>
              </p:nvSpPr>
              <p:spPr bwMode="auto">
                <a:xfrm>
                  <a:off x="3834" y="1457"/>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6" name="Freeform 81">
                  <a:extLst>
                    <a:ext uri="{FF2B5EF4-FFF2-40B4-BE49-F238E27FC236}">
                      <a16:creationId xmlns:a16="http://schemas.microsoft.com/office/drawing/2014/main" id="{EB17EC0B-ACEB-4D81-8766-A9CCE2D3B0D6}"/>
                    </a:ext>
                  </a:extLst>
                </p:cNvPr>
                <p:cNvSpPr>
                  <a:spLocks/>
                </p:cNvSpPr>
                <p:nvPr userDrawn="1"/>
              </p:nvSpPr>
              <p:spPr bwMode="auto">
                <a:xfrm>
                  <a:off x="4421" y="1137"/>
                  <a:ext cx="0" cy="10"/>
                </a:xfrm>
                <a:custGeom>
                  <a:avLst/>
                  <a:gdLst>
                    <a:gd name="T0" fmla="*/ 1 h 2"/>
                    <a:gd name="T1" fmla="*/ 2 h 2"/>
                    <a:gd name="T2" fmla="*/ 1 h 2"/>
                    <a:gd name="T3" fmla="*/ 1 h 2"/>
                  </a:gdLst>
                  <a:ahLst/>
                  <a:cxnLst>
                    <a:cxn ang="0">
                      <a:pos x="0" y="T0"/>
                    </a:cxn>
                    <a:cxn ang="0">
                      <a:pos x="0" y="T1"/>
                    </a:cxn>
                    <a:cxn ang="0">
                      <a:pos x="0" y="T2"/>
                    </a:cxn>
                    <a:cxn ang="0">
                      <a:pos x="0" y="T3"/>
                    </a:cxn>
                  </a:cxnLst>
                  <a:rect l="0" t="0" r="r" b="b"/>
                  <a:pathLst>
                    <a:path h="2">
                      <a:moveTo>
                        <a:pt x="0" y="1"/>
                      </a:moveTo>
                      <a:cubicBezTo>
                        <a:pt x="0" y="0"/>
                        <a:pt x="0" y="2"/>
                        <a:pt x="0" y="2"/>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7" name="Freeform 82">
                  <a:extLst>
                    <a:ext uri="{FF2B5EF4-FFF2-40B4-BE49-F238E27FC236}">
                      <a16:creationId xmlns:a16="http://schemas.microsoft.com/office/drawing/2014/main" id="{63A825DE-9A1F-437F-A6EB-A30F4ADC898E}"/>
                    </a:ext>
                  </a:extLst>
                </p:cNvPr>
                <p:cNvSpPr>
                  <a:spLocks/>
                </p:cNvSpPr>
                <p:nvPr userDrawn="1"/>
              </p:nvSpPr>
              <p:spPr bwMode="auto">
                <a:xfrm>
                  <a:off x="4431" y="1147"/>
                  <a:ext cx="10" cy="5"/>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8" name="Freeform 83">
                  <a:extLst>
                    <a:ext uri="{FF2B5EF4-FFF2-40B4-BE49-F238E27FC236}">
                      <a16:creationId xmlns:a16="http://schemas.microsoft.com/office/drawing/2014/main" id="{3742A58C-5FF1-493F-9528-FE0E6B458AC7}"/>
                    </a:ext>
                  </a:extLst>
                </p:cNvPr>
                <p:cNvSpPr>
                  <a:spLocks/>
                </p:cNvSpPr>
                <p:nvPr userDrawn="1"/>
              </p:nvSpPr>
              <p:spPr bwMode="auto">
                <a:xfrm>
                  <a:off x="3585" y="1087"/>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9" name="Freeform 84">
                  <a:extLst>
                    <a:ext uri="{FF2B5EF4-FFF2-40B4-BE49-F238E27FC236}">
                      <a16:creationId xmlns:a16="http://schemas.microsoft.com/office/drawing/2014/main" id="{9ECCDE5F-7158-4A76-9ADC-3F56F116EF7C}"/>
                    </a:ext>
                  </a:extLst>
                </p:cNvPr>
                <p:cNvSpPr>
                  <a:spLocks/>
                </p:cNvSpPr>
                <p:nvPr userDrawn="1"/>
              </p:nvSpPr>
              <p:spPr bwMode="auto">
                <a:xfrm>
                  <a:off x="3689" y="1032"/>
                  <a:ext cx="5" cy="5"/>
                </a:xfrm>
                <a:custGeom>
                  <a:avLst/>
                  <a:gdLst>
                    <a:gd name="T0" fmla="*/ 0 w 5"/>
                    <a:gd name="T1" fmla="*/ 0 h 5"/>
                    <a:gd name="T2" fmla="*/ 0 w 5"/>
                    <a:gd name="T3" fmla="*/ 0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0"/>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0" name="Freeform 85">
                  <a:extLst>
                    <a:ext uri="{FF2B5EF4-FFF2-40B4-BE49-F238E27FC236}">
                      <a16:creationId xmlns:a16="http://schemas.microsoft.com/office/drawing/2014/main" id="{BC4EAAB6-1A5C-4C23-879C-43562E1E3C9C}"/>
                    </a:ext>
                  </a:extLst>
                </p:cNvPr>
                <p:cNvSpPr>
                  <a:spLocks/>
                </p:cNvSpPr>
                <p:nvPr userDrawn="1"/>
              </p:nvSpPr>
              <p:spPr bwMode="auto">
                <a:xfrm>
                  <a:off x="3734" y="962"/>
                  <a:ext cx="15" cy="10"/>
                </a:xfrm>
                <a:custGeom>
                  <a:avLst/>
                  <a:gdLst>
                    <a:gd name="T0" fmla="*/ 1 w 3"/>
                    <a:gd name="T1" fmla="*/ 0 h 2"/>
                    <a:gd name="T2" fmla="*/ 0 w 3"/>
                    <a:gd name="T3" fmla="*/ 2 h 2"/>
                    <a:gd name="T4" fmla="*/ 1 w 3"/>
                    <a:gd name="T5" fmla="*/ 0 h 2"/>
                  </a:gdLst>
                  <a:ahLst/>
                  <a:cxnLst>
                    <a:cxn ang="0">
                      <a:pos x="T0" y="T1"/>
                    </a:cxn>
                    <a:cxn ang="0">
                      <a:pos x="T2" y="T3"/>
                    </a:cxn>
                    <a:cxn ang="0">
                      <a:pos x="T4" y="T5"/>
                    </a:cxn>
                  </a:cxnLst>
                  <a:rect l="0" t="0" r="r" b="b"/>
                  <a:pathLst>
                    <a:path w="3" h="2">
                      <a:moveTo>
                        <a:pt x="1" y="0"/>
                      </a:moveTo>
                      <a:cubicBezTo>
                        <a:pt x="1" y="1"/>
                        <a:pt x="1" y="1"/>
                        <a:pt x="0" y="2"/>
                      </a:cubicBezTo>
                      <a:cubicBezTo>
                        <a:pt x="1" y="1"/>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1" name="Freeform 86">
                  <a:extLst>
                    <a:ext uri="{FF2B5EF4-FFF2-40B4-BE49-F238E27FC236}">
                      <a16:creationId xmlns:a16="http://schemas.microsoft.com/office/drawing/2014/main" id="{A6C4C87F-4893-47B8-8BD4-2E32A120E8AF}"/>
                    </a:ext>
                  </a:extLst>
                </p:cNvPr>
                <p:cNvSpPr>
                  <a:spLocks/>
                </p:cNvSpPr>
                <p:nvPr userDrawn="1"/>
              </p:nvSpPr>
              <p:spPr bwMode="auto">
                <a:xfrm>
                  <a:off x="3639" y="68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2" name="Freeform 87">
                  <a:extLst>
                    <a:ext uri="{FF2B5EF4-FFF2-40B4-BE49-F238E27FC236}">
                      <a16:creationId xmlns:a16="http://schemas.microsoft.com/office/drawing/2014/main" id="{A7E85B37-3C09-498C-BA03-4247684B7622}"/>
                    </a:ext>
                  </a:extLst>
                </p:cNvPr>
                <p:cNvSpPr>
                  <a:spLocks/>
                </p:cNvSpPr>
                <p:nvPr userDrawn="1"/>
              </p:nvSpPr>
              <p:spPr bwMode="auto">
                <a:xfrm>
                  <a:off x="3615" y="6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3" name="Freeform 88">
                  <a:extLst>
                    <a:ext uri="{FF2B5EF4-FFF2-40B4-BE49-F238E27FC236}">
                      <a16:creationId xmlns:a16="http://schemas.microsoft.com/office/drawing/2014/main" id="{CF675989-183C-4E90-90F8-2726C6EDCAAE}"/>
                    </a:ext>
                  </a:extLst>
                </p:cNvPr>
                <p:cNvSpPr>
                  <a:spLocks/>
                </p:cNvSpPr>
                <p:nvPr userDrawn="1"/>
              </p:nvSpPr>
              <p:spPr bwMode="auto">
                <a:xfrm>
                  <a:off x="3600" y="64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2"/>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4" name="Freeform 89">
                  <a:extLst>
                    <a:ext uri="{FF2B5EF4-FFF2-40B4-BE49-F238E27FC236}">
                      <a16:creationId xmlns:a16="http://schemas.microsoft.com/office/drawing/2014/main" id="{23C889A9-87AE-419C-8F71-231CD8DDB4BE}"/>
                    </a:ext>
                  </a:extLst>
                </p:cNvPr>
                <p:cNvSpPr>
                  <a:spLocks/>
                </p:cNvSpPr>
                <p:nvPr userDrawn="1"/>
              </p:nvSpPr>
              <p:spPr bwMode="auto">
                <a:xfrm>
                  <a:off x="3600" y="628"/>
                  <a:ext cx="10" cy="5"/>
                </a:xfrm>
                <a:custGeom>
                  <a:avLst/>
                  <a:gdLst>
                    <a:gd name="T0" fmla="*/ 1 w 2"/>
                    <a:gd name="T1" fmla="*/ 0 h 1"/>
                    <a:gd name="T2" fmla="*/ 2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2"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5" name="Freeform 90">
                  <a:extLst>
                    <a:ext uri="{FF2B5EF4-FFF2-40B4-BE49-F238E27FC236}">
                      <a16:creationId xmlns:a16="http://schemas.microsoft.com/office/drawing/2014/main" id="{DE16EEDC-5E38-4F82-86FA-D3AEFFE5FB46}"/>
                    </a:ext>
                  </a:extLst>
                </p:cNvPr>
                <p:cNvSpPr>
                  <a:spLocks/>
                </p:cNvSpPr>
                <p:nvPr userDrawn="1"/>
              </p:nvSpPr>
              <p:spPr bwMode="auto">
                <a:xfrm>
                  <a:off x="3610" y="628"/>
                  <a:ext cx="0" cy="5"/>
                </a:xfrm>
                <a:custGeom>
                  <a:avLst/>
                  <a:gdLst>
                    <a:gd name="T0" fmla="*/ 1 h 1"/>
                    <a:gd name="T1" fmla="*/ 1 h 1"/>
                  </a:gdLst>
                  <a:ahLst/>
                  <a:cxnLst>
                    <a:cxn ang="0">
                      <a:pos x="0" y="T0"/>
                    </a:cxn>
                    <a:cxn ang="0">
                      <a:pos x="0" y="T1"/>
                    </a:cxn>
                  </a:cxnLst>
                  <a:rect l="0" t="0" r="r" b="b"/>
                  <a:pathLst>
                    <a:path h="1">
                      <a:moveTo>
                        <a:pt x="0" y="1"/>
                      </a:move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6" name="Freeform 91">
                  <a:extLst>
                    <a:ext uri="{FF2B5EF4-FFF2-40B4-BE49-F238E27FC236}">
                      <a16:creationId xmlns:a16="http://schemas.microsoft.com/office/drawing/2014/main" id="{FA8A8CE2-BB32-4D77-A4E7-2AAAF9637E3D}"/>
                    </a:ext>
                  </a:extLst>
                </p:cNvPr>
                <p:cNvSpPr>
                  <a:spLocks/>
                </p:cNvSpPr>
                <p:nvPr userDrawn="1"/>
              </p:nvSpPr>
              <p:spPr bwMode="auto">
                <a:xfrm>
                  <a:off x="3600" y="618"/>
                  <a:ext cx="5" cy="5"/>
                </a:xfrm>
                <a:custGeom>
                  <a:avLst/>
                  <a:gdLst>
                    <a:gd name="T0" fmla="*/ 0 w 1"/>
                    <a:gd name="T1" fmla="*/ 1 h 1"/>
                    <a:gd name="T2" fmla="*/ 0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7" name="Freeform 92">
                  <a:extLst>
                    <a:ext uri="{FF2B5EF4-FFF2-40B4-BE49-F238E27FC236}">
                      <a16:creationId xmlns:a16="http://schemas.microsoft.com/office/drawing/2014/main" id="{86E71E29-24FD-4540-B050-90E2BBE0EACA}"/>
                    </a:ext>
                  </a:extLst>
                </p:cNvPr>
                <p:cNvSpPr>
                  <a:spLocks/>
                </p:cNvSpPr>
                <p:nvPr userDrawn="1"/>
              </p:nvSpPr>
              <p:spPr bwMode="auto">
                <a:xfrm>
                  <a:off x="3590" y="6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8" name="Freeform 93">
                  <a:extLst>
                    <a:ext uri="{FF2B5EF4-FFF2-40B4-BE49-F238E27FC236}">
                      <a16:creationId xmlns:a16="http://schemas.microsoft.com/office/drawing/2014/main" id="{7D612A75-EAFF-4ECD-BC93-0CACF86368D8}"/>
                    </a:ext>
                  </a:extLst>
                </p:cNvPr>
                <p:cNvSpPr>
                  <a:spLocks/>
                </p:cNvSpPr>
                <p:nvPr userDrawn="1"/>
              </p:nvSpPr>
              <p:spPr bwMode="auto">
                <a:xfrm>
                  <a:off x="3590" y="623"/>
                  <a:ext cx="10" cy="5"/>
                </a:xfrm>
                <a:custGeom>
                  <a:avLst/>
                  <a:gdLst>
                    <a:gd name="T0" fmla="*/ 2 w 2"/>
                    <a:gd name="T1" fmla="*/ 1 h 1"/>
                    <a:gd name="T2" fmla="*/ 1 w 2"/>
                    <a:gd name="T3" fmla="*/ 0 h 1"/>
                    <a:gd name="T4" fmla="*/ 1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1" y="0"/>
                        <a:pt x="0" y="1"/>
                        <a:pt x="1"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9" name="Freeform 94">
                  <a:extLst>
                    <a:ext uri="{FF2B5EF4-FFF2-40B4-BE49-F238E27FC236}">
                      <a16:creationId xmlns:a16="http://schemas.microsoft.com/office/drawing/2014/main" id="{4F43C732-94CF-4990-83A8-AA8FDCB411B3}"/>
                    </a:ext>
                  </a:extLst>
                </p:cNvPr>
                <p:cNvSpPr>
                  <a:spLocks/>
                </p:cNvSpPr>
                <p:nvPr userDrawn="1"/>
              </p:nvSpPr>
              <p:spPr bwMode="auto">
                <a:xfrm>
                  <a:off x="3595" y="628"/>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1"/>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0" name="Freeform 95">
                  <a:extLst>
                    <a:ext uri="{FF2B5EF4-FFF2-40B4-BE49-F238E27FC236}">
                      <a16:creationId xmlns:a16="http://schemas.microsoft.com/office/drawing/2014/main" id="{723B8657-3850-40E8-B5B7-D64EDC33B58C}"/>
                    </a:ext>
                  </a:extLst>
                </p:cNvPr>
                <p:cNvSpPr>
                  <a:spLocks/>
                </p:cNvSpPr>
                <p:nvPr userDrawn="1"/>
              </p:nvSpPr>
              <p:spPr bwMode="auto">
                <a:xfrm>
                  <a:off x="3600" y="65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1" name="Freeform 96">
                  <a:extLst>
                    <a:ext uri="{FF2B5EF4-FFF2-40B4-BE49-F238E27FC236}">
                      <a16:creationId xmlns:a16="http://schemas.microsoft.com/office/drawing/2014/main" id="{E52A7D5C-75EC-4BEC-B063-E14608F40F44}"/>
                    </a:ext>
                  </a:extLst>
                </p:cNvPr>
                <p:cNvSpPr>
                  <a:spLocks/>
                </p:cNvSpPr>
                <p:nvPr userDrawn="1"/>
              </p:nvSpPr>
              <p:spPr bwMode="auto">
                <a:xfrm>
                  <a:off x="3580" y="6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1" y="1"/>
                        <a:pt x="1" y="1"/>
                        <a:pt x="1" y="1"/>
                      </a:cubicBezTo>
                      <a:cubicBezTo>
                        <a:pt x="1"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2" name="Freeform 97">
                  <a:extLst>
                    <a:ext uri="{FF2B5EF4-FFF2-40B4-BE49-F238E27FC236}">
                      <a16:creationId xmlns:a16="http://schemas.microsoft.com/office/drawing/2014/main" id="{D2221329-816C-4F42-BBEC-C317B249014E}"/>
                    </a:ext>
                  </a:extLst>
                </p:cNvPr>
                <p:cNvSpPr>
                  <a:spLocks/>
                </p:cNvSpPr>
                <p:nvPr userDrawn="1"/>
              </p:nvSpPr>
              <p:spPr bwMode="auto">
                <a:xfrm>
                  <a:off x="357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3" name="Freeform 98">
                  <a:extLst>
                    <a:ext uri="{FF2B5EF4-FFF2-40B4-BE49-F238E27FC236}">
                      <a16:creationId xmlns:a16="http://schemas.microsoft.com/office/drawing/2014/main" id="{599BAD2B-E9CC-442F-A1F3-2D752189D6D5}"/>
                    </a:ext>
                  </a:extLst>
                </p:cNvPr>
                <p:cNvSpPr>
                  <a:spLocks/>
                </p:cNvSpPr>
                <p:nvPr userDrawn="1"/>
              </p:nvSpPr>
              <p:spPr bwMode="auto">
                <a:xfrm>
                  <a:off x="3585" y="628"/>
                  <a:ext cx="10" cy="0"/>
                </a:xfrm>
                <a:custGeom>
                  <a:avLst/>
                  <a:gdLst>
                    <a:gd name="T0" fmla="*/ 0 w 2"/>
                    <a:gd name="T1" fmla="*/ 1 w 2"/>
                    <a:gd name="T2" fmla="*/ 2 w 2"/>
                    <a:gd name="T3" fmla="*/ 1 w 2"/>
                    <a:gd name="T4" fmla="*/ 0 w 2"/>
                  </a:gdLst>
                  <a:ahLst/>
                  <a:cxnLst>
                    <a:cxn ang="0">
                      <a:pos x="T0" y="0"/>
                    </a:cxn>
                    <a:cxn ang="0">
                      <a:pos x="T1" y="0"/>
                    </a:cxn>
                    <a:cxn ang="0">
                      <a:pos x="T2" y="0"/>
                    </a:cxn>
                    <a:cxn ang="0">
                      <a:pos x="T3" y="0"/>
                    </a:cxn>
                    <a:cxn ang="0">
                      <a:pos x="T4" y="0"/>
                    </a:cxn>
                  </a:cxnLst>
                  <a:rect l="0" t="0" r="r" b="b"/>
                  <a:pathLst>
                    <a:path w="2">
                      <a:moveTo>
                        <a:pt x="0" y="0"/>
                      </a:moveTo>
                      <a:cubicBezTo>
                        <a:pt x="0" y="0"/>
                        <a:pt x="1" y="0"/>
                        <a:pt x="1" y="0"/>
                      </a:cubicBezTo>
                      <a:cubicBezTo>
                        <a:pt x="1" y="0"/>
                        <a:pt x="2" y="0"/>
                        <a:pt x="2" y="0"/>
                      </a:cubicBezTo>
                      <a:cubicBezTo>
                        <a:pt x="2"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4" name="Freeform 99">
                  <a:extLst>
                    <a:ext uri="{FF2B5EF4-FFF2-40B4-BE49-F238E27FC236}">
                      <a16:creationId xmlns:a16="http://schemas.microsoft.com/office/drawing/2014/main" id="{7878B2F7-C5E6-4CD2-AF80-E9E46201CC48}"/>
                    </a:ext>
                  </a:extLst>
                </p:cNvPr>
                <p:cNvSpPr>
                  <a:spLocks/>
                </p:cNvSpPr>
                <p:nvPr userDrawn="1"/>
              </p:nvSpPr>
              <p:spPr bwMode="auto">
                <a:xfrm>
                  <a:off x="3570" y="59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5" name="Freeform 100">
                  <a:extLst>
                    <a:ext uri="{FF2B5EF4-FFF2-40B4-BE49-F238E27FC236}">
                      <a16:creationId xmlns:a16="http://schemas.microsoft.com/office/drawing/2014/main" id="{4D436FBC-DF31-4F4F-B09E-EB1CF138775A}"/>
                    </a:ext>
                  </a:extLst>
                </p:cNvPr>
                <p:cNvSpPr>
                  <a:spLocks/>
                </p:cNvSpPr>
                <p:nvPr userDrawn="1"/>
              </p:nvSpPr>
              <p:spPr bwMode="auto">
                <a:xfrm>
                  <a:off x="3555" y="578"/>
                  <a:ext cx="10" cy="10"/>
                </a:xfrm>
                <a:custGeom>
                  <a:avLst/>
                  <a:gdLst>
                    <a:gd name="T0" fmla="*/ 1 w 2"/>
                    <a:gd name="T1" fmla="*/ 2 h 2"/>
                    <a:gd name="T2" fmla="*/ 2 w 2"/>
                    <a:gd name="T3" fmla="*/ 1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1" y="0"/>
                        <a:pt x="1" y="1"/>
                        <a:pt x="0" y="1"/>
                      </a:cubicBezTo>
                      <a:cubicBezTo>
                        <a:pt x="1"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6" name="Freeform 101">
                  <a:extLst>
                    <a:ext uri="{FF2B5EF4-FFF2-40B4-BE49-F238E27FC236}">
                      <a16:creationId xmlns:a16="http://schemas.microsoft.com/office/drawing/2014/main" id="{11FC5D70-C2A5-44F8-9BF0-52B250F6858B}"/>
                    </a:ext>
                  </a:extLst>
                </p:cNvPr>
                <p:cNvSpPr>
                  <a:spLocks/>
                </p:cNvSpPr>
                <p:nvPr userDrawn="1"/>
              </p:nvSpPr>
              <p:spPr bwMode="auto">
                <a:xfrm>
                  <a:off x="3550"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7" name="Freeform 102">
                  <a:extLst>
                    <a:ext uri="{FF2B5EF4-FFF2-40B4-BE49-F238E27FC236}">
                      <a16:creationId xmlns:a16="http://schemas.microsoft.com/office/drawing/2014/main" id="{FF94194C-2E2A-438C-9892-23DEFA805EF1}"/>
                    </a:ext>
                  </a:extLst>
                </p:cNvPr>
                <p:cNvSpPr>
                  <a:spLocks/>
                </p:cNvSpPr>
                <p:nvPr userDrawn="1"/>
              </p:nvSpPr>
              <p:spPr bwMode="auto">
                <a:xfrm>
                  <a:off x="3570" y="59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8" name="Freeform 103">
                  <a:extLst>
                    <a:ext uri="{FF2B5EF4-FFF2-40B4-BE49-F238E27FC236}">
                      <a16:creationId xmlns:a16="http://schemas.microsoft.com/office/drawing/2014/main" id="{4F1376AC-CBBD-4A59-8619-702F7F264059}"/>
                    </a:ext>
                  </a:extLst>
                </p:cNvPr>
                <p:cNvSpPr>
                  <a:spLocks/>
                </p:cNvSpPr>
                <p:nvPr userDrawn="1"/>
              </p:nvSpPr>
              <p:spPr bwMode="auto">
                <a:xfrm>
                  <a:off x="3565" y="5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9" name="Freeform 104">
                  <a:extLst>
                    <a:ext uri="{FF2B5EF4-FFF2-40B4-BE49-F238E27FC236}">
                      <a16:creationId xmlns:a16="http://schemas.microsoft.com/office/drawing/2014/main" id="{2869E82E-949D-484C-BDC7-482DA3395ECA}"/>
                    </a:ext>
                  </a:extLst>
                </p:cNvPr>
                <p:cNvSpPr>
                  <a:spLocks/>
                </p:cNvSpPr>
                <p:nvPr userDrawn="1"/>
              </p:nvSpPr>
              <p:spPr bwMode="auto">
                <a:xfrm>
                  <a:off x="3570"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0" name="Freeform 105">
                  <a:extLst>
                    <a:ext uri="{FF2B5EF4-FFF2-40B4-BE49-F238E27FC236}">
                      <a16:creationId xmlns:a16="http://schemas.microsoft.com/office/drawing/2014/main" id="{F6A5B6E2-ED92-4352-A9D6-5D0ED660A253}"/>
                    </a:ext>
                  </a:extLst>
                </p:cNvPr>
                <p:cNvSpPr>
                  <a:spLocks/>
                </p:cNvSpPr>
                <p:nvPr userDrawn="1"/>
              </p:nvSpPr>
              <p:spPr bwMode="auto">
                <a:xfrm>
                  <a:off x="3575" y="61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1" name="Freeform 106">
                  <a:extLst>
                    <a:ext uri="{FF2B5EF4-FFF2-40B4-BE49-F238E27FC236}">
                      <a16:creationId xmlns:a16="http://schemas.microsoft.com/office/drawing/2014/main" id="{4526F957-BA34-40BA-A70F-3DF2F94C6F71}"/>
                    </a:ext>
                  </a:extLst>
                </p:cNvPr>
                <p:cNvSpPr>
                  <a:spLocks/>
                </p:cNvSpPr>
                <p:nvPr userDrawn="1"/>
              </p:nvSpPr>
              <p:spPr bwMode="auto">
                <a:xfrm>
                  <a:off x="3570" y="60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2" name="Rectangle 107">
                  <a:extLst>
                    <a:ext uri="{FF2B5EF4-FFF2-40B4-BE49-F238E27FC236}">
                      <a16:creationId xmlns:a16="http://schemas.microsoft.com/office/drawing/2014/main" id="{CE8D485F-A56B-4C39-8680-4204FD70AF71}"/>
                    </a:ext>
                  </a:extLst>
                </p:cNvPr>
                <p:cNvSpPr>
                  <a:spLocks noChangeArrowheads="1"/>
                </p:cNvSpPr>
                <p:nvPr userDrawn="1"/>
              </p:nvSpPr>
              <p:spPr bwMode="auto">
                <a:xfrm>
                  <a:off x="3565" y="6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3" name="Freeform 108">
                  <a:extLst>
                    <a:ext uri="{FF2B5EF4-FFF2-40B4-BE49-F238E27FC236}">
                      <a16:creationId xmlns:a16="http://schemas.microsoft.com/office/drawing/2014/main" id="{290E6263-F2AE-4668-83D5-F5D1A8ACD4D1}"/>
                    </a:ext>
                  </a:extLst>
                </p:cNvPr>
                <p:cNvSpPr>
                  <a:spLocks/>
                </p:cNvSpPr>
                <p:nvPr userDrawn="1"/>
              </p:nvSpPr>
              <p:spPr bwMode="auto">
                <a:xfrm>
                  <a:off x="3550" y="58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4" name="Freeform 109">
                  <a:extLst>
                    <a:ext uri="{FF2B5EF4-FFF2-40B4-BE49-F238E27FC236}">
                      <a16:creationId xmlns:a16="http://schemas.microsoft.com/office/drawing/2014/main" id="{86592D19-638A-43E2-8719-C1471803D335}"/>
                    </a:ext>
                  </a:extLst>
                </p:cNvPr>
                <p:cNvSpPr>
                  <a:spLocks/>
                </p:cNvSpPr>
                <p:nvPr userDrawn="1"/>
              </p:nvSpPr>
              <p:spPr bwMode="auto">
                <a:xfrm>
                  <a:off x="3560"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5" name="Freeform 110">
                  <a:extLst>
                    <a:ext uri="{FF2B5EF4-FFF2-40B4-BE49-F238E27FC236}">
                      <a16:creationId xmlns:a16="http://schemas.microsoft.com/office/drawing/2014/main" id="{8F4E76F1-B337-45A6-BA1A-3F420227C82E}"/>
                    </a:ext>
                  </a:extLst>
                </p:cNvPr>
                <p:cNvSpPr>
                  <a:spLocks/>
                </p:cNvSpPr>
                <p:nvPr userDrawn="1"/>
              </p:nvSpPr>
              <p:spPr bwMode="auto">
                <a:xfrm>
                  <a:off x="3525" y="57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6" name="Freeform 111">
                  <a:extLst>
                    <a:ext uri="{FF2B5EF4-FFF2-40B4-BE49-F238E27FC236}">
                      <a16:creationId xmlns:a16="http://schemas.microsoft.com/office/drawing/2014/main" id="{BA803039-9C71-4C48-94BE-49835FF26441}"/>
                    </a:ext>
                  </a:extLst>
                </p:cNvPr>
                <p:cNvSpPr>
                  <a:spLocks/>
                </p:cNvSpPr>
                <p:nvPr userDrawn="1"/>
              </p:nvSpPr>
              <p:spPr bwMode="auto">
                <a:xfrm>
                  <a:off x="3555" y="59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7" name="Freeform 112">
                  <a:extLst>
                    <a:ext uri="{FF2B5EF4-FFF2-40B4-BE49-F238E27FC236}">
                      <a16:creationId xmlns:a16="http://schemas.microsoft.com/office/drawing/2014/main" id="{CE8670EE-357A-40C2-A6FE-511E47EDD19E}"/>
                    </a:ext>
                  </a:extLst>
                </p:cNvPr>
                <p:cNvSpPr>
                  <a:spLocks/>
                </p:cNvSpPr>
                <p:nvPr userDrawn="1"/>
              </p:nvSpPr>
              <p:spPr bwMode="auto">
                <a:xfrm>
                  <a:off x="3545" y="5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8" name="Freeform 113">
                  <a:extLst>
                    <a:ext uri="{FF2B5EF4-FFF2-40B4-BE49-F238E27FC236}">
                      <a16:creationId xmlns:a16="http://schemas.microsoft.com/office/drawing/2014/main" id="{B2731E94-2BC3-49BB-92B6-0FE11A5EA9A2}"/>
                    </a:ext>
                  </a:extLst>
                </p:cNvPr>
                <p:cNvSpPr>
                  <a:spLocks/>
                </p:cNvSpPr>
                <p:nvPr userDrawn="1"/>
              </p:nvSpPr>
              <p:spPr bwMode="auto">
                <a:xfrm>
                  <a:off x="3560"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9" name="Freeform 114">
                  <a:extLst>
                    <a:ext uri="{FF2B5EF4-FFF2-40B4-BE49-F238E27FC236}">
                      <a16:creationId xmlns:a16="http://schemas.microsoft.com/office/drawing/2014/main" id="{37925339-7B97-46C7-A613-F67C278FB4BC}"/>
                    </a:ext>
                  </a:extLst>
                </p:cNvPr>
                <p:cNvSpPr>
                  <a:spLocks/>
                </p:cNvSpPr>
                <p:nvPr userDrawn="1"/>
              </p:nvSpPr>
              <p:spPr bwMode="auto">
                <a:xfrm>
                  <a:off x="3560"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0" name="Freeform 115">
                  <a:extLst>
                    <a:ext uri="{FF2B5EF4-FFF2-40B4-BE49-F238E27FC236}">
                      <a16:creationId xmlns:a16="http://schemas.microsoft.com/office/drawing/2014/main" id="{6D706CFD-4965-4B4E-B12B-ECC78CCCA0A0}"/>
                    </a:ext>
                  </a:extLst>
                </p:cNvPr>
                <p:cNvSpPr>
                  <a:spLocks/>
                </p:cNvSpPr>
                <p:nvPr userDrawn="1"/>
              </p:nvSpPr>
              <p:spPr bwMode="auto">
                <a:xfrm>
                  <a:off x="3510" y="578"/>
                  <a:ext cx="20" cy="20"/>
                </a:xfrm>
                <a:custGeom>
                  <a:avLst/>
                  <a:gdLst>
                    <a:gd name="T0" fmla="*/ 0 w 4"/>
                    <a:gd name="T1" fmla="*/ 4 h 4"/>
                    <a:gd name="T2" fmla="*/ 2 w 4"/>
                    <a:gd name="T3" fmla="*/ 4 h 4"/>
                    <a:gd name="T4" fmla="*/ 3 w 4"/>
                    <a:gd name="T5" fmla="*/ 0 h 4"/>
                    <a:gd name="T6" fmla="*/ 2 w 4"/>
                    <a:gd name="T7" fmla="*/ 0 h 4"/>
                    <a:gd name="T8" fmla="*/ 3 w 4"/>
                    <a:gd name="T9" fmla="*/ 2 h 4"/>
                    <a:gd name="T10" fmla="*/ 2 w 4"/>
                    <a:gd name="T11" fmla="*/ 1 h 4"/>
                    <a:gd name="T12" fmla="*/ 0 w 4"/>
                    <a:gd name="T13" fmla="*/ 3 h 4"/>
                    <a:gd name="T14" fmla="*/ 1 w 4"/>
                    <a:gd name="T15" fmla="*/ 3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cubicBezTo>
                        <a:pt x="1" y="3"/>
                        <a:pt x="2" y="3"/>
                        <a:pt x="2" y="4"/>
                      </a:cubicBezTo>
                      <a:cubicBezTo>
                        <a:pt x="3" y="4"/>
                        <a:pt x="4" y="1"/>
                        <a:pt x="3" y="0"/>
                      </a:cubicBezTo>
                      <a:cubicBezTo>
                        <a:pt x="3" y="0"/>
                        <a:pt x="3" y="0"/>
                        <a:pt x="2" y="0"/>
                      </a:cubicBezTo>
                      <a:cubicBezTo>
                        <a:pt x="2" y="1"/>
                        <a:pt x="4" y="2"/>
                        <a:pt x="3" y="2"/>
                      </a:cubicBezTo>
                      <a:cubicBezTo>
                        <a:pt x="1" y="2"/>
                        <a:pt x="2" y="2"/>
                        <a:pt x="2" y="1"/>
                      </a:cubicBezTo>
                      <a:cubicBezTo>
                        <a:pt x="2" y="2"/>
                        <a:pt x="0" y="2"/>
                        <a:pt x="0" y="3"/>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1" name="Freeform 116">
                  <a:extLst>
                    <a:ext uri="{FF2B5EF4-FFF2-40B4-BE49-F238E27FC236}">
                      <a16:creationId xmlns:a16="http://schemas.microsoft.com/office/drawing/2014/main" id="{50BE482F-C8E7-4C6D-B75D-085CDA969426}"/>
                    </a:ext>
                  </a:extLst>
                </p:cNvPr>
                <p:cNvSpPr>
                  <a:spLocks/>
                </p:cNvSpPr>
                <p:nvPr userDrawn="1"/>
              </p:nvSpPr>
              <p:spPr bwMode="auto">
                <a:xfrm>
                  <a:off x="3530" y="573"/>
                  <a:ext cx="5" cy="1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0"/>
                        <a:pt x="0" y="1"/>
                        <a:pt x="0" y="1"/>
                      </a:cubicBezTo>
                      <a:cubicBezTo>
                        <a:pt x="0"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2" name="Freeform 117">
                  <a:extLst>
                    <a:ext uri="{FF2B5EF4-FFF2-40B4-BE49-F238E27FC236}">
                      <a16:creationId xmlns:a16="http://schemas.microsoft.com/office/drawing/2014/main" id="{DE26A256-324C-4D33-A96A-C66F81AF3AE0}"/>
                    </a:ext>
                  </a:extLst>
                </p:cNvPr>
                <p:cNvSpPr>
                  <a:spLocks/>
                </p:cNvSpPr>
                <p:nvPr userDrawn="1"/>
              </p:nvSpPr>
              <p:spPr bwMode="auto">
                <a:xfrm>
                  <a:off x="3535" y="583"/>
                  <a:ext cx="15" cy="10"/>
                </a:xfrm>
                <a:custGeom>
                  <a:avLst/>
                  <a:gdLst>
                    <a:gd name="T0" fmla="*/ 2 w 3"/>
                    <a:gd name="T1" fmla="*/ 1 h 2"/>
                    <a:gd name="T2" fmla="*/ 0 w 3"/>
                    <a:gd name="T3" fmla="*/ 2 h 2"/>
                    <a:gd name="T4" fmla="*/ 2 w 3"/>
                    <a:gd name="T5" fmla="*/ 2 h 2"/>
                    <a:gd name="T6" fmla="*/ 2 w 3"/>
                    <a:gd name="T7" fmla="*/ 1 h 2"/>
                    <a:gd name="T8" fmla="*/ 3 w 3"/>
                    <a:gd name="T9" fmla="*/ 1 h 2"/>
                    <a:gd name="T10" fmla="*/ 2 w 3"/>
                    <a:gd name="T11" fmla="*/ 0 h 2"/>
                    <a:gd name="T12" fmla="*/ 2 w 3"/>
                    <a:gd name="T13" fmla="*/ 0 h 2"/>
                    <a:gd name="T14" fmla="*/ 2 w 3"/>
                    <a:gd name="T15" fmla="*/ 0 h 2"/>
                    <a:gd name="T16" fmla="*/ 2 w 3"/>
                    <a:gd name="T17" fmla="*/ 0 h 2"/>
                    <a:gd name="T18" fmla="*/ 2 w 3"/>
                    <a:gd name="T19" fmla="*/ 0 h 2"/>
                    <a:gd name="T20" fmla="*/ 2 w 3"/>
                    <a:gd name="T21" fmla="*/ 0 h 2"/>
                    <a:gd name="T22" fmla="*/ 2 w 3"/>
                    <a:gd name="T23" fmla="*/ 1 h 2"/>
                    <a:gd name="T24" fmla="*/ 2 w 3"/>
                    <a:gd name="T25" fmla="*/ 0 h 2"/>
                    <a:gd name="T26" fmla="*/ 2 w 3"/>
                    <a:gd name="T27" fmla="*/ 0 h 2"/>
                    <a:gd name="T28" fmla="*/ 2 w 3"/>
                    <a:gd name="T29" fmla="*/ 0 h 2"/>
                    <a:gd name="T30" fmla="*/ 0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0" y="1"/>
                        <a:pt x="0" y="2"/>
                      </a:cubicBezTo>
                      <a:cubicBezTo>
                        <a:pt x="1" y="2"/>
                        <a:pt x="1" y="2"/>
                        <a:pt x="2" y="2"/>
                      </a:cubicBezTo>
                      <a:cubicBezTo>
                        <a:pt x="0" y="1"/>
                        <a:pt x="3" y="2"/>
                        <a:pt x="2" y="1"/>
                      </a:cubicBezTo>
                      <a:cubicBezTo>
                        <a:pt x="2" y="1"/>
                        <a:pt x="2" y="1"/>
                        <a:pt x="3" y="1"/>
                      </a:cubicBezTo>
                      <a:cubicBezTo>
                        <a:pt x="2" y="1"/>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1"/>
                      </a:cubicBezTo>
                      <a:cubicBezTo>
                        <a:pt x="1" y="0"/>
                        <a:pt x="2" y="0"/>
                        <a:pt x="2" y="0"/>
                      </a:cubicBezTo>
                      <a:cubicBezTo>
                        <a:pt x="2" y="0"/>
                        <a:pt x="2" y="0"/>
                        <a:pt x="2" y="0"/>
                      </a:cubicBezTo>
                      <a:cubicBezTo>
                        <a:pt x="2" y="0"/>
                        <a:pt x="2" y="0"/>
                        <a:pt x="2" y="0"/>
                      </a:cubicBezTo>
                      <a:cubicBezTo>
                        <a:pt x="0" y="0"/>
                        <a:pt x="0" y="0"/>
                        <a:pt x="0" y="0"/>
                      </a:cubicBezTo>
                      <a:cubicBezTo>
                        <a:pt x="1"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3" name="Freeform 118">
                  <a:extLst>
                    <a:ext uri="{FF2B5EF4-FFF2-40B4-BE49-F238E27FC236}">
                      <a16:creationId xmlns:a16="http://schemas.microsoft.com/office/drawing/2014/main" id="{EFD31F86-FAAE-4294-9F92-925418E394D0}"/>
                    </a:ext>
                  </a:extLst>
                </p:cNvPr>
                <p:cNvSpPr>
                  <a:spLocks/>
                </p:cNvSpPr>
                <p:nvPr userDrawn="1"/>
              </p:nvSpPr>
              <p:spPr bwMode="auto">
                <a:xfrm>
                  <a:off x="3565" y="62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4" name="Freeform 119">
                  <a:extLst>
                    <a:ext uri="{FF2B5EF4-FFF2-40B4-BE49-F238E27FC236}">
                      <a16:creationId xmlns:a16="http://schemas.microsoft.com/office/drawing/2014/main" id="{CEB87975-B523-46BA-B6A0-8C005E199D4D}"/>
                    </a:ext>
                  </a:extLst>
                </p:cNvPr>
                <p:cNvSpPr>
                  <a:spLocks/>
                </p:cNvSpPr>
                <p:nvPr userDrawn="1"/>
              </p:nvSpPr>
              <p:spPr bwMode="auto">
                <a:xfrm>
                  <a:off x="3565" y="613"/>
                  <a:ext cx="5" cy="10"/>
                </a:xfrm>
                <a:custGeom>
                  <a:avLst/>
                  <a:gdLst>
                    <a:gd name="T0" fmla="*/ 0 w 1"/>
                    <a:gd name="T1" fmla="*/ 2 h 2"/>
                    <a:gd name="T2" fmla="*/ 0 w 1"/>
                    <a:gd name="T3" fmla="*/ 2 h 2"/>
                    <a:gd name="T4" fmla="*/ 0 w 1"/>
                    <a:gd name="T5" fmla="*/ 2 h 2"/>
                    <a:gd name="T6" fmla="*/ 1 w 1"/>
                    <a:gd name="T7" fmla="*/ 2 h 2"/>
                    <a:gd name="T8" fmla="*/ 1 w 1"/>
                    <a:gd name="T9" fmla="*/ 2 h 2"/>
                    <a:gd name="T10" fmla="*/ 0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1" y="2"/>
                        <a:pt x="0" y="2"/>
                        <a:pt x="0" y="2"/>
                      </a:cubicBezTo>
                      <a:cubicBezTo>
                        <a:pt x="0" y="2"/>
                        <a:pt x="1" y="2"/>
                        <a:pt x="1" y="2"/>
                      </a:cubicBezTo>
                      <a:cubicBezTo>
                        <a:pt x="1" y="2"/>
                        <a:pt x="1" y="2"/>
                        <a:pt x="1" y="2"/>
                      </a:cubicBez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5" name="Freeform 120">
                  <a:extLst>
                    <a:ext uri="{FF2B5EF4-FFF2-40B4-BE49-F238E27FC236}">
                      <a16:creationId xmlns:a16="http://schemas.microsoft.com/office/drawing/2014/main" id="{0AEC510C-633F-4DEB-A820-596F39A7EF19}"/>
                    </a:ext>
                  </a:extLst>
                </p:cNvPr>
                <p:cNvSpPr>
                  <a:spLocks/>
                </p:cNvSpPr>
                <p:nvPr userDrawn="1"/>
              </p:nvSpPr>
              <p:spPr bwMode="auto">
                <a:xfrm>
                  <a:off x="3550" y="603"/>
                  <a:ext cx="5" cy="5"/>
                </a:xfrm>
                <a:custGeom>
                  <a:avLst/>
                  <a:gdLst>
                    <a:gd name="T0" fmla="*/ 1 w 1"/>
                    <a:gd name="T1" fmla="*/ 0 h 1"/>
                    <a:gd name="T2" fmla="*/ 0 w 1"/>
                    <a:gd name="T3" fmla="*/ 0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0" y="0"/>
                        <a:pt x="0"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6" name="Freeform 121">
                  <a:extLst>
                    <a:ext uri="{FF2B5EF4-FFF2-40B4-BE49-F238E27FC236}">
                      <a16:creationId xmlns:a16="http://schemas.microsoft.com/office/drawing/2014/main" id="{2BD28B44-45E2-4B2C-8750-03277D8E4D3C}"/>
                    </a:ext>
                  </a:extLst>
                </p:cNvPr>
                <p:cNvSpPr>
                  <a:spLocks/>
                </p:cNvSpPr>
                <p:nvPr userDrawn="1"/>
              </p:nvSpPr>
              <p:spPr bwMode="auto">
                <a:xfrm>
                  <a:off x="3525" y="57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7" name="Freeform 122">
                  <a:extLst>
                    <a:ext uri="{FF2B5EF4-FFF2-40B4-BE49-F238E27FC236}">
                      <a16:creationId xmlns:a16="http://schemas.microsoft.com/office/drawing/2014/main" id="{63523539-14A9-438D-BD19-7694FAEF94B6}"/>
                    </a:ext>
                  </a:extLst>
                </p:cNvPr>
                <p:cNvSpPr>
                  <a:spLocks/>
                </p:cNvSpPr>
                <p:nvPr userDrawn="1"/>
              </p:nvSpPr>
              <p:spPr bwMode="auto">
                <a:xfrm>
                  <a:off x="3515" y="5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8" name="Freeform 123">
                  <a:extLst>
                    <a:ext uri="{FF2B5EF4-FFF2-40B4-BE49-F238E27FC236}">
                      <a16:creationId xmlns:a16="http://schemas.microsoft.com/office/drawing/2014/main" id="{756501AB-48FA-4ACE-A90A-363F0FB98510}"/>
                    </a:ext>
                  </a:extLst>
                </p:cNvPr>
                <p:cNvSpPr>
                  <a:spLocks/>
                </p:cNvSpPr>
                <p:nvPr userDrawn="1"/>
              </p:nvSpPr>
              <p:spPr bwMode="auto">
                <a:xfrm>
                  <a:off x="3416" y="88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9" name="Freeform 124">
                  <a:extLst>
                    <a:ext uri="{FF2B5EF4-FFF2-40B4-BE49-F238E27FC236}">
                      <a16:creationId xmlns:a16="http://schemas.microsoft.com/office/drawing/2014/main" id="{00115C49-C6AB-4859-9BDD-3ECA4F806CF7}"/>
                    </a:ext>
                  </a:extLst>
                </p:cNvPr>
                <p:cNvSpPr>
                  <a:spLocks/>
                </p:cNvSpPr>
                <p:nvPr userDrawn="1"/>
              </p:nvSpPr>
              <p:spPr bwMode="auto">
                <a:xfrm>
                  <a:off x="3406" y="8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0" name="Freeform 125">
                  <a:extLst>
                    <a:ext uri="{FF2B5EF4-FFF2-40B4-BE49-F238E27FC236}">
                      <a16:creationId xmlns:a16="http://schemas.microsoft.com/office/drawing/2014/main" id="{9C7A6922-3BE1-4A67-AB5D-2949F812B603}"/>
                    </a:ext>
                  </a:extLst>
                </p:cNvPr>
                <p:cNvSpPr>
                  <a:spLocks/>
                </p:cNvSpPr>
                <p:nvPr userDrawn="1"/>
              </p:nvSpPr>
              <p:spPr bwMode="auto">
                <a:xfrm>
                  <a:off x="3311" y="653"/>
                  <a:ext cx="10" cy="5"/>
                </a:xfrm>
                <a:custGeom>
                  <a:avLst/>
                  <a:gdLst>
                    <a:gd name="T0" fmla="*/ 2 w 2"/>
                    <a:gd name="T1" fmla="*/ 0 h 1"/>
                    <a:gd name="T2" fmla="*/ 1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0"/>
                        <a:pt x="1" y="1"/>
                      </a:cubicBezTo>
                      <a:cubicBezTo>
                        <a:pt x="1" y="1"/>
                        <a:pt x="1" y="1"/>
                        <a:pt x="1" y="1"/>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1" name="Freeform 126">
                  <a:extLst>
                    <a:ext uri="{FF2B5EF4-FFF2-40B4-BE49-F238E27FC236}">
                      <a16:creationId xmlns:a16="http://schemas.microsoft.com/office/drawing/2014/main" id="{E8E7F6AD-9AC4-4908-AA05-EEBF2515D47D}"/>
                    </a:ext>
                  </a:extLst>
                </p:cNvPr>
                <p:cNvSpPr>
                  <a:spLocks/>
                </p:cNvSpPr>
                <p:nvPr userDrawn="1"/>
              </p:nvSpPr>
              <p:spPr bwMode="auto">
                <a:xfrm>
                  <a:off x="3336" y="7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2" name="Freeform 127">
                  <a:extLst>
                    <a:ext uri="{FF2B5EF4-FFF2-40B4-BE49-F238E27FC236}">
                      <a16:creationId xmlns:a16="http://schemas.microsoft.com/office/drawing/2014/main" id="{613ACA8D-28D4-421F-B02A-8F3E420C807C}"/>
                    </a:ext>
                  </a:extLst>
                </p:cNvPr>
                <p:cNvSpPr>
                  <a:spLocks/>
                </p:cNvSpPr>
                <p:nvPr userDrawn="1"/>
              </p:nvSpPr>
              <p:spPr bwMode="auto">
                <a:xfrm>
                  <a:off x="3356" y="7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3" name="Freeform 128">
                  <a:extLst>
                    <a:ext uri="{FF2B5EF4-FFF2-40B4-BE49-F238E27FC236}">
                      <a16:creationId xmlns:a16="http://schemas.microsoft.com/office/drawing/2014/main" id="{2800A1B8-0745-477C-9622-6A8D1986AAB4}"/>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4" name="Freeform 129">
                  <a:extLst>
                    <a:ext uri="{FF2B5EF4-FFF2-40B4-BE49-F238E27FC236}">
                      <a16:creationId xmlns:a16="http://schemas.microsoft.com/office/drawing/2014/main" id="{907172B7-3D50-456A-8024-0B19FAC82D12}"/>
                    </a:ext>
                  </a:extLst>
                </p:cNvPr>
                <p:cNvSpPr>
                  <a:spLocks/>
                </p:cNvSpPr>
                <p:nvPr userDrawn="1"/>
              </p:nvSpPr>
              <p:spPr bwMode="auto">
                <a:xfrm>
                  <a:off x="3416" y="563"/>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5" name="Freeform 130">
                  <a:extLst>
                    <a:ext uri="{FF2B5EF4-FFF2-40B4-BE49-F238E27FC236}">
                      <a16:creationId xmlns:a16="http://schemas.microsoft.com/office/drawing/2014/main" id="{E93388E1-488D-4829-AECD-E12AF57DB374}"/>
                    </a:ext>
                  </a:extLst>
                </p:cNvPr>
                <p:cNvSpPr>
                  <a:spLocks/>
                </p:cNvSpPr>
                <p:nvPr userDrawn="1"/>
              </p:nvSpPr>
              <p:spPr bwMode="auto">
                <a:xfrm>
                  <a:off x="3386"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6" name="Freeform 131">
                  <a:extLst>
                    <a:ext uri="{FF2B5EF4-FFF2-40B4-BE49-F238E27FC236}">
                      <a16:creationId xmlns:a16="http://schemas.microsoft.com/office/drawing/2014/main" id="{F1623CB7-A551-4EE9-B1C6-43C315CF7D06}"/>
                    </a:ext>
                  </a:extLst>
                </p:cNvPr>
                <p:cNvSpPr>
                  <a:spLocks/>
                </p:cNvSpPr>
                <p:nvPr userDrawn="1"/>
              </p:nvSpPr>
              <p:spPr bwMode="auto">
                <a:xfrm>
                  <a:off x="3406" y="563"/>
                  <a:ext cx="10" cy="5"/>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1" y="1"/>
                        <a:pt x="1" y="1"/>
                      </a:cubicBezTo>
                      <a:cubicBezTo>
                        <a:pt x="1" y="0"/>
                        <a:pt x="1"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7" name="Freeform 132">
                  <a:extLst>
                    <a:ext uri="{FF2B5EF4-FFF2-40B4-BE49-F238E27FC236}">
                      <a16:creationId xmlns:a16="http://schemas.microsoft.com/office/drawing/2014/main" id="{35790EA3-BB92-44D8-869E-D4795683136D}"/>
                    </a:ext>
                  </a:extLst>
                </p:cNvPr>
                <p:cNvSpPr>
                  <a:spLocks/>
                </p:cNvSpPr>
                <p:nvPr userDrawn="1"/>
              </p:nvSpPr>
              <p:spPr bwMode="auto">
                <a:xfrm>
                  <a:off x="3620" y="7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8" name="Freeform 133">
                  <a:extLst>
                    <a:ext uri="{FF2B5EF4-FFF2-40B4-BE49-F238E27FC236}">
                      <a16:creationId xmlns:a16="http://schemas.microsoft.com/office/drawing/2014/main" id="{7842D468-0A04-4536-939D-98FE6CA50C65}"/>
                    </a:ext>
                  </a:extLst>
                </p:cNvPr>
                <p:cNvSpPr>
                  <a:spLocks/>
                </p:cNvSpPr>
                <p:nvPr userDrawn="1"/>
              </p:nvSpPr>
              <p:spPr bwMode="auto">
                <a:xfrm>
                  <a:off x="3644"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9" name="Freeform 134">
                  <a:extLst>
                    <a:ext uri="{FF2B5EF4-FFF2-40B4-BE49-F238E27FC236}">
                      <a16:creationId xmlns:a16="http://schemas.microsoft.com/office/drawing/2014/main" id="{8A271ABC-60C1-4FC7-8037-80FDF5D5C50D}"/>
                    </a:ext>
                  </a:extLst>
                </p:cNvPr>
                <p:cNvSpPr>
                  <a:spLocks/>
                </p:cNvSpPr>
                <p:nvPr userDrawn="1"/>
              </p:nvSpPr>
              <p:spPr bwMode="auto">
                <a:xfrm>
                  <a:off x="3480" y="558"/>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0" name="Freeform 135">
                  <a:extLst>
                    <a:ext uri="{FF2B5EF4-FFF2-40B4-BE49-F238E27FC236}">
                      <a16:creationId xmlns:a16="http://schemas.microsoft.com/office/drawing/2014/main" id="{88790A0E-BCDD-4990-A5E8-0662DF16DA0B}"/>
                    </a:ext>
                  </a:extLst>
                </p:cNvPr>
                <p:cNvSpPr>
                  <a:spLocks/>
                </p:cNvSpPr>
                <p:nvPr userDrawn="1"/>
              </p:nvSpPr>
              <p:spPr bwMode="auto">
                <a:xfrm>
                  <a:off x="3485" y="5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1" name="Freeform 136">
                  <a:extLst>
                    <a:ext uri="{FF2B5EF4-FFF2-40B4-BE49-F238E27FC236}">
                      <a16:creationId xmlns:a16="http://schemas.microsoft.com/office/drawing/2014/main" id="{97078D8A-59CB-4BBB-AA66-C1371320316A}"/>
                    </a:ext>
                  </a:extLst>
                </p:cNvPr>
                <p:cNvSpPr>
                  <a:spLocks/>
                </p:cNvSpPr>
                <p:nvPr userDrawn="1"/>
              </p:nvSpPr>
              <p:spPr bwMode="auto">
                <a:xfrm>
                  <a:off x="3401"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2" name="Freeform 137">
                  <a:extLst>
                    <a:ext uri="{FF2B5EF4-FFF2-40B4-BE49-F238E27FC236}">
                      <a16:creationId xmlns:a16="http://schemas.microsoft.com/office/drawing/2014/main" id="{5E223318-1336-491D-A925-52D5F36650FA}"/>
                    </a:ext>
                  </a:extLst>
                </p:cNvPr>
                <p:cNvSpPr>
                  <a:spLocks/>
                </p:cNvSpPr>
                <p:nvPr userDrawn="1"/>
              </p:nvSpPr>
              <p:spPr bwMode="auto">
                <a:xfrm>
                  <a:off x="3480" y="55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3" name="Freeform 138">
                  <a:extLst>
                    <a:ext uri="{FF2B5EF4-FFF2-40B4-BE49-F238E27FC236}">
                      <a16:creationId xmlns:a16="http://schemas.microsoft.com/office/drawing/2014/main" id="{FBC57C47-942E-4FF6-B334-CA2551164FE1}"/>
                    </a:ext>
                  </a:extLst>
                </p:cNvPr>
                <p:cNvSpPr>
                  <a:spLocks/>
                </p:cNvSpPr>
                <p:nvPr userDrawn="1"/>
              </p:nvSpPr>
              <p:spPr bwMode="auto">
                <a:xfrm>
                  <a:off x="3485" y="5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4" name="Freeform 139">
                  <a:extLst>
                    <a:ext uri="{FF2B5EF4-FFF2-40B4-BE49-F238E27FC236}">
                      <a16:creationId xmlns:a16="http://schemas.microsoft.com/office/drawing/2014/main" id="{54816CE7-761E-4938-A61B-AFA1EE46007F}"/>
                    </a:ext>
                  </a:extLst>
                </p:cNvPr>
                <p:cNvSpPr>
                  <a:spLocks/>
                </p:cNvSpPr>
                <p:nvPr userDrawn="1"/>
              </p:nvSpPr>
              <p:spPr bwMode="auto">
                <a:xfrm>
                  <a:off x="3480" y="5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5" name="Freeform 140">
                  <a:extLst>
                    <a:ext uri="{FF2B5EF4-FFF2-40B4-BE49-F238E27FC236}">
                      <a16:creationId xmlns:a16="http://schemas.microsoft.com/office/drawing/2014/main" id="{8D398A90-B1D2-48EC-803A-47143E2B673B}"/>
                    </a:ext>
                  </a:extLst>
                </p:cNvPr>
                <p:cNvSpPr>
                  <a:spLocks/>
                </p:cNvSpPr>
                <p:nvPr userDrawn="1"/>
              </p:nvSpPr>
              <p:spPr bwMode="auto">
                <a:xfrm>
                  <a:off x="3575" y="9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6" name="Rectangle 141">
                  <a:extLst>
                    <a:ext uri="{FF2B5EF4-FFF2-40B4-BE49-F238E27FC236}">
                      <a16:creationId xmlns:a16="http://schemas.microsoft.com/office/drawing/2014/main" id="{B6A26770-0192-40DA-9ECB-EA01E997DF31}"/>
                    </a:ext>
                  </a:extLst>
                </p:cNvPr>
                <p:cNvSpPr>
                  <a:spLocks noChangeArrowheads="1"/>
                </p:cNvSpPr>
                <p:nvPr userDrawn="1"/>
              </p:nvSpPr>
              <p:spPr bwMode="auto">
                <a:xfrm>
                  <a:off x="3346"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7" name="Freeform 142">
                  <a:extLst>
                    <a:ext uri="{FF2B5EF4-FFF2-40B4-BE49-F238E27FC236}">
                      <a16:creationId xmlns:a16="http://schemas.microsoft.com/office/drawing/2014/main" id="{604AAA95-0D32-4926-9F16-B3541F96FDDD}"/>
                    </a:ext>
                  </a:extLst>
                </p:cNvPr>
                <p:cNvSpPr>
                  <a:spLocks/>
                </p:cNvSpPr>
                <p:nvPr userDrawn="1"/>
              </p:nvSpPr>
              <p:spPr bwMode="auto">
                <a:xfrm>
                  <a:off x="3336"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8" name="Freeform 143">
                  <a:extLst>
                    <a:ext uri="{FF2B5EF4-FFF2-40B4-BE49-F238E27FC236}">
                      <a16:creationId xmlns:a16="http://schemas.microsoft.com/office/drawing/2014/main" id="{B267F4B0-1189-4287-9735-E23DBD58D7CB}"/>
                    </a:ext>
                  </a:extLst>
                </p:cNvPr>
                <p:cNvSpPr>
                  <a:spLocks noEditPoints="1"/>
                </p:cNvSpPr>
                <p:nvPr userDrawn="1"/>
              </p:nvSpPr>
              <p:spPr bwMode="auto">
                <a:xfrm>
                  <a:off x="3306" y="553"/>
                  <a:ext cx="353" cy="424"/>
                </a:xfrm>
                <a:custGeom>
                  <a:avLst/>
                  <a:gdLst>
                    <a:gd name="T0" fmla="*/ 25 w 71"/>
                    <a:gd name="T1" fmla="*/ 68 h 85"/>
                    <a:gd name="T2" fmla="*/ 20 w 71"/>
                    <a:gd name="T3" fmla="*/ 65 h 85"/>
                    <a:gd name="T4" fmla="*/ 20 w 71"/>
                    <a:gd name="T5" fmla="*/ 62 h 85"/>
                    <a:gd name="T6" fmla="*/ 16 w 71"/>
                    <a:gd name="T7" fmla="*/ 60 h 85"/>
                    <a:gd name="T8" fmla="*/ 13 w 71"/>
                    <a:gd name="T9" fmla="*/ 55 h 85"/>
                    <a:gd name="T10" fmla="*/ 6 w 71"/>
                    <a:gd name="T11" fmla="*/ 49 h 85"/>
                    <a:gd name="T12" fmla="*/ 7 w 71"/>
                    <a:gd name="T13" fmla="*/ 49 h 85"/>
                    <a:gd name="T14" fmla="*/ 9 w 71"/>
                    <a:gd name="T15" fmla="*/ 47 h 85"/>
                    <a:gd name="T16" fmla="*/ 8 w 71"/>
                    <a:gd name="T17" fmla="*/ 42 h 85"/>
                    <a:gd name="T18" fmla="*/ 7 w 71"/>
                    <a:gd name="T19" fmla="*/ 37 h 85"/>
                    <a:gd name="T20" fmla="*/ 8 w 71"/>
                    <a:gd name="T21" fmla="*/ 31 h 85"/>
                    <a:gd name="T22" fmla="*/ 8 w 71"/>
                    <a:gd name="T23" fmla="*/ 27 h 85"/>
                    <a:gd name="T24" fmla="*/ 11 w 71"/>
                    <a:gd name="T25" fmla="*/ 22 h 85"/>
                    <a:gd name="T26" fmla="*/ 13 w 71"/>
                    <a:gd name="T27" fmla="*/ 22 h 85"/>
                    <a:gd name="T28" fmla="*/ 14 w 71"/>
                    <a:gd name="T29" fmla="*/ 17 h 85"/>
                    <a:gd name="T30" fmla="*/ 16 w 71"/>
                    <a:gd name="T31" fmla="*/ 14 h 85"/>
                    <a:gd name="T32" fmla="*/ 19 w 71"/>
                    <a:gd name="T33" fmla="*/ 9 h 85"/>
                    <a:gd name="T34" fmla="*/ 24 w 71"/>
                    <a:gd name="T35" fmla="*/ 8 h 85"/>
                    <a:gd name="T36" fmla="*/ 29 w 71"/>
                    <a:gd name="T37" fmla="*/ 5 h 85"/>
                    <a:gd name="T38" fmla="*/ 38 w 71"/>
                    <a:gd name="T39" fmla="*/ 4 h 85"/>
                    <a:gd name="T40" fmla="*/ 41 w 71"/>
                    <a:gd name="T41" fmla="*/ 2 h 85"/>
                    <a:gd name="T42" fmla="*/ 36 w 71"/>
                    <a:gd name="T43" fmla="*/ 2 h 85"/>
                    <a:gd name="T44" fmla="*/ 33 w 71"/>
                    <a:gd name="T45" fmla="*/ 1 h 85"/>
                    <a:gd name="T46" fmla="*/ 21 w 71"/>
                    <a:gd name="T47" fmla="*/ 3 h 85"/>
                    <a:gd name="T48" fmla="*/ 9 w 71"/>
                    <a:gd name="T49" fmla="*/ 11 h 85"/>
                    <a:gd name="T50" fmla="*/ 4 w 71"/>
                    <a:gd name="T51" fmla="*/ 19 h 85"/>
                    <a:gd name="T52" fmla="*/ 2 w 71"/>
                    <a:gd name="T53" fmla="*/ 21 h 85"/>
                    <a:gd name="T54" fmla="*/ 3 w 71"/>
                    <a:gd name="T55" fmla="*/ 26 h 85"/>
                    <a:gd name="T56" fmla="*/ 2 w 71"/>
                    <a:gd name="T57" fmla="*/ 32 h 85"/>
                    <a:gd name="T58" fmla="*/ 2 w 71"/>
                    <a:gd name="T59" fmla="*/ 47 h 85"/>
                    <a:gd name="T60" fmla="*/ 4 w 71"/>
                    <a:gd name="T61" fmla="*/ 50 h 85"/>
                    <a:gd name="T62" fmla="*/ 8 w 71"/>
                    <a:gd name="T63" fmla="*/ 57 h 85"/>
                    <a:gd name="T64" fmla="*/ 9 w 71"/>
                    <a:gd name="T65" fmla="*/ 65 h 85"/>
                    <a:gd name="T66" fmla="*/ 16 w 71"/>
                    <a:gd name="T67" fmla="*/ 72 h 85"/>
                    <a:gd name="T68" fmla="*/ 24 w 71"/>
                    <a:gd name="T69" fmla="*/ 78 h 85"/>
                    <a:gd name="T70" fmla="*/ 35 w 71"/>
                    <a:gd name="T71" fmla="*/ 82 h 85"/>
                    <a:gd name="T72" fmla="*/ 46 w 71"/>
                    <a:gd name="T73" fmla="*/ 82 h 85"/>
                    <a:gd name="T74" fmla="*/ 59 w 71"/>
                    <a:gd name="T75" fmla="*/ 77 h 85"/>
                    <a:gd name="T76" fmla="*/ 62 w 71"/>
                    <a:gd name="T77" fmla="*/ 74 h 85"/>
                    <a:gd name="T78" fmla="*/ 66 w 71"/>
                    <a:gd name="T79" fmla="*/ 63 h 85"/>
                    <a:gd name="T80" fmla="*/ 71 w 71"/>
                    <a:gd name="T81" fmla="*/ 50 h 85"/>
                    <a:gd name="T82" fmla="*/ 67 w 71"/>
                    <a:gd name="T83" fmla="*/ 34 h 85"/>
                    <a:gd name="T84" fmla="*/ 63 w 71"/>
                    <a:gd name="T85" fmla="*/ 37 h 85"/>
                    <a:gd name="T86" fmla="*/ 63 w 71"/>
                    <a:gd name="T87" fmla="*/ 45 h 85"/>
                    <a:gd name="T88" fmla="*/ 63 w 71"/>
                    <a:gd name="T89" fmla="*/ 50 h 85"/>
                    <a:gd name="T90" fmla="*/ 62 w 71"/>
                    <a:gd name="T91" fmla="*/ 61 h 85"/>
                    <a:gd name="T92" fmla="*/ 61 w 71"/>
                    <a:gd name="T93" fmla="*/ 66 h 85"/>
                    <a:gd name="T94" fmla="*/ 56 w 71"/>
                    <a:gd name="T95" fmla="*/ 69 h 85"/>
                    <a:gd name="T96" fmla="*/ 53 w 71"/>
                    <a:gd name="T97" fmla="*/ 73 h 85"/>
                    <a:gd name="T98" fmla="*/ 51 w 71"/>
                    <a:gd name="T99" fmla="*/ 72 h 85"/>
                    <a:gd name="T100" fmla="*/ 46 w 71"/>
                    <a:gd name="T101" fmla="*/ 75 h 85"/>
                    <a:gd name="T102" fmla="*/ 43 w 71"/>
                    <a:gd name="T103" fmla="*/ 74 h 85"/>
                    <a:gd name="T104" fmla="*/ 39 w 71"/>
                    <a:gd name="T105" fmla="*/ 74 h 85"/>
                    <a:gd name="T106" fmla="*/ 37 w 71"/>
                    <a:gd name="T107" fmla="*/ 74 h 85"/>
                    <a:gd name="T108" fmla="*/ 29 w 71"/>
                    <a:gd name="T109" fmla="*/ 72 h 85"/>
                    <a:gd name="T110" fmla="*/ 18 w 71"/>
                    <a:gd name="T111" fmla="*/ 62 h 85"/>
                    <a:gd name="T112" fmla="*/ 31 w 71"/>
                    <a:gd name="T113" fmla="*/ 2 h 85"/>
                    <a:gd name="T114" fmla="*/ 61 w 71"/>
                    <a:gd name="T11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 h="85">
                      <a:moveTo>
                        <a:pt x="27" y="70"/>
                      </a:moveTo>
                      <a:cubicBezTo>
                        <a:pt x="27" y="69"/>
                        <a:pt x="27" y="69"/>
                        <a:pt x="27" y="69"/>
                      </a:cubicBezTo>
                      <a:cubicBezTo>
                        <a:pt x="28" y="68"/>
                        <a:pt x="29" y="69"/>
                        <a:pt x="28" y="68"/>
                      </a:cubicBezTo>
                      <a:cubicBezTo>
                        <a:pt x="27" y="70"/>
                        <a:pt x="26" y="66"/>
                        <a:pt x="24" y="68"/>
                      </a:cubicBezTo>
                      <a:cubicBezTo>
                        <a:pt x="24" y="67"/>
                        <a:pt x="24" y="67"/>
                        <a:pt x="24" y="67"/>
                      </a:cubicBezTo>
                      <a:cubicBezTo>
                        <a:pt x="24" y="68"/>
                        <a:pt x="25" y="67"/>
                        <a:pt x="25" y="68"/>
                      </a:cubicBezTo>
                      <a:cubicBezTo>
                        <a:pt x="25" y="66"/>
                        <a:pt x="23" y="69"/>
                        <a:pt x="22" y="67"/>
                      </a:cubicBezTo>
                      <a:cubicBezTo>
                        <a:pt x="22" y="67"/>
                        <a:pt x="22" y="66"/>
                        <a:pt x="22" y="66"/>
                      </a:cubicBezTo>
                      <a:cubicBezTo>
                        <a:pt x="21" y="66"/>
                        <a:pt x="21" y="66"/>
                        <a:pt x="21" y="66"/>
                      </a:cubicBezTo>
                      <a:cubicBezTo>
                        <a:pt x="21" y="66"/>
                        <a:pt x="21" y="66"/>
                        <a:pt x="22" y="66"/>
                      </a:cubicBezTo>
                      <a:cubicBezTo>
                        <a:pt x="20" y="65"/>
                        <a:pt x="20" y="65"/>
                        <a:pt x="20" y="65"/>
                      </a:cubicBezTo>
                      <a:cubicBezTo>
                        <a:pt x="20" y="65"/>
                        <a:pt x="20" y="65"/>
                        <a:pt x="20" y="65"/>
                      </a:cubicBezTo>
                      <a:cubicBezTo>
                        <a:pt x="20" y="65"/>
                        <a:pt x="19" y="65"/>
                        <a:pt x="19" y="65"/>
                      </a:cubicBezTo>
                      <a:cubicBezTo>
                        <a:pt x="19" y="64"/>
                        <a:pt x="19" y="65"/>
                        <a:pt x="19" y="65"/>
                      </a:cubicBezTo>
                      <a:cubicBezTo>
                        <a:pt x="18" y="64"/>
                        <a:pt x="18" y="64"/>
                        <a:pt x="18" y="64"/>
                      </a:cubicBezTo>
                      <a:cubicBezTo>
                        <a:pt x="18" y="64"/>
                        <a:pt x="19" y="64"/>
                        <a:pt x="20" y="64"/>
                      </a:cubicBezTo>
                      <a:cubicBezTo>
                        <a:pt x="21" y="62"/>
                        <a:pt x="19" y="64"/>
                        <a:pt x="19" y="62"/>
                      </a:cubicBezTo>
                      <a:cubicBezTo>
                        <a:pt x="20" y="62"/>
                        <a:pt x="20" y="62"/>
                        <a:pt x="20" y="62"/>
                      </a:cubicBezTo>
                      <a:cubicBezTo>
                        <a:pt x="20" y="61"/>
                        <a:pt x="19" y="61"/>
                        <a:pt x="20" y="60"/>
                      </a:cubicBezTo>
                      <a:cubicBezTo>
                        <a:pt x="19" y="60"/>
                        <a:pt x="19" y="63"/>
                        <a:pt x="18" y="62"/>
                      </a:cubicBezTo>
                      <a:cubicBezTo>
                        <a:pt x="18" y="62"/>
                        <a:pt x="18" y="62"/>
                        <a:pt x="17" y="61"/>
                      </a:cubicBezTo>
                      <a:cubicBezTo>
                        <a:pt x="18" y="61"/>
                        <a:pt x="17" y="61"/>
                        <a:pt x="17" y="60"/>
                      </a:cubicBezTo>
                      <a:cubicBezTo>
                        <a:pt x="18" y="59"/>
                        <a:pt x="18" y="59"/>
                        <a:pt x="18" y="59"/>
                      </a:cubicBezTo>
                      <a:cubicBezTo>
                        <a:pt x="17" y="59"/>
                        <a:pt x="17" y="60"/>
                        <a:pt x="16" y="60"/>
                      </a:cubicBezTo>
                      <a:cubicBezTo>
                        <a:pt x="16" y="59"/>
                        <a:pt x="16" y="58"/>
                        <a:pt x="17" y="58"/>
                      </a:cubicBezTo>
                      <a:cubicBezTo>
                        <a:pt x="17" y="57"/>
                        <a:pt x="16" y="59"/>
                        <a:pt x="15" y="58"/>
                      </a:cubicBezTo>
                      <a:cubicBezTo>
                        <a:pt x="15" y="57"/>
                        <a:pt x="14" y="57"/>
                        <a:pt x="13" y="56"/>
                      </a:cubicBezTo>
                      <a:cubicBezTo>
                        <a:pt x="13" y="55"/>
                        <a:pt x="14" y="56"/>
                        <a:pt x="14" y="55"/>
                      </a:cubicBezTo>
                      <a:cubicBezTo>
                        <a:pt x="13" y="55"/>
                        <a:pt x="13" y="55"/>
                        <a:pt x="13" y="55"/>
                      </a:cubicBezTo>
                      <a:cubicBezTo>
                        <a:pt x="13" y="55"/>
                        <a:pt x="13" y="55"/>
                        <a:pt x="13" y="55"/>
                      </a:cubicBezTo>
                      <a:cubicBezTo>
                        <a:pt x="13" y="55"/>
                        <a:pt x="12" y="55"/>
                        <a:pt x="12" y="55"/>
                      </a:cubicBezTo>
                      <a:cubicBezTo>
                        <a:pt x="10" y="55"/>
                        <a:pt x="12" y="52"/>
                        <a:pt x="11" y="52"/>
                      </a:cubicBezTo>
                      <a:cubicBezTo>
                        <a:pt x="11" y="52"/>
                        <a:pt x="11" y="52"/>
                        <a:pt x="12" y="52"/>
                      </a:cubicBezTo>
                      <a:cubicBezTo>
                        <a:pt x="10" y="51"/>
                        <a:pt x="11" y="51"/>
                        <a:pt x="9" y="50"/>
                      </a:cubicBezTo>
                      <a:cubicBezTo>
                        <a:pt x="10" y="49"/>
                        <a:pt x="10" y="49"/>
                        <a:pt x="10" y="49"/>
                      </a:cubicBezTo>
                      <a:cubicBezTo>
                        <a:pt x="9" y="50"/>
                        <a:pt x="8" y="49"/>
                        <a:pt x="6" y="49"/>
                      </a:cubicBezTo>
                      <a:cubicBezTo>
                        <a:pt x="6" y="49"/>
                        <a:pt x="6" y="49"/>
                        <a:pt x="6" y="50"/>
                      </a:cubicBezTo>
                      <a:cubicBezTo>
                        <a:pt x="5" y="49"/>
                        <a:pt x="5" y="49"/>
                        <a:pt x="5" y="49"/>
                      </a:cubicBezTo>
                      <a:cubicBezTo>
                        <a:pt x="5" y="48"/>
                        <a:pt x="5" y="48"/>
                        <a:pt x="6" y="48"/>
                      </a:cubicBezTo>
                      <a:cubicBezTo>
                        <a:pt x="6" y="48"/>
                        <a:pt x="6" y="48"/>
                        <a:pt x="5" y="48"/>
                      </a:cubicBezTo>
                      <a:cubicBezTo>
                        <a:pt x="6" y="48"/>
                        <a:pt x="6" y="48"/>
                        <a:pt x="7" y="48"/>
                      </a:cubicBezTo>
                      <a:cubicBezTo>
                        <a:pt x="7" y="48"/>
                        <a:pt x="7" y="48"/>
                        <a:pt x="7" y="49"/>
                      </a:cubicBezTo>
                      <a:cubicBezTo>
                        <a:pt x="7" y="49"/>
                        <a:pt x="8" y="49"/>
                        <a:pt x="9" y="48"/>
                      </a:cubicBezTo>
                      <a:cubicBezTo>
                        <a:pt x="9" y="48"/>
                        <a:pt x="9" y="48"/>
                        <a:pt x="9" y="48"/>
                      </a:cubicBezTo>
                      <a:cubicBezTo>
                        <a:pt x="9" y="48"/>
                        <a:pt x="9" y="48"/>
                        <a:pt x="9" y="48"/>
                      </a:cubicBezTo>
                      <a:cubicBezTo>
                        <a:pt x="9" y="48"/>
                        <a:pt x="9" y="48"/>
                        <a:pt x="8" y="48"/>
                      </a:cubicBezTo>
                      <a:cubicBezTo>
                        <a:pt x="10" y="47"/>
                        <a:pt x="10" y="47"/>
                        <a:pt x="10" y="47"/>
                      </a:cubicBezTo>
                      <a:cubicBezTo>
                        <a:pt x="9" y="47"/>
                        <a:pt x="9" y="47"/>
                        <a:pt x="9" y="47"/>
                      </a:cubicBezTo>
                      <a:cubicBezTo>
                        <a:pt x="10" y="45"/>
                        <a:pt x="10" y="45"/>
                        <a:pt x="10" y="45"/>
                      </a:cubicBezTo>
                      <a:cubicBezTo>
                        <a:pt x="8" y="45"/>
                        <a:pt x="6" y="44"/>
                        <a:pt x="5" y="42"/>
                      </a:cubicBezTo>
                      <a:cubicBezTo>
                        <a:pt x="6" y="42"/>
                        <a:pt x="7" y="42"/>
                        <a:pt x="8" y="42"/>
                      </a:cubicBezTo>
                      <a:cubicBezTo>
                        <a:pt x="7" y="42"/>
                        <a:pt x="8" y="43"/>
                        <a:pt x="8" y="44"/>
                      </a:cubicBezTo>
                      <a:cubicBezTo>
                        <a:pt x="8" y="43"/>
                        <a:pt x="9" y="43"/>
                        <a:pt x="9" y="44"/>
                      </a:cubicBezTo>
                      <a:cubicBezTo>
                        <a:pt x="8" y="42"/>
                        <a:pt x="8" y="42"/>
                        <a:pt x="8" y="42"/>
                      </a:cubicBezTo>
                      <a:cubicBezTo>
                        <a:pt x="9" y="42"/>
                        <a:pt x="8" y="42"/>
                        <a:pt x="9" y="41"/>
                      </a:cubicBezTo>
                      <a:cubicBezTo>
                        <a:pt x="7" y="42"/>
                        <a:pt x="7" y="40"/>
                        <a:pt x="7" y="39"/>
                      </a:cubicBezTo>
                      <a:cubicBezTo>
                        <a:pt x="7" y="39"/>
                        <a:pt x="8" y="39"/>
                        <a:pt x="8" y="40"/>
                      </a:cubicBezTo>
                      <a:cubicBezTo>
                        <a:pt x="9" y="39"/>
                        <a:pt x="6" y="39"/>
                        <a:pt x="7" y="38"/>
                      </a:cubicBezTo>
                      <a:cubicBezTo>
                        <a:pt x="7" y="38"/>
                        <a:pt x="7" y="38"/>
                        <a:pt x="7" y="38"/>
                      </a:cubicBezTo>
                      <a:cubicBezTo>
                        <a:pt x="6" y="38"/>
                        <a:pt x="7" y="37"/>
                        <a:pt x="7" y="37"/>
                      </a:cubicBezTo>
                      <a:cubicBezTo>
                        <a:pt x="7" y="37"/>
                        <a:pt x="7" y="37"/>
                        <a:pt x="7" y="37"/>
                      </a:cubicBezTo>
                      <a:cubicBezTo>
                        <a:pt x="8" y="36"/>
                        <a:pt x="7" y="33"/>
                        <a:pt x="6" y="32"/>
                      </a:cubicBezTo>
                      <a:cubicBezTo>
                        <a:pt x="6" y="32"/>
                        <a:pt x="8" y="33"/>
                        <a:pt x="8" y="33"/>
                      </a:cubicBezTo>
                      <a:cubicBezTo>
                        <a:pt x="8" y="33"/>
                        <a:pt x="7" y="32"/>
                        <a:pt x="6" y="31"/>
                      </a:cubicBezTo>
                      <a:cubicBezTo>
                        <a:pt x="4" y="30"/>
                        <a:pt x="3" y="29"/>
                        <a:pt x="3" y="29"/>
                      </a:cubicBezTo>
                      <a:cubicBezTo>
                        <a:pt x="4" y="30"/>
                        <a:pt x="8" y="30"/>
                        <a:pt x="8" y="31"/>
                      </a:cubicBezTo>
                      <a:cubicBezTo>
                        <a:pt x="9" y="31"/>
                        <a:pt x="9" y="30"/>
                        <a:pt x="9" y="29"/>
                      </a:cubicBezTo>
                      <a:cubicBezTo>
                        <a:pt x="8" y="30"/>
                        <a:pt x="7" y="30"/>
                        <a:pt x="6" y="29"/>
                      </a:cubicBezTo>
                      <a:cubicBezTo>
                        <a:pt x="8" y="29"/>
                        <a:pt x="7" y="29"/>
                        <a:pt x="9" y="28"/>
                      </a:cubicBezTo>
                      <a:cubicBezTo>
                        <a:pt x="8" y="28"/>
                        <a:pt x="6" y="27"/>
                        <a:pt x="7" y="27"/>
                      </a:cubicBezTo>
                      <a:cubicBezTo>
                        <a:pt x="7" y="27"/>
                        <a:pt x="9" y="27"/>
                        <a:pt x="9" y="28"/>
                      </a:cubicBezTo>
                      <a:cubicBezTo>
                        <a:pt x="9" y="28"/>
                        <a:pt x="9" y="27"/>
                        <a:pt x="8" y="27"/>
                      </a:cubicBezTo>
                      <a:cubicBezTo>
                        <a:pt x="8" y="26"/>
                        <a:pt x="7" y="26"/>
                        <a:pt x="7" y="26"/>
                      </a:cubicBezTo>
                      <a:cubicBezTo>
                        <a:pt x="8" y="26"/>
                        <a:pt x="9" y="26"/>
                        <a:pt x="10" y="26"/>
                      </a:cubicBezTo>
                      <a:cubicBezTo>
                        <a:pt x="9" y="26"/>
                        <a:pt x="10" y="25"/>
                        <a:pt x="10" y="25"/>
                      </a:cubicBezTo>
                      <a:cubicBezTo>
                        <a:pt x="9" y="25"/>
                        <a:pt x="9" y="25"/>
                        <a:pt x="9" y="25"/>
                      </a:cubicBezTo>
                      <a:cubicBezTo>
                        <a:pt x="10" y="24"/>
                        <a:pt x="7" y="23"/>
                        <a:pt x="8" y="21"/>
                      </a:cubicBezTo>
                      <a:cubicBezTo>
                        <a:pt x="8" y="21"/>
                        <a:pt x="10" y="23"/>
                        <a:pt x="11" y="22"/>
                      </a:cubicBezTo>
                      <a:cubicBezTo>
                        <a:pt x="10" y="21"/>
                        <a:pt x="7" y="18"/>
                        <a:pt x="7" y="16"/>
                      </a:cubicBezTo>
                      <a:cubicBezTo>
                        <a:pt x="8" y="16"/>
                        <a:pt x="8" y="16"/>
                        <a:pt x="8" y="16"/>
                      </a:cubicBezTo>
                      <a:cubicBezTo>
                        <a:pt x="8" y="15"/>
                        <a:pt x="8" y="15"/>
                        <a:pt x="8" y="15"/>
                      </a:cubicBezTo>
                      <a:cubicBezTo>
                        <a:pt x="8" y="17"/>
                        <a:pt x="10" y="20"/>
                        <a:pt x="11" y="21"/>
                      </a:cubicBezTo>
                      <a:cubicBezTo>
                        <a:pt x="12" y="21"/>
                        <a:pt x="12" y="22"/>
                        <a:pt x="12" y="21"/>
                      </a:cubicBezTo>
                      <a:cubicBezTo>
                        <a:pt x="13" y="21"/>
                        <a:pt x="13" y="22"/>
                        <a:pt x="13" y="22"/>
                      </a:cubicBezTo>
                      <a:cubicBezTo>
                        <a:pt x="13" y="22"/>
                        <a:pt x="14" y="21"/>
                        <a:pt x="14" y="21"/>
                      </a:cubicBezTo>
                      <a:cubicBezTo>
                        <a:pt x="13" y="20"/>
                        <a:pt x="14" y="19"/>
                        <a:pt x="13" y="18"/>
                      </a:cubicBezTo>
                      <a:cubicBezTo>
                        <a:pt x="13" y="21"/>
                        <a:pt x="13" y="21"/>
                        <a:pt x="13" y="21"/>
                      </a:cubicBezTo>
                      <a:cubicBezTo>
                        <a:pt x="12" y="20"/>
                        <a:pt x="10" y="18"/>
                        <a:pt x="11" y="17"/>
                      </a:cubicBezTo>
                      <a:cubicBezTo>
                        <a:pt x="12" y="17"/>
                        <a:pt x="13" y="18"/>
                        <a:pt x="13" y="18"/>
                      </a:cubicBezTo>
                      <a:cubicBezTo>
                        <a:pt x="13" y="18"/>
                        <a:pt x="14" y="17"/>
                        <a:pt x="14" y="17"/>
                      </a:cubicBezTo>
                      <a:cubicBezTo>
                        <a:pt x="14" y="18"/>
                        <a:pt x="14" y="18"/>
                        <a:pt x="14" y="18"/>
                      </a:cubicBezTo>
                      <a:cubicBezTo>
                        <a:pt x="15" y="18"/>
                        <a:pt x="14" y="16"/>
                        <a:pt x="15" y="16"/>
                      </a:cubicBezTo>
                      <a:cubicBezTo>
                        <a:pt x="15" y="16"/>
                        <a:pt x="17" y="16"/>
                        <a:pt x="16" y="16"/>
                      </a:cubicBezTo>
                      <a:cubicBezTo>
                        <a:pt x="15" y="15"/>
                        <a:pt x="12" y="12"/>
                        <a:pt x="11" y="11"/>
                      </a:cubicBezTo>
                      <a:cubicBezTo>
                        <a:pt x="11" y="11"/>
                        <a:pt x="14" y="11"/>
                        <a:pt x="14" y="11"/>
                      </a:cubicBezTo>
                      <a:cubicBezTo>
                        <a:pt x="16" y="11"/>
                        <a:pt x="15" y="14"/>
                        <a:pt x="16" y="14"/>
                      </a:cubicBezTo>
                      <a:cubicBezTo>
                        <a:pt x="16" y="14"/>
                        <a:pt x="16" y="13"/>
                        <a:pt x="16" y="13"/>
                      </a:cubicBezTo>
                      <a:cubicBezTo>
                        <a:pt x="17" y="13"/>
                        <a:pt x="17" y="14"/>
                        <a:pt x="17" y="13"/>
                      </a:cubicBezTo>
                      <a:cubicBezTo>
                        <a:pt x="17" y="12"/>
                        <a:pt x="19" y="13"/>
                        <a:pt x="17" y="12"/>
                      </a:cubicBezTo>
                      <a:cubicBezTo>
                        <a:pt x="17" y="12"/>
                        <a:pt x="18" y="12"/>
                        <a:pt x="18" y="12"/>
                      </a:cubicBezTo>
                      <a:cubicBezTo>
                        <a:pt x="18" y="11"/>
                        <a:pt x="18" y="9"/>
                        <a:pt x="18" y="8"/>
                      </a:cubicBezTo>
                      <a:cubicBezTo>
                        <a:pt x="18" y="8"/>
                        <a:pt x="19" y="9"/>
                        <a:pt x="19" y="9"/>
                      </a:cubicBezTo>
                      <a:cubicBezTo>
                        <a:pt x="20" y="8"/>
                        <a:pt x="21" y="8"/>
                        <a:pt x="23" y="8"/>
                      </a:cubicBezTo>
                      <a:cubicBezTo>
                        <a:pt x="23" y="8"/>
                        <a:pt x="24" y="8"/>
                        <a:pt x="24" y="9"/>
                      </a:cubicBezTo>
                      <a:cubicBezTo>
                        <a:pt x="24" y="9"/>
                        <a:pt x="24" y="8"/>
                        <a:pt x="24" y="8"/>
                      </a:cubicBezTo>
                      <a:cubicBezTo>
                        <a:pt x="25" y="9"/>
                        <a:pt x="23" y="8"/>
                        <a:pt x="24" y="9"/>
                      </a:cubicBezTo>
                      <a:cubicBezTo>
                        <a:pt x="24" y="9"/>
                        <a:pt x="25" y="8"/>
                        <a:pt x="26" y="8"/>
                      </a:cubicBezTo>
                      <a:cubicBezTo>
                        <a:pt x="25" y="7"/>
                        <a:pt x="24" y="8"/>
                        <a:pt x="24" y="8"/>
                      </a:cubicBezTo>
                      <a:cubicBezTo>
                        <a:pt x="23" y="7"/>
                        <a:pt x="24" y="5"/>
                        <a:pt x="26" y="4"/>
                      </a:cubicBezTo>
                      <a:cubicBezTo>
                        <a:pt x="27" y="3"/>
                        <a:pt x="26" y="5"/>
                        <a:pt x="26" y="5"/>
                      </a:cubicBezTo>
                      <a:cubicBezTo>
                        <a:pt x="29" y="5"/>
                        <a:pt x="28" y="2"/>
                        <a:pt x="31" y="3"/>
                      </a:cubicBezTo>
                      <a:cubicBezTo>
                        <a:pt x="32" y="4"/>
                        <a:pt x="31" y="5"/>
                        <a:pt x="31" y="5"/>
                      </a:cubicBezTo>
                      <a:cubicBezTo>
                        <a:pt x="30" y="6"/>
                        <a:pt x="29" y="5"/>
                        <a:pt x="29" y="5"/>
                      </a:cubicBezTo>
                      <a:cubicBezTo>
                        <a:pt x="29" y="5"/>
                        <a:pt x="29" y="5"/>
                        <a:pt x="29" y="5"/>
                      </a:cubicBezTo>
                      <a:cubicBezTo>
                        <a:pt x="29" y="6"/>
                        <a:pt x="28" y="6"/>
                        <a:pt x="28" y="6"/>
                      </a:cubicBezTo>
                      <a:cubicBezTo>
                        <a:pt x="29" y="6"/>
                        <a:pt x="32" y="6"/>
                        <a:pt x="34" y="7"/>
                      </a:cubicBezTo>
                      <a:cubicBezTo>
                        <a:pt x="34" y="7"/>
                        <a:pt x="35" y="6"/>
                        <a:pt x="35" y="6"/>
                      </a:cubicBezTo>
                      <a:cubicBezTo>
                        <a:pt x="34" y="6"/>
                        <a:pt x="34" y="6"/>
                        <a:pt x="34" y="6"/>
                      </a:cubicBezTo>
                      <a:cubicBezTo>
                        <a:pt x="34" y="5"/>
                        <a:pt x="35" y="5"/>
                        <a:pt x="35" y="4"/>
                      </a:cubicBezTo>
                      <a:cubicBezTo>
                        <a:pt x="36" y="4"/>
                        <a:pt x="37" y="3"/>
                        <a:pt x="38" y="4"/>
                      </a:cubicBezTo>
                      <a:cubicBezTo>
                        <a:pt x="38" y="5"/>
                        <a:pt x="38" y="5"/>
                        <a:pt x="38" y="5"/>
                      </a:cubicBezTo>
                      <a:cubicBezTo>
                        <a:pt x="38" y="5"/>
                        <a:pt x="37" y="4"/>
                        <a:pt x="37" y="5"/>
                      </a:cubicBezTo>
                      <a:cubicBezTo>
                        <a:pt x="37" y="4"/>
                        <a:pt x="38" y="7"/>
                        <a:pt x="39" y="5"/>
                      </a:cubicBezTo>
                      <a:cubicBezTo>
                        <a:pt x="38" y="4"/>
                        <a:pt x="38" y="4"/>
                        <a:pt x="38" y="4"/>
                      </a:cubicBezTo>
                      <a:cubicBezTo>
                        <a:pt x="39" y="4"/>
                        <a:pt x="41" y="3"/>
                        <a:pt x="42" y="4"/>
                      </a:cubicBezTo>
                      <a:cubicBezTo>
                        <a:pt x="42" y="3"/>
                        <a:pt x="41" y="4"/>
                        <a:pt x="41" y="2"/>
                      </a:cubicBezTo>
                      <a:cubicBezTo>
                        <a:pt x="41" y="4"/>
                        <a:pt x="38" y="2"/>
                        <a:pt x="39" y="4"/>
                      </a:cubicBezTo>
                      <a:cubicBezTo>
                        <a:pt x="39" y="2"/>
                        <a:pt x="38" y="3"/>
                        <a:pt x="37" y="1"/>
                      </a:cubicBezTo>
                      <a:cubicBezTo>
                        <a:pt x="37" y="1"/>
                        <a:pt x="37" y="2"/>
                        <a:pt x="36" y="1"/>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3"/>
                        <a:pt x="34" y="3"/>
                        <a:pt x="34" y="3"/>
                      </a:cubicBezTo>
                      <a:cubicBezTo>
                        <a:pt x="33" y="3"/>
                        <a:pt x="34" y="3"/>
                        <a:pt x="34" y="2"/>
                      </a:cubicBezTo>
                      <a:cubicBezTo>
                        <a:pt x="33" y="3"/>
                        <a:pt x="33" y="3"/>
                        <a:pt x="33" y="3"/>
                      </a:cubicBezTo>
                      <a:cubicBezTo>
                        <a:pt x="33" y="2"/>
                        <a:pt x="32" y="2"/>
                        <a:pt x="33" y="1"/>
                      </a:cubicBezTo>
                      <a:cubicBezTo>
                        <a:pt x="32" y="1"/>
                        <a:pt x="32" y="1"/>
                        <a:pt x="32" y="1"/>
                      </a:cubicBezTo>
                      <a:cubicBezTo>
                        <a:pt x="31" y="1"/>
                        <a:pt x="30" y="0"/>
                        <a:pt x="29" y="1"/>
                      </a:cubicBezTo>
                      <a:cubicBezTo>
                        <a:pt x="29" y="1"/>
                        <a:pt x="28" y="2"/>
                        <a:pt x="29" y="1"/>
                      </a:cubicBezTo>
                      <a:cubicBezTo>
                        <a:pt x="29" y="1"/>
                        <a:pt x="27" y="2"/>
                        <a:pt x="27" y="2"/>
                      </a:cubicBezTo>
                      <a:cubicBezTo>
                        <a:pt x="27" y="1"/>
                        <a:pt x="27" y="1"/>
                        <a:pt x="27" y="1"/>
                      </a:cubicBezTo>
                      <a:cubicBezTo>
                        <a:pt x="25" y="2"/>
                        <a:pt x="23" y="3"/>
                        <a:pt x="21" y="3"/>
                      </a:cubicBezTo>
                      <a:cubicBezTo>
                        <a:pt x="20" y="3"/>
                        <a:pt x="20" y="4"/>
                        <a:pt x="19" y="4"/>
                      </a:cubicBezTo>
                      <a:cubicBezTo>
                        <a:pt x="18" y="3"/>
                        <a:pt x="18" y="3"/>
                        <a:pt x="18" y="3"/>
                      </a:cubicBezTo>
                      <a:cubicBezTo>
                        <a:pt x="17" y="4"/>
                        <a:pt x="15" y="4"/>
                        <a:pt x="15" y="5"/>
                      </a:cubicBezTo>
                      <a:cubicBezTo>
                        <a:pt x="14" y="3"/>
                        <a:pt x="12" y="6"/>
                        <a:pt x="10" y="7"/>
                      </a:cubicBezTo>
                      <a:cubicBezTo>
                        <a:pt x="11" y="8"/>
                        <a:pt x="11" y="8"/>
                        <a:pt x="11" y="8"/>
                      </a:cubicBezTo>
                      <a:cubicBezTo>
                        <a:pt x="10" y="9"/>
                        <a:pt x="10" y="9"/>
                        <a:pt x="9" y="11"/>
                      </a:cubicBezTo>
                      <a:cubicBezTo>
                        <a:pt x="10" y="11"/>
                        <a:pt x="10" y="11"/>
                        <a:pt x="10" y="11"/>
                      </a:cubicBezTo>
                      <a:cubicBezTo>
                        <a:pt x="10" y="12"/>
                        <a:pt x="8" y="13"/>
                        <a:pt x="7" y="14"/>
                      </a:cubicBezTo>
                      <a:cubicBezTo>
                        <a:pt x="6" y="14"/>
                        <a:pt x="7" y="13"/>
                        <a:pt x="7" y="13"/>
                      </a:cubicBezTo>
                      <a:cubicBezTo>
                        <a:pt x="6" y="14"/>
                        <a:pt x="5" y="15"/>
                        <a:pt x="5" y="16"/>
                      </a:cubicBezTo>
                      <a:cubicBezTo>
                        <a:pt x="5" y="17"/>
                        <a:pt x="5" y="18"/>
                        <a:pt x="4" y="18"/>
                      </a:cubicBezTo>
                      <a:cubicBezTo>
                        <a:pt x="4" y="19"/>
                        <a:pt x="4" y="19"/>
                        <a:pt x="4" y="19"/>
                      </a:cubicBezTo>
                      <a:cubicBezTo>
                        <a:pt x="4" y="19"/>
                        <a:pt x="4" y="19"/>
                        <a:pt x="4" y="19"/>
                      </a:cubicBezTo>
                      <a:cubicBezTo>
                        <a:pt x="4" y="19"/>
                        <a:pt x="4" y="19"/>
                        <a:pt x="4" y="19"/>
                      </a:cubicBezTo>
                      <a:cubicBezTo>
                        <a:pt x="3" y="19"/>
                        <a:pt x="3" y="20"/>
                        <a:pt x="3" y="20"/>
                      </a:cubicBezTo>
                      <a:cubicBezTo>
                        <a:pt x="3" y="20"/>
                        <a:pt x="3" y="20"/>
                        <a:pt x="3" y="19"/>
                      </a:cubicBezTo>
                      <a:cubicBezTo>
                        <a:pt x="3" y="20"/>
                        <a:pt x="3" y="20"/>
                        <a:pt x="3" y="21"/>
                      </a:cubicBezTo>
                      <a:cubicBezTo>
                        <a:pt x="2" y="21"/>
                        <a:pt x="2" y="21"/>
                        <a:pt x="2" y="21"/>
                      </a:cubicBezTo>
                      <a:cubicBezTo>
                        <a:pt x="2" y="21"/>
                        <a:pt x="2" y="21"/>
                        <a:pt x="2" y="21"/>
                      </a:cubicBezTo>
                      <a:cubicBezTo>
                        <a:pt x="2" y="21"/>
                        <a:pt x="3" y="21"/>
                        <a:pt x="3" y="21"/>
                      </a:cubicBezTo>
                      <a:cubicBezTo>
                        <a:pt x="3" y="22"/>
                        <a:pt x="3" y="22"/>
                        <a:pt x="4" y="22"/>
                      </a:cubicBezTo>
                      <a:cubicBezTo>
                        <a:pt x="2" y="22"/>
                        <a:pt x="4" y="23"/>
                        <a:pt x="2" y="23"/>
                      </a:cubicBezTo>
                      <a:cubicBezTo>
                        <a:pt x="3" y="24"/>
                        <a:pt x="2" y="26"/>
                        <a:pt x="3" y="27"/>
                      </a:cubicBezTo>
                      <a:cubicBezTo>
                        <a:pt x="3" y="27"/>
                        <a:pt x="3" y="27"/>
                        <a:pt x="3" y="26"/>
                      </a:cubicBezTo>
                      <a:cubicBezTo>
                        <a:pt x="3" y="27"/>
                        <a:pt x="3" y="27"/>
                        <a:pt x="3" y="28"/>
                      </a:cubicBezTo>
                      <a:cubicBezTo>
                        <a:pt x="2" y="28"/>
                        <a:pt x="2" y="28"/>
                        <a:pt x="2" y="28"/>
                      </a:cubicBezTo>
                      <a:cubicBezTo>
                        <a:pt x="3" y="29"/>
                        <a:pt x="3" y="29"/>
                        <a:pt x="3" y="29"/>
                      </a:cubicBezTo>
                      <a:cubicBezTo>
                        <a:pt x="2" y="30"/>
                        <a:pt x="2" y="30"/>
                        <a:pt x="1" y="29"/>
                      </a:cubicBezTo>
                      <a:cubicBezTo>
                        <a:pt x="2" y="31"/>
                        <a:pt x="1" y="31"/>
                        <a:pt x="3" y="32"/>
                      </a:cubicBezTo>
                      <a:cubicBezTo>
                        <a:pt x="2" y="32"/>
                        <a:pt x="2" y="32"/>
                        <a:pt x="2" y="32"/>
                      </a:cubicBezTo>
                      <a:cubicBezTo>
                        <a:pt x="2" y="33"/>
                        <a:pt x="3" y="33"/>
                        <a:pt x="2" y="34"/>
                      </a:cubicBezTo>
                      <a:cubicBezTo>
                        <a:pt x="1" y="34"/>
                        <a:pt x="1" y="36"/>
                        <a:pt x="1" y="37"/>
                      </a:cubicBezTo>
                      <a:cubicBezTo>
                        <a:pt x="1" y="39"/>
                        <a:pt x="1" y="41"/>
                        <a:pt x="1" y="42"/>
                      </a:cubicBezTo>
                      <a:cubicBezTo>
                        <a:pt x="3" y="41"/>
                        <a:pt x="0" y="44"/>
                        <a:pt x="2" y="44"/>
                      </a:cubicBezTo>
                      <a:cubicBezTo>
                        <a:pt x="1" y="44"/>
                        <a:pt x="1" y="44"/>
                        <a:pt x="1" y="44"/>
                      </a:cubicBezTo>
                      <a:cubicBezTo>
                        <a:pt x="1" y="45"/>
                        <a:pt x="0" y="46"/>
                        <a:pt x="2" y="47"/>
                      </a:cubicBezTo>
                      <a:cubicBezTo>
                        <a:pt x="2" y="47"/>
                        <a:pt x="1" y="47"/>
                        <a:pt x="1" y="47"/>
                      </a:cubicBezTo>
                      <a:cubicBezTo>
                        <a:pt x="1" y="47"/>
                        <a:pt x="1" y="48"/>
                        <a:pt x="1" y="48"/>
                      </a:cubicBezTo>
                      <a:cubicBezTo>
                        <a:pt x="1" y="48"/>
                        <a:pt x="1" y="48"/>
                        <a:pt x="0" y="47"/>
                      </a:cubicBezTo>
                      <a:cubicBezTo>
                        <a:pt x="1" y="49"/>
                        <a:pt x="2" y="49"/>
                        <a:pt x="4" y="48"/>
                      </a:cubicBezTo>
                      <a:cubicBezTo>
                        <a:pt x="3" y="49"/>
                        <a:pt x="4" y="50"/>
                        <a:pt x="5" y="50"/>
                      </a:cubicBezTo>
                      <a:cubicBezTo>
                        <a:pt x="4" y="50"/>
                        <a:pt x="4" y="51"/>
                        <a:pt x="4" y="50"/>
                      </a:cubicBezTo>
                      <a:cubicBezTo>
                        <a:pt x="4" y="51"/>
                        <a:pt x="4" y="53"/>
                        <a:pt x="5" y="53"/>
                      </a:cubicBezTo>
                      <a:cubicBezTo>
                        <a:pt x="5" y="53"/>
                        <a:pt x="5" y="54"/>
                        <a:pt x="6" y="54"/>
                      </a:cubicBezTo>
                      <a:cubicBezTo>
                        <a:pt x="6" y="55"/>
                        <a:pt x="6" y="55"/>
                        <a:pt x="6" y="56"/>
                      </a:cubicBezTo>
                      <a:cubicBezTo>
                        <a:pt x="6" y="56"/>
                        <a:pt x="6" y="56"/>
                        <a:pt x="6" y="56"/>
                      </a:cubicBezTo>
                      <a:cubicBezTo>
                        <a:pt x="8" y="55"/>
                        <a:pt x="7" y="56"/>
                        <a:pt x="8" y="57"/>
                      </a:cubicBezTo>
                      <a:cubicBezTo>
                        <a:pt x="8" y="57"/>
                        <a:pt x="8" y="57"/>
                        <a:pt x="8" y="57"/>
                      </a:cubicBezTo>
                      <a:cubicBezTo>
                        <a:pt x="8" y="59"/>
                        <a:pt x="8" y="58"/>
                        <a:pt x="8" y="60"/>
                      </a:cubicBezTo>
                      <a:cubicBezTo>
                        <a:pt x="9" y="60"/>
                        <a:pt x="9" y="60"/>
                        <a:pt x="9" y="60"/>
                      </a:cubicBezTo>
                      <a:cubicBezTo>
                        <a:pt x="11" y="59"/>
                        <a:pt x="9" y="62"/>
                        <a:pt x="10" y="62"/>
                      </a:cubicBezTo>
                      <a:cubicBezTo>
                        <a:pt x="11" y="62"/>
                        <a:pt x="11" y="62"/>
                        <a:pt x="11" y="62"/>
                      </a:cubicBezTo>
                      <a:cubicBezTo>
                        <a:pt x="11" y="62"/>
                        <a:pt x="9" y="65"/>
                        <a:pt x="10" y="65"/>
                      </a:cubicBezTo>
                      <a:cubicBezTo>
                        <a:pt x="10" y="66"/>
                        <a:pt x="9" y="65"/>
                        <a:pt x="9" y="65"/>
                      </a:cubicBezTo>
                      <a:cubicBezTo>
                        <a:pt x="9" y="67"/>
                        <a:pt x="10" y="65"/>
                        <a:pt x="11" y="66"/>
                      </a:cubicBezTo>
                      <a:cubicBezTo>
                        <a:pt x="11" y="66"/>
                        <a:pt x="10" y="66"/>
                        <a:pt x="10" y="67"/>
                      </a:cubicBezTo>
                      <a:cubicBezTo>
                        <a:pt x="10" y="68"/>
                        <a:pt x="13" y="68"/>
                        <a:pt x="13" y="70"/>
                      </a:cubicBezTo>
                      <a:cubicBezTo>
                        <a:pt x="13" y="69"/>
                        <a:pt x="14" y="69"/>
                        <a:pt x="14" y="69"/>
                      </a:cubicBezTo>
                      <a:cubicBezTo>
                        <a:pt x="15" y="69"/>
                        <a:pt x="15" y="72"/>
                        <a:pt x="16" y="71"/>
                      </a:cubicBezTo>
                      <a:cubicBezTo>
                        <a:pt x="16" y="72"/>
                        <a:pt x="16" y="72"/>
                        <a:pt x="16" y="72"/>
                      </a:cubicBezTo>
                      <a:cubicBezTo>
                        <a:pt x="17" y="72"/>
                        <a:pt x="19" y="73"/>
                        <a:pt x="19" y="73"/>
                      </a:cubicBezTo>
                      <a:cubicBezTo>
                        <a:pt x="19" y="74"/>
                        <a:pt x="20" y="74"/>
                        <a:pt x="21" y="75"/>
                      </a:cubicBezTo>
                      <a:cubicBezTo>
                        <a:pt x="22" y="75"/>
                        <a:pt x="23" y="75"/>
                        <a:pt x="22" y="76"/>
                      </a:cubicBezTo>
                      <a:cubicBezTo>
                        <a:pt x="22" y="76"/>
                        <a:pt x="23" y="77"/>
                        <a:pt x="23" y="77"/>
                      </a:cubicBezTo>
                      <a:cubicBezTo>
                        <a:pt x="24" y="77"/>
                        <a:pt x="24" y="77"/>
                        <a:pt x="24" y="77"/>
                      </a:cubicBezTo>
                      <a:cubicBezTo>
                        <a:pt x="24" y="78"/>
                        <a:pt x="24" y="78"/>
                        <a:pt x="24" y="78"/>
                      </a:cubicBezTo>
                      <a:cubicBezTo>
                        <a:pt x="25" y="78"/>
                        <a:pt x="26" y="78"/>
                        <a:pt x="27" y="78"/>
                      </a:cubicBezTo>
                      <a:cubicBezTo>
                        <a:pt x="27" y="78"/>
                        <a:pt x="27" y="78"/>
                        <a:pt x="26" y="78"/>
                      </a:cubicBezTo>
                      <a:cubicBezTo>
                        <a:pt x="28" y="80"/>
                        <a:pt x="28" y="80"/>
                        <a:pt x="31" y="79"/>
                      </a:cubicBezTo>
                      <a:cubicBezTo>
                        <a:pt x="30" y="80"/>
                        <a:pt x="30" y="80"/>
                        <a:pt x="30" y="80"/>
                      </a:cubicBezTo>
                      <a:cubicBezTo>
                        <a:pt x="31" y="80"/>
                        <a:pt x="33" y="82"/>
                        <a:pt x="35" y="82"/>
                      </a:cubicBezTo>
                      <a:cubicBezTo>
                        <a:pt x="35" y="82"/>
                        <a:pt x="35" y="82"/>
                        <a:pt x="35" y="82"/>
                      </a:cubicBezTo>
                      <a:cubicBezTo>
                        <a:pt x="37" y="82"/>
                        <a:pt x="41" y="85"/>
                        <a:pt x="42" y="82"/>
                      </a:cubicBezTo>
                      <a:cubicBezTo>
                        <a:pt x="43" y="81"/>
                        <a:pt x="43" y="81"/>
                        <a:pt x="43" y="81"/>
                      </a:cubicBezTo>
                      <a:cubicBezTo>
                        <a:pt x="41" y="81"/>
                        <a:pt x="43" y="80"/>
                        <a:pt x="42" y="79"/>
                      </a:cubicBezTo>
                      <a:cubicBezTo>
                        <a:pt x="43" y="79"/>
                        <a:pt x="44" y="80"/>
                        <a:pt x="44" y="80"/>
                      </a:cubicBezTo>
                      <a:cubicBezTo>
                        <a:pt x="43" y="80"/>
                        <a:pt x="43" y="80"/>
                        <a:pt x="43" y="80"/>
                      </a:cubicBezTo>
                      <a:cubicBezTo>
                        <a:pt x="43" y="82"/>
                        <a:pt x="46" y="80"/>
                        <a:pt x="46" y="82"/>
                      </a:cubicBezTo>
                      <a:cubicBezTo>
                        <a:pt x="50" y="81"/>
                        <a:pt x="54" y="80"/>
                        <a:pt x="57" y="78"/>
                      </a:cubicBezTo>
                      <a:cubicBezTo>
                        <a:pt x="56" y="77"/>
                        <a:pt x="56" y="77"/>
                        <a:pt x="56" y="77"/>
                      </a:cubicBezTo>
                      <a:cubicBezTo>
                        <a:pt x="57" y="77"/>
                        <a:pt x="57" y="77"/>
                        <a:pt x="57" y="77"/>
                      </a:cubicBezTo>
                      <a:cubicBezTo>
                        <a:pt x="58" y="77"/>
                        <a:pt x="58" y="77"/>
                        <a:pt x="58" y="78"/>
                      </a:cubicBezTo>
                      <a:cubicBezTo>
                        <a:pt x="58" y="78"/>
                        <a:pt x="58" y="76"/>
                        <a:pt x="58" y="76"/>
                      </a:cubicBezTo>
                      <a:cubicBezTo>
                        <a:pt x="60" y="75"/>
                        <a:pt x="59" y="78"/>
                        <a:pt x="59" y="77"/>
                      </a:cubicBezTo>
                      <a:cubicBezTo>
                        <a:pt x="60" y="77"/>
                        <a:pt x="60" y="77"/>
                        <a:pt x="60" y="77"/>
                      </a:cubicBezTo>
                      <a:cubicBezTo>
                        <a:pt x="59" y="77"/>
                        <a:pt x="59" y="77"/>
                        <a:pt x="59" y="77"/>
                      </a:cubicBezTo>
                      <a:cubicBezTo>
                        <a:pt x="60" y="76"/>
                        <a:pt x="59" y="75"/>
                        <a:pt x="60" y="75"/>
                      </a:cubicBezTo>
                      <a:cubicBezTo>
                        <a:pt x="61" y="74"/>
                        <a:pt x="61" y="75"/>
                        <a:pt x="61" y="75"/>
                      </a:cubicBezTo>
                      <a:cubicBezTo>
                        <a:pt x="61" y="75"/>
                        <a:pt x="61" y="75"/>
                        <a:pt x="62" y="75"/>
                      </a:cubicBezTo>
                      <a:cubicBezTo>
                        <a:pt x="62" y="75"/>
                        <a:pt x="62" y="74"/>
                        <a:pt x="62" y="74"/>
                      </a:cubicBezTo>
                      <a:cubicBezTo>
                        <a:pt x="63" y="74"/>
                        <a:pt x="63" y="74"/>
                        <a:pt x="63" y="74"/>
                      </a:cubicBezTo>
                      <a:cubicBezTo>
                        <a:pt x="62" y="73"/>
                        <a:pt x="62" y="73"/>
                        <a:pt x="62" y="73"/>
                      </a:cubicBezTo>
                      <a:cubicBezTo>
                        <a:pt x="62" y="72"/>
                        <a:pt x="63" y="72"/>
                        <a:pt x="61" y="72"/>
                      </a:cubicBezTo>
                      <a:cubicBezTo>
                        <a:pt x="63" y="72"/>
                        <a:pt x="65" y="68"/>
                        <a:pt x="66" y="67"/>
                      </a:cubicBezTo>
                      <a:cubicBezTo>
                        <a:pt x="66" y="66"/>
                        <a:pt x="66" y="65"/>
                        <a:pt x="67" y="64"/>
                      </a:cubicBezTo>
                      <a:cubicBezTo>
                        <a:pt x="67" y="64"/>
                        <a:pt x="65" y="64"/>
                        <a:pt x="66" y="63"/>
                      </a:cubicBezTo>
                      <a:cubicBezTo>
                        <a:pt x="68" y="64"/>
                        <a:pt x="68" y="62"/>
                        <a:pt x="69" y="61"/>
                      </a:cubicBezTo>
                      <a:cubicBezTo>
                        <a:pt x="68" y="62"/>
                        <a:pt x="70" y="58"/>
                        <a:pt x="68" y="59"/>
                      </a:cubicBezTo>
                      <a:cubicBezTo>
                        <a:pt x="68" y="58"/>
                        <a:pt x="69" y="59"/>
                        <a:pt x="70" y="59"/>
                      </a:cubicBezTo>
                      <a:cubicBezTo>
                        <a:pt x="69" y="57"/>
                        <a:pt x="71" y="54"/>
                        <a:pt x="71" y="52"/>
                      </a:cubicBezTo>
                      <a:cubicBezTo>
                        <a:pt x="71" y="52"/>
                        <a:pt x="70" y="52"/>
                        <a:pt x="70" y="51"/>
                      </a:cubicBezTo>
                      <a:cubicBezTo>
                        <a:pt x="71" y="50"/>
                        <a:pt x="71" y="50"/>
                        <a:pt x="71" y="50"/>
                      </a:cubicBezTo>
                      <a:cubicBezTo>
                        <a:pt x="71" y="50"/>
                        <a:pt x="70" y="50"/>
                        <a:pt x="71" y="49"/>
                      </a:cubicBezTo>
                      <a:cubicBezTo>
                        <a:pt x="70" y="49"/>
                        <a:pt x="70" y="49"/>
                        <a:pt x="70" y="49"/>
                      </a:cubicBezTo>
                      <a:cubicBezTo>
                        <a:pt x="71" y="46"/>
                        <a:pt x="70" y="44"/>
                        <a:pt x="70" y="41"/>
                      </a:cubicBezTo>
                      <a:cubicBezTo>
                        <a:pt x="69" y="39"/>
                        <a:pt x="68" y="36"/>
                        <a:pt x="69" y="33"/>
                      </a:cubicBezTo>
                      <a:cubicBezTo>
                        <a:pt x="69" y="34"/>
                        <a:pt x="68" y="34"/>
                        <a:pt x="68" y="33"/>
                      </a:cubicBezTo>
                      <a:cubicBezTo>
                        <a:pt x="68" y="34"/>
                        <a:pt x="67" y="34"/>
                        <a:pt x="67" y="34"/>
                      </a:cubicBezTo>
                      <a:cubicBezTo>
                        <a:pt x="67" y="34"/>
                        <a:pt x="67" y="33"/>
                        <a:pt x="67" y="33"/>
                      </a:cubicBezTo>
                      <a:cubicBezTo>
                        <a:pt x="67" y="32"/>
                        <a:pt x="68" y="31"/>
                        <a:pt x="68" y="31"/>
                      </a:cubicBezTo>
                      <a:cubicBezTo>
                        <a:pt x="66" y="32"/>
                        <a:pt x="67" y="29"/>
                        <a:pt x="65" y="30"/>
                      </a:cubicBezTo>
                      <a:cubicBezTo>
                        <a:pt x="66" y="30"/>
                        <a:pt x="66" y="30"/>
                        <a:pt x="66" y="30"/>
                      </a:cubicBezTo>
                      <a:cubicBezTo>
                        <a:pt x="64" y="30"/>
                        <a:pt x="63" y="33"/>
                        <a:pt x="62" y="33"/>
                      </a:cubicBezTo>
                      <a:cubicBezTo>
                        <a:pt x="64" y="33"/>
                        <a:pt x="60" y="36"/>
                        <a:pt x="63" y="37"/>
                      </a:cubicBezTo>
                      <a:cubicBezTo>
                        <a:pt x="63" y="37"/>
                        <a:pt x="62" y="37"/>
                        <a:pt x="62" y="37"/>
                      </a:cubicBezTo>
                      <a:cubicBezTo>
                        <a:pt x="63" y="37"/>
                        <a:pt x="63" y="37"/>
                        <a:pt x="63" y="38"/>
                      </a:cubicBezTo>
                      <a:cubicBezTo>
                        <a:pt x="63" y="38"/>
                        <a:pt x="63" y="38"/>
                        <a:pt x="63" y="38"/>
                      </a:cubicBezTo>
                      <a:cubicBezTo>
                        <a:pt x="64" y="40"/>
                        <a:pt x="63" y="41"/>
                        <a:pt x="63" y="44"/>
                      </a:cubicBezTo>
                      <a:cubicBezTo>
                        <a:pt x="64" y="44"/>
                        <a:pt x="64" y="44"/>
                        <a:pt x="64" y="44"/>
                      </a:cubicBezTo>
                      <a:cubicBezTo>
                        <a:pt x="64" y="44"/>
                        <a:pt x="63" y="44"/>
                        <a:pt x="63" y="45"/>
                      </a:cubicBezTo>
                      <a:cubicBezTo>
                        <a:pt x="65" y="45"/>
                        <a:pt x="63" y="43"/>
                        <a:pt x="65" y="44"/>
                      </a:cubicBezTo>
                      <a:cubicBezTo>
                        <a:pt x="63" y="44"/>
                        <a:pt x="65" y="47"/>
                        <a:pt x="63" y="48"/>
                      </a:cubicBezTo>
                      <a:cubicBezTo>
                        <a:pt x="63" y="49"/>
                        <a:pt x="64" y="48"/>
                        <a:pt x="64" y="49"/>
                      </a:cubicBezTo>
                      <a:cubicBezTo>
                        <a:pt x="63" y="49"/>
                        <a:pt x="63" y="49"/>
                        <a:pt x="63" y="49"/>
                      </a:cubicBezTo>
                      <a:cubicBezTo>
                        <a:pt x="64" y="49"/>
                        <a:pt x="64" y="49"/>
                        <a:pt x="64" y="49"/>
                      </a:cubicBezTo>
                      <a:cubicBezTo>
                        <a:pt x="64" y="50"/>
                        <a:pt x="63" y="50"/>
                        <a:pt x="63" y="50"/>
                      </a:cubicBezTo>
                      <a:cubicBezTo>
                        <a:pt x="63" y="50"/>
                        <a:pt x="63" y="49"/>
                        <a:pt x="63" y="49"/>
                      </a:cubicBezTo>
                      <a:cubicBezTo>
                        <a:pt x="62" y="50"/>
                        <a:pt x="63" y="51"/>
                        <a:pt x="63" y="51"/>
                      </a:cubicBezTo>
                      <a:cubicBezTo>
                        <a:pt x="63" y="51"/>
                        <a:pt x="63" y="51"/>
                        <a:pt x="63" y="51"/>
                      </a:cubicBezTo>
                      <a:cubicBezTo>
                        <a:pt x="63" y="53"/>
                        <a:pt x="62" y="55"/>
                        <a:pt x="63" y="58"/>
                      </a:cubicBezTo>
                      <a:cubicBezTo>
                        <a:pt x="63" y="58"/>
                        <a:pt x="63" y="58"/>
                        <a:pt x="63" y="58"/>
                      </a:cubicBezTo>
                      <a:cubicBezTo>
                        <a:pt x="64" y="60"/>
                        <a:pt x="63" y="59"/>
                        <a:pt x="62" y="61"/>
                      </a:cubicBezTo>
                      <a:cubicBezTo>
                        <a:pt x="62" y="61"/>
                        <a:pt x="62" y="61"/>
                        <a:pt x="62" y="61"/>
                      </a:cubicBezTo>
                      <a:cubicBezTo>
                        <a:pt x="62" y="61"/>
                        <a:pt x="62" y="62"/>
                        <a:pt x="62" y="62"/>
                      </a:cubicBezTo>
                      <a:cubicBezTo>
                        <a:pt x="62" y="61"/>
                        <a:pt x="61" y="62"/>
                        <a:pt x="61" y="62"/>
                      </a:cubicBezTo>
                      <a:cubicBezTo>
                        <a:pt x="61" y="64"/>
                        <a:pt x="61" y="63"/>
                        <a:pt x="62" y="64"/>
                      </a:cubicBezTo>
                      <a:cubicBezTo>
                        <a:pt x="61" y="64"/>
                        <a:pt x="61" y="64"/>
                        <a:pt x="61" y="64"/>
                      </a:cubicBezTo>
                      <a:cubicBezTo>
                        <a:pt x="61" y="65"/>
                        <a:pt x="62" y="65"/>
                        <a:pt x="61" y="66"/>
                      </a:cubicBezTo>
                      <a:cubicBezTo>
                        <a:pt x="61" y="65"/>
                        <a:pt x="60" y="66"/>
                        <a:pt x="60" y="65"/>
                      </a:cubicBezTo>
                      <a:cubicBezTo>
                        <a:pt x="58" y="66"/>
                        <a:pt x="60" y="68"/>
                        <a:pt x="57" y="68"/>
                      </a:cubicBezTo>
                      <a:cubicBezTo>
                        <a:pt x="58" y="69"/>
                        <a:pt x="59" y="67"/>
                        <a:pt x="59" y="68"/>
                      </a:cubicBezTo>
                      <a:cubicBezTo>
                        <a:pt x="60" y="68"/>
                        <a:pt x="60" y="69"/>
                        <a:pt x="59" y="69"/>
                      </a:cubicBezTo>
                      <a:cubicBezTo>
                        <a:pt x="59" y="70"/>
                        <a:pt x="57" y="69"/>
                        <a:pt x="56" y="70"/>
                      </a:cubicBezTo>
                      <a:cubicBezTo>
                        <a:pt x="56" y="70"/>
                        <a:pt x="56" y="69"/>
                        <a:pt x="56" y="69"/>
                      </a:cubicBezTo>
                      <a:cubicBezTo>
                        <a:pt x="55" y="69"/>
                        <a:pt x="56" y="71"/>
                        <a:pt x="55" y="70"/>
                      </a:cubicBezTo>
                      <a:cubicBezTo>
                        <a:pt x="55" y="72"/>
                        <a:pt x="54" y="71"/>
                        <a:pt x="55" y="72"/>
                      </a:cubicBezTo>
                      <a:cubicBezTo>
                        <a:pt x="55" y="72"/>
                        <a:pt x="56" y="71"/>
                        <a:pt x="56" y="71"/>
                      </a:cubicBezTo>
                      <a:cubicBezTo>
                        <a:pt x="55" y="72"/>
                        <a:pt x="56" y="74"/>
                        <a:pt x="54" y="74"/>
                      </a:cubicBezTo>
                      <a:cubicBezTo>
                        <a:pt x="54" y="73"/>
                        <a:pt x="54" y="73"/>
                        <a:pt x="54" y="72"/>
                      </a:cubicBezTo>
                      <a:cubicBezTo>
                        <a:pt x="54" y="72"/>
                        <a:pt x="54" y="73"/>
                        <a:pt x="53" y="73"/>
                      </a:cubicBezTo>
                      <a:cubicBezTo>
                        <a:pt x="53" y="72"/>
                        <a:pt x="54" y="72"/>
                        <a:pt x="54" y="70"/>
                      </a:cubicBezTo>
                      <a:cubicBezTo>
                        <a:pt x="54" y="70"/>
                        <a:pt x="54" y="72"/>
                        <a:pt x="53" y="71"/>
                      </a:cubicBezTo>
                      <a:cubicBezTo>
                        <a:pt x="54" y="73"/>
                        <a:pt x="52" y="71"/>
                        <a:pt x="52" y="73"/>
                      </a:cubicBezTo>
                      <a:cubicBezTo>
                        <a:pt x="52" y="72"/>
                        <a:pt x="52" y="72"/>
                        <a:pt x="52" y="72"/>
                      </a:cubicBezTo>
                      <a:cubicBezTo>
                        <a:pt x="52" y="72"/>
                        <a:pt x="51" y="73"/>
                        <a:pt x="51" y="73"/>
                      </a:cubicBezTo>
                      <a:cubicBezTo>
                        <a:pt x="51" y="72"/>
                        <a:pt x="51" y="72"/>
                        <a:pt x="51" y="72"/>
                      </a:cubicBezTo>
                      <a:cubicBezTo>
                        <a:pt x="51" y="73"/>
                        <a:pt x="49" y="72"/>
                        <a:pt x="49" y="72"/>
                      </a:cubicBezTo>
                      <a:cubicBezTo>
                        <a:pt x="50" y="72"/>
                        <a:pt x="50" y="73"/>
                        <a:pt x="51" y="74"/>
                      </a:cubicBezTo>
                      <a:cubicBezTo>
                        <a:pt x="49" y="75"/>
                        <a:pt x="49" y="72"/>
                        <a:pt x="47" y="73"/>
                      </a:cubicBezTo>
                      <a:cubicBezTo>
                        <a:pt x="47" y="73"/>
                        <a:pt x="48" y="73"/>
                        <a:pt x="48" y="74"/>
                      </a:cubicBezTo>
                      <a:cubicBezTo>
                        <a:pt x="47" y="74"/>
                        <a:pt x="47" y="73"/>
                        <a:pt x="46" y="73"/>
                      </a:cubicBezTo>
                      <a:cubicBezTo>
                        <a:pt x="45" y="74"/>
                        <a:pt x="47" y="74"/>
                        <a:pt x="46" y="75"/>
                      </a:cubicBezTo>
                      <a:cubicBezTo>
                        <a:pt x="46" y="74"/>
                        <a:pt x="46" y="75"/>
                        <a:pt x="45" y="76"/>
                      </a:cubicBezTo>
                      <a:cubicBezTo>
                        <a:pt x="45" y="75"/>
                        <a:pt x="45" y="75"/>
                        <a:pt x="45" y="75"/>
                      </a:cubicBezTo>
                      <a:cubicBezTo>
                        <a:pt x="43" y="74"/>
                        <a:pt x="45" y="77"/>
                        <a:pt x="43" y="76"/>
                      </a:cubicBezTo>
                      <a:cubicBezTo>
                        <a:pt x="44" y="75"/>
                        <a:pt x="44" y="75"/>
                        <a:pt x="44" y="75"/>
                      </a:cubicBezTo>
                      <a:cubicBezTo>
                        <a:pt x="43" y="75"/>
                        <a:pt x="43" y="75"/>
                        <a:pt x="43" y="75"/>
                      </a:cubicBezTo>
                      <a:cubicBezTo>
                        <a:pt x="43" y="74"/>
                        <a:pt x="43" y="74"/>
                        <a:pt x="43" y="74"/>
                      </a:cubicBezTo>
                      <a:cubicBezTo>
                        <a:pt x="43" y="75"/>
                        <a:pt x="42" y="75"/>
                        <a:pt x="41" y="75"/>
                      </a:cubicBezTo>
                      <a:cubicBezTo>
                        <a:pt x="42" y="75"/>
                        <a:pt x="41" y="76"/>
                        <a:pt x="41" y="76"/>
                      </a:cubicBezTo>
                      <a:cubicBezTo>
                        <a:pt x="40" y="76"/>
                        <a:pt x="41" y="75"/>
                        <a:pt x="40" y="75"/>
                      </a:cubicBezTo>
                      <a:cubicBezTo>
                        <a:pt x="40" y="75"/>
                        <a:pt x="40" y="74"/>
                        <a:pt x="41" y="75"/>
                      </a:cubicBezTo>
                      <a:cubicBezTo>
                        <a:pt x="41" y="75"/>
                        <a:pt x="41" y="74"/>
                        <a:pt x="41" y="74"/>
                      </a:cubicBezTo>
                      <a:cubicBezTo>
                        <a:pt x="41" y="74"/>
                        <a:pt x="40" y="74"/>
                        <a:pt x="39" y="74"/>
                      </a:cubicBezTo>
                      <a:cubicBezTo>
                        <a:pt x="40" y="74"/>
                        <a:pt x="40" y="74"/>
                        <a:pt x="40" y="74"/>
                      </a:cubicBezTo>
                      <a:cubicBezTo>
                        <a:pt x="38" y="75"/>
                        <a:pt x="38" y="75"/>
                        <a:pt x="38" y="75"/>
                      </a:cubicBezTo>
                      <a:cubicBezTo>
                        <a:pt x="38" y="75"/>
                        <a:pt x="38" y="75"/>
                        <a:pt x="38" y="74"/>
                      </a:cubicBezTo>
                      <a:cubicBezTo>
                        <a:pt x="38" y="74"/>
                        <a:pt x="38" y="75"/>
                        <a:pt x="37" y="75"/>
                      </a:cubicBezTo>
                      <a:cubicBezTo>
                        <a:pt x="38" y="74"/>
                        <a:pt x="38" y="73"/>
                        <a:pt x="38" y="73"/>
                      </a:cubicBezTo>
                      <a:cubicBezTo>
                        <a:pt x="38" y="73"/>
                        <a:pt x="37" y="74"/>
                        <a:pt x="37" y="74"/>
                      </a:cubicBezTo>
                      <a:cubicBezTo>
                        <a:pt x="37" y="73"/>
                        <a:pt x="36" y="73"/>
                        <a:pt x="37" y="72"/>
                      </a:cubicBezTo>
                      <a:cubicBezTo>
                        <a:pt x="36" y="72"/>
                        <a:pt x="34" y="73"/>
                        <a:pt x="34" y="72"/>
                      </a:cubicBezTo>
                      <a:cubicBezTo>
                        <a:pt x="34" y="73"/>
                        <a:pt x="33" y="73"/>
                        <a:pt x="33" y="73"/>
                      </a:cubicBezTo>
                      <a:cubicBezTo>
                        <a:pt x="32" y="72"/>
                        <a:pt x="32" y="71"/>
                        <a:pt x="30" y="71"/>
                      </a:cubicBezTo>
                      <a:cubicBezTo>
                        <a:pt x="30" y="70"/>
                        <a:pt x="30" y="70"/>
                        <a:pt x="30" y="70"/>
                      </a:cubicBezTo>
                      <a:cubicBezTo>
                        <a:pt x="29" y="70"/>
                        <a:pt x="30" y="72"/>
                        <a:pt x="29" y="72"/>
                      </a:cubicBezTo>
                      <a:cubicBezTo>
                        <a:pt x="28" y="71"/>
                        <a:pt x="29" y="70"/>
                        <a:pt x="29" y="70"/>
                      </a:cubicBezTo>
                      <a:cubicBezTo>
                        <a:pt x="28" y="70"/>
                        <a:pt x="26" y="71"/>
                        <a:pt x="26" y="69"/>
                      </a:cubicBezTo>
                      <a:cubicBezTo>
                        <a:pt x="27" y="69"/>
                        <a:pt x="27" y="70"/>
                        <a:pt x="27" y="70"/>
                      </a:cubicBezTo>
                      <a:close/>
                      <a:moveTo>
                        <a:pt x="18" y="62"/>
                      </a:moveTo>
                      <a:cubicBezTo>
                        <a:pt x="18" y="62"/>
                        <a:pt x="19" y="62"/>
                        <a:pt x="19" y="63"/>
                      </a:cubicBezTo>
                      <a:cubicBezTo>
                        <a:pt x="18" y="63"/>
                        <a:pt x="18" y="63"/>
                        <a:pt x="18" y="62"/>
                      </a:cubicBezTo>
                      <a:close/>
                      <a:moveTo>
                        <a:pt x="8" y="46"/>
                      </a:moveTo>
                      <a:cubicBezTo>
                        <a:pt x="8" y="47"/>
                        <a:pt x="8" y="47"/>
                        <a:pt x="8" y="47"/>
                      </a:cubicBezTo>
                      <a:cubicBezTo>
                        <a:pt x="8" y="47"/>
                        <a:pt x="7" y="47"/>
                        <a:pt x="8" y="46"/>
                      </a:cubicBezTo>
                      <a:close/>
                      <a:moveTo>
                        <a:pt x="31" y="2"/>
                      </a:moveTo>
                      <a:cubicBezTo>
                        <a:pt x="31" y="2"/>
                        <a:pt x="31" y="2"/>
                        <a:pt x="31" y="2"/>
                      </a:cubicBezTo>
                      <a:cubicBezTo>
                        <a:pt x="30" y="1"/>
                        <a:pt x="30" y="1"/>
                        <a:pt x="31" y="2"/>
                      </a:cubicBezTo>
                      <a:close/>
                      <a:moveTo>
                        <a:pt x="32" y="2"/>
                      </a:moveTo>
                      <a:cubicBezTo>
                        <a:pt x="32" y="2"/>
                        <a:pt x="32" y="2"/>
                        <a:pt x="32" y="2"/>
                      </a:cubicBezTo>
                      <a:cubicBezTo>
                        <a:pt x="32" y="2"/>
                        <a:pt x="32" y="2"/>
                        <a:pt x="32" y="2"/>
                      </a:cubicBezTo>
                      <a:cubicBezTo>
                        <a:pt x="32" y="2"/>
                        <a:pt x="32" y="2"/>
                        <a:pt x="32" y="2"/>
                      </a:cubicBezTo>
                      <a:close/>
                      <a:moveTo>
                        <a:pt x="61" y="75"/>
                      </a:moveTo>
                      <a:cubicBezTo>
                        <a:pt x="61" y="75"/>
                        <a:pt x="61" y="75"/>
                        <a:pt x="61" y="75"/>
                      </a:cubicBezTo>
                      <a:cubicBezTo>
                        <a:pt x="61" y="74"/>
                        <a:pt x="61" y="74"/>
                        <a:pt x="61"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9" name="Freeform 144">
                  <a:extLst>
                    <a:ext uri="{FF2B5EF4-FFF2-40B4-BE49-F238E27FC236}">
                      <a16:creationId xmlns:a16="http://schemas.microsoft.com/office/drawing/2014/main" id="{930FB537-660A-49C6-B7DF-A9D57E3BFF21}"/>
                    </a:ext>
                  </a:extLst>
                </p:cNvPr>
                <p:cNvSpPr>
                  <a:spLocks/>
                </p:cNvSpPr>
                <p:nvPr userDrawn="1"/>
              </p:nvSpPr>
              <p:spPr bwMode="auto">
                <a:xfrm>
                  <a:off x="3351" y="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0" name="Freeform 145">
                  <a:extLst>
                    <a:ext uri="{FF2B5EF4-FFF2-40B4-BE49-F238E27FC236}">
                      <a16:creationId xmlns:a16="http://schemas.microsoft.com/office/drawing/2014/main" id="{2EEE323D-0193-43B9-B91B-DD0B996739DF}"/>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1" name="Freeform 146">
                  <a:extLst>
                    <a:ext uri="{FF2B5EF4-FFF2-40B4-BE49-F238E27FC236}">
                      <a16:creationId xmlns:a16="http://schemas.microsoft.com/office/drawing/2014/main" id="{D079DB42-285A-417B-A278-962144DFC661}"/>
                    </a:ext>
                  </a:extLst>
                </p:cNvPr>
                <p:cNvSpPr>
                  <a:spLocks/>
                </p:cNvSpPr>
                <p:nvPr userDrawn="1"/>
              </p:nvSpPr>
              <p:spPr bwMode="auto">
                <a:xfrm>
                  <a:off x="3386" y="62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2" name="Freeform 147">
                  <a:extLst>
                    <a:ext uri="{FF2B5EF4-FFF2-40B4-BE49-F238E27FC236}">
                      <a16:creationId xmlns:a16="http://schemas.microsoft.com/office/drawing/2014/main" id="{B4738E72-6FE6-4B38-BFE6-CE792C2D21E8}"/>
                    </a:ext>
                  </a:extLst>
                </p:cNvPr>
                <p:cNvSpPr>
                  <a:spLocks/>
                </p:cNvSpPr>
                <p:nvPr userDrawn="1"/>
              </p:nvSpPr>
              <p:spPr bwMode="auto">
                <a:xfrm>
                  <a:off x="3500" y="56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3" name="Freeform 148">
                  <a:extLst>
                    <a:ext uri="{FF2B5EF4-FFF2-40B4-BE49-F238E27FC236}">
                      <a16:creationId xmlns:a16="http://schemas.microsoft.com/office/drawing/2014/main" id="{4AF83C6B-EDD6-400C-99ED-B97A0FD94FB3}"/>
                    </a:ext>
                  </a:extLst>
                </p:cNvPr>
                <p:cNvSpPr>
                  <a:spLocks/>
                </p:cNvSpPr>
                <p:nvPr userDrawn="1"/>
              </p:nvSpPr>
              <p:spPr bwMode="auto">
                <a:xfrm>
                  <a:off x="3525" y="598"/>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4" name="Freeform 149">
                  <a:extLst>
                    <a:ext uri="{FF2B5EF4-FFF2-40B4-BE49-F238E27FC236}">
                      <a16:creationId xmlns:a16="http://schemas.microsoft.com/office/drawing/2014/main" id="{49B96FA1-4E35-4CFE-B975-376546F5021E}"/>
                    </a:ext>
                  </a:extLst>
                </p:cNvPr>
                <p:cNvSpPr>
                  <a:spLocks/>
                </p:cNvSpPr>
                <p:nvPr userDrawn="1"/>
              </p:nvSpPr>
              <p:spPr bwMode="auto">
                <a:xfrm>
                  <a:off x="3500" y="578"/>
                  <a:ext cx="10" cy="5"/>
                </a:xfrm>
                <a:custGeom>
                  <a:avLst/>
                  <a:gdLst>
                    <a:gd name="T0" fmla="*/ 1 w 2"/>
                    <a:gd name="T1" fmla="*/ 0 h 1"/>
                    <a:gd name="T2" fmla="*/ 2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1" y="1"/>
                        <a:pt x="1" y="1"/>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5" name="Freeform 150">
                  <a:extLst>
                    <a:ext uri="{FF2B5EF4-FFF2-40B4-BE49-F238E27FC236}">
                      <a16:creationId xmlns:a16="http://schemas.microsoft.com/office/drawing/2014/main" id="{B3C80C77-08A9-4E76-A678-CF12C6BB1A03}"/>
                    </a:ext>
                  </a:extLst>
                </p:cNvPr>
                <p:cNvSpPr>
                  <a:spLocks/>
                </p:cNvSpPr>
                <p:nvPr userDrawn="1"/>
              </p:nvSpPr>
              <p:spPr bwMode="auto">
                <a:xfrm>
                  <a:off x="3510" y="57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6" name="Freeform 151">
                  <a:extLst>
                    <a:ext uri="{FF2B5EF4-FFF2-40B4-BE49-F238E27FC236}">
                      <a16:creationId xmlns:a16="http://schemas.microsoft.com/office/drawing/2014/main" id="{9DE49E23-0B5B-406F-BB7F-E0372AA28010}"/>
                    </a:ext>
                  </a:extLst>
                </p:cNvPr>
                <p:cNvSpPr>
                  <a:spLocks/>
                </p:cNvSpPr>
                <p:nvPr userDrawn="1"/>
              </p:nvSpPr>
              <p:spPr bwMode="auto">
                <a:xfrm>
                  <a:off x="3465" y="553"/>
                  <a:ext cx="15" cy="10"/>
                </a:xfrm>
                <a:custGeom>
                  <a:avLst/>
                  <a:gdLst>
                    <a:gd name="T0" fmla="*/ 2 w 3"/>
                    <a:gd name="T1" fmla="*/ 2 h 2"/>
                    <a:gd name="T2" fmla="*/ 2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2" y="1"/>
                      </a:cubicBezTo>
                      <a:cubicBezTo>
                        <a:pt x="3"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7" name="Freeform 152">
                  <a:extLst>
                    <a:ext uri="{FF2B5EF4-FFF2-40B4-BE49-F238E27FC236}">
                      <a16:creationId xmlns:a16="http://schemas.microsoft.com/office/drawing/2014/main" id="{30A4BAEC-337B-4DCD-9F1A-5D737BABC0A4}"/>
                    </a:ext>
                  </a:extLst>
                </p:cNvPr>
                <p:cNvSpPr>
                  <a:spLocks/>
                </p:cNvSpPr>
                <p:nvPr userDrawn="1"/>
              </p:nvSpPr>
              <p:spPr bwMode="auto">
                <a:xfrm>
                  <a:off x="3500" y="58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8" name="Freeform 153">
                  <a:extLst>
                    <a:ext uri="{FF2B5EF4-FFF2-40B4-BE49-F238E27FC236}">
                      <a16:creationId xmlns:a16="http://schemas.microsoft.com/office/drawing/2014/main" id="{603A33A7-FEC1-49F0-895E-65CD4ABEFD4B}"/>
                    </a:ext>
                  </a:extLst>
                </p:cNvPr>
                <p:cNvSpPr>
                  <a:spLocks/>
                </p:cNvSpPr>
                <p:nvPr userDrawn="1"/>
              </p:nvSpPr>
              <p:spPr bwMode="auto">
                <a:xfrm>
                  <a:off x="3480" y="57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9" name="Freeform 154">
                  <a:extLst>
                    <a:ext uri="{FF2B5EF4-FFF2-40B4-BE49-F238E27FC236}">
                      <a16:creationId xmlns:a16="http://schemas.microsoft.com/office/drawing/2014/main" id="{7FD0AB82-29C5-45A4-B951-A80F08068BDA}"/>
                    </a:ext>
                  </a:extLst>
                </p:cNvPr>
                <p:cNvSpPr>
                  <a:spLocks/>
                </p:cNvSpPr>
                <p:nvPr userDrawn="1"/>
              </p:nvSpPr>
              <p:spPr bwMode="auto">
                <a:xfrm>
                  <a:off x="3485"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0" name="Freeform 155">
                  <a:extLst>
                    <a:ext uri="{FF2B5EF4-FFF2-40B4-BE49-F238E27FC236}">
                      <a16:creationId xmlns:a16="http://schemas.microsoft.com/office/drawing/2014/main" id="{57DCE631-A60B-4FAD-9B6F-A199E14682D4}"/>
                    </a:ext>
                  </a:extLst>
                </p:cNvPr>
                <p:cNvSpPr>
                  <a:spLocks/>
                </p:cNvSpPr>
                <p:nvPr userDrawn="1"/>
              </p:nvSpPr>
              <p:spPr bwMode="auto">
                <a:xfrm>
                  <a:off x="3490" y="58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1" name="Freeform 156">
                  <a:extLst>
                    <a:ext uri="{FF2B5EF4-FFF2-40B4-BE49-F238E27FC236}">
                      <a16:creationId xmlns:a16="http://schemas.microsoft.com/office/drawing/2014/main" id="{8F6EB050-01C5-4212-82C3-EA3A54DC90EF}"/>
                    </a:ext>
                  </a:extLst>
                </p:cNvPr>
                <p:cNvSpPr>
                  <a:spLocks/>
                </p:cNvSpPr>
                <p:nvPr userDrawn="1"/>
              </p:nvSpPr>
              <p:spPr bwMode="auto">
                <a:xfrm>
                  <a:off x="3430" y="57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2" name="Freeform 157">
                  <a:extLst>
                    <a:ext uri="{FF2B5EF4-FFF2-40B4-BE49-F238E27FC236}">
                      <a16:creationId xmlns:a16="http://schemas.microsoft.com/office/drawing/2014/main" id="{56AAE654-340B-4532-A680-24D7DF083BFB}"/>
                    </a:ext>
                  </a:extLst>
                </p:cNvPr>
                <p:cNvSpPr>
                  <a:spLocks/>
                </p:cNvSpPr>
                <p:nvPr userDrawn="1"/>
              </p:nvSpPr>
              <p:spPr bwMode="auto">
                <a:xfrm>
                  <a:off x="3445" y="5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3" name="Freeform 158">
                  <a:extLst>
                    <a:ext uri="{FF2B5EF4-FFF2-40B4-BE49-F238E27FC236}">
                      <a16:creationId xmlns:a16="http://schemas.microsoft.com/office/drawing/2014/main" id="{AC4A3B1E-F028-4D21-8BE1-8EA835F3F0AF}"/>
                    </a:ext>
                  </a:extLst>
                </p:cNvPr>
                <p:cNvSpPr>
                  <a:spLocks/>
                </p:cNvSpPr>
                <p:nvPr userDrawn="1"/>
              </p:nvSpPr>
              <p:spPr bwMode="auto">
                <a:xfrm>
                  <a:off x="3430" y="593"/>
                  <a:ext cx="10" cy="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4" name="Freeform 159">
                  <a:extLst>
                    <a:ext uri="{FF2B5EF4-FFF2-40B4-BE49-F238E27FC236}">
                      <a16:creationId xmlns:a16="http://schemas.microsoft.com/office/drawing/2014/main" id="{2F98A790-0134-4942-B472-347CC8E8D201}"/>
                    </a:ext>
                  </a:extLst>
                </p:cNvPr>
                <p:cNvSpPr>
                  <a:spLocks/>
                </p:cNvSpPr>
                <p:nvPr userDrawn="1"/>
              </p:nvSpPr>
              <p:spPr bwMode="auto">
                <a:xfrm>
                  <a:off x="3371" y="608"/>
                  <a:ext cx="5" cy="10"/>
                </a:xfrm>
                <a:custGeom>
                  <a:avLst/>
                  <a:gdLst>
                    <a:gd name="T0" fmla="*/ 5 w 5"/>
                    <a:gd name="T1" fmla="*/ 10 h 10"/>
                    <a:gd name="T2" fmla="*/ 5 w 5"/>
                    <a:gd name="T3" fmla="*/ 5 h 10"/>
                    <a:gd name="T4" fmla="*/ 0 w 5"/>
                    <a:gd name="T5" fmla="*/ 0 h 10"/>
                    <a:gd name="T6" fmla="*/ 5 w 5"/>
                    <a:gd name="T7" fmla="*/ 10 h 10"/>
                  </a:gdLst>
                  <a:ahLst/>
                  <a:cxnLst>
                    <a:cxn ang="0">
                      <a:pos x="T0" y="T1"/>
                    </a:cxn>
                    <a:cxn ang="0">
                      <a:pos x="T2" y="T3"/>
                    </a:cxn>
                    <a:cxn ang="0">
                      <a:pos x="T4" y="T5"/>
                    </a:cxn>
                    <a:cxn ang="0">
                      <a:pos x="T6" y="T7"/>
                    </a:cxn>
                  </a:cxnLst>
                  <a:rect l="0" t="0" r="r" b="b"/>
                  <a:pathLst>
                    <a:path w="5" h="10">
                      <a:moveTo>
                        <a:pt x="5" y="10"/>
                      </a:moveTo>
                      <a:lnTo>
                        <a:pt x="5" y="5"/>
                      </a:lnTo>
                      <a:lnTo>
                        <a:pt x="0" y="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5" name="Freeform 160">
                  <a:extLst>
                    <a:ext uri="{FF2B5EF4-FFF2-40B4-BE49-F238E27FC236}">
                      <a16:creationId xmlns:a16="http://schemas.microsoft.com/office/drawing/2014/main" id="{0B3618FC-AC2D-4CDD-AA7C-260CA05C25C0}"/>
                    </a:ext>
                  </a:extLst>
                </p:cNvPr>
                <p:cNvSpPr>
                  <a:spLocks/>
                </p:cNvSpPr>
                <p:nvPr userDrawn="1"/>
              </p:nvSpPr>
              <p:spPr bwMode="auto">
                <a:xfrm>
                  <a:off x="3356" y="668"/>
                  <a:ext cx="10" cy="5"/>
                </a:xfrm>
                <a:custGeom>
                  <a:avLst/>
                  <a:gdLst>
                    <a:gd name="T0" fmla="*/ 2 w 2"/>
                    <a:gd name="T1" fmla="*/ 1 h 1"/>
                    <a:gd name="T2" fmla="*/ 1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1"/>
                        <a:pt x="1" y="1"/>
                        <a:pt x="1" y="0"/>
                      </a:cubicBezTo>
                      <a:cubicBezTo>
                        <a:pt x="1" y="0"/>
                        <a:pt x="1" y="0"/>
                        <a:pt x="0" y="0"/>
                      </a:cubicBezTo>
                      <a:cubicBezTo>
                        <a:pt x="1"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6" name="Freeform 161">
                  <a:extLst>
                    <a:ext uri="{FF2B5EF4-FFF2-40B4-BE49-F238E27FC236}">
                      <a16:creationId xmlns:a16="http://schemas.microsoft.com/office/drawing/2014/main" id="{D35E29CC-1F0A-4F41-9ADB-60411D4218AF}"/>
                    </a:ext>
                  </a:extLst>
                </p:cNvPr>
                <p:cNvSpPr>
                  <a:spLocks/>
                </p:cNvSpPr>
                <p:nvPr userDrawn="1"/>
              </p:nvSpPr>
              <p:spPr bwMode="auto">
                <a:xfrm>
                  <a:off x="335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7" name="Freeform 162">
                  <a:extLst>
                    <a:ext uri="{FF2B5EF4-FFF2-40B4-BE49-F238E27FC236}">
                      <a16:creationId xmlns:a16="http://schemas.microsoft.com/office/drawing/2014/main" id="{12DEDB96-64C7-4665-8253-A653AA32D6D0}"/>
                    </a:ext>
                  </a:extLst>
                </p:cNvPr>
                <p:cNvSpPr>
                  <a:spLocks/>
                </p:cNvSpPr>
                <p:nvPr userDrawn="1"/>
              </p:nvSpPr>
              <p:spPr bwMode="auto">
                <a:xfrm>
                  <a:off x="3644" y="698"/>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8" name="Freeform 163">
                  <a:extLst>
                    <a:ext uri="{FF2B5EF4-FFF2-40B4-BE49-F238E27FC236}">
                      <a16:creationId xmlns:a16="http://schemas.microsoft.com/office/drawing/2014/main" id="{04AD4611-0A09-494B-967A-BD6C8FEE954E}"/>
                    </a:ext>
                  </a:extLst>
                </p:cNvPr>
                <p:cNvSpPr>
                  <a:spLocks/>
                </p:cNvSpPr>
                <p:nvPr userDrawn="1"/>
              </p:nvSpPr>
              <p:spPr bwMode="auto">
                <a:xfrm>
                  <a:off x="3634" y="69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9" name="Freeform 164">
                  <a:extLst>
                    <a:ext uri="{FF2B5EF4-FFF2-40B4-BE49-F238E27FC236}">
                      <a16:creationId xmlns:a16="http://schemas.microsoft.com/office/drawing/2014/main" id="{44DF75B3-536E-4093-A0BE-58026066627D}"/>
                    </a:ext>
                  </a:extLst>
                </p:cNvPr>
                <p:cNvSpPr>
                  <a:spLocks/>
                </p:cNvSpPr>
                <p:nvPr userDrawn="1"/>
              </p:nvSpPr>
              <p:spPr bwMode="auto">
                <a:xfrm>
                  <a:off x="3396" y="848"/>
                  <a:ext cx="5" cy="5"/>
                </a:xfrm>
                <a:custGeom>
                  <a:avLst/>
                  <a:gdLst>
                    <a:gd name="T0" fmla="*/ 1 w 1"/>
                    <a:gd name="T1" fmla="*/ 0 h 1"/>
                    <a:gd name="T2" fmla="*/ 1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1"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0" name="Freeform 165">
                  <a:extLst>
                    <a:ext uri="{FF2B5EF4-FFF2-40B4-BE49-F238E27FC236}">
                      <a16:creationId xmlns:a16="http://schemas.microsoft.com/office/drawing/2014/main" id="{BD75DF55-D725-4320-A431-819FB4E0458A}"/>
                    </a:ext>
                  </a:extLst>
                </p:cNvPr>
                <p:cNvSpPr>
                  <a:spLocks/>
                </p:cNvSpPr>
                <p:nvPr userDrawn="1"/>
              </p:nvSpPr>
              <p:spPr bwMode="auto">
                <a:xfrm>
                  <a:off x="3421" y="8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1" name="Freeform 166">
                  <a:extLst>
                    <a:ext uri="{FF2B5EF4-FFF2-40B4-BE49-F238E27FC236}">
                      <a16:creationId xmlns:a16="http://schemas.microsoft.com/office/drawing/2014/main" id="{5B27C9C8-285D-407C-A03A-5FC04C93BBA8}"/>
                    </a:ext>
                  </a:extLst>
                </p:cNvPr>
                <p:cNvSpPr>
                  <a:spLocks/>
                </p:cNvSpPr>
                <p:nvPr userDrawn="1"/>
              </p:nvSpPr>
              <p:spPr bwMode="auto">
                <a:xfrm>
                  <a:off x="3450" y="89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2" name="Freeform 167">
                  <a:extLst>
                    <a:ext uri="{FF2B5EF4-FFF2-40B4-BE49-F238E27FC236}">
                      <a16:creationId xmlns:a16="http://schemas.microsoft.com/office/drawing/2014/main" id="{E3E63A8F-AD9F-4591-AAE9-876758176A1B}"/>
                    </a:ext>
                  </a:extLst>
                </p:cNvPr>
                <p:cNvSpPr>
                  <a:spLocks/>
                </p:cNvSpPr>
                <p:nvPr userDrawn="1"/>
              </p:nvSpPr>
              <p:spPr bwMode="auto">
                <a:xfrm>
                  <a:off x="3968" y="408"/>
                  <a:ext cx="5" cy="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3" name="Freeform 168">
                  <a:extLst>
                    <a:ext uri="{FF2B5EF4-FFF2-40B4-BE49-F238E27FC236}">
                      <a16:creationId xmlns:a16="http://schemas.microsoft.com/office/drawing/2014/main" id="{C324393D-2B10-4262-A376-9B21605B5979}"/>
                    </a:ext>
                  </a:extLst>
                </p:cNvPr>
                <p:cNvSpPr>
                  <a:spLocks/>
                </p:cNvSpPr>
                <p:nvPr userDrawn="1"/>
              </p:nvSpPr>
              <p:spPr bwMode="auto">
                <a:xfrm>
                  <a:off x="3948" y="37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4" name="Freeform 169">
                  <a:extLst>
                    <a:ext uri="{FF2B5EF4-FFF2-40B4-BE49-F238E27FC236}">
                      <a16:creationId xmlns:a16="http://schemas.microsoft.com/office/drawing/2014/main" id="{5208DBEF-81EE-404D-B88F-87EF21FC5666}"/>
                    </a:ext>
                  </a:extLst>
                </p:cNvPr>
                <p:cNvSpPr>
                  <a:spLocks/>
                </p:cNvSpPr>
                <p:nvPr userDrawn="1"/>
              </p:nvSpPr>
              <p:spPr bwMode="auto">
                <a:xfrm>
                  <a:off x="3933" y="35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1"/>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5" name="Freeform 170">
                  <a:extLst>
                    <a:ext uri="{FF2B5EF4-FFF2-40B4-BE49-F238E27FC236}">
                      <a16:creationId xmlns:a16="http://schemas.microsoft.com/office/drawing/2014/main" id="{9E83B9AD-9EC6-4581-9107-57BDF6DE7220}"/>
                    </a:ext>
                  </a:extLst>
                </p:cNvPr>
                <p:cNvSpPr>
                  <a:spLocks/>
                </p:cNvSpPr>
                <p:nvPr userDrawn="1"/>
              </p:nvSpPr>
              <p:spPr bwMode="auto">
                <a:xfrm>
                  <a:off x="3938" y="333"/>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6" name="Freeform 171">
                  <a:extLst>
                    <a:ext uri="{FF2B5EF4-FFF2-40B4-BE49-F238E27FC236}">
                      <a16:creationId xmlns:a16="http://schemas.microsoft.com/office/drawing/2014/main" id="{DB689002-429A-4A26-A58C-3E68EDD58E7C}"/>
                    </a:ext>
                  </a:extLst>
                </p:cNvPr>
                <p:cNvSpPr>
                  <a:spLocks/>
                </p:cNvSpPr>
                <p:nvPr userDrawn="1"/>
              </p:nvSpPr>
              <p:spPr bwMode="auto">
                <a:xfrm>
                  <a:off x="3943" y="333"/>
                  <a:ext cx="5" cy="10"/>
                </a:xfrm>
                <a:custGeom>
                  <a:avLst/>
                  <a:gdLst>
                    <a:gd name="T0" fmla="*/ 0 w 1"/>
                    <a:gd name="T1" fmla="*/ 1 h 2"/>
                    <a:gd name="T2" fmla="*/ 0 w 1"/>
                    <a:gd name="T3" fmla="*/ 1 h 2"/>
                  </a:gdLst>
                  <a:ahLst/>
                  <a:cxnLst>
                    <a:cxn ang="0">
                      <a:pos x="T0" y="T1"/>
                    </a:cxn>
                    <a:cxn ang="0">
                      <a:pos x="T2" y="T3"/>
                    </a:cxn>
                  </a:cxnLst>
                  <a:rect l="0" t="0" r="r" b="b"/>
                  <a:pathLst>
                    <a:path w="1" h="2">
                      <a:moveTo>
                        <a:pt x="0" y="1"/>
                      </a:move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7" name="Freeform 172">
                  <a:extLst>
                    <a:ext uri="{FF2B5EF4-FFF2-40B4-BE49-F238E27FC236}">
                      <a16:creationId xmlns:a16="http://schemas.microsoft.com/office/drawing/2014/main" id="{53E7535F-051D-4968-A695-73712C3A2AE4}"/>
                    </a:ext>
                  </a:extLst>
                </p:cNvPr>
                <p:cNvSpPr>
                  <a:spLocks/>
                </p:cNvSpPr>
                <p:nvPr userDrawn="1"/>
              </p:nvSpPr>
              <p:spPr bwMode="auto">
                <a:xfrm>
                  <a:off x="3938" y="323"/>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8" name="Freeform 173">
                  <a:extLst>
                    <a:ext uri="{FF2B5EF4-FFF2-40B4-BE49-F238E27FC236}">
                      <a16:creationId xmlns:a16="http://schemas.microsoft.com/office/drawing/2014/main" id="{68C9A337-F1C2-4949-81E9-DB718E122511}"/>
                    </a:ext>
                  </a:extLst>
                </p:cNvPr>
                <p:cNvSpPr>
                  <a:spLocks/>
                </p:cNvSpPr>
                <p:nvPr userDrawn="1"/>
              </p:nvSpPr>
              <p:spPr bwMode="auto">
                <a:xfrm>
                  <a:off x="3928" y="3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9" name="Freeform 174">
                  <a:extLst>
                    <a:ext uri="{FF2B5EF4-FFF2-40B4-BE49-F238E27FC236}">
                      <a16:creationId xmlns:a16="http://schemas.microsoft.com/office/drawing/2014/main" id="{4C3522CE-7E35-4685-9DA0-1687183B19E9}"/>
                    </a:ext>
                  </a:extLst>
                </p:cNvPr>
                <p:cNvSpPr>
                  <a:spLocks/>
                </p:cNvSpPr>
                <p:nvPr userDrawn="1"/>
              </p:nvSpPr>
              <p:spPr bwMode="auto">
                <a:xfrm>
                  <a:off x="3928" y="328"/>
                  <a:ext cx="10"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1" y="0"/>
                        <a:pt x="0" y="0"/>
                        <a:pt x="1"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0" name="Freeform 175">
                  <a:extLst>
                    <a:ext uri="{FF2B5EF4-FFF2-40B4-BE49-F238E27FC236}">
                      <a16:creationId xmlns:a16="http://schemas.microsoft.com/office/drawing/2014/main" id="{8ECE86B6-D64C-47DA-B404-D14CBC3EF903}"/>
                    </a:ext>
                  </a:extLst>
                </p:cNvPr>
                <p:cNvSpPr>
                  <a:spLocks/>
                </p:cNvSpPr>
                <p:nvPr userDrawn="1"/>
              </p:nvSpPr>
              <p:spPr bwMode="auto">
                <a:xfrm>
                  <a:off x="3933" y="333"/>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1" name="Freeform 176">
                  <a:extLst>
                    <a:ext uri="{FF2B5EF4-FFF2-40B4-BE49-F238E27FC236}">
                      <a16:creationId xmlns:a16="http://schemas.microsoft.com/office/drawing/2014/main" id="{88FF2CE7-1A59-4171-B164-01109FB9F216}"/>
                    </a:ext>
                  </a:extLst>
                </p:cNvPr>
                <p:cNvSpPr>
                  <a:spLocks/>
                </p:cNvSpPr>
                <p:nvPr userDrawn="1"/>
              </p:nvSpPr>
              <p:spPr bwMode="auto">
                <a:xfrm>
                  <a:off x="3933" y="3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2" name="Freeform 177">
                  <a:extLst>
                    <a:ext uri="{FF2B5EF4-FFF2-40B4-BE49-F238E27FC236}">
                      <a16:creationId xmlns:a16="http://schemas.microsoft.com/office/drawing/2014/main" id="{DD7A2360-9FE4-4945-BB4B-BC9D726F5298}"/>
                    </a:ext>
                  </a:extLst>
                </p:cNvPr>
                <p:cNvSpPr>
                  <a:spLocks/>
                </p:cNvSpPr>
                <p:nvPr userDrawn="1"/>
              </p:nvSpPr>
              <p:spPr bwMode="auto">
                <a:xfrm>
                  <a:off x="3918" y="3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3" name="Freeform 178">
                  <a:extLst>
                    <a:ext uri="{FF2B5EF4-FFF2-40B4-BE49-F238E27FC236}">
                      <a16:creationId xmlns:a16="http://schemas.microsoft.com/office/drawing/2014/main" id="{F7BBA486-D38C-4F61-9E09-127A4AB10FC9}"/>
                    </a:ext>
                  </a:extLst>
                </p:cNvPr>
                <p:cNvSpPr>
                  <a:spLocks/>
                </p:cNvSpPr>
                <p:nvPr userDrawn="1"/>
              </p:nvSpPr>
              <p:spPr bwMode="auto">
                <a:xfrm>
                  <a:off x="3913" y="30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4" name="Freeform 179">
                  <a:extLst>
                    <a:ext uri="{FF2B5EF4-FFF2-40B4-BE49-F238E27FC236}">
                      <a16:creationId xmlns:a16="http://schemas.microsoft.com/office/drawing/2014/main" id="{E979BA4A-08A4-4A85-B58B-FFDF03654AE1}"/>
                    </a:ext>
                  </a:extLst>
                </p:cNvPr>
                <p:cNvSpPr>
                  <a:spLocks/>
                </p:cNvSpPr>
                <p:nvPr userDrawn="1"/>
              </p:nvSpPr>
              <p:spPr bwMode="auto">
                <a:xfrm>
                  <a:off x="3923" y="328"/>
                  <a:ext cx="10" cy="5"/>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5" name="Freeform 180">
                  <a:extLst>
                    <a:ext uri="{FF2B5EF4-FFF2-40B4-BE49-F238E27FC236}">
                      <a16:creationId xmlns:a16="http://schemas.microsoft.com/office/drawing/2014/main" id="{DD037AE1-1FA3-4160-9E46-9E817090D519}"/>
                    </a:ext>
                  </a:extLst>
                </p:cNvPr>
                <p:cNvSpPr>
                  <a:spLocks/>
                </p:cNvSpPr>
                <p:nvPr userDrawn="1"/>
              </p:nvSpPr>
              <p:spPr bwMode="auto">
                <a:xfrm>
                  <a:off x="3908" y="288"/>
                  <a:ext cx="10" cy="0"/>
                </a:xfrm>
                <a:custGeom>
                  <a:avLst/>
                  <a:gdLst>
                    <a:gd name="T0" fmla="*/ 5 w 10"/>
                    <a:gd name="T1" fmla="*/ 10 w 10"/>
                    <a:gd name="T2" fmla="*/ 0 w 10"/>
                    <a:gd name="T3" fmla="*/ 5 w 10"/>
                  </a:gdLst>
                  <a:ahLst/>
                  <a:cxnLst>
                    <a:cxn ang="0">
                      <a:pos x="T0" y="0"/>
                    </a:cxn>
                    <a:cxn ang="0">
                      <a:pos x="T1" y="0"/>
                    </a:cxn>
                    <a:cxn ang="0">
                      <a:pos x="T2" y="0"/>
                    </a:cxn>
                    <a:cxn ang="0">
                      <a:pos x="T3" y="0"/>
                    </a:cxn>
                  </a:cxnLst>
                  <a:rect l="0" t="0" r="r" b="b"/>
                  <a:pathLst>
                    <a:path w="10">
                      <a:moveTo>
                        <a:pt x="5" y="0"/>
                      </a:moveTo>
                      <a:lnTo>
                        <a:pt x="10"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6" name="Freeform 181">
                  <a:extLst>
                    <a:ext uri="{FF2B5EF4-FFF2-40B4-BE49-F238E27FC236}">
                      <a16:creationId xmlns:a16="http://schemas.microsoft.com/office/drawing/2014/main" id="{2CC963D4-28D3-414D-BC7A-FD5FCBE0DAFF}"/>
                    </a:ext>
                  </a:extLst>
                </p:cNvPr>
                <p:cNvSpPr>
                  <a:spLocks/>
                </p:cNvSpPr>
                <p:nvPr userDrawn="1"/>
              </p:nvSpPr>
              <p:spPr bwMode="auto">
                <a:xfrm>
                  <a:off x="3898" y="273"/>
                  <a:ext cx="10" cy="5"/>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1" y="0"/>
                        <a:pt x="2" y="0"/>
                      </a:cubicBezTo>
                      <a:cubicBezTo>
                        <a:pt x="1" y="0"/>
                        <a:pt x="1"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7" name="Freeform 182">
                  <a:extLst>
                    <a:ext uri="{FF2B5EF4-FFF2-40B4-BE49-F238E27FC236}">
                      <a16:creationId xmlns:a16="http://schemas.microsoft.com/office/drawing/2014/main" id="{C4285B7F-2396-435D-A763-356B8B9F4F95}"/>
                    </a:ext>
                  </a:extLst>
                </p:cNvPr>
                <p:cNvSpPr>
                  <a:spLocks/>
                </p:cNvSpPr>
                <p:nvPr userDrawn="1"/>
              </p:nvSpPr>
              <p:spPr bwMode="auto">
                <a:xfrm>
                  <a:off x="3893" y="27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8" name="Freeform 183">
                  <a:extLst>
                    <a:ext uri="{FF2B5EF4-FFF2-40B4-BE49-F238E27FC236}">
                      <a16:creationId xmlns:a16="http://schemas.microsoft.com/office/drawing/2014/main" id="{93933023-0D78-4557-B79C-A7C9E2D7A721}"/>
                    </a:ext>
                  </a:extLst>
                </p:cNvPr>
                <p:cNvSpPr>
                  <a:spLocks/>
                </p:cNvSpPr>
                <p:nvPr userDrawn="1"/>
              </p:nvSpPr>
              <p:spPr bwMode="auto">
                <a:xfrm>
                  <a:off x="3908" y="29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9" name="Freeform 184">
                  <a:extLst>
                    <a:ext uri="{FF2B5EF4-FFF2-40B4-BE49-F238E27FC236}">
                      <a16:creationId xmlns:a16="http://schemas.microsoft.com/office/drawing/2014/main" id="{2135434D-5665-4C2C-9ADB-E1896054630F}"/>
                    </a:ext>
                  </a:extLst>
                </p:cNvPr>
                <p:cNvSpPr>
                  <a:spLocks/>
                </p:cNvSpPr>
                <p:nvPr userDrawn="1"/>
              </p:nvSpPr>
              <p:spPr bwMode="auto">
                <a:xfrm>
                  <a:off x="3908" y="29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0" name="Freeform 185">
                  <a:extLst>
                    <a:ext uri="{FF2B5EF4-FFF2-40B4-BE49-F238E27FC236}">
                      <a16:creationId xmlns:a16="http://schemas.microsoft.com/office/drawing/2014/main" id="{17A3B2B4-5D94-45D0-B312-EA883E8354EF}"/>
                    </a:ext>
                  </a:extLst>
                </p:cNvPr>
                <p:cNvSpPr>
                  <a:spLocks/>
                </p:cNvSpPr>
                <p:nvPr userDrawn="1"/>
              </p:nvSpPr>
              <p:spPr bwMode="auto">
                <a:xfrm>
                  <a:off x="3908" y="2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1" name="Freeform 186">
                  <a:extLst>
                    <a:ext uri="{FF2B5EF4-FFF2-40B4-BE49-F238E27FC236}">
                      <a16:creationId xmlns:a16="http://schemas.microsoft.com/office/drawing/2014/main" id="{84F8D1E5-BF82-4BBD-BA20-5A2262EC4689}"/>
                    </a:ext>
                  </a:extLst>
                </p:cNvPr>
                <p:cNvSpPr>
                  <a:spLocks/>
                </p:cNvSpPr>
                <p:nvPr userDrawn="1"/>
              </p:nvSpPr>
              <p:spPr bwMode="auto">
                <a:xfrm>
                  <a:off x="3913" y="313"/>
                  <a:ext cx="5" cy="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2" name="Freeform 187">
                  <a:extLst>
                    <a:ext uri="{FF2B5EF4-FFF2-40B4-BE49-F238E27FC236}">
                      <a16:creationId xmlns:a16="http://schemas.microsoft.com/office/drawing/2014/main" id="{E62483D7-4120-42A2-8FB7-A82A4A62EA8D}"/>
                    </a:ext>
                  </a:extLst>
                </p:cNvPr>
                <p:cNvSpPr>
                  <a:spLocks/>
                </p:cNvSpPr>
                <p:nvPr userDrawn="1"/>
              </p:nvSpPr>
              <p:spPr bwMode="auto">
                <a:xfrm>
                  <a:off x="3908" y="30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3" name="Rectangle 188">
                  <a:extLst>
                    <a:ext uri="{FF2B5EF4-FFF2-40B4-BE49-F238E27FC236}">
                      <a16:creationId xmlns:a16="http://schemas.microsoft.com/office/drawing/2014/main" id="{AA922E6D-313E-44E9-925F-00F0A0C511AC}"/>
                    </a:ext>
                  </a:extLst>
                </p:cNvPr>
                <p:cNvSpPr>
                  <a:spLocks noChangeArrowheads="1"/>
                </p:cNvSpPr>
                <p:nvPr userDrawn="1"/>
              </p:nvSpPr>
              <p:spPr bwMode="auto">
                <a:xfrm>
                  <a:off x="3908"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4" name="Freeform 189">
                  <a:extLst>
                    <a:ext uri="{FF2B5EF4-FFF2-40B4-BE49-F238E27FC236}">
                      <a16:creationId xmlns:a16="http://schemas.microsoft.com/office/drawing/2014/main" id="{BB712C7A-0799-4950-8BB5-D9D807E33CFA}"/>
                    </a:ext>
                  </a:extLst>
                </p:cNvPr>
                <p:cNvSpPr>
                  <a:spLocks/>
                </p:cNvSpPr>
                <p:nvPr userDrawn="1"/>
              </p:nvSpPr>
              <p:spPr bwMode="auto">
                <a:xfrm>
                  <a:off x="3888" y="278"/>
                  <a:ext cx="10" cy="5"/>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0" y="0"/>
                      </a:cubicBezTo>
                      <a:cubicBezTo>
                        <a:pt x="1" y="0"/>
                        <a:pt x="1" y="1"/>
                        <a:pt x="1"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5" name="Freeform 190">
                  <a:extLst>
                    <a:ext uri="{FF2B5EF4-FFF2-40B4-BE49-F238E27FC236}">
                      <a16:creationId xmlns:a16="http://schemas.microsoft.com/office/drawing/2014/main" id="{C42DBAF0-09FF-481E-B6D8-D9BB56AA6D9C}"/>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6" name="Rectangle 191">
                  <a:extLst>
                    <a:ext uri="{FF2B5EF4-FFF2-40B4-BE49-F238E27FC236}">
                      <a16:creationId xmlns:a16="http://schemas.microsoft.com/office/drawing/2014/main" id="{D5D20AD5-32A7-46BF-9631-8A9689D1EE1D}"/>
                    </a:ext>
                  </a:extLst>
                </p:cNvPr>
                <p:cNvSpPr>
                  <a:spLocks noChangeArrowheads="1"/>
                </p:cNvSpPr>
                <p:nvPr userDrawn="1"/>
              </p:nvSpPr>
              <p:spPr bwMode="auto">
                <a:xfrm>
                  <a:off x="3868" y="25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7" name="Freeform 192">
                  <a:extLst>
                    <a:ext uri="{FF2B5EF4-FFF2-40B4-BE49-F238E27FC236}">
                      <a16:creationId xmlns:a16="http://schemas.microsoft.com/office/drawing/2014/main" id="{7D805000-1E16-4F30-9EBF-F2417A0A9107}"/>
                    </a:ext>
                  </a:extLst>
                </p:cNvPr>
                <p:cNvSpPr>
                  <a:spLocks/>
                </p:cNvSpPr>
                <p:nvPr userDrawn="1"/>
              </p:nvSpPr>
              <p:spPr bwMode="auto">
                <a:xfrm>
                  <a:off x="3893" y="28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1" y="1"/>
                        <a:pt x="1" y="1"/>
                      </a:cubicBezTo>
                      <a:cubicBezTo>
                        <a:pt x="1" y="1"/>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8" name="Freeform 193">
                  <a:extLst>
                    <a:ext uri="{FF2B5EF4-FFF2-40B4-BE49-F238E27FC236}">
                      <a16:creationId xmlns:a16="http://schemas.microsoft.com/office/drawing/2014/main" id="{885AA31D-65DD-49D7-A6BC-285790437CCC}"/>
                    </a:ext>
                  </a:extLst>
                </p:cNvPr>
                <p:cNvSpPr>
                  <a:spLocks/>
                </p:cNvSpPr>
                <p:nvPr userDrawn="1"/>
              </p:nvSpPr>
              <p:spPr bwMode="auto">
                <a:xfrm>
                  <a:off x="3883" y="26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9" name="Freeform 194">
                  <a:extLst>
                    <a:ext uri="{FF2B5EF4-FFF2-40B4-BE49-F238E27FC236}">
                      <a16:creationId xmlns:a16="http://schemas.microsoft.com/office/drawing/2014/main" id="{3B766AC2-B74E-42D5-962C-B7BDA42C05E3}"/>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0" name="Freeform 195">
                  <a:extLst>
                    <a:ext uri="{FF2B5EF4-FFF2-40B4-BE49-F238E27FC236}">
                      <a16:creationId xmlns:a16="http://schemas.microsoft.com/office/drawing/2014/main" id="{FCE09C50-4911-430E-92A6-4461DCF309E1}"/>
                    </a:ext>
                  </a:extLst>
                </p:cNvPr>
                <p:cNvSpPr>
                  <a:spLocks/>
                </p:cNvSpPr>
                <p:nvPr userDrawn="1"/>
              </p:nvSpPr>
              <p:spPr bwMode="auto">
                <a:xfrm>
                  <a:off x="3898" y="288"/>
                  <a:ext cx="5"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1" name="Freeform 196">
                  <a:extLst>
                    <a:ext uri="{FF2B5EF4-FFF2-40B4-BE49-F238E27FC236}">
                      <a16:creationId xmlns:a16="http://schemas.microsoft.com/office/drawing/2014/main" id="{54E6382D-766C-4287-A861-7FABF3F0BD43}"/>
                    </a:ext>
                  </a:extLst>
                </p:cNvPr>
                <p:cNvSpPr>
                  <a:spLocks/>
                </p:cNvSpPr>
                <p:nvPr userDrawn="1"/>
              </p:nvSpPr>
              <p:spPr bwMode="auto">
                <a:xfrm>
                  <a:off x="3843" y="263"/>
                  <a:ext cx="25" cy="15"/>
                </a:xfrm>
                <a:custGeom>
                  <a:avLst/>
                  <a:gdLst>
                    <a:gd name="T0" fmla="*/ 1 w 5"/>
                    <a:gd name="T1" fmla="*/ 3 h 3"/>
                    <a:gd name="T2" fmla="*/ 3 w 5"/>
                    <a:gd name="T3" fmla="*/ 3 h 3"/>
                    <a:gd name="T4" fmla="*/ 5 w 5"/>
                    <a:gd name="T5" fmla="*/ 0 h 3"/>
                    <a:gd name="T6" fmla="*/ 4 w 5"/>
                    <a:gd name="T7" fmla="*/ 0 h 3"/>
                    <a:gd name="T8" fmla="*/ 4 w 5"/>
                    <a:gd name="T9" fmla="*/ 2 h 3"/>
                    <a:gd name="T10" fmla="*/ 3 w 5"/>
                    <a:gd name="T11" fmla="*/ 1 h 3"/>
                    <a:gd name="T12" fmla="*/ 0 w 5"/>
                    <a:gd name="T13" fmla="*/ 2 h 3"/>
                    <a:gd name="T14" fmla="*/ 2 w 5"/>
                    <a:gd name="T15" fmla="*/ 2 h 3"/>
                    <a:gd name="T16" fmla="*/ 1 w 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1" y="3"/>
                      </a:moveTo>
                      <a:cubicBezTo>
                        <a:pt x="2" y="2"/>
                        <a:pt x="3" y="2"/>
                        <a:pt x="3" y="3"/>
                      </a:cubicBezTo>
                      <a:cubicBezTo>
                        <a:pt x="4" y="3"/>
                        <a:pt x="5" y="1"/>
                        <a:pt x="5" y="0"/>
                      </a:cubicBezTo>
                      <a:cubicBezTo>
                        <a:pt x="5" y="0"/>
                        <a:pt x="5" y="0"/>
                        <a:pt x="4" y="0"/>
                      </a:cubicBezTo>
                      <a:cubicBezTo>
                        <a:pt x="4" y="0"/>
                        <a:pt x="5" y="2"/>
                        <a:pt x="4" y="2"/>
                      </a:cubicBezTo>
                      <a:cubicBezTo>
                        <a:pt x="3" y="2"/>
                        <a:pt x="3" y="1"/>
                        <a:pt x="3" y="1"/>
                      </a:cubicBezTo>
                      <a:cubicBezTo>
                        <a:pt x="3" y="2"/>
                        <a:pt x="1" y="1"/>
                        <a:pt x="0" y="2"/>
                      </a:cubicBezTo>
                      <a:cubicBezTo>
                        <a:pt x="2" y="2"/>
                        <a:pt x="2" y="2"/>
                        <a:pt x="2" y="2"/>
                      </a:cubicBezTo>
                      <a:cubicBezTo>
                        <a:pt x="1"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2" name="Freeform 197">
                  <a:extLst>
                    <a:ext uri="{FF2B5EF4-FFF2-40B4-BE49-F238E27FC236}">
                      <a16:creationId xmlns:a16="http://schemas.microsoft.com/office/drawing/2014/main" id="{17FC629C-5F75-42EA-8B9C-5A2BE7EA0D58}"/>
                    </a:ext>
                  </a:extLst>
                </p:cNvPr>
                <p:cNvSpPr>
                  <a:spLocks/>
                </p:cNvSpPr>
                <p:nvPr userDrawn="1"/>
              </p:nvSpPr>
              <p:spPr bwMode="auto">
                <a:xfrm>
                  <a:off x="3868" y="258"/>
                  <a:ext cx="10" cy="10"/>
                </a:xfrm>
                <a:custGeom>
                  <a:avLst/>
                  <a:gdLst>
                    <a:gd name="T0" fmla="*/ 2 w 2"/>
                    <a:gd name="T1" fmla="*/ 2 h 2"/>
                    <a:gd name="T2" fmla="*/ 2 w 2"/>
                    <a:gd name="T3" fmla="*/ 2 h 2"/>
                    <a:gd name="T4" fmla="*/ 2 w 2"/>
                    <a:gd name="T5" fmla="*/ 0 h 2"/>
                    <a:gd name="T6" fmla="*/ 0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2" y="2"/>
                        <a:pt x="2" y="2"/>
                        <a:pt x="2" y="2"/>
                      </a:cubicBezTo>
                      <a:cubicBezTo>
                        <a:pt x="2" y="2"/>
                        <a:pt x="2" y="1"/>
                        <a:pt x="2" y="0"/>
                      </a:cubicBezTo>
                      <a:cubicBezTo>
                        <a:pt x="1" y="0"/>
                        <a:pt x="1" y="0"/>
                        <a:pt x="0" y="1"/>
                      </a:cubicBezTo>
                      <a:cubicBezTo>
                        <a:pt x="0" y="1"/>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3" name="Freeform 198">
                  <a:extLst>
                    <a:ext uri="{FF2B5EF4-FFF2-40B4-BE49-F238E27FC236}">
                      <a16:creationId xmlns:a16="http://schemas.microsoft.com/office/drawing/2014/main" id="{FF926694-862D-439A-A240-BB9AC03FF026}"/>
                    </a:ext>
                  </a:extLst>
                </p:cNvPr>
                <p:cNvSpPr>
                  <a:spLocks/>
                </p:cNvSpPr>
                <p:nvPr userDrawn="1"/>
              </p:nvSpPr>
              <p:spPr bwMode="auto">
                <a:xfrm>
                  <a:off x="3878" y="268"/>
                  <a:ext cx="10" cy="15"/>
                </a:xfrm>
                <a:custGeom>
                  <a:avLst/>
                  <a:gdLst>
                    <a:gd name="T0" fmla="*/ 1 w 2"/>
                    <a:gd name="T1" fmla="*/ 1 h 3"/>
                    <a:gd name="T2" fmla="*/ 0 w 2"/>
                    <a:gd name="T3" fmla="*/ 2 h 3"/>
                    <a:gd name="T4" fmla="*/ 1 w 2"/>
                    <a:gd name="T5" fmla="*/ 3 h 3"/>
                    <a:gd name="T6" fmla="*/ 1 w 2"/>
                    <a:gd name="T7" fmla="*/ 1 h 3"/>
                    <a:gd name="T8" fmla="*/ 2 w 2"/>
                    <a:gd name="T9" fmla="*/ 2 h 3"/>
                    <a:gd name="T10" fmla="*/ 2 w 2"/>
                    <a:gd name="T11" fmla="*/ 1 h 3"/>
                    <a:gd name="T12" fmla="*/ 2 w 2"/>
                    <a:gd name="T13" fmla="*/ 1 h 3"/>
                    <a:gd name="T14" fmla="*/ 2 w 2"/>
                    <a:gd name="T15" fmla="*/ 1 h 3"/>
                    <a:gd name="T16" fmla="*/ 2 w 2"/>
                    <a:gd name="T17" fmla="*/ 1 h 3"/>
                    <a:gd name="T18" fmla="*/ 2 w 2"/>
                    <a:gd name="T19" fmla="*/ 1 h 3"/>
                    <a:gd name="T20" fmla="*/ 2 w 2"/>
                    <a:gd name="T21" fmla="*/ 1 h 3"/>
                    <a:gd name="T22" fmla="*/ 1 w 2"/>
                    <a:gd name="T23" fmla="*/ 1 h 3"/>
                    <a:gd name="T24" fmla="*/ 2 w 2"/>
                    <a:gd name="T25" fmla="*/ 1 h 3"/>
                    <a:gd name="T26" fmla="*/ 2 w 2"/>
                    <a:gd name="T27" fmla="*/ 1 h 3"/>
                    <a:gd name="T28" fmla="*/ 2 w 2"/>
                    <a:gd name="T29" fmla="*/ 1 h 3"/>
                    <a:gd name="T30" fmla="*/ 0 w 2"/>
                    <a:gd name="T31" fmla="*/ 0 h 3"/>
                    <a:gd name="T32" fmla="*/ 1 w 2"/>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3">
                      <a:moveTo>
                        <a:pt x="1" y="1"/>
                      </a:moveTo>
                      <a:cubicBezTo>
                        <a:pt x="1" y="2"/>
                        <a:pt x="0" y="1"/>
                        <a:pt x="0" y="2"/>
                      </a:cubicBezTo>
                      <a:cubicBezTo>
                        <a:pt x="0" y="3"/>
                        <a:pt x="1" y="2"/>
                        <a:pt x="1" y="3"/>
                      </a:cubicBezTo>
                      <a:cubicBezTo>
                        <a:pt x="0" y="1"/>
                        <a:pt x="2" y="3"/>
                        <a:pt x="1" y="1"/>
                      </a:cubicBezTo>
                      <a:cubicBezTo>
                        <a:pt x="2" y="1"/>
                        <a:pt x="2" y="2"/>
                        <a:pt x="2" y="2"/>
                      </a:cubicBezTo>
                      <a:cubicBezTo>
                        <a:pt x="2" y="2"/>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2" y="1"/>
                      </a:cubicBezTo>
                      <a:cubicBezTo>
                        <a:pt x="2" y="1"/>
                        <a:pt x="2" y="1"/>
                        <a:pt x="2" y="1"/>
                      </a:cubicBezTo>
                      <a:cubicBezTo>
                        <a:pt x="2" y="1"/>
                        <a:pt x="2" y="1"/>
                        <a:pt x="2" y="1"/>
                      </a:cubicBezTo>
                      <a:cubicBezTo>
                        <a:pt x="0"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4" name="Freeform 199">
                  <a:extLst>
                    <a:ext uri="{FF2B5EF4-FFF2-40B4-BE49-F238E27FC236}">
                      <a16:creationId xmlns:a16="http://schemas.microsoft.com/office/drawing/2014/main" id="{760610EA-46CB-4D30-8010-578DF239A974}"/>
                    </a:ext>
                  </a:extLst>
                </p:cNvPr>
                <p:cNvSpPr>
                  <a:spLocks/>
                </p:cNvSpPr>
                <p:nvPr userDrawn="1"/>
              </p:nvSpPr>
              <p:spPr bwMode="auto">
                <a:xfrm>
                  <a:off x="3903" y="31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5" name="Freeform 200">
                  <a:extLst>
                    <a:ext uri="{FF2B5EF4-FFF2-40B4-BE49-F238E27FC236}">
                      <a16:creationId xmlns:a16="http://schemas.microsoft.com/office/drawing/2014/main" id="{6A33FA7D-D834-4732-BE36-523D3F0D5767}"/>
                    </a:ext>
                  </a:extLst>
                </p:cNvPr>
                <p:cNvSpPr>
                  <a:spLocks/>
                </p:cNvSpPr>
                <p:nvPr userDrawn="1"/>
              </p:nvSpPr>
              <p:spPr bwMode="auto">
                <a:xfrm>
                  <a:off x="3903" y="308"/>
                  <a:ext cx="5" cy="15"/>
                </a:xfrm>
                <a:custGeom>
                  <a:avLst/>
                  <a:gdLst>
                    <a:gd name="T0" fmla="*/ 0 w 1"/>
                    <a:gd name="T1" fmla="*/ 2 h 3"/>
                    <a:gd name="T2" fmla="*/ 0 w 1"/>
                    <a:gd name="T3" fmla="*/ 2 h 3"/>
                    <a:gd name="T4" fmla="*/ 0 w 1"/>
                    <a:gd name="T5" fmla="*/ 2 h 3"/>
                    <a:gd name="T6" fmla="*/ 1 w 1"/>
                    <a:gd name="T7" fmla="*/ 2 h 3"/>
                    <a:gd name="T8" fmla="*/ 0 w 1"/>
                    <a:gd name="T9" fmla="*/ 2 h 3"/>
                    <a:gd name="T10" fmla="*/ 1 w 1"/>
                    <a:gd name="T11" fmla="*/ 0 h 3"/>
                    <a:gd name="T12" fmla="*/ 0 w 1"/>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2"/>
                      </a:moveTo>
                      <a:cubicBezTo>
                        <a:pt x="0" y="2"/>
                        <a:pt x="0" y="2"/>
                        <a:pt x="0" y="2"/>
                      </a:cubicBezTo>
                      <a:cubicBezTo>
                        <a:pt x="0" y="3"/>
                        <a:pt x="0" y="2"/>
                        <a:pt x="0" y="2"/>
                      </a:cubicBezTo>
                      <a:cubicBezTo>
                        <a:pt x="0" y="3"/>
                        <a:pt x="1" y="3"/>
                        <a:pt x="1" y="2"/>
                      </a:cubicBezTo>
                      <a:cubicBezTo>
                        <a:pt x="0" y="2"/>
                        <a:pt x="0" y="2"/>
                        <a:pt x="0" y="2"/>
                      </a:cubicBezTo>
                      <a:cubicBezTo>
                        <a:pt x="0" y="1"/>
                        <a:pt x="0" y="0"/>
                        <a:pt x="1"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6" name="Freeform 201">
                  <a:extLst>
                    <a:ext uri="{FF2B5EF4-FFF2-40B4-BE49-F238E27FC236}">
                      <a16:creationId xmlns:a16="http://schemas.microsoft.com/office/drawing/2014/main" id="{7E3D3171-3602-4DBF-8D74-6DA14C507D31}"/>
                    </a:ext>
                  </a:extLst>
                </p:cNvPr>
                <p:cNvSpPr>
                  <a:spLocks/>
                </p:cNvSpPr>
                <p:nvPr userDrawn="1"/>
              </p:nvSpPr>
              <p:spPr bwMode="auto">
                <a:xfrm>
                  <a:off x="3888" y="293"/>
                  <a:ext cx="5" cy="5"/>
                </a:xfrm>
                <a:custGeom>
                  <a:avLst/>
                  <a:gdLst>
                    <a:gd name="T0" fmla="*/ 1 w 1"/>
                    <a:gd name="T1" fmla="*/ 1 h 1"/>
                    <a:gd name="T2" fmla="*/ 0 w 1"/>
                    <a:gd name="T3" fmla="*/ 0 h 1"/>
                    <a:gd name="T4" fmla="*/ 0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1"/>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7" name="Freeform 202">
                  <a:extLst>
                    <a:ext uri="{FF2B5EF4-FFF2-40B4-BE49-F238E27FC236}">
                      <a16:creationId xmlns:a16="http://schemas.microsoft.com/office/drawing/2014/main" id="{CED2BE00-723F-4B88-908A-C467306A8458}"/>
                    </a:ext>
                  </a:extLst>
                </p:cNvPr>
                <p:cNvSpPr>
                  <a:spLocks/>
                </p:cNvSpPr>
                <p:nvPr userDrawn="1"/>
              </p:nvSpPr>
              <p:spPr bwMode="auto">
                <a:xfrm>
                  <a:off x="3868" y="2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8" name="Freeform 203">
                  <a:extLst>
                    <a:ext uri="{FF2B5EF4-FFF2-40B4-BE49-F238E27FC236}">
                      <a16:creationId xmlns:a16="http://schemas.microsoft.com/office/drawing/2014/main" id="{396ED29D-8C15-41F1-8448-A7C7C7777D96}"/>
                    </a:ext>
                  </a:extLst>
                </p:cNvPr>
                <p:cNvSpPr>
                  <a:spLocks/>
                </p:cNvSpPr>
                <p:nvPr userDrawn="1"/>
              </p:nvSpPr>
              <p:spPr bwMode="auto">
                <a:xfrm>
                  <a:off x="3858" y="24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9" name="Freeform 204">
                  <a:extLst>
                    <a:ext uri="{FF2B5EF4-FFF2-40B4-BE49-F238E27FC236}">
                      <a16:creationId xmlns:a16="http://schemas.microsoft.com/office/drawing/2014/main" id="{9CF1A2BA-7928-428D-86F1-1FA89A655FEC}"/>
                    </a:ext>
                  </a:extLst>
                </p:cNvPr>
                <p:cNvSpPr>
                  <a:spLocks/>
                </p:cNvSpPr>
                <p:nvPr userDrawn="1"/>
              </p:nvSpPr>
              <p:spPr bwMode="auto">
                <a:xfrm>
                  <a:off x="3694"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297" name="Group 406">
                <a:extLst>
                  <a:ext uri="{FF2B5EF4-FFF2-40B4-BE49-F238E27FC236}">
                    <a16:creationId xmlns:a16="http://schemas.microsoft.com/office/drawing/2014/main" id="{ADF8FB8C-5779-48ED-A777-78892BC3A78E}"/>
                  </a:ext>
                </a:extLst>
              </p:cNvPr>
              <p:cNvGrpSpPr>
                <a:grpSpLocks/>
              </p:cNvGrpSpPr>
              <p:nvPr userDrawn="1"/>
            </p:nvGrpSpPr>
            <p:grpSpPr bwMode="auto">
              <a:xfrm>
                <a:off x="5715000" y="314325"/>
                <a:ext cx="1792287" cy="1204913"/>
                <a:chOff x="3600" y="198"/>
                <a:chExt cx="1129" cy="759"/>
              </a:xfrm>
              <a:grpFill/>
            </p:grpSpPr>
            <p:sp>
              <p:nvSpPr>
                <p:cNvPr id="3710" name="Freeform 206">
                  <a:extLst>
                    <a:ext uri="{FF2B5EF4-FFF2-40B4-BE49-F238E27FC236}">
                      <a16:creationId xmlns:a16="http://schemas.microsoft.com/office/drawing/2014/main" id="{7DD44F24-E2F5-4D6B-8778-37896B63038E}"/>
                    </a:ext>
                  </a:extLst>
                </p:cNvPr>
                <p:cNvSpPr>
                  <a:spLocks/>
                </p:cNvSpPr>
                <p:nvPr userDrawn="1"/>
              </p:nvSpPr>
              <p:spPr bwMode="auto">
                <a:xfrm>
                  <a:off x="3684" y="57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1" name="Freeform 207">
                  <a:extLst>
                    <a:ext uri="{FF2B5EF4-FFF2-40B4-BE49-F238E27FC236}">
                      <a16:creationId xmlns:a16="http://schemas.microsoft.com/office/drawing/2014/main" id="{FDD1F86F-168D-45A2-BA99-8C209347173B}"/>
                    </a:ext>
                  </a:extLst>
                </p:cNvPr>
                <p:cNvSpPr>
                  <a:spLocks/>
                </p:cNvSpPr>
                <p:nvPr userDrawn="1"/>
              </p:nvSpPr>
              <p:spPr bwMode="auto">
                <a:xfrm>
                  <a:off x="3620" y="303"/>
                  <a:ext cx="10" cy="5"/>
                </a:xfrm>
                <a:custGeom>
                  <a:avLst/>
                  <a:gdLst>
                    <a:gd name="T0" fmla="*/ 2 w 2"/>
                    <a:gd name="T1" fmla="*/ 0 h 1"/>
                    <a:gd name="T2" fmla="*/ 1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1"/>
                        <a:pt x="1" y="1"/>
                      </a:cubicBezTo>
                      <a:cubicBezTo>
                        <a:pt x="2" y="1"/>
                        <a:pt x="2" y="1"/>
                        <a:pt x="2"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2" name="Freeform 208">
                  <a:extLst>
                    <a:ext uri="{FF2B5EF4-FFF2-40B4-BE49-F238E27FC236}">
                      <a16:creationId xmlns:a16="http://schemas.microsoft.com/office/drawing/2014/main" id="{7D23ED6E-F3D9-41A4-A93C-ACAE17E87C2C}"/>
                    </a:ext>
                  </a:extLst>
                </p:cNvPr>
                <p:cNvSpPr>
                  <a:spLocks/>
                </p:cNvSpPr>
                <p:nvPr userDrawn="1"/>
              </p:nvSpPr>
              <p:spPr bwMode="auto">
                <a:xfrm>
                  <a:off x="3625" y="4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3" name="Freeform 209">
                  <a:extLst>
                    <a:ext uri="{FF2B5EF4-FFF2-40B4-BE49-F238E27FC236}">
                      <a16:creationId xmlns:a16="http://schemas.microsoft.com/office/drawing/2014/main" id="{7A297055-051E-452B-9616-F837AB0AD685}"/>
                    </a:ext>
                  </a:extLst>
                </p:cNvPr>
                <p:cNvSpPr>
                  <a:spLocks/>
                </p:cNvSpPr>
                <p:nvPr userDrawn="1"/>
              </p:nvSpPr>
              <p:spPr bwMode="auto">
                <a:xfrm>
                  <a:off x="3639" y="46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4" name="Freeform 210">
                  <a:extLst>
                    <a:ext uri="{FF2B5EF4-FFF2-40B4-BE49-F238E27FC236}">
                      <a16:creationId xmlns:a16="http://schemas.microsoft.com/office/drawing/2014/main" id="{9EF5C43B-2EFA-4FDE-BC16-77143E3BA72B}"/>
                    </a:ext>
                  </a:extLst>
                </p:cNvPr>
                <p:cNvSpPr>
                  <a:spLocks/>
                </p:cNvSpPr>
                <p:nvPr userDrawn="1"/>
              </p:nvSpPr>
              <p:spPr bwMode="auto">
                <a:xfrm>
                  <a:off x="3754" y="62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5" name="Freeform 211">
                  <a:extLst>
                    <a:ext uri="{FF2B5EF4-FFF2-40B4-BE49-F238E27FC236}">
                      <a16:creationId xmlns:a16="http://schemas.microsoft.com/office/drawing/2014/main" id="{B7ADBB78-901C-4FE7-8576-C9696BA083F3}"/>
                    </a:ext>
                  </a:extLst>
                </p:cNvPr>
                <p:cNvSpPr>
                  <a:spLocks/>
                </p:cNvSpPr>
                <p:nvPr userDrawn="1"/>
              </p:nvSpPr>
              <p:spPr bwMode="auto">
                <a:xfrm>
                  <a:off x="3749" y="223"/>
                  <a:ext cx="10" cy="5"/>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0" y="0"/>
                        <a:pt x="0" y="0"/>
                      </a:cubicBezTo>
                      <a:cubicBezTo>
                        <a:pt x="1" y="0"/>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6" name="Freeform 212">
                  <a:extLst>
                    <a:ext uri="{FF2B5EF4-FFF2-40B4-BE49-F238E27FC236}">
                      <a16:creationId xmlns:a16="http://schemas.microsoft.com/office/drawing/2014/main" id="{214FAFA8-0862-4405-AC95-5409DBB89468}"/>
                    </a:ext>
                  </a:extLst>
                </p:cNvPr>
                <p:cNvSpPr>
                  <a:spLocks/>
                </p:cNvSpPr>
                <p:nvPr userDrawn="1"/>
              </p:nvSpPr>
              <p:spPr bwMode="auto">
                <a:xfrm>
                  <a:off x="3659" y="60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7" name="Freeform 213">
                  <a:extLst>
                    <a:ext uri="{FF2B5EF4-FFF2-40B4-BE49-F238E27FC236}">
                      <a16:creationId xmlns:a16="http://schemas.microsoft.com/office/drawing/2014/main" id="{F42388A5-3AFC-450B-85C7-4937A8777DA6}"/>
                    </a:ext>
                  </a:extLst>
                </p:cNvPr>
                <p:cNvSpPr>
                  <a:spLocks/>
                </p:cNvSpPr>
                <p:nvPr userDrawn="1"/>
              </p:nvSpPr>
              <p:spPr bwMode="auto">
                <a:xfrm>
                  <a:off x="3739" y="218"/>
                  <a:ext cx="10" cy="5"/>
                </a:xfrm>
                <a:custGeom>
                  <a:avLst/>
                  <a:gdLst>
                    <a:gd name="T0" fmla="*/ 0 w 2"/>
                    <a:gd name="T1" fmla="*/ 1 h 1"/>
                    <a:gd name="T2" fmla="*/ 1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1" y="1"/>
                      </a:cubicBezTo>
                      <a:cubicBezTo>
                        <a:pt x="1" y="1"/>
                        <a:pt x="1" y="1"/>
                        <a:pt x="2"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8" name="Freeform 214">
                  <a:extLst>
                    <a:ext uri="{FF2B5EF4-FFF2-40B4-BE49-F238E27FC236}">
                      <a16:creationId xmlns:a16="http://schemas.microsoft.com/office/drawing/2014/main" id="{F2B43DFD-4A75-45DB-A35C-D902429F8850}"/>
                    </a:ext>
                  </a:extLst>
                </p:cNvPr>
                <p:cNvSpPr>
                  <a:spLocks/>
                </p:cNvSpPr>
                <p:nvPr userDrawn="1"/>
              </p:nvSpPr>
              <p:spPr bwMode="auto">
                <a:xfrm>
                  <a:off x="3933" y="5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9" name="Freeform 215">
                  <a:extLst>
                    <a:ext uri="{FF2B5EF4-FFF2-40B4-BE49-F238E27FC236}">
                      <a16:creationId xmlns:a16="http://schemas.microsoft.com/office/drawing/2014/main" id="{374602EF-55FC-453E-A4D6-681F60951205}"/>
                    </a:ext>
                  </a:extLst>
                </p:cNvPr>
                <p:cNvSpPr>
                  <a:spLocks/>
                </p:cNvSpPr>
                <p:nvPr userDrawn="1"/>
              </p:nvSpPr>
              <p:spPr bwMode="auto">
                <a:xfrm>
                  <a:off x="3968" y="43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0" name="Freeform 216">
                  <a:extLst>
                    <a:ext uri="{FF2B5EF4-FFF2-40B4-BE49-F238E27FC236}">
                      <a16:creationId xmlns:a16="http://schemas.microsoft.com/office/drawing/2014/main" id="{F545636D-BC5F-443C-80B9-2545B0E51219}"/>
                    </a:ext>
                  </a:extLst>
                </p:cNvPr>
                <p:cNvSpPr>
                  <a:spLocks/>
                </p:cNvSpPr>
                <p:nvPr userDrawn="1"/>
              </p:nvSpPr>
              <p:spPr bwMode="auto">
                <a:xfrm>
                  <a:off x="3824" y="2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1" name="Freeform 217">
                  <a:extLst>
                    <a:ext uri="{FF2B5EF4-FFF2-40B4-BE49-F238E27FC236}">
                      <a16:creationId xmlns:a16="http://schemas.microsoft.com/office/drawing/2014/main" id="{5BAE90A5-E3AC-45D2-A5B3-470BD2886F10}"/>
                    </a:ext>
                  </a:extLst>
                </p:cNvPr>
                <p:cNvSpPr>
                  <a:spLocks/>
                </p:cNvSpPr>
                <p:nvPr userDrawn="1"/>
              </p:nvSpPr>
              <p:spPr bwMode="auto">
                <a:xfrm>
                  <a:off x="3829" y="24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2" name="Freeform 218">
                  <a:extLst>
                    <a:ext uri="{FF2B5EF4-FFF2-40B4-BE49-F238E27FC236}">
                      <a16:creationId xmlns:a16="http://schemas.microsoft.com/office/drawing/2014/main" id="{57D5F42C-C68E-4DA9-A136-A5CD200638CE}"/>
                    </a:ext>
                  </a:extLst>
                </p:cNvPr>
                <p:cNvSpPr>
                  <a:spLocks/>
                </p:cNvSpPr>
                <p:nvPr userDrawn="1"/>
              </p:nvSpPr>
              <p:spPr bwMode="auto">
                <a:xfrm>
                  <a:off x="3724" y="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3" name="Freeform 219">
                  <a:extLst>
                    <a:ext uri="{FF2B5EF4-FFF2-40B4-BE49-F238E27FC236}">
                      <a16:creationId xmlns:a16="http://schemas.microsoft.com/office/drawing/2014/main" id="{AAD0B7D9-AEE6-4831-8D69-3990651BB433}"/>
                    </a:ext>
                  </a:extLst>
                </p:cNvPr>
                <p:cNvSpPr>
                  <a:spLocks/>
                </p:cNvSpPr>
                <p:nvPr userDrawn="1"/>
              </p:nvSpPr>
              <p:spPr bwMode="auto">
                <a:xfrm>
                  <a:off x="3824" y="23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4" name="Freeform 220">
                  <a:extLst>
                    <a:ext uri="{FF2B5EF4-FFF2-40B4-BE49-F238E27FC236}">
                      <a16:creationId xmlns:a16="http://schemas.microsoft.com/office/drawing/2014/main" id="{EBA3B94F-89ED-4AC3-928A-B9931701F55F}"/>
                    </a:ext>
                  </a:extLst>
                </p:cNvPr>
                <p:cNvSpPr>
                  <a:spLocks/>
                </p:cNvSpPr>
                <p:nvPr userDrawn="1"/>
              </p:nvSpPr>
              <p:spPr bwMode="auto">
                <a:xfrm>
                  <a:off x="3829" y="2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5" name="Freeform 221">
                  <a:extLst>
                    <a:ext uri="{FF2B5EF4-FFF2-40B4-BE49-F238E27FC236}">
                      <a16:creationId xmlns:a16="http://schemas.microsoft.com/office/drawing/2014/main" id="{46AFFA3C-0969-48F9-8804-801A573AE6E0}"/>
                    </a:ext>
                  </a:extLst>
                </p:cNvPr>
                <p:cNvSpPr>
                  <a:spLocks/>
                </p:cNvSpPr>
                <p:nvPr userDrawn="1"/>
              </p:nvSpPr>
              <p:spPr bwMode="auto">
                <a:xfrm>
                  <a:off x="3819" y="228"/>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6" name="Freeform 222">
                  <a:extLst>
                    <a:ext uri="{FF2B5EF4-FFF2-40B4-BE49-F238E27FC236}">
                      <a16:creationId xmlns:a16="http://schemas.microsoft.com/office/drawing/2014/main" id="{C7A3BD4A-6C5E-486A-8273-7FFA57A80A31}"/>
                    </a:ext>
                  </a:extLst>
                </p:cNvPr>
                <p:cNvSpPr>
                  <a:spLocks/>
                </p:cNvSpPr>
                <p:nvPr userDrawn="1"/>
              </p:nvSpPr>
              <p:spPr bwMode="auto">
                <a:xfrm>
                  <a:off x="3868" y="64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7" name="Rectangle 223">
                  <a:extLst>
                    <a:ext uri="{FF2B5EF4-FFF2-40B4-BE49-F238E27FC236}">
                      <a16:creationId xmlns:a16="http://schemas.microsoft.com/office/drawing/2014/main" id="{A1B02CBE-F2AB-40B0-B0BB-8415262CBE1D}"/>
                    </a:ext>
                  </a:extLst>
                </p:cNvPr>
                <p:cNvSpPr>
                  <a:spLocks noChangeArrowheads="1"/>
                </p:cNvSpPr>
                <p:nvPr userDrawn="1"/>
              </p:nvSpPr>
              <p:spPr bwMode="auto">
                <a:xfrm>
                  <a:off x="3649"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8" name="Freeform 224">
                  <a:extLst>
                    <a:ext uri="{FF2B5EF4-FFF2-40B4-BE49-F238E27FC236}">
                      <a16:creationId xmlns:a16="http://schemas.microsoft.com/office/drawing/2014/main" id="{E4B02F26-F5ED-4E75-A75F-F3D13829256D}"/>
                    </a:ext>
                  </a:extLst>
                </p:cNvPr>
                <p:cNvSpPr>
                  <a:spLocks/>
                </p:cNvSpPr>
                <p:nvPr userDrawn="1"/>
              </p:nvSpPr>
              <p:spPr bwMode="auto">
                <a:xfrm>
                  <a:off x="3634" y="368"/>
                  <a:ext cx="15" cy="5"/>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3"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9" name="Freeform 225">
                  <a:extLst>
                    <a:ext uri="{FF2B5EF4-FFF2-40B4-BE49-F238E27FC236}">
                      <a16:creationId xmlns:a16="http://schemas.microsoft.com/office/drawing/2014/main" id="{A17AB15D-5E27-4A71-9040-E65B0E89BF0F}"/>
                    </a:ext>
                  </a:extLst>
                </p:cNvPr>
                <p:cNvSpPr>
                  <a:spLocks noEditPoints="1"/>
                </p:cNvSpPr>
                <p:nvPr userDrawn="1"/>
              </p:nvSpPr>
              <p:spPr bwMode="auto">
                <a:xfrm>
                  <a:off x="3600" y="218"/>
                  <a:ext cx="373" cy="480"/>
                </a:xfrm>
                <a:custGeom>
                  <a:avLst/>
                  <a:gdLst>
                    <a:gd name="T0" fmla="*/ 21 w 75"/>
                    <a:gd name="T1" fmla="*/ 75 h 96"/>
                    <a:gd name="T2" fmla="*/ 17 w 75"/>
                    <a:gd name="T3" fmla="*/ 71 h 96"/>
                    <a:gd name="T4" fmla="*/ 17 w 75"/>
                    <a:gd name="T5" fmla="*/ 68 h 96"/>
                    <a:gd name="T6" fmla="*/ 14 w 75"/>
                    <a:gd name="T7" fmla="*/ 64 h 96"/>
                    <a:gd name="T8" fmla="*/ 11 w 75"/>
                    <a:gd name="T9" fmla="*/ 58 h 96"/>
                    <a:gd name="T10" fmla="*/ 5 w 75"/>
                    <a:gd name="T11" fmla="*/ 50 h 96"/>
                    <a:gd name="T12" fmla="*/ 6 w 75"/>
                    <a:gd name="T13" fmla="*/ 50 h 96"/>
                    <a:gd name="T14" fmla="*/ 8 w 75"/>
                    <a:gd name="T15" fmla="*/ 49 h 96"/>
                    <a:gd name="T16" fmla="*/ 7 w 75"/>
                    <a:gd name="T17" fmla="*/ 43 h 96"/>
                    <a:gd name="T18" fmla="*/ 8 w 75"/>
                    <a:gd name="T19" fmla="*/ 37 h 96"/>
                    <a:gd name="T20" fmla="*/ 10 w 75"/>
                    <a:gd name="T21" fmla="*/ 30 h 96"/>
                    <a:gd name="T22" fmla="*/ 10 w 75"/>
                    <a:gd name="T23" fmla="*/ 25 h 96"/>
                    <a:gd name="T24" fmla="*/ 14 w 75"/>
                    <a:gd name="T25" fmla="*/ 20 h 96"/>
                    <a:gd name="T26" fmla="*/ 16 w 75"/>
                    <a:gd name="T27" fmla="*/ 19 h 96"/>
                    <a:gd name="T28" fmla="*/ 16 w 75"/>
                    <a:gd name="T29" fmla="*/ 14 h 96"/>
                    <a:gd name="T30" fmla="*/ 17 w 75"/>
                    <a:gd name="T31" fmla="*/ 9 h 96"/>
                    <a:gd name="T32" fmla="*/ 24 w 75"/>
                    <a:gd name="T33" fmla="*/ 10 h 96"/>
                    <a:gd name="T34" fmla="*/ 31 w 75"/>
                    <a:gd name="T35" fmla="*/ 8 h 96"/>
                    <a:gd name="T36" fmla="*/ 39 w 75"/>
                    <a:gd name="T37" fmla="*/ 6 h 96"/>
                    <a:gd name="T38" fmla="*/ 43 w 75"/>
                    <a:gd name="T39" fmla="*/ 7 h 96"/>
                    <a:gd name="T40" fmla="*/ 48 w 75"/>
                    <a:gd name="T41" fmla="*/ 7 h 96"/>
                    <a:gd name="T42" fmla="*/ 46 w 75"/>
                    <a:gd name="T43" fmla="*/ 3 h 96"/>
                    <a:gd name="T44" fmla="*/ 43 w 75"/>
                    <a:gd name="T45" fmla="*/ 3 h 96"/>
                    <a:gd name="T46" fmla="*/ 35 w 75"/>
                    <a:gd name="T47" fmla="*/ 1 h 96"/>
                    <a:gd name="T48" fmla="*/ 16 w 75"/>
                    <a:gd name="T49" fmla="*/ 4 h 96"/>
                    <a:gd name="T50" fmla="*/ 9 w 75"/>
                    <a:gd name="T51" fmla="*/ 13 h 96"/>
                    <a:gd name="T52" fmla="*/ 7 w 75"/>
                    <a:gd name="T53" fmla="*/ 17 h 96"/>
                    <a:gd name="T54" fmla="*/ 5 w 75"/>
                    <a:gd name="T55" fmla="*/ 21 h 96"/>
                    <a:gd name="T56" fmla="*/ 3 w 75"/>
                    <a:gd name="T57" fmla="*/ 27 h 96"/>
                    <a:gd name="T58" fmla="*/ 0 w 75"/>
                    <a:gd name="T59" fmla="*/ 44 h 96"/>
                    <a:gd name="T60" fmla="*/ 3 w 75"/>
                    <a:gd name="T61" fmla="*/ 51 h 96"/>
                    <a:gd name="T62" fmla="*/ 5 w 75"/>
                    <a:gd name="T63" fmla="*/ 59 h 96"/>
                    <a:gd name="T64" fmla="*/ 6 w 75"/>
                    <a:gd name="T65" fmla="*/ 69 h 96"/>
                    <a:gd name="T66" fmla="*/ 12 w 75"/>
                    <a:gd name="T67" fmla="*/ 77 h 96"/>
                    <a:gd name="T68" fmla="*/ 19 w 75"/>
                    <a:gd name="T69" fmla="*/ 85 h 96"/>
                    <a:gd name="T70" fmla="*/ 30 w 75"/>
                    <a:gd name="T71" fmla="*/ 93 h 96"/>
                    <a:gd name="T72" fmla="*/ 40 w 75"/>
                    <a:gd name="T73" fmla="*/ 93 h 96"/>
                    <a:gd name="T74" fmla="*/ 57 w 75"/>
                    <a:gd name="T75" fmla="*/ 91 h 96"/>
                    <a:gd name="T76" fmla="*/ 61 w 75"/>
                    <a:gd name="T77" fmla="*/ 90 h 96"/>
                    <a:gd name="T78" fmla="*/ 68 w 75"/>
                    <a:gd name="T79" fmla="*/ 78 h 96"/>
                    <a:gd name="T80" fmla="*/ 74 w 75"/>
                    <a:gd name="T81" fmla="*/ 65 h 96"/>
                    <a:gd name="T82" fmla="*/ 75 w 75"/>
                    <a:gd name="T83" fmla="*/ 45 h 96"/>
                    <a:gd name="T84" fmla="*/ 68 w 75"/>
                    <a:gd name="T85" fmla="*/ 43 h 96"/>
                    <a:gd name="T86" fmla="*/ 69 w 75"/>
                    <a:gd name="T87" fmla="*/ 56 h 96"/>
                    <a:gd name="T88" fmla="*/ 68 w 75"/>
                    <a:gd name="T89" fmla="*/ 62 h 96"/>
                    <a:gd name="T90" fmla="*/ 66 w 75"/>
                    <a:gd name="T91" fmla="*/ 72 h 96"/>
                    <a:gd name="T92" fmla="*/ 63 w 75"/>
                    <a:gd name="T93" fmla="*/ 79 h 96"/>
                    <a:gd name="T94" fmla="*/ 60 w 75"/>
                    <a:gd name="T95" fmla="*/ 84 h 96"/>
                    <a:gd name="T96" fmla="*/ 53 w 75"/>
                    <a:gd name="T97" fmla="*/ 88 h 96"/>
                    <a:gd name="T98" fmla="*/ 51 w 75"/>
                    <a:gd name="T99" fmla="*/ 86 h 96"/>
                    <a:gd name="T100" fmla="*/ 46 w 75"/>
                    <a:gd name="T101" fmla="*/ 87 h 96"/>
                    <a:gd name="T102" fmla="*/ 42 w 75"/>
                    <a:gd name="T103" fmla="*/ 88 h 96"/>
                    <a:gd name="T104" fmla="*/ 38 w 75"/>
                    <a:gd name="T105" fmla="*/ 87 h 96"/>
                    <a:gd name="T106" fmla="*/ 34 w 75"/>
                    <a:gd name="T107" fmla="*/ 86 h 96"/>
                    <a:gd name="T108" fmla="*/ 27 w 75"/>
                    <a:gd name="T109" fmla="*/ 81 h 96"/>
                    <a:gd name="T110" fmla="*/ 15 w 75"/>
                    <a:gd name="T111" fmla="*/ 68 h 96"/>
                    <a:gd name="T112" fmla="*/ 40 w 75"/>
                    <a:gd name="T113" fmla="*/ 2 h 96"/>
                    <a:gd name="T114" fmla="*/ 41 w 75"/>
                    <a:gd name="T115"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96">
                      <a:moveTo>
                        <a:pt x="24" y="78"/>
                      </a:moveTo>
                      <a:cubicBezTo>
                        <a:pt x="24" y="77"/>
                        <a:pt x="24" y="77"/>
                        <a:pt x="24" y="77"/>
                      </a:cubicBezTo>
                      <a:cubicBezTo>
                        <a:pt x="25" y="77"/>
                        <a:pt x="25" y="78"/>
                        <a:pt x="26" y="76"/>
                      </a:cubicBezTo>
                      <a:cubicBezTo>
                        <a:pt x="24" y="78"/>
                        <a:pt x="23" y="74"/>
                        <a:pt x="21" y="76"/>
                      </a:cubicBezTo>
                      <a:cubicBezTo>
                        <a:pt x="21" y="75"/>
                        <a:pt x="21" y="75"/>
                        <a:pt x="21" y="75"/>
                      </a:cubicBezTo>
                      <a:cubicBezTo>
                        <a:pt x="21" y="75"/>
                        <a:pt x="21" y="75"/>
                        <a:pt x="21" y="75"/>
                      </a:cubicBezTo>
                      <a:cubicBezTo>
                        <a:pt x="22" y="74"/>
                        <a:pt x="20" y="76"/>
                        <a:pt x="19" y="74"/>
                      </a:cubicBezTo>
                      <a:cubicBezTo>
                        <a:pt x="19" y="74"/>
                        <a:pt x="19" y="73"/>
                        <a:pt x="19" y="73"/>
                      </a:cubicBezTo>
                      <a:cubicBezTo>
                        <a:pt x="18" y="73"/>
                        <a:pt x="18" y="73"/>
                        <a:pt x="18" y="73"/>
                      </a:cubicBezTo>
                      <a:cubicBezTo>
                        <a:pt x="18" y="72"/>
                        <a:pt x="18" y="72"/>
                        <a:pt x="18" y="73"/>
                      </a:cubicBezTo>
                      <a:cubicBezTo>
                        <a:pt x="17" y="71"/>
                        <a:pt x="17" y="71"/>
                        <a:pt x="17" y="71"/>
                      </a:cubicBezTo>
                      <a:cubicBezTo>
                        <a:pt x="17" y="71"/>
                        <a:pt x="17" y="71"/>
                        <a:pt x="17" y="71"/>
                      </a:cubicBezTo>
                      <a:cubicBezTo>
                        <a:pt x="17" y="71"/>
                        <a:pt x="16" y="71"/>
                        <a:pt x="16" y="71"/>
                      </a:cubicBezTo>
                      <a:cubicBezTo>
                        <a:pt x="16" y="70"/>
                        <a:pt x="16" y="71"/>
                        <a:pt x="16" y="71"/>
                      </a:cubicBezTo>
                      <a:cubicBezTo>
                        <a:pt x="15" y="70"/>
                        <a:pt x="15" y="70"/>
                        <a:pt x="15" y="70"/>
                      </a:cubicBezTo>
                      <a:cubicBezTo>
                        <a:pt x="15" y="69"/>
                        <a:pt x="16" y="70"/>
                        <a:pt x="17" y="70"/>
                      </a:cubicBezTo>
                      <a:cubicBezTo>
                        <a:pt x="18" y="68"/>
                        <a:pt x="16" y="70"/>
                        <a:pt x="16" y="68"/>
                      </a:cubicBezTo>
                      <a:cubicBezTo>
                        <a:pt x="17" y="68"/>
                        <a:pt x="17" y="68"/>
                        <a:pt x="17" y="68"/>
                      </a:cubicBezTo>
                      <a:cubicBezTo>
                        <a:pt x="18" y="67"/>
                        <a:pt x="17" y="67"/>
                        <a:pt x="17" y="65"/>
                      </a:cubicBezTo>
                      <a:cubicBezTo>
                        <a:pt x="17" y="66"/>
                        <a:pt x="16" y="68"/>
                        <a:pt x="15" y="68"/>
                      </a:cubicBezTo>
                      <a:cubicBezTo>
                        <a:pt x="15" y="67"/>
                        <a:pt x="15" y="67"/>
                        <a:pt x="14" y="66"/>
                      </a:cubicBezTo>
                      <a:cubicBezTo>
                        <a:pt x="15" y="66"/>
                        <a:pt x="15" y="66"/>
                        <a:pt x="14" y="65"/>
                      </a:cubicBezTo>
                      <a:cubicBezTo>
                        <a:pt x="15" y="65"/>
                        <a:pt x="15" y="65"/>
                        <a:pt x="15" y="65"/>
                      </a:cubicBezTo>
                      <a:cubicBezTo>
                        <a:pt x="15" y="64"/>
                        <a:pt x="14" y="64"/>
                        <a:pt x="14" y="64"/>
                      </a:cubicBezTo>
                      <a:cubicBezTo>
                        <a:pt x="13" y="63"/>
                        <a:pt x="14" y="63"/>
                        <a:pt x="15" y="62"/>
                      </a:cubicBezTo>
                      <a:cubicBezTo>
                        <a:pt x="14" y="61"/>
                        <a:pt x="14" y="64"/>
                        <a:pt x="13" y="62"/>
                      </a:cubicBezTo>
                      <a:cubicBezTo>
                        <a:pt x="13" y="61"/>
                        <a:pt x="12" y="61"/>
                        <a:pt x="11" y="59"/>
                      </a:cubicBezTo>
                      <a:cubicBezTo>
                        <a:pt x="11" y="58"/>
                        <a:pt x="12" y="59"/>
                        <a:pt x="12" y="59"/>
                      </a:cubicBezTo>
                      <a:cubicBezTo>
                        <a:pt x="11" y="59"/>
                        <a:pt x="11" y="59"/>
                        <a:pt x="11" y="59"/>
                      </a:cubicBezTo>
                      <a:cubicBezTo>
                        <a:pt x="11" y="58"/>
                        <a:pt x="11" y="58"/>
                        <a:pt x="11" y="58"/>
                      </a:cubicBezTo>
                      <a:cubicBezTo>
                        <a:pt x="11" y="58"/>
                        <a:pt x="10" y="59"/>
                        <a:pt x="10" y="58"/>
                      </a:cubicBezTo>
                      <a:cubicBezTo>
                        <a:pt x="8" y="58"/>
                        <a:pt x="11" y="55"/>
                        <a:pt x="9" y="55"/>
                      </a:cubicBezTo>
                      <a:cubicBezTo>
                        <a:pt x="9" y="54"/>
                        <a:pt x="10" y="55"/>
                        <a:pt x="10" y="54"/>
                      </a:cubicBezTo>
                      <a:cubicBezTo>
                        <a:pt x="9" y="53"/>
                        <a:pt x="9" y="53"/>
                        <a:pt x="8" y="52"/>
                      </a:cubicBezTo>
                      <a:cubicBezTo>
                        <a:pt x="8" y="51"/>
                        <a:pt x="8" y="51"/>
                        <a:pt x="8" y="51"/>
                      </a:cubicBezTo>
                      <a:cubicBezTo>
                        <a:pt x="8" y="52"/>
                        <a:pt x="6" y="51"/>
                        <a:pt x="5" y="50"/>
                      </a:cubicBezTo>
                      <a:cubicBezTo>
                        <a:pt x="5" y="50"/>
                        <a:pt x="5" y="51"/>
                        <a:pt x="4" y="51"/>
                      </a:cubicBezTo>
                      <a:cubicBezTo>
                        <a:pt x="4" y="49"/>
                        <a:pt x="4" y="49"/>
                        <a:pt x="4" y="49"/>
                      </a:cubicBezTo>
                      <a:cubicBezTo>
                        <a:pt x="4" y="49"/>
                        <a:pt x="4" y="49"/>
                        <a:pt x="5" y="49"/>
                      </a:cubicBezTo>
                      <a:cubicBezTo>
                        <a:pt x="5" y="49"/>
                        <a:pt x="4" y="49"/>
                        <a:pt x="4" y="49"/>
                      </a:cubicBezTo>
                      <a:cubicBezTo>
                        <a:pt x="5" y="49"/>
                        <a:pt x="5" y="49"/>
                        <a:pt x="6" y="49"/>
                      </a:cubicBezTo>
                      <a:cubicBezTo>
                        <a:pt x="6" y="49"/>
                        <a:pt x="6" y="50"/>
                        <a:pt x="6" y="50"/>
                      </a:cubicBezTo>
                      <a:cubicBezTo>
                        <a:pt x="6" y="50"/>
                        <a:pt x="7" y="50"/>
                        <a:pt x="8" y="50"/>
                      </a:cubicBezTo>
                      <a:cubicBezTo>
                        <a:pt x="8" y="50"/>
                        <a:pt x="8" y="50"/>
                        <a:pt x="7" y="50"/>
                      </a:cubicBezTo>
                      <a:cubicBezTo>
                        <a:pt x="8" y="50"/>
                        <a:pt x="8" y="50"/>
                        <a:pt x="8" y="50"/>
                      </a:cubicBezTo>
                      <a:cubicBezTo>
                        <a:pt x="8" y="50"/>
                        <a:pt x="8" y="50"/>
                        <a:pt x="7" y="49"/>
                      </a:cubicBezTo>
                      <a:cubicBezTo>
                        <a:pt x="9" y="49"/>
                        <a:pt x="9" y="49"/>
                        <a:pt x="9" y="49"/>
                      </a:cubicBezTo>
                      <a:cubicBezTo>
                        <a:pt x="8" y="49"/>
                        <a:pt x="8" y="49"/>
                        <a:pt x="8" y="49"/>
                      </a:cubicBezTo>
                      <a:cubicBezTo>
                        <a:pt x="8" y="49"/>
                        <a:pt x="9" y="47"/>
                        <a:pt x="9" y="47"/>
                      </a:cubicBezTo>
                      <a:cubicBezTo>
                        <a:pt x="7" y="45"/>
                        <a:pt x="5" y="44"/>
                        <a:pt x="5" y="42"/>
                      </a:cubicBezTo>
                      <a:cubicBezTo>
                        <a:pt x="6" y="43"/>
                        <a:pt x="6" y="42"/>
                        <a:pt x="7" y="42"/>
                      </a:cubicBezTo>
                      <a:cubicBezTo>
                        <a:pt x="6" y="43"/>
                        <a:pt x="8" y="44"/>
                        <a:pt x="8" y="45"/>
                      </a:cubicBezTo>
                      <a:cubicBezTo>
                        <a:pt x="8" y="44"/>
                        <a:pt x="8" y="44"/>
                        <a:pt x="9" y="45"/>
                      </a:cubicBezTo>
                      <a:cubicBezTo>
                        <a:pt x="9" y="45"/>
                        <a:pt x="7" y="43"/>
                        <a:pt x="7" y="43"/>
                      </a:cubicBezTo>
                      <a:cubicBezTo>
                        <a:pt x="8" y="43"/>
                        <a:pt x="8" y="42"/>
                        <a:pt x="9" y="42"/>
                      </a:cubicBezTo>
                      <a:cubicBezTo>
                        <a:pt x="7" y="42"/>
                        <a:pt x="7" y="40"/>
                        <a:pt x="7" y="39"/>
                      </a:cubicBezTo>
                      <a:cubicBezTo>
                        <a:pt x="7" y="39"/>
                        <a:pt x="8" y="39"/>
                        <a:pt x="8" y="40"/>
                      </a:cubicBezTo>
                      <a:cubicBezTo>
                        <a:pt x="9" y="39"/>
                        <a:pt x="6" y="39"/>
                        <a:pt x="7" y="38"/>
                      </a:cubicBezTo>
                      <a:cubicBezTo>
                        <a:pt x="7" y="38"/>
                        <a:pt x="7" y="38"/>
                        <a:pt x="7" y="38"/>
                      </a:cubicBezTo>
                      <a:cubicBezTo>
                        <a:pt x="7" y="38"/>
                        <a:pt x="7" y="36"/>
                        <a:pt x="8" y="37"/>
                      </a:cubicBezTo>
                      <a:cubicBezTo>
                        <a:pt x="8" y="37"/>
                        <a:pt x="8" y="37"/>
                        <a:pt x="8" y="37"/>
                      </a:cubicBezTo>
                      <a:cubicBezTo>
                        <a:pt x="8" y="35"/>
                        <a:pt x="9" y="32"/>
                        <a:pt x="7" y="31"/>
                      </a:cubicBezTo>
                      <a:cubicBezTo>
                        <a:pt x="7" y="31"/>
                        <a:pt x="9" y="32"/>
                        <a:pt x="9" y="32"/>
                      </a:cubicBezTo>
                      <a:cubicBezTo>
                        <a:pt x="9" y="32"/>
                        <a:pt x="8" y="31"/>
                        <a:pt x="7" y="30"/>
                      </a:cubicBezTo>
                      <a:cubicBezTo>
                        <a:pt x="6" y="29"/>
                        <a:pt x="5" y="28"/>
                        <a:pt x="5" y="28"/>
                      </a:cubicBezTo>
                      <a:cubicBezTo>
                        <a:pt x="6" y="28"/>
                        <a:pt x="9" y="28"/>
                        <a:pt x="10" y="30"/>
                      </a:cubicBezTo>
                      <a:cubicBezTo>
                        <a:pt x="10" y="30"/>
                        <a:pt x="10" y="29"/>
                        <a:pt x="10" y="28"/>
                      </a:cubicBezTo>
                      <a:cubicBezTo>
                        <a:pt x="10" y="29"/>
                        <a:pt x="8" y="28"/>
                        <a:pt x="8" y="28"/>
                      </a:cubicBezTo>
                      <a:cubicBezTo>
                        <a:pt x="10" y="27"/>
                        <a:pt x="9" y="28"/>
                        <a:pt x="11" y="27"/>
                      </a:cubicBezTo>
                      <a:cubicBezTo>
                        <a:pt x="10" y="27"/>
                        <a:pt x="9" y="26"/>
                        <a:pt x="9" y="25"/>
                      </a:cubicBezTo>
                      <a:cubicBezTo>
                        <a:pt x="9" y="26"/>
                        <a:pt x="11" y="26"/>
                        <a:pt x="11" y="26"/>
                      </a:cubicBezTo>
                      <a:cubicBezTo>
                        <a:pt x="11" y="26"/>
                        <a:pt x="11" y="26"/>
                        <a:pt x="10" y="25"/>
                      </a:cubicBezTo>
                      <a:cubicBezTo>
                        <a:pt x="10" y="25"/>
                        <a:pt x="10" y="24"/>
                        <a:pt x="10" y="24"/>
                      </a:cubicBezTo>
                      <a:cubicBezTo>
                        <a:pt x="10" y="25"/>
                        <a:pt x="11" y="25"/>
                        <a:pt x="12" y="25"/>
                      </a:cubicBezTo>
                      <a:cubicBezTo>
                        <a:pt x="11" y="25"/>
                        <a:pt x="12" y="24"/>
                        <a:pt x="12" y="23"/>
                      </a:cubicBezTo>
                      <a:cubicBezTo>
                        <a:pt x="12" y="23"/>
                        <a:pt x="12" y="24"/>
                        <a:pt x="12" y="24"/>
                      </a:cubicBezTo>
                      <a:cubicBezTo>
                        <a:pt x="13" y="22"/>
                        <a:pt x="10" y="21"/>
                        <a:pt x="11" y="19"/>
                      </a:cubicBezTo>
                      <a:cubicBezTo>
                        <a:pt x="11" y="19"/>
                        <a:pt x="13" y="21"/>
                        <a:pt x="14" y="20"/>
                      </a:cubicBezTo>
                      <a:cubicBezTo>
                        <a:pt x="13" y="19"/>
                        <a:pt x="10" y="16"/>
                        <a:pt x="11" y="14"/>
                      </a:cubicBezTo>
                      <a:cubicBezTo>
                        <a:pt x="12" y="14"/>
                        <a:pt x="12" y="14"/>
                        <a:pt x="12" y="14"/>
                      </a:cubicBezTo>
                      <a:cubicBezTo>
                        <a:pt x="12" y="12"/>
                        <a:pt x="12" y="12"/>
                        <a:pt x="12" y="12"/>
                      </a:cubicBezTo>
                      <a:cubicBezTo>
                        <a:pt x="12" y="13"/>
                        <a:pt x="13" y="15"/>
                        <a:pt x="13" y="16"/>
                      </a:cubicBezTo>
                      <a:cubicBezTo>
                        <a:pt x="14" y="18"/>
                        <a:pt x="14" y="19"/>
                        <a:pt x="14" y="20"/>
                      </a:cubicBezTo>
                      <a:cubicBezTo>
                        <a:pt x="15" y="19"/>
                        <a:pt x="15" y="20"/>
                        <a:pt x="16" y="19"/>
                      </a:cubicBezTo>
                      <a:cubicBezTo>
                        <a:pt x="16" y="19"/>
                        <a:pt x="16" y="20"/>
                        <a:pt x="16" y="20"/>
                      </a:cubicBezTo>
                      <a:cubicBezTo>
                        <a:pt x="16" y="20"/>
                        <a:pt x="17" y="19"/>
                        <a:pt x="17" y="19"/>
                      </a:cubicBezTo>
                      <a:cubicBezTo>
                        <a:pt x="16" y="18"/>
                        <a:pt x="17" y="17"/>
                        <a:pt x="17" y="16"/>
                      </a:cubicBezTo>
                      <a:cubicBezTo>
                        <a:pt x="17" y="16"/>
                        <a:pt x="16" y="17"/>
                        <a:pt x="16" y="17"/>
                      </a:cubicBezTo>
                      <a:cubicBezTo>
                        <a:pt x="16" y="18"/>
                        <a:pt x="16" y="19"/>
                        <a:pt x="16" y="19"/>
                      </a:cubicBezTo>
                      <a:cubicBezTo>
                        <a:pt x="15" y="18"/>
                        <a:pt x="14" y="16"/>
                        <a:pt x="16" y="14"/>
                      </a:cubicBezTo>
                      <a:cubicBezTo>
                        <a:pt x="16" y="14"/>
                        <a:pt x="17" y="16"/>
                        <a:pt x="17" y="16"/>
                      </a:cubicBezTo>
                      <a:cubicBezTo>
                        <a:pt x="17" y="16"/>
                        <a:pt x="18" y="15"/>
                        <a:pt x="18" y="15"/>
                      </a:cubicBezTo>
                      <a:cubicBezTo>
                        <a:pt x="18" y="16"/>
                        <a:pt x="18" y="16"/>
                        <a:pt x="18" y="16"/>
                      </a:cubicBezTo>
                      <a:cubicBezTo>
                        <a:pt x="19" y="16"/>
                        <a:pt x="18" y="14"/>
                        <a:pt x="20" y="14"/>
                      </a:cubicBezTo>
                      <a:cubicBezTo>
                        <a:pt x="20" y="14"/>
                        <a:pt x="21" y="15"/>
                        <a:pt x="21" y="14"/>
                      </a:cubicBezTo>
                      <a:cubicBezTo>
                        <a:pt x="20" y="13"/>
                        <a:pt x="17" y="10"/>
                        <a:pt x="17" y="9"/>
                      </a:cubicBezTo>
                      <a:cubicBezTo>
                        <a:pt x="17" y="8"/>
                        <a:pt x="19" y="8"/>
                        <a:pt x="20" y="9"/>
                      </a:cubicBezTo>
                      <a:cubicBezTo>
                        <a:pt x="21" y="9"/>
                        <a:pt x="21" y="11"/>
                        <a:pt x="22" y="12"/>
                      </a:cubicBezTo>
                      <a:cubicBezTo>
                        <a:pt x="21" y="12"/>
                        <a:pt x="21" y="11"/>
                        <a:pt x="21" y="11"/>
                      </a:cubicBezTo>
                      <a:cubicBezTo>
                        <a:pt x="22" y="11"/>
                        <a:pt x="22" y="12"/>
                        <a:pt x="23" y="11"/>
                      </a:cubicBezTo>
                      <a:cubicBezTo>
                        <a:pt x="22" y="10"/>
                        <a:pt x="24" y="11"/>
                        <a:pt x="22" y="10"/>
                      </a:cubicBezTo>
                      <a:cubicBezTo>
                        <a:pt x="23" y="10"/>
                        <a:pt x="23" y="10"/>
                        <a:pt x="24" y="10"/>
                      </a:cubicBezTo>
                      <a:cubicBezTo>
                        <a:pt x="23" y="9"/>
                        <a:pt x="24" y="7"/>
                        <a:pt x="25" y="6"/>
                      </a:cubicBezTo>
                      <a:cubicBezTo>
                        <a:pt x="25" y="6"/>
                        <a:pt x="25" y="7"/>
                        <a:pt x="25" y="7"/>
                      </a:cubicBezTo>
                      <a:cubicBezTo>
                        <a:pt x="27" y="6"/>
                        <a:pt x="28" y="7"/>
                        <a:pt x="30" y="6"/>
                      </a:cubicBezTo>
                      <a:cubicBezTo>
                        <a:pt x="30" y="7"/>
                        <a:pt x="31" y="7"/>
                        <a:pt x="30" y="8"/>
                      </a:cubicBezTo>
                      <a:cubicBezTo>
                        <a:pt x="31" y="7"/>
                        <a:pt x="31" y="7"/>
                        <a:pt x="31" y="7"/>
                      </a:cubicBezTo>
                      <a:cubicBezTo>
                        <a:pt x="32" y="8"/>
                        <a:pt x="30" y="7"/>
                        <a:pt x="31" y="8"/>
                      </a:cubicBezTo>
                      <a:cubicBezTo>
                        <a:pt x="31" y="8"/>
                        <a:pt x="32" y="7"/>
                        <a:pt x="33" y="7"/>
                      </a:cubicBezTo>
                      <a:cubicBezTo>
                        <a:pt x="33" y="6"/>
                        <a:pt x="31" y="7"/>
                        <a:pt x="31" y="7"/>
                      </a:cubicBezTo>
                      <a:cubicBezTo>
                        <a:pt x="30" y="6"/>
                        <a:pt x="32" y="4"/>
                        <a:pt x="34" y="3"/>
                      </a:cubicBezTo>
                      <a:cubicBezTo>
                        <a:pt x="35" y="3"/>
                        <a:pt x="34" y="4"/>
                        <a:pt x="35" y="4"/>
                      </a:cubicBezTo>
                      <a:cubicBezTo>
                        <a:pt x="37" y="4"/>
                        <a:pt x="37" y="1"/>
                        <a:pt x="40" y="3"/>
                      </a:cubicBezTo>
                      <a:cubicBezTo>
                        <a:pt x="40" y="4"/>
                        <a:pt x="39" y="5"/>
                        <a:pt x="39" y="6"/>
                      </a:cubicBezTo>
                      <a:cubicBezTo>
                        <a:pt x="38" y="6"/>
                        <a:pt x="38" y="5"/>
                        <a:pt x="37" y="5"/>
                      </a:cubicBezTo>
                      <a:cubicBezTo>
                        <a:pt x="38" y="5"/>
                        <a:pt x="38" y="5"/>
                        <a:pt x="38" y="5"/>
                      </a:cubicBezTo>
                      <a:cubicBezTo>
                        <a:pt x="37" y="6"/>
                        <a:pt x="37" y="6"/>
                        <a:pt x="36" y="5"/>
                      </a:cubicBezTo>
                      <a:cubicBezTo>
                        <a:pt x="37" y="6"/>
                        <a:pt x="41" y="6"/>
                        <a:pt x="42" y="8"/>
                      </a:cubicBezTo>
                      <a:cubicBezTo>
                        <a:pt x="43" y="8"/>
                        <a:pt x="44" y="8"/>
                        <a:pt x="43" y="7"/>
                      </a:cubicBezTo>
                      <a:cubicBezTo>
                        <a:pt x="43" y="7"/>
                        <a:pt x="43" y="7"/>
                        <a:pt x="43" y="7"/>
                      </a:cubicBezTo>
                      <a:cubicBezTo>
                        <a:pt x="42" y="6"/>
                        <a:pt x="44" y="6"/>
                        <a:pt x="44" y="6"/>
                      </a:cubicBezTo>
                      <a:cubicBezTo>
                        <a:pt x="45" y="6"/>
                        <a:pt x="46" y="5"/>
                        <a:pt x="47" y="6"/>
                      </a:cubicBezTo>
                      <a:cubicBezTo>
                        <a:pt x="47" y="7"/>
                        <a:pt x="47" y="7"/>
                        <a:pt x="47" y="7"/>
                      </a:cubicBezTo>
                      <a:cubicBezTo>
                        <a:pt x="47" y="7"/>
                        <a:pt x="46" y="6"/>
                        <a:pt x="46" y="6"/>
                      </a:cubicBezTo>
                      <a:cubicBezTo>
                        <a:pt x="47" y="6"/>
                        <a:pt x="47" y="9"/>
                        <a:pt x="48" y="8"/>
                      </a:cubicBezTo>
                      <a:cubicBezTo>
                        <a:pt x="48" y="7"/>
                        <a:pt x="48" y="7"/>
                        <a:pt x="48" y="7"/>
                      </a:cubicBezTo>
                      <a:cubicBezTo>
                        <a:pt x="49" y="6"/>
                        <a:pt x="50" y="6"/>
                        <a:pt x="51" y="7"/>
                      </a:cubicBezTo>
                      <a:cubicBezTo>
                        <a:pt x="51" y="6"/>
                        <a:pt x="51" y="7"/>
                        <a:pt x="51" y="5"/>
                      </a:cubicBezTo>
                      <a:cubicBezTo>
                        <a:pt x="51" y="7"/>
                        <a:pt x="48" y="4"/>
                        <a:pt x="48" y="6"/>
                      </a:cubicBezTo>
                      <a:cubicBezTo>
                        <a:pt x="48" y="4"/>
                        <a:pt x="47" y="5"/>
                        <a:pt x="47" y="3"/>
                      </a:cubicBezTo>
                      <a:cubicBezTo>
                        <a:pt x="47" y="3"/>
                        <a:pt x="47" y="4"/>
                        <a:pt x="46" y="3"/>
                      </a:cubicBezTo>
                      <a:cubicBezTo>
                        <a:pt x="46" y="3"/>
                        <a:pt x="46" y="3"/>
                        <a:pt x="46" y="3"/>
                      </a:cubicBezTo>
                      <a:cubicBezTo>
                        <a:pt x="46" y="3"/>
                        <a:pt x="46" y="3"/>
                        <a:pt x="46" y="3"/>
                      </a:cubicBezTo>
                      <a:cubicBezTo>
                        <a:pt x="46" y="3"/>
                        <a:pt x="46" y="3"/>
                        <a:pt x="46" y="3"/>
                      </a:cubicBezTo>
                      <a:cubicBezTo>
                        <a:pt x="46" y="3"/>
                        <a:pt x="46" y="3"/>
                        <a:pt x="46" y="3"/>
                      </a:cubicBezTo>
                      <a:cubicBezTo>
                        <a:pt x="46" y="4"/>
                        <a:pt x="46" y="4"/>
                        <a:pt x="46" y="4"/>
                      </a:cubicBezTo>
                      <a:cubicBezTo>
                        <a:pt x="45" y="5"/>
                        <a:pt x="44" y="4"/>
                        <a:pt x="43" y="4"/>
                      </a:cubicBezTo>
                      <a:cubicBezTo>
                        <a:pt x="42" y="4"/>
                        <a:pt x="43" y="4"/>
                        <a:pt x="43" y="3"/>
                      </a:cubicBezTo>
                      <a:cubicBezTo>
                        <a:pt x="42" y="4"/>
                        <a:pt x="42" y="4"/>
                        <a:pt x="42" y="4"/>
                      </a:cubicBezTo>
                      <a:cubicBezTo>
                        <a:pt x="42" y="3"/>
                        <a:pt x="41" y="2"/>
                        <a:pt x="42" y="2"/>
                      </a:cubicBezTo>
                      <a:cubicBezTo>
                        <a:pt x="41" y="2"/>
                        <a:pt x="41" y="2"/>
                        <a:pt x="41" y="2"/>
                      </a:cubicBezTo>
                      <a:cubicBezTo>
                        <a:pt x="41" y="1"/>
                        <a:pt x="39" y="1"/>
                        <a:pt x="39" y="1"/>
                      </a:cubicBezTo>
                      <a:cubicBezTo>
                        <a:pt x="38" y="0"/>
                        <a:pt x="37" y="1"/>
                        <a:pt x="38" y="1"/>
                      </a:cubicBezTo>
                      <a:cubicBezTo>
                        <a:pt x="38" y="1"/>
                        <a:pt x="35" y="1"/>
                        <a:pt x="35" y="1"/>
                      </a:cubicBezTo>
                      <a:cubicBezTo>
                        <a:pt x="35" y="1"/>
                        <a:pt x="35" y="1"/>
                        <a:pt x="35" y="1"/>
                      </a:cubicBezTo>
                      <a:cubicBezTo>
                        <a:pt x="33" y="1"/>
                        <a:pt x="31" y="2"/>
                        <a:pt x="29" y="1"/>
                      </a:cubicBezTo>
                      <a:cubicBezTo>
                        <a:pt x="28" y="1"/>
                        <a:pt x="27" y="2"/>
                        <a:pt x="26" y="2"/>
                      </a:cubicBezTo>
                      <a:cubicBezTo>
                        <a:pt x="26" y="1"/>
                        <a:pt x="26" y="1"/>
                        <a:pt x="26" y="1"/>
                      </a:cubicBezTo>
                      <a:cubicBezTo>
                        <a:pt x="25" y="2"/>
                        <a:pt x="23" y="1"/>
                        <a:pt x="22" y="2"/>
                      </a:cubicBezTo>
                      <a:cubicBezTo>
                        <a:pt x="21" y="1"/>
                        <a:pt x="18" y="4"/>
                        <a:pt x="16" y="4"/>
                      </a:cubicBezTo>
                      <a:cubicBezTo>
                        <a:pt x="17" y="5"/>
                        <a:pt x="17" y="5"/>
                        <a:pt x="17" y="5"/>
                      </a:cubicBezTo>
                      <a:cubicBezTo>
                        <a:pt x="16" y="6"/>
                        <a:pt x="15" y="7"/>
                        <a:pt x="14" y="8"/>
                      </a:cubicBezTo>
                      <a:cubicBezTo>
                        <a:pt x="15" y="8"/>
                        <a:pt x="15" y="8"/>
                        <a:pt x="15" y="8"/>
                      </a:cubicBezTo>
                      <a:cubicBezTo>
                        <a:pt x="15" y="10"/>
                        <a:pt x="12" y="10"/>
                        <a:pt x="11" y="11"/>
                      </a:cubicBezTo>
                      <a:cubicBezTo>
                        <a:pt x="11" y="11"/>
                        <a:pt x="11" y="11"/>
                        <a:pt x="12" y="11"/>
                      </a:cubicBezTo>
                      <a:cubicBezTo>
                        <a:pt x="10" y="11"/>
                        <a:pt x="10" y="12"/>
                        <a:pt x="9" y="13"/>
                      </a:cubicBezTo>
                      <a:cubicBezTo>
                        <a:pt x="9" y="14"/>
                        <a:pt x="9" y="15"/>
                        <a:pt x="8" y="16"/>
                      </a:cubicBezTo>
                      <a:cubicBezTo>
                        <a:pt x="8" y="16"/>
                        <a:pt x="7" y="17"/>
                        <a:pt x="7" y="17"/>
                      </a:cubicBezTo>
                      <a:cubicBezTo>
                        <a:pt x="7" y="17"/>
                        <a:pt x="7" y="17"/>
                        <a:pt x="7" y="17"/>
                      </a:cubicBezTo>
                      <a:cubicBezTo>
                        <a:pt x="7" y="17"/>
                        <a:pt x="7" y="17"/>
                        <a:pt x="7" y="17"/>
                      </a:cubicBezTo>
                      <a:cubicBezTo>
                        <a:pt x="7" y="17"/>
                        <a:pt x="6" y="17"/>
                        <a:pt x="6" y="17"/>
                      </a:cubicBezTo>
                      <a:cubicBezTo>
                        <a:pt x="7" y="17"/>
                        <a:pt x="7" y="17"/>
                        <a:pt x="7" y="17"/>
                      </a:cubicBezTo>
                      <a:cubicBezTo>
                        <a:pt x="7" y="17"/>
                        <a:pt x="7" y="18"/>
                        <a:pt x="6" y="18"/>
                      </a:cubicBezTo>
                      <a:cubicBezTo>
                        <a:pt x="6" y="18"/>
                        <a:pt x="6" y="18"/>
                        <a:pt x="6" y="18"/>
                      </a:cubicBezTo>
                      <a:cubicBezTo>
                        <a:pt x="6" y="18"/>
                        <a:pt x="6" y="18"/>
                        <a:pt x="6" y="18"/>
                      </a:cubicBezTo>
                      <a:cubicBezTo>
                        <a:pt x="5" y="19"/>
                        <a:pt x="6" y="19"/>
                        <a:pt x="6" y="19"/>
                      </a:cubicBezTo>
                      <a:cubicBezTo>
                        <a:pt x="6" y="19"/>
                        <a:pt x="6" y="19"/>
                        <a:pt x="7" y="20"/>
                      </a:cubicBezTo>
                      <a:cubicBezTo>
                        <a:pt x="5" y="19"/>
                        <a:pt x="6" y="21"/>
                        <a:pt x="5" y="21"/>
                      </a:cubicBezTo>
                      <a:cubicBezTo>
                        <a:pt x="5" y="22"/>
                        <a:pt x="4" y="24"/>
                        <a:pt x="6" y="25"/>
                      </a:cubicBezTo>
                      <a:cubicBezTo>
                        <a:pt x="5" y="25"/>
                        <a:pt x="5" y="25"/>
                        <a:pt x="5" y="24"/>
                      </a:cubicBezTo>
                      <a:cubicBezTo>
                        <a:pt x="5" y="25"/>
                        <a:pt x="5" y="25"/>
                        <a:pt x="5" y="26"/>
                      </a:cubicBezTo>
                      <a:cubicBezTo>
                        <a:pt x="4" y="26"/>
                        <a:pt x="4" y="26"/>
                        <a:pt x="4" y="26"/>
                      </a:cubicBezTo>
                      <a:cubicBezTo>
                        <a:pt x="5" y="28"/>
                        <a:pt x="5" y="28"/>
                        <a:pt x="5" y="28"/>
                      </a:cubicBezTo>
                      <a:cubicBezTo>
                        <a:pt x="4" y="28"/>
                        <a:pt x="3" y="28"/>
                        <a:pt x="3" y="27"/>
                      </a:cubicBezTo>
                      <a:cubicBezTo>
                        <a:pt x="4" y="30"/>
                        <a:pt x="3" y="29"/>
                        <a:pt x="4" y="31"/>
                      </a:cubicBezTo>
                      <a:cubicBezTo>
                        <a:pt x="3" y="31"/>
                        <a:pt x="3" y="31"/>
                        <a:pt x="3" y="31"/>
                      </a:cubicBezTo>
                      <a:cubicBezTo>
                        <a:pt x="3" y="31"/>
                        <a:pt x="4" y="32"/>
                        <a:pt x="3" y="33"/>
                      </a:cubicBezTo>
                      <a:cubicBezTo>
                        <a:pt x="1" y="34"/>
                        <a:pt x="2" y="39"/>
                        <a:pt x="1" y="42"/>
                      </a:cubicBezTo>
                      <a:cubicBezTo>
                        <a:pt x="3" y="41"/>
                        <a:pt x="0" y="43"/>
                        <a:pt x="1" y="44"/>
                      </a:cubicBezTo>
                      <a:cubicBezTo>
                        <a:pt x="1" y="44"/>
                        <a:pt x="1" y="44"/>
                        <a:pt x="0" y="44"/>
                      </a:cubicBezTo>
                      <a:cubicBezTo>
                        <a:pt x="1" y="45"/>
                        <a:pt x="0" y="46"/>
                        <a:pt x="1" y="47"/>
                      </a:cubicBezTo>
                      <a:cubicBezTo>
                        <a:pt x="1" y="48"/>
                        <a:pt x="0" y="47"/>
                        <a:pt x="0" y="47"/>
                      </a:cubicBezTo>
                      <a:cubicBezTo>
                        <a:pt x="0" y="47"/>
                        <a:pt x="0" y="48"/>
                        <a:pt x="0" y="48"/>
                      </a:cubicBezTo>
                      <a:cubicBezTo>
                        <a:pt x="0" y="48"/>
                        <a:pt x="0" y="48"/>
                        <a:pt x="0" y="47"/>
                      </a:cubicBezTo>
                      <a:cubicBezTo>
                        <a:pt x="0" y="49"/>
                        <a:pt x="1" y="49"/>
                        <a:pt x="3" y="49"/>
                      </a:cubicBezTo>
                      <a:cubicBezTo>
                        <a:pt x="2" y="50"/>
                        <a:pt x="2" y="50"/>
                        <a:pt x="3" y="51"/>
                      </a:cubicBezTo>
                      <a:cubicBezTo>
                        <a:pt x="3" y="51"/>
                        <a:pt x="3" y="52"/>
                        <a:pt x="2" y="51"/>
                      </a:cubicBezTo>
                      <a:cubicBezTo>
                        <a:pt x="2" y="51"/>
                        <a:pt x="2" y="55"/>
                        <a:pt x="3" y="54"/>
                      </a:cubicBezTo>
                      <a:cubicBezTo>
                        <a:pt x="3" y="55"/>
                        <a:pt x="3" y="55"/>
                        <a:pt x="4" y="55"/>
                      </a:cubicBezTo>
                      <a:cubicBezTo>
                        <a:pt x="4" y="57"/>
                        <a:pt x="4" y="57"/>
                        <a:pt x="4" y="58"/>
                      </a:cubicBezTo>
                      <a:cubicBezTo>
                        <a:pt x="4" y="58"/>
                        <a:pt x="4" y="58"/>
                        <a:pt x="4" y="58"/>
                      </a:cubicBezTo>
                      <a:cubicBezTo>
                        <a:pt x="6" y="58"/>
                        <a:pt x="5" y="58"/>
                        <a:pt x="5" y="59"/>
                      </a:cubicBezTo>
                      <a:cubicBezTo>
                        <a:pt x="5" y="59"/>
                        <a:pt x="5" y="59"/>
                        <a:pt x="5" y="59"/>
                      </a:cubicBezTo>
                      <a:cubicBezTo>
                        <a:pt x="5" y="62"/>
                        <a:pt x="6" y="60"/>
                        <a:pt x="6" y="63"/>
                      </a:cubicBezTo>
                      <a:cubicBezTo>
                        <a:pt x="6" y="62"/>
                        <a:pt x="6" y="62"/>
                        <a:pt x="6" y="62"/>
                      </a:cubicBezTo>
                      <a:cubicBezTo>
                        <a:pt x="8" y="62"/>
                        <a:pt x="6" y="65"/>
                        <a:pt x="7" y="66"/>
                      </a:cubicBezTo>
                      <a:cubicBezTo>
                        <a:pt x="8" y="65"/>
                        <a:pt x="8" y="65"/>
                        <a:pt x="8" y="65"/>
                      </a:cubicBezTo>
                      <a:cubicBezTo>
                        <a:pt x="8" y="66"/>
                        <a:pt x="6" y="68"/>
                        <a:pt x="6" y="69"/>
                      </a:cubicBezTo>
                      <a:cubicBezTo>
                        <a:pt x="6" y="69"/>
                        <a:pt x="6" y="69"/>
                        <a:pt x="6" y="69"/>
                      </a:cubicBezTo>
                      <a:cubicBezTo>
                        <a:pt x="6" y="71"/>
                        <a:pt x="7" y="68"/>
                        <a:pt x="8" y="70"/>
                      </a:cubicBezTo>
                      <a:cubicBezTo>
                        <a:pt x="7" y="70"/>
                        <a:pt x="6" y="70"/>
                        <a:pt x="6" y="71"/>
                      </a:cubicBezTo>
                      <a:cubicBezTo>
                        <a:pt x="6" y="72"/>
                        <a:pt x="10" y="73"/>
                        <a:pt x="9" y="74"/>
                      </a:cubicBezTo>
                      <a:cubicBezTo>
                        <a:pt x="10" y="74"/>
                        <a:pt x="10" y="73"/>
                        <a:pt x="11" y="74"/>
                      </a:cubicBezTo>
                      <a:cubicBezTo>
                        <a:pt x="11" y="74"/>
                        <a:pt x="11" y="77"/>
                        <a:pt x="12" y="77"/>
                      </a:cubicBezTo>
                      <a:cubicBezTo>
                        <a:pt x="12" y="77"/>
                        <a:pt x="12" y="77"/>
                        <a:pt x="12" y="77"/>
                      </a:cubicBezTo>
                      <a:cubicBezTo>
                        <a:pt x="13" y="78"/>
                        <a:pt x="14" y="79"/>
                        <a:pt x="15" y="79"/>
                      </a:cubicBezTo>
                      <a:cubicBezTo>
                        <a:pt x="14" y="80"/>
                        <a:pt x="15" y="81"/>
                        <a:pt x="16" y="82"/>
                      </a:cubicBezTo>
                      <a:cubicBezTo>
                        <a:pt x="18" y="82"/>
                        <a:pt x="19" y="83"/>
                        <a:pt x="18" y="84"/>
                      </a:cubicBezTo>
                      <a:cubicBezTo>
                        <a:pt x="18" y="84"/>
                        <a:pt x="19" y="85"/>
                        <a:pt x="20" y="85"/>
                      </a:cubicBezTo>
                      <a:cubicBezTo>
                        <a:pt x="19" y="85"/>
                        <a:pt x="19" y="85"/>
                        <a:pt x="19" y="85"/>
                      </a:cubicBezTo>
                      <a:cubicBezTo>
                        <a:pt x="20" y="87"/>
                        <a:pt x="21" y="86"/>
                        <a:pt x="22" y="86"/>
                      </a:cubicBezTo>
                      <a:cubicBezTo>
                        <a:pt x="22" y="87"/>
                        <a:pt x="22" y="87"/>
                        <a:pt x="22" y="87"/>
                      </a:cubicBezTo>
                      <a:cubicBezTo>
                        <a:pt x="23" y="89"/>
                        <a:pt x="24" y="89"/>
                        <a:pt x="26" y="89"/>
                      </a:cubicBezTo>
                      <a:cubicBezTo>
                        <a:pt x="26" y="90"/>
                        <a:pt x="26" y="90"/>
                        <a:pt x="26" y="90"/>
                      </a:cubicBezTo>
                      <a:cubicBezTo>
                        <a:pt x="26" y="89"/>
                        <a:pt x="28" y="93"/>
                        <a:pt x="31" y="93"/>
                      </a:cubicBezTo>
                      <a:cubicBezTo>
                        <a:pt x="31" y="93"/>
                        <a:pt x="31" y="93"/>
                        <a:pt x="30" y="93"/>
                      </a:cubicBezTo>
                      <a:cubicBezTo>
                        <a:pt x="32" y="93"/>
                        <a:pt x="33" y="94"/>
                        <a:pt x="34" y="95"/>
                      </a:cubicBezTo>
                      <a:cubicBezTo>
                        <a:pt x="36" y="96"/>
                        <a:pt x="37" y="96"/>
                        <a:pt x="38" y="94"/>
                      </a:cubicBezTo>
                      <a:cubicBezTo>
                        <a:pt x="39" y="94"/>
                        <a:pt x="39" y="94"/>
                        <a:pt x="39" y="94"/>
                      </a:cubicBezTo>
                      <a:cubicBezTo>
                        <a:pt x="37" y="93"/>
                        <a:pt x="40" y="92"/>
                        <a:pt x="39" y="92"/>
                      </a:cubicBezTo>
                      <a:cubicBezTo>
                        <a:pt x="40" y="92"/>
                        <a:pt x="41" y="93"/>
                        <a:pt x="40" y="93"/>
                      </a:cubicBezTo>
                      <a:cubicBezTo>
                        <a:pt x="40" y="93"/>
                        <a:pt x="40" y="93"/>
                        <a:pt x="40" y="93"/>
                      </a:cubicBezTo>
                      <a:cubicBezTo>
                        <a:pt x="39" y="95"/>
                        <a:pt x="43" y="94"/>
                        <a:pt x="43" y="95"/>
                      </a:cubicBezTo>
                      <a:cubicBezTo>
                        <a:pt x="47" y="95"/>
                        <a:pt x="52" y="95"/>
                        <a:pt x="56" y="93"/>
                      </a:cubicBezTo>
                      <a:cubicBezTo>
                        <a:pt x="55" y="92"/>
                        <a:pt x="55" y="92"/>
                        <a:pt x="55" y="92"/>
                      </a:cubicBezTo>
                      <a:cubicBezTo>
                        <a:pt x="56" y="91"/>
                        <a:pt x="56" y="91"/>
                        <a:pt x="56" y="91"/>
                      </a:cubicBezTo>
                      <a:cubicBezTo>
                        <a:pt x="57" y="92"/>
                        <a:pt x="57" y="92"/>
                        <a:pt x="56" y="93"/>
                      </a:cubicBezTo>
                      <a:cubicBezTo>
                        <a:pt x="57" y="93"/>
                        <a:pt x="57" y="91"/>
                        <a:pt x="57" y="91"/>
                      </a:cubicBezTo>
                      <a:cubicBezTo>
                        <a:pt x="59" y="90"/>
                        <a:pt x="57" y="93"/>
                        <a:pt x="58" y="92"/>
                      </a:cubicBezTo>
                      <a:cubicBezTo>
                        <a:pt x="58" y="92"/>
                        <a:pt x="59" y="92"/>
                        <a:pt x="59" y="92"/>
                      </a:cubicBezTo>
                      <a:cubicBezTo>
                        <a:pt x="58" y="92"/>
                        <a:pt x="58" y="92"/>
                        <a:pt x="58" y="92"/>
                      </a:cubicBezTo>
                      <a:cubicBezTo>
                        <a:pt x="59" y="91"/>
                        <a:pt x="58" y="90"/>
                        <a:pt x="60" y="90"/>
                      </a:cubicBezTo>
                      <a:cubicBezTo>
                        <a:pt x="60" y="90"/>
                        <a:pt x="60" y="90"/>
                        <a:pt x="61" y="90"/>
                      </a:cubicBezTo>
                      <a:cubicBezTo>
                        <a:pt x="61" y="90"/>
                        <a:pt x="61" y="90"/>
                        <a:pt x="61" y="90"/>
                      </a:cubicBezTo>
                      <a:cubicBezTo>
                        <a:pt x="61" y="90"/>
                        <a:pt x="63" y="89"/>
                        <a:pt x="63" y="89"/>
                      </a:cubicBezTo>
                      <a:cubicBezTo>
                        <a:pt x="61" y="88"/>
                        <a:pt x="61" y="88"/>
                        <a:pt x="61" y="88"/>
                      </a:cubicBezTo>
                      <a:cubicBezTo>
                        <a:pt x="62" y="87"/>
                        <a:pt x="63" y="87"/>
                        <a:pt x="61" y="87"/>
                      </a:cubicBezTo>
                      <a:cubicBezTo>
                        <a:pt x="64" y="88"/>
                        <a:pt x="66" y="83"/>
                        <a:pt x="67" y="82"/>
                      </a:cubicBezTo>
                      <a:cubicBezTo>
                        <a:pt x="67" y="81"/>
                        <a:pt x="68" y="80"/>
                        <a:pt x="69" y="79"/>
                      </a:cubicBezTo>
                      <a:cubicBezTo>
                        <a:pt x="68" y="79"/>
                        <a:pt x="67" y="79"/>
                        <a:pt x="68" y="78"/>
                      </a:cubicBezTo>
                      <a:cubicBezTo>
                        <a:pt x="70" y="79"/>
                        <a:pt x="70" y="76"/>
                        <a:pt x="72" y="76"/>
                      </a:cubicBezTo>
                      <a:cubicBezTo>
                        <a:pt x="70" y="76"/>
                        <a:pt x="73" y="73"/>
                        <a:pt x="71" y="74"/>
                      </a:cubicBezTo>
                      <a:cubicBezTo>
                        <a:pt x="71" y="73"/>
                        <a:pt x="72" y="74"/>
                        <a:pt x="72" y="73"/>
                      </a:cubicBezTo>
                      <a:cubicBezTo>
                        <a:pt x="72" y="72"/>
                        <a:pt x="73" y="71"/>
                        <a:pt x="74" y="70"/>
                      </a:cubicBezTo>
                      <a:cubicBezTo>
                        <a:pt x="74" y="68"/>
                        <a:pt x="75" y="67"/>
                        <a:pt x="75" y="66"/>
                      </a:cubicBezTo>
                      <a:cubicBezTo>
                        <a:pt x="75" y="66"/>
                        <a:pt x="74" y="66"/>
                        <a:pt x="74" y="65"/>
                      </a:cubicBezTo>
                      <a:cubicBezTo>
                        <a:pt x="75" y="64"/>
                        <a:pt x="75" y="64"/>
                        <a:pt x="75" y="64"/>
                      </a:cubicBezTo>
                      <a:cubicBezTo>
                        <a:pt x="75" y="63"/>
                        <a:pt x="74" y="63"/>
                        <a:pt x="75" y="62"/>
                      </a:cubicBezTo>
                      <a:cubicBezTo>
                        <a:pt x="75" y="62"/>
                        <a:pt x="74" y="63"/>
                        <a:pt x="74" y="62"/>
                      </a:cubicBezTo>
                      <a:cubicBezTo>
                        <a:pt x="75" y="60"/>
                        <a:pt x="75" y="57"/>
                        <a:pt x="75" y="54"/>
                      </a:cubicBezTo>
                      <a:cubicBezTo>
                        <a:pt x="75" y="51"/>
                        <a:pt x="74" y="48"/>
                        <a:pt x="75" y="45"/>
                      </a:cubicBezTo>
                      <a:cubicBezTo>
                        <a:pt x="75" y="46"/>
                        <a:pt x="75" y="46"/>
                        <a:pt x="75" y="45"/>
                      </a:cubicBezTo>
                      <a:cubicBezTo>
                        <a:pt x="75" y="45"/>
                        <a:pt x="74" y="45"/>
                        <a:pt x="73" y="45"/>
                      </a:cubicBezTo>
                      <a:cubicBezTo>
                        <a:pt x="73" y="45"/>
                        <a:pt x="74" y="45"/>
                        <a:pt x="74" y="44"/>
                      </a:cubicBezTo>
                      <a:cubicBezTo>
                        <a:pt x="74" y="43"/>
                        <a:pt x="74" y="43"/>
                        <a:pt x="74" y="43"/>
                      </a:cubicBezTo>
                      <a:cubicBezTo>
                        <a:pt x="73" y="43"/>
                        <a:pt x="74" y="40"/>
                        <a:pt x="72" y="40"/>
                      </a:cubicBezTo>
                      <a:cubicBezTo>
                        <a:pt x="73" y="41"/>
                        <a:pt x="73" y="41"/>
                        <a:pt x="73" y="41"/>
                      </a:cubicBezTo>
                      <a:cubicBezTo>
                        <a:pt x="71" y="40"/>
                        <a:pt x="70" y="43"/>
                        <a:pt x="68" y="43"/>
                      </a:cubicBezTo>
                      <a:cubicBezTo>
                        <a:pt x="70" y="44"/>
                        <a:pt x="67" y="46"/>
                        <a:pt x="69" y="47"/>
                      </a:cubicBezTo>
                      <a:cubicBezTo>
                        <a:pt x="69" y="48"/>
                        <a:pt x="68" y="47"/>
                        <a:pt x="68" y="48"/>
                      </a:cubicBezTo>
                      <a:cubicBezTo>
                        <a:pt x="69" y="48"/>
                        <a:pt x="69" y="48"/>
                        <a:pt x="69" y="49"/>
                      </a:cubicBezTo>
                      <a:cubicBezTo>
                        <a:pt x="69" y="49"/>
                        <a:pt x="69" y="49"/>
                        <a:pt x="69" y="49"/>
                      </a:cubicBezTo>
                      <a:cubicBezTo>
                        <a:pt x="69" y="52"/>
                        <a:pt x="68" y="53"/>
                        <a:pt x="68" y="56"/>
                      </a:cubicBezTo>
                      <a:cubicBezTo>
                        <a:pt x="69" y="56"/>
                        <a:pt x="69" y="56"/>
                        <a:pt x="69" y="56"/>
                      </a:cubicBezTo>
                      <a:cubicBezTo>
                        <a:pt x="69" y="56"/>
                        <a:pt x="68" y="56"/>
                        <a:pt x="68" y="57"/>
                      </a:cubicBezTo>
                      <a:cubicBezTo>
                        <a:pt x="70" y="57"/>
                        <a:pt x="68" y="55"/>
                        <a:pt x="70" y="56"/>
                      </a:cubicBezTo>
                      <a:cubicBezTo>
                        <a:pt x="68" y="56"/>
                        <a:pt x="69" y="60"/>
                        <a:pt x="67" y="60"/>
                      </a:cubicBezTo>
                      <a:cubicBezTo>
                        <a:pt x="67" y="61"/>
                        <a:pt x="68" y="60"/>
                        <a:pt x="68" y="61"/>
                      </a:cubicBezTo>
                      <a:cubicBezTo>
                        <a:pt x="68" y="61"/>
                        <a:pt x="68" y="61"/>
                        <a:pt x="68" y="61"/>
                      </a:cubicBezTo>
                      <a:cubicBezTo>
                        <a:pt x="68" y="62"/>
                        <a:pt x="68" y="62"/>
                        <a:pt x="68" y="62"/>
                      </a:cubicBezTo>
                      <a:cubicBezTo>
                        <a:pt x="68" y="62"/>
                        <a:pt x="67" y="62"/>
                        <a:pt x="67" y="62"/>
                      </a:cubicBezTo>
                      <a:cubicBezTo>
                        <a:pt x="67" y="62"/>
                        <a:pt x="67" y="62"/>
                        <a:pt x="67" y="62"/>
                      </a:cubicBezTo>
                      <a:cubicBezTo>
                        <a:pt x="66" y="63"/>
                        <a:pt x="67" y="64"/>
                        <a:pt x="67" y="64"/>
                      </a:cubicBezTo>
                      <a:cubicBezTo>
                        <a:pt x="67" y="64"/>
                        <a:pt x="67" y="63"/>
                        <a:pt x="67" y="63"/>
                      </a:cubicBezTo>
                      <a:cubicBezTo>
                        <a:pt x="67" y="65"/>
                        <a:pt x="67" y="66"/>
                        <a:pt x="66" y="68"/>
                      </a:cubicBezTo>
                      <a:cubicBezTo>
                        <a:pt x="66" y="69"/>
                        <a:pt x="66" y="70"/>
                        <a:pt x="66" y="72"/>
                      </a:cubicBezTo>
                      <a:cubicBezTo>
                        <a:pt x="66" y="72"/>
                        <a:pt x="66" y="72"/>
                        <a:pt x="66" y="72"/>
                      </a:cubicBezTo>
                      <a:cubicBezTo>
                        <a:pt x="66" y="74"/>
                        <a:pt x="65" y="73"/>
                        <a:pt x="65" y="75"/>
                      </a:cubicBezTo>
                      <a:cubicBezTo>
                        <a:pt x="64" y="75"/>
                        <a:pt x="64" y="75"/>
                        <a:pt x="64" y="75"/>
                      </a:cubicBezTo>
                      <a:cubicBezTo>
                        <a:pt x="65" y="75"/>
                        <a:pt x="65" y="76"/>
                        <a:pt x="64" y="76"/>
                      </a:cubicBezTo>
                      <a:cubicBezTo>
                        <a:pt x="64" y="76"/>
                        <a:pt x="63" y="77"/>
                        <a:pt x="63" y="76"/>
                      </a:cubicBezTo>
                      <a:cubicBezTo>
                        <a:pt x="63" y="78"/>
                        <a:pt x="63" y="77"/>
                        <a:pt x="63" y="79"/>
                      </a:cubicBezTo>
                      <a:cubicBezTo>
                        <a:pt x="63" y="79"/>
                        <a:pt x="63" y="79"/>
                        <a:pt x="63" y="79"/>
                      </a:cubicBezTo>
                      <a:cubicBezTo>
                        <a:pt x="63" y="80"/>
                        <a:pt x="63" y="80"/>
                        <a:pt x="63" y="81"/>
                      </a:cubicBezTo>
                      <a:cubicBezTo>
                        <a:pt x="63" y="80"/>
                        <a:pt x="61" y="81"/>
                        <a:pt x="61" y="79"/>
                      </a:cubicBezTo>
                      <a:cubicBezTo>
                        <a:pt x="59" y="80"/>
                        <a:pt x="60" y="83"/>
                        <a:pt x="58" y="82"/>
                      </a:cubicBezTo>
                      <a:cubicBezTo>
                        <a:pt x="59" y="84"/>
                        <a:pt x="60" y="81"/>
                        <a:pt x="60" y="82"/>
                      </a:cubicBezTo>
                      <a:cubicBezTo>
                        <a:pt x="61" y="82"/>
                        <a:pt x="61" y="84"/>
                        <a:pt x="60" y="84"/>
                      </a:cubicBezTo>
                      <a:cubicBezTo>
                        <a:pt x="59" y="84"/>
                        <a:pt x="57" y="83"/>
                        <a:pt x="56" y="84"/>
                      </a:cubicBezTo>
                      <a:cubicBezTo>
                        <a:pt x="56" y="84"/>
                        <a:pt x="56" y="84"/>
                        <a:pt x="56" y="84"/>
                      </a:cubicBezTo>
                      <a:cubicBezTo>
                        <a:pt x="56" y="84"/>
                        <a:pt x="56" y="85"/>
                        <a:pt x="55" y="85"/>
                      </a:cubicBezTo>
                      <a:cubicBezTo>
                        <a:pt x="55" y="86"/>
                        <a:pt x="54" y="85"/>
                        <a:pt x="54" y="87"/>
                      </a:cubicBezTo>
                      <a:cubicBezTo>
                        <a:pt x="54" y="87"/>
                        <a:pt x="56" y="85"/>
                        <a:pt x="56" y="85"/>
                      </a:cubicBezTo>
                      <a:cubicBezTo>
                        <a:pt x="55" y="86"/>
                        <a:pt x="55" y="88"/>
                        <a:pt x="53" y="88"/>
                      </a:cubicBezTo>
                      <a:cubicBezTo>
                        <a:pt x="53" y="88"/>
                        <a:pt x="54" y="87"/>
                        <a:pt x="54" y="87"/>
                      </a:cubicBezTo>
                      <a:cubicBezTo>
                        <a:pt x="53" y="87"/>
                        <a:pt x="53" y="88"/>
                        <a:pt x="52" y="87"/>
                      </a:cubicBezTo>
                      <a:cubicBezTo>
                        <a:pt x="52" y="86"/>
                        <a:pt x="54" y="86"/>
                        <a:pt x="54" y="85"/>
                      </a:cubicBezTo>
                      <a:cubicBezTo>
                        <a:pt x="54" y="84"/>
                        <a:pt x="53" y="87"/>
                        <a:pt x="53" y="85"/>
                      </a:cubicBezTo>
                      <a:cubicBezTo>
                        <a:pt x="53" y="87"/>
                        <a:pt x="51" y="85"/>
                        <a:pt x="51" y="87"/>
                      </a:cubicBezTo>
                      <a:cubicBezTo>
                        <a:pt x="51" y="86"/>
                        <a:pt x="51" y="86"/>
                        <a:pt x="51" y="86"/>
                      </a:cubicBezTo>
                      <a:cubicBezTo>
                        <a:pt x="51" y="87"/>
                        <a:pt x="50" y="87"/>
                        <a:pt x="50" y="87"/>
                      </a:cubicBezTo>
                      <a:cubicBezTo>
                        <a:pt x="50" y="86"/>
                        <a:pt x="50" y="86"/>
                        <a:pt x="50" y="86"/>
                      </a:cubicBezTo>
                      <a:cubicBezTo>
                        <a:pt x="50" y="87"/>
                        <a:pt x="49" y="86"/>
                        <a:pt x="48" y="86"/>
                      </a:cubicBezTo>
                      <a:cubicBezTo>
                        <a:pt x="50" y="86"/>
                        <a:pt x="49" y="87"/>
                        <a:pt x="49" y="88"/>
                      </a:cubicBezTo>
                      <a:cubicBezTo>
                        <a:pt x="48" y="89"/>
                        <a:pt x="48" y="86"/>
                        <a:pt x="46" y="86"/>
                      </a:cubicBezTo>
                      <a:cubicBezTo>
                        <a:pt x="46" y="86"/>
                        <a:pt x="47" y="87"/>
                        <a:pt x="46" y="87"/>
                      </a:cubicBezTo>
                      <a:cubicBezTo>
                        <a:pt x="46" y="87"/>
                        <a:pt x="45" y="87"/>
                        <a:pt x="45" y="86"/>
                      </a:cubicBezTo>
                      <a:cubicBezTo>
                        <a:pt x="43" y="87"/>
                        <a:pt x="45" y="87"/>
                        <a:pt x="45" y="88"/>
                      </a:cubicBezTo>
                      <a:cubicBezTo>
                        <a:pt x="44" y="87"/>
                        <a:pt x="44" y="89"/>
                        <a:pt x="43" y="89"/>
                      </a:cubicBezTo>
                      <a:cubicBezTo>
                        <a:pt x="43" y="88"/>
                        <a:pt x="43" y="88"/>
                        <a:pt x="43" y="88"/>
                      </a:cubicBezTo>
                      <a:cubicBezTo>
                        <a:pt x="41" y="87"/>
                        <a:pt x="43" y="90"/>
                        <a:pt x="41" y="89"/>
                      </a:cubicBezTo>
                      <a:cubicBezTo>
                        <a:pt x="42" y="88"/>
                        <a:pt x="42" y="88"/>
                        <a:pt x="42" y="88"/>
                      </a:cubicBezTo>
                      <a:cubicBezTo>
                        <a:pt x="41" y="88"/>
                        <a:pt x="41" y="88"/>
                        <a:pt x="41" y="88"/>
                      </a:cubicBezTo>
                      <a:cubicBezTo>
                        <a:pt x="41" y="87"/>
                        <a:pt x="41" y="87"/>
                        <a:pt x="41" y="87"/>
                      </a:cubicBezTo>
                      <a:cubicBezTo>
                        <a:pt x="40" y="88"/>
                        <a:pt x="40" y="87"/>
                        <a:pt x="39" y="87"/>
                      </a:cubicBezTo>
                      <a:cubicBezTo>
                        <a:pt x="39" y="88"/>
                        <a:pt x="38" y="89"/>
                        <a:pt x="38" y="88"/>
                      </a:cubicBezTo>
                      <a:cubicBezTo>
                        <a:pt x="37" y="88"/>
                        <a:pt x="38" y="88"/>
                        <a:pt x="37" y="87"/>
                      </a:cubicBezTo>
                      <a:cubicBezTo>
                        <a:pt x="37" y="87"/>
                        <a:pt x="38" y="86"/>
                        <a:pt x="38" y="87"/>
                      </a:cubicBezTo>
                      <a:cubicBezTo>
                        <a:pt x="38" y="87"/>
                        <a:pt x="38" y="87"/>
                        <a:pt x="39" y="87"/>
                      </a:cubicBezTo>
                      <a:cubicBezTo>
                        <a:pt x="38" y="86"/>
                        <a:pt x="37" y="86"/>
                        <a:pt x="37" y="86"/>
                      </a:cubicBezTo>
                      <a:cubicBezTo>
                        <a:pt x="37" y="86"/>
                        <a:pt x="37" y="86"/>
                        <a:pt x="37" y="86"/>
                      </a:cubicBezTo>
                      <a:cubicBezTo>
                        <a:pt x="35" y="87"/>
                        <a:pt x="35" y="87"/>
                        <a:pt x="35" y="87"/>
                      </a:cubicBezTo>
                      <a:cubicBezTo>
                        <a:pt x="35" y="86"/>
                        <a:pt x="35" y="86"/>
                        <a:pt x="36" y="86"/>
                      </a:cubicBezTo>
                      <a:cubicBezTo>
                        <a:pt x="35" y="86"/>
                        <a:pt x="35" y="86"/>
                        <a:pt x="34" y="86"/>
                      </a:cubicBezTo>
                      <a:cubicBezTo>
                        <a:pt x="35" y="86"/>
                        <a:pt x="35" y="85"/>
                        <a:pt x="36" y="85"/>
                      </a:cubicBezTo>
                      <a:cubicBezTo>
                        <a:pt x="36" y="85"/>
                        <a:pt x="34" y="85"/>
                        <a:pt x="34" y="85"/>
                      </a:cubicBezTo>
                      <a:cubicBezTo>
                        <a:pt x="34" y="85"/>
                        <a:pt x="34" y="84"/>
                        <a:pt x="34" y="84"/>
                      </a:cubicBezTo>
                      <a:cubicBezTo>
                        <a:pt x="33" y="83"/>
                        <a:pt x="31" y="84"/>
                        <a:pt x="31" y="83"/>
                      </a:cubicBezTo>
                      <a:cubicBezTo>
                        <a:pt x="30" y="83"/>
                        <a:pt x="30" y="83"/>
                        <a:pt x="30" y="83"/>
                      </a:cubicBezTo>
                      <a:cubicBezTo>
                        <a:pt x="29" y="82"/>
                        <a:pt x="29" y="81"/>
                        <a:pt x="27" y="81"/>
                      </a:cubicBezTo>
                      <a:cubicBezTo>
                        <a:pt x="27" y="79"/>
                        <a:pt x="27" y="79"/>
                        <a:pt x="27" y="79"/>
                      </a:cubicBezTo>
                      <a:cubicBezTo>
                        <a:pt x="26" y="79"/>
                        <a:pt x="27" y="81"/>
                        <a:pt x="25" y="81"/>
                      </a:cubicBezTo>
                      <a:cubicBezTo>
                        <a:pt x="24" y="80"/>
                        <a:pt x="26" y="79"/>
                        <a:pt x="26" y="79"/>
                      </a:cubicBezTo>
                      <a:cubicBezTo>
                        <a:pt x="25" y="79"/>
                        <a:pt x="23" y="79"/>
                        <a:pt x="23" y="78"/>
                      </a:cubicBezTo>
                      <a:cubicBezTo>
                        <a:pt x="23" y="78"/>
                        <a:pt x="23" y="78"/>
                        <a:pt x="24" y="78"/>
                      </a:cubicBezTo>
                      <a:close/>
                      <a:moveTo>
                        <a:pt x="15" y="68"/>
                      </a:moveTo>
                      <a:cubicBezTo>
                        <a:pt x="15" y="68"/>
                        <a:pt x="16" y="68"/>
                        <a:pt x="16" y="68"/>
                      </a:cubicBezTo>
                      <a:cubicBezTo>
                        <a:pt x="15" y="69"/>
                        <a:pt x="15" y="68"/>
                        <a:pt x="15" y="68"/>
                      </a:cubicBezTo>
                      <a:close/>
                      <a:moveTo>
                        <a:pt x="7" y="48"/>
                      </a:moveTo>
                      <a:cubicBezTo>
                        <a:pt x="7" y="48"/>
                        <a:pt x="7" y="48"/>
                        <a:pt x="7" y="49"/>
                      </a:cubicBezTo>
                      <a:cubicBezTo>
                        <a:pt x="7" y="48"/>
                        <a:pt x="7" y="48"/>
                        <a:pt x="7" y="48"/>
                      </a:cubicBezTo>
                      <a:close/>
                      <a:moveTo>
                        <a:pt x="40" y="2"/>
                      </a:moveTo>
                      <a:cubicBezTo>
                        <a:pt x="40" y="2"/>
                        <a:pt x="40" y="2"/>
                        <a:pt x="40" y="2"/>
                      </a:cubicBezTo>
                      <a:cubicBezTo>
                        <a:pt x="39" y="1"/>
                        <a:pt x="40" y="2"/>
                        <a:pt x="40" y="2"/>
                      </a:cubicBezTo>
                      <a:close/>
                      <a:moveTo>
                        <a:pt x="41" y="3"/>
                      </a:moveTo>
                      <a:cubicBezTo>
                        <a:pt x="42" y="3"/>
                        <a:pt x="42" y="2"/>
                        <a:pt x="42" y="2"/>
                      </a:cubicBezTo>
                      <a:cubicBezTo>
                        <a:pt x="41" y="2"/>
                        <a:pt x="41" y="2"/>
                        <a:pt x="41" y="2"/>
                      </a:cubicBezTo>
                      <a:cubicBezTo>
                        <a:pt x="41" y="2"/>
                        <a:pt x="41" y="3"/>
                        <a:pt x="41" y="3"/>
                      </a:cubicBezTo>
                      <a:close/>
                      <a:moveTo>
                        <a:pt x="61" y="90"/>
                      </a:moveTo>
                      <a:cubicBezTo>
                        <a:pt x="60" y="90"/>
                        <a:pt x="60" y="90"/>
                        <a:pt x="60" y="90"/>
                      </a:cubicBezTo>
                      <a:cubicBezTo>
                        <a:pt x="61" y="89"/>
                        <a:pt x="61" y="89"/>
                        <a:pt x="61"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0" name="Freeform 226">
                  <a:extLst>
                    <a:ext uri="{FF2B5EF4-FFF2-40B4-BE49-F238E27FC236}">
                      <a16:creationId xmlns:a16="http://schemas.microsoft.com/office/drawing/2014/main" id="{D4C03921-F4D2-49BF-A08B-B115407D9C3B}"/>
                    </a:ext>
                  </a:extLst>
                </p:cNvPr>
                <p:cNvSpPr>
                  <a:spLocks/>
                </p:cNvSpPr>
                <p:nvPr userDrawn="1"/>
              </p:nvSpPr>
              <p:spPr bwMode="auto">
                <a:xfrm>
                  <a:off x="3639" y="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1" name="Freeform 227">
                  <a:extLst>
                    <a:ext uri="{FF2B5EF4-FFF2-40B4-BE49-F238E27FC236}">
                      <a16:creationId xmlns:a16="http://schemas.microsoft.com/office/drawing/2014/main" id="{5A4A7C0C-E29A-490F-B388-385C494289A8}"/>
                    </a:ext>
                  </a:extLst>
                </p:cNvPr>
                <p:cNvSpPr>
                  <a:spLocks/>
                </p:cNvSpPr>
                <p:nvPr userDrawn="1"/>
              </p:nvSpPr>
              <p:spPr bwMode="auto">
                <a:xfrm>
                  <a:off x="3749" y="6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2" name="Freeform 228">
                  <a:extLst>
                    <a:ext uri="{FF2B5EF4-FFF2-40B4-BE49-F238E27FC236}">
                      <a16:creationId xmlns:a16="http://schemas.microsoft.com/office/drawing/2014/main" id="{BC7A81AD-A066-4182-B478-CEF460AB4238}"/>
                    </a:ext>
                  </a:extLst>
                </p:cNvPr>
                <p:cNvSpPr>
                  <a:spLocks/>
                </p:cNvSpPr>
                <p:nvPr userDrawn="1"/>
              </p:nvSpPr>
              <p:spPr bwMode="auto">
                <a:xfrm>
                  <a:off x="3709" y="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3" name="Freeform 229">
                  <a:extLst>
                    <a:ext uri="{FF2B5EF4-FFF2-40B4-BE49-F238E27FC236}">
                      <a16:creationId xmlns:a16="http://schemas.microsoft.com/office/drawing/2014/main" id="{62924367-4ABC-4EAC-B3C5-877409B56A01}"/>
                    </a:ext>
                  </a:extLst>
                </p:cNvPr>
                <p:cNvSpPr>
                  <a:spLocks/>
                </p:cNvSpPr>
                <p:nvPr userDrawn="1"/>
              </p:nvSpPr>
              <p:spPr bwMode="auto">
                <a:xfrm>
                  <a:off x="3843" y="2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4" name="Freeform 230">
                  <a:extLst>
                    <a:ext uri="{FF2B5EF4-FFF2-40B4-BE49-F238E27FC236}">
                      <a16:creationId xmlns:a16="http://schemas.microsoft.com/office/drawing/2014/main" id="{6FA8438C-E7DD-4A1F-B1AB-0F064886A766}"/>
                    </a:ext>
                  </a:extLst>
                </p:cNvPr>
                <p:cNvSpPr>
                  <a:spLocks/>
                </p:cNvSpPr>
                <p:nvPr userDrawn="1"/>
              </p:nvSpPr>
              <p:spPr bwMode="auto">
                <a:xfrm>
                  <a:off x="3863" y="28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1" y="1"/>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5" name="Freeform 231">
                  <a:extLst>
                    <a:ext uri="{FF2B5EF4-FFF2-40B4-BE49-F238E27FC236}">
                      <a16:creationId xmlns:a16="http://schemas.microsoft.com/office/drawing/2014/main" id="{2CD7A9AA-1B98-4AB7-9553-EAE3D61DDA31}"/>
                    </a:ext>
                  </a:extLst>
                </p:cNvPr>
                <p:cNvSpPr>
                  <a:spLocks/>
                </p:cNvSpPr>
                <p:nvPr userDrawn="1"/>
              </p:nvSpPr>
              <p:spPr bwMode="auto">
                <a:xfrm>
                  <a:off x="3843" y="25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6" name="Freeform 232">
                  <a:extLst>
                    <a:ext uri="{FF2B5EF4-FFF2-40B4-BE49-F238E27FC236}">
                      <a16:creationId xmlns:a16="http://schemas.microsoft.com/office/drawing/2014/main" id="{8F4DEA98-3A24-4AC1-9C72-504568D084C9}"/>
                    </a:ext>
                  </a:extLst>
                </p:cNvPr>
                <p:cNvSpPr>
                  <a:spLocks/>
                </p:cNvSpPr>
                <p:nvPr userDrawn="1"/>
              </p:nvSpPr>
              <p:spPr bwMode="auto">
                <a:xfrm>
                  <a:off x="3848" y="2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7" name="Freeform 233">
                  <a:extLst>
                    <a:ext uri="{FF2B5EF4-FFF2-40B4-BE49-F238E27FC236}">
                      <a16:creationId xmlns:a16="http://schemas.microsoft.com/office/drawing/2014/main" id="{D3C8620F-B716-4F40-A6C3-3C8D3D4DA6F9}"/>
                    </a:ext>
                  </a:extLst>
                </p:cNvPr>
                <p:cNvSpPr>
                  <a:spLocks/>
                </p:cNvSpPr>
                <p:nvPr userDrawn="1"/>
              </p:nvSpPr>
              <p:spPr bwMode="auto">
                <a:xfrm>
                  <a:off x="3809" y="223"/>
                  <a:ext cx="15" cy="10"/>
                </a:xfrm>
                <a:custGeom>
                  <a:avLst/>
                  <a:gdLst>
                    <a:gd name="T0" fmla="*/ 1 w 3"/>
                    <a:gd name="T1" fmla="*/ 2 h 2"/>
                    <a:gd name="T2" fmla="*/ 2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2" y="1"/>
                      </a:cubicBezTo>
                      <a:cubicBezTo>
                        <a:pt x="3"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8" name="Rectangle 234">
                  <a:extLst>
                    <a:ext uri="{FF2B5EF4-FFF2-40B4-BE49-F238E27FC236}">
                      <a16:creationId xmlns:a16="http://schemas.microsoft.com/office/drawing/2014/main" id="{10A5F63B-54D8-44A8-9BD4-7BD9DA4E3FE3}"/>
                    </a:ext>
                  </a:extLst>
                </p:cNvPr>
                <p:cNvSpPr>
                  <a:spLocks noChangeArrowheads="1"/>
                </p:cNvSpPr>
                <p:nvPr userDrawn="1"/>
              </p:nvSpPr>
              <p:spPr bwMode="auto">
                <a:xfrm>
                  <a:off x="3838" y="2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9" name="Freeform 235">
                  <a:extLst>
                    <a:ext uri="{FF2B5EF4-FFF2-40B4-BE49-F238E27FC236}">
                      <a16:creationId xmlns:a16="http://schemas.microsoft.com/office/drawing/2014/main" id="{E9CD61D3-CF25-4307-8293-A20AD5BB9312}"/>
                    </a:ext>
                  </a:extLst>
                </p:cNvPr>
                <p:cNvSpPr>
                  <a:spLocks/>
                </p:cNvSpPr>
                <p:nvPr userDrawn="1"/>
              </p:nvSpPr>
              <p:spPr bwMode="auto">
                <a:xfrm>
                  <a:off x="3819" y="25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0" name="Freeform 236">
                  <a:extLst>
                    <a:ext uri="{FF2B5EF4-FFF2-40B4-BE49-F238E27FC236}">
                      <a16:creationId xmlns:a16="http://schemas.microsoft.com/office/drawing/2014/main" id="{F01694B1-22E7-43B6-9C6B-04CF8E8D3B92}"/>
                    </a:ext>
                  </a:extLst>
                </p:cNvPr>
                <p:cNvSpPr>
                  <a:spLocks/>
                </p:cNvSpPr>
                <p:nvPr userDrawn="1"/>
              </p:nvSpPr>
              <p:spPr bwMode="auto">
                <a:xfrm>
                  <a:off x="3824" y="25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1" name="Freeform 237">
                  <a:extLst>
                    <a:ext uri="{FF2B5EF4-FFF2-40B4-BE49-F238E27FC236}">
                      <a16:creationId xmlns:a16="http://schemas.microsoft.com/office/drawing/2014/main" id="{78D37ADF-C0E0-4F5C-A177-5DED6E2EA14E}"/>
                    </a:ext>
                  </a:extLst>
                </p:cNvPr>
                <p:cNvSpPr>
                  <a:spLocks/>
                </p:cNvSpPr>
                <p:nvPr userDrawn="1"/>
              </p:nvSpPr>
              <p:spPr bwMode="auto">
                <a:xfrm>
                  <a:off x="3829" y="26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2" name="Freeform 238">
                  <a:extLst>
                    <a:ext uri="{FF2B5EF4-FFF2-40B4-BE49-F238E27FC236}">
                      <a16:creationId xmlns:a16="http://schemas.microsoft.com/office/drawing/2014/main" id="{AB466075-FD46-4D4C-A2DC-9F9FE443D939}"/>
                    </a:ext>
                  </a:extLst>
                </p:cNvPr>
                <p:cNvSpPr>
                  <a:spLocks/>
                </p:cNvSpPr>
                <p:nvPr userDrawn="1"/>
              </p:nvSpPr>
              <p:spPr bwMode="auto">
                <a:xfrm>
                  <a:off x="3764" y="2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3" name="Freeform 239">
                  <a:extLst>
                    <a:ext uri="{FF2B5EF4-FFF2-40B4-BE49-F238E27FC236}">
                      <a16:creationId xmlns:a16="http://schemas.microsoft.com/office/drawing/2014/main" id="{09A45EFF-E6AF-41D0-AC81-273911144B40}"/>
                    </a:ext>
                  </a:extLst>
                </p:cNvPr>
                <p:cNvSpPr>
                  <a:spLocks/>
                </p:cNvSpPr>
                <p:nvPr userDrawn="1"/>
              </p:nvSpPr>
              <p:spPr bwMode="auto">
                <a:xfrm>
                  <a:off x="3779" y="25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4" name="Freeform 240">
                  <a:extLst>
                    <a:ext uri="{FF2B5EF4-FFF2-40B4-BE49-F238E27FC236}">
                      <a16:creationId xmlns:a16="http://schemas.microsoft.com/office/drawing/2014/main" id="{1E615BD9-D333-45A3-A36E-4A0DE7CBEBDE}"/>
                    </a:ext>
                  </a:extLst>
                </p:cNvPr>
                <p:cNvSpPr>
                  <a:spLocks/>
                </p:cNvSpPr>
                <p:nvPr userDrawn="1"/>
              </p:nvSpPr>
              <p:spPr bwMode="auto">
                <a:xfrm>
                  <a:off x="3759" y="253"/>
                  <a:ext cx="15" cy="5"/>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2" y="1"/>
                        <a:pt x="0" y="1"/>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5" name="Freeform 241">
                  <a:extLst>
                    <a:ext uri="{FF2B5EF4-FFF2-40B4-BE49-F238E27FC236}">
                      <a16:creationId xmlns:a16="http://schemas.microsoft.com/office/drawing/2014/main" id="{F787A82B-8152-46A2-9951-37C6E02867BC}"/>
                    </a:ext>
                  </a:extLst>
                </p:cNvPr>
                <p:cNvSpPr>
                  <a:spLocks/>
                </p:cNvSpPr>
                <p:nvPr userDrawn="1"/>
              </p:nvSpPr>
              <p:spPr bwMode="auto">
                <a:xfrm>
                  <a:off x="3689" y="26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6" name="Freeform 242">
                  <a:extLst>
                    <a:ext uri="{FF2B5EF4-FFF2-40B4-BE49-F238E27FC236}">
                      <a16:creationId xmlns:a16="http://schemas.microsoft.com/office/drawing/2014/main" id="{1CD9B649-CFE9-4412-B313-0CFB89758327}"/>
                    </a:ext>
                  </a:extLst>
                </p:cNvPr>
                <p:cNvSpPr>
                  <a:spLocks/>
                </p:cNvSpPr>
                <p:nvPr userDrawn="1"/>
              </p:nvSpPr>
              <p:spPr bwMode="auto">
                <a:xfrm>
                  <a:off x="3664" y="323"/>
                  <a:ext cx="10" cy="10"/>
                </a:xfrm>
                <a:custGeom>
                  <a:avLst/>
                  <a:gdLst>
                    <a:gd name="T0" fmla="*/ 1 w 2"/>
                    <a:gd name="T1" fmla="*/ 2 h 2"/>
                    <a:gd name="T2" fmla="*/ 1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1"/>
                        <a:pt x="0" y="1"/>
                        <a:pt x="1" y="0"/>
                      </a:cubicBezTo>
                      <a:cubicBezTo>
                        <a:pt x="1" y="0"/>
                        <a:pt x="0" y="1"/>
                        <a:pt x="0" y="0"/>
                      </a:cubicBezTo>
                      <a:cubicBezTo>
                        <a:pt x="0"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7" name="Freeform 243">
                  <a:extLst>
                    <a:ext uri="{FF2B5EF4-FFF2-40B4-BE49-F238E27FC236}">
                      <a16:creationId xmlns:a16="http://schemas.microsoft.com/office/drawing/2014/main" id="{EF478ED3-1613-475E-856A-7F309B6E38DB}"/>
                    </a:ext>
                  </a:extLst>
                </p:cNvPr>
                <p:cNvSpPr>
                  <a:spLocks/>
                </p:cNvSpPr>
                <p:nvPr userDrawn="1"/>
              </p:nvSpPr>
              <p:spPr bwMode="auto">
                <a:xfrm>
                  <a:off x="3664" y="3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8" name="Freeform 244">
                  <a:extLst>
                    <a:ext uri="{FF2B5EF4-FFF2-40B4-BE49-F238E27FC236}">
                      <a16:creationId xmlns:a16="http://schemas.microsoft.com/office/drawing/2014/main" id="{67B6A485-1FAC-47A2-ABD8-98A750792CAF}"/>
                    </a:ext>
                  </a:extLst>
                </p:cNvPr>
                <p:cNvSpPr>
                  <a:spLocks/>
                </p:cNvSpPr>
                <p:nvPr userDrawn="1"/>
              </p:nvSpPr>
              <p:spPr bwMode="auto">
                <a:xfrm>
                  <a:off x="3968" y="418"/>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9" name="Freeform 245">
                  <a:extLst>
                    <a:ext uri="{FF2B5EF4-FFF2-40B4-BE49-F238E27FC236}">
                      <a16:creationId xmlns:a16="http://schemas.microsoft.com/office/drawing/2014/main" id="{FEF5A1F8-6479-4A68-93D5-40EE2873A155}"/>
                    </a:ext>
                  </a:extLst>
                </p:cNvPr>
                <p:cNvSpPr>
                  <a:spLocks/>
                </p:cNvSpPr>
                <p:nvPr userDrawn="1"/>
              </p:nvSpPr>
              <p:spPr bwMode="auto">
                <a:xfrm>
                  <a:off x="3963" y="41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0" name="Freeform 246">
                  <a:extLst>
                    <a:ext uri="{FF2B5EF4-FFF2-40B4-BE49-F238E27FC236}">
                      <a16:creationId xmlns:a16="http://schemas.microsoft.com/office/drawing/2014/main" id="{4E3DAE6C-0788-4C50-8788-7F7A3BEC5A44}"/>
                    </a:ext>
                  </a:extLst>
                </p:cNvPr>
                <p:cNvSpPr>
                  <a:spLocks/>
                </p:cNvSpPr>
                <p:nvPr userDrawn="1"/>
              </p:nvSpPr>
              <p:spPr bwMode="auto">
                <a:xfrm>
                  <a:off x="3679" y="5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1" name="Freeform 247">
                  <a:extLst>
                    <a:ext uri="{FF2B5EF4-FFF2-40B4-BE49-F238E27FC236}">
                      <a16:creationId xmlns:a16="http://schemas.microsoft.com/office/drawing/2014/main" id="{B28FCBB9-D7D7-4BD5-A2C5-7C6D5FBC504D}"/>
                    </a:ext>
                  </a:extLst>
                </p:cNvPr>
                <p:cNvSpPr>
                  <a:spLocks/>
                </p:cNvSpPr>
                <p:nvPr userDrawn="1"/>
              </p:nvSpPr>
              <p:spPr bwMode="auto">
                <a:xfrm>
                  <a:off x="3699" y="5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2" name="Freeform 248">
                  <a:extLst>
                    <a:ext uri="{FF2B5EF4-FFF2-40B4-BE49-F238E27FC236}">
                      <a16:creationId xmlns:a16="http://schemas.microsoft.com/office/drawing/2014/main" id="{155CA159-04EB-4AD8-AB78-6D1360EB75D1}"/>
                    </a:ext>
                  </a:extLst>
                </p:cNvPr>
                <p:cNvSpPr>
                  <a:spLocks/>
                </p:cNvSpPr>
                <p:nvPr userDrawn="1"/>
              </p:nvSpPr>
              <p:spPr bwMode="auto">
                <a:xfrm>
                  <a:off x="3729" y="60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3" name="Freeform 249">
                  <a:extLst>
                    <a:ext uri="{FF2B5EF4-FFF2-40B4-BE49-F238E27FC236}">
                      <a16:creationId xmlns:a16="http://schemas.microsoft.com/office/drawing/2014/main" id="{6EAFBBB6-A66E-4632-AB64-CC93070F95A1}"/>
                    </a:ext>
                  </a:extLst>
                </p:cNvPr>
                <p:cNvSpPr>
                  <a:spLocks/>
                </p:cNvSpPr>
                <p:nvPr userDrawn="1"/>
              </p:nvSpPr>
              <p:spPr bwMode="auto">
                <a:xfrm>
                  <a:off x="4421" y="49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4" name="Freeform 250">
                  <a:extLst>
                    <a:ext uri="{FF2B5EF4-FFF2-40B4-BE49-F238E27FC236}">
                      <a16:creationId xmlns:a16="http://schemas.microsoft.com/office/drawing/2014/main" id="{0AFE4955-29C2-4715-9A28-5637A39D8BB5}"/>
                    </a:ext>
                  </a:extLst>
                </p:cNvPr>
                <p:cNvSpPr>
                  <a:spLocks/>
                </p:cNvSpPr>
                <p:nvPr userDrawn="1"/>
              </p:nvSpPr>
              <p:spPr bwMode="auto">
                <a:xfrm>
                  <a:off x="4416" y="458"/>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5" name="Freeform 251">
                  <a:extLst>
                    <a:ext uri="{FF2B5EF4-FFF2-40B4-BE49-F238E27FC236}">
                      <a16:creationId xmlns:a16="http://schemas.microsoft.com/office/drawing/2014/main" id="{E89162F3-AC5D-4DC7-8C6E-ECEB2E305C67}"/>
                    </a:ext>
                  </a:extLst>
                </p:cNvPr>
                <p:cNvSpPr>
                  <a:spLocks/>
                </p:cNvSpPr>
                <p:nvPr userDrawn="1"/>
              </p:nvSpPr>
              <p:spPr bwMode="auto">
                <a:xfrm>
                  <a:off x="4411" y="433"/>
                  <a:ext cx="10" cy="15"/>
                </a:xfrm>
                <a:custGeom>
                  <a:avLst/>
                  <a:gdLst>
                    <a:gd name="T0" fmla="*/ 2 w 2"/>
                    <a:gd name="T1" fmla="*/ 0 h 3"/>
                    <a:gd name="T2" fmla="*/ 1 w 2"/>
                    <a:gd name="T3" fmla="*/ 3 h 3"/>
                    <a:gd name="T4" fmla="*/ 1 w 2"/>
                    <a:gd name="T5" fmla="*/ 3 h 3"/>
                    <a:gd name="T6" fmla="*/ 2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2" y="2"/>
                        <a:pt x="1" y="3"/>
                      </a:cubicBezTo>
                      <a:cubicBezTo>
                        <a:pt x="1" y="3"/>
                        <a:pt x="1" y="3"/>
                        <a:pt x="1" y="3"/>
                      </a:cubicBezTo>
                      <a:cubicBezTo>
                        <a:pt x="2" y="3"/>
                        <a:pt x="2" y="3"/>
                        <a:pt x="2" y="3"/>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6" name="Freeform 252">
                  <a:extLst>
                    <a:ext uri="{FF2B5EF4-FFF2-40B4-BE49-F238E27FC236}">
                      <a16:creationId xmlns:a16="http://schemas.microsoft.com/office/drawing/2014/main" id="{AC1F7895-C57A-472C-84E3-96ADF990A4B0}"/>
                    </a:ext>
                  </a:extLst>
                </p:cNvPr>
                <p:cNvSpPr>
                  <a:spLocks/>
                </p:cNvSpPr>
                <p:nvPr userDrawn="1"/>
              </p:nvSpPr>
              <p:spPr bwMode="auto">
                <a:xfrm>
                  <a:off x="4431" y="413"/>
                  <a:ext cx="5" cy="5"/>
                </a:xfrm>
                <a:custGeom>
                  <a:avLst/>
                  <a:gdLst>
                    <a:gd name="T0" fmla="*/ 1 w 1"/>
                    <a:gd name="T1" fmla="*/ 0 h 1"/>
                    <a:gd name="T2" fmla="*/ 1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0"/>
                        <a:pt x="1"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7" name="Freeform 253">
                  <a:extLst>
                    <a:ext uri="{FF2B5EF4-FFF2-40B4-BE49-F238E27FC236}">
                      <a16:creationId xmlns:a16="http://schemas.microsoft.com/office/drawing/2014/main" id="{8D2153F6-CE00-4602-9050-97B3EA730D07}"/>
                    </a:ext>
                  </a:extLst>
                </p:cNvPr>
                <p:cNvSpPr>
                  <a:spLocks/>
                </p:cNvSpPr>
                <p:nvPr userDrawn="1"/>
              </p:nvSpPr>
              <p:spPr bwMode="auto">
                <a:xfrm>
                  <a:off x="4436" y="413"/>
                  <a:ext cx="0" cy="10"/>
                </a:xfrm>
                <a:custGeom>
                  <a:avLst/>
                  <a:gdLst>
                    <a:gd name="T0" fmla="*/ 1 h 2"/>
                    <a:gd name="T1" fmla="*/ 1 h 2"/>
                  </a:gdLst>
                  <a:ahLst/>
                  <a:cxnLst>
                    <a:cxn ang="0">
                      <a:pos x="0" y="T0"/>
                    </a:cxn>
                    <a:cxn ang="0">
                      <a:pos x="0" y="T1"/>
                    </a:cxn>
                  </a:cxnLst>
                  <a:rect l="0" t="0" r="r" b="b"/>
                  <a:pathLst>
                    <a:path h="2">
                      <a:moveTo>
                        <a:pt x="0" y="1"/>
                      </a:move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8" name="Freeform 254">
                  <a:extLst>
                    <a:ext uri="{FF2B5EF4-FFF2-40B4-BE49-F238E27FC236}">
                      <a16:creationId xmlns:a16="http://schemas.microsoft.com/office/drawing/2014/main" id="{D6C5BFA3-2CE7-4B43-8697-88AD4DCC2AA1}"/>
                    </a:ext>
                  </a:extLst>
                </p:cNvPr>
                <p:cNvSpPr>
                  <a:spLocks/>
                </p:cNvSpPr>
                <p:nvPr userDrawn="1"/>
              </p:nvSpPr>
              <p:spPr bwMode="auto">
                <a:xfrm>
                  <a:off x="4431" y="398"/>
                  <a:ext cx="5" cy="10"/>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1"/>
                        <a:pt x="1"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9" name="Freeform 255">
                  <a:extLst>
                    <a:ext uri="{FF2B5EF4-FFF2-40B4-BE49-F238E27FC236}">
                      <a16:creationId xmlns:a16="http://schemas.microsoft.com/office/drawing/2014/main" id="{404DDC89-7921-42DF-A52C-2E29631B7BE3}"/>
                    </a:ext>
                  </a:extLst>
                </p:cNvPr>
                <p:cNvSpPr>
                  <a:spLocks/>
                </p:cNvSpPr>
                <p:nvPr userDrawn="1"/>
              </p:nvSpPr>
              <p:spPr bwMode="auto">
                <a:xfrm>
                  <a:off x="4426" y="39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0" name="Freeform 256">
                  <a:extLst>
                    <a:ext uri="{FF2B5EF4-FFF2-40B4-BE49-F238E27FC236}">
                      <a16:creationId xmlns:a16="http://schemas.microsoft.com/office/drawing/2014/main" id="{C152AB7C-F45C-469C-AFFC-2B27892EE8D1}"/>
                    </a:ext>
                  </a:extLst>
                </p:cNvPr>
                <p:cNvSpPr>
                  <a:spLocks/>
                </p:cNvSpPr>
                <p:nvPr userDrawn="1"/>
              </p:nvSpPr>
              <p:spPr bwMode="auto">
                <a:xfrm>
                  <a:off x="4426" y="403"/>
                  <a:ext cx="5" cy="5"/>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1" name="Freeform 257">
                  <a:extLst>
                    <a:ext uri="{FF2B5EF4-FFF2-40B4-BE49-F238E27FC236}">
                      <a16:creationId xmlns:a16="http://schemas.microsoft.com/office/drawing/2014/main" id="{84F0A927-A36A-4918-A484-579ECC425AF9}"/>
                    </a:ext>
                  </a:extLst>
                </p:cNvPr>
                <p:cNvSpPr>
                  <a:spLocks/>
                </p:cNvSpPr>
                <p:nvPr userDrawn="1"/>
              </p:nvSpPr>
              <p:spPr bwMode="auto">
                <a:xfrm>
                  <a:off x="4426" y="40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0" y="1"/>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2" name="Freeform 258">
                  <a:extLst>
                    <a:ext uri="{FF2B5EF4-FFF2-40B4-BE49-F238E27FC236}">
                      <a16:creationId xmlns:a16="http://schemas.microsoft.com/office/drawing/2014/main" id="{E79BA549-4772-462D-8C89-5DFEC41FB51F}"/>
                    </a:ext>
                  </a:extLst>
                </p:cNvPr>
                <p:cNvSpPr>
                  <a:spLocks/>
                </p:cNvSpPr>
                <p:nvPr userDrawn="1"/>
              </p:nvSpPr>
              <p:spPr bwMode="auto">
                <a:xfrm>
                  <a:off x="4411" y="42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3" name="Freeform 259">
                  <a:extLst>
                    <a:ext uri="{FF2B5EF4-FFF2-40B4-BE49-F238E27FC236}">
                      <a16:creationId xmlns:a16="http://schemas.microsoft.com/office/drawing/2014/main" id="{437F8A51-CAF2-4250-B8E6-8FBB0A8B4496}"/>
                    </a:ext>
                  </a:extLst>
                </p:cNvPr>
                <p:cNvSpPr>
                  <a:spLocks/>
                </p:cNvSpPr>
                <p:nvPr userDrawn="1"/>
              </p:nvSpPr>
              <p:spPr bwMode="auto">
                <a:xfrm>
                  <a:off x="4426" y="37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4" name="Freeform 260">
                  <a:extLst>
                    <a:ext uri="{FF2B5EF4-FFF2-40B4-BE49-F238E27FC236}">
                      <a16:creationId xmlns:a16="http://schemas.microsoft.com/office/drawing/2014/main" id="{D9CFBB40-6DD6-4EAD-8F6F-C7296596EE4D}"/>
                    </a:ext>
                  </a:extLst>
                </p:cNvPr>
                <p:cNvSpPr>
                  <a:spLocks/>
                </p:cNvSpPr>
                <p:nvPr userDrawn="1"/>
              </p:nvSpPr>
              <p:spPr bwMode="auto">
                <a:xfrm>
                  <a:off x="4426" y="3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5" name="Freeform 261">
                  <a:extLst>
                    <a:ext uri="{FF2B5EF4-FFF2-40B4-BE49-F238E27FC236}">
                      <a16:creationId xmlns:a16="http://schemas.microsoft.com/office/drawing/2014/main" id="{72CD3C48-C6E6-436D-8823-08CEA42F50B2}"/>
                    </a:ext>
                  </a:extLst>
                </p:cNvPr>
                <p:cNvSpPr>
                  <a:spLocks/>
                </p:cNvSpPr>
                <p:nvPr userDrawn="1"/>
              </p:nvSpPr>
              <p:spPr bwMode="auto">
                <a:xfrm>
                  <a:off x="4421" y="398"/>
                  <a:ext cx="5" cy="10"/>
                </a:xfrm>
                <a:custGeom>
                  <a:avLst/>
                  <a:gdLst>
                    <a:gd name="T0" fmla="*/ 0 w 5"/>
                    <a:gd name="T1" fmla="*/ 0 h 10"/>
                    <a:gd name="T2" fmla="*/ 5 w 5"/>
                    <a:gd name="T3" fmla="*/ 10 h 10"/>
                    <a:gd name="T4" fmla="*/ 0 w 5"/>
                    <a:gd name="T5" fmla="*/ 0 h 10"/>
                    <a:gd name="T6" fmla="*/ 0 w 5"/>
                    <a:gd name="T7" fmla="*/ 0 h 10"/>
                  </a:gdLst>
                  <a:ahLst/>
                  <a:cxnLst>
                    <a:cxn ang="0">
                      <a:pos x="T0" y="T1"/>
                    </a:cxn>
                    <a:cxn ang="0">
                      <a:pos x="T2" y="T3"/>
                    </a:cxn>
                    <a:cxn ang="0">
                      <a:pos x="T4" y="T5"/>
                    </a:cxn>
                    <a:cxn ang="0">
                      <a:pos x="T6" y="T7"/>
                    </a:cxn>
                  </a:cxnLst>
                  <a:rect l="0" t="0" r="r" b="b"/>
                  <a:pathLst>
                    <a:path w="5" h="10">
                      <a:moveTo>
                        <a:pt x="0" y="0"/>
                      </a:moveTo>
                      <a:lnTo>
                        <a:pt x="5" y="1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6" name="Freeform 262">
                  <a:extLst>
                    <a:ext uri="{FF2B5EF4-FFF2-40B4-BE49-F238E27FC236}">
                      <a16:creationId xmlns:a16="http://schemas.microsoft.com/office/drawing/2014/main" id="{74349A71-8BEF-4D9D-84BA-D9ADB4910C59}"/>
                    </a:ext>
                  </a:extLst>
                </p:cNvPr>
                <p:cNvSpPr>
                  <a:spLocks/>
                </p:cNvSpPr>
                <p:nvPr userDrawn="1"/>
              </p:nvSpPr>
              <p:spPr bwMode="auto">
                <a:xfrm>
                  <a:off x="4426" y="3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7" name="Freeform 263">
                  <a:extLst>
                    <a:ext uri="{FF2B5EF4-FFF2-40B4-BE49-F238E27FC236}">
                      <a16:creationId xmlns:a16="http://schemas.microsoft.com/office/drawing/2014/main" id="{81E81C71-D806-4740-ABE6-61E0A9231FEE}"/>
                    </a:ext>
                  </a:extLst>
                </p:cNvPr>
                <p:cNvSpPr>
                  <a:spLocks/>
                </p:cNvSpPr>
                <p:nvPr userDrawn="1"/>
              </p:nvSpPr>
              <p:spPr bwMode="auto">
                <a:xfrm>
                  <a:off x="4421" y="338"/>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2"/>
                        <a:pt x="1" y="1"/>
                        <a:pt x="2" y="1"/>
                      </a:cubicBezTo>
                      <a:cubicBezTo>
                        <a:pt x="2" y="1"/>
                        <a:pt x="1" y="0"/>
                        <a:pt x="0" y="0"/>
                      </a:cubicBezTo>
                      <a:cubicBezTo>
                        <a:pt x="1"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8" name="Freeform 264">
                  <a:extLst>
                    <a:ext uri="{FF2B5EF4-FFF2-40B4-BE49-F238E27FC236}">
                      <a16:creationId xmlns:a16="http://schemas.microsoft.com/office/drawing/2014/main" id="{E68E32AD-19EF-4650-9051-90ECB8868807}"/>
                    </a:ext>
                  </a:extLst>
                </p:cNvPr>
                <p:cNvSpPr>
                  <a:spLocks/>
                </p:cNvSpPr>
                <p:nvPr userDrawn="1"/>
              </p:nvSpPr>
              <p:spPr bwMode="auto">
                <a:xfrm>
                  <a:off x="4421" y="3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9" name="Freeform 265">
                  <a:extLst>
                    <a:ext uri="{FF2B5EF4-FFF2-40B4-BE49-F238E27FC236}">
                      <a16:creationId xmlns:a16="http://schemas.microsoft.com/office/drawing/2014/main" id="{57EF8140-FAE3-4FF8-99EC-4A2DDB75C5E6}"/>
                    </a:ext>
                  </a:extLst>
                </p:cNvPr>
                <p:cNvSpPr>
                  <a:spLocks/>
                </p:cNvSpPr>
                <p:nvPr userDrawn="1"/>
              </p:nvSpPr>
              <p:spPr bwMode="auto">
                <a:xfrm>
                  <a:off x="4421" y="36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0" name="Freeform 266">
                  <a:extLst>
                    <a:ext uri="{FF2B5EF4-FFF2-40B4-BE49-F238E27FC236}">
                      <a16:creationId xmlns:a16="http://schemas.microsoft.com/office/drawing/2014/main" id="{6082E447-7F83-4D3F-9549-F2CD36C14C01}"/>
                    </a:ext>
                  </a:extLst>
                </p:cNvPr>
                <p:cNvSpPr>
                  <a:spLocks/>
                </p:cNvSpPr>
                <p:nvPr userDrawn="1"/>
              </p:nvSpPr>
              <p:spPr bwMode="auto">
                <a:xfrm>
                  <a:off x="4421" y="3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1" name="Freeform 267">
                  <a:extLst>
                    <a:ext uri="{FF2B5EF4-FFF2-40B4-BE49-F238E27FC236}">
                      <a16:creationId xmlns:a16="http://schemas.microsoft.com/office/drawing/2014/main" id="{03976111-EF95-44B7-BCAC-F65FFA675BDF}"/>
                    </a:ext>
                  </a:extLst>
                </p:cNvPr>
                <p:cNvSpPr>
                  <a:spLocks/>
                </p:cNvSpPr>
                <p:nvPr userDrawn="1"/>
              </p:nvSpPr>
              <p:spPr bwMode="auto">
                <a:xfrm>
                  <a:off x="4421" y="3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2" name="Freeform 268">
                  <a:extLst>
                    <a:ext uri="{FF2B5EF4-FFF2-40B4-BE49-F238E27FC236}">
                      <a16:creationId xmlns:a16="http://schemas.microsoft.com/office/drawing/2014/main" id="{D973EBCB-39AD-494A-AD49-5A3892529D31}"/>
                    </a:ext>
                  </a:extLst>
                </p:cNvPr>
                <p:cNvSpPr>
                  <a:spLocks/>
                </p:cNvSpPr>
                <p:nvPr userDrawn="1"/>
              </p:nvSpPr>
              <p:spPr bwMode="auto">
                <a:xfrm>
                  <a:off x="4411" y="378"/>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3" name="Freeform 269">
                  <a:extLst>
                    <a:ext uri="{FF2B5EF4-FFF2-40B4-BE49-F238E27FC236}">
                      <a16:creationId xmlns:a16="http://schemas.microsoft.com/office/drawing/2014/main" id="{C5711DE6-787C-49FE-8188-A48476CEFAFA}"/>
                    </a:ext>
                  </a:extLst>
                </p:cNvPr>
                <p:cNvSpPr>
                  <a:spLocks/>
                </p:cNvSpPr>
                <p:nvPr userDrawn="1"/>
              </p:nvSpPr>
              <p:spPr bwMode="auto">
                <a:xfrm>
                  <a:off x="4416" y="36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4" name="Rectangle 270">
                  <a:extLst>
                    <a:ext uri="{FF2B5EF4-FFF2-40B4-BE49-F238E27FC236}">
                      <a16:creationId xmlns:a16="http://schemas.microsoft.com/office/drawing/2014/main" id="{F06BC0AF-7997-4D5B-915D-E72EA047B45B}"/>
                    </a:ext>
                  </a:extLst>
                </p:cNvPr>
                <p:cNvSpPr>
                  <a:spLocks noChangeArrowheads="1"/>
                </p:cNvSpPr>
                <p:nvPr userDrawn="1"/>
              </p:nvSpPr>
              <p:spPr bwMode="auto">
                <a:xfrm>
                  <a:off x="4416"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5" name="Freeform 271">
                  <a:extLst>
                    <a:ext uri="{FF2B5EF4-FFF2-40B4-BE49-F238E27FC236}">
                      <a16:creationId xmlns:a16="http://schemas.microsoft.com/office/drawing/2014/main" id="{89992C5B-399D-45A3-A18D-CB3F341747AD}"/>
                    </a:ext>
                  </a:extLst>
                </p:cNvPr>
                <p:cNvSpPr>
                  <a:spLocks/>
                </p:cNvSpPr>
                <p:nvPr userDrawn="1"/>
              </p:nvSpPr>
              <p:spPr bwMode="auto">
                <a:xfrm>
                  <a:off x="4416" y="338"/>
                  <a:ext cx="5" cy="10"/>
                </a:xfrm>
                <a:custGeom>
                  <a:avLst/>
                  <a:gdLst>
                    <a:gd name="T0" fmla="*/ 0 w 1"/>
                    <a:gd name="T1" fmla="*/ 1 h 2"/>
                    <a:gd name="T2" fmla="*/ 0 w 1"/>
                    <a:gd name="T3" fmla="*/ 0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0"/>
                        <a:pt x="0" y="0"/>
                      </a:cubicBezTo>
                      <a:cubicBezTo>
                        <a:pt x="0" y="0"/>
                        <a:pt x="0" y="1"/>
                        <a:pt x="0" y="1"/>
                      </a:cubicBezTo>
                      <a:cubicBezTo>
                        <a:pt x="0" y="2"/>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6" name="Freeform 272">
                  <a:extLst>
                    <a:ext uri="{FF2B5EF4-FFF2-40B4-BE49-F238E27FC236}">
                      <a16:creationId xmlns:a16="http://schemas.microsoft.com/office/drawing/2014/main" id="{8BAC9317-9B08-4B84-BFDC-C90564BE6DA0}"/>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7" name="Rectangle 273">
                  <a:extLst>
                    <a:ext uri="{FF2B5EF4-FFF2-40B4-BE49-F238E27FC236}">
                      <a16:creationId xmlns:a16="http://schemas.microsoft.com/office/drawing/2014/main" id="{4DF2E5DD-10F5-44DC-AC4F-C70B64719BF7}"/>
                    </a:ext>
                  </a:extLst>
                </p:cNvPr>
                <p:cNvSpPr>
                  <a:spLocks noChangeArrowheads="1"/>
                </p:cNvSpPr>
                <p:nvPr userDrawn="1"/>
              </p:nvSpPr>
              <p:spPr bwMode="auto">
                <a:xfrm>
                  <a:off x="4406" y="3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8" name="Freeform 274">
                  <a:extLst>
                    <a:ext uri="{FF2B5EF4-FFF2-40B4-BE49-F238E27FC236}">
                      <a16:creationId xmlns:a16="http://schemas.microsoft.com/office/drawing/2014/main" id="{5CD10CAF-258D-4A97-A325-FFD25D8F369F}"/>
                    </a:ext>
                  </a:extLst>
                </p:cNvPr>
                <p:cNvSpPr>
                  <a:spLocks/>
                </p:cNvSpPr>
                <p:nvPr userDrawn="1"/>
              </p:nvSpPr>
              <p:spPr bwMode="auto">
                <a:xfrm>
                  <a:off x="4416" y="34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9" name="Freeform 275">
                  <a:extLst>
                    <a:ext uri="{FF2B5EF4-FFF2-40B4-BE49-F238E27FC236}">
                      <a16:creationId xmlns:a16="http://schemas.microsoft.com/office/drawing/2014/main" id="{D199183E-8C59-4C16-84D0-44F2C909D80F}"/>
                    </a:ext>
                  </a:extLst>
                </p:cNvPr>
                <p:cNvSpPr>
                  <a:spLocks/>
                </p:cNvSpPr>
                <p:nvPr userDrawn="1"/>
              </p:nvSpPr>
              <p:spPr bwMode="auto">
                <a:xfrm>
                  <a:off x="4416" y="32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0" name="Freeform 276">
                  <a:extLst>
                    <a:ext uri="{FF2B5EF4-FFF2-40B4-BE49-F238E27FC236}">
                      <a16:creationId xmlns:a16="http://schemas.microsoft.com/office/drawing/2014/main" id="{E4830633-06C4-42CA-9BBB-1F2E64B74BF7}"/>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1" name="Freeform 277">
                  <a:extLst>
                    <a:ext uri="{FF2B5EF4-FFF2-40B4-BE49-F238E27FC236}">
                      <a16:creationId xmlns:a16="http://schemas.microsoft.com/office/drawing/2014/main" id="{9702AC0B-215A-4BC7-B7CB-6A6614316B78}"/>
                    </a:ext>
                  </a:extLst>
                </p:cNvPr>
                <p:cNvSpPr>
                  <a:spLocks/>
                </p:cNvSpPr>
                <p:nvPr userDrawn="1"/>
              </p:nvSpPr>
              <p:spPr bwMode="auto">
                <a:xfrm>
                  <a:off x="4416" y="348"/>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0" y="0"/>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2" name="Freeform 278">
                  <a:extLst>
                    <a:ext uri="{FF2B5EF4-FFF2-40B4-BE49-F238E27FC236}">
                      <a16:creationId xmlns:a16="http://schemas.microsoft.com/office/drawing/2014/main" id="{7D1B0A30-AF1F-4565-8093-23C3DC3C478D}"/>
                    </a:ext>
                  </a:extLst>
                </p:cNvPr>
                <p:cNvSpPr>
                  <a:spLocks/>
                </p:cNvSpPr>
                <p:nvPr userDrawn="1"/>
              </p:nvSpPr>
              <p:spPr bwMode="auto">
                <a:xfrm>
                  <a:off x="4376" y="308"/>
                  <a:ext cx="30" cy="20"/>
                </a:xfrm>
                <a:custGeom>
                  <a:avLst/>
                  <a:gdLst>
                    <a:gd name="T0" fmla="*/ 0 w 6"/>
                    <a:gd name="T1" fmla="*/ 2 h 4"/>
                    <a:gd name="T2" fmla="*/ 2 w 6"/>
                    <a:gd name="T3" fmla="*/ 3 h 4"/>
                    <a:gd name="T4" fmla="*/ 6 w 6"/>
                    <a:gd name="T5" fmla="*/ 1 h 4"/>
                    <a:gd name="T6" fmla="*/ 4 w 6"/>
                    <a:gd name="T7" fmla="*/ 1 h 4"/>
                    <a:gd name="T8" fmla="*/ 3 w 6"/>
                    <a:gd name="T9" fmla="*/ 2 h 4"/>
                    <a:gd name="T10" fmla="*/ 3 w 6"/>
                    <a:gd name="T11" fmla="*/ 1 h 4"/>
                    <a:gd name="T12" fmla="*/ 0 w 6"/>
                    <a:gd name="T13" fmla="*/ 1 h 4"/>
                    <a:gd name="T14" fmla="*/ 1 w 6"/>
                    <a:gd name="T15" fmla="*/ 2 h 4"/>
                    <a:gd name="T16" fmla="*/ 0 w 6"/>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0" y="2"/>
                      </a:moveTo>
                      <a:cubicBezTo>
                        <a:pt x="1" y="2"/>
                        <a:pt x="2" y="2"/>
                        <a:pt x="2" y="3"/>
                      </a:cubicBezTo>
                      <a:cubicBezTo>
                        <a:pt x="3" y="4"/>
                        <a:pt x="5" y="2"/>
                        <a:pt x="6" y="1"/>
                      </a:cubicBezTo>
                      <a:cubicBezTo>
                        <a:pt x="5" y="1"/>
                        <a:pt x="5" y="1"/>
                        <a:pt x="4" y="1"/>
                      </a:cubicBezTo>
                      <a:cubicBezTo>
                        <a:pt x="4" y="1"/>
                        <a:pt x="4" y="3"/>
                        <a:pt x="3" y="2"/>
                      </a:cubicBezTo>
                      <a:cubicBezTo>
                        <a:pt x="2" y="1"/>
                        <a:pt x="3" y="1"/>
                        <a:pt x="3" y="1"/>
                      </a:cubicBezTo>
                      <a:cubicBezTo>
                        <a:pt x="3" y="2"/>
                        <a:pt x="1" y="0"/>
                        <a:pt x="0" y="1"/>
                      </a:cubicBezTo>
                      <a:cubicBezTo>
                        <a:pt x="1" y="2"/>
                        <a:pt x="1" y="2"/>
                        <a:pt x="1" y="2"/>
                      </a:cubicBezTo>
                      <a:cubicBezTo>
                        <a:pt x="1" y="2"/>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3" name="Freeform 279">
                  <a:extLst>
                    <a:ext uri="{FF2B5EF4-FFF2-40B4-BE49-F238E27FC236}">
                      <a16:creationId xmlns:a16="http://schemas.microsoft.com/office/drawing/2014/main" id="{212FD313-876E-4EFF-812B-C4923FF59037}"/>
                    </a:ext>
                  </a:extLst>
                </p:cNvPr>
                <p:cNvSpPr>
                  <a:spLocks/>
                </p:cNvSpPr>
                <p:nvPr userDrawn="1"/>
              </p:nvSpPr>
              <p:spPr bwMode="auto">
                <a:xfrm>
                  <a:off x="4406" y="313"/>
                  <a:ext cx="5" cy="10"/>
                </a:xfrm>
                <a:custGeom>
                  <a:avLst/>
                  <a:gdLst>
                    <a:gd name="T0" fmla="*/ 0 w 1"/>
                    <a:gd name="T1" fmla="*/ 2 h 2"/>
                    <a:gd name="T2" fmla="*/ 0 w 1"/>
                    <a:gd name="T3" fmla="*/ 2 h 2"/>
                    <a:gd name="T4" fmla="*/ 1 w 1"/>
                    <a:gd name="T5" fmla="*/ 0 h 2"/>
                    <a:gd name="T6" fmla="*/ 0 w 1"/>
                    <a:gd name="T7" fmla="*/ 0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0" y="2"/>
                        <a:pt x="1" y="1"/>
                        <a:pt x="1" y="0"/>
                      </a:cubicBezTo>
                      <a:cubicBezTo>
                        <a:pt x="0" y="0"/>
                        <a:pt x="0" y="0"/>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4" name="Freeform 280">
                  <a:extLst>
                    <a:ext uri="{FF2B5EF4-FFF2-40B4-BE49-F238E27FC236}">
                      <a16:creationId xmlns:a16="http://schemas.microsoft.com/office/drawing/2014/main" id="{01E42EDF-4D00-4C21-8CAD-1E4B20A5F39D}"/>
                    </a:ext>
                  </a:extLst>
                </p:cNvPr>
                <p:cNvSpPr>
                  <a:spLocks/>
                </p:cNvSpPr>
                <p:nvPr userDrawn="1"/>
              </p:nvSpPr>
              <p:spPr bwMode="auto">
                <a:xfrm>
                  <a:off x="4401" y="323"/>
                  <a:ext cx="15" cy="15"/>
                </a:xfrm>
                <a:custGeom>
                  <a:avLst/>
                  <a:gdLst>
                    <a:gd name="T0" fmla="*/ 2 w 3"/>
                    <a:gd name="T1" fmla="*/ 2 h 3"/>
                    <a:gd name="T2" fmla="*/ 0 w 3"/>
                    <a:gd name="T3" fmla="*/ 2 h 3"/>
                    <a:gd name="T4" fmla="*/ 1 w 3"/>
                    <a:gd name="T5" fmla="*/ 3 h 3"/>
                    <a:gd name="T6" fmla="*/ 2 w 3"/>
                    <a:gd name="T7" fmla="*/ 2 h 3"/>
                    <a:gd name="T8" fmla="*/ 3 w 3"/>
                    <a:gd name="T9" fmla="*/ 3 h 3"/>
                    <a:gd name="T10" fmla="*/ 3 w 3"/>
                    <a:gd name="T11" fmla="*/ 2 h 3"/>
                    <a:gd name="T12" fmla="*/ 3 w 3"/>
                    <a:gd name="T13" fmla="*/ 2 h 3"/>
                    <a:gd name="T14" fmla="*/ 3 w 3"/>
                    <a:gd name="T15" fmla="*/ 2 h 3"/>
                    <a:gd name="T16" fmla="*/ 3 w 3"/>
                    <a:gd name="T17" fmla="*/ 2 h 3"/>
                    <a:gd name="T18" fmla="*/ 2 w 3"/>
                    <a:gd name="T19" fmla="*/ 2 h 3"/>
                    <a:gd name="T20" fmla="*/ 2 w 3"/>
                    <a:gd name="T21" fmla="*/ 2 h 3"/>
                    <a:gd name="T22" fmla="*/ 2 w 3"/>
                    <a:gd name="T23" fmla="*/ 2 h 3"/>
                    <a:gd name="T24" fmla="*/ 2 w 3"/>
                    <a:gd name="T25" fmla="*/ 2 h 3"/>
                    <a:gd name="T26" fmla="*/ 3 w 3"/>
                    <a:gd name="T27" fmla="*/ 2 h 3"/>
                    <a:gd name="T28" fmla="*/ 3 w 3"/>
                    <a:gd name="T29" fmla="*/ 2 h 3"/>
                    <a:gd name="T30" fmla="*/ 1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2"/>
                        <a:pt x="1" y="1"/>
                        <a:pt x="0" y="2"/>
                      </a:cubicBezTo>
                      <a:cubicBezTo>
                        <a:pt x="0" y="3"/>
                        <a:pt x="1" y="2"/>
                        <a:pt x="1" y="3"/>
                      </a:cubicBezTo>
                      <a:cubicBezTo>
                        <a:pt x="1" y="1"/>
                        <a:pt x="2" y="3"/>
                        <a:pt x="2" y="2"/>
                      </a:cubicBezTo>
                      <a:cubicBezTo>
                        <a:pt x="2" y="2"/>
                        <a:pt x="2" y="2"/>
                        <a:pt x="3" y="3"/>
                      </a:cubicBezTo>
                      <a:cubicBezTo>
                        <a:pt x="3" y="2"/>
                        <a:pt x="3" y="2"/>
                        <a:pt x="3" y="2"/>
                      </a:cubicBezTo>
                      <a:cubicBezTo>
                        <a:pt x="3" y="2"/>
                        <a:pt x="3" y="2"/>
                        <a:pt x="3" y="2"/>
                      </a:cubicBezTo>
                      <a:cubicBezTo>
                        <a:pt x="3" y="2"/>
                        <a:pt x="3" y="2"/>
                        <a:pt x="3" y="2"/>
                      </a:cubicBezTo>
                      <a:cubicBezTo>
                        <a:pt x="3" y="2"/>
                        <a:pt x="3" y="2"/>
                        <a:pt x="3" y="2"/>
                      </a:cubicBezTo>
                      <a:cubicBezTo>
                        <a:pt x="3" y="2"/>
                        <a:pt x="2" y="2"/>
                        <a:pt x="2" y="2"/>
                      </a:cubicBezTo>
                      <a:cubicBezTo>
                        <a:pt x="2" y="2"/>
                        <a:pt x="2" y="2"/>
                        <a:pt x="2" y="2"/>
                      </a:cubicBezTo>
                      <a:cubicBezTo>
                        <a:pt x="2" y="2"/>
                        <a:pt x="2" y="2"/>
                        <a:pt x="2" y="2"/>
                      </a:cubicBezTo>
                      <a:cubicBezTo>
                        <a:pt x="2" y="1"/>
                        <a:pt x="2" y="2"/>
                        <a:pt x="2" y="2"/>
                      </a:cubicBezTo>
                      <a:cubicBezTo>
                        <a:pt x="3" y="2"/>
                        <a:pt x="3" y="2"/>
                        <a:pt x="3" y="2"/>
                      </a:cubicBezTo>
                      <a:cubicBezTo>
                        <a:pt x="3" y="2"/>
                        <a:pt x="3" y="2"/>
                        <a:pt x="3" y="2"/>
                      </a:cubicBezTo>
                      <a:cubicBezTo>
                        <a:pt x="1" y="0"/>
                        <a:pt x="1" y="0"/>
                        <a:pt x="1" y="0"/>
                      </a:cubicBezTo>
                      <a:cubicBezTo>
                        <a:pt x="1"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5" name="Freeform 281">
                  <a:extLst>
                    <a:ext uri="{FF2B5EF4-FFF2-40B4-BE49-F238E27FC236}">
                      <a16:creationId xmlns:a16="http://schemas.microsoft.com/office/drawing/2014/main" id="{C27183D0-34D3-457C-AA26-03CAF3577652}"/>
                    </a:ext>
                  </a:extLst>
                </p:cNvPr>
                <p:cNvSpPr>
                  <a:spLocks/>
                </p:cNvSpPr>
                <p:nvPr userDrawn="1"/>
              </p:nvSpPr>
              <p:spPr bwMode="auto">
                <a:xfrm>
                  <a:off x="4406"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6" name="Freeform 282">
                  <a:extLst>
                    <a:ext uri="{FF2B5EF4-FFF2-40B4-BE49-F238E27FC236}">
                      <a16:creationId xmlns:a16="http://schemas.microsoft.com/office/drawing/2014/main" id="{E7F2FAE6-1A4A-4142-9A9A-7ACB04E02047}"/>
                    </a:ext>
                  </a:extLst>
                </p:cNvPr>
                <p:cNvSpPr>
                  <a:spLocks/>
                </p:cNvSpPr>
                <p:nvPr userDrawn="1"/>
              </p:nvSpPr>
              <p:spPr bwMode="auto">
                <a:xfrm>
                  <a:off x="4406" y="373"/>
                  <a:ext cx="10" cy="10"/>
                </a:xfrm>
                <a:custGeom>
                  <a:avLst/>
                  <a:gdLst>
                    <a:gd name="T0" fmla="*/ 0 w 2"/>
                    <a:gd name="T1" fmla="*/ 1 h 2"/>
                    <a:gd name="T2" fmla="*/ 0 w 2"/>
                    <a:gd name="T3" fmla="*/ 2 h 2"/>
                    <a:gd name="T4" fmla="*/ 0 w 2"/>
                    <a:gd name="T5" fmla="*/ 2 h 2"/>
                    <a:gd name="T6" fmla="*/ 1 w 2"/>
                    <a:gd name="T7" fmla="*/ 2 h 2"/>
                    <a:gd name="T8" fmla="*/ 1 w 2"/>
                    <a:gd name="T9" fmla="*/ 2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2"/>
                      </a:cubicBezTo>
                      <a:cubicBezTo>
                        <a:pt x="0" y="2"/>
                        <a:pt x="0" y="2"/>
                        <a:pt x="0" y="2"/>
                      </a:cubicBezTo>
                      <a:cubicBezTo>
                        <a:pt x="0" y="2"/>
                        <a:pt x="0" y="2"/>
                        <a:pt x="1" y="2"/>
                      </a:cubicBezTo>
                      <a:cubicBezTo>
                        <a:pt x="1" y="2"/>
                        <a:pt x="1" y="2"/>
                        <a:pt x="1" y="2"/>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7" name="Freeform 283">
                  <a:extLst>
                    <a:ext uri="{FF2B5EF4-FFF2-40B4-BE49-F238E27FC236}">
                      <a16:creationId xmlns:a16="http://schemas.microsoft.com/office/drawing/2014/main" id="{451DF48D-3DD0-44A9-A3F8-D6E148D07B78}"/>
                    </a:ext>
                  </a:extLst>
                </p:cNvPr>
                <p:cNvSpPr>
                  <a:spLocks/>
                </p:cNvSpPr>
                <p:nvPr userDrawn="1"/>
              </p:nvSpPr>
              <p:spPr bwMode="auto">
                <a:xfrm>
                  <a:off x="4401" y="348"/>
                  <a:ext cx="10" cy="10"/>
                </a:xfrm>
                <a:custGeom>
                  <a:avLst/>
                  <a:gdLst>
                    <a:gd name="T0" fmla="*/ 2 w 2"/>
                    <a:gd name="T1" fmla="*/ 2 h 2"/>
                    <a:gd name="T2" fmla="*/ 1 w 2"/>
                    <a:gd name="T3" fmla="*/ 0 h 2"/>
                    <a:gd name="T4" fmla="*/ 0 w 2"/>
                    <a:gd name="T5" fmla="*/ 1 h 2"/>
                    <a:gd name="T6" fmla="*/ 1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1" y="0"/>
                        <a:pt x="1" y="0"/>
                        <a:pt x="1" y="0"/>
                      </a:cubicBezTo>
                      <a:cubicBezTo>
                        <a:pt x="0" y="1"/>
                        <a:pt x="0" y="1"/>
                        <a:pt x="0" y="1"/>
                      </a:cubicBezTo>
                      <a:cubicBezTo>
                        <a:pt x="1" y="1"/>
                        <a:pt x="1" y="1"/>
                        <a:pt x="1"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8" name="Freeform 284">
                  <a:extLst>
                    <a:ext uri="{FF2B5EF4-FFF2-40B4-BE49-F238E27FC236}">
                      <a16:creationId xmlns:a16="http://schemas.microsoft.com/office/drawing/2014/main" id="{4D14C7F6-724A-414D-BD3F-C6D60917D909}"/>
                    </a:ext>
                  </a:extLst>
                </p:cNvPr>
                <p:cNvSpPr>
                  <a:spLocks/>
                </p:cNvSpPr>
                <p:nvPr userDrawn="1"/>
              </p:nvSpPr>
              <p:spPr bwMode="auto">
                <a:xfrm>
                  <a:off x="4401" y="308"/>
                  <a:ext cx="10" cy="5"/>
                </a:xfrm>
                <a:custGeom>
                  <a:avLst/>
                  <a:gdLst>
                    <a:gd name="T0" fmla="*/ 5 w 10"/>
                    <a:gd name="T1" fmla="*/ 5 h 5"/>
                    <a:gd name="T2" fmla="*/ 10 w 10"/>
                    <a:gd name="T3" fmla="*/ 0 h 5"/>
                    <a:gd name="T4" fmla="*/ 0 w 10"/>
                    <a:gd name="T5" fmla="*/ 0 h 5"/>
                    <a:gd name="T6" fmla="*/ 5 w 10"/>
                    <a:gd name="T7" fmla="*/ 5 h 5"/>
                  </a:gdLst>
                  <a:ahLst/>
                  <a:cxnLst>
                    <a:cxn ang="0">
                      <a:pos x="T0" y="T1"/>
                    </a:cxn>
                    <a:cxn ang="0">
                      <a:pos x="T2" y="T3"/>
                    </a:cxn>
                    <a:cxn ang="0">
                      <a:pos x="T4" y="T5"/>
                    </a:cxn>
                    <a:cxn ang="0">
                      <a:pos x="T6" y="T7"/>
                    </a:cxn>
                  </a:cxnLst>
                  <a:rect l="0" t="0" r="r" b="b"/>
                  <a:pathLst>
                    <a:path w="10" h="5">
                      <a:moveTo>
                        <a:pt x="5" y="5"/>
                      </a:moveTo>
                      <a:lnTo>
                        <a:pt x="10"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9" name="Freeform 285">
                  <a:extLst>
                    <a:ext uri="{FF2B5EF4-FFF2-40B4-BE49-F238E27FC236}">
                      <a16:creationId xmlns:a16="http://schemas.microsoft.com/office/drawing/2014/main" id="{479D483D-92FB-42F3-9573-9C0C7B3B8A03}"/>
                    </a:ext>
                  </a:extLst>
                </p:cNvPr>
                <p:cNvSpPr>
                  <a:spLocks/>
                </p:cNvSpPr>
                <p:nvPr userDrawn="1"/>
              </p:nvSpPr>
              <p:spPr bwMode="auto">
                <a:xfrm>
                  <a:off x="4401" y="298"/>
                  <a:ext cx="5" cy="5"/>
                </a:xfrm>
                <a:custGeom>
                  <a:avLst/>
                  <a:gdLst>
                    <a:gd name="T0" fmla="*/ 0 w 5"/>
                    <a:gd name="T1" fmla="*/ 5 h 5"/>
                    <a:gd name="T2" fmla="*/ 5 w 5"/>
                    <a:gd name="T3" fmla="*/ 0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0" name="Freeform 286">
                  <a:extLst>
                    <a:ext uri="{FF2B5EF4-FFF2-40B4-BE49-F238E27FC236}">
                      <a16:creationId xmlns:a16="http://schemas.microsoft.com/office/drawing/2014/main" id="{2AF45699-F59F-4BEA-BBFF-46838ED934C5}"/>
                    </a:ext>
                  </a:extLst>
                </p:cNvPr>
                <p:cNvSpPr>
                  <a:spLocks/>
                </p:cNvSpPr>
                <p:nvPr userDrawn="1"/>
              </p:nvSpPr>
              <p:spPr bwMode="auto">
                <a:xfrm>
                  <a:off x="4097"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1" name="Freeform 287">
                  <a:extLst>
                    <a:ext uri="{FF2B5EF4-FFF2-40B4-BE49-F238E27FC236}">
                      <a16:creationId xmlns:a16="http://schemas.microsoft.com/office/drawing/2014/main" id="{E0AC159A-ED34-4255-A431-A717EEDC677B}"/>
                    </a:ext>
                  </a:extLst>
                </p:cNvPr>
                <p:cNvSpPr>
                  <a:spLocks/>
                </p:cNvSpPr>
                <p:nvPr userDrawn="1"/>
              </p:nvSpPr>
              <p:spPr bwMode="auto">
                <a:xfrm>
                  <a:off x="4097" y="5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2" name="Freeform 288">
                  <a:extLst>
                    <a:ext uri="{FF2B5EF4-FFF2-40B4-BE49-F238E27FC236}">
                      <a16:creationId xmlns:a16="http://schemas.microsoft.com/office/drawing/2014/main" id="{8CA57B05-997C-4E28-B376-CF48E81989C8}"/>
                    </a:ext>
                  </a:extLst>
                </p:cNvPr>
                <p:cNvSpPr>
                  <a:spLocks/>
                </p:cNvSpPr>
                <p:nvPr userDrawn="1"/>
              </p:nvSpPr>
              <p:spPr bwMode="auto">
                <a:xfrm>
                  <a:off x="4157" y="238"/>
                  <a:ext cx="15" cy="5"/>
                </a:xfrm>
                <a:custGeom>
                  <a:avLst/>
                  <a:gdLst>
                    <a:gd name="T0" fmla="*/ 3 w 3"/>
                    <a:gd name="T1" fmla="*/ 0 h 1"/>
                    <a:gd name="T2" fmla="*/ 1 w 3"/>
                    <a:gd name="T3" fmla="*/ 0 h 1"/>
                    <a:gd name="T4" fmla="*/ 2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2" y="0"/>
                        <a:pt x="0" y="0"/>
                        <a:pt x="1" y="0"/>
                      </a:cubicBezTo>
                      <a:cubicBezTo>
                        <a:pt x="2" y="1"/>
                        <a:pt x="2" y="1"/>
                        <a:pt x="2" y="1"/>
                      </a:cubicBezTo>
                      <a:cubicBezTo>
                        <a:pt x="2"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3" name="Freeform 289">
                  <a:extLst>
                    <a:ext uri="{FF2B5EF4-FFF2-40B4-BE49-F238E27FC236}">
                      <a16:creationId xmlns:a16="http://schemas.microsoft.com/office/drawing/2014/main" id="{5CDCFEC4-1FB2-4C83-BBD3-0CA78A19D082}"/>
                    </a:ext>
                  </a:extLst>
                </p:cNvPr>
                <p:cNvSpPr>
                  <a:spLocks/>
                </p:cNvSpPr>
                <p:nvPr userDrawn="1"/>
              </p:nvSpPr>
              <p:spPr bwMode="auto">
                <a:xfrm>
                  <a:off x="4092" y="38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4" name="Freeform 290">
                  <a:extLst>
                    <a:ext uri="{FF2B5EF4-FFF2-40B4-BE49-F238E27FC236}">
                      <a16:creationId xmlns:a16="http://schemas.microsoft.com/office/drawing/2014/main" id="{E5B8CB0A-6257-4192-8C24-1CF9CB4A103F}"/>
                    </a:ext>
                  </a:extLst>
                </p:cNvPr>
                <p:cNvSpPr>
                  <a:spLocks/>
                </p:cNvSpPr>
                <p:nvPr userDrawn="1"/>
              </p:nvSpPr>
              <p:spPr bwMode="auto">
                <a:xfrm>
                  <a:off x="4102" y="3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5" name="Freeform 291">
                  <a:extLst>
                    <a:ext uri="{FF2B5EF4-FFF2-40B4-BE49-F238E27FC236}">
                      <a16:creationId xmlns:a16="http://schemas.microsoft.com/office/drawing/2014/main" id="{46AB0D79-7C83-480A-98D8-6F3DEF70E7A5}"/>
                    </a:ext>
                  </a:extLst>
                </p:cNvPr>
                <p:cNvSpPr>
                  <a:spLocks/>
                </p:cNvSpPr>
                <p:nvPr userDrawn="1"/>
              </p:nvSpPr>
              <p:spPr bwMode="auto">
                <a:xfrm>
                  <a:off x="4127" y="588"/>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6" name="Freeform 292">
                  <a:extLst>
                    <a:ext uri="{FF2B5EF4-FFF2-40B4-BE49-F238E27FC236}">
                      <a16:creationId xmlns:a16="http://schemas.microsoft.com/office/drawing/2014/main" id="{EC39A5D0-988A-4DAA-A021-094160D7667A}"/>
                    </a:ext>
                  </a:extLst>
                </p:cNvPr>
                <p:cNvSpPr>
                  <a:spLocks/>
                </p:cNvSpPr>
                <p:nvPr userDrawn="1"/>
              </p:nvSpPr>
              <p:spPr bwMode="auto">
                <a:xfrm>
                  <a:off x="4316" y="218"/>
                  <a:ext cx="5"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7" name="Freeform 293">
                  <a:extLst>
                    <a:ext uri="{FF2B5EF4-FFF2-40B4-BE49-F238E27FC236}">
                      <a16:creationId xmlns:a16="http://schemas.microsoft.com/office/drawing/2014/main" id="{15104A99-7A4B-40C4-A87B-931B0DB448D1}"/>
                    </a:ext>
                  </a:extLst>
                </p:cNvPr>
                <p:cNvSpPr>
                  <a:spLocks/>
                </p:cNvSpPr>
                <p:nvPr userDrawn="1"/>
              </p:nvSpPr>
              <p:spPr bwMode="auto">
                <a:xfrm>
                  <a:off x="4057" y="5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8" name="Freeform 294">
                  <a:extLst>
                    <a:ext uri="{FF2B5EF4-FFF2-40B4-BE49-F238E27FC236}">
                      <a16:creationId xmlns:a16="http://schemas.microsoft.com/office/drawing/2014/main" id="{8842BC00-067A-4010-B253-55C3FF4BC0A8}"/>
                    </a:ext>
                  </a:extLst>
                </p:cNvPr>
                <p:cNvSpPr>
                  <a:spLocks/>
                </p:cNvSpPr>
                <p:nvPr userDrawn="1"/>
              </p:nvSpPr>
              <p:spPr bwMode="auto">
                <a:xfrm>
                  <a:off x="4306" y="213"/>
                  <a:ext cx="10" cy="5"/>
                </a:xfrm>
                <a:custGeom>
                  <a:avLst/>
                  <a:gdLst>
                    <a:gd name="T0" fmla="*/ 0 w 2"/>
                    <a:gd name="T1" fmla="*/ 1 h 1"/>
                    <a:gd name="T2" fmla="*/ 0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9" name="Freeform 295">
                  <a:extLst>
                    <a:ext uri="{FF2B5EF4-FFF2-40B4-BE49-F238E27FC236}">
                      <a16:creationId xmlns:a16="http://schemas.microsoft.com/office/drawing/2014/main" id="{318BE1D0-9DFA-41B0-81D3-9D9562462662}"/>
                    </a:ext>
                  </a:extLst>
                </p:cNvPr>
                <p:cNvSpPr>
                  <a:spLocks/>
                </p:cNvSpPr>
                <p:nvPr userDrawn="1"/>
              </p:nvSpPr>
              <p:spPr bwMode="auto">
                <a:xfrm>
                  <a:off x="4336" y="5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0" name="Freeform 296">
                  <a:extLst>
                    <a:ext uri="{FF2B5EF4-FFF2-40B4-BE49-F238E27FC236}">
                      <a16:creationId xmlns:a16="http://schemas.microsoft.com/office/drawing/2014/main" id="{DE5548E9-9278-4287-B32E-60FCB4EC40D8}"/>
                    </a:ext>
                  </a:extLst>
                </p:cNvPr>
                <p:cNvSpPr>
                  <a:spLocks/>
                </p:cNvSpPr>
                <p:nvPr userDrawn="1"/>
              </p:nvSpPr>
              <p:spPr bwMode="auto">
                <a:xfrm>
                  <a:off x="4411" y="5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1" name="Freeform 297">
                  <a:extLst>
                    <a:ext uri="{FF2B5EF4-FFF2-40B4-BE49-F238E27FC236}">
                      <a16:creationId xmlns:a16="http://schemas.microsoft.com/office/drawing/2014/main" id="{BE1BC301-704F-47D8-968C-A8D7F51E3925}"/>
                    </a:ext>
                  </a:extLst>
                </p:cNvPr>
                <p:cNvSpPr>
                  <a:spLocks/>
                </p:cNvSpPr>
                <p:nvPr userDrawn="1"/>
              </p:nvSpPr>
              <p:spPr bwMode="auto">
                <a:xfrm>
                  <a:off x="4376" y="263"/>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2" name="Freeform 298">
                  <a:extLst>
                    <a:ext uri="{FF2B5EF4-FFF2-40B4-BE49-F238E27FC236}">
                      <a16:creationId xmlns:a16="http://schemas.microsoft.com/office/drawing/2014/main" id="{05F9F6D5-F38E-4958-A482-EED27EF01ADA}"/>
                    </a:ext>
                  </a:extLst>
                </p:cNvPr>
                <p:cNvSpPr>
                  <a:spLocks/>
                </p:cNvSpPr>
                <p:nvPr userDrawn="1"/>
              </p:nvSpPr>
              <p:spPr bwMode="auto">
                <a:xfrm>
                  <a:off x="4371"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3" name="Freeform 299">
                  <a:extLst>
                    <a:ext uri="{FF2B5EF4-FFF2-40B4-BE49-F238E27FC236}">
                      <a16:creationId xmlns:a16="http://schemas.microsoft.com/office/drawing/2014/main" id="{3F71D8D8-9997-45E5-AC6E-711E618F85B5}"/>
                    </a:ext>
                  </a:extLst>
                </p:cNvPr>
                <p:cNvSpPr>
                  <a:spLocks/>
                </p:cNvSpPr>
                <p:nvPr userDrawn="1"/>
              </p:nvSpPr>
              <p:spPr bwMode="auto">
                <a:xfrm>
                  <a:off x="4276" y="23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4" name="Freeform 300">
                  <a:extLst>
                    <a:ext uri="{FF2B5EF4-FFF2-40B4-BE49-F238E27FC236}">
                      <a16:creationId xmlns:a16="http://schemas.microsoft.com/office/drawing/2014/main" id="{8EAD22E3-7A40-476D-B3B4-5451F48E7B94}"/>
                    </a:ext>
                  </a:extLst>
                </p:cNvPr>
                <p:cNvSpPr>
                  <a:spLocks/>
                </p:cNvSpPr>
                <p:nvPr userDrawn="1"/>
              </p:nvSpPr>
              <p:spPr bwMode="auto">
                <a:xfrm>
                  <a:off x="4376" y="26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5" name="Freeform 301">
                  <a:extLst>
                    <a:ext uri="{FF2B5EF4-FFF2-40B4-BE49-F238E27FC236}">
                      <a16:creationId xmlns:a16="http://schemas.microsoft.com/office/drawing/2014/main" id="{D2D4F7F8-E166-4EA5-9B0B-79E07312750E}"/>
                    </a:ext>
                  </a:extLst>
                </p:cNvPr>
                <p:cNvSpPr>
                  <a:spLocks/>
                </p:cNvSpPr>
                <p:nvPr userDrawn="1"/>
              </p:nvSpPr>
              <p:spPr bwMode="auto">
                <a:xfrm>
                  <a:off x="4381" y="2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6" name="Freeform 302">
                  <a:extLst>
                    <a:ext uri="{FF2B5EF4-FFF2-40B4-BE49-F238E27FC236}">
                      <a16:creationId xmlns:a16="http://schemas.microsoft.com/office/drawing/2014/main" id="{C5EB7CE4-59CA-40D5-A3D2-58796765E2CA}"/>
                    </a:ext>
                  </a:extLst>
                </p:cNvPr>
                <p:cNvSpPr>
                  <a:spLocks/>
                </p:cNvSpPr>
                <p:nvPr userDrawn="1"/>
              </p:nvSpPr>
              <p:spPr bwMode="auto">
                <a:xfrm>
                  <a:off x="4376" y="2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7" name="Freeform 303">
                  <a:extLst>
                    <a:ext uri="{FF2B5EF4-FFF2-40B4-BE49-F238E27FC236}">
                      <a16:creationId xmlns:a16="http://schemas.microsoft.com/office/drawing/2014/main" id="{9A99EBFC-82EA-43ED-862A-1AA0269AE869}"/>
                    </a:ext>
                  </a:extLst>
                </p:cNvPr>
                <p:cNvSpPr>
                  <a:spLocks/>
                </p:cNvSpPr>
                <p:nvPr userDrawn="1"/>
              </p:nvSpPr>
              <p:spPr bwMode="auto">
                <a:xfrm>
                  <a:off x="4222" y="66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8" name="Rectangle 304">
                  <a:extLst>
                    <a:ext uri="{FF2B5EF4-FFF2-40B4-BE49-F238E27FC236}">
                      <a16:creationId xmlns:a16="http://schemas.microsoft.com/office/drawing/2014/main" id="{5554AFA5-C02D-4250-9C8B-517B63231CE5}"/>
                    </a:ext>
                  </a:extLst>
                </p:cNvPr>
                <p:cNvSpPr>
                  <a:spLocks noChangeArrowheads="1"/>
                </p:cNvSpPr>
                <p:nvPr userDrawn="1"/>
              </p:nvSpPr>
              <p:spPr bwMode="auto">
                <a:xfrm>
                  <a:off x="4157" y="3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9" name="Freeform 305">
                  <a:extLst>
                    <a:ext uri="{FF2B5EF4-FFF2-40B4-BE49-F238E27FC236}">
                      <a16:creationId xmlns:a16="http://schemas.microsoft.com/office/drawing/2014/main" id="{999DA944-9B58-42DF-87DD-22C5DC2C0933}"/>
                    </a:ext>
                  </a:extLst>
                </p:cNvPr>
                <p:cNvSpPr>
                  <a:spLocks/>
                </p:cNvSpPr>
                <p:nvPr userDrawn="1"/>
              </p:nvSpPr>
              <p:spPr bwMode="auto">
                <a:xfrm>
                  <a:off x="4147" y="298"/>
                  <a:ext cx="10" cy="15"/>
                </a:xfrm>
                <a:custGeom>
                  <a:avLst/>
                  <a:gdLst>
                    <a:gd name="T0" fmla="*/ 2 w 2"/>
                    <a:gd name="T1" fmla="*/ 3 h 3"/>
                    <a:gd name="T2" fmla="*/ 2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2" y="2"/>
                        <a:pt x="2" y="1"/>
                      </a:cubicBezTo>
                      <a:cubicBezTo>
                        <a:pt x="0" y="0"/>
                        <a:pt x="0" y="0"/>
                        <a:pt x="0" y="0"/>
                      </a:cubicBez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0" name="Freeform 306">
                  <a:extLst>
                    <a:ext uri="{FF2B5EF4-FFF2-40B4-BE49-F238E27FC236}">
                      <a16:creationId xmlns:a16="http://schemas.microsoft.com/office/drawing/2014/main" id="{972A9F24-9C57-4E43-9517-B2BDAC52A4F2}"/>
                    </a:ext>
                  </a:extLst>
                </p:cNvPr>
                <p:cNvSpPr>
                  <a:spLocks noEditPoints="1"/>
                </p:cNvSpPr>
                <p:nvPr userDrawn="1"/>
              </p:nvSpPr>
              <p:spPr bwMode="auto">
                <a:xfrm>
                  <a:off x="4042" y="198"/>
                  <a:ext cx="374" cy="505"/>
                </a:xfrm>
                <a:custGeom>
                  <a:avLst/>
                  <a:gdLst>
                    <a:gd name="T0" fmla="*/ 12 w 75"/>
                    <a:gd name="T1" fmla="*/ 68 h 101"/>
                    <a:gd name="T2" fmla="*/ 11 w 75"/>
                    <a:gd name="T3" fmla="*/ 62 h 101"/>
                    <a:gd name="T4" fmla="*/ 12 w 75"/>
                    <a:gd name="T5" fmla="*/ 59 h 101"/>
                    <a:gd name="T6" fmla="*/ 11 w 75"/>
                    <a:gd name="T7" fmla="*/ 54 h 101"/>
                    <a:gd name="T8" fmla="*/ 11 w 75"/>
                    <a:gd name="T9" fmla="*/ 48 h 101"/>
                    <a:gd name="T10" fmla="*/ 10 w 75"/>
                    <a:gd name="T11" fmla="*/ 38 h 101"/>
                    <a:gd name="T12" fmla="*/ 10 w 75"/>
                    <a:gd name="T13" fmla="*/ 38 h 101"/>
                    <a:gd name="T14" fmla="*/ 13 w 75"/>
                    <a:gd name="T15" fmla="*/ 38 h 101"/>
                    <a:gd name="T16" fmla="*/ 15 w 75"/>
                    <a:gd name="T17" fmla="*/ 32 h 101"/>
                    <a:gd name="T18" fmla="*/ 18 w 75"/>
                    <a:gd name="T19" fmla="*/ 27 h 101"/>
                    <a:gd name="T20" fmla="*/ 23 w 75"/>
                    <a:gd name="T21" fmla="*/ 21 h 101"/>
                    <a:gd name="T22" fmla="*/ 26 w 75"/>
                    <a:gd name="T23" fmla="*/ 17 h 101"/>
                    <a:gd name="T24" fmla="*/ 31 w 75"/>
                    <a:gd name="T25" fmla="*/ 14 h 101"/>
                    <a:gd name="T26" fmla="*/ 33 w 75"/>
                    <a:gd name="T27" fmla="*/ 15 h 101"/>
                    <a:gd name="T28" fmla="*/ 37 w 75"/>
                    <a:gd name="T29" fmla="*/ 11 h 101"/>
                    <a:gd name="T30" fmla="*/ 42 w 75"/>
                    <a:gd name="T31" fmla="*/ 10 h 101"/>
                    <a:gd name="T32" fmla="*/ 47 w 75"/>
                    <a:gd name="T33" fmla="*/ 8 h 101"/>
                    <a:gd name="T34" fmla="*/ 52 w 75"/>
                    <a:gd name="T35" fmla="*/ 10 h 101"/>
                    <a:gd name="T36" fmla="*/ 59 w 75"/>
                    <a:gd name="T37" fmla="*/ 12 h 101"/>
                    <a:gd name="T38" fmla="*/ 65 w 75"/>
                    <a:gd name="T39" fmla="*/ 15 h 101"/>
                    <a:gd name="T40" fmla="*/ 71 w 75"/>
                    <a:gd name="T41" fmla="*/ 20 h 101"/>
                    <a:gd name="T42" fmla="*/ 67 w 75"/>
                    <a:gd name="T43" fmla="*/ 14 h 101"/>
                    <a:gd name="T44" fmla="*/ 64 w 75"/>
                    <a:gd name="T45" fmla="*/ 13 h 101"/>
                    <a:gd name="T46" fmla="*/ 59 w 75"/>
                    <a:gd name="T47" fmla="*/ 7 h 101"/>
                    <a:gd name="T48" fmla="*/ 41 w 75"/>
                    <a:gd name="T49" fmla="*/ 1 h 101"/>
                    <a:gd name="T50" fmla="*/ 30 w 75"/>
                    <a:gd name="T51" fmla="*/ 6 h 101"/>
                    <a:gd name="T52" fmla="*/ 26 w 75"/>
                    <a:gd name="T53" fmla="*/ 8 h 101"/>
                    <a:gd name="T54" fmla="*/ 23 w 75"/>
                    <a:gd name="T55" fmla="*/ 11 h 101"/>
                    <a:gd name="T56" fmla="*/ 18 w 75"/>
                    <a:gd name="T57" fmla="*/ 16 h 101"/>
                    <a:gd name="T58" fmla="*/ 8 w 75"/>
                    <a:gd name="T59" fmla="*/ 30 h 101"/>
                    <a:gd name="T60" fmla="*/ 8 w 75"/>
                    <a:gd name="T61" fmla="*/ 38 h 101"/>
                    <a:gd name="T62" fmla="*/ 6 w 75"/>
                    <a:gd name="T63" fmla="*/ 46 h 101"/>
                    <a:gd name="T64" fmla="*/ 2 w 75"/>
                    <a:gd name="T65" fmla="*/ 55 h 101"/>
                    <a:gd name="T66" fmla="*/ 4 w 75"/>
                    <a:gd name="T67" fmla="*/ 65 h 101"/>
                    <a:gd name="T68" fmla="*/ 6 w 75"/>
                    <a:gd name="T69" fmla="*/ 76 h 101"/>
                    <a:gd name="T70" fmla="*/ 12 w 75"/>
                    <a:gd name="T71" fmla="*/ 88 h 101"/>
                    <a:gd name="T72" fmla="*/ 21 w 75"/>
                    <a:gd name="T73" fmla="*/ 93 h 101"/>
                    <a:gd name="T74" fmla="*/ 35 w 75"/>
                    <a:gd name="T75" fmla="*/ 100 h 101"/>
                    <a:gd name="T76" fmla="*/ 40 w 75"/>
                    <a:gd name="T77" fmla="*/ 100 h 101"/>
                    <a:gd name="T78" fmla="*/ 53 w 75"/>
                    <a:gd name="T79" fmla="*/ 93 h 101"/>
                    <a:gd name="T80" fmla="*/ 64 w 75"/>
                    <a:gd name="T81" fmla="*/ 84 h 101"/>
                    <a:gd name="T82" fmla="*/ 74 w 75"/>
                    <a:gd name="T83" fmla="*/ 66 h 101"/>
                    <a:gd name="T84" fmla="*/ 74 w 75"/>
                    <a:gd name="T85" fmla="*/ 61 h 101"/>
                    <a:gd name="T86" fmla="*/ 63 w 75"/>
                    <a:gd name="T87" fmla="*/ 72 h 101"/>
                    <a:gd name="T88" fmla="*/ 60 w 75"/>
                    <a:gd name="T89" fmla="*/ 77 h 101"/>
                    <a:gd name="T90" fmla="*/ 54 w 75"/>
                    <a:gd name="T91" fmla="*/ 85 h 101"/>
                    <a:gd name="T92" fmla="*/ 48 w 75"/>
                    <a:gd name="T93" fmla="*/ 91 h 101"/>
                    <a:gd name="T94" fmla="*/ 43 w 75"/>
                    <a:gd name="T95" fmla="*/ 94 h 101"/>
                    <a:gd name="T96" fmla="*/ 38 w 75"/>
                    <a:gd name="T97" fmla="*/ 93 h 101"/>
                    <a:gd name="T98" fmla="*/ 33 w 75"/>
                    <a:gd name="T99" fmla="*/ 93 h 101"/>
                    <a:gd name="T100" fmla="*/ 29 w 75"/>
                    <a:gd name="T101" fmla="*/ 90 h 101"/>
                    <a:gd name="T102" fmla="*/ 23 w 75"/>
                    <a:gd name="T103" fmla="*/ 89 h 101"/>
                    <a:gd name="T104" fmla="*/ 20 w 75"/>
                    <a:gd name="T105" fmla="*/ 86 h 101"/>
                    <a:gd name="T106" fmla="*/ 20 w 75"/>
                    <a:gd name="T107" fmla="*/ 84 h 101"/>
                    <a:gd name="T108" fmla="*/ 16 w 75"/>
                    <a:gd name="T109" fmla="*/ 79 h 101"/>
                    <a:gd name="T110" fmla="*/ 13 w 75"/>
                    <a:gd name="T111" fmla="*/ 72 h 101"/>
                    <a:gd name="T112" fmla="*/ 12 w 75"/>
                    <a:gd name="T113" fmla="*/ 36 h 101"/>
                    <a:gd name="T114" fmla="*/ 64 w 75"/>
                    <a:gd name="T115"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01">
                      <a:moveTo>
                        <a:pt x="13" y="72"/>
                      </a:moveTo>
                      <a:cubicBezTo>
                        <a:pt x="14" y="71"/>
                        <a:pt x="14" y="71"/>
                        <a:pt x="14" y="71"/>
                      </a:cubicBezTo>
                      <a:cubicBezTo>
                        <a:pt x="15" y="71"/>
                        <a:pt x="15" y="72"/>
                        <a:pt x="16" y="71"/>
                      </a:cubicBezTo>
                      <a:cubicBezTo>
                        <a:pt x="13" y="72"/>
                        <a:pt x="14" y="68"/>
                        <a:pt x="12" y="68"/>
                      </a:cubicBezTo>
                      <a:cubicBezTo>
                        <a:pt x="12" y="68"/>
                        <a:pt x="12" y="68"/>
                        <a:pt x="12" y="68"/>
                      </a:cubicBezTo>
                      <a:cubicBezTo>
                        <a:pt x="12" y="68"/>
                        <a:pt x="12" y="68"/>
                        <a:pt x="12" y="68"/>
                      </a:cubicBezTo>
                      <a:cubicBezTo>
                        <a:pt x="13" y="66"/>
                        <a:pt x="10" y="67"/>
                        <a:pt x="11" y="66"/>
                      </a:cubicBezTo>
                      <a:cubicBezTo>
                        <a:pt x="11" y="65"/>
                        <a:pt x="11" y="65"/>
                        <a:pt x="11" y="65"/>
                      </a:cubicBezTo>
                      <a:cubicBezTo>
                        <a:pt x="11" y="64"/>
                        <a:pt x="11" y="64"/>
                        <a:pt x="11" y="64"/>
                      </a:cubicBezTo>
                      <a:cubicBezTo>
                        <a:pt x="11" y="64"/>
                        <a:pt x="11" y="64"/>
                        <a:pt x="11" y="64"/>
                      </a:cubicBezTo>
                      <a:cubicBezTo>
                        <a:pt x="11" y="62"/>
                        <a:pt x="11" y="62"/>
                        <a:pt x="11" y="62"/>
                      </a:cubicBezTo>
                      <a:cubicBezTo>
                        <a:pt x="11" y="62"/>
                        <a:pt x="11" y="62"/>
                        <a:pt x="11" y="62"/>
                      </a:cubicBezTo>
                      <a:cubicBezTo>
                        <a:pt x="10" y="62"/>
                        <a:pt x="10" y="61"/>
                        <a:pt x="9" y="61"/>
                      </a:cubicBezTo>
                      <a:cubicBezTo>
                        <a:pt x="10" y="61"/>
                        <a:pt x="10" y="61"/>
                        <a:pt x="10" y="61"/>
                      </a:cubicBezTo>
                      <a:cubicBezTo>
                        <a:pt x="9" y="60"/>
                        <a:pt x="9" y="60"/>
                        <a:pt x="9" y="60"/>
                      </a:cubicBezTo>
                      <a:cubicBezTo>
                        <a:pt x="10" y="60"/>
                        <a:pt x="11" y="61"/>
                        <a:pt x="10" y="61"/>
                      </a:cubicBezTo>
                      <a:cubicBezTo>
                        <a:pt x="13" y="60"/>
                        <a:pt x="10" y="60"/>
                        <a:pt x="11" y="58"/>
                      </a:cubicBezTo>
                      <a:cubicBezTo>
                        <a:pt x="12" y="59"/>
                        <a:pt x="12" y="59"/>
                        <a:pt x="12" y="59"/>
                      </a:cubicBezTo>
                      <a:cubicBezTo>
                        <a:pt x="13" y="59"/>
                        <a:pt x="12" y="58"/>
                        <a:pt x="13" y="57"/>
                      </a:cubicBezTo>
                      <a:cubicBezTo>
                        <a:pt x="13" y="57"/>
                        <a:pt x="11" y="59"/>
                        <a:pt x="10" y="58"/>
                      </a:cubicBezTo>
                      <a:cubicBezTo>
                        <a:pt x="11" y="58"/>
                        <a:pt x="11" y="57"/>
                        <a:pt x="10" y="57"/>
                      </a:cubicBezTo>
                      <a:cubicBezTo>
                        <a:pt x="11" y="57"/>
                        <a:pt x="11" y="56"/>
                        <a:pt x="11" y="55"/>
                      </a:cubicBezTo>
                      <a:cubicBezTo>
                        <a:pt x="12" y="55"/>
                        <a:pt x="12" y="55"/>
                        <a:pt x="12" y="55"/>
                      </a:cubicBezTo>
                      <a:cubicBezTo>
                        <a:pt x="12" y="55"/>
                        <a:pt x="11" y="55"/>
                        <a:pt x="11" y="54"/>
                      </a:cubicBezTo>
                      <a:cubicBezTo>
                        <a:pt x="11" y="53"/>
                        <a:pt x="12" y="53"/>
                        <a:pt x="13" y="53"/>
                      </a:cubicBezTo>
                      <a:cubicBezTo>
                        <a:pt x="13" y="52"/>
                        <a:pt x="11" y="54"/>
                        <a:pt x="11" y="52"/>
                      </a:cubicBezTo>
                      <a:cubicBezTo>
                        <a:pt x="11" y="51"/>
                        <a:pt x="11" y="50"/>
                        <a:pt x="11" y="49"/>
                      </a:cubicBezTo>
                      <a:cubicBezTo>
                        <a:pt x="11" y="48"/>
                        <a:pt x="11" y="49"/>
                        <a:pt x="12" y="49"/>
                      </a:cubicBezTo>
                      <a:cubicBezTo>
                        <a:pt x="11" y="48"/>
                        <a:pt x="11" y="48"/>
                        <a:pt x="11" y="48"/>
                      </a:cubicBezTo>
                      <a:cubicBezTo>
                        <a:pt x="11" y="48"/>
                        <a:pt x="11" y="48"/>
                        <a:pt x="11" y="48"/>
                      </a:cubicBezTo>
                      <a:cubicBezTo>
                        <a:pt x="11" y="47"/>
                        <a:pt x="10" y="48"/>
                        <a:pt x="10" y="47"/>
                      </a:cubicBezTo>
                      <a:cubicBezTo>
                        <a:pt x="9" y="46"/>
                        <a:pt x="12" y="45"/>
                        <a:pt x="11" y="43"/>
                      </a:cubicBezTo>
                      <a:cubicBezTo>
                        <a:pt x="12" y="43"/>
                        <a:pt x="12" y="44"/>
                        <a:pt x="12" y="44"/>
                      </a:cubicBezTo>
                      <a:cubicBezTo>
                        <a:pt x="12" y="42"/>
                        <a:pt x="12" y="42"/>
                        <a:pt x="11" y="41"/>
                      </a:cubicBezTo>
                      <a:cubicBezTo>
                        <a:pt x="12" y="40"/>
                        <a:pt x="12" y="40"/>
                        <a:pt x="12" y="40"/>
                      </a:cubicBezTo>
                      <a:cubicBezTo>
                        <a:pt x="11" y="40"/>
                        <a:pt x="10" y="39"/>
                        <a:pt x="10" y="38"/>
                      </a:cubicBezTo>
                      <a:cubicBezTo>
                        <a:pt x="9" y="38"/>
                        <a:pt x="9" y="38"/>
                        <a:pt x="9" y="38"/>
                      </a:cubicBezTo>
                      <a:cubicBezTo>
                        <a:pt x="9" y="36"/>
                        <a:pt x="9" y="36"/>
                        <a:pt x="9" y="36"/>
                      </a:cubicBezTo>
                      <a:cubicBezTo>
                        <a:pt x="9" y="36"/>
                        <a:pt x="9" y="36"/>
                        <a:pt x="10" y="37"/>
                      </a:cubicBezTo>
                      <a:cubicBezTo>
                        <a:pt x="9" y="37"/>
                        <a:pt x="9" y="37"/>
                        <a:pt x="9" y="36"/>
                      </a:cubicBezTo>
                      <a:cubicBezTo>
                        <a:pt x="10" y="36"/>
                        <a:pt x="10" y="37"/>
                        <a:pt x="11" y="37"/>
                      </a:cubicBezTo>
                      <a:cubicBezTo>
                        <a:pt x="11" y="37"/>
                        <a:pt x="10" y="37"/>
                        <a:pt x="10" y="38"/>
                      </a:cubicBezTo>
                      <a:cubicBezTo>
                        <a:pt x="11" y="38"/>
                        <a:pt x="11" y="39"/>
                        <a:pt x="12" y="39"/>
                      </a:cubicBezTo>
                      <a:cubicBezTo>
                        <a:pt x="12" y="39"/>
                        <a:pt x="12" y="38"/>
                        <a:pt x="12" y="38"/>
                      </a:cubicBezTo>
                      <a:cubicBezTo>
                        <a:pt x="12" y="38"/>
                        <a:pt x="12" y="39"/>
                        <a:pt x="12" y="39"/>
                      </a:cubicBezTo>
                      <a:cubicBezTo>
                        <a:pt x="12" y="39"/>
                        <a:pt x="12" y="38"/>
                        <a:pt x="12" y="38"/>
                      </a:cubicBezTo>
                      <a:cubicBezTo>
                        <a:pt x="13" y="38"/>
                        <a:pt x="13" y="38"/>
                        <a:pt x="13" y="38"/>
                      </a:cubicBezTo>
                      <a:cubicBezTo>
                        <a:pt x="13" y="38"/>
                        <a:pt x="13" y="38"/>
                        <a:pt x="13" y="38"/>
                      </a:cubicBezTo>
                      <a:cubicBezTo>
                        <a:pt x="13" y="38"/>
                        <a:pt x="14" y="36"/>
                        <a:pt x="14" y="36"/>
                      </a:cubicBezTo>
                      <a:cubicBezTo>
                        <a:pt x="14" y="34"/>
                        <a:pt x="12" y="32"/>
                        <a:pt x="13" y="30"/>
                      </a:cubicBezTo>
                      <a:cubicBezTo>
                        <a:pt x="14" y="31"/>
                        <a:pt x="14" y="31"/>
                        <a:pt x="15" y="31"/>
                      </a:cubicBezTo>
                      <a:cubicBezTo>
                        <a:pt x="14" y="31"/>
                        <a:pt x="15" y="33"/>
                        <a:pt x="14" y="34"/>
                      </a:cubicBezTo>
                      <a:cubicBezTo>
                        <a:pt x="15" y="34"/>
                        <a:pt x="15" y="34"/>
                        <a:pt x="15" y="34"/>
                      </a:cubicBezTo>
                      <a:cubicBezTo>
                        <a:pt x="15" y="34"/>
                        <a:pt x="15" y="32"/>
                        <a:pt x="15" y="32"/>
                      </a:cubicBezTo>
                      <a:cubicBezTo>
                        <a:pt x="16" y="32"/>
                        <a:pt x="16" y="32"/>
                        <a:pt x="17" y="32"/>
                      </a:cubicBezTo>
                      <a:cubicBezTo>
                        <a:pt x="15" y="31"/>
                        <a:pt x="16" y="30"/>
                        <a:pt x="16" y="29"/>
                      </a:cubicBezTo>
                      <a:cubicBezTo>
                        <a:pt x="17" y="29"/>
                        <a:pt x="17" y="29"/>
                        <a:pt x="17" y="30"/>
                      </a:cubicBezTo>
                      <a:cubicBezTo>
                        <a:pt x="18" y="30"/>
                        <a:pt x="15" y="28"/>
                        <a:pt x="17" y="27"/>
                      </a:cubicBezTo>
                      <a:cubicBezTo>
                        <a:pt x="17" y="28"/>
                        <a:pt x="17" y="28"/>
                        <a:pt x="17" y="28"/>
                      </a:cubicBezTo>
                      <a:cubicBezTo>
                        <a:pt x="17" y="27"/>
                        <a:pt x="18" y="26"/>
                        <a:pt x="18" y="27"/>
                      </a:cubicBezTo>
                      <a:cubicBezTo>
                        <a:pt x="18" y="27"/>
                        <a:pt x="18" y="27"/>
                        <a:pt x="18" y="27"/>
                      </a:cubicBezTo>
                      <a:cubicBezTo>
                        <a:pt x="19" y="26"/>
                        <a:pt x="21" y="23"/>
                        <a:pt x="20" y="22"/>
                      </a:cubicBezTo>
                      <a:cubicBezTo>
                        <a:pt x="20" y="22"/>
                        <a:pt x="21" y="23"/>
                        <a:pt x="22" y="23"/>
                      </a:cubicBezTo>
                      <a:cubicBezTo>
                        <a:pt x="22" y="23"/>
                        <a:pt x="21" y="22"/>
                        <a:pt x="21" y="20"/>
                      </a:cubicBezTo>
                      <a:cubicBezTo>
                        <a:pt x="20" y="19"/>
                        <a:pt x="20" y="17"/>
                        <a:pt x="20" y="17"/>
                      </a:cubicBezTo>
                      <a:cubicBezTo>
                        <a:pt x="20" y="18"/>
                        <a:pt x="23" y="20"/>
                        <a:pt x="23" y="21"/>
                      </a:cubicBezTo>
                      <a:cubicBezTo>
                        <a:pt x="23" y="21"/>
                        <a:pt x="24" y="21"/>
                        <a:pt x="24" y="20"/>
                      </a:cubicBezTo>
                      <a:cubicBezTo>
                        <a:pt x="24" y="20"/>
                        <a:pt x="22" y="19"/>
                        <a:pt x="23" y="19"/>
                      </a:cubicBezTo>
                      <a:cubicBezTo>
                        <a:pt x="24" y="19"/>
                        <a:pt x="24" y="19"/>
                        <a:pt x="25" y="19"/>
                      </a:cubicBezTo>
                      <a:cubicBezTo>
                        <a:pt x="25" y="19"/>
                        <a:pt x="24" y="17"/>
                        <a:pt x="24" y="17"/>
                      </a:cubicBezTo>
                      <a:cubicBezTo>
                        <a:pt x="24" y="17"/>
                        <a:pt x="26" y="18"/>
                        <a:pt x="26" y="19"/>
                      </a:cubicBezTo>
                      <a:cubicBezTo>
                        <a:pt x="26" y="19"/>
                        <a:pt x="26" y="18"/>
                        <a:pt x="26" y="17"/>
                      </a:cubicBezTo>
                      <a:cubicBezTo>
                        <a:pt x="26" y="17"/>
                        <a:pt x="26" y="16"/>
                        <a:pt x="26" y="16"/>
                      </a:cubicBezTo>
                      <a:cubicBezTo>
                        <a:pt x="25" y="17"/>
                        <a:pt x="27" y="17"/>
                        <a:pt x="27" y="18"/>
                      </a:cubicBezTo>
                      <a:cubicBezTo>
                        <a:pt x="27" y="17"/>
                        <a:pt x="28" y="17"/>
                        <a:pt x="29" y="16"/>
                      </a:cubicBezTo>
                      <a:cubicBezTo>
                        <a:pt x="28" y="16"/>
                        <a:pt x="28" y="16"/>
                        <a:pt x="28" y="16"/>
                      </a:cubicBezTo>
                      <a:cubicBezTo>
                        <a:pt x="29" y="16"/>
                        <a:pt x="27" y="13"/>
                        <a:pt x="29" y="12"/>
                      </a:cubicBezTo>
                      <a:cubicBezTo>
                        <a:pt x="29" y="13"/>
                        <a:pt x="30" y="15"/>
                        <a:pt x="31" y="14"/>
                      </a:cubicBezTo>
                      <a:cubicBezTo>
                        <a:pt x="31" y="13"/>
                        <a:pt x="30" y="9"/>
                        <a:pt x="31" y="7"/>
                      </a:cubicBezTo>
                      <a:cubicBezTo>
                        <a:pt x="32" y="8"/>
                        <a:pt x="32" y="8"/>
                        <a:pt x="32" y="8"/>
                      </a:cubicBezTo>
                      <a:cubicBezTo>
                        <a:pt x="33" y="7"/>
                        <a:pt x="33" y="7"/>
                        <a:pt x="33" y="7"/>
                      </a:cubicBezTo>
                      <a:cubicBezTo>
                        <a:pt x="33" y="8"/>
                        <a:pt x="32" y="12"/>
                        <a:pt x="32" y="14"/>
                      </a:cubicBezTo>
                      <a:cubicBezTo>
                        <a:pt x="33" y="14"/>
                        <a:pt x="32" y="15"/>
                        <a:pt x="33" y="14"/>
                      </a:cubicBezTo>
                      <a:cubicBezTo>
                        <a:pt x="34" y="15"/>
                        <a:pt x="33" y="15"/>
                        <a:pt x="33" y="15"/>
                      </a:cubicBezTo>
                      <a:cubicBezTo>
                        <a:pt x="33" y="15"/>
                        <a:pt x="35" y="15"/>
                        <a:pt x="35" y="15"/>
                      </a:cubicBezTo>
                      <a:cubicBezTo>
                        <a:pt x="34" y="14"/>
                        <a:pt x="36" y="13"/>
                        <a:pt x="36" y="12"/>
                      </a:cubicBezTo>
                      <a:cubicBezTo>
                        <a:pt x="36" y="12"/>
                        <a:pt x="34" y="14"/>
                        <a:pt x="34" y="14"/>
                      </a:cubicBezTo>
                      <a:cubicBezTo>
                        <a:pt x="33" y="13"/>
                        <a:pt x="34" y="10"/>
                        <a:pt x="35" y="10"/>
                      </a:cubicBezTo>
                      <a:cubicBezTo>
                        <a:pt x="36" y="10"/>
                        <a:pt x="36" y="12"/>
                        <a:pt x="36" y="13"/>
                      </a:cubicBezTo>
                      <a:cubicBezTo>
                        <a:pt x="36" y="12"/>
                        <a:pt x="37" y="11"/>
                        <a:pt x="37" y="11"/>
                      </a:cubicBezTo>
                      <a:cubicBezTo>
                        <a:pt x="37" y="12"/>
                        <a:pt x="37" y="12"/>
                        <a:pt x="37" y="12"/>
                      </a:cubicBezTo>
                      <a:cubicBezTo>
                        <a:pt x="38" y="13"/>
                        <a:pt x="38" y="10"/>
                        <a:pt x="39" y="11"/>
                      </a:cubicBezTo>
                      <a:cubicBezTo>
                        <a:pt x="40" y="11"/>
                        <a:pt x="41" y="13"/>
                        <a:pt x="40" y="12"/>
                      </a:cubicBezTo>
                      <a:cubicBezTo>
                        <a:pt x="40" y="11"/>
                        <a:pt x="39" y="6"/>
                        <a:pt x="39" y="5"/>
                      </a:cubicBezTo>
                      <a:cubicBezTo>
                        <a:pt x="39" y="5"/>
                        <a:pt x="41" y="6"/>
                        <a:pt x="42" y="7"/>
                      </a:cubicBezTo>
                      <a:cubicBezTo>
                        <a:pt x="43" y="8"/>
                        <a:pt x="41" y="10"/>
                        <a:pt x="42" y="10"/>
                      </a:cubicBezTo>
                      <a:cubicBezTo>
                        <a:pt x="42" y="10"/>
                        <a:pt x="42" y="10"/>
                        <a:pt x="42" y="10"/>
                      </a:cubicBezTo>
                      <a:cubicBezTo>
                        <a:pt x="43" y="10"/>
                        <a:pt x="42" y="11"/>
                        <a:pt x="43" y="10"/>
                      </a:cubicBezTo>
                      <a:cubicBezTo>
                        <a:pt x="43" y="9"/>
                        <a:pt x="45" y="11"/>
                        <a:pt x="43" y="9"/>
                      </a:cubicBezTo>
                      <a:cubicBezTo>
                        <a:pt x="44" y="9"/>
                        <a:pt x="44" y="10"/>
                        <a:pt x="45" y="10"/>
                      </a:cubicBezTo>
                      <a:cubicBezTo>
                        <a:pt x="45" y="9"/>
                        <a:pt x="46" y="7"/>
                        <a:pt x="47" y="7"/>
                      </a:cubicBezTo>
                      <a:cubicBezTo>
                        <a:pt x="47" y="7"/>
                        <a:pt x="47" y="7"/>
                        <a:pt x="47" y="8"/>
                      </a:cubicBezTo>
                      <a:cubicBezTo>
                        <a:pt x="49" y="8"/>
                        <a:pt x="50" y="9"/>
                        <a:pt x="52" y="9"/>
                      </a:cubicBezTo>
                      <a:cubicBezTo>
                        <a:pt x="52" y="10"/>
                        <a:pt x="52" y="10"/>
                        <a:pt x="52" y="11"/>
                      </a:cubicBezTo>
                      <a:cubicBezTo>
                        <a:pt x="52" y="11"/>
                        <a:pt x="53" y="10"/>
                        <a:pt x="53" y="10"/>
                      </a:cubicBezTo>
                      <a:cubicBezTo>
                        <a:pt x="53" y="12"/>
                        <a:pt x="52" y="10"/>
                        <a:pt x="52" y="12"/>
                      </a:cubicBezTo>
                      <a:cubicBezTo>
                        <a:pt x="52" y="11"/>
                        <a:pt x="54" y="11"/>
                        <a:pt x="55" y="11"/>
                      </a:cubicBezTo>
                      <a:cubicBezTo>
                        <a:pt x="55" y="10"/>
                        <a:pt x="53" y="10"/>
                        <a:pt x="52" y="10"/>
                      </a:cubicBezTo>
                      <a:cubicBezTo>
                        <a:pt x="53" y="9"/>
                        <a:pt x="55" y="8"/>
                        <a:pt x="57" y="8"/>
                      </a:cubicBezTo>
                      <a:cubicBezTo>
                        <a:pt x="58" y="9"/>
                        <a:pt x="57" y="9"/>
                        <a:pt x="57" y="9"/>
                      </a:cubicBezTo>
                      <a:cubicBezTo>
                        <a:pt x="60" y="11"/>
                        <a:pt x="61" y="9"/>
                        <a:pt x="62" y="11"/>
                      </a:cubicBezTo>
                      <a:cubicBezTo>
                        <a:pt x="62" y="12"/>
                        <a:pt x="61" y="13"/>
                        <a:pt x="61" y="13"/>
                      </a:cubicBezTo>
                      <a:cubicBezTo>
                        <a:pt x="60" y="13"/>
                        <a:pt x="60" y="12"/>
                        <a:pt x="59" y="11"/>
                      </a:cubicBezTo>
                      <a:cubicBezTo>
                        <a:pt x="59" y="12"/>
                        <a:pt x="59" y="12"/>
                        <a:pt x="59" y="12"/>
                      </a:cubicBezTo>
                      <a:cubicBezTo>
                        <a:pt x="59" y="12"/>
                        <a:pt x="58" y="12"/>
                        <a:pt x="58" y="11"/>
                      </a:cubicBezTo>
                      <a:cubicBezTo>
                        <a:pt x="58" y="12"/>
                        <a:pt x="59" y="13"/>
                        <a:pt x="60" y="14"/>
                      </a:cubicBezTo>
                      <a:cubicBezTo>
                        <a:pt x="61" y="14"/>
                        <a:pt x="62" y="16"/>
                        <a:pt x="62" y="17"/>
                      </a:cubicBezTo>
                      <a:cubicBezTo>
                        <a:pt x="63" y="17"/>
                        <a:pt x="64" y="17"/>
                        <a:pt x="64" y="16"/>
                      </a:cubicBezTo>
                      <a:cubicBezTo>
                        <a:pt x="63" y="16"/>
                        <a:pt x="63" y="16"/>
                        <a:pt x="63" y="16"/>
                      </a:cubicBezTo>
                      <a:cubicBezTo>
                        <a:pt x="63" y="15"/>
                        <a:pt x="65" y="16"/>
                        <a:pt x="65" y="15"/>
                      </a:cubicBezTo>
                      <a:cubicBezTo>
                        <a:pt x="66" y="16"/>
                        <a:pt x="67" y="16"/>
                        <a:pt x="67" y="17"/>
                      </a:cubicBezTo>
                      <a:cubicBezTo>
                        <a:pt x="67" y="18"/>
                        <a:pt x="67" y="18"/>
                        <a:pt x="67" y="18"/>
                      </a:cubicBezTo>
                      <a:cubicBezTo>
                        <a:pt x="67" y="18"/>
                        <a:pt x="67" y="17"/>
                        <a:pt x="66" y="17"/>
                      </a:cubicBezTo>
                      <a:cubicBezTo>
                        <a:pt x="67" y="17"/>
                        <a:pt x="66" y="20"/>
                        <a:pt x="68" y="19"/>
                      </a:cubicBezTo>
                      <a:cubicBezTo>
                        <a:pt x="68" y="18"/>
                        <a:pt x="68" y="18"/>
                        <a:pt x="68" y="18"/>
                      </a:cubicBezTo>
                      <a:cubicBezTo>
                        <a:pt x="69" y="18"/>
                        <a:pt x="70" y="19"/>
                        <a:pt x="71" y="20"/>
                      </a:cubicBezTo>
                      <a:cubicBezTo>
                        <a:pt x="72" y="19"/>
                        <a:pt x="71" y="20"/>
                        <a:pt x="71" y="19"/>
                      </a:cubicBezTo>
                      <a:cubicBezTo>
                        <a:pt x="70" y="20"/>
                        <a:pt x="70" y="16"/>
                        <a:pt x="69" y="18"/>
                      </a:cubicBezTo>
                      <a:cubicBezTo>
                        <a:pt x="70" y="16"/>
                        <a:pt x="68" y="16"/>
                        <a:pt x="69" y="14"/>
                      </a:cubicBezTo>
                      <a:cubicBezTo>
                        <a:pt x="68" y="15"/>
                        <a:pt x="68" y="15"/>
                        <a:pt x="68" y="14"/>
                      </a:cubicBezTo>
                      <a:cubicBezTo>
                        <a:pt x="68" y="14"/>
                        <a:pt x="68" y="14"/>
                        <a:pt x="67" y="14"/>
                      </a:cubicBezTo>
                      <a:cubicBezTo>
                        <a:pt x="67" y="14"/>
                        <a:pt x="67" y="14"/>
                        <a:pt x="67" y="14"/>
                      </a:cubicBezTo>
                      <a:cubicBezTo>
                        <a:pt x="67" y="14"/>
                        <a:pt x="67" y="14"/>
                        <a:pt x="67" y="14"/>
                      </a:cubicBezTo>
                      <a:cubicBezTo>
                        <a:pt x="67" y="14"/>
                        <a:pt x="67" y="14"/>
                        <a:pt x="67" y="14"/>
                      </a:cubicBezTo>
                      <a:cubicBezTo>
                        <a:pt x="67" y="14"/>
                        <a:pt x="67" y="15"/>
                        <a:pt x="67" y="15"/>
                      </a:cubicBezTo>
                      <a:cubicBezTo>
                        <a:pt x="66" y="15"/>
                        <a:pt x="65" y="14"/>
                        <a:pt x="65" y="14"/>
                      </a:cubicBezTo>
                      <a:cubicBezTo>
                        <a:pt x="64" y="13"/>
                        <a:pt x="65" y="14"/>
                        <a:pt x="65" y="13"/>
                      </a:cubicBezTo>
                      <a:cubicBezTo>
                        <a:pt x="64" y="13"/>
                        <a:pt x="64" y="13"/>
                        <a:pt x="64" y="13"/>
                      </a:cubicBezTo>
                      <a:cubicBezTo>
                        <a:pt x="65" y="12"/>
                        <a:pt x="64" y="11"/>
                        <a:pt x="65" y="12"/>
                      </a:cubicBezTo>
                      <a:cubicBezTo>
                        <a:pt x="64" y="10"/>
                        <a:pt x="64" y="10"/>
                        <a:pt x="64" y="10"/>
                      </a:cubicBezTo>
                      <a:cubicBezTo>
                        <a:pt x="64" y="10"/>
                        <a:pt x="63" y="9"/>
                        <a:pt x="62" y="9"/>
                      </a:cubicBezTo>
                      <a:cubicBezTo>
                        <a:pt x="62" y="8"/>
                        <a:pt x="61" y="8"/>
                        <a:pt x="61" y="8"/>
                      </a:cubicBezTo>
                      <a:cubicBezTo>
                        <a:pt x="61" y="8"/>
                        <a:pt x="61" y="8"/>
                        <a:pt x="60" y="8"/>
                      </a:cubicBezTo>
                      <a:cubicBezTo>
                        <a:pt x="60" y="7"/>
                        <a:pt x="59" y="7"/>
                        <a:pt x="59" y="7"/>
                      </a:cubicBezTo>
                      <a:cubicBezTo>
                        <a:pt x="59" y="7"/>
                        <a:pt x="59" y="7"/>
                        <a:pt x="59" y="7"/>
                      </a:cubicBezTo>
                      <a:cubicBezTo>
                        <a:pt x="58" y="6"/>
                        <a:pt x="55" y="6"/>
                        <a:pt x="53" y="4"/>
                      </a:cubicBezTo>
                      <a:cubicBezTo>
                        <a:pt x="52" y="4"/>
                        <a:pt x="52" y="4"/>
                        <a:pt x="51" y="3"/>
                      </a:cubicBezTo>
                      <a:cubicBezTo>
                        <a:pt x="50" y="3"/>
                        <a:pt x="50" y="3"/>
                        <a:pt x="50" y="3"/>
                      </a:cubicBezTo>
                      <a:cubicBezTo>
                        <a:pt x="49" y="3"/>
                        <a:pt x="48" y="2"/>
                        <a:pt x="47" y="2"/>
                      </a:cubicBezTo>
                      <a:cubicBezTo>
                        <a:pt x="46" y="0"/>
                        <a:pt x="42" y="2"/>
                        <a:pt x="41" y="1"/>
                      </a:cubicBezTo>
                      <a:cubicBezTo>
                        <a:pt x="41" y="2"/>
                        <a:pt x="41" y="2"/>
                        <a:pt x="41" y="2"/>
                      </a:cubicBezTo>
                      <a:cubicBezTo>
                        <a:pt x="40" y="2"/>
                        <a:pt x="39" y="3"/>
                        <a:pt x="37" y="4"/>
                      </a:cubicBezTo>
                      <a:cubicBezTo>
                        <a:pt x="38" y="4"/>
                        <a:pt x="38" y="4"/>
                        <a:pt x="38" y="4"/>
                      </a:cubicBezTo>
                      <a:cubicBezTo>
                        <a:pt x="37" y="5"/>
                        <a:pt x="34" y="4"/>
                        <a:pt x="33" y="5"/>
                      </a:cubicBezTo>
                      <a:cubicBezTo>
                        <a:pt x="33" y="5"/>
                        <a:pt x="33" y="5"/>
                        <a:pt x="34" y="5"/>
                      </a:cubicBezTo>
                      <a:cubicBezTo>
                        <a:pt x="32" y="4"/>
                        <a:pt x="31" y="5"/>
                        <a:pt x="30" y="6"/>
                      </a:cubicBezTo>
                      <a:cubicBezTo>
                        <a:pt x="30" y="7"/>
                        <a:pt x="29" y="8"/>
                        <a:pt x="28" y="8"/>
                      </a:cubicBezTo>
                      <a:cubicBezTo>
                        <a:pt x="27" y="8"/>
                        <a:pt x="27" y="8"/>
                        <a:pt x="27" y="8"/>
                      </a:cubicBezTo>
                      <a:cubicBezTo>
                        <a:pt x="27" y="8"/>
                        <a:pt x="27" y="8"/>
                        <a:pt x="27" y="8"/>
                      </a:cubicBezTo>
                      <a:cubicBezTo>
                        <a:pt x="27" y="8"/>
                        <a:pt x="27" y="8"/>
                        <a:pt x="27" y="8"/>
                      </a:cubicBezTo>
                      <a:cubicBezTo>
                        <a:pt x="26" y="8"/>
                        <a:pt x="26" y="8"/>
                        <a:pt x="26" y="8"/>
                      </a:cubicBezTo>
                      <a:cubicBezTo>
                        <a:pt x="26" y="8"/>
                        <a:pt x="26" y="8"/>
                        <a:pt x="26" y="8"/>
                      </a:cubicBezTo>
                      <a:cubicBezTo>
                        <a:pt x="26" y="9"/>
                        <a:pt x="26" y="9"/>
                        <a:pt x="25" y="9"/>
                      </a:cubicBezTo>
                      <a:cubicBezTo>
                        <a:pt x="25" y="9"/>
                        <a:pt x="25" y="9"/>
                        <a:pt x="25" y="9"/>
                      </a:cubicBezTo>
                      <a:cubicBezTo>
                        <a:pt x="25" y="9"/>
                        <a:pt x="25" y="9"/>
                        <a:pt x="25" y="9"/>
                      </a:cubicBezTo>
                      <a:cubicBezTo>
                        <a:pt x="24" y="9"/>
                        <a:pt x="24" y="10"/>
                        <a:pt x="25" y="10"/>
                      </a:cubicBezTo>
                      <a:cubicBezTo>
                        <a:pt x="25" y="10"/>
                        <a:pt x="25" y="11"/>
                        <a:pt x="25" y="11"/>
                      </a:cubicBezTo>
                      <a:cubicBezTo>
                        <a:pt x="24" y="10"/>
                        <a:pt x="24" y="12"/>
                        <a:pt x="23" y="11"/>
                      </a:cubicBezTo>
                      <a:cubicBezTo>
                        <a:pt x="23" y="12"/>
                        <a:pt x="21" y="13"/>
                        <a:pt x="22" y="15"/>
                      </a:cubicBezTo>
                      <a:cubicBezTo>
                        <a:pt x="21" y="15"/>
                        <a:pt x="21" y="15"/>
                        <a:pt x="22" y="15"/>
                      </a:cubicBezTo>
                      <a:cubicBezTo>
                        <a:pt x="21" y="15"/>
                        <a:pt x="20" y="15"/>
                        <a:pt x="20" y="16"/>
                      </a:cubicBezTo>
                      <a:cubicBezTo>
                        <a:pt x="19" y="15"/>
                        <a:pt x="19" y="15"/>
                        <a:pt x="19" y="15"/>
                      </a:cubicBezTo>
                      <a:cubicBezTo>
                        <a:pt x="20" y="17"/>
                        <a:pt x="20" y="17"/>
                        <a:pt x="20" y="17"/>
                      </a:cubicBezTo>
                      <a:cubicBezTo>
                        <a:pt x="19" y="17"/>
                        <a:pt x="18" y="17"/>
                        <a:pt x="18" y="16"/>
                      </a:cubicBezTo>
                      <a:cubicBezTo>
                        <a:pt x="18" y="18"/>
                        <a:pt x="17" y="18"/>
                        <a:pt x="17" y="20"/>
                      </a:cubicBezTo>
                      <a:cubicBezTo>
                        <a:pt x="17" y="19"/>
                        <a:pt x="17" y="19"/>
                        <a:pt x="17" y="19"/>
                      </a:cubicBezTo>
                      <a:cubicBezTo>
                        <a:pt x="16" y="20"/>
                        <a:pt x="17" y="21"/>
                        <a:pt x="16" y="21"/>
                      </a:cubicBezTo>
                      <a:cubicBezTo>
                        <a:pt x="14" y="21"/>
                        <a:pt x="12" y="26"/>
                        <a:pt x="10" y="28"/>
                      </a:cubicBezTo>
                      <a:cubicBezTo>
                        <a:pt x="12" y="29"/>
                        <a:pt x="8" y="29"/>
                        <a:pt x="9" y="30"/>
                      </a:cubicBezTo>
                      <a:cubicBezTo>
                        <a:pt x="9" y="30"/>
                        <a:pt x="8" y="30"/>
                        <a:pt x="8" y="30"/>
                      </a:cubicBezTo>
                      <a:cubicBezTo>
                        <a:pt x="8" y="31"/>
                        <a:pt x="6" y="32"/>
                        <a:pt x="7" y="33"/>
                      </a:cubicBezTo>
                      <a:cubicBezTo>
                        <a:pt x="7" y="33"/>
                        <a:pt x="7" y="33"/>
                        <a:pt x="6" y="33"/>
                      </a:cubicBezTo>
                      <a:cubicBezTo>
                        <a:pt x="6" y="33"/>
                        <a:pt x="7" y="33"/>
                        <a:pt x="6" y="33"/>
                      </a:cubicBezTo>
                      <a:cubicBezTo>
                        <a:pt x="6" y="33"/>
                        <a:pt x="6" y="33"/>
                        <a:pt x="6" y="33"/>
                      </a:cubicBezTo>
                      <a:cubicBezTo>
                        <a:pt x="5" y="34"/>
                        <a:pt x="7" y="35"/>
                        <a:pt x="8" y="36"/>
                      </a:cubicBezTo>
                      <a:cubicBezTo>
                        <a:pt x="7" y="36"/>
                        <a:pt x="7" y="37"/>
                        <a:pt x="8" y="38"/>
                      </a:cubicBezTo>
                      <a:cubicBezTo>
                        <a:pt x="7" y="38"/>
                        <a:pt x="7" y="38"/>
                        <a:pt x="7" y="37"/>
                      </a:cubicBezTo>
                      <a:cubicBezTo>
                        <a:pt x="6" y="38"/>
                        <a:pt x="5" y="40"/>
                        <a:pt x="6" y="41"/>
                      </a:cubicBezTo>
                      <a:cubicBezTo>
                        <a:pt x="6" y="41"/>
                        <a:pt x="6" y="41"/>
                        <a:pt x="6" y="42"/>
                      </a:cubicBezTo>
                      <a:cubicBezTo>
                        <a:pt x="6" y="43"/>
                        <a:pt x="5" y="43"/>
                        <a:pt x="5" y="44"/>
                      </a:cubicBezTo>
                      <a:cubicBezTo>
                        <a:pt x="5" y="44"/>
                        <a:pt x="5" y="44"/>
                        <a:pt x="5" y="44"/>
                      </a:cubicBezTo>
                      <a:cubicBezTo>
                        <a:pt x="7" y="45"/>
                        <a:pt x="6" y="45"/>
                        <a:pt x="6" y="46"/>
                      </a:cubicBezTo>
                      <a:cubicBezTo>
                        <a:pt x="5" y="46"/>
                        <a:pt x="5" y="46"/>
                        <a:pt x="5" y="46"/>
                      </a:cubicBezTo>
                      <a:cubicBezTo>
                        <a:pt x="4" y="48"/>
                        <a:pt x="6" y="47"/>
                        <a:pt x="4" y="49"/>
                      </a:cubicBezTo>
                      <a:cubicBezTo>
                        <a:pt x="5" y="49"/>
                        <a:pt x="5" y="49"/>
                        <a:pt x="5" y="49"/>
                      </a:cubicBezTo>
                      <a:cubicBezTo>
                        <a:pt x="7" y="50"/>
                        <a:pt x="4" y="51"/>
                        <a:pt x="4" y="53"/>
                      </a:cubicBezTo>
                      <a:cubicBezTo>
                        <a:pt x="5" y="52"/>
                        <a:pt x="5" y="52"/>
                        <a:pt x="5" y="52"/>
                      </a:cubicBezTo>
                      <a:cubicBezTo>
                        <a:pt x="6" y="53"/>
                        <a:pt x="2" y="54"/>
                        <a:pt x="2" y="55"/>
                      </a:cubicBezTo>
                      <a:cubicBezTo>
                        <a:pt x="2" y="55"/>
                        <a:pt x="2" y="55"/>
                        <a:pt x="2" y="54"/>
                      </a:cubicBezTo>
                      <a:cubicBezTo>
                        <a:pt x="0" y="56"/>
                        <a:pt x="3" y="55"/>
                        <a:pt x="3" y="56"/>
                      </a:cubicBezTo>
                      <a:cubicBezTo>
                        <a:pt x="2" y="57"/>
                        <a:pt x="1" y="56"/>
                        <a:pt x="1" y="57"/>
                      </a:cubicBezTo>
                      <a:cubicBezTo>
                        <a:pt x="1" y="57"/>
                        <a:pt x="3" y="60"/>
                        <a:pt x="2" y="61"/>
                      </a:cubicBezTo>
                      <a:cubicBezTo>
                        <a:pt x="3" y="61"/>
                        <a:pt x="3" y="61"/>
                        <a:pt x="4" y="61"/>
                      </a:cubicBezTo>
                      <a:cubicBezTo>
                        <a:pt x="4" y="62"/>
                        <a:pt x="2" y="64"/>
                        <a:pt x="4" y="65"/>
                      </a:cubicBezTo>
                      <a:cubicBezTo>
                        <a:pt x="3" y="65"/>
                        <a:pt x="3" y="65"/>
                        <a:pt x="3" y="65"/>
                      </a:cubicBezTo>
                      <a:cubicBezTo>
                        <a:pt x="4" y="66"/>
                        <a:pt x="4" y="68"/>
                        <a:pt x="5" y="68"/>
                      </a:cubicBezTo>
                      <a:cubicBezTo>
                        <a:pt x="4" y="69"/>
                        <a:pt x="4" y="70"/>
                        <a:pt x="5" y="71"/>
                      </a:cubicBezTo>
                      <a:cubicBezTo>
                        <a:pt x="6" y="72"/>
                        <a:pt x="7" y="73"/>
                        <a:pt x="5" y="74"/>
                      </a:cubicBezTo>
                      <a:cubicBezTo>
                        <a:pt x="5" y="74"/>
                        <a:pt x="5" y="74"/>
                        <a:pt x="6" y="75"/>
                      </a:cubicBezTo>
                      <a:cubicBezTo>
                        <a:pt x="6" y="75"/>
                        <a:pt x="6" y="76"/>
                        <a:pt x="6" y="76"/>
                      </a:cubicBezTo>
                      <a:cubicBezTo>
                        <a:pt x="6" y="76"/>
                        <a:pt x="6" y="76"/>
                        <a:pt x="6" y="76"/>
                      </a:cubicBezTo>
                      <a:cubicBezTo>
                        <a:pt x="6" y="78"/>
                        <a:pt x="7" y="78"/>
                        <a:pt x="8" y="78"/>
                      </a:cubicBezTo>
                      <a:cubicBezTo>
                        <a:pt x="8" y="78"/>
                        <a:pt x="8" y="78"/>
                        <a:pt x="7" y="78"/>
                      </a:cubicBezTo>
                      <a:cubicBezTo>
                        <a:pt x="8" y="81"/>
                        <a:pt x="8" y="81"/>
                        <a:pt x="10" y="82"/>
                      </a:cubicBezTo>
                      <a:cubicBezTo>
                        <a:pt x="10" y="83"/>
                        <a:pt x="10" y="83"/>
                        <a:pt x="10" y="83"/>
                      </a:cubicBezTo>
                      <a:cubicBezTo>
                        <a:pt x="10" y="83"/>
                        <a:pt x="10" y="87"/>
                        <a:pt x="12" y="88"/>
                      </a:cubicBezTo>
                      <a:cubicBezTo>
                        <a:pt x="12" y="88"/>
                        <a:pt x="12" y="88"/>
                        <a:pt x="12" y="88"/>
                      </a:cubicBezTo>
                      <a:cubicBezTo>
                        <a:pt x="13" y="89"/>
                        <a:pt x="14" y="90"/>
                        <a:pt x="15" y="91"/>
                      </a:cubicBezTo>
                      <a:cubicBezTo>
                        <a:pt x="15" y="93"/>
                        <a:pt x="16" y="94"/>
                        <a:pt x="18" y="93"/>
                      </a:cubicBezTo>
                      <a:cubicBezTo>
                        <a:pt x="20" y="93"/>
                        <a:pt x="20" y="93"/>
                        <a:pt x="20" y="93"/>
                      </a:cubicBezTo>
                      <a:cubicBezTo>
                        <a:pt x="18" y="92"/>
                        <a:pt x="21" y="92"/>
                        <a:pt x="20" y="91"/>
                      </a:cubicBezTo>
                      <a:cubicBezTo>
                        <a:pt x="21" y="92"/>
                        <a:pt x="22" y="93"/>
                        <a:pt x="21" y="93"/>
                      </a:cubicBezTo>
                      <a:cubicBezTo>
                        <a:pt x="21" y="93"/>
                        <a:pt x="21" y="93"/>
                        <a:pt x="21" y="93"/>
                      </a:cubicBezTo>
                      <a:cubicBezTo>
                        <a:pt x="19" y="94"/>
                        <a:pt x="23" y="95"/>
                        <a:pt x="22" y="96"/>
                      </a:cubicBezTo>
                      <a:cubicBezTo>
                        <a:pt x="26" y="98"/>
                        <a:pt x="30" y="100"/>
                        <a:pt x="35" y="100"/>
                      </a:cubicBezTo>
                      <a:cubicBezTo>
                        <a:pt x="34" y="99"/>
                        <a:pt x="34" y="99"/>
                        <a:pt x="34" y="99"/>
                      </a:cubicBezTo>
                      <a:cubicBezTo>
                        <a:pt x="36" y="99"/>
                        <a:pt x="36" y="99"/>
                        <a:pt x="36" y="99"/>
                      </a:cubicBezTo>
                      <a:cubicBezTo>
                        <a:pt x="36" y="99"/>
                        <a:pt x="36" y="100"/>
                        <a:pt x="35" y="100"/>
                      </a:cubicBezTo>
                      <a:cubicBezTo>
                        <a:pt x="36" y="101"/>
                        <a:pt x="37" y="99"/>
                        <a:pt x="37" y="99"/>
                      </a:cubicBezTo>
                      <a:cubicBezTo>
                        <a:pt x="39" y="99"/>
                        <a:pt x="36" y="100"/>
                        <a:pt x="37" y="100"/>
                      </a:cubicBezTo>
                      <a:cubicBezTo>
                        <a:pt x="37" y="100"/>
                        <a:pt x="38" y="100"/>
                        <a:pt x="38" y="100"/>
                      </a:cubicBezTo>
                      <a:cubicBezTo>
                        <a:pt x="38" y="100"/>
                        <a:pt x="38" y="100"/>
                        <a:pt x="38" y="100"/>
                      </a:cubicBezTo>
                      <a:cubicBezTo>
                        <a:pt x="38" y="100"/>
                        <a:pt x="38" y="99"/>
                        <a:pt x="40" y="99"/>
                      </a:cubicBezTo>
                      <a:cubicBezTo>
                        <a:pt x="40" y="99"/>
                        <a:pt x="40" y="100"/>
                        <a:pt x="40" y="100"/>
                      </a:cubicBezTo>
                      <a:cubicBezTo>
                        <a:pt x="41" y="100"/>
                        <a:pt x="41" y="100"/>
                        <a:pt x="41" y="100"/>
                      </a:cubicBezTo>
                      <a:cubicBezTo>
                        <a:pt x="41" y="100"/>
                        <a:pt x="43" y="99"/>
                        <a:pt x="43" y="99"/>
                      </a:cubicBezTo>
                      <a:cubicBezTo>
                        <a:pt x="42" y="98"/>
                        <a:pt x="42" y="98"/>
                        <a:pt x="42" y="98"/>
                      </a:cubicBezTo>
                      <a:cubicBezTo>
                        <a:pt x="43" y="98"/>
                        <a:pt x="44" y="98"/>
                        <a:pt x="43" y="97"/>
                      </a:cubicBezTo>
                      <a:cubicBezTo>
                        <a:pt x="44" y="99"/>
                        <a:pt x="49" y="95"/>
                        <a:pt x="50" y="95"/>
                      </a:cubicBezTo>
                      <a:cubicBezTo>
                        <a:pt x="51" y="94"/>
                        <a:pt x="52" y="94"/>
                        <a:pt x="53" y="93"/>
                      </a:cubicBezTo>
                      <a:cubicBezTo>
                        <a:pt x="52" y="93"/>
                        <a:pt x="52" y="92"/>
                        <a:pt x="53" y="92"/>
                      </a:cubicBezTo>
                      <a:cubicBezTo>
                        <a:pt x="54" y="94"/>
                        <a:pt x="55" y="91"/>
                        <a:pt x="57" y="92"/>
                      </a:cubicBezTo>
                      <a:cubicBezTo>
                        <a:pt x="55" y="92"/>
                        <a:pt x="59" y="90"/>
                        <a:pt x="57" y="89"/>
                      </a:cubicBezTo>
                      <a:cubicBezTo>
                        <a:pt x="58" y="89"/>
                        <a:pt x="58" y="90"/>
                        <a:pt x="59" y="90"/>
                      </a:cubicBezTo>
                      <a:cubicBezTo>
                        <a:pt x="59" y="89"/>
                        <a:pt x="60" y="88"/>
                        <a:pt x="61" y="87"/>
                      </a:cubicBezTo>
                      <a:cubicBezTo>
                        <a:pt x="62" y="86"/>
                        <a:pt x="64" y="85"/>
                        <a:pt x="64" y="84"/>
                      </a:cubicBezTo>
                      <a:cubicBezTo>
                        <a:pt x="64" y="84"/>
                        <a:pt x="64" y="84"/>
                        <a:pt x="64" y="83"/>
                      </a:cubicBezTo>
                      <a:cubicBezTo>
                        <a:pt x="66" y="83"/>
                        <a:pt x="66" y="83"/>
                        <a:pt x="66" y="83"/>
                      </a:cubicBezTo>
                      <a:cubicBezTo>
                        <a:pt x="66" y="82"/>
                        <a:pt x="64" y="81"/>
                        <a:pt x="66" y="81"/>
                      </a:cubicBezTo>
                      <a:cubicBezTo>
                        <a:pt x="66" y="81"/>
                        <a:pt x="65" y="81"/>
                        <a:pt x="65" y="81"/>
                      </a:cubicBezTo>
                      <a:cubicBezTo>
                        <a:pt x="68" y="79"/>
                        <a:pt x="69" y="76"/>
                        <a:pt x="70" y="73"/>
                      </a:cubicBezTo>
                      <a:cubicBezTo>
                        <a:pt x="71" y="71"/>
                        <a:pt x="72" y="68"/>
                        <a:pt x="74" y="66"/>
                      </a:cubicBezTo>
                      <a:cubicBezTo>
                        <a:pt x="73" y="66"/>
                        <a:pt x="74" y="66"/>
                        <a:pt x="74" y="65"/>
                      </a:cubicBezTo>
                      <a:cubicBezTo>
                        <a:pt x="73" y="65"/>
                        <a:pt x="73" y="65"/>
                        <a:pt x="73" y="65"/>
                      </a:cubicBezTo>
                      <a:cubicBezTo>
                        <a:pt x="73" y="65"/>
                        <a:pt x="73" y="64"/>
                        <a:pt x="73" y="64"/>
                      </a:cubicBezTo>
                      <a:cubicBezTo>
                        <a:pt x="74" y="63"/>
                        <a:pt x="74" y="63"/>
                        <a:pt x="74" y="63"/>
                      </a:cubicBezTo>
                      <a:cubicBezTo>
                        <a:pt x="73" y="62"/>
                        <a:pt x="75" y="60"/>
                        <a:pt x="74" y="60"/>
                      </a:cubicBezTo>
                      <a:cubicBezTo>
                        <a:pt x="74" y="61"/>
                        <a:pt x="74" y="61"/>
                        <a:pt x="74" y="61"/>
                      </a:cubicBezTo>
                      <a:cubicBezTo>
                        <a:pt x="73" y="59"/>
                        <a:pt x="71" y="61"/>
                        <a:pt x="69" y="61"/>
                      </a:cubicBezTo>
                      <a:cubicBezTo>
                        <a:pt x="70" y="62"/>
                        <a:pt x="66" y="63"/>
                        <a:pt x="68" y="65"/>
                      </a:cubicBezTo>
                      <a:cubicBezTo>
                        <a:pt x="67" y="65"/>
                        <a:pt x="67" y="64"/>
                        <a:pt x="67" y="64"/>
                      </a:cubicBezTo>
                      <a:cubicBezTo>
                        <a:pt x="67" y="65"/>
                        <a:pt x="67" y="66"/>
                        <a:pt x="67" y="66"/>
                      </a:cubicBezTo>
                      <a:cubicBezTo>
                        <a:pt x="66" y="66"/>
                        <a:pt x="66" y="66"/>
                        <a:pt x="66" y="66"/>
                      </a:cubicBezTo>
                      <a:cubicBezTo>
                        <a:pt x="66" y="69"/>
                        <a:pt x="65" y="70"/>
                        <a:pt x="63" y="72"/>
                      </a:cubicBezTo>
                      <a:cubicBezTo>
                        <a:pt x="64" y="72"/>
                        <a:pt x="64" y="72"/>
                        <a:pt x="64" y="72"/>
                      </a:cubicBezTo>
                      <a:cubicBezTo>
                        <a:pt x="63" y="73"/>
                        <a:pt x="63" y="73"/>
                        <a:pt x="63" y="73"/>
                      </a:cubicBezTo>
                      <a:cubicBezTo>
                        <a:pt x="63" y="74"/>
                        <a:pt x="63" y="71"/>
                        <a:pt x="64" y="72"/>
                      </a:cubicBezTo>
                      <a:cubicBezTo>
                        <a:pt x="63" y="72"/>
                        <a:pt x="62" y="76"/>
                        <a:pt x="60" y="76"/>
                      </a:cubicBezTo>
                      <a:cubicBezTo>
                        <a:pt x="60" y="77"/>
                        <a:pt x="61" y="76"/>
                        <a:pt x="61" y="77"/>
                      </a:cubicBezTo>
                      <a:cubicBezTo>
                        <a:pt x="60" y="77"/>
                        <a:pt x="60" y="77"/>
                        <a:pt x="60" y="77"/>
                      </a:cubicBezTo>
                      <a:cubicBezTo>
                        <a:pt x="60" y="77"/>
                        <a:pt x="60" y="77"/>
                        <a:pt x="60" y="77"/>
                      </a:cubicBezTo>
                      <a:cubicBezTo>
                        <a:pt x="60" y="78"/>
                        <a:pt x="59" y="78"/>
                        <a:pt x="59" y="77"/>
                      </a:cubicBezTo>
                      <a:cubicBezTo>
                        <a:pt x="59" y="77"/>
                        <a:pt x="59" y="77"/>
                        <a:pt x="59" y="77"/>
                      </a:cubicBezTo>
                      <a:cubicBezTo>
                        <a:pt x="58" y="77"/>
                        <a:pt x="58" y="79"/>
                        <a:pt x="58" y="79"/>
                      </a:cubicBezTo>
                      <a:cubicBezTo>
                        <a:pt x="58" y="78"/>
                        <a:pt x="58" y="78"/>
                        <a:pt x="58" y="78"/>
                      </a:cubicBezTo>
                      <a:cubicBezTo>
                        <a:pt x="57" y="81"/>
                        <a:pt x="55" y="83"/>
                        <a:pt x="54" y="85"/>
                      </a:cubicBezTo>
                      <a:cubicBezTo>
                        <a:pt x="54" y="85"/>
                        <a:pt x="54" y="85"/>
                        <a:pt x="54" y="85"/>
                      </a:cubicBezTo>
                      <a:cubicBezTo>
                        <a:pt x="53" y="87"/>
                        <a:pt x="52" y="86"/>
                        <a:pt x="51" y="88"/>
                      </a:cubicBezTo>
                      <a:cubicBezTo>
                        <a:pt x="51" y="87"/>
                        <a:pt x="51" y="87"/>
                        <a:pt x="51" y="87"/>
                      </a:cubicBezTo>
                      <a:cubicBezTo>
                        <a:pt x="51" y="88"/>
                        <a:pt x="51" y="89"/>
                        <a:pt x="50" y="89"/>
                      </a:cubicBezTo>
                      <a:cubicBezTo>
                        <a:pt x="50" y="88"/>
                        <a:pt x="49" y="89"/>
                        <a:pt x="49" y="88"/>
                      </a:cubicBezTo>
                      <a:cubicBezTo>
                        <a:pt x="48" y="90"/>
                        <a:pt x="49" y="89"/>
                        <a:pt x="48" y="91"/>
                      </a:cubicBezTo>
                      <a:cubicBezTo>
                        <a:pt x="47" y="90"/>
                        <a:pt x="47" y="90"/>
                        <a:pt x="47" y="90"/>
                      </a:cubicBezTo>
                      <a:cubicBezTo>
                        <a:pt x="47" y="91"/>
                        <a:pt x="47" y="91"/>
                        <a:pt x="47" y="92"/>
                      </a:cubicBezTo>
                      <a:cubicBezTo>
                        <a:pt x="47" y="91"/>
                        <a:pt x="46" y="92"/>
                        <a:pt x="46" y="90"/>
                      </a:cubicBezTo>
                      <a:cubicBezTo>
                        <a:pt x="44" y="90"/>
                        <a:pt x="44" y="93"/>
                        <a:pt x="42" y="91"/>
                      </a:cubicBezTo>
                      <a:cubicBezTo>
                        <a:pt x="42" y="93"/>
                        <a:pt x="44" y="92"/>
                        <a:pt x="44" y="92"/>
                      </a:cubicBezTo>
                      <a:cubicBezTo>
                        <a:pt x="44" y="93"/>
                        <a:pt x="43" y="94"/>
                        <a:pt x="43" y="94"/>
                      </a:cubicBezTo>
                      <a:cubicBezTo>
                        <a:pt x="42" y="94"/>
                        <a:pt x="41" y="92"/>
                        <a:pt x="39" y="92"/>
                      </a:cubicBezTo>
                      <a:cubicBezTo>
                        <a:pt x="39" y="92"/>
                        <a:pt x="39" y="92"/>
                        <a:pt x="39" y="92"/>
                      </a:cubicBezTo>
                      <a:cubicBezTo>
                        <a:pt x="39" y="92"/>
                        <a:pt x="38" y="93"/>
                        <a:pt x="37" y="92"/>
                      </a:cubicBezTo>
                      <a:cubicBezTo>
                        <a:pt x="37" y="93"/>
                        <a:pt x="37" y="92"/>
                        <a:pt x="36" y="94"/>
                      </a:cubicBezTo>
                      <a:cubicBezTo>
                        <a:pt x="36" y="94"/>
                        <a:pt x="37" y="94"/>
                        <a:pt x="37" y="93"/>
                      </a:cubicBezTo>
                      <a:cubicBezTo>
                        <a:pt x="38" y="93"/>
                        <a:pt x="38" y="93"/>
                        <a:pt x="38" y="93"/>
                      </a:cubicBezTo>
                      <a:cubicBezTo>
                        <a:pt x="37" y="94"/>
                        <a:pt x="36" y="95"/>
                        <a:pt x="35" y="95"/>
                      </a:cubicBezTo>
                      <a:cubicBezTo>
                        <a:pt x="35" y="94"/>
                        <a:pt x="35" y="94"/>
                        <a:pt x="36" y="94"/>
                      </a:cubicBezTo>
                      <a:cubicBezTo>
                        <a:pt x="35" y="93"/>
                        <a:pt x="35" y="94"/>
                        <a:pt x="34" y="94"/>
                      </a:cubicBezTo>
                      <a:cubicBezTo>
                        <a:pt x="35" y="92"/>
                        <a:pt x="36" y="93"/>
                        <a:pt x="37" y="92"/>
                      </a:cubicBezTo>
                      <a:cubicBezTo>
                        <a:pt x="37" y="91"/>
                        <a:pt x="35" y="93"/>
                        <a:pt x="36" y="92"/>
                      </a:cubicBezTo>
                      <a:cubicBezTo>
                        <a:pt x="35" y="94"/>
                        <a:pt x="34" y="91"/>
                        <a:pt x="33" y="93"/>
                      </a:cubicBezTo>
                      <a:cubicBezTo>
                        <a:pt x="33" y="92"/>
                        <a:pt x="33" y="92"/>
                        <a:pt x="33" y="92"/>
                      </a:cubicBezTo>
                      <a:cubicBezTo>
                        <a:pt x="33" y="92"/>
                        <a:pt x="33" y="92"/>
                        <a:pt x="32" y="92"/>
                      </a:cubicBezTo>
                      <a:cubicBezTo>
                        <a:pt x="33" y="91"/>
                        <a:pt x="33" y="91"/>
                        <a:pt x="33" y="91"/>
                      </a:cubicBezTo>
                      <a:cubicBezTo>
                        <a:pt x="32" y="92"/>
                        <a:pt x="32" y="90"/>
                        <a:pt x="31" y="90"/>
                      </a:cubicBezTo>
                      <a:cubicBezTo>
                        <a:pt x="32" y="91"/>
                        <a:pt x="31" y="92"/>
                        <a:pt x="32" y="92"/>
                      </a:cubicBezTo>
                      <a:cubicBezTo>
                        <a:pt x="29" y="93"/>
                        <a:pt x="31" y="90"/>
                        <a:pt x="29" y="90"/>
                      </a:cubicBezTo>
                      <a:cubicBezTo>
                        <a:pt x="29" y="90"/>
                        <a:pt x="29" y="90"/>
                        <a:pt x="29" y="91"/>
                      </a:cubicBezTo>
                      <a:cubicBezTo>
                        <a:pt x="29" y="90"/>
                        <a:pt x="28" y="90"/>
                        <a:pt x="28" y="89"/>
                      </a:cubicBezTo>
                      <a:cubicBezTo>
                        <a:pt x="27" y="89"/>
                        <a:pt x="28" y="90"/>
                        <a:pt x="27" y="90"/>
                      </a:cubicBezTo>
                      <a:cubicBezTo>
                        <a:pt x="27" y="89"/>
                        <a:pt x="26" y="91"/>
                        <a:pt x="25" y="90"/>
                      </a:cubicBezTo>
                      <a:cubicBezTo>
                        <a:pt x="26" y="90"/>
                        <a:pt x="26" y="90"/>
                        <a:pt x="26" y="90"/>
                      </a:cubicBezTo>
                      <a:cubicBezTo>
                        <a:pt x="24" y="88"/>
                        <a:pt x="24" y="91"/>
                        <a:pt x="23" y="89"/>
                      </a:cubicBezTo>
                      <a:cubicBezTo>
                        <a:pt x="25" y="89"/>
                        <a:pt x="25" y="89"/>
                        <a:pt x="25" y="89"/>
                      </a:cubicBezTo>
                      <a:cubicBezTo>
                        <a:pt x="24" y="89"/>
                        <a:pt x="24" y="89"/>
                        <a:pt x="24" y="89"/>
                      </a:cubicBezTo>
                      <a:cubicBezTo>
                        <a:pt x="24" y="88"/>
                        <a:pt x="24" y="88"/>
                        <a:pt x="24" y="88"/>
                      </a:cubicBezTo>
                      <a:cubicBezTo>
                        <a:pt x="23" y="88"/>
                        <a:pt x="23" y="88"/>
                        <a:pt x="22" y="87"/>
                      </a:cubicBezTo>
                      <a:cubicBezTo>
                        <a:pt x="22" y="87"/>
                        <a:pt x="21" y="88"/>
                        <a:pt x="21" y="87"/>
                      </a:cubicBezTo>
                      <a:cubicBezTo>
                        <a:pt x="21" y="87"/>
                        <a:pt x="21" y="87"/>
                        <a:pt x="20" y="86"/>
                      </a:cubicBezTo>
                      <a:cubicBezTo>
                        <a:pt x="21" y="86"/>
                        <a:pt x="22" y="86"/>
                        <a:pt x="22" y="87"/>
                      </a:cubicBezTo>
                      <a:cubicBezTo>
                        <a:pt x="22" y="86"/>
                        <a:pt x="22" y="86"/>
                        <a:pt x="22" y="86"/>
                      </a:cubicBezTo>
                      <a:cubicBezTo>
                        <a:pt x="22" y="85"/>
                        <a:pt x="21" y="85"/>
                        <a:pt x="21" y="85"/>
                      </a:cubicBezTo>
                      <a:cubicBezTo>
                        <a:pt x="21" y="85"/>
                        <a:pt x="21" y="85"/>
                        <a:pt x="21" y="85"/>
                      </a:cubicBezTo>
                      <a:cubicBezTo>
                        <a:pt x="19" y="85"/>
                        <a:pt x="19" y="85"/>
                        <a:pt x="19" y="85"/>
                      </a:cubicBezTo>
                      <a:cubicBezTo>
                        <a:pt x="19" y="84"/>
                        <a:pt x="19" y="84"/>
                        <a:pt x="20" y="84"/>
                      </a:cubicBezTo>
                      <a:cubicBezTo>
                        <a:pt x="20" y="84"/>
                        <a:pt x="19" y="84"/>
                        <a:pt x="19" y="84"/>
                      </a:cubicBezTo>
                      <a:cubicBezTo>
                        <a:pt x="19" y="84"/>
                        <a:pt x="20" y="83"/>
                        <a:pt x="21" y="83"/>
                      </a:cubicBezTo>
                      <a:cubicBezTo>
                        <a:pt x="19" y="83"/>
                        <a:pt x="19" y="83"/>
                        <a:pt x="19" y="83"/>
                      </a:cubicBezTo>
                      <a:cubicBezTo>
                        <a:pt x="19" y="82"/>
                        <a:pt x="19" y="81"/>
                        <a:pt x="19" y="81"/>
                      </a:cubicBezTo>
                      <a:cubicBezTo>
                        <a:pt x="19" y="81"/>
                        <a:pt x="17" y="80"/>
                        <a:pt x="17" y="79"/>
                      </a:cubicBezTo>
                      <a:cubicBezTo>
                        <a:pt x="17" y="79"/>
                        <a:pt x="17" y="79"/>
                        <a:pt x="16" y="79"/>
                      </a:cubicBezTo>
                      <a:cubicBezTo>
                        <a:pt x="16" y="78"/>
                        <a:pt x="16" y="77"/>
                        <a:pt x="15" y="76"/>
                      </a:cubicBezTo>
                      <a:cubicBezTo>
                        <a:pt x="16" y="74"/>
                        <a:pt x="16" y="74"/>
                        <a:pt x="16" y="74"/>
                      </a:cubicBezTo>
                      <a:cubicBezTo>
                        <a:pt x="15" y="74"/>
                        <a:pt x="15" y="76"/>
                        <a:pt x="13" y="75"/>
                      </a:cubicBezTo>
                      <a:cubicBezTo>
                        <a:pt x="13" y="73"/>
                        <a:pt x="14" y="74"/>
                        <a:pt x="14" y="73"/>
                      </a:cubicBezTo>
                      <a:cubicBezTo>
                        <a:pt x="14" y="73"/>
                        <a:pt x="12" y="72"/>
                        <a:pt x="13" y="71"/>
                      </a:cubicBezTo>
                      <a:cubicBezTo>
                        <a:pt x="13" y="71"/>
                        <a:pt x="13" y="71"/>
                        <a:pt x="13" y="72"/>
                      </a:cubicBezTo>
                      <a:close/>
                      <a:moveTo>
                        <a:pt x="10" y="58"/>
                      </a:moveTo>
                      <a:cubicBezTo>
                        <a:pt x="11" y="58"/>
                        <a:pt x="11" y="59"/>
                        <a:pt x="11" y="59"/>
                      </a:cubicBezTo>
                      <a:cubicBezTo>
                        <a:pt x="10" y="59"/>
                        <a:pt x="10" y="58"/>
                        <a:pt x="10" y="58"/>
                      </a:cubicBezTo>
                      <a:close/>
                      <a:moveTo>
                        <a:pt x="12" y="36"/>
                      </a:moveTo>
                      <a:cubicBezTo>
                        <a:pt x="12" y="36"/>
                        <a:pt x="12" y="37"/>
                        <a:pt x="12" y="37"/>
                      </a:cubicBezTo>
                      <a:cubicBezTo>
                        <a:pt x="12" y="37"/>
                        <a:pt x="12" y="36"/>
                        <a:pt x="12" y="36"/>
                      </a:cubicBezTo>
                      <a:close/>
                      <a:moveTo>
                        <a:pt x="63" y="10"/>
                      </a:moveTo>
                      <a:cubicBezTo>
                        <a:pt x="63" y="10"/>
                        <a:pt x="63" y="10"/>
                        <a:pt x="63" y="10"/>
                      </a:cubicBezTo>
                      <a:cubicBezTo>
                        <a:pt x="63" y="9"/>
                        <a:pt x="63" y="10"/>
                        <a:pt x="63" y="10"/>
                      </a:cubicBezTo>
                      <a:close/>
                      <a:moveTo>
                        <a:pt x="64" y="12"/>
                      </a:moveTo>
                      <a:cubicBezTo>
                        <a:pt x="64" y="12"/>
                        <a:pt x="64" y="11"/>
                        <a:pt x="64" y="11"/>
                      </a:cubicBezTo>
                      <a:cubicBezTo>
                        <a:pt x="64" y="11"/>
                        <a:pt x="64" y="11"/>
                        <a:pt x="64" y="11"/>
                      </a:cubicBezTo>
                      <a:cubicBezTo>
                        <a:pt x="64" y="11"/>
                        <a:pt x="64" y="11"/>
                        <a:pt x="64" y="12"/>
                      </a:cubicBezTo>
                      <a:close/>
                      <a:moveTo>
                        <a:pt x="41" y="99"/>
                      </a:moveTo>
                      <a:cubicBezTo>
                        <a:pt x="40" y="99"/>
                        <a:pt x="40" y="99"/>
                        <a:pt x="40" y="99"/>
                      </a:cubicBezTo>
                      <a:cubicBezTo>
                        <a:pt x="41" y="99"/>
                        <a:pt x="41" y="99"/>
                        <a:pt x="4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1" name="Freeform 307">
                  <a:extLst>
                    <a:ext uri="{FF2B5EF4-FFF2-40B4-BE49-F238E27FC236}">
                      <a16:creationId xmlns:a16="http://schemas.microsoft.com/office/drawing/2014/main" id="{9655541C-FD40-4476-8B3F-2CE91E23FD38}"/>
                    </a:ext>
                  </a:extLst>
                </p:cNvPr>
                <p:cNvSpPr>
                  <a:spLocks/>
                </p:cNvSpPr>
                <p:nvPr userDrawn="1"/>
              </p:nvSpPr>
              <p:spPr bwMode="auto">
                <a:xfrm>
                  <a:off x="4102" y="39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2" name="Freeform 308">
                  <a:extLst>
                    <a:ext uri="{FF2B5EF4-FFF2-40B4-BE49-F238E27FC236}">
                      <a16:creationId xmlns:a16="http://schemas.microsoft.com/office/drawing/2014/main" id="{A3E70E4B-678E-40E5-B9BC-435692471F72}"/>
                    </a:ext>
                  </a:extLst>
                </p:cNvPr>
                <p:cNvSpPr>
                  <a:spLocks/>
                </p:cNvSpPr>
                <p:nvPr userDrawn="1"/>
              </p:nvSpPr>
              <p:spPr bwMode="auto">
                <a:xfrm>
                  <a:off x="4127"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3" name="Freeform 309">
                  <a:extLst>
                    <a:ext uri="{FF2B5EF4-FFF2-40B4-BE49-F238E27FC236}">
                      <a16:creationId xmlns:a16="http://schemas.microsoft.com/office/drawing/2014/main" id="{0F571DCB-A4F9-4EF3-B936-B1225D22C238}"/>
                    </a:ext>
                  </a:extLst>
                </p:cNvPr>
                <p:cNvSpPr>
                  <a:spLocks/>
                </p:cNvSpPr>
                <p:nvPr userDrawn="1"/>
              </p:nvSpPr>
              <p:spPr bwMode="auto">
                <a:xfrm>
                  <a:off x="4251" y="24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4" name="Freeform 310">
                  <a:extLst>
                    <a:ext uri="{FF2B5EF4-FFF2-40B4-BE49-F238E27FC236}">
                      <a16:creationId xmlns:a16="http://schemas.microsoft.com/office/drawing/2014/main" id="{CEE1359E-BD68-4558-8E15-0564A369510D}"/>
                    </a:ext>
                  </a:extLst>
                </p:cNvPr>
                <p:cNvSpPr>
                  <a:spLocks/>
                </p:cNvSpPr>
                <p:nvPr userDrawn="1"/>
              </p:nvSpPr>
              <p:spPr bwMode="auto">
                <a:xfrm>
                  <a:off x="4391" y="27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5" name="Freeform 311">
                  <a:extLst>
                    <a:ext uri="{FF2B5EF4-FFF2-40B4-BE49-F238E27FC236}">
                      <a16:creationId xmlns:a16="http://schemas.microsoft.com/office/drawing/2014/main" id="{A35D8187-8008-4B8B-B3FC-CA3AB9A51832}"/>
                    </a:ext>
                  </a:extLst>
                </p:cNvPr>
                <p:cNvSpPr>
                  <a:spLocks/>
                </p:cNvSpPr>
                <p:nvPr userDrawn="1"/>
              </p:nvSpPr>
              <p:spPr bwMode="auto">
                <a:xfrm>
                  <a:off x="4386" y="32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0" y="1"/>
                        <a:pt x="1" y="1"/>
                      </a:cubicBezTo>
                      <a:cubicBezTo>
                        <a:pt x="1" y="1"/>
                        <a:pt x="1" y="1"/>
                        <a:pt x="1"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6" name="Freeform 312">
                  <a:extLst>
                    <a:ext uri="{FF2B5EF4-FFF2-40B4-BE49-F238E27FC236}">
                      <a16:creationId xmlns:a16="http://schemas.microsoft.com/office/drawing/2014/main" id="{40120189-D14C-46A2-8517-4602B814C1BE}"/>
                    </a:ext>
                  </a:extLst>
                </p:cNvPr>
                <p:cNvSpPr>
                  <a:spLocks/>
                </p:cNvSpPr>
                <p:nvPr userDrawn="1"/>
              </p:nvSpPr>
              <p:spPr bwMode="auto">
                <a:xfrm>
                  <a:off x="4381" y="293"/>
                  <a:ext cx="10" cy="10"/>
                </a:xfrm>
                <a:custGeom>
                  <a:avLst/>
                  <a:gdLst>
                    <a:gd name="T0" fmla="*/ 0 w 2"/>
                    <a:gd name="T1" fmla="*/ 0 h 2"/>
                    <a:gd name="T2" fmla="*/ 1 w 2"/>
                    <a:gd name="T3" fmla="*/ 2 h 2"/>
                    <a:gd name="T4" fmla="*/ 1 w 2"/>
                    <a:gd name="T5" fmla="*/ 1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1" y="2"/>
                      </a:cubicBezTo>
                      <a:cubicBezTo>
                        <a:pt x="1" y="2"/>
                        <a:pt x="1" y="2"/>
                        <a:pt x="1" y="1"/>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7" name="Freeform 313">
                  <a:extLst>
                    <a:ext uri="{FF2B5EF4-FFF2-40B4-BE49-F238E27FC236}">
                      <a16:creationId xmlns:a16="http://schemas.microsoft.com/office/drawing/2014/main" id="{FE91C117-6350-405C-BED1-4DA8F4F61069}"/>
                    </a:ext>
                  </a:extLst>
                </p:cNvPr>
                <p:cNvSpPr>
                  <a:spLocks/>
                </p:cNvSpPr>
                <p:nvPr userDrawn="1"/>
              </p:nvSpPr>
              <p:spPr bwMode="auto">
                <a:xfrm>
                  <a:off x="4386" y="30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8" name="Freeform 314">
                  <a:extLst>
                    <a:ext uri="{FF2B5EF4-FFF2-40B4-BE49-F238E27FC236}">
                      <a16:creationId xmlns:a16="http://schemas.microsoft.com/office/drawing/2014/main" id="{48BA8D43-B5C5-4294-8AFB-6384E51B6B61}"/>
                    </a:ext>
                  </a:extLst>
                </p:cNvPr>
                <p:cNvSpPr>
                  <a:spLocks/>
                </p:cNvSpPr>
                <p:nvPr userDrawn="1"/>
              </p:nvSpPr>
              <p:spPr bwMode="auto">
                <a:xfrm>
                  <a:off x="4361" y="258"/>
                  <a:ext cx="15" cy="5"/>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3" y="0"/>
                        <a:pt x="3" y="0"/>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9" name="Freeform 315">
                  <a:extLst>
                    <a:ext uri="{FF2B5EF4-FFF2-40B4-BE49-F238E27FC236}">
                      <a16:creationId xmlns:a16="http://schemas.microsoft.com/office/drawing/2014/main" id="{2030D885-B940-4E7E-B09B-9D5312D1F2F8}"/>
                    </a:ext>
                  </a:extLst>
                </p:cNvPr>
                <p:cNvSpPr>
                  <a:spLocks/>
                </p:cNvSpPr>
                <p:nvPr userDrawn="1"/>
              </p:nvSpPr>
              <p:spPr bwMode="auto">
                <a:xfrm>
                  <a:off x="4371" y="29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0" name="Freeform 316">
                  <a:extLst>
                    <a:ext uri="{FF2B5EF4-FFF2-40B4-BE49-F238E27FC236}">
                      <a16:creationId xmlns:a16="http://schemas.microsoft.com/office/drawing/2014/main" id="{2B176FFD-69E1-4B5C-BDD9-2ED131DCA37B}"/>
                    </a:ext>
                  </a:extLst>
                </p:cNvPr>
                <p:cNvSpPr>
                  <a:spLocks/>
                </p:cNvSpPr>
                <p:nvPr userDrawn="1"/>
              </p:nvSpPr>
              <p:spPr bwMode="auto">
                <a:xfrm>
                  <a:off x="4361" y="278"/>
                  <a:ext cx="5" cy="10"/>
                </a:xfrm>
                <a:custGeom>
                  <a:avLst/>
                  <a:gdLst>
                    <a:gd name="T0" fmla="*/ 0 w 1"/>
                    <a:gd name="T1" fmla="*/ 1 h 2"/>
                    <a:gd name="T2" fmla="*/ 1 w 1"/>
                    <a:gd name="T3" fmla="*/ 2 h 2"/>
                    <a:gd name="T4" fmla="*/ 1 w 1"/>
                    <a:gd name="T5" fmla="*/ 2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1" name="Freeform 317">
                  <a:extLst>
                    <a:ext uri="{FF2B5EF4-FFF2-40B4-BE49-F238E27FC236}">
                      <a16:creationId xmlns:a16="http://schemas.microsoft.com/office/drawing/2014/main" id="{35122766-E6D8-4B8A-A05A-5DA1B590E20A}"/>
                    </a:ext>
                  </a:extLst>
                </p:cNvPr>
                <p:cNvSpPr>
                  <a:spLocks/>
                </p:cNvSpPr>
                <p:nvPr userDrawn="1"/>
              </p:nvSpPr>
              <p:spPr bwMode="auto">
                <a:xfrm>
                  <a:off x="4366" y="28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2" name="Freeform 318">
                  <a:extLst>
                    <a:ext uri="{FF2B5EF4-FFF2-40B4-BE49-F238E27FC236}">
                      <a16:creationId xmlns:a16="http://schemas.microsoft.com/office/drawing/2014/main" id="{A6F2391E-C1F6-4018-831F-2F9829086005}"/>
                    </a:ext>
                  </a:extLst>
                </p:cNvPr>
                <p:cNvSpPr>
                  <a:spLocks/>
                </p:cNvSpPr>
                <p:nvPr userDrawn="1"/>
              </p:nvSpPr>
              <p:spPr bwMode="auto">
                <a:xfrm>
                  <a:off x="4366" y="2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3" name="Freeform 319">
                  <a:extLst>
                    <a:ext uri="{FF2B5EF4-FFF2-40B4-BE49-F238E27FC236}">
                      <a16:creationId xmlns:a16="http://schemas.microsoft.com/office/drawing/2014/main" id="{B9EDE704-06B0-4095-BACA-B3804DA718A9}"/>
                    </a:ext>
                  </a:extLst>
                </p:cNvPr>
                <p:cNvSpPr>
                  <a:spLocks/>
                </p:cNvSpPr>
                <p:nvPr userDrawn="1"/>
              </p:nvSpPr>
              <p:spPr bwMode="auto">
                <a:xfrm>
                  <a:off x="4316" y="24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4" name="Freeform 320">
                  <a:extLst>
                    <a:ext uri="{FF2B5EF4-FFF2-40B4-BE49-F238E27FC236}">
                      <a16:creationId xmlns:a16="http://schemas.microsoft.com/office/drawing/2014/main" id="{F3433355-7CFD-4608-A2E9-A2112D34CEC6}"/>
                    </a:ext>
                  </a:extLst>
                </p:cNvPr>
                <p:cNvSpPr>
                  <a:spLocks/>
                </p:cNvSpPr>
                <p:nvPr userDrawn="1"/>
              </p:nvSpPr>
              <p:spPr bwMode="auto">
                <a:xfrm>
                  <a:off x="4326" y="2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0"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5" name="Freeform 321">
                  <a:extLst>
                    <a:ext uri="{FF2B5EF4-FFF2-40B4-BE49-F238E27FC236}">
                      <a16:creationId xmlns:a16="http://schemas.microsoft.com/office/drawing/2014/main" id="{22F46125-A146-4585-A3D5-51051CF95362}"/>
                    </a:ext>
                  </a:extLst>
                </p:cNvPr>
                <p:cNvSpPr>
                  <a:spLocks/>
                </p:cNvSpPr>
                <p:nvPr userDrawn="1"/>
              </p:nvSpPr>
              <p:spPr bwMode="auto">
                <a:xfrm>
                  <a:off x="4306" y="258"/>
                  <a:ext cx="15" cy="5"/>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0"/>
                        <a:pt x="1" y="1"/>
                      </a:cubicBezTo>
                      <a:cubicBezTo>
                        <a:pt x="2" y="0"/>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6" name="Freeform 322">
                  <a:extLst>
                    <a:ext uri="{FF2B5EF4-FFF2-40B4-BE49-F238E27FC236}">
                      <a16:creationId xmlns:a16="http://schemas.microsoft.com/office/drawing/2014/main" id="{D87B413C-AB7D-4441-A54E-456802CC3977}"/>
                    </a:ext>
                  </a:extLst>
                </p:cNvPr>
                <p:cNvSpPr>
                  <a:spLocks/>
                </p:cNvSpPr>
                <p:nvPr userDrawn="1"/>
              </p:nvSpPr>
              <p:spPr bwMode="auto">
                <a:xfrm>
                  <a:off x="4242" y="228"/>
                  <a:ext cx="4" cy="10"/>
                </a:xfrm>
                <a:custGeom>
                  <a:avLst/>
                  <a:gdLst>
                    <a:gd name="T0" fmla="*/ 4 w 4"/>
                    <a:gd name="T1" fmla="*/ 10 h 10"/>
                    <a:gd name="T2" fmla="*/ 4 w 4"/>
                    <a:gd name="T3" fmla="*/ 10 h 10"/>
                    <a:gd name="T4" fmla="*/ 0 w 4"/>
                    <a:gd name="T5" fmla="*/ 0 h 10"/>
                    <a:gd name="T6" fmla="*/ 4 w 4"/>
                    <a:gd name="T7" fmla="*/ 10 h 10"/>
                  </a:gdLst>
                  <a:ahLst/>
                  <a:cxnLst>
                    <a:cxn ang="0">
                      <a:pos x="T0" y="T1"/>
                    </a:cxn>
                    <a:cxn ang="0">
                      <a:pos x="T2" y="T3"/>
                    </a:cxn>
                    <a:cxn ang="0">
                      <a:pos x="T4" y="T5"/>
                    </a:cxn>
                    <a:cxn ang="0">
                      <a:pos x="T6" y="T7"/>
                    </a:cxn>
                  </a:cxnLst>
                  <a:rect l="0" t="0" r="r" b="b"/>
                  <a:pathLst>
                    <a:path w="4" h="10">
                      <a:moveTo>
                        <a:pt x="4" y="10"/>
                      </a:moveTo>
                      <a:lnTo>
                        <a:pt x="4" y="10"/>
                      </a:lnTo>
                      <a:lnTo>
                        <a:pt x="0" y="0"/>
                      </a:lnTo>
                      <a:lnTo>
                        <a:pt x="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7" name="Freeform 323">
                  <a:extLst>
                    <a:ext uri="{FF2B5EF4-FFF2-40B4-BE49-F238E27FC236}">
                      <a16:creationId xmlns:a16="http://schemas.microsoft.com/office/drawing/2014/main" id="{04291D69-9D8D-4642-B360-AAA49068811C}"/>
                    </a:ext>
                  </a:extLst>
                </p:cNvPr>
                <p:cNvSpPr>
                  <a:spLocks/>
                </p:cNvSpPr>
                <p:nvPr userDrawn="1"/>
              </p:nvSpPr>
              <p:spPr bwMode="auto">
                <a:xfrm>
                  <a:off x="4187" y="273"/>
                  <a:ext cx="10" cy="10"/>
                </a:xfrm>
                <a:custGeom>
                  <a:avLst/>
                  <a:gdLst>
                    <a:gd name="T0" fmla="*/ 1 w 2"/>
                    <a:gd name="T1" fmla="*/ 2 h 2"/>
                    <a:gd name="T2" fmla="*/ 2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0"/>
                        <a:pt x="1" y="1"/>
                        <a:pt x="1" y="0"/>
                      </a:cubicBezTo>
                      <a:cubicBezTo>
                        <a:pt x="1"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8" name="Freeform 324">
                  <a:extLst>
                    <a:ext uri="{FF2B5EF4-FFF2-40B4-BE49-F238E27FC236}">
                      <a16:creationId xmlns:a16="http://schemas.microsoft.com/office/drawing/2014/main" id="{E311EF8D-9204-4537-8CB6-BD089B4080F9}"/>
                    </a:ext>
                  </a:extLst>
                </p:cNvPr>
                <p:cNvSpPr>
                  <a:spLocks/>
                </p:cNvSpPr>
                <p:nvPr userDrawn="1"/>
              </p:nvSpPr>
              <p:spPr bwMode="auto">
                <a:xfrm>
                  <a:off x="4192" y="2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9" name="Rectangle 325">
                  <a:extLst>
                    <a:ext uri="{FF2B5EF4-FFF2-40B4-BE49-F238E27FC236}">
                      <a16:creationId xmlns:a16="http://schemas.microsoft.com/office/drawing/2014/main" id="{88EA8895-89AB-4212-A75C-4DD71520B846}"/>
                    </a:ext>
                  </a:extLst>
                </p:cNvPr>
                <p:cNvSpPr>
                  <a:spLocks noChangeArrowheads="1"/>
                </p:cNvSpPr>
                <p:nvPr userDrawn="1"/>
              </p:nvSpPr>
              <p:spPr bwMode="auto">
                <a:xfrm>
                  <a:off x="4421" y="5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0" name="Freeform 326">
                  <a:extLst>
                    <a:ext uri="{FF2B5EF4-FFF2-40B4-BE49-F238E27FC236}">
                      <a16:creationId xmlns:a16="http://schemas.microsoft.com/office/drawing/2014/main" id="{5ABAE81D-AC7F-469A-BD29-47794699FB55}"/>
                    </a:ext>
                  </a:extLst>
                </p:cNvPr>
                <p:cNvSpPr>
                  <a:spLocks/>
                </p:cNvSpPr>
                <p:nvPr userDrawn="1"/>
              </p:nvSpPr>
              <p:spPr bwMode="auto">
                <a:xfrm>
                  <a:off x="4416" y="4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1" name="Freeform 327">
                  <a:extLst>
                    <a:ext uri="{FF2B5EF4-FFF2-40B4-BE49-F238E27FC236}">
                      <a16:creationId xmlns:a16="http://schemas.microsoft.com/office/drawing/2014/main" id="{D82DBBEA-B0E5-4E4C-ADB8-A9F3F1B1D77B}"/>
                    </a:ext>
                  </a:extLst>
                </p:cNvPr>
                <p:cNvSpPr>
                  <a:spLocks/>
                </p:cNvSpPr>
                <p:nvPr userDrawn="1"/>
              </p:nvSpPr>
              <p:spPr bwMode="auto">
                <a:xfrm>
                  <a:off x="4102" y="47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2" name="Freeform 328">
                  <a:extLst>
                    <a:ext uri="{FF2B5EF4-FFF2-40B4-BE49-F238E27FC236}">
                      <a16:creationId xmlns:a16="http://schemas.microsoft.com/office/drawing/2014/main" id="{0878CC43-8CBD-4C94-A117-033547A9F2D1}"/>
                    </a:ext>
                  </a:extLst>
                </p:cNvPr>
                <p:cNvSpPr>
                  <a:spLocks/>
                </p:cNvSpPr>
                <p:nvPr userDrawn="1"/>
              </p:nvSpPr>
              <p:spPr bwMode="auto">
                <a:xfrm>
                  <a:off x="4102" y="52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3" name="Freeform 329">
                  <a:extLst>
                    <a:ext uri="{FF2B5EF4-FFF2-40B4-BE49-F238E27FC236}">
                      <a16:creationId xmlns:a16="http://schemas.microsoft.com/office/drawing/2014/main" id="{DB1654B2-C9C6-4C23-9539-CD92628666A5}"/>
                    </a:ext>
                  </a:extLst>
                </p:cNvPr>
                <p:cNvSpPr>
                  <a:spLocks/>
                </p:cNvSpPr>
                <p:nvPr userDrawn="1"/>
              </p:nvSpPr>
              <p:spPr bwMode="auto">
                <a:xfrm>
                  <a:off x="4117" y="558"/>
                  <a:ext cx="5" cy="1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4" name="Freeform 330">
                  <a:extLst>
                    <a:ext uri="{FF2B5EF4-FFF2-40B4-BE49-F238E27FC236}">
                      <a16:creationId xmlns:a16="http://schemas.microsoft.com/office/drawing/2014/main" id="{E7EBEBAC-9791-4074-8044-C3199ABDD249}"/>
                    </a:ext>
                  </a:extLst>
                </p:cNvPr>
                <p:cNvSpPr>
                  <a:spLocks/>
                </p:cNvSpPr>
                <p:nvPr userDrawn="1"/>
              </p:nvSpPr>
              <p:spPr bwMode="auto">
                <a:xfrm>
                  <a:off x="4689" y="83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5" name="Freeform 331">
                  <a:extLst>
                    <a:ext uri="{FF2B5EF4-FFF2-40B4-BE49-F238E27FC236}">
                      <a16:creationId xmlns:a16="http://schemas.microsoft.com/office/drawing/2014/main" id="{5776DE81-1633-4823-817B-576E91CF287E}"/>
                    </a:ext>
                  </a:extLst>
                </p:cNvPr>
                <p:cNvSpPr>
                  <a:spLocks/>
                </p:cNvSpPr>
                <p:nvPr userDrawn="1"/>
              </p:nvSpPr>
              <p:spPr bwMode="auto">
                <a:xfrm>
                  <a:off x="4689" y="80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6" name="Freeform 332">
                  <a:extLst>
                    <a:ext uri="{FF2B5EF4-FFF2-40B4-BE49-F238E27FC236}">
                      <a16:creationId xmlns:a16="http://schemas.microsoft.com/office/drawing/2014/main" id="{CF7467EE-5890-497B-AB93-275B21F55C5F}"/>
                    </a:ext>
                  </a:extLst>
                </p:cNvPr>
                <p:cNvSpPr>
                  <a:spLocks/>
                </p:cNvSpPr>
                <p:nvPr userDrawn="1"/>
              </p:nvSpPr>
              <p:spPr bwMode="auto">
                <a:xfrm>
                  <a:off x="4694" y="783"/>
                  <a:ext cx="5" cy="20"/>
                </a:xfrm>
                <a:custGeom>
                  <a:avLst/>
                  <a:gdLst>
                    <a:gd name="T0" fmla="*/ 1 w 1"/>
                    <a:gd name="T1" fmla="*/ 0 h 4"/>
                    <a:gd name="T2" fmla="*/ 0 w 1"/>
                    <a:gd name="T3" fmla="*/ 3 h 4"/>
                    <a:gd name="T4" fmla="*/ 0 w 1"/>
                    <a:gd name="T5" fmla="*/ 3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1" y="2"/>
                        <a:pt x="0" y="3"/>
                      </a:cubicBezTo>
                      <a:cubicBezTo>
                        <a:pt x="0" y="3"/>
                        <a:pt x="0" y="3"/>
                        <a:pt x="0" y="3"/>
                      </a:cubicBezTo>
                      <a:cubicBezTo>
                        <a:pt x="1" y="4"/>
                        <a:pt x="1" y="4"/>
                        <a:pt x="1"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7" name="Freeform 333">
                  <a:extLst>
                    <a:ext uri="{FF2B5EF4-FFF2-40B4-BE49-F238E27FC236}">
                      <a16:creationId xmlns:a16="http://schemas.microsoft.com/office/drawing/2014/main" id="{462B5800-3111-4F4E-AB3F-1832E29B20C0}"/>
                    </a:ext>
                  </a:extLst>
                </p:cNvPr>
                <p:cNvSpPr>
                  <a:spLocks/>
                </p:cNvSpPr>
                <p:nvPr userDrawn="1"/>
              </p:nvSpPr>
              <p:spPr bwMode="auto">
                <a:xfrm>
                  <a:off x="4714" y="77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8" name="Rectangle 334">
                  <a:extLst>
                    <a:ext uri="{FF2B5EF4-FFF2-40B4-BE49-F238E27FC236}">
                      <a16:creationId xmlns:a16="http://schemas.microsoft.com/office/drawing/2014/main" id="{870F96DA-657B-461F-A81F-9DB0213670A6}"/>
                    </a:ext>
                  </a:extLst>
                </p:cNvPr>
                <p:cNvSpPr>
                  <a:spLocks noChangeArrowheads="1"/>
                </p:cNvSpPr>
                <p:nvPr userDrawn="1"/>
              </p:nvSpPr>
              <p:spPr bwMode="auto">
                <a:xfrm>
                  <a:off x="4719" y="7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9" name="Freeform 335">
                  <a:extLst>
                    <a:ext uri="{FF2B5EF4-FFF2-40B4-BE49-F238E27FC236}">
                      <a16:creationId xmlns:a16="http://schemas.microsoft.com/office/drawing/2014/main" id="{CFFE8486-B642-448E-8E29-FFE00D642D38}"/>
                    </a:ext>
                  </a:extLst>
                </p:cNvPr>
                <p:cNvSpPr>
                  <a:spLocks/>
                </p:cNvSpPr>
                <p:nvPr userDrawn="1"/>
              </p:nvSpPr>
              <p:spPr bwMode="auto">
                <a:xfrm>
                  <a:off x="4719" y="7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0" name="Freeform 336">
                  <a:extLst>
                    <a:ext uri="{FF2B5EF4-FFF2-40B4-BE49-F238E27FC236}">
                      <a16:creationId xmlns:a16="http://schemas.microsoft.com/office/drawing/2014/main" id="{48F09791-791E-44A2-B574-106596D1E4C9}"/>
                    </a:ext>
                  </a:extLst>
                </p:cNvPr>
                <p:cNvSpPr>
                  <a:spLocks/>
                </p:cNvSpPr>
                <p:nvPr userDrawn="1"/>
              </p:nvSpPr>
              <p:spPr bwMode="auto">
                <a:xfrm>
                  <a:off x="4714" y="7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1" name="Freeform 337">
                  <a:extLst>
                    <a:ext uri="{FF2B5EF4-FFF2-40B4-BE49-F238E27FC236}">
                      <a16:creationId xmlns:a16="http://schemas.microsoft.com/office/drawing/2014/main" id="{C0FC6FD6-A736-49A5-9733-8F443E04C92F}"/>
                    </a:ext>
                  </a:extLst>
                </p:cNvPr>
                <p:cNvSpPr>
                  <a:spLocks/>
                </p:cNvSpPr>
                <p:nvPr userDrawn="1"/>
              </p:nvSpPr>
              <p:spPr bwMode="auto">
                <a:xfrm>
                  <a:off x="4714" y="763"/>
                  <a:ext cx="0" cy="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2" name="Freeform 338">
                  <a:extLst>
                    <a:ext uri="{FF2B5EF4-FFF2-40B4-BE49-F238E27FC236}">
                      <a16:creationId xmlns:a16="http://schemas.microsoft.com/office/drawing/2014/main" id="{ABDDA797-B79E-4240-A16D-EDAD73CA15DB}"/>
                    </a:ext>
                  </a:extLst>
                </p:cNvPr>
                <p:cNvSpPr>
                  <a:spLocks/>
                </p:cNvSpPr>
                <p:nvPr userDrawn="1"/>
              </p:nvSpPr>
              <p:spPr bwMode="auto">
                <a:xfrm>
                  <a:off x="4709" y="76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1" y="0"/>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3" name="Freeform 339">
                  <a:extLst>
                    <a:ext uri="{FF2B5EF4-FFF2-40B4-BE49-F238E27FC236}">
                      <a16:creationId xmlns:a16="http://schemas.microsoft.com/office/drawing/2014/main" id="{BA0D3669-4B61-41C0-8EF0-FBA96200D549}"/>
                    </a:ext>
                  </a:extLst>
                </p:cNvPr>
                <p:cNvSpPr>
                  <a:spLocks/>
                </p:cNvSpPr>
                <p:nvPr userDrawn="1"/>
              </p:nvSpPr>
              <p:spPr bwMode="auto">
                <a:xfrm>
                  <a:off x="4694" y="78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4" name="Freeform 340">
                  <a:extLst>
                    <a:ext uri="{FF2B5EF4-FFF2-40B4-BE49-F238E27FC236}">
                      <a16:creationId xmlns:a16="http://schemas.microsoft.com/office/drawing/2014/main" id="{F8C3874A-1103-43B9-A70D-99F292B2754C}"/>
                    </a:ext>
                  </a:extLst>
                </p:cNvPr>
                <p:cNvSpPr>
                  <a:spLocks/>
                </p:cNvSpPr>
                <p:nvPr userDrawn="1"/>
              </p:nvSpPr>
              <p:spPr bwMode="auto">
                <a:xfrm>
                  <a:off x="4719"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5" name="Freeform 341">
                  <a:extLst>
                    <a:ext uri="{FF2B5EF4-FFF2-40B4-BE49-F238E27FC236}">
                      <a16:creationId xmlns:a16="http://schemas.microsoft.com/office/drawing/2014/main" id="{474C56EF-996A-4D1A-BCA2-37F18187147F}"/>
                    </a:ext>
                  </a:extLst>
                </p:cNvPr>
                <p:cNvSpPr>
                  <a:spLocks/>
                </p:cNvSpPr>
                <p:nvPr userDrawn="1"/>
              </p:nvSpPr>
              <p:spPr bwMode="auto">
                <a:xfrm>
                  <a:off x="4719" y="7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6" name="Oval 342">
                  <a:extLst>
                    <a:ext uri="{FF2B5EF4-FFF2-40B4-BE49-F238E27FC236}">
                      <a16:creationId xmlns:a16="http://schemas.microsoft.com/office/drawing/2014/main" id="{C543D6C9-6615-4430-AEB2-5CC7327CFE46}"/>
                    </a:ext>
                  </a:extLst>
                </p:cNvPr>
                <p:cNvSpPr>
                  <a:spLocks noChangeArrowheads="1"/>
                </p:cNvSpPr>
                <p:nvPr userDrawn="1"/>
              </p:nvSpPr>
              <p:spPr bwMode="auto">
                <a:xfrm>
                  <a:off x="4709" y="758"/>
                  <a:ext cx="1" cy="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7" name="Freeform 343">
                  <a:extLst>
                    <a:ext uri="{FF2B5EF4-FFF2-40B4-BE49-F238E27FC236}">
                      <a16:creationId xmlns:a16="http://schemas.microsoft.com/office/drawing/2014/main" id="{55171454-12CE-4840-896B-4D3D2979CA55}"/>
                    </a:ext>
                  </a:extLst>
                </p:cNvPr>
                <p:cNvSpPr>
                  <a:spLocks/>
                </p:cNvSpPr>
                <p:nvPr userDrawn="1"/>
              </p:nvSpPr>
              <p:spPr bwMode="auto">
                <a:xfrm>
                  <a:off x="4724" y="72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8" name="Freeform 344">
                  <a:extLst>
                    <a:ext uri="{FF2B5EF4-FFF2-40B4-BE49-F238E27FC236}">
                      <a16:creationId xmlns:a16="http://schemas.microsoft.com/office/drawing/2014/main" id="{BA181E00-9E4A-4032-AA7B-79F55588893C}"/>
                    </a:ext>
                  </a:extLst>
                </p:cNvPr>
                <p:cNvSpPr>
                  <a:spLocks/>
                </p:cNvSpPr>
                <p:nvPr userDrawn="1"/>
              </p:nvSpPr>
              <p:spPr bwMode="auto">
                <a:xfrm>
                  <a:off x="4724" y="703"/>
                  <a:ext cx="5" cy="15"/>
                </a:xfrm>
                <a:custGeom>
                  <a:avLst/>
                  <a:gdLst>
                    <a:gd name="T0" fmla="*/ 0 w 1"/>
                    <a:gd name="T1" fmla="*/ 2 h 3"/>
                    <a:gd name="T2" fmla="*/ 1 w 1"/>
                    <a:gd name="T3" fmla="*/ 2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3"/>
                        <a:pt x="1" y="2"/>
                        <a:pt x="1" y="2"/>
                      </a:cubicBezTo>
                      <a:cubicBezTo>
                        <a:pt x="1" y="1"/>
                        <a:pt x="1" y="1"/>
                        <a:pt x="0" y="0"/>
                      </a:cubicBezTo>
                      <a:cubicBezTo>
                        <a:pt x="1" y="1"/>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9" name="Freeform 345">
                  <a:extLst>
                    <a:ext uri="{FF2B5EF4-FFF2-40B4-BE49-F238E27FC236}">
                      <a16:creationId xmlns:a16="http://schemas.microsoft.com/office/drawing/2014/main" id="{E6E0223B-7801-436F-9D0B-762E34C45431}"/>
                    </a:ext>
                  </a:extLst>
                </p:cNvPr>
                <p:cNvSpPr>
                  <a:spLocks/>
                </p:cNvSpPr>
                <p:nvPr userDrawn="1"/>
              </p:nvSpPr>
              <p:spPr bwMode="auto">
                <a:xfrm>
                  <a:off x="4724" y="7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0" name="Freeform 346">
                  <a:extLst>
                    <a:ext uri="{FF2B5EF4-FFF2-40B4-BE49-F238E27FC236}">
                      <a16:creationId xmlns:a16="http://schemas.microsoft.com/office/drawing/2014/main" id="{806CD12D-95B4-4C5A-A99B-7DEB6463FCBA}"/>
                    </a:ext>
                  </a:extLst>
                </p:cNvPr>
                <p:cNvSpPr>
                  <a:spLocks/>
                </p:cNvSpPr>
                <p:nvPr userDrawn="1"/>
              </p:nvSpPr>
              <p:spPr bwMode="auto">
                <a:xfrm>
                  <a:off x="4719" y="72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1" name="Freeform 347">
                  <a:extLst>
                    <a:ext uri="{FF2B5EF4-FFF2-40B4-BE49-F238E27FC236}">
                      <a16:creationId xmlns:a16="http://schemas.microsoft.com/office/drawing/2014/main" id="{7EA7AE58-87AD-4240-93F0-09154D3E11AB}"/>
                    </a:ext>
                  </a:extLst>
                </p:cNvPr>
                <p:cNvSpPr>
                  <a:spLocks/>
                </p:cNvSpPr>
                <p:nvPr userDrawn="1"/>
              </p:nvSpPr>
              <p:spPr bwMode="auto">
                <a:xfrm>
                  <a:off x="4719" y="7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2" name="Freeform 348">
                  <a:extLst>
                    <a:ext uri="{FF2B5EF4-FFF2-40B4-BE49-F238E27FC236}">
                      <a16:creationId xmlns:a16="http://schemas.microsoft.com/office/drawing/2014/main" id="{BD05B519-2222-4049-8314-FD63DEF77A7C}"/>
                    </a:ext>
                  </a:extLst>
                </p:cNvPr>
                <p:cNvSpPr>
                  <a:spLocks/>
                </p:cNvSpPr>
                <p:nvPr userDrawn="1"/>
              </p:nvSpPr>
              <p:spPr bwMode="auto">
                <a:xfrm>
                  <a:off x="4719"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3" name="Freeform 349">
                  <a:extLst>
                    <a:ext uri="{FF2B5EF4-FFF2-40B4-BE49-F238E27FC236}">
                      <a16:creationId xmlns:a16="http://schemas.microsoft.com/office/drawing/2014/main" id="{F46CBCE9-D7C5-44EA-8F82-25B3205E48A5}"/>
                    </a:ext>
                  </a:extLst>
                </p:cNvPr>
                <p:cNvSpPr>
                  <a:spLocks/>
                </p:cNvSpPr>
                <p:nvPr userDrawn="1"/>
              </p:nvSpPr>
              <p:spPr bwMode="auto">
                <a:xfrm>
                  <a:off x="4704" y="743"/>
                  <a:ext cx="10"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4" name="Freeform 350">
                  <a:extLst>
                    <a:ext uri="{FF2B5EF4-FFF2-40B4-BE49-F238E27FC236}">
                      <a16:creationId xmlns:a16="http://schemas.microsoft.com/office/drawing/2014/main" id="{77C91114-4A77-44B1-A896-5D1152D2A231}"/>
                    </a:ext>
                  </a:extLst>
                </p:cNvPr>
                <p:cNvSpPr>
                  <a:spLocks/>
                </p:cNvSpPr>
                <p:nvPr userDrawn="1"/>
              </p:nvSpPr>
              <p:spPr bwMode="auto">
                <a:xfrm>
                  <a:off x="4714" y="73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5" name="Rectangle 351">
                  <a:extLst>
                    <a:ext uri="{FF2B5EF4-FFF2-40B4-BE49-F238E27FC236}">
                      <a16:creationId xmlns:a16="http://schemas.microsoft.com/office/drawing/2014/main" id="{20FAD85F-B66F-48BE-B59C-55FE81FC0BE8}"/>
                    </a:ext>
                  </a:extLst>
                </p:cNvPr>
                <p:cNvSpPr>
                  <a:spLocks noChangeArrowheads="1"/>
                </p:cNvSpPr>
                <p:nvPr userDrawn="1"/>
              </p:nvSpPr>
              <p:spPr bwMode="auto">
                <a:xfrm>
                  <a:off x="4714" y="73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6" name="Freeform 352">
                  <a:extLst>
                    <a:ext uri="{FF2B5EF4-FFF2-40B4-BE49-F238E27FC236}">
                      <a16:creationId xmlns:a16="http://schemas.microsoft.com/office/drawing/2014/main" id="{3DE9169B-6A31-479B-84B7-73BEBEB044BD}"/>
                    </a:ext>
                  </a:extLst>
                </p:cNvPr>
                <p:cNvSpPr>
                  <a:spLocks/>
                </p:cNvSpPr>
                <p:nvPr userDrawn="1"/>
              </p:nvSpPr>
              <p:spPr bwMode="auto">
                <a:xfrm>
                  <a:off x="4714" y="703"/>
                  <a:ext cx="5" cy="10"/>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1"/>
                        <a:pt x="0" y="1"/>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7" name="Freeform 353">
                  <a:extLst>
                    <a:ext uri="{FF2B5EF4-FFF2-40B4-BE49-F238E27FC236}">
                      <a16:creationId xmlns:a16="http://schemas.microsoft.com/office/drawing/2014/main" id="{0326F0CF-7962-46D9-9E18-16C7DE65404E}"/>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8" name="Rectangle 354">
                  <a:extLst>
                    <a:ext uri="{FF2B5EF4-FFF2-40B4-BE49-F238E27FC236}">
                      <a16:creationId xmlns:a16="http://schemas.microsoft.com/office/drawing/2014/main" id="{4161F9F1-7460-46DD-B416-FB9EC12C956F}"/>
                    </a:ext>
                  </a:extLst>
                </p:cNvPr>
                <p:cNvSpPr>
                  <a:spLocks noChangeArrowheads="1"/>
                </p:cNvSpPr>
                <p:nvPr userDrawn="1"/>
              </p:nvSpPr>
              <p:spPr bwMode="auto">
                <a:xfrm>
                  <a:off x="4714" y="67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9" name="Freeform 355">
                  <a:extLst>
                    <a:ext uri="{FF2B5EF4-FFF2-40B4-BE49-F238E27FC236}">
                      <a16:creationId xmlns:a16="http://schemas.microsoft.com/office/drawing/2014/main" id="{AACA750B-0259-44E9-9F1D-3AC13DE03E89}"/>
                    </a:ext>
                  </a:extLst>
                </p:cNvPr>
                <p:cNvSpPr>
                  <a:spLocks/>
                </p:cNvSpPr>
                <p:nvPr userDrawn="1"/>
              </p:nvSpPr>
              <p:spPr bwMode="auto">
                <a:xfrm>
                  <a:off x="4714" y="71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0" name="Freeform 356">
                  <a:extLst>
                    <a:ext uri="{FF2B5EF4-FFF2-40B4-BE49-F238E27FC236}">
                      <a16:creationId xmlns:a16="http://schemas.microsoft.com/office/drawing/2014/main" id="{2C6109D9-4AB8-4421-98CE-2CC038AFEBCB}"/>
                    </a:ext>
                  </a:extLst>
                </p:cNvPr>
                <p:cNvSpPr>
                  <a:spLocks/>
                </p:cNvSpPr>
                <p:nvPr userDrawn="1"/>
              </p:nvSpPr>
              <p:spPr bwMode="auto">
                <a:xfrm>
                  <a:off x="4719" y="6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1" name="Freeform 357">
                  <a:extLst>
                    <a:ext uri="{FF2B5EF4-FFF2-40B4-BE49-F238E27FC236}">
                      <a16:creationId xmlns:a16="http://schemas.microsoft.com/office/drawing/2014/main" id="{4940EF84-EA8B-4B2F-811B-D5E3CE257547}"/>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2" name="Freeform 358">
                  <a:extLst>
                    <a:ext uri="{FF2B5EF4-FFF2-40B4-BE49-F238E27FC236}">
                      <a16:creationId xmlns:a16="http://schemas.microsoft.com/office/drawing/2014/main" id="{5165FAF9-CCD9-4682-AA11-C36A7AF8AE01}"/>
                    </a:ext>
                  </a:extLst>
                </p:cNvPr>
                <p:cNvSpPr>
                  <a:spLocks/>
                </p:cNvSpPr>
                <p:nvPr userDrawn="1"/>
              </p:nvSpPr>
              <p:spPr bwMode="auto">
                <a:xfrm>
                  <a:off x="4719" y="7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3" name="Freeform 359">
                  <a:extLst>
                    <a:ext uri="{FF2B5EF4-FFF2-40B4-BE49-F238E27FC236}">
                      <a16:creationId xmlns:a16="http://schemas.microsoft.com/office/drawing/2014/main" id="{679FD0F3-4432-40A7-BBA5-6C658842FD92}"/>
                    </a:ext>
                  </a:extLst>
                </p:cNvPr>
                <p:cNvSpPr>
                  <a:spLocks/>
                </p:cNvSpPr>
                <p:nvPr userDrawn="1"/>
              </p:nvSpPr>
              <p:spPr bwMode="auto">
                <a:xfrm>
                  <a:off x="4689" y="673"/>
                  <a:ext cx="25" cy="15"/>
                </a:xfrm>
                <a:custGeom>
                  <a:avLst/>
                  <a:gdLst>
                    <a:gd name="T0" fmla="*/ 0 w 5"/>
                    <a:gd name="T1" fmla="*/ 1 h 3"/>
                    <a:gd name="T2" fmla="*/ 1 w 5"/>
                    <a:gd name="T3" fmla="*/ 3 h 3"/>
                    <a:gd name="T4" fmla="*/ 5 w 5"/>
                    <a:gd name="T5" fmla="*/ 2 h 3"/>
                    <a:gd name="T6" fmla="*/ 4 w 5"/>
                    <a:gd name="T7" fmla="*/ 1 h 3"/>
                    <a:gd name="T8" fmla="*/ 2 w 5"/>
                    <a:gd name="T9" fmla="*/ 2 h 3"/>
                    <a:gd name="T10" fmla="*/ 3 w 5"/>
                    <a:gd name="T11" fmla="*/ 1 h 3"/>
                    <a:gd name="T12" fmla="*/ 0 w 5"/>
                    <a:gd name="T13" fmla="*/ 0 h 3"/>
                    <a:gd name="T14" fmla="*/ 0 w 5"/>
                    <a:gd name="T15" fmla="*/ 1 h 3"/>
                    <a:gd name="T16" fmla="*/ 0 w 5"/>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1"/>
                      </a:moveTo>
                      <a:cubicBezTo>
                        <a:pt x="0" y="1"/>
                        <a:pt x="1" y="2"/>
                        <a:pt x="1" y="3"/>
                      </a:cubicBezTo>
                      <a:cubicBezTo>
                        <a:pt x="1" y="3"/>
                        <a:pt x="4" y="3"/>
                        <a:pt x="5" y="2"/>
                      </a:cubicBezTo>
                      <a:cubicBezTo>
                        <a:pt x="4" y="2"/>
                        <a:pt x="4" y="2"/>
                        <a:pt x="4" y="1"/>
                      </a:cubicBezTo>
                      <a:cubicBezTo>
                        <a:pt x="3" y="1"/>
                        <a:pt x="3" y="3"/>
                        <a:pt x="2" y="2"/>
                      </a:cubicBezTo>
                      <a:cubicBezTo>
                        <a:pt x="2" y="1"/>
                        <a:pt x="2" y="1"/>
                        <a:pt x="3" y="1"/>
                      </a:cubicBezTo>
                      <a:cubicBezTo>
                        <a:pt x="2" y="2"/>
                        <a:pt x="1"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4" name="Freeform 360">
                  <a:extLst>
                    <a:ext uri="{FF2B5EF4-FFF2-40B4-BE49-F238E27FC236}">
                      <a16:creationId xmlns:a16="http://schemas.microsoft.com/office/drawing/2014/main" id="{E2E5B6EF-3E18-4DEF-9F62-7E5B41786EBC}"/>
                    </a:ext>
                  </a:extLst>
                </p:cNvPr>
                <p:cNvSpPr>
                  <a:spLocks/>
                </p:cNvSpPr>
                <p:nvPr userDrawn="1"/>
              </p:nvSpPr>
              <p:spPr bwMode="auto">
                <a:xfrm>
                  <a:off x="4714" y="683"/>
                  <a:ext cx="5" cy="10"/>
                </a:xfrm>
                <a:custGeom>
                  <a:avLst/>
                  <a:gdLst>
                    <a:gd name="T0" fmla="*/ 0 w 1"/>
                    <a:gd name="T1" fmla="*/ 1 h 2"/>
                    <a:gd name="T2" fmla="*/ 0 w 1"/>
                    <a:gd name="T3" fmla="*/ 2 h 2"/>
                    <a:gd name="T4" fmla="*/ 1 w 1"/>
                    <a:gd name="T5" fmla="*/ 0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0" y="2"/>
                        <a:pt x="0" y="2"/>
                      </a:cubicBezTo>
                      <a:cubicBezTo>
                        <a:pt x="0" y="1"/>
                        <a:pt x="0" y="1"/>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5" name="Freeform 361">
                  <a:extLst>
                    <a:ext uri="{FF2B5EF4-FFF2-40B4-BE49-F238E27FC236}">
                      <a16:creationId xmlns:a16="http://schemas.microsoft.com/office/drawing/2014/main" id="{0B129AB7-24BE-4911-AA8E-40A7DAAA1E78}"/>
                    </a:ext>
                  </a:extLst>
                </p:cNvPr>
                <p:cNvSpPr>
                  <a:spLocks/>
                </p:cNvSpPr>
                <p:nvPr userDrawn="1"/>
              </p:nvSpPr>
              <p:spPr bwMode="auto">
                <a:xfrm>
                  <a:off x="4704" y="693"/>
                  <a:ext cx="15" cy="10"/>
                </a:xfrm>
                <a:custGeom>
                  <a:avLst/>
                  <a:gdLst>
                    <a:gd name="T0" fmla="*/ 2 w 3"/>
                    <a:gd name="T1" fmla="*/ 1 h 2"/>
                    <a:gd name="T2" fmla="*/ 0 w 3"/>
                    <a:gd name="T3" fmla="*/ 1 h 2"/>
                    <a:gd name="T4" fmla="*/ 1 w 3"/>
                    <a:gd name="T5" fmla="*/ 2 h 2"/>
                    <a:gd name="T6" fmla="*/ 2 w 3"/>
                    <a:gd name="T7" fmla="*/ 1 h 2"/>
                    <a:gd name="T8" fmla="*/ 3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2" y="1"/>
                        <a:pt x="1" y="0"/>
                        <a:pt x="0" y="1"/>
                      </a:cubicBezTo>
                      <a:cubicBezTo>
                        <a:pt x="0" y="2"/>
                        <a:pt x="1" y="1"/>
                        <a:pt x="1" y="2"/>
                      </a:cubicBezTo>
                      <a:cubicBezTo>
                        <a:pt x="1" y="0"/>
                        <a:pt x="2" y="2"/>
                        <a:pt x="2" y="1"/>
                      </a:cubicBezTo>
                      <a:cubicBezTo>
                        <a:pt x="2" y="2"/>
                        <a:pt x="3" y="2"/>
                        <a:pt x="3" y="2"/>
                      </a:cubicBezTo>
                      <a:cubicBezTo>
                        <a:pt x="3"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3"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6" name="Freeform 362">
                  <a:extLst>
                    <a:ext uri="{FF2B5EF4-FFF2-40B4-BE49-F238E27FC236}">
                      <a16:creationId xmlns:a16="http://schemas.microsoft.com/office/drawing/2014/main" id="{1765737F-0A29-4AB6-B79A-7B4DA4C64DF9}"/>
                    </a:ext>
                  </a:extLst>
                </p:cNvPr>
                <p:cNvSpPr>
                  <a:spLocks/>
                </p:cNvSpPr>
                <p:nvPr userDrawn="1"/>
              </p:nvSpPr>
              <p:spPr bwMode="auto">
                <a:xfrm>
                  <a:off x="4694" y="7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7" name="Freeform 363">
                  <a:extLst>
                    <a:ext uri="{FF2B5EF4-FFF2-40B4-BE49-F238E27FC236}">
                      <a16:creationId xmlns:a16="http://schemas.microsoft.com/office/drawing/2014/main" id="{E8F25831-8AC9-40DC-B8AB-4678832DA251}"/>
                    </a:ext>
                  </a:extLst>
                </p:cNvPr>
                <p:cNvSpPr>
                  <a:spLocks/>
                </p:cNvSpPr>
                <p:nvPr userDrawn="1"/>
              </p:nvSpPr>
              <p:spPr bwMode="auto">
                <a:xfrm>
                  <a:off x="4699" y="733"/>
                  <a:ext cx="10" cy="10"/>
                </a:xfrm>
                <a:custGeom>
                  <a:avLst/>
                  <a:gdLst>
                    <a:gd name="T0" fmla="*/ 0 w 2"/>
                    <a:gd name="T1" fmla="*/ 1 h 2"/>
                    <a:gd name="T2" fmla="*/ 0 w 2"/>
                    <a:gd name="T3" fmla="*/ 1 h 2"/>
                    <a:gd name="T4" fmla="*/ 0 w 2"/>
                    <a:gd name="T5" fmla="*/ 1 h 2"/>
                    <a:gd name="T6" fmla="*/ 1 w 2"/>
                    <a:gd name="T7" fmla="*/ 1 h 2"/>
                    <a:gd name="T8" fmla="*/ 0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1"/>
                      </a:cubicBezTo>
                      <a:cubicBezTo>
                        <a:pt x="0" y="2"/>
                        <a:pt x="0" y="1"/>
                        <a:pt x="0" y="1"/>
                      </a:cubicBezTo>
                      <a:cubicBezTo>
                        <a:pt x="0" y="2"/>
                        <a:pt x="0" y="2"/>
                        <a:pt x="1" y="1"/>
                      </a:cubicBezTo>
                      <a:cubicBezTo>
                        <a:pt x="0" y="1"/>
                        <a:pt x="0" y="1"/>
                        <a:pt x="0" y="1"/>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8" name="Freeform 364">
                  <a:extLst>
                    <a:ext uri="{FF2B5EF4-FFF2-40B4-BE49-F238E27FC236}">
                      <a16:creationId xmlns:a16="http://schemas.microsoft.com/office/drawing/2014/main" id="{5E82D069-CD0B-4DD3-80E6-EABDFBE37B4E}"/>
                    </a:ext>
                  </a:extLst>
                </p:cNvPr>
                <p:cNvSpPr>
                  <a:spLocks/>
                </p:cNvSpPr>
                <p:nvPr userDrawn="1"/>
              </p:nvSpPr>
              <p:spPr bwMode="auto">
                <a:xfrm>
                  <a:off x="4704" y="713"/>
                  <a:ext cx="5" cy="5"/>
                </a:xfrm>
                <a:custGeom>
                  <a:avLst/>
                  <a:gdLst>
                    <a:gd name="T0" fmla="*/ 1 w 1"/>
                    <a:gd name="T1" fmla="*/ 1 h 1"/>
                    <a:gd name="T2" fmla="*/ 0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0"/>
                        <a:pt x="0" y="0"/>
                        <a:pt x="0" y="0"/>
                      </a:cubicBez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9" name="Freeform 365">
                  <a:extLst>
                    <a:ext uri="{FF2B5EF4-FFF2-40B4-BE49-F238E27FC236}">
                      <a16:creationId xmlns:a16="http://schemas.microsoft.com/office/drawing/2014/main" id="{C365A89C-FD9C-4480-996B-A89042F9652F}"/>
                    </a:ext>
                  </a:extLst>
                </p:cNvPr>
                <p:cNvSpPr>
                  <a:spLocks/>
                </p:cNvSpPr>
                <p:nvPr userDrawn="1"/>
              </p:nvSpPr>
              <p:spPr bwMode="auto">
                <a:xfrm>
                  <a:off x="4714" y="67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0" name="Rectangle 366">
                  <a:extLst>
                    <a:ext uri="{FF2B5EF4-FFF2-40B4-BE49-F238E27FC236}">
                      <a16:creationId xmlns:a16="http://schemas.microsoft.com/office/drawing/2014/main" id="{1C410E7D-55A1-4BAE-8ABF-2356CD35267A}"/>
                    </a:ext>
                  </a:extLst>
                </p:cNvPr>
                <p:cNvSpPr>
                  <a:spLocks noChangeArrowheads="1"/>
                </p:cNvSpPr>
                <p:nvPr userDrawn="1"/>
              </p:nvSpPr>
              <p:spPr bwMode="auto">
                <a:xfrm>
                  <a:off x="4714" y="6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1" name="Freeform 367">
                  <a:extLst>
                    <a:ext uri="{FF2B5EF4-FFF2-40B4-BE49-F238E27FC236}">
                      <a16:creationId xmlns:a16="http://schemas.microsoft.com/office/drawing/2014/main" id="{C3D301D9-C084-41E3-86F7-54EC2D18051A}"/>
                    </a:ext>
                  </a:extLst>
                </p:cNvPr>
                <p:cNvSpPr>
                  <a:spLocks/>
                </p:cNvSpPr>
                <p:nvPr userDrawn="1"/>
              </p:nvSpPr>
              <p:spPr bwMode="auto">
                <a:xfrm>
                  <a:off x="4401"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2" name="Freeform 368">
                  <a:extLst>
                    <a:ext uri="{FF2B5EF4-FFF2-40B4-BE49-F238E27FC236}">
                      <a16:creationId xmlns:a16="http://schemas.microsoft.com/office/drawing/2014/main" id="{30A5BE29-EF94-4310-B829-82C45F73101C}"/>
                    </a:ext>
                  </a:extLst>
                </p:cNvPr>
                <p:cNvSpPr>
                  <a:spLocks/>
                </p:cNvSpPr>
                <p:nvPr userDrawn="1"/>
              </p:nvSpPr>
              <p:spPr bwMode="auto">
                <a:xfrm>
                  <a:off x="4401" y="7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3" name="Freeform 369">
                  <a:extLst>
                    <a:ext uri="{FF2B5EF4-FFF2-40B4-BE49-F238E27FC236}">
                      <a16:creationId xmlns:a16="http://schemas.microsoft.com/office/drawing/2014/main" id="{52541FBA-3D91-425A-8C19-76572B9E8683}"/>
                    </a:ext>
                  </a:extLst>
                </p:cNvPr>
                <p:cNvSpPr>
                  <a:spLocks/>
                </p:cNvSpPr>
                <p:nvPr userDrawn="1"/>
              </p:nvSpPr>
              <p:spPr bwMode="auto">
                <a:xfrm>
                  <a:off x="4520" y="553"/>
                  <a:ext cx="10" cy="5"/>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0" y="0"/>
                        <a:pt x="1" y="0"/>
                      </a:cubicBezTo>
                      <a:cubicBezTo>
                        <a:pt x="1" y="1"/>
                        <a:pt x="1" y="1"/>
                        <a:pt x="1" y="1"/>
                      </a:cubicBezTo>
                      <a:cubicBezTo>
                        <a:pt x="1"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4" name="Freeform 370">
                  <a:extLst>
                    <a:ext uri="{FF2B5EF4-FFF2-40B4-BE49-F238E27FC236}">
                      <a16:creationId xmlns:a16="http://schemas.microsoft.com/office/drawing/2014/main" id="{6640B9C1-912A-4842-B917-CC4C12015007}"/>
                    </a:ext>
                  </a:extLst>
                </p:cNvPr>
                <p:cNvSpPr>
                  <a:spLocks/>
                </p:cNvSpPr>
                <p:nvPr userDrawn="1"/>
              </p:nvSpPr>
              <p:spPr bwMode="auto">
                <a:xfrm>
                  <a:off x="4426" y="65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5" name="Freeform 371">
                  <a:extLst>
                    <a:ext uri="{FF2B5EF4-FFF2-40B4-BE49-F238E27FC236}">
                      <a16:creationId xmlns:a16="http://schemas.microsoft.com/office/drawing/2014/main" id="{BA95F14B-0CDC-4450-A542-88F23E1A2A66}"/>
                    </a:ext>
                  </a:extLst>
                </p:cNvPr>
                <p:cNvSpPr>
                  <a:spLocks/>
                </p:cNvSpPr>
                <p:nvPr userDrawn="1"/>
              </p:nvSpPr>
              <p:spPr bwMode="auto">
                <a:xfrm>
                  <a:off x="4436" y="66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6" name="Freeform 372">
                  <a:extLst>
                    <a:ext uri="{FF2B5EF4-FFF2-40B4-BE49-F238E27FC236}">
                      <a16:creationId xmlns:a16="http://schemas.microsoft.com/office/drawing/2014/main" id="{034C1305-66ED-45E0-9014-3821B7F58554}"/>
                    </a:ext>
                  </a:extLst>
                </p:cNvPr>
                <p:cNvSpPr>
                  <a:spLocks/>
                </p:cNvSpPr>
                <p:nvPr userDrawn="1"/>
              </p:nvSpPr>
              <p:spPr bwMode="auto">
                <a:xfrm>
                  <a:off x="4411" y="8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7" name="Freeform 373">
                  <a:extLst>
                    <a:ext uri="{FF2B5EF4-FFF2-40B4-BE49-F238E27FC236}">
                      <a16:creationId xmlns:a16="http://schemas.microsoft.com/office/drawing/2014/main" id="{AA5C73F3-36FA-49CB-8F19-0D9AB2A5CC78}"/>
                    </a:ext>
                  </a:extLst>
                </p:cNvPr>
                <p:cNvSpPr>
                  <a:spLocks/>
                </p:cNvSpPr>
                <p:nvPr userDrawn="1"/>
              </p:nvSpPr>
              <p:spPr bwMode="auto">
                <a:xfrm>
                  <a:off x="4659" y="58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8" name="Freeform 374">
                  <a:extLst>
                    <a:ext uri="{FF2B5EF4-FFF2-40B4-BE49-F238E27FC236}">
                      <a16:creationId xmlns:a16="http://schemas.microsoft.com/office/drawing/2014/main" id="{D6804E13-9462-46AE-94F3-7969E88854B7}"/>
                    </a:ext>
                  </a:extLst>
                </p:cNvPr>
                <p:cNvSpPr>
                  <a:spLocks/>
                </p:cNvSpPr>
                <p:nvPr userDrawn="1"/>
              </p:nvSpPr>
              <p:spPr bwMode="auto">
                <a:xfrm>
                  <a:off x="4361" y="76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9" name="Freeform 375">
                  <a:extLst>
                    <a:ext uri="{FF2B5EF4-FFF2-40B4-BE49-F238E27FC236}">
                      <a16:creationId xmlns:a16="http://schemas.microsoft.com/office/drawing/2014/main" id="{467418E5-B968-45FD-8108-3FEDF8B8AE85}"/>
                    </a:ext>
                  </a:extLst>
                </p:cNvPr>
                <p:cNvSpPr>
                  <a:spLocks/>
                </p:cNvSpPr>
                <p:nvPr userDrawn="1"/>
              </p:nvSpPr>
              <p:spPr bwMode="auto">
                <a:xfrm>
                  <a:off x="4650" y="578"/>
                  <a:ext cx="9"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0"/>
                        <a:pt x="2"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0" name="Freeform 376">
                  <a:extLst>
                    <a:ext uri="{FF2B5EF4-FFF2-40B4-BE49-F238E27FC236}">
                      <a16:creationId xmlns:a16="http://schemas.microsoft.com/office/drawing/2014/main" id="{01108BFA-3020-457F-9C49-090150C6008A}"/>
                    </a:ext>
                  </a:extLst>
                </p:cNvPr>
                <p:cNvSpPr>
                  <a:spLocks/>
                </p:cNvSpPr>
                <p:nvPr userDrawn="1"/>
              </p:nvSpPr>
              <p:spPr bwMode="auto">
                <a:xfrm>
                  <a:off x="4590"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1" name="Freeform 377">
                  <a:extLst>
                    <a:ext uri="{FF2B5EF4-FFF2-40B4-BE49-F238E27FC236}">
                      <a16:creationId xmlns:a16="http://schemas.microsoft.com/office/drawing/2014/main" id="{9BB52924-56D9-4D51-9244-FB72AA619D92}"/>
                    </a:ext>
                  </a:extLst>
                </p:cNvPr>
                <p:cNvSpPr>
                  <a:spLocks/>
                </p:cNvSpPr>
                <p:nvPr userDrawn="1"/>
              </p:nvSpPr>
              <p:spPr bwMode="auto">
                <a:xfrm>
                  <a:off x="4669" y="8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2" name="Freeform 378">
                  <a:extLst>
                    <a:ext uri="{FF2B5EF4-FFF2-40B4-BE49-F238E27FC236}">
                      <a16:creationId xmlns:a16="http://schemas.microsoft.com/office/drawing/2014/main" id="{20E7ACCA-B143-4A2C-83A8-9394B1C07B83}"/>
                    </a:ext>
                  </a:extLst>
                </p:cNvPr>
                <p:cNvSpPr>
                  <a:spLocks/>
                </p:cNvSpPr>
                <p:nvPr userDrawn="1"/>
              </p:nvSpPr>
              <p:spPr bwMode="auto">
                <a:xfrm>
                  <a:off x="4699" y="6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3" name="Freeform 379">
                  <a:extLst>
                    <a:ext uri="{FF2B5EF4-FFF2-40B4-BE49-F238E27FC236}">
                      <a16:creationId xmlns:a16="http://schemas.microsoft.com/office/drawing/2014/main" id="{15DBEA4D-6C7A-462D-BF0C-507AF0F29942}"/>
                    </a:ext>
                  </a:extLst>
                </p:cNvPr>
                <p:cNvSpPr>
                  <a:spLocks/>
                </p:cNvSpPr>
                <p:nvPr userDrawn="1"/>
              </p:nvSpPr>
              <p:spPr bwMode="auto">
                <a:xfrm>
                  <a:off x="4689" y="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4" name="Freeform 380">
                  <a:extLst>
                    <a:ext uri="{FF2B5EF4-FFF2-40B4-BE49-F238E27FC236}">
                      <a16:creationId xmlns:a16="http://schemas.microsoft.com/office/drawing/2014/main" id="{3E920DD3-E386-47D4-87BE-0770016102DB}"/>
                    </a:ext>
                  </a:extLst>
                </p:cNvPr>
                <p:cNvSpPr>
                  <a:spLocks/>
                </p:cNvSpPr>
                <p:nvPr userDrawn="1"/>
              </p:nvSpPr>
              <p:spPr bwMode="auto">
                <a:xfrm>
                  <a:off x="4620" y="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5" name="Freeform 381">
                  <a:extLst>
                    <a:ext uri="{FF2B5EF4-FFF2-40B4-BE49-F238E27FC236}">
                      <a16:creationId xmlns:a16="http://schemas.microsoft.com/office/drawing/2014/main" id="{DEF52C39-214F-424C-8266-23F6A3ABB3FE}"/>
                    </a:ext>
                  </a:extLst>
                </p:cNvPr>
                <p:cNvSpPr>
                  <a:spLocks/>
                </p:cNvSpPr>
                <p:nvPr userDrawn="1"/>
              </p:nvSpPr>
              <p:spPr bwMode="auto">
                <a:xfrm>
                  <a:off x="4699" y="63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6" name="Freeform 382">
                  <a:extLst>
                    <a:ext uri="{FF2B5EF4-FFF2-40B4-BE49-F238E27FC236}">
                      <a16:creationId xmlns:a16="http://schemas.microsoft.com/office/drawing/2014/main" id="{311AB7BA-E796-4E35-9E9F-7767AED5168A}"/>
                    </a:ext>
                  </a:extLst>
                </p:cNvPr>
                <p:cNvSpPr>
                  <a:spLocks/>
                </p:cNvSpPr>
                <p:nvPr userDrawn="1"/>
              </p:nvSpPr>
              <p:spPr bwMode="auto">
                <a:xfrm>
                  <a:off x="4704"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7" name="Freeform 383">
                  <a:extLst>
                    <a:ext uri="{FF2B5EF4-FFF2-40B4-BE49-F238E27FC236}">
                      <a16:creationId xmlns:a16="http://schemas.microsoft.com/office/drawing/2014/main" id="{F62298F3-B74F-4064-BAAB-CB72AD214A63}"/>
                    </a:ext>
                  </a:extLst>
                </p:cNvPr>
                <p:cNvSpPr>
                  <a:spLocks/>
                </p:cNvSpPr>
                <p:nvPr userDrawn="1"/>
              </p:nvSpPr>
              <p:spPr bwMode="auto">
                <a:xfrm>
                  <a:off x="4699" y="6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8" name="Freeform 384">
                  <a:extLst>
                    <a:ext uri="{FF2B5EF4-FFF2-40B4-BE49-F238E27FC236}">
                      <a16:creationId xmlns:a16="http://schemas.microsoft.com/office/drawing/2014/main" id="{43641582-D7EA-4186-9A7D-AF891B2E19EC}"/>
                    </a:ext>
                  </a:extLst>
                </p:cNvPr>
                <p:cNvSpPr>
                  <a:spLocks/>
                </p:cNvSpPr>
                <p:nvPr userDrawn="1"/>
              </p:nvSpPr>
              <p:spPr bwMode="auto">
                <a:xfrm>
                  <a:off x="4470" y="92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9" name="Rectangle 385">
                  <a:extLst>
                    <a:ext uri="{FF2B5EF4-FFF2-40B4-BE49-F238E27FC236}">
                      <a16:creationId xmlns:a16="http://schemas.microsoft.com/office/drawing/2014/main" id="{8F7A6965-0CB8-4AC3-9253-0FD1BC2BCB1E}"/>
                    </a:ext>
                  </a:extLst>
                </p:cNvPr>
                <p:cNvSpPr>
                  <a:spLocks noChangeArrowheads="1"/>
                </p:cNvSpPr>
                <p:nvPr userDrawn="1"/>
              </p:nvSpPr>
              <p:spPr bwMode="auto">
                <a:xfrm>
                  <a:off x="4500" y="6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0" name="Freeform 386">
                  <a:extLst>
                    <a:ext uri="{FF2B5EF4-FFF2-40B4-BE49-F238E27FC236}">
                      <a16:creationId xmlns:a16="http://schemas.microsoft.com/office/drawing/2014/main" id="{63DBBECF-B39F-4DF8-A93C-E28CE3DFEDF6}"/>
                    </a:ext>
                  </a:extLst>
                </p:cNvPr>
                <p:cNvSpPr>
                  <a:spLocks/>
                </p:cNvSpPr>
                <p:nvPr userDrawn="1"/>
              </p:nvSpPr>
              <p:spPr bwMode="auto">
                <a:xfrm>
                  <a:off x="4495" y="603"/>
                  <a:ext cx="5" cy="15"/>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1" y="2"/>
                        <a:pt x="1" y="2"/>
                      </a:cubicBezTo>
                      <a:cubicBezTo>
                        <a:pt x="0" y="0"/>
                        <a:pt x="0" y="0"/>
                        <a:pt x="0" y="0"/>
                      </a:cubicBez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1" name="Freeform 387">
                  <a:extLst>
                    <a:ext uri="{FF2B5EF4-FFF2-40B4-BE49-F238E27FC236}">
                      <a16:creationId xmlns:a16="http://schemas.microsoft.com/office/drawing/2014/main" id="{47836AB8-1856-493D-91B9-7B5FCD613BCC}"/>
                    </a:ext>
                  </a:extLst>
                </p:cNvPr>
                <p:cNvSpPr>
                  <a:spLocks noEditPoints="1"/>
                </p:cNvSpPr>
                <p:nvPr userDrawn="1"/>
              </p:nvSpPr>
              <p:spPr bwMode="auto">
                <a:xfrm>
                  <a:off x="4356" y="553"/>
                  <a:ext cx="358" cy="404"/>
                </a:xfrm>
                <a:custGeom>
                  <a:avLst/>
                  <a:gdLst>
                    <a:gd name="T0" fmla="*/ 10 w 72"/>
                    <a:gd name="T1" fmla="*/ 47 h 81"/>
                    <a:gd name="T2" fmla="*/ 9 w 72"/>
                    <a:gd name="T3" fmla="*/ 42 h 81"/>
                    <a:gd name="T4" fmla="*/ 11 w 72"/>
                    <a:gd name="T5" fmla="*/ 40 h 81"/>
                    <a:gd name="T6" fmla="*/ 11 w 72"/>
                    <a:gd name="T7" fmla="*/ 35 h 81"/>
                    <a:gd name="T8" fmla="*/ 13 w 72"/>
                    <a:gd name="T9" fmla="*/ 30 h 81"/>
                    <a:gd name="T10" fmla="*/ 14 w 72"/>
                    <a:gd name="T11" fmla="*/ 21 h 81"/>
                    <a:gd name="T12" fmla="*/ 14 w 72"/>
                    <a:gd name="T13" fmla="*/ 21 h 81"/>
                    <a:gd name="T14" fmla="*/ 17 w 72"/>
                    <a:gd name="T15" fmla="*/ 22 h 81"/>
                    <a:gd name="T16" fmla="*/ 20 w 72"/>
                    <a:gd name="T17" fmla="*/ 18 h 81"/>
                    <a:gd name="T18" fmla="*/ 24 w 72"/>
                    <a:gd name="T19" fmla="*/ 15 h 81"/>
                    <a:gd name="T20" fmla="*/ 29 w 72"/>
                    <a:gd name="T21" fmla="*/ 12 h 81"/>
                    <a:gd name="T22" fmla="*/ 33 w 72"/>
                    <a:gd name="T23" fmla="*/ 9 h 81"/>
                    <a:gd name="T24" fmla="*/ 38 w 72"/>
                    <a:gd name="T25" fmla="*/ 9 h 81"/>
                    <a:gd name="T26" fmla="*/ 39 w 72"/>
                    <a:gd name="T27" fmla="*/ 10 h 81"/>
                    <a:gd name="T28" fmla="*/ 44 w 72"/>
                    <a:gd name="T29" fmla="*/ 8 h 81"/>
                    <a:gd name="T30" fmla="*/ 48 w 72"/>
                    <a:gd name="T31" fmla="*/ 8 h 81"/>
                    <a:gd name="T32" fmla="*/ 53 w 72"/>
                    <a:gd name="T33" fmla="*/ 7 h 81"/>
                    <a:gd name="T34" fmla="*/ 57 w 72"/>
                    <a:gd name="T35" fmla="*/ 11 h 81"/>
                    <a:gd name="T36" fmla="*/ 62 w 72"/>
                    <a:gd name="T37" fmla="*/ 14 h 81"/>
                    <a:gd name="T38" fmla="*/ 68 w 72"/>
                    <a:gd name="T39" fmla="*/ 20 h 81"/>
                    <a:gd name="T40" fmla="*/ 72 w 72"/>
                    <a:gd name="T41" fmla="*/ 21 h 81"/>
                    <a:gd name="T42" fmla="*/ 69 w 72"/>
                    <a:gd name="T43" fmla="*/ 17 h 81"/>
                    <a:gd name="T44" fmla="*/ 68 w 72"/>
                    <a:gd name="T45" fmla="*/ 14 h 81"/>
                    <a:gd name="T46" fmla="*/ 59 w 72"/>
                    <a:gd name="T47" fmla="*/ 5 h 81"/>
                    <a:gd name="T48" fmla="*/ 46 w 72"/>
                    <a:gd name="T49" fmla="*/ 0 h 81"/>
                    <a:gd name="T50" fmla="*/ 36 w 72"/>
                    <a:gd name="T51" fmla="*/ 1 h 81"/>
                    <a:gd name="T52" fmla="*/ 34 w 72"/>
                    <a:gd name="T53" fmla="*/ 1 h 81"/>
                    <a:gd name="T54" fmla="*/ 30 w 72"/>
                    <a:gd name="T55" fmla="*/ 5 h 81"/>
                    <a:gd name="T56" fmla="*/ 24 w 72"/>
                    <a:gd name="T57" fmla="*/ 7 h 81"/>
                    <a:gd name="T58" fmla="*/ 13 w 72"/>
                    <a:gd name="T59" fmla="*/ 17 h 81"/>
                    <a:gd name="T60" fmla="*/ 11 w 72"/>
                    <a:gd name="T61" fmla="*/ 20 h 81"/>
                    <a:gd name="T62" fmla="*/ 8 w 72"/>
                    <a:gd name="T63" fmla="*/ 27 h 81"/>
                    <a:gd name="T64" fmla="*/ 2 w 72"/>
                    <a:gd name="T65" fmla="*/ 33 h 81"/>
                    <a:gd name="T66" fmla="*/ 1 w 72"/>
                    <a:gd name="T67" fmla="*/ 43 h 81"/>
                    <a:gd name="T68" fmla="*/ 1 w 72"/>
                    <a:gd name="T69" fmla="*/ 52 h 81"/>
                    <a:gd name="T70" fmla="*/ 4 w 72"/>
                    <a:gd name="T71" fmla="*/ 64 h 81"/>
                    <a:gd name="T72" fmla="*/ 11 w 72"/>
                    <a:gd name="T73" fmla="*/ 72 h 81"/>
                    <a:gd name="T74" fmla="*/ 22 w 72"/>
                    <a:gd name="T75" fmla="*/ 80 h 81"/>
                    <a:gd name="T76" fmla="*/ 27 w 72"/>
                    <a:gd name="T77" fmla="*/ 81 h 81"/>
                    <a:gd name="T78" fmla="*/ 38 w 72"/>
                    <a:gd name="T79" fmla="*/ 77 h 81"/>
                    <a:gd name="T80" fmla="*/ 51 w 72"/>
                    <a:gd name="T81" fmla="*/ 74 h 81"/>
                    <a:gd name="T82" fmla="*/ 62 w 72"/>
                    <a:gd name="T83" fmla="*/ 61 h 81"/>
                    <a:gd name="T84" fmla="*/ 57 w 72"/>
                    <a:gd name="T85" fmla="*/ 59 h 81"/>
                    <a:gd name="T86" fmla="*/ 51 w 72"/>
                    <a:gd name="T87" fmla="*/ 64 h 81"/>
                    <a:gd name="T88" fmla="*/ 47 w 72"/>
                    <a:gd name="T89" fmla="*/ 67 h 81"/>
                    <a:gd name="T90" fmla="*/ 37 w 72"/>
                    <a:gd name="T91" fmla="*/ 73 h 81"/>
                    <a:gd name="T92" fmla="*/ 33 w 72"/>
                    <a:gd name="T93" fmla="*/ 76 h 81"/>
                    <a:gd name="T94" fmla="*/ 27 w 72"/>
                    <a:gd name="T95" fmla="*/ 73 h 81"/>
                    <a:gd name="T96" fmla="*/ 22 w 72"/>
                    <a:gd name="T97" fmla="*/ 73 h 81"/>
                    <a:gd name="T98" fmla="*/ 22 w 72"/>
                    <a:gd name="T99" fmla="*/ 71 h 81"/>
                    <a:gd name="T100" fmla="*/ 17 w 72"/>
                    <a:gd name="T101" fmla="*/ 69 h 81"/>
                    <a:gd name="T102" fmla="*/ 15 w 72"/>
                    <a:gd name="T103" fmla="*/ 66 h 81"/>
                    <a:gd name="T104" fmla="*/ 13 w 72"/>
                    <a:gd name="T105" fmla="*/ 63 h 81"/>
                    <a:gd name="T106" fmla="*/ 12 w 72"/>
                    <a:gd name="T107" fmla="*/ 60 h 81"/>
                    <a:gd name="T108" fmla="*/ 9 w 72"/>
                    <a:gd name="T109" fmla="*/ 53 h 81"/>
                    <a:gd name="T110" fmla="*/ 10 w 72"/>
                    <a:gd name="T111" fmla="*/ 38 h 81"/>
                    <a:gd name="T112" fmla="*/ 66 w 72"/>
                    <a:gd name="T113" fmla="*/ 13 h 81"/>
                    <a:gd name="T114" fmla="*/ 25 w 72"/>
                    <a:gd name="T115"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81">
                      <a:moveTo>
                        <a:pt x="9" y="50"/>
                      </a:moveTo>
                      <a:cubicBezTo>
                        <a:pt x="10" y="49"/>
                        <a:pt x="10" y="49"/>
                        <a:pt x="10" y="49"/>
                      </a:cubicBezTo>
                      <a:cubicBezTo>
                        <a:pt x="11" y="50"/>
                        <a:pt x="11" y="51"/>
                        <a:pt x="12" y="50"/>
                      </a:cubicBezTo>
                      <a:cubicBezTo>
                        <a:pt x="9" y="50"/>
                        <a:pt x="11" y="47"/>
                        <a:pt x="9" y="47"/>
                      </a:cubicBezTo>
                      <a:cubicBezTo>
                        <a:pt x="9" y="47"/>
                        <a:pt x="9" y="47"/>
                        <a:pt x="9" y="47"/>
                      </a:cubicBezTo>
                      <a:cubicBezTo>
                        <a:pt x="9" y="47"/>
                        <a:pt x="10" y="47"/>
                        <a:pt x="10" y="47"/>
                      </a:cubicBezTo>
                      <a:cubicBezTo>
                        <a:pt x="11" y="46"/>
                        <a:pt x="8" y="46"/>
                        <a:pt x="8" y="45"/>
                      </a:cubicBezTo>
                      <a:cubicBezTo>
                        <a:pt x="8" y="44"/>
                        <a:pt x="9" y="44"/>
                        <a:pt x="9" y="44"/>
                      </a:cubicBezTo>
                      <a:cubicBezTo>
                        <a:pt x="9" y="43"/>
                        <a:pt x="9" y="43"/>
                        <a:pt x="9" y="43"/>
                      </a:cubicBezTo>
                      <a:cubicBezTo>
                        <a:pt x="9" y="43"/>
                        <a:pt x="9" y="43"/>
                        <a:pt x="9" y="43"/>
                      </a:cubicBezTo>
                      <a:cubicBezTo>
                        <a:pt x="9" y="42"/>
                        <a:pt x="9" y="42"/>
                        <a:pt x="9" y="42"/>
                      </a:cubicBezTo>
                      <a:cubicBezTo>
                        <a:pt x="9" y="42"/>
                        <a:pt x="9" y="42"/>
                        <a:pt x="9" y="42"/>
                      </a:cubicBezTo>
                      <a:cubicBezTo>
                        <a:pt x="9" y="42"/>
                        <a:pt x="8" y="41"/>
                        <a:pt x="8" y="41"/>
                      </a:cubicBezTo>
                      <a:cubicBezTo>
                        <a:pt x="9" y="40"/>
                        <a:pt x="8" y="41"/>
                        <a:pt x="9" y="41"/>
                      </a:cubicBezTo>
                      <a:cubicBezTo>
                        <a:pt x="8" y="40"/>
                        <a:pt x="8" y="40"/>
                        <a:pt x="8" y="40"/>
                      </a:cubicBezTo>
                      <a:cubicBezTo>
                        <a:pt x="9" y="40"/>
                        <a:pt x="9" y="41"/>
                        <a:pt x="9" y="41"/>
                      </a:cubicBezTo>
                      <a:cubicBezTo>
                        <a:pt x="12" y="41"/>
                        <a:pt x="9" y="40"/>
                        <a:pt x="11" y="39"/>
                      </a:cubicBezTo>
                      <a:cubicBezTo>
                        <a:pt x="11" y="40"/>
                        <a:pt x="11" y="40"/>
                        <a:pt x="11" y="40"/>
                      </a:cubicBezTo>
                      <a:cubicBezTo>
                        <a:pt x="12" y="40"/>
                        <a:pt x="12" y="39"/>
                        <a:pt x="13" y="38"/>
                      </a:cubicBezTo>
                      <a:cubicBezTo>
                        <a:pt x="12" y="38"/>
                        <a:pt x="10" y="39"/>
                        <a:pt x="10" y="38"/>
                      </a:cubicBezTo>
                      <a:cubicBezTo>
                        <a:pt x="10" y="38"/>
                        <a:pt x="10" y="38"/>
                        <a:pt x="10" y="37"/>
                      </a:cubicBezTo>
                      <a:cubicBezTo>
                        <a:pt x="11" y="37"/>
                        <a:pt x="11" y="37"/>
                        <a:pt x="11" y="36"/>
                      </a:cubicBezTo>
                      <a:cubicBezTo>
                        <a:pt x="12" y="37"/>
                        <a:pt x="12" y="37"/>
                        <a:pt x="12" y="37"/>
                      </a:cubicBezTo>
                      <a:cubicBezTo>
                        <a:pt x="12" y="36"/>
                        <a:pt x="11" y="36"/>
                        <a:pt x="11" y="35"/>
                      </a:cubicBezTo>
                      <a:cubicBezTo>
                        <a:pt x="11" y="35"/>
                        <a:pt x="12" y="35"/>
                        <a:pt x="13" y="35"/>
                      </a:cubicBezTo>
                      <a:cubicBezTo>
                        <a:pt x="14" y="34"/>
                        <a:pt x="11" y="35"/>
                        <a:pt x="12" y="34"/>
                      </a:cubicBezTo>
                      <a:cubicBezTo>
                        <a:pt x="12" y="33"/>
                        <a:pt x="12" y="32"/>
                        <a:pt x="12" y="31"/>
                      </a:cubicBezTo>
                      <a:cubicBezTo>
                        <a:pt x="13" y="30"/>
                        <a:pt x="13" y="31"/>
                        <a:pt x="13" y="31"/>
                      </a:cubicBezTo>
                      <a:cubicBezTo>
                        <a:pt x="13" y="30"/>
                        <a:pt x="13" y="30"/>
                        <a:pt x="13" y="30"/>
                      </a:cubicBezTo>
                      <a:cubicBezTo>
                        <a:pt x="13" y="30"/>
                        <a:pt x="13" y="30"/>
                        <a:pt x="13" y="30"/>
                      </a:cubicBezTo>
                      <a:cubicBezTo>
                        <a:pt x="13" y="30"/>
                        <a:pt x="12" y="30"/>
                        <a:pt x="12" y="29"/>
                      </a:cubicBezTo>
                      <a:cubicBezTo>
                        <a:pt x="11" y="28"/>
                        <a:pt x="15" y="28"/>
                        <a:pt x="14" y="27"/>
                      </a:cubicBezTo>
                      <a:cubicBezTo>
                        <a:pt x="14" y="26"/>
                        <a:pt x="14" y="27"/>
                        <a:pt x="15" y="27"/>
                      </a:cubicBezTo>
                      <a:cubicBezTo>
                        <a:pt x="15" y="25"/>
                        <a:pt x="15" y="26"/>
                        <a:pt x="14" y="24"/>
                      </a:cubicBezTo>
                      <a:cubicBezTo>
                        <a:pt x="16" y="24"/>
                        <a:pt x="16" y="24"/>
                        <a:pt x="16" y="24"/>
                      </a:cubicBezTo>
                      <a:cubicBezTo>
                        <a:pt x="14" y="24"/>
                        <a:pt x="14" y="22"/>
                        <a:pt x="14" y="21"/>
                      </a:cubicBezTo>
                      <a:cubicBezTo>
                        <a:pt x="13" y="21"/>
                        <a:pt x="13" y="21"/>
                        <a:pt x="13" y="21"/>
                      </a:cubicBezTo>
                      <a:cubicBezTo>
                        <a:pt x="13" y="20"/>
                        <a:pt x="13" y="20"/>
                        <a:pt x="13" y="20"/>
                      </a:cubicBezTo>
                      <a:cubicBezTo>
                        <a:pt x="13" y="20"/>
                        <a:pt x="14" y="20"/>
                        <a:pt x="14" y="20"/>
                      </a:cubicBezTo>
                      <a:cubicBezTo>
                        <a:pt x="14" y="20"/>
                        <a:pt x="14" y="20"/>
                        <a:pt x="14" y="20"/>
                      </a:cubicBezTo>
                      <a:cubicBezTo>
                        <a:pt x="14" y="20"/>
                        <a:pt x="15" y="21"/>
                        <a:pt x="15" y="21"/>
                      </a:cubicBezTo>
                      <a:cubicBezTo>
                        <a:pt x="15" y="21"/>
                        <a:pt x="14" y="21"/>
                        <a:pt x="14" y="21"/>
                      </a:cubicBezTo>
                      <a:cubicBezTo>
                        <a:pt x="15" y="22"/>
                        <a:pt x="15" y="23"/>
                        <a:pt x="16" y="23"/>
                      </a:cubicBezTo>
                      <a:cubicBezTo>
                        <a:pt x="16" y="23"/>
                        <a:pt x="16" y="23"/>
                        <a:pt x="16" y="22"/>
                      </a:cubicBezTo>
                      <a:cubicBezTo>
                        <a:pt x="16" y="23"/>
                        <a:pt x="16" y="23"/>
                        <a:pt x="16" y="23"/>
                      </a:cubicBezTo>
                      <a:cubicBezTo>
                        <a:pt x="16" y="23"/>
                        <a:pt x="16" y="23"/>
                        <a:pt x="16" y="22"/>
                      </a:cubicBezTo>
                      <a:cubicBezTo>
                        <a:pt x="17" y="23"/>
                        <a:pt x="17" y="23"/>
                        <a:pt x="17" y="23"/>
                      </a:cubicBezTo>
                      <a:cubicBezTo>
                        <a:pt x="17" y="22"/>
                        <a:pt x="17" y="22"/>
                        <a:pt x="17" y="22"/>
                      </a:cubicBezTo>
                      <a:cubicBezTo>
                        <a:pt x="18" y="22"/>
                        <a:pt x="18" y="22"/>
                        <a:pt x="18" y="22"/>
                      </a:cubicBezTo>
                      <a:cubicBezTo>
                        <a:pt x="18" y="20"/>
                        <a:pt x="17" y="18"/>
                        <a:pt x="19" y="16"/>
                      </a:cubicBezTo>
                      <a:cubicBezTo>
                        <a:pt x="19" y="17"/>
                        <a:pt x="20" y="17"/>
                        <a:pt x="20" y="18"/>
                      </a:cubicBezTo>
                      <a:cubicBezTo>
                        <a:pt x="19" y="17"/>
                        <a:pt x="20" y="19"/>
                        <a:pt x="19" y="20"/>
                      </a:cubicBezTo>
                      <a:cubicBezTo>
                        <a:pt x="19" y="19"/>
                        <a:pt x="20" y="20"/>
                        <a:pt x="20" y="20"/>
                      </a:cubicBezTo>
                      <a:cubicBezTo>
                        <a:pt x="20" y="18"/>
                        <a:pt x="20" y="18"/>
                        <a:pt x="20" y="18"/>
                      </a:cubicBezTo>
                      <a:cubicBezTo>
                        <a:pt x="21" y="19"/>
                        <a:pt x="21" y="18"/>
                        <a:pt x="21" y="18"/>
                      </a:cubicBezTo>
                      <a:cubicBezTo>
                        <a:pt x="20" y="17"/>
                        <a:pt x="22" y="16"/>
                        <a:pt x="22" y="16"/>
                      </a:cubicBezTo>
                      <a:cubicBezTo>
                        <a:pt x="22" y="16"/>
                        <a:pt x="22" y="17"/>
                        <a:pt x="22" y="17"/>
                      </a:cubicBezTo>
                      <a:cubicBezTo>
                        <a:pt x="23" y="18"/>
                        <a:pt x="21" y="15"/>
                        <a:pt x="23" y="15"/>
                      </a:cubicBezTo>
                      <a:cubicBezTo>
                        <a:pt x="23" y="15"/>
                        <a:pt x="22" y="15"/>
                        <a:pt x="23" y="15"/>
                      </a:cubicBezTo>
                      <a:cubicBezTo>
                        <a:pt x="23" y="15"/>
                        <a:pt x="24" y="14"/>
                        <a:pt x="24" y="15"/>
                      </a:cubicBezTo>
                      <a:cubicBezTo>
                        <a:pt x="24" y="15"/>
                        <a:pt x="24" y="15"/>
                        <a:pt x="24" y="15"/>
                      </a:cubicBezTo>
                      <a:cubicBezTo>
                        <a:pt x="25" y="14"/>
                        <a:pt x="27" y="12"/>
                        <a:pt x="27" y="11"/>
                      </a:cubicBezTo>
                      <a:cubicBezTo>
                        <a:pt x="27" y="11"/>
                        <a:pt x="28" y="13"/>
                        <a:pt x="28" y="13"/>
                      </a:cubicBezTo>
                      <a:cubicBezTo>
                        <a:pt x="28" y="13"/>
                        <a:pt x="28" y="12"/>
                        <a:pt x="27" y="10"/>
                      </a:cubicBezTo>
                      <a:cubicBezTo>
                        <a:pt x="27" y="8"/>
                        <a:pt x="27" y="7"/>
                        <a:pt x="27" y="7"/>
                      </a:cubicBezTo>
                      <a:cubicBezTo>
                        <a:pt x="28" y="8"/>
                        <a:pt x="30" y="11"/>
                        <a:pt x="29" y="12"/>
                      </a:cubicBezTo>
                      <a:cubicBezTo>
                        <a:pt x="30" y="12"/>
                        <a:pt x="30" y="12"/>
                        <a:pt x="31" y="11"/>
                      </a:cubicBezTo>
                      <a:cubicBezTo>
                        <a:pt x="30" y="11"/>
                        <a:pt x="29" y="10"/>
                        <a:pt x="30" y="10"/>
                      </a:cubicBezTo>
                      <a:cubicBezTo>
                        <a:pt x="31" y="11"/>
                        <a:pt x="30" y="10"/>
                        <a:pt x="32" y="11"/>
                      </a:cubicBezTo>
                      <a:cubicBezTo>
                        <a:pt x="32" y="11"/>
                        <a:pt x="31" y="8"/>
                        <a:pt x="32" y="8"/>
                      </a:cubicBezTo>
                      <a:cubicBezTo>
                        <a:pt x="32" y="9"/>
                        <a:pt x="32" y="10"/>
                        <a:pt x="32" y="11"/>
                      </a:cubicBezTo>
                      <a:cubicBezTo>
                        <a:pt x="32" y="11"/>
                        <a:pt x="32" y="10"/>
                        <a:pt x="33" y="9"/>
                      </a:cubicBezTo>
                      <a:cubicBezTo>
                        <a:pt x="33" y="9"/>
                        <a:pt x="33" y="8"/>
                        <a:pt x="33" y="8"/>
                      </a:cubicBezTo>
                      <a:cubicBezTo>
                        <a:pt x="33" y="9"/>
                        <a:pt x="33" y="10"/>
                        <a:pt x="34" y="10"/>
                      </a:cubicBezTo>
                      <a:cubicBezTo>
                        <a:pt x="34" y="10"/>
                        <a:pt x="35" y="10"/>
                        <a:pt x="35" y="10"/>
                      </a:cubicBezTo>
                      <a:cubicBezTo>
                        <a:pt x="35" y="9"/>
                        <a:pt x="35" y="9"/>
                        <a:pt x="35" y="9"/>
                      </a:cubicBezTo>
                      <a:cubicBezTo>
                        <a:pt x="36" y="9"/>
                        <a:pt x="35" y="6"/>
                        <a:pt x="37" y="6"/>
                      </a:cubicBezTo>
                      <a:cubicBezTo>
                        <a:pt x="37" y="6"/>
                        <a:pt x="37" y="8"/>
                        <a:pt x="38" y="9"/>
                      </a:cubicBezTo>
                      <a:cubicBezTo>
                        <a:pt x="38" y="7"/>
                        <a:pt x="39" y="3"/>
                        <a:pt x="40" y="2"/>
                      </a:cubicBezTo>
                      <a:cubicBezTo>
                        <a:pt x="40" y="3"/>
                        <a:pt x="40" y="3"/>
                        <a:pt x="40" y="3"/>
                      </a:cubicBezTo>
                      <a:cubicBezTo>
                        <a:pt x="42" y="2"/>
                        <a:pt x="42" y="2"/>
                        <a:pt x="42" y="2"/>
                      </a:cubicBezTo>
                      <a:cubicBezTo>
                        <a:pt x="41" y="4"/>
                        <a:pt x="39" y="7"/>
                        <a:pt x="39" y="9"/>
                      </a:cubicBezTo>
                      <a:cubicBezTo>
                        <a:pt x="39" y="9"/>
                        <a:pt x="39" y="9"/>
                        <a:pt x="40" y="9"/>
                      </a:cubicBezTo>
                      <a:cubicBezTo>
                        <a:pt x="40" y="10"/>
                        <a:pt x="39" y="10"/>
                        <a:pt x="39" y="10"/>
                      </a:cubicBezTo>
                      <a:cubicBezTo>
                        <a:pt x="39" y="10"/>
                        <a:pt x="41" y="10"/>
                        <a:pt x="41" y="10"/>
                      </a:cubicBezTo>
                      <a:cubicBezTo>
                        <a:pt x="41" y="9"/>
                        <a:pt x="42" y="9"/>
                        <a:pt x="42" y="8"/>
                      </a:cubicBezTo>
                      <a:cubicBezTo>
                        <a:pt x="40" y="9"/>
                        <a:pt x="40" y="9"/>
                        <a:pt x="40" y="9"/>
                      </a:cubicBezTo>
                      <a:cubicBezTo>
                        <a:pt x="40" y="8"/>
                        <a:pt x="41" y="6"/>
                        <a:pt x="43" y="6"/>
                      </a:cubicBezTo>
                      <a:cubicBezTo>
                        <a:pt x="43" y="6"/>
                        <a:pt x="42" y="8"/>
                        <a:pt x="42" y="9"/>
                      </a:cubicBezTo>
                      <a:cubicBezTo>
                        <a:pt x="43" y="8"/>
                        <a:pt x="44" y="8"/>
                        <a:pt x="44" y="8"/>
                      </a:cubicBezTo>
                      <a:cubicBezTo>
                        <a:pt x="43" y="9"/>
                        <a:pt x="43" y="9"/>
                        <a:pt x="43" y="9"/>
                      </a:cubicBezTo>
                      <a:cubicBezTo>
                        <a:pt x="44" y="9"/>
                        <a:pt x="45" y="7"/>
                        <a:pt x="45" y="8"/>
                      </a:cubicBezTo>
                      <a:cubicBezTo>
                        <a:pt x="46" y="9"/>
                        <a:pt x="46" y="10"/>
                        <a:pt x="46" y="9"/>
                      </a:cubicBezTo>
                      <a:cubicBezTo>
                        <a:pt x="46" y="8"/>
                        <a:pt x="46" y="4"/>
                        <a:pt x="47" y="3"/>
                      </a:cubicBezTo>
                      <a:cubicBezTo>
                        <a:pt x="47" y="3"/>
                        <a:pt x="49" y="4"/>
                        <a:pt x="49" y="5"/>
                      </a:cubicBezTo>
                      <a:cubicBezTo>
                        <a:pt x="49" y="6"/>
                        <a:pt x="48" y="7"/>
                        <a:pt x="48" y="8"/>
                      </a:cubicBezTo>
                      <a:cubicBezTo>
                        <a:pt x="48" y="8"/>
                        <a:pt x="48" y="8"/>
                        <a:pt x="48" y="8"/>
                      </a:cubicBezTo>
                      <a:cubicBezTo>
                        <a:pt x="49" y="8"/>
                        <a:pt x="48" y="9"/>
                        <a:pt x="49" y="9"/>
                      </a:cubicBezTo>
                      <a:cubicBezTo>
                        <a:pt x="49" y="8"/>
                        <a:pt x="50" y="9"/>
                        <a:pt x="49" y="8"/>
                      </a:cubicBezTo>
                      <a:cubicBezTo>
                        <a:pt x="50" y="8"/>
                        <a:pt x="50" y="8"/>
                        <a:pt x="51" y="9"/>
                      </a:cubicBezTo>
                      <a:cubicBezTo>
                        <a:pt x="51" y="8"/>
                        <a:pt x="53" y="6"/>
                        <a:pt x="54" y="6"/>
                      </a:cubicBezTo>
                      <a:cubicBezTo>
                        <a:pt x="53" y="7"/>
                        <a:pt x="53" y="7"/>
                        <a:pt x="53" y="7"/>
                      </a:cubicBezTo>
                      <a:cubicBezTo>
                        <a:pt x="55" y="8"/>
                        <a:pt x="55" y="9"/>
                        <a:pt x="56" y="10"/>
                      </a:cubicBezTo>
                      <a:cubicBezTo>
                        <a:pt x="56" y="10"/>
                        <a:pt x="57" y="11"/>
                        <a:pt x="56" y="11"/>
                      </a:cubicBezTo>
                      <a:cubicBezTo>
                        <a:pt x="56" y="11"/>
                        <a:pt x="57" y="11"/>
                        <a:pt x="57" y="11"/>
                      </a:cubicBezTo>
                      <a:cubicBezTo>
                        <a:pt x="57" y="13"/>
                        <a:pt x="56" y="11"/>
                        <a:pt x="56" y="12"/>
                      </a:cubicBezTo>
                      <a:cubicBezTo>
                        <a:pt x="57" y="12"/>
                        <a:pt x="58" y="12"/>
                        <a:pt x="58" y="12"/>
                      </a:cubicBezTo>
                      <a:cubicBezTo>
                        <a:pt x="59" y="11"/>
                        <a:pt x="57" y="11"/>
                        <a:pt x="57" y="11"/>
                      </a:cubicBezTo>
                      <a:cubicBezTo>
                        <a:pt x="57" y="10"/>
                        <a:pt x="59" y="9"/>
                        <a:pt x="61" y="10"/>
                      </a:cubicBezTo>
                      <a:cubicBezTo>
                        <a:pt x="62" y="10"/>
                        <a:pt x="61" y="11"/>
                        <a:pt x="61" y="11"/>
                      </a:cubicBezTo>
                      <a:cubicBezTo>
                        <a:pt x="63" y="13"/>
                        <a:pt x="65" y="11"/>
                        <a:pt x="65" y="13"/>
                      </a:cubicBezTo>
                      <a:cubicBezTo>
                        <a:pt x="65" y="15"/>
                        <a:pt x="64" y="14"/>
                        <a:pt x="63" y="15"/>
                      </a:cubicBezTo>
                      <a:cubicBezTo>
                        <a:pt x="62" y="14"/>
                        <a:pt x="63" y="13"/>
                        <a:pt x="62" y="13"/>
                      </a:cubicBezTo>
                      <a:cubicBezTo>
                        <a:pt x="62" y="14"/>
                        <a:pt x="62" y="14"/>
                        <a:pt x="62" y="14"/>
                      </a:cubicBezTo>
                      <a:cubicBezTo>
                        <a:pt x="62" y="14"/>
                        <a:pt x="61" y="13"/>
                        <a:pt x="61" y="13"/>
                      </a:cubicBezTo>
                      <a:cubicBezTo>
                        <a:pt x="61" y="14"/>
                        <a:pt x="64" y="16"/>
                        <a:pt x="64" y="18"/>
                      </a:cubicBezTo>
                      <a:cubicBezTo>
                        <a:pt x="64" y="18"/>
                        <a:pt x="65" y="19"/>
                        <a:pt x="65" y="18"/>
                      </a:cubicBezTo>
                      <a:cubicBezTo>
                        <a:pt x="65" y="18"/>
                        <a:pt x="65" y="18"/>
                        <a:pt x="65" y="18"/>
                      </a:cubicBezTo>
                      <a:cubicBezTo>
                        <a:pt x="65" y="17"/>
                        <a:pt x="66" y="18"/>
                        <a:pt x="66" y="17"/>
                      </a:cubicBezTo>
                      <a:cubicBezTo>
                        <a:pt x="67" y="18"/>
                        <a:pt x="68" y="18"/>
                        <a:pt x="68" y="20"/>
                      </a:cubicBezTo>
                      <a:cubicBezTo>
                        <a:pt x="67" y="20"/>
                        <a:pt x="67" y="20"/>
                        <a:pt x="67" y="20"/>
                      </a:cubicBezTo>
                      <a:cubicBezTo>
                        <a:pt x="68" y="20"/>
                        <a:pt x="68" y="19"/>
                        <a:pt x="67" y="19"/>
                      </a:cubicBezTo>
                      <a:cubicBezTo>
                        <a:pt x="68" y="19"/>
                        <a:pt x="67" y="21"/>
                        <a:pt x="68" y="21"/>
                      </a:cubicBezTo>
                      <a:cubicBezTo>
                        <a:pt x="69" y="20"/>
                        <a:pt x="69" y="20"/>
                        <a:pt x="69" y="20"/>
                      </a:cubicBezTo>
                      <a:cubicBezTo>
                        <a:pt x="69" y="21"/>
                        <a:pt x="71" y="22"/>
                        <a:pt x="71" y="23"/>
                      </a:cubicBezTo>
                      <a:cubicBezTo>
                        <a:pt x="72" y="22"/>
                        <a:pt x="71" y="23"/>
                        <a:pt x="72" y="21"/>
                      </a:cubicBezTo>
                      <a:cubicBezTo>
                        <a:pt x="70" y="23"/>
                        <a:pt x="71" y="19"/>
                        <a:pt x="70" y="20"/>
                      </a:cubicBezTo>
                      <a:cubicBezTo>
                        <a:pt x="71" y="19"/>
                        <a:pt x="70" y="19"/>
                        <a:pt x="70" y="17"/>
                      </a:cubicBezTo>
                      <a:cubicBezTo>
                        <a:pt x="70" y="17"/>
                        <a:pt x="70" y="18"/>
                        <a:pt x="70" y="17"/>
                      </a:cubicBezTo>
                      <a:cubicBezTo>
                        <a:pt x="70" y="17"/>
                        <a:pt x="69" y="17"/>
                        <a:pt x="69" y="17"/>
                      </a:cubicBezTo>
                      <a:cubicBezTo>
                        <a:pt x="69" y="17"/>
                        <a:pt x="69" y="17"/>
                        <a:pt x="69" y="17"/>
                      </a:cubicBezTo>
                      <a:cubicBezTo>
                        <a:pt x="69" y="17"/>
                        <a:pt x="69" y="17"/>
                        <a:pt x="69" y="17"/>
                      </a:cubicBezTo>
                      <a:cubicBezTo>
                        <a:pt x="69" y="17"/>
                        <a:pt x="69" y="17"/>
                        <a:pt x="69" y="17"/>
                      </a:cubicBezTo>
                      <a:cubicBezTo>
                        <a:pt x="69" y="17"/>
                        <a:pt x="69" y="17"/>
                        <a:pt x="69" y="18"/>
                      </a:cubicBezTo>
                      <a:cubicBezTo>
                        <a:pt x="68" y="18"/>
                        <a:pt x="67" y="16"/>
                        <a:pt x="67" y="16"/>
                      </a:cubicBezTo>
                      <a:cubicBezTo>
                        <a:pt x="67" y="15"/>
                        <a:pt x="67" y="16"/>
                        <a:pt x="67" y="16"/>
                      </a:cubicBezTo>
                      <a:cubicBezTo>
                        <a:pt x="66" y="15"/>
                        <a:pt x="66" y="15"/>
                        <a:pt x="66" y="15"/>
                      </a:cubicBezTo>
                      <a:cubicBezTo>
                        <a:pt x="67" y="15"/>
                        <a:pt x="67" y="13"/>
                        <a:pt x="68" y="14"/>
                      </a:cubicBezTo>
                      <a:cubicBezTo>
                        <a:pt x="67" y="13"/>
                        <a:pt x="67" y="13"/>
                        <a:pt x="67" y="13"/>
                      </a:cubicBezTo>
                      <a:cubicBezTo>
                        <a:pt x="67" y="12"/>
                        <a:pt x="67" y="11"/>
                        <a:pt x="66" y="11"/>
                      </a:cubicBezTo>
                      <a:cubicBezTo>
                        <a:pt x="66" y="10"/>
                        <a:pt x="65" y="10"/>
                        <a:pt x="65" y="10"/>
                      </a:cubicBezTo>
                      <a:cubicBezTo>
                        <a:pt x="65" y="10"/>
                        <a:pt x="64" y="9"/>
                        <a:pt x="64" y="9"/>
                      </a:cubicBezTo>
                      <a:cubicBezTo>
                        <a:pt x="64" y="9"/>
                        <a:pt x="64" y="9"/>
                        <a:pt x="64" y="9"/>
                      </a:cubicBezTo>
                      <a:cubicBezTo>
                        <a:pt x="63" y="8"/>
                        <a:pt x="60" y="8"/>
                        <a:pt x="59" y="5"/>
                      </a:cubicBezTo>
                      <a:cubicBezTo>
                        <a:pt x="59" y="5"/>
                        <a:pt x="58" y="5"/>
                        <a:pt x="57" y="4"/>
                      </a:cubicBezTo>
                      <a:cubicBezTo>
                        <a:pt x="57" y="3"/>
                        <a:pt x="57" y="3"/>
                        <a:pt x="57" y="3"/>
                      </a:cubicBezTo>
                      <a:cubicBezTo>
                        <a:pt x="57" y="3"/>
                        <a:pt x="55" y="2"/>
                        <a:pt x="55" y="2"/>
                      </a:cubicBezTo>
                      <a:cubicBezTo>
                        <a:pt x="55" y="0"/>
                        <a:pt x="51" y="0"/>
                        <a:pt x="50" y="0"/>
                      </a:cubicBezTo>
                      <a:cubicBezTo>
                        <a:pt x="49" y="0"/>
                        <a:pt x="49" y="0"/>
                        <a:pt x="49" y="0"/>
                      </a:cubicBezTo>
                      <a:cubicBezTo>
                        <a:pt x="48" y="0"/>
                        <a:pt x="47" y="0"/>
                        <a:pt x="46" y="0"/>
                      </a:cubicBezTo>
                      <a:cubicBezTo>
                        <a:pt x="46" y="1"/>
                        <a:pt x="46" y="1"/>
                        <a:pt x="46" y="1"/>
                      </a:cubicBezTo>
                      <a:cubicBezTo>
                        <a:pt x="45" y="2"/>
                        <a:pt x="44" y="0"/>
                        <a:pt x="42" y="1"/>
                      </a:cubicBezTo>
                      <a:cubicBezTo>
                        <a:pt x="42" y="0"/>
                        <a:pt x="42" y="0"/>
                        <a:pt x="43" y="1"/>
                      </a:cubicBezTo>
                      <a:cubicBezTo>
                        <a:pt x="42" y="0"/>
                        <a:pt x="41" y="0"/>
                        <a:pt x="40" y="1"/>
                      </a:cubicBezTo>
                      <a:cubicBezTo>
                        <a:pt x="39" y="1"/>
                        <a:pt x="38" y="2"/>
                        <a:pt x="37" y="1"/>
                      </a:cubicBezTo>
                      <a:cubicBezTo>
                        <a:pt x="37" y="2"/>
                        <a:pt x="36" y="1"/>
                        <a:pt x="36" y="1"/>
                      </a:cubicBezTo>
                      <a:cubicBezTo>
                        <a:pt x="36" y="1"/>
                        <a:pt x="36" y="1"/>
                        <a:pt x="36" y="1"/>
                      </a:cubicBezTo>
                      <a:cubicBezTo>
                        <a:pt x="36" y="1"/>
                        <a:pt x="36" y="1"/>
                        <a:pt x="36" y="1"/>
                      </a:cubicBezTo>
                      <a:cubicBezTo>
                        <a:pt x="36" y="1"/>
                        <a:pt x="35" y="1"/>
                        <a:pt x="35" y="1"/>
                      </a:cubicBezTo>
                      <a:cubicBezTo>
                        <a:pt x="35" y="1"/>
                        <a:pt x="36" y="1"/>
                        <a:pt x="36" y="1"/>
                      </a:cubicBezTo>
                      <a:cubicBezTo>
                        <a:pt x="35" y="1"/>
                        <a:pt x="35" y="2"/>
                        <a:pt x="34" y="2"/>
                      </a:cubicBezTo>
                      <a:cubicBezTo>
                        <a:pt x="34" y="1"/>
                        <a:pt x="34" y="1"/>
                        <a:pt x="34" y="1"/>
                      </a:cubicBezTo>
                      <a:cubicBezTo>
                        <a:pt x="34" y="1"/>
                        <a:pt x="34" y="1"/>
                        <a:pt x="34" y="1"/>
                      </a:cubicBezTo>
                      <a:cubicBezTo>
                        <a:pt x="33" y="1"/>
                        <a:pt x="34" y="2"/>
                        <a:pt x="34" y="2"/>
                      </a:cubicBezTo>
                      <a:cubicBezTo>
                        <a:pt x="34" y="2"/>
                        <a:pt x="34" y="3"/>
                        <a:pt x="34" y="3"/>
                      </a:cubicBezTo>
                      <a:cubicBezTo>
                        <a:pt x="33" y="2"/>
                        <a:pt x="33" y="4"/>
                        <a:pt x="32" y="3"/>
                      </a:cubicBezTo>
                      <a:cubicBezTo>
                        <a:pt x="32" y="3"/>
                        <a:pt x="29" y="4"/>
                        <a:pt x="30" y="5"/>
                      </a:cubicBezTo>
                      <a:cubicBezTo>
                        <a:pt x="30" y="5"/>
                        <a:pt x="30" y="5"/>
                        <a:pt x="30" y="5"/>
                      </a:cubicBezTo>
                      <a:cubicBezTo>
                        <a:pt x="29" y="5"/>
                        <a:pt x="29" y="5"/>
                        <a:pt x="29" y="6"/>
                      </a:cubicBezTo>
                      <a:cubicBezTo>
                        <a:pt x="28" y="5"/>
                        <a:pt x="28" y="5"/>
                        <a:pt x="28" y="5"/>
                      </a:cubicBezTo>
                      <a:cubicBezTo>
                        <a:pt x="27" y="7"/>
                        <a:pt x="27" y="7"/>
                        <a:pt x="27" y="7"/>
                      </a:cubicBezTo>
                      <a:cubicBezTo>
                        <a:pt x="27" y="6"/>
                        <a:pt x="26" y="6"/>
                        <a:pt x="26" y="5"/>
                      </a:cubicBezTo>
                      <a:cubicBezTo>
                        <a:pt x="25" y="7"/>
                        <a:pt x="25" y="6"/>
                        <a:pt x="25" y="8"/>
                      </a:cubicBezTo>
                      <a:cubicBezTo>
                        <a:pt x="24" y="7"/>
                        <a:pt x="24" y="7"/>
                        <a:pt x="24" y="7"/>
                      </a:cubicBezTo>
                      <a:cubicBezTo>
                        <a:pt x="24" y="8"/>
                        <a:pt x="24" y="9"/>
                        <a:pt x="23" y="9"/>
                      </a:cubicBezTo>
                      <a:cubicBezTo>
                        <a:pt x="22" y="8"/>
                        <a:pt x="21" y="9"/>
                        <a:pt x="20" y="10"/>
                      </a:cubicBezTo>
                      <a:cubicBezTo>
                        <a:pt x="19" y="11"/>
                        <a:pt x="17" y="12"/>
                        <a:pt x="16" y="13"/>
                      </a:cubicBezTo>
                      <a:cubicBezTo>
                        <a:pt x="18" y="14"/>
                        <a:pt x="14" y="13"/>
                        <a:pt x="15" y="14"/>
                      </a:cubicBezTo>
                      <a:cubicBezTo>
                        <a:pt x="15" y="14"/>
                        <a:pt x="14" y="14"/>
                        <a:pt x="14" y="14"/>
                      </a:cubicBezTo>
                      <a:cubicBezTo>
                        <a:pt x="14" y="15"/>
                        <a:pt x="12" y="15"/>
                        <a:pt x="13" y="17"/>
                      </a:cubicBezTo>
                      <a:cubicBezTo>
                        <a:pt x="12" y="16"/>
                        <a:pt x="12" y="16"/>
                        <a:pt x="12" y="16"/>
                      </a:cubicBezTo>
                      <a:cubicBezTo>
                        <a:pt x="12" y="16"/>
                        <a:pt x="12" y="16"/>
                        <a:pt x="12" y="16"/>
                      </a:cubicBezTo>
                      <a:cubicBezTo>
                        <a:pt x="11" y="16"/>
                        <a:pt x="11" y="16"/>
                        <a:pt x="11" y="16"/>
                      </a:cubicBezTo>
                      <a:cubicBezTo>
                        <a:pt x="10" y="17"/>
                        <a:pt x="12" y="18"/>
                        <a:pt x="13" y="19"/>
                      </a:cubicBezTo>
                      <a:cubicBezTo>
                        <a:pt x="12" y="19"/>
                        <a:pt x="11" y="19"/>
                        <a:pt x="12" y="20"/>
                      </a:cubicBezTo>
                      <a:cubicBezTo>
                        <a:pt x="11" y="20"/>
                        <a:pt x="11" y="20"/>
                        <a:pt x="11" y="20"/>
                      </a:cubicBezTo>
                      <a:cubicBezTo>
                        <a:pt x="11" y="20"/>
                        <a:pt x="9" y="22"/>
                        <a:pt x="10" y="23"/>
                      </a:cubicBezTo>
                      <a:cubicBezTo>
                        <a:pt x="9" y="23"/>
                        <a:pt x="9" y="23"/>
                        <a:pt x="9" y="23"/>
                      </a:cubicBezTo>
                      <a:cubicBezTo>
                        <a:pt x="9" y="24"/>
                        <a:pt x="9" y="24"/>
                        <a:pt x="8" y="25"/>
                      </a:cubicBezTo>
                      <a:cubicBezTo>
                        <a:pt x="8" y="25"/>
                        <a:pt x="8" y="25"/>
                        <a:pt x="8" y="25"/>
                      </a:cubicBezTo>
                      <a:cubicBezTo>
                        <a:pt x="9" y="26"/>
                        <a:pt x="8" y="26"/>
                        <a:pt x="8" y="27"/>
                      </a:cubicBezTo>
                      <a:cubicBezTo>
                        <a:pt x="8" y="27"/>
                        <a:pt x="8" y="27"/>
                        <a:pt x="8" y="27"/>
                      </a:cubicBezTo>
                      <a:cubicBezTo>
                        <a:pt x="6" y="28"/>
                        <a:pt x="8" y="28"/>
                        <a:pt x="6" y="29"/>
                      </a:cubicBezTo>
                      <a:cubicBezTo>
                        <a:pt x="7" y="30"/>
                        <a:pt x="7" y="30"/>
                        <a:pt x="7" y="30"/>
                      </a:cubicBezTo>
                      <a:cubicBezTo>
                        <a:pt x="8" y="31"/>
                        <a:pt x="5" y="31"/>
                        <a:pt x="5" y="32"/>
                      </a:cubicBezTo>
                      <a:cubicBezTo>
                        <a:pt x="6" y="32"/>
                        <a:pt x="6" y="32"/>
                        <a:pt x="6" y="32"/>
                      </a:cubicBezTo>
                      <a:cubicBezTo>
                        <a:pt x="6" y="33"/>
                        <a:pt x="3" y="33"/>
                        <a:pt x="2" y="34"/>
                      </a:cubicBezTo>
                      <a:cubicBezTo>
                        <a:pt x="2" y="34"/>
                        <a:pt x="2" y="33"/>
                        <a:pt x="2" y="33"/>
                      </a:cubicBezTo>
                      <a:cubicBezTo>
                        <a:pt x="1" y="34"/>
                        <a:pt x="3" y="34"/>
                        <a:pt x="3" y="35"/>
                      </a:cubicBezTo>
                      <a:cubicBezTo>
                        <a:pt x="2" y="35"/>
                        <a:pt x="2" y="34"/>
                        <a:pt x="1" y="35"/>
                      </a:cubicBezTo>
                      <a:cubicBezTo>
                        <a:pt x="1" y="35"/>
                        <a:pt x="3" y="38"/>
                        <a:pt x="1" y="39"/>
                      </a:cubicBezTo>
                      <a:cubicBezTo>
                        <a:pt x="2" y="39"/>
                        <a:pt x="2" y="39"/>
                        <a:pt x="2" y="39"/>
                      </a:cubicBezTo>
                      <a:cubicBezTo>
                        <a:pt x="2" y="40"/>
                        <a:pt x="0" y="42"/>
                        <a:pt x="2" y="43"/>
                      </a:cubicBezTo>
                      <a:cubicBezTo>
                        <a:pt x="1" y="43"/>
                        <a:pt x="1" y="43"/>
                        <a:pt x="1" y="43"/>
                      </a:cubicBezTo>
                      <a:cubicBezTo>
                        <a:pt x="1" y="44"/>
                        <a:pt x="2" y="45"/>
                        <a:pt x="2" y="46"/>
                      </a:cubicBezTo>
                      <a:cubicBezTo>
                        <a:pt x="1" y="46"/>
                        <a:pt x="1" y="47"/>
                        <a:pt x="2" y="48"/>
                      </a:cubicBezTo>
                      <a:cubicBezTo>
                        <a:pt x="2" y="49"/>
                        <a:pt x="2" y="50"/>
                        <a:pt x="1" y="50"/>
                      </a:cubicBezTo>
                      <a:cubicBezTo>
                        <a:pt x="1" y="50"/>
                        <a:pt x="1" y="51"/>
                        <a:pt x="1" y="51"/>
                      </a:cubicBezTo>
                      <a:cubicBezTo>
                        <a:pt x="1" y="52"/>
                        <a:pt x="1" y="52"/>
                        <a:pt x="1" y="52"/>
                      </a:cubicBezTo>
                      <a:cubicBezTo>
                        <a:pt x="1" y="52"/>
                        <a:pt x="1" y="52"/>
                        <a:pt x="1" y="52"/>
                      </a:cubicBezTo>
                      <a:cubicBezTo>
                        <a:pt x="1" y="54"/>
                        <a:pt x="2" y="54"/>
                        <a:pt x="3" y="55"/>
                      </a:cubicBezTo>
                      <a:cubicBezTo>
                        <a:pt x="2" y="55"/>
                        <a:pt x="2" y="55"/>
                        <a:pt x="2" y="55"/>
                      </a:cubicBezTo>
                      <a:cubicBezTo>
                        <a:pt x="2" y="57"/>
                        <a:pt x="2" y="57"/>
                        <a:pt x="4" y="58"/>
                      </a:cubicBezTo>
                      <a:cubicBezTo>
                        <a:pt x="3" y="59"/>
                        <a:pt x="3" y="59"/>
                        <a:pt x="3" y="59"/>
                      </a:cubicBezTo>
                      <a:cubicBezTo>
                        <a:pt x="4" y="59"/>
                        <a:pt x="2" y="62"/>
                        <a:pt x="4" y="64"/>
                      </a:cubicBezTo>
                      <a:cubicBezTo>
                        <a:pt x="4" y="64"/>
                        <a:pt x="4" y="64"/>
                        <a:pt x="4" y="64"/>
                      </a:cubicBezTo>
                      <a:cubicBezTo>
                        <a:pt x="6" y="65"/>
                        <a:pt x="5" y="70"/>
                        <a:pt x="8" y="69"/>
                      </a:cubicBezTo>
                      <a:cubicBezTo>
                        <a:pt x="10" y="70"/>
                        <a:pt x="10" y="70"/>
                        <a:pt x="10" y="70"/>
                      </a:cubicBezTo>
                      <a:cubicBezTo>
                        <a:pt x="9" y="68"/>
                        <a:pt x="11" y="69"/>
                        <a:pt x="11" y="68"/>
                      </a:cubicBezTo>
                      <a:cubicBezTo>
                        <a:pt x="11" y="69"/>
                        <a:pt x="11" y="70"/>
                        <a:pt x="11" y="70"/>
                      </a:cubicBezTo>
                      <a:cubicBezTo>
                        <a:pt x="11" y="70"/>
                        <a:pt x="11" y="70"/>
                        <a:pt x="11" y="70"/>
                      </a:cubicBezTo>
                      <a:cubicBezTo>
                        <a:pt x="9" y="70"/>
                        <a:pt x="12" y="72"/>
                        <a:pt x="11" y="72"/>
                      </a:cubicBezTo>
                      <a:cubicBezTo>
                        <a:pt x="14" y="75"/>
                        <a:pt x="17" y="78"/>
                        <a:pt x="20" y="80"/>
                      </a:cubicBezTo>
                      <a:cubicBezTo>
                        <a:pt x="21" y="78"/>
                        <a:pt x="21" y="78"/>
                        <a:pt x="21" y="78"/>
                      </a:cubicBezTo>
                      <a:cubicBezTo>
                        <a:pt x="22" y="79"/>
                        <a:pt x="22" y="79"/>
                        <a:pt x="22" y="79"/>
                      </a:cubicBezTo>
                      <a:cubicBezTo>
                        <a:pt x="22" y="79"/>
                        <a:pt x="22" y="80"/>
                        <a:pt x="21" y="79"/>
                      </a:cubicBezTo>
                      <a:cubicBezTo>
                        <a:pt x="21" y="80"/>
                        <a:pt x="23" y="79"/>
                        <a:pt x="23" y="79"/>
                      </a:cubicBezTo>
                      <a:cubicBezTo>
                        <a:pt x="24" y="80"/>
                        <a:pt x="22" y="80"/>
                        <a:pt x="22" y="80"/>
                      </a:cubicBezTo>
                      <a:cubicBezTo>
                        <a:pt x="23" y="81"/>
                        <a:pt x="23" y="81"/>
                        <a:pt x="23" y="81"/>
                      </a:cubicBezTo>
                      <a:cubicBezTo>
                        <a:pt x="23" y="80"/>
                        <a:pt x="23" y="80"/>
                        <a:pt x="23" y="80"/>
                      </a:cubicBezTo>
                      <a:cubicBezTo>
                        <a:pt x="24" y="80"/>
                        <a:pt x="24" y="79"/>
                        <a:pt x="25" y="80"/>
                      </a:cubicBezTo>
                      <a:cubicBezTo>
                        <a:pt x="26" y="80"/>
                        <a:pt x="25" y="81"/>
                        <a:pt x="25" y="81"/>
                      </a:cubicBezTo>
                      <a:cubicBezTo>
                        <a:pt x="25" y="81"/>
                        <a:pt x="25" y="81"/>
                        <a:pt x="26" y="81"/>
                      </a:cubicBezTo>
                      <a:cubicBezTo>
                        <a:pt x="26" y="81"/>
                        <a:pt x="26" y="81"/>
                        <a:pt x="27" y="81"/>
                      </a:cubicBezTo>
                      <a:cubicBezTo>
                        <a:pt x="27" y="81"/>
                        <a:pt x="27" y="81"/>
                        <a:pt x="27" y="81"/>
                      </a:cubicBezTo>
                      <a:cubicBezTo>
                        <a:pt x="27" y="80"/>
                        <a:pt x="27" y="80"/>
                        <a:pt x="27" y="80"/>
                      </a:cubicBezTo>
                      <a:cubicBezTo>
                        <a:pt x="28" y="80"/>
                        <a:pt x="28" y="80"/>
                        <a:pt x="28" y="79"/>
                      </a:cubicBezTo>
                      <a:cubicBezTo>
                        <a:pt x="29" y="81"/>
                        <a:pt x="34" y="80"/>
                        <a:pt x="34" y="80"/>
                      </a:cubicBezTo>
                      <a:cubicBezTo>
                        <a:pt x="35" y="79"/>
                        <a:pt x="36" y="79"/>
                        <a:pt x="38" y="79"/>
                      </a:cubicBezTo>
                      <a:cubicBezTo>
                        <a:pt x="37" y="79"/>
                        <a:pt x="37" y="77"/>
                        <a:pt x="38" y="77"/>
                      </a:cubicBezTo>
                      <a:cubicBezTo>
                        <a:pt x="38" y="80"/>
                        <a:pt x="40" y="78"/>
                        <a:pt x="41" y="79"/>
                      </a:cubicBezTo>
                      <a:cubicBezTo>
                        <a:pt x="40" y="78"/>
                        <a:pt x="44" y="78"/>
                        <a:pt x="42" y="77"/>
                      </a:cubicBezTo>
                      <a:cubicBezTo>
                        <a:pt x="43" y="77"/>
                        <a:pt x="43" y="78"/>
                        <a:pt x="43" y="78"/>
                      </a:cubicBezTo>
                      <a:cubicBezTo>
                        <a:pt x="45" y="76"/>
                        <a:pt x="48" y="77"/>
                        <a:pt x="50" y="75"/>
                      </a:cubicBezTo>
                      <a:cubicBezTo>
                        <a:pt x="50" y="75"/>
                        <a:pt x="49" y="74"/>
                        <a:pt x="49" y="74"/>
                      </a:cubicBezTo>
                      <a:cubicBezTo>
                        <a:pt x="51" y="74"/>
                        <a:pt x="51" y="74"/>
                        <a:pt x="51" y="74"/>
                      </a:cubicBezTo>
                      <a:cubicBezTo>
                        <a:pt x="52" y="74"/>
                        <a:pt x="51" y="72"/>
                        <a:pt x="52" y="73"/>
                      </a:cubicBezTo>
                      <a:cubicBezTo>
                        <a:pt x="52" y="73"/>
                        <a:pt x="51" y="72"/>
                        <a:pt x="52" y="72"/>
                      </a:cubicBezTo>
                      <a:cubicBezTo>
                        <a:pt x="54" y="71"/>
                        <a:pt x="56" y="69"/>
                        <a:pt x="57" y="67"/>
                      </a:cubicBezTo>
                      <a:cubicBezTo>
                        <a:pt x="59" y="65"/>
                        <a:pt x="61" y="64"/>
                        <a:pt x="63" y="62"/>
                      </a:cubicBezTo>
                      <a:cubicBezTo>
                        <a:pt x="62" y="63"/>
                        <a:pt x="63" y="62"/>
                        <a:pt x="63" y="62"/>
                      </a:cubicBezTo>
                      <a:cubicBezTo>
                        <a:pt x="63" y="62"/>
                        <a:pt x="62" y="61"/>
                        <a:pt x="62" y="61"/>
                      </a:cubicBezTo>
                      <a:cubicBezTo>
                        <a:pt x="62" y="61"/>
                        <a:pt x="62" y="61"/>
                        <a:pt x="63" y="60"/>
                      </a:cubicBezTo>
                      <a:cubicBezTo>
                        <a:pt x="64" y="60"/>
                        <a:pt x="64" y="60"/>
                        <a:pt x="64" y="60"/>
                      </a:cubicBezTo>
                      <a:cubicBezTo>
                        <a:pt x="63" y="59"/>
                        <a:pt x="65" y="58"/>
                        <a:pt x="64" y="57"/>
                      </a:cubicBezTo>
                      <a:cubicBezTo>
                        <a:pt x="64" y="58"/>
                        <a:pt x="64" y="58"/>
                        <a:pt x="64" y="58"/>
                      </a:cubicBezTo>
                      <a:cubicBezTo>
                        <a:pt x="63" y="56"/>
                        <a:pt x="61" y="57"/>
                        <a:pt x="59" y="56"/>
                      </a:cubicBezTo>
                      <a:cubicBezTo>
                        <a:pt x="60" y="58"/>
                        <a:pt x="56" y="57"/>
                        <a:pt x="57" y="59"/>
                      </a:cubicBezTo>
                      <a:cubicBezTo>
                        <a:pt x="57" y="59"/>
                        <a:pt x="57" y="59"/>
                        <a:pt x="57" y="59"/>
                      </a:cubicBezTo>
                      <a:cubicBezTo>
                        <a:pt x="57" y="59"/>
                        <a:pt x="57" y="60"/>
                        <a:pt x="56" y="60"/>
                      </a:cubicBezTo>
                      <a:cubicBezTo>
                        <a:pt x="56" y="60"/>
                        <a:pt x="56" y="60"/>
                        <a:pt x="56" y="60"/>
                      </a:cubicBezTo>
                      <a:cubicBezTo>
                        <a:pt x="55" y="62"/>
                        <a:pt x="53" y="62"/>
                        <a:pt x="51" y="64"/>
                      </a:cubicBezTo>
                      <a:cubicBezTo>
                        <a:pt x="52" y="64"/>
                        <a:pt x="52" y="64"/>
                        <a:pt x="52" y="64"/>
                      </a:cubicBezTo>
                      <a:cubicBezTo>
                        <a:pt x="52" y="64"/>
                        <a:pt x="51" y="64"/>
                        <a:pt x="51" y="64"/>
                      </a:cubicBezTo>
                      <a:cubicBezTo>
                        <a:pt x="51" y="66"/>
                        <a:pt x="52" y="63"/>
                        <a:pt x="53" y="65"/>
                      </a:cubicBezTo>
                      <a:cubicBezTo>
                        <a:pt x="51" y="64"/>
                        <a:pt x="50" y="67"/>
                        <a:pt x="48" y="66"/>
                      </a:cubicBezTo>
                      <a:cubicBezTo>
                        <a:pt x="47" y="67"/>
                        <a:pt x="49" y="67"/>
                        <a:pt x="48" y="67"/>
                      </a:cubicBezTo>
                      <a:cubicBezTo>
                        <a:pt x="48" y="67"/>
                        <a:pt x="48" y="67"/>
                        <a:pt x="48" y="67"/>
                      </a:cubicBezTo>
                      <a:cubicBezTo>
                        <a:pt x="48" y="68"/>
                        <a:pt x="48" y="68"/>
                        <a:pt x="48" y="68"/>
                      </a:cubicBezTo>
                      <a:cubicBezTo>
                        <a:pt x="48" y="68"/>
                        <a:pt x="47" y="67"/>
                        <a:pt x="47" y="67"/>
                      </a:cubicBezTo>
                      <a:cubicBezTo>
                        <a:pt x="47" y="67"/>
                        <a:pt x="47" y="67"/>
                        <a:pt x="47" y="67"/>
                      </a:cubicBezTo>
                      <a:cubicBezTo>
                        <a:pt x="46" y="66"/>
                        <a:pt x="45" y="68"/>
                        <a:pt x="45" y="68"/>
                      </a:cubicBezTo>
                      <a:cubicBezTo>
                        <a:pt x="45" y="68"/>
                        <a:pt x="46" y="68"/>
                        <a:pt x="46" y="68"/>
                      </a:cubicBezTo>
                      <a:cubicBezTo>
                        <a:pt x="44" y="69"/>
                        <a:pt x="42" y="70"/>
                        <a:pt x="40" y="72"/>
                      </a:cubicBezTo>
                      <a:cubicBezTo>
                        <a:pt x="40" y="72"/>
                        <a:pt x="40" y="72"/>
                        <a:pt x="40" y="72"/>
                      </a:cubicBezTo>
                      <a:cubicBezTo>
                        <a:pt x="39" y="73"/>
                        <a:pt x="39" y="72"/>
                        <a:pt x="37" y="73"/>
                      </a:cubicBezTo>
                      <a:cubicBezTo>
                        <a:pt x="38" y="73"/>
                        <a:pt x="38" y="73"/>
                        <a:pt x="38" y="73"/>
                      </a:cubicBezTo>
                      <a:cubicBezTo>
                        <a:pt x="37" y="73"/>
                        <a:pt x="37" y="74"/>
                        <a:pt x="36" y="74"/>
                      </a:cubicBezTo>
                      <a:cubicBezTo>
                        <a:pt x="37" y="73"/>
                        <a:pt x="35" y="73"/>
                        <a:pt x="36" y="73"/>
                      </a:cubicBezTo>
                      <a:cubicBezTo>
                        <a:pt x="34" y="74"/>
                        <a:pt x="35" y="73"/>
                        <a:pt x="34" y="75"/>
                      </a:cubicBezTo>
                      <a:cubicBezTo>
                        <a:pt x="34" y="74"/>
                        <a:pt x="34" y="74"/>
                        <a:pt x="34" y="74"/>
                      </a:cubicBezTo>
                      <a:cubicBezTo>
                        <a:pt x="33" y="75"/>
                        <a:pt x="33" y="75"/>
                        <a:pt x="33" y="76"/>
                      </a:cubicBezTo>
                      <a:cubicBezTo>
                        <a:pt x="33" y="75"/>
                        <a:pt x="32" y="75"/>
                        <a:pt x="33" y="74"/>
                      </a:cubicBezTo>
                      <a:cubicBezTo>
                        <a:pt x="31" y="72"/>
                        <a:pt x="30" y="76"/>
                        <a:pt x="29" y="73"/>
                      </a:cubicBezTo>
                      <a:cubicBezTo>
                        <a:pt x="28" y="75"/>
                        <a:pt x="31" y="74"/>
                        <a:pt x="30" y="75"/>
                      </a:cubicBezTo>
                      <a:cubicBezTo>
                        <a:pt x="31" y="75"/>
                        <a:pt x="29" y="76"/>
                        <a:pt x="29" y="76"/>
                      </a:cubicBezTo>
                      <a:cubicBezTo>
                        <a:pt x="28" y="76"/>
                        <a:pt x="28" y="74"/>
                        <a:pt x="27" y="73"/>
                      </a:cubicBezTo>
                      <a:cubicBezTo>
                        <a:pt x="27" y="73"/>
                        <a:pt x="27" y="73"/>
                        <a:pt x="27" y="73"/>
                      </a:cubicBezTo>
                      <a:cubicBezTo>
                        <a:pt x="26" y="73"/>
                        <a:pt x="26" y="74"/>
                        <a:pt x="25" y="73"/>
                      </a:cubicBezTo>
                      <a:cubicBezTo>
                        <a:pt x="25" y="74"/>
                        <a:pt x="24" y="72"/>
                        <a:pt x="24" y="74"/>
                      </a:cubicBezTo>
                      <a:cubicBezTo>
                        <a:pt x="24" y="74"/>
                        <a:pt x="25" y="74"/>
                        <a:pt x="25" y="74"/>
                      </a:cubicBezTo>
                      <a:cubicBezTo>
                        <a:pt x="24" y="74"/>
                        <a:pt x="23" y="75"/>
                        <a:pt x="22" y="74"/>
                      </a:cubicBezTo>
                      <a:cubicBezTo>
                        <a:pt x="22" y="74"/>
                        <a:pt x="23" y="74"/>
                        <a:pt x="23" y="74"/>
                      </a:cubicBezTo>
                      <a:cubicBezTo>
                        <a:pt x="23" y="73"/>
                        <a:pt x="22" y="74"/>
                        <a:pt x="22" y="73"/>
                      </a:cubicBezTo>
                      <a:cubicBezTo>
                        <a:pt x="23" y="72"/>
                        <a:pt x="24" y="73"/>
                        <a:pt x="25" y="73"/>
                      </a:cubicBezTo>
                      <a:cubicBezTo>
                        <a:pt x="25" y="72"/>
                        <a:pt x="23" y="73"/>
                        <a:pt x="24" y="72"/>
                      </a:cubicBezTo>
                      <a:cubicBezTo>
                        <a:pt x="23" y="73"/>
                        <a:pt x="23" y="71"/>
                        <a:pt x="21" y="72"/>
                      </a:cubicBezTo>
                      <a:cubicBezTo>
                        <a:pt x="22" y="71"/>
                        <a:pt x="22" y="71"/>
                        <a:pt x="22" y="71"/>
                      </a:cubicBezTo>
                      <a:cubicBezTo>
                        <a:pt x="22" y="71"/>
                        <a:pt x="21" y="72"/>
                        <a:pt x="21" y="72"/>
                      </a:cubicBezTo>
                      <a:cubicBezTo>
                        <a:pt x="22" y="71"/>
                        <a:pt x="22" y="71"/>
                        <a:pt x="22" y="71"/>
                      </a:cubicBezTo>
                      <a:cubicBezTo>
                        <a:pt x="21" y="71"/>
                        <a:pt x="21" y="69"/>
                        <a:pt x="20" y="69"/>
                      </a:cubicBezTo>
                      <a:cubicBezTo>
                        <a:pt x="21" y="70"/>
                        <a:pt x="20" y="71"/>
                        <a:pt x="20" y="71"/>
                      </a:cubicBezTo>
                      <a:cubicBezTo>
                        <a:pt x="18" y="71"/>
                        <a:pt x="20" y="69"/>
                        <a:pt x="19" y="68"/>
                      </a:cubicBezTo>
                      <a:cubicBezTo>
                        <a:pt x="19" y="68"/>
                        <a:pt x="19" y="69"/>
                        <a:pt x="18" y="69"/>
                      </a:cubicBezTo>
                      <a:cubicBezTo>
                        <a:pt x="18" y="69"/>
                        <a:pt x="18" y="68"/>
                        <a:pt x="18" y="68"/>
                      </a:cubicBezTo>
                      <a:cubicBezTo>
                        <a:pt x="17" y="67"/>
                        <a:pt x="18" y="69"/>
                        <a:pt x="17" y="69"/>
                      </a:cubicBezTo>
                      <a:cubicBezTo>
                        <a:pt x="17" y="68"/>
                        <a:pt x="16" y="69"/>
                        <a:pt x="15" y="68"/>
                      </a:cubicBezTo>
                      <a:cubicBezTo>
                        <a:pt x="16" y="68"/>
                        <a:pt x="16" y="68"/>
                        <a:pt x="16" y="68"/>
                      </a:cubicBezTo>
                      <a:cubicBezTo>
                        <a:pt x="15" y="66"/>
                        <a:pt x="14" y="69"/>
                        <a:pt x="14" y="67"/>
                      </a:cubicBezTo>
                      <a:cubicBezTo>
                        <a:pt x="15" y="67"/>
                        <a:pt x="15" y="67"/>
                        <a:pt x="15" y="67"/>
                      </a:cubicBezTo>
                      <a:cubicBezTo>
                        <a:pt x="14" y="66"/>
                        <a:pt x="14" y="66"/>
                        <a:pt x="14" y="66"/>
                      </a:cubicBezTo>
                      <a:cubicBezTo>
                        <a:pt x="15" y="66"/>
                        <a:pt x="15" y="66"/>
                        <a:pt x="15" y="66"/>
                      </a:cubicBezTo>
                      <a:cubicBezTo>
                        <a:pt x="14" y="66"/>
                        <a:pt x="14" y="65"/>
                        <a:pt x="14" y="65"/>
                      </a:cubicBezTo>
                      <a:cubicBezTo>
                        <a:pt x="14" y="65"/>
                        <a:pt x="13" y="65"/>
                        <a:pt x="12" y="65"/>
                      </a:cubicBezTo>
                      <a:cubicBezTo>
                        <a:pt x="12" y="64"/>
                        <a:pt x="13" y="65"/>
                        <a:pt x="12" y="64"/>
                      </a:cubicBezTo>
                      <a:cubicBezTo>
                        <a:pt x="13" y="64"/>
                        <a:pt x="14" y="64"/>
                        <a:pt x="13" y="64"/>
                      </a:cubicBezTo>
                      <a:cubicBezTo>
                        <a:pt x="13" y="64"/>
                        <a:pt x="14" y="64"/>
                        <a:pt x="14" y="64"/>
                      </a:cubicBezTo>
                      <a:cubicBezTo>
                        <a:pt x="14" y="63"/>
                        <a:pt x="13" y="63"/>
                        <a:pt x="13" y="63"/>
                      </a:cubicBezTo>
                      <a:cubicBezTo>
                        <a:pt x="13" y="63"/>
                        <a:pt x="13" y="63"/>
                        <a:pt x="13" y="63"/>
                      </a:cubicBezTo>
                      <a:cubicBezTo>
                        <a:pt x="11" y="62"/>
                        <a:pt x="11" y="62"/>
                        <a:pt x="11" y="62"/>
                      </a:cubicBezTo>
                      <a:cubicBezTo>
                        <a:pt x="12" y="62"/>
                        <a:pt x="12" y="62"/>
                        <a:pt x="12" y="62"/>
                      </a:cubicBezTo>
                      <a:cubicBezTo>
                        <a:pt x="12" y="62"/>
                        <a:pt x="12" y="62"/>
                        <a:pt x="11" y="62"/>
                      </a:cubicBezTo>
                      <a:cubicBezTo>
                        <a:pt x="12" y="61"/>
                        <a:pt x="13" y="61"/>
                        <a:pt x="13" y="61"/>
                      </a:cubicBezTo>
                      <a:cubicBezTo>
                        <a:pt x="13" y="61"/>
                        <a:pt x="12" y="60"/>
                        <a:pt x="12" y="60"/>
                      </a:cubicBezTo>
                      <a:cubicBezTo>
                        <a:pt x="12" y="60"/>
                        <a:pt x="12" y="59"/>
                        <a:pt x="13" y="59"/>
                      </a:cubicBezTo>
                      <a:cubicBezTo>
                        <a:pt x="13" y="59"/>
                        <a:pt x="11" y="58"/>
                        <a:pt x="11" y="57"/>
                      </a:cubicBezTo>
                      <a:cubicBezTo>
                        <a:pt x="11" y="57"/>
                        <a:pt x="11" y="57"/>
                        <a:pt x="10" y="57"/>
                      </a:cubicBezTo>
                      <a:cubicBezTo>
                        <a:pt x="10" y="56"/>
                        <a:pt x="11" y="55"/>
                        <a:pt x="10" y="54"/>
                      </a:cubicBezTo>
                      <a:cubicBezTo>
                        <a:pt x="11" y="53"/>
                        <a:pt x="11" y="53"/>
                        <a:pt x="11" y="53"/>
                      </a:cubicBezTo>
                      <a:cubicBezTo>
                        <a:pt x="11" y="52"/>
                        <a:pt x="9" y="54"/>
                        <a:pt x="9" y="53"/>
                      </a:cubicBezTo>
                      <a:cubicBezTo>
                        <a:pt x="8" y="52"/>
                        <a:pt x="10" y="52"/>
                        <a:pt x="10" y="52"/>
                      </a:cubicBezTo>
                      <a:cubicBezTo>
                        <a:pt x="9" y="51"/>
                        <a:pt x="8" y="50"/>
                        <a:pt x="9" y="49"/>
                      </a:cubicBezTo>
                      <a:cubicBezTo>
                        <a:pt x="9" y="50"/>
                        <a:pt x="9" y="50"/>
                        <a:pt x="9" y="50"/>
                      </a:cubicBezTo>
                      <a:close/>
                      <a:moveTo>
                        <a:pt x="10" y="38"/>
                      </a:moveTo>
                      <a:cubicBezTo>
                        <a:pt x="10" y="39"/>
                        <a:pt x="10" y="39"/>
                        <a:pt x="10" y="39"/>
                      </a:cubicBezTo>
                      <a:cubicBezTo>
                        <a:pt x="9" y="39"/>
                        <a:pt x="9" y="39"/>
                        <a:pt x="10" y="38"/>
                      </a:cubicBezTo>
                      <a:close/>
                      <a:moveTo>
                        <a:pt x="16" y="21"/>
                      </a:moveTo>
                      <a:cubicBezTo>
                        <a:pt x="17" y="21"/>
                        <a:pt x="16" y="21"/>
                        <a:pt x="16" y="21"/>
                      </a:cubicBezTo>
                      <a:cubicBezTo>
                        <a:pt x="16" y="21"/>
                        <a:pt x="16" y="21"/>
                        <a:pt x="16" y="21"/>
                      </a:cubicBezTo>
                      <a:close/>
                      <a:moveTo>
                        <a:pt x="66" y="13"/>
                      </a:moveTo>
                      <a:cubicBezTo>
                        <a:pt x="66" y="13"/>
                        <a:pt x="66" y="13"/>
                        <a:pt x="66" y="13"/>
                      </a:cubicBezTo>
                      <a:cubicBezTo>
                        <a:pt x="66" y="12"/>
                        <a:pt x="66" y="12"/>
                        <a:pt x="66" y="13"/>
                      </a:cubicBezTo>
                      <a:close/>
                      <a:moveTo>
                        <a:pt x="67" y="14"/>
                      </a:moveTo>
                      <a:cubicBezTo>
                        <a:pt x="67" y="14"/>
                        <a:pt x="67" y="14"/>
                        <a:pt x="67" y="14"/>
                      </a:cubicBezTo>
                      <a:cubicBezTo>
                        <a:pt x="67" y="14"/>
                        <a:pt x="67" y="14"/>
                        <a:pt x="67" y="13"/>
                      </a:cubicBezTo>
                      <a:cubicBezTo>
                        <a:pt x="66" y="14"/>
                        <a:pt x="66" y="14"/>
                        <a:pt x="67" y="14"/>
                      </a:cubicBezTo>
                      <a:close/>
                      <a:moveTo>
                        <a:pt x="26" y="80"/>
                      </a:moveTo>
                      <a:cubicBezTo>
                        <a:pt x="25" y="80"/>
                        <a:pt x="25" y="80"/>
                        <a:pt x="25" y="80"/>
                      </a:cubicBezTo>
                      <a:cubicBezTo>
                        <a:pt x="26" y="80"/>
                        <a:pt x="26" y="80"/>
                        <a:pt x="2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2" name="Freeform 388">
                  <a:extLst>
                    <a:ext uri="{FF2B5EF4-FFF2-40B4-BE49-F238E27FC236}">
                      <a16:creationId xmlns:a16="http://schemas.microsoft.com/office/drawing/2014/main" id="{EFED5F05-F30F-45FF-BC4E-A69D692C4FFC}"/>
                    </a:ext>
                  </a:extLst>
                </p:cNvPr>
                <p:cNvSpPr>
                  <a:spLocks/>
                </p:cNvSpPr>
                <p:nvPr userDrawn="1"/>
              </p:nvSpPr>
              <p:spPr bwMode="auto">
                <a:xfrm>
                  <a:off x="443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3" name="Freeform 389">
                  <a:extLst>
                    <a:ext uri="{FF2B5EF4-FFF2-40B4-BE49-F238E27FC236}">
                      <a16:creationId xmlns:a16="http://schemas.microsoft.com/office/drawing/2014/main" id="{1916D97E-4270-4B4D-A190-3A8D8A3DE8CA}"/>
                    </a:ext>
                  </a:extLst>
                </p:cNvPr>
                <p:cNvSpPr>
                  <a:spLocks/>
                </p:cNvSpPr>
                <p:nvPr userDrawn="1"/>
              </p:nvSpPr>
              <p:spPr bwMode="auto">
                <a:xfrm>
                  <a:off x="4411" y="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4" name="Freeform 390">
                  <a:extLst>
                    <a:ext uri="{FF2B5EF4-FFF2-40B4-BE49-F238E27FC236}">
                      <a16:creationId xmlns:a16="http://schemas.microsoft.com/office/drawing/2014/main" id="{FD6C4A28-F900-475F-B100-ED90CA832930}"/>
                    </a:ext>
                  </a:extLst>
                </p:cNvPr>
                <p:cNvSpPr>
                  <a:spLocks/>
                </p:cNvSpPr>
                <p:nvPr userDrawn="1"/>
              </p:nvSpPr>
              <p:spPr bwMode="auto">
                <a:xfrm>
                  <a:off x="4595"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5" name="Freeform 391">
                  <a:extLst>
                    <a:ext uri="{FF2B5EF4-FFF2-40B4-BE49-F238E27FC236}">
                      <a16:creationId xmlns:a16="http://schemas.microsoft.com/office/drawing/2014/main" id="{FA61466F-E781-4A41-9D10-1B78F2037B48}"/>
                    </a:ext>
                  </a:extLst>
                </p:cNvPr>
                <p:cNvSpPr>
                  <a:spLocks/>
                </p:cNvSpPr>
                <p:nvPr userDrawn="1"/>
              </p:nvSpPr>
              <p:spPr bwMode="auto">
                <a:xfrm>
                  <a:off x="4709" y="64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6" name="Freeform 392">
                  <a:extLst>
                    <a:ext uri="{FF2B5EF4-FFF2-40B4-BE49-F238E27FC236}">
                      <a16:creationId xmlns:a16="http://schemas.microsoft.com/office/drawing/2014/main" id="{5CD9F38F-C52C-4275-B05C-B6503F6321B0}"/>
                    </a:ext>
                  </a:extLst>
                </p:cNvPr>
                <p:cNvSpPr>
                  <a:spLocks/>
                </p:cNvSpPr>
                <p:nvPr userDrawn="1"/>
              </p:nvSpPr>
              <p:spPr bwMode="auto">
                <a:xfrm>
                  <a:off x="4694" y="6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7" name="Freeform 393">
                  <a:extLst>
                    <a:ext uri="{FF2B5EF4-FFF2-40B4-BE49-F238E27FC236}">
                      <a16:creationId xmlns:a16="http://schemas.microsoft.com/office/drawing/2014/main" id="{D77309BC-3E78-4B70-B077-5AC8300D9E02}"/>
                    </a:ext>
                  </a:extLst>
                </p:cNvPr>
                <p:cNvSpPr>
                  <a:spLocks/>
                </p:cNvSpPr>
                <p:nvPr userDrawn="1"/>
              </p:nvSpPr>
              <p:spPr bwMode="auto">
                <a:xfrm>
                  <a:off x="4694" y="663"/>
                  <a:ext cx="10" cy="5"/>
                </a:xfrm>
                <a:custGeom>
                  <a:avLst/>
                  <a:gdLst>
                    <a:gd name="T0" fmla="*/ 1 w 2"/>
                    <a:gd name="T1" fmla="*/ 0 h 1"/>
                    <a:gd name="T2" fmla="*/ 1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1" y="0"/>
                        <a:pt x="1" y="1"/>
                      </a:cubicBezTo>
                      <a:cubicBezTo>
                        <a:pt x="1" y="1"/>
                        <a:pt x="1"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8" name="Freeform 394">
                  <a:extLst>
                    <a:ext uri="{FF2B5EF4-FFF2-40B4-BE49-F238E27FC236}">
                      <a16:creationId xmlns:a16="http://schemas.microsoft.com/office/drawing/2014/main" id="{DC4DB181-4FA7-4EBC-B9AB-63A7AD95ECE1}"/>
                    </a:ext>
                  </a:extLst>
                </p:cNvPr>
                <p:cNvSpPr>
                  <a:spLocks/>
                </p:cNvSpPr>
                <p:nvPr userDrawn="1"/>
              </p:nvSpPr>
              <p:spPr bwMode="auto">
                <a:xfrm>
                  <a:off x="4699" y="6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9" name="Freeform 395">
                  <a:extLst>
                    <a:ext uri="{FF2B5EF4-FFF2-40B4-BE49-F238E27FC236}">
                      <a16:creationId xmlns:a16="http://schemas.microsoft.com/office/drawing/2014/main" id="{F0F08554-AC4C-411A-B616-62AAD32BD4F4}"/>
                    </a:ext>
                  </a:extLst>
                </p:cNvPr>
                <p:cNvSpPr>
                  <a:spLocks/>
                </p:cNvSpPr>
                <p:nvPr userDrawn="1"/>
              </p:nvSpPr>
              <p:spPr bwMode="auto">
                <a:xfrm>
                  <a:off x="4689" y="623"/>
                  <a:ext cx="15" cy="10"/>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1" y="2"/>
                        <a:pt x="2" y="1"/>
                        <a:pt x="2" y="1"/>
                      </a:cubicBezTo>
                      <a:cubicBezTo>
                        <a:pt x="3"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0" name="Rectangle 396">
                  <a:extLst>
                    <a:ext uri="{FF2B5EF4-FFF2-40B4-BE49-F238E27FC236}">
                      <a16:creationId xmlns:a16="http://schemas.microsoft.com/office/drawing/2014/main" id="{28CCA503-9880-4B4F-B569-7D71DF73E3FC}"/>
                    </a:ext>
                  </a:extLst>
                </p:cNvPr>
                <p:cNvSpPr>
                  <a:spLocks noChangeArrowheads="1"/>
                </p:cNvSpPr>
                <p:nvPr userDrawn="1"/>
              </p:nvSpPr>
              <p:spPr bwMode="auto">
                <a:xfrm>
                  <a:off x="4689" y="6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1" name="Freeform 397">
                  <a:extLst>
                    <a:ext uri="{FF2B5EF4-FFF2-40B4-BE49-F238E27FC236}">
                      <a16:creationId xmlns:a16="http://schemas.microsoft.com/office/drawing/2014/main" id="{FBC4D50D-C33E-4E07-BAB4-FC8ED1AE8BDB}"/>
                    </a:ext>
                  </a:extLst>
                </p:cNvPr>
                <p:cNvSpPr>
                  <a:spLocks/>
                </p:cNvSpPr>
                <p:nvPr userDrawn="1"/>
              </p:nvSpPr>
              <p:spPr bwMode="auto">
                <a:xfrm>
                  <a:off x="4684" y="643"/>
                  <a:ext cx="0" cy="10"/>
                </a:xfrm>
                <a:custGeom>
                  <a:avLst/>
                  <a:gdLst>
                    <a:gd name="T0" fmla="*/ 1 h 2"/>
                    <a:gd name="T1" fmla="*/ 2 h 2"/>
                    <a:gd name="T2" fmla="*/ 2 h 2"/>
                    <a:gd name="T3" fmla="*/ 1 h 2"/>
                  </a:gdLst>
                  <a:ahLst/>
                  <a:cxnLst>
                    <a:cxn ang="0">
                      <a:pos x="0" y="T0"/>
                    </a:cxn>
                    <a:cxn ang="0">
                      <a:pos x="0" y="T1"/>
                    </a:cxn>
                    <a:cxn ang="0">
                      <a:pos x="0" y="T2"/>
                    </a:cxn>
                    <a:cxn ang="0">
                      <a:pos x="0" y="T3"/>
                    </a:cxn>
                  </a:cxnLst>
                  <a:rect l="0" t="0" r="r" b="b"/>
                  <a:pathLst>
                    <a:path h="2">
                      <a:moveTo>
                        <a:pt x="0" y="1"/>
                      </a:moveTo>
                      <a:cubicBezTo>
                        <a:pt x="0" y="2"/>
                        <a:pt x="0" y="2"/>
                        <a:pt x="0" y="2"/>
                      </a:cubicBezTo>
                      <a:cubicBezTo>
                        <a:pt x="0" y="1"/>
                        <a:pt x="0" y="1"/>
                        <a:pt x="0"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2" name="Freeform 398">
                  <a:extLst>
                    <a:ext uri="{FF2B5EF4-FFF2-40B4-BE49-F238E27FC236}">
                      <a16:creationId xmlns:a16="http://schemas.microsoft.com/office/drawing/2014/main" id="{6E06109A-7D94-49D6-BF44-3229FC5D3859}"/>
                    </a:ext>
                  </a:extLst>
                </p:cNvPr>
                <p:cNvSpPr>
                  <a:spLocks/>
                </p:cNvSpPr>
                <p:nvPr userDrawn="1"/>
              </p:nvSpPr>
              <p:spPr bwMode="auto">
                <a:xfrm>
                  <a:off x="4684" y="6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3" name="Freeform 399">
                  <a:extLst>
                    <a:ext uri="{FF2B5EF4-FFF2-40B4-BE49-F238E27FC236}">
                      <a16:creationId xmlns:a16="http://schemas.microsoft.com/office/drawing/2014/main" id="{95E0AA40-6DF8-486A-80AD-63AD1A8EBFDA}"/>
                    </a:ext>
                  </a:extLst>
                </p:cNvPr>
                <p:cNvSpPr>
                  <a:spLocks/>
                </p:cNvSpPr>
                <p:nvPr userDrawn="1"/>
              </p:nvSpPr>
              <p:spPr bwMode="auto">
                <a:xfrm>
                  <a:off x="4684" y="65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4" name="Freeform 400">
                  <a:extLst>
                    <a:ext uri="{FF2B5EF4-FFF2-40B4-BE49-F238E27FC236}">
                      <a16:creationId xmlns:a16="http://schemas.microsoft.com/office/drawing/2014/main" id="{21DC8D1F-6A0B-4AE0-8DAF-B9485A7F66A0}"/>
                    </a:ext>
                  </a:extLst>
                </p:cNvPr>
                <p:cNvSpPr>
                  <a:spLocks/>
                </p:cNvSpPr>
                <p:nvPr userDrawn="1"/>
              </p:nvSpPr>
              <p:spPr bwMode="auto">
                <a:xfrm>
                  <a:off x="4650" y="60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5" name="Freeform 401">
                  <a:extLst>
                    <a:ext uri="{FF2B5EF4-FFF2-40B4-BE49-F238E27FC236}">
                      <a16:creationId xmlns:a16="http://schemas.microsoft.com/office/drawing/2014/main" id="{A272725C-A68D-4731-8FF0-CB301A8D8D6F}"/>
                    </a:ext>
                  </a:extLst>
                </p:cNvPr>
                <p:cNvSpPr>
                  <a:spLocks/>
                </p:cNvSpPr>
                <p:nvPr userDrawn="1"/>
              </p:nvSpPr>
              <p:spPr bwMode="auto">
                <a:xfrm>
                  <a:off x="4655" y="623"/>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6" name="Freeform 402">
                  <a:extLst>
                    <a:ext uri="{FF2B5EF4-FFF2-40B4-BE49-F238E27FC236}">
                      <a16:creationId xmlns:a16="http://schemas.microsoft.com/office/drawing/2014/main" id="{7256F2AA-7031-48C8-AC4B-E368DFB94B18}"/>
                    </a:ext>
                  </a:extLst>
                </p:cNvPr>
                <p:cNvSpPr>
                  <a:spLocks/>
                </p:cNvSpPr>
                <p:nvPr userDrawn="1"/>
              </p:nvSpPr>
              <p:spPr bwMode="auto">
                <a:xfrm>
                  <a:off x="4640" y="618"/>
                  <a:ext cx="10" cy="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1" y="0"/>
                      </a:cubicBezTo>
                      <a:cubicBezTo>
                        <a:pt x="1" y="0"/>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7" name="Freeform 403">
                  <a:extLst>
                    <a:ext uri="{FF2B5EF4-FFF2-40B4-BE49-F238E27FC236}">
                      <a16:creationId xmlns:a16="http://schemas.microsoft.com/office/drawing/2014/main" id="{29C36167-9DD1-49A6-AA25-548370D34854}"/>
                    </a:ext>
                  </a:extLst>
                </p:cNvPr>
                <p:cNvSpPr>
                  <a:spLocks/>
                </p:cNvSpPr>
                <p:nvPr userDrawn="1"/>
              </p:nvSpPr>
              <p:spPr bwMode="auto">
                <a:xfrm>
                  <a:off x="4590" y="573"/>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8" name="Freeform 404">
                  <a:extLst>
                    <a:ext uri="{FF2B5EF4-FFF2-40B4-BE49-F238E27FC236}">
                      <a16:creationId xmlns:a16="http://schemas.microsoft.com/office/drawing/2014/main" id="{BB210221-7F4D-4E8D-96FB-84FB6870AC3A}"/>
                    </a:ext>
                  </a:extLst>
                </p:cNvPr>
                <p:cNvSpPr>
                  <a:spLocks/>
                </p:cNvSpPr>
                <p:nvPr userDrawn="1"/>
              </p:nvSpPr>
              <p:spPr bwMode="auto">
                <a:xfrm>
                  <a:off x="4535" y="598"/>
                  <a:ext cx="10" cy="10"/>
                </a:xfrm>
                <a:custGeom>
                  <a:avLst/>
                  <a:gdLst>
                    <a:gd name="T0" fmla="*/ 1 w 2"/>
                    <a:gd name="T1" fmla="*/ 2 h 2"/>
                    <a:gd name="T2" fmla="*/ 1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1"/>
                      </a:cubicBezTo>
                      <a:cubicBezTo>
                        <a:pt x="2" y="0"/>
                        <a:pt x="1" y="0"/>
                        <a:pt x="1" y="0"/>
                      </a:cubicBezTo>
                      <a:cubicBezTo>
                        <a:pt x="0"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9" name="Freeform 405">
                  <a:extLst>
                    <a:ext uri="{FF2B5EF4-FFF2-40B4-BE49-F238E27FC236}">
                      <a16:creationId xmlns:a16="http://schemas.microsoft.com/office/drawing/2014/main" id="{CA97572B-7AF8-4C74-A385-7C7201A59E3C}"/>
                    </a:ext>
                  </a:extLst>
                </p:cNvPr>
                <p:cNvSpPr>
                  <a:spLocks/>
                </p:cNvSpPr>
                <p:nvPr userDrawn="1"/>
              </p:nvSpPr>
              <p:spPr bwMode="auto">
                <a:xfrm>
                  <a:off x="454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298" name="Group 607">
                <a:extLst>
                  <a:ext uri="{FF2B5EF4-FFF2-40B4-BE49-F238E27FC236}">
                    <a16:creationId xmlns:a16="http://schemas.microsoft.com/office/drawing/2014/main" id="{8439F992-034B-4069-8CFF-DCDD8F7590E4}"/>
                  </a:ext>
                </a:extLst>
              </p:cNvPr>
              <p:cNvGrpSpPr>
                <a:grpSpLocks/>
              </p:cNvGrpSpPr>
              <p:nvPr userDrawn="1"/>
            </p:nvGrpSpPr>
            <p:grpSpPr bwMode="auto">
              <a:xfrm>
                <a:off x="5556250" y="433388"/>
                <a:ext cx="1927225" cy="1919288"/>
                <a:chOff x="3500" y="273"/>
                <a:chExt cx="1214" cy="1209"/>
              </a:xfrm>
              <a:grpFill/>
            </p:grpSpPr>
            <p:sp>
              <p:nvSpPr>
                <p:cNvPr id="3510" name="Rectangle 407">
                  <a:extLst>
                    <a:ext uri="{FF2B5EF4-FFF2-40B4-BE49-F238E27FC236}">
                      <a16:creationId xmlns:a16="http://schemas.microsoft.com/office/drawing/2014/main" id="{E5F4A3F1-32B1-433A-991A-6C17CCE83779}"/>
                    </a:ext>
                  </a:extLst>
                </p:cNvPr>
                <p:cNvSpPr>
                  <a:spLocks noChangeArrowheads="1"/>
                </p:cNvSpPr>
                <p:nvPr userDrawn="1"/>
              </p:nvSpPr>
              <p:spPr bwMode="auto">
                <a:xfrm>
                  <a:off x="4684" y="8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1" name="Freeform 408">
                  <a:extLst>
                    <a:ext uri="{FF2B5EF4-FFF2-40B4-BE49-F238E27FC236}">
                      <a16:creationId xmlns:a16="http://schemas.microsoft.com/office/drawing/2014/main" id="{DE0F49E7-6AE7-4833-AE7F-D1CFC94712F2}"/>
                    </a:ext>
                  </a:extLst>
                </p:cNvPr>
                <p:cNvSpPr>
                  <a:spLocks/>
                </p:cNvSpPr>
                <p:nvPr userDrawn="1"/>
              </p:nvSpPr>
              <p:spPr bwMode="auto">
                <a:xfrm>
                  <a:off x="4679" y="838"/>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2" name="Freeform 409">
                  <a:extLst>
                    <a:ext uri="{FF2B5EF4-FFF2-40B4-BE49-F238E27FC236}">
                      <a16:creationId xmlns:a16="http://schemas.microsoft.com/office/drawing/2014/main" id="{3F019AF5-FF7A-419C-A178-D32F3E35221B}"/>
                    </a:ext>
                  </a:extLst>
                </p:cNvPr>
                <p:cNvSpPr>
                  <a:spLocks/>
                </p:cNvSpPr>
                <p:nvPr userDrawn="1"/>
              </p:nvSpPr>
              <p:spPr bwMode="auto">
                <a:xfrm>
                  <a:off x="4416" y="7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3" name="Freeform 410">
                  <a:extLst>
                    <a:ext uri="{FF2B5EF4-FFF2-40B4-BE49-F238E27FC236}">
                      <a16:creationId xmlns:a16="http://schemas.microsoft.com/office/drawing/2014/main" id="{0DE32367-6F78-495C-B742-AF4B4F6186B4}"/>
                    </a:ext>
                  </a:extLst>
                </p:cNvPr>
                <p:cNvSpPr>
                  <a:spLocks/>
                </p:cNvSpPr>
                <p:nvPr userDrawn="1"/>
              </p:nvSpPr>
              <p:spPr bwMode="auto">
                <a:xfrm>
                  <a:off x="4401" y="77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4" name="Freeform 411">
                  <a:extLst>
                    <a:ext uri="{FF2B5EF4-FFF2-40B4-BE49-F238E27FC236}">
                      <a16:creationId xmlns:a16="http://schemas.microsoft.com/office/drawing/2014/main" id="{03258916-761D-4D2F-8C18-4B8D1C9F9E1A}"/>
                    </a:ext>
                  </a:extLst>
                </p:cNvPr>
                <p:cNvSpPr>
                  <a:spLocks/>
                </p:cNvSpPr>
                <p:nvPr userDrawn="1"/>
              </p:nvSpPr>
              <p:spPr bwMode="auto">
                <a:xfrm>
                  <a:off x="4406" y="808"/>
                  <a:ext cx="10" cy="5"/>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1"/>
                        <a:pt x="2" y="0"/>
                        <a:pt x="2" y="0"/>
                      </a:cubicBezTo>
                      <a:cubicBezTo>
                        <a:pt x="2"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5" name="Freeform 412">
                  <a:extLst>
                    <a:ext uri="{FF2B5EF4-FFF2-40B4-BE49-F238E27FC236}">
                      <a16:creationId xmlns:a16="http://schemas.microsoft.com/office/drawing/2014/main" id="{4CECB97D-7534-4900-885B-5370DB8CBFBE}"/>
                    </a:ext>
                  </a:extLst>
                </p:cNvPr>
                <p:cNvSpPr>
                  <a:spLocks/>
                </p:cNvSpPr>
                <p:nvPr userDrawn="1"/>
              </p:nvSpPr>
              <p:spPr bwMode="auto">
                <a:xfrm>
                  <a:off x="3540" y="1127"/>
                  <a:ext cx="10" cy="10"/>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2" y="1"/>
                        <a:pt x="1" y="1"/>
                        <a:pt x="1" y="0"/>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6" name="Freeform 413">
                  <a:extLst>
                    <a:ext uri="{FF2B5EF4-FFF2-40B4-BE49-F238E27FC236}">
                      <a16:creationId xmlns:a16="http://schemas.microsoft.com/office/drawing/2014/main" id="{D629D6E1-2400-47A8-8453-B116198EFADF}"/>
                    </a:ext>
                  </a:extLst>
                </p:cNvPr>
                <p:cNvSpPr>
                  <a:spLocks/>
                </p:cNvSpPr>
                <p:nvPr userDrawn="1"/>
              </p:nvSpPr>
              <p:spPr bwMode="auto">
                <a:xfrm>
                  <a:off x="3520" y="1202"/>
                  <a:ext cx="5" cy="10"/>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0"/>
                        <a:pt x="1" y="2"/>
                        <a:pt x="1" y="2"/>
                      </a:cubicBezTo>
                      <a:cubicBezTo>
                        <a:pt x="1" y="2"/>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7" name="Freeform 414">
                  <a:extLst>
                    <a:ext uri="{FF2B5EF4-FFF2-40B4-BE49-F238E27FC236}">
                      <a16:creationId xmlns:a16="http://schemas.microsoft.com/office/drawing/2014/main" id="{095FB6D3-B4E9-4B90-8ED6-27D0842ED4BB}"/>
                    </a:ext>
                  </a:extLst>
                </p:cNvPr>
                <p:cNvSpPr>
                  <a:spLocks/>
                </p:cNvSpPr>
                <p:nvPr userDrawn="1"/>
              </p:nvSpPr>
              <p:spPr bwMode="auto">
                <a:xfrm>
                  <a:off x="3515" y="1222"/>
                  <a:ext cx="5" cy="45"/>
                </a:xfrm>
                <a:custGeom>
                  <a:avLst/>
                  <a:gdLst>
                    <a:gd name="T0" fmla="*/ 0 w 1"/>
                    <a:gd name="T1" fmla="*/ 9 h 9"/>
                    <a:gd name="T2" fmla="*/ 1 w 1"/>
                    <a:gd name="T3" fmla="*/ 2 h 9"/>
                    <a:gd name="T4" fmla="*/ 1 w 1"/>
                    <a:gd name="T5" fmla="*/ 2 h 9"/>
                    <a:gd name="T6" fmla="*/ 0 w 1"/>
                    <a:gd name="T7" fmla="*/ 0 h 9"/>
                    <a:gd name="T8" fmla="*/ 0 w 1"/>
                    <a:gd name="T9" fmla="*/ 5 h 9"/>
                    <a:gd name="T10" fmla="*/ 0 w 1"/>
                    <a:gd name="T11" fmla="*/ 9 h 9"/>
                  </a:gdLst>
                  <a:ahLst/>
                  <a:cxnLst>
                    <a:cxn ang="0">
                      <a:pos x="T0" y="T1"/>
                    </a:cxn>
                    <a:cxn ang="0">
                      <a:pos x="T2" y="T3"/>
                    </a:cxn>
                    <a:cxn ang="0">
                      <a:pos x="T4" y="T5"/>
                    </a:cxn>
                    <a:cxn ang="0">
                      <a:pos x="T6" y="T7"/>
                    </a:cxn>
                    <a:cxn ang="0">
                      <a:pos x="T8" y="T9"/>
                    </a:cxn>
                    <a:cxn ang="0">
                      <a:pos x="T10" y="T11"/>
                    </a:cxn>
                  </a:cxnLst>
                  <a:rect l="0" t="0" r="r" b="b"/>
                  <a:pathLst>
                    <a:path w="1" h="9">
                      <a:moveTo>
                        <a:pt x="0" y="9"/>
                      </a:moveTo>
                      <a:cubicBezTo>
                        <a:pt x="1" y="8"/>
                        <a:pt x="0" y="4"/>
                        <a:pt x="1" y="2"/>
                      </a:cubicBezTo>
                      <a:cubicBezTo>
                        <a:pt x="1" y="2"/>
                        <a:pt x="1" y="2"/>
                        <a:pt x="1" y="2"/>
                      </a:cubicBezTo>
                      <a:cubicBezTo>
                        <a:pt x="0" y="0"/>
                        <a:pt x="0" y="0"/>
                        <a:pt x="0" y="0"/>
                      </a:cubicBezTo>
                      <a:cubicBezTo>
                        <a:pt x="0" y="2"/>
                        <a:pt x="0" y="3"/>
                        <a:pt x="0" y="5"/>
                      </a:cubicBezTo>
                      <a:cubicBezTo>
                        <a:pt x="0" y="7"/>
                        <a:pt x="0" y="8"/>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8" name="Freeform 415">
                  <a:extLst>
                    <a:ext uri="{FF2B5EF4-FFF2-40B4-BE49-F238E27FC236}">
                      <a16:creationId xmlns:a16="http://schemas.microsoft.com/office/drawing/2014/main" id="{32005020-9441-4B79-B528-576896B42D35}"/>
                    </a:ext>
                  </a:extLst>
                </p:cNvPr>
                <p:cNvSpPr>
                  <a:spLocks/>
                </p:cNvSpPr>
                <p:nvPr userDrawn="1"/>
              </p:nvSpPr>
              <p:spPr bwMode="auto">
                <a:xfrm>
                  <a:off x="3500" y="1297"/>
                  <a:ext cx="5" cy="15"/>
                </a:xfrm>
                <a:custGeom>
                  <a:avLst/>
                  <a:gdLst>
                    <a:gd name="T0" fmla="*/ 0 w 1"/>
                    <a:gd name="T1" fmla="*/ 2 h 3"/>
                    <a:gd name="T2" fmla="*/ 0 w 1"/>
                    <a:gd name="T3" fmla="*/ 0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1" y="3"/>
                        <a:pt x="0" y="0"/>
                      </a:cubicBez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9" name="Freeform 416">
                  <a:extLst>
                    <a:ext uri="{FF2B5EF4-FFF2-40B4-BE49-F238E27FC236}">
                      <a16:creationId xmlns:a16="http://schemas.microsoft.com/office/drawing/2014/main" id="{EA6B73E2-5FEC-4AF7-9440-EB89628C847D}"/>
                    </a:ext>
                  </a:extLst>
                </p:cNvPr>
                <p:cNvSpPr>
                  <a:spLocks/>
                </p:cNvSpPr>
                <p:nvPr userDrawn="1"/>
              </p:nvSpPr>
              <p:spPr bwMode="auto">
                <a:xfrm>
                  <a:off x="3500" y="1292"/>
                  <a:ext cx="0" cy="10"/>
                </a:xfrm>
                <a:custGeom>
                  <a:avLst/>
                  <a:gdLst>
                    <a:gd name="T0" fmla="*/ 1 h 2"/>
                    <a:gd name="T1" fmla="*/ 1 h 2"/>
                  </a:gdLst>
                  <a:ahLst/>
                  <a:cxnLst>
                    <a:cxn ang="0">
                      <a:pos x="0" y="T0"/>
                    </a:cxn>
                    <a:cxn ang="0">
                      <a:pos x="0" y="T1"/>
                    </a:cxn>
                  </a:cxnLst>
                  <a:rect l="0" t="0" r="r" b="b"/>
                  <a:pathLst>
                    <a:path h="2">
                      <a:moveTo>
                        <a:pt x="0" y="1"/>
                      </a:moveTo>
                      <a:cubicBezTo>
                        <a:pt x="0" y="0"/>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0" name="Freeform 417">
                  <a:extLst>
                    <a:ext uri="{FF2B5EF4-FFF2-40B4-BE49-F238E27FC236}">
                      <a16:creationId xmlns:a16="http://schemas.microsoft.com/office/drawing/2014/main" id="{45C9B00B-1362-4D2D-AA03-AD4701E33716}"/>
                    </a:ext>
                  </a:extLst>
                </p:cNvPr>
                <p:cNvSpPr>
                  <a:spLocks/>
                </p:cNvSpPr>
                <p:nvPr userDrawn="1"/>
              </p:nvSpPr>
              <p:spPr bwMode="auto">
                <a:xfrm>
                  <a:off x="3500" y="1322"/>
                  <a:ext cx="10" cy="20"/>
                </a:xfrm>
                <a:custGeom>
                  <a:avLst/>
                  <a:gdLst>
                    <a:gd name="T0" fmla="*/ 2 w 2"/>
                    <a:gd name="T1" fmla="*/ 2 h 4"/>
                    <a:gd name="T2" fmla="*/ 1 w 2"/>
                    <a:gd name="T3" fmla="*/ 0 h 4"/>
                    <a:gd name="T4" fmla="*/ 1 w 2"/>
                    <a:gd name="T5" fmla="*/ 2 h 4"/>
                    <a:gd name="T6" fmla="*/ 2 w 2"/>
                    <a:gd name="T7" fmla="*/ 2 h 4"/>
                  </a:gdLst>
                  <a:ahLst/>
                  <a:cxnLst>
                    <a:cxn ang="0">
                      <a:pos x="T0" y="T1"/>
                    </a:cxn>
                    <a:cxn ang="0">
                      <a:pos x="T2" y="T3"/>
                    </a:cxn>
                    <a:cxn ang="0">
                      <a:pos x="T4" y="T5"/>
                    </a:cxn>
                    <a:cxn ang="0">
                      <a:pos x="T6" y="T7"/>
                    </a:cxn>
                  </a:cxnLst>
                  <a:rect l="0" t="0" r="r" b="b"/>
                  <a:pathLst>
                    <a:path w="2" h="4">
                      <a:moveTo>
                        <a:pt x="2" y="2"/>
                      </a:moveTo>
                      <a:cubicBezTo>
                        <a:pt x="2" y="2"/>
                        <a:pt x="1" y="0"/>
                        <a:pt x="1" y="0"/>
                      </a:cubicBezTo>
                      <a:cubicBezTo>
                        <a:pt x="0" y="1"/>
                        <a:pt x="1" y="2"/>
                        <a:pt x="1" y="2"/>
                      </a:cubicBezTo>
                      <a:cubicBezTo>
                        <a:pt x="2" y="4"/>
                        <a:pt x="2"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1" name="Freeform 418">
                  <a:extLst>
                    <a:ext uri="{FF2B5EF4-FFF2-40B4-BE49-F238E27FC236}">
                      <a16:creationId xmlns:a16="http://schemas.microsoft.com/office/drawing/2014/main" id="{7003583B-06A2-4A01-ADB6-30F4669B75DB}"/>
                    </a:ext>
                  </a:extLst>
                </p:cNvPr>
                <p:cNvSpPr>
                  <a:spLocks/>
                </p:cNvSpPr>
                <p:nvPr userDrawn="1"/>
              </p:nvSpPr>
              <p:spPr bwMode="auto">
                <a:xfrm>
                  <a:off x="3515" y="133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2" name="Freeform 419">
                  <a:extLst>
                    <a:ext uri="{FF2B5EF4-FFF2-40B4-BE49-F238E27FC236}">
                      <a16:creationId xmlns:a16="http://schemas.microsoft.com/office/drawing/2014/main" id="{FEB76F3C-677E-4EF5-AE1B-AFD58ABDBA35}"/>
                    </a:ext>
                  </a:extLst>
                </p:cNvPr>
                <p:cNvSpPr>
                  <a:spLocks/>
                </p:cNvSpPr>
                <p:nvPr userDrawn="1"/>
              </p:nvSpPr>
              <p:spPr bwMode="auto">
                <a:xfrm>
                  <a:off x="3510" y="132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2"/>
                        <a:pt x="1" y="2"/>
                        <a:pt x="0" y="1"/>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3" name="Freeform 420">
                  <a:extLst>
                    <a:ext uri="{FF2B5EF4-FFF2-40B4-BE49-F238E27FC236}">
                      <a16:creationId xmlns:a16="http://schemas.microsoft.com/office/drawing/2014/main" id="{58EC316F-FB65-4553-BE75-E04AFAB9EAE8}"/>
                    </a:ext>
                  </a:extLst>
                </p:cNvPr>
                <p:cNvSpPr>
                  <a:spLocks/>
                </p:cNvSpPr>
                <p:nvPr userDrawn="1"/>
              </p:nvSpPr>
              <p:spPr bwMode="auto">
                <a:xfrm>
                  <a:off x="3505" y="1297"/>
                  <a:ext cx="10" cy="20"/>
                </a:xfrm>
                <a:custGeom>
                  <a:avLst/>
                  <a:gdLst>
                    <a:gd name="T0" fmla="*/ 1 w 2"/>
                    <a:gd name="T1" fmla="*/ 4 h 4"/>
                    <a:gd name="T2" fmla="*/ 2 w 2"/>
                    <a:gd name="T3" fmla="*/ 3 h 4"/>
                    <a:gd name="T4" fmla="*/ 1 w 2"/>
                    <a:gd name="T5" fmla="*/ 4 h 4"/>
                  </a:gdLst>
                  <a:ahLst/>
                  <a:cxnLst>
                    <a:cxn ang="0">
                      <a:pos x="T0" y="T1"/>
                    </a:cxn>
                    <a:cxn ang="0">
                      <a:pos x="T2" y="T3"/>
                    </a:cxn>
                    <a:cxn ang="0">
                      <a:pos x="T4" y="T5"/>
                    </a:cxn>
                  </a:cxnLst>
                  <a:rect l="0" t="0" r="r" b="b"/>
                  <a:pathLst>
                    <a:path w="2" h="4">
                      <a:moveTo>
                        <a:pt x="1" y="4"/>
                      </a:moveTo>
                      <a:cubicBezTo>
                        <a:pt x="1" y="3"/>
                        <a:pt x="1" y="2"/>
                        <a:pt x="2" y="3"/>
                      </a:cubicBezTo>
                      <a:cubicBezTo>
                        <a:pt x="1" y="0"/>
                        <a:pt x="0"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4" name="Freeform 421">
                  <a:extLst>
                    <a:ext uri="{FF2B5EF4-FFF2-40B4-BE49-F238E27FC236}">
                      <a16:creationId xmlns:a16="http://schemas.microsoft.com/office/drawing/2014/main" id="{431AC498-5EFD-4429-9271-78A856D9AA81}"/>
                    </a:ext>
                  </a:extLst>
                </p:cNvPr>
                <p:cNvSpPr>
                  <a:spLocks/>
                </p:cNvSpPr>
                <p:nvPr userDrawn="1"/>
              </p:nvSpPr>
              <p:spPr bwMode="auto">
                <a:xfrm>
                  <a:off x="3520" y="1257"/>
                  <a:ext cx="0" cy="15"/>
                </a:xfrm>
                <a:custGeom>
                  <a:avLst/>
                  <a:gdLst>
                    <a:gd name="T0" fmla="*/ 3 h 3"/>
                    <a:gd name="T1" fmla="*/ 1 h 3"/>
                    <a:gd name="T2" fmla="*/ 0 h 3"/>
                    <a:gd name="T3" fmla="*/ 3 h 3"/>
                  </a:gdLst>
                  <a:ahLst/>
                  <a:cxnLst>
                    <a:cxn ang="0">
                      <a:pos x="0" y="T0"/>
                    </a:cxn>
                    <a:cxn ang="0">
                      <a:pos x="0" y="T1"/>
                    </a:cxn>
                    <a:cxn ang="0">
                      <a:pos x="0" y="T2"/>
                    </a:cxn>
                    <a:cxn ang="0">
                      <a:pos x="0" y="T3"/>
                    </a:cxn>
                  </a:cxnLst>
                  <a:rect l="0" t="0" r="r" b="b"/>
                  <a:pathLst>
                    <a:path h="3">
                      <a:moveTo>
                        <a:pt x="0" y="3"/>
                      </a:moveTo>
                      <a:cubicBezTo>
                        <a:pt x="0" y="1"/>
                        <a:pt x="0" y="1"/>
                        <a:pt x="0" y="1"/>
                      </a:cubicBezTo>
                      <a:cubicBezTo>
                        <a:pt x="0" y="1"/>
                        <a:pt x="0" y="0"/>
                        <a:pt x="0" y="0"/>
                      </a:cubicBezTo>
                      <a:cubicBezTo>
                        <a:pt x="0" y="1"/>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5" name="Freeform 422">
                  <a:extLst>
                    <a:ext uri="{FF2B5EF4-FFF2-40B4-BE49-F238E27FC236}">
                      <a16:creationId xmlns:a16="http://schemas.microsoft.com/office/drawing/2014/main" id="{76377C26-480C-477F-AB4A-FAD8AFB68A3F}"/>
                    </a:ext>
                  </a:extLst>
                </p:cNvPr>
                <p:cNvSpPr>
                  <a:spLocks/>
                </p:cNvSpPr>
                <p:nvPr userDrawn="1"/>
              </p:nvSpPr>
              <p:spPr bwMode="auto">
                <a:xfrm>
                  <a:off x="3530" y="1377"/>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1"/>
                        <a:pt x="0" y="0"/>
                        <a:pt x="0" y="0"/>
                      </a:cubicBezTo>
                      <a:cubicBezTo>
                        <a:pt x="1" y="1"/>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6" name="Freeform 423">
                  <a:extLst>
                    <a:ext uri="{FF2B5EF4-FFF2-40B4-BE49-F238E27FC236}">
                      <a16:creationId xmlns:a16="http://schemas.microsoft.com/office/drawing/2014/main" id="{C18F507F-44B1-4016-B75B-C806FB198026}"/>
                    </a:ext>
                  </a:extLst>
                </p:cNvPr>
                <p:cNvSpPr>
                  <a:spLocks/>
                </p:cNvSpPr>
                <p:nvPr userDrawn="1"/>
              </p:nvSpPr>
              <p:spPr bwMode="auto">
                <a:xfrm>
                  <a:off x="3540" y="1382"/>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7" name="Freeform 424">
                  <a:extLst>
                    <a:ext uri="{FF2B5EF4-FFF2-40B4-BE49-F238E27FC236}">
                      <a16:creationId xmlns:a16="http://schemas.microsoft.com/office/drawing/2014/main" id="{287C5BED-F69E-4041-ADEF-F494B24F5672}"/>
                    </a:ext>
                  </a:extLst>
                </p:cNvPr>
                <p:cNvSpPr>
                  <a:spLocks/>
                </p:cNvSpPr>
                <p:nvPr userDrawn="1"/>
              </p:nvSpPr>
              <p:spPr bwMode="auto">
                <a:xfrm>
                  <a:off x="3515" y="1322"/>
                  <a:ext cx="10" cy="20"/>
                </a:xfrm>
                <a:custGeom>
                  <a:avLst/>
                  <a:gdLst>
                    <a:gd name="T0" fmla="*/ 10 w 10"/>
                    <a:gd name="T1" fmla="*/ 15 h 20"/>
                    <a:gd name="T2" fmla="*/ 0 w 10"/>
                    <a:gd name="T3" fmla="*/ 0 h 20"/>
                    <a:gd name="T4" fmla="*/ 10 w 10"/>
                    <a:gd name="T5" fmla="*/ 20 h 20"/>
                    <a:gd name="T6" fmla="*/ 10 w 10"/>
                    <a:gd name="T7" fmla="*/ 15 h 20"/>
                  </a:gdLst>
                  <a:ahLst/>
                  <a:cxnLst>
                    <a:cxn ang="0">
                      <a:pos x="T0" y="T1"/>
                    </a:cxn>
                    <a:cxn ang="0">
                      <a:pos x="T2" y="T3"/>
                    </a:cxn>
                    <a:cxn ang="0">
                      <a:pos x="T4" y="T5"/>
                    </a:cxn>
                    <a:cxn ang="0">
                      <a:pos x="T6" y="T7"/>
                    </a:cxn>
                  </a:cxnLst>
                  <a:rect l="0" t="0" r="r" b="b"/>
                  <a:pathLst>
                    <a:path w="10" h="20">
                      <a:moveTo>
                        <a:pt x="10" y="15"/>
                      </a:moveTo>
                      <a:lnTo>
                        <a:pt x="0" y="0"/>
                      </a:lnTo>
                      <a:lnTo>
                        <a:pt x="10" y="20"/>
                      </a:lnTo>
                      <a:lnTo>
                        <a:pt x="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8" name="Freeform 425">
                  <a:extLst>
                    <a:ext uri="{FF2B5EF4-FFF2-40B4-BE49-F238E27FC236}">
                      <a16:creationId xmlns:a16="http://schemas.microsoft.com/office/drawing/2014/main" id="{DFD406E1-4B6C-44EF-98C2-2B74794EA3CB}"/>
                    </a:ext>
                  </a:extLst>
                </p:cNvPr>
                <p:cNvSpPr>
                  <a:spLocks/>
                </p:cNvSpPr>
                <p:nvPr userDrawn="1"/>
              </p:nvSpPr>
              <p:spPr bwMode="auto">
                <a:xfrm>
                  <a:off x="3560" y="1417"/>
                  <a:ext cx="10" cy="5"/>
                </a:xfrm>
                <a:custGeom>
                  <a:avLst/>
                  <a:gdLst>
                    <a:gd name="T0" fmla="*/ 5 w 10"/>
                    <a:gd name="T1" fmla="*/ 0 h 5"/>
                    <a:gd name="T2" fmla="*/ 0 w 10"/>
                    <a:gd name="T3" fmla="*/ 0 h 5"/>
                    <a:gd name="T4" fmla="*/ 10 w 10"/>
                    <a:gd name="T5" fmla="*/ 5 h 5"/>
                    <a:gd name="T6" fmla="*/ 5 w 10"/>
                    <a:gd name="T7" fmla="*/ 0 h 5"/>
                  </a:gdLst>
                  <a:ahLst/>
                  <a:cxnLst>
                    <a:cxn ang="0">
                      <a:pos x="T0" y="T1"/>
                    </a:cxn>
                    <a:cxn ang="0">
                      <a:pos x="T2" y="T3"/>
                    </a:cxn>
                    <a:cxn ang="0">
                      <a:pos x="T4" y="T5"/>
                    </a:cxn>
                    <a:cxn ang="0">
                      <a:pos x="T6" y="T7"/>
                    </a:cxn>
                  </a:cxnLst>
                  <a:rect l="0" t="0" r="r" b="b"/>
                  <a:pathLst>
                    <a:path w="10" h="5">
                      <a:moveTo>
                        <a:pt x="5" y="0"/>
                      </a:moveTo>
                      <a:lnTo>
                        <a:pt x="0" y="0"/>
                      </a:lnTo>
                      <a:lnTo>
                        <a:pt x="1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9" name="Freeform 426">
                  <a:extLst>
                    <a:ext uri="{FF2B5EF4-FFF2-40B4-BE49-F238E27FC236}">
                      <a16:creationId xmlns:a16="http://schemas.microsoft.com/office/drawing/2014/main" id="{B271554D-0FF5-4F37-B439-663736A9CA85}"/>
                    </a:ext>
                  </a:extLst>
                </p:cNvPr>
                <p:cNvSpPr>
                  <a:spLocks/>
                </p:cNvSpPr>
                <p:nvPr userDrawn="1"/>
              </p:nvSpPr>
              <p:spPr bwMode="auto">
                <a:xfrm>
                  <a:off x="3585" y="1432"/>
                  <a:ext cx="20" cy="15"/>
                </a:xfrm>
                <a:custGeom>
                  <a:avLst/>
                  <a:gdLst>
                    <a:gd name="T0" fmla="*/ 1 w 4"/>
                    <a:gd name="T1" fmla="*/ 0 h 3"/>
                    <a:gd name="T2" fmla="*/ 0 w 4"/>
                    <a:gd name="T3" fmla="*/ 2 h 3"/>
                    <a:gd name="T4" fmla="*/ 4 w 4"/>
                    <a:gd name="T5" fmla="*/ 3 h 3"/>
                    <a:gd name="T6" fmla="*/ 1 w 4"/>
                    <a:gd name="T7" fmla="*/ 0 h 3"/>
                  </a:gdLst>
                  <a:ahLst/>
                  <a:cxnLst>
                    <a:cxn ang="0">
                      <a:pos x="T0" y="T1"/>
                    </a:cxn>
                    <a:cxn ang="0">
                      <a:pos x="T2" y="T3"/>
                    </a:cxn>
                    <a:cxn ang="0">
                      <a:pos x="T4" y="T5"/>
                    </a:cxn>
                    <a:cxn ang="0">
                      <a:pos x="T6" y="T7"/>
                    </a:cxn>
                  </a:cxnLst>
                  <a:rect l="0" t="0" r="r" b="b"/>
                  <a:pathLst>
                    <a:path w="4" h="3">
                      <a:moveTo>
                        <a:pt x="1" y="0"/>
                      </a:moveTo>
                      <a:cubicBezTo>
                        <a:pt x="0" y="0"/>
                        <a:pt x="1" y="2"/>
                        <a:pt x="0" y="2"/>
                      </a:cubicBezTo>
                      <a:cubicBezTo>
                        <a:pt x="2" y="2"/>
                        <a:pt x="3" y="2"/>
                        <a:pt x="4" y="3"/>
                      </a:cubicBezTo>
                      <a:cubicBezTo>
                        <a:pt x="3" y="2"/>
                        <a:pt x="2"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0" name="Freeform 427">
                  <a:extLst>
                    <a:ext uri="{FF2B5EF4-FFF2-40B4-BE49-F238E27FC236}">
                      <a16:creationId xmlns:a16="http://schemas.microsoft.com/office/drawing/2014/main" id="{D858B046-A981-4BBC-8A06-08374A5D1370}"/>
                    </a:ext>
                  </a:extLst>
                </p:cNvPr>
                <p:cNvSpPr>
                  <a:spLocks/>
                </p:cNvSpPr>
                <p:nvPr userDrawn="1"/>
              </p:nvSpPr>
              <p:spPr bwMode="auto">
                <a:xfrm>
                  <a:off x="3605" y="1447"/>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1" name="Freeform 428">
                  <a:extLst>
                    <a:ext uri="{FF2B5EF4-FFF2-40B4-BE49-F238E27FC236}">
                      <a16:creationId xmlns:a16="http://schemas.microsoft.com/office/drawing/2014/main" id="{71C6B7A9-4B44-4FD1-A450-08614C5F417A}"/>
                    </a:ext>
                  </a:extLst>
                </p:cNvPr>
                <p:cNvSpPr>
                  <a:spLocks/>
                </p:cNvSpPr>
                <p:nvPr userDrawn="1"/>
              </p:nvSpPr>
              <p:spPr bwMode="auto">
                <a:xfrm>
                  <a:off x="3560" y="140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1" y="2"/>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2" name="Freeform 429">
                  <a:extLst>
                    <a:ext uri="{FF2B5EF4-FFF2-40B4-BE49-F238E27FC236}">
                      <a16:creationId xmlns:a16="http://schemas.microsoft.com/office/drawing/2014/main" id="{1249B334-E1BD-4FA2-99B3-3C3ED1662D07}"/>
                    </a:ext>
                  </a:extLst>
                </p:cNvPr>
                <p:cNvSpPr>
                  <a:spLocks/>
                </p:cNvSpPr>
                <p:nvPr userDrawn="1"/>
              </p:nvSpPr>
              <p:spPr bwMode="auto">
                <a:xfrm>
                  <a:off x="3560" y="1407"/>
                  <a:ext cx="10"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2" y="1"/>
                        <a:pt x="2"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3" name="Freeform 430">
                  <a:extLst>
                    <a:ext uri="{FF2B5EF4-FFF2-40B4-BE49-F238E27FC236}">
                      <a16:creationId xmlns:a16="http://schemas.microsoft.com/office/drawing/2014/main" id="{37E73E81-ACD9-4ABF-AD58-BBC0E39879BA}"/>
                    </a:ext>
                  </a:extLst>
                </p:cNvPr>
                <p:cNvSpPr>
                  <a:spLocks/>
                </p:cNvSpPr>
                <p:nvPr userDrawn="1"/>
              </p:nvSpPr>
              <p:spPr bwMode="auto">
                <a:xfrm>
                  <a:off x="3560" y="14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4" name="Freeform 431">
                  <a:extLst>
                    <a:ext uri="{FF2B5EF4-FFF2-40B4-BE49-F238E27FC236}">
                      <a16:creationId xmlns:a16="http://schemas.microsoft.com/office/drawing/2014/main" id="{4FA6433D-385B-436C-8FD6-A333B674CD2E}"/>
                    </a:ext>
                  </a:extLst>
                </p:cNvPr>
                <p:cNvSpPr>
                  <a:spLocks/>
                </p:cNvSpPr>
                <p:nvPr userDrawn="1"/>
              </p:nvSpPr>
              <p:spPr bwMode="auto">
                <a:xfrm>
                  <a:off x="3535" y="1362"/>
                  <a:ext cx="15" cy="15"/>
                </a:xfrm>
                <a:custGeom>
                  <a:avLst/>
                  <a:gdLst>
                    <a:gd name="T0" fmla="*/ 0 w 3"/>
                    <a:gd name="T1" fmla="*/ 0 h 3"/>
                    <a:gd name="T2" fmla="*/ 2 w 3"/>
                    <a:gd name="T3" fmla="*/ 0 h 3"/>
                    <a:gd name="T4" fmla="*/ 0 w 3"/>
                    <a:gd name="T5" fmla="*/ 0 h 3"/>
                  </a:gdLst>
                  <a:ahLst/>
                  <a:cxnLst>
                    <a:cxn ang="0">
                      <a:pos x="T0" y="T1"/>
                    </a:cxn>
                    <a:cxn ang="0">
                      <a:pos x="T2" y="T3"/>
                    </a:cxn>
                    <a:cxn ang="0">
                      <a:pos x="T4" y="T5"/>
                    </a:cxn>
                  </a:cxnLst>
                  <a:rect l="0" t="0" r="r" b="b"/>
                  <a:pathLst>
                    <a:path w="3" h="3">
                      <a:moveTo>
                        <a:pt x="0" y="0"/>
                      </a:moveTo>
                      <a:cubicBezTo>
                        <a:pt x="1" y="1"/>
                        <a:pt x="3" y="3"/>
                        <a:pt x="2" y="0"/>
                      </a:cubicBezTo>
                      <a:cubicBezTo>
                        <a:pt x="1"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5" name="Freeform 432">
                  <a:extLst>
                    <a:ext uri="{FF2B5EF4-FFF2-40B4-BE49-F238E27FC236}">
                      <a16:creationId xmlns:a16="http://schemas.microsoft.com/office/drawing/2014/main" id="{E4373DA5-B5F1-442F-A32E-BF3D6A4F3827}"/>
                    </a:ext>
                  </a:extLst>
                </p:cNvPr>
                <p:cNvSpPr>
                  <a:spLocks/>
                </p:cNvSpPr>
                <p:nvPr userDrawn="1"/>
              </p:nvSpPr>
              <p:spPr bwMode="auto">
                <a:xfrm>
                  <a:off x="3550" y="1387"/>
                  <a:ext cx="10" cy="5"/>
                </a:xfrm>
                <a:custGeom>
                  <a:avLst/>
                  <a:gdLst>
                    <a:gd name="T0" fmla="*/ 2 w 2"/>
                    <a:gd name="T1" fmla="*/ 1 h 1"/>
                    <a:gd name="T2" fmla="*/ 0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0" y="0"/>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6" name="Freeform 433">
                  <a:extLst>
                    <a:ext uri="{FF2B5EF4-FFF2-40B4-BE49-F238E27FC236}">
                      <a16:creationId xmlns:a16="http://schemas.microsoft.com/office/drawing/2014/main" id="{EAA8E825-4815-425E-923E-C20DD9A434EF}"/>
                    </a:ext>
                  </a:extLst>
                </p:cNvPr>
                <p:cNvSpPr>
                  <a:spLocks/>
                </p:cNvSpPr>
                <p:nvPr userDrawn="1"/>
              </p:nvSpPr>
              <p:spPr bwMode="auto">
                <a:xfrm>
                  <a:off x="3560" y="1392"/>
                  <a:ext cx="5" cy="5"/>
                </a:xfrm>
                <a:custGeom>
                  <a:avLst/>
                  <a:gdLst>
                    <a:gd name="T0" fmla="*/ 5 w 5"/>
                    <a:gd name="T1" fmla="*/ 5 h 5"/>
                    <a:gd name="T2" fmla="*/ 0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7" name="Freeform 434">
                  <a:extLst>
                    <a:ext uri="{FF2B5EF4-FFF2-40B4-BE49-F238E27FC236}">
                      <a16:creationId xmlns:a16="http://schemas.microsoft.com/office/drawing/2014/main" id="{FF2E483E-A128-4ABC-B1DE-91B19D0038E4}"/>
                    </a:ext>
                  </a:extLst>
                </p:cNvPr>
                <p:cNvSpPr>
                  <a:spLocks/>
                </p:cNvSpPr>
                <p:nvPr userDrawn="1"/>
              </p:nvSpPr>
              <p:spPr bwMode="auto">
                <a:xfrm>
                  <a:off x="3595" y="1427"/>
                  <a:ext cx="20" cy="10"/>
                </a:xfrm>
                <a:custGeom>
                  <a:avLst/>
                  <a:gdLst>
                    <a:gd name="T0" fmla="*/ 1 w 4"/>
                    <a:gd name="T1" fmla="*/ 1 h 2"/>
                    <a:gd name="T2" fmla="*/ 4 w 4"/>
                    <a:gd name="T3" fmla="*/ 2 h 2"/>
                    <a:gd name="T4" fmla="*/ 1 w 4"/>
                    <a:gd name="T5" fmla="*/ 0 h 2"/>
                    <a:gd name="T6" fmla="*/ 1 w 4"/>
                    <a:gd name="T7" fmla="*/ 1 h 2"/>
                  </a:gdLst>
                  <a:ahLst/>
                  <a:cxnLst>
                    <a:cxn ang="0">
                      <a:pos x="T0" y="T1"/>
                    </a:cxn>
                    <a:cxn ang="0">
                      <a:pos x="T2" y="T3"/>
                    </a:cxn>
                    <a:cxn ang="0">
                      <a:pos x="T4" y="T5"/>
                    </a:cxn>
                    <a:cxn ang="0">
                      <a:pos x="T6" y="T7"/>
                    </a:cxn>
                  </a:cxnLst>
                  <a:rect l="0" t="0" r="r" b="b"/>
                  <a:pathLst>
                    <a:path w="4" h="2">
                      <a:moveTo>
                        <a:pt x="1" y="1"/>
                      </a:moveTo>
                      <a:cubicBezTo>
                        <a:pt x="2" y="2"/>
                        <a:pt x="3" y="2"/>
                        <a:pt x="4" y="2"/>
                      </a:cubicBezTo>
                      <a:cubicBezTo>
                        <a:pt x="3" y="2"/>
                        <a:pt x="2" y="1"/>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8" name="Freeform 435">
                  <a:extLst>
                    <a:ext uri="{FF2B5EF4-FFF2-40B4-BE49-F238E27FC236}">
                      <a16:creationId xmlns:a16="http://schemas.microsoft.com/office/drawing/2014/main" id="{FA829D65-B574-48E2-808C-DFD32EB95E2A}"/>
                    </a:ext>
                  </a:extLst>
                </p:cNvPr>
                <p:cNvSpPr>
                  <a:spLocks/>
                </p:cNvSpPr>
                <p:nvPr userDrawn="1"/>
              </p:nvSpPr>
              <p:spPr bwMode="auto">
                <a:xfrm>
                  <a:off x="3580" y="142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9" name="Rectangle 436">
                  <a:extLst>
                    <a:ext uri="{FF2B5EF4-FFF2-40B4-BE49-F238E27FC236}">
                      <a16:creationId xmlns:a16="http://schemas.microsoft.com/office/drawing/2014/main" id="{543839F2-4760-4017-BF52-31EEBCC8E8AC}"/>
                    </a:ext>
                  </a:extLst>
                </p:cNvPr>
                <p:cNvSpPr>
                  <a:spLocks noChangeArrowheads="1"/>
                </p:cNvSpPr>
                <p:nvPr userDrawn="1"/>
              </p:nvSpPr>
              <p:spPr bwMode="auto">
                <a:xfrm>
                  <a:off x="3669" y="145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0" name="Freeform 437">
                  <a:extLst>
                    <a:ext uri="{FF2B5EF4-FFF2-40B4-BE49-F238E27FC236}">
                      <a16:creationId xmlns:a16="http://schemas.microsoft.com/office/drawing/2014/main" id="{188DEE4A-75DF-4047-8847-7BEA36DD4BEE}"/>
                    </a:ext>
                  </a:extLst>
                </p:cNvPr>
                <p:cNvSpPr>
                  <a:spLocks/>
                </p:cNvSpPr>
                <p:nvPr userDrawn="1"/>
              </p:nvSpPr>
              <p:spPr bwMode="auto">
                <a:xfrm>
                  <a:off x="3590" y="1427"/>
                  <a:ext cx="10"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1" y="0"/>
                        <a:pt x="1"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1" name="Freeform 438">
                  <a:extLst>
                    <a:ext uri="{FF2B5EF4-FFF2-40B4-BE49-F238E27FC236}">
                      <a16:creationId xmlns:a16="http://schemas.microsoft.com/office/drawing/2014/main" id="{D6D0643F-0BD9-438A-8BF7-57C9568D03BA}"/>
                    </a:ext>
                  </a:extLst>
                </p:cNvPr>
                <p:cNvSpPr>
                  <a:spLocks/>
                </p:cNvSpPr>
                <p:nvPr userDrawn="1"/>
              </p:nvSpPr>
              <p:spPr bwMode="auto">
                <a:xfrm>
                  <a:off x="3625" y="1447"/>
                  <a:ext cx="9"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2" name="Freeform 439">
                  <a:extLst>
                    <a:ext uri="{FF2B5EF4-FFF2-40B4-BE49-F238E27FC236}">
                      <a16:creationId xmlns:a16="http://schemas.microsoft.com/office/drawing/2014/main" id="{9C4FBA8F-ACA9-4E7D-819C-CB19D65EE4E9}"/>
                    </a:ext>
                  </a:extLst>
                </p:cNvPr>
                <p:cNvSpPr>
                  <a:spLocks/>
                </p:cNvSpPr>
                <p:nvPr userDrawn="1"/>
              </p:nvSpPr>
              <p:spPr bwMode="auto">
                <a:xfrm>
                  <a:off x="3585" y="1422"/>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3" name="Freeform 440">
                  <a:extLst>
                    <a:ext uri="{FF2B5EF4-FFF2-40B4-BE49-F238E27FC236}">
                      <a16:creationId xmlns:a16="http://schemas.microsoft.com/office/drawing/2014/main" id="{F1BD3477-5707-4B65-BBDC-5C51F84E47B1}"/>
                    </a:ext>
                  </a:extLst>
                </p:cNvPr>
                <p:cNvSpPr>
                  <a:spLocks/>
                </p:cNvSpPr>
                <p:nvPr userDrawn="1"/>
              </p:nvSpPr>
              <p:spPr bwMode="auto">
                <a:xfrm>
                  <a:off x="3585" y="1422"/>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4" name="Freeform 441">
                  <a:extLst>
                    <a:ext uri="{FF2B5EF4-FFF2-40B4-BE49-F238E27FC236}">
                      <a16:creationId xmlns:a16="http://schemas.microsoft.com/office/drawing/2014/main" id="{D1A78384-2AAA-4A92-A7CB-634B548C970A}"/>
                    </a:ext>
                  </a:extLst>
                </p:cNvPr>
                <p:cNvSpPr>
                  <a:spLocks/>
                </p:cNvSpPr>
                <p:nvPr userDrawn="1"/>
              </p:nvSpPr>
              <p:spPr bwMode="auto">
                <a:xfrm>
                  <a:off x="3659" y="1432"/>
                  <a:ext cx="45" cy="25"/>
                </a:xfrm>
                <a:custGeom>
                  <a:avLst/>
                  <a:gdLst>
                    <a:gd name="T0" fmla="*/ 7 w 9"/>
                    <a:gd name="T1" fmla="*/ 1 h 5"/>
                    <a:gd name="T2" fmla="*/ 2 w 9"/>
                    <a:gd name="T3" fmla="*/ 0 h 5"/>
                    <a:gd name="T4" fmla="*/ 2 w 9"/>
                    <a:gd name="T5" fmla="*/ 5 h 5"/>
                    <a:gd name="T6" fmla="*/ 4 w 9"/>
                    <a:gd name="T7" fmla="*/ 4 h 5"/>
                    <a:gd name="T8" fmla="*/ 2 w 9"/>
                    <a:gd name="T9" fmla="*/ 2 h 5"/>
                    <a:gd name="T10" fmla="*/ 5 w 9"/>
                    <a:gd name="T11" fmla="*/ 4 h 5"/>
                    <a:gd name="T12" fmla="*/ 9 w 9"/>
                    <a:gd name="T13" fmla="*/ 1 h 5"/>
                    <a:gd name="T14" fmla="*/ 6 w 9"/>
                    <a:gd name="T15" fmla="*/ 1 h 5"/>
                    <a:gd name="T16" fmla="*/ 7 w 9"/>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
                      <a:moveTo>
                        <a:pt x="7" y="1"/>
                      </a:moveTo>
                      <a:cubicBezTo>
                        <a:pt x="6" y="1"/>
                        <a:pt x="4" y="2"/>
                        <a:pt x="2" y="0"/>
                      </a:cubicBezTo>
                      <a:cubicBezTo>
                        <a:pt x="0" y="0"/>
                        <a:pt x="1" y="3"/>
                        <a:pt x="2" y="5"/>
                      </a:cubicBezTo>
                      <a:cubicBezTo>
                        <a:pt x="2" y="5"/>
                        <a:pt x="2" y="4"/>
                        <a:pt x="4" y="4"/>
                      </a:cubicBezTo>
                      <a:cubicBezTo>
                        <a:pt x="4" y="4"/>
                        <a:pt x="0" y="2"/>
                        <a:pt x="2" y="2"/>
                      </a:cubicBezTo>
                      <a:cubicBezTo>
                        <a:pt x="5" y="2"/>
                        <a:pt x="4" y="3"/>
                        <a:pt x="5" y="4"/>
                      </a:cubicBezTo>
                      <a:cubicBezTo>
                        <a:pt x="4" y="2"/>
                        <a:pt x="9" y="3"/>
                        <a:pt x="9" y="1"/>
                      </a:cubicBezTo>
                      <a:cubicBezTo>
                        <a:pt x="6" y="1"/>
                        <a:pt x="6" y="1"/>
                        <a:pt x="6" y="1"/>
                      </a:cubicBezTo>
                      <a:cubicBezTo>
                        <a:pt x="6" y="1"/>
                        <a:pt x="7"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5" name="Freeform 442">
                  <a:extLst>
                    <a:ext uri="{FF2B5EF4-FFF2-40B4-BE49-F238E27FC236}">
                      <a16:creationId xmlns:a16="http://schemas.microsoft.com/office/drawing/2014/main" id="{F112CAF1-B7C3-49CB-AFB1-097FF5C0B8EE}"/>
                    </a:ext>
                  </a:extLst>
                </p:cNvPr>
                <p:cNvSpPr>
                  <a:spLocks/>
                </p:cNvSpPr>
                <p:nvPr userDrawn="1"/>
              </p:nvSpPr>
              <p:spPr bwMode="auto">
                <a:xfrm>
                  <a:off x="3644" y="1452"/>
                  <a:ext cx="25" cy="10"/>
                </a:xfrm>
                <a:custGeom>
                  <a:avLst/>
                  <a:gdLst>
                    <a:gd name="T0" fmla="*/ 1 w 5"/>
                    <a:gd name="T1" fmla="*/ 0 h 2"/>
                    <a:gd name="T2" fmla="*/ 0 w 5"/>
                    <a:gd name="T3" fmla="*/ 0 h 2"/>
                    <a:gd name="T4" fmla="*/ 3 w 5"/>
                    <a:gd name="T5" fmla="*/ 2 h 2"/>
                    <a:gd name="T6" fmla="*/ 5 w 5"/>
                    <a:gd name="T7" fmla="*/ 1 h 2"/>
                    <a:gd name="T8" fmla="*/ 4 w 5"/>
                    <a:gd name="T9" fmla="*/ 1 h 2"/>
                    <a:gd name="T10" fmla="*/ 3 w 5"/>
                    <a:gd name="T11" fmla="*/ 1 h 2"/>
                    <a:gd name="T12" fmla="*/ 1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1" y="0"/>
                      </a:moveTo>
                      <a:cubicBezTo>
                        <a:pt x="0" y="0"/>
                        <a:pt x="0" y="0"/>
                        <a:pt x="0" y="0"/>
                      </a:cubicBezTo>
                      <a:cubicBezTo>
                        <a:pt x="1" y="0"/>
                        <a:pt x="2" y="1"/>
                        <a:pt x="3" y="2"/>
                      </a:cubicBezTo>
                      <a:cubicBezTo>
                        <a:pt x="4" y="2"/>
                        <a:pt x="5" y="1"/>
                        <a:pt x="5" y="1"/>
                      </a:cubicBezTo>
                      <a:cubicBezTo>
                        <a:pt x="5" y="1"/>
                        <a:pt x="5" y="1"/>
                        <a:pt x="4" y="1"/>
                      </a:cubicBezTo>
                      <a:cubicBezTo>
                        <a:pt x="4" y="1"/>
                        <a:pt x="3" y="1"/>
                        <a:pt x="3"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6" name="Freeform 443">
                  <a:extLst>
                    <a:ext uri="{FF2B5EF4-FFF2-40B4-BE49-F238E27FC236}">
                      <a16:creationId xmlns:a16="http://schemas.microsoft.com/office/drawing/2014/main" id="{AB3D92EF-DF5C-4DB6-824C-062C7079C758}"/>
                    </a:ext>
                  </a:extLst>
                </p:cNvPr>
                <p:cNvSpPr>
                  <a:spLocks/>
                </p:cNvSpPr>
                <p:nvPr userDrawn="1"/>
              </p:nvSpPr>
              <p:spPr bwMode="auto">
                <a:xfrm>
                  <a:off x="3615" y="1432"/>
                  <a:ext cx="29" cy="20"/>
                </a:xfrm>
                <a:custGeom>
                  <a:avLst/>
                  <a:gdLst>
                    <a:gd name="T0" fmla="*/ 3 w 6"/>
                    <a:gd name="T1" fmla="*/ 2 h 4"/>
                    <a:gd name="T2" fmla="*/ 5 w 6"/>
                    <a:gd name="T3" fmla="*/ 1 h 4"/>
                    <a:gd name="T4" fmla="*/ 1 w 6"/>
                    <a:gd name="T5" fmla="*/ 1 h 4"/>
                    <a:gd name="T6" fmla="*/ 3 w 6"/>
                    <a:gd name="T7" fmla="*/ 2 h 4"/>
                    <a:gd name="T8" fmla="*/ 0 w 6"/>
                    <a:gd name="T9" fmla="*/ 1 h 4"/>
                    <a:gd name="T10" fmla="*/ 2 w 6"/>
                    <a:gd name="T11" fmla="*/ 3 h 4"/>
                    <a:gd name="T12" fmla="*/ 2 w 6"/>
                    <a:gd name="T13" fmla="*/ 3 h 4"/>
                    <a:gd name="T14" fmla="*/ 2 w 6"/>
                    <a:gd name="T15" fmla="*/ 3 h 4"/>
                    <a:gd name="T16" fmla="*/ 2 w 6"/>
                    <a:gd name="T17" fmla="*/ 3 h 4"/>
                    <a:gd name="T18" fmla="*/ 2 w 6"/>
                    <a:gd name="T19" fmla="*/ 3 h 4"/>
                    <a:gd name="T20" fmla="*/ 2 w 6"/>
                    <a:gd name="T21" fmla="*/ 3 h 4"/>
                    <a:gd name="T22" fmla="*/ 3 w 6"/>
                    <a:gd name="T23" fmla="*/ 2 h 4"/>
                    <a:gd name="T24" fmla="*/ 2 w 6"/>
                    <a:gd name="T25" fmla="*/ 3 h 4"/>
                    <a:gd name="T26" fmla="*/ 2 w 6"/>
                    <a:gd name="T27" fmla="*/ 3 h 4"/>
                    <a:gd name="T28" fmla="*/ 2 w 6"/>
                    <a:gd name="T29" fmla="*/ 3 h 4"/>
                    <a:gd name="T30" fmla="*/ 6 w 6"/>
                    <a:gd name="T31" fmla="*/ 4 h 4"/>
                    <a:gd name="T32" fmla="*/ 3 w 6"/>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3" y="2"/>
                      </a:moveTo>
                      <a:cubicBezTo>
                        <a:pt x="4" y="2"/>
                        <a:pt x="6" y="2"/>
                        <a:pt x="5" y="1"/>
                      </a:cubicBezTo>
                      <a:cubicBezTo>
                        <a:pt x="2" y="0"/>
                        <a:pt x="3" y="1"/>
                        <a:pt x="1" y="1"/>
                      </a:cubicBezTo>
                      <a:cubicBezTo>
                        <a:pt x="5" y="2"/>
                        <a:pt x="0" y="1"/>
                        <a:pt x="3" y="2"/>
                      </a:cubicBezTo>
                      <a:cubicBezTo>
                        <a:pt x="2" y="2"/>
                        <a:pt x="1" y="2"/>
                        <a:pt x="0" y="1"/>
                      </a:cubicBezTo>
                      <a:cubicBezTo>
                        <a:pt x="1" y="2"/>
                        <a:pt x="2" y="2"/>
                        <a:pt x="2" y="3"/>
                      </a:cubicBezTo>
                      <a:cubicBezTo>
                        <a:pt x="2" y="3"/>
                        <a:pt x="2" y="3"/>
                        <a:pt x="2" y="3"/>
                      </a:cubicBezTo>
                      <a:cubicBezTo>
                        <a:pt x="2" y="3"/>
                        <a:pt x="2" y="3"/>
                        <a:pt x="2" y="3"/>
                      </a:cubicBezTo>
                      <a:cubicBezTo>
                        <a:pt x="2" y="3"/>
                        <a:pt x="2" y="3"/>
                        <a:pt x="2" y="3"/>
                      </a:cubicBezTo>
                      <a:cubicBezTo>
                        <a:pt x="2" y="2"/>
                        <a:pt x="2" y="2"/>
                        <a:pt x="2" y="3"/>
                      </a:cubicBezTo>
                      <a:cubicBezTo>
                        <a:pt x="2" y="3"/>
                        <a:pt x="2" y="3"/>
                        <a:pt x="2" y="3"/>
                      </a:cubicBezTo>
                      <a:cubicBezTo>
                        <a:pt x="2" y="2"/>
                        <a:pt x="2" y="2"/>
                        <a:pt x="3" y="2"/>
                      </a:cubicBezTo>
                      <a:cubicBezTo>
                        <a:pt x="4" y="3"/>
                        <a:pt x="3" y="3"/>
                        <a:pt x="2" y="3"/>
                      </a:cubicBezTo>
                      <a:cubicBezTo>
                        <a:pt x="2" y="3"/>
                        <a:pt x="2" y="3"/>
                        <a:pt x="2" y="3"/>
                      </a:cubicBezTo>
                      <a:cubicBezTo>
                        <a:pt x="2" y="3"/>
                        <a:pt x="2" y="3"/>
                        <a:pt x="2" y="3"/>
                      </a:cubicBezTo>
                      <a:cubicBezTo>
                        <a:pt x="6" y="4"/>
                        <a:pt x="6" y="4"/>
                        <a:pt x="6" y="4"/>
                      </a:cubicBezTo>
                      <a:cubicBezTo>
                        <a:pt x="5" y="3"/>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7" name="Freeform 444">
                  <a:extLst>
                    <a:ext uri="{FF2B5EF4-FFF2-40B4-BE49-F238E27FC236}">
                      <a16:creationId xmlns:a16="http://schemas.microsoft.com/office/drawing/2014/main" id="{213B850F-1F51-49FA-8DB4-50E56B59A3CD}"/>
                    </a:ext>
                  </a:extLst>
                </p:cNvPr>
                <p:cNvSpPr>
                  <a:spLocks/>
                </p:cNvSpPr>
                <p:nvPr userDrawn="1"/>
              </p:nvSpPr>
              <p:spPr bwMode="auto">
                <a:xfrm>
                  <a:off x="3560" y="13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8" name="Freeform 445">
                  <a:extLst>
                    <a:ext uri="{FF2B5EF4-FFF2-40B4-BE49-F238E27FC236}">
                      <a16:creationId xmlns:a16="http://schemas.microsoft.com/office/drawing/2014/main" id="{DF7A9292-30C6-4A64-84A5-842C2D06926F}"/>
                    </a:ext>
                  </a:extLst>
                </p:cNvPr>
                <p:cNvSpPr>
                  <a:spLocks/>
                </p:cNvSpPr>
                <p:nvPr userDrawn="1"/>
              </p:nvSpPr>
              <p:spPr bwMode="auto">
                <a:xfrm>
                  <a:off x="3550" y="1362"/>
                  <a:ext cx="15" cy="30"/>
                </a:xfrm>
                <a:custGeom>
                  <a:avLst/>
                  <a:gdLst>
                    <a:gd name="T0" fmla="*/ 2 w 3"/>
                    <a:gd name="T1" fmla="*/ 3 h 6"/>
                    <a:gd name="T2" fmla="*/ 1 w 3"/>
                    <a:gd name="T3" fmla="*/ 2 h 6"/>
                    <a:gd name="T4" fmla="*/ 2 w 3"/>
                    <a:gd name="T5" fmla="*/ 1 h 6"/>
                    <a:gd name="T6" fmla="*/ 1 w 3"/>
                    <a:gd name="T7" fmla="*/ 2 h 6"/>
                    <a:gd name="T8" fmla="*/ 1 w 3"/>
                    <a:gd name="T9" fmla="*/ 2 h 6"/>
                    <a:gd name="T10" fmla="*/ 2 w 3"/>
                    <a:gd name="T11" fmla="*/ 5 h 6"/>
                    <a:gd name="T12" fmla="*/ 2 w 3"/>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3"/>
                      </a:moveTo>
                      <a:cubicBezTo>
                        <a:pt x="2" y="2"/>
                        <a:pt x="2" y="2"/>
                        <a:pt x="1" y="2"/>
                      </a:cubicBezTo>
                      <a:cubicBezTo>
                        <a:pt x="1" y="1"/>
                        <a:pt x="1" y="1"/>
                        <a:pt x="2" y="1"/>
                      </a:cubicBezTo>
                      <a:cubicBezTo>
                        <a:pt x="1" y="1"/>
                        <a:pt x="0" y="0"/>
                        <a:pt x="1" y="2"/>
                      </a:cubicBezTo>
                      <a:cubicBezTo>
                        <a:pt x="1" y="2"/>
                        <a:pt x="1" y="2"/>
                        <a:pt x="1" y="2"/>
                      </a:cubicBezTo>
                      <a:cubicBezTo>
                        <a:pt x="2" y="3"/>
                        <a:pt x="2" y="6"/>
                        <a:pt x="2" y="5"/>
                      </a:cubicBezTo>
                      <a:cubicBezTo>
                        <a:pt x="2" y="5"/>
                        <a:pt x="3"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9" name="Freeform 446">
                  <a:extLst>
                    <a:ext uri="{FF2B5EF4-FFF2-40B4-BE49-F238E27FC236}">
                      <a16:creationId xmlns:a16="http://schemas.microsoft.com/office/drawing/2014/main" id="{22CD1640-C32E-4C82-9475-17004C09E2D7}"/>
                    </a:ext>
                  </a:extLst>
                </p:cNvPr>
                <p:cNvSpPr>
                  <a:spLocks/>
                </p:cNvSpPr>
                <p:nvPr userDrawn="1"/>
              </p:nvSpPr>
              <p:spPr bwMode="auto">
                <a:xfrm>
                  <a:off x="3590" y="1407"/>
                  <a:ext cx="15" cy="10"/>
                </a:xfrm>
                <a:custGeom>
                  <a:avLst/>
                  <a:gdLst>
                    <a:gd name="T0" fmla="*/ 0 w 3"/>
                    <a:gd name="T1" fmla="*/ 1 h 2"/>
                    <a:gd name="T2" fmla="*/ 3 w 3"/>
                    <a:gd name="T3" fmla="*/ 2 h 2"/>
                    <a:gd name="T4" fmla="*/ 2 w 3"/>
                    <a:gd name="T5" fmla="*/ 1 h 2"/>
                    <a:gd name="T6" fmla="*/ 2 w 3"/>
                    <a:gd name="T7" fmla="*/ 1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0" y="1"/>
                        <a:pt x="3" y="2"/>
                        <a:pt x="3" y="2"/>
                      </a:cubicBezTo>
                      <a:cubicBezTo>
                        <a:pt x="2" y="1"/>
                        <a:pt x="2" y="1"/>
                        <a:pt x="2" y="1"/>
                      </a:cubicBezTo>
                      <a:cubicBezTo>
                        <a:pt x="2" y="1"/>
                        <a:pt x="2" y="1"/>
                        <a:pt x="2"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0" name="Freeform 447">
                  <a:extLst>
                    <a:ext uri="{FF2B5EF4-FFF2-40B4-BE49-F238E27FC236}">
                      <a16:creationId xmlns:a16="http://schemas.microsoft.com/office/drawing/2014/main" id="{0699BF8B-A15E-4A75-9E9B-71F568EF7ED2}"/>
                    </a:ext>
                  </a:extLst>
                </p:cNvPr>
                <p:cNvSpPr>
                  <a:spLocks/>
                </p:cNvSpPr>
                <p:nvPr userDrawn="1"/>
              </p:nvSpPr>
              <p:spPr bwMode="auto">
                <a:xfrm>
                  <a:off x="3669" y="1462"/>
                  <a:ext cx="10" cy="5"/>
                </a:xfrm>
                <a:custGeom>
                  <a:avLst/>
                  <a:gdLst>
                    <a:gd name="T0" fmla="*/ 0 w 10"/>
                    <a:gd name="T1" fmla="*/ 0 h 5"/>
                    <a:gd name="T2" fmla="*/ 0 w 10"/>
                    <a:gd name="T3" fmla="*/ 5 h 5"/>
                    <a:gd name="T4" fmla="*/ 10 w 10"/>
                    <a:gd name="T5" fmla="*/ 0 h 5"/>
                    <a:gd name="T6" fmla="*/ 0 w 10"/>
                    <a:gd name="T7" fmla="*/ 0 h 5"/>
                  </a:gdLst>
                  <a:ahLst/>
                  <a:cxnLst>
                    <a:cxn ang="0">
                      <a:pos x="T0" y="T1"/>
                    </a:cxn>
                    <a:cxn ang="0">
                      <a:pos x="T2" y="T3"/>
                    </a:cxn>
                    <a:cxn ang="0">
                      <a:pos x="T4" y="T5"/>
                    </a:cxn>
                    <a:cxn ang="0">
                      <a:pos x="T6" y="T7"/>
                    </a:cxn>
                  </a:cxnLst>
                  <a:rect l="0" t="0" r="r" b="b"/>
                  <a:pathLst>
                    <a:path w="10" h="5">
                      <a:moveTo>
                        <a:pt x="0" y="0"/>
                      </a:moveTo>
                      <a:lnTo>
                        <a:pt x="0" y="5"/>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1" name="Freeform 448">
                  <a:extLst>
                    <a:ext uri="{FF2B5EF4-FFF2-40B4-BE49-F238E27FC236}">
                      <a16:creationId xmlns:a16="http://schemas.microsoft.com/office/drawing/2014/main" id="{90592D44-F7AD-4418-99A7-2A9C1741C8B1}"/>
                    </a:ext>
                  </a:extLst>
                </p:cNvPr>
                <p:cNvSpPr>
                  <a:spLocks/>
                </p:cNvSpPr>
                <p:nvPr userDrawn="1"/>
              </p:nvSpPr>
              <p:spPr bwMode="auto">
                <a:xfrm>
                  <a:off x="3689" y="1467"/>
                  <a:ext cx="10" cy="0"/>
                </a:xfrm>
                <a:custGeom>
                  <a:avLst/>
                  <a:gdLst>
                    <a:gd name="T0" fmla="*/ 5 w 10"/>
                    <a:gd name="T1" fmla="*/ 0 w 10"/>
                    <a:gd name="T2" fmla="*/ 10 w 10"/>
                    <a:gd name="T3" fmla="*/ 5 w 10"/>
                  </a:gdLst>
                  <a:ahLst/>
                  <a:cxnLst>
                    <a:cxn ang="0">
                      <a:pos x="T0" y="0"/>
                    </a:cxn>
                    <a:cxn ang="0">
                      <a:pos x="T1" y="0"/>
                    </a:cxn>
                    <a:cxn ang="0">
                      <a:pos x="T2" y="0"/>
                    </a:cxn>
                    <a:cxn ang="0">
                      <a:pos x="T3" y="0"/>
                    </a:cxn>
                  </a:cxnLst>
                  <a:rect l="0" t="0" r="r" b="b"/>
                  <a:pathLst>
                    <a:path w="10">
                      <a:moveTo>
                        <a:pt x="5" y="0"/>
                      </a:moveTo>
                      <a:lnTo>
                        <a:pt x="0" y="0"/>
                      </a:lnTo>
                      <a:lnTo>
                        <a:pt x="1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2" name="Freeform 449">
                  <a:extLst>
                    <a:ext uri="{FF2B5EF4-FFF2-40B4-BE49-F238E27FC236}">
                      <a16:creationId xmlns:a16="http://schemas.microsoft.com/office/drawing/2014/main" id="{74ED54FE-25F7-463E-A1AF-BCD745FE32B7}"/>
                    </a:ext>
                  </a:extLst>
                </p:cNvPr>
                <p:cNvSpPr>
                  <a:spLocks/>
                </p:cNvSpPr>
                <p:nvPr userDrawn="1"/>
              </p:nvSpPr>
              <p:spPr bwMode="auto">
                <a:xfrm>
                  <a:off x="4301" y="1087"/>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3" name="Freeform 450">
                  <a:extLst>
                    <a:ext uri="{FF2B5EF4-FFF2-40B4-BE49-F238E27FC236}">
                      <a16:creationId xmlns:a16="http://schemas.microsoft.com/office/drawing/2014/main" id="{58F3641B-385C-4BB7-9B8E-9B96BD033844}"/>
                    </a:ext>
                  </a:extLst>
                </p:cNvPr>
                <p:cNvSpPr>
                  <a:spLocks/>
                </p:cNvSpPr>
                <p:nvPr userDrawn="1"/>
              </p:nvSpPr>
              <p:spPr bwMode="auto">
                <a:xfrm>
                  <a:off x="4341" y="1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4" name="Freeform 451">
                  <a:extLst>
                    <a:ext uri="{FF2B5EF4-FFF2-40B4-BE49-F238E27FC236}">
                      <a16:creationId xmlns:a16="http://schemas.microsoft.com/office/drawing/2014/main" id="{5F15A07A-D8CE-4B56-AECD-7FF85383E308}"/>
                    </a:ext>
                  </a:extLst>
                </p:cNvPr>
                <p:cNvSpPr>
                  <a:spLocks/>
                </p:cNvSpPr>
                <p:nvPr userDrawn="1"/>
              </p:nvSpPr>
              <p:spPr bwMode="auto">
                <a:xfrm>
                  <a:off x="4182" y="1472"/>
                  <a:ext cx="15" cy="10"/>
                </a:xfrm>
                <a:custGeom>
                  <a:avLst/>
                  <a:gdLst>
                    <a:gd name="T0" fmla="*/ 0 w 3"/>
                    <a:gd name="T1" fmla="*/ 0 h 2"/>
                    <a:gd name="T2" fmla="*/ 3 w 3"/>
                    <a:gd name="T3" fmla="*/ 1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3" y="2"/>
                        <a:pt x="3" y="1"/>
                      </a:cubicBezTo>
                      <a:cubicBezTo>
                        <a:pt x="3" y="0"/>
                        <a:pt x="3"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5" name="Freeform 452">
                  <a:extLst>
                    <a:ext uri="{FF2B5EF4-FFF2-40B4-BE49-F238E27FC236}">
                      <a16:creationId xmlns:a16="http://schemas.microsoft.com/office/drawing/2014/main" id="{680BADE4-0F75-4CD3-81FE-2829D6F7A95B}"/>
                    </a:ext>
                  </a:extLst>
                </p:cNvPr>
                <p:cNvSpPr>
                  <a:spLocks/>
                </p:cNvSpPr>
                <p:nvPr userDrawn="1"/>
              </p:nvSpPr>
              <p:spPr bwMode="auto">
                <a:xfrm>
                  <a:off x="4470" y="1307"/>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6" name="Freeform 453">
                  <a:extLst>
                    <a:ext uri="{FF2B5EF4-FFF2-40B4-BE49-F238E27FC236}">
                      <a16:creationId xmlns:a16="http://schemas.microsoft.com/office/drawing/2014/main" id="{C718FA5B-409F-46A4-ABCB-915BC10B7A98}"/>
                    </a:ext>
                  </a:extLst>
                </p:cNvPr>
                <p:cNvSpPr>
                  <a:spLocks/>
                </p:cNvSpPr>
                <p:nvPr userDrawn="1"/>
              </p:nvSpPr>
              <p:spPr bwMode="auto">
                <a:xfrm>
                  <a:off x="4455" y="129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7" name="Freeform 454">
                  <a:extLst>
                    <a:ext uri="{FF2B5EF4-FFF2-40B4-BE49-F238E27FC236}">
                      <a16:creationId xmlns:a16="http://schemas.microsoft.com/office/drawing/2014/main" id="{05CE7DC6-57A2-4EFE-8E46-45F57072B0F1}"/>
                    </a:ext>
                  </a:extLst>
                </p:cNvPr>
                <p:cNvSpPr>
                  <a:spLocks/>
                </p:cNvSpPr>
                <p:nvPr userDrawn="1"/>
              </p:nvSpPr>
              <p:spPr bwMode="auto">
                <a:xfrm>
                  <a:off x="4187" y="928"/>
                  <a:ext cx="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8" name="Freeform 455">
                  <a:extLst>
                    <a:ext uri="{FF2B5EF4-FFF2-40B4-BE49-F238E27FC236}">
                      <a16:creationId xmlns:a16="http://schemas.microsoft.com/office/drawing/2014/main" id="{FDC38D7D-6017-43BE-ADA3-6A7A039637F2}"/>
                    </a:ext>
                  </a:extLst>
                </p:cNvPr>
                <p:cNvSpPr>
                  <a:spLocks/>
                </p:cNvSpPr>
                <p:nvPr userDrawn="1"/>
              </p:nvSpPr>
              <p:spPr bwMode="auto">
                <a:xfrm>
                  <a:off x="3913" y="1447"/>
                  <a:ext cx="15"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2" y="0"/>
                        <a:pt x="3" y="0"/>
                        <a:pt x="3"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9" name="Freeform 456">
                  <a:extLst>
                    <a:ext uri="{FF2B5EF4-FFF2-40B4-BE49-F238E27FC236}">
                      <a16:creationId xmlns:a16="http://schemas.microsoft.com/office/drawing/2014/main" id="{7B736D0A-730C-40FF-A960-EF84A81D4C06}"/>
                    </a:ext>
                  </a:extLst>
                </p:cNvPr>
                <p:cNvSpPr>
                  <a:spLocks/>
                </p:cNvSpPr>
                <p:nvPr userDrawn="1"/>
              </p:nvSpPr>
              <p:spPr bwMode="auto">
                <a:xfrm>
                  <a:off x="4336" y="105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0" name="Freeform 457">
                  <a:extLst>
                    <a:ext uri="{FF2B5EF4-FFF2-40B4-BE49-F238E27FC236}">
                      <a16:creationId xmlns:a16="http://schemas.microsoft.com/office/drawing/2014/main" id="{2A3D1B5A-896C-498D-B49F-93FF0F279125}"/>
                    </a:ext>
                  </a:extLst>
                </p:cNvPr>
                <p:cNvSpPr>
                  <a:spLocks/>
                </p:cNvSpPr>
                <p:nvPr userDrawn="1"/>
              </p:nvSpPr>
              <p:spPr bwMode="auto">
                <a:xfrm>
                  <a:off x="3928" y="1437"/>
                  <a:ext cx="20" cy="10"/>
                </a:xfrm>
                <a:custGeom>
                  <a:avLst/>
                  <a:gdLst>
                    <a:gd name="T0" fmla="*/ 4 w 4"/>
                    <a:gd name="T1" fmla="*/ 0 h 2"/>
                    <a:gd name="T2" fmla="*/ 3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4" y="0"/>
                        <a:pt x="3" y="0"/>
                        <a:pt x="3" y="0"/>
                      </a:cubicBezTo>
                      <a:cubicBezTo>
                        <a:pt x="2" y="1"/>
                        <a:pt x="1" y="1"/>
                        <a:pt x="0" y="2"/>
                      </a:cubicBezTo>
                      <a:cubicBezTo>
                        <a:pt x="2" y="2"/>
                        <a:pt x="3"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1" name="Freeform 458">
                  <a:extLst>
                    <a:ext uri="{FF2B5EF4-FFF2-40B4-BE49-F238E27FC236}">
                      <a16:creationId xmlns:a16="http://schemas.microsoft.com/office/drawing/2014/main" id="{016AE27A-D52E-49F8-82E8-E4CB3D01D09C}"/>
                    </a:ext>
                  </a:extLst>
                </p:cNvPr>
                <p:cNvSpPr>
                  <a:spLocks/>
                </p:cNvSpPr>
                <p:nvPr userDrawn="1"/>
              </p:nvSpPr>
              <p:spPr bwMode="auto">
                <a:xfrm>
                  <a:off x="3779" y="997"/>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2" name="Freeform 459">
                  <a:extLst>
                    <a:ext uri="{FF2B5EF4-FFF2-40B4-BE49-F238E27FC236}">
                      <a16:creationId xmlns:a16="http://schemas.microsoft.com/office/drawing/2014/main" id="{FAD6160F-6920-41E2-82F6-CFB7C604ABF1}"/>
                    </a:ext>
                  </a:extLst>
                </p:cNvPr>
                <p:cNvSpPr>
                  <a:spLocks/>
                </p:cNvSpPr>
                <p:nvPr userDrawn="1"/>
              </p:nvSpPr>
              <p:spPr bwMode="auto">
                <a:xfrm>
                  <a:off x="3600" y="1087"/>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3" name="Freeform 460">
                  <a:extLst>
                    <a:ext uri="{FF2B5EF4-FFF2-40B4-BE49-F238E27FC236}">
                      <a16:creationId xmlns:a16="http://schemas.microsoft.com/office/drawing/2014/main" id="{8EF2DC87-5DD1-4ACC-993B-00F930D98C31}"/>
                    </a:ext>
                  </a:extLst>
                </p:cNvPr>
                <p:cNvSpPr>
                  <a:spLocks/>
                </p:cNvSpPr>
                <p:nvPr userDrawn="1"/>
              </p:nvSpPr>
              <p:spPr bwMode="auto">
                <a:xfrm>
                  <a:off x="3774" y="1477"/>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4" name="Freeform 461">
                  <a:extLst>
                    <a:ext uri="{FF2B5EF4-FFF2-40B4-BE49-F238E27FC236}">
                      <a16:creationId xmlns:a16="http://schemas.microsoft.com/office/drawing/2014/main" id="{6C41E159-A5CE-4AC1-A268-2661693CCB45}"/>
                    </a:ext>
                  </a:extLst>
                </p:cNvPr>
                <p:cNvSpPr>
                  <a:spLocks/>
                </p:cNvSpPr>
                <p:nvPr userDrawn="1"/>
              </p:nvSpPr>
              <p:spPr bwMode="auto">
                <a:xfrm>
                  <a:off x="3759" y="14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5" name="Freeform 462">
                  <a:extLst>
                    <a:ext uri="{FF2B5EF4-FFF2-40B4-BE49-F238E27FC236}">
                      <a16:creationId xmlns:a16="http://schemas.microsoft.com/office/drawing/2014/main" id="{8EB6D867-A738-4F4E-A3CD-93BE4071CCFB}"/>
                    </a:ext>
                  </a:extLst>
                </p:cNvPr>
                <p:cNvSpPr>
                  <a:spLocks/>
                </p:cNvSpPr>
                <p:nvPr userDrawn="1"/>
              </p:nvSpPr>
              <p:spPr bwMode="auto">
                <a:xfrm>
                  <a:off x="3973" y="13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6" name="Freeform 463">
                  <a:extLst>
                    <a:ext uri="{FF2B5EF4-FFF2-40B4-BE49-F238E27FC236}">
                      <a16:creationId xmlns:a16="http://schemas.microsoft.com/office/drawing/2014/main" id="{892BBC8F-FF2F-4CDF-B223-3DF7A04F7402}"/>
                    </a:ext>
                  </a:extLst>
                </p:cNvPr>
                <p:cNvSpPr>
                  <a:spLocks/>
                </p:cNvSpPr>
                <p:nvPr userDrawn="1"/>
              </p:nvSpPr>
              <p:spPr bwMode="auto">
                <a:xfrm>
                  <a:off x="3774" y="147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7" name="Freeform 464">
                  <a:extLst>
                    <a:ext uri="{FF2B5EF4-FFF2-40B4-BE49-F238E27FC236}">
                      <a16:creationId xmlns:a16="http://schemas.microsoft.com/office/drawing/2014/main" id="{204E093E-A698-44E0-8AE8-5C78EF49B133}"/>
                    </a:ext>
                  </a:extLst>
                </p:cNvPr>
                <p:cNvSpPr>
                  <a:spLocks/>
                </p:cNvSpPr>
                <p:nvPr userDrawn="1"/>
              </p:nvSpPr>
              <p:spPr bwMode="auto">
                <a:xfrm>
                  <a:off x="3769" y="147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8" name="Freeform 465">
                  <a:extLst>
                    <a:ext uri="{FF2B5EF4-FFF2-40B4-BE49-F238E27FC236}">
                      <a16:creationId xmlns:a16="http://schemas.microsoft.com/office/drawing/2014/main" id="{2F691C9F-11D5-432C-B027-23842458D045}"/>
                    </a:ext>
                  </a:extLst>
                </p:cNvPr>
                <p:cNvSpPr>
                  <a:spLocks/>
                </p:cNvSpPr>
                <p:nvPr userDrawn="1"/>
              </p:nvSpPr>
              <p:spPr bwMode="auto">
                <a:xfrm>
                  <a:off x="3779" y="147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9" name="Freeform 466">
                  <a:extLst>
                    <a:ext uri="{FF2B5EF4-FFF2-40B4-BE49-F238E27FC236}">
                      <a16:creationId xmlns:a16="http://schemas.microsoft.com/office/drawing/2014/main" id="{CF4363CE-F67A-40FD-A3E1-900D17E76835}"/>
                    </a:ext>
                  </a:extLst>
                </p:cNvPr>
                <p:cNvSpPr>
                  <a:spLocks/>
                </p:cNvSpPr>
                <p:nvPr userDrawn="1"/>
              </p:nvSpPr>
              <p:spPr bwMode="auto">
                <a:xfrm>
                  <a:off x="3988" y="7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0" name="Rectangle 467">
                  <a:extLst>
                    <a:ext uri="{FF2B5EF4-FFF2-40B4-BE49-F238E27FC236}">
                      <a16:creationId xmlns:a16="http://schemas.microsoft.com/office/drawing/2014/main" id="{BD20074E-4521-48B4-93FD-0B3D87554BBF}"/>
                    </a:ext>
                  </a:extLst>
                </p:cNvPr>
                <p:cNvSpPr>
                  <a:spLocks noChangeArrowheads="1"/>
                </p:cNvSpPr>
                <p:nvPr userDrawn="1"/>
              </p:nvSpPr>
              <p:spPr bwMode="auto">
                <a:xfrm>
                  <a:off x="4296" y="142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1" name="Freeform 468">
                  <a:extLst>
                    <a:ext uri="{FF2B5EF4-FFF2-40B4-BE49-F238E27FC236}">
                      <a16:creationId xmlns:a16="http://schemas.microsoft.com/office/drawing/2014/main" id="{386690B6-41A2-48D6-AA55-BE3DC41A74E8}"/>
                    </a:ext>
                  </a:extLst>
                </p:cNvPr>
                <p:cNvSpPr>
                  <a:spLocks/>
                </p:cNvSpPr>
                <p:nvPr userDrawn="1"/>
              </p:nvSpPr>
              <p:spPr bwMode="auto">
                <a:xfrm>
                  <a:off x="4296" y="1412"/>
                  <a:ext cx="15" cy="20"/>
                </a:xfrm>
                <a:custGeom>
                  <a:avLst/>
                  <a:gdLst>
                    <a:gd name="T0" fmla="*/ 3 w 3"/>
                    <a:gd name="T1" fmla="*/ 0 h 4"/>
                    <a:gd name="T2" fmla="*/ 0 w 3"/>
                    <a:gd name="T3" fmla="*/ 2 h 4"/>
                    <a:gd name="T4" fmla="*/ 1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2" y="2"/>
                        <a:pt x="1" y="2"/>
                        <a:pt x="0" y="2"/>
                      </a:cubicBezTo>
                      <a:cubicBezTo>
                        <a:pt x="1" y="4"/>
                        <a:pt x="1" y="4"/>
                        <a:pt x="1" y="4"/>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2" name="Freeform 469">
                  <a:extLst>
                    <a:ext uri="{FF2B5EF4-FFF2-40B4-BE49-F238E27FC236}">
                      <a16:creationId xmlns:a16="http://schemas.microsoft.com/office/drawing/2014/main" id="{03950275-119F-4B34-B91E-C747CB7ACA1F}"/>
                    </a:ext>
                  </a:extLst>
                </p:cNvPr>
                <p:cNvSpPr>
                  <a:spLocks noEditPoints="1"/>
                </p:cNvSpPr>
                <p:nvPr userDrawn="1"/>
              </p:nvSpPr>
              <p:spPr bwMode="auto">
                <a:xfrm>
                  <a:off x="3565" y="713"/>
                  <a:ext cx="930" cy="764"/>
                </a:xfrm>
                <a:custGeom>
                  <a:avLst/>
                  <a:gdLst>
                    <a:gd name="T0" fmla="*/ 143 w 187"/>
                    <a:gd name="T1" fmla="*/ 70 h 153"/>
                    <a:gd name="T2" fmla="*/ 154 w 187"/>
                    <a:gd name="T3" fmla="*/ 77 h 153"/>
                    <a:gd name="T4" fmla="*/ 158 w 187"/>
                    <a:gd name="T5" fmla="*/ 79 h 153"/>
                    <a:gd name="T6" fmla="*/ 167 w 187"/>
                    <a:gd name="T7" fmla="*/ 87 h 153"/>
                    <a:gd name="T8" fmla="*/ 177 w 187"/>
                    <a:gd name="T9" fmla="*/ 99 h 153"/>
                    <a:gd name="T10" fmla="*/ 180 w 187"/>
                    <a:gd name="T11" fmla="*/ 114 h 153"/>
                    <a:gd name="T12" fmla="*/ 181 w 187"/>
                    <a:gd name="T13" fmla="*/ 120 h 153"/>
                    <a:gd name="T14" fmla="*/ 179 w 187"/>
                    <a:gd name="T15" fmla="*/ 120 h 153"/>
                    <a:gd name="T16" fmla="*/ 174 w 187"/>
                    <a:gd name="T17" fmla="*/ 127 h 153"/>
                    <a:gd name="T18" fmla="*/ 165 w 187"/>
                    <a:gd name="T19" fmla="*/ 137 h 153"/>
                    <a:gd name="T20" fmla="*/ 147 w 187"/>
                    <a:gd name="T21" fmla="*/ 147 h 153"/>
                    <a:gd name="T22" fmla="*/ 138 w 187"/>
                    <a:gd name="T23" fmla="*/ 143 h 153"/>
                    <a:gd name="T24" fmla="*/ 123 w 187"/>
                    <a:gd name="T25" fmla="*/ 143 h 153"/>
                    <a:gd name="T26" fmla="*/ 120 w 187"/>
                    <a:gd name="T27" fmla="*/ 141 h 153"/>
                    <a:gd name="T28" fmla="*/ 111 w 187"/>
                    <a:gd name="T29" fmla="*/ 140 h 153"/>
                    <a:gd name="T30" fmla="*/ 97 w 187"/>
                    <a:gd name="T31" fmla="*/ 140 h 153"/>
                    <a:gd name="T32" fmla="*/ 87 w 187"/>
                    <a:gd name="T33" fmla="*/ 134 h 153"/>
                    <a:gd name="T34" fmla="*/ 69 w 187"/>
                    <a:gd name="T35" fmla="*/ 139 h 153"/>
                    <a:gd name="T36" fmla="*/ 58 w 187"/>
                    <a:gd name="T37" fmla="*/ 147 h 153"/>
                    <a:gd name="T38" fmla="*/ 45 w 187"/>
                    <a:gd name="T39" fmla="*/ 147 h 153"/>
                    <a:gd name="T40" fmla="*/ 28 w 187"/>
                    <a:gd name="T41" fmla="*/ 150 h 153"/>
                    <a:gd name="T42" fmla="*/ 42 w 187"/>
                    <a:gd name="T43" fmla="*/ 152 h 153"/>
                    <a:gd name="T44" fmla="*/ 51 w 187"/>
                    <a:gd name="T45" fmla="*/ 152 h 153"/>
                    <a:gd name="T46" fmla="*/ 78 w 187"/>
                    <a:gd name="T47" fmla="*/ 144 h 153"/>
                    <a:gd name="T48" fmla="*/ 89 w 187"/>
                    <a:gd name="T49" fmla="*/ 143 h 153"/>
                    <a:gd name="T50" fmla="*/ 98 w 187"/>
                    <a:gd name="T51" fmla="*/ 144 h 153"/>
                    <a:gd name="T52" fmla="*/ 122 w 187"/>
                    <a:gd name="T53" fmla="*/ 151 h 153"/>
                    <a:gd name="T54" fmla="*/ 127 w 187"/>
                    <a:gd name="T55" fmla="*/ 151 h 153"/>
                    <a:gd name="T56" fmla="*/ 143 w 187"/>
                    <a:gd name="T57" fmla="*/ 150 h 153"/>
                    <a:gd name="T58" fmla="*/ 166 w 187"/>
                    <a:gd name="T59" fmla="*/ 144 h 153"/>
                    <a:gd name="T60" fmla="*/ 185 w 187"/>
                    <a:gd name="T61" fmla="*/ 128 h 153"/>
                    <a:gd name="T62" fmla="*/ 186 w 187"/>
                    <a:gd name="T63" fmla="*/ 110 h 153"/>
                    <a:gd name="T64" fmla="*/ 180 w 187"/>
                    <a:gd name="T65" fmla="*/ 92 h 153"/>
                    <a:gd name="T66" fmla="*/ 172 w 187"/>
                    <a:gd name="T67" fmla="*/ 78 h 153"/>
                    <a:gd name="T68" fmla="*/ 152 w 187"/>
                    <a:gd name="T69" fmla="*/ 67 h 153"/>
                    <a:gd name="T70" fmla="*/ 138 w 187"/>
                    <a:gd name="T71" fmla="*/ 50 h 153"/>
                    <a:gd name="T72" fmla="*/ 130 w 187"/>
                    <a:gd name="T73" fmla="*/ 30 h 153"/>
                    <a:gd name="T74" fmla="*/ 115 w 187"/>
                    <a:gd name="T75" fmla="*/ 13 h 153"/>
                    <a:gd name="T76" fmla="*/ 86 w 187"/>
                    <a:gd name="T77" fmla="*/ 0 h 153"/>
                    <a:gd name="T78" fmla="*/ 77 w 187"/>
                    <a:gd name="T79" fmla="*/ 3 h 153"/>
                    <a:gd name="T80" fmla="*/ 63 w 187"/>
                    <a:gd name="T81" fmla="*/ 11 h 153"/>
                    <a:gd name="T82" fmla="*/ 45 w 187"/>
                    <a:gd name="T83" fmla="*/ 33 h 153"/>
                    <a:gd name="T84" fmla="*/ 38 w 187"/>
                    <a:gd name="T85" fmla="*/ 49 h 153"/>
                    <a:gd name="T86" fmla="*/ 21 w 187"/>
                    <a:gd name="T87" fmla="*/ 69 h 153"/>
                    <a:gd name="T88" fmla="*/ 5 w 187"/>
                    <a:gd name="T89" fmla="*/ 78 h 153"/>
                    <a:gd name="T90" fmla="*/ 10 w 187"/>
                    <a:gd name="T91" fmla="*/ 82 h 153"/>
                    <a:gd name="T92" fmla="*/ 25 w 187"/>
                    <a:gd name="T93" fmla="*/ 75 h 153"/>
                    <a:gd name="T94" fmla="*/ 41 w 187"/>
                    <a:gd name="T95" fmla="*/ 58 h 153"/>
                    <a:gd name="T96" fmla="*/ 47 w 187"/>
                    <a:gd name="T97" fmla="*/ 48 h 153"/>
                    <a:gd name="T98" fmla="*/ 56 w 187"/>
                    <a:gd name="T99" fmla="*/ 29 h 153"/>
                    <a:gd name="T100" fmla="*/ 69 w 187"/>
                    <a:gd name="T101" fmla="*/ 15 h 153"/>
                    <a:gd name="T102" fmla="*/ 84 w 187"/>
                    <a:gd name="T103" fmla="*/ 7 h 153"/>
                    <a:gd name="T104" fmla="*/ 85 w 187"/>
                    <a:gd name="T105" fmla="*/ 8 h 153"/>
                    <a:gd name="T106" fmla="*/ 91 w 187"/>
                    <a:gd name="T107" fmla="*/ 9 h 153"/>
                    <a:gd name="T108" fmla="*/ 103 w 187"/>
                    <a:gd name="T109" fmla="*/ 14 h 153"/>
                    <a:gd name="T110" fmla="*/ 111 w 187"/>
                    <a:gd name="T111" fmla="*/ 20 h 153"/>
                    <a:gd name="T112" fmla="*/ 117 w 187"/>
                    <a:gd name="T113" fmla="*/ 27 h 153"/>
                    <a:gd name="T114" fmla="*/ 124 w 187"/>
                    <a:gd name="T115" fmla="*/ 40 h 153"/>
                    <a:gd name="T116" fmla="*/ 130 w 187"/>
                    <a:gd name="T117" fmla="*/ 55 h 153"/>
                    <a:gd name="T118" fmla="*/ 164 w 187"/>
                    <a:gd name="T119" fmla="*/ 82 h 153"/>
                    <a:gd name="T120" fmla="*/ 50 w 187"/>
                    <a:gd name="T121" fmla="*/ 1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 h="153">
                      <a:moveTo>
                        <a:pt x="136" y="62"/>
                      </a:moveTo>
                      <a:cubicBezTo>
                        <a:pt x="137" y="65"/>
                        <a:pt x="137" y="65"/>
                        <a:pt x="137" y="65"/>
                      </a:cubicBezTo>
                      <a:cubicBezTo>
                        <a:pt x="134" y="63"/>
                        <a:pt x="133" y="61"/>
                        <a:pt x="134" y="64"/>
                      </a:cubicBezTo>
                      <a:cubicBezTo>
                        <a:pt x="135" y="63"/>
                        <a:pt x="136" y="65"/>
                        <a:pt x="138" y="67"/>
                      </a:cubicBezTo>
                      <a:cubicBezTo>
                        <a:pt x="140" y="69"/>
                        <a:pt x="141" y="70"/>
                        <a:pt x="143" y="69"/>
                      </a:cubicBezTo>
                      <a:cubicBezTo>
                        <a:pt x="143" y="71"/>
                        <a:pt x="143" y="71"/>
                        <a:pt x="143" y="71"/>
                      </a:cubicBezTo>
                      <a:cubicBezTo>
                        <a:pt x="143" y="71"/>
                        <a:pt x="143" y="71"/>
                        <a:pt x="143" y="70"/>
                      </a:cubicBezTo>
                      <a:cubicBezTo>
                        <a:pt x="144" y="74"/>
                        <a:pt x="146" y="71"/>
                        <a:pt x="149" y="73"/>
                      </a:cubicBezTo>
                      <a:cubicBezTo>
                        <a:pt x="150" y="74"/>
                        <a:pt x="150" y="75"/>
                        <a:pt x="149" y="75"/>
                      </a:cubicBezTo>
                      <a:cubicBezTo>
                        <a:pt x="149" y="75"/>
                        <a:pt x="150" y="75"/>
                        <a:pt x="151" y="76"/>
                      </a:cubicBezTo>
                      <a:cubicBezTo>
                        <a:pt x="151" y="76"/>
                        <a:pt x="152" y="76"/>
                        <a:pt x="152" y="76"/>
                      </a:cubicBezTo>
                      <a:cubicBezTo>
                        <a:pt x="153" y="76"/>
                        <a:pt x="153" y="76"/>
                        <a:pt x="153" y="76"/>
                      </a:cubicBezTo>
                      <a:cubicBezTo>
                        <a:pt x="154" y="76"/>
                        <a:pt x="153" y="77"/>
                        <a:pt x="153" y="76"/>
                      </a:cubicBezTo>
                      <a:cubicBezTo>
                        <a:pt x="153" y="76"/>
                        <a:pt x="154" y="77"/>
                        <a:pt x="154" y="77"/>
                      </a:cubicBezTo>
                      <a:cubicBezTo>
                        <a:pt x="155" y="77"/>
                        <a:pt x="156" y="78"/>
                        <a:pt x="156" y="78"/>
                      </a:cubicBezTo>
                      <a:cubicBezTo>
                        <a:pt x="156" y="78"/>
                        <a:pt x="156" y="78"/>
                        <a:pt x="156" y="78"/>
                      </a:cubicBezTo>
                      <a:cubicBezTo>
                        <a:pt x="157" y="78"/>
                        <a:pt x="158" y="78"/>
                        <a:pt x="159" y="78"/>
                      </a:cubicBezTo>
                      <a:cubicBezTo>
                        <a:pt x="160" y="79"/>
                        <a:pt x="159" y="78"/>
                        <a:pt x="159" y="78"/>
                      </a:cubicBezTo>
                      <a:cubicBezTo>
                        <a:pt x="159" y="78"/>
                        <a:pt x="159" y="78"/>
                        <a:pt x="160" y="78"/>
                      </a:cubicBezTo>
                      <a:cubicBezTo>
                        <a:pt x="160" y="79"/>
                        <a:pt x="161" y="79"/>
                        <a:pt x="161" y="79"/>
                      </a:cubicBezTo>
                      <a:cubicBezTo>
                        <a:pt x="161" y="80"/>
                        <a:pt x="160" y="79"/>
                        <a:pt x="158" y="79"/>
                      </a:cubicBezTo>
                      <a:cubicBezTo>
                        <a:pt x="159" y="82"/>
                        <a:pt x="160" y="79"/>
                        <a:pt x="163" y="83"/>
                      </a:cubicBezTo>
                      <a:cubicBezTo>
                        <a:pt x="163" y="83"/>
                        <a:pt x="161" y="82"/>
                        <a:pt x="161" y="82"/>
                      </a:cubicBezTo>
                      <a:cubicBezTo>
                        <a:pt x="162" y="84"/>
                        <a:pt x="163" y="84"/>
                        <a:pt x="164" y="86"/>
                      </a:cubicBezTo>
                      <a:cubicBezTo>
                        <a:pt x="164" y="86"/>
                        <a:pt x="162" y="82"/>
                        <a:pt x="164" y="82"/>
                      </a:cubicBezTo>
                      <a:cubicBezTo>
                        <a:pt x="165" y="83"/>
                        <a:pt x="165" y="83"/>
                        <a:pt x="167" y="84"/>
                      </a:cubicBezTo>
                      <a:cubicBezTo>
                        <a:pt x="166" y="85"/>
                        <a:pt x="167" y="85"/>
                        <a:pt x="168" y="86"/>
                      </a:cubicBezTo>
                      <a:cubicBezTo>
                        <a:pt x="167" y="87"/>
                        <a:pt x="167" y="87"/>
                        <a:pt x="167" y="87"/>
                      </a:cubicBezTo>
                      <a:cubicBezTo>
                        <a:pt x="169" y="88"/>
                        <a:pt x="169" y="87"/>
                        <a:pt x="170" y="88"/>
                      </a:cubicBezTo>
                      <a:cubicBezTo>
                        <a:pt x="171" y="89"/>
                        <a:pt x="171" y="90"/>
                        <a:pt x="170" y="91"/>
                      </a:cubicBezTo>
                      <a:cubicBezTo>
                        <a:pt x="172" y="93"/>
                        <a:pt x="170" y="88"/>
                        <a:pt x="172" y="91"/>
                      </a:cubicBezTo>
                      <a:cubicBezTo>
                        <a:pt x="173" y="93"/>
                        <a:pt x="175" y="94"/>
                        <a:pt x="177" y="97"/>
                      </a:cubicBezTo>
                      <a:cubicBezTo>
                        <a:pt x="177" y="99"/>
                        <a:pt x="176" y="97"/>
                        <a:pt x="176" y="97"/>
                      </a:cubicBezTo>
                      <a:cubicBezTo>
                        <a:pt x="177" y="99"/>
                        <a:pt x="177" y="99"/>
                        <a:pt x="177" y="99"/>
                      </a:cubicBezTo>
                      <a:cubicBezTo>
                        <a:pt x="177" y="99"/>
                        <a:pt x="177" y="99"/>
                        <a:pt x="177" y="99"/>
                      </a:cubicBezTo>
                      <a:cubicBezTo>
                        <a:pt x="177" y="100"/>
                        <a:pt x="178" y="99"/>
                        <a:pt x="179" y="101"/>
                      </a:cubicBezTo>
                      <a:cubicBezTo>
                        <a:pt x="180" y="101"/>
                        <a:pt x="179" y="102"/>
                        <a:pt x="179" y="103"/>
                      </a:cubicBezTo>
                      <a:cubicBezTo>
                        <a:pt x="179" y="104"/>
                        <a:pt x="179" y="105"/>
                        <a:pt x="179" y="105"/>
                      </a:cubicBezTo>
                      <a:cubicBezTo>
                        <a:pt x="179" y="106"/>
                        <a:pt x="179" y="107"/>
                        <a:pt x="180" y="107"/>
                      </a:cubicBezTo>
                      <a:cubicBezTo>
                        <a:pt x="179" y="108"/>
                        <a:pt x="179" y="107"/>
                        <a:pt x="178" y="107"/>
                      </a:cubicBezTo>
                      <a:cubicBezTo>
                        <a:pt x="180" y="111"/>
                        <a:pt x="179" y="110"/>
                        <a:pt x="181" y="113"/>
                      </a:cubicBezTo>
                      <a:cubicBezTo>
                        <a:pt x="181" y="113"/>
                        <a:pt x="181" y="114"/>
                        <a:pt x="180" y="114"/>
                      </a:cubicBezTo>
                      <a:cubicBezTo>
                        <a:pt x="180" y="115"/>
                        <a:pt x="180" y="116"/>
                        <a:pt x="180" y="116"/>
                      </a:cubicBezTo>
                      <a:cubicBezTo>
                        <a:pt x="181" y="114"/>
                        <a:pt x="182" y="116"/>
                        <a:pt x="182" y="119"/>
                      </a:cubicBezTo>
                      <a:cubicBezTo>
                        <a:pt x="183" y="118"/>
                        <a:pt x="183" y="118"/>
                        <a:pt x="184" y="117"/>
                      </a:cubicBezTo>
                      <a:cubicBezTo>
                        <a:pt x="184" y="117"/>
                        <a:pt x="184" y="121"/>
                        <a:pt x="184" y="121"/>
                      </a:cubicBezTo>
                      <a:cubicBezTo>
                        <a:pt x="183" y="121"/>
                        <a:pt x="183" y="121"/>
                        <a:pt x="183" y="120"/>
                      </a:cubicBezTo>
                      <a:cubicBezTo>
                        <a:pt x="183" y="120"/>
                        <a:pt x="183" y="121"/>
                        <a:pt x="183" y="121"/>
                      </a:cubicBezTo>
                      <a:cubicBezTo>
                        <a:pt x="182" y="122"/>
                        <a:pt x="181" y="121"/>
                        <a:pt x="181" y="120"/>
                      </a:cubicBezTo>
                      <a:cubicBezTo>
                        <a:pt x="182" y="119"/>
                        <a:pt x="182" y="119"/>
                        <a:pt x="182" y="119"/>
                      </a:cubicBezTo>
                      <a:cubicBezTo>
                        <a:pt x="181" y="118"/>
                        <a:pt x="181" y="117"/>
                        <a:pt x="180" y="117"/>
                      </a:cubicBezTo>
                      <a:cubicBezTo>
                        <a:pt x="180" y="117"/>
                        <a:pt x="180" y="118"/>
                        <a:pt x="180" y="118"/>
                      </a:cubicBezTo>
                      <a:cubicBezTo>
                        <a:pt x="180" y="118"/>
                        <a:pt x="180" y="118"/>
                        <a:pt x="180" y="118"/>
                      </a:cubicBezTo>
                      <a:cubicBezTo>
                        <a:pt x="179" y="118"/>
                        <a:pt x="180" y="118"/>
                        <a:pt x="180" y="119"/>
                      </a:cubicBezTo>
                      <a:cubicBezTo>
                        <a:pt x="178" y="119"/>
                        <a:pt x="178" y="119"/>
                        <a:pt x="178" y="119"/>
                      </a:cubicBezTo>
                      <a:cubicBezTo>
                        <a:pt x="179" y="120"/>
                        <a:pt x="179" y="120"/>
                        <a:pt x="179" y="120"/>
                      </a:cubicBezTo>
                      <a:cubicBezTo>
                        <a:pt x="176" y="123"/>
                        <a:pt x="176" y="123"/>
                        <a:pt x="176" y="123"/>
                      </a:cubicBezTo>
                      <a:cubicBezTo>
                        <a:pt x="177" y="125"/>
                        <a:pt x="176" y="126"/>
                        <a:pt x="176" y="128"/>
                      </a:cubicBezTo>
                      <a:cubicBezTo>
                        <a:pt x="176" y="130"/>
                        <a:pt x="175" y="132"/>
                        <a:pt x="174" y="134"/>
                      </a:cubicBezTo>
                      <a:cubicBezTo>
                        <a:pt x="174" y="132"/>
                        <a:pt x="173" y="133"/>
                        <a:pt x="172" y="132"/>
                      </a:cubicBezTo>
                      <a:cubicBezTo>
                        <a:pt x="173" y="132"/>
                        <a:pt x="173" y="131"/>
                        <a:pt x="174" y="130"/>
                      </a:cubicBezTo>
                      <a:cubicBezTo>
                        <a:pt x="174" y="129"/>
                        <a:pt x="175" y="128"/>
                        <a:pt x="175" y="127"/>
                      </a:cubicBezTo>
                      <a:cubicBezTo>
                        <a:pt x="175" y="128"/>
                        <a:pt x="174" y="127"/>
                        <a:pt x="174" y="127"/>
                      </a:cubicBezTo>
                      <a:cubicBezTo>
                        <a:pt x="174" y="127"/>
                        <a:pt x="174" y="128"/>
                        <a:pt x="173" y="129"/>
                      </a:cubicBezTo>
                      <a:cubicBezTo>
                        <a:pt x="173" y="130"/>
                        <a:pt x="172" y="131"/>
                        <a:pt x="172" y="131"/>
                      </a:cubicBezTo>
                      <a:cubicBezTo>
                        <a:pt x="172" y="130"/>
                        <a:pt x="171" y="131"/>
                        <a:pt x="170" y="131"/>
                      </a:cubicBezTo>
                      <a:cubicBezTo>
                        <a:pt x="172" y="132"/>
                        <a:pt x="169" y="134"/>
                        <a:pt x="167" y="136"/>
                      </a:cubicBezTo>
                      <a:cubicBezTo>
                        <a:pt x="167" y="136"/>
                        <a:pt x="167" y="135"/>
                        <a:pt x="169" y="134"/>
                      </a:cubicBezTo>
                      <a:cubicBezTo>
                        <a:pt x="167" y="134"/>
                        <a:pt x="167" y="135"/>
                        <a:pt x="167" y="136"/>
                      </a:cubicBezTo>
                      <a:cubicBezTo>
                        <a:pt x="166" y="136"/>
                        <a:pt x="166" y="137"/>
                        <a:pt x="165" y="137"/>
                      </a:cubicBezTo>
                      <a:cubicBezTo>
                        <a:pt x="165" y="137"/>
                        <a:pt x="165" y="137"/>
                        <a:pt x="165" y="137"/>
                      </a:cubicBezTo>
                      <a:cubicBezTo>
                        <a:pt x="165" y="138"/>
                        <a:pt x="162" y="139"/>
                        <a:pt x="162" y="138"/>
                      </a:cubicBezTo>
                      <a:cubicBezTo>
                        <a:pt x="162" y="138"/>
                        <a:pt x="162" y="138"/>
                        <a:pt x="162" y="138"/>
                      </a:cubicBezTo>
                      <a:cubicBezTo>
                        <a:pt x="159" y="139"/>
                        <a:pt x="152" y="142"/>
                        <a:pt x="152" y="143"/>
                      </a:cubicBezTo>
                      <a:cubicBezTo>
                        <a:pt x="152" y="143"/>
                        <a:pt x="152" y="141"/>
                        <a:pt x="152" y="141"/>
                      </a:cubicBezTo>
                      <a:cubicBezTo>
                        <a:pt x="152" y="141"/>
                        <a:pt x="151" y="142"/>
                        <a:pt x="149" y="144"/>
                      </a:cubicBezTo>
                      <a:cubicBezTo>
                        <a:pt x="149" y="145"/>
                        <a:pt x="148" y="146"/>
                        <a:pt x="147" y="147"/>
                      </a:cubicBezTo>
                      <a:cubicBezTo>
                        <a:pt x="147" y="147"/>
                        <a:pt x="146" y="148"/>
                        <a:pt x="146" y="148"/>
                      </a:cubicBezTo>
                      <a:cubicBezTo>
                        <a:pt x="147" y="146"/>
                        <a:pt x="144" y="143"/>
                        <a:pt x="147" y="142"/>
                      </a:cubicBezTo>
                      <a:cubicBezTo>
                        <a:pt x="146" y="142"/>
                        <a:pt x="145" y="142"/>
                        <a:pt x="143" y="142"/>
                      </a:cubicBezTo>
                      <a:cubicBezTo>
                        <a:pt x="144" y="142"/>
                        <a:pt x="145" y="144"/>
                        <a:pt x="144" y="144"/>
                      </a:cubicBezTo>
                      <a:cubicBezTo>
                        <a:pt x="141" y="143"/>
                        <a:pt x="142" y="144"/>
                        <a:pt x="139" y="143"/>
                      </a:cubicBezTo>
                      <a:cubicBezTo>
                        <a:pt x="140" y="143"/>
                        <a:pt x="139" y="145"/>
                        <a:pt x="138" y="145"/>
                      </a:cubicBezTo>
                      <a:cubicBezTo>
                        <a:pt x="138" y="145"/>
                        <a:pt x="138" y="143"/>
                        <a:pt x="138" y="143"/>
                      </a:cubicBezTo>
                      <a:cubicBezTo>
                        <a:pt x="138" y="143"/>
                        <a:pt x="137" y="143"/>
                        <a:pt x="136" y="144"/>
                      </a:cubicBezTo>
                      <a:cubicBezTo>
                        <a:pt x="136" y="145"/>
                        <a:pt x="135" y="145"/>
                        <a:pt x="135" y="145"/>
                      </a:cubicBezTo>
                      <a:cubicBezTo>
                        <a:pt x="136" y="145"/>
                        <a:pt x="135" y="143"/>
                        <a:pt x="134" y="143"/>
                      </a:cubicBezTo>
                      <a:cubicBezTo>
                        <a:pt x="134" y="143"/>
                        <a:pt x="131" y="143"/>
                        <a:pt x="130" y="143"/>
                      </a:cubicBezTo>
                      <a:cubicBezTo>
                        <a:pt x="131" y="143"/>
                        <a:pt x="131" y="143"/>
                        <a:pt x="131" y="143"/>
                      </a:cubicBezTo>
                      <a:cubicBezTo>
                        <a:pt x="127" y="143"/>
                        <a:pt x="127" y="147"/>
                        <a:pt x="123" y="146"/>
                      </a:cubicBezTo>
                      <a:cubicBezTo>
                        <a:pt x="124" y="146"/>
                        <a:pt x="125" y="144"/>
                        <a:pt x="123" y="143"/>
                      </a:cubicBezTo>
                      <a:cubicBezTo>
                        <a:pt x="122" y="144"/>
                        <a:pt x="118" y="148"/>
                        <a:pt x="114" y="148"/>
                      </a:cubicBezTo>
                      <a:cubicBezTo>
                        <a:pt x="113" y="147"/>
                        <a:pt x="113" y="147"/>
                        <a:pt x="113" y="147"/>
                      </a:cubicBezTo>
                      <a:cubicBezTo>
                        <a:pt x="113" y="147"/>
                        <a:pt x="112" y="147"/>
                        <a:pt x="112" y="147"/>
                      </a:cubicBezTo>
                      <a:cubicBezTo>
                        <a:pt x="111" y="147"/>
                        <a:pt x="110" y="147"/>
                        <a:pt x="110" y="147"/>
                      </a:cubicBezTo>
                      <a:cubicBezTo>
                        <a:pt x="112" y="146"/>
                        <a:pt x="118" y="143"/>
                        <a:pt x="121" y="142"/>
                      </a:cubicBezTo>
                      <a:cubicBezTo>
                        <a:pt x="119" y="142"/>
                        <a:pt x="120" y="142"/>
                        <a:pt x="118" y="141"/>
                      </a:cubicBezTo>
                      <a:cubicBezTo>
                        <a:pt x="118" y="140"/>
                        <a:pt x="120" y="141"/>
                        <a:pt x="120" y="141"/>
                      </a:cubicBezTo>
                      <a:cubicBezTo>
                        <a:pt x="120" y="141"/>
                        <a:pt x="119" y="140"/>
                        <a:pt x="118" y="140"/>
                      </a:cubicBezTo>
                      <a:cubicBezTo>
                        <a:pt x="117" y="139"/>
                        <a:pt x="115" y="139"/>
                        <a:pt x="115" y="139"/>
                      </a:cubicBezTo>
                      <a:cubicBezTo>
                        <a:pt x="115" y="141"/>
                        <a:pt x="111" y="139"/>
                        <a:pt x="111" y="140"/>
                      </a:cubicBezTo>
                      <a:cubicBezTo>
                        <a:pt x="111" y="140"/>
                        <a:pt x="113" y="140"/>
                        <a:pt x="114" y="141"/>
                      </a:cubicBezTo>
                      <a:cubicBezTo>
                        <a:pt x="115" y="141"/>
                        <a:pt x="117" y="141"/>
                        <a:pt x="117" y="141"/>
                      </a:cubicBezTo>
                      <a:cubicBezTo>
                        <a:pt x="117" y="142"/>
                        <a:pt x="113" y="144"/>
                        <a:pt x="109" y="142"/>
                      </a:cubicBezTo>
                      <a:cubicBezTo>
                        <a:pt x="108" y="141"/>
                        <a:pt x="111" y="140"/>
                        <a:pt x="111" y="140"/>
                      </a:cubicBezTo>
                      <a:cubicBezTo>
                        <a:pt x="110" y="140"/>
                        <a:pt x="107" y="139"/>
                        <a:pt x="107" y="139"/>
                      </a:cubicBezTo>
                      <a:cubicBezTo>
                        <a:pt x="109" y="139"/>
                        <a:pt x="109" y="139"/>
                        <a:pt x="109" y="139"/>
                      </a:cubicBezTo>
                      <a:cubicBezTo>
                        <a:pt x="107" y="137"/>
                        <a:pt x="105" y="139"/>
                        <a:pt x="103" y="137"/>
                      </a:cubicBezTo>
                      <a:cubicBezTo>
                        <a:pt x="103" y="137"/>
                        <a:pt x="103" y="136"/>
                        <a:pt x="102" y="135"/>
                      </a:cubicBezTo>
                      <a:cubicBezTo>
                        <a:pt x="102" y="135"/>
                        <a:pt x="101" y="134"/>
                        <a:pt x="101" y="135"/>
                      </a:cubicBezTo>
                      <a:cubicBezTo>
                        <a:pt x="102" y="137"/>
                        <a:pt x="100" y="141"/>
                        <a:pt x="98" y="142"/>
                      </a:cubicBezTo>
                      <a:cubicBezTo>
                        <a:pt x="98" y="141"/>
                        <a:pt x="97" y="141"/>
                        <a:pt x="97" y="140"/>
                      </a:cubicBezTo>
                      <a:cubicBezTo>
                        <a:pt x="96" y="139"/>
                        <a:pt x="95" y="138"/>
                        <a:pt x="94" y="137"/>
                      </a:cubicBezTo>
                      <a:cubicBezTo>
                        <a:pt x="93" y="136"/>
                        <a:pt x="97" y="135"/>
                        <a:pt x="96" y="134"/>
                      </a:cubicBezTo>
                      <a:cubicBezTo>
                        <a:pt x="96" y="134"/>
                        <a:pt x="95" y="135"/>
                        <a:pt x="95" y="135"/>
                      </a:cubicBezTo>
                      <a:cubicBezTo>
                        <a:pt x="94" y="134"/>
                        <a:pt x="95" y="134"/>
                        <a:pt x="93" y="133"/>
                      </a:cubicBezTo>
                      <a:cubicBezTo>
                        <a:pt x="93" y="134"/>
                        <a:pt x="89" y="132"/>
                        <a:pt x="92" y="134"/>
                      </a:cubicBezTo>
                      <a:cubicBezTo>
                        <a:pt x="91" y="134"/>
                        <a:pt x="90" y="134"/>
                        <a:pt x="90" y="134"/>
                      </a:cubicBezTo>
                      <a:cubicBezTo>
                        <a:pt x="89" y="134"/>
                        <a:pt x="88" y="134"/>
                        <a:pt x="87" y="134"/>
                      </a:cubicBezTo>
                      <a:cubicBezTo>
                        <a:pt x="87" y="134"/>
                        <a:pt x="87" y="135"/>
                        <a:pt x="86" y="136"/>
                      </a:cubicBezTo>
                      <a:cubicBezTo>
                        <a:pt x="85" y="136"/>
                        <a:pt x="84" y="137"/>
                        <a:pt x="83" y="138"/>
                      </a:cubicBezTo>
                      <a:cubicBezTo>
                        <a:pt x="83" y="137"/>
                        <a:pt x="83" y="137"/>
                        <a:pt x="82" y="137"/>
                      </a:cubicBezTo>
                      <a:cubicBezTo>
                        <a:pt x="78" y="138"/>
                        <a:pt x="76" y="139"/>
                        <a:pt x="73" y="140"/>
                      </a:cubicBezTo>
                      <a:cubicBezTo>
                        <a:pt x="72" y="140"/>
                        <a:pt x="70" y="141"/>
                        <a:pt x="71" y="140"/>
                      </a:cubicBezTo>
                      <a:cubicBezTo>
                        <a:pt x="71" y="140"/>
                        <a:pt x="70" y="141"/>
                        <a:pt x="69" y="141"/>
                      </a:cubicBezTo>
                      <a:cubicBezTo>
                        <a:pt x="67" y="141"/>
                        <a:pt x="71" y="140"/>
                        <a:pt x="69" y="139"/>
                      </a:cubicBezTo>
                      <a:cubicBezTo>
                        <a:pt x="70" y="140"/>
                        <a:pt x="67" y="142"/>
                        <a:pt x="66" y="142"/>
                      </a:cubicBezTo>
                      <a:cubicBezTo>
                        <a:pt x="67" y="144"/>
                        <a:pt x="69" y="141"/>
                        <a:pt x="71" y="140"/>
                      </a:cubicBezTo>
                      <a:cubicBezTo>
                        <a:pt x="71" y="142"/>
                        <a:pt x="69" y="145"/>
                        <a:pt x="66" y="147"/>
                      </a:cubicBezTo>
                      <a:cubicBezTo>
                        <a:pt x="62" y="148"/>
                        <a:pt x="64" y="146"/>
                        <a:pt x="63" y="146"/>
                      </a:cubicBezTo>
                      <a:cubicBezTo>
                        <a:pt x="57" y="148"/>
                        <a:pt x="59" y="151"/>
                        <a:pt x="54" y="150"/>
                      </a:cubicBezTo>
                      <a:cubicBezTo>
                        <a:pt x="51" y="149"/>
                        <a:pt x="53" y="148"/>
                        <a:pt x="53" y="147"/>
                      </a:cubicBezTo>
                      <a:cubicBezTo>
                        <a:pt x="55" y="147"/>
                        <a:pt x="57" y="147"/>
                        <a:pt x="58" y="147"/>
                      </a:cubicBezTo>
                      <a:cubicBezTo>
                        <a:pt x="56" y="147"/>
                        <a:pt x="56" y="147"/>
                        <a:pt x="56" y="147"/>
                      </a:cubicBezTo>
                      <a:cubicBezTo>
                        <a:pt x="57" y="146"/>
                        <a:pt x="59" y="146"/>
                        <a:pt x="60" y="146"/>
                      </a:cubicBezTo>
                      <a:cubicBezTo>
                        <a:pt x="59" y="146"/>
                        <a:pt x="56" y="146"/>
                        <a:pt x="53" y="147"/>
                      </a:cubicBezTo>
                      <a:cubicBezTo>
                        <a:pt x="52" y="147"/>
                        <a:pt x="50" y="147"/>
                        <a:pt x="49" y="147"/>
                      </a:cubicBezTo>
                      <a:cubicBezTo>
                        <a:pt x="47" y="147"/>
                        <a:pt x="46" y="147"/>
                        <a:pt x="45" y="146"/>
                      </a:cubicBezTo>
                      <a:cubicBezTo>
                        <a:pt x="44" y="147"/>
                        <a:pt x="43" y="147"/>
                        <a:pt x="43" y="147"/>
                      </a:cubicBezTo>
                      <a:cubicBezTo>
                        <a:pt x="45" y="147"/>
                        <a:pt x="45" y="147"/>
                        <a:pt x="45" y="147"/>
                      </a:cubicBezTo>
                      <a:cubicBezTo>
                        <a:pt x="46" y="148"/>
                        <a:pt x="42" y="149"/>
                        <a:pt x="44" y="149"/>
                      </a:cubicBezTo>
                      <a:cubicBezTo>
                        <a:pt x="42" y="150"/>
                        <a:pt x="40" y="151"/>
                        <a:pt x="37" y="150"/>
                      </a:cubicBezTo>
                      <a:cubicBezTo>
                        <a:pt x="36" y="148"/>
                        <a:pt x="36" y="148"/>
                        <a:pt x="36" y="148"/>
                      </a:cubicBezTo>
                      <a:cubicBezTo>
                        <a:pt x="36" y="149"/>
                        <a:pt x="38" y="149"/>
                        <a:pt x="39" y="149"/>
                      </a:cubicBezTo>
                      <a:cubicBezTo>
                        <a:pt x="38" y="150"/>
                        <a:pt x="35" y="147"/>
                        <a:pt x="33" y="148"/>
                      </a:cubicBezTo>
                      <a:cubicBezTo>
                        <a:pt x="35" y="150"/>
                        <a:pt x="35" y="150"/>
                        <a:pt x="35" y="150"/>
                      </a:cubicBezTo>
                      <a:cubicBezTo>
                        <a:pt x="33" y="150"/>
                        <a:pt x="30" y="151"/>
                        <a:pt x="28" y="150"/>
                      </a:cubicBezTo>
                      <a:cubicBezTo>
                        <a:pt x="29" y="152"/>
                        <a:pt x="28" y="150"/>
                        <a:pt x="30" y="152"/>
                      </a:cubicBezTo>
                      <a:cubicBezTo>
                        <a:pt x="29" y="150"/>
                        <a:pt x="37" y="153"/>
                        <a:pt x="34" y="150"/>
                      </a:cubicBezTo>
                      <a:cubicBezTo>
                        <a:pt x="36" y="152"/>
                        <a:pt x="37" y="152"/>
                        <a:pt x="40" y="153"/>
                      </a:cubicBezTo>
                      <a:cubicBezTo>
                        <a:pt x="40" y="153"/>
                        <a:pt x="39" y="152"/>
                        <a:pt x="41" y="152"/>
                      </a:cubicBezTo>
                      <a:cubicBezTo>
                        <a:pt x="41" y="152"/>
                        <a:pt x="42" y="152"/>
                        <a:pt x="42" y="152"/>
                      </a:cubicBezTo>
                      <a:cubicBezTo>
                        <a:pt x="42" y="152"/>
                        <a:pt x="42" y="152"/>
                        <a:pt x="42" y="152"/>
                      </a:cubicBezTo>
                      <a:cubicBezTo>
                        <a:pt x="42" y="152"/>
                        <a:pt x="42" y="152"/>
                        <a:pt x="42" y="152"/>
                      </a:cubicBezTo>
                      <a:cubicBezTo>
                        <a:pt x="42" y="152"/>
                        <a:pt x="42" y="152"/>
                        <a:pt x="42" y="152"/>
                      </a:cubicBezTo>
                      <a:cubicBezTo>
                        <a:pt x="41" y="152"/>
                        <a:pt x="41" y="152"/>
                        <a:pt x="41" y="151"/>
                      </a:cubicBezTo>
                      <a:cubicBezTo>
                        <a:pt x="42" y="151"/>
                        <a:pt x="45" y="151"/>
                        <a:pt x="46" y="150"/>
                      </a:cubicBezTo>
                      <a:cubicBezTo>
                        <a:pt x="47" y="150"/>
                        <a:pt x="46" y="151"/>
                        <a:pt x="46" y="151"/>
                      </a:cubicBezTo>
                      <a:cubicBezTo>
                        <a:pt x="48" y="150"/>
                        <a:pt x="48" y="150"/>
                        <a:pt x="48" y="150"/>
                      </a:cubicBezTo>
                      <a:cubicBezTo>
                        <a:pt x="48" y="151"/>
                        <a:pt x="52" y="152"/>
                        <a:pt x="49" y="152"/>
                      </a:cubicBezTo>
                      <a:cubicBezTo>
                        <a:pt x="51" y="152"/>
                        <a:pt x="51" y="152"/>
                        <a:pt x="51" y="152"/>
                      </a:cubicBezTo>
                      <a:cubicBezTo>
                        <a:pt x="53" y="153"/>
                        <a:pt x="55" y="153"/>
                        <a:pt x="57" y="152"/>
                      </a:cubicBezTo>
                      <a:cubicBezTo>
                        <a:pt x="58" y="152"/>
                        <a:pt x="60" y="150"/>
                        <a:pt x="59" y="151"/>
                      </a:cubicBezTo>
                      <a:cubicBezTo>
                        <a:pt x="59" y="151"/>
                        <a:pt x="60" y="151"/>
                        <a:pt x="61" y="151"/>
                      </a:cubicBezTo>
                      <a:cubicBezTo>
                        <a:pt x="62" y="150"/>
                        <a:pt x="63" y="150"/>
                        <a:pt x="63" y="150"/>
                      </a:cubicBezTo>
                      <a:cubicBezTo>
                        <a:pt x="63" y="150"/>
                        <a:pt x="63" y="150"/>
                        <a:pt x="63" y="150"/>
                      </a:cubicBezTo>
                      <a:cubicBezTo>
                        <a:pt x="67" y="149"/>
                        <a:pt x="71" y="146"/>
                        <a:pt x="76" y="145"/>
                      </a:cubicBezTo>
                      <a:cubicBezTo>
                        <a:pt x="77" y="145"/>
                        <a:pt x="77" y="144"/>
                        <a:pt x="78" y="144"/>
                      </a:cubicBezTo>
                      <a:cubicBezTo>
                        <a:pt x="79" y="144"/>
                        <a:pt x="79" y="143"/>
                        <a:pt x="80" y="143"/>
                      </a:cubicBezTo>
                      <a:cubicBezTo>
                        <a:pt x="81" y="143"/>
                        <a:pt x="81" y="143"/>
                        <a:pt x="81" y="143"/>
                      </a:cubicBezTo>
                      <a:cubicBezTo>
                        <a:pt x="81" y="143"/>
                        <a:pt x="83" y="143"/>
                        <a:pt x="83" y="143"/>
                      </a:cubicBezTo>
                      <a:cubicBezTo>
                        <a:pt x="84" y="143"/>
                        <a:pt x="85" y="143"/>
                        <a:pt x="85" y="142"/>
                      </a:cubicBezTo>
                      <a:cubicBezTo>
                        <a:pt x="86" y="142"/>
                        <a:pt x="87" y="143"/>
                        <a:pt x="87" y="143"/>
                      </a:cubicBezTo>
                      <a:cubicBezTo>
                        <a:pt x="88" y="143"/>
                        <a:pt x="88" y="143"/>
                        <a:pt x="89" y="143"/>
                      </a:cubicBezTo>
                      <a:cubicBezTo>
                        <a:pt x="89" y="143"/>
                        <a:pt x="89" y="143"/>
                        <a:pt x="89" y="143"/>
                      </a:cubicBezTo>
                      <a:cubicBezTo>
                        <a:pt x="89" y="143"/>
                        <a:pt x="89" y="143"/>
                        <a:pt x="89" y="143"/>
                      </a:cubicBezTo>
                      <a:cubicBezTo>
                        <a:pt x="90" y="143"/>
                        <a:pt x="90" y="143"/>
                        <a:pt x="90" y="143"/>
                      </a:cubicBezTo>
                      <a:cubicBezTo>
                        <a:pt x="90" y="143"/>
                        <a:pt x="91" y="143"/>
                        <a:pt x="91" y="143"/>
                      </a:cubicBezTo>
                      <a:cubicBezTo>
                        <a:pt x="92" y="143"/>
                        <a:pt x="93" y="143"/>
                        <a:pt x="93" y="143"/>
                      </a:cubicBezTo>
                      <a:cubicBezTo>
                        <a:pt x="94" y="143"/>
                        <a:pt x="94" y="143"/>
                        <a:pt x="94" y="143"/>
                      </a:cubicBezTo>
                      <a:cubicBezTo>
                        <a:pt x="95" y="143"/>
                        <a:pt x="96" y="143"/>
                        <a:pt x="96" y="143"/>
                      </a:cubicBezTo>
                      <a:cubicBezTo>
                        <a:pt x="97" y="144"/>
                        <a:pt x="97" y="144"/>
                        <a:pt x="98" y="144"/>
                      </a:cubicBezTo>
                      <a:cubicBezTo>
                        <a:pt x="98" y="144"/>
                        <a:pt x="99" y="144"/>
                        <a:pt x="100" y="144"/>
                      </a:cubicBezTo>
                      <a:cubicBezTo>
                        <a:pt x="100" y="144"/>
                        <a:pt x="100" y="144"/>
                        <a:pt x="100" y="144"/>
                      </a:cubicBezTo>
                      <a:cubicBezTo>
                        <a:pt x="102" y="144"/>
                        <a:pt x="105" y="147"/>
                        <a:pt x="109" y="148"/>
                      </a:cubicBezTo>
                      <a:cubicBezTo>
                        <a:pt x="109" y="148"/>
                        <a:pt x="108" y="148"/>
                        <a:pt x="107" y="147"/>
                      </a:cubicBezTo>
                      <a:cubicBezTo>
                        <a:pt x="111" y="151"/>
                        <a:pt x="117" y="149"/>
                        <a:pt x="120" y="151"/>
                      </a:cubicBezTo>
                      <a:cubicBezTo>
                        <a:pt x="121" y="151"/>
                        <a:pt x="122" y="151"/>
                        <a:pt x="123" y="151"/>
                      </a:cubicBezTo>
                      <a:cubicBezTo>
                        <a:pt x="123" y="151"/>
                        <a:pt x="123" y="151"/>
                        <a:pt x="122" y="151"/>
                      </a:cubicBezTo>
                      <a:cubicBezTo>
                        <a:pt x="123" y="151"/>
                        <a:pt x="123" y="151"/>
                        <a:pt x="123" y="151"/>
                      </a:cubicBezTo>
                      <a:cubicBezTo>
                        <a:pt x="123" y="151"/>
                        <a:pt x="124" y="152"/>
                        <a:pt x="124" y="152"/>
                      </a:cubicBezTo>
                      <a:cubicBezTo>
                        <a:pt x="124" y="152"/>
                        <a:pt x="123" y="151"/>
                        <a:pt x="123" y="151"/>
                      </a:cubicBezTo>
                      <a:cubicBezTo>
                        <a:pt x="124" y="151"/>
                        <a:pt x="125" y="151"/>
                        <a:pt x="126" y="151"/>
                      </a:cubicBezTo>
                      <a:cubicBezTo>
                        <a:pt x="127" y="152"/>
                        <a:pt x="127" y="152"/>
                        <a:pt x="127" y="152"/>
                      </a:cubicBezTo>
                      <a:cubicBezTo>
                        <a:pt x="127" y="152"/>
                        <a:pt x="127" y="152"/>
                        <a:pt x="127" y="152"/>
                      </a:cubicBezTo>
                      <a:cubicBezTo>
                        <a:pt x="128" y="152"/>
                        <a:pt x="128" y="151"/>
                        <a:pt x="127" y="151"/>
                      </a:cubicBezTo>
                      <a:cubicBezTo>
                        <a:pt x="128" y="151"/>
                        <a:pt x="129" y="150"/>
                        <a:pt x="129" y="150"/>
                      </a:cubicBezTo>
                      <a:cubicBezTo>
                        <a:pt x="130" y="152"/>
                        <a:pt x="132" y="150"/>
                        <a:pt x="133" y="151"/>
                      </a:cubicBezTo>
                      <a:cubicBezTo>
                        <a:pt x="134" y="151"/>
                        <a:pt x="135" y="151"/>
                        <a:pt x="136" y="151"/>
                      </a:cubicBezTo>
                      <a:cubicBezTo>
                        <a:pt x="138" y="150"/>
                        <a:pt x="139" y="150"/>
                        <a:pt x="139" y="149"/>
                      </a:cubicBezTo>
                      <a:cubicBezTo>
                        <a:pt x="139" y="149"/>
                        <a:pt x="140" y="149"/>
                        <a:pt x="139" y="149"/>
                      </a:cubicBezTo>
                      <a:cubicBezTo>
                        <a:pt x="140" y="149"/>
                        <a:pt x="142" y="149"/>
                        <a:pt x="143" y="149"/>
                      </a:cubicBezTo>
                      <a:cubicBezTo>
                        <a:pt x="143" y="150"/>
                        <a:pt x="143" y="150"/>
                        <a:pt x="143" y="150"/>
                      </a:cubicBezTo>
                      <a:cubicBezTo>
                        <a:pt x="146" y="148"/>
                        <a:pt x="146" y="148"/>
                        <a:pt x="146" y="148"/>
                      </a:cubicBezTo>
                      <a:cubicBezTo>
                        <a:pt x="148" y="148"/>
                        <a:pt x="149" y="149"/>
                        <a:pt x="147" y="150"/>
                      </a:cubicBezTo>
                      <a:cubicBezTo>
                        <a:pt x="151" y="148"/>
                        <a:pt x="150" y="149"/>
                        <a:pt x="153" y="147"/>
                      </a:cubicBezTo>
                      <a:cubicBezTo>
                        <a:pt x="153" y="147"/>
                        <a:pt x="153" y="147"/>
                        <a:pt x="153" y="147"/>
                      </a:cubicBezTo>
                      <a:cubicBezTo>
                        <a:pt x="154" y="147"/>
                        <a:pt x="156" y="146"/>
                        <a:pt x="157" y="146"/>
                      </a:cubicBezTo>
                      <a:cubicBezTo>
                        <a:pt x="158" y="146"/>
                        <a:pt x="159" y="146"/>
                        <a:pt x="160" y="146"/>
                      </a:cubicBezTo>
                      <a:cubicBezTo>
                        <a:pt x="162" y="145"/>
                        <a:pt x="164" y="145"/>
                        <a:pt x="166" y="144"/>
                      </a:cubicBezTo>
                      <a:cubicBezTo>
                        <a:pt x="167" y="143"/>
                        <a:pt x="169" y="142"/>
                        <a:pt x="171" y="141"/>
                      </a:cubicBezTo>
                      <a:cubicBezTo>
                        <a:pt x="173" y="139"/>
                        <a:pt x="175" y="138"/>
                        <a:pt x="176" y="137"/>
                      </a:cubicBezTo>
                      <a:cubicBezTo>
                        <a:pt x="174" y="137"/>
                        <a:pt x="180" y="135"/>
                        <a:pt x="178" y="134"/>
                      </a:cubicBezTo>
                      <a:cubicBezTo>
                        <a:pt x="179" y="134"/>
                        <a:pt x="180" y="133"/>
                        <a:pt x="180" y="134"/>
                      </a:cubicBezTo>
                      <a:cubicBezTo>
                        <a:pt x="181" y="133"/>
                        <a:pt x="182" y="132"/>
                        <a:pt x="183" y="131"/>
                      </a:cubicBezTo>
                      <a:cubicBezTo>
                        <a:pt x="183" y="129"/>
                        <a:pt x="184" y="128"/>
                        <a:pt x="184" y="127"/>
                      </a:cubicBezTo>
                      <a:cubicBezTo>
                        <a:pt x="185" y="127"/>
                        <a:pt x="184" y="128"/>
                        <a:pt x="185" y="128"/>
                      </a:cubicBezTo>
                      <a:cubicBezTo>
                        <a:pt x="185" y="127"/>
                        <a:pt x="185" y="126"/>
                        <a:pt x="185" y="126"/>
                      </a:cubicBezTo>
                      <a:cubicBezTo>
                        <a:pt x="186" y="126"/>
                        <a:pt x="185" y="127"/>
                        <a:pt x="185" y="128"/>
                      </a:cubicBezTo>
                      <a:cubicBezTo>
                        <a:pt x="187" y="124"/>
                        <a:pt x="185" y="123"/>
                        <a:pt x="184" y="122"/>
                      </a:cubicBezTo>
                      <a:cubicBezTo>
                        <a:pt x="185" y="120"/>
                        <a:pt x="185" y="119"/>
                        <a:pt x="185" y="118"/>
                      </a:cubicBezTo>
                      <a:cubicBezTo>
                        <a:pt x="185" y="117"/>
                        <a:pt x="186" y="116"/>
                        <a:pt x="186" y="119"/>
                      </a:cubicBezTo>
                      <a:cubicBezTo>
                        <a:pt x="186" y="118"/>
                        <a:pt x="187" y="116"/>
                        <a:pt x="187" y="114"/>
                      </a:cubicBezTo>
                      <a:cubicBezTo>
                        <a:pt x="187" y="112"/>
                        <a:pt x="187" y="110"/>
                        <a:pt x="186" y="110"/>
                      </a:cubicBezTo>
                      <a:cubicBezTo>
                        <a:pt x="186" y="110"/>
                        <a:pt x="186" y="108"/>
                        <a:pt x="186" y="108"/>
                      </a:cubicBezTo>
                      <a:cubicBezTo>
                        <a:pt x="186" y="105"/>
                        <a:pt x="186" y="105"/>
                        <a:pt x="185" y="102"/>
                      </a:cubicBezTo>
                      <a:cubicBezTo>
                        <a:pt x="185" y="103"/>
                        <a:pt x="185" y="103"/>
                        <a:pt x="185" y="103"/>
                      </a:cubicBezTo>
                      <a:cubicBezTo>
                        <a:pt x="183" y="102"/>
                        <a:pt x="184" y="100"/>
                        <a:pt x="183" y="98"/>
                      </a:cubicBezTo>
                      <a:cubicBezTo>
                        <a:pt x="183" y="98"/>
                        <a:pt x="183" y="98"/>
                        <a:pt x="183" y="98"/>
                      </a:cubicBezTo>
                      <a:cubicBezTo>
                        <a:pt x="183" y="93"/>
                        <a:pt x="182" y="96"/>
                        <a:pt x="181" y="91"/>
                      </a:cubicBezTo>
                      <a:cubicBezTo>
                        <a:pt x="180" y="92"/>
                        <a:pt x="180" y="92"/>
                        <a:pt x="180" y="92"/>
                      </a:cubicBezTo>
                      <a:cubicBezTo>
                        <a:pt x="179" y="92"/>
                        <a:pt x="179" y="91"/>
                        <a:pt x="179" y="89"/>
                      </a:cubicBezTo>
                      <a:cubicBezTo>
                        <a:pt x="179" y="88"/>
                        <a:pt x="178" y="86"/>
                        <a:pt x="177" y="85"/>
                      </a:cubicBezTo>
                      <a:cubicBezTo>
                        <a:pt x="177" y="85"/>
                        <a:pt x="177" y="86"/>
                        <a:pt x="177" y="86"/>
                      </a:cubicBezTo>
                      <a:cubicBezTo>
                        <a:pt x="176" y="86"/>
                        <a:pt x="176" y="84"/>
                        <a:pt x="176" y="83"/>
                      </a:cubicBezTo>
                      <a:cubicBezTo>
                        <a:pt x="176" y="82"/>
                        <a:pt x="176" y="80"/>
                        <a:pt x="175" y="79"/>
                      </a:cubicBezTo>
                      <a:cubicBezTo>
                        <a:pt x="175" y="79"/>
                        <a:pt x="176" y="79"/>
                        <a:pt x="176" y="80"/>
                      </a:cubicBezTo>
                      <a:cubicBezTo>
                        <a:pt x="173" y="76"/>
                        <a:pt x="175" y="80"/>
                        <a:pt x="172" y="78"/>
                      </a:cubicBezTo>
                      <a:cubicBezTo>
                        <a:pt x="172" y="77"/>
                        <a:pt x="174" y="77"/>
                        <a:pt x="172" y="76"/>
                      </a:cubicBezTo>
                      <a:cubicBezTo>
                        <a:pt x="172" y="75"/>
                        <a:pt x="170" y="75"/>
                        <a:pt x="168" y="74"/>
                      </a:cubicBezTo>
                      <a:cubicBezTo>
                        <a:pt x="166" y="73"/>
                        <a:pt x="164" y="73"/>
                        <a:pt x="163" y="71"/>
                      </a:cubicBezTo>
                      <a:cubicBezTo>
                        <a:pt x="164" y="72"/>
                        <a:pt x="164" y="73"/>
                        <a:pt x="163" y="72"/>
                      </a:cubicBezTo>
                      <a:cubicBezTo>
                        <a:pt x="161" y="72"/>
                        <a:pt x="158" y="68"/>
                        <a:pt x="155" y="69"/>
                      </a:cubicBezTo>
                      <a:cubicBezTo>
                        <a:pt x="155" y="69"/>
                        <a:pt x="155" y="68"/>
                        <a:pt x="155" y="68"/>
                      </a:cubicBezTo>
                      <a:cubicBezTo>
                        <a:pt x="155" y="68"/>
                        <a:pt x="153" y="68"/>
                        <a:pt x="152" y="67"/>
                      </a:cubicBezTo>
                      <a:cubicBezTo>
                        <a:pt x="151" y="67"/>
                        <a:pt x="150" y="66"/>
                        <a:pt x="150" y="66"/>
                      </a:cubicBezTo>
                      <a:cubicBezTo>
                        <a:pt x="150" y="65"/>
                        <a:pt x="148" y="63"/>
                        <a:pt x="146" y="62"/>
                      </a:cubicBezTo>
                      <a:cubicBezTo>
                        <a:pt x="145" y="61"/>
                        <a:pt x="143" y="59"/>
                        <a:pt x="144" y="58"/>
                      </a:cubicBezTo>
                      <a:cubicBezTo>
                        <a:pt x="144" y="58"/>
                        <a:pt x="143" y="57"/>
                        <a:pt x="143" y="56"/>
                      </a:cubicBezTo>
                      <a:cubicBezTo>
                        <a:pt x="142" y="55"/>
                        <a:pt x="141" y="54"/>
                        <a:pt x="141" y="54"/>
                      </a:cubicBezTo>
                      <a:cubicBezTo>
                        <a:pt x="142" y="54"/>
                        <a:pt x="142" y="54"/>
                        <a:pt x="142" y="54"/>
                      </a:cubicBezTo>
                      <a:cubicBezTo>
                        <a:pt x="140" y="51"/>
                        <a:pt x="139" y="51"/>
                        <a:pt x="138" y="50"/>
                      </a:cubicBezTo>
                      <a:cubicBezTo>
                        <a:pt x="138" y="49"/>
                        <a:pt x="138" y="50"/>
                        <a:pt x="139" y="50"/>
                      </a:cubicBezTo>
                      <a:cubicBezTo>
                        <a:pt x="137" y="45"/>
                        <a:pt x="137" y="45"/>
                        <a:pt x="134" y="42"/>
                      </a:cubicBezTo>
                      <a:cubicBezTo>
                        <a:pt x="135" y="41"/>
                        <a:pt x="135" y="41"/>
                        <a:pt x="135" y="41"/>
                      </a:cubicBezTo>
                      <a:cubicBezTo>
                        <a:pt x="135" y="41"/>
                        <a:pt x="134" y="41"/>
                        <a:pt x="134" y="40"/>
                      </a:cubicBezTo>
                      <a:cubicBezTo>
                        <a:pt x="134" y="38"/>
                        <a:pt x="133" y="37"/>
                        <a:pt x="132" y="35"/>
                      </a:cubicBezTo>
                      <a:cubicBezTo>
                        <a:pt x="132" y="33"/>
                        <a:pt x="131" y="31"/>
                        <a:pt x="129" y="30"/>
                      </a:cubicBezTo>
                      <a:cubicBezTo>
                        <a:pt x="130" y="30"/>
                        <a:pt x="130" y="30"/>
                        <a:pt x="130" y="30"/>
                      </a:cubicBezTo>
                      <a:cubicBezTo>
                        <a:pt x="126" y="26"/>
                        <a:pt x="125" y="17"/>
                        <a:pt x="120" y="18"/>
                      </a:cubicBezTo>
                      <a:cubicBezTo>
                        <a:pt x="120" y="18"/>
                        <a:pt x="120" y="18"/>
                        <a:pt x="119" y="17"/>
                      </a:cubicBezTo>
                      <a:cubicBezTo>
                        <a:pt x="118" y="16"/>
                        <a:pt x="117" y="16"/>
                        <a:pt x="117" y="16"/>
                      </a:cubicBezTo>
                      <a:cubicBezTo>
                        <a:pt x="120" y="20"/>
                        <a:pt x="116" y="17"/>
                        <a:pt x="117" y="18"/>
                      </a:cubicBezTo>
                      <a:cubicBezTo>
                        <a:pt x="115" y="17"/>
                        <a:pt x="114" y="14"/>
                        <a:pt x="116" y="16"/>
                      </a:cubicBezTo>
                      <a:cubicBezTo>
                        <a:pt x="116" y="16"/>
                        <a:pt x="116" y="16"/>
                        <a:pt x="116" y="16"/>
                      </a:cubicBezTo>
                      <a:cubicBezTo>
                        <a:pt x="117" y="16"/>
                        <a:pt x="116" y="15"/>
                        <a:pt x="115" y="13"/>
                      </a:cubicBezTo>
                      <a:cubicBezTo>
                        <a:pt x="114" y="12"/>
                        <a:pt x="113" y="11"/>
                        <a:pt x="113" y="11"/>
                      </a:cubicBezTo>
                      <a:cubicBezTo>
                        <a:pt x="109" y="8"/>
                        <a:pt x="105" y="5"/>
                        <a:pt x="101" y="3"/>
                      </a:cubicBezTo>
                      <a:cubicBezTo>
                        <a:pt x="97" y="1"/>
                        <a:pt x="92" y="0"/>
                        <a:pt x="87" y="0"/>
                      </a:cubicBezTo>
                      <a:cubicBezTo>
                        <a:pt x="88" y="1"/>
                        <a:pt x="88" y="1"/>
                        <a:pt x="88" y="1"/>
                      </a:cubicBezTo>
                      <a:cubicBezTo>
                        <a:pt x="88" y="1"/>
                        <a:pt x="87" y="1"/>
                        <a:pt x="86" y="1"/>
                      </a:cubicBezTo>
                      <a:cubicBezTo>
                        <a:pt x="86" y="2"/>
                        <a:pt x="85" y="2"/>
                        <a:pt x="85" y="2"/>
                      </a:cubicBezTo>
                      <a:cubicBezTo>
                        <a:pt x="84" y="1"/>
                        <a:pt x="83" y="1"/>
                        <a:pt x="86" y="0"/>
                      </a:cubicBezTo>
                      <a:cubicBezTo>
                        <a:pt x="85" y="0"/>
                        <a:pt x="84" y="0"/>
                        <a:pt x="83" y="1"/>
                      </a:cubicBezTo>
                      <a:cubicBezTo>
                        <a:pt x="83" y="1"/>
                        <a:pt x="83" y="1"/>
                        <a:pt x="83" y="1"/>
                      </a:cubicBezTo>
                      <a:cubicBezTo>
                        <a:pt x="83" y="1"/>
                        <a:pt x="82" y="2"/>
                        <a:pt x="82" y="2"/>
                      </a:cubicBezTo>
                      <a:cubicBezTo>
                        <a:pt x="78" y="2"/>
                        <a:pt x="84" y="0"/>
                        <a:pt x="82" y="0"/>
                      </a:cubicBezTo>
                      <a:cubicBezTo>
                        <a:pt x="80" y="1"/>
                        <a:pt x="80" y="1"/>
                        <a:pt x="80" y="1"/>
                      </a:cubicBezTo>
                      <a:cubicBezTo>
                        <a:pt x="81" y="1"/>
                        <a:pt x="81" y="1"/>
                        <a:pt x="81" y="1"/>
                      </a:cubicBezTo>
                      <a:cubicBezTo>
                        <a:pt x="79" y="2"/>
                        <a:pt x="79" y="2"/>
                        <a:pt x="77" y="3"/>
                      </a:cubicBezTo>
                      <a:cubicBezTo>
                        <a:pt x="75" y="3"/>
                        <a:pt x="76" y="2"/>
                        <a:pt x="75" y="3"/>
                      </a:cubicBezTo>
                      <a:cubicBezTo>
                        <a:pt x="75" y="3"/>
                        <a:pt x="75" y="3"/>
                        <a:pt x="74" y="3"/>
                      </a:cubicBezTo>
                      <a:cubicBezTo>
                        <a:pt x="70" y="5"/>
                        <a:pt x="70" y="5"/>
                        <a:pt x="70" y="5"/>
                      </a:cubicBezTo>
                      <a:cubicBezTo>
                        <a:pt x="72" y="5"/>
                        <a:pt x="72" y="5"/>
                        <a:pt x="72" y="5"/>
                      </a:cubicBezTo>
                      <a:cubicBezTo>
                        <a:pt x="71" y="6"/>
                        <a:pt x="69" y="7"/>
                        <a:pt x="71" y="7"/>
                      </a:cubicBezTo>
                      <a:cubicBezTo>
                        <a:pt x="70" y="7"/>
                        <a:pt x="69" y="7"/>
                        <a:pt x="68" y="8"/>
                      </a:cubicBezTo>
                      <a:cubicBezTo>
                        <a:pt x="66" y="9"/>
                        <a:pt x="65" y="9"/>
                        <a:pt x="63" y="11"/>
                      </a:cubicBezTo>
                      <a:cubicBezTo>
                        <a:pt x="61" y="13"/>
                        <a:pt x="58" y="15"/>
                        <a:pt x="58" y="16"/>
                      </a:cubicBezTo>
                      <a:cubicBezTo>
                        <a:pt x="57" y="18"/>
                        <a:pt x="55" y="20"/>
                        <a:pt x="53" y="22"/>
                      </a:cubicBezTo>
                      <a:cubicBezTo>
                        <a:pt x="54" y="22"/>
                        <a:pt x="55" y="22"/>
                        <a:pt x="53" y="24"/>
                      </a:cubicBezTo>
                      <a:cubicBezTo>
                        <a:pt x="52" y="22"/>
                        <a:pt x="50" y="27"/>
                        <a:pt x="47" y="28"/>
                      </a:cubicBezTo>
                      <a:cubicBezTo>
                        <a:pt x="48" y="27"/>
                        <a:pt x="47" y="29"/>
                        <a:pt x="47" y="30"/>
                      </a:cubicBezTo>
                      <a:cubicBezTo>
                        <a:pt x="46" y="32"/>
                        <a:pt x="45" y="33"/>
                        <a:pt x="47" y="32"/>
                      </a:cubicBezTo>
                      <a:cubicBezTo>
                        <a:pt x="46" y="34"/>
                        <a:pt x="46" y="32"/>
                        <a:pt x="45" y="33"/>
                      </a:cubicBezTo>
                      <a:cubicBezTo>
                        <a:pt x="44" y="35"/>
                        <a:pt x="43" y="37"/>
                        <a:pt x="41" y="40"/>
                      </a:cubicBezTo>
                      <a:cubicBezTo>
                        <a:pt x="41" y="40"/>
                        <a:pt x="41" y="40"/>
                        <a:pt x="41" y="40"/>
                      </a:cubicBezTo>
                      <a:cubicBezTo>
                        <a:pt x="41" y="41"/>
                        <a:pt x="41" y="41"/>
                        <a:pt x="41" y="41"/>
                      </a:cubicBezTo>
                      <a:cubicBezTo>
                        <a:pt x="40" y="42"/>
                        <a:pt x="40" y="42"/>
                        <a:pt x="40" y="42"/>
                      </a:cubicBezTo>
                      <a:cubicBezTo>
                        <a:pt x="39" y="44"/>
                        <a:pt x="39" y="44"/>
                        <a:pt x="39" y="44"/>
                      </a:cubicBezTo>
                      <a:cubicBezTo>
                        <a:pt x="39" y="45"/>
                        <a:pt x="38" y="47"/>
                        <a:pt x="37" y="48"/>
                      </a:cubicBezTo>
                      <a:cubicBezTo>
                        <a:pt x="38" y="48"/>
                        <a:pt x="38" y="48"/>
                        <a:pt x="38" y="49"/>
                      </a:cubicBezTo>
                      <a:cubicBezTo>
                        <a:pt x="38" y="49"/>
                        <a:pt x="38" y="50"/>
                        <a:pt x="37" y="50"/>
                      </a:cubicBezTo>
                      <a:cubicBezTo>
                        <a:pt x="36" y="51"/>
                        <a:pt x="35" y="51"/>
                        <a:pt x="35" y="51"/>
                      </a:cubicBezTo>
                      <a:cubicBezTo>
                        <a:pt x="35" y="52"/>
                        <a:pt x="37" y="53"/>
                        <a:pt x="35" y="54"/>
                      </a:cubicBezTo>
                      <a:cubicBezTo>
                        <a:pt x="35" y="54"/>
                        <a:pt x="36" y="54"/>
                        <a:pt x="35" y="54"/>
                      </a:cubicBezTo>
                      <a:cubicBezTo>
                        <a:pt x="32" y="59"/>
                        <a:pt x="29" y="64"/>
                        <a:pt x="25" y="67"/>
                      </a:cubicBezTo>
                      <a:cubicBezTo>
                        <a:pt x="24" y="68"/>
                        <a:pt x="22" y="69"/>
                        <a:pt x="21" y="69"/>
                      </a:cubicBezTo>
                      <a:cubicBezTo>
                        <a:pt x="21" y="69"/>
                        <a:pt x="21" y="69"/>
                        <a:pt x="21" y="69"/>
                      </a:cubicBezTo>
                      <a:cubicBezTo>
                        <a:pt x="20" y="70"/>
                        <a:pt x="20" y="70"/>
                        <a:pt x="20" y="70"/>
                      </a:cubicBezTo>
                      <a:cubicBezTo>
                        <a:pt x="17" y="71"/>
                        <a:pt x="17" y="71"/>
                        <a:pt x="17" y="71"/>
                      </a:cubicBezTo>
                      <a:cubicBezTo>
                        <a:pt x="14" y="72"/>
                        <a:pt x="12" y="73"/>
                        <a:pt x="8" y="74"/>
                      </a:cubicBezTo>
                      <a:cubicBezTo>
                        <a:pt x="10" y="74"/>
                        <a:pt x="9" y="74"/>
                        <a:pt x="8" y="75"/>
                      </a:cubicBezTo>
                      <a:cubicBezTo>
                        <a:pt x="9" y="75"/>
                        <a:pt x="9" y="76"/>
                        <a:pt x="9" y="76"/>
                      </a:cubicBezTo>
                      <a:cubicBezTo>
                        <a:pt x="9" y="76"/>
                        <a:pt x="8" y="76"/>
                        <a:pt x="6" y="77"/>
                      </a:cubicBezTo>
                      <a:cubicBezTo>
                        <a:pt x="6" y="77"/>
                        <a:pt x="5" y="77"/>
                        <a:pt x="5" y="78"/>
                      </a:cubicBezTo>
                      <a:cubicBezTo>
                        <a:pt x="4" y="78"/>
                        <a:pt x="4" y="78"/>
                        <a:pt x="4" y="78"/>
                      </a:cubicBezTo>
                      <a:cubicBezTo>
                        <a:pt x="4" y="79"/>
                        <a:pt x="3" y="80"/>
                        <a:pt x="2" y="81"/>
                      </a:cubicBezTo>
                      <a:cubicBezTo>
                        <a:pt x="1" y="82"/>
                        <a:pt x="0" y="83"/>
                        <a:pt x="0" y="83"/>
                      </a:cubicBezTo>
                      <a:cubicBezTo>
                        <a:pt x="1" y="82"/>
                        <a:pt x="1" y="82"/>
                        <a:pt x="1" y="82"/>
                      </a:cubicBezTo>
                      <a:cubicBezTo>
                        <a:pt x="1" y="83"/>
                        <a:pt x="2" y="83"/>
                        <a:pt x="3" y="83"/>
                      </a:cubicBezTo>
                      <a:cubicBezTo>
                        <a:pt x="5" y="83"/>
                        <a:pt x="6" y="83"/>
                        <a:pt x="7" y="84"/>
                      </a:cubicBezTo>
                      <a:cubicBezTo>
                        <a:pt x="7" y="83"/>
                        <a:pt x="9" y="82"/>
                        <a:pt x="10" y="82"/>
                      </a:cubicBezTo>
                      <a:cubicBezTo>
                        <a:pt x="12" y="81"/>
                        <a:pt x="14" y="81"/>
                        <a:pt x="15" y="79"/>
                      </a:cubicBezTo>
                      <a:cubicBezTo>
                        <a:pt x="15" y="79"/>
                        <a:pt x="14" y="80"/>
                        <a:pt x="15" y="80"/>
                      </a:cubicBezTo>
                      <a:cubicBezTo>
                        <a:pt x="15" y="78"/>
                        <a:pt x="16" y="78"/>
                        <a:pt x="18" y="77"/>
                      </a:cubicBezTo>
                      <a:cubicBezTo>
                        <a:pt x="18" y="78"/>
                        <a:pt x="18" y="78"/>
                        <a:pt x="18" y="78"/>
                      </a:cubicBezTo>
                      <a:cubicBezTo>
                        <a:pt x="19" y="77"/>
                        <a:pt x="20" y="76"/>
                        <a:pt x="22" y="76"/>
                      </a:cubicBezTo>
                      <a:cubicBezTo>
                        <a:pt x="22" y="76"/>
                        <a:pt x="23" y="76"/>
                        <a:pt x="23" y="75"/>
                      </a:cubicBezTo>
                      <a:cubicBezTo>
                        <a:pt x="24" y="75"/>
                        <a:pt x="25" y="75"/>
                        <a:pt x="25" y="75"/>
                      </a:cubicBezTo>
                      <a:cubicBezTo>
                        <a:pt x="28" y="74"/>
                        <a:pt x="30" y="72"/>
                        <a:pt x="33" y="70"/>
                      </a:cubicBezTo>
                      <a:cubicBezTo>
                        <a:pt x="32" y="69"/>
                        <a:pt x="32" y="69"/>
                        <a:pt x="32" y="69"/>
                      </a:cubicBezTo>
                      <a:cubicBezTo>
                        <a:pt x="33" y="68"/>
                        <a:pt x="33" y="68"/>
                        <a:pt x="34" y="68"/>
                      </a:cubicBezTo>
                      <a:cubicBezTo>
                        <a:pt x="34" y="66"/>
                        <a:pt x="31" y="71"/>
                        <a:pt x="31" y="69"/>
                      </a:cubicBezTo>
                      <a:cubicBezTo>
                        <a:pt x="32" y="69"/>
                        <a:pt x="34" y="67"/>
                        <a:pt x="36" y="65"/>
                      </a:cubicBezTo>
                      <a:cubicBezTo>
                        <a:pt x="38" y="63"/>
                        <a:pt x="39" y="60"/>
                        <a:pt x="41" y="60"/>
                      </a:cubicBezTo>
                      <a:cubicBezTo>
                        <a:pt x="42" y="58"/>
                        <a:pt x="39" y="60"/>
                        <a:pt x="41" y="58"/>
                      </a:cubicBezTo>
                      <a:cubicBezTo>
                        <a:pt x="41" y="58"/>
                        <a:pt x="41" y="58"/>
                        <a:pt x="41" y="58"/>
                      </a:cubicBezTo>
                      <a:cubicBezTo>
                        <a:pt x="41" y="57"/>
                        <a:pt x="41" y="57"/>
                        <a:pt x="41" y="57"/>
                      </a:cubicBezTo>
                      <a:cubicBezTo>
                        <a:pt x="42" y="56"/>
                        <a:pt x="43" y="56"/>
                        <a:pt x="43" y="56"/>
                      </a:cubicBezTo>
                      <a:cubicBezTo>
                        <a:pt x="43" y="56"/>
                        <a:pt x="43" y="57"/>
                        <a:pt x="43" y="57"/>
                      </a:cubicBezTo>
                      <a:cubicBezTo>
                        <a:pt x="44" y="56"/>
                        <a:pt x="45" y="52"/>
                        <a:pt x="46" y="51"/>
                      </a:cubicBezTo>
                      <a:cubicBezTo>
                        <a:pt x="44" y="53"/>
                        <a:pt x="44" y="53"/>
                        <a:pt x="44" y="53"/>
                      </a:cubicBezTo>
                      <a:cubicBezTo>
                        <a:pt x="45" y="52"/>
                        <a:pt x="46" y="50"/>
                        <a:pt x="47" y="48"/>
                      </a:cubicBezTo>
                      <a:cubicBezTo>
                        <a:pt x="47" y="47"/>
                        <a:pt x="47" y="46"/>
                        <a:pt x="48" y="45"/>
                      </a:cubicBezTo>
                      <a:cubicBezTo>
                        <a:pt x="48" y="44"/>
                        <a:pt x="48" y="44"/>
                        <a:pt x="48" y="44"/>
                      </a:cubicBezTo>
                      <a:cubicBezTo>
                        <a:pt x="49" y="43"/>
                        <a:pt x="49" y="43"/>
                        <a:pt x="49" y="43"/>
                      </a:cubicBezTo>
                      <a:cubicBezTo>
                        <a:pt x="50" y="41"/>
                        <a:pt x="51" y="38"/>
                        <a:pt x="52" y="35"/>
                      </a:cubicBezTo>
                      <a:cubicBezTo>
                        <a:pt x="51" y="36"/>
                        <a:pt x="51" y="36"/>
                        <a:pt x="51" y="36"/>
                      </a:cubicBezTo>
                      <a:cubicBezTo>
                        <a:pt x="53" y="31"/>
                        <a:pt x="54" y="33"/>
                        <a:pt x="56" y="29"/>
                      </a:cubicBezTo>
                      <a:cubicBezTo>
                        <a:pt x="56" y="29"/>
                        <a:pt x="56" y="29"/>
                        <a:pt x="56" y="29"/>
                      </a:cubicBezTo>
                      <a:cubicBezTo>
                        <a:pt x="56" y="28"/>
                        <a:pt x="57" y="26"/>
                        <a:pt x="57" y="25"/>
                      </a:cubicBezTo>
                      <a:cubicBezTo>
                        <a:pt x="57" y="27"/>
                        <a:pt x="60" y="24"/>
                        <a:pt x="59" y="26"/>
                      </a:cubicBezTo>
                      <a:cubicBezTo>
                        <a:pt x="61" y="22"/>
                        <a:pt x="60" y="24"/>
                        <a:pt x="61" y="20"/>
                      </a:cubicBezTo>
                      <a:cubicBezTo>
                        <a:pt x="62" y="20"/>
                        <a:pt x="62" y="20"/>
                        <a:pt x="62" y="20"/>
                      </a:cubicBezTo>
                      <a:cubicBezTo>
                        <a:pt x="62" y="19"/>
                        <a:pt x="62" y="19"/>
                        <a:pt x="63" y="17"/>
                      </a:cubicBezTo>
                      <a:cubicBezTo>
                        <a:pt x="62" y="19"/>
                        <a:pt x="65" y="17"/>
                        <a:pt x="64" y="19"/>
                      </a:cubicBezTo>
                      <a:cubicBezTo>
                        <a:pt x="67" y="18"/>
                        <a:pt x="68" y="16"/>
                        <a:pt x="69" y="15"/>
                      </a:cubicBezTo>
                      <a:cubicBezTo>
                        <a:pt x="70" y="14"/>
                        <a:pt x="71" y="13"/>
                        <a:pt x="72" y="13"/>
                      </a:cubicBezTo>
                      <a:cubicBezTo>
                        <a:pt x="73" y="10"/>
                        <a:pt x="68" y="15"/>
                        <a:pt x="69" y="14"/>
                      </a:cubicBezTo>
                      <a:cubicBezTo>
                        <a:pt x="68" y="14"/>
                        <a:pt x="70" y="11"/>
                        <a:pt x="71" y="11"/>
                      </a:cubicBezTo>
                      <a:cubicBezTo>
                        <a:pt x="72" y="10"/>
                        <a:pt x="75" y="12"/>
                        <a:pt x="78" y="10"/>
                      </a:cubicBezTo>
                      <a:cubicBezTo>
                        <a:pt x="78" y="10"/>
                        <a:pt x="78" y="10"/>
                        <a:pt x="77" y="11"/>
                      </a:cubicBezTo>
                      <a:cubicBezTo>
                        <a:pt x="79" y="11"/>
                        <a:pt x="80" y="9"/>
                        <a:pt x="82" y="9"/>
                      </a:cubicBezTo>
                      <a:cubicBezTo>
                        <a:pt x="82" y="8"/>
                        <a:pt x="84" y="9"/>
                        <a:pt x="84" y="7"/>
                      </a:cubicBezTo>
                      <a:cubicBezTo>
                        <a:pt x="84" y="7"/>
                        <a:pt x="80" y="8"/>
                        <a:pt x="80" y="8"/>
                      </a:cubicBezTo>
                      <a:cubicBezTo>
                        <a:pt x="82" y="8"/>
                        <a:pt x="83" y="7"/>
                        <a:pt x="84" y="6"/>
                      </a:cubicBezTo>
                      <a:cubicBezTo>
                        <a:pt x="84" y="6"/>
                        <a:pt x="84" y="6"/>
                        <a:pt x="84" y="6"/>
                      </a:cubicBezTo>
                      <a:cubicBezTo>
                        <a:pt x="85" y="6"/>
                        <a:pt x="86" y="6"/>
                        <a:pt x="87" y="6"/>
                      </a:cubicBezTo>
                      <a:cubicBezTo>
                        <a:pt x="87" y="6"/>
                        <a:pt x="86" y="7"/>
                        <a:pt x="86" y="7"/>
                      </a:cubicBezTo>
                      <a:cubicBezTo>
                        <a:pt x="87" y="7"/>
                        <a:pt x="87" y="7"/>
                        <a:pt x="88" y="7"/>
                      </a:cubicBezTo>
                      <a:cubicBezTo>
                        <a:pt x="88" y="8"/>
                        <a:pt x="86" y="8"/>
                        <a:pt x="85" y="8"/>
                      </a:cubicBezTo>
                      <a:cubicBezTo>
                        <a:pt x="84" y="8"/>
                        <a:pt x="84" y="8"/>
                        <a:pt x="84" y="8"/>
                      </a:cubicBezTo>
                      <a:cubicBezTo>
                        <a:pt x="84" y="9"/>
                        <a:pt x="83" y="9"/>
                        <a:pt x="82" y="9"/>
                      </a:cubicBezTo>
                      <a:cubicBezTo>
                        <a:pt x="83" y="10"/>
                        <a:pt x="84" y="9"/>
                        <a:pt x="84" y="9"/>
                      </a:cubicBezTo>
                      <a:cubicBezTo>
                        <a:pt x="85" y="9"/>
                        <a:pt x="85" y="9"/>
                        <a:pt x="85" y="9"/>
                      </a:cubicBezTo>
                      <a:cubicBezTo>
                        <a:pt x="85" y="9"/>
                        <a:pt x="86" y="9"/>
                        <a:pt x="85" y="9"/>
                      </a:cubicBezTo>
                      <a:cubicBezTo>
                        <a:pt x="87" y="7"/>
                        <a:pt x="89" y="9"/>
                        <a:pt x="91" y="8"/>
                      </a:cubicBezTo>
                      <a:cubicBezTo>
                        <a:pt x="91" y="9"/>
                        <a:pt x="91" y="9"/>
                        <a:pt x="91" y="9"/>
                      </a:cubicBezTo>
                      <a:cubicBezTo>
                        <a:pt x="91" y="9"/>
                        <a:pt x="92" y="8"/>
                        <a:pt x="93" y="9"/>
                      </a:cubicBezTo>
                      <a:cubicBezTo>
                        <a:pt x="91" y="10"/>
                        <a:pt x="91" y="10"/>
                        <a:pt x="91" y="10"/>
                      </a:cubicBezTo>
                      <a:cubicBezTo>
                        <a:pt x="94" y="9"/>
                        <a:pt x="95" y="11"/>
                        <a:pt x="97" y="11"/>
                      </a:cubicBezTo>
                      <a:cubicBezTo>
                        <a:pt x="93" y="10"/>
                        <a:pt x="96" y="10"/>
                        <a:pt x="95" y="9"/>
                      </a:cubicBezTo>
                      <a:cubicBezTo>
                        <a:pt x="100" y="9"/>
                        <a:pt x="97" y="12"/>
                        <a:pt x="102" y="14"/>
                      </a:cubicBezTo>
                      <a:cubicBezTo>
                        <a:pt x="101" y="13"/>
                        <a:pt x="100" y="12"/>
                        <a:pt x="101" y="12"/>
                      </a:cubicBezTo>
                      <a:cubicBezTo>
                        <a:pt x="102" y="13"/>
                        <a:pt x="103" y="14"/>
                        <a:pt x="103" y="14"/>
                      </a:cubicBezTo>
                      <a:cubicBezTo>
                        <a:pt x="106" y="16"/>
                        <a:pt x="103" y="13"/>
                        <a:pt x="105" y="14"/>
                      </a:cubicBezTo>
                      <a:cubicBezTo>
                        <a:pt x="105" y="15"/>
                        <a:pt x="107" y="14"/>
                        <a:pt x="108" y="15"/>
                      </a:cubicBezTo>
                      <a:cubicBezTo>
                        <a:pt x="108" y="16"/>
                        <a:pt x="108" y="16"/>
                        <a:pt x="108" y="16"/>
                      </a:cubicBezTo>
                      <a:cubicBezTo>
                        <a:pt x="111" y="19"/>
                        <a:pt x="110" y="15"/>
                        <a:pt x="112" y="19"/>
                      </a:cubicBezTo>
                      <a:cubicBezTo>
                        <a:pt x="112" y="19"/>
                        <a:pt x="110" y="18"/>
                        <a:pt x="110" y="18"/>
                      </a:cubicBezTo>
                      <a:cubicBezTo>
                        <a:pt x="112" y="20"/>
                        <a:pt x="112" y="20"/>
                        <a:pt x="112" y="20"/>
                      </a:cubicBezTo>
                      <a:cubicBezTo>
                        <a:pt x="111" y="20"/>
                        <a:pt x="111" y="20"/>
                        <a:pt x="111" y="20"/>
                      </a:cubicBezTo>
                      <a:cubicBezTo>
                        <a:pt x="113" y="21"/>
                        <a:pt x="113" y="22"/>
                        <a:pt x="115" y="24"/>
                      </a:cubicBezTo>
                      <a:cubicBezTo>
                        <a:pt x="115" y="23"/>
                        <a:pt x="116" y="23"/>
                        <a:pt x="117" y="24"/>
                      </a:cubicBezTo>
                      <a:cubicBezTo>
                        <a:pt x="118" y="26"/>
                        <a:pt x="116" y="24"/>
                        <a:pt x="118" y="26"/>
                      </a:cubicBezTo>
                      <a:cubicBezTo>
                        <a:pt x="117" y="26"/>
                        <a:pt x="116" y="26"/>
                        <a:pt x="116" y="25"/>
                      </a:cubicBezTo>
                      <a:cubicBezTo>
                        <a:pt x="116" y="25"/>
                        <a:pt x="115" y="25"/>
                        <a:pt x="115" y="25"/>
                      </a:cubicBezTo>
                      <a:cubicBezTo>
                        <a:pt x="115" y="26"/>
                        <a:pt x="117" y="28"/>
                        <a:pt x="118" y="29"/>
                      </a:cubicBezTo>
                      <a:cubicBezTo>
                        <a:pt x="118" y="28"/>
                        <a:pt x="117" y="28"/>
                        <a:pt x="117" y="27"/>
                      </a:cubicBezTo>
                      <a:cubicBezTo>
                        <a:pt x="121" y="30"/>
                        <a:pt x="121" y="30"/>
                        <a:pt x="121" y="30"/>
                      </a:cubicBezTo>
                      <a:cubicBezTo>
                        <a:pt x="121" y="31"/>
                        <a:pt x="120" y="31"/>
                        <a:pt x="120" y="30"/>
                      </a:cubicBezTo>
                      <a:cubicBezTo>
                        <a:pt x="120" y="31"/>
                        <a:pt x="121" y="31"/>
                        <a:pt x="122" y="32"/>
                      </a:cubicBezTo>
                      <a:cubicBezTo>
                        <a:pt x="121" y="32"/>
                        <a:pt x="120" y="33"/>
                        <a:pt x="119" y="32"/>
                      </a:cubicBezTo>
                      <a:cubicBezTo>
                        <a:pt x="122" y="35"/>
                        <a:pt x="122" y="35"/>
                        <a:pt x="122" y="35"/>
                      </a:cubicBezTo>
                      <a:cubicBezTo>
                        <a:pt x="122" y="35"/>
                        <a:pt x="122" y="37"/>
                        <a:pt x="122" y="36"/>
                      </a:cubicBezTo>
                      <a:cubicBezTo>
                        <a:pt x="122" y="37"/>
                        <a:pt x="123" y="38"/>
                        <a:pt x="124" y="40"/>
                      </a:cubicBezTo>
                      <a:cubicBezTo>
                        <a:pt x="124" y="40"/>
                        <a:pt x="125" y="41"/>
                        <a:pt x="125" y="41"/>
                      </a:cubicBezTo>
                      <a:cubicBezTo>
                        <a:pt x="126" y="42"/>
                        <a:pt x="126" y="43"/>
                        <a:pt x="126" y="43"/>
                      </a:cubicBezTo>
                      <a:cubicBezTo>
                        <a:pt x="126" y="43"/>
                        <a:pt x="126" y="43"/>
                        <a:pt x="126" y="43"/>
                      </a:cubicBezTo>
                      <a:cubicBezTo>
                        <a:pt x="126" y="43"/>
                        <a:pt x="126" y="43"/>
                        <a:pt x="126" y="43"/>
                      </a:cubicBezTo>
                      <a:cubicBezTo>
                        <a:pt x="127" y="43"/>
                        <a:pt x="127" y="43"/>
                        <a:pt x="127" y="44"/>
                      </a:cubicBezTo>
                      <a:cubicBezTo>
                        <a:pt x="128" y="47"/>
                        <a:pt x="128" y="50"/>
                        <a:pt x="130" y="52"/>
                      </a:cubicBezTo>
                      <a:cubicBezTo>
                        <a:pt x="130" y="55"/>
                        <a:pt x="130" y="55"/>
                        <a:pt x="130" y="55"/>
                      </a:cubicBezTo>
                      <a:cubicBezTo>
                        <a:pt x="132" y="57"/>
                        <a:pt x="130" y="52"/>
                        <a:pt x="133" y="56"/>
                      </a:cubicBezTo>
                      <a:cubicBezTo>
                        <a:pt x="135" y="58"/>
                        <a:pt x="133" y="57"/>
                        <a:pt x="133" y="59"/>
                      </a:cubicBezTo>
                      <a:cubicBezTo>
                        <a:pt x="134" y="60"/>
                        <a:pt x="137" y="61"/>
                        <a:pt x="138" y="65"/>
                      </a:cubicBezTo>
                      <a:cubicBezTo>
                        <a:pt x="137" y="64"/>
                        <a:pt x="137" y="63"/>
                        <a:pt x="136" y="62"/>
                      </a:cubicBezTo>
                      <a:close/>
                      <a:moveTo>
                        <a:pt x="164" y="82"/>
                      </a:moveTo>
                      <a:cubicBezTo>
                        <a:pt x="164" y="82"/>
                        <a:pt x="162" y="82"/>
                        <a:pt x="162" y="81"/>
                      </a:cubicBezTo>
                      <a:cubicBezTo>
                        <a:pt x="164" y="81"/>
                        <a:pt x="164" y="82"/>
                        <a:pt x="164" y="82"/>
                      </a:cubicBezTo>
                      <a:close/>
                      <a:moveTo>
                        <a:pt x="179" y="123"/>
                      </a:moveTo>
                      <a:cubicBezTo>
                        <a:pt x="179" y="122"/>
                        <a:pt x="179" y="122"/>
                        <a:pt x="180" y="121"/>
                      </a:cubicBezTo>
                      <a:cubicBezTo>
                        <a:pt x="180" y="121"/>
                        <a:pt x="180" y="122"/>
                        <a:pt x="179" y="123"/>
                      </a:cubicBezTo>
                      <a:close/>
                      <a:moveTo>
                        <a:pt x="54" y="152"/>
                      </a:moveTo>
                      <a:cubicBezTo>
                        <a:pt x="54" y="151"/>
                        <a:pt x="54" y="151"/>
                        <a:pt x="54" y="151"/>
                      </a:cubicBezTo>
                      <a:cubicBezTo>
                        <a:pt x="55" y="152"/>
                        <a:pt x="55" y="152"/>
                        <a:pt x="54" y="152"/>
                      </a:cubicBezTo>
                      <a:close/>
                      <a:moveTo>
                        <a:pt x="50" y="151"/>
                      </a:moveTo>
                      <a:cubicBezTo>
                        <a:pt x="50" y="151"/>
                        <a:pt x="50" y="152"/>
                        <a:pt x="50" y="152"/>
                      </a:cubicBezTo>
                      <a:cubicBezTo>
                        <a:pt x="50" y="152"/>
                        <a:pt x="51" y="152"/>
                        <a:pt x="52" y="152"/>
                      </a:cubicBezTo>
                      <a:cubicBezTo>
                        <a:pt x="51" y="151"/>
                        <a:pt x="51" y="151"/>
                        <a:pt x="50" y="151"/>
                      </a:cubicBezTo>
                      <a:close/>
                      <a:moveTo>
                        <a:pt x="75" y="3"/>
                      </a:moveTo>
                      <a:cubicBezTo>
                        <a:pt x="75" y="3"/>
                        <a:pt x="75" y="3"/>
                        <a:pt x="75" y="3"/>
                      </a:cubicBezTo>
                      <a:cubicBezTo>
                        <a:pt x="74" y="4"/>
                        <a:pt x="74" y="3"/>
                        <a:pt x="7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3" name="Freeform 470">
                  <a:extLst>
                    <a:ext uri="{FF2B5EF4-FFF2-40B4-BE49-F238E27FC236}">
                      <a16:creationId xmlns:a16="http://schemas.microsoft.com/office/drawing/2014/main" id="{C38DDA20-ED29-4A7B-B278-7931DAD912D7}"/>
                    </a:ext>
                  </a:extLst>
                </p:cNvPr>
                <p:cNvSpPr>
                  <a:spLocks/>
                </p:cNvSpPr>
                <p:nvPr userDrawn="1"/>
              </p:nvSpPr>
              <p:spPr bwMode="auto">
                <a:xfrm>
                  <a:off x="4455" y="129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4" name="Freeform 471">
                  <a:extLst>
                    <a:ext uri="{FF2B5EF4-FFF2-40B4-BE49-F238E27FC236}">
                      <a16:creationId xmlns:a16="http://schemas.microsoft.com/office/drawing/2014/main" id="{554CB49D-773E-40C3-BBDD-477D4122DC9E}"/>
                    </a:ext>
                  </a:extLst>
                </p:cNvPr>
                <p:cNvSpPr>
                  <a:spLocks/>
                </p:cNvSpPr>
                <p:nvPr userDrawn="1"/>
              </p:nvSpPr>
              <p:spPr bwMode="auto">
                <a:xfrm>
                  <a:off x="4192"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5" name="Freeform 472">
                  <a:extLst>
                    <a:ext uri="{FF2B5EF4-FFF2-40B4-BE49-F238E27FC236}">
                      <a16:creationId xmlns:a16="http://schemas.microsoft.com/office/drawing/2014/main" id="{8C2DC047-EF32-4BDD-833F-F19CA5226C38}"/>
                    </a:ext>
                  </a:extLst>
                </p:cNvPr>
                <p:cNvSpPr>
                  <a:spLocks/>
                </p:cNvSpPr>
                <p:nvPr userDrawn="1"/>
              </p:nvSpPr>
              <p:spPr bwMode="auto">
                <a:xfrm>
                  <a:off x="4038" y="1377"/>
                  <a:ext cx="4"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6" name="Freeform 473">
                  <a:extLst>
                    <a:ext uri="{FF2B5EF4-FFF2-40B4-BE49-F238E27FC236}">
                      <a16:creationId xmlns:a16="http://schemas.microsoft.com/office/drawing/2014/main" id="{FDDFA362-DF36-494C-B388-925F4D0E2157}"/>
                    </a:ext>
                  </a:extLst>
                </p:cNvPr>
                <p:cNvSpPr>
                  <a:spLocks/>
                </p:cNvSpPr>
                <p:nvPr userDrawn="1"/>
              </p:nvSpPr>
              <p:spPr bwMode="auto">
                <a:xfrm>
                  <a:off x="3734" y="1472"/>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7" name="Freeform 474">
                  <a:extLst>
                    <a:ext uri="{FF2B5EF4-FFF2-40B4-BE49-F238E27FC236}">
                      <a16:creationId xmlns:a16="http://schemas.microsoft.com/office/drawing/2014/main" id="{E9BFB2F8-03CA-444A-9AA1-09B2781D5C76}"/>
                    </a:ext>
                  </a:extLst>
                </p:cNvPr>
                <p:cNvSpPr>
                  <a:spLocks/>
                </p:cNvSpPr>
                <p:nvPr userDrawn="1"/>
              </p:nvSpPr>
              <p:spPr bwMode="auto">
                <a:xfrm>
                  <a:off x="3649" y="1427"/>
                  <a:ext cx="10" cy="5"/>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8" name="Freeform 475">
                  <a:extLst>
                    <a:ext uri="{FF2B5EF4-FFF2-40B4-BE49-F238E27FC236}">
                      <a16:creationId xmlns:a16="http://schemas.microsoft.com/office/drawing/2014/main" id="{9B531BA0-0723-4E4C-B668-8BA4A97C76BA}"/>
                    </a:ext>
                  </a:extLst>
                </p:cNvPr>
                <p:cNvSpPr>
                  <a:spLocks/>
                </p:cNvSpPr>
                <p:nvPr userDrawn="1"/>
              </p:nvSpPr>
              <p:spPr bwMode="auto">
                <a:xfrm>
                  <a:off x="3709" y="1452"/>
                  <a:ext cx="15" cy="10"/>
                </a:xfrm>
                <a:custGeom>
                  <a:avLst/>
                  <a:gdLst>
                    <a:gd name="T0" fmla="*/ 3 w 3"/>
                    <a:gd name="T1" fmla="*/ 1 h 2"/>
                    <a:gd name="T2" fmla="*/ 0 w 3"/>
                    <a:gd name="T3" fmla="*/ 0 h 2"/>
                    <a:gd name="T4" fmla="*/ 1 w 3"/>
                    <a:gd name="T5" fmla="*/ 0 h 2"/>
                    <a:gd name="T6" fmla="*/ 3 w 3"/>
                    <a:gd name="T7" fmla="*/ 1 h 2"/>
                  </a:gdLst>
                  <a:ahLst/>
                  <a:cxnLst>
                    <a:cxn ang="0">
                      <a:pos x="T0" y="T1"/>
                    </a:cxn>
                    <a:cxn ang="0">
                      <a:pos x="T2" y="T3"/>
                    </a:cxn>
                    <a:cxn ang="0">
                      <a:pos x="T4" y="T5"/>
                    </a:cxn>
                    <a:cxn ang="0">
                      <a:pos x="T6" y="T7"/>
                    </a:cxn>
                  </a:cxnLst>
                  <a:rect l="0" t="0" r="r" b="b"/>
                  <a:pathLst>
                    <a:path w="3" h="2">
                      <a:moveTo>
                        <a:pt x="3" y="1"/>
                      </a:moveTo>
                      <a:cubicBezTo>
                        <a:pt x="3" y="0"/>
                        <a:pt x="2" y="0"/>
                        <a:pt x="0" y="0"/>
                      </a:cubicBezTo>
                      <a:cubicBezTo>
                        <a:pt x="0" y="0"/>
                        <a:pt x="1" y="0"/>
                        <a:pt x="1" y="0"/>
                      </a:cubicBezTo>
                      <a:cubicBezTo>
                        <a:pt x="0"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9" name="Freeform 476">
                  <a:extLst>
                    <a:ext uri="{FF2B5EF4-FFF2-40B4-BE49-F238E27FC236}">
                      <a16:creationId xmlns:a16="http://schemas.microsoft.com/office/drawing/2014/main" id="{AD08B30B-A187-47BD-ACD8-E2F4FDB638ED}"/>
                    </a:ext>
                  </a:extLst>
                </p:cNvPr>
                <p:cNvSpPr>
                  <a:spLocks/>
                </p:cNvSpPr>
                <p:nvPr userDrawn="1"/>
              </p:nvSpPr>
              <p:spPr bwMode="auto">
                <a:xfrm>
                  <a:off x="3704" y="1452"/>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0" name="Freeform 477">
                  <a:extLst>
                    <a:ext uri="{FF2B5EF4-FFF2-40B4-BE49-F238E27FC236}">
                      <a16:creationId xmlns:a16="http://schemas.microsoft.com/office/drawing/2014/main" id="{D085ECBB-A8E4-4F70-851C-763EFAC2B5F4}"/>
                    </a:ext>
                  </a:extLst>
                </p:cNvPr>
                <p:cNvSpPr>
                  <a:spLocks/>
                </p:cNvSpPr>
                <p:nvPr userDrawn="1"/>
              </p:nvSpPr>
              <p:spPr bwMode="auto">
                <a:xfrm>
                  <a:off x="3789" y="1467"/>
                  <a:ext cx="25" cy="15"/>
                </a:xfrm>
                <a:custGeom>
                  <a:avLst/>
                  <a:gdLst>
                    <a:gd name="T0" fmla="*/ 1 w 5"/>
                    <a:gd name="T1" fmla="*/ 1 h 3"/>
                    <a:gd name="T2" fmla="*/ 0 w 5"/>
                    <a:gd name="T3" fmla="*/ 2 h 3"/>
                    <a:gd name="T4" fmla="*/ 1 w 5"/>
                    <a:gd name="T5" fmla="*/ 1 h 3"/>
                  </a:gdLst>
                  <a:ahLst/>
                  <a:cxnLst>
                    <a:cxn ang="0">
                      <a:pos x="T0" y="T1"/>
                    </a:cxn>
                    <a:cxn ang="0">
                      <a:pos x="T2" y="T3"/>
                    </a:cxn>
                    <a:cxn ang="0">
                      <a:pos x="T4" y="T5"/>
                    </a:cxn>
                  </a:cxnLst>
                  <a:rect l="0" t="0" r="r" b="b"/>
                  <a:pathLst>
                    <a:path w="5" h="3">
                      <a:moveTo>
                        <a:pt x="1" y="1"/>
                      </a:moveTo>
                      <a:cubicBezTo>
                        <a:pt x="1" y="1"/>
                        <a:pt x="1" y="2"/>
                        <a:pt x="0" y="2"/>
                      </a:cubicBezTo>
                      <a:cubicBezTo>
                        <a:pt x="0" y="3"/>
                        <a:pt x="5"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1" name="Freeform 478">
                  <a:extLst>
                    <a:ext uri="{FF2B5EF4-FFF2-40B4-BE49-F238E27FC236}">
                      <a16:creationId xmlns:a16="http://schemas.microsoft.com/office/drawing/2014/main" id="{9B6F5BFB-1FC0-4061-A656-80EC59C3840F}"/>
                    </a:ext>
                  </a:extLst>
                </p:cNvPr>
                <p:cNvSpPr>
                  <a:spLocks/>
                </p:cNvSpPr>
                <p:nvPr userDrawn="1"/>
              </p:nvSpPr>
              <p:spPr bwMode="auto">
                <a:xfrm>
                  <a:off x="3719"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2" name="Freeform 479">
                  <a:extLst>
                    <a:ext uri="{FF2B5EF4-FFF2-40B4-BE49-F238E27FC236}">
                      <a16:creationId xmlns:a16="http://schemas.microsoft.com/office/drawing/2014/main" id="{5780929B-3A0F-48DB-8AA8-11AE66B2FEAC}"/>
                    </a:ext>
                  </a:extLst>
                </p:cNvPr>
                <p:cNvSpPr>
                  <a:spLocks/>
                </p:cNvSpPr>
                <p:nvPr userDrawn="1"/>
              </p:nvSpPr>
              <p:spPr bwMode="auto">
                <a:xfrm>
                  <a:off x="3759" y="1452"/>
                  <a:ext cx="15" cy="0"/>
                </a:xfrm>
                <a:custGeom>
                  <a:avLst/>
                  <a:gdLst>
                    <a:gd name="T0" fmla="*/ 3 w 3"/>
                    <a:gd name="T1" fmla="*/ 1 w 3"/>
                    <a:gd name="T2" fmla="*/ 0 w 3"/>
                    <a:gd name="T3" fmla="*/ 3 w 3"/>
                  </a:gdLst>
                  <a:ahLst/>
                  <a:cxnLst>
                    <a:cxn ang="0">
                      <a:pos x="T0" y="0"/>
                    </a:cxn>
                    <a:cxn ang="0">
                      <a:pos x="T1" y="0"/>
                    </a:cxn>
                    <a:cxn ang="0">
                      <a:pos x="T2" y="0"/>
                    </a:cxn>
                    <a:cxn ang="0">
                      <a:pos x="T3" y="0"/>
                    </a:cxn>
                  </a:cxnLst>
                  <a:rect l="0" t="0" r="r" b="b"/>
                  <a:pathLst>
                    <a:path w="3">
                      <a:moveTo>
                        <a:pt x="3" y="0"/>
                      </a:moveTo>
                      <a:cubicBezTo>
                        <a:pt x="1" y="0"/>
                        <a:pt x="1" y="0"/>
                        <a:pt x="1" y="0"/>
                      </a:cubicBezTo>
                      <a:cubicBezTo>
                        <a:pt x="1" y="0"/>
                        <a:pt x="0" y="0"/>
                        <a:pt x="0" y="0"/>
                      </a:cubicBezTo>
                      <a:cubicBezTo>
                        <a:pt x="1" y="0"/>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3" name="Freeform 480">
                  <a:extLst>
                    <a:ext uri="{FF2B5EF4-FFF2-40B4-BE49-F238E27FC236}">
                      <a16:creationId xmlns:a16="http://schemas.microsoft.com/office/drawing/2014/main" id="{0798F0E2-F0C2-45D3-824D-883E1B0C5021}"/>
                    </a:ext>
                  </a:extLst>
                </p:cNvPr>
                <p:cNvSpPr>
                  <a:spLocks/>
                </p:cNvSpPr>
                <p:nvPr userDrawn="1"/>
              </p:nvSpPr>
              <p:spPr bwMode="auto">
                <a:xfrm>
                  <a:off x="3749" y="1452"/>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4" name="Freeform 481">
                  <a:extLst>
                    <a:ext uri="{FF2B5EF4-FFF2-40B4-BE49-F238E27FC236}">
                      <a16:creationId xmlns:a16="http://schemas.microsoft.com/office/drawing/2014/main" id="{30FF5159-0CCD-4951-94F4-3CD53FBDD474}"/>
                    </a:ext>
                  </a:extLst>
                </p:cNvPr>
                <p:cNvSpPr>
                  <a:spLocks/>
                </p:cNvSpPr>
                <p:nvPr userDrawn="1"/>
              </p:nvSpPr>
              <p:spPr bwMode="auto">
                <a:xfrm>
                  <a:off x="3734"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5" name="Freeform 482">
                  <a:extLst>
                    <a:ext uri="{FF2B5EF4-FFF2-40B4-BE49-F238E27FC236}">
                      <a16:creationId xmlns:a16="http://schemas.microsoft.com/office/drawing/2014/main" id="{4718505D-C532-44A3-A3A8-3CE53FD6B70A}"/>
                    </a:ext>
                  </a:extLst>
                </p:cNvPr>
                <p:cNvSpPr>
                  <a:spLocks/>
                </p:cNvSpPr>
                <p:nvPr userDrawn="1"/>
              </p:nvSpPr>
              <p:spPr bwMode="auto">
                <a:xfrm>
                  <a:off x="3883" y="1432"/>
                  <a:ext cx="15" cy="5"/>
                </a:xfrm>
                <a:custGeom>
                  <a:avLst/>
                  <a:gdLst>
                    <a:gd name="T0" fmla="*/ 1 w 3"/>
                    <a:gd name="T1" fmla="*/ 1 h 1"/>
                    <a:gd name="T2" fmla="*/ 3 w 3"/>
                    <a:gd name="T3" fmla="*/ 0 h 1"/>
                    <a:gd name="T4" fmla="*/ 2 w 3"/>
                    <a:gd name="T5" fmla="*/ 0 h 1"/>
                    <a:gd name="T6" fmla="*/ 1 w 3"/>
                    <a:gd name="T7" fmla="*/ 1 h 1"/>
                  </a:gdLst>
                  <a:ahLst/>
                  <a:cxnLst>
                    <a:cxn ang="0">
                      <a:pos x="T0" y="T1"/>
                    </a:cxn>
                    <a:cxn ang="0">
                      <a:pos x="T2" y="T3"/>
                    </a:cxn>
                    <a:cxn ang="0">
                      <a:pos x="T4" y="T5"/>
                    </a:cxn>
                    <a:cxn ang="0">
                      <a:pos x="T6" y="T7"/>
                    </a:cxn>
                  </a:cxnLst>
                  <a:rect l="0" t="0" r="r" b="b"/>
                  <a:pathLst>
                    <a:path w="3" h="1">
                      <a:moveTo>
                        <a:pt x="1" y="1"/>
                      </a:moveTo>
                      <a:cubicBezTo>
                        <a:pt x="3" y="0"/>
                        <a:pt x="3" y="0"/>
                        <a:pt x="3" y="0"/>
                      </a:cubicBezTo>
                      <a:cubicBezTo>
                        <a:pt x="3" y="0"/>
                        <a:pt x="2"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6" name="Freeform 483">
                  <a:extLst>
                    <a:ext uri="{FF2B5EF4-FFF2-40B4-BE49-F238E27FC236}">
                      <a16:creationId xmlns:a16="http://schemas.microsoft.com/office/drawing/2014/main" id="{D4C5ABAF-CF74-464A-919F-163D2DA9B9C1}"/>
                    </a:ext>
                  </a:extLst>
                </p:cNvPr>
                <p:cNvSpPr>
                  <a:spLocks/>
                </p:cNvSpPr>
                <p:nvPr userDrawn="1"/>
              </p:nvSpPr>
              <p:spPr bwMode="auto">
                <a:xfrm>
                  <a:off x="3848" y="1432"/>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7" name="Freeform 484">
                  <a:extLst>
                    <a:ext uri="{FF2B5EF4-FFF2-40B4-BE49-F238E27FC236}">
                      <a16:creationId xmlns:a16="http://schemas.microsoft.com/office/drawing/2014/main" id="{B3687BE5-FC7C-4069-A000-70E9A09E8A2F}"/>
                    </a:ext>
                  </a:extLst>
                </p:cNvPr>
                <p:cNvSpPr>
                  <a:spLocks/>
                </p:cNvSpPr>
                <p:nvPr userDrawn="1"/>
              </p:nvSpPr>
              <p:spPr bwMode="auto">
                <a:xfrm>
                  <a:off x="3873" y="1417"/>
                  <a:ext cx="20" cy="10"/>
                </a:xfrm>
                <a:custGeom>
                  <a:avLst/>
                  <a:gdLst>
                    <a:gd name="T0" fmla="*/ 2 w 4"/>
                    <a:gd name="T1" fmla="*/ 1 h 2"/>
                    <a:gd name="T2" fmla="*/ 2 w 4"/>
                    <a:gd name="T3" fmla="*/ 0 h 2"/>
                    <a:gd name="T4" fmla="*/ 2 w 4"/>
                    <a:gd name="T5" fmla="*/ 1 h 2"/>
                  </a:gdLst>
                  <a:ahLst/>
                  <a:cxnLst>
                    <a:cxn ang="0">
                      <a:pos x="T0" y="T1"/>
                    </a:cxn>
                    <a:cxn ang="0">
                      <a:pos x="T2" y="T3"/>
                    </a:cxn>
                    <a:cxn ang="0">
                      <a:pos x="T4" y="T5"/>
                    </a:cxn>
                  </a:cxnLst>
                  <a:rect l="0" t="0" r="r" b="b"/>
                  <a:pathLst>
                    <a:path w="4" h="2">
                      <a:moveTo>
                        <a:pt x="2" y="1"/>
                      </a:moveTo>
                      <a:cubicBezTo>
                        <a:pt x="2" y="1"/>
                        <a:pt x="4" y="0"/>
                        <a:pt x="2" y="0"/>
                      </a:cubicBezTo>
                      <a:cubicBezTo>
                        <a:pt x="2" y="1"/>
                        <a:pt x="0"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8" name="Freeform 485">
                  <a:extLst>
                    <a:ext uri="{FF2B5EF4-FFF2-40B4-BE49-F238E27FC236}">
                      <a16:creationId xmlns:a16="http://schemas.microsoft.com/office/drawing/2014/main" id="{BD3D59DC-C14D-4A8D-B458-EAED273442F5}"/>
                    </a:ext>
                  </a:extLst>
                </p:cNvPr>
                <p:cNvSpPr>
                  <a:spLocks/>
                </p:cNvSpPr>
                <p:nvPr userDrawn="1"/>
              </p:nvSpPr>
              <p:spPr bwMode="auto">
                <a:xfrm>
                  <a:off x="4042" y="1397"/>
                  <a:ext cx="10" cy="10"/>
                </a:xfrm>
                <a:custGeom>
                  <a:avLst/>
                  <a:gdLst>
                    <a:gd name="T0" fmla="*/ 10 w 10"/>
                    <a:gd name="T1" fmla="*/ 5 h 10"/>
                    <a:gd name="T2" fmla="*/ 5 w 10"/>
                    <a:gd name="T3" fmla="*/ 0 h 10"/>
                    <a:gd name="T4" fmla="*/ 0 w 10"/>
                    <a:gd name="T5" fmla="*/ 10 h 10"/>
                    <a:gd name="T6" fmla="*/ 10 w 10"/>
                    <a:gd name="T7" fmla="*/ 5 h 10"/>
                  </a:gdLst>
                  <a:ahLst/>
                  <a:cxnLst>
                    <a:cxn ang="0">
                      <a:pos x="T0" y="T1"/>
                    </a:cxn>
                    <a:cxn ang="0">
                      <a:pos x="T2" y="T3"/>
                    </a:cxn>
                    <a:cxn ang="0">
                      <a:pos x="T4" y="T5"/>
                    </a:cxn>
                    <a:cxn ang="0">
                      <a:pos x="T6" y="T7"/>
                    </a:cxn>
                  </a:cxnLst>
                  <a:rect l="0" t="0" r="r" b="b"/>
                  <a:pathLst>
                    <a:path w="10" h="10">
                      <a:moveTo>
                        <a:pt x="10" y="5"/>
                      </a:moveTo>
                      <a:lnTo>
                        <a:pt x="5" y="0"/>
                      </a:lnTo>
                      <a:lnTo>
                        <a:pt x="0" y="10"/>
                      </a:lnTo>
                      <a:lnTo>
                        <a:pt x="1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9" name="Freeform 486">
                  <a:extLst>
                    <a:ext uri="{FF2B5EF4-FFF2-40B4-BE49-F238E27FC236}">
                      <a16:creationId xmlns:a16="http://schemas.microsoft.com/office/drawing/2014/main" id="{C36FCEF9-0C66-44C9-B448-4AA94EA494B2}"/>
                    </a:ext>
                  </a:extLst>
                </p:cNvPr>
                <p:cNvSpPr>
                  <a:spLocks/>
                </p:cNvSpPr>
                <p:nvPr userDrawn="1"/>
              </p:nvSpPr>
              <p:spPr bwMode="auto">
                <a:xfrm>
                  <a:off x="4182" y="1417"/>
                  <a:ext cx="20" cy="10"/>
                </a:xfrm>
                <a:custGeom>
                  <a:avLst/>
                  <a:gdLst>
                    <a:gd name="T0" fmla="*/ 3 w 4"/>
                    <a:gd name="T1" fmla="*/ 0 h 2"/>
                    <a:gd name="T2" fmla="*/ 0 w 4"/>
                    <a:gd name="T3" fmla="*/ 1 h 2"/>
                    <a:gd name="T4" fmla="*/ 1 w 4"/>
                    <a:gd name="T5" fmla="*/ 2 h 2"/>
                    <a:gd name="T6" fmla="*/ 1 w 4"/>
                    <a:gd name="T7" fmla="*/ 2 h 2"/>
                    <a:gd name="T8" fmla="*/ 3 w 4"/>
                    <a:gd name="T9" fmla="*/ 0 h 2"/>
                  </a:gdLst>
                  <a:ahLst/>
                  <a:cxnLst>
                    <a:cxn ang="0">
                      <a:pos x="T0" y="T1"/>
                    </a:cxn>
                    <a:cxn ang="0">
                      <a:pos x="T2" y="T3"/>
                    </a:cxn>
                    <a:cxn ang="0">
                      <a:pos x="T4" y="T5"/>
                    </a:cxn>
                    <a:cxn ang="0">
                      <a:pos x="T6" y="T7"/>
                    </a:cxn>
                    <a:cxn ang="0">
                      <a:pos x="T8" y="T9"/>
                    </a:cxn>
                  </a:cxnLst>
                  <a:rect l="0" t="0" r="r" b="b"/>
                  <a:pathLst>
                    <a:path w="4" h="2">
                      <a:moveTo>
                        <a:pt x="3" y="0"/>
                      </a:moveTo>
                      <a:cubicBezTo>
                        <a:pt x="1" y="0"/>
                        <a:pt x="2" y="2"/>
                        <a:pt x="0" y="1"/>
                      </a:cubicBezTo>
                      <a:cubicBezTo>
                        <a:pt x="0" y="1"/>
                        <a:pt x="0" y="1"/>
                        <a:pt x="1" y="2"/>
                      </a:cubicBezTo>
                      <a:cubicBezTo>
                        <a:pt x="1" y="2"/>
                        <a:pt x="2" y="2"/>
                        <a:pt x="1" y="2"/>
                      </a:cubicBezTo>
                      <a:cubicBezTo>
                        <a:pt x="3" y="2"/>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0" name="Freeform 487">
                  <a:extLst>
                    <a:ext uri="{FF2B5EF4-FFF2-40B4-BE49-F238E27FC236}">
                      <a16:creationId xmlns:a16="http://schemas.microsoft.com/office/drawing/2014/main" id="{FE567CE0-8113-4A94-BED4-6A68068894B9}"/>
                    </a:ext>
                  </a:extLst>
                </p:cNvPr>
                <p:cNvSpPr>
                  <a:spLocks/>
                </p:cNvSpPr>
                <p:nvPr userDrawn="1"/>
              </p:nvSpPr>
              <p:spPr bwMode="auto">
                <a:xfrm>
                  <a:off x="4187" y="14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1" name="Freeform 488">
                  <a:extLst>
                    <a:ext uri="{FF2B5EF4-FFF2-40B4-BE49-F238E27FC236}">
                      <a16:creationId xmlns:a16="http://schemas.microsoft.com/office/drawing/2014/main" id="{ED86E89E-099B-45B9-B081-F38C50799655}"/>
                    </a:ext>
                  </a:extLst>
                </p:cNvPr>
                <p:cNvSpPr>
                  <a:spLocks/>
                </p:cNvSpPr>
                <p:nvPr userDrawn="1"/>
              </p:nvSpPr>
              <p:spPr bwMode="auto">
                <a:xfrm>
                  <a:off x="3560" y="1112"/>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2" name="Freeform 489">
                  <a:extLst>
                    <a:ext uri="{FF2B5EF4-FFF2-40B4-BE49-F238E27FC236}">
                      <a16:creationId xmlns:a16="http://schemas.microsoft.com/office/drawing/2014/main" id="{1EBBEB65-8ECE-4BFD-809F-117A9BD21206}"/>
                    </a:ext>
                  </a:extLst>
                </p:cNvPr>
                <p:cNvSpPr>
                  <a:spLocks/>
                </p:cNvSpPr>
                <p:nvPr userDrawn="1"/>
              </p:nvSpPr>
              <p:spPr bwMode="auto">
                <a:xfrm>
                  <a:off x="3555" y="1127"/>
                  <a:ext cx="5" cy="10"/>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2"/>
                        <a:pt x="0" y="2"/>
                        <a:pt x="0" y="2"/>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3" name="Freeform 490">
                  <a:extLst>
                    <a:ext uri="{FF2B5EF4-FFF2-40B4-BE49-F238E27FC236}">
                      <a16:creationId xmlns:a16="http://schemas.microsoft.com/office/drawing/2014/main" id="{9EDC762D-17A5-4508-B5C7-0524B891F000}"/>
                    </a:ext>
                  </a:extLst>
                </p:cNvPr>
                <p:cNvSpPr>
                  <a:spLocks/>
                </p:cNvSpPr>
                <p:nvPr userDrawn="1"/>
              </p:nvSpPr>
              <p:spPr bwMode="auto">
                <a:xfrm>
                  <a:off x="4391" y="1142"/>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4" name="Freeform 491">
                  <a:extLst>
                    <a:ext uri="{FF2B5EF4-FFF2-40B4-BE49-F238E27FC236}">
                      <a16:creationId xmlns:a16="http://schemas.microsoft.com/office/drawing/2014/main" id="{F6A615AE-93BE-4617-96E3-8E988AABB329}"/>
                    </a:ext>
                  </a:extLst>
                </p:cNvPr>
                <p:cNvSpPr>
                  <a:spLocks/>
                </p:cNvSpPr>
                <p:nvPr userDrawn="1"/>
              </p:nvSpPr>
              <p:spPr bwMode="auto">
                <a:xfrm>
                  <a:off x="4291" y="1077"/>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5" name="Freeform 492">
                  <a:extLst>
                    <a:ext uri="{FF2B5EF4-FFF2-40B4-BE49-F238E27FC236}">
                      <a16:creationId xmlns:a16="http://schemas.microsoft.com/office/drawing/2014/main" id="{22A7731F-4147-4E26-A64F-8EB0A5581510}"/>
                    </a:ext>
                  </a:extLst>
                </p:cNvPr>
                <p:cNvSpPr>
                  <a:spLocks/>
                </p:cNvSpPr>
                <p:nvPr userDrawn="1"/>
              </p:nvSpPr>
              <p:spPr bwMode="auto">
                <a:xfrm>
                  <a:off x="4217" y="997"/>
                  <a:ext cx="5" cy="1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1" y="3"/>
                        <a:pt x="1" y="3"/>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6" name="Freeform 493">
                  <a:extLst>
                    <a:ext uri="{FF2B5EF4-FFF2-40B4-BE49-F238E27FC236}">
                      <a16:creationId xmlns:a16="http://schemas.microsoft.com/office/drawing/2014/main" id="{0FF14DA2-2199-4BE9-92AF-7EE9AF0B6974}"/>
                    </a:ext>
                  </a:extLst>
                </p:cNvPr>
                <p:cNvSpPr>
                  <a:spLocks/>
                </p:cNvSpPr>
                <p:nvPr userDrawn="1"/>
              </p:nvSpPr>
              <p:spPr bwMode="auto">
                <a:xfrm>
                  <a:off x="4421" y="71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7" name="Freeform 494">
                  <a:extLst>
                    <a:ext uri="{FF2B5EF4-FFF2-40B4-BE49-F238E27FC236}">
                      <a16:creationId xmlns:a16="http://schemas.microsoft.com/office/drawing/2014/main" id="{25ECCB83-36D3-44BB-9160-6E743B10D43E}"/>
                    </a:ext>
                  </a:extLst>
                </p:cNvPr>
                <p:cNvSpPr>
                  <a:spLocks/>
                </p:cNvSpPr>
                <p:nvPr userDrawn="1"/>
              </p:nvSpPr>
              <p:spPr bwMode="auto">
                <a:xfrm>
                  <a:off x="4426" y="68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8" name="Freeform 495">
                  <a:extLst>
                    <a:ext uri="{FF2B5EF4-FFF2-40B4-BE49-F238E27FC236}">
                      <a16:creationId xmlns:a16="http://schemas.microsoft.com/office/drawing/2014/main" id="{2DA76A6F-7917-4DE5-99F8-C379B6D7D3A6}"/>
                    </a:ext>
                  </a:extLst>
                </p:cNvPr>
                <p:cNvSpPr>
                  <a:spLocks/>
                </p:cNvSpPr>
                <p:nvPr userDrawn="1"/>
              </p:nvSpPr>
              <p:spPr bwMode="auto">
                <a:xfrm>
                  <a:off x="4426" y="668"/>
                  <a:ext cx="15" cy="15"/>
                </a:xfrm>
                <a:custGeom>
                  <a:avLst/>
                  <a:gdLst>
                    <a:gd name="T0" fmla="*/ 3 w 3"/>
                    <a:gd name="T1" fmla="*/ 1 h 3"/>
                    <a:gd name="T2" fmla="*/ 1 w 3"/>
                    <a:gd name="T3" fmla="*/ 3 h 3"/>
                    <a:gd name="T4" fmla="*/ 0 w 3"/>
                    <a:gd name="T5" fmla="*/ 2 h 3"/>
                    <a:gd name="T6" fmla="*/ 1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0"/>
                        <a:pt x="2" y="2"/>
                        <a:pt x="1" y="3"/>
                      </a:cubicBezTo>
                      <a:cubicBezTo>
                        <a:pt x="0" y="2"/>
                        <a:pt x="0" y="2"/>
                        <a:pt x="0" y="2"/>
                      </a:cubicBezTo>
                      <a:cubicBezTo>
                        <a:pt x="1" y="3"/>
                        <a:pt x="1" y="3"/>
                        <a:pt x="1"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9" name="Freeform 496">
                  <a:extLst>
                    <a:ext uri="{FF2B5EF4-FFF2-40B4-BE49-F238E27FC236}">
                      <a16:creationId xmlns:a16="http://schemas.microsoft.com/office/drawing/2014/main" id="{8C11B3E0-3573-494A-A807-A3A45BDA0216}"/>
                    </a:ext>
                  </a:extLst>
                </p:cNvPr>
                <p:cNvSpPr>
                  <a:spLocks/>
                </p:cNvSpPr>
                <p:nvPr userDrawn="1"/>
              </p:nvSpPr>
              <p:spPr bwMode="auto">
                <a:xfrm>
                  <a:off x="4455" y="668"/>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0" name="Freeform 497">
                  <a:extLst>
                    <a:ext uri="{FF2B5EF4-FFF2-40B4-BE49-F238E27FC236}">
                      <a16:creationId xmlns:a16="http://schemas.microsoft.com/office/drawing/2014/main" id="{9797E9DE-993A-40C0-8FDF-55E803FD8A91}"/>
                    </a:ext>
                  </a:extLst>
                </p:cNvPr>
                <p:cNvSpPr>
                  <a:spLocks/>
                </p:cNvSpPr>
                <p:nvPr userDrawn="1"/>
              </p:nvSpPr>
              <p:spPr bwMode="auto">
                <a:xfrm>
                  <a:off x="4455" y="673"/>
                  <a:ext cx="5" cy="0"/>
                </a:xfrm>
                <a:custGeom>
                  <a:avLst/>
                  <a:gdLst>
                    <a:gd name="T0" fmla="*/ 0 w 1"/>
                    <a:gd name="T1" fmla="*/ 0 w 1"/>
                  </a:gdLst>
                  <a:ahLst/>
                  <a:cxnLst>
                    <a:cxn ang="0">
                      <a:pos x="T0" y="0"/>
                    </a:cxn>
                    <a:cxn ang="0">
                      <a:pos x="T1" y="0"/>
                    </a:cxn>
                  </a:cxnLst>
                  <a:rect l="0" t="0" r="r" b="b"/>
                  <a:pathLst>
                    <a:path w="1">
                      <a:moveTo>
                        <a:pt x="0" y="0"/>
                      </a:move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1" name="Freeform 498">
                  <a:extLst>
                    <a:ext uri="{FF2B5EF4-FFF2-40B4-BE49-F238E27FC236}">
                      <a16:creationId xmlns:a16="http://schemas.microsoft.com/office/drawing/2014/main" id="{AD83ED64-F797-4DB7-B8D7-716ED2357558}"/>
                    </a:ext>
                  </a:extLst>
                </p:cNvPr>
                <p:cNvSpPr>
                  <a:spLocks/>
                </p:cNvSpPr>
                <p:nvPr userDrawn="1"/>
              </p:nvSpPr>
              <p:spPr bwMode="auto">
                <a:xfrm>
                  <a:off x="4460" y="6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2" name="Freeform 499">
                  <a:extLst>
                    <a:ext uri="{FF2B5EF4-FFF2-40B4-BE49-F238E27FC236}">
                      <a16:creationId xmlns:a16="http://schemas.microsoft.com/office/drawing/2014/main" id="{A3F349D0-89C3-4B3F-86AC-692529DB5CB5}"/>
                    </a:ext>
                  </a:extLst>
                </p:cNvPr>
                <p:cNvSpPr>
                  <a:spLocks/>
                </p:cNvSpPr>
                <p:nvPr userDrawn="1"/>
              </p:nvSpPr>
              <p:spPr bwMode="auto">
                <a:xfrm>
                  <a:off x="4460"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3" name="Freeform 500">
                  <a:extLst>
                    <a:ext uri="{FF2B5EF4-FFF2-40B4-BE49-F238E27FC236}">
                      <a16:creationId xmlns:a16="http://schemas.microsoft.com/office/drawing/2014/main" id="{2E3FFE07-9446-4B2E-82AC-1322BF7C61B1}"/>
                    </a:ext>
                  </a:extLst>
                </p:cNvPr>
                <p:cNvSpPr>
                  <a:spLocks/>
                </p:cNvSpPr>
                <p:nvPr userDrawn="1"/>
              </p:nvSpPr>
              <p:spPr bwMode="auto">
                <a:xfrm>
                  <a:off x="4455" y="65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4" name="Freeform 501">
                  <a:extLst>
                    <a:ext uri="{FF2B5EF4-FFF2-40B4-BE49-F238E27FC236}">
                      <a16:creationId xmlns:a16="http://schemas.microsoft.com/office/drawing/2014/main" id="{35A4DB4B-DC5D-4899-8BA5-893AED38E856}"/>
                    </a:ext>
                  </a:extLst>
                </p:cNvPr>
                <p:cNvSpPr>
                  <a:spLocks/>
                </p:cNvSpPr>
                <p:nvPr userDrawn="1"/>
              </p:nvSpPr>
              <p:spPr bwMode="auto">
                <a:xfrm>
                  <a:off x="4451" y="663"/>
                  <a:ext cx="4"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5" name="Freeform 502">
                  <a:extLst>
                    <a:ext uri="{FF2B5EF4-FFF2-40B4-BE49-F238E27FC236}">
                      <a16:creationId xmlns:a16="http://schemas.microsoft.com/office/drawing/2014/main" id="{8236277C-F630-47EF-ABAA-7FCD70BE627C}"/>
                    </a:ext>
                  </a:extLst>
                </p:cNvPr>
                <p:cNvSpPr>
                  <a:spLocks/>
                </p:cNvSpPr>
                <p:nvPr userDrawn="1"/>
              </p:nvSpPr>
              <p:spPr bwMode="auto">
                <a:xfrm>
                  <a:off x="4431" y="668"/>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6" name="Freeform 503">
                  <a:extLst>
                    <a:ext uri="{FF2B5EF4-FFF2-40B4-BE49-F238E27FC236}">
                      <a16:creationId xmlns:a16="http://schemas.microsoft.com/office/drawing/2014/main" id="{DA41B577-8B6F-4487-A8D4-48497728EB01}"/>
                    </a:ext>
                  </a:extLst>
                </p:cNvPr>
                <p:cNvSpPr>
                  <a:spLocks/>
                </p:cNvSpPr>
                <p:nvPr userDrawn="1"/>
              </p:nvSpPr>
              <p:spPr bwMode="auto">
                <a:xfrm>
                  <a:off x="4470" y="65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7" name="Freeform 504">
                  <a:extLst>
                    <a:ext uri="{FF2B5EF4-FFF2-40B4-BE49-F238E27FC236}">
                      <a16:creationId xmlns:a16="http://schemas.microsoft.com/office/drawing/2014/main" id="{B165A426-6859-4E52-96BC-8E3156500363}"/>
                    </a:ext>
                  </a:extLst>
                </p:cNvPr>
                <p:cNvSpPr>
                  <a:spLocks/>
                </p:cNvSpPr>
                <p:nvPr userDrawn="1"/>
              </p:nvSpPr>
              <p:spPr bwMode="auto">
                <a:xfrm>
                  <a:off x="4470" y="64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8" name="Oval 505">
                  <a:extLst>
                    <a:ext uri="{FF2B5EF4-FFF2-40B4-BE49-F238E27FC236}">
                      <a16:creationId xmlns:a16="http://schemas.microsoft.com/office/drawing/2014/main" id="{FE632448-180A-4F69-96D3-B1594B6A188F}"/>
                    </a:ext>
                  </a:extLst>
                </p:cNvPr>
                <p:cNvSpPr>
                  <a:spLocks noChangeArrowheads="1"/>
                </p:cNvSpPr>
                <p:nvPr userDrawn="1"/>
              </p:nvSpPr>
              <p:spPr bwMode="auto">
                <a:xfrm>
                  <a:off x="4455" y="653"/>
                  <a:ext cx="1" cy="1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9" name="Freeform 506">
                  <a:extLst>
                    <a:ext uri="{FF2B5EF4-FFF2-40B4-BE49-F238E27FC236}">
                      <a16:creationId xmlns:a16="http://schemas.microsoft.com/office/drawing/2014/main" id="{1A4CD355-DEFF-4E05-88BD-410094B7459F}"/>
                    </a:ext>
                  </a:extLst>
                </p:cNvPr>
                <p:cNvSpPr>
                  <a:spLocks/>
                </p:cNvSpPr>
                <p:nvPr userDrawn="1"/>
              </p:nvSpPr>
              <p:spPr bwMode="auto">
                <a:xfrm>
                  <a:off x="4485" y="643"/>
                  <a:ext cx="0" cy="10"/>
                </a:xfrm>
                <a:custGeom>
                  <a:avLst/>
                  <a:gdLst>
                    <a:gd name="T0" fmla="*/ 5 h 10"/>
                    <a:gd name="T1" fmla="*/ 10 h 10"/>
                    <a:gd name="T2" fmla="*/ 0 h 10"/>
                    <a:gd name="T3" fmla="*/ 5 h 10"/>
                  </a:gdLst>
                  <a:ahLst/>
                  <a:cxnLst>
                    <a:cxn ang="0">
                      <a:pos x="0" y="T0"/>
                    </a:cxn>
                    <a:cxn ang="0">
                      <a:pos x="0" y="T1"/>
                    </a:cxn>
                    <a:cxn ang="0">
                      <a:pos x="0" y="T2"/>
                    </a:cxn>
                    <a:cxn ang="0">
                      <a:pos x="0" y="T3"/>
                    </a:cxn>
                  </a:cxnLst>
                  <a:rect l="0" t="0" r="r" b="b"/>
                  <a:pathLst>
                    <a:path h="10">
                      <a:moveTo>
                        <a:pt x="0" y="5"/>
                      </a:moveTo>
                      <a:lnTo>
                        <a:pt x="0"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0" name="Freeform 507">
                  <a:extLst>
                    <a:ext uri="{FF2B5EF4-FFF2-40B4-BE49-F238E27FC236}">
                      <a16:creationId xmlns:a16="http://schemas.microsoft.com/office/drawing/2014/main" id="{577382B5-D394-4B26-A11A-812042851DFE}"/>
                    </a:ext>
                  </a:extLst>
                </p:cNvPr>
                <p:cNvSpPr>
                  <a:spLocks/>
                </p:cNvSpPr>
                <p:nvPr userDrawn="1"/>
              </p:nvSpPr>
              <p:spPr bwMode="auto">
                <a:xfrm>
                  <a:off x="4490" y="638"/>
                  <a:ext cx="10" cy="10"/>
                </a:xfrm>
                <a:custGeom>
                  <a:avLst/>
                  <a:gdLst>
                    <a:gd name="T0" fmla="*/ 0 w 2"/>
                    <a:gd name="T1" fmla="*/ 1 h 2"/>
                    <a:gd name="T2" fmla="*/ 1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1" y="2"/>
                      </a:cubicBezTo>
                      <a:cubicBezTo>
                        <a:pt x="2" y="2"/>
                        <a:pt x="2" y="1"/>
                        <a:pt x="2"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1" name="Freeform 508">
                  <a:extLst>
                    <a:ext uri="{FF2B5EF4-FFF2-40B4-BE49-F238E27FC236}">
                      <a16:creationId xmlns:a16="http://schemas.microsoft.com/office/drawing/2014/main" id="{071DA4B5-914C-46E6-ABD6-60BFDAAAA980}"/>
                    </a:ext>
                  </a:extLst>
                </p:cNvPr>
                <p:cNvSpPr>
                  <a:spLocks/>
                </p:cNvSpPr>
                <p:nvPr userDrawn="1"/>
              </p:nvSpPr>
              <p:spPr bwMode="auto">
                <a:xfrm>
                  <a:off x="4500"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2" name="Freeform 509">
                  <a:extLst>
                    <a:ext uri="{FF2B5EF4-FFF2-40B4-BE49-F238E27FC236}">
                      <a16:creationId xmlns:a16="http://schemas.microsoft.com/office/drawing/2014/main" id="{C24F304F-D9D3-4743-9E86-53EDAE0E6438}"/>
                    </a:ext>
                  </a:extLst>
                </p:cNvPr>
                <p:cNvSpPr>
                  <a:spLocks/>
                </p:cNvSpPr>
                <p:nvPr userDrawn="1"/>
              </p:nvSpPr>
              <p:spPr bwMode="auto">
                <a:xfrm>
                  <a:off x="4475" y="64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3" name="Freeform 510">
                  <a:extLst>
                    <a:ext uri="{FF2B5EF4-FFF2-40B4-BE49-F238E27FC236}">
                      <a16:creationId xmlns:a16="http://schemas.microsoft.com/office/drawing/2014/main" id="{46156A21-EA7F-46E3-81D6-E22339CC2570}"/>
                    </a:ext>
                  </a:extLst>
                </p:cNvPr>
                <p:cNvSpPr>
                  <a:spLocks/>
                </p:cNvSpPr>
                <p:nvPr userDrawn="1"/>
              </p:nvSpPr>
              <p:spPr bwMode="auto">
                <a:xfrm>
                  <a:off x="4480" y="6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4" name="Freeform 511">
                  <a:extLst>
                    <a:ext uri="{FF2B5EF4-FFF2-40B4-BE49-F238E27FC236}">
                      <a16:creationId xmlns:a16="http://schemas.microsoft.com/office/drawing/2014/main" id="{1322883B-166F-48A4-9646-B698C8D6F083}"/>
                    </a:ext>
                  </a:extLst>
                </p:cNvPr>
                <p:cNvSpPr>
                  <a:spLocks/>
                </p:cNvSpPr>
                <p:nvPr userDrawn="1"/>
              </p:nvSpPr>
              <p:spPr bwMode="auto">
                <a:xfrm>
                  <a:off x="4475" y="6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5" name="Freeform 512">
                  <a:extLst>
                    <a:ext uri="{FF2B5EF4-FFF2-40B4-BE49-F238E27FC236}">
                      <a16:creationId xmlns:a16="http://schemas.microsoft.com/office/drawing/2014/main" id="{BDC3B7E2-8F5F-4C39-8004-78E10B97EA79}"/>
                    </a:ext>
                  </a:extLst>
                </p:cNvPr>
                <p:cNvSpPr>
                  <a:spLocks/>
                </p:cNvSpPr>
                <p:nvPr userDrawn="1"/>
              </p:nvSpPr>
              <p:spPr bwMode="auto">
                <a:xfrm>
                  <a:off x="4460" y="64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6" name="Freeform 513">
                  <a:extLst>
                    <a:ext uri="{FF2B5EF4-FFF2-40B4-BE49-F238E27FC236}">
                      <a16:creationId xmlns:a16="http://schemas.microsoft.com/office/drawing/2014/main" id="{28D42AC6-5696-494E-A7BD-C87F7920A6EC}"/>
                    </a:ext>
                  </a:extLst>
                </p:cNvPr>
                <p:cNvSpPr>
                  <a:spLocks/>
                </p:cNvSpPr>
                <p:nvPr userDrawn="1"/>
              </p:nvSpPr>
              <p:spPr bwMode="auto">
                <a:xfrm>
                  <a:off x="4470" y="64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7" name="Rectangle 514">
                  <a:extLst>
                    <a:ext uri="{FF2B5EF4-FFF2-40B4-BE49-F238E27FC236}">
                      <a16:creationId xmlns:a16="http://schemas.microsoft.com/office/drawing/2014/main" id="{9A168727-A88E-491A-A1D0-1ADE88EF58AC}"/>
                    </a:ext>
                  </a:extLst>
                </p:cNvPr>
                <p:cNvSpPr>
                  <a:spLocks noChangeArrowheads="1"/>
                </p:cNvSpPr>
                <p:nvPr userDrawn="1"/>
              </p:nvSpPr>
              <p:spPr bwMode="auto">
                <a:xfrm>
                  <a:off x="4475" y="63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8" name="Freeform 515">
                  <a:extLst>
                    <a:ext uri="{FF2B5EF4-FFF2-40B4-BE49-F238E27FC236}">
                      <a16:creationId xmlns:a16="http://schemas.microsoft.com/office/drawing/2014/main" id="{7EA65256-BB11-410B-9944-958E9DC5D7AD}"/>
                    </a:ext>
                  </a:extLst>
                </p:cNvPr>
                <p:cNvSpPr>
                  <a:spLocks/>
                </p:cNvSpPr>
                <p:nvPr userDrawn="1"/>
              </p:nvSpPr>
              <p:spPr bwMode="auto">
                <a:xfrm>
                  <a:off x="4490" y="63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9" name="Freeform 516">
                  <a:extLst>
                    <a:ext uri="{FF2B5EF4-FFF2-40B4-BE49-F238E27FC236}">
                      <a16:creationId xmlns:a16="http://schemas.microsoft.com/office/drawing/2014/main" id="{AF7E503E-5256-42E4-ACA4-62AB829AB9A5}"/>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0" name="Rectangle 517">
                  <a:extLst>
                    <a:ext uri="{FF2B5EF4-FFF2-40B4-BE49-F238E27FC236}">
                      <a16:creationId xmlns:a16="http://schemas.microsoft.com/office/drawing/2014/main" id="{94CBFBEE-A3B7-44D2-BB10-0E43321A1749}"/>
                    </a:ext>
                  </a:extLst>
                </p:cNvPr>
                <p:cNvSpPr>
                  <a:spLocks noChangeArrowheads="1"/>
                </p:cNvSpPr>
                <p:nvPr userDrawn="1"/>
              </p:nvSpPr>
              <p:spPr bwMode="auto">
                <a:xfrm>
                  <a:off x="451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1" name="Freeform 518">
                  <a:extLst>
                    <a:ext uri="{FF2B5EF4-FFF2-40B4-BE49-F238E27FC236}">
                      <a16:creationId xmlns:a16="http://schemas.microsoft.com/office/drawing/2014/main" id="{2CA82BAA-A61D-4748-A922-AC3E209E5BF1}"/>
                    </a:ext>
                  </a:extLst>
                </p:cNvPr>
                <p:cNvSpPr>
                  <a:spLocks/>
                </p:cNvSpPr>
                <p:nvPr userDrawn="1"/>
              </p:nvSpPr>
              <p:spPr bwMode="auto">
                <a:xfrm>
                  <a:off x="4485" y="633"/>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2" name="Freeform 519">
                  <a:extLst>
                    <a:ext uri="{FF2B5EF4-FFF2-40B4-BE49-F238E27FC236}">
                      <a16:creationId xmlns:a16="http://schemas.microsoft.com/office/drawing/2014/main" id="{F9AB5096-A6A4-4146-B950-700A6E80588D}"/>
                    </a:ext>
                  </a:extLst>
                </p:cNvPr>
                <p:cNvSpPr>
                  <a:spLocks/>
                </p:cNvSpPr>
                <p:nvPr userDrawn="1"/>
              </p:nvSpPr>
              <p:spPr bwMode="auto">
                <a:xfrm>
                  <a:off x="4500"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3" name="Freeform 520">
                  <a:extLst>
                    <a:ext uri="{FF2B5EF4-FFF2-40B4-BE49-F238E27FC236}">
                      <a16:creationId xmlns:a16="http://schemas.microsoft.com/office/drawing/2014/main" id="{1FF0A42A-8533-4F23-98B0-5BFD23E64A3B}"/>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4" name="Freeform 521">
                  <a:extLst>
                    <a:ext uri="{FF2B5EF4-FFF2-40B4-BE49-F238E27FC236}">
                      <a16:creationId xmlns:a16="http://schemas.microsoft.com/office/drawing/2014/main" id="{EA36DAC8-277A-4A57-A2E7-7CE3345196D8}"/>
                    </a:ext>
                  </a:extLst>
                </p:cNvPr>
                <p:cNvSpPr>
                  <a:spLocks/>
                </p:cNvSpPr>
                <p:nvPr userDrawn="1"/>
              </p:nvSpPr>
              <p:spPr bwMode="auto">
                <a:xfrm>
                  <a:off x="4485" y="6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5" name="Freeform 522">
                  <a:extLst>
                    <a:ext uri="{FF2B5EF4-FFF2-40B4-BE49-F238E27FC236}">
                      <a16:creationId xmlns:a16="http://schemas.microsoft.com/office/drawing/2014/main" id="{01370A17-054E-4422-898E-72987209309B}"/>
                    </a:ext>
                  </a:extLst>
                </p:cNvPr>
                <p:cNvSpPr>
                  <a:spLocks/>
                </p:cNvSpPr>
                <p:nvPr userDrawn="1"/>
              </p:nvSpPr>
              <p:spPr bwMode="auto">
                <a:xfrm>
                  <a:off x="4495" y="593"/>
                  <a:ext cx="20" cy="30"/>
                </a:xfrm>
                <a:custGeom>
                  <a:avLst/>
                  <a:gdLst>
                    <a:gd name="T0" fmla="*/ 2 w 4"/>
                    <a:gd name="T1" fmla="*/ 0 h 6"/>
                    <a:gd name="T2" fmla="*/ 1 w 4"/>
                    <a:gd name="T3" fmla="*/ 2 h 6"/>
                    <a:gd name="T4" fmla="*/ 3 w 4"/>
                    <a:gd name="T5" fmla="*/ 6 h 6"/>
                    <a:gd name="T6" fmla="*/ 3 w 4"/>
                    <a:gd name="T7" fmla="*/ 5 h 6"/>
                    <a:gd name="T8" fmla="*/ 2 w 4"/>
                    <a:gd name="T9" fmla="*/ 3 h 6"/>
                    <a:gd name="T10" fmla="*/ 3 w 4"/>
                    <a:gd name="T11" fmla="*/ 3 h 6"/>
                    <a:gd name="T12" fmla="*/ 3 w 4"/>
                    <a:gd name="T13" fmla="*/ 0 h 6"/>
                    <a:gd name="T14" fmla="*/ 2 w 4"/>
                    <a:gd name="T15" fmla="*/ 1 h 6"/>
                    <a:gd name="T16" fmla="*/ 2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0"/>
                      </a:moveTo>
                      <a:cubicBezTo>
                        <a:pt x="2" y="1"/>
                        <a:pt x="2" y="2"/>
                        <a:pt x="1" y="2"/>
                      </a:cubicBezTo>
                      <a:cubicBezTo>
                        <a:pt x="0" y="3"/>
                        <a:pt x="2" y="5"/>
                        <a:pt x="3" y="6"/>
                      </a:cubicBezTo>
                      <a:cubicBezTo>
                        <a:pt x="3" y="6"/>
                        <a:pt x="3" y="5"/>
                        <a:pt x="3" y="5"/>
                      </a:cubicBezTo>
                      <a:cubicBezTo>
                        <a:pt x="3" y="4"/>
                        <a:pt x="1" y="4"/>
                        <a:pt x="2" y="3"/>
                      </a:cubicBezTo>
                      <a:cubicBezTo>
                        <a:pt x="2" y="3"/>
                        <a:pt x="2" y="3"/>
                        <a:pt x="3" y="3"/>
                      </a:cubicBezTo>
                      <a:cubicBezTo>
                        <a:pt x="2" y="3"/>
                        <a:pt x="4" y="2"/>
                        <a:pt x="3" y="0"/>
                      </a:cubicBezTo>
                      <a:cubicBezTo>
                        <a:pt x="2" y="1"/>
                        <a:pt x="2" y="1"/>
                        <a:pt x="2"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6" name="Freeform 523">
                  <a:extLst>
                    <a:ext uri="{FF2B5EF4-FFF2-40B4-BE49-F238E27FC236}">
                      <a16:creationId xmlns:a16="http://schemas.microsoft.com/office/drawing/2014/main" id="{CAECC482-89C3-4361-A749-8BF8F5E6BE80}"/>
                    </a:ext>
                  </a:extLst>
                </p:cNvPr>
                <p:cNvSpPr>
                  <a:spLocks/>
                </p:cNvSpPr>
                <p:nvPr userDrawn="1"/>
              </p:nvSpPr>
              <p:spPr bwMode="auto">
                <a:xfrm>
                  <a:off x="4505" y="623"/>
                  <a:ext cx="5" cy="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1" y="1"/>
                      </a:cubicBezTo>
                      <a:cubicBezTo>
                        <a:pt x="1"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7" name="Freeform 524">
                  <a:extLst>
                    <a:ext uri="{FF2B5EF4-FFF2-40B4-BE49-F238E27FC236}">
                      <a16:creationId xmlns:a16="http://schemas.microsoft.com/office/drawing/2014/main" id="{223BB690-55E1-45ED-87EE-A9AD987C5764}"/>
                    </a:ext>
                  </a:extLst>
                </p:cNvPr>
                <p:cNvSpPr>
                  <a:spLocks/>
                </p:cNvSpPr>
                <p:nvPr userDrawn="1"/>
              </p:nvSpPr>
              <p:spPr bwMode="auto">
                <a:xfrm>
                  <a:off x="4490" y="618"/>
                  <a:ext cx="15" cy="15"/>
                </a:xfrm>
                <a:custGeom>
                  <a:avLst/>
                  <a:gdLst>
                    <a:gd name="T0" fmla="*/ 1 w 3"/>
                    <a:gd name="T1" fmla="*/ 2 h 3"/>
                    <a:gd name="T2" fmla="*/ 1 w 3"/>
                    <a:gd name="T3" fmla="*/ 0 h 3"/>
                    <a:gd name="T4" fmla="*/ 0 w 3"/>
                    <a:gd name="T5" fmla="*/ 2 h 3"/>
                    <a:gd name="T6" fmla="*/ 1 w 3"/>
                    <a:gd name="T7" fmla="*/ 2 h 3"/>
                    <a:gd name="T8" fmla="*/ 1 w 3"/>
                    <a:gd name="T9" fmla="*/ 3 h 3"/>
                    <a:gd name="T10" fmla="*/ 2 w 3"/>
                    <a:gd name="T11" fmla="*/ 3 h 3"/>
                    <a:gd name="T12" fmla="*/ 2 w 3"/>
                    <a:gd name="T13" fmla="*/ 3 h 3"/>
                    <a:gd name="T14" fmla="*/ 2 w 3"/>
                    <a:gd name="T15" fmla="*/ 3 h 3"/>
                    <a:gd name="T16" fmla="*/ 2 w 3"/>
                    <a:gd name="T17" fmla="*/ 3 h 3"/>
                    <a:gd name="T18" fmla="*/ 2 w 3"/>
                    <a:gd name="T19" fmla="*/ 3 h 3"/>
                    <a:gd name="T20" fmla="*/ 2 w 3"/>
                    <a:gd name="T21" fmla="*/ 2 h 3"/>
                    <a:gd name="T22" fmla="*/ 1 w 3"/>
                    <a:gd name="T23" fmla="*/ 2 h 3"/>
                    <a:gd name="T24" fmla="*/ 2 w 3"/>
                    <a:gd name="T25" fmla="*/ 2 h 3"/>
                    <a:gd name="T26" fmla="*/ 2 w 3"/>
                    <a:gd name="T27" fmla="*/ 3 h 3"/>
                    <a:gd name="T28" fmla="*/ 2 w 3"/>
                    <a:gd name="T29" fmla="*/ 3 h 3"/>
                    <a:gd name="T30" fmla="*/ 3 w 3"/>
                    <a:gd name="T31" fmla="*/ 2 h 3"/>
                    <a:gd name="T32" fmla="*/ 1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1" y="2"/>
                      </a:moveTo>
                      <a:cubicBezTo>
                        <a:pt x="1" y="1"/>
                        <a:pt x="2" y="1"/>
                        <a:pt x="1" y="0"/>
                      </a:cubicBezTo>
                      <a:cubicBezTo>
                        <a:pt x="0" y="1"/>
                        <a:pt x="1" y="1"/>
                        <a:pt x="0" y="2"/>
                      </a:cubicBezTo>
                      <a:cubicBezTo>
                        <a:pt x="1" y="1"/>
                        <a:pt x="0" y="2"/>
                        <a:pt x="1" y="2"/>
                      </a:cubicBezTo>
                      <a:cubicBezTo>
                        <a:pt x="1" y="2"/>
                        <a:pt x="1" y="3"/>
                        <a:pt x="1" y="3"/>
                      </a:cubicBezTo>
                      <a:cubicBezTo>
                        <a:pt x="1" y="3"/>
                        <a:pt x="1" y="3"/>
                        <a:pt x="2" y="3"/>
                      </a:cubicBezTo>
                      <a:cubicBezTo>
                        <a:pt x="2" y="3"/>
                        <a:pt x="2" y="3"/>
                        <a:pt x="2" y="3"/>
                      </a:cubicBezTo>
                      <a:cubicBezTo>
                        <a:pt x="2" y="3"/>
                        <a:pt x="2" y="3"/>
                        <a:pt x="2" y="3"/>
                      </a:cubicBezTo>
                      <a:cubicBezTo>
                        <a:pt x="2" y="3"/>
                        <a:pt x="2" y="3"/>
                        <a:pt x="2" y="3"/>
                      </a:cubicBezTo>
                      <a:cubicBezTo>
                        <a:pt x="2" y="3"/>
                        <a:pt x="1" y="2"/>
                        <a:pt x="2" y="3"/>
                      </a:cubicBezTo>
                      <a:cubicBezTo>
                        <a:pt x="2" y="2"/>
                        <a:pt x="2" y="2"/>
                        <a:pt x="2" y="2"/>
                      </a:cubicBezTo>
                      <a:cubicBezTo>
                        <a:pt x="2" y="2"/>
                        <a:pt x="1" y="2"/>
                        <a:pt x="1" y="2"/>
                      </a:cubicBezTo>
                      <a:cubicBezTo>
                        <a:pt x="2" y="2"/>
                        <a:pt x="2" y="2"/>
                        <a:pt x="2" y="2"/>
                      </a:cubicBezTo>
                      <a:cubicBezTo>
                        <a:pt x="2" y="3"/>
                        <a:pt x="2" y="3"/>
                        <a:pt x="2" y="3"/>
                      </a:cubicBezTo>
                      <a:cubicBezTo>
                        <a:pt x="2" y="3"/>
                        <a:pt x="2" y="3"/>
                        <a:pt x="2" y="3"/>
                      </a:cubicBezTo>
                      <a:cubicBezTo>
                        <a:pt x="3" y="2"/>
                        <a:pt x="3" y="2"/>
                        <a:pt x="3" y="2"/>
                      </a:cubicBezTo>
                      <a:cubicBezTo>
                        <a:pt x="2" y="2"/>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8" name="Freeform 525">
                  <a:extLst>
                    <a:ext uri="{FF2B5EF4-FFF2-40B4-BE49-F238E27FC236}">
                      <a16:creationId xmlns:a16="http://schemas.microsoft.com/office/drawing/2014/main" id="{A383C953-53B8-4B04-B5E1-DA94CEB5A216}"/>
                    </a:ext>
                  </a:extLst>
                </p:cNvPr>
                <p:cNvSpPr>
                  <a:spLocks/>
                </p:cNvSpPr>
                <p:nvPr userDrawn="1"/>
              </p:nvSpPr>
              <p:spPr bwMode="auto">
                <a:xfrm>
                  <a:off x="4455"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9" name="Freeform 526">
                  <a:extLst>
                    <a:ext uri="{FF2B5EF4-FFF2-40B4-BE49-F238E27FC236}">
                      <a16:creationId xmlns:a16="http://schemas.microsoft.com/office/drawing/2014/main" id="{9BEE335E-611D-4A79-93EB-8F8511C3FAB2}"/>
                    </a:ext>
                  </a:extLst>
                </p:cNvPr>
                <p:cNvSpPr>
                  <a:spLocks/>
                </p:cNvSpPr>
                <p:nvPr userDrawn="1"/>
              </p:nvSpPr>
              <p:spPr bwMode="auto">
                <a:xfrm>
                  <a:off x="4455" y="633"/>
                  <a:ext cx="15" cy="5"/>
                </a:xfrm>
                <a:custGeom>
                  <a:avLst/>
                  <a:gdLst>
                    <a:gd name="T0" fmla="*/ 1 w 3"/>
                    <a:gd name="T1" fmla="*/ 0 h 1"/>
                    <a:gd name="T2" fmla="*/ 1 w 3"/>
                    <a:gd name="T3" fmla="*/ 1 h 1"/>
                    <a:gd name="T4" fmla="*/ 0 w 3"/>
                    <a:gd name="T5" fmla="*/ 0 h 1"/>
                    <a:gd name="T6" fmla="*/ 1 w 3"/>
                    <a:gd name="T7" fmla="*/ 1 h 1"/>
                    <a:gd name="T8" fmla="*/ 1 w 3"/>
                    <a:gd name="T9" fmla="*/ 1 h 1"/>
                    <a:gd name="T10" fmla="*/ 3 w 3"/>
                    <a:gd name="T11" fmla="*/ 1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1"/>
                      </a:cubicBezTo>
                      <a:cubicBezTo>
                        <a:pt x="0" y="1"/>
                        <a:pt x="0" y="0"/>
                        <a:pt x="0" y="0"/>
                      </a:cubicBezTo>
                      <a:cubicBezTo>
                        <a:pt x="0" y="0"/>
                        <a:pt x="0" y="1"/>
                        <a:pt x="1" y="1"/>
                      </a:cubicBezTo>
                      <a:cubicBezTo>
                        <a:pt x="1" y="1"/>
                        <a:pt x="1" y="1"/>
                        <a:pt x="1" y="1"/>
                      </a:cubicBezTo>
                      <a:cubicBezTo>
                        <a:pt x="2" y="1"/>
                        <a:pt x="3" y="1"/>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0" name="Freeform 527">
                  <a:extLst>
                    <a:ext uri="{FF2B5EF4-FFF2-40B4-BE49-F238E27FC236}">
                      <a16:creationId xmlns:a16="http://schemas.microsoft.com/office/drawing/2014/main" id="{2EC2DBE4-6EB6-4560-9584-75C70F0B6A83}"/>
                    </a:ext>
                  </a:extLst>
                </p:cNvPr>
                <p:cNvSpPr>
                  <a:spLocks/>
                </p:cNvSpPr>
                <p:nvPr userDrawn="1"/>
              </p:nvSpPr>
              <p:spPr bwMode="auto">
                <a:xfrm>
                  <a:off x="4475" y="623"/>
                  <a:ext cx="5" cy="5"/>
                </a:xfrm>
                <a:custGeom>
                  <a:avLst/>
                  <a:gdLst>
                    <a:gd name="T0" fmla="*/ 1 w 1"/>
                    <a:gd name="T1" fmla="*/ 1 h 1"/>
                    <a:gd name="T2" fmla="*/ 1 w 1"/>
                    <a:gd name="T3" fmla="*/ 0 h 1"/>
                    <a:gd name="T4" fmla="*/ 0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1" name="Freeform 528">
                  <a:extLst>
                    <a:ext uri="{FF2B5EF4-FFF2-40B4-BE49-F238E27FC236}">
                      <a16:creationId xmlns:a16="http://schemas.microsoft.com/office/drawing/2014/main" id="{D222537C-4B0F-4971-AF51-D60F54297E9E}"/>
                    </a:ext>
                  </a:extLst>
                </p:cNvPr>
                <p:cNvSpPr>
                  <a:spLocks/>
                </p:cNvSpPr>
                <p:nvPr userDrawn="1"/>
              </p:nvSpPr>
              <p:spPr bwMode="auto">
                <a:xfrm>
                  <a:off x="4510" y="623"/>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2" name="Rectangle 529">
                  <a:extLst>
                    <a:ext uri="{FF2B5EF4-FFF2-40B4-BE49-F238E27FC236}">
                      <a16:creationId xmlns:a16="http://schemas.microsoft.com/office/drawing/2014/main" id="{1D93C4E2-F6ED-4A7D-BAFB-3BFC80B06CB7}"/>
                    </a:ext>
                  </a:extLst>
                </p:cNvPr>
                <p:cNvSpPr>
                  <a:spLocks noChangeArrowheads="1"/>
                </p:cNvSpPr>
                <p:nvPr userDrawn="1"/>
              </p:nvSpPr>
              <p:spPr bwMode="auto">
                <a:xfrm>
                  <a:off x="452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3" name="Freeform 530">
                  <a:extLst>
                    <a:ext uri="{FF2B5EF4-FFF2-40B4-BE49-F238E27FC236}">
                      <a16:creationId xmlns:a16="http://schemas.microsoft.com/office/drawing/2014/main" id="{0E642D56-CABD-48C7-B591-76784A263553}"/>
                    </a:ext>
                  </a:extLst>
                </p:cNvPr>
                <p:cNvSpPr>
                  <a:spLocks/>
                </p:cNvSpPr>
                <p:nvPr userDrawn="1"/>
              </p:nvSpPr>
              <p:spPr bwMode="auto">
                <a:xfrm>
                  <a:off x="4630" y="92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4" name="Freeform 531">
                  <a:extLst>
                    <a:ext uri="{FF2B5EF4-FFF2-40B4-BE49-F238E27FC236}">
                      <a16:creationId xmlns:a16="http://schemas.microsoft.com/office/drawing/2014/main" id="{8C9AF7C6-48F4-462F-8F5E-E18B3AC50DCB}"/>
                    </a:ext>
                  </a:extLst>
                </p:cNvPr>
                <p:cNvSpPr>
                  <a:spLocks/>
                </p:cNvSpPr>
                <p:nvPr userDrawn="1"/>
              </p:nvSpPr>
              <p:spPr bwMode="auto">
                <a:xfrm>
                  <a:off x="464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5" name="Freeform 532">
                  <a:extLst>
                    <a:ext uri="{FF2B5EF4-FFF2-40B4-BE49-F238E27FC236}">
                      <a16:creationId xmlns:a16="http://schemas.microsoft.com/office/drawing/2014/main" id="{14E7ED5F-955C-40B2-8D0E-4F3EA7450F62}"/>
                    </a:ext>
                  </a:extLst>
                </p:cNvPr>
                <p:cNvSpPr>
                  <a:spLocks/>
                </p:cNvSpPr>
                <p:nvPr userDrawn="1"/>
              </p:nvSpPr>
              <p:spPr bwMode="auto">
                <a:xfrm>
                  <a:off x="4650" y="673"/>
                  <a:ext cx="5" cy="10"/>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2"/>
                        <a:pt x="0"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6" name="Freeform 533">
                  <a:extLst>
                    <a:ext uri="{FF2B5EF4-FFF2-40B4-BE49-F238E27FC236}">
                      <a16:creationId xmlns:a16="http://schemas.microsoft.com/office/drawing/2014/main" id="{FCFB783F-35BC-49DC-8B44-9A78F1290590}"/>
                    </a:ext>
                  </a:extLst>
                </p:cNvPr>
                <p:cNvSpPr>
                  <a:spLocks/>
                </p:cNvSpPr>
                <p:nvPr userDrawn="1"/>
              </p:nvSpPr>
              <p:spPr bwMode="auto">
                <a:xfrm>
                  <a:off x="4679" y="7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7" name="Freeform 534">
                  <a:extLst>
                    <a:ext uri="{FF2B5EF4-FFF2-40B4-BE49-F238E27FC236}">
                      <a16:creationId xmlns:a16="http://schemas.microsoft.com/office/drawing/2014/main" id="{45B0D351-9D04-48C2-9A71-90FB787DF3C6}"/>
                    </a:ext>
                  </a:extLst>
                </p:cNvPr>
                <p:cNvSpPr>
                  <a:spLocks/>
                </p:cNvSpPr>
                <p:nvPr userDrawn="1"/>
              </p:nvSpPr>
              <p:spPr bwMode="auto">
                <a:xfrm>
                  <a:off x="4694" y="80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8" name="Freeform 535">
                  <a:extLst>
                    <a:ext uri="{FF2B5EF4-FFF2-40B4-BE49-F238E27FC236}">
                      <a16:creationId xmlns:a16="http://schemas.microsoft.com/office/drawing/2014/main" id="{B7ACE3C9-DEA8-4281-8D81-43154D1B32CE}"/>
                    </a:ext>
                  </a:extLst>
                </p:cNvPr>
                <p:cNvSpPr>
                  <a:spLocks/>
                </p:cNvSpPr>
                <p:nvPr userDrawn="1"/>
              </p:nvSpPr>
              <p:spPr bwMode="auto">
                <a:xfrm>
                  <a:off x="4560" y="97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9" name="Freeform 536">
                  <a:extLst>
                    <a:ext uri="{FF2B5EF4-FFF2-40B4-BE49-F238E27FC236}">
                      <a16:creationId xmlns:a16="http://schemas.microsoft.com/office/drawing/2014/main" id="{D0826B42-60B8-43F9-B249-267CF1B10EF2}"/>
                    </a:ext>
                  </a:extLst>
                </p:cNvPr>
                <p:cNvSpPr>
                  <a:spLocks/>
                </p:cNvSpPr>
                <p:nvPr userDrawn="1"/>
              </p:nvSpPr>
              <p:spPr bwMode="auto">
                <a:xfrm>
                  <a:off x="4585" y="60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0" name="Freeform 537">
                  <a:extLst>
                    <a:ext uri="{FF2B5EF4-FFF2-40B4-BE49-F238E27FC236}">
                      <a16:creationId xmlns:a16="http://schemas.microsoft.com/office/drawing/2014/main" id="{EF55A0E6-2F4B-4252-B75F-4C270A0F9F04}"/>
                    </a:ext>
                  </a:extLst>
                </p:cNvPr>
                <p:cNvSpPr>
                  <a:spLocks/>
                </p:cNvSpPr>
                <p:nvPr userDrawn="1"/>
              </p:nvSpPr>
              <p:spPr bwMode="auto">
                <a:xfrm>
                  <a:off x="4605"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1" name="Freeform 538">
                  <a:extLst>
                    <a:ext uri="{FF2B5EF4-FFF2-40B4-BE49-F238E27FC236}">
                      <a16:creationId xmlns:a16="http://schemas.microsoft.com/office/drawing/2014/main" id="{BA2A6C83-F848-43BD-AB1B-8CDDEF17C5C9}"/>
                    </a:ext>
                  </a:extLst>
                </p:cNvPr>
                <p:cNvSpPr>
                  <a:spLocks/>
                </p:cNvSpPr>
                <p:nvPr userDrawn="1"/>
              </p:nvSpPr>
              <p:spPr bwMode="auto">
                <a:xfrm>
                  <a:off x="4590" y="618"/>
                  <a:ext cx="5" cy="5"/>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0" y="0"/>
                        <a:pt x="0" y="0"/>
                      </a:cubicBezTo>
                      <a:cubicBezTo>
                        <a:pt x="0"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2" name="Freeform 539">
                  <a:extLst>
                    <a:ext uri="{FF2B5EF4-FFF2-40B4-BE49-F238E27FC236}">
                      <a16:creationId xmlns:a16="http://schemas.microsoft.com/office/drawing/2014/main" id="{573D6193-9AAD-4F7B-8F57-C0484D99601C}"/>
                    </a:ext>
                  </a:extLst>
                </p:cNvPr>
                <p:cNvSpPr>
                  <a:spLocks/>
                </p:cNvSpPr>
                <p:nvPr userDrawn="1"/>
              </p:nvSpPr>
              <p:spPr bwMode="auto">
                <a:xfrm>
                  <a:off x="4351" y="80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3" name="Freeform 540">
                  <a:extLst>
                    <a:ext uri="{FF2B5EF4-FFF2-40B4-BE49-F238E27FC236}">
                      <a16:creationId xmlns:a16="http://schemas.microsoft.com/office/drawing/2014/main" id="{E2E1E8CB-1DD5-4CEF-9BF5-1FAB278B062E}"/>
                    </a:ext>
                  </a:extLst>
                </p:cNvPr>
                <p:cNvSpPr>
                  <a:spLocks/>
                </p:cNvSpPr>
                <p:nvPr userDrawn="1"/>
              </p:nvSpPr>
              <p:spPr bwMode="auto">
                <a:xfrm>
                  <a:off x="4411" y="7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4" name="Rectangle 541">
                  <a:extLst>
                    <a:ext uri="{FF2B5EF4-FFF2-40B4-BE49-F238E27FC236}">
                      <a16:creationId xmlns:a16="http://schemas.microsoft.com/office/drawing/2014/main" id="{C8C78680-067A-4950-860B-5282D6654C8F}"/>
                    </a:ext>
                  </a:extLst>
                </p:cNvPr>
                <p:cNvSpPr>
                  <a:spLocks noChangeArrowheads="1"/>
                </p:cNvSpPr>
                <p:nvPr userDrawn="1"/>
              </p:nvSpPr>
              <p:spPr bwMode="auto">
                <a:xfrm>
                  <a:off x="4545" y="61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5" name="Freeform 542">
                  <a:extLst>
                    <a:ext uri="{FF2B5EF4-FFF2-40B4-BE49-F238E27FC236}">
                      <a16:creationId xmlns:a16="http://schemas.microsoft.com/office/drawing/2014/main" id="{98EAB4B5-6750-46CE-A948-23B293F6763B}"/>
                    </a:ext>
                  </a:extLst>
                </p:cNvPr>
                <p:cNvSpPr>
                  <a:spLocks/>
                </p:cNvSpPr>
                <p:nvPr userDrawn="1"/>
              </p:nvSpPr>
              <p:spPr bwMode="auto">
                <a:xfrm>
                  <a:off x="4535"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6" name="Freeform 543">
                  <a:extLst>
                    <a:ext uri="{FF2B5EF4-FFF2-40B4-BE49-F238E27FC236}">
                      <a16:creationId xmlns:a16="http://schemas.microsoft.com/office/drawing/2014/main" id="{C104D079-BA33-4775-B06B-7C1666FCE921}"/>
                    </a:ext>
                  </a:extLst>
                </p:cNvPr>
                <p:cNvSpPr>
                  <a:spLocks/>
                </p:cNvSpPr>
                <p:nvPr userDrawn="1"/>
              </p:nvSpPr>
              <p:spPr bwMode="auto">
                <a:xfrm>
                  <a:off x="462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7" name="Freeform 544">
                  <a:extLst>
                    <a:ext uri="{FF2B5EF4-FFF2-40B4-BE49-F238E27FC236}">
                      <a16:creationId xmlns:a16="http://schemas.microsoft.com/office/drawing/2014/main" id="{CADD00F1-E463-4B20-8141-537F61C007EE}"/>
                    </a:ext>
                  </a:extLst>
                </p:cNvPr>
                <p:cNvSpPr>
                  <a:spLocks/>
                </p:cNvSpPr>
                <p:nvPr userDrawn="1"/>
              </p:nvSpPr>
              <p:spPr bwMode="auto">
                <a:xfrm>
                  <a:off x="4545"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8" name="Freeform 545">
                  <a:extLst>
                    <a:ext uri="{FF2B5EF4-FFF2-40B4-BE49-F238E27FC236}">
                      <a16:creationId xmlns:a16="http://schemas.microsoft.com/office/drawing/2014/main" id="{7A7D7361-3995-46CF-A766-C3C6A4F5C9B1}"/>
                    </a:ext>
                  </a:extLst>
                </p:cNvPr>
                <p:cNvSpPr>
                  <a:spLocks/>
                </p:cNvSpPr>
                <p:nvPr userDrawn="1"/>
              </p:nvSpPr>
              <p:spPr bwMode="auto">
                <a:xfrm>
                  <a:off x="4540" y="61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9" name="Freeform 546">
                  <a:extLst>
                    <a:ext uri="{FF2B5EF4-FFF2-40B4-BE49-F238E27FC236}">
                      <a16:creationId xmlns:a16="http://schemas.microsoft.com/office/drawing/2014/main" id="{208B5265-42FA-4688-B703-94C38EB5E842}"/>
                    </a:ext>
                  </a:extLst>
                </p:cNvPr>
                <p:cNvSpPr>
                  <a:spLocks/>
                </p:cNvSpPr>
                <p:nvPr userDrawn="1"/>
              </p:nvSpPr>
              <p:spPr bwMode="auto">
                <a:xfrm>
                  <a:off x="4545" y="6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0" name="Freeform 547">
                  <a:extLst>
                    <a:ext uri="{FF2B5EF4-FFF2-40B4-BE49-F238E27FC236}">
                      <a16:creationId xmlns:a16="http://schemas.microsoft.com/office/drawing/2014/main" id="{D25D8E7B-ED31-4EB6-BDD0-D9FD3A2BDB80}"/>
                    </a:ext>
                  </a:extLst>
                </p:cNvPr>
                <p:cNvSpPr>
                  <a:spLocks/>
                </p:cNvSpPr>
                <p:nvPr userDrawn="1"/>
              </p:nvSpPr>
              <p:spPr bwMode="auto">
                <a:xfrm>
                  <a:off x="4426" y="9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1" name="Rectangle 548">
                  <a:extLst>
                    <a:ext uri="{FF2B5EF4-FFF2-40B4-BE49-F238E27FC236}">
                      <a16:creationId xmlns:a16="http://schemas.microsoft.com/office/drawing/2014/main" id="{E7E05DCA-F5A4-4240-B842-A0BCE18E4663}"/>
                    </a:ext>
                  </a:extLst>
                </p:cNvPr>
                <p:cNvSpPr>
                  <a:spLocks noChangeArrowheads="1"/>
                </p:cNvSpPr>
                <p:nvPr userDrawn="1"/>
              </p:nvSpPr>
              <p:spPr bwMode="auto">
                <a:xfrm>
                  <a:off x="4709"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2" name="Freeform 549">
                  <a:extLst>
                    <a:ext uri="{FF2B5EF4-FFF2-40B4-BE49-F238E27FC236}">
                      <a16:creationId xmlns:a16="http://schemas.microsoft.com/office/drawing/2014/main" id="{5B70457C-A9D5-4F49-8D4E-B1B506ABEC3B}"/>
                    </a:ext>
                  </a:extLst>
                </p:cNvPr>
                <p:cNvSpPr>
                  <a:spLocks/>
                </p:cNvSpPr>
                <p:nvPr userDrawn="1"/>
              </p:nvSpPr>
              <p:spPr bwMode="auto">
                <a:xfrm>
                  <a:off x="4699"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3" name="Freeform 550">
                  <a:extLst>
                    <a:ext uri="{FF2B5EF4-FFF2-40B4-BE49-F238E27FC236}">
                      <a16:creationId xmlns:a16="http://schemas.microsoft.com/office/drawing/2014/main" id="{BE4659BC-4AD5-4C8E-9A59-0FC85F1A6BC1}"/>
                    </a:ext>
                  </a:extLst>
                </p:cNvPr>
                <p:cNvSpPr>
                  <a:spLocks noEditPoints="1"/>
                </p:cNvSpPr>
                <p:nvPr userDrawn="1"/>
              </p:nvSpPr>
              <p:spPr bwMode="auto">
                <a:xfrm>
                  <a:off x="4351" y="578"/>
                  <a:ext cx="363" cy="404"/>
                </a:xfrm>
                <a:custGeom>
                  <a:avLst/>
                  <a:gdLst>
                    <a:gd name="T0" fmla="*/ 55 w 73"/>
                    <a:gd name="T1" fmla="*/ 72 h 81"/>
                    <a:gd name="T2" fmla="*/ 59 w 73"/>
                    <a:gd name="T3" fmla="*/ 67 h 81"/>
                    <a:gd name="T4" fmla="*/ 61 w 73"/>
                    <a:gd name="T5" fmla="*/ 65 h 81"/>
                    <a:gd name="T6" fmla="*/ 64 w 73"/>
                    <a:gd name="T7" fmla="*/ 60 h 81"/>
                    <a:gd name="T8" fmla="*/ 67 w 73"/>
                    <a:gd name="T9" fmla="*/ 55 h 81"/>
                    <a:gd name="T10" fmla="*/ 67 w 73"/>
                    <a:gd name="T11" fmla="*/ 45 h 81"/>
                    <a:gd name="T12" fmla="*/ 67 w 73"/>
                    <a:gd name="T13" fmla="*/ 45 h 81"/>
                    <a:gd name="T14" fmla="*/ 70 w 73"/>
                    <a:gd name="T15" fmla="*/ 45 h 81"/>
                    <a:gd name="T16" fmla="*/ 71 w 73"/>
                    <a:gd name="T17" fmla="*/ 39 h 81"/>
                    <a:gd name="T18" fmla="*/ 72 w 73"/>
                    <a:gd name="T19" fmla="*/ 33 h 81"/>
                    <a:gd name="T20" fmla="*/ 72 w 73"/>
                    <a:gd name="T21" fmla="*/ 26 h 81"/>
                    <a:gd name="T22" fmla="*/ 70 w 73"/>
                    <a:gd name="T23" fmla="*/ 21 h 81"/>
                    <a:gd name="T24" fmla="*/ 68 w 73"/>
                    <a:gd name="T25" fmla="*/ 15 h 81"/>
                    <a:gd name="T26" fmla="*/ 70 w 73"/>
                    <a:gd name="T27" fmla="*/ 13 h 81"/>
                    <a:gd name="T28" fmla="*/ 63 w 73"/>
                    <a:gd name="T29" fmla="*/ 11 h 81"/>
                    <a:gd name="T30" fmla="*/ 58 w 73"/>
                    <a:gd name="T31" fmla="*/ 11 h 81"/>
                    <a:gd name="T32" fmla="*/ 57 w 73"/>
                    <a:gd name="T33" fmla="*/ 3 h 81"/>
                    <a:gd name="T34" fmla="*/ 50 w 73"/>
                    <a:gd name="T35" fmla="*/ 0 h 81"/>
                    <a:gd name="T36" fmla="*/ 42 w 73"/>
                    <a:gd name="T37" fmla="*/ 2 h 81"/>
                    <a:gd name="T38" fmla="*/ 39 w 73"/>
                    <a:gd name="T39" fmla="*/ 2 h 81"/>
                    <a:gd name="T40" fmla="*/ 36 w 73"/>
                    <a:gd name="T41" fmla="*/ 5 h 81"/>
                    <a:gd name="T42" fmla="*/ 38 w 73"/>
                    <a:gd name="T43" fmla="*/ 7 h 81"/>
                    <a:gd name="T44" fmla="*/ 40 w 73"/>
                    <a:gd name="T45" fmla="*/ 6 h 81"/>
                    <a:gd name="T46" fmla="*/ 45 w 73"/>
                    <a:gd name="T47" fmla="*/ 7 h 81"/>
                    <a:gd name="T48" fmla="*/ 54 w 73"/>
                    <a:gd name="T49" fmla="*/ 12 h 81"/>
                    <a:gd name="T50" fmla="*/ 60 w 73"/>
                    <a:gd name="T51" fmla="*/ 16 h 81"/>
                    <a:gd name="T52" fmla="*/ 61 w 73"/>
                    <a:gd name="T53" fmla="*/ 19 h 81"/>
                    <a:gd name="T54" fmla="*/ 62 w 73"/>
                    <a:gd name="T55" fmla="*/ 22 h 81"/>
                    <a:gd name="T56" fmla="*/ 64 w 73"/>
                    <a:gd name="T57" fmla="*/ 26 h 81"/>
                    <a:gd name="T58" fmla="*/ 64 w 73"/>
                    <a:gd name="T59" fmla="*/ 38 h 81"/>
                    <a:gd name="T60" fmla="*/ 65 w 73"/>
                    <a:gd name="T61" fmla="*/ 43 h 81"/>
                    <a:gd name="T62" fmla="*/ 62 w 73"/>
                    <a:gd name="T63" fmla="*/ 50 h 81"/>
                    <a:gd name="T64" fmla="*/ 59 w 73"/>
                    <a:gd name="T65" fmla="*/ 56 h 81"/>
                    <a:gd name="T66" fmla="*/ 54 w 73"/>
                    <a:gd name="T67" fmla="*/ 61 h 81"/>
                    <a:gd name="T68" fmla="*/ 46 w 73"/>
                    <a:gd name="T69" fmla="*/ 67 h 81"/>
                    <a:gd name="T70" fmla="*/ 40 w 73"/>
                    <a:gd name="T71" fmla="*/ 70 h 81"/>
                    <a:gd name="T72" fmla="*/ 30 w 73"/>
                    <a:gd name="T73" fmla="*/ 75 h 81"/>
                    <a:gd name="T74" fmla="*/ 19 w 73"/>
                    <a:gd name="T75" fmla="*/ 68 h 81"/>
                    <a:gd name="T76" fmla="*/ 17 w 73"/>
                    <a:gd name="T77" fmla="*/ 66 h 81"/>
                    <a:gd name="T78" fmla="*/ 12 w 73"/>
                    <a:gd name="T79" fmla="*/ 60 h 81"/>
                    <a:gd name="T80" fmla="*/ 10 w 73"/>
                    <a:gd name="T81" fmla="*/ 47 h 81"/>
                    <a:gd name="T82" fmla="*/ 12 w 73"/>
                    <a:gd name="T83" fmla="*/ 32 h 81"/>
                    <a:gd name="T84" fmla="*/ 6 w 73"/>
                    <a:gd name="T85" fmla="*/ 27 h 81"/>
                    <a:gd name="T86" fmla="*/ 2 w 73"/>
                    <a:gd name="T87" fmla="*/ 39 h 81"/>
                    <a:gd name="T88" fmla="*/ 2 w 73"/>
                    <a:gd name="T89" fmla="*/ 45 h 81"/>
                    <a:gd name="T90" fmla="*/ 4 w 73"/>
                    <a:gd name="T91" fmla="*/ 55 h 81"/>
                    <a:gd name="T92" fmla="*/ 7 w 73"/>
                    <a:gd name="T93" fmla="*/ 63 h 81"/>
                    <a:gd name="T94" fmla="*/ 12 w 73"/>
                    <a:gd name="T95" fmla="*/ 71 h 81"/>
                    <a:gd name="T96" fmla="*/ 15 w 73"/>
                    <a:gd name="T97" fmla="*/ 73 h 81"/>
                    <a:gd name="T98" fmla="*/ 18 w 73"/>
                    <a:gd name="T99" fmla="*/ 76 h 81"/>
                    <a:gd name="T100" fmla="*/ 23 w 73"/>
                    <a:gd name="T101" fmla="*/ 80 h 81"/>
                    <a:gd name="T102" fmla="*/ 29 w 73"/>
                    <a:gd name="T103" fmla="*/ 79 h 81"/>
                    <a:gd name="T104" fmla="*/ 32 w 73"/>
                    <a:gd name="T105" fmla="*/ 80 h 81"/>
                    <a:gd name="T106" fmla="*/ 36 w 73"/>
                    <a:gd name="T107" fmla="*/ 81 h 81"/>
                    <a:gd name="T108" fmla="*/ 48 w 73"/>
                    <a:gd name="T109" fmla="*/ 77 h 81"/>
                    <a:gd name="T110" fmla="*/ 61 w 73"/>
                    <a:gd name="T111" fmla="*/ 64 h 81"/>
                    <a:gd name="T112" fmla="*/ 42 w 73"/>
                    <a:gd name="T113" fmla="*/ 6 h 81"/>
                    <a:gd name="T114" fmla="*/ 17 w 73"/>
                    <a:gd name="T11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81">
                      <a:moveTo>
                        <a:pt x="51" y="74"/>
                      </a:moveTo>
                      <a:cubicBezTo>
                        <a:pt x="52" y="74"/>
                        <a:pt x="52" y="74"/>
                        <a:pt x="52" y="74"/>
                      </a:cubicBezTo>
                      <a:cubicBezTo>
                        <a:pt x="52" y="76"/>
                        <a:pt x="51" y="76"/>
                        <a:pt x="52" y="76"/>
                      </a:cubicBezTo>
                      <a:cubicBezTo>
                        <a:pt x="51" y="74"/>
                        <a:pt x="56" y="74"/>
                        <a:pt x="54" y="71"/>
                      </a:cubicBezTo>
                      <a:cubicBezTo>
                        <a:pt x="55" y="71"/>
                        <a:pt x="55" y="71"/>
                        <a:pt x="55" y="71"/>
                      </a:cubicBezTo>
                      <a:cubicBezTo>
                        <a:pt x="55" y="71"/>
                        <a:pt x="55" y="72"/>
                        <a:pt x="55" y="72"/>
                      </a:cubicBezTo>
                      <a:cubicBezTo>
                        <a:pt x="56" y="72"/>
                        <a:pt x="54" y="70"/>
                        <a:pt x="56" y="69"/>
                      </a:cubicBezTo>
                      <a:cubicBezTo>
                        <a:pt x="56" y="69"/>
                        <a:pt x="57" y="69"/>
                        <a:pt x="57" y="69"/>
                      </a:cubicBezTo>
                      <a:cubicBezTo>
                        <a:pt x="57" y="68"/>
                        <a:pt x="57" y="68"/>
                        <a:pt x="57" y="68"/>
                      </a:cubicBezTo>
                      <a:cubicBezTo>
                        <a:pt x="57" y="68"/>
                        <a:pt x="58" y="68"/>
                        <a:pt x="57" y="68"/>
                      </a:cubicBezTo>
                      <a:cubicBezTo>
                        <a:pt x="58" y="67"/>
                        <a:pt x="58" y="67"/>
                        <a:pt x="58" y="67"/>
                      </a:cubicBezTo>
                      <a:cubicBezTo>
                        <a:pt x="59" y="67"/>
                        <a:pt x="59" y="67"/>
                        <a:pt x="59" y="67"/>
                      </a:cubicBezTo>
                      <a:cubicBezTo>
                        <a:pt x="58" y="66"/>
                        <a:pt x="58" y="65"/>
                        <a:pt x="58" y="65"/>
                      </a:cubicBezTo>
                      <a:cubicBezTo>
                        <a:pt x="59" y="65"/>
                        <a:pt x="58" y="65"/>
                        <a:pt x="59" y="65"/>
                      </a:cubicBezTo>
                      <a:cubicBezTo>
                        <a:pt x="59" y="64"/>
                        <a:pt x="59" y="64"/>
                        <a:pt x="59" y="64"/>
                      </a:cubicBezTo>
                      <a:cubicBezTo>
                        <a:pt x="60" y="64"/>
                        <a:pt x="60" y="65"/>
                        <a:pt x="59" y="66"/>
                      </a:cubicBezTo>
                      <a:cubicBezTo>
                        <a:pt x="62" y="67"/>
                        <a:pt x="59" y="65"/>
                        <a:pt x="62" y="64"/>
                      </a:cubicBezTo>
                      <a:cubicBezTo>
                        <a:pt x="61" y="65"/>
                        <a:pt x="61" y="65"/>
                        <a:pt x="61" y="65"/>
                      </a:cubicBezTo>
                      <a:cubicBezTo>
                        <a:pt x="63" y="66"/>
                        <a:pt x="63" y="65"/>
                        <a:pt x="65" y="64"/>
                      </a:cubicBezTo>
                      <a:cubicBezTo>
                        <a:pt x="64" y="64"/>
                        <a:pt x="61" y="65"/>
                        <a:pt x="61" y="63"/>
                      </a:cubicBezTo>
                      <a:cubicBezTo>
                        <a:pt x="62" y="63"/>
                        <a:pt x="62" y="63"/>
                        <a:pt x="62" y="62"/>
                      </a:cubicBezTo>
                      <a:cubicBezTo>
                        <a:pt x="63" y="63"/>
                        <a:pt x="63" y="62"/>
                        <a:pt x="63" y="62"/>
                      </a:cubicBezTo>
                      <a:cubicBezTo>
                        <a:pt x="64" y="62"/>
                        <a:pt x="64" y="62"/>
                        <a:pt x="64" y="62"/>
                      </a:cubicBezTo>
                      <a:cubicBezTo>
                        <a:pt x="65" y="61"/>
                        <a:pt x="64" y="61"/>
                        <a:pt x="64" y="60"/>
                      </a:cubicBezTo>
                      <a:cubicBezTo>
                        <a:pt x="64" y="60"/>
                        <a:pt x="65" y="60"/>
                        <a:pt x="66" y="60"/>
                      </a:cubicBezTo>
                      <a:cubicBezTo>
                        <a:pt x="67" y="59"/>
                        <a:pt x="64" y="60"/>
                        <a:pt x="65" y="59"/>
                      </a:cubicBezTo>
                      <a:cubicBezTo>
                        <a:pt x="66" y="58"/>
                        <a:pt x="66" y="57"/>
                        <a:pt x="66" y="55"/>
                      </a:cubicBezTo>
                      <a:cubicBezTo>
                        <a:pt x="67" y="55"/>
                        <a:pt x="67" y="56"/>
                        <a:pt x="67" y="56"/>
                      </a:cubicBezTo>
                      <a:cubicBezTo>
                        <a:pt x="67" y="55"/>
                        <a:pt x="67" y="55"/>
                        <a:pt x="67" y="55"/>
                      </a:cubicBezTo>
                      <a:cubicBezTo>
                        <a:pt x="67" y="54"/>
                        <a:pt x="67" y="55"/>
                        <a:pt x="67" y="55"/>
                      </a:cubicBezTo>
                      <a:cubicBezTo>
                        <a:pt x="67" y="54"/>
                        <a:pt x="66" y="54"/>
                        <a:pt x="66" y="53"/>
                      </a:cubicBezTo>
                      <a:cubicBezTo>
                        <a:pt x="65" y="52"/>
                        <a:pt x="69" y="52"/>
                        <a:pt x="68" y="50"/>
                      </a:cubicBezTo>
                      <a:cubicBezTo>
                        <a:pt x="68" y="50"/>
                        <a:pt x="69" y="51"/>
                        <a:pt x="69" y="51"/>
                      </a:cubicBezTo>
                      <a:cubicBezTo>
                        <a:pt x="69" y="49"/>
                        <a:pt x="69" y="49"/>
                        <a:pt x="68" y="48"/>
                      </a:cubicBezTo>
                      <a:cubicBezTo>
                        <a:pt x="69" y="47"/>
                        <a:pt x="69" y="47"/>
                        <a:pt x="69" y="47"/>
                      </a:cubicBezTo>
                      <a:cubicBezTo>
                        <a:pt x="68" y="47"/>
                        <a:pt x="67" y="46"/>
                        <a:pt x="67" y="45"/>
                      </a:cubicBezTo>
                      <a:cubicBezTo>
                        <a:pt x="66" y="45"/>
                        <a:pt x="66" y="45"/>
                        <a:pt x="65" y="45"/>
                      </a:cubicBezTo>
                      <a:cubicBezTo>
                        <a:pt x="65" y="44"/>
                        <a:pt x="65" y="44"/>
                        <a:pt x="65" y="44"/>
                      </a:cubicBezTo>
                      <a:cubicBezTo>
                        <a:pt x="65" y="44"/>
                        <a:pt x="66" y="44"/>
                        <a:pt x="66" y="44"/>
                      </a:cubicBezTo>
                      <a:cubicBezTo>
                        <a:pt x="66" y="44"/>
                        <a:pt x="66" y="44"/>
                        <a:pt x="66" y="44"/>
                      </a:cubicBezTo>
                      <a:cubicBezTo>
                        <a:pt x="67" y="43"/>
                        <a:pt x="67" y="44"/>
                        <a:pt x="68" y="44"/>
                      </a:cubicBezTo>
                      <a:cubicBezTo>
                        <a:pt x="68" y="45"/>
                        <a:pt x="67" y="45"/>
                        <a:pt x="67" y="45"/>
                      </a:cubicBezTo>
                      <a:cubicBezTo>
                        <a:pt x="68" y="45"/>
                        <a:pt x="68" y="46"/>
                        <a:pt x="69" y="46"/>
                      </a:cubicBezTo>
                      <a:cubicBezTo>
                        <a:pt x="69" y="46"/>
                        <a:pt x="69" y="46"/>
                        <a:pt x="69" y="45"/>
                      </a:cubicBezTo>
                      <a:cubicBezTo>
                        <a:pt x="69" y="46"/>
                        <a:pt x="69" y="46"/>
                        <a:pt x="69" y="46"/>
                      </a:cubicBezTo>
                      <a:cubicBezTo>
                        <a:pt x="69" y="46"/>
                        <a:pt x="69" y="45"/>
                        <a:pt x="69" y="45"/>
                      </a:cubicBezTo>
                      <a:cubicBezTo>
                        <a:pt x="70" y="45"/>
                        <a:pt x="70" y="45"/>
                        <a:pt x="70" y="45"/>
                      </a:cubicBezTo>
                      <a:cubicBezTo>
                        <a:pt x="70" y="45"/>
                        <a:pt x="70" y="45"/>
                        <a:pt x="70" y="45"/>
                      </a:cubicBezTo>
                      <a:cubicBezTo>
                        <a:pt x="71" y="43"/>
                        <a:pt x="71" y="43"/>
                        <a:pt x="71" y="43"/>
                      </a:cubicBezTo>
                      <a:cubicBezTo>
                        <a:pt x="70" y="42"/>
                        <a:pt x="68" y="40"/>
                        <a:pt x="68" y="38"/>
                      </a:cubicBezTo>
                      <a:cubicBezTo>
                        <a:pt x="69" y="38"/>
                        <a:pt x="70" y="38"/>
                        <a:pt x="71" y="38"/>
                      </a:cubicBezTo>
                      <a:cubicBezTo>
                        <a:pt x="70" y="39"/>
                        <a:pt x="71" y="40"/>
                        <a:pt x="71" y="41"/>
                      </a:cubicBezTo>
                      <a:cubicBezTo>
                        <a:pt x="71" y="41"/>
                        <a:pt x="72" y="41"/>
                        <a:pt x="72" y="41"/>
                      </a:cubicBezTo>
                      <a:cubicBezTo>
                        <a:pt x="71" y="39"/>
                        <a:pt x="71" y="39"/>
                        <a:pt x="71" y="39"/>
                      </a:cubicBezTo>
                      <a:cubicBezTo>
                        <a:pt x="72" y="39"/>
                        <a:pt x="72" y="39"/>
                        <a:pt x="72" y="38"/>
                      </a:cubicBezTo>
                      <a:cubicBezTo>
                        <a:pt x="70" y="38"/>
                        <a:pt x="71" y="36"/>
                        <a:pt x="71" y="35"/>
                      </a:cubicBezTo>
                      <a:cubicBezTo>
                        <a:pt x="71" y="35"/>
                        <a:pt x="72" y="36"/>
                        <a:pt x="72" y="37"/>
                      </a:cubicBezTo>
                      <a:cubicBezTo>
                        <a:pt x="73" y="36"/>
                        <a:pt x="69" y="35"/>
                        <a:pt x="71" y="34"/>
                      </a:cubicBezTo>
                      <a:cubicBezTo>
                        <a:pt x="71" y="34"/>
                        <a:pt x="71" y="34"/>
                        <a:pt x="71" y="35"/>
                      </a:cubicBezTo>
                      <a:cubicBezTo>
                        <a:pt x="71" y="34"/>
                        <a:pt x="71" y="33"/>
                        <a:pt x="72" y="33"/>
                      </a:cubicBezTo>
                      <a:cubicBezTo>
                        <a:pt x="72" y="33"/>
                        <a:pt x="72" y="33"/>
                        <a:pt x="72" y="33"/>
                      </a:cubicBezTo>
                      <a:cubicBezTo>
                        <a:pt x="72" y="31"/>
                        <a:pt x="72" y="28"/>
                        <a:pt x="70" y="28"/>
                      </a:cubicBezTo>
                      <a:cubicBezTo>
                        <a:pt x="70" y="28"/>
                        <a:pt x="72" y="28"/>
                        <a:pt x="72" y="28"/>
                      </a:cubicBezTo>
                      <a:cubicBezTo>
                        <a:pt x="72" y="28"/>
                        <a:pt x="71" y="27"/>
                        <a:pt x="69" y="27"/>
                      </a:cubicBezTo>
                      <a:cubicBezTo>
                        <a:pt x="68" y="26"/>
                        <a:pt x="66" y="26"/>
                        <a:pt x="66" y="26"/>
                      </a:cubicBezTo>
                      <a:cubicBezTo>
                        <a:pt x="68" y="26"/>
                        <a:pt x="71" y="24"/>
                        <a:pt x="72" y="26"/>
                      </a:cubicBezTo>
                      <a:cubicBezTo>
                        <a:pt x="72" y="25"/>
                        <a:pt x="72" y="25"/>
                        <a:pt x="72" y="24"/>
                      </a:cubicBezTo>
                      <a:cubicBezTo>
                        <a:pt x="71" y="24"/>
                        <a:pt x="70" y="25"/>
                        <a:pt x="69" y="25"/>
                      </a:cubicBezTo>
                      <a:cubicBezTo>
                        <a:pt x="71" y="23"/>
                        <a:pt x="70" y="24"/>
                        <a:pt x="71" y="22"/>
                      </a:cubicBezTo>
                      <a:cubicBezTo>
                        <a:pt x="71" y="23"/>
                        <a:pt x="69" y="23"/>
                        <a:pt x="69" y="22"/>
                      </a:cubicBezTo>
                      <a:cubicBezTo>
                        <a:pt x="69" y="22"/>
                        <a:pt x="71" y="22"/>
                        <a:pt x="71" y="22"/>
                      </a:cubicBezTo>
                      <a:cubicBezTo>
                        <a:pt x="71" y="22"/>
                        <a:pt x="70" y="21"/>
                        <a:pt x="70" y="21"/>
                      </a:cubicBezTo>
                      <a:cubicBezTo>
                        <a:pt x="69" y="21"/>
                        <a:pt x="68" y="21"/>
                        <a:pt x="68" y="21"/>
                      </a:cubicBezTo>
                      <a:cubicBezTo>
                        <a:pt x="69" y="21"/>
                        <a:pt x="70" y="20"/>
                        <a:pt x="71" y="20"/>
                      </a:cubicBezTo>
                      <a:cubicBezTo>
                        <a:pt x="70" y="20"/>
                        <a:pt x="71" y="18"/>
                        <a:pt x="70" y="18"/>
                      </a:cubicBezTo>
                      <a:cubicBezTo>
                        <a:pt x="70" y="19"/>
                        <a:pt x="70" y="19"/>
                        <a:pt x="70" y="19"/>
                      </a:cubicBezTo>
                      <a:cubicBezTo>
                        <a:pt x="69" y="17"/>
                        <a:pt x="66" y="18"/>
                        <a:pt x="66" y="17"/>
                      </a:cubicBezTo>
                      <a:cubicBezTo>
                        <a:pt x="66" y="17"/>
                        <a:pt x="69" y="16"/>
                        <a:pt x="68" y="15"/>
                      </a:cubicBezTo>
                      <a:cubicBezTo>
                        <a:pt x="67" y="15"/>
                        <a:pt x="63" y="16"/>
                        <a:pt x="61" y="15"/>
                      </a:cubicBezTo>
                      <a:cubicBezTo>
                        <a:pt x="62" y="15"/>
                        <a:pt x="62" y="15"/>
                        <a:pt x="62" y="15"/>
                      </a:cubicBezTo>
                      <a:cubicBezTo>
                        <a:pt x="60" y="14"/>
                        <a:pt x="60" y="14"/>
                        <a:pt x="60" y="14"/>
                      </a:cubicBezTo>
                      <a:cubicBezTo>
                        <a:pt x="62" y="14"/>
                        <a:pt x="66" y="13"/>
                        <a:pt x="68" y="14"/>
                      </a:cubicBezTo>
                      <a:cubicBezTo>
                        <a:pt x="68" y="13"/>
                        <a:pt x="69" y="13"/>
                        <a:pt x="68" y="13"/>
                      </a:cubicBezTo>
                      <a:cubicBezTo>
                        <a:pt x="69" y="12"/>
                        <a:pt x="69" y="13"/>
                        <a:pt x="70" y="13"/>
                      </a:cubicBezTo>
                      <a:cubicBezTo>
                        <a:pt x="70" y="13"/>
                        <a:pt x="69" y="12"/>
                        <a:pt x="69" y="12"/>
                      </a:cubicBezTo>
                      <a:cubicBezTo>
                        <a:pt x="69" y="11"/>
                        <a:pt x="69" y="10"/>
                        <a:pt x="69" y="10"/>
                      </a:cubicBezTo>
                      <a:cubicBezTo>
                        <a:pt x="67" y="11"/>
                        <a:pt x="66" y="9"/>
                        <a:pt x="65" y="10"/>
                      </a:cubicBezTo>
                      <a:cubicBezTo>
                        <a:pt x="65" y="10"/>
                        <a:pt x="66" y="11"/>
                        <a:pt x="67" y="11"/>
                      </a:cubicBezTo>
                      <a:cubicBezTo>
                        <a:pt x="67" y="11"/>
                        <a:pt x="68" y="12"/>
                        <a:pt x="68" y="12"/>
                      </a:cubicBezTo>
                      <a:cubicBezTo>
                        <a:pt x="67" y="12"/>
                        <a:pt x="64" y="12"/>
                        <a:pt x="63" y="11"/>
                      </a:cubicBezTo>
                      <a:cubicBezTo>
                        <a:pt x="64" y="10"/>
                        <a:pt x="65" y="10"/>
                        <a:pt x="66" y="10"/>
                      </a:cubicBezTo>
                      <a:cubicBezTo>
                        <a:pt x="65" y="10"/>
                        <a:pt x="64" y="9"/>
                        <a:pt x="64" y="8"/>
                      </a:cubicBezTo>
                      <a:cubicBezTo>
                        <a:pt x="65" y="9"/>
                        <a:pt x="65" y="9"/>
                        <a:pt x="65" y="9"/>
                      </a:cubicBezTo>
                      <a:cubicBezTo>
                        <a:pt x="65" y="7"/>
                        <a:pt x="63" y="8"/>
                        <a:pt x="63" y="7"/>
                      </a:cubicBezTo>
                      <a:cubicBezTo>
                        <a:pt x="63" y="6"/>
                        <a:pt x="63" y="5"/>
                        <a:pt x="63" y="5"/>
                      </a:cubicBezTo>
                      <a:cubicBezTo>
                        <a:pt x="62" y="7"/>
                        <a:pt x="59" y="10"/>
                        <a:pt x="58" y="11"/>
                      </a:cubicBezTo>
                      <a:cubicBezTo>
                        <a:pt x="58" y="11"/>
                        <a:pt x="58" y="8"/>
                        <a:pt x="58" y="8"/>
                      </a:cubicBezTo>
                      <a:cubicBezTo>
                        <a:pt x="58" y="6"/>
                        <a:pt x="60" y="6"/>
                        <a:pt x="61" y="5"/>
                      </a:cubicBezTo>
                      <a:cubicBezTo>
                        <a:pt x="60" y="5"/>
                        <a:pt x="60" y="5"/>
                        <a:pt x="60" y="5"/>
                      </a:cubicBezTo>
                      <a:cubicBezTo>
                        <a:pt x="59" y="5"/>
                        <a:pt x="60" y="4"/>
                        <a:pt x="60" y="4"/>
                      </a:cubicBezTo>
                      <a:cubicBezTo>
                        <a:pt x="59" y="5"/>
                        <a:pt x="58" y="3"/>
                        <a:pt x="58" y="5"/>
                      </a:cubicBezTo>
                      <a:cubicBezTo>
                        <a:pt x="58" y="4"/>
                        <a:pt x="58" y="4"/>
                        <a:pt x="57" y="3"/>
                      </a:cubicBezTo>
                      <a:cubicBezTo>
                        <a:pt x="57" y="4"/>
                        <a:pt x="55" y="5"/>
                        <a:pt x="54" y="5"/>
                      </a:cubicBezTo>
                      <a:cubicBezTo>
                        <a:pt x="54" y="5"/>
                        <a:pt x="54" y="5"/>
                        <a:pt x="54" y="4"/>
                      </a:cubicBezTo>
                      <a:cubicBezTo>
                        <a:pt x="53" y="3"/>
                        <a:pt x="52" y="3"/>
                        <a:pt x="51" y="2"/>
                      </a:cubicBezTo>
                      <a:cubicBezTo>
                        <a:pt x="51" y="2"/>
                        <a:pt x="50" y="1"/>
                        <a:pt x="50" y="1"/>
                      </a:cubicBezTo>
                      <a:cubicBezTo>
                        <a:pt x="50" y="1"/>
                        <a:pt x="50" y="1"/>
                        <a:pt x="49" y="1"/>
                      </a:cubicBezTo>
                      <a:cubicBezTo>
                        <a:pt x="49" y="0"/>
                        <a:pt x="50" y="1"/>
                        <a:pt x="50" y="0"/>
                      </a:cubicBezTo>
                      <a:cubicBezTo>
                        <a:pt x="50" y="0"/>
                        <a:pt x="48" y="0"/>
                        <a:pt x="48" y="1"/>
                      </a:cubicBezTo>
                      <a:cubicBezTo>
                        <a:pt x="48" y="2"/>
                        <a:pt x="49" y="1"/>
                        <a:pt x="50" y="1"/>
                      </a:cubicBezTo>
                      <a:cubicBezTo>
                        <a:pt x="50" y="3"/>
                        <a:pt x="48" y="4"/>
                        <a:pt x="46" y="5"/>
                      </a:cubicBezTo>
                      <a:cubicBezTo>
                        <a:pt x="45" y="5"/>
                        <a:pt x="46" y="3"/>
                        <a:pt x="46" y="4"/>
                      </a:cubicBezTo>
                      <a:cubicBezTo>
                        <a:pt x="44" y="3"/>
                        <a:pt x="44" y="6"/>
                        <a:pt x="42" y="5"/>
                      </a:cubicBezTo>
                      <a:cubicBezTo>
                        <a:pt x="41" y="4"/>
                        <a:pt x="42" y="3"/>
                        <a:pt x="42" y="2"/>
                      </a:cubicBezTo>
                      <a:cubicBezTo>
                        <a:pt x="43" y="2"/>
                        <a:pt x="43" y="3"/>
                        <a:pt x="44" y="3"/>
                      </a:cubicBezTo>
                      <a:cubicBezTo>
                        <a:pt x="43" y="2"/>
                        <a:pt x="43" y="2"/>
                        <a:pt x="43" y="2"/>
                      </a:cubicBezTo>
                      <a:cubicBezTo>
                        <a:pt x="44" y="2"/>
                        <a:pt x="44" y="2"/>
                        <a:pt x="45" y="2"/>
                      </a:cubicBezTo>
                      <a:cubicBezTo>
                        <a:pt x="44" y="1"/>
                        <a:pt x="41" y="2"/>
                        <a:pt x="39" y="1"/>
                      </a:cubicBezTo>
                      <a:cubicBezTo>
                        <a:pt x="38" y="2"/>
                        <a:pt x="38" y="2"/>
                        <a:pt x="38" y="2"/>
                      </a:cubicBezTo>
                      <a:cubicBezTo>
                        <a:pt x="39" y="2"/>
                        <a:pt x="39" y="2"/>
                        <a:pt x="39" y="2"/>
                      </a:cubicBezTo>
                      <a:cubicBezTo>
                        <a:pt x="39" y="3"/>
                        <a:pt x="38" y="4"/>
                        <a:pt x="39" y="4"/>
                      </a:cubicBezTo>
                      <a:cubicBezTo>
                        <a:pt x="38" y="5"/>
                        <a:pt x="37" y="6"/>
                        <a:pt x="36" y="5"/>
                      </a:cubicBezTo>
                      <a:cubicBezTo>
                        <a:pt x="36" y="4"/>
                        <a:pt x="36" y="4"/>
                        <a:pt x="36" y="4"/>
                      </a:cubicBezTo>
                      <a:cubicBezTo>
                        <a:pt x="36" y="5"/>
                        <a:pt x="37" y="5"/>
                        <a:pt x="37" y="4"/>
                      </a:cubicBezTo>
                      <a:cubicBezTo>
                        <a:pt x="37" y="5"/>
                        <a:pt x="35" y="3"/>
                        <a:pt x="35" y="5"/>
                      </a:cubicBezTo>
                      <a:cubicBezTo>
                        <a:pt x="36" y="5"/>
                        <a:pt x="36" y="5"/>
                        <a:pt x="36" y="5"/>
                      </a:cubicBezTo>
                      <a:cubicBezTo>
                        <a:pt x="35" y="6"/>
                        <a:pt x="35" y="8"/>
                        <a:pt x="34" y="8"/>
                      </a:cubicBezTo>
                      <a:cubicBezTo>
                        <a:pt x="35" y="9"/>
                        <a:pt x="34" y="8"/>
                        <a:pt x="35" y="9"/>
                      </a:cubicBezTo>
                      <a:cubicBezTo>
                        <a:pt x="34" y="7"/>
                        <a:pt x="37" y="8"/>
                        <a:pt x="36" y="7"/>
                      </a:cubicBezTo>
                      <a:cubicBezTo>
                        <a:pt x="37" y="8"/>
                        <a:pt x="37" y="7"/>
                        <a:pt x="38" y="8"/>
                      </a:cubicBezTo>
                      <a:cubicBezTo>
                        <a:pt x="38" y="8"/>
                        <a:pt x="38" y="7"/>
                        <a:pt x="38" y="8"/>
                      </a:cubicBezTo>
                      <a:cubicBezTo>
                        <a:pt x="38" y="7"/>
                        <a:pt x="38" y="7"/>
                        <a:pt x="38" y="7"/>
                      </a:cubicBezTo>
                      <a:cubicBezTo>
                        <a:pt x="39" y="7"/>
                        <a:pt x="39" y="7"/>
                        <a:pt x="39" y="7"/>
                      </a:cubicBezTo>
                      <a:cubicBezTo>
                        <a:pt x="38" y="7"/>
                        <a:pt x="38" y="7"/>
                        <a:pt x="38" y="7"/>
                      </a:cubicBezTo>
                      <a:cubicBezTo>
                        <a:pt x="39" y="7"/>
                        <a:pt x="39" y="7"/>
                        <a:pt x="38" y="7"/>
                      </a:cubicBezTo>
                      <a:cubicBezTo>
                        <a:pt x="38" y="7"/>
                        <a:pt x="38" y="7"/>
                        <a:pt x="38" y="7"/>
                      </a:cubicBezTo>
                      <a:cubicBezTo>
                        <a:pt x="38" y="6"/>
                        <a:pt x="39" y="5"/>
                        <a:pt x="40" y="5"/>
                      </a:cubicBezTo>
                      <a:cubicBezTo>
                        <a:pt x="40" y="5"/>
                        <a:pt x="40" y="5"/>
                        <a:pt x="40" y="6"/>
                      </a:cubicBezTo>
                      <a:cubicBezTo>
                        <a:pt x="40" y="5"/>
                        <a:pt x="40" y="5"/>
                        <a:pt x="40" y="5"/>
                      </a:cubicBezTo>
                      <a:cubicBezTo>
                        <a:pt x="40" y="6"/>
                        <a:pt x="42" y="6"/>
                        <a:pt x="41" y="7"/>
                      </a:cubicBezTo>
                      <a:cubicBezTo>
                        <a:pt x="41" y="7"/>
                        <a:pt x="41" y="7"/>
                        <a:pt x="41" y="7"/>
                      </a:cubicBezTo>
                      <a:cubicBezTo>
                        <a:pt x="42" y="7"/>
                        <a:pt x="43" y="8"/>
                        <a:pt x="43" y="7"/>
                      </a:cubicBezTo>
                      <a:cubicBezTo>
                        <a:pt x="43" y="8"/>
                        <a:pt x="44" y="6"/>
                        <a:pt x="44" y="7"/>
                      </a:cubicBezTo>
                      <a:cubicBezTo>
                        <a:pt x="44" y="7"/>
                        <a:pt x="45" y="7"/>
                        <a:pt x="45" y="7"/>
                      </a:cubicBezTo>
                      <a:cubicBezTo>
                        <a:pt x="45" y="7"/>
                        <a:pt x="45" y="7"/>
                        <a:pt x="45" y="7"/>
                      </a:cubicBezTo>
                      <a:cubicBezTo>
                        <a:pt x="46" y="7"/>
                        <a:pt x="48" y="6"/>
                        <a:pt x="49" y="8"/>
                      </a:cubicBezTo>
                      <a:cubicBezTo>
                        <a:pt x="49" y="8"/>
                        <a:pt x="50" y="8"/>
                        <a:pt x="50" y="8"/>
                      </a:cubicBezTo>
                      <a:cubicBezTo>
                        <a:pt x="50" y="9"/>
                        <a:pt x="50" y="9"/>
                        <a:pt x="50" y="9"/>
                      </a:cubicBezTo>
                      <a:cubicBezTo>
                        <a:pt x="51" y="9"/>
                        <a:pt x="51" y="10"/>
                        <a:pt x="52" y="10"/>
                      </a:cubicBezTo>
                      <a:cubicBezTo>
                        <a:pt x="51" y="12"/>
                        <a:pt x="54" y="12"/>
                        <a:pt x="54" y="12"/>
                      </a:cubicBezTo>
                      <a:cubicBezTo>
                        <a:pt x="55" y="12"/>
                        <a:pt x="55" y="12"/>
                        <a:pt x="55" y="12"/>
                      </a:cubicBezTo>
                      <a:cubicBezTo>
                        <a:pt x="55" y="12"/>
                        <a:pt x="56" y="12"/>
                        <a:pt x="57" y="13"/>
                      </a:cubicBezTo>
                      <a:cubicBezTo>
                        <a:pt x="58" y="12"/>
                        <a:pt x="58" y="12"/>
                        <a:pt x="58" y="12"/>
                      </a:cubicBezTo>
                      <a:cubicBezTo>
                        <a:pt x="59" y="12"/>
                        <a:pt x="58" y="14"/>
                        <a:pt x="59" y="15"/>
                      </a:cubicBezTo>
                      <a:cubicBezTo>
                        <a:pt x="59" y="15"/>
                        <a:pt x="59" y="15"/>
                        <a:pt x="59" y="14"/>
                      </a:cubicBezTo>
                      <a:cubicBezTo>
                        <a:pt x="58" y="16"/>
                        <a:pt x="59" y="16"/>
                        <a:pt x="60" y="16"/>
                      </a:cubicBezTo>
                      <a:cubicBezTo>
                        <a:pt x="61" y="17"/>
                        <a:pt x="61" y="17"/>
                        <a:pt x="61" y="18"/>
                      </a:cubicBezTo>
                      <a:cubicBezTo>
                        <a:pt x="61" y="18"/>
                        <a:pt x="61" y="18"/>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2" y="19"/>
                        <a:pt x="62" y="20"/>
                      </a:cubicBezTo>
                      <a:cubicBezTo>
                        <a:pt x="61" y="20"/>
                        <a:pt x="61" y="20"/>
                        <a:pt x="61" y="20"/>
                      </a:cubicBezTo>
                      <a:cubicBezTo>
                        <a:pt x="61" y="20"/>
                        <a:pt x="61" y="20"/>
                        <a:pt x="61" y="20"/>
                      </a:cubicBezTo>
                      <a:cubicBezTo>
                        <a:pt x="61" y="21"/>
                        <a:pt x="62" y="20"/>
                        <a:pt x="62" y="20"/>
                      </a:cubicBezTo>
                      <a:cubicBezTo>
                        <a:pt x="63" y="20"/>
                        <a:pt x="63" y="20"/>
                        <a:pt x="63" y="20"/>
                      </a:cubicBezTo>
                      <a:cubicBezTo>
                        <a:pt x="62" y="21"/>
                        <a:pt x="64" y="21"/>
                        <a:pt x="62" y="22"/>
                      </a:cubicBezTo>
                      <a:cubicBezTo>
                        <a:pt x="63" y="22"/>
                        <a:pt x="64" y="24"/>
                        <a:pt x="65" y="23"/>
                      </a:cubicBezTo>
                      <a:cubicBezTo>
                        <a:pt x="65" y="23"/>
                        <a:pt x="65" y="24"/>
                        <a:pt x="65" y="23"/>
                      </a:cubicBezTo>
                      <a:cubicBezTo>
                        <a:pt x="65" y="24"/>
                        <a:pt x="65" y="24"/>
                        <a:pt x="65" y="25"/>
                      </a:cubicBezTo>
                      <a:cubicBezTo>
                        <a:pt x="64" y="25"/>
                        <a:pt x="64" y="25"/>
                        <a:pt x="64" y="25"/>
                      </a:cubicBezTo>
                      <a:cubicBezTo>
                        <a:pt x="66" y="26"/>
                        <a:pt x="66" y="26"/>
                        <a:pt x="66" y="26"/>
                      </a:cubicBezTo>
                      <a:cubicBezTo>
                        <a:pt x="65" y="27"/>
                        <a:pt x="65" y="27"/>
                        <a:pt x="64" y="26"/>
                      </a:cubicBezTo>
                      <a:cubicBezTo>
                        <a:pt x="66" y="28"/>
                        <a:pt x="65" y="27"/>
                        <a:pt x="66" y="29"/>
                      </a:cubicBezTo>
                      <a:cubicBezTo>
                        <a:pt x="65" y="29"/>
                        <a:pt x="65" y="29"/>
                        <a:pt x="65" y="29"/>
                      </a:cubicBezTo>
                      <a:cubicBezTo>
                        <a:pt x="65" y="29"/>
                        <a:pt x="67" y="30"/>
                        <a:pt x="66" y="30"/>
                      </a:cubicBezTo>
                      <a:cubicBezTo>
                        <a:pt x="65" y="30"/>
                        <a:pt x="65" y="32"/>
                        <a:pt x="65" y="33"/>
                      </a:cubicBezTo>
                      <a:cubicBezTo>
                        <a:pt x="65" y="34"/>
                        <a:pt x="65" y="36"/>
                        <a:pt x="64" y="37"/>
                      </a:cubicBezTo>
                      <a:cubicBezTo>
                        <a:pt x="66" y="37"/>
                        <a:pt x="63" y="38"/>
                        <a:pt x="64" y="38"/>
                      </a:cubicBezTo>
                      <a:cubicBezTo>
                        <a:pt x="64" y="39"/>
                        <a:pt x="64" y="39"/>
                        <a:pt x="63" y="38"/>
                      </a:cubicBezTo>
                      <a:cubicBezTo>
                        <a:pt x="64" y="40"/>
                        <a:pt x="62" y="40"/>
                        <a:pt x="63" y="41"/>
                      </a:cubicBezTo>
                      <a:cubicBezTo>
                        <a:pt x="63" y="41"/>
                        <a:pt x="63" y="41"/>
                        <a:pt x="62" y="41"/>
                      </a:cubicBezTo>
                      <a:cubicBezTo>
                        <a:pt x="62" y="41"/>
                        <a:pt x="63" y="41"/>
                        <a:pt x="62" y="41"/>
                      </a:cubicBezTo>
                      <a:cubicBezTo>
                        <a:pt x="62" y="41"/>
                        <a:pt x="62" y="41"/>
                        <a:pt x="62" y="41"/>
                      </a:cubicBezTo>
                      <a:cubicBezTo>
                        <a:pt x="61" y="42"/>
                        <a:pt x="63" y="43"/>
                        <a:pt x="65" y="43"/>
                      </a:cubicBezTo>
                      <a:cubicBezTo>
                        <a:pt x="64" y="44"/>
                        <a:pt x="64" y="44"/>
                        <a:pt x="64" y="45"/>
                      </a:cubicBezTo>
                      <a:cubicBezTo>
                        <a:pt x="64" y="45"/>
                        <a:pt x="63" y="45"/>
                        <a:pt x="63" y="44"/>
                      </a:cubicBezTo>
                      <a:cubicBezTo>
                        <a:pt x="63" y="45"/>
                        <a:pt x="62" y="47"/>
                        <a:pt x="63" y="47"/>
                      </a:cubicBezTo>
                      <a:cubicBezTo>
                        <a:pt x="62" y="47"/>
                        <a:pt x="62" y="48"/>
                        <a:pt x="63" y="48"/>
                      </a:cubicBezTo>
                      <a:cubicBezTo>
                        <a:pt x="62" y="49"/>
                        <a:pt x="62" y="49"/>
                        <a:pt x="62" y="50"/>
                      </a:cubicBezTo>
                      <a:cubicBezTo>
                        <a:pt x="62" y="50"/>
                        <a:pt x="62" y="50"/>
                        <a:pt x="62" y="50"/>
                      </a:cubicBezTo>
                      <a:cubicBezTo>
                        <a:pt x="63" y="51"/>
                        <a:pt x="62" y="50"/>
                        <a:pt x="62" y="51"/>
                      </a:cubicBezTo>
                      <a:cubicBezTo>
                        <a:pt x="62" y="51"/>
                        <a:pt x="62" y="51"/>
                        <a:pt x="62" y="51"/>
                      </a:cubicBezTo>
                      <a:cubicBezTo>
                        <a:pt x="60" y="52"/>
                        <a:pt x="62" y="52"/>
                        <a:pt x="60" y="53"/>
                      </a:cubicBezTo>
                      <a:cubicBezTo>
                        <a:pt x="61" y="54"/>
                        <a:pt x="61" y="54"/>
                        <a:pt x="61" y="54"/>
                      </a:cubicBezTo>
                      <a:cubicBezTo>
                        <a:pt x="62" y="55"/>
                        <a:pt x="59" y="54"/>
                        <a:pt x="59" y="56"/>
                      </a:cubicBezTo>
                      <a:cubicBezTo>
                        <a:pt x="59" y="56"/>
                        <a:pt x="59" y="56"/>
                        <a:pt x="59" y="56"/>
                      </a:cubicBezTo>
                      <a:cubicBezTo>
                        <a:pt x="60" y="57"/>
                        <a:pt x="56" y="56"/>
                        <a:pt x="56" y="56"/>
                      </a:cubicBezTo>
                      <a:cubicBezTo>
                        <a:pt x="55" y="56"/>
                        <a:pt x="55" y="56"/>
                        <a:pt x="55" y="55"/>
                      </a:cubicBezTo>
                      <a:cubicBezTo>
                        <a:pt x="54" y="56"/>
                        <a:pt x="56" y="56"/>
                        <a:pt x="56" y="57"/>
                      </a:cubicBezTo>
                      <a:cubicBezTo>
                        <a:pt x="55" y="57"/>
                        <a:pt x="55" y="56"/>
                        <a:pt x="54" y="57"/>
                      </a:cubicBezTo>
                      <a:cubicBezTo>
                        <a:pt x="54" y="57"/>
                        <a:pt x="55" y="60"/>
                        <a:pt x="53" y="60"/>
                      </a:cubicBezTo>
                      <a:cubicBezTo>
                        <a:pt x="53" y="60"/>
                        <a:pt x="54" y="60"/>
                        <a:pt x="54" y="61"/>
                      </a:cubicBezTo>
                      <a:cubicBezTo>
                        <a:pt x="53" y="61"/>
                        <a:pt x="51" y="61"/>
                        <a:pt x="52" y="62"/>
                      </a:cubicBezTo>
                      <a:cubicBezTo>
                        <a:pt x="51" y="62"/>
                        <a:pt x="51" y="62"/>
                        <a:pt x="51" y="62"/>
                      </a:cubicBezTo>
                      <a:cubicBezTo>
                        <a:pt x="51" y="63"/>
                        <a:pt x="50" y="64"/>
                        <a:pt x="50" y="65"/>
                      </a:cubicBezTo>
                      <a:cubicBezTo>
                        <a:pt x="49" y="64"/>
                        <a:pt x="49" y="65"/>
                        <a:pt x="48" y="66"/>
                      </a:cubicBezTo>
                      <a:cubicBezTo>
                        <a:pt x="48" y="67"/>
                        <a:pt x="47" y="67"/>
                        <a:pt x="47" y="66"/>
                      </a:cubicBezTo>
                      <a:cubicBezTo>
                        <a:pt x="47" y="66"/>
                        <a:pt x="46" y="66"/>
                        <a:pt x="46" y="67"/>
                      </a:cubicBezTo>
                      <a:cubicBezTo>
                        <a:pt x="45" y="67"/>
                        <a:pt x="45" y="67"/>
                        <a:pt x="45" y="67"/>
                      </a:cubicBezTo>
                      <a:cubicBezTo>
                        <a:pt x="45" y="67"/>
                        <a:pt x="45" y="67"/>
                        <a:pt x="45" y="67"/>
                      </a:cubicBezTo>
                      <a:cubicBezTo>
                        <a:pt x="44" y="67"/>
                        <a:pt x="44" y="68"/>
                        <a:pt x="44" y="69"/>
                      </a:cubicBezTo>
                      <a:cubicBezTo>
                        <a:pt x="43" y="69"/>
                        <a:pt x="43" y="69"/>
                        <a:pt x="43" y="69"/>
                      </a:cubicBezTo>
                      <a:cubicBezTo>
                        <a:pt x="42" y="69"/>
                        <a:pt x="42" y="69"/>
                        <a:pt x="41" y="71"/>
                      </a:cubicBezTo>
                      <a:cubicBezTo>
                        <a:pt x="40" y="70"/>
                        <a:pt x="40" y="70"/>
                        <a:pt x="40" y="70"/>
                      </a:cubicBezTo>
                      <a:cubicBezTo>
                        <a:pt x="40" y="71"/>
                        <a:pt x="37" y="69"/>
                        <a:pt x="36" y="71"/>
                      </a:cubicBezTo>
                      <a:cubicBezTo>
                        <a:pt x="36" y="71"/>
                        <a:pt x="36" y="70"/>
                        <a:pt x="36" y="70"/>
                      </a:cubicBezTo>
                      <a:cubicBezTo>
                        <a:pt x="35" y="71"/>
                        <a:pt x="34" y="71"/>
                        <a:pt x="33" y="70"/>
                      </a:cubicBezTo>
                      <a:cubicBezTo>
                        <a:pt x="32" y="70"/>
                        <a:pt x="32" y="70"/>
                        <a:pt x="31" y="72"/>
                      </a:cubicBezTo>
                      <a:cubicBezTo>
                        <a:pt x="30" y="73"/>
                        <a:pt x="30" y="73"/>
                        <a:pt x="30" y="73"/>
                      </a:cubicBezTo>
                      <a:cubicBezTo>
                        <a:pt x="32" y="73"/>
                        <a:pt x="30" y="74"/>
                        <a:pt x="30" y="75"/>
                      </a:cubicBezTo>
                      <a:cubicBezTo>
                        <a:pt x="30" y="75"/>
                        <a:pt x="29" y="73"/>
                        <a:pt x="29" y="73"/>
                      </a:cubicBezTo>
                      <a:cubicBezTo>
                        <a:pt x="30" y="74"/>
                        <a:pt x="30" y="74"/>
                        <a:pt x="30" y="74"/>
                      </a:cubicBezTo>
                      <a:cubicBezTo>
                        <a:pt x="30" y="72"/>
                        <a:pt x="28" y="73"/>
                        <a:pt x="28" y="71"/>
                      </a:cubicBezTo>
                      <a:cubicBezTo>
                        <a:pt x="25" y="71"/>
                        <a:pt x="22" y="69"/>
                        <a:pt x="20" y="67"/>
                      </a:cubicBezTo>
                      <a:cubicBezTo>
                        <a:pt x="19" y="69"/>
                        <a:pt x="19" y="69"/>
                        <a:pt x="19" y="69"/>
                      </a:cubicBezTo>
                      <a:cubicBezTo>
                        <a:pt x="19" y="68"/>
                        <a:pt x="19" y="68"/>
                        <a:pt x="19" y="68"/>
                      </a:cubicBezTo>
                      <a:cubicBezTo>
                        <a:pt x="19" y="68"/>
                        <a:pt x="19" y="67"/>
                        <a:pt x="20" y="67"/>
                      </a:cubicBezTo>
                      <a:cubicBezTo>
                        <a:pt x="20" y="66"/>
                        <a:pt x="18" y="67"/>
                        <a:pt x="18" y="67"/>
                      </a:cubicBezTo>
                      <a:cubicBezTo>
                        <a:pt x="17" y="66"/>
                        <a:pt x="20" y="66"/>
                        <a:pt x="19" y="66"/>
                      </a:cubicBezTo>
                      <a:cubicBezTo>
                        <a:pt x="19" y="66"/>
                        <a:pt x="19" y="66"/>
                        <a:pt x="19" y="66"/>
                      </a:cubicBezTo>
                      <a:cubicBezTo>
                        <a:pt x="19" y="66"/>
                        <a:pt x="19" y="66"/>
                        <a:pt x="19" y="66"/>
                      </a:cubicBezTo>
                      <a:cubicBezTo>
                        <a:pt x="18" y="66"/>
                        <a:pt x="17" y="67"/>
                        <a:pt x="17" y="66"/>
                      </a:cubicBezTo>
                      <a:cubicBezTo>
                        <a:pt x="17" y="65"/>
                        <a:pt x="17" y="65"/>
                        <a:pt x="17" y="65"/>
                      </a:cubicBezTo>
                      <a:cubicBezTo>
                        <a:pt x="17" y="65"/>
                        <a:pt x="17" y="65"/>
                        <a:pt x="17" y="65"/>
                      </a:cubicBezTo>
                      <a:cubicBezTo>
                        <a:pt x="17" y="65"/>
                        <a:pt x="16" y="64"/>
                        <a:pt x="16" y="64"/>
                      </a:cubicBezTo>
                      <a:cubicBezTo>
                        <a:pt x="16" y="65"/>
                        <a:pt x="16" y="65"/>
                        <a:pt x="16" y="65"/>
                      </a:cubicBezTo>
                      <a:cubicBezTo>
                        <a:pt x="15" y="65"/>
                        <a:pt x="15" y="64"/>
                        <a:pt x="14" y="65"/>
                      </a:cubicBezTo>
                      <a:cubicBezTo>
                        <a:pt x="15" y="63"/>
                        <a:pt x="12" y="61"/>
                        <a:pt x="12" y="60"/>
                      </a:cubicBezTo>
                      <a:cubicBezTo>
                        <a:pt x="11" y="60"/>
                        <a:pt x="11" y="59"/>
                        <a:pt x="11" y="58"/>
                      </a:cubicBezTo>
                      <a:cubicBezTo>
                        <a:pt x="10" y="58"/>
                        <a:pt x="9" y="59"/>
                        <a:pt x="9" y="58"/>
                      </a:cubicBezTo>
                      <a:cubicBezTo>
                        <a:pt x="12" y="57"/>
                        <a:pt x="10" y="56"/>
                        <a:pt x="11" y="55"/>
                      </a:cubicBezTo>
                      <a:cubicBezTo>
                        <a:pt x="10" y="56"/>
                        <a:pt x="10" y="53"/>
                        <a:pt x="9" y="54"/>
                      </a:cubicBezTo>
                      <a:cubicBezTo>
                        <a:pt x="9" y="53"/>
                        <a:pt x="10" y="54"/>
                        <a:pt x="10" y="53"/>
                      </a:cubicBezTo>
                      <a:cubicBezTo>
                        <a:pt x="9" y="52"/>
                        <a:pt x="10" y="49"/>
                        <a:pt x="10" y="47"/>
                      </a:cubicBezTo>
                      <a:cubicBezTo>
                        <a:pt x="9" y="47"/>
                        <a:pt x="9" y="48"/>
                        <a:pt x="8" y="47"/>
                      </a:cubicBezTo>
                      <a:cubicBezTo>
                        <a:pt x="10" y="46"/>
                        <a:pt x="10" y="46"/>
                        <a:pt x="10" y="46"/>
                      </a:cubicBezTo>
                      <a:cubicBezTo>
                        <a:pt x="10" y="45"/>
                        <a:pt x="8" y="45"/>
                        <a:pt x="9" y="45"/>
                      </a:cubicBezTo>
                      <a:cubicBezTo>
                        <a:pt x="9" y="45"/>
                        <a:pt x="8" y="45"/>
                        <a:pt x="8" y="45"/>
                      </a:cubicBezTo>
                      <a:cubicBezTo>
                        <a:pt x="9" y="43"/>
                        <a:pt x="9" y="40"/>
                        <a:pt x="9" y="38"/>
                      </a:cubicBezTo>
                      <a:cubicBezTo>
                        <a:pt x="9" y="36"/>
                        <a:pt x="10" y="34"/>
                        <a:pt x="12" y="32"/>
                      </a:cubicBezTo>
                      <a:cubicBezTo>
                        <a:pt x="11" y="33"/>
                        <a:pt x="11" y="32"/>
                        <a:pt x="12" y="32"/>
                      </a:cubicBezTo>
                      <a:cubicBezTo>
                        <a:pt x="11" y="32"/>
                        <a:pt x="11" y="31"/>
                        <a:pt x="10" y="31"/>
                      </a:cubicBezTo>
                      <a:cubicBezTo>
                        <a:pt x="10" y="31"/>
                        <a:pt x="12" y="30"/>
                        <a:pt x="12" y="30"/>
                      </a:cubicBezTo>
                      <a:cubicBezTo>
                        <a:pt x="11" y="29"/>
                        <a:pt x="13" y="28"/>
                        <a:pt x="12" y="28"/>
                      </a:cubicBezTo>
                      <a:cubicBezTo>
                        <a:pt x="12" y="28"/>
                        <a:pt x="12" y="28"/>
                        <a:pt x="12" y="28"/>
                      </a:cubicBezTo>
                      <a:cubicBezTo>
                        <a:pt x="11" y="27"/>
                        <a:pt x="8" y="28"/>
                        <a:pt x="6" y="27"/>
                      </a:cubicBezTo>
                      <a:cubicBezTo>
                        <a:pt x="8" y="29"/>
                        <a:pt x="3" y="29"/>
                        <a:pt x="5" y="31"/>
                      </a:cubicBezTo>
                      <a:cubicBezTo>
                        <a:pt x="4" y="31"/>
                        <a:pt x="4" y="31"/>
                        <a:pt x="4" y="31"/>
                      </a:cubicBezTo>
                      <a:cubicBezTo>
                        <a:pt x="5" y="31"/>
                        <a:pt x="5" y="32"/>
                        <a:pt x="4" y="33"/>
                      </a:cubicBezTo>
                      <a:cubicBezTo>
                        <a:pt x="4" y="32"/>
                        <a:pt x="4" y="32"/>
                        <a:pt x="4" y="32"/>
                      </a:cubicBezTo>
                      <a:cubicBezTo>
                        <a:pt x="3" y="35"/>
                        <a:pt x="2" y="36"/>
                        <a:pt x="1" y="39"/>
                      </a:cubicBezTo>
                      <a:cubicBezTo>
                        <a:pt x="2" y="39"/>
                        <a:pt x="2" y="39"/>
                        <a:pt x="2" y="39"/>
                      </a:cubicBezTo>
                      <a:cubicBezTo>
                        <a:pt x="2" y="39"/>
                        <a:pt x="2" y="39"/>
                        <a:pt x="2" y="40"/>
                      </a:cubicBezTo>
                      <a:cubicBezTo>
                        <a:pt x="3" y="41"/>
                        <a:pt x="2" y="38"/>
                        <a:pt x="3" y="39"/>
                      </a:cubicBezTo>
                      <a:cubicBezTo>
                        <a:pt x="1" y="39"/>
                        <a:pt x="3" y="43"/>
                        <a:pt x="1" y="44"/>
                      </a:cubicBezTo>
                      <a:cubicBezTo>
                        <a:pt x="1" y="45"/>
                        <a:pt x="2" y="43"/>
                        <a:pt x="2" y="44"/>
                      </a:cubicBezTo>
                      <a:cubicBezTo>
                        <a:pt x="1" y="45"/>
                        <a:pt x="1" y="45"/>
                        <a:pt x="1" y="45"/>
                      </a:cubicBezTo>
                      <a:cubicBezTo>
                        <a:pt x="2" y="45"/>
                        <a:pt x="2" y="45"/>
                        <a:pt x="2" y="45"/>
                      </a:cubicBezTo>
                      <a:cubicBezTo>
                        <a:pt x="2" y="45"/>
                        <a:pt x="1" y="46"/>
                        <a:pt x="1" y="46"/>
                      </a:cubicBezTo>
                      <a:cubicBezTo>
                        <a:pt x="1" y="46"/>
                        <a:pt x="1" y="45"/>
                        <a:pt x="0" y="45"/>
                      </a:cubicBezTo>
                      <a:cubicBezTo>
                        <a:pt x="0" y="46"/>
                        <a:pt x="1" y="48"/>
                        <a:pt x="1" y="48"/>
                      </a:cubicBezTo>
                      <a:cubicBezTo>
                        <a:pt x="1" y="48"/>
                        <a:pt x="1" y="47"/>
                        <a:pt x="1" y="47"/>
                      </a:cubicBezTo>
                      <a:cubicBezTo>
                        <a:pt x="2" y="50"/>
                        <a:pt x="1" y="53"/>
                        <a:pt x="3" y="55"/>
                      </a:cubicBezTo>
                      <a:cubicBezTo>
                        <a:pt x="4" y="55"/>
                        <a:pt x="4" y="55"/>
                        <a:pt x="4" y="55"/>
                      </a:cubicBezTo>
                      <a:cubicBezTo>
                        <a:pt x="5" y="57"/>
                        <a:pt x="3" y="57"/>
                        <a:pt x="5" y="59"/>
                      </a:cubicBezTo>
                      <a:cubicBezTo>
                        <a:pt x="4" y="59"/>
                        <a:pt x="4" y="59"/>
                        <a:pt x="4" y="59"/>
                      </a:cubicBezTo>
                      <a:cubicBezTo>
                        <a:pt x="5" y="59"/>
                        <a:pt x="5" y="59"/>
                        <a:pt x="6" y="60"/>
                      </a:cubicBezTo>
                      <a:cubicBezTo>
                        <a:pt x="5" y="60"/>
                        <a:pt x="5" y="61"/>
                        <a:pt x="4" y="61"/>
                      </a:cubicBezTo>
                      <a:cubicBezTo>
                        <a:pt x="6" y="63"/>
                        <a:pt x="5" y="62"/>
                        <a:pt x="7" y="62"/>
                      </a:cubicBezTo>
                      <a:cubicBezTo>
                        <a:pt x="7" y="63"/>
                        <a:pt x="7" y="63"/>
                        <a:pt x="7" y="63"/>
                      </a:cubicBezTo>
                      <a:cubicBezTo>
                        <a:pt x="8" y="63"/>
                        <a:pt x="8" y="63"/>
                        <a:pt x="9" y="64"/>
                      </a:cubicBezTo>
                      <a:cubicBezTo>
                        <a:pt x="8" y="63"/>
                        <a:pt x="8" y="65"/>
                        <a:pt x="7" y="64"/>
                      </a:cubicBezTo>
                      <a:cubicBezTo>
                        <a:pt x="7" y="67"/>
                        <a:pt x="10" y="66"/>
                        <a:pt x="9" y="69"/>
                      </a:cubicBezTo>
                      <a:cubicBezTo>
                        <a:pt x="11" y="68"/>
                        <a:pt x="9" y="66"/>
                        <a:pt x="9" y="66"/>
                      </a:cubicBezTo>
                      <a:cubicBezTo>
                        <a:pt x="10" y="66"/>
                        <a:pt x="11" y="66"/>
                        <a:pt x="11" y="67"/>
                      </a:cubicBezTo>
                      <a:cubicBezTo>
                        <a:pt x="12" y="67"/>
                        <a:pt x="10" y="70"/>
                        <a:pt x="12" y="71"/>
                      </a:cubicBezTo>
                      <a:cubicBezTo>
                        <a:pt x="11" y="71"/>
                        <a:pt x="11" y="71"/>
                        <a:pt x="11" y="71"/>
                      </a:cubicBezTo>
                      <a:cubicBezTo>
                        <a:pt x="11" y="72"/>
                        <a:pt x="13" y="71"/>
                        <a:pt x="13" y="72"/>
                      </a:cubicBezTo>
                      <a:cubicBezTo>
                        <a:pt x="14" y="72"/>
                        <a:pt x="14" y="73"/>
                        <a:pt x="15" y="72"/>
                      </a:cubicBezTo>
                      <a:cubicBezTo>
                        <a:pt x="15" y="72"/>
                        <a:pt x="13" y="71"/>
                        <a:pt x="13" y="71"/>
                      </a:cubicBezTo>
                      <a:cubicBezTo>
                        <a:pt x="14" y="72"/>
                        <a:pt x="16" y="71"/>
                        <a:pt x="17" y="72"/>
                      </a:cubicBezTo>
                      <a:cubicBezTo>
                        <a:pt x="17" y="72"/>
                        <a:pt x="16" y="73"/>
                        <a:pt x="15" y="73"/>
                      </a:cubicBezTo>
                      <a:cubicBezTo>
                        <a:pt x="16" y="73"/>
                        <a:pt x="16" y="73"/>
                        <a:pt x="17" y="73"/>
                      </a:cubicBezTo>
                      <a:cubicBezTo>
                        <a:pt x="16" y="75"/>
                        <a:pt x="15" y="73"/>
                        <a:pt x="13" y="73"/>
                      </a:cubicBezTo>
                      <a:cubicBezTo>
                        <a:pt x="13" y="74"/>
                        <a:pt x="15" y="73"/>
                        <a:pt x="14" y="74"/>
                      </a:cubicBezTo>
                      <a:cubicBezTo>
                        <a:pt x="16" y="73"/>
                        <a:pt x="15" y="76"/>
                        <a:pt x="17" y="75"/>
                      </a:cubicBezTo>
                      <a:cubicBezTo>
                        <a:pt x="17" y="76"/>
                        <a:pt x="17" y="76"/>
                        <a:pt x="17" y="76"/>
                      </a:cubicBezTo>
                      <a:cubicBezTo>
                        <a:pt x="17" y="76"/>
                        <a:pt x="18" y="75"/>
                        <a:pt x="18" y="76"/>
                      </a:cubicBezTo>
                      <a:cubicBezTo>
                        <a:pt x="17" y="76"/>
                        <a:pt x="17" y="76"/>
                        <a:pt x="17" y="76"/>
                      </a:cubicBezTo>
                      <a:cubicBezTo>
                        <a:pt x="18" y="76"/>
                        <a:pt x="18" y="78"/>
                        <a:pt x="20" y="78"/>
                      </a:cubicBezTo>
                      <a:cubicBezTo>
                        <a:pt x="17" y="77"/>
                        <a:pt x="20" y="77"/>
                        <a:pt x="19" y="76"/>
                      </a:cubicBezTo>
                      <a:cubicBezTo>
                        <a:pt x="22" y="76"/>
                        <a:pt x="19" y="79"/>
                        <a:pt x="23" y="79"/>
                      </a:cubicBezTo>
                      <a:cubicBezTo>
                        <a:pt x="22" y="79"/>
                        <a:pt x="21" y="78"/>
                        <a:pt x="22" y="78"/>
                      </a:cubicBezTo>
                      <a:cubicBezTo>
                        <a:pt x="23" y="79"/>
                        <a:pt x="23" y="79"/>
                        <a:pt x="23" y="80"/>
                      </a:cubicBezTo>
                      <a:cubicBezTo>
                        <a:pt x="25" y="80"/>
                        <a:pt x="23" y="79"/>
                        <a:pt x="24" y="78"/>
                      </a:cubicBezTo>
                      <a:cubicBezTo>
                        <a:pt x="25" y="80"/>
                        <a:pt x="25" y="78"/>
                        <a:pt x="26" y="78"/>
                      </a:cubicBezTo>
                      <a:cubicBezTo>
                        <a:pt x="26" y="79"/>
                        <a:pt x="26" y="79"/>
                        <a:pt x="26" y="79"/>
                      </a:cubicBezTo>
                      <a:cubicBezTo>
                        <a:pt x="28" y="80"/>
                        <a:pt x="27" y="77"/>
                        <a:pt x="29" y="78"/>
                      </a:cubicBezTo>
                      <a:cubicBezTo>
                        <a:pt x="28" y="79"/>
                        <a:pt x="28" y="79"/>
                        <a:pt x="28" y="79"/>
                      </a:cubicBezTo>
                      <a:cubicBezTo>
                        <a:pt x="29" y="79"/>
                        <a:pt x="29" y="79"/>
                        <a:pt x="29" y="79"/>
                      </a:cubicBezTo>
                      <a:cubicBezTo>
                        <a:pt x="29" y="80"/>
                        <a:pt x="29" y="80"/>
                        <a:pt x="29" y="80"/>
                      </a:cubicBezTo>
                      <a:cubicBezTo>
                        <a:pt x="30" y="79"/>
                        <a:pt x="30" y="79"/>
                        <a:pt x="31" y="80"/>
                      </a:cubicBezTo>
                      <a:cubicBezTo>
                        <a:pt x="31" y="79"/>
                        <a:pt x="31" y="78"/>
                        <a:pt x="32" y="78"/>
                      </a:cubicBezTo>
                      <a:cubicBezTo>
                        <a:pt x="33" y="78"/>
                        <a:pt x="32" y="79"/>
                        <a:pt x="33" y="79"/>
                      </a:cubicBezTo>
                      <a:cubicBezTo>
                        <a:pt x="33" y="79"/>
                        <a:pt x="33" y="80"/>
                        <a:pt x="32" y="79"/>
                      </a:cubicBezTo>
                      <a:cubicBezTo>
                        <a:pt x="32" y="80"/>
                        <a:pt x="32" y="80"/>
                        <a:pt x="32" y="80"/>
                      </a:cubicBezTo>
                      <a:cubicBezTo>
                        <a:pt x="33" y="81"/>
                        <a:pt x="34" y="80"/>
                        <a:pt x="34" y="80"/>
                      </a:cubicBezTo>
                      <a:cubicBezTo>
                        <a:pt x="34" y="80"/>
                        <a:pt x="34" y="80"/>
                        <a:pt x="34" y="80"/>
                      </a:cubicBezTo>
                      <a:cubicBezTo>
                        <a:pt x="36" y="78"/>
                        <a:pt x="36" y="78"/>
                        <a:pt x="36" y="78"/>
                      </a:cubicBezTo>
                      <a:cubicBezTo>
                        <a:pt x="36" y="79"/>
                        <a:pt x="36" y="79"/>
                        <a:pt x="36" y="79"/>
                      </a:cubicBezTo>
                      <a:cubicBezTo>
                        <a:pt x="36" y="79"/>
                        <a:pt x="36" y="79"/>
                        <a:pt x="37" y="79"/>
                      </a:cubicBezTo>
                      <a:cubicBezTo>
                        <a:pt x="37" y="79"/>
                        <a:pt x="37" y="80"/>
                        <a:pt x="36" y="81"/>
                      </a:cubicBezTo>
                      <a:cubicBezTo>
                        <a:pt x="36" y="81"/>
                        <a:pt x="38" y="79"/>
                        <a:pt x="38" y="79"/>
                      </a:cubicBezTo>
                      <a:cubicBezTo>
                        <a:pt x="38" y="80"/>
                        <a:pt x="39" y="80"/>
                        <a:pt x="39" y="80"/>
                      </a:cubicBezTo>
                      <a:cubicBezTo>
                        <a:pt x="40" y="81"/>
                        <a:pt x="41" y="78"/>
                        <a:pt x="43" y="78"/>
                      </a:cubicBezTo>
                      <a:cubicBezTo>
                        <a:pt x="43" y="78"/>
                        <a:pt x="43" y="78"/>
                        <a:pt x="43" y="78"/>
                      </a:cubicBezTo>
                      <a:cubicBezTo>
                        <a:pt x="44" y="78"/>
                        <a:pt x="46" y="78"/>
                        <a:pt x="47" y="76"/>
                      </a:cubicBezTo>
                      <a:cubicBezTo>
                        <a:pt x="48" y="77"/>
                        <a:pt x="48" y="77"/>
                        <a:pt x="48" y="77"/>
                      </a:cubicBezTo>
                      <a:cubicBezTo>
                        <a:pt x="49" y="76"/>
                        <a:pt x="46" y="76"/>
                        <a:pt x="48" y="75"/>
                      </a:cubicBezTo>
                      <a:cubicBezTo>
                        <a:pt x="49" y="74"/>
                        <a:pt x="49" y="75"/>
                        <a:pt x="50" y="76"/>
                      </a:cubicBezTo>
                      <a:cubicBezTo>
                        <a:pt x="50" y="75"/>
                        <a:pt x="50" y="73"/>
                        <a:pt x="52" y="73"/>
                      </a:cubicBezTo>
                      <a:cubicBezTo>
                        <a:pt x="52" y="73"/>
                        <a:pt x="51" y="73"/>
                        <a:pt x="51" y="74"/>
                      </a:cubicBezTo>
                      <a:close/>
                      <a:moveTo>
                        <a:pt x="61" y="63"/>
                      </a:moveTo>
                      <a:cubicBezTo>
                        <a:pt x="61" y="64"/>
                        <a:pt x="61" y="65"/>
                        <a:pt x="61" y="64"/>
                      </a:cubicBezTo>
                      <a:cubicBezTo>
                        <a:pt x="60" y="63"/>
                        <a:pt x="61" y="64"/>
                        <a:pt x="61" y="63"/>
                      </a:cubicBezTo>
                      <a:close/>
                      <a:moveTo>
                        <a:pt x="69" y="43"/>
                      </a:moveTo>
                      <a:cubicBezTo>
                        <a:pt x="69" y="44"/>
                        <a:pt x="69" y="44"/>
                        <a:pt x="69" y="44"/>
                      </a:cubicBezTo>
                      <a:cubicBezTo>
                        <a:pt x="69" y="44"/>
                        <a:pt x="69" y="44"/>
                        <a:pt x="69" y="43"/>
                      </a:cubicBezTo>
                      <a:close/>
                      <a:moveTo>
                        <a:pt x="42" y="6"/>
                      </a:moveTo>
                      <a:cubicBezTo>
                        <a:pt x="42" y="6"/>
                        <a:pt x="42" y="6"/>
                        <a:pt x="42" y="6"/>
                      </a:cubicBezTo>
                      <a:cubicBezTo>
                        <a:pt x="43" y="7"/>
                        <a:pt x="42" y="7"/>
                        <a:pt x="42" y="6"/>
                      </a:cubicBezTo>
                      <a:close/>
                      <a:moveTo>
                        <a:pt x="41" y="6"/>
                      </a:moveTo>
                      <a:cubicBezTo>
                        <a:pt x="41" y="6"/>
                        <a:pt x="41" y="6"/>
                        <a:pt x="41" y="6"/>
                      </a:cubicBezTo>
                      <a:cubicBezTo>
                        <a:pt x="41" y="6"/>
                        <a:pt x="41" y="6"/>
                        <a:pt x="42" y="6"/>
                      </a:cubicBezTo>
                      <a:cubicBezTo>
                        <a:pt x="42" y="6"/>
                        <a:pt x="41" y="6"/>
                        <a:pt x="41" y="6"/>
                      </a:cubicBezTo>
                      <a:close/>
                      <a:moveTo>
                        <a:pt x="17" y="65"/>
                      </a:moveTo>
                      <a:cubicBezTo>
                        <a:pt x="17" y="66"/>
                        <a:pt x="17" y="66"/>
                        <a:pt x="17" y="66"/>
                      </a:cubicBezTo>
                      <a:cubicBezTo>
                        <a:pt x="16" y="65"/>
                        <a:pt x="17" y="65"/>
                        <a:pt x="1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4" name="Freeform 551">
                  <a:extLst>
                    <a:ext uri="{FF2B5EF4-FFF2-40B4-BE49-F238E27FC236}">
                      <a16:creationId xmlns:a16="http://schemas.microsoft.com/office/drawing/2014/main" id="{938511F7-0146-4B29-B149-0B42F22BF613}"/>
                    </a:ext>
                  </a:extLst>
                </p:cNvPr>
                <p:cNvSpPr>
                  <a:spLocks/>
                </p:cNvSpPr>
                <p:nvPr userDrawn="1"/>
              </p:nvSpPr>
              <p:spPr bwMode="auto">
                <a:xfrm>
                  <a:off x="4694" y="8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5" name="Freeform 552">
                  <a:extLst>
                    <a:ext uri="{FF2B5EF4-FFF2-40B4-BE49-F238E27FC236}">
                      <a16:creationId xmlns:a16="http://schemas.microsoft.com/office/drawing/2014/main" id="{84ABB28D-3607-404C-BDFD-53E6E26F9327}"/>
                    </a:ext>
                  </a:extLst>
                </p:cNvPr>
                <p:cNvSpPr>
                  <a:spLocks/>
                </p:cNvSpPr>
                <p:nvPr userDrawn="1"/>
              </p:nvSpPr>
              <p:spPr bwMode="auto">
                <a:xfrm>
                  <a:off x="4565" y="967"/>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6" name="Freeform 553">
                  <a:extLst>
                    <a:ext uri="{FF2B5EF4-FFF2-40B4-BE49-F238E27FC236}">
                      <a16:creationId xmlns:a16="http://schemas.microsoft.com/office/drawing/2014/main" id="{F2CBFB2F-441C-4525-8DAC-E95CBB7E9A55}"/>
                    </a:ext>
                  </a:extLst>
                </p:cNvPr>
                <p:cNvSpPr>
                  <a:spLocks/>
                </p:cNvSpPr>
                <p:nvPr userDrawn="1"/>
              </p:nvSpPr>
              <p:spPr bwMode="auto">
                <a:xfrm>
                  <a:off x="4650" y="59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7" name="Freeform 554">
                  <a:extLst>
                    <a:ext uri="{FF2B5EF4-FFF2-40B4-BE49-F238E27FC236}">
                      <a16:creationId xmlns:a16="http://schemas.microsoft.com/office/drawing/2014/main" id="{DE950E53-5E80-451B-919A-911F5BA79BF5}"/>
                    </a:ext>
                  </a:extLst>
                </p:cNvPr>
                <p:cNvSpPr>
                  <a:spLocks/>
                </p:cNvSpPr>
                <p:nvPr userDrawn="1"/>
              </p:nvSpPr>
              <p:spPr bwMode="auto">
                <a:xfrm>
                  <a:off x="4530" y="61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8" name="Freeform 555">
                  <a:extLst>
                    <a:ext uri="{FF2B5EF4-FFF2-40B4-BE49-F238E27FC236}">
                      <a16:creationId xmlns:a16="http://schemas.microsoft.com/office/drawing/2014/main" id="{92F7FC7C-6289-491E-ACCF-B1926DA3FE8B}"/>
                    </a:ext>
                  </a:extLst>
                </p:cNvPr>
                <p:cNvSpPr>
                  <a:spLocks/>
                </p:cNvSpPr>
                <p:nvPr userDrawn="1"/>
              </p:nvSpPr>
              <p:spPr bwMode="auto">
                <a:xfrm>
                  <a:off x="4490" y="60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0"/>
                        <a:pt x="0" y="1"/>
                      </a:cubicBez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9" name="Freeform 556">
                  <a:extLst>
                    <a:ext uri="{FF2B5EF4-FFF2-40B4-BE49-F238E27FC236}">
                      <a16:creationId xmlns:a16="http://schemas.microsoft.com/office/drawing/2014/main" id="{B86B9B68-B026-4C34-9D82-2B4DD1BBC187}"/>
                    </a:ext>
                  </a:extLst>
                </p:cNvPr>
                <p:cNvSpPr>
                  <a:spLocks/>
                </p:cNvSpPr>
                <p:nvPr userDrawn="1"/>
              </p:nvSpPr>
              <p:spPr bwMode="auto">
                <a:xfrm>
                  <a:off x="4520" y="603"/>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1"/>
                      </a:cubicBezTo>
                      <a:cubicBezTo>
                        <a:pt x="0" y="1"/>
                        <a:pt x="0" y="1"/>
                        <a:pt x="0" y="1"/>
                      </a:cubicBezTo>
                      <a:cubicBezTo>
                        <a:pt x="0" y="2"/>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0" name="Freeform 557">
                  <a:extLst>
                    <a:ext uri="{FF2B5EF4-FFF2-40B4-BE49-F238E27FC236}">
                      <a16:creationId xmlns:a16="http://schemas.microsoft.com/office/drawing/2014/main" id="{C2CEDDDF-ECAC-482F-A60D-F5394BC4A6A0}"/>
                    </a:ext>
                  </a:extLst>
                </p:cNvPr>
                <p:cNvSpPr>
                  <a:spLocks/>
                </p:cNvSpPr>
                <p:nvPr userDrawn="1"/>
              </p:nvSpPr>
              <p:spPr bwMode="auto">
                <a:xfrm>
                  <a:off x="451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1" name="Freeform 558">
                  <a:extLst>
                    <a:ext uri="{FF2B5EF4-FFF2-40B4-BE49-F238E27FC236}">
                      <a16:creationId xmlns:a16="http://schemas.microsoft.com/office/drawing/2014/main" id="{AF6751D7-8CF2-4736-B286-4246575CE153}"/>
                    </a:ext>
                  </a:extLst>
                </p:cNvPr>
                <p:cNvSpPr>
                  <a:spLocks/>
                </p:cNvSpPr>
                <p:nvPr userDrawn="1"/>
              </p:nvSpPr>
              <p:spPr bwMode="auto">
                <a:xfrm>
                  <a:off x="4550" y="608"/>
                  <a:ext cx="5" cy="1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2" name="Freeform 559">
                  <a:extLst>
                    <a:ext uri="{FF2B5EF4-FFF2-40B4-BE49-F238E27FC236}">
                      <a16:creationId xmlns:a16="http://schemas.microsoft.com/office/drawing/2014/main" id="{FBDC53BA-E403-46AE-9A0D-AD8554142571}"/>
                    </a:ext>
                  </a:extLst>
                </p:cNvPr>
                <p:cNvSpPr>
                  <a:spLocks/>
                </p:cNvSpPr>
                <p:nvPr userDrawn="1"/>
              </p:nvSpPr>
              <p:spPr bwMode="auto">
                <a:xfrm>
                  <a:off x="4520" y="59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3" name="Freeform 560">
                  <a:extLst>
                    <a:ext uri="{FF2B5EF4-FFF2-40B4-BE49-F238E27FC236}">
                      <a16:creationId xmlns:a16="http://schemas.microsoft.com/office/drawing/2014/main" id="{58271E0E-ECA7-4BFF-B579-7D84DA7F5E6D}"/>
                    </a:ext>
                  </a:extLst>
                </p:cNvPr>
                <p:cNvSpPr>
                  <a:spLocks/>
                </p:cNvSpPr>
                <p:nvPr userDrawn="1"/>
              </p:nvSpPr>
              <p:spPr bwMode="auto">
                <a:xfrm>
                  <a:off x="4535" y="5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4" name="Freeform 561">
                  <a:extLst>
                    <a:ext uri="{FF2B5EF4-FFF2-40B4-BE49-F238E27FC236}">
                      <a16:creationId xmlns:a16="http://schemas.microsoft.com/office/drawing/2014/main" id="{511C5084-A49F-44F5-8C6D-13F0B7A978F3}"/>
                    </a:ext>
                  </a:extLst>
                </p:cNvPr>
                <p:cNvSpPr>
                  <a:spLocks/>
                </p:cNvSpPr>
                <p:nvPr userDrawn="1"/>
              </p:nvSpPr>
              <p:spPr bwMode="auto">
                <a:xfrm>
                  <a:off x="4530" y="5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5" name="Freeform 562">
                  <a:extLst>
                    <a:ext uri="{FF2B5EF4-FFF2-40B4-BE49-F238E27FC236}">
                      <a16:creationId xmlns:a16="http://schemas.microsoft.com/office/drawing/2014/main" id="{77A2CE2C-EC34-4368-9C05-2FBC06CDD72F}"/>
                    </a:ext>
                  </a:extLst>
                </p:cNvPr>
                <p:cNvSpPr>
                  <a:spLocks/>
                </p:cNvSpPr>
                <p:nvPr userDrawn="1"/>
              </p:nvSpPr>
              <p:spPr bwMode="auto">
                <a:xfrm>
                  <a:off x="4525"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6" name="Freeform 563">
                  <a:extLst>
                    <a:ext uri="{FF2B5EF4-FFF2-40B4-BE49-F238E27FC236}">
                      <a16:creationId xmlns:a16="http://schemas.microsoft.com/office/drawing/2014/main" id="{C0C515AC-4661-4110-9886-54A80CBC601F}"/>
                    </a:ext>
                  </a:extLst>
                </p:cNvPr>
                <p:cNvSpPr>
                  <a:spLocks/>
                </p:cNvSpPr>
                <p:nvPr userDrawn="1"/>
              </p:nvSpPr>
              <p:spPr bwMode="auto">
                <a:xfrm>
                  <a:off x="4580" y="588"/>
                  <a:ext cx="10" cy="5"/>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1" y="1"/>
                      </a:cubicBezTo>
                      <a:cubicBezTo>
                        <a:pt x="2" y="1"/>
                        <a:pt x="1"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7" name="Freeform 564">
                  <a:extLst>
                    <a:ext uri="{FF2B5EF4-FFF2-40B4-BE49-F238E27FC236}">
                      <a16:creationId xmlns:a16="http://schemas.microsoft.com/office/drawing/2014/main" id="{BE8EDB75-4B23-4945-87DF-142A5CD9CC34}"/>
                    </a:ext>
                  </a:extLst>
                </p:cNvPr>
                <p:cNvSpPr>
                  <a:spLocks/>
                </p:cNvSpPr>
                <p:nvPr userDrawn="1"/>
              </p:nvSpPr>
              <p:spPr bwMode="auto">
                <a:xfrm>
                  <a:off x="4570" y="57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8" name="Freeform 565">
                  <a:extLst>
                    <a:ext uri="{FF2B5EF4-FFF2-40B4-BE49-F238E27FC236}">
                      <a16:creationId xmlns:a16="http://schemas.microsoft.com/office/drawing/2014/main" id="{D9298C14-066D-4CE8-93F9-B15D162EBCB9}"/>
                    </a:ext>
                  </a:extLst>
                </p:cNvPr>
                <p:cNvSpPr>
                  <a:spLocks/>
                </p:cNvSpPr>
                <p:nvPr userDrawn="1"/>
              </p:nvSpPr>
              <p:spPr bwMode="auto">
                <a:xfrm>
                  <a:off x="4580" y="573"/>
                  <a:ext cx="15" cy="5"/>
                </a:xfrm>
                <a:custGeom>
                  <a:avLst/>
                  <a:gdLst>
                    <a:gd name="T0" fmla="*/ 1 w 3"/>
                    <a:gd name="T1" fmla="*/ 1 h 1"/>
                    <a:gd name="T2" fmla="*/ 1 w 3"/>
                    <a:gd name="T3" fmla="*/ 0 h 1"/>
                    <a:gd name="T4" fmla="*/ 1 w 3"/>
                    <a:gd name="T5" fmla="*/ 1 h 1"/>
                  </a:gdLst>
                  <a:ahLst/>
                  <a:cxnLst>
                    <a:cxn ang="0">
                      <a:pos x="T0" y="T1"/>
                    </a:cxn>
                    <a:cxn ang="0">
                      <a:pos x="T2" y="T3"/>
                    </a:cxn>
                    <a:cxn ang="0">
                      <a:pos x="T4" y="T5"/>
                    </a:cxn>
                  </a:cxnLst>
                  <a:rect l="0" t="0" r="r" b="b"/>
                  <a:pathLst>
                    <a:path w="3" h="1">
                      <a:moveTo>
                        <a:pt x="1" y="1"/>
                      </a:moveTo>
                      <a:cubicBezTo>
                        <a:pt x="1" y="1"/>
                        <a:pt x="3"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9" name="Freeform 566">
                  <a:extLst>
                    <a:ext uri="{FF2B5EF4-FFF2-40B4-BE49-F238E27FC236}">
                      <a16:creationId xmlns:a16="http://schemas.microsoft.com/office/drawing/2014/main" id="{38CE9F06-8E06-4530-A000-15475F3929D8}"/>
                    </a:ext>
                  </a:extLst>
                </p:cNvPr>
                <p:cNvSpPr>
                  <a:spLocks/>
                </p:cNvSpPr>
                <p:nvPr userDrawn="1"/>
              </p:nvSpPr>
              <p:spPr bwMode="auto">
                <a:xfrm>
                  <a:off x="4640" y="618"/>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0" name="Freeform 567">
                  <a:extLst>
                    <a:ext uri="{FF2B5EF4-FFF2-40B4-BE49-F238E27FC236}">
                      <a16:creationId xmlns:a16="http://schemas.microsoft.com/office/drawing/2014/main" id="{ACB0A4F1-E02B-4839-8D41-5CB9DFC4043F}"/>
                    </a:ext>
                  </a:extLst>
                </p:cNvPr>
                <p:cNvSpPr>
                  <a:spLocks/>
                </p:cNvSpPr>
                <p:nvPr userDrawn="1"/>
              </p:nvSpPr>
              <p:spPr bwMode="auto">
                <a:xfrm>
                  <a:off x="4694" y="653"/>
                  <a:ext cx="10" cy="10"/>
                </a:xfrm>
                <a:custGeom>
                  <a:avLst/>
                  <a:gdLst>
                    <a:gd name="T0" fmla="*/ 2 w 2"/>
                    <a:gd name="T1" fmla="*/ 1 h 2"/>
                    <a:gd name="T2" fmla="*/ 1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1"/>
                        <a:pt x="1" y="0"/>
                      </a:cubicBezTo>
                      <a:cubicBezTo>
                        <a:pt x="0" y="0"/>
                        <a:pt x="1" y="1"/>
                        <a:pt x="0" y="1"/>
                      </a:cubicBezTo>
                      <a:cubicBezTo>
                        <a:pt x="1" y="2"/>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1" name="Freeform 568">
                  <a:extLst>
                    <a:ext uri="{FF2B5EF4-FFF2-40B4-BE49-F238E27FC236}">
                      <a16:creationId xmlns:a16="http://schemas.microsoft.com/office/drawing/2014/main" id="{CCBAA1F0-54EF-4CF4-87D1-19B42FB856D8}"/>
                    </a:ext>
                  </a:extLst>
                </p:cNvPr>
                <p:cNvSpPr>
                  <a:spLocks/>
                </p:cNvSpPr>
                <p:nvPr userDrawn="1"/>
              </p:nvSpPr>
              <p:spPr bwMode="auto">
                <a:xfrm>
                  <a:off x="4694" y="6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2" name="Freeform 569">
                  <a:extLst>
                    <a:ext uri="{FF2B5EF4-FFF2-40B4-BE49-F238E27FC236}">
                      <a16:creationId xmlns:a16="http://schemas.microsoft.com/office/drawing/2014/main" id="{ADF709F4-CE88-4F94-8562-1EB42EAE0932}"/>
                    </a:ext>
                  </a:extLst>
                </p:cNvPr>
                <p:cNvSpPr>
                  <a:spLocks/>
                </p:cNvSpPr>
                <p:nvPr userDrawn="1"/>
              </p:nvSpPr>
              <p:spPr bwMode="auto">
                <a:xfrm>
                  <a:off x="4416" y="7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3" name="Freeform 570">
                  <a:extLst>
                    <a:ext uri="{FF2B5EF4-FFF2-40B4-BE49-F238E27FC236}">
                      <a16:creationId xmlns:a16="http://schemas.microsoft.com/office/drawing/2014/main" id="{71A7D649-D51A-4391-ACB9-17BFF37B109D}"/>
                    </a:ext>
                  </a:extLst>
                </p:cNvPr>
                <p:cNvSpPr>
                  <a:spLocks/>
                </p:cNvSpPr>
                <p:nvPr userDrawn="1"/>
              </p:nvSpPr>
              <p:spPr bwMode="auto">
                <a:xfrm>
                  <a:off x="4416" y="71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4" name="Freeform 571">
                  <a:extLst>
                    <a:ext uri="{FF2B5EF4-FFF2-40B4-BE49-F238E27FC236}">
                      <a16:creationId xmlns:a16="http://schemas.microsoft.com/office/drawing/2014/main" id="{08EBD9D1-76DC-4BA8-B53E-753D02478D24}"/>
                    </a:ext>
                  </a:extLst>
                </p:cNvPr>
                <p:cNvSpPr>
                  <a:spLocks/>
                </p:cNvSpPr>
                <p:nvPr userDrawn="1"/>
              </p:nvSpPr>
              <p:spPr bwMode="auto">
                <a:xfrm>
                  <a:off x="4669" y="8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5" name="Freeform 572">
                  <a:extLst>
                    <a:ext uri="{FF2B5EF4-FFF2-40B4-BE49-F238E27FC236}">
                      <a16:creationId xmlns:a16="http://schemas.microsoft.com/office/drawing/2014/main" id="{212594F3-0AFD-47EB-B008-EC8F12160182}"/>
                    </a:ext>
                  </a:extLst>
                </p:cNvPr>
                <p:cNvSpPr>
                  <a:spLocks/>
                </p:cNvSpPr>
                <p:nvPr userDrawn="1"/>
              </p:nvSpPr>
              <p:spPr bwMode="auto">
                <a:xfrm>
                  <a:off x="4630" y="92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6" name="Freeform 573">
                  <a:extLst>
                    <a:ext uri="{FF2B5EF4-FFF2-40B4-BE49-F238E27FC236}">
                      <a16:creationId xmlns:a16="http://schemas.microsoft.com/office/drawing/2014/main" id="{275A1CC5-9A3F-4093-BD72-A17A8B446C7F}"/>
                    </a:ext>
                  </a:extLst>
                </p:cNvPr>
                <p:cNvSpPr>
                  <a:spLocks/>
                </p:cNvSpPr>
                <p:nvPr userDrawn="1"/>
              </p:nvSpPr>
              <p:spPr bwMode="auto">
                <a:xfrm>
                  <a:off x="4595" y="957"/>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1" y="1"/>
                        <a:pt x="2" y="1"/>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7" name="Freeform 574">
                  <a:extLst>
                    <a:ext uri="{FF2B5EF4-FFF2-40B4-BE49-F238E27FC236}">
                      <a16:creationId xmlns:a16="http://schemas.microsoft.com/office/drawing/2014/main" id="{3E110FF8-BD03-4173-920C-5FA40F31C0A6}"/>
                    </a:ext>
                  </a:extLst>
                </p:cNvPr>
                <p:cNvSpPr>
                  <a:spLocks/>
                </p:cNvSpPr>
                <p:nvPr userDrawn="1"/>
              </p:nvSpPr>
              <p:spPr bwMode="auto">
                <a:xfrm>
                  <a:off x="4092" y="42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8" name="Freeform 575">
                  <a:extLst>
                    <a:ext uri="{FF2B5EF4-FFF2-40B4-BE49-F238E27FC236}">
                      <a16:creationId xmlns:a16="http://schemas.microsoft.com/office/drawing/2014/main" id="{B1B4292B-FC71-4AC8-9A32-CBAE6A5B033B}"/>
                    </a:ext>
                  </a:extLst>
                </p:cNvPr>
                <p:cNvSpPr>
                  <a:spLocks/>
                </p:cNvSpPr>
                <p:nvPr userDrawn="1"/>
              </p:nvSpPr>
              <p:spPr bwMode="auto">
                <a:xfrm>
                  <a:off x="4092" y="3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9" name="Freeform 576">
                  <a:extLst>
                    <a:ext uri="{FF2B5EF4-FFF2-40B4-BE49-F238E27FC236}">
                      <a16:creationId xmlns:a16="http://schemas.microsoft.com/office/drawing/2014/main" id="{26059EDC-7D13-4B6B-B9F8-BA9AA8082AAE}"/>
                    </a:ext>
                  </a:extLst>
                </p:cNvPr>
                <p:cNvSpPr>
                  <a:spLocks/>
                </p:cNvSpPr>
                <p:nvPr userDrawn="1"/>
              </p:nvSpPr>
              <p:spPr bwMode="auto">
                <a:xfrm>
                  <a:off x="4097" y="373"/>
                  <a:ext cx="10" cy="15"/>
                </a:xfrm>
                <a:custGeom>
                  <a:avLst/>
                  <a:gdLst>
                    <a:gd name="T0" fmla="*/ 2 w 2"/>
                    <a:gd name="T1" fmla="*/ 0 h 3"/>
                    <a:gd name="T2" fmla="*/ 0 w 2"/>
                    <a:gd name="T3" fmla="*/ 3 h 3"/>
                    <a:gd name="T4" fmla="*/ 0 w 2"/>
                    <a:gd name="T5" fmla="*/ 3 h 3"/>
                    <a:gd name="T6" fmla="*/ 1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1" y="2"/>
                        <a:pt x="0" y="3"/>
                      </a:cubicBezTo>
                      <a:cubicBezTo>
                        <a:pt x="0" y="3"/>
                        <a:pt x="0" y="3"/>
                        <a:pt x="0" y="3"/>
                      </a:cubicBezTo>
                      <a:cubicBezTo>
                        <a:pt x="1" y="3"/>
                        <a:pt x="1" y="3"/>
                        <a:pt x="1" y="3"/>
                      </a:cubicBezTo>
                      <a:cubicBezTo>
                        <a:pt x="1" y="2"/>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0" name="Freeform 577">
                  <a:extLst>
                    <a:ext uri="{FF2B5EF4-FFF2-40B4-BE49-F238E27FC236}">
                      <a16:creationId xmlns:a16="http://schemas.microsoft.com/office/drawing/2014/main" id="{9C77FAF6-524D-4A40-8F50-DFA670A659B2}"/>
                    </a:ext>
                  </a:extLst>
                </p:cNvPr>
                <p:cNvSpPr>
                  <a:spLocks/>
                </p:cNvSpPr>
                <p:nvPr userDrawn="1"/>
              </p:nvSpPr>
              <p:spPr bwMode="auto">
                <a:xfrm>
                  <a:off x="4122" y="36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1" y="0"/>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1" name="Freeform 578">
                  <a:extLst>
                    <a:ext uri="{FF2B5EF4-FFF2-40B4-BE49-F238E27FC236}">
                      <a16:creationId xmlns:a16="http://schemas.microsoft.com/office/drawing/2014/main" id="{BCB4C0BA-7E31-4467-8828-DD0C9066B05F}"/>
                    </a:ext>
                  </a:extLst>
                </p:cNvPr>
                <p:cNvSpPr>
                  <a:spLocks/>
                </p:cNvSpPr>
                <p:nvPr userDrawn="1"/>
              </p:nvSpPr>
              <p:spPr bwMode="auto">
                <a:xfrm>
                  <a:off x="4122" y="373"/>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2" name="Freeform 579">
                  <a:extLst>
                    <a:ext uri="{FF2B5EF4-FFF2-40B4-BE49-F238E27FC236}">
                      <a16:creationId xmlns:a16="http://schemas.microsoft.com/office/drawing/2014/main" id="{1A520DD4-8507-48C3-9AB7-B626B87B7CD1}"/>
                    </a:ext>
                  </a:extLst>
                </p:cNvPr>
                <p:cNvSpPr>
                  <a:spLocks/>
                </p:cNvSpPr>
                <p:nvPr userDrawn="1"/>
              </p:nvSpPr>
              <p:spPr bwMode="auto">
                <a:xfrm>
                  <a:off x="4132" y="358"/>
                  <a:ext cx="5" cy="5"/>
                </a:xfrm>
                <a:custGeom>
                  <a:avLst/>
                  <a:gdLst>
                    <a:gd name="T0" fmla="*/ 0 w 1"/>
                    <a:gd name="T1" fmla="*/ 1 h 1"/>
                    <a:gd name="T2" fmla="*/ 0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0"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3" name="Freeform 580">
                  <a:extLst>
                    <a:ext uri="{FF2B5EF4-FFF2-40B4-BE49-F238E27FC236}">
                      <a16:creationId xmlns:a16="http://schemas.microsoft.com/office/drawing/2014/main" id="{6BAF610E-1C90-4109-BCE4-A2E5CB7DCCAC}"/>
                    </a:ext>
                  </a:extLst>
                </p:cNvPr>
                <p:cNvSpPr>
                  <a:spLocks/>
                </p:cNvSpPr>
                <p:nvPr userDrawn="1"/>
              </p:nvSpPr>
              <p:spPr bwMode="auto">
                <a:xfrm>
                  <a:off x="4127" y="3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4" name="Freeform 581">
                  <a:extLst>
                    <a:ext uri="{FF2B5EF4-FFF2-40B4-BE49-F238E27FC236}">
                      <a16:creationId xmlns:a16="http://schemas.microsoft.com/office/drawing/2014/main" id="{28C8F38D-3ED3-4909-A951-593F8102747A}"/>
                    </a:ext>
                  </a:extLst>
                </p:cNvPr>
                <p:cNvSpPr>
                  <a:spLocks/>
                </p:cNvSpPr>
                <p:nvPr userDrawn="1"/>
              </p:nvSpPr>
              <p:spPr bwMode="auto">
                <a:xfrm>
                  <a:off x="4122" y="3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5" name="Freeform 582">
                  <a:extLst>
                    <a:ext uri="{FF2B5EF4-FFF2-40B4-BE49-F238E27FC236}">
                      <a16:creationId xmlns:a16="http://schemas.microsoft.com/office/drawing/2014/main" id="{D00E0F3F-0A87-4004-91C3-1890A155334D}"/>
                    </a:ext>
                  </a:extLst>
                </p:cNvPr>
                <p:cNvSpPr>
                  <a:spLocks/>
                </p:cNvSpPr>
                <p:nvPr userDrawn="1"/>
              </p:nvSpPr>
              <p:spPr bwMode="auto">
                <a:xfrm>
                  <a:off x="4117" y="363"/>
                  <a:ext cx="10" cy="5"/>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6" name="Freeform 583">
                  <a:extLst>
                    <a:ext uri="{FF2B5EF4-FFF2-40B4-BE49-F238E27FC236}">
                      <a16:creationId xmlns:a16="http://schemas.microsoft.com/office/drawing/2014/main" id="{A41BB482-DB0C-4B5B-BF3C-0AD67583D7ED}"/>
                    </a:ext>
                  </a:extLst>
                </p:cNvPr>
                <p:cNvSpPr>
                  <a:spLocks/>
                </p:cNvSpPr>
                <p:nvPr userDrawn="1"/>
              </p:nvSpPr>
              <p:spPr bwMode="auto">
                <a:xfrm>
                  <a:off x="4097" y="368"/>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7" name="Freeform 584">
                  <a:extLst>
                    <a:ext uri="{FF2B5EF4-FFF2-40B4-BE49-F238E27FC236}">
                      <a16:creationId xmlns:a16="http://schemas.microsoft.com/office/drawing/2014/main" id="{7CAE6ADA-B147-41DC-8F0D-D808F55B1818}"/>
                    </a:ext>
                  </a:extLst>
                </p:cNvPr>
                <p:cNvSpPr>
                  <a:spLocks/>
                </p:cNvSpPr>
                <p:nvPr userDrawn="1"/>
              </p:nvSpPr>
              <p:spPr bwMode="auto">
                <a:xfrm>
                  <a:off x="4137" y="343"/>
                  <a:ext cx="10" cy="5"/>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0" y="0"/>
                      </a:cubicBezTo>
                      <a:cubicBezTo>
                        <a:pt x="0" y="1"/>
                        <a:pt x="0" y="1"/>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8" name="Freeform 585">
                  <a:extLst>
                    <a:ext uri="{FF2B5EF4-FFF2-40B4-BE49-F238E27FC236}">
                      <a16:creationId xmlns:a16="http://schemas.microsoft.com/office/drawing/2014/main" id="{88D0A9BB-8A1B-42A1-89BC-F916848BD890}"/>
                    </a:ext>
                  </a:extLst>
                </p:cNvPr>
                <p:cNvSpPr>
                  <a:spLocks/>
                </p:cNvSpPr>
                <p:nvPr userDrawn="1"/>
              </p:nvSpPr>
              <p:spPr bwMode="auto">
                <a:xfrm>
                  <a:off x="4137" y="3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9" name="Freeform 586">
                  <a:extLst>
                    <a:ext uri="{FF2B5EF4-FFF2-40B4-BE49-F238E27FC236}">
                      <a16:creationId xmlns:a16="http://schemas.microsoft.com/office/drawing/2014/main" id="{A6816945-7764-4682-95F2-D86AD159D7F8}"/>
                    </a:ext>
                  </a:extLst>
                </p:cNvPr>
                <p:cNvSpPr>
                  <a:spLocks/>
                </p:cNvSpPr>
                <p:nvPr userDrawn="1"/>
              </p:nvSpPr>
              <p:spPr bwMode="auto">
                <a:xfrm>
                  <a:off x="4122" y="348"/>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0" name="Freeform 587">
                  <a:extLst>
                    <a:ext uri="{FF2B5EF4-FFF2-40B4-BE49-F238E27FC236}">
                      <a16:creationId xmlns:a16="http://schemas.microsoft.com/office/drawing/2014/main" id="{EAE2D00F-A0C5-4A56-8721-E79737861BF1}"/>
                    </a:ext>
                  </a:extLst>
                </p:cNvPr>
                <p:cNvSpPr>
                  <a:spLocks/>
                </p:cNvSpPr>
                <p:nvPr userDrawn="1"/>
              </p:nvSpPr>
              <p:spPr bwMode="auto">
                <a:xfrm>
                  <a:off x="4152" y="33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1" name="Freeform 588">
                  <a:extLst>
                    <a:ext uri="{FF2B5EF4-FFF2-40B4-BE49-F238E27FC236}">
                      <a16:creationId xmlns:a16="http://schemas.microsoft.com/office/drawing/2014/main" id="{444DB1FC-1AF3-456B-B388-B2470207AF08}"/>
                    </a:ext>
                  </a:extLst>
                </p:cNvPr>
                <p:cNvSpPr>
                  <a:spLocks/>
                </p:cNvSpPr>
                <p:nvPr userDrawn="1"/>
              </p:nvSpPr>
              <p:spPr bwMode="auto">
                <a:xfrm>
                  <a:off x="4162" y="323"/>
                  <a:ext cx="5" cy="10"/>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2"/>
                      </a:cubicBezTo>
                      <a:cubicBezTo>
                        <a:pt x="1"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2" name="Freeform 589">
                  <a:extLst>
                    <a:ext uri="{FF2B5EF4-FFF2-40B4-BE49-F238E27FC236}">
                      <a16:creationId xmlns:a16="http://schemas.microsoft.com/office/drawing/2014/main" id="{4D712408-CF56-4668-BD2A-A686D84DEEB5}"/>
                    </a:ext>
                  </a:extLst>
                </p:cNvPr>
                <p:cNvSpPr>
                  <a:spLocks/>
                </p:cNvSpPr>
                <p:nvPr userDrawn="1"/>
              </p:nvSpPr>
              <p:spPr bwMode="auto">
                <a:xfrm>
                  <a:off x="4167" y="3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3" name="Freeform 590">
                  <a:extLst>
                    <a:ext uri="{FF2B5EF4-FFF2-40B4-BE49-F238E27FC236}">
                      <a16:creationId xmlns:a16="http://schemas.microsoft.com/office/drawing/2014/main" id="{129C80E0-2F5B-4376-94A6-B382E802033F}"/>
                    </a:ext>
                  </a:extLst>
                </p:cNvPr>
                <p:cNvSpPr>
                  <a:spLocks/>
                </p:cNvSpPr>
                <p:nvPr userDrawn="1"/>
              </p:nvSpPr>
              <p:spPr bwMode="auto">
                <a:xfrm>
                  <a:off x="4142" y="3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4" name="Freeform 591">
                  <a:extLst>
                    <a:ext uri="{FF2B5EF4-FFF2-40B4-BE49-F238E27FC236}">
                      <a16:creationId xmlns:a16="http://schemas.microsoft.com/office/drawing/2014/main" id="{A37FBD55-FA58-4E80-AD9A-2E94AF149BCB}"/>
                    </a:ext>
                  </a:extLst>
                </p:cNvPr>
                <p:cNvSpPr>
                  <a:spLocks/>
                </p:cNvSpPr>
                <p:nvPr userDrawn="1"/>
              </p:nvSpPr>
              <p:spPr bwMode="auto">
                <a:xfrm>
                  <a:off x="4147" y="3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5" name="Freeform 592">
                  <a:extLst>
                    <a:ext uri="{FF2B5EF4-FFF2-40B4-BE49-F238E27FC236}">
                      <a16:creationId xmlns:a16="http://schemas.microsoft.com/office/drawing/2014/main" id="{FE56BA02-FF9C-4100-BE6C-16A85F8D2285}"/>
                    </a:ext>
                  </a:extLst>
                </p:cNvPr>
                <p:cNvSpPr>
                  <a:spLocks/>
                </p:cNvSpPr>
                <p:nvPr userDrawn="1"/>
              </p:nvSpPr>
              <p:spPr bwMode="auto">
                <a:xfrm>
                  <a:off x="4142" y="3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6" name="Freeform 593">
                  <a:extLst>
                    <a:ext uri="{FF2B5EF4-FFF2-40B4-BE49-F238E27FC236}">
                      <a16:creationId xmlns:a16="http://schemas.microsoft.com/office/drawing/2014/main" id="{658C8EB1-7359-4B9F-B40E-229EA80D7430}"/>
                    </a:ext>
                  </a:extLst>
                </p:cNvPr>
                <p:cNvSpPr>
                  <a:spLocks/>
                </p:cNvSpPr>
                <p:nvPr userDrawn="1"/>
              </p:nvSpPr>
              <p:spPr bwMode="auto">
                <a:xfrm>
                  <a:off x="4122" y="333"/>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1" y="2"/>
                        <a:pt x="2"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7" name="Freeform 594">
                  <a:extLst>
                    <a:ext uri="{FF2B5EF4-FFF2-40B4-BE49-F238E27FC236}">
                      <a16:creationId xmlns:a16="http://schemas.microsoft.com/office/drawing/2014/main" id="{B7A7A1C7-876D-4A8A-A891-9BD16DBF00B0}"/>
                    </a:ext>
                  </a:extLst>
                </p:cNvPr>
                <p:cNvSpPr>
                  <a:spLocks/>
                </p:cNvSpPr>
                <p:nvPr userDrawn="1"/>
              </p:nvSpPr>
              <p:spPr bwMode="auto">
                <a:xfrm>
                  <a:off x="4137" y="33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8" name="Freeform 595">
                  <a:extLst>
                    <a:ext uri="{FF2B5EF4-FFF2-40B4-BE49-F238E27FC236}">
                      <a16:creationId xmlns:a16="http://schemas.microsoft.com/office/drawing/2014/main" id="{4A51BE31-06BC-4C19-A4D8-75C8975E0AE3}"/>
                    </a:ext>
                  </a:extLst>
                </p:cNvPr>
                <p:cNvSpPr>
                  <a:spLocks/>
                </p:cNvSpPr>
                <p:nvPr userDrawn="1"/>
              </p:nvSpPr>
              <p:spPr bwMode="auto">
                <a:xfrm>
                  <a:off x="4137" y="32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9" name="Freeform 596">
                  <a:extLst>
                    <a:ext uri="{FF2B5EF4-FFF2-40B4-BE49-F238E27FC236}">
                      <a16:creationId xmlns:a16="http://schemas.microsoft.com/office/drawing/2014/main" id="{1A883993-55B3-498C-B0F2-BBD5E9235865}"/>
                    </a:ext>
                  </a:extLst>
                </p:cNvPr>
                <p:cNvSpPr>
                  <a:spLocks/>
                </p:cNvSpPr>
                <p:nvPr userDrawn="1"/>
              </p:nvSpPr>
              <p:spPr bwMode="auto">
                <a:xfrm>
                  <a:off x="4157" y="313"/>
                  <a:ext cx="5" cy="10"/>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1" y="0"/>
                      </a:cubicBezTo>
                      <a:cubicBezTo>
                        <a:pt x="0"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0" name="Freeform 597">
                  <a:extLst>
                    <a:ext uri="{FF2B5EF4-FFF2-40B4-BE49-F238E27FC236}">
                      <a16:creationId xmlns:a16="http://schemas.microsoft.com/office/drawing/2014/main" id="{998EC342-CAD6-4A00-A7FD-03FC00D6F803}"/>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1" name="Rectangle 598">
                  <a:extLst>
                    <a:ext uri="{FF2B5EF4-FFF2-40B4-BE49-F238E27FC236}">
                      <a16:creationId xmlns:a16="http://schemas.microsoft.com/office/drawing/2014/main" id="{BEA9C9B6-96AC-45E4-8A75-62B9E7E11205}"/>
                    </a:ext>
                  </a:extLst>
                </p:cNvPr>
                <p:cNvSpPr>
                  <a:spLocks noChangeArrowheads="1"/>
                </p:cNvSpPr>
                <p:nvPr userDrawn="1"/>
              </p:nvSpPr>
              <p:spPr bwMode="auto">
                <a:xfrm>
                  <a:off x="4177"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2" name="Freeform 599">
                  <a:extLst>
                    <a:ext uri="{FF2B5EF4-FFF2-40B4-BE49-F238E27FC236}">
                      <a16:creationId xmlns:a16="http://schemas.microsoft.com/office/drawing/2014/main" id="{ADFCD19B-A3D6-4087-8443-C79E9BF467A9}"/>
                    </a:ext>
                  </a:extLst>
                </p:cNvPr>
                <p:cNvSpPr>
                  <a:spLocks/>
                </p:cNvSpPr>
                <p:nvPr userDrawn="1"/>
              </p:nvSpPr>
              <p:spPr bwMode="auto">
                <a:xfrm>
                  <a:off x="4152" y="31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3" name="Freeform 600">
                  <a:extLst>
                    <a:ext uri="{FF2B5EF4-FFF2-40B4-BE49-F238E27FC236}">
                      <a16:creationId xmlns:a16="http://schemas.microsoft.com/office/drawing/2014/main" id="{4CDB4ABF-A71F-4F88-9F05-0FCA35975A1F}"/>
                    </a:ext>
                  </a:extLst>
                </p:cNvPr>
                <p:cNvSpPr>
                  <a:spLocks/>
                </p:cNvSpPr>
                <p:nvPr userDrawn="1"/>
              </p:nvSpPr>
              <p:spPr bwMode="auto">
                <a:xfrm>
                  <a:off x="4167" y="3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4" name="Freeform 601">
                  <a:extLst>
                    <a:ext uri="{FF2B5EF4-FFF2-40B4-BE49-F238E27FC236}">
                      <a16:creationId xmlns:a16="http://schemas.microsoft.com/office/drawing/2014/main" id="{9A4CB74F-A44B-4C34-A6E0-5CF6B498D503}"/>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5" name="Freeform 602">
                  <a:extLst>
                    <a:ext uri="{FF2B5EF4-FFF2-40B4-BE49-F238E27FC236}">
                      <a16:creationId xmlns:a16="http://schemas.microsoft.com/office/drawing/2014/main" id="{CDD03D0D-F8BC-4309-ABC9-B90EF8DF8512}"/>
                    </a:ext>
                  </a:extLst>
                </p:cNvPr>
                <p:cNvSpPr>
                  <a:spLocks/>
                </p:cNvSpPr>
                <p:nvPr userDrawn="1"/>
              </p:nvSpPr>
              <p:spPr bwMode="auto">
                <a:xfrm>
                  <a:off x="4152" y="323"/>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6" name="Freeform 603">
                  <a:extLst>
                    <a:ext uri="{FF2B5EF4-FFF2-40B4-BE49-F238E27FC236}">
                      <a16:creationId xmlns:a16="http://schemas.microsoft.com/office/drawing/2014/main" id="{18B997C6-44C9-41CA-920B-F4D1F8A4F476}"/>
                    </a:ext>
                  </a:extLst>
                </p:cNvPr>
                <p:cNvSpPr>
                  <a:spLocks/>
                </p:cNvSpPr>
                <p:nvPr userDrawn="1"/>
              </p:nvSpPr>
              <p:spPr bwMode="auto">
                <a:xfrm>
                  <a:off x="4157" y="273"/>
                  <a:ext cx="20" cy="30"/>
                </a:xfrm>
                <a:custGeom>
                  <a:avLst/>
                  <a:gdLst>
                    <a:gd name="T0" fmla="*/ 2 w 4"/>
                    <a:gd name="T1" fmla="*/ 1 h 6"/>
                    <a:gd name="T2" fmla="*/ 1 w 4"/>
                    <a:gd name="T3" fmla="*/ 2 h 6"/>
                    <a:gd name="T4" fmla="*/ 4 w 4"/>
                    <a:gd name="T5" fmla="*/ 6 h 6"/>
                    <a:gd name="T6" fmla="*/ 4 w 4"/>
                    <a:gd name="T7" fmla="*/ 4 h 6"/>
                    <a:gd name="T8" fmla="*/ 2 w 4"/>
                    <a:gd name="T9" fmla="*/ 4 h 6"/>
                    <a:gd name="T10" fmla="*/ 3 w 4"/>
                    <a:gd name="T11" fmla="*/ 3 h 6"/>
                    <a:gd name="T12" fmla="*/ 3 w 4"/>
                    <a:gd name="T13" fmla="*/ 0 h 6"/>
                    <a:gd name="T14" fmla="*/ 2 w 4"/>
                    <a:gd name="T15" fmla="*/ 1 h 6"/>
                    <a:gd name="T16" fmla="*/ 2 w 4"/>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1"/>
                      </a:moveTo>
                      <a:cubicBezTo>
                        <a:pt x="2" y="1"/>
                        <a:pt x="2" y="2"/>
                        <a:pt x="1" y="2"/>
                      </a:cubicBezTo>
                      <a:cubicBezTo>
                        <a:pt x="0" y="3"/>
                        <a:pt x="2" y="5"/>
                        <a:pt x="4" y="6"/>
                      </a:cubicBezTo>
                      <a:cubicBezTo>
                        <a:pt x="4" y="5"/>
                        <a:pt x="3" y="5"/>
                        <a:pt x="4" y="4"/>
                      </a:cubicBezTo>
                      <a:cubicBezTo>
                        <a:pt x="3" y="4"/>
                        <a:pt x="2" y="5"/>
                        <a:pt x="2" y="4"/>
                      </a:cubicBezTo>
                      <a:cubicBezTo>
                        <a:pt x="3" y="3"/>
                        <a:pt x="3" y="3"/>
                        <a:pt x="3" y="3"/>
                      </a:cubicBezTo>
                      <a:cubicBezTo>
                        <a:pt x="2" y="3"/>
                        <a:pt x="4" y="1"/>
                        <a:pt x="3" y="0"/>
                      </a:cubicBezTo>
                      <a:cubicBezTo>
                        <a:pt x="2" y="1"/>
                        <a:pt x="2" y="1"/>
                        <a:pt x="2"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7" name="Freeform 604">
                  <a:extLst>
                    <a:ext uri="{FF2B5EF4-FFF2-40B4-BE49-F238E27FC236}">
                      <a16:creationId xmlns:a16="http://schemas.microsoft.com/office/drawing/2014/main" id="{E534CB15-265F-4DCD-AEA9-341C3592357D}"/>
                    </a:ext>
                  </a:extLst>
                </p:cNvPr>
                <p:cNvSpPr>
                  <a:spLocks/>
                </p:cNvSpPr>
                <p:nvPr userDrawn="1"/>
              </p:nvSpPr>
              <p:spPr bwMode="auto">
                <a:xfrm>
                  <a:off x="4167" y="303"/>
                  <a:ext cx="10" cy="5"/>
                </a:xfrm>
                <a:custGeom>
                  <a:avLst/>
                  <a:gdLst>
                    <a:gd name="T0" fmla="*/ 1 w 2"/>
                    <a:gd name="T1" fmla="*/ 1 h 1"/>
                    <a:gd name="T2" fmla="*/ 0 w 2"/>
                    <a:gd name="T3" fmla="*/ 1 h 1"/>
                    <a:gd name="T4" fmla="*/ 2 w 2"/>
                    <a:gd name="T5" fmla="*/ 1 h 1"/>
                    <a:gd name="T6" fmla="*/ 2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0" y="1"/>
                        <a:pt x="0" y="1"/>
                        <a:pt x="0" y="1"/>
                      </a:cubicBezTo>
                      <a:cubicBezTo>
                        <a:pt x="1" y="1"/>
                        <a:pt x="1" y="1"/>
                        <a:pt x="2" y="1"/>
                      </a:cubicBezTo>
                      <a:cubicBezTo>
                        <a:pt x="2" y="0"/>
                        <a:pt x="2" y="0"/>
                        <a:pt x="2" y="0"/>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8" name="Freeform 605">
                  <a:extLst>
                    <a:ext uri="{FF2B5EF4-FFF2-40B4-BE49-F238E27FC236}">
                      <a16:creationId xmlns:a16="http://schemas.microsoft.com/office/drawing/2014/main" id="{11B45A18-4095-446F-BC77-97753D822FCE}"/>
                    </a:ext>
                  </a:extLst>
                </p:cNvPr>
                <p:cNvSpPr>
                  <a:spLocks/>
                </p:cNvSpPr>
                <p:nvPr userDrawn="1"/>
              </p:nvSpPr>
              <p:spPr bwMode="auto">
                <a:xfrm>
                  <a:off x="4157" y="303"/>
                  <a:ext cx="10" cy="10"/>
                </a:xfrm>
                <a:custGeom>
                  <a:avLst/>
                  <a:gdLst>
                    <a:gd name="T0" fmla="*/ 1 w 2"/>
                    <a:gd name="T1" fmla="*/ 2 h 2"/>
                    <a:gd name="T2" fmla="*/ 0 w 2"/>
                    <a:gd name="T3" fmla="*/ 0 h 2"/>
                    <a:gd name="T4" fmla="*/ 0 w 2"/>
                    <a:gd name="T5" fmla="*/ 1 h 2"/>
                    <a:gd name="T6" fmla="*/ 1 w 2"/>
                    <a:gd name="T7" fmla="*/ 2 h 2"/>
                    <a:gd name="T8" fmla="*/ 1 w 2"/>
                    <a:gd name="T9" fmla="*/ 2 h 2"/>
                    <a:gd name="T10" fmla="*/ 2 w 2"/>
                    <a:gd name="T11" fmla="*/ 2 h 2"/>
                    <a:gd name="T12" fmla="*/ 2 w 2"/>
                    <a:gd name="T13" fmla="*/ 2 h 2"/>
                    <a:gd name="T14" fmla="*/ 2 w 2"/>
                    <a:gd name="T15" fmla="*/ 2 h 2"/>
                    <a:gd name="T16" fmla="*/ 2 w 2"/>
                    <a:gd name="T17" fmla="*/ 2 h 2"/>
                    <a:gd name="T18" fmla="*/ 1 w 2"/>
                    <a:gd name="T19" fmla="*/ 2 h 2"/>
                    <a:gd name="T20" fmla="*/ 1 w 2"/>
                    <a:gd name="T21" fmla="*/ 2 h 2"/>
                    <a:gd name="T22" fmla="*/ 1 w 2"/>
                    <a:gd name="T23" fmla="*/ 2 h 2"/>
                    <a:gd name="T24" fmla="*/ 1 w 2"/>
                    <a:gd name="T25" fmla="*/ 2 h 2"/>
                    <a:gd name="T26" fmla="*/ 2 w 2"/>
                    <a:gd name="T27" fmla="*/ 2 h 2"/>
                    <a:gd name="T28" fmla="*/ 2 w 2"/>
                    <a:gd name="T29" fmla="*/ 2 h 2"/>
                    <a:gd name="T30" fmla="*/ 2 w 2"/>
                    <a:gd name="T31" fmla="*/ 1 h 2"/>
                    <a:gd name="T32" fmla="*/ 1 w 2"/>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1" y="2"/>
                      </a:moveTo>
                      <a:cubicBezTo>
                        <a:pt x="1" y="1"/>
                        <a:pt x="1" y="0"/>
                        <a:pt x="0" y="0"/>
                      </a:cubicBezTo>
                      <a:cubicBezTo>
                        <a:pt x="0" y="0"/>
                        <a:pt x="0" y="1"/>
                        <a:pt x="0" y="1"/>
                      </a:cubicBezTo>
                      <a:cubicBezTo>
                        <a:pt x="1" y="0"/>
                        <a:pt x="0"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2" y="2"/>
                        <a:pt x="1" y="2"/>
                        <a:pt x="1" y="2"/>
                      </a:cubicBezTo>
                      <a:cubicBezTo>
                        <a:pt x="2" y="2"/>
                        <a:pt x="2" y="2"/>
                        <a:pt x="2" y="2"/>
                      </a:cubicBezTo>
                      <a:cubicBezTo>
                        <a:pt x="2" y="2"/>
                        <a:pt x="2" y="2"/>
                        <a:pt x="2" y="2"/>
                      </a:cubicBezTo>
                      <a:cubicBezTo>
                        <a:pt x="2" y="1"/>
                        <a:pt x="2" y="1"/>
                        <a:pt x="2" y="1"/>
                      </a:cubicBezTo>
                      <a:cubicBezTo>
                        <a:pt x="2" y="1"/>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9" name="Freeform 606">
                  <a:extLst>
                    <a:ext uri="{FF2B5EF4-FFF2-40B4-BE49-F238E27FC236}">
                      <a16:creationId xmlns:a16="http://schemas.microsoft.com/office/drawing/2014/main" id="{6B2EB06C-1E6D-4CBC-9254-E22B6E86DED0}"/>
                    </a:ext>
                  </a:extLst>
                </p:cNvPr>
                <p:cNvSpPr>
                  <a:spLocks/>
                </p:cNvSpPr>
                <p:nvPr userDrawn="1"/>
              </p:nvSpPr>
              <p:spPr bwMode="auto">
                <a:xfrm>
                  <a:off x="412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299" name="Group 808">
                <a:extLst>
                  <a:ext uri="{FF2B5EF4-FFF2-40B4-BE49-F238E27FC236}">
                    <a16:creationId xmlns:a16="http://schemas.microsoft.com/office/drawing/2014/main" id="{5E63ADC2-BACC-4FCA-B0CD-5C22D534DDB5}"/>
                  </a:ext>
                </a:extLst>
              </p:cNvPr>
              <p:cNvGrpSpPr>
                <a:grpSpLocks/>
              </p:cNvGrpSpPr>
              <p:nvPr userDrawn="1"/>
            </p:nvGrpSpPr>
            <p:grpSpPr bwMode="auto">
              <a:xfrm>
                <a:off x="5280025" y="338138"/>
                <a:ext cx="1738312" cy="1196975"/>
                <a:chOff x="3326" y="213"/>
                <a:chExt cx="1095" cy="754"/>
              </a:xfrm>
              <a:grpFill/>
            </p:grpSpPr>
            <p:sp>
              <p:nvSpPr>
                <p:cNvPr id="3310" name="Freeform 608">
                  <a:extLst>
                    <a:ext uri="{FF2B5EF4-FFF2-40B4-BE49-F238E27FC236}">
                      <a16:creationId xmlns:a16="http://schemas.microsoft.com/office/drawing/2014/main" id="{00E006AE-C9C8-4D90-8DD8-43620F131BF4}"/>
                    </a:ext>
                  </a:extLst>
                </p:cNvPr>
                <p:cNvSpPr>
                  <a:spLocks/>
                </p:cNvSpPr>
                <p:nvPr userDrawn="1"/>
              </p:nvSpPr>
              <p:spPr bwMode="auto">
                <a:xfrm>
                  <a:off x="4122" y="328"/>
                  <a:ext cx="15" cy="5"/>
                </a:xfrm>
                <a:custGeom>
                  <a:avLst/>
                  <a:gdLst>
                    <a:gd name="T0" fmla="*/ 0 w 3"/>
                    <a:gd name="T1" fmla="*/ 0 h 1"/>
                    <a:gd name="T2" fmla="*/ 0 w 3"/>
                    <a:gd name="T3" fmla="*/ 0 h 1"/>
                    <a:gd name="T4" fmla="*/ 0 w 3"/>
                    <a:gd name="T5" fmla="*/ 0 h 1"/>
                    <a:gd name="T6" fmla="*/ 0 w 3"/>
                    <a:gd name="T7" fmla="*/ 1 h 1"/>
                    <a:gd name="T8" fmla="*/ 0 w 3"/>
                    <a:gd name="T9" fmla="*/ 1 h 1"/>
                    <a:gd name="T10" fmla="*/ 3 w 3"/>
                    <a:gd name="T11" fmla="*/ 0 h 1"/>
                    <a:gd name="T12" fmla="*/ 0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0"/>
                      </a:moveTo>
                      <a:cubicBezTo>
                        <a:pt x="0" y="0"/>
                        <a:pt x="1" y="0"/>
                        <a:pt x="0" y="0"/>
                      </a:cubicBezTo>
                      <a:cubicBezTo>
                        <a:pt x="0" y="1"/>
                        <a:pt x="0" y="0"/>
                        <a:pt x="0" y="0"/>
                      </a:cubicBezTo>
                      <a:cubicBezTo>
                        <a:pt x="0" y="0"/>
                        <a:pt x="0" y="1"/>
                        <a:pt x="0" y="1"/>
                      </a:cubicBezTo>
                      <a:cubicBezTo>
                        <a:pt x="0" y="1"/>
                        <a:pt x="0" y="1"/>
                        <a:pt x="0"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1" name="Freeform 609">
                  <a:extLst>
                    <a:ext uri="{FF2B5EF4-FFF2-40B4-BE49-F238E27FC236}">
                      <a16:creationId xmlns:a16="http://schemas.microsoft.com/office/drawing/2014/main" id="{08DAE44C-34BD-4380-B5B8-7F4EEA899049}"/>
                    </a:ext>
                  </a:extLst>
                </p:cNvPr>
                <p:cNvSpPr>
                  <a:spLocks/>
                </p:cNvSpPr>
                <p:nvPr userDrawn="1"/>
              </p:nvSpPr>
              <p:spPr bwMode="auto">
                <a:xfrm>
                  <a:off x="4137" y="313"/>
                  <a:ext cx="10" cy="5"/>
                </a:xfrm>
                <a:custGeom>
                  <a:avLst/>
                  <a:gdLst>
                    <a:gd name="T0" fmla="*/ 1 w 2"/>
                    <a:gd name="T1" fmla="*/ 1 h 1"/>
                    <a:gd name="T2" fmla="*/ 2 w 2"/>
                    <a:gd name="T3" fmla="*/ 0 h 1"/>
                    <a:gd name="T4" fmla="*/ 1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1" y="0"/>
                        <a:pt x="1" y="0"/>
                        <a:pt x="1"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2" name="Freeform 610">
                  <a:extLst>
                    <a:ext uri="{FF2B5EF4-FFF2-40B4-BE49-F238E27FC236}">
                      <a16:creationId xmlns:a16="http://schemas.microsoft.com/office/drawing/2014/main" id="{05A7F3BA-A5DA-45B1-8648-8E6262D34F3A}"/>
                    </a:ext>
                  </a:extLst>
                </p:cNvPr>
                <p:cNvSpPr>
                  <a:spLocks/>
                </p:cNvSpPr>
                <p:nvPr userDrawn="1"/>
              </p:nvSpPr>
              <p:spPr bwMode="auto">
                <a:xfrm>
                  <a:off x="4177" y="298"/>
                  <a:ext cx="5" cy="10"/>
                </a:xfrm>
                <a:custGeom>
                  <a:avLst/>
                  <a:gdLst>
                    <a:gd name="T0" fmla="*/ 0 w 5"/>
                    <a:gd name="T1" fmla="*/ 5 h 10"/>
                    <a:gd name="T2" fmla="*/ 5 w 5"/>
                    <a:gd name="T3" fmla="*/ 10 h 10"/>
                    <a:gd name="T4" fmla="*/ 5 w 5"/>
                    <a:gd name="T5" fmla="*/ 0 h 10"/>
                    <a:gd name="T6" fmla="*/ 0 w 5"/>
                    <a:gd name="T7" fmla="*/ 5 h 10"/>
                  </a:gdLst>
                  <a:ahLst/>
                  <a:cxnLst>
                    <a:cxn ang="0">
                      <a:pos x="T0" y="T1"/>
                    </a:cxn>
                    <a:cxn ang="0">
                      <a:pos x="T2" y="T3"/>
                    </a:cxn>
                    <a:cxn ang="0">
                      <a:pos x="T4" y="T5"/>
                    </a:cxn>
                    <a:cxn ang="0">
                      <a:pos x="T6" y="T7"/>
                    </a:cxn>
                  </a:cxnLst>
                  <a:rect l="0" t="0" r="r" b="b"/>
                  <a:pathLst>
                    <a:path w="5" h="10">
                      <a:moveTo>
                        <a:pt x="0" y="5"/>
                      </a:moveTo>
                      <a:lnTo>
                        <a:pt x="5" y="10"/>
                      </a:lnTo>
                      <a:lnTo>
                        <a:pt x="5"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3" name="Freeform 611">
                  <a:extLst>
                    <a:ext uri="{FF2B5EF4-FFF2-40B4-BE49-F238E27FC236}">
                      <a16:creationId xmlns:a16="http://schemas.microsoft.com/office/drawing/2014/main" id="{6AC247FC-EFE6-41EE-AC73-D95CE5A22D34}"/>
                    </a:ext>
                  </a:extLst>
                </p:cNvPr>
                <p:cNvSpPr>
                  <a:spLocks/>
                </p:cNvSpPr>
                <p:nvPr userDrawn="1"/>
              </p:nvSpPr>
              <p:spPr bwMode="auto">
                <a:xfrm>
                  <a:off x="4187" y="29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4" name="Freeform 612">
                  <a:extLst>
                    <a:ext uri="{FF2B5EF4-FFF2-40B4-BE49-F238E27FC236}">
                      <a16:creationId xmlns:a16="http://schemas.microsoft.com/office/drawing/2014/main" id="{DFAE52F8-D453-4CC7-B432-83989DC743E8}"/>
                    </a:ext>
                  </a:extLst>
                </p:cNvPr>
                <p:cNvSpPr>
                  <a:spLocks/>
                </p:cNvSpPr>
                <p:nvPr userDrawn="1"/>
              </p:nvSpPr>
              <p:spPr bwMode="auto">
                <a:xfrm>
                  <a:off x="4361" y="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5" name="Freeform 613">
                  <a:extLst>
                    <a:ext uri="{FF2B5EF4-FFF2-40B4-BE49-F238E27FC236}">
                      <a16:creationId xmlns:a16="http://schemas.microsoft.com/office/drawing/2014/main" id="{3B8D3E1D-58D1-4BFE-AE5A-CB52A7E16390}"/>
                    </a:ext>
                  </a:extLst>
                </p:cNvPr>
                <p:cNvSpPr>
                  <a:spLocks/>
                </p:cNvSpPr>
                <p:nvPr userDrawn="1"/>
              </p:nvSpPr>
              <p:spPr bwMode="auto">
                <a:xfrm>
                  <a:off x="4371"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6" name="Freeform 614">
                  <a:extLst>
                    <a:ext uri="{FF2B5EF4-FFF2-40B4-BE49-F238E27FC236}">
                      <a16:creationId xmlns:a16="http://schemas.microsoft.com/office/drawing/2014/main" id="{8ABD1EEB-3EE4-422D-B9DC-DEEBAC4B5E2B}"/>
                    </a:ext>
                  </a:extLst>
                </p:cNvPr>
                <p:cNvSpPr>
                  <a:spLocks/>
                </p:cNvSpPr>
                <p:nvPr userDrawn="1"/>
              </p:nvSpPr>
              <p:spPr bwMode="auto">
                <a:xfrm>
                  <a:off x="4341" y="333"/>
                  <a:ext cx="10" cy="10"/>
                </a:xfrm>
                <a:custGeom>
                  <a:avLst/>
                  <a:gdLst>
                    <a:gd name="T0" fmla="*/ 1 w 2"/>
                    <a:gd name="T1" fmla="*/ 0 h 2"/>
                    <a:gd name="T2" fmla="*/ 1 w 2"/>
                    <a:gd name="T3" fmla="*/ 1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2"/>
                        <a:pt x="1" y="1"/>
                      </a:cubicBezTo>
                      <a:cubicBezTo>
                        <a:pt x="2" y="1"/>
                        <a:pt x="2" y="1"/>
                        <a:pt x="2"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7" name="Freeform 615">
                  <a:extLst>
                    <a:ext uri="{FF2B5EF4-FFF2-40B4-BE49-F238E27FC236}">
                      <a16:creationId xmlns:a16="http://schemas.microsoft.com/office/drawing/2014/main" id="{5BFEED30-4BC5-4DCD-97F9-21CBA5D6E563}"/>
                    </a:ext>
                  </a:extLst>
                </p:cNvPr>
                <p:cNvSpPr>
                  <a:spLocks/>
                </p:cNvSpPr>
                <p:nvPr userDrawn="1"/>
              </p:nvSpPr>
              <p:spPr bwMode="auto">
                <a:xfrm>
                  <a:off x="4391" y="46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8" name="Freeform 616">
                  <a:extLst>
                    <a:ext uri="{FF2B5EF4-FFF2-40B4-BE49-F238E27FC236}">
                      <a16:creationId xmlns:a16="http://schemas.microsoft.com/office/drawing/2014/main" id="{71A5611D-DDF4-488E-996B-D95CCDA77414}"/>
                    </a:ext>
                  </a:extLst>
                </p:cNvPr>
                <p:cNvSpPr>
                  <a:spLocks/>
                </p:cNvSpPr>
                <p:nvPr userDrawn="1"/>
              </p:nvSpPr>
              <p:spPr bwMode="auto">
                <a:xfrm>
                  <a:off x="4411" y="4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9" name="Freeform 617">
                  <a:extLst>
                    <a:ext uri="{FF2B5EF4-FFF2-40B4-BE49-F238E27FC236}">
                      <a16:creationId xmlns:a16="http://schemas.microsoft.com/office/drawing/2014/main" id="{7A3B0AA2-288E-4EBA-B3C4-8F0442819208}"/>
                    </a:ext>
                  </a:extLst>
                </p:cNvPr>
                <p:cNvSpPr>
                  <a:spLocks/>
                </p:cNvSpPr>
                <p:nvPr userDrawn="1"/>
              </p:nvSpPr>
              <p:spPr bwMode="auto">
                <a:xfrm>
                  <a:off x="4296" y="683"/>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0" name="Freeform 618">
                  <a:extLst>
                    <a:ext uri="{FF2B5EF4-FFF2-40B4-BE49-F238E27FC236}">
                      <a16:creationId xmlns:a16="http://schemas.microsoft.com/office/drawing/2014/main" id="{97611203-089F-40C3-B3FC-23FA0DDBA6F7}"/>
                    </a:ext>
                  </a:extLst>
                </p:cNvPr>
                <p:cNvSpPr>
                  <a:spLocks/>
                </p:cNvSpPr>
                <p:nvPr userDrawn="1"/>
              </p:nvSpPr>
              <p:spPr bwMode="auto">
                <a:xfrm>
                  <a:off x="4261" y="26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2"/>
                        <a:pt x="0" y="2"/>
                        <a:pt x="1"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1" name="Freeform 619">
                  <a:extLst>
                    <a:ext uri="{FF2B5EF4-FFF2-40B4-BE49-F238E27FC236}">
                      <a16:creationId xmlns:a16="http://schemas.microsoft.com/office/drawing/2014/main" id="{52504E0C-92C1-4B10-9ADC-7BB87B8D9F82}"/>
                    </a:ext>
                  </a:extLst>
                </p:cNvPr>
                <p:cNvSpPr>
                  <a:spLocks/>
                </p:cNvSpPr>
                <p:nvPr userDrawn="1"/>
              </p:nvSpPr>
              <p:spPr bwMode="auto">
                <a:xfrm>
                  <a:off x="4326" y="58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2" name="Freeform 620">
                  <a:extLst>
                    <a:ext uri="{FF2B5EF4-FFF2-40B4-BE49-F238E27FC236}">
                      <a16:creationId xmlns:a16="http://schemas.microsoft.com/office/drawing/2014/main" id="{5FA6AB12-457D-41D1-A084-907D3738306B}"/>
                    </a:ext>
                  </a:extLst>
                </p:cNvPr>
                <p:cNvSpPr>
                  <a:spLocks/>
                </p:cNvSpPr>
                <p:nvPr userDrawn="1"/>
              </p:nvSpPr>
              <p:spPr bwMode="auto">
                <a:xfrm>
                  <a:off x="4266" y="27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3" name="Freeform 621">
                  <a:extLst>
                    <a:ext uri="{FF2B5EF4-FFF2-40B4-BE49-F238E27FC236}">
                      <a16:creationId xmlns:a16="http://schemas.microsoft.com/office/drawing/2014/main" id="{FD72BCE0-121F-4D15-955E-CA678EA70715}"/>
                    </a:ext>
                  </a:extLst>
                </p:cNvPr>
                <p:cNvSpPr>
                  <a:spLocks/>
                </p:cNvSpPr>
                <p:nvPr userDrawn="1"/>
              </p:nvSpPr>
              <p:spPr bwMode="auto">
                <a:xfrm>
                  <a:off x="4038" y="5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4" name="Freeform 622">
                  <a:extLst>
                    <a:ext uri="{FF2B5EF4-FFF2-40B4-BE49-F238E27FC236}">
                      <a16:creationId xmlns:a16="http://schemas.microsoft.com/office/drawing/2014/main" id="{08FB2DB0-D97A-4AAB-8139-2DE906919052}"/>
                    </a:ext>
                  </a:extLst>
                </p:cNvPr>
                <p:cNvSpPr>
                  <a:spLocks/>
                </p:cNvSpPr>
                <p:nvPr userDrawn="1"/>
              </p:nvSpPr>
              <p:spPr bwMode="auto">
                <a:xfrm>
                  <a:off x="4082" y="44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5" name="Freeform 623">
                  <a:extLst>
                    <a:ext uri="{FF2B5EF4-FFF2-40B4-BE49-F238E27FC236}">
                      <a16:creationId xmlns:a16="http://schemas.microsoft.com/office/drawing/2014/main" id="{4656CDAC-8EB3-43BA-96B0-1892AFBD4FE6}"/>
                    </a:ext>
                  </a:extLst>
                </p:cNvPr>
                <p:cNvSpPr>
                  <a:spLocks/>
                </p:cNvSpPr>
                <p:nvPr userDrawn="1"/>
              </p:nvSpPr>
              <p:spPr bwMode="auto">
                <a:xfrm>
                  <a:off x="4212" y="28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6" name="Freeform 624">
                  <a:extLst>
                    <a:ext uri="{FF2B5EF4-FFF2-40B4-BE49-F238E27FC236}">
                      <a16:creationId xmlns:a16="http://schemas.microsoft.com/office/drawing/2014/main" id="{8CACFC38-BDCE-42A9-9D75-566E763866BC}"/>
                    </a:ext>
                  </a:extLst>
                </p:cNvPr>
                <p:cNvSpPr>
                  <a:spLocks/>
                </p:cNvSpPr>
                <p:nvPr userDrawn="1"/>
              </p:nvSpPr>
              <p:spPr bwMode="auto">
                <a:xfrm>
                  <a:off x="4197" y="26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7" name="Freeform 625">
                  <a:extLst>
                    <a:ext uri="{FF2B5EF4-FFF2-40B4-BE49-F238E27FC236}">
                      <a16:creationId xmlns:a16="http://schemas.microsoft.com/office/drawing/2014/main" id="{819BE01A-7CFB-4B02-960D-4490ECF0B215}"/>
                    </a:ext>
                  </a:extLst>
                </p:cNvPr>
                <p:cNvSpPr>
                  <a:spLocks/>
                </p:cNvSpPr>
                <p:nvPr userDrawn="1"/>
              </p:nvSpPr>
              <p:spPr bwMode="auto">
                <a:xfrm>
                  <a:off x="4296" y="25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8" name="Freeform 626">
                  <a:extLst>
                    <a:ext uri="{FF2B5EF4-FFF2-40B4-BE49-F238E27FC236}">
                      <a16:creationId xmlns:a16="http://schemas.microsoft.com/office/drawing/2014/main" id="{4F73EA2B-4FE7-4219-B91D-E36FB763CED9}"/>
                    </a:ext>
                  </a:extLst>
                </p:cNvPr>
                <p:cNvSpPr>
                  <a:spLocks/>
                </p:cNvSpPr>
                <p:nvPr userDrawn="1"/>
              </p:nvSpPr>
              <p:spPr bwMode="auto">
                <a:xfrm>
                  <a:off x="4212"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9" name="Freeform 627">
                  <a:extLst>
                    <a:ext uri="{FF2B5EF4-FFF2-40B4-BE49-F238E27FC236}">
                      <a16:creationId xmlns:a16="http://schemas.microsoft.com/office/drawing/2014/main" id="{525BE305-EC66-485F-8C52-441875B4736B}"/>
                    </a:ext>
                  </a:extLst>
                </p:cNvPr>
                <p:cNvSpPr>
                  <a:spLocks/>
                </p:cNvSpPr>
                <p:nvPr userDrawn="1"/>
              </p:nvSpPr>
              <p:spPr bwMode="auto">
                <a:xfrm>
                  <a:off x="4212"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0" name="Freeform 628">
                  <a:extLst>
                    <a:ext uri="{FF2B5EF4-FFF2-40B4-BE49-F238E27FC236}">
                      <a16:creationId xmlns:a16="http://schemas.microsoft.com/office/drawing/2014/main" id="{A6172F1A-348C-4745-A606-A00BB2E4A605}"/>
                    </a:ext>
                  </a:extLst>
                </p:cNvPr>
                <p:cNvSpPr>
                  <a:spLocks/>
                </p:cNvSpPr>
                <p:nvPr userDrawn="1"/>
              </p:nvSpPr>
              <p:spPr bwMode="auto">
                <a:xfrm>
                  <a:off x="4212" y="28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1" name="Freeform 629">
                  <a:extLst>
                    <a:ext uri="{FF2B5EF4-FFF2-40B4-BE49-F238E27FC236}">
                      <a16:creationId xmlns:a16="http://schemas.microsoft.com/office/drawing/2014/main" id="{E70BF1C8-727D-4A25-89AF-5B5B9B75A644}"/>
                    </a:ext>
                  </a:extLst>
                </p:cNvPr>
                <p:cNvSpPr>
                  <a:spLocks/>
                </p:cNvSpPr>
                <p:nvPr userDrawn="1"/>
              </p:nvSpPr>
              <p:spPr bwMode="auto">
                <a:xfrm>
                  <a:off x="4137" y="67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2" name="Rectangle 630">
                  <a:extLst>
                    <a:ext uri="{FF2B5EF4-FFF2-40B4-BE49-F238E27FC236}">
                      <a16:creationId xmlns:a16="http://schemas.microsoft.com/office/drawing/2014/main" id="{ECA0F7C1-5B45-48EB-8BC7-1F895E5DA6D8}"/>
                    </a:ext>
                  </a:extLst>
                </p:cNvPr>
                <p:cNvSpPr>
                  <a:spLocks noChangeArrowheads="1"/>
                </p:cNvSpPr>
                <p:nvPr userDrawn="1"/>
              </p:nvSpPr>
              <p:spPr bwMode="auto">
                <a:xfrm>
                  <a:off x="4406" y="3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3" name="Freeform 631">
                  <a:extLst>
                    <a:ext uri="{FF2B5EF4-FFF2-40B4-BE49-F238E27FC236}">
                      <a16:creationId xmlns:a16="http://schemas.microsoft.com/office/drawing/2014/main" id="{8E706C11-E312-4CD9-BB84-63CEDB6ABC86}"/>
                    </a:ext>
                  </a:extLst>
                </p:cNvPr>
                <p:cNvSpPr>
                  <a:spLocks/>
                </p:cNvSpPr>
                <p:nvPr userDrawn="1"/>
              </p:nvSpPr>
              <p:spPr bwMode="auto">
                <a:xfrm>
                  <a:off x="4396" y="363"/>
                  <a:ext cx="15" cy="5"/>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2" y="0"/>
                      </a:cubicBezTo>
                      <a:cubicBezTo>
                        <a:pt x="0" y="1"/>
                        <a:pt x="0" y="1"/>
                        <a:pt x="0" y="1"/>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4" name="Freeform 632">
                  <a:extLst>
                    <a:ext uri="{FF2B5EF4-FFF2-40B4-BE49-F238E27FC236}">
                      <a16:creationId xmlns:a16="http://schemas.microsoft.com/office/drawing/2014/main" id="{7B57229C-D4D9-419E-A3D8-99B3CDA0DDE8}"/>
                    </a:ext>
                  </a:extLst>
                </p:cNvPr>
                <p:cNvSpPr>
                  <a:spLocks noEditPoints="1"/>
                </p:cNvSpPr>
                <p:nvPr userDrawn="1"/>
              </p:nvSpPr>
              <p:spPr bwMode="auto">
                <a:xfrm>
                  <a:off x="4038" y="233"/>
                  <a:ext cx="383" cy="475"/>
                </a:xfrm>
                <a:custGeom>
                  <a:avLst/>
                  <a:gdLst>
                    <a:gd name="T0" fmla="*/ 63 w 77"/>
                    <a:gd name="T1" fmla="*/ 80 h 95"/>
                    <a:gd name="T2" fmla="*/ 67 w 77"/>
                    <a:gd name="T3" fmla="*/ 74 h 95"/>
                    <a:gd name="T4" fmla="*/ 69 w 77"/>
                    <a:gd name="T5" fmla="*/ 71 h 95"/>
                    <a:gd name="T6" fmla="*/ 71 w 77"/>
                    <a:gd name="T7" fmla="*/ 66 h 95"/>
                    <a:gd name="T8" fmla="*/ 74 w 77"/>
                    <a:gd name="T9" fmla="*/ 59 h 95"/>
                    <a:gd name="T10" fmla="*/ 72 w 77"/>
                    <a:gd name="T11" fmla="*/ 48 h 95"/>
                    <a:gd name="T12" fmla="*/ 72 w 77"/>
                    <a:gd name="T13" fmla="*/ 48 h 95"/>
                    <a:gd name="T14" fmla="*/ 75 w 77"/>
                    <a:gd name="T15" fmla="*/ 48 h 95"/>
                    <a:gd name="T16" fmla="*/ 76 w 77"/>
                    <a:gd name="T17" fmla="*/ 42 h 95"/>
                    <a:gd name="T18" fmla="*/ 75 w 77"/>
                    <a:gd name="T19" fmla="*/ 36 h 95"/>
                    <a:gd name="T20" fmla="*/ 69 w 77"/>
                    <a:gd name="T21" fmla="*/ 27 h 95"/>
                    <a:gd name="T22" fmla="*/ 73 w 77"/>
                    <a:gd name="T23" fmla="*/ 22 h 95"/>
                    <a:gd name="T24" fmla="*/ 67 w 77"/>
                    <a:gd name="T25" fmla="*/ 16 h 95"/>
                    <a:gd name="T26" fmla="*/ 69 w 77"/>
                    <a:gd name="T27" fmla="*/ 13 h 95"/>
                    <a:gd name="T28" fmla="*/ 68 w 77"/>
                    <a:gd name="T29" fmla="*/ 11 h 95"/>
                    <a:gd name="T30" fmla="*/ 61 w 77"/>
                    <a:gd name="T31" fmla="*/ 4 h 95"/>
                    <a:gd name="T32" fmla="*/ 56 w 77"/>
                    <a:gd name="T33" fmla="*/ 4 h 95"/>
                    <a:gd name="T34" fmla="*/ 46 w 77"/>
                    <a:gd name="T35" fmla="*/ 2 h 95"/>
                    <a:gd name="T36" fmla="*/ 38 w 77"/>
                    <a:gd name="T37" fmla="*/ 7 h 95"/>
                    <a:gd name="T38" fmla="*/ 34 w 77"/>
                    <a:gd name="T39" fmla="*/ 6 h 95"/>
                    <a:gd name="T40" fmla="*/ 30 w 77"/>
                    <a:gd name="T41" fmla="*/ 9 h 95"/>
                    <a:gd name="T42" fmla="*/ 35 w 77"/>
                    <a:gd name="T43" fmla="*/ 11 h 95"/>
                    <a:gd name="T44" fmla="*/ 36 w 77"/>
                    <a:gd name="T45" fmla="*/ 8 h 95"/>
                    <a:gd name="T46" fmla="*/ 41 w 77"/>
                    <a:gd name="T47" fmla="*/ 9 h 95"/>
                    <a:gd name="T48" fmla="*/ 50 w 77"/>
                    <a:gd name="T49" fmla="*/ 10 h 95"/>
                    <a:gd name="T50" fmla="*/ 59 w 77"/>
                    <a:gd name="T51" fmla="*/ 14 h 95"/>
                    <a:gd name="T52" fmla="*/ 62 w 77"/>
                    <a:gd name="T53" fmla="*/ 20 h 95"/>
                    <a:gd name="T54" fmla="*/ 65 w 77"/>
                    <a:gd name="T55" fmla="*/ 21 h 95"/>
                    <a:gd name="T56" fmla="*/ 68 w 77"/>
                    <a:gd name="T57" fmla="*/ 27 h 95"/>
                    <a:gd name="T58" fmla="*/ 69 w 77"/>
                    <a:gd name="T59" fmla="*/ 41 h 95"/>
                    <a:gd name="T60" fmla="*/ 69 w 77"/>
                    <a:gd name="T61" fmla="*/ 47 h 95"/>
                    <a:gd name="T62" fmla="*/ 68 w 77"/>
                    <a:gd name="T63" fmla="*/ 54 h 95"/>
                    <a:gd name="T64" fmla="*/ 66 w 77"/>
                    <a:gd name="T65" fmla="*/ 62 h 95"/>
                    <a:gd name="T66" fmla="*/ 61 w 77"/>
                    <a:gd name="T67" fmla="*/ 68 h 95"/>
                    <a:gd name="T68" fmla="*/ 53 w 77"/>
                    <a:gd name="T69" fmla="*/ 78 h 95"/>
                    <a:gd name="T70" fmla="*/ 43 w 77"/>
                    <a:gd name="T71" fmla="*/ 84 h 95"/>
                    <a:gd name="T72" fmla="*/ 36 w 77"/>
                    <a:gd name="T73" fmla="*/ 88 h 95"/>
                    <a:gd name="T74" fmla="*/ 24 w 77"/>
                    <a:gd name="T75" fmla="*/ 84 h 95"/>
                    <a:gd name="T76" fmla="*/ 21 w 77"/>
                    <a:gd name="T77" fmla="*/ 81 h 95"/>
                    <a:gd name="T78" fmla="*/ 13 w 77"/>
                    <a:gd name="T79" fmla="*/ 74 h 95"/>
                    <a:gd name="T80" fmla="*/ 10 w 77"/>
                    <a:gd name="T81" fmla="*/ 62 h 95"/>
                    <a:gd name="T82" fmla="*/ 10 w 77"/>
                    <a:gd name="T83" fmla="*/ 45 h 95"/>
                    <a:gd name="T84" fmla="*/ 9 w 77"/>
                    <a:gd name="T85" fmla="*/ 40 h 95"/>
                    <a:gd name="T86" fmla="*/ 0 w 77"/>
                    <a:gd name="T87" fmla="*/ 54 h 95"/>
                    <a:gd name="T88" fmla="*/ 1 w 77"/>
                    <a:gd name="T89" fmla="*/ 60 h 95"/>
                    <a:gd name="T90" fmla="*/ 2 w 77"/>
                    <a:gd name="T91" fmla="*/ 68 h 95"/>
                    <a:gd name="T92" fmla="*/ 7 w 77"/>
                    <a:gd name="T93" fmla="*/ 78 h 95"/>
                    <a:gd name="T94" fmla="*/ 13 w 77"/>
                    <a:gd name="T95" fmla="*/ 84 h 95"/>
                    <a:gd name="T96" fmla="*/ 18 w 77"/>
                    <a:gd name="T97" fmla="*/ 88 h 95"/>
                    <a:gd name="T98" fmla="*/ 23 w 77"/>
                    <a:gd name="T99" fmla="*/ 91 h 95"/>
                    <a:gd name="T100" fmla="*/ 30 w 77"/>
                    <a:gd name="T101" fmla="*/ 95 h 95"/>
                    <a:gd name="T102" fmla="*/ 37 w 77"/>
                    <a:gd name="T103" fmla="*/ 93 h 95"/>
                    <a:gd name="T104" fmla="*/ 42 w 77"/>
                    <a:gd name="T105" fmla="*/ 92 h 95"/>
                    <a:gd name="T106" fmla="*/ 44 w 77"/>
                    <a:gd name="T107" fmla="*/ 93 h 95"/>
                    <a:gd name="T108" fmla="*/ 52 w 77"/>
                    <a:gd name="T109" fmla="*/ 89 h 95"/>
                    <a:gd name="T110" fmla="*/ 60 w 77"/>
                    <a:gd name="T111" fmla="*/ 83 h 95"/>
                    <a:gd name="T112" fmla="*/ 74 w 77"/>
                    <a:gd name="T113" fmla="*/ 46 h 95"/>
                    <a:gd name="T114" fmla="*/ 38 w 77"/>
                    <a:gd name="T115" fmla="*/ 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95">
                      <a:moveTo>
                        <a:pt x="60" y="83"/>
                      </a:moveTo>
                      <a:cubicBezTo>
                        <a:pt x="61" y="83"/>
                        <a:pt x="61" y="83"/>
                        <a:pt x="61" y="83"/>
                      </a:cubicBezTo>
                      <a:cubicBezTo>
                        <a:pt x="61" y="85"/>
                        <a:pt x="60" y="85"/>
                        <a:pt x="62" y="85"/>
                      </a:cubicBezTo>
                      <a:cubicBezTo>
                        <a:pt x="60" y="83"/>
                        <a:pt x="64" y="82"/>
                        <a:pt x="62" y="80"/>
                      </a:cubicBezTo>
                      <a:cubicBezTo>
                        <a:pt x="63" y="79"/>
                        <a:pt x="63" y="79"/>
                        <a:pt x="63" y="79"/>
                      </a:cubicBezTo>
                      <a:cubicBezTo>
                        <a:pt x="63" y="80"/>
                        <a:pt x="63" y="80"/>
                        <a:pt x="63" y="80"/>
                      </a:cubicBezTo>
                      <a:cubicBezTo>
                        <a:pt x="65" y="80"/>
                        <a:pt x="62" y="78"/>
                        <a:pt x="64" y="77"/>
                      </a:cubicBezTo>
                      <a:cubicBezTo>
                        <a:pt x="64" y="76"/>
                        <a:pt x="65" y="76"/>
                        <a:pt x="65" y="77"/>
                      </a:cubicBezTo>
                      <a:cubicBezTo>
                        <a:pt x="65" y="75"/>
                        <a:pt x="65" y="75"/>
                        <a:pt x="65" y="75"/>
                      </a:cubicBezTo>
                      <a:cubicBezTo>
                        <a:pt x="65" y="75"/>
                        <a:pt x="66" y="75"/>
                        <a:pt x="65" y="76"/>
                      </a:cubicBezTo>
                      <a:cubicBezTo>
                        <a:pt x="67" y="74"/>
                        <a:pt x="67" y="74"/>
                        <a:pt x="67" y="74"/>
                      </a:cubicBezTo>
                      <a:cubicBezTo>
                        <a:pt x="67" y="74"/>
                        <a:pt x="67" y="74"/>
                        <a:pt x="67" y="74"/>
                      </a:cubicBezTo>
                      <a:cubicBezTo>
                        <a:pt x="66" y="73"/>
                        <a:pt x="66" y="72"/>
                        <a:pt x="66" y="72"/>
                      </a:cubicBezTo>
                      <a:cubicBezTo>
                        <a:pt x="67" y="72"/>
                        <a:pt x="66" y="72"/>
                        <a:pt x="67" y="72"/>
                      </a:cubicBezTo>
                      <a:cubicBezTo>
                        <a:pt x="67" y="71"/>
                        <a:pt x="67" y="71"/>
                        <a:pt x="67" y="71"/>
                      </a:cubicBezTo>
                      <a:cubicBezTo>
                        <a:pt x="67" y="71"/>
                        <a:pt x="68" y="72"/>
                        <a:pt x="67" y="73"/>
                      </a:cubicBezTo>
                      <a:cubicBezTo>
                        <a:pt x="70" y="73"/>
                        <a:pt x="67" y="72"/>
                        <a:pt x="70" y="70"/>
                      </a:cubicBezTo>
                      <a:cubicBezTo>
                        <a:pt x="69" y="71"/>
                        <a:pt x="69" y="71"/>
                        <a:pt x="69" y="71"/>
                      </a:cubicBezTo>
                      <a:cubicBezTo>
                        <a:pt x="71" y="72"/>
                        <a:pt x="71" y="71"/>
                        <a:pt x="72" y="70"/>
                      </a:cubicBezTo>
                      <a:cubicBezTo>
                        <a:pt x="72" y="70"/>
                        <a:pt x="69" y="71"/>
                        <a:pt x="69" y="69"/>
                      </a:cubicBezTo>
                      <a:cubicBezTo>
                        <a:pt x="69" y="69"/>
                        <a:pt x="70" y="69"/>
                        <a:pt x="70" y="68"/>
                      </a:cubicBezTo>
                      <a:cubicBezTo>
                        <a:pt x="70" y="68"/>
                        <a:pt x="70" y="68"/>
                        <a:pt x="71" y="67"/>
                      </a:cubicBezTo>
                      <a:cubicBezTo>
                        <a:pt x="72" y="68"/>
                        <a:pt x="72" y="68"/>
                        <a:pt x="72" y="68"/>
                      </a:cubicBezTo>
                      <a:cubicBezTo>
                        <a:pt x="72" y="67"/>
                        <a:pt x="71" y="66"/>
                        <a:pt x="71" y="66"/>
                      </a:cubicBezTo>
                      <a:cubicBezTo>
                        <a:pt x="72" y="65"/>
                        <a:pt x="73" y="65"/>
                        <a:pt x="73" y="65"/>
                      </a:cubicBezTo>
                      <a:cubicBezTo>
                        <a:pt x="74" y="64"/>
                        <a:pt x="72" y="65"/>
                        <a:pt x="72" y="64"/>
                      </a:cubicBezTo>
                      <a:cubicBezTo>
                        <a:pt x="73" y="63"/>
                        <a:pt x="73" y="61"/>
                        <a:pt x="73" y="60"/>
                      </a:cubicBezTo>
                      <a:cubicBezTo>
                        <a:pt x="73" y="59"/>
                        <a:pt x="73" y="60"/>
                        <a:pt x="74" y="60"/>
                      </a:cubicBezTo>
                      <a:cubicBezTo>
                        <a:pt x="73" y="59"/>
                        <a:pt x="73" y="59"/>
                        <a:pt x="73" y="59"/>
                      </a:cubicBezTo>
                      <a:cubicBezTo>
                        <a:pt x="73" y="59"/>
                        <a:pt x="73" y="59"/>
                        <a:pt x="74" y="59"/>
                      </a:cubicBezTo>
                      <a:cubicBezTo>
                        <a:pt x="73" y="58"/>
                        <a:pt x="72" y="58"/>
                        <a:pt x="72" y="57"/>
                      </a:cubicBezTo>
                      <a:cubicBezTo>
                        <a:pt x="71" y="57"/>
                        <a:pt x="75" y="56"/>
                        <a:pt x="74" y="54"/>
                      </a:cubicBezTo>
                      <a:cubicBezTo>
                        <a:pt x="74" y="54"/>
                        <a:pt x="75" y="54"/>
                        <a:pt x="75" y="54"/>
                      </a:cubicBezTo>
                      <a:cubicBezTo>
                        <a:pt x="74" y="52"/>
                        <a:pt x="75" y="53"/>
                        <a:pt x="74" y="51"/>
                      </a:cubicBezTo>
                      <a:cubicBezTo>
                        <a:pt x="75" y="50"/>
                        <a:pt x="75" y="50"/>
                        <a:pt x="75" y="50"/>
                      </a:cubicBezTo>
                      <a:cubicBezTo>
                        <a:pt x="73" y="50"/>
                        <a:pt x="73" y="49"/>
                        <a:pt x="72" y="48"/>
                      </a:cubicBezTo>
                      <a:cubicBezTo>
                        <a:pt x="71" y="48"/>
                        <a:pt x="71" y="48"/>
                        <a:pt x="71" y="49"/>
                      </a:cubicBezTo>
                      <a:cubicBezTo>
                        <a:pt x="70" y="47"/>
                        <a:pt x="70" y="47"/>
                        <a:pt x="70" y="47"/>
                      </a:cubicBezTo>
                      <a:cubicBezTo>
                        <a:pt x="70" y="47"/>
                        <a:pt x="71" y="47"/>
                        <a:pt x="71" y="47"/>
                      </a:cubicBezTo>
                      <a:cubicBezTo>
                        <a:pt x="71" y="47"/>
                        <a:pt x="71" y="47"/>
                        <a:pt x="71" y="47"/>
                      </a:cubicBezTo>
                      <a:cubicBezTo>
                        <a:pt x="72" y="46"/>
                        <a:pt x="72" y="47"/>
                        <a:pt x="73" y="47"/>
                      </a:cubicBezTo>
                      <a:cubicBezTo>
                        <a:pt x="73" y="48"/>
                        <a:pt x="72" y="48"/>
                        <a:pt x="72" y="48"/>
                      </a:cubicBezTo>
                      <a:cubicBezTo>
                        <a:pt x="73" y="48"/>
                        <a:pt x="74" y="49"/>
                        <a:pt x="74" y="49"/>
                      </a:cubicBezTo>
                      <a:cubicBezTo>
                        <a:pt x="74" y="49"/>
                        <a:pt x="74" y="49"/>
                        <a:pt x="74" y="48"/>
                      </a:cubicBezTo>
                      <a:cubicBezTo>
                        <a:pt x="74" y="48"/>
                        <a:pt x="74" y="49"/>
                        <a:pt x="75" y="48"/>
                      </a:cubicBezTo>
                      <a:cubicBezTo>
                        <a:pt x="75" y="48"/>
                        <a:pt x="74" y="48"/>
                        <a:pt x="74" y="48"/>
                      </a:cubicBezTo>
                      <a:cubicBezTo>
                        <a:pt x="76" y="48"/>
                        <a:pt x="76" y="48"/>
                        <a:pt x="76" y="48"/>
                      </a:cubicBezTo>
                      <a:cubicBezTo>
                        <a:pt x="75" y="48"/>
                        <a:pt x="75" y="48"/>
                        <a:pt x="75" y="48"/>
                      </a:cubicBezTo>
                      <a:cubicBezTo>
                        <a:pt x="75" y="48"/>
                        <a:pt x="76" y="45"/>
                        <a:pt x="76" y="45"/>
                      </a:cubicBezTo>
                      <a:cubicBezTo>
                        <a:pt x="75" y="44"/>
                        <a:pt x="73" y="42"/>
                        <a:pt x="72" y="40"/>
                      </a:cubicBezTo>
                      <a:cubicBezTo>
                        <a:pt x="73" y="40"/>
                        <a:pt x="74" y="40"/>
                        <a:pt x="75" y="40"/>
                      </a:cubicBezTo>
                      <a:cubicBezTo>
                        <a:pt x="74" y="41"/>
                        <a:pt x="76" y="42"/>
                        <a:pt x="76" y="43"/>
                      </a:cubicBezTo>
                      <a:cubicBezTo>
                        <a:pt x="76" y="43"/>
                        <a:pt x="76" y="43"/>
                        <a:pt x="76" y="43"/>
                      </a:cubicBezTo>
                      <a:cubicBezTo>
                        <a:pt x="76" y="43"/>
                        <a:pt x="76" y="42"/>
                        <a:pt x="76" y="42"/>
                      </a:cubicBezTo>
                      <a:cubicBezTo>
                        <a:pt x="76" y="41"/>
                        <a:pt x="75" y="41"/>
                        <a:pt x="75" y="41"/>
                      </a:cubicBezTo>
                      <a:cubicBezTo>
                        <a:pt x="76" y="41"/>
                        <a:pt x="76" y="40"/>
                        <a:pt x="77" y="39"/>
                      </a:cubicBezTo>
                      <a:cubicBezTo>
                        <a:pt x="75" y="40"/>
                        <a:pt x="75" y="38"/>
                        <a:pt x="74" y="37"/>
                      </a:cubicBezTo>
                      <a:cubicBezTo>
                        <a:pt x="75" y="37"/>
                        <a:pt x="76" y="37"/>
                        <a:pt x="76" y="38"/>
                      </a:cubicBezTo>
                      <a:cubicBezTo>
                        <a:pt x="77" y="37"/>
                        <a:pt x="73" y="37"/>
                        <a:pt x="74" y="35"/>
                      </a:cubicBezTo>
                      <a:cubicBezTo>
                        <a:pt x="75" y="36"/>
                        <a:pt x="74" y="36"/>
                        <a:pt x="75" y="36"/>
                      </a:cubicBezTo>
                      <a:cubicBezTo>
                        <a:pt x="74" y="35"/>
                        <a:pt x="74" y="34"/>
                        <a:pt x="75" y="34"/>
                      </a:cubicBezTo>
                      <a:cubicBezTo>
                        <a:pt x="75" y="34"/>
                        <a:pt x="75" y="34"/>
                        <a:pt x="75" y="34"/>
                      </a:cubicBezTo>
                      <a:cubicBezTo>
                        <a:pt x="75" y="32"/>
                        <a:pt x="74" y="28"/>
                        <a:pt x="72" y="29"/>
                      </a:cubicBezTo>
                      <a:cubicBezTo>
                        <a:pt x="73" y="29"/>
                        <a:pt x="75" y="28"/>
                        <a:pt x="75" y="28"/>
                      </a:cubicBezTo>
                      <a:cubicBezTo>
                        <a:pt x="75" y="28"/>
                        <a:pt x="73" y="28"/>
                        <a:pt x="72" y="27"/>
                      </a:cubicBezTo>
                      <a:cubicBezTo>
                        <a:pt x="70" y="27"/>
                        <a:pt x="69" y="27"/>
                        <a:pt x="69" y="27"/>
                      </a:cubicBezTo>
                      <a:cubicBezTo>
                        <a:pt x="70" y="27"/>
                        <a:pt x="73" y="24"/>
                        <a:pt x="74" y="26"/>
                      </a:cubicBezTo>
                      <a:cubicBezTo>
                        <a:pt x="74" y="25"/>
                        <a:pt x="74" y="25"/>
                        <a:pt x="74" y="24"/>
                      </a:cubicBezTo>
                      <a:cubicBezTo>
                        <a:pt x="74" y="24"/>
                        <a:pt x="72" y="25"/>
                        <a:pt x="72" y="25"/>
                      </a:cubicBezTo>
                      <a:cubicBezTo>
                        <a:pt x="73" y="23"/>
                        <a:pt x="72" y="24"/>
                        <a:pt x="73" y="22"/>
                      </a:cubicBezTo>
                      <a:cubicBezTo>
                        <a:pt x="73" y="23"/>
                        <a:pt x="71" y="23"/>
                        <a:pt x="70" y="22"/>
                      </a:cubicBezTo>
                      <a:cubicBezTo>
                        <a:pt x="71" y="22"/>
                        <a:pt x="73" y="21"/>
                        <a:pt x="73" y="22"/>
                      </a:cubicBezTo>
                      <a:cubicBezTo>
                        <a:pt x="73" y="22"/>
                        <a:pt x="72" y="21"/>
                        <a:pt x="71" y="21"/>
                      </a:cubicBezTo>
                      <a:cubicBezTo>
                        <a:pt x="71" y="21"/>
                        <a:pt x="70" y="21"/>
                        <a:pt x="70" y="21"/>
                      </a:cubicBezTo>
                      <a:cubicBezTo>
                        <a:pt x="71" y="21"/>
                        <a:pt x="72" y="20"/>
                        <a:pt x="72" y="19"/>
                      </a:cubicBezTo>
                      <a:cubicBezTo>
                        <a:pt x="72" y="20"/>
                        <a:pt x="72" y="18"/>
                        <a:pt x="71" y="18"/>
                      </a:cubicBezTo>
                      <a:cubicBezTo>
                        <a:pt x="71" y="18"/>
                        <a:pt x="71" y="18"/>
                        <a:pt x="71" y="18"/>
                      </a:cubicBezTo>
                      <a:cubicBezTo>
                        <a:pt x="70" y="16"/>
                        <a:pt x="67" y="18"/>
                        <a:pt x="67" y="16"/>
                      </a:cubicBezTo>
                      <a:cubicBezTo>
                        <a:pt x="67" y="16"/>
                        <a:pt x="69" y="15"/>
                        <a:pt x="69" y="14"/>
                      </a:cubicBezTo>
                      <a:cubicBezTo>
                        <a:pt x="68" y="15"/>
                        <a:pt x="63" y="16"/>
                        <a:pt x="62" y="15"/>
                      </a:cubicBezTo>
                      <a:cubicBezTo>
                        <a:pt x="62" y="15"/>
                        <a:pt x="62" y="15"/>
                        <a:pt x="62" y="15"/>
                      </a:cubicBezTo>
                      <a:cubicBezTo>
                        <a:pt x="61" y="14"/>
                        <a:pt x="61" y="14"/>
                        <a:pt x="61" y="14"/>
                      </a:cubicBezTo>
                      <a:cubicBezTo>
                        <a:pt x="61" y="14"/>
                        <a:pt x="63" y="13"/>
                        <a:pt x="65" y="13"/>
                      </a:cubicBezTo>
                      <a:cubicBezTo>
                        <a:pt x="66" y="13"/>
                        <a:pt x="68" y="13"/>
                        <a:pt x="69" y="13"/>
                      </a:cubicBezTo>
                      <a:cubicBezTo>
                        <a:pt x="69" y="12"/>
                        <a:pt x="69" y="13"/>
                        <a:pt x="68" y="12"/>
                      </a:cubicBezTo>
                      <a:cubicBezTo>
                        <a:pt x="69" y="11"/>
                        <a:pt x="69" y="12"/>
                        <a:pt x="70" y="12"/>
                      </a:cubicBezTo>
                      <a:cubicBezTo>
                        <a:pt x="70" y="12"/>
                        <a:pt x="68" y="9"/>
                        <a:pt x="68" y="9"/>
                      </a:cubicBezTo>
                      <a:cubicBezTo>
                        <a:pt x="67" y="10"/>
                        <a:pt x="66" y="9"/>
                        <a:pt x="65" y="10"/>
                      </a:cubicBezTo>
                      <a:cubicBezTo>
                        <a:pt x="65" y="10"/>
                        <a:pt x="66" y="10"/>
                        <a:pt x="67" y="10"/>
                      </a:cubicBezTo>
                      <a:cubicBezTo>
                        <a:pt x="67" y="11"/>
                        <a:pt x="68" y="11"/>
                        <a:pt x="68" y="11"/>
                      </a:cubicBezTo>
                      <a:cubicBezTo>
                        <a:pt x="67" y="12"/>
                        <a:pt x="64" y="12"/>
                        <a:pt x="63" y="11"/>
                      </a:cubicBezTo>
                      <a:cubicBezTo>
                        <a:pt x="63" y="10"/>
                        <a:pt x="65" y="9"/>
                        <a:pt x="65" y="9"/>
                      </a:cubicBezTo>
                      <a:cubicBezTo>
                        <a:pt x="65" y="9"/>
                        <a:pt x="63" y="8"/>
                        <a:pt x="63" y="8"/>
                      </a:cubicBezTo>
                      <a:cubicBezTo>
                        <a:pt x="65" y="8"/>
                        <a:pt x="65" y="8"/>
                        <a:pt x="65" y="8"/>
                      </a:cubicBezTo>
                      <a:cubicBezTo>
                        <a:pt x="64" y="7"/>
                        <a:pt x="62" y="8"/>
                        <a:pt x="62" y="6"/>
                      </a:cubicBezTo>
                      <a:cubicBezTo>
                        <a:pt x="62" y="6"/>
                        <a:pt x="62" y="4"/>
                        <a:pt x="61" y="4"/>
                      </a:cubicBezTo>
                      <a:cubicBezTo>
                        <a:pt x="61" y="6"/>
                        <a:pt x="58" y="10"/>
                        <a:pt x="57" y="11"/>
                      </a:cubicBezTo>
                      <a:cubicBezTo>
                        <a:pt x="57" y="10"/>
                        <a:pt x="56" y="8"/>
                        <a:pt x="56" y="7"/>
                      </a:cubicBezTo>
                      <a:cubicBezTo>
                        <a:pt x="56" y="6"/>
                        <a:pt x="59" y="5"/>
                        <a:pt x="59" y="4"/>
                      </a:cubicBezTo>
                      <a:cubicBezTo>
                        <a:pt x="59" y="5"/>
                        <a:pt x="58" y="5"/>
                        <a:pt x="58" y="5"/>
                      </a:cubicBezTo>
                      <a:cubicBezTo>
                        <a:pt x="57" y="4"/>
                        <a:pt x="58" y="4"/>
                        <a:pt x="57" y="4"/>
                      </a:cubicBezTo>
                      <a:cubicBezTo>
                        <a:pt x="57" y="5"/>
                        <a:pt x="56" y="2"/>
                        <a:pt x="56" y="4"/>
                      </a:cubicBezTo>
                      <a:cubicBezTo>
                        <a:pt x="55" y="4"/>
                        <a:pt x="56" y="4"/>
                        <a:pt x="55" y="3"/>
                      </a:cubicBezTo>
                      <a:cubicBezTo>
                        <a:pt x="55" y="4"/>
                        <a:pt x="52" y="5"/>
                        <a:pt x="52" y="6"/>
                      </a:cubicBezTo>
                      <a:cubicBezTo>
                        <a:pt x="52" y="5"/>
                        <a:pt x="52" y="5"/>
                        <a:pt x="52" y="5"/>
                      </a:cubicBezTo>
                      <a:cubicBezTo>
                        <a:pt x="50" y="4"/>
                        <a:pt x="49" y="3"/>
                        <a:pt x="47" y="3"/>
                      </a:cubicBezTo>
                      <a:cubicBezTo>
                        <a:pt x="47" y="2"/>
                        <a:pt x="46" y="2"/>
                        <a:pt x="47" y="1"/>
                      </a:cubicBezTo>
                      <a:cubicBezTo>
                        <a:pt x="46" y="2"/>
                        <a:pt x="46" y="2"/>
                        <a:pt x="46" y="2"/>
                      </a:cubicBezTo>
                      <a:cubicBezTo>
                        <a:pt x="45" y="1"/>
                        <a:pt x="47" y="2"/>
                        <a:pt x="46" y="0"/>
                      </a:cubicBezTo>
                      <a:cubicBezTo>
                        <a:pt x="46" y="1"/>
                        <a:pt x="45" y="1"/>
                        <a:pt x="44" y="2"/>
                      </a:cubicBezTo>
                      <a:cubicBezTo>
                        <a:pt x="44" y="3"/>
                        <a:pt x="46" y="2"/>
                        <a:pt x="46" y="2"/>
                      </a:cubicBezTo>
                      <a:cubicBezTo>
                        <a:pt x="46" y="3"/>
                        <a:pt x="45" y="5"/>
                        <a:pt x="43" y="6"/>
                      </a:cubicBezTo>
                      <a:cubicBezTo>
                        <a:pt x="42" y="6"/>
                        <a:pt x="43" y="5"/>
                        <a:pt x="42" y="5"/>
                      </a:cubicBezTo>
                      <a:cubicBezTo>
                        <a:pt x="40" y="5"/>
                        <a:pt x="41" y="8"/>
                        <a:pt x="38" y="7"/>
                      </a:cubicBezTo>
                      <a:cubicBezTo>
                        <a:pt x="37" y="6"/>
                        <a:pt x="38" y="5"/>
                        <a:pt x="38" y="4"/>
                      </a:cubicBezTo>
                      <a:cubicBezTo>
                        <a:pt x="39" y="4"/>
                        <a:pt x="39" y="5"/>
                        <a:pt x="40" y="5"/>
                      </a:cubicBezTo>
                      <a:cubicBezTo>
                        <a:pt x="39" y="4"/>
                        <a:pt x="39" y="4"/>
                        <a:pt x="39" y="4"/>
                      </a:cubicBezTo>
                      <a:cubicBezTo>
                        <a:pt x="39" y="4"/>
                        <a:pt x="40" y="3"/>
                        <a:pt x="41" y="4"/>
                      </a:cubicBezTo>
                      <a:cubicBezTo>
                        <a:pt x="40" y="3"/>
                        <a:pt x="36" y="4"/>
                        <a:pt x="34" y="4"/>
                      </a:cubicBezTo>
                      <a:cubicBezTo>
                        <a:pt x="34" y="5"/>
                        <a:pt x="33" y="5"/>
                        <a:pt x="34" y="6"/>
                      </a:cubicBezTo>
                      <a:cubicBezTo>
                        <a:pt x="34" y="5"/>
                        <a:pt x="34" y="5"/>
                        <a:pt x="34" y="5"/>
                      </a:cubicBezTo>
                      <a:cubicBezTo>
                        <a:pt x="35" y="6"/>
                        <a:pt x="33" y="7"/>
                        <a:pt x="34" y="7"/>
                      </a:cubicBezTo>
                      <a:cubicBezTo>
                        <a:pt x="34" y="8"/>
                        <a:pt x="33" y="9"/>
                        <a:pt x="32" y="9"/>
                      </a:cubicBezTo>
                      <a:cubicBezTo>
                        <a:pt x="31" y="8"/>
                        <a:pt x="31" y="8"/>
                        <a:pt x="31" y="8"/>
                      </a:cubicBezTo>
                      <a:cubicBezTo>
                        <a:pt x="32" y="8"/>
                        <a:pt x="32" y="8"/>
                        <a:pt x="33" y="8"/>
                      </a:cubicBezTo>
                      <a:cubicBezTo>
                        <a:pt x="32" y="9"/>
                        <a:pt x="30" y="7"/>
                        <a:pt x="30" y="9"/>
                      </a:cubicBezTo>
                      <a:cubicBezTo>
                        <a:pt x="32" y="9"/>
                        <a:pt x="32" y="9"/>
                        <a:pt x="32" y="9"/>
                      </a:cubicBezTo>
                      <a:cubicBezTo>
                        <a:pt x="31" y="10"/>
                        <a:pt x="31" y="12"/>
                        <a:pt x="30" y="12"/>
                      </a:cubicBezTo>
                      <a:cubicBezTo>
                        <a:pt x="31" y="13"/>
                        <a:pt x="30" y="12"/>
                        <a:pt x="31" y="13"/>
                      </a:cubicBezTo>
                      <a:cubicBezTo>
                        <a:pt x="30" y="11"/>
                        <a:pt x="33" y="11"/>
                        <a:pt x="32" y="10"/>
                      </a:cubicBezTo>
                      <a:cubicBezTo>
                        <a:pt x="33" y="11"/>
                        <a:pt x="33" y="10"/>
                        <a:pt x="35" y="11"/>
                      </a:cubicBezTo>
                      <a:cubicBezTo>
                        <a:pt x="34" y="11"/>
                        <a:pt x="34" y="11"/>
                        <a:pt x="35" y="11"/>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4" y="10"/>
                        <a:pt x="34" y="10"/>
                      </a:cubicBezTo>
                      <a:cubicBezTo>
                        <a:pt x="34" y="9"/>
                        <a:pt x="35" y="8"/>
                        <a:pt x="36" y="8"/>
                      </a:cubicBezTo>
                      <a:cubicBezTo>
                        <a:pt x="36" y="8"/>
                        <a:pt x="36" y="8"/>
                        <a:pt x="36" y="9"/>
                      </a:cubicBezTo>
                      <a:cubicBezTo>
                        <a:pt x="36" y="8"/>
                        <a:pt x="36" y="8"/>
                        <a:pt x="36" y="8"/>
                      </a:cubicBezTo>
                      <a:cubicBezTo>
                        <a:pt x="37" y="8"/>
                        <a:pt x="38" y="9"/>
                        <a:pt x="37" y="10"/>
                      </a:cubicBezTo>
                      <a:cubicBezTo>
                        <a:pt x="38" y="9"/>
                        <a:pt x="38" y="9"/>
                        <a:pt x="38" y="9"/>
                      </a:cubicBezTo>
                      <a:cubicBezTo>
                        <a:pt x="39" y="10"/>
                        <a:pt x="40" y="10"/>
                        <a:pt x="40" y="9"/>
                      </a:cubicBezTo>
                      <a:cubicBezTo>
                        <a:pt x="40" y="9"/>
                        <a:pt x="41" y="8"/>
                        <a:pt x="41" y="9"/>
                      </a:cubicBezTo>
                      <a:cubicBezTo>
                        <a:pt x="41" y="9"/>
                        <a:pt x="42" y="8"/>
                        <a:pt x="42" y="8"/>
                      </a:cubicBezTo>
                      <a:cubicBezTo>
                        <a:pt x="42" y="8"/>
                        <a:pt x="42" y="8"/>
                        <a:pt x="42" y="8"/>
                      </a:cubicBezTo>
                      <a:cubicBezTo>
                        <a:pt x="43" y="8"/>
                        <a:pt x="45" y="7"/>
                        <a:pt x="47" y="9"/>
                      </a:cubicBezTo>
                      <a:cubicBezTo>
                        <a:pt x="47" y="9"/>
                        <a:pt x="48" y="8"/>
                        <a:pt x="49" y="9"/>
                      </a:cubicBezTo>
                      <a:cubicBezTo>
                        <a:pt x="48" y="10"/>
                        <a:pt x="48" y="10"/>
                        <a:pt x="48" y="10"/>
                      </a:cubicBezTo>
                      <a:cubicBezTo>
                        <a:pt x="49" y="9"/>
                        <a:pt x="50" y="11"/>
                        <a:pt x="50" y="10"/>
                      </a:cubicBezTo>
                      <a:cubicBezTo>
                        <a:pt x="50" y="12"/>
                        <a:pt x="53" y="12"/>
                        <a:pt x="54" y="13"/>
                      </a:cubicBezTo>
                      <a:cubicBezTo>
                        <a:pt x="54" y="12"/>
                        <a:pt x="54" y="12"/>
                        <a:pt x="54" y="12"/>
                      </a:cubicBezTo>
                      <a:cubicBezTo>
                        <a:pt x="55" y="12"/>
                        <a:pt x="56" y="12"/>
                        <a:pt x="57" y="13"/>
                      </a:cubicBezTo>
                      <a:cubicBezTo>
                        <a:pt x="57" y="12"/>
                        <a:pt x="57" y="12"/>
                        <a:pt x="57" y="12"/>
                      </a:cubicBezTo>
                      <a:cubicBezTo>
                        <a:pt x="58" y="12"/>
                        <a:pt x="58" y="14"/>
                        <a:pt x="59" y="15"/>
                      </a:cubicBezTo>
                      <a:cubicBezTo>
                        <a:pt x="59" y="15"/>
                        <a:pt x="59" y="15"/>
                        <a:pt x="59" y="14"/>
                      </a:cubicBezTo>
                      <a:cubicBezTo>
                        <a:pt x="59" y="16"/>
                        <a:pt x="59" y="16"/>
                        <a:pt x="60" y="16"/>
                      </a:cubicBezTo>
                      <a:cubicBezTo>
                        <a:pt x="61" y="17"/>
                        <a:pt x="62" y="17"/>
                        <a:pt x="62" y="18"/>
                      </a:cubicBezTo>
                      <a:cubicBezTo>
                        <a:pt x="62" y="18"/>
                        <a:pt x="62" y="19"/>
                        <a:pt x="62" y="19"/>
                      </a:cubicBezTo>
                      <a:cubicBezTo>
                        <a:pt x="62" y="19"/>
                        <a:pt x="62" y="19"/>
                        <a:pt x="62" y="19"/>
                      </a:cubicBezTo>
                      <a:cubicBezTo>
                        <a:pt x="62" y="19"/>
                        <a:pt x="62" y="19"/>
                        <a:pt x="62" y="19"/>
                      </a:cubicBezTo>
                      <a:cubicBezTo>
                        <a:pt x="62" y="19"/>
                        <a:pt x="62" y="20"/>
                        <a:pt x="62" y="20"/>
                      </a:cubicBezTo>
                      <a:cubicBezTo>
                        <a:pt x="62" y="20"/>
                        <a:pt x="62" y="19"/>
                        <a:pt x="62" y="19"/>
                      </a:cubicBezTo>
                      <a:cubicBezTo>
                        <a:pt x="63" y="20"/>
                        <a:pt x="63" y="20"/>
                        <a:pt x="63" y="20"/>
                      </a:cubicBezTo>
                      <a:cubicBezTo>
                        <a:pt x="63" y="21"/>
                        <a:pt x="63" y="21"/>
                        <a:pt x="63" y="21"/>
                      </a:cubicBezTo>
                      <a:cubicBezTo>
                        <a:pt x="63" y="21"/>
                        <a:pt x="63" y="21"/>
                        <a:pt x="63" y="21"/>
                      </a:cubicBezTo>
                      <a:cubicBezTo>
                        <a:pt x="62" y="21"/>
                        <a:pt x="63" y="21"/>
                        <a:pt x="64" y="20"/>
                      </a:cubicBezTo>
                      <a:cubicBezTo>
                        <a:pt x="64" y="20"/>
                        <a:pt x="64" y="21"/>
                        <a:pt x="65" y="21"/>
                      </a:cubicBezTo>
                      <a:cubicBezTo>
                        <a:pt x="63" y="22"/>
                        <a:pt x="65" y="21"/>
                        <a:pt x="64" y="23"/>
                      </a:cubicBezTo>
                      <a:cubicBezTo>
                        <a:pt x="65" y="23"/>
                        <a:pt x="66" y="24"/>
                        <a:pt x="67" y="24"/>
                      </a:cubicBezTo>
                      <a:cubicBezTo>
                        <a:pt x="67" y="24"/>
                        <a:pt x="67" y="24"/>
                        <a:pt x="67" y="24"/>
                      </a:cubicBezTo>
                      <a:cubicBezTo>
                        <a:pt x="67" y="25"/>
                        <a:pt x="67" y="25"/>
                        <a:pt x="68" y="25"/>
                      </a:cubicBezTo>
                      <a:cubicBezTo>
                        <a:pt x="66" y="26"/>
                        <a:pt x="66" y="26"/>
                        <a:pt x="66" y="26"/>
                      </a:cubicBezTo>
                      <a:cubicBezTo>
                        <a:pt x="68" y="27"/>
                        <a:pt x="68" y="27"/>
                        <a:pt x="68" y="27"/>
                      </a:cubicBezTo>
                      <a:cubicBezTo>
                        <a:pt x="68" y="28"/>
                        <a:pt x="67" y="28"/>
                        <a:pt x="66" y="28"/>
                      </a:cubicBezTo>
                      <a:cubicBezTo>
                        <a:pt x="68" y="29"/>
                        <a:pt x="67" y="29"/>
                        <a:pt x="69" y="30"/>
                      </a:cubicBezTo>
                      <a:cubicBezTo>
                        <a:pt x="68" y="30"/>
                        <a:pt x="68" y="30"/>
                        <a:pt x="68" y="30"/>
                      </a:cubicBezTo>
                      <a:cubicBezTo>
                        <a:pt x="68" y="30"/>
                        <a:pt x="70" y="31"/>
                        <a:pt x="69" y="31"/>
                      </a:cubicBezTo>
                      <a:cubicBezTo>
                        <a:pt x="68" y="33"/>
                        <a:pt x="70" y="37"/>
                        <a:pt x="68" y="40"/>
                      </a:cubicBezTo>
                      <a:cubicBezTo>
                        <a:pt x="70" y="39"/>
                        <a:pt x="67" y="41"/>
                        <a:pt x="69" y="41"/>
                      </a:cubicBezTo>
                      <a:cubicBezTo>
                        <a:pt x="68" y="41"/>
                        <a:pt x="68" y="42"/>
                        <a:pt x="68" y="41"/>
                      </a:cubicBezTo>
                      <a:cubicBezTo>
                        <a:pt x="68" y="43"/>
                        <a:pt x="66" y="43"/>
                        <a:pt x="68" y="45"/>
                      </a:cubicBezTo>
                      <a:cubicBezTo>
                        <a:pt x="67" y="45"/>
                        <a:pt x="67" y="44"/>
                        <a:pt x="67" y="44"/>
                      </a:cubicBezTo>
                      <a:cubicBezTo>
                        <a:pt x="67" y="44"/>
                        <a:pt x="67" y="45"/>
                        <a:pt x="67" y="45"/>
                      </a:cubicBezTo>
                      <a:cubicBezTo>
                        <a:pt x="67" y="45"/>
                        <a:pt x="67" y="45"/>
                        <a:pt x="66" y="44"/>
                      </a:cubicBezTo>
                      <a:cubicBezTo>
                        <a:pt x="66" y="46"/>
                        <a:pt x="68" y="46"/>
                        <a:pt x="69" y="47"/>
                      </a:cubicBezTo>
                      <a:cubicBezTo>
                        <a:pt x="69" y="47"/>
                        <a:pt x="69" y="48"/>
                        <a:pt x="70" y="48"/>
                      </a:cubicBezTo>
                      <a:cubicBezTo>
                        <a:pt x="69" y="48"/>
                        <a:pt x="68" y="49"/>
                        <a:pt x="68" y="48"/>
                      </a:cubicBezTo>
                      <a:cubicBezTo>
                        <a:pt x="68" y="48"/>
                        <a:pt x="67" y="51"/>
                        <a:pt x="68" y="51"/>
                      </a:cubicBezTo>
                      <a:cubicBezTo>
                        <a:pt x="68" y="51"/>
                        <a:pt x="68" y="52"/>
                        <a:pt x="68" y="52"/>
                      </a:cubicBezTo>
                      <a:cubicBezTo>
                        <a:pt x="68" y="53"/>
                        <a:pt x="68" y="53"/>
                        <a:pt x="68" y="54"/>
                      </a:cubicBezTo>
                      <a:cubicBezTo>
                        <a:pt x="68" y="54"/>
                        <a:pt x="68" y="54"/>
                        <a:pt x="68" y="54"/>
                      </a:cubicBezTo>
                      <a:cubicBezTo>
                        <a:pt x="69" y="55"/>
                        <a:pt x="68" y="55"/>
                        <a:pt x="68" y="56"/>
                      </a:cubicBezTo>
                      <a:cubicBezTo>
                        <a:pt x="68" y="56"/>
                        <a:pt x="68" y="56"/>
                        <a:pt x="68" y="56"/>
                      </a:cubicBezTo>
                      <a:cubicBezTo>
                        <a:pt x="66" y="58"/>
                        <a:pt x="68" y="57"/>
                        <a:pt x="66" y="59"/>
                      </a:cubicBezTo>
                      <a:cubicBezTo>
                        <a:pt x="67" y="59"/>
                        <a:pt x="67" y="59"/>
                        <a:pt x="67" y="59"/>
                      </a:cubicBezTo>
                      <a:cubicBezTo>
                        <a:pt x="69" y="60"/>
                        <a:pt x="65" y="60"/>
                        <a:pt x="65" y="62"/>
                      </a:cubicBezTo>
                      <a:cubicBezTo>
                        <a:pt x="66" y="62"/>
                        <a:pt x="66" y="62"/>
                        <a:pt x="66" y="62"/>
                      </a:cubicBezTo>
                      <a:cubicBezTo>
                        <a:pt x="66" y="63"/>
                        <a:pt x="63" y="62"/>
                        <a:pt x="62" y="63"/>
                      </a:cubicBezTo>
                      <a:cubicBezTo>
                        <a:pt x="62" y="63"/>
                        <a:pt x="62" y="62"/>
                        <a:pt x="62" y="62"/>
                      </a:cubicBezTo>
                      <a:cubicBezTo>
                        <a:pt x="60" y="63"/>
                        <a:pt x="63" y="63"/>
                        <a:pt x="63" y="64"/>
                      </a:cubicBezTo>
                      <a:cubicBezTo>
                        <a:pt x="62" y="64"/>
                        <a:pt x="61" y="63"/>
                        <a:pt x="61" y="64"/>
                      </a:cubicBezTo>
                      <a:cubicBezTo>
                        <a:pt x="60" y="64"/>
                        <a:pt x="62" y="67"/>
                        <a:pt x="60" y="68"/>
                      </a:cubicBezTo>
                      <a:cubicBezTo>
                        <a:pt x="60" y="68"/>
                        <a:pt x="61" y="68"/>
                        <a:pt x="61" y="68"/>
                      </a:cubicBezTo>
                      <a:cubicBezTo>
                        <a:pt x="61" y="69"/>
                        <a:pt x="58" y="69"/>
                        <a:pt x="59" y="71"/>
                      </a:cubicBezTo>
                      <a:cubicBezTo>
                        <a:pt x="59" y="71"/>
                        <a:pt x="58" y="71"/>
                        <a:pt x="58" y="71"/>
                      </a:cubicBezTo>
                      <a:cubicBezTo>
                        <a:pt x="58" y="72"/>
                        <a:pt x="58" y="73"/>
                        <a:pt x="58" y="74"/>
                      </a:cubicBezTo>
                      <a:cubicBezTo>
                        <a:pt x="56" y="73"/>
                        <a:pt x="56" y="74"/>
                        <a:pt x="56" y="75"/>
                      </a:cubicBezTo>
                      <a:cubicBezTo>
                        <a:pt x="55" y="76"/>
                        <a:pt x="55" y="77"/>
                        <a:pt x="54" y="76"/>
                      </a:cubicBezTo>
                      <a:cubicBezTo>
                        <a:pt x="54" y="76"/>
                        <a:pt x="53" y="78"/>
                        <a:pt x="53" y="78"/>
                      </a:cubicBezTo>
                      <a:cubicBezTo>
                        <a:pt x="52" y="78"/>
                        <a:pt x="52" y="78"/>
                        <a:pt x="52" y="78"/>
                      </a:cubicBezTo>
                      <a:cubicBezTo>
                        <a:pt x="51" y="78"/>
                        <a:pt x="51" y="79"/>
                        <a:pt x="51" y="80"/>
                      </a:cubicBezTo>
                      <a:cubicBezTo>
                        <a:pt x="51" y="80"/>
                        <a:pt x="51" y="80"/>
                        <a:pt x="51" y="80"/>
                      </a:cubicBezTo>
                      <a:cubicBezTo>
                        <a:pt x="49" y="80"/>
                        <a:pt x="49" y="81"/>
                        <a:pt x="48" y="83"/>
                      </a:cubicBezTo>
                      <a:cubicBezTo>
                        <a:pt x="48" y="82"/>
                        <a:pt x="48" y="82"/>
                        <a:pt x="48" y="82"/>
                      </a:cubicBezTo>
                      <a:cubicBezTo>
                        <a:pt x="47" y="83"/>
                        <a:pt x="44" y="82"/>
                        <a:pt x="43" y="84"/>
                      </a:cubicBezTo>
                      <a:cubicBezTo>
                        <a:pt x="43" y="84"/>
                        <a:pt x="43" y="84"/>
                        <a:pt x="43" y="83"/>
                      </a:cubicBezTo>
                      <a:cubicBezTo>
                        <a:pt x="43" y="84"/>
                        <a:pt x="41" y="84"/>
                        <a:pt x="40" y="84"/>
                      </a:cubicBezTo>
                      <a:cubicBezTo>
                        <a:pt x="39" y="84"/>
                        <a:pt x="38" y="84"/>
                        <a:pt x="38" y="86"/>
                      </a:cubicBezTo>
                      <a:cubicBezTo>
                        <a:pt x="37" y="87"/>
                        <a:pt x="37" y="87"/>
                        <a:pt x="37" y="87"/>
                      </a:cubicBezTo>
                      <a:cubicBezTo>
                        <a:pt x="39" y="87"/>
                        <a:pt x="37" y="89"/>
                        <a:pt x="38" y="89"/>
                      </a:cubicBezTo>
                      <a:cubicBezTo>
                        <a:pt x="37" y="90"/>
                        <a:pt x="35" y="88"/>
                        <a:pt x="36" y="88"/>
                      </a:cubicBezTo>
                      <a:cubicBezTo>
                        <a:pt x="36" y="88"/>
                        <a:pt x="36" y="88"/>
                        <a:pt x="36" y="88"/>
                      </a:cubicBezTo>
                      <a:cubicBezTo>
                        <a:pt x="37" y="86"/>
                        <a:pt x="34" y="88"/>
                        <a:pt x="34" y="87"/>
                      </a:cubicBezTo>
                      <a:cubicBezTo>
                        <a:pt x="30" y="87"/>
                        <a:pt x="27" y="85"/>
                        <a:pt x="24" y="84"/>
                      </a:cubicBezTo>
                      <a:cubicBezTo>
                        <a:pt x="24" y="85"/>
                        <a:pt x="24" y="85"/>
                        <a:pt x="24" y="85"/>
                      </a:cubicBezTo>
                      <a:cubicBezTo>
                        <a:pt x="23" y="84"/>
                        <a:pt x="23" y="84"/>
                        <a:pt x="23" y="84"/>
                      </a:cubicBezTo>
                      <a:cubicBezTo>
                        <a:pt x="23" y="84"/>
                        <a:pt x="23" y="83"/>
                        <a:pt x="24" y="84"/>
                      </a:cubicBezTo>
                      <a:cubicBezTo>
                        <a:pt x="24" y="83"/>
                        <a:pt x="23" y="84"/>
                        <a:pt x="22" y="84"/>
                      </a:cubicBezTo>
                      <a:cubicBezTo>
                        <a:pt x="21" y="83"/>
                        <a:pt x="24" y="83"/>
                        <a:pt x="23" y="82"/>
                      </a:cubicBezTo>
                      <a:cubicBezTo>
                        <a:pt x="23" y="82"/>
                        <a:pt x="23" y="82"/>
                        <a:pt x="23" y="82"/>
                      </a:cubicBezTo>
                      <a:cubicBezTo>
                        <a:pt x="23" y="82"/>
                        <a:pt x="23" y="82"/>
                        <a:pt x="23" y="82"/>
                      </a:cubicBezTo>
                      <a:cubicBezTo>
                        <a:pt x="22" y="83"/>
                        <a:pt x="22" y="83"/>
                        <a:pt x="21" y="83"/>
                      </a:cubicBezTo>
                      <a:cubicBezTo>
                        <a:pt x="20" y="82"/>
                        <a:pt x="21" y="82"/>
                        <a:pt x="21" y="81"/>
                      </a:cubicBezTo>
                      <a:cubicBezTo>
                        <a:pt x="21" y="81"/>
                        <a:pt x="21" y="81"/>
                        <a:pt x="21" y="81"/>
                      </a:cubicBezTo>
                      <a:cubicBezTo>
                        <a:pt x="21" y="81"/>
                        <a:pt x="20" y="80"/>
                        <a:pt x="20" y="80"/>
                      </a:cubicBezTo>
                      <a:cubicBezTo>
                        <a:pt x="19" y="81"/>
                        <a:pt x="19" y="81"/>
                        <a:pt x="19" y="81"/>
                      </a:cubicBezTo>
                      <a:cubicBezTo>
                        <a:pt x="19" y="81"/>
                        <a:pt x="18" y="80"/>
                        <a:pt x="18" y="82"/>
                      </a:cubicBezTo>
                      <a:cubicBezTo>
                        <a:pt x="18" y="80"/>
                        <a:pt x="15" y="77"/>
                        <a:pt x="15" y="76"/>
                      </a:cubicBezTo>
                      <a:cubicBezTo>
                        <a:pt x="14" y="76"/>
                        <a:pt x="13" y="75"/>
                        <a:pt x="13" y="74"/>
                      </a:cubicBezTo>
                      <a:cubicBezTo>
                        <a:pt x="12" y="75"/>
                        <a:pt x="11" y="75"/>
                        <a:pt x="11" y="74"/>
                      </a:cubicBezTo>
                      <a:cubicBezTo>
                        <a:pt x="14" y="73"/>
                        <a:pt x="11" y="72"/>
                        <a:pt x="13" y="71"/>
                      </a:cubicBezTo>
                      <a:cubicBezTo>
                        <a:pt x="12" y="72"/>
                        <a:pt x="11" y="68"/>
                        <a:pt x="10" y="70"/>
                      </a:cubicBezTo>
                      <a:cubicBezTo>
                        <a:pt x="10" y="69"/>
                        <a:pt x="11" y="69"/>
                        <a:pt x="11" y="69"/>
                      </a:cubicBezTo>
                      <a:cubicBezTo>
                        <a:pt x="10" y="68"/>
                        <a:pt x="10" y="67"/>
                        <a:pt x="10" y="66"/>
                      </a:cubicBezTo>
                      <a:cubicBezTo>
                        <a:pt x="10" y="64"/>
                        <a:pt x="10" y="63"/>
                        <a:pt x="10" y="62"/>
                      </a:cubicBezTo>
                      <a:cubicBezTo>
                        <a:pt x="9" y="62"/>
                        <a:pt x="9" y="63"/>
                        <a:pt x="8" y="62"/>
                      </a:cubicBezTo>
                      <a:cubicBezTo>
                        <a:pt x="10" y="61"/>
                        <a:pt x="10" y="61"/>
                        <a:pt x="10" y="61"/>
                      </a:cubicBezTo>
                      <a:cubicBezTo>
                        <a:pt x="10" y="60"/>
                        <a:pt x="8" y="60"/>
                        <a:pt x="9" y="59"/>
                      </a:cubicBezTo>
                      <a:cubicBezTo>
                        <a:pt x="9" y="60"/>
                        <a:pt x="8" y="60"/>
                        <a:pt x="8" y="59"/>
                      </a:cubicBezTo>
                      <a:cubicBezTo>
                        <a:pt x="9" y="57"/>
                        <a:pt x="8" y="54"/>
                        <a:pt x="8" y="52"/>
                      </a:cubicBezTo>
                      <a:cubicBezTo>
                        <a:pt x="8" y="49"/>
                        <a:pt x="8" y="47"/>
                        <a:pt x="10" y="45"/>
                      </a:cubicBezTo>
                      <a:cubicBezTo>
                        <a:pt x="9" y="45"/>
                        <a:pt x="9" y="45"/>
                        <a:pt x="9" y="44"/>
                      </a:cubicBezTo>
                      <a:cubicBezTo>
                        <a:pt x="9" y="44"/>
                        <a:pt x="9" y="44"/>
                        <a:pt x="8" y="44"/>
                      </a:cubicBezTo>
                      <a:cubicBezTo>
                        <a:pt x="8" y="44"/>
                        <a:pt x="9" y="43"/>
                        <a:pt x="9" y="43"/>
                      </a:cubicBezTo>
                      <a:cubicBezTo>
                        <a:pt x="9" y="43"/>
                        <a:pt x="10" y="42"/>
                        <a:pt x="10" y="42"/>
                      </a:cubicBezTo>
                      <a:cubicBezTo>
                        <a:pt x="9" y="41"/>
                        <a:pt x="10" y="40"/>
                        <a:pt x="9" y="39"/>
                      </a:cubicBezTo>
                      <a:cubicBezTo>
                        <a:pt x="9" y="40"/>
                        <a:pt x="9" y="40"/>
                        <a:pt x="9" y="40"/>
                      </a:cubicBezTo>
                      <a:cubicBezTo>
                        <a:pt x="8" y="39"/>
                        <a:pt x="6" y="41"/>
                        <a:pt x="4" y="40"/>
                      </a:cubicBezTo>
                      <a:cubicBezTo>
                        <a:pt x="5" y="41"/>
                        <a:pt x="1" y="42"/>
                        <a:pt x="3" y="45"/>
                      </a:cubicBezTo>
                      <a:cubicBezTo>
                        <a:pt x="2" y="45"/>
                        <a:pt x="2" y="44"/>
                        <a:pt x="2" y="44"/>
                      </a:cubicBezTo>
                      <a:cubicBezTo>
                        <a:pt x="3" y="45"/>
                        <a:pt x="3" y="46"/>
                        <a:pt x="2" y="47"/>
                      </a:cubicBezTo>
                      <a:cubicBezTo>
                        <a:pt x="2" y="46"/>
                        <a:pt x="2" y="46"/>
                        <a:pt x="2" y="46"/>
                      </a:cubicBezTo>
                      <a:cubicBezTo>
                        <a:pt x="2" y="49"/>
                        <a:pt x="1" y="50"/>
                        <a:pt x="0" y="54"/>
                      </a:cubicBezTo>
                      <a:cubicBezTo>
                        <a:pt x="1" y="54"/>
                        <a:pt x="1" y="54"/>
                        <a:pt x="1" y="54"/>
                      </a:cubicBezTo>
                      <a:cubicBezTo>
                        <a:pt x="1" y="54"/>
                        <a:pt x="1" y="54"/>
                        <a:pt x="1" y="55"/>
                      </a:cubicBezTo>
                      <a:cubicBezTo>
                        <a:pt x="2" y="56"/>
                        <a:pt x="1" y="53"/>
                        <a:pt x="2" y="53"/>
                      </a:cubicBezTo>
                      <a:cubicBezTo>
                        <a:pt x="0" y="54"/>
                        <a:pt x="3" y="58"/>
                        <a:pt x="0" y="59"/>
                      </a:cubicBezTo>
                      <a:cubicBezTo>
                        <a:pt x="1" y="60"/>
                        <a:pt x="1" y="59"/>
                        <a:pt x="2" y="60"/>
                      </a:cubicBezTo>
                      <a:cubicBezTo>
                        <a:pt x="1" y="60"/>
                        <a:pt x="1" y="60"/>
                        <a:pt x="1" y="60"/>
                      </a:cubicBezTo>
                      <a:cubicBezTo>
                        <a:pt x="2" y="60"/>
                        <a:pt x="2" y="60"/>
                        <a:pt x="2" y="60"/>
                      </a:cubicBezTo>
                      <a:cubicBezTo>
                        <a:pt x="2" y="61"/>
                        <a:pt x="1" y="62"/>
                        <a:pt x="1" y="62"/>
                      </a:cubicBezTo>
                      <a:cubicBezTo>
                        <a:pt x="1" y="62"/>
                        <a:pt x="0" y="61"/>
                        <a:pt x="0" y="61"/>
                      </a:cubicBezTo>
                      <a:cubicBezTo>
                        <a:pt x="0" y="62"/>
                        <a:pt x="1" y="64"/>
                        <a:pt x="1" y="64"/>
                      </a:cubicBezTo>
                      <a:cubicBezTo>
                        <a:pt x="1" y="64"/>
                        <a:pt x="1" y="63"/>
                        <a:pt x="1" y="63"/>
                      </a:cubicBezTo>
                      <a:cubicBezTo>
                        <a:pt x="2" y="64"/>
                        <a:pt x="2" y="66"/>
                        <a:pt x="2" y="68"/>
                      </a:cubicBezTo>
                      <a:cubicBezTo>
                        <a:pt x="3" y="69"/>
                        <a:pt x="3" y="71"/>
                        <a:pt x="5" y="72"/>
                      </a:cubicBezTo>
                      <a:cubicBezTo>
                        <a:pt x="5" y="72"/>
                        <a:pt x="5" y="72"/>
                        <a:pt x="5" y="72"/>
                      </a:cubicBezTo>
                      <a:cubicBezTo>
                        <a:pt x="7" y="73"/>
                        <a:pt x="5" y="74"/>
                        <a:pt x="7" y="76"/>
                      </a:cubicBezTo>
                      <a:cubicBezTo>
                        <a:pt x="6" y="76"/>
                        <a:pt x="6" y="76"/>
                        <a:pt x="6" y="76"/>
                      </a:cubicBezTo>
                      <a:cubicBezTo>
                        <a:pt x="7" y="76"/>
                        <a:pt x="8" y="76"/>
                        <a:pt x="8" y="77"/>
                      </a:cubicBezTo>
                      <a:cubicBezTo>
                        <a:pt x="7" y="77"/>
                        <a:pt x="8" y="78"/>
                        <a:pt x="7" y="78"/>
                      </a:cubicBezTo>
                      <a:cubicBezTo>
                        <a:pt x="9" y="80"/>
                        <a:pt x="8" y="79"/>
                        <a:pt x="10" y="79"/>
                      </a:cubicBezTo>
                      <a:cubicBezTo>
                        <a:pt x="10" y="80"/>
                        <a:pt x="10" y="80"/>
                        <a:pt x="10" y="80"/>
                      </a:cubicBezTo>
                      <a:cubicBezTo>
                        <a:pt x="11" y="80"/>
                        <a:pt x="11" y="80"/>
                        <a:pt x="12" y="81"/>
                      </a:cubicBezTo>
                      <a:cubicBezTo>
                        <a:pt x="11" y="80"/>
                        <a:pt x="11" y="82"/>
                        <a:pt x="10" y="81"/>
                      </a:cubicBezTo>
                      <a:cubicBezTo>
                        <a:pt x="11" y="85"/>
                        <a:pt x="14" y="83"/>
                        <a:pt x="13" y="86"/>
                      </a:cubicBezTo>
                      <a:cubicBezTo>
                        <a:pt x="15" y="85"/>
                        <a:pt x="12" y="83"/>
                        <a:pt x="13" y="84"/>
                      </a:cubicBezTo>
                      <a:cubicBezTo>
                        <a:pt x="13" y="83"/>
                        <a:pt x="15" y="83"/>
                        <a:pt x="15" y="84"/>
                      </a:cubicBezTo>
                      <a:cubicBezTo>
                        <a:pt x="16" y="84"/>
                        <a:pt x="14" y="87"/>
                        <a:pt x="16" y="88"/>
                      </a:cubicBezTo>
                      <a:cubicBezTo>
                        <a:pt x="16" y="88"/>
                        <a:pt x="16" y="88"/>
                        <a:pt x="16" y="88"/>
                      </a:cubicBezTo>
                      <a:cubicBezTo>
                        <a:pt x="16" y="89"/>
                        <a:pt x="17" y="88"/>
                        <a:pt x="18" y="89"/>
                      </a:cubicBezTo>
                      <a:cubicBezTo>
                        <a:pt x="19" y="89"/>
                        <a:pt x="19" y="90"/>
                        <a:pt x="20" y="89"/>
                      </a:cubicBezTo>
                      <a:cubicBezTo>
                        <a:pt x="20" y="89"/>
                        <a:pt x="18" y="88"/>
                        <a:pt x="18" y="88"/>
                      </a:cubicBezTo>
                      <a:cubicBezTo>
                        <a:pt x="19" y="89"/>
                        <a:pt x="21" y="87"/>
                        <a:pt x="22" y="89"/>
                      </a:cubicBezTo>
                      <a:cubicBezTo>
                        <a:pt x="22" y="89"/>
                        <a:pt x="21" y="89"/>
                        <a:pt x="21" y="89"/>
                      </a:cubicBezTo>
                      <a:cubicBezTo>
                        <a:pt x="21" y="90"/>
                        <a:pt x="22" y="90"/>
                        <a:pt x="22" y="90"/>
                      </a:cubicBezTo>
                      <a:cubicBezTo>
                        <a:pt x="21" y="92"/>
                        <a:pt x="20" y="89"/>
                        <a:pt x="18" y="90"/>
                      </a:cubicBezTo>
                      <a:cubicBezTo>
                        <a:pt x="18" y="91"/>
                        <a:pt x="21" y="90"/>
                        <a:pt x="19" y="91"/>
                      </a:cubicBezTo>
                      <a:cubicBezTo>
                        <a:pt x="21" y="90"/>
                        <a:pt x="21" y="93"/>
                        <a:pt x="23" y="91"/>
                      </a:cubicBezTo>
                      <a:cubicBezTo>
                        <a:pt x="23" y="92"/>
                        <a:pt x="23" y="92"/>
                        <a:pt x="23" y="92"/>
                      </a:cubicBezTo>
                      <a:cubicBezTo>
                        <a:pt x="23" y="92"/>
                        <a:pt x="24" y="92"/>
                        <a:pt x="24" y="92"/>
                      </a:cubicBezTo>
                      <a:cubicBezTo>
                        <a:pt x="23" y="93"/>
                        <a:pt x="23" y="93"/>
                        <a:pt x="23" y="93"/>
                      </a:cubicBezTo>
                      <a:cubicBezTo>
                        <a:pt x="24" y="92"/>
                        <a:pt x="25" y="95"/>
                        <a:pt x="26" y="94"/>
                      </a:cubicBezTo>
                      <a:cubicBezTo>
                        <a:pt x="24" y="94"/>
                        <a:pt x="26" y="93"/>
                        <a:pt x="25" y="92"/>
                      </a:cubicBezTo>
                      <a:cubicBezTo>
                        <a:pt x="28" y="92"/>
                        <a:pt x="26" y="95"/>
                        <a:pt x="30" y="95"/>
                      </a:cubicBezTo>
                      <a:cubicBezTo>
                        <a:pt x="29" y="95"/>
                        <a:pt x="28" y="94"/>
                        <a:pt x="29" y="94"/>
                      </a:cubicBezTo>
                      <a:cubicBezTo>
                        <a:pt x="30" y="94"/>
                        <a:pt x="31" y="95"/>
                        <a:pt x="31" y="95"/>
                      </a:cubicBezTo>
                      <a:cubicBezTo>
                        <a:pt x="33" y="95"/>
                        <a:pt x="31" y="94"/>
                        <a:pt x="32" y="94"/>
                      </a:cubicBezTo>
                      <a:cubicBezTo>
                        <a:pt x="32" y="95"/>
                        <a:pt x="33" y="94"/>
                        <a:pt x="34" y="93"/>
                      </a:cubicBezTo>
                      <a:cubicBezTo>
                        <a:pt x="34" y="94"/>
                        <a:pt x="34" y="94"/>
                        <a:pt x="34" y="94"/>
                      </a:cubicBezTo>
                      <a:cubicBezTo>
                        <a:pt x="36" y="95"/>
                        <a:pt x="34" y="92"/>
                        <a:pt x="37" y="93"/>
                      </a:cubicBezTo>
                      <a:cubicBezTo>
                        <a:pt x="36" y="94"/>
                        <a:pt x="36" y="94"/>
                        <a:pt x="36" y="94"/>
                      </a:cubicBezTo>
                      <a:cubicBezTo>
                        <a:pt x="37" y="94"/>
                        <a:pt x="37" y="94"/>
                        <a:pt x="37" y="94"/>
                      </a:cubicBezTo>
                      <a:cubicBezTo>
                        <a:pt x="37" y="95"/>
                        <a:pt x="37" y="95"/>
                        <a:pt x="37" y="95"/>
                      </a:cubicBezTo>
                      <a:cubicBezTo>
                        <a:pt x="38" y="94"/>
                        <a:pt x="38" y="94"/>
                        <a:pt x="40" y="94"/>
                      </a:cubicBezTo>
                      <a:cubicBezTo>
                        <a:pt x="39" y="93"/>
                        <a:pt x="40" y="92"/>
                        <a:pt x="41" y="92"/>
                      </a:cubicBezTo>
                      <a:cubicBezTo>
                        <a:pt x="41" y="92"/>
                        <a:pt x="40" y="93"/>
                        <a:pt x="42" y="92"/>
                      </a:cubicBezTo>
                      <a:cubicBezTo>
                        <a:pt x="42" y="93"/>
                        <a:pt x="41" y="94"/>
                        <a:pt x="41" y="93"/>
                      </a:cubicBezTo>
                      <a:cubicBezTo>
                        <a:pt x="41" y="94"/>
                        <a:pt x="40" y="94"/>
                        <a:pt x="40" y="94"/>
                      </a:cubicBezTo>
                      <a:cubicBezTo>
                        <a:pt x="41" y="95"/>
                        <a:pt x="42" y="94"/>
                        <a:pt x="43" y="94"/>
                      </a:cubicBezTo>
                      <a:cubicBezTo>
                        <a:pt x="43" y="94"/>
                        <a:pt x="43" y="94"/>
                        <a:pt x="42" y="94"/>
                      </a:cubicBezTo>
                      <a:cubicBezTo>
                        <a:pt x="44" y="92"/>
                        <a:pt x="44" y="92"/>
                        <a:pt x="44" y="92"/>
                      </a:cubicBezTo>
                      <a:cubicBezTo>
                        <a:pt x="45" y="92"/>
                        <a:pt x="44" y="92"/>
                        <a:pt x="44" y="93"/>
                      </a:cubicBezTo>
                      <a:cubicBezTo>
                        <a:pt x="45" y="92"/>
                        <a:pt x="45" y="92"/>
                        <a:pt x="45" y="91"/>
                      </a:cubicBezTo>
                      <a:cubicBezTo>
                        <a:pt x="45" y="92"/>
                        <a:pt x="46" y="93"/>
                        <a:pt x="45" y="94"/>
                      </a:cubicBezTo>
                      <a:cubicBezTo>
                        <a:pt x="47" y="92"/>
                        <a:pt x="47" y="92"/>
                        <a:pt x="47" y="92"/>
                      </a:cubicBezTo>
                      <a:cubicBezTo>
                        <a:pt x="47" y="92"/>
                        <a:pt x="48" y="92"/>
                        <a:pt x="48" y="93"/>
                      </a:cubicBezTo>
                      <a:cubicBezTo>
                        <a:pt x="49" y="93"/>
                        <a:pt x="50" y="90"/>
                        <a:pt x="52" y="90"/>
                      </a:cubicBezTo>
                      <a:cubicBezTo>
                        <a:pt x="52" y="90"/>
                        <a:pt x="52" y="89"/>
                        <a:pt x="52" y="89"/>
                      </a:cubicBezTo>
                      <a:cubicBezTo>
                        <a:pt x="53" y="89"/>
                        <a:pt x="55" y="89"/>
                        <a:pt x="56" y="87"/>
                      </a:cubicBezTo>
                      <a:cubicBezTo>
                        <a:pt x="57" y="87"/>
                        <a:pt x="57" y="87"/>
                        <a:pt x="57" y="87"/>
                      </a:cubicBezTo>
                      <a:cubicBezTo>
                        <a:pt x="58" y="86"/>
                        <a:pt x="55" y="87"/>
                        <a:pt x="57" y="85"/>
                      </a:cubicBezTo>
                      <a:cubicBezTo>
                        <a:pt x="58" y="83"/>
                        <a:pt x="58" y="85"/>
                        <a:pt x="59" y="85"/>
                      </a:cubicBezTo>
                      <a:cubicBezTo>
                        <a:pt x="59" y="84"/>
                        <a:pt x="59" y="82"/>
                        <a:pt x="61" y="82"/>
                      </a:cubicBezTo>
                      <a:cubicBezTo>
                        <a:pt x="60" y="82"/>
                        <a:pt x="60" y="83"/>
                        <a:pt x="60" y="83"/>
                      </a:cubicBezTo>
                      <a:close/>
                      <a:moveTo>
                        <a:pt x="69" y="70"/>
                      </a:moveTo>
                      <a:cubicBezTo>
                        <a:pt x="69" y="70"/>
                        <a:pt x="69" y="71"/>
                        <a:pt x="69" y="71"/>
                      </a:cubicBezTo>
                      <a:cubicBezTo>
                        <a:pt x="68" y="70"/>
                        <a:pt x="69" y="70"/>
                        <a:pt x="69" y="70"/>
                      </a:cubicBezTo>
                      <a:close/>
                      <a:moveTo>
                        <a:pt x="74" y="46"/>
                      </a:moveTo>
                      <a:cubicBezTo>
                        <a:pt x="74" y="46"/>
                        <a:pt x="74" y="47"/>
                        <a:pt x="74" y="47"/>
                      </a:cubicBezTo>
                      <a:cubicBezTo>
                        <a:pt x="74" y="47"/>
                        <a:pt x="74" y="46"/>
                        <a:pt x="74" y="46"/>
                      </a:cubicBezTo>
                      <a:close/>
                      <a:moveTo>
                        <a:pt x="39" y="9"/>
                      </a:moveTo>
                      <a:cubicBezTo>
                        <a:pt x="39" y="9"/>
                        <a:pt x="39" y="9"/>
                        <a:pt x="39" y="9"/>
                      </a:cubicBezTo>
                      <a:cubicBezTo>
                        <a:pt x="39" y="9"/>
                        <a:pt x="39" y="9"/>
                        <a:pt x="39" y="9"/>
                      </a:cubicBezTo>
                      <a:close/>
                      <a:moveTo>
                        <a:pt x="37" y="8"/>
                      </a:moveTo>
                      <a:cubicBezTo>
                        <a:pt x="37" y="9"/>
                        <a:pt x="37" y="9"/>
                        <a:pt x="38" y="9"/>
                      </a:cubicBezTo>
                      <a:cubicBezTo>
                        <a:pt x="38" y="9"/>
                        <a:pt x="38" y="8"/>
                        <a:pt x="38" y="8"/>
                      </a:cubicBezTo>
                      <a:cubicBezTo>
                        <a:pt x="38" y="8"/>
                        <a:pt x="38" y="8"/>
                        <a:pt x="37" y="8"/>
                      </a:cubicBezTo>
                      <a:close/>
                      <a:moveTo>
                        <a:pt x="21" y="82"/>
                      </a:moveTo>
                      <a:cubicBezTo>
                        <a:pt x="21" y="82"/>
                        <a:pt x="21" y="82"/>
                        <a:pt x="21" y="82"/>
                      </a:cubicBezTo>
                      <a:cubicBezTo>
                        <a:pt x="20" y="82"/>
                        <a:pt x="20" y="82"/>
                        <a:pt x="21"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5" name="Freeform 633">
                  <a:extLst>
                    <a:ext uri="{FF2B5EF4-FFF2-40B4-BE49-F238E27FC236}">
                      <a16:creationId xmlns:a16="http://schemas.microsoft.com/office/drawing/2014/main" id="{EB81EB42-FA87-4C2F-BA72-AFC92F66387A}"/>
                    </a:ext>
                  </a:extLst>
                </p:cNvPr>
                <p:cNvSpPr>
                  <a:spLocks/>
                </p:cNvSpPr>
                <p:nvPr userDrawn="1"/>
              </p:nvSpPr>
              <p:spPr bwMode="auto">
                <a:xfrm>
                  <a:off x="4406" y="4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6" name="Freeform 634">
                  <a:extLst>
                    <a:ext uri="{FF2B5EF4-FFF2-40B4-BE49-F238E27FC236}">
                      <a16:creationId xmlns:a16="http://schemas.microsoft.com/office/drawing/2014/main" id="{49C0A9F1-FFBF-431E-8D9A-5E0389B61A57}"/>
                    </a:ext>
                  </a:extLst>
                </p:cNvPr>
                <p:cNvSpPr>
                  <a:spLocks/>
                </p:cNvSpPr>
                <p:nvPr userDrawn="1"/>
              </p:nvSpPr>
              <p:spPr bwMode="auto">
                <a:xfrm>
                  <a:off x="4296" y="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7" name="Freeform 635">
                  <a:extLst>
                    <a:ext uri="{FF2B5EF4-FFF2-40B4-BE49-F238E27FC236}">
                      <a16:creationId xmlns:a16="http://schemas.microsoft.com/office/drawing/2014/main" id="{164010A4-5234-45BA-BE7E-3A66A023A87A}"/>
                    </a:ext>
                  </a:extLst>
                </p:cNvPr>
                <p:cNvSpPr>
                  <a:spLocks/>
                </p:cNvSpPr>
                <p:nvPr userDrawn="1"/>
              </p:nvSpPr>
              <p:spPr bwMode="auto">
                <a:xfrm>
                  <a:off x="4326" y="2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8" name="Freeform 636">
                  <a:extLst>
                    <a:ext uri="{FF2B5EF4-FFF2-40B4-BE49-F238E27FC236}">
                      <a16:creationId xmlns:a16="http://schemas.microsoft.com/office/drawing/2014/main" id="{F16A1C2E-B784-458C-9652-FC7C00BFABC4}"/>
                    </a:ext>
                  </a:extLst>
                </p:cNvPr>
                <p:cNvSpPr>
                  <a:spLocks/>
                </p:cNvSpPr>
                <p:nvPr userDrawn="1"/>
              </p:nvSpPr>
              <p:spPr bwMode="auto">
                <a:xfrm>
                  <a:off x="4197" y="2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9" name="Freeform 637">
                  <a:extLst>
                    <a:ext uri="{FF2B5EF4-FFF2-40B4-BE49-F238E27FC236}">
                      <a16:creationId xmlns:a16="http://schemas.microsoft.com/office/drawing/2014/main" id="{061EE2CD-87D3-41F4-A900-0AE0F6A61A18}"/>
                    </a:ext>
                  </a:extLst>
                </p:cNvPr>
                <p:cNvSpPr>
                  <a:spLocks/>
                </p:cNvSpPr>
                <p:nvPr userDrawn="1"/>
              </p:nvSpPr>
              <p:spPr bwMode="auto">
                <a:xfrm>
                  <a:off x="4152" y="288"/>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0" name="Freeform 638">
                  <a:extLst>
                    <a:ext uri="{FF2B5EF4-FFF2-40B4-BE49-F238E27FC236}">
                      <a16:creationId xmlns:a16="http://schemas.microsoft.com/office/drawing/2014/main" id="{C2E03166-A711-4725-987B-0C8A0E6642E3}"/>
                    </a:ext>
                  </a:extLst>
                </p:cNvPr>
                <p:cNvSpPr>
                  <a:spLocks/>
                </p:cNvSpPr>
                <p:nvPr userDrawn="1"/>
              </p:nvSpPr>
              <p:spPr bwMode="auto">
                <a:xfrm>
                  <a:off x="4182" y="278"/>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1"/>
                        <a:pt x="0" y="1"/>
                      </a:cubicBezTo>
                      <a:cubicBezTo>
                        <a:pt x="0" y="1"/>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1" name="Freeform 639">
                  <a:extLst>
                    <a:ext uri="{FF2B5EF4-FFF2-40B4-BE49-F238E27FC236}">
                      <a16:creationId xmlns:a16="http://schemas.microsoft.com/office/drawing/2014/main" id="{E30D4A44-B43F-4156-9DAC-AB785E7C88D5}"/>
                    </a:ext>
                  </a:extLst>
                </p:cNvPr>
                <p:cNvSpPr>
                  <a:spLocks/>
                </p:cNvSpPr>
                <p:nvPr userDrawn="1"/>
              </p:nvSpPr>
              <p:spPr bwMode="auto">
                <a:xfrm>
                  <a:off x="4182" y="28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2" name="Freeform 640">
                  <a:extLst>
                    <a:ext uri="{FF2B5EF4-FFF2-40B4-BE49-F238E27FC236}">
                      <a16:creationId xmlns:a16="http://schemas.microsoft.com/office/drawing/2014/main" id="{672E6527-11A3-4124-9A06-B4DF28E3D0F9}"/>
                    </a:ext>
                  </a:extLst>
                </p:cNvPr>
                <p:cNvSpPr>
                  <a:spLocks/>
                </p:cNvSpPr>
                <p:nvPr userDrawn="1"/>
              </p:nvSpPr>
              <p:spPr bwMode="auto">
                <a:xfrm>
                  <a:off x="4217" y="273"/>
                  <a:ext cx="5" cy="15"/>
                </a:xfrm>
                <a:custGeom>
                  <a:avLst/>
                  <a:gdLst>
                    <a:gd name="T0" fmla="*/ 0 w 1"/>
                    <a:gd name="T1" fmla="*/ 1 h 3"/>
                    <a:gd name="T2" fmla="*/ 0 w 1"/>
                    <a:gd name="T3" fmla="*/ 2 h 3"/>
                    <a:gd name="T4" fmla="*/ 0 w 1"/>
                    <a:gd name="T5" fmla="*/ 1 h 3"/>
                  </a:gdLst>
                  <a:ahLst/>
                  <a:cxnLst>
                    <a:cxn ang="0">
                      <a:pos x="T0" y="T1"/>
                    </a:cxn>
                    <a:cxn ang="0">
                      <a:pos x="T2" y="T3"/>
                    </a:cxn>
                    <a:cxn ang="0">
                      <a:pos x="T4" y="T5"/>
                    </a:cxn>
                  </a:cxnLst>
                  <a:rect l="0" t="0" r="r" b="b"/>
                  <a:pathLst>
                    <a:path w="1" h="3">
                      <a:moveTo>
                        <a:pt x="0" y="1"/>
                      </a:moveTo>
                      <a:cubicBezTo>
                        <a:pt x="0" y="1"/>
                        <a:pt x="0" y="2"/>
                        <a:pt x="0" y="2"/>
                      </a:cubicBezTo>
                      <a:cubicBezTo>
                        <a:pt x="0"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3" name="Rectangle 641">
                  <a:extLst>
                    <a:ext uri="{FF2B5EF4-FFF2-40B4-BE49-F238E27FC236}">
                      <a16:creationId xmlns:a16="http://schemas.microsoft.com/office/drawing/2014/main" id="{683F190D-0BDF-40DD-AD13-4D486AC38E5D}"/>
                    </a:ext>
                  </a:extLst>
                </p:cNvPr>
                <p:cNvSpPr>
                  <a:spLocks noChangeArrowheads="1"/>
                </p:cNvSpPr>
                <p:nvPr userDrawn="1"/>
              </p:nvSpPr>
              <p:spPr bwMode="auto">
                <a:xfrm>
                  <a:off x="4182" y="27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4" name="Freeform 642">
                  <a:extLst>
                    <a:ext uri="{FF2B5EF4-FFF2-40B4-BE49-F238E27FC236}">
                      <a16:creationId xmlns:a16="http://schemas.microsoft.com/office/drawing/2014/main" id="{EE44922D-6F6E-4AC1-9CA5-5B933BD7C04B}"/>
                    </a:ext>
                  </a:extLst>
                </p:cNvPr>
                <p:cNvSpPr>
                  <a:spLocks/>
                </p:cNvSpPr>
                <p:nvPr userDrawn="1"/>
              </p:nvSpPr>
              <p:spPr bwMode="auto">
                <a:xfrm>
                  <a:off x="4197" y="26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5" name="Freeform 643">
                  <a:extLst>
                    <a:ext uri="{FF2B5EF4-FFF2-40B4-BE49-F238E27FC236}">
                      <a16:creationId xmlns:a16="http://schemas.microsoft.com/office/drawing/2014/main" id="{9B876EB2-48B5-4FB1-BADF-F5B05D583F5C}"/>
                    </a:ext>
                  </a:extLst>
                </p:cNvPr>
                <p:cNvSpPr>
                  <a:spLocks/>
                </p:cNvSpPr>
                <p:nvPr userDrawn="1"/>
              </p:nvSpPr>
              <p:spPr bwMode="auto">
                <a:xfrm>
                  <a:off x="4192" y="26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6" name="Freeform 644">
                  <a:extLst>
                    <a:ext uri="{FF2B5EF4-FFF2-40B4-BE49-F238E27FC236}">
                      <a16:creationId xmlns:a16="http://schemas.microsoft.com/office/drawing/2014/main" id="{7EA52F03-6F05-49F1-BD4A-BBD4A3909CEB}"/>
                    </a:ext>
                  </a:extLst>
                </p:cNvPr>
                <p:cNvSpPr>
                  <a:spLocks/>
                </p:cNvSpPr>
                <p:nvPr userDrawn="1"/>
              </p:nvSpPr>
              <p:spPr bwMode="auto">
                <a:xfrm>
                  <a:off x="4187" y="26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7" name="Freeform 645">
                  <a:extLst>
                    <a:ext uri="{FF2B5EF4-FFF2-40B4-BE49-F238E27FC236}">
                      <a16:creationId xmlns:a16="http://schemas.microsoft.com/office/drawing/2014/main" id="{903C6C63-1C9F-4DCA-A042-1212F17381B4}"/>
                    </a:ext>
                  </a:extLst>
                </p:cNvPr>
                <p:cNvSpPr>
                  <a:spLocks/>
                </p:cNvSpPr>
                <p:nvPr userDrawn="1"/>
              </p:nvSpPr>
              <p:spPr bwMode="auto">
                <a:xfrm>
                  <a:off x="4251" y="248"/>
                  <a:ext cx="5" cy="5"/>
                </a:xfrm>
                <a:custGeom>
                  <a:avLst/>
                  <a:gdLst>
                    <a:gd name="T0" fmla="*/ 0 w 1"/>
                    <a:gd name="T1" fmla="*/ 1 h 1"/>
                    <a:gd name="T2" fmla="*/ 1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8" name="Freeform 646">
                  <a:extLst>
                    <a:ext uri="{FF2B5EF4-FFF2-40B4-BE49-F238E27FC236}">
                      <a16:creationId xmlns:a16="http://schemas.microsoft.com/office/drawing/2014/main" id="{04F05D0D-BDD5-4D5D-A44C-2EA3FBFEFB21}"/>
                    </a:ext>
                  </a:extLst>
                </p:cNvPr>
                <p:cNvSpPr>
                  <a:spLocks/>
                </p:cNvSpPr>
                <p:nvPr userDrawn="1"/>
              </p:nvSpPr>
              <p:spPr bwMode="auto">
                <a:xfrm>
                  <a:off x="4237" y="23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9" name="Freeform 647">
                  <a:extLst>
                    <a:ext uri="{FF2B5EF4-FFF2-40B4-BE49-F238E27FC236}">
                      <a16:creationId xmlns:a16="http://schemas.microsoft.com/office/drawing/2014/main" id="{642860FF-F6CB-455A-AD9E-4759D7EFFE85}"/>
                    </a:ext>
                  </a:extLst>
                </p:cNvPr>
                <p:cNvSpPr>
                  <a:spLocks/>
                </p:cNvSpPr>
                <p:nvPr userDrawn="1"/>
              </p:nvSpPr>
              <p:spPr bwMode="auto">
                <a:xfrm>
                  <a:off x="4246" y="233"/>
                  <a:ext cx="10" cy="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0" name="Freeform 648">
                  <a:extLst>
                    <a:ext uri="{FF2B5EF4-FFF2-40B4-BE49-F238E27FC236}">
                      <a16:creationId xmlns:a16="http://schemas.microsoft.com/office/drawing/2014/main" id="{2DCEFB4C-4225-4CC6-A8A8-3D56AFC57760}"/>
                    </a:ext>
                  </a:extLst>
                </p:cNvPr>
                <p:cNvSpPr>
                  <a:spLocks/>
                </p:cNvSpPr>
                <p:nvPr userDrawn="1"/>
              </p:nvSpPr>
              <p:spPr bwMode="auto">
                <a:xfrm>
                  <a:off x="4321" y="268"/>
                  <a:ext cx="5" cy="10"/>
                </a:xfrm>
                <a:custGeom>
                  <a:avLst/>
                  <a:gdLst>
                    <a:gd name="T0" fmla="*/ 5 w 5"/>
                    <a:gd name="T1" fmla="*/ 0 h 10"/>
                    <a:gd name="T2" fmla="*/ 5 w 5"/>
                    <a:gd name="T3" fmla="*/ 0 h 10"/>
                    <a:gd name="T4" fmla="*/ 0 w 5"/>
                    <a:gd name="T5" fmla="*/ 10 h 10"/>
                    <a:gd name="T6" fmla="*/ 5 w 5"/>
                    <a:gd name="T7" fmla="*/ 0 h 10"/>
                  </a:gdLst>
                  <a:ahLst/>
                  <a:cxnLst>
                    <a:cxn ang="0">
                      <a:pos x="T0" y="T1"/>
                    </a:cxn>
                    <a:cxn ang="0">
                      <a:pos x="T2" y="T3"/>
                    </a:cxn>
                    <a:cxn ang="0">
                      <a:pos x="T4" y="T5"/>
                    </a:cxn>
                    <a:cxn ang="0">
                      <a:pos x="T6" y="T7"/>
                    </a:cxn>
                  </a:cxnLst>
                  <a:rect l="0" t="0" r="r" b="b"/>
                  <a:pathLst>
                    <a:path w="5" h="10">
                      <a:moveTo>
                        <a:pt x="5" y="0"/>
                      </a:moveTo>
                      <a:lnTo>
                        <a:pt x="5" y="0"/>
                      </a:lnTo>
                      <a:lnTo>
                        <a:pt x="0" y="1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1" name="Freeform 649">
                  <a:extLst>
                    <a:ext uri="{FF2B5EF4-FFF2-40B4-BE49-F238E27FC236}">
                      <a16:creationId xmlns:a16="http://schemas.microsoft.com/office/drawing/2014/main" id="{BFE73704-FFDD-422E-A860-58694A9358F5}"/>
                    </a:ext>
                  </a:extLst>
                </p:cNvPr>
                <p:cNvSpPr>
                  <a:spLocks/>
                </p:cNvSpPr>
                <p:nvPr userDrawn="1"/>
              </p:nvSpPr>
              <p:spPr bwMode="auto">
                <a:xfrm>
                  <a:off x="4386" y="303"/>
                  <a:ext cx="10" cy="15"/>
                </a:xfrm>
                <a:custGeom>
                  <a:avLst/>
                  <a:gdLst>
                    <a:gd name="T0" fmla="*/ 2 w 2"/>
                    <a:gd name="T1" fmla="*/ 2 h 3"/>
                    <a:gd name="T2" fmla="*/ 0 w 2"/>
                    <a:gd name="T3" fmla="*/ 0 h 3"/>
                    <a:gd name="T4" fmla="*/ 0 w 2"/>
                    <a:gd name="T5" fmla="*/ 2 h 3"/>
                    <a:gd name="T6" fmla="*/ 2 w 2"/>
                    <a:gd name="T7" fmla="*/ 2 h 3"/>
                  </a:gdLst>
                  <a:ahLst/>
                  <a:cxnLst>
                    <a:cxn ang="0">
                      <a:pos x="T0" y="T1"/>
                    </a:cxn>
                    <a:cxn ang="0">
                      <a:pos x="T2" y="T3"/>
                    </a:cxn>
                    <a:cxn ang="0">
                      <a:pos x="T4" y="T5"/>
                    </a:cxn>
                    <a:cxn ang="0">
                      <a:pos x="T6" y="T7"/>
                    </a:cxn>
                  </a:cxnLst>
                  <a:rect l="0" t="0" r="r" b="b"/>
                  <a:pathLst>
                    <a:path w="2" h="3">
                      <a:moveTo>
                        <a:pt x="2" y="2"/>
                      </a:moveTo>
                      <a:cubicBezTo>
                        <a:pt x="1" y="0"/>
                        <a:pt x="0" y="2"/>
                        <a:pt x="0" y="0"/>
                      </a:cubicBezTo>
                      <a:cubicBezTo>
                        <a:pt x="0" y="0"/>
                        <a:pt x="0" y="2"/>
                        <a:pt x="0" y="2"/>
                      </a:cubicBezTo>
                      <a:cubicBezTo>
                        <a:pt x="1" y="2"/>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2" name="Freeform 650">
                  <a:extLst>
                    <a:ext uri="{FF2B5EF4-FFF2-40B4-BE49-F238E27FC236}">
                      <a16:creationId xmlns:a16="http://schemas.microsoft.com/office/drawing/2014/main" id="{AD2F847C-92D6-4905-AFFA-A4A392CEDFC5}"/>
                    </a:ext>
                  </a:extLst>
                </p:cNvPr>
                <p:cNvSpPr>
                  <a:spLocks/>
                </p:cNvSpPr>
                <p:nvPr userDrawn="1"/>
              </p:nvSpPr>
              <p:spPr bwMode="auto">
                <a:xfrm>
                  <a:off x="4381" y="30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3" name="Freeform 651">
                  <a:extLst>
                    <a:ext uri="{FF2B5EF4-FFF2-40B4-BE49-F238E27FC236}">
                      <a16:creationId xmlns:a16="http://schemas.microsoft.com/office/drawing/2014/main" id="{8B72695B-F979-4FDA-A515-BCBCBACE6BA0}"/>
                    </a:ext>
                  </a:extLst>
                </p:cNvPr>
                <p:cNvSpPr>
                  <a:spLocks/>
                </p:cNvSpPr>
                <p:nvPr userDrawn="1"/>
              </p:nvSpPr>
              <p:spPr bwMode="auto">
                <a:xfrm>
                  <a:off x="4092" y="433"/>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4" name="Freeform 652">
                  <a:extLst>
                    <a:ext uri="{FF2B5EF4-FFF2-40B4-BE49-F238E27FC236}">
                      <a16:creationId xmlns:a16="http://schemas.microsoft.com/office/drawing/2014/main" id="{38F689AE-D472-4E3D-BF16-B386F248CDA7}"/>
                    </a:ext>
                  </a:extLst>
                </p:cNvPr>
                <p:cNvSpPr>
                  <a:spLocks/>
                </p:cNvSpPr>
                <p:nvPr userDrawn="1"/>
              </p:nvSpPr>
              <p:spPr bwMode="auto">
                <a:xfrm>
                  <a:off x="4087" y="428"/>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5" name="Freeform 653">
                  <a:extLst>
                    <a:ext uri="{FF2B5EF4-FFF2-40B4-BE49-F238E27FC236}">
                      <a16:creationId xmlns:a16="http://schemas.microsoft.com/office/drawing/2014/main" id="{2504011D-F5FB-4A0F-AA9D-2F82A33B417B}"/>
                    </a:ext>
                  </a:extLst>
                </p:cNvPr>
                <p:cNvSpPr>
                  <a:spLocks/>
                </p:cNvSpPr>
                <p:nvPr userDrawn="1"/>
              </p:nvSpPr>
              <p:spPr bwMode="auto">
                <a:xfrm>
                  <a:off x="4396" y="5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6" name="Freeform 654">
                  <a:extLst>
                    <a:ext uri="{FF2B5EF4-FFF2-40B4-BE49-F238E27FC236}">
                      <a16:creationId xmlns:a16="http://schemas.microsoft.com/office/drawing/2014/main" id="{418D3C34-D774-4647-A43D-E5A505785FAD}"/>
                    </a:ext>
                  </a:extLst>
                </p:cNvPr>
                <p:cNvSpPr>
                  <a:spLocks/>
                </p:cNvSpPr>
                <p:nvPr userDrawn="1"/>
              </p:nvSpPr>
              <p:spPr bwMode="auto">
                <a:xfrm>
                  <a:off x="4356" y="6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7" name="Freeform 655">
                  <a:extLst>
                    <a:ext uri="{FF2B5EF4-FFF2-40B4-BE49-F238E27FC236}">
                      <a16:creationId xmlns:a16="http://schemas.microsoft.com/office/drawing/2014/main" id="{34E46A9F-0EF5-406F-94E0-6A318DFA31AA}"/>
                    </a:ext>
                  </a:extLst>
                </p:cNvPr>
                <p:cNvSpPr>
                  <a:spLocks/>
                </p:cNvSpPr>
                <p:nvPr userDrawn="1"/>
              </p:nvSpPr>
              <p:spPr bwMode="auto">
                <a:xfrm>
                  <a:off x="4326" y="663"/>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2" y="0"/>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8" name="Freeform 656">
                  <a:extLst>
                    <a:ext uri="{FF2B5EF4-FFF2-40B4-BE49-F238E27FC236}">
                      <a16:creationId xmlns:a16="http://schemas.microsoft.com/office/drawing/2014/main" id="{09997575-E060-4B2D-A43C-91CF6D13AA13}"/>
                    </a:ext>
                  </a:extLst>
                </p:cNvPr>
                <p:cNvSpPr>
                  <a:spLocks/>
                </p:cNvSpPr>
                <p:nvPr userDrawn="1"/>
              </p:nvSpPr>
              <p:spPr bwMode="auto">
                <a:xfrm>
                  <a:off x="3639" y="488"/>
                  <a:ext cx="10"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1" y="0"/>
                        <a:pt x="1" y="0"/>
                        <a:pt x="2"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9" name="Freeform 657">
                  <a:extLst>
                    <a:ext uri="{FF2B5EF4-FFF2-40B4-BE49-F238E27FC236}">
                      <a16:creationId xmlns:a16="http://schemas.microsoft.com/office/drawing/2014/main" id="{CFB1C9B3-0EE2-4D1F-8257-C286CFA09CBA}"/>
                    </a:ext>
                  </a:extLst>
                </p:cNvPr>
                <p:cNvSpPr>
                  <a:spLocks/>
                </p:cNvSpPr>
                <p:nvPr userDrawn="1"/>
              </p:nvSpPr>
              <p:spPr bwMode="auto">
                <a:xfrm>
                  <a:off x="3625" y="45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0" name="Freeform 658">
                  <a:extLst>
                    <a:ext uri="{FF2B5EF4-FFF2-40B4-BE49-F238E27FC236}">
                      <a16:creationId xmlns:a16="http://schemas.microsoft.com/office/drawing/2014/main" id="{0965F932-1D88-4BDC-B52C-BCE6ACDFD1C8}"/>
                    </a:ext>
                  </a:extLst>
                </p:cNvPr>
                <p:cNvSpPr>
                  <a:spLocks/>
                </p:cNvSpPr>
                <p:nvPr userDrawn="1"/>
              </p:nvSpPr>
              <p:spPr bwMode="auto">
                <a:xfrm>
                  <a:off x="3620" y="433"/>
                  <a:ext cx="10" cy="20"/>
                </a:xfrm>
                <a:custGeom>
                  <a:avLst/>
                  <a:gdLst>
                    <a:gd name="T0" fmla="*/ 2 w 2"/>
                    <a:gd name="T1" fmla="*/ 0 h 4"/>
                    <a:gd name="T2" fmla="*/ 1 w 2"/>
                    <a:gd name="T3" fmla="*/ 3 h 4"/>
                    <a:gd name="T4" fmla="*/ 1 w 2"/>
                    <a:gd name="T5" fmla="*/ 3 h 4"/>
                    <a:gd name="T6" fmla="*/ 2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0" y="1"/>
                        <a:pt x="2" y="2"/>
                        <a:pt x="1" y="3"/>
                      </a:cubicBezTo>
                      <a:cubicBezTo>
                        <a:pt x="1" y="3"/>
                        <a:pt x="1" y="3"/>
                        <a:pt x="1" y="3"/>
                      </a:cubicBezTo>
                      <a:cubicBezTo>
                        <a:pt x="2" y="4"/>
                        <a:pt x="2" y="4"/>
                        <a:pt x="2" y="4"/>
                      </a:cubicBezTo>
                      <a:cubicBezTo>
                        <a:pt x="2" y="3"/>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1" name="Freeform 659">
                  <a:extLst>
                    <a:ext uri="{FF2B5EF4-FFF2-40B4-BE49-F238E27FC236}">
                      <a16:creationId xmlns:a16="http://schemas.microsoft.com/office/drawing/2014/main" id="{AA7DED0E-871F-4697-9199-E00188452F2C}"/>
                    </a:ext>
                  </a:extLst>
                </p:cNvPr>
                <p:cNvSpPr>
                  <a:spLocks/>
                </p:cNvSpPr>
                <p:nvPr userDrawn="1"/>
              </p:nvSpPr>
              <p:spPr bwMode="auto">
                <a:xfrm>
                  <a:off x="3639" y="41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2" name="Freeform 660">
                  <a:extLst>
                    <a:ext uri="{FF2B5EF4-FFF2-40B4-BE49-F238E27FC236}">
                      <a16:creationId xmlns:a16="http://schemas.microsoft.com/office/drawing/2014/main" id="{08023EBB-D010-4023-AF71-B6F3AE62EA8B}"/>
                    </a:ext>
                  </a:extLst>
                </p:cNvPr>
                <p:cNvSpPr>
                  <a:spLocks/>
                </p:cNvSpPr>
                <p:nvPr userDrawn="1"/>
              </p:nvSpPr>
              <p:spPr bwMode="auto">
                <a:xfrm>
                  <a:off x="3644" y="42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3" name="Freeform 661">
                  <a:extLst>
                    <a:ext uri="{FF2B5EF4-FFF2-40B4-BE49-F238E27FC236}">
                      <a16:creationId xmlns:a16="http://schemas.microsoft.com/office/drawing/2014/main" id="{49B84832-22E7-46B8-84A2-48F73C9D9D6D}"/>
                    </a:ext>
                  </a:extLst>
                </p:cNvPr>
                <p:cNvSpPr>
                  <a:spLocks/>
                </p:cNvSpPr>
                <p:nvPr userDrawn="1"/>
              </p:nvSpPr>
              <p:spPr bwMode="auto">
                <a:xfrm>
                  <a:off x="3644" y="408"/>
                  <a:ext cx="5"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1"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4" name="Freeform 662">
                  <a:extLst>
                    <a:ext uri="{FF2B5EF4-FFF2-40B4-BE49-F238E27FC236}">
                      <a16:creationId xmlns:a16="http://schemas.microsoft.com/office/drawing/2014/main" id="{F0602EE8-B2D6-4BA2-980F-415ACF1A1334}"/>
                    </a:ext>
                  </a:extLst>
                </p:cNvPr>
                <p:cNvSpPr>
                  <a:spLocks/>
                </p:cNvSpPr>
                <p:nvPr userDrawn="1"/>
              </p:nvSpPr>
              <p:spPr bwMode="auto">
                <a:xfrm>
                  <a:off x="3639" y="4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5" name="Freeform 663">
                  <a:extLst>
                    <a:ext uri="{FF2B5EF4-FFF2-40B4-BE49-F238E27FC236}">
                      <a16:creationId xmlns:a16="http://schemas.microsoft.com/office/drawing/2014/main" id="{A21E3F80-FA6F-4315-AB12-D7ACCCB4DB8D}"/>
                    </a:ext>
                  </a:extLst>
                </p:cNvPr>
                <p:cNvSpPr>
                  <a:spLocks/>
                </p:cNvSpPr>
                <p:nvPr userDrawn="1"/>
              </p:nvSpPr>
              <p:spPr bwMode="auto">
                <a:xfrm>
                  <a:off x="3634" y="408"/>
                  <a:ext cx="5" cy="5"/>
                </a:xfrm>
                <a:custGeom>
                  <a:avLst/>
                  <a:gdLst>
                    <a:gd name="T0" fmla="*/ 1 w 1"/>
                    <a:gd name="T1" fmla="*/ 1 h 1"/>
                    <a:gd name="T2" fmla="*/ 1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6" name="Freeform 664">
                  <a:extLst>
                    <a:ext uri="{FF2B5EF4-FFF2-40B4-BE49-F238E27FC236}">
                      <a16:creationId xmlns:a16="http://schemas.microsoft.com/office/drawing/2014/main" id="{72336EB5-E429-4388-910C-115B1B424D25}"/>
                    </a:ext>
                  </a:extLst>
                </p:cNvPr>
                <p:cNvSpPr>
                  <a:spLocks/>
                </p:cNvSpPr>
                <p:nvPr userDrawn="1"/>
              </p:nvSpPr>
              <p:spPr bwMode="auto">
                <a:xfrm>
                  <a:off x="3634" y="4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1"/>
                        <a:pt x="0" y="0"/>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7" name="Freeform 665">
                  <a:extLst>
                    <a:ext uri="{FF2B5EF4-FFF2-40B4-BE49-F238E27FC236}">
                      <a16:creationId xmlns:a16="http://schemas.microsoft.com/office/drawing/2014/main" id="{6352FFDF-8F54-455F-A02C-C17D0A4AA7C9}"/>
                    </a:ext>
                  </a:extLst>
                </p:cNvPr>
                <p:cNvSpPr>
                  <a:spLocks/>
                </p:cNvSpPr>
                <p:nvPr userDrawn="1"/>
              </p:nvSpPr>
              <p:spPr bwMode="auto">
                <a:xfrm>
                  <a:off x="3620" y="43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8" name="Freeform 666">
                  <a:extLst>
                    <a:ext uri="{FF2B5EF4-FFF2-40B4-BE49-F238E27FC236}">
                      <a16:creationId xmlns:a16="http://schemas.microsoft.com/office/drawing/2014/main" id="{CC0CCD16-DEFC-4D00-96DA-7E79BD6FC1A8}"/>
                    </a:ext>
                  </a:extLst>
                </p:cNvPr>
                <p:cNvSpPr>
                  <a:spLocks/>
                </p:cNvSpPr>
                <p:nvPr userDrawn="1"/>
              </p:nvSpPr>
              <p:spPr bwMode="auto">
                <a:xfrm>
                  <a:off x="3644" y="3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9" name="Freeform 667">
                  <a:extLst>
                    <a:ext uri="{FF2B5EF4-FFF2-40B4-BE49-F238E27FC236}">
                      <a16:creationId xmlns:a16="http://schemas.microsoft.com/office/drawing/2014/main" id="{171C0F56-1B32-407F-A89D-D7CFAA215F5A}"/>
                    </a:ext>
                  </a:extLst>
                </p:cNvPr>
                <p:cNvSpPr>
                  <a:spLocks/>
                </p:cNvSpPr>
                <p:nvPr userDrawn="1"/>
              </p:nvSpPr>
              <p:spPr bwMode="auto">
                <a:xfrm>
                  <a:off x="3639" y="3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0" name="Freeform 668">
                  <a:extLst>
                    <a:ext uri="{FF2B5EF4-FFF2-40B4-BE49-F238E27FC236}">
                      <a16:creationId xmlns:a16="http://schemas.microsoft.com/office/drawing/2014/main" id="{6BF5162F-0C31-4B46-9351-D5798D0DB0C1}"/>
                    </a:ext>
                  </a:extLst>
                </p:cNvPr>
                <p:cNvSpPr>
                  <a:spLocks/>
                </p:cNvSpPr>
                <p:nvPr userDrawn="1"/>
              </p:nvSpPr>
              <p:spPr bwMode="auto">
                <a:xfrm>
                  <a:off x="3630" y="403"/>
                  <a:ext cx="4" cy="10"/>
                </a:xfrm>
                <a:custGeom>
                  <a:avLst/>
                  <a:gdLst>
                    <a:gd name="T0" fmla="*/ 0 w 4"/>
                    <a:gd name="T1" fmla="*/ 5 h 10"/>
                    <a:gd name="T2" fmla="*/ 4 w 4"/>
                    <a:gd name="T3" fmla="*/ 10 h 10"/>
                    <a:gd name="T4" fmla="*/ 0 w 4"/>
                    <a:gd name="T5" fmla="*/ 0 h 10"/>
                    <a:gd name="T6" fmla="*/ 0 w 4"/>
                    <a:gd name="T7" fmla="*/ 5 h 10"/>
                  </a:gdLst>
                  <a:ahLst/>
                  <a:cxnLst>
                    <a:cxn ang="0">
                      <a:pos x="T0" y="T1"/>
                    </a:cxn>
                    <a:cxn ang="0">
                      <a:pos x="T2" y="T3"/>
                    </a:cxn>
                    <a:cxn ang="0">
                      <a:pos x="T4" y="T5"/>
                    </a:cxn>
                    <a:cxn ang="0">
                      <a:pos x="T6" y="T7"/>
                    </a:cxn>
                  </a:cxnLst>
                  <a:rect l="0" t="0" r="r" b="b"/>
                  <a:pathLst>
                    <a:path w="4" h="10">
                      <a:moveTo>
                        <a:pt x="0" y="5"/>
                      </a:moveTo>
                      <a:lnTo>
                        <a:pt x="4"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1" name="Freeform 669">
                  <a:extLst>
                    <a:ext uri="{FF2B5EF4-FFF2-40B4-BE49-F238E27FC236}">
                      <a16:creationId xmlns:a16="http://schemas.microsoft.com/office/drawing/2014/main" id="{7304DEC4-0834-48C5-A67B-91E6F696A42F}"/>
                    </a:ext>
                  </a:extLst>
                </p:cNvPr>
                <p:cNvSpPr>
                  <a:spLocks/>
                </p:cNvSpPr>
                <p:nvPr userDrawn="1"/>
              </p:nvSpPr>
              <p:spPr bwMode="auto">
                <a:xfrm>
                  <a:off x="3649" y="37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2" name="Freeform 670">
                  <a:extLst>
                    <a:ext uri="{FF2B5EF4-FFF2-40B4-BE49-F238E27FC236}">
                      <a16:creationId xmlns:a16="http://schemas.microsoft.com/office/drawing/2014/main" id="{B586D4AC-4178-4519-BCB7-8106867FA8CB}"/>
                    </a:ext>
                  </a:extLst>
                </p:cNvPr>
                <p:cNvSpPr>
                  <a:spLocks/>
                </p:cNvSpPr>
                <p:nvPr userDrawn="1"/>
              </p:nvSpPr>
              <p:spPr bwMode="auto">
                <a:xfrm>
                  <a:off x="3654" y="3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3" name="Freeform 671">
                  <a:extLst>
                    <a:ext uri="{FF2B5EF4-FFF2-40B4-BE49-F238E27FC236}">
                      <a16:creationId xmlns:a16="http://schemas.microsoft.com/office/drawing/2014/main" id="{D40639A6-A372-4321-8858-790265025C5A}"/>
                    </a:ext>
                  </a:extLst>
                </p:cNvPr>
                <p:cNvSpPr>
                  <a:spLocks/>
                </p:cNvSpPr>
                <p:nvPr userDrawn="1"/>
              </p:nvSpPr>
              <p:spPr bwMode="auto">
                <a:xfrm>
                  <a:off x="3654" y="3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4" name="Freeform 672">
                  <a:extLst>
                    <a:ext uri="{FF2B5EF4-FFF2-40B4-BE49-F238E27FC236}">
                      <a16:creationId xmlns:a16="http://schemas.microsoft.com/office/drawing/2014/main" id="{7700A767-210E-4826-8D1F-0491CBB52725}"/>
                    </a:ext>
                  </a:extLst>
                </p:cNvPr>
                <p:cNvSpPr>
                  <a:spLocks/>
                </p:cNvSpPr>
                <p:nvPr userDrawn="1"/>
              </p:nvSpPr>
              <p:spPr bwMode="auto">
                <a:xfrm>
                  <a:off x="3644" y="37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5" name="Freeform 673">
                  <a:extLst>
                    <a:ext uri="{FF2B5EF4-FFF2-40B4-BE49-F238E27FC236}">
                      <a16:creationId xmlns:a16="http://schemas.microsoft.com/office/drawing/2014/main" id="{C50A78E3-EAF4-47FE-BE1D-82C4E9796EDD}"/>
                    </a:ext>
                  </a:extLst>
                </p:cNvPr>
                <p:cNvSpPr>
                  <a:spLocks/>
                </p:cNvSpPr>
                <p:nvPr userDrawn="1"/>
              </p:nvSpPr>
              <p:spPr bwMode="auto">
                <a:xfrm>
                  <a:off x="3644" y="3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6" name="Freeform 674">
                  <a:extLst>
                    <a:ext uri="{FF2B5EF4-FFF2-40B4-BE49-F238E27FC236}">
                      <a16:creationId xmlns:a16="http://schemas.microsoft.com/office/drawing/2014/main" id="{3303E851-651C-4B1A-8F1D-446D6B1DB91F}"/>
                    </a:ext>
                  </a:extLst>
                </p:cNvPr>
                <p:cNvSpPr>
                  <a:spLocks/>
                </p:cNvSpPr>
                <p:nvPr userDrawn="1"/>
              </p:nvSpPr>
              <p:spPr bwMode="auto">
                <a:xfrm>
                  <a:off x="3644"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7" name="Freeform 675">
                  <a:extLst>
                    <a:ext uri="{FF2B5EF4-FFF2-40B4-BE49-F238E27FC236}">
                      <a16:creationId xmlns:a16="http://schemas.microsoft.com/office/drawing/2014/main" id="{F272A7FE-EC1D-42A7-A8F2-04738AC48D95}"/>
                    </a:ext>
                  </a:extLst>
                </p:cNvPr>
                <p:cNvSpPr>
                  <a:spLocks/>
                </p:cNvSpPr>
                <p:nvPr userDrawn="1"/>
              </p:nvSpPr>
              <p:spPr bwMode="auto">
                <a:xfrm>
                  <a:off x="3625" y="388"/>
                  <a:ext cx="9"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8" name="Freeform 676">
                  <a:extLst>
                    <a:ext uri="{FF2B5EF4-FFF2-40B4-BE49-F238E27FC236}">
                      <a16:creationId xmlns:a16="http://schemas.microsoft.com/office/drawing/2014/main" id="{4238C0F3-889E-4CA1-A619-0314FA467512}"/>
                    </a:ext>
                  </a:extLst>
                </p:cNvPr>
                <p:cNvSpPr>
                  <a:spLocks/>
                </p:cNvSpPr>
                <p:nvPr userDrawn="1"/>
              </p:nvSpPr>
              <p:spPr bwMode="auto">
                <a:xfrm>
                  <a:off x="3634" y="3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9" name="Freeform 677">
                  <a:extLst>
                    <a:ext uri="{FF2B5EF4-FFF2-40B4-BE49-F238E27FC236}">
                      <a16:creationId xmlns:a16="http://schemas.microsoft.com/office/drawing/2014/main" id="{00293CFB-6ED1-4660-B20E-13005BB3788C}"/>
                    </a:ext>
                  </a:extLst>
                </p:cNvPr>
                <p:cNvSpPr>
                  <a:spLocks/>
                </p:cNvSpPr>
                <p:nvPr userDrawn="1"/>
              </p:nvSpPr>
              <p:spPr bwMode="auto">
                <a:xfrm>
                  <a:off x="3634" y="37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0" name="Freeform 678">
                  <a:extLst>
                    <a:ext uri="{FF2B5EF4-FFF2-40B4-BE49-F238E27FC236}">
                      <a16:creationId xmlns:a16="http://schemas.microsoft.com/office/drawing/2014/main" id="{6311E182-EDDC-410E-BA8F-AEB4485D58E2}"/>
                    </a:ext>
                  </a:extLst>
                </p:cNvPr>
                <p:cNvSpPr>
                  <a:spLocks/>
                </p:cNvSpPr>
                <p:nvPr userDrawn="1"/>
              </p:nvSpPr>
              <p:spPr bwMode="auto">
                <a:xfrm>
                  <a:off x="3644" y="358"/>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1" name="Freeform 679">
                  <a:extLst>
                    <a:ext uri="{FF2B5EF4-FFF2-40B4-BE49-F238E27FC236}">
                      <a16:creationId xmlns:a16="http://schemas.microsoft.com/office/drawing/2014/main" id="{528FBA86-EAAF-497B-9774-01370B3CC952}"/>
                    </a:ext>
                  </a:extLst>
                </p:cNvPr>
                <p:cNvSpPr>
                  <a:spLocks/>
                </p:cNvSpPr>
                <p:nvPr userDrawn="1"/>
              </p:nvSpPr>
              <p:spPr bwMode="auto">
                <a:xfrm>
                  <a:off x="3644" y="36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2" name="Rectangle 680">
                  <a:extLst>
                    <a:ext uri="{FF2B5EF4-FFF2-40B4-BE49-F238E27FC236}">
                      <a16:creationId xmlns:a16="http://schemas.microsoft.com/office/drawing/2014/main" id="{D9AA5D1D-9F6F-485F-9C56-B0B16BD32598}"/>
                    </a:ext>
                  </a:extLst>
                </p:cNvPr>
                <p:cNvSpPr>
                  <a:spLocks noChangeArrowheads="1"/>
                </p:cNvSpPr>
                <p:nvPr userDrawn="1"/>
              </p:nvSpPr>
              <p:spPr bwMode="auto">
                <a:xfrm>
                  <a:off x="3654" y="33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3" name="Freeform 681">
                  <a:extLst>
                    <a:ext uri="{FF2B5EF4-FFF2-40B4-BE49-F238E27FC236}">
                      <a16:creationId xmlns:a16="http://schemas.microsoft.com/office/drawing/2014/main" id="{801874C7-9A1D-4304-ACF9-641BC681708F}"/>
                    </a:ext>
                  </a:extLst>
                </p:cNvPr>
                <p:cNvSpPr>
                  <a:spLocks/>
                </p:cNvSpPr>
                <p:nvPr userDrawn="1"/>
              </p:nvSpPr>
              <p:spPr bwMode="auto">
                <a:xfrm>
                  <a:off x="3644" y="363"/>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4" name="Freeform 682">
                  <a:extLst>
                    <a:ext uri="{FF2B5EF4-FFF2-40B4-BE49-F238E27FC236}">
                      <a16:creationId xmlns:a16="http://schemas.microsoft.com/office/drawing/2014/main" id="{922C6BED-04F0-4C3A-B18C-787B0063FA85}"/>
                    </a:ext>
                  </a:extLst>
                </p:cNvPr>
                <p:cNvSpPr>
                  <a:spLocks/>
                </p:cNvSpPr>
                <p:nvPr userDrawn="1"/>
              </p:nvSpPr>
              <p:spPr bwMode="auto">
                <a:xfrm>
                  <a:off x="3649" y="35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5" name="Freeform 683">
                  <a:extLst>
                    <a:ext uri="{FF2B5EF4-FFF2-40B4-BE49-F238E27FC236}">
                      <a16:creationId xmlns:a16="http://schemas.microsoft.com/office/drawing/2014/main" id="{44B81959-1C01-4C90-973B-78B8EE6153AE}"/>
                    </a:ext>
                  </a:extLst>
                </p:cNvPr>
                <p:cNvSpPr>
                  <a:spLocks/>
                </p:cNvSpPr>
                <p:nvPr userDrawn="1"/>
              </p:nvSpPr>
              <p:spPr bwMode="auto">
                <a:xfrm>
                  <a:off x="3644" y="3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6" name="Freeform 684">
                  <a:extLst>
                    <a:ext uri="{FF2B5EF4-FFF2-40B4-BE49-F238E27FC236}">
                      <a16:creationId xmlns:a16="http://schemas.microsoft.com/office/drawing/2014/main" id="{A6A9EE97-987E-4CF9-92FA-F69E51E969EE}"/>
                    </a:ext>
                  </a:extLst>
                </p:cNvPr>
                <p:cNvSpPr>
                  <a:spLocks/>
                </p:cNvSpPr>
                <p:nvPr userDrawn="1"/>
              </p:nvSpPr>
              <p:spPr bwMode="auto">
                <a:xfrm>
                  <a:off x="3644" y="3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7" name="Freeform 685">
                  <a:extLst>
                    <a:ext uri="{FF2B5EF4-FFF2-40B4-BE49-F238E27FC236}">
                      <a16:creationId xmlns:a16="http://schemas.microsoft.com/office/drawing/2014/main" id="{E9B880D9-2DC6-471B-89C5-2641E52E697F}"/>
                    </a:ext>
                  </a:extLst>
                </p:cNvPr>
                <p:cNvSpPr>
                  <a:spLocks/>
                </p:cNvSpPr>
                <p:nvPr userDrawn="1"/>
              </p:nvSpPr>
              <p:spPr bwMode="auto">
                <a:xfrm>
                  <a:off x="3634" y="313"/>
                  <a:ext cx="20" cy="25"/>
                </a:xfrm>
                <a:custGeom>
                  <a:avLst/>
                  <a:gdLst>
                    <a:gd name="T0" fmla="*/ 0 w 4"/>
                    <a:gd name="T1" fmla="*/ 1 h 5"/>
                    <a:gd name="T2" fmla="*/ 0 w 4"/>
                    <a:gd name="T3" fmla="*/ 3 h 5"/>
                    <a:gd name="T4" fmla="*/ 4 w 4"/>
                    <a:gd name="T5" fmla="*/ 5 h 5"/>
                    <a:gd name="T6" fmla="*/ 4 w 4"/>
                    <a:gd name="T7" fmla="*/ 3 h 5"/>
                    <a:gd name="T8" fmla="*/ 2 w 4"/>
                    <a:gd name="T9" fmla="*/ 4 h 5"/>
                    <a:gd name="T10" fmla="*/ 3 w 4"/>
                    <a:gd name="T11" fmla="*/ 3 h 5"/>
                    <a:gd name="T12" fmla="*/ 1 w 4"/>
                    <a:gd name="T13" fmla="*/ 0 h 5"/>
                    <a:gd name="T14" fmla="*/ 1 w 4"/>
                    <a:gd name="T15" fmla="*/ 1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1" y="1"/>
                        <a:pt x="1" y="3"/>
                        <a:pt x="0" y="3"/>
                      </a:cubicBezTo>
                      <a:cubicBezTo>
                        <a:pt x="0" y="4"/>
                        <a:pt x="3" y="5"/>
                        <a:pt x="4" y="5"/>
                      </a:cubicBezTo>
                      <a:cubicBezTo>
                        <a:pt x="4" y="5"/>
                        <a:pt x="4" y="4"/>
                        <a:pt x="4" y="3"/>
                      </a:cubicBezTo>
                      <a:cubicBezTo>
                        <a:pt x="3" y="4"/>
                        <a:pt x="2" y="5"/>
                        <a:pt x="2" y="4"/>
                      </a:cubicBezTo>
                      <a:cubicBezTo>
                        <a:pt x="2" y="3"/>
                        <a:pt x="2" y="3"/>
                        <a:pt x="3" y="3"/>
                      </a:cubicBezTo>
                      <a:cubicBezTo>
                        <a:pt x="2" y="3"/>
                        <a:pt x="2" y="1"/>
                        <a:pt x="1"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8" name="Freeform 686">
                  <a:extLst>
                    <a:ext uri="{FF2B5EF4-FFF2-40B4-BE49-F238E27FC236}">
                      <a16:creationId xmlns:a16="http://schemas.microsoft.com/office/drawing/2014/main" id="{8D87D1BD-E9F6-447D-9045-FF694D1B423C}"/>
                    </a:ext>
                  </a:extLst>
                </p:cNvPr>
                <p:cNvSpPr>
                  <a:spLocks/>
                </p:cNvSpPr>
                <p:nvPr userDrawn="1"/>
              </p:nvSpPr>
              <p:spPr bwMode="auto">
                <a:xfrm>
                  <a:off x="3654" y="338"/>
                  <a:ext cx="5" cy="5"/>
                </a:xfrm>
                <a:custGeom>
                  <a:avLst/>
                  <a:gdLst>
                    <a:gd name="T0" fmla="*/ 0 w 1"/>
                    <a:gd name="T1" fmla="*/ 1 h 1"/>
                    <a:gd name="T2" fmla="*/ 0 w 1"/>
                    <a:gd name="T3" fmla="*/ 1 h 1"/>
                    <a:gd name="T4" fmla="*/ 1 w 1"/>
                    <a:gd name="T5" fmla="*/ 1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1"/>
                        <a:pt x="0" y="1"/>
                        <a:pt x="1" y="1"/>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9" name="Freeform 687">
                  <a:extLst>
                    <a:ext uri="{FF2B5EF4-FFF2-40B4-BE49-F238E27FC236}">
                      <a16:creationId xmlns:a16="http://schemas.microsoft.com/office/drawing/2014/main" id="{B5FE00FE-1DF5-4510-BF9D-78C8A7CA58EA}"/>
                    </a:ext>
                  </a:extLst>
                </p:cNvPr>
                <p:cNvSpPr>
                  <a:spLocks/>
                </p:cNvSpPr>
                <p:nvPr userDrawn="1"/>
              </p:nvSpPr>
              <p:spPr bwMode="auto">
                <a:xfrm>
                  <a:off x="3639" y="343"/>
                  <a:ext cx="15" cy="15"/>
                </a:xfrm>
                <a:custGeom>
                  <a:avLst/>
                  <a:gdLst>
                    <a:gd name="T0" fmla="*/ 2 w 3"/>
                    <a:gd name="T1" fmla="*/ 2 h 3"/>
                    <a:gd name="T2" fmla="*/ 0 w 3"/>
                    <a:gd name="T3" fmla="*/ 0 h 3"/>
                    <a:gd name="T4" fmla="*/ 1 w 3"/>
                    <a:gd name="T5" fmla="*/ 2 h 3"/>
                    <a:gd name="T6" fmla="*/ 2 w 3"/>
                    <a:gd name="T7" fmla="*/ 2 h 3"/>
                    <a:gd name="T8" fmla="*/ 2 w 3"/>
                    <a:gd name="T9" fmla="*/ 3 h 3"/>
                    <a:gd name="T10" fmla="*/ 2 w 3"/>
                    <a:gd name="T11" fmla="*/ 2 h 3"/>
                    <a:gd name="T12" fmla="*/ 2 w 3"/>
                    <a:gd name="T13" fmla="*/ 2 h 3"/>
                    <a:gd name="T14" fmla="*/ 2 w 3"/>
                    <a:gd name="T15" fmla="*/ 2 h 3"/>
                    <a:gd name="T16" fmla="*/ 2 w 3"/>
                    <a:gd name="T17" fmla="*/ 2 h 3"/>
                    <a:gd name="T18" fmla="*/ 2 w 3"/>
                    <a:gd name="T19" fmla="*/ 2 h 3"/>
                    <a:gd name="T20" fmla="*/ 2 w 3"/>
                    <a:gd name="T21" fmla="*/ 2 h 3"/>
                    <a:gd name="T22" fmla="*/ 2 w 3"/>
                    <a:gd name="T23" fmla="*/ 2 h 3"/>
                    <a:gd name="T24" fmla="*/ 2 w 3"/>
                    <a:gd name="T25" fmla="*/ 2 h 3"/>
                    <a:gd name="T26" fmla="*/ 2 w 3"/>
                    <a:gd name="T27" fmla="*/ 2 h 3"/>
                    <a:gd name="T28" fmla="*/ 2 w 3"/>
                    <a:gd name="T29" fmla="*/ 2 h 3"/>
                    <a:gd name="T30" fmla="*/ 3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1"/>
                        <a:pt x="1" y="0"/>
                        <a:pt x="0" y="0"/>
                      </a:cubicBezTo>
                      <a:cubicBezTo>
                        <a:pt x="0" y="1"/>
                        <a:pt x="1" y="1"/>
                        <a:pt x="1" y="2"/>
                      </a:cubicBezTo>
                      <a:cubicBezTo>
                        <a:pt x="1" y="1"/>
                        <a:pt x="1" y="3"/>
                        <a:pt x="2" y="2"/>
                      </a:cubicBezTo>
                      <a:cubicBezTo>
                        <a:pt x="2" y="2"/>
                        <a:pt x="2" y="2"/>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2"/>
                        <a:pt x="2" y="2"/>
                      </a:cubicBezTo>
                      <a:cubicBezTo>
                        <a:pt x="2" y="2"/>
                        <a:pt x="2" y="2"/>
                        <a:pt x="2" y="2"/>
                      </a:cubicBezTo>
                      <a:cubicBezTo>
                        <a:pt x="2" y="2"/>
                        <a:pt x="2" y="2"/>
                        <a:pt x="2" y="2"/>
                      </a:cubicBezTo>
                      <a:cubicBezTo>
                        <a:pt x="3" y="0"/>
                        <a:pt x="3" y="0"/>
                        <a:pt x="3" y="0"/>
                      </a:cubicBezTo>
                      <a:cubicBezTo>
                        <a:pt x="2"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0" name="Freeform 688">
                  <a:extLst>
                    <a:ext uri="{FF2B5EF4-FFF2-40B4-BE49-F238E27FC236}">
                      <a16:creationId xmlns:a16="http://schemas.microsoft.com/office/drawing/2014/main" id="{2F0D816B-765F-45FE-996E-D5504E640607}"/>
                    </a:ext>
                  </a:extLst>
                </p:cNvPr>
                <p:cNvSpPr>
                  <a:spLocks/>
                </p:cNvSpPr>
                <p:nvPr userDrawn="1"/>
              </p:nvSpPr>
              <p:spPr bwMode="auto">
                <a:xfrm>
                  <a:off x="3620"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1" name="Freeform 689">
                  <a:extLst>
                    <a:ext uri="{FF2B5EF4-FFF2-40B4-BE49-F238E27FC236}">
                      <a16:creationId xmlns:a16="http://schemas.microsoft.com/office/drawing/2014/main" id="{EBFB8D28-6030-486D-8E03-A1CADFDD9475}"/>
                    </a:ext>
                  </a:extLst>
                </p:cNvPr>
                <p:cNvSpPr>
                  <a:spLocks/>
                </p:cNvSpPr>
                <p:nvPr userDrawn="1"/>
              </p:nvSpPr>
              <p:spPr bwMode="auto">
                <a:xfrm>
                  <a:off x="3620" y="383"/>
                  <a:ext cx="14" cy="10"/>
                </a:xfrm>
                <a:custGeom>
                  <a:avLst/>
                  <a:gdLst>
                    <a:gd name="T0" fmla="*/ 0 w 3"/>
                    <a:gd name="T1" fmla="*/ 0 h 2"/>
                    <a:gd name="T2" fmla="*/ 1 w 3"/>
                    <a:gd name="T3" fmla="*/ 1 h 2"/>
                    <a:gd name="T4" fmla="*/ 0 w 3"/>
                    <a:gd name="T5" fmla="*/ 1 h 2"/>
                    <a:gd name="T6" fmla="*/ 1 w 3"/>
                    <a:gd name="T7" fmla="*/ 1 h 2"/>
                    <a:gd name="T8" fmla="*/ 1 w 3"/>
                    <a:gd name="T9" fmla="*/ 1 h 2"/>
                    <a:gd name="T10" fmla="*/ 3 w 3"/>
                    <a:gd name="T11" fmla="*/ 0 h 2"/>
                    <a:gd name="T12" fmla="*/ 0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0"/>
                      </a:moveTo>
                      <a:cubicBezTo>
                        <a:pt x="0" y="0"/>
                        <a:pt x="1" y="0"/>
                        <a:pt x="1" y="1"/>
                      </a:cubicBezTo>
                      <a:cubicBezTo>
                        <a:pt x="0" y="1"/>
                        <a:pt x="0" y="1"/>
                        <a:pt x="0" y="1"/>
                      </a:cubicBezTo>
                      <a:cubicBezTo>
                        <a:pt x="0" y="1"/>
                        <a:pt x="0" y="2"/>
                        <a:pt x="1" y="1"/>
                      </a:cubicBezTo>
                      <a:cubicBezTo>
                        <a:pt x="1" y="1"/>
                        <a:pt x="1" y="1"/>
                        <a:pt x="1"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2" name="Freeform 690">
                  <a:extLst>
                    <a:ext uri="{FF2B5EF4-FFF2-40B4-BE49-F238E27FC236}">
                      <a16:creationId xmlns:a16="http://schemas.microsoft.com/office/drawing/2014/main" id="{1EB5227C-DDC6-4384-890A-DC7E076C2C78}"/>
                    </a:ext>
                  </a:extLst>
                </p:cNvPr>
                <p:cNvSpPr>
                  <a:spLocks/>
                </p:cNvSpPr>
                <p:nvPr userDrawn="1"/>
              </p:nvSpPr>
              <p:spPr bwMode="auto">
                <a:xfrm>
                  <a:off x="3630" y="358"/>
                  <a:ext cx="4" cy="10"/>
                </a:xfrm>
                <a:custGeom>
                  <a:avLst/>
                  <a:gdLst>
                    <a:gd name="T0" fmla="*/ 1 w 1"/>
                    <a:gd name="T1" fmla="*/ 2 h 2"/>
                    <a:gd name="T2" fmla="*/ 1 w 1"/>
                    <a:gd name="T3" fmla="*/ 0 h 2"/>
                    <a:gd name="T4" fmla="*/ 0 w 1"/>
                    <a:gd name="T5" fmla="*/ 1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0"/>
                        <a:pt x="1" y="0"/>
                        <a:pt x="1" y="0"/>
                      </a:cubicBezTo>
                      <a:cubicBezTo>
                        <a:pt x="0" y="1"/>
                        <a:pt x="0" y="1"/>
                        <a:pt x="0" y="1"/>
                      </a:cubicBezTo>
                      <a:cubicBezTo>
                        <a:pt x="0" y="1"/>
                        <a:pt x="0" y="1"/>
                        <a:pt x="0" y="1"/>
                      </a:cubicBezTo>
                      <a:cubicBezTo>
                        <a:pt x="0" y="2"/>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3" name="Freeform 691">
                  <a:extLst>
                    <a:ext uri="{FF2B5EF4-FFF2-40B4-BE49-F238E27FC236}">
                      <a16:creationId xmlns:a16="http://schemas.microsoft.com/office/drawing/2014/main" id="{BF394004-FF9A-4628-81AF-F707F067B02F}"/>
                    </a:ext>
                  </a:extLst>
                </p:cNvPr>
                <p:cNvSpPr>
                  <a:spLocks/>
                </p:cNvSpPr>
                <p:nvPr userDrawn="1"/>
              </p:nvSpPr>
              <p:spPr bwMode="auto">
                <a:xfrm>
                  <a:off x="3659" y="33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4" name="Freeform 692">
                  <a:extLst>
                    <a:ext uri="{FF2B5EF4-FFF2-40B4-BE49-F238E27FC236}">
                      <a16:creationId xmlns:a16="http://schemas.microsoft.com/office/drawing/2014/main" id="{B30ED65D-62C2-4EE5-AA6A-D113C7460824}"/>
                    </a:ext>
                  </a:extLst>
                </p:cNvPr>
                <p:cNvSpPr>
                  <a:spLocks/>
                </p:cNvSpPr>
                <p:nvPr userDrawn="1"/>
              </p:nvSpPr>
              <p:spPr bwMode="auto">
                <a:xfrm>
                  <a:off x="3664" y="32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5" name="Freeform 693">
                  <a:extLst>
                    <a:ext uri="{FF2B5EF4-FFF2-40B4-BE49-F238E27FC236}">
                      <a16:creationId xmlns:a16="http://schemas.microsoft.com/office/drawing/2014/main" id="{D0DEB9DE-30B2-4E1B-B874-DB64E4810DBB}"/>
                    </a:ext>
                  </a:extLst>
                </p:cNvPr>
                <p:cNvSpPr>
                  <a:spLocks/>
                </p:cNvSpPr>
                <p:nvPr userDrawn="1"/>
              </p:nvSpPr>
              <p:spPr bwMode="auto">
                <a:xfrm>
                  <a:off x="3963" y="53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6" name="Freeform 694">
                  <a:extLst>
                    <a:ext uri="{FF2B5EF4-FFF2-40B4-BE49-F238E27FC236}">
                      <a16:creationId xmlns:a16="http://schemas.microsoft.com/office/drawing/2014/main" id="{AAC752FD-B73F-438B-8E10-81E7A17080CD}"/>
                    </a:ext>
                  </a:extLst>
                </p:cNvPr>
                <p:cNvSpPr>
                  <a:spLocks/>
                </p:cNvSpPr>
                <p:nvPr userDrawn="1"/>
              </p:nvSpPr>
              <p:spPr bwMode="auto">
                <a:xfrm>
                  <a:off x="3968" y="5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7" name="Freeform 695">
                  <a:extLst>
                    <a:ext uri="{FF2B5EF4-FFF2-40B4-BE49-F238E27FC236}">
                      <a16:creationId xmlns:a16="http://schemas.microsoft.com/office/drawing/2014/main" id="{199E1721-814B-4C8F-B560-42F2FB96D27F}"/>
                    </a:ext>
                  </a:extLst>
                </p:cNvPr>
                <p:cNvSpPr>
                  <a:spLocks/>
                </p:cNvSpPr>
                <p:nvPr userDrawn="1"/>
              </p:nvSpPr>
              <p:spPr bwMode="auto">
                <a:xfrm>
                  <a:off x="3824" y="283"/>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8" name="Freeform 696">
                  <a:extLst>
                    <a:ext uri="{FF2B5EF4-FFF2-40B4-BE49-F238E27FC236}">
                      <a16:creationId xmlns:a16="http://schemas.microsoft.com/office/drawing/2014/main" id="{9F5828E5-0A12-4263-BEBA-A6D4B1C3EF8C}"/>
                    </a:ext>
                  </a:extLst>
                </p:cNvPr>
                <p:cNvSpPr>
                  <a:spLocks/>
                </p:cNvSpPr>
                <p:nvPr userDrawn="1"/>
              </p:nvSpPr>
              <p:spPr bwMode="auto">
                <a:xfrm>
                  <a:off x="3928" y="3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9" name="Freeform 697">
                  <a:extLst>
                    <a:ext uri="{FF2B5EF4-FFF2-40B4-BE49-F238E27FC236}">
                      <a16:creationId xmlns:a16="http://schemas.microsoft.com/office/drawing/2014/main" id="{26B51277-9460-4050-825E-D1933C5E0AEC}"/>
                    </a:ext>
                  </a:extLst>
                </p:cNvPr>
                <p:cNvSpPr>
                  <a:spLocks/>
                </p:cNvSpPr>
                <p:nvPr userDrawn="1"/>
              </p:nvSpPr>
              <p:spPr bwMode="auto">
                <a:xfrm>
                  <a:off x="3948" y="38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0" name="Freeform 698">
                  <a:extLst>
                    <a:ext uri="{FF2B5EF4-FFF2-40B4-BE49-F238E27FC236}">
                      <a16:creationId xmlns:a16="http://schemas.microsoft.com/office/drawing/2014/main" id="{8E9F8272-A9A8-4DB0-9DC1-2A04A4E3FD3F}"/>
                    </a:ext>
                  </a:extLst>
                </p:cNvPr>
                <p:cNvSpPr>
                  <a:spLocks/>
                </p:cNvSpPr>
                <p:nvPr userDrawn="1"/>
              </p:nvSpPr>
              <p:spPr bwMode="auto">
                <a:xfrm>
                  <a:off x="3938" y="6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1" name="Freeform 699">
                  <a:extLst>
                    <a:ext uri="{FF2B5EF4-FFF2-40B4-BE49-F238E27FC236}">
                      <a16:creationId xmlns:a16="http://schemas.microsoft.com/office/drawing/2014/main" id="{D313F9AA-C747-4928-9805-3F04539DB96A}"/>
                    </a:ext>
                  </a:extLst>
                </p:cNvPr>
                <p:cNvSpPr>
                  <a:spLocks/>
                </p:cNvSpPr>
                <p:nvPr userDrawn="1"/>
              </p:nvSpPr>
              <p:spPr bwMode="auto">
                <a:xfrm>
                  <a:off x="3714" y="268"/>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2" y="1"/>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2" name="Freeform 700">
                  <a:extLst>
                    <a:ext uri="{FF2B5EF4-FFF2-40B4-BE49-F238E27FC236}">
                      <a16:creationId xmlns:a16="http://schemas.microsoft.com/office/drawing/2014/main" id="{6C4900F8-CA9D-475A-BC73-56226382E2B3}"/>
                    </a:ext>
                  </a:extLst>
                </p:cNvPr>
                <p:cNvSpPr>
                  <a:spLocks/>
                </p:cNvSpPr>
                <p:nvPr userDrawn="1"/>
              </p:nvSpPr>
              <p:spPr bwMode="auto">
                <a:xfrm>
                  <a:off x="3918"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3" name="Freeform 701">
                  <a:extLst>
                    <a:ext uri="{FF2B5EF4-FFF2-40B4-BE49-F238E27FC236}">
                      <a16:creationId xmlns:a16="http://schemas.microsoft.com/office/drawing/2014/main" id="{5C05DA2B-0266-48BB-9437-982DD58699C2}"/>
                    </a:ext>
                  </a:extLst>
                </p:cNvPr>
                <p:cNvSpPr>
                  <a:spLocks/>
                </p:cNvSpPr>
                <p:nvPr userDrawn="1"/>
              </p:nvSpPr>
              <p:spPr bwMode="auto">
                <a:xfrm>
                  <a:off x="3724" y="26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4" name="Freeform 702">
                  <a:extLst>
                    <a:ext uri="{FF2B5EF4-FFF2-40B4-BE49-F238E27FC236}">
                      <a16:creationId xmlns:a16="http://schemas.microsoft.com/office/drawing/2014/main" id="{A14563DD-C13C-47F9-95BB-A98C0F9EEDB0}"/>
                    </a:ext>
                  </a:extLst>
                </p:cNvPr>
                <p:cNvSpPr>
                  <a:spLocks/>
                </p:cNvSpPr>
                <p:nvPr userDrawn="1"/>
              </p:nvSpPr>
              <p:spPr bwMode="auto">
                <a:xfrm>
                  <a:off x="3644"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5" name="Freeform 703">
                  <a:extLst>
                    <a:ext uri="{FF2B5EF4-FFF2-40B4-BE49-F238E27FC236}">
                      <a16:creationId xmlns:a16="http://schemas.microsoft.com/office/drawing/2014/main" id="{FE2AD2AD-0FCC-47F4-9D54-4DE0AB6977F3}"/>
                    </a:ext>
                  </a:extLst>
                </p:cNvPr>
                <p:cNvSpPr>
                  <a:spLocks/>
                </p:cNvSpPr>
                <p:nvPr userDrawn="1"/>
              </p:nvSpPr>
              <p:spPr bwMode="auto">
                <a:xfrm>
                  <a:off x="3644" y="5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6" name="Rectangle 704">
                  <a:extLst>
                    <a:ext uri="{FF2B5EF4-FFF2-40B4-BE49-F238E27FC236}">
                      <a16:creationId xmlns:a16="http://schemas.microsoft.com/office/drawing/2014/main" id="{A30B8F07-1B02-4DDF-9EEC-D8E2B6FD3470}"/>
                    </a:ext>
                  </a:extLst>
                </p:cNvPr>
                <p:cNvSpPr>
                  <a:spLocks noChangeArrowheads="1"/>
                </p:cNvSpPr>
                <p:nvPr userDrawn="1"/>
              </p:nvSpPr>
              <p:spPr bwMode="auto">
                <a:xfrm>
                  <a:off x="3679"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7" name="Freeform 705">
                  <a:extLst>
                    <a:ext uri="{FF2B5EF4-FFF2-40B4-BE49-F238E27FC236}">
                      <a16:creationId xmlns:a16="http://schemas.microsoft.com/office/drawing/2014/main" id="{9FD0EE61-FA79-4002-84AD-4E192B6FF1D3}"/>
                    </a:ext>
                  </a:extLst>
                </p:cNvPr>
                <p:cNvSpPr>
                  <a:spLocks/>
                </p:cNvSpPr>
                <p:nvPr userDrawn="1"/>
              </p:nvSpPr>
              <p:spPr bwMode="auto">
                <a:xfrm>
                  <a:off x="3659" y="29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8" name="Freeform 706">
                  <a:extLst>
                    <a:ext uri="{FF2B5EF4-FFF2-40B4-BE49-F238E27FC236}">
                      <a16:creationId xmlns:a16="http://schemas.microsoft.com/office/drawing/2014/main" id="{70448BB6-A730-435F-8540-F0F257320536}"/>
                    </a:ext>
                  </a:extLst>
                </p:cNvPr>
                <p:cNvSpPr>
                  <a:spLocks/>
                </p:cNvSpPr>
                <p:nvPr userDrawn="1"/>
              </p:nvSpPr>
              <p:spPr bwMode="auto">
                <a:xfrm>
                  <a:off x="3739" y="2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9" name="Freeform 707">
                  <a:extLst>
                    <a:ext uri="{FF2B5EF4-FFF2-40B4-BE49-F238E27FC236}">
                      <a16:creationId xmlns:a16="http://schemas.microsoft.com/office/drawing/2014/main" id="{F0EF41FB-8F55-4AC5-9ECC-E25892AA9BDF}"/>
                    </a:ext>
                  </a:extLst>
                </p:cNvPr>
                <p:cNvSpPr>
                  <a:spLocks/>
                </p:cNvSpPr>
                <p:nvPr userDrawn="1"/>
              </p:nvSpPr>
              <p:spPr bwMode="auto">
                <a:xfrm>
                  <a:off x="3679" y="3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0" name="Freeform 708">
                  <a:extLst>
                    <a:ext uri="{FF2B5EF4-FFF2-40B4-BE49-F238E27FC236}">
                      <a16:creationId xmlns:a16="http://schemas.microsoft.com/office/drawing/2014/main" id="{3EC21B70-BE33-4732-BE64-7A399A56C268}"/>
                    </a:ext>
                  </a:extLst>
                </p:cNvPr>
                <p:cNvSpPr>
                  <a:spLocks/>
                </p:cNvSpPr>
                <p:nvPr userDrawn="1"/>
              </p:nvSpPr>
              <p:spPr bwMode="auto">
                <a:xfrm>
                  <a:off x="3679" y="30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1" name="Freeform 709">
                  <a:extLst>
                    <a:ext uri="{FF2B5EF4-FFF2-40B4-BE49-F238E27FC236}">
                      <a16:creationId xmlns:a16="http://schemas.microsoft.com/office/drawing/2014/main" id="{392119A9-F51B-44B1-A217-06920EF65517}"/>
                    </a:ext>
                  </a:extLst>
                </p:cNvPr>
                <p:cNvSpPr>
                  <a:spLocks/>
                </p:cNvSpPr>
                <p:nvPr userDrawn="1"/>
              </p:nvSpPr>
              <p:spPr bwMode="auto">
                <a:xfrm>
                  <a:off x="3679" y="30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2" name="Freeform 710">
                  <a:extLst>
                    <a:ext uri="{FF2B5EF4-FFF2-40B4-BE49-F238E27FC236}">
                      <a16:creationId xmlns:a16="http://schemas.microsoft.com/office/drawing/2014/main" id="{1C2465CA-7755-4AC8-A1DF-D6A3BD69B3C3}"/>
                    </a:ext>
                  </a:extLst>
                </p:cNvPr>
                <p:cNvSpPr>
                  <a:spLocks/>
                </p:cNvSpPr>
                <p:nvPr userDrawn="1"/>
              </p:nvSpPr>
              <p:spPr bwMode="auto">
                <a:xfrm>
                  <a:off x="3794" y="6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3" name="Rectangle 711">
                  <a:extLst>
                    <a:ext uri="{FF2B5EF4-FFF2-40B4-BE49-F238E27FC236}">
                      <a16:creationId xmlns:a16="http://schemas.microsoft.com/office/drawing/2014/main" id="{28117628-3E7A-4413-9C9D-CA20C0D35D5A}"/>
                    </a:ext>
                  </a:extLst>
                </p:cNvPr>
                <p:cNvSpPr>
                  <a:spLocks noChangeArrowheads="1"/>
                </p:cNvSpPr>
                <p:nvPr userDrawn="1"/>
              </p:nvSpPr>
              <p:spPr bwMode="auto">
                <a:xfrm>
                  <a:off x="3888" y="2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4" name="Freeform 712">
                  <a:extLst>
                    <a:ext uri="{FF2B5EF4-FFF2-40B4-BE49-F238E27FC236}">
                      <a16:creationId xmlns:a16="http://schemas.microsoft.com/office/drawing/2014/main" id="{F8829006-B06D-40DB-98EC-99D310976E49}"/>
                    </a:ext>
                  </a:extLst>
                </p:cNvPr>
                <p:cNvSpPr>
                  <a:spLocks/>
                </p:cNvSpPr>
                <p:nvPr userDrawn="1"/>
              </p:nvSpPr>
              <p:spPr bwMode="auto">
                <a:xfrm>
                  <a:off x="3883" y="283"/>
                  <a:ext cx="15" cy="10"/>
                </a:xfrm>
                <a:custGeom>
                  <a:avLst/>
                  <a:gdLst>
                    <a:gd name="T0" fmla="*/ 3 w 3"/>
                    <a:gd name="T1" fmla="*/ 1 h 2"/>
                    <a:gd name="T2" fmla="*/ 1 w 3"/>
                    <a:gd name="T3" fmla="*/ 0 h 2"/>
                    <a:gd name="T4" fmla="*/ 0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1"/>
                        <a:pt x="1" y="0"/>
                      </a:cubicBezTo>
                      <a:cubicBezTo>
                        <a:pt x="0" y="2"/>
                        <a:pt x="0" y="2"/>
                        <a:pt x="0" y="2"/>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5" name="Freeform 713">
                  <a:extLst>
                    <a:ext uri="{FF2B5EF4-FFF2-40B4-BE49-F238E27FC236}">
                      <a16:creationId xmlns:a16="http://schemas.microsoft.com/office/drawing/2014/main" id="{6E221858-E792-446A-858A-5F35F0243C11}"/>
                    </a:ext>
                  </a:extLst>
                </p:cNvPr>
                <p:cNvSpPr>
                  <a:spLocks noEditPoints="1"/>
                </p:cNvSpPr>
                <p:nvPr userDrawn="1"/>
              </p:nvSpPr>
              <p:spPr bwMode="auto">
                <a:xfrm>
                  <a:off x="3605" y="213"/>
                  <a:ext cx="378" cy="500"/>
                </a:xfrm>
                <a:custGeom>
                  <a:avLst/>
                  <a:gdLst>
                    <a:gd name="T0" fmla="*/ 72 w 76"/>
                    <a:gd name="T1" fmla="*/ 68 h 100"/>
                    <a:gd name="T2" fmla="*/ 73 w 76"/>
                    <a:gd name="T3" fmla="*/ 61 h 100"/>
                    <a:gd name="T4" fmla="*/ 74 w 76"/>
                    <a:gd name="T5" fmla="*/ 58 h 100"/>
                    <a:gd name="T6" fmla="*/ 73 w 76"/>
                    <a:gd name="T7" fmla="*/ 52 h 100"/>
                    <a:gd name="T8" fmla="*/ 72 w 76"/>
                    <a:gd name="T9" fmla="*/ 44 h 100"/>
                    <a:gd name="T10" fmla="*/ 65 w 76"/>
                    <a:gd name="T11" fmla="*/ 35 h 100"/>
                    <a:gd name="T12" fmla="*/ 65 w 76"/>
                    <a:gd name="T13" fmla="*/ 35 h 100"/>
                    <a:gd name="T14" fmla="*/ 68 w 76"/>
                    <a:gd name="T15" fmla="*/ 33 h 100"/>
                    <a:gd name="T16" fmla="*/ 66 w 76"/>
                    <a:gd name="T17" fmla="*/ 28 h 100"/>
                    <a:gd name="T18" fmla="*/ 62 w 76"/>
                    <a:gd name="T19" fmla="*/ 23 h 100"/>
                    <a:gd name="T20" fmla="*/ 53 w 76"/>
                    <a:gd name="T21" fmla="*/ 18 h 100"/>
                    <a:gd name="T22" fmla="*/ 54 w 76"/>
                    <a:gd name="T23" fmla="*/ 11 h 100"/>
                    <a:gd name="T24" fmla="*/ 46 w 76"/>
                    <a:gd name="T25" fmla="*/ 9 h 100"/>
                    <a:gd name="T26" fmla="*/ 46 w 76"/>
                    <a:gd name="T27" fmla="*/ 4 h 100"/>
                    <a:gd name="T28" fmla="*/ 42 w 76"/>
                    <a:gd name="T29" fmla="*/ 3 h 100"/>
                    <a:gd name="T30" fmla="*/ 33 w 76"/>
                    <a:gd name="T31" fmla="*/ 6 h 100"/>
                    <a:gd name="T32" fmla="*/ 28 w 76"/>
                    <a:gd name="T33" fmla="*/ 6 h 100"/>
                    <a:gd name="T34" fmla="*/ 19 w 76"/>
                    <a:gd name="T35" fmla="*/ 7 h 100"/>
                    <a:gd name="T36" fmla="*/ 17 w 76"/>
                    <a:gd name="T37" fmla="*/ 11 h 100"/>
                    <a:gd name="T38" fmla="*/ 12 w 76"/>
                    <a:gd name="T39" fmla="*/ 14 h 100"/>
                    <a:gd name="T40" fmla="*/ 11 w 76"/>
                    <a:gd name="T41" fmla="*/ 19 h 100"/>
                    <a:gd name="T42" fmla="*/ 15 w 76"/>
                    <a:gd name="T43" fmla="*/ 18 h 100"/>
                    <a:gd name="T44" fmla="*/ 15 w 76"/>
                    <a:gd name="T45" fmla="*/ 16 h 100"/>
                    <a:gd name="T46" fmla="*/ 20 w 76"/>
                    <a:gd name="T47" fmla="*/ 14 h 100"/>
                    <a:gd name="T48" fmla="*/ 29 w 76"/>
                    <a:gd name="T49" fmla="*/ 11 h 100"/>
                    <a:gd name="T50" fmla="*/ 39 w 76"/>
                    <a:gd name="T51" fmla="*/ 11 h 100"/>
                    <a:gd name="T52" fmla="*/ 44 w 76"/>
                    <a:gd name="T53" fmla="*/ 14 h 100"/>
                    <a:gd name="T54" fmla="*/ 45 w 76"/>
                    <a:gd name="T55" fmla="*/ 14 h 100"/>
                    <a:gd name="T56" fmla="*/ 50 w 76"/>
                    <a:gd name="T57" fmla="*/ 18 h 100"/>
                    <a:gd name="T58" fmla="*/ 58 w 76"/>
                    <a:gd name="T59" fmla="*/ 30 h 100"/>
                    <a:gd name="T60" fmla="*/ 59 w 76"/>
                    <a:gd name="T61" fmla="*/ 35 h 100"/>
                    <a:gd name="T62" fmla="*/ 64 w 76"/>
                    <a:gd name="T63" fmla="*/ 43 h 100"/>
                    <a:gd name="T64" fmla="*/ 66 w 76"/>
                    <a:gd name="T65" fmla="*/ 51 h 100"/>
                    <a:gd name="T66" fmla="*/ 64 w 76"/>
                    <a:gd name="T67" fmla="*/ 59 h 100"/>
                    <a:gd name="T68" fmla="*/ 63 w 76"/>
                    <a:gd name="T69" fmla="*/ 69 h 100"/>
                    <a:gd name="T70" fmla="*/ 60 w 76"/>
                    <a:gd name="T71" fmla="*/ 78 h 100"/>
                    <a:gd name="T72" fmla="*/ 54 w 76"/>
                    <a:gd name="T73" fmla="*/ 89 h 100"/>
                    <a:gd name="T74" fmla="*/ 39 w 76"/>
                    <a:gd name="T75" fmla="*/ 91 h 100"/>
                    <a:gd name="T76" fmla="*/ 36 w 76"/>
                    <a:gd name="T77" fmla="*/ 91 h 100"/>
                    <a:gd name="T78" fmla="*/ 28 w 76"/>
                    <a:gd name="T79" fmla="*/ 88 h 100"/>
                    <a:gd name="T80" fmla="*/ 19 w 76"/>
                    <a:gd name="T81" fmla="*/ 80 h 100"/>
                    <a:gd name="T82" fmla="*/ 10 w 76"/>
                    <a:gd name="T83" fmla="*/ 69 h 100"/>
                    <a:gd name="T84" fmla="*/ 6 w 76"/>
                    <a:gd name="T85" fmla="*/ 57 h 100"/>
                    <a:gd name="T86" fmla="*/ 2 w 76"/>
                    <a:gd name="T87" fmla="*/ 66 h 100"/>
                    <a:gd name="T88" fmla="*/ 8 w 76"/>
                    <a:gd name="T89" fmla="*/ 79 h 100"/>
                    <a:gd name="T90" fmla="*/ 9 w 76"/>
                    <a:gd name="T91" fmla="*/ 82 h 100"/>
                    <a:gd name="T92" fmla="*/ 21 w 76"/>
                    <a:gd name="T93" fmla="*/ 93 h 100"/>
                    <a:gd name="T94" fmla="*/ 29 w 76"/>
                    <a:gd name="T95" fmla="*/ 95 h 100"/>
                    <a:gd name="T96" fmla="*/ 37 w 76"/>
                    <a:gd name="T97" fmla="*/ 97 h 100"/>
                    <a:gd name="T98" fmla="*/ 39 w 76"/>
                    <a:gd name="T99" fmla="*/ 99 h 100"/>
                    <a:gd name="T100" fmla="*/ 45 w 76"/>
                    <a:gd name="T101" fmla="*/ 97 h 100"/>
                    <a:gd name="T102" fmla="*/ 53 w 76"/>
                    <a:gd name="T103" fmla="*/ 95 h 100"/>
                    <a:gd name="T104" fmla="*/ 58 w 76"/>
                    <a:gd name="T105" fmla="*/ 90 h 100"/>
                    <a:gd name="T106" fmla="*/ 61 w 76"/>
                    <a:gd name="T107" fmla="*/ 88 h 100"/>
                    <a:gd name="T108" fmla="*/ 67 w 76"/>
                    <a:gd name="T109" fmla="*/ 82 h 100"/>
                    <a:gd name="T110" fmla="*/ 71 w 76"/>
                    <a:gd name="T111" fmla="*/ 71 h 100"/>
                    <a:gd name="T112" fmla="*/ 66 w 76"/>
                    <a:gd name="T113" fmla="*/ 34 h 100"/>
                    <a:gd name="T114" fmla="*/ 17 w 76"/>
                    <a:gd name="T115"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00">
                      <a:moveTo>
                        <a:pt x="71" y="72"/>
                      </a:moveTo>
                      <a:cubicBezTo>
                        <a:pt x="72" y="72"/>
                        <a:pt x="72" y="72"/>
                        <a:pt x="72" y="72"/>
                      </a:cubicBezTo>
                      <a:cubicBezTo>
                        <a:pt x="73" y="73"/>
                        <a:pt x="72" y="74"/>
                        <a:pt x="73" y="73"/>
                      </a:cubicBezTo>
                      <a:cubicBezTo>
                        <a:pt x="71" y="72"/>
                        <a:pt x="74" y="69"/>
                        <a:pt x="72" y="68"/>
                      </a:cubicBezTo>
                      <a:cubicBezTo>
                        <a:pt x="72" y="68"/>
                        <a:pt x="72" y="68"/>
                        <a:pt x="72" y="68"/>
                      </a:cubicBezTo>
                      <a:cubicBezTo>
                        <a:pt x="72" y="68"/>
                        <a:pt x="72" y="68"/>
                        <a:pt x="72" y="68"/>
                      </a:cubicBezTo>
                      <a:cubicBezTo>
                        <a:pt x="74" y="67"/>
                        <a:pt x="71" y="67"/>
                        <a:pt x="71" y="65"/>
                      </a:cubicBezTo>
                      <a:cubicBezTo>
                        <a:pt x="72" y="64"/>
                        <a:pt x="72" y="64"/>
                        <a:pt x="72" y="64"/>
                      </a:cubicBezTo>
                      <a:cubicBezTo>
                        <a:pt x="72" y="63"/>
                        <a:pt x="72" y="63"/>
                        <a:pt x="72" y="63"/>
                      </a:cubicBezTo>
                      <a:cubicBezTo>
                        <a:pt x="72" y="63"/>
                        <a:pt x="73" y="63"/>
                        <a:pt x="72" y="63"/>
                      </a:cubicBezTo>
                      <a:cubicBezTo>
                        <a:pt x="72" y="61"/>
                        <a:pt x="72" y="61"/>
                        <a:pt x="72" y="61"/>
                      </a:cubicBezTo>
                      <a:cubicBezTo>
                        <a:pt x="73" y="61"/>
                        <a:pt x="73" y="61"/>
                        <a:pt x="73" y="61"/>
                      </a:cubicBezTo>
                      <a:cubicBezTo>
                        <a:pt x="72" y="61"/>
                        <a:pt x="72" y="60"/>
                        <a:pt x="71" y="59"/>
                      </a:cubicBezTo>
                      <a:cubicBezTo>
                        <a:pt x="72" y="59"/>
                        <a:pt x="72" y="60"/>
                        <a:pt x="72" y="60"/>
                      </a:cubicBezTo>
                      <a:cubicBezTo>
                        <a:pt x="71" y="58"/>
                        <a:pt x="71" y="58"/>
                        <a:pt x="71" y="58"/>
                      </a:cubicBezTo>
                      <a:cubicBezTo>
                        <a:pt x="72" y="58"/>
                        <a:pt x="73" y="59"/>
                        <a:pt x="73" y="60"/>
                      </a:cubicBezTo>
                      <a:cubicBezTo>
                        <a:pt x="75" y="59"/>
                        <a:pt x="72" y="59"/>
                        <a:pt x="74" y="56"/>
                      </a:cubicBezTo>
                      <a:cubicBezTo>
                        <a:pt x="74" y="58"/>
                        <a:pt x="74" y="58"/>
                        <a:pt x="74" y="58"/>
                      </a:cubicBezTo>
                      <a:cubicBezTo>
                        <a:pt x="75" y="57"/>
                        <a:pt x="75" y="56"/>
                        <a:pt x="76" y="55"/>
                      </a:cubicBezTo>
                      <a:cubicBezTo>
                        <a:pt x="75" y="55"/>
                        <a:pt x="73" y="57"/>
                        <a:pt x="73" y="56"/>
                      </a:cubicBezTo>
                      <a:cubicBezTo>
                        <a:pt x="73" y="56"/>
                        <a:pt x="73" y="55"/>
                        <a:pt x="73" y="54"/>
                      </a:cubicBezTo>
                      <a:cubicBezTo>
                        <a:pt x="73" y="54"/>
                        <a:pt x="73" y="54"/>
                        <a:pt x="73" y="53"/>
                      </a:cubicBezTo>
                      <a:cubicBezTo>
                        <a:pt x="74" y="53"/>
                        <a:pt x="74" y="53"/>
                        <a:pt x="74" y="53"/>
                      </a:cubicBezTo>
                      <a:cubicBezTo>
                        <a:pt x="74" y="52"/>
                        <a:pt x="73" y="52"/>
                        <a:pt x="73" y="52"/>
                      </a:cubicBezTo>
                      <a:cubicBezTo>
                        <a:pt x="73" y="51"/>
                        <a:pt x="74" y="50"/>
                        <a:pt x="75" y="50"/>
                      </a:cubicBezTo>
                      <a:cubicBezTo>
                        <a:pt x="75" y="48"/>
                        <a:pt x="73" y="51"/>
                        <a:pt x="73" y="49"/>
                      </a:cubicBezTo>
                      <a:cubicBezTo>
                        <a:pt x="73" y="48"/>
                        <a:pt x="73" y="47"/>
                        <a:pt x="71" y="46"/>
                      </a:cubicBezTo>
                      <a:cubicBezTo>
                        <a:pt x="72" y="45"/>
                        <a:pt x="72" y="46"/>
                        <a:pt x="73" y="45"/>
                      </a:cubicBezTo>
                      <a:cubicBezTo>
                        <a:pt x="71" y="44"/>
                        <a:pt x="71" y="44"/>
                        <a:pt x="71" y="44"/>
                      </a:cubicBezTo>
                      <a:cubicBezTo>
                        <a:pt x="71" y="44"/>
                        <a:pt x="72" y="44"/>
                        <a:pt x="72" y="44"/>
                      </a:cubicBezTo>
                      <a:cubicBezTo>
                        <a:pt x="71" y="44"/>
                        <a:pt x="71" y="44"/>
                        <a:pt x="70" y="43"/>
                      </a:cubicBezTo>
                      <a:cubicBezTo>
                        <a:pt x="69" y="43"/>
                        <a:pt x="72" y="41"/>
                        <a:pt x="70" y="40"/>
                      </a:cubicBezTo>
                      <a:cubicBezTo>
                        <a:pt x="70" y="39"/>
                        <a:pt x="71" y="40"/>
                        <a:pt x="71" y="40"/>
                      </a:cubicBezTo>
                      <a:cubicBezTo>
                        <a:pt x="70" y="38"/>
                        <a:pt x="70" y="38"/>
                        <a:pt x="68" y="37"/>
                      </a:cubicBezTo>
                      <a:cubicBezTo>
                        <a:pt x="69" y="36"/>
                        <a:pt x="69" y="36"/>
                        <a:pt x="69" y="36"/>
                      </a:cubicBezTo>
                      <a:cubicBezTo>
                        <a:pt x="68" y="37"/>
                        <a:pt x="66" y="36"/>
                        <a:pt x="65" y="35"/>
                      </a:cubicBezTo>
                      <a:cubicBezTo>
                        <a:pt x="65" y="36"/>
                        <a:pt x="65" y="36"/>
                        <a:pt x="64" y="36"/>
                      </a:cubicBezTo>
                      <a:cubicBezTo>
                        <a:pt x="63" y="35"/>
                        <a:pt x="63" y="35"/>
                        <a:pt x="63" y="35"/>
                      </a:cubicBezTo>
                      <a:cubicBezTo>
                        <a:pt x="63" y="35"/>
                        <a:pt x="64" y="35"/>
                        <a:pt x="65" y="35"/>
                      </a:cubicBezTo>
                      <a:cubicBezTo>
                        <a:pt x="64" y="35"/>
                        <a:pt x="64" y="35"/>
                        <a:pt x="64" y="35"/>
                      </a:cubicBezTo>
                      <a:cubicBezTo>
                        <a:pt x="64" y="34"/>
                        <a:pt x="65" y="34"/>
                        <a:pt x="66" y="34"/>
                      </a:cubicBezTo>
                      <a:cubicBezTo>
                        <a:pt x="66" y="35"/>
                        <a:pt x="66" y="35"/>
                        <a:pt x="65" y="35"/>
                      </a:cubicBezTo>
                      <a:cubicBezTo>
                        <a:pt x="66" y="35"/>
                        <a:pt x="67" y="35"/>
                        <a:pt x="68" y="35"/>
                      </a:cubicBezTo>
                      <a:cubicBezTo>
                        <a:pt x="68" y="35"/>
                        <a:pt x="68" y="35"/>
                        <a:pt x="67" y="35"/>
                      </a:cubicBezTo>
                      <a:cubicBezTo>
                        <a:pt x="68" y="35"/>
                        <a:pt x="68" y="35"/>
                        <a:pt x="68" y="35"/>
                      </a:cubicBezTo>
                      <a:cubicBezTo>
                        <a:pt x="68" y="34"/>
                        <a:pt x="68" y="34"/>
                        <a:pt x="67" y="34"/>
                      </a:cubicBezTo>
                      <a:cubicBezTo>
                        <a:pt x="69" y="33"/>
                        <a:pt x="69" y="33"/>
                        <a:pt x="69" y="33"/>
                      </a:cubicBezTo>
                      <a:cubicBezTo>
                        <a:pt x="68" y="33"/>
                        <a:pt x="68" y="33"/>
                        <a:pt x="68" y="33"/>
                      </a:cubicBezTo>
                      <a:cubicBezTo>
                        <a:pt x="68" y="33"/>
                        <a:pt x="68" y="31"/>
                        <a:pt x="68" y="31"/>
                      </a:cubicBezTo>
                      <a:cubicBezTo>
                        <a:pt x="66" y="30"/>
                        <a:pt x="64" y="30"/>
                        <a:pt x="62" y="28"/>
                      </a:cubicBezTo>
                      <a:cubicBezTo>
                        <a:pt x="63" y="28"/>
                        <a:pt x="64" y="27"/>
                        <a:pt x="65" y="27"/>
                      </a:cubicBezTo>
                      <a:cubicBezTo>
                        <a:pt x="64" y="28"/>
                        <a:pt x="66" y="28"/>
                        <a:pt x="66" y="29"/>
                      </a:cubicBezTo>
                      <a:cubicBezTo>
                        <a:pt x="66" y="29"/>
                        <a:pt x="67" y="29"/>
                        <a:pt x="67" y="29"/>
                      </a:cubicBezTo>
                      <a:cubicBezTo>
                        <a:pt x="67" y="29"/>
                        <a:pt x="67" y="28"/>
                        <a:pt x="66" y="28"/>
                      </a:cubicBezTo>
                      <a:cubicBezTo>
                        <a:pt x="66" y="28"/>
                        <a:pt x="65" y="27"/>
                        <a:pt x="65" y="27"/>
                      </a:cubicBezTo>
                      <a:cubicBezTo>
                        <a:pt x="66" y="27"/>
                        <a:pt x="65" y="26"/>
                        <a:pt x="66" y="26"/>
                      </a:cubicBezTo>
                      <a:cubicBezTo>
                        <a:pt x="64" y="27"/>
                        <a:pt x="64" y="25"/>
                        <a:pt x="63" y="24"/>
                      </a:cubicBezTo>
                      <a:cubicBezTo>
                        <a:pt x="63" y="24"/>
                        <a:pt x="64" y="24"/>
                        <a:pt x="64" y="25"/>
                      </a:cubicBezTo>
                      <a:cubicBezTo>
                        <a:pt x="65" y="23"/>
                        <a:pt x="61" y="24"/>
                        <a:pt x="62" y="23"/>
                      </a:cubicBezTo>
                      <a:cubicBezTo>
                        <a:pt x="62" y="23"/>
                        <a:pt x="62" y="23"/>
                        <a:pt x="62" y="23"/>
                      </a:cubicBezTo>
                      <a:cubicBezTo>
                        <a:pt x="61" y="23"/>
                        <a:pt x="61" y="21"/>
                        <a:pt x="62" y="21"/>
                      </a:cubicBezTo>
                      <a:cubicBezTo>
                        <a:pt x="62" y="21"/>
                        <a:pt x="62" y="21"/>
                        <a:pt x="62" y="21"/>
                      </a:cubicBezTo>
                      <a:cubicBezTo>
                        <a:pt x="61" y="20"/>
                        <a:pt x="59" y="17"/>
                        <a:pt x="57" y="18"/>
                      </a:cubicBezTo>
                      <a:cubicBezTo>
                        <a:pt x="57" y="17"/>
                        <a:pt x="59" y="16"/>
                        <a:pt x="59" y="16"/>
                      </a:cubicBezTo>
                      <a:cubicBezTo>
                        <a:pt x="59" y="16"/>
                        <a:pt x="57" y="17"/>
                        <a:pt x="56" y="17"/>
                      </a:cubicBezTo>
                      <a:cubicBezTo>
                        <a:pt x="54" y="17"/>
                        <a:pt x="53" y="18"/>
                        <a:pt x="53" y="18"/>
                      </a:cubicBezTo>
                      <a:cubicBezTo>
                        <a:pt x="54" y="17"/>
                        <a:pt x="56" y="14"/>
                        <a:pt x="57" y="14"/>
                      </a:cubicBezTo>
                      <a:cubicBezTo>
                        <a:pt x="57" y="14"/>
                        <a:pt x="57" y="13"/>
                        <a:pt x="56" y="13"/>
                      </a:cubicBezTo>
                      <a:cubicBezTo>
                        <a:pt x="56" y="13"/>
                        <a:pt x="55" y="15"/>
                        <a:pt x="55" y="15"/>
                      </a:cubicBezTo>
                      <a:cubicBezTo>
                        <a:pt x="55" y="13"/>
                        <a:pt x="55" y="13"/>
                        <a:pt x="55" y="11"/>
                      </a:cubicBezTo>
                      <a:cubicBezTo>
                        <a:pt x="55" y="12"/>
                        <a:pt x="53" y="13"/>
                        <a:pt x="52" y="13"/>
                      </a:cubicBezTo>
                      <a:cubicBezTo>
                        <a:pt x="53" y="13"/>
                        <a:pt x="54" y="11"/>
                        <a:pt x="54" y="11"/>
                      </a:cubicBezTo>
                      <a:cubicBezTo>
                        <a:pt x="54" y="11"/>
                        <a:pt x="53" y="11"/>
                        <a:pt x="53" y="11"/>
                      </a:cubicBezTo>
                      <a:cubicBezTo>
                        <a:pt x="52" y="11"/>
                        <a:pt x="51" y="12"/>
                        <a:pt x="51" y="12"/>
                      </a:cubicBezTo>
                      <a:cubicBezTo>
                        <a:pt x="52" y="12"/>
                        <a:pt x="53" y="10"/>
                        <a:pt x="53" y="9"/>
                      </a:cubicBezTo>
                      <a:cubicBezTo>
                        <a:pt x="52" y="10"/>
                        <a:pt x="51" y="8"/>
                        <a:pt x="51" y="8"/>
                      </a:cubicBezTo>
                      <a:cubicBezTo>
                        <a:pt x="51" y="9"/>
                        <a:pt x="51" y="9"/>
                        <a:pt x="51" y="9"/>
                      </a:cubicBezTo>
                      <a:cubicBezTo>
                        <a:pt x="50" y="7"/>
                        <a:pt x="48" y="10"/>
                        <a:pt x="46" y="9"/>
                      </a:cubicBezTo>
                      <a:cubicBezTo>
                        <a:pt x="47" y="9"/>
                        <a:pt x="48" y="7"/>
                        <a:pt x="47" y="6"/>
                      </a:cubicBezTo>
                      <a:cubicBezTo>
                        <a:pt x="46" y="7"/>
                        <a:pt x="43" y="10"/>
                        <a:pt x="41" y="10"/>
                      </a:cubicBezTo>
                      <a:cubicBezTo>
                        <a:pt x="41" y="10"/>
                        <a:pt x="41" y="10"/>
                        <a:pt x="41" y="10"/>
                      </a:cubicBezTo>
                      <a:cubicBezTo>
                        <a:pt x="40" y="10"/>
                        <a:pt x="40" y="10"/>
                        <a:pt x="40" y="10"/>
                      </a:cubicBezTo>
                      <a:cubicBezTo>
                        <a:pt x="41" y="8"/>
                        <a:pt x="45" y="6"/>
                        <a:pt x="47" y="6"/>
                      </a:cubicBezTo>
                      <a:cubicBezTo>
                        <a:pt x="46" y="5"/>
                        <a:pt x="47" y="5"/>
                        <a:pt x="46" y="4"/>
                      </a:cubicBezTo>
                      <a:cubicBezTo>
                        <a:pt x="46" y="4"/>
                        <a:pt x="47" y="4"/>
                        <a:pt x="47" y="4"/>
                      </a:cubicBezTo>
                      <a:cubicBezTo>
                        <a:pt x="47" y="4"/>
                        <a:pt x="45" y="2"/>
                        <a:pt x="45" y="2"/>
                      </a:cubicBezTo>
                      <a:cubicBezTo>
                        <a:pt x="44" y="3"/>
                        <a:pt x="42" y="3"/>
                        <a:pt x="42" y="4"/>
                      </a:cubicBezTo>
                      <a:cubicBezTo>
                        <a:pt x="42" y="4"/>
                        <a:pt x="45" y="4"/>
                        <a:pt x="45" y="4"/>
                      </a:cubicBezTo>
                      <a:cubicBezTo>
                        <a:pt x="45" y="5"/>
                        <a:pt x="42" y="6"/>
                        <a:pt x="40" y="5"/>
                      </a:cubicBezTo>
                      <a:cubicBezTo>
                        <a:pt x="40" y="5"/>
                        <a:pt x="41" y="3"/>
                        <a:pt x="42" y="3"/>
                      </a:cubicBezTo>
                      <a:cubicBezTo>
                        <a:pt x="41" y="3"/>
                        <a:pt x="39" y="3"/>
                        <a:pt x="39" y="3"/>
                      </a:cubicBezTo>
                      <a:cubicBezTo>
                        <a:pt x="40" y="2"/>
                        <a:pt x="40" y="2"/>
                        <a:pt x="40" y="2"/>
                      </a:cubicBezTo>
                      <a:cubicBezTo>
                        <a:pt x="39" y="2"/>
                        <a:pt x="38" y="4"/>
                        <a:pt x="37" y="2"/>
                      </a:cubicBezTo>
                      <a:cubicBezTo>
                        <a:pt x="37" y="2"/>
                        <a:pt x="36" y="0"/>
                        <a:pt x="36" y="1"/>
                      </a:cubicBezTo>
                      <a:cubicBezTo>
                        <a:pt x="36" y="2"/>
                        <a:pt x="35" y="7"/>
                        <a:pt x="35" y="8"/>
                      </a:cubicBezTo>
                      <a:cubicBezTo>
                        <a:pt x="35" y="8"/>
                        <a:pt x="33" y="6"/>
                        <a:pt x="33" y="6"/>
                      </a:cubicBezTo>
                      <a:cubicBezTo>
                        <a:pt x="32" y="4"/>
                        <a:pt x="34" y="3"/>
                        <a:pt x="34" y="2"/>
                      </a:cubicBezTo>
                      <a:cubicBezTo>
                        <a:pt x="33" y="2"/>
                        <a:pt x="33" y="3"/>
                        <a:pt x="33" y="3"/>
                      </a:cubicBezTo>
                      <a:cubicBezTo>
                        <a:pt x="32" y="2"/>
                        <a:pt x="33" y="2"/>
                        <a:pt x="32" y="2"/>
                      </a:cubicBezTo>
                      <a:cubicBezTo>
                        <a:pt x="32" y="3"/>
                        <a:pt x="30" y="2"/>
                        <a:pt x="31" y="3"/>
                      </a:cubicBezTo>
                      <a:cubicBezTo>
                        <a:pt x="30" y="3"/>
                        <a:pt x="30" y="3"/>
                        <a:pt x="29" y="3"/>
                      </a:cubicBezTo>
                      <a:cubicBezTo>
                        <a:pt x="30" y="3"/>
                        <a:pt x="28" y="6"/>
                        <a:pt x="28" y="6"/>
                      </a:cubicBezTo>
                      <a:cubicBezTo>
                        <a:pt x="28" y="6"/>
                        <a:pt x="27" y="5"/>
                        <a:pt x="27" y="5"/>
                      </a:cubicBezTo>
                      <a:cubicBezTo>
                        <a:pt x="25" y="5"/>
                        <a:pt x="24" y="5"/>
                        <a:pt x="22" y="6"/>
                      </a:cubicBezTo>
                      <a:cubicBezTo>
                        <a:pt x="22" y="5"/>
                        <a:pt x="21" y="5"/>
                        <a:pt x="21" y="5"/>
                      </a:cubicBezTo>
                      <a:cubicBezTo>
                        <a:pt x="21" y="5"/>
                        <a:pt x="21" y="6"/>
                        <a:pt x="21" y="6"/>
                      </a:cubicBezTo>
                      <a:cubicBezTo>
                        <a:pt x="19" y="5"/>
                        <a:pt x="22" y="5"/>
                        <a:pt x="20" y="4"/>
                      </a:cubicBezTo>
                      <a:cubicBezTo>
                        <a:pt x="21" y="5"/>
                        <a:pt x="19" y="6"/>
                        <a:pt x="19" y="7"/>
                      </a:cubicBezTo>
                      <a:cubicBezTo>
                        <a:pt x="20" y="7"/>
                        <a:pt x="21" y="6"/>
                        <a:pt x="21" y="5"/>
                      </a:cubicBezTo>
                      <a:cubicBezTo>
                        <a:pt x="22" y="7"/>
                        <a:pt x="21" y="9"/>
                        <a:pt x="20" y="10"/>
                      </a:cubicBezTo>
                      <a:cubicBezTo>
                        <a:pt x="19" y="11"/>
                        <a:pt x="19" y="10"/>
                        <a:pt x="19" y="10"/>
                      </a:cubicBezTo>
                      <a:cubicBezTo>
                        <a:pt x="17" y="11"/>
                        <a:pt x="19" y="14"/>
                        <a:pt x="17" y="14"/>
                      </a:cubicBezTo>
                      <a:cubicBezTo>
                        <a:pt x="15" y="14"/>
                        <a:pt x="15" y="12"/>
                        <a:pt x="15" y="12"/>
                      </a:cubicBezTo>
                      <a:cubicBezTo>
                        <a:pt x="15" y="11"/>
                        <a:pt x="16" y="11"/>
                        <a:pt x="17" y="11"/>
                      </a:cubicBezTo>
                      <a:cubicBezTo>
                        <a:pt x="16" y="11"/>
                        <a:pt x="16" y="11"/>
                        <a:pt x="16" y="11"/>
                      </a:cubicBezTo>
                      <a:cubicBezTo>
                        <a:pt x="16" y="10"/>
                        <a:pt x="16" y="10"/>
                        <a:pt x="17" y="10"/>
                      </a:cubicBezTo>
                      <a:cubicBezTo>
                        <a:pt x="16" y="10"/>
                        <a:pt x="15" y="10"/>
                        <a:pt x="14" y="11"/>
                      </a:cubicBezTo>
                      <a:cubicBezTo>
                        <a:pt x="13" y="12"/>
                        <a:pt x="12" y="13"/>
                        <a:pt x="11" y="13"/>
                      </a:cubicBezTo>
                      <a:cubicBezTo>
                        <a:pt x="11" y="14"/>
                        <a:pt x="11" y="15"/>
                        <a:pt x="12" y="15"/>
                      </a:cubicBezTo>
                      <a:cubicBezTo>
                        <a:pt x="12" y="14"/>
                        <a:pt x="12" y="14"/>
                        <a:pt x="12" y="14"/>
                      </a:cubicBezTo>
                      <a:cubicBezTo>
                        <a:pt x="13" y="14"/>
                        <a:pt x="12" y="16"/>
                        <a:pt x="13" y="15"/>
                      </a:cubicBezTo>
                      <a:cubicBezTo>
                        <a:pt x="13" y="17"/>
                        <a:pt x="13" y="18"/>
                        <a:pt x="12" y="18"/>
                      </a:cubicBezTo>
                      <a:cubicBezTo>
                        <a:pt x="11" y="18"/>
                        <a:pt x="11" y="18"/>
                        <a:pt x="11" y="18"/>
                      </a:cubicBezTo>
                      <a:cubicBezTo>
                        <a:pt x="11" y="18"/>
                        <a:pt x="12" y="18"/>
                        <a:pt x="12" y="17"/>
                      </a:cubicBezTo>
                      <a:cubicBezTo>
                        <a:pt x="12" y="18"/>
                        <a:pt x="9" y="18"/>
                        <a:pt x="10" y="19"/>
                      </a:cubicBezTo>
                      <a:cubicBezTo>
                        <a:pt x="11" y="19"/>
                        <a:pt x="11" y="19"/>
                        <a:pt x="11" y="19"/>
                      </a:cubicBezTo>
                      <a:cubicBezTo>
                        <a:pt x="12" y="20"/>
                        <a:pt x="12" y="22"/>
                        <a:pt x="11" y="22"/>
                      </a:cubicBezTo>
                      <a:cubicBezTo>
                        <a:pt x="13" y="22"/>
                        <a:pt x="11" y="22"/>
                        <a:pt x="13" y="22"/>
                      </a:cubicBezTo>
                      <a:cubicBezTo>
                        <a:pt x="11" y="22"/>
                        <a:pt x="14" y="20"/>
                        <a:pt x="12" y="20"/>
                      </a:cubicBezTo>
                      <a:cubicBezTo>
                        <a:pt x="14" y="20"/>
                        <a:pt x="13" y="19"/>
                        <a:pt x="15" y="19"/>
                      </a:cubicBezTo>
                      <a:cubicBezTo>
                        <a:pt x="15" y="19"/>
                        <a:pt x="14" y="19"/>
                        <a:pt x="15" y="19"/>
                      </a:cubicBezTo>
                      <a:cubicBezTo>
                        <a:pt x="15" y="18"/>
                        <a:pt x="15" y="18"/>
                        <a:pt x="15" y="18"/>
                      </a:cubicBezTo>
                      <a:cubicBezTo>
                        <a:pt x="15" y="18"/>
                        <a:pt x="15" y="18"/>
                        <a:pt x="15" y="18"/>
                      </a:cubicBezTo>
                      <a:cubicBezTo>
                        <a:pt x="15" y="18"/>
                        <a:pt x="15" y="18"/>
                        <a:pt x="15" y="18"/>
                      </a:cubicBezTo>
                      <a:cubicBezTo>
                        <a:pt x="15" y="18"/>
                        <a:pt x="15" y="18"/>
                        <a:pt x="15" y="18"/>
                      </a:cubicBezTo>
                      <a:cubicBezTo>
                        <a:pt x="14" y="18"/>
                        <a:pt x="14" y="18"/>
                        <a:pt x="14" y="18"/>
                      </a:cubicBezTo>
                      <a:cubicBezTo>
                        <a:pt x="14" y="17"/>
                        <a:pt x="14" y="16"/>
                        <a:pt x="14" y="16"/>
                      </a:cubicBezTo>
                      <a:cubicBezTo>
                        <a:pt x="15" y="15"/>
                        <a:pt x="15" y="16"/>
                        <a:pt x="15" y="16"/>
                      </a:cubicBezTo>
                      <a:cubicBezTo>
                        <a:pt x="15" y="15"/>
                        <a:pt x="15" y="15"/>
                        <a:pt x="15" y="15"/>
                      </a:cubicBezTo>
                      <a:cubicBezTo>
                        <a:pt x="16" y="16"/>
                        <a:pt x="17" y="15"/>
                        <a:pt x="17" y="16"/>
                      </a:cubicBezTo>
                      <a:cubicBezTo>
                        <a:pt x="17" y="16"/>
                        <a:pt x="17" y="16"/>
                        <a:pt x="17" y="16"/>
                      </a:cubicBezTo>
                      <a:cubicBezTo>
                        <a:pt x="18" y="16"/>
                        <a:pt x="19" y="16"/>
                        <a:pt x="19" y="15"/>
                      </a:cubicBezTo>
                      <a:cubicBezTo>
                        <a:pt x="19" y="15"/>
                        <a:pt x="19" y="13"/>
                        <a:pt x="19" y="14"/>
                      </a:cubicBezTo>
                      <a:cubicBezTo>
                        <a:pt x="19" y="14"/>
                        <a:pt x="20" y="14"/>
                        <a:pt x="20" y="14"/>
                      </a:cubicBezTo>
                      <a:cubicBezTo>
                        <a:pt x="20" y="13"/>
                        <a:pt x="20" y="13"/>
                        <a:pt x="20" y="13"/>
                      </a:cubicBezTo>
                      <a:cubicBezTo>
                        <a:pt x="20" y="13"/>
                        <a:pt x="20" y="13"/>
                        <a:pt x="20" y="13"/>
                      </a:cubicBezTo>
                      <a:cubicBezTo>
                        <a:pt x="22" y="12"/>
                        <a:pt x="23" y="10"/>
                        <a:pt x="25" y="11"/>
                      </a:cubicBezTo>
                      <a:cubicBezTo>
                        <a:pt x="25" y="11"/>
                        <a:pt x="25" y="10"/>
                        <a:pt x="26" y="10"/>
                      </a:cubicBezTo>
                      <a:cubicBezTo>
                        <a:pt x="27" y="11"/>
                        <a:pt x="27" y="11"/>
                        <a:pt x="27" y="11"/>
                      </a:cubicBezTo>
                      <a:cubicBezTo>
                        <a:pt x="27" y="11"/>
                        <a:pt x="29" y="12"/>
                        <a:pt x="29" y="11"/>
                      </a:cubicBezTo>
                      <a:cubicBezTo>
                        <a:pt x="29" y="12"/>
                        <a:pt x="30" y="12"/>
                        <a:pt x="31" y="12"/>
                      </a:cubicBezTo>
                      <a:cubicBezTo>
                        <a:pt x="31" y="12"/>
                        <a:pt x="32" y="11"/>
                        <a:pt x="33" y="12"/>
                      </a:cubicBezTo>
                      <a:cubicBezTo>
                        <a:pt x="33" y="11"/>
                        <a:pt x="33" y="11"/>
                        <a:pt x="33" y="11"/>
                      </a:cubicBezTo>
                      <a:cubicBezTo>
                        <a:pt x="34" y="11"/>
                        <a:pt x="34" y="10"/>
                        <a:pt x="35" y="10"/>
                      </a:cubicBezTo>
                      <a:cubicBezTo>
                        <a:pt x="36" y="9"/>
                        <a:pt x="36" y="9"/>
                        <a:pt x="36" y="9"/>
                      </a:cubicBezTo>
                      <a:cubicBezTo>
                        <a:pt x="37" y="9"/>
                        <a:pt x="38" y="11"/>
                        <a:pt x="39" y="11"/>
                      </a:cubicBezTo>
                      <a:cubicBezTo>
                        <a:pt x="39" y="11"/>
                        <a:pt x="38" y="11"/>
                        <a:pt x="38" y="11"/>
                      </a:cubicBezTo>
                      <a:cubicBezTo>
                        <a:pt x="39" y="12"/>
                        <a:pt x="40" y="12"/>
                        <a:pt x="41" y="12"/>
                      </a:cubicBezTo>
                      <a:cubicBezTo>
                        <a:pt x="41" y="12"/>
                        <a:pt x="42" y="12"/>
                        <a:pt x="43" y="13"/>
                      </a:cubicBezTo>
                      <a:cubicBezTo>
                        <a:pt x="43" y="13"/>
                        <a:pt x="43" y="13"/>
                        <a:pt x="44" y="13"/>
                      </a:cubicBezTo>
                      <a:cubicBezTo>
                        <a:pt x="44" y="13"/>
                        <a:pt x="44" y="13"/>
                        <a:pt x="43" y="13"/>
                      </a:cubicBezTo>
                      <a:cubicBezTo>
                        <a:pt x="43" y="13"/>
                        <a:pt x="44" y="14"/>
                        <a:pt x="44" y="14"/>
                      </a:cubicBezTo>
                      <a:cubicBezTo>
                        <a:pt x="44" y="14"/>
                        <a:pt x="44" y="14"/>
                        <a:pt x="44" y="14"/>
                      </a:cubicBezTo>
                      <a:cubicBezTo>
                        <a:pt x="44" y="14"/>
                        <a:pt x="44" y="14"/>
                        <a:pt x="44" y="14"/>
                      </a:cubicBezTo>
                      <a:cubicBezTo>
                        <a:pt x="44" y="14"/>
                        <a:pt x="44" y="14"/>
                        <a:pt x="45" y="14"/>
                      </a:cubicBezTo>
                      <a:cubicBezTo>
                        <a:pt x="44" y="15"/>
                        <a:pt x="44" y="15"/>
                        <a:pt x="44" y="15"/>
                      </a:cubicBezTo>
                      <a:cubicBezTo>
                        <a:pt x="44" y="15"/>
                        <a:pt x="45" y="15"/>
                        <a:pt x="45" y="15"/>
                      </a:cubicBezTo>
                      <a:cubicBezTo>
                        <a:pt x="45" y="15"/>
                        <a:pt x="45" y="15"/>
                        <a:pt x="45" y="14"/>
                      </a:cubicBezTo>
                      <a:cubicBezTo>
                        <a:pt x="46" y="14"/>
                        <a:pt x="46" y="14"/>
                        <a:pt x="46" y="14"/>
                      </a:cubicBezTo>
                      <a:cubicBezTo>
                        <a:pt x="46" y="15"/>
                        <a:pt x="47" y="14"/>
                        <a:pt x="47" y="16"/>
                      </a:cubicBezTo>
                      <a:cubicBezTo>
                        <a:pt x="48" y="15"/>
                        <a:pt x="49" y="17"/>
                        <a:pt x="50" y="16"/>
                      </a:cubicBezTo>
                      <a:cubicBezTo>
                        <a:pt x="50" y="16"/>
                        <a:pt x="50" y="16"/>
                        <a:pt x="50" y="16"/>
                      </a:cubicBezTo>
                      <a:cubicBezTo>
                        <a:pt x="50" y="16"/>
                        <a:pt x="50" y="17"/>
                        <a:pt x="51" y="17"/>
                      </a:cubicBezTo>
                      <a:cubicBezTo>
                        <a:pt x="50" y="18"/>
                        <a:pt x="50" y="18"/>
                        <a:pt x="50" y="18"/>
                      </a:cubicBezTo>
                      <a:cubicBezTo>
                        <a:pt x="52" y="18"/>
                        <a:pt x="52" y="18"/>
                        <a:pt x="52" y="18"/>
                      </a:cubicBezTo>
                      <a:cubicBezTo>
                        <a:pt x="52" y="19"/>
                        <a:pt x="52" y="19"/>
                        <a:pt x="51" y="19"/>
                      </a:cubicBezTo>
                      <a:cubicBezTo>
                        <a:pt x="53" y="20"/>
                        <a:pt x="52" y="20"/>
                        <a:pt x="54" y="20"/>
                      </a:cubicBezTo>
                      <a:cubicBezTo>
                        <a:pt x="54" y="21"/>
                        <a:pt x="54" y="21"/>
                        <a:pt x="54" y="21"/>
                      </a:cubicBezTo>
                      <a:cubicBezTo>
                        <a:pt x="54" y="21"/>
                        <a:pt x="55" y="21"/>
                        <a:pt x="55" y="22"/>
                      </a:cubicBezTo>
                      <a:cubicBezTo>
                        <a:pt x="55" y="23"/>
                        <a:pt x="58" y="26"/>
                        <a:pt x="58" y="30"/>
                      </a:cubicBezTo>
                      <a:cubicBezTo>
                        <a:pt x="60" y="28"/>
                        <a:pt x="58" y="31"/>
                        <a:pt x="60" y="31"/>
                      </a:cubicBezTo>
                      <a:cubicBezTo>
                        <a:pt x="59" y="31"/>
                        <a:pt x="59" y="32"/>
                        <a:pt x="58" y="31"/>
                      </a:cubicBezTo>
                      <a:cubicBezTo>
                        <a:pt x="60" y="32"/>
                        <a:pt x="58" y="34"/>
                        <a:pt x="60" y="34"/>
                      </a:cubicBezTo>
                      <a:cubicBezTo>
                        <a:pt x="60" y="34"/>
                        <a:pt x="59" y="34"/>
                        <a:pt x="59" y="34"/>
                      </a:cubicBezTo>
                      <a:cubicBezTo>
                        <a:pt x="59" y="34"/>
                        <a:pt x="60" y="35"/>
                        <a:pt x="60" y="35"/>
                      </a:cubicBezTo>
                      <a:cubicBezTo>
                        <a:pt x="59" y="35"/>
                        <a:pt x="59" y="35"/>
                        <a:pt x="59" y="35"/>
                      </a:cubicBezTo>
                      <a:cubicBezTo>
                        <a:pt x="59" y="36"/>
                        <a:pt x="61" y="36"/>
                        <a:pt x="63" y="35"/>
                      </a:cubicBezTo>
                      <a:cubicBezTo>
                        <a:pt x="62" y="36"/>
                        <a:pt x="62" y="36"/>
                        <a:pt x="63" y="37"/>
                      </a:cubicBezTo>
                      <a:cubicBezTo>
                        <a:pt x="63" y="37"/>
                        <a:pt x="63" y="38"/>
                        <a:pt x="62" y="37"/>
                      </a:cubicBezTo>
                      <a:cubicBezTo>
                        <a:pt x="62" y="37"/>
                        <a:pt x="62" y="40"/>
                        <a:pt x="64" y="40"/>
                      </a:cubicBezTo>
                      <a:cubicBezTo>
                        <a:pt x="63" y="40"/>
                        <a:pt x="64" y="41"/>
                        <a:pt x="64" y="41"/>
                      </a:cubicBezTo>
                      <a:cubicBezTo>
                        <a:pt x="64" y="42"/>
                        <a:pt x="64" y="42"/>
                        <a:pt x="64" y="43"/>
                      </a:cubicBezTo>
                      <a:cubicBezTo>
                        <a:pt x="65" y="43"/>
                        <a:pt x="65" y="43"/>
                        <a:pt x="65" y="43"/>
                      </a:cubicBezTo>
                      <a:cubicBezTo>
                        <a:pt x="66" y="43"/>
                        <a:pt x="65" y="44"/>
                        <a:pt x="65" y="45"/>
                      </a:cubicBezTo>
                      <a:cubicBezTo>
                        <a:pt x="65" y="45"/>
                        <a:pt x="65" y="45"/>
                        <a:pt x="65" y="45"/>
                      </a:cubicBezTo>
                      <a:cubicBezTo>
                        <a:pt x="65" y="47"/>
                        <a:pt x="66" y="46"/>
                        <a:pt x="65" y="48"/>
                      </a:cubicBezTo>
                      <a:cubicBezTo>
                        <a:pt x="66" y="48"/>
                        <a:pt x="66" y="48"/>
                        <a:pt x="66" y="48"/>
                      </a:cubicBezTo>
                      <a:cubicBezTo>
                        <a:pt x="68" y="48"/>
                        <a:pt x="65" y="50"/>
                        <a:pt x="66" y="51"/>
                      </a:cubicBezTo>
                      <a:cubicBezTo>
                        <a:pt x="66" y="50"/>
                        <a:pt x="66" y="50"/>
                        <a:pt x="66" y="50"/>
                      </a:cubicBezTo>
                      <a:cubicBezTo>
                        <a:pt x="67" y="51"/>
                        <a:pt x="64" y="53"/>
                        <a:pt x="64" y="53"/>
                      </a:cubicBezTo>
                      <a:cubicBezTo>
                        <a:pt x="63" y="53"/>
                        <a:pt x="63" y="53"/>
                        <a:pt x="63" y="53"/>
                      </a:cubicBezTo>
                      <a:cubicBezTo>
                        <a:pt x="62" y="55"/>
                        <a:pt x="64" y="53"/>
                        <a:pt x="65" y="54"/>
                      </a:cubicBezTo>
                      <a:cubicBezTo>
                        <a:pt x="64" y="55"/>
                        <a:pt x="63" y="54"/>
                        <a:pt x="63" y="55"/>
                      </a:cubicBezTo>
                      <a:cubicBezTo>
                        <a:pt x="62" y="55"/>
                        <a:pt x="65" y="57"/>
                        <a:pt x="64" y="59"/>
                      </a:cubicBezTo>
                      <a:cubicBezTo>
                        <a:pt x="64" y="58"/>
                        <a:pt x="65" y="58"/>
                        <a:pt x="65" y="59"/>
                      </a:cubicBezTo>
                      <a:cubicBezTo>
                        <a:pt x="65" y="60"/>
                        <a:pt x="63" y="61"/>
                        <a:pt x="64" y="62"/>
                      </a:cubicBezTo>
                      <a:cubicBezTo>
                        <a:pt x="64" y="62"/>
                        <a:pt x="64" y="62"/>
                        <a:pt x="64" y="62"/>
                      </a:cubicBezTo>
                      <a:cubicBezTo>
                        <a:pt x="64" y="63"/>
                        <a:pt x="64" y="65"/>
                        <a:pt x="65" y="65"/>
                      </a:cubicBezTo>
                      <a:cubicBezTo>
                        <a:pt x="63" y="65"/>
                        <a:pt x="64" y="66"/>
                        <a:pt x="64" y="68"/>
                      </a:cubicBezTo>
                      <a:cubicBezTo>
                        <a:pt x="64" y="69"/>
                        <a:pt x="64" y="70"/>
                        <a:pt x="63" y="69"/>
                      </a:cubicBezTo>
                      <a:cubicBezTo>
                        <a:pt x="63" y="69"/>
                        <a:pt x="62" y="71"/>
                        <a:pt x="62" y="71"/>
                      </a:cubicBezTo>
                      <a:cubicBezTo>
                        <a:pt x="62" y="71"/>
                        <a:pt x="62" y="71"/>
                        <a:pt x="62" y="71"/>
                      </a:cubicBezTo>
                      <a:cubicBezTo>
                        <a:pt x="61" y="72"/>
                        <a:pt x="62" y="73"/>
                        <a:pt x="62" y="74"/>
                      </a:cubicBezTo>
                      <a:cubicBezTo>
                        <a:pt x="62" y="74"/>
                        <a:pt x="62" y="74"/>
                        <a:pt x="61" y="74"/>
                      </a:cubicBezTo>
                      <a:cubicBezTo>
                        <a:pt x="60" y="75"/>
                        <a:pt x="60" y="76"/>
                        <a:pt x="61" y="78"/>
                      </a:cubicBezTo>
                      <a:cubicBezTo>
                        <a:pt x="60" y="78"/>
                        <a:pt x="60" y="78"/>
                        <a:pt x="60" y="78"/>
                      </a:cubicBezTo>
                      <a:cubicBezTo>
                        <a:pt x="60" y="78"/>
                        <a:pt x="57" y="79"/>
                        <a:pt x="57" y="81"/>
                      </a:cubicBezTo>
                      <a:cubicBezTo>
                        <a:pt x="57" y="81"/>
                        <a:pt x="56" y="81"/>
                        <a:pt x="56" y="81"/>
                      </a:cubicBezTo>
                      <a:cubicBezTo>
                        <a:pt x="56" y="82"/>
                        <a:pt x="55" y="83"/>
                        <a:pt x="54" y="83"/>
                      </a:cubicBezTo>
                      <a:cubicBezTo>
                        <a:pt x="53" y="84"/>
                        <a:pt x="52" y="84"/>
                        <a:pt x="53" y="86"/>
                      </a:cubicBezTo>
                      <a:cubicBezTo>
                        <a:pt x="52" y="87"/>
                        <a:pt x="52" y="87"/>
                        <a:pt x="52" y="87"/>
                      </a:cubicBezTo>
                      <a:cubicBezTo>
                        <a:pt x="54" y="86"/>
                        <a:pt x="53" y="89"/>
                        <a:pt x="54" y="89"/>
                      </a:cubicBezTo>
                      <a:cubicBezTo>
                        <a:pt x="54" y="89"/>
                        <a:pt x="52" y="89"/>
                        <a:pt x="52" y="88"/>
                      </a:cubicBezTo>
                      <a:cubicBezTo>
                        <a:pt x="53" y="88"/>
                        <a:pt x="53" y="88"/>
                        <a:pt x="53" y="88"/>
                      </a:cubicBezTo>
                      <a:cubicBezTo>
                        <a:pt x="52" y="87"/>
                        <a:pt x="50" y="89"/>
                        <a:pt x="50" y="88"/>
                      </a:cubicBezTo>
                      <a:cubicBezTo>
                        <a:pt x="47" y="90"/>
                        <a:pt x="43" y="90"/>
                        <a:pt x="40" y="90"/>
                      </a:cubicBezTo>
                      <a:cubicBezTo>
                        <a:pt x="40" y="91"/>
                        <a:pt x="40" y="91"/>
                        <a:pt x="40" y="91"/>
                      </a:cubicBezTo>
                      <a:cubicBezTo>
                        <a:pt x="39" y="91"/>
                        <a:pt x="39" y="91"/>
                        <a:pt x="39" y="91"/>
                      </a:cubicBezTo>
                      <a:cubicBezTo>
                        <a:pt x="39" y="91"/>
                        <a:pt x="39" y="90"/>
                        <a:pt x="39" y="90"/>
                      </a:cubicBezTo>
                      <a:cubicBezTo>
                        <a:pt x="39" y="89"/>
                        <a:pt x="38" y="91"/>
                        <a:pt x="38" y="91"/>
                      </a:cubicBezTo>
                      <a:cubicBezTo>
                        <a:pt x="36" y="90"/>
                        <a:pt x="39" y="89"/>
                        <a:pt x="38" y="89"/>
                      </a:cubicBezTo>
                      <a:cubicBezTo>
                        <a:pt x="38" y="89"/>
                        <a:pt x="38" y="89"/>
                        <a:pt x="38" y="89"/>
                      </a:cubicBezTo>
                      <a:cubicBezTo>
                        <a:pt x="38" y="90"/>
                        <a:pt x="38" y="90"/>
                        <a:pt x="38" y="90"/>
                      </a:cubicBezTo>
                      <a:cubicBezTo>
                        <a:pt x="37" y="90"/>
                        <a:pt x="37" y="91"/>
                        <a:pt x="36" y="91"/>
                      </a:cubicBezTo>
                      <a:cubicBezTo>
                        <a:pt x="35" y="90"/>
                        <a:pt x="36" y="90"/>
                        <a:pt x="36" y="90"/>
                      </a:cubicBezTo>
                      <a:cubicBezTo>
                        <a:pt x="36" y="89"/>
                        <a:pt x="36" y="89"/>
                        <a:pt x="35" y="89"/>
                      </a:cubicBezTo>
                      <a:cubicBezTo>
                        <a:pt x="35" y="89"/>
                        <a:pt x="34" y="89"/>
                        <a:pt x="34" y="89"/>
                      </a:cubicBezTo>
                      <a:cubicBezTo>
                        <a:pt x="34" y="90"/>
                        <a:pt x="34" y="90"/>
                        <a:pt x="34" y="90"/>
                      </a:cubicBezTo>
                      <a:cubicBezTo>
                        <a:pt x="33" y="91"/>
                        <a:pt x="33" y="90"/>
                        <a:pt x="33" y="91"/>
                      </a:cubicBezTo>
                      <a:cubicBezTo>
                        <a:pt x="33" y="89"/>
                        <a:pt x="28" y="89"/>
                        <a:pt x="28" y="88"/>
                      </a:cubicBezTo>
                      <a:cubicBezTo>
                        <a:pt x="26" y="88"/>
                        <a:pt x="26" y="87"/>
                        <a:pt x="25" y="87"/>
                      </a:cubicBezTo>
                      <a:cubicBezTo>
                        <a:pt x="25" y="87"/>
                        <a:pt x="24" y="88"/>
                        <a:pt x="23" y="88"/>
                      </a:cubicBezTo>
                      <a:cubicBezTo>
                        <a:pt x="25" y="86"/>
                        <a:pt x="23" y="86"/>
                        <a:pt x="23" y="83"/>
                      </a:cubicBezTo>
                      <a:cubicBezTo>
                        <a:pt x="23" y="85"/>
                        <a:pt x="21" y="82"/>
                        <a:pt x="20" y="84"/>
                      </a:cubicBezTo>
                      <a:cubicBezTo>
                        <a:pt x="20" y="83"/>
                        <a:pt x="21" y="83"/>
                        <a:pt x="21" y="82"/>
                      </a:cubicBezTo>
                      <a:cubicBezTo>
                        <a:pt x="20" y="82"/>
                        <a:pt x="19" y="81"/>
                        <a:pt x="19" y="80"/>
                      </a:cubicBezTo>
                      <a:cubicBezTo>
                        <a:pt x="18" y="79"/>
                        <a:pt x="18" y="78"/>
                        <a:pt x="17" y="77"/>
                      </a:cubicBezTo>
                      <a:cubicBezTo>
                        <a:pt x="16" y="77"/>
                        <a:pt x="16" y="78"/>
                        <a:pt x="15" y="78"/>
                      </a:cubicBezTo>
                      <a:cubicBezTo>
                        <a:pt x="16" y="76"/>
                        <a:pt x="16" y="76"/>
                        <a:pt x="16" y="76"/>
                      </a:cubicBezTo>
                      <a:cubicBezTo>
                        <a:pt x="16" y="75"/>
                        <a:pt x="14" y="76"/>
                        <a:pt x="15" y="75"/>
                      </a:cubicBezTo>
                      <a:cubicBezTo>
                        <a:pt x="14" y="75"/>
                        <a:pt x="14" y="76"/>
                        <a:pt x="14" y="75"/>
                      </a:cubicBezTo>
                      <a:cubicBezTo>
                        <a:pt x="13" y="73"/>
                        <a:pt x="12" y="71"/>
                        <a:pt x="10" y="69"/>
                      </a:cubicBezTo>
                      <a:cubicBezTo>
                        <a:pt x="9" y="66"/>
                        <a:pt x="8" y="64"/>
                        <a:pt x="9" y="61"/>
                      </a:cubicBezTo>
                      <a:cubicBezTo>
                        <a:pt x="9" y="62"/>
                        <a:pt x="8" y="61"/>
                        <a:pt x="8" y="61"/>
                      </a:cubicBezTo>
                      <a:cubicBezTo>
                        <a:pt x="8" y="61"/>
                        <a:pt x="7" y="61"/>
                        <a:pt x="7" y="61"/>
                      </a:cubicBezTo>
                      <a:cubicBezTo>
                        <a:pt x="7" y="61"/>
                        <a:pt x="7" y="61"/>
                        <a:pt x="7" y="60"/>
                      </a:cubicBezTo>
                      <a:cubicBezTo>
                        <a:pt x="7" y="59"/>
                        <a:pt x="8" y="59"/>
                        <a:pt x="8" y="59"/>
                      </a:cubicBezTo>
                      <a:cubicBezTo>
                        <a:pt x="6" y="59"/>
                        <a:pt x="7" y="57"/>
                        <a:pt x="6" y="57"/>
                      </a:cubicBezTo>
                      <a:cubicBezTo>
                        <a:pt x="6" y="57"/>
                        <a:pt x="6" y="57"/>
                        <a:pt x="6" y="57"/>
                      </a:cubicBezTo>
                      <a:cubicBezTo>
                        <a:pt x="4" y="57"/>
                        <a:pt x="3" y="59"/>
                        <a:pt x="1" y="60"/>
                      </a:cubicBezTo>
                      <a:cubicBezTo>
                        <a:pt x="3" y="60"/>
                        <a:pt x="0" y="63"/>
                        <a:pt x="2" y="64"/>
                      </a:cubicBezTo>
                      <a:cubicBezTo>
                        <a:pt x="2" y="65"/>
                        <a:pt x="2" y="64"/>
                        <a:pt x="1" y="65"/>
                      </a:cubicBezTo>
                      <a:cubicBezTo>
                        <a:pt x="2" y="65"/>
                        <a:pt x="3" y="65"/>
                        <a:pt x="3" y="66"/>
                      </a:cubicBezTo>
                      <a:cubicBezTo>
                        <a:pt x="2" y="66"/>
                        <a:pt x="2" y="66"/>
                        <a:pt x="2" y="66"/>
                      </a:cubicBezTo>
                      <a:cubicBezTo>
                        <a:pt x="4" y="69"/>
                        <a:pt x="3" y="70"/>
                        <a:pt x="5" y="74"/>
                      </a:cubicBezTo>
                      <a:cubicBezTo>
                        <a:pt x="5" y="73"/>
                        <a:pt x="5" y="73"/>
                        <a:pt x="5" y="73"/>
                      </a:cubicBezTo>
                      <a:cubicBezTo>
                        <a:pt x="5" y="74"/>
                        <a:pt x="5" y="74"/>
                        <a:pt x="5" y="74"/>
                      </a:cubicBezTo>
                      <a:cubicBezTo>
                        <a:pt x="7" y="74"/>
                        <a:pt x="4" y="73"/>
                        <a:pt x="6" y="73"/>
                      </a:cubicBezTo>
                      <a:cubicBezTo>
                        <a:pt x="5" y="74"/>
                        <a:pt x="9" y="77"/>
                        <a:pt x="7" y="79"/>
                      </a:cubicBezTo>
                      <a:cubicBezTo>
                        <a:pt x="8" y="80"/>
                        <a:pt x="8" y="78"/>
                        <a:pt x="8" y="79"/>
                      </a:cubicBezTo>
                      <a:cubicBezTo>
                        <a:pt x="8" y="79"/>
                        <a:pt x="8" y="79"/>
                        <a:pt x="8" y="79"/>
                      </a:cubicBezTo>
                      <a:cubicBezTo>
                        <a:pt x="9" y="79"/>
                        <a:pt x="9" y="79"/>
                        <a:pt x="9" y="79"/>
                      </a:cubicBezTo>
                      <a:cubicBezTo>
                        <a:pt x="9" y="80"/>
                        <a:pt x="9" y="80"/>
                        <a:pt x="8" y="81"/>
                      </a:cubicBezTo>
                      <a:cubicBezTo>
                        <a:pt x="8" y="81"/>
                        <a:pt x="8" y="80"/>
                        <a:pt x="8" y="80"/>
                      </a:cubicBezTo>
                      <a:cubicBezTo>
                        <a:pt x="8" y="81"/>
                        <a:pt x="10" y="82"/>
                        <a:pt x="10" y="83"/>
                      </a:cubicBezTo>
                      <a:cubicBezTo>
                        <a:pt x="9" y="82"/>
                        <a:pt x="9" y="82"/>
                        <a:pt x="9" y="82"/>
                      </a:cubicBezTo>
                      <a:cubicBezTo>
                        <a:pt x="12" y="84"/>
                        <a:pt x="14" y="87"/>
                        <a:pt x="17" y="88"/>
                      </a:cubicBezTo>
                      <a:cubicBezTo>
                        <a:pt x="17" y="88"/>
                        <a:pt x="17" y="88"/>
                        <a:pt x="17" y="88"/>
                      </a:cubicBezTo>
                      <a:cubicBezTo>
                        <a:pt x="19" y="89"/>
                        <a:pt x="18" y="89"/>
                        <a:pt x="20" y="91"/>
                      </a:cubicBezTo>
                      <a:cubicBezTo>
                        <a:pt x="20" y="91"/>
                        <a:pt x="20" y="91"/>
                        <a:pt x="20" y="91"/>
                      </a:cubicBezTo>
                      <a:cubicBezTo>
                        <a:pt x="21" y="91"/>
                        <a:pt x="21" y="91"/>
                        <a:pt x="22" y="91"/>
                      </a:cubicBezTo>
                      <a:cubicBezTo>
                        <a:pt x="21" y="91"/>
                        <a:pt x="22" y="93"/>
                        <a:pt x="21" y="93"/>
                      </a:cubicBezTo>
                      <a:cubicBezTo>
                        <a:pt x="24" y="93"/>
                        <a:pt x="23" y="93"/>
                        <a:pt x="25" y="92"/>
                      </a:cubicBezTo>
                      <a:cubicBezTo>
                        <a:pt x="25" y="93"/>
                        <a:pt x="25" y="93"/>
                        <a:pt x="25" y="93"/>
                      </a:cubicBezTo>
                      <a:cubicBezTo>
                        <a:pt x="26" y="93"/>
                        <a:pt x="26" y="92"/>
                        <a:pt x="27" y="93"/>
                      </a:cubicBezTo>
                      <a:cubicBezTo>
                        <a:pt x="26" y="93"/>
                        <a:pt x="27" y="94"/>
                        <a:pt x="26" y="94"/>
                      </a:cubicBezTo>
                      <a:cubicBezTo>
                        <a:pt x="28" y="97"/>
                        <a:pt x="30" y="94"/>
                        <a:pt x="30" y="97"/>
                      </a:cubicBezTo>
                      <a:cubicBezTo>
                        <a:pt x="32" y="95"/>
                        <a:pt x="29" y="95"/>
                        <a:pt x="29" y="95"/>
                      </a:cubicBezTo>
                      <a:cubicBezTo>
                        <a:pt x="29" y="94"/>
                        <a:pt x="31" y="94"/>
                        <a:pt x="31" y="94"/>
                      </a:cubicBezTo>
                      <a:cubicBezTo>
                        <a:pt x="32" y="94"/>
                        <a:pt x="32" y="97"/>
                        <a:pt x="34" y="98"/>
                      </a:cubicBezTo>
                      <a:cubicBezTo>
                        <a:pt x="34" y="97"/>
                        <a:pt x="34" y="98"/>
                        <a:pt x="34" y="98"/>
                      </a:cubicBezTo>
                      <a:cubicBezTo>
                        <a:pt x="35" y="98"/>
                        <a:pt x="36" y="97"/>
                        <a:pt x="36" y="98"/>
                      </a:cubicBezTo>
                      <a:cubicBezTo>
                        <a:pt x="37" y="97"/>
                        <a:pt x="38" y="98"/>
                        <a:pt x="38" y="97"/>
                      </a:cubicBezTo>
                      <a:cubicBezTo>
                        <a:pt x="38" y="97"/>
                        <a:pt x="38" y="97"/>
                        <a:pt x="37" y="97"/>
                      </a:cubicBezTo>
                      <a:cubicBezTo>
                        <a:pt x="37" y="97"/>
                        <a:pt x="36" y="97"/>
                        <a:pt x="36" y="97"/>
                      </a:cubicBezTo>
                      <a:cubicBezTo>
                        <a:pt x="37" y="97"/>
                        <a:pt x="38" y="95"/>
                        <a:pt x="40" y="96"/>
                      </a:cubicBezTo>
                      <a:cubicBezTo>
                        <a:pt x="40" y="96"/>
                        <a:pt x="39" y="96"/>
                        <a:pt x="39" y="97"/>
                      </a:cubicBezTo>
                      <a:cubicBezTo>
                        <a:pt x="40" y="97"/>
                        <a:pt x="40" y="96"/>
                        <a:pt x="41" y="97"/>
                      </a:cubicBezTo>
                      <a:cubicBezTo>
                        <a:pt x="41" y="98"/>
                        <a:pt x="38" y="97"/>
                        <a:pt x="37" y="98"/>
                      </a:cubicBezTo>
                      <a:cubicBezTo>
                        <a:pt x="37" y="99"/>
                        <a:pt x="39" y="97"/>
                        <a:pt x="39" y="99"/>
                      </a:cubicBezTo>
                      <a:cubicBezTo>
                        <a:pt x="40" y="97"/>
                        <a:pt x="41" y="99"/>
                        <a:pt x="42" y="97"/>
                      </a:cubicBezTo>
                      <a:cubicBezTo>
                        <a:pt x="42" y="98"/>
                        <a:pt x="42" y="98"/>
                        <a:pt x="42" y="98"/>
                      </a:cubicBezTo>
                      <a:cubicBezTo>
                        <a:pt x="43" y="98"/>
                        <a:pt x="43" y="98"/>
                        <a:pt x="43" y="98"/>
                      </a:cubicBezTo>
                      <a:cubicBezTo>
                        <a:pt x="43" y="99"/>
                        <a:pt x="43" y="99"/>
                        <a:pt x="43" y="99"/>
                      </a:cubicBezTo>
                      <a:cubicBezTo>
                        <a:pt x="44" y="98"/>
                        <a:pt x="45" y="100"/>
                        <a:pt x="47" y="99"/>
                      </a:cubicBezTo>
                      <a:cubicBezTo>
                        <a:pt x="44" y="99"/>
                        <a:pt x="46" y="98"/>
                        <a:pt x="45" y="97"/>
                      </a:cubicBezTo>
                      <a:cubicBezTo>
                        <a:pt x="47" y="95"/>
                        <a:pt x="47" y="99"/>
                        <a:pt x="50" y="98"/>
                      </a:cubicBezTo>
                      <a:cubicBezTo>
                        <a:pt x="50" y="98"/>
                        <a:pt x="48" y="98"/>
                        <a:pt x="49" y="97"/>
                      </a:cubicBezTo>
                      <a:cubicBezTo>
                        <a:pt x="50" y="97"/>
                        <a:pt x="50" y="97"/>
                        <a:pt x="51" y="97"/>
                      </a:cubicBezTo>
                      <a:cubicBezTo>
                        <a:pt x="53" y="96"/>
                        <a:pt x="50" y="97"/>
                        <a:pt x="51" y="96"/>
                      </a:cubicBezTo>
                      <a:cubicBezTo>
                        <a:pt x="52" y="96"/>
                        <a:pt x="52" y="95"/>
                        <a:pt x="53" y="94"/>
                      </a:cubicBezTo>
                      <a:cubicBezTo>
                        <a:pt x="53" y="95"/>
                        <a:pt x="53" y="95"/>
                        <a:pt x="53" y="95"/>
                      </a:cubicBezTo>
                      <a:cubicBezTo>
                        <a:pt x="56" y="94"/>
                        <a:pt x="53" y="93"/>
                        <a:pt x="55" y="92"/>
                      </a:cubicBezTo>
                      <a:cubicBezTo>
                        <a:pt x="55" y="94"/>
                        <a:pt x="55" y="94"/>
                        <a:pt x="55" y="94"/>
                      </a:cubicBezTo>
                      <a:cubicBezTo>
                        <a:pt x="56" y="93"/>
                        <a:pt x="56" y="93"/>
                        <a:pt x="56" y="93"/>
                      </a:cubicBezTo>
                      <a:cubicBezTo>
                        <a:pt x="56" y="94"/>
                        <a:pt x="56" y="94"/>
                        <a:pt x="56" y="94"/>
                      </a:cubicBezTo>
                      <a:cubicBezTo>
                        <a:pt x="57" y="92"/>
                        <a:pt x="57" y="92"/>
                        <a:pt x="58" y="92"/>
                      </a:cubicBezTo>
                      <a:cubicBezTo>
                        <a:pt x="58" y="91"/>
                        <a:pt x="57" y="90"/>
                        <a:pt x="58" y="90"/>
                      </a:cubicBezTo>
                      <a:cubicBezTo>
                        <a:pt x="59" y="90"/>
                        <a:pt x="58" y="91"/>
                        <a:pt x="59" y="89"/>
                      </a:cubicBezTo>
                      <a:cubicBezTo>
                        <a:pt x="60" y="90"/>
                        <a:pt x="60" y="91"/>
                        <a:pt x="59" y="91"/>
                      </a:cubicBezTo>
                      <a:cubicBezTo>
                        <a:pt x="59" y="91"/>
                        <a:pt x="59" y="91"/>
                        <a:pt x="59" y="92"/>
                      </a:cubicBezTo>
                      <a:cubicBezTo>
                        <a:pt x="60" y="92"/>
                        <a:pt x="61" y="90"/>
                        <a:pt x="61" y="90"/>
                      </a:cubicBezTo>
                      <a:cubicBezTo>
                        <a:pt x="61" y="90"/>
                        <a:pt x="61" y="90"/>
                        <a:pt x="60" y="90"/>
                      </a:cubicBezTo>
                      <a:cubicBezTo>
                        <a:pt x="61" y="88"/>
                        <a:pt x="61" y="88"/>
                        <a:pt x="61" y="88"/>
                      </a:cubicBezTo>
                      <a:cubicBezTo>
                        <a:pt x="62" y="88"/>
                        <a:pt x="62" y="88"/>
                        <a:pt x="62" y="88"/>
                      </a:cubicBezTo>
                      <a:cubicBezTo>
                        <a:pt x="62" y="88"/>
                        <a:pt x="62" y="87"/>
                        <a:pt x="62" y="87"/>
                      </a:cubicBezTo>
                      <a:cubicBezTo>
                        <a:pt x="63" y="88"/>
                        <a:pt x="63" y="88"/>
                        <a:pt x="63" y="89"/>
                      </a:cubicBezTo>
                      <a:cubicBezTo>
                        <a:pt x="64" y="87"/>
                        <a:pt x="64" y="87"/>
                        <a:pt x="64" y="87"/>
                      </a:cubicBezTo>
                      <a:cubicBezTo>
                        <a:pt x="64" y="87"/>
                        <a:pt x="65" y="86"/>
                        <a:pt x="65" y="87"/>
                      </a:cubicBezTo>
                      <a:cubicBezTo>
                        <a:pt x="66" y="86"/>
                        <a:pt x="66" y="83"/>
                        <a:pt x="67" y="82"/>
                      </a:cubicBezTo>
                      <a:cubicBezTo>
                        <a:pt x="67" y="82"/>
                        <a:pt x="67" y="82"/>
                        <a:pt x="67" y="82"/>
                      </a:cubicBezTo>
                      <a:cubicBezTo>
                        <a:pt x="68" y="80"/>
                        <a:pt x="69" y="80"/>
                        <a:pt x="69" y="78"/>
                      </a:cubicBezTo>
                      <a:cubicBezTo>
                        <a:pt x="71" y="77"/>
                        <a:pt x="71" y="77"/>
                        <a:pt x="71" y="77"/>
                      </a:cubicBezTo>
                      <a:cubicBezTo>
                        <a:pt x="71" y="76"/>
                        <a:pt x="69" y="78"/>
                        <a:pt x="69" y="75"/>
                      </a:cubicBezTo>
                      <a:cubicBezTo>
                        <a:pt x="69" y="74"/>
                        <a:pt x="70" y="75"/>
                        <a:pt x="71" y="75"/>
                      </a:cubicBezTo>
                      <a:cubicBezTo>
                        <a:pt x="71" y="74"/>
                        <a:pt x="70" y="72"/>
                        <a:pt x="71" y="71"/>
                      </a:cubicBezTo>
                      <a:cubicBezTo>
                        <a:pt x="71" y="72"/>
                        <a:pt x="71" y="72"/>
                        <a:pt x="71" y="72"/>
                      </a:cubicBezTo>
                      <a:close/>
                      <a:moveTo>
                        <a:pt x="73" y="56"/>
                      </a:moveTo>
                      <a:cubicBezTo>
                        <a:pt x="73" y="56"/>
                        <a:pt x="74" y="57"/>
                        <a:pt x="73" y="57"/>
                      </a:cubicBezTo>
                      <a:cubicBezTo>
                        <a:pt x="72" y="57"/>
                        <a:pt x="72" y="57"/>
                        <a:pt x="73" y="56"/>
                      </a:cubicBezTo>
                      <a:close/>
                      <a:moveTo>
                        <a:pt x="66" y="33"/>
                      </a:moveTo>
                      <a:cubicBezTo>
                        <a:pt x="67" y="33"/>
                        <a:pt x="67" y="33"/>
                        <a:pt x="66" y="34"/>
                      </a:cubicBezTo>
                      <a:cubicBezTo>
                        <a:pt x="66" y="33"/>
                        <a:pt x="66" y="33"/>
                        <a:pt x="66" y="33"/>
                      </a:cubicBezTo>
                      <a:close/>
                      <a:moveTo>
                        <a:pt x="17" y="15"/>
                      </a:moveTo>
                      <a:cubicBezTo>
                        <a:pt x="17" y="15"/>
                        <a:pt x="17" y="15"/>
                        <a:pt x="17" y="15"/>
                      </a:cubicBezTo>
                      <a:cubicBezTo>
                        <a:pt x="18" y="15"/>
                        <a:pt x="18" y="15"/>
                        <a:pt x="17" y="15"/>
                      </a:cubicBezTo>
                      <a:close/>
                      <a:moveTo>
                        <a:pt x="16" y="15"/>
                      </a:moveTo>
                      <a:cubicBezTo>
                        <a:pt x="16" y="16"/>
                        <a:pt x="16" y="16"/>
                        <a:pt x="17" y="16"/>
                      </a:cubicBezTo>
                      <a:cubicBezTo>
                        <a:pt x="16" y="15"/>
                        <a:pt x="17" y="15"/>
                        <a:pt x="17" y="15"/>
                      </a:cubicBezTo>
                      <a:cubicBezTo>
                        <a:pt x="17" y="15"/>
                        <a:pt x="16" y="15"/>
                        <a:pt x="16" y="15"/>
                      </a:cubicBezTo>
                      <a:close/>
                      <a:moveTo>
                        <a:pt x="35" y="90"/>
                      </a:moveTo>
                      <a:cubicBezTo>
                        <a:pt x="36" y="90"/>
                        <a:pt x="36" y="90"/>
                        <a:pt x="36" y="90"/>
                      </a:cubicBezTo>
                      <a:cubicBezTo>
                        <a:pt x="35" y="90"/>
                        <a:pt x="35" y="90"/>
                        <a:pt x="35"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6" name="Freeform 714">
                  <a:extLst>
                    <a:ext uri="{FF2B5EF4-FFF2-40B4-BE49-F238E27FC236}">
                      <a16:creationId xmlns:a16="http://schemas.microsoft.com/office/drawing/2014/main" id="{F746AA53-F0B9-4D34-8358-B2E612232B48}"/>
                    </a:ext>
                  </a:extLst>
                </p:cNvPr>
                <p:cNvSpPr>
                  <a:spLocks/>
                </p:cNvSpPr>
                <p:nvPr userDrawn="1"/>
              </p:nvSpPr>
              <p:spPr bwMode="auto">
                <a:xfrm>
                  <a:off x="3943"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7" name="Freeform 715">
                  <a:extLst>
                    <a:ext uri="{FF2B5EF4-FFF2-40B4-BE49-F238E27FC236}">
                      <a16:creationId xmlns:a16="http://schemas.microsoft.com/office/drawing/2014/main" id="{22B29935-9488-4EC5-BDAA-1E93A1737AE7}"/>
                    </a:ext>
                  </a:extLst>
                </p:cNvPr>
                <p:cNvSpPr>
                  <a:spLocks/>
                </p:cNvSpPr>
                <p:nvPr userDrawn="1"/>
              </p:nvSpPr>
              <p:spPr bwMode="auto">
                <a:xfrm>
                  <a:off x="3938" y="62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8" name="Freeform 716">
                  <a:extLst>
                    <a:ext uri="{FF2B5EF4-FFF2-40B4-BE49-F238E27FC236}">
                      <a16:creationId xmlns:a16="http://schemas.microsoft.com/office/drawing/2014/main" id="{EF0C547B-355C-49D2-8158-B2EE61F6F52D}"/>
                    </a:ext>
                  </a:extLst>
                </p:cNvPr>
                <p:cNvSpPr>
                  <a:spLocks/>
                </p:cNvSpPr>
                <p:nvPr userDrawn="1"/>
              </p:nvSpPr>
              <p:spPr bwMode="auto">
                <a:xfrm>
                  <a:off x="3769" y="21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9" name="Freeform 717">
                  <a:extLst>
                    <a:ext uri="{FF2B5EF4-FFF2-40B4-BE49-F238E27FC236}">
                      <a16:creationId xmlns:a16="http://schemas.microsoft.com/office/drawing/2014/main" id="{15D9E136-DECE-43C1-987A-FD7FFAACCB4F}"/>
                    </a:ext>
                  </a:extLst>
                </p:cNvPr>
                <p:cNvSpPr>
                  <a:spLocks/>
                </p:cNvSpPr>
                <p:nvPr userDrawn="1"/>
              </p:nvSpPr>
              <p:spPr bwMode="auto">
                <a:xfrm>
                  <a:off x="3669" y="31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1"/>
                        <a:pt x="1"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0" name="Freeform 718">
                  <a:extLst>
                    <a:ext uri="{FF2B5EF4-FFF2-40B4-BE49-F238E27FC236}">
                      <a16:creationId xmlns:a16="http://schemas.microsoft.com/office/drawing/2014/main" id="{1F2CA558-D834-4ED4-B32E-B6CCD3A00B23}"/>
                    </a:ext>
                  </a:extLst>
                </p:cNvPr>
                <p:cNvSpPr>
                  <a:spLocks/>
                </p:cNvSpPr>
                <p:nvPr userDrawn="1"/>
              </p:nvSpPr>
              <p:spPr bwMode="auto">
                <a:xfrm>
                  <a:off x="3630" y="333"/>
                  <a:ext cx="4"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1" name="Freeform 719">
                  <a:extLst>
                    <a:ext uri="{FF2B5EF4-FFF2-40B4-BE49-F238E27FC236}">
                      <a16:creationId xmlns:a16="http://schemas.microsoft.com/office/drawing/2014/main" id="{4B03241B-06C3-417E-9A96-89C672B06D07}"/>
                    </a:ext>
                  </a:extLst>
                </p:cNvPr>
                <p:cNvSpPr>
                  <a:spLocks/>
                </p:cNvSpPr>
                <p:nvPr userDrawn="1"/>
              </p:nvSpPr>
              <p:spPr bwMode="auto">
                <a:xfrm>
                  <a:off x="3654" y="31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2" name="Freeform 720">
                  <a:extLst>
                    <a:ext uri="{FF2B5EF4-FFF2-40B4-BE49-F238E27FC236}">
                      <a16:creationId xmlns:a16="http://schemas.microsoft.com/office/drawing/2014/main" id="{5A0142E9-5963-4139-97FC-49847B26F905}"/>
                    </a:ext>
                  </a:extLst>
                </p:cNvPr>
                <p:cNvSpPr>
                  <a:spLocks/>
                </p:cNvSpPr>
                <p:nvPr userDrawn="1"/>
              </p:nvSpPr>
              <p:spPr bwMode="auto">
                <a:xfrm>
                  <a:off x="3649" y="3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3" name="Freeform 721">
                  <a:extLst>
                    <a:ext uri="{FF2B5EF4-FFF2-40B4-BE49-F238E27FC236}">
                      <a16:creationId xmlns:a16="http://schemas.microsoft.com/office/drawing/2014/main" id="{FA0B28FB-1908-4635-8FEF-75DB3E836CE4}"/>
                    </a:ext>
                  </a:extLst>
                </p:cNvPr>
                <p:cNvSpPr>
                  <a:spLocks/>
                </p:cNvSpPr>
                <p:nvPr userDrawn="1"/>
              </p:nvSpPr>
              <p:spPr bwMode="auto">
                <a:xfrm>
                  <a:off x="3679" y="28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3"/>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4" name="Rectangle 722">
                  <a:extLst>
                    <a:ext uri="{FF2B5EF4-FFF2-40B4-BE49-F238E27FC236}">
                      <a16:creationId xmlns:a16="http://schemas.microsoft.com/office/drawing/2014/main" id="{C90AD144-B308-46A0-8426-681E388B4CD6}"/>
                    </a:ext>
                  </a:extLst>
                </p:cNvPr>
                <p:cNvSpPr>
                  <a:spLocks noChangeArrowheads="1"/>
                </p:cNvSpPr>
                <p:nvPr userDrawn="1"/>
              </p:nvSpPr>
              <p:spPr bwMode="auto">
                <a:xfrm>
                  <a:off x="3644" y="3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5" name="Freeform 723">
                  <a:extLst>
                    <a:ext uri="{FF2B5EF4-FFF2-40B4-BE49-F238E27FC236}">
                      <a16:creationId xmlns:a16="http://schemas.microsoft.com/office/drawing/2014/main" id="{EBC67F64-7F81-47BF-A1E1-CD8A4A8D1833}"/>
                    </a:ext>
                  </a:extLst>
                </p:cNvPr>
                <p:cNvSpPr>
                  <a:spLocks/>
                </p:cNvSpPr>
                <p:nvPr userDrawn="1"/>
              </p:nvSpPr>
              <p:spPr bwMode="auto">
                <a:xfrm>
                  <a:off x="3659" y="288"/>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6" name="Freeform 724">
                  <a:extLst>
                    <a:ext uri="{FF2B5EF4-FFF2-40B4-BE49-F238E27FC236}">
                      <a16:creationId xmlns:a16="http://schemas.microsoft.com/office/drawing/2014/main" id="{68D0442C-2F5A-4199-91DF-956FF0C5E9AF}"/>
                    </a:ext>
                  </a:extLst>
                </p:cNvPr>
                <p:cNvSpPr>
                  <a:spLocks/>
                </p:cNvSpPr>
                <p:nvPr userDrawn="1"/>
              </p:nvSpPr>
              <p:spPr bwMode="auto">
                <a:xfrm>
                  <a:off x="3654" y="2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7" name="Freeform 725">
                  <a:extLst>
                    <a:ext uri="{FF2B5EF4-FFF2-40B4-BE49-F238E27FC236}">
                      <a16:creationId xmlns:a16="http://schemas.microsoft.com/office/drawing/2014/main" id="{9ECA177E-6112-4BF9-B384-23D8E16BB85C}"/>
                    </a:ext>
                  </a:extLst>
                </p:cNvPr>
                <p:cNvSpPr>
                  <a:spLocks/>
                </p:cNvSpPr>
                <p:nvPr userDrawn="1"/>
              </p:nvSpPr>
              <p:spPr bwMode="auto">
                <a:xfrm>
                  <a:off x="3649" y="298"/>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8" name="Freeform 726">
                  <a:extLst>
                    <a:ext uri="{FF2B5EF4-FFF2-40B4-BE49-F238E27FC236}">
                      <a16:creationId xmlns:a16="http://schemas.microsoft.com/office/drawing/2014/main" id="{79D41A23-5FD6-404C-9BC0-94B048EAD354}"/>
                    </a:ext>
                  </a:extLst>
                </p:cNvPr>
                <p:cNvSpPr>
                  <a:spLocks/>
                </p:cNvSpPr>
                <p:nvPr userDrawn="1"/>
              </p:nvSpPr>
              <p:spPr bwMode="auto">
                <a:xfrm>
                  <a:off x="3699" y="25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9" name="Freeform 727">
                  <a:extLst>
                    <a:ext uri="{FF2B5EF4-FFF2-40B4-BE49-F238E27FC236}">
                      <a16:creationId xmlns:a16="http://schemas.microsoft.com/office/drawing/2014/main" id="{0BBDC3AA-0CC0-4272-94CE-2069B208866D}"/>
                    </a:ext>
                  </a:extLst>
                </p:cNvPr>
                <p:cNvSpPr>
                  <a:spLocks/>
                </p:cNvSpPr>
                <p:nvPr userDrawn="1"/>
              </p:nvSpPr>
              <p:spPr bwMode="auto">
                <a:xfrm>
                  <a:off x="3679" y="25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0" name="Freeform 728">
                  <a:extLst>
                    <a:ext uri="{FF2B5EF4-FFF2-40B4-BE49-F238E27FC236}">
                      <a16:creationId xmlns:a16="http://schemas.microsoft.com/office/drawing/2014/main" id="{E9963904-F9E4-4AA2-AE94-1D04D0BC7152}"/>
                    </a:ext>
                  </a:extLst>
                </p:cNvPr>
                <p:cNvSpPr>
                  <a:spLocks/>
                </p:cNvSpPr>
                <p:nvPr userDrawn="1"/>
              </p:nvSpPr>
              <p:spPr bwMode="auto">
                <a:xfrm>
                  <a:off x="3689" y="238"/>
                  <a:ext cx="10" cy="1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0" y="1"/>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1" name="Freeform 729">
                  <a:extLst>
                    <a:ext uri="{FF2B5EF4-FFF2-40B4-BE49-F238E27FC236}">
                      <a16:creationId xmlns:a16="http://schemas.microsoft.com/office/drawing/2014/main" id="{EB04F2D2-AE1D-487B-8F7F-49B8C1E1A9B0}"/>
                    </a:ext>
                  </a:extLst>
                </p:cNvPr>
                <p:cNvSpPr>
                  <a:spLocks/>
                </p:cNvSpPr>
                <p:nvPr userDrawn="1"/>
              </p:nvSpPr>
              <p:spPr bwMode="auto">
                <a:xfrm>
                  <a:off x="3774" y="238"/>
                  <a:ext cx="0" cy="10"/>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2" name="Freeform 730">
                  <a:extLst>
                    <a:ext uri="{FF2B5EF4-FFF2-40B4-BE49-F238E27FC236}">
                      <a16:creationId xmlns:a16="http://schemas.microsoft.com/office/drawing/2014/main" id="{132ABFB9-0AA1-42CF-A7DD-8E6F70EA07E9}"/>
                    </a:ext>
                  </a:extLst>
                </p:cNvPr>
                <p:cNvSpPr>
                  <a:spLocks/>
                </p:cNvSpPr>
                <p:nvPr userDrawn="1"/>
              </p:nvSpPr>
              <p:spPr bwMode="auto">
                <a:xfrm>
                  <a:off x="3843" y="238"/>
                  <a:ext cx="10" cy="15"/>
                </a:xfrm>
                <a:custGeom>
                  <a:avLst/>
                  <a:gdLst>
                    <a:gd name="T0" fmla="*/ 2 w 2"/>
                    <a:gd name="T1" fmla="*/ 1 h 3"/>
                    <a:gd name="T2" fmla="*/ 1 w 2"/>
                    <a:gd name="T3" fmla="*/ 1 h 3"/>
                    <a:gd name="T4" fmla="*/ 1 w 2"/>
                    <a:gd name="T5" fmla="*/ 2 h 3"/>
                    <a:gd name="T6" fmla="*/ 2 w 2"/>
                    <a:gd name="T7" fmla="*/ 1 h 3"/>
                  </a:gdLst>
                  <a:ahLst/>
                  <a:cxnLst>
                    <a:cxn ang="0">
                      <a:pos x="T0" y="T1"/>
                    </a:cxn>
                    <a:cxn ang="0">
                      <a:pos x="T2" y="T3"/>
                    </a:cxn>
                    <a:cxn ang="0">
                      <a:pos x="T4" y="T5"/>
                    </a:cxn>
                    <a:cxn ang="0">
                      <a:pos x="T6" y="T7"/>
                    </a:cxn>
                  </a:cxnLst>
                  <a:rect l="0" t="0" r="r" b="b"/>
                  <a:pathLst>
                    <a:path w="2" h="3">
                      <a:moveTo>
                        <a:pt x="2" y="1"/>
                      </a:moveTo>
                      <a:cubicBezTo>
                        <a:pt x="1" y="0"/>
                        <a:pt x="1" y="2"/>
                        <a:pt x="1" y="1"/>
                      </a:cubicBezTo>
                      <a:cubicBezTo>
                        <a:pt x="0" y="1"/>
                        <a:pt x="1" y="2"/>
                        <a:pt x="1" y="2"/>
                      </a:cubicBezTo>
                      <a:cubicBezTo>
                        <a:pt x="2" y="2"/>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3" name="Freeform 731">
                  <a:extLst>
                    <a:ext uri="{FF2B5EF4-FFF2-40B4-BE49-F238E27FC236}">
                      <a16:creationId xmlns:a16="http://schemas.microsoft.com/office/drawing/2014/main" id="{FB2EF33C-AB41-4B31-A154-615D64D82623}"/>
                    </a:ext>
                  </a:extLst>
                </p:cNvPr>
                <p:cNvSpPr>
                  <a:spLocks/>
                </p:cNvSpPr>
                <p:nvPr userDrawn="1"/>
              </p:nvSpPr>
              <p:spPr bwMode="auto">
                <a:xfrm>
                  <a:off x="3843" y="2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4" name="Freeform 732">
                  <a:extLst>
                    <a:ext uri="{FF2B5EF4-FFF2-40B4-BE49-F238E27FC236}">
                      <a16:creationId xmlns:a16="http://schemas.microsoft.com/office/drawing/2014/main" id="{98BC72C5-EE56-4586-A757-08AA2FEBA6EB}"/>
                    </a:ext>
                  </a:extLst>
                </p:cNvPr>
                <p:cNvSpPr>
                  <a:spLocks/>
                </p:cNvSpPr>
                <p:nvPr userDrawn="1"/>
              </p:nvSpPr>
              <p:spPr bwMode="auto">
                <a:xfrm>
                  <a:off x="3644" y="49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5" name="Freeform 733">
                  <a:extLst>
                    <a:ext uri="{FF2B5EF4-FFF2-40B4-BE49-F238E27FC236}">
                      <a16:creationId xmlns:a16="http://schemas.microsoft.com/office/drawing/2014/main" id="{E06F98A2-3512-499A-A7C2-F91F50FDFF4A}"/>
                    </a:ext>
                  </a:extLst>
                </p:cNvPr>
                <p:cNvSpPr>
                  <a:spLocks/>
                </p:cNvSpPr>
                <p:nvPr userDrawn="1"/>
              </p:nvSpPr>
              <p:spPr bwMode="auto">
                <a:xfrm>
                  <a:off x="3634" y="493"/>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6" name="Freeform 734">
                  <a:extLst>
                    <a:ext uri="{FF2B5EF4-FFF2-40B4-BE49-F238E27FC236}">
                      <a16:creationId xmlns:a16="http://schemas.microsoft.com/office/drawing/2014/main" id="{D99F8154-50F9-4E53-B737-7EC47260D22E}"/>
                    </a:ext>
                  </a:extLst>
                </p:cNvPr>
                <p:cNvSpPr>
                  <a:spLocks/>
                </p:cNvSpPr>
                <p:nvPr userDrawn="1"/>
              </p:nvSpPr>
              <p:spPr bwMode="auto">
                <a:xfrm>
                  <a:off x="3978" y="47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7" name="Freeform 735">
                  <a:extLst>
                    <a:ext uri="{FF2B5EF4-FFF2-40B4-BE49-F238E27FC236}">
                      <a16:creationId xmlns:a16="http://schemas.microsoft.com/office/drawing/2014/main" id="{BED1A126-A766-4464-A3AF-1D6BF6FD1668}"/>
                    </a:ext>
                  </a:extLst>
                </p:cNvPr>
                <p:cNvSpPr>
                  <a:spLocks/>
                </p:cNvSpPr>
                <p:nvPr userDrawn="1"/>
              </p:nvSpPr>
              <p:spPr bwMode="auto">
                <a:xfrm>
                  <a:off x="3963" y="543"/>
                  <a:ext cx="10"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8" name="Freeform 736">
                  <a:extLst>
                    <a:ext uri="{FF2B5EF4-FFF2-40B4-BE49-F238E27FC236}">
                      <a16:creationId xmlns:a16="http://schemas.microsoft.com/office/drawing/2014/main" id="{71E589B3-5494-4B55-A23F-D250E47073D6}"/>
                    </a:ext>
                  </a:extLst>
                </p:cNvPr>
                <p:cNvSpPr>
                  <a:spLocks/>
                </p:cNvSpPr>
                <p:nvPr userDrawn="1"/>
              </p:nvSpPr>
              <p:spPr bwMode="auto">
                <a:xfrm>
                  <a:off x="3958" y="588"/>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1"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9" name="Freeform 737">
                  <a:extLst>
                    <a:ext uri="{FF2B5EF4-FFF2-40B4-BE49-F238E27FC236}">
                      <a16:creationId xmlns:a16="http://schemas.microsoft.com/office/drawing/2014/main" id="{9C695D48-9CD9-4B0E-9BDD-49EF3236D23F}"/>
                    </a:ext>
                  </a:extLst>
                </p:cNvPr>
                <p:cNvSpPr>
                  <a:spLocks/>
                </p:cNvSpPr>
                <p:nvPr userDrawn="1"/>
              </p:nvSpPr>
              <p:spPr bwMode="auto">
                <a:xfrm>
                  <a:off x="3371" y="81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0" name="Freeform 738">
                  <a:extLst>
                    <a:ext uri="{FF2B5EF4-FFF2-40B4-BE49-F238E27FC236}">
                      <a16:creationId xmlns:a16="http://schemas.microsoft.com/office/drawing/2014/main" id="{433AC421-D01B-4328-86F3-C8F282B69AE6}"/>
                    </a:ext>
                  </a:extLst>
                </p:cNvPr>
                <p:cNvSpPr>
                  <a:spLocks/>
                </p:cNvSpPr>
                <p:nvPr userDrawn="1"/>
              </p:nvSpPr>
              <p:spPr bwMode="auto">
                <a:xfrm>
                  <a:off x="3351" y="80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1" name="Freeform 739">
                  <a:extLst>
                    <a:ext uri="{FF2B5EF4-FFF2-40B4-BE49-F238E27FC236}">
                      <a16:creationId xmlns:a16="http://schemas.microsoft.com/office/drawing/2014/main" id="{87DBCAE1-2176-48AC-91E7-E0F843FD2C82}"/>
                    </a:ext>
                  </a:extLst>
                </p:cNvPr>
                <p:cNvSpPr>
                  <a:spLocks/>
                </p:cNvSpPr>
                <p:nvPr userDrawn="1"/>
              </p:nvSpPr>
              <p:spPr bwMode="auto">
                <a:xfrm>
                  <a:off x="3341" y="783"/>
                  <a:ext cx="10" cy="10"/>
                </a:xfrm>
                <a:custGeom>
                  <a:avLst/>
                  <a:gdLst>
                    <a:gd name="T0" fmla="*/ 1 w 2"/>
                    <a:gd name="T1" fmla="*/ 0 h 2"/>
                    <a:gd name="T2" fmla="*/ 1 w 2"/>
                    <a:gd name="T3" fmla="*/ 2 h 2"/>
                    <a:gd name="T4" fmla="*/ 1 w 2"/>
                    <a:gd name="T5" fmla="*/ 2 h 2"/>
                    <a:gd name="T6" fmla="*/ 2 w 2"/>
                    <a:gd name="T7" fmla="*/ 2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1"/>
                        <a:pt x="2" y="1"/>
                        <a:pt x="1" y="2"/>
                      </a:cubicBezTo>
                      <a:cubicBezTo>
                        <a:pt x="1" y="2"/>
                        <a:pt x="1" y="2"/>
                        <a:pt x="1" y="2"/>
                      </a:cubicBezTo>
                      <a:cubicBezTo>
                        <a:pt x="2" y="2"/>
                        <a:pt x="2" y="2"/>
                        <a:pt x="2" y="2"/>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2" name="Freeform 740">
                  <a:extLst>
                    <a:ext uri="{FF2B5EF4-FFF2-40B4-BE49-F238E27FC236}">
                      <a16:creationId xmlns:a16="http://schemas.microsoft.com/office/drawing/2014/main" id="{C7AAD91C-0C42-437F-8E33-B7DD0F19DD61}"/>
                    </a:ext>
                  </a:extLst>
                </p:cNvPr>
                <p:cNvSpPr>
                  <a:spLocks/>
                </p:cNvSpPr>
                <p:nvPr userDrawn="1"/>
              </p:nvSpPr>
              <p:spPr bwMode="auto">
                <a:xfrm>
                  <a:off x="3356" y="763"/>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3" name="Freeform 741">
                  <a:extLst>
                    <a:ext uri="{FF2B5EF4-FFF2-40B4-BE49-F238E27FC236}">
                      <a16:creationId xmlns:a16="http://schemas.microsoft.com/office/drawing/2014/main" id="{ECA88AC8-AE6C-4E16-B526-BCBF9A9C207F}"/>
                    </a:ext>
                  </a:extLst>
                </p:cNvPr>
                <p:cNvSpPr>
                  <a:spLocks/>
                </p:cNvSpPr>
                <p:nvPr userDrawn="1"/>
              </p:nvSpPr>
              <p:spPr bwMode="auto">
                <a:xfrm>
                  <a:off x="3356" y="768"/>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4" name="Freeform 742">
                  <a:extLst>
                    <a:ext uri="{FF2B5EF4-FFF2-40B4-BE49-F238E27FC236}">
                      <a16:creationId xmlns:a16="http://schemas.microsoft.com/office/drawing/2014/main" id="{74D4D4A0-AC92-4E0F-99F4-738F1CCBAAB5}"/>
                    </a:ext>
                  </a:extLst>
                </p:cNvPr>
                <p:cNvSpPr>
                  <a:spLocks/>
                </p:cNvSpPr>
                <p:nvPr userDrawn="1"/>
              </p:nvSpPr>
              <p:spPr bwMode="auto">
                <a:xfrm>
                  <a:off x="3356" y="75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5" name="Freeform 743">
                  <a:extLst>
                    <a:ext uri="{FF2B5EF4-FFF2-40B4-BE49-F238E27FC236}">
                      <a16:creationId xmlns:a16="http://schemas.microsoft.com/office/drawing/2014/main" id="{3467FDEF-2EFE-4680-ACEF-0B8D800BD17E}"/>
                    </a:ext>
                  </a:extLst>
                </p:cNvPr>
                <p:cNvSpPr>
                  <a:spLocks/>
                </p:cNvSpPr>
                <p:nvPr userDrawn="1"/>
              </p:nvSpPr>
              <p:spPr bwMode="auto">
                <a:xfrm>
                  <a:off x="3351" y="7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6" name="Freeform 744">
                  <a:extLst>
                    <a:ext uri="{FF2B5EF4-FFF2-40B4-BE49-F238E27FC236}">
                      <a16:creationId xmlns:a16="http://schemas.microsoft.com/office/drawing/2014/main" id="{0BFED56D-466A-441F-993B-DB4DD5271C00}"/>
                    </a:ext>
                  </a:extLst>
                </p:cNvPr>
                <p:cNvSpPr>
                  <a:spLocks/>
                </p:cNvSpPr>
                <p:nvPr userDrawn="1"/>
              </p:nvSpPr>
              <p:spPr bwMode="auto">
                <a:xfrm>
                  <a:off x="3346" y="7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7" name="Freeform 745">
                  <a:extLst>
                    <a:ext uri="{FF2B5EF4-FFF2-40B4-BE49-F238E27FC236}">
                      <a16:creationId xmlns:a16="http://schemas.microsoft.com/office/drawing/2014/main" id="{11189C48-53D5-4EB5-A47F-D22A91045726}"/>
                    </a:ext>
                  </a:extLst>
                </p:cNvPr>
                <p:cNvSpPr>
                  <a:spLocks/>
                </p:cNvSpPr>
                <p:nvPr userDrawn="1"/>
              </p:nvSpPr>
              <p:spPr bwMode="auto">
                <a:xfrm>
                  <a:off x="3346" y="763"/>
                  <a:ext cx="10" cy="10"/>
                </a:xfrm>
                <a:custGeom>
                  <a:avLst/>
                  <a:gdLst>
                    <a:gd name="T0" fmla="*/ 1 w 2"/>
                    <a:gd name="T1" fmla="*/ 0 h 2"/>
                    <a:gd name="T2" fmla="*/ 0 w 2"/>
                    <a:gd name="T3" fmla="*/ 0 h 2"/>
                    <a:gd name="T4" fmla="*/ 1 w 2"/>
                    <a:gd name="T5" fmla="*/ 0 h 2"/>
                  </a:gdLst>
                  <a:ahLst/>
                  <a:cxnLst>
                    <a:cxn ang="0">
                      <a:pos x="T0" y="T1"/>
                    </a:cxn>
                    <a:cxn ang="0">
                      <a:pos x="T2" y="T3"/>
                    </a:cxn>
                    <a:cxn ang="0">
                      <a:pos x="T4" y="T5"/>
                    </a:cxn>
                  </a:cxnLst>
                  <a:rect l="0" t="0" r="r" b="b"/>
                  <a:pathLst>
                    <a:path w="2" h="2">
                      <a:moveTo>
                        <a:pt x="1" y="0"/>
                      </a:moveTo>
                      <a:cubicBezTo>
                        <a:pt x="1" y="0"/>
                        <a:pt x="1" y="1"/>
                        <a:pt x="0" y="0"/>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8" name="Freeform 746">
                  <a:extLst>
                    <a:ext uri="{FF2B5EF4-FFF2-40B4-BE49-F238E27FC236}">
                      <a16:creationId xmlns:a16="http://schemas.microsoft.com/office/drawing/2014/main" id="{470DB70D-C26D-4338-A1CF-8C779B7B83CA}"/>
                    </a:ext>
                  </a:extLst>
                </p:cNvPr>
                <p:cNvSpPr>
                  <a:spLocks/>
                </p:cNvSpPr>
                <p:nvPr userDrawn="1"/>
              </p:nvSpPr>
              <p:spPr bwMode="auto">
                <a:xfrm>
                  <a:off x="3336" y="7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9" name="Freeform 747">
                  <a:extLst>
                    <a:ext uri="{FF2B5EF4-FFF2-40B4-BE49-F238E27FC236}">
                      <a16:creationId xmlns:a16="http://schemas.microsoft.com/office/drawing/2014/main" id="{2696E6B5-BFF9-4D6D-85CE-23E5E0527053}"/>
                    </a:ext>
                  </a:extLst>
                </p:cNvPr>
                <p:cNvSpPr>
                  <a:spLocks/>
                </p:cNvSpPr>
                <p:nvPr userDrawn="1"/>
              </p:nvSpPr>
              <p:spPr bwMode="auto">
                <a:xfrm>
                  <a:off x="3351"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0" name="Freeform 748">
                  <a:extLst>
                    <a:ext uri="{FF2B5EF4-FFF2-40B4-BE49-F238E27FC236}">
                      <a16:creationId xmlns:a16="http://schemas.microsoft.com/office/drawing/2014/main" id="{9599C187-2238-4326-B712-FF865081BCC6}"/>
                    </a:ext>
                  </a:extLst>
                </p:cNvPr>
                <p:cNvSpPr>
                  <a:spLocks/>
                </p:cNvSpPr>
                <p:nvPr userDrawn="1"/>
              </p:nvSpPr>
              <p:spPr bwMode="auto">
                <a:xfrm>
                  <a:off x="3346" y="73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1" name="Freeform 749">
                  <a:extLst>
                    <a:ext uri="{FF2B5EF4-FFF2-40B4-BE49-F238E27FC236}">
                      <a16:creationId xmlns:a16="http://schemas.microsoft.com/office/drawing/2014/main" id="{E4AB2C72-EDDA-4F84-AF0E-C593C28797C9}"/>
                    </a:ext>
                  </a:extLst>
                </p:cNvPr>
                <p:cNvSpPr>
                  <a:spLocks/>
                </p:cNvSpPr>
                <p:nvPr userDrawn="1"/>
              </p:nvSpPr>
              <p:spPr bwMode="auto">
                <a:xfrm>
                  <a:off x="3341" y="758"/>
                  <a:ext cx="5" cy="5"/>
                </a:xfrm>
                <a:custGeom>
                  <a:avLst/>
                  <a:gdLst>
                    <a:gd name="T0" fmla="*/ 0 w 1"/>
                    <a:gd name="T1" fmla="*/ 0 h 1"/>
                    <a:gd name="T2" fmla="*/ 1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1" y="1"/>
                        <a:pt x="1" y="1"/>
                        <a:pt x="1" y="1"/>
                      </a:cubicBezTo>
                      <a:cubicBezTo>
                        <a:pt x="1"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2" name="Freeform 750">
                  <a:extLst>
                    <a:ext uri="{FF2B5EF4-FFF2-40B4-BE49-F238E27FC236}">
                      <a16:creationId xmlns:a16="http://schemas.microsoft.com/office/drawing/2014/main" id="{28875220-2C93-4BDB-BB92-C28C264F6C64}"/>
                    </a:ext>
                  </a:extLst>
                </p:cNvPr>
                <p:cNvSpPr>
                  <a:spLocks/>
                </p:cNvSpPr>
                <p:nvPr userDrawn="1"/>
              </p:nvSpPr>
              <p:spPr bwMode="auto">
                <a:xfrm>
                  <a:off x="3356" y="72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3" name="Freeform 751">
                  <a:extLst>
                    <a:ext uri="{FF2B5EF4-FFF2-40B4-BE49-F238E27FC236}">
                      <a16:creationId xmlns:a16="http://schemas.microsoft.com/office/drawing/2014/main" id="{720ABFDE-E079-46DB-AE00-D5E8CE8EC634}"/>
                    </a:ext>
                  </a:extLst>
                </p:cNvPr>
                <p:cNvSpPr>
                  <a:spLocks/>
                </p:cNvSpPr>
                <p:nvPr userDrawn="1"/>
              </p:nvSpPr>
              <p:spPr bwMode="auto">
                <a:xfrm>
                  <a:off x="3356" y="713"/>
                  <a:ext cx="5" cy="10"/>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1" y="1"/>
                        <a:pt x="1" y="2"/>
                      </a:cubicBezTo>
                      <a:cubicBezTo>
                        <a:pt x="1" y="1"/>
                        <a:pt x="1"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4" name="Freeform 752">
                  <a:extLst>
                    <a:ext uri="{FF2B5EF4-FFF2-40B4-BE49-F238E27FC236}">
                      <a16:creationId xmlns:a16="http://schemas.microsoft.com/office/drawing/2014/main" id="{283C109E-A1F7-4571-BB41-D1D37EA81A2A}"/>
                    </a:ext>
                  </a:extLst>
                </p:cNvPr>
                <p:cNvSpPr>
                  <a:spLocks/>
                </p:cNvSpPr>
                <p:nvPr userDrawn="1"/>
              </p:nvSpPr>
              <p:spPr bwMode="auto">
                <a:xfrm>
                  <a:off x="3356" y="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5" name="Freeform 753">
                  <a:extLst>
                    <a:ext uri="{FF2B5EF4-FFF2-40B4-BE49-F238E27FC236}">
                      <a16:creationId xmlns:a16="http://schemas.microsoft.com/office/drawing/2014/main" id="{0079D400-1867-43FB-9918-26827AA00F67}"/>
                    </a:ext>
                  </a:extLst>
                </p:cNvPr>
                <p:cNvSpPr>
                  <a:spLocks/>
                </p:cNvSpPr>
                <p:nvPr userDrawn="1"/>
              </p:nvSpPr>
              <p:spPr bwMode="auto">
                <a:xfrm>
                  <a:off x="3346" y="73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6" name="Freeform 754">
                  <a:extLst>
                    <a:ext uri="{FF2B5EF4-FFF2-40B4-BE49-F238E27FC236}">
                      <a16:creationId xmlns:a16="http://schemas.microsoft.com/office/drawing/2014/main" id="{4D73121C-CC93-4106-B653-B3F5AA96B0CD}"/>
                    </a:ext>
                  </a:extLst>
                </p:cNvPr>
                <p:cNvSpPr>
                  <a:spLocks/>
                </p:cNvSpPr>
                <p:nvPr userDrawn="1"/>
              </p:nvSpPr>
              <p:spPr bwMode="auto">
                <a:xfrm>
                  <a:off x="3346" y="7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7" name="Freeform 755">
                  <a:extLst>
                    <a:ext uri="{FF2B5EF4-FFF2-40B4-BE49-F238E27FC236}">
                      <a16:creationId xmlns:a16="http://schemas.microsoft.com/office/drawing/2014/main" id="{83EBDB6F-3E94-4A0D-A9BD-DFF0D7C4718C}"/>
                    </a:ext>
                  </a:extLst>
                </p:cNvPr>
                <p:cNvSpPr>
                  <a:spLocks/>
                </p:cNvSpPr>
                <p:nvPr userDrawn="1"/>
              </p:nvSpPr>
              <p:spPr bwMode="auto">
                <a:xfrm>
                  <a:off x="3346"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8" name="Freeform 756">
                  <a:extLst>
                    <a:ext uri="{FF2B5EF4-FFF2-40B4-BE49-F238E27FC236}">
                      <a16:creationId xmlns:a16="http://schemas.microsoft.com/office/drawing/2014/main" id="{ADD5F16C-2F56-4BB3-8BA5-7738AFA1CE25}"/>
                    </a:ext>
                  </a:extLst>
                </p:cNvPr>
                <p:cNvSpPr>
                  <a:spLocks/>
                </p:cNvSpPr>
                <p:nvPr userDrawn="1"/>
              </p:nvSpPr>
              <p:spPr bwMode="auto">
                <a:xfrm>
                  <a:off x="3336" y="743"/>
                  <a:ext cx="10" cy="5"/>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1"/>
                        <a:pt x="0" y="0"/>
                        <a:pt x="0" y="1"/>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9" name="Freeform 757">
                  <a:extLst>
                    <a:ext uri="{FF2B5EF4-FFF2-40B4-BE49-F238E27FC236}">
                      <a16:creationId xmlns:a16="http://schemas.microsoft.com/office/drawing/2014/main" id="{48D53D45-A1D1-4333-A2D5-6FE7CF2F65BE}"/>
                    </a:ext>
                  </a:extLst>
                </p:cNvPr>
                <p:cNvSpPr>
                  <a:spLocks/>
                </p:cNvSpPr>
                <p:nvPr userDrawn="1"/>
              </p:nvSpPr>
              <p:spPr bwMode="auto">
                <a:xfrm>
                  <a:off x="3341" y="738"/>
                  <a:ext cx="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0" name="Freeform 758">
                  <a:extLst>
                    <a:ext uri="{FF2B5EF4-FFF2-40B4-BE49-F238E27FC236}">
                      <a16:creationId xmlns:a16="http://schemas.microsoft.com/office/drawing/2014/main" id="{5F8E4833-9B39-4D45-A9E0-FB7DD39726D2}"/>
                    </a:ext>
                  </a:extLst>
                </p:cNvPr>
                <p:cNvSpPr>
                  <a:spLocks/>
                </p:cNvSpPr>
                <p:nvPr userDrawn="1"/>
              </p:nvSpPr>
              <p:spPr bwMode="auto">
                <a:xfrm>
                  <a:off x="3341" y="73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1" name="Freeform 759">
                  <a:extLst>
                    <a:ext uri="{FF2B5EF4-FFF2-40B4-BE49-F238E27FC236}">
                      <a16:creationId xmlns:a16="http://schemas.microsoft.com/office/drawing/2014/main" id="{CE1B893D-8D53-4749-A127-47A6CF295286}"/>
                    </a:ext>
                  </a:extLst>
                </p:cNvPr>
                <p:cNvSpPr>
                  <a:spLocks/>
                </p:cNvSpPr>
                <p:nvPr userDrawn="1"/>
              </p:nvSpPr>
              <p:spPr bwMode="auto">
                <a:xfrm>
                  <a:off x="3346" y="713"/>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2" name="Freeform 760">
                  <a:extLst>
                    <a:ext uri="{FF2B5EF4-FFF2-40B4-BE49-F238E27FC236}">
                      <a16:creationId xmlns:a16="http://schemas.microsoft.com/office/drawing/2014/main" id="{C60B2EE0-EE29-4753-B8C0-CC29CE785CD9}"/>
                    </a:ext>
                  </a:extLst>
                </p:cNvPr>
                <p:cNvSpPr>
                  <a:spLocks/>
                </p:cNvSpPr>
                <p:nvPr userDrawn="1"/>
              </p:nvSpPr>
              <p:spPr bwMode="auto">
                <a:xfrm>
                  <a:off x="3346"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3" name="Rectangle 761">
                  <a:extLst>
                    <a:ext uri="{FF2B5EF4-FFF2-40B4-BE49-F238E27FC236}">
                      <a16:creationId xmlns:a16="http://schemas.microsoft.com/office/drawing/2014/main" id="{F053D31D-5B4A-409E-982E-3F60A4C8E206}"/>
                    </a:ext>
                  </a:extLst>
                </p:cNvPr>
                <p:cNvSpPr>
                  <a:spLocks noChangeArrowheads="1"/>
                </p:cNvSpPr>
                <p:nvPr userDrawn="1"/>
              </p:nvSpPr>
              <p:spPr bwMode="auto">
                <a:xfrm>
                  <a:off x="3351" y="69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4" name="Freeform 762">
                  <a:extLst>
                    <a:ext uri="{FF2B5EF4-FFF2-40B4-BE49-F238E27FC236}">
                      <a16:creationId xmlns:a16="http://schemas.microsoft.com/office/drawing/2014/main" id="{BC1D5421-CFB3-4F11-B7BA-85AA11C257C5}"/>
                    </a:ext>
                  </a:extLst>
                </p:cNvPr>
                <p:cNvSpPr>
                  <a:spLocks/>
                </p:cNvSpPr>
                <p:nvPr userDrawn="1"/>
              </p:nvSpPr>
              <p:spPr bwMode="auto">
                <a:xfrm>
                  <a:off x="3346" y="718"/>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5" name="Freeform 763">
                  <a:extLst>
                    <a:ext uri="{FF2B5EF4-FFF2-40B4-BE49-F238E27FC236}">
                      <a16:creationId xmlns:a16="http://schemas.microsoft.com/office/drawing/2014/main" id="{6E9DE749-A697-416C-9249-30182077EBB3}"/>
                    </a:ext>
                  </a:extLst>
                </p:cNvPr>
                <p:cNvSpPr>
                  <a:spLocks/>
                </p:cNvSpPr>
                <p:nvPr userDrawn="1"/>
              </p:nvSpPr>
              <p:spPr bwMode="auto">
                <a:xfrm>
                  <a:off x="3351" y="70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6" name="Freeform 764">
                  <a:extLst>
                    <a:ext uri="{FF2B5EF4-FFF2-40B4-BE49-F238E27FC236}">
                      <a16:creationId xmlns:a16="http://schemas.microsoft.com/office/drawing/2014/main" id="{7D0021AF-9312-4F8F-8B93-000A5A29A394}"/>
                    </a:ext>
                  </a:extLst>
                </p:cNvPr>
                <p:cNvSpPr>
                  <a:spLocks/>
                </p:cNvSpPr>
                <p:nvPr userDrawn="1"/>
              </p:nvSpPr>
              <p:spPr bwMode="auto">
                <a:xfrm>
                  <a:off x="3351"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7" name="Freeform 765">
                  <a:extLst>
                    <a:ext uri="{FF2B5EF4-FFF2-40B4-BE49-F238E27FC236}">
                      <a16:creationId xmlns:a16="http://schemas.microsoft.com/office/drawing/2014/main" id="{0953EF77-23E8-4E1F-A30B-6FE22C32FB9E}"/>
                    </a:ext>
                  </a:extLst>
                </p:cNvPr>
                <p:cNvSpPr>
                  <a:spLocks/>
                </p:cNvSpPr>
                <p:nvPr userDrawn="1"/>
              </p:nvSpPr>
              <p:spPr bwMode="auto">
                <a:xfrm>
                  <a:off x="3346" y="72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8" name="Freeform 766">
                  <a:extLst>
                    <a:ext uri="{FF2B5EF4-FFF2-40B4-BE49-F238E27FC236}">
                      <a16:creationId xmlns:a16="http://schemas.microsoft.com/office/drawing/2014/main" id="{2DDA05FF-69E9-438B-80F1-C2C8DBE816C7}"/>
                    </a:ext>
                  </a:extLst>
                </p:cNvPr>
                <p:cNvSpPr>
                  <a:spLocks/>
                </p:cNvSpPr>
                <p:nvPr userDrawn="1"/>
              </p:nvSpPr>
              <p:spPr bwMode="auto">
                <a:xfrm>
                  <a:off x="3326" y="678"/>
                  <a:ext cx="25" cy="20"/>
                </a:xfrm>
                <a:custGeom>
                  <a:avLst/>
                  <a:gdLst>
                    <a:gd name="T0" fmla="*/ 0 w 5"/>
                    <a:gd name="T1" fmla="*/ 1 h 4"/>
                    <a:gd name="T2" fmla="*/ 0 w 5"/>
                    <a:gd name="T3" fmla="*/ 3 h 4"/>
                    <a:gd name="T4" fmla="*/ 5 w 5"/>
                    <a:gd name="T5" fmla="*/ 3 h 4"/>
                    <a:gd name="T6" fmla="*/ 4 w 5"/>
                    <a:gd name="T7" fmla="*/ 2 h 4"/>
                    <a:gd name="T8" fmla="*/ 2 w 5"/>
                    <a:gd name="T9" fmla="*/ 3 h 4"/>
                    <a:gd name="T10" fmla="*/ 3 w 5"/>
                    <a:gd name="T11" fmla="*/ 2 h 4"/>
                    <a:gd name="T12" fmla="*/ 0 w 5"/>
                    <a:gd name="T13" fmla="*/ 0 h 4"/>
                    <a:gd name="T14" fmla="*/ 0 w 5"/>
                    <a:gd name="T15" fmla="*/ 1 h 4"/>
                    <a:gd name="T16" fmla="*/ 0 w 5"/>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1"/>
                      </a:moveTo>
                      <a:cubicBezTo>
                        <a:pt x="0" y="1"/>
                        <a:pt x="1" y="2"/>
                        <a:pt x="0" y="3"/>
                      </a:cubicBezTo>
                      <a:cubicBezTo>
                        <a:pt x="0" y="4"/>
                        <a:pt x="3" y="4"/>
                        <a:pt x="5" y="3"/>
                      </a:cubicBezTo>
                      <a:cubicBezTo>
                        <a:pt x="4" y="3"/>
                        <a:pt x="4" y="3"/>
                        <a:pt x="4" y="2"/>
                      </a:cubicBezTo>
                      <a:cubicBezTo>
                        <a:pt x="3" y="2"/>
                        <a:pt x="2" y="4"/>
                        <a:pt x="2" y="3"/>
                      </a:cubicBezTo>
                      <a:cubicBezTo>
                        <a:pt x="2" y="2"/>
                        <a:pt x="2" y="2"/>
                        <a:pt x="3" y="2"/>
                      </a:cubicBezTo>
                      <a:cubicBezTo>
                        <a:pt x="2" y="2"/>
                        <a:pt x="2"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9" name="Freeform 767">
                  <a:extLst>
                    <a:ext uri="{FF2B5EF4-FFF2-40B4-BE49-F238E27FC236}">
                      <a16:creationId xmlns:a16="http://schemas.microsoft.com/office/drawing/2014/main" id="{B36F1D8A-E161-471C-8C73-9C5E9EB22F6A}"/>
                    </a:ext>
                  </a:extLst>
                </p:cNvPr>
                <p:cNvSpPr>
                  <a:spLocks/>
                </p:cNvSpPr>
                <p:nvPr userDrawn="1"/>
              </p:nvSpPr>
              <p:spPr bwMode="auto">
                <a:xfrm>
                  <a:off x="3346" y="693"/>
                  <a:ext cx="10" cy="10"/>
                </a:xfrm>
                <a:custGeom>
                  <a:avLst/>
                  <a:gdLst>
                    <a:gd name="T0" fmla="*/ 0 w 2"/>
                    <a:gd name="T1" fmla="*/ 2 h 2"/>
                    <a:gd name="T2" fmla="*/ 0 w 2"/>
                    <a:gd name="T3" fmla="*/ 2 h 2"/>
                    <a:gd name="T4" fmla="*/ 2 w 2"/>
                    <a:gd name="T5" fmla="*/ 1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0" y="2"/>
                        <a:pt x="0" y="2"/>
                        <a:pt x="0" y="2"/>
                      </a:cubicBezTo>
                      <a:cubicBezTo>
                        <a:pt x="1" y="2"/>
                        <a:pt x="1" y="1"/>
                        <a:pt x="2" y="1"/>
                      </a:cubicBezTo>
                      <a:cubicBezTo>
                        <a:pt x="1" y="1"/>
                        <a:pt x="1" y="0"/>
                        <a:pt x="1" y="0"/>
                      </a:cubicBezTo>
                      <a:cubicBezTo>
                        <a:pt x="1"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0" name="Freeform 768">
                  <a:extLst>
                    <a:ext uri="{FF2B5EF4-FFF2-40B4-BE49-F238E27FC236}">
                      <a16:creationId xmlns:a16="http://schemas.microsoft.com/office/drawing/2014/main" id="{3D3D75F1-9432-4990-8C0B-44328511605C}"/>
                    </a:ext>
                  </a:extLst>
                </p:cNvPr>
                <p:cNvSpPr>
                  <a:spLocks/>
                </p:cNvSpPr>
                <p:nvPr userDrawn="1"/>
              </p:nvSpPr>
              <p:spPr bwMode="auto">
                <a:xfrm>
                  <a:off x="3336" y="703"/>
                  <a:ext cx="15" cy="10"/>
                </a:xfrm>
                <a:custGeom>
                  <a:avLst/>
                  <a:gdLst>
                    <a:gd name="T0" fmla="*/ 2 w 3"/>
                    <a:gd name="T1" fmla="*/ 1 h 2"/>
                    <a:gd name="T2" fmla="*/ 0 w 3"/>
                    <a:gd name="T3" fmla="*/ 0 h 2"/>
                    <a:gd name="T4" fmla="*/ 1 w 3"/>
                    <a:gd name="T5" fmla="*/ 2 h 2"/>
                    <a:gd name="T6" fmla="*/ 2 w 3"/>
                    <a:gd name="T7" fmla="*/ 1 h 2"/>
                    <a:gd name="T8" fmla="*/ 2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1" y="0"/>
                        <a:pt x="0" y="0"/>
                      </a:cubicBezTo>
                      <a:cubicBezTo>
                        <a:pt x="0" y="1"/>
                        <a:pt x="1" y="1"/>
                        <a:pt x="1" y="2"/>
                      </a:cubicBezTo>
                      <a:cubicBezTo>
                        <a:pt x="1" y="0"/>
                        <a:pt x="2" y="2"/>
                        <a:pt x="2" y="1"/>
                      </a:cubicBezTo>
                      <a:cubicBezTo>
                        <a:pt x="2" y="1"/>
                        <a:pt x="2" y="2"/>
                        <a:pt x="2" y="2"/>
                      </a:cubicBezTo>
                      <a:cubicBezTo>
                        <a:pt x="2"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1" name="Freeform 769">
                  <a:extLst>
                    <a:ext uri="{FF2B5EF4-FFF2-40B4-BE49-F238E27FC236}">
                      <a16:creationId xmlns:a16="http://schemas.microsoft.com/office/drawing/2014/main" id="{BA1A82F7-BA50-4623-968D-95950A53F79D}"/>
                    </a:ext>
                  </a:extLst>
                </p:cNvPr>
                <p:cNvSpPr>
                  <a:spLocks/>
                </p:cNvSpPr>
                <p:nvPr userDrawn="1"/>
              </p:nvSpPr>
              <p:spPr bwMode="auto">
                <a:xfrm>
                  <a:off x="3326" y="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2" name="Freeform 770">
                  <a:extLst>
                    <a:ext uri="{FF2B5EF4-FFF2-40B4-BE49-F238E27FC236}">
                      <a16:creationId xmlns:a16="http://schemas.microsoft.com/office/drawing/2014/main" id="{A79020F4-99E9-4631-8BA8-55A0F0C12D92}"/>
                    </a:ext>
                  </a:extLst>
                </p:cNvPr>
                <p:cNvSpPr>
                  <a:spLocks/>
                </p:cNvSpPr>
                <p:nvPr userDrawn="1"/>
              </p:nvSpPr>
              <p:spPr bwMode="auto">
                <a:xfrm>
                  <a:off x="3326" y="738"/>
                  <a:ext cx="10" cy="10"/>
                </a:xfrm>
                <a:custGeom>
                  <a:avLst/>
                  <a:gdLst>
                    <a:gd name="T0" fmla="*/ 0 w 2"/>
                    <a:gd name="T1" fmla="*/ 1 h 2"/>
                    <a:gd name="T2" fmla="*/ 1 w 2"/>
                    <a:gd name="T3" fmla="*/ 1 h 2"/>
                    <a:gd name="T4" fmla="*/ 0 w 2"/>
                    <a:gd name="T5" fmla="*/ 1 h 2"/>
                    <a:gd name="T6" fmla="*/ 1 w 2"/>
                    <a:gd name="T7" fmla="*/ 1 h 2"/>
                    <a:gd name="T8" fmla="*/ 1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1" y="1"/>
                        <a:pt x="1" y="1"/>
                      </a:cubicBezTo>
                      <a:cubicBezTo>
                        <a:pt x="0" y="1"/>
                        <a:pt x="0" y="1"/>
                        <a:pt x="0" y="1"/>
                      </a:cubicBezTo>
                      <a:cubicBezTo>
                        <a:pt x="0" y="1"/>
                        <a:pt x="1" y="2"/>
                        <a:pt x="1" y="1"/>
                      </a:cubicBezTo>
                      <a:cubicBezTo>
                        <a:pt x="1" y="1"/>
                        <a:pt x="1" y="1"/>
                        <a:pt x="1" y="1"/>
                      </a:cubicBezTo>
                      <a:cubicBezTo>
                        <a:pt x="1" y="0"/>
                        <a:pt x="2" y="0"/>
                        <a:pt x="2"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3" name="Freeform 771">
                  <a:extLst>
                    <a:ext uri="{FF2B5EF4-FFF2-40B4-BE49-F238E27FC236}">
                      <a16:creationId xmlns:a16="http://schemas.microsoft.com/office/drawing/2014/main" id="{0BC14B35-F51A-4516-AD97-513A9678A4DA}"/>
                    </a:ext>
                  </a:extLst>
                </p:cNvPr>
                <p:cNvSpPr>
                  <a:spLocks/>
                </p:cNvSpPr>
                <p:nvPr userDrawn="1"/>
              </p:nvSpPr>
              <p:spPr bwMode="auto">
                <a:xfrm>
                  <a:off x="3331" y="718"/>
                  <a:ext cx="5" cy="5"/>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0"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4" name="Freeform 772">
                  <a:extLst>
                    <a:ext uri="{FF2B5EF4-FFF2-40B4-BE49-F238E27FC236}">
                      <a16:creationId xmlns:a16="http://schemas.microsoft.com/office/drawing/2014/main" id="{50BB7CF8-D298-48AC-A8A3-57059440AF27}"/>
                    </a:ext>
                  </a:extLst>
                </p:cNvPr>
                <p:cNvSpPr>
                  <a:spLocks/>
                </p:cNvSpPr>
                <p:nvPr userDrawn="1"/>
              </p:nvSpPr>
              <p:spPr bwMode="auto">
                <a:xfrm>
                  <a:off x="3351" y="69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5" name="Rectangle 773">
                  <a:extLst>
                    <a:ext uri="{FF2B5EF4-FFF2-40B4-BE49-F238E27FC236}">
                      <a16:creationId xmlns:a16="http://schemas.microsoft.com/office/drawing/2014/main" id="{025A8CA8-8D82-4F46-A6B7-14A4210E8A5E}"/>
                    </a:ext>
                  </a:extLst>
                </p:cNvPr>
                <p:cNvSpPr>
                  <a:spLocks noChangeArrowheads="1"/>
                </p:cNvSpPr>
                <p:nvPr userDrawn="1"/>
              </p:nvSpPr>
              <p:spPr bwMode="auto">
                <a:xfrm>
                  <a:off x="3351" y="68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6" name="Freeform 774">
                  <a:extLst>
                    <a:ext uri="{FF2B5EF4-FFF2-40B4-BE49-F238E27FC236}">
                      <a16:creationId xmlns:a16="http://schemas.microsoft.com/office/drawing/2014/main" id="{46FE5C55-4676-4A56-B857-894D0BCD432C}"/>
                    </a:ext>
                  </a:extLst>
                </p:cNvPr>
                <p:cNvSpPr>
                  <a:spLocks/>
                </p:cNvSpPr>
                <p:nvPr userDrawn="1"/>
              </p:nvSpPr>
              <p:spPr bwMode="auto">
                <a:xfrm>
                  <a:off x="3664"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7" name="Freeform 775">
                  <a:extLst>
                    <a:ext uri="{FF2B5EF4-FFF2-40B4-BE49-F238E27FC236}">
                      <a16:creationId xmlns:a16="http://schemas.microsoft.com/office/drawing/2014/main" id="{5A3D3B74-D19A-4888-B8FA-44FFF6EDBE11}"/>
                    </a:ext>
                  </a:extLst>
                </p:cNvPr>
                <p:cNvSpPr>
                  <a:spLocks/>
                </p:cNvSpPr>
                <p:nvPr userDrawn="1"/>
              </p:nvSpPr>
              <p:spPr bwMode="auto">
                <a:xfrm>
                  <a:off x="3659" y="75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8" name="Freeform 776">
                  <a:extLst>
                    <a:ext uri="{FF2B5EF4-FFF2-40B4-BE49-F238E27FC236}">
                      <a16:creationId xmlns:a16="http://schemas.microsoft.com/office/drawing/2014/main" id="{354FEDEC-1DE9-438B-BFA8-51A19F6FC5CE}"/>
                    </a:ext>
                  </a:extLst>
                </p:cNvPr>
                <p:cNvSpPr>
                  <a:spLocks/>
                </p:cNvSpPr>
                <p:nvPr userDrawn="1"/>
              </p:nvSpPr>
              <p:spPr bwMode="auto">
                <a:xfrm>
                  <a:off x="3475" y="608"/>
                  <a:ext cx="5" cy="10"/>
                </a:xfrm>
                <a:custGeom>
                  <a:avLst/>
                  <a:gdLst>
                    <a:gd name="T0" fmla="*/ 0 w 1"/>
                    <a:gd name="T1" fmla="*/ 0 h 2"/>
                    <a:gd name="T2" fmla="*/ 1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9" name="Freeform 777">
                  <a:extLst>
                    <a:ext uri="{FF2B5EF4-FFF2-40B4-BE49-F238E27FC236}">
                      <a16:creationId xmlns:a16="http://schemas.microsoft.com/office/drawing/2014/main" id="{ADE903A2-EFBB-4402-9FC3-FA00C4600153}"/>
                    </a:ext>
                  </a:extLst>
                </p:cNvPr>
                <p:cNvSpPr>
                  <a:spLocks/>
                </p:cNvSpPr>
                <p:nvPr userDrawn="1"/>
              </p:nvSpPr>
              <p:spPr bwMode="auto">
                <a:xfrm>
                  <a:off x="3590" y="6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0" name="Freeform 778">
                  <a:extLst>
                    <a:ext uri="{FF2B5EF4-FFF2-40B4-BE49-F238E27FC236}">
                      <a16:creationId xmlns:a16="http://schemas.microsoft.com/office/drawing/2014/main" id="{480D8458-B878-4EBA-A935-562DB3D77FF7}"/>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1" name="Freeform 779">
                  <a:extLst>
                    <a:ext uri="{FF2B5EF4-FFF2-40B4-BE49-F238E27FC236}">
                      <a16:creationId xmlns:a16="http://schemas.microsoft.com/office/drawing/2014/main" id="{19FFA28D-B7A6-4C3B-BA67-5E15AE22382D}"/>
                    </a:ext>
                  </a:extLst>
                </p:cNvPr>
                <p:cNvSpPr>
                  <a:spLocks/>
                </p:cNvSpPr>
                <p:nvPr userDrawn="1"/>
              </p:nvSpPr>
              <p:spPr bwMode="auto">
                <a:xfrm>
                  <a:off x="3659" y="8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2" name="Freeform 780">
                  <a:extLst>
                    <a:ext uri="{FF2B5EF4-FFF2-40B4-BE49-F238E27FC236}">
                      <a16:creationId xmlns:a16="http://schemas.microsoft.com/office/drawing/2014/main" id="{89AC9E6F-3892-4C57-B272-EFAB079804D7}"/>
                    </a:ext>
                  </a:extLst>
                </p:cNvPr>
                <p:cNvSpPr>
                  <a:spLocks/>
                </p:cNvSpPr>
                <p:nvPr userDrawn="1"/>
              </p:nvSpPr>
              <p:spPr bwMode="auto">
                <a:xfrm>
                  <a:off x="3386" y="62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3" name="Freeform 781">
                  <a:extLst>
                    <a:ext uri="{FF2B5EF4-FFF2-40B4-BE49-F238E27FC236}">
                      <a16:creationId xmlns:a16="http://schemas.microsoft.com/office/drawing/2014/main" id="{B8040BE8-E11B-4140-BAD1-22C2A4A14A7B}"/>
                    </a:ext>
                  </a:extLst>
                </p:cNvPr>
                <p:cNvSpPr>
                  <a:spLocks/>
                </p:cNvSpPr>
                <p:nvPr userDrawn="1"/>
              </p:nvSpPr>
              <p:spPr bwMode="auto">
                <a:xfrm>
                  <a:off x="3615" y="77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4" name="Freeform 782">
                  <a:extLst>
                    <a:ext uri="{FF2B5EF4-FFF2-40B4-BE49-F238E27FC236}">
                      <a16:creationId xmlns:a16="http://schemas.microsoft.com/office/drawing/2014/main" id="{EEB2E763-3F27-452D-A913-E924FB303FBB}"/>
                    </a:ext>
                  </a:extLst>
                </p:cNvPr>
                <p:cNvSpPr>
                  <a:spLocks/>
                </p:cNvSpPr>
                <p:nvPr userDrawn="1"/>
              </p:nvSpPr>
              <p:spPr bwMode="auto">
                <a:xfrm>
                  <a:off x="3391" y="623"/>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5" name="Freeform 783">
                  <a:extLst>
                    <a:ext uri="{FF2B5EF4-FFF2-40B4-BE49-F238E27FC236}">
                      <a16:creationId xmlns:a16="http://schemas.microsoft.com/office/drawing/2014/main" id="{5F76A62B-AB19-49FF-97C0-5492205CE349}"/>
                    </a:ext>
                  </a:extLst>
                </p:cNvPr>
                <p:cNvSpPr>
                  <a:spLocks/>
                </p:cNvSpPr>
                <p:nvPr userDrawn="1"/>
              </p:nvSpPr>
              <p:spPr bwMode="auto">
                <a:xfrm>
                  <a:off x="3401"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6" name="Freeform 784">
                  <a:extLst>
                    <a:ext uri="{FF2B5EF4-FFF2-40B4-BE49-F238E27FC236}">
                      <a16:creationId xmlns:a16="http://schemas.microsoft.com/office/drawing/2014/main" id="{7C97F1C2-6CA2-4924-A33B-046A899AA747}"/>
                    </a:ext>
                  </a:extLst>
                </p:cNvPr>
                <p:cNvSpPr>
                  <a:spLocks/>
                </p:cNvSpPr>
                <p:nvPr userDrawn="1"/>
              </p:nvSpPr>
              <p:spPr bwMode="auto">
                <a:xfrm>
                  <a:off x="3381" y="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7" name="Rectangle 785">
                  <a:extLst>
                    <a:ext uri="{FF2B5EF4-FFF2-40B4-BE49-F238E27FC236}">
                      <a16:creationId xmlns:a16="http://schemas.microsoft.com/office/drawing/2014/main" id="{51B121F7-EBC8-4FE8-BCC5-2D295C836C1E}"/>
                    </a:ext>
                  </a:extLst>
                </p:cNvPr>
                <p:cNvSpPr>
                  <a:spLocks noChangeArrowheads="1"/>
                </p:cNvSpPr>
                <p:nvPr userDrawn="1"/>
              </p:nvSpPr>
              <p:spPr bwMode="auto">
                <a:xfrm>
                  <a:off x="3366" y="6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8" name="Freeform 786">
                  <a:extLst>
                    <a:ext uri="{FF2B5EF4-FFF2-40B4-BE49-F238E27FC236}">
                      <a16:creationId xmlns:a16="http://schemas.microsoft.com/office/drawing/2014/main" id="{97D4904F-15FB-4B40-A9E4-EC19AD1BCBB9}"/>
                    </a:ext>
                  </a:extLst>
                </p:cNvPr>
                <p:cNvSpPr>
                  <a:spLocks/>
                </p:cNvSpPr>
                <p:nvPr userDrawn="1"/>
              </p:nvSpPr>
              <p:spPr bwMode="auto">
                <a:xfrm>
                  <a:off x="3346" y="65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9" name="Freeform 787">
                  <a:extLst>
                    <a:ext uri="{FF2B5EF4-FFF2-40B4-BE49-F238E27FC236}">
                      <a16:creationId xmlns:a16="http://schemas.microsoft.com/office/drawing/2014/main" id="{8A4A1071-9F85-4B89-AB80-AD91E5AB779C}"/>
                    </a:ext>
                  </a:extLst>
                </p:cNvPr>
                <p:cNvSpPr>
                  <a:spLocks/>
                </p:cNvSpPr>
                <p:nvPr userDrawn="1"/>
              </p:nvSpPr>
              <p:spPr bwMode="auto">
                <a:xfrm>
                  <a:off x="3396"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0" name="Freeform 788">
                  <a:extLst>
                    <a:ext uri="{FF2B5EF4-FFF2-40B4-BE49-F238E27FC236}">
                      <a16:creationId xmlns:a16="http://schemas.microsoft.com/office/drawing/2014/main" id="{F2ECA5F3-C587-4B3B-9FF2-66535EFE34D7}"/>
                    </a:ext>
                  </a:extLst>
                </p:cNvPr>
                <p:cNvSpPr>
                  <a:spLocks/>
                </p:cNvSpPr>
                <p:nvPr userDrawn="1"/>
              </p:nvSpPr>
              <p:spPr bwMode="auto">
                <a:xfrm>
                  <a:off x="3361" y="66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1" name="Freeform 789">
                  <a:extLst>
                    <a:ext uri="{FF2B5EF4-FFF2-40B4-BE49-F238E27FC236}">
                      <a16:creationId xmlns:a16="http://schemas.microsoft.com/office/drawing/2014/main" id="{5DF7AE32-D8D9-4C48-9DD0-6942CE5062A4}"/>
                    </a:ext>
                  </a:extLst>
                </p:cNvPr>
                <p:cNvSpPr>
                  <a:spLocks/>
                </p:cNvSpPr>
                <p:nvPr userDrawn="1"/>
              </p:nvSpPr>
              <p:spPr bwMode="auto">
                <a:xfrm>
                  <a:off x="3361" y="66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2" name="Freeform 790">
                  <a:extLst>
                    <a:ext uri="{FF2B5EF4-FFF2-40B4-BE49-F238E27FC236}">
                      <a16:creationId xmlns:a16="http://schemas.microsoft.com/office/drawing/2014/main" id="{E41B3537-7435-47E8-A601-83519E685653}"/>
                    </a:ext>
                  </a:extLst>
                </p:cNvPr>
                <p:cNvSpPr>
                  <a:spLocks/>
                </p:cNvSpPr>
                <p:nvPr userDrawn="1"/>
              </p:nvSpPr>
              <p:spPr bwMode="auto">
                <a:xfrm>
                  <a:off x="3366" y="6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3" name="Freeform 791">
                  <a:extLst>
                    <a:ext uri="{FF2B5EF4-FFF2-40B4-BE49-F238E27FC236}">
                      <a16:creationId xmlns:a16="http://schemas.microsoft.com/office/drawing/2014/main" id="{B29F7992-7DDD-4ED5-815D-3E895BBA24E8}"/>
                    </a:ext>
                  </a:extLst>
                </p:cNvPr>
                <p:cNvSpPr>
                  <a:spLocks/>
                </p:cNvSpPr>
                <p:nvPr userDrawn="1"/>
              </p:nvSpPr>
              <p:spPr bwMode="auto">
                <a:xfrm>
                  <a:off x="3555" y="94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4" name="Rectangle 792">
                  <a:extLst>
                    <a:ext uri="{FF2B5EF4-FFF2-40B4-BE49-F238E27FC236}">
                      <a16:creationId xmlns:a16="http://schemas.microsoft.com/office/drawing/2014/main" id="{574EE3A7-F427-4CC2-8964-065B27BA607F}"/>
                    </a:ext>
                  </a:extLst>
                </p:cNvPr>
                <p:cNvSpPr>
                  <a:spLocks noChangeArrowheads="1"/>
                </p:cNvSpPr>
                <p:nvPr userDrawn="1"/>
              </p:nvSpPr>
              <p:spPr bwMode="auto">
                <a:xfrm>
                  <a:off x="3535" y="5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5" name="Freeform 793">
                  <a:extLst>
                    <a:ext uri="{FF2B5EF4-FFF2-40B4-BE49-F238E27FC236}">
                      <a16:creationId xmlns:a16="http://schemas.microsoft.com/office/drawing/2014/main" id="{C410581C-F0FB-460C-971E-8CDC25425F3E}"/>
                    </a:ext>
                  </a:extLst>
                </p:cNvPr>
                <p:cNvSpPr>
                  <a:spLocks/>
                </p:cNvSpPr>
                <p:nvPr userDrawn="1"/>
              </p:nvSpPr>
              <p:spPr bwMode="auto">
                <a:xfrm>
                  <a:off x="3530" y="583"/>
                  <a:ext cx="15" cy="15"/>
                </a:xfrm>
                <a:custGeom>
                  <a:avLst/>
                  <a:gdLst>
                    <a:gd name="T0" fmla="*/ 3 w 3"/>
                    <a:gd name="T1" fmla="*/ 0 h 3"/>
                    <a:gd name="T2" fmla="*/ 1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1" y="1"/>
                        <a:pt x="1" y="1"/>
                        <a:pt x="1" y="0"/>
                      </a:cubicBezTo>
                      <a:cubicBezTo>
                        <a:pt x="0" y="3"/>
                        <a:pt x="0" y="3"/>
                        <a:pt x="0" y="3"/>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6" name="Freeform 794">
                  <a:extLst>
                    <a:ext uri="{FF2B5EF4-FFF2-40B4-BE49-F238E27FC236}">
                      <a16:creationId xmlns:a16="http://schemas.microsoft.com/office/drawing/2014/main" id="{AE937800-B669-4EBB-A580-91C279B3E616}"/>
                    </a:ext>
                  </a:extLst>
                </p:cNvPr>
                <p:cNvSpPr>
                  <a:spLocks noEditPoints="1"/>
                </p:cNvSpPr>
                <p:nvPr userDrawn="1"/>
              </p:nvSpPr>
              <p:spPr bwMode="auto">
                <a:xfrm>
                  <a:off x="3336" y="553"/>
                  <a:ext cx="343" cy="414"/>
                </a:xfrm>
                <a:custGeom>
                  <a:avLst/>
                  <a:gdLst>
                    <a:gd name="T0" fmla="*/ 67 w 69"/>
                    <a:gd name="T1" fmla="*/ 48 h 83"/>
                    <a:gd name="T2" fmla="*/ 65 w 69"/>
                    <a:gd name="T3" fmla="*/ 41 h 83"/>
                    <a:gd name="T4" fmla="*/ 66 w 69"/>
                    <a:gd name="T5" fmla="*/ 38 h 83"/>
                    <a:gd name="T6" fmla="*/ 63 w 69"/>
                    <a:gd name="T7" fmla="*/ 33 h 83"/>
                    <a:gd name="T8" fmla="*/ 60 w 69"/>
                    <a:gd name="T9" fmla="*/ 27 h 83"/>
                    <a:gd name="T10" fmla="*/ 52 w 69"/>
                    <a:gd name="T11" fmla="*/ 22 h 83"/>
                    <a:gd name="T12" fmla="*/ 52 w 69"/>
                    <a:gd name="T13" fmla="*/ 22 h 83"/>
                    <a:gd name="T14" fmla="*/ 54 w 69"/>
                    <a:gd name="T15" fmla="*/ 19 h 83"/>
                    <a:gd name="T16" fmla="*/ 50 w 69"/>
                    <a:gd name="T17" fmla="*/ 15 h 83"/>
                    <a:gd name="T18" fmla="*/ 46 w 69"/>
                    <a:gd name="T19" fmla="*/ 11 h 83"/>
                    <a:gd name="T20" fmla="*/ 40 w 69"/>
                    <a:gd name="T21" fmla="*/ 6 h 83"/>
                    <a:gd name="T22" fmla="*/ 35 w 69"/>
                    <a:gd name="T23" fmla="*/ 5 h 83"/>
                    <a:gd name="T24" fmla="*/ 29 w 69"/>
                    <a:gd name="T25" fmla="*/ 3 h 83"/>
                    <a:gd name="T26" fmla="*/ 28 w 69"/>
                    <a:gd name="T27" fmla="*/ 0 h 83"/>
                    <a:gd name="T28" fmla="*/ 23 w 69"/>
                    <a:gd name="T29" fmla="*/ 4 h 83"/>
                    <a:gd name="T30" fmla="*/ 20 w 69"/>
                    <a:gd name="T31" fmla="*/ 9 h 83"/>
                    <a:gd name="T32" fmla="*/ 13 w 69"/>
                    <a:gd name="T33" fmla="*/ 5 h 83"/>
                    <a:gd name="T34" fmla="*/ 6 w 69"/>
                    <a:gd name="T35" fmla="*/ 8 h 83"/>
                    <a:gd name="T36" fmla="*/ 3 w 69"/>
                    <a:gd name="T37" fmla="*/ 16 h 83"/>
                    <a:gd name="T38" fmla="*/ 1 w 69"/>
                    <a:gd name="T39" fmla="*/ 19 h 83"/>
                    <a:gd name="T40" fmla="*/ 2 w 69"/>
                    <a:gd name="T41" fmla="*/ 23 h 83"/>
                    <a:gd name="T42" fmla="*/ 5 w 69"/>
                    <a:gd name="T43" fmla="*/ 22 h 83"/>
                    <a:gd name="T44" fmla="*/ 5 w 69"/>
                    <a:gd name="T45" fmla="*/ 20 h 83"/>
                    <a:gd name="T46" fmla="*/ 9 w 69"/>
                    <a:gd name="T47" fmla="*/ 16 h 83"/>
                    <a:gd name="T48" fmla="*/ 19 w 69"/>
                    <a:gd name="T49" fmla="*/ 12 h 83"/>
                    <a:gd name="T50" fmla="*/ 25 w 69"/>
                    <a:gd name="T51" fmla="*/ 10 h 83"/>
                    <a:gd name="T52" fmla="*/ 28 w 69"/>
                    <a:gd name="T53" fmla="*/ 11 h 83"/>
                    <a:gd name="T54" fmla="*/ 31 w 69"/>
                    <a:gd name="T55" fmla="*/ 12 h 83"/>
                    <a:gd name="T56" fmla="*/ 36 w 69"/>
                    <a:gd name="T57" fmla="*/ 13 h 83"/>
                    <a:gd name="T58" fmla="*/ 46 w 69"/>
                    <a:gd name="T59" fmla="*/ 20 h 83"/>
                    <a:gd name="T60" fmla="*/ 50 w 69"/>
                    <a:gd name="T61" fmla="*/ 23 h 83"/>
                    <a:gd name="T62" fmla="*/ 53 w 69"/>
                    <a:gd name="T63" fmla="*/ 28 h 83"/>
                    <a:gd name="T64" fmla="*/ 57 w 69"/>
                    <a:gd name="T65" fmla="*/ 34 h 83"/>
                    <a:gd name="T66" fmla="*/ 57 w 69"/>
                    <a:gd name="T67" fmla="*/ 41 h 83"/>
                    <a:gd name="T68" fmla="*/ 57 w 69"/>
                    <a:gd name="T69" fmla="*/ 52 h 83"/>
                    <a:gd name="T70" fmla="*/ 57 w 69"/>
                    <a:gd name="T71" fmla="*/ 58 h 83"/>
                    <a:gd name="T72" fmla="*/ 55 w 69"/>
                    <a:gd name="T73" fmla="*/ 69 h 83"/>
                    <a:gd name="T74" fmla="*/ 42 w 69"/>
                    <a:gd name="T75" fmla="*/ 74 h 83"/>
                    <a:gd name="T76" fmla="*/ 40 w 69"/>
                    <a:gd name="T77" fmla="*/ 74 h 83"/>
                    <a:gd name="T78" fmla="*/ 32 w 69"/>
                    <a:gd name="T79" fmla="*/ 75 h 83"/>
                    <a:gd name="T80" fmla="*/ 20 w 69"/>
                    <a:gd name="T81" fmla="*/ 69 h 83"/>
                    <a:gd name="T82" fmla="*/ 10 w 69"/>
                    <a:gd name="T83" fmla="*/ 58 h 83"/>
                    <a:gd name="T84" fmla="*/ 2 w 69"/>
                    <a:gd name="T85" fmla="*/ 60 h 83"/>
                    <a:gd name="T86" fmla="*/ 9 w 69"/>
                    <a:gd name="T87" fmla="*/ 70 h 83"/>
                    <a:gd name="T88" fmla="*/ 14 w 69"/>
                    <a:gd name="T89" fmla="*/ 74 h 83"/>
                    <a:gd name="T90" fmla="*/ 23 w 69"/>
                    <a:gd name="T91" fmla="*/ 79 h 83"/>
                    <a:gd name="T92" fmla="*/ 31 w 69"/>
                    <a:gd name="T93" fmla="*/ 80 h 83"/>
                    <a:gd name="T94" fmla="*/ 40 w 69"/>
                    <a:gd name="T95" fmla="*/ 82 h 83"/>
                    <a:gd name="T96" fmla="*/ 44 w 69"/>
                    <a:gd name="T97" fmla="*/ 79 h 83"/>
                    <a:gd name="T98" fmla="*/ 48 w 69"/>
                    <a:gd name="T99" fmla="*/ 79 h 83"/>
                    <a:gd name="T100" fmla="*/ 54 w 69"/>
                    <a:gd name="T101" fmla="*/ 77 h 83"/>
                    <a:gd name="T102" fmla="*/ 57 w 69"/>
                    <a:gd name="T103" fmla="*/ 72 h 83"/>
                    <a:gd name="T104" fmla="*/ 60 w 69"/>
                    <a:gd name="T105" fmla="*/ 71 h 83"/>
                    <a:gd name="T106" fmla="*/ 63 w 69"/>
                    <a:gd name="T107" fmla="*/ 68 h 83"/>
                    <a:gd name="T108" fmla="*/ 67 w 69"/>
                    <a:gd name="T109" fmla="*/ 56 h 83"/>
                    <a:gd name="T110" fmla="*/ 65 w 69"/>
                    <a:gd name="T111" fmla="*/ 38 h 83"/>
                    <a:gd name="T112" fmla="*/ 7 w 69"/>
                    <a:gd name="T113" fmla="*/ 19 h 83"/>
                    <a:gd name="T114" fmla="*/ 39 w 69"/>
                    <a:gd name="T11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 h="83">
                      <a:moveTo>
                        <a:pt x="66" y="52"/>
                      </a:moveTo>
                      <a:cubicBezTo>
                        <a:pt x="67" y="51"/>
                        <a:pt x="67" y="51"/>
                        <a:pt x="67" y="51"/>
                      </a:cubicBezTo>
                      <a:cubicBezTo>
                        <a:pt x="68" y="52"/>
                        <a:pt x="68" y="53"/>
                        <a:pt x="69" y="52"/>
                      </a:cubicBezTo>
                      <a:cubicBezTo>
                        <a:pt x="66" y="52"/>
                        <a:pt x="69" y="48"/>
                        <a:pt x="66" y="48"/>
                      </a:cubicBezTo>
                      <a:cubicBezTo>
                        <a:pt x="66" y="47"/>
                        <a:pt x="66" y="47"/>
                        <a:pt x="66" y="47"/>
                      </a:cubicBezTo>
                      <a:cubicBezTo>
                        <a:pt x="66" y="47"/>
                        <a:pt x="67" y="47"/>
                        <a:pt x="67" y="48"/>
                      </a:cubicBezTo>
                      <a:cubicBezTo>
                        <a:pt x="68" y="46"/>
                        <a:pt x="65" y="47"/>
                        <a:pt x="65" y="45"/>
                      </a:cubicBezTo>
                      <a:cubicBezTo>
                        <a:pt x="65" y="44"/>
                        <a:pt x="65" y="44"/>
                        <a:pt x="66" y="44"/>
                      </a:cubicBezTo>
                      <a:cubicBezTo>
                        <a:pt x="65" y="43"/>
                        <a:pt x="65" y="43"/>
                        <a:pt x="65" y="43"/>
                      </a:cubicBezTo>
                      <a:cubicBezTo>
                        <a:pt x="65" y="43"/>
                        <a:pt x="65" y="43"/>
                        <a:pt x="65" y="43"/>
                      </a:cubicBezTo>
                      <a:cubicBezTo>
                        <a:pt x="65" y="41"/>
                        <a:pt x="65" y="41"/>
                        <a:pt x="65" y="41"/>
                      </a:cubicBezTo>
                      <a:cubicBezTo>
                        <a:pt x="65" y="41"/>
                        <a:pt x="65" y="41"/>
                        <a:pt x="65" y="41"/>
                      </a:cubicBezTo>
                      <a:cubicBezTo>
                        <a:pt x="65" y="41"/>
                        <a:pt x="64" y="41"/>
                        <a:pt x="63" y="40"/>
                      </a:cubicBezTo>
                      <a:cubicBezTo>
                        <a:pt x="64" y="40"/>
                        <a:pt x="64" y="41"/>
                        <a:pt x="64" y="40"/>
                      </a:cubicBezTo>
                      <a:cubicBezTo>
                        <a:pt x="63" y="40"/>
                        <a:pt x="63" y="40"/>
                        <a:pt x="63" y="40"/>
                      </a:cubicBezTo>
                      <a:cubicBezTo>
                        <a:pt x="64" y="39"/>
                        <a:pt x="65" y="40"/>
                        <a:pt x="65" y="40"/>
                      </a:cubicBezTo>
                      <a:cubicBezTo>
                        <a:pt x="67" y="39"/>
                        <a:pt x="64" y="40"/>
                        <a:pt x="65" y="37"/>
                      </a:cubicBezTo>
                      <a:cubicBezTo>
                        <a:pt x="66" y="38"/>
                        <a:pt x="66" y="38"/>
                        <a:pt x="66" y="38"/>
                      </a:cubicBezTo>
                      <a:cubicBezTo>
                        <a:pt x="67" y="37"/>
                        <a:pt x="66" y="37"/>
                        <a:pt x="67" y="35"/>
                      </a:cubicBezTo>
                      <a:cubicBezTo>
                        <a:pt x="66" y="36"/>
                        <a:pt x="65" y="38"/>
                        <a:pt x="64" y="37"/>
                      </a:cubicBezTo>
                      <a:cubicBezTo>
                        <a:pt x="64" y="37"/>
                        <a:pt x="64" y="36"/>
                        <a:pt x="63" y="36"/>
                      </a:cubicBezTo>
                      <a:cubicBezTo>
                        <a:pt x="64" y="36"/>
                        <a:pt x="64" y="35"/>
                        <a:pt x="64" y="34"/>
                      </a:cubicBezTo>
                      <a:cubicBezTo>
                        <a:pt x="65" y="34"/>
                        <a:pt x="65" y="34"/>
                        <a:pt x="65" y="34"/>
                      </a:cubicBezTo>
                      <a:cubicBezTo>
                        <a:pt x="64" y="33"/>
                        <a:pt x="64" y="34"/>
                        <a:pt x="63" y="33"/>
                      </a:cubicBezTo>
                      <a:cubicBezTo>
                        <a:pt x="63" y="32"/>
                        <a:pt x="64" y="32"/>
                        <a:pt x="64" y="31"/>
                      </a:cubicBezTo>
                      <a:cubicBezTo>
                        <a:pt x="64" y="30"/>
                        <a:pt x="63" y="33"/>
                        <a:pt x="62" y="31"/>
                      </a:cubicBezTo>
                      <a:cubicBezTo>
                        <a:pt x="62" y="30"/>
                        <a:pt x="62" y="29"/>
                        <a:pt x="60" y="29"/>
                      </a:cubicBezTo>
                      <a:cubicBezTo>
                        <a:pt x="60" y="28"/>
                        <a:pt x="61" y="28"/>
                        <a:pt x="61" y="28"/>
                      </a:cubicBezTo>
                      <a:cubicBezTo>
                        <a:pt x="60" y="28"/>
                        <a:pt x="60" y="28"/>
                        <a:pt x="60" y="28"/>
                      </a:cubicBezTo>
                      <a:cubicBezTo>
                        <a:pt x="60" y="27"/>
                        <a:pt x="60" y="27"/>
                        <a:pt x="60" y="27"/>
                      </a:cubicBezTo>
                      <a:cubicBezTo>
                        <a:pt x="60" y="27"/>
                        <a:pt x="59" y="28"/>
                        <a:pt x="59" y="27"/>
                      </a:cubicBezTo>
                      <a:cubicBezTo>
                        <a:pt x="57" y="28"/>
                        <a:pt x="59" y="24"/>
                        <a:pt x="57" y="24"/>
                      </a:cubicBezTo>
                      <a:cubicBezTo>
                        <a:pt x="58" y="24"/>
                        <a:pt x="58" y="24"/>
                        <a:pt x="59" y="24"/>
                      </a:cubicBezTo>
                      <a:cubicBezTo>
                        <a:pt x="57" y="23"/>
                        <a:pt x="57" y="23"/>
                        <a:pt x="55" y="22"/>
                      </a:cubicBezTo>
                      <a:cubicBezTo>
                        <a:pt x="55" y="21"/>
                        <a:pt x="55" y="21"/>
                        <a:pt x="55" y="21"/>
                      </a:cubicBezTo>
                      <a:cubicBezTo>
                        <a:pt x="55" y="22"/>
                        <a:pt x="53" y="22"/>
                        <a:pt x="52" y="22"/>
                      </a:cubicBezTo>
                      <a:cubicBezTo>
                        <a:pt x="52" y="22"/>
                        <a:pt x="52" y="23"/>
                        <a:pt x="52" y="23"/>
                      </a:cubicBezTo>
                      <a:cubicBezTo>
                        <a:pt x="50" y="22"/>
                        <a:pt x="50" y="22"/>
                        <a:pt x="50" y="22"/>
                      </a:cubicBezTo>
                      <a:cubicBezTo>
                        <a:pt x="50" y="22"/>
                        <a:pt x="51" y="22"/>
                        <a:pt x="51" y="22"/>
                      </a:cubicBezTo>
                      <a:cubicBezTo>
                        <a:pt x="51" y="22"/>
                        <a:pt x="51" y="22"/>
                        <a:pt x="51" y="22"/>
                      </a:cubicBezTo>
                      <a:cubicBezTo>
                        <a:pt x="51" y="21"/>
                        <a:pt x="52" y="21"/>
                        <a:pt x="53" y="21"/>
                      </a:cubicBezTo>
                      <a:cubicBezTo>
                        <a:pt x="53" y="21"/>
                        <a:pt x="52" y="21"/>
                        <a:pt x="52" y="22"/>
                      </a:cubicBezTo>
                      <a:cubicBezTo>
                        <a:pt x="53" y="21"/>
                        <a:pt x="54" y="21"/>
                        <a:pt x="55" y="21"/>
                      </a:cubicBezTo>
                      <a:cubicBezTo>
                        <a:pt x="54" y="21"/>
                        <a:pt x="54" y="21"/>
                        <a:pt x="54" y="20"/>
                      </a:cubicBezTo>
                      <a:cubicBezTo>
                        <a:pt x="54" y="20"/>
                        <a:pt x="54" y="20"/>
                        <a:pt x="54" y="20"/>
                      </a:cubicBezTo>
                      <a:cubicBezTo>
                        <a:pt x="55" y="20"/>
                        <a:pt x="54" y="20"/>
                        <a:pt x="54" y="20"/>
                      </a:cubicBezTo>
                      <a:cubicBezTo>
                        <a:pt x="55" y="19"/>
                        <a:pt x="55" y="19"/>
                        <a:pt x="55" y="19"/>
                      </a:cubicBezTo>
                      <a:cubicBezTo>
                        <a:pt x="54" y="19"/>
                        <a:pt x="54" y="19"/>
                        <a:pt x="54" y="19"/>
                      </a:cubicBezTo>
                      <a:cubicBezTo>
                        <a:pt x="54" y="17"/>
                        <a:pt x="54" y="17"/>
                        <a:pt x="54" y="17"/>
                      </a:cubicBezTo>
                      <a:cubicBezTo>
                        <a:pt x="52" y="17"/>
                        <a:pt x="49" y="17"/>
                        <a:pt x="47" y="16"/>
                      </a:cubicBezTo>
                      <a:cubicBezTo>
                        <a:pt x="49" y="16"/>
                        <a:pt x="49" y="15"/>
                        <a:pt x="50" y="14"/>
                      </a:cubicBezTo>
                      <a:cubicBezTo>
                        <a:pt x="49" y="16"/>
                        <a:pt x="51" y="15"/>
                        <a:pt x="52" y="16"/>
                      </a:cubicBezTo>
                      <a:cubicBezTo>
                        <a:pt x="52" y="16"/>
                        <a:pt x="52" y="15"/>
                        <a:pt x="52" y="15"/>
                      </a:cubicBezTo>
                      <a:cubicBezTo>
                        <a:pt x="50" y="15"/>
                        <a:pt x="50" y="15"/>
                        <a:pt x="50" y="15"/>
                      </a:cubicBezTo>
                      <a:cubicBezTo>
                        <a:pt x="51" y="14"/>
                        <a:pt x="50" y="14"/>
                        <a:pt x="50" y="13"/>
                      </a:cubicBezTo>
                      <a:cubicBezTo>
                        <a:pt x="49" y="15"/>
                        <a:pt x="48" y="13"/>
                        <a:pt x="47" y="13"/>
                      </a:cubicBezTo>
                      <a:cubicBezTo>
                        <a:pt x="47" y="13"/>
                        <a:pt x="48" y="12"/>
                        <a:pt x="49" y="13"/>
                      </a:cubicBezTo>
                      <a:cubicBezTo>
                        <a:pt x="49" y="11"/>
                        <a:pt x="46" y="14"/>
                        <a:pt x="46" y="12"/>
                      </a:cubicBezTo>
                      <a:cubicBezTo>
                        <a:pt x="46" y="12"/>
                        <a:pt x="46" y="12"/>
                        <a:pt x="47" y="12"/>
                      </a:cubicBezTo>
                      <a:cubicBezTo>
                        <a:pt x="46" y="12"/>
                        <a:pt x="45" y="11"/>
                        <a:pt x="46" y="11"/>
                      </a:cubicBezTo>
                      <a:cubicBezTo>
                        <a:pt x="46" y="11"/>
                        <a:pt x="46" y="11"/>
                        <a:pt x="46" y="11"/>
                      </a:cubicBezTo>
                      <a:cubicBezTo>
                        <a:pt x="45" y="10"/>
                        <a:pt x="42" y="8"/>
                        <a:pt x="40" y="9"/>
                      </a:cubicBezTo>
                      <a:cubicBezTo>
                        <a:pt x="41" y="9"/>
                        <a:pt x="42" y="8"/>
                        <a:pt x="42" y="7"/>
                      </a:cubicBezTo>
                      <a:cubicBezTo>
                        <a:pt x="42" y="7"/>
                        <a:pt x="41" y="8"/>
                        <a:pt x="39" y="9"/>
                      </a:cubicBezTo>
                      <a:cubicBezTo>
                        <a:pt x="38" y="10"/>
                        <a:pt x="37" y="11"/>
                        <a:pt x="37" y="11"/>
                      </a:cubicBezTo>
                      <a:cubicBezTo>
                        <a:pt x="38" y="10"/>
                        <a:pt x="38" y="6"/>
                        <a:pt x="40" y="6"/>
                      </a:cubicBezTo>
                      <a:cubicBezTo>
                        <a:pt x="40" y="6"/>
                        <a:pt x="39" y="5"/>
                        <a:pt x="38" y="5"/>
                      </a:cubicBezTo>
                      <a:cubicBezTo>
                        <a:pt x="38" y="6"/>
                        <a:pt x="38" y="8"/>
                        <a:pt x="38" y="8"/>
                      </a:cubicBezTo>
                      <a:cubicBezTo>
                        <a:pt x="37" y="6"/>
                        <a:pt x="37" y="6"/>
                        <a:pt x="37" y="5"/>
                      </a:cubicBezTo>
                      <a:cubicBezTo>
                        <a:pt x="37" y="5"/>
                        <a:pt x="36" y="7"/>
                        <a:pt x="35" y="7"/>
                      </a:cubicBezTo>
                      <a:cubicBezTo>
                        <a:pt x="35" y="6"/>
                        <a:pt x="36" y="5"/>
                        <a:pt x="36" y="4"/>
                      </a:cubicBezTo>
                      <a:cubicBezTo>
                        <a:pt x="36" y="4"/>
                        <a:pt x="36" y="5"/>
                        <a:pt x="35" y="5"/>
                      </a:cubicBezTo>
                      <a:cubicBezTo>
                        <a:pt x="35" y="6"/>
                        <a:pt x="34" y="6"/>
                        <a:pt x="34" y="6"/>
                      </a:cubicBezTo>
                      <a:cubicBezTo>
                        <a:pt x="34" y="6"/>
                        <a:pt x="35" y="4"/>
                        <a:pt x="35" y="4"/>
                      </a:cubicBezTo>
                      <a:cubicBezTo>
                        <a:pt x="35" y="4"/>
                        <a:pt x="33" y="3"/>
                        <a:pt x="33" y="3"/>
                      </a:cubicBezTo>
                      <a:cubicBezTo>
                        <a:pt x="33" y="4"/>
                        <a:pt x="33" y="4"/>
                        <a:pt x="33" y="4"/>
                      </a:cubicBezTo>
                      <a:cubicBezTo>
                        <a:pt x="31" y="3"/>
                        <a:pt x="31" y="6"/>
                        <a:pt x="29" y="6"/>
                      </a:cubicBezTo>
                      <a:cubicBezTo>
                        <a:pt x="29" y="5"/>
                        <a:pt x="30" y="3"/>
                        <a:pt x="29" y="3"/>
                      </a:cubicBezTo>
                      <a:cubicBezTo>
                        <a:pt x="29" y="4"/>
                        <a:pt x="26" y="8"/>
                        <a:pt x="25" y="9"/>
                      </a:cubicBezTo>
                      <a:cubicBezTo>
                        <a:pt x="25" y="8"/>
                        <a:pt x="25" y="8"/>
                        <a:pt x="25" y="8"/>
                      </a:cubicBezTo>
                      <a:cubicBezTo>
                        <a:pt x="24" y="9"/>
                        <a:pt x="24" y="9"/>
                        <a:pt x="24" y="9"/>
                      </a:cubicBezTo>
                      <a:cubicBezTo>
                        <a:pt x="24" y="7"/>
                        <a:pt x="27" y="3"/>
                        <a:pt x="28" y="2"/>
                      </a:cubicBezTo>
                      <a:cubicBezTo>
                        <a:pt x="28" y="2"/>
                        <a:pt x="28" y="1"/>
                        <a:pt x="27" y="1"/>
                      </a:cubicBezTo>
                      <a:cubicBezTo>
                        <a:pt x="27" y="1"/>
                        <a:pt x="28" y="0"/>
                        <a:pt x="28" y="0"/>
                      </a:cubicBezTo>
                      <a:cubicBezTo>
                        <a:pt x="28" y="0"/>
                        <a:pt x="28" y="0"/>
                        <a:pt x="27" y="0"/>
                      </a:cubicBezTo>
                      <a:cubicBezTo>
                        <a:pt x="26" y="0"/>
                        <a:pt x="26" y="0"/>
                        <a:pt x="26" y="0"/>
                      </a:cubicBezTo>
                      <a:cubicBezTo>
                        <a:pt x="26" y="1"/>
                        <a:pt x="24" y="1"/>
                        <a:pt x="24" y="2"/>
                      </a:cubicBezTo>
                      <a:cubicBezTo>
                        <a:pt x="24" y="2"/>
                        <a:pt x="24" y="2"/>
                        <a:pt x="25" y="2"/>
                      </a:cubicBezTo>
                      <a:cubicBezTo>
                        <a:pt x="26" y="1"/>
                        <a:pt x="27" y="1"/>
                        <a:pt x="27" y="1"/>
                      </a:cubicBezTo>
                      <a:cubicBezTo>
                        <a:pt x="26" y="2"/>
                        <a:pt x="25" y="5"/>
                        <a:pt x="23" y="4"/>
                      </a:cubicBezTo>
                      <a:cubicBezTo>
                        <a:pt x="23" y="4"/>
                        <a:pt x="23" y="2"/>
                        <a:pt x="23" y="1"/>
                      </a:cubicBezTo>
                      <a:cubicBezTo>
                        <a:pt x="23" y="2"/>
                        <a:pt x="22" y="2"/>
                        <a:pt x="22" y="2"/>
                      </a:cubicBezTo>
                      <a:cubicBezTo>
                        <a:pt x="22" y="1"/>
                        <a:pt x="22" y="1"/>
                        <a:pt x="22" y="1"/>
                      </a:cubicBezTo>
                      <a:cubicBezTo>
                        <a:pt x="21" y="1"/>
                        <a:pt x="21" y="3"/>
                        <a:pt x="19" y="2"/>
                      </a:cubicBezTo>
                      <a:cubicBezTo>
                        <a:pt x="19" y="2"/>
                        <a:pt x="18" y="1"/>
                        <a:pt x="18" y="1"/>
                      </a:cubicBezTo>
                      <a:cubicBezTo>
                        <a:pt x="19" y="3"/>
                        <a:pt x="20" y="7"/>
                        <a:pt x="20" y="9"/>
                      </a:cubicBezTo>
                      <a:cubicBezTo>
                        <a:pt x="19" y="9"/>
                        <a:pt x="18" y="7"/>
                        <a:pt x="17" y="7"/>
                      </a:cubicBezTo>
                      <a:cubicBezTo>
                        <a:pt x="16" y="6"/>
                        <a:pt x="17" y="4"/>
                        <a:pt x="16" y="3"/>
                      </a:cubicBezTo>
                      <a:cubicBezTo>
                        <a:pt x="16" y="3"/>
                        <a:pt x="16" y="4"/>
                        <a:pt x="16" y="4"/>
                      </a:cubicBezTo>
                      <a:cubicBezTo>
                        <a:pt x="16" y="4"/>
                        <a:pt x="16" y="3"/>
                        <a:pt x="15" y="3"/>
                      </a:cubicBezTo>
                      <a:cubicBezTo>
                        <a:pt x="15" y="5"/>
                        <a:pt x="13" y="4"/>
                        <a:pt x="15" y="5"/>
                      </a:cubicBezTo>
                      <a:cubicBezTo>
                        <a:pt x="14" y="5"/>
                        <a:pt x="14" y="5"/>
                        <a:pt x="13" y="5"/>
                      </a:cubicBezTo>
                      <a:cubicBezTo>
                        <a:pt x="14" y="6"/>
                        <a:pt x="13" y="8"/>
                        <a:pt x="13" y="9"/>
                      </a:cubicBezTo>
                      <a:cubicBezTo>
                        <a:pt x="13" y="8"/>
                        <a:pt x="12" y="8"/>
                        <a:pt x="12" y="8"/>
                      </a:cubicBezTo>
                      <a:cubicBezTo>
                        <a:pt x="11" y="8"/>
                        <a:pt x="10" y="9"/>
                        <a:pt x="8" y="9"/>
                      </a:cubicBezTo>
                      <a:cubicBezTo>
                        <a:pt x="8" y="9"/>
                        <a:pt x="7" y="9"/>
                        <a:pt x="7" y="9"/>
                      </a:cubicBezTo>
                      <a:cubicBezTo>
                        <a:pt x="7" y="9"/>
                        <a:pt x="7" y="10"/>
                        <a:pt x="7" y="10"/>
                      </a:cubicBezTo>
                      <a:cubicBezTo>
                        <a:pt x="5" y="10"/>
                        <a:pt x="8" y="9"/>
                        <a:pt x="6" y="8"/>
                      </a:cubicBezTo>
                      <a:cubicBezTo>
                        <a:pt x="6" y="9"/>
                        <a:pt x="6" y="10"/>
                        <a:pt x="5" y="11"/>
                      </a:cubicBezTo>
                      <a:cubicBezTo>
                        <a:pt x="6" y="12"/>
                        <a:pt x="7" y="10"/>
                        <a:pt x="7" y="9"/>
                      </a:cubicBezTo>
                      <a:cubicBezTo>
                        <a:pt x="8" y="11"/>
                        <a:pt x="8" y="13"/>
                        <a:pt x="8" y="14"/>
                      </a:cubicBezTo>
                      <a:cubicBezTo>
                        <a:pt x="7" y="15"/>
                        <a:pt x="7" y="14"/>
                        <a:pt x="7" y="14"/>
                      </a:cubicBezTo>
                      <a:cubicBezTo>
                        <a:pt x="5" y="16"/>
                        <a:pt x="8" y="17"/>
                        <a:pt x="6" y="18"/>
                      </a:cubicBezTo>
                      <a:cubicBezTo>
                        <a:pt x="4" y="18"/>
                        <a:pt x="4" y="17"/>
                        <a:pt x="3" y="16"/>
                      </a:cubicBezTo>
                      <a:cubicBezTo>
                        <a:pt x="4" y="15"/>
                        <a:pt x="5" y="16"/>
                        <a:pt x="5" y="15"/>
                      </a:cubicBezTo>
                      <a:cubicBezTo>
                        <a:pt x="4" y="15"/>
                        <a:pt x="4" y="15"/>
                        <a:pt x="4" y="15"/>
                      </a:cubicBezTo>
                      <a:cubicBezTo>
                        <a:pt x="4" y="15"/>
                        <a:pt x="4" y="14"/>
                        <a:pt x="5" y="14"/>
                      </a:cubicBezTo>
                      <a:cubicBezTo>
                        <a:pt x="4" y="14"/>
                        <a:pt x="2" y="17"/>
                        <a:pt x="1" y="18"/>
                      </a:cubicBezTo>
                      <a:cubicBezTo>
                        <a:pt x="1" y="19"/>
                        <a:pt x="1" y="20"/>
                        <a:pt x="1" y="19"/>
                      </a:cubicBezTo>
                      <a:cubicBezTo>
                        <a:pt x="1" y="19"/>
                        <a:pt x="1" y="19"/>
                        <a:pt x="1" y="19"/>
                      </a:cubicBezTo>
                      <a:cubicBezTo>
                        <a:pt x="2" y="19"/>
                        <a:pt x="2" y="20"/>
                        <a:pt x="3" y="20"/>
                      </a:cubicBezTo>
                      <a:cubicBezTo>
                        <a:pt x="3" y="21"/>
                        <a:pt x="3" y="22"/>
                        <a:pt x="3" y="23"/>
                      </a:cubicBezTo>
                      <a:cubicBezTo>
                        <a:pt x="1" y="22"/>
                        <a:pt x="1" y="22"/>
                        <a:pt x="1" y="22"/>
                      </a:cubicBezTo>
                      <a:cubicBezTo>
                        <a:pt x="2" y="23"/>
                        <a:pt x="2" y="22"/>
                        <a:pt x="2" y="22"/>
                      </a:cubicBezTo>
                      <a:cubicBezTo>
                        <a:pt x="2" y="22"/>
                        <a:pt x="0" y="23"/>
                        <a:pt x="1" y="24"/>
                      </a:cubicBezTo>
                      <a:cubicBezTo>
                        <a:pt x="2" y="23"/>
                        <a:pt x="2" y="23"/>
                        <a:pt x="2" y="23"/>
                      </a:cubicBezTo>
                      <a:cubicBezTo>
                        <a:pt x="3" y="24"/>
                        <a:pt x="4" y="25"/>
                        <a:pt x="3" y="26"/>
                      </a:cubicBezTo>
                      <a:cubicBezTo>
                        <a:pt x="4" y="26"/>
                        <a:pt x="3" y="26"/>
                        <a:pt x="4" y="26"/>
                      </a:cubicBezTo>
                      <a:cubicBezTo>
                        <a:pt x="3" y="26"/>
                        <a:pt x="5" y="24"/>
                        <a:pt x="3" y="24"/>
                      </a:cubicBezTo>
                      <a:cubicBezTo>
                        <a:pt x="5" y="24"/>
                        <a:pt x="4" y="23"/>
                        <a:pt x="6" y="23"/>
                      </a:cubicBezTo>
                      <a:cubicBezTo>
                        <a:pt x="5" y="23"/>
                        <a:pt x="5" y="23"/>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4" y="22"/>
                      </a:cubicBezTo>
                      <a:cubicBezTo>
                        <a:pt x="4" y="21"/>
                        <a:pt x="4" y="20"/>
                        <a:pt x="4" y="20"/>
                      </a:cubicBezTo>
                      <a:cubicBezTo>
                        <a:pt x="4" y="20"/>
                        <a:pt x="4" y="20"/>
                        <a:pt x="5" y="20"/>
                      </a:cubicBezTo>
                      <a:cubicBezTo>
                        <a:pt x="5" y="19"/>
                        <a:pt x="5" y="19"/>
                        <a:pt x="5" y="19"/>
                      </a:cubicBezTo>
                      <a:cubicBezTo>
                        <a:pt x="5" y="20"/>
                        <a:pt x="6" y="19"/>
                        <a:pt x="6" y="20"/>
                      </a:cubicBezTo>
                      <a:cubicBezTo>
                        <a:pt x="7" y="20"/>
                        <a:pt x="7" y="20"/>
                        <a:pt x="7" y="20"/>
                      </a:cubicBezTo>
                      <a:cubicBezTo>
                        <a:pt x="8" y="19"/>
                        <a:pt x="8" y="19"/>
                        <a:pt x="8" y="19"/>
                      </a:cubicBezTo>
                      <a:cubicBezTo>
                        <a:pt x="8" y="18"/>
                        <a:pt x="8" y="17"/>
                        <a:pt x="8" y="18"/>
                      </a:cubicBezTo>
                      <a:cubicBezTo>
                        <a:pt x="8" y="18"/>
                        <a:pt x="9" y="16"/>
                        <a:pt x="9" y="16"/>
                      </a:cubicBezTo>
                      <a:cubicBezTo>
                        <a:pt x="9" y="17"/>
                        <a:pt x="9" y="17"/>
                        <a:pt x="9" y="17"/>
                      </a:cubicBezTo>
                      <a:cubicBezTo>
                        <a:pt x="10" y="16"/>
                        <a:pt x="10" y="14"/>
                        <a:pt x="12" y="14"/>
                      </a:cubicBezTo>
                      <a:cubicBezTo>
                        <a:pt x="12" y="14"/>
                        <a:pt x="12" y="13"/>
                        <a:pt x="13" y="13"/>
                      </a:cubicBezTo>
                      <a:cubicBezTo>
                        <a:pt x="14" y="14"/>
                        <a:pt x="14" y="14"/>
                        <a:pt x="14" y="14"/>
                      </a:cubicBezTo>
                      <a:cubicBezTo>
                        <a:pt x="14" y="13"/>
                        <a:pt x="15" y="14"/>
                        <a:pt x="15" y="13"/>
                      </a:cubicBezTo>
                      <a:cubicBezTo>
                        <a:pt x="17" y="14"/>
                        <a:pt x="18" y="12"/>
                        <a:pt x="19" y="12"/>
                      </a:cubicBezTo>
                      <a:cubicBezTo>
                        <a:pt x="19" y="11"/>
                        <a:pt x="19" y="11"/>
                        <a:pt x="19" y="11"/>
                      </a:cubicBezTo>
                      <a:cubicBezTo>
                        <a:pt x="19" y="11"/>
                        <a:pt x="20" y="11"/>
                        <a:pt x="21" y="10"/>
                      </a:cubicBezTo>
                      <a:cubicBezTo>
                        <a:pt x="20" y="10"/>
                        <a:pt x="20" y="10"/>
                        <a:pt x="20" y="10"/>
                      </a:cubicBezTo>
                      <a:cubicBezTo>
                        <a:pt x="21" y="9"/>
                        <a:pt x="22" y="10"/>
                        <a:pt x="24" y="10"/>
                      </a:cubicBezTo>
                      <a:cubicBezTo>
                        <a:pt x="24" y="10"/>
                        <a:pt x="23" y="10"/>
                        <a:pt x="23" y="10"/>
                      </a:cubicBezTo>
                      <a:cubicBezTo>
                        <a:pt x="24" y="11"/>
                        <a:pt x="24" y="11"/>
                        <a:pt x="25" y="10"/>
                      </a:cubicBezTo>
                      <a:cubicBezTo>
                        <a:pt x="26" y="10"/>
                        <a:pt x="27" y="10"/>
                        <a:pt x="27" y="10"/>
                      </a:cubicBezTo>
                      <a:cubicBezTo>
                        <a:pt x="28" y="10"/>
                        <a:pt x="28" y="10"/>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9" y="11"/>
                        <a:pt x="29" y="11"/>
                      </a:cubicBezTo>
                      <a:cubicBezTo>
                        <a:pt x="29" y="12"/>
                        <a:pt x="29" y="12"/>
                        <a:pt x="29" y="12"/>
                      </a:cubicBezTo>
                      <a:cubicBezTo>
                        <a:pt x="29" y="12"/>
                        <a:pt x="29" y="12"/>
                        <a:pt x="29" y="12"/>
                      </a:cubicBezTo>
                      <a:cubicBezTo>
                        <a:pt x="30" y="12"/>
                        <a:pt x="30" y="11"/>
                        <a:pt x="30" y="10"/>
                      </a:cubicBezTo>
                      <a:cubicBezTo>
                        <a:pt x="30" y="10"/>
                        <a:pt x="30" y="10"/>
                        <a:pt x="30" y="10"/>
                      </a:cubicBezTo>
                      <a:cubicBezTo>
                        <a:pt x="30" y="12"/>
                        <a:pt x="31" y="10"/>
                        <a:pt x="31" y="12"/>
                      </a:cubicBezTo>
                      <a:cubicBezTo>
                        <a:pt x="32" y="11"/>
                        <a:pt x="33" y="12"/>
                        <a:pt x="34" y="10"/>
                      </a:cubicBezTo>
                      <a:cubicBezTo>
                        <a:pt x="34" y="10"/>
                        <a:pt x="34" y="11"/>
                        <a:pt x="34" y="10"/>
                      </a:cubicBezTo>
                      <a:cubicBezTo>
                        <a:pt x="34" y="11"/>
                        <a:pt x="35" y="11"/>
                        <a:pt x="35" y="11"/>
                      </a:cubicBezTo>
                      <a:cubicBezTo>
                        <a:pt x="35" y="12"/>
                        <a:pt x="35" y="12"/>
                        <a:pt x="35" y="12"/>
                      </a:cubicBezTo>
                      <a:cubicBezTo>
                        <a:pt x="37" y="11"/>
                        <a:pt x="37" y="11"/>
                        <a:pt x="37" y="11"/>
                      </a:cubicBezTo>
                      <a:cubicBezTo>
                        <a:pt x="37" y="12"/>
                        <a:pt x="37" y="12"/>
                        <a:pt x="36" y="13"/>
                      </a:cubicBezTo>
                      <a:cubicBezTo>
                        <a:pt x="38" y="12"/>
                        <a:pt x="37" y="13"/>
                        <a:pt x="39" y="13"/>
                      </a:cubicBezTo>
                      <a:cubicBezTo>
                        <a:pt x="38" y="13"/>
                        <a:pt x="38" y="13"/>
                        <a:pt x="38" y="13"/>
                      </a:cubicBezTo>
                      <a:cubicBezTo>
                        <a:pt x="39" y="13"/>
                        <a:pt x="40" y="13"/>
                        <a:pt x="40" y="14"/>
                      </a:cubicBezTo>
                      <a:cubicBezTo>
                        <a:pt x="40" y="14"/>
                        <a:pt x="41" y="15"/>
                        <a:pt x="42" y="16"/>
                      </a:cubicBezTo>
                      <a:cubicBezTo>
                        <a:pt x="43" y="17"/>
                        <a:pt x="44" y="18"/>
                        <a:pt x="44" y="19"/>
                      </a:cubicBezTo>
                      <a:cubicBezTo>
                        <a:pt x="46" y="17"/>
                        <a:pt x="44" y="21"/>
                        <a:pt x="46" y="20"/>
                      </a:cubicBezTo>
                      <a:cubicBezTo>
                        <a:pt x="46" y="20"/>
                        <a:pt x="46" y="21"/>
                        <a:pt x="45" y="21"/>
                      </a:cubicBezTo>
                      <a:cubicBezTo>
                        <a:pt x="46" y="21"/>
                        <a:pt x="46" y="23"/>
                        <a:pt x="47" y="22"/>
                      </a:cubicBezTo>
                      <a:cubicBezTo>
                        <a:pt x="47" y="23"/>
                        <a:pt x="46" y="23"/>
                        <a:pt x="46" y="23"/>
                      </a:cubicBezTo>
                      <a:cubicBezTo>
                        <a:pt x="46" y="23"/>
                        <a:pt x="47" y="23"/>
                        <a:pt x="47" y="23"/>
                      </a:cubicBezTo>
                      <a:cubicBezTo>
                        <a:pt x="47" y="24"/>
                        <a:pt x="46" y="23"/>
                        <a:pt x="46" y="23"/>
                      </a:cubicBezTo>
                      <a:cubicBezTo>
                        <a:pt x="47" y="24"/>
                        <a:pt x="48" y="23"/>
                        <a:pt x="50" y="23"/>
                      </a:cubicBezTo>
                      <a:cubicBezTo>
                        <a:pt x="49" y="24"/>
                        <a:pt x="50" y="24"/>
                        <a:pt x="51" y="24"/>
                      </a:cubicBezTo>
                      <a:cubicBezTo>
                        <a:pt x="50" y="24"/>
                        <a:pt x="50" y="25"/>
                        <a:pt x="50" y="24"/>
                      </a:cubicBezTo>
                      <a:cubicBezTo>
                        <a:pt x="50" y="25"/>
                        <a:pt x="51" y="27"/>
                        <a:pt x="52" y="26"/>
                      </a:cubicBezTo>
                      <a:cubicBezTo>
                        <a:pt x="52" y="26"/>
                        <a:pt x="52" y="27"/>
                        <a:pt x="52" y="27"/>
                      </a:cubicBezTo>
                      <a:cubicBezTo>
                        <a:pt x="53" y="28"/>
                        <a:pt x="53" y="28"/>
                        <a:pt x="53" y="29"/>
                      </a:cubicBezTo>
                      <a:cubicBezTo>
                        <a:pt x="53" y="28"/>
                        <a:pt x="53" y="28"/>
                        <a:pt x="53" y="28"/>
                      </a:cubicBezTo>
                      <a:cubicBezTo>
                        <a:pt x="55" y="28"/>
                        <a:pt x="54" y="29"/>
                        <a:pt x="54" y="30"/>
                      </a:cubicBezTo>
                      <a:cubicBezTo>
                        <a:pt x="54" y="30"/>
                        <a:pt x="54" y="30"/>
                        <a:pt x="54" y="30"/>
                      </a:cubicBezTo>
                      <a:cubicBezTo>
                        <a:pt x="54" y="32"/>
                        <a:pt x="55" y="30"/>
                        <a:pt x="55" y="32"/>
                      </a:cubicBezTo>
                      <a:cubicBezTo>
                        <a:pt x="56" y="32"/>
                        <a:pt x="56" y="32"/>
                        <a:pt x="56" y="32"/>
                      </a:cubicBezTo>
                      <a:cubicBezTo>
                        <a:pt x="58" y="31"/>
                        <a:pt x="55" y="34"/>
                        <a:pt x="56" y="35"/>
                      </a:cubicBezTo>
                      <a:cubicBezTo>
                        <a:pt x="57" y="34"/>
                        <a:pt x="57" y="34"/>
                        <a:pt x="57" y="34"/>
                      </a:cubicBezTo>
                      <a:cubicBezTo>
                        <a:pt x="58" y="35"/>
                        <a:pt x="55" y="37"/>
                        <a:pt x="55" y="37"/>
                      </a:cubicBezTo>
                      <a:cubicBezTo>
                        <a:pt x="54" y="37"/>
                        <a:pt x="54" y="37"/>
                        <a:pt x="54" y="37"/>
                      </a:cubicBezTo>
                      <a:cubicBezTo>
                        <a:pt x="53" y="39"/>
                        <a:pt x="55" y="37"/>
                        <a:pt x="56" y="38"/>
                      </a:cubicBezTo>
                      <a:cubicBezTo>
                        <a:pt x="55" y="38"/>
                        <a:pt x="54" y="38"/>
                        <a:pt x="54" y="39"/>
                      </a:cubicBezTo>
                      <a:cubicBezTo>
                        <a:pt x="54" y="39"/>
                        <a:pt x="57" y="40"/>
                        <a:pt x="56" y="42"/>
                      </a:cubicBezTo>
                      <a:cubicBezTo>
                        <a:pt x="56" y="41"/>
                        <a:pt x="57" y="41"/>
                        <a:pt x="57" y="41"/>
                      </a:cubicBezTo>
                      <a:cubicBezTo>
                        <a:pt x="58" y="42"/>
                        <a:pt x="56" y="44"/>
                        <a:pt x="57" y="44"/>
                      </a:cubicBezTo>
                      <a:cubicBezTo>
                        <a:pt x="57" y="45"/>
                        <a:pt x="57" y="45"/>
                        <a:pt x="57" y="45"/>
                      </a:cubicBezTo>
                      <a:cubicBezTo>
                        <a:pt x="58" y="45"/>
                        <a:pt x="58" y="47"/>
                        <a:pt x="59" y="47"/>
                      </a:cubicBezTo>
                      <a:cubicBezTo>
                        <a:pt x="57" y="47"/>
                        <a:pt x="58" y="48"/>
                        <a:pt x="58" y="49"/>
                      </a:cubicBezTo>
                      <a:cubicBezTo>
                        <a:pt x="58" y="50"/>
                        <a:pt x="59" y="51"/>
                        <a:pt x="57" y="51"/>
                      </a:cubicBezTo>
                      <a:cubicBezTo>
                        <a:pt x="57" y="51"/>
                        <a:pt x="57" y="51"/>
                        <a:pt x="57" y="52"/>
                      </a:cubicBezTo>
                      <a:cubicBezTo>
                        <a:pt x="57" y="52"/>
                        <a:pt x="57" y="53"/>
                        <a:pt x="57" y="53"/>
                      </a:cubicBezTo>
                      <a:cubicBezTo>
                        <a:pt x="57" y="52"/>
                        <a:pt x="57" y="52"/>
                        <a:pt x="57" y="52"/>
                      </a:cubicBezTo>
                      <a:cubicBezTo>
                        <a:pt x="57" y="54"/>
                        <a:pt x="57" y="54"/>
                        <a:pt x="58" y="55"/>
                      </a:cubicBezTo>
                      <a:cubicBezTo>
                        <a:pt x="58" y="55"/>
                        <a:pt x="58" y="55"/>
                        <a:pt x="57" y="55"/>
                      </a:cubicBezTo>
                      <a:cubicBezTo>
                        <a:pt x="56" y="56"/>
                        <a:pt x="57" y="56"/>
                        <a:pt x="58" y="58"/>
                      </a:cubicBezTo>
                      <a:cubicBezTo>
                        <a:pt x="57" y="58"/>
                        <a:pt x="57" y="58"/>
                        <a:pt x="57" y="58"/>
                      </a:cubicBezTo>
                      <a:cubicBezTo>
                        <a:pt x="57" y="59"/>
                        <a:pt x="55" y="60"/>
                        <a:pt x="55" y="62"/>
                      </a:cubicBezTo>
                      <a:cubicBezTo>
                        <a:pt x="55" y="62"/>
                        <a:pt x="55" y="62"/>
                        <a:pt x="55" y="61"/>
                      </a:cubicBezTo>
                      <a:cubicBezTo>
                        <a:pt x="55" y="63"/>
                        <a:pt x="54" y="63"/>
                        <a:pt x="53" y="64"/>
                      </a:cubicBezTo>
                      <a:cubicBezTo>
                        <a:pt x="52" y="64"/>
                        <a:pt x="51" y="65"/>
                        <a:pt x="53" y="66"/>
                      </a:cubicBezTo>
                      <a:cubicBezTo>
                        <a:pt x="53" y="68"/>
                        <a:pt x="53" y="68"/>
                        <a:pt x="53" y="68"/>
                      </a:cubicBezTo>
                      <a:cubicBezTo>
                        <a:pt x="54" y="67"/>
                        <a:pt x="54" y="69"/>
                        <a:pt x="55" y="69"/>
                      </a:cubicBezTo>
                      <a:cubicBezTo>
                        <a:pt x="54" y="70"/>
                        <a:pt x="53" y="69"/>
                        <a:pt x="53" y="69"/>
                      </a:cubicBezTo>
                      <a:cubicBezTo>
                        <a:pt x="53" y="69"/>
                        <a:pt x="53" y="69"/>
                        <a:pt x="53" y="69"/>
                      </a:cubicBezTo>
                      <a:cubicBezTo>
                        <a:pt x="52" y="67"/>
                        <a:pt x="51" y="70"/>
                        <a:pt x="50" y="69"/>
                      </a:cubicBezTo>
                      <a:cubicBezTo>
                        <a:pt x="48" y="71"/>
                        <a:pt x="45" y="72"/>
                        <a:pt x="43" y="73"/>
                      </a:cubicBezTo>
                      <a:cubicBezTo>
                        <a:pt x="43" y="74"/>
                        <a:pt x="43" y="74"/>
                        <a:pt x="43" y="74"/>
                      </a:cubicBezTo>
                      <a:cubicBezTo>
                        <a:pt x="42" y="74"/>
                        <a:pt x="42" y="74"/>
                        <a:pt x="42" y="74"/>
                      </a:cubicBezTo>
                      <a:cubicBezTo>
                        <a:pt x="42" y="74"/>
                        <a:pt x="42" y="73"/>
                        <a:pt x="42" y="73"/>
                      </a:cubicBezTo>
                      <a:cubicBezTo>
                        <a:pt x="42" y="72"/>
                        <a:pt x="41" y="74"/>
                        <a:pt x="41" y="74"/>
                      </a:cubicBezTo>
                      <a:cubicBezTo>
                        <a:pt x="40" y="74"/>
                        <a:pt x="42" y="73"/>
                        <a:pt x="41" y="73"/>
                      </a:cubicBezTo>
                      <a:cubicBezTo>
                        <a:pt x="41" y="73"/>
                        <a:pt x="41" y="73"/>
                        <a:pt x="41" y="73"/>
                      </a:cubicBezTo>
                      <a:cubicBezTo>
                        <a:pt x="41" y="73"/>
                        <a:pt x="41" y="73"/>
                        <a:pt x="41" y="73"/>
                      </a:cubicBezTo>
                      <a:cubicBezTo>
                        <a:pt x="40" y="74"/>
                        <a:pt x="41" y="74"/>
                        <a:pt x="40" y="74"/>
                      </a:cubicBezTo>
                      <a:cubicBezTo>
                        <a:pt x="39" y="74"/>
                        <a:pt x="39" y="74"/>
                        <a:pt x="39" y="74"/>
                      </a:cubicBezTo>
                      <a:cubicBezTo>
                        <a:pt x="39" y="73"/>
                        <a:pt x="39" y="73"/>
                        <a:pt x="39" y="74"/>
                      </a:cubicBezTo>
                      <a:cubicBezTo>
                        <a:pt x="39" y="74"/>
                        <a:pt x="37" y="74"/>
                        <a:pt x="37" y="74"/>
                      </a:cubicBezTo>
                      <a:cubicBezTo>
                        <a:pt x="38" y="75"/>
                        <a:pt x="38" y="75"/>
                        <a:pt x="38" y="75"/>
                      </a:cubicBezTo>
                      <a:cubicBezTo>
                        <a:pt x="38" y="75"/>
                        <a:pt x="37" y="75"/>
                        <a:pt x="38" y="76"/>
                      </a:cubicBezTo>
                      <a:cubicBezTo>
                        <a:pt x="37" y="74"/>
                        <a:pt x="33" y="75"/>
                        <a:pt x="32" y="75"/>
                      </a:cubicBezTo>
                      <a:cubicBezTo>
                        <a:pt x="31" y="75"/>
                        <a:pt x="30" y="75"/>
                        <a:pt x="29" y="75"/>
                      </a:cubicBezTo>
                      <a:cubicBezTo>
                        <a:pt x="30" y="75"/>
                        <a:pt x="29" y="76"/>
                        <a:pt x="29" y="76"/>
                      </a:cubicBezTo>
                      <a:cubicBezTo>
                        <a:pt x="30" y="73"/>
                        <a:pt x="27" y="74"/>
                        <a:pt x="27" y="72"/>
                      </a:cubicBezTo>
                      <a:cubicBezTo>
                        <a:pt x="27" y="74"/>
                        <a:pt x="25" y="72"/>
                        <a:pt x="25" y="74"/>
                      </a:cubicBezTo>
                      <a:cubicBezTo>
                        <a:pt x="24" y="73"/>
                        <a:pt x="25" y="73"/>
                        <a:pt x="25" y="72"/>
                      </a:cubicBezTo>
                      <a:cubicBezTo>
                        <a:pt x="23" y="72"/>
                        <a:pt x="22" y="70"/>
                        <a:pt x="20" y="69"/>
                      </a:cubicBezTo>
                      <a:cubicBezTo>
                        <a:pt x="20" y="69"/>
                        <a:pt x="20" y="70"/>
                        <a:pt x="19" y="70"/>
                      </a:cubicBezTo>
                      <a:cubicBezTo>
                        <a:pt x="19" y="68"/>
                        <a:pt x="19" y="68"/>
                        <a:pt x="19" y="68"/>
                      </a:cubicBezTo>
                      <a:cubicBezTo>
                        <a:pt x="19" y="68"/>
                        <a:pt x="18" y="69"/>
                        <a:pt x="18" y="68"/>
                      </a:cubicBezTo>
                      <a:cubicBezTo>
                        <a:pt x="18" y="68"/>
                        <a:pt x="18" y="69"/>
                        <a:pt x="17" y="69"/>
                      </a:cubicBezTo>
                      <a:cubicBezTo>
                        <a:pt x="16" y="67"/>
                        <a:pt x="14" y="66"/>
                        <a:pt x="13" y="64"/>
                      </a:cubicBezTo>
                      <a:cubicBezTo>
                        <a:pt x="11" y="63"/>
                        <a:pt x="10" y="61"/>
                        <a:pt x="10" y="58"/>
                      </a:cubicBezTo>
                      <a:cubicBezTo>
                        <a:pt x="9" y="59"/>
                        <a:pt x="9" y="59"/>
                        <a:pt x="9" y="58"/>
                      </a:cubicBezTo>
                      <a:cubicBezTo>
                        <a:pt x="9" y="59"/>
                        <a:pt x="8" y="59"/>
                        <a:pt x="8" y="59"/>
                      </a:cubicBezTo>
                      <a:cubicBezTo>
                        <a:pt x="8" y="59"/>
                        <a:pt x="8" y="57"/>
                        <a:pt x="8" y="57"/>
                      </a:cubicBezTo>
                      <a:cubicBezTo>
                        <a:pt x="7" y="57"/>
                        <a:pt x="7" y="55"/>
                        <a:pt x="6" y="56"/>
                      </a:cubicBezTo>
                      <a:cubicBezTo>
                        <a:pt x="6" y="56"/>
                        <a:pt x="6" y="56"/>
                        <a:pt x="6" y="56"/>
                      </a:cubicBezTo>
                      <a:cubicBezTo>
                        <a:pt x="4" y="56"/>
                        <a:pt x="4" y="59"/>
                        <a:pt x="2" y="60"/>
                      </a:cubicBezTo>
                      <a:cubicBezTo>
                        <a:pt x="4" y="60"/>
                        <a:pt x="2" y="63"/>
                        <a:pt x="4" y="63"/>
                      </a:cubicBezTo>
                      <a:cubicBezTo>
                        <a:pt x="4" y="64"/>
                        <a:pt x="4" y="63"/>
                        <a:pt x="4" y="64"/>
                      </a:cubicBezTo>
                      <a:cubicBezTo>
                        <a:pt x="4" y="64"/>
                        <a:pt x="5" y="64"/>
                        <a:pt x="5" y="65"/>
                      </a:cubicBezTo>
                      <a:cubicBezTo>
                        <a:pt x="5" y="65"/>
                        <a:pt x="5" y="65"/>
                        <a:pt x="5" y="65"/>
                      </a:cubicBezTo>
                      <a:cubicBezTo>
                        <a:pt x="7" y="67"/>
                        <a:pt x="7" y="68"/>
                        <a:pt x="9" y="71"/>
                      </a:cubicBezTo>
                      <a:cubicBezTo>
                        <a:pt x="9" y="70"/>
                        <a:pt x="9" y="70"/>
                        <a:pt x="9" y="70"/>
                      </a:cubicBezTo>
                      <a:cubicBezTo>
                        <a:pt x="9" y="70"/>
                        <a:pt x="9" y="71"/>
                        <a:pt x="9" y="71"/>
                      </a:cubicBezTo>
                      <a:cubicBezTo>
                        <a:pt x="11" y="71"/>
                        <a:pt x="8" y="70"/>
                        <a:pt x="10" y="69"/>
                      </a:cubicBezTo>
                      <a:cubicBezTo>
                        <a:pt x="9" y="71"/>
                        <a:pt x="13" y="72"/>
                        <a:pt x="12" y="74"/>
                      </a:cubicBezTo>
                      <a:cubicBezTo>
                        <a:pt x="13" y="75"/>
                        <a:pt x="12" y="73"/>
                        <a:pt x="13" y="74"/>
                      </a:cubicBezTo>
                      <a:cubicBezTo>
                        <a:pt x="13" y="74"/>
                        <a:pt x="13" y="74"/>
                        <a:pt x="13" y="74"/>
                      </a:cubicBezTo>
                      <a:cubicBezTo>
                        <a:pt x="14" y="74"/>
                        <a:pt x="14" y="74"/>
                        <a:pt x="14" y="74"/>
                      </a:cubicBezTo>
                      <a:cubicBezTo>
                        <a:pt x="14" y="74"/>
                        <a:pt x="14" y="75"/>
                        <a:pt x="14" y="75"/>
                      </a:cubicBezTo>
                      <a:cubicBezTo>
                        <a:pt x="14" y="75"/>
                        <a:pt x="13" y="75"/>
                        <a:pt x="13" y="75"/>
                      </a:cubicBezTo>
                      <a:cubicBezTo>
                        <a:pt x="13" y="76"/>
                        <a:pt x="15" y="76"/>
                        <a:pt x="15" y="77"/>
                      </a:cubicBezTo>
                      <a:cubicBezTo>
                        <a:pt x="15" y="77"/>
                        <a:pt x="15" y="76"/>
                        <a:pt x="15" y="76"/>
                      </a:cubicBezTo>
                      <a:cubicBezTo>
                        <a:pt x="17" y="77"/>
                        <a:pt x="20" y="79"/>
                        <a:pt x="23" y="79"/>
                      </a:cubicBezTo>
                      <a:cubicBezTo>
                        <a:pt x="23" y="79"/>
                        <a:pt x="23" y="79"/>
                        <a:pt x="23" y="79"/>
                      </a:cubicBezTo>
                      <a:cubicBezTo>
                        <a:pt x="25" y="79"/>
                        <a:pt x="24" y="80"/>
                        <a:pt x="26" y="80"/>
                      </a:cubicBezTo>
                      <a:cubicBezTo>
                        <a:pt x="26" y="80"/>
                        <a:pt x="26" y="80"/>
                        <a:pt x="26" y="80"/>
                      </a:cubicBezTo>
                      <a:cubicBezTo>
                        <a:pt x="27" y="80"/>
                        <a:pt x="28" y="80"/>
                        <a:pt x="28" y="80"/>
                      </a:cubicBezTo>
                      <a:cubicBezTo>
                        <a:pt x="27" y="80"/>
                        <a:pt x="29" y="81"/>
                        <a:pt x="28" y="82"/>
                      </a:cubicBezTo>
                      <a:cubicBezTo>
                        <a:pt x="30" y="81"/>
                        <a:pt x="29" y="81"/>
                        <a:pt x="31" y="80"/>
                      </a:cubicBezTo>
                      <a:cubicBezTo>
                        <a:pt x="31" y="80"/>
                        <a:pt x="31" y="80"/>
                        <a:pt x="31" y="80"/>
                      </a:cubicBezTo>
                      <a:cubicBezTo>
                        <a:pt x="32" y="80"/>
                        <a:pt x="32" y="80"/>
                        <a:pt x="33" y="79"/>
                      </a:cubicBezTo>
                      <a:cubicBezTo>
                        <a:pt x="32" y="80"/>
                        <a:pt x="33" y="81"/>
                        <a:pt x="32" y="81"/>
                      </a:cubicBezTo>
                      <a:cubicBezTo>
                        <a:pt x="35" y="83"/>
                        <a:pt x="36" y="80"/>
                        <a:pt x="37" y="82"/>
                      </a:cubicBezTo>
                      <a:cubicBezTo>
                        <a:pt x="38" y="80"/>
                        <a:pt x="35" y="81"/>
                        <a:pt x="36" y="81"/>
                      </a:cubicBezTo>
                      <a:cubicBezTo>
                        <a:pt x="35" y="80"/>
                        <a:pt x="36" y="79"/>
                        <a:pt x="37" y="79"/>
                      </a:cubicBezTo>
                      <a:cubicBezTo>
                        <a:pt x="38" y="79"/>
                        <a:pt x="38" y="82"/>
                        <a:pt x="40" y="82"/>
                      </a:cubicBezTo>
                      <a:cubicBezTo>
                        <a:pt x="40" y="82"/>
                        <a:pt x="40" y="82"/>
                        <a:pt x="40" y="82"/>
                      </a:cubicBezTo>
                      <a:cubicBezTo>
                        <a:pt x="41" y="82"/>
                        <a:pt x="41" y="81"/>
                        <a:pt x="42" y="82"/>
                      </a:cubicBezTo>
                      <a:cubicBezTo>
                        <a:pt x="43" y="80"/>
                        <a:pt x="44" y="81"/>
                        <a:pt x="43" y="80"/>
                      </a:cubicBezTo>
                      <a:cubicBezTo>
                        <a:pt x="43" y="80"/>
                        <a:pt x="42" y="81"/>
                        <a:pt x="42" y="80"/>
                      </a:cubicBezTo>
                      <a:cubicBezTo>
                        <a:pt x="43" y="80"/>
                        <a:pt x="43" y="78"/>
                        <a:pt x="45" y="78"/>
                      </a:cubicBezTo>
                      <a:cubicBezTo>
                        <a:pt x="45" y="79"/>
                        <a:pt x="44" y="79"/>
                        <a:pt x="44" y="79"/>
                      </a:cubicBezTo>
                      <a:cubicBezTo>
                        <a:pt x="45" y="80"/>
                        <a:pt x="45" y="79"/>
                        <a:pt x="45" y="79"/>
                      </a:cubicBezTo>
                      <a:cubicBezTo>
                        <a:pt x="46" y="81"/>
                        <a:pt x="44" y="80"/>
                        <a:pt x="43" y="82"/>
                      </a:cubicBezTo>
                      <a:cubicBezTo>
                        <a:pt x="43" y="82"/>
                        <a:pt x="44" y="80"/>
                        <a:pt x="44" y="82"/>
                      </a:cubicBezTo>
                      <a:cubicBezTo>
                        <a:pt x="44" y="79"/>
                        <a:pt x="46" y="81"/>
                        <a:pt x="47" y="79"/>
                      </a:cubicBezTo>
                      <a:cubicBezTo>
                        <a:pt x="47" y="80"/>
                        <a:pt x="47" y="80"/>
                        <a:pt x="47" y="80"/>
                      </a:cubicBezTo>
                      <a:cubicBezTo>
                        <a:pt x="47" y="80"/>
                        <a:pt x="48" y="79"/>
                        <a:pt x="48" y="79"/>
                      </a:cubicBezTo>
                      <a:cubicBezTo>
                        <a:pt x="48" y="81"/>
                        <a:pt x="48" y="81"/>
                        <a:pt x="48" y="81"/>
                      </a:cubicBezTo>
                      <a:cubicBezTo>
                        <a:pt x="48" y="79"/>
                        <a:pt x="50" y="81"/>
                        <a:pt x="51" y="79"/>
                      </a:cubicBezTo>
                      <a:cubicBezTo>
                        <a:pt x="49" y="81"/>
                        <a:pt x="50" y="79"/>
                        <a:pt x="49" y="79"/>
                      </a:cubicBezTo>
                      <a:cubicBezTo>
                        <a:pt x="50" y="76"/>
                        <a:pt x="51" y="80"/>
                        <a:pt x="54" y="78"/>
                      </a:cubicBezTo>
                      <a:cubicBezTo>
                        <a:pt x="54" y="78"/>
                        <a:pt x="52" y="78"/>
                        <a:pt x="52" y="78"/>
                      </a:cubicBezTo>
                      <a:cubicBezTo>
                        <a:pt x="53" y="77"/>
                        <a:pt x="54" y="77"/>
                        <a:pt x="54" y="77"/>
                      </a:cubicBezTo>
                      <a:cubicBezTo>
                        <a:pt x="56" y="76"/>
                        <a:pt x="54" y="77"/>
                        <a:pt x="54" y="76"/>
                      </a:cubicBezTo>
                      <a:cubicBezTo>
                        <a:pt x="55" y="76"/>
                        <a:pt x="54" y="75"/>
                        <a:pt x="55" y="74"/>
                      </a:cubicBezTo>
                      <a:cubicBezTo>
                        <a:pt x="55" y="75"/>
                        <a:pt x="55" y="75"/>
                        <a:pt x="55" y="75"/>
                      </a:cubicBezTo>
                      <a:cubicBezTo>
                        <a:pt x="57" y="73"/>
                        <a:pt x="54" y="73"/>
                        <a:pt x="56" y="72"/>
                      </a:cubicBezTo>
                      <a:cubicBezTo>
                        <a:pt x="57" y="73"/>
                        <a:pt x="57" y="73"/>
                        <a:pt x="57" y="73"/>
                      </a:cubicBezTo>
                      <a:cubicBezTo>
                        <a:pt x="57" y="72"/>
                        <a:pt x="57" y="72"/>
                        <a:pt x="57" y="72"/>
                      </a:cubicBezTo>
                      <a:cubicBezTo>
                        <a:pt x="58" y="73"/>
                        <a:pt x="58" y="73"/>
                        <a:pt x="58" y="73"/>
                      </a:cubicBezTo>
                      <a:cubicBezTo>
                        <a:pt x="58" y="72"/>
                        <a:pt x="58" y="72"/>
                        <a:pt x="59" y="71"/>
                      </a:cubicBezTo>
                      <a:cubicBezTo>
                        <a:pt x="59" y="71"/>
                        <a:pt x="58" y="70"/>
                        <a:pt x="58" y="69"/>
                      </a:cubicBezTo>
                      <a:cubicBezTo>
                        <a:pt x="59" y="69"/>
                        <a:pt x="59" y="70"/>
                        <a:pt x="60" y="69"/>
                      </a:cubicBezTo>
                      <a:cubicBezTo>
                        <a:pt x="60" y="69"/>
                        <a:pt x="60" y="70"/>
                        <a:pt x="59" y="70"/>
                      </a:cubicBezTo>
                      <a:cubicBezTo>
                        <a:pt x="60" y="70"/>
                        <a:pt x="60" y="71"/>
                        <a:pt x="60" y="71"/>
                      </a:cubicBezTo>
                      <a:cubicBezTo>
                        <a:pt x="61" y="71"/>
                        <a:pt x="61" y="69"/>
                        <a:pt x="61" y="69"/>
                      </a:cubicBezTo>
                      <a:cubicBezTo>
                        <a:pt x="61" y="69"/>
                        <a:pt x="61" y="69"/>
                        <a:pt x="61" y="69"/>
                      </a:cubicBezTo>
                      <a:cubicBezTo>
                        <a:pt x="61" y="67"/>
                        <a:pt x="61" y="67"/>
                        <a:pt x="61" y="67"/>
                      </a:cubicBezTo>
                      <a:cubicBezTo>
                        <a:pt x="61" y="67"/>
                        <a:pt x="61" y="67"/>
                        <a:pt x="61" y="67"/>
                      </a:cubicBezTo>
                      <a:cubicBezTo>
                        <a:pt x="62" y="67"/>
                        <a:pt x="61" y="67"/>
                        <a:pt x="62" y="66"/>
                      </a:cubicBezTo>
                      <a:cubicBezTo>
                        <a:pt x="62" y="66"/>
                        <a:pt x="63" y="67"/>
                        <a:pt x="63" y="68"/>
                      </a:cubicBezTo>
                      <a:cubicBezTo>
                        <a:pt x="63" y="68"/>
                        <a:pt x="63" y="66"/>
                        <a:pt x="63" y="66"/>
                      </a:cubicBezTo>
                      <a:cubicBezTo>
                        <a:pt x="63" y="66"/>
                        <a:pt x="64" y="65"/>
                        <a:pt x="64" y="65"/>
                      </a:cubicBezTo>
                      <a:cubicBezTo>
                        <a:pt x="65" y="64"/>
                        <a:pt x="64" y="62"/>
                        <a:pt x="65" y="61"/>
                      </a:cubicBezTo>
                      <a:cubicBezTo>
                        <a:pt x="65" y="61"/>
                        <a:pt x="65" y="61"/>
                        <a:pt x="65" y="60"/>
                      </a:cubicBezTo>
                      <a:cubicBezTo>
                        <a:pt x="65" y="59"/>
                        <a:pt x="66" y="58"/>
                        <a:pt x="66" y="57"/>
                      </a:cubicBezTo>
                      <a:cubicBezTo>
                        <a:pt x="67" y="56"/>
                        <a:pt x="67" y="56"/>
                        <a:pt x="67" y="56"/>
                      </a:cubicBezTo>
                      <a:cubicBezTo>
                        <a:pt x="67" y="55"/>
                        <a:pt x="65" y="57"/>
                        <a:pt x="65" y="55"/>
                      </a:cubicBezTo>
                      <a:cubicBezTo>
                        <a:pt x="65" y="53"/>
                        <a:pt x="66" y="54"/>
                        <a:pt x="67" y="54"/>
                      </a:cubicBezTo>
                      <a:cubicBezTo>
                        <a:pt x="66" y="53"/>
                        <a:pt x="65" y="52"/>
                        <a:pt x="66" y="50"/>
                      </a:cubicBezTo>
                      <a:cubicBezTo>
                        <a:pt x="66" y="51"/>
                        <a:pt x="66" y="51"/>
                        <a:pt x="66" y="52"/>
                      </a:cubicBezTo>
                      <a:close/>
                      <a:moveTo>
                        <a:pt x="64" y="37"/>
                      </a:moveTo>
                      <a:cubicBezTo>
                        <a:pt x="64" y="37"/>
                        <a:pt x="65" y="38"/>
                        <a:pt x="65" y="38"/>
                      </a:cubicBezTo>
                      <a:cubicBezTo>
                        <a:pt x="63" y="38"/>
                        <a:pt x="64" y="38"/>
                        <a:pt x="64" y="37"/>
                      </a:cubicBezTo>
                      <a:close/>
                      <a:moveTo>
                        <a:pt x="52" y="19"/>
                      </a:moveTo>
                      <a:cubicBezTo>
                        <a:pt x="53" y="19"/>
                        <a:pt x="53" y="19"/>
                        <a:pt x="53" y="20"/>
                      </a:cubicBezTo>
                      <a:cubicBezTo>
                        <a:pt x="53" y="20"/>
                        <a:pt x="52" y="20"/>
                        <a:pt x="52" y="19"/>
                      </a:cubicBezTo>
                      <a:close/>
                      <a:moveTo>
                        <a:pt x="7" y="19"/>
                      </a:moveTo>
                      <a:cubicBezTo>
                        <a:pt x="7" y="19"/>
                        <a:pt x="7" y="19"/>
                        <a:pt x="7" y="19"/>
                      </a:cubicBezTo>
                      <a:cubicBezTo>
                        <a:pt x="7" y="19"/>
                        <a:pt x="7" y="19"/>
                        <a:pt x="7" y="19"/>
                      </a:cubicBezTo>
                      <a:close/>
                      <a:moveTo>
                        <a:pt x="6" y="19"/>
                      </a:moveTo>
                      <a:cubicBezTo>
                        <a:pt x="6" y="19"/>
                        <a:pt x="6" y="20"/>
                        <a:pt x="6" y="20"/>
                      </a:cubicBezTo>
                      <a:cubicBezTo>
                        <a:pt x="6" y="19"/>
                        <a:pt x="6" y="19"/>
                        <a:pt x="6" y="19"/>
                      </a:cubicBezTo>
                      <a:cubicBezTo>
                        <a:pt x="6" y="19"/>
                        <a:pt x="6" y="19"/>
                        <a:pt x="6" y="19"/>
                      </a:cubicBezTo>
                      <a:close/>
                      <a:moveTo>
                        <a:pt x="39" y="74"/>
                      </a:moveTo>
                      <a:cubicBezTo>
                        <a:pt x="39" y="74"/>
                        <a:pt x="39" y="74"/>
                        <a:pt x="39" y="74"/>
                      </a:cubicBezTo>
                      <a:cubicBezTo>
                        <a:pt x="39" y="75"/>
                        <a:pt x="39" y="74"/>
                        <a:pt x="3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7" name="Freeform 795">
                  <a:extLst>
                    <a:ext uri="{FF2B5EF4-FFF2-40B4-BE49-F238E27FC236}">
                      <a16:creationId xmlns:a16="http://schemas.microsoft.com/office/drawing/2014/main" id="{A26548C4-5C7A-4E31-995B-5FD360A9402B}"/>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8" name="Freeform 796">
                  <a:extLst>
                    <a:ext uri="{FF2B5EF4-FFF2-40B4-BE49-F238E27FC236}">
                      <a16:creationId xmlns:a16="http://schemas.microsoft.com/office/drawing/2014/main" id="{F2602265-EF7D-441A-9771-BB0F9D11CF02}"/>
                    </a:ext>
                  </a:extLst>
                </p:cNvPr>
                <p:cNvSpPr>
                  <a:spLocks/>
                </p:cNvSpPr>
                <p:nvPr userDrawn="1"/>
              </p:nvSpPr>
              <p:spPr bwMode="auto">
                <a:xfrm>
                  <a:off x="3659" y="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9" name="Freeform 797">
                  <a:extLst>
                    <a:ext uri="{FF2B5EF4-FFF2-40B4-BE49-F238E27FC236}">
                      <a16:creationId xmlns:a16="http://schemas.microsoft.com/office/drawing/2014/main" id="{CF0C4DE0-BE7B-4C34-8706-FE5D5962E1D2}"/>
                    </a:ext>
                  </a:extLst>
                </p:cNvPr>
                <p:cNvSpPr>
                  <a:spLocks/>
                </p:cNvSpPr>
                <p:nvPr userDrawn="1"/>
              </p:nvSpPr>
              <p:spPr bwMode="auto">
                <a:xfrm>
                  <a:off x="3416" y="5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0" name="Freeform 798">
                  <a:extLst>
                    <a:ext uri="{FF2B5EF4-FFF2-40B4-BE49-F238E27FC236}">
                      <a16:creationId xmlns:a16="http://schemas.microsoft.com/office/drawing/2014/main" id="{952AE5C0-C34B-4CBE-9974-F7BE000AF4D0}"/>
                    </a:ext>
                  </a:extLst>
                </p:cNvPr>
                <p:cNvSpPr>
                  <a:spLocks/>
                </p:cNvSpPr>
                <p:nvPr userDrawn="1"/>
              </p:nvSpPr>
              <p:spPr bwMode="auto">
                <a:xfrm>
                  <a:off x="3356" y="67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1" name="Freeform 799">
                  <a:extLst>
                    <a:ext uri="{FF2B5EF4-FFF2-40B4-BE49-F238E27FC236}">
                      <a16:creationId xmlns:a16="http://schemas.microsoft.com/office/drawing/2014/main" id="{5D234601-8E75-4987-8C5D-073225C12A8D}"/>
                    </a:ext>
                  </a:extLst>
                </p:cNvPr>
                <p:cNvSpPr>
                  <a:spLocks/>
                </p:cNvSpPr>
                <p:nvPr userDrawn="1"/>
              </p:nvSpPr>
              <p:spPr bwMode="auto">
                <a:xfrm>
                  <a:off x="3326" y="69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2" name="Freeform 800">
                  <a:extLst>
                    <a:ext uri="{FF2B5EF4-FFF2-40B4-BE49-F238E27FC236}">
                      <a16:creationId xmlns:a16="http://schemas.microsoft.com/office/drawing/2014/main" id="{B3ABB40F-007E-402F-86C7-7AE853E3D9F3}"/>
                    </a:ext>
                  </a:extLst>
                </p:cNvPr>
                <p:cNvSpPr>
                  <a:spLocks/>
                </p:cNvSpPr>
                <p:nvPr userDrawn="1"/>
              </p:nvSpPr>
              <p:spPr bwMode="auto">
                <a:xfrm>
                  <a:off x="3341" y="67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3" name="Freeform 801">
                  <a:extLst>
                    <a:ext uri="{FF2B5EF4-FFF2-40B4-BE49-F238E27FC236}">
                      <a16:creationId xmlns:a16="http://schemas.microsoft.com/office/drawing/2014/main" id="{169F97E4-0C6E-4425-84B8-3D20F5198BF6}"/>
                    </a:ext>
                  </a:extLst>
                </p:cNvPr>
                <p:cNvSpPr>
                  <a:spLocks/>
                </p:cNvSpPr>
                <p:nvPr userDrawn="1"/>
              </p:nvSpPr>
              <p:spPr bwMode="auto">
                <a:xfrm>
                  <a:off x="3341" y="6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4" name="Freeform 802">
                  <a:extLst>
                    <a:ext uri="{FF2B5EF4-FFF2-40B4-BE49-F238E27FC236}">
                      <a16:creationId xmlns:a16="http://schemas.microsoft.com/office/drawing/2014/main" id="{9F89B1A8-72CD-420F-B42F-92C68FE3924E}"/>
                    </a:ext>
                  </a:extLst>
                </p:cNvPr>
                <p:cNvSpPr>
                  <a:spLocks/>
                </p:cNvSpPr>
                <p:nvPr userDrawn="1"/>
              </p:nvSpPr>
              <p:spPr bwMode="auto">
                <a:xfrm>
                  <a:off x="3361" y="64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2"/>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5" name="Freeform 803">
                  <a:extLst>
                    <a:ext uri="{FF2B5EF4-FFF2-40B4-BE49-F238E27FC236}">
                      <a16:creationId xmlns:a16="http://schemas.microsoft.com/office/drawing/2014/main" id="{2B46E049-B86A-4FC7-B4CB-0BA538FBAF72}"/>
                    </a:ext>
                  </a:extLst>
                </p:cNvPr>
                <p:cNvSpPr>
                  <a:spLocks/>
                </p:cNvSpPr>
                <p:nvPr userDrawn="1"/>
              </p:nvSpPr>
              <p:spPr bwMode="auto">
                <a:xfrm>
                  <a:off x="3331" y="66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6" name="Freeform 804">
                  <a:extLst>
                    <a:ext uri="{FF2B5EF4-FFF2-40B4-BE49-F238E27FC236}">
                      <a16:creationId xmlns:a16="http://schemas.microsoft.com/office/drawing/2014/main" id="{7BE126B7-CF0D-4C12-9F39-9ECB10E7BC58}"/>
                    </a:ext>
                  </a:extLst>
                </p:cNvPr>
                <p:cNvSpPr>
                  <a:spLocks/>
                </p:cNvSpPr>
                <p:nvPr userDrawn="1"/>
              </p:nvSpPr>
              <p:spPr bwMode="auto">
                <a:xfrm>
                  <a:off x="3341" y="65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7" name="Freeform 805">
                  <a:extLst>
                    <a:ext uri="{FF2B5EF4-FFF2-40B4-BE49-F238E27FC236}">
                      <a16:creationId xmlns:a16="http://schemas.microsoft.com/office/drawing/2014/main" id="{71545B94-1C82-4BD9-A43B-797FCB4F6000}"/>
                    </a:ext>
                  </a:extLst>
                </p:cNvPr>
                <p:cNvSpPr>
                  <a:spLocks/>
                </p:cNvSpPr>
                <p:nvPr userDrawn="1"/>
              </p:nvSpPr>
              <p:spPr bwMode="auto">
                <a:xfrm>
                  <a:off x="3341"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8" name="Freeform 806">
                  <a:extLst>
                    <a:ext uri="{FF2B5EF4-FFF2-40B4-BE49-F238E27FC236}">
                      <a16:creationId xmlns:a16="http://schemas.microsoft.com/office/drawing/2014/main" id="{C8B7030C-C213-434B-9CFD-31CA2A3536E0}"/>
                    </a:ext>
                  </a:extLst>
                </p:cNvPr>
                <p:cNvSpPr>
                  <a:spLocks/>
                </p:cNvSpPr>
                <p:nvPr userDrawn="1"/>
              </p:nvSpPr>
              <p:spPr bwMode="auto">
                <a:xfrm>
                  <a:off x="3331" y="663"/>
                  <a:ext cx="5" cy="5"/>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1" y="0"/>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9" name="Freeform 807">
                  <a:extLst>
                    <a:ext uri="{FF2B5EF4-FFF2-40B4-BE49-F238E27FC236}">
                      <a16:creationId xmlns:a16="http://schemas.microsoft.com/office/drawing/2014/main" id="{B82FDE66-E013-4360-9802-B9D8A8B40C2C}"/>
                    </a:ext>
                  </a:extLst>
                </p:cNvPr>
                <p:cNvSpPr>
                  <a:spLocks/>
                </p:cNvSpPr>
                <p:nvPr userDrawn="1"/>
              </p:nvSpPr>
              <p:spPr bwMode="auto">
                <a:xfrm>
                  <a:off x="3366" y="61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300" name="Freeform 809">
                <a:extLst>
                  <a:ext uri="{FF2B5EF4-FFF2-40B4-BE49-F238E27FC236}">
                    <a16:creationId xmlns:a16="http://schemas.microsoft.com/office/drawing/2014/main" id="{AF6D2FDB-4E90-45D0-A458-6212FD66C73F}"/>
                  </a:ext>
                </a:extLst>
              </p:cNvPr>
              <p:cNvSpPr>
                <a:spLocks/>
              </p:cNvSpPr>
              <p:nvPr userDrawn="1"/>
            </p:nvSpPr>
            <p:spPr bwMode="auto">
              <a:xfrm>
                <a:off x="5319712" y="981075"/>
                <a:ext cx="7937"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1" name="Freeform 810">
                <a:extLst>
                  <a:ext uri="{FF2B5EF4-FFF2-40B4-BE49-F238E27FC236}">
                    <a16:creationId xmlns:a16="http://schemas.microsoft.com/office/drawing/2014/main" id="{CACEA402-CCC7-4F07-9A23-B7AA721098C8}"/>
                  </a:ext>
                </a:extLst>
              </p:cNvPr>
              <p:cNvSpPr>
                <a:spLocks/>
              </p:cNvSpPr>
              <p:nvPr userDrawn="1"/>
            </p:nvSpPr>
            <p:spPr bwMode="auto">
              <a:xfrm>
                <a:off x="5327650" y="949325"/>
                <a:ext cx="7937" cy="15875"/>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2" name="Freeform 811">
                <a:extLst>
                  <a:ext uri="{FF2B5EF4-FFF2-40B4-BE49-F238E27FC236}">
                    <a16:creationId xmlns:a16="http://schemas.microsoft.com/office/drawing/2014/main" id="{210D0A94-0230-4A92-94B6-721B4FA113B7}"/>
                  </a:ext>
                </a:extLst>
              </p:cNvPr>
              <p:cNvSpPr>
                <a:spLocks/>
              </p:cNvSpPr>
              <p:nvPr userDrawn="1"/>
            </p:nvSpPr>
            <p:spPr bwMode="auto">
              <a:xfrm>
                <a:off x="5438775" y="925513"/>
                <a:ext cx="0" cy="15875"/>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3" name="Freeform 812">
                <a:extLst>
                  <a:ext uri="{FF2B5EF4-FFF2-40B4-BE49-F238E27FC236}">
                    <a16:creationId xmlns:a16="http://schemas.microsoft.com/office/drawing/2014/main" id="{C4B2DB1E-2D35-4710-A242-93E6B4559DD3}"/>
                  </a:ext>
                </a:extLst>
              </p:cNvPr>
              <p:cNvSpPr>
                <a:spLocks/>
              </p:cNvSpPr>
              <p:nvPr userDrawn="1"/>
            </p:nvSpPr>
            <p:spPr bwMode="auto">
              <a:xfrm>
                <a:off x="5532437" y="885825"/>
                <a:ext cx="15875" cy="15875"/>
              </a:xfrm>
              <a:custGeom>
                <a:avLst/>
                <a:gdLst>
                  <a:gd name="T0" fmla="*/ 2 w 2"/>
                  <a:gd name="T1" fmla="*/ 0 h 2"/>
                  <a:gd name="T2" fmla="*/ 0 w 2"/>
                  <a:gd name="T3" fmla="*/ 1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2"/>
                      <a:pt x="0" y="1"/>
                    </a:cubicBezTo>
                    <a:cubicBezTo>
                      <a:pt x="0" y="1"/>
                      <a:pt x="1" y="1"/>
                      <a:pt x="1" y="2"/>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4" name="Freeform 813">
                <a:extLst>
                  <a:ext uri="{FF2B5EF4-FFF2-40B4-BE49-F238E27FC236}">
                    <a16:creationId xmlns:a16="http://schemas.microsoft.com/office/drawing/2014/main" id="{35440F13-D1C3-4A08-AC96-089F70E01EB0}"/>
                  </a:ext>
                </a:extLst>
              </p:cNvPr>
              <p:cNvSpPr>
                <a:spLocks/>
              </p:cNvSpPr>
              <p:nvPr userDrawn="1"/>
            </p:nvSpPr>
            <p:spPr bwMode="auto">
              <a:xfrm>
                <a:off x="5532437" y="901700"/>
                <a:ext cx="7937"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5" name="Rectangle 814">
                <a:extLst>
                  <a:ext uri="{FF2B5EF4-FFF2-40B4-BE49-F238E27FC236}">
                    <a16:creationId xmlns:a16="http://schemas.microsoft.com/office/drawing/2014/main" id="{29596493-D5F8-41D8-85FA-1B8D42ECFFE1}"/>
                  </a:ext>
                </a:extLst>
              </p:cNvPr>
              <p:cNvSpPr>
                <a:spLocks noChangeArrowheads="1"/>
              </p:cNvSpPr>
              <p:nvPr userDrawn="1"/>
            </p:nvSpPr>
            <p:spPr bwMode="auto">
              <a:xfrm>
                <a:off x="5359400" y="1314450"/>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6" name="Freeform 815">
                <a:extLst>
                  <a:ext uri="{FF2B5EF4-FFF2-40B4-BE49-F238E27FC236}">
                    <a16:creationId xmlns:a16="http://schemas.microsoft.com/office/drawing/2014/main" id="{8BCB1B15-AA53-402F-A257-74BEDC3FACB7}"/>
                  </a:ext>
                </a:extLst>
              </p:cNvPr>
              <p:cNvSpPr>
                <a:spLocks/>
              </p:cNvSpPr>
              <p:nvPr userDrawn="1"/>
            </p:nvSpPr>
            <p:spPr bwMode="auto">
              <a:xfrm>
                <a:off x="5343525" y="1306513"/>
                <a:ext cx="7937" cy="7938"/>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7" name="Freeform 816">
                <a:extLst>
                  <a:ext uri="{FF2B5EF4-FFF2-40B4-BE49-F238E27FC236}">
                    <a16:creationId xmlns:a16="http://schemas.microsoft.com/office/drawing/2014/main" id="{8610922D-80C8-4560-B915-8F97C729D0D4}"/>
                  </a:ext>
                </a:extLst>
              </p:cNvPr>
              <p:cNvSpPr>
                <a:spLocks/>
              </p:cNvSpPr>
              <p:nvPr userDrawn="1"/>
            </p:nvSpPr>
            <p:spPr bwMode="auto">
              <a:xfrm>
                <a:off x="5808662" y="1147763"/>
                <a:ext cx="7937" cy="7938"/>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8" name="Freeform 817">
                <a:extLst>
                  <a:ext uri="{FF2B5EF4-FFF2-40B4-BE49-F238E27FC236}">
                    <a16:creationId xmlns:a16="http://schemas.microsoft.com/office/drawing/2014/main" id="{0C262504-E652-441E-9E17-B460750CCADE}"/>
                  </a:ext>
                </a:extLst>
              </p:cNvPr>
              <p:cNvSpPr>
                <a:spLocks/>
              </p:cNvSpPr>
              <p:nvPr userDrawn="1"/>
            </p:nvSpPr>
            <p:spPr bwMode="auto">
              <a:xfrm>
                <a:off x="5816600" y="1235075"/>
                <a:ext cx="7937" cy="7938"/>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9" name="Freeform 818">
                <a:extLst>
                  <a:ext uri="{FF2B5EF4-FFF2-40B4-BE49-F238E27FC236}">
                    <a16:creationId xmlns:a16="http://schemas.microsoft.com/office/drawing/2014/main" id="{9DA945C7-EAC5-42CA-9D69-BB1AA551ED70}"/>
                  </a:ext>
                </a:extLst>
              </p:cNvPr>
              <p:cNvSpPr>
                <a:spLocks/>
              </p:cNvSpPr>
              <p:nvPr userDrawn="1"/>
            </p:nvSpPr>
            <p:spPr bwMode="auto">
              <a:xfrm>
                <a:off x="5824537" y="1306513"/>
                <a:ext cx="7937" cy="793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4" name="Group 33">
              <a:extLst>
                <a:ext uri="{FF2B5EF4-FFF2-40B4-BE49-F238E27FC236}">
                  <a16:creationId xmlns:a16="http://schemas.microsoft.com/office/drawing/2014/main" id="{021362D3-FB24-4E8F-9701-B6B8FD512F28}"/>
                </a:ext>
              </a:extLst>
            </p:cNvPr>
            <p:cNvGrpSpPr/>
            <p:nvPr userDrawn="1"/>
          </p:nvGrpSpPr>
          <p:grpSpPr>
            <a:xfrm rot="20769998">
              <a:off x="11281106" y="890170"/>
              <a:ext cx="549129" cy="495490"/>
              <a:chOff x="5248275" y="314325"/>
              <a:chExt cx="2259012" cy="2038351"/>
            </a:xfrm>
            <a:solidFill>
              <a:schemeClr val="bg1"/>
            </a:solidFill>
          </p:grpSpPr>
          <p:grpSp>
            <p:nvGrpSpPr>
              <p:cNvPr id="2482" name="Group 205">
                <a:extLst>
                  <a:ext uri="{FF2B5EF4-FFF2-40B4-BE49-F238E27FC236}">
                    <a16:creationId xmlns:a16="http://schemas.microsoft.com/office/drawing/2014/main" id="{D4066F94-C826-48E1-8ECF-A250B0BB9C0B}"/>
                  </a:ext>
                </a:extLst>
              </p:cNvPr>
              <p:cNvGrpSpPr>
                <a:grpSpLocks/>
              </p:cNvGrpSpPr>
              <p:nvPr userDrawn="1"/>
            </p:nvGrpSpPr>
            <p:grpSpPr bwMode="auto">
              <a:xfrm>
                <a:off x="5248275" y="393700"/>
                <a:ext cx="1871662" cy="1935163"/>
                <a:chOff x="3306" y="248"/>
                <a:chExt cx="1179" cy="1219"/>
              </a:xfrm>
              <a:grpFill/>
            </p:grpSpPr>
            <p:sp>
              <p:nvSpPr>
                <p:cNvPr id="3096" name="Freeform 5">
                  <a:extLst>
                    <a:ext uri="{FF2B5EF4-FFF2-40B4-BE49-F238E27FC236}">
                      <a16:creationId xmlns:a16="http://schemas.microsoft.com/office/drawing/2014/main" id="{59ADB1F1-8839-4573-81F5-F4A68CCF654C}"/>
                    </a:ext>
                  </a:extLst>
                </p:cNvPr>
                <p:cNvSpPr>
                  <a:spLocks/>
                </p:cNvSpPr>
                <p:nvPr userDrawn="1"/>
              </p:nvSpPr>
              <p:spPr bwMode="auto">
                <a:xfrm>
                  <a:off x="4431" y="1152"/>
                  <a:ext cx="5" cy="1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7" name="Freeform 6">
                  <a:extLst>
                    <a:ext uri="{FF2B5EF4-FFF2-40B4-BE49-F238E27FC236}">
                      <a16:creationId xmlns:a16="http://schemas.microsoft.com/office/drawing/2014/main" id="{E85B819B-206E-40AC-9BDA-687FE3C3CD61}"/>
                    </a:ext>
                  </a:extLst>
                </p:cNvPr>
                <p:cNvSpPr>
                  <a:spLocks/>
                </p:cNvSpPr>
                <p:nvPr userDrawn="1"/>
              </p:nvSpPr>
              <p:spPr bwMode="auto">
                <a:xfrm>
                  <a:off x="4465" y="1207"/>
                  <a:ext cx="10" cy="5"/>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0"/>
                        <a:pt x="0" y="0"/>
                      </a:cubicBezTo>
                      <a:cubicBezTo>
                        <a:pt x="0" y="0"/>
                        <a:pt x="2"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8" name="Freeform 7">
                  <a:extLst>
                    <a:ext uri="{FF2B5EF4-FFF2-40B4-BE49-F238E27FC236}">
                      <a16:creationId xmlns:a16="http://schemas.microsoft.com/office/drawing/2014/main" id="{88A2EF5B-F572-4762-93B7-B56F2E06F351}"/>
                    </a:ext>
                  </a:extLst>
                </p:cNvPr>
                <p:cNvSpPr>
                  <a:spLocks/>
                </p:cNvSpPr>
                <p:nvPr userDrawn="1"/>
              </p:nvSpPr>
              <p:spPr bwMode="auto">
                <a:xfrm>
                  <a:off x="4470" y="1227"/>
                  <a:ext cx="15" cy="35"/>
                </a:xfrm>
                <a:custGeom>
                  <a:avLst/>
                  <a:gdLst>
                    <a:gd name="T0" fmla="*/ 1 w 3"/>
                    <a:gd name="T1" fmla="*/ 7 h 7"/>
                    <a:gd name="T2" fmla="*/ 1 w 3"/>
                    <a:gd name="T3" fmla="*/ 1 h 7"/>
                    <a:gd name="T4" fmla="*/ 1 w 3"/>
                    <a:gd name="T5" fmla="*/ 1 h 7"/>
                    <a:gd name="T6" fmla="*/ 0 w 3"/>
                    <a:gd name="T7" fmla="*/ 0 h 7"/>
                    <a:gd name="T8" fmla="*/ 1 w 3"/>
                    <a:gd name="T9" fmla="*/ 4 h 7"/>
                    <a:gd name="T10" fmla="*/ 1 w 3"/>
                    <a:gd name="T11" fmla="*/ 7 h 7"/>
                  </a:gdLst>
                  <a:ahLst/>
                  <a:cxnLst>
                    <a:cxn ang="0">
                      <a:pos x="T0" y="T1"/>
                    </a:cxn>
                    <a:cxn ang="0">
                      <a:pos x="T2" y="T3"/>
                    </a:cxn>
                    <a:cxn ang="0">
                      <a:pos x="T4" y="T5"/>
                    </a:cxn>
                    <a:cxn ang="0">
                      <a:pos x="T6" y="T7"/>
                    </a:cxn>
                    <a:cxn ang="0">
                      <a:pos x="T8" y="T9"/>
                    </a:cxn>
                    <a:cxn ang="0">
                      <a:pos x="T10" y="T11"/>
                    </a:cxn>
                  </a:cxnLst>
                  <a:rect l="0" t="0" r="r" b="b"/>
                  <a:pathLst>
                    <a:path w="3" h="7">
                      <a:moveTo>
                        <a:pt x="1" y="7"/>
                      </a:moveTo>
                      <a:cubicBezTo>
                        <a:pt x="3" y="6"/>
                        <a:pt x="1" y="3"/>
                        <a:pt x="1" y="1"/>
                      </a:cubicBezTo>
                      <a:cubicBezTo>
                        <a:pt x="1" y="1"/>
                        <a:pt x="1" y="1"/>
                        <a:pt x="1" y="1"/>
                      </a:cubicBezTo>
                      <a:cubicBezTo>
                        <a:pt x="0" y="0"/>
                        <a:pt x="0" y="0"/>
                        <a:pt x="0" y="0"/>
                      </a:cubicBezTo>
                      <a:cubicBezTo>
                        <a:pt x="0" y="1"/>
                        <a:pt x="1" y="2"/>
                        <a:pt x="1" y="4"/>
                      </a:cubicBezTo>
                      <a:cubicBezTo>
                        <a:pt x="1" y="5"/>
                        <a:pt x="2" y="6"/>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9" name="Freeform 8">
                  <a:extLst>
                    <a:ext uri="{FF2B5EF4-FFF2-40B4-BE49-F238E27FC236}">
                      <a16:creationId xmlns:a16="http://schemas.microsoft.com/office/drawing/2014/main" id="{B33841AF-6BEE-46C8-BDF1-E151A5439DAB}"/>
                    </a:ext>
                  </a:extLst>
                </p:cNvPr>
                <p:cNvSpPr>
                  <a:spLocks/>
                </p:cNvSpPr>
                <p:nvPr userDrawn="1"/>
              </p:nvSpPr>
              <p:spPr bwMode="auto">
                <a:xfrm>
                  <a:off x="4460" y="1282"/>
                  <a:ext cx="5" cy="15"/>
                </a:xfrm>
                <a:custGeom>
                  <a:avLst/>
                  <a:gdLst>
                    <a:gd name="T0" fmla="*/ 0 w 1"/>
                    <a:gd name="T1" fmla="*/ 2 h 3"/>
                    <a:gd name="T2" fmla="*/ 0 w 1"/>
                    <a:gd name="T3" fmla="*/ 0 h 3"/>
                    <a:gd name="T4" fmla="*/ 0 w 1"/>
                    <a:gd name="T5" fmla="*/ 1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0" y="3"/>
                        <a:pt x="0" y="0"/>
                      </a:cubicBezTo>
                      <a:cubicBezTo>
                        <a:pt x="0" y="0"/>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0" name="Freeform 9">
                  <a:extLst>
                    <a:ext uri="{FF2B5EF4-FFF2-40B4-BE49-F238E27FC236}">
                      <a16:creationId xmlns:a16="http://schemas.microsoft.com/office/drawing/2014/main" id="{217AAC30-E12D-45B8-A978-DD34E89EA9FF}"/>
                    </a:ext>
                  </a:extLst>
                </p:cNvPr>
                <p:cNvSpPr>
                  <a:spLocks/>
                </p:cNvSpPr>
                <p:nvPr userDrawn="1"/>
              </p:nvSpPr>
              <p:spPr bwMode="auto">
                <a:xfrm>
                  <a:off x="4460" y="1282"/>
                  <a:ext cx="0" cy="5"/>
                </a:xfrm>
                <a:custGeom>
                  <a:avLst/>
                  <a:gdLst>
                    <a:gd name="T0" fmla="*/ 1 h 1"/>
                    <a:gd name="T1" fmla="*/ 1 h 1"/>
                  </a:gdLst>
                  <a:ahLst/>
                  <a:cxnLst>
                    <a:cxn ang="0">
                      <a:pos x="0" y="T0"/>
                    </a:cxn>
                    <a:cxn ang="0">
                      <a:pos x="0" y="T1"/>
                    </a:cxn>
                  </a:cxnLst>
                  <a:rect l="0" t="0" r="r" b="b"/>
                  <a:pathLst>
                    <a:path h="1">
                      <a:moveTo>
                        <a:pt x="0" y="1"/>
                      </a:move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1" name="Freeform 10">
                  <a:extLst>
                    <a:ext uri="{FF2B5EF4-FFF2-40B4-BE49-F238E27FC236}">
                      <a16:creationId xmlns:a16="http://schemas.microsoft.com/office/drawing/2014/main" id="{57275A53-51FF-44C6-9824-006C2EE6EFE7}"/>
                    </a:ext>
                  </a:extLst>
                </p:cNvPr>
                <p:cNvSpPr>
                  <a:spLocks/>
                </p:cNvSpPr>
                <p:nvPr userDrawn="1"/>
              </p:nvSpPr>
              <p:spPr bwMode="auto">
                <a:xfrm>
                  <a:off x="4451" y="1302"/>
                  <a:ext cx="9" cy="10"/>
                </a:xfrm>
                <a:custGeom>
                  <a:avLst/>
                  <a:gdLst>
                    <a:gd name="T0" fmla="*/ 1 w 2"/>
                    <a:gd name="T1" fmla="*/ 1 h 2"/>
                    <a:gd name="T2" fmla="*/ 1 w 2"/>
                    <a:gd name="T3" fmla="*/ 0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0"/>
                        <a:pt x="1" y="0"/>
                      </a:cubicBezTo>
                      <a:cubicBezTo>
                        <a:pt x="1" y="0"/>
                        <a:pt x="1" y="1"/>
                        <a:pt x="1" y="1"/>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2" name="Freeform 11">
                  <a:extLst>
                    <a:ext uri="{FF2B5EF4-FFF2-40B4-BE49-F238E27FC236}">
                      <a16:creationId xmlns:a16="http://schemas.microsoft.com/office/drawing/2014/main" id="{97A72125-F7FE-4B3B-B6DE-A33307BB924E}"/>
                    </a:ext>
                  </a:extLst>
                </p:cNvPr>
                <p:cNvSpPr>
                  <a:spLocks/>
                </p:cNvSpPr>
                <p:nvPr userDrawn="1"/>
              </p:nvSpPr>
              <p:spPr bwMode="auto">
                <a:xfrm>
                  <a:off x="4460" y="131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3" name="Freeform 12">
                  <a:extLst>
                    <a:ext uri="{FF2B5EF4-FFF2-40B4-BE49-F238E27FC236}">
                      <a16:creationId xmlns:a16="http://schemas.microsoft.com/office/drawing/2014/main" id="{EA5CA7C0-898C-43F9-890A-7BE9E35EF95E}"/>
                    </a:ext>
                  </a:extLst>
                </p:cNvPr>
                <p:cNvSpPr>
                  <a:spLocks/>
                </p:cNvSpPr>
                <p:nvPr userDrawn="1"/>
              </p:nvSpPr>
              <p:spPr bwMode="auto">
                <a:xfrm>
                  <a:off x="4460" y="1307"/>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4" name="Freeform 13">
                  <a:extLst>
                    <a:ext uri="{FF2B5EF4-FFF2-40B4-BE49-F238E27FC236}">
                      <a16:creationId xmlns:a16="http://schemas.microsoft.com/office/drawing/2014/main" id="{32F8C598-647F-4CD7-8A72-DC4F4B2A898C}"/>
                    </a:ext>
                  </a:extLst>
                </p:cNvPr>
                <p:cNvSpPr>
                  <a:spLocks/>
                </p:cNvSpPr>
                <p:nvPr userDrawn="1"/>
              </p:nvSpPr>
              <p:spPr bwMode="auto">
                <a:xfrm>
                  <a:off x="4465" y="1287"/>
                  <a:ext cx="5" cy="15"/>
                </a:xfrm>
                <a:custGeom>
                  <a:avLst/>
                  <a:gdLst>
                    <a:gd name="T0" fmla="*/ 0 w 1"/>
                    <a:gd name="T1" fmla="*/ 3 h 3"/>
                    <a:gd name="T2" fmla="*/ 0 w 1"/>
                    <a:gd name="T3" fmla="*/ 3 h 3"/>
                    <a:gd name="T4" fmla="*/ 0 w 1"/>
                    <a:gd name="T5" fmla="*/ 3 h 3"/>
                  </a:gdLst>
                  <a:ahLst/>
                  <a:cxnLst>
                    <a:cxn ang="0">
                      <a:pos x="T0" y="T1"/>
                    </a:cxn>
                    <a:cxn ang="0">
                      <a:pos x="T2" y="T3"/>
                    </a:cxn>
                    <a:cxn ang="0">
                      <a:pos x="T4" y="T5"/>
                    </a:cxn>
                  </a:cxnLst>
                  <a:rect l="0" t="0" r="r" b="b"/>
                  <a:pathLst>
                    <a:path w="1" h="3">
                      <a:moveTo>
                        <a:pt x="0" y="3"/>
                      </a:moveTo>
                      <a:cubicBezTo>
                        <a:pt x="0" y="2"/>
                        <a:pt x="0" y="1"/>
                        <a:pt x="0" y="3"/>
                      </a:cubicBezTo>
                      <a:cubicBezTo>
                        <a:pt x="1" y="0"/>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5" name="Freeform 14">
                  <a:extLst>
                    <a:ext uri="{FF2B5EF4-FFF2-40B4-BE49-F238E27FC236}">
                      <a16:creationId xmlns:a16="http://schemas.microsoft.com/office/drawing/2014/main" id="{83D64C6E-F266-4784-9627-95E36722824B}"/>
                    </a:ext>
                  </a:extLst>
                </p:cNvPr>
                <p:cNvSpPr>
                  <a:spLocks/>
                </p:cNvSpPr>
                <p:nvPr userDrawn="1"/>
              </p:nvSpPr>
              <p:spPr bwMode="auto">
                <a:xfrm>
                  <a:off x="4480" y="1252"/>
                  <a:ext cx="5" cy="15"/>
                </a:xfrm>
                <a:custGeom>
                  <a:avLst/>
                  <a:gdLst>
                    <a:gd name="T0" fmla="*/ 1 w 1"/>
                    <a:gd name="T1" fmla="*/ 3 h 3"/>
                    <a:gd name="T2" fmla="*/ 1 w 1"/>
                    <a:gd name="T3" fmla="*/ 1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1"/>
                        <a:pt x="1" y="1"/>
                        <a:pt x="1" y="1"/>
                      </a:cubicBezTo>
                      <a:cubicBezTo>
                        <a:pt x="1" y="1"/>
                        <a:pt x="1" y="0"/>
                        <a:pt x="1"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6" name="Freeform 15">
                  <a:extLst>
                    <a:ext uri="{FF2B5EF4-FFF2-40B4-BE49-F238E27FC236}">
                      <a16:creationId xmlns:a16="http://schemas.microsoft.com/office/drawing/2014/main" id="{04F0F890-8B68-4561-B3F5-FCF4CEA5614C}"/>
                    </a:ext>
                  </a:extLst>
                </p:cNvPr>
                <p:cNvSpPr>
                  <a:spLocks/>
                </p:cNvSpPr>
                <p:nvPr userDrawn="1"/>
              </p:nvSpPr>
              <p:spPr bwMode="auto">
                <a:xfrm>
                  <a:off x="4436" y="1342"/>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7" name="Freeform 16">
                  <a:extLst>
                    <a:ext uri="{FF2B5EF4-FFF2-40B4-BE49-F238E27FC236}">
                      <a16:creationId xmlns:a16="http://schemas.microsoft.com/office/drawing/2014/main" id="{4AC04759-DE58-4679-A077-FF4726073D93}"/>
                    </a:ext>
                  </a:extLst>
                </p:cNvPr>
                <p:cNvSpPr>
                  <a:spLocks/>
                </p:cNvSpPr>
                <p:nvPr userDrawn="1"/>
              </p:nvSpPr>
              <p:spPr bwMode="auto">
                <a:xfrm>
                  <a:off x="4436" y="1347"/>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8" name="Freeform 17">
                  <a:extLst>
                    <a:ext uri="{FF2B5EF4-FFF2-40B4-BE49-F238E27FC236}">
                      <a16:creationId xmlns:a16="http://schemas.microsoft.com/office/drawing/2014/main" id="{3AF14005-B3EB-46C6-B852-AE3B82B8E033}"/>
                    </a:ext>
                  </a:extLst>
                </p:cNvPr>
                <p:cNvSpPr>
                  <a:spLocks/>
                </p:cNvSpPr>
                <p:nvPr userDrawn="1"/>
              </p:nvSpPr>
              <p:spPr bwMode="auto">
                <a:xfrm>
                  <a:off x="4465" y="1307"/>
                  <a:ext cx="0" cy="15"/>
                </a:xfrm>
                <a:custGeom>
                  <a:avLst/>
                  <a:gdLst>
                    <a:gd name="T0" fmla="*/ 15 h 15"/>
                    <a:gd name="T1" fmla="*/ 0 h 15"/>
                    <a:gd name="T2" fmla="*/ 15 h 15"/>
                    <a:gd name="T3" fmla="*/ 15 h 15"/>
                  </a:gdLst>
                  <a:ahLst/>
                  <a:cxnLst>
                    <a:cxn ang="0">
                      <a:pos x="0" y="T0"/>
                    </a:cxn>
                    <a:cxn ang="0">
                      <a:pos x="0" y="T1"/>
                    </a:cxn>
                    <a:cxn ang="0">
                      <a:pos x="0" y="T2"/>
                    </a:cxn>
                    <a:cxn ang="0">
                      <a:pos x="0" y="T3"/>
                    </a:cxn>
                  </a:cxnLst>
                  <a:rect l="0" t="0" r="r" b="b"/>
                  <a:pathLst>
                    <a:path h="15">
                      <a:moveTo>
                        <a:pt x="0" y="15"/>
                      </a:moveTo>
                      <a:lnTo>
                        <a:pt x="0" y="0"/>
                      </a:lnTo>
                      <a:lnTo>
                        <a:pt x="0"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9" name="Freeform 18">
                  <a:extLst>
                    <a:ext uri="{FF2B5EF4-FFF2-40B4-BE49-F238E27FC236}">
                      <a16:creationId xmlns:a16="http://schemas.microsoft.com/office/drawing/2014/main" id="{5D78556C-F760-47DD-8EA2-E78BE16C9B1F}"/>
                    </a:ext>
                  </a:extLst>
                </p:cNvPr>
                <p:cNvSpPr>
                  <a:spLocks/>
                </p:cNvSpPr>
                <p:nvPr userDrawn="1"/>
              </p:nvSpPr>
              <p:spPr bwMode="auto">
                <a:xfrm>
                  <a:off x="4411" y="1362"/>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0" name="Freeform 19">
                  <a:extLst>
                    <a:ext uri="{FF2B5EF4-FFF2-40B4-BE49-F238E27FC236}">
                      <a16:creationId xmlns:a16="http://schemas.microsoft.com/office/drawing/2014/main" id="{59D20185-7B96-43A2-ADC8-AEBD3C70AD72}"/>
                    </a:ext>
                  </a:extLst>
                </p:cNvPr>
                <p:cNvSpPr>
                  <a:spLocks/>
                </p:cNvSpPr>
                <p:nvPr userDrawn="1"/>
              </p:nvSpPr>
              <p:spPr bwMode="auto">
                <a:xfrm>
                  <a:off x="4386" y="1372"/>
                  <a:ext cx="15" cy="10"/>
                </a:xfrm>
                <a:custGeom>
                  <a:avLst/>
                  <a:gdLst>
                    <a:gd name="T0" fmla="*/ 2 w 3"/>
                    <a:gd name="T1" fmla="*/ 1 h 2"/>
                    <a:gd name="T2" fmla="*/ 2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1" y="1"/>
                        <a:pt x="2" y="0"/>
                      </a:cubicBezTo>
                      <a:cubicBezTo>
                        <a:pt x="1" y="1"/>
                        <a:pt x="0" y="1"/>
                        <a:pt x="0" y="2"/>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1" name="Freeform 20">
                  <a:extLst>
                    <a:ext uri="{FF2B5EF4-FFF2-40B4-BE49-F238E27FC236}">
                      <a16:creationId xmlns:a16="http://schemas.microsoft.com/office/drawing/2014/main" id="{A60D09AB-A9DB-4CC7-B7A8-7E5FC004211D}"/>
                    </a:ext>
                  </a:extLst>
                </p:cNvPr>
                <p:cNvSpPr>
                  <a:spLocks/>
                </p:cNvSpPr>
                <p:nvPr userDrawn="1"/>
              </p:nvSpPr>
              <p:spPr bwMode="auto">
                <a:xfrm>
                  <a:off x="4381" y="13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2" name="Freeform 21">
                  <a:extLst>
                    <a:ext uri="{FF2B5EF4-FFF2-40B4-BE49-F238E27FC236}">
                      <a16:creationId xmlns:a16="http://schemas.microsoft.com/office/drawing/2014/main" id="{C66205C5-F8FB-43C8-A972-0E14952190E6}"/>
                    </a:ext>
                  </a:extLst>
                </p:cNvPr>
                <p:cNvSpPr>
                  <a:spLocks/>
                </p:cNvSpPr>
                <p:nvPr userDrawn="1"/>
              </p:nvSpPr>
              <p:spPr bwMode="auto">
                <a:xfrm>
                  <a:off x="4421" y="1362"/>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3" name="Freeform 22">
                  <a:extLst>
                    <a:ext uri="{FF2B5EF4-FFF2-40B4-BE49-F238E27FC236}">
                      <a16:creationId xmlns:a16="http://schemas.microsoft.com/office/drawing/2014/main" id="{8828DBB8-4B29-49F9-96EA-1EF013F885E7}"/>
                    </a:ext>
                  </a:extLst>
                </p:cNvPr>
                <p:cNvSpPr>
                  <a:spLocks/>
                </p:cNvSpPr>
                <p:nvPr userDrawn="1"/>
              </p:nvSpPr>
              <p:spPr bwMode="auto">
                <a:xfrm>
                  <a:off x="4421" y="1367"/>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4" name="Freeform 23">
                  <a:extLst>
                    <a:ext uri="{FF2B5EF4-FFF2-40B4-BE49-F238E27FC236}">
                      <a16:creationId xmlns:a16="http://schemas.microsoft.com/office/drawing/2014/main" id="{2F053A3E-0C27-4B8D-BB67-290634C15C2E}"/>
                    </a:ext>
                  </a:extLst>
                </p:cNvPr>
                <p:cNvSpPr>
                  <a:spLocks/>
                </p:cNvSpPr>
                <p:nvPr userDrawn="1"/>
              </p:nvSpPr>
              <p:spPr bwMode="auto">
                <a:xfrm>
                  <a:off x="4426"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5" name="Freeform 24">
                  <a:extLst>
                    <a:ext uri="{FF2B5EF4-FFF2-40B4-BE49-F238E27FC236}">
                      <a16:creationId xmlns:a16="http://schemas.microsoft.com/office/drawing/2014/main" id="{2FF2AD7D-52BA-4640-8BD4-69616F04AA61}"/>
                    </a:ext>
                  </a:extLst>
                </p:cNvPr>
                <p:cNvSpPr>
                  <a:spLocks/>
                </p:cNvSpPr>
                <p:nvPr userDrawn="1"/>
              </p:nvSpPr>
              <p:spPr bwMode="auto">
                <a:xfrm>
                  <a:off x="4451" y="1337"/>
                  <a:ext cx="4" cy="20"/>
                </a:xfrm>
                <a:custGeom>
                  <a:avLst/>
                  <a:gdLst>
                    <a:gd name="T0" fmla="*/ 0 w 1"/>
                    <a:gd name="T1" fmla="*/ 0 h 4"/>
                    <a:gd name="T2" fmla="*/ 1 w 1"/>
                    <a:gd name="T3" fmla="*/ 2 h 4"/>
                    <a:gd name="T4" fmla="*/ 0 w 1"/>
                    <a:gd name="T5" fmla="*/ 0 h 4"/>
                  </a:gdLst>
                  <a:ahLst/>
                  <a:cxnLst>
                    <a:cxn ang="0">
                      <a:pos x="T0" y="T1"/>
                    </a:cxn>
                    <a:cxn ang="0">
                      <a:pos x="T2" y="T3"/>
                    </a:cxn>
                    <a:cxn ang="0">
                      <a:pos x="T4" y="T5"/>
                    </a:cxn>
                  </a:cxnLst>
                  <a:rect l="0" t="0" r="r" b="b"/>
                  <a:pathLst>
                    <a:path w="1" h="4">
                      <a:moveTo>
                        <a:pt x="0" y="0"/>
                      </a:moveTo>
                      <a:cubicBezTo>
                        <a:pt x="0" y="1"/>
                        <a:pt x="0" y="4"/>
                        <a:pt x="1" y="2"/>
                      </a:cubicBezTo>
                      <a:cubicBezTo>
                        <a:pt x="1" y="1"/>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6" name="Freeform 25">
                  <a:extLst>
                    <a:ext uri="{FF2B5EF4-FFF2-40B4-BE49-F238E27FC236}">
                      <a16:creationId xmlns:a16="http://schemas.microsoft.com/office/drawing/2014/main" id="{1628E1E1-76EA-4F48-8714-E3F495692695}"/>
                    </a:ext>
                  </a:extLst>
                </p:cNvPr>
                <p:cNvSpPr>
                  <a:spLocks/>
                </p:cNvSpPr>
                <p:nvPr userDrawn="1"/>
              </p:nvSpPr>
              <p:spPr bwMode="auto">
                <a:xfrm>
                  <a:off x="4436" y="1352"/>
                  <a:ext cx="5" cy="10"/>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1"/>
                        <a:pt x="0" y="1"/>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7" name="Freeform 26">
                  <a:extLst>
                    <a:ext uri="{FF2B5EF4-FFF2-40B4-BE49-F238E27FC236}">
                      <a16:creationId xmlns:a16="http://schemas.microsoft.com/office/drawing/2014/main" id="{FDBDBF50-6ACA-40E6-8F58-86FABB3BCCF3}"/>
                    </a:ext>
                  </a:extLst>
                </p:cNvPr>
                <p:cNvSpPr>
                  <a:spLocks/>
                </p:cNvSpPr>
                <p:nvPr userDrawn="1"/>
              </p:nvSpPr>
              <p:spPr bwMode="auto">
                <a:xfrm>
                  <a:off x="4431" y="1362"/>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8" name="Freeform 27">
                  <a:extLst>
                    <a:ext uri="{FF2B5EF4-FFF2-40B4-BE49-F238E27FC236}">
                      <a16:creationId xmlns:a16="http://schemas.microsoft.com/office/drawing/2014/main" id="{3A148C27-571B-4A7C-BB19-DB4E3454B980}"/>
                    </a:ext>
                  </a:extLst>
                </p:cNvPr>
                <p:cNvSpPr>
                  <a:spLocks/>
                </p:cNvSpPr>
                <p:nvPr userDrawn="1"/>
              </p:nvSpPr>
              <p:spPr bwMode="auto">
                <a:xfrm>
                  <a:off x="4381" y="1382"/>
                  <a:ext cx="15" cy="10"/>
                </a:xfrm>
                <a:custGeom>
                  <a:avLst/>
                  <a:gdLst>
                    <a:gd name="T0" fmla="*/ 2 w 3"/>
                    <a:gd name="T1" fmla="*/ 1 h 2"/>
                    <a:gd name="T2" fmla="*/ 0 w 3"/>
                    <a:gd name="T3" fmla="*/ 2 h 2"/>
                    <a:gd name="T4" fmla="*/ 3 w 3"/>
                    <a:gd name="T5" fmla="*/ 1 h 2"/>
                    <a:gd name="T6" fmla="*/ 2 w 3"/>
                    <a:gd name="T7" fmla="*/ 1 h 2"/>
                  </a:gdLst>
                  <a:ahLst/>
                  <a:cxnLst>
                    <a:cxn ang="0">
                      <a:pos x="T0" y="T1"/>
                    </a:cxn>
                    <a:cxn ang="0">
                      <a:pos x="T2" y="T3"/>
                    </a:cxn>
                    <a:cxn ang="0">
                      <a:pos x="T4" y="T5"/>
                    </a:cxn>
                    <a:cxn ang="0">
                      <a:pos x="T6" y="T7"/>
                    </a:cxn>
                  </a:cxnLst>
                  <a:rect l="0" t="0" r="r" b="b"/>
                  <a:pathLst>
                    <a:path w="3" h="2">
                      <a:moveTo>
                        <a:pt x="2" y="1"/>
                      </a:moveTo>
                      <a:cubicBezTo>
                        <a:pt x="2" y="1"/>
                        <a:pt x="1" y="2"/>
                        <a:pt x="0" y="2"/>
                      </a:cubicBezTo>
                      <a:cubicBezTo>
                        <a:pt x="1" y="2"/>
                        <a:pt x="2" y="2"/>
                        <a:pt x="3" y="1"/>
                      </a:cubicBezTo>
                      <a:cubicBezTo>
                        <a:pt x="3" y="1"/>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9" name="Freeform 28">
                  <a:extLst>
                    <a:ext uri="{FF2B5EF4-FFF2-40B4-BE49-F238E27FC236}">
                      <a16:creationId xmlns:a16="http://schemas.microsoft.com/office/drawing/2014/main" id="{6C827F39-4A80-45B1-8378-F366E723C38A}"/>
                    </a:ext>
                  </a:extLst>
                </p:cNvPr>
                <p:cNvSpPr>
                  <a:spLocks/>
                </p:cNvSpPr>
                <p:nvPr userDrawn="1"/>
              </p:nvSpPr>
              <p:spPr bwMode="auto">
                <a:xfrm>
                  <a:off x="4411"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0" name="Freeform 29">
                  <a:extLst>
                    <a:ext uri="{FF2B5EF4-FFF2-40B4-BE49-F238E27FC236}">
                      <a16:creationId xmlns:a16="http://schemas.microsoft.com/office/drawing/2014/main" id="{BF0C1EE1-164C-4B14-99FF-A142976CB430}"/>
                    </a:ext>
                  </a:extLst>
                </p:cNvPr>
                <p:cNvSpPr>
                  <a:spLocks/>
                </p:cNvSpPr>
                <p:nvPr userDrawn="1"/>
              </p:nvSpPr>
              <p:spPr bwMode="auto">
                <a:xfrm>
                  <a:off x="4336" y="1407"/>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1" name="Freeform 30">
                  <a:extLst>
                    <a:ext uri="{FF2B5EF4-FFF2-40B4-BE49-F238E27FC236}">
                      <a16:creationId xmlns:a16="http://schemas.microsoft.com/office/drawing/2014/main" id="{BD958784-3A29-4B10-8167-918672275775}"/>
                    </a:ext>
                  </a:extLst>
                </p:cNvPr>
                <p:cNvSpPr>
                  <a:spLocks/>
                </p:cNvSpPr>
                <p:nvPr userDrawn="1"/>
              </p:nvSpPr>
              <p:spPr bwMode="auto">
                <a:xfrm>
                  <a:off x="4396" y="1382"/>
                  <a:ext cx="10" cy="5"/>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0"/>
                        <a:pt x="2" y="0"/>
                      </a:cubicBezTo>
                      <a:cubicBezTo>
                        <a:pt x="1" y="0"/>
                        <a:pt x="1"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2" name="Freeform 31">
                  <a:extLst>
                    <a:ext uri="{FF2B5EF4-FFF2-40B4-BE49-F238E27FC236}">
                      <a16:creationId xmlns:a16="http://schemas.microsoft.com/office/drawing/2014/main" id="{758F5B9A-C392-4972-A3C0-ADADC133CC28}"/>
                    </a:ext>
                  </a:extLst>
                </p:cNvPr>
                <p:cNvSpPr>
                  <a:spLocks/>
                </p:cNvSpPr>
                <p:nvPr userDrawn="1"/>
              </p:nvSpPr>
              <p:spPr bwMode="auto">
                <a:xfrm>
                  <a:off x="4366" y="1392"/>
                  <a:ext cx="10" cy="5"/>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2"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3" name="Freeform 32">
                  <a:extLst>
                    <a:ext uri="{FF2B5EF4-FFF2-40B4-BE49-F238E27FC236}">
                      <a16:creationId xmlns:a16="http://schemas.microsoft.com/office/drawing/2014/main" id="{291D7318-EBB8-4F5B-809C-9B19FA7628AE}"/>
                    </a:ext>
                  </a:extLst>
                </p:cNvPr>
                <p:cNvSpPr>
                  <a:spLocks/>
                </p:cNvSpPr>
                <p:nvPr userDrawn="1"/>
              </p:nvSpPr>
              <p:spPr bwMode="auto">
                <a:xfrm>
                  <a:off x="4406"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4" name="Freeform 33">
                  <a:extLst>
                    <a:ext uri="{FF2B5EF4-FFF2-40B4-BE49-F238E27FC236}">
                      <a16:creationId xmlns:a16="http://schemas.microsoft.com/office/drawing/2014/main" id="{4AD7319B-C6CE-4CF3-BC7A-1DD815B51ACD}"/>
                    </a:ext>
                  </a:extLst>
                </p:cNvPr>
                <p:cNvSpPr>
                  <a:spLocks/>
                </p:cNvSpPr>
                <p:nvPr userDrawn="1"/>
              </p:nvSpPr>
              <p:spPr bwMode="auto">
                <a:xfrm>
                  <a:off x="4406" y="1377"/>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5" name="Freeform 34">
                  <a:extLst>
                    <a:ext uri="{FF2B5EF4-FFF2-40B4-BE49-F238E27FC236}">
                      <a16:creationId xmlns:a16="http://schemas.microsoft.com/office/drawing/2014/main" id="{B7AFD71E-E5E2-48A3-BAD2-9F636415D886}"/>
                    </a:ext>
                  </a:extLst>
                </p:cNvPr>
                <p:cNvSpPr>
                  <a:spLocks/>
                </p:cNvSpPr>
                <p:nvPr userDrawn="1"/>
              </p:nvSpPr>
              <p:spPr bwMode="auto">
                <a:xfrm>
                  <a:off x="4316" y="1412"/>
                  <a:ext cx="40" cy="25"/>
                </a:xfrm>
                <a:custGeom>
                  <a:avLst/>
                  <a:gdLst>
                    <a:gd name="T0" fmla="*/ 3 w 8"/>
                    <a:gd name="T1" fmla="*/ 5 h 5"/>
                    <a:gd name="T2" fmla="*/ 7 w 8"/>
                    <a:gd name="T3" fmla="*/ 4 h 5"/>
                    <a:gd name="T4" fmla="*/ 5 w 8"/>
                    <a:gd name="T5" fmla="*/ 0 h 5"/>
                    <a:gd name="T6" fmla="*/ 3 w 8"/>
                    <a:gd name="T7" fmla="*/ 1 h 5"/>
                    <a:gd name="T8" fmla="*/ 6 w 8"/>
                    <a:gd name="T9" fmla="*/ 2 h 5"/>
                    <a:gd name="T10" fmla="*/ 2 w 8"/>
                    <a:gd name="T11" fmla="*/ 2 h 5"/>
                    <a:gd name="T12" fmla="*/ 0 w 8"/>
                    <a:gd name="T13" fmla="*/ 5 h 5"/>
                    <a:gd name="T14" fmla="*/ 3 w 8"/>
                    <a:gd name="T15" fmla="*/ 4 h 5"/>
                    <a:gd name="T16" fmla="*/ 3 w 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3" y="5"/>
                      </a:moveTo>
                      <a:cubicBezTo>
                        <a:pt x="3" y="4"/>
                        <a:pt x="5" y="3"/>
                        <a:pt x="7" y="4"/>
                      </a:cubicBezTo>
                      <a:cubicBezTo>
                        <a:pt x="8" y="2"/>
                        <a:pt x="6" y="1"/>
                        <a:pt x="5" y="0"/>
                      </a:cubicBezTo>
                      <a:cubicBezTo>
                        <a:pt x="5" y="0"/>
                        <a:pt x="5" y="0"/>
                        <a:pt x="3" y="1"/>
                      </a:cubicBezTo>
                      <a:cubicBezTo>
                        <a:pt x="4" y="1"/>
                        <a:pt x="7" y="1"/>
                        <a:pt x="6" y="2"/>
                      </a:cubicBezTo>
                      <a:cubicBezTo>
                        <a:pt x="3" y="3"/>
                        <a:pt x="4" y="2"/>
                        <a:pt x="2" y="2"/>
                      </a:cubicBezTo>
                      <a:cubicBezTo>
                        <a:pt x="4" y="3"/>
                        <a:pt x="0" y="4"/>
                        <a:pt x="0" y="5"/>
                      </a:cubicBezTo>
                      <a:cubicBezTo>
                        <a:pt x="3" y="4"/>
                        <a:pt x="3" y="4"/>
                        <a:pt x="3" y="4"/>
                      </a:cubicBezTo>
                      <a:cubicBezTo>
                        <a:pt x="3" y="4"/>
                        <a:pt x="2"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6" name="Freeform 35">
                  <a:extLst>
                    <a:ext uri="{FF2B5EF4-FFF2-40B4-BE49-F238E27FC236}">
                      <a16:creationId xmlns:a16="http://schemas.microsoft.com/office/drawing/2014/main" id="{9CFB2909-C3BA-4EED-8E38-F3F2990F4A3E}"/>
                    </a:ext>
                  </a:extLst>
                </p:cNvPr>
                <p:cNvSpPr>
                  <a:spLocks/>
                </p:cNvSpPr>
                <p:nvPr userDrawn="1"/>
              </p:nvSpPr>
              <p:spPr bwMode="auto">
                <a:xfrm>
                  <a:off x="4341" y="1402"/>
                  <a:ext cx="20" cy="5"/>
                </a:xfrm>
                <a:custGeom>
                  <a:avLst/>
                  <a:gdLst>
                    <a:gd name="T0" fmla="*/ 3 w 4"/>
                    <a:gd name="T1" fmla="*/ 1 h 1"/>
                    <a:gd name="T2" fmla="*/ 4 w 4"/>
                    <a:gd name="T3" fmla="*/ 0 h 1"/>
                    <a:gd name="T4" fmla="*/ 1 w 4"/>
                    <a:gd name="T5" fmla="*/ 0 h 1"/>
                    <a:gd name="T6" fmla="*/ 0 w 4"/>
                    <a:gd name="T7" fmla="*/ 1 h 1"/>
                    <a:gd name="T8" fmla="*/ 1 w 4"/>
                    <a:gd name="T9" fmla="*/ 1 h 1"/>
                    <a:gd name="T10" fmla="*/ 3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0"/>
                        <a:pt x="4" y="0"/>
                        <a:pt x="4" y="0"/>
                      </a:cubicBezTo>
                      <a:cubicBezTo>
                        <a:pt x="3" y="0"/>
                        <a:pt x="2" y="0"/>
                        <a:pt x="1" y="0"/>
                      </a:cubicBezTo>
                      <a:cubicBezTo>
                        <a:pt x="0" y="1"/>
                        <a:pt x="0" y="1"/>
                        <a:pt x="0" y="1"/>
                      </a:cubicBezTo>
                      <a:cubicBezTo>
                        <a:pt x="0" y="1"/>
                        <a:pt x="1" y="1"/>
                        <a:pt x="1" y="1"/>
                      </a:cubicBezTo>
                      <a:cubicBezTo>
                        <a:pt x="2" y="1"/>
                        <a:pt x="3" y="0"/>
                        <a:pt x="3"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7" name="Freeform 36">
                  <a:extLst>
                    <a:ext uri="{FF2B5EF4-FFF2-40B4-BE49-F238E27FC236}">
                      <a16:creationId xmlns:a16="http://schemas.microsoft.com/office/drawing/2014/main" id="{D1675F5B-94B5-40B7-8F37-285B2393FB2A}"/>
                    </a:ext>
                  </a:extLst>
                </p:cNvPr>
                <p:cNvSpPr>
                  <a:spLocks/>
                </p:cNvSpPr>
                <p:nvPr userDrawn="1"/>
              </p:nvSpPr>
              <p:spPr bwMode="auto">
                <a:xfrm>
                  <a:off x="4361" y="1392"/>
                  <a:ext cx="25" cy="15"/>
                </a:xfrm>
                <a:custGeom>
                  <a:avLst/>
                  <a:gdLst>
                    <a:gd name="T0" fmla="*/ 3 w 5"/>
                    <a:gd name="T1" fmla="*/ 1 h 3"/>
                    <a:gd name="T2" fmla="*/ 2 w 5"/>
                    <a:gd name="T3" fmla="*/ 3 h 3"/>
                    <a:gd name="T4" fmla="*/ 5 w 5"/>
                    <a:gd name="T5" fmla="*/ 1 h 3"/>
                    <a:gd name="T6" fmla="*/ 3 w 5"/>
                    <a:gd name="T7" fmla="*/ 1 h 3"/>
                    <a:gd name="T8" fmla="*/ 4 w 5"/>
                    <a:gd name="T9" fmla="*/ 0 h 3"/>
                    <a:gd name="T10" fmla="*/ 3 w 5"/>
                    <a:gd name="T11" fmla="*/ 1 h 3"/>
                    <a:gd name="T12" fmla="*/ 3 w 5"/>
                    <a:gd name="T13" fmla="*/ 1 h 3"/>
                    <a:gd name="T14" fmla="*/ 3 w 5"/>
                    <a:gd name="T15" fmla="*/ 1 h 3"/>
                    <a:gd name="T16" fmla="*/ 3 w 5"/>
                    <a:gd name="T17" fmla="*/ 1 h 3"/>
                    <a:gd name="T18" fmla="*/ 3 w 5"/>
                    <a:gd name="T19" fmla="*/ 1 h 3"/>
                    <a:gd name="T20" fmla="*/ 3 w 5"/>
                    <a:gd name="T21" fmla="*/ 1 h 3"/>
                    <a:gd name="T22" fmla="*/ 3 w 5"/>
                    <a:gd name="T23" fmla="*/ 1 h 3"/>
                    <a:gd name="T24" fmla="*/ 3 w 5"/>
                    <a:gd name="T25" fmla="*/ 1 h 3"/>
                    <a:gd name="T26" fmla="*/ 3 w 5"/>
                    <a:gd name="T27" fmla="*/ 1 h 3"/>
                    <a:gd name="T28" fmla="*/ 3 w 5"/>
                    <a:gd name="T29" fmla="*/ 1 h 3"/>
                    <a:gd name="T30" fmla="*/ 0 w 5"/>
                    <a:gd name="T31" fmla="*/ 2 h 3"/>
                    <a:gd name="T32" fmla="*/ 3 w 5"/>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3">
                      <a:moveTo>
                        <a:pt x="3" y="1"/>
                      </a:moveTo>
                      <a:cubicBezTo>
                        <a:pt x="3" y="2"/>
                        <a:pt x="1" y="3"/>
                        <a:pt x="2" y="3"/>
                      </a:cubicBezTo>
                      <a:cubicBezTo>
                        <a:pt x="4" y="3"/>
                        <a:pt x="4" y="2"/>
                        <a:pt x="5" y="1"/>
                      </a:cubicBezTo>
                      <a:cubicBezTo>
                        <a:pt x="1" y="3"/>
                        <a:pt x="5" y="1"/>
                        <a:pt x="3" y="1"/>
                      </a:cubicBezTo>
                      <a:cubicBezTo>
                        <a:pt x="3" y="1"/>
                        <a:pt x="4" y="1"/>
                        <a:pt x="4" y="0"/>
                      </a:cubicBezTo>
                      <a:cubicBezTo>
                        <a:pt x="4"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3" y="1"/>
                        <a:pt x="3" y="1"/>
                      </a:cubicBezTo>
                      <a:cubicBezTo>
                        <a:pt x="3" y="1"/>
                        <a:pt x="3" y="1"/>
                        <a:pt x="3" y="1"/>
                      </a:cubicBezTo>
                      <a:cubicBezTo>
                        <a:pt x="3" y="1"/>
                        <a:pt x="3" y="1"/>
                        <a:pt x="3" y="1"/>
                      </a:cubicBezTo>
                      <a:cubicBezTo>
                        <a:pt x="0" y="2"/>
                        <a:pt x="0" y="2"/>
                        <a:pt x="0" y="2"/>
                      </a:cubicBezTo>
                      <a:cubicBezTo>
                        <a:pt x="0" y="2"/>
                        <a:pt x="1"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8" name="Freeform 37">
                  <a:extLst>
                    <a:ext uri="{FF2B5EF4-FFF2-40B4-BE49-F238E27FC236}">
                      <a16:creationId xmlns:a16="http://schemas.microsoft.com/office/drawing/2014/main" id="{BBA1AF91-CBBA-4781-A876-CF0C890272D9}"/>
                    </a:ext>
                  </a:extLst>
                </p:cNvPr>
                <p:cNvSpPr>
                  <a:spLocks/>
                </p:cNvSpPr>
                <p:nvPr userDrawn="1"/>
              </p:nvSpPr>
              <p:spPr bwMode="auto">
                <a:xfrm>
                  <a:off x="4455"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9" name="Freeform 38">
                  <a:extLst>
                    <a:ext uri="{FF2B5EF4-FFF2-40B4-BE49-F238E27FC236}">
                      <a16:creationId xmlns:a16="http://schemas.microsoft.com/office/drawing/2014/main" id="{8DC0DEA8-21F1-4C13-82F6-51802ED5C30D}"/>
                    </a:ext>
                  </a:extLst>
                </p:cNvPr>
                <p:cNvSpPr>
                  <a:spLocks/>
                </p:cNvSpPr>
                <p:nvPr userDrawn="1"/>
              </p:nvSpPr>
              <p:spPr bwMode="auto">
                <a:xfrm>
                  <a:off x="4436" y="1352"/>
                  <a:ext cx="24" cy="15"/>
                </a:xfrm>
                <a:custGeom>
                  <a:avLst/>
                  <a:gdLst>
                    <a:gd name="T0" fmla="*/ 3 w 5"/>
                    <a:gd name="T1" fmla="*/ 3 h 3"/>
                    <a:gd name="T2" fmla="*/ 4 w 5"/>
                    <a:gd name="T3" fmla="*/ 1 h 3"/>
                    <a:gd name="T4" fmla="*/ 4 w 5"/>
                    <a:gd name="T5" fmla="*/ 2 h 3"/>
                    <a:gd name="T6" fmla="*/ 4 w 5"/>
                    <a:gd name="T7" fmla="*/ 1 h 3"/>
                    <a:gd name="T8" fmla="*/ 4 w 5"/>
                    <a:gd name="T9" fmla="*/ 1 h 3"/>
                    <a:gd name="T10" fmla="*/ 1 w 5"/>
                    <a:gd name="T11" fmla="*/ 3 h 3"/>
                    <a:gd name="T12" fmla="*/ 3 w 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3"/>
                      </a:moveTo>
                      <a:cubicBezTo>
                        <a:pt x="3" y="2"/>
                        <a:pt x="3" y="2"/>
                        <a:pt x="4" y="1"/>
                      </a:cubicBezTo>
                      <a:cubicBezTo>
                        <a:pt x="4" y="1"/>
                        <a:pt x="4" y="2"/>
                        <a:pt x="4" y="2"/>
                      </a:cubicBezTo>
                      <a:cubicBezTo>
                        <a:pt x="5" y="1"/>
                        <a:pt x="5" y="0"/>
                        <a:pt x="4" y="1"/>
                      </a:cubicBezTo>
                      <a:cubicBezTo>
                        <a:pt x="4" y="1"/>
                        <a:pt x="4" y="1"/>
                        <a:pt x="4" y="1"/>
                      </a:cubicBezTo>
                      <a:cubicBezTo>
                        <a:pt x="2" y="2"/>
                        <a:pt x="0" y="3"/>
                        <a:pt x="1" y="3"/>
                      </a:cubicBezTo>
                      <a:cubicBezTo>
                        <a:pt x="1"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0" name="Freeform 39">
                  <a:extLst>
                    <a:ext uri="{FF2B5EF4-FFF2-40B4-BE49-F238E27FC236}">
                      <a16:creationId xmlns:a16="http://schemas.microsoft.com/office/drawing/2014/main" id="{C9D953E0-8653-4438-973A-C70602B1ED87}"/>
                    </a:ext>
                  </a:extLst>
                </p:cNvPr>
                <p:cNvSpPr>
                  <a:spLocks/>
                </p:cNvSpPr>
                <p:nvPr userDrawn="1"/>
              </p:nvSpPr>
              <p:spPr bwMode="auto">
                <a:xfrm>
                  <a:off x="4401" y="1387"/>
                  <a:ext cx="15" cy="10"/>
                </a:xfrm>
                <a:custGeom>
                  <a:avLst/>
                  <a:gdLst>
                    <a:gd name="T0" fmla="*/ 3 w 3"/>
                    <a:gd name="T1" fmla="*/ 0 h 2"/>
                    <a:gd name="T2" fmla="*/ 0 w 3"/>
                    <a:gd name="T3" fmla="*/ 2 h 2"/>
                    <a:gd name="T4" fmla="*/ 2 w 3"/>
                    <a:gd name="T5" fmla="*/ 2 h 2"/>
                    <a:gd name="T6" fmla="*/ 2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3" y="0"/>
                        <a:pt x="0" y="2"/>
                        <a:pt x="0" y="2"/>
                      </a:cubicBezTo>
                      <a:cubicBezTo>
                        <a:pt x="2" y="2"/>
                        <a:pt x="2" y="2"/>
                        <a:pt x="2" y="2"/>
                      </a:cubicBezTo>
                      <a:cubicBezTo>
                        <a:pt x="2" y="2"/>
                        <a:pt x="2" y="2"/>
                        <a:pt x="2" y="2"/>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1" name="Freeform 40">
                  <a:extLst>
                    <a:ext uri="{FF2B5EF4-FFF2-40B4-BE49-F238E27FC236}">
                      <a16:creationId xmlns:a16="http://schemas.microsoft.com/office/drawing/2014/main" id="{B3AB2FBB-FBBF-427C-A2D4-F12E978B9173}"/>
                    </a:ext>
                  </a:extLst>
                </p:cNvPr>
                <p:cNvSpPr>
                  <a:spLocks/>
                </p:cNvSpPr>
                <p:nvPr userDrawn="1"/>
              </p:nvSpPr>
              <p:spPr bwMode="auto">
                <a:xfrm>
                  <a:off x="4331" y="1402"/>
                  <a:ext cx="5" cy="10"/>
                </a:xfrm>
                <a:custGeom>
                  <a:avLst/>
                  <a:gdLst>
                    <a:gd name="T0" fmla="*/ 5 w 5"/>
                    <a:gd name="T1" fmla="*/ 5 h 10"/>
                    <a:gd name="T2" fmla="*/ 5 w 5"/>
                    <a:gd name="T3" fmla="*/ 0 h 10"/>
                    <a:gd name="T4" fmla="*/ 0 w 5"/>
                    <a:gd name="T5" fmla="*/ 10 h 10"/>
                    <a:gd name="T6" fmla="*/ 5 w 5"/>
                    <a:gd name="T7" fmla="*/ 5 h 10"/>
                  </a:gdLst>
                  <a:ahLst/>
                  <a:cxnLst>
                    <a:cxn ang="0">
                      <a:pos x="T0" y="T1"/>
                    </a:cxn>
                    <a:cxn ang="0">
                      <a:pos x="T2" y="T3"/>
                    </a:cxn>
                    <a:cxn ang="0">
                      <a:pos x="T4" y="T5"/>
                    </a:cxn>
                    <a:cxn ang="0">
                      <a:pos x="T6" y="T7"/>
                    </a:cxn>
                  </a:cxnLst>
                  <a:rect l="0" t="0" r="r" b="b"/>
                  <a:pathLst>
                    <a:path w="5" h="10">
                      <a:moveTo>
                        <a:pt x="5" y="5"/>
                      </a:moveTo>
                      <a:lnTo>
                        <a:pt x="5" y="0"/>
                      </a:lnTo>
                      <a:lnTo>
                        <a:pt x="0" y="1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2" name="Freeform 41">
                  <a:extLst>
                    <a:ext uri="{FF2B5EF4-FFF2-40B4-BE49-F238E27FC236}">
                      <a16:creationId xmlns:a16="http://schemas.microsoft.com/office/drawing/2014/main" id="{42B2C621-836D-4A86-862D-39F15BDC91BC}"/>
                    </a:ext>
                  </a:extLst>
                </p:cNvPr>
                <p:cNvSpPr>
                  <a:spLocks/>
                </p:cNvSpPr>
                <p:nvPr userDrawn="1"/>
              </p:nvSpPr>
              <p:spPr bwMode="auto">
                <a:xfrm>
                  <a:off x="4311" y="1407"/>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3" name="Freeform 42">
                  <a:extLst>
                    <a:ext uri="{FF2B5EF4-FFF2-40B4-BE49-F238E27FC236}">
                      <a16:creationId xmlns:a16="http://schemas.microsoft.com/office/drawing/2014/main" id="{5CD0E34E-7C57-420E-8E6B-953076C1C367}"/>
                    </a:ext>
                  </a:extLst>
                </p:cNvPr>
                <p:cNvSpPr>
                  <a:spLocks/>
                </p:cNvSpPr>
                <p:nvPr userDrawn="1"/>
              </p:nvSpPr>
              <p:spPr bwMode="auto">
                <a:xfrm>
                  <a:off x="3689" y="10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4" name="Freeform 43">
                  <a:extLst>
                    <a:ext uri="{FF2B5EF4-FFF2-40B4-BE49-F238E27FC236}">
                      <a16:creationId xmlns:a16="http://schemas.microsoft.com/office/drawing/2014/main" id="{A02FB5C1-6745-4CE2-A513-F55E90887BE4}"/>
                    </a:ext>
                  </a:extLst>
                </p:cNvPr>
                <p:cNvSpPr>
                  <a:spLocks/>
                </p:cNvSpPr>
                <p:nvPr userDrawn="1"/>
              </p:nvSpPr>
              <p:spPr bwMode="auto">
                <a:xfrm>
                  <a:off x="3659" y="10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5" name="Freeform 44">
                  <a:extLst>
                    <a:ext uri="{FF2B5EF4-FFF2-40B4-BE49-F238E27FC236}">
                      <a16:creationId xmlns:a16="http://schemas.microsoft.com/office/drawing/2014/main" id="{846BC0E2-F5E3-44FB-9AAD-65AFBF55259B}"/>
                    </a:ext>
                  </a:extLst>
                </p:cNvPr>
                <p:cNvSpPr>
                  <a:spLocks/>
                </p:cNvSpPr>
                <p:nvPr userDrawn="1"/>
              </p:nvSpPr>
              <p:spPr bwMode="auto">
                <a:xfrm>
                  <a:off x="3819" y="1412"/>
                  <a:ext cx="15" cy="5"/>
                </a:xfrm>
                <a:custGeom>
                  <a:avLst/>
                  <a:gdLst>
                    <a:gd name="T0" fmla="*/ 3 w 3"/>
                    <a:gd name="T1" fmla="*/ 1 h 1"/>
                    <a:gd name="T2" fmla="*/ 0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1"/>
                        <a:pt x="0" y="0"/>
                        <a:pt x="0" y="0"/>
                      </a:cubicBezTo>
                      <a:cubicBezTo>
                        <a:pt x="0" y="1"/>
                        <a:pt x="0" y="1"/>
                        <a:pt x="0" y="1"/>
                      </a:cubicBezTo>
                      <a:cubicBezTo>
                        <a:pt x="1" y="1"/>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6" name="Freeform 45">
                  <a:extLst>
                    <a:ext uri="{FF2B5EF4-FFF2-40B4-BE49-F238E27FC236}">
                      <a16:creationId xmlns:a16="http://schemas.microsoft.com/office/drawing/2014/main" id="{8742248C-B244-4B34-9169-C1CA11D3C256}"/>
                    </a:ext>
                  </a:extLst>
                </p:cNvPr>
                <p:cNvSpPr>
                  <a:spLocks/>
                </p:cNvSpPr>
                <p:nvPr userDrawn="1"/>
              </p:nvSpPr>
              <p:spPr bwMode="auto">
                <a:xfrm>
                  <a:off x="3545" y="1302"/>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7" name="Freeform 46">
                  <a:extLst>
                    <a:ext uri="{FF2B5EF4-FFF2-40B4-BE49-F238E27FC236}">
                      <a16:creationId xmlns:a16="http://schemas.microsoft.com/office/drawing/2014/main" id="{F89FD467-7BBD-48B1-9C01-F47FD9F3D5E1}"/>
                    </a:ext>
                  </a:extLst>
                </p:cNvPr>
                <p:cNvSpPr>
                  <a:spLocks/>
                </p:cNvSpPr>
                <p:nvPr userDrawn="1"/>
              </p:nvSpPr>
              <p:spPr bwMode="auto">
                <a:xfrm>
                  <a:off x="3530" y="1292"/>
                  <a:ext cx="0" cy="10"/>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8" name="Freeform 47">
                  <a:extLst>
                    <a:ext uri="{FF2B5EF4-FFF2-40B4-BE49-F238E27FC236}">
                      <a16:creationId xmlns:a16="http://schemas.microsoft.com/office/drawing/2014/main" id="{87D804A3-79A2-4BEC-B5C9-A77483DD163B}"/>
                    </a:ext>
                  </a:extLst>
                </p:cNvPr>
                <p:cNvSpPr>
                  <a:spLocks/>
                </p:cNvSpPr>
                <p:nvPr userDrawn="1"/>
              </p:nvSpPr>
              <p:spPr bwMode="auto">
                <a:xfrm>
                  <a:off x="3774" y="893"/>
                  <a:ext cx="5" cy="10"/>
                </a:xfrm>
                <a:custGeom>
                  <a:avLst/>
                  <a:gdLst>
                    <a:gd name="T0" fmla="*/ 1 w 1"/>
                    <a:gd name="T1" fmla="*/ 2 h 2"/>
                    <a:gd name="T2" fmla="*/ 1 w 1"/>
                    <a:gd name="T3" fmla="*/ 2 h 2"/>
                    <a:gd name="T4" fmla="*/ 1 w 1"/>
                    <a:gd name="T5" fmla="*/ 0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1"/>
                        <a:pt x="0"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9" name="Freeform 48">
                  <a:extLst>
                    <a:ext uri="{FF2B5EF4-FFF2-40B4-BE49-F238E27FC236}">
                      <a16:creationId xmlns:a16="http://schemas.microsoft.com/office/drawing/2014/main" id="{B5B3CEE6-11A9-4D5D-9441-C7E8E9A562B8}"/>
                    </a:ext>
                  </a:extLst>
                </p:cNvPr>
                <p:cNvSpPr>
                  <a:spLocks/>
                </p:cNvSpPr>
                <p:nvPr userDrawn="1"/>
              </p:nvSpPr>
              <p:spPr bwMode="auto">
                <a:xfrm>
                  <a:off x="4107" y="1397"/>
                  <a:ext cx="15" cy="5"/>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0" y="0"/>
                      </a:cubicBezTo>
                      <a:cubicBezTo>
                        <a:pt x="1" y="0"/>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0" name="Freeform 49">
                  <a:extLst>
                    <a:ext uri="{FF2B5EF4-FFF2-40B4-BE49-F238E27FC236}">
                      <a16:creationId xmlns:a16="http://schemas.microsoft.com/office/drawing/2014/main" id="{51814C48-DAEF-41DF-AC84-9912DB039149}"/>
                    </a:ext>
                  </a:extLst>
                </p:cNvPr>
                <p:cNvSpPr>
                  <a:spLocks/>
                </p:cNvSpPr>
                <p:nvPr userDrawn="1"/>
              </p:nvSpPr>
              <p:spPr bwMode="auto">
                <a:xfrm>
                  <a:off x="3694" y="10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1" name="Freeform 50">
                  <a:extLst>
                    <a:ext uri="{FF2B5EF4-FFF2-40B4-BE49-F238E27FC236}">
                      <a16:creationId xmlns:a16="http://schemas.microsoft.com/office/drawing/2014/main" id="{B1298D86-B2CD-4C94-8387-C6C4DFEE62E5}"/>
                    </a:ext>
                  </a:extLst>
                </p:cNvPr>
                <p:cNvSpPr>
                  <a:spLocks/>
                </p:cNvSpPr>
                <p:nvPr userDrawn="1"/>
              </p:nvSpPr>
              <p:spPr bwMode="auto">
                <a:xfrm>
                  <a:off x="4097" y="1387"/>
                  <a:ext cx="10" cy="1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0"/>
                        <a:pt x="0" y="1"/>
                      </a:cubicBezTo>
                      <a:cubicBezTo>
                        <a:pt x="1" y="1"/>
                        <a:pt x="2" y="1"/>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2" name="Freeform 51">
                  <a:extLst>
                    <a:ext uri="{FF2B5EF4-FFF2-40B4-BE49-F238E27FC236}">
                      <a16:creationId xmlns:a16="http://schemas.microsoft.com/office/drawing/2014/main" id="{99BD316B-E220-4493-9163-4B60B53B9FD0}"/>
                    </a:ext>
                  </a:extLst>
                </p:cNvPr>
                <p:cNvSpPr>
                  <a:spLocks/>
                </p:cNvSpPr>
                <p:nvPr userDrawn="1"/>
              </p:nvSpPr>
              <p:spPr bwMode="auto">
                <a:xfrm>
                  <a:off x="4281" y="9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3" name="Freeform 52">
                  <a:extLst>
                    <a:ext uri="{FF2B5EF4-FFF2-40B4-BE49-F238E27FC236}">
                      <a16:creationId xmlns:a16="http://schemas.microsoft.com/office/drawing/2014/main" id="{10E60751-242D-4F5F-85BF-30A49B0E210E}"/>
                    </a:ext>
                  </a:extLst>
                </p:cNvPr>
                <p:cNvSpPr>
                  <a:spLocks/>
                </p:cNvSpPr>
                <p:nvPr userDrawn="1"/>
              </p:nvSpPr>
              <p:spPr bwMode="auto">
                <a:xfrm>
                  <a:off x="4396" y="111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4" name="Rectangle 53">
                  <a:extLst>
                    <a:ext uri="{FF2B5EF4-FFF2-40B4-BE49-F238E27FC236}">
                      <a16:creationId xmlns:a16="http://schemas.microsoft.com/office/drawing/2014/main" id="{850B464A-D1E8-446F-8B3F-112A7ED17D15}"/>
                    </a:ext>
                  </a:extLst>
                </p:cNvPr>
                <p:cNvSpPr>
                  <a:spLocks noChangeArrowheads="1"/>
                </p:cNvSpPr>
                <p:nvPr userDrawn="1"/>
              </p:nvSpPr>
              <p:spPr bwMode="auto">
                <a:xfrm>
                  <a:off x="4237" y="1417"/>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5" name="Freeform 54">
                  <a:extLst>
                    <a:ext uri="{FF2B5EF4-FFF2-40B4-BE49-F238E27FC236}">
                      <a16:creationId xmlns:a16="http://schemas.microsoft.com/office/drawing/2014/main" id="{B5991725-C237-4C24-A22F-2D5B4DB1B6FA}"/>
                    </a:ext>
                  </a:extLst>
                </p:cNvPr>
                <p:cNvSpPr>
                  <a:spLocks/>
                </p:cNvSpPr>
                <p:nvPr userDrawn="1"/>
              </p:nvSpPr>
              <p:spPr bwMode="auto">
                <a:xfrm>
                  <a:off x="4256" y="143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6" name="Freeform 55">
                  <a:extLst>
                    <a:ext uri="{FF2B5EF4-FFF2-40B4-BE49-F238E27FC236}">
                      <a16:creationId xmlns:a16="http://schemas.microsoft.com/office/drawing/2014/main" id="{97FE0D56-9258-4E01-8B70-C09E1D4BCC75}"/>
                    </a:ext>
                  </a:extLst>
                </p:cNvPr>
                <p:cNvSpPr>
                  <a:spLocks/>
                </p:cNvSpPr>
                <p:nvPr userDrawn="1"/>
              </p:nvSpPr>
              <p:spPr bwMode="auto">
                <a:xfrm>
                  <a:off x="4042" y="13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7" name="Freeform 56">
                  <a:extLst>
                    <a:ext uri="{FF2B5EF4-FFF2-40B4-BE49-F238E27FC236}">
                      <a16:creationId xmlns:a16="http://schemas.microsoft.com/office/drawing/2014/main" id="{7EFACA93-4383-4126-9468-721C8EF4BCD4}"/>
                    </a:ext>
                  </a:extLst>
                </p:cNvPr>
                <p:cNvSpPr>
                  <a:spLocks/>
                </p:cNvSpPr>
                <p:nvPr userDrawn="1"/>
              </p:nvSpPr>
              <p:spPr bwMode="auto">
                <a:xfrm>
                  <a:off x="4242" y="1417"/>
                  <a:ext cx="4"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8" name="Freeform 57">
                  <a:extLst>
                    <a:ext uri="{FF2B5EF4-FFF2-40B4-BE49-F238E27FC236}">
                      <a16:creationId xmlns:a16="http://schemas.microsoft.com/office/drawing/2014/main" id="{CD361126-A7D7-4B8D-9956-9F49D930F3B6}"/>
                    </a:ext>
                  </a:extLst>
                </p:cNvPr>
                <p:cNvSpPr>
                  <a:spLocks/>
                </p:cNvSpPr>
                <p:nvPr userDrawn="1"/>
              </p:nvSpPr>
              <p:spPr bwMode="auto">
                <a:xfrm>
                  <a:off x="4242" y="1417"/>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9" name="Freeform 58">
                  <a:extLst>
                    <a:ext uri="{FF2B5EF4-FFF2-40B4-BE49-F238E27FC236}">
                      <a16:creationId xmlns:a16="http://schemas.microsoft.com/office/drawing/2014/main" id="{79455E0C-AF77-4526-AEAC-CB838D907027}"/>
                    </a:ext>
                  </a:extLst>
                </p:cNvPr>
                <p:cNvSpPr>
                  <a:spLocks/>
                </p:cNvSpPr>
                <p:nvPr userDrawn="1"/>
              </p:nvSpPr>
              <p:spPr bwMode="auto">
                <a:xfrm>
                  <a:off x="4232" y="1417"/>
                  <a:ext cx="10"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0" name="Freeform 59">
                  <a:extLst>
                    <a:ext uri="{FF2B5EF4-FFF2-40B4-BE49-F238E27FC236}">
                      <a16:creationId xmlns:a16="http://schemas.microsoft.com/office/drawing/2014/main" id="{E919285A-87A7-4B05-9E83-4416E31C35A5}"/>
                    </a:ext>
                  </a:extLst>
                </p:cNvPr>
                <p:cNvSpPr>
                  <a:spLocks/>
                </p:cNvSpPr>
                <p:nvPr userDrawn="1"/>
              </p:nvSpPr>
              <p:spPr bwMode="auto">
                <a:xfrm>
                  <a:off x="4033" y="71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1" name="Freeform 60">
                  <a:extLst>
                    <a:ext uri="{FF2B5EF4-FFF2-40B4-BE49-F238E27FC236}">
                      <a16:creationId xmlns:a16="http://schemas.microsoft.com/office/drawing/2014/main" id="{7B815BC4-BCA3-4F4D-BEBD-077E918F51E5}"/>
                    </a:ext>
                  </a:extLst>
                </p:cNvPr>
                <p:cNvSpPr>
                  <a:spLocks/>
                </p:cNvSpPr>
                <p:nvPr userDrawn="1"/>
              </p:nvSpPr>
              <p:spPr bwMode="auto">
                <a:xfrm>
                  <a:off x="3714" y="1452"/>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2" name="Freeform 61">
                  <a:extLst>
                    <a:ext uri="{FF2B5EF4-FFF2-40B4-BE49-F238E27FC236}">
                      <a16:creationId xmlns:a16="http://schemas.microsoft.com/office/drawing/2014/main" id="{4BA25C61-FF52-4FC3-8C5E-A0D2B89318EC}"/>
                    </a:ext>
                  </a:extLst>
                </p:cNvPr>
                <p:cNvSpPr>
                  <a:spLocks/>
                </p:cNvSpPr>
                <p:nvPr userDrawn="1"/>
              </p:nvSpPr>
              <p:spPr bwMode="auto">
                <a:xfrm>
                  <a:off x="3699" y="1442"/>
                  <a:ext cx="15" cy="10"/>
                </a:xfrm>
                <a:custGeom>
                  <a:avLst/>
                  <a:gdLst>
                    <a:gd name="T0" fmla="*/ 0 w 3"/>
                    <a:gd name="T1" fmla="*/ 2 h 2"/>
                    <a:gd name="T2" fmla="*/ 3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cubicBezTo>
                        <a:pt x="2" y="2"/>
                        <a:pt x="2" y="2"/>
                        <a:pt x="3" y="2"/>
                      </a:cubicBezTo>
                      <a:cubicBezTo>
                        <a:pt x="3" y="0"/>
                        <a:pt x="3" y="0"/>
                        <a:pt x="3"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3" name="Freeform 62">
                  <a:extLst>
                    <a:ext uri="{FF2B5EF4-FFF2-40B4-BE49-F238E27FC236}">
                      <a16:creationId xmlns:a16="http://schemas.microsoft.com/office/drawing/2014/main" id="{E03E1A7F-40F8-414E-9825-62AA4C93EFB4}"/>
                    </a:ext>
                  </a:extLst>
                </p:cNvPr>
                <p:cNvSpPr>
                  <a:spLocks noEditPoints="1"/>
                </p:cNvSpPr>
                <p:nvPr userDrawn="1"/>
              </p:nvSpPr>
              <p:spPr bwMode="auto">
                <a:xfrm>
                  <a:off x="3520" y="703"/>
                  <a:ext cx="916" cy="759"/>
                </a:xfrm>
                <a:custGeom>
                  <a:avLst/>
                  <a:gdLst>
                    <a:gd name="T0" fmla="*/ 38 w 184"/>
                    <a:gd name="T1" fmla="*/ 64 h 152"/>
                    <a:gd name="T2" fmla="*/ 28 w 184"/>
                    <a:gd name="T3" fmla="*/ 71 h 152"/>
                    <a:gd name="T4" fmla="*/ 19 w 184"/>
                    <a:gd name="T5" fmla="*/ 75 h 152"/>
                    <a:gd name="T6" fmla="*/ 11 w 184"/>
                    <a:gd name="T7" fmla="*/ 83 h 152"/>
                    <a:gd name="T8" fmla="*/ 4 w 184"/>
                    <a:gd name="T9" fmla="*/ 100 h 152"/>
                    <a:gd name="T10" fmla="*/ 2 w 184"/>
                    <a:gd name="T11" fmla="*/ 118 h 152"/>
                    <a:gd name="T12" fmla="*/ 5 w 184"/>
                    <a:gd name="T13" fmla="*/ 120 h 152"/>
                    <a:gd name="T14" fmla="*/ 4 w 184"/>
                    <a:gd name="T15" fmla="*/ 128 h 152"/>
                    <a:gd name="T16" fmla="*/ 7 w 184"/>
                    <a:gd name="T17" fmla="*/ 133 h 152"/>
                    <a:gd name="T18" fmla="*/ 21 w 184"/>
                    <a:gd name="T19" fmla="*/ 143 h 152"/>
                    <a:gd name="T20" fmla="*/ 41 w 184"/>
                    <a:gd name="T21" fmla="*/ 146 h 152"/>
                    <a:gd name="T22" fmla="*/ 49 w 184"/>
                    <a:gd name="T23" fmla="*/ 151 h 152"/>
                    <a:gd name="T24" fmla="*/ 66 w 184"/>
                    <a:gd name="T25" fmla="*/ 151 h 152"/>
                    <a:gd name="T26" fmla="*/ 69 w 184"/>
                    <a:gd name="T27" fmla="*/ 152 h 152"/>
                    <a:gd name="T28" fmla="*/ 80 w 184"/>
                    <a:gd name="T29" fmla="*/ 148 h 152"/>
                    <a:gd name="T30" fmla="*/ 90 w 184"/>
                    <a:gd name="T31" fmla="*/ 138 h 152"/>
                    <a:gd name="T32" fmla="*/ 102 w 184"/>
                    <a:gd name="T33" fmla="*/ 138 h 152"/>
                    <a:gd name="T34" fmla="*/ 121 w 184"/>
                    <a:gd name="T35" fmla="*/ 146 h 152"/>
                    <a:gd name="T36" fmla="*/ 132 w 184"/>
                    <a:gd name="T37" fmla="*/ 147 h 152"/>
                    <a:gd name="T38" fmla="*/ 144 w 184"/>
                    <a:gd name="T39" fmla="*/ 147 h 152"/>
                    <a:gd name="T40" fmla="*/ 156 w 184"/>
                    <a:gd name="T41" fmla="*/ 142 h 152"/>
                    <a:gd name="T42" fmla="*/ 146 w 184"/>
                    <a:gd name="T43" fmla="*/ 144 h 152"/>
                    <a:gd name="T44" fmla="*/ 133 w 184"/>
                    <a:gd name="T45" fmla="*/ 142 h 152"/>
                    <a:gd name="T46" fmla="*/ 111 w 184"/>
                    <a:gd name="T47" fmla="*/ 135 h 152"/>
                    <a:gd name="T48" fmla="*/ 95 w 184"/>
                    <a:gd name="T49" fmla="*/ 131 h 152"/>
                    <a:gd name="T50" fmla="*/ 84 w 184"/>
                    <a:gd name="T51" fmla="*/ 138 h 152"/>
                    <a:gd name="T52" fmla="*/ 63 w 184"/>
                    <a:gd name="T53" fmla="*/ 143 h 152"/>
                    <a:gd name="T54" fmla="*/ 55 w 184"/>
                    <a:gd name="T55" fmla="*/ 144 h 152"/>
                    <a:gd name="T56" fmla="*/ 42 w 184"/>
                    <a:gd name="T57" fmla="*/ 143 h 152"/>
                    <a:gd name="T58" fmla="*/ 17 w 184"/>
                    <a:gd name="T59" fmla="*/ 133 h 152"/>
                    <a:gd name="T60" fmla="*/ 12 w 184"/>
                    <a:gd name="T61" fmla="*/ 124 h 152"/>
                    <a:gd name="T62" fmla="*/ 7 w 184"/>
                    <a:gd name="T63" fmla="*/ 105 h 152"/>
                    <a:gd name="T64" fmla="*/ 13 w 184"/>
                    <a:gd name="T65" fmla="*/ 89 h 152"/>
                    <a:gd name="T66" fmla="*/ 29 w 184"/>
                    <a:gd name="T67" fmla="*/ 80 h 152"/>
                    <a:gd name="T68" fmla="*/ 49 w 184"/>
                    <a:gd name="T69" fmla="*/ 64 h 152"/>
                    <a:gd name="T70" fmla="*/ 59 w 184"/>
                    <a:gd name="T71" fmla="*/ 44 h 152"/>
                    <a:gd name="T72" fmla="*/ 71 w 184"/>
                    <a:gd name="T73" fmla="*/ 20 h 152"/>
                    <a:gd name="T74" fmla="*/ 101 w 184"/>
                    <a:gd name="T75" fmla="*/ 8 h 152"/>
                    <a:gd name="T76" fmla="*/ 106 w 184"/>
                    <a:gd name="T77" fmla="*/ 10 h 152"/>
                    <a:gd name="T78" fmla="*/ 115 w 184"/>
                    <a:gd name="T79" fmla="*/ 11 h 152"/>
                    <a:gd name="T80" fmla="*/ 135 w 184"/>
                    <a:gd name="T81" fmla="*/ 35 h 152"/>
                    <a:gd name="T82" fmla="*/ 141 w 184"/>
                    <a:gd name="T83" fmla="*/ 48 h 152"/>
                    <a:gd name="T84" fmla="*/ 159 w 184"/>
                    <a:gd name="T85" fmla="*/ 73 h 152"/>
                    <a:gd name="T86" fmla="*/ 176 w 184"/>
                    <a:gd name="T87" fmla="*/ 81 h 152"/>
                    <a:gd name="T88" fmla="*/ 184 w 184"/>
                    <a:gd name="T89" fmla="*/ 85 h 152"/>
                    <a:gd name="T90" fmla="*/ 169 w 184"/>
                    <a:gd name="T91" fmla="*/ 71 h 152"/>
                    <a:gd name="T92" fmla="*/ 157 w 184"/>
                    <a:gd name="T93" fmla="*/ 62 h 152"/>
                    <a:gd name="T94" fmla="*/ 151 w 184"/>
                    <a:gd name="T95" fmla="*/ 48 h 152"/>
                    <a:gd name="T96" fmla="*/ 142 w 184"/>
                    <a:gd name="T97" fmla="*/ 34 h 152"/>
                    <a:gd name="T98" fmla="*/ 126 w 184"/>
                    <a:gd name="T99" fmla="*/ 16 h 152"/>
                    <a:gd name="T100" fmla="*/ 112 w 184"/>
                    <a:gd name="T101" fmla="*/ 4 h 152"/>
                    <a:gd name="T102" fmla="*/ 100 w 184"/>
                    <a:gd name="T103" fmla="*/ 4 h 152"/>
                    <a:gd name="T104" fmla="*/ 105 w 184"/>
                    <a:gd name="T105" fmla="*/ 2 h 152"/>
                    <a:gd name="T106" fmla="*/ 91 w 184"/>
                    <a:gd name="T107" fmla="*/ 3 h 152"/>
                    <a:gd name="T108" fmla="*/ 71 w 184"/>
                    <a:gd name="T109" fmla="*/ 15 h 152"/>
                    <a:gd name="T110" fmla="*/ 65 w 184"/>
                    <a:gd name="T111" fmla="*/ 21 h 152"/>
                    <a:gd name="T112" fmla="*/ 59 w 184"/>
                    <a:gd name="T113" fmla="*/ 26 h 152"/>
                    <a:gd name="T114" fmla="*/ 52 w 184"/>
                    <a:gd name="T115" fmla="*/ 41 h 152"/>
                    <a:gd name="T116" fmla="*/ 43 w 184"/>
                    <a:gd name="T117" fmla="*/ 58 h 152"/>
                    <a:gd name="T118" fmla="*/ 135 w 184"/>
                    <a:gd name="T119" fmla="*/ 144 h 152"/>
                    <a:gd name="T120" fmla="*/ 110 w 184"/>
                    <a:gd name="T121" fmla="*/ 1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52">
                      <a:moveTo>
                        <a:pt x="43" y="58"/>
                      </a:moveTo>
                      <a:cubicBezTo>
                        <a:pt x="42" y="59"/>
                        <a:pt x="42" y="59"/>
                        <a:pt x="42" y="59"/>
                      </a:cubicBezTo>
                      <a:cubicBezTo>
                        <a:pt x="42" y="56"/>
                        <a:pt x="43" y="55"/>
                        <a:pt x="42" y="56"/>
                      </a:cubicBezTo>
                      <a:cubicBezTo>
                        <a:pt x="42" y="57"/>
                        <a:pt x="41" y="59"/>
                        <a:pt x="40" y="60"/>
                      </a:cubicBezTo>
                      <a:cubicBezTo>
                        <a:pt x="39" y="62"/>
                        <a:pt x="38" y="63"/>
                        <a:pt x="39" y="64"/>
                      </a:cubicBezTo>
                      <a:cubicBezTo>
                        <a:pt x="37" y="65"/>
                        <a:pt x="37" y="65"/>
                        <a:pt x="37" y="65"/>
                      </a:cubicBezTo>
                      <a:cubicBezTo>
                        <a:pt x="38" y="64"/>
                        <a:pt x="38" y="64"/>
                        <a:pt x="38" y="64"/>
                      </a:cubicBezTo>
                      <a:cubicBezTo>
                        <a:pt x="35" y="65"/>
                        <a:pt x="38" y="67"/>
                        <a:pt x="35" y="68"/>
                      </a:cubicBezTo>
                      <a:cubicBezTo>
                        <a:pt x="34" y="69"/>
                        <a:pt x="33" y="69"/>
                        <a:pt x="34" y="68"/>
                      </a:cubicBezTo>
                      <a:cubicBezTo>
                        <a:pt x="34" y="68"/>
                        <a:pt x="33" y="69"/>
                        <a:pt x="33" y="69"/>
                      </a:cubicBezTo>
                      <a:cubicBezTo>
                        <a:pt x="33" y="69"/>
                        <a:pt x="32" y="70"/>
                        <a:pt x="32" y="70"/>
                      </a:cubicBezTo>
                      <a:cubicBezTo>
                        <a:pt x="31" y="70"/>
                        <a:pt x="31" y="70"/>
                        <a:pt x="32" y="69"/>
                      </a:cubicBezTo>
                      <a:cubicBezTo>
                        <a:pt x="32" y="69"/>
                        <a:pt x="31" y="70"/>
                        <a:pt x="30" y="70"/>
                      </a:cubicBezTo>
                      <a:cubicBezTo>
                        <a:pt x="29" y="71"/>
                        <a:pt x="28" y="71"/>
                        <a:pt x="28" y="71"/>
                      </a:cubicBezTo>
                      <a:cubicBezTo>
                        <a:pt x="28" y="71"/>
                        <a:pt x="28" y="71"/>
                        <a:pt x="28" y="71"/>
                      </a:cubicBezTo>
                      <a:cubicBezTo>
                        <a:pt x="27" y="72"/>
                        <a:pt x="26" y="73"/>
                        <a:pt x="26" y="74"/>
                      </a:cubicBezTo>
                      <a:cubicBezTo>
                        <a:pt x="25" y="74"/>
                        <a:pt x="26" y="73"/>
                        <a:pt x="26" y="73"/>
                      </a:cubicBezTo>
                      <a:cubicBezTo>
                        <a:pt x="26" y="73"/>
                        <a:pt x="25" y="73"/>
                        <a:pt x="25" y="74"/>
                      </a:cubicBezTo>
                      <a:cubicBezTo>
                        <a:pt x="24" y="74"/>
                        <a:pt x="24" y="75"/>
                        <a:pt x="24" y="75"/>
                      </a:cubicBezTo>
                      <a:cubicBezTo>
                        <a:pt x="23" y="75"/>
                        <a:pt x="24" y="73"/>
                        <a:pt x="26" y="72"/>
                      </a:cubicBezTo>
                      <a:cubicBezTo>
                        <a:pt x="23" y="71"/>
                        <a:pt x="24" y="74"/>
                        <a:pt x="19" y="75"/>
                      </a:cubicBezTo>
                      <a:cubicBezTo>
                        <a:pt x="19" y="75"/>
                        <a:pt x="21" y="74"/>
                        <a:pt x="21" y="74"/>
                      </a:cubicBezTo>
                      <a:cubicBezTo>
                        <a:pt x="19" y="73"/>
                        <a:pt x="17" y="75"/>
                        <a:pt x="15" y="76"/>
                      </a:cubicBezTo>
                      <a:cubicBezTo>
                        <a:pt x="15" y="76"/>
                        <a:pt x="21" y="74"/>
                        <a:pt x="19" y="76"/>
                      </a:cubicBezTo>
                      <a:cubicBezTo>
                        <a:pt x="18" y="77"/>
                        <a:pt x="17" y="77"/>
                        <a:pt x="16" y="79"/>
                      </a:cubicBezTo>
                      <a:cubicBezTo>
                        <a:pt x="15" y="78"/>
                        <a:pt x="14" y="79"/>
                        <a:pt x="13" y="80"/>
                      </a:cubicBezTo>
                      <a:cubicBezTo>
                        <a:pt x="12" y="79"/>
                        <a:pt x="12" y="79"/>
                        <a:pt x="12" y="79"/>
                      </a:cubicBezTo>
                      <a:cubicBezTo>
                        <a:pt x="11" y="81"/>
                        <a:pt x="11" y="82"/>
                        <a:pt x="11" y="83"/>
                      </a:cubicBezTo>
                      <a:cubicBezTo>
                        <a:pt x="9" y="85"/>
                        <a:pt x="8" y="84"/>
                        <a:pt x="7" y="84"/>
                      </a:cubicBezTo>
                      <a:cubicBezTo>
                        <a:pt x="5" y="88"/>
                        <a:pt x="10" y="83"/>
                        <a:pt x="8" y="87"/>
                      </a:cubicBezTo>
                      <a:cubicBezTo>
                        <a:pt x="6" y="89"/>
                        <a:pt x="5" y="92"/>
                        <a:pt x="4" y="95"/>
                      </a:cubicBezTo>
                      <a:cubicBezTo>
                        <a:pt x="3" y="97"/>
                        <a:pt x="4" y="94"/>
                        <a:pt x="3" y="95"/>
                      </a:cubicBezTo>
                      <a:cubicBezTo>
                        <a:pt x="3" y="97"/>
                        <a:pt x="3" y="97"/>
                        <a:pt x="3" y="97"/>
                      </a:cubicBezTo>
                      <a:cubicBezTo>
                        <a:pt x="3" y="98"/>
                        <a:pt x="3" y="97"/>
                        <a:pt x="3" y="97"/>
                      </a:cubicBezTo>
                      <a:cubicBezTo>
                        <a:pt x="3" y="99"/>
                        <a:pt x="4" y="98"/>
                        <a:pt x="4" y="100"/>
                      </a:cubicBezTo>
                      <a:cubicBezTo>
                        <a:pt x="4" y="101"/>
                        <a:pt x="3" y="102"/>
                        <a:pt x="3" y="103"/>
                      </a:cubicBezTo>
                      <a:cubicBezTo>
                        <a:pt x="2" y="104"/>
                        <a:pt x="2" y="105"/>
                        <a:pt x="2" y="105"/>
                      </a:cubicBezTo>
                      <a:cubicBezTo>
                        <a:pt x="1" y="106"/>
                        <a:pt x="1" y="107"/>
                        <a:pt x="2" y="108"/>
                      </a:cubicBezTo>
                      <a:cubicBezTo>
                        <a:pt x="1" y="109"/>
                        <a:pt x="1" y="107"/>
                        <a:pt x="0" y="108"/>
                      </a:cubicBezTo>
                      <a:cubicBezTo>
                        <a:pt x="1" y="112"/>
                        <a:pt x="1" y="111"/>
                        <a:pt x="2" y="115"/>
                      </a:cubicBezTo>
                      <a:cubicBezTo>
                        <a:pt x="2" y="115"/>
                        <a:pt x="2" y="115"/>
                        <a:pt x="2" y="116"/>
                      </a:cubicBezTo>
                      <a:cubicBezTo>
                        <a:pt x="2" y="117"/>
                        <a:pt x="2" y="118"/>
                        <a:pt x="2" y="118"/>
                      </a:cubicBezTo>
                      <a:cubicBezTo>
                        <a:pt x="2" y="115"/>
                        <a:pt x="4" y="118"/>
                        <a:pt x="5" y="120"/>
                      </a:cubicBezTo>
                      <a:cubicBezTo>
                        <a:pt x="5" y="119"/>
                        <a:pt x="6" y="118"/>
                        <a:pt x="6" y="118"/>
                      </a:cubicBezTo>
                      <a:cubicBezTo>
                        <a:pt x="6" y="118"/>
                        <a:pt x="7" y="121"/>
                        <a:pt x="7" y="121"/>
                      </a:cubicBezTo>
                      <a:cubicBezTo>
                        <a:pt x="7" y="122"/>
                        <a:pt x="6" y="122"/>
                        <a:pt x="6" y="121"/>
                      </a:cubicBezTo>
                      <a:cubicBezTo>
                        <a:pt x="6" y="121"/>
                        <a:pt x="6" y="121"/>
                        <a:pt x="6" y="122"/>
                      </a:cubicBezTo>
                      <a:cubicBezTo>
                        <a:pt x="6" y="123"/>
                        <a:pt x="5" y="123"/>
                        <a:pt x="5" y="122"/>
                      </a:cubicBezTo>
                      <a:cubicBezTo>
                        <a:pt x="5" y="121"/>
                        <a:pt x="5" y="121"/>
                        <a:pt x="5" y="120"/>
                      </a:cubicBezTo>
                      <a:cubicBezTo>
                        <a:pt x="4" y="120"/>
                        <a:pt x="3" y="119"/>
                        <a:pt x="2" y="119"/>
                      </a:cubicBezTo>
                      <a:cubicBezTo>
                        <a:pt x="3" y="119"/>
                        <a:pt x="3" y="120"/>
                        <a:pt x="3" y="120"/>
                      </a:cubicBezTo>
                      <a:cubicBezTo>
                        <a:pt x="3" y="120"/>
                        <a:pt x="3" y="120"/>
                        <a:pt x="3" y="120"/>
                      </a:cubicBezTo>
                      <a:cubicBezTo>
                        <a:pt x="2" y="120"/>
                        <a:pt x="3" y="121"/>
                        <a:pt x="3" y="121"/>
                      </a:cubicBezTo>
                      <a:cubicBezTo>
                        <a:pt x="2" y="122"/>
                        <a:pt x="2" y="122"/>
                        <a:pt x="2" y="122"/>
                      </a:cubicBezTo>
                      <a:cubicBezTo>
                        <a:pt x="3" y="123"/>
                        <a:pt x="3" y="123"/>
                        <a:pt x="3" y="123"/>
                      </a:cubicBezTo>
                      <a:cubicBezTo>
                        <a:pt x="4" y="128"/>
                        <a:pt x="4" y="128"/>
                        <a:pt x="4" y="128"/>
                      </a:cubicBezTo>
                      <a:cubicBezTo>
                        <a:pt x="5" y="129"/>
                        <a:pt x="7" y="130"/>
                        <a:pt x="8" y="131"/>
                      </a:cubicBezTo>
                      <a:cubicBezTo>
                        <a:pt x="10" y="133"/>
                        <a:pt x="12" y="134"/>
                        <a:pt x="14" y="135"/>
                      </a:cubicBezTo>
                      <a:cubicBezTo>
                        <a:pt x="12" y="135"/>
                        <a:pt x="13" y="136"/>
                        <a:pt x="12" y="137"/>
                      </a:cubicBezTo>
                      <a:cubicBezTo>
                        <a:pt x="12" y="136"/>
                        <a:pt x="11" y="135"/>
                        <a:pt x="10" y="135"/>
                      </a:cubicBezTo>
                      <a:cubicBezTo>
                        <a:pt x="9" y="134"/>
                        <a:pt x="7" y="133"/>
                        <a:pt x="7" y="131"/>
                      </a:cubicBezTo>
                      <a:cubicBezTo>
                        <a:pt x="8" y="133"/>
                        <a:pt x="7" y="133"/>
                        <a:pt x="7" y="133"/>
                      </a:cubicBezTo>
                      <a:cubicBezTo>
                        <a:pt x="7" y="133"/>
                        <a:pt x="7" y="133"/>
                        <a:pt x="7" y="133"/>
                      </a:cubicBezTo>
                      <a:cubicBezTo>
                        <a:pt x="8" y="134"/>
                        <a:pt x="8" y="134"/>
                        <a:pt x="9" y="134"/>
                      </a:cubicBezTo>
                      <a:cubicBezTo>
                        <a:pt x="10" y="135"/>
                        <a:pt x="11" y="136"/>
                        <a:pt x="11" y="136"/>
                      </a:cubicBezTo>
                      <a:cubicBezTo>
                        <a:pt x="10" y="137"/>
                        <a:pt x="11" y="138"/>
                        <a:pt x="12" y="139"/>
                      </a:cubicBezTo>
                      <a:cubicBezTo>
                        <a:pt x="12" y="137"/>
                        <a:pt x="16" y="140"/>
                        <a:pt x="18" y="141"/>
                      </a:cubicBezTo>
                      <a:cubicBezTo>
                        <a:pt x="18" y="142"/>
                        <a:pt x="17" y="142"/>
                        <a:pt x="15" y="140"/>
                      </a:cubicBezTo>
                      <a:cubicBezTo>
                        <a:pt x="15" y="142"/>
                        <a:pt x="17" y="142"/>
                        <a:pt x="18" y="142"/>
                      </a:cubicBezTo>
                      <a:cubicBezTo>
                        <a:pt x="19" y="142"/>
                        <a:pt x="20" y="142"/>
                        <a:pt x="21" y="143"/>
                      </a:cubicBezTo>
                      <a:cubicBezTo>
                        <a:pt x="20" y="143"/>
                        <a:pt x="20" y="142"/>
                        <a:pt x="20" y="142"/>
                      </a:cubicBezTo>
                      <a:cubicBezTo>
                        <a:pt x="21" y="143"/>
                        <a:pt x="24" y="145"/>
                        <a:pt x="23" y="145"/>
                      </a:cubicBezTo>
                      <a:cubicBezTo>
                        <a:pt x="23" y="145"/>
                        <a:pt x="23" y="145"/>
                        <a:pt x="23" y="145"/>
                      </a:cubicBezTo>
                      <a:cubicBezTo>
                        <a:pt x="26" y="147"/>
                        <a:pt x="34" y="149"/>
                        <a:pt x="35" y="147"/>
                      </a:cubicBezTo>
                      <a:cubicBezTo>
                        <a:pt x="35" y="147"/>
                        <a:pt x="34" y="149"/>
                        <a:pt x="34" y="149"/>
                      </a:cubicBezTo>
                      <a:cubicBezTo>
                        <a:pt x="34" y="149"/>
                        <a:pt x="36" y="148"/>
                        <a:pt x="38" y="147"/>
                      </a:cubicBezTo>
                      <a:cubicBezTo>
                        <a:pt x="39" y="147"/>
                        <a:pt x="40" y="146"/>
                        <a:pt x="41" y="146"/>
                      </a:cubicBezTo>
                      <a:cubicBezTo>
                        <a:pt x="41" y="146"/>
                        <a:pt x="42" y="145"/>
                        <a:pt x="42" y="145"/>
                      </a:cubicBezTo>
                      <a:cubicBezTo>
                        <a:pt x="41" y="147"/>
                        <a:pt x="43" y="150"/>
                        <a:pt x="40" y="150"/>
                      </a:cubicBezTo>
                      <a:cubicBezTo>
                        <a:pt x="41" y="151"/>
                        <a:pt x="42" y="151"/>
                        <a:pt x="44" y="151"/>
                      </a:cubicBezTo>
                      <a:cubicBezTo>
                        <a:pt x="43" y="151"/>
                        <a:pt x="42" y="149"/>
                        <a:pt x="43" y="149"/>
                      </a:cubicBezTo>
                      <a:cubicBezTo>
                        <a:pt x="46" y="150"/>
                        <a:pt x="45" y="150"/>
                        <a:pt x="48" y="151"/>
                      </a:cubicBezTo>
                      <a:cubicBezTo>
                        <a:pt x="47" y="151"/>
                        <a:pt x="48" y="149"/>
                        <a:pt x="50" y="149"/>
                      </a:cubicBezTo>
                      <a:cubicBezTo>
                        <a:pt x="49" y="149"/>
                        <a:pt x="50" y="151"/>
                        <a:pt x="49" y="151"/>
                      </a:cubicBezTo>
                      <a:cubicBezTo>
                        <a:pt x="49" y="151"/>
                        <a:pt x="50" y="151"/>
                        <a:pt x="51" y="151"/>
                      </a:cubicBezTo>
                      <a:cubicBezTo>
                        <a:pt x="52" y="150"/>
                        <a:pt x="53" y="150"/>
                        <a:pt x="53" y="150"/>
                      </a:cubicBezTo>
                      <a:cubicBezTo>
                        <a:pt x="52" y="150"/>
                        <a:pt x="53" y="151"/>
                        <a:pt x="54" y="152"/>
                      </a:cubicBezTo>
                      <a:cubicBezTo>
                        <a:pt x="53" y="151"/>
                        <a:pt x="57" y="152"/>
                        <a:pt x="58" y="152"/>
                      </a:cubicBezTo>
                      <a:cubicBezTo>
                        <a:pt x="56" y="151"/>
                        <a:pt x="56" y="151"/>
                        <a:pt x="56" y="151"/>
                      </a:cubicBezTo>
                      <a:cubicBezTo>
                        <a:pt x="61" y="151"/>
                        <a:pt x="61" y="148"/>
                        <a:pt x="65" y="148"/>
                      </a:cubicBezTo>
                      <a:cubicBezTo>
                        <a:pt x="64" y="149"/>
                        <a:pt x="64" y="151"/>
                        <a:pt x="66" y="151"/>
                      </a:cubicBezTo>
                      <a:cubicBezTo>
                        <a:pt x="67" y="150"/>
                        <a:pt x="70" y="145"/>
                        <a:pt x="73" y="143"/>
                      </a:cubicBezTo>
                      <a:cubicBezTo>
                        <a:pt x="74" y="144"/>
                        <a:pt x="74" y="144"/>
                        <a:pt x="74" y="144"/>
                      </a:cubicBezTo>
                      <a:cubicBezTo>
                        <a:pt x="74" y="144"/>
                        <a:pt x="74" y="144"/>
                        <a:pt x="75" y="143"/>
                      </a:cubicBezTo>
                      <a:cubicBezTo>
                        <a:pt x="75" y="143"/>
                        <a:pt x="76" y="142"/>
                        <a:pt x="76" y="142"/>
                      </a:cubicBezTo>
                      <a:cubicBezTo>
                        <a:pt x="75" y="145"/>
                        <a:pt x="71" y="149"/>
                        <a:pt x="68" y="151"/>
                      </a:cubicBezTo>
                      <a:cubicBezTo>
                        <a:pt x="70" y="151"/>
                        <a:pt x="69" y="151"/>
                        <a:pt x="71" y="151"/>
                      </a:cubicBezTo>
                      <a:cubicBezTo>
                        <a:pt x="72" y="151"/>
                        <a:pt x="70" y="152"/>
                        <a:pt x="69" y="152"/>
                      </a:cubicBezTo>
                      <a:cubicBezTo>
                        <a:pt x="69" y="152"/>
                        <a:pt x="71" y="152"/>
                        <a:pt x="72" y="152"/>
                      </a:cubicBezTo>
                      <a:cubicBezTo>
                        <a:pt x="74" y="152"/>
                        <a:pt x="75" y="151"/>
                        <a:pt x="75" y="151"/>
                      </a:cubicBezTo>
                      <a:cubicBezTo>
                        <a:pt x="75" y="150"/>
                        <a:pt x="79" y="149"/>
                        <a:pt x="79" y="148"/>
                      </a:cubicBezTo>
                      <a:cubicBezTo>
                        <a:pt x="79" y="148"/>
                        <a:pt x="77" y="149"/>
                        <a:pt x="76" y="149"/>
                      </a:cubicBezTo>
                      <a:cubicBezTo>
                        <a:pt x="74" y="150"/>
                        <a:pt x="73" y="151"/>
                        <a:pt x="73" y="151"/>
                      </a:cubicBezTo>
                      <a:cubicBezTo>
                        <a:pt x="72" y="150"/>
                        <a:pt x="76" y="147"/>
                        <a:pt x="79" y="146"/>
                      </a:cubicBezTo>
                      <a:cubicBezTo>
                        <a:pt x="81" y="146"/>
                        <a:pt x="79" y="148"/>
                        <a:pt x="80" y="148"/>
                      </a:cubicBezTo>
                      <a:cubicBezTo>
                        <a:pt x="80" y="148"/>
                        <a:pt x="83" y="146"/>
                        <a:pt x="83" y="146"/>
                      </a:cubicBezTo>
                      <a:cubicBezTo>
                        <a:pt x="82" y="147"/>
                        <a:pt x="82" y="147"/>
                        <a:pt x="82" y="147"/>
                      </a:cubicBezTo>
                      <a:cubicBezTo>
                        <a:pt x="84" y="147"/>
                        <a:pt x="85" y="145"/>
                        <a:pt x="88" y="144"/>
                      </a:cubicBezTo>
                      <a:cubicBezTo>
                        <a:pt x="88" y="144"/>
                        <a:pt x="89" y="144"/>
                        <a:pt x="90" y="144"/>
                      </a:cubicBezTo>
                      <a:cubicBezTo>
                        <a:pt x="90" y="144"/>
                        <a:pt x="91" y="144"/>
                        <a:pt x="91" y="144"/>
                      </a:cubicBezTo>
                      <a:cubicBezTo>
                        <a:pt x="89" y="143"/>
                        <a:pt x="86" y="140"/>
                        <a:pt x="87" y="138"/>
                      </a:cubicBezTo>
                      <a:cubicBezTo>
                        <a:pt x="87" y="138"/>
                        <a:pt x="88" y="138"/>
                        <a:pt x="90" y="138"/>
                      </a:cubicBezTo>
                      <a:cubicBezTo>
                        <a:pt x="91" y="138"/>
                        <a:pt x="93" y="137"/>
                        <a:pt x="93" y="138"/>
                      </a:cubicBezTo>
                      <a:cubicBezTo>
                        <a:pt x="95" y="138"/>
                        <a:pt x="92" y="141"/>
                        <a:pt x="94" y="141"/>
                      </a:cubicBezTo>
                      <a:cubicBezTo>
                        <a:pt x="93" y="141"/>
                        <a:pt x="94" y="140"/>
                        <a:pt x="94" y="140"/>
                      </a:cubicBezTo>
                      <a:cubicBezTo>
                        <a:pt x="95" y="140"/>
                        <a:pt x="94" y="141"/>
                        <a:pt x="96" y="141"/>
                      </a:cubicBezTo>
                      <a:cubicBezTo>
                        <a:pt x="96" y="139"/>
                        <a:pt x="100" y="140"/>
                        <a:pt x="97" y="139"/>
                      </a:cubicBezTo>
                      <a:cubicBezTo>
                        <a:pt x="99" y="139"/>
                        <a:pt x="98" y="139"/>
                        <a:pt x="100" y="140"/>
                      </a:cubicBezTo>
                      <a:cubicBezTo>
                        <a:pt x="100" y="139"/>
                        <a:pt x="101" y="138"/>
                        <a:pt x="102" y="138"/>
                      </a:cubicBezTo>
                      <a:cubicBezTo>
                        <a:pt x="103" y="137"/>
                        <a:pt x="104" y="137"/>
                        <a:pt x="105" y="137"/>
                      </a:cubicBezTo>
                      <a:cubicBezTo>
                        <a:pt x="105" y="137"/>
                        <a:pt x="105" y="138"/>
                        <a:pt x="105" y="138"/>
                      </a:cubicBezTo>
                      <a:cubicBezTo>
                        <a:pt x="109" y="140"/>
                        <a:pt x="111" y="141"/>
                        <a:pt x="114" y="143"/>
                      </a:cubicBezTo>
                      <a:cubicBezTo>
                        <a:pt x="114" y="143"/>
                        <a:pt x="116" y="144"/>
                        <a:pt x="115" y="145"/>
                      </a:cubicBezTo>
                      <a:cubicBezTo>
                        <a:pt x="116" y="145"/>
                        <a:pt x="116" y="144"/>
                        <a:pt x="118" y="145"/>
                      </a:cubicBezTo>
                      <a:cubicBezTo>
                        <a:pt x="119" y="147"/>
                        <a:pt x="115" y="144"/>
                        <a:pt x="116" y="146"/>
                      </a:cubicBezTo>
                      <a:cubicBezTo>
                        <a:pt x="117" y="145"/>
                        <a:pt x="119" y="146"/>
                        <a:pt x="121" y="146"/>
                      </a:cubicBezTo>
                      <a:cubicBezTo>
                        <a:pt x="121" y="145"/>
                        <a:pt x="118" y="145"/>
                        <a:pt x="116" y="144"/>
                      </a:cubicBezTo>
                      <a:cubicBezTo>
                        <a:pt x="116" y="143"/>
                        <a:pt x="120" y="143"/>
                        <a:pt x="124" y="143"/>
                      </a:cubicBezTo>
                      <a:cubicBezTo>
                        <a:pt x="127" y="144"/>
                        <a:pt x="125" y="145"/>
                        <a:pt x="125" y="144"/>
                      </a:cubicBezTo>
                      <a:cubicBezTo>
                        <a:pt x="131" y="146"/>
                        <a:pt x="131" y="143"/>
                        <a:pt x="135" y="145"/>
                      </a:cubicBezTo>
                      <a:cubicBezTo>
                        <a:pt x="137" y="146"/>
                        <a:pt x="135" y="147"/>
                        <a:pt x="135" y="148"/>
                      </a:cubicBezTo>
                      <a:cubicBezTo>
                        <a:pt x="133" y="148"/>
                        <a:pt x="131" y="146"/>
                        <a:pt x="130" y="146"/>
                      </a:cubicBezTo>
                      <a:cubicBezTo>
                        <a:pt x="132" y="147"/>
                        <a:pt x="132" y="147"/>
                        <a:pt x="132" y="147"/>
                      </a:cubicBezTo>
                      <a:cubicBezTo>
                        <a:pt x="131" y="147"/>
                        <a:pt x="129" y="147"/>
                        <a:pt x="128" y="147"/>
                      </a:cubicBezTo>
                      <a:cubicBezTo>
                        <a:pt x="129" y="147"/>
                        <a:pt x="131" y="148"/>
                        <a:pt x="134" y="148"/>
                      </a:cubicBezTo>
                      <a:cubicBezTo>
                        <a:pt x="136" y="149"/>
                        <a:pt x="137" y="149"/>
                        <a:pt x="139" y="149"/>
                      </a:cubicBezTo>
                      <a:cubicBezTo>
                        <a:pt x="140" y="149"/>
                        <a:pt x="142" y="149"/>
                        <a:pt x="143" y="149"/>
                      </a:cubicBezTo>
                      <a:cubicBezTo>
                        <a:pt x="144" y="149"/>
                        <a:pt x="145" y="148"/>
                        <a:pt x="144" y="148"/>
                      </a:cubicBezTo>
                      <a:cubicBezTo>
                        <a:pt x="143" y="148"/>
                        <a:pt x="143" y="148"/>
                        <a:pt x="143" y="148"/>
                      </a:cubicBezTo>
                      <a:cubicBezTo>
                        <a:pt x="142" y="147"/>
                        <a:pt x="146" y="147"/>
                        <a:pt x="144" y="147"/>
                      </a:cubicBezTo>
                      <a:cubicBezTo>
                        <a:pt x="146" y="146"/>
                        <a:pt x="148" y="145"/>
                        <a:pt x="151" y="145"/>
                      </a:cubicBezTo>
                      <a:cubicBezTo>
                        <a:pt x="151" y="146"/>
                        <a:pt x="151" y="146"/>
                        <a:pt x="151" y="146"/>
                      </a:cubicBezTo>
                      <a:cubicBezTo>
                        <a:pt x="151" y="146"/>
                        <a:pt x="149" y="146"/>
                        <a:pt x="149" y="146"/>
                      </a:cubicBezTo>
                      <a:cubicBezTo>
                        <a:pt x="150" y="146"/>
                        <a:pt x="153" y="147"/>
                        <a:pt x="154" y="146"/>
                      </a:cubicBezTo>
                      <a:cubicBezTo>
                        <a:pt x="152" y="145"/>
                        <a:pt x="152" y="145"/>
                        <a:pt x="152" y="145"/>
                      </a:cubicBezTo>
                      <a:cubicBezTo>
                        <a:pt x="154" y="144"/>
                        <a:pt x="156" y="143"/>
                        <a:pt x="158" y="143"/>
                      </a:cubicBezTo>
                      <a:cubicBezTo>
                        <a:pt x="157" y="142"/>
                        <a:pt x="158" y="143"/>
                        <a:pt x="156" y="142"/>
                      </a:cubicBezTo>
                      <a:cubicBezTo>
                        <a:pt x="158" y="144"/>
                        <a:pt x="150" y="143"/>
                        <a:pt x="153" y="144"/>
                      </a:cubicBezTo>
                      <a:cubicBezTo>
                        <a:pt x="151" y="143"/>
                        <a:pt x="150" y="144"/>
                        <a:pt x="147" y="143"/>
                      </a:cubicBezTo>
                      <a:cubicBezTo>
                        <a:pt x="147" y="143"/>
                        <a:pt x="148" y="143"/>
                        <a:pt x="146" y="143"/>
                      </a:cubicBezTo>
                      <a:cubicBezTo>
                        <a:pt x="146" y="143"/>
                        <a:pt x="146" y="143"/>
                        <a:pt x="146" y="144"/>
                      </a:cubicBezTo>
                      <a:cubicBezTo>
                        <a:pt x="146" y="144"/>
                        <a:pt x="146" y="144"/>
                        <a:pt x="146" y="144"/>
                      </a:cubicBezTo>
                      <a:cubicBezTo>
                        <a:pt x="146" y="144"/>
                        <a:pt x="146" y="144"/>
                        <a:pt x="146" y="144"/>
                      </a:cubicBezTo>
                      <a:cubicBezTo>
                        <a:pt x="146" y="144"/>
                        <a:pt x="146" y="144"/>
                        <a:pt x="146" y="144"/>
                      </a:cubicBezTo>
                      <a:cubicBezTo>
                        <a:pt x="146" y="144"/>
                        <a:pt x="147" y="144"/>
                        <a:pt x="147" y="144"/>
                      </a:cubicBezTo>
                      <a:cubicBezTo>
                        <a:pt x="146" y="145"/>
                        <a:pt x="143" y="145"/>
                        <a:pt x="142" y="145"/>
                      </a:cubicBezTo>
                      <a:cubicBezTo>
                        <a:pt x="140" y="145"/>
                        <a:pt x="142" y="145"/>
                        <a:pt x="141" y="145"/>
                      </a:cubicBezTo>
                      <a:cubicBezTo>
                        <a:pt x="140" y="145"/>
                        <a:pt x="140" y="145"/>
                        <a:pt x="140" y="145"/>
                      </a:cubicBezTo>
                      <a:cubicBezTo>
                        <a:pt x="140" y="144"/>
                        <a:pt x="137" y="144"/>
                        <a:pt x="140" y="143"/>
                      </a:cubicBezTo>
                      <a:cubicBezTo>
                        <a:pt x="137" y="143"/>
                        <a:pt x="137" y="143"/>
                        <a:pt x="137" y="143"/>
                      </a:cubicBezTo>
                      <a:cubicBezTo>
                        <a:pt x="136" y="143"/>
                        <a:pt x="134" y="142"/>
                        <a:pt x="133" y="142"/>
                      </a:cubicBezTo>
                      <a:cubicBezTo>
                        <a:pt x="132" y="142"/>
                        <a:pt x="130" y="143"/>
                        <a:pt x="131" y="142"/>
                      </a:cubicBezTo>
                      <a:cubicBezTo>
                        <a:pt x="131" y="142"/>
                        <a:pt x="130" y="142"/>
                        <a:pt x="129" y="142"/>
                      </a:cubicBezTo>
                      <a:cubicBezTo>
                        <a:pt x="128" y="142"/>
                        <a:pt x="127" y="142"/>
                        <a:pt x="127" y="142"/>
                      </a:cubicBezTo>
                      <a:cubicBezTo>
                        <a:pt x="127" y="142"/>
                        <a:pt x="127" y="142"/>
                        <a:pt x="127" y="142"/>
                      </a:cubicBezTo>
                      <a:cubicBezTo>
                        <a:pt x="124" y="141"/>
                        <a:pt x="119" y="141"/>
                        <a:pt x="116" y="138"/>
                      </a:cubicBezTo>
                      <a:cubicBezTo>
                        <a:pt x="115" y="137"/>
                        <a:pt x="115" y="137"/>
                        <a:pt x="114" y="137"/>
                      </a:cubicBezTo>
                      <a:cubicBezTo>
                        <a:pt x="113" y="137"/>
                        <a:pt x="112" y="136"/>
                        <a:pt x="111" y="135"/>
                      </a:cubicBezTo>
                      <a:cubicBezTo>
                        <a:pt x="111" y="135"/>
                        <a:pt x="111" y="135"/>
                        <a:pt x="111" y="135"/>
                      </a:cubicBezTo>
                      <a:cubicBezTo>
                        <a:pt x="110" y="134"/>
                        <a:pt x="109" y="134"/>
                        <a:pt x="107" y="133"/>
                      </a:cubicBezTo>
                      <a:cubicBezTo>
                        <a:pt x="106" y="133"/>
                        <a:pt x="105" y="132"/>
                        <a:pt x="104" y="133"/>
                      </a:cubicBezTo>
                      <a:cubicBezTo>
                        <a:pt x="104" y="132"/>
                        <a:pt x="103" y="131"/>
                        <a:pt x="102" y="131"/>
                      </a:cubicBezTo>
                      <a:cubicBezTo>
                        <a:pt x="102" y="131"/>
                        <a:pt x="101" y="131"/>
                        <a:pt x="100" y="131"/>
                      </a:cubicBezTo>
                      <a:cubicBezTo>
                        <a:pt x="100" y="131"/>
                        <a:pt x="99" y="131"/>
                        <a:pt x="98" y="131"/>
                      </a:cubicBezTo>
                      <a:cubicBezTo>
                        <a:pt x="97" y="131"/>
                        <a:pt x="96" y="131"/>
                        <a:pt x="95" y="131"/>
                      </a:cubicBezTo>
                      <a:cubicBezTo>
                        <a:pt x="95" y="132"/>
                        <a:pt x="94" y="132"/>
                        <a:pt x="93" y="132"/>
                      </a:cubicBezTo>
                      <a:cubicBezTo>
                        <a:pt x="92" y="132"/>
                        <a:pt x="91" y="133"/>
                        <a:pt x="90" y="133"/>
                      </a:cubicBezTo>
                      <a:cubicBezTo>
                        <a:pt x="90" y="134"/>
                        <a:pt x="90" y="134"/>
                        <a:pt x="90" y="134"/>
                      </a:cubicBezTo>
                      <a:cubicBezTo>
                        <a:pt x="89" y="134"/>
                        <a:pt x="88" y="135"/>
                        <a:pt x="87" y="135"/>
                      </a:cubicBezTo>
                      <a:cubicBezTo>
                        <a:pt x="86" y="136"/>
                        <a:pt x="86" y="136"/>
                        <a:pt x="85" y="136"/>
                      </a:cubicBezTo>
                      <a:cubicBezTo>
                        <a:pt x="85" y="137"/>
                        <a:pt x="84" y="137"/>
                        <a:pt x="84" y="137"/>
                      </a:cubicBezTo>
                      <a:cubicBezTo>
                        <a:pt x="84" y="138"/>
                        <a:pt x="84" y="138"/>
                        <a:pt x="84" y="138"/>
                      </a:cubicBezTo>
                      <a:cubicBezTo>
                        <a:pt x="83" y="140"/>
                        <a:pt x="79" y="140"/>
                        <a:pt x="76" y="141"/>
                      </a:cubicBezTo>
                      <a:cubicBezTo>
                        <a:pt x="76" y="141"/>
                        <a:pt x="77" y="140"/>
                        <a:pt x="78" y="140"/>
                      </a:cubicBezTo>
                      <a:cubicBezTo>
                        <a:pt x="74" y="140"/>
                        <a:pt x="70" y="144"/>
                        <a:pt x="66" y="143"/>
                      </a:cubicBezTo>
                      <a:cubicBezTo>
                        <a:pt x="65" y="144"/>
                        <a:pt x="65" y="144"/>
                        <a:pt x="64" y="144"/>
                      </a:cubicBezTo>
                      <a:cubicBezTo>
                        <a:pt x="64" y="144"/>
                        <a:pt x="64" y="144"/>
                        <a:pt x="64" y="144"/>
                      </a:cubicBezTo>
                      <a:cubicBezTo>
                        <a:pt x="64" y="144"/>
                        <a:pt x="64" y="144"/>
                        <a:pt x="64" y="144"/>
                      </a:cubicBezTo>
                      <a:cubicBezTo>
                        <a:pt x="63" y="144"/>
                        <a:pt x="63" y="143"/>
                        <a:pt x="63" y="143"/>
                      </a:cubicBezTo>
                      <a:cubicBezTo>
                        <a:pt x="63" y="144"/>
                        <a:pt x="63" y="144"/>
                        <a:pt x="64" y="144"/>
                      </a:cubicBezTo>
                      <a:cubicBezTo>
                        <a:pt x="63" y="144"/>
                        <a:pt x="62" y="144"/>
                        <a:pt x="61" y="144"/>
                      </a:cubicBezTo>
                      <a:cubicBezTo>
                        <a:pt x="60" y="143"/>
                        <a:pt x="60" y="143"/>
                        <a:pt x="60" y="143"/>
                      </a:cubicBezTo>
                      <a:cubicBezTo>
                        <a:pt x="60" y="143"/>
                        <a:pt x="60" y="143"/>
                        <a:pt x="60" y="143"/>
                      </a:cubicBezTo>
                      <a:cubicBezTo>
                        <a:pt x="59" y="143"/>
                        <a:pt x="59" y="144"/>
                        <a:pt x="60" y="144"/>
                      </a:cubicBezTo>
                      <a:cubicBezTo>
                        <a:pt x="59" y="144"/>
                        <a:pt x="59" y="145"/>
                        <a:pt x="59" y="145"/>
                      </a:cubicBezTo>
                      <a:cubicBezTo>
                        <a:pt x="58" y="143"/>
                        <a:pt x="56" y="145"/>
                        <a:pt x="55" y="144"/>
                      </a:cubicBezTo>
                      <a:cubicBezTo>
                        <a:pt x="54" y="144"/>
                        <a:pt x="53" y="144"/>
                        <a:pt x="52" y="145"/>
                      </a:cubicBezTo>
                      <a:cubicBezTo>
                        <a:pt x="50" y="145"/>
                        <a:pt x="49" y="145"/>
                        <a:pt x="49" y="146"/>
                      </a:cubicBezTo>
                      <a:cubicBezTo>
                        <a:pt x="49" y="145"/>
                        <a:pt x="48" y="145"/>
                        <a:pt x="49" y="145"/>
                      </a:cubicBezTo>
                      <a:cubicBezTo>
                        <a:pt x="48" y="145"/>
                        <a:pt x="47" y="145"/>
                        <a:pt x="45" y="145"/>
                      </a:cubicBezTo>
                      <a:cubicBezTo>
                        <a:pt x="45" y="144"/>
                        <a:pt x="45" y="144"/>
                        <a:pt x="45" y="144"/>
                      </a:cubicBezTo>
                      <a:cubicBezTo>
                        <a:pt x="42" y="145"/>
                        <a:pt x="42" y="145"/>
                        <a:pt x="42" y="145"/>
                      </a:cubicBezTo>
                      <a:cubicBezTo>
                        <a:pt x="41" y="144"/>
                        <a:pt x="40" y="144"/>
                        <a:pt x="42" y="143"/>
                      </a:cubicBezTo>
                      <a:cubicBezTo>
                        <a:pt x="38" y="144"/>
                        <a:pt x="39" y="143"/>
                        <a:pt x="35" y="144"/>
                      </a:cubicBezTo>
                      <a:cubicBezTo>
                        <a:pt x="36" y="143"/>
                        <a:pt x="36" y="143"/>
                        <a:pt x="36" y="143"/>
                      </a:cubicBezTo>
                      <a:cubicBezTo>
                        <a:pt x="35" y="143"/>
                        <a:pt x="33" y="143"/>
                        <a:pt x="32" y="143"/>
                      </a:cubicBezTo>
                      <a:cubicBezTo>
                        <a:pt x="32" y="142"/>
                        <a:pt x="31" y="141"/>
                        <a:pt x="29" y="141"/>
                      </a:cubicBezTo>
                      <a:cubicBezTo>
                        <a:pt x="28" y="140"/>
                        <a:pt x="26" y="140"/>
                        <a:pt x="25" y="139"/>
                      </a:cubicBezTo>
                      <a:cubicBezTo>
                        <a:pt x="23" y="138"/>
                        <a:pt x="22" y="137"/>
                        <a:pt x="20" y="136"/>
                      </a:cubicBezTo>
                      <a:cubicBezTo>
                        <a:pt x="19" y="135"/>
                        <a:pt x="18" y="134"/>
                        <a:pt x="17" y="133"/>
                      </a:cubicBezTo>
                      <a:cubicBezTo>
                        <a:pt x="16" y="135"/>
                        <a:pt x="16" y="130"/>
                        <a:pt x="14" y="131"/>
                      </a:cubicBezTo>
                      <a:cubicBezTo>
                        <a:pt x="14" y="130"/>
                        <a:pt x="14" y="129"/>
                        <a:pt x="15" y="130"/>
                      </a:cubicBezTo>
                      <a:cubicBezTo>
                        <a:pt x="14" y="129"/>
                        <a:pt x="13" y="128"/>
                        <a:pt x="13" y="127"/>
                      </a:cubicBezTo>
                      <a:cubicBezTo>
                        <a:pt x="12" y="126"/>
                        <a:pt x="12" y="125"/>
                        <a:pt x="11" y="125"/>
                      </a:cubicBezTo>
                      <a:cubicBezTo>
                        <a:pt x="11" y="124"/>
                        <a:pt x="12" y="125"/>
                        <a:pt x="12" y="124"/>
                      </a:cubicBezTo>
                      <a:cubicBezTo>
                        <a:pt x="12" y="124"/>
                        <a:pt x="11" y="124"/>
                        <a:pt x="11" y="123"/>
                      </a:cubicBezTo>
                      <a:cubicBezTo>
                        <a:pt x="11" y="123"/>
                        <a:pt x="12" y="124"/>
                        <a:pt x="12" y="124"/>
                      </a:cubicBezTo>
                      <a:cubicBezTo>
                        <a:pt x="11" y="121"/>
                        <a:pt x="9" y="121"/>
                        <a:pt x="8" y="122"/>
                      </a:cubicBezTo>
                      <a:cubicBezTo>
                        <a:pt x="8" y="120"/>
                        <a:pt x="8" y="119"/>
                        <a:pt x="7" y="118"/>
                      </a:cubicBezTo>
                      <a:cubicBezTo>
                        <a:pt x="7" y="117"/>
                        <a:pt x="7" y="116"/>
                        <a:pt x="8" y="118"/>
                      </a:cubicBezTo>
                      <a:cubicBezTo>
                        <a:pt x="8" y="117"/>
                        <a:pt x="8" y="112"/>
                        <a:pt x="7" y="111"/>
                      </a:cubicBezTo>
                      <a:cubicBezTo>
                        <a:pt x="7" y="111"/>
                        <a:pt x="7" y="110"/>
                        <a:pt x="7" y="109"/>
                      </a:cubicBezTo>
                      <a:cubicBezTo>
                        <a:pt x="7" y="107"/>
                        <a:pt x="7" y="107"/>
                        <a:pt x="8" y="104"/>
                      </a:cubicBezTo>
                      <a:cubicBezTo>
                        <a:pt x="7" y="105"/>
                        <a:pt x="7" y="105"/>
                        <a:pt x="7" y="105"/>
                      </a:cubicBezTo>
                      <a:cubicBezTo>
                        <a:pt x="6" y="104"/>
                        <a:pt x="8" y="103"/>
                        <a:pt x="8" y="101"/>
                      </a:cubicBezTo>
                      <a:cubicBezTo>
                        <a:pt x="8" y="101"/>
                        <a:pt x="8" y="101"/>
                        <a:pt x="8" y="101"/>
                      </a:cubicBezTo>
                      <a:cubicBezTo>
                        <a:pt x="11" y="96"/>
                        <a:pt x="8" y="98"/>
                        <a:pt x="11" y="95"/>
                      </a:cubicBezTo>
                      <a:cubicBezTo>
                        <a:pt x="10" y="94"/>
                        <a:pt x="10" y="94"/>
                        <a:pt x="10" y="94"/>
                      </a:cubicBezTo>
                      <a:cubicBezTo>
                        <a:pt x="10" y="94"/>
                        <a:pt x="10" y="93"/>
                        <a:pt x="11" y="92"/>
                      </a:cubicBezTo>
                      <a:cubicBezTo>
                        <a:pt x="13" y="91"/>
                        <a:pt x="14" y="90"/>
                        <a:pt x="14" y="89"/>
                      </a:cubicBezTo>
                      <a:cubicBezTo>
                        <a:pt x="14" y="89"/>
                        <a:pt x="13" y="89"/>
                        <a:pt x="13" y="89"/>
                      </a:cubicBezTo>
                      <a:cubicBezTo>
                        <a:pt x="13" y="88"/>
                        <a:pt x="15" y="88"/>
                        <a:pt x="16" y="88"/>
                      </a:cubicBezTo>
                      <a:cubicBezTo>
                        <a:pt x="17" y="87"/>
                        <a:pt x="18" y="87"/>
                        <a:pt x="19" y="87"/>
                      </a:cubicBezTo>
                      <a:cubicBezTo>
                        <a:pt x="19" y="87"/>
                        <a:pt x="19" y="87"/>
                        <a:pt x="19" y="88"/>
                      </a:cubicBezTo>
                      <a:cubicBezTo>
                        <a:pt x="22" y="86"/>
                        <a:pt x="18" y="87"/>
                        <a:pt x="20" y="85"/>
                      </a:cubicBezTo>
                      <a:cubicBezTo>
                        <a:pt x="21" y="85"/>
                        <a:pt x="21" y="86"/>
                        <a:pt x="22" y="85"/>
                      </a:cubicBezTo>
                      <a:cubicBezTo>
                        <a:pt x="23" y="85"/>
                        <a:pt x="23" y="84"/>
                        <a:pt x="24" y="83"/>
                      </a:cubicBezTo>
                      <a:cubicBezTo>
                        <a:pt x="26" y="82"/>
                        <a:pt x="27" y="80"/>
                        <a:pt x="29" y="80"/>
                      </a:cubicBezTo>
                      <a:cubicBezTo>
                        <a:pt x="28" y="80"/>
                        <a:pt x="27" y="80"/>
                        <a:pt x="28" y="79"/>
                      </a:cubicBezTo>
                      <a:cubicBezTo>
                        <a:pt x="30" y="78"/>
                        <a:pt x="34" y="78"/>
                        <a:pt x="35" y="76"/>
                      </a:cubicBezTo>
                      <a:cubicBezTo>
                        <a:pt x="36" y="76"/>
                        <a:pt x="36" y="76"/>
                        <a:pt x="36" y="76"/>
                      </a:cubicBezTo>
                      <a:cubicBezTo>
                        <a:pt x="37" y="75"/>
                        <a:pt x="38" y="75"/>
                        <a:pt x="39" y="74"/>
                      </a:cubicBezTo>
                      <a:cubicBezTo>
                        <a:pt x="40" y="73"/>
                        <a:pt x="41" y="72"/>
                        <a:pt x="41" y="71"/>
                      </a:cubicBezTo>
                      <a:cubicBezTo>
                        <a:pt x="43" y="72"/>
                        <a:pt x="45" y="69"/>
                        <a:pt x="46" y="67"/>
                      </a:cubicBezTo>
                      <a:cubicBezTo>
                        <a:pt x="47" y="65"/>
                        <a:pt x="48" y="63"/>
                        <a:pt x="49" y="64"/>
                      </a:cubicBezTo>
                      <a:cubicBezTo>
                        <a:pt x="49" y="64"/>
                        <a:pt x="50" y="62"/>
                        <a:pt x="51" y="61"/>
                      </a:cubicBezTo>
                      <a:cubicBezTo>
                        <a:pt x="52" y="60"/>
                        <a:pt x="52" y="59"/>
                        <a:pt x="52" y="59"/>
                      </a:cubicBezTo>
                      <a:cubicBezTo>
                        <a:pt x="52" y="59"/>
                        <a:pt x="52" y="59"/>
                        <a:pt x="52" y="59"/>
                      </a:cubicBezTo>
                      <a:cubicBezTo>
                        <a:pt x="54" y="56"/>
                        <a:pt x="54" y="55"/>
                        <a:pt x="54" y="54"/>
                      </a:cubicBezTo>
                      <a:cubicBezTo>
                        <a:pt x="55" y="53"/>
                        <a:pt x="55" y="54"/>
                        <a:pt x="55" y="54"/>
                      </a:cubicBezTo>
                      <a:cubicBezTo>
                        <a:pt x="58" y="49"/>
                        <a:pt x="58" y="49"/>
                        <a:pt x="58" y="44"/>
                      </a:cubicBezTo>
                      <a:cubicBezTo>
                        <a:pt x="59" y="44"/>
                        <a:pt x="59" y="44"/>
                        <a:pt x="59" y="44"/>
                      </a:cubicBezTo>
                      <a:cubicBezTo>
                        <a:pt x="59" y="44"/>
                        <a:pt x="59" y="43"/>
                        <a:pt x="59" y="43"/>
                      </a:cubicBezTo>
                      <a:cubicBezTo>
                        <a:pt x="60" y="42"/>
                        <a:pt x="63" y="38"/>
                        <a:pt x="64" y="35"/>
                      </a:cubicBezTo>
                      <a:cubicBezTo>
                        <a:pt x="64" y="35"/>
                        <a:pt x="65" y="35"/>
                        <a:pt x="64" y="35"/>
                      </a:cubicBezTo>
                      <a:cubicBezTo>
                        <a:pt x="66" y="30"/>
                        <a:pt x="73" y="27"/>
                        <a:pt x="72" y="23"/>
                      </a:cubicBezTo>
                      <a:cubicBezTo>
                        <a:pt x="72" y="23"/>
                        <a:pt x="72" y="22"/>
                        <a:pt x="73" y="22"/>
                      </a:cubicBezTo>
                      <a:cubicBezTo>
                        <a:pt x="73" y="21"/>
                        <a:pt x="74" y="20"/>
                        <a:pt x="74" y="20"/>
                      </a:cubicBezTo>
                      <a:cubicBezTo>
                        <a:pt x="70" y="23"/>
                        <a:pt x="73" y="19"/>
                        <a:pt x="71" y="20"/>
                      </a:cubicBezTo>
                      <a:cubicBezTo>
                        <a:pt x="72" y="18"/>
                        <a:pt x="75" y="17"/>
                        <a:pt x="74" y="19"/>
                      </a:cubicBezTo>
                      <a:cubicBezTo>
                        <a:pt x="74" y="19"/>
                        <a:pt x="74" y="19"/>
                        <a:pt x="74" y="19"/>
                      </a:cubicBezTo>
                      <a:cubicBezTo>
                        <a:pt x="74" y="20"/>
                        <a:pt x="75" y="19"/>
                        <a:pt x="76" y="18"/>
                      </a:cubicBezTo>
                      <a:cubicBezTo>
                        <a:pt x="77" y="17"/>
                        <a:pt x="78" y="16"/>
                        <a:pt x="79" y="17"/>
                      </a:cubicBezTo>
                      <a:cubicBezTo>
                        <a:pt x="85" y="11"/>
                        <a:pt x="93" y="9"/>
                        <a:pt x="100" y="9"/>
                      </a:cubicBezTo>
                      <a:cubicBezTo>
                        <a:pt x="100" y="8"/>
                        <a:pt x="100" y="8"/>
                        <a:pt x="100" y="8"/>
                      </a:cubicBezTo>
                      <a:cubicBezTo>
                        <a:pt x="100" y="8"/>
                        <a:pt x="100" y="8"/>
                        <a:pt x="101" y="8"/>
                      </a:cubicBezTo>
                      <a:cubicBezTo>
                        <a:pt x="102" y="8"/>
                        <a:pt x="102" y="8"/>
                        <a:pt x="102" y="8"/>
                      </a:cubicBezTo>
                      <a:cubicBezTo>
                        <a:pt x="103" y="9"/>
                        <a:pt x="103" y="9"/>
                        <a:pt x="101" y="9"/>
                      </a:cubicBezTo>
                      <a:cubicBezTo>
                        <a:pt x="102" y="10"/>
                        <a:pt x="102" y="9"/>
                        <a:pt x="103" y="9"/>
                      </a:cubicBezTo>
                      <a:cubicBezTo>
                        <a:pt x="103" y="9"/>
                        <a:pt x="103" y="9"/>
                        <a:pt x="103" y="9"/>
                      </a:cubicBezTo>
                      <a:cubicBezTo>
                        <a:pt x="104" y="9"/>
                        <a:pt x="105" y="9"/>
                        <a:pt x="105" y="9"/>
                      </a:cubicBezTo>
                      <a:cubicBezTo>
                        <a:pt x="108" y="10"/>
                        <a:pt x="103" y="10"/>
                        <a:pt x="104" y="10"/>
                      </a:cubicBezTo>
                      <a:cubicBezTo>
                        <a:pt x="106" y="10"/>
                        <a:pt x="106" y="10"/>
                        <a:pt x="106" y="10"/>
                      </a:cubicBezTo>
                      <a:cubicBezTo>
                        <a:pt x="105" y="10"/>
                        <a:pt x="105" y="10"/>
                        <a:pt x="105" y="10"/>
                      </a:cubicBezTo>
                      <a:cubicBezTo>
                        <a:pt x="107" y="10"/>
                        <a:pt x="107" y="9"/>
                        <a:pt x="109" y="10"/>
                      </a:cubicBezTo>
                      <a:cubicBezTo>
                        <a:pt x="110" y="11"/>
                        <a:pt x="109" y="11"/>
                        <a:pt x="110" y="11"/>
                      </a:cubicBezTo>
                      <a:cubicBezTo>
                        <a:pt x="110" y="11"/>
                        <a:pt x="110" y="12"/>
                        <a:pt x="111" y="12"/>
                      </a:cubicBezTo>
                      <a:cubicBezTo>
                        <a:pt x="114" y="13"/>
                        <a:pt x="114" y="13"/>
                        <a:pt x="114" y="13"/>
                      </a:cubicBezTo>
                      <a:cubicBezTo>
                        <a:pt x="113" y="12"/>
                        <a:pt x="113" y="12"/>
                        <a:pt x="113" y="12"/>
                      </a:cubicBezTo>
                      <a:cubicBezTo>
                        <a:pt x="114" y="12"/>
                        <a:pt x="116" y="13"/>
                        <a:pt x="115" y="11"/>
                      </a:cubicBezTo>
                      <a:cubicBezTo>
                        <a:pt x="115" y="12"/>
                        <a:pt x="116" y="13"/>
                        <a:pt x="117" y="14"/>
                      </a:cubicBezTo>
                      <a:cubicBezTo>
                        <a:pt x="118" y="15"/>
                        <a:pt x="119" y="15"/>
                        <a:pt x="121" y="16"/>
                      </a:cubicBezTo>
                      <a:cubicBezTo>
                        <a:pt x="123" y="19"/>
                        <a:pt x="125" y="20"/>
                        <a:pt x="125" y="21"/>
                      </a:cubicBezTo>
                      <a:cubicBezTo>
                        <a:pt x="127" y="22"/>
                        <a:pt x="129" y="24"/>
                        <a:pt x="131" y="26"/>
                      </a:cubicBezTo>
                      <a:cubicBezTo>
                        <a:pt x="130" y="26"/>
                        <a:pt x="131" y="24"/>
                        <a:pt x="132" y="27"/>
                      </a:cubicBezTo>
                      <a:cubicBezTo>
                        <a:pt x="130" y="27"/>
                        <a:pt x="134" y="31"/>
                        <a:pt x="133" y="33"/>
                      </a:cubicBezTo>
                      <a:cubicBezTo>
                        <a:pt x="133" y="32"/>
                        <a:pt x="135" y="34"/>
                        <a:pt x="135" y="35"/>
                      </a:cubicBezTo>
                      <a:cubicBezTo>
                        <a:pt x="136" y="36"/>
                        <a:pt x="137" y="37"/>
                        <a:pt x="137" y="36"/>
                      </a:cubicBezTo>
                      <a:cubicBezTo>
                        <a:pt x="138" y="38"/>
                        <a:pt x="136" y="36"/>
                        <a:pt x="137" y="38"/>
                      </a:cubicBezTo>
                      <a:cubicBezTo>
                        <a:pt x="138" y="39"/>
                        <a:pt x="139" y="42"/>
                        <a:pt x="140" y="44"/>
                      </a:cubicBezTo>
                      <a:cubicBezTo>
                        <a:pt x="140" y="44"/>
                        <a:pt x="140" y="44"/>
                        <a:pt x="140" y="44"/>
                      </a:cubicBezTo>
                      <a:cubicBezTo>
                        <a:pt x="140" y="44"/>
                        <a:pt x="140" y="44"/>
                        <a:pt x="140" y="44"/>
                      </a:cubicBezTo>
                      <a:cubicBezTo>
                        <a:pt x="141" y="46"/>
                        <a:pt x="141" y="46"/>
                        <a:pt x="141" y="46"/>
                      </a:cubicBezTo>
                      <a:cubicBezTo>
                        <a:pt x="141" y="46"/>
                        <a:pt x="141" y="47"/>
                        <a:pt x="141" y="48"/>
                      </a:cubicBezTo>
                      <a:cubicBezTo>
                        <a:pt x="142" y="50"/>
                        <a:pt x="142" y="51"/>
                        <a:pt x="143" y="53"/>
                      </a:cubicBezTo>
                      <a:cubicBezTo>
                        <a:pt x="144" y="53"/>
                        <a:pt x="144" y="52"/>
                        <a:pt x="145" y="52"/>
                      </a:cubicBezTo>
                      <a:cubicBezTo>
                        <a:pt x="145" y="52"/>
                        <a:pt x="145" y="53"/>
                        <a:pt x="145" y="54"/>
                      </a:cubicBezTo>
                      <a:cubicBezTo>
                        <a:pt x="145" y="55"/>
                        <a:pt x="145" y="56"/>
                        <a:pt x="145" y="56"/>
                      </a:cubicBezTo>
                      <a:cubicBezTo>
                        <a:pt x="145" y="57"/>
                        <a:pt x="147" y="56"/>
                        <a:pt x="147" y="59"/>
                      </a:cubicBezTo>
                      <a:cubicBezTo>
                        <a:pt x="147" y="58"/>
                        <a:pt x="147" y="58"/>
                        <a:pt x="148" y="58"/>
                      </a:cubicBezTo>
                      <a:cubicBezTo>
                        <a:pt x="150" y="64"/>
                        <a:pt x="154" y="69"/>
                        <a:pt x="159" y="73"/>
                      </a:cubicBezTo>
                      <a:cubicBezTo>
                        <a:pt x="161" y="74"/>
                        <a:pt x="162" y="75"/>
                        <a:pt x="164" y="76"/>
                      </a:cubicBezTo>
                      <a:cubicBezTo>
                        <a:pt x="164" y="76"/>
                        <a:pt x="165" y="76"/>
                        <a:pt x="165" y="76"/>
                      </a:cubicBezTo>
                      <a:cubicBezTo>
                        <a:pt x="166" y="77"/>
                        <a:pt x="166" y="77"/>
                        <a:pt x="166" y="77"/>
                      </a:cubicBezTo>
                      <a:cubicBezTo>
                        <a:pt x="167" y="77"/>
                        <a:pt x="167" y="77"/>
                        <a:pt x="168" y="77"/>
                      </a:cubicBezTo>
                      <a:cubicBezTo>
                        <a:pt x="170" y="79"/>
                        <a:pt x="173" y="81"/>
                        <a:pt x="175" y="83"/>
                      </a:cubicBezTo>
                      <a:cubicBezTo>
                        <a:pt x="174" y="81"/>
                        <a:pt x="175" y="82"/>
                        <a:pt x="176" y="82"/>
                      </a:cubicBezTo>
                      <a:cubicBezTo>
                        <a:pt x="175" y="82"/>
                        <a:pt x="176" y="82"/>
                        <a:pt x="176" y="81"/>
                      </a:cubicBezTo>
                      <a:cubicBezTo>
                        <a:pt x="176" y="81"/>
                        <a:pt x="177" y="82"/>
                        <a:pt x="178" y="83"/>
                      </a:cubicBezTo>
                      <a:cubicBezTo>
                        <a:pt x="178" y="83"/>
                        <a:pt x="178" y="84"/>
                        <a:pt x="179" y="84"/>
                      </a:cubicBezTo>
                      <a:cubicBezTo>
                        <a:pt x="179" y="85"/>
                        <a:pt x="179" y="85"/>
                        <a:pt x="179" y="85"/>
                      </a:cubicBezTo>
                      <a:cubicBezTo>
                        <a:pt x="180" y="85"/>
                        <a:pt x="181" y="85"/>
                        <a:pt x="182" y="86"/>
                      </a:cubicBezTo>
                      <a:cubicBezTo>
                        <a:pt x="183" y="87"/>
                        <a:pt x="183" y="88"/>
                        <a:pt x="184" y="88"/>
                      </a:cubicBezTo>
                      <a:cubicBezTo>
                        <a:pt x="183" y="87"/>
                        <a:pt x="183" y="87"/>
                        <a:pt x="183" y="87"/>
                      </a:cubicBezTo>
                      <a:cubicBezTo>
                        <a:pt x="184" y="87"/>
                        <a:pt x="184" y="86"/>
                        <a:pt x="184" y="85"/>
                      </a:cubicBezTo>
                      <a:cubicBezTo>
                        <a:pt x="184" y="83"/>
                        <a:pt x="183" y="82"/>
                        <a:pt x="184" y="81"/>
                      </a:cubicBezTo>
                      <a:cubicBezTo>
                        <a:pt x="183" y="81"/>
                        <a:pt x="182" y="80"/>
                        <a:pt x="181" y="78"/>
                      </a:cubicBezTo>
                      <a:cubicBezTo>
                        <a:pt x="180" y="77"/>
                        <a:pt x="178" y="75"/>
                        <a:pt x="176" y="75"/>
                      </a:cubicBezTo>
                      <a:cubicBezTo>
                        <a:pt x="175" y="75"/>
                        <a:pt x="177" y="75"/>
                        <a:pt x="176" y="75"/>
                      </a:cubicBezTo>
                      <a:cubicBezTo>
                        <a:pt x="175" y="75"/>
                        <a:pt x="174" y="74"/>
                        <a:pt x="172" y="73"/>
                      </a:cubicBezTo>
                      <a:cubicBezTo>
                        <a:pt x="172" y="73"/>
                        <a:pt x="172" y="73"/>
                        <a:pt x="172" y="73"/>
                      </a:cubicBezTo>
                      <a:cubicBezTo>
                        <a:pt x="171" y="72"/>
                        <a:pt x="170" y="72"/>
                        <a:pt x="169" y="71"/>
                      </a:cubicBezTo>
                      <a:cubicBezTo>
                        <a:pt x="168" y="71"/>
                        <a:pt x="167" y="71"/>
                        <a:pt x="167" y="70"/>
                      </a:cubicBezTo>
                      <a:cubicBezTo>
                        <a:pt x="167" y="70"/>
                        <a:pt x="166" y="70"/>
                        <a:pt x="166" y="70"/>
                      </a:cubicBezTo>
                      <a:cubicBezTo>
                        <a:pt x="164" y="69"/>
                        <a:pt x="163" y="67"/>
                        <a:pt x="161" y="65"/>
                      </a:cubicBezTo>
                      <a:cubicBezTo>
                        <a:pt x="161" y="66"/>
                        <a:pt x="161" y="66"/>
                        <a:pt x="161" y="66"/>
                      </a:cubicBezTo>
                      <a:cubicBezTo>
                        <a:pt x="160" y="65"/>
                        <a:pt x="160" y="64"/>
                        <a:pt x="159" y="64"/>
                      </a:cubicBezTo>
                      <a:cubicBezTo>
                        <a:pt x="157" y="63"/>
                        <a:pt x="162" y="66"/>
                        <a:pt x="160" y="66"/>
                      </a:cubicBezTo>
                      <a:cubicBezTo>
                        <a:pt x="160" y="65"/>
                        <a:pt x="158" y="64"/>
                        <a:pt x="157" y="62"/>
                      </a:cubicBezTo>
                      <a:cubicBezTo>
                        <a:pt x="155" y="60"/>
                        <a:pt x="154" y="58"/>
                        <a:pt x="155" y="57"/>
                      </a:cubicBezTo>
                      <a:cubicBezTo>
                        <a:pt x="154" y="55"/>
                        <a:pt x="154" y="58"/>
                        <a:pt x="153" y="56"/>
                      </a:cubicBezTo>
                      <a:cubicBezTo>
                        <a:pt x="153" y="55"/>
                        <a:pt x="153" y="55"/>
                        <a:pt x="153" y="55"/>
                      </a:cubicBezTo>
                      <a:cubicBezTo>
                        <a:pt x="152" y="55"/>
                        <a:pt x="152" y="55"/>
                        <a:pt x="152" y="55"/>
                      </a:cubicBezTo>
                      <a:cubicBezTo>
                        <a:pt x="152" y="54"/>
                        <a:pt x="152" y="53"/>
                        <a:pt x="152" y="53"/>
                      </a:cubicBezTo>
                      <a:cubicBezTo>
                        <a:pt x="153" y="53"/>
                        <a:pt x="153" y="53"/>
                        <a:pt x="153" y="54"/>
                      </a:cubicBezTo>
                      <a:cubicBezTo>
                        <a:pt x="153" y="52"/>
                        <a:pt x="151" y="49"/>
                        <a:pt x="151" y="48"/>
                      </a:cubicBezTo>
                      <a:cubicBezTo>
                        <a:pt x="151" y="50"/>
                        <a:pt x="151" y="50"/>
                        <a:pt x="151" y="50"/>
                      </a:cubicBezTo>
                      <a:cubicBezTo>
                        <a:pt x="150" y="49"/>
                        <a:pt x="150" y="48"/>
                        <a:pt x="149" y="46"/>
                      </a:cubicBezTo>
                      <a:cubicBezTo>
                        <a:pt x="148" y="45"/>
                        <a:pt x="148" y="44"/>
                        <a:pt x="148" y="43"/>
                      </a:cubicBezTo>
                      <a:cubicBezTo>
                        <a:pt x="147" y="42"/>
                        <a:pt x="147" y="42"/>
                        <a:pt x="147" y="42"/>
                      </a:cubicBezTo>
                      <a:cubicBezTo>
                        <a:pt x="147" y="41"/>
                        <a:pt x="147" y="41"/>
                        <a:pt x="147" y="41"/>
                      </a:cubicBezTo>
                      <a:cubicBezTo>
                        <a:pt x="145" y="38"/>
                        <a:pt x="144" y="35"/>
                        <a:pt x="142" y="33"/>
                      </a:cubicBezTo>
                      <a:cubicBezTo>
                        <a:pt x="142" y="34"/>
                        <a:pt x="142" y="34"/>
                        <a:pt x="142" y="34"/>
                      </a:cubicBezTo>
                      <a:cubicBezTo>
                        <a:pt x="139" y="30"/>
                        <a:pt x="140" y="30"/>
                        <a:pt x="137" y="26"/>
                      </a:cubicBezTo>
                      <a:cubicBezTo>
                        <a:pt x="137" y="26"/>
                        <a:pt x="137" y="26"/>
                        <a:pt x="137" y="26"/>
                      </a:cubicBezTo>
                      <a:cubicBezTo>
                        <a:pt x="136" y="25"/>
                        <a:pt x="135" y="24"/>
                        <a:pt x="135" y="23"/>
                      </a:cubicBezTo>
                      <a:cubicBezTo>
                        <a:pt x="136" y="24"/>
                        <a:pt x="134" y="21"/>
                        <a:pt x="135" y="22"/>
                      </a:cubicBezTo>
                      <a:cubicBezTo>
                        <a:pt x="131" y="18"/>
                        <a:pt x="133" y="20"/>
                        <a:pt x="130" y="19"/>
                      </a:cubicBezTo>
                      <a:cubicBezTo>
                        <a:pt x="130" y="18"/>
                        <a:pt x="130" y="18"/>
                        <a:pt x="130" y="18"/>
                      </a:cubicBezTo>
                      <a:cubicBezTo>
                        <a:pt x="129" y="17"/>
                        <a:pt x="128" y="17"/>
                        <a:pt x="126" y="16"/>
                      </a:cubicBezTo>
                      <a:cubicBezTo>
                        <a:pt x="128" y="17"/>
                        <a:pt x="126" y="14"/>
                        <a:pt x="128" y="15"/>
                      </a:cubicBezTo>
                      <a:cubicBezTo>
                        <a:pt x="126" y="13"/>
                        <a:pt x="125" y="11"/>
                        <a:pt x="123" y="11"/>
                      </a:cubicBezTo>
                      <a:cubicBezTo>
                        <a:pt x="122" y="10"/>
                        <a:pt x="120" y="9"/>
                        <a:pt x="120" y="8"/>
                      </a:cubicBezTo>
                      <a:cubicBezTo>
                        <a:pt x="117" y="8"/>
                        <a:pt x="123" y="11"/>
                        <a:pt x="122" y="11"/>
                      </a:cubicBezTo>
                      <a:cubicBezTo>
                        <a:pt x="122" y="12"/>
                        <a:pt x="119" y="11"/>
                        <a:pt x="118" y="10"/>
                      </a:cubicBezTo>
                      <a:cubicBezTo>
                        <a:pt x="117" y="9"/>
                        <a:pt x="117" y="8"/>
                        <a:pt x="116" y="7"/>
                      </a:cubicBezTo>
                      <a:cubicBezTo>
                        <a:pt x="116" y="6"/>
                        <a:pt x="115" y="5"/>
                        <a:pt x="112" y="4"/>
                      </a:cubicBezTo>
                      <a:cubicBezTo>
                        <a:pt x="113" y="4"/>
                        <a:pt x="113" y="4"/>
                        <a:pt x="113" y="4"/>
                      </a:cubicBezTo>
                      <a:cubicBezTo>
                        <a:pt x="112" y="3"/>
                        <a:pt x="110" y="4"/>
                        <a:pt x="108" y="3"/>
                      </a:cubicBezTo>
                      <a:cubicBezTo>
                        <a:pt x="107" y="3"/>
                        <a:pt x="105" y="2"/>
                        <a:pt x="105" y="3"/>
                      </a:cubicBezTo>
                      <a:cubicBezTo>
                        <a:pt x="105" y="3"/>
                        <a:pt x="109" y="4"/>
                        <a:pt x="109" y="4"/>
                      </a:cubicBezTo>
                      <a:cubicBezTo>
                        <a:pt x="107" y="4"/>
                        <a:pt x="106" y="4"/>
                        <a:pt x="104" y="4"/>
                      </a:cubicBezTo>
                      <a:cubicBezTo>
                        <a:pt x="104" y="4"/>
                        <a:pt x="104" y="4"/>
                        <a:pt x="104" y="4"/>
                      </a:cubicBezTo>
                      <a:cubicBezTo>
                        <a:pt x="103" y="4"/>
                        <a:pt x="102" y="4"/>
                        <a:pt x="100" y="4"/>
                      </a:cubicBezTo>
                      <a:cubicBezTo>
                        <a:pt x="101" y="4"/>
                        <a:pt x="102" y="3"/>
                        <a:pt x="103" y="3"/>
                      </a:cubicBezTo>
                      <a:cubicBezTo>
                        <a:pt x="102" y="3"/>
                        <a:pt x="101" y="3"/>
                        <a:pt x="99" y="3"/>
                      </a:cubicBezTo>
                      <a:cubicBezTo>
                        <a:pt x="100" y="2"/>
                        <a:pt x="102" y="2"/>
                        <a:pt x="104" y="2"/>
                      </a:cubicBezTo>
                      <a:cubicBezTo>
                        <a:pt x="104" y="2"/>
                        <a:pt x="104" y="2"/>
                        <a:pt x="104" y="2"/>
                      </a:cubicBezTo>
                      <a:cubicBezTo>
                        <a:pt x="105" y="2"/>
                        <a:pt x="106" y="2"/>
                        <a:pt x="107" y="2"/>
                      </a:cubicBezTo>
                      <a:cubicBezTo>
                        <a:pt x="107" y="2"/>
                        <a:pt x="105" y="2"/>
                        <a:pt x="104" y="2"/>
                      </a:cubicBezTo>
                      <a:cubicBezTo>
                        <a:pt x="104" y="2"/>
                        <a:pt x="104" y="2"/>
                        <a:pt x="105" y="2"/>
                      </a:cubicBezTo>
                      <a:cubicBezTo>
                        <a:pt x="104" y="2"/>
                        <a:pt x="103" y="2"/>
                        <a:pt x="104" y="1"/>
                      </a:cubicBezTo>
                      <a:cubicBezTo>
                        <a:pt x="102" y="3"/>
                        <a:pt x="99" y="0"/>
                        <a:pt x="96" y="2"/>
                      </a:cubicBezTo>
                      <a:cubicBezTo>
                        <a:pt x="96" y="1"/>
                        <a:pt x="96" y="1"/>
                        <a:pt x="96" y="1"/>
                      </a:cubicBezTo>
                      <a:cubicBezTo>
                        <a:pt x="95" y="1"/>
                        <a:pt x="94" y="2"/>
                        <a:pt x="94" y="2"/>
                      </a:cubicBezTo>
                      <a:cubicBezTo>
                        <a:pt x="95" y="1"/>
                        <a:pt x="95" y="1"/>
                        <a:pt x="95" y="1"/>
                      </a:cubicBezTo>
                      <a:cubicBezTo>
                        <a:pt x="93" y="2"/>
                        <a:pt x="90" y="1"/>
                        <a:pt x="87" y="2"/>
                      </a:cubicBezTo>
                      <a:cubicBezTo>
                        <a:pt x="93" y="1"/>
                        <a:pt x="89" y="3"/>
                        <a:pt x="91" y="3"/>
                      </a:cubicBezTo>
                      <a:cubicBezTo>
                        <a:pt x="86" y="6"/>
                        <a:pt x="87" y="2"/>
                        <a:pt x="80" y="5"/>
                      </a:cubicBezTo>
                      <a:cubicBezTo>
                        <a:pt x="81" y="5"/>
                        <a:pt x="84" y="4"/>
                        <a:pt x="83" y="5"/>
                      </a:cubicBezTo>
                      <a:cubicBezTo>
                        <a:pt x="81" y="6"/>
                        <a:pt x="80" y="6"/>
                        <a:pt x="79" y="6"/>
                      </a:cubicBezTo>
                      <a:cubicBezTo>
                        <a:pt x="75" y="9"/>
                        <a:pt x="80" y="7"/>
                        <a:pt x="79" y="8"/>
                      </a:cubicBezTo>
                      <a:cubicBezTo>
                        <a:pt x="77" y="8"/>
                        <a:pt x="77" y="10"/>
                        <a:pt x="76" y="11"/>
                      </a:cubicBezTo>
                      <a:cubicBezTo>
                        <a:pt x="75" y="11"/>
                        <a:pt x="75" y="11"/>
                        <a:pt x="75" y="11"/>
                      </a:cubicBezTo>
                      <a:cubicBezTo>
                        <a:pt x="71" y="14"/>
                        <a:pt x="75" y="13"/>
                        <a:pt x="71" y="15"/>
                      </a:cubicBezTo>
                      <a:cubicBezTo>
                        <a:pt x="72" y="13"/>
                        <a:pt x="72" y="13"/>
                        <a:pt x="72" y="13"/>
                      </a:cubicBezTo>
                      <a:cubicBezTo>
                        <a:pt x="70" y="15"/>
                        <a:pt x="70" y="15"/>
                        <a:pt x="70" y="15"/>
                      </a:cubicBezTo>
                      <a:cubicBezTo>
                        <a:pt x="70" y="14"/>
                        <a:pt x="70" y="14"/>
                        <a:pt x="70" y="14"/>
                      </a:cubicBezTo>
                      <a:cubicBezTo>
                        <a:pt x="69" y="17"/>
                        <a:pt x="68" y="17"/>
                        <a:pt x="66" y="19"/>
                      </a:cubicBezTo>
                      <a:cubicBezTo>
                        <a:pt x="67" y="19"/>
                        <a:pt x="67" y="20"/>
                        <a:pt x="66" y="22"/>
                      </a:cubicBezTo>
                      <a:cubicBezTo>
                        <a:pt x="64" y="23"/>
                        <a:pt x="65" y="21"/>
                        <a:pt x="64" y="23"/>
                      </a:cubicBezTo>
                      <a:cubicBezTo>
                        <a:pt x="64" y="22"/>
                        <a:pt x="64" y="21"/>
                        <a:pt x="65" y="21"/>
                      </a:cubicBezTo>
                      <a:cubicBezTo>
                        <a:pt x="65" y="20"/>
                        <a:pt x="65" y="20"/>
                        <a:pt x="65" y="19"/>
                      </a:cubicBezTo>
                      <a:cubicBezTo>
                        <a:pt x="63" y="20"/>
                        <a:pt x="62" y="23"/>
                        <a:pt x="62" y="24"/>
                      </a:cubicBezTo>
                      <a:cubicBezTo>
                        <a:pt x="62" y="23"/>
                        <a:pt x="62" y="23"/>
                        <a:pt x="63" y="23"/>
                      </a:cubicBezTo>
                      <a:cubicBezTo>
                        <a:pt x="61" y="27"/>
                        <a:pt x="61" y="27"/>
                        <a:pt x="61" y="27"/>
                      </a:cubicBezTo>
                      <a:cubicBezTo>
                        <a:pt x="60" y="28"/>
                        <a:pt x="60" y="27"/>
                        <a:pt x="60" y="26"/>
                      </a:cubicBezTo>
                      <a:cubicBezTo>
                        <a:pt x="60" y="27"/>
                        <a:pt x="60" y="28"/>
                        <a:pt x="59" y="29"/>
                      </a:cubicBezTo>
                      <a:cubicBezTo>
                        <a:pt x="59" y="28"/>
                        <a:pt x="58" y="28"/>
                        <a:pt x="59" y="26"/>
                      </a:cubicBezTo>
                      <a:cubicBezTo>
                        <a:pt x="57" y="30"/>
                        <a:pt x="57" y="30"/>
                        <a:pt x="57" y="30"/>
                      </a:cubicBezTo>
                      <a:cubicBezTo>
                        <a:pt x="57" y="31"/>
                        <a:pt x="55" y="32"/>
                        <a:pt x="55" y="31"/>
                      </a:cubicBezTo>
                      <a:cubicBezTo>
                        <a:pt x="55" y="32"/>
                        <a:pt x="54" y="34"/>
                        <a:pt x="54" y="35"/>
                      </a:cubicBezTo>
                      <a:cubicBezTo>
                        <a:pt x="54" y="36"/>
                        <a:pt x="53" y="37"/>
                        <a:pt x="53" y="38"/>
                      </a:cubicBezTo>
                      <a:cubicBezTo>
                        <a:pt x="53" y="38"/>
                        <a:pt x="53" y="39"/>
                        <a:pt x="52" y="40"/>
                      </a:cubicBezTo>
                      <a:cubicBezTo>
                        <a:pt x="52" y="40"/>
                        <a:pt x="52" y="40"/>
                        <a:pt x="52" y="40"/>
                      </a:cubicBezTo>
                      <a:cubicBezTo>
                        <a:pt x="52" y="40"/>
                        <a:pt x="52" y="40"/>
                        <a:pt x="52" y="41"/>
                      </a:cubicBezTo>
                      <a:cubicBezTo>
                        <a:pt x="52" y="41"/>
                        <a:pt x="52" y="41"/>
                        <a:pt x="52" y="42"/>
                      </a:cubicBezTo>
                      <a:cubicBezTo>
                        <a:pt x="51" y="44"/>
                        <a:pt x="49" y="46"/>
                        <a:pt x="48" y="49"/>
                      </a:cubicBezTo>
                      <a:cubicBezTo>
                        <a:pt x="46" y="50"/>
                        <a:pt x="46" y="50"/>
                        <a:pt x="46" y="50"/>
                      </a:cubicBezTo>
                      <a:cubicBezTo>
                        <a:pt x="45" y="53"/>
                        <a:pt x="49" y="49"/>
                        <a:pt x="47" y="53"/>
                      </a:cubicBezTo>
                      <a:cubicBezTo>
                        <a:pt x="46" y="56"/>
                        <a:pt x="46" y="53"/>
                        <a:pt x="45" y="54"/>
                      </a:cubicBezTo>
                      <a:cubicBezTo>
                        <a:pt x="45" y="55"/>
                        <a:pt x="45" y="58"/>
                        <a:pt x="42" y="60"/>
                      </a:cubicBezTo>
                      <a:cubicBezTo>
                        <a:pt x="43" y="59"/>
                        <a:pt x="43" y="59"/>
                        <a:pt x="43" y="58"/>
                      </a:cubicBezTo>
                      <a:close/>
                      <a:moveTo>
                        <a:pt x="19" y="76"/>
                      </a:moveTo>
                      <a:cubicBezTo>
                        <a:pt x="19" y="76"/>
                        <a:pt x="20" y="75"/>
                        <a:pt x="21" y="75"/>
                      </a:cubicBezTo>
                      <a:cubicBezTo>
                        <a:pt x="21" y="76"/>
                        <a:pt x="20" y="76"/>
                        <a:pt x="19" y="76"/>
                      </a:cubicBezTo>
                      <a:close/>
                      <a:moveTo>
                        <a:pt x="5" y="125"/>
                      </a:moveTo>
                      <a:cubicBezTo>
                        <a:pt x="5" y="125"/>
                        <a:pt x="4" y="124"/>
                        <a:pt x="4" y="123"/>
                      </a:cubicBezTo>
                      <a:cubicBezTo>
                        <a:pt x="5" y="124"/>
                        <a:pt x="5" y="124"/>
                        <a:pt x="5" y="125"/>
                      </a:cubicBezTo>
                      <a:close/>
                      <a:moveTo>
                        <a:pt x="135" y="144"/>
                      </a:moveTo>
                      <a:cubicBezTo>
                        <a:pt x="135" y="144"/>
                        <a:pt x="135" y="144"/>
                        <a:pt x="135" y="144"/>
                      </a:cubicBezTo>
                      <a:cubicBezTo>
                        <a:pt x="134" y="143"/>
                        <a:pt x="135" y="143"/>
                        <a:pt x="135" y="144"/>
                      </a:cubicBezTo>
                      <a:close/>
                      <a:moveTo>
                        <a:pt x="138" y="144"/>
                      </a:moveTo>
                      <a:cubicBezTo>
                        <a:pt x="138" y="144"/>
                        <a:pt x="138" y="144"/>
                        <a:pt x="138" y="144"/>
                      </a:cubicBezTo>
                      <a:cubicBezTo>
                        <a:pt x="138" y="144"/>
                        <a:pt x="137" y="144"/>
                        <a:pt x="137" y="144"/>
                      </a:cubicBezTo>
                      <a:cubicBezTo>
                        <a:pt x="137" y="144"/>
                        <a:pt x="137" y="144"/>
                        <a:pt x="138" y="144"/>
                      </a:cubicBezTo>
                      <a:close/>
                      <a:moveTo>
                        <a:pt x="110" y="11"/>
                      </a:moveTo>
                      <a:cubicBezTo>
                        <a:pt x="110" y="11"/>
                        <a:pt x="110" y="11"/>
                        <a:pt x="110" y="11"/>
                      </a:cubicBezTo>
                      <a:cubicBezTo>
                        <a:pt x="111" y="11"/>
                        <a:pt x="111" y="11"/>
                        <a:pt x="1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4" name="Freeform 63">
                  <a:extLst>
                    <a:ext uri="{FF2B5EF4-FFF2-40B4-BE49-F238E27FC236}">
                      <a16:creationId xmlns:a16="http://schemas.microsoft.com/office/drawing/2014/main" id="{59818B90-7449-44DF-8EF3-2AC61751C457}"/>
                    </a:ext>
                  </a:extLst>
                </p:cNvPr>
                <p:cNvSpPr>
                  <a:spLocks/>
                </p:cNvSpPr>
                <p:nvPr userDrawn="1"/>
              </p:nvSpPr>
              <p:spPr bwMode="auto">
                <a:xfrm>
                  <a:off x="3530" y="1297"/>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5" name="Freeform 64">
                  <a:extLst>
                    <a:ext uri="{FF2B5EF4-FFF2-40B4-BE49-F238E27FC236}">
                      <a16:creationId xmlns:a16="http://schemas.microsoft.com/office/drawing/2014/main" id="{465C9925-BCE6-433B-9E94-886F982FD3B4}"/>
                    </a:ext>
                  </a:extLst>
                </p:cNvPr>
                <p:cNvSpPr>
                  <a:spLocks/>
                </p:cNvSpPr>
                <p:nvPr userDrawn="1"/>
              </p:nvSpPr>
              <p:spPr bwMode="auto">
                <a:xfrm>
                  <a:off x="3779" y="9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6" name="Freeform 65">
                  <a:extLst>
                    <a:ext uri="{FF2B5EF4-FFF2-40B4-BE49-F238E27FC236}">
                      <a16:creationId xmlns:a16="http://schemas.microsoft.com/office/drawing/2014/main" id="{2E8D884F-4DE5-43C2-AD07-49C317D97BAB}"/>
                    </a:ext>
                  </a:extLst>
                </p:cNvPr>
                <p:cNvSpPr>
                  <a:spLocks/>
                </p:cNvSpPr>
                <p:nvPr userDrawn="1"/>
              </p:nvSpPr>
              <p:spPr bwMode="auto">
                <a:xfrm>
                  <a:off x="3988" y="1407"/>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7" name="Freeform 66">
                  <a:extLst>
                    <a:ext uri="{FF2B5EF4-FFF2-40B4-BE49-F238E27FC236}">
                      <a16:creationId xmlns:a16="http://schemas.microsoft.com/office/drawing/2014/main" id="{4E506D21-9E1D-477E-A792-B71AEC05149C}"/>
                    </a:ext>
                  </a:extLst>
                </p:cNvPr>
                <p:cNvSpPr>
                  <a:spLocks/>
                </p:cNvSpPr>
                <p:nvPr userDrawn="1"/>
              </p:nvSpPr>
              <p:spPr bwMode="auto">
                <a:xfrm>
                  <a:off x="4271" y="1412"/>
                  <a:ext cx="10" cy="5"/>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cubicBezTo>
                        <a:pt x="2"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8" name="Freeform 67">
                  <a:extLst>
                    <a:ext uri="{FF2B5EF4-FFF2-40B4-BE49-F238E27FC236}">
                      <a16:creationId xmlns:a16="http://schemas.microsoft.com/office/drawing/2014/main" id="{2F03BB95-BFA2-4D0B-9EF8-BE26C1766122}"/>
                    </a:ext>
                  </a:extLst>
                </p:cNvPr>
                <p:cNvSpPr>
                  <a:spLocks/>
                </p:cNvSpPr>
                <p:nvPr userDrawn="1"/>
              </p:nvSpPr>
              <p:spPr bwMode="auto">
                <a:xfrm>
                  <a:off x="4361" y="1422"/>
                  <a:ext cx="10" cy="5"/>
                </a:xfrm>
                <a:custGeom>
                  <a:avLst/>
                  <a:gdLst>
                    <a:gd name="T0" fmla="*/ 1 w 2"/>
                    <a:gd name="T1" fmla="*/ 1 h 1"/>
                    <a:gd name="T2" fmla="*/ 2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1" y="0"/>
                        <a:pt x="2" y="0"/>
                      </a:cubicBezTo>
                      <a:cubicBezTo>
                        <a:pt x="1" y="0"/>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9" name="Freeform 68">
                  <a:extLst>
                    <a:ext uri="{FF2B5EF4-FFF2-40B4-BE49-F238E27FC236}">
                      <a16:creationId xmlns:a16="http://schemas.microsoft.com/office/drawing/2014/main" id="{006A81CF-13A3-4663-9B50-7821DFA1A48E}"/>
                    </a:ext>
                  </a:extLst>
                </p:cNvPr>
                <p:cNvSpPr>
                  <a:spLocks/>
                </p:cNvSpPr>
                <p:nvPr userDrawn="1"/>
              </p:nvSpPr>
              <p:spPr bwMode="auto">
                <a:xfrm>
                  <a:off x="4291" y="1422"/>
                  <a:ext cx="15" cy="10"/>
                </a:xfrm>
                <a:custGeom>
                  <a:avLst/>
                  <a:gdLst>
                    <a:gd name="T0" fmla="*/ 0 w 3"/>
                    <a:gd name="T1" fmla="*/ 1 h 2"/>
                    <a:gd name="T2" fmla="*/ 3 w 3"/>
                    <a:gd name="T3" fmla="*/ 1 h 2"/>
                    <a:gd name="T4" fmla="*/ 2 w 3"/>
                    <a:gd name="T5" fmla="*/ 1 h 2"/>
                    <a:gd name="T6" fmla="*/ 0 w 3"/>
                    <a:gd name="T7" fmla="*/ 1 h 2"/>
                  </a:gdLst>
                  <a:ahLst/>
                  <a:cxnLst>
                    <a:cxn ang="0">
                      <a:pos x="T0" y="T1"/>
                    </a:cxn>
                    <a:cxn ang="0">
                      <a:pos x="T2" y="T3"/>
                    </a:cxn>
                    <a:cxn ang="0">
                      <a:pos x="T4" y="T5"/>
                    </a:cxn>
                    <a:cxn ang="0">
                      <a:pos x="T6" y="T7"/>
                    </a:cxn>
                  </a:cxnLst>
                  <a:rect l="0" t="0" r="r" b="b"/>
                  <a:pathLst>
                    <a:path w="3" h="2">
                      <a:moveTo>
                        <a:pt x="0" y="1"/>
                      </a:moveTo>
                      <a:cubicBezTo>
                        <a:pt x="0" y="2"/>
                        <a:pt x="1" y="1"/>
                        <a:pt x="3" y="1"/>
                      </a:cubicBezTo>
                      <a:cubicBezTo>
                        <a:pt x="3" y="1"/>
                        <a:pt x="3" y="1"/>
                        <a:pt x="2"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0" name="Freeform 69">
                  <a:extLst>
                    <a:ext uri="{FF2B5EF4-FFF2-40B4-BE49-F238E27FC236}">
                      <a16:creationId xmlns:a16="http://schemas.microsoft.com/office/drawing/2014/main" id="{834245C1-4CAE-4F58-9192-69185921FDFA}"/>
                    </a:ext>
                  </a:extLst>
                </p:cNvPr>
                <p:cNvSpPr>
                  <a:spLocks/>
                </p:cNvSpPr>
                <p:nvPr userDrawn="1"/>
              </p:nvSpPr>
              <p:spPr bwMode="auto">
                <a:xfrm>
                  <a:off x="4306" y="1422"/>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1" name="Freeform 70">
                  <a:extLst>
                    <a:ext uri="{FF2B5EF4-FFF2-40B4-BE49-F238E27FC236}">
                      <a16:creationId xmlns:a16="http://schemas.microsoft.com/office/drawing/2014/main" id="{D5BA2B6B-5D9F-4DED-B07C-7FE2B0B4FA94}"/>
                    </a:ext>
                  </a:extLst>
                </p:cNvPr>
                <p:cNvSpPr>
                  <a:spLocks/>
                </p:cNvSpPr>
                <p:nvPr userDrawn="1"/>
              </p:nvSpPr>
              <p:spPr bwMode="auto">
                <a:xfrm>
                  <a:off x="4207" y="1412"/>
                  <a:ext cx="25" cy="10"/>
                </a:xfrm>
                <a:custGeom>
                  <a:avLst/>
                  <a:gdLst>
                    <a:gd name="T0" fmla="*/ 4 w 5"/>
                    <a:gd name="T1" fmla="*/ 2 h 2"/>
                    <a:gd name="T2" fmla="*/ 4 w 5"/>
                    <a:gd name="T3" fmla="*/ 1 h 2"/>
                    <a:gd name="T4" fmla="*/ 4 w 5"/>
                    <a:gd name="T5" fmla="*/ 2 h 2"/>
                  </a:gdLst>
                  <a:ahLst/>
                  <a:cxnLst>
                    <a:cxn ang="0">
                      <a:pos x="T0" y="T1"/>
                    </a:cxn>
                    <a:cxn ang="0">
                      <a:pos x="T2" y="T3"/>
                    </a:cxn>
                    <a:cxn ang="0">
                      <a:pos x="T4" y="T5"/>
                    </a:cxn>
                  </a:cxnLst>
                  <a:rect l="0" t="0" r="r" b="b"/>
                  <a:pathLst>
                    <a:path w="5" h="2">
                      <a:moveTo>
                        <a:pt x="4" y="2"/>
                      </a:moveTo>
                      <a:cubicBezTo>
                        <a:pt x="4" y="2"/>
                        <a:pt x="4" y="1"/>
                        <a:pt x="4" y="1"/>
                      </a:cubicBezTo>
                      <a:cubicBezTo>
                        <a:pt x="5" y="0"/>
                        <a:pt x="0"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2" name="Freeform 71">
                  <a:extLst>
                    <a:ext uri="{FF2B5EF4-FFF2-40B4-BE49-F238E27FC236}">
                      <a16:creationId xmlns:a16="http://schemas.microsoft.com/office/drawing/2014/main" id="{0D1BAB60-5868-4753-BCED-76DD18225142}"/>
                    </a:ext>
                  </a:extLst>
                </p:cNvPr>
                <p:cNvSpPr>
                  <a:spLocks/>
                </p:cNvSpPr>
                <p:nvPr userDrawn="1"/>
              </p:nvSpPr>
              <p:spPr bwMode="auto">
                <a:xfrm>
                  <a:off x="4291" y="1437"/>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3" name="Freeform 72">
                  <a:extLst>
                    <a:ext uri="{FF2B5EF4-FFF2-40B4-BE49-F238E27FC236}">
                      <a16:creationId xmlns:a16="http://schemas.microsoft.com/office/drawing/2014/main" id="{32B1C881-4BB5-4017-A8AA-83541173FA51}"/>
                    </a:ext>
                  </a:extLst>
                </p:cNvPr>
                <p:cNvSpPr>
                  <a:spLocks/>
                </p:cNvSpPr>
                <p:nvPr userDrawn="1"/>
              </p:nvSpPr>
              <p:spPr bwMode="auto">
                <a:xfrm>
                  <a:off x="4246" y="1437"/>
                  <a:ext cx="15" cy="5"/>
                </a:xfrm>
                <a:custGeom>
                  <a:avLst/>
                  <a:gdLst>
                    <a:gd name="T0" fmla="*/ 0 w 3"/>
                    <a:gd name="T1" fmla="*/ 1 h 1"/>
                    <a:gd name="T2" fmla="*/ 2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2" y="1"/>
                        <a:pt x="2" y="1"/>
                        <a:pt x="2" y="1"/>
                      </a:cubicBezTo>
                      <a:cubicBezTo>
                        <a:pt x="2" y="1"/>
                        <a:pt x="2" y="1"/>
                        <a:pt x="3"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4" name="Freeform 73">
                  <a:extLst>
                    <a:ext uri="{FF2B5EF4-FFF2-40B4-BE49-F238E27FC236}">
                      <a16:creationId xmlns:a16="http://schemas.microsoft.com/office/drawing/2014/main" id="{3BAA3685-6DC5-4F2F-BA73-C1F9467D55B9}"/>
                    </a:ext>
                  </a:extLst>
                </p:cNvPr>
                <p:cNvSpPr>
                  <a:spLocks/>
                </p:cNvSpPr>
                <p:nvPr userDrawn="1"/>
              </p:nvSpPr>
              <p:spPr bwMode="auto">
                <a:xfrm>
                  <a:off x="4261" y="143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5" name="Freeform 74">
                  <a:extLst>
                    <a:ext uri="{FF2B5EF4-FFF2-40B4-BE49-F238E27FC236}">
                      <a16:creationId xmlns:a16="http://schemas.microsoft.com/office/drawing/2014/main" id="{FD5436AB-B761-4C55-8E32-0F4C37DFEBC1}"/>
                    </a:ext>
                  </a:extLst>
                </p:cNvPr>
                <p:cNvSpPr>
                  <a:spLocks/>
                </p:cNvSpPr>
                <p:nvPr userDrawn="1"/>
              </p:nvSpPr>
              <p:spPr bwMode="auto">
                <a:xfrm>
                  <a:off x="4271" y="1442"/>
                  <a:ext cx="15" cy="0"/>
                </a:xfrm>
                <a:custGeom>
                  <a:avLst/>
                  <a:gdLst>
                    <a:gd name="T0" fmla="*/ 15 w 15"/>
                    <a:gd name="T1" fmla="*/ 10 w 15"/>
                    <a:gd name="T2" fmla="*/ 0 w 15"/>
                    <a:gd name="T3" fmla="*/ 15 w 15"/>
                  </a:gdLst>
                  <a:ahLst/>
                  <a:cxnLst>
                    <a:cxn ang="0">
                      <a:pos x="T0" y="0"/>
                    </a:cxn>
                    <a:cxn ang="0">
                      <a:pos x="T1" y="0"/>
                    </a:cxn>
                    <a:cxn ang="0">
                      <a:pos x="T2" y="0"/>
                    </a:cxn>
                    <a:cxn ang="0">
                      <a:pos x="T3" y="0"/>
                    </a:cxn>
                  </a:cxnLst>
                  <a:rect l="0" t="0" r="r" b="b"/>
                  <a:pathLst>
                    <a:path w="15">
                      <a:moveTo>
                        <a:pt x="15" y="0"/>
                      </a:moveTo>
                      <a:lnTo>
                        <a:pt x="10" y="0"/>
                      </a:lnTo>
                      <a:lnTo>
                        <a:pt x="0" y="0"/>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6" name="Freeform 75">
                  <a:extLst>
                    <a:ext uri="{FF2B5EF4-FFF2-40B4-BE49-F238E27FC236}">
                      <a16:creationId xmlns:a16="http://schemas.microsoft.com/office/drawing/2014/main" id="{718E7484-52CB-407F-B24E-7739E781B1EB}"/>
                    </a:ext>
                  </a:extLst>
                </p:cNvPr>
                <p:cNvSpPr>
                  <a:spLocks/>
                </p:cNvSpPr>
                <p:nvPr userDrawn="1"/>
              </p:nvSpPr>
              <p:spPr bwMode="auto">
                <a:xfrm>
                  <a:off x="4122" y="1422"/>
                  <a:ext cx="15" cy="5"/>
                </a:xfrm>
                <a:custGeom>
                  <a:avLst/>
                  <a:gdLst>
                    <a:gd name="T0" fmla="*/ 2 w 3"/>
                    <a:gd name="T1" fmla="*/ 1 h 1"/>
                    <a:gd name="T2" fmla="*/ 0 w 3"/>
                    <a:gd name="T3" fmla="*/ 0 h 1"/>
                    <a:gd name="T4" fmla="*/ 1 w 3"/>
                    <a:gd name="T5" fmla="*/ 1 h 1"/>
                    <a:gd name="T6" fmla="*/ 2 w 3"/>
                    <a:gd name="T7" fmla="*/ 1 h 1"/>
                  </a:gdLst>
                  <a:ahLst/>
                  <a:cxnLst>
                    <a:cxn ang="0">
                      <a:pos x="T0" y="T1"/>
                    </a:cxn>
                    <a:cxn ang="0">
                      <a:pos x="T2" y="T3"/>
                    </a:cxn>
                    <a:cxn ang="0">
                      <a:pos x="T4" y="T5"/>
                    </a:cxn>
                    <a:cxn ang="0">
                      <a:pos x="T6" y="T7"/>
                    </a:cxn>
                  </a:cxnLst>
                  <a:rect l="0" t="0" r="r" b="b"/>
                  <a:pathLst>
                    <a:path w="3" h="1">
                      <a:moveTo>
                        <a:pt x="2" y="1"/>
                      </a:moveTo>
                      <a:cubicBezTo>
                        <a:pt x="0" y="0"/>
                        <a:pt x="0" y="0"/>
                        <a:pt x="0" y="0"/>
                      </a:cubicBezTo>
                      <a:cubicBezTo>
                        <a:pt x="0" y="0"/>
                        <a:pt x="0" y="1"/>
                        <a:pt x="1" y="1"/>
                      </a:cubicBezTo>
                      <a:cubicBezTo>
                        <a:pt x="2"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7" name="Freeform 76">
                  <a:extLst>
                    <a:ext uri="{FF2B5EF4-FFF2-40B4-BE49-F238E27FC236}">
                      <a16:creationId xmlns:a16="http://schemas.microsoft.com/office/drawing/2014/main" id="{83793270-17F4-424E-9FC5-1B74878754E2}"/>
                    </a:ext>
                  </a:extLst>
                </p:cNvPr>
                <p:cNvSpPr>
                  <a:spLocks/>
                </p:cNvSpPr>
                <p:nvPr userDrawn="1"/>
              </p:nvSpPr>
              <p:spPr bwMode="auto">
                <a:xfrm>
                  <a:off x="4162" y="144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8" name="Freeform 77">
                  <a:extLst>
                    <a:ext uri="{FF2B5EF4-FFF2-40B4-BE49-F238E27FC236}">
                      <a16:creationId xmlns:a16="http://schemas.microsoft.com/office/drawing/2014/main" id="{DA9CDEBF-70A9-47A0-A4D0-0C913ADA915E}"/>
                    </a:ext>
                  </a:extLst>
                </p:cNvPr>
                <p:cNvSpPr>
                  <a:spLocks/>
                </p:cNvSpPr>
                <p:nvPr userDrawn="1"/>
              </p:nvSpPr>
              <p:spPr bwMode="auto">
                <a:xfrm>
                  <a:off x="4112" y="1437"/>
                  <a:ext cx="30" cy="5"/>
                </a:xfrm>
                <a:custGeom>
                  <a:avLst/>
                  <a:gdLst>
                    <a:gd name="T0" fmla="*/ 4 w 6"/>
                    <a:gd name="T1" fmla="*/ 0 h 1"/>
                    <a:gd name="T2" fmla="*/ 3 w 6"/>
                    <a:gd name="T3" fmla="*/ 1 h 1"/>
                    <a:gd name="T4" fmla="*/ 4 w 6"/>
                    <a:gd name="T5" fmla="*/ 0 h 1"/>
                  </a:gdLst>
                  <a:ahLst/>
                  <a:cxnLst>
                    <a:cxn ang="0">
                      <a:pos x="T0" y="T1"/>
                    </a:cxn>
                    <a:cxn ang="0">
                      <a:pos x="T2" y="T3"/>
                    </a:cxn>
                    <a:cxn ang="0">
                      <a:pos x="T4" y="T5"/>
                    </a:cxn>
                  </a:cxnLst>
                  <a:rect l="0" t="0" r="r" b="b"/>
                  <a:pathLst>
                    <a:path w="6" h="1">
                      <a:moveTo>
                        <a:pt x="4" y="0"/>
                      </a:moveTo>
                      <a:cubicBezTo>
                        <a:pt x="4" y="1"/>
                        <a:pt x="0" y="0"/>
                        <a:pt x="3" y="1"/>
                      </a:cubicBezTo>
                      <a:cubicBezTo>
                        <a:pt x="4" y="1"/>
                        <a:pt x="6"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9" name="Freeform 78">
                  <a:extLst>
                    <a:ext uri="{FF2B5EF4-FFF2-40B4-BE49-F238E27FC236}">
                      <a16:creationId xmlns:a16="http://schemas.microsoft.com/office/drawing/2014/main" id="{5DE9DD01-1B11-4820-AE19-0277E1D32103}"/>
                    </a:ext>
                  </a:extLst>
                </p:cNvPr>
                <p:cNvSpPr>
                  <a:spLocks/>
                </p:cNvSpPr>
                <p:nvPr userDrawn="1"/>
              </p:nvSpPr>
              <p:spPr bwMode="auto">
                <a:xfrm>
                  <a:off x="3968" y="1392"/>
                  <a:ext cx="5" cy="10"/>
                </a:xfrm>
                <a:custGeom>
                  <a:avLst/>
                  <a:gdLst>
                    <a:gd name="T0" fmla="*/ 0 w 5"/>
                    <a:gd name="T1" fmla="*/ 10 h 10"/>
                    <a:gd name="T2" fmla="*/ 5 w 5"/>
                    <a:gd name="T3" fmla="*/ 5 h 10"/>
                    <a:gd name="T4" fmla="*/ 0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5"/>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0" name="Freeform 79">
                  <a:extLst>
                    <a:ext uri="{FF2B5EF4-FFF2-40B4-BE49-F238E27FC236}">
                      <a16:creationId xmlns:a16="http://schemas.microsoft.com/office/drawing/2014/main" id="{ED567E8F-DAED-4F5C-8B5C-5241B0D37F50}"/>
                    </a:ext>
                  </a:extLst>
                </p:cNvPr>
                <p:cNvSpPr>
                  <a:spLocks/>
                </p:cNvSpPr>
                <p:nvPr userDrawn="1"/>
              </p:nvSpPr>
              <p:spPr bwMode="auto">
                <a:xfrm>
                  <a:off x="3819" y="1462"/>
                  <a:ext cx="24" cy="5"/>
                </a:xfrm>
                <a:custGeom>
                  <a:avLst/>
                  <a:gdLst>
                    <a:gd name="T0" fmla="*/ 1 w 5"/>
                    <a:gd name="T1" fmla="*/ 1 h 1"/>
                    <a:gd name="T2" fmla="*/ 5 w 5"/>
                    <a:gd name="T3" fmla="*/ 0 h 1"/>
                    <a:gd name="T4" fmla="*/ 4 w 5"/>
                    <a:gd name="T5" fmla="*/ 0 h 1"/>
                    <a:gd name="T6" fmla="*/ 3 w 5"/>
                    <a:gd name="T7" fmla="*/ 0 h 1"/>
                    <a:gd name="T8" fmla="*/ 1 w 5"/>
                    <a:gd name="T9" fmla="*/ 1 h 1"/>
                  </a:gdLst>
                  <a:ahLst/>
                  <a:cxnLst>
                    <a:cxn ang="0">
                      <a:pos x="T0" y="T1"/>
                    </a:cxn>
                    <a:cxn ang="0">
                      <a:pos x="T2" y="T3"/>
                    </a:cxn>
                    <a:cxn ang="0">
                      <a:pos x="T4" y="T5"/>
                    </a:cxn>
                    <a:cxn ang="0">
                      <a:pos x="T6" y="T7"/>
                    </a:cxn>
                    <a:cxn ang="0">
                      <a:pos x="T8" y="T9"/>
                    </a:cxn>
                  </a:cxnLst>
                  <a:rect l="0" t="0" r="r" b="b"/>
                  <a:pathLst>
                    <a:path w="5" h="1">
                      <a:moveTo>
                        <a:pt x="1" y="1"/>
                      </a:moveTo>
                      <a:cubicBezTo>
                        <a:pt x="4" y="1"/>
                        <a:pt x="2" y="0"/>
                        <a:pt x="5" y="0"/>
                      </a:cubicBezTo>
                      <a:cubicBezTo>
                        <a:pt x="5" y="0"/>
                        <a:pt x="4" y="0"/>
                        <a:pt x="4" y="0"/>
                      </a:cubicBezTo>
                      <a:cubicBezTo>
                        <a:pt x="3" y="0"/>
                        <a:pt x="3" y="0"/>
                        <a:pt x="3"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1" name="Freeform 80">
                  <a:extLst>
                    <a:ext uri="{FF2B5EF4-FFF2-40B4-BE49-F238E27FC236}">
                      <a16:creationId xmlns:a16="http://schemas.microsoft.com/office/drawing/2014/main" id="{AAF4638F-49B5-4265-B2D5-BB335AE8B01F}"/>
                    </a:ext>
                  </a:extLst>
                </p:cNvPr>
                <p:cNvSpPr>
                  <a:spLocks/>
                </p:cNvSpPr>
                <p:nvPr userDrawn="1"/>
              </p:nvSpPr>
              <p:spPr bwMode="auto">
                <a:xfrm>
                  <a:off x="3834" y="1457"/>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2" name="Freeform 81">
                  <a:extLst>
                    <a:ext uri="{FF2B5EF4-FFF2-40B4-BE49-F238E27FC236}">
                      <a16:creationId xmlns:a16="http://schemas.microsoft.com/office/drawing/2014/main" id="{F7FE0CD2-9DB2-40F9-9ABD-C8BD7B519A42}"/>
                    </a:ext>
                  </a:extLst>
                </p:cNvPr>
                <p:cNvSpPr>
                  <a:spLocks/>
                </p:cNvSpPr>
                <p:nvPr userDrawn="1"/>
              </p:nvSpPr>
              <p:spPr bwMode="auto">
                <a:xfrm>
                  <a:off x="4421" y="1137"/>
                  <a:ext cx="0" cy="10"/>
                </a:xfrm>
                <a:custGeom>
                  <a:avLst/>
                  <a:gdLst>
                    <a:gd name="T0" fmla="*/ 1 h 2"/>
                    <a:gd name="T1" fmla="*/ 2 h 2"/>
                    <a:gd name="T2" fmla="*/ 1 h 2"/>
                    <a:gd name="T3" fmla="*/ 1 h 2"/>
                  </a:gdLst>
                  <a:ahLst/>
                  <a:cxnLst>
                    <a:cxn ang="0">
                      <a:pos x="0" y="T0"/>
                    </a:cxn>
                    <a:cxn ang="0">
                      <a:pos x="0" y="T1"/>
                    </a:cxn>
                    <a:cxn ang="0">
                      <a:pos x="0" y="T2"/>
                    </a:cxn>
                    <a:cxn ang="0">
                      <a:pos x="0" y="T3"/>
                    </a:cxn>
                  </a:cxnLst>
                  <a:rect l="0" t="0" r="r" b="b"/>
                  <a:pathLst>
                    <a:path h="2">
                      <a:moveTo>
                        <a:pt x="0" y="1"/>
                      </a:moveTo>
                      <a:cubicBezTo>
                        <a:pt x="0" y="0"/>
                        <a:pt x="0" y="2"/>
                        <a:pt x="0" y="2"/>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3" name="Freeform 82">
                  <a:extLst>
                    <a:ext uri="{FF2B5EF4-FFF2-40B4-BE49-F238E27FC236}">
                      <a16:creationId xmlns:a16="http://schemas.microsoft.com/office/drawing/2014/main" id="{DA9AD2A4-6602-4D26-A3F4-CA1392638A79}"/>
                    </a:ext>
                  </a:extLst>
                </p:cNvPr>
                <p:cNvSpPr>
                  <a:spLocks/>
                </p:cNvSpPr>
                <p:nvPr userDrawn="1"/>
              </p:nvSpPr>
              <p:spPr bwMode="auto">
                <a:xfrm>
                  <a:off x="4431" y="1147"/>
                  <a:ext cx="10" cy="5"/>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4" name="Freeform 83">
                  <a:extLst>
                    <a:ext uri="{FF2B5EF4-FFF2-40B4-BE49-F238E27FC236}">
                      <a16:creationId xmlns:a16="http://schemas.microsoft.com/office/drawing/2014/main" id="{9D934E60-434B-42DE-A091-0E0671E73892}"/>
                    </a:ext>
                  </a:extLst>
                </p:cNvPr>
                <p:cNvSpPr>
                  <a:spLocks/>
                </p:cNvSpPr>
                <p:nvPr userDrawn="1"/>
              </p:nvSpPr>
              <p:spPr bwMode="auto">
                <a:xfrm>
                  <a:off x="3585" y="1087"/>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5" name="Freeform 84">
                  <a:extLst>
                    <a:ext uri="{FF2B5EF4-FFF2-40B4-BE49-F238E27FC236}">
                      <a16:creationId xmlns:a16="http://schemas.microsoft.com/office/drawing/2014/main" id="{E32EEC6B-06CB-44E8-B981-BA67C087EC04}"/>
                    </a:ext>
                  </a:extLst>
                </p:cNvPr>
                <p:cNvSpPr>
                  <a:spLocks/>
                </p:cNvSpPr>
                <p:nvPr userDrawn="1"/>
              </p:nvSpPr>
              <p:spPr bwMode="auto">
                <a:xfrm>
                  <a:off x="3689" y="1032"/>
                  <a:ext cx="5" cy="5"/>
                </a:xfrm>
                <a:custGeom>
                  <a:avLst/>
                  <a:gdLst>
                    <a:gd name="T0" fmla="*/ 0 w 5"/>
                    <a:gd name="T1" fmla="*/ 0 h 5"/>
                    <a:gd name="T2" fmla="*/ 0 w 5"/>
                    <a:gd name="T3" fmla="*/ 0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0"/>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6" name="Freeform 85">
                  <a:extLst>
                    <a:ext uri="{FF2B5EF4-FFF2-40B4-BE49-F238E27FC236}">
                      <a16:creationId xmlns:a16="http://schemas.microsoft.com/office/drawing/2014/main" id="{38702B48-4FFF-4B29-9982-08BE2D494C54}"/>
                    </a:ext>
                  </a:extLst>
                </p:cNvPr>
                <p:cNvSpPr>
                  <a:spLocks/>
                </p:cNvSpPr>
                <p:nvPr userDrawn="1"/>
              </p:nvSpPr>
              <p:spPr bwMode="auto">
                <a:xfrm>
                  <a:off x="3734" y="962"/>
                  <a:ext cx="15" cy="10"/>
                </a:xfrm>
                <a:custGeom>
                  <a:avLst/>
                  <a:gdLst>
                    <a:gd name="T0" fmla="*/ 1 w 3"/>
                    <a:gd name="T1" fmla="*/ 0 h 2"/>
                    <a:gd name="T2" fmla="*/ 0 w 3"/>
                    <a:gd name="T3" fmla="*/ 2 h 2"/>
                    <a:gd name="T4" fmla="*/ 1 w 3"/>
                    <a:gd name="T5" fmla="*/ 0 h 2"/>
                  </a:gdLst>
                  <a:ahLst/>
                  <a:cxnLst>
                    <a:cxn ang="0">
                      <a:pos x="T0" y="T1"/>
                    </a:cxn>
                    <a:cxn ang="0">
                      <a:pos x="T2" y="T3"/>
                    </a:cxn>
                    <a:cxn ang="0">
                      <a:pos x="T4" y="T5"/>
                    </a:cxn>
                  </a:cxnLst>
                  <a:rect l="0" t="0" r="r" b="b"/>
                  <a:pathLst>
                    <a:path w="3" h="2">
                      <a:moveTo>
                        <a:pt x="1" y="0"/>
                      </a:moveTo>
                      <a:cubicBezTo>
                        <a:pt x="1" y="1"/>
                        <a:pt x="1" y="1"/>
                        <a:pt x="0" y="2"/>
                      </a:cubicBezTo>
                      <a:cubicBezTo>
                        <a:pt x="1" y="1"/>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7" name="Freeform 86">
                  <a:extLst>
                    <a:ext uri="{FF2B5EF4-FFF2-40B4-BE49-F238E27FC236}">
                      <a16:creationId xmlns:a16="http://schemas.microsoft.com/office/drawing/2014/main" id="{D4EF22BF-F111-4D57-820A-2FA6C3552654}"/>
                    </a:ext>
                  </a:extLst>
                </p:cNvPr>
                <p:cNvSpPr>
                  <a:spLocks/>
                </p:cNvSpPr>
                <p:nvPr userDrawn="1"/>
              </p:nvSpPr>
              <p:spPr bwMode="auto">
                <a:xfrm>
                  <a:off x="3639" y="68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8" name="Freeform 87">
                  <a:extLst>
                    <a:ext uri="{FF2B5EF4-FFF2-40B4-BE49-F238E27FC236}">
                      <a16:creationId xmlns:a16="http://schemas.microsoft.com/office/drawing/2014/main" id="{FBE46591-BE49-49C7-94D0-8DC6EFE012B3}"/>
                    </a:ext>
                  </a:extLst>
                </p:cNvPr>
                <p:cNvSpPr>
                  <a:spLocks/>
                </p:cNvSpPr>
                <p:nvPr userDrawn="1"/>
              </p:nvSpPr>
              <p:spPr bwMode="auto">
                <a:xfrm>
                  <a:off x="3615" y="6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9" name="Freeform 88">
                  <a:extLst>
                    <a:ext uri="{FF2B5EF4-FFF2-40B4-BE49-F238E27FC236}">
                      <a16:creationId xmlns:a16="http://schemas.microsoft.com/office/drawing/2014/main" id="{8DE68E89-662C-4025-813A-6E58213B7E43}"/>
                    </a:ext>
                  </a:extLst>
                </p:cNvPr>
                <p:cNvSpPr>
                  <a:spLocks/>
                </p:cNvSpPr>
                <p:nvPr userDrawn="1"/>
              </p:nvSpPr>
              <p:spPr bwMode="auto">
                <a:xfrm>
                  <a:off x="3600" y="64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2"/>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0" name="Freeform 89">
                  <a:extLst>
                    <a:ext uri="{FF2B5EF4-FFF2-40B4-BE49-F238E27FC236}">
                      <a16:creationId xmlns:a16="http://schemas.microsoft.com/office/drawing/2014/main" id="{9494693D-C19F-4FE5-8647-04A17B9E1F3F}"/>
                    </a:ext>
                  </a:extLst>
                </p:cNvPr>
                <p:cNvSpPr>
                  <a:spLocks/>
                </p:cNvSpPr>
                <p:nvPr userDrawn="1"/>
              </p:nvSpPr>
              <p:spPr bwMode="auto">
                <a:xfrm>
                  <a:off x="3600" y="628"/>
                  <a:ext cx="10" cy="5"/>
                </a:xfrm>
                <a:custGeom>
                  <a:avLst/>
                  <a:gdLst>
                    <a:gd name="T0" fmla="*/ 1 w 2"/>
                    <a:gd name="T1" fmla="*/ 0 h 1"/>
                    <a:gd name="T2" fmla="*/ 2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2"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1" name="Freeform 90">
                  <a:extLst>
                    <a:ext uri="{FF2B5EF4-FFF2-40B4-BE49-F238E27FC236}">
                      <a16:creationId xmlns:a16="http://schemas.microsoft.com/office/drawing/2014/main" id="{A6B5889C-DD6C-483A-B4C5-6052C9676C04}"/>
                    </a:ext>
                  </a:extLst>
                </p:cNvPr>
                <p:cNvSpPr>
                  <a:spLocks/>
                </p:cNvSpPr>
                <p:nvPr userDrawn="1"/>
              </p:nvSpPr>
              <p:spPr bwMode="auto">
                <a:xfrm>
                  <a:off x="3610" y="628"/>
                  <a:ext cx="0" cy="5"/>
                </a:xfrm>
                <a:custGeom>
                  <a:avLst/>
                  <a:gdLst>
                    <a:gd name="T0" fmla="*/ 1 h 1"/>
                    <a:gd name="T1" fmla="*/ 1 h 1"/>
                  </a:gdLst>
                  <a:ahLst/>
                  <a:cxnLst>
                    <a:cxn ang="0">
                      <a:pos x="0" y="T0"/>
                    </a:cxn>
                    <a:cxn ang="0">
                      <a:pos x="0" y="T1"/>
                    </a:cxn>
                  </a:cxnLst>
                  <a:rect l="0" t="0" r="r" b="b"/>
                  <a:pathLst>
                    <a:path h="1">
                      <a:moveTo>
                        <a:pt x="0" y="1"/>
                      </a:move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2" name="Freeform 91">
                  <a:extLst>
                    <a:ext uri="{FF2B5EF4-FFF2-40B4-BE49-F238E27FC236}">
                      <a16:creationId xmlns:a16="http://schemas.microsoft.com/office/drawing/2014/main" id="{BC905DC4-2774-4D49-AE54-A45CC1FD652E}"/>
                    </a:ext>
                  </a:extLst>
                </p:cNvPr>
                <p:cNvSpPr>
                  <a:spLocks/>
                </p:cNvSpPr>
                <p:nvPr userDrawn="1"/>
              </p:nvSpPr>
              <p:spPr bwMode="auto">
                <a:xfrm>
                  <a:off x="3600" y="618"/>
                  <a:ext cx="5" cy="5"/>
                </a:xfrm>
                <a:custGeom>
                  <a:avLst/>
                  <a:gdLst>
                    <a:gd name="T0" fmla="*/ 0 w 1"/>
                    <a:gd name="T1" fmla="*/ 1 h 1"/>
                    <a:gd name="T2" fmla="*/ 0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3" name="Freeform 92">
                  <a:extLst>
                    <a:ext uri="{FF2B5EF4-FFF2-40B4-BE49-F238E27FC236}">
                      <a16:creationId xmlns:a16="http://schemas.microsoft.com/office/drawing/2014/main" id="{1BC876FB-AD43-4E43-A440-4C046CF580F5}"/>
                    </a:ext>
                  </a:extLst>
                </p:cNvPr>
                <p:cNvSpPr>
                  <a:spLocks/>
                </p:cNvSpPr>
                <p:nvPr userDrawn="1"/>
              </p:nvSpPr>
              <p:spPr bwMode="auto">
                <a:xfrm>
                  <a:off x="3590" y="6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4" name="Freeform 93">
                  <a:extLst>
                    <a:ext uri="{FF2B5EF4-FFF2-40B4-BE49-F238E27FC236}">
                      <a16:creationId xmlns:a16="http://schemas.microsoft.com/office/drawing/2014/main" id="{7D6E1827-A2E0-493D-9A63-A37C61E52C5E}"/>
                    </a:ext>
                  </a:extLst>
                </p:cNvPr>
                <p:cNvSpPr>
                  <a:spLocks/>
                </p:cNvSpPr>
                <p:nvPr userDrawn="1"/>
              </p:nvSpPr>
              <p:spPr bwMode="auto">
                <a:xfrm>
                  <a:off x="3590" y="623"/>
                  <a:ext cx="10" cy="5"/>
                </a:xfrm>
                <a:custGeom>
                  <a:avLst/>
                  <a:gdLst>
                    <a:gd name="T0" fmla="*/ 2 w 2"/>
                    <a:gd name="T1" fmla="*/ 1 h 1"/>
                    <a:gd name="T2" fmla="*/ 1 w 2"/>
                    <a:gd name="T3" fmla="*/ 0 h 1"/>
                    <a:gd name="T4" fmla="*/ 1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1" y="0"/>
                        <a:pt x="0" y="1"/>
                        <a:pt x="1"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5" name="Freeform 94">
                  <a:extLst>
                    <a:ext uri="{FF2B5EF4-FFF2-40B4-BE49-F238E27FC236}">
                      <a16:creationId xmlns:a16="http://schemas.microsoft.com/office/drawing/2014/main" id="{2F9B5288-BCEE-4F66-92ED-20C2B3A50CC5}"/>
                    </a:ext>
                  </a:extLst>
                </p:cNvPr>
                <p:cNvSpPr>
                  <a:spLocks/>
                </p:cNvSpPr>
                <p:nvPr userDrawn="1"/>
              </p:nvSpPr>
              <p:spPr bwMode="auto">
                <a:xfrm>
                  <a:off x="3595" y="628"/>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1"/>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6" name="Freeform 95">
                  <a:extLst>
                    <a:ext uri="{FF2B5EF4-FFF2-40B4-BE49-F238E27FC236}">
                      <a16:creationId xmlns:a16="http://schemas.microsoft.com/office/drawing/2014/main" id="{F66E0789-66B3-4785-94F5-F5C3ED41E6A1}"/>
                    </a:ext>
                  </a:extLst>
                </p:cNvPr>
                <p:cNvSpPr>
                  <a:spLocks/>
                </p:cNvSpPr>
                <p:nvPr userDrawn="1"/>
              </p:nvSpPr>
              <p:spPr bwMode="auto">
                <a:xfrm>
                  <a:off x="3600" y="65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7" name="Freeform 96">
                  <a:extLst>
                    <a:ext uri="{FF2B5EF4-FFF2-40B4-BE49-F238E27FC236}">
                      <a16:creationId xmlns:a16="http://schemas.microsoft.com/office/drawing/2014/main" id="{8DBA7CDA-A407-483F-8125-D52849BFC763}"/>
                    </a:ext>
                  </a:extLst>
                </p:cNvPr>
                <p:cNvSpPr>
                  <a:spLocks/>
                </p:cNvSpPr>
                <p:nvPr userDrawn="1"/>
              </p:nvSpPr>
              <p:spPr bwMode="auto">
                <a:xfrm>
                  <a:off x="3580" y="6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1" y="1"/>
                        <a:pt x="1" y="1"/>
                        <a:pt x="1" y="1"/>
                      </a:cubicBezTo>
                      <a:cubicBezTo>
                        <a:pt x="1"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8" name="Freeform 97">
                  <a:extLst>
                    <a:ext uri="{FF2B5EF4-FFF2-40B4-BE49-F238E27FC236}">
                      <a16:creationId xmlns:a16="http://schemas.microsoft.com/office/drawing/2014/main" id="{8FAB4BA9-D716-4776-B2BB-C4C6DED026D2}"/>
                    </a:ext>
                  </a:extLst>
                </p:cNvPr>
                <p:cNvSpPr>
                  <a:spLocks/>
                </p:cNvSpPr>
                <p:nvPr userDrawn="1"/>
              </p:nvSpPr>
              <p:spPr bwMode="auto">
                <a:xfrm>
                  <a:off x="357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9" name="Freeform 98">
                  <a:extLst>
                    <a:ext uri="{FF2B5EF4-FFF2-40B4-BE49-F238E27FC236}">
                      <a16:creationId xmlns:a16="http://schemas.microsoft.com/office/drawing/2014/main" id="{A7E285A9-7560-44B9-9FE7-6ED0EAD377EE}"/>
                    </a:ext>
                  </a:extLst>
                </p:cNvPr>
                <p:cNvSpPr>
                  <a:spLocks/>
                </p:cNvSpPr>
                <p:nvPr userDrawn="1"/>
              </p:nvSpPr>
              <p:spPr bwMode="auto">
                <a:xfrm>
                  <a:off x="3585" y="628"/>
                  <a:ext cx="10" cy="0"/>
                </a:xfrm>
                <a:custGeom>
                  <a:avLst/>
                  <a:gdLst>
                    <a:gd name="T0" fmla="*/ 0 w 2"/>
                    <a:gd name="T1" fmla="*/ 1 w 2"/>
                    <a:gd name="T2" fmla="*/ 2 w 2"/>
                    <a:gd name="T3" fmla="*/ 1 w 2"/>
                    <a:gd name="T4" fmla="*/ 0 w 2"/>
                  </a:gdLst>
                  <a:ahLst/>
                  <a:cxnLst>
                    <a:cxn ang="0">
                      <a:pos x="T0" y="0"/>
                    </a:cxn>
                    <a:cxn ang="0">
                      <a:pos x="T1" y="0"/>
                    </a:cxn>
                    <a:cxn ang="0">
                      <a:pos x="T2" y="0"/>
                    </a:cxn>
                    <a:cxn ang="0">
                      <a:pos x="T3" y="0"/>
                    </a:cxn>
                    <a:cxn ang="0">
                      <a:pos x="T4" y="0"/>
                    </a:cxn>
                  </a:cxnLst>
                  <a:rect l="0" t="0" r="r" b="b"/>
                  <a:pathLst>
                    <a:path w="2">
                      <a:moveTo>
                        <a:pt x="0" y="0"/>
                      </a:moveTo>
                      <a:cubicBezTo>
                        <a:pt x="0" y="0"/>
                        <a:pt x="1" y="0"/>
                        <a:pt x="1" y="0"/>
                      </a:cubicBezTo>
                      <a:cubicBezTo>
                        <a:pt x="1" y="0"/>
                        <a:pt x="2" y="0"/>
                        <a:pt x="2" y="0"/>
                      </a:cubicBezTo>
                      <a:cubicBezTo>
                        <a:pt x="2"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0" name="Freeform 99">
                  <a:extLst>
                    <a:ext uri="{FF2B5EF4-FFF2-40B4-BE49-F238E27FC236}">
                      <a16:creationId xmlns:a16="http://schemas.microsoft.com/office/drawing/2014/main" id="{66D16298-1887-4F2E-9609-CA3D0A914CB6}"/>
                    </a:ext>
                  </a:extLst>
                </p:cNvPr>
                <p:cNvSpPr>
                  <a:spLocks/>
                </p:cNvSpPr>
                <p:nvPr userDrawn="1"/>
              </p:nvSpPr>
              <p:spPr bwMode="auto">
                <a:xfrm>
                  <a:off x="3570" y="59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1" name="Freeform 100">
                  <a:extLst>
                    <a:ext uri="{FF2B5EF4-FFF2-40B4-BE49-F238E27FC236}">
                      <a16:creationId xmlns:a16="http://schemas.microsoft.com/office/drawing/2014/main" id="{E94C6E58-BDBD-4D2D-9E39-F7E6E15E19F3}"/>
                    </a:ext>
                  </a:extLst>
                </p:cNvPr>
                <p:cNvSpPr>
                  <a:spLocks/>
                </p:cNvSpPr>
                <p:nvPr userDrawn="1"/>
              </p:nvSpPr>
              <p:spPr bwMode="auto">
                <a:xfrm>
                  <a:off x="3555" y="578"/>
                  <a:ext cx="10" cy="10"/>
                </a:xfrm>
                <a:custGeom>
                  <a:avLst/>
                  <a:gdLst>
                    <a:gd name="T0" fmla="*/ 1 w 2"/>
                    <a:gd name="T1" fmla="*/ 2 h 2"/>
                    <a:gd name="T2" fmla="*/ 2 w 2"/>
                    <a:gd name="T3" fmla="*/ 1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1" y="0"/>
                        <a:pt x="1" y="1"/>
                        <a:pt x="0" y="1"/>
                      </a:cubicBezTo>
                      <a:cubicBezTo>
                        <a:pt x="1"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2" name="Freeform 101">
                  <a:extLst>
                    <a:ext uri="{FF2B5EF4-FFF2-40B4-BE49-F238E27FC236}">
                      <a16:creationId xmlns:a16="http://schemas.microsoft.com/office/drawing/2014/main" id="{70263F58-D4B6-45C2-8931-1352654672D3}"/>
                    </a:ext>
                  </a:extLst>
                </p:cNvPr>
                <p:cNvSpPr>
                  <a:spLocks/>
                </p:cNvSpPr>
                <p:nvPr userDrawn="1"/>
              </p:nvSpPr>
              <p:spPr bwMode="auto">
                <a:xfrm>
                  <a:off x="3550"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3" name="Freeform 102">
                  <a:extLst>
                    <a:ext uri="{FF2B5EF4-FFF2-40B4-BE49-F238E27FC236}">
                      <a16:creationId xmlns:a16="http://schemas.microsoft.com/office/drawing/2014/main" id="{97485880-5DC4-458A-8FB6-222C3DA80B8A}"/>
                    </a:ext>
                  </a:extLst>
                </p:cNvPr>
                <p:cNvSpPr>
                  <a:spLocks/>
                </p:cNvSpPr>
                <p:nvPr userDrawn="1"/>
              </p:nvSpPr>
              <p:spPr bwMode="auto">
                <a:xfrm>
                  <a:off x="3570" y="59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4" name="Freeform 103">
                  <a:extLst>
                    <a:ext uri="{FF2B5EF4-FFF2-40B4-BE49-F238E27FC236}">
                      <a16:creationId xmlns:a16="http://schemas.microsoft.com/office/drawing/2014/main" id="{6C00C12B-3C7B-4A6F-A37E-FA1FEA2A8B38}"/>
                    </a:ext>
                  </a:extLst>
                </p:cNvPr>
                <p:cNvSpPr>
                  <a:spLocks/>
                </p:cNvSpPr>
                <p:nvPr userDrawn="1"/>
              </p:nvSpPr>
              <p:spPr bwMode="auto">
                <a:xfrm>
                  <a:off x="3565" y="5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5" name="Freeform 104">
                  <a:extLst>
                    <a:ext uri="{FF2B5EF4-FFF2-40B4-BE49-F238E27FC236}">
                      <a16:creationId xmlns:a16="http://schemas.microsoft.com/office/drawing/2014/main" id="{3A008A48-D679-4173-8FD4-714F18815D96}"/>
                    </a:ext>
                  </a:extLst>
                </p:cNvPr>
                <p:cNvSpPr>
                  <a:spLocks/>
                </p:cNvSpPr>
                <p:nvPr userDrawn="1"/>
              </p:nvSpPr>
              <p:spPr bwMode="auto">
                <a:xfrm>
                  <a:off x="3570"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6" name="Freeform 105">
                  <a:extLst>
                    <a:ext uri="{FF2B5EF4-FFF2-40B4-BE49-F238E27FC236}">
                      <a16:creationId xmlns:a16="http://schemas.microsoft.com/office/drawing/2014/main" id="{28EC7D74-A813-4D95-9898-367B65DABC26}"/>
                    </a:ext>
                  </a:extLst>
                </p:cNvPr>
                <p:cNvSpPr>
                  <a:spLocks/>
                </p:cNvSpPr>
                <p:nvPr userDrawn="1"/>
              </p:nvSpPr>
              <p:spPr bwMode="auto">
                <a:xfrm>
                  <a:off x="3575" y="61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7" name="Freeform 106">
                  <a:extLst>
                    <a:ext uri="{FF2B5EF4-FFF2-40B4-BE49-F238E27FC236}">
                      <a16:creationId xmlns:a16="http://schemas.microsoft.com/office/drawing/2014/main" id="{73C41CA9-8610-4C70-8017-7AEC267A7F9F}"/>
                    </a:ext>
                  </a:extLst>
                </p:cNvPr>
                <p:cNvSpPr>
                  <a:spLocks/>
                </p:cNvSpPr>
                <p:nvPr userDrawn="1"/>
              </p:nvSpPr>
              <p:spPr bwMode="auto">
                <a:xfrm>
                  <a:off x="3570" y="60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8" name="Rectangle 107">
                  <a:extLst>
                    <a:ext uri="{FF2B5EF4-FFF2-40B4-BE49-F238E27FC236}">
                      <a16:creationId xmlns:a16="http://schemas.microsoft.com/office/drawing/2014/main" id="{0D84A678-2051-4D2B-B9F8-BE524C78C907}"/>
                    </a:ext>
                  </a:extLst>
                </p:cNvPr>
                <p:cNvSpPr>
                  <a:spLocks noChangeArrowheads="1"/>
                </p:cNvSpPr>
                <p:nvPr userDrawn="1"/>
              </p:nvSpPr>
              <p:spPr bwMode="auto">
                <a:xfrm>
                  <a:off x="3565" y="6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9" name="Freeform 108">
                  <a:extLst>
                    <a:ext uri="{FF2B5EF4-FFF2-40B4-BE49-F238E27FC236}">
                      <a16:creationId xmlns:a16="http://schemas.microsoft.com/office/drawing/2014/main" id="{0FBC8CA9-BDB5-408A-9854-514B2784D4E0}"/>
                    </a:ext>
                  </a:extLst>
                </p:cNvPr>
                <p:cNvSpPr>
                  <a:spLocks/>
                </p:cNvSpPr>
                <p:nvPr userDrawn="1"/>
              </p:nvSpPr>
              <p:spPr bwMode="auto">
                <a:xfrm>
                  <a:off x="3550" y="58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0" name="Freeform 109">
                  <a:extLst>
                    <a:ext uri="{FF2B5EF4-FFF2-40B4-BE49-F238E27FC236}">
                      <a16:creationId xmlns:a16="http://schemas.microsoft.com/office/drawing/2014/main" id="{E8A0298F-7003-41E6-9361-F28F57268CD1}"/>
                    </a:ext>
                  </a:extLst>
                </p:cNvPr>
                <p:cNvSpPr>
                  <a:spLocks/>
                </p:cNvSpPr>
                <p:nvPr userDrawn="1"/>
              </p:nvSpPr>
              <p:spPr bwMode="auto">
                <a:xfrm>
                  <a:off x="3560"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1" name="Freeform 110">
                  <a:extLst>
                    <a:ext uri="{FF2B5EF4-FFF2-40B4-BE49-F238E27FC236}">
                      <a16:creationId xmlns:a16="http://schemas.microsoft.com/office/drawing/2014/main" id="{0949075F-E96A-4F93-AD0A-4E238A630F3C}"/>
                    </a:ext>
                  </a:extLst>
                </p:cNvPr>
                <p:cNvSpPr>
                  <a:spLocks/>
                </p:cNvSpPr>
                <p:nvPr userDrawn="1"/>
              </p:nvSpPr>
              <p:spPr bwMode="auto">
                <a:xfrm>
                  <a:off x="3525" y="57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2" name="Freeform 111">
                  <a:extLst>
                    <a:ext uri="{FF2B5EF4-FFF2-40B4-BE49-F238E27FC236}">
                      <a16:creationId xmlns:a16="http://schemas.microsoft.com/office/drawing/2014/main" id="{8C58C7D8-F163-4BA8-A7DE-2A8E8374FC66}"/>
                    </a:ext>
                  </a:extLst>
                </p:cNvPr>
                <p:cNvSpPr>
                  <a:spLocks/>
                </p:cNvSpPr>
                <p:nvPr userDrawn="1"/>
              </p:nvSpPr>
              <p:spPr bwMode="auto">
                <a:xfrm>
                  <a:off x="3555" y="59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3" name="Freeform 112">
                  <a:extLst>
                    <a:ext uri="{FF2B5EF4-FFF2-40B4-BE49-F238E27FC236}">
                      <a16:creationId xmlns:a16="http://schemas.microsoft.com/office/drawing/2014/main" id="{348514ED-9938-41E3-8C8A-D88FA92D84FD}"/>
                    </a:ext>
                  </a:extLst>
                </p:cNvPr>
                <p:cNvSpPr>
                  <a:spLocks/>
                </p:cNvSpPr>
                <p:nvPr userDrawn="1"/>
              </p:nvSpPr>
              <p:spPr bwMode="auto">
                <a:xfrm>
                  <a:off x="3545" y="5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4" name="Freeform 113">
                  <a:extLst>
                    <a:ext uri="{FF2B5EF4-FFF2-40B4-BE49-F238E27FC236}">
                      <a16:creationId xmlns:a16="http://schemas.microsoft.com/office/drawing/2014/main" id="{A14C8724-3078-4A47-987A-1E349E58F6FF}"/>
                    </a:ext>
                  </a:extLst>
                </p:cNvPr>
                <p:cNvSpPr>
                  <a:spLocks/>
                </p:cNvSpPr>
                <p:nvPr userDrawn="1"/>
              </p:nvSpPr>
              <p:spPr bwMode="auto">
                <a:xfrm>
                  <a:off x="3560"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5" name="Freeform 114">
                  <a:extLst>
                    <a:ext uri="{FF2B5EF4-FFF2-40B4-BE49-F238E27FC236}">
                      <a16:creationId xmlns:a16="http://schemas.microsoft.com/office/drawing/2014/main" id="{A5942A7A-9FA2-4531-8741-CF08920C5D65}"/>
                    </a:ext>
                  </a:extLst>
                </p:cNvPr>
                <p:cNvSpPr>
                  <a:spLocks/>
                </p:cNvSpPr>
                <p:nvPr userDrawn="1"/>
              </p:nvSpPr>
              <p:spPr bwMode="auto">
                <a:xfrm>
                  <a:off x="3560"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6" name="Freeform 115">
                  <a:extLst>
                    <a:ext uri="{FF2B5EF4-FFF2-40B4-BE49-F238E27FC236}">
                      <a16:creationId xmlns:a16="http://schemas.microsoft.com/office/drawing/2014/main" id="{392AAA91-50B8-4332-B268-B72A640F7610}"/>
                    </a:ext>
                  </a:extLst>
                </p:cNvPr>
                <p:cNvSpPr>
                  <a:spLocks/>
                </p:cNvSpPr>
                <p:nvPr userDrawn="1"/>
              </p:nvSpPr>
              <p:spPr bwMode="auto">
                <a:xfrm>
                  <a:off x="3510" y="578"/>
                  <a:ext cx="20" cy="20"/>
                </a:xfrm>
                <a:custGeom>
                  <a:avLst/>
                  <a:gdLst>
                    <a:gd name="T0" fmla="*/ 0 w 4"/>
                    <a:gd name="T1" fmla="*/ 4 h 4"/>
                    <a:gd name="T2" fmla="*/ 2 w 4"/>
                    <a:gd name="T3" fmla="*/ 4 h 4"/>
                    <a:gd name="T4" fmla="*/ 3 w 4"/>
                    <a:gd name="T5" fmla="*/ 0 h 4"/>
                    <a:gd name="T6" fmla="*/ 2 w 4"/>
                    <a:gd name="T7" fmla="*/ 0 h 4"/>
                    <a:gd name="T8" fmla="*/ 3 w 4"/>
                    <a:gd name="T9" fmla="*/ 2 h 4"/>
                    <a:gd name="T10" fmla="*/ 2 w 4"/>
                    <a:gd name="T11" fmla="*/ 1 h 4"/>
                    <a:gd name="T12" fmla="*/ 0 w 4"/>
                    <a:gd name="T13" fmla="*/ 3 h 4"/>
                    <a:gd name="T14" fmla="*/ 1 w 4"/>
                    <a:gd name="T15" fmla="*/ 3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cubicBezTo>
                        <a:pt x="1" y="3"/>
                        <a:pt x="2" y="3"/>
                        <a:pt x="2" y="4"/>
                      </a:cubicBezTo>
                      <a:cubicBezTo>
                        <a:pt x="3" y="4"/>
                        <a:pt x="4" y="1"/>
                        <a:pt x="3" y="0"/>
                      </a:cubicBezTo>
                      <a:cubicBezTo>
                        <a:pt x="3" y="0"/>
                        <a:pt x="3" y="0"/>
                        <a:pt x="2" y="0"/>
                      </a:cubicBezTo>
                      <a:cubicBezTo>
                        <a:pt x="2" y="1"/>
                        <a:pt x="4" y="2"/>
                        <a:pt x="3" y="2"/>
                      </a:cubicBezTo>
                      <a:cubicBezTo>
                        <a:pt x="1" y="2"/>
                        <a:pt x="2" y="2"/>
                        <a:pt x="2" y="1"/>
                      </a:cubicBezTo>
                      <a:cubicBezTo>
                        <a:pt x="2" y="2"/>
                        <a:pt x="0" y="2"/>
                        <a:pt x="0" y="3"/>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7" name="Freeform 116">
                  <a:extLst>
                    <a:ext uri="{FF2B5EF4-FFF2-40B4-BE49-F238E27FC236}">
                      <a16:creationId xmlns:a16="http://schemas.microsoft.com/office/drawing/2014/main" id="{ADECE685-423C-44E3-85AC-85C824639C15}"/>
                    </a:ext>
                  </a:extLst>
                </p:cNvPr>
                <p:cNvSpPr>
                  <a:spLocks/>
                </p:cNvSpPr>
                <p:nvPr userDrawn="1"/>
              </p:nvSpPr>
              <p:spPr bwMode="auto">
                <a:xfrm>
                  <a:off x="3530" y="573"/>
                  <a:ext cx="5" cy="1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0"/>
                        <a:pt x="0" y="1"/>
                        <a:pt x="0" y="1"/>
                      </a:cubicBezTo>
                      <a:cubicBezTo>
                        <a:pt x="0"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8" name="Freeform 117">
                  <a:extLst>
                    <a:ext uri="{FF2B5EF4-FFF2-40B4-BE49-F238E27FC236}">
                      <a16:creationId xmlns:a16="http://schemas.microsoft.com/office/drawing/2014/main" id="{41346398-531A-450F-A276-7D9D2CFF378F}"/>
                    </a:ext>
                  </a:extLst>
                </p:cNvPr>
                <p:cNvSpPr>
                  <a:spLocks/>
                </p:cNvSpPr>
                <p:nvPr userDrawn="1"/>
              </p:nvSpPr>
              <p:spPr bwMode="auto">
                <a:xfrm>
                  <a:off x="3535" y="583"/>
                  <a:ext cx="15" cy="10"/>
                </a:xfrm>
                <a:custGeom>
                  <a:avLst/>
                  <a:gdLst>
                    <a:gd name="T0" fmla="*/ 2 w 3"/>
                    <a:gd name="T1" fmla="*/ 1 h 2"/>
                    <a:gd name="T2" fmla="*/ 0 w 3"/>
                    <a:gd name="T3" fmla="*/ 2 h 2"/>
                    <a:gd name="T4" fmla="*/ 2 w 3"/>
                    <a:gd name="T5" fmla="*/ 2 h 2"/>
                    <a:gd name="T6" fmla="*/ 2 w 3"/>
                    <a:gd name="T7" fmla="*/ 1 h 2"/>
                    <a:gd name="T8" fmla="*/ 3 w 3"/>
                    <a:gd name="T9" fmla="*/ 1 h 2"/>
                    <a:gd name="T10" fmla="*/ 2 w 3"/>
                    <a:gd name="T11" fmla="*/ 0 h 2"/>
                    <a:gd name="T12" fmla="*/ 2 w 3"/>
                    <a:gd name="T13" fmla="*/ 0 h 2"/>
                    <a:gd name="T14" fmla="*/ 2 w 3"/>
                    <a:gd name="T15" fmla="*/ 0 h 2"/>
                    <a:gd name="T16" fmla="*/ 2 w 3"/>
                    <a:gd name="T17" fmla="*/ 0 h 2"/>
                    <a:gd name="T18" fmla="*/ 2 w 3"/>
                    <a:gd name="T19" fmla="*/ 0 h 2"/>
                    <a:gd name="T20" fmla="*/ 2 w 3"/>
                    <a:gd name="T21" fmla="*/ 0 h 2"/>
                    <a:gd name="T22" fmla="*/ 2 w 3"/>
                    <a:gd name="T23" fmla="*/ 1 h 2"/>
                    <a:gd name="T24" fmla="*/ 2 w 3"/>
                    <a:gd name="T25" fmla="*/ 0 h 2"/>
                    <a:gd name="T26" fmla="*/ 2 w 3"/>
                    <a:gd name="T27" fmla="*/ 0 h 2"/>
                    <a:gd name="T28" fmla="*/ 2 w 3"/>
                    <a:gd name="T29" fmla="*/ 0 h 2"/>
                    <a:gd name="T30" fmla="*/ 0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0" y="1"/>
                        <a:pt x="0" y="2"/>
                      </a:cubicBezTo>
                      <a:cubicBezTo>
                        <a:pt x="1" y="2"/>
                        <a:pt x="1" y="2"/>
                        <a:pt x="2" y="2"/>
                      </a:cubicBezTo>
                      <a:cubicBezTo>
                        <a:pt x="0" y="1"/>
                        <a:pt x="3" y="2"/>
                        <a:pt x="2" y="1"/>
                      </a:cubicBezTo>
                      <a:cubicBezTo>
                        <a:pt x="2" y="1"/>
                        <a:pt x="2" y="1"/>
                        <a:pt x="3" y="1"/>
                      </a:cubicBezTo>
                      <a:cubicBezTo>
                        <a:pt x="2" y="1"/>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1"/>
                      </a:cubicBezTo>
                      <a:cubicBezTo>
                        <a:pt x="1" y="0"/>
                        <a:pt x="2" y="0"/>
                        <a:pt x="2" y="0"/>
                      </a:cubicBezTo>
                      <a:cubicBezTo>
                        <a:pt x="2" y="0"/>
                        <a:pt x="2" y="0"/>
                        <a:pt x="2" y="0"/>
                      </a:cubicBezTo>
                      <a:cubicBezTo>
                        <a:pt x="2" y="0"/>
                        <a:pt x="2" y="0"/>
                        <a:pt x="2" y="0"/>
                      </a:cubicBezTo>
                      <a:cubicBezTo>
                        <a:pt x="0" y="0"/>
                        <a:pt x="0" y="0"/>
                        <a:pt x="0" y="0"/>
                      </a:cubicBezTo>
                      <a:cubicBezTo>
                        <a:pt x="1"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9" name="Freeform 118">
                  <a:extLst>
                    <a:ext uri="{FF2B5EF4-FFF2-40B4-BE49-F238E27FC236}">
                      <a16:creationId xmlns:a16="http://schemas.microsoft.com/office/drawing/2014/main" id="{A7A0D0C7-A59B-4B06-B43B-1648DED7C0BA}"/>
                    </a:ext>
                  </a:extLst>
                </p:cNvPr>
                <p:cNvSpPr>
                  <a:spLocks/>
                </p:cNvSpPr>
                <p:nvPr userDrawn="1"/>
              </p:nvSpPr>
              <p:spPr bwMode="auto">
                <a:xfrm>
                  <a:off x="3565" y="62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0" name="Freeform 119">
                  <a:extLst>
                    <a:ext uri="{FF2B5EF4-FFF2-40B4-BE49-F238E27FC236}">
                      <a16:creationId xmlns:a16="http://schemas.microsoft.com/office/drawing/2014/main" id="{0785AB6A-F1F8-4B08-B12D-3886E090CC3A}"/>
                    </a:ext>
                  </a:extLst>
                </p:cNvPr>
                <p:cNvSpPr>
                  <a:spLocks/>
                </p:cNvSpPr>
                <p:nvPr userDrawn="1"/>
              </p:nvSpPr>
              <p:spPr bwMode="auto">
                <a:xfrm>
                  <a:off x="3565" y="613"/>
                  <a:ext cx="5" cy="10"/>
                </a:xfrm>
                <a:custGeom>
                  <a:avLst/>
                  <a:gdLst>
                    <a:gd name="T0" fmla="*/ 0 w 1"/>
                    <a:gd name="T1" fmla="*/ 2 h 2"/>
                    <a:gd name="T2" fmla="*/ 0 w 1"/>
                    <a:gd name="T3" fmla="*/ 2 h 2"/>
                    <a:gd name="T4" fmla="*/ 0 w 1"/>
                    <a:gd name="T5" fmla="*/ 2 h 2"/>
                    <a:gd name="T6" fmla="*/ 1 w 1"/>
                    <a:gd name="T7" fmla="*/ 2 h 2"/>
                    <a:gd name="T8" fmla="*/ 1 w 1"/>
                    <a:gd name="T9" fmla="*/ 2 h 2"/>
                    <a:gd name="T10" fmla="*/ 0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1" y="2"/>
                        <a:pt x="0" y="2"/>
                        <a:pt x="0" y="2"/>
                      </a:cubicBezTo>
                      <a:cubicBezTo>
                        <a:pt x="0" y="2"/>
                        <a:pt x="1" y="2"/>
                        <a:pt x="1" y="2"/>
                      </a:cubicBezTo>
                      <a:cubicBezTo>
                        <a:pt x="1" y="2"/>
                        <a:pt x="1" y="2"/>
                        <a:pt x="1" y="2"/>
                      </a:cubicBez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1" name="Freeform 120">
                  <a:extLst>
                    <a:ext uri="{FF2B5EF4-FFF2-40B4-BE49-F238E27FC236}">
                      <a16:creationId xmlns:a16="http://schemas.microsoft.com/office/drawing/2014/main" id="{CD3E23A0-1527-4D95-8C49-2F6745917E54}"/>
                    </a:ext>
                  </a:extLst>
                </p:cNvPr>
                <p:cNvSpPr>
                  <a:spLocks/>
                </p:cNvSpPr>
                <p:nvPr userDrawn="1"/>
              </p:nvSpPr>
              <p:spPr bwMode="auto">
                <a:xfrm>
                  <a:off x="3550" y="603"/>
                  <a:ext cx="5" cy="5"/>
                </a:xfrm>
                <a:custGeom>
                  <a:avLst/>
                  <a:gdLst>
                    <a:gd name="T0" fmla="*/ 1 w 1"/>
                    <a:gd name="T1" fmla="*/ 0 h 1"/>
                    <a:gd name="T2" fmla="*/ 0 w 1"/>
                    <a:gd name="T3" fmla="*/ 0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0" y="0"/>
                        <a:pt x="0"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2" name="Freeform 121">
                  <a:extLst>
                    <a:ext uri="{FF2B5EF4-FFF2-40B4-BE49-F238E27FC236}">
                      <a16:creationId xmlns:a16="http://schemas.microsoft.com/office/drawing/2014/main" id="{46C950C1-89EF-47A3-9F3F-2DC74823D3E3}"/>
                    </a:ext>
                  </a:extLst>
                </p:cNvPr>
                <p:cNvSpPr>
                  <a:spLocks/>
                </p:cNvSpPr>
                <p:nvPr userDrawn="1"/>
              </p:nvSpPr>
              <p:spPr bwMode="auto">
                <a:xfrm>
                  <a:off x="3525" y="57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3" name="Freeform 122">
                  <a:extLst>
                    <a:ext uri="{FF2B5EF4-FFF2-40B4-BE49-F238E27FC236}">
                      <a16:creationId xmlns:a16="http://schemas.microsoft.com/office/drawing/2014/main" id="{0289FB48-8F83-4F95-A0AF-B392C5B70204}"/>
                    </a:ext>
                  </a:extLst>
                </p:cNvPr>
                <p:cNvSpPr>
                  <a:spLocks/>
                </p:cNvSpPr>
                <p:nvPr userDrawn="1"/>
              </p:nvSpPr>
              <p:spPr bwMode="auto">
                <a:xfrm>
                  <a:off x="3515" y="5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4" name="Freeform 123">
                  <a:extLst>
                    <a:ext uri="{FF2B5EF4-FFF2-40B4-BE49-F238E27FC236}">
                      <a16:creationId xmlns:a16="http://schemas.microsoft.com/office/drawing/2014/main" id="{EBDDC623-BE03-4B20-8A08-CEE83D50AA40}"/>
                    </a:ext>
                  </a:extLst>
                </p:cNvPr>
                <p:cNvSpPr>
                  <a:spLocks/>
                </p:cNvSpPr>
                <p:nvPr userDrawn="1"/>
              </p:nvSpPr>
              <p:spPr bwMode="auto">
                <a:xfrm>
                  <a:off x="3416" y="88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5" name="Freeform 124">
                  <a:extLst>
                    <a:ext uri="{FF2B5EF4-FFF2-40B4-BE49-F238E27FC236}">
                      <a16:creationId xmlns:a16="http://schemas.microsoft.com/office/drawing/2014/main" id="{926BBD37-AD3C-4BC3-8003-CEE4D5161435}"/>
                    </a:ext>
                  </a:extLst>
                </p:cNvPr>
                <p:cNvSpPr>
                  <a:spLocks/>
                </p:cNvSpPr>
                <p:nvPr userDrawn="1"/>
              </p:nvSpPr>
              <p:spPr bwMode="auto">
                <a:xfrm>
                  <a:off x="3406" y="8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6" name="Freeform 125">
                  <a:extLst>
                    <a:ext uri="{FF2B5EF4-FFF2-40B4-BE49-F238E27FC236}">
                      <a16:creationId xmlns:a16="http://schemas.microsoft.com/office/drawing/2014/main" id="{95814428-7284-4404-A44C-B0BAC3C990A8}"/>
                    </a:ext>
                  </a:extLst>
                </p:cNvPr>
                <p:cNvSpPr>
                  <a:spLocks/>
                </p:cNvSpPr>
                <p:nvPr userDrawn="1"/>
              </p:nvSpPr>
              <p:spPr bwMode="auto">
                <a:xfrm>
                  <a:off x="3311" y="653"/>
                  <a:ext cx="10" cy="5"/>
                </a:xfrm>
                <a:custGeom>
                  <a:avLst/>
                  <a:gdLst>
                    <a:gd name="T0" fmla="*/ 2 w 2"/>
                    <a:gd name="T1" fmla="*/ 0 h 1"/>
                    <a:gd name="T2" fmla="*/ 1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0"/>
                        <a:pt x="1" y="1"/>
                      </a:cubicBezTo>
                      <a:cubicBezTo>
                        <a:pt x="1" y="1"/>
                        <a:pt x="1" y="1"/>
                        <a:pt x="1" y="1"/>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7" name="Freeform 126">
                  <a:extLst>
                    <a:ext uri="{FF2B5EF4-FFF2-40B4-BE49-F238E27FC236}">
                      <a16:creationId xmlns:a16="http://schemas.microsoft.com/office/drawing/2014/main" id="{D0419536-9D5E-4EEA-BC05-91BBDE66A07A}"/>
                    </a:ext>
                  </a:extLst>
                </p:cNvPr>
                <p:cNvSpPr>
                  <a:spLocks/>
                </p:cNvSpPr>
                <p:nvPr userDrawn="1"/>
              </p:nvSpPr>
              <p:spPr bwMode="auto">
                <a:xfrm>
                  <a:off x="3336" y="7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8" name="Freeform 127">
                  <a:extLst>
                    <a:ext uri="{FF2B5EF4-FFF2-40B4-BE49-F238E27FC236}">
                      <a16:creationId xmlns:a16="http://schemas.microsoft.com/office/drawing/2014/main" id="{AAF404AF-4EC4-4850-9F8B-379052FD6DD5}"/>
                    </a:ext>
                  </a:extLst>
                </p:cNvPr>
                <p:cNvSpPr>
                  <a:spLocks/>
                </p:cNvSpPr>
                <p:nvPr userDrawn="1"/>
              </p:nvSpPr>
              <p:spPr bwMode="auto">
                <a:xfrm>
                  <a:off x="3356" y="7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9" name="Freeform 128">
                  <a:extLst>
                    <a:ext uri="{FF2B5EF4-FFF2-40B4-BE49-F238E27FC236}">
                      <a16:creationId xmlns:a16="http://schemas.microsoft.com/office/drawing/2014/main" id="{4DC43AD0-0D96-4F6E-9715-B60C49498FA6}"/>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0" name="Freeform 129">
                  <a:extLst>
                    <a:ext uri="{FF2B5EF4-FFF2-40B4-BE49-F238E27FC236}">
                      <a16:creationId xmlns:a16="http://schemas.microsoft.com/office/drawing/2014/main" id="{7AB7C120-804B-4BE1-AE38-24F3EA24E4EE}"/>
                    </a:ext>
                  </a:extLst>
                </p:cNvPr>
                <p:cNvSpPr>
                  <a:spLocks/>
                </p:cNvSpPr>
                <p:nvPr userDrawn="1"/>
              </p:nvSpPr>
              <p:spPr bwMode="auto">
                <a:xfrm>
                  <a:off x="3416" y="563"/>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1" name="Freeform 130">
                  <a:extLst>
                    <a:ext uri="{FF2B5EF4-FFF2-40B4-BE49-F238E27FC236}">
                      <a16:creationId xmlns:a16="http://schemas.microsoft.com/office/drawing/2014/main" id="{AEDFBDC5-FBEA-44FD-9BBF-986DBFBC870F}"/>
                    </a:ext>
                  </a:extLst>
                </p:cNvPr>
                <p:cNvSpPr>
                  <a:spLocks/>
                </p:cNvSpPr>
                <p:nvPr userDrawn="1"/>
              </p:nvSpPr>
              <p:spPr bwMode="auto">
                <a:xfrm>
                  <a:off x="3386"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2" name="Freeform 131">
                  <a:extLst>
                    <a:ext uri="{FF2B5EF4-FFF2-40B4-BE49-F238E27FC236}">
                      <a16:creationId xmlns:a16="http://schemas.microsoft.com/office/drawing/2014/main" id="{679CE101-7C2D-4C1B-AC31-CA19D3730A6B}"/>
                    </a:ext>
                  </a:extLst>
                </p:cNvPr>
                <p:cNvSpPr>
                  <a:spLocks/>
                </p:cNvSpPr>
                <p:nvPr userDrawn="1"/>
              </p:nvSpPr>
              <p:spPr bwMode="auto">
                <a:xfrm>
                  <a:off x="3406" y="563"/>
                  <a:ext cx="10" cy="5"/>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1" y="1"/>
                        <a:pt x="1" y="1"/>
                      </a:cubicBezTo>
                      <a:cubicBezTo>
                        <a:pt x="1" y="0"/>
                        <a:pt x="1"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3" name="Freeform 132">
                  <a:extLst>
                    <a:ext uri="{FF2B5EF4-FFF2-40B4-BE49-F238E27FC236}">
                      <a16:creationId xmlns:a16="http://schemas.microsoft.com/office/drawing/2014/main" id="{12FB790F-AF34-472C-9444-6277E58BC9B1}"/>
                    </a:ext>
                  </a:extLst>
                </p:cNvPr>
                <p:cNvSpPr>
                  <a:spLocks/>
                </p:cNvSpPr>
                <p:nvPr userDrawn="1"/>
              </p:nvSpPr>
              <p:spPr bwMode="auto">
                <a:xfrm>
                  <a:off x="3620" y="7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4" name="Freeform 133">
                  <a:extLst>
                    <a:ext uri="{FF2B5EF4-FFF2-40B4-BE49-F238E27FC236}">
                      <a16:creationId xmlns:a16="http://schemas.microsoft.com/office/drawing/2014/main" id="{0B9E3659-C3C8-4733-93A5-0CE0A060DDA3}"/>
                    </a:ext>
                  </a:extLst>
                </p:cNvPr>
                <p:cNvSpPr>
                  <a:spLocks/>
                </p:cNvSpPr>
                <p:nvPr userDrawn="1"/>
              </p:nvSpPr>
              <p:spPr bwMode="auto">
                <a:xfrm>
                  <a:off x="3644"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5" name="Freeform 134">
                  <a:extLst>
                    <a:ext uri="{FF2B5EF4-FFF2-40B4-BE49-F238E27FC236}">
                      <a16:creationId xmlns:a16="http://schemas.microsoft.com/office/drawing/2014/main" id="{9B82D5A9-746C-48C3-AECA-C560EB36C1CB}"/>
                    </a:ext>
                  </a:extLst>
                </p:cNvPr>
                <p:cNvSpPr>
                  <a:spLocks/>
                </p:cNvSpPr>
                <p:nvPr userDrawn="1"/>
              </p:nvSpPr>
              <p:spPr bwMode="auto">
                <a:xfrm>
                  <a:off x="3480" y="558"/>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6" name="Freeform 135">
                  <a:extLst>
                    <a:ext uri="{FF2B5EF4-FFF2-40B4-BE49-F238E27FC236}">
                      <a16:creationId xmlns:a16="http://schemas.microsoft.com/office/drawing/2014/main" id="{B1AC11B5-4BC0-4A8F-BC5A-32B7E4DC07D1}"/>
                    </a:ext>
                  </a:extLst>
                </p:cNvPr>
                <p:cNvSpPr>
                  <a:spLocks/>
                </p:cNvSpPr>
                <p:nvPr userDrawn="1"/>
              </p:nvSpPr>
              <p:spPr bwMode="auto">
                <a:xfrm>
                  <a:off x="3485" y="5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7" name="Freeform 136">
                  <a:extLst>
                    <a:ext uri="{FF2B5EF4-FFF2-40B4-BE49-F238E27FC236}">
                      <a16:creationId xmlns:a16="http://schemas.microsoft.com/office/drawing/2014/main" id="{AE9FD70F-5EF0-4C33-948A-AA54EC1EA348}"/>
                    </a:ext>
                  </a:extLst>
                </p:cNvPr>
                <p:cNvSpPr>
                  <a:spLocks/>
                </p:cNvSpPr>
                <p:nvPr userDrawn="1"/>
              </p:nvSpPr>
              <p:spPr bwMode="auto">
                <a:xfrm>
                  <a:off x="3401"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8" name="Freeform 137">
                  <a:extLst>
                    <a:ext uri="{FF2B5EF4-FFF2-40B4-BE49-F238E27FC236}">
                      <a16:creationId xmlns:a16="http://schemas.microsoft.com/office/drawing/2014/main" id="{3BD057FD-C0EA-47F7-842C-B3AE6887009E}"/>
                    </a:ext>
                  </a:extLst>
                </p:cNvPr>
                <p:cNvSpPr>
                  <a:spLocks/>
                </p:cNvSpPr>
                <p:nvPr userDrawn="1"/>
              </p:nvSpPr>
              <p:spPr bwMode="auto">
                <a:xfrm>
                  <a:off x="3480" y="55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9" name="Freeform 138">
                  <a:extLst>
                    <a:ext uri="{FF2B5EF4-FFF2-40B4-BE49-F238E27FC236}">
                      <a16:creationId xmlns:a16="http://schemas.microsoft.com/office/drawing/2014/main" id="{DC7583DF-4BC3-4513-B15F-3BC3B0FC4EF0}"/>
                    </a:ext>
                  </a:extLst>
                </p:cNvPr>
                <p:cNvSpPr>
                  <a:spLocks/>
                </p:cNvSpPr>
                <p:nvPr userDrawn="1"/>
              </p:nvSpPr>
              <p:spPr bwMode="auto">
                <a:xfrm>
                  <a:off x="3485" y="5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0" name="Freeform 139">
                  <a:extLst>
                    <a:ext uri="{FF2B5EF4-FFF2-40B4-BE49-F238E27FC236}">
                      <a16:creationId xmlns:a16="http://schemas.microsoft.com/office/drawing/2014/main" id="{BE10CCD0-3EF2-4791-8A81-C37D737390D1}"/>
                    </a:ext>
                  </a:extLst>
                </p:cNvPr>
                <p:cNvSpPr>
                  <a:spLocks/>
                </p:cNvSpPr>
                <p:nvPr userDrawn="1"/>
              </p:nvSpPr>
              <p:spPr bwMode="auto">
                <a:xfrm>
                  <a:off x="3480" y="5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1" name="Freeform 140">
                  <a:extLst>
                    <a:ext uri="{FF2B5EF4-FFF2-40B4-BE49-F238E27FC236}">
                      <a16:creationId xmlns:a16="http://schemas.microsoft.com/office/drawing/2014/main" id="{137CFA81-91ED-4BAD-814C-BB0864DC2115}"/>
                    </a:ext>
                  </a:extLst>
                </p:cNvPr>
                <p:cNvSpPr>
                  <a:spLocks/>
                </p:cNvSpPr>
                <p:nvPr userDrawn="1"/>
              </p:nvSpPr>
              <p:spPr bwMode="auto">
                <a:xfrm>
                  <a:off x="3575" y="9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2" name="Rectangle 141">
                  <a:extLst>
                    <a:ext uri="{FF2B5EF4-FFF2-40B4-BE49-F238E27FC236}">
                      <a16:creationId xmlns:a16="http://schemas.microsoft.com/office/drawing/2014/main" id="{6EACC6F1-9295-4DA5-A272-DBB08E8358A7}"/>
                    </a:ext>
                  </a:extLst>
                </p:cNvPr>
                <p:cNvSpPr>
                  <a:spLocks noChangeArrowheads="1"/>
                </p:cNvSpPr>
                <p:nvPr userDrawn="1"/>
              </p:nvSpPr>
              <p:spPr bwMode="auto">
                <a:xfrm>
                  <a:off x="3346"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3" name="Freeform 142">
                  <a:extLst>
                    <a:ext uri="{FF2B5EF4-FFF2-40B4-BE49-F238E27FC236}">
                      <a16:creationId xmlns:a16="http://schemas.microsoft.com/office/drawing/2014/main" id="{51E7636F-4CA9-4955-A9AE-004DCF7FDC3D}"/>
                    </a:ext>
                  </a:extLst>
                </p:cNvPr>
                <p:cNvSpPr>
                  <a:spLocks/>
                </p:cNvSpPr>
                <p:nvPr userDrawn="1"/>
              </p:nvSpPr>
              <p:spPr bwMode="auto">
                <a:xfrm>
                  <a:off x="3336"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4" name="Freeform 143">
                  <a:extLst>
                    <a:ext uri="{FF2B5EF4-FFF2-40B4-BE49-F238E27FC236}">
                      <a16:creationId xmlns:a16="http://schemas.microsoft.com/office/drawing/2014/main" id="{7FBFAC77-EF4F-4729-8D30-16508055FD68}"/>
                    </a:ext>
                  </a:extLst>
                </p:cNvPr>
                <p:cNvSpPr>
                  <a:spLocks noEditPoints="1"/>
                </p:cNvSpPr>
                <p:nvPr userDrawn="1"/>
              </p:nvSpPr>
              <p:spPr bwMode="auto">
                <a:xfrm>
                  <a:off x="3306" y="553"/>
                  <a:ext cx="353" cy="424"/>
                </a:xfrm>
                <a:custGeom>
                  <a:avLst/>
                  <a:gdLst>
                    <a:gd name="T0" fmla="*/ 25 w 71"/>
                    <a:gd name="T1" fmla="*/ 68 h 85"/>
                    <a:gd name="T2" fmla="*/ 20 w 71"/>
                    <a:gd name="T3" fmla="*/ 65 h 85"/>
                    <a:gd name="T4" fmla="*/ 20 w 71"/>
                    <a:gd name="T5" fmla="*/ 62 h 85"/>
                    <a:gd name="T6" fmla="*/ 16 w 71"/>
                    <a:gd name="T7" fmla="*/ 60 h 85"/>
                    <a:gd name="T8" fmla="*/ 13 w 71"/>
                    <a:gd name="T9" fmla="*/ 55 h 85"/>
                    <a:gd name="T10" fmla="*/ 6 w 71"/>
                    <a:gd name="T11" fmla="*/ 49 h 85"/>
                    <a:gd name="T12" fmla="*/ 7 w 71"/>
                    <a:gd name="T13" fmla="*/ 49 h 85"/>
                    <a:gd name="T14" fmla="*/ 9 w 71"/>
                    <a:gd name="T15" fmla="*/ 47 h 85"/>
                    <a:gd name="T16" fmla="*/ 8 w 71"/>
                    <a:gd name="T17" fmla="*/ 42 h 85"/>
                    <a:gd name="T18" fmla="*/ 7 w 71"/>
                    <a:gd name="T19" fmla="*/ 37 h 85"/>
                    <a:gd name="T20" fmla="*/ 8 w 71"/>
                    <a:gd name="T21" fmla="*/ 31 h 85"/>
                    <a:gd name="T22" fmla="*/ 8 w 71"/>
                    <a:gd name="T23" fmla="*/ 27 h 85"/>
                    <a:gd name="T24" fmla="*/ 11 w 71"/>
                    <a:gd name="T25" fmla="*/ 22 h 85"/>
                    <a:gd name="T26" fmla="*/ 13 w 71"/>
                    <a:gd name="T27" fmla="*/ 22 h 85"/>
                    <a:gd name="T28" fmla="*/ 14 w 71"/>
                    <a:gd name="T29" fmla="*/ 17 h 85"/>
                    <a:gd name="T30" fmla="*/ 16 w 71"/>
                    <a:gd name="T31" fmla="*/ 14 h 85"/>
                    <a:gd name="T32" fmla="*/ 19 w 71"/>
                    <a:gd name="T33" fmla="*/ 9 h 85"/>
                    <a:gd name="T34" fmla="*/ 24 w 71"/>
                    <a:gd name="T35" fmla="*/ 8 h 85"/>
                    <a:gd name="T36" fmla="*/ 29 w 71"/>
                    <a:gd name="T37" fmla="*/ 5 h 85"/>
                    <a:gd name="T38" fmla="*/ 38 w 71"/>
                    <a:gd name="T39" fmla="*/ 4 h 85"/>
                    <a:gd name="T40" fmla="*/ 41 w 71"/>
                    <a:gd name="T41" fmla="*/ 2 h 85"/>
                    <a:gd name="T42" fmla="*/ 36 w 71"/>
                    <a:gd name="T43" fmla="*/ 2 h 85"/>
                    <a:gd name="T44" fmla="*/ 33 w 71"/>
                    <a:gd name="T45" fmla="*/ 1 h 85"/>
                    <a:gd name="T46" fmla="*/ 21 w 71"/>
                    <a:gd name="T47" fmla="*/ 3 h 85"/>
                    <a:gd name="T48" fmla="*/ 9 w 71"/>
                    <a:gd name="T49" fmla="*/ 11 h 85"/>
                    <a:gd name="T50" fmla="*/ 4 w 71"/>
                    <a:gd name="T51" fmla="*/ 19 h 85"/>
                    <a:gd name="T52" fmla="*/ 2 w 71"/>
                    <a:gd name="T53" fmla="*/ 21 h 85"/>
                    <a:gd name="T54" fmla="*/ 3 w 71"/>
                    <a:gd name="T55" fmla="*/ 26 h 85"/>
                    <a:gd name="T56" fmla="*/ 2 w 71"/>
                    <a:gd name="T57" fmla="*/ 32 h 85"/>
                    <a:gd name="T58" fmla="*/ 2 w 71"/>
                    <a:gd name="T59" fmla="*/ 47 h 85"/>
                    <a:gd name="T60" fmla="*/ 4 w 71"/>
                    <a:gd name="T61" fmla="*/ 50 h 85"/>
                    <a:gd name="T62" fmla="*/ 8 w 71"/>
                    <a:gd name="T63" fmla="*/ 57 h 85"/>
                    <a:gd name="T64" fmla="*/ 9 w 71"/>
                    <a:gd name="T65" fmla="*/ 65 h 85"/>
                    <a:gd name="T66" fmla="*/ 16 w 71"/>
                    <a:gd name="T67" fmla="*/ 72 h 85"/>
                    <a:gd name="T68" fmla="*/ 24 w 71"/>
                    <a:gd name="T69" fmla="*/ 78 h 85"/>
                    <a:gd name="T70" fmla="*/ 35 w 71"/>
                    <a:gd name="T71" fmla="*/ 82 h 85"/>
                    <a:gd name="T72" fmla="*/ 46 w 71"/>
                    <a:gd name="T73" fmla="*/ 82 h 85"/>
                    <a:gd name="T74" fmla="*/ 59 w 71"/>
                    <a:gd name="T75" fmla="*/ 77 h 85"/>
                    <a:gd name="T76" fmla="*/ 62 w 71"/>
                    <a:gd name="T77" fmla="*/ 74 h 85"/>
                    <a:gd name="T78" fmla="*/ 66 w 71"/>
                    <a:gd name="T79" fmla="*/ 63 h 85"/>
                    <a:gd name="T80" fmla="*/ 71 w 71"/>
                    <a:gd name="T81" fmla="*/ 50 h 85"/>
                    <a:gd name="T82" fmla="*/ 67 w 71"/>
                    <a:gd name="T83" fmla="*/ 34 h 85"/>
                    <a:gd name="T84" fmla="*/ 63 w 71"/>
                    <a:gd name="T85" fmla="*/ 37 h 85"/>
                    <a:gd name="T86" fmla="*/ 63 w 71"/>
                    <a:gd name="T87" fmla="*/ 45 h 85"/>
                    <a:gd name="T88" fmla="*/ 63 w 71"/>
                    <a:gd name="T89" fmla="*/ 50 h 85"/>
                    <a:gd name="T90" fmla="*/ 62 w 71"/>
                    <a:gd name="T91" fmla="*/ 61 h 85"/>
                    <a:gd name="T92" fmla="*/ 61 w 71"/>
                    <a:gd name="T93" fmla="*/ 66 h 85"/>
                    <a:gd name="T94" fmla="*/ 56 w 71"/>
                    <a:gd name="T95" fmla="*/ 69 h 85"/>
                    <a:gd name="T96" fmla="*/ 53 w 71"/>
                    <a:gd name="T97" fmla="*/ 73 h 85"/>
                    <a:gd name="T98" fmla="*/ 51 w 71"/>
                    <a:gd name="T99" fmla="*/ 72 h 85"/>
                    <a:gd name="T100" fmla="*/ 46 w 71"/>
                    <a:gd name="T101" fmla="*/ 75 h 85"/>
                    <a:gd name="T102" fmla="*/ 43 w 71"/>
                    <a:gd name="T103" fmla="*/ 74 h 85"/>
                    <a:gd name="T104" fmla="*/ 39 w 71"/>
                    <a:gd name="T105" fmla="*/ 74 h 85"/>
                    <a:gd name="T106" fmla="*/ 37 w 71"/>
                    <a:gd name="T107" fmla="*/ 74 h 85"/>
                    <a:gd name="T108" fmla="*/ 29 w 71"/>
                    <a:gd name="T109" fmla="*/ 72 h 85"/>
                    <a:gd name="T110" fmla="*/ 18 w 71"/>
                    <a:gd name="T111" fmla="*/ 62 h 85"/>
                    <a:gd name="T112" fmla="*/ 31 w 71"/>
                    <a:gd name="T113" fmla="*/ 2 h 85"/>
                    <a:gd name="T114" fmla="*/ 61 w 71"/>
                    <a:gd name="T11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 h="85">
                      <a:moveTo>
                        <a:pt x="27" y="70"/>
                      </a:moveTo>
                      <a:cubicBezTo>
                        <a:pt x="27" y="69"/>
                        <a:pt x="27" y="69"/>
                        <a:pt x="27" y="69"/>
                      </a:cubicBezTo>
                      <a:cubicBezTo>
                        <a:pt x="28" y="68"/>
                        <a:pt x="29" y="69"/>
                        <a:pt x="28" y="68"/>
                      </a:cubicBezTo>
                      <a:cubicBezTo>
                        <a:pt x="27" y="70"/>
                        <a:pt x="26" y="66"/>
                        <a:pt x="24" y="68"/>
                      </a:cubicBezTo>
                      <a:cubicBezTo>
                        <a:pt x="24" y="67"/>
                        <a:pt x="24" y="67"/>
                        <a:pt x="24" y="67"/>
                      </a:cubicBezTo>
                      <a:cubicBezTo>
                        <a:pt x="24" y="68"/>
                        <a:pt x="25" y="67"/>
                        <a:pt x="25" y="68"/>
                      </a:cubicBezTo>
                      <a:cubicBezTo>
                        <a:pt x="25" y="66"/>
                        <a:pt x="23" y="69"/>
                        <a:pt x="22" y="67"/>
                      </a:cubicBezTo>
                      <a:cubicBezTo>
                        <a:pt x="22" y="67"/>
                        <a:pt x="22" y="66"/>
                        <a:pt x="22" y="66"/>
                      </a:cubicBezTo>
                      <a:cubicBezTo>
                        <a:pt x="21" y="66"/>
                        <a:pt x="21" y="66"/>
                        <a:pt x="21" y="66"/>
                      </a:cubicBezTo>
                      <a:cubicBezTo>
                        <a:pt x="21" y="66"/>
                        <a:pt x="21" y="66"/>
                        <a:pt x="22" y="66"/>
                      </a:cubicBezTo>
                      <a:cubicBezTo>
                        <a:pt x="20" y="65"/>
                        <a:pt x="20" y="65"/>
                        <a:pt x="20" y="65"/>
                      </a:cubicBezTo>
                      <a:cubicBezTo>
                        <a:pt x="20" y="65"/>
                        <a:pt x="20" y="65"/>
                        <a:pt x="20" y="65"/>
                      </a:cubicBezTo>
                      <a:cubicBezTo>
                        <a:pt x="20" y="65"/>
                        <a:pt x="19" y="65"/>
                        <a:pt x="19" y="65"/>
                      </a:cubicBezTo>
                      <a:cubicBezTo>
                        <a:pt x="19" y="64"/>
                        <a:pt x="19" y="65"/>
                        <a:pt x="19" y="65"/>
                      </a:cubicBezTo>
                      <a:cubicBezTo>
                        <a:pt x="18" y="64"/>
                        <a:pt x="18" y="64"/>
                        <a:pt x="18" y="64"/>
                      </a:cubicBezTo>
                      <a:cubicBezTo>
                        <a:pt x="18" y="64"/>
                        <a:pt x="19" y="64"/>
                        <a:pt x="20" y="64"/>
                      </a:cubicBezTo>
                      <a:cubicBezTo>
                        <a:pt x="21" y="62"/>
                        <a:pt x="19" y="64"/>
                        <a:pt x="19" y="62"/>
                      </a:cubicBezTo>
                      <a:cubicBezTo>
                        <a:pt x="20" y="62"/>
                        <a:pt x="20" y="62"/>
                        <a:pt x="20" y="62"/>
                      </a:cubicBezTo>
                      <a:cubicBezTo>
                        <a:pt x="20" y="61"/>
                        <a:pt x="19" y="61"/>
                        <a:pt x="20" y="60"/>
                      </a:cubicBezTo>
                      <a:cubicBezTo>
                        <a:pt x="19" y="60"/>
                        <a:pt x="19" y="63"/>
                        <a:pt x="18" y="62"/>
                      </a:cubicBezTo>
                      <a:cubicBezTo>
                        <a:pt x="18" y="62"/>
                        <a:pt x="18" y="62"/>
                        <a:pt x="17" y="61"/>
                      </a:cubicBezTo>
                      <a:cubicBezTo>
                        <a:pt x="18" y="61"/>
                        <a:pt x="17" y="61"/>
                        <a:pt x="17" y="60"/>
                      </a:cubicBezTo>
                      <a:cubicBezTo>
                        <a:pt x="18" y="59"/>
                        <a:pt x="18" y="59"/>
                        <a:pt x="18" y="59"/>
                      </a:cubicBezTo>
                      <a:cubicBezTo>
                        <a:pt x="17" y="59"/>
                        <a:pt x="17" y="60"/>
                        <a:pt x="16" y="60"/>
                      </a:cubicBezTo>
                      <a:cubicBezTo>
                        <a:pt x="16" y="59"/>
                        <a:pt x="16" y="58"/>
                        <a:pt x="17" y="58"/>
                      </a:cubicBezTo>
                      <a:cubicBezTo>
                        <a:pt x="17" y="57"/>
                        <a:pt x="16" y="59"/>
                        <a:pt x="15" y="58"/>
                      </a:cubicBezTo>
                      <a:cubicBezTo>
                        <a:pt x="15" y="57"/>
                        <a:pt x="14" y="57"/>
                        <a:pt x="13" y="56"/>
                      </a:cubicBezTo>
                      <a:cubicBezTo>
                        <a:pt x="13" y="55"/>
                        <a:pt x="14" y="56"/>
                        <a:pt x="14" y="55"/>
                      </a:cubicBezTo>
                      <a:cubicBezTo>
                        <a:pt x="13" y="55"/>
                        <a:pt x="13" y="55"/>
                        <a:pt x="13" y="55"/>
                      </a:cubicBezTo>
                      <a:cubicBezTo>
                        <a:pt x="13" y="55"/>
                        <a:pt x="13" y="55"/>
                        <a:pt x="13" y="55"/>
                      </a:cubicBezTo>
                      <a:cubicBezTo>
                        <a:pt x="13" y="55"/>
                        <a:pt x="12" y="55"/>
                        <a:pt x="12" y="55"/>
                      </a:cubicBezTo>
                      <a:cubicBezTo>
                        <a:pt x="10" y="55"/>
                        <a:pt x="12" y="52"/>
                        <a:pt x="11" y="52"/>
                      </a:cubicBezTo>
                      <a:cubicBezTo>
                        <a:pt x="11" y="52"/>
                        <a:pt x="11" y="52"/>
                        <a:pt x="12" y="52"/>
                      </a:cubicBezTo>
                      <a:cubicBezTo>
                        <a:pt x="10" y="51"/>
                        <a:pt x="11" y="51"/>
                        <a:pt x="9" y="50"/>
                      </a:cubicBezTo>
                      <a:cubicBezTo>
                        <a:pt x="10" y="49"/>
                        <a:pt x="10" y="49"/>
                        <a:pt x="10" y="49"/>
                      </a:cubicBezTo>
                      <a:cubicBezTo>
                        <a:pt x="9" y="50"/>
                        <a:pt x="8" y="49"/>
                        <a:pt x="6" y="49"/>
                      </a:cubicBezTo>
                      <a:cubicBezTo>
                        <a:pt x="6" y="49"/>
                        <a:pt x="6" y="49"/>
                        <a:pt x="6" y="50"/>
                      </a:cubicBezTo>
                      <a:cubicBezTo>
                        <a:pt x="5" y="49"/>
                        <a:pt x="5" y="49"/>
                        <a:pt x="5" y="49"/>
                      </a:cubicBezTo>
                      <a:cubicBezTo>
                        <a:pt x="5" y="48"/>
                        <a:pt x="5" y="48"/>
                        <a:pt x="6" y="48"/>
                      </a:cubicBezTo>
                      <a:cubicBezTo>
                        <a:pt x="6" y="48"/>
                        <a:pt x="6" y="48"/>
                        <a:pt x="5" y="48"/>
                      </a:cubicBezTo>
                      <a:cubicBezTo>
                        <a:pt x="6" y="48"/>
                        <a:pt x="6" y="48"/>
                        <a:pt x="7" y="48"/>
                      </a:cubicBezTo>
                      <a:cubicBezTo>
                        <a:pt x="7" y="48"/>
                        <a:pt x="7" y="48"/>
                        <a:pt x="7" y="49"/>
                      </a:cubicBezTo>
                      <a:cubicBezTo>
                        <a:pt x="7" y="49"/>
                        <a:pt x="8" y="49"/>
                        <a:pt x="9" y="48"/>
                      </a:cubicBezTo>
                      <a:cubicBezTo>
                        <a:pt x="9" y="48"/>
                        <a:pt x="9" y="48"/>
                        <a:pt x="9" y="48"/>
                      </a:cubicBezTo>
                      <a:cubicBezTo>
                        <a:pt x="9" y="48"/>
                        <a:pt x="9" y="48"/>
                        <a:pt x="9" y="48"/>
                      </a:cubicBezTo>
                      <a:cubicBezTo>
                        <a:pt x="9" y="48"/>
                        <a:pt x="9" y="48"/>
                        <a:pt x="8" y="48"/>
                      </a:cubicBezTo>
                      <a:cubicBezTo>
                        <a:pt x="10" y="47"/>
                        <a:pt x="10" y="47"/>
                        <a:pt x="10" y="47"/>
                      </a:cubicBezTo>
                      <a:cubicBezTo>
                        <a:pt x="9" y="47"/>
                        <a:pt x="9" y="47"/>
                        <a:pt x="9" y="47"/>
                      </a:cubicBezTo>
                      <a:cubicBezTo>
                        <a:pt x="10" y="45"/>
                        <a:pt x="10" y="45"/>
                        <a:pt x="10" y="45"/>
                      </a:cubicBezTo>
                      <a:cubicBezTo>
                        <a:pt x="8" y="45"/>
                        <a:pt x="6" y="44"/>
                        <a:pt x="5" y="42"/>
                      </a:cubicBezTo>
                      <a:cubicBezTo>
                        <a:pt x="6" y="42"/>
                        <a:pt x="7" y="42"/>
                        <a:pt x="8" y="42"/>
                      </a:cubicBezTo>
                      <a:cubicBezTo>
                        <a:pt x="7" y="42"/>
                        <a:pt x="8" y="43"/>
                        <a:pt x="8" y="44"/>
                      </a:cubicBezTo>
                      <a:cubicBezTo>
                        <a:pt x="8" y="43"/>
                        <a:pt x="9" y="43"/>
                        <a:pt x="9" y="44"/>
                      </a:cubicBezTo>
                      <a:cubicBezTo>
                        <a:pt x="8" y="42"/>
                        <a:pt x="8" y="42"/>
                        <a:pt x="8" y="42"/>
                      </a:cubicBezTo>
                      <a:cubicBezTo>
                        <a:pt x="9" y="42"/>
                        <a:pt x="8" y="42"/>
                        <a:pt x="9" y="41"/>
                      </a:cubicBezTo>
                      <a:cubicBezTo>
                        <a:pt x="7" y="42"/>
                        <a:pt x="7" y="40"/>
                        <a:pt x="7" y="39"/>
                      </a:cubicBezTo>
                      <a:cubicBezTo>
                        <a:pt x="7" y="39"/>
                        <a:pt x="8" y="39"/>
                        <a:pt x="8" y="40"/>
                      </a:cubicBezTo>
                      <a:cubicBezTo>
                        <a:pt x="9" y="39"/>
                        <a:pt x="6" y="39"/>
                        <a:pt x="7" y="38"/>
                      </a:cubicBezTo>
                      <a:cubicBezTo>
                        <a:pt x="7" y="38"/>
                        <a:pt x="7" y="38"/>
                        <a:pt x="7" y="38"/>
                      </a:cubicBezTo>
                      <a:cubicBezTo>
                        <a:pt x="6" y="38"/>
                        <a:pt x="7" y="37"/>
                        <a:pt x="7" y="37"/>
                      </a:cubicBezTo>
                      <a:cubicBezTo>
                        <a:pt x="7" y="37"/>
                        <a:pt x="7" y="37"/>
                        <a:pt x="7" y="37"/>
                      </a:cubicBezTo>
                      <a:cubicBezTo>
                        <a:pt x="8" y="36"/>
                        <a:pt x="7" y="33"/>
                        <a:pt x="6" y="32"/>
                      </a:cubicBezTo>
                      <a:cubicBezTo>
                        <a:pt x="6" y="32"/>
                        <a:pt x="8" y="33"/>
                        <a:pt x="8" y="33"/>
                      </a:cubicBezTo>
                      <a:cubicBezTo>
                        <a:pt x="8" y="33"/>
                        <a:pt x="7" y="32"/>
                        <a:pt x="6" y="31"/>
                      </a:cubicBezTo>
                      <a:cubicBezTo>
                        <a:pt x="4" y="30"/>
                        <a:pt x="3" y="29"/>
                        <a:pt x="3" y="29"/>
                      </a:cubicBezTo>
                      <a:cubicBezTo>
                        <a:pt x="4" y="30"/>
                        <a:pt x="8" y="30"/>
                        <a:pt x="8" y="31"/>
                      </a:cubicBezTo>
                      <a:cubicBezTo>
                        <a:pt x="9" y="31"/>
                        <a:pt x="9" y="30"/>
                        <a:pt x="9" y="29"/>
                      </a:cubicBezTo>
                      <a:cubicBezTo>
                        <a:pt x="8" y="30"/>
                        <a:pt x="7" y="30"/>
                        <a:pt x="6" y="29"/>
                      </a:cubicBezTo>
                      <a:cubicBezTo>
                        <a:pt x="8" y="29"/>
                        <a:pt x="7" y="29"/>
                        <a:pt x="9" y="28"/>
                      </a:cubicBezTo>
                      <a:cubicBezTo>
                        <a:pt x="8" y="28"/>
                        <a:pt x="6" y="27"/>
                        <a:pt x="7" y="27"/>
                      </a:cubicBezTo>
                      <a:cubicBezTo>
                        <a:pt x="7" y="27"/>
                        <a:pt x="9" y="27"/>
                        <a:pt x="9" y="28"/>
                      </a:cubicBezTo>
                      <a:cubicBezTo>
                        <a:pt x="9" y="28"/>
                        <a:pt x="9" y="27"/>
                        <a:pt x="8" y="27"/>
                      </a:cubicBezTo>
                      <a:cubicBezTo>
                        <a:pt x="8" y="26"/>
                        <a:pt x="7" y="26"/>
                        <a:pt x="7" y="26"/>
                      </a:cubicBezTo>
                      <a:cubicBezTo>
                        <a:pt x="8" y="26"/>
                        <a:pt x="9" y="26"/>
                        <a:pt x="10" y="26"/>
                      </a:cubicBezTo>
                      <a:cubicBezTo>
                        <a:pt x="9" y="26"/>
                        <a:pt x="10" y="25"/>
                        <a:pt x="10" y="25"/>
                      </a:cubicBezTo>
                      <a:cubicBezTo>
                        <a:pt x="9" y="25"/>
                        <a:pt x="9" y="25"/>
                        <a:pt x="9" y="25"/>
                      </a:cubicBezTo>
                      <a:cubicBezTo>
                        <a:pt x="10" y="24"/>
                        <a:pt x="7" y="23"/>
                        <a:pt x="8" y="21"/>
                      </a:cubicBezTo>
                      <a:cubicBezTo>
                        <a:pt x="8" y="21"/>
                        <a:pt x="10" y="23"/>
                        <a:pt x="11" y="22"/>
                      </a:cubicBezTo>
                      <a:cubicBezTo>
                        <a:pt x="10" y="21"/>
                        <a:pt x="7" y="18"/>
                        <a:pt x="7" y="16"/>
                      </a:cubicBezTo>
                      <a:cubicBezTo>
                        <a:pt x="8" y="16"/>
                        <a:pt x="8" y="16"/>
                        <a:pt x="8" y="16"/>
                      </a:cubicBezTo>
                      <a:cubicBezTo>
                        <a:pt x="8" y="15"/>
                        <a:pt x="8" y="15"/>
                        <a:pt x="8" y="15"/>
                      </a:cubicBezTo>
                      <a:cubicBezTo>
                        <a:pt x="8" y="17"/>
                        <a:pt x="10" y="20"/>
                        <a:pt x="11" y="21"/>
                      </a:cubicBezTo>
                      <a:cubicBezTo>
                        <a:pt x="12" y="21"/>
                        <a:pt x="12" y="22"/>
                        <a:pt x="12" y="21"/>
                      </a:cubicBezTo>
                      <a:cubicBezTo>
                        <a:pt x="13" y="21"/>
                        <a:pt x="13" y="22"/>
                        <a:pt x="13" y="22"/>
                      </a:cubicBezTo>
                      <a:cubicBezTo>
                        <a:pt x="13" y="22"/>
                        <a:pt x="14" y="21"/>
                        <a:pt x="14" y="21"/>
                      </a:cubicBezTo>
                      <a:cubicBezTo>
                        <a:pt x="13" y="20"/>
                        <a:pt x="14" y="19"/>
                        <a:pt x="13" y="18"/>
                      </a:cubicBezTo>
                      <a:cubicBezTo>
                        <a:pt x="13" y="21"/>
                        <a:pt x="13" y="21"/>
                        <a:pt x="13" y="21"/>
                      </a:cubicBezTo>
                      <a:cubicBezTo>
                        <a:pt x="12" y="20"/>
                        <a:pt x="10" y="18"/>
                        <a:pt x="11" y="17"/>
                      </a:cubicBezTo>
                      <a:cubicBezTo>
                        <a:pt x="12" y="17"/>
                        <a:pt x="13" y="18"/>
                        <a:pt x="13" y="18"/>
                      </a:cubicBezTo>
                      <a:cubicBezTo>
                        <a:pt x="13" y="18"/>
                        <a:pt x="14" y="17"/>
                        <a:pt x="14" y="17"/>
                      </a:cubicBezTo>
                      <a:cubicBezTo>
                        <a:pt x="14" y="18"/>
                        <a:pt x="14" y="18"/>
                        <a:pt x="14" y="18"/>
                      </a:cubicBezTo>
                      <a:cubicBezTo>
                        <a:pt x="15" y="18"/>
                        <a:pt x="14" y="16"/>
                        <a:pt x="15" y="16"/>
                      </a:cubicBezTo>
                      <a:cubicBezTo>
                        <a:pt x="15" y="16"/>
                        <a:pt x="17" y="16"/>
                        <a:pt x="16" y="16"/>
                      </a:cubicBezTo>
                      <a:cubicBezTo>
                        <a:pt x="15" y="15"/>
                        <a:pt x="12" y="12"/>
                        <a:pt x="11" y="11"/>
                      </a:cubicBezTo>
                      <a:cubicBezTo>
                        <a:pt x="11" y="11"/>
                        <a:pt x="14" y="11"/>
                        <a:pt x="14" y="11"/>
                      </a:cubicBezTo>
                      <a:cubicBezTo>
                        <a:pt x="16" y="11"/>
                        <a:pt x="15" y="14"/>
                        <a:pt x="16" y="14"/>
                      </a:cubicBezTo>
                      <a:cubicBezTo>
                        <a:pt x="16" y="14"/>
                        <a:pt x="16" y="13"/>
                        <a:pt x="16" y="13"/>
                      </a:cubicBezTo>
                      <a:cubicBezTo>
                        <a:pt x="17" y="13"/>
                        <a:pt x="17" y="14"/>
                        <a:pt x="17" y="13"/>
                      </a:cubicBezTo>
                      <a:cubicBezTo>
                        <a:pt x="17" y="12"/>
                        <a:pt x="19" y="13"/>
                        <a:pt x="17" y="12"/>
                      </a:cubicBezTo>
                      <a:cubicBezTo>
                        <a:pt x="17" y="12"/>
                        <a:pt x="18" y="12"/>
                        <a:pt x="18" y="12"/>
                      </a:cubicBezTo>
                      <a:cubicBezTo>
                        <a:pt x="18" y="11"/>
                        <a:pt x="18" y="9"/>
                        <a:pt x="18" y="8"/>
                      </a:cubicBezTo>
                      <a:cubicBezTo>
                        <a:pt x="18" y="8"/>
                        <a:pt x="19" y="9"/>
                        <a:pt x="19" y="9"/>
                      </a:cubicBezTo>
                      <a:cubicBezTo>
                        <a:pt x="20" y="8"/>
                        <a:pt x="21" y="8"/>
                        <a:pt x="23" y="8"/>
                      </a:cubicBezTo>
                      <a:cubicBezTo>
                        <a:pt x="23" y="8"/>
                        <a:pt x="24" y="8"/>
                        <a:pt x="24" y="9"/>
                      </a:cubicBezTo>
                      <a:cubicBezTo>
                        <a:pt x="24" y="9"/>
                        <a:pt x="24" y="8"/>
                        <a:pt x="24" y="8"/>
                      </a:cubicBezTo>
                      <a:cubicBezTo>
                        <a:pt x="25" y="9"/>
                        <a:pt x="23" y="8"/>
                        <a:pt x="24" y="9"/>
                      </a:cubicBezTo>
                      <a:cubicBezTo>
                        <a:pt x="24" y="9"/>
                        <a:pt x="25" y="8"/>
                        <a:pt x="26" y="8"/>
                      </a:cubicBezTo>
                      <a:cubicBezTo>
                        <a:pt x="25" y="7"/>
                        <a:pt x="24" y="8"/>
                        <a:pt x="24" y="8"/>
                      </a:cubicBezTo>
                      <a:cubicBezTo>
                        <a:pt x="23" y="7"/>
                        <a:pt x="24" y="5"/>
                        <a:pt x="26" y="4"/>
                      </a:cubicBezTo>
                      <a:cubicBezTo>
                        <a:pt x="27" y="3"/>
                        <a:pt x="26" y="5"/>
                        <a:pt x="26" y="5"/>
                      </a:cubicBezTo>
                      <a:cubicBezTo>
                        <a:pt x="29" y="5"/>
                        <a:pt x="28" y="2"/>
                        <a:pt x="31" y="3"/>
                      </a:cubicBezTo>
                      <a:cubicBezTo>
                        <a:pt x="32" y="4"/>
                        <a:pt x="31" y="5"/>
                        <a:pt x="31" y="5"/>
                      </a:cubicBezTo>
                      <a:cubicBezTo>
                        <a:pt x="30" y="6"/>
                        <a:pt x="29" y="5"/>
                        <a:pt x="29" y="5"/>
                      </a:cubicBezTo>
                      <a:cubicBezTo>
                        <a:pt x="29" y="5"/>
                        <a:pt x="29" y="5"/>
                        <a:pt x="29" y="5"/>
                      </a:cubicBezTo>
                      <a:cubicBezTo>
                        <a:pt x="29" y="6"/>
                        <a:pt x="28" y="6"/>
                        <a:pt x="28" y="6"/>
                      </a:cubicBezTo>
                      <a:cubicBezTo>
                        <a:pt x="29" y="6"/>
                        <a:pt x="32" y="6"/>
                        <a:pt x="34" y="7"/>
                      </a:cubicBezTo>
                      <a:cubicBezTo>
                        <a:pt x="34" y="7"/>
                        <a:pt x="35" y="6"/>
                        <a:pt x="35" y="6"/>
                      </a:cubicBezTo>
                      <a:cubicBezTo>
                        <a:pt x="34" y="6"/>
                        <a:pt x="34" y="6"/>
                        <a:pt x="34" y="6"/>
                      </a:cubicBezTo>
                      <a:cubicBezTo>
                        <a:pt x="34" y="5"/>
                        <a:pt x="35" y="5"/>
                        <a:pt x="35" y="4"/>
                      </a:cubicBezTo>
                      <a:cubicBezTo>
                        <a:pt x="36" y="4"/>
                        <a:pt x="37" y="3"/>
                        <a:pt x="38" y="4"/>
                      </a:cubicBezTo>
                      <a:cubicBezTo>
                        <a:pt x="38" y="5"/>
                        <a:pt x="38" y="5"/>
                        <a:pt x="38" y="5"/>
                      </a:cubicBezTo>
                      <a:cubicBezTo>
                        <a:pt x="38" y="5"/>
                        <a:pt x="37" y="4"/>
                        <a:pt x="37" y="5"/>
                      </a:cubicBezTo>
                      <a:cubicBezTo>
                        <a:pt x="37" y="4"/>
                        <a:pt x="38" y="7"/>
                        <a:pt x="39" y="5"/>
                      </a:cubicBezTo>
                      <a:cubicBezTo>
                        <a:pt x="38" y="4"/>
                        <a:pt x="38" y="4"/>
                        <a:pt x="38" y="4"/>
                      </a:cubicBezTo>
                      <a:cubicBezTo>
                        <a:pt x="39" y="4"/>
                        <a:pt x="41" y="3"/>
                        <a:pt x="42" y="4"/>
                      </a:cubicBezTo>
                      <a:cubicBezTo>
                        <a:pt x="42" y="3"/>
                        <a:pt x="41" y="4"/>
                        <a:pt x="41" y="2"/>
                      </a:cubicBezTo>
                      <a:cubicBezTo>
                        <a:pt x="41" y="4"/>
                        <a:pt x="38" y="2"/>
                        <a:pt x="39" y="4"/>
                      </a:cubicBezTo>
                      <a:cubicBezTo>
                        <a:pt x="39" y="2"/>
                        <a:pt x="38" y="3"/>
                        <a:pt x="37" y="1"/>
                      </a:cubicBezTo>
                      <a:cubicBezTo>
                        <a:pt x="37" y="1"/>
                        <a:pt x="37" y="2"/>
                        <a:pt x="36" y="1"/>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3"/>
                        <a:pt x="34" y="3"/>
                        <a:pt x="34" y="3"/>
                      </a:cubicBezTo>
                      <a:cubicBezTo>
                        <a:pt x="33" y="3"/>
                        <a:pt x="34" y="3"/>
                        <a:pt x="34" y="2"/>
                      </a:cubicBezTo>
                      <a:cubicBezTo>
                        <a:pt x="33" y="3"/>
                        <a:pt x="33" y="3"/>
                        <a:pt x="33" y="3"/>
                      </a:cubicBezTo>
                      <a:cubicBezTo>
                        <a:pt x="33" y="2"/>
                        <a:pt x="32" y="2"/>
                        <a:pt x="33" y="1"/>
                      </a:cubicBezTo>
                      <a:cubicBezTo>
                        <a:pt x="32" y="1"/>
                        <a:pt x="32" y="1"/>
                        <a:pt x="32" y="1"/>
                      </a:cubicBezTo>
                      <a:cubicBezTo>
                        <a:pt x="31" y="1"/>
                        <a:pt x="30" y="0"/>
                        <a:pt x="29" y="1"/>
                      </a:cubicBezTo>
                      <a:cubicBezTo>
                        <a:pt x="29" y="1"/>
                        <a:pt x="28" y="2"/>
                        <a:pt x="29" y="1"/>
                      </a:cubicBezTo>
                      <a:cubicBezTo>
                        <a:pt x="29" y="1"/>
                        <a:pt x="27" y="2"/>
                        <a:pt x="27" y="2"/>
                      </a:cubicBezTo>
                      <a:cubicBezTo>
                        <a:pt x="27" y="1"/>
                        <a:pt x="27" y="1"/>
                        <a:pt x="27" y="1"/>
                      </a:cubicBezTo>
                      <a:cubicBezTo>
                        <a:pt x="25" y="2"/>
                        <a:pt x="23" y="3"/>
                        <a:pt x="21" y="3"/>
                      </a:cubicBezTo>
                      <a:cubicBezTo>
                        <a:pt x="20" y="3"/>
                        <a:pt x="20" y="4"/>
                        <a:pt x="19" y="4"/>
                      </a:cubicBezTo>
                      <a:cubicBezTo>
                        <a:pt x="18" y="3"/>
                        <a:pt x="18" y="3"/>
                        <a:pt x="18" y="3"/>
                      </a:cubicBezTo>
                      <a:cubicBezTo>
                        <a:pt x="17" y="4"/>
                        <a:pt x="15" y="4"/>
                        <a:pt x="15" y="5"/>
                      </a:cubicBezTo>
                      <a:cubicBezTo>
                        <a:pt x="14" y="3"/>
                        <a:pt x="12" y="6"/>
                        <a:pt x="10" y="7"/>
                      </a:cubicBezTo>
                      <a:cubicBezTo>
                        <a:pt x="11" y="8"/>
                        <a:pt x="11" y="8"/>
                        <a:pt x="11" y="8"/>
                      </a:cubicBezTo>
                      <a:cubicBezTo>
                        <a:pt x="10" y="9"/>
                        <a:pt x="10" y="9"/>
                        <a:pt x="9" y="11"/>
                      </a:cubicBezTo>
                      <a:cubicBezTo>
                        <a:pt x="10" y="11"/>
                        <a:pt x="10" y="11"/>
                        <a:pt x="10" y="11"/>
                      </a:cubicBezTo>
                      <a:cubicBezTo>
                        <a:pt x="10" y="12"/>
                        <a:pt x="8" y="13"/>
                        <a:pt x="7" y="14"/>
                      </a:cubicBezTo>
                      <a:cubicBezTo>
                        <a:pt x="6" y="14"/>
                        <a:pt x="7" y="13"/>
                        <a:pt x="7" y="13"/>
                      </a:cubicBezTo>
                      <a:cubicBezTo>
                        <a:pt x="6" y="14"/>
                        <a:pt x="5" y="15"/>
                        <a:pt x="5" y="16"/>
                      </a:cubicBezTo>
                      <a:cubicBezTo>
                        <a:pt x="5" y="17"/>
                        <a:pt x="5" y="18"/>
                        <a:pt x="4" y="18"/>
                      </a:cubicBezTo>
                      <a:cubicBezTo>
                        <a:pt x="4" y="19"/>
                        <a:pt x="4" y="19"/>
                        <a:pt x="4" y="19"/>
                      </a:cubicBezTo>
                      <a:cubicBezTo>
                        <a:pt x="4" y="19"/>
                        <a:pt x="4" y="19"/>
                        <a:pt x="4" y="19"/>
                      </a:cubicBezTo>
                      <a:cubicBezTo>
                        <a:pt x="4" y="19"/>
                        <a:pt x="4" y="19"/>
                        <a:pt x="4" y="19"/>
                      </a:cubicBezTo>
                      <a:cubicBezTo>
                        <a:pt x="3" y="19"/>
                        <a:pt x="3" y="20"/>
                        <a:pt x="3" y="20"/>
                      </a:cubicBezTo>
                      <a:cubicBezTo>
                        <a:pt x="3" y="20"/>
                        <a:pt x="3" y="20"/>
                        <a:pt x="3" y="19"/>
                      </a:cubicBezTo>
                      <a:cubicBezTo>
                        <a:pt x="3" y="20"/>
                        <a:pt x="3" y="20"/>
                        <a:pt x="3" y="21"/>
                      </a:cubicBezTo>
                      <a:cubicBezTo>
                        <a:pt x="2" y="21"/>
                        <a:pt x="2" y="21"/>
                        <a:pt x="2" y="21"/>
                      </a:cubicBezTo>
                      <a:cubicBezTo>
                        <a:pt x="2" y="21"/>
                        <a:pt x="2" y="21"/>
                        <a:pt x="2" y="21"/>
                      </a:cubicBezTo>
                      <a:cubicBezTo>
                        <a:pt x="2" y="21"/>
                        <a:pt x="3" y="21"/>
                        <a:pt x="3" y="21"/>
                      </a:cubicBezTo>
                      <a:cubicBezTo>
                        <a:pt x="3" y="22"/>
                        <a:pt x="3" y="22"/>
                        <a:pt x="4" y="22"/>
                      </a:cubicBezTo>
                      <a:cubicBezTo>
                        <a:pt x="2" y="22"/>
                        <a:pt x="4" y="23"/>
                        <a:pt x="2" y="23"/>
                      </a:cubicBezTo>
                      <a:cubicBezTo>
                        <a:pt x="3" y="24"/>
                        <a:pt x="2" y="26"/>
                        <a:pt x="3" y="27"/>
                      </a:cubicBezTo>
                      <a:cubicBezTo>
                        <a:pt x="3" y="27"/>
                        <a:pt x="3" y="27"/>
                        <a:pt x="3" y="26"/>
                      </a:cubicBezTo>
                      <a:cubicBezTo>
                        <a:pt x="3" y="27"/>
                        <a:pt x="3" y="27"/>
                        <a:pt x="3" y="28"/>
                      </a:cubicBezTo>
                      <a:cubicBezTo>
                        <a:pt x="2" y="28"/>
                        <a:pt x="2" y="28"/>
                        <a:pt x="2" y="28"/>
                      </a:cubicBezTo>
                      <a:cubicBezTo>
                        <a:pt x="3" y="29"/>
                        <a:pt x="3" y="29"/>
                        <a:pt x="3" y="29"/>
                      </a:cubicBezTo>
                      <a:cubicBezTo>
                        <a:pt x="2" y="30"/>
                        <a:pt x="2" y="30"/>
                        <a:pt x="1" y="29"/>
                      </a:cubicBezTo>
                      <a:cubicBezTo>
                        <a:pt x="2" y="31"/>
                        <a:pt x="1" y="31"/>
                        <a:pt x="3" y="32"/>
                      </a:cubicBezTo>
                      <a:cubicBezTo>
                        <a:pt x="2" y="32"/>
                        <a:pt x="2" y="32"/>
                        <a:pt x="2" y="32"/>
                      </a:cubicBezTo>
                      <a:cubicBezTo>
                        <a:pt x="2" y="33"/>
                        <a:pt x="3" y="33"/>
                        <a:pt x="2" y="34"/>
                      </a:cubicBezTo>
                      <a:cubicBezTo>
                        <a:pt x="1" y="34"/>
                        <a:pt x="1" y="36"/>
                        <a:pt x="1" y="37"/>
                      </a:cubicBezTo>
                      <a:cubicBezTo>
                        <a:pt x="1" y="39"/>
                        <a:pt x="1" y="41"/>
                        <a:pt x="1" y="42"/>
                      </a:cubicBezTo>
                      <a:cubicBezTo>
                        <a:pt x="3" y="41"/>
                        <a:pt x="0" y="44"/>
                        <a:pt x="2" y="44"/>
                      </a:cubicBezTo>
                      <a:cubicBezTo>
                        <a:pt x="1" y="44"/>
                        <a:pt x="1" y="44"/>
                        <a:pt x="1" y="44"/>
                      </a:cubicBezTo>
                      <a:cubicBezTo>
                        <a:pt x="1" y="45"/>
                        <a:pt x="0" y="46"/>
                        <a:pt x="2" y="47"/>
                      </a:cubicBezTo>
                      <a:cubicBezTo>
                        <a:pt x="2" y="47"/>
                        <a:pt x="1" y="47"/>
                        <a:pt x="1" y="47"/>
                      </a:cubicBezTo>
                      <a:cubicBezTo>
                        <a:pt x="1" y="47"/>
                        <a:pt x="1" y="48"/>
                        <a:pt x="1" y="48"/>
                      </a:cubicBezTo>
                      <a:cubicBezTo>
                        <a:pt x="1" y="48"/>
                        <a:pt x="1" y="48"/>
                        <a:pt x="0" y="47"/>
                      </a:cubicBezTo>
                      <a:cubicBezTo>
                        <a:pt x="1" y="49"/>
                        <a:pt x="2" y="49"/>
                        <a:pt x="4" y="48"/>
                      </a:cubicBezTo>
                      <a:cubicBezTo>
                        <a:pt x="3" y="49"/>
                        <a:pt x="4" y="50"/>
                        <a:pt x="5" y="50"/>
                      </a:cubicBezTo>
                      <a:cubicBezTo>
                        <a:pt x="4" y="50"/>
                        <a:pt x="4" y="51"/>
                        <a:pt x="4" y="50"/>
                      </a:cubicBezTo>
                      <a:cubicBezTo>
                        <a:pt x="4" y="51"/>
                        <a:pt x="4" y="53"/>
                        <a:pt x="5" y="53"/>
                      </a:cubicBezTo>
                      <a:cubicBezTo>
                        <a:pt x="5" y="53"/>
                        <a:pt x="5" y="54"/>
                        <a:pt x="6" y="54"/>
                      </a:cubicBezTo>
                      <a:cubicBezTo>
                        <a:pt x="6" y="55"/>
                        <a:pt x="6" y="55"/>
                        <a:pt x="6" y="56"/>
                      </a:cubicBezTo>
                      <a:cubicBezTo>
                        <a:pt x="6" y="56"/>
                        <a:pt x="6" y="56"/>
                        <a:pt x="6" y="56"/>
                      </a:cubicBezTo>
                      <a:cubicBezTo>
                        <a:pt x="8" y="55"/>
                        <a:pt x="7" y="56"/>
                        <a:pt x="8" y="57"/>
                      </a:cubicBezTo>
                      <a:cubicBezTo>
                        <a:pt x="8" y="57"/>
                        <a:pt x="8" y="57"/>
                        <a:pt x="8" y="57"/>
                      </a:cubicBezTo>
                      <a:cubicBezTo>
                        <a:pt x="8" y="59"/>
                        <a:pt x="8" y="58"/>
                        <a:pt x="8" y="60"/>
                      </a:cubicBezTo>
                      <a:cubicBezTo>
                        <a:pt x="9" y="60"/>
                        <a:pt x="9" y="60"/>
                        <a:pt x="9" y="60"/>
                      </a:cubicBezTo>
                      <a:cubicBezTo>
                        <a:pt x="11" y="59"/>
                        <a:pt x="9" y="62"/>
                        <a:pt x="10" y="62"/>
                      </a:cubicBezTo>
                      <a:cubicBezTo>
                        <a:pt x="11" y="62"/>
                        <a:pt x="11" y="62"/>
                        <a:pt x="11" y="62"/>
                      </a:cubicBezTo>
                      <a:cubicBezTo>
                        <a:pt x="11" y="62"/>
                        <a:pt x="9" y="65"/>
                        <a:pt x="10" y="65"/>
                      </a:cubicBezTo>
                      <a:cubicBezTo>
                        <a:pt x="10" y="66"/>
                        <a:pt x="9" y="65"/>
                        <a:pt x="9" y="65"/>
                      </a:cubicBezTo>
                      <a:cubicBezTo>
                        <a:pt x="9" y="67"/>
                        <a:pt x="10" y="65"/>
                        <a:pt x="11" y="66"/>
                      </a:cubicBezTo>
                      <a:cubicBezTo>
                        <a:pt x="11" y="66"/>
                        <a:pt x="10" y="66"/>
                        <a:pt x="10" y="67"/>
                      </a:cubicBezTo>
                      <a:cubicBezTo>
                        <a:pt x="10" y="68"/>
                        <a:pt x="13" y="68"/>
                        <a:pt x="13" y="70"/>
                      </a:cubicBezTo>
                      <a:cubicBezTo>
                        <a:pt x="13" y="69"/>
                        <a:pt x="14" y="69"/>
                        <a:pt x="14" y="69"/>
                      </a:cubicBezTo>
                      <a:cubicBezTo>
                        <a:pt x="15" y="69"/>
                        <a:pt x="15" y="72"/>
                        <a:pt x="16" y="71"/>
                      </a:cubicBezTo>
                      <a:cubicBezTo>
                        <a:pt x="16" y="72"/>
                        <a:pt x="16" y="72"/>
                        <a:pt x="16" y="72"/>
                      </a:cubicBezTo>
                      <a:cubicBezTo>
                        <a:pt x="17" y="72"/>
                        <a:pt x="19" y="73"/>
                        <a:pt x="19" y="73"/>
                      </a:cubicBezTo>
                      <a:cubicBezTo>
                        <a:pt x="19" y="74"/>
                        <a:pt x="20" y="74"/>
                        <a:pt x="21" y="75"/>
                      </a:cubicBezTo>
                      <a:cubicBezTo>
                        <a:pt x="22" y="75"/>
                        <a:pt x="23" y="75"/>
                        <a:pt x="22" y="76"/>
                      </a:cubicBezTo>
                      <a:cubicBezTo>
                        <a:pt x="22" y="76"/>
                        <a:pt x="23" y="77"/>
                        <a:pt x="23" y="77"/>
                      </a:cubicBezTo>
                      <a:cubicBezTo>
                        <a:pt x="24" y="77"/>
                        <a:pt x="24" y="77"/>
                        <a:pt x="24" y="77"/>
                      </a:cubicBezTo>
                      <a:cubicBezTo>
                        <a:pt x="24" y="78"/>
                        <a:pt x="24" y="78"/>
                        <a:pt x="24" y="78"/>
                      </a:cubicBezTo>
                      <a:cubicBezTo>
                        <a:pt x="25" y="78"/>
                        <a:pt x="26" y="78"/>
                        <a:pt x="27" y="78"/>
                      </a:cubicBezTo>
                      <a:cubicBezTo>
                        <a:pt x="27" y="78"/>
                        <a:pt x="27" y="78"/>
                        <a:pt x="26" y="78"/>
                      </a:cubicBezTo>
                      <a:cubicBezTo>
                        <a:pt x="28" y="80"/>
                        <a:pt x="28" y="80"/>
                        <a:pt x="31" y="79"/>
                      </a:cubicBezTo>
                      <a:cubicBezTo>
                        <a:pt x="30" y="80"/>
                        <a:pt x="30" y="80"/>
                        <a:pt x="30" y="80"/>
                      </a:cubicBezTo>
                      <a:cubicBezTo>
                        <a:pt x="31" y="80"/>
                        <a:pt x="33" y="82"/>
                        <a:pt x="35" y="82"/>
                      </a:cubicBezTo>
                      <a:cubicBezTo>
                        <a:pt x="35" y="82"/>
                        <a:pt x="35" y="82"/>
                        <a:pt x="35" y="82"/>
                      </a:cubicBezTo>
                      <a:cubicBezTo>
                        <a:pt x="37" y="82"/>
                        <a:pt x="41" y="85"/>
                        <a:pt x="42" y="82"/>
                      </a:cubicBezTo>
                      <a:cubicBezTo>
                        <a:pt x="43" y="81"/>
                        <a:pt x="43" y="81"/>
                        <a:pt x="43" y="81"/>
                      </a:cubicBezTo>
                      <a:cubicBezTo>
                        <a:pt x="41" y="81"/>
                        <a:pt x="43" y="80"/>
                        <a:pt x="42" y="79"/>
                      </a:cubicBezTo>
                      <a:cubicBezTo>
                        <a:pt x="43" y="79"/>
                        <a:pt x="44" y="80"/>
                        <a:pt x="44" y="80"/>
                      </a:cubicBezTo>
                      <a:cubicBezTo>
                        <a:pt x="43" y="80"/>
                        <a:pt x="43" y="80"/>
                        <a:pt x="43" y="80"/>
                      </a:cubicBezTo>
                      <a:cubicBezTo>
                        <a:pt x="43" y="82"/>
                        <a:pt x="46" y="80"/>
                        <a:pt x="46" y="82"/>
                      </a:cubicBezTo>
                      <a:cubicBezTo>
                        <a:pt x="50" y="81"/>
                        <a:pt x="54" y="80"/>
                        <a:pt x="57" y="78"/>
                      </a:cubicBezTo>
                      <a:cubicBezTo>
                        <a:pt x="56" y="77"/>
                        <a:pt x="56" y="77"/>
                        <a:pt x="56" y="77"/>
                      </a:cubicBezTo>
                      <a:cubicBezTo>
                        <a:pt x="57" y="77"/>
                        <a:pt x="57" y="77"/>
                        <a:pt x="57" y="77"/>
                      </a:cubicBezTo>
                      <a:cubicBezTo>
                        <a:pt x="58" y="77"/>
                        <a:pt x="58" y="77"/>
                        <a:pt x="58" y="78"/>
                      </a:cubicBezTo>
                      <a:cubicBezTo>
                        <a:pt x="58" y="78"/>
                        <a:pt x="58" y="76"/>
                        <a:pt x="58" y="76"/>
                      </a:cubicBezTo>
                      <a:cubicBezTo>
                        <a:pt x="60" y="75"/>
                        <a:pt x="59" y="78"/>
                        <a:pt x="59" y="77"/>
                      </a:cubicBezTo>
                      <a:cubicBezTo>
                        <a:pt x="60" y="77"/>
                        <a:pt x="60" y="77"/>
                        <a:pt x="60" y="77"/>
                      </a:cubicBezTo>
                      <a:cubicBezTo>
                        <a:pt x="59" y="77"/>
                        <a:pt x="59" y="77"/>
                        <a:pt x="59" y="77"/>
                      </a:cubicBezTo>
                      <a:cubicBezTo>
                        <a:pt x="60" y="76"/>
                        <a:pt x="59" y="75"/>
                        <a:pt x="60" y="75"/>
                      </a:cubicBezTo>
                      <a:cubicBezTo>
                        <a:pt x="61" y="74"/>
                        <a:pt x="61" y="75"/>
                        <a:pt x="61" y="75"/>
                      </a:cubicBezTo>
                      <a:cubicBezTo>
                        <a:pt x="61" y="75"/>
                        <a:pt x="61" y="75"/>
                        <a:pt x="62" y="75"/>
                      </a:cubicBezTo>
                      <a:cubicBezTo>
                        <a:pt x="62" y="75"/>
                        <a:pt x="62" y="74"/>
                        <a:pt x="62" y="74"/>
                      </a:cubicBezTo>
                      <a:cubicBezTo>
                        <a:pt x="63" y="74"/>
                        <a:pt x="63" y="74"/>
                        <a:pt x="63" y="74"/>
                      </a:cubicBezTo>
                      <a:cubicBezTo>
                        <a:pt x="62" y="73"/>
                        <a:pt x="62" y="73"/>
                        <a:pt x="62" y="73"/>
                      </a:cubicBezTo>
                      <a:cubicBezTo>
                        <a:pt x="62" y="72"/>
                        <a:pt x="63" y="72"/>
                        <a:pt x="61" y="72"/>
                      </a:cubicBezTo>
                      <a:cubicBezTo>
                        <a:pt x="63" y="72"/>
                        <a:pt x="65" y="68"/>
                        <a:pt x="66" y="67"/>
                      </a:cubicBezTo>
                      <a:cubicBezTo>
                        <a:pt x="66" y="66"/>
                        <a:pt x="66" y="65"/>
                        <a:pt x="67" y="64"/>
                      </a:cubicBezTo>
                      <a:cubicBezTo>
                        <a:pt x="67" y="64"/>
                        <a:pt x="65" y="64"/>
                        <a:pt x="66" y="63"/>
                      </a:cubicBezTo>
                      <a:cubicBezTo>
                        <a:pt x="68" y="64"/>
                        <a:pt x="68" y="62"/>
                        <a:pt x="69" y="61"/>
                      </a:cubicBezTo>
                      <a:cubicBezTo>
                        <a:pt x="68" y="62"/>
                        <a:pt x="70" y="58"/>
                        <a:pt x="68" y="59"/>
                      </a:cubicBezTo>
                      <a:cubicBezTo>
                        <a:pt x="68" y="58"/>
                        <a:pt x="69" y="59"/>
                        <a:pt x="70" y="59"/>
                      </a:cubicBezTo>
                      <a:cubicBezTo>
                        <a:pt x="69" y="57"/>
                        <a:pt x="71" y="54"/>
                        <a:pt x="71" y="52"/>
                      </a:cubicBezTo>
                      <a:cubicBezTo>
                        <a:pt x="71" y="52"/>
                        <a:pt x="70" y="52"/>
                        <a:pt x="70" y="51"/>
                      </a:cubicBezTo>
                      <a:cubicBezTo>
                        <a:pt x="71" y="50"/>
                        <a:pt x="71" y="50"/>
                        <a:pt x="71" y="50"/>
                      </a:cubicBezTo>
                      <a:cubicBezTo>
                        <a:pt x="71" y="50"/>
                        <a:pt x="70" y="50"/>
                        <a:pt x="71" y="49"/>
                      </a:cubicBezTo>
                      <a:cubicBezTo>
                        <a:pt x="70" y="49"/>
                        <a:pt x="70" y="49"/>
                        <a:pt x="70" y="49"/>
                      </a:cubicBezTo>
                      <a:cubicBezTo>
                        <a:pt x="71" y="46"/>
                        <a:pt x="70" y="44"/>
                        <a:pt x="70" y="41"/>
                      </a:cubicBezTo>
                      <a:cubicBezTo>
                        <a:pt x="69" y="39"/>
                        <a:pt x="68" y="36"/>
                        <a:pt x="69" y="33"/>
                      </a:cubicBezTo>
                      <a:cubicBezTo>
                        <a:pt x="69" y="34"/>
                        <a:pt x="68" y="34"/>
                        <a:pt x="68" y="33"/>
                      </a:cubicBezTo>
                      <a:cubicBezTo>
                        <a:pt x="68" y="34"/>
                        <a:pt x="67" y="34"/>
                        <a:pt x="67" y="34"/>
                      </a:cubicBezTo>
                      <a:cubicBezTo>
                        <a:pt x="67" y="34"/>
                        <a:pt x="67" y="33"/>
                        <a:pt x="67" y="33"/>
                      </a:cubicBezTo>
                      <a:cubicBezTo>
                        <a:pt x="67" y="32"/>
                        <a:pt x="68" y="31"/>
                        <a:pt x="68" y="31"/>
                      </a:cubicBezTo>
                      <a:cubicBezTo>
                        <a:pt x="66" y="32"/>
                        <a:pt x="67" y="29"/>
                        <a:pt x="65" y="30"/>
                      </a:cubicBezTo>
                      <a:cubicBezTo>
                        <a:pt x="66" y="30"/>
                        <a:pt x="66" y="30"/>
                        <a:pt x="66" y="30"/>
                      </a:cubicBezTo>
                      <a:cubicBezTo>
                        <a:pt x="64" y="30"/>
                        <a:pt x="63" y="33"/>
                        <a:pt x="62" y="33"/>
                      </a:cubicBezTo>
                      <a:cubicBezTo>
                        <a:pt x="64" y="33"/>
                        <a:pt x="60" y="36"/>
                        <a:pt x="63" y="37"/>
                      </a:cubicBezTo>
                      <a:cubicBezTo>
                        <a:pt x="63" y="37"/>
                        <a:pt x="62" y="37"/>
                        <a:pt x="62" y="37"/>
                      </a:cubicBezTo>
                      <a:cubicBezTo>
                        <a:pt x="63" y="37"/>
                        <a:pt x="63" y="37"/>
                        <a:pt x="63" y="38"/>
                      </a:cubicBezTo>
                      <a:cubicBezTo>
                        <a:pt x="63" y="38"/>
                        <a:pt x="63" y="38"/>
                        <a:pt x="63" y="38"/>
                      </a:cubicBezTo>
                      <a:cubicBezTo>
                        <a:pt x="64" y="40"/>
                        <a:pt x="63" y="41"/>
                        <a:pt x="63" y="44"/>
                      </a:cubicBezTo>
                      <a:cubicBezTo>
                        <a:pt x="64" y="44"/>
                        <a:pt x="64" y="44"/>
                        <a:pt x="64" y="44"/>
                      </a:cubicBezTo>
                      <a:cubicBezTo>
                        <a:pt x="64" y="44"/>
                        <a:pt x="63" y="44"/>
                        <a:pt x="63" y="45"/>
                      </a:cubicBezTo>
                      <a:cubicBezTo>
                        <a:pt x="65" y="45"/>
                        <a:pt x="63" y="43"/>
                        <a:pt x="65" y="44"/>
                      </a:cubicBezTo>
                      <a:cubicBezTo>
                        <a:pt x="63" y="44"/>
                        <a:pt x="65" y="47"/>
                        <a:pt x="63" y="48"/>
                      </a:cubicBezTo>
                      <a:cubicBezTo>
                        <a:pt x="63" y="49"/>
                        <a:pt x="64" y="48"/>
                        <a:pt x="64" y="49"/>
                      </a:cubicBezTo>
                      <a:cubicBezTo>
                        <a:pt x="63" y="49"/>
                        <a:pt x="63" y="49"/>
                        <a:pt x="63" y="49"/>
                      </a:cubicBezTo>
                      <a:cubicBezTo>
                        <a:pt x="64" y="49"/>
                        <a:pt x="64" y="49"/>
                        <a:pt x="64" y="49"/>
                      </a:cubicBezTo>
                      <a:cubicBezTo>
                        <a:pt x="64" y="50"/>
                        <a:pt x="63" y="50"/>
                        <a:pt x="63" y="50"/>
                      </a:cubicBezTo>
                      <a:cubicBezTo>
                        <a:pt x="63" y="50"/>
                        <a:pt x="63" y="49"/>
                        <a:pt x="63" y="49"/>
                      </a:cubicBezTo>
                      <a:cubicBezTo>
                        <a:pt x="62" y="50"/>
                        <a:pt x="63" y="51"/>
                        <a:pt x="63" y="51"/>
                      </a:cubicBezTo>
                      <a:cubicBezTo>
                        <a:pt x="63" y="51"/>
                        <a:pt x="63" y="51"/>
                        <a:pt x="63" y="51"/>
                      </a:cubicBezTo>
                      <a:cubicBezTo>
                        <a:pt x="63" y="53"/>
                        <a:pt x="62" y="55"/>
                        <a:pt x="63" y="58"/>
                      </a:cubicBezTo>
                      <a:cubicBezTo>
                        <a:pt x="63" y="58"/>
                        <a:pt x="63" y="58"/>
                        <a:pt x="63" y="58"/>
                      </a:cubicBezTo>
                      <a:cubicBezTo>
                        <a:pt x="64" y="60"/>
                        <a:pt x="63" y="59"/>
                        <a:pt x="62" y="61"/>
                      </a:cubicBezTo>
                      <a:cubicBezTo>
                        <a:pt x="62" y="61"/>
                        <a:pt x="62" y="61"/>
                        <a:pt x="62" y="61"/>
                      </a:cubicBezTo>
                      <a:cubicBezTo>
                        <a:pt x="62" y="61"/>
                        <a:pt x="62" y="62"/>
                        <a:pt x="62" y="62"/>
                      </a:cubicBezTo>
                      <a:cubicBezTo>
                        <a:pt x="62" y="61"/>
                        <a:pt x="61" y="62"/>
                        <a:pt x="61" y="62"/>
                      </a:cubicBezTo>
                      <a:cubicBezTo>
                        <a:pt x="61" y="64"/>
                        <a:pt x="61" y="63"/>
                        <a:pt x="62" y="64"/>
                      </a:cubicBezTo>
                      <a:cubicBezTo>
                        <a:pt x="61" y="64"/>
                        <a:pt x="61" y="64"/>
                        <a:pt x="61" y="64"/>
                      </a:cubicBezTo>
                      <a:cubicBezTo>
                        <a:pt x="61" y="65"/>
                        <a:pt x="62" y="65"/>
                        <a:pt x="61" y="66"/>
                      </a:cubicBezTo>
                      <a:cubicBezTo>
                        <a:pt x="61" y="65"/>
                        <a:pt x="60" y="66"/>
                        <a:pt x="60" y="65"/>
                      </a:cubicBezTo>
                      <a:cubicBezTo>
                        <a:pt x="58" y="66"/>
                        <a:pt x="60" y="68"/>
                        <a:pt x="57" y="68"/>
                      </a:cubicBezTo>
                      <a:cubicBezTo>
                        <a:pt x="58" y="69"/>
                        <a:pt x="59" y="67"/>
                        <a:pt x="59" y="68"/>
                      </a:cubicBezTo>
                      <a:cubicBezTo>
                        <a:pt x="60" y="68"/>
                        <a:pt x="60" y="69"/>
                        <a:pt x="59" y="69"/>
                      </a:cubicBezTo>
                      <a:cubicBezTo>
                        <a:pt x="59" y="70"/>
                        <a:pt x="57" y="69"/>
                        <a:pt x="56" y="70"/>
                      </a:cubicBezTo>
                      <a:cubicBezTo>
                        <a:pt x="56" y="70"/>
                        <a:pt x="56" y="69"/>
                        <a:pt x="56" y="69"/>
                      </a:cubicBezTo>
                      <a:cubicBezTo>
                        <a:pt x="55" y="69"/>
                        <a:pt x="56" y="71"/>
                        <a:pt x="55" y="70"/>
                      </a:cubicBezTo>
                      <a:cubicBezTo>
                        <a:pt x="55" y="72"/>
                        <a:pt x="54" y="71"/>
                        <a:pt x="55" y="72"/>
                      </a:cubicBezTo>
                      <a:cubicBezTo>
                        <a:pt x="55" y="72"/>
                        <a:pt x="56" y="71"/>
                        <a:pt x="56" y="71"/>
                      </a:cubicBezTo>
                      <a:cubicBezTo>
                        <a:pt x="55" y="72"/>
                        <a:pt x="56" y="74"/>
                        <a:pt x="54" y="74"/>
                      </a:cubicBezTo>
                      <a:cubicBezTo>
                        <a:pt x="54" y="73"/>
                        <a:pt x="54" y="73"/>
                        <a:pt x="54" y="72"/>
                      </a:cubicBezTo>
                      <a:cubicBezTo>
                        <a:pt x="54" y="72"/>
                        <a:pt x="54" y="73"/>
                        <a:pt x="53" y="73"/>
                      </a:cubicBezTo>
                      <a:cubicBezTo>
                        <a:pt x="53" y="72"/>
                        <a:pt x="54" y="72"/>
                        <a:pt x="54" y="70"/>
                      </a:cubicBezTo>
                      <a:cubicBezTo>
                        <a:pt x="54" y="70"/>
                        <a:pt x="54" y="72"/>
                        <a:pt x="53" y="71"/>
                      </a:cubicBezTo>
                      <a:cubicBezTo>
                        <a:pt x="54" y="73"/>
                        <a:pt x="52" y="71"/>
                        <a:pt x="52" y="73"/>
                      </a:cubicBezTo>
                      <a:cubicBezTo>
                        <a:pt x="52" y="72"/>
                        <a:pt x="52" y="72"/>
                        <a:pt x="52" y="72"/>
                      </a:cubicBezTo>
                      <a:cubicBezTo>
                        <a:pt x="52" y="72"/>
                        <a:pt x="51" y="73"/>
                        <a:pt x="51" y="73"/>
                      </a:cubicBezTo>
                      <a:cubicBezTo>
                        <a:pt x="51" y="72"/>
                        <a:pt x="51" y="72"/>
                        <a:pt x="51" y="72"/>
                      </a:cubicBezTo>
                      <a:cubicBezTo>
                        <a:pt x="51" y="73"/>
                        <a:pt x="49" y="72"/>
                        <a:pt x="49" y="72"/>
                      </a:cubicBezTo>
                      <a:cubicBezTo>
                        <a:pt x="50" y="72"/>
                        <a:pt x="50" y="73"/>
                        <a:pt x="51" y="74"/>
                      </a:cubicBezTo>
                      <a:cubicBezTo>
                        <a:pt x="49" y="75"/>
                        <a:pt x="49" y="72"/>
                        <a:pt x="47" y="73"/>
                      </a:cubicBezTo>
                      <a:cubicBezTo>
                        <a:pt x="47" y="73"/>
                        <a:pt x="48" y="73"/>
                        <a:pt x="48" y="74"/>
                      </a:cubicBezTo>
                      <a:cubicBezTo>
                        <a:pt x="47" y="74"/>
                        <a:pt x="47" y="73"/>
                        <a:pt x="46" y="73"/>
                      </a:cubicBezTo>
                      <a:cubicBezTo>
                        <a:pt x="45" y="74"/>
                        <a:pt x="47" y="74"/>
                        <a:pt x="46" y="75"/>
                      </a:cubicBezTo>
                      <a:cubicBezTo>
                        <a:pt x="46" y="74"/>
                        <a:pt x="46" y="75"/>
                        <a:pt x="45" y="76"/>
                      </a:cubicBezTo>
                      <a:cubicBezTo>
                        <a:pt x="45" y="75"/>
                        <a:pt x="45" y="75"/>
                        <a:pt x="45" y="75"/>
                      </a:cubicBezTo>
                      <a:cubicBezTo>
                        <a:pt x="43" y="74"/>
                        <a:pt x="45" y="77"/>
                        <a:pt x="43" y="76"/>
                      </a:cubicBezTo>
                      <a:cubicBezTo>
                        <a:pt x="44" y="75"/>
                        <a:pt x="44" y="75"/>
                        <a:pt x="44" y="75"/>
                      </a:cubicBezTo>
                      <a:cubicBezTo>
                        <a:pt x="43" y="75"/>
                        <a:pt x="43" y="75"/>
                        <a:pt x="43" y="75"/>
                      </a:cubicBezTo>
                      <a:cubicBezTo>
                        <a:pt x="43" y="74"/>
                        <a:pt x="43" y="74"/>
                        <a:pt x="43" y="74"/>
                      </a:cubicBezTo>
                      <a:cubicBezTo>
                        <a:pt x="43" y="75"/>
                        <a:pt x="42" y="75"/>
                        <a:pt x="41" y="75"/>
                      </a:cubicBezTo>
                      <a:cubicBezTo>
                        <a:pt x="42" y="75"/>
                        <a:pt x="41" y="76"/>
                        <a:pt x="41" y="76"/>
                      </a:cubicBezTo>
                      <a:cubicBezTo>
                        <a:pt x="40" y="76"/>
                        <a:pt x="41" y="75"/>
                        <a:pt x="40" y="75"/>
                      </a:cubicBezTo>
                      <a:cubicBezTo>
                        <a:pt x="40" y="75"/>
                        <a:pt x="40" y="74"/>
                        <a:pt x="41" y="75"/>
                      </a:cubicBezTo>
                      <a:cubicBezTo>
                        <a:pt x="41" y="75"/>
                        <a:pt x="41" y="74"/>
                        <a:pt x="41" y="74"/>
                      </a:cubicBezTo>
                      <a:cubicBezTo>
                        <a:pt x="41" y="74"/>
                        <a:pt x="40" y="74"/>
                        <a:pt x="39" y="74"/>
                      </a:cubicBezTo>
                      <a:cubicBezTo>
                        <a:pt x="40" y="74"/>
                        <a:pt x="40" y="74"/>
                        <a:pt x="40" y="74"/>
                      </a:cubicBezTo>
                      <a:cubicBezTo>
                        <a:pt x="38" y="75"/>
                        <a:pt x="38" y="75"/>
                        <a:pt x="38" y="75"/>
                      </a:cubicBezTo>
                      <a:cubicBezTo>
                        <a:pt x="38" y="75"/>
                        <a:pt x="38" y="75"/>
                        <a:pt x="38" y="74"/>
                      </a:cubicBezTo>
                      <a:cubicBezTo>
                        <a:pt x="38" y="74"/>
                        <a:pt x="38" y="75"/>
                        <a:pt x="37" y="75"/>
                      </a:cubicBezTo>
                      <a:cubicBezTo>
                        <a:pt x="38" y="74"/>
                        <a:pt x="38" y="73"/>
                        <a:pt x="38" y="73"/>
                      </a:cubicBezTo>
                      <a:cubicBezTo>
                        <a:pt x="38" y="73"/>
                        <a:pt x="37" y="74"/>
                        <a:pt x="37" y="74"/>
                      </a:cubicBezTo>
                      <a:cubicBezTo>
                        <a:pt x="37" y="73"/>
                        <a:pt x="36" y="73"/>
                        <a:pt x="37" y="72"/>
                      </a:cubicBezTo>
                      <a:cubicBezTo>
                        <a:pt x="36" y="72"/>
                        <a:pt x="34" y="73"/>
                        <a:pt x="34" y="72"/>
                      </a:cubicBezTo>
                      <a:cubicBezTo>
                        <a:pt x="34" y="73"/>
                        <a:pt x="33" y="73"/>
                        <a:pt x="33" y="73"/>
                      </a:cubicBezTo>
                      <a:cubicBezTo>
                        <a:pt x="32" y="72"/>
                        <a:pt x="32" y="71"/>
                        <a:pt x="30" y="71"/>
                      </a:cubicBezTo>
                      <a:cubicBezTo>
                        <a:pt x="30" y="70"/>
                        <a:pt x="30" y="70"/>
                        <a:pt x="30" y="70"/>
                      </a:cubicBezTo>
                      <a:cubicBezTo>
                        <a:pt x="29" y="70"/>
                        <a:pt x="30" y="72"/>
                        <a:pt x="29" y="72"/>
                      </a:cubicBezTo>
                      <a:cubicBezTo>
                        <a:pt x="28" y="71"/>
                        <a:pt x="29" y="70"/>
                        <a:pt x="29" y="70"/>
                      </a:cubicBezTo>
                      <a:cubicBezTo>
                        <a:pt x="28" y="70"/>
                        <a:pt x="26" y="71"/>
                        <a:pt x="26" y="69"/>
                      </a:cubicBezTo>
                      <a:cubicBezTo>
                        <a:pt x="27" y="69"/>
                        <a:pt x="27" y="70"/>
                        <a:pt x="27" y="70"/>
                      </a:cubicBezTo>
                      <a:close/>
                      <a:moveTo>
                        <a:pt x="18" y="62"/>
                      </a:moveTo>
                      <a:cubicBezTo>
                        <a:pt x="18" y="62"/>
                        <a:pt x="19" y="62"/>
                        <a:pt x="19" y="63"/>
                      </a:cubicBezTo>
                      <a:cubicBezTo>
                        <a:pt x="18" y="63"/>
                        <a:pt x="18" y="63"/>
                        <a:pt x="18" y="62"/>
                      </a:cubicBezTo>
                      <a:close/>
                      <a:moveTo>
                        <a:pt x="8" y="46"/>
                      </a:moveTo>
                      <a:cubicBezTo>
                        <a:pt x="8" y="47"/>
                        <a:pt x="8" y="47"/>
                        <a:pt x="8" y="47"/>
                      </a:cubicBezTo>
                      <a:cubicBezTo>
                        <a:pt x="8" y="47"/>
                        <a:pt x="7" y="47"/>
                        <a:pt x="8" y="46"/>
                      </a:cubicBezTo>
                      <a:close/>
                      <a:moveTo>
                        <a:pt x="31" y="2"/>
                      </a:moveTo>
                      <a:cubicBezTo>
                        <a:pt x="31" y="2"/>
                        <a:pt x="31" y="2"/>
                        <a:pt x="31" y="2"/>
                      </a:cubicBezTo>
                      <a:cubicBezTo>
                        <a:pt x="30" y="1"/>
                        <a:pt x="30" y="1"/>
                        <a:pt x="31" y="2"/>
                      </a:cubicBezTo>
                      <a:close/>
                      <a:moveTo>
                        <a:pt x="32" y="2"/>
                      </a:moveTo>
                      <a:cubicBezTo>
                        <a:pt x="32" y="2"/>
                        <a:pt x="32" y="2"/>
                        <a:pt x="32" y="2"/>
                      </a:cubicBezTo>
                      <a:cubicBezTo>
                        <a:pt x="32" y="2"/>
                        <a:pt x="32" y="2"/>
                        <a:pt x="32" y="2"/>
                      </a:cubicBezTo>
                      <a:cubicBezTo>
                        <a:pt x="32" y="2"/>
                        <a:pt x="32" y="2"/>
                        <a:pt x="32" y="2"/>
                      </a:cubicBezTo>
                      <a:close/>
                      <a:moveTo>
                        <a:pt x="61" y="75"/>
                      </a:moveTo>
                      <a:cubicBezTo>
                        <a:pt x="61" y="75"/>
                        <a:pt x="61" y="75"/>
                        <a:pt x="61" y="75"/>
                      </a:cubicBezTo>
                      <a:cubicBezTo>
                        <a:pt x="61" y="74"/>
                        <a:pt x="61" y="74"/>
                        <a:pt x="61"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5" name="Freeform 144">
                  <a:extLst>
                    <a:ext uri="{FF2B5EF4-FFF2-40B4-BE49-F238E27FC236}">
                      <a16:creationId xmlns:a16="http://schemas.microsoft.com/office/drawing/2014/main" id="{AD72B48A-33E8-4E33-8200-DA178466EE41}"/>
                    </a:ext>
                  </a:extLst>
                </p:cNvPr>
                <p:cNvSpPr>
                  <a:spLocks/>
                </p:cNvSpPr>
                <p:nvPr userDrawn="1"/>
              </p:nvSpPr>
              <p:spPr bwMode="auto">
                <a:xfrm>
                  <a:off x="3351" y="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6" name="Freeform 145">
                  <a:extLst>
                    <a:ext uri="{FF2B5EF4-FFF2-40B4-BE49-F238E27FC236}">
                      <a16:creationId xmlns:a16="http://schemas.microsoft.com/office/drawing/2014/main" id="{8D54570D-7B76-416F-87FD-EED6E41B0E5D}"/>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7" name="Freeform 146">
                  <a:extLst>
                    <a:ext uri="{FF2B5EF4-FFF2-40B4-BE49-F238E27FC236}">
                      <a16:creationId xmlns:a16="http://schemas.microsoft.com/office/drawing/2014/main" id="{9D773CEB-F537-4E9B-B946-8DC11058A90F}"/>
                    </a:ext>
                  </a:extLst>
                </p:cNvPr>
                <p:cNvSpPr>
                  <a:spLocks/>
                </p:cNvSpPr>
                <p:nvPr userDrawn="1"/>
              </p:nvSpPr>
              <p:spPr bwMode="auto">
                <a:xfrm>
                  <a:off x="3386" y="62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8" name="Freeform 147">
                  <a:extLst>
                    <a:ext uri="{FF2B5EF4-FFF2-40B4-BE49-F238E27FC236}">
                      <a16:creationId xmlns:a16="http://schemas.microsoft.com/office/drawing/2014/main" id="{5C5892A9-2CC7-4422-8FFC-62AF417D5FFB}"/>
                    </a:ext>
                  </a:extLst>
                </p:cNvPr>
                <p:cNvSpPr>
                  <a:spLocks/>
                </p:cNvSpPr>
                <p:nvPr userDrawn="1"/>
              </p:nvSpPr>
              <p:spPr bwMode="auto">
                <a:xfrm>
                  <a:off x="3500" y="56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9" name="Freeform 148">
                  <a:extLst>
                    <a:ext uri="{FF2B5EF4-FFF2-40B4-BE49-F238E27FC236}">
                      <a16:creationId xmlns:a16="http://schemas.microsoft.com/office/drawing/2014/main" id="{B58CEC09-E924-44B6-B9F8-A5A102B7463E}"/>
                    </a:ext>
                  </a:extLst>
                </p:cNvPr>
                <p:cNvSpPr>
                  <a:spLocks/>
                </p:cNvSpPr>
                <p:nvPr userDrawn="1"/>
              </p:nvSpPr>
              <p:spPr bwMode="auto">
                <a:xfrm>
                  <a:off x="3525" y="598"/>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0" name="Freeform 149">
                  <a:extLst>
                    <a:ext uri="{FF2B5EF4-FFF2-40B4-BE49-F238E27FC236}">
                      <a16:creationId xmlns:a16="http://schemas.microsoft.com/office/drawing/2014/main" id="{08B53BDC-2A25-49DC-9996-50E71CA5BDF0}"/>
                    </a:ext>
                  </a:extLst>
                </p:cNvPr>
                <p:cNvSpPr>
                  <a:spLocks/>
                </p:cNvSpPr>
                <p:nvPr userDrawn="1"/>
              </p:nvSpPr>
              <p:spPr bwMode="auto">
                <a:xfrm>
                  <a:off x="3500" y="578"/>
                  <a:ext cx="10" cy="5"/>
                </a:xfrm>
                <a:custGeom>
                  <a:avLst/>
                  <a:gdLst>
                    <a:gd name="T0" fmla="*/ 1 w 2"/>
                    <a:gd name="T1" fmla="*/ 0 h 1"/>
                    <a:gd name="T2" fmla="*/ 2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1" y="1"/>
                        <a:pt x="1" y="1"/>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1" name="Freeform 150">
                  <a:extLst>
                    <a:ext uri="{FF2B5EF4-FFF2-40B4-BE49-F238E27FC236}">
                      <a16:creationId xmlns:a16="http://schemas.microsoft.com/office/drawing/2014/main" id="{F0E93F0F-BEC3-4065-A975-4D6A701D9E0F}"/>
                    </a:ext>
                  </a:extLst>
                </p:cNvPr>
                <p:cNvSpPr>
                  <a:spLocks/>
                </p:cNvSpPr>
                <p:nvPr userDrawn="1"/>
              </p:nvSpPr>
              <p:spPr bwMode="auto">
                <a:xfrm>
                  <a:off x="3510" y="57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2" name="Freeform 151">
                  <a:extLst>
                    <a:ext uri="{FF2B5EF4-FFF2-40B4-BE49-F238E27FC236}">
                      <a16:creationId xmlns:a16="http://schemas.microsoft.com/office/drawing/2014/main" id="{F727F9F3-E98B-4158-98F1-8ADDB3996F2E}"/>
                    </a:ext>
                  </a:extLst>
                </p:cNvPr>
                <p:cNvSpPr>
                  <a:spLocks/>
                </p:cNvSpPr>
                <p:nvPr userDrawn="1"/>
              </p:nvSpPr>
              <p:spPr bwMode="auto">
                <a:xfrm>
                  <a:off x="3465" y="553"/>
                  <a:ext cx="15" cy="10"/>
                </a:xfrm>
                <a:custGeom>
                  <a:avLst/>
                  <a:gdLst>
                    <a:gd name="T0" fmla="*/ 2 w 3"/>
                    <a:gd name="T1" fmla="*/ 2 h 2"/>
                    <a:gd name="T2" fmla="*/ 2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2" y="1"/>
                      </a:cubicBezTo>
                      <a:cubicBezTo>
                        <a:pt x="3"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3" name="Freeform 152">
                  <a:extLst>
                    <a:ext uri="{FF2B5EF4-FFF2-40B4-BE49-F238E27FC236}">
                      <a16:creationId xmlns:a16="http://schemas.microsoft.com/office/drawing/2014/main" id="{6DFA8430-964A-4F3A-92AA-892A150F6212}"/>
                    </a:ext>
                  </a:extLst>
                </p:cNvPr>
                <p:cNvSpPr>
                  <a:spLocks/>
                </p:cNvSpPr>
                <p:nvPr userDrawn="1"/>
              </p:nvSpPr>
              <p:spPr bwMode="auto">
                <a:xfrm>
                  <a:off x="3500" y="58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4" name="Freeform 153">
                  <a:extLst>
                    <a:ext uri="{FF2B5EF4-FFF2-40B4-BE49-F238E27FC236}">
                      <a16:creationId xmlns:a16="http://schemas.microsoft.com/office/drawing/2014/main" id="{E53F01C9-D2AB-4C80-B422-33C9F0EC0BC1}"/>
                    </a:ext>
                  </a:extLst>
                </p:cNvPr>
                <p:cNvSpPr>
                  <a:spLocks/>
                </p:cNvSpPr>
                <p:nvPr userDrawn="1"/>
              </p:nvSpPr>
              <p:spPr bwMode="auto">
                <a:xfrm>
                  <a:off x="3480" y="57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5" name="Freeform 154">
                  <a:extLst>
                    <a:ext uri="{FF2B5EF4-FFF2-40B4-BE49-F238E27FC236}">
                      <a16:creationId xmlns:a16="http://schemas.microsoft.com/office/drawing/2014/main" id="{1297A3F5-859A-40C3-B266-BF25360F6C7B}"/>
                    </a:ext>
                  </a:extLst>
                </p:cNvPr>
                <p:cNvSpPr>
                  <a:spLocks/>
                </p:cNvSpPr>
                <p:nvPr userDrawn="1"/>
              </p:nvSpPr>
              <p:spPr bwMode="auto">
                <a:xfrm>
                  <a:off x="3485"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6" name="Freeform 155">
                  <a:extLst>
                    <a:ext uri="{FF2B5EF4-FFF2-40B4-BE49-F238E27FC236}">
                      <a16:creationId xmlns:a16="http://schemas.microsoft.com/office/drawing/2014/main" id="{2D67654A-1576-46E2-83AD-89658C8B00D3}"/>
                    </a:ext>
                  </a:extLst>
                </p:cNvPr>
                <p:cNvSpPr>
                  <a:spLocks/>
                </p:cNvSpPr>
                <p:nvPr userDrawn="1"/>
              </p:nvSpPr>
              <p:spPr bwMode="auto">
                <a:xfrm>
                  <a:off x="3490" y="58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7" name="Freeform 156">
                  <a:extLst>
                    <a:ext uri="{FF2B5EF4-FFF2-40B4-BE49-F238E27FC236}">
                      <a16:creationId xmlns:a16="http://schemas.microsoft.com/office/drawing/2014/main" id="{E1696530-7A9A-4CE3-9C8A-E9975F653F1A}"/>
                    </a:ext>
                  </a:extLst>
                </p:cNvPr>
                <p:cNvSpPr>
                  <a:spLocks/>
                </p:cNvSpPr>
                <p:nvPr userDrawn="1"/>
              </p:nvSpPr>
              <p:spPr bwMode="auto">
                <a:xfrm>
                  <a:off x="3430" y="57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8" name="Freeform 157">
                  <a:extLst>
                    <a:ext uri="{FF2B5EF4-FFF2-40B4-BE49-F238E27FC236}">
                      <a16:creationId xmlns:a16="http://schemas.microsoft.com/office/drawing/2014/main" id="{82DEF25C-C005-4E15-BFD9-AFF788376AA4}"/>
                    </a:ext>
                  </a:extLst>
                </p:cNvPr>
                <p:cNvSpPr>
                  <a:spLocks/>
                </p:cNvSpPr>
                <p:nvPr userDrawn="1"/>
              </p:nvSpPr>
              <p:spPr bwMode="auto">
                <a:xfrm>
                  <a:off x="3445" y="5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9" name="Freeform 158">
                  <a:extLst>
                    <a:ext uri="{FF2B5EF4-FFF2-40B4-BE49-F238E27FC236}">
                      <a16:creationId xmlns:a16="http://schemas.microsoft.com/office/drawing/2014/main" id="{885A10BA-B714-4595-9E9C-CCC2EF5F5867}"/>
                    </a:ext>
                  </a:extLst>
                </p:cNvPr>
                <p:cNvSpPr>
                  <a:spLocks/>
                </p:cNvSpPr>
                <p:nvPr userDrawn="1"/>
              </p:nvSpPr>
              <p:spPr bwMode="auto">
                <a:xfrm>
                  <a:off x="3430" y="593"/>
                  <a:ext cx="10" cy="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0" name="Freeform 159">
                  <a:extLst>
                    <a:ext uri="{FF2B5EF4-FFF2-40B4-BE49-F238E27FC236}">
                      <a16:creationId xmlns:a16="http://schemas.microsoft.com/office/drawing/2014/main" id="{EC367440-0B3B-49EC-A0E2-E39F7C2CD959}"/>
                    </a:ext>
                  </a:extLst>
                </p:cNvPr>
                <p:cNvSpPr>
                  <a:spLocks/>
                </p:cNvSpPr>
                <p:nvPr userDrawn="1"/>
              </p:nvSpPr>
              <p:spPr bwMode="auto">
                <a:xfrm>
                  <a:off x="3371" y="608"/>
                  <a:ext cx="5" cy="10"/>
                </a:xfrm>
                <a:custGeom>
                  <a:avLst/>
                  <a:gdLst>
                    <a:gd name="T0" fmla="*/ 5 w 5"/>
                    <a:gd name="T1" fmla="*/ 10 h 10"/>
                    <a:gd name="T2" fmla="*/ 5 w 5"/>
                    <a:gd name="T3" fmla="*/ 5 h 10"/>
                    <a:gd name="T4" fmla="*/ 0 w 5"/>
                    <a:gd name="T5" fmla="*/ 0 h 10"/>
                    <a:gd name="T6" fmla="*/ 5 w 5"/>
                    <a:gd name="T7" fmla="*/ 10 h 10"/>
                  </a:gdLst>
                  <a:ahLst/>
                  <a:cxnLst>
                    <a:cxn ang="0">
                      <a:pos x="T0" y="T1"/>
                    </a:cxn>
                    <a:cxn ang="0">
                      <a:pos x="T2" y="T3"/>
                    </a:cxn>
                    <a:cxn ang="0">
                      <a:pos x="T4" y="T5"/>
                    </a:cxn>
                    <a:cxn ang="0">
                      <a:pos x="T6" y="T7"/>
                    </a:cxn>
                  </a:cxnLst>
                  <a:rect l="0" t="0" r="r" b="b"/>
                  <a:pathLst>
                    <a:path w="5" h="10">
                      <a:moveTo>
                        <a:pt x="5" y="10"/>
                      </a:moveTo>
                      <a:lnTo>
                        <a:pt x="5" y="5"/>
                      </a:lnTo>
                      <a:lnTo>
                        <a:pt x="0" y="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1" name="Freeform 160">
                  <a:extLst>
                    <a:ext uri="{FF2B5EF4-FFF2-40B4-BE49-F238E27FC236}">
                      <a16:creationId xmlns:a16="http://schemas.microsoft.com/office/drawing/2014/main" id="{736477B7-4127-4809-8E7C-79B69F37650F}"/>
                    </a:ext>
                  </a:extLst>
                </p:cNvPr>
                <p:cNvSpPr>
                  <a:spLocks/>
                </p:cNvSpPr>
                <p:nvPr userDrawn="1"/>
              </p:nvSpPr>
              <p:spPr bwMode="auto">
                <a:xfrm>
                  <a:off x="3356" y="668"/>
                  <a:ext cx="10" cy="5"/>
                </a:xfrm>
                <a:custGeom>
                  <a:avLst/>
                  <a:gdLst>
                    <a:gd name="T0" fmla="*/ 2 w 2"/>
                    <a:gd name="T1" fmla="*/ 1 h 1"/>
                    <a:gd name="T2" fmla="*/ 1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1"/>
                        <a:pt x="1" y="1"/>
                        <a:pt x="1" y="0"/>
                      </a:cubicBezTo>
                      <a:cubicBezTo>
                        <a:pt x="1" y="0"/>
                        <a:pt x="1" y="0"/>
                        <a:pt x="0" y="0"/>
                      </a:cubicBezTo>
                      <a:cubicBezTo>
                        <a:pt x="1"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2" name="Freeform 161">
                  <a:extLst>
                    <a:ext uri="{FF2B5EF4-FFF2-40B4-BE49-F238E27FC236}">
                      <a16:creationId xmlns:a16="http://schemas.microsoft.com/office/drawing/2014/main" id="{48F0748F-DE6E-4A13-83FA-1298C9898BCB}"/>
                    </a:ext>
                  </a:extLst>
                </p:cNvPr>
                <p:cNvSpPr>
                  <a:spLocks/>
                </p:cNvSpPr>
                <p:nvPr userDrawn="1"/>
              </p:nvSpPr>
              <p:spPr bwMode="auto">
                <a:xfrm>
                  <a:off x="335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3" name="Freeform 162">
                  <a:extLst>
                    <a:ext uri="{FF2B5EF4-FFF2-40B4-BE49-F238E27FC236}">
                      <a16:creationId xmlns:a16="http://schemas.microsoft.com/office/drawing/2014/main" id="{DF28F93C-904A-4B24-B3B6-17C0B6BFB2A4}"/>
                    </a:ext>
                  </a:extLst>
                </p:cNvPr>
                <p:cNvSpPr>
                  <a:spLocks/>
                </p:cNvSpPr>
                <p:nvPr userDrawn="1"/>
              </p:nvSpPr>
              <p:spPr bwMode="auto">
                <a:xfrm>
                  <a:off x="3644" y="698"/>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4" name="Freeform 163">
                  <a:extLst>
                    <a:ext uri="{FF2B5EF4-FFF2-40B4-BE49-F238E27FC236}">
                      <a16:creationId xmlns:a16="http://schemas.microsoft.com/office/drawing/2014/main" id="{A59D5E9A-13A7-4388-8A34-19BFE47EBB85}"/>
                    </a:ext>
                  </a:extLst>
                </p:cNvPr>
                <p:cNvSpPr>
                  <a:spLocks/>
                </p:cNvSpPr>
                <p:nvPr userDrawn="1"/>
              </p:nvSpPr>
              <p:spPr bwMode="auto">
                <a:xfrm>
                  <a:off x="3634" y="69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5" name="Freeform 164">
                  <a:extLst>
                    <a:ext uri="{FF2B5EF4-FFF2-40B4-BE49-F238E27FC236}">
                      <a16:creationId xmlns:a16="http://schemas.microsoft.com/office/drawing/2014/main" id="{8CA171B5-A243-4333-8E4B-19AF05A8A952}"/>
                    </a:ext>
                  </a:extLst>
                </p:cNvPr>
                <p:cNvSpPr>
                  <a:spLocks/>
                </p:cNvSpPr>
                <p:nvPr userDrawn="1"/>
              </p:nvSpPr>
              <p:spPr bwMode="auto">
                <a:xfrm>
                  <a:off x="3396" y="848"/>
                  <a:ext cx="5" cy="5"/>
                </a:xfrm>
                <a:custGeom>
                  <a:avLst/>
                  <a:gdLst>
                    <a:gd name="T0" fmla="*/ 1 w 1"/>
                    <a:gd name="T1" fmla="*/ 0 h 1"/>
                    <a:gd name="T2" fmla="*/ 1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1"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6" name="Freeform 165">
                  <a:extLst>
                    <a:ext uri="{FF2B5EF4-FFF2-40B4-BE49-F238E27FC236}">
                      <a16:creationId xmlns:a16="http://schemas.microsoft.com/office/drawing/2014/main" id="{968B2034-895B-4E81-A2EF-9FAC90BC82A5}"/>
                    </a:ext>
                  </a:extLst>
                </p:cNvPr>
                <p:cNvSpPr>
                  <a:spLocks/>
                </p:cNvSpPr>
                <p:nvPr userDrawn="1"/>
              </p:nvSpPr>
              <p:spPr bwMode="auto">
                <a:xfrm>
                  <a:off x="3421" y="8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7" name="Freeform 166">
                  <a:extLst>
                    <a:ext uri="{FF2B5EF4-FFF2-40B4-BE49-F238E27FC236}">
                      <a16:creationId xmlns:a16="http://schemas.microsoft.com/office/drawing/2014/main" id="{EF453CBB-1942-4AD6-B7E1-992CC4E65BDA}"/>
                    </a:ext>
                  </a:extLst>
                </p:cNvPr>
                <p:cNvSpPr>
                  <a:spLocks/>
                </p:cNvSpPr>
                <p:nvPr userDrawn="1"/>
              </p:nvSpPr>
              <p:spPr bwMode="auto">
                <a:xfrm>
                  <a:off x="3450" y="89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8" name="Freeform 167">
                  <a:extLst>
                    <a:ext uri="{FF2B5EF4-FFF2-40B4-BE49-F238E27FC236}">
                      <a16:creationId xmlns:a16="http://schemas.microsoft.com/office/drawing/2014/main" id="{E57CD86A-4206-40B4-994F-69228A24120F}"/>
                    </a:ext>
                  </a:extLst>
                </p:cNvPr>
                <p:cNvSpPr>
                  <a:spLocks/>
                </p:cNvSpPr>
                <p:nvPr userDrawn="1"/>
              </p:nvSpPr>
              <p:spPr bwMode="auto">
                <a:xfrm>
                  <a:off x="3968" y="408"/>
                  <a:ext cx="5" cy="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9" name="Freeform 168">
                  <a:extLst>
                    <a:ext uri="{FF2B5EF4-FFF2-40B4-BE49-F238E27FC236}">
                      <a16:creationId xmlns:a16="http://schemas.microsoft.com/office/drawing/2014/main" id="{6150859B-0D9E-4DC7-B285-58F15371EBFD}"/>
                    </a:ext>
                  </a:extLst>
                </p:cNvPr>
                <p:cNvSpPr>
                  <a:spLocks/>
                </p:cNvSpPr>
                <p:nvPr userDrawn="1"/>
              </p:nvSpPr>
              <p:spPr bwMode="auto">
                <a:xfrm>
                  <a:off x="3948" y="37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0" name="Freeform 169">
                  <a:extLst>
                    <a:ext uri="{FF2B5EF4-FFF2-40B4-BE49-F238E27FC236}">
                      <a16:creationId xmlns:a16="http://schemas.microsoft.com/office/drawing/2014/main" id="{9DFB42B2-0740-4588-8C00-E5274F7F7F27}"/>
                    </a:ext>
                  </a:extLst>
                </p:cNvPr>
                <p:cNvSpPr>
                  <a:spLocks/>
                </p:cNvSpPr>
                <p:nvPr userDrawn="1"/>
              </p:nvSpPr>
              <p:spPr bwMode="auto">
                <a:xfrm>
                  <a:off x="3933" y="35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1"/>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1" name="Freeform 170">
                  <a:extLst>
                    <a:ext uri="{FF2B5EF4-FFF2-40B4-BE49-F238E27FC236}">
                      <a16:creationId xmlns:a16="http://schemas.microsoft.com/office/drawing/2014/main" id="{96047ED2-899A-4923-95A7-D6C4E0500A1C}"/>
                    </a:ext>
                  </a:extLst>
                </p:cNvPr>
                <p:cNvSpPr>
                  <a:spLocks/>
                </p:cNvSpPr>
                <p:nvPr userDrawn="1"/>
              </p:nvSpPr>
              <p:spPr bwMode="auto">
                <a:xfrm>
                  <a:off x="3938" y="333"/>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2" name="Freeform 171">
                  <a:extLst>
                    <a:ext uri="{FF2B5EF4-FFF2-40B4-BE49-F238E27FC236}">
                      <a16:creationId xmlns:a16="http://schemas.microsoft.com/office/drawing/2014/main" id="{8110126E-EFB4-4680-A779-9F4F8A57944E}"/>
                    </a:ext>
                  </a:extLst>
                </p:cNvPr>
                <p:cNvSpPr>
                  <a:spLocks/>
                </p:cNvSpPr>
                <p:nvPr userDrawn="1"/>
              </p:nvSpPr>
              <p:spPr bwMode="auto">
                <a:xfrm>
                  <a:off x="3943" y="333"/>
                  <a:ext cx="5" cy="10"/>
                </a:xfrm>
                <a:custGeom>
                  <a:avLst/>
                  <a:gdLst>
                    <a:gd name="T0" fmla="*/ 0 w 1"/>
                    <a:gd name="T1" fmla="*/ 1 h 2"/>
                    <a:gd name="T2" fmla="*/ 0 w 1"/>
                    <a:gd name="T3" fmla="*/ 1 h 2"/>
                  </a:gdLst>
                  <a:ahLst/>
                  <a:cxnLst>
                    <a:cxn ang="0">
                      <a:pos x="T0" y="T1"/>
                    </a:cxn>
                    <a:cxn ang="0">
                      <a:pos x="T2" y="T3"/>
                    </a:cxn>
                  </a:cxnLst>
                  <a:rect l="0" t="0" r="r" b="b"/>
                  <a:pathLst>
                    <a:path w="1" h="2">
                      <a:moveTo>
                        <a:pt x="0" y="1"/>
                      </a:move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3" name="Freeform 172">
                  <a:extLst>
                    <a:ext uri="{FF2B5EF4-FFF2-40B4-BE49-F238E27FC236}">
                      <a16:creationId xmlns:a16="http://schemas.microsoft.com/office/drawing/2014/main" id="{0B464B06-D624-4021-B044-572912B28E37}"/>
                    </a:ext>
                  </a:extLst>
                </p:cNvPr>
                <p:cNvSpPr>
                  <a:spLocks/>
                </p:cNvSpPr>
                <p:nvPr userDrawn="1"/>
              </p:nvSpPr>
              <p:spPr bwMode="auto">
                <a:xfrm>
                  <a:off x="3938" y="323"/>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4" name="Freeform 173">
                  <a:extLst>
                    <a:ext uri="{FF2B5EF4-FFF2-40B4-BE49-F238E27FC236}">
                      <a16:creationId xmlns:a16="http://schemas.microsoft.com/office/drawing/2014/main" id="{B8C4ACA3-C8BF-4BFC-B989-261BB6DEE00D}"/>
                    </a:ext>
                  </a:extLst>
                </p:cNvPr>
                <p:cNvSpPr>
                  <a:spLocks/>
                </p:cNvSpPr>
                <p:nvPr userDrawn="1"/>
              </p:nvSpPr>
              <p:spPr bwMode="auto">
                <a:xfrm>
                  <a:off x="3928" y="3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5" name="Freeform 174">
                  <a:extLst>
                    <a:ext uri="{FF2B5EF4-FFF2-40B4-BE49-F238E27FC236}">
                      <a16:creationId xmlns:a16="http://schemas.microsoft.com/office/drawing/2014/main" id="{D132AFA4-34DE-464D-B6F5-91D09DE8589F}"/>
                    </a:ext>
                  </a:extLst>
                </p:cNvPr>
                <p:cNvSpPr>
                  <a:spLocks/>
                </p:cNvSpPr>
                <p:nvPr userDrawn="1"/>
              </p:nvSpPr>
              <p:spPr bwMode="auto">
                <a:xfrm>
                  <a:off x="3928" y="328"/>
                  <a:ext cx="10"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1" y="0"/>
                        <a:pt x="0" y="0"/>
                        <a:pt x="1"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6" name="Freeform 175">
                  <a:extLst>
                    <a:ext uri="{FF2B5EF4-FFF2-40B4-BE49-F238E27FC236}">
                      <a16:creationId xmlns:a16="http://schemas.microsoft.com/office/drawing/2014/main" id="{6DF59E41-BED8-4DE7-BA32-15A4EE5EC10F}"/>
                    </a:ext>
                  </a:extLst>
                </p:cNvPr>
                <p:cNvSpPr>
                  <a:spLocks/>
                </p:cNvSpPr>
                <p:nvPr userDrawn="1"/>
              </p:nvSpPr>
              <p:spPr bwMode="auto">
                <a:xfrm>
                  <a:off x="3933" y="333"/>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7" name="Freeform 176">
                  <a:extLst>
                    <a:ext uri="{FF2B5EF4-FFF2-40B4-BE49-F238E27FC236}">
                      <a16:creationId xmlns:a16="http://schemas.microsoft.com/office/drawing/2014/main" id="{1CAF93A7-ABA1-459E-B2AA-C6A0F0513979}"/>
                    </a:ext>
                  </a:extLst>
                </p:cNvPr>
                <p:cNvSpPr>
                  <a:spLocks/>
                </p:cNvSpPr>
                <p:nvPr userDrawn="1"/>
              </p:nvSpPr>
              <p:spPr bwMode="auto">
                <a:xfrm>
                  <a:off x="3933" y="3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8" name="Freeform 177">
                  <a:extLst>
                    <a:ext uri="{FF2B5EF4-FFF2-40B4-BE49-F238E27FC236}">
                      <a16:creationId xmlns:a16="http://schemas.microsoft.com/office/drawing/2014/main" id="{9C8AC2F6-9CA9-4A1A-B4E6-701464684B52}"/>
                    </a:ext>
                  </a:extLst>
                </p:cNvPr>
                <p:cNvSpPr>
                  <a:spLocks/>
                </p:cNvSpPr>
                <p:nvPr userDrawn="1"/>
              </p:nvSpPr>
              <p:spPr bwMode="auto">
                <a:xfrm>
                  <a:off x="3918" y="3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9" name="Freeform 178">
                  <a:extLst>
                    <a:ext uri="{FF2B5EF4-FFF2-40B4-BE49-F238E27FC236}">
                      <a16:creationId xmlns:a16="http://schemas.microsoft.com/office/drawing/2014/main" id="{FC3BFB5C-AF8A-4486-BADC-BDA9DF18DA46}"/>
                    </a:ext>
                  </a:extLst>
                </p:cNvPr>
                <p:cNvSpPr>
                  <a:spLocks/>
                </p:cNvSpPr>
                <p:nvPr userDrawn="1"/>
              </p:nvSpPr>
              <p:spPr bwMode="auto">
                <a:xfrm>
                  <a:off x="3913" y="30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0" name="Freeform 179">
                  <a:extLst>
                    <a:ext uri="{FF2B5EF4-FFF2-40B4-BE49-F238E27FC236}">
                      <a16:creationId xmlns:a16="http://schemas.microsoft.com/office/drawing/2014/main" id="{766A35EF-4148-4C8F-A789-DA15E94AA77F}"/>
                    </a:ext>
                  </a:extLst>
                </p:cNvPr>
                <p:cNvSpPr>
                  <a:spLocks/>
                </p:cNvSpPr>
                <p:nvPr userDrawn="1"/>
              </p:nvSpPr>
              <p:spPr bwMode="auto">
                <a:xfrm>
                  <a:off x="3923" y="328"/>
                  <a:ext cx="10" cy="5"/>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1" name="Freeform 180">
                  <a:extLst>
                    <a:ext uri="{FF2B5EF4-FFF2-40B4-BE49-F238E27FC236}">
                      <a16:creationId xmlns:a16="http://schemas.microsoft.com/office/drawing/2014/main" id="{C939036F-F9F2-4821-9013-D2E1F05625C6}"/>
                    </a:ext>
                  </a:extLst>
                </p:cNvPr>
                <p:cNvSpPr>
                  <a:spLocks/>
                </p:cNvSpPr>
                <p:nvPr userDrawn="1"/>
              </p:nvSpPr>
              <p:spPr bwMode="auto">
                <a:xfrm>
                  <a:off x="3908" y="288"/>
                  <a:ext cx="10" cy="0"/>
                </a:xfrm>
                <a:custGeom>
                  <a:avLst/>
                  <a:gdLst>
                    <a:gd name="T0" fmla="*/ 5 w 10"/>
                    <a:gd name="T1" fmla="*/ 10 w 10"/>
                    <a:gd name="T2" fmla="*/ 0 w 10"/>
                    <a:gd name="T3" fmla="*/ 5 w 10"/>
                  </a:gdLst>
                  <a:ahLst/>
                  <a:cxnLst>
                    <a:cxn ang="0">
                      <a:pos x="T0" y="0"/>
                    </a:cxn>
                    <a:cxn ang="0">
                      <a:pos x="T1" y="0"/>
                    </a:cxn>
                    <a:cxn ang="0">
                      <a:pos x="T2" y="0"/>
                    </a:cxn>
                    <a:cxn ang="0">
                      <a:pos x="T3" y="0"/>
                    </a:cxn>
                  </a:cxnLst>
                  <a:rect l="0" t="0" r="r" b="b"/>
                  <a:pathLst>
                    <a:path w="10">
                      <a:moveTo>
                        <a:pt x="5" y="0"/>
                      </a:moveTo>
                      <a:lnTo>
                        <a:pt x="10"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2" name="Freeform 181">
                  <a:extLst>
                    <a:ext uri="{FF2B5EF4-FFF2-40B4-BE49-F238E27FC236}">
                      <a16:creationId xmlns:a16="http://schemas.microsoft.com/office/drawing/2014/main" id="{406137BF-A063-48DF-90E4-A54871DA95BC}"/>
                    </a:ext>
                  </a:extLst>
                </p:cNvPr>
                <p:cNvSpPr>
                  <a:spLocks/>
                </p:cNvSpPr>
                <p:nvPr userDrawn="1"/>
              </p:nvSpPr>
              <p:spPr bwMode="auto">
                <a:xfrm>
                  <a:off x="3898" y="273"/>
                  <a:ext cx="10" cy="5"/>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1" y="0"/>
                        <a:pt x="2" y="0"/>
                      </a:cubicBezTo>
                      <a:cubicBezTo>
                        <a:pt x="1" y="0"/>
                        <a:pt x="1"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3" name="Freeform 182">
                  <a:extLst>
                    <a:ext uri="{FF2B5EF4-FFF2-40B4-BE49-F238E27FC236}">
                      <a16:creationId xmlns:a16="http://schemas.microsoft.com/office/drawing/2014/main" id="{4512F4D2-D2B4-4C81-A50F-CE485D26BBDF}"/>
                    </a:ext>
                  </a:extLst>
                </p:cNvPr>
                <p:cNvSpPr>
                  <a:spLocks/>
                </p:cNvSpPr>
                <p:nvPr userDrawn="1"/>
              </p:nvSpPr>
              <p:spPr bwMode="auto">
                <a:xfrm>
                  <a:off x="3893" y="27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4" name="Freeform 183">
                  <a:extLst>
                    <a:ext uri="{FF2B5EF4-FFF2-40B4-BE49-F238E27FC236}">
                      <a16:creationId xmlns:a16="http://schemas.microsoft.com/office/drawing/2014/main" id="{E49A52AF-C918-4F71-B703-945D178DBB8C}"/>
                    </a:ext>
                  </a:extLst>
                </p:cNvPr>
                <p:cNvSpPr>
                  <a:spLocks/>
                </p:cNvSpPr>
                <p:nvPr userDrawn="1"/>
              </p:nvSpPr>
              <p:spPr bwMode="auto">
                <a:xfrm>
                  <a:off x="3908" y="29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5" name="Freeform 184">
                  <a:extLst>
                    <a:ext uri="{FF2B5EF4-FFF2-40B4-BE49-F238E27FC236}">
                      <a16:creationId xmlns:a16="http://schemas.microsoft.com/office/drawing/2014/main" id="{5D8FE72C-06C4-4060-9A7F-5744044BFF78}"/>
                    </a:ext>
                  </a:extLst>
                </p:cNvPr>
                <p:cNvSpPr>
                  <a:spLocks/>
                </p:cNvSpPr>
                <p:nvPr userDrawn="1"/>
              </p:nvSpPr>
              <p:spPr bwMode="auto">
                <a:xfrm>
                  <a:off x="3908" y="29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6" name="Freeform 185">
                  <a:extLst>
                    <a:ext uri="{FF2B5EF4-FFF2-40B4-BE49-F238E27FC236}">
                      <a16:creationId xmlns:a16="http://schemas.microsoft.com/office/drawing/2014/main" id="{4CC4F7B0-317D-4ECA-9991-BAD0B44B9D70}"/>
                    </a:ext>
                  </a:extLst>
                </p:cNvPr>
                <p:cNvSpPr>
                  <a:spLocks/>
                </p:cNvSpPr>
                <p:nvPr userDrawn="1"/>
              </p:nvSpPr>
              <p:spPr bwMode="auto">
                <a:xfrm>
                  <a:off x="3908" y="2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7" name="Freeform 186">
                  <a:extLst>
                    <a:ext uri="{FF2B5EF4-FFF2-40B4-BE49-F238E27FC236}">
                      <a16:creationId xmlns:a16="http://schemas.microsoft.com/office/drawing/2014/main" id="{9B3C0E8F-AD79-4408-B5EF-F42BEF29E5D2}"/>
                    </a:ext>
                  </a:extLst>
                </p:cNvPr>
                <p:cNvSpPr>
                  <a:spLocks/>
                </p:cNvSpPr>
                <p:nvPr userDrawn="1"/>
              </p:nvSpPr>
              <p:spPr bwMode="auto">
                <a:xfrm>
                  <a:off x="3913" y="313"/>
                  <a:ext cx="5" cy="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8" name="Freeform 187">
                  <a:extLst>
                    <a:ext uri="{FF2B5EF4-FFF2-40B4-BE49-F238E27FC236}">
                      <a16:creationId xmlns:a16="http://schemas.microsoft.com/office/drawing/2014/main" id="{E45CDB43-5304-44B5-AA28-A42DB3892248}"/>
                    </a:ext>
                  </a:extLst>
                </p:cNvPr>
                <p:cNvSpPr>
                  <a:spLocks/>
                </p:cNvSpPr>
                <p:nvPr userDrawn="1"/>
              </p:nvSpPr>
              <p:spPr bwMode="auto">
                <a:xfrm>
                  <a:off x="3908" y="30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9" name="Rectangle 188">
                  <a:extLst>
                    <a:ext uri="{FF2B5EF4-FFF2-40B4-BE49-F238E27FC236}">
                      <a16:creationId xmlns:a16="http://schemas.microsoft.com/office/drawing/2014/main" id="{FE653AFE-1381-43A0-A362-032ADB7782E8}"/>
                    </a:ext>
                  </a:extLst>
                </p:cNvPr>
                <p:cNvSpPr>
                  <a:spLocks noChangeArrowheads="1"/>
                </p:cNvSpPr>
                <p:nvPr userDrawn="1"/>
              </p:nvSpPr>
              <p:spPr bwMode="auto">
                <a:xfrm>
                  <a:off x="3908"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0" name="Freeform 189">
                  <a:extLst>
                    <a:ext uri="{FF2B5EF4-FFF2-40B4-BE49-F238E27FC236}">
                      <a16:creationId xmlns:a16="http://schemas.microsoft.com/office/drawing/2014/main" id="{41CFF4E3-E0BB-4ED6-8379-44FF028538D4}"/>
                    </a:ext>
                  </a:extLst>
                </p:cNvPr>
                <p:cNvSpPr>
                  <a:spLocks/>
                </p:cNvSpPr>
                <p:nvPr userDrawn="1"/>
              </p:nvSpPr>
              <p:spPr bwMode="auto">
                <a:xfrm>
                  <a:off x="3888" y="278"/>
                  <a:ext cx="10" cy="5"/>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0" y="0"/>
                      </a:cubicBezTo>
                      <a:cubicBezTo>
                        <a:pt x="1" y="0"/>
                        <a:pt x="1" y="1"/>
                        <a:pt x="1"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1" name="Freeform 190">
                  <a:extLst>
                    <a:ext uri="{FF2B5EF4-FFF2-40B4-BE49-F238E27FC236}">
                      <a16:creationId xmlns:a16="http://schemas.microsoft.com/office/drawing/2014/main" id="{0DA0827F-3E5A-4896-8129-97A4F28C1211}"/>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2" name="Rectangle 191">
                  <a:extLst>
                    <a:ext uri="{FF2B5EF4-FFF2-40B4-BE49-F238E27FC236}">
                      <a16:creationId xmlns:a16="http://schemas.microsoft.com/office/drawing/2014/main" id="{01B3D684-8917-4F0D-9471-9975D83D859D}"/>
                    </a:ext>
                  </a:extLst>
                </p:cNvPr>
                <p:cNvSpPr>
                  <a:spLocks noChangeArrowheads="1"/>
                </p:cNvSpPr>
                <p:nvPr userDrawn="1"/>
              </p:nvSpPr>
              <p:spPr bwMode="auto">
                <a:xfrm>
                  <a:off x="3868" y="25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3" name="Freeform 192">
                  <a:extLst>
                    <a:ext uri="{FF2B5EF4-FFF2-40B4-BE49-F238E27FC236}">
                      <a16:creationId xmlns:a16="http://schemas.microsoft.com/office/drawing/2014/main" id="{44928ADB-7BE8-425C-9B92-314977E32C2C}"/>
                    </a:ext>
                  </a:extLst>
                </p:cNvPr>
                <p:cNvSpPr>
                  <a:spLocks/>
                </p:cNvSpPr>
                <p:nvPr userDrawn="1"/>
              </p:nvSpPr>
              <p:spPr bwMode="auto">
                <a:xfrm>
                  <a:off x="3893" y="28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1" y="1"/>
                        <a:pt x="1" y="1"/>
                      </a:cubicBezTo>
                      <a:cubicBezTo>
                        <a:pt x="1" y="1"/>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4" name="Freeform 193">
                  <a:extLst>
                    <a:ext uri="{FF2B5EF4-FFF2-40B4-BE49-F238E27FC236}">
                      <a16:creationId xmlns:a16="http://schemas.microsoft.com/office/drawing/2014/main" id="{B1DC55DD-4E2A-4A6B-AE3A-52B6BCE2D5FB}"/>
                    </a:ext>
                  </a:extLst>
                </p:cNvPr>
                <p:cNvSpPr>
                  <a:spLocks/>
                </p:cNvSpPr>
                <p:nvPr userDrawn="1"/>
              </p:nvSpPr>
              <p:spPr bwMode="auto">
                <a:xfrm>
                  <a:off x="3883" y="26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5" name="Freeform 194">
                  <a:extLst>
                    <a:ext uri="{FF2B5EF4-FFF2-40B4-BE49-F238E27FC236}">
                      <a16:creationId xmlns:a16="http://schemas.microsoft.com/office/drawing/2014/main" id="{96B748A4-086C-4F72-A10C-0CD50D308D48}"/>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6" name="Freeform 195">
                  <a:extLst>
                    <a:ext uri="{FF2B5EF4-FFF2-40B4-BE49-F238E27FC236}">
                      <a16:creationId xmlns:a16="http://schemas.microsoft.com/office/drawing/2014/main" id="{21F26C21-5F76-45F9-8688-2C8E98653FED}"/>
                    </a:ext>
                  </a:extLst>
                </p:cNvPr>
                <p:cNvSpPr>
                  <a:spLocks/>
                </p:cNvSpPr>
                <p:nvPr userDrawn="1"/>
              </p:nvSpPr>
              <p:spPr bwMode="auto">
                <a:xfrm>
                  <a:off x="3898" y="288"/>
                  <a:ext cx="5"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7" name="Freeform 196">
                  <a:extLst>
                    <a:ext uri="{FF2B5EF4-FFF2-40B4-BE49-F238E27FC236}">
                      <a16:creationId xmlns:a16="http://schemas.microsoft.com/office/drawing/2014/main" id="{B7CA5A03-91B3-4E55-B4A7-84FAF4BA91DE}"/>
                    </a:ext>
                  </a:extLst>
                </p:cNvPr>
                <p:cNvSpPr>
                  <a:spLocks/>
                </p:cNvSpPr>
                <p:nvPr userDrawn="1"/>
              </p:nvSpPr>
              <p:spPr bwMode="auto">
                <a:xfrm>
                  <a:off x="3843" y="263"/>
                  <a:ext cx="25" cy="15"/>
                </a:xfrm>
                <a:custGeom>
                  <a:avLst/>
                  <a:gdLst>
                    <a:gd name="T0" fmla="*/ 1 w 5"/>
                    <a:gd name="T1" fmla="*/ 3 h 3"/>
                    <a:gd name="T2" fmla="*/ 3 w 5"/>
                    <a:gd name="T3" fmla="*/ 3 h 3"/>
                    <a:gd name="T4" fmla="*/ 5 w 5"/>
                    <a:gd name="T5" fmla="*/ 0 h 3"/>
                    <a:gd name="T6" fmla="*/ 4 w 5"/>
                    <a:gd name="T7" fmla="*/ 0 h 3"/>
                    <a:gd name="T8" fmla="*/ 4 w 5"/>
                    <a:gd name="T9" fmla="*/ 2 h 3"/>
                    <a:gd name="T10" fmla="*/ 3 w 5"/>
                    <a:gd name="T11" fmla="*/ 1 h 3"/>
                    <a:gd name="T12" fmla="*/ 0 w 5"/>
                    <a:gd name="T13" fmla="*/ 2 h 3"/>
                    <a:gd name="T14" fmla="*/ 2 w 5"/>
                    <a:gd name="T15" fmla="*/ 2 h 3"/>
                    <a:gd name="T16" fmla="*/ 1 w 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1" y="3"/>
                      </a:moveTo>
                      <a:cubicBezTo>
                        <a:pt x="2" y="2"/>
                        <a:pt x="3" y="2"/>
                        <a:pt x="3" y="3"/>
                      </a:cubicBezTo>
                      <a:cubicBezTo>
                        <a:pt x="4" y="3"/>
                        <a:pt x="5" y="1"/>
                        <a:pt x="5" y="0"/>
                      </a:cubicBezTo>
                      <a:cubicBezTo>
                        <a:pt x="5" y="0"/>
                        <a:pt x="5" y="0"/>
                        <a:pt x="4" y="0"/>
                      </a:cubicBezTo>
                      <a:cubicBezTo>
                        <a:pt x="4" y="0"/>
                        <a:pt x="5" y="2"/>
                        <a:pt x="4" y="2"/>
                      </a:cubicBezTo>
                      <a:cubicBezTo>
                        <a:pt x="3" y="2"/>
                        <a:pt x="3" y="1"/>
                        <a:pt x="3" y="1"/>
                      </a:cubicBezTo>
                      <a:cubicBezTo>
                        <a:pt x="3" y="2"/>
                        <a:pt x="1" y="1"/>
                        <a:pt x="0" y="2"/>
                      </a:cubicBezTo>
                      <a:cubicBezTo>
                        <a:pt x="2" y="2"/>
                        <a:pt x="2" y="2"/>
                        <a:pt x="2" y="2"/>
                      </a:cubicBezTo>
                      <a:cubicBezTo>
                        <a:pt x="1"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8" name="Freeform 197">
                  <a:extLst>
                    <a:ext uri="{FF2B5EF4-FFF2-40B4-BE49-F238E27FC236}">
                      <a16:creationId xmlns:a16="http://schemas.microsoft.com/office/drawing/2014/main" id="{F0C055E1-8ADF-43ED-BDAA-FE6CAF83E8D4}"/>
                    </a:ext>
                  </a:extLst>
                </p:cNvPr>
                <p:cNvSpPr>
                  <a:spLocks/>
                </p:cNvSpPr>
                <p:nvPr userDrawn="1"/>
              </p:nvSpPr>
              <p:spPr bwMode="auto">
                <a:xfrm>
                  <a:off x="3868" y="258"/>
                  <a:ext cx="10" cy="10"/>
                </a:xfrm>
                <a:custGeom>
                  <a:avLst/>
                  <a:gdLst>
                    <a:gd name="T0" fmla="*/ 2 w 2"/>
                    <a:gd name="T1" fmla="*/ 2 h 2"/>
                    <a:gd name="T2" fmla="*/ 2 w 2"/>
                    <a:gd name="T3" fmla="*/ 2 h 2"/>
                    <a:gd name="T4" fmla="*/ 2 w 2"/>
                    <a:gd name="T5" fmla="*/ 0 h 2"/>
                    <a:gd name="T6" fmla="*/ 0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2" y="2"/>
                        <a:pt x="2" y="2"/>
                        <a:pt x="2" y="2"/>
                      </a:cubicBezTo>
                      <a:cubicBezTo>
                        <a:pt x="2" y="2"/>
                        <a:pt x="2" y="1"/>
                        <a:pt x="2" y="0"/>
                      </a:cubicBezTo>
                      <a:cubicBezTo>
                        <a:pt x="1" y="0"/>
                        <a:pt x="1" y="0"/>
                        <a:pt x="0" y="1"/>
                      </a:cubicBezTo>
                      <a:cubicBezTo>
                        <a:pt x="0" y="1"/>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9" name="Freeform 198">
                  <a:extLst>
                    <a:ext uri="{FF2B5EF4-FFF2-40B4-BE49-F238E27FC236}">
                      <a16:creationId xmlns:a16="http://schemas.microsoft.com/office/drawing/2014/main" id="{3D7D20FF-8D99-4D53-AE4F-813F7119B19D}"/>
                    </a:ext>
                  </a:extLst>
                </p:cNvPr>
                <p:cNvSpPr>
                  <a:spLocks/>
                </p:cNvSpPr>
                <p:nvPr userDrawn="1"/>
              </p:nvSpPr>
              <p:spPr bwMode="auto">
                <a:xfrm>
                  <a:off x="3878" y="268"/>
                  <a:ext cx="10" cy="15"/>
                </a:xfrm>
                <a:custGeom>
                  <a:avLst/>
                  <a:gdLst>
                    <a:gd name="T0" fmla="*/ 1 w 2"/>
                    <a:gd name="T1" fmla="*/ 1 h 3"/>
                    <a:gd name="T2" fmla="*/ 0 w 2"/>
                    <a:gd name="T3" fmla="*/ 2 h 3"/>
                    <a:gd name="T4" fmla="*/ 1 w 2"/>
                    <a:gd name="T5" fmla="*/ 3 h 3"/>
                    <a:gd name="T6" fmla="*/ 1 w 2"/>
                    <a:gd name="T7" fmla="*/ 1 h 3"/>
                    <a:gd name="T8" fmla="*/ 2 w 2"/>
                    <a:gd name="T9" fmla="*/ 2 h 3"/>
                    <a:gd name="T10" fmla="*/ 2 w 2"/>
                    <a:gd name="T11" fmla="*/ 1 h 3"/>
                    <a:gd name="T12" fmla="*/ 2 w 2"/>
                    <a:gd name="T13" fmla="*/ 1 h 3"/>
                    <a:gd name="T14" fmla="*/ 2 w 2"/>
                    <a:gd name="T15" fmla="*/ 1 h 3"/>
                    <a:gd name="T16" fmla="*/ 2 w 2"/>
                    <a:gd name="T17" fmla="*/ 1 h 3"/>
                    <a:gd name="T18" fmla="*/ 2 w 2"/>
                    <a:gd name="T19" fmla="*/ 1 h 3"/>
                    <a:gd name="T20" fmla="*/ 2 w 2"/>
                    <a:gd name="T21" fmla="*/ 1 h 3"/>
                    <a:gd name="T22" fmla="*/ 1 w 2"/>
                    <a:gd name="T23" fmla="*/ 1 h 3"/>
                    <a:gd name="T24" fmla="*/ 2 w 2"/>
                    <a:gd name="T25" fmla="*/ 1 h 3"/>
                    <a:gd name="T26" fmla="*/ 2 w 2"/>
                    <a:gd name="T27" fmla="*/ 1 h 3"/>
                    <a:gd name="T28" fmla="*/ 2 w 2"/>
                    <a:gd name="T29" fmla="*/ 1 h 3"/>
                    <a:gd name="T30" fmla="*/ 0 w 2"/>
                    <a:gd name="T31" fmla="*/ 0 h 3"/>
                    <a:gd name="T32" fmla="*/ 1 w 2"/>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3">
                      <a:moveTo>
                        <a:pt x="1" y="1"/>
                      </a:moveTo>
                      <a:cubicBezTo>
                        <a:pt x="1" y="2"/>
                        <a:pt x="0" y="1"/>
                        <a:pt x="0" y="2"/>
                      </a:cubicBezTo>
                      <a:cubicBezTo>
                        <a:pt x="0" y="3"/>
                        <a:pt x="1" y="2"/>
                        <a:pt x="1" y="3"/>
                      </a:cubicBezTo>
                      <a:cubicBezTo>
                        <a:pt x="0" y="1"/>
                        <a:pt x="2" y="3"/>
                        <a:pt x="1" y="1"/>
                      </a:cubicBezTo>
                      <a:cubicBezTo>
                        <a:pt x="2" y="1"/>
                        <a:pt x="2" y="2"/>
                        <a:pt x="2" y="2"/>
                      </a:cubicBezTo>
                      <a:cubicBezTo>
                        <a:pt x="2" y="2"/>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2" y="1"/>
                      </a:cubicBezTo>
                      <a:cubicBezTo>
                        <a:pt x="2" y="1"/>
                        <a:pt x="2" y="1"/>
                        <a:pt x="2" y="1"/>
                      </a:cubicBezTo>
                      <a:cubicBezTo>
                        <a:pt x="2" y="1"/>
                        <a:pt x="2" y="1"/>
                        <a:pt x="2" y="1"/>
                      </a:cubicBezTo>
                      <a:cubicBezTo>
                        <a:pt x="0"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0" name="Freeform 199">
                  <a:extLst>
                    <a:ext uri="{FF2B5EF4-FFF2-40B4-BE49-F238E27FC236}">
                      <a16:creationId xmlns:a16="http://schemas.microsoft.com/office/drawing/2014/main" id="{5ED20309-F1C8-4EF7-AFA9-B4C8C589D1CE}"/>
                    </a:ext>
                  </a:extLst>
                </p:cNvPr>
                <p:cNvSpPr>
                  <a:spLocks/>
                </p:cNvSpPr>
                <p:nvPr userDrawn="1"/>
              </p:nvSpPr>
              <p:spPr bwMode="auto">
                <a:xfrm>
                  <a:off x="3903" y="31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1" name="Freeform 200">
                  <a:extLst>
                    <a:ext uri="{FF2B5EF4-FFF2-40B4-BE49-F238E27FC236}">
                      <a16:creationId xmlns:a16="http://schemas.microsoft.com/office/drawing/2014/main" id="{CEDD4D5A-2B55-4E74-A3A7-A09EE80044AB}"/>
                    </a:ext>
                  </a:extLst>
                </p:cNvPr>
                <p:cNvSpPr>
                  <a:spLocks/>
                </p:cNvSpPr>
                <p:nvPr userDrawn="1"/>
              </p:nvSpPr>
              <p:spPr bwMode="auto">
                <a:xfrm>
                  <a:off x="3903" y="308"/>
                  <a:ext cx="5" cy="15"/>
                </a:xfrm>
                <a:custGeom>
                  <a:avLst/>
                  <a:gdLst>
                    <a:gd name="T0" fmla="*/ 0 w 1"/>
                    <a:gd name="T1" fmla="*/ 2 h 3"/>
                    <a:gd name="T2" fmla="*/ 0 w 1"/>
                    <a:gd name="T3" fmla="*/ 2 h 3"/>
                    <a:gd name="T4" fmla="*/ 0 w 1"/>
                    <a:gd name="T5" fmla="*/ 2 h 3"/>
                    <a:gd name="T6" fmla="*/ 1 w 1"/>
                    <a:gd name="T7" fmla="*/ 2 h 3"/>
                    <a:gd name="T8" fmla="*/ 0 w 1"/>
                    <a:gd name="T9" fmla="*/ 2 h 3"/>
                    <a:gd name="T10" fmla="*/ 1 w 1"/>
                    <a:gd name="T11" fmla="*/ 0 h 3"/>
                    <a:gd name="T12" fmla="*/ 0 w 1"/>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2"/>
                      </a:moveTo>
                      <a:cubicBezTo>
                        <a:pt x="0" y="2"/>
                        <a:pt x="0" y="2"/>
                        <a:pt x="0" y="2"/>
                      </a:cubicBezTo>
                      <a:cubicBezTo>
                        <a:pt x="0" y="3"/>
                        <a:pt x="0" y="2"/>
                        <a:pt x="0" y="2"/>
                      </a:cubicBezTo>
                      <a:cubicBezTo>
                        <a:pt x="0" y="3"/>
                        <a:pt x="1" y="3"/>
                        <a:pt x="1" y="2"/>
                      </a:cubicBezTo>
                      <a:cubicBezTo>
                        <a:pt x="0" y="2"/>
                        <a:pt x="0" y="2"/>
                        <a:pt x="0" y="2"/>
                      </a:cubicBezTo>
                      <a:cubicBezTo>
                        <a:pt x="0" y="1"/>
                        <a:pt x="0" y="0"/>
                        <a:pt x="1"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2" name="Freeform 201">
                  <a:extLst>
                    <a:ext uri="{FF2B5EF4-FFF2-40B4-BE49-F238E27FC236}">
                      <a16:creationId xmlns:a16="http://schemas.microsoft.com/office/drawing/2014/main" id="{FDEECA69-56FC-4803-B413-C2F5C095A3F3}"/>
                    </a:ext>
                  </a:extLst>
                </p:cNvPr>
                <p:cNvSpPr>
                  <a:spLocks/>
                </p:cNvSpPr>
                <p:nvPr userDrawn="1"/>
              </p:nvSpPr>
              <p:spPr bwMode="auto">
                <a:xfrm>
                  <a:off x="3888" y="293"/>
                  <a:ext cx="5" cy="5"/>
                </a:xfrm>
                <a:custGeom>
                  <a:avLst/>
                  <a:gdLst>
                    <a:gd name="T0" fmla="*/ 1 w 1"/>
                    <a:gd name="T1" fmla="*/ 1 h 1"/>
                    <a:gd name="T2" fmla="*/ 0 w 1"/>
                    <a:gd name="T3" fmla="*/ 0 h 1"/>
                    <a:gd name="T4" fmla="*/ 0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1"/>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3" name="Freeform 202">
                  <a:extLst>
                    <a:ext uri="{FF2B5EF4-FFF2-40B4-BE49-F238E27FC236}">
                      <a16:creationId xmlns:a16="http://schemas.microsoft.com/office/drawing/2014/main" id="{60C55772-1CFB-436E-AC17-CADD13165DB0}"/>
                    </a:ext>
                  </a:extLst>
                </p:cNvPr>
                <p:cNvSpPr>
                  <a:spLocks/>
                </p:cNvSpPr>
                <p:nvPr userDrawn="1"/>
              </p:nvSpPr>
              <p:spPr bwMode="auto">
                <a:xfrm>
                  <a:off x="3868" y="2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4" name="Freeform 203">
                  <a:extLst>
                    <a:ext uri="{FF2B5EF4-FFF2-40B4-BE49-F238E27FC236}">
                      <a16:creationId xmlns:a16="http://schemas.microsoft.com/office/drawing/2014/main" id="{19A718AD-143E-4CEF-BF62-207A04DC1C9E}"/>
                    </a:ext>
                  </a:extLst>
                </p:cNvPr>
                <p:cNvSpPr>
                  <a:spLocks/>
                </p:cNvSpPr>
                <p:nvPr userDrawn="1"/>
              </p:nvSpPr>
              <p:spPr bwMode="auto">
                <a:xfrm>
                  <a:off x="3858" y="24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5" name="Freeform 204">
                  <a:extLst>
                    <a:ext uri="{FF2B5EF4-FFF2-40B4-BE49-F238E27FC236}">
                      <a16:creationId xmlns:a16="http://schemas.microsoft.com/office/drawing/2014/main" id="{79BAA4EF-19EB-4240-A1E3-4088280B7BC7}"/>
                    </a:ext>
                  </a:extLst>
                </p:cNvPr>
                <p:cNvSpPr>
                  <a:spLocks/>
                </p:cNvSpPr>
                <p:nvPr userDrawn="1"/>
              </p:nvSpPr>
              <p:spPr bwMode="auto">
                <a:xfrm>
                  <a:off x="3694"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83" name="Group 406">
                <a:extLst>
                  <a:ext uri="{FF2B5EF4-FFF2-40B4-BE49-F238E27FC236}">
                    <a16:creationId xmlns:a16="http://schemas.microsoft.com/office/drawing/2014/main" id="{A0C857AB-59CE-4E46-99E3-816AA39FDEE5}"/>
                  </a:ext>
                </a:extLst>
              </p:cNvPr>
              <p:cNvGrpSpPr>
                <a:grpSpLocks/>
              </p:cNvGrpSpPr>
              <p:nvPr userDrawn="1"/>
            </p:nvGrpSpPr>
            <p:grpSpPr bwMode="auto">
              <a:xfrm>
                <a:off x="5715000" y="314325"/>
                <a:ext cx="1792287" cy="1204913"/>
                <a:chOff x="3600" y="198"/>
                <a:chExt cx="1129" cy="759"/>
              </a:xfrm>
              <a:grpFill/>
            </p:grpSpPr>
            <p:sp>
              <p:nvSpPr>
                <p:cNvPr id="2896" name="Freeform 206">
                  <a:extLst>
                    <a:ext uri="{FF2B5EF4-FFF2-40B4-BE49-F238E27FC236}">
                      <a16:creationId xmlns:a16="http://schemas.microsoft.com/office/drawing/2014/main" id="{55F7A4D4-782B-41E2-BA56-93817862FA68}"/>
                    </a:ext>
                  </a:extLst>
                </p:cNvPr>
                <p:cNvSpPr>
                  <a:spLocks/>
                </p:cNvSpPr>
                <p:nvPr userDrawn="1"/>
              </p:nvSpPr>
              <p:spPr bwMode="auto">
                <a:xfrm>
                  <a:off x="3684" y="57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7" name="Freeform 207">
                  <a:extLst>
                    <a:ext uri="{FF2B5EF4-FFF2-40B4-BE49-F238E27FC236}">
                      <a16:creationId xmlns:a16="http://schemas.microsoft.com/office/drawing/2014/main" id="{84B6B581-4687-4242-8554-727B4A461D6A}"/>
                    </a:ext>
                  </a:extLst>
                </p:cNvPr>
                <p:cNvSpPr>
                  <a:spLocks/>
                </p:cNvSpPr>
                <p:nvPr userDrawn="1"/>
              </p:nvSpPr>
              <p:spPr bwMode="auto">
                <a:xfrm>
                  <a:off x="3620" y="303"/>
                  <a:ext cx="10" cy="5"/>
                </a:xfrm>
                <a:custGeom>
                  <a:avLst/>
                  <a:gdLst>
                    <a:gd name="T0" fmla="*/ 2 w 2"/>
                    <a:gd name="T1" fmla="*/ 0 h 1"/>
                    <a:gd name="T2" fmla="*/ 1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1"/>
                        <a:pt x="1" y="1"/>
                      </a:cubicBezTo>
                      <a:cubicBezTo>
                        <a:pt x="2" y="1"/>
                        <a:pt x="2" y="1"/>
                        <a:pt x="2"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8" name="Freeform 208">
                  <a:extLst>
                    <a:ext uri="{FF2B5EF4-FFF2-40B4-BE49-F238E27FC236}">
                      <a16:creationId xmlns:a16="http://schemas.microsoft.com/office/drawing/2014/main" id="{9D226DC8-1020-4D27-8319-70B03B9588F7}"/>
                    </a:ext>
                  </a:extLst>
                </p:cNvPr>
                <p:cNvSpPr>
                  <a:spLocks/>
                </p:cNvSpPr>
                <p:nvPr userDrawn="1"/>
              </p:nvSpPr>
              <p:spPr bwMode="auto">
                <a:xfrm>
                  <a:off x="3625" y="4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9" name="Freeform 209">
                  <a:extLst>
                    <a:ext uri="{FF2B5EF4-FFF2-40B4-BE49-F238E27FC236}">
                      <a16:creationId xmlns:a16="http://schemas.microsoft.com/office/drawing/2014/main" id="{88A22FA5-4369-4BFA-AFBE-A2CD16FCCC20}"/>
                    </a:ext>
                  </a:extLst>
                </p:cNvPr>
                <p:cNvSpPr>
                  <a:spLocks/>
                </p:cNvSpPr>
                <p:nvPr userDrawn="1"/>
              </p:nvSpPr>
              <p:spPr bwMode="auto">
                <a:xfrm>
                  <a:off x="3639" y="46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0" name="Freeform 210">
                  <a:extLst>
                    <a:ext uri="{FF2B5EF4-FFF2-40B4-BE49-F238E27FC236}">
                      <a16:creationId xmlns:a16="http://schemas.microsoft.com/office/drawing/2014/main" id="{DC0D49FB-933B-4967-9F39-4278099B955E}"/>
                    </a:ext>
                  </a:extLst>
                </p:cNvPr>
                <p:cNvSpPr>
                  <a:spLocks/>
                </p:cNvSpPr>
                <p:nvPr userDrawn="1"/>
              </p:nvSpPr>
              <p:spPr bwMode="auto">
                <a:xfrm>
                  <a:off x="3754" y="62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1" name="Freeform 211">
                  <a:extLst>
                    <a:ext uri="{FF2B5EF4-FFF2-40B4-BE49-F238E27FC236}">
                      <a16:creationId xmlns:a16="http://schemas.microsoft.com/office/drawing/2014/main" id="{BB11C813-463B-4DC0-945A-B3CF0A1DEA53}"/>
                    </a:ext>
                  </a:extLst>
                </p:cNvPr>
                <p:cNvSpPr>
                  <a:spLocks/>
                </p:cNvSpPr>
                <p:nvPr userDrawn="1"/>
              </p:nvSpPr>
              <p:spPr bwMode="auto">
                <a:xfrm>
                  <a:off x="3749" y="223"/>
                  <a:ext cx="10" cy="5"/>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0" y="0"/>
                        <a:pt x="0" y="0"/>
                      </a:cubicBezTo>
                      <a:cubicBezTo>
                        <a:pt x="1" y="0"/>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2" name="Freeform 212">
                  <a:extLst>
                    <a:ext uri="{FF2B5EF4-FFF2-40B4-BE49-F238E27FC236}">
                      <a16:creationId xmlns:a16="http://schemas.microsoft.com/office/drawing/2014/main" id="{C0F5C8CF-DB2A-4A49-BA48-1E91A76E8FAA}"/>
                    </a:ext>
                  </a:extLst>
                </p:cNvPr>
                <p:cNvSpPr>
                  <a:spLocks/>
                </p:cNvSpPr>
                <p:nvPr userDrawn="1"/>
              </p:nvSpPr>
              <p:spPr bwMode="auto">
                <a:xfrm>
                  <a:off x="3659" y="60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3" name="Freeform 213">
                  <a:extLst>
                    <a:ext uri="{FF2B5EF4-FFF2-40B4-BE49-F238E27FC236}">
                      <a16:creationId xmlns:a16="http://schemas.microsoft.com/office/drawing/2014/main" id="{5731069E-A5A8-4E42-8510-D525D49D492A}"/>
                    </a:ext>
                  </a:extLst>
                </p:cNvPr>
                <p:cNvSpPr>
                  <a:spLocks/>
                </p:cNvSpPr>
                <p:nvPr userDrawn="1"/>
              </p:nvSpPr>
              <p:spPr bwMode="auto">
                <a:xfrm>
                  <a:off x="3739" y="218"/>
                  <a:ext cx="10" cy="5"/>
                </a:xfrm>
                <a:custGeom>
                  <a:avLst/>
                  <a:gdLst>
                    <a:gd name="T0" fmla="*/ 0 w 2"/>
                    <a:gd name="T1" fmla="*/ 1 h 1"/>
                    <a:gd name="T2" fmla="*/ 1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1" y="1"/>
                      </a:cubicBezTo>
                      <a:cubicBezTo>
                        <a:pt x="1" y="1"/>
                        <a:pt x="1" y="1"/>
                        <a:pt x="2"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4" name="Freeform 214">
                  <a:extLst>
                    <a:ext uri="{FF2B5EF4-FFF2-40B4-BE49-F238E27FC236}">
                      <a16:creationId xmlns:a16="http://schemas.microsoft.com/office/drawing/2014/main" id="{3601545C-230A-47EF-8E9A-DDEAEFB0677A}"/>
                    </a:ext>
                  </a:extLst>
                </p:cNvPr>
                <p:cNvSpPr>
                  <a:spLocks/>
                </p:cNvSpPr>
                <p:nvPr userDrawn="1"/>
              </p:nvSpPr>
              <p:spPr bwMode="auto">
                <a:xfrm>
                  <a:off x="3933" y="5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5" name="Freeform 215">
                  <a:extLst>
                    <a:ext uri="{FF2B5EF4-FFF2-40B4-BE49-F238E27FC236}">
                      <a16:creationId xmlns:a16="http://schemas.microsoft.com/office/drawing/2014/main" id="{9137A1F0-C082-4738-9562-F86ADCA1764B}"/>
                    </a:ext>
                  </a:extLst>
                </p:cNvPr>
                <p:cNvSpPr>
                  <a:spLocks/>
                </p:cNvSpPr>
                <p:nvPr userDrawn="1"/>
              </p:nvSpPr>
              <p:spPr bwMode="auto">
                <a:xfrm>
                  <a:off x="3968" y="43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6" name="Freeform 216">
                  <a:extLst>
                    <a:ext uri="{FF2B5EF4-FFF2-40B4-BE49-F238E27FC236}">
                      <a16:creationId xmlns:a16="http://schemas.microsoft.com/office/drawing/2014/main" id="{85B1FBA7-4813-48B4-A70E-38EDB5B72426}"/>
                    </a:ext>
                  </a:extLst>
                </p:cNvPr>
                <p:cNvSpPr>
                  <a:spLocks/>
                </p:cNvSpPr>
                <p:nvPr userDrawn="1"/>
              </p:nvSpPr>
              <p:spPr bwMode="auto">
                <a:xfrm>
                  <a:off x="3824" y="2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7" name="Freeform 217">
                  <a:extLst>
                    <a:ext uri="{FF2B5EF4-FFF2-40B4-BE49-F238E27FC236}">
                      <a16:creationId xmlns:a16="http://schemas.microsoft.com/office/drawing/2014/main" id="{05AF9C6F-4E7A-4AEC-BD67-A3BA444F5DF0}"/>
                    </a:ext>
                  </a:extLst>
                </p:cNvPr>
                <p:cNvSpPr>
                  <a:spLocks/>
                </p:cNvSpPr>
                <p:nvPr userDrawn="1"/>
              </p:nvSpPr>
              <p:spPr bwMode="auto">
                <a:xfrm>
                  <a:off x="3829" y="24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8" name="Freeform 218">
                  <a:extLst>
                    <a:ext uri="{FF2B5EF4-FFF2-40B4-BE49-F238E27FC236}">
                      <a16:creationId xmlns:a16="http://schemas.microsoft.com/office/drawing/2014/main" id="{08435753-9AAB-42E2-8313-A813296069E1}"/>
                    </a:ext>
                  </a:extLst>
                </p:cNvPr>
                <p:cNvSpPr>
                  <a:spLocks/>
                </p:cNvSpPr>
                <p:nvPr userDrawn="1"/>
              </p:nvSpPr>
              <p:spPr bwMode="auto">
                <a:xfrm>
                  <a:off x="3724" y="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9" name="Freeform 219">
                  <a:extLst>
                    <a:ext uri="{FF2B5EF4-FFF2-40B4-BE49-F238E27FC236}">
                      <a16:creationId xmlns:a16="http://schemas.microsoft.com/office/drawing/2014/main" id="{B0324439-35E3-4E4A-9927-BE3DABC2AB0B}"/>
                    </a:ext>
                  </a:extLst>
                </p:cNvPr>
                <p:cNvSpPr>
                  <a:spLocks/>
                </p:cNvSpPr>
                <p:nvPr userDrawn="1"/>
              </p:nvSpPr>
              <p:spPr bwMode="auto">
                <a:xfrm>
                  <a:off x="3824" y="23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0" name="Freeform 220">
                  <a:extLst>
                    <a:ext uri="{FF2B5EF4-FFF2-40B4-BE49-F238E27FC236}">
                      <a16:creationId xmlns:a16="http://schemas.microsoft.com/office/drawing/2014/main" id="{A2305E53-12B0-4C52-B2FF-E8A06D2108E0}"/>
                    </a:ext>
                  </a:extLst>
                </p:cNvPr>
                <p:cNvSpPr>
                  <a:spLocks/>
                </p:cNvSpPr>
                <p:nvPr userDrawn="1"/>
              </p:nvSpPr>
              <p:spPr bwMode="auto">
                <a:xfrm>
                  <a:off x="3829" y="2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1" name="Freeform 221">
                  <a:extLst>
                    <a:ext uri="{FF2B5EF4-FFF2-40B4-BE49-F238E27FC236}">
                      <a16:creationId xmlns:a16="http://schemas.microsoft.com/office/drawing/2014/main" id="{903ADB06-3C75-4B42-9745-27352CE9FC2D}"/>
                    </a:ext>
                  </a:extLst>
                </p:cNvPr>
                <p:cNvSpPr>
                  <a:spLocks/>
                </p:cNvSpPr>
                <p:nvPr userDrawn="1"/>
              </p:nvSpPr>
              <p:spPr bwMode="auto">
                <a:xfrm>
                  <a:off x="3819" y="228"/>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2" name="Freeform 222">
                  <a:extLst>
                    <a:ext uri="{FF2B5EF4-FFF2-40B4-BE49-F238E27FC236}">
                      <a16:creationId xmlns:a16="http://schemas.microsoft.com/office/drawing/2014/main" id="{2F3C5C5C-3E75-4A5F-9117-33094AC50E67}"/>
                    </a:ext>
                  </a:extLst>
                </p:cNvPr>
                <p:cNvSpPr>
                  <a:spLocks/>
                </p:cNvSpPr>
                <p:nvPr userDrawn="1"/>
              </p:nvSpPr>
              <p:spPr bwMode="auto">
                <a:xfrm>
                  <a:off x="3868" y="64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3" name="Rectangle 223">
                  <a:extLst>
                    <a:ext uri="{FF2B5EF4-FFF2-40B4-BE49-F238E27FC236}">
                      <a16:creationId xmlns:a16="http://schemas.microsoft.com/office/drawing/2014/main" id="{B59E866C-6CA5-42D5-9696-EAAFCD3A1D46}"/>
                    </a:ext>
                  </a:extLst>
                </p:cNvPr>
                <p:cNvSpPr>
                  <a:spLocks noChangeArrowheads="1"/>
                </p:cNvSpPr>
                <p:nvPr userDrawn="1"/>
              </p:nvSpPr>
              <p:spPr bwMode="auto">
                <a:xfrm>
                  <a:off x="3649"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4" name="Freeform 224">
                  <a:extLst>
                    <a:ext uri="{FF2B5EF4-FFF2-40B4-BE49-F238E27FC236}">
                      <a16:creationId xmlns:a16="http://schemas.microsoft.com/office/drawing/2014/main" id="{5711AB56-ADAB-4AFA-9F4A-6CFFA401608B}"/>
                    </a:ext>
                  </a:extLst>
                </p:cNvPr>
                <p:cNvSpPr>
                  <a:spLocks/>
                </p:cNvSpPr>
                <p:nvPr userDrawn="1"/>
              </p:nvSpPr>
              <p:spPr bwMode="auto">
                <a:xfrm>
                  <a:off x="3634" y="368"/>
                  <a:ext cx="15" cy="5"/>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3"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5" name="Freeform 225">
                  <a:extLst>
                    <a:ext uri="{FF2B5EF4-FFF2-40B4-BE49-F238E27FC236}">
                      <a16:creationId xmlns:a16="http://schemas.microsoft.com/office/drawing/2014/main" id="{68CBA550-549D-4395-BE3A-5926C468D7DB}"/>
                    </a:ext>
                  </a:extLst>
                </p:cNvPr>
                <p:cNvSpPr>
                  <a:spLocks noEditPoints="1"/>
                </p:cNvSpPr>
                <p:nvPr userDrawn="1"/>
              </p:nvSpPr>
              <p:spPr bwMode="auto">
                <a:xfrm>
                  <a:off x="3600" y="218"/>
                  <a:ext cx="373" cy="480"/>
                </a:xfrm>
                <a:custGeom>
                  <a:avLst/>
                  <a:gdLst>
                    <a:gd name="T0" fmla="*/ 21 w 75"/>
                    <a:gd name="T1" fmla="*/ 75 h 96"/>
                    <a:gd name="T2" fmla="*/ 17 w 75"/>
                    <a:gd name="T3" fmla="*/ 71 h 96"/>
                    <a:gd name="T4" fmla="*/ 17 w 75"/>
                    <a:gd name="T5" fmla="*/ 68 h 96"/>
                    <a:gd name="T6" fmla="*/ 14 w 75"/>
                    <a:gd name="T7" fmla="*/ 64 h 96"/>
                    <a:gd name="T8" fmla="*/ 11 w 75"/>
                    <a:gd name="T9" fmla="*/ 58 h 96"/>
                    <a:gd name="T10" fmla="*/ 5 w 75"/>
                    <a:gd name="T11" fmla="*/ 50 h 96"/>
                    <a:gd name="T12" fmla="*/ 6 w 75"/>
                    <a:gd name="T13" fmla="*/ 50 h 96"/>
                    <a:gd name="T14" fmla="*/ 8 w 75"/>
                    <a:gd name="T15" fmla="*/ 49 h 96"/>
                    <a:gd name="T16" fmla="*/ 7 w 75"/>
                    <a:gd name="T17" fmla="*/ 43 h 96"/>
                    <a:gd name="T18" fmla="*/ 8 w 75"/>
                    <a:gd name="T19" fmla="*/ 37 h 96"/>
                    <a:gd name="T20" fmla="*/ 10 w 75"/>
                    <a:gd name="T21" fmla="*/ 30 h 96"/>
                    <a:gd name="T22" fmla="*/ 10 w 75"/>
                    <a:gd name="T23" fmla="*/ 25 h 96"/>
                    <a:gd name="T24" fmla="*/ 14 w 75"/>
                    <a:gd name="T25" fmla="*/ 20 h 96"/>
                    <a:gd name="T26" fmla="*/ 16 w 75"/>
                    <a:gd name="T27" fmla="*/ 19 h 96"/>
                    <a:gd name="T28" fmla="*/ 16 w 75"/>
                    <a:gd name="T29" fmla="*/ 14 h 96"/>
                    <a:gd name="T30" fmla="*/ 17 w 75"/>
                    <a:gd name="T31" fmla="*/ 9 h 96"/>
                    <a:gd name="T32" fmla="*/ 24 w 75"/>
                    <a:gd name="T33" fmla="*/ 10 h 96"/>
                    <a:gd name="T34" fmla="*/ 31 w 75"/>
                    <a:gd name="T35" fmla="*/ 8 h 96"/>
                    <a:gd name="T36" fmla="*/ 39 w 75"/>
                    <a:gd name="T37" fmla="*/ 6 h 96"/>
                    <a:gd name="T38" fmla="*/ 43 w 75"/>
                    <a:gd name="T39" fmla="*/ 7 h 96"/>
                    <a:gd name="T40" fmla="*/ 48 w 75"/>
                    <a:gd name="T41" fmla="*/ 7 h 96"/>
                    <a:gd name="T42" fmla="*/ 46 w 75"/>
                    <a:gd name="T43" fmla="*/ 3 h 96"/>
                    <a:gd name="T44" fmla="*/ 43 w 75"/>
                    <a:gd name="T45" fmla="*/ 3 h 96"/>
                    <a:gd name="T46" fmla="*/ 35 w 75"/>
                    <a:gd name="T47" fmla="*/ 1 h 96"/>
                    <a:gd name="T48" fmla="*/ 16 w 75"/>
                    <a:gd name="T49" fmla="*/ 4 h 96"/>
                    <a:gd name="T50" fmla="*/ 9 w 75"/>
                    <a:gd name="T51" fmla="*/ 13 h 96"/>
                    <a:gd name="T52" fmla="*/ 7 w 75"/>
                    <a:gd name="T53" fmla="*/ 17 h 96"/>
                    <a:gd name="T54" fmla="*/ 5 w 75"/>
                    <a:gd name="T55" fmla="*/ 21 h 96"/>
                    <a:gd name="T56" fmla="*/ 3 w 75"/>
                    <a:gd name="T57" fmla="*/ 27 h 96"/>
                    <a:gd name="T58" fmla="*/ 0 w 75"/>
                    <a:gd name="T59" fmla="*/ 44 h 96"/>
                    <a:gd name="T60" fmla="*/ 3 w 75"/>
                    <a:gd name="T61" fmla="*/ 51 h 96"/>
                    <a:gd name="T62" fmla="*/ 5 w 75"/>
                    <a:gd name="T63" fmla="*/ 59 h 96"/>
                    <a:gd name="T64" fmla="*/ 6 w 75"/>
                    <a:gd name="T65" fmla="*/ 69 h 96"/>
                    <a:gd name="T66" fmla="*/ 12 w 75"/>
                    <a:gd name="T67" fmla="*/ 77 h 96"/>
                    <a:gd name="T68" fmla="*/ 19 w 75"/>
                    <a:gd name="T69" fmla="*/ 85 h 96"/>
                    <a:gd name="T70" fmla="*/ 30 w 75"/>
                    <a:gd name="T71" fmla="*/ 93 h 96"/>
                    <a:gd name="T72" fmla="*/ 40 w 75"/>
                    <a:gd name="T73" fmla="*/ 93 h 96"/>
                    <a:gd name="T74" fmla="*/ 57 w 75"/>
                    <a:gd name="T75" fmla="*/ 91 h 96"/>
                    <a:gd name="T76" fmla="*/ 61 w 75"/>
                    <a:gd name="T77" fmla="*/ 90 h 96"/>
                    <a:gd name="T78" fmla="*/ 68 w 75"/>
                    <a:gd name="T79" fmla="*/ 78 h 96"/>
                    <a:gd name="T80" fmla="*/ 74 w 75"/>
                    <a:gd name="T81" fmla="*/ 65 h 96"/>
                    <a:gd name="T82" fmla="*/ 75 w 75"/>
                    <a:gd name="T83" fmla="*/ 45 h 96"/>
                    <a:gd name="T84" fmla="*/ 68 w 75"/>
                    <a:gd name="T85" fmla="*/ 43 h 96"/>
                    <a:gd name="T86" fmla="*/ 69 w 75"/>
                    <a:gd name="T87" fmla="*/ 56 h 96"/>
                    <a:gd name="T88" fmla="*/ 68 w 75"/>
                    <a:gd name="T89" fmla="*/ 62 h 96"/>
                    <a:gd name="T90" fmla="*/ 66 w 75"/>
                    <a:gd name="T91" fmla="*/ 72 h 96"/>
                    <a:gd name="T92" fmla="*/ 63 w 75"/>
                    <a:gd name="T93" fmla="*/ 79 h 96"/>
                    <a:gd name="T94" fmla="*/ 60 w 75"/>
                    <a:gd name="T95" fmla="*/ 84 h 96"/>
                    <a:gd name="T96" fmla="*/ 53 w 75"/>
                    <a:gd name="T97" fmla="*/ 88 h 96"/>
                    <a:gd name="T98" fmla="*/ 51 w 75"/>
                    <a:gd name="T99" fmla="*/ 86 h 96"/>
                    <a:gd name="T100" fmla="*/ 46 w 75"/>
                    <a:gd name="T101" fmla="*/ 87 h 96"/>
                    <a:gd name="T102" fmla="*/ 42 w 75"/>
                    <a:gd name="T103" fmla="*/ 88 h 96"/>
                    <a:gd name="T104" fmla="*/ 38 w 75"/>
                    <a:gd name="T105" fmla="*/ 87 h 96"/>
                    <a:gd name="T106" fmla="*/ 34 w 75"/>
                    <a:gd name="T107" fmla="*/ 86 h 96"/>
                    <a:gd name="T108" fmla="*/ 27 w 75"/>
                    <a:gd name="T109" fmla="*/ 81 h 96"/>
                    <a:gd name="T110" fmla="*/ 15 w 75"/>
                    <a:gd name="T111" fmla="*/ 68 h 96"/>
                    <a:gd name="T112" fmla="*/ 40 w 75"/>
                    <a:gd name="T113" fmla="*/ 2 h 96"/>
                    <a:gd name="T114" fmla="*/ 41 w 75"/>
                    <a:gd name="T115"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96">
                      <a:moveTo>
                        <a:pt x="24" y="78"/>
                      </a:moveTo>
                      <a:cubicBezTo>
                        <a:pt x="24" y="77"/>
                        <a:pt x="24" y="77"/>
                        <a:pt x="24" y="77"/>
                      </a:cubicBezTo>
                      <a:cubicBezTo>
                        <a:pt x="25" y="77"/>
                        <a:pt x="25" y="78"/>
                        <a:pt x="26" y="76"/>
                      </a:cubicBezTo>
                      <a:cubicBezTo>
                        <a:pt x="24" y="78"/>
                        <a:pt x="23" y="74"/>
                        <a:pt x="21" y="76"/>
                      </a:cubicBezTo>
                      <a:cubicBezTo>
                        <a:pt x="21" y="75"/>
                        <a:pt x="21" y="75"/>
                        <a:pt x="21" y="75"/>
                      </a:cubicBezTo>
                      <a:cubicBezTo>
                        <a:pt x="21" y="75"/>
                        <a:pt x="21" y="75"/>
                        <a:pt x="21" y="75"/>
                      </a:cubicBezTo>
                      <a:cubicBezTo>
                        <a:pt x="22" y="74"/>
                        <a:pt x="20" y="76"/>
                        <a:pt x="19" y="74"/>
                      </a:cubicBezTo>
                      <a:cubicBezTo>
                        <a:pt x="19" y="74"/>
                        <a:pt x="19" y="73"/>
                        <a:pt x="19" y="73"/>
                      </a:cubicBezTo>
                      <a:cubicBezTo>
                        <a:pt x="18" y="73"/>
                        <a:pt x="18" y="73"/>
                        <a:pt x="18" y="73"/>
                      </a:cubicBezTo>
                      <a:cubicBezTo>
                        <a:pt x="18" y="72"/>
                        <a:pt x="18" y="72"/>
                        <a:pt x="18" y="73"/>
                      </a:cubicBezTo>
                      <a:cubicBezTo>
                        <a:pt x="17" y="71"/>
                        <a:pt x="17" y="71"/>
                        <a:pt x="17" y="71"/>
                      </a:cubicBezTo>
                      <a:cubicBezTo>
                        <a:pt x="17" y="71"/>
                        <a:pt x="17" y="71"/>
                        <a:pt x="17" y="71"/>
                      </a:cubicBezTo>
                      <a:cubicBezTo>
                        <a:pt x="17" y="71"/>
                        <a:pt x="16" y="71"/>
                        <a:pt x="16" y="71"/>
                      </a:cubicBezTo>
                      <a:cubicBezTo>
                        <a:pt x="16" y="70"/>
                        <a:pt x="16" y="71"/>
                        <a:pt x="16" y="71"/>
                      </a:cubicBezTo>
                      <a:cubicBezTo>
                        <a:pt x="15" y="70"/>
                        <a:pt x="15" y="70"/>
                        <a:pt x="15" y="70"/>
                      </a:cubicBezTo>
                      <a:cubicBezTo>
                        <a:pt x="15" y="69"/>
                        <a:pt x="16" y="70"/>
                        <a:pt x="17" y="70"/>
                      </a:cubicBezTo>
                      <a:cubicBezTo>
                        <a:pt x="18" y="68"/>
                        <a:pt x="16" y="70"/>
                        <a:pt x="16" y="68"/>
                      </a:cubicBezTo>
                      <a:cubicBezTo>
                        <a:pt x="17" y="68"/>
                        <a:pt x="17" y="68"/>
                        <a:pt x="17" y="68"/>
                      </a:cubicBezTo>
                      <a:cubicBezTo>
                        <a:pt x="18" y="67"/>
                        <a:pt x="17" y="67"/>
                        <a:pt x="17" y="65"/>
                      </a:cubicBezTo>
                      <a:cubicBezTo>
                        <a:pt x="17" y="66"/>
                        <a:pt x="16" y="68"/>
                        <a:pt x="15" y="68"/>
                      </a:cubicBezTo>
                      <a:cubicBezTo>
                        <a:pt x="15" y="67"/>
                        <a:pt x="15" y="67"/>
                        <a:pt x="14" y="66"/>
                      </a:cubicBezTo>
                      <a:cubicBezTo>
                        <a:pt x="15" y="66"/>
                        <a:pt x="15" y="66"/>
                        <a:pt x="14" y="65"/>
                      </a:cubicBezTo>
                      <a:cubicBezTo>
                        <a:pt x="15" y="65"/>
                        <a:pt x="15" y="65"/>
                        <a:pt x="15" y="65"/>
                      </a:cubicBezTo>
                      <a:cubicBezTo>
                        <a:pt x="15" y="64"/>
                        <a:pt x="14" y="64"/>
                        <a:pt x="14" y="64"/>
                      </a:cubicBezTo>
                      <a:cubicBezTo>
                        <a:pt x="13" y="63"/>
                        <a:pt x="14" y="63"/>
                        <a:pt x="15" y="62"/>
                      </a:cubicBezTo>
                      <a:cubicBezTo>
                        <a:pt x="14" y="61"/>
                        <a:pt x="14" y="64"/>
                        <a:pt x="13" y="62"/>
                      </a:cubicBezTo>
                      <a:cubicBezTo>
                        <a:pt x="13" y="61"/>
                        <a:pt x="12" y="61"/>
                        <a:pt x="11" y="59"/>
                      </a:cubicBezTo>
                      <a:cubicBezTo>
                        <a:pt x="11" y="58"/>
                        <a:pt x="12" y="59"/>
                        <a:pt x="12" y="59"/>
                      </a:cubicBezTo>
                      <a:cubicBezTo>
                        <a:pt x="11" y="59"/>
                        <a:pt x="11" y="59"/>
                        <a:pt x="11" y="59"/>
                      </a:cubicBezTo>
                      <a:cubicBezTo>
                        <a:pt x="11" y="58"/>
                        <a:pt x="11" y="58"/>
                        <a:pt x="11" y="58"/>
                      </a:cubicBezTo>
                      <a:cubicBezTo>
                        <a:pt x="11" y="58"/>
                        <a:pt x="10" y="59"/>
                        <a:pt x="10" y="58"/>
                      </a:cubicBezTo>
                      <a:cubicBezTo>
                        <a:pt x="8" y="58"/>
                        <a:pt x="11" y="55"/>
                        <a:pt x="9" y="55"/>
                      </a:cubicBezTo>
                      <a:cubicBezTo>
                        <a:pt x="9" y="54"/>
                        <a:pt x="10" y="55"/>
                        <a:pt x="10" y="54"/>
                      </a:cubicBezTo>
                      <a:cubicBezTo>
                        <a:pt x="9" y="53"/>
                        <a:pt x="9" y="53"/>
                        <a:pt x="8" y="52"/>
                      </a:cubicBezTo>
                      <a:cubicBezTo>
                        <a:pt x="8" y="51"/>
                        <a:pt x="8" y="51"/>
                        <a:pt x="8" y="51"/>
                      </a:cubicBezTo>
                      <a:cubicBezTo>
                        <a:pt x="8" y="52"/>
                        <a:pt x="6" y="51"/>
                        <a:pt x="5" y="50"/>
                      </a:cubicBezTo>
                      <a:cubicBezTo>
                        <a:pt x="5" y="50"/>
                        <a:pt x="5" y="51"/>
                        <a:pt x="4" y="51"/>
                      </a:cubicBezTo>
                      <a:cubicBezTo>
                        <a:pt x="4" y="49"/>
                        <a:pt x="4" y="49"/>
                        <a:pt x="4" y="49"/>
                      </a:cubicBezTo>
                      <a:cubicBezTo>
                        <a:pt x="4" y="49"/>
                        <a:pt x="4" y="49"/>
                        <a:pt x="5" y="49"/>
                      </a:cubicBezTo>
                      <a:cubicBezTo>
                        <a:pt x="5" y="49"/>
                        <a:pt x="4" y="49"/>
                        <a:pt x="4" y="49"/>
                      </a:cubicBezTo>
                      <a:cubicBezTo>
                        <a:pt x="5" y="49"/>
                        <a:pt x="5" y="49"/>
                        <a:pt x="6" y="49"/>
                      </a:cubicBezTo>
                      <a:cubicBezTo>
                        <a:pt x="6" y="49"/>
                        <a:pt x="6" y="50"/>
                        <a:pt x="6" y="50"/>
                      </a:cubicBezTo>
                      <a:cubicBezTo>
                        <a:pt x="6" y="50"/>
                        <a:pt x="7" y="50"/>
                        <a:pt x="8" y="50"/>
                      </a:cubicBezTo>
                      <a:cubicBezTo>
                        <a:pt x="8" y="50"/>
                        <a:pt x="8" y="50"/>
                        <a:pt x="7" y="50"/>
                      </a:cubicBezTo>
                      <a:cubicBezTo>
                        <a:pt x="8" y="50"/>
                        <a:pt x="8" y="50"/>
                        <a:pt x="8" y="50"/>
                      </a:cubicBezTo>
                      <a:cubicBezTo>
                        <a:pt x="8" y="50"/>
                        <a:pt x="8" y="50"/>
                        <a:pt x="7" y="49"/>
                      </a:cubicBezTo>
                      <a:cubicBezTo>
                        <a:pt x="9" y="49"/>
                        <a:pt x="9" y="49"/>
                        <a:pt x="9" y="49"/>
                      </a:cubicBezTo>
                      <a:cubicBezTo>
                        <a:pt x="8" y="49"/>
                        <a:pt x="8" y="49"/>
                        <a:pt x="8" y="49"/>
                      </a:cubicBezTo>
                      <a:cubicBezTo>
                        <a:pt x="8" y="49"/>
                        <a:pt x="9" y="47"/>
                        <a:pt x="9" y="47"/>
                      </a:cubicBezTo>
                      <a:cubicBezTo>
                        <a:pt x="7" y="45"/>
                        <a:pt x="5" y="44"/>
                        <a:pt x="5" y="42"/>
                      </a:cubicBezTo>
                      <a:cubicBezTo>
                        <a:pt x="6" y="43"/>
                        <a:pt x="6" y="42"/>
                        <a:pt x="7" y="42"/>
                      </a:cubicBezTo>
                      <a:cubicBezTo>
                        <a:pt x="6" y="43"/>
                        <a:pt x="8" y="44"/>
                        <a:pt x="8" y="45"/>
                      </a:cubicBezTo>
                      <a:cubicBezTo>
                        <a:pt x="8" y="44"/>
                        <a:pt x="8" y="44"/>
                        <a:pt x="9" y="45"/>
                      </a:cubicBezTo>
                      <a:cubicBezTo>
                        <a:pt x="9" y="45"/>
                        <a:pt x="7" y="43"/>
                        <a:pt x="7" y="43"/>
                      </a:cubicBezTo>
                      <a:cubicBezTo>
                        <a:pt x="8" y="43"/>
                        <a:pt x="8" y="42"/>
                        <a:pt x="9" y="42"/>
                      </a:cubicBezTo>
                      <a:cubicBezTo>
                        <a:pt x="7" y="42"/>
                        <a:pt x="7" y="40"/>
                        <a:pt x="7" y="39"/>
                      </a:cubicBezTo>
                      <a:cubicBezTo>
                        <a:pt x="7" y="39"/>
                        <a:pt x="8" y="39"/>
                        <a:pt x="8" y="40"/>
                      </a:cubicBezTo>
                      <a:cubicBezTo>
                        <a:pt x="9" y="39"/>
                        <a:pt x="6" y="39"/>
                        <a:pt x="7" y="38"/>
                      </a:cubicBezTo>
                      <a:cubicBezTo>
                        <a:pt x="7" y="38"/>
                        <a:pt x="7" y="38"/>
                        <a:pt x="7" y="38"/>
                      </a:cubicBezTo>
                      <a:cubicBezTo>
                        <a:pt x="7" y="38"/>
                        <a:pt x="7" y="36"/>
                        <a:pt x="8" y="37"/>
                      </a:cubicBezTo>
                      <a:cubicBezTo>
                        <a:pt x="8" y="37"/>
                        <a:pt x="8" y="37"/>
                        <a:pt x="8" y="37"/>
                      </a:cubicBezTo>
                      <a:cubicBezTo>
                        <a:pt x="8" y="35"/>
                        <a:pt x="9" y="32"/>
                        <a:pt x="7" y="31"/>
                      </a:cubicBezTo>
                      <a:cubicBezTo>
                        <a:pt x="7" y="31"/>
                        <a:pt x="9" y="32"/>
                        <a:pt x="9" y="32"/>
                      </a:cubicBezTo>
                      <a:cubicBezTo>
                        <a:pt x="9" y="32"/>
                        <a:pt x="8" y="31"/>
                        <a:pt x="7" y="30"/>
                      </a:cubicBezTo>
                      <a:cubicBezTo>
                        <a:pt x="6" y="29"/>
                        <a:pt x="5" y="28"/>
                        <a:pt x="5" y="28"/>
                      </a:cubicBezTo>
                      <a:cubicBezTo>
                        <a:pt x="6" y="28"/>
                        <a:pt x="9" y="28"/>
                        <a:pt x="10" y="30"/>
                      </a:cubicBezTo>
                      <a:cubicBezTo>
                        <a:pt x="10" y="30"/>
                        <a:pt x="10" y="29"/>
                        <a:pt x="10" y="28"/>
                      </a:cubicBezTo>
                      <a:cubicBezTo>
                        <a:pt x="10" y="29"/>
                        <a:pt x="8" y="28"/>
                        <a:pt x="8" y="28"/>
                      </a:cubicBezTo>
                      <a:cubicBezTo>
                        <a:pt x="10" y="27"/>
                        <a:pt x="9" y="28"/>
                        <a:pt x="11" y="27"/>
                      </a:cubicBezTo>
                      <a:cubicBezTo>
                        <a:pt x="10" y="27"/>
                        <a:pt x="9" y="26"/>
                        <a:pt x="9" y="25"/>
                      </a:cubicBezTo>
                      <a:cubicBezTo>
                        <a:pt x="9" y="26"/>
                        <a:pt x="11" y="26"/>
                        <a:pt x="11" y="26"/>
                      </a:cubicBezTo>
                      <a:cubicBezTo>
                        <a:pt x="11" y="26"/>
                        <a:pt x="11" y="26"/>
                        <a:pt x="10" y="25"/>
                      </a:cubicBezTo>
                      <a:cubicBezTo>
                        <a:pt x="10" y="25"/>
                        <a:pt x="10" y="24"/>
                        <a:pt x="10" y="24"/>
                      </a:cubicBezTo>
                      <a:cubicBezTo>
                        <a:pt x="10" y="25"/>
                        <a:pt x="11" y="25"/>
                        <a:pt x="12" y="25"/>
                      </a:cubicBezTo>
                      <a:cubicBezTo>
                        <a:pt x="11" y="25"/>
                        <a:pt x="12" y="24"/>
                        <a:pt x="12" y="23"/>
                      </a:cubicBezTo>
                      <a:cubicBezTo>
                        <a:pt x="12" y="23"/>
                        <a:pt x="12" y="24"/>
                        <a:pt x="12" y="24"/>
                      </a:cubicBezTo>
                      <a:cubicBezTo>
                        <a:pt x="13" y="22"/>
                        <a:pt x="10" y="21"/>
                        <a:pt x="11" y="19"/>
                      </a:cubicBezTo>
                      <a:cubicBezTo>
                        <a:pt x="11" y="19"/>
                        <a:pt x="13" y="21"/>
                        <a:pt x="14" y="20"/>
                      </a:cubicBezTo>
                      <a:cubicBezTo>
                        <a:pt x="13" y="19"/>
                        <a:pt x="10" y="16"/>
                        <a:pt x="11" y="14"/>
                      </a:cubicBezTo>
                      <a:cubicBezTo>
                        <a:pt x="12" y="14"/>
                        <a:pt x="12" y="14"/>
                        <a:pt x="12" y="14"/>
                      </a:cubicBezTo>
                      <a:cubicBezTo>
                        <a:pt x="12" y="12"/>
                        <a:pt x="12" y="12"/>
                        <a:pt x="12" y="12"/>
                      </a:cubicBezTo>
                      <a:cubicBezTo>
                        <a:pt x="12" y="13"/>
                        <a:pt x="13" y="15"/>
                        <a:pt x="13" y="16"/>
                      </a:cubicBezTo>
                      <a:cubicBezTo>
                        <a:pt x="14" y="18"/>
                        <a:pt x="14" y="19"/>
                        <a:pt x="14" y="20"/>
                      </a:cubicBezTo>
                      <a:cubicBezTo>
                        <a:pt x="15" y="19"/>
                        <a:pt x="15" y="20"/>
                        <a:pt x="16" y="19"/>
                      </a:cubicBezTo>
                      <a:cubicBezTo>
                        <a:pt x="16" y="19"/>
                        <a:pt x="16" y="20"/>
                        <a:pt x="16" y="20"/>
                      </a:cubicBezTo>
                      <a:cubicBezTo>
                        <a:pt x="16" y="20"/>
                        <a:pt x="17" y="19"/>
                        <a:pt x="17" y="19"/>
                      </a:cubicBezTo>
                      <a:cubicBezTo>
                        <a:pt x="16" y="18"/>
                        <a:pt x="17" y="17"/>
                        <a:pt x="17" y="16"/>
                      </a:cubicBezTo>
                      <a:cubicBezTo>
                        <a:pt x="17" y="16"/>
                        <a:pt x="16" y="17"/>
                        <a:pt x="16" y="17"/>
                      </a:cubicBezTo>
                      <a:cubicBezTo>
                        <a:pt x="16" y="18"/>
                        <a:pt x="16" y="19"/>
                        <a:pt x="16" y="19"/>
                      </a:cubicBezTo>
                      <a:cubicBezTo>
                        <a:pt x="15" y="18"/>
                        <a:pt x="14" y="16"/>
                        <a:pt x="16" y="14"/>
                      </a:cubicBezTo>
                      <a:cubicBezTo>
                        <a:pt x="16" y="14"/>
                        <a:pt x="17" y="16"/>
                        <a:pt x="17" y="16"/>
                      </a:cubicBezTo>
                      <a:cubicBezTo>
                        <a:pt x="17" y="16"/>
                        <a:pt x="18" y="15"/>
                        <a:pt x="18" y="15"/>
                      </a:cubicBezTo>
                      <a:cubicBezTo>
                        <a:pt x="18" y="16"/>
                        <a:pt x="18" y="16"/>
                        <a:pt x="18" y="16"/>
                      </a:cubicBezTo>
                      <a:cubicBezTo>
                        <a:pt x="19" y="16"/>
                        <a:pt x="18" y="14"/>
                        <a:pt x="20" y="14"/>
                      </a:cubicBezTo>
                      <a:cubicBezTo>
                        <a:pt x="20" y="14"/>
                        <a:pt x="21" y="15"/>
                        <a:pt x="21" y="14"/>
                      </a:cubicBezTo>
                      <a:cubicBezTo>
                        <a:pt x="20" y="13"/>
                        <a:pt x="17" y="10"/>
                        <a:pt x="17" y="9"/>
                      </a:cubicBezTo>
                      <a:cubicBezTo>
                        <a:pt x="17" y="8"/>
                        <a:pt x="19" y="8"/>
                        <a:pt x="20" y="9"/>
                      </a:cubicBezTo>
                      <a:cubicBezTo>
                        <a:pt x="21" y="9"/>
                        <a:pt x="21" y="11"/>
                        <a:pt x="22" y="12"/>
                      </a:cubicBezTo>
                      <a:cubicBezTo>
                        <a:pt x="21" y="12"/>
                        <a:pt x="21" y="11"/>
                        <a:pt x="21" y="11"/>
                      </a:cubicBezTo>
                      <a:cubicBezTo>
                        <a:pt x="22" y="11"/>
                        <a:pt x="22" y="12"/>
                        <a:pt x="23" y="11"/>
                      </a:cubicBezTo>
                      <a:cubicBezTo>
                        <a:pt x="22" y="10"/>
                        <a:pt x="24" y="11"/>
                        <a:pt x="22" y="10"/>
                      </a:cubicBezTo>
                      <a:cubicBezTo>
                        <a:pt x="23" y="10"/>
                        <a:pt x="23" y="10"/>
                        <a:pt x="24" y="10"/>
                      </a:cubicBezTo>
                      <a:cubicBezTo>
                        <a:pt x="23" y="9"/>
                        <a:pt x="24" y="7"/>
                        <a:pt x="25" y="6"/>
                      </a:cubicBezTo>
                      <a:cubicBezTo>
                        <a:pt x="25" y="6"/>
                        <a:pt x="25" y="7"/>
                        <a:pt x="25" y="7"/>
                      </a:cubicBezTo>
                      <a:cubicBezTo>
                        <a:pt x="27" y="6"/>
                        <a:pt x="28" y="7"/>
                        <a:pt x="30" y="6"/>
                      </a:cubicBezTo>
                      <a:cubicBezTo>
                        <a:pt x="30" y="7"/>
                        <a:pt x="31" y="7"/>
                        <a:pt x="30" y="8"/>
                      </a:cubicBezTo>
                      <a:cubicBezTo>
                        <a:pt x="31" y="7"/>
                        <a:pt x="31" y="7"/>
                        <a:pt x="31" y="7"/>
                      </a:cubicBezTo>
                      <a:cubicBezTo>
                        <a:pt x="32" y="8"/>
                        <a:pt x="30" y="7"/>
                        <a:pt x="31" y="8"/>
                      </a:cubicBezTo>
                      <a:cubicBezTo>
                        <a:pt x="31" y="8"/>
                        <a:pt x="32" y="7"/>
                        <a:pt x="33" y="7"/>
                      </a:cubicBezTo>
                      <a:cubicBezTo>
                        <a:pt x="33" y="6"/>
                        <a:pt x="31" y="7"/>
                        <a:pt x="31" y="7"/>
                      </a:cubicBezTo>
                      <a:cubicBezTo>
                        <a:pt x="30" y="6"/>
                        <a:pt x="32" y="4"/>
                        <a:pt x="34" y="3"/>
                      </a:cubicBezTo>
                      <a:cubicBezTo>
                        <a:pt x="35" y="3"/>
                        <a:pt x="34" y="4"/>
                        <a:pt x="35" y="4"/>
                      </a:cubicBezTo>
                      <a:cubicBezTo>
                        <a:pt x="37" y="4"/>
                        <a:pt x="37" y="1"/>
                        <a:pt x="40" y="3"/>
                      </a:cubicBezTo>
                      <a:cubicBezTo>
                        <a:pt x="40" y="4"/>
                        <a:pt x="39" y="5"/>
                        <a:pt x="39" y="6"/>
                      </a:cubicBezTo>
                      <a:cubicBezTo>
                        <a:pt x="38" y="6"/>
                        <a:pt x="38" y="5"/>
                        <a:pt x="37" y="5"/>
                      </a:cubicBezTo>
                      <a:cubicBezTo>
                        <a:pt x="38" y="5"/>
                        <a:pt x="38" y="5"/>
                        <a:pt x="38" y="5"/>
                      </a:cubicBezTo>
                      <a:cubicBezTo>
                        <a:pt x="37" y="6"/>
                        <a:pt x="37" y="6"/>
                        <a:pt x="36" y="5"/>
                      </a:cubicBezTo>
                      <a:cubicBezTo>
                        <a:pt x="37" y="6"/>
                        <a:pt x="41" y="6"/>
                        <a:pt x="42" y="8"/>
                      </a:cubicBezTo>
                      <a:cubicBezTo>
                        <a:pt x="43" y="8"/>
                        <a:pt x="44" y="8"/>
                        <a:pt x="43" y="7"/>
                      </a:cubicBezTo>
                      <a:cubicBezTo>
                        <a:pt x="43" y="7"/>
                        <a:pt x="43" y="7"/>
                        <a:pt x="43" y="7"/>
                      </a:cubicBezTo>
                      <a:cubicBezTo>
                        <a:pt x="42" y="6"/>
                        <a:pt x="44" y="6"/>
                        <a:pt x="44" y="6"/>
                      </a:cubicBezTo>
                      <a:cubicBezTo>
                        <a:pt x="45" y="6"/>
                        <a:pt x="46" y="5"/>
                        <a:pt x="47" y="6"/>
                      </a:cubicBezTo>
                      <a:cubicBezTo>
                        <a:pt x="47" y="7"/>
                        <a:pt x="47" y="7"/>
                        <a:pt x="47" y="7"/>
                      </a:cubicBezTo>
                      <a:cubicBezTo>
                        <a:pt x="47" y="7"/>
                        <a:pt x="46" y="6"/>
                        <a:pt x="46" y="6"/>
                      </a:cubicBezTo>
                      <a:cubicBezTo>
                        <a:pt x="47" y="6"/>
                        <a:pt x="47" y="9"/>
                        <a:pt x="48" y="8"/>
                      </a:cubicBezTo>
                      <a:cubicBezTo>
                        <a:pt x="48" y="7"/>
                        <a:pt x="48" y="7"/>
                        <a:pt x="48" y="7"/>
                      </a:cubicBezTo>
                      <a:cubicBezTo>
                        <a:pt x="49" y="6"/>
                        <a:pt x="50" y="6"/>
                        <a:pt x="51" y="7"/>
                      </a:cubicBezTo>
                      <a:cubicBezTo>
                        <a:pt x="51" y="6"/>
                        <a:pt x="51" y="7"/>
                        <a:pt x="51" y="5"/>
                      </a:cubicBezTo>
                      <a:cubicBezTo>
                        <a:pt x="51" y="7"/>
                        <a:pt x="48" y="4"/>
                        <a:pt x="48" y="6"/>
                      </a:cubicBezTo>
                      <a:cubicBezTo>
                        <a:pt x="48" y="4"/>
                        <a:pt x="47" y="5"/>
                        <a:pt x="47" y="3"/>
                      </a:cubicBezTo>
                      <a:cubicBezTo>
                        <a:pt x="47" y="3"/>
                        <a:pt x="47" y="4"/>
                        <a:pt x="46" y="3"/>
                      </a:cubicBezTo>
                      <a:cubicBezTo>
                        <a:pt x="46" y="3"/>
                        <a:pt x="46" y="3"/>
                        <a:pt x="46" y="3"/>
                      </a:cubicBezTo>
                      <a:cubicBezTo>
                        <a:pt x="46" y="3"/>
                        <a:pt x="46" y="3"/>
                        <a:pt x="46" y="3"/>
                      </a:cubicBezTo>
                      <a:cubicBezTo>
                        <a:pt x="46" y="3"/>
                        <a:pt x="46" y="3"/>
                        <a:pt x="46" y="3"/>
                      </a:cubicBezTo>
                      <a:cubicBezTo>
                        <a:pt x="46" y="3"/>
                        <a:pt x="46" y="3"/>
                        <a:pt x="46" y="3"/>
                      </a:cubicBezTo>
                      <a:cubicBezTo>
                        <a:pt x="46" y="4"/>
                        <a:pt x="46" y="4"/>
                        <a:pt x="46" y="4"/>
                      </a:cubicBezTo>
                      <a:cubicBezTo>
                        <a:pt x="45" y="5"/>
                        <a:pt x="44" y="4"/>
                        <a:pt x="43" y="4"/>
                      </a:cubicBezTo>
                      <a:cubicBezTo>
                        <a:pt x="42" y="4"/>
                        <a:pt x="43" y="4"/>
                        <a:pt x="43" y="3"/>
                      </a:cubicBezTo>
                      <a:cubicBezTo>
                        <a:pt x="42" y="4"/>
                        <a:pt x="42" y="4"/>
                        <a:pt x="42" y="4"/>
                      </a:cubicBezTo>
                      <a:cubicBezTo>
                        <a:pt x="42" y="3"/>
                        <a:pt x="41" y="2"/>
                        <a:pt x="42" y="2"/>
                      </a:cubicBezTo>
                      <a:cubicBezTo>
                        <a:pt x="41" y="2"/>
                        <a:pt x="41" y="2"/>
                        <a:pt x="41" y="2"/>
                      </a:cubicBezTo>
                      <a:cubicBezTo>
                        <a:pt x="41" y="1"/>
                        <a:pt x="39" y="1"/>
                        <a:pt x="39" y="1"/>
                      </a:cubicBezTo>
                      <a:cubicBezTo>
                        <a:pt x="38" y="0"/>
                        <a:pt x="37" y="1"/>
                        <a:pt x="38" y="1"/>
                      </a:cubicBezTo>
                      <a:cubicBezTo>
                        <a:pt x="38" y="1"/>
                        <a:pt x="35" y="1"/>
                        <a:pt x="35" y="1"/>
                      </a:cubicBezTo>
                      <a:cubicBezTo>
                        <a:pt x="35" y="1"/>
                        <a:pt x="35" y="1"/>
                        <a:pt x="35" y="1"/>
                      </a:cubicBezTo>
                      <a:cubicBezTo>
                        <a:pt x="33" y="1"/>
                        <a:pt x="31" y="2"/>
                        <a:pt x="29" y="1"/>
                      </a:cubicBezTo>
                      <a:cubicBezTo>
                        <a:pt x="28" y="1"/>
                        <a:pt x="27" y="2"/>
                        <a:pt x="26" y="2"/>
                      </a:cubicBezTo>
                      <a:cubicBezTo>
                        <a:pt x="26" y="1"/>
                        <a:pt x="26" y="1"/>
                        <a:pt x="26" y="1"/>
                      </a:cubicBezTo>
                      <a:cubicBezTo>
                        <a:pt x="25" y="2"/>
                        <a:pt x="23" y="1"/>
                        <a:pt x="22" y="2"/>
                      </a:cubicBezTo>
                      <a:cubicBezTo>
                        <a:pt x="21" y="1"/>
                        <a:pt x="18" y="4"/>
                        <a:pt x="16" y="4"/>
                      </a:cubicBezTo>
                      <a:cubicBezTo>
                        <a:pt x="17" y="5"/>
                        <a:pt x="17" y="5"/>
                        <a:pt x="17" y="5"/>
                      </a:cubicBezTo>
                      <a:cubicBezTo>
                        <a:pt x="16" y="6"/>
                        <a:pt x="15" y="7"/>
                        <a:pt x="14" y="8"/>
                      </a:cubicBezTo>
                      <a:cubicBezTo>
                        <a:pt x="15" y="8"/>
                        <a:pt x="15" y="8"/>
                        <a:pt x="15" y="8"/>
                      </a:cubicBezTo>
                      <a:cubicBezTo>
                        <a:pt x="15" y="10"/>
                        <a:pt x="12" y="10"/>
                        <a:pt x="11" y="11"/>
                      </a:cubicBezTo>
                      <a:cubicBezTo>
                        <a:pt x="11" y="11"/>
                        <a:pt x="11" y="11"/>
                        <a:pt x="12" y="11"/>
                      </a:cubicBezTo>
                      <a:cubicBezTo>
                        <a:pt x="10" y="11"/>
                        <a:pt x="10" y="12"/>
                        <a:pt x="9" y="13"/>
                      </a:cubicBezTo>
                      <a:cubicBezTo>
                        <a:pt x="9" y="14"/>
                        <a:pt x="9" y="15"/>
                        <a:pt x="8" y="16"/>
                      </a:cubicBezTo>
                      <a:cubicBezTo>
                        <a:pt x="8" y="16"/>
                        <a:pt x="7" y="17"/>
                        <a:pt x="7" y="17"/>
                      </a:cubicBezTo>
                      <a:cubicBezTo>
                        <a:pt x="7" y="17"/>
                        <a:pt x="7" y="17"/>
                        <a:pt x="7" y="17"/>
                      </a:cubicBezTo>
                      <a:cubicBezTo>
                        <a:pt x="7" y="17"/>
                        <a:pt x="7" y="17"/>
                        <a:pt x="7" y="17"/>
                      </a:cubicBezTo>
                      <a:cubicBezTo>
                        <a:pt x="7" y="17"/>
                        <a:pt x="6" y="17"/>
                        <a:pt x="6" y="17"/>
                      </a:cubicBezTo>
                      <a:cubicBezTo>
                        <a:pt x="7" y="17"/>
                        <a:pt x="7" y="17"/>
                        <a:pt x="7" y="17"/>
                      </a:cubicBezTo>
                      <a:cubicBezTo>
                        <a:pt x="7" y="17"/>
                        <a:pt x="7" y="18"/>
                        <a:pt x="6" y="18"/>
                      </a:cubicBezTo>
                      <a:cubicBezTo>
                        <a:pt x="6" y="18"/>
                        <a:pt x="6" y="18"/>
                        <a:pt x="6" y="18"/>
                      </a:cubicBezTo>
                      <a:cubicBezTo>
                        <a:pt x="6" y="18"/>
                        <a:pt x="6" y="18"/>
                        <a:pt x="6" y="18"/>
                      </a:cubicBezTo>
                      <a:cubicBezTo>
                        <a:pt x="5" y="19"/>
                        <a:pt x="6" y="19"/>
                        <a:pt x="6" y="19"/>
                      </a:cubicBezTo>
                      <a:cubicBezTo>
                        <a:pt x="6" y="19"/>
                        <a:pt x="6" y="19"/>
                        <a:pt x="7" y="20"/>
                      </a:cubicBezTo>
                      <a:cubicBezTo>
                        <a:pt x="5" y="19"/>
                        <a:pt x="6" y="21"/>
                        <a:pt x="5" y="21"/>
                      </a:cubicBezTo>
                      <a:cubicBezTo>
                        <a:pt x="5" y="22"/>
                        <a:pt x="4" y="24"/>
                        <a:pt x="6" y="25"/>
                      </a:cubicBezTo>
                      <a:cubicBezTo>
                        <a:pt x="5" y="25"/>
                        <a:pt x="5" y="25"/>
                        <a:pt x="5" y="24"/>
                      </a:cubicBezTo>
                      <a:cubicBezTo>
                        <a:pt x="5" y="25"/>
                        <a:pt x="5" y="25"/>
                        <a:pt x="5" y="26"/>
                      </a:cubicBezTo>
                      <a:cubicBezTo>
                        <a:pt x="4" y="26"/>
                        <a:pt x="4" y="26"/>
                        <a:pt x="4" y="26"/>
                      </a:cubicBezTo>
                      <a:cubicBezTo>
                        <a:pt x="5" y="28"/>
                        <a:pt x="5" y="28"/>
                        <a:pt x="5" y="28"/>
                      </a:cubicBezTo>
                      <a:cubicBezTo>
                        <a:pt x="4" y="28"/>
                        <a:pt x="3" y="28"/>
                        <a:pt x="3" y="27"/>
                      </a:cubicBezTo>
                      <a:cubicBezTo>
                        <a:pt x="4" y="30"/>
                        <a:pt x="3" y="29"/>
                        <a:pt x="4" y="31"/>
                      </a:cubicBezTo>
                      <a:cubicBezTo>
                        <a:pt x="3" y="31"/>
                        <a:pt x="3" y="31"/>
                        <a:pt x="3" y="31"/>
                      </a:cubicBezTo>
                      <a:cubicBezTo>
                        <a:pt x="3" y="31"/>
                        <a:pt x="4" y="32"/>
                        <a:pt x="3" y="33"/>
                      </a:cubicBezTo>
                      <a:cubicBezTo>
                        <a:pt x="1" y="34"/>
                        <a:pt x="2" y="39"/>
                        <a:pt x="1" y="42"/>
                      </a:cubicBezTo>
                      <a:cubicBezTo>
                        <a:pt x="3" y="41"/>
                        <a:pt x="0" y="43"/>
                        <a:pt x="1" y="44"/>
                      </a:cubicBezTo>
                      <a:cubicBezTo>
                        <a:pt x="1" y="44"/>
                        <a:pt x="1" y="44"/>
                        <a:pt x="0" y="44"/>
                      </a:cubicBezTo>
                      <a:cubicBezTo>
                        <a:pt x="1" y="45"/>
                        <a:pt x="0" y="46"/>
                        <a:pt x="1" y="47"/>
                      </a:cubicBezTo>
                      <a:cubicBezTo>
                        <a:pt x="1" y="48"/>
                        <a:pt x="0" y="47"/>
                        <a:pt x="0" y="47"/>
                      </a:cubicBezTo>
                      <a:cubicBezTo>
                        <a:pt x="0" y="47"/>
                        <a:pt x="0" y="48"/>
                        <a:pt x="0" y="48"/>
                      </a:cubicBezTo>
                      <a:cubicBezTo>
                        <a:pt x="0" y="48"/>
                        <a:pt x="0" y="48"/>
                        <a:pt x="0" y="47"/>
                      </a:cubicBezTo>
                      <a:cubicBezTo>
                        <a:pt x="0" y="49"/>
                        <a:pt x="1" y="49"/>
                        <a:pt x="3" y="49"/>
                      </a:cubicBezTo>
                      <a:cubicBezTo>
                        <a:pt x="2" y="50"/>
                        <a:pt x="2" y="50"/>
                        <a:pt x="3" y="51"/>
                      </a:cubicBezTo>
                      <a:cubicBezTo>
                        <a:pt x="3" y="51"/>
                        <a:pt x="3" y="52"/>
                        <a:pt x="2" y="51"/>
                      </a:cubicBezTo>
                      <a:cubicBezTo>
                        <a:pt x="2" y="51"/>
                        <a:pt x="2" y="55"/>
                        <a:pt x="3" y="54"/>
                      </a:cubicBezTo>
                      <a:cubicBezTo>
                        <a:pt x="3" y="55"/>
                        <a:pt x="3" y="55"/>
                        <a:pt x="4" y="55"/>
                      </a:cubicBezTo>
                      <a:cubicBezTo>
                        <a:pt x="4" y="57"/>
                        <a:pt x="4" y="57"/>
                        <a:pt x="4" y="58"/>
                      </a:cubicBezTo>
                      <a:cubicBezTo>
                        <a:pt x="4" y="58"/>
                        <a:pt x="4" y="58"/>
                        <a:pt x="4" y="58"/>
                      </a:cubicBezTo>
                      <a:cubicBezTo>
                        <a:pt x="6" y="58"/>
                        <a:pt x="5" y="58"/>
                        <a:pt x="5" y="59"/>
                      </a:cubicBezTo>
                      <a:cubicBezTo>
                        <a:pt x="5" y="59"/>
                        <a:pt x="5" y="59"/>
                        <a:pt x="5" y="59"/>
                      </a:cubicBezTo>
                      <a:cubicBezTo>
                        <a:pt x="5" y="62"/>
                        <a:pt x="6" y="60"/>
                        <a:pt x="6" y="63"/>
                      </a:cubicBezTo>
                      <a:cubicBezTo>
                        <a:pt x="6" y="62"/>
                        <a:pt x="6" y="62"/>
                        <a:pt x="6" y="62"/>
                      </a:cubicBezTo>
                      <a:cubicBezTo>
                        <a:pt x="8" y="62"/>
                        <a:pt x="6" y="65"/>
                        <a:pt x="7" y="66"/>
                      </a:cubicBezTo>
                      <a:cubicBezTo>
                        <a:pt x="8" y="65"/>
                        <a:pt x="8" y="65"/>
                        <a:pt x="8" y="65"/>
                      </a:cubicBezTo>
                      <a:cubicBezTo>
                        <a:pt x="8" y="66"/>
                        <a:pt x="6" y="68"/>
                        <a:pt x="6" y="69"/>
                      </a:cubicBezTo>
                      <a:cubicBezTo>
                        <a:pt x="6" y="69"/>
                        <a:pt x="6" y="69"/>
                        <a:pt x="6" y="69"/>
                      </a:cubicBezTo>
                      <a:cubicBezTo>
                        <a:pt x="6" y="71"/>
                        <a:pt x="7" y="68"/>
                        <a:pt x="8" y="70"/>
                      </a:cubicBezTo>
                      <a:cubicBezTo>
                        <a:pt x="7" y="70"/>
                        <a:pt x="6" y="70"/>
                        <a:pt x="6" y="71"/>
                      </a:cubicBezTo>
                      <a:cubicBezTo>
                        <a:pt x="6" y="72"/>
                        <a:pt x="10" y="73"/>
                        <a:pt x="9" y="74"/>
                      </a:cubicBezTo>
                      <a:cubicBezTo>
                        <a:pt x="10" y="74"/>
                        <a:pt x="10" y="73"/>
                        <a:pt x="11" y="74"/>
                      </a:cubicBezTo>
                      <a:cubicBezTo>
                        <a:pt x="11" y="74"/>
                        <a:pt x="11" y="77"/>
                        <a:pt x="12" y="77"/>
                      </a:cubicBezTo>
                      <a:cubicBezTo>
                        <a:pt x="12" y="77"/>
                        <a:pt x="12" y="77"/>
                        <a:pt x="12" y="77"/>
                      </a:cubicBezTo>
                      <a:cubicBezTo>
                        <a:pt x="13" y="78"/>
                        <a:pt x="14" y="79"/>
                        <a:pt x="15" y="79"/>
                      </a:cubicBezTo>
                      <a:cubicBezTo>
                        <a:pt x="14" y="80"/>
                        <a:pt x="15" y="81"/>
                        <a:pt x="16" y="82"/>
                      </a:cubicBezTo>
                      <a:cubicBezTo>
                        <a:pt x="18" y="82"/>
                        <a:pt x="19" y="83"/>
                        <a:pt x="18" y="84"/>
                      </a:cubicBezTo>
                      <a:cubicBezTo>
                        <a:pt x="18" y="84"/>
                        <a:pt x="19" y="85"/>
                        <a:pt x="20" y="85"/>
                      </a:cubicBezTo>
                      <a:cubicBezTo>
                        <a:pt x="19" y="85"/>
                        <a:pt x="19" y="85"/>
                        <a:pt x="19" y="85"/>
                      </a:cubicBezTo>
                      <a:cubicBezTo>
                        <a:pt x="20" y="87"/>
                        <a:pt x="21" y="86"/>
                        <a:pt x="22" y="86"/>
                      </a:cubicBezTo>
                      <a:cubicBezTo>
                        <a:pt x="22" y="87"/>
                        <a:pt x="22" y="87"/>
                        <a:pt x="22" y="87"/>
                      </a:cubicBezTo>
                      <a:cubicBezTo>
                        <a:pt x="23" y="89"/>
                        <a:pt x="24" y="89"/>
                        <a:pt x="26" y="89"/>
                      </a:cubicBezTo>
                      <a:cubicBezTo>
                        <a:pt x="26" y="90"/>
                        <a:pt x="26" y="90"/>
                        <a:pt x="26" y="90"/>
                      </a:cubicBezTo>
                      <a:cubicBezTo>
                        <a:pt x="26" y="89"/>
                        <a:pt x="28" y="93"/>
                        <a:pt x="31" y="93"/>
                      </a:cubicBezTo>
                      <a:cubicBezTo>
                        <a:pt x="31" y="93"/>
                        <a:pt x="31" y="93"/>
                        <a:pt x="30" y="93"/>
                      </a:cubicBezTo>
                      <a:cubicBezTo>
                        <a:pt x="32" y="93"/>
                        <a:pt x="33" y="94"/>
                        <a:pt x="34" y="95"/>
                      </a:cubicBezTo>
                      <a:cubicBezTo>
                        <a:pt x="36" y="96"/>
                        <a:pt x="37" y="96"/>
                        <a:pt x="38" y="94"/>
                      </a:cubicBezTo>
                      <a:cubicBezTo>
                        <a:pt x="39" y="94"/>
                        <a:pt x="39" y="94"/>
                        <a:pt x="39" y="94"/>
                      </a:cubicBezTo>
                      <a:cubicBezTo>
                        <a:pt x="37" y="93"/>
                        <a:pt x="40" y="92"/>
                        <a:pt x="39" y="92"/>
                      </a:cubicBezTo>
                      <a:cubicBezTo>
                        <a:pt x="40" y="92"/>
                        <a:pt x="41" y="93"/>
                        <a:pt x="40" y="93"/>
                      </a:cubicBezTo>
                      <a:cubicBezTo>
                        <a:pt x="40" y="93"/>
                        <a:pt x="40" y="93"/>
                        <a:pt x="40" y="93"/>
                      </a:cubicBezTo>
                      <a:cubicBezTo>
                        <a:pt x="39" y="95"/>
                        <a:pt x="43" y="94"/>
                        <a:pt x="43" y="95"/>
                      </a:cubicBezTo>
                      <a:cubicBezTo>
                        <a:pt x="47" y="95"/>
                        <a:pt x="52" y="95"/>
                        <a:pt x="56" y="93"/>
                      </a:cubicBezTo>
                      <a:cubicBezTo>
                        <a:pt x="55" y="92"/>
                        <a:pt x="55" y="92"/>
                        <a:pt x="55" y="92"/>
                      </a:cubicBezTo>
                      <a:cubicBezTo>
                        <a:pt x="56" y="91"/>
                        <a:pt x="56" y="91"/>
                        <a:pt x="56" y="91"/>
                      </a:cubicBezTo>
                      <a:cubicBezTo>
                        <a:pt x="57" y="92"/>
                        <a:pt x="57" y="92"/>
                        <a:pt x="56" y="93"/>
                      </a:cubicBezTo>
                      <a:cubicBezTo>
                        <a:pt x="57" y="93"/>
                        <a:pt x="57" y="91"/>
                        <a:pt x="57" y="91"/>
                      </a:cubicBezTo>
                      <a:cubicBezTo>
                        <a:pt x="59" y="90"/>
                        <a:pt x="57" y="93"/>
                        <a:pt x="58" y="92"/>
                      </a:cubicBezTo>
                      <a:cubicBezTo>
                        <a:pt x="58" y="92"/>
                        <a:pt x="59" y="92"/>
                        <a:pt x="59" y="92"/>
                      </a:cubicBezTo>
                      <a:cubicBezTo>
                        <a:pt x="58" y="92"/>
                        <a:pt x="58" y="92"/>
                        <a:pt x="58" y="92"/>
                      </a:cubicBezTo>
                      <a:cubicBezTo>
                        <a:pt x="59" y="91"/>
                        <a:pt x="58" y="90"/>
                        <a:pt x="60" y="90"/>
                      </a:cubicBezTo>
                      <a:cubicBezTo>
                        <a:pt x="60" y="90"/>
                        <a:pt x="60" y="90"/>
                        <a:pt x="61" y="90"/>
                      </a:cubicBezTo>
                      <a:cubicBezTo>
                        <a:pt x="61" y="90"/>
                        <a:pt x="61" y="90"/>
                        <a:pt x="61" y="90"/>
                      </a:cubicBezTo>
                      <a:cubicBezTo>
                        <a:pt x="61" y="90"/>
                        <a:pt x="63" y="89"/>
                        <a:pt x="63" y="89"/>
                      </a:cubicBezTo>
                      <a:cubicBezTo>
                        <a:pt x="61" y="88"/>
                        <a:pt x="61" y="88"/>
                        <a:pt x="61" y="88"/>
                      </a:cubicBezTo>
                      <a:cubicBezTo>
                        <a:pt x="62" y="87"/>
                        <a:pt x="63" y="87"/>
                        <a:pt x="61" y="87"/>
                      </a:cubicBezTo>
                      <a:cubicBezTo>
                        <a:pt x="64" y="88"/>
                        <a:pt x="66" y="83"/>
                        <a:pt x="67" y="82"/>
                      </a:cubicBezTo>
                      <a:cubicBezTo>
                        <a:pt x="67" y="81"/>
                        <a:pt x="68" y="80"/>
                        <a:pt x="69" y="79"/>
                      </a:cubicBezTo>
                      <a:cubicBezTo>
                        <a:pt x="68" y="79"/>
                        <a:pt x="67" y="79"/>
                        <a:pt x="68" y="78"/>
                      </a:cubicBezTo>
                      <a:cubicBezTo>
                        <a:pt x="70" y="79"/>
                        <a:pt x="70" y="76"/>
                        <a:pt x="72" y="76"/>
                      </a:cubicBezTo>
                      <a:cubicBezTo>
                        <a:pt x="70" y="76"/>
                        <a:pt x="73" y="73"/>
                        <a:pt x="71" y="74"/>
                      </a:cubicBezTo>
                      <a:cubicBezTo>
                        <a:pt x="71" y="73"/>
                        <a:pt x="72" y="74"/>
                        <a:pt x="72" y="73"/>
                      </a:cubicBezTo>
                      <a:cubicBezTo>
                        <a:pt x="72" y="72"/>
                        <a:pt x="73" y="71"/>
                        <a:pt x="74" y="70"/>
                      </a:cubicBezTo>
                      <a:cubicBezTo>
                        <a:pt x="74" y="68"/>
                        <a:pt x="75" y="67"/>
                        <a:pt x="75" y="66"/>
                      </a:cubicBezTo>
                      <a:cubicBezTo>
                        <a:pt x="75" y="66"/>
                        <a:pt x="74" y="66"/>
                        <a:pt x="74" y="65"/>
                      </a:cubicBezTo>
                      <a:cubicBezTo>
                        <a:pt x="75" y="64"/>
                        <a:pt x="75" y="64"/>
                        <a:pt x="75" y="64"/>
                      </a:cubicBezTo>
                      <a:cubicBezTo>
                        <a:pt x="75" y="63"/>
                        <a:pt x="74" y="63"/>
                        <a:pt x="75" y="62"/>
                      </a:cubicBezTo>
                      <a:cubicBezTo>
                        <a:pt x="75" y="62"/>
                        <a:pt x="74" y="63"/>
                        <a:pt x="74" y="62"/>
                      </a:cubicBezTo>
                      <a:cubicBezTo>
                        <a:pt x="75" y="60"/>
                        <a:pt x="75" y="57"/>
                        <a:pt x="75" y="54"/>
                      </a:cubicBezTo>
                      <a:cubicBezTo>
                        <a:pt x="75" y="51"/>
                        <a:pt x="74" y="48"/>
                        <a:pt x="75" y="45"/>
                      </a:cubicBezTo>
                      <a:cubicBezTo>
                        <a:pt x="75" y="46"/>
                        <a:pt x="75" y="46"/>
                        <a:pt x="75" y="45"/>
                      </a:cubicBezTo>
                      <a:cubicBezTo>
                        <a:pt x="75" y="45"/>
                        <a:pt x="74" y="45"/>
                        <a:pt x="73" y="45"/>
                      </a:cubicBezTo>
                      <a:cubicBezTo>
                        <a:pt x="73" y="45"/>
                        <a:pt x="74" y="45"/>
                        <a:pt x="74" y="44"/>
                      </a:cubicBezTo>
                      <a:cubicBezTo>
                        <a:pt x="74" y="43"/>
                        <a:pt x="74" y="43"/>
                        <a:pt x="74" y="43"/>
                      </a:cubicBezTo>
                      <a:cubicBezTo>
                        <a:pt x="73" y="43"/>
                        <a:pt x="74" y="40"/>
                        <a:pt x="72" y="40"/>
                      </a:cubicBezTo>
                      <a:cubicBezTo>
                        <a:pt x="73" y="41"/>
                        <a:pt x="73" y="41"/>
                        <a:pt x="73" y="41"/>
                      </a:cubicBezTo>
                      <a:cubicBezTo>
                        <a:pt x="71" y="40"/>
                        <a:pt x="70" y="43"/>
                        <a:pt x="68" y="43"/>
                      </a:cubicBezTo>
                      <a:cubicBezTo>
                        <a:pt x="70" y="44"/>
                        <a:pt x="67" y="46"/>
                        <a:pt x="69" y="47"/>
                      </a:cubicBezTo>
                      <a:cubicBezTo>
                        <a:pt x="69" y="48"/>
                        <a:pt x="68" y="47"/>
                        <a:pt x="68" y="48"/>
                      </a:cubicBezTo>
                      <a:cubicBezTo>
                        <a:pt x="69" y="48"/>
                        <a:pt x="69" y="48"/>
                        <a:pt x="69" y="49"/>
                      </a:cubicBezTo>
                      <a:cubicBezTo>
                        <a:pt x="69" y="49"/>
                        <a:pt x="69" y="49"/>
                        <a:pt x="69" y="49"/>
                      </a:cubicBezTo>
                      <a:cubicBezTo>
                        <a:pt x="69" y="52"/>
                        <a:pt x="68" y="53"/>
                        <a:pt x="68" y="56"/>
                      </a:cubicBezTo>
                      <a:cubicBezTo>
                        <a:pt x="69" y="56"/>
                        <a:pt x="69" y="56"/>
                        <a:pt x="69" y="56"/>
                      </a:cubicBezTo>
                      <a:cubicBezTo>
                        <a:pt x="69" y="56"/>
                        <a:pt x="68" y="56"/>
                        <a:pt x="68" y="57"/>
                      </a:cubicBezTo>
                      <a:cubicBezTo>
                        <a:pt x="70" y="57"/>
                        <a:pt x="68" y="55"/>
                        <a:pt x="70" y="56"/>
                      </a:cubicBezTo>
                      <a:cubicBezTo>
                        <a:pt x="68" y="56"/>
                        <a:pt x="69" y="60"/>
                        <a:pt x="67" y="60"/>
                      </a:cubicBezTo>
                      <a:cubicBezTo>
                        <a:pt x="67" y="61"/>
                        <a:pt x="68" y="60"/>
                        <a:pt x="68" y="61"/>
                      </a:cubicBezTo>
                      <a:cubicBezTo>
                        <a:pt x="68" y="61"/>
                        <a:pt x="68" y="61"/>
                        <a:pt x="68" y="61"/>
                      </a:cubicBezTo>
                      <a:cubicBezTo>
                        <a:pt x="68" y="62"/>
                        <a:pt x="68" y="62"/>
                        <a:pt x="68" y="62"/>
                      </a:cubicBezTo>
                      <a:cubicBezTo>
                        <a:pt x="68" y="62"/>
                        <a:pt x="67" y="62"/>
                        <a:pt x="67" y="62"/>
                      </a:cubicBezTo>
                      <a:cubicBezTo>
                        <a:pt x="67" y="62"/>
                        <a:pt x="67" y="62"/>
                        <a:pt x="67" y="62"/>
                      </a:cubicBezTo>
                      <a:cubicBezTo>
                        <a:pt x="66" y="63"/>
                        <a:pt x="67" y="64"/>
                        <a:pt x="67" y="64"/>
                      </a:cubicBezTo>
                      <a:cubicBezTo>
                        <a:pt x="67" y="64"/>
                        <a:pt x="67" y="63"/>
                        <a:pt x="67" y="63"/>
                      </a:cubicBezTo>
                      <a:cubicBezTo>
                        <a:pt x="67" y="65"/>
                        <a:pt x="67" y="66"/>
                        <a:pt x="66" y="68"/>
                      </a:cubicBezTo>
                      <a:cubicBezTo>
                        <a:pt x="66" y="69"/>
                        <a:pt x="66" y="70"/>
                        <a:pt x="66" y="72"/>
                      </a:cubicBezTo>
                      <a:cubicBezTo>
                        <a:pt x="66" y="72"/>
                        <a:pt x="66" y="72"/>
                        <a:pt x="66" y="72"/>
                      </a:cubicBezTo>
                      <a:cubicBezTo>
                        <a:pt x="66" y="74"/>
                        <a:pt x="65" y="73"/>
                        <a:pt x="65" y="75"/>
                      </a:cubicBezTo>
                      <a:cubicBezTo>
                        <a:pt x="64" y="75"/>
                        <a:pt x="64" y="75"/>
                        <a:pt x="64" y="75"/>
                      </a:cubicBezTo>
                      <a:cubicBezTo>
                        <a:pt x="65" y="75"/>
                        <a:pt x="65" y="76"/>
                        <a:pt x="64" y="76"/>
                      </a:cubicBezTo>
                      <a:cubicBezTo>
                        <a:pt x="64" y="76"/>
                        <a:pt x="63" y="77"/>
                        <a:pt x="63" y="76"/>
                      </a:cubicBezTo>
                      <a:cubicBezTo>
                        <a:pt x="63" y="78"/>
                        <a:pt x="63" y="77"/>
                        <a:pt x="63" y="79"/>
                      </a:cubicBezTo>
                      <a:cubicBezTo>
                        <a:pt x="63" y="79"/>
                        <a:pt x="63" y="79"/>
                        <a:pt x="63" y="79"/>
                      </a:cubicBezTo>
                      <a:cubicBezTo>
                        <a:pt x="63" y="80"/>
                        <a:pt x="63" y="80"/>
                        <a:pt x="63" y="81"/>
                      </a:cubicBezTo>
                      <a:cubicBezTo>
                        <a:pt x="63" y="80"/>
                        <a:pt x="61" y="81"/>
                        <a:pt x="61" y="79"/>
                      </a:cubicBezTo>
                      <a:cubicBezTo>
                        <a:pt x="59" y="80"/>
                        <a:pt x="60" y="83"/>
                        <a:pt x="58" y="82"/>
                      </a:cubicBezTo>
                      <a:cubicBezTo>
                        <a:pt x="59" y="84"/>
                        <a:pt x="60" y="81"/>
                        <a:pt x="60" y="82"/>
                      </a:cubicBezTo>
                      <a:cubicBezTo>
                        <a:pt x="61" y="82"/>
                        <a:pt x="61" y="84"/>
                        <a:pt x="60" y="84"/>
                      </a:cubicBezTo>
                      <a:cubicBezTo>
                        <a:pt x="59" y="84"/>
                        <a:pt x="57" y="83"/>
                        <a:pt x="56" y="84"/>
                      </a:cubicBezTo>
                      <a:cubicBezTo>
                        <a:pt x="56" y="84"/>
                        <a:pt x="56" y="84"/>
                        <a:pt x="56" y="84"/>
                      </a:cubicBezTo>
                      <a:cubicBezTo>
                        <a:pt x="56" y="84"/>
                        <a:pt x="56" y="85"/>
                        <a:pt x="55" y="85"/>
                      </a:cubicBezTo>
                      <a:cubicBezTo>
                        <a:pt x="55" y="86"/>
                        <a:pt x="54" y="85"/>
                        <a:pt x="54" y="87"/>
                      </a:cubicBezTo>
                      <a:cubicBezTo>
                        <a:pt x="54" y="87"/>
                        <a:pt x="56" y="85"/>
                        <a:pt x="56" y="85"/>
                      </a:cubicBezTo>
                      <a:cubicBezTo>
                        <a:pt x="55" y="86"/>
                        <a:pt x="55" y="88"/>
                        <a:pt x="53" y="88"/>
                      </a:cubicBezTo>
                      <a:cubicBezTo>
                        <a:pt x="53" y="88"/>
                        <a:pt x="54" y="87"/>
                        <a:pt x="54" y="87"/>
                      </a:cubicBezTo>
                      <a:cubicBezTo>
                        <a:pt x="53" y="87"/>
                        <a:pt x="53" y="88"/>
                        <a:pt x="52" y="87"/>
                      </a:cubicBezTo>
                      <a:cubicBezTo>
                        <a:pt x="52" y="86"/>
                        <a:pt x="54" y="86"/>
                        <a:pt x="54" y="85"/>
                      </a:cubicBezTo>
                      <a:cubicBezTo>
                        <a:pt x="54" y="84"/>
                        <a:pt x="53" y="87"/>
                        <a:pt x="53" y="85"/>
                      </a:cubicBezTo>
                      <a:cubicBezTo>
                        <a:pt x="53" y="87"/>
                        <a:pt x="51" y="85"/>
                        <a:pt x="51" y="87"/>
                      </a:cubicBezTo>
                      <a:cubicBezTo>
                        <a:pt x="51" y="86"/>
                        <a:pt x="51" y="86"/>
                        <a:pt x="51" y="86"/>
                      </a:cubicBezTo>
                      <a:cubicBezTo>
                        <a:pt x="51" y="87"/>
                        <a:pt x="50" y="87"/>
                        <a:pt x="50" y="87"/>
                      </a:cubicBezTo>
                      <a:cubicBezTo>
                        <a:pt x="50" y="86"/>
                        <a:pt x="50" y="86"/>
                        <a:pt x="50" y="86"/>
                      </a:cubicBezTo>
                      <a:cubicBezTo>
                        <a:pt x="50" y="87"/>
                        <a:pt x="49" y="86"/>
                        <a:pt x="48" y="86"/>
                      </a:cubicBezTo>
                      <a:cubicBezTo>
                        <a:pt x="50" y="86"/>
                        <a:pt x="49" y="87"/>
                        <a:pt x="49" y="88"/>
                      </a:cubicBezTo>
                      <a:cubicBezTo>
                        <a:pt x="48" y="89"/>
                        <a:pt x="48" y="86"/>
                        <a:pt x="46" y="86"/>
                      </a:cubicBezTo>
                      <a:cubicBezTo>
                        <a:pt x="46" y="86"/>
                        <a:pt x="47" y="87"/>
                        <a:pt x="46" y="87"/>
                      </a:cubicBezTo>
                      <a:cubicBezTo>
                        <a:pt x="46" y="87"/>
                        <a:pt x="45" y="87"/>
                        <a:pt x="45" y="86"/>
                      </a:cubicBezTo>
                      <a:cubicBezTo>
                        <a:pt x="43" y="87"/>
                        <a:pt x="45" y="87"/>
                        <a:pt x="45" y="88"/>
                      </a:cubicBezTo>
                      <a:cubicBezTo>
                        <a:pt x="44" y="87"/>
                        <a:pt x="44" y="89"/>
                        <a:pt x="43" y="89"/>
                      </a:cubicBezTo>
                      <a:cubicBezTo>
                        <a:pt x="43" y="88"/>
                        <a:pt x="43" y="88"/>
                        <a:pt x="43" y="88"/>
                      </a:cubicBezTo>
                      <a:cubicBezTo>
                        <a:pt x="41" y="87"/>
                        <a:pt x="43" y="90"/>
                        <a:pt x="41" y="89"/>
                      </a:cubicBezTo>
                      <a:cubicBezTo>
                        <a:pt x="42" y="88"/>
                        <a:pt x="42" y="88"/>
                        <a:pt x="42" y="88"/>
                      </a:cubicBezTo>
                      <a:cubicBezTo>
                        <a:pt x="41" y="88"/>
                        <a:pt x="41" y="88"/>
                        <a:pt x="41" y="88"/>
                      </a:cubicBezTo>
                      <a:cubicBezTo>
                        <a:pt x="41" y="87"/>
                        <a:pt x="41" y="87"/>
                        <a:pt x="41" y="87"/>
                      </a:cubicBezTo>
                      <a:cubicBezTo>
                        <a:pt x="40" y="88"/>
                        <a:pt x="40" y="87"/>
                        <a:pt x="39" y="87"/>
                      </a:cubicBezTo>
                      <a:cubicBezTo>
                        <a:pt x="39" y="88"/>
                        <a:pt x="38" y="89"/>
                        <a:pt x="38" y="88"/>
                      </a:cubicBezTo>
                      <a:cubicBezTo>
                        <a:pt x="37" y="88"/>
                        <a:pt x="38" y="88"/>
                        <a:pt x="37" y="87"/>
                      </a:cubicBezTo>
                      <a:cubicBezTo>
                        <a:pt x="37" y="87"/>
                        <a:pt x="38" y="86"/>
                        <a:pt x="38" y="87"/>
                      </a:cubicBezTo>
                      <a:cubicBezTo>
                        <a:pt x="38" y="87"/>
                        <a:pt x="38" y="87"/>
                        <a:pt x="39" y="87"/>
                      </a:cubicBezTo>
                      <a:cubicBezTo>
                        <a:pt x="38" y="86"/>
                        <a:pt x="37" y="86"/>
                        <a:pt x="37" y="86"/>
                      </a:cubicBezTo>
                      <a:cubicBezTo>
                        <a:pt x="37" y="86"/>
                        <a:pt x="37" y="86"/>
                        <a:pt x="37" y="86"/>
                      </a:cubicBezTo>
                      <a:cubicBezTo>
                        <a:pt x="35" y="87"/>
                        <a:pt x="35" y="87"/>
                        <a:pt x="35" y="87"/>
                      </a:cubicBezTo>
                      <a:cubicBezTo>
                        <a:pt x="35" y="86"/>
                        <a:pt x="35" y="86"/>
                        <a:pt x="36" y="86"/>
                      </a:cubicBezTo>
                      <a:cubicBezTo>
                        <a:pt x="35" y="86"/>
                        <a:pt x="35" y="86"/>
                        <a:pt x="34" y="86"/>
                      </a:cubicBezTo>
                      <a:cubicBezTo>
                        <a:pt x="35" y="86"/>
                        <a:pt x="35" y="85"/>
                        <a:pt x="36" y="85"/>
                      </a:cubicBezTo>
                      <a:cubicBezTo>
                        <a:pt x="36" y="85"/>
                        <a:pt x="34" y="85"/>
                        <a:pt x="34" y="85"/>
                      </a:cubicBezTo>
                      <a:cubicBezTo>
                        <a:pt x="34" y="85"/>
                        <a:pt x="34" y="84"/>
                        <a:pt x="34" y="84"/>
                      </a:cubicBezTo>
                      <a:cubicBezTo>
                        <a:pt x="33" y="83"/>
                        <a:pt x="31" y="84"/>
                        <a:pt x="31" y="83"/>
                      </a:cubicBezTo>
                      <a:cubicBezTo>
                        <a:pt x="30" y="83"/>
                        <a:pt x="30" y="83"/>
                        <a:pt x="30" y="83"/>
                      </a:cubicBezTo>
                      <a:cubicBezTo>
                        <a:pt x="29" y="82"/>
                        <a:pt x="29" y="81"/>
                        <a:pt x="27" y="81"/>
                      </a:cubicBezTo>
                      <a:cubicBezTo>
                        <a:pt x="27" y="79"/>
                        <a:pt x="27" y="79"/>
                        <a:pt x="27" y="79"/>
                      </a:cubicBezTo>
                      <a:cubicBezTo>
                        <a:pt x="26" y="79"/>
                        <a:pt x="27" y="81"/>
                        <a:pt x="25" y="81"/>
                      </a:cubicBezTo>
                      <a:cubicBezTo>
                        <a:pt x="24" y="80"/>
                        <a:pt x="26" y="79"/>
                        <a:pt x="26" y="79"/>
                      </a:cubicBezTo>
                      <a:cubicBezTo>
                        <a:pt x="25" y="79"/>
                        <a:pt x="23" y="79"/>
                        <a:pt x="23" y="78"/>
                      </a:cubicBezTo>
                      <a:cubicBezTo>
                        <a:pt x="23" y="78"/>
                        <a:pt x="23" y="78"/>
                        <a:pt x="24" y="78"/>
                      </a:cubicBezTo>
                      <a:close/>
                      <a:moveTo>
                        <a:pt x="15" y="68"/>
                      </a:moveTo>
                      <a:cubicBezTo>
                        <a:pt x="15" y="68"/>
                        <a:pt x="16" y="68"/>
                        <a:pt x="16" y="68"/>
                      </a:cubicBezTo>
                      <a:cubicBezTo>
                        <a:pt x="15" y="69"/>
                        <a:pt x="15" y="68"/>
                        <a:pt x="15" y="68"/>
                      </a:cubicBezTo>
                      <a:close/>
                      <a:moveTo>
                        <a:pt x="7" y="48"/>
                      </a:moveTo>
                      <a:cubicBezTo>
                        <a:pt x="7" y="48"/>
                        <a:pt x="7" y="48"/>
                        <a:pt x="7" y="49"/>
                      </a:cubicBezTo>
                      <a:cubicBezTo>
                        <a:pt x="7" y="48"/>
                        <a:pt x="7" y="48"/>
                        <a:pt x="7" y="48"/>
                      </a:cubicBezTo>
                      <a:close/>
                      <a:moveTo>
                        <a:pt x="40" y="2"/>
                      </a:moveTo>
                      <a:cubicBezTo>
                        <a:pt x="40" y="2"/>
                        <a:pt x="40" y="2"/>
                        <a:pt x="40" y="2"/>
                      </a:cubicBezTo>
                      <a:cubicBezTo>
                        <a:pt x="39" y="1"/>
                        <a:pt x="40" y="2"/>
                        <a:pt x="40" y="2"/>
                      </a:cubicBezTo>
                      <a:close/>
                      <a:moveTo>
                        <a:pt x="41" y="3"/>
                      </a:moveTo>
                      <a:cubicBezTo>
                        <a:pt x="42" y="3"/>
                        <a:pt x="42" y="2"/>
                        <a:pt x="42" y="2"/>
                      </a:cubicBezTo>
                      <a:cubicBezTo>
                        <a:pt x="41" y="2"/>
                        <a:pt x="41" y="2"/>
                        <a:pt x="41" y="2"/>
                      </a:cubicBezTo>
                      <a:cubicBezTo>
                        <a:pt x="41" y="2"/>
                        <a:pt x="41" y="3"/>
                        <a:pt x="41" y="3"/>
                      </a:cubicBezTo>
                      <a:close/>
                      <a:moveTo>
                        <a:pt x="61" y="90"/>
                      </a:moveTo>
                      <a:cubicBezTo>
                        <a:pt x="60" y="90"/>
                        <a:pt x="60" y="90"/>
                        <a:pt x="60" y="90"/>
                      </a:cubicBezTo>
                      <a:cubicBezTo>
                        <a:pt x="61" y="89"/>
                        <a:pt x="61" y="89"/>
                        <a:pt x="61"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6" name="Freeform 226">
                  <a:extLst>
                    <a:ext uri="{FF2B5EF4-FFF2-40B4-BE49-F238E27FC236}">
                      <a16:creationId xmlns:a16="http://schemas.microsoft.com/office/drawing/2014/main" id="{B153F45D-E064-4BE8-900C-AABB0C9DD993}"/>
                    </a:ext>
                  </a:extLst>
                </p:cNvPr>
                <p:cNvSpPr>
                  <a:spLocks/>
                </p:cNvSpPr>
                <p:nvPr userDrawn="1"/>
              </p:nvSpPr>
              <p:spPr bwMode="auto">
                <a:xfrm>
                  <a:off x="3639" y="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7" name="Freeform 227">
                  <a:extLst>
                    <a:ext uri="{FF2B5EF4-FFF2-40B4-BE49-F238E27FC236}">
                      <a16:creationId xmlns:a16="http://schemas.microsoft.com/office/drawing/2014/main" id="{6C8D78FF-BC04-4529-8414-D90FEBBCDB01}"/>
                    </a:ext>
                  </a:extLst>
                </p:cNvPr>
                <p:cNvSpPr>
                  <a:spLocks/>
                </p:cNvSpPr>
                <p:nvPr userDrawn="1"/>
              </p:nvSpPr>
              <p:spPr bwMode="auto">
                <a:xfrm>
                  <a:off x="3749" y="6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8" name="Freeform 228">
                  <a:extLst>
                    <a:ext uri="{FF2B5EF4-FFF2-40B4-BE49-F238E27FC236}">
                      <a16:creationId xmlns:a16="http://schemas.microsoft.com/office/drawing/2014/main" id="{B3D116CF-BC91-47B6-BD76-08F10D64294C}"/>
                    </a:ext>
                  </a:extLst>
                </p:cNvPr>
                <p:cNvSpPr>
                  <a:spLocks/>
                </p:cNvSpPr>
                <p:nvPr userDrawn="1"/>
              </p:nvSpPr>
              <p:spPr bwMode="auto">
                <a:xfrm>
                  <a:off x="3709" y="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9" name="Freeform 229">
                  <a:extLst>
                    <a:ext uri="{FF2B5EF4-FFF2-40B4-BE49-F238E27FC236}">
                      <a16:creationId xmlns:a16="http://schemas.microsoft.com/office/drawing/2014/main" id="{1723DFA0-73FB-4991-BC59-4373512D6E4D}"/>
                    </a:ext>
                  </a:extLst>
                </p:cNvPr>
                <p:cNvSpPr>
                  <a:spLocks/>
                </p:cNvSpPr>
                <p:nvPr userDrawn="1"/>
              </p:nvSpPr>
              <p:spPr bwMode="auto">
                <a:xfrm>
                  <a:off x="3843" y="2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0" name="Freeform 230">
                  <a:extLst>
                    <a:ext uri="{FF2B5EF4-FFF2-40B4-BE49-F238E27FC236}">
                      <a16:creationId xmlns:a16="http://schemas.microsoft.com/office/drawing/2014/main" id="{4C7585D3-CAA4-4804-AC99-D3F6CBF752D0}"/>
                    </a:ext>
                  </a:extLst>
                </p:cNvPr>
                <p:cNvSpPr>
                  <a:spLocks/>
                </p:cNvSpPr>
                <p:nvPr userDrawn="1"/>
              </p:nvSpPr>
              <p:spPr bwMode="auto">
                <a:xfrm>
                  <a:off x="3863" y="28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1" y="1"/>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1" name="Freeform 231">
                  <a:extLst>
                    <a:ext uri="{FF2B5EF4-FFF2-40B4-BE49-F238E27FC236}">
                      <a16:creationId xmlns:a16="http://schemas.microsoft.com/office/drawing/2014/main" id="{44F5366B-CDB6-4757-B656-EFBBFF543DFB}"/>
                    </a:ext>
                  </a:extLst>
                </p:cNvPr>
                <p:cNvSpPr>
                  <a:spLocks/>
                </p:cNvSpPr>
                <p:nvPr userDrawn="1"/>
              </p:nvSpPr>
              <p:spPr bwMode="auto">
                <a:xfrm>
                  <a:off x="3843" y="25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2" name="Freeform 232">
                  <a:extLst>
                    <a:ext uri="{FF2B5EF4-FFF2-40B4-BE49-F238E27FC236}">
                      <a16:creationId xmlns:a16="http://schemas.microsoft.com/office/drawing/2014/main" id="{8AE75E0E-40A9-4561-91CE-937ED9BDF6BE}"/>
                    </a:ext>
                  </a:extLst>
                </p:cNvPr>
                <p:cNvSpPr>
                  <a:spLocks/>
                </p:cNvSpPr>
                <p:nvPr userDrawn="1"/>
              </p:nvSpPr>
              <p:spPr bwMode="auto">
                <a:xfrm>
                  <a:off x="3848" y="2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3" name="Freeform 233">
                  <a:extLst>
                    <a:ext uri="{FF2B5EF4-FFF2-40B4-BE49-F238E27FC236}">
                      <a16:creationId xmlns:a16="http://schemas.microsoft.com/office/drawing/2014/main" id="{CB26BABA-B966-4F75-87A7-B8A27F7E3A19}"/>
                    </a:ext>
                  </a:extLst>
                </p:cNvPr>
                <p:cNvSpPr>
                  <a:spLocks/>
                </p:cNvSpPr>
                <p:nvPr userDrawn="1"/>
              </p:nvSpPr>
              <p:spPr bwMode="auto">
                <a:xfrm>
                  <a:off x="3809" y="223"/>
                  <a:ext cx="15" cy="10"/>
                </a:xfrm>
                <a:custGeom>
                  <a:avLst/>
                  <a:gdLst>
                    <a:gd name="T0" fmla="*/ 1 w 3"/>
                    <a:gd name="T1" fmla="*/ 2 h 2"/>
                    <a:gd name="T2" fmla="*/ 2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2" y="1"/>
                      </a:cubicBezTo>
                      <a:cubicBezTo>
                        <a:pt x="3"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4" name="Rectangle 234">
                  <a:extLst>
                    <a:ext uri="{FF2B5EF4-FFF2-40B4-BE49-F238E27FC236}">
                      <a16:creationId xmlns:a16="http://schemas.microsoft.com/office/drawing/2014/main" id="{03507FFC-28CD-452B-9629-8B18D2744630}"/>
                    </a:ext>
                  </a:extLst>
                </p:cNvPr>
                <p:cNvSpPr>
                  <a:spLocks noChangeArrowheads="1"/>
                </p:cNvSpPr>
                <p:nvPr userDrawn="1"/>
              </p:nvSpPr>
              <p:spPr bwMode="auto">
                <a:xfrm>
                  <a:off x="3838" y="2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5" name="Freeform 235">
                  <a:extLst>
                    <a:ext uri="{FF2B5EF4-FFF2-40B4-BE49-F238E27FC236}">
                      <a16:creationId xmlns:a16="http://schemas.microsoft.com/office/drawing/2014/main" id="{4FF2E015-70D5-4064-8FDF-75CA71C2E7B2}"/>
                    </a:ext>
                  </a:extLst>
                </p:cNvPr>
                <p:cNvSpPr>
                  <a:spLocks/>
                </p:cNvSpPr>
                <p:nvPr userDrawn="1"/>
              </p:nvSpPr>
              <p:spPr bwMode="auto">
                <a:xfrm>
                  <a:off x="3819" y="25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6" name="Freeform 236">
                  <a:extLst>
                    <a:ext uri="{FF2B5EF4-FFF2-40B4-BE49-F238E27FC236}">
                      <a16:creationId xmlns:a16="http://schemas.microsoft.com/office/drawing/2014/main" id="{A5E378A8-D8AD-4C1D-AE4B-866A938F7AD8}"/>
                    </a:ext>
                  </a:extLst>
                </p:cNvPr>
                <p:cNvSpPr>
                  <a:spLocks/>
                </p:cNvSpPr>
                <p:nvPr userDrawn="1"/>
              </p:nvSpPr>
              <p:spPr bwMode="auto">
                <a:xfrm>
                  <a:off x="3824" y="25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7" name="Freeform 237">
                  <a:extLst>
                    <a:ext uri="{FF2B5EF4-FFF2-40B4-BE49-F238E27FC236}">
                      <a16:creationId xmlns:a16="http://schemas.microsoft.com/office/drawing/2014/main" id="{CEDD193B-B6EF-4401-B4FD-883A23800FE3}"/>
                    </a:ext>
                  </a:extLst>
                </p:cNvPr>
                <p:cNvSpPr>
                  <a:spLocks/>
                </p:cNvSpPr>
                <p:nvPr userDrawn="1"/>
              </p:nvSpPr>
              <p:spPr bwMode="auto">
                <a:xfrm>
                  <a:off x="3829" y="26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8" name="Freeform 238">
                  <a:extLst>
                    <a:ext uri="{FF2B5EF4-FFF2-40B4-BE49-F238E27FC236}">
                      <a16:creationId xmlns:a16="http://schemas.microsoft.com/office/drawing/2014/main" id="{DFF61995-04B6-493F-BD29-12DFB9EC0630}"/>
                    </a:ext>
                  </a:extLst>
                </p:cNvPr>
                <p:cNvSpPr>
                  <a:spLocks/>
                </p:cNvSpPr>
                <p:nvPr userDrawn="1"/>
              </p:nvSpPr>
              <p:spPr bwMode="auto">
                <a:xfrm>
                  <a:off x="3764" y="2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9" name="Freeform 239">
                  <a:extLst>
                    <a:ext uri="{FF2B5EF4-FFF2-40B4-BE49-F238E27FC236}">
                      <a16:creationId xmlns:a16="http://schemas.microsoft.com/office/drawing/2014/main" id="{75325C4A-2709-4C18-966B-0E4722D70216}"/>
                    </a:ext>
                  </a:extLst>
                </p:cNvPr>
                <p:cNvSpPr>
                  <a:spLocks/>
                </p:cNvSpPr>
                <p:nvPr userDrawn="1"/>
              </p:nvSpPr>
              <p:spPr bwMode="auto">
                <a:xfrm>
                  <a:off x="3779" y="25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0" name="Freeform 240">
                  <a:extLst>
                    <a:ext uri="{FF2B5EF4-FFF2-40B4-BE49-F238E27FC236}">
                      <a16:creationId xmlns:a16="http://schemas.microsoft.com/office/drawing/2014/main" id="{09AD98EE-934B-4F9D-917C-653DB08A0A11}"/>
                    </a:ext>
                  </a:extLst>
                </p:cNvPr>
                <p:cNvSpPr>
                  <a:spLocks/>
                </p:cNvSpPr>
                <p:nvPr userDrawn="1"/>
              </p:nvSpPr>
              <p:spPr bwMode="auto">
                <a:xfrm>
                  <a:off x="3759" y="253"/>
                  <a:ext cx="15" cy="5"/>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2" y="1"/>
                        <a:pt x="0" y="1"/>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1" name="Freeform 241">
                  <a:extLst>
                    <a:ext uri="{FF2B5EF4-FFF2-40B4-BE49-F238E27FC236}">
                      <a16:creationId xmlns:a16="http://schemas.microsoft.com/office/drawing/2014/main" id="{CB8DE1A9-0699-4A65-A35F-07C333439095}"/>
                    </a:ext>
                  </a:extLst>
                </p:cNvPr>
                <p:cNvSpPr>
                  <a:spLocks/>
                </p:cNvSpPr>
                <p:nvPr userDrawn="1"/>
              </p:nvSpPr>
              <p:spPr bwMode="auto">
                <a:xfrm>
                  <a:off x="3689" y="26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2" name="Freeform 242">
                  <a:extLst>
                    <a:ext uri="{FF2B5EF4-FFF2-40B4-BE49-F238E27FC236}">
                      <a16:creationId xmlns:a16="http://schemas.microsoft.com/office/drawing/2014/main" id="{50002AD1-0904-45F3-93B8-4574B6BD420A}"/>
                    </a:ext>
                  </a:extLst>
                </p:cNvPr>
                <p:cNvSpPr>
                  <a:spLocks/>
                </p:cNvSpPr>
                <p:nvPr userDrawn="1"/>
              </p:nvSpPr>
              <p:spPr bwMode="auto">
                <a:xfrm>
                  <a:off x="3664" y="323"/>
                  <a:ext cx="10" cy="10"/>
                </a:xfrm>
                <a:custGeom>
                  <a:avLst/>
                  <a:gdLst>
                    <a:gd name="T0" fmla="*/ 1 w 2"/>
                    <a:gd name="T1" fmla="*/ 2 h 2"/>
                    <a:gd name="T2" fmla="*/ 1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1"/>
                        <a:pt x="0" y="1"/>
                        <a:pt x="1" y="0"/>
                      </a:cubicBezTo>
                      <a:cubicBezTo>
                        <a:pt x="1" y="0"/>
                        <a:pt x="0" y="1"/>
                        <a:pt x="0" y="0"/>
                      </a:cubicBezTo>
                      <a:cubicBezTo>
                        <a:pt x="0"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3" name="Freeform 243">
                  <a:extLst>
                    <a:ext uri="{FF2B5EF4-FFF2-40B4-BE49-F238E27FC236}">
                      <a16:creationId xmlns:a16="http://schemas.microsoft.com/office/drawing/2014/main" id="{EF95D483-33B8-423F-92C9-AF0876460FD9}"/>
                    </a:ext>
                  </a:extLst>
                </p:cNvPr>
                <p:cNvSpPr>
                  <a:spLocks/>
                </p:cNvSpPr>
                <p:nvPr userDrawn="1"/>
              </p:nvSpPr>
              <p:spPr bwMode="auto">
                <a:xfrm>
                  <a:off x="3664" y="3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4" name="Freeform 244">
                  <a:extLst>
                    <a:ext uri="{FF2B5EF4-FFF2-40B4-BE49-F238E27FC236}">
                      <a16:creationId xmlns:a16="http://schemas.microsoft.com/office/drawing/2014/main" id="{D8118592-86BB-490E-B09C-BDB9908E9892}"/>
                    </a:ext>
                  </a:extLst>
                </p:cNvPr>
                <p:cNvSpPr>
                  <a:spLocks/>
                </p:cNvSpPr>
                <p:nvPr userDrawn="1"/>
              </p:nvSpPr>
              <p:spPr bwMode="auto">
                <a:xfrm>
                  <a:off x="3968" y="418"/>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5" name="Freeform 245">
                  <a:extLst>
                    <a:ext uri="{FF2B5EF4-FFF2-40B4-BE49-F238E27FC236}">
                      <a16:creationId xmlns:a16="http://schemas.microsoft.com/office/drawing/2014/main" id="{1AFF7C01-E1F8-442E-9010-B68E86A75767}"/>
                    </a:ext>
                  </a:extLst>
                </p:cNvPr>
                <p:cNvSpPr>
                  <a:spLocks/>
                </p:cNvSpPr>
                <p:nvPr userDrawn="1"/>
              </p:nvSpPr>
              <p:spPr bwMode="auto">
                <a:xfrm>
                  <a:off x="3963" y="41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6" name="Freeform 246">
                  <a:extLst>
                    <a:ext uri="{FF2B5EF4-FFF2-40B4-BE49-F238E27FC236}">
                      <a16:creationId xmlns:a16="http://schemas.microsoft.com/office/drawing/2014/main" id="{37E4BF3B-D939-4A4B-A908-E1DBF8762F49}"/>
                    </a:ext>
                  </a:extLst>
                </p:cNvPr>
                <p:cNvSpPr>
                  <a:spLocks/>
                </p:cNvSpPr>
                <p:nvPr userDrawn="1"/>
              </p:nvSpPr>
              <p:spPr bwMode="auto">
                <a:xfrm>
                  <a:off x="3679" y="5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7" name="Freeform 247">
                  <a:extLst>
                    <a:ext uri="{FF2B5EF4-FFF2-40B4-BE49-F238E27FC236}">
                      <a16:creationId xmlns:a16="http://schemas.microsoft.com/office/drawing/2014/main" id="{34CA26A9-E351-4855-92F9-E3DA1B5CC809}"/>
                    </a:ext>
                  </a:extLst>
                </p:cNvPr>
                <p:cNvSpPr>
                  <a:spLocks/>
                </p:cNvSpPr>
                <p:nvPr userDrawn="1"/>
              </p:nvSpPr>
              <p:spPr bwMode="auto">
                <a:xfrm>
                  <a:off x="3699" y="5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8" name="Freeform 248">
                  <a:extLst>
                    <a:ext uri="{FF2B5EF4-FFF2-40B4-BE49-F238E27FC236}">
                      <a16:creationId xmlns:a16="http://schemas.microsoft.com/office/drawing/2014/main" id="{FFD9C0F8-ABE3-4ED5-8CB3-9DD0B4909C00}"/>
                    </a:ext>
                  </a:extLst>
                </p:cNvPr>
                <p:cNvSpPr>
                  <a:spLocks/>
                </p:cNvSpPr>
                <p:nvPr userDrawn="1"/>
              </p:nvSpPr>
              <p:spPr bwMode="auto">
                <a:xfrm>
                  <a:off x="3729" y="60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9" name="Freeform 249">
                  <a:extLst>
                    <a:ext uri="{FF2B5EF4-FFF2-40B4-BE49-F238E27FC236}">
                      <a16:creationId xmlns:a16="http://schemas.microsoft.com/office/drawing/2014/main" id="{027E8F61-0A7E-4398-807F-E1121B31E3A4}"/>
                    </a:ext>
                  </a:extLst>
                </p:cNvPr>
                <p:cNvSpPr>
                  <a:spLocks/>
                </p:cNvSpPr>
                <p:nvPr userDrawn="1"/>
              </p:nvSpPr>
              <p:spPr bwMode="auto">
                <a:xfrm>
                  <a:off x="4421" y="49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0" name="Freeform 250">
                  <a:extLst>
                    <a:ext uri="{FF2B5EF4-FFF2-40B4-BE49-F238E27FC236}">
                      <a16:creationId xmlns:a16="http://schemas.microsoft.com/office/drawing/2014/main" id="{B9E63988-FF5F-43E5-B5DA-9E4E92BB987E}"/>
                    </a:ext>
                  </a:extLst>
                </p:cNvPr>
                <p:cNvSpPr>
                  <a:spLocks/>
                </p:cNvSpPr>
                <p:nvPr userDrawn="1"/>
              </p:nvSpPr>
              <p:spPr bwMode="auto">
                <a:xfrm>
                  <a:off x="4416" y="458"/>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1" name="Freeform 251">
                  <a:extLst>
                    <a:ext uri="{FF2B5EF4-FFF2-40B4-BE49-F238E27FC236}">
                      <a16:creationId xmlns:a16="http://schemas.microsoft.com/office/drawing/2014/main" id="{B8FBA416-D294-40C4-9F2B-921BF36F253A}"/>
                    </a:ext>
                  </a:extLst>
                </p:cNvPr>
                <p:cNvSpPr>
                  <a:spLocks/>
                </p:cNvSpPr>
                <p:nvPr userDrawn="1"/>
              </p:nvSpPr>
              <p:spPr bwMode="auto">
                <a:xfrm>
                  <a:off x="4411" y="433"/>
                  <a:ext cx="10" cy="15"/>
                </a:xfrm>
                <a:custGeom>
                  <a:avLst/>
                  <a:gdLst>
                    <a:gd name="T0" fmla="*/ 2 w 2"/>
                    <a:gd name="T1" fmla="*/ 0 h 3"/>
                    <a:gd name="T2" fmla="*/ 1 w 2"/>
                    <a:gd name="T3" fmla="*/ 3 h 3"/>
                    <a:gd name="T4" fmla="*/ 1 w 2"/>
                    <a:gd name="T5" fmla="*/ 3 h 3"/>
                    <a:gd name="T6" fmla="*/ 2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2" y="2"/>
                        <a:pt x="1" y="3"/>
                      </a:cubicBezTo>
                      <a:cubicBezTo>
                        <a:pt x="1" y="3"/>
                        <a:pt x="1" y="3"/>
                        <a:pt x="1" y="3"/>
                      </a:cubicBezTo>
                      <a:cubicBezTo>
                        <a:pt x="2" y="3"/>
                        <a:pt x="2" y="3"/>
                        <a:pt x="2" y="3"/>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2" name="Freeform 252">
                  <a:extLst>
                    <a:ext uri="{FF2B5EF4-FFF2-40B4-BE49-F238E27FC236}">
                      <a16:creationId xmlns:a16="http://schemas.microsoft.com/office/drawing/2014/main" id="{6159EC7C-5045-42E3-BBF1-EB15B8384ADD}"/>
                    </a:ext>
                  </a:extLst>
                </p:cNvPr>
                <p:cNvSpPr>
                  <a:spLocks/>
                </p:cNvSpPr>
                <p:nvPr userDrawn="1"/>
              </p:nvSpPr>
              <p:spPr bwMode="auto">
                <a:xfrm>
                  <a:off x="4431" y="413"/>
                  <a:ext cx="5" cy="5"/>
                </a:xfrm>
                <a:custGeom>
                  <a:avLst/>
                  <a:gdLst>
                    <a:gd name="T0" fmla="*/ 1 w 1"/>
                    <a:gd name="T1" fmla="*/ 0 h 1"/>
                    <a:gd name="T2" fmla="*/ 1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0"/>
                        <a:pt x="1"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3" name="Freeform 253">
                  <a:extLst>
                    <a:ext uri="{FF2B5EF4-FFF2-40B4-BE49-F238E27FC236}">
                      <a16:creationId xmlns:a16="http://schemas.microsoft.com/office/drawing/2014/main" id="{F6C04780-F054-4033-B40E-3EB2F91D95C2}"/>
                    </a:ext>
                  </a:extLst>
                </p:cNvPr>
                <p:cNvSpPr>
                  <a:spLocks/>
                </p:cNvSpPr>
                <p:nvPr userDrawn="1"/>
              </p:nvSpPr>
              <p:spPr bwMode="auto">
                <a:xfrm>
                  <a:off x="4436" y="413"/>
                  <a:ext cx="0" cy="10"/>
                </a:xfrm>
                <a:custGeom>
                  <a:avLst/>
                  <a:gdLst>
                    <a:gd name="T0" fmla="*/ 1 h 2"/>
                    <a:gd name="T1" fmla="*/ 1 h 2"/>
                  </a:gdLst>
                  <a:ahLst/>
                  <a:cxnLst>
                    <a:cxn ang="0">
                      <a:pos x="0" y="T0"/>
                    </a:cxn>
                    <a:cxn ang="0">
                      <a:pos x="0" y="T1"/>
                    </a:cxn>
                  </a:cxnLst>
                  <a:rect l="0" t="0" r="r" b="b"/>
                  <a:pathLst>
                    <a:path h="2">
                      <a:moveTo>
                        <a:pt x="0" y="1"/>
                      </a:move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4" name="Freeform 254">
                  <a:extLst>
                    <a:ext uri="{FF2B5EF4-FFF2-40B4-BE49-F238E27FC236}">
                      <a16:creationId xmlns:a16="http://schemas.microsoft.com/office/drawing/2014/main" id="{59A7961D-0DAD-4519-A3C2-C6A253BBD946}"/>
                    </a:ext>
                  </a:extLst>
                </p:cNvPr>
                <p:cNvSpPr>
                  <a:spLocks/>
                </p:cNvSpPr>
                <p:nvPr userDrawn="1"/>
              </p:nvSpPr>
              <p:spPr bwMode="auto">
                <a:xfrm>
                  <a:off x="4431" y="398"/>
                  <a:ext cx="5" cy="10"/>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1"/>
                        <a:pt x="1"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5" name="Freeform 255">
                  <a:extLst>
                    <a:ext uri="{FF2B5EF4-FFF2-40B4-BE49-F238E27FC236}">
                      <a16:creationId xmlns:a16="http://schemas.microsoft.com/office/drawing/2014/main" id="{FFE947B1-0418-497D-BDAE-CF8581E9B314}"/>
                    </a:ext>
                  </a:extLst>
                </p:cNvPr>
                <p:cNvSpPr>
                  <a:spLocks/>
                </p:cNvSpPr>
                <p:nvPr userDrawn="1"/>
              </p:nvSpPr>
              <p:spPr bwMode="auto">
                <a:xfrm>
                  <a:off x="4426" y="39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6" name="Freeform 256">
                  <a:extLst>
                    <a:ext uri="{FF2B5EF4-FFF2-40B4-BE49-F238E27FC236}">
                      <a16:creationId xmlns:a16="http://schemas.microsoft.com/office/drawing/2014/main" id="{72AA19C2-4429-41DF-ABE6-AF0EDC2A2B80}"/>
                    </a:ext>
                  </a:extLst>
                </p:cNvPr>
                <p:cNvSpPr>
                  <a:spLocks/>
                </p:cNvSpPr>
                <p:nvPr userDrawn="1"/>
              </p:nvSpPr>
              <p:spPr bwMode="auto">
                <a:xfrm>
                  <a:off x="4426" y="403"/>
                  <a:ext cx="5" cy="5"/>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7" name="Freeform 257">
                  <a:extLst>
                    <a:ext uri="{FF2B5EF4-FFF2-40B4-BE49-F238E27FC236}">
                      <a16:creationId xmlns:a16="http://schemas.microsoft.com/office/drawing/2014/main" id="{A3DB51A3-40E8-4930-812A-37FC894C8440}"/>
                    </a:ext>
                  </a:extLst>
                </p:cNvPr>
                <p:cNvSpPr>
                  <a:spLocks/>
                </p:cNvSpPr>
                <p:nvPr userDrawn="1"/>
              </p:nvSpPr>
              <p:spPr bwMode="auto">
                <a:xfrm>
                  <a:off x="4426" y="40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0" y="1"/>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8" name="Freeform 258">
                  <a:extLst>
                    <a:ext uri="{FF2B5EF4-FFF2-40B4-BE49-F238E27FC236}">
                      <a16:creationId xmlns:a16="http://schemas.microsoft.com/office/drawing/2014/main" id="{ADA02DBC-6801-4F7B-8C76-7FAD2C471E8C}"/>
                    </a:ext>
                  </a:extLst>
                </p:cNvPr>
                <p:cNvSpPr>
                  <a:spLocks/>
                </p:cNvSpPr>
                <p:nvPr userDrawn="1"/>
              </p:nvSpPr>
              <p:spPr bwMode="auto">
                <a:xfrm>
                  <a:off x="4411" y="42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9" name="Freeform 259">
                  <a:extLst>
                    <a:ext uri="{FF2B5EF4-FFF2-40B4-BE49-F238E27FC236}">
                      <a16:creationId xmlns:a16="http://schemas.microsoft.com/office/drawing/2014/main" id="{F6B26F31-5090-4006-880A-B54E5C616F05}"/>
                    </a:ext>
                  </a:extLst>
                </p:cNvPr>
                <p:cNvSpPr>
                  <a:spLocks/>
                </p:cNvSpPr>
                <p:nvPr userDrawn="1"/>
              </p:nvSpPr>
              <p:spPr bwMode="auto">
                <a:xfrm>
                  <a:off x="4426" y="37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0" name="Freeform 260">
                  <a:extLst>
                    <a:ext uri="{FF2B5EF4-FFF2-40B4-BE49-F238E27FC236}">
                      <a16:creationId xmlns:a16="http://schemas.microsoft.com/office/drawing/2014/main" id="{8B131ADC-0BE2-4081-926E-4794F0C9826E}"/>
                    </a:ext>
                  </a:extLst>
                </p:cNvPr>
                <p:cNvSpPr>
                  <a:spLocks/>
                </p:cNvSpPr>
                <p:nvPr userDrawn="1"/>
              </p:nvSpPr>
              <p:spPr bwMode="auto">
                <a:xfrm>
                  <a:off x="4426" y="3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1" name="Freeform 261">
                  <a:extLst>
                    <a:ext uri="{FF2B5EF4-FFF2-40B4-BE49-F238E27FC236}">
                      <a16:creationId xmlns:a16="http://schemas.microsoft.com/office/drawing/2014/main" id="{F04DB242-D418-4A6E-AAFC-8E1CEA4F740B}"/>
                    </a:ext>
                  </a:extLst>
                </p:cNvPr>
                <p:cNvSpPr>
                  <a:spLocks/>
                </p:cNvSpPr>
                <p:nvPr userDrawn="1"/>
              </p:nvSpPr>
              <p:spPr bwMode="auto">
                <a:xfrm>
                  <a:off x="4421" y="398"/>
                  <a:ext cx="5" cy="10"/>
                </a:xfrm>
                <a:custGeom>
                  <a:avLst/>
                  <a:gdLst>
                    <a:gd name="T0" fmla="*/ 0 w 5"/>
                    <a:gd name="T1" fmla="*/ 0 h 10"/>
                    <a:gd name="T2" fmla="*/ 5 w 5"/>
                    <a:gd name="T3" fmla="*/ 10 h 10"/>
                    <a:gd name="T4" fmla="*/ 0 w 5"/>
                    <a:gd name="T5" fmla="*/ 0 h 10"/>
                    <a:gd name="T6" fmla="*/ 0 w 5"/>
                    <a:gd name="T7" fmla="*/ 0 h 10"/>
                  </a:gdLst>
                  <a:ahLst/>
                  <a:cxnLst>
                    <a:cxn ang="0">
                      <a:pos x="T0" y="T1"/>
                    </a:cxn>
                    <a:cxn ang="0">
                      <a:pos x="T2" y="T3"/>
                    </a:cxn>
                    <a:cxn ang="0">
                      <a:pos x="T4" y="T5"/>
                    </a:cxn>
                    <a:cxn ang="0">
                      <a:pos x="T6" y="T7"/>
                    </a:cxn>
                  </a:cxnLst>
                  <a:rect l="0" t="0" r="r" b="b"/>
                  <a:pathLst>
                    <a:path w="5" h="10">
                      <a:moveTo>
                        <a:pt x="0" y="0"/>
                      </a:moveTo>
                      <a:lnTo>
                        <a:pt x="5" y="1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2" name="Freeform 262">
                  <a:extLst>
                    <a:ext uri="{FF2B5EF4-FFF2-40B4-BE49-F238E27FC236}">
                      <a16:creationId xmlns:a16="http://schemas.microsoft.com/office/drawing/2014/main" id="{0489BD6C-17A7-4691-A3F4-440FE91F222A}"/>
                    </a:ext>
                  </a:extLst>
                </p:cNvPr>
                <p:cNvSpPr>
                  <a:spLocks/>
                </p:cNvSpPr>
                <p:nvPr userDrawn="1"/>
              </p:nvSpPr>
              <p:spPr bwMode="auto">
                <a:xfrm>
                  <a:off x="4426" y="3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3" name="Freeform 263">
                  <a:extLst>
                    <a:ext uri="{FF2B5EF4-FFF2-40B4-BE49-F238E27FC236}">
                      <a16:creationId xmlns:a16="http://schemas.microsoft.com/office/drawing/2014/main" id="{3C7C1708-A108-463D-8010-DA1D003FBD09}"/>
                    </a:ext>
                  </a:extLst>
                </p:cNvPr>
                <p:cNvSpPr>
                  <a:spLocks/>
                </p:cNvSpPr>
                <p:nvPr userDrawn="1"/>
              </p:nvSpPr>
              <p:spPr bwMode="auto">
                <a:xfrm>
                  <a:off x="4421" y="338"/>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2"/>
                        <a:pt x="1" y="1"/>
                        <a:pt x="2" y="1"/>
                      </a:cubicBezTo>
                      <a:cubicBezTo>
                        <a:pt x="2" y="1"/>
                        <a:pt x="1" y="0"/>
                        <a:pt x="0" y="0"/>
                      </a:cubicBezTo>
                      <a:cubicBezTo>
                        <a:pt x="1"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4" name="Freeform 264">
                  <a:extLst>
                    <a:ext uri="{FF2B5EF4-FFF2-40B4-BE49-F238E27FC236}">
                      <a16:creationId xmlns:a16="http://schemas.microsoft.com/office/drawing/2014/main" id="{F5550DC7-8D1D-4DDC-9676-8C53A496FF13}"/>
                    </a:ext>
                  </a:extLst>
                </p:cNvPr>
                <p:cNvSpPr>
                  <a:spLocks/>
                </p:cNvSpPr>
                <p:nvPr userDrawn="1"/>
              </p:nvSpPr>
              <p:spPr bwMode="auto">
                <a:xfrm>
                  <a:off x="4421" y="3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5" name="Freeform 265">
                  <a:extLst>
                    <a:ext uri="{FF2B5EF4-FFF2-40B4-BE49-F238E27FC236}">
                      <a16:creationId xmlns:a16="http://schemas.microsoft.com/office/drawing/2014/main" id="{372C711A-9411-409C-9E41-7A174BF9F622}"/>
                    </a:ext>
                  </a:extLst>
                </p:cNvPr>
                <p:cNvSpPr>
                  <a:spLocks/>
                </p:cNvSpPr>
                <p:nvPr userDrawn="1"/>
              </p:nvSpPr>
              <p:spPr bwMode="auto">
                <a:xfrm>
                  <a:off x="4421" y="36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6" name="Freeform 266">
                  <a:extLst>
                    <a:ext uri="{FF2B5EF4-FFF2-40B4-BE49-F238E27FC236}">
                      <a16:creationId xmlns:a16="http://schemas.microsoft.com/office/drawing/2014/main" id="{83C7720E-47E7-4E19-8ECF-6B4A47851248}"/>
                    </a:ext>
                  </a:extLst>
                </p:cNvPr>
                <p:cNvSpPr>
                  <a:spLocks/>
                </p:cNvSpPr>
                <p:nvPr userDrawn="1"/>
              </p:nvSpPr>
              <p:spPr bwMode="auto">
                <a:xfrm>
                  <a:off x="4421" y="3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7" name="Freeform 267">
                  <a:extLst>
                    <a:ext uri="{FF2B5EF4-FFF2-40B4-BE49-F238E27FC236}">
                      <a16:creationId xmlns:a16="http://schemas.microsoft.com/office/drawing/2014/main" id="{9A2599F0-5AE0-41E3-BB99-E469197AFAA9}"/>
                    </a:ext>
                  </a:extLst>
                </p:cNvPr>
                <p:cNvSpPr>
                  <a:spLocks/>
                </p:cNvSpPr>
                <p:nvPr userDrawn="1"/>
              </p:nvSpPr>
              <p:spPr bwMode="auto">
                <a:xfrm>
                  <a:off x="4421" y="3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8" name="Freeform 268">
                  <a:extLst>
                    <a:ext uri="{FF2B5EF4-FFF2-40B4-BE49-F238E27FC236}">
                      <a16:creationId xmlns:a16="http://schemas.microsoft.com/office/drawing/2014/main" id="{08BA60D2-EBC5-42BB-A759-AFFA9C356D8B}"/>
                    </a:ext>
                  </a:extLst>
                </p:cNvPr>
                <p:cNvSpPr>
                  <a:spLocks/>
                </p:cNvSpPr>
                <p:nvPr userDrawn="1"/>
              </p:nvSpPr>
              <p:spPr bwMode="auto">
                <a:xfrm>
                  <a:off x="4411" y="378"/>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9" name="Freeform 269">
                  <a:extLst>
                    <a:ext uri="{FF2B5EF4-FFF2-40B4-BE49-F238E27FC236}">
                      <a16:creationId xmlns:a16="http://schemas.microsoft.com/office/drawing/2014/main" id="{F2CB2011-397A-4EFE-A028-9D0E34272444}"/>
                    </a:ext>
                  </a:extLst>
                </p:cNvPr>
                <p:cNvSpPr>
                  <a:spLocks/>
                </p:cNvSpPr>
                <p:nvPr userDrawn="1"/>
              </p:nvSpPr>
              <p:spPr bwMode="auto">
                <a:xfrm>
                  <a:off x="4416" y="36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0" name="Rectangle 270">
                  <a:extLst>
                    <a:ext uri="{FF2B5EF4-FFF2-40B4-BE49-F238E27FC236}">
                      <a16:creationId xmlns:a16="http://schemas.microsoft.com/office/drawing/2014/main" id="{ED64BF06-1D3A-44FD-8BC3-712B70E6FF30}"/>
                    </a:ext>
                  </a:extLst>
                </p:cNvPr>
                <p:cNvSpPr>
                  <a:spLocks noChangeArrowheads="1"/>
                </p:cNvSpPr>
                <p:nvPr userDrawn="1"/>
              </p:nvSpPr>
              <p:spPr bwMode="auto">
                <a:xfrm>
                  <a:off x="4416"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1" name="Freeform 271">
                  <a:extLst>
                    <a:ext uri="{FF2B5EF4-FFF2-40B4-BE49-F238E27FC236}">
                      <a16:creationId xmlns:a16="http://schemas.microsoft.com/office/drawing/2014/main" id="{89CA7595-7B3D-4323-A587-F3FFAC37CF99}"/>
                    </a:ext>
                  </a:extLst>
                </p:cNvPr>
                <p:cNvSpPr>
                  <a:spLocks/>
                </p:cNvSpPr>
                <p:nvPr userDrawn="1"/>
              </p:nvSpPr>
              <p:spPr bwMode="auto">
                <a:xfrm>
                  <a:off x="4416" y="338"/>
                  <a:ext cx="5" cy="10"/>
                </a:xfrm>
                <a:custGeom>
                  <a:avLst/>
                  <a:gdLst>
                    <a:gd name="T0" fmla="*/ 0 w 1"/>
                    <a:gd name="T1" fmla="*/ 1 h 2"/>
                    <a:gd name="T2" fmla="*/ 0 w 1"/>
                    <a:gd name="T3" fmla="*/ 0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0"/>
                        <a:pt x="0" y="0"/>
                      </a:cubicBezTo>
                      <a:cubicBezTo>
                        <a:pt x="0" y="0"/>
                        <a:pt x="0" y="1"/>
                        <a:pt x="0" y="1"/>
                      </a:cubicBezTo>
                      <a:cubicBezTo>
                        <a:pt x="0" y="2"/>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2" name="Freeform 272">
                  <a:extLst>
                    <a:ext uri="{FF2B5EF4-FFF2-40B4-BE49-F238E27FC236}">
                      <a16:creationId xmlns:a16="http://schemas.microsoft.com/office/drawing/2014/main" id="{6C5459F8-FEFD-4485-9B32-CC6A79A04DFC}"/>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3" name="Rectangle 273">
                  <a:extLst>
                    <a:ext uri="{FF2B5EF4-FFF2-40B4-BE49-F238E27FC236}">
                      <a16:creationId xmlns:a16="http://schemas.microsoft.com/office/drawing/2014/main" id="{8CBF4063-1A72-49ED-9509-327D34235F89}"/>
                    </a:ext>
                  </a:extLst>
                </p:cNvPr>
                <p:cNvSpPr>
                  <a:spLocks noChangeArrowheads="1"/>
                </p:cNvSpPr>
                <p:nvPr userDrawn="1"/>
              </p:nvSpPr>
              <p:spPr bwMode="auto">
                <a:xfrm>
                  <a:off x="4406" y="3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4" name="Freeform 274">
                  <a:extLst>
                    <a:ext uri="{FF2B5EF4-FFF2-40B4-BE49-F238E27FC236}">
                      <a16:creationId xmlns:a16="http://schemas.microsoft.com/office/drawing/2014/main" id="{837F2984-129B-43A5-B018-0F3D5722EC9F}"/>
                    </a:ext>
                  </a:extLst>
                </p:cNvPr>
                <p:cNvSpPr>
                  <a:spLocks/>
                </p:cNvSpPr>
                <p:nvPr userDrawn="1"/>
              </p:nvSpPr>
              <p:spPr bwMode="auto">
                <a:xfrm>
                  <a:off x="4416" y="34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5" name="Freeform 275">
                  <a:extLst>
                    <a:ext uri="{FF2B5EF4-FFF2-40B4-BE49-F238E27FC236}">
                      <a16:creationId xmlns:a16="http://schemas.microsoft.com/office/drawing/2014/main" id="{D168793E-71C0-4CBE-98C3-0289F57C77B0}"/>
                    </a:ext>
                  </a:extLst>
                </p:cNvPr>
                <p:cNvSpPr>
                  <a:spLocks/>
                </p:cNvSpPr>
                <p:nvPr userDrawn="1"/>
              </p:nvSpPr>
              <p:spPr bwMode="auto">
                <a:xfrm>
                  <a:off x="4416" y="32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6" name="Freeform 276">
                  <a:extLst>
                    <a:ext uri="{FF2B5EF4-FFF2-40B4-BE49-F238E27FC236}">
                      <a16:creationId xmlns:a16="http://schemas.microsoft.com/office/drawing/2014/main" id="{4586B27C-7F39-4E00-B913-9FF3CD62B370}"/>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7" name="Freeform 277">
                  <a:extLst>
                    <a:ext uri="{FF2B5EF4-FFF2-40B4-BE49-F238E27FC236}">
                      <a16:creationId xmlns:a16="http://schemas.microsoft.com/office/drawing/2014/main" id="{9F31675B-BA22-42DA-B884-F811D356CD9C}"/>
                    </a:ext>
                  </a:extLst>
                </p:cNvPr>
                <p:cNvSpPr>
                  <a:spLocks/>
                </p:cNvSpPr>
                <p:nvPr userDrawn="1"/>
              </p:nvSpPr>
              <p:spPr bwMode="auto">
                <a:xfrm>
                  <a:off x="4416" y="348"/>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0" y="0"/>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8" name="Freeform 278">
                  <a:extLst>
                    <a:ext uri="{FF2B5EF4-FFF2-40B4-BE49-F238E27FC236}">
                      <a16:creationId xmlns:a16="http://schemas.microsoft.com/office/drawing/2014/main" id="{C880E1F5-73E8-44A2-BFE2-4F2315179584}"/>
                    </a:ext>
                  </a:extLst>
                </p:cNvPr>
                <p:cNvSpPr>
                  <a:spLocks/>
                </p:cNvSpPr>
                <p:nvPr userDrawn="1"/>
              </p:nvSpPr>
              <p:spPr bwMode="auto">
                <a:xfrm>
                  <a:off x="4376" y="308"/>
                  <a:ext cx="30" cy="20"/>
                </a:xfrm>
                <a:custGeom>
                  <a:avLst/>
                  <a:gdLst>
                    <a:gd name="T0" fmla="*/ 0 w 6"/>
                    <a:gd name="T1" fmla="*/ 2 h 4"/>
                    <a:gd name="T2" fmla="*/ 2 w 6"/>
                    <a:gd name="T3" fmla="*/ 3 h 4"/>
                    <a:gd name="T4" fmla="*/ 6 w 6"/>
                    <a:gd name="T5" fmla="*/ 1 h 4"/>
                    <a:gd name="T6" fmla="*/ 4 w 6"/>
                    <a:gd name="T7" fmla="*/ 1 h 4"/>
                    <a:gd name="T8" fmla="*/ 3 w 6"/>
                    <a:gd name="T9" fmla="*/ 2 h 4"/>
                    <a:gd name="T10" fmla="*/ 3 w 6"/>
                    <a:gd name="T11" fmla="*/ 1 h 4"/>
                    <a:gd name="T12" fmla="*/ 0 w 6"/>
                    <a:gd name="T13" fmla="*/ 1 h 4"/>
                    <a:gd name="T14" fmla="*/ 1 w 6"/>
                    <a:gd name="T15" fmla="*/ 2 h 4"/>
                    <a:gd name="T16" fmla="*/ 0 w 6"/>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0" y="2"/>
                      </a:moveTo>
                      <a:cubicBezTo>
                        <a:pt x="1" y="2"/>
                        <a:pt x="2" y="2"/>
                        <a:pt x="2" y="3"/>
                      </a:cubicBezTo>
                      <a:cubicBezTo>
                        <a:pt x="3" y="4"/>
                        <a:pt x="5" y="2"/>
                        <a:pt x="6" y="1"/>
                      </a:cubicBezTo>
                      <a:cubicBezTo>
                        <a:pt x="5" y="1"/>
                        <a:pt x="5" y="1"/>
                        <a:pt x="4" y="1"/>
                      </a:cubicBezTo>
                      <a:cubicBezTo>
                        <a:pt x="4" y="1"/>
                        <a:pt x="4" y="3"/>
                        <a:pt x="3" y="2"/>
                      </a:cubicBezTo>
                      <a:cubicBezTo>
                        <a:pt x="2" y="1"/>
                        <a:pt x="3" y="1"/>
                        <a:pt x="3" y="1"/>
                      </a:cubicBezTo>
                      <a:cubicBezTo>
                        <a:pt x="3" y="2"/>
                        <a:pt x="1" y="0"/>
                        <a:pt x="0" y="1"/>
                      </a:cubicBezTo>
                      <a:cubicBezTo>
                        <a:pt x="1" y="2"/>
                        <a:pt x="1" y="2"/>
                        <a:pt x="1" y="2"/>
                      </a:cubicBezTo>
                      <a:cubicBezTo>
                        <a:pt x="1" y="2"/>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9" name="Freeform 279">
                  <a:extLst>
                    <a:ext uri="{FF2B5EF4-FFF2-40B4-BE49-F238E27FC236}">
                      <a16:creationId xmlns:a16="http://schemas.microsoft.com/office/drawing/2014/main" id="{47D4AF8B-CAA6-45B4-9468-2093D60DBE53}"/>
                    </a:ext>
                  </a:extLst>
                </p:cNvPr>
                <p:cNvSpPr>
                  <a:spLocks/>
                </p:cNvSpPr>
                <p:nvPr userDrawn="1"/>
              </p:nvSpPr>
              <p:spPr bwMode="auto">
                <a:xfrm>
                  <a:off x="4406" y="313"/>
                  <a:ext cx="5" cy="10"/>
                </a:xfrm>
                <a:custGeom>
                  <a:avLst/>
                  <a:gdLst>
                    <a:gd name="T0" fmla="*/ 0 w 1"/>
                    <a:gd name="T1" fmla="*/ 2 h 2"/>
                    <a:gd name="T2" fmla="*/ 0 w 1"/>
                    <a:gd name="T3" fmla="*/ 2 h 2"/>
                    <a:gd name="T4" fmla="*/ 1 w 1"/>
                    <a:gd name="T5" fmla="*/ 0 h 2"/>
                    <a:gd name="T6" fmla="*/ 0 w 1"/>
                    <a:gd name="T7" fmla="*/ 0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0" y="2"/>
                        <a:pt x="1" y="1"/>
                        <a:pt x="1" y="0"/>
                      </a:cubicBezTo>
                      <a:cubicBezTo>
                        <a:pt x="0" y="0"/>
                        <a:pt x="0" y="0"/>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0" name="Freeform 280">
                  <a:extLst>
                    <a:ext uri="{FF2B5EF4-FFF2-40B4-BE49-F238E27FC236}">
                      <a16:creationId xmlns:a16="http://schemas.microsoft.com/office/drawing/2014/main" id="{A710C030-F1D9-4499-8D6D-9FF716236F82}"/>
                    </a:ext>
                  </a:extLst>
                </p:cNvPr>
                <p:cNvSpPr>
                  <a:spLocks/>
                </p:cNvSpPr>
                <p:nvPr userDrawn="1"/>
              </p:nvSpPr>
              <p:spPr bwMode="auto">
                <a:xfrm>
                  <a:off x="4401" y="323"/>
                  <a:ext cx="15" cy="15"/>
                </a:xfrm>
                <a:custGeom>
                  <a:avLst/>
                  <a:gdLst>
                    <a:gd name="T0" fmla="*/ 2 w 3"/>
                    <a:gd name="T1" fmla="*/ 2 h 3"/>
                    <a:gd name="T2" fmla="*/ 0 w 3"/>
                    <a:gd name="T3" fmla="*/ 2 h 3"/>
                    <a:gd name="T4" fmla="*/ 1 w 3"/>
                    <a:gd name="T5" fmla="*/ 3 h 3"/>
                    <a:gd name="T6" fmla="*/ 2 w 3"/>
                    <a:gd name="T7" fmla="*/ 2 h 3"/>
                    <a:gd name="T8" fmla="*/ 3 w 3"/>
                    <a:gd name="T9" fmla="*/ 3 h 3"/>
                    <a:gd name="T10" fmla="*/ 3 w 3"/>
                    <a:gd name="T11" fmla="*/ 2 h 3"/>
                    <a:gd name="T12" fmla="*/ 3 w 3"/>
                    <a:gd name="T13" fmla="*/ 2 h 3"/>
                    <a:gd name="T14" fmla="*/ 3 w 3"/>
                    <a:gd name="T15" fmla="*/ 2 h 3"/>
                    <a:gd name="T16" fmla="*/ 3 w 3"/>
                    <a:gd name="T17" fmla="*/ 2 h 3"/>
                    <a:gd name="T18" fmla="*/ 2 w 3"/>
                    <a:gd name="T19" fmla="*/ 2 h 3"/>
                    <a:gd name="T20" fmla="*/ 2 w 3"/>
                    <a:gd name="T21" fmla="*/ 2 h 3"/>
                    <a:gd name="T22" fmla="*/ 2 w 3"/>
                    <a:gd name="T23" fmla="*/ 2 h 3"/>
                    <a:gd name="T24" fmla="*/ 2 w 3"/>
                    <a:gd name="T25" fmla="*/ 2 h 3"/>
                    <a:gd name="T26" fmla="*/ 3 w 3"/>
                    <a:gd name="T27" fmla="*/ 2 h 3"/>
                    <a:gd name="T28" fmla="*/ 3 w 3"/>
                    <a:gd name="T29" fmla="*/ 2 h 3"/>
                    <a:gd name="T30" fmla="*/ 1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2"/>
                        <a:pt x="1" y="1"/>
                        <a:pt x="0" y="2"/>
                      </a:cubicBezTo>
                      <a:cubicBezTo>
                        <a:pt x="0" y="3"/>
                        <a:pt x="1" y="2"/>
                        <a:pt x="1" y="3"/>
                      </a:cubicBezTo>
                      <a:cubicBezTo>
                        <a:pt x="1" y="1"/>
                        <a:pt x="2" y="3"/>
                        <a:pt x="2" y="2"/>
                      </a:cubicBezTo>
                      <a:cubicBezTo>
                        <a:pt x="2" y="2"/>
                        <a:pt x="2" y="2"/>
                        <a:pt x="3" y="3"/>
                      </a:cubicBezTo>
                      <a:cubicBezTo>
                        <a:pt x="3" y="2"/>
                        <a:pt x="3" y="2"/>
                        <a:pt x="3" y="2"/>
                      </a:cubicBezTo>
                      <a:cubicBezTo>
                        <a:pt x="3" y="2"/>
                        <a:pt x="3" y="2"/>
                        <a:pt x="3" y="2"/>
                      </a:cubicBezTo>
                      <a:cubicBezTo>
                        <a:pt x="3" y="2"/>
                        <a:pt x="3" y="2"/>
                        <a:pt x="3" y="2"/>
                      </a:cubicBezTo>
                      <a:cubicBezTo>
                        <a:pt x="3" y="2"/>
                        <a:pt x="3" y="2"/>
                        <a:pt x="3" y="2"/>
                      </a:cubicBezTo>
                      <a:cubicBezTo>
                        <a:pt x="3" y="2"/>
                        <a:pt x="2" y="2"/>
                        <a:pt x="2" y="2"/>
                      </a:cubicBezTo>
                      <a:cubicBezTo>
                        <a:pt x="2" y="2"/>
                        <a:pt x="2" y="2"/>
                        <a:pt x="2" y="2"/>
                      </a:cubicBezTo>
                      <a:cubicBezTo>
                        <a:pt x="2" y="2"/>
                        <a:pt x="2" y="2"/>
                        <a:pt x="2" y="2"/>
                      </a:cubicBezTo>
                      <a:cubicBezTo>
                        <a:pt x="2" y="1"/>
                        <a:pt x="2" y="2"/>
                        <a:pt x="2" y="2"/>
                      </a:cubicBezTo>
                      <a:cubicBezTo>
                        <a:pt x="3" y="2"/>
                        <a:pt x="3" y="2"/>
                        <a:pt x="3" y="2"/>
                      </a:cubicBezTo>
                      <a:cubicBezTo>
                        <a:pt x="3" y="2"/>
                        <a:pt x="3" y="2"/>
                        <a:pt x="3" y="2"/>
                      </a:cubicBezTo>
                      <a:cubicBezTo>
                        <a:pt x="1" y="0"/>
                        <a:pt x="1" y="0"/>
                        <a:pt x="1" y="0"/>
                      </a:cubicBezTo>
                      <a:cubicBezTo>
                        <a:pt x="1"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1" name="Freeform 281">
                  <a:extLst>
                    <a:ext uri="{FF2B5EF4-FFF2-40B4-BE49-F238E27FC236}">
                      <a16:creationId xmlns:a16="http://schemas.microsoft.com/office/drawing/2014/main" id="{24ABD05C-DC9B-4B8D-BC57-E56DA7DBAD2D}"/>
                    </a:ext>
                  </a:extLst>
                </p:cNvPr>
                <p:cNvSpPr>
                  <a:spLocks/>
                </p:cNvSpPr>
                <p:nvPr userDrawn="1"/>
              </p:nvSpPr>
              <p:spPr bwMode="auto">
                <a:xfrm>
                  <a:off x="4406"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2" name="Freeform 282">
                  <a:extLst>
                    <a:ext uri="{FF2B5EF4-FFF2-40B4-BE49-F238E27FC236}">
                      <a16:creationId xmlns:a16="http://schemas.microsoft.com/office/drawing/2014/main" id="{F19059FB-B594-4CE8-A9F9-040D5D39E1A1}"/>
                    </a:ext>
                  </a:extLst>
                </p:cNvPr>
                <p:cNvSpPr>
                  <a:spLocks/>
                </p:cNvSpPr>
                <p:nvPr userDrawn="1"/>
              </p:nvSpPr>
              <p:spPr bwMode="auto">
                <a:xfrm>
                  <a:off x="4406" y="373"/>
                  <a:ext cx="10" cy="10"/>
                </a:xfrm>
                <a:custGeom>
                  <a:avLst/>
                  <a:gdLst>
                    <a:gd name="T0" fmla="*/ 0 w 2"/>
                    <a:gd name="T1" fmla="*/ 1 h 2"/>
                    <a:gd name="T2" fmla="*/ 0 w 2"/>
                    <a:gd name="T3" fmla="*/ 2 h 2"/>
                    <a:gd name="T4" fmla="*/ 0 w 2"/>
                    <a:gd name="T5" fmla="*/ 2 h 2"/>
                    <a:gd name="T6" fmla="*/ 1 w 2"/>
                    <a:gd name="T7" fmla="*/ 2 h 2"/>
                    <a:gd name="T8" fmla="*/ 1 w 2"/>
                    <a:gd name="T9" fmla="*/ 2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2"/>
                      </a:cubicBezTo>
                      <a:cubicBezTo>
                        <a:pt x="0" y="2"/>
                        <a:pt x="0" y="2"/>
                        <a:pt x="0" y="2"/>
                      </a:cubicBezTo>
                      <a:cubicBezTo>
                        <a:pt x="0" y="2"/>
                        <a:pt x="0" y="2"/>
                        <a:pt x="1" y="2"/>
                      </a:cubicBezTo>
                      <a:cubicBezTo>
                        <a:pt x="1" y="2"/>
                        <a:pt x="1" y="2"/>
                        <a:pt x="1" y="2"/>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3" name="Freeform 283">
                  <a:extLst>
                    <a:ext uri="{FF2B5EF4-FFF2-40B4-BE49-F238E27FC236}">
                      <a16:creationId xmlns:a16="http://schemas.microsoft.com/office/drawing/2014/main" id="{2C087543-DFD1-4244-8182-A56A6581B90D}"/>
                    </a:ext>
                  </a:extLst>
                </p:cNvPr>
                <p:cNvSpPr>
                  <a:spLocks/>
                </p:cNvSpPr>
                <p:nvPr userDrawn="1"/>
              </p:nvSpPr>
              <p:spPr bwMode="auto">
                <a:xfrm>
                  <a:off x="4401" y="348"/>
                  <a:ext cx="10" cy="10"/>
                </a:xfrm>
                <a:custGeom>
                  <a:avLst/>
                  <a:gdLst>
                    <a:gd name="T0" fmla="*/ 2 w 2"/>
                    <a:gd name="T1" fmla="*/ 2 h 2"/>
                    <a:gd name="T2" fmla="*/ 1 w 2"/>
                    <a:gd name="T3" fmla="*/ 0 h 2"/>
                    <a:gd name="T4" fmla="*/ 0 w 2"/>
                    <a:gd name="T5" fmla="*/ 1 h 2"/>
                    <a:gd name="T6" fmla="*/ 1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1" y="0"/>
                        <a:pt x="1" y="0"/>
                        <a:pt x="1" y="0"/>
                      </a:cubicBezTo>
                      <a:cubicBezTo>
                        <a:pt x="0" y="1"/>
                        <a:pt x="0" y="1"/>
                        <a:pt x="0" y="1"/>
                      </a:cubicBezTo>
                      <a:cubicBezTo>
                        <a:pt x="1" y="1"/>
                        <a:pt x="1" y="1"/>
                        <a:pt x="1"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4" name="Freeform 284">
                  <a:extLst>
                    <a:ext uri="{FF2B5EF4-FFF2-40B4-BE49-F238E27FC236}">
                      <a16:creationId xmlns:a16="http://schemas.microsoft.com/office/drawing/2014/main" id="{282769A5-BFE6-4EC0-80EB-E3A6F19A36C7}"/>
                    </a:ext>
                  </a:extLst>
                </p:cNvPr>
                <p:cNvSpPr>
                  <a:spLocks/>
                </p:cNvSpPr>
                <p:nvPr userDrawn="1"/>
              </p:nvSpPr>
              <p:spPr bwMode="auto">
                <a:xfrm>
                  <a:off x="4401" y="308"/>
                  <a:ext cx="10" cy="5"/>
                </a:xfrm>
                <a:custGeom>
                  <a:avLst/>
                  <a:gdLst>
                    <a:gd name="T0" fmla="*/ 5 w 10"/>
                    <a:gd name="T1" fmla="*/ 5 h 5"/>
                    <a:gd name="T2" fmla="*/ 10 w 10"/>
                    <a:gd name="T3" fmla="*/ 0 h 5"/>
                    <a:gd name="T4" fmla="*/ 0 w 10"/>
                    <a:gd name="T5" fmla="*/ 0 h 5"/>
                    <a:gd name="T6" fmla="*/ 5 w 10"/>
                    <a:gd name="T7" fmla="*/ 5 h 5"/>
                  </a:gdLst>
                  <a:ahLst/>
                  <a:cxnLst>
                    <a:cxn ang="0">
                      <a:pos x="T0" y="T1"/>
                    </a:cxn>
                    <a:cxn ang="0">
                      <a:pos x="T2" y="T3"/>
                    </a:cxn>
                    <a:cxn ang="0">
                      <a:pos x="T4" y="T5"/>
                    </a:cxn>
                    <a:cxn ang="0">
                      <a:pos x="T6" y="T7"/>
                    </a:cxn>
                  </a:cxnLst>
                  <a:rect l="0" t="0" r="r" b="b"/>
                  <a:pathLst>
                    <a:path w="10" h="5">
                      <a:moveTo>
                        <a:pt x="5" y="5"/>
                      </a:moveTo>
                      <a:lnTo>
                        <a:pt x="10"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5" name="Freeform 285">
                  <a:extLst>
                    <a:ext uri="{FF2B5EF4-FFF2-40B4-BE49-F238E27FC236}">
                      <a16:creationId xmlns:a16="http://schemas.microsoft.com/office/drawing/2014/main" id="{5330FB59-C826-4E7F-89DD-AA1C02C4B017}"/>
                    </a:ext>
                  </a:extLst>
                </p:cNvPr>
                <p:cNvSpPr>
                  <a:spLocks/>
                </p:cNvSpPr>
                <p:nvPr userDrawn="1"/>
              </p:nvSpPr>
              <p:spPr bwMode="auto">
                <a:xfrm>
                  <a:off x="4401" y="298"/>
                  <a:ext cx="5" cy="5"/>
                </a:xfrm>
                <a:custGeom>
                  <a:avLst/>
                  <a:gdLst>
                    <a:gd name="T0" fmla="*/ 0 w 5"/>
                    <a:gd name="T1" fmla="*/ 5 h 5"/>
                    <a:gd name="T2" fmla="*/ 5 w 5"/>
                    <a:gd name="T3" fmla="*/ 0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6" name="Freeform 286">
                  <a:extLst>
                    <a:ext uri="{FF2B5EF4-FFF2-40B4-BE49-F238E27FC236}">
                      <a16:creationId xmlns:a16="http://schemas.microsoft.com/office/drawing/2014/main" id="{C6F50C5B-EF9B-4C3C-A526-781AD8F6EE64}"/>
                    </a:ext>
                  </a:extLst>
                </p:cNvPr>
                <p:cNvSpPr>
                  <a:spLocks/>
                </p:cNvSpPr>
                <p:nvPr userDrawn="1"/>
              </p:nvSpPr>
              <p:spPr bwMode="auto">
                <a:xfrm>
                  <a:off x="4097"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7" name="Freeform 287">
                  <a:extLst>
                    <a:ext uri="{FF2B5EF4-FFF2-40B4-BE49-F238E27FC236}">
                      <a16:creationId xmlns:a16="http://schemas.microsoft.com/office/drawing/2014/main" id="{D08F791D-28D0-4F45-A947-79FE6A406DAD}"/>
                    </a:ext>
                  </a:extLst>
                </p:cNvPr>
                <p:cNvSpPr>
                  <a:spLocks/>
                </p:cNvSpPr>
                <p:nvPr userDrawn="1"/>
              </p:nvSpPr>
              <p:spPr bwMode="auto">
                <a:xfrm>
                  <a:off x="4097" y="5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8" name="Freeform 288">
                  <a:extLst>
                    <a:ext uri="{FF2B5EF4-FFF2-40B4-BE49-F238E27FC236}">
                      <a16:creationId xmlns:a16="http://schemas.microsoft.com/office/drawing/2014/main" id="{CAAB1840-13CC-42D5-987B-2521F856C2D7}"/>
                    </a:ext>
                  </a:extLst>
                </p:cNvPr>
                <p:cNvSpPr>
                  <a:spLocks/>
                </p:cNvSpPr>
                <p:nvPr userDrawn="1"/>
              </p:nvSpPr>
              <p:spPr bwMode="auto">
                <a:xfrm>
                  <a:off x="4157" y="238"/>
                  <a:ext cx="15" cy="5"/>
                </a:xfrm>
                <a:custGeom>
                  <a:avLst/>
                  <a:gdLst>
                    <a:gd name="T0" fmla="*/ 3 w 3"/>
                    <a:gd name="T1" fmla="*/ 0 h 1"/>
                    <a:gd name="T2" fmla="*/ 1 w 3"/>
                    <a:gd name="T3" fmla="*/ 0 h 1"/>
                    <a:gd name="T4" fmla="*/ 2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2" y="0"/>
                        <a:pt x="0" y="0"/>
                        <a:pt x="1" y="0"/>
                      </a:cubicBezTo>
                      <a:cubicBezTo>
                        <a:pt x="2" y="1"/>
                        <a:pt x="2" y="1"/>
                        <a:pt x="2" y="1"/>
                      </a:cubicBezTo>
                      <a:cubicBezTo>
                        <a:pt x="2"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9" name="Freeform 289">
                  <a:extLst>
                    <a:ext uri="{FF2B5EF4-FFF2-40B4-BE49-F238E27FC236}">
                      <a16:creationId xmlns:a16="http://schemas.microsoft.com/office/drawing/2014/main" id="{185C62D7-13B1-47D3-99E0-A185320E7F6D}"/>
                    </a:ext>
                  </a:extLst>
                </p:cNvPr>
                <p:cNvSpPr>
                  <a:spLocks/>
                </p:cNvSpPr>
                <p:nvPr userDrawn="1"/>
              </p:nvSpPr>
              <p:spPr bwMode="auto">
                <a:xfrm>
                  <a:off x="4092" y="38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0" name="Freeform 290">
                  <a:extLst>
                    <a:ext uri="{FF2B5EF4-FFF2-40B4-BE49-F238E27FC236}">
                      <a16:creationId xmlns:a16="http://schemas.microsoft.com/office/drawing/2014/main" id="{9C654596-0EB0-4924-9F15-09B8D26885AC}"/>
                    </a:ext>
                  </a:extLst>
                </p:cNvPr>
                <p:cNvSpPr>
                  <a:spLocks/>
                </p:cNvSpPr>
                <p:nvPr userDrawn="1"/>
              </p:nvSpPr>
              <p:spPr bwMode="auto">
                <a:xfrm>
                  <a:off x="4102" y="3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1" name="Freeform 291">
                  <a:extLst>
                    <a:ext uri="{FF2B5EF4-FFF2-40B4-BE49-F238E27FC236}">
                      <a16:creationId xmlns:a16="http://schemas.microsoft.com/office/drawing/2014/main" id="{69A3AE36-57E3-4306-9E4C-BBED2F34D050}"/>
                    </a:ext>
                  </a:extLst>
                </p:cNvPr>
                <p:cNvSpPr>
                  <a:spLocks/>
                </p:cNvSpPr>
                <p:nvPr userDrawn="1"/>
              </p:nvSpPr>
              <p:spPr bwMode="auto">
                <a:xfrm>
                  <a:off x="4127" y="588"/>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2" name="Freeform 292">
                  <a:extLst>
                    <a:ext uri="{FF2B5EF4-FFF2-40B4-BE49-F238E27FC236}">
                      <a16:creationId xmlns:a16="http://schemas.microsoft.com/office/drawing/2014/main" id="{D9CBF478-EAA1-45AA-A702-4FC502224A49}"/>
                    </a:ext>
                  </a:extLst>
                </p:cNvPr>
                <p:cNvSpPr>
                  <a:spLocks/>
                </p:cNvSpPr>
                <p:nvPr userDrawn="1"/>
              </p:nvSpPr>
              <p:spPr bwMode="auto">
                <a:xfrm>
                  <a:off x="4316" y="218"/>
                  <a:ext cx="5"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3" name="Freeform 293">
                  <a:extLst>
                    <a:ext uri="{FF2B5EF4-FFF2-40B4-BE49-F238E27FC236}">
                      <a16:creationId xmlns:a16="http://schemas.microsoft.com/office/drawing/2014/main" id="{CD515D16-FCB1-41EB-AAAD-DA086C322E4F}"/>
                    </a:ext>
                  </a:extLst>
                </p:cNvPr>
                <p:cNvSpPr>
                  <a:spLocks/>
                </p:cNvSpPr>
                <p:nvPr userDrawn="1"/>
              </p:nvSpPr>
              <p:spPr bwMode="auto">
                <a:xfrm>
                  <a:off x="4057" y="5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4" name="Freeform 294">
                  <a:extLst>
                    <a:ext uri="{FF2B5EF4-FFF2-40B4-BE49-F238E27FC236}">
                      <a16:creationId xmlns:a16="http://schemas.microsoft.com/office/drawing/2014/main" id="{7D6DFCF3-0142-4865-9474-81A352B9B43E}"/>
                    </a:ext>
                  </a:extLst>
                </p:cNvPr>
                <p:cNvSpPr>
                  <a:spLocks/>
                </p:cNvSpPr>
                <p:nvPr userDrawn="1"/>
              </p:nvSpPr>
              <p:spPr bwMode="auto">
                <a:xfrm>
                  <a:off x="4306" y="213"/>
                  <a:ext cx="10" cy="5"/>
                </a:xfrm>
                <a:custGeom>
                  <a:avLst/>
                  <a:gdLst>
                    <a:gd name="T0" fmla="*/ 0 w 2"/>
                    <a:gd name="T1" fmla="*/ 1 h 1"/>
                    <a:gd name="T2" fmla="*/ 0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5" name="Freeform 295">
                  <a:extLst>
                    <a:ext uri="{FF2B5EF4-FFF2-40B4-BE49-F238E27FC236}">
                      <a16:creationId xmlns:a16="http://schemas.microsoft.com/office/drawing/2014/main" id="{078FAE6E-F446-4611-8792-6AC141F4E83E}"/>
                    </a:ext>
                  </a:extLst>
                </p:cNvPr>
                <p:cNvSpPr>
                  <a:spLocks/>
                </p:cNvSpPr>
                <p:nvPr userDrawn="1"/>
              </p:nvSpPr>
              <p:spPr bwMode="auto">
                <a:xfrm>
                  <a:off x="4336" y="5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6" name="Freeform 296">
                  <a:extLst>
                    <a:ext uri="{FF2B5EF4-FFF2-40B4-BE49-F238E27FC236}">
                      <a16:creationId xmlns:a16="http://schemas.microsoft.com/office/drawing/2014/main" id="{B3DEAC71-A83B-4BAF-A1C3-FCDC1309CB84}"/>
                    </a:ext>
                  </a:extLst>
                </p:cNvPr>
                <p:cNvSpPr>
                  <a:spLocks/>
                </p:cNvSpPr>
                <p:nvPr userDrawn="1"/>
              </p:nvSpPr>
              <p:spPr bwMode="auto">
                <a:xfrm>
                  <a:off x="4411" y="5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7" name="Freeform 297">
                  <a:extLst>
                    <a:ext uri="{FF2B5EF4-FFF2-40B4-BE49-F238E27FC236}">
                      <a16:creationId xmlns:a16="http://schemas.microsoft.com/office/drawing/2014/main" id="{6D729A5E-6686-40C7-9A4D-510870790377}"/>
                    </a:ext>
                  </a:extLst>
                </p:cNvPr>
                <p:cNvSpPr>
                  <a:spLocks/>
                </p:cNvSpPr>
                <p:nvPr userDrawn="1"/>
              </p:nvSpPr>
              <p:spPr bwMode="auto">
                <a:xfrm>
                  <a:off x="4376" y="263"/>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8" name="Freeform 298">
                  <a:extLst>
                    <a:ext uri="{FF2B5EF4-FFF2-40B4-BE49-F238E27FC236}">
                      <a16:creationId xmlns:a16="http://schemas.microsoft.com/office/drawing/2014/main" id="{3509B990-25C1-4E5D-A11A-8D5E44EAC733}"/>
                    </a:ext>
                  </a:extLst>
                </p:cNvPr>
                <p:cNvSpPr>
                  <a:spLocks/>
                </p:cNvSpPr>
                <p:nvPr userDrawn="1"/>
              </p:nvSpPr>
              <p:spPr bwMode="auto">
                <a:xfrm>
                  <a:off x="4371"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9" name="Freeform 299">
                  <a:extLst>
                    <a:ext uri="{FF2B5EF4-FFF2-40B4-BE49-F238E27FC236}">
                      <a16:creationId xmlns:a16="http://schemas.microsoft.com/office/drawing/2014/main" id="{637E21D2-67C8-4D39-ABF0-210712F31433}"/>
                    </a:ext>
                  </a:extLst>
                </p:cNvPr>
                <p:cNvSpPr>
                  <a:spLocks/>
                </p:cNvSpPr>
                <p:nvPr userDrawn="1"/>
              </p:nvSpPr>
              <p:spPr bwMode="auto">
                <a:xfrm>
                  <a:off x="4276" y="23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0" name="Freeform 300">
                  <a:extLst>
                    <a:ext uri="{FF2B5EF4-FFF2-40B4-BE49-F238E27FC236}">
                      <a16:creationId xmlns:a16="http://schemas.microsoft.com/office/drawing/2014/main" id="{1D113D3E-F11A-471D-9D4C-CB85021D0543}"/>
                    </a:ext>
                  </a:extLst>
                </p:cNvPr>
                <p:cNvSpPr>
                  <a:spLocks/>
                </p:cNvSpPr>
                <p:nvPr userDrawn="1"/>
              </p:nvSpPr>
              <p:spPr bwMode="auto">
                <a:xfrm>
                  <a:off x="4376" y="26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1" name="Freeform 301">
                  <a:extLst>
                    <a:ext uri="{FF2B5EF4-FFF2-40B4-BE49-F238E27FC236}">
                      <a16:creationId xmlns:a16="http://schemas.microsoft.com/office/drawing/2014/main" id="{FB2E986E-B710-4E1D-A65D-50DE48B27099}"/>
                    </a:ext>
                  </a:extLst>
                </p:cNvPr>
                <p:cNvSpPr>
                  <a:spLocks/>
                </p:cNvSpPr>
                <p:nvPr userDrawn="1"/>
              </p:nvSpPr>
              <p:spPr bwMode="auto">
                <a:xfrm>
                  <a:off x="4381" y="2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2" name="Freeform 302">
                  <a:extLst>
                    <a:ext uri="{FF2B5EF4-FFF2-40B4-BE49-F238E27FC236}">
                      <a16:creationId xmlns:a16="http://schemas.microsoft.com/office/drawing/2014/main" id="{B9EB05E8-6805-420C-9735-301F17E4C9D9}"/>
                    </a:ext>
                  </a:extLst>
                </p:cNvPr>
                <p:cNvSpPr>
                  <a:spLocks/>
                </p:cNvSpPr>
                <p:nvPr userDrawn="1"/>
              </p:nvSpPr>
              <p:spPr bwMode="auto">
                <a:xfrm>
                  <a:off x="4376" y="2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3" name="Freeform 303">
                  <a:extLst>
                    <a:ext uri="{FF2B5EF4-FFF2-40B4-BE49-F238E27FC236}">
                      <a16:creationId xmlns:a16="http://schemas.microsoft.com/office/drawing/2014/main" id="{CCBE7046-C774-41CB-9F9D-5B68EF2D9267}"/>
                    </a:ext>
                  </a:extLst>
                </p:cNvPr>
                <p:cNvSpPr>
                  <a:spLocks/>
                </p:cNvSpPr>
                <p:nvPr userDrawn="1"/>
              </p:nvSpPr>
              <p:spPr bwMode="auto">
                <a:xfrm>
                  <a:off x="4222" y="66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4" name="Rectangle 304">
                  <a:extLst>
                    <a:ext uri="{FF2B5EF4-FFF2-40B4-BE49-F238E27FC236}">
                      <a16:creationId xmlns:a16="http://schemas.microsoft.com/office/drawing/2014/main" id="{80BDAEC0-3971-45BB-915C-8D23B8F1B387}"/>
                    </a:ext>
                  </a:extLst>
                </p:cNvPr>
                <p:cNvSpPr>
                  <a:spLocks noChangeArrowheads="1"/>
                </p:cNvSpPr>
                <p:nvPr userDrawn="1"/>
              </p:nvSpPr>
              <p:spPr bwMode="auto">
                <a:xfrm>
                  <a:off x="4157" y="3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5" name="Freeform 305">
                  <a:extLst>
                    <a:ext uri="{FF2B5EF4-FFF2-40B4-BE49-F238E27FC236}">
                      <a16:creationId xmlns:a16="http://schemas.microsoft.com/office/drawing/2014/main" id="{C8C790F8-FF31-4B40-B8F4-972519DB0863}"/>
                    </a:ext>
                  </a:extLst>
                </p:cNvPr>
                <p:cNvSpPr>
                  <a:spLocks/>
                </p:cNvSpPr>
                <p:nvPr userDrawn="1"/>
              </p:nvSpPr>
              <p:spPr bwMode="auto">
                <a:xfrm>
                  <a:off x="4147" y="298"/>
                  <a:ext cx="10" cy="15"/>
                </a:xfrm>
                <a:custGeom>
                  <a:avLst/>
                  <a:gdLst>
                    <a:gd name="T0" fmla="*/ 2 w 2"/>
                    <a:gd name="T1" fmla="*/ 3 h 3"/>
                    <a:gd name="T2" fmla="*/ 2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2" y="2"/>
                        <a:pt x="2" y="1"/>
                      </a:cubicBezTo>
                      <a:cubicBezTo>
                        <a:pt x="0" y="0"/>
                        <a:pt x="0" y="0"/>
                        <a:pt x="0" y="0"/>
                      </a:cubicBez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6" name="Freeform 306">
                  <a:extLst>
                    <a:ext uri="{FF2B5EF4-FFF2-40B4-BE49-F238E27FC236}">
                      <a16:creationId xmlns:a16="http://schemas.microsoft.com/office/drawing/2014/main" id="{4EDD54C5-0B88-4C00-972E-0B56CD15473B}"/>
                    </a:ext>
                  </a:extLst>
                </p:cNvPr>
                <p:cNvSpPr>
                  <a:spLocks noEditPoints="1"/>
                </p:cNvSpPr>
                <p:nvPr userDrawn="1"/>
              </p:nvSpPr>
              <p:spPr bwMode="auto">
                <a:xfrm>
                  <a:off x="4042" y="198"/>
                  <a:ext cx="374" cy="505"/>
                </a:xfrm>
                <a:custGeom>
                  <a:avLst/>
                  <a:gdLst>
                    <a:gd name="T0" fmla="*/ 12 w 75"/>
                    <a:gd name="T1" fmla="*/ 68 h 101"/>
                    <a:gd name="T2" fmla="*/ 11 w 75"/>
                    <a:gd name="T3" fmla="*/ 62 h 101"/>
                    <a:gd name="T4" fmla="*/ 12 w 75"/>
                    <a:gd name="T5" fmla="*/ 59 h 101"/>
                    <a:gd name="T6" fmla="*/ 11 w 75"/>
                    <a:gd name="T7" fmla="*/ 54 h 101"/>
                    <a:gd name="T8" fmla="*/ 11 w 75"/>
                    <a:gd name="T9" fmla="*/ 48 h 101"/>
                    <a:gd name="T10" fmla="*/ 10 w 75"/>
                    <a:gd name="T11" fmla="*/ 38 h 101"/>
                    <a:gd name="T12" fmla="*/ 10 w 75"/>
                    <a:gd name="T13" fmla="*/ 38 h 101"/>
                    <a:gd name="T14" fmla="*/ 13 w 75"/>
                    <a:gd name="T15" fmla="*/ 38 h 101"/>
                    <a:gd name="T16" fmla="*/ 15 w 75"/>
                    <a:gd name="T17" fmla="*/ 32 h 101"/>
                    <a:gd name="T18" fmla="*/ 18 w 75"/>
                    <a:gd name="T19" fmla="*/ 27 h 101"/>
                    <a:gd name="T20" fmla="*/ 23 w 75"/>
                    <a:gd name="T21" fmla="*/ 21 h 101"/>
                    <a:gd name="T22" fmla="*/ 26 w 75"/>
                    <a:gd name="T23" fmla="*/ 17 h 101"/>
                    <a:gd name="T24" fmla="*/ 31 w 75"/>
                    <a:gd name="T25" fmla="*/ 14 h 101"/>
                    <a:gd name="T26" fmla="*/ 33 w 75"/>
                    <a:gd name="T27" fmla="*/ 15 h 101"/>
                    <a:gd name="T28" fmla="*/ 37 w 75"/>
                    <a:gd name="T29" fmla="*/ 11 h 101"/>
                    <a:gd name="T30" fmla="*/ 42 w 75"/>
                    <a:gd name="T31" fmla="*/ 10 h 101"/>
                    <a:gd name="T32" fmla="*/ 47 w 75"/>
                    <a:gd name="T33" fmla="*/ 8 h 101"/>
                    <a:gd name="T34" fmla="*/ 52 w 75"/>
                    <a:gd name="T35" fmla="*/ 10 h 101"/>
                    <a:gd name="T36" fmla="*/ 59 w 75"/>
                    <a:gd name="T37" fmla="*/ 12 h 101"/>
                    <a:gd name="T38" fmla="*/ 65 w 75"/>
                    <a:gd name="T39" fmla="*/ 15 h 101"/>
                    <a:gd name="T40" fmla="*/ 71 w 75"/>
                    <a:gd name="T41" fmla="*/ 20 h 101"/>
                    <a:gd name="T42" fmla="*/ 67 w 75"/>
                    <a:gd name="T43" fmla="*/ 14 h 101"/>
                    <a:gd name="T44" fmla="*/ 64 w 75"/>
                    <a:gd name="T45" fmla="*/ 13 h 101"/>
                    <a:gd name="T46" fmla="*/ 59 w 75"/>
                    <a:gd name="T47" fmla="*/ 7 h 101"/>
                    <a:gd name="T48" fmla="*/ 41 w 75"/>
                    <a:gd name="T49" fmla="*/ 1 h 101"/>
                    <a:gd name="T50" fmla="*/ 30 w 75"/>
                    <a:gd name="T51" fmla="*/ 6 h 101"/>
                    <a:gd name="T52" fmla="*/ 26 w 75"/>
                    <a:gd name="T53" fmla="*/ 8 h 101"/>
                    <a:gd name="T54" fmla="*/ 23 w 75"/>
                    <a:gd name="T55" fmla="*/ 11 h 101"/>
                    <a:gd name="T56" fmla="*/ 18 w 75"/>
                    <a:gd name="T57" fmla="*/ 16 h 101"/>
                    <a:gd name="T58" fmla="*/ 8 w 75"/>
                    <a:gd name="T59" fmla="*/ 30 h 101"/>
                    <a:gd name="T60" fmla="*/ 8 w 75"/>
                    <a:gd name="T61" fmla="*/ 38 h 101"/>
                    <a:gd name="T62" fmla="*/ 6 w 75"/>
                    <a:gd name="T63" fmla="*/ 46 h 101"/>
                    <a:gd name="T64" fmla="*/ 2 w 75"/>
                    <a:gd name="T65" fmla="*/ 55 h 101"/>
                    <a:gd name="T66" fmla="*/ 4 w 75"/>
                    <a:gd name="T67" fmla="*/ 65 h 101"/>
                    <a:gd name="T68" fmla="*/ 6 w 75"/>
                    <a:gd name="T69" fmla="*/ 76 h 101"/>
                    <a:gd name="T70" fmla="*/ 12 w 75"/>
                    <a:gd name="T71" fmla="*/ 88 h 101"/>
                    <a:gd name="T72" fmla="*/ 21 w 75"/>
                    <a:gd name="T73" fmla="*/ 93 h 101"/>
                    <a:gd name="T74" fmla="*/ 35 w 75"/>
                    <a:gd name="T75" fmla="*/ 100 h 101"/>
                    <a:gd name="T76" fmla="*/ 40 w 75"/>
                    <a:gd name="T77" fmla="*/ 100 h 101"/>
                    <a:gd name="T78" fmla="*/ 53 w 75"/>
                    <a:gd name="T79" fmla="*/ 93 h 101"/>
                    <a:gd name="T80" fmla="*/ 64 w 75"/>
                    <a:gd name="T81" fmla="*/ 84 h 101"/>
                    <a:gd name="T82" fmla="*/ 74 w 75"/>
                    <a:gd name="T83" fmla="*/ 66 h 101"/>
                    <a:gd name="T84" fmla="*/ 74 w 75"/>
                    <a:gd name="T85" fmla="*/ 61 h 101"/>
                    <a:gd name="T86" fmla="*/ 63 w 75"/>
                    <a:gd name="T87" fmla="*/ 72 h 101"/>
                    <a:gd name="T88" fmla="*/ 60 w 75"/>
                    <a:gd name="T89" fmla="*/ 77 h 101"/>
                    <a:gd name="T90" fmla="*/ 54 w 75"/>
                    <a:gd name="T91" fmla="*/ 85 h 101"/>
                    <a:gd name="T92" fmla="*/ 48 w 75"/>
                    <a:gd name="T93" fmla="*/ 91 h 101"/>
                    <a:gd name="T94" fmla="*/ 43 w 75"/>
                    <a:gd name="T95" fmla="*/ 94 h 101"/>
                    <a:gd name="T96" fmla="*/ 38 w 75"/>
                    <a:gd name="T97" fmla="*/ 93 h 101"/>
                    <a:gd name="T98" fmla="*/ 33 w 75"/>
                    <a:gd name="T99" fmla="*/ 93 h 101"/>
                    <a:gd name="T100" fmla="*/ 29 w 75"/>
                    <a:gd name="T101" fmla="*/ 90 h 101"/>
                    <a:gd name="T102" fmla="*/ 23 w 75"/>
                    <a:gd name="T103" fmla="*/ 89 h 101"/>
                    <a:gd name="T104" fmla="*/ 20 w 75"/>
                    <a:gd name="T105" fmla="*/ 86 h 101"/>
                    <a:gd name="T106" fmla="*/ 20 w 75"/>
                    <a:gd name="T107" fmla="*/ 84 h 101"/>
                    <a:gd name="T108" fmla="*/ 16 w 75"/>
                    <a:gd name="T109" fmla="*/ 79 h 101"/>
                    <a:gd name="T110" fmla="*/ 13 w 75"/>
                    <a:gd name="T111" fmla="*/ 72 h 101"/>
                    <a:gd name="T112" fmla="*/ 12 w 75"/>
                    <a:gd name="T113" fmla="*/ 36 h 101"/>
                    <a:gd name="T114" fmla="*/ 64 w 75"/>
                    <a:gd name="T115"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01">
                      <a:moveTo>
                        <a:pt x="13" y="72"/>
                      </a:moveTo>
                      <a:cubicBezTo>
                        <a:pt x="14" y="71"/>
                        <a:pt x="14" y="71"/>
                        <a:pt x="14" y="71"/>
                      </a:cubicBezTo>
                      <a:cubicBezTo>
                        <a:pt x="15" y="71"/>
                        <a:pt x="15" y="72"/>
                        <a:pt x="16" y="71"/>
                      </a:cubicBezTo>
                      <a:cubicBezTo>
                        <a:pt x="13" y="72"/>
                        <a:pt x="14" y="68"/>
                        <a:pt x="12" y="68"/>
                      </a:cubicBezTo>
                      <a:cubicBezTo>
                        <a:pt x="12" y="68"/>
                        <a:pt x="12" y="68"/>
                        <a:pt x="12" y="68"/>
                      </a:cubicBezTo>
                      <a:cubicBezTo>
                        <a:pt x="12" y="68"/>
                        <a:pt x="12" y="68"/>
                        <a:pt x="12" y="68"/>
                      </a:cubicBezTo>
                      <a:cubicBezTo>
                        <a:pt x="13" y="66"/>
                        <a:pt x="10" y="67"/>
                        <a:pt x="11" y="66"/>
                      </a:cubicBezTo>
                      <a:cubicBezTo>
                        <a:pt x="11" y="65"/>
                        <a:pt x="11" y="65"/>
                        <a:pt x="11" y="65"/>
                      </a:cubicBezTo>
                      <a:cubicBezTo>
                        <a:pt x="11" y="64"/>
                        <a:pt x="11" y="64"/>
                        <a:pt x="11" y="64"/>
                      </a:cubicBezTo>
                      <a:cubicBezTo>
                        <a:pt x="11" y="64"/>
                        <a:pt x="11" y="64"/>
                        <a:pt x="11" y="64"/>
                      </a:cubicBezTo>
                      <a:cubicBezTo>
                        <a:pt x="11" y="62"/>
                        <a:pt x="11" y="62"/>
                        <a:pt x="11" y="62"/>
                      </a:cubicBezTo>
                      <a:cubicBezTo>
                        <a:pt x="11" y="62"/>
                        <a:pt x="11" y="62"/>
                        <a:pt x="11" y="62"/>
                      </a:cubicBezTo>
                      <a:cubicBezTo>
                        <a:pt x="10" y="62"/>
                        <a:pt x="10" y="61"/>
                        <a:pt x="9" y="61"/>
                      </a:cubicBezTo>
                      <a:cubicBezTo>
                        <a:pt x="10" y="61"/>
                        <a:pt x="10" y="61"/>
                        <a:pt x="10" y="61"/>
                      </a:cubicBezTo>
                      <a:cubicBezTo>
                        <a:pt x="9" y="60"/>
                        <a:pt x="9" y="60"/>
                        <a:pt x="9" y="60"/>
                      </a:cubicBezTo>
                      <a:cubicBezTo>
                        <a:pt x="10" y="60"/>
                        <a:pt x="11" y="61"/>
                        <a:pt x="10" y="61"/>
                      </a:cubicBezTo>
                      <a:cubicBezTo>
                        <a:pt x="13" y="60"/>
                        <a:pt x="10" y="60"/>
                        <a:pt x="11" y="58"/>
                      </a:cubicBezTo>
                      <a:cubicBezTo>
                        <a:pt x="12" y="59"/>
                        <a:pt x="12" y="59"/>
                        <a:pt x="12" y="59"/>
                      </a:cubicBezTo>
                      <a:cubicBezTo>
                        <a:pt x="13" y="59"/>
                        <a:pt x="12" y="58"/>
                        <a:pt x="13" y="57"/>
                      </a:cubicBezTo>
                      <a:cubicBezTo>
                        <a:pt x="13" y="57"/>
                        <a:pt x="11" y="59"/>
                        <a:pt x="10" y="58"/>
                      </a:cubicBezTo>
                      <a:cubicBezTo>
                        <a:pt x="11" y="58"/>
                        <a:pt x="11" y="57"/>
                        <a:pt x="10" y="57"/>
                      </a:cubicBezTo>
                      <a:cubicBezTo>
                        <a:pt x="11" y="57"/>
                        <a:pt x="11" y="56"/>
                        <a:pt x="11" y="55"/>
                      </a:cubicBezTo>
                      <a:cubicBezTo>
                        <a:pt x="12" y="55"/>
                        <a:pt x="12" y="55"/>
                        <a:pt x="12" y="55"/>
                      </a:cubicBezTo>
                      <a:cubicBezTo>
                        <a:pt x="12" y="55"/>
                        <a:pt x="11" y="55"/>
                        <a:pt x="11" y="54"/>
                      </a:cubicBezTo>
                      <a:cubicBezTo>
                        <a:pt x="11" y="53"/>
                        <a:pt x="12" y="53"/>
                        <a:pt x="13" y="53"/>
                      </a:cubicBezTo>
                      <a:cubicBezTo>
                        <a:pt x="13" y="52"/>
                        <a:pt x="11" y="54"/>
                        <a:pt x="11" y="52"/>
                      </a:cubicBezTo>
                      <a:cubicBezTo>
                        <a:pt x="11" y="51"/>
                        <a:pt x="11" y="50"/>
                        <a:pt x="11" y="49"/>
                      </a:cubicBezTo>
                      <a:cubicBezTo>
                        <a:pt x="11" y="48"/>
                        <a:pt x="11" y="49"/>
                        <a:pt x="12" y="49"/>
                      </a:cubicBezTo>
                      <a:cubicBezTo>
                        <a:pt x="11" y="48"/>
                        <a:pt x="11" y="48"/>
                        <a:pt x="11" y="48"/>
                      </a:cubicBezTo>
                      <a:cubicBezTo>
                        <a:pt x="11" y="48"/>
                        <a:pt x="11" y="48"/>
                        <a:pt x="11" y="48"/>
                      </a:cubicBezTo>
                      <a:cubicBezTo>
                        <a:pt x="11" y="47"/>
                        <a:pt x="10" y="48"/>
                        <a:pt x="10" y="47"/>
                      </a:cubicBezTo>
                      <a:cubicBezTo>
                        <a:pt x="9" y="46"/>
                        <a:pt x="12" y="45"/>
                        <a:pt x="11" y="43"/>
                      </a:cubicBezTo>
                      <a:cubicBezTo>
                        <a:pt x="12" y="43"/>
                        <a:pt x="12" y="44"/>
                        <a:pt x="12" y="44"/>
                      </a:cubicBezTo>
                      <a:cubicBezTo>
                        <a:pt x="12" y="42"/>
                        <a:pt x="12" y="42"/>
                        <a:pt x="11" y="41"/>
                      </a:cubicBezTo>
                      <a:cubicBezTo>
                        <a:pt x="12" y="40"/>
                        <a:pt x="12" y="40"/>
                        <a:pt x="12" y="40"/>
                      </a:cubicBezTo>
                      <a:cubicBezTo>
                        <a:pt x="11" y="40"/>
                        <a:pt x="10" y="39"/>
                        <a:pt x="10" y="38"/>
                      </a:cubicBezTo>
                      <a:cubicBezTo>
                        <a:pt x="9" y="38"/>
                        <a:pt x="9" y="38"/>
                        <a:pt x="9" y="38"/>
                      </a:cubicBezTo>
                      <a:cubicBezTo>
                        <a:pt x="9" y="36"/>
                        <a:pt x="9" y="36"/>
                        <a:pt x="9" y="36"/>
                      </a:cubicBezTo>
                      <a:cubicBezTo>
                        <a:pt x="9" y="36"/>
                        <a:pt x="9" y="36"/>
                        <a:pt x="10" y="37"/>
                      </a:cubicBezTo>
                      <a:cubicBezTo>
                        <a:pt x="9" y="37"/>
                        <a:pt x="9" y="37"/>
                        <a:pt x="9" y="36"/>
                      </a:cubicBezTo>
                      <a:cubicBezTo>
                        <a:pt x="10" y="36"/>
                        <a:pt x="10" y="37"/>
                        <a:pt x="11" y="37"/>
                      </a:cubicBezTo>
                      <a:cubicBezTo>
                        <a:pt x="11" y="37"/>
                        <a:pt x="10" y="37"/>
                        <a:pt x="10" y="38"/>
                      </a:cubicBezTo>
                      <a:cubicBezTo>
                        <a:pt x="11" y="38"/>
                        <a:pt x="11" y="39"/>
                        <a:pt x="12" y="39"/>
                      </a:cubicBezTo>
                      <a:cubicBezTo>
                        <a:pt x="12" y="39"/>
                        <a:pt x="12" y="38"/>
                        <a:pt x="12" y="38"/>
                      </a:cubicBezTo>
                      <a:cubicBezTo>
                        <a:pt x="12" y="38"/>
                        <a:pt x="12" y="39"/>
                        <a:pt x="12" y="39"/>
                      </a:cubicBezTo>
                      <a:cubicBezTo>
                        <a:pt x="12" y="39"/>
                        <a:pt x="12" y="38"/>
                        <a:pt x="12" y="38"/>
                      </a:cubicBezTo>
                      <a:cubicBezTo>
                        <a:pt x="13" y="38"/>
                        <a:pt x="13" y="38"/>
                        <a:pt x="13" y="38"/>
                      </a:cubicBezTo>
                      <a:cubicBezTo>
                        <a:pt x="13" y="38"/>
                        <a:pt x="13" y="38"/>
                        <a:pt x="13" y="38"/>
                      </a:cubicBezTo>
                      <a:cubicBezTo>
                        <a:pt x="13" y="38"/>
                        <a:pt x="14" y="36"/>
                        <a:pt x="14" y="36"/>
                      </a:cubicBezTo>
                      <a:cubicBezTo>
                        <a:pt x="14" y="34"/>
                        <a:pt x="12" y="32"/>
                        <a:pt x="13" y="30"/>
                      </a:cubicBezTo>
                      <a:cubicBezTo>
                        <a:pt x="14" y="31"/>
                        <a:pt x="14" y="31"/>
                        <a:pt x="15" y="31"/>
                      </a:cubicBezTo>
                      <a:cubicBezTo>
                        <a:pt x="14" y="31"/>
                        <a:pt x="15" y="33"/>
                        <a:pt x="14" y="34"/>
                      </a:cubicBezTo>
                      <a:cubicBezTo>
                        <a:pt x="15" y="34"/>
                        <a:pt x="15" y="34"/>
                        <a:pt x="15" y="34"/>
                      </a:cubicBezTo>
                      <a:cubicBezTo>
                        <a:pt x="15" y="34"/>
                        <a:pt x="15" y="32"/>
                        <a:pt x="15" y="32"/>
                      </a:cubicBezTo>
                      <a:cubicBezTo>
                        <a:pt x="16" y="32"/>
                        <a:pt x="16" y="32"/>
                        <a:pt x="17" y="32"/>
                      </a:cubicBezTo>
                      <a:cubicBezTo>
                        <a:pt x="15" y="31"/>
                        <a:pt x="16" y="30"/>
                        <a:pt x="16" y="29"/>
                      </a:cubicBezTo>
                      <a:cubicBezTo>
                        <a:pt x="17" y="29"/>
                        <a:pt x="17" y="29"/>
                        <a:pt x="17" y="30"/>
                      </a:cubicBezTo>
                      <a:cubicBezTo>
                        <a:pt x="18" y="30"/>
                        <a:pt x="15" y="28"/>
                        <a:pt x="17" y="27"/>
                      </a:cubicBezTo>
                      <a:cubicBezTo>
                        <a:pt x="17" y="28"/>
                        <a:pt x="17" y="28"/>
                        <a:pt x="17" y="28"/>
                      </a:cubicBezTo>
                      <a:cubicBezTo>
                        <a:pt x="17" y="27"/>
                        <a:pt x="18" y="26"/>
                        <a:pt x="18" y="27"/>
                      </a:cubicBezTo>
                      <a:cubicBezTo>
                        <a:pt x="18" y="27"/>
                        <a:pt x="18" y="27"/>
                        <a:pt x="18" y="27"/>
                      </a:cubicBezTo>
                      <a:cubicBezTo>
                        <a:pt x="19" y="26"/>
                        <a:pt x="21" y="23"/>
                        <a:pt x="20" y="22"/>
                      </a:cubicBezTo>
                      <a:cubicBezTo>
                        <a:pt x="20" y="22"/>
                        <a:pt x="21" y="23"/>
                        <a:pt x="22" y="23"/>
                      </a:cubicBezTo>
                      <a:cubicBezTo>
                        <a:pt x="22" y="23"/>
                        <a:pt x="21" y="22"/>
                        <a:pt x="21" y="20"/>
                      </a:cubicBezTo>
                      <a:cubicBezTo>
                        <a:pt x="20" y="19"/>
                        <a:pt x="20" y="17"/>
                        <a:pt x="20" y="17"/>
                      </a:cubicBezTo>
                      <a:cubicBezTo>
                        <a:pt x="20" y="18"/>
                        <a:pt x="23" y="20"/>
                        <a:pt x="23" y="21"/>
                      </a:cubicBezTo>
                      <a:cubicBezTo>
                        <a:pt x="23" y="21"/>
                        <a:pt x="24" y="21"/>
                        <a:pt x="24" y="20"/>
                      </a:cubicBezTo>
                      <a:cubicBezTo>
                        <a:pt x="24" y="20"/>
                        <a:pt x="22" y="19"/>
                        <a:pt x="23" y="19"/>
                      </a:cubicBezTo>
                      <a:cubicBezTo>
                        <a:pt x="24" y="19"/>
                        <a:pt x="24" y="19"/>
                        <a:pt x="25" y="19"/>
                      </a:cubicBezTo>
                      <a:cubicBezTo>
                        <a:pt x="25" y="19"/>
                        <a:pt x="24" y="17"/>
                        <a:pt x="24" y="17"/>
                      </a:cubicBezTo>
                      <a:cubicBezTo>
                        <a:pt x="24" y="17"/>
                        <a:pt x="26" y="18"/>
                        <a:pt x="26" y="19"/>
                      </a:cubicBezTo>
                      <a:cubicBezTo>
                        <a:pt x="26" y="19"/>
                        <a:pt x="26" y="18"/>
                        <a:pt x="26" y="17"/>
                      </a:cubicBezTo>
                      <a:cubicBezTo>
                        <a:pt x="26" y="17"/>
                        <a:pt x="26" y="16"/>
                        <a:pt x="26" y="16"/>
                      </a:cubicBezTo>
                      <a:cubicBezTo>
                        <a:pt x="25" y="17"/>
                        <a:pt x="27" y="17"/>
                        <a:pt x="27" y="18"/>
                      </a:cubicBezTo>
                      <a:cubicBezTo>
                        <a:pt x="27" y="17"/>
                        <a:pt x="28" y="17"/>
                        <a:pt x="29" y="16"/>
                      </a:cubicBezTo>
                      <a:cubicBezTo>
                        <a:pt x="28" y="16"/>
                        <a:pt x="28" y="16"/>
                        <a:pt x="28" y="16"/>
                      </a:cubicBezTo>
                      <a:cubicBezTo>
                        <a:pt x="29" y="16"/>
                        <a:pt x="27" y="13"/>
                        <a:pt x="29" y="12"/>
                      </a:cubicBezTo>
                      <a:cubicBezTo>
                        <a:pt x="29" y="13"/>
                        <a:pt x="30" y="15"/>
                        <a:pt x="31" y="14"/>
                      </a:cubicBezTo>
                      <a:cubicBezTo>
                        <a:pt x="31" y="13"/>
                        <a:pt x="30" y="9"/>
                        <a:pt x="31" y="7"/>
                      </a:cubicBezTo>
                      <a:cubicBezTo>
                        <a:pt x="32" y="8"/>
                        <a:pt x="32" y="8"/>
                        <a:pt x="32" y="8"/>
                      </a:cubicBezTo>
                      <a:cubicBezTo>
                        <a:pt x="33" y="7"/>
                        <a:pt x="33" y="7"/>
                        <a:pt x="33" y="7"/>
                      </a:cubicBezTo>
                      <a:cubicBezTo>
                        <a:pt x="33" y="8"/>
                        <a:pt x="32" y="12"/>
                        <a:pt x="32" y="14"/>
                      </a:cubicBezTo>
                      <a:cubicBezTo>
                        <a:pt x="33" y="14"/>
                        <a:pt x="32" y="15"/>
                        <a:pt x="33" y="14"/>
                      </a:cubicBezTo>
                      <a:cubicBezTo>
                        <a:pt x="34" y="15"/>
                        <a:pt x="33" y="15"/>
                        <a:pt x="33" y="15"/>
                      </a:cubicBezTo>
                      <a:cubicBezTo>
                        <a:pt x="33" y="15"/>
                        <a:pt x="35" y="15"/>
                        <a:pt x="35" y="15"/>
                      </a:cubicBezTo>
                      <a:cubicBezTo>
                        <a:pt x="34" y="14"/>
                        <a:pt x="36" y="13"/>
                        <a:pt x="36" y="12"/>
                      </a:cubicBezTo>
                      <a:cubicBezTo>
                        <a:pt x="36" y="12"/>
                        <a:pt x="34" y="14"/>
                        <a:pt x="34" y="14"/>
                      </a:cubicBezTo>
                      <a:cubicBezTo>
                        <a:pt x="33" y="13"/>
                        <a:pt x="34" y="10"/>
                        <a:pt x="35" y="10"/>
                      </a:cubicBezTo>
                      <a:cubicBezTo>
                        <a:pt x="36" y="10"/>
                        <a:pt x="36" y="12"/>
                        <a:pt x="36" y="13"/>
                      </a:cubicBezTo>
                      <a:cubicBezTo>
                        <a:pt x="36" y="12"/>
                        <a:pt x="37" y="11"/>
                        <a:pt x="37" y="11"/>
                      </a:cubicBezTo>
                      <a:cubicBezTo>
                        <a:pt x="37" y="12"/>
                        <a:pt x="37" y="12"/>
                        <a:pt x="37" y="12"/>
                      </a:cubicBezTo>
                      <a:cubicBezTo>
                        <a:pt x="38" y="13"/>
                        <a:pt x="38" y="10"/>
                        <a:pt x="39" y="11"/>
                      </a:cubicBezTo>
                      <a:cubicBezTo>
                        <a:pt x="40" y="11"/>
                        <a:pt x="41" y="13"/>
                        <a:pt x="40" y="12"/>
                      </a:cubicBezTo>
                      <a:cubicBezTo>
                        <a:pt x="40" y="11"/>
                        <a:pt x="39" y="6"/>
                        <a:pt x="39" y="5"/>
                      </a:cubicBezTo>
                      <a:cubicBezTo>
                        <a:pt x="39" y="5"/>
                        <a:pt x="41" y="6"/>
                        <a:pt x="42" y="7"/>
                      </a:cubicBezTo>
                      <a:cubicBezTo>
                        <a:pt x="43" y="8"/>
                        <a:pt x="41" y="10"/>
                        <a:pt x="42" y="10"/>
                      </a:cubicBezTo>
                      <a:cubicBezTo>
                        <a:pt x="42" y="10"/>
                        <a:pt x="42" y="10"/>
                        <a:pt x="42" y="10"/>
                      </a:cubicBezTo>
                      <a:cubicBezTo>
                        <a:pt x="43" y="10"/>
                        <a:pt x="42" y="11"/>
                        <a:pt x="43" y="10"/>
                      </a:cubicBezTo>
                      <a:cubicBezTo>
                        <a:pt x="43" y="9"/>
                        <a:pt x="45" y="11"/>
                        <a:pt x="43" y="9"/>
                      </a:cubicBezTo>
                      <a:cubicBezTo>
                        <a:pt x="44" y="9"/>
                        <a:pt x="44" y="10"/>
                        <a:pt x="45" y="10"/>
                      </a:cubicBezTo>
                      <a:cubicBezTo>
                        <a:pt x="45" y="9"/>
                        <a:pt x="46" y="7"/>
                        <a:pt x="47" y="7"/>
                      </a:cubicBezTo>
                      <a:cubicBezTo>
                        <a:pt x="47" y="7"/>
                        <a:pt x="47" y="7"/>
                        <a:pt x="47" y="8"/>
                      </a:cubicBezTo>
                      <a:cubicBezTo>
                        <a:pt x="49" y="8"/>
                        <a:pt x="50" y="9"/>
                        <a:pt x="52" y="9"/>
                      </a:cubicBezTo>
                      <a:cubicBezTo>
                        <a:pt x="52" y="10"/>
                        <a:pt x="52" y="10"/>
                        <a:pt x="52" y="11"/>
                      </a:cubicBezTo>
                      <a:cubicBezTo>
                        <a:pt x="52" y="11"/>
                        <a:pt x="53" y="10"/>
                        <a:pt x="53" y="10"/>
                      </a:cubicBezTo>
                      <a:cubicBezTo>
                        <a:pt x="53" y="12"/>
                        <a:pt x="52" y="10"/>
                        <a:pt x="52" y="12"/>
                      </a:cubicBezTo>
                      <a:cubicBezTo>
                        <a:pt x="52" y="11"/>
                        <a:pt x="54" y="11"/>
                        <a:pt x="55" y="11"/>
                      </a:cubicBezTo>
                      <a:cubicBezTo>
                        <a:pt x="55" y="10"/>
                        <a:pt x="53" y="10"/>
                        <a:pt x="52" y="10"/>
                      </a:cubicBezTo>
                      <a:cubicBezTo>
                        <a:pt x="53" y="9"/>
                        <a:pt x="55" y="8"/>
                        <a:pt x="57" y="8"/>
                      </a:cubicBezTo>
                      <a:cubicBezTo>
                        <a:pt x="58" y="9"/>
                        <a:pt x="57" y="9"/>
                        <a:pt x="57" y="9"/>
                      </a:cubicBezTo>
                      <a:cubicBezTo>
                        <a:pt x="60" y="11"/>
                        <a:pt x="61" y="9"/>
                        <a:pt x="62" y="11"/>
                      </a:cubicBezTo>
                      <a:cubicBezTo>
                        <a:pt x="62" y="12"/>
                        <a:pt x="61" y="13"/>
                        <a:pt x="61" y="13"/>
                      </a:cubicBezTo>
                      <a:cubicBezTo>
                        <a:pt x="60" y="13"/>
                        <a:pt x="60" y="12"/>
                        <a:pt x="59" y="11"/>
                      </a:cubicBezTo>
                      <a:cubicBezTo>
                        <a:pt x="59" y="12"/>
                        <a:pt x="59" y="12"/>
                        <a:pt x="59" y="12"/>
                      </a:cubicBezTo>
                      <a:cubicBezTo>
                        <a:pt x="59" y="12"/>
                        <a:pt x="58" y="12"/>
                        <a:pt x="58" y="11"/>
                      </a:cubicBezTo>
                      <a:cubicBezTo>
                        <a:pt x="58" y="12"/>
                        <a:pt x="59" y="13"/>
                        <a:pt x="60" y="14"/>
                      </a:cubicBezTo>
                      <a:cubicBezTo>
                        <a:pt x="61" y="14"/>
                        <a:pt x="62" y="16"/>
                        <a:pt x="62" y="17"/>
                      </a:cubicBezTo>
                      <a:cubicBezTo>
                        <a:pt x="63" y="17"/>
                        <a:pt x="64" y="17"/>
                        <a:pt x="64" y="16"/>
                      </a:cubicBezTo>
                      <a:cubicBezTo>
                        <a:pt x="63" y="16"/>
                        <a:pt x="63" y="16"/>
                        <a:pt x="63" y="16"/>
                      </a:cubicBezTo>
                      <a:cubicBezTo>
                        <a:pt x="63" y="15"/>
                        <a:pt x="65" y="16"/>
                        <a:pt x="65" y="15"/>
                      </a:cubicBezTo>
                      <a:cubicBezTo>
                        <a:pt x="66" y="16"/>
                        <a:pt x="67" y="16"/>
                        <a:pt x="67" y="17"/>
                      </a:cubicBezTo>
                      <a:cubicBezTo>
                        <a:pt x="67" y="18"/>
                        <a:pt x="67" y="18"/>
                        <a:pt x="67" y="18"/>
                      </a:cubicBezTo>
                      <a:cubicBezTo>
                        <a:pt x="67" y="18"/>
                        <a:pt x="67" y="17"/>
                        <a:pt x="66" y="17"/>
                      </a:cubicBezTo>
                      <a:cubicBezTo>
                        <a:pt x="67" y="17"/>
                        <a:pt x="66" y="20"/>
                        <a:pt x="68" y="19"/>
                      </a:cubicBezTo>
                      <a:cubicBezTo>
                        <a:pt x="68" y="18"/>
                        <a:pt x="68" y="18"/>
                        <a:pt x="68" y="18"/>
                      </a:cubicBezTo>
                      <a:cubicBezTo>
                        <a:pt x="69" y="18"/>
                        <a:pt x="70" y="19"/>
                        <a:pt x="71" y="20"/>
                      </a:cubicBezTo>
                      <a:cubicBezTo>
                        <a:pt x="72" y="19"/>
                        <a:pt x="71" y="20"/>
                        <a:pt x="71" y="19"/>
                      </a:cubicBezTo>
                      <a:cubicBezTo>
                        <a:pt x="70" y="20"/>
                        <a:pt x="70" y="16"/>
                        <a:pt x="69" y="18"/>
                      </a:cubicBezTo>
                      <a:cubicBezTo>
                        <a:pt x="70" y="16"/>
                        <a:pt x="68" y="16"/>
                        <a:pt x="69" y="14"/>
                      </a:cubicBezTo>
                      <a:cubicBezTo>
                        <a:pt x="68" y="15"/>
                        <a:pt x="68" y="15"/>
                        <a:pt x="68" y="14"/>
                      </a:cubicBezTo>
                      <a:cubicBezTo>
                        <a:pt x="68" y="14"/>
                        <a:pt x="68" y="14"/>
                        <a:pt x="67" y="14"/>
                      </a:cubicBezTo>
                      <a:cubicBezTo>
                        <a:pt x="67" y="14"/>
                        <a:pt x="67" y="14"/>
                        <a:pt x="67" y="14"/>
                      </a:cubicBezTo>
                      <a:cubicBezTo>
                        <a:pt x="67" y="14"/>
                        <a:pt x="67" y="14"/>
                        <a:pt x="67" y="14"/>
                      </a:cubicBezTo>
                      <a:cubicBezTo>
                        <a:pt x="67" y="14"/>
                        <a:pt x="67" y="14"/>
                        <a:pt x="67" y="14"/>
                      </a:cubicBezTo>
                      <a:cubicBezTo>
                        <a:pt x="67" y="14"/>
                        <a:pt x="67" y="15"/>
                        <a:pt x="67" y="15"/>
                      </a:cubicBezTo>
                      <a:cubicBezTo>
                        <a:pt x="66" y="15"/>
                        <a:pt x="65" y="14"/>
                        <a:pt x="65" y="14"/>
                      </a:cubicBezTo>
                      <a:cubicBezTo>
                        <a:pt x="64" y="13"/>
                        <a:pt x="65" y="14"/>
                        <a:pt x="65" y="13"/>
                      </a:cubicBezTo>
                      <a:cubicBezTo>
                        <a:pt x="64" y="13"/>
                        <a:pt x="64" y="13"/>
                        <a:pt x="64" y="13"/>
                      </a:cubicBezTo>
                      <a:cubicBezTo>
                        <a:pt x="65" y="12"/>
                        <a:pt x="64" y="11"/>
                        <a:pt x="65" y="12"/>
                      </a:cubicBezTo>
                      <a:cubicBezTo>
                        <a:pt x="64" y="10"/>
                        <a:pt x="64" y="10"/>
                        <a:pt x="64" y="10"/>
                      </a:cubicBezTo>
                      <a:cubicBezTo>
                        <a:pt x="64" y="10"/>
                        <a:pt x="63" y="9"/>
                        <a:pt x="62" y="9"/>
                      </a:cubicBezTo>
                      <a:cubicBezTo>
                        <a:pt x="62" y="8"/>
                        <a:pt x="61" y="8"/>
                        <a:pt x="61" y="8"/>
                      </a:cubicBezTo>
                      <a:cubicBezTo>
                        <a:pt x="61" y="8"/>
                        <a:pt x="61" y="8"/>
                        <a:pt x="60" y="8"/>
                      </a:cubicBezTo>
                      <a:cubicBezTo>
                        <a:pt x="60" y="7"/>
                        <a:pt x="59" y="7"/>
                        <a:pt x="59" y="7"/>
                      </a:cubicBezTo>
                      <a:cubicBezTo>
                        <a:pt x="59" y="7"/>
                        <a:pt x="59" y="7"/>
                        <a:pt x="59" y="7"/>
                      </a:cubicBezTo>
                      <a:cubicBezTo>
                        <a:pt x="58" y="6"/>
                        <a:pt x="55" y="6"/>
                        <a:pt x="53" y="4"/>
                      </a:cubicBezTo>
                      <a:cubicBezTo>
                        <a:pt x="52" y="4"/>
                        <a:pt x="52" y="4"/>
                        <a:pt x="51" y="3"/>
                      </a:cubicBezTo>
                      <a:cubicBezTo>
                        <a:pt x="50" y="3"/>
                        <a:pt x="50" y="3"/>
                        <a:pt x="50" y="3"/>
                      </a:cubicBezTo>
                      <a:cubicBezTo>
                        <a:pt x="49" y="3"/>
                        <a:pt x="48" y="2"/>
                        <a:pt x="47" y="2"/>
                      </a:cubicBezTo>
                      <a:cubicBezTo>
                        <a:pt x="46" y="0"/>
                        <a:pt x="42" y="2"/>
                        <a:pt x="41" y="1"/>
                      </a:cubicBezTo>
                      <a:cubicBezTo>
                        <a:pt x="41" y="2"/>
                        <a:pt x="41" y="2"/>
                        <a:pt x="41" y="2"/>
                      </a:cubicBezTo>
                      <a:cubicBezTo>
                        <a:pt x="40" y="2"/>
                        <a:pt x="39" y="3"/>
                        <a:pt x="37" y="4"/>
                      </a:cubicBezTo>
                      <a:cubicBezTo>
                        <a:pt x="38" y="4"/>
                        <a:pt x="38" y="4"/>
                        <a:pt x="38" y="4"/>
                      </a:cubicBezTo>
                      <a:cubicBezTo>
                        <a:pt x="37" y="5"/>
                        <a:pt x="34" y="4"/>
                        <a:pt x="33" y="5"/>
                      </a:cubicBezTo>
                      <a:cubicBezTo>
                        <a:pt x="33" y="5"/>
                        <a:pt x="33" y="5"/>
                        <a:pt x="34" y="5"/>
                      </a:cubicBezTo>
                      <a:cubicBezTo>
                        <a:pt x="32" y="4"/>
                        <a:pt x="31" y="5"/>
                        <a:pt x="30" y="6"/>
                      </a:cubicBezTo>
                      <a:cubicBezTo>
                        <a:pt x="30" y="7"/>
                        <a:pt x="29" y="8"/>
                        <a:pt x="28" y="8"/>
                      </a:cubicBezTo>
                      <a:cubicBezTo>
                        <a:pt x="27" y="8"/>
                        <a:pt x="27" y="8"/>
                        <a:pt x="27" y="8"/>
                      </a:cubicBezTo>
                      <a:cubicBezTo>
                        <a:pt x="27" y="8"/>
                        <a:pt x="27" y="8"/>
                        <a:pt x="27" y="8"/>
                      </a:cubicBezTo>
                      <a:cubicBezTo>
                        <a:pt x="27" y="8"/>
                        <a:pt x="27" y="8"/>
                        <a:pt x="27" y="8"/>
                      </a:cubicBezTo>
                      <a:cubicBezTo>
                        <a:pt x="26" y="8"/>
                        <a:pt x="26" y="8"/>
                        <a:pt x="26" y="8"/>
                      </a:cubicBezTo>
                      <a:cubicBezTo>
                        <a:pt x="26" y="8"/>
                        <a:pt x="26" y="8"/>
                        <a:pt x="26" y="8"/>
                      </a:cubicBezTo>
                      <a:cubicBezTo>
                        <a:pt x="26" y="9"/>
                        <a:pt x="26" y="9"/>
                        <a:pt x="25" y="9"/>
                      </a:cubicBezTo>
                      <a:cubicBezTo>
                        <a:pt x="25" y="9"/>
                        <a:pt x="25" y="9"/>
                        <a:pt x="25" y="9"/>
                      </a:cubicBezTo>
                      <a:cubicBezTo>
                        <a:pt x="25" y="9"/>
                        <a:pt x="25" y="9"/>
                        <a:pt x="25" y="9"/>
                      </a:cubicBezTo>
                      <a:cubicBezTo>
                        <a:pt x="24" y="9"/>
                        <a:pt x="24" y="10"/>
                        <a:pt x="25" y="10"/>
                      </a:cubicBezTo>
                      <a:cubicBezTo>
                        <a:pt x="25" y="10"/>
                        <a:pt x="25" y="11"/>
                        <a:pt x="25" y="11"/>
                      </a:cubicBezTo>
                      <a:cubicBezTo>
                        <a:pt x="24" y="10"/>
                        <a:pt x="24" y="12"/>
                        <a:pt x="23" y="11"/>
                      </a:cubicBezTo>
                      <a:cubicBezTo>
                        <a:pt x="23" y="12"/>
                        <a:pt x="21" y="13"/>
                        <a:pt x="22" y="15"/>
                      </a:cubicBezTo>
                      <a:cubicBezTo>
                        <a:pt x="21" y="15"/>
                        <a:pt x="21" y="15"/>
                        <a:pt x="22" y="15"/>
                      </a:cubicBezTo>
                      <a:cubicBezTo>
                        <a:pt x="21" y="15"/>
                        <a:pt x="20" y="15"/>
                        <a:pt x="20" y="16"/>
                      </a:cubicBezTo>
                      <a:cubicBezTo>
                        <a:pt x="19" y="15"/>
                        <a:pt x="19" y="15"/>
                        <a:pt x="19" y="15"/>
                      </a:cubicBezTo>
                      <a:cubicBezTo>
                        <a:pt x="20" y="17"/>
                        <a:pt x="20" y="17"/>
                        <a:pt x="20" y="17"/>
                      </a:cubicBezTo>
                      <a:cubicBezTo>
                        <a:pt x="19" y="17"/>
                        <a:pt x="18" y="17"/>
                        <a:pt x="18" y="16"/>
                      </a:cubicBezTo>
                      <a:cubicBezTo>
                        <a:pt x="18" y="18"/>
                        <a:pt x="17" y="18"/>
                        <a:pt x="17" y="20"/>
                      </a:cubicBezTo>
                      <a:cubicBezTo>
                        <a:pt x="17" y="19"/>
                        <a:pt x="17" y="19"/>
                        <a:pt x="17" y="19"/>
                      </a:cubicBezTo>
                      <a:cubicBezTo>
                        <a:pt x="16" y="20"/>
                        <a:pt x="17" y="21"/>
                        <a:pt x="16" y="21"/>
                      </a:cubicBezTo>
                      <a:cubicBezTo>
                        <a:pt x="14" y="21"/>
                        <a:pt x="12" y="26"/>
                        <a:pt x="10" y="28"/>
                      </a:cubicBezTo>
                      <a:cubicBezTo>
                        <a:pt x="12" y="29"/>
                        <a:pt x="8" y="29"/>
                        <a:pt x="9" y="30"/>
                      </a:cubicBezTo>
                      <a:cubicBezTo>
                        <a:pt x="9" y="30"/>
                        <a:pt x="8" y="30"/>
                        <a:pt x="8" y="30"/>
                      </a:cubicBezTo>
                      <a:cubicBezTo>
                        <a:pt x="8" y="31"/>
                        <a:pt x="6" y="32"/>
                        <a:pt x="7" y="33"/>
                      </a:cubicBezTo>
                      <a:cubicBezTo>
                        <a:pt x="7" y="33"/>
                        <a:pt x="7" y="33"/>
                        <a:pt x="6" y="33"/>
                      </a:cubicBezTo>
                      <a:cubicBezTo>
                        <a:pt x="6" y="33"/>
                        <a:pt x="7" y="33"/>
                        <a:pt x="6" y="33"/>
                      </a:cubicBezTo>
                      <a:cubicBezTo>
                        <a:pt x="6" y="33"/>
                        <a:pt x="6" y="33"/>
                        <a:pt x="6" y="33"/>
                      </a:cubicBezTo>
                      <a:cubicBezTo>
                        <a:pt x="5" y="34"/>
                        <a:pt x="7" y="35"/>
                        <a:pt x="8" y="36"/>
                      </a:cubicBezTo>
                      <a:cubicBezTo>
                        <a:pt x="7" y="36"/>
                        <a:pt x="7" y="37"/>
                        <a:pt x="8" y="38"/>
                      </a:cubicBezTo>
                      <a:cubicBezTo>
                        <a:pt x="7" y="38"/>
                        <a:pt x="7" y="38"/>
                        <a:pt x="7" y="37"/>
                      </a:cubicBezTo>
                      <a:cubicBezTo>
                        <a:pt x="6" y="38"/>
                        <a:pt x="5" y="40"/>
                        <a:pt x="6" y="41"/>
                      </a:cubicBezTo>
                      <a:cubicBezTo>
                        <a:pt x="6" y="41"/>
                        <a:pt x="6" y="41"/>
                        <a:pt x="6" y="42"/>
                      </a:cubicBezTo>
                      <a:cubicBezTo>
                        <a:pt x="6" y="43"/>
                        <a:pt x="5" y="43"/>
                        <a:pt x="5" y="44"/>
                      </a:cubicBezTo>
                      <a:cubicBezTo>
                        <a:pt x="5" y="44"/>
                        <a:pt x="5" y="44"/>
                        <a:pt x="5" y="44"/>
                      </a:cubicBezTo>
                      <a:cubicBezTo>
                        <a:pt x="7" y="45"/>
                        <a:pt x="6" y="45"/>
                        <a:pt x="6" y="46"/>
                      </a:cubicBezTo>
                      <a:cubicBezTo>
                        <a:pt x="5" y="46"/>
                        <a:pt x="5" y="46"/>
                        <a:pt x="5" y="46"/>
                      </a:cubicBezTo>
                      <a:cubicBezTo>
                        <a:pt x="4" y="48"/>
                        <a:pt x="6" y="47"/>
                        <a:pt x="4" y="49"/>
                      </a:cubicBezTo>
                      <a:cubicBezTo>
                        <a:pt x="5" y="49"/>
                        <a:pt x="5" y="49"/>
                        <a:pt x="5" y="49"/>
                      </a:cubicBezTo>
                      <a:cubicBezTo>
                        <a:pt x="7" y="50"/>
                        <a:pt x="4" y="51"/>
                        <a:pt x="4" y="53"/>
                      </a:cubicBezTo>
                      <a:cubicBezTo>
                        <a:pt x="5" y="52"/>
                        <a:pt x="5" y="52"/>
                        <a:pt x="5" y="52"/>
                      </a:cubicBezTo>
                      <a:cubicBezTo>
                        <a:pt x="6" y="53"/>
                        <a:pt x="2" y="54"/>
                        <a:pt x="2" y="55"/>
                      </a:cubicBezTo>
                      <a:cubicBezTo>
                        <a:pt x="2" y="55"/>
                        <a:pt x="2" y="55"/>
                        <a:pt x="2" y="54"/>
                      </a:cubicBezTo>
                      <a:cubicBezTo>
                        <a:pt x="0" y="56"/>
                        <a:pt x="3" y="55"/>
                        <a:pt x="3" y="56"/>
                      </a:cubicBezTo>
                      <a:cubicBezTo>
                        <a:pt x="2" y="57"/>
                        <a:pt x="1" y="56"/>
                        <a:pt x="1" y="57"/>
                      </a:cubicBezTo>
                      <a:cubicBezTo>
                        <a:pt x="1" y="57"/>
                        <a:pt x="3" y="60"/>
                        <a:pt x="2" y="61"/>
                      </a:cubicBezTo>
                      <a:cubicBezTo>
                        <a:pt x="3" y="61"/>
                        <a:pt x="3" y="61"/>
                        <a:pt x="4" y="61"/>
                      </a:cubicBezTo>
                      <a:cubicBezTo>
                        <a:pt x="4" y="62"/>
                        <a:pt x="2" y="64"/>
                        <a:pt x="4" y="65"/>
                      </a:cubicBezTo>
                      <a:cubicBezTo>
                        <a:pt x="3" y="65"/>
                        <a:pt x="3" y="65"/>
                        <a:pt x="3" y="65"/>
                      </a:cubicBezTo>
                      <a:cubicBezTo>
                        <a:pt x="4" y="66"/>
                        <a:pt x="4" y="68"/>
                        <a:pt x="5" y="68"/>
                      </a:cubicBezTo>
                      <a:cubicBezTo>
                        <a:pt x="4" y="69"/>
                        <a:pt x="4" y="70"/>
                        <a:pt x="5" y="71"/>
                      </a:cubicBezTo>
                      <a:cubicBezTo>
                        <a:pt x="6" y="72"/>
                        <a:pt x="7" y="73"/>
                        <a:pt x="5" y="74"/>
                      </a:cubicBezTo>
                      <a:cubicBezTo>
                        <a:pt x="5" y="74"/>
                        <a:pt x="5" y="74"/>
                        <a:pt x="6" y="75"/>
                      </a:cubicBezTo>
                      <a:cubicBezTo>
                        <a:pt x="6" y="75"/>
                        <a:pt x="6" y="76"/>
                        <a:pt x="6" y="76"/>
                      </a:cubicBezTo>
                      <a:cubicBezTo>
                        <a:pt x="6" y="76"/>
                        <a:pt x="6" y="76"/>
                        <a:pt x="6" y="76"/>
                      </a:cubicBezTo>
                      <a:cubicBezTo>
                        <a:pt x="6" y="78"/>
                        <a:pt x="7" y="78"/>
                        <a:pt x="8" y="78"/>
                      </a:cubicBezTo>
                      <a:cubicBezTo>
                        <a:pt x="8" y="78"/>
                        <a:pt x="8" y="78"/>
                        <a:pt x="7" y="78"/>
                      </a:cubicBezTo>
                      <a:cubicBezTo>
                        <a:pt x="8" y="81"/>
                        <a:pt x="8" y="81"/>
                        <a:pt x="10" y="82"/>
                      </a:cubicBezTo>
                      <a:cubicBezTo>
                        <a:pt x="10" y="83"/>
                        <a:pt x="10" y="83"/>
                        <a:pt x="10" y="83"/>
                      </a:cubicBezTo>
                      <a:cubicBezTo>
                        <a:pt x="10" y="83"/>
                        <a:pt x="10" y="87"/>
                        <a:pt x="12" y="88"/>
                      </a:cubicBezTo>
                      <a:cubicBezTo>
                        <a:pt x="12" y="88"/>
                        <a:pt x="12" y="88"/>
                        <a:pt x="12" y="88"/>
                      </a:cubicBezTo>
                      <a:cubicBezTo>
                        <a:pt x="13" y="89"/>
                        <a:pt x="14" y="90"/>
                        <a:pt x="15" y="91"/>
                      </a:cubicBezTo>
                      <a:cubicBezTo>
                        <a:pt x="15" y="93"/>
                        <a:pt x="16" y="94"/>
                        <a:pt x="18" y="93"/>
                      </a:cubicBezTo>
                      <a:cubicBezTo>
                        <a:pt x="20" y="93"/>
                        <a:pt x="20" y="93"/>
                        <a:pt x="20" y="93"/>
                      </a:cubicBezTo>
                      <a:cubicBezTo>
                        <a:pt x="18" y="92"/>
                        <a:pt x="21" y="92"/>
                        <a:pt x="20" y="91"/>
                      </a:cubicBezTo>
                      <a:cubicBezTo>
                        <a:pt x="21" y="92"/>
                        <a:pt x="22" y="93"/>
                        <a:pt x="21" y="93"/>
                      </a:cubicBezTo>
                      <a:cubicBezTo>
                        <a:pt x="21" y="93"/>
                        <a:pt x="21" y="93"/>
                        <a:pt x="21" y="93"/>
                      </a:cubicBezTo>
                      <a:cubicBezTo>
                        <a:pt x="19" y="94"/>
                        <a:pt x="23" y="95"/>
                        <a:pt x="22" y="96"/>
                      </a:cubicBezTo>
                      <a:cubicBezTo>
                        <a:pt x="26" y="98"/>
                        <a:pt x="30" y="100"/>
                        <a:pt x="35" y="100"/>
                      </a:cubicBezTo>
                      <a:cubicBezTo>
                        <a:pt x="34" y="99"/>
                        <a:pt x="34" y="99"/>
                        <a:pt x="34" y="99"/>
                      </a:cubicBezTo>
                      <a:cubicBezTo>
                        <a:pt x="36" y="99"/>
                        <a:pt x="36" y="99"/>
                        <a:pt x="36" y="99"/>
                      </a:cubicBezTo>
                      <a:cubicBezTo>
                        <a:pt x="36" y="99"/>
                        <a:pt x="36" y="100"/>
                        <a:pt x="35" y="100"/>
                      </a:cubicBezTo>
                      <a:cubicBezTo>
                        <a:pt x="36" y="101"/>
                        <a:pt x="37" y="99"/>
                        <a:pt x="37" y="99"/>
                      </a:cubicBezTo>
                      <a:cubicBezTo>
                        <a:pt x="39" y="99"/>
                        <a:pt x="36" y="100"/>
                        <a:pt x="37" y="100"/>
                      </a:cubicBezTo>
                      <a:cubicBezTo>
                        <a:pt x="37" y="100"/>
                        <a:pt x="38" y="100"/>
                        <a:pt x="38" y="100"/>
                      </a:cubicBezTo>
                      <a:cubicBezTo>
                        <a:pt x="38" y="100"/>
                        <a:pt x="38" y="100"/>
                        <a:pt x="38" y="100"/>
                      </a:cubicBezTo>
                      <a:cubicBezTo>
                        <a:pt x="38" y="100"/>
                        <a:pt x="38" y="99"/>
                        <a:pt x="40" y="99"/>
                      </a:cubicBezTo>
                      <a:cubicBezTo>
                        <a:pt x="40" y="99"/>
                        <a:pt x="40" y="100"/>
                        <a:pt x="40" y="100"/>
                      </a:cubicBezTo>
                      <a:cubicBezTo>
                        <a:pt x="41" y="100"/>
                        <a:pt x="41" y="100"/>
                        <a:pt x="41" y="100"/>
                      </a:cubicBezTo>
                      <a:cubicBezTo>
                        <a:pt x="41" y="100"/>
                        <a:pt x="43" y="99"/>
                        <a:pt x="43" y="99"/>
                      </a:cubicBezTo>
                      <a:cubicBezTo>
                        <a:pt x="42" y="98"/>
                        <a:pt x="42" y="98"/>
                        <a:pt x="42" y="98"/>
                      </a:cubicBezTo>
                      <a:cubicBezTo>
                        <a:pt x="43" y="98"/>
                        <a:pt x="44" y="98"/>
                        <a:pt x="43" y="97"/>
                      </a:cubicBezTo>
                      <a:cubicBezTo>
                        <a:pt x="44" y="99"/>
                        <a:pt x="49" y="95"/>
                        <a:pt x="50" y="95"/>
                      </a:cubicBezTo>
                      <a:cubicBezTo>
                        <a:pt x="51" y="94"/>
                        <a:pt x="52" y="94"/>
                        <a:pt x="53" y="93"/>
                      </a:cubicBezTo>
                      <a:cubicBezTo>
                        <a:pt x="52" y="93"/>
                        <a:pt x="52" y="92"/>
                        <a:pt x="53" y="92"/>
                      </a:cubicBezTo>
                      <a:cubicBezTo>
                        <a:pt x="54" y="94"/>
                        <a:pt x="55" y="91"/>
                        <a:pt x="57" y="92"/>
                      </a:cubicBezTo>
                      <a:cubicBezTo>
                        <a:pt x="55" y="92"/>
                        <a:pt x="59" y="90"/>
                        <a:pt x="57" y="89"/>
                      </a:cubicBezTo>
                      <a:cubicBezTo>
                        <a:pt x="58" y="89"/>
                        <a:pt x="58" y="90"/>
                        <a:pt x="59" y="90"/>
                      </a:cubicBezTo>
                      <a:cubicBezTo>
                        <a:pt x="59" y="89"/>
                        <a:pt x="60" y="88"/>
                        <a:pt x="61" y="87"/>
                      </a:cubicBezTo>
                      <a:cubicBezTo>
                        <a:pt x="62" y="86"/>
                        <a:pt x="64" y="85"/>
                        <a:pt x="64" y="84"/>
                      </a:cubicBezTo>
                      <a:cubicBezTo>
                        <a:pt x="64" y="84"/>
                        <a:pt x="64" y="84"/>
                        <a:pt x="64" y="83"/>
                      </a:cubicBezTo>
                      <a:cubicBezTo>
                        <a:pt x="66" y="83"/>
                        <a:pt x="66" y="83"/>
                        <a:pt x="66" y="83"/>
                      </a:cubicBezTo>
                      <a:cubicBezTo>
                        <a:pt x="66" y="82"/>
                        <a:pt x="64" y="81"/>
                        <a:pt x="66" y="81"/>
                      </a:cubicBezTo>
                      <a:cubicBezTo>
                        <a:pt x="66" y="81"/>
                        <a:pt x="65" y="81"/>
                        <a:pt x="65" y="81"/>
                      </a:cubicBezTo>
                      <a:cubicBezTo>
                        <a:pt x="68" y="79"/>
                        <a:pt x="69" y="76"/>
                        <a:pt x="70" y="73"/>
                      </a:cubicBezTo>
                      <a:cubicBezTo>
                        <a:pt x="71" y="71"/>
                        <a:pt x="72" y="68"/>
                        <a:pt x="74" y="66"/>
                      </a:cubicBezTo>
                      <a:cubicBezTo>
                        <a:pt x="73" y="66"/>
                        <a:pt x="74" y="66"/>
                        <a:pt x="74" y="65"/>
                      </a:cubicBezTo>
                      <a:cubicBezTo>
                        <a:pt x="73" y="65"/>
                        <a:pt x="73" y="65"/>
                        <a:pt x="73" y="65"/>
                      </a:cubicBezTo>
                      <a:cubicBezTo>
                        <a:pt x="73" y="65"/>
                        <a:pt x="73" y="64"/>
                        <a:pt x="73" y="64"/>
                      </a:cubicBezTo>
                      <a:cubicBezTo>
                        <a:pt x="74" y="63"/>
                        <a:pt x="74" y="63"/>
                        <a:pt x="74" y="63"/>
                      </a:cubicBezTo>
                      <a:cubicBezTo>
                        <a:pt x="73" y="62"/>
                        <a:pt x="75" y="60"/>
                        <a:pt x="74" y="60"/>
                      </a:cubicBezTo>
                      <a:cubicBezTo>
                        <a:pt x="74" y="61"/>
                        <a:pt x="74" y="61"/>
                        <a:pt x="74" y="61"/>
                      </a:cubicBezTo>
                      <a:cubicBezTo>
                        <a:pt x="73" y="59"/>
                        <a:pt x="71" y="61"/>
                        <a:pt x="69" y="61"/>
                      </a:cubicBezTo>
                      <a:cubicBezTo>
                        <a:pt x="70" y="62"/>
                        <a:pt x="66" y="63"/>
                        <a:pt x="68" y="65"/>
                      </a:cubicBezTo>
                      <a:cubicBezTo>
                        <a:pt x="67" y="65"/>
                        <a:pt x="67" y="64"/>
                        <a:pt x="67" y="64"/>
                      </a:cubicBezTo>
                      <a:cubicBezTo>
                        <a:pt x="67" y="65"/>
                        <a:pt x="67" y="66"/>
                        <a:pt x="67" y="66"/>
                      </a:cubicBezTo>
                      <a:cubicBezTo>
                        <a:pt x="66" y="66"/>
                        <a:pt x="66" y="66"/>
                        <a:pt x="66" y="66"/>
                      </a:cubicBezTo>
                      <a:cubicBezTo>
                        <a:pt x="66" y="69"/>
                        <a:pt x="65" y="70"/>
                        <a:pt x="63" y="72"/>
                      </a:cubicBezTo>
                      <a:cubicBezTo>
                        <a:pt x="64" y="72"/>
                        <a:pt x="64" y="72"/>
                        <a:pt x="64" y="72"/>
                      </a:cubicBezTo>
                      <a:cubicBezTo>
                        <a:pt x="63" y="73"/>
                        <a:pt x="63" y="73"/>
                        <a:pt x="63" y="73"/>
                      </a:cubicBezTo>
                      <a:cubicBezTo>
                        <a:pt x="63" y="74"/>
                        <a:pt x="63" y="71"/>
                        <a:pt x="64" y="72"/>
                      </a:cubicBezTo>
                      <a:cubicBezTo>
                        <a:pt x="63" y="72"/>
                        <a:pt x="62" y="76"/>
                        <a:pt x="60" y="76"/>
                      </a:cubicBezTo>
                      <a:cubicBezTo>
                        <a:pt x="60" y="77"/>
                        <a:pt x="61" y="76"/>
                        <a:pt x="61" y="77"/>
                      </a:cubicBezTo>
                      <a:cubicBezTo>
                        <a:pt x="60" y="77"/>
                        <a:pt x="60" y="77"/>
                        <a:pt x="60" y="77"/>
                      </a:cubicBezTo>
                      <a:cubicBezTo>
                        <a:pt x="60" y="77"/>
                        <a:pt x="60" y="77"/>
                        <a:pt x="60" y="77"/>
                      </a:cubicBezTo>
                      <a:cubicBezTo>
                        <a:pt x="60" y="78"/>
                        <a:pt x="59" y="78"/>
                        <a:pt x="59" y="77"/>
                      </a:cubicBezTo>
                      <a:cubicBezTo>
                        <a:pt x="59" y="77"/>
                        <a:pt x="59" y="77"/>
                        <a:pt x="59" y="77"/>
                      </a:cubicBezTo>
                      <a:cubicBezTo>
                        <a:pt x="58" y="77"/>
                        <a:pt x="58" y="79"/>
                        <a:pt x="58" y="79"/>
                      </a:cubicBezTo>
                      <a:cubicBezTo>
                        <a:pt x="58" y="78"/>
                        <a:pt x="58" y="78"/>
                        <a:pt x="58" y="78"/>
                      </a:cubicBezTo>
                      <a:cubicBezTo>
                        <a:pt x="57" y="81"/>
                        <a:pt x="55" y="83"/>
                        <a:pt x="54" y="85"/>
                      </a:cubicBezTo>
                      <a:cubicBezTo>
                        <a:pt x="54" y="85"/>
                        <a:pt x="54" y="85"/>
                        <a:pt x="54" y="85"/>
                      </a:cubicBezTo>
                      <a:cubicBezTo>
                        <a:pt x="53" y="87"/>
                        <a:pt x="52" y="86"/>
                        <a:pt x="51" y="88"/>
                      </a:cubicBezTo>
                      <a:cubicBezTo>
                        <a:pt x="51" y="87"/>
                        <a:pt x="51" y="87"/>
                        <a:pt x="51" y="87"/>
                      </a:cubicBezTo>
                      <a:cubicBezTo>
                        <a:pt x="51" y="88"/>
                        <a:pt x="51" y="89"/>
                        <a:pt x="50" y="89"/>
                      </a:cubicBezTo>
                      <a:cubicBezTo>
                        <a:pt x="50" y="88"/>
                        <a:pt x="49" y="89"/>
                        <a:pt x="49" y="88"/>
                      </a:cubicBezTo>
                      <a:cubicBezTo>
                        <a:pt x="48" y="90"/>
                        <a:pt x="49" y="89"/>
                        <a:pt x="48" y="91"/>
                      </a:cubicBezTo>
                      <a:cubicBezTo>
                        <a:pt x="47" y="90"/>
                        <a:pt x="47" y="90"/>
                        <a:pt x="47" y="90"/>
                      </a:cubicBezTo>
                      <a:cubicBezTo>
                        <a:pt x="47" y="91"/>
                        <a:pt x="47" y="91"/>
                        <a:pt x="47" y="92"/>
                      </a:cubicBezTo>
                      <a:cubicBezTo>
                        <a:pt x="47" y="91"/>
                        <a:pt x="46" y="92"/>
                        <a:pt x="46" y="90"/>
                      </a:cubicBezTo>
                      <a:cubicBezTo>
                        <a:pt x="44" y="90"/>
                        <a:pt x="44" y="93"/>
                        <a:pt x="42" y="91"/>
                      </a:cubicBezTo>
                      <a:cubicBezTo>
                        <a:pt x="42" y="93"/>
                        <a:pt x="44" y="92"/>
                        <a:pt x="44" y="92"/>
                      </a:cubicBezTo>
                      <a:cubicBezTo>
                        <a:pt x="44" y="93"/>
                        <a:pt x="43" y="94"/>
                        <a:pt x="43" y="94"/>
                      </a:cubicBezTo>
                      <a:cubicBezTo>
                        <a:pt x="42" y="94"/>
                        <a:pt x="41" y="92"/>
                        <a:pt x="39" y="92"/>
                      </a:cubicBezTo>
                      <a:cubicBezTo>
                        <a:pt x="39" y="92"/>
                        <a:pt x="39" y="92"/>
                        <a:pt x="39" y="92"/>
                      </a:cubicBezTo>
                      <a:cubicBezTo>
                        <a:pt x="39" y="92"/>
                        <a:pt x="38" y="93"/>
                        <a:pt x="37" y="92"/>
                      </a:cubicBezTo>
                      <a:cubicBezTo>
                        <a:pt x="37" y="93"/>
                        <a:pt x="37" y="92"/>
                        <a:pt x="36" y="94"/>
                      </a:cubicBezTo>
                      <a:cubicBezTo>
                        <a:pt x="36" y="94"/>
                        <a:pt x="37" y="94"/>
                        <a:pt x="37" y="93"/>
                      </a:cubicBezTo>
                      <a:cubicBezTo>
                        <a:pt x="38" y="93"/>
                        <a:pt x="38" y="93"/>
                        <a:pt x="38" y="93"/>
                      </a:cubicBezTo>
                      <a:cubicBezTo>
                        <a:pt x="37" y="94"/>
                        <a:pt x="36" y="95"/>
                        <a:pt x="35" y="95"/>
                      </a:cubicBezTo>
                      <a:cubicBezTo>
                        <a:pt x="35" y="94"/>
                        <a:pt x="35" y="94"/>
                        <a:pt x="36" y="94"/>
                      </a:cubicBezTo>
                      <a:cubicBezTo>
                        <a:pt x="35" y="93"/>
                        <a:pt x="35" y="94"/>
                        <a:pt x="34" y="94"/>
                      </a:cubicBezTo>
                      <a:cubicBezTo>
                        <a:pt x="35" y="92"/>
                        <a:pt x="36" y="93"/>
                        <a:pt x="37" y="92"/>
                      </a:cubicBezTo>
                      <a:cubicBezTo>
                        <a:pt x="37" y="91"/>
                        <a:pt x="35" y="93"/>
                        <a:pt x="36" y="92"/>
                      </a:cubicBezTo>
                      <a:cubicBezTo>
                        <a:pt x="35" y="94"/>
                        <a:pt x="34" y="91"/>
                        <a:pt x="33" y="93"/>
                      </a:cubicBezTo>
                      <a:cubicBezTo>
                        <a:pt x="33" y="92"/>
                        <a:pt x="33" y="92"/>
                        <a:pt x="33" y="92"/>
                      </a:cubicBezTo>
                      <a:cubicBezTo>
                        <a:pt x="33" y="92"/>
                        <a:pt x="33" y="92"/>
                        <a:pt x="32" y="92"/>
                      </a:cubicBezTo>
                      <a:cubicBezTo>
                        <a:pt x="33" y="91"/>
                        <a:pt x="33" y="91"/>
                        <a:pt x="33" y="91"/>
                      </a:cubicBezTo>
                      <a:cubicBezTo>
                        <a:pt x="32" y="92"/>
                        <a:pt x="32" y="90"/>
                        <a:pt x="31" y="90"/>
                      </a:cubicBezTo>
                      <a:cubicBezTo>
                        <a:pt x="32" y="91"/>
                        <a:pt x="31" y="92"/>
                        <a:pt x="32" y="92"/>
                      </a:cubicBezTo>
                      <a:cubicBezTo>
                        <a:pt x="29" y="93"/>
                        <a:pt x="31" y="90"/>
                        <a:pt x="29" y="90"/>
                      </a:cubicBezTo>
                      <a:cubicBezTo>
                        <a:pt x="29" y="90"/>
                        <a:pt x="29" y="90"/>
                        <a:pt x="29" y="91"/>
                      </a:cubicBezTo>
                      <a:cubicBezTo>
                        <a:pt x="29" y="90"/>
                        <a:pt x="28" y="90"/>
                        <a:pt x="28" y="89"/>
                      </a:cubicBezTo>
                      <a:cubicBezTo>
                        <a:pt x="27" y="89"/>
                        <a:pt x="28" y="90"/>
                        <a:pt x="27" y="90"/>
                      </a:cubicBezTo>
                      <a:cubicBezTo>
                        <a:pt x="27" y="89"/>
                        <a:pt x="26" y="91"/>
                        <a:pt x="25" y="90"/>
                      </a:cubicBezTo>
                      <a:cubicBezTo>
                        <a:pt x="26" y="90"/>
                        <a:pt x="26" y="90"/>
                        <a:pt x="26" y="90"/>
                      </a:cubicBezTo>
                      <a:cubicBezTo>
                        <a:pt x="24" y="88"/>
                        <a:pt x="24" y="91"/>
                        <a:pt x="23" y="89"/>
                      </a:cubicBezTo>
                      <a:cubicBezTo>
                        <a:pt x="25" y="89"/>
                        <a:pt x="25" y="89"/>
                        <a:pt x="25" y="89"/>
                      </a:cubicBezTo>
                      <a:cubicBezTo>
                        <a:pt x="24" y="89"/>
                        <a:pt x="24" y="89"/>
                        <a:pt x="24" y="89"/>
                      </a:cubicBezTo>
                      <a:cubicBezTo>
                        <a:pt x="24" y="88"/>
                        <a:pt x="24" y="88"/>
                        <a:pt x="24" y="88"/>
                      </a:cubicBezTo>
                      <a:cubicBezTo>
                        <a:pt x="23" y="88"/>
                        <a:pt x="23" y="88"/>
                        <a:pt x="22" y="87"/>
                      </a:cubicBezTo>
                      <a:cubicBezTo>
                        <a:pt x="22" y="87"/>
                        <a:pt x="21" y="88"/>
                        <a:pt x="21" y="87"/>
                      </a:cubicBezTo>
                      <a:cubicBezTo>
                        <a:pt x="21" y="87"/>
                        <a:pt x="21" y="87"/>
                        <a:pt x="20" y="86"/>
                      </a:cubicBezTo>
                      <a:cubicBezTo>
                        <a:pt x="21" y="86"/>
                        <a:pt x="22" y="86"/>
                        <a:pt x="22" y="87"/>
                      </a:cubicBezTo>
                      <a:cubicBezTo>
                        <a:pt x="22" y="86"/>
                        <a:pt x="22" y="86"/>
                        <a:pt x="22" y="86"/>
                      </a:cubicBezTo>
                      <a:cubicBezTo>
                        <a:pt x="22" y="85"/>
                        <a:pt x="21" y="85"/>
                        <a:pt x="21" y="85"/>
                      </a:cubicBezTo>
                      <a:cubicBezTo>
                        <a:pt x="21" y="85"/>
                        <a:pt x="21" y="85"/>
                        <a:pt x="21" y="85"/>
                      </a:cubicBezTo>
                      <a:cubicBezTo>
                        <a:pt x="19" y="85"/>
                        <a:pt x="19" y="85"/>
                        <a:pt x="19" y="85"/>
                      </a:cubicBezTo>
                      <a:cubicBezTo>
                        <a:pt x="19" y="84"/>
                        <a:pt x="19" y="84"/>
                        <a:pt x="20" y="84"/>
                      </a:cubicBezTo>
                      <a:cubicBezTo>
                        <a:pt x="20" y="84"/>
                        <a:pt x="19" y="84"/>
                        <a:pt x="19" y="84"/>
                      </a:cubicBezTo>
                      <a:cubicBezTo>
                        <a:pt x="19" y="84"/>
                        <a:pt x="20" y="83"/>
                        <a:pt x="21" y="83"/>
                      </a:cubicBezTo>
                      <a:cubicBezTo>
                        <a:pt x="19" y="83"/>
                        <a:pt x="19" y="83"/>
                        <a:pt x="19" y="83"/>
                      </a:cubicBezTo>
                      <a:cubicBezTo>
                        <a:pt x="19" y="82"/>
                        <a:pt x="19" y="81"/>
                        <a:pt x="19" y="81"/>
                      </a:cubicBezTo>
                      <a:cubicBezTo>
                        <a:pt x="19" y="81"/>
                        <a:pt x="17" y="80"/>
                        <a:pt x="17" y="79"/>
                      </a:cubicBezTo>
                      <a:cubicBezTo>
                        <a:pt x="17" y="79"/>
                        <a:pt x="17" y="79"/>
                        <a:pt x="16" y="79"/>
                      </a:cubicBezTo>
                      <a:cubicBezTo>
                        <a:pt x="16" y="78"/>
                        <a:pt x="16" y="77"/>
                        <a:pt x="15" y="76"/>
                      </a:cubicBezTo>
                      <a:cubicBezTo>
                        <a:pt x="16" y="74"/>
                        <a:pt x="16" y="74"/>
                        <a:pt x="16" y="74"/>
                      </a:cubicBezTo>
                      <a:cubicBezTo>
                        <a:pt x="15" y="74"/>
                        <a:pt x="15" y="76"/>
                        <a:pt x="13" y="75"/>
                      </a:cubicBezTo>
                      <a:cubicBezTo>
                        <a:pt x="13" y="73"/>
                        <a:pt x="14" y="74"/>
                        <a:pt x="14" y="73"/>
                      </a:cubicBezTo>
                      <a:cubicBezTo>
                        <a:pt x="14" y="73"/>
                        <a:pt x="12" y="72"/>
                        <a:pt x="13" y="71"/>
                      </a:cubicBezTo>
                      <a:cubicBezTo>
                        <a:pt x="13" y="71"/>
                        <a:pt x="13" y="71"/>
                        <a:pt x="13" y="72"/>
                      </a:cubicBezTo>
                      <a:close/>
                      <a:moveTo>
                        <a:pt x="10" y="58"/>
                      </a:moveTo>
                      <a:cubicBezTo>
                        <a:pt x="11" y="58"/>
                        <a:pt x="11" y="59"/>
                        <a:pt x="11" y="59"/>
                      </a:cubicBezTo>
                      <a:cubicBezTo>
                        <a:pt x="10" y="59"/>
                        <a:pt x="10" y="58"/>
                        <a:pt x="10" y="58"/>
                      </a:cubicBezTo>
                      <a:close/>
                      <a:moveTo>
                        <a:pt x="12" y="36"/>
                      </a:moveTo>
                      <a:cubicBezTo>
                        <a:pt x="12" y="36"/>
                        <a:pt x="12" y="37"/>
                        <a:pt x="12" y="37"/>
                      </a:cubicBezTo>
                      <a:cubicBezTo>
                        <a:pt x="12" y="37"/>
                        <a:pt x="12" y="36"/>
                        <a:pt x="12" y="36"/>
                      </a:cubicBezTo>
                      <a:close/>
                      <a:moveTo>
                        <a:pt x="63" y="10"/>
                      </a:moveTo>
                      <a:cubicBezTo>
                        <a:pt x="63" y="10"/>
                        <a:pt x="63" y="10"/>
                        <a:pt x="63" y="10"/>
                      </a:cubicBezTo>
                      <a:cubicBezTo>
                        <a:pt x="63" y="9"/>
                        <a:pt x="63" y="10"/>
                        <a:pt x="63" y="10"/>
                      </a:cubicBezTo>
                      <a:close/>
                      <a:moveTo>
                        <a:pt x="64" y="12"/>
                      </a:moveTo>
                      <a:cubicBezTo>
                        <a:pt x="64" y="12"/>
                        <a:pt x="64" y="11"/>
                        <a:pt x="64" y="11"/>
                      </a:cubicBezTo>
                      <a:cubicBezTo>
                        <a:pt x="64" y="11"/>
                        <a:pt x="64" y="11"/>
                        <a:pt x="64" y="11"/>
                      </a:cubicBezTo>
                      <a:cubicBezTo>
                        <a:pt x="64" y="11"/>
                        <a:pt x="64" y="11"/>
                        <a:pt x="64" y="12"/>
                      </a:cubicBezTo>
                      <a:close/>
                      <a:moveTo>
                        <a:pt x="41" y="99"/>
                      </a:moveTo>
                      <a:cubicBezTo>
                        <a:pt x="40" y="99"/>
                        <a:pt x="40" y="99"/>
                        <a:pt x="40" y="99"/>
                      </a:cubicBezTo>
                      <a:cubicBezTo>
                        <a:pt x="41" y="99"/>
                        <a:pt x="41" y="99"/>
                        <a:pt x="4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7" name="Freeform 307">
                  <a:extLst>
                    <a:ext uri="{FF2B5EF4-FFF2-40B4-BE49-F238E27FC236}">
                      <a16:creationId xmlns:a16="http://schemas.microsoft.com/office/drawing/2014/main" id="{68BDA1CD-BC8D-4D16-BCF6-9805B057767D}"/>
                    </a:ext>
                  </a:extLst>
                </p:cNvPr>
                <p:cNvSpPr>
                  <a:spLocks/>
                </p:cNvSpPr>
                <p:nvPr userDrawn="1"/>
              </p:nvSpPr>
              <p:spPr bwMode="auto">
                <a:xfrm>
                  <a:off x="4102" y="39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8" name="Freeform 308">
                  <a:extLst>
                    <a:ext uri="{FF2B5EF4-FFF2-40B4-BE49-F238E27FC236}">
                      <a16:creationId xmlns:a16="http://schemas.microsoft.com/office/drawing/2014/main" id="{33F9C495-4701-4635-84FE-19AE332FAB35}"/>
                    </a:ext>
                  </a:extLst>
                </p:cNvPr>
                <p:cNvSpPr>
                  <a:spLocks/>
                </p:cNvSpPr>
                <p:nvPr userDrawn="1"/>
              </p:nvSpPr>
              <p:spPr bwMode="auto">
                <a:xfrm>
                  <a:off x="4127"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9" name="Freeform 309">
                  <a:extLst>
                    <a:ext uri="{FF2B5EF4-FFF2-40B4-BE49-F238E27FC236}">
                      <a16:creationId xmlns:a16="http://schemas.microsoft.com/office/drawing/2014/main" id="{5DD63630-F2CA-4E44-87F0-04E78A4D657B}"/>
                    </a:ext>
                  </a:extLst>
                </p:cNvPr>
                <p:cNvSpPr>
                  <a:spLocks/>
                </p:cNvSpPr>
                <p:nvPr userDrawn="1"/>
              </p:nvSpPr>
              <p:spPr bwMode="auto">
                <a:xfrm>
                  <a:off x="4251" y="24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0" name="Freeform 310">
                  <a:extLst>
                    <a:ext uri="{FF2B5EF4-FFF2-40B4-BE49-F238E27FC236}">
                      <a16:creationId xmlns:a16="http://schemas.microsoft.com/office/drawing/2014/main" id="{37B3E04D-5745-4201-B377-D8D32F1428D0}"/>
                    </a:ext>
                  </a:extLst>
                </p:cNvPr>
                <p:cNvSpPr>
                  <a:spLocks/>
                </p:cNvSpPr>
                <p:nvPr userDrawn="1"/>
              </p:nvSpPr>
              <p:spPr bwMode="auto">
                <a:xfrm>
                  <a:off x="4391" y="27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1" name="Freeform 311">
                  <a:extLst>
                    <a:ext uri="{FF2B5EF4-FFF2-40B4-BE49-F238E27FC236}">
                      <a16:creationId xmlns:a16="http://schemas.microsoft.com/office/drawing/2014/main" id="{1BE8E397-0008-478D-B831-FFEC556C2CF7}"/>
                    </a:ext>
                  </a:extLst>
                </p:cNvPr>
                <p:cNvSpPr>
                  <a:spLocks/>
                </p:cNvSpPr>
                <p:nvPr userDrawn="1"/>
              </p:nvSpPr>
              <p:spPr bwMode="auto">
                <a:xfrm>
                  <a:off x="4386" y="32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0" y="1"/>
                        <a:pt x="1" y="1"/>
                      </a:cubicBezTo>
                      <a:cubicBezTo>
                        <a:pt x="1" y="1"/>
                        <a:pt x="1" y="1"/>
                        <a:pt x="1"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2" name="Freeform 312">
                  <a:extLst>
                    <a:ext uri="{FF2B5EF4-FFF2-40B4-BE49-F238E27FC236}">
                      <a16:creationId xmlns:a16="http://schemas.microsoft.com/office/drawing/2014/main" id="{979A5F78-27D7-4FB6-8271-8910DF44143D}"/>
                    </a:ext>
                  </a:extLst>
                </p:cNvPr>
                <p:cNvSpPr>
                  <a:spLocks/>
                </p:cNvSpPr>
                <p:nvPr userDrawn="1"/>
              </p:nvSpPr>
              <p:spPr bwMode="auto">
                <a:xfrm>
                  <a:off x="4381" y="293"/>
                  <a:ext cx="10" cy="10"/>
                </a:xfrm>
                <a:custGeom>
                  <a:avLst/>
                  <a:gdLst>
                    <a:gd name="T0" fmla="*/ 0 w 2"/>
                    <a:gd name="T1" fmla="*/ 0 h 2"/>
                    <a:gd name="T2" fmla="*/ 1 w 2"/>
                    <a:gd name="T3" fmla="*/ 2 h 2"/>
                    <a:gd name="T4" fmla="*/ 1 w 2"/>
                    <a:gd name="T5" fmla="*/ 1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1" y="2"/>
                      </a:cubicBezTo>
                      <a:cubicBezTo>
                        <a:pt x="1" y="2"/>
                        <a:pt x="1" y="2"/>
                        <a:pt x="1" y="1"/>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3" name="Freeform 313">
                  <a:extLst>
                    <a:ext uri="{FF2B5EF4-FFF2-40B4-BE49-F238E27FC236}">
                      <a16:creationId xmlns:a16="http://schemas.microsoft.com/office/drawing/2014/main" id="{DD0D92FA-576B-4EFF-8BDC-42EE79F2B379}"/>
                    </a:ext>
                  </a:extLst>
                </p:cNvPr>
                <p:cNvSpPr>
                  <a:spLocks/>
                </p:cNvSpPr>
                <p:nvPr userDrawn="1"/>
              </p:nvSpPr>
              <p:spPr bwMode="auto">
                <a:xfrm>
                  <a:off x="4386" y="30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4" name="Freeform 314">
                  <a:extLst>
                    <a:ext uri="{FF2B5EF4-FFF2-40B4-BE49-F238E27FC236}">
                      <a16:creationId xmlns:a16="http://schemas.microsoft.com/office/drawing/2014/main" id="{33337BBA-B449-4C20-B451-6EAA3302B717}"/>
                    </a:ext>
                  </a:extLst>
                </p:cNvPr>
                <p:cNvSpPr>
                  <a:spLocks/>
                </p:cNvSpPr>
                <p:nvPr userDrawn="1"/>
              </p:nvSpPr>
              <p:spPr bwMode="auto">
                <a:xfrm>
                  <a:off x="4361" y="258"/>
                  <a:ext cx="15" cy="5"/>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3" y="0"/>
                        <a:pt x="3" y="0"/>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5" name="Freeform 315">
                  <a:extLst>
                    <a:ext uri="{FF2B5EF4-FFF2-40B4-BE49-F238E27FC236}">
                      <a16:creationId xmlns:a16="http://schemas.microsoft.com/office/drawing/2014/main" id="{CE3EA55D-B15D-4713-8269-BC53B96F8F2A}"/>
                    </a:ext>
                  </a:extLst>
                </p:cNvPr>
                <p:cNvSpPr>
                  <a:spLocks/>
                </p:cNvSpPr>
                <p:nvPr userDrawn="1"/>
              </p:nvSpPr>
              <p:spPr bwMode="auto">
                <a:xfrm>
                  <a:off x="4371" y="29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6" name="Freeform 316">
                  <a:extLst>
                    <a:ext uri="{FF2B5EF4-FFF2-40B4-BE49-F238E27FC236}">
                      <a16:creationId xmlns:a16="http://schemas.microsoft.com/office/drawing/2014/main" id="{961F9043-55E6-4B1C-8722-E125F6573AF0}"/>
                    </a:ext>
                  </a:extLst>
                </p:cNvPr>
                <p:cNvSpPr>
                  <a:spLocks/>
                </p:cNvSpPr>
                <p:nvPr userDrawn="1"/>
              </p:nvSpPr>
              <p:spPr bwMode="auto">
                <a:xfrm>
                  <a:off x="4361" y="278"/>
                  <a:ext cx="5" cy="10"/>
                </a:xfrm>
                <a:custGeom>
                  <a:avLst/>
                  <a:gdLst>
                    <a:gd name="T0" fmla="*/ 0 w 1"/>
                    <a:gd name="T1" fmla="*/ 1 h 2"/>
                    <a:gd name="T2" fmla="*/ 1 w 1"/>
                    <a:gd name="T3" fmla="*/ 2 h 2"/>
                    <a:gd name="T4" fmla="*/ 1 w 1"/>
                    <a:gd name="T5" fmla="*/ 2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7" name="Freeform 317">
                  <a:extLst>
                    <a:ext uri="{FF2B5EF4-FFF2-40B4-BE49-F238E27FC236}">
                      <a16:creationId xmlns:a16="http://schemas.microsoft.com/office/drawing/2014/main" id="{547E2274-A1FA-4C17-B934-240EE138174E}"/>
                    </a:ext>
                  </a:extLst>
                </p:cNvPr>
                <p:cNvSpPr>
                  <a:spLocks/>
                </p:cNvSpPr>
                <p:nvPr userDrawn="1"/>
              </p:nvSpPr>
              <p:spPr bwMode="auto">
                <a:xfrm>
                  <a:off x="4366" y="28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8" name="Freeform 318">
                  <a:extLst>
                    <a:ext uri="{FF2B5EF4-FFF2-40B4-BE49-F238E27FC236}">
                      <a16:creationId xmlns:a16="http://schemas.microsoft.com/office/drawing/2014/main" id="{A613FDCC-7FCA-4ABD-AD42-1FF67101CFBF}"/>
                    </a:ext>
                  </a:extLst>
                </p:cNvPr>
                <p:cNvSpPr>
                  <a:spLocks/>
                </p:cNvSpPr>
                <p:nvPr userDrawn="1"/>
              </p:nvSpPr>
              <p:spPr bwMode="auto">
                <a:xfrm>
                  <a:off x="4366" y="2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9" name="Freeform 319">
                  <a:extLst>
                    <a:ext uri="{FF2B5EF4-FFF2-40B4-BE49-F238E27FC236}">
                      <a16:creationId xmlns:a16="http://schemas.microsoft.com/office/drawing/2014/main" id="{2159B368-5BDD-44E0-8C2D-2130ED5B4ACD}"/>
                    </a:ext>
                  </a:extLst>
                </p:cNvPr>
                <p:cNvSpPr>
                  <a:spLocks/>
                </p:cNvSpPr>
                <p:nvPr userDrawn="1"/>
              </p:nvSpPr>
              <p:spPr bwMode="auto">
                <a:xfrm>
                  <a:off x="4316" y="24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0" name="Freeform 320">
                  <a:extLst>
                    <a:ext uri="{FF2B5EF4-FFF2-40B4-BE49-F238E27FC236}">
                      <a16:creationId xmlns:a16="http://schemas.microsoft.com/office/drawing/2014/main" id="{CE044964-3528-467E-B3BC-CAFF90AEF3CA}"/>
                    </a:ext>
                  </a:extLst>
                </p:cNvPr>
                <p:cNvSpPr>
                  <a:spLocks/>
                </p:cNvSpPr>
                <p:nvPr userDrawn="1"/>
              </p:nvSpPr>
              <p:spPr bwMode="auto">
                <a:xfrm>
                  <a:off x="4326" y="2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0"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1" name="Freeform 321">
                  <a:extLst>
                    <a:ext uri="{FF2B5EF4-FFF2-40B4-BE49-F238E27FC236}">
                      <a16:creationId xmlns:a16="http://schemas.microsoft.com/office/drawing/2014/main" id="{51258607-14CC-47C4-921C-0F4D83DC1969}"/>
                    </a:ext>
                  </a:extLst>
                </p:cNvPr>
                <p:cNvSpPr>
                  <a:spLocks/>
                </p:cNvSpPr>
                <p:nvPr userDrawn="1"/>
              </p:nvSpPr>
              <p:spPr bwMode="auto">
                <a:xfrm>
                  <a:off x="4306" y="258"/>
                  <a:ext cx="15" cy="5"/>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0"/>
                        <a:pt x="1" y="1"/>
                      </a:cubicBezTo>
                      <a:cubicBezTo>
                        <a:pt x="2" y="0"/>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2" name="Freeform 322">
                  <a:extLst>
                    <a:ext uri="{FF2B5EF4-FFF2-40B4-BE49-F238E27FC236}">
                      <a16:creationId xmlns:a16="http://schemas.microsoft.com/office/drawing/2014/main" id="{5B7B5BD7-0E93-4DE6-81C0-E8FA6E56A7F6}"/>
                    </a:ext>
                  </a:extLst>
                </p:cNvPr>
                <p:cNvSpPr>
                  <a:spLocks/>
                </p:cNvSpPr>
                <p:nvPr userDrawn="1"/>
              </p:nvSpPr>
              <p:spPr bwMode="auto">
                <a:xfrm>
                  <a:off x="4242" y="228"/>
                  <a:ext cx="4" cy="10"/>
                </a:xfrm>
                <a:custGeom>
                  <a:avLst/>
                  <a:gdLst>
                    <a:gd name="T0" fmla="*/ 4 w 4"/>
                    <a:gd name="T1" fmla="*/ 10 h 10"/>
                    <a:gd name="T2" fmla="*/ 4 w 4"/>
                    <a:gd name="T3" fmla="*/ 10 h 10"/>
                    <a:gd name="T4" fmla="*/ 0 w 4"/>
                    <a:gd name="T5" fmla="*/ 0 h 10"/>
                    <a:gd name="T6" fmla="*/ 4 w 4"/>
                    <a:gd name="T7" fmla="*/ 10 h 10"/>
                  </a:gdLst>
                  <a:ahLst/>
                  <a:cxnLst>
                    <a:cxn ang="0">
                      <a:pos x="T0" y="T1"/>
                    </a:cxn>
                    <a:cxn ang="0">
                      <a:pos x="T2" y="T3"/>
                    </a:cxn>
                    <a:cxn ang="0">
                      <a:pos x="T4" y="T5"/>
                    </a:cxn>
                    <a:cxn ang="0">
                      <a:pos x="T6" y="T7"/>
                    </a:cxn>
                  </a:cxnLst>
                  <a:rect l="0" t="0" r="r" b="b"/>
                  <a:pathLst>
                    <a:path w="4" h="10">
                      <a:moveTo>
                        <a:pt x="4" y="10"/>
                      </a:moveTo>
                      <a:lnTo>
                        <a:pt x="4" y="10"/>
                      </a:lnTo>
                      <a:lnTo>
                        <a:pt x="0" y="0"/>
                      </a:lnTo>
                      <a:lnTo>
                        <a:pt x="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3" name="Freeform 323">
                  <a:extLst>
                    <a:ext uri="{FF2B5EF4-FFF2-40B4-BE49-F238E27FC236}">
                      <a16:creationId xmlns:a16="http://schemas.microsoft.com/office/drawing/2014/main" id="{B599C86A-F71D-424C-8847-73152CAD9D82}"/>
                    </a:ext>
                  </a:extLst>
                </p:cNvPr>
                <p:cNvSpPr>
                  <a:spLocks/>
                </p:cNvSpPr>
                <p:nvPr userDrawn="1"/>
              </p:nvSpPr>
              <p:spPr bwMode="auto">
                <a:xfrm>
                  <a:off x="4187" y="273"/>
                  <a:ext cx="10" cy="10"/>
                </a:xfrm>
                <a:custGeom>
                  <a:avLst/>
                  <a:gdLst>
                    <a:gd name="T0" fmla="*/ 1 w 2"/>
                    <a:gd name="T1" fmla="*/ 2 h 2"/>
                    <a:gd name="T2" fmla="*/ 2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0"/>
                        <a:pt x="1" y="1"/>
                        <a:pt x="1" y="0"/>
                      </a:cubicBezTo>
                      <a:cubicBezTo>
                        <a:pt x="1"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4" name="Freeform 324">
                  <a:extLst>
                    <a:ext uri="{FF2B5EF4-FFF2-40B4-BE49-F238E27FC236}">
                      <a16:creationId xmlns:a16="http://schemas.microsoft.com/office/drawing/2014/main" id="{05366E01-607B-4B81-8C40-5AEA8BC3B9C9}"/>
                    </a:ext>
                  </a:extLst>
                </p:cNvPr>
                <p:cNvSpPr>
                  <a:spLocks/>
                </p:cNvSpPr>
                <p:nvPr userDrawn="1"/>
              </p:nvSpPr>
              <p:spPr bwMode="auto">
                <a:xfrm>
                  <a:off x="4192" y="2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5" name="Rectangle 325">
                  <a:extLst>
                    <a:ext uri="{FF2B5EF4-FFF2-40B4-BE49-F238E27FC236}">
                      <a16:creationId xmlns:a16="http://schemas.microsoft.com/office/drawing/2014/main" id="{62975251-C880-4279-9E99-6482FF2DECDC}"/>
                    </a:ext>
                  </a:extLst>
                </p:cNvPr>
                <p:cNvSpPr>
                  <a:spLocks noChangeArrowheads="1"/>
                </p:cNvSpPr>
                <p:nvPr userDrawn="1"/>
              </p:nvSpPr>
              <p:spPr bwMode="auto">
                <a:xfrm>
                  <a:off x="4421" y="5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6" name="Freeform 326">
                  <a:extLst>
                    <a:ext uri="{FF2B5EF4-FFF2-40B4-BE49-F238E27FC236}">
                      <a16:creationId xmlns:a16="http://schemas.microsoft.com/office/drawing/2014/main" id="{3D435D97-45C0-41C4-AB89-0DFEDF724D93}"/>
                    </a:ext>
                  </a:extLst>
                </p:cNvPr>
                <p:cNvSpPr>
                  <a:spLocks/>
                </p:cNvSpPr>
                <p:nvPr userDrawn="1"/>
              </p:nvSpPr>
              <p:spPr bwMode="auto">
                <a:xfrm>
                  <a:off x="4416" y="4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7" name="Freeform 327">
                  <a:extLst>
                    <a:ext uri="{FF2B5EF4-FFF2-40B4-BE49-F238E27FC236}">
                      <a16:creationId xmlns:a16="http://schemas.microsoft.com/office/drawing/2014/main" id="{10AEC9D6-684D-44A7-A84B-398A1C7A0C32}"/>
                    </a:ext>
                  </a:extLst>
                </p:cNvPr>
                <p:cNvSpPr>
                  <a:spLocks/>
                </p:cNvSpPr>
                <p:nvPr userDrawn="1"/>
              </p:nvSpPr>
              <p:spPr bwMode="auto">
                <a:xfrm>
                  <a:off x="4102" y="47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8" name="Freeform 328">
                  <a:extLst>
                    <a:ext uri="{FF2B5EF4-FFF2-40B4-BE49-F238E27FC236}">
                      <a16:creationId xmlns:a16="http://schemas.microsoft.com/office/drawing/2014/main" id="{7E7E05B5-D016-4CB0-8C03-7D0EAC92754E}"/>
                    </a:ext>
                  </a:extLst>
                </p:cNvPr>
                <p:cNvSpPr>
                  <a:spLocks/>
                </p:cNvSpPr>
                <p:nvPr userDrawn="1"/>
              </p:nvSpPr>
              <p:spPr bwMode="auto">
                <a:xfrm>
                  <a:off x="4102" y="52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9" name="Freeform 329">
                  <a:extLst>
                    <a:ext uri="{FF2B5EF4-FFF2-40B4-BE49-F238E27FC236}">
                      <a16:creationId xmlns:a16="http://schemas.microsoft.com/office/drawing/2014/main" id="{24E7F52B-830A-4369-83E2-0B5294D35211}"/>
                    </a:ext>
                  </a:extLst>
                </p:cNvPr>
                <p:cNvSpPr>
                  <a:spLocks/>
                </p:cNvSpPr>
                <p:nvPr userDrawn="1"/>
              </p:nvSpPr>
              <p:spPr bwMode="auto">
                <a:xfrm>
                  <a:off x="4117" y="558"/>
                  <a:ext cx="5" cy="1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0" name="Freeform 330">
                  <a:extLst>
                    <a:ext uri="{FF2B5EF4-FFF2-40B4-BE49-F238E27FC236}">
                      <a16:creationId xmlns:a16="http://schemas.microsoft.com/office/drawing/2014/main" id="{E0E25091-0BF9-48F2-9B2D-1C72A06D4D6E}"/>
                    </a:ext>
                  </a:extLst>
                </p:cNvPr>
                <p:cNvSpPr>
                  <a:spLocks/>
                </p:cNvSpPr>
                <p:nvPr userDrawn="1"/>
              </p:nvSpPr>
              <p:spPr bwMode="auto">
                <a:xfrm>
                  <a:off x="4689" y="83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1" name="Freeform 331">
                  <a:extLst>
                    <a:ext uri="{FF2B5EF4-FFF2-40B4-BE49-F238E27FC236}">
                      <a16:creationId xmlns:a16="http://schemas.microsoft.com/office/drawing/2014/main" id="{6FBE2656-483D-4266-B286-0B6436F7E45A}"/>
                    </a:ext>
                  </a:extLst>
                </p:cNvPr>
                <p:cNvSpPr>
                  <a:spLocks/>
                </p:cNvSpPr>
                <p:nvPr userDrawn="1"/>
              </p:nvSpPr>
              <p:spPr bwMode="auto">
                <a:xfrm>
                  <a:off x="4689" y="80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2" name="Freeform 332">
                  <a:extLst>
                    <a:ext uri="{FF2B5EF4-FFF2-40B4-BE49-F238E27FC236}">
                      <a16:creationId xmlns:a16="http://schemas.microsoft.com/office/drawing/2014/main" id="{D1FB90F1-24DF-4437-B67B-5BA7199C3F3E}"/>
                    </a:ext>
                  </a:extLst>
                </p:cNvPr>
                <p:cNvSpPr>
                  <a:spLocks/>
                </p:cNvSpPr>
                <p:nvPr userDrawn="1"/>
              </p:nvSpPr>
              <p:spPr bwMode="auto">
                <a:xfrm>
                  <a:off x="4694" y="783"/>
                  <a:ext cx="5" cy="20"/>
                </a:xfrm>
                <a:custGeom>
                  <a:avLst/>
                  <a:gdLst>
                    <a:gd name="T0" fmla="*/ 1 w 1"/>
                    <a:gd name="T1" fmla="*/ 0 h 4"/>
                    <a:gd name="T2" fmla="*/ 0 w 1"/>
                    <a:gd name="T3" fmla="*/ 3 h 4"/>
                    <a:gd name="T4" fmla="*/ 0 w 1"/>
                    <a:gd name="T5" fmla="*/ 3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1" y="2"/>
                        <a:pt x="0" y="3"/>
                      </a:cubicBezTo>
                      <a:cubicBezTo>
                        <a:pt x="0" y="3"/>
                        <a:pt x="0" y="3"/>
                        <a:pt x="0" y="3"/>
                      </a:cubicBezTo>
                      <a:cubicBezTo>
                        <a:pt x="1" y="4"/>
                        <a:pt x="1" y="4"/>
                        <a:pt x="1"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3" name="Freeform 333">
                  <a:extLst>
                    <a:ext uri="{FF2B5EF4-FFF2-40B4-BE49-F238E27FC236}">
                      <a16:creationId xmlns:a16="http://schemas.microsoft.com/office/drawing/2014/main" id="{3D05A251-AAB9-4D41-A970-D568665665CC}"/>
                    </a:ext>
                  </a:extLst>
                </p:cNvPr>
                <p:cNvSpPr>
                  <a:spLocks/>
                </p:cNvSpPr>
                <p:nvPr userDrawn="1"/>
              </p:nvSpPr>
              <p:spPr bwMode="auto">
                <a:xfrm>
                  <a:off x="4714" y="77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4" name="Rectangle 334">
                  <a:extLst>
                    <a:ext uri="{FF2B5EF4-FFF2-40B4-BE49-F238E27FC236}">
                      <a16:creationId xmlns:a16="http://schemas.microsoft.com/office/drawing/2014/main" id="{4BDE7B76-93B8-4E08-AE1D-6191E72EA98D}"/>
                    </a:ext>
                  </a:extLst>
                </p:cNvPr>
                <p:cNvSpPr>
                  <a:spLocks noChangeArrowheads="1"/>
                </p:cNvSpPr>
                <p:nvPr userDrawn="1"/>
              </p:nvSpPr>
              <p:spPr bwMode="auto">
                <a:xfrm>
                  <a:off x="4719" y="7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5" name="Freeform 335">
                  <a:extLst>
                    <a:ext uri="{FF2B5EF4-FFF2-40B4-BE49-F238E27FC236}">
                      <a16:creationId xmlns:a16="http://schemas.microsoft.com/office/drawing/2014/main" id="{3CD8AF00-2F55-4738-A791-A0F98DC598A2}"/>
                    </a:ext>
                  </a:extLst>
                </p:cNvPr>
                <p:cNvSpPr>
                  <a:spLocks/>
                </p:cNvSpPr>
                <p:nvPr userDrawn="1"/>
              </p:nvSpPr>
              <p:spPr bwMode="auto">
                <a:xfrm>
                  <a:off x="4719" y="7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6" name="Freeform 336">
                  <a:extLst>
                    <a:ext uri="{FF2B5EF4-FFF2-40B4-BE49-F238E27FC236}">
                      <a16:creationId xmlns:a16="http://schemas.microsoft.com/office/drawing/2014/main" id="{6A6937D4-DC46-45C0-8D81-B0D7539B47F3}"/>
                    </a:ext>
                  </a:extLst>
                </p:cNvPr>
                <p:cNvSpPr>
                  <a:spLocks/>
                </p:cNvSpPr>
                <p:nvPr userDrawn="1"/>
              </p:nvSpPr>
              <p:spPr bwMode="auto">
                <a:xfrm>
                  <a:off x="4714" y="7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7" name="Freeform 337">
                  <a:extLst>
                    <a:ext uri="{FF2B5EF4-FFF2-40B4-BE49-F238E27FC236}">
                      <a16:creationId xmlns:a16="http://schemas.microsoft.com/office/drawing/2014/main" id="{87DD79AF-2A56-4CB9-B17E-BFBE42AF2500}"/>
                    </a:ext>
                  </a:extLst>
                </p:cNvPr>
                <p:cNvSpPr>
                  <a:spLocks/>
                </p:cNvSpPr>
                <p:nvPr userDrawn="1"/>
              </p:nvSpPr>
              <p:spPr bwMode="auto">
                <a:xfrm>
                  <a:off x="4714" y="763"/>
                  <a:ext cx="0" cy="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8" name="Freeform 338">
                  <a:extLst>
                    <a:ext uri="{FF2B5EF4-FFF2-40B4-BE49-F238E27FC236}">
                      <a16:creationId xmlns:a16="http://schemas.microsoft.com/office/drawing/2014/main" id="{1B171F9B-630C-4831-8276-147A03A33A87}"/>
                    </a:ext>
                  </a:extLst>
                </p:cNvPr>
                <p:cNvSpPr>
                  <a:spLocks/>
                </p:cNvSpPr>
                <p:nvPr userDrawn="1"/>
              </p:nvSpPr>
              <p:spPr bwMode="auto">
                <a:xfrm>
                  <a:off x="4709" y="76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1" y="0"/>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9" name="Freeform 339">
                  <a:extLst>
                    <a:ext uri="{FF2B5EF4-FFF2-40B4-BE49-F238E27FC236}">
                      <a16:creationId xmlns:a16="http://schemas.microsoft.com/office/drawing/2014/main" id="{1FF84B4A-8886-43E9-B608-33E7A2DE57D8}"/>
                    </a:ext>
                  </a:extLst>
                </p:cNvPr>
                <p:cNvSpPr>
                  <a:spLocks/>
                </p:cNvSpPr>
                <p:nvPr userDrawn="1"/>
              </p:nvSpPr>
              <p:spPr bwMode="auto">
                <a:xfrm>
                  <a:off x="4694" y="78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0" name="Freeform 340">
                  <a:extLst>
                    <a:ext uri="{FF2B5EF4-FFF2-40B4-BE49-F238E27FC236}">
                      <a16:creationId xmlns:a16="http://schemas.microsoft.com/office/drawing/2014/main" id="{0D348F2A-4D8B-4643-B69E-F3795FC805A7}"/>
                    </a:ext>
                  </a:extLst>
                </p:cNvPr>
                <p:cNvSpPr>
                  <a:spLocks/>
                </p:cNvSpPr>
                <p:nvPr userDrawn="1"/>
              </p:nvSpPr>
              <p:spPr bwMode="auto">
                <a:xfrm>
                  <a:off x="4719"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1" name="Freeform 341">
                  <a:extLst>
                    <a:ext uri="{FF2B5EF4-FFF2-40B4-BE49-F238E27FC236}">
                      <a16:creationId xmlns:a16="http://schemas.microsoft.com/office/drawing/2014/main" id="{A08C1D3D-FFF0-4600-A121-A8E00C05D983}"/>
                    </a:ext>
                  </a:extLst>
                </p:cNvPr>
                <p:cNvSpPr>
                  <a:spLocks/>
                </p:cNvSpPr>
                <p:nvPr userDrawn="1"/>
              </p:nvSpPr>
              <p:spPr bwMode="auto">
                <a:xfrm>
                  <a:off x="4719" y="7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2" name="Oval 342">
                  <a:extLst>
                    <a:ext uri="{FF2B5EF4-FFF2-40B4-BE49-F238E27FC236}">
                      <a16:creationId xmlns:a16="http://schemas.microsoft.com/office/drawing/2014/main" id="{2F7C6676-1D61-4109-A16A-1EF6D38A4039}"/>
                    </a:ext>
                  </a:extLst>
                </p:cNvPr>
                <p:cNvSpPr>
                  <a:spLocks noChangeArrowheads="1"/>
                </p:cNvSpPr>
                <p:nvPr userDrawn="1"/>
              </p:nvSpPr>
              <p:spPr bwMode="auto">
                <a:xfrm>
                  <a:off x="4709" y="758"/>
                  <a:ext cx="1" cy="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3" name="Freeform 343">
                  <a:extLst>
                    <a:ext uri="{FF2B5EF4-FFF2-40B4-BE49-F238E27FC236}">
                      <a16:creationId xmlns:a16="http://schemas.microsoft.com/office/drawing/2014/main" id="{59731E1D-ECDA-40C1-9D43-E5F5992EC8CE}"/>
                    </a:ext>
                  </a:extLst>
                </p:cNvPr>
                <p:cNvSpPr>
                  <a:spLocks/>
                </p:cNvSpPr>
                <p:nvPr userDrawn="1"/>
              </p:nvSpPr>
              <p:spPr bwMode="auto">
                <a:xfrm>
                  <a:off x="4724" y="72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4" name="Freeform 344">
                  <a:extLst>
                    <a:ext uri="{FF2B5EF4-FFF2-40B4-BE49-F238E27FC236}">
                      <a16:creationId xmlns:a16="http://schemas.microsoft.com/office/drawing/2014/main" id="{1AD478C5-E669-4CE1-813A-E94AF5154FDB}"/>
                    </a:ext>
                  </a:extLst>
                </p:cNvPr>
                <p:cNvSpPr>
                  <a:spLocks/>
                </p:cNvSpPr>
                <p:nvPr userDrawn="1"/>
              </p:nvSpPr>
              <p:spPr bwMode="auto">
                <a:xfrm>
                  <a:off x="4724" y="703"/>
                  <a:ext cx="5" cy="15"/>
                </a:xfrm>
                <a:custGeom>
                  <a:avLst/>
                  <a:gdLst>
                    <a:gd name="T0" fmla="*/ 0 w 1"/>
                    <a:gd name="T1" fmla="*/ 2 h 3"/>
                    <a:gd name="T2" fmla="*/ 1 w 1"/>
                    <a:gd name="T3" fmla="*/ 2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3"/>
                        <a:pt x="1" y="2"/>
                        <a:pt x="1" y="2"/>
                      </a:cubicBezTo>
                      <a:cubicBezTo>
                        <a:pt x="1" y="1"/>
                        <a:pt x="1" y="1"/>
                        <a:pt x="0" y="0"/>
                      </a:cubicBezTo>
                      <a:cubicBezTo>
                        <a:pt x="1" y="1"/>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5" name="Freeform 345">
                  <a:extLst>
                    <a:ext uri="{FF2B5EF4-FFF2-40B4-BE49-F238E27FC236}">
                      <a16:creationId xmlns:a16="http://schemas.microsoft.com/office/drawing/2014/main" id="{3F56CB58-89EF-4882-9054-7B5013416BE9}"/>
                    </a:ext>
                  </a:extLst>
                </p:cNvPr>
                <p:cNvSpPr>
                  <a:spLocks/>
                </p:cNvSpPr>
                <p:nvPr userDrawn="1"/>
              </p:nvSpPr>
              <p:spPr bwMode="auto">
                <a:xfrm>
                  <a:off x="4724" y="7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6" name="Freeform 346">
                  <a:extLst>
                    <a:ext uri="{FF2B5EF4-FFF2-40B4-BE49-F238E27FC236}">
                      <a16:creationId xmlns:a16="http://schemas.microsoft.com/office/drawing/2014/main" id="{AC765D97-4FF3-43A3-9258-C7023CC344F4}"/>
                    </a:ext>
                  </a:extLst>
                </p:cNvPr>
                <p:cNvSpPr>
                  <a:spLocks/>
                </p:cNvSpPr>
                <p:nvPr userDrawn="1"/>
              </p:nvSpPr>
              <p:spPr bwMode="auto">
                <a:xfrm>
                  <a:off x="4719" y="72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7" name="Freeform 347">
                  <a:extLst>
                    <a:ext uri="{FF2B5EF4-FFF2-40B4-BE49-F238E27FC236}">
                      <a16:creationId xmlns:a16="http://schemas.microsoft.com/office/drawing/2014/main" id="{38489B4E-6BC9-4B84-8A03-B5B6219B44FE}"/>
                    </a:ext>
                  </a:extLst>
                </p:cNvPr>
                <p:cNvSpPr>
                  <a:spLocks/>
                </p:cNvSpPr>
                <p:nvPr userDrawn="1"/>
              </p:nvSpPr>
              <p:spPr bwMode="auto">
                <a:xfrm>
                  <a:off x="4719" y="7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8" name="Freeform 348">
                  <a:extLst>
                    <a:ext uri="{FF2B5EF4-FFF2-40B4-BE49-F238E27FC236}">
                      <a16:creationId xmlns:a16="http://schemas.microsoft.com/office/drawing/2014/main" id="{F3EF5DA1-7B71-4F76-BB1E-1BE0E13EE491}"/>
                    </a:ext>
                  </a:extLst>
                </p:cNvPr>
                <p:cNvSpPr>
                  <a:spLocks/>
                </p:cNvSpPr>
                <p:nvPr userDrawn="1"/>
              </p:nvSpPr>
              <p:spPr bwMode="auto">
                <a:xfrm>
                  <a:off x="4719"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9" name="Freeform 349">
                  <a:extLst>
                    <a:ext uri="{FF2B5EF4-FFF2-40B4-BE49-F238E27FC236}">
                      <a16:creationId xmlns:a16="http://schemas.microsoft.com/office/drawing/2014/main" id="{6DFC323C-87B7-46EF-A284-9C10AF0E73DA}"/>
                    </a:ext>
                  </a:extLst>
                </p:cNvPr>
                <p:cNvSpPr>
                  <a:spLocks/>
                </p:cNvSpPr>
                <p:nvPr userDrawn="1"/>
              </p:nvSpPr>
              <p:spPr bwMode="auto">
                <a:xfrm>
                  <a:off x="4704" y="743"/>
                  <a:ext cx="10"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0" name="Freeform 350">
                  <a:extLst>
                    <a:ext uri="{FF2B5EF4-FFF2-40B4-BE49-F238E27FC236}">
                      <a16:creationId xmlns:a16="http://schemas.microsoft.com/office/drawing/2014/main" id="{36FF7F1C-C6CB-42A4-86A0-19FEF7869513}"/>
                    </a:ext>
                  </a:extLst>
                </p:cNvPr>
                <p:cNvSpPr>
                  <a:spLocks/>
                </p:cNvSpPr>
                <p:nvPr userDrawn="1"/>
              </p:nvSpPr>
              <p:spPr bwMode="auto">
                <a:xfrm>
                  <a:off x="4714" y="73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1" name="Rectangle 351">
                  <a:extLst>
                    <a:ext uri="{FF2B5EF4-FFF2-40B4-BE49-F238E27FC236}">
                      <a16:creationId xmlns:a16="http://schemas.microsoft.com/office/drawing/2014/main" id="{E6013585-F13B-4797-893A-1BC97CFAEEAD}"/>
                    </a:ext>
                  </a:extLst>
                </p:cNvPr>
                <p:cNvSpPr>
                  <a:spLocks noChangeArrowheads="1"/>
                </p:cNvSpPr>
                <p:nvPr userDrawn="1"/>
              </p:nvSpPr>
              <p:spPr bwMode="auto">
                <a:xfrm>
                  <a:off x="4714" y="73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2" name="Freeform 352">
                  <a:extLst>
                    <a:ext uri="{FF2B5EF4-FFF2-40B4-BE49-F238E27FC236}">
                      <a16:creationId xmlns:a16="http://schemas.microsoft.com/office/drawing/2014/main" id="{204B249B-D35A-4348-B780-FA6395DA6EF7}"/>
                    </a:ext>
                  </a:extLst>
                </p:cNvPr>
                <p:cNvSpPr>
                  <a:spLocks/>
                </p:cNvSpPr>
                <p:nvPr userDrawn="1"/>
              </p:nvSpPr>
              <p:spPr bwMode="auto">
                <a:xfrm>
                  <a:off x="4714" y="703"/>
                  <a:ext cx="5" cy="10"/>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1"/>
                        <a:pt x="0" y="1"/>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3" name="Freeform 353">
                  <a:extLst>
                    <a:ext uri="{FF2B5EF4-FFF2-40B4-BE49-F238E27FC236}">
                      <a16:creationId xmlns:a16="http://schemas.microsoft.com/office/drawing/2014/main" id="{EEC1385F-E75D-4AEC-8B1D-EEC1110C8E1D}"/>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4" name="Rectangle 354">
                  <a:extLst>
                    <a:ext uri="{FF2B5EF4-FFF2-40B4-BE49-F238E27FC236}">
                      <a16:creationId xmlns:a16="http://schemas.microsoft.com/office/drawing/2014/main" id="{444FCFAA-46A5-4D76-8B2D-96264DFAFD4F}"/>
                    </a:ext>
                  </a:extLst>
                </p:cNvPr>
                <p:cNvSpPr>
                  <a:spLocks noChangeArrowheads="1"/>
                </p:cNvSpPr>
                <p:nvPr userDrawn="1"/>
              </p:nvSpPr>
              <p:spPr bwMode="auto">
                <a:xfrm>
                  <a:off x="4714" y="67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5" name="Freeform 355">
                  <a:extLst>
                    <a:ext uri="{FF2B5EF4-FFF2-40B4-BE49-F238E27FC236}">
                      <a16:creationId xmlns:a16="http://schemas.microsoft.com/office/drawing/2014/main" id="{5D5AA506-9609-48BB-A450-C00F855BF737}"/>
                    </a:ext>
                  </a:extLst>
                </p:cNvPr>
                <p:cNvSpPr>
                  <a:spLocks/>
                </p:cNvSpPr>
                <p:nvPr userDrawn="1"/>
              </p:nvSpPr>
              <p:spPr bwMode="auto">
                <a:xfrm>
                  <a:off x="4714" y="71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6" name="Freeform 356">
                  <a:extLst>
                    <a:ext uri="{FF2B5EF4-FFF2-40B4-BE49-F238E27FC236}">
                      <a16:creationId xmlns:a16="http://schemas.microsoft.com/office/drawing/2014/main" id="{75EC1DB6-8FE3-4F9B-832D-31485499228C}"/>
                    </a:ext>
                  </a:extLst>
                </p:cNvPr>
                <p:cNvSpPr>
                  <a:spLocks/>
                </p:cNvSpPr>
                <p:nvPr userDrawn="1"/>
              </p:nvSpPr>
              <p:spPr bwMode="auto">
                <a:xfrm>
                  <a:off x="4719" y="6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7" name="Freeform 357">
                  <a:extLst>
                    <a:ext uri="{FF2B5EF4-FFF2-40B4-BE49-F238E27FC236}">
                      <a16:creationId xmlns:a16="http://schemas.microsoft.com/office/drawing/2014/main" id="{DB26E17C-826A-4A64-8BD6-7EC59EA7A3B3}"/>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8" name="Freeform 358">
                  <a:extLst>
                    <a:ext uri="{FF2B5EF4-FFF2-40B4-BE49-F238E27FC236}">
                      <a16:creationId xmlns:a16="http://schemas.microsoft.com/office/drawing/2014/main" id="{935554E5-8F39-4387-956C-C8239E3550B3}"/>
                    </a:ext>
                  </a:extLst>
                </p:cNvPr>
                <p:cNvSpPr>
                  <a:spLocks/>
                </p:cNvSpPr>
                <p:nvPr userDrawn="1"/>
              </p:nvSpPr>
              <p:spPr bwMode="auto">
                <a:xfrm>
                  <a:off x="4719" y="7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9" name="Freeform 359">
                  <a:extLst>
                    <a:ext uri="{FF2B5EF4-FFF2-40B4-BE49-F238E27FC236}">
                      <a16:creationId xmlns:a16="http://schemas.microsoft.com/office/drawing/2014/main" id="{B84CF914-2AED-46ED-9449-456B358EF5F1}"/>
                    </a:ext>
                  </a:extLst>
                </p:cNvPr>
                <p:cNvSpPr>
                  <a:spLocks/>
                </p:cNvSpPr>
                <p:nvPr userDrawn="1"/>
              </p:nvSpPr>
              <p:spPr bwMode="auto">
                <a:xfrm>
                  <a:off x="4689" y="673"/>
                  <a:ext cx="25" cy="15"/>
                </a:xfrm>
                <a:custGeom>
                  <a:avLst/>
                  <a:gdLst>
                    <a:gd name="T0" fmla="*/ 0 w 5"/>
                    <a:gd name="T1" fmla="*/ 1 h 3"/>
                    <a:gd name="T2" fmla="*/ 1 w 5"/>
                    <a:gd name="T3" fmla="*/ 3 h 3"/>
                    <a:gd name="T4" fmla="*/ 5 w 5"/>
                    <a:gd name="T5" fmla="*/ 2 h 3"/>
                    <a:gd name="T6" fmla="*/ 4 w 5"/>
                    <a:gd name="T7" fmla="*/ 1 h 3"/>
                    <a:gd name="T8" fmla="*/ 2 w 5"/>
                    <a:gd name="T9" fmla="*/ 2 h 3"/>
                    <a:gd name="T10" fmla="*/ 3 w 5"/>
                    <a:gd name="T11" fmla="*/ 1 h 3"/>
                    <a:gd name="T12" fmla="*/ 0 w 5"/>
                    <a:gd name="T13" fmla="*/ 0 h 3"/>
                    <a:gd name="T14" fmla="*/ 0 w 5"/>
                    <a:gd name="T15" fmla="*/ 1 h 3"/>
                    <a:gd name="T16" fmla="*/ 0 w 5"/>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1"/>
                      </a:moveTo>
                      <a:cubicBezTo>
                        <a:pt x="0" y="1"/>
                        <a:pt x="1" y="2"/>
                        <a:pt x="1" y="3"/>
                      </a:cubicBezTo>
                      <a:cubicBezTo>
                        <a:pt x="1" y="3"/>
                        <a:pt x="4" y="3"/>
                        <a:pt x="5" y="2"/>
                      </a:cubicBezTo>
                      <a:cubicBezTo>
                        <a:pt x="4" y="2"/>
                        <a:pt x="4" y="2"/>
                        <a:pt x="4" y="1"/>
                      </a:cubicBezTo>
                      <a:cubicBezTo>
                        <a:pt x="3" y="1"/>
                        <a:pt x="3" y="3"/>
                        <a:pt x="2" y="2"/>
                      </a:cubicBezTo>
                      <a:cubicBezTo>
                        <a:pt x="2" y="1"/>
                        <a:pt x="2" y="1"/>
                        <a:pt x="3" y="1"/>
                      </a:cubicBezTo>
                      <a:cubicBezTo>
                        <a:pt x="2" y="2"/>
                        <a:pt x="1"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0" name="Freeform 360">
                  <a:extLst>
                    <a:ext uri="{FF2B5EF4-FFF2-40B4-BE49-F238E27FC236}">
                      <a16:creationId xmlns:a16="http://schemas.microsoft.com/office/drawing/2014/main" id="{0061C430-28C8-4B5C-9A95-2C7F83D65833}"/>
                    </a:ext>
                  </a:extLst>
                </p:cNvPr>
                <p:cNvSpPr>
                  <a:spLocks/>
                </p:cNvSpPr>
                <p:nvPr userDrawn="1"/>
              </p:nvSpPr>
              <p:spPr bwMode="auto">
                <a:xfrm>
                  <a:off x="4714" y="683"/>
                  <a:ext cx="5" cy="10"/>
                </a:xfrm>
                <a:custGeom>
                  <a:avLst/>
                  <a:gdLst>
                    <a:gd name="T0" fmla="*/ 0 w 1"/>
                    <a:gd name="T1" fmla="*/ 1 h 2"/>
                    <a:gd name="T2" fmla="*/ 0 w 1"/>
                    <a:gd name="T3" fmla="*/ 2 h 2"/>
                    <a:gd name="T4" fmla="*/ 1 w 1"/>
                    <a:gd name="T5" fmla="*/ 0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0" y="2"/>
                        <a:pt x="0" y="2"/>
                      </a:cubicBezTo>
                      <a:cubicBezTo>
                        <a:pt x="0" y="1"/>
                        <a:pt x="0" y="1"/>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1" name="Freeform 361">
                  <a:extLst>
                    <a:ext uri="{FF2B5EF4-FFF2-40B4-BE49-F238E27FC236}">
                      <a16:creationId xmlns:a16="http://schemas.microsoft.com/office/drawing/2014/main" id="{8A1D2A8D-3AFC-46D0-892F-8F66440747F5}"/>
                    </a:ext>
                  </a:extLst>
                </p:cNvPr>
                <p:cNvSpPr>
                  <a:spLocks/>
                </p:cNvSpPr>
                <p:nvPr userDrawn="1"/>
              </p:nvSpPr>
              <p:spPr bwMode="auto">
                <a:xfrm>
                  <a:off x="4704" y="693"/>
                  <a:ext cx="15" cy="10"/>
                </a:xfrm>
                <a:custGeom>
                  <a:avLst/>
                  <a:gdLst>
                    <a:gd name="T0" fmla="*/ 2 w 3"/>
                    <a:gd name="T1" fmla="*/ 1 h 2"/>
                    <a:gd name="T2" fmla="*/ 0 w 3"/>
                    <a:gd name="T3" fmla="*/ 1 h 2"/>
                    <a:gd name="T4" fmla="*/ 1 w 3"/>
                    <a:gd name="T5" fmla="*/ 2 h 2"/>
                    <a:gd name="T6" fmla="*/ 2 w 3"/>
                    <a:gd name="T7" fmla="*/ 1 h 2"/>
                    <a:gd name="T8" fmla="*/ 3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2" y="1"/>
                        <a:pt x="1" y="0"/>
                        <a:pt x="0" y="1"/>
                      </a:cubicBezTo>
                      <a:cubicBezTo>
                        <a:pt x="0" y="2"/>
                        <a:pt x="1" y="1"/>
                        <a:pt x="1" y="2"/>
                      </a:cubicBezTo>
                      <a:cubicBezTo>
                        <a:pt x="1" y="0"/>
                        <a:pt x="2" y="2"/>
                        <a:pt x="2" y="1"/>
                      </a:cubicBezTo>
                      <a:cubicBezTo>
                        <a:pt x="2" y="2"/>
                        <a:pt x="3" y="2"/>
                        <a:pt x="3" y="2"/>
                      </a:cubicBezTo>
                      <a:cubicBezTo>
                        <a:pt x="3"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3"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2" name="Freeform 362">
                  <a:extLst>
                    <a:ext uri="{FF2B5EF4-FFF2-40B4-BE49-F238E27FC236}">
                      <a16:creationId xmlns:a16="http://schemas.microsoft.com/office/drawing/2014/main" id="{33262B7B-282C-454E-A9AF-C269A1679A18}"/>
                    </a:ext>
                  </a:extLst>
                </p:cNvPr>
                <p:cNvSpPr>
                  <a:spLocks/>
                </p:cNvSpPr>
                <p:nvPr userDrawn="1"/>
              </p:nvSpPr>
              <p:spPr bwMode="auto">
                <a:xfrm>
                  <a:off x="4694" y="7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3" name="Freeform 363">
                  <a:extLst>
                    <a:ext uri="{FF2B5EF4-FFF2-40B4-BE49-F238E27FC236}">
                      <a16:creationId xmlns:a16="http://schemas.microsoft.com/office/drawing/2014/main" id="{FCDCE1CA-F789-4314-83A9-97FF3EB62EA3}"/>
                    </a:ext>
                  </a:extLst>
                </p:cNvPr>
                <p:cNvSpPr>
                  <a:spLocks/>
                </p:cNvSpPr>
                <p:nvPr userDrawn="1"/>
              </p:nvSpPr>
              <p:spPr bwMode="auto">
                <a:xfrm>
                  <a:off x="4699" y="733"/>
                  <a:ext cx="10" cy="10"/>
                </a:xfrm>
                <a:custGeom>
                  <a:avLst/>
                  <a:gdLst>
                    <a:gd name="T0" fmla="*/ 0 w 2"/>
                    <a:gd name="T1" fmla="*/ 1 h 2"/>
                    <a:gd name="T2" fmla="*/ 0 w 2"/>
                    <a:gd name="T3" fmla="*/ 1 h 2"/>
                    <a:gd name="T4" fmla="*/ 0 w 2"/>
                    <a:gd name="T5" fmla="*/ 1 h 2"/>
                    <a:gd name="T6" fmla="*/ 1 w 2"/>
                    <a:gd name="T7" fmla="*/ 1 h 2"/>
                    <a:gd name="T8" fmla="*/ 0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1"/>
                      </a:cubicBezTo>
                      <a:cubicBezTo>
                        <a:pt x="0" y="2"/>
                        <a:pt x="0" y="1"/>
                        <a:pt x="0" y="1"/>
                      </a:cubicBezTo>
                      <a:cubicBezTo>
                        <a:pt x="0" y="2"/>
                        <a:pt x="0" y="2"/>
                        <a:pt x="1" y="1"/>
                      </a:cubicBezTo>
                      <a:cubicBezTo>
                        <a:pt x="0" y="1"/>
                        <a:pt x="0" y="1"/>
                        <a:pt x="0" y="1"/>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4" name="Freeform 364">
                  <a:extLst>
                    <a:ext uri="{FF2B5EF4-FFF2-40B4-BE49-F238E27FC236}">
                      <a16:creationId xmlns:a16="http://schemas.microsoft.com/office/drawing/2014/main" id="{7B3D7784-0E20-48DE-9771-A17E3B6CB0B8}"/>
                    </a:ext>
                  </a:extLst>
                </p:cNvPr>
                <p:cNvSpPr>
                  <a:spLocks/>
                </p:cNvSpPr>
                <p:nvPr userDrawn="1"/>
              </p:nvSpPr>
              <p:spPr bwMode="auto">
                <a:xfrm>
                  <a:off x="4704" y="713"/>
                  <a:ext cx="5" cy="5"/>
                </a:xfrm>
                <a:custGeom>
                  <a:avLst/>
                  <a:gdLst>
                    <a:gd name="T0" fmla="*/ 1 w 1"/>
                    <a:gd name="T1" fmla="*/ 1 h 1"/>
                    <a:gd name="T2" fmla="*/ 0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0"/>
                        <a:pt x="0" y="0"/>
                        <a:pt x="0" y="0"/>
                      </a:cubicBez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5" name="Freeform 365">
                  <a:extLst>
                    <a:ext uri="{FF2B5EF4-FFF2-40B4-BE49-F238E27FC236}">
                      <a16:creationId xmlns:a16="http://schemas.microsoft.com/office/drawing/2014/main" id="{55504BBF-537C-4855-8CBF-C76131679CB8}"/>
                    </a:ext>
                  </a:extLst>
                </p:cNvPr>
                <p:cNvSpPr>
                  <a:spLocks/>
                </p:cNvSpPr>
                <p:nvPr userDrawn="1"/>
              </p:nvSpPr>
              <p:spPr bwMode="auto">
                <a:xfrm>
                  <a:off x="4714" y="67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6" name="Rectangle 366">
                  <a:extLst>
                    <a:ext uri="{FF2B5EF4-FFF2-40B4-BE49-F238E27FC236}">
                      <a16:creationId xmlns:a16="http://schemas.microsoft.com/office/drawing/2014/main" id="{B6E8028A-6F0E-4D1D-8616-DFB3665EC1B0}"/>
                    </a:ext>
                  </a:extLst>
                </p:cNvPr>
                <p:cNvSpPr>
                  <a:spLocks noChangeArrowheads="1"/>
                </p:cNvSpPr>
                <p:nvPr userDrawn="1"/>
              </p:nvSpPr>
              <p:spPr bwMode="auto">
                <a:xfrm>
                  <a:off x="4714" y="6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7" name="Freeform 367">
                  <a:extLst>
                    <a:ext uri="{FF2B5EF4-FFF2-40B4-BE49-F238E27FC236}">
                      <a16:creationId xmlns:a16="http://schemas.microsoft.com/office/drawing/2014/main" id="{F6176348-A323-4BDC-879F-2B95E3C1241D}"/>
                    </a:ext>
                  </a:extLst>
                </p:cNvPr>
                <p:cNvSpPr>
                  <a:spLocks/>
                </p:cNvSpPr>
                <p:nvPr userDrawn="1"/>
              </p:nvSpPr>
              <p:spPr bwMode="auto">
                <a:xfrm>
                  <a:off x="4401"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8" name="Freeform 368">
                  <a:extLst>
                    <a:ext uri="{FF2B5EF4-FFF2-40B4-BE49-F238E27FC236}">
                      <a16:creationId xmlns:a16="http://schemas.microsoft.com/office/drawing/2014/main" id="{7602ABE6-6E7A-40DE-A6AB-88785FA4E383}"/>
                    </a:ext>
                  </a:extLst>
                </p:cNvPr>
                <p:cNvSpPr>
                  <a:spLocks/>
                </p:cNvSpPr>
                <p:nvPr userDrawn="1"/>
              </p:nvSpPr>
              <p:spPr bwMode="auto">
                <a:xfrm>
                  <a:off x="4401" y="7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9" name="Freeform 369">
                  <a:extLst>
                    <a:ext uri="{FF2B5EF4-FFF2-40B4-BE49-F238E27FC236}">
                      <a16:creationId xmlns:a16="http://schemas.microsoft.com/office/drawing/2014/main" id="{FCBB5394-E380-4D8B-B6BF-0A640E7290EA}"/>
                    </a:ext>
                  </a:extLst>
                </p:cNvPr>
                <p:cNvSpPr>
                  <a:spLocks/>
                </p:cNvSpPr>
                <p:nvPr userDrawn="1"/>
              </p:nvSpPr>
              <p:spPr bwMode="auto">
                <a:xfrm>
                  <a:off x="4520" y="553"/>
                  <a:ext cx="10" cy="5"/>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0" y="0"/>
                        <a:pt x="1" y="0"/>
                      </a:cubicBezTo>
                      <a:cubicBezTo>
                        <a:pt x="1" y="1"/>
                        <a:pt x="1" y="1"/>
                        <a:pt x="1" y="1"/>
                      </a:cubicBezTo>
                      <a:cubicBezTo>
                        <a:pt x="1"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0" name="Freeform 370">
                  <a:extLst>
                    <a:ext uri="{FF2B5EF4-FFF2-40B4-BE49-F238E27FC236}">
                      <a16:creationId xmlns:a16="http://schemas.microsoft.com/office/drawing/2014/main" id="{BB3B4B7A-E4B5-45E4-AED4-3ACDEA6F9142}"/>
                    </a:ext>
                  </a:extLst>
                </p:cNvPr>
                <p:cNvSpPr>
                  <a:spLocks/>
                </p:cNvSpPr>
                <p:nvPr userDrawn="1"/>
              </p:nvSpPr>
              <p:spPr bwMode="auto">
                <a:xfrm>
                  <a:off x="4426" y="65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1" name="Freeform 371">
                  <a:extLst>
                    <a:ext uri="{FF2B5EF4-FFF2-40B4-BE49-F238E27FC236}">
                      <a16:creationId xmlns:a16="http://schemas.microsoft.com/office/drawing/2014/main" id="{13150A21-7C5F-4ED0-8F6E-721510591321}"/>
                    </a:ext>
                  </a:extLst>
                </p:cNvPr>
                <p:cNvSpPr>
                  <a:spLocks/>
                </p:cNvSpPr>
                <p:nvPr userDrawn="1"/>
              </p:nvSpPr>
              <p:spPr bwMode="auto">
                <a:xfrm>
                  <a:off x="4436" y="66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2" name="Freeform 372">
                  <a:extLst>
                    <a:ext uri="{FF2B5EF4-FFF2-40B4-BE49-F238E27FC236}">
                      <a16:creationId xmlns:a16="http://schemas.microsoft.com/office/drawing/2014/main" id="{5AF09C26-1D2F-4C88-867C-7DA67A17AB0E}"/>
                    </a:ext>
                  </a:extLst>
                </p:cNvPr>
                <p:cNvSpPr>
                  <a:spLocks/>
                </p:cNvSpPr>
                <p:nvPr userDrawn="1"/>
              </p:nvSpPr>
              <p:spPr bwMode="auto">
                <a:xfrm>
                  <a:off x="4411" y="8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3" name="Freeform 373">
                  <a:extLst>
                    <a:ext uri="{FF2B5EF4-FFF2-40B4-BE49-F238E27FC236}">
                      <a16:creationId xmlns:a16="http://schemas.microsoft.com/office/drawing/2014/main" id="{6EBC951D-5250-4EC4-8A59-BA5D85B55CED}"/>
                    </a:ext>
                  </a:extLst>
                </p:cNvPr>
                <p:cNvSpPr>
                  <a:spLocks/>
                </p:cNvSpPr>
                <p:nvPr userDrawn="1"/>
              </p:nvSpPr>
              <p:spPr bwMode="auto">
                <a:xfrm>
                  <a:off x="4659" y="58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4" name="Freeform 374">
                  <a:extLst>
                    <a:ext uri="{FF2B5EF4-FFF2-40B4-BE49-F238E27FC236}">
                      <a16:creationId xmlns:a16="http://schemas.microsoft.com/office/drawing/2014/main" id="{8AA8FDAF-9ED9-4F95-AD5A-8944A24EF7D4}"/>
                    </a:ext>
                  </a:extLst>
                </p:cNvPr>
                <p:cNvSpPr>
                  <a:spLocks/>
                </p:cNvSpPr>
                <p:nvPr userDrawn="1"/>
              </p:nvSpPr>
              <p:spPr bwMode="auto">
                <a:xfrm>
                  <a:off x="4361" y="76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5" name="Freeform 375">
                  <a:extLst>
                    <a:ext uri="{FF2B5EF4-FFF2-40B4-BE49-F238E27FC236}">
                      <a16:creationId xmlns:a16="http://schemas.microsoft.com/office/drawing/2014/main" id="{CE83451F-DBA4-4CC7-AC27-0534975B6BA3}"/>
                    </a:ext>
                  </a:extLst>
                </p:cNvPr>
                <p:cNvSpPr>
                  <a:spLocks/>
                </p:cNvSpPr>
                <p:nvPr userDrawn="1"/>
              </p:nvSpPr>
              <p:spPr bwMode="auto">
                <a:xfrm>
                  <a:off x="4650" y="578"/>
                  <a:ext cx="9"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0"/>
                        <a:pt x="2"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6" name="Freeform 376">
                  <a:extLst>
                    <a:ext uri="{FF2B5EF4-FFF2-40B4-BE49-F238E27FC236}">
                      <a16:creationId xmlns:a16="http://schemas.microsoft.com/office/drawing/2014/main" id="{D5931DA8-61FF-4544-B123-CB57A9D16444}"/>
                    </a:ext>
                  </a:extLst>
                </p:cNvPr>
                <p:cNvSpPr>
                  <a:spLocks/>
                </p:cNvSpPr>
                <p:nvPr userDrawn="1"/>
              </p:nvSpPr>
              <p:spPr bwMode="auto">
                <a:xfrm>
                  <a:off x="4590"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7" name="Freeform 377">
                  <a:extLst>
                    <a:ext uri="{FF2B5EF4-FFF2-40B4-BE49-F238E27FC236}">
                      <a16:creationId xmlns:a16="http://schemas.microsoft.com/office/drawing/2014/main" id="{E571754A-E046-4870-930B-975D670237B5}"/>
                    </a:ext>
                  </a:extLst>
                </p:cNvPr>
                <p:cNvSpPr>
                  <a:spLocks/>
                </p:cNvSpPr>
                <p:nvPr userDrawn="1"/>
              </p:nvSpPr>
              <p:spPr bwMode="auto">
                <a:xfrm>
                  <a:off x="4669" y="8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8" name="Freeform 378">
                  <a:extLst>
                    <a:ext uri="{FF2B5EF4-FFF2-40B4-BE49-F238E27FC236}">
                      <a16:creationId xmlns:a16="http://schemas.microsoft.com/office/drawing/2014/main" id="{12C1C51C-88FF-401D-8326-3F9CAD6FE196}"/>
                    </a:ext>
                  </a:extLst>
                </p:cNvPr>
                <p:cNvSpPr>
                  <a:spLocks/>
                </p:cNvSpPr>
                <p:nvPr userDrawn="1"/>
              </p:nvSpPr>
              <p:spPr bwMode="auto">
                <a:xfrm>
                  <a:off x="4699" y="6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9" name="Freeform 379">
                  <a:extLst>
                    <a:ext uri="{FF2B5EF4-FFF2-40B4-BE49-F238E27FC236}">
                      <a16:creationId xmlns:a16="http://schemas.microsoft.com/office/drawing/2014/main" id="{985DE24C-B11D-4612-8851-729E46D86B53}"/>
                    </a:ext>
                  </a:extLst>
                </p:cNvPr>
                <p:cNvSpPr>
                  <a:spLocks/>
                </p:cNvSpPr>
                <p:nvPr userDrawn="1"/>
              </p:nvSpPr>
              <p:spPr bwMode="auto">
                <a:xfrm>
                  <a:off x="4689" y="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0" name="Freeform 380">
                  <a:extLst>
                    <a:ext uri="{FF2B5EF4-FFF2-40B4-BE49-F238E27FC236}">
                      <a16:creationId xmlns:a16="http://schemas.microsoft.com/office/drawing/2014/main" id="{3DA5569A-D776-4086-81F9-E28C5911D99B}"/>
                    </a:ext>
                  </a:extLst>
                </p:cNvPr>
                <p:cNvSpPr>
                  <a:spLocks/>
                </p:cNvSpPr>
                <p:nvPr userDrawn="1"/>
              </p:nvSpPr>
              <p:spPr bwMode="auto">
                <a:xfrm>
                  <a:off x="4620" y="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1" name="Freeform 381">
                  <a:extLst>
                    <a:ext uri="{FF2B5EF4-FFF2-40B4-BE49-F238E27FC236}">
                      <a16:creationId xmlns:a16="http://schemas.microsoft.com/office/drawing/2014/main" id="{6AAF3D02-AC25-4AB5-972A-B2E128026D57}"/>
                    </a:ext>
                  </a:extLst>
                </p:cNvPr>
                <p:cNvSpPr>
                  <a:spLocks/>
                </p:cNvSpPr>
                <p:nvPr userDrawn="1"/>
              </p:nvSpPr>
              <p:spPr bwMode="auto">
                <a:xfrm>
                  <a:off x="4699" y="63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2" name="Freeform 382">
                  <a:extLst>
                    <a:ext uri="{FF2B5EF4-FFF2-40B4-BE49-F238E27FC236}">
                      <a16:creationId xmlns:a16="http://schemas.microsoft.com/office/drawing/2014/main" id="{3B87BC46-C043-4B02-AE87-D30ED2621B17}"/>
                    </a:ext>
                  </a:extLst>
                </p:cNvPr>
                <p:cNvSpPr>
                  <a:spLocks/>
                </p:cNvSpPr>
                <p:nvPr userDrawn="1"/>
              </p:nvSpPr>
              <p:spPr bwMode="auto">
                <a:xfrm>
                  <a:off x="4704"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3" name="Freeform 383">
                  <a:extLst>
                    <a:ext uri="{FF2B5EF4-FFF2-40B4-BE49-F238E27FC236}">
                      <a16:creationId xmlns:a16="http://schemas.microsoft.com/office/drawing/2014/main" id="{D776C6CC-A35A-4AFC-8432-3D8990FBF110}"/>
                    </a:ext>
                  </a:extLst>
                </p:cNvPr>
                <p:cNvSpPr>
                  <a:spLocks/>
                </p:cNvSpPr>
                <p:nvPr userDrawn="1"/>
              </p:nvSpPr>
              <p:spPr bwMode="auto">
                <a:xfrm>
                  <a:off x="4699" y="6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4" name="Freeform 384">
                  <a:extLst>
                    <a:ext uri="{FF2B5EF4-FFF2-40B4-BE49-F238E27FC236}">
                      <a16:creationId xmlns:a16="http://schemas.microsoft.com/office/drawing/2014/main" id="{5CD6ED59-E887-45CE-8452-F2FFF4F23884}"/>
                    </a:ext>
                  </a:extLst>
                </p:cNvPr>
                <p:cNvSpPr>
                  <a:spLocks/>
                </p:cNvSpPr>
                <p:nvPr userDrawn="1"/>
              </p:nvSpPr>
              <p:spPr bwMode="auto">
                <a:xfrm>
                  <a:off x="4470" y="92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5" name="Rectangle 385">
                  <a:extLst>
                    <a:ext uri="{FF2B5EF4-FFF2-40B4-BE49-F238E27FC236}">
                      <a16:creationId xmlns:a16="http://schemas.microsoft.com/office/drawing/2014/main" id="{4C411014-71B2-4C34-9BEE-828AAFB954A3}"/>
                    </a:ext>
                  </a:extLst>
                </p:cNvPr>
                <p:cNvSpPr>
                  <a:spLocks noChangeArrowheads="1"/>
                </p:cNvSpPr>
                <p:nvPr userDrawn="1"/>
              </p:nvSpPr>
              <p:spPr bwMode="auto">
                <a:xfrm>
                  <a:off x="4500" y="6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6" name="Freeform 386">
                  <a:extLst>
                    <a:ext uri="{FF2B5EF4-FFF2-40B4-BE49-F238E27FC236}">
                      <a16:creationId xmlns:a16="http://schemas.microsoft.com/office/drawing/2014/main" id="{A651AE6F-3B6D-43FA-B579-F8F9F82AF4C4}"/>
                    </a:ext>
                  </a:extLst>
                </p:cNvPr>
                <p:cNvSpPr>
                  <a:spLocks/>
                </p:cNvSpPr>
                <p:nvPr userDrawn="1"/>
              </p:nvSpPr>
              <p:spPr bwMode="auto">
                <a:xfrm>
                  <a:off x="4495" y="603"/>
                  <a:ext cx="5" cy="15"/>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1" y="2"/>
                        <a:pt x="1" y="2"/>
                      </a:cubicBezTo>
                      <a:cubicBezTo>
                        <a:pt x="0" y="0"/>
                        <a:pt x="0" y="0"/>
                        <a:pt x="0" y="0"/>
                      </a:cubicBez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7" name="Freeform 387">
                  <a:extLst>
                    <a:ext uri="{FF2B5EF4-FFF2-40B4-BE49-F238E27FC236}">
                      <a16:creationId xmlns:a16="http://schemas.microsoft.com/office/drawing/2014/main" id="{257B8F9D-DEE3-4C4D-85E6-47E7A9987757}"/>
                    </a:ext>
                  </a:extLst>
                </p:cNvPr>
                <p:cNvSpPr>
                  <a:spLocks noEditPoints="1"/>
                </p:cNvSpPr>
                <p:nvPr userDrawn="1"/>
              </p:nvSpPr>
              <p:spPr bwMode="auto">
                <a:xfrm>
                  <a:off x="4356" y="553"/>
                  <a:ext cx="358" cy="404"/>
                </a:xfrm>
                <a:custGeom>
                  <a:avLst/>
                  <a:gdLst>
                    <a:gd name="T0" fmla="*/ 10 w 72"/>
                    <a:gd name="T1" fmla="*/ 47 h 81"/>
                    <a:gd name="T2" fmla="*/ 9 w 72"/>
                    <a:gd name="T3" fmla="*/ 42 h 81"/>
                    <a:gd name="T4" fmla="*/ 11 w 72"/>
                    <a:gd name="T5" fmla="*/ 40 h 81"/>
                    <a:gd name="T6" fmla="*/ 11 w 72"/>
                    <a:gd name="T7" fmla="*/ 35 h 81"/>
                    <a:gd name="T8" fmla="*/ 13 w 72"/>
                    <a:gd name="T9" fmla="*/ 30 h 81"/>
                    <a:gd name="T10" fmla="*/ 14 w 72"/>
                    <a:gd name="T11" fmla="*/ 21 h 81"/>
                    <a:gd name="T12" fmla="*/ 14 w 72"/>
                    <a:gd name="T13" fmla="*/ 21 h 81"/>
                    <a:gd name="T14" fmla="*/ 17 w 72"/>
                    <a:gd name="T15" fmla="*/ 22 h 81"/>
                    <a:gd name="T16" fmla="*/ 20 w 72"/>
                    <a:gd name="T17" fmla="*/ 18 h 81"/>
                    <a:gd name="T18" fmla="*/ 24 w 72"/>
                    <a:gd name="T19" fmla="*/ 15 h 81"/>
                    <a:gd name="T20" fmla="*/ 29 w 72"/>
                    <a:gd name="T21" fmla="*/ 12 h 81"/>
                    <a:gd name="T22" fmla="*/ 33 w 72"/>
                    <a:gd name="T23" fmla="*/ 9 h 81"/>
                    <a:gd name="T24" fmla="*/ 38 w 72"/>
                    <a:gd name="T25" fmla="*/ 9 h 81"/>
                    <a:gd name="T26" fmla="*/ 39 w 72"/>
                    <a:gd name="T27" fmla="*/ 10 h 81"/>
                    <a:gd name="T28" fmla="*/ 44 w 72"/>
                    <a:gd name="T29" fmla="*/ 8 h 81"/>
                    <a:gd name="T30" fmla="*/ 48 w 72"/>
                    <a:gd name="T31" fmla="*/ 8 h 81"/>
                    <a:gd name="T32" fmla="*/ 53 w 72"/>
                    <a:gd name="T33" fmla="*/ 7 h 81"/>
                    <a:gd name="T34" fmla="*/ 57 w 72"/>
                    <a:gd name="T35" fmla="*/ 11 h 81"/>
                    <a:gd name="T36" fmla="*/ 62 w 72"/>
                    <a:gd name="T37" fmla="*/ 14 h 81"/>
                    <a:gd name="T38" fmla="*/ 68 w 72"/>
                    <a:gd name="T39" fmla="*/ 20 h 81"/>
                    <a:gd name="T40" fmla="*/ 72 w 72"/>
                    <a:gd name="T41" fmla="*/ 21 h 81"/>
                    <a:gd name="T42" fmla="*/ 69 w 72"/>
                    <a:gd name="T43" fmla="*/ 17 h 81"/>
                    <a:gd name="T44" fmla="*/ 68 w 72"/>
                    <a:gd name="T45" fmla="*/ 14 h 81"/>
                    <a:gd name="T46" fmla="*/ 59 w 72"/>
                    <a:gd name="T47" fmla="*/ 5 h 81"/>
                    <a:gd name="T48" fmla="*/ 46 w 72"/>
                    <a:gd name="T49" fmla="*/ 0 h 81"/>
                    <a:gd name="T50" fmla="*/ 36 w 72"/>
                    <a:gd name="T51" fmla="*/ 1 h 81"/>
                    <a:gd name="T52" fmla="*/ 34 w 72"/>
                    <a:gd name="T53" fmla="*/ 1 h 81"/>
                    <a:gd name="T54" fmla="*/ 30 w 72"/>
                    <a:gd name="T55" fmla="*/ 5 h 81"/>
                    <a:gd name="T56" fmla="*/ 24 w 72"/>
                    <a:gd name="T57" fmla="*/ 7 h 81"/>
                    <a:gd name="T58" fmla="*/ 13 w 72"/>
                    <a:gd name="T59" fmla="*/ 17 h 81"/>
                    <a:gd name="T60" fmla="*/ 11 w 72"/>
                    <a:gd name="T61" fmla="*/ 20 h 81"/>
                    <a:gd name="T62" fmla="*/ 8 w 72"/>
                    <a:gd name="T63" fmla="*/ 27 h 81"/>
                    <a:gd name="T64" fmla="*/ 2 w 72"/>
                    <a:gd name="T65" fmla="*/ 33 h 81"/>
                    <a:gd name="T66" fmla="*/ 1 w 72"/>
                    <a:gd name="T67" fmla="*/ 43 h 81"/>
                    <a:gd name="T68" fmla="*/ 1 w 72"/>
                    <a:gd name="T69" fmla="*/ 52 h 81"/>
                    <a:gd name="T70" fmla="*/ 4 w 72"/>
                    <a:gd name="T71" fmla="*/ 64 h 81"/>
                    <a:gd name="T72" fmla="*/ 11 w 72"/>
                    <a:gd name="T73" fmla="*/ 72 h 81"/>
                    <a:gd name="T74" fmla="*/ 22 w 72"/>
                    <a:gd name="T75" fmla="*/ 80 h 81"/>
                    <a:gd name="T76" fmla="*/ 27 w 72"/>
                    <a:gd name="T77" fmla="*/ 81 h 81"/>
                    <a:gd name="T78" fmla="*/ 38 w 72"/>
                    <a:gd name="T79" fmla="*/ 77 h 81"/>
                    <a:gd name="T80" fmla="*/ 51 w 72"/>
                    <a:gd name="T81" fmla="*/ 74 h 81"/>
                    <a:gd name="T82" fmla="*/ 62 w 72"/>
                    <a:gd name="T83" fmla="*/ 61 h 81"/>
                    <a:gd name="T84" fmla="*/ 57 w 72"/>
                    <a:gd name="T85" fmla="*/ 59 h 81"/>
                    <a:gd name="T86" fmla="*/ 51 w 72"/>
                    <a:gd name="T87" fmla="*/ 64 h 81"/>
                    <a:gd name="T88" fmla="*/ 47 w 72"/>
                    <a:gd name="T89" fmla="*/ 67 h 81"/>
                    <a:gd name="T90" fmla="*/ 37 w 72"/>
                    <a:gd name="T91" fmla="*/ 73 h 81"/>
                    <a:gd name="T92" fmla="*/ 33 w 72"/>
                    <a:gd name="T93" fmla="*/ 76 h 81"/>
                    <a:gd name="T94" fmla="*/ 27 w 72"/>
                    <a:gd name="T95" fmla="*/ 73 h 81"/>
                    <a:gd name="T96" fmla="*/ 22 w 72"/>
                    <a:gd name="T97" fmla="*/ 73 h 81"/>
                    <a:gd name="T98" fmla="*/ 22 w 72"/>
                    <a:gd name="T99" fmla="*/ 71 h 81"/>
                    <a:gd name="T100" fmla="*/ 17 w 72"/>
                    <a:gd name="T101" fmla="*/ 69 h 81"/>
                    <a:gd name="T102" fmla="*/ 15 w 72"/>
                    <a:gd name="T103" fmla="*/ 66 h 81"/>
                    <a:gd name="T104" fmla="*/ 13 w 72"/>
                    <a:gd name="T105" fmla="*/ 63 h 81"/>
                    <a:gd name="T106" fmla="*/ 12 w 72"/>
                    <a:gd name="T107" fmla="*/ 60 h 81"/>
                    <a:gd name="T108" fmla="*/ 9 w 72"/>
                    <a:gd name="T109" fmla="*/ 53 h 81"/>
                    <a:gd name="T110" fmla="*/ 10 w 72"/>
                    <a:gd name="T111" fmla="*/ 38 h 81"/>
                    <a:gd name="T112" fmla="*/ 66 w 72"/>
                    <a:gd name="T113" fmla="*/ 13 h 81"/>
                    <a:gd name="T114" fmla="*/ 25 w 72"/>
                    <a:gd name="T115"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81">
                      <a:moveTo>
                        <a:pt x="9" y="50"/>
                      </a:moveTo>
                      <a:cubicBezTo>
                        <a:pt x="10" y="49"/>
                        <a:pt x="10" y="49"/>
                        <a:pt x="10" y="49"/>
                      </a:cubicBezTo>
                      <a:cubicBezTo>
                        <a:pt x="11" y="50"/>
                        <a:pt x="11" y="51"/>
                        <a:pt x="12" y="50"/>
                      </a:cubicBezTo>
                      <a:cubicBezTo>
                        <a:pt x="9" y="50"/>
                        <a:pt x="11" y="47"/>
                        <a:pt x="9" y="47"/>
                      </a:cubicBezTo>
                      <a:cubicBezTo>
                        <a:pt x="9" y="47"/>
                        <a:pt x="9" y="47"/>
                        <a:pt x="9" y="47"/>
                      </a:cubicBezTo>
                      <a:cubicBezTo>
                        <a:pt x="9" y="47"/>
                        <a:pt x="10" y="47"/>
                        <a:pt x="10" y="47"/>
                      </a:cubicBezTo>
                      <a:cubicBezTo>
                        <a:pt x="11" y="46"/>
                        <a:pt x="8" y="46"/>
                        <a:pt x="8" y="45"/>
                      </a:cubicBezTo>
                      <a:cubicBezTo>
                        <a:pt x="8" y="44"/>
                        <a:pt x="9" y="44"/>
                        <a:pt x="9" y="44"/>
                      </a:cubicBezTo>
                      <a:cubicBezTo>
                        <a:pt x="9" y="43"/>
                        <a:pt x="9" y="43"/>
                        <a:pt x="9" y="43"/>
                      </a:cubicBezTo>
                      <a:cubicBezTo>
                        <a:pt x="9" y="43"/>
                        <a:pt x="9" y="43"/>
                        <a:pt x="9" y="43"/>
                      </a:cubicBezTo>
                      <a:cubicBezTo>
                        <a:pt x="9" y="42"/>
                        <a:pt x="9" y="42"/>
                        <a:pt x="9" y="42"/>
                      </a:cubicBezTo>
                      <a:cubicBezTo>
                        <a:pt x="9" y="42"/>
                        <a:pt x="9" y="42"/>
                        <a:pt x="9" y="42"/>
                      </a:cubicBezTo>
                      <a:cubicBezTo>
                        <a:pt x="9" y="42"/>
                        <a:pt x="8" y="41"/>
                        <a:pt x="8" y="41"/>
                      </a:cubicBezTo>
                      <a:cubicBezTo>
                        <a:pt x="9" y="40"/>
                        <a:pt x="8" y="41"/>
                        <a:pt x="9" y="41"/>
                      </a:cubicBezTo>
                      <a:cubicBezTo>
                        <a:pt x="8" y="40"/>
                        <a:pt x="8" y="40"/>
                        <a:pt x="8" y="40"/>
                      </a:cubicBezTo>
                      <a:cubicBezTo>
                        <a:pt x="9" y="40"/>
                        <a:pt x="9" y="41"/>
                        <a:pt x="9" y="41"/>
                      </a:cubicBezTo>
                      <a:cubicBezTo>
                        <a:pt x="12" y="41"/>
                        <a:pt x="9" y="40"/>
                        <a:pt x="11" y="39"/>
                      </a:cubicBezTo>
                      <a:cubicBezTo>
                        <a:pt x="11" y="40"/>
                        <a:pt x="11" y="40"/>
                        <a:pt x="11" y="40"/>
                      </a:cubicBezTo>
                      <a:cubicBezTo>
                        <a:pt x="12" y="40"/>
                        <a:pt x="12" y="39"/>
                        <a:pt x="13" y="38"/>
                      </a:cubicBezTo>
                      <a:cubicBezTo>
                        <a:pt x="12" y="38"/>
                        <a:pt x="10" y="39"/>
                        <a:pt x="10" y="38"/>
                      </a:cubicBezTo>
                      <a:cubicBezTo>
                        <a:pt x="10" y="38"/>
                        <a:pt x="10" y="38"/>
                        <a:pt x="10" y="37"/>
                      </a:cubicBezTo>
                      <a:cubicBezTo>
                        <a:pt x="11" y="37"/>
                        <a:pt x="11" y="37"/>
                        <a:pt x="11" y="36"/>
                      </a:cubicBezTo>
                      <a:cubicBezTo>
                        <a:pt x="12" y="37"/>
                        <a:pt x="12" y="37"/>
                        <a:pt x="12" y="37"/>
                      </a:cubicBezTo>
                      <a:cubicBezTo>
                        <a:pt x="12" y="36"/>
                        <a:pt x="11" y="36"/>
                        <a:pt x="11" y="35"/>
                      </a:cubicBezTo>
                      <a:cubicBezTo>
                        <a:pt x="11" y="35"/>
                        <a:pt x="12" y="35"/>
                        <a:pt x="13" y="35"/>
                      </a:cubicBezTo>
                      <a:cubicBezTo>
                        <a:pt x="14" y="34"/>
                        <a:pt x="11" y="35"/>
                        <a:pt x="12" y="34"/>
                      </a:cubicBezTo>
                      <a:cubicBezTo>
                        <a:pt x="12" y="33"/>
                        <a:pt x="12" y="32"/>
                        <a:pt x="12" y="31"/>
                      </a:cubicBezTo>
                      <a:cubicBezTo>
                        <a:pt x="13" y="30"/>
                        <a:pt x="13" y="31"/>
                        <a:pt x="13" y="31"/>
                      </a:cubicBezTo>
                      <a:cubicBezTo>
                        <a:pt x="13" y="30"/>
                        <a:pt x="13" y="30"/>
                        <a:pt x="13" y="30"/>
                      </a:cubicBezTo>
                      <a:cubicBezTo>
                        <a:pt x="13" y="30"/>
                        <a:pt x="13" y="30"/>
                        <a:pt x="13" y="30"/>
                      </a:cubicBezTo>
                      <a:cubicBezTo>
                        <a:pt x="13" y="30"/>
                        <a:pt x="12" y="30"/>
                        <a:pt x="12" y="29"/>
                      </a:cubicBezTo>
                      <a:cubicBezTo>
                        <a:pt x="11" y="28"/>
                        <a:pt x="15" y="28"/>
                        <a:pt x="14" y="27"/>
                      </a:cubicBezTo>
                      <a:cubicBezTo>
                        <a:pt x="14" y="26"/>
                        <a:pt x="14" y="27"/>
                        <a:pt x="15" y="27"/>
                      </a:cubicBezTo>
                      <a:cubicBezTo>
                        <a:pt x="15" y="25"/>
                        <a:pt x="15" y="26"/>
                        <a:pt x="14" y="24"/>
                      </a:cubicBezTo>
                      <a:cubicBezTo>
                        <a:pt x="16" y="24"/>
                        <a:pt x="16" y="24"/>
                        <a:pt x="16" y="24"/>
                      </a:cubicBezTo>
                      <a:cubicBezTo>
                        <a:pt x="14" y="24"/>
                        <a:pt x="14" y="22"/>
                        <a:pt x="14" y="21"/>
                      </a:cubicBezTo>
                      <a:cubicBezTo>
                        <a:pt x="13" y="21"/>
                        <a:pt x="13" y="21"/>
                        <a:pt x="13" y="21"/>
                      </a:cubicBezTo>
                      <a:cubicBezTo>
                        <a:pt x="13" y="20"/>
                        <a:pt x="13" y="20"/>
                        <a:pt x="13" y="20"/>
                      </a:cubicBezTo>
                      <a:cubicBezTo>
                        <a:pt x="13" y="20"/>
                        <a:pt x="14" y="20"/>
                        <a:pt x="14" y="20"/>
                      </a:cubicBezTo>
                      <a:cubicBezTo>
                        <a:pt x="14" y="20"/>
                        <a:pt x="14" y="20"/>
                        <a:pt x="14" y="20"/>
                      </a:cubicBezTo>
                      <a:cubicBezTo>
                        <a:pt x="14" y="20"/>
                        <a:pt x="15" y="21"/>
                        <a:pt x="15" y="21"/>
                      </a:cubicBezTo>
                      <a:cubicBezTo>
                        <a:pt x="15" y="21"/>
                        <a:pt x="14" y="21"/>
                        <a:pt x="14" y="21"/>
                      </a:cubicBezTo>
                      <a:cubicBezTo>
                        <a:pt x="15" y="22"/>
                        <a:pt x="15" y="23"/>
                        <a:pt x="16" y="23"/>
                      </a:cubicBezTo>
                      <a:cubicBezTo>
                        <a:pt x="16" y="23"/>
                        <a:pt x="16" y="23"/>
                        <a:pt x="16" y="22"/>
                      </a:cubicBezTo>
                      <a:cubicBezTo>
                        <a:pt x="16" y="23"/>
                        <a:pt x="16" y="23"/>
                        <a:pt x="16" y="23"/>
                      </a:cubicBezTo>
                      <a:cubicBezTo>
                        <a:pt x="16" y="23"/>
                        <a:pt x="16" y="23"/>
                        <a:pt x="16" y="22"/>
                      </a:cubicBezTo>
                      <a:cubicBezTo>
                        <a:pt x="17" y="23"/>
                        <a:pt x="17" y="23"/>
                        <a:pt x="17" y="23"/>
                      </a:cubicBezTo>
                      <a:cubicBezTo>
                        <a:pt x="17" y="22"/>
                        <a:pt x="17" y="22"/>
                        <a:pt x="17" y="22"/>
                      </a:cubicBezTo>
                      <a:cubicBezTo>
                        <a:pt x="18" y="22"/>
                        <a:pt x="18" y="22"/>
                        <a:pt x="18" y="22"/>
                      </a:cubicBezTo>
                      <a:cubicBezTo>
                        <a:pt x="18" y="20"/>
                        <a:pt x="17" y="18"/>
                        <a:pt x="19" y="16"/>
                      </a:cubicBezTo>
                      <a:cubicBezTo>
                        <a:pt x="19" y="17"/>
                        <a:pt x="20" y="17"/>
                        <a:pt x="20" y="18"/>
                      </a:cubicBezTo>
                      <a:cubicBezTo>
                        <a:pt x="19" y="17"/>
                        <a:pt x="20" y="19"/>
                        <a:pt x="19" y="20"/>
                      </a:cubicBezTo>
                      <a:cubicBezTo>
                        <a:pt x="19" y="19"/>
                        <a:pt x="20" y="20"/>
                        <a:pt x="20" y="20"/>
                      </a:cubicBezTo>
                      <a:cubicBezTo>
                        <a:pt x="20" y="18"/>
                        <a:pt x="20" y="18"/>
                        <a:pt x="20" y="18"/>
                      </a:cubicBezTo>
                      <a:cubicBezTo>
                        <a:pt x="21" y="19"/>
                        <a:pt x="21" y="18"/>
                        <a:pt x="21" y="18"/>
                      </a:cubicBezTo>
                      <a:cubicBezTo>
                        <a:pt x="20" y="17"/>
                        <a:pt x="22" y="16"/>
                        <a:pt x="22" y="16"/>
                      </a:cubicBezTo>
                      <a:cubicBezTo>
                        <a:pt x="22" y="16"/>
                        <a:pt x="22" y="17"/>
                        <a:pt x="22" y="17"/>
                      </a:cubicBezTo>
                      <a:cubicBezTo>
                        <a:pt x="23" y="18"/>
                        <a:pt x="21" y="15"/>
                        <a:pt x="23" y="15"/>
                      </a:cubicBezTo>
                      <a:cubicBezTo>
                        <a:pt x="23" y="15"/>
                        <a:pt x="22" y="15"/>
                        <a:pt x="23" y="15"/>
                      </a:cubicBezTo>
                      <a:cubicBezTo>
                        <a:pt x="23" y="15"/>
                        <a:pt x="24" y="14"/>
                        <a:pt x="24" y="15"/>
                      </a:cubicBezTo>
                      <a:cubicBezTo>
                        <a:pt x="24" y="15"/>
                        <a:pt x="24" y="15"/>
                        <a:pt x="24" y="15"/>
                      </a:cubicBezTo>
                      <a:cubicBezTo>
                        <a:pt x="25" y="14"/>
                        <a:pt x="27" y="12"/>
                        <a:pt x="27" y="11"/>
                      </a:cubicBezTo>
                      <a:cubicBezTo>
                        <a:pt x="27" y="11"/>
                        <a:pt x="28" y="13"/>
                        <a:pt x="28" y="13"/>
                      </a:cubicBezTo>
                      <a:cubicBezTo>
                        <a:pt x="28" y="13"/>
                        <a:pt x="28" y="12"/>
                        <a:pt x="27" y="10"/>
                      </a:cubicBezTo>
                      <a:cubicBezTo>
                        <a:pt x="27" y="8"/>
                        <a:pt x="27" y="7"/>
                        <a:pt x="27" y="7"/>
                      </a:cubicBezTo>
                      <a:cubicBezTo>
                        <a:pt x="28" y="8"/>
                        <a:pt x="30" y="11"/>
                        <a:pt x="29" y="12"/>
                      </a:cubicBezTo>
                      <a:cubicBezTo>
                        <a:pt x="30" y="12"/>
                        <a:pt x="30" y="12"/>
                        <a:pt x="31" y="11"/>
                      </a:cubicBezTo>
                      <a:cubicBezTo>
                        <a:pt x="30" y="11"/>
                        <a:pt x="29" y="10"/>
                        <a:pt x="30" y="10"/>
                      </a:cubicBezTo>
                      <a:cubicBezTo>
                        <a:pt x="31" y="11"/>
                        <a:pt x="30" y="10"/>
                        <a:pt x="32" y="11"/>
                      </a:cubicBezTo>
                      <a:cubicBezTo>
                        <a:pt x="32" y="11"/>
                        <a:pt x="31" y="8"/>
                        <a:pt x="32" y="8"/>
                      </a:cubicBezTo>
                      <a:cubicBezTo>
                        <a:pt x="32" y="9"/>
                        <a:pt x="32" y="10"/>
                        <a:pt x="32" y="11"/>
                      </a:cubicBezTo>
                      <a:cubicBezTo>
                        <a:pt x="32" y="11"/>
                        <a:pt x="32" y="10"/>
                        <a:pt x="33" y="9"/>
                      </a:cubicBezTo>
                      <a:cubicBezTo>
                        <a:pt x="33" y="9"/>
                        <a:pt x="33" y="8"/>
                        <a:pt x="33" y="8"/>
                      </a:cubicBezTo>
                      <a:cubicBezTo>
                        <a:pt x="33" y="9"/>
                        <a:pt x="33" y="10"/>
                        <a:pt x="34" y="10"/>
                      </a:cubicBezTo>
                      <a:cubicBezTo>
                        <a:pt x="34" y="10"/>
                        <a:pt x="35" y="10"/>
                        <a:pt x="35" y="10"/>
                      </a:cubicBezTo>
                      <a:cubicBezTo>
                        <a:pt x="35" y="9"/>
                        <a:pt x="35" y="9"/>
                        <a:pt x="35" y="9"/>
                      </a:cubicBezTo>
                      <a:cubicBezTo>
                        <a:pt x="36" y="9"/>
                        <a:pt x="35" y="6"/>
                        <a:pt x="37" y="6"/>
                      </a:cubicBezTo>
                      <a:cubicBezTo>
                        <a:pt x="37" y="6"/>
                        <a:pt x="37" y="8"/>
                        <a:pt x="38" y="9"/>
                      </a:cubicBezTo>
                      <a:cubicBezTo>
                        <a:pt x="38" y="7"/>
                        <a:pt x="39" y="3"/>
                        <a:pt x="40" y="2"/>
                      </a:cubicBezTo>
                      <a:cubicBezTo>
                        <a:pt x="40" y="3"/>
                        <a:pt x="40" y="3"/>
                        <a:pt x="40" y="3"/>
                      </a:cubicBezTo>
                      <a:cubicBezTo>
                        <a:pt x="42" y="2"/>
                        <a:pt x="42" y="2"/>
                        <a:pt x="42" y="2"/>
                      </a:cubicBezTo>
                      <a:cubicBezTo>
                        <a:pt x="41" y="4"/>
                        <a:pt x="39" y="7"/>
                        <a:pt x="39" y="9"/>
                      </a:cubicBezTo>
                      <a:cubicBezTo>
                        <a:pt x="39" y="9"/>
                        <a:pt x="39" y="9"/>
                        <a:pt x="40" y="9"/>
                      </a:cubicBezTo>
                      <a:cubicBezTo>
                        <a:pt x="40" y="10"/>
                        <a:pt x="39" y="10"/>
                        <a:pt x="39" y="10"/>
                      </a:cubicBezTo>
                      <a:cubicBezTo>
                        <a:pt x="39" y="10"/>
                        <a:pt x="41" y="10"/>
                        <a:pt x="41" y="10"/>
                      </a:cubicBezTo>
                      <a:cubicBezTo>
                        <a:pt x="41" y="9"/>
                        <a:pt x="42" y="9"/>
                        <a:pt x="42" y="8"/>
                      </a:cubicBezTo>
                      <a:cubicBezTo>
                        <a:pt x="40" y="9"/>
                        <a:pt x="40" y="9"/>
                        <a:pt x="40" y="9"/>
                      </a:cubicBezTo>
                      <a:cubicBezTo>
                        <a:pt x="40" y="8"/>
                        <a:pt x="41" y="6"/>
                        <a:pt x="43" y="6"/>
                      </a:cubicBezTo>
                      <a:cubicBezTo>
                        <a:pt x="43" y="6"/>
                        <a:pt x="42" y="8"/>
                        <a:pt x="42" y="9"/>
                      </a:cubicBezTo>
                      <a:cubicBezTo>
                        <a:pt x="43" y="8"/>
                        <a:pt x="44" y="8"/>
                        <a:pt x="44" y="8"/>
                      </a:cubicBezTo>
                      <a:cubicBezTo>
                        <a:pt x="43" y="9"/>
                        <a:pt x="43" y="9"/>
                        <a:pt x="43" y="9"/>
                      </a:cubicBezTo>
                      <a:cubicBezTo>
                        <a:pt x="44" y="9"/>
                        <a:pt x="45" y="7"/>
                        <a:pt x="45" y="8"/>
                      </a:cubicBezTo>
                      <a:cubicBezTo>
                        <a:pt x="46" y="9"/>
                        <a:pt x="46" y="10"/>
                        <a:pt x="46" y="9"/>
                      </a:cubicBezTo>
                      <a:cubicBezTo>
                        <a:pt x="46" y="8"/>
                        <a:pt x="46" y="4"/>
                        <a:pt x="47" y="3"/>
                      </a:cubicBezTo>
                      <a:cubicBezTo>
                        <a:pt x="47" y="3"/>
                        <a:pt x="49" y="4"/>
                        <a:pt x="49" y="5"/>
                      </a:cubicBezTo>
                      <a:cubicBezTo>
                        <a:pt x="49" y="6"/>
                        <a:pt x="48" y="7"/>
                        <a:pt x="48" y="8"/>
                      </a:cubicBezTo>
                      <a:cubicBezTo>
                        <a:pt x="48" y="8"/>
                        <a:pt x="48" y="8"/>
                        <a:pt x="48" y="8"/>
                      </a:cubicBezTo>
                      <a:cubicBezTo>
                        <a:pt x="49" y="8"/>
                        <a:pt x="48" y="9"/>
                        <a:pt x="49" y="9"/>
                      </a:cubicBezTo>
                      <a:cubicBezTo>
                        <a:pt x="49" y="8"/>
                        <a:pt x="50" y="9"/>
                        <a:pt x="49" y="8"/>
                      </a:cubicBezTo>
                      <a:cubicBezTo>
                        <a:pt x="50" y="8"/>
                        <a:pt x="50" y="8"/>
                        <a:pt x="51" y="9"/>
                      </a:cubicBezTo>
                      <a:cubicBezTo>
                        <a:pt x="51" y="8"/>
                        <a:pt x="53" y="6"/>
                        <a:pt x="54" y="6"/>
                      </a:cubicBezTo>
                      <a:cubicBezTo>
                        <a:pt x="53" y="7"/>
                        <a:pt x="53" y="7"/>
                        <a:pt x="53" y="7"/>
                      </a:cubicBezTo>
                      <a:cubicBezTo>
                        <a:pt x="55" y="8"/>
                        <a:pt x="55" y="9"/>
                        <a:pt x="56" y="10"/>
                      </a:cubicBezTo>
                      <a:cubicBezTo>
                        <a:pt x="56" y="10"/>
                        <a:pt x="57" y="11"/>
                        <a:pt x="56" y="11"/>
                      </a:cubicBezTo>
                      <a:cubicBezTo>
                        <a:pt x="56" y="11"/>
                        <a:pt x="57" y="11"/>
                        <a:pt x="57" y="11"/>
                      </a:cubicBezTo>
                      <a:cubicBezTo>
                        <a:pt x="57" y="13"/>
                        <a:pt x="56" y="11"/>
                        <a:pt x="56" y="12"/>
                      </a:cubicBezTo>
                      <a:cubicBezTo>
                        <a:pt x="57" y="12"/>
                        <a:pt x="58" y="12"/>
                        <a:pt x="58" y="12"/>
                      </a:cubicBezTo>
                      <a:cubicBezTo>
                        <a:pt x="59" y="11"/>
                        <a:pt x="57" y="11"/>
                        <a:pt x="57" y="11"/>
                      </a:cubicBezTo>
                      <a:cubicBezTo>
                        <a:pt x="57" y="10"/>
                        <a:pt x="59" y="9"/>
                        <a:pt x="61" y="10"/>
                      </a:cubicBezTo>
                      <a:cubicBezTo>
                        <a:pt x="62" y="10"/>
                        <a:pt x="61" y="11"/>
                        <a:pt x="61" y="11"/>
                      </a:cubicBezTo>
                      <a:cubicBezTo>
                        <a:pt x="63" y="13"/>
                        <a:pt x="65" y="11"/>
                        <a:pt x="65" y="13"/>
                      </a:cubicBezTo>
                      <a:cubicBezTo>
                        <a:pt x="65" y="15"/>
                        <a:pt x="64" y="14"/>
                        <a:pt x="63" y="15"/>
                      </a:cubicBezTo>
                      <a:cubicBezTo>
                        <a:pt x="62" y="14"/>
                        <a:pt x="63" y="13"/>
                        <a:pt x="62" y="13"/>
                      </a:cubicBezTo>
                      <a:cubicBezTo>
                        <a:pt x="62" y="14"/>
                        <a:pt x="62" y="14"/>
                        <a:pt x="62" y="14"/>
                      </a:cubicBezTo>
                      <a:cubicBezTo>
                        <a:pt x="62" y="14"/>
                        <a:pt x="61" y="13"/>
                        <a:pt x="61" y="13"/>
                      </a:cubicBezTo>
                      <a:cubicBezTo>
                        <a:pt x="61" y="14"/>
                        <a:pt x="64" y="16"/>
                        <a:pt x="64" y="18"/>
                      </a:cubicBezTo>
                      <a:cubicBezTo>
                        <a:pt x="64" y="18"/>
                        <a:pt x="65" y="19"/>
                        <a:pt x="65" y="18"/>
                      </a:cubicBezTo>
                      <a:cubicBezTo>
                        <a:pt x="65" y="18"/>
                        <a:pt x="65" y="18"/>
                        <a:pt x="65" y="18"/>
                      </a:cubicBezTo>
                      <a:cubicBezTo>
                        <a:pt x="65" y="17"/>
                        <a:pt x="66" y="18"/>
                        <a:pt x="66" y="17"/>
                      </a:cubicBezTo>
                      <a:cubicBezTo>
                        <a:pt x="67" y="18"/>
                        <a:pt x="68" y="18"/>
                        <a:pt x="68" y="20"/>
                      </a:cubicBezTo>
                      <a:cubicBezTo>
                        <a:pt x="67" y="20"/>
                        <a:pt x="67" y="20"/>
                        <a:pt x="67" y="20"/>
                      </a:cubicBezTo>
                      <a:cubicBezTo>
                        <a:pt x="68" y="20"/>
                        <a:pt x="68" y="19"/>
                        <a:pt x="67" y="19"/>
                      </a:cubicBezTo>
                      <a:cubicBezTo>
                        <a:pt x="68" y="19"/>
                        <a:pt x="67" y="21"/>
                        <a:pt x="68" y="21"/>
                      </a:cubicBezTo>
                      <a:cubicBezTo>
                        <a:pt x="69" y="20"/>
                        <a:pt x="69" y="20"/>
                        <a:pt x="69" y="20"/>
                      </a:cubicBezTo>
                      <a:cubicBezTo>
                        <a:pt x="69" y="21"/>
                        <a:pt x="71" y="22"/>
                        <a:pt x="71" y="23"/>
                      </a:cubicBezTo>
                      <a:cubicBezTo>
                        <a:pt x="72" y="22"/>
                        <a:pt x="71" y="23"/>
                        <a:pt x="72" y="21"/>
                      </a:cubicBezTo>
                      <a:cubicBezTo>
                        <a:pt x="70" y="23"/>
                        <a:pt x="71" y="19"/>
                        <a:pt x="70" y="20"/>
                      </a:cubicBezTo>
                      <a:cubicBezTo>
                        <a:pt x="71" y="19"/>
                        <a:pt x="70" y="19"/>
                        <a:pt x="70" y="17"/>
                      </a:cubicBezTo>
                      <a:cubicBezTo>
                        <a:pt x="70" y="17"/>
                        <a:pt x="70" y="18"/>
                        <a:pt x="70" y="17"/>
                      </a:cubicBezTo>
                      <a:cubicBezTo>
                        <a:pt x="70" y="17"/>
                        <a:pt x="69" y="17"/>
                        <a:pt x="69" y="17"/>
                      </a:cubicBezTo>
                      <a:cubicBezTo>
                        <a:pt x="69" y="17"/>
                        <a:pt x="69" y="17"/>
                        <a:pt x="69" y="17"/>
                      </a:cubicBezTo>
                      <a:cubicBezTo>
                        <a:pt x="69" y="17"/>
                        <a:pt x="69" y="17"/>
                        <a:pt x="69" y="17"/>
                      </a:cubicBezTo>
                      <a:cubicBezTo>
                        <a:pt x="69" y="17"/>
                        <a:pt x="69" y="17"/>
                        <a:pt x="69" y="17"/>
                      </a:cubicBezTo>
                      <a:cubicBezTo>
                        <a:pt x="69" y="17"/>
                        <a:pt x="69" y="17"/>
                        <a:pt x="69" y="18"/>
                      </a:cubicBezTo>
                      <a:cubicBezTo>
                        <a:pt x="68" y="18"/>
                        <a:pt x="67" y="16"/>
                        <a:pt x="67" y="16"/>
                      </a:cubicBezTo>
                      <a:cubicBezTo>
                        <a:pt x="67" y="15"/>
                        <a:pt x="67" y="16"/>
                        <a:pt x="67" y="16"/>
                      </a:cubicBezTo>
                      <a:cubicBezTo>
                        <a:pt x="66" y="15"/>
                        <a:pt x="66" y="15"/>
                        <a:pt x="66" y="15"/>
                      </a:cubicBezTo>
                      <a:cubicBezTo>
                        <a:pt x="67" y="15"/>
                        <a:pt x="67" y="13"/>
                        <a:pt x="68" y="14"/>
                      </a:cubicBezTo>
                      <a:cubicBezTo>
                        <a:pt x="67" y="13"/>
                        <a:pt x="67" y="13"/>
                        <a:pt x="67" y="13"/>
                      </a:cubicBezTo>
                      <a:cubicBezTo>
                        <a:pt x="67" y="12"/>
                        <a:pt x="67" y="11"/>
                        <a:pt x="66" y="11"/>
                      </a:cubicBezTo>
                      <a:cubicBezTo>
                        <a:pt x="66" y="10"/>
                        <a:pt x="65" y="10"/>
                        <a:pt x="65" y="10"/>
                      </a:cubicBezTo>
                      <a:cubicBezTo>
                        <a:pt x="65" y="10"/>
                        <a:pt x="64" y="9"/>
                        <a:pt x="64" y="9"/>
                      </a:cubicBezTo>
                      <a:cubicBezTo>
                        <a:pt x="64" y="9"/>
                        <a:pt x="64" y="9"/>
                        <a:pt x="64" y="9"/>
                      </a:cubicBezTo>
                      <a:cubicBezTo>
                        <a:pt x="63" y="8"/>
                        <a:pt x="60" y="8"/>
                        <a:pt x="59" y="5"/>
                      </a:cubicBezTo>
                      <a:cubicBezTo>
                        <a:pt x="59" y="5"/>
                        <a:pt x="58" y="5"/>
                        <a:pt x="57" y="4"/>
                      </a:cubicBezTo>
                      <a:cubicBezTo>
                        <a:pt x="57" y="3"/>
                        <a:pt x="57" y="3"/>
                        <a:pt x="57" y="3"/>
                      </a:cubicBezTo>
                      <a:cubicBezTo>
                        <a:pt x="57" y="3"/>
                        <a:pt x="55" y="2"/>
                        <a:pt x="55" y="2"/>
                      </a:cubicBezTo>
                      <a:cubicBezTo>
                        <a:pt x="55" y="0"/>
                        <a:pt x="51" y="0"/>
                        <a:pt x="50" y="0"/>
                      </a:cubicBezTo>
                      <a:cubicBezTo>
                        <a:pt x="49" y="0"/>
                        <a:pt x="49" y="0"/>
                        <a:pt x="49" y="0"/>
                      </a:cubicBezTo>
                      <a:cubicBezTo>
                        <a:pt x="48" y="0"/>
                        <a:pt x="47" y="0"/>
                        <a:pt x="46" y="0"/>
                      </a:cubicBezTo>
                      <a:cubicBezTo>
                        <a:pt x="46" y="1"/>
                        <a:pt x="46" y="1"/>
                        <a:pt x="46" y="1"/>
                      </a:cubicBezTo>
                      <a:cubicBezTo>
                        <a:pt x="45" y="2"/>
                        <a:pt x="44" y="0"/>
                        <a:pt x="42" y="1"/>
                      </a:cubicBezTo>
                      <a:cubicBezTo>
                        <a:pt x="42" y="0"/>
                        <a:pt x="42" y="0"/>
                        <a:pt x="43" y="1"/>
                      </a:cubicBezTo>
                      <a:cubicBezTo>
                        <a:pt x="42" y="0"/>
                        <a:pt x="41" y="0"/>
                        <a:pt x="40" y="1"/>
                      </a:cubicBezTo>
                      <a:cubicBezTo>
                        <a:pt x="39" y="1"/>
                        <a:pt x="38" y="2"/>
                        <a:pt x="37" y="1"/>
                      </a:cubicBezTo>
                      <a:cubicBezTo>
                        <a:pt x="37" y="2"/>
                        <a:pt x="36" y="1"/>
                        <a:pt x="36" y="1"/>
                      </a:cubicBezTo>
                      <a:cubicBezTo>
                        <a:pt x="36" y="1"/>
                        <a:pt x="36" y="1"/>
                        <a:pt x="36" y="1"/>
                      </a:cubicBezTo>
                      <a:cubicBezTo>
                        <a:pt x="36" y="1"/>
                        <a:pt x="36" y="1"/>
                        <a:pt x="36" y="1"/>
                      </a:cubicBezTo>
                      <a:cubicBezTo>
                        <a:pt x="36" y="1"/>
                        <a:pt x="35" y="1"/>
                        <a:pt x="35" y="1"/>
                      </a:cubicBezTo>
                      <a:cubicBezTo>
                        <a:pt x="35" y="1"/>
                        <a:pt x="36" y="1"/>
                        <a:pt x="36" y="1"/>
                      </a:cubicBezTo>
                      <a:cubicBezTo>
                        <a:pt x="35" y="1"/>
                        <a:pt x="35" y="2"/>
                        <a:pt x="34" y="2"/>
                      </a:cubicBezTo>
                      <a:cubicBezTo>
                        <a:pt x="34" y="1"/>
                        <a:pt x="34" y="1"/>
                        <a:pt x="34" y="1"/>
                      </a:cubicBezTo>
                      <a:cubicBezTo>
                        <a:pt x="34" y="1"/>
                        <a:pt x="34" y="1"/>
                        <a:pt x="34" y="1"/>
                      </a:cubicBezTo>
                      <a:cubicBezTo>
                        <a:pt x="33" y="1"/>
                        <a:pt x="34" y="2"/>
                        <a:pt x="34" y="2"/>
                      </a:cubicBezTo>
                      <a:cubicBezTo>
                        <a:pt x="34" y="2"/>
                        <a:pt x="34" y="3"/>
                        <a:pt x="34" y="3"/>
                      </a:cubicBezTo>
                      <a:cubicBezTo>
                        <a:pt x="33" y="2"/>
                        <a:pt x="33" y="4"/>
                        <a:pt x="32" y="3"/>
                      </a:cubicBezTo>
                      <a:cubicBezTo>
                        <a:pt x="32" y="3"/>
                        <a:pt x="29" y="4"/>
                        <a:pt x="30" y="5"/>
                      </a:cubicBezTo>
                      <a:cubicBezTo>
                        <a:pt x="30" y="5"/>
                        <a:pt x="30" y="5"/>
                        <a:pt x="30" y="5"/>
                      </a:cubicBezTo>
                      <a:cubicBezTo>
                        <a:pt x="29" y="5"/>
                        <a:pt x="29" y="5"/>
                        <a:pt x="29" y="6"/>
                      </a:cubicBezTo>
                      <a:cubicBezTo>
                        <a:pt x="28" y="5"/>
                        <a:pt x="28" y="5"/>
                        <a:pt x="28" y="5"/>
                      </a:cubicBezTo>
                      <a:cubicBezTo>
                        <a:pt x="27" y="7"/>
                        <a:pt x="27" y="7"/>
                        <a:pt x="27" y="7"/>
                      </a:cubicBezTo>
                      <a:cubicBezTo>
                        <a:pt x="27" y="6"/>
                        <a:pt x="26" y="6"/>
                        <a:pt x="26" y="5"/>
                      </a:cubicBezTo>
                      <a:cubicBezTo>
                        <a:pt x="25" y="7"/>
                        <a:pt x="25" y="6"/>
                        <a:pt x="25" y="8"/>
                      </a:cubicBezTo>
                      <a:cubicBezTo>
                        <a:pt x="24" y="7"/>
                        <a:pt x="24" y="7"/>
                        <a:pt x="24" y="7"/>
                      </a:cubicBezTo>
                      <a:cubicBezTo>
                        <a:pt x="24" y="8"/>
                        <a:pt x="24" y="9"/>
                        <a:pt x="23" y="9"/>
                      </a:cubicBezTo>
                      <a:cubicBezTo>
                        <a:pt x="22" y="8"/>
                        <a:pt x="21" y="9"/>
                        <a:pt x="20" y="10"/>
                      </a:cubicBezTo>
                      <a:cubicBezTo>
                        <a:pt x="19" y="11"/>
                        <a:pt x="17" y="12"/>
                        <a:pt x="16" y="13"/>
                      </a:cubicBezTo>
                      <a:cubicBezTo>
                        <a:pt x="18" y="14"/>
                        <a:pt x="14" y="13"/>
                        <a:pt x="15" y="14"/>
                      </a:cubicBezTo>
                      <a:cubicBezTo>
                        <a:pt x="15" y="14"/>
                        <a:pt x="14" y="14"/>
                        <a:pt x="14" y="14"/>
                      </a:cubicBezTo>
                      <a:cubicBezTo>
                        <a:pt x="14" y="15"/>
                        <a:pt x="12" y="15"/>
                        <a:pt x="13" y="17"/>
                      </a:cubicBezTo>
                      <a:cubicBezTo>
                        <a:pt x="12" y="16"/>
                        <a:pt x="12" y="16"/>
                        <a:pt x="12" y="16"/>
                      </a:cubicBezTo>
                      <a:cubicBezTo>
                        <a:pt x="12" y="16"/>
                        <a:pt x="12" y="16"/>
                        <a:pt x="12" y="16"/>
                      </a:cubicBezTo>
                      <a:cubicBezTo>
                        <a:pt x="11" y="16"/>
                        <a:pt x="11" y="16"/>
                        <a:pt x="11" y="16"/>
                      </a:cubicBezTo>
                      <a:cubicBezTo>
                        <a:pt x="10" y="17"/>
                        <a:pt x="12" y="18"/>
                        <a:pt x="13" y="19"/>
                      </a:cubicBezTo>
                      <a:cubicBezTo>
                        <a:pt x="12" y="19"/>
                        <a:pt x="11" y="19"/>
                        <a:pt x="12" y="20"/>
                      </a:cubicBezTo>
                      <a:cubicBezTo>
                        <a:pt x="11" y="20"/>
                        <a:pt x="11" y="20"/>
                        <a:pt x="11" y="20"/>
                      </a:cubicBezTo>
                      <a:cubicBezTo>
                        <a:pt x="11" y="20"/>
                        <a:pt x="9" y="22"/>
                        <a:pt x="10" y="23"/>
                      </a:cubicBezTo>
                      <a:cubicBezTo>
                        <a:pt x="9" y="23"/>
                        <a:pt x="9" y="23"/>
                        <a:pt x="9" y="23"/>
                      </a:cubicBezTo>
                      <a:cubicBezTo>
                        <a:pt x="9" y="24"/>
                        <a:pt x="9" y="24"/>
                        <a:pt x="8" y="25"/>
                      </a:cubicBezTo>
                      <a:cubicBezTo>
                        <a:pt x="8" y="25"/>
                        <a:pt x="8" y="25"/>
                        <a:pt x="8" y="25"/>
                      </a:cubicBezTo>
                      <a:cubicBezTo>
                        <a:pt x="9" y="26"/>
                        <a:pt x="8" y="26"/>
                        <a:pt x="8" y="27"/>
                      </a:cubicBezTo>
                      <a:cubicBezTo>
                        <a:pt x="8" y="27"/>
                        <a:pt x="8" y="27"/>
                        <a:pt x="8" y="27"/>
                      </a:cubicBezTo>
                      <a:cubicBezTo>
                        <a:pt x="6" y="28"/>
                        <a:pt x="8" y="28"/>
                        <a:pt x="6" y="29"/>
                      </a:cubicBezTo>
                      <a:cubicBezTo>
                        <a:pt x="7" y="30"/>
                        <a:pt x="7" y="30"/>
                        <a:pt x="7" y="30"/>
                      </a:cubicBezTo>
                      <a:cubicBezTo>
                        <a:pt x="8" y="31"/>
                        <a:pt x="5" y="31"/>
                        <a:pt x="5" y="32"/>
                      </a:cubicBezTo>
                      <a:cubicBezTo>
                        <a:pt x="6" y="32"/>
                        <a:pt x="6" y="32"/>
                        <a:pt x="6" y="32"/>
                      </a:cubicBezTo>
                      <a:cubicBezTo>
                        <a:pt x="6" y="33"/>
                        <a:pt x="3" y="33"/>
                        <a:pt x="2" y="34"/>
                      </a:cubicBezTo>
                      <a:cubicBezTo>
                        <a:pt x="2" y="34"/>
                        <a:pt x="2" y="33"/>
                        <a:pt x="2" y="33"/>
                      </a:cubicBezTo>
                      <a:cubicBezTo>
                        <a:pt x="1" y="34"/>
                        <a:pt x="3" y="34"/>
                        <a:pt x="3" y="35"/>
                      </a:cubicBezTo>
                      <a:cubicBezTo>
                        <a:pt x="2" y="35"/>
                        <a:pt x="2" y="34"/>
                        <a:pt x="1" y="35"/>
                      </a:cubicBezTo>
                      <a:cubicBezTo>
                        <a:pt x="1" y="35"/>
                        <a:pt x="3" y="38"/>
                        <a:pt x="1" y="39"/>
                      </a:cubicBezTo>
                      <a:cubicBezTo>
                        <a:pt x="2" y="39"/>
                        <a:pt x="2" y="39"/>
                        <a:pt x="2" y="39"/>
                      </a:cubicBezTo>
                      <a:cubicBezTo>
                        <a:pt x="2" y="40"/>
                        <a:pt x="0" y="42"/>
                        <a:pt x="2" y="43"/>
                      </a:cubicBezTo>
                      <a:cubicBezTo>
                        <a:pt x="1" y="43"/>
                        <a:pt x="1" y="43"/>
                        <a:pt x="1" y="43"/>
                      </a:cubicBezTo>
                      <a:cubicBezTo>
                        <a:pt x="1" y="44"/>
                        <a:pt x="2" y="45"/>
                        <a:pt x="2" y="46"/>
                      </a:cubicBezTo>
                      <a:cubicBezTo>
                        <a:pt x="1" y="46"/>
                        <a:pt x="1" y="47"/>
                        <a:pt x="2" y="48"/>
                      </a:cubicBezTo>
                      <a:cubicBezTo>
                        <a:pt x="2" y="49"/>
                        <a:pt x="2" y="50"/>
                        <a:pt x="1" y="50"/>
                      </a:cubicBezTo>
                      <a:cubicBezTo>
                        <a:pt x="1" y="50"/>
                        <a:pt x="1" y="51"/>
                        <a:pt x="1" y="51"/>
                      </a:cubicBezTo>
                      <a:cubicBezTo>
                        <a:pt x="1" y="52"/>
                        <a:pt x="1" y="52"/>
                        <a:pt x="1" y="52"/>
                      </a:cubicBezTo>
                      <a:cubicBezTo>
                        <a:pt x="1" y="52"/>
                        <a:pt x="1" y="52"/>
                        <a:pt x="1" y="52"/>
                      </a:cubicBezTo>
                      <a:cubicBezTo>
                        <a:pt x="1" y="54"/>
                        <a:pt x="2" y="54"/>
                        <a:pt x="3" y="55"/>
                      </a:cubicBezTo>
                      <a:cubicBezTo>
                        <a:pt x="2" y="55"/>
                        <a:pt x="2" y="55"/>
                        <a:pt x="2" y="55"/>
                      </a:cubicBezTo>
                      <a:cubicBezTo>
                        <a:pt x="2" y="57"/>
                        <a:pt x="2" y="57"/>
                        <a:pt x="4" y="58"/>
                      </a:cubicBezTo>
                      <a:cubicBezTo>
                        <a:pt x="3" y="59"/>
                        <a:pt x="3" y="59"/>
                        <a:pt x="3" y="59"/>
                      </a:cubicBezTo>
                      <a:cubicBezTo>
                        <a:pt x="4" y="59"/>
                        <a:pt x="2" y="62"/>
                        <a:pt x="4" y="64"/>
                      </a:cubicBezTo>
                      <a:cubicBezTo>
                        <a:pt x="4" y="64"/>
                        <a:pt x="4" y="64"/>
                        <a:pt x="4" y="64"/>
                      </a:cubicBezTo>
                      <a:cubicBezTo>
                        <a:pt x="6" y="65"/>
                        <a:pt x="5" y="70"/>
                        <a:pt x="8" y="69"/>
                      </a:cubicBezTo>
                      <a:cubicBezTo>
                        <a:pt x="10" y="70"/>
                        <a:pt x="10" y="70"/>
                        <a:pt x="10" y="70"/>
                      </a:cubicBezTo>
                      <a:cubicBezTo>
                        <a:pt x="9" y="68"/>
                        <a:pt x="11" y="69"/>
                        <a:pt x="11" y="68"/>
                      </a:cubicBezTo>
                      <a:cubicBezTo>
                        <a:pt x="11" y="69"/>
                        <a:pt x="11" y="70"/>
                        <a:pt x="11" y="70"/>
                      </a:cubicBezTo>
                      <a:cubicBezTo>
                        <a:pt x="11" y="70"/>
                        <a:pt x="11" y="70"/>
                        <a:pt x="11" y="70"/>
                      </a:cubicBezTo>
                      <a:cubicBezTo>
                        <a:pt x="9" y="70"/>
                        <a:pt x="12" y="72"/>
                        <a:pt x="11" y="72"/>
                      </a:cubicBezTo>
                      <a:cubicBezTo>
                        <a:pt x="14" y="75"/>
                        <a:pt x="17" y="78"/>
                        <a:pt x="20" y="80"/>
                      </a:cubicBezTo>
                      <a:cubicBezTo>
                        <a:pt x="21" y="78"/>
                        <a:pt x="21" y="78"/>
                        <a:pt x="21" y="78"/>
                      </a:cubicBezTo>
                      <a:cubicBezTo>
                        <a:pt x="22" y="79"/>
                        <a:pt x="22" y="79"/>
                        <a:pt x="22" y="79"/>
                      </a:cubicBezTo>
                      <a:cubicBezTo>
                        <a:pt x="22" y="79"/>
                        <a:pt x="22" y="80"/>
                        <a:pt x="21" y="79"/>
                      </a:cubicBezTo>
                      <a:cubicBezTo>
                        <a:pt x="21" y="80"/>
                        <a:pt x="23" y="79"/>
                        <a:pt x="23" y="79"/>
                      </a:cubicBezTo>
                      <a:cubicBezTo>
                        <a:pt x="24" y="80"/>
                        <a:pt x="22" y="80"/>
                        <a:pt x="22" y="80"/>
                      </a:cubicBezTo>
                      <a:cubicBezTo>
                        <a:pt x="23" y="81"/>
                        <a:pt x="23" y="81"/>
                        <a:pt x="23" y="81"/>
                      </a:cubicBezTo>
                      <a:cubicBezTo>
                        <a:pt x="23" y="80"/>
                        <a:pt x="23" y="80"/>
                        <a:pt x="23" y="80"/>
                      </a:cubicBezTo>
                      <a:cubicBezTo>
                        <a:pt x="24" y="80"/>
                        <a:pt x="24" y="79"/>
                        <a:pt x="25" y="80"/>
                      </a:cubicBezTo>
                      <a:cubicBezTo>
                        <a:pt x="26" y="80"/>
                        <a:pt x="25" y="81"/>
                        <a:pt x="25" y="81"/>
                      </a:cubicBezTo>
                      <a:cubicBezTo>
                        <a:pt x="25" y="81"/>
                        <a:pt x="25" y="81"/>
                        <a:pt x="26" y="81"/>
                      </a:cubicBezTo>
                      <a:cubicBezTo>
                        <a:pt x="26" y="81"/>
                        <a:pt x="26" y="81"/>
                        <a:pt x="27" y="81"/>
                      </a:cubicBezTo>
                      <a:cubicBezTo>
                        <a:pt x="27" y="81"/>
                        <a:pt x="27" y="81"/>
                        <a:pt x="27" y="81"/>
                      </a:cubicBezTo>
                      <a:cubicBezTo>
                        <a:pt x="27" y="80"/>
                        <a:pt x="27" y="80"/>
                        <a:pt x="27" y="80"/>
                      </a:cubicBezTo>
                      <a:cubicBezTo>
                        <a:pt x="28" y="80"/>
                        <a:pt x="28" y="80"/>
                        <a:pt x="28" y="79"/>
                      </a:cubicBezTo>
                      <a:cubicBezTo>
                        <a:pt x="29" y="81"/>
                        <a:pt x="34" y="80"/>
                        <a:pt x="34" y="80"/>
                      </a:cubicBezTo>
                      <a:cubicBezTo>
                        <a:pt x="35" y="79"/>
                        <a:pt x="36" y="79"/>
                        <a:pt x="38" y="79"/>
                      </a:cubicBezTo>
                      <a:cubicBezTo>
                        <a:pt x="37" y="79"/>
                        <a:pt x="37" y="77"/>
                        <a:pt x="38" y="77"/>
                      </a:cubicBezTo>
                      <a:cubicBezTo>
                        <a:pt x="38" y="80"/>
                        <a:pt x="40" y="78"/>
                        <a:pt x="41" y="79"/>
                      </a:cubicBezTo>
                      <a:cubicBezTo>
                        <a:pt x="40" y="78"/>
                        <a:pt x="44" y="78"/>
                        <a:pt x="42" y="77"/>
                      </a:cubicBezTo>
                      <a:cubicBezTo>
                        <a:pt x="43" y="77"/>
                        <a:pt x="43" y="78"/>
                        <a:pt x="43" y="78"/>
                      </a:cubicBezTo>
                      <a:cubicBezTo>
                        <a:pt x="45" y="76"/>
                        <a:pt x="48" y="77"/>
                        <a:pt x="50" y="75"/>
                      </a:cubicBezTo>
                      <a:cubicBezTo>
                        <a:pt x="50" y="75"/>
                        <a:pt x="49" y="74"/>
                        <a:pt x="49" y="74"/>
                      </a:cubicBezTo>
                      <a:cubicBezTo>
                        <a:pt x="51" y="74"/>
                        <a:pt x="51" y="74"/>
                        <a:pt x="51" y="74"/>
                      </a:cubicBezTo>
                      <a:cubicBezTo>
                        <a:pt x="52" y="74"/>
                        <a:pt x="51" y="72"/>
                        <a:pt x="52" y="73"/>
                      </a:cubicBezTo>
                      <a:cubicBezTo>
                        <a:pt x="52" y="73"/>
                        <a:pt x="51" y="72"/>
                        <a:pt x="52" y="72"/>
                      </a:cubicBezTo>
                      <a:cubicBezTo>
                        <a:pt x="54" y="71"/>
                        <a:pt x="56" y="69"/>
                        <a:pt x="57" y="67"/>
                      </a:cubicBezTo>
                      <a:cubicBezTo>
                        <a:pt x="59" y="65"/>
                        <a:pt x="61" y="64"/>
                        <a:pt x="63" y="62"/>
                      </a:cubicBezTo>
                      <a:cubicBezTo>
                        <a:pt x="62" y="63"/>
                        <a:pt x="63" y="62"/>
                        <a:pt x="63" y="62"/>
                      </a:cubicBezTo>
                      <a:cubicBezTo>
                        <a:pt x="63" y="62"/>
                        <a:pt x="62" y="61"/>
                        <a:pt x="62" y="61"/>
                      </a:cubicBezTo>
                      <a:cubicBezTo>
                        <a:pt x="62" y="61"/>
                        <a:pt x="62" y="61"/>
                        <a:pt x="63" y="60"/>
                      </a:cubicBezTo>
                      <a:cubicBezTo>
                        <a:pt x="64" y="60"/>
                        <a:pt x="64" y="60"/>
                        <a:pt x="64" y="60"/>
                      </a:cubicBezTo>
                      <a:cubicBezTo>
                        <a:pt x="63" y="59"/>
                        <a:pt x="65" y="58"/>
                        <a:pt x="64" y="57"/>
                      </a:cubicBezTo>
                      <a:cubicBezTo>
                        <a:pt x="64" y="58"/>
                        <a:pt x="64" y="58"/>
                        <a:pt x="64" y="58"/>
                      </a:cubicBezTo>
                      <a:cubicBezTo>
                        <a:pt x="63" y="56"/>
                        <a:pt x="61" y="57"/>
                        <a:pt x="59" y="56"/>
                      </a:cubicBezTo>
                      <a:cubicBezTo>
                        <a:pt x="60" y="58"/>
                        <a:pt x="56" y="57"/>
                        <a:pt x="57" y="59"/>
                      </a:cubicBezTo>
                      <a:cubicBezTo>
                        <a:pt x="57" y="59"/>
                        <a:pt x="57" y="59"/>
                        <a:pt x="57" y="59"/>
                      </a:cubicBezTo>
                      <a:cubicBezTo>
                        <a:pt x="57" y="59"/>
                        <a:pt x="57" y="60"/>
                        <a:pt x="56" y="60"/>
                      </a:cubicBezTo>
                      <a:cubicBezTo>
                        <a:pt x="56" y="60"/>
                        <a:pt x="56" y="60"/>
                        <a:pt x="56" y="60"/>
                      </a:cubicBezTo>
                      <a:cubicBezTo>
                        <a:pt x="55" y="62"/>
                        <a:pt x="53" y="62"/>
                        <a:pt x="51" y="64"/>
                      </a:cubicBezTo>
                      <a:cubicBezTo>
                        <a:pt x="52" y="64"/>
                        <a:pt x="52" y="64"/>
                        <a:pt x="52" y="64"/>
                      </a:cubicBezTo>
                      <a:cubicBezTo>
                        <a:pt x="52" y="64"/>
                        <a:pt x="51" y="64"/>
                        <a:pt x="51" y="64"/>
                      </a:cubicBezTo>
                      <a:cubicBezTo>
                        <a:pt x="51" y="66"/>
                        <a:pt x="52" y="63"/>
                        <a:pt x="53" y="65"/>
                      </a:cubicBezTo>
                      <a:cubicBezTo>
                        <a:pt x="51" y="64"/>
                        <a:pt x="50" y="67"/>
                        <a:pt x="48" y="66"/>
                      </a:cubicBezTo>
                      <a:cubicBezTo>
                        <a:pt x="47" y="67"/>
                        <a:pt x="49" y="67"/>
                        <a:pt x="48" y="67"/>
                      </a:cubicBezTo>
                      <a:cubicBezTo>
                        <a:pt x="48" y="67"/>
                        <a:pt x="48" y="67"/>
                        <a:pt x="48" y="67"/>
                      </a:cubicBezTo>
                      <a:cubicBezTo>
                        <a:pt x="48" y="68"/>
                        <a:pt x="48" y="68"/>
                        <a:pt x="48" y="68"/>
                      </a:cubicBezTo>
                      <a:cubicBezTo>
                        <a:pt x="48" y="68"/>
                        <a:pt x="47" y="67"/>
                        <a:pt x="47" y="67"/>
                      </a:cubicBezTo>
                      <a:cubicBezTo>
                        <a:pt x="47" y="67"/>
                        <a:pt x="47" y="67"/>
                        <a:pt x="47" y="67"/>
                      </a:cubicBezTo>
                      <a:cubicBezTo>
                        <a:pt x="46" y="66"/>
                        <a:pt x="45" y="68"/>
                        <a:pt x="45" y="68"/>
                      </a:cubicBezTo>
                      <a:cubicBezTo>
                        <a:pt x="45" y="68"/>
                        <a:pt x="46" y="68"/>
                        <a:pt x="46" y="68"/>
                      </a:cubicBezTo>
                      <a:cubicBezTo>
                        <a:pt x="44" y="69"/>
                        <a:pt x="42" y="70"/>
                        <a:pt x="40" y="72"/>
                      </a:cubicBezTo>
                      <a:cubicBezTo>
                        <a:pt x="40" y="72"/>
                        <a:pt x="40" y="72"/>
                        <a:pt x="40" y="72"/>
                      </a:cubicBezTo>
                      <a:cubicBezTo>
                        <a:pt x="39" y="73"/>
                        <a:pt x="39" y="72"/>
                        <a:pt x="37" y="73"/>
                      </a:cubicBezTo>
                      <a:cubicBezTo>
                        <a:pt x="38" y="73"/>
                        <a:pt x="38" y="73"/>
                        <a:pt x="38" y="73"/>
                      </a:cubicBezTo>
                      <a:cubicBezTo>
                        <a:pt x="37" y="73"/>
                        <a:pt x="37" y="74"/>
                        <a:pt x="36" y="74"/>
                      </a:cubicBezTo>
                      <a:cubicBezTo>
                        <a:pt x="37" y="73"/>
                        <a:pt x="35" y="73"/>
                        <a:pt x="36" y="73"/>
                      </a:cubicBezTo>
                      <a:cubicBezTo>
                        <a:pt x="34" y="74"/>
                        <a:pt x="35" y="73"/>
                        <a:pt x="34" y="75"/>
                      </a:cubicBezTo>
                      <a:cubicBezTo>
                        <a:pt x="34" y="74"/>
                        <a:pt x="34" y="74"/>
                        <a:pt x="34" y="74"/>
                      </a:cubicBezTo>
                      <a:cubicBezTo>
                        <a:pt x="33" y="75"/>
                        <a:pt x="33" y="75"/>
                        <a:pt x="33" y="76"/>
                      </a:cubicBezTo>
                      <a:cubicBezTo>
                        <a:pt x="33" y="75"/>
                        <a:pt x="32" y="75"/>
                        <a:pt x="33" y="74"/>
                      </a:cubicBezTo>
                      <a:cubicBezTo>
                        <a:pt x="31" y="72"/>
                        <a:pt x="30" y="76"/>
                        <a:pt x="29" y="73"/>
                      </a:cubicBezTo>
                      <a:cubicBezTo>
                        <a:pt x="28" y="75"/>
                        <a:pt x="31" y="74"/>
                        <a:pt x="30" y="75"/>
                      </a:cubicBezTo>
                      <a:cubicBezTo>
                        <a:pt x="31" y="75"/>
                        <a:pt x="29" y="76"/>
                        <a:pt x="29" y="76"/>
                      </a:cubicBezTo>
                      <a:cubicBezTo>
                        <a:pt x="28" y="76"/>
                        <a:pt x="28" y="74"/>
                        <a:pt x="27" y="73"/>
                      </a:cubicBezTo>
                      <a:cubicBezTo>
                        <a:pt x="27" y="73"/>
                        <a:pt x="27" y="73"/>
                        <a:pt x="27" y="73"/>
                      </a:cubicBezTo>
                      <a:cubicBezTo>
                        <a:pt x="26" y="73"/>
                        <a:pt x="26" y="74"/>
                        <a:pt x="25" y="73"/>
                      </a:cubicBezTo>
                      <a:cubicBezTo>
                        <a:pt x="25" y="74"/>
                        <a:pt x="24" y="72"/>
                        <a:pt x="24" y="74"/>
                      </a:cubicBezTo>
                      <a:cubicBezTo>
                        <a:pt x="24" y="74"/>
                        <a:pt x="25" y="74"/>
                        <a:pt x="25" y="74"/>
                      </a:cubicBezTo>
                      <a:cubicBezTo>
                        <a:pt x="24" y="74"/>
                        <a:pt x="23" y="75"/>
                        <a:pt x="22" y="74"/>
                      </a:cubicBezTo>
                      <a:cubicBezTo>
                        <a:pt x="22" y="74"/>
                        <a:pt x="23" y="74"/>
                        <a:pt x="23" y="74"/>
                      </a:cubicBezTo>
                      <a:cubicBezTo>
                        <a:pt x="23" y="73"/>
                        <a:pt x="22" y="74"/>
                        <a:pt x="22" y="73"/>
                      </a:cubicBezTo>
                      <a:cubicBezTo>
                        <a:pt x="23" y="72"/>
                        <a:pt x="24" y="73"/>
                        <a:pt x="25" y="73"/>
                      </a:cubicBezTo>
                      <a:cubicBezTo>
                        <a:pt x="25" y="72"/>
                        <a:pt x="23" y="73"/>
                        <a:pt x="24" y="72"/>
                      </a:cubicBezTo>
                      <a:cubicBezTo>
                        <a:pt x="23" y="73"/>
                        <a:pt x="23" y="71"/>
                        <a:pt x="21" y="72"/>
                      </a:cubicBezTo>
                      <a:cubicBezTo>
                        <a:pt x="22" y="71"/>
                        <a:pt x="22" y="71"/>
                        <a:pt x="22" y="71"/>
                      </a:cubicBezTo>
                      <a:cubicBezTo>
                        <a:pt x="22" y="71"/>
                        <a:pt x="21" y="72"/>
                        <a:pt x="21" y="72"/>
                      </a:cubicBezTo>
                      <a:cubicBezTo>
                        <a:pt x="22" y="71"/>
                        <a:pt x="22" y="71"/>
                        <a:pt x="22" y="71"/>
                      </a:cubicBezTo>
                      <a:cubicBezTo>
                        <a:pt x="21" y="71"/>
                        <a:pt x="21" y="69"/>
                        <a:pt x="20" y="69"/>
                      </a:cubicBezTo>
                      <a:cubicBezTo>
                        <a:pt x="21" y="70"/>
                        <a:pt x="20" y="71"/>
                        <a:pt x="20" y="71"/>
                      </a:cubicBezTo>
                      <a:cubicBezTo>
                        <a:pt x="18" y="71"/>
                        <a:pt x="20" y="69"/>
                        <a:pt x="19" y="68"/>
                      </a:cubicBezTo>
                      <a:cubicBezTo>
                        <a:pt x="19" y="68"/>
                        <a:pt x="19" y="69"/>
                        <a:pt x="18" y="69"/>
                      </a:cubicBezTo>
                      <a:cubicBezTo>
                        <a:pt x="18" y="69"/>
                        <a:pt x="18" y="68"/>
                        <a:pt x="18" y="68"/>
                      </a:cubicBezTo>
                      <a:cubicBezTo>
                        <a:pt x="17" y="67"/>
                        <a:pt x="18" y="69"/>
                        <a:pt x="17" y="69"/>
                      </a:cubicBezTo>
                      <a:cubicBezTo>
                        <a:pt x="17" y="68"/>
                        <a:pt x="16" y="69"/>
                        <a:pt x="15" y="68"/>
                      </a:cubicBezTo>
                      <a:cubicBezTo>
                        <a:pt x="16" y="68"/>
                        <a:pt x="16" y="68"/>
                        <a:pt x="16" y="68"/>
                      </a:cubicBezTo>
                      <a:cubicBezTo>
                        <a:pt x="15" y="66"/>
                        <a:pt x="14" y="69"/>
                        <a:pt x="14" y="67"/>
                      </a:cubicBezTo>
                      <a:cubicBezTo>
                        <a:pt x="15" y="67"/>
                        <a:pt x="15" y="67"/>
                        <a:pt x="15" y="67"/>
                      </a:cubicBezTo>
                      <a:cubicBezTo>
                        <a:pt x="14" y="66"/>
                        <a:pt x="14" y="66"/>
                        <a:pt x="14" y="66"/>
                      </a:cubicBezTo>
                      <a:cubicBezTo>
                        <a:pt x="15" y="66"/>
                        <a:pt x="15" y="66"/>
                        <a:pt x="15" y="66"/>
                      </a:cubicBezTo>
                      <a:cubicBezTo>
                        <a:pt x="14" y="66"/>
                        <a:pt x="14" y="65"/>
                        <a:pt x="14" y="65"/>
                      </a:cubicBezTo>
                      <a:cubicBezTo>
                        <a:pt x="14" y="65"/>
                        <a:pt x="13" y="65"/>
                        <a:pt x="12" y="65"/>
                      </a:cubicBezTo>
                      <a:cubicBezTo>
                        <a:pt x="12" y="64"/>
                        <a:pt x="13" y="65"/>
                        <a:pt x="12" y="64"/>
                      </a:cubicBezTo>
                      <a:cubicBezTo>
                        <a:pt x="13" y="64"/>
                        <a:pt x="14" y="64"/>
                        <a:pt x="13" y="64"/>
                      </a:cubicBezTo>
                      <a:cubicBezTo>
                        <a:pt x="13" y="64"/>
                        <a:pt x="14" y="64"/>
                        <a:pt x="14" y="64"/>
                      </a:cubicBezTo>
                      <a:cubicBezTo>
                        <a:pt x="14" y="63"/>
                        <a:pt x="13" y="63"/>
                        <a:pt x="13" y="63"/>
                      </a:cubicBezTo>
                      <a:cubicBezTo>
                        <a:pt x="13" y="63"/>
                        <a:pt x="13" y="63"/>
                        <a:pt x="13" y="63"/>
                      </a:cubicBezTo>
                      <a:cubicBezTo>
                        <a:pt x="11" y="62"/>
                        <a:pt x="11" y="62"/>
                        <a:pt x="11" y="62"/>
                      </a:cubicBezTo>
                      <a:cubicBezTo>
                        <a:pt x="12" y="62"/>
                        <a:pt x="12" y="62"/>
                        <a:pt x="12" y="62"/>
                      </a:cubicBezTo>
                      <a:cubicBezTo>
                        <a:pt x="12" y="62"/>
                        <a:pt x="12" y="62"/>
                        <a:pt x="11" y="62"/>
                      </a:cubicBezTo>
                      <a:cubicBezTo>
                        <a:pt x="12" y="61"/>
                        <a:pt x="13" y="61"/>
                        <a:pt x="13" y="61"/>
                      </a:cubicBezTo>
                      <a:cubicBezTo>
                        <a:pt x="13" y="61"/>
                        <a:pt x="12" y="60"/>
                        <a:pt x="12" y="60"/>
                      </a:cubicBezTo>
                      <a:cubicBezTo>
                        <a:pt x="12" y="60"/>
                        <a:pt x="12" y="59"/>
                        <a:pt x="13" y="59"/>
                      </a:cubicBezTo>
                      <a:cubicBezTo>
                        <a:pt x="13" y="59"/>
                        <a:pt x="11" y="58"/>
                        <a:pt x="11" y="57"/>
                      </a:cubicBezTo>
                      <a:cubicBezTo>
                        <a:pt x="11" y="57"/>
                        <a:pt x="11" y="57"/>
                        <a:pt x="10" y="57"/>
                      </a:cubicBezTo>
                      <a:cubicBezTo>
                        <a:pt x="10" y="56"/>
                        <a:pt x="11" y="55"/>
                        <a:pt x="10" y="54"/>
                      </a:cubicBezTo>
                      <a:cubicBezTo>
                        <a:pt x="11" y="53"/>
                        <a:pt x="11" y="53"/>
                        <a:pt x="11" y="53"/>
                      </a:cubicBezTo>
                      <a:cubicBezTo>
                        <a:pt x="11" y="52"/>
                        <a:pt x="9" y="54"/>
                        <a:pt x="9" y="53"/>
                      </a:cubicBezTo>
                      <a:cubicBezTo>
                        <a:pt x="8" y="52"/>
                        <a:pt x="10" y="52"/>
                        <a:pt x="10" y="52"/>
                      </a:cubicBezTo>
                      <a:cubicBezTo>
                        <a:pt x="9" y="51"/>
                        <a:pt x="8" y="50"/>
                        <a:pt x="9" y="49"/>
                      </a:cubicBezTo>
                      <a:cubicBezTo>
                        <a:pt x="9" y="50"/>
                        <a:pt x="9" y="50"/>
                        <a:pt x="9" y="50"/>
                      </a:cubicBezTo>
                      <a:close/>
                      <a:moveTo>
                        <a:pt x="10" y="38"/>
                      </a:moveTo>
                      <a:cubicBezTo>
                        <a:pt x="10" y="39"/>
                        <a:pt x="10" y="39"/>
                        <a:pt x="10" y="39"/>
                      </a:cubicBezTo>
                      <a:cubicBezTo>
                        <a:pt x="9" y="39"/>
                        <a:pt x="9" y="39"/>
                        <a:pt x="10" y="38"/>
                      </a:cubicBezTo>
                      <a:close/>
                      <a:moveTo>
                        <a:pt x="16" y="21"/>
                      </a:moveTo>
                      <a:cubicBezTo>
                        <a:pt x="17" y="21"/>
                        <a:pt x="16" y="21"/>
                        <a:pt x="16" y="21"/>
                      </a:cubicBezTo>
                      <a:cubicBezTo>
                        <a:pt x="16" y="21"/>
                        <a:pt x="16" y="21"/>
                        <a:pt x="16" y="21"/>
                      </a:cubicBezTo>
                      <a:close/>
                      <a:moveTo>
                        <a:pt x="66" y="13"/>
                      </a:moveTo>
                      <a:cubicBezTo>
                        <a:pt x="66" y="13"/>
                        <a:pt x="66" y="13"/>
                        <a:pt x="66" y="13"/>
                      </a:cubicBezTo>
                      <a:cubicBezTo>
                        <a:pt x="66" y="12"/>
                        <a:pt x="66" y="12"/>
                        <a:pt x="66" y="13"/>
                      </a:cubicBezTo>
                      <a:close/>
                      <a:moveTo>
                        <a:pt x="67" y="14"/>
                      </a:moveTo>
                      <a:cubicBezTo>
                        <a:pt x="67" y="14"/>
                        <a:pt x="67" y="14"/>
                        <a:pt x="67" y="14"/>
                      </a:cubicBezTo>
                      <a:cubicBezTo>
                        <a:pt x="67" y="14"/>
                        <a:pt x="67" y="14"/>
                        <a:pt x="67" y="13"/>
                      </a:cubicBezTo>
                      <a:cubicBezTo>
                        <a:pt x="66" y="14"/>
                        <a:pt x="66" y="14"/>
                        <a:pt x="67" y="14"/>
                      </a:cubicBezTo>
                      <a:close/>
                      <a:moveTo>
                        <a:pt x="26" y="80"/>
                      </a:moveTo>
                      <a:cubicBezTo>
                        <a:pt x="25" y="80"/>
                        <a:pt x="25" y="80"/>
                        <a:pt x="25" y="80"/>
                      </a:cubicBezTo>
                      <a:cubicBezTo>
                        <a:pt x="26" y="80"/>
                        <a:pt x="26" y="80"/>
                        <a:pt x="2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8" name="Freeform 388">
                  <a:extLst>
                    <a:ext uri="{FF2B5EF4-FFF2-40B4-BE49-F238E27FC236}">
                      <a16:creationId xmlns:a16="http://schemas.microsoft.com/office/drawing/2014/main" id="{815FA60F-04EE-49A3-AAF6-3265DD7F7068}"/>
                    </a:ext>
                  </a:extLst>
                </p:cNvPr>
                <p:cNvSpPr>
                  <a:spLocks/>
                </p:cNvSpPr>
                <p:nvPr userDrawn="1"/>
              </p:nvSpPr>
              <p:spPr bwMode="auto">
                <a:xfrm>
                  <a:off x="443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9" name="Freeform 389">
                  <a:extLst>
                    <a:ext uri="{FF2B5EF4-FFF2-40B4-BE49-F238E27FC236}">
                      <a16:creationId xmlns:a16="http://schemas.microsoft.com/office/drawing/2014/main" id="{E6B91864-FE68-4A14-AFBE-1519D7527EB1}"/>
                    </a:ext>
                  </a:extLst>
                </p:cNvPr>
                <p:cNvSpPr>
                  <a:spLocks/>
                </p:cNvSpPr>
                <p:nvPr userDrawn="1"/>
              </p:nvSpPr>
              <p:spPr bwMode="auto">
                <a:xfrm>
                  <a:off x="4411" y="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0" name="Freeform 390">
                  <a:extLst>
                    <a:ext uri="{FF2B5EF4-FFF2-40B4-BE49-F238E27FC236}">
                      <a16:creationId xmlns:a16="http://schemas.microsoft.com/office/drawing/2014/main" id="{C938EF28-B80E-42CC-8770-FE39C1893736}"/>
                    </a:ext>
                  </a:extLst>
                </p:cNvPr>
                <p:cNvSpPr>
                  <a:spLocks/>
                </p:cNvSpPr>
                <p:nvPr userDrawn="1"/>
              </p:nvSpPr>
              <p:spPr bwMode="auto">
                <a:xfrm>
                  <a:off x="4595"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1" name="Freeform 391">
                  <a:extLst>
                    <a:ext uri="{FF2B5EF4-FFF2-40B4-BE49-F238E27FC236}">
                      <a16:creationId xmlns:a16="http://schemas.microsoft.com/office/drawing/2014/main" id="{FFC566DF-E3C8-44B0-8CA0-61FDC860F35F}"/>
                    </a:ext>
                  </a:extLst>
                </p:cNvPr>
                <p:cNvSpPr>
                  <a:spLocks/>
                </p:cNvSpPr>
                <p:nvPr userDrawn="1"/>
              </p:nvSpPr>
              <p:spPr bwMode="auto">
                <a:xfrm>
                  <a:off x="4709" y="64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2" name="Freeform 392">
                  <a:extLst>
                    <a:ext uri="{FF2B5EF4-FFF2-40B4-BE49-F238E27FC236}">
                      <a16:creationId xmlns:a16="http://schemas.microsoft.com/office/drawing/2014/main" id="{7D44FF14-5DB3-4751-BCAF-32CACA081324}"/>
                    </a:ext>
                  </a:extLst>
                </p:cNvPr>
                <p:cNvSpPr>
                  <a:spLocks/>
                </p:cNvSpPr>
                <p:nvPr userDrawn="1"/>
              </p:nvSpPr>
              <p:spPr bwMode="auto">
                <a:xfrm>
                  <a:off x="4694" y="6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3" name="Freeform 393">
                  <a:extLst>
                    <a:ext uri="{FF2B5EF4-FFF2-40B4-BE49-F238E27FC236}">
                      <a16:creationId xmlns:a16="http://schemas.microsoft.com/office/drawing/2014/main" id="{6B14FB01-90B5-4885-BF66-9C9EE599769C}"/>
                    </a:ext>
                  </a:extLst>
                </p:cNvPr>
                <p:cNvSpPr>
                  <a:spLocks/>
                </p:cNvSpPr>
                <p:nvPr userDrawn="1"/>
              </p:nvSpPr>
              <p:spPr bwMode="auto">
                <a:xfrm>
                  <a:off x="4694" y="663"/>
                  <a:ext cx="10" cy="5"/>
                </a:xfrm>
                <a:custGeom>
                  <a:avLst/>
                  <a:gdLst>
                    <a:gd name="T0" fmla="*/ 1 w 2"/>
                    <a:gd name="T1" fmla="*/ 0 h 1"/>
                    <a:gd name="T2" fmla="*/ 1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1" y="0"/>
                        <a:pt x="1" y="1"/>
                      </a:cubicBezTo>
                      <a:cubicBezTo>
                        <a:pt x="1" y="1"/>
                        <a:pt x="1"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4" name="Freeform 394">
                  <a:extLst>
                    <a:ext uri="{FF2B5EF4-FFF2-40B4-BE49-F238E27FC236}">
                      <a16:creationId xmlns:a16="http://schemas.microsoft.com/office/drawing/2014/main" id="{EEF985A4-7FC0-46F3-A1FD-B2A740356651}"/>
                    </a:ext>
                  </a:extLst>
                </p:cNvPr>
                <p:cNvSpPr>
                  <a:spLocks/>
                </p:cNvSpPr>
                <p:nvPr userDrawn="1"/>
              </p:nvSpPr>
              <p:spPr bwMode="auto">
                <a:xfrm>
                  <a:off x="4699" y="6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5" name="Freeform 395">
                  <a:extLst>
                    <a:ext uri="{FF2B5EF4-FFF2-40B4-BE49-F238E27FC236}">
                      <a16:creationId xmlns:a16="http://schemas.microsoft.com/office/drawing/2014/main" id="{3FA9EC2B-A239-4551-BDE6-24B5E6E7FA6B}"/>
                    </a:ext>
                  </a:extLst>
                </p:cNvPr>
                <p:cNvSpPr>
                  <a:spLocks/>
                </p:cNvSpPr>
                <p:nvPr userDrawn="1"/>
              </p:nvSpPr>
              <p:spPr bwMode="auto">
                <a:xfrm>
                  <a:off x="4689" y="623"/>
                  <a:ext cx="15" cy="10"/>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1" y="2"/>
                        <a:pt x="2" y="1"/>
                        <a:pt x="2" y="1"/>
                      </a:cubicBezTo>
                      <a:cubicBezTo>
                        <a:pt x="3"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6" name="Rectangle 396">
                  <a:extLst>
                    <a:ext uri="{FF2B5EF4-FFF2-40B4-BE49-F238E27FC236}">
                      <a16:creationId xmlns:a16="http://schemas.microsoft.com/office/drawing/2014/main" id="{06899D85-E98E-48D3-9AFA-48190B183319}"/>
                    </a:ext>
                  </a:extLst>
                </p:cNvPr>
                <p:cNvSpPr>
                  <a:spLocks noChangeArrowheads="1"/>
                </p:cNvSpPr>
                <p:nvPr userDrawn="1"/>
              </p:nvSpPr>
              <p:spPr bwMode="auto">
                <a:xfrm>
                  <a:off x="4689" y="6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7" name="Freeform 397">
                  <a:extLst>
                    <a:ext uri="{FF2B5EF4-FFF2-40B4-BE49-F238E27FC236}">
                      <a16:creationId xmlns:a16="http://schemas.microsoft.com/office/drawing/2014/main" id="{B2F5AAE7-98ED-432D-9CFB-EFEE3B2C894E}"/>
                    </a:ext>
                  </a:extLst>
                </p:cNvPr>
                <p:cNvSpPr>
                  <a:spLocks/>
                </p:cNvSpPr>
                <p:nvPr userDrawn="1"/>
              </p:nvSpPr>
              <p:spPr bwMode="auto">
                <a:xfrm>
                  <a:off x="4684" y="643"/>
                  <a:ext cx="0" cy="10"/>
                </a:xfrm>
                <a:custGeom>
                  <a:avLst/>
                  <a:gdLst>
                    <a:gd name="T0" fmla="*/ 1 h 2"/>
                    <a:gd name="T1" fmla="*/ 2 h 2"/>
                    <a:gd name="T2" fmla="*/ 2 h 2"/>
                    <a:gd name="T3" fmla="*/ 1 h 2"/>
                  </a:gdLst>
                  <a:ahLst/>
                  <a:cxnLst>
                    <a:cxn ang="0">
                      <a:pos x="0" y="T0"/>
                    </a:cxn>
                    <a:cxn ang="0">
                      <a:pos x="0" y="T1"/>
                    </a:cxn>
                    <a:cxn ang="0">
                      <a:pos x="0" y="T2"/>
                    </a:cxn>
                    <a:cxn ang="0">
                      <a:pos x="0" y="T3"/>
                    </a:cxn>
                  </a:cxnLst>
                  <a:rect l="0" t="0" r="r" b="b"/>
                  <a:pathLst>
                    <a:path h="2">
                      <a:moveTo>
                        <a:pt x="0" y="1"/>
                      </a:moveTo>
                      <a:cubicBezTo>
                        <a:pt x="0" y="2"/>
                        <a:pt x="0" y="2"/>
                        <a:pt x="0" y="2"/>
                      </a:cubicBezTo>
                      <a:cubicBezTo>
                        <a:pt x="0" y="1"/>
                        <a:pt x="0" y="1"/>
                        <a:pt x="0"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8" name="Freeform 398">
                  <a:extLst>
                    <a:ext uri="{FF2B5EF4-FFF2-40B4-BE49-F238E27FC236}">
                      <a16:creationId xmlns:a16="http://schemas.microsoft.com/office/drawing/2014/main" id="{4F279C37-B4CD-45EE-9532-8AF9BC5ED269}"/>
                    </a:ext>
                  </a:extLst>
                </p:cNvPr>
                <p:cNvSpPr>
                  <a:spLocks/>
                </p:cNvSpPr>
                <p:nvPr userDrawn="1"/>
              </p:nvSpPr>
              <p:spPr bwMode="auto">
                <a:xfrm>
                  <a:off x="4684" y="6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9" name="Freeform 399">
                  <a:extLst>
                    <a:ext uri="{FF2B5EF4-FFF2-40B4-BE49-F238E27FC236}">
                      <a16:creationId xmlns:a16="http://schemas.microsoft.com/office/drawing/2014/main" id="{E4A03810-BE88-4C32-BF60-58F24A991A6F}"/>
                    </a:ext>
                  </a:extLst>
                </p:cNvPr>
                <p:cNvSpPr>
                  <a:spLocks/>
                </p:cNvSpPr>
                <p:nvPr userDrawn="1"/>
              </p:nvSpPr>
              <p:spPr bwMode="auto">
                <a:xfrm>
                  <a:off x="4684" y="65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0" name="Freeform 400">
                  <a:extLst>
                    <a:ext uri="{FF2B5EF4-FFF2-40B4-BE49-F238E27FC236}">
                      <a16:creationId xmlns:a16="http://schemas.microsoft.com/office/drawing/2014/main" id="{FFA4EB93-6FDB-4CC6-9E36-31F43F3EA8BA}"/>
                    </a:ext>
                  </a:extLst>
                </p:cNvPr>
                <p:cNvSpPr>
                  <a:spLocks/>
                </p:cNvSpPr>
                <p:nvPr userDrawn="1"/>
              </p:nvSpPr>
              <p:spPr bwMode="auto">
                <a:xfrm>
                  <a:off x="4650" y="60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1" name="Freeform 401">
                  <a:extLst>
                    <a:ext uri="{FF2B5EF4-FFF2-40B4-BE49-F238E27FC236}">
                      <a16:creationId xmlns:a16="http://schemas.microsoft.com/office/drawing/2014/main" id="{8FCA8A38-AB82-429F-B3A4-E1788DC26D12}"/>
                    </a:ext>
                  </a:extLst>
                </p:cNvPr>
                <p:cNvSpPr>
                  <a:spLocks/>
                </p:cNvSpPr>
                <p:nvPr userDrawn="1"/>
              </p:nvSpPr>
              <p:spPr bwMode="auto">
                <a:xfrm>
                  <a:off x="4655" y="623"/>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2" name="Freeform 402">
                  <a:extLst>
                    <a:ext uri="{FF2B5EF4-FFF2-40B4-BE49-F238E27FC236}">
                      <a16:creationId xmlns:a16="http://schemas.microsoft.com/office/drawing/2014/main" id="{D89B6E96-BC2B-49D3-AD5E-1C1AA9F9448B}"/>
                    </a:ext>
                  </a:extLst>
                </p:cNvPr>
                <p:cNvSpPr>
                  <a:spLocks/>
                </p:cNvSpPr>
                <p:nvPr userDrawn="1"/>
              </p:nvSpPr>
              <p:spPr bwMode="auto">
                <a:xfrm>
                  <a:off x="4640" y="618"/>
                  <a:ext cx="10" cy="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1" y="0"/>
                      </a:cubicBezTo>
                      <a:cubicBezTo>
                        <a:pt x="1" y="0"/>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3" name="Freeform 403">
                  <a:extLst>
                    <a:ext uri="{FF2B5EF4-FFF2-40B4-BE49-F238E27FC236}">
                      <a16:creationId xmlns:a16="http://schemas.microsoft.com/office/drawing/2014/main" id="{9DB316D9-0B44-48CA-A7ED-C2E9A72390FF}"/>
                    </a:ext>
                  </a:extLst>
                </p:cNvPr>
                <p:cNvSpPr>
                  <a:spLocks/>
                </p:cNvSpPr>
                <p:nvPr userDrawn="1"/>
              </p:nvSpPr>
              <p:spPr bwMode="auto">
                <a:xfrm>
                  <a:off x="4590" y="573"/>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4" name="Freeform 404">
                  <a:extLst>
                    <a:ext uri="{FF2B5EF4-FFF2-40B4-BE49-F238E27FC236}">
                      <a16:creationId xmlns:a16="http://schemas.microsoft.com/office/drawing/2014/main" id="{CDE251D9-F90F-4791-BF85-BDA0CC9C738F}"/>
                    </a:ext>
                  </a:extLst>
                </p:cNvPr>
                <p:cNvSpPr>
                  <a:spLocks/>
                </p:cNvSpPr>
                <p:nvPr userDrawn="1"/>
              </p:nvSpPr>
              <p:spPr bwMode="auto">
                <a:xfrm>
                  <a:off x="4535" y="598"/>
                  <a:ext cx="10" cy="10"/>
                </a:xfrm>
                <a:custGeom>
                  <a:avLst/>
                  <a:gdLst>
                    <a:gd name="T0" fmla="*/ 1 w 2"/>
                    <a:gd name="T1" fmla="*/ 2 h 2"/>
                    <a:gd name="T2" fmla="*/ 1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1"/>
                      </a:cubicBezTo>
                      <a:cubicBezTo>
                        <a:pt x="2" y="0"/>
                        <a:pt x="1" y="0"/>
                        <a:pt x="1" y="0"/>
                      </a:cubicBezTo>
                      <a:cubicBezTo>
                        <a:pt x="0"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5" name="Freeform 405">
                  <a:extLst>
                    <a:ext uri="{FF2B5EF4-FFF2-40B4-BE49-F238E27FC236}">
                      <a16:creationId xmlns:a16="http://schemas.microsoft.com/office/drawing/2014/main" id="{92CD1ABC-38F8-4F78-920D-C800A4EEFC7D}"/>
                    </a:ext>
                  </a:extLst>
                </p:cNvPr>
                <p:cNvSpPr>
                  <a:spLocks/>
                </p:cNvSpPr>
                <p:nvPr userDrawn="1"/>
              </p:nvSpPr>
              <p:spPr bwMode="auto">
                <a:xfrm>
                  <a:off x="454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84" name="Group 607">
                <a:extLst>
                  <a:ext uri="{FF2B5EF4-FFF2-40B4-BE49-F238E27FC236}">
                    <a16:creationId xmlns:a16="http://schemas.microsoft.com/office/drawing/2014/main" id="{DD2CADF0-6A88-4BC3-A6B9-7FD5A6AAF8E5}"/>
                  </a:ext>
                </a:extLst>
              </p:cNvPr>
              <p:cNvGrpSpPr>
                <a:grpSpLocks/>
              </p:cNvGrpSpPr>
              <p:nvPr userDrawn="1"/>
            </p:nvGrpSpPr>
            <p:grpSpPr bwMode="auto">
              <a:xfrm>
                <a:off x="5556250" y="433388"/>
                <a:ext cx="1927225" cy="1919288"/>
                <a:chOff x="3500" y="273"/>
                <a:chExt cx="1214" cy="1209"/>
              </a:xfrm>
              <a:grpFill/>
            </p:grpSpPr>
            <p:sp>
              <p:nvSpPr>
                <p:cNvPr id="2696" name="Rectangle 407">
                  <a:extLst>
                    <a:ext uri="{FF2B5EF4-FFF2-40B4-BE49-F238E27FC236}">
                      <a16:creationId xmlns:a16="http://schemas.microsoft.com/office/drawing/2014/main" id="{977B7496-0340-4D23-B7E2-C624AB309BEA}"/>
                    </a:ext>
                  </a:extLst>
                </p:cNvPr>
                <p:cNvSpPr>
                  <a:spLocks noChangeArrowheads="1"/>
                </p:cNvSpPr>
                <p:nvPr userDrawn="1"/>
              </p:nvSpPr>
              <p:spPr bwMode="auto">
                <a:xfrm>
                  <a:off x="4684" y="8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7" name="Freeform 408">
                  <a:extLst>
                    <a:ext uri="{FF2B5EF4-FFF2-40B4-BE49-F238E27FC236}">
                      <a16:creationId xmlns:a16="http://schemas.microsoft.com/office/drawing/2014/main" id="{DDD32C81-E98E-4852-85AC-A8BE14DB9006}"/>
                    </a:ext>
                  </a:extLst>
                </p:cNvPr>
                <p:cNvSpPr>
                  <a:spLocks/>
                </p:cNvSpPr>
                <p:nvPr userDrawn="1"/>
              </p:nvSpPr>
              <p:spPr bwMode="auto">
                <a:xfrm>
                  <a:off x="4679" y="838"/>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8" name="Freeform 409">
                  <a:extLst>
                    <a:ext uri="{FF2B5EF4-FFF2-40B4-BE49-F238E27FC236}">
                      <a16:creationId xmlns:a16="http://schemas.microsoft.com/office/drawing/2014/main" id="{0E8CFE1F-2B76-4AFE-96BE-69545ED6199B}"/>
                    </a:ext>
                  </a:extLst>
                </p:cNvPr>
                <p:cNvSpPr>
                  <a:spLocks/>
                </p:cNvSpPr>
                <p:nvPr userDrawn="1"/>
              </p:nvSpPr>
              <p:spPr bwMode="auto">
                <a:xfrm>
                  <a:off x="4416" y="7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9" name="Freeform 410">
                  <a:extLst>
                    <a:ext uri="{FF2B5EF4-FFF2-40B4-BE49-F238E27FC236}">
                      <a16:creationId xmlns:a16="http://schemas.microsoft.com/office/drawing/2014/main" id="{795F887F-E67B-4CF4-8DED-2B590DA37865}"/>
                    </a:ext>
                  </a:extLst>
                </p:cNvPr>
                <p:cNvSpPr>
                  <a:spLocks/>
                </p:cNvSpPr>
                <p:nvPr userDrawn="1"/>
              </p:nvSpPr>
              <p:spPr bwMode="auto">
                <a:xfrm>
                  <a:off x="4401" y="77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0" name="Freeform 411">
                  <a:extLst>
                    <a:ext uri="{FF2B5EF4-FFF2-40B4-BE49-F238E27FC236}">
                      <a16:creationId xmlns:a16="http://schemas.microsoft.com/office/drawing/2014/main" id="{2B43A4B9-89CD-41CB-BADC-53504827C7BC}"/>
                    </a:ext>
                  </a:extLst>
                </p:cNvPr>
                <p:cNvSpPr>
                  <a:spLocks/>
                </p:cNvSpPr>
                <p:nvPr userDrawn="1"/>
              </p:nvSpPr>
              <p:spPr bwMode="auto">
                <a:xfrm>
                  <a:off x="4406" y="808"/>
                  <a:ext cx="10" cy="5"/>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1"/>
                        <a:pt x="2" y="0"/>
                        <a:pt x="2" y="0"/>
                      </a:cubicBezTo>
                      <a:cubicBezTo>
                        <a:pt x="2"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1" name="Freeform 412">
                  <a:extLst>
                    <a:ext uri="{FF2B5EF4-FFF2-40B4-BE49-F238E27FC236}">
                      <a16:creationId xmlns:a16="http://schemas.microsoft.com/office/drawing/2014/main" id="{E9320705-87FC-4E47-81C2-432111131E31}"/>
                    </a:ext>
                  </a:extLst>
                </p:cNvPr>
                <p:cNvSpPr>
                  <a:spLocks/>
                </p:cNvSpPr>
                <p:nvPr userDrawn="1"/>
              </p:nvSpPr>
              <p:spPr bwMode="auto">
                <a:xfrm>
                  <a:off x="3540" y="1127"/>
                  <a:ext cx="10" cy="10"/>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2" y="1"/>
                        <a:pt x="1" y="1"/>
                        <a:pt x="1" y="0"/>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2" name="Freeform 413">
                  <a:extLst>
                    <a:ext uri="{FF2B5EF4-FFF2-40B4-BE49-F238E27FC236}">
                      <a16:creationId xmlns:a16="http://schemas.microsoft.com/office/drawing/2014/main" id="{28088988-15D5-4556-85A9-6D65B9830735}"/>
                    </a:ext>
                  </a:extLst>
                </p:cNvPr>
                <p:cNvSpPr>
                  <a:spLocks/>
                </p:cNvSpPr>
                <p:nvPr userDrawn="1"/>
              </p:nvSpPr>
              <p:spPr bwMode="auto">
                <a:xfrm>
                  <a:off x="3520" y="1202"/>
                  <a:ext cx="5" cy="10"/>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0"/>
                        <a:pt x="1" y="2"/>
                        <a:pt x="1" y="2"/>
                      </a:cubicBezTo>
                      <a:cubicBezTo>
                        <a:pt x="1" y="2"/>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3" name="Freeform 414">
                  <a:extLst>
                    <a:ext uri="{FF2B5EF4-FFF2-40B4-BE49-F238E27FC236}">
                      <a16:creationId xmlns:a16="http://schemas.microsoft.com/office/drawing/2014/main" id="{523F4225-AE79-439C-A5C0-C5F32E8B23F6}"/>
                    </a:ext>
                  </a:extLst>
                </p:cNvPr>
                <p:cNvSpPr>
                  <a:spLocks/>
                </p:cNvSpPr>
                <p:nvPr userDrawn="1"/>
              </p:nvSpPr>
              <p:spPr bwMode="auto">
                <a:xfrm>
                  <a:off x="3515" y="1222"/>
                  <a:ext cx="5" cy="45"/>
                </a:xfrm>
                <a:custGeom>
                  <a:avLst/>
                  <a:gdLst>
                    <a:gd name="T0" fmla="*/ 0 w 1"/>
                    <a:gd name="T1" fmla="*/ 9 h 9"/>
                    <a:gd name="T2" fmla="*/ 1 w 1"/>
                    <a:gd name="T3" fmla="*/ 2 h 9"/>
                    <a:gd name="T4" fmla="*/ 1 w 1"/>
                    <a:gd name="T5" fmla="*/ 2 h 9"/>
                    <a:gd name="T6" fmla="*/ 0 w 1"/>
                    <a:gd name="T7" fmla="*/ 0 h 9"/>
                    <a:gd name="T8" fmla="*/ 0 w 1"/>
                    <a:gd name="T9" fmla="*/ 5 h 9"/>
                    <a:gd name="T10" fmla="*/ 0 w 1"/>
                    <a:gd name="T11" fmla="*/ 9 h 9"/>
                  </a:gdLst>
                  <a:ahLst/>
                  <a:cxnLst>
                    <a:cxn ang="0">
                      <a:pos x="T0" y="T1"/>
                    </a:cxn>
                    <a:cxn ang="0">
                      <a:pos x="T2" y="T3"/>
                    </a:cxn>
                    <a:cxn ang="0">
                      <a:pos x="T4" y="T5"/>
                    </a:cxn>
                    <a:cxn ang="0">
                      <a:pos x="T6" y="T7"/>
                    </a:cxn>
                    <a:cxn ang="0">
                      <a:pos x="T8" y="T9"/>
                    </a:cxn>
                    <a:cxn ang="0">
                      <a:pos x="T10" y="T11"/>
                    </a:cxn>
                  </a:cxnLst>
                  <a:rect l="0" t="0" r="r" b="b"/>
                  <a:pathLst>
                    <a:path w="1" h="9">
                      <a:moveTo>
                        <a:pt x="0" y="9"/>
                      </a:moveTo>
                      <a:cubicBezTo>
                        <a:pt x="1" y="8"/>
                        <a:pt x="0" y="4"/>
                        <a:pt x="1" y="2"/>
                      </a:cubicBezTo>
                      <a:cubicBezTo>
                        <a:pt x="1" y="2"/>
                        <a:pt x="1" y="2"/>
                        <a:pt x="1" y="2"/>
                      </a:cubicBezTo>
                      <a:cubicBezTo>
                        <a:pt x="0" y="0"/>
                        <a:pt x="0" y="0"/>
                        <a:pt x="0" y="0"/>
                      </a:cubicBezTo>
                      <a:cubicBezTo>
                        <a:pt x="0" y="2"/>
                        <a:pt x="0" y="3"/>
                        <a:pt x="0" y="5"/>
                      </a:cubicBezTo>
                      <a:cubicBezTo>
                        <a:pt x="0" y="7"/>
                        <a:pt x="0" y="8"/>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4" name="Freeform 415">
                  <a:extLst>
                    <a:ext uri="{FF2B5EF4-FFF2-40B4-BE49-F238E27FC236}">
                      <a16:creationId xmlns:a16="http://schemas.microsoft.com/office/drawing/2014/main" id="{F985687E-0BA9-45D4-95E9-42EFCCDADA80}"/>
                    </a:ext>
                  </a:extLst>
                </p:cNvPr>
                <p:cNvSpPr>
                  <a:spLocks/>
                </p:cNvSpPr>
                <p:nvPr userDrawn="1"/>
              </p:nvSpPr>
              <p:spPr bwMode="auto">
                <a:xfrm>
                  <a:off x="3500" y="1297"/>
                  <a:ext cx="5" cy="15"/>
                </a:xfrm>
                <a:custGeom>
                  <a:avLst/>
                  <a:gdLst>
                    <a:gd name="T0" fmla="*/ 0 w 1"/>
                    <a:gd name="T1" fmla="*/ 2 h 3"/>
                    <a:gd name="T2" fmla="*/ 0 w 1"/>
                    <a:gd name="T3" fmla="*/ 0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1" y="3"/>
                        <a:pt x="0" y="0"/>
                      </a:cubicBez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5" name="Freeform 416">
                  <a:extLst>
                    <a:ext uri="{FF2B5EF4-FFF2-40B4-BE49-F238E27FC236}">
                      <a16:creationId xmlns:a16="http://schemas.microsoft.com/office/drawing/2014/main" id="{B9733C4B-5AAF-42D8-BE9F-62324A168469}"/>
                    </a:ext>
                  </a:extLst>
                </p:cNvPr>
                <p:cNvSpPr>
                  <a:spLocks/>
                </p:cNvSpPr>
                <p:nvPr userDrawn="1"/>
              </p:nvSpPr>
              <p:spPr bwMode="auto">
                <a:xfrm>
                  <a:off x="3500" y="1292"/>
                  <a:ext cx="0" cy="10"/>
                </a:xfrm>
                <a:custGeom>
                  <a:avLst/>
                  <a:gdLst>
                    <a:gd name="T0" fmla="*/ 1 h 2"/>
                    <a:gd name="T1" fmla="*/ 1 h 2"/>
                  </a:gdLst>
                  <a:ahLst/>
                  <a:cxnLst>
                    <a:cxn ang="0">
                      <a:pos x="0" y="T0"/>
                    </a:cxn>
                    <a:cxn ang="0">
                      <a:pos x="0" y="T1"/>
                    </a:cxn>
                  </a:cxnLst>
                  <a:rect l="0" t="0" r="r" b="b"/>
                  <a:pathLst>
                    <a:path h="2">
                      <a:moveTo>
                        <a:pt x="0" y="1"/>
                      </a:moveTo>
                      <a:cubicBezTo>
                        <a:pt x="0" y="0"/>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6" name="Freeform 417">
                  <a:extLst>
                    <a:ext uri="{FF2B5EF4-FFF2-40B4-BE49-F238E27FC236}">
                      <a16:creationId xmlns:a16="http://schemas.microsoft.com/office/drawing/2014/main" id="{07507163-4C28-4607-8D92-43794959C23E}"/>
                    </a:ext>
                  </a:extLst>
                </p:cNvPr>
                <p:cNvSpPr>
                  <a:spLocks/>
                </p:cNvSpPr>
                <p:nvPr userDrawn="1"/>
              </p:nvSpPr>
              <p:spPr bwMode="auto">
                <a:xfrm>
                  <a:off x="3500" y="1322"/>
                  <a:ext cx="10" cy="20"/>
                </a:xfrm>
                <a:custGeom>
                  <a:avLst/>
                  <a:gdLst>
                    <a:gd name="T0" fmla="*/ 2 w 2"/>
                    <a:gd name="T1" fmla="*/ 2 h 4"/>
                    <a:gd name="T2" fmla="*/ 1 w 2"/>
                    <a:gd name="T3" fmla="*/ 0 h 4"/>
                    <a:gd name="T4" fmla="*/ 1 w 2"/>
                    <a:gd name="T5" fmla="*/ 2 h 4"/>
                    <a:gd name="T6" fmla="*/ 2 w 2"/>
                    <a:gd name="T7" fmla="*/ 2 h 4"/>
                  </a:gdLst>
                  <a:ahLst/>
                  <a:cxnLst>
                    <a:cxn ang="0">
                      <a:pos x="T0" y="T1"/>
                    </a:cxn>
                    <a:cxn ang="0">
                      <a:pos x="T2" y="T3"/>
                    </a:cxn>
                    <a:cxn ang="0">
                      <a:pos x="T4" y="T5"/>
                    </a:cxn>
                    <a:cxn ang="0">
                      <a:pos x="T6" y="T7"/>
                    </a:cxn>
                  </a:cxnLst>
                  <a:rect l="0" t="0" r="r" b="b"/>
                  <a:pathLst>
                    <a:path w="2" h="4">
                      <a:moveTo>
                        <a:pt x="2" y="2"/>
                      </a:moveTo>
                      <a:cubicBezTo>
                        <a:pt x="2" y="2"/>
                        <a:pt x="1" y="0"/>
                        <a:pt x="1" y="0"/>
                      </a:cubicBezTo>
                      <a:cubicBezTo>
                        <a:pt x="0" y="1"/>
                        <a:pt x="1" y="2"/>
                        <a:pt x="1" y="2"/>
                      </a:cubicBezTo>
                      <a:cubicBezTo>
                        <a:pt x="2" y="4"/>
                        <a:pt x="2"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7" name="Freeform 418">
                  <a:extLst>
                    <a:ext uri="{FF2B5EF4-FFF2-40B4-BE49-F238E27FC236}">
                      <a16:creationId xmlns:a16="http://schemas.microsoft.com/office/drawing/2014/main" id="{C1BF189C-AE4F-4213-A75A-276DE51DCA47}"/>
                    </a:ext>
                  </a:extLst>
                </p:cNvPr>
                <p:cNvSpPr>
                  <a:spLocks/>
                </p:cNvSpPr>
                <p:nvPr userDrawn="1"/>
              </p:nvSpPr>
              <p:spPr bwMode="auto">
                <a:xfrm>
                  <a:off x="3515" y="133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8" name="Freeform 419">
                  <a:extLst>
                    <a:ext uri="{FF2B5EF4-FFF2-40B4-BE49-F238E27FC236}">
                      <a16:creationId xmlns:a16="http://schemas.microsoft.com/office/drawing/2014/main" id="{2094BFC8-FE78-4BEA-98AF-9AFFD47666BD}"/>
                    </a:ext>
                  </a:extLst>
                </p:cNvPr>
                <p:cNvSpPr>
                  <a:spLocks/>
                </p:cNvSpPr>
                <p:nvPr userDrawn="1"/>
              </p:nvSpPr>
              <p:spPr bwMode="auto">
                <a:xfrm>
                  <a:off x="3510" y="132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2"/>
                        <a:pt x="1" y="2"/>
                        <a:pt x="0" y="1"/>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9" name="Freeform 420">
                  <a:extLst>
                    <a:ext uri="{FF2B5EF4-FFF2-40B4-BE49-F238E27FC236}">
                      <a16:creationId xmlns:a16="http://schemas.microsoft.com/office/drawing/2014/main" id="{19B8C533-10B1-482D-B896-FA7999C7CCAE}"/>
                    </a:ext>
                  </a:extLst>
                </p:cNvPr>
                <p:cNvSpPr>
                  <a:spLocks/>
                </p:cNvSpPr>
                <p:nvPr userDrawn="1"/>
              </p:nvSpPr>
              <p:spPr bwMode="auto">
                <a:xfrm>
                  <a:off x="3505" y="1297"/>
                  <a:ext cx="10" cy="20"/>
                </a:xfrm>
                <a:custGeom>
                  <a:avLst/>
                  <a:gdLst>
                    <a:gd name="T0" fmla="*/ 1 w 2"/>
                    <a:gd name="T1" fmla="*/ 4 h 4"/>
                    <a:gd name="T2" fmla="*/ 2 w 2"/>
                    <a:gd name="T3" fmla="*/ 3 h 4"/>
                    <a:gd name="T4" fmla="*/ 1 w 2"/>
                    <a:gd name="T5" fmla="*/ 4 h 4"/>
                  </a:gdLst>
                  <a:ahLst/>
                  <a:cxnLst>
                    <a:cxn ang="0">
                      <a:pos x="T0" y="T1"/>
                    </a:cxn>
                    <a:cxn ang="0">
                      <a:pos x="T2" y="T3"/>
                    </a:cxn>
                    <a:cxn ang="0">
                      <a:pos x="T4" y="T5"/>
                    </a:cxn>
                  </a:cxnLst>
                  <a:rect l="0" t="0" r="r" b="b"/>
                  <a:pathLst>
                    <a:path w="2" h="4">
                      <a:moveTo>
                        <a:pt x="1" y="4"/>
                      </a:moveTo>
                      <a:cubicBezTo>
                        <a:pt x="1" y="3"/>
                        <a:pt x="1" y="2"/>
                        <a:pt x="2" y="3"/>
                      </a:cubicBezTo>
                      <a:cubicBezTo>
                        <a:pt x="1" y="0"/>
                        <a:pt x="0"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0" name="Freeform 421">
                  <a:extLst>
                    <a:ext uri="{FF2B5EF4-FFF2-40B4-BE49-F238E27FC236}">
                      <a16:creationId xmlns:a16="http://schemas.microsoft.com/office/drawing/2014/main" id="{7D51EC11-A458-447B-84AA-E61C6626FDF0}"/>
                    </a:ext>
                  </a:extLst>
                </p:cNvPr>
                <p:cNvSpPr>
                  <a:spLocks/>
                </p:cNvSpPr>
                <p:nvPr userDrawn="1"/>
              </p:nvSpPr>
              <p:spPr bwMode="auto">
                <a:xfrm>
                  <a:off x="3520" y="1257"/>
                  <a:ext cx="0" cy="15"/>
                </a:xfrm>
                <a:custGeom>
                  <a:avLst/>
                  <a:gdLst>
                    <a:gd name="T0" fmla="*/ 3 h 3"/>
                    <a:gd name="T1" fmla="*/ 1 h 3"/>
                    <a:gd name="T2" fmla="*/ 0 h 3"/>
                    <a:gd name="T3" fmla="*/ 3 h 3"/>
                  </a:gdLst>
                  <a:ahLst/>
                  <a:cxnLst>
                    <a:cxn ang="0">
                      <a:pos x="0" y="T0"/>
                    </a:cxn>
                    <a:cxn ang="0">
                      <a:pos x="0" y="T1"/>
                    </a:cxn>
                    <a:cxn ang="0">
                      <a:pos x="0" y="T2"/>
                    </a:cxn>
                    <a:cxn ang="0">
                      <a:pos x="0" y="T3"/>
                    </a:cxn>
                  </a:cxnLst>
                  <a:rect l="0" t="0" r="r" b="b"/>
                  <a:pathLst>
                    <a:path h="3">
                      <a:moveTo>
                        <a:pt x="0" y="3"/>
                      </a:moveTo>
                      <a:cubicBezTo>
                        <a:pt x="0" y="1"/>
                        <a:pt x="0" y="1"/>
                        <a:pt x="0" y="1"/>
                      </a:cubicBezTo>
                      <a:cubicBezTo>
                        <a:pt x="0" y="1"/>
                        <a:pt x="0" y="0"/>
                        <a:pt x="0" y="0"/>
                      </a:cubicBezTo>
                      <a:cubicBezTo>
                        <a:pt x="0" y="1"/>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1" name="Freeform 422">
                  <a:extLst>
                    <a:ext uri="{FF2B5EF4-FFF2-40B4-BE49-F238E27FC236}">
                      <a16:creationId xmlns:a16="http://schemas.microsoft.com/office/drawing/2014/main" id="{2C62C6E6-DF26-4426-8109-7977B7341A32}"/>
                    </a:ext>
                  </a:extLst>
                </p:cNvPr>
                <p:cNvSpPr>
                  <a:spLocks/>
                </p:cNvSpPr>
                <p:nvPr userDrawn="1"/>
              </p:nvSpPr>
              <p:spPr bwMode="auto">
                <a:xfrm>
                  <a:off x="3530" y="1377"/>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1"/>
                        <a:pt x="0" y="0"/>
                        <a:pt x="0" y="0"/>
                      </a:cubicBezTo>
                      <a:cubicBezTo>
                        <a:pt x="1" y="1"/>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2" name="Freeform 423">
                  <a:extLst>
                    <a:ext uri="{FF2B5EF4-FFF2-40B4-BE49-F238E27FC236}">
                      <a16:creationId xmlns:a16="http://schemas.microsoft.com/office/drawing/2014/main" id="{C841349E-456B-4F2A-B653-7BB6A9D5A373}"/>
                    </a:ext>
                  </a:extLst>
                </p:cNvPr>
                <p:cNvSpPr>
                  <a:spLocks/>
                </p:cNvSpPr>
                <p:nvPr userDrawn="1"/>
              </p:nvSpPr>
              <p:spPr bwMode="auto">
                <a:xfrm>
                  <a:off x="3540" y="1382"/>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3" name="Freeform 424">
                  <a:extLst>
                    <a:ext uri="{FF2B5EF4-FFF2-40B4-BE49-F238E27FC236}">
                      <a16:creationId xmlns:a16="http://schemas.microsoft.com/office/drawing/2014/main" id="{64373169-9FBB-4CC6-B530-D9F34A746610}"/>
                    </a:ext>
                  </a:extLst>
                </p:cNvPr>
                <p:cNvSpPr>
                  <a:spLocks/>
                </p:cNvSpPr>
                <p:nvPr userDrawn="1"/>
              </p:nvSpPr>
              <p:spPr bwMode="auto">
                <a:xfrm>
                  <a:off x="3515" y="1322"/>
                  <a:ext cx="10" cy="20"/>
                </a:xfrm>
                <a:custGeom>
                  <a:avLst/>
                  <a:gdLst>
                    <a:gd name="T0" fmla="*/ 10 w 10"/>
                    <a:gd name="T1" fmla="*/ 15 h 20"/>
                    <a:gd name="T2" fmla="*/ 0 w 10"/>
                    <a:gd name="T3" fmla="*/ 0 h 20"/>
                    <a:gd name="T4" fmla="*/ 10 w 10"/>
                    <a:gd name="T5" fmla="*/ 20 h 20"/>
                    <a:gd name="T6" fmla="*/ 10 w 10"/>
                    <a:gd name="T7" fmla="*/ 15 h 20"/>
                  </a:gdLst>
                  <a:ahLst/>
                  <a:cxnLst>
                    <a:cxn ang="0">
                      <a:pos x="T0" y="T1"/>
                    </a:cxn>
                    <a:cxn ang="0">
                      <a:pos x="T2" y="T3"/>
                    </a:cxn>
                    <a:cxn ang="0">
                      <a:pos x="T4" y="T5"/>
                    </a:cxn>
                    <a:cxn ang="0">
                      <a:pos x="T6" y="T7"/>
                    </a:cxn>
                  </a:cxnLst>
                  <a:rect l="0" t="0" r="r" b="b"/>
                  <a:pathLst>
                    <a:path w="10" h="20">
                      <a:moveTo>
                        <a:pt x="10" y="15"/>
                      </a:moveTo>
                      <a:lnTo>
                        <a:pt x="0" y="0"/>
                      </a:lnTo>
                      <a:lnTo>
                        <a:pt x="10" y="20"/>
                      </a:lnTo>
                      <a:lnTo>
                        <a:pt x="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4" name="Freeform 425">
                  <a:extLst>
                    <a:ext uri="{FF2B5EF4-FFF2-40B4-BE49-F238E27FC236}">
                      <a16:creationId xmlns:a16="http://schemas.microsoft.com/office/drawing/2014/main" id="{8AABFAEB-9E33-4D77-9BC5-B9BC04BF021B}"/>
                    </a:ext>
                  </a:extLst>
                </p:cNvPr>
                <p:cNvSpPr>
                  <a:spLocks/>
                </p:cNvSpPr>
                <p:nvPr userDrawn="1"/>
              </p:nvSpPr>
              <p:spPr bwMode="auto">
                <a:xfrm>
                  <a:off x="3560" y="1417"/>
                  <a:ext cx="10" cy="5"/>
                </a:xfrm>
                <a:custGeom>
                  <a:avLst/>
                  <a:gdLst>
                    <a:gd name="T0" fmla="*/ 5 w 10"/>
                    <a:gd name="T1" fmla="*/ 0 h 5"/>
                    <a:gd name="T2" fmla="*/ 0 w 10"/>
                    <a:gd name="T3" fmla="*/ 0 h 5"/>
                    <a:gd name="T4" fmla="*/ 10 w 10"/>
                    <a:gd name="T5" fmla="*/ 5 h 5"/>
                    <a:gd name="T6" fmla="*/ 5 w 10"/>
                    <a:gd name="T7" fmla="*/ 0 h 5"/>
                  </a:gdLst>
                  <a:ahLst/>
                  <a:cxnLst>
                    <a:cxn ang="0">
                      <a:pos x="T0" y="T1"/>
                    </a:cxn>
                    <a:cxn ang="0">
                      <a:pos x="T2" y="T3"/>
                    </a:cxn>
                    <a:cxn ang="0">
                      <a:pos x="T4" y="T5"/>
                    </a:cxn>
                    <a:cxn ang="0">
                      <a:pos x="T6" y="T7"/>
                    </a:cxn>
                  </a:cxnLst>
                  <a:rect l="0" t="0" r="r" b="b"/>
                  <a:pathLst>
                    <a:path w="10" h="5">
                      <a:moveTo>
                        <a:pt x="5" y="0"/>
                      </a:moveTo>
                      <a:lnTo>
                        <a:pt x="0" y="0"/>
                      </a:lnTo>
                      <a:lnTo>
                        <a:pt x="1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5" name="Freeform 426">
                  <a:extLst>
                    <a:ext uri="{FF2B5EF4-FFF2-40B4-BE49-F238E27FC236}">
                      <a16:creationId xmlns:a16="http://schemas.microsoft.com/office/drawing/2014/main" id="{0606FEE0-E077-4676-99DA-54648F25AE19}"/>
                    </a:ext>
                  </a:extLst>
                </p:cNvPr>
                <p:cNvSpPr>
                  <a:spLocks/>
                </p:cNvSpPr>
                <p:nvPr userDrawn="1"/>
              </p:nvSpPr>
              <p:spPr bwMode="auto">
                <a:xfrm>
                  <a:off x="3585" y="1432"/>
                  <a:ext cx="20" cy="15"/>
                </a:xfrm>
                <a:custGeom>
                  <a:avLst/>
                  <a:gdLst>
                    <a:gd name="T0" fmla="*/ 1 w 4"/>
                    <a:gd name="T1" fmla="*/ 0 h 3"/>
                    <a:gd name="T2" fmla="*/ 0 w 4"/>
                    <a:gd name="T3" fmla="*/ 2 h 3"/>
                    <a:gd name="T4" fmla="*/ 4 w 4"/>
                    <a:gd name="T5" fmla="*/ 3 h 3"/>
                    <a:gd name="T6" fmla="*/ 1 w 4"/>
                    <a:gd name="T7" fmla="*/ 0 h 3"/>
                  </a:gdLst>
                  <a:ahLst/>
                  <a:cxnLst>
                    <a:cxn ang="0">
                      <a:pos x="T0" y="T1"/>
                    </a:cxn>
                    <a:cxn ang="0">
                      <a:pos x="T2" y="T3"/>
                    </a:cxn>
                    <a:cxn ang="0">
                      <a:pos x="T4" y="T5"/>
                    </a:cxn>
                    <a:cxn ang="0">
                      <a:pos x="T6" y="T7"/>
                    </a:cxn>
                  </a:cxnLst>
                  <a:rect l="0" t="0" r="r" b="b"/>
                  <a:pathLst>
                    <a:path w="4" h="3">
                      <a:moveTo>
                        <a:pt x="1" y="0"/>
                      </a:moveTo>
                      <a:cubicBezTo>
                        <a:pt x="0" y="0"/>
                        <a:pt x="1" y="2"/>
                        <a:pt x="0" y="2"/>
                      </a:cubicBezTo>
                      <a:cubicBezTo>
                        <a:pt x="2" y="2"/>
                        <a:pt x="3" y="2"/>
                        <a:pt x="4" y="3"/>
                      </a:cubicBezTo>
                      <a:cubicBezTo>
                        <a:pt x="3" y="2"/>
                        <a:pt x="2"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6" name="Freeform 427">
                  <a:extLst>
                    <a:ext uri="{FF2B5EF4-FFF2-40B4-BE49-F238E27FC236}">
                      <a16:creationId xmlns:a16="http://schemas.microsoft.com/office/drawing/2014/main" id="{E8F68C14-FF6F-4877-866E-05D23AB26B89}"/>
                    </a:ext>
                  </a:extLst>
                </p:cNvPr>
                <p:cNvSpPr>
                  <a:spLocks/>
                </p:cNvSpPr>
                <p:nvPr userDrawn="1"/>
              </p:nvSpPr>
              <p:spPr bwMode="auto">
                <a:xfrm>
                  <a:off x="3605" y="1447"/>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7" name="Freeform 428">
                  <a:extLst>
                    <a:ext uri="{FF2B5EF4-FFF2-40B4-BE49-F238E27FC236}">
                      <a16:creationId xmlns:a16="http://schemas.microsoft.com/office/drawing/2014/main" id="{1A4FF903-A15D-44A3-A19C-856AA3D15F62}"/>
                    </a:ext>
                  </a:extLst>
                </p:cNvPr>
                <p:cNvSpPr>
                  <a:spLocks/>
                </p:cNvSpPr>
                <p:nvPr userDrawn="1"/>
              </p:nvSpPr>
              <p:spPr bwMode="auto">
                <a:xfrm>
                  <a:off x="3560" y="140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1" y="2"/>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8" name="Freeform 429">
                  <a:extLst>
                    <a:ext uri="{FF2B5EF4-FFF2-40B4-BE49-F238E27FC236}">
                      <a16:creationId xmlns:a16="http://schemas.microsoft.com/office/drawing/2014/main" id="{7911E941-9D1B-4B31-BFD1-83F220C2691C}"/>
                    </a:ext>
                  </a:extLst>
                </p:cNvPr>
                <p:cNvSpPr>
                  <a:spLocks/>
                </p:cNvSpPr>
                <p:nvPr userDrawn="1"/>
              </p:nvSpPr>
              <p:spPr bwMode="auto">
                <a:xfrm>
                  <a:off x="3560" y="1407"/>
                  <a:ext cx="10"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2" y="1"/>
                        <a:pt x="2"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9" name="Freeform 430">
                  <a:extLst>
                    <a:ext uri="{FF2B5EF4-FFF2-40B4-BE49-F238E27FC236}">
                      <a16:creationId xmlns:a16="http://schemas.microsoft.com/office/drawing/2014/main" id="{B540E502-9D04-4C53-9395-ED3E2F1740DD}"/>
                    </a:ext>
                  </a:extLst>
                </p:cNvPr>
                <p:cNvSpPr>
                  <a:spLocks/>
                </p:cNvSpPr>
                <p:nvPr userDrawn="1"/>
              </p:nvSpPr>
              <p:spPr bwMode="auto">
                <a:xfrm>
                  <a:off x="3560" y="14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0" name="Freeform 431">
                  <a:extLst>
                    <a:ext uri="{FF2B5EF4-FFF2-40B4-BE49-F238E27FC236}">
                      <a16:creationId xmlns:a16="http://schemas.microsoft.com/office/drawing/2014/main" id="{E2A5C960-3F27-442F-9695-F6D4AB8168FD}"/>
                    </a:ext>
                  </a:extLst>
                </p:cNvPr>
                <p:cNvSpPr>
                  <a:spLocks/>
                </p:cNvSpPr>
                <p:nvPr userDrawn="1"/>
              </p:nvSpPr>
              <p:spPr bwMode="auto">
                <a:xfrm>
                  <a:off x="3535" y="1362"/>
                  <a:ext cx="15" cy="15"/>
                </a:xfrm>
                <a:custGeom>
                  <a:avLst/>
                  <a:gdLst>
                    <a:gd name="T0" fmla="*/ 0 w 3"/>
                    <a:gd name="T1" fmla="*/ 0 h 3"/>
                    <a:gd name="T2" fmla="*/ 2 w 3"/>
                    <a:gd name="T3" fmla="*/ 0 h 3"/>
                    <a:gd name="T4" fmla="*/ 0 w 3"/>
                    <a:gd name="T5" fmla="*/ 0 h 3"/>
                  </a:gdLst>
                  <a:ahLst/>
                  <a:cxnLst>
                    <a:cxn ang="0">
                      <a:pos x="T0" y="T1"/>
                    </a:cxn>
                    <a:cxn ang="0">
                      <a:pos x="T2" y="T3"/>
                    </a:cxn>
                    <a:cxn ang="0">
                      <a:pos x="T4" y="T5"/>
                    </a:cxn>
                  </a:cxnLst>
                  <a:rect l="0" t="0" r="r" b="b"/>
                  <a:pathLst>
                    <a:path w="3" h="3">
                      <a:moveTo>
                        <a:pt x="0" y="0"/>
                      </a:moveTo>
                      <a:cubicBezTo>
                        <a:pt x="1" y="1"/>
                        <a:pt x="3" y="3"/>
                        <a:pt x="2" y="0"/>
                      </a:cubicBezTo>
                      <a:cubicBezTo>
                        <a:pt x="1"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1" name="Freeform 432">
                  <a:extLst>
                    <a:ext uri="{FF2B5EF4-FFF2-40B4-BE49-F238E27FC236}">
                      <a16:creationId xmlns:a16="http://schemas.microsoft.com/office/drawing/2014/main" id="{D4619A06-70EE-492F-B48F-FD2EA4027DD6}"/>
                    </a:ext>
                  </a:extLst>
                </p:cNvPr>
                <p:cNvSpPr>
                  <a:spLocks/>
                </p:cNvSpPr>
                <p:nvPr userDrawn="1"/>
              </p:nvSpPr>
              <p:spPr bwMode="auto">
                <a:xfrm>
                  <a:off x="3550" y="1387"/>
                  <a:ext cx="10" cy="5"/>
                </a:xfrm>
                <a:custGeom>
                  <a:avLst/>
                  <a:gdLst>
                    <a:gd name="T0" fmla="*/ 2 w 2"/>
                    <a:gd name="T1" fmla="*/ 1 h 1"/>
                    <a:gd name="T2" fmla="*/ 0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0" y="0"/>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2" name="Freeform 433">
                  <a:extLst>
                    <a:ext uri="{FF2B5EF4-FFF2-40B4-BE49-F238E27FC236}">
                      <a16:creationId xmlns:a16="http://schemas.microsoft.com/office/drawing/2014/main" id="{C4057065-B930-48C7-9335-AFA6D64EF388}"/>
                    </a:ext>
                  </a:extLst>
                </p:cNvPr>
                <p:cNvSpPr>
                  <a:spLocks/>
                </p:cNvSpPr>
                <p:nvPr userDrawn="1"/>
              </p:nvSpPr>
              <p:spPr bwMode="auto">
                <a:xfrm>
                  <a:off x="3560" y="1392"/>
                  <a:ext cx="5" cy="5"/>
                </a:xfrm>
                <a:custGeom>
                  <a:avLst/>
                  <a:gdLst>
                    <a:gd name="T0" fmla="*/ 5 w 5"/>
                    <a:gd name="T1" fmla="*/ 5 h 5"/>
                    <a:gd name="T2" fmla="*/ 0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3" name="Freeform 434">
                  <a:extLst>
                    <a:ext uri="{FF2B5EF4-FFF2-40B4-BE49-F238E27FC236}">
                      <a16:creationId xmlns:a16="http://schemas.microsoft.com/office/drawing/2014/main" id="{13D767FB-6CDF-4A79-882B-AC9907014A65}"/>
                    </a:ext>
                  </a:extLst>
                </p:cNvPr>
                <p:cNvSpPr>
                  <a:spLocks/>
                </p:cNvSpPr>
                <p:nvPr userDrawn="1"/>
              </p:nvSpPr>
              <p:spPr bwMode="auto">
                <a:xfrm>
                  <a:off x="3595" y="1427"/>
                  <a:ext cx="20" cy="10"/>
                </a:xfrm>
                <a:custGeom>
                  <a:avLst/>
                  <a:gdLst>
                    <a:gd name="T0" fmla="*/ 1 w 4"/>
                    <a:gd name="T1" fmla="*/ 1 h 2"/>
                    <a:gd name="T2" fmla="*/ 4 w 4"/>
                    <a:gd name="T3" fmla="*/ 2 h 2"/>
                    <a:gd name="T4" fmla="*/ 1 w 4"/>
                    <a:gd name="T5" fmla="*/ 0 h 2"/>
                    <a:gd name="T6" fmla="*/ 1 w 4"/>
                    <a:gd name="T7" fmla="*/ 1 h 2"/>
                  </a:gdLst>
                  <a:ahLst/>
                  <a:cxnLst>
                    <a:cxn ang="0">
                      <a:pos x="T0" y="T1"/>
                    </a:cxn>
                    <a:cxn ang="0">
                      <a:pos x="T2" y="T3"/>
                    </a:cxn>
                    <a:cxn ang="0">
                      <a:pos x="T4" y="T5"/>
                    </a:cxn>
                    <a:cxn ang="0">
                      <a:pos x="T6" y="T7"/>
                    </a:cxn>
                  </a:cxnLst>
                  <a:rect l="0" t="0" r="r" b="b"/>
                  <a:pathLst>
                    <a:path w="4" h="2">
                      <a:moveTo>
                        <a:pt x="1" y="1"/>
                      </a:moveTo>
                      <a:cubicBezTo>
                        <a:pt x="2" y="2"/>
                        <a:pt x="3" y="2"/>
                        <a:pt x="4" y="2"/>
                      </a:cubicBezTo>
                      <a:cubicBezTo>
                        <a:pt x="3" y="2"/>
                        <a:pt x="2" y="1"/>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4" name="Freeform 435">
                  <a:extLst>
                    <a:ext uri="{FF2B5EF4-FFF2-40B4-BE49-F238E27FC236}">
                      <a16:creationId xmlns:a16="http://schemas.microsoft.com/office/drawing/2014/main" id="{273A7834-D431-4B94-940C-62D189D851E3}"/>
                    </a:ext>
                  </a:extLst>
                </p:cNvPr>
                <p:cNvSpPr>
                  <a:spLocks/>
                </p:cNvSpPr>
                <p:nvPr userDrawn="1"/>
              </p:nvSpPr>
              <p:spPr bwMode="auto">
                <a:xfrm>
                  <a:off x="3580" y="142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5" name="Rectangle 436">
                  <a:extLst>
                    <a:ext uri="{FF2B5EF4-FFF2-40B4-BE49-F238E27FC236}">
                      <a16:creationId xmlns:a16="http://schemas.microsoft.com/office/drawing/2014/main" id="{6893F474-CECA-467D-9C5D-F44A112EB21E}"/>
                    </a:ext>
                  </a:extLst>
                </p:cNvPr>
                <p:cNvSpPr>
                  <a:spLocks noChangeArrowheads="1"/>
                </p:cNvSpPr>
                <p:nvPr userDrawn="1"/>
              </p:nvSpPr>
              <p:spPr bwMode="auto">
                <a:xfrm>
                  <a:off x="3669" y="145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6" name="Freeform 437">
                  <a:extLst>
                    <a:ext uri="{FF2B5EF4-FFF2-40B4-BE49-F238E27FC236}">
                      <a16:creationId xmlns:a16="http://schemas.microsoft.com/office/drawing/2014/main" id="{B1943938-19AB-4E74-AB79-5367F83C9FB7}"/>
                    </a:ext>
                  </a:extLst>
                </p:cNvPr>
                <p:cNvSpPr>
                  <a:spLocks/>
                </p:cNvSpPr>
                <p:nvPr userDrawn="1"/>
              </p:nvSpPr>
              <p:spPr bwMode="auto">
                <a:xfrm>
                  <a:off x="3590" y="1427"/>
                  <a:ext cx="10"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1" y="0"/>
                        <a:pt x="1"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7" name="Freeform 438">
                  <a:extLst>
                    <a:ext uri="{FF2B5EF4-FFF2-40B4-BE49-F238E27FC236}">
                      <a16:creationId xmlns:a16="http://schemas.microsoft.com/office/drawing/2014/main" id="{C010C8FF-4C04-438E-A959-2E05F8BB4AAF}"/>
                    </a:ext>
                  </a:extLst>
                </p:cNvPr>
                <p:cNvSpPr>
                  <a:spLocks/>
                </p:cNvSpPr>
                <p:nvPr userDrawn="1"/>
              </p:nvSpPr>
              <p:spPr bwMode="auto">
                <a:xfrm>
                  <a:off x="3625" y="1447"/>
                  <a:ext cx="9"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8" name="Freeform 439">
                  <a:extLst>
                    <a:ext uri="{FF2B5EF4-FFF2-40B4-BE49-F238E27FC236}">
                      <a16:creationId xmlns:a16="http://schemas.microsoft.com/office/drawing/2014/main" id="{F47ADB5D-24E9-4BFC-B82D-3EE5260F9E2E}"/>
                    </a:ext>
                  </a:extLst>
                </p:cNvPr>
                <p:cNvSpPr>
                  <a:spLocks/>
                </p:cNvSpPr>
                <p:nvPr userDrawn="1"/>
              </p:nvSpPr>
              <p:spPr bwMode="auto">
                <a:xfrm>
                  <a:off x="3585" y="1422"/>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9" name="Freeform 440">
                  <a:extLst>
                    <a:ext uri="{FF2B5EF4-FFF2-40B4-BE49-F238E27FC236}">
                      <a16:creationId xmlns:a16="http://schemas.microsoft.com/office/drawing/2014/main" id="{3DBDEF8E-B1C7-4B8A-89F6-B104966B357F}"/>
                    </a:ext>
                  </a:extLst>
                </p:cNvPr>
                <p:cNvSpPr>
                  <a:spLocks/>
                </p:cNvSpPr>
                <p:nvPr userDrawn="1"/>
              </p:nvSpPr>
              <p:spPr bwMode="auto">
                <a:xfrm>
                  <a:off x="3585" y="1422"/>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0" name="Freeform 441">
                  <a:extLst>
                    <a:ext uri="{FF2B5EF4-FFF2-40B4-BE49-F238E27FC236}">
                      <a16:creationId xmlns:a16="http://schemas.microsoft.com/office/drawing/2014/main" id="{A21918E0-DBAB-4CA1-B973-F36BD172C57F}"/>
                    </a:ext>
                  </a:extLst>
                </p:cNvPr>
                <p:cNvSpPr>
                  <a:spLocks/>
                </p:cNvSpPr>
                <p:nvPr userDrawn="1"/>
              </p:nvSpPr>
              <p:spPr bwMode="auto">
                <a:xfrm>
                  <a:off x="3659" y="1432"/>
                  <a:ext cx="45" cy="25"/>
                </a:xfrm>
                <a:custGeom>
                  <a:avLst/>
                  <a:gdLst>
                    <a:gd name="T0" fmla="*/ 7 w 9"/>
                    <a:gd name="T1" fmla="*/ 1 h 5"/>
                    <a:gd name="T2" fmla="*/ 2 w 9"/>
                    <a:gd name="T3" fmla="*/ 0 h 5"/>
                    <a:gd name="T4" fmla="*/ 2 w 9"/>
                    <a:gd name="T5" fmla="*/ 5 h 5"/>
                    <a:gd name="T6" fmla="*/ 4 w 9"/>
                    <a:gd name="T7" fmla="*/ 4 h 5"/>
                    <a:gd name="T8" fmla="*/ 2 w 9"/>
                    <a:gd name="T9" fmla="*/ 2 h 5"/>
                    <a:gd name="T10" fmla="*/ 5 w 9"/>
                    <a:gd name="T11" fmla="*/ 4 h 5"/>
                    <a:gd name="T12" fmla="*/ 9 w 9"/>
                    <a:gd name="T13" fmla="*/ 1 h 5"/>
                    <a:gd name="T14" fmla="*/ 6 w 9"/>
                    <a:gd name="T15" fmla="*/ 1 h 5"/>
                    <a:gd name="T16" fmla="*/ 7 w 9"/>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
                      <a:moveTo>
                        <a:pt x="7" y="1"/>
                      </a:moveTo>
                      <a:cubicBezTo>
                        <a:pt x="6" y="1"/>
                        <a:pt x="4" y="2"/>
                        <a:pt x="2" y="0"/>
                      </a:cubicBezTo>
                      <a:cubicBezTo>
                        <a:pt x="0" y="0"/>
                        <a:pt x="1" y="3"/>
                        <a:pt x="2" y="5"/>
                      </a:cubicBezTo>
                      <a:cubicBezTo>
                        <a:pt x="2" y="5"/>
                        <a:pt x="2" y="4"/>
                        <a:pt x="4" y="4"/>
                      </a:cubicBezTo>
                      <a:cubicBezTo>
                        <a:pt x="4" y="4"/>
                        <a:pt x="0" y="2"/>
                        <a:pt x="2" y="2"/>
                      </a:cubicBezTo>
                      <a:cubicBezTo>
                        <a:pt x="5" y="2"/>
                        <a:pt x="4" y="3"/>
                        <a:pt x="5" y="4"/>
                      </a:cubicBezTo>
                      <a:cubicBezTo>
                        <a:pt x="4" y="2"/>
                        <a:pt x="9" y="3"/>
                        <a:pt x="9" y="1"/>
                      </a:cubicBezTo>
                      <a:cubicBezTo>
                        <a:pt x="6" y="1"/>
                        <a:pt x="6" y="1"/>
                        <a:pt x="6" y="1"/>
                      </a:cubicBezTo>
                      <a:cubicBezTo>
                        <a:pt x="6" y="1"/>
                        <a:pt x="7"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1" name="Freeform 442">
                  <a:extLst>
                    <a:ext uri="{FF2B5EF4-FFF2-40B4-BE49-F238E27FC236}">
                      <a16:creationId xmlns:a16="http://schemas.microsoft.com/office/drawing/2014/main" id="{8EAAC948-780B-4B35-96AD-C8C4EE4C86A0}"/>
                    </a:ext>
                  </a:extLst>
                </p:cNvPr>
                <p:cNvSpPr>
                  <a:spLocks/>
                </p:cNvSpPr>
                <p:nvPr userDrawn="1"/>
              </p:nvSpPr>
              <p:spPr bwMode="auto">
                <a:xfrm>
                  <a:off x="3644" y="1452"/>
                  <a:ext cx="25" cy="10"/>
                </a:xfrm>
                <a:custGeom>
                  <a:avLst/>
                  <a:gdLst>
                    <a:gd name="T0" fmla="*/ 1 w 5"/>
                    <a:gd name="T1" fmla="*/ 0 h 2"/>
                    <a:gd name="T2" fmla="*/ 0 w 5"/>
                    <a:gd name="T3" fmla="*/ 0 h 2"/>
                    <a:gd name="T4" fmla="*/ 3 w 5"/>
                    <a:gd name="T5" fmla="*/ 2 h 2"/>
                    <a:gd name="T6" fmla="*/ 5 w 5"/>
                    <a:gd name="T7" fmla="*/ 1 h 2"/>
                    <a:gd name="T8" fmla="*/ 4 w 5"/>
                    <a:gd name="T9" fmla="*/ 1 h 2"/>
                    <a:gd name="T10" fmla="*/ 3 w 5"/>
                    <a:gd name="T11" fmla="*/ 1 h 2"/>
                    <a:gd name="T12" fmla="*/ 1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1" y="0"/>
                      </a:moveTo>
                      <a:cubicBezTo>
                        <a:pt x="0" y="0"/>
                        <a:pt x="0" y="0"/>
                        <a:pt x="0" y="0"/>
                      </a:cubicBezTo>
                      <a:cubicBezTo>
                        <a:pt x="1" y="0"/>
                        <a:pt x="2" y="1"/>
                        <a:pt x="3" y="2"/>
                      </a:cubicBezTo>
                      <a:cubicBezTo>
                        <a:pt x="4" y="2"/>
                        <a:pt x="5" y="1"/>
                        <a:pt x="5" y="1"/>
                      </a:cubicBezTo>
                      <a:cubicBezTo>
                        <a:pt x="5" y="1"/>
                        <a:pt x="5" y="1"/>
                        <a:pt x="4" y="1"/>
                      </a:cubicBezTo>
                      <a:cubicBezTo>
                        <a:pt x="4" y="1"/>
                        <a:pt x="3" y="1"/>
                        <a:pt x="3"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2" name="Freeform 443">
                  <a:extLst>
                    <a:ext uri="{FF2B5EF4-FFF2-40B4-BE49-F238E27FC236}">
                      <a16:creationId xmlns:a16="http://schemas.microsoft.com/office/drawing/2014/main" id="{05E8D472-583D-4629-A140-CE1556DEC36B}"/>
                    </a:ext>
                  </a:extLst>
                </p:cNvPr>
                <p:cNvSpPr>
                  <a:spLocks/>
                </p:cNvSpPr>
                <p:nvPr userDrawn="1"/>
              </p:nvSpPr>
              <p:spPr bwMode="auto">
                <a:xfrm>
                  <a:off x="3615" y="1432"/>
                  <a:ext cx="29" cy="20"/>
                </a:xfrm>
                <a:custGeom>
                  <a:avLst/>
                  <a:gdLst>
                    <a:gd name="T0" fmla="*/ 3 w 6"/>
                    <a:gd name="T1" fmla="*/ 2 h 4"/>
                    <a:gd name="T2" fmla="*/ 5 w 6"/>
                    <a:gd name="T3" fmla="*/ 1 h 4"/>
                    <a:gd name="T4" fmla="*/ 1 w 6"/>
                    <a:gd name="T5" fmla="*/ 1 h 4"/>
                    <a:gd name="T6" fmla="*/ 3 w 6"/>
                    <a:gd name="T7" fmla="*/ 2 h 4"/>
                    <a:gd name="T8" fmla="*/ 0 w 6"/>
                    <a:gd name="T9" fmla="*/ 1 h 4"/>
                    <a:gd name="T10" fmla="*/ 2 w 6"/>
                    <a:gd name="T11" fmla="*/ 3 h 4"/>
                    <a:gd name="T12" fmla="*/ 2 w 6"/>
                    <a:gd name="T13" fmla="*/ 3 h 4"/>
                    <a:gd name="T14" fmla="*/ 2 w 6"/>
                    <a:gd name="T15" fmla="*/ 3 h 4"/>
                    <a:gd name="T16" fmla="*/ 2 w 6"/>
                    <a:gd name="T17" fmla="*/ 3 h 4"/>
                    <a:gd name="T18" fmla="*/ 2 w 6"/>
                    <a:gd name="T19" fmla="*/ 3 h 4"/>
                    <a:gd name="T20" fmla="*/ 2 w 6"/>
                    <a:gd name="T21" fmla="*/ 3 h 4"/>
                    <a:gd name="T22" fmla="*/ 3 w 6"/>
                    <a:gd name="T23" fmla="*/ 2 h 4"/>
                    <a:gd name="T24" fmla="*/ 2 w 6"/>
                    <a:gd name="T25" fmla="*/ 3 h 4"/>
                    <a:gd name="T26" fmla="*/ 2 w 6"/>
                    <a:gd name="T27" fmla="*/ 3 h 4"/>
                    <a:gd name="T28" fmla="*/ 2 w 6"/>
                    <a:gd name="T29" fmla="*/ 3 h 4"/>
                    <a:gd name="T30" fmla="*/ 6 w 6"/>
                    <a:gd name="T31" fmla="*/ 4 h 4"/>
                    <a:gd name="T32" fmla="*/ 3 w 6"/>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3" y="2"/>
                      </a:moveTo>
                      <a:cubicBezTo>
                        <a:pt x="4" y="2"/>
                        <a:pt x="6" y="2"/>
                        <a:pt x="5" y="1"/>
                      </a:cubicBezTo>
                      <a:cubicBezTo>
                        <a:pt x="2" y="0"/>
                        <a:pt x="3" y="1"/>
                        <a:pt x="1" y="1"/>
                      </a:cubicBezTo>
                      <a:cubicBezTo>
                        <a:pt x="5" y="2"/>
                        <a:pt x="0" y="1"/>
                        <a:pt x="3" y="2"/>
                      </a:cubicBezTo>
                      <a:cubicBezTo>
                        <a:pt x="2" y="2"/>
                        <a:pt x="1" y="2"/>
                        <a:pt x="0" y="1"/>
                      </a:cubicBezTo>
                      <a:cubicBezTo>
                        <a:pt x="1" y="2"/>
                        <a:pt x="2" y="2"/>
                        <a:pt x="2" y="3"/>
                      </a:cubicBezTo>
                      <a:cubicBezTo>
                        <a:pt x="2" y="3"/>
                        <a:pt x="2" y="3"/>
                        <a:pt x="2" y="3"/>
                      </a:cubicBezTo>
                      <a:cubicBezTo>
                        <a:pt x="2" y="3"/>
                        <a:pt x="2" y="3"/>
                        <a:pt x="2" y="3"/>
                      </a:cubicBezTo>
                      <a:cubicBezTo>
                        <a:pt x="2" y="3"/>
                        <a:pt x="2" y="3"/>
                        <a:pt x="2" y="3"/>
                      </a:cubicBezTo>
                      <a:cubicBezTo>
                        <a:pt x="2" y="2"/>
                        <a:pt x="2" y="2"/>
                        <a:pt x="2" y="3"/>
                      </a:cubicBezTo>
                      <a:cubicBezTo>
                        <a:pt x="2" y="3"/>
                        <a:pt x="2" y="3"/>
                        <a:pt x="2" y="3"/>
                      </a:cubicBezTo>
                      <a:cubicBezTo>
                        <a:pt x="2" y="2"/>
                        <a:pt x="2" y="2"/>
                        <a:pt x="3" y="2"/>
                      </a:cubicBezTo>
                      <a:cubicBezTo>
                        <a:pt x="4" y="3"/>
                        <a:pt x="3" y="3"/>
                        <a:pt x="2" y="3"/>
                      </a:cubicBezTo>
                      <a:cubicBezTo>
                        <a:pt x="2" y="3"/>
                        <a:pt x="2" y="3"/>
                        <a:pt x="2" y="3"/>
                      </a:cubicBezTo>
                      <a:cubicBezTo>
                        <a:pt x="2" y="3"/>
                        <a:pt x="2" y="3"/>
                        <a:pt x="2" y="3"/>
                      </a:cubicBezTo>
                      <a:cubicBezTo>
                        <a:pt x="6" y="4"/>
                        <a:pt x="6" y="4"/>
                        <a:pt x="6" y="4"/>
                      </a:cubicBezTo>
                      <a:cubicBezTo>
                        <a:pt x="5" y="3"/>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3" name="Freeform 444">
                  <a:extLst>
                    <a:ext uri="{FF2B5EF4-FFF2-40B4-BE49-F238E27FC236}">
                      <a16:creationId xmlns:a16="http://schemas.microsoft.com/office/drawing/2014/main" id="{0ABE48D2-82A8-4D7A-9794-0BF9943F3B29}"/>
                    </a:ext>
                  </a:extLst>
                </p:cNvPr>
                <p:cNvSpPr>
                  <a:spLocks/>
                </p:cNvSpPr>
                <p:nvPr userDrawn="1"/>
              </p:nvSpPr>
              <p:spPr bwMode="auto">
                <a:xfrm>
                  <a:off x="3560" y="13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4" name="Freeform 445">
                  <a:extLst>
                    <a:ext uri="{FF2B5EF4-FFF2-40B4-BE49-F238E27FC236}">
                      <a16:creationId xmlns:a16="http://schemas.microsoft.com/office/drawing/2014/main" id="{573B00A4-D007-4E26-BF13-E3712AD9B888}"/>
                    </a:ext>
                  </a:extLst>
                </p:cNvPr>
                <p:cNvSpPr>
                  <a:spLocks/>
                </p:cNvSpPr>
                <p:nvPr userDrawn="1"/>
              </p:nvSpPr>
              <p:spPr bwMode="auto">
                <a:xfrm>
                  <a:off x="3550" y="1362"/>
                  <a:ext cx="15" cy="30"/>
                </a:xfrm>
                <a:custGeom>
                  <a:avLst/>
                  <a:gdLst>
                    <a:gd name="T0" fmla="*/ 2 w 3"/>
                    <a:gd name="T1" fmla="*/ 3 h 6"/>
                    <a:gd name="T2" fmla="*/ 1 w 3"/>
                    <a:gd name="T3" fmla="*/ 2 h 6"/>
                    <a:gd name="T4" fmla="*/ 2 w 3"/>
                    <a:gd name="T5" fmla="*/ 1 h 6"/>
                    <a:gd name="T6" fmla="*/ 1 w 3"/>
                    <a:gd name="T7" fmla="*/ 2 h 6"/>
                    <a:gd name="T8" fmla="*/ 1 w 3"/>
                    <a:gd name="T9" fmla="*/ 2 h 6"/>
                    <a:gd name="T10" fmla="*/ 2 w 3"/>
                    <a:gd name="T11" fmla="*/ 5 h 6"/>
                    <a:gd name="T12" fmla="*/ 2 w 3"/>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3"/>
                      </a:moveTo>
                      <a:cubicBezTo>
                        <a:pt x="2" y="2"/>
                        <a:pt x="2" y="2"/>
                        <a:pt x="1" y="2"/>
                      </a:cubicBezTo>
                      <a:cubicBezTo>
                        <a:pt x="1" y="1"/>
                        <a:pt x="1" y="1"/>
                        <a:pt x="2" y="1"/>
                      </a:cubicBezTo>
                      <a:cubicBezTo>
                        <a:pt x="1" y="1"/>
                        <a:pt x="0" y="0"/>
                        <a:pt x="1" y="2"/>
                      </a:cubicBezTo>
                      <a:cubicBezTo>
                        <a:pt x="1" y="2"/>
                        <a:pt x="1" y="2"/>
                        <a:pt x="1" y="2"/>
                      </a:cubicBezTo>
                      <a:cubicBezTo>
                        <a:pt x="2" y="3"/>
                        <a:pt x="2" y="6"/>
                        <a:pt x="2" y="5"/>
                      </a:cubicBezTo>
                      <a:cubicBezTo>
                        <a:pt x="2" y="5"/>
                        <a:pt x="3"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5" name="Freeform 446">
                  <a:extLst>
                    <a:ext uri="{FF2B5EF4-FFF2-40B4-BE49-F238E27FC236}">
                      <a16:creationId xmlns:a16="http://schemas.microsoft.com/office/drawing/2014/main" id="{E9DAD014-399A-447B-A9E6-806326221C59}"/>
                    </a:ext>
                  </a:extLst>
                </p:cNvPr>
                <p:cNvSpPr>
                  <a:spLocks/>
                </p:cNvSpPr>
                <p:nvPr userDrawn="1"/>
              </p:nvSpPr>
              <p:spPr bwMode="auto">
                <a:xfrm>
                  <a:off x="3590" y="1407"/>
                  <a:ext cx="15" cy="10"/>
                </a:xfrm>
                <a:custGeom>
                  <a:avLst/>
                  <a:gdLst>
                    <a:gd name="T0" fmla="*/ 0 w 3"/>
                    <a:gd name="T1" fmla="*/ 1 h 2"/>
                    <a:gd name="T2" fmla="*/ 3 w 3"/>
                    <a:gd name="T3" fmla="*/ 2 h 2"/>
                    <a:gd name="T4" fmla="*/ 2 w 3"/>
                    <a:gd name="T5" fmla="*/ 1 h 2"/>
                    <a:gd name="T6" fmla="*/ 2 w 3"/>
                    <a:gd name="T7" fmla="*/ 1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0" y="1"/>
                        <a:pt x="3" y="2"/>
                        <a:pt x="3" y="2"/>
                      </a:cubicBezTo>
                      <a:cubicBezTo>
                        <a:pt x="2" y="1"/>
                        <a:pt x="2" y="1"/>
                        <a:pt x="2" y="1"/>
                      </a:cubicBezTo>
                      <a:cubicBezTo>
                        <a:pt x="2" y="1"/>
                        <a:pt x="2" y="1"/>
                        <a:pt x="2"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6" name="Freeform 447">
                  <a:extLst>
                    <a:ext uri="{FF2B5EF4-FFF2-40B4-BE49-F238E27FC236}">
                      <a16:creationId xmlns:a16="http://schemas.microsoft.com/office/drawing/2014/main" id="{6CAA4715-AE8B-4267-976A-4A0A6AE9839D}"/>
                    </a:ext>
                  </a:extLst>
                </p:cNvPr>
                <p:cNvSpPr>
                  <a:spLocks/>
                </p:cNvSpPr>
                <p:nvPr userDrawn="1"/>
              </p:nvSpPr>
              <p:spPr bwMode="auto">
                <a:xfrm>
                  <a:off x="3669" y="1462"/>
                  <a:ext cx="10" cy="5"/>
                </a:xfrm>
                <a:custGeom>
                  <a:avLst/>
                  <a:gdLst>
                    <a:gd name="T0" fmla="*/ 0 w 10"/>
                    <a:gd name="T1" fmla="*/ 0 h 5"/>
                    <a:gd name="T2" fmla="*/ 0 w 10"/>
                    <a:gd name="T3" fmla="*/ 5 h 5"/>
                    <a:gd name="T4" fmla="*/ 10 w 10"/>
                    <a:gd name="T5" fmla="*/ 0 h 5"/>
                    <a:gd name="T6" fmla="*/ 0 w 10"/>
                    <a:gd name="T7" fmla="*/ 0 h 5"/>
                  </a:gdLst>
                  <a:ahLst/>
                  <a:cxnLst>
                    <a:cxn ang="0">
                      <a:pos x="T0" y="T1"/>
                    </a:cxn>
                    <a:cxn ang="0">
                      <a:pos x="T2" y="T3"/>
                    </a:cxn>
                    <a:cxn ang="0">
                      <a:pos x="T4" y="T5"/>
                    </a:cxn>
                    <a:cxn ang="0">
                      <a:pos x="T6" y="T7"/>
                    </a:cxn>
                  </a:cxnLst>
                  <a:rect l="0" t="0" r="r" b="b"/>
                  <a:pathLst>
                    <a:path w="10" h="5">
                      <a:moveTo>
                        <a:pt x="0" y="0"/>
                      </a:moveTo>
                      <a:lnTo>
                        <a:pt x="0" y="5"/>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7" name="Freeform 448">
                  <a:extLst>
                    <a:ext uri="{FF2B5EF4-FFF2-40B4-BE49-F238E27FC236}">
                      <a16:creationId xmlns:a16="http://schemas.microsoft.com/office/drawing/2014/main" id="{77293887-4FEC-45B4-B21A-D0C13565E4CE}"/>
                    </a:ext>
                  </a:extLst>
                </p:cNvPr>
                <p:cNvSpPr>
                  <a:spLocks/>
                </p:cNvSpPr>
                <p:nvPr userDrawn="1"/>
              </p:nvSpPr>
              <p:spPr bwMode="auto">
                <a:xfrm>
                  <a:off x="3689" y="1467"/>
                  <a:ext cx="10" cy="0"/>
                </a:xfrm>
                <a:custGeom>
                  <a:avLst/>
                  <a:gdLst>
                    <a:gd name="T0" fmla="*/ 5 w 10"/>
                    <a:gd name="T1" fmla="*/ 0 w 10"/>
                    <a:gd name="T2" fmla="*/ 10 w 10"/>
                    <a:gd name="T3" fmla="*/ 5 w 10"/>
                  </a:gdLst>
                  <a:ahLst/>
                  <a:cxnLst>
                    <a:cxn ang="0">
                      <a:pos x="T0" y="0"/>
                    </a:cxn>
                    <a:cxn ang="0">
                      <a:pos x="T1" y="0"/>
                    </a:cxn>
                    <a:cxn ang="0">
                      <a:pos x="T2" y="0"/>
                    </a:cxn>
                    <a:cxn ang="0">
                      <a:pos x="T3" y="0"/>
                    </a:cxn>
                  </a:cxnLst>
                  <a:rect l="0" t="0" r="r" b="b"/>
                  <a:pathLst>
                    <a:path w="10">
                      <a:moveTo>
                        <a:pt x="5" y="0"/>
                      </a:moveTo>
                      <a:lnTo>
                        <a:pt x="0" y="0"/>
                      </a:lnTo>
                      <a:lnTo>
                        <a:pt x="1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8" name="Freeform 449">
                  <a:extLst>
                    <a:ext uri="{FF2B5EF4-FFF2-40B4-BE49-F238E27FC236}">
                      <a16:creationId xmlns:a16="http://schemas.microsoft.com/office/drawing/2014/main" id="{DD0FC449-0BC3-4127-9FE8-EABF2D33E272}"/>
                    </a:ext>
                  </a:extLst>
                </p:cNvPr>
                <p:cNvSpPr>
                  <a:spLocks/>
                </p:cNvSpPr>
                <p:nvPr userDrawn="1"/>
              </p:nvSpPr>
              <p:spPr bwMode="auto">
                <a:xfrm>
                  <a:off x="4301" y="1087"/>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9" name="Freeform 450">
                  <a:extLst>
                    <a:ext uri="{FF2B5EF4-FFF2-40B4-BE49-F238E27FC236}">
                      <a16:creationId xmlns:a16="http://schemas.microsoft.com/office/drawing/2014/main" id="{FC43A00F-C2FA-4E64-A596-6DC95B3A4A47}"/>
                    </a:ext>
                  </a:extLst>
                </p:cNvPr>
                <p:cNvSpPr>
                  <a:spLocks/>
                </p:cNvSpPr>
                <p:nvPr userDrawn="1"/>
              </p:nvSpPr>
              <p:spPr bwMode="auto">
                <a:xfrm>
                  <a:off x="4341" y="1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0" name="Freeform 451">
                  <a:extLst>
                    <a:ext uri="{FF2B5EF4-FFF2-40B4-BE49-F238E27FC236}">
                      <a16:creationId xmlns:a16="http://schemas.microsoft.com/office/drawing/2014/main" id="{962A4483-E4A8-48BB-B5EB-EE9B59AF85AF}"/>
                    </a:ext>
                  </a:extLst>
                </p:cNvPr>
                <p:cNvSpPr>
                  <a:spLocks/>
                </p:cNvSpPr>
                <p:nvPr userDrawn="1"/>
              </p:nvSpPr>
              <p:spPr bwMode="auto">
                <a:xfrm>
                  <a:off x="4182" y="1472"/>
                  <a:ext cx="15" cy="10"/>
                </a:xfrm>
                <a:custGeom>
                  <a:avLst/>
                  <a:gdLst>
                    <a:gd name="T0" fmla="*/ 0 w 3"/>
                    <a:gd name="T1" fmla="*/ 0 h 2"/>
                    <a:gd name="T2" fmla="*/ 3 w 3"/>
                    <a:gd name="T3" fmla="*/ 1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3" y="2"/>
                        <a:pt x="3" y="1"/>
                      </a:cubicBezTo>
                      <a:cubicBezTo>
                        <a:pt x="3" y="0"/>
                        <a:pt x="3"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1" name="Freeform 452">
                  <a:extLst>
                    <a:ext uri="{FF2B5EF4-FFF2-40B4-BE49-F238E27FC236}">
                      <a16:creationId xmlns:a16="http://schemas.microsoft.com/office/drawing/2014/main" id="{CD5C655C-0921-4B53-A842-C6F96882A309}"/>
                    </a:ext>
                  </a:extLst>
                </p:cNvPr>
                <p:cNvSpPr>
                  <a:spLocks/>
                </p:cNvSpPr>
                <p:nvPr userDrawn="1"/>
              </p:nvSpPr>
              <p:spPr bwMode="auto">
                <a:xfrm>
                  <a:off x="4470" y="1307"/>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2" name="Freeform 453">
                  <a:extLst>
                    <a:ext uri="{FF2B5EF4-FFF2-40B4-BE49-F238E27FC236}">
                      <a16:creationId xmlns:a16="http://schemas.microsoft.com/office/drawing/2014/main" id="{58A91E2E-8B55-4535-834A-23D4D3C2F026}"/>
                    </a:ext>
                  </a:extLst>
                </p:cNvPr>
                <p:cNvSpPr>
                  <a:spLocks/>
                </p:cNvSpPr>
                <p:nvPr userDrawn="1"/>
              </p:nvSpPr>
              <p:spPr bwMode="auto">
                <a:xfrm>
                  <a:off x="4455" y="129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3" name="Freeform 454">
                  <a:extLst>
                    <a:ext uri="{FF2B5EF4-FFF2-40B4-BE49-F238E27FC236}">
                      <a16:creationId xmlns:a16="http://schemas.microsoft.com/office/drawing/2014/main" id="{AFB48C81-989B-4803-BD57-001B46ADEF06}"/>
                    </a:ext>
                  </a:extLst>
                </p:cNvPr>
                <p:cNvSpPr>
                  <a:spLocks/>
                </p:cNvSpPr>
                <p:nvPr userDrawn="1"/>
              </p:nvSpPr>
              <p:spPr bwMode="auto">
                <a:xfrm>
                  <a:off x="4187" y="928"/>
                  <a:ext cx="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4" name="Freeform 455">
                  <a:extLst>
                    <a:ext uri="{FF2B5EF4-FFF2-40B4-BE49-F238E27FC236}">
                      <a16:creationId xmlns:a16="http://schemas.microsoft.com/office/drawing/2014/main" id="{66E5FA32-9333-4596-9DE7-75638624BEE9}"/>
                    </a:ext>
                  </a:extLst>
                </p:cNvPr>
                <p:cNvSpPr>
                  <a:spLocks/>
                </p:cNvSpPr>
                <p:nvPr userDrawn="1"/>
              </p:nvSpPr>
              <p:spPr bwMode="auto">
                <a:xfrm>
                  <a:off x="3913" y="1447"/>
                  <a:ext cx="15"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2" y="0"/>
                        <a:pt x="3" y="0"/>
                        <a:pt x="3"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5" name="Freeform 456">
                  <a:extLst>
                    <a:ext uri="{FF2B5EF4-FFF2-40B4-BE49-F238E27FC236}">
                      <a16:creationId xmlns:a16="http://schemas.microsoft.com/office/drawing/2014/main" id="{3FC98374-A648-43B1-80E1-181F6EDA7C55}"/>
                    </a:ext>
                  </a:extLst>
                </p:cNvPr>
                <p:cNvSpPr>
                  <a:spLocks/>
                </p:cNvSpPr>
                <p:nvPr userDrawn="1"/>
              </p:nvSpPr>
              <p:spPr bwMode="auto">
                <a:xfrm>
                  <a:off x="4336" y="105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6" name="Freeform 457">
                  <a:extLst>
                    <a:ext uri="{FF2B5EF4-FFF2-40B4-BE49-F238E27FC236}">
                      <a16:creationId xmlns:a16="http://schemas.microsoft.com/office/drawing/2014/main" id="{F230EBF3-1D6A-43C2-92C8-F5CBDC5DE8FB}"/>
                    </a:ext>
                  </a:extLst>
                </p:cNvPr>
                <p:cNvSpPr>
                  <a:spLocks/>
                </p:cNvSpPr>
                <p:nvPr userDrawn="1"/>
              </p:nvSpPr>
              <p:spPr bwMode="auto">
                <a:xfrm>
                  <a:off x="3928" y="1437"/>
                  <a:ext cx="20" cy="10"/>
                </a:xfrm>
                <a:custGeom>
                  <a:avLst/>
                  <a:gdLst>
                    <a:gd name="T0" fmla="*/ 4 w 4"/>
                    <a:gd name="T1" fmla="*/ 0 h 2"/>
                    <a:gd name="T2" fmla="*/ 3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4" y="0"/>
                        <a:pt x="3" y="0"/>
                        <a:pt x="3" y="0"/>
                      </a:cubicBezTo>
                      <a:cubicBezTo>
                        <a:pt x="2" y="1"/>
                        <a:pt x="1" y="1"/>
                        <a:pt x="0" y="2"/>
                      </a:cubicBezTo>
                      <a:cubicBezTo>
                        <a:pt x="2" y="2"/>
                        <a:pt x="3"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7" name="Freeform 458">
                  <a:extLst>
                    <a:ext uri="{FF2B5EF4-FFF2-40B4-BE49-F238E27FC236}">
                      <a16:creationId xmlns:a16="http://schemas.microsoft.com/office/drawing/2014/main" id="{1D5AB95D-467D-4F7A-B151-86AC6C300138}"/>
                    </a:ext>
                  </a:extLst>
                </p:cNvPr>
                <p:cNvSpPr>
                  <a:spLocks/>
                </p:cNvSpPr>
                <p:nvPr userDrawn="1"/>
              </p:nvSpPr>
              <p:spPr bwMode="auto">
                <a:xfrm>
                  <a:off x="3779" y="997"/>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8" name="Freeform 459">
                  <a:extLst>
                    <a:ext uri="{FF2B5EF4-FFF2-40B4-BE49-F238E27FC236}">
                      <a16:creationId xmlns:a16="http://schemas.microsoft.com/office/drawing/2014/main" id="{245D866D-3B42-4E64-BE0E-883D71B845CD}"/>
                    </a:ext>
                  </a:extLst>
                </p:cNvPr>
                <p:cNvSpPr>
                  <a:spLocks/>
                </p:cNvSpPr>
                <p:nvPr userDrawn="1"/>
              </p:nvSpPr>
              <p:spPr bwMode="auto">
                <a:xfrm>
                  <a:off x="3600" y="1087"/>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9" name="Freeform 460">
                  <a:extLst>
                    <a:ext uri="{FF2B5EF4-FFF2-40B4-BE49-F238E27FC236}">
                      <a16:creationId xmlns:a16="http://schemas.microsoft.com/office/drawing/2014/main" id="{A902616B-C588-4D78-99D1-073E9C487BB5}"/>
                    </a:ext>
                  </a:extLst>
                </p:cNvPr>
                <p:cNvSpPr>
                  <a:spLocks/>
                </p:cNvSpPr>
                <p:nvPr userDrawn="1"/>
              </p:nvSpPr>
              <p:spPr bwMode="auto">
                <a:xfrm>
                  <a:off x="3774" y="1477"/>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0" name="Freeform 461">
                  <a:extLst>
                    <a:ext uri="{FF2B5EF4-FFF2-40B4-BE49-F238E27FC236}">
                      <a16:creationId xmlns:a16="http://schemas.microsoft.com/office/drawing/2014/main" id="{AD422BAF-E7D9-4016-9FB8-518F7B25B92F}"/>
                    </a:ext>
                  </a:extLst>
                </p:cNvPr>
                <p:cNvSpPr>
                  <a:spLocks/>
                </p:cNvSpPr>
                <p:nvPr userDrawn="1"/>
              </p:nvSpPr>
              <p:spPr bwMode="auto">
                <a:xfrm>
                  <a:off x="3759" y="14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1" name="Freeform 462">
                  <a:extLst>
                    <a:ext uri="{FF2B5EF4-FFF2-40B4-BE49-F238E27FC236}">
                      <a16:creationId xmlns:a16="http://schemas.microsoft.com/office/drawing/2014/main" id="{A0D20E46-7572-40DB-ADDA-E6B18300BCBF}"/>
                    </a:ext>
                  </a:extLst>
                </p:cNvPr>
                <p:cNvSpPr>
                  <a:spLocks/>
                </p:cNvSpPr>
                <p:nvPr userDrawn="1"/>
              </p:nvSpPr>
              <p:spPr bwMode="auto">
                <a:xfrm>
                  <a:off x="3973" y="13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2" name="Freeform 463">
                  <a:extLst>
                    <a:ext uri="{FF2B5EF4-FFF2-40B4-BE49-F238E27FC236}">
                      <a16:creationId xmlns:a16="http://schemas.microsoft.com/office/drawing/2014/main" id="{0151593E-67AA-4F8F-A0D1-1B2986D8A701}"/>
                    </a:ext>
                  </a:extLst>
                </p:cNvPr>
                <p:cNvSpPr>
                  <a:spLocks/>
                </p:cNvSpPr>
                <p:nvPr userDrawn="1"/>
              </p:nvSpPr>
              <p:spPr bwMode="auto">
                <a:xfrm>
                  <a:off x="3774" y="147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3" name="Freeform 464">
                  <a:extLst>
                    <a:ext uri="{FF2B5EF4-FFF2-40B4-BE49-F238E27FC236}">
                      <a16:creationId xmlns:a16="http://schemas.microsoft.com/office/drawing/2014/main" id="{59F01E70-5534-4790-98E8-F510F8B35F1A}"/>
                    </a:ext>
                  </a:extLst>
                </p:cNvPr>
                <p:cNvSpPr>
                  <a:spLocks/>
                </p:cNvSpPr>
                <p:nvPr userDrawn="1"/>
              </p:nvSpPr>
              <p:spPr bwMode="auto">
                <a:xfrm>
                  <a:off x="3769" y="147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4" name="Freeform 465">
                  <a:extLst>
                    <a:ext uri="{FF2B5EF4-FFF2-40B4-BE49-F238E27FC236}">
                      <a16:creationId xmlns:a16="http://schemas.microsoft.com/office/drawing/2014/main" id="{D129F98F-64ED-4664-ABEE-E726EA464607}"/>
                    </a:ext>
                  </a:extLst>
                </p:cNvPr>
                <p:cNvSpPr>
                  <a:spLocks/>
                </p:cNvSpPr>
                <p:nvPr userDrawn="1"/>
              </p:nvSpPr>
              <p:spPr bwMode="auto">
                <a:xfrm>
                  <a:off x="3779" y="147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5" name="Freeform 466">
                  <a:extLst>
                    <a:ext uri="{FF2B5EF4-FFF2-40B4-BE49-F238E27FC236}">
                      <a16:creationId xmlns:a16="http://schemas.microsoft.com/office/drawing/2014/main" id="{E5FFA0DC-6978-4AF6-9AF1-3DC377443045}"/>
                    </a:ext>
                  </a:extLst>
                </p:cNvPr>
                <p:cNvSpPr>
                  <a:spLocks/>
                </p:cNvSpPr>
                <p:nvPr userDrawn="1"/>
              </p:nvSpPr>
              <p:spPr bwMode="auto">
                <a:xfrm>
                  <a:off x="3988" y="7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6" name="Rectangle 467">
                  <a:extLst>
                    <a:ext uri="{FF2B5EF4-FFF2-40B4-BE49-F238E27FC236}">
                      <a16:creationId xmlns:a16="http://schemas.microsoft.com/office/drawing/2014/main" id="{34233431-CCF4-41BE-B1BD-EA039D8D0352}"/>
                    </a:ext>
                  </a:extLst>
                </p:cNvPr>
                <p:cNvSpPr>
                  <a:spLocks noChangeArrowheads="1"/>
                </p:cNvSpPr>
                <p:nvPr userDrawn="1"/>
              </p:nvSpPr>
              <p:spPr bwMode="auto">
                <a:xfrm>
                  <a:off x="4296" y="142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7" name="Freeform 468">
                  <a:extLst>
                    <a:ext uri="{FF2B5EF4-FFF2-40B4-BE49-F238E27FC236}">
                      <a16:creationId xmlns:a16="http://schemas.microsoft.com/office/drawing/2014/main" id="{8F6C3F15-CD2C-4A5D-B145-9A02E59A675C}"/>
                    </a:ext>
                  </a:extLst>
                </p:cNvPr>
                <p:cNvSpPr>
                  <a:spLocks/>
                </p:cNvSpPr>
                <p:nvPr userDrawn="1"/>
              </p:nvSpPr>
              <p:spPr bwMode="auto">
                <a:xfrm>
                  <a:off x="4296" y="1412"/>
                  <a:ext cx="15" cy="20"/>
                </a:xfrm>
                <a:custGeom>
                  <a:avLst/>
                  <a:gdLst>
                    <a:gd name="T0" fmla="*/ 3 w 3"/>
                    <a:gd name="T1" fmla="*/ 0 h 4"/>
                    <a:gd name="T2" fmla="*/ 0 w 3"/>
                    <a:gd name="T3" fmla="*/ 2 h 4"/>
                    <a:gd name="T4" fmla="*/ 1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2" y="2"/>
                        <a:pt x="1" y="2"/>
                        <a:pt x="0" y="2"/>
                      </a:cubicBezTo>
                      <a:cubicBezTo>
                        <a:pt x="1" y="4"/>
                        <a:pt x="1" y="4"/>
                        <a:pt x="1" y="4"/>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8" name="Freeform 469">
                  <a:extLst>
                    <a:ext uri="{FF2B5EF4-FFF2-40B4-BE49-F238E27FC236}">
                      <a16:creationId xmlns:a16="http://schemas.microsoft.com/office/drawing/2014/main" id="{00846E8F-6A37-4B74-886C-9F3B16EC28E8}"/>
                    </a:ext>
                  </a:extLst>
                </p:cNvPr>
                <p:cNvSpPr>
                  <a:spLocks noEditPoints="1"/>
                </p:cNvSpPr>
                <p:nvPr userDrawn="1"/>
              </p:nvSpPr>
              <p:spPr bwMode="auto">
                <a:xfrm>
                  <a:off x="3565" y="713"/>
                  <a:ext cx="930" cy="764"/>
                </a:xfrm>
                <a:custGeom>
                  <a:avLst/>
                  <a:gdLst>
                    <a:gd name="T0" fmla="*/ 143 w 187"/>
                    <a:gd name="T1" fmla="*/ 70 h 153"/>
                    <a:gd name="T2" fmla="*/ 154 w 187"/>
                    <a:gd name="T3" fmla="*/ 77 h 153"/>
                    <a:gd name="T4" fmla="*/ 158 w 187"/>
                    <a:gd name="T5" fmla="*/ 79 h 153"/>
                    <a:gd name="T6" fmla="*/ 167 w 187"/>
                    <a:gd name="T7" fmla="*/ 87 h 153"/>
                    <a:gd name="T8" fmla="*/ 177 w 187"/>
                    <a:gd name="T9" fmla="*/ 99 h 153"/>
                    <a:gd name="T10" fmla="*/ 180 w 187"/>
                    <a:gd name="T11" fmla="*/ 114 h 153"/>
                    <a:gd name="T12" fmla="*/ 181 w 187"/>
                    <a:gd name="T13" fmla="*/ 120 h 153"/>
                    <a:gd name="T14" fmla="*/ 179 w 187"/>
                    <a:gd name="T15" fmla="*/ 120 h 153"/>
                    <a:gd name="T16" fmla="*/ 174 w 187"/>
                    <a:gd name="T17" fmla="*/ 127 h 153"/>
                    <a:gd name="T18" fmla="*/ 165 w 187"/>
                    <a:gd name="T19" fmla="*/ 137 h 153"/>
                    <a:gd name="T20" fmla="*/ 147 w 187"/>
                    <a:gd name="T21" fmla="*/ 147 h 153"/>
                    <a:gd name="T22" fmla="*/ 138 w 187"/>
                    <a:gd name="T23" fmla="*/ 143 h 153"/>
                    <a:gd name="T24" fmla="*/ 123 w 187"/>
                    <a:gd name="T25" fmla="*/ 143 h 153"/>
                    <a:gd name="T26" fmla="*/ 120 w 187"/>
                    <a:gd name="T27" fmla="*/ 141 h 153"/>
                    <a:gd name="T28" fmla="*/ 111 w 187"/>
                    <a:gd name="T29" fmla="*/ 140 h 153"/>
                    <a:gd name="T30" fmla="*/ 97 w 187"/>
                    <a:gd name="T31" fmla="*/ 140 h 153"/>
                    <a:gd name="T32" fmla="*/ 87 w 187"/>
                    <a:gd name="T33" fmla="*/ 134 h 153"/>
                    <a:gd name="T34" fmla="*/ 69 w 187"/>
                    <a:gd name="T35" fmla="*/ 139 h 153"/>
                    <a:gd name="T36" fmla="*/ 58 w 187"/>
                    <a:gd name="T37" fmla="*/ 147 h 153"/>
                    <a:gd name="T38" fmla="*/ 45 w 187"/>
                    <a:gd name="T39" fmla="*/ 147 h 153"/>
                    <a:gd name="T40" fmla="*/ 28 w 187"/>
                    <a:gd name="T41" fmla="*/ 150 h 153"/>
                    <a:gd name="T42" fmla="*/ 42 w 187"/>
                    <a:gd name="T43" fmla="*/ 152 h 153"/>
                    <a:gd name="T44" fmla="*/ 51 w 187"/>
                    <a:gd name="T45" fmla="*/ 152 h 153"/>
                    <a:gd name="T46" fmla="*/ 78 w 187"/>
                    <a:gd name="T47" fmla="*/ 144 h 153"/>
                    <a:gd name="T48" fmla="*/ 89 w 187"/>
                    <a:gd name="T49" fmla="*/ 143 h 153"/>
                    <a:gd name="T50" fmla="*/ 98 w 187"/>
                    <a:gd name="T51" fmla="*/ 144 h 153"/>
                    <a:gd name="T52" fmla="*/ 122 w 187"/>
                    <a:gd name="T53" fmla="*/ 151 h 153"/>
                    <a:gd name="T54" fmla="*/ 127 w 187"/>
                    <a:gd name="T55" fmla="*/ 151 h 153"/>
                    <a:gd name="T56" fmla="*/ 143 w 187"/>
                    <a:gd name="T57" fmla="*/ 150 h 153"/>
                    <a:gd name="T58" fmla="*/ 166 w 187"/>
                    <a:gd name="T59" fmla="*/ 144 h 153"/>
                    <a:gd name="T60" fmla="*/ 185 w 187"/>
                    <a:gd name="T61" fmla="*/ 128 h 153"/>
                    <a:gd name="T62" fmla="*/ 186 w 187"/>
                    <a:gd name="T63" fmla="*/ 110 h 153"/>
                    <a:gd name="T64" fmla="*/ 180 w 187"/>
                    <a:gd name="T65" fmla="*/ 92 h 153"/>
                    <a:gd name="T66" fmla="*/ 172 w 187"/>
                    <a:gd name="T67" fmla="*/ 78 h 153"/>
                    <a:gd name="T68" fmla="*/ 152 w 187"/>
                    <a:gd name="T69" fmla="*/ 67 h 153"/>
                    <a:gd name="T70" fmla="*/ 138 w 187"/>
                    <a:gd name="T71" fmla="*/ 50 h 153"/>
                    <a:gd name="T72" fmla="*/ 130 w 187"/>
                    <a:gd name="T73" fmla="*/ 30 h 153"/>
                    <a:gd name="T74" fmla="*/ 115 w 187"/>
                    <a:gd name="T75" fmla="*/ 13 h 153"/>
                    <a:gd name="T76" fmla="*/ 86 w 187"/>
                    <a:gd name="T77" fmla="*/ 0 h 153"/>
                    <a:gd name="T78" fmla="*/ 77 w 187"/>
                    <a:gd name="T79" fmla="*/ 3 h 153"/>
                    <a:gd name="T80" fmla="*/ 63 w 187"/>
                    <a:gd name="T81" fmla="*/ 11 h 153"/>
                    <a:gd name="T82" fmla="*/ 45 w 187"/>
                    <a:gd name="T83" fmla="*/ 33 h 153"/>
                    <a:gd name="T84" fmla="*/ 38 w 187"/>
                    <a:gd name="T85" fmla="*/ 49 h 153"/>
                    <a:gd name="T86" fmla="*/ 21 w 187"/>
                    <a:gd name="T87" fmla="*/ 69 h 153"/>
                    <a:gd name="T88" fmla="*/ 5 w 187"/>
                    <a:gd name="T89" fmla="*/ 78 h 153"/>
                    <a:gd name="T90" fmla="*/ 10 w 187"/>
                    <a:gd name="T91" fmla="*/ 82 h 153"/>
                    <a:gd name="T92" fmla="*/ 25 w 187"/>
                    <a:gd name="T93" fmla="*/ 75 h 153"/>
                    <a:gd name="T94" fmla="*/ 41 w 187"/>
                    <a:gd name="T95" fmla="*/ 58 h 153"/>
                    <a:gd name="T96" fmla="*/ 47 w 187"/>
                    <a:gd name="T97" fmla="*/ 48 h 153"/>
                    <a:gd name="T98" fmla="*/ 56 w 187"/>
                    <a:gd name="T99" fmla="*/ 29 h 153"/>
                    <a:gd name="T100" fmla="*/ 69 w 187"/>
                    <a:gd name="T101" fmla="*/ 15 h 153"/>
                    <a:gd name="T102" fmla="*/ 84 w 187"/>
                    <a:gd name="T103" fmla="*/ 7 h 153"/>
                    <a:gd name="T104" fmla="*/ 85 w 187"/>
                    <a:gd name="T105" fmla="*/ 8 h 153"/>
                    <a:gd name="T106" fmla="*/ 91 w 187"/>
                    <a:gd name="T107" fmla="*/ 9 h 153"/>
                    <a:gd name="T108" fmla="*/ 103 w 187"/>
                    <a:gd name="T109" fmla="*/ 14 h 153"/>
                    <a:gd name="T110" fmla="*/ 111 w 187"/>
                    <a:gd name="T111" fmla="*/ 20 h 153"/>
                    <a:gd name="T112" fmla="*/ 117 w 187"/>
                    <a:gd name="T113" fmla="*/ 27 h 153"/>
                    <a:gd name="T114" fmla="*/ 124 w 187"/>
                    <a:gd name="T115" fmla="*/ 40 h 153"/>
                    <a:gd name="T116" fmla="*/ 130 w 187"/>
                    <a:gd name="T117" fmla="*/ 55 h 153"/>
                    <a:gd name="T118" fmla="*/ 164 w 187"/>
                    <a:gd name="T119" fmla="*/ 82 h 153"/>
                    <a:gd name="T120" fmla="*/ 50 w 187"/>
                    <a:gd name="T121" fmla="*/ 1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 h="153">
                      <a:moveTo>
                        <a:pt x="136" y="62"/>
                      </a:moveTo>
                      <a:cubicBezTo>
                        <a:pt x="137" y="65"/>
                        <a:pt x="137" y="65"/>
                        <a:pt x="137" y="65"/>
                      </a:cubicBezTo>
                      <a:cubicBezTo>
                        <a:pt x="134" y="63"/>
                        <a:pt x="133" y="61"/>
                        <a:pt x="134" y="64"/>
                      </a:cubicBezTo>
                      <a:cubicBezTo>
                        <a:pt x="135" y="63"/>
                        <a:pt x="136" y="65"/>
                        <a:pt x="138" y="67"/>
                      </a:cubicBezTo>
                      <a:cubicBezTo>
                        <a:pt x="140" y="69"/>
                        <a:pt x="141" y="70"/>
                        <a:pt x="143" y="69"/>
                      </a:cubicBezTo>
                      <a:cubicBezTo>
                        <a:pt x="143" y="71"/>
                        <a:pt x="143" y="71"/>
                        <a:pt x="143" y="71"/>
                      </a:cubicBezTo>
                      <a:cubicBezTo>
                        <a:pt x="143" y="71"/>
                        <a:pt x="143" y="71"/>
                        <a:pt x="143" y="70"/>
                      </a:cubicBezTo>
                      <a:cubicBezTo>
                        <a:pt x="144" y="74"/>
                        <a:pt x="146" y="71"/>
                        <a:pt x="149" y="73"/>
                      </a:cubicBezTo>
                      <a:cubicBezTo>
                        <a:pt x="150" y="74"/>
                        <a:pt x="150" y="75"/>
                        <a:pt x="149" y="75"/>
                      </a:cubicBezTo>
                      <a:cubicBezTo>
                        <a:pt x="149" y="75"/>
                        <a:pt x="150" y="75"/>
                        <a:pt x="151" y="76"/>
                      </a:cubicBezTo>
                      <a:cubicBezTo>
                        <a:pt x="151" y="76"/>
                        <a:pt x="152" y="76"/>
                        <a:pt x="152" y="76"/>
                      </a:cubicBezTo>
                      <a:cubicBezTo>
                        <a:pt x="153" y="76"/>
                        <a:pt x="153" y="76"/>
                        <a:pt x="153" y="76"/>
                      </a:cubicBezTo>
                      <a:cubicBezTo>
                        <a:pt x="154" y="76"/>
                        <a:pt x="153" y="77"/>
                        <a:pt x="153" y="76"/>
                      </a:cubicBezTo>
                      <a:cubicBezTo>
                        <a:pt x="153" y="76"/>
                        <a:pt x="154" y="77"/>
                        <a:pt x="154" y="77"/>
                      </a:cubicBezTo>
                      <a:cubicBezTo>
                        <a:pt x="155" y="77"/>
                        <a:pt x="156" y="78"/>
                        <a:pt x="156" y="78"/>
                      </a:cubicBezTo>
                      <a:cubicBezTo>
                        <a:pt x="156" y="78"/>
                        <a:pt x="156" y="78"/>
                        <a:pt x="156" y="78"/>
                      </a:cubicBezTo>
                      <a:cubicBezTo>
                        <a:pt x="157" y="78"/>
                        <a:pt x="158" y="78"/>
                        <a:pt x="159" y="78"/>
                      </a:cubicBezTo>
                      <a:cubicBezTo>
                        <a:pt x="160" y="79"/>
                        <a:pt x="159" y="78"/>
                        <a:pt x="159" y="78"/>
                      </a:cubicBezTo>
                      <a:cubicBezTo>
                        <a:pt x="159" y="78"/>
                        <a:pt x="159" y="78"/>
                        <a:pt x="160" y="78"/>
                      </a:cubicBezTo>
                      <a:cubicBezTo>
                        <a:pt x="160" y="79"/>
                        <a:pt x="161" y="79"/>
                        <a:pt x="161" y="79"/>
                      </a:cubicBezTo>
                      <a:cubicBezTo>
                        <a:pt x="161" y="80"/>
                        <a:pt x="160" y="79"/>
                        <a:pt x="158" y="79"/>
                      </a:cubicBezTo>
                      <a:cubicBezTo>
                        <a:pt x="159" y="82"/>
                        <a:pt x="160" y="79"/>
                        <a:pt x="163" y="83"/>
                      </a:cubicBezTo>
                      <a:cubicBezTo>
                        <a:pt x="163" y="83"/>
                        <a:pt x="161" y="82"/>
                        <a:pt x="161" y="82"/>
                      </a:cubicBezTo>
                      <a:cubicBezTo>
                        <a:pt x="162" y="84"/>
                        <a:pt x="163" y="84"/>
                        <a:pt x="164" y="86"/>
                      </a:cubicBezTo>
                      <a:cubicBezTo>
                        <a:pt x="164" y="86"/>
                        <a:pt x="162" y="82"/>
                        <a:pt x="164" y="82"/>
                      </a:cubicBezTo>
                      <a:cubicBezTo>
                        <a:pt x="165" y="83"/>
                        <a:pt x="165" y="83"/>
                        <a:pt x="167" y="84"/>
                      </a:cubicBezTo>
                      <a:cubicBezTo>
                        <a:pt x="166" y="85"/>
                        <a:pt x="167" y="85"/>
                        <a:pt x="168" y="86"/>
                      </a:cubicBezTo>
                      <a:cubicBezTo>
                        <a:pt x="167" y="87"/>
                        <a:pt x="167" y="87"/>
                        <a:pt x="167" y="87"/>
                      </a:cubicBezTo>
                      <a:cubicBezTo>
                        <a:pt x="169" y="88"/>
                        <a:pt x="169" y="87"/>
                        <a:pt x="170" y="88"/>
                      </a:cubicBezTo>
                      <a:cubicBezTo>
                        <a:pt x="171" y="89"/>
                        <a:pt x="171" y="90"/>
                        <a:pt x="170" y="91"/>
                      </a:cubicBezTo>
                      <a:cubicBezTo>
                        <a:pt x="172" y="93"/>
                        <a:pt x="170" y="88"/>
                        <a:pt x="172" y="91"/>
                      </a:cubicBezTo>
                      <a:cubicBezTo>
                        <a:pt x="173" y="93"/>
                        <a:pt x="175" y="94"/>
                        <a:pt x="177" y="97"/>
                      </a:cubicBezTo>
                      <a:cubicBezTo>
                        <a:pt x="177" y="99"/>
                        <a:pt x="176" y="97"/>
                        <a:pt x="176" y="97"/>
                      </a:cubicBezTo>
                      <a:cubicBezTo>
                        <a:pt x="177" y="99"/>
                        <a:pt x="177" y="99"/>
                        <a:pt x="177" y="99"/>
                      </a:cubicBezTo>
                      <a:cubicBezTo>
                        <a:pt x="177" y="99"/>
                        <a:pt x="177" y="99"/>
                        <a:pt x="177" y="99"/>
                      </a:cubicBezTo>
                      <a:cubicBezTo>
                        <a:pt x="177" y="100"/>
                        <a:pt x="178" y="99"/>
                        <a:pt x="179" y="101"/>
                      </a:cubicBezTo>
                      <a:cubicBezTo>
                        <a:pt x="180" y="101"/>
                        <a:pt x="179" y="102"/>
                        <a:pt x="179" y="103"/>
                      </a:cubicBezTo>
                      <a:cubicBezTo>
                        <a:pt x="179" y="104"/>
                        <a:pt x="179" y="105"/>
                        <a:pt x="179" y="105"/>
                      </a:cubicBezTo>
                      <a:cubicBezTo>
                        <a:pt x="179" y="106"/>
                        <a:pt x="179" y="107"/>
                        <a:pt x="180" y="107"/>
                      </a:cubicBezTo>
                      <a:cubicBezTo>
                        <a:pt x="179" y="108"/>
                        <a:pt x="179" y="107"/>
                        <a:pt x="178" y="107"/>
                      </a:cubicBezTo>
                      <a:cubicBezTo>
                        <a:pt x="180" y="111"/>
                        <a:pt x="179" y="110"/>
                        <a:pt x="181" y="113"/>
                      </a:cubicBezTo>
                      <a:cubicBezTo>
                        <a:pt x="181" y="113"/>
                        <a:pt x="181" y="114"/>
                        <a:pt x="180" y="114"/>
                      </a:cubicBezTo>
                      <a:cubicBezTo>
                        <a:pt x="180" y="115"/>
                        <a:pt x="180" y="116"/>
                        <a:pt x="180" y="116"/>
                      </a:cubicBezTo>
                      <a:cubicBezTo>
                        <a:pt x="181" y="114"/>
                        <a:pt x="182" y="116"/>
                        <a:pt x="182" y="119"/>
                      </a:cubicBezTo>
                      <a:cubicBezTo>
                        <a:pt x="183" y="118"/>
                        <a:pt x="183" y="118"/>
                        <a:pt x="184" y="117"/>
                      </a:cubicBezTo>
                      <a:cubicBezTo>
                        <a:pt x="184" y="117"/>
                        <a:pt x="184" y="121"/>
                        <a:pt x="184" y="121"/>
                      </a:cubicBezTo>
                      <a:cubicBezTo>
                        <a:pt x="183" y="121"/>
                        <a:pt x="183" y="121"/>
                        <a:pt x="183" y="120"/>
                      </a:cubicBezTo>
                      <a:cubicBezTo>
                        <a:pt x="183" y="120"/>
                        <a:pt x="183" y="121"/>
                        <a:pt x="183" y="121"/>
                      </a:cubicBezTo>
                      <a:cubicBezTo>
                        <a:pt x="182" y="122"/>
                        <a:pt x="181" y="121"/>
                        <a:pt x="181" y="120"/>
                      </a:cubicBezTo>
                      <a:cubicBezTo>
                        <a:pt x="182" y="119"/>
                        <a:pt x="182" y="119"/>
                        <a:pt x="182" y="119"/>
                      </a:cubicBezTo>
                      <a:cubicBezTo>
                        <a:pt x="181" y="118"/>
                        <a:pt x="181" y="117"/>
                        <a:pt x="180" y="117"/>
                      </a:cubicBezTo>
                      <a:cubicBezTo>
                        <a:pt x="180" y="117"/>
                        <a:pt x="180" y="118"/>
                        <a:pt x="180" y="118"/>
                      </a:cubicBezTo>
                      <a:cubicBezTo>
                        <a:pt x="180" y="118"/>
                        <a:pt x="180" y="118"/>
                        <a:pt x="180" y="118"/>
                      </a:cubicBezTo>
                      <a:cubicBezTo>
                        <a:pt x="179" y="118"/>
                        <a:pt x="180" y="118"/>
                        <a:pt x="180" y="119"/>
                      </a:cubicBezTo>
                      <a:cubicBezTo>
                        <a:pt x="178" y="119"/>
                        <a:pt x="178" y="119"/>
                        <a:pt x="178" y="119"/>
                      </a:cubicBezTo>
                      <a:cubicBezTo>
                        <a:pt x="179" y="120"/>
                        <a:pt x="179" y="120"/>
                        <a:pt x="179" y="120"/>
                      </a:cubicBezTo>
                      <a:cubicBezTo>
                        <a:pt x="176" y="123"/>
                        <a:pt x="176" y="123"/>
                        <a:pt x="176" y="123"/>
                      </a:cubicBezTo>
                      <a:cubicBezTo>
                        <a:pt x="177" y="125"/>
                        <a:pt x="176" y="126"/>
                        <a:pt x="176" y="128"/>
                      </a:cubicBezTo>
                      <a:cubicBezTo>
                        <a:pt x="176" y="130"/>
                        <a:pt x="175" y="132"/>
                        <a:pt x="174" y="134"/>
                      </a:cubicBezTo>
                      <a:cubicBezTo>
                        <a:pt x="174" y="132"/>
                        <a:pt x="173" y="133"/>
                        <a:pt x="172" y="132"/>
                      </a:cubicBezTo>
                      <a:cubicBezTo>
                        <a:pt x="173" y="132"/>
                        <a:pt x="173" y="131"/>
                        <a:pt x="174" y="130"/>
                      </a:cubicBezTo>
                      <a:cubicBezTo>
                        <a:pt x="174" y="129"/>
                        <a:pt x="175" y="128"/>
                        <a:pt x="175" y="127"/>
                      </a:cubicBezTo>
                      <a:cubicBezTo>
                        <a:pt x="175" y="128"/>
                        <a:pt x="174" y="127"/>
                        <a:pt x="174" y="127"/>
                      </a:cubicBezTo>
                      <a:cubicBezTo>
                        <a:pt x="174" y="127"/>
                        <a:pt x="174" y="128"/>
                        <a:pt x="173" y="129"/>
                      </a:cubicBezTo>
                      <a:cubicBezTo>
                        <a:pt x="173" y="130"/>
                        <a:pt x="172" y="131"/>
                        <a:pt x="172" y="131"/>
                      </a:cubicBezTo>
                      <a:cubicBezTo>
                        <a:pt x="172" y="130"/>
                        <a:pt x="171" y="131"/>
                        <a:pt x="170" y="131"/>
                      </a:cubicBezTo>
                      <a:cubicBezTo>
                        <a:pt x="172" y="132"/>
                        <a:pt x="169" y="134"/>
                        <a:pt x="167" y="136"/>
                      </a:cubicBezTo>
                      <a:cubicBezTo>
                        <a:pt x="167" y="136"/>
                        <a:pt x="167" y="135"/>
                        <a:pt x="169" y="134"/>
                      </a:cubicBezTo>
                      <a:cubicBezTo>
                        <a:pt x="167" y="134"/>
                        <a:pt x="167" y="135"/>
                        <a:pt x="167" y="136"/>
                      </a:cubicBezTo>
                      <a:cubicBezTo>
                        <a:pt x="166" y="136"/>
                        <a:pt x="166" y="137"/>
                        <a:pt x="165" y="137"/>
                      </a:cubicBezTo>
                      <a:cubicBezTo>
                        <a:pt x="165" y="137"/>
                        <a:pt x="165" y="137"/>
                        <a:pt x="165" y="137"/>
                      </a:cubicBezTo>
                      <a:cubicBezTo>
                        <a:pt x="165" y="138"/>
                        <a:pt x="162" y="139"/>
                        <a:pt x="162" y="138"/>
                      </a:cubicBezTo>
                      <a:cubicBezTo>
                        <a:pt x="162" y="138"/>
                        <a:pt x="162" y="138"/>
                        <a:pt x="162" y="138"/>
                      </a:cubicBezTo>
                      <a:cubicBezTo>
                        <a:pt x="159" y="139"/>
                        <a:pt x="152" y="142"/>
                        <a:pt x="152" y="143"/>
                      </a:cubicBezTo>
                      <a:cubicBezTo>
                        <a:pt x="152" y="143"/>
                        <a:pt x="152" y="141"/>
                        <a:pt x="152" y="141"/>
                      </a:cubicBezTo>
                      <a:cubicBezTo>
                        <a:pt x="152" y="141"/>
                        <a:pt x="151" y="142"/>
                        <a:pt x="149" y="144"/>
                      </a:cubicBezTo>
                      <a:cubicBezTo>
                        <a:pt x="149" y="145"/>
                        <a:pt x="148" y="146"/>
                        <a:pt x="147" y="147"/>
                      </a:cubicBezTo>
                      <a:cubicBezTo>
                        <a:pt x="147" y="147"/>
                        <a:pt x="146" y="148"/>
                        <a:pt x="146" y="148"/>
                      </a:cubicBezTo>
                      <a:cubicBezTo>
                        <a:pt x="147" y="146"/>
                        <a:pt x="144" y="143"/>
                        <a:pt x="147" y="142"/>
                      </a:cubicBezTo>
                      <a:cubicBezTo>
                        <a:pt x="146" y="142"/>
                        <a:pt x="145" y="142"/>
                        <a:pt x="143" y="142"/>
                      </a:cubicBezTo>
                      <a:cubicBezTo>
                        <a:pt x="144" y="142"/>
                        <a:pt x="145" y="144"/>
                        <a:pt x="144" y="144"/>
                      </a:cubicBezTo>
                      <a:cubicBezTo>
                        <a:pt x="141" y="143"/>
                        <a:pt x="142" y="144"/>
                        <a:pt x="139" y="143"/>
                      </a:cubicBezTo>
                      <a:cubicBezTo>
                        <a:pt x="140" y="143"/>
                        <a:pt x="139" y="145"/>
                        <a:pt x="138" y="145"/>
                      </a:cubicBezTo>
                      <a:cubicBezTo>
                        <a:pt x="138" y="145"/>
                        <a:pt x="138" y="143"/>
                        <a:pt x="138" y="143"/>
                      </a:cubicBezTo>
                      <a:cubicBezTo>
                        <a:pt x="138" y="143"/>
                        <a:pt x="137" y="143"/>
                        <a:pt x="136" y="144"/>
                      </a:cubicBezTo>
                      <a:cubicBezTo>
                        <a:pt x="136" y="145"/>
                        <a:pt x="135" y="145"/>
                        <a:pt x="135" y="145"/>
                      </a:cubicBezTo>
                      <a:cubicBezTo>
                        <a:pt x="136" y="145"/>
                        <a:pt x="135" y="143"/>
                        <a:pt x="134" y="143"/>
                      </a:cubicBezTo>
                      <a:cubicBezTo>
                        <a:pt x="134" y="143"/>
                        <a:pt x="131" y="143"/>
                        <a:pt x="130" y="143"/>
                      </a:cubicBezTo>
                      <a:cubicBezTo>
                        <a:pt x="131" y="143"/>
                        <a:pt x="131" y="143"/>
                        <a:pt x="131" y="143"/>
                      </a:cubicBezTo>
                      <a:cubicBezTo>
                        <a:pt x="127" y="143"/>
                        <a:pt x="127" y="147"/>
                        <a:pt x="123" y="146"/>
                      </a:cubicBezTo>
                      <a:cubicBezTo>
                        <a:pt x="124" y="146"/>
                        <a:pt x="125" y="144"/>
                        <a:pt x="123" y="143"/>
                      </a:cubicBezTo>
                      <a:cubicBezTo>
                        <a:pt x="122" y="144"/>
                        <a:pt x="118" y="148"/>
                        <a:pt x="114" y="148"/>
                      </a:cubicBezTo>
                      <a:cubicBezTo>
                        <a:pt x="113" y="147"/>
                        <a:pt x="113" y="147"/>
                        <a:pt x="113" y="147"/>
                      </a:cubicBezTo>
                      <a:cubicBezTo>
                        <a:pt x="113" y="147"/>
                        <a:pt x="112" y="147"/>
                        <a:pt x="112" y="147"/>
                      </a:cubicBezTo>
                      <a:cubicBezTo>
                        <a:pt x="111" y="147"/>
                        <a:pt x="110" y="147"/>
                        <a:pt x="110" y="147"/>
                      </a:cubicBezTo>
                      <a:cubicBezTo>
                        <a:pt x="112" y="146"/>
                        <a:pt x="118" y="143"/>
                        <a:pt x="121" y="142"/>
                      </a:cubicBezTo>
                      <a:cubicBezTo>
                        <a:pt x="119" y="142"/>
                        <a:pt x="120" y="142"/>
                        <a:pt x="118" y="141"/>
                      </a:cubicBezTo>
                      <a:cubicBezTo>
                        <a:pt x="118" y="140"/>
                        <a:pt x="120" y="141"/>
                        <a:pt x="120" y="141"/>
                      </a:cubicBezTo>
                      <a:cubicBezTo>
                        <a:pt x="120" y="141"/>
                        <a:pt x="119" y="140"/>
                        <a:pt x="118" y="140"/>
                      </a:cubicBezTo>
                      <a:cubicBezTo>
                        <a:pt x="117" y="139"/>
                        <a:pt x="115" y="139"/>
                        <a:pt x="115" y="139"/>
                      </a:cubicBezTo>
                      <a:cubicBezTo>
                        <a:pt x="115" y="141"/>
                        <a:pt x="111" y="139"/>
                        <a:pt x="111" y="140"/>
                      </a:cubicBezTo>
                      <a:cubicBezTo>
                        <a:pt x="111" y="140"/>
                        <a:pt x="113" y="140"/>
                        <a:pt x="114" y="141"/>
                      </a:cubicBezTo>
                      <a:cubicBezTo>
                        <a:pt x="115" y="141"/>
                        <a:pt x="117" y="141"/>
                        <a:pt x="117" y="141"/>
                      </a:cubicBezTo>
                      <a:cubicBezTo>
                        <a:pt x="117" y="142"/>
                        <a:pt x="113" y="144"/>
                        <a:pt x="109" y="142"/>
                      </a:cubicBezTo>
                      <a:cubicBezTo>
                        <a:pt x="108" y="141"/>
                        <a:pt x="111" y="140"/>
                        <a:pt x="111" y="140"/>
                      </a:cubicBezTo>
                      <a:cubicBezTo>
                        <a:pt x="110" y="140"/>
                        <a:pt x="107" y="139"/>
                        <a:pt x="107" y="139"/>
                      </a:cubicBezTo>
                      <a:cubicBezTo>
                        <a:pt x="109" y="139"/>
                        <a:pt x="109" y="139"/>
                        <a:pt x="109" y="139"/>
                      </a:cubicBezTo>
                      <a:cubicBezTo>
                        <a:pt x="107" y="137"/>
                        <a:pt x="105" y="139"/>
                        <a:pt x="103" y="137"/>
                      </a:cubicBezTo>
                      <a:cubicBezTo>
                        <a:pt x="103" y="137"/>
                        <a:pt x="103" y="136"/>
                        <a:pt x="102" y="135"/>
                      </a:cubicBezTo>
                      <a:cubicBezTo>
                        <a:pt x="102" y="135"/>
                        <a:pt x="101" y="134"/>
                        <a:pt x="101" y="135"/>
                      </a:cubicBezTo>
                      <a:cubicBezTo>
                        <a:pt x="102" y="137"/>
                        <a:pt x="100" y="141"/>
                        <a:pt x="98" y="142"/>
                      </a:cubicBezTo>
                      <a:cubicBezTo>
                        <a:pt x="98" y="141"/>
                        <a:pt x="97" y="141"/>
                        <a:pt x="97" y="140"/>
                      </a:cubicBezTo>
                      <a:cubicBezTo>
                        <a:pt x="96" y="139"/>
                        <a:pt x="95" y="138"/>
                        <a:pt x="94" y="137"/>
                      </a:cubicBezTo>
                      <a:cubicBezTo>
                        <a:pt x="93" y="136"/>
                        <a:pt x="97" y="135"/>
                        <a:pt x="96" y="134"/>
                      </a:cubicBezTo>
                      <a:cubicBezTo>
                        <a:pt x="96" y="134"/>
                        <a:pt x="95" y="135"/>
                        <a:pt x="95" y="135"/>
                      </a:cubicBezTo>
                      <a:cubicBezTo>
                        <a:pt x="94" y="134"/>
                        <a:pt x="95" y="134"/>
                        <a:pt x="93" y="133"/>
                      </a:cubicBezTo>
                      <a:cubicBezTo>
                        <a:pt x="93" y="134"/>
                        <a:pt x="89" y="132"/>
                        <a:pt x="92" y="134"/>
                      </a:cubicBezTo>
                      <a:cubicBezTo>
                        <a:pt x="91" y="134"/>
                        <a:pt x="90" y="134"/>
                        <a:pt x="90" y="134"/>
                      </a:cubicBezTo>
                      <a:cubicBezTo>
                        <a:pt x="89" y="134"/>
                        <a:pt x="88" y="134"/>
                        <a:pt x="87" y="134"/>
                      </a:cubicBezTo>
                      <a:cubicBezTo>
                        <a:pt x="87" y="134"/>
                        <a:pt x="87" y="135"/>
                        <a:pt x="86" y="136"/>
                      </a:cubicBezTo>
                      <a:cubicBezTo>
                        <a:pt x="85" y="136"/>
                        <a:pt x="84" y="137"/>
                        <a:pt x="83" y="138"/>
                      </a:cubicBezTo>
                      <a:cubicBezTo>
                        <a:pt x="83" y="137"/>
                        <a:pt x="83" y="137"/>
                        <a:pt x="82" y="137"/>
                      </a:cubicBezTo>
                      <a:cubicBezTo>
                        <a:pt x="78" y="138"/>
                        <a:pt x="76" y="139"/>
                        <a:pt x="73" y="140"/>
                      </a:cubicBezTo>
                      <a:cubicBezTo>
                        <a:pt x="72" y="140"/>
                        <a:pt x="70" y="141"/>
                        <a:pt x="71" y="140"/>
                      </a:cubicBezTo>
                      <a:cubicBezTo>
                        <a:pt x="71" y="140"/>
                        <a:pt x="70" y="141"/>
                        <a:pt x="69" y="141"/>
                      </a:cubicBezTo>
                      <a:cubicBezTo>
                        <a:pt x="67" y="141"/>
                        <a:pt x="71" y="140"/>
                        <a:pt x="69" y="139"/>
                      </a:cubicBezTo>
                      <a:cubicBezTo>
                        <a:pt x="70" y="140"/>
                        <a:pt x="67" y="142"/>
                        <a:pt x="66" y="142"/>
                      </a:cubicBezTo>
                      <a:cubicBezTo>
                        <a:pt x="67" y="144"/>
                        <a:pt x="69" y="141"/>
                        <a:pt x="71" y="140"/>
                      </a:cubicBezTo>
                      <a:cubicBezTo>
                        <a:pt x="71" y="142"/>
                        <a:pt x="69" y="145"/>
                        <a:pt x="66" y="147"/>
                      </a:cubicBezTo>
                      <a:cubicBezTo>
                        <a:pt x="62" y="148"/>
                        <a:pt x="64" y="146"/>
                        <a:pt x="63" y="146"/>
                      </a:cubicBezTo>
                      <a:cubicBezTo>
                        <a:pt x="57" y="148"/>
                        <a:pt x="59" y="151"/>
                        <a:pt x="54" y="150"/>
                      </a:cubicBezTo>
                      <a:cubicBezTo>
                        <a:pt x="51" y="149"/>
                        <a:pt x="53" y="148"/>
                        <a:pt x="53" y="147"/>
                      </a:cubicBezTo>
                      <a:cubicBezTo>
                        <a:pt x="55" y="147"/>
                        <a:pt x="57" y="147"/>
                        <a:pt x="58" y="147"/>
                      </a:cubicBezTo>
                      <a:cubicBezTo>
                        <a:pt x="56" y="147"/>
                        <a:pt x="56" y="147"/>
                        <a:pt x="56" y="147"/>
                      </a:cubicBezTo>
                      <a:cubicBezTo>
                        <a:pt x="57" y="146"/>
                        <a:pt x="59" y="146"/>
                        <a:pt x="60" y="146"/>
                      </a:cubicBezTo>
                      <a:cubicBezTo>
                        <a:pt x="59" y="146"/>
                        <a:pt x="56" y="146"/>
                        <a:pt x="53" y="147"/>
                      </a:cubicBezTo>
                      <a:cubicBezTo>
                        <a:pt x="52" y="147"/>
                        <a:pt x="50" y="147"/>
                        <a:pt x="49" y="147"/>
                      </a:cubicBezTo>
                      <a:cubicBezTo>
                        <a:pt x="47" y="147"/>
                        <a:pt x="46" y="147"/>
                        <a:pt x="45" y="146"/>
                      </a:cubicBezTo>
                      <a:cubicBezTo>
                        <a:pt x="44" y="147"/>
                        <a:pt x="43" y="147"/>
                        <a:pt x="43" y="147"/>
                      </a:cubicBezTo>
                      <a:cubicBezTo>
                        <a:pt x="45" y="147"/>
                        <a:pt x="45" y="147"/>
                        <a:pt x="45" y="147"/>
                      </a:cubicBezTo>
                      <a:cubicBezTo>
                        <a:pt x="46" y="148"/>
                        <a:pt x="42" y="149"/>
                        <a:pt x="44" y="149"/>
                      </a:cubicBezTo>
                      <a:cubicBezTo>
                        <a:pt x="42" y="150"/>
                        <a:pt x="40" y="151"/>
                        <a:pt x="37" y="150"/>
                      </a:cubicBezTo>
                      <a:cubicBezTo>
                        <a:pt x="36" y="148"/>
                        <a:pt x="36" y="148"/>
                        <a:pt x="36" y="148"/>
                      </a:cubicBezTo>
                      <a:cubicBezTo>
                        <a:pt x="36" y="149"/>
                        <a:pt x="38" y="149"/>
                        <a:pt x="39" y="149"/>
                      </a:cubicBezTo>
                      <a:cubicBezTo>
                        <a:pt x="38" y="150"/>
                        <a:pt x="35" y="147"/>
                        <a:pt x="33" y="148"/>
                      </a:cubicBezTo>
                      <a:cubicBezTo>
                        <a:pt x="35" y="150"/>
                        <a:pt x="35" y="150"/>
                        <a:pt x="35" y="150"/>
                      </a:cubicBezTo>
                      <a:cubicBezTo>
                        <a:pt x="33" y="150"/>
                        <a:pt x="30" y="151"/>
                        <a:pt x="28" y="150"/>
                      </a:cubicBezTo>
                      <a:cubicBezTo>
                        <a:pt x="29" y="152"/>
                        <a:pt x="28" y="150"/>
                        <a:pt x="30" y="152"/>
                      </a:cubicBezTo>
                      <a:cubicBezTo>
                        <a:pt x="29" y="150"/>
                        <a:pt x="37" y="153"/>
                        <a:pt x="34" y="150"/>
                      </a:cubicBezTo>
                      <a:cubicBezTo>
                        <a:pt x="36" y="152"/>
                        <a:pt x="37" y="152"/>
                        <a:pt x="40" y="153"/>
                      </a:cubicBezTo>
                      <a:cubicBezTo>
                        <a:pt x="40" y="153"/>
                        <a:pt x="39" y="152"/>
                        <a:pt x="41" y="152"/>
                      </a:cubicBezTo>
                      <a:cubicBezTo>
                        <a:pt x="41" y="152"/>
                        <a:pt x="42" y="152"/>
                        <a:pt x="42" y="152"/>
                      </a:cubicBezTo>
                      <a:cubicBezTo>
                        <a:pt x="42" y="152"/>
                        <a:pt x="42" y="152"/>
                        <a:pt x="42" y="152"/>
                      </a:cubicBezTo>
                      <a:cubicBezTo>
                        <a:pt x="42" y="152"/>
                        <a:pt x="42" y="152"/>
                        <a:pt x="42" y="152"/>
                      </a:cubicBezTo>
                      <a:cubicBezTo>
                        <a:pt x="42" y="152"/>
                        <a:pt x="42" y="152"/>
                        <a:pt x="42" y="152"/>
                      </a:cubicBezTo>
                      <a:cubicBezTo>
                        <a:pt x="41" y="152"/>
                        <a:pt x="41" y="152"/>
                        <a:pt x="41" y="151"/>
                      </a:cubicBezTo>
                      <a:cubicBezTo>
                        <a:pt x="42" y="151"/>
                        <a:pt x="45" y="151"/>
                        <a:pt x="46" y="150"/>
                      </a:cubicBezTo>
                      <a:cubicBezTo>
                        <a:pt x="47" y="150"/>
                        <a:pt x="46" y="151"/>
                        <a:pt x="46" y="151"/>
                      </a:cubicBezTo>
                      <a:cubicBezTo>
                        <a:pt x="48" y="150"/>
                        <a:pt x="48" y="150"/>
                        <a:pt x="48" y="150"/>
                      </a:cubicBezTo>
                      <a:cubicBezTo>
                        <a:pt x="48" y="151"/>
                        <a:pt x="52" y="152"/>
                        <a:pt x="49" y="152"/>
                      </a:cubicBezTo>
                      <a:cubicBezTo>
                        <a:pt x="51" y="152"/>
                        <a:pt x="51" y="152"/>
                        <a:pt x="51" y="152"/>
                      </a:cubicBezTo>
                      <a:cubicBezTo>
                        <a:pt x="53" y="153"/>
                        <a:pt x="55" y="153"/>
                        <a:pt x="57" y="152"/>
                      </a:cubicBezTo>
                      <a:cubicBezTo>
                        <a:pt x="58" y="152"/>
                        <a:pt x="60" y="150"/>
                        <a:pt x="59" y="151"/>
                      </a:cubicBezTo>
                      <a:cubicBezTo>
                        <a:pt x="59" y="151"/>
                        <a:pt x="60" y="151"/>
                        <a:pt x="61" y="151"/>
                      </a:cubicBezTo>
                      <a:cubicBezTo>
                        <a:pt x="62" y="150"/>
                        <a:pt x="63" y="150"/>
                        <a:pt x="63" y="150"/>
                      </a:cubicBezTo>
                      <a:cubicBezTo>
                        <a:pt x="63" y="150"/>
                        <a:pt x="63" y="150"/>
                        <a:pt x="63" y="150"/>
                      </a:cubicBezTo>
                      <a:cubicBezTo>
                        <a:pt x="67" y="149"/>
                        <a:pt x="71" y="146"/>
                        <a:pt x="76" y="145"/>
                      </a:cubicBezTo>
                      <a:cubicBezTo>
                        <a:pt x="77" y="145"/>
                        <a:pt x="77" y="144"/>
                        <a:pt x="78" y="144"/>
                      </a:cubicBezTo>
                      <a:cubicBezTo>
                        <a:pt x="79" y="144"/>
                        <a:pt x="79" y="143"/>
                        <a:pt x="80" y="143"/>
                      </a:cubicBezTo>
                      <a:cubicBezTo>
                        <a:pt x="81" y="143"/>
                        <a:pt x="81" y="143"/>
                        <a:pt x="81" y="143"/>
                      </a:cubicBezTo>
                      <a:cubicBezTo>
                        <a:pt x="81" y="143"/>
                        <a:pt x="83" y="143"/>
                        <a:pt x="83" y="143"/>
                      </a:cubicBezTo>
                      <a:cubicBezTo>
                        <a:pt x="84" y="143"/>
                        <a:pt x="85" y="143"/>
                        <a:pt x="85" y="142"/>
                      </a:cubicBezTo>
                      <a:cubicBezTo>
                        <a:pt x="86" y="142"/>
                        <a:pt x="87" y="143"/>
                        <a:pt x="87" y="143"/>
                      </a:cubicBezTo>
                      <a:cubicBezTo>
                        <a:pt x="88" y="143"/>
                        <a:pt x="88" y="143"/>
                        <a:pt x="89" y="143"/>
                      </a:cubicBezTo>
                      <a:cubicBezTo>
                        <a:pt x="89" y="143"/>
                        <a:pt x="89" y="143"/>
                        <a:pt x="89" y="143"/>
                      </a:cubicBezTo>
                      <a:cubicBezTo>
                        <a:pt x="89" y="143"/>
                        <a:pt x="89" y="143"/>
                        <a:pt x="89" y="143"/>
                      </a:cubicBezTo>
                      <a:cubicBezTo>
                        <a:pt x="90" y="143"/>
                        <a:pt x="90" y="143"/>
                        <a:pt x="90" y="143"/>
                      </a:cubicBezTo>
                      <a:cubicBezTo>
                        <a:pt x="90" y="143"/>
                        <a:pt x="91" y="143"/>
                        <a:pt x="91" y="143"/>
                      </a:cubicBezTo>
                      <a:cubicBezTo>
                        <a:pt x="92" y="143"/>
                        <a:pt x="93" y="143"/>
                        <a:pt x="93" y="143"/>
                      </a:cubicBezTo>
                      <a:cubicBezTo>
                        <a:pt x="94" y="143"/>
                        <a:pt x="94" y="143"/>
                        <a:pt x="94" y="143"/>
                      </a:cubicBezTo>
                      <a:cubicBezTo>
                        <a:pt x="95" y="143"/>
                        <a:pt x="96" y="143"/>
                        <a:pt x="96" y="143"/>
                      </a:cubicBezTo>
                      <a:cubicBezTo>
                        <a:pt x="97" y="144"/>
                        <a:pt x="97" y="144"/>
                        <a:pt x="98" y="144"/>
                      </a:cubicBezTo>
                      <a:cubicBezTo>
                        <a:pt x="98" y="144"/>
                        <a:pt x="99" y="144"/>
                        <a:pt x="100" y="144"/>
                      </a:cubicBezTo>
                      <a:cubicBezTo>
                        <a:pt x="100" y="144"/>
                        <a:pt x="100" y="144"/>
                        <a:pt x="100" y="144"/>
                      </a:cubicBezTo>
                      <a:cubicBezTo>
                        <a:pt x="102" y="144"/>
                        <a:pt x="105" y="147"/>
                        <a:pt x="109" y="148"/>
                      </a:cubicBezTo>
                      <a:cubicBezTo>
                        <a:pt x="109" y="148"/>
                        <a:pt x="108" y="148"/>
                        <a:pt x="107" y="147"/>
                      </a:cubicBezTo>
                      <a:cubicBezTo>
                        <a:pt x="111" y="151"/>
                        <a:pt x="117" y="149"/>
                        <a:pt x="120" y="151"/>
                      </a:cubicBezTo>
                      <a:cubicBezTo>
                        <a:pt x="121" y="151"/>
                        <a:pt x="122" y="151"/>
                        <a:pt x="123" y="151"/>
                      </a:cubicBezTo>
                      <a:cubicBezTo>
                        <a:pt x="123" y="151"/>
                        <a:pt x="123" y="151"/>
                        <a:pt x="122" y="151"/>
                      </a:cubicBezTo>
                      <a:cubicBezTo>
                        <a:pt x="123" y="151"/>
                        <a:pt x="123" y="151"/>
                        <a:pt x="123" y="151"/>
                      </a:cubicBezTo>
                      <a:cubicBezTo>
                        <a:pt x="123" y="151"/>
                        <a:pt x="124" y="152"/>
                        <a:pt x="124" y="152"/>
                      </a:cubicBezTo>
                      <a:cubicBezTo>
                        <a:pt x="124" y="152"/>
                        <a:pt x="123" y="151"/>
                        <a:pt x="123" y="151"/>
                      </a:cubicBezTo>
                      <a:cubicBezTo>
                        <a:pt x="124" y="151"/>
                        <a:pt x="125" y="151"/>
                        <a:pt x="126" y="151"/>
                      </a:cubicBezTo>
                      <a:cubicBezTo>
                        <a:pt x="127" y="152"/>
                        <a:pt x="127" y="152"/>
                        <a:pt x="127" y="152"/>
                      </a:cubicBezTo>
                      <a:cubicBezTo>
                        <a:pt x="127" y="152"/>
                        <a:pt x="127" y="152"/>
                        <a:pt x="127" y="152"/>
                      </a:cubicBezTo>
                      <a:cubicBezTo>
                        <a:pt x="128" y="152"/>
                        <a:pt x="128" y="151"/>
                        <a:pt x="127" y="151"/>
                      </a:cubicBezTo>
                      <a:cubicBezTo>
                        <a:pt x="128" y="151"/>
                        <a:pt x="129" y="150"/>
                        <a:pt x="129" y="150"/>
                      </a:cubicBezTo>
                      <a:cubicBezTo>
                        <a:pt x="130" y="152"/>
                        <a:pt x="132" y="150"/>
                        <a:pt x="133" y="151"/>
                      </a:cubicBezTo>
                      <a:cubicBezTo>
                        <a:pt x="134" y="151"/>
                        <a:pt x="135" y="151"/>
                        <a:pt x="136" y="151"/>
                      </a:cubicBezTo>
                      <a:cubicBezTo>
                        <a:pt x="138" y="150"/>
                        <a:pt x="139" y="150"/>
                        <a:pt x="139" y="149"/>
                      </a:cubicBezTo>
                      <a:cubicBezTo>
                        <a:pt x="139" y="149"/>
                        <a:pt x="140" y="149"/>
                        <a:pt x="139" y="149"/>
                      </a:cubicBezTo>
                      <a:cubicBezTo>
                        <a:pt x="140" y="149"/>
                        <a:pt x="142" y="149"/>
                        <a:pt x="143" y="149"/>
                      </a:cubicBezTo>
                      <a:cubicBezTo>
                        <a:pt x="143" y="150"/>
                        <a:pt x="143" y="150"/>
                        <a:pt x="143" y="150"/>
                      </a:cubicBezTo>
                      <a:cubicBezTo>
                        <a:pt x="146" y="148"/>
                        <a:pt x="146" y="148"/>
                        <a:pt x="146" y="148"/>
                      </a:cubicBezTo>
                      <a:cubicBezTo>
                        <a:pt x="148" y="148"/>
                        <a:pt x="149" y="149"/>
                        <a:pt x="147" y="150"/>
                      </a:cubicBezTo>
                      <a:cubicBezTo>
                        <a:pt x="151" y="148"/>
                        <a:pt x="150" y="149"/>
                        <a:pt x="153" y="147"/>
                      </a:cubicBezTo>
                      <a:cubicBezTo>
                        <a:pt x="153" y="147"/>
                        <a:pt x="153" y="147"/>
                        <a:pt x="153" y="147"/>
                      </a:cubicBezTo>
                      <a:cubicBezTo>
                        <a:pt x="154" y="147"/>
                        <a:pt x="156" y="146"/>
                        <a:pt x="157" y="146"/>
                      </a:cubicBezTo>
                      <a:cubicBezTo>
                        <a:pt x="158" y="146"/>
                        <a:pt x="159" y="146"/>
                        <a:pt x="160" y="146"/>
                      </a:cubicBezTo>
                      <a:cubicBezTo>
                        <a:pt x="162" y="145"/>
                        <a:pt x="164" y="145"/>
                        <a:pt x="166" y="144"/>
                      </a:cubicBezTo>
                      <a:cubicBezTo>
                        <a:pt x="167" y="143"/>
                        <a:pt x="169" y="142"/>
                        <a:pt x="171" y="141"/>
                      </a:cubicBezTo>
                      <a:cubicBezTo>
                        <a:pt x="173" y="139"/>
                        <a:pt x="175" y="138"/>
                        <a:pt x="176" y="137"/>
                      </a:cubicBezTo>
                      <a:cubicBezTo>
                        <a:pt x="174" y="137"/>
                        <a:pt x="180" y="135"/>
                        <a:pt x="178" y="134"/>
                      </a:cubicBezTo>
                      <a:cubicBezTo>
                        <a:pt x="179" y="134"/>
                        <a:pt x="180" y="133"/>
                        <a:pt x="180" y="134"/>
                      </a:cubicBezTo>
                      <a:cubicBezTo>
                        <a:pt x="181" y="133"/>
                        <a:pt x="182" y="132"/>
                        <a:pt x="183" y="131"/>
                      </a:cubicBezTo>
                      <a:cubicBezTo>
                        <a:pt x="183" y="129"/>
                        <a:pt x="184" y="128"/>
                        <a:pt x="184" y="127"/>
                      </a:cubicBezTo>
                      <a:cubicBezTo>
                        <a:pt x="185" y="127"/>
                        <a:pt x="184" y="128"/>
                        <a:pt x="185" y="128"/>
                      </a:cubicBezTo>
                      <a:cubicBezTo>
                        <a:pt x="185" y="127"/>
                        <a:pt x="185" y="126"/>
                        <a:pt x="185" y="126"/>
                      </a:cubicBezTo>
                      <a:cubicBezTo>
                        <a:pt x="186" y="126"/>
                        <a:pt x="185" y="127"/>
                        <a:pt x="185" y="128"/>
                      </a:cubicBezTo>
                      <a:cubicBezTo>
                        <a:pt x="187" y="124"/>
                        <a:pt x="185" y="123"/>
                        <a:pt x="184" y="122"/>
                      </a:cubicBezTo>
                      <a:cubicBezTo>
                        <a:pt x="185" y="120"/>
                        <a:pt x="185" y="119"/>
                        <a:pt x="185" y="118"/>
                      </a:cubicBezTo>
                      <a:cubicBezTo>
                        <a:pt x="185" y="117"/>
                        <a:pt x="186" y="116"/>
                        <a:pt x="186" y="119"/>
                      </a:cubicBezTo>
                      <a:cubicBezTo>
                        <a:pt x="186" y="118"/>
                        <a:pt x="187" y="116"/>
                        <a:pt x="187" y="114"/>
                      </a:cubicBezTo>
                      <a:cubicBezTo>
                        <a:pt x="187" y="112"/>
                        <a:pt x="187" y="110"/>
                        <a:pt x="186" y="110"/>
                      </a:cubicBezTo>
                      <a:cubicBezTo>
                        <a:pt x="186" y="110"/>
                        <a:pt x="186" y="108"/>
                        <a:pt x="186" y="108"/>
                      </a:cubicBezTo>
                      <a:cubicBezTo>
                        <a:pt x="186" y="105"/>
                        <a:pt x="186" y="105"/>
                        <a:pt x="185" y="102"/>
                      </a:cubicBezTo>
                      <a:cubicBezTo>
                        <a:pt x="185" y="103"/>
                        <a:pt x="185" y="103"/>
                        <a:pt x="185" y="103"/>
                      </a:cubicBezTo>
                      <a:cubicBezTo>
                        <a:pt x="183" y="102"/>
                        <a:pt x="184" y="100"/>
                        <a:pt x="183" y="98"/>
                      </a:cubicBezTo>
                      <a:cubicBezTo>
                        <a:pt x="183" y="98"/>
                        <a:pt x="183" y="98"/>
                        <a:pt x="183" y="98"/>
                      </a:cubicBezTo>
                      <a:cubicBezTo>
                        <a:pt x="183" y="93"/>
                        <a:pt x="182" y="96"/>
                        <a:pt x="181" y="91"/>
                      </a:cubicBezTo>
                      <a:cubicBezTo>
                        <a:pt x="180" y="92"/>
                        <a:pt x="180" y="92"/>
                        <a:pt x="180" y="92"/>
                      </a:cubicBezTo>
                      <a:cubicBezTo>
                        <a:pt x="179" y="92"/>
                        <a:pt x="179" y="91"/>
                        <a:pt x="179" y="89"/>
                      </a:cubicBezTo>
                      <a:cubicBezTo>
                        <a:pt x="179" y="88"/>
                        <a:pt x="178" y="86"/>
                        <a:pt x="177" y="85"/>
                      </a:cubicBezTo>
                      <a:cubicBezTo>
                        <a:pt x="177" y="85"/>
                        <a:pt x="177" y="86"/>
                        <a:pt x="177" y="86"/>
                      </a:cubicBezTo>
                      <a:cubicBezTo>
                        <a:pt x="176" y="86"/>
                        <a:pt x="176" y="84"/>
                        <a:pt x="176" y="83"/>
                      </a:cubicBezTo>
                      <a:cubicBezTo>
                        <a:pt x="176" y="82"/>
                        <a:pt x="176" y="80"/>
                        <a:pt x="175" y="79"/>
                      </a:cubicBezTo>
                      <a:cubicBezTo>
                        <a:pt x="175" y="79"/>
                        <a:pt x="176" y="79"/>
                        <a:pt x="176" y="80"/>
                      </a:cubicBezTo>
                      <a:cubicBezTo>
                        <a:pt x="173" y="76"/>
                        <a:pt x="175" y="80"/>
                        <a:pt x="172" y="78"/>
                      </a:cubicBezTo>
                      <a:cubicBezTo>
                        <a:pt x="172" y="77"/>
                        <a:pt x="174" y="77"/>
                        <a:pt x="172" y="76"/>
                      </a:cubicBezTo>
                      <a:cubicBezTo>
                        <a:pt x="172" y="75"/>
                        <a:pt x="170" y="75"/>
                        <a:pt x="168" y="74"/>
                      </a:cubicBezTo>
                      <a:cubicBezTo>
                        <a:pt x="166" y="73"/>
                        <a:pt x="164" y="73"/>
                        <a:pt x="163" y="71"/>
                      </a:cubicBezTo>
                      <a:cubicBezTo>
                        <a:pt x="164" y="72"/>
                        <a:pt x="164" y="73"/>
                        <a:pt x="163" y="72"/>
                      </a:cubicBezTo>
                      <a:cubicBezTo>
                        <a:pt x="161" y="72"/>
                        <a:pt x="158" y="68"/>
                        <a:pt x="155" y="69"/>
                      </a:cubicBezTo>
                      <a:cubicBezTo>
                        <a:pt x="155" y="69"/>
                        <a:pt x="155" y="68"/>
                        <a:pt x="155" y="68"/>
                      </a:cubicBezTo>
                      <a:cubicBezTo>
                        <a:pt x="155" y="68"/>
                        <a:pt x="153" y="68"/>
                        <a:pt x="152" y="67"/>
                      </a:cubicBezTo>
                      <a:cubicBezTo>
                        <a:pt x="151" y="67"/>
                        <a:pt x="150" y="66"/>
                        <a:pt x="150" y="66"/>
                      </a:cubicBezTo>
                      <a:cubicBezTo>
                        <a:pt x="150" y="65"/>
                        <a:pt x="148" y="63"/>
                        <a:pt x="146" y="62"/>
                      </a:cubicBezTo>
                      <a:cubicBezTo>
                        <a:pt x="145" y="61"/>
                        <a:pt x="143" y="59"/>
                        <a:pt x="144" y="58"/>
                      </a:cubicBezTo>
                      <a:cubicBezTo>
                        <a:pt x="144" y="58"/>
                        <a:pt x="143" y="57"/>
                        <a:pt x="143" y="56"/>
                      </a:cubicBezTo>
                      <a:cubicBezTo>
                        <a:pt x="142" y="55"/>
                        <a:pt x="141" y="54"/>
                        <a:pt x="141" y="54"/>
                      </a:cubicBezTo>
                      <a:cubicBezTo>
                        <a:pt x="142" y="54"/>
                        <a:pt x="142" y="54"/>
                        <a:pt x="142" y="54"/>
                      </a:cubicBezTo>
                      <a:cubicBezTo>
                        <a:pt x="140" y="51"/>
                        <a:pt x="139" y="51"/>
                        <a:pt x="138" y="50"/>
                      </a:cubicBezTo>
                      <a:cubicBezTo>
                        <a:pt x="138" y="49"/>
                        <a:pt x="138" y="50"/>
                        <a:pt x="139" y="50"/>
                      </a:cubicBezTo>
                      <a:cubicBezTo>
                        <a:pt x="137" y="45"/>
                        <a:pt x="137" y="45"/>
                        <a:pt x="134" y="42"/>
                      </a:cubicBezTo>
                      <a:cubicBezTo>
                        <a:pt x="135" y="41"/>
                        <a:pt x="135" y="41"/>
                        <a:pt x="135" y="41"/>
                      </a:cubicBezTo>
                      <a:cubicBezTo>
                        <a:pt x="135" y="41"/>
                        <a:pt x="134" y="41"/>
                        <a:pt x="134" y="40"/>
                      </a:cubicBezTo>
                      <a:cubicBezTo>
                        <a:pt x="134" y="38"/>
                        <a:pt x="133" y="37"/>
                        <a:pt x="132" y="35"/>
                      </a:cubicBezTo>
                      <a:cubicBezTo>
                        <a:pt x="132" y="33"/>
                        <a:pt x="131" y="31"/>
                        <a:pt x="129" y="30"/>
                      </a:cubicBezTo>
                      <a:cubicBezTo>
                        <a:pt x="130" y="30"/>
                        <a:pt x="130" y="30"/>
                        <a:pt x="130" y="30"/>
                      </a:cubicBezTo>
                      <a:cubicBezTo>
                        <a:pt x="126" y="26"/>
                        <a:pt x="125" y="17"/>
                        <a:pt x="120" y="18"/>
                      </a:cubicBezTo>
                      <a:cubicBezTo>
                        <a:pt x="120" y="18"/>
                        <a:pt x="120" y="18"/>
                        <a:pt x="119" y="17"/>
                      </a:cubicBezTo>
                      <a:cubicBezTo>
                        <a:pt x="118" y="16"/>
                        <a:pt x="117" y="16"/>
                        <a:pt x="117" y="16"/>
                      </a:cubicBezTo>
                      <a:cubicBezTo>
                        <a:pt x="120" y="20"/>
                        <a:pt x="116" y="17"/>
                        <a:pt x="117" y="18"/>
                      </a:cubicBezTo>
                      <a:cubicBezTo>
                        <a:pt x="115" y="17"/>
                        <a:pt x="114" y="14"/>
                        <a:pt x="116" y="16"/>
                      </a:cubicBezTo>
                      <a:cubicBezTo>
                        <a:pt x="116" y="16"/>
                        <a:pt x="116" y="16"/>
                        <a:pt x="116" y="16"/>
                      </a:cubicBezTo>
                      <a:cubicBezTo>
                        <a:pt x="117" y="16"/>
                        <a:pt x="116" y="15"/>
                        <a:pt x="115" y="13"/>
                      </a:cubicBezTo>
                      <a:cubicBezTo>
                        <a:pt x="114" y="12"/>
                        <a:pt x="113" y="11"/>
                        <a:pt x="113" y="11"/>
                      </a:cubicBezTo>
                      <a:cubicBezTo>
                        <a:pt x="109" y="8"/>
                        <a:pt x="105" y="5"/>
                        <a:pt x="101" y="3"/>
                      </a:cubicBezTo>
                      <a:cubicBezTo>
                        <a:pt x="97" y="1"/>
                        <a:pt x="92" y="0"/>
                        <a:pt x="87" y="0"/>
                      </a:cubicBezTo>
                      <a:cubicBezTo>
                        <a:pt x="88" y="1"/>
                        <a:pt x="88" y="1"/>
                        <a:pt x="88" y="1"/>
                      </a:cubicBezTo>
                      <a:cubicBezTo>
                        <a:pt x="88" y="1"/>
                        <a:pt x="87" y="1"/>
                        <a:pt x="86" y="1"/>
                      </a:cubicBezTo>
                      <a:cubicBezTo>
                        <a:pt x="86" y="2"/>
                        <a:pt x="85" y="2"/>
                        <a:pt x="85" y="2"/>
                      </a:cubicBezTo>
                      <a:cubicBezTo>
                        <a:pt x="84" y="1"/>
                        <a:pt x="83" y="1"/>
                        <a:pt x="86" y="0"/>
                      </a:cubicBezTo>
                      <a:cubicBezTo>
                        <a:pt x="85" y="0"/>
                        <a:pt x="84" y="0"/>
                        <a:pt x="83" y="1"/>
                      </a:cubicBezTo>
                      <a:cubicBezTo>
                        <a:pt x="83" y="1"/>
                        <a:pt x="83" y="1"/>
                        <a:pt x="83" y="1"/>
                      </a:cubicBezTo>
                      <a:cubicBezTo>
                        <a:pt x="83" y="1"/>
                        <a:pt x="82" y="2"/>
                        <a:pt x="82" y="2"/>
                      </a:cubicBezTo>
                      <a:cubicBezTo>
                        <a:pt x="78" y="2"/>
                        <a:pt x="84" y="0"/>
                        <a:pt x="82" y="0"/>
                      </a:cubicBezTo>
                      <a:cubicBezTo>
                        <a:pt x="80" y="1"/>
                        <a:pt x="80" y="1"/>
                        <a:pt x="80" y="1"/>
                      </a:cubicBezTo>
                      <a:cubicBezTo>
                        <a:pt x="81" y="1"/>
                        <a:pt x="81" y="1"/>
                        <a:pt x="81" y="1"/>
                      </a:cubicBezTo>
                      <a:cubicBezTo>
                        <a:pt x="79" y="2"/>
                        <a:pt x="79" y="2"/>
                        <a:pt x="77" y="3"/>
                      </a:cubicBezTo>
                      <a:cubicBezTo>
                        <a:pt x="75" y="3"/>
                        <a:pt x="76" y="2"/>
                        <a:pt x="75" y="3"/>
                      </a:cubicBezTo>
                      <a:cubicBezTo>
                        <a:pt x="75" y="3"/>
                        <a:pt x="75" y="3"/>
                        <a:pt x="74" y="3"/>
                      </a:cubicBezTo>
                      <a:cubicBezTo>
                        <a:pt x="70" y="5"/>
                        <a:pt x="70" y="5"/>
                        <a:pt x="70" y="5"/>
                      </a:cubicBezTo>
                      <a:cubicBezTo>
                        <a:pt x="72" y="5"/>
                        <a:pt x="72" y="5"/>
                        <a:pt x="72" y="5"/>
                      </a:cubicBezTo>
                      <a:cubicBezTo>
                        <a:pt x="71" y="6"/>
                        <a:pt x="69" y="7"/>
                        <a:pt x="71" y="7"/>
                      </a:cubicBezTo>
                      <a:cubicBezTo>
                        <a:pt x="70" y="7"/>
                        <a:pt x="69" y="7"/>
                        <a:pt x="68" y="8"/>
                      </a:cubicBezTo>
                      <a:cubicBezTo>
                        <a:pt x="66" y="9"/>
                        <a:pt x="65" y="9"/>
                        <a:pt x="63" y="11"/>
                      </a:cubicBezTo>
                      <a:cubicBezTo>
                        <a:pt x="61" y="13"/>
                        <a:pt x="58" y="15"/>
                        <a:pt x="58" y="16"/>
                      </a:cubicBezTo>
                      <a:cubicBezTo>
                        <a:pt x="57" y="18"/>
                        <a:pt x="55" y="20"/>
                        <a:pt x="53" y="22"/>
                      </a:cubicBezTo>
                      <a:cubicBezTo>
                        <a:pt x="54" y="22"/>
                        <a:pt x="55" y="22"/>
                        <a:pt x="53" y="24"/>
                      </a:cubicBezTo>
                      <a:cubicBezTo>
                        <a:pt x="52" y="22"/>
                        <a:pt x="50" y="27"/>
                        <a:pt x="47" y="28"/>
                      </a:cubicBezTo>
                      <a:cubicBezTo>
                        <a:pt x="48" y="27"/>
                        <a:pt x="47" y="29"/>
                        <a:pt x="47" y="30"/>
                      </a:cubicBezTo>
                      <a:cubicBezTo>
                        <a:pt x="46" y="32"/>
                        <a:pt x="45" y="33"/>
                        <a:pt x="47" y="32"/>
                      </a:cubicBezTo>
                      <a:cubicBezTo>
                        <a:pt x="46" y="34"/>
                        <a:pt x="46" y="32"/>
                        <a:pt x="45" y="33"/>
                      </a:cubicBezTo>
                      <a:cubicBezTo>
                        <a:pt x="44" y="35"/>
                        <a:pt x="43" y="37"/>
                        <a:pt x="41" y="40"/>
                      </a:cubicBezTo>
                      <a:cubicBezTo>
                        <a:pt x="41" y="40"/>
                        <a:pt x="41" y="40"/>
                        <a:pt x="41" y="40"/>
                      </a:cubicBezTo>
                      <a:cubicBezTo>
                        <a:pt x="41" y="41"/>
                        <a:pt x="41" y="41"/>
                        <a:pt x="41" y="41"/>
                      </a:cubicBezTo>
                      <a:cubicBezTo>
                        <a:pt x="40" y="42"/>
                        <a:pt x="40" y="42"/>
                        <a:pt x="40" y="42"/>
                      </a:cubicBezTo>
                      <a:cubicBezTo>
                        <a:pt x="39" y="44"/>
                        <a:pt x="39" y="44"/>
                        <a:pt x="39" y="44"/>
                      </a:cubicBezTo>
                      <a:cubicBezTo>
                        <a:pt x="39" y="45"/>
                        <a:pt x="38" y="47"/>
                        <a:pt x="37" y="48"/>
                      </a:cubicBezTo>
                      <a:cubicBezTo>
                        <a:pt x="38" y="48"/>
                        <a:pt x="38" y="48"/>
                        <a:pt x="38" y="49"/>
                      </a:cubicBezTo>
                      <a:cubicBezTo>
                        <a:pt x="38" y="49"/>
                        <a:pt x="38" y="50"/>
                        <a:pt x="37" y="50"/>
                      </a:cubicBezTo>
                      <a:cubicBezTo>
                        <a:pt x="36" y="51"/>
                        <a:pt x="35" y="51"/>
                        <a:pt x="35" y="51"/>
                      </a:cubicBezTo>
                      <a:cubicBezTo>
                        <a:pt x="35" y="52"/>
                        <a:pt x="37" y="53"/>
                        <a:pt x="35" y="54"/>
                      </a:cubicBezTo>
                      <a:cubicBezTo>
                        <a:pt x="35" y="54"/>
                        <a:pt x="36" y="54"/>
                        <a:pt x="35" y="54"/>
                      </a:cubicBezTo>
                      <a:cubicBezTo>
                        <a:pt x="32" y="59"/>
                        <a:pt x="29" y="64"/>
                        <a:pt x="25" y="67"/>
                      </a:cubicBezTo>
                      <a:cubicBezTo>
                        <a:pt x="24" y="68"/>
                        <a:pt x="22" y="69"/>
                        <a:pt x="21" y="69"/>
                      </a:cubicBezTo>
                      <a:cubicBezTo>
                        <a:pt x="21" y="69"/>
                        <a:pt x="21" y="69"/>
                        <a:pt x="21" y="69"/>
                      </a:cubicBezTo>
                      <a:cubicBezTo>
                        <a:pt x="20" y="70"/>
                        <a:pt x="20" y="70"/>
                        <a:pt x="20" y="70"/>
                      </a:cubicBezTo>
                      <a:cubicBezTo>
                        <a:pt x="17" y="71"/>
                        <a:pt x="17" y="71"/>
                        <a:pt x="17" y="71"/>
                      </a:cubicBezTo>
                      <a:cubicBezTo>
                        <a:pt x="14" y="72"/>
                        <a:pt x="12" y="73"/>
                        <a:pt x="8" y="74"/>
                      </a:cubicBezTo>
                      <a:cubicBezTo>
                        <a:pt x="10" y="74"/>
                        <a:pt x="9" y="74"/>
                        <a:pt x="8" y="75"/>
                      </a:cubicBezTo>
                      <a:cubicBezTo>
                        <a:pt x="9" y="75"/>
                        <a:pt x="9" y="76"/>
                        <a:pt x="9" y="76"/>
                      </a:cubicBezTo>
                      <a:cubicBezTo>
                        <a:pt x="9" y="76"/>
                        <a:pt x="8" y="76"/>
                        <a:pt x="6" y="77"/>
                      </a:cubicBezTo>
                      <a:cubicBezTo>
                        <a:pt x="6" y="77"/>
                        <a:pt x="5" y="77"/>
                        <a:pt x="5" y="78"/>
                      </a:cubicBezTo>
                      <a:cubicBezTo>
                        <a:pt x="4" y="78"/>
                        <a:pt x="4" y="78"/>
                        <a:pt x="4" y="78"/>
                      </a:cubicBezTo>
                      <a:cubicBezTo>
                        <a:pt x="4" y="79"/>
                        <a:pt x="3" y="80"/>
                        <a:pt x="2" y="81"/>
                      </a:cubicBezTo>
                      <a:cubicBezTo>
                        <a:pt x="1" y="82"/>
                        <a:pt x="0" y="83"/>
                        <a:pt x="0" y="83"/>
                      </a:cubicBezTo>
                      <a:cubicBezTo>
                        <a:pt x="1" y="82"/>
                        <a:pt x="1" y="82"/>
                        <a:pt x="1" y="82"/>
                      </a:cubicBezTo>
                      <a:cubicBezTo>
                        <a:pt x="1" y="83"/>
                        <a:pt x="2" y="83"/>
                        <a:pt x="3" y="83"/>
                      </a:cubicBezTo>
                      <a:cubicBezTo>
                        <a:pt x="5" y="83"/>
                        <a:pt x="6" y="83"/>
                        <a:pt x="7" y="84"/>
                      </a:cubicBezTo>
                      <a:cubicBezTo>
                        <a:pt x="7" y="83"/>
                        <a:pt x="9" y="82"/>
                        <a:pt x="10" y="82"/>
                      </a:cubicBezTo>
                      <a:cubicBezTo>
                        <a:pt x="12" y="81"/>
                        <a:pt x="14" y="81"/>
                        <a:pt x="15" y="79"/>
                      </a:cubicBezTo>
                      <a:cubicBezTo>
                        <a:pt x="15" y="79"/>
                        <a:pt x="14" y="80"/>
                        <a:pt x="15" y="80"/>
                      </a:cubicBezTo>
                      <a:cubicBezTo>
                        <a:pt x="15" y="78"/>
                        <a:pt x="16" y="78"/>
                        <a:pt x="18" y="77"/>
                      </a:cubicBezTo>
                      <a:cubicBezTo>
                        <a:pt x="18" y="78"/>
                        <a:pt x="18" y="78"/>
                        <a:pt x="18" y="78"/>
                      </a:cubicBezTo>
                      <a:cubicBezTo>
                        <a:pt x="19" y="77"/>
                        <a:pt x="20" y="76"/>
                        <a:pt x="22" y="76"/>
                      </a:cubicBezTo>
                      <a:cubicBezTo>
                        <a:pt x="22" y="76"/>
                        <a:pt x="23" y="76"/>
                        <a:pt x="23" y="75"/>
                      </a:cubicBezTo>
                      <a:cubicBezTo>
                        <a:pt x="24" y="75"/>
                        <a:pt x="25" y="75"/>
                        <a:pt x="25" y="75"/>
                      </a:cubicBezTo>
                      <a:cubicBezTo>
                        <a:pt x="28" y="74"/>
                        <a:pt x="30" y="72"/>
                        <a:pt x="33" y="70"/>
                      </a:cubicBezTo>
                      <a:cubicBezTo>
                        <a:pt x="32" y="69"/>
                        <a:pt x="32" y="69"/>
                        <a:pt x="32" y="69"/>
                      </a:cubicBezTo>
                      <a:cubicBezTo>
                        <a:pt x="33" y="68"/>
                        <a:pt x="33" y="68"/>
                        <a:pt x="34" y="68"/>
                      </a:cubicBezTo>
                      <a:cubicBezTo>
                        <a:pt x="34" y="66"/>
                        <a:pt x="31" y="71"/>
                        <a:pt x="31" y="69"/>
                      </a:cubicBezTo>
                      <a:cubicBezTo>
                        <a:pt x="32" y="69"/>
                        <a:pt x="34" y="67"/>
                        <a:pt x="36" y="65"/>
                      </a:cubicBezTo>
                      <a:cubicBezTo>
                        <a:pt x="38" y="63"/>
                        <a:pt x="39" y="60"/>
                        <a:pt x="41" y="60"/>
                      </a:cubicBezTo>
                      <a:cubicBezTo>
                        <a:pt x="42" y="58"/>
                        <a:pt x="39" y="60"/>
                        <a:pt x="41" y="58"/>
                      </a:cubicBezTo>
                      <a:cubicBezTo>
                        <a:pt x="41" y="58"/>
                        <a:pt x="41" y="58"/>
                        <a:pt x="41" y="58"/>
                      </a:cubicBezTo>
                      <a:cubicBezTo>
                        <a:pt x="41" y="57"/>
                        <a:pt x="41" y="57"/>
                        <a:pt x="41" y="57"/>
                      </a:cubicBezTo>
                      <a:cubicBezTo>
                        <a:pt x="42" y="56"/>
                        <a:pt x="43" y="56"/>
                        <a:pt x="43" y="56"/>
                      </a:cubicBezTo>
                      <a:cubicBezTo>
                        <a:pt x="43" y="56"/>
                        <a:pt x="43" y="57"/>
                        <a:pt x="43" y="57"/>
                      </a:cubicBezTo>
                      <a:cubicBezTo>
                        <a:pt x="44" y="56"/>
                        <a:pt x="45" y="52"/>
                        <a:pt x="46" y="51"/>
                      </a:cubicBezTo>
                      <a:cubicBezTo>
                        <a:pt x="44" y="53"/>
                        <a:pt x="44" y="53"/>
                        <a:pt x="44" y="53"/>
                      </a:cubicBezTo>
                      <a:cubicBezTo>
                        <a:pt x="45" y="52"/>
                        <a:pt x="46" y="50"/>
                        <a:pt x="47" y="48"/>
                      </a:cubicBezTo>
                      <a:cubicBezTo>
                        <a:pt x="47" y="47"/>
                        <a:pt x="47" y="46"/>
                        <a:pt x="48" y="45"/>
                      </a:cubicBezTo>
                      <a:cubicBezTo>
                        <a:pt x="48" y="44"/>
                        <a:pt x="48" y="44"/>
                        <a:pt x="48" y="44"/>
                      </a:cubicBezTo>
                      <a:cubicBezTo>
                        <a:pt x="49" y="43"/>
                        <a:pt x="49" y="43"/>
                        <a:pt x="49" y="43"/>
                      </a:cubicBezTo>
                      <a:cubicBezTo>
                        <a:pt x="50" y="41"/>
                        <a:pt x="51" y="38"/>
                        <a:pt x="52" y="35"/>
                      </a:cubicBezTo>
                      <a:cubicBezTo>
                        <a:pt x="51" y="36"/>
                        <a:pt x="51" y="36"/>
                        <a:pt x="51" y="36"/>
                      </a:cubicBezTo>
                      <a:cubicBezTo>
                        <a:pt x="53" y="31"/>
                        <a:pt x="54" y="33"/>
                        <a:pt x="56" y="29"/>
                      </a:cubicBezTo>
                      <a:cubicBezTo>
                        <a:pt x="56" y="29"/>
                        <a:pt x="56" y="29"/>
                        <a:pt x="56" y="29"/>
                      </a:cubicBezTo>
                      <a:cubicBezTo>
                        <a:pt x="56" y="28"/>
                        <a:pt x="57" y="26"/>
                        <a:pt x="57" y="25"/>
                      </a:cubicBezTo>
                      <a:cubicBezTo>
                        <a:pt x="57" y="27"/>
                        <a:pt x="60" y="24"/>
                        <a:pt x="59" y="26"/>
                      </a:cubicBezTo>
                      <a:cubicBezTo>
                        <a:pt x="61" y="22"/>
                        <a:pt x="60" y="24"/>
                        <a:pt x="61" y="20"/>
                      </a:cubicBezTo>
                      <a:cubicBezTo>
                        <a:pt x="62" y="20"/>
                        <a:pt x="62" y="20"/>
                        <a:pt x="62" y="20"/>
                      </a:cubicBezTo>
                      <a:cubicBezTo>
                        <a:pt x="62" y="19"/>
                        <a:pt x="62" y="19"/>
                        <a:pt x="63" y="17"/>
                      </a:cubicBezTo>
                      <a:cubicBezTo>
                        <a:pt x="62" y="19"/>
                        <a:pt x="65" y="17"/>
                        <a:pt x="64" y="19"/>
                      </a:cubicBezTo>
                      <a:cubicBezTo>
                        <a:pt x="67" y="18"/>
                        <a:pt x="68" y="16"/>
                        <a:pt x="69" y="15"/>
                      </a:cubicBezTo>
                      <a:cubicBezTo>
                        <a:pt x="70" y="14"/>
                        <a:pt x="71" y="13"/>
                        <a:pt x="72" y="13"/>
                      </a:cubicBezTo>
                      <a:cubicBezTo>
                        <a:pt x="73" y="10"/>
                        <a:pt x="68" y="15"/>
                        <a:pt x="69" y="14"/>
                      </a:cubicBezTo>
                      <a:cubicBezTo>
                        <a:pt x="68" y="14"/>
                        <a:pt x="70" y="11"/>
                        <a:pt x="71" y="11"/>
                      </a:cubicBezTo>
                      <a:cubicBezTo>
                        <a:pt x="72" y="10"/>
                        <a:pt x="75" y="12"/>
                        <a:pt x="78" y="10"/>
                      </a:cubicBezTo>
                      <a:cubicBezTo>
                        <a:pt x="78" y="10"/>
                        <a:pt x="78" y="10"/>
                        <a:pt x="77" y="11"/>
                      </a:cubicBezTo>
                      <a:cubicBezTo>
                        <a:pt x="79" y="11"/>
                        <a:pt x="80" y="9"/>
                        <a:pt x="82" y="9"/>
                      </a:cubicBezTo>
                      <a:cubicBezTo>
                        <a:pt x="82" y="8"/>
                        <a:pt x="84" y="9"/>
                        <a:pt x="84" y="7"/>
                      </a:cubicBezTo>
                      <a:cubicBezTo>
                        <a:pt x="84" y="7"/>
                        <a:pt x="80" y="8"/>
                        <a:pt x="80" y="8"/>
                      </a:cubicBezTo>
                      <a:cubicBezTo>
                        <a:pt x="82" y="8"/>
                        <a:pt x="83" y="7"/>
                        <a:pt x="84" y="6"/>
                      </a:cubicBezTo>
                      <a:cubicBezTo>
                        <a:pt x="84" y="6"/>
                        <a:pt x="84" y="6"/>
                        <a:pt x="84" y="6"/>
                      </a:cubicBezTo>
                      <a:cubicBezTo>
                        <a:pt x="85" y="6"/>
                        <a:pt x="86" y="6"/>
                        <a:pt x="87" y="6"/>
                      </a:cubicBezTo>
                      <a:cubicBezTo>
                        <a:pt x="87" y="6"/>
                        <a:pt x="86" y="7"/>
                        <a:pt x="86" y="7"/>
                      </a:cubicBezTo>
                      <a:cubicBezTo>
                        <a:pt x="87" y="7"/>
                        <a:pt x="87" y="7"/>
                        <a:pt x="88" y="7"/>
                      </a:cubicBezTo>
                      <a:cubicBezTo>
                        <a:pt x="88" y="8"/>
                        <a:pt x="86" y="8"/>
                        <a:pt x="85" y="8"/>
                      </a:cubicBezTo>
                      <a:cubicBezTo>
                        <a:pt x="84" y="8"/>
                        <a:pt x="84" y="8"/>
                        <a:pt x="84" y="8"/>
                      </a:cubicBezTo>
                      <a:cubicBezTo>
                        <a:pt x="84" y="9"/>
                        <a:pt x="83" y="9"/>
                        <a:pt x="82" y="9"/>
                      </a:cubicBezTo>
                      <a:cubicBezTo>
                        <a:pt x="83" y="10"/>
                        <a:pt x="84" y="9"/>
                        <a:pt x="84" y="9"/>
                      </a:cubicBezTo>
                      <a:cubicBezTo>
                        <a:pt x="85" y="9"/>
                        <a:pt x="85" y="9"/>
                        <a:pt x="85" y="9"/>
                      </a:cubicBezTo>
                      <a:cubicBezTo>
                        <a:pt x="85" y="9"/>
                        <a:pt x="86" y="9"/>
                        <a:pt x="85" y="9"/>
                      </a:cubicBezTo>
                      <a:cubicBezTo>
                        <a:pt x="87" y="7"/>
                        <a:pt x="89" y="9"/>
                        <a:pt x="91" y="8"/>
                      </a:cubicBezTo>
                      <a:cubicBezTo>
                        <a:pt x="91" y="9"/>
                        <a:pt x="91" y="9"/>
                        <a:pt x="91" y="9"/>
                      </a:cubicBezTo>
                      <a:cubicBezTo>
                        <a:pt x="91" y="9"/>
                        <a:pt x="92" y="8"/>
                        <a:pt x="93" y="9"/>
                      </a:cubicBezTo>
                      <a:cubicBezTo>
                        <a:pt x="91" y="10"/>
                        <a:pt x="91" y="10"/>
                        <a:pt x="91" y="10"/>
                      </a:cubicBezTo>
                      <a:cubicBezTo>
                        <a:pt x="94" y="9"/>
                        <a:pt x="95" y="11"/>
                        <a:pt x="97" y="11"/>
                      </a:cubicBezTo>
                      <a:cubicBezTo>
                        <a:pt x="93" y="10"/>
                        <a:pt x="96" y="10"/>
                        <a:pt x="95" y="9"/>
                      </a:cubicBezTo>
                      <a:cubicBezTo>
                        <a:pt x="100" y="9"/>
                        <a:pt x="97" y="12"/>
                        <a:pt x="102" y="14"/>
                      </a:cubicBezTo>
                      <a:cubicBezTo>
                        <a:pt x="101" y="13"/>
                        <a:pt x="100" y="12"/>
                        <a:pt x="101" y="12"/>
                      </a:cubicBezTo>
                      <a:cubicBezTo>
                        <a:pt x="102" y="13"/>
                        <a:pt x="103" y="14"/>
                        <a:pt x="103" y="14"/>
                      </a:cubicBezTo>
                      <a:cubicBezTo>
                        <a:pt x="106" y="16"/>
                        <a:pt x="103" y="13"/>
                        <a:pt x="105" y="14"/>
                      </a:cubicBezTo>
                      <a:cubicBezTo>
                        <a:pt x="105" y="15"/>
                        <a:pt x="107" y="14"/>
                        <a:pt x="108" y="15"/>
                      </a:cubicBezTo>
                      <a:cubicBezTo>
                        <a:pt x="108" y="16"/>
                        <a:pt x="108" y="16"/>
                        <a:pt x="108" y="16"/>
                      </a:cubicBezTo>
                      <a:cubicBezTo>
                        <a:pt x="111" y="19"/>
                        <a:pt x="110" y="15"/>
                        <a:pt x="112" y="19"/>
                      </a:cubicBezTo>
                      <a:cubicBezTo>
                        <a:pt x="112" y="19"/>
                        <a:pt x="110" y="18"/>
                        <a:pt x="110" y="18"/>
                      </a:cubicBezTo>
                      <a:cubicBezTo>
                        <a:pt x="112" y="20"/>
                        <a:pt x="112" y="20"/>
                        <a:pt x="112" y="20"/>
                      </a:cubicBezTo>
                      <a:cubicBezTo>
                        <a:pt x="111" y="20"/>
                        <a:pt x="111" y="20"/>
                        <a:pt x="111" y="20"/>
                      </a:cubicBezTo>
                      <a:cubicBezTo>
                        <a:pt x="113" y="21"/>
                        <a:pt x="113" y="22"/>
                        <a:pt x="115" y="24"/>
                      </a:cubicBezTo>
                      <a:cubicBezTo>
                        <a:pt x="115" y="23"/>
                        <a:pt x="116" y="23"/>
                        <a:pt x="117" y="24"/>
                      </a:cubicBezTo>
                      <a:cubicBezTo>
                        <a:pt x="118" y="26"/>
                        <a:pt x="116" y="24"/>
                        <a:pt x="118" y="26"/>
                      </a:cubicBezTo>
                      <a:cubicBezTo>
                        <a:pt x="117" y="26"/>
                        <a:pt x="116" y="26"/>
                        <a:pt x="116" y="25"/>
                      </a:cubicBezTo>
                      <a:cubicBezTo>
                        <a:pt x="116" y="25"/>
                        <a:pt x="115" y="25"/>
                        <a:pt x="115" y="25"/>
                      </a:cubicBezTo>
                      <a:cubicBezTo>
                        <a:pt x="115" y="26"/>
                        <a:pt x="117" y="28"/>
                        <a:pt x="118" y="29"/>
                      </a:cubicBezTo>
                      <a:cubicBezTo>
                        <a:pt x="118" y="28"/>
                        <a:pt x="117" y="28"/>
                        <a:pt x="117" y="27"/>
                      </a:cubicBezTo>
                      <a:cubicBezTo>
                        <a:pt x="121" y="30"/>
                        <a:pt x="121" y="30"/>
                        <a:pt x="121" y="30"/>
                      </a:cubicBezTo>
                      <a:cubicBezTo>
                        <a:pt x="121" y="31"/>
                        <a:pt x="120" y="31"/>
                        <a:pt x="120" y="30"/>
                      </a:cubicBezTo>
                      <a:cubicBezTo>
                        <a:pt x="120" y="31"/>
                        <a:pt x="121" y="31"/>
                        <a:pt x="122" y="32"/>
                      </a:cubicBezTo>
                      <a:cubicBezTo>
                        <a:pt x="121" y="32"/>
                        <a:pt x="120" y="33"/>
                        <a:pt x="119" y="32"/>
                      </a:cubicBezTo>
                      <a:cubicBezTo>
                        <a:pt x="122" y="35"/>
                        <a:pt x="122" y="35"/>
                        <a:pt x="122" y="35"/>
                      </a:cubicBezTo>
                      <a:cubicBezTo>
                        <a:pt x="122" y="35"/>
                        <a:pt x="122" y="37"/>
                        <a:pt x="122" y="36"/>
                      </a:cubicBezTo>
                      <a:cubicBezTo>
                        <a:pt x="122" y="37"/>
                        <a:pt x="123" y="38"/>
                        <a:pt x="124" y="40"/>
                      </a:cubicBezTo>
                      <a:cubicBezTo>
                        <a:pt x="124" y="40"/>
                        <a:pt x="125" y="41"/>
                        <a:pt x="125" y="41"/>
                      </a:cubicBezTo>
                      <a:cubicBezTo>
                        <a:pt x="126" y="42"/>
                        <a:pt x="126" y="43"/>
                        <a:pt x="126" y="43"/>
                      </a:cubicBezTo>
                      <a:cubicBezTo>
                        <a:pt x="126" y="43"/>
                        <a:pt x="126" y="43"/>
                        <a:pt x="126" y="43"/>
                      </a:cubicBezTo>
                      <a:cubicBezTo>
                        <a:pt x="126" y="43"/>
                        <a:pt x="126" y="43"/>
                        <a:pt x="126" y="43"/>
                      </a:cubicBezTo>
                      <a:cubicBezTo>
                        <a:pt x="127" y="43"/>
                        <a:pt x="127" y="43"/>
                        <a:pt x="127" y="44"/>
                      </a:cubicBezTo>
                      <a:cubicBezTo>
                        <a:pt x="128" y="47"/>
                        <a:pt x="128" y="50"/>
                        <a:pt x="130" y="52"/>
                      </a:cubicBezTo>
                      <a:cubicBezTo>
                        <a:pt x="130" y="55"/>
                        <a:pt x="130" y="55"/>
                        <a:pt x="130" y="55"/>
                      </a:cubicBezTo>
                      <a:cubicBezTo>
                        <a:pt x="132" y="57"/>
                        <a:pt x="130" y="52"/>
                        <a:pt x="133" y="56"/>
                      </a:cubicBezTo>
                      <a:cubicBezTo>
                        <a:pt x="135" y="58"/>
                        <a:pt x="133" y="57"/>
                        <a:pt x="133" y="59"/>
                      </a:cubicBezTo>
                      <a:cubicBezTo>
                        <a:pt x="134" y="60"/>
                        <a:pt x="137" y="61"/>
                        <a:pt x="138" y="65"/>
                      </a:cubicBezTo>
                      <a:cubicBezTo>
                        <a:pt x="137" y="64"/>
                        <a:pt x="137" y="63"/>
                        <a:pt x="136" y="62"/>
                      </a:cubicBezTo>
                      <a:close/>
                      <a:moveTo>
                        <a:pt x="164" y="82"/>
                      </a:moveTo>
                      <a:cubicBezTo>
                        <a:pt x="164" y="82"/>
                        <a:pt x="162" y="82"/>
                        <a:pt x="162" y="81"/>
                      </a:cubicBezTo>
                      <a:cubicBezTo>
                        <a:pt x="164" y="81"/>
                        <a:pt x="164" y="82"/>
                        <a:pt x="164" y="82"/>
                      </a:cubicBezTo>
                      <a:close/>
                      <a:moveTo>
                        <a:pt x="179" y="123"/>
                      </a:moveTo>
                      <a:cubicBezTo>
                        <a:pt x="179" y="122"/>
                        <a:pt x="179" y="122"/>
                        <a:pt x="180" y="121"/>
                      </a:cubicBezTo>
                      <a:cubicBezTo>
                        <a:pt x="180" y="121"/>
                        <a:pt x="180" y="122"/>
                        <a:pt x="179" y="123"/>
                      </a:cubicBezTo>
                      <a:close/>
                      <a:moveTo>
                        <a:pt x="54" y="152"/>
                      </a:moveTo>
                      <a:cubicBezTo>
                        <a:pt x="54" y="151"/>
                        <a:pt x="54" y="151"/>
                        <a:pt x="54" y="151"/>
                      </a:cubicBezTo>
                      <a:cubicBezTo>
                        <a:pt x="55" y="152"/>
                        <a:pt x="55" y="152"/>
                        <a:pt x="54" y="152"/>
                      </a:cubicBezTo>
                      <a:close/>
                      <a:moveTo>
                        <a:pt x="50" y="151"/>
                      </a:moveTo>
                      <a:cubicBezTo>
                        <a:pt x="50" y="151"/>
                        <a:pt x="50" y="152"/>
                        <a:pt x="50" y="152"/>
                      </a:cubicBezTo>
                      <a:cubicBezTo>
                        <a:pt x="50" y="152"/>
                        <a:pt x="51" y="152"/>
                        <a:pt x="52" y="152"/>
                      </a:cubicBezTo>
                      <a:cubicBezTo>
                        <a:pt x="51" y="151"/>
                        <a:pt x="51" y="151"/>
                        <a:pt x="50" y="151"/>
                      </a:cubicBezTo>
                      <a:close/>
                      <a:moveTo>
                        <a:pt x="75" y="3"/>
                      </a:moveTo>
                      <a:cubicBezTo>
                        <a:pt x="75" y="3"/>
                        <a:pt x="75" y="3"/>
                        <a:pt x="75" y="3"/>
                      </a:cubicBezTo>
                      <a:cubicBezTo>
                        <a:pt x="74" y="4"/>
                        <a:pt x="74" y="3"/>
                        <a:pt x="7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9" name="Freeform 470">
                  <a:extLst>
                    <a:ext uri="{FF2B5EF4-FFF2-40B4-BE49-F238E27FC236}">
                      <a16:creationId xmlns:a16="http://schemas.microsoft.com/office/drawing/2014/main" id="{53C152A3-3FCB-42DD-BB67-414A6E25ECDB}"/>
                    </a:ext>
                  </a:extLst>
                </p:cNvPr>
                <p:cNvSpPr>
                  <a:spLocks/>
                </p:cNvSpPr>
                <p:nvPr userDrawn="1"/>
              </p:nvSpPr>
              <p:spPr bwMode="auto">
                <a:xfrm>
                  <a:off x="4455" y="129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0" name="Freeform 471">
                  <a:extLst>
                    <a:ext uri="{FF2B5EF4-FFF2-40B4-BE49-F238E27FC236}">
                      <a16:creationId xmlns:a16="http://schemas.microsoft.com/office/drawing/2014/main" id="{EF347FB1-BC46-4AA1-8268-E9489A18ADAC}"/>
                    </a:ext>
                  </a:extLst>
                </p:cNvPr>
                <p:cNvSpPr>
                  <a:spLocks/>
                </p:cNvSpPr>
                <p:nvPr userDrawn="1"/>
              </p:nvSpPr>
              <p:spPr bwMode="auto">
                <a:xfrm>
                  <a:off x="4192"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1" name="Freeform 472">
                  <a:extLst>
                    <a:ext uri="{FF2B5EF4-FFF2-40B4-BE49-F238E27FC236}">
                      <a16:creationId xmlns:a16="http://schemas.microsoft.com/office/drawing/2014/main" id="{0B95E3E3-6B26-46B3-85A0-D7EAA068E999}"/>
                    </a:ext>
                  </a:extLst>
                </p:cNvPr>
                <p:cNvSpPr>
                  <a:spLocks/>
                </p:cNvSpPr>
                <p:nvPr userDrawn="1"/>
              </p:nvSpPr>
              <p:spPr bwMode="auto">
                <a:xfrm>
                  <a:off x="4038" y="1377"/>
                  <a:ext cx="4"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2" name="Freeform 473">
                  <a:extLst>
                    <a:ext uri="{FF2B5EF4-FFF2-40B4-BE49-F238E27FC236}">
                      <a16:creationId xmlns:a16="http://schemas.microsoft.com/office/drawing/2014/main" id="{79FD64E7-BEDB-43E2-81AC-D47C40824CA0}"/>
                    </a:ext>
                  </a:extLst>
                </p:cNvPr>
                <p:cNvSpPr>
                  <a:spLocks/>
                </p:cNvSpPr>
                <p:nvPr userDrawn="1"/>
              </p:nvSpPr>
              <p:spPr bwMode="auto">
                <a:xfrm>
                  <a:off x="3734" y="1472"/>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3" name="Freeform 474">
                  <a:extLst>
                    <a:ext uri="{FF2B5EF4-FFF2-40B4-BE49-F238E27FC236}">
                      <a16:creationId xmlns:a16="http://schemas.microsoft.com/office/drawing/2014/main" id="{FC80A58D-1A64-4748-8BFC-6DC8D7532AC2}"/>
                    </a:ext>
                  </a:extLst>
                </p:cNvPr>
                <p:cNvSpPr>
                  <a:spLocks/>
                </p:cNvSpPr>
                <p:nvPr userDrawn="1"/>
              </p:nvSpPr>
              <p:spPr bwMode="auto">
                <a:xfrm>
                  <a:off x="3649" y="1427"/>
                  <a:ext cx="10" cy="5"/>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4" name="Freeform 475">
                  <a:extLst>
                    <a:ext uri="{FF2B5EF4-FFF2-40B4-BE49-F238E27FC236}">
                      <a16:creationId xmlns:a16="http://schemas.microsoft.com/office/drawing/2014/main" id="{297E1EB8-76E6-4C06-92BF-219538D87781}"/>
                    </a:ext>
                  </a:extLst>
                </p:cNvPr>
                <p:cNvSpPr>
                  <a:spLocks/>
                </p:cNvSpPr>
                <p:nvPr userDrawn="1"/>
              </p:nvSpPr>
              <p:spPr bwMode="auto">
                <a:xfrm>
                  <a:off x="3709" y="1452"/>
                  <a:ext cx="15" cy="10"/>
                </a:xfrm>
                <a:custGeom>
                  <a:avLst/>
                  <a:gdLst>
                    <a:gd name="T0" fmla="*/ 3 w 3"/>
                    <a:gd name="T1" fmla="*/ 1 h 2"/>
                    <a:gd name="T2" fmla="*/ 0 w 3"/>
                    <a:gd name="T3" fmla="*/ 0 h 2"/>
                    <a:gd name="T4" fmla="*/ 1 w 3"/>
                    <a:gd name="T5" fmla="*/ 0 h 2"/>
                    <a:gd name="T6" fmla="*/ 3 w 3"/>
                    <a:gd name="T7" fmla="*/ 1 h 2"/>
                  </a:gdLst>
                  <a:ahLst/>
                  <a:cxnLst>
                    <a:cxn ang="0">
                      <a:pos x="T0" y="T1"/>
                    </a:cxn>
                    <a:cxn ang="0">
                      <a:pos x="T2" y="T3"/>
                    </a:cxn>
                    <a:cxn ang="0">
                      <a:pos x="T4" y="T5"/>
                    </a:cxn>
                    <a:cxn ang="0">
                      <a:pos x="T6" y="T7"/>
                    </a:cxn>
                  </a:cxnLst>
                  <a:rect l="0" t="0" r="r" b="b"/>
                  <a:pathLst>
                    <a:path w="3" h="2">
                      <a:moveTo>
                        <a:pt x="3" y="1"/>
                      </a:moveTo>
                      <a:cubicBezTo>
                        <a:pt x="3" y="0"/>
                        <a:pt x="2" y="0"/>
                        <a:pt x="0" y="0"/>
                      </a:cubicBezTo>
                      <a:cubicBezTo>
                        <a:pt x="0" y="0"/>
                        <a:pt x="1" y="0"/>
                        <a:pt x="1" y="0"/>
                      </a:cubicBezTo>
                      <a:cubicBezTo>
                        <a:pt x="0"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5" name="Freeform 476">
                  <a:extLst>
                    <a:ext uri="{FF2B5EF4-FFF2-40B4-BE49-F238E27FC236}">
                      <a16:creationId xmlns:a16="http://schemas.microsoft.com/office/drawing/2014/main" id="{1E3D08B6-4C6A-4C84-AB17-213486DFF10A}"/>
                    </a:ext>
                  </a:extLst>
                </p:cNvPr>
                <p:cNvSpPr>
                  <a:spLocks/>
                </p:cNvSpPr>
                <p:nvPr userDrawn="1"/>
              </p:nvSpPr>
              <p:spPr bwMode="auto">
                <a:xfrm>
                  <a:off x="3704" y="1452"/>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6" name="Freeform 477">
                  <a:extLst>
                    <a:ext uri="{FF2B5EF4-FFF2-40B4-BE49-F238E27FC236}">
                      <a16:creationId xmlns:a16="http://schemas.microsoft.com/office/drawing/2014/main" id="{2DC96BFC-49CE-46F7-A6E3-E19AC4A9DB59}"/>
                    </a:ext>
                  </a:extLst>
                </p:cNvPr>
                <p:cNvSpPr>
                  <a:spLocks/>
                </p:cNvSpPr>
                <p:nvPr userDrawn="1"/>
              </p:nvSpPr>
              <p:spPr bwMode="auto">
                <a:xfrm>
                  <a:off x="3789" y="1467"/>
                  <a:ext cx="25" cy="15"/>
                </a:xfrm>
                <a:custGeom>
                  <a:avLst/>
                  <a:gdLst>
                    <a:gd name="T0" fmla="*/ 1 w 5"/>
                    <a:gd name="T1" fmla="*/ 1 h 3"/>
                    <a:gd name="T2" fmla="*/ 0 w 5"/>
                    <a:gd name="T3" fmla="*/ 2 h 3"/>
                    <a:gd name="T4" fmla="*/ 1 w 5"/>
                    <a:gd name="T5" fmla="*/ 1 h 3"/>
                  </a:gdLst>
                  <a:ahLst/>
                  <a:cxnLst>
                    <a:cxn ang="0">
                      <a:pos x="T0" y="T1"/>
                    </a:cxn>
                    <a:cxn ang="0">
                      <a:pos x="T2" y="T3"/>
                    </a:cxn>
                    <a:cxn ang="0">
                      <a:pos x="T4" y="T5"/>
                    </a:cxn>
                  </a:cxnLst>
                  <a:rect l="0" t="0" r="r" b="b"/>
                  <a:pathLst>
                    <a:path w="5" h="3">
                      <a:moveTo>
                        <a:pt x="1" y="1"/>
                      </a:moveTo>
                      <a:cubicBezTo>
                        <a:pt x="1" y="1"/>
                        <a:pt x="1" y="2"/>
                        <a:pt x="0" y="2"/>
                      </a:cubicBezTo>
                      <a:cubicBezTo>
                        <a:pt x="0" y="3"/>
                        <a:pt x="5"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7" name="Freeform 478">
                  <a:extLst>
                    <a:ext uri="{FF2B5EF4-FFF2-40B4-BE49-F238E27FC236}">
                      <a16:creationId xmlns:a16="http://schemas.microsoft.com/office/drawing/2014/main" id="{E42F3D4A-F15F-43A0-86F3-78749B7E31AC}"/>
                    </a:ext>
                  </a:extLst>
                </p:cNvPr>
                <p:cNvSpPr>
                  <a:spLocks/>
                </p:cNvSpPr>
                <p:nvPr userDrawn="1"/>
              </p:nvSpPr>
              <p:spPr bwMode="auto">
                <a:xfrm>
                  <a:off x="3719"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8" name="Freeform 479">
                  <a:extLst>
                    <a:ext uri="{FF2B5EF4-FFF2-40B4-BE49-F238E27FC236}">
                      <a16:creationId xmlns:a16="http://schemas.microsoft.com/office/drawing/2014/main" id="{ED7C8712-ED4E-42B0-B716-0664E525BC8F}"/>
                    </a:ext>
                  </a:extLst>
                </p:cNvPr>
                <p:cNvSpPr>
                  <a:spLocks/>
                </p:cNvSpPr>
                <p:nvPr userDrawn="1"/>
              </p:nvSpPr>
              <p:spPr bwMode="auto">
                <a:xfrm>
                  <a:off x="3759" y="1452"/>
                  <a:ext cx="15" cy="0"/>
                </a:xfrm>
                <a:custGeom>
                  <a:avLst/>
                  <a:gdLst>
                    <a:gd name="T0" fmla="*/ 3 w 3"/>
                    <a:gd name="T1" fmla="*/ 1 w 3"/>
                    <a:gd name="T2" fmla="*/ 0 w 3"/>
                    <a:gd name="T3" fmla="*/ 3 w 3"/>
                  </a:gdLst>
                  <a:ahLst/>
                  <a:cxnLst>
                    <a:cxn ang="0">
                      <a:pos x="T0" y="0"/>
                    </a:cxn>
                    <a:cxn ang="0">
                      <a:pos x="T1" y="0"/>
                    </a:cxn>
                    <a:cxn ang="0">
                      <a:pos x="T2" y="0"/>
                    </a:cxn>
                    <a:cxn ang="0">
                      <a:pos x="T3" y="0"/>
                    </a:cxn>
                  </a:cxnLst>
                  <a:rect l="0" t="0" r="r" b="b"/>
                  <a:pathLst>
                    <a:path w="3">
                      <a:moveTo>
                        <a:pt x="3" y="0"/>
                      </a:moveTo>
                      <a:cubicBezTo>
                        <a:pt x="1" y="0"/>
                        <a:pt x="1" y="0"/>
                        <a:pt x="1" y="0"/>
                      </a:cubicBezTo>
                      <a:cubicBezTo>
                        <a:pt x="1" y="0"/>
                        <a:pt x="0" y="0"/>
                        <a:pt x="0" y="0"/>
                      </a:cubicBezTo>
                      <a:cubicBezTo>
                        <a:pt x="1" y="0"/>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9" name="Freeform 480">
                  <a:extLst>
                    <a:ext uri="{FF2B5EF4-FFF2-40B4-BE49-F238E27FC236}">
                      <a16:creationId xmlns:a16="http://schemas.microsoft.com/office/drawing/2014/main" id="{AD46FE27-A3C5-4B31-A819-1BD7183BB64B}"/>
                    </a:ext>
                  </a:extLst>
                </p:cNvPr>
                <p:cNvSpPr>
                  <a:spLocks/>
                </p:cNvSpPr>
                <p:nvPr userDrawn="1"/>
              </p:nvSpPr>
              <p:spPr bwMode="auto">
                <a:xfrm>
                  <a:off x="3749" y="1452"/>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0" name="Freeform 481">
                  <a:extLst>
                    <a:ext uri="{FF2B5EF4-FFF2-40B4-BE49-F238E27FC236}">
                      <a16:creationId xmlns:a16="http://schemas.microsoft.com/office/drawing/2014/main" id="{7CFD9272-2A68-4F78-A677-210760BE741A}"/>
                    </a:ext>
                  </a:extLst>
                </p:cNvPr>
                <p:cNvSpPr>
                  <a:spLocks/>
                </p:cNvSpPr>
                <p:nvPr userDrawn="1"/>
              </p:nvSpPr>
              <p:spPr bwMode="auto">
                <a:xfrm>
                  <a:off x="3734"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1" name="Freeform 482">
                  <a:extLst>
                    <a:ext uri="{FF2B5EF4-FFF2-40B4-BE49-F238E27FC236}">
                      <a16:creationId xmlns:a16="http://schemas.microsoft.com/office/drawing/2014/main" id="{C061201A-245E-4410-9EF1-948D8B359EEF}"/>
                    </a:ext>
                  </a:extLst>
                </p:cNvPr>
                <p:cNvSpPr>
                  <a:spLocks/>
                </p:cNvSpPr>
                <p:nvPr userDrawn="1"/>
              </p:nvSpPr>
              <p:spPr bwMode="auto">
                <a:xfrm>
                  <a:off x="3883" y="1432"/>
                  <a:ext cx="15" cy="5"/>
                </a:xfrm>
                <a:custGeom>
                  <a:avLst/>
                  <a:gdLst>
                    <a:gd name="T0" fmla="*/ 1 w 3"/>
                    <a:gd name="T1" fmla="*/ 1 h 1"/>
                    <a:gd name="T2" fmla="*/ 3 w 3"/>
                    <a:gd name="T3" fmla="*/ 0 h 1"/>
                    <a:gd name="T4" fmla="*/ 2 w 3"/>
                    <a:gd name="T5" fmla="*/ 0 h 1"/>
                    <a:gd name="T6" fmla="*/ 1 w 3"/>
                    <a:gd name="T7" fmla="*/ 1 h 1"/>
                  </a:gdLst>
                  <a:ahLst/>
                  <a:cxnLst>
                    <a:cxn ang="0">
                      <a:pos x="T0" y="T1"/>
                    </a:cxn>
                    <a:cxn ang="0">
                      <a:pos x="T2" y="T3"/>
                    </a:cxn>
                    <a:cxn ang="0">
                      <a:pos x="T4" y="T5"/>
                    </a:cxn>
                    <a:cxn ang="0">
                      <a:pos x="T6" y="T7"/>
                    </a:cxn>
                  </a:cxnLst>
                  <a:rect l="0" t="0" r="r" b="b"/>
                  <a:pathLst>
                    <a:path w="3" h="1">
                      <a:moveTo>
                        <a:pt x="1" y="1"/>
                      </a:moveTo>
                      <a:cubicBezTo>
                        <a:pt x="3" y="0"/>
                        <a:pt x="3" y="0"/>
                        <a:pt x="3" y="0"/>
                      </a:cubicBezTo>
                      <a:cubicBezTo>
                        <a:pt x="3" y="0"/>
                        <a:pt x="2"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2" name="Freeform 483">
                  <a:extLst>
                    <a:ext uri="{FF2B5EF4-FFF2-40B4-BE49-F238E27FC236}">
                      <a16:creationId xmlns:a16="http://schemas.microsoft.com/office/drawing/2014/main" id="{F36D424C-E6BA-4CD4-B7E3-594F9A5446B3}"/>
                    </a:ext>
                  </a:extLst>
                </p:cNvPr>
                <p:cNvSpPr>
                  <a:spLocks/>
                </p:cNvSpPr>
                <p:nvPr userDrawn="1"/>
              </p:nvSpPr>
              <p:spPr bwMode="auto">
                <a:xfrm>
                  <a:off x="3848" y="1432"/>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3" name="Freeform 484">
                  <a:extLst>
                    <a:ext uri="{FF2B5EF4-FFF2-40B4-BE49-F238E27FC236}">
                      <a16:creationId xmlns:a16="http://schemas.microsoft.com/office/drawing/2014/main" id="{981FE72B-192F-44C3-A258-DF527FB87628}"/>
                    </a:ext>
                  </a:extLst>
                </p:cNvPr>
                <p:cNvSpPr>
                  <a:spLocks/>
                </p:cNvSpPr>
                <p:nvPr userDrawn="1"/>
              </p:nvSpPr>
              <p:spPr bwMode="auto">
                <a:xfrm>
                  <a:off x="3873" y="1417"/>
                  <a:ext cx="20" cy="10"/>
                </a:xfrm>
                <a:custGeom>
                  <a:avLst/>
                  <a:gdLst>
                    <a:gd name="T0" fmla="*/ 2 w 4"/>
                    <a:gd name="T1" fmla="*/ 1 h 2"/>
                    <a:gd name="T2" fmla="*/ 2 w 4"/>
                    <a:gd name="T3" fmla="*/ 0 h 2"/>
                    <a:gd name="T4" fmla="*/ 2 w 4"/>
                    <a:gd name="T5" fmla="*/ 1 h 2"/>
                  </a:gdLst>
                  <a:ahLst/>
                  <a:cxnLst>
                    <a:cxn ang="0">
                      <a:pos x="T0" y="T1"/>
                    </a:cxn>
                    <a:cxn ang="0">
                      <a:pos x="T2" y="T3"/>
                    </a:cxn>
                    <a:cxn ang="0">
                      <a:pos x="T4" y="T5"/>
                    </a:cxn>
                  </a:cxnLst>
                  <a:rect l="0" t="0" r="r" b="b"/>
                  <a:pathLst>
                    <a:path w="4" h="2">
                      <a:moveTo>
                        <a:pt x="2" y="1"/>
                      </a:moveTo>
                      <a:cubicBezTo>
                        <a:pt x="2" y="1"/>
                        <a:pt x="4" y="0"/>
                        <a:pt x="2" y="0"/>
                      </a:cubicBezTo>
                      <a:cubicBezTo>
                        <a:pt x="2" y="1"/>
                        <a:pt x="0"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4" name="Freeform 485">
                  <a:extLst>
                    <a:ext uri="{FF2B5EF4-FFF2-40B4-BE49-F238E27FC236}">
                      <a16:creationId xmlns:a16="http://schemas.microsoft.com/office/drawing/2014/main" id="{F10777F1-4C51-4F22-AF68-5BE803253DE4}"/>
                    </a:ext>
                  </a:extLst>
                </p:cNvPr>
                <p:cNvSpPr>
                  <a:spLocks/>
                </p:cNvSpPr>
                <p:nvPr userDrawn="1"/>
              </p:nvSpPr>
              <p:spPr bwMode="auto">
                <a:xfrm>
                  <a:off x="4042" y="1397"/>
                  <a:ext cx="10" cy="10"/>
                </a:xfrm>
                <a:custGeom>
                  <a:avLst/>
                  <a:gdLst>
                    <a:gd name="T0" fmla="*/ 10 w 10"/>
                    <a:gd name="T1" fmla="*/ 5 h 10"/>
                    <a:gd name="T2" fmla="*/ 5 w 10"/>
                    <a:gd name="T3" fmla="*/ 0 h 10"/>
                    <a:gd name="T4" fmla="*/ 0 w 10"/>
                    <a:gd name="T5" fmla="*/ 10 h 10"/>
                    <a:gd name="T6" fmla="*/ 10 w 10"/>
                    <a:gd name="T7" fmla="*/ 5 h 10"/>
                  </a:gdLst>
                  <a:ahLst/>
                  <a:cxnLst>
                    <a:cxn ang="0">
                      <a:pos x="T0" y="T1"/>
                    </a:cxn>
                    <a:cxn ang="0">
                      <a:pos x="T2" y="T3"/>
                    </a:cxn>
                    <a:cxn ang="0">
                      <a:pos x="T4" y="T5"/>
                    </a:cxn>
                    <a:cxn ang="0">
                      <a:pos x="T6" y="T7"/>
                    </a:cxn>
                  </a:cxnLst>
                  <a:rect l="0" t="0" r="r" b="b"/>
                  <a:pathLst>
                    <a:path w="10" h="10">
                      <a:moveTo>
                        <a:pt x="10" y="5"/>
                      </a:moveTo>
                      <a:lnTo>
                        <a:pt x="5" y="0"/>
                      </a:lnTo>
                      <a:lnTo>
                        <a:pt x="0" y="10"/>
                      </a:lnTo>
                      <a:lnTo>
                        <a:pt x="1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5" name="Freeform 486">
                  <a:extLst>
                    <a:ext uri="{FF2B5EF4-FFF2-40B4-BE49-F238E27FC236}">
                      <a16:creationId xmlns:a16="http://schemas.microsoft.com/office/drawing/2014/main" id="{3DB6EEF4-22A5-479D-9763-09DFE95DA288}"/>
                    </a:ext>
                  </a:extLst>
                </p:cNvPr>
                <p:cNvSpPr>
                  <a:spLocks/>
                </p:cNvSpPr>
                <p:nvPr userDrawn="1"/>
              </p:nvSpPr>
              <p:spPr bwMode="auto">
                <a:xfrm>
                  <a:off x="4182" y="1417"/>
                  <a:ext cx="20" cy="10"/>
                </a:xfrm>
                <a:custGeom>
                  <a:avLst/>
                  <a:gdLst>
                    <a:gd name="T0" fmla="*/ 3 w 4"/>
                    <a:gd name="T1" fmla="*/ 0 h 2"/>
                    <a:gd name="T2" fmla="*/ 0 w 4"/>
                    <a:gd name="T3" fmla="*/ 1 h 2"/>
                    <a:gd name="T4" fmla="*/ 1 w 4"/>
                    <a:gd name="T5" fmla="*/ 2 h 2"/>
                    <a:gd name="T6" fmla="*/ 1 w 4"/>
                    <a:gd name="T7" fmla="*/ 2 h 2"/>
                    <a:gd name="T8" fmla="*/ 3 w 4"/>
                    <a:gd name="T9" fmla="*/ 0 h 2"/>
                  </a:gdLst>
                  <a:ahLst/>
                  <a:cxnLst>
                    <a:cxn ang="0">
                      <a:pos x="T0" y="T1"/>
                    </a:cxn>
                    <a:cxn ang="0">
                      <a:pos x="T2" y="T3"/>
                    </a:cxn>
                    <a:cxn ang="0">
                      <a:pos x="T4" y="T5"/>
                    </a:cxn>
                    <a:cxn ang="0">
                      <a:pos x="T6" y="T7"/>
                    </a:cxn>
                    <a:cxn ang="0">
                      <a:pos x="T8" y="T9"/>
                    </a:cxn>
                  </a:cxnLst>
                  <a:rect l="0" t="0" r="r" b="b"/>
                  <a:pathLst>
                    <a:path w="4" h="2">
                      <a:moveTo>
                        <a:pt x="3" y="0"/>
                      </a:moveTo>
                      <a:cubicBezTo>
                        <a:pt x="1" y="0"/>
                        <a:pt x="2" y="2"/>
                        <a:pt x="0" y="1"/>
                      </a:cubicBezTo>
                      <a:cubicBezTo>
                        <a:pt x="0" y="1"/>
                        <a:pt x="0" y="1"/>
                        <a:pt x="1" y="2"/>
                      </a:cubicBezTo>
                      <a:cubicBezTo>
                        <a:pt x="1" y="2"/>
                        <a:pt x="2" y="2"/>
                        <a:pt x="1" y="2"/>
                      </a:cubicBezTo>
                      <a:cubicBezTo>
                        <a:pt x="3" y="2"/>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6" name="Freeform 487">
                  <a:extLst>
                    <a:ext uri="{FF2B5EF4-FFF2-40B4-BE49-F238E27FC236}">
                      <a16:creationId xmlns:a16="http://schemas.microsoft.com/office/drawing/2014/main" id="{732F71C8-414B-446F-8DC4-D06A66295D58}"/>
                    </a:ext>
                  </a:extLst>
                </p:cNvPr>
                <p:cNvSpPr>
                  <a:spLocks/>
                </p:cNvSpPr>
                <p:nvPr userDrawn="1"/>
              </p:nvSpPr>
              <p:spPr bwMode="auto">
                <a:xfrm>
                  <a:off x="4187" y="14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7" name="Freeform 488">
                  <a:extLst>
                    <a:ext uri="{FF2B5EF4-FFF2-40B4-BE49-F238E27FC236}">
                      <a16:creationId xmlns:a16="http://schemas.microsoft.com/office/drawing/2014/main" id="{D8FCD22F-6615-4035-8574-476EB8B4452B}"/>
                    </a:ext>
                  </a:extLst>
                </p:cNvPr>
                <p:cNvSpPr>
                  <a:spLocks/>
                </p:cNvSpPr>
                <p:nvPr userDrawn="1"/>
              </p:nvSpPr>
              <p:spPr bwMode="auto">
                <a:xfrm>
                  <a:off x="3560" y="1112"/>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8" name="Freeform 489">
                  <a:extLst>
                    <a:ext uri="{FF2B5EF4-FFF2-40B4-BE49-F238E27FC236}">
                      <a16:creationId xmlns:a16="http://schemas.microsoft.com/office/drawing/2014/main" id="{61C5064E-C986-4DB4-B533-43C2607A8ACE}"/>
                    </a:ext>
                  </a:extLst>
                </p:cNvPr>
                <p:cNvSpPr>
                  <a:spLocks/>
                </p:cNvSpPr>
                <p:nvPr userDrawn="1"/>
              </p:nvSpPr>
              <p:spPr bwMode="auto">
                <a:xfrm>
                  <a:off x="3555" y="1127"/>
                  <a:ext cx="5" cy="10"/>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2"/>
                        <a:pt x="0" y="2"/>
                        <a:pt x="0" y="2"/>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9" name="Freeform 490">
                  <a:extLst>
                    <a:ext uri="{FF2B5EF4-FFF2-40B4-BE49-F238E27FC236}">
                      <a16:creationId xmlns:a16="http://schemas.microsoft.com/office/drawing/2014/main" id="{D463A804-D778-4B53-AD36-DCD8C1F48809}"/>
                    </a:ext>
                  </a:extLst>
                </p:cNvPr>
                <p:cNvSpPr>
                  <a:spLocks/>
                </p:cNvSpPr>
                <p:nvPr userDrawn="1"/>
              </p:nvSpPr>
              <p:spPr bwMode="auto">
                <a:xfrm>
                  <a:off x="4391" y="1142"/>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0" name="Freeform 491">
                  <a:extLst>
                    <a:ext uri="{FF2B5EF4-FFF2-40B4-BE49-F238E27FC236}">
                      <a16:creationId xmlns:a16="http://schemas.microsoft.com/office/drawing/2014/main" id="{48C9F368-981A-4DF0-B315-14C2495EF527}"/>
                    </a:ext>
                  </a:extLst>
                </p:cNvPr>
                <p:cNvSpPr>
                  <a:spLocks/>
                </p:cNvSpPr>
                <p:nvPr userDrawn="1"/>
              </p:nvSpPr>
              <p:spPr bwMode="auto">
                <a:xfrm>
                  <a:off x="4291" y="1077"/>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1" name="Freeform 492">
                  <a:extLst>
                    <a:ext uri="{FF2B5EF4-FFF2-40B4-BE49-F238E27FC236}">
                      <a16:creationId xmlns:a16="http://schemas.microsoft.com/office/drawing/2014/main" id="{4CA836D5-094A-4DBA-A9EE-2304C84E0099}"/>
                    </a:ext>
                  </a:extLst>
                </p:cNvPr>
                <p:cNvSpPr>
                  <a:spLocks/>
                </p:cNvSpPr>
                <p:nvPr userDrawn="1"/>
              </p:nvSpPr>
              <p:spPr bwMode="auto">
                <a:xfrm>
                  <a:off x="4217" y="997"/>
                  <a:ext cx="5" cy="1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1" y="3"/>
                        <a:pt x="1" y="3"/>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2" name="Freeform 493">
                  <a:extLst>
                    <a:ext uri="{FF2B5EF4-FFF2-40B4-BE49-F238E27FC236}">
                      <a16:creationId xmlns:a16="http://schemas.microsoft.com/office/drawing/2014/main" id="{F5DEA1B9-D5AC-4B38-BED3-ABAFB75A65C8}"/>
                    </a:ext>
                  </a:extLst>
                </p:cNvPr>
                <p:cNvSpPr>
                  <a:spLocks/>
                </p:cNvSpPr>
                <p:nvPr userDrawn="1"/>
              </p:nvSpPr>
              <p:spPr bwMode="auto">
                <a:xfrm>
                  <a:off x="4421" y="71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3" name="Freeform 494">
                  <a:extLst>
                    <a:ext uri="{FF2B5EF4-FFF2-40B4-BE49-F238E27FC236}">
                      <a16:creationId xmlns:a16="http://schemas.microsoft.com/office/drawing/2014/main" id="{DDE31EB8-6788-4F46-B7B8-B0C5E2A761C0}"/>
                    </a:ext>
                  </a:extLst>
                </p:cNvPr>
                <p:cNvSpPr>
                  <a:spLocks/>
                </p:cNvSpPr>
                <p:nvPr userDrawn="1"/>
              </p:nvSpPr>
              <p:spPr bwMode="auto">
                <a:xfrm>
                  <a:off x="4426" y="68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4" name="Freeform 495">
                  <a:extLst>
                    <a:ext uri="{FF2B5EF4-FFF2-40B4-BE49-F238E27FC236}">
                      <a16:creationId xmlns:a16="http://schemas.microsoft.com/office/drawing/2014/main" id="{EEE30006-778F-412C-BDDC-CFC9CA9D0A74}"/>
                    </a:ext>
                  </a:extLst>
                </p:cNvPr>
                <p:cNvSpPr>
                  <a:spLocks/>
                </p:cNvSpPr>
                <p:nvPr userDrawn="1"/>
              </p:nvSpPr>
              <p:spPr bwMode="auto">
                <a:xfrm>
                  <a:off x="4426" y="668"/>
                  <a:ext cx="15" cy="15"/>
                </a:xfrm>
                <a:custGeom>
                  <a:avLst/>
                  <a:gdLst>
                    <a:gd name="T0" fmla="*/ 3 w 3"/>
                    <a:gd name="T1" fmla="*/ 1 h 3"/>
                    <a:gd name="T2" fmla="*/ 1 w 3"/>
                    <a:gd name="T3" fmla="*/ 3 h 3"/>
                    <a:gd name="T4" fmla="*/ 0 w 3"/>
                    <a:gd name="T5" fmla="*/ 2 h 3"/>
                    <a:gd name="T6" fmla="*/ 1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0"/>
                        <a:pt x="2" y="2"/>
                        <a:pt x="1" y="3"/>
                      </a:cubicBezTo>
                      <a:cubicBezTo>
                        <a:pt x="0" y="2"/>
                        <a:pt x="0" y="2"/>
                        <a:pt x="0" y="2"/>
                      </a:cubicBezTo>
                      <a:cubicBezTo>
                        <a:pt x="1" y="3"/>
                        <a:pt x="1" y="3"/>
                        <a:pt x="1"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5" name="Freeform 496">
                  <a:extLst>
                    <a:ext uri="{FF2B5EF4-FFF2-40B4-BE49-F238E27FC236}">
                      <a16:creationId xmlns:a16="http://schemas.microsoft.com/office/drawing/2014/main" id="{2DE215CC-7628-4B28-A2BC-9F7C0A4EA228}"/>
                    </a:ext>
                  </a:extLst>
                </p:cNvPr>
                <p:cNvSpPr>
                  <a:spLocks/>
                </p:cNvSpPr>
                <p:nvPr userDrawn="1"/>
              </p:nvSpPr>
              <p:spPr bwMode="auto">
                <a:xfrm>
                  <a:off x="4455" y="668"/>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6" name="Freeform 497">
                  <a:extLst>
                    <a:ext uri="{FF2B5EF4-FFF2-40B4-BE49-F238E27FC236}">
                      <a16:creationId xmlns:a16="http://schemas.microsoft.com/office/drawing/2014/main" id="{606BCCCA-D770-473D-8186-7EC65971555C}"/>
                    </a:ext>
                  </a:extLst>
                </p:cNvPr>
                <p:cNvSpPr>
                  <a:spLocks/>
                </p:cNvSpPr>
                <p:nvPr userDrawn="1"/>
              </p:nvSpPr>
              <p:spPr bwMode="auto">
                <a:xfrm>
                  <a:off x="4455" y="673"/>
                  <a:ext cx="5" cy="0"/>
                </a:xfrm>
                <a:custGeom>
                  <a:avLst/>
                  <a:gdLst>
                    <a:gd name="T0" fmla="*/ 0 w 1"/>
                    <a:gd name="T1" fmla="*/ 0 w 1"/>
                  </a:gdLst>
                  <a:ahLst/>
                  <a:cxnLst>
                    <a:cxn ang="0">
                      <a:pos x="T0" y="0"/>
                    </a:cxn>
                    <a:cxn ang="0">
                      <a:pos x="T1" y="0"/>
                    </a:cxn>
                  </a:cxnLst>
                  <a:rect l="0" t="0" r="r" b="b"/>
                  <a:pathLst>
                    <a:path w="1">
                      <a:moveTo>
                        <a:pt x="0" y="0"/>
                      </a:move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7" name="Freeform 498">
                  <a:extLst>
                    <a:ext uri="{FF2B5EF4-FFF2-40B4-BE49-F238E27FC236}">
                      <a16:creationId xmlns:a16="http://schemas.microsoft.com/office/drawing/2014/main" id="{D25ADD06-FC36-4796-9B16-5BF0F0221F30}"/>
                    </a:ext>
                  </a:extLst>
                </p:cNvPr>
                <p:cNvSpPr>
                  <a:spLocks/>
                </p:cNvSpPr>
                <p:nvPr userDrawn="1"/>
              </p:nvSpPr>
              <p:spPr bwMode="auto">
                <a:xfrm>
                  <a:off x="4460" y="6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8" name="Freeform 499">
                  <a:extLst>
                    <a:ext uri="{FF2B5EF4-FFF2-40B4-BE49-F238E27FC236}">
                      <a16:creationId xmlns:a16="http://schemas.microsoft.com/office/drawing/2014/main" id="{D5B991B0-BAB4-4D75-9F80-13C1228F8919}"/>
                    </a:ext>
                  </a:extLst>
                </p:cNvPr>
                <p:cNvSpPr>
                  <a:spLocks/>
                </p:cNvSpPr>
                <p:nvPr userDrawn="1"/>
              </p:nvSpPr>
              <p:spPr bwMode="auto">
                <a:xfrm>
                  <a:off x="4460"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9" name="Freeform 500">
                  <a:extLst>
                    <a:ext uri="{FF2B5EF4-FFF2-40B4-BE49-F238E27FC236}">
                      <a16:creationId xmlns:a16="http://schemas.microsoft.com/office/drawing/2014/main" id="{A55BE545-93C2-4D70-9EB8-A384C43546B4}"/>
                    </a:ext>
                  </a:extLst>
                </p:cNvPr>
                <p:cNvSpPr>
                  <a:spLocks/>
                </p:cNvSpPr>
                <p:nvPr userDrawn="1"/>
              </p:nvSpPr>
              <p:spPr bwMode="auto">
                <a:xfrm>
                  <a:off x="4455" y="65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0" name="Freeform 501">
                  <a:extLst>
                    <a:ext uri="{FF2B5EF4-FFF2-40B4-BE49-F238E27FC236}">
                      <a16:creationId xmlns:a16="http://schemas.microsoft.com/office/drawing/2014/main" id="{05CC816C-0968-4615-8E5E-2EA4A6ADF17E}"/>
                    </a:ext>
                  </a:extLst>
                </p:cNvPr>
                <p:cNvSpPr>
                  <a:spLocks/>
                </p:cNvSpPr>
                <p:nvPr userDrawn="1"/>
              </p:nvSpPr>
              <p:spPr bwMode="auto">
                <a:xfrm>
                  <a:off x="4451" y="663"/>
                  <a:ext cx="4"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1" name="Freeform 502">
                  <a:extLst>
                    <a:ext uri="{FF2B5EF4-FFF2-40B4-BE49-F238E27FC236}">
                      <a16:creationId xmlns:a16="http://schemas.microsoft.com/office/drawing/2014/main" id="{1D946120-04C1-4074-820B-3A2300279AD9}"/>
                    </a:ext>
                  </a:extLst>
                </p:cNvPr>
                <p:cNvSpPr>
                  <a:spLocks/>
                </p:cNvSpPr>
                <p:nvPr userDrawn="1"/>
              </p:nvSpPr>
              <p:spPr bwMode="auto">
                <a:xfrm>
                  <a:off x="4431" y="668"/>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2" name="Freeform 503">
                  <a:extLst>
                    <a:ext uri="{FF2B5EF4-FFF2-40B4-BE49-F238E27FC236}">
                      <a16:creationId xmlns:a16="http://schemas.microsoft.com/office/drawing/2014/main" id="{9711F658-96C6-4825-96C2-61A53B028F9C}"/>
                    </a:ext>
                  </a:extLst>
                </p:cNvPr>
                <p:cNvSpPr>
                  <a:spLocks/>
                </p:cNvSpPr>
                <p:nvPr userDrawn="1"/>
              </p:nvSpPr>
              <p:spPr bwMode="auto">
                <a:xfrm>
                  <a:off x="4470" y="65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3" name="Freeform 504">
                  <a:extLst>
                    <a:ext uri="{FF2B5EF4-FFF2-40B4-BE49-F238E27FC236}">
                      <a16:creationId xmlns:a16="http://schemas.microsoft.com/office/drawing/2014/main" id="{EF956DA3-7343-4117-BB1C-45332CB6C71B}"/>
                    </a:ext>
                  </a:extLst>
                </p:cNvPr>
                <p:cNvSpPr>
                  <a:spLocks/>
                </p:cNvSpPr>
                <p:nvPr userDrawn="1"/>
              </p:nvSpPr>
              <p:spPr bwMode="auto">
                <a:xfrm>
                  <a:off x="4470" y="64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4" name="Oval 505">
                  <a:extLst>
                    <a:ext uri="{FF2B5EF4-FFF2-40B4-BE49-F238E27FC236}">
                      <a16:creationId xmlns:a16="http://schemas.microsoft.com/office/drawing/2014/main" id="{CED9196E-D8EF-4AEE-879F-5FD0FB98EA6C}"/>
                    </a:ext>
                  </a:extLst>
                </p:cNvPr>
                <p:cNvSpPr>
                  <a:spLocks noChangeArrowheads="1"/>
                </p:cNvSpPr>
                <p:nvPr userDrawn="1"/>
              </p:nvSpPr>
              <p:spPr bwMode="auto">
                <a:xfrm>
                  <a:off x="4455" y="653"/>
                  <a:ext cx="1" cy="1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5" name="Freeform 506">
                  <a:extLst>
                    <a:ext uri="{FF2B5EF4-FFF2-40B4-BE49-F238E27FC236}">
                      <a16:creationId xmlns:a16="http://schemas.microsoft.com/office/drawing/2014/main" id="{0F1F3FC6-4AAC-48B1-B7A4-A40DE4B272A5}"/>
                    </a:ext>
                  </a:extLst>
                </p:cNvPr>
                <p:cNvSpPr>
                  <a:spLocks/>
                </p:cNvSpPr>
                <p:nvPr userDrawn="1"/>
              </p:nvSpPr>
              <p:spPr bwMode="auto">
                <a:xfrm>
                  <a:off x="4485" y="643"/>
                  <a:ext cx="0" cy="10"/>
                </a:xfrm>
                <a:custGeom>
                  <a:avLst/>
                  <a:gdLst>
                    <a:gd name="T0" fmla="*/ 5 h 10"/>
                    <a:gd name="T1" fmla="*/ 10 h 10"/>
                    <a:gd name="T2" fmla="*/ 0 h 10"/>
                    <a:gd name="T3" fmla="*/ 5 h 10"/>
                  </a:gdLst>
                  <a:ahLst/>
                  <a:cxnLst>
                    <a:cxn ang="0">
                      <a:pos x="0" y="T0"/>
                    </a:cxn>
                    <a:cxn ang="0">
                      <a:pos x="0" y="T1"/>
                    </a:cxn>
                    <a:cxn ang="0">
                      <a:pos x="0" y="T2"/>
                    </a:cxn>
                    <a:cxn ang="0">
                      <a:pos x="0" y="T3"/>
                    </a:cxn>
                  </a:cxnLst>
                  <a:rect l="0" t="0" r="r" b="b"/>
                  <a:pathLst>
                    <a:path h="10">
                      <a:moveTo>
                        <a:pt x="0" y="5"/>
                      </a:moveTo>
                      <a:lnTo>
                        <a:pt x="0"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6" name="Freeform 507">
                  <a:extLst>
                    <a:ext uri="{FF2B5EF4-FFF2-40B4-BE49-F238E27FC236}">
                      <a16:creationId xmlns:a16="http://schemas.microsoft.com/office/drawing/2014/main" id="{77154B10-0011-4389-A721-6B8CEF57BF65}"/>
                    </a:ext>
                  </a:extLst>
                </p:cNvPr>
                <p:cNvSpPr>
                  <a:spLocks/>
                </p:cNvSpPr>
                <p:nvPr userDrawn="1"/>
              </p:nvSpPr>
              <p:spPr bwMode="auto">
                <a:xfrm>
                  <a:off x="4490" y="638"/>
                  <a:ext cx="10" cy="10"/>
                </a:xfrm>
                <a:custGeom>
                  <a:avLst/>
                  <a:gdLst>
                    <a:gd name="T0" fmla="*/ 0 w 2"/>
                    <a:gd name="T1" fmla="*/ 1 h 2"/>
                    <a:gd name="T2" fmla="*/ 1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1" y="2"/>
                      </a:cubicBezTo>
                      <a:cubicBezTo>
                        <a:pt x="2" y="2"/>
                        <a:pt x="2" y="1"/>
                        <a:pt x="2"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7" name="Freeform 508">
                  <a:extLst>
                    <a:ext uri="{FF2B5EF4-FFF2-40B4-BE49-F238E27FC236}">
                      <a16:creationId xmlns:a16="http://schemas.microsoft.com/office/drawing/2014/main" id="{F7930A40-A643-4F95-A0A2-1184C4773659}"/>
                    </a:ext>
                  </a:extLst>
                </p:cNvPr>
                <p:cNvSpPr>
                  <a:spLocks/>
                </p:cNvSpPr>
                <p:nvPr userDrawn="1"/>
              </p:nvSpPr>
              <p:spPr bwMode="auto">
                <a:xfrm>
                  <a:off x="4500"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8" name="Freeform 509">
                  <a:extLst>
                    <a:ext uri="{FF2B5EF4-FFF2-40B4-BE49-F238E27FC236}">
                      <a16:creationId xmlns:a16="http://schemas.microsoft.com/office/drawing/2014/main" id="{180B1E72-3904-42EB-84AD-B094EC0BA17C}"/>
                    </a:ext>
                  </a:extLst>
                </p:cNvPr>
                <p:cNvSpPr>
                  <a:spLocks/>
                </p:cNvSpPr>
                <p:nvPr userDrawn="1"/>
              </p:nvSpPr>
              <p:spPr bwMode="auto">
                <a:xfrm>
                  <a:off x="4475" y="64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9" name="Freeform 510">
                  <a:extLst>
                    <a:ext uri="{FF2B5EF4-FFF2-40B4-BE49-F238E27FC236}">
                      <a16:creationId xmlns:a16="http://schemas.microsoft.com/office/drawing/2014/main" id="{65F7CBA1-4F60-42CE-B7F9-46038614B6F0}"/>
                    </a:ext>
                  </a:extLst>
                </p:cNvPr>
                <p:cNvSpPr>
                  <a:spLocks/>
                </p:cNvSpPr>
                <p:nvPr userDrawn="1"/>
              </p:nvSpPr>
              <p:spPr bwMode="auto">
                <a:xfrm>
                  <a:off x="4480" y="6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0" name="Freeform 511">
                  <a:extLst>
                    <a:ext uri="{FF2B5EF4-FFF2-40B4-BE49-F238E27FC236}">
                      <a16:creationId xmlns:a16="http://schemas.microsoft.com/office/drawing/2014/main" id="{2210CBF6-9BEA-426E-A7CD-4D15EB43E3D4}"/>
                    </a:ext>
                  </a:extLst>
                </p:cNvPr>
                <p:cNvSpPr>
                  <a:spLocks/>
                </p:cNvSpPr>
                <p:nvPr userDrawn="1"/>
              </p:nvSpPr>
              <p:spPr bwMode="auto">
                <a:xfrm>
                  <a:off x="4475" y="6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1" name="Freeform 512">
                  <a:extLst>
                    <a:ext uri="{FF2B5EF4-FFF2-40B4-BE49-F238E27FC236}">
                      <a16:creationId xmlns:a16="http://schemas.microsoft.com/office/drawing/2014/main" id="{3EF0E6DE-C4C6-4A9A-A9C3-18D08DA2A366}"/>
                    </a:ext>
                  </a:extLst>
                </p:cNvPr>
                <p:cNvSpPr>
                  <a:spLocks/>
                </p:cNvSpPr>
                <p:nvPr userDrawn="1"/>
              </p:nvSpPr>
              <p:spPr bwMode="auto">
                <a:xfrm>
                  <a:off x="4460" y="64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2" name="Freeform 513">
                  <a:extLst>
                    <a:ext uri="{FF2B5EF4-FFF2-40B4-BE49-F238E27FC236}">
                      <a16:creationId xmlns:a16="http://schemas.microsoft.com/office/drawing/2014/main" id="{C8CE4D8A-A8D5-403B-AD6F-3E237CADAE56}"/>
                    </a:ext>
                  </a:extLst>
                </p:cNvPr>
                <p:cNvSpPr>
                  <a:spLocks/>
                </p:cNvSpPr>
                <p:nvPr userDrawn="1"/>
              </p:nvSpPr>
              <p:spPr bwMode="auto">
                <a:xfrm>
                  <a:off x="4470" y="64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3" name="Rectangle 514">
                  <a:extLst>
                    <a:ext uri="{FF2B5EF4-FFF2-40B4-BE49-F238E27FC236}">
                      <a16:creationId xmlns:a16="http://schemas.microsoft.com/office/drawing/2014/main" id="{8B3FA69B-67AF-46DD-916F-879E6A64C4B7}"/>
                    </a:ext>
                  </a:extLst>
                </p:cNvPr>
                <p:cNvSpPr>
                  <a:spLocks noChangeArrowheads="1"/>
                </p:cNvSpPr>
                <p:nvPr userDrawn="1"/>
              </p:nvSpPr>
              <p:spPr bwMode="auto">
                <a:xfrm>
                  <a:off x="4475" y="63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4" name="Freeform 515">
                  <a:extLst>
                    <a:ext uri="{FF2B5EF4-FFF2-40B4-BE49-F238E27FC236}">
                      <a16:creationId xmlns:a16="http://schemas.microsoft.com/office/drawing/2014/main" id="{6A78B281-B010-4C4F-A6A5-268E70158795}"/>
                    </a:ext>
                  </a:extLst>
                </p:cNvPr>
                <p:cNvSpPr>
                  <a:spLocks/>
                </p:cNvSpPr>
                <p:nvPr userDrawn="1"/>
              </p:nvSpPr>
              <p:spPr bwMode="auto">
                <a:xfrm>
                  <a:off x="4490" y="63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5" name="Freeform 516">
                  <a:extLst>
                    <a:ext uri="{FF2B5EF4-FFF2-40B4-BE49-F238E27FC236}">
                      <a16:creationId xmlns:a16="http://schemas.microsoft.com/office/drawing/2014/main" id="{2BAFDECB-999C-4A49-92B9-58422B980AEA}"/>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6" name="Rectangle 517">
                  <a:extLst>
                    <a:ext uri="{FF2B5EF4-FFF2-40B4-BE49-F238E27FC236}">
                      <a16:creationId xmlns:a16="http://schemas.microsoft.com/office/drawing/2014/main" id="{68F68C34-7C0D-48C7-99C1-5422DFDD42A7}"/>
                    </a:ext>
                  </a:extLst>
                </p:cNvPr>
                <p:cNvSpPr>
                  <a:spLocks noChangeArrowheads="1"/>
                </p:cNvSpPr>
                <p:nvPr userDrawn="1"/>
              </p:nvSpPr>
              <p:spPr bwMode="auto">
                <a:xfrm>
                  <a:off x="451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7" name="Freeform 518">
                  <a:extLst>
                    <a:ext uri="{FF2B5EF4-FFF2-40B4-BE49-F238E27FC236}">
                      <a16:creationId xmlns:a16="http://schemas.microsoft.com/office/drawing/2014/main" id="{6162F154-3DDE-4D18-8125-44D3199E806A}"/>
                    </a:ext>
                  </a:extLst>
                </p:cNvPr>
                <p:cNvSpPr>
                  <a:spLocks/>
                </p:cNvSpPr>
                <p:nvPr userDrawn="1"/>
              </p:nvSpPr>
              <p:spPr bwMode="auto">
                <a:xfrm>
                  <a:off x="4485" y="633"/>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8" name="Freeform 519">
                  <a:extLst>
                    <a:ext uri="{FF2B5EF4-FFF2-40B4-BE49-F238E27FC236}">
                      <a16:creationId xmlns:a16="http://schemas.microsoft.com/office/drawing/2014/main" id="{E8EFB505-274F-49D3-91D7-C7E6B31492D3}"/>
                    </a:ext>
                  </a:extLst>
                </p:cNvPr>
                <p:cNvSpPr>
                  <a:spLocks/>
                </p:cNvSpPr>
                <p:nvPr userDrawn="1"/>
              </p:nvSpPr>
              <p:spPr bwMode="auto">
                <a:xfrm>
                  <a:off x="4500"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9" name="Freeform 520">
                  <a:extLst>
                    <a:ext uri="{FF2B5EF4-FFF2-40B4-BE49-F238E27FC236}">
                      <a16:creationId xmlns:a16="http://schemas.microsoft.com/office/drawing/2014/main" id="{4165A829-F52C-4611-9A58-924F9E53B476}"/>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0" name="Freeform 521">
                  <a:extLst>
                    <a:ext uri="{FF2B5EF4-FFF2-40B4-BE49-F238E27FC236}">
                      <a16:creationId xmlns:a16="http://schemas.microsoft.com/office/drawing/2014/main" id="{DCCFAACC-EC7F-4F50-9DCD-4A2C091DF523}"/>
                    </a:ext>
                  </a:extLst>
                </p:cNvPr>
                <p:cNvSpPr>
                  <a:spLocks/>
                </p:cNvSpPr>
                <p:nvPr userDrawn="1"/>
              </p:nvSpPr>
              <p:spPr bwMode="auto">
                <a:xfrm>
                  <a:off x="4485" y="6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1" name="Freeform 522">
                  <a:extLst>
                    <a:ext uri="{FF2B5EF4-FFF2-40B4-BE49-F238E27FC236}">
                      <a16:creationId xmlns:a16="http://schemas.microsoft.com/office/drawing/2014/main" id="{79A29DB0-F39B-47A8-B69A-CB846F985210}"/>
                    </a:ext>
                  </a:extLst>
                </p:cNvPr>
                <p:cNvSpPr>
                  <a:spLocks/>
                </p:cNvSpPr>
                <p:nvPr userDrawn="1"/>
              </p:nvSpPr>
              <p:spPr bwMode="auto">
                <a:xfrm>
                  <a:off x="4495" y="593"/>
                  <a:ext cx="20" cy="30"/>
                </a:xfrm>
                <a:custGeom>
                  <a:avLst/>
                  <a:gdLst>
                    <a:gd name="T0" fmla="*/ 2 w 4"/>
                    <a:gd name="T1" fmla="*/ 0 h 6"/>
                    <a:gd name="T2" fmla="*/ 1 w 4"/>
                    <a:gd name="T3" fmla="*/ 2 h 6"/>
                    <a:gd name="T4" fmla="*/ 3 w 4"/>
                    <a:gd name="T5" fmla="*/ 6 h 6"/>
                    <a:gd name="T6" fmla="*/ 3 w 4"/>
                    <a:gd name="T7" fmla="*/ 5 h 6"/>
                    <a:gd name="T8" fmla="*/ 2 w 4"/>
                    <a:gd name="T9" fmla="*/ 3 h 6"/>
                    <a:gd name="T10" fmla="*/ 3 w 4"/>
                    <a:gd name="T11" fmla="*/ 3 h 6"/>
                    <a:gd name="T12" fmla="*/ 3 w 4"/>
                    <a:gd name="T13" fmla="*/ 0 h 6"/>
                    <a:gd name="T14" fmla="*/ 2 w 4"/>
                    <a:gd name="T15" fmla="*/ 1 h 6"/>
                    <a:gd name="T16" fmla="*/ 2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0"/>
                      </a:moveTo>
                      <a:cubicBezTo>
                        <a:pt x="2" y="1"/>
                        <a:pt x="2" y="2"/>
                        <a:pt x="1" y="2"/>
                      </a:cubicBezTo>
                      <a:cubicBezTo>
                        <a:pt x="0" y="3"/>
                        <a:pt x="2" y="5"/>
                        <a:pt x="3" y="6"/>
                      </a:cubicBezTo>
                      <a:cubicBezTo>
                        <a:pt x="3" y="6"/>
                        <a:pt x="3" y="5"/>
                        <a:pt x="3" y="5"/>
                      </a:cubicBezTo>
                      <a:cubicBezTo>
                        <a:pt x="3" y="4"/>
                        <a:pt x="1" y="4"/>
                        <a:pt x="2" y="3"/>
                      </a:cubicBezTo>
                      <a:cubicBezTo>
                        <a:pt x="2" y="3"/>
                        <a:pt x="2" y="3"/>
                        <a:pt x="3" y="3"/>
                      </a:cubicBezTo>
                      <a:cubicBezTo>
                        <a:pt x="2" y="3"/>
                        <a:pt x="4" y="2"/>
                        <a:pt x="3" y="0"/>
                      </a:cubicBezTo>
                      <a:cubicBezTo>
                        <a:pt x="2" y="1"/>
                        <a:pt x="2" y="1"/>
                        <a:pt x="2"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2" name="Freeform 523">
                  <a:extLst>
                    <a:ext uri="{FF2B5EF4-FFF2-40B4-BE49-F238E27FC236}">
                      <a16:creationId xmlns:a16="http://schemas.microsoft.com/office/drawing/2014/main" id="{13EA3F43-66F7-41B4-BBF7-44F64233C95B}"/>
                    </a:ext>
                  </a:extLst>
                </p:cNvPr>
                <p:cNvSpPr>
                  <a:spLocks/>
                </p:cNvSpPr>
                <p:nvPr userDrawn="1"/>
              </p:nvSpPr>
              <p:spPr bwMode="auto">
                <a:xfrm>
                  <a:off x="4505" y="623"/>
                  <a:ext cx="5" cy="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1" y="1"/>
                      </a:cubicBezTo>
                      <a:cubicBezTo>
                        <a:pt x="1"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3" name="Freeform 524">
                  <a:extLst>
                    <a:ext uri="{FF2B5EF4-FFF2-40B4-BE49-F238E27FC236}">
                      <a16:creationId xmlns:a16="http://schemas.microsoft.com/office/drawing/2014/main" id="{32B8BFBC-25D6-4525-B189-886C8572A86F}"/>
                    </a:ext>
                  </a:extLst>
                </p:cNvPr>
                <p:cNvSpPr>
                  <a:spLocks/>
                </p:cNvSpPr>
                <p:nvPr userDrawn="1"/>
              </p:nvSpPr>
              <p:spPr bwMode="auto">
                <a:xfrm>
                  <a:off x="4490" y="618"/>
                  <a:ext cx="15" cy="15"/>
                </a:xfrm>
                <a:custGeom>
                  <a:avLst/>
                  <a:gdLst>
                    <a:gd name="T0" fmla="*/ 1 w 3"/>
                    <a:gd name="T1" fmla="*/ 2 h 3"/>
                    <a:gd name="T2" fmla="*/ 1 w 3"/>
                    <a:gd name="T3" fmla="*/ 0 h 3"/>
                    <a:gd name="T4" fmla="*/ 0 w 3"/>
                    <a:gd name="T5" fmla="*/ 2 h 3"/>
                    <a:gd name="T6" fmla="*/ 1 w 3"/>
                    <a:gd name="T7" fmla="*/ 2 h 3"/>
                    <a:gd name="T8" fmla="*/ 1 w 3"/>
                    <a:gd name="T9" fmla="*/ 3 h 3"/>
                    <a:gd name="T10" fmla="*/ 2 w 3"/>
                    <a:gd name="T11" fmla="*/ 3 h 3"/>
                    <a:gd name="T12" fmla="*/ 2 w 3"/>
                    <a:gd name="T13" fmla="*/ 3 h 3"/>
                    <a:gd name="T14" fmla="*/ 2 w 3"/>
                    <a:gd name="T15" fmla="*/ 3 h 3"/>
                    <a:gd name="T16" fmla="*/ 2 w 3"/>
                    <a:gd name="T17" fmla="*/ 3 h 3"/>
                    <a:gd name="T18" fmla="*/ 2 w 3"/>
                    <a:gd name="T19" fmla="*/ 3 h 3"/>
                    <a:gd name="T20" fmla="*/ 2 w 3"/>
                    <a:gd name="T21" fmla="*/ 2 h 3"/>
                    <a:gd name="T22" fmla="*/ 1 w 3"/>
                    <a:gd name="T23" fmla="*/ 2 h 3"/>
                    <a:gd name="T24" fmla="*/ 2 w 3"/>
                    <a:gd name="T25" fmla="*/ 2 h 3"/>
                    <a:gd name="T26" fmla="*/ 2 w 3"/>
                    <a:gd name="T27" fmla="*/ 3 h 3"/>
                    <a:gd name="T28" fmla="*/ 2 w 3"/>
                    <a:gd name="T29" fmla="*/ 3 h 3"/>
                    <a:gd name="T30" fmla="*/ 3 w 3"/>
                    <a:gd name="T31" fmla="*/ 2 h 3"/>
                    <a:gd name="T32" fmla="*/ 1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1" y="2"/>
                      </a:moveTo>
                      <a:cubicBezTo>
                        <a:pt x="1" y="1"/>
                        <a:pt x="2" y="1"/>
                        <a:pt x="1" y="0"/>
                      </a:cubicBezTo>
                      <a:cubicBezTo>
                        <a:pt x="0" y="1"/>
                        <a:pt x="1" y="1"/>
                        <a:pt x="0" y="2"/>
                      </a:cubicBezTo>
                      <a:cubicBezTo>
                        <a:pt x="1" y="1"/>
                        <a:pt x="0" y="2"/>
                        <a:pt x="1" y="2"/>
                      </a:cubicBezTo>
                      <a:cubicBezTo>
                        <a:pt x="1" y="2"/>
                        <a:pt x="1" y="3"/>
                        <a:pt x="1" y="3"/>
                      </a:cubicBezTo>
                      <a:cubicBezTo>
                        <a:pt x="1" y="3"/>
                        <a:pt x="1" y="3"/>
                        <a:pt x="2" y="3"/>
                      </a:cubicBezTo>
                      <a:cubicBezTo>
                        <a:pt x="2" y="3"/>
                        <a:pt x="2" y="3"/>
                        <a:pt x="2" y="3"/>
                      </a:cubicBezTo>
                      <a:cubicBezTo>
                        <a:pt x="2" y="3"/>
                        <a:pt x="2" y="3"/>
                        <a:pt x="2" y="3"/>
                      </a:cubicBezTo>
                      <a:cubicBezTo>
                        <a:pt x="2" y="3"/>
                        <a:pt x="2" y="3"/>
                        <a:pt x="2" y="3"/>
                      </a:cubicBezTo>
                      <a:cubicBezTo>
                        <a:pt x="2" y="3"/>
                        <a:pt x="1" y="2"/>
                        <a:pt x="2" y="3"/>
                      </a:cubicBezTo>
                      <a:cubicBezTo>
                        <a:pt x="2" y="2"/>
                        <a:pt x="2" y="2"/>
                        <a:pt x="2" y="2"/>
                      </a:cubicBezTo>
                      <a:cubicBezTo>
                        <a:pt x="2" y="2"/>
                        <a:pt x="1" y="2"/>
                        <a:pt x="1" y="2"/>
                      </a:cubicBezTo>
                      <a:cubicBezTo>
                        <a:pt x="2" y="2"/>
                        <a:pt x="2" y="2"/>
                        <a:pt x="2" y="2"/>
                      </a:cubicBezTo>
                      <a:cubicBezTo>
                        <a:pt x="2" y="3"/>
                        <a:pt x="2" y="3"/>
                        <a:pt x="2" y="3"/>
                      </a:cubicBezTo>
                      <a:cubicBezTo>
                        <a:pt x="2" y="3"/>
                        <a:pt x="2" y="3"/>
                        <a:pt x="2" y="3"/>
                      </a:cubicBezTo>
                      <a:cubicBezTo>
                        <a:pt x="3" y="2"/>
                        <a:pt x="3" y="2"/>
                        <a:pt x="3" y="2"/>
                      </a:cubicBezTo>
                      <a:cubicBezTo>
                        <a:pt x="2" y="2"/>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4" name="Freeform 525">
                  <a:extLst>
                    <a:ext uri="{FF2B5EF4-FFF2-40B4-BE49-F238E27FC236}">
                      <a16:creationId xmlns:a16="http://schemas.microsoft.com/office/drawing/2014/main" id="{25DB05AE-38AE-478F-968F-C009277CC83A}"/>
                    </a:ext>
                  </a:extLst>
                </p:cNvPr>
                <p:cNvSpPr>
                  <a:spLocks/>
                </p:cNvSpPr>
                <p:nvPr userDrawn="1"/>
              </p:nvSpPr>
              <p:spPr bwMode="auto">
                <a:xfrm>
                  <a:off x="4455"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5" name="Freeform 526">
                  <a:extLst>
                    <a:ext uri="{FF2B5EF4-FFF2-40B4-BE49-F238E27FC236}">
                      <a16:creationId xmlns:a16="http://schemas.microsoft.com/office/drawing/2014/main" id="{F1158F29-328C-4B3B-AEF8-BCC750B8DC44}"/>
                    </a:ext>
                  </a:extLst>
                </p:cNvPr>
                <p:cNvSpPr>
                  <a:spLocks/>
                </p:cNvSpPr>
                <p:nvPr userDrawn="1"/>
              </p:nvSpPr>
              <p:spPr bwMode="auto">
                <a:xfrm>
                  <a:off x="4455" y="633"/>
                  <a:ext cx="15" cy="5"/>
                </a:xfrm>
                <a:custGeom>
                  <a:avLst/>
                  <a:gdLst>
                    <a:gd name="T0" fmla="*/ 1 w 3"/>
                    <a:gd name="T1" fmla="*/ 0 h 1"/>
                    <a:gd name="T2" fmla="*/ 1 w 3"/>
                    <a:gd name="T3" fmla="*/ 1 h 1"/>
                    <a:gd name="T4" fmla="*/ 0 w 3"/>
                    <a:gd name="T5" fmla="*/ 0 h 1"/>
                    <a:gd name="T6" fmla="*/ 1 w 3"/>
                    <a:gd name="T7" fmla="*/ 1 h 1"/>
                    <a:gd name="T8" fmla="*/ 1 w 3"/>
                    <a:gd name="T9" fmla="*/ 1 h 1"/>
                    <a:gd name="T10" fmla="*/ 3 w 3"/>
                    <a:gd name="T11" fmla="*/ 1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1"/>
                      </a:cubicBezTo>
                      <a:cubicBezTo>
                        <a:pt x="0" y="1"/>
                        <a:pt x="0" y="0"/>
                        <a:pt x="0" y="0"/>
                      </a:cubicBezTo>
                      <a:cubicBezTo>
                        <a:pt x="0" y="0"/>
                        <a:pt x="0" y="1"/>
                        <a:pt x="1" y="1"/>
                      </a:cubicBezTo>
                      <a:cubicBezTo>
                        <a:pt x="1" y="1"/>
                        <a:pt x="1" y="1"/>
                        <a:pt x="1" y="1"/>
                      </a:cubicBezTo>
                      <a:cubicBezTo>
                        <a:pt x="2" y="1"/>
                        <a:pt x="3" y="1"/>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6" name="Freeform 527">
                  <a:extLst>
                    <a:ext uri="{FF2B5EF4-FFF2-40B4-BE49-F238E27FC236}">
                      <a16:creationId xmlns:a16="http://schemas.microsoft.com/office/drawing/2014/main" id="{E2606C34-B714-4225-B83B-A14D24DEB871}"/>
                    </a:ext>
                  </a:extLst>
                </p:cNvPr>
                <p:cNvSpPr>
                  <a:spLocks/>
                </p:cNvSpPr>
                <p:nvPr userDrawn="1"/>
              </p:nvSpPr>
              <p:spPr bwMode="auto">
                <a:xfrm>
                  <a:off x="4475" y="623"/>
                  <a:ext cx="5" cy="5"/>
                </a:xfrm>
                <a:custGeom>
                  <a:avLst/>
                  <a:gdLst>
                    <a:gd name="T0" fmla="*/ 1 w 1"/>
                    <a:gd name="T1" fmla="*/ 1 h 1"/>
                    <a:gd name="T2" fmla="*/ 1 w 1"/>
                    <a:gd name="T3" fmla="*/ 0 h 1"/>
                    <a:gd name="T4" fmla="*/ 0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7" name="Freeform 528">
                  <a:extLst>
                    <a:ext uri="{FF2B5EF4-FFF2-40B4-BE49-F238E27FC236}">
                      <a16:creationId xmlns:a16="http://schemas.microsoft.com/office/drawing/2014/main" id="{F6BD0E4B-040F-4B2C-A9B0-86244E593887}"/>
                    </a:ext>
                  </a:extLst>
                </p:cNvPr>
                <p:cNvSpPr>
                  <a:spLocks/>
                </p:cNvSpPr>
                <p:nvPr userDrawn="1"/>
              </p:nvSpPr>
              <p:spPr bwMode="auto">
                <a:xfrm>
                  <a:off x="4510" y="623"/>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8" name="Rectangle 529">
                  <a:extLst>
                    <a:ext uri="{FF2B5EF4-FFF2-40B4-BE49-F238E27FC236}">
                      <a16:creationId xmlns:a16="http://schemas.microsoft.com/office/drawing/2014/main" id="{49661F66-B6F2-498B-A310-4C7D41F4EEE8}"/>
                    </a:ext>
                  </a:extLst>
                </p:cNvPr>
                <p:cNvSpPr>
                  <a:spLocks noChangeArrowheads="1"/>
                </p:cNvSpPr>
                <p:nvPr userDrawn="1"/>
              </p:nvSpPr>
              <p:spPr bwMode="auto">
                <a:xfrm>
                  <a:off x="452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9" name="Freeform 530">
                  <a:extLst>
                    <a:ext uri="{FF2B5EF4-FFF2-40B4-BE49-F238E27FC236}">
                      <a16:creationId xmlns:a16="http://schemas.microsoft.com/office/drawing/2014/main" id="{750B22B9-4B02-4F28-B324-BFD21D070A02}"/>
                    </a:ext>
                  </a:extLst>
                </p:cNvPr>
                <p:cNvSpPr>
                  <a:spLocks/>
                </p:cNvSpPr>
                <p:nvPr userDrawn="1"/>
              </p:nvSpPr>
              <p:spPr bwMode="auto">
                <a:xfrm>
                  <a:off x="4630" y="92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0" name="Freeform 531">
                  <a:extLst>
                    <a:ext uri="{FF2B5EF4-FFF2-40B4-BE49-F238E27FC236}">
                      <a16:creationId xmlns:a16="http://schemas.microsoft.com/office/drawing/2014/main" id="{0BB72111-DF9A-48E6-973A-D5233262AACB}"/>
                    </a:ext>
                  </a:extLst>
                </p:cNvPr>
                <p:cNvSpPr>
                  <a:spLocks/>
                </p:cNvSpPr>
                <p:nvPr userDrawn="1"/>
              </p:nvSpPr>
              <p:spPr bwMode="auto">
                <a:xfrm>
                  <a:off x="464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1" name="Freeform 532">
                  <a:extLst>
                    <a:ext uri="{FF2B5EF4-FFF2-40B4-BE49-F238E27FC236}">
                      <a16:creationId xmlns:a16="http://schemas.microsoft.com/office/drawing/2014/main" id="{EF99FD2A-16AE-48A6-A733-31CCE8BD9E1F}"/>
                    </a:ext>
                  </a:extLst>
                </p:cNvPr>
                <p:cNvSpPr>
                  <a:spLocks/>
                </p:cNvSpPr>
                <p:nvPr userDrawn="1"/>
              </p:nvSpPr>
              <p:spPr bwMode="auto">
                <a:xfrm>
                  <a:off x="4650" y="673"/>
                  <a:ext cx="5" cy="10"/>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2"/>
                        <a:pt x="0"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2" name="Freeform 533">
                  <a:extLst>
                    <a:ext uri="{FF2B5EF4-FFF2-40B4-BE49-F238E27FC236}">
                      <a16:creationId xmlns:a16="http://schemas.microsoft.com/office/drawing/2014/main" id="{7AD4D0D0-3F15-494C-9515-341038227AD3}"/>
                    </a:ext>
                  </a:extLst>
                </p:cNvPr>
                <p:cNvSpPr>
                  <a:spLocks/>
                </p:cNvSpPr>
                <p:nvPr userDrawn="1"/>
              </p:nvSpPr>
              <p:spPr bwMode="auto">
                <a:xfrm>
                  <a:off x="4679" y="7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3" name="Freeform 534">
                  <a:extLst>
                    <a:ext uri="{FF2B5EF4-FFF2-40B4-BE49-F238E27FC236}">
                      <a16:creationId xmlns:a16="http://schemas.microsoft.com/office/drawing/2014/main" id="{355AA22F-8876-48CB-8AE1-D6D955DEDF90}"/>
                    </a:ext>
                  </a:extLst>
                </p:cNvPr>
                <p:cNvSpPr>
                  <a:spLocks/>
                </p:cNvSpPr>
                <p:nvPr userDrawn="1"/>
              </p:nvSpPr>
              <p:spPr bwMode="auto">
                <a:xfrm>
                  <a:off x="4694" y="80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4" name="Freeform 535">
                  <a:extLst>
                    <a:ext uri="{FF2B5EF4-FFF2-40B4-BE49-F238E27FC236}">
                      <a16:creationId xmlns:a16="http://schemas.microsoft.com/office/drawing/2014/main" id="{FB813387-1C79-41C1-A112-08D01F4FF318}"/>
                    </a:ext>
                  </a:extLst>
                </p:cNvPr>
                <p:cNvSpPr>
                  <a:spLocks/>
                </p:cNvSpPr>
                <p:nvPr userDrawn="1"/>
              </p:nvSpPr>
              <p:spPr bwMode="auto">
                <a:xfrm>
                  <a:off x="4560" y="97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5" name="Freeform 536">
                  <a:extLst>
                    <a:ext uri="{FF2B5EF4-FFF2-40B4-BE49-F238E27FC236}">
                      <a16:creationId xmlns:a16="http://schemas.microsoft.com/office/drawing/2014/main" id="{7D85AD47-2638-4895-9887-9F953C68F5B1}"/>
                    </a:ext>
                  </a:extLst>
                </p:cNvPr>
                <p:cNvSpPr>
                  <a:spLocks/>
                </p:cNvSpPr>
                <p:nvPr userDrawn="1"/>
              </p:nvSpPr>
              <p:spPr bwMode="auto">
                <a:xfrm>
                  <a:off x="4585" y="60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6" name="Freeform 537">
                  <a:extLst>
                    <a:ext uri="{FF2B5EF4-FFF2-40B4-BE49-F238E27FC236}">
                      <a16:creationId xmlns:a16="http://schemas.microsoft.com/office/drawing/2014/main" id="{5770A94D-8C85-43F5-8732-B8D0C4559356}"/>
                    </a:ext>
                  </a:extLst>
                </p:cNvPr>
                <p:cNvSpPr>
                  <a:spLocks/>
                </p:cNvSpPr>
                <p:nvPr userDrawn="1"/>
              </p:nvSpPr>
              <p:spPr bwMode="auto">
                <a:xfrm>
                  <a:off x="4605"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7" name="Freeform 538">
                  <a:extLst>
                    <a:ext uri="{FF2B5EF4-FFF2-40B4-BE49-F238E27FC236}">
                      <a16:creationId xmlns:a16="http://schemas.microsoft.com/office/drawing/2014/main" id="{7953490A-5E2A-4A79-8895-7918E59BCA12}"/>
                    </a:ext>
                  </a:extLst>
                </p:cNvPr>
                <p:cNvSpPr>
                  <a:spLocks/>
                </p:cNvSpPr>
                <p:nvPr userDrawn="1"/>
              </p:nvSpPr>
              <p:spPr bwMode="auto">
                <a:xfrm>
                  <a:off x="4590" y="618"/>
                  <a:ext cx="5" cy="5"/>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0" y="0"/>
                        <a:pt x="0" y="0"/>
                      </a:cubicBezTo>
                      <a:cubicBezTo>
                        <a:pt x="0"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8" name="Freeform 539">
                  <a:extLst>
                    <a:ext uri="{FF2B5EF4-FFF2-40B4-BE49-F238E27FC236}">
                      <a16:creationId xmlns:a16="http://schemas.microsoft.com/office/drawing/2014/main" id="{2293E79E-0625-42F9-AB77-8070A0830F89}"/>
                    </a:ext>
                  </a:extLst>
                </p:cNvPr>
                <p:cNvSpPr>
                  <a:spLocks/>
                </p:cNvSpPr>
                <p:nvPr userDrawn="1"/>
              </p:nvSpPr>
              <p:spPr bwMode="auto">
                <a:xfrm>
                  <a:off x="4351" y="80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9" name="Freeform 540">
                  <a:extLst>
                    <a:ext uri="{FF2B5EF4-FFF2-40B4-BE49-F238E27FC236}">
                      <a16:creationId xmlns:a16="http://schemas.microsoft.com/office/drawing/2014/main" id="{93029527-5673-465F-AA6F-0BED75BA2321}"/>
                    </a:ext>
                  </a:extLst>
                </p:cNvPr>
                <p:cNvSpPr>
                  <a:spLocks/>
                </p:cNvSpPr>
                <p:nvPr userDrawn="1"/>
              </p:nvSpPr>
              <p:spPr bwMode="auto">
                <a:xfrm>
                  <a:off x="4411" y="7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0" name="Rectangle 541">
                  <a:extLst>
                    <a:ext uri="{FF2B5EF4-FFF2-40B4-BE49-F238E27FC236}">
                      <a16:creationId xmlns:a16="http://schemas.microsoft.com/office/drawing/2014/main" id="{62F8EF63-F8D2-4833-BD39-9B281D5BBBD2}"/>
                    </a:ext>
                  </a:extLst>
                </p:cNvPr>
                <p:cNvSpPr>
                  <a:spLocks noChangeArrowheads="1"/>
                </p:cNvSpPr>
                <p:nvPr userDrawn="1"/>
              </p:nvSpPr>
              <p:spPr bwMode="auto">
                <a:xfrm>
                  <a:off x="4545" y="61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1" name="Freeform 542">
                  <a:extLst>
                    <a:ext uri="{FF2B5EF4-FFF2-40B4-BE49-F238E27FC236}">
                      <a16:creationId xmlns:a16="http://schemas.microsoft.com/office/drawing/2014/main" id="{5531C5C7-05E0-4348-98CF-EDA99267A3B5}"/>
                    </a:ext>
                  </a:extLst>
                </p:cNvPr>
                <p:cNvSpPr>
                  <a:spLocks/>
                </p:cNvSpPr>
                <p:nvPr userDrawn="1"/>
              </p:nvSpPr>
              <p:spPr bwMode="auto">
                <a:xfrm>
                  <a:off x="4535"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2" name="Freeform 543">
                  <a:extLst>
                    <a:ext uri="{FF2B5EF4-FFF2-40B4-BE49-F238E27FC236}">
                      <a16:creationId xmlns:a16="http://schemas.microsoft.com/office/drawing/2014/main" id="{6A958CD3-AA49-4AE4-9B9F-4A80DF7C0AF1}"/>
                    </a:ext>
                  </a:extLst>
                </p:cNvPr>
                <p:cNvSpPr>
                  <a:spLocks/>
                </p:cNvSpPr>
                <p:nvPr userDrawn="1"/>
              </p:nvSpPr>
              <p:spPr bwMode="auto">
                <a:xfrm>
                  <a:off x="462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3" name="Freeform 544">
                  <a:extLst>
                    <a:ext uri="{FF2B5EF4-FFF2-40B4-BE49-F238E27FC236}">
                      <a16:creationId xmlns:a16="http://schemas.microsoft.com/office/drawing/2014/main" id="{F97FFDF1-CC7C-4A6B-96A6-89393B1C8B87}"/>
                    </a:ext>
                  </a:extLst>
                </p:cNvPr>
                <p:cNvSpPr>
                  <a:spLocks/>
                </p:cNvSpPr>
                <p:nvPr userDrawn="1"/>
              </p:nvSpPr>
              <p:spPr bwMode="auto">
                <a:xfrm>
                  <a:off x="4545"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4" name="Freeform 545">
                  <a:extLst>
                    <a:ext uri="{FF2B5EF4-FFF2-40B4-BE49-F238E27FC236}">
                      <a16:creationId xmlns:a16="http://schemas.microsoft.com/office/drawing/2014/main" id="{125BB854-5920-4330-A63B-144F908DFFAB}"/>
                    </a:ext>
                  </a:extLst>
                </p:cNvPr>
                <p:cNvSpPr>
                  <a:spLocks/>
                </p:cNvSpPr>
                <p:nvPr userDrawn="1"/>
              </p:nvSpPr>
              <p:spPr bwMode="auto">
                <a:xfrm>
                  <a:off x="4540" y="61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5" name="Freeform 546">
                  <a:extLst>
                    <a:ext uri="{FF2B5EF4-FFF2-40B4-BE49-F238E27FC236}">
                      <a16:creationId xmlns:a16="http://schemas.microsoft.com/office/drawing/2014/main" id="{7CF0F35B-E02D-43CD-840F-AC0B01C33E81}"/>
                    </a:ext>
                  </a:extLst>
                </p:cNvPr>
                <p:cNvSpPr>
                  <a:spLocks/>
                </p:cNvSpPr>
                <p:nvPr userDrawn="1"/>
              </p:nvSpPr>
              <p:spPr bwMode="auto">
                <a:xfrm>
                  <a:off x="4545" y="6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6" name="Freeform 547">
                  <a:extLst>
                    <a:ext uri="{FF2B5EF4-FFF2-40B4-BE49-F238E27FC236}">
                      <a16:creationId xmlns:a16="http://schemas.microsoft.com/office/drawing/2014/main" id="{15CC68DE-F315-4A72-B05D-14C3F60CBA63}"/>
                    </a:ext>
                  </a:extLst>
                </p:cNvPr>
                <p:cNvSpPr>
                  <a:spLocks/>
                </p:cNvSpPr>
                <p:nvPr userDrawn="1"/>
              </p:nvSpPr>
              <p:spPr bwMode="auto">
                <a:xfrm>
                  <a:off x="4426" y="9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7" name="Rectangle 548">
                  <a:extLst>
                    <a:ext uri="{FF2B5EF4-FFF2-40B4-BE49-F238E27FC236}">
                      <a16:creationId xmlns:a16="http://schemas.microsoft.com/office/drawing/2014/main" id="{346CFC49-0970-4E5A-B9E4-9ADEE4ADFE64}"/>
                    </a:ext>
                  </a:extLst>
                </p:cNvPr>
                <p:cNvSpPr>
                  <a:spLocks noChangeArrowheads="1"/>
                </p:cNvSpPr>
                <p:nvPr userDrawn="1"/>
              </p:nvSpPr>
              <p:spPr bwMode="auto">
                <a:xfrm>
                  <a:off x="4709"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8" name="Freeform 549">
                  <a:extLst>
                    <a:ext uri="{FF2B5EF4-FFF2-40B4-BE49-F238E27FC236}">
                      <a16:creationId xmlns:a16="http://schemas.microsoft.com/office/drawing/2014/main" id="{148A697F-1E07-4DCB-B034-6286191827AE}"/>
                    </a:ext>
                  </a:extLst>
                </p:cNvPr>
                <p:cNvSpPr>
                  <a:spLocks/>
                </p:cNvSpPr>
                <p:nvPr userDrawn="1"/>
              </p:nvSpPr>
              <p:spPr bwMode="auto">
                <a:xfrm>
                  <a:off x="4699"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9" name="Freeform 550">
                  <a:extLst>
                    <a:ext uri="{FF2B5EF4-FFF2-40B4-BE49-F238E27FC236}">
                      <a16:creationId xmlns:a16="http://schemas.microsoft.com/office/drawing/2014/main" id="{9D256EE4-FAEB-4C88-B8DA-90E0181E260C}"/>
                    </a:ext>
                  </a:extLst>
                </p:cNvPr>
                <p:cNvSpPr>
                  <a:spLocks noEditPoints="1"/>
                </p:cNvSpPr>
                <p:nvPr userDrawn="1"/>
              </p:nvSpPr>
              <p:spPr bwMode="auto">
                <a:xfrm>
                  <a:off x="4351" y="578"/>
                  <a:ext cx="363" cy="404"/>
                </a:xfrm>
                <a:custGeom>
                  <a:avLst/>
                  <a:gdLst>
                    <a:gd name="T0" fmla="*/ 55 w 73"/>
                    <a:gd name="T1" fmla="*/ 72 h 81"/>
                    <a:gd name="T2" fmla="*/ 59 w 73"/>
                    <a:gd name="T3" fmla="*/ 67 h 81"/>
                    <a:gd name="T4" fmla="*/ 61 w 73"/>
                    <a:gd name="T5" fmla="*/ 65 h 81"/>
                    <a:gd name="T6" fmla="*/ 64 w 73"/>
                    <a:gd name="T7" fmla="*/ 60 h 81"/>
                    <a:gd name="T8" fmla="*/ 67 w 73"/>
                    <a:gd name="T9" fmla="*/ 55 h 81"/>
                    <a:gd name="T10" fmla="*/ 67 w 73"/>
                    <a:gd name="T11" fmla="*/ 45 h 81"/>
                    <a:gd name="T12" fmla="*/ 67 w 73"/>
                    <a:gd name="T13" fmla="*/ 45 h 81"/>
                    <a:gd name="T14" fmla="*/ 70 w 73"/>
                    <a:gd name="T15" fmla="*/ 45 h 81"/>
                    <a:gd name="T16" fmla="*/ 71 w 73"/>
                    <a:gd name="T17" fmla="*/ 39 h 81"/>
                    <a:gd name="T18" fmla="*/ 72 w 73"/>
                    <a:gd name="T19" fmla="*/ 33 h 81"/>
                    <a:gd name="T20" fmla="*/ 72 w 73"/>
                    <a:gd name="T21" fmla="*/ 26 h 81"/>
                    <a:gd name="T22" fmla="*/ 70 w 73"/>
                    <a:gd name="T23" fmla="*/ 21 h 81"/>
                    <a:gd name="T24" fmla="*/ 68 w 73"/>
                    <a:gd name="T25" fmla="*/ 15 h 81"/>
                    <a:gd name="T26" fmla="*/ 70 w 73"/>
                    <a:gd name="T27" fmla="*/ 13 h 81"/>
                    <a:gd name="T28" fmla="*/ 63 w 73"/>
                    <a:gd name="T29" fmla="*/ 11 h 81"/>
                    <a:gd name="T30" fmla="*/ 58 w 73"/>
                    <a:gd name="T31" fmla="*/ 11 h 81"/>
                    <a:gd name="T32" fmla="*/ 57 w 73"/>
                    <a:gd name="T33" fmla="*/ 3 h 81"/>
                    <a:gd name="T34" fmla="*/ 50 w 73"/>
                    <a:gd name="T35" fmla="*/ 0 h 81"/>
                    <a:gd name="T36" fmla="*/ 42 w 73"/>
                    <a:gd name="T37" fmla="*/ 2 h 81"/>
                    <a:gd name="T38" fmla="*/ 39 w 73"/>
                    <a:gd name="T39" fmla="*/ 2 h 81"/>
                    <a:gd name="T40" fmla="*/ 36 w 73"/>
                    <a:gd name="T41" fmla="*/ 5 h 81"/>
                    <a:gd name="T42" fmla="*/ 38 w 73"/>
                    <a:gd name="T43" fmla="*/ 7 h 81"/>
                    <a:gd name="T44" fmla="*/ 40 w 73"/>
                    <a:gd name="T45" fmla="*/ 6 h 81"/>
                    <a:gd name="T46" fmla="*/ 45 w 73"/>
                    <a:gd name="T47" fmla="*/ 7 h 81"/>
                    <a:gd name="T48" fmla="*/ 54 w 73"/>
                    <a:gd name="T49" fmla="*/ 12 h 81"/>
                    <a:gd name="T50" fmla="*/ 60 w 73"/>
                    <a:gd name="T51" fmla="*/ 16 h 81"/>
                    <a:gd name="T52" fmla="*/ 61 w 73"/>
                    <a:gd name="T53" fmla="*/ 19 h 81"/>
                    <a:gd name="T54" fmla="*/ 62 w 73"/>
                    <a:gd name="T55" fmla="*/ 22 h 81"/>
                    <a:gd name="T56" fmla="*/ 64 w 73"/>
                    <a:gd name="T57" fmla="*/ 26 h 81"/>
                    <a:gd name="T58" fmla="*/ 64 w 73"/>
                    <a:gd name="T59" fmla="*/ 38 h 81"/>
                    <a:gd name="T60" fmla="*/ 65 w 73"/>
                    <a:gd name="T61" fmla="*/ 43 h 81"/>
                    <a:gd name="T62" fmla="*/ 62 w 73"/>
                    <a:gd name="T63" fmla="*/ 50 h 81"/>
                    <a:gd name="T64" fmla="*/ 59 w 73"/>
                    <a:gd name="T65" fmla="*/ 56 h 81"/>
                    <a:gd name="T66" fmla="*/ 54 w 73"/>
                    <a:gd name="T67" fmla="*/ 61 h 81"/>
                    <a:gd name="T68" fmla="*/ 46 w 73"/>
                    <a:gd name="T69" fmla="*/ 67 h 81"/>
                    <a:gd name="T70" fmla="*/ 40 w 73"/>
                    <a:gd name="T71" fmla="*/ 70 h 81"/>
                    <a:gd name="T72" fmla="*/ 30 w 73"/>
                    <a:gd name="T73" fmla="*/ 75 h 81"/>
                    <a:gd name="T74" fmla="*/ 19 w 73"/>
                    <a:gd name="T75" fmla="*/ 68 h 81"/>
                    <a:gd name="T76" fmla="*/ 17 w 73"/>
                    <a:gd name="T77" fmla="*/ 66 h 81"/>
                    <a:gd name="T78" fmla="*/ 12 w 73"/>
                    <a:gd name="T79" fmla="*/ 60 h 81"/>
                    <a:gd name="T80" fmla="*/ 10 w 73"/>
                    <a:gd name="T81" fmla="*/ 47 h 81"/>
                    <a:gd name="T82" fmla="*/ 12 w 73"/>
                    <a:gd name="T83" fmla="*/ 32 h 81"/>
                    <a:gd name="T84" fmla="*/ 6 w 73"/>
                    <a:gd name="T85" fmla="*/ 27 h 81"/>
                    <a:gd name="T86" fmla="*/ 2 w 73"/>
                    <a:gd name="T87" fmla="*/ 39 h 81"/>
                    <a:gd name="T88" fmla="*/ 2 w 73"/>
                    <a:gd name="T89" fmla="*/ 45 h 81"/>
                    <a:gd name="T90" fmla="*/ 4 w 73"/>
                    <a:gd name="T91" fmla="*/ 55 h 81"/>
                    <a:gd name="T92" fmla="*/ 7 w 73"/>
                    <a:gd name="T93" fmla="*/ 63 h 81"/>
                    <a:gd name="T94" fmla="*/ 12 w 73"/>
                    <a:gd name="T95" fmla="*/ 71 h 81"/>
                    <a:gd name="T96" fmla="*/ 15 w 73"/>
                    <a:gd name="T97" fmla="*/ 73 h 81"/>
                    <a:gd name="T98" fmla="*/ 18 w 73"/>
                    <a:gd name="T99" fmla="*/ 76 h 81"/>
                    <a:gd name="T100" fmla="*/ 23 w 73"/>
                    <a:gd name="T101" fmla="*/ 80 h 81"/>
                    <a:gd name="T102" fmla="*/ 29 w 73"/>
                    <a:gd name="T103" fmla="*/ 79 h 81"/>
                    <a:gd name="T104" fmla="*/ 32 w 73"/>
                    <a:gd name="T105" fmla="*/ 80 h 81"/>
                    <a:gd name="T106" fmla="*/ 36 w 73"/>
                    <a:gd name="T107" fmla="*/ 81 h 81"/>
                    <a:gd name="T108" fmla="*/ 48 w 73"/>
                    <a:gd name="T109" fmla="*/ 77 h 81"/>
                    <a:gd name="T110" fmla="*/ 61 w 73"/>
                    <a:gd name="T111" fmla="*/ 64 h 81"/>
                    <a:gd name="T112" fmla="*/ 42 w 73"/>
                    <a:gd name="T113" fmla="*/ 6 h 81"/>
                    <a:gd name="T114" fmla="*/ 17 w 73"/>
                    <a:gd name="T11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81">
                      <a:moveTo>
                        <a:pt x="51" y="74"/>
                      </a:moveTo>
                      <a:cubicBezTo>
                        <a:pt x="52" y="74"/>
                        <a:pt x="52" y="74"/>
                        <a:pt x="52" y="74"/>
                      </a:cubicBezTo>
                      <a:cubicBezTo>
                        <a:pt x="52" y="76"/>
                        <a:pt x="51" y="76"/>
                        <a:pt x="52" y="76"/>
                      </a:cubicBezTo>
                      <a:cubicBezTo>
                        <a:pt x="51" y="74"/>
                        <a:pt x="56" y="74"/>
                        <a:pt x="54" y="71"/>
                      </a:cubicBezTo>
                      <a:cubicBezTo>
                        <a:pt x="55" y="71"/>
                        <a:pt x="55" y="71"/>
                        <a:pt x="55" y="71"/>
                      </a:cubicBezTo>
                      <a:cubicBezTo>
                        <a:pt x="55" y="71"/>
                        <a:pt x="55" y="72"/>
                        <a:pt x="55" y="72"/>
                      </a:cubicBezTo>
                      <a:cubicBezTo>
                        <a:pt x="56" y="72"/>
                        <a:pt x="54" y="70"/>
                        <a:pt x="56" y="69"/>
                      </a:cubicBezTo>
                      <a:cubicBezTo>
                        <a:pt x="56" y="69"/>
                        <a:pt x="57" y="69"/>
                        <a:pt x="57" y="69"/>
                      </a:cubicBezTo>
                      <a:cubicBezTo>
                        <a:pt x="57" y="68"/>
                        <a:pt x="57" y="68"/>
                        <a:pt x="57" y="68"/>
                      </a:cubicBezTo>
                      <a:cubicBezTo>
                        <a:pt x="57" y="68"/>
                        <a:pt x="58" y="68"/>
                        <a:pt x="57" y="68"/>
                      </a:cubicBezTo>
                      <a:cubicBezTo>
                        <a:pt x="58" y="67"/>
                        <a:pt x="58" y="67"/>
                        <a:pt x="58" y="67"/>
                      </a:cubicBezTo>
                      <a:cubicBezTo>
                        <a:pt x="59" y="67"/>
                        <a:pt x="59" y="67"/>
                        <a:pt x="59" y="67"/>
                      </a:cubicBezTo>
                      <a:cubicBezTo>
                        <a:pt x="58" y="66"/>
                        <a:pt x="58" y="65"/>
                        <a:pt x="58" y="65"/>
                      </a:cubicBezTo>
                      <a:cubicBezTo>
                        <a:pt x="59" y="65"/>
                        <a:pt x="58" y="65"/>
                        <a:pt x="59" y="65"/>
                      </a:cubicBezTo>
                      <a:cubicBezTo>
                        <a:pt x="59" y="64"/>
                        <a:pt x="59" y="64"/>
                        <a:pt x="59" y="64"/>
                      </a:cubicBezTo>
                      <a:cubicBezTo>
                        <a:pt x="60" y="64"/>
                        <a:pt x="60" y="65"/>
                        <a:pt x="59" y="66"/>
                      </a:cubicBezTo>
                      <a:cubicBezTo>
                        <a:pt x="62" y="67"/>
                        <a:pt x="59" y="65"/>
                        <a:pt x="62" y="64"/>
                      </a:cubicBezTo>
                      <a:cubicBezTo>
                        <a:pt x="61" y="65"/>
                        <a:pt x="61" y="65"/>
                        <a:pt x="61" y="65"/>
                      </a:cubicBezTo>
                      <a:cubicBezTo>
                        <a:pt x="63" y="66"/>
                        <a:pt x="63" y="65"/>
                        <a:pt x="65" y="64"/>
                      </a:cubicBezTo>
                      <a:cubicBezTo>
                        <a:pt x="64" y="64"/>
                        <a:pt x="61" y="65"/>
                        <a:pt x="61" y="63"/>
                      </a:cubicBezTo>
                      <a:cubicBezTo>
                        <a:pt x="62" y="63"/>
                        <a:pt x="62" y="63"/>
                        <a:pt x="62" y="62"/>
                      </a:cubicBezTo>
                      <a:cubicBezTo>
                        <a:pt x="63" y="63"/>
                        <a:pt x="63" y="62"/>
                        <a:pt x="63" y="62"/>
                      </a:cubicBezTo>
                      <a:cubicBezTo>
                        <a:pt x="64" y="62"/>
                        <a:pt x="64" y="62"/>
                        <a:pt x="64" y="62"/>
                      </a:cubicBezTo>
                      <a:cubicBezTo>
                        <a:pt x="65" y="61"/>
                        <a:pt x="64" y="61"/>
                        <a:pt x="64" y="60"/>
                      </a:cubicBezTo>
                      <a:cubicBezTo>
                        <a:pt x="64" y="60"/>
                        <a:pt x="65" y="60"/>
                        <a:pt x="66" y="60"/>
                      </a:cubicBezTo>
                      <a:cubicBezTo>
                        <a:pt x="67" y="59"/>
                        <a:pt x="64" y="60"/>
                        <a:pt x="65" y="59"/>
                      </a:cubicBezTo>
                      <a:cubicBezTo>
                        <a:pt x="66" y="58"/>
                        <a:pt x="66" y="57"/>
                        <a:pt x="66" y="55"/>
                      </a:cubicBezTo>
                      <a:cubicBezTo>
                        <a:pt x="67" y="55"/>
                        <a:pt x="67" y="56"/>
                        <a:pt x="67" y="56"/>
                      </a:cubicBezTo>
                      <a:cubicBezTo>
                        <a:pt x="67" y="55"/>
                        <a:pt x="67" y="55"/>
                        <a:pt x="67" y="55"/>
                      </a:cubicBezTo>
                      <a:cubicBezTo>
                        <a:pt x="67" y="54"/>
                        <a:pt x="67" y="55"/>
                        <a:pt x="67" y="55"/>
                      </a:cubicBezTo>
                      <a:cubicBezTo>
                        <a:pt x="67" y="54"/>
                        <a:pt x="66" y="54"/>
                        <a:pt x="66" y="53"/>
                      </a:cubicBezTo>
                      <a:cubicBezTo>
                        <a:pt x="65" y="52"/>
                        <a:pt x="69" y="52"/>
                        <a:pt x="68" y="50"/>
                      </a:cubicBezTo>
                      <a:cubicBezTo>
                        <a:pt x="68" y="50"/>
                        <a:pt x="69" y="51"/>
                        <a:pt x="69" y="51"/>
                      </a:cubicBezTo>
                      <a:cubicBezTo>
                        <a:pt x="69" y="49"/>
                        <a:pt x="69" y="49"/>
                        <a:pt x="68" y="48"/>
                      </a:cubicBezTo>
                      <a:cubicBezTo>
                        <a:pt x="69" y="47"/>
                        <a:pt x="69" y="47"/>
                        <a:pt x="69" y="47"/>
                      </a:cubicBezTo>
                      <a:cubicBezTo>
                        <a:pt x="68" y="47"/>
                        <a:pt x="67" y="46"/>
                        <a:pt x="67" y="45"/>
                      </a:cubicBezTo>
                      <a:cubicBezTo>
                        <a:pt x="66" y="45"/>
                        <a:pt x="66" y="45"/>
                        <a:pt x="65" y="45"/>
                      </a:cubicBezTo>
                      <a:cubicBezTo>
                        <a:pt x="65" y="44"/>
                        <a:pt x="65" y="44"/>
                        <a:pt x="65" y="44"/>
                      </a:cubicBezTo>
                      <a:cubicBezTo>
                        <a:pt x="65" y="44"/>
                        <a:pt x="66" y="44"/>
                        <a:pt x="66" y="44"/>
                      </a:cubicBezTo>
                      <a:cubicBezTo>
                        <a:pt x="66" y="44"/>
                        <a:pt x="66" y="44"/>
                        <a:pt x="66" y="44"/>
                      </a:cubicBezTo>
                      <a:cubicBezTo>
                        <a:pt x="67" y="43"/>
                        <a:pt x="67" y="44"/>
                        <a:pt x="68" y="44"/>
                      </a:cubicBezTo>
                      <a:cubicBezTo>
                        <a:pt x="68" y="45"/>
                        <a:pt x="67" y="45"/>
                        <a:pt x="67" y="45"/>
                      </a:cubicBezTo>
                      <a:cubicBezTo>
                        <a:pt x="68" y="45"/>
                        <a:pt x="68" y="46"/>
                        <a:pt x="69" y="46"/>
                      </a:cubicBezTo>
                      <a:cubicBezTo>
                        <a:pt x="69" y="46"/>
                        <a:pt x="69" y="46"/>
                        <a:pt x="69" y="45"/>
                      </a:cubicBezTo>
                      <a:cubicBezTo>
                        <a:pt x="69" y="46"/>
                        <a:pt x="69" y="46"/>
                        <a:pt x="69" y="46"/>
                      </a:cubicBezTo>
                      <a:cubicBezTo>
                        <a:pt x="69" y="46"/>
                        <a:pt x="69" y="45"/>
                        <a:pt x="69" y="45"/>
                      </a:cubicBezTo>
                      <a:cubicBezTo>
                        <a:pt x="70" y="45"/>
                        <a:pt x="70" y="45"/>
                        <a:pt x="70" y="45"/>
                      </a:cubicBezTo>
                      <a:cubicBezTo>
                        <a:pt x="70" y="45"/>
                        <a:pt x="70" y="45"/>
                        <a:pt x="70" y="45"/>
                      </a:cubicBezTo>
                      <a:cubicBezTo>
                        <a:pt x="71" y="43"/>
                        <a:pt x="71" y="43"/>
                        <a:pt x="71" y="43"/>
                      </a:cubicBezTo>
                      <a:cubicBezTo>
                        <a:pt x="70" y="42"/>
                        <a:pt x="68" y="40"/>
                        <a:pt x="68" y="38"/>
                      </a:cubicBezTo>
                      <a:cubicBezTo>
                        <a:pt x="69" y="38"/>
                        <a:pt x="70" y="38"/>
                        <a:pt x="71" y="38"/>
                      </a:cubicBezTo>
                      <a:cubicBezTo>
                        <a:pt x="70" y="39"/>
                        <a:pt x="71" y="40"/>
                        <a:pt x="71" y="41"/>
                      </a:cubicBezTo>
                      <a:cubicBezTo>
                        <a:pt x="71" y="41"/>
                        <a:pt x="72" y="41"/>
                        <a:pt x="72" y="41"/>
                      </a:cubicBezTo>
                      <a:cubicBezTo>
                        <a:pt x="71" y="39"/>
                        <a:pt x="71" y="39"/>
                        <a:pt x="71" y="39"/>
                      </a:cubicBezTo>
                      <a:cubicBezTo>
                        <a:pt x="72" y="39"/>
                        <a:pt x="72" y="39"/>
                        <a:pt x="72" y="38"/>
                      </a:cubicBezTo>
                      <a:cubicBezTo>
                        <a:pt x="70" y="38"/>
                        <a:pt x="71" y="36"/>
                        <a:pt x="71" y="35"/>
                      </a:cubicBezTo>
                      <a:cubicBezTo>
                        <a:pt x="71" y="35"/>
                        <a:pt x="72" y="36"/>
                        <a:pt x="72" y="37"/>
                      </a:cubicBezTo>
                      <a:cubicBezTo>
                        <a:pt x="73" y="36"/>
                        <a:pt x="69" y="35"/>
                        <a:pt x="71" y="34"/>
                      </a:cubicBezTo>
                      <a:cubicBezTo>
                        <a:pt x="71" y="34"/>
                        <a:pt x="71" y="34"/>
                        <a:pt x="71" y="35"/>
                      </a:cubicBezTo>
                      <a:cubicBezTo>
                        <a:pt x="71" y="34"/>
                        <a:pt x="71" y="33"/>
                        <a:pt x="72" y="33"/>
                      </a:cubicBezTo>
                      <a:cubicBezTo>
                        <a:pt x="72" y="33"/>
                        <a:pt x="72" y="33"/>
                        <a:pt x="72" y="33"/>
                      </a:cubicBezTo>
                      <a:cubicBezTo>
                        <a:pt x="72" y="31"/>
                        <a:pt x="72" y="28"/>
                        <a:pt x="70" y="28"/>
                      </a:cubicBezTo>
                      <a:cubicBezTo>
                        <a:pt x="70" y="28"/>
                        <a:pt x="72" y="28"/>
                        <a:pt x="72" y="28"/>
                      </a:cubicBezTo>
                      <a:cubicBezTo>
                        <a:pt x="72" y="28"/>
                        <a:pt x="71" y="27"/>
                        <a:pt x="69" y="27"/>
                      </a:cubicBezTo>
                      <a:cubicBezTo>
                        <a:pt x="68" y="26"/>
                        <a:pt x="66" y="26"/>
                        <a:pt x="66" y="26"/>
                      </a:cubicBezTo>
                      <a:cubicBezTo>
                        <a:pt x="68" y="26"/>
                        <a:pt x="71" y="24"/>
                        <a:pt x="72" y="26"/>
                      </a:cubicBezTo>
                      <a:cubicBezTo>
                        <a:pt x="72" y="25"/>
                        <a:pt x="72" y="25"/>
                        <a:pt x="72" y="24"/>
                      </a:cubicBezTo>
                      <a:cubicBezTo>
                        <a:pt x="71" y="24"/>
                        <a:pt x="70" y="25"/>
                        <a:pt x="69" y="25"/>
                      </a:cubicBezTo>
                      <a:cubicBezTo>
                        <a:pt x="71" y="23"/>
                        <a:pt x="70" y="24"/>
                        <a:pt x="71" y="22"/>
                      </a:cubicBezTo>
                      <a:cubicBezTo>
                        <a:pt x="71" y="23"/>
                        <a:pt x="69" y="23"/>
                        <a:pt x="69" y="22"/>
                      </a:cubicBezTo>
                      <a:cubicBezTo>
                        <a:pt x="69" y="22"/>
                        <a:pt x="71" y="22"/>
                        <a:pt x="71" y="22"/>
                      </a:cubicBezTo>
                      <a:cubicBezTo>
                        <a:pt x="71" y="22"/>
                        <a:pt x="70" y="21"/>
                        <a:pt x="70" y="21"/>
                      </a:cubicBezTo>
                      <a:cubicBezTo>
                        <a:pt x="69" y="21"/>
                        <a:pt x="68" y="21"/>
                        <a:pt x="68" y="21"/>
                      </a:cubicBezTo>
                      <a:cubicBezTo>
                        <a:pt x="69" y="21"/>
                        <a:pt x="70" y="20"/>
                        <a:pt x="71" y="20"/>
                      </a:cubicBezTo>
                      <a:cubicBezTo>
                        <a:pt x="70" y="20"/>
                        <a:pt x="71" y="18"/>
                        <a:pt x="70" y="18"/>
                      </a:cubicBezTo>
                      <a:cubicBezTo>
                        <a:pt x="70" y="19"/>
                        <a:pt x="70" y="19"/>
                        <a:pt x="70" y="19"/>
                      </a:cubicBezTo>
                      <a:cubicBezTo>
                        <a:pt x="69" y="17"/>
                        <a:pt x="66" y="18"/>
                        <a:pt x="66" y="17"/>
                      </a:cubicBezTo>
                      <a:cubicBezTo>
                        <a:pt x="66" y="17"/>
                        <a:pt x="69" y="16"/>
                        <a:pt x="68" y="15"/>
                      </a:cubicBezTo>
                      <a:cubicBezTo>
                        <a:pt x="67" y="15"/>
                        <a:pt x="63" y="16"/>
                        <a:pt x="61" y="15"/>
                      </a:cubicBezTo>
                      <a:cubicBezTo>
                        <a:pt x="62" y="15"/>
                        <a:pt x="62" y="15"/>
                        <a:pt x="62" y="15"/>
                      </a:cubicBezTo>
                      <a:cubicBezTo>
                        <a:pt x="60" y="14"/>
                        <a:pt x="60" y="14"/>
                        <a:pt x="60" y="14"/>
                      </a:cubicBezTo>
                      <a:cubicBezTo>
                        <a:pt x="62" y="14"/>
                        <a:pt x="66" y="13"/>
                        <a:pt x="68" y="14"/>
                      </a:cubicBezTo>
                      <a:cubicBezTo>
                        <a:pt x="68" y="13"/>
                        <a:pt x="69" y="13"/>
                        <a:pt x="68" y="13"/>
                      </a:cubicBezTo>
                      <a:cubicBezTo>
                        <a:pt x="69" y="12"/>
                        <a:pt x="69" y="13"/>
                        <a:pt x="70" y="13"/>
                      </a:cubicBezTo>
                      <a:cubicBezTo>
                        <a:pt x="70" y="13"/>
                        <a:pt x="69" y="12"/>
                        <a:pt x="69" y="12"/>
                      </a:cubicBezTo>
                      <a:cubicBezTo>
                        <a:pt x="69" y="11"/>
                        <a:pt x="69" y="10"/>
                        <a:pt x="69" y="10"/>
                      </a:cubicBezTo>
                      <a:cubicBezTo>
                        <a:pt x="67" y="11"/>
                        <a:pt x="66" y="9"/>
                        <a:pt x="65" y="10"/>
                      </a:cubicBezTo>
                      <a:cubicBezTo>
                        <a:pt x="65" y="10"/>
                        <a:pt x="66" y="11"/>
                        <a:pt x="67" y="11"/>
                      </a:cubicBezTo>
                      <a:cubicBezTo>
                        <a:pt x="67" y="11"/>
                        <a:pt x="68" y="12"/>
                        <a:pt x="68" y="12"/>
                      </a:cubicBezTo>
                      <a:cubicBezTo>
                        <a:pt x="67" y="12"/>
                        <a:pt x="64" y="12"/>
                        <a:pt x="63" y="11"/>
                      </a:cubicBezTo>
                      <a:cubicBezTo>
                        <a:pt x="64" y="10"/>
                        <a:pt x="65" y="10"/>
                        <a:pt x="66" y="10"/>
                      </a:cubicBezTo>
                      <a:cubicBezTo>
                        <a:pt x="65" y="10"/>
                        <a:pt x="64" y="9"/>
                        <a:pt x="64" y="8"/>
                      </a:cubicBezTo>
                      <a:cubicBezTo>
                        <a:pt x="65" y="9"/>
                        <a:pt x="65" y="9"/>
                        <a:pt x="65" y="9"/>
                      </a:cubicBezTo>
                      <a:cubicBezTo>
                        <a:pt x="65" y="7"/>
                        <a:pt x="63" y="8"/>
                        <a:pt x="63" y="7"/>
                      </a:cubicBezTo>
                      <a:cubicBezTo>
                        <a:pt x="63" y="6"/>
                        <a:pt x="63" y="5"/>
                        <a:pt x="63" y="5"/>
                      </a:cubicBezTo>
                      <a:cubicBezTo>
                        <a:pt x="62" y="7"/>
                        <a:pt x="59" y="10"/>
                        <a:pt x="58" y="11"/>
                      </a:cubicBezTo>
                      <a:cubicBezTo>
                        <a:pt x="58" y="11"/>
                        <a:pt x="58" y="8"/>
                        <a:pt x="58" y="8"/>
                      </a:cubicBezTo>
                      <a:cubicBezTo>
                        <a:pt x="58" y="6"/>
                        <a:pt x="60" y="6"/>
                        <a:pt x="61" y="5"/>
                      </a:cubicBezTo>
                      <a:cubicBezTo>
                        <a:pt x="60" y="5"/>
                        <a:pt x="60" y="5"/>
                        <a:pt x="60" y="5"/>
                      </a:cubicBezTo>
                      <a:cubicBezTo>
                        <a:pt x="59" y="5"/>
                        <a:pt x="60" y="4"/>
                        <a:pt x="60" y="4"/>
                      </a:cubicBezTo>
                      <a:cubicBezTo>
                        <a:pt x="59" y="5"/>
                        <a:pt x="58" y="3"/>
                        <a:pt x="58" y="5"/>
                      </a:cubicBezTo>
                      <a:cubicBezTo>
                        <a:pt x="58" y="4"/>
                        <a:pt x="58" y="4"/>
                        <a:pt x="57" y="3"/>
                      </a:cubicBezTo>
                      <a:cubicBezTo>
                        <a:pt x="57" y="4"/>
                        <a:pt x="55" y="5"/>
                        <a:pt x="54" y="5"/>
                      </a:cubicBezTo>
                      <a:cubicBezTo>
                        <a:pt x="54" y="5"/>
                        <a:pt x="54" y="5"/>
                        <a:pt x="54" y="4"/>
                      </a:cubicBezTo>
                      <a:cubicBezTo>
                        <a:pt x="53" y="3"/>
                        <a:pt x="52" y="3"/>
                        <a:pt x="51" y="2"/>
                      </a:cubicBezTo>
                      <a:cubicBezTo>
                        <a:pt x="51" y="2"/>
                        <a:pt x="50" y="1"/>
                        <a:pt x="50" y="1"/>
                      </a:cubicBezTo>
                      <a:cubicBezTo>
                        <a:pt x="50" y="1"/>
                        <a:pt x="50" y="1"/>
                        <a:pt x="49" y="1"/>
                      </a:cubicBezTo>
                      <a:cubicBezTo>
                        <a:pt x="49" y="0"/>
                        <a:pt x="50" y="1"/>
                        <a:pt x="50" y="0"/>
                      </a:cubicBezTo>
                      <a:cubicBezTo>
                        <a:pt x="50" y="0"/>
                        <a:pt x="48" y="0"/>
                        <a:pt x="48" y="1"/>
                      </a:cubicBezTo>
                      <a:cubicBezTo>
                        <a:pt x="48" y="2"/>
                        <a:pt x="49" y="1"/>
                        <a:pt x="50" y="1"/>
                      </a:cubicBezTo>
                      <a:cubicBezTo>
                        <a:pt x="50" y="3"/>
                        <a:pt x="48" y="4"/>
                        <a:pt x="46" y="5"/>
                      </a:cubicBezTo>
                      <a:cubicBezTo>
                        <a:pt x="45" y="5"/>
                        <a:pt x="46" y="3"/>
                        <a:pt x="46" y="4"/>
                      </a:cubicBezTo>
                      <a:cubicBezTo>
                        <a:pt x="44" y="3"/>
                        <a:pt x="44" y="6"/>
                        <a:pt x="42" y="5"/>
                      </a:cubicBezTo>
                      <a:cubicBezTo>
                        <a:pt x="41" y="4"/>
                        <a:pt x="42" y="3"/>
                        <a:pt x="42" y="2"/>
                      </a:cubicBezTo>
                      <a:cubicBezTo>
                        <a:pt x="43" y="2"/>
                        <a:pt x="43" y="3"/>
                        <a:pt x="44" y="3"/>
                      </a:cubicBezTo>
                      <a:cubicBezTo>
                        <a:pt x="43" y="2"/>
                        <a:pt x="43" y="2"/>
                        <a:pt x="43" y="2"/>
                      </a:cubicBezTo>
                      <a:cubicBezTo>
                        <a:pt x="44" y="2"/>
                        <a:pt x="44" y="2"/>
                        <a:pt x="45" y="2"/>
                      </a:cubicBezTo>
                      <a:cubicBezTo>
                        <a:pt x="44" y="1"/>
                        <a:pt x="41" y="2"/>
                        <a:pt x="39" y="1"/>
                      </a:cubicBezTo>
                      <a:cubicBezTo>
                        <a:pt x="38" y="2"/>
                        <a:pt x="38" y="2"/>
                        <a:pt x="38" y="2"/>
                      </a:cubicBezTo>
                      <a:cubicBezTo>
                        <a:pt x="39" y="2"/>
                        <a:pt x="39" y="2"/>
                        <a:pt x="39" y="2"/>
                      </a:cubicBezTo>
                      <a:cubicBezTo>
                        <a:pt x="39" y="3"/>
                        <a:pt x="38" y="4"/>
                        <a:pt x="39" y="4"/>
                      </a:cubicBezTo>
                      <a:cubicBezTo>
                        <a:pt x="38" y="5"/>
                        <a:pt x="37" y="6"/>
                        <a:pt x="36" y="5"/>
                      </a:cubicBezTo>
                      <a:cubicBezTo>
                        <a:pt x="36" y="4"/>
                        <a:pt x="36" y="4"/>
                        <a:pt x="36" y="4"/>
                      </a:cubicBezTo>
                      <a:cubicBezTo>
                        <a:pt x="36" y="5"/>
                        <a:pt x="37" y="5"/>
                        <a:pt x="37" y="4"/>
                      </a:cubicBezTo>
                      <a:cubicBezTo>
                        <a:pt x="37" y="5"/>
                        <a:pt x="35" y="3"/>
                        <a:pt x="35" y="5"/>
                      </a:cubicBezTo>
                      <a:cubicBezTo>
                        <a:pt x="36" y="5"/>
                        <a:pt x="36" y="5"/>
                        <a:pt x="36" y="5"/>
                      </a:cubicBezTo>
                      <a:cubicBezTo>
                        <a:pt x="35" y="6"/>
                        <a:pt x="35" y="8"/>
                        <a:pt x="34" y="8"/>
                      </a:cubicBezTo>
                      <a:cubicBezTo>
                        <a:pt x="35" y="9"/>
                        <a:pt x="34" y="8"/>
                        <a:pt x="35" y="9"/>
                      </a:cubicBezTo>
                      <a:cubicBezTo>
                        <a:pt x="34" y="7"/>
                        <a:pt x="37" y="8"/>
                        <a:pt x="36" y="7"/>
                      </a:cubicBezTo>
                      <a:cubicBezTo>
                        <a:pt x="37" y="8"/>
                        <a:pt x="37" y="7"/>
                        <a:pt x="38" y="8"/>
                      </a:cubicBezTo>
                      <a:cubicBezTo>
                        <a:pt x="38" y="8"/>
                        <a:pt x="38" y="7"/>
                        <a:pt x="38" y="8"/>
                      </a:cubicBezTo>
                      <a:cubicBezTo>
                        <a:pt x="38" y="7"/>
                        <a:pt x="38" y="7"/>
                        <a:pt x="38" y="7"/>
                      </a:cubicBezTo>
                      <a:cubicBezTo>
                        <a:pt x="39" y="7"/>
                        <a:pt x="39" y="7"/>
                        <a:pt x="39" y="7"/>
                      </a:cubicBezTo>
                      <a:cubicBezTo>
                        <a:pt x="38" y="7"/>
                        <a:pt x="38" y="7"/>
                        <a:pt x="38" y="7"/>
                      </a:cubicBezTo>
                      <a:cubicBezTo>
                        <a:pt x="39" y="7"/>
                        <a:pt x="39" y="7"/>
                        <a:pt x="38" y="7"/>
                      </a:cubicBezTo>
                      <a:cubicBezTo>
                        <a:pt x="38" y="7"/>
                        <a:pt x="38" y="7"/>
                        <a:pt x="38" y="7"/>
                      </a:cubicBezTo>
                      <a:cubicBezTo>
                        <a:pt x="38" y="6"/>
                        <a:pt x="39" y="5"/>
                        <a:pt x="40" y="5"/>
                      </a:cubicBezTo>
                      <a:cubicBezTo>
                        <a:pt x="40" y="5"/>
                        <a:pt x="40" y="5"/>
                        <a:pt x="40" y="6"/>
                      </a:cubicBezTo>
                      <a:cubicBezTo>
                        <a:pt x="40" y="5"/>
                        <a:pt x="40" y="5"/>
                        <a:pt x="40" y="5"/>
                      </a:cubicBezTo>
                      <a:cubicBezTo>
                        <a:pt x="40" y="6"/>
                        <a:pt x="42" y="6"/>
                        <a:pt x="41" y="7"/>
                      </a:cubicBezTo>
                      <a:cubicBezTo>
                        <a:pt x="41" y="7"/>
                        <a:pt x="41" y="7"/>
                        <a:pt x="41" y="7"/>
                      </a:cubicBezTo>
                      <a:cubicBezTo>
                        <a:pt x="42" y="7"/>
                        <a:pt x="43" y="8"/>
                        <a:pt x="43" y="7"/>
                      </a:cubicBezTo>
                      <a:cubicBezTo>
                        <a:pt x="43" y="8"/>
                        <a:pt x="44" y="6"/>
                        <a:pt x="44" y="7"/>
                      </a:cubicBezTo>
                      <a:cubicBezTo>
                        <a:pt x="44" y="7"/>
                        <a:pt x="45" y="7"/>
                        <a:pt x="45" y="7"/>
                      </a:cubicBezTo>
                      <a:cubicBezTo>
                        <a:pt x="45" y="7"/>
                        <a:pt x="45" y="7"/>
                        <a:pt x="45" y="7"/>
                      </a:cubicBezTo>
                      <a:cubicBezTo>
                        <a:pt x="46" y="7"/>
                        <a:pt x="48" y="6"/>
                        <a:pt x="49" y="8"/>
                      </a:cubicBezTo>
                      <a:cubicBezTo>
                        <a:pt x="49" y="8"/>
                        <a:pt x="50" y="8"/>
                        <a:pt x="50" y="8"/>
                      </a:cubicBezTo>
                      <a:cubicBezTo>
                        <a:pt x="50" y="9"/>
                        <a:pt x="50" y="9"/>
                        <a:pt x="50" y="9"/>
                      </a:cubicBezTo>
                      <a:cubicBezTo>
                        <a:pt x="51" y="9"/>
                        <a:pt x="51" y="10"/>
                        <a:pt x="52" y="10"/>
                      </a:cubicBezTo>
                      <a:cubicBezTo>
                        <a:pt x="51" y="12"/>
                        <a:pt x="54" y="12"/>
                        <a:pt x="54" y="12"/>
                      </a:cubicBezTo>
                      <a:cubicBezTo>
                        <a:pt x="55" y="12"/>
                        <a:pt x="55" y="12"/>
                        <a:pt x="55" y="12"/>
                      </a:cubicBezTo>
                      <a:cubicBezTo>
                        <a:pt x="55" y="12"/>
                        <a:pt x="56" y="12"/>
                        <a:pt x="57" y="13"/>
                      </a:cubicBezTo>
                      <a:cubicBezTo>
                        <a:pt x="58" y="12"/>
                        <a:pt x="58" y="12"/>
                        <a:pt x="58" y="12"/>
                      </a:cubicBezTo>
                      <a:cubicBezTo>
                        <a:pt x="59" y="12"/>
                        <a:pt x="58" y="14"/>
                        <a:pt x="59" y="15"/>
                      </a:cubicBezTo>
                      <a:cubicBezTo>
                        <a:pt x="59" y="15"/>
                        <a:pt x="59" y="15"/>
                        <a:pt x="59" y="14"/>
                      </a:cubicBezTo>
                      <a:cubicBezTo>
                        <a:pt x="58" y="16"/>
                        <a:pt x="59" y="16"/>
                        <a:pt x="60" y="16"/>
                      </a:cubicBezTo>
                      <a:cubicBezTo>
                        <a:pt x="61" y="17"/>
                        <a:pt x="61" y="17"/>
                        <a:pt x="61" y="18"/>
                      </a:cubicBezTo>
                      <a:cubicBezTo>
                        <a:pt x="61" y="18"/>
                        <a:pt x="61" y="18"/>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2" y="19"/>
                        <a:pt x="62" y="20"/>
                      </a:cubicBezTo>
                      <a:cubicBezTo>
                        <a:pt x="61" y="20"/>
                        <a:pt x="61" y="20"/>
                        <a:pt x="61" y="20"/>
                      </a:cubicBezTo>
                      <a:cubicBezTo>
                        <a:pt x="61" y="20"/>
                        <a:pt x="61" y="20"/>
                        <a:pt x="61" y="20"/>
                      </a:cubicBezTo>
                      <a:cubicBezTo>
                        <a:pt x="61" y="21"/>
                        <a:pt x="62" y="20"/>
                        <a:pt x="62" y="20"/>
                      </a:cubicBezTo>
                      <a:cubicBezTo>
                        <a:pt x="63" y="20"/>
                        <a:pt x="63" y="20"/>
                        <a:pt x="63" y="20"/>
                      </a:cubicBezTo>
                      <a:cubicBezTo>
                        <a:pt x="62" y="21"/>
                        <a:pt x="64" y="21"/>
                        <a:pt x="62" y="22"/>
                      </a:cubicBezTo>
                      <a:cubicBezTo>
                        <a:pt x="63" y="22"/>
                        <a:pt x="64" y="24"/>
                        <a:pt x="65" y="23"/>
                      </a:cubicBezTo>
                      <a:cubicBezTo>
                        <a:pt x="65" y="23"/>
                        <a:pt x="65" y="24"/>
                        <a:pt x="65" y="23"/>
                      </a:cubicBezTo>
                      <a:cubicBezTo>
                        <a:pt x="65" y="24"/>
                        <a:pt x="65" y="24"/>
                        <a:pt x="65" y="25"/>
                      </a:cubicBezTo>
                      <a:cubicBezTo>
                        <a:pt x="64" y="25"/>
                        <a:pt x="64" y="25"/>
                        <a:pt x="64" y="25"/>
                      </a:cubicBezTo>
                      <a:cubicBezTo>
                        <a:pt x="66" y="26"/>
                        <a:pt x="66" y="26"/>
                        <a:pt x="66" y="26"/>
                      </a:cubicBezTo>
                      <a:cubicBezTo>
                        <a:pt x="65" y="27"/>
                        <a:pt x="65" y="27"/>
                        <a:pt x="64" y="26"/>
                      </a:cubicBezTo>
                      <a:cubicBezTo>
                        <a:pt x="66" y="28"/>
                        <a:pt x="65" y="27"/>
                        <a:pt x="66" y="29"/>
                      </a:cubicBezTo>
                      <a:cubicBezTo>
                        <a:pt x="65" y="29"/>
                        <a:pt x="65" y="29"/>
                        <a:pt x="65" y="29"/>
                      </a:cubicBezTo>
                      <a:cubicBezTo>
                        <a:pt x="65" y="29"/>
                        <a:pt x="67" y="30"/>
                        <a:pt x="66" y="30"/>
                      </a:cubicBezTo>
                      <a:cubicBezTo>
                        <a:pt x="65" y="30"/>
                        <a:pt x="65" y="32"/>
                        <a:pt x="65" y="33"/>
                      </a:cubicBezTo>
                      <a:cubicBezTo>
                        <a:pt x="65" y="34"/>
                        <a:pt x="65" y="36"/>
                        <a:pt x="64" y="37"/>
                      </a:cubicBezTo>
                      <a:cubicBezTo>
                        <a:pt x="66" y="37"/>
                        <a:pt x="63" y="38"/>
                        <a:pt x="64" y="38"/>
                      </a:cubicBezTo>
                      <a:cubicBezTo>
                        <a:pt x="64" y="39"/>
                        <a:pt x="64" y="39"/>
                        <a:pt x="63" y="38"/>
                      </a:cubicBezTo>
                      <a:cubicBezTo>
                        <a:pt x="64" y="40"/>
                        <a:pt x="62" y="40"/>
                        <a:pt x="63" y="41"/>
                      </a:cubicBezTo>
                      <a:cubicBezTo>
                        <a:pt x="63" y="41"/>
                        <a:pt x="63" y="41"/>
                        <a:pt x="62" y="41"/>
                      </a:cubicBezTo>
                      <a:cubicBezTo>
                        <a:pt x="62" y="41"/>
                        <a:pt x="63" y="41"/>
                        <a:pt x="62" y="41"/>
                      </a:cubicBezTo>
                      <a:cubicBezTo>
                        <a:pt x="62" y="41"/>
                        <a:pt x="62" y="41"/>
                        <a:pt x="62" y="41"/>
                      </a:cubicBezTo>
                      <a:cubicBezTo>
                        <a:pt x="61" y="42"/>
                        <a:pt x="63" y="43"/>
                        <a:pt x="65" y="43"/>
                      </a:cubicBezTo>
                      <a:cubicBezTo>
                        <a:pt x="64" y="44"/>
                        <a:pt x="64" y="44"/>
                        <a:pt x="64" y="45"/>
                      </a:cubicBezTo>
                      <a:cubicBezTo>
                        <a:pt x="64" y="45"/>
                        <a:pt x="63" y="45"/>
                        <a:pt x="63" y="44"/>
                      </a:cubicBezTo>
                      <a:cubicBezTo>
                        <a:pt x="63" y="45"/>
                        <a:pt x="62" y="47"/>
                        <a:pt x="63" y="47"/>
                      </a:cubicBezTo>
                      <a:cubicBezTo>
                        <a:pt x="62" y="47"/>
                        <a:pt x="62" y="48"/>
                        <a:pt x="63" y="48"/>
                      </a:cubicBezTo>
                      <a:cubicBezTo>
                        <a:pt x="62" y="49"/>
                        <a:pt x="62" y="49"/>
                        <a:pt x="62" y="50"/>
                      </a:cubicBezTo>
                      <a:cubicBezTo>
                        <a:pt x="62" y="50"/>
                        <a:pt x="62" y="50"/>
                        <a:pt x="62" y="50"/>
                      </a:cubicBezTo>
                      <a:cubicBezTo>
                        <a:pt x="63" y="51"/>
                        <a:pt x="62" y="50"/>
                        <a:pt x="62" y="51"/>
                      </a:cubicBezTo>
                      <a:cubicBezTo>
                        <a:pt x="62" y="51"/>
                        <a:pt x="62" y="51"/>
                        <a:pt x="62" y="51"/>
                      </a:cubicBezTo>
                      <a:cubicBezTo>
                        <a:pt x="60" y="52"/>
                        <a:pt x="62" y="52"/>
                        <a:pt x="60" y="53"/>
                      </a:cubicBezTo>
                      <a:cubicBezTo>
                        <a:pt x="61" y="54"/>
                        <a:pt x="61" y="54"/>
                        <a:pt x="61" y="54"/>
                      </a:cubicBezTo>
                      <a:cubicBezTo>
                        <a:pt x="62" y="55"/>
                        <a:pt x="59" y="54"/>
                        <a:pt x="59" y="56"/>
                      </a:cubicBezTo>
                      <a:cubicBezTo>
                        <a:pt x="59" y="56"/>
                        <a:pt x="59" y="56"/>
                        <a:pt x="59" y="56"/>
                      </a:cubicBezTo>
                      <a:cubicBezTo>
                        <a:pt x="60" y="57"/>
                        <a:pt x="56" y="56"/>
                        <a:pt x="56" y="56"/>
                      </a:cubicBezTo>
                      <a:cubicBezTo>
                        <a:pt x="55" y="56"/>
                        <a:pt x="55" y="56"/>
                        <a:pt x="55" y="55"/>
                      </a:cubicBezTo>
                      <a:cubicBezTo>
                        <a:pt x="54" y="56"/>
                        <a:pt x="56" y="56"/>
                        <a:pt x="56" y="57"/>
                      </a:cubicBezTo>
                      <a:cubicBezTo>
                        <a:pt x="55" y="57"/>
                        <a:pt x="55" y="56"/>
                        <a:pt x="54" y="57"/>
                      </a:cubicBezTo>
                      <a:cubicBezTo>
                        <a:pt x="54" y="57"/>
                        <a:pt x="55" y="60"/>
                        <a:pt x="53" y="60"/>
                      </a:cubicBezTo>
                      <a:cubicBezTo>
                        <a:pt x="53" y="60"/>
                        <a:pt x="54" y="60"/>
                        <a:pt x="54" y="61"/>
                      </a:cubicBezTo>
                      <a:cubicBezTo>
                        <a:pt x="53" y="61"/>
                        <a:pt x="51" y="61"/>
                        <a:pt x="52" y="62"/>
                      </a:cubicBezTo>
                      <a:cubicBezTo>
                        <a:pt x="51" y="62"/>
                        <a:pt x="51" y="62"/>
                        <a:pt x="51" y="62"/>
                      </a:cubicBezTo>
                      <a:cubicBezTo>
                        <a:pt x="51" y="63"/>
                        <a:pt x="50" y="64"/>
                        <a:pt x="50" y="65"/>
                      </a:cubicBezTo>
                      <a:cubicBezTo>
                        <a:pt x="49" y="64"/>
                        <a:pt x="49" y="65"/>
                        <a:pt x="48" y="66"/>
                      </a:cubicBezTo>
                      <a:cubicBezTo>
                        <a:pt x="48" y="67"/>
                        <a:pt x="47" y="67"/>
                        <a:pt x="47" y="66"/>
                      </a:cubicBezTo>
                      <a:cubicBezTo>
                        <a:pt x="47" y="66"/>
                        <a:pt x="46" y="66"/>
                        <a:pt x="46" y="67"/>
                      </a:cubicBezTo>
                      <a:cubicBezTo>
                        <a:pt x="45" y="67"/>
                        <a:pt x="45" y="67"/>
                        <a:pt x="45" y="67"/>
                      </a:cubicBezTo>
                      <a:cubicBezTo>
                        <a:pt x="45" y="67"/>
                        <a:pt x="45" y="67"/>
                        <a:pt x="45" y="67"/>
                      </a:cubicBezTo>
                      <a:cubicBezTo>
                        <a:pt x="44" y="67"/>
                        <a:pt x="44" y="68"/>
                        <a:pt x="44" y="69"/>
                      </a:cubicBezTo>
                      <a:cubicBezTo>
                        <a:pt x="43" y="69"/>
                        <a:pt x="43" y="69"/>
                        <a:pt x="43" y="69"/>
                      </a:cubicBezTo>
                      <a:cubicBezTo>
                        <a:pt x="42" y="69"/>
                        <a:pt x="42" y="69"/>
                        <a:pt x="41" y="71"/>
                      </a:cubicBezTo>
                      <a:cubicBezTo>
                        <a:pt x="40" y="70"/>
                        <a:pt x="40" y="70"/>
                        <a:pt x="40" y="70"/>
                      </a:cubicBezTo>
                      <a:cubicBezTo>
                        <a:pt x="40" y="71"/>
                        <a:pt x="37" y="69"/>
                        <a:pt x="36" y="71"/>
                      </a:cubicBezTo>
                      <a:cubicBezTo>
                        <a:pt x="36" y="71"/>
                        <a:pt x="36" y="70"/>
                        <a:pt x="36" y="70"/>
                      </a:cubicBezTo>
                      <a:cubicBezTo>
                        <a:pt x="35" y="71"/>
                        <a:pt x="34" y="71"/>
                        <a:pt x="33" y="70"/>
                      </a:cubicBezTo>
                      <a:cubicBezTo>
                        <a:pt x="32" y="70"/>
                        <a:pt x="32" y="70"/>
                        <a:pt x="31" y="72"/>
                      </a:cubicBezTo>
                      <a:cubicBezTo>
                        <a:pt x="30" y="73"/>
                        <a:pt x="30" y="73"/>
                        <a:pt x="30" y="73"/>
                      </a:cubicBezTo>
                      <a:cubicBezTo>
                        <a:pt x="32" y="73"/>
                        <a:pt x="30" y="74"/>
                        <a:pt x="30" y="75"/>
                      </a:cubicBezTo>
                      <a:cubicBezTo>
                        <a:pt x="30" y="75"/>
                        <a:pt x="29" y="73"/>
                        <a:pt x="29" y="73"/>
                      </a:cubicBezTo>
                      <a:cubicBezTo>
                        <a:pt x="30" y="74"/>
                        <a:pt x="30" y="74"/>
                        <a:pt x="30" y="74"/>
                      </a:cubicBezTo>
                      <a:cubicBezTo>
                        <a:pt x="30" y="72"/>
                        <a:pt x="28" y="73"/>
                        <a:pt x="28" y="71"/>
                      </a:cubicBezTo>
                      <a:cubicBezTo>
                        <a:pt x="25" y="71"/>
                        <a:pt x="22" y="69"/>
                        <a:pt x="20" y="67"/>
                      </a:cubicBezTo>
                      <a:cubicBezTo>
                        <a:pt x="19" y="69"/>
                        <a:pt x="19" y="69"/>
                        <a:pt x="19" y="69"/>
                      </a:cubicBezTo>
                      <a:cubicBezTo>
                        <a:pt x="19" y="68"/>
                        <a:pt x="19" y="68"/>
                        <a:pt x="19" y="68"/>
                      </a:cubicBezTo>
                      <a:cubicBezTo>
                        <a:pt x="19" y="68"/>
                        <a:pt x="19" y="67"/>
                        <a:pt x="20" y="67"/>
                      </a:cubicBezTo>
                      <a:cubicBezTo>
                        <a:pt x="20" y="66"/>
                        <a:pt x="18" y="67"/>
                        <a:pt x="18" y="67"/>
                      </a:cubicBezTo>
                      <a:cubicBezTo>
                        <a:pt x="17" y="66"/>
                        <a:pt x="20" y="66"/>
                        <a:pt x="19" y="66"/>
                      </a:cubicBezTo>
                      <a:cubicBezTo>
                        <a:pt x="19" y="66"/>
                        <a:pt x="19" y="66"/>
                        <a:pt x="19" y="66"/>
                      </a:cubicBezTo>
                      <a:cubicBezTo>
                        <a:pt x="19" y="66"/>
                        <a:pt x="19" y="66"/>
                        <a:pt x="19" y="66"/>
                      </a:cubicBezTo>
                      <a:cubicBezTo>
                        <a:pt x="18" y="66"/>
                        <a:pt x="17" y="67"/>
                        <a:pt x="17" y="66"/>
                      </a:cubicBezTo>
                      <a:cubicBezTo>
                        <a:pt x="17" y="65"/>
                        <a:pt x="17" y="65"/>
                        <a:pt x="17" y="65"/>
                      </a:cubicBezTo>
                      <a:cubicBezTo>
                        <a:pt x="17" y="65"/>
                        <a:pt x="17" y="65"/>
                        <a:pt x="17" y="65"/>
                      </a:cubicBezTo>
                      <a:cubicBezTo>
                        <a:pt x="17" y="65"/>
                        <a:pt x="16" y="64"/>
                        <a:pt x="16" y="64"/>
                      </a:cubicBezTo>
                      <a:cubicBezTo>
                        <a:pt x="16" y="65"/>
                        <a:pt x="16" y="65"/>
                        <a:pt x="16" y="65"/>
                      </a:cubicBezTo>
                      <a:cubicBezTo>
                        <a:pt x="15" y="65"/>
                        <a:pt x="15" y="64"/>
                        <a:pt x="14" y="65"/>
                      </a:cubicBezTo>
                      <a:cubicBezTo>
                        <a:pt x="15" y="63"/>
                        <a:pt x="12" y="61"/>
                        <a:pt x="12" y="60"/>
                      </a:cubicBezTo>
                      <a:cubicBezTo>
                        <a:pt x="11" y="60"/>
                        <a:pt x="11" y="59"/>
                        <a:pt x="11" y="58"/>
                      </a:cubicBezTo>
                      <a:cubicBezTo>
                        <a:pt x="10" y="58"/>
                        <a:pt x="9" y="59"/>
                        <a:pt x="9" y="58"/>
                      </a:cubicBezTo>
                      <a:cubicBezTo>
                        <a:pt x="12" y="57"/>
                        <a:pt x="10" y="56"/>
                        <a:pt x="11" y="55"/>
                      </a:cubicBezTo>
                      <a:cubicBezTo>
                        <a:pt x="10" y="56"/>
                        <a:pt x="10" y="53"/>
                        <a:pt x="9" y="54"/>
                      </a:cubicBezTo>
                      <a:cubicBezTo>
                        <a:pt x="9" y="53"/>
                        <a:pt x="10" y="54"/>
                        <a:pt x="10" y="53"/>
                      </a:cubicBezTo>
                      <a:cubicBezTo>
                        <a:pt x="9" y="52"/>
                        <a:pt x="10" y="49"/>
                        <a:pt x="10" y="47"/>
                      </a:cubicBezTo>
                      <a:cubicBezTo>
                        <a:pt x="9" y="47"/>
                        <a:pt x="9" y="48"/>
                        <a:pt x="8" y="47"/>
                      </a:cubicBezTo>
                      <a:cubicBezTo>
                        <a:pt x="10" y="46"/>
                        <a:pt x="10" y="46"/>
                        <a:pt x="10" y="46"/>
                      </a:cubicBezTo>
                      <a:cubicBezTo>
                        <a:pt x="10" y="45"/>
                        <a:pt x="8" y="45"/>
                        <a:pt x="9" y="45"/>
                      </a:cubicBezTo>
                      <a:cubicBezTo>
                        <a:pt x="9" y="45"/>
                        <a:pt x="8" y="45"/>
                        <a:pt x="8" y="45"/>
                      </a:cubicBezTo>
                      <a:cubicBezTo>
                        <a:pt x="9" y="43"/>
                        <a:pt x="9" y="40"/>
                        <a:pt x="9" y="38"/>
                      </a:cubicBezTo>
                      <a:cubicBezTo>
                        <a:pt x="9" y="36"/>
                        <a:pt x="10" y="34"/>
                        <a:pt x="12" y="32"/>
                      </a:cubicBezTo>
                      <a:cubicBezTo>
                        <a:pt x="11" y="33"/>
                        <a:pt x="11" y="32"/>
                        <a:pt x="12" y="32"/>
                      </a:cubicBezTo>
                      <a:cubicBezTo>
                        <a:pt x="11" y="32"/>
                        <a:pt x="11" y="31"/>
                        <a:pt x="10" y="31"/>
                      </a:cubicBezTo>
                      <a:cubicBezTo>
                        <a:pt x="10" y="31"/>
                        <a:pt x="12" y="30"/>
                        <a:pt x="12" y="30"/>
                      </a:cubicBezTo>
                      <a:cubicBezTo>
                        <a:pt x="11" y="29"/>
                        <a:pt x="13" y="28"/>
                        <a:pt x="12" y="28"/>
                      </a:cubicBezTo>
                      <a:cubicBezTo>
                        <a:pt x="12" y="28"/>
                        <a:pt x="12" y="28"/>
                        <a:pt x="12" y="28"/>
                      </a:cubicBezTo>
                      <a:cubicBezTo>
                        <a:pt x="11" y="27"/>
                        <a:pt x="8" y="28"/>
                        <a:pt x="6" y="27"/>
                      </a:cubicBezTo>
                      <a:cubicBezTo>
                        <a:pt x="8" y="29"/>
                        <a:pt x="3" y="29"/>
                        <a:pt x="5" y="31"/>
                      </a:cubicBezTo>
                      <a:cubicBezTo>
                        <a:pt x="4" y="31"/>
                        <a:pt x="4" y="31"/>
                        <a:pt x="4" y="31"/>
                      </a:cubicBezTo>
                      <a:cubicBezTo>
                        <a:pt x="5" y="31"/>
                        <a:pt x="5" y="32"/>
                        <a:pt x="4" y="33"/>
                      </a:cubicBezTo>
                      <a:cubicBezTo>
                        <a:pt x="4" y="32"/>
                        <a:pt x="4" y="32"/>
                        <a:pt x="4" y="32"/>
                      </a:cubicBezTo>
                      <a:cubicBezTo>
                        <a:pt x="3" y="35"/>
                        <a:pt x="2" y="36"/>
                        <a:pt x="1" y="39"/>
                      </a:cubicBezTo>
                      <a:cubicBezTo>
                        <a:pt x="2" y="39"/>
                        <a:pt x="2" y="39"/>
                        <a:pt x="2" y="39"/>
                      </a:cubicBezTo>
                      <a:cubicBezTo>
                        <a:pt x="2" y="39"/>
                        <a:pt x="2" y="39"/>
                        <a:pt x="2" y="40"/>
                      </a:cubicBezTo>
                      <a:cubicBezTo>
                        <a:pt x="3" y="41"/>
                        <a:pt x="2" y="38"/>
                        <a:pt x="3" y="39"/>
                      </a:cubicBezTo>
                      <a:cubicBezTo>
                        <a:pt x="1" y="39"/>
                        <a:pt x="3" y="43"/>
                        <a:pt x="1" y="44"/>
                      </a:cubicBezTo>
                      <a:cubicBezTo>
                        <a:pt x="1" y="45"/>
                        <a:pt x="2" y="43"/>
                        <a:pt x="2" y="44"/>
                      </a:cubicBezTo>
                      <a:cubicBezTo>
                        <a:pt x="1" y="45"/>
                        <a:pt x="1" y="45"/>
                        <a:pt x="1" y="45"/>
                      </a:cubicBezTo>
                      <a:cubicBezTo>
                        <a:pt x="2" y="45"/>
                        <a:pt x="2" y="45"/>
                        <a:pt x="2" y="45"/>
                      </a:cubicBezTo>
                      <a:cubicBezTo>
                        <a:pt x="2" y="45"/>
                        <a:pt x="1" y="46"/>
                        <a:pt x="1" y="46"/>
                      </a:cubicBezTo>
                      <a:cubicBezTo>
                        <a:pt x="1" y="46"/>
                        <a:pt x="1" y="45"/>
                        <a:pt x="0" y="45"/>
                      </a:cubicBezTo>
                      <a:cubicBezTo>
                        <a:pt x="0" y="46"/>
                        <a:pt x="1" y="48"/>
                        <a:pt x="1" y="48"/>
                      </a:cubicBezTo>
                      <a:cubicBezTo>
                        <a:pt x="1" y="48"/>
                        <a:pt x="1" y="47"/>
                        <a:pt x="1" y="47"/>
                      </a:cubicBezTo>
                      <a:cubicBezTo>
                        <a:pt x="2" y="50"/>
                        <a:pt x="1" y="53"/>
                        <a:pt x="3" y="55"/>
                      </a:cubicBezTo>
                      <a:cubicBezTo>
                        <a:pt x="4" y="55"/>
                        <a:pt x="4" y="55"/>
                        <a:pt x="4" y="55"/>
                      </a:cubicBezTo>
                      <a:cubicBezTo>
                        <a:pt x="5" y="57"/>
                        <a:pt x="3" y="57"/>
                        <a:pt x="5" y="59"/>
                      </a:cubicBezTo>
                      <a:cubicBezTo>
                        <a:pt x="4" y="59"/>
                        <a:pt x="4" y="59"/>
                        <a:pt x="4" y="59"/>
                      </a:cubicBezTo>
                      <a:cubicBezTo>
                        <a:pt x="5" y="59"/>
                        <a:pt x="5" y="59"/>
                        <a:pt x="6" y="60"/>
                      </a:cubicBezTo>
                      <a:cubicBezTo>
                        <a:pt x="5" y="60"/>
                        <a:pt x="5" y="61"/>
                        <a:pt x="4" y="61"/>
                      </a:cubicBezTo>
                      <a:cubicBezTo>
                        <a:pt x="6" y="63"/>
                        <a:pt x="5" y="62"/>
                        <a:pt x="7" y="62"/>
                      </a:cubicBezTo>
                      <a:cubicBezTo>
                        <a:pt x="7" y="63"/>
                        <a:pt x="7" y="63"/>
                        <a:pt x="7" y="63"/>
                      </a:cubicBezTo>
                      <a:cubicBezTo>
                        <a:pt x="8" y="63"/>
                        <a:pt x="8" y="63"/>
                        <a:pt x="9" y="64"/>
                      </a:cubicBezTo>
                      <a:cubicBezTo>
                        <a:pt x="8" y="63"/>
                        <a:pt x="8" y="65"/>
                        <a:pt x="7" y="64"/>
                      </a:cubicBezTo>
                      <a:cubicBezTo>
                        <a:pt x="7" y="67"/>
                        <a:pt x="10" y="66"/>
                        <a:pt x="9" y="69"/>
                      </a:cubicBezTo>
                      <a:cubicBezTo>
                        <a:pt x="11" y="68"/>
                        <a:pt x="9" y="66"/>
                        <a:pt x="9" y="66"/>
                      </a:cubicBezTo>
                      <a:cubicBezTo>
                        <a:pt x="10" y="66"/>
                        <a:pt x="11" y="66"/>
                        <a:pt x="11" y="67"/>
                      </a:cubicBezTo>
                      <a:cubicBezTo>
                        <a:pt x="12" y="67"/>
                        <a:pt x="10" y="70"/>
                        <a:pt x="12" y="71"/>
                      </a:cubicBezTo>
                      <a:cubicBezTo>
                        <a:pt x="11" y="71"/>
                        <a:pt x="11" y="71"/>
                        <a:pt x="11" y="71"/>
                      </a:cubicBezTo>
                      <a:cubicBezTo>
                        <a:pt x="11" y="72"/>
                        <a:pt x="13" y="71"/>
                        <a:pt x="13" y="72"/>
                      </a:cubicBezTo>
                      <a:cubicBezTo>
                        <a:pt x="14" y="72"/>
                        <a:pt x="14" y="73"/>
                        <a:pt x="15" y="72"/>
                      </a:cubicBezTo>
                      <a:cubicBezTo>
                        <a:pt x="15" y="72"/>
                        <a:pt x="13" y="71"/>
                        <a:pt x="13" y="71"/>
                      </a:cubicBezTo>
                      <a:cubicBezTo>
                        <a:pt x="14" y="72"/>
                        <a:pt x="16" y="71"/>
                        <a:pt x="17" y="72"/>
                      </a:cubicBezTo>
                      <a:cubicBezTo>
                        <a:pt x="17" y="72"/>
                        <a:pt x="16" y="73"/>
                        <a:pt x="15" y="73"/>
                      </a:cubicBezTo>
                      <a:cubicBezTo>
                        <a:pt x="16" y="73"/>
                        <a:pt x="16" y="73"/>
                        <a:pt x="17" y="73"/>
                      </a:cubicBezTo>
                      <a:cubicBezTo>
                        <a:pt x="16" y="75"/>
                        <a:pt x="15" y="73"/>
                        <a:pt x="13" y="73"/>
                      </a:cubicBezTo>
                      <a:cubicBezTo>
                        <a:pt x="13" y="74"/>
                        <a:pt x="15" y="73"/>
                        <a:pt x="14" y="74"/>
                      </a:cubicBezTo>
                      <a:cubicBezTo>
                        <a:pt x="16" y="73"/>
                        <a:pt x="15" y="76"/>
                        <a:pt x="17" y="75"/>
                      </a:cubicBezTo>
                      <a:cubicBezTo>
                        <a:pt x="17" y="76"/>
                        <a:pt x="17" y="76"/>
                        <a:pt x="17" y="76"/>
                      </a:cubicBezTo>
                      <a:cubicBezTo>
                        <a:pt x="17" y="76"/>
                        <a:pt x="18" y="75"/>
                        <a:pt x="18" y="76"/>
                      </a:cubicBezTo>
                      <a:cubicBezTo>
                        <a:pt x="17" y="76"/>
                        <a:pt x="17" y="76"/>
                        <a:pt x="17" y="76"/>
                      </a:cubicBezTo>
                      <a:cubicBezTo>
                        <a:pt x="18" y="76"/>
                        <a:pt x="18" y="78"/>
                        <a:pt x="20" y="78"/>
                      </a:cubicBezTo>
                      <a:cubicBezTo>
                        <a:pt x="17" y="77"/>
                        <a:pt x="20" y="77"/>
                        <a:pt x="19" y="76"/>
                      </a:cubicBezTo>
                      <a:cubicBezTo>
                        <a:pt x="22" y="76"/>
                        <a:pt x="19" y="79"/>
                        <a:pt x="23" y="79"/>
                      </a:cubicBezTo>
                      <a:cubicBezTo>
                        <a:pt x="22" y="79"/>
                        <a:pt x="21" y="78"/>
                        <a:pt x="22" y="78"/>
                      </a:cubicBezTo>
                      <a:cubicBezTo>
                        <a:pt x="23" y="79"/>
                        <a:pt x="23" y="79"/>
                        <a:pt x="23" y="80"/>
                      </a:cubicBezTo>
                      <a:cubicBezTo>
                        <a:pt x="25" y="80"/>
                        <a:pt x="23" y="79"/>
                        <a:pt x="24" y="78"/>
                      </a:cubicBezTo>
                      <a:cubicBezTo>
                        <a:pt x="25" y="80"/>
                        <a:pt x="25" y="78"/>
                        <a:pt x="26" y="78"/>
                      </a:cubicBezTo>
                      <a:cubicBezTo>
                        <a:pt x="26" y="79"/>
                        <a:pt x="26" y="79"/>
                        <a:pt x="26" y="79"/>
                      </a:cubicBezTo>
                      <a:cubicBezTo>
                        <a:pt x="28" y="80"/>
                        <a:pt x="27" y="77"/>
                        <a:pt x="29" y="78"/>
                      </a:cubicBezTo>
                      <a:cubicBezTo>
                        <a:pt x="28" y="79"/>
                        <a:pt x="28" y="79"/>
                        <a:pt x="28" y="79"/>
                      </a:cubicBezTo>
                      <a:cubicBezTo>
                        <a:pt x="29" y="79"/>
                        <a:pt x="29" y="79"/>
                        <a:pt x="29" y="79"/>
                      </a:cubicBezTo>
                      <a:cubicBezTo>
                        <a:pt x="29" y="80"/>
                        <a:pt x="29" y="80"/>
                        <a:pt x="29" y="80"/>
                      </a:cubicBezTo>
                      <a:cubicBezTo>
                        <a:pt x="30" y="79"/>
                        <a:pt x="30" y="79"/>
                        <a:pt x="31" y="80"/>
                      </a:cubicBezTo>
                      <a:cubicBezTo>
                        <a:pt x="31" y="79"/>
                        <a:pt x="31" y="78"/>
                        <a:pt x="32" y="78"/>
                      </a:cubicBezTo>
                      <a:cubicBezTo>
                        <a:pt x="33" y="78"/>
                        <a:pt x="32" y="79"/>
                        <a:pt x="33" y="79"/>
                      </a:cubicBezTo>
                      <a:cubicBezTo>
                        <a:pt x="33" y="79"/>
                        <a:pt x="33" y="80"/>
                        <a:pt x="32" y="79"/>
                      </a:cubicBezTo>
                      <a:cubicBezTo>
                        <a:pt x="32" y="80"/>
                        <a:pt x="32" y="80"/>
                        <a:pt x="32" y="80"/>
                      </a:cubicBezTo>
                      <a:cubicBezTo>
                        <a:pt x="33" y="81"/>
                        <a:pt x="34" y="80"/>
                        <a:pt x="34" y="80"/>
                      </a:cubicBezTo>
                      <a:cubicBezTo>
                        <a:pt x="34" y="80"/>
                        <a:pt x="34" y="80"/>
                        <a:pt x="34" y="80"/>
                      </a:cubicBezTo>
                      <a:cubicBezTo>
                        <a:pt x="36" y="78"/>
                        <a:pt x="36" y="78"/>
                        <a:pt x="36" y="78"/>
                      </a:cubicBezTo>
                      <a:cubicBezTo>
                        <a:pt x="36" y="79"/>
                        <a:pt x="36" y="79"/>
                        <a:pt x="36" y="79"/>
                      </a:cubicBezTo>
                      <a:cubicBezTo>
                        <a:pt x="36" y="79"/>
                        <a:pt x="36" y="79"/>
                        <a:pt x="37" y="79"/>
                      </a:cubicBezTo>
                      <a:cubicBezTo>
                        <a:pt x="37" y="79"/>
                        <a:pt x="37" y="80"/>
                        <a:pt x="36" y="81"/>
                      </a:cubicBezTo>
                      <a:cubicBezTo>
                        <a:pt x="36" y="81"/>
                        <a:pt x="38" y="79"/>
                        <a:pt x="38" y="79"/>
                      </a:cubicBezTo>
                      <a:cubicBezTo>
                        <a:pt x="38" y="80"/>
                        <a:pt x="39" y="80"/>
                        <a:pt x="39" y="80"/>
                      </a:cubicBezTo>
                      <a:cubicBezTo>
                        <a:pt x="40" y="81"/>
                        <a:pt x="41" y="78"/>
                        <a:pt x="43" y="78"/>
                      </a:cubicBezTo>
                      <a:cubicBezTo>
                        <a:pt x="43" y="78"/>
                        <a:pt x="43" y="78"/>
                        <a:pt x="43" y="78"/>
                      </a:cubicBezTo>
                      <a:cubicBezTo>
                        <a:pt x="44" y="78"/>
                        <a:pt x="46" y="78"/>
                        <a:pt x="47" y="76"/>
                      </a:cubicBezTo>
                      <a:cubicBezTo>
                        <a:pt x="48" y="77"/>
                        <a:pt x="48" y="77"/>
                        <a:pt x="48" y="77"/>
                      </a:cubicBezTo>
                      <a:cubicBezTo>
                        <a:pt x="49" y="76"/>
                        <a:pt x="46" y="76"/>
                        <a:pt x="48" y="75"/>
                      </a:cubicBezTo>
                      <a:cubicBezTo>
                        <a:pt x="49" y="74"/>
                        <a:pt x="49" y="75"/>
                        <a:pt x="50" y="76"/>
                      </a:cubicBezTo>
                      <a:cubicBezTo>
                        <a:pt x="50" y="75"/>
                        <a:pt x="50" y="73"/>
                        <a:pt x="52" y="73"/>
                      </a:cubicBezTo>
                      <a:cubicBezTo>
                        <a:pt x="52" y="73"/>
                        <a:pt x="51" y="73"/>
                        <a:pt x="51" y="74"/>
                      </a:cubicBezTo>
                      <a:close/>
                      <a:moveTo>
                        <a:pt x="61" y="63"/>
                      </a:moveTo>
                      <a:cubicBezTo>
                        <a:pt x="61" y="64"/>
                        <a:pt x="61" y="65"/>
                        <a:pt x="61" y="64"/>
                      </a:cubicBezTo>
                      <a:cubicBezTo>
                        <a:pt x="60" y="63"/>
                        <a:pt x="61" y="64"/>
                        <a:pt x="61" y="63"/>
                      </a:cubicBezTo>
                      <a:close/>
                      <a:moveTo>
                        <a:pt x="69" y="43"/>
                      </a:moveTo>
                      <a:cubicBezTo>
                        <a:pt x="69" y="44"/>
                        <a:pt x="69" y="44"/>
                        <a:pt x="69" y="44"/>
                      </a:cubicBezTo>
                      <a:cubicBezTo>
                        <a:pt x="69" y="44"/>
                        <a:pt x="69" y="44"/>
                        <a:pt x="69" y="43"/>
                      </a:cubicBezTo>
                      <a:close/>
                      <a:moveTo>
                        <a:pt x="42" y="6"/>
                      </a:moveTo>
                      <a:cubicBezTo>
                        <a:pt x="42" y="6"/>
                        <a:pt x="42" y="6"/>
                        <a:pt x="42" y="6"/>
                      </a:cubicBezTo>
                      <a:cubicBezTo>
                        <a:pt x="43" y="7"/>
                        <a:pt x="42" y="7"/>
                        <a:pt x="42" y="6"/>
                      </a:cubicBezTo>
                      <a:close/>
                      <a:moveTo>
                        <a:pt x="41" y="6"/>
                      </a:moveTo>
                      <a:cubicBezTo>
                        <a:pt x="41" y="6"/>
                        <a:pt x="41" y="6"/>
                        <a:pt x="41" y="6"/>
                      </a:cubicBezTo>
                      <a:cubicBezTo>
                        <a:pt x="41" y="6"/>
                        <a:pt x="41" y="6"/>
                        <a:pt x="42" y="6"/>
                      </a:cubicBezTo>
                      <a:cubicBezTo>
                        <a:pt x="42" y="6"/>
                        <a:pt x="41" y="6"/>
                        <a:pt x="41" y="6"/>
                      </a:cubicBezTo>
                      <a:close/>
                      <a:moveTo>
                        <a:pt x="17" y="65"/>
                      </a:moveTo>
                      <a:cubicBezTo>
                        <a:pt x="17" y="66"/>
                        <a:pt x="17" y="66"/>
                        <a:pt x="17" y="66"/>
                      </a:cubicBezTo>
                      <a:cubicBezTo>
                        <a:pt x="16" y="65"/>
                        <a:pt x="17" y="65"/>
                        <a:pt x="1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0" name="Freeform 551">
                  <a:extLst>
                    <a:ext uri="{FF2B5EF4-FFF2-40B4-BE49-F238E27FC236}">
                      <a16:creationId xmlns:a16="http://schemas.microsoft.com/office/drawing/2014/main" id="{24AA4019-A684-487C-BE4A-1A96A33B9425}"/>
                    </a:ext>
                  </a:extLst>
                </p:cNvPr>
                <p:cNvSpPr>
                  <a:spLocks/>
                </p:cNvSpPr>
                <p:nvPr userDrawn="1"/>
              </p:nvSpPr>
              <p:spPr bwMode="auto">
                <a:xfrm>
                  <a:off x="4694" y="8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1" name="Freeform 552">
                  <a:extLst>
                    <a:ext uri="{FF2B5EF4-FFF2-40B4-BE49-F238E27FC236}">
                      <a16:creationId xmlns:a16="http://schemas.microsoft.com/office/drawing/2014/main" id="{C2D21315-5E68-4360-8DA2-7816C47919FF}"/>
                    </a:ext>
                  </a:extLst>
                </p:cNvPr>
                <p:cNvSpPr>
                  <a:spLocks/>
                </p:cNvSpPr>
                <p:nvPr userDrawn="1"/>
              </p:nvSpPr>
              <p:spPr bwMode="auto">
                <a:xfrm>
                  <a:off x="4565" y="967"/>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2" name="Freeform 553">
                  <a:extLst>
                    <a:ext uri="{FF2B5EF4-FFF2-40B4-BE49-F238E27FC236}">
                      <a16:creationId xmlns:a16="http://schemas.microsoft.com/office/drawing/2014/main" id="{2C23F597-68E8-42B1-BBAE-17023E699A11}"/>
                    </a:ext>
                  </a:extLst>
                </p:cNvPr>
                <p:cNvSpPr>
                  <a:spLocks/>
                </p:cNvSpPr>
                <p:nvPr userDrawn="1"/>
              </p:nvSpPr>
              <p:spPr bwMode="auto">
                <a:xfrm>
                  <a:off x="4650" y="59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3" name="Freeform 554">
                  <a:extLst>
                    <a:ext uri="{FF2B5EF4-FFF2-40B4-BE49-F238E27FC236}">
                      <a16:creationId xmlns:a16="http://schemas.microsoft.com/office/drawing/2014/main" id="{58BB2A92-BDDA-4ED2-8E98-858620183983}"/>
                    </a:ext>
                  </a:extLst>
                </p:cNvPr>
                <p:cNvSpPr>
                  <a:spLocks/>
                </p:cNvSpPr>
                <p:nvPr userDrawn="1"/>
              </p:nvSpPr>
              <p:spPr bwMode="auto">
                <a:xfrm>
                  <a:off x="4530" y="61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4" name="Freeform 555">
                  <a:extLst>
                    <a:ext uri="{FF2B5EF4-FFF2-40B4-BE49-F238E27FC236}">
                      <a16:creationId xmlns:a16="http://schemas.microsoft.com/office/drawing/2014/main" id="{40C4C0A8-7F4A-4E5F-A119-933ECD7C33AC}"/>
                    </a:ext>
                  </a:extLst>
                </p:cNvPr>
                <p:cNvSpPr>
                  <a:spLocks/>
                </p:cNvSpPr>
                <p:nvPr userDrawn="1"/>
              </p:nvSpPr>
              <p:spPr bwMode="auto">
                <a:xfrm>
                  <a:off x="4490" y="60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0"/>
                        <a:pt x="0" y="1"/>
                      </a:cubicBez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5" name="Freeform 556">
                  <a:extLst>
                    <a:ext uri="{FF2B5EF4-FFF2-40B4-BE49-F238E27FC236}">
                      <a16:creationId xmlns:a16="http://schemas.microsoft.com/office/drawing/2014/main" id="{EBBF6D3E-B95F-402A-99EF-FF92836F61D2}"/>
                    </a:ext>
                  </a:extLst>
                </p:cNvPr>
                <p:cNvSpPr>
                  <a:spLocks/>
                </p:cNvSpPr>
                <p:nvPr userDrawn="1"/>
              </p:nvSpPr>
              <p:spPr bwMode="auto">
                <a:xfrm>
                  <a:off x="4520" y="603"/>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1"/>
                      </a:cubicBezTo>
                      <a:cubicBezTo>
                        <a:pt x="0" y="1"/>
                        <a:pt x="0" y="1"/>
                        <a:pt x="0" y="1"/>
                      </a:cubicBezTo>
                      <a:cubicBezTo>
                        <a:pt x="0" y="2"/>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6" name="Freeform 557">
                  <a:extLst>
                    <a:ext uri="{FF2B5EF4-FFF2-40B4-BE49-F238E27FC236}">
                      <a16:creationId xmlns:a16="http://schemas.microsoft.com/office/drawing/2014/main" id="{A0404481-ADDD-4140-9789-52DEE20C720F}"/>
                    </a:ext>
                  </a:extLst>
                </p:cNvPr>
                <p:cNvSpPr>
                  <a:spLocks/>
                </p:cNvSpPr>
                <p:nvPr userDrawn="1"/>
              </p:nvSpPr>
              <p:spPr bwMode="auto">
                <a:xfrm>
                  <a:off x="451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7" name="Freeform 558">
                  <a:extLst>
                    <a:ext uri="{FF2B5EF4-FFF2-40B4-BE49-F238E27FC236}">
                      <a16:creationId xmlns:a16="http://schemas.microsoft.com/office/drawing/2014/main" id="{C96CA63D-86C1-47FD-B534-9D843E261036}"/>
                    </a:ext>
                  </a:extLst>
                </p:cNvPr>
                <p:cNvSpPr>
                  <a:spLocks/>
                </p:cNvSpPr>
                <p:nvPr userDrawn="1"/>
              </p:nvSpPr>
              <p:spPr bwMode="auto">
                <a:xfrm>
                  <a:off x="4550" y="608"/>
                  <a:ext cx="5" cy="1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8" name="Freeform 559">
                  <a:extLst>
                    <a:ext uri="{FF2B5EF4-FFF2-40B4-BE49-F238E27FC236}">
                      <a16:creationId xmlns:a16="http://schemas.microsoft.com/office/drawing/2014/main" id="{F87E7ED6-E6A0-4703-AECB-38F6D87C66DB}"/>
                    </a:ext>
                  </a:extLst>
                </p:cNvPr>
                <p:cNvSpPr>
                  <a:spLocks/>
                </p:cNvSpPr>
                <p:nvPr userDrawn="1"/>
              </p:nvSpPr>
              <p:spPr bwMode="auto">
                <a:xfrm>
                  <a:off x="4520" y="59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9" name="Freeform 560">
                  <a:extLst>
                    <a:ext uri="{FF2B5EF4-FFF2-40B4-BE49-F238E27FC236}">
                      <a16:creationId xmlns:a16="http://schemas.microsoft.com/office/drawing/2014/main" id="{F56971CF-46C7-4F69-BB01-0F9F3AA91054}"/>
                    </a:ext>
                  </a:extLst>
                </p:cNvPr>
                <p:cNvSpPr>
                  <a:spLocks/>
                </p:cNvSpPr>
                <p:nvPr userDrawn="1"/>
              </p:nvSpPr>
              <p:spPr bwMode="auto">
                <a:xfrm>
                  <a:off x="4535" y="5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0" name="Freeform 561">
                  <a:extLst>
                    <a:ext uri="{FF2B5EF4-FFF2-40B4-BE49-F238E27FC236}">
                      <a16:creationId xmlns:a16="http://schemas.microsoft.com/office/drawing/2014/main" id="{FD00265A-9DF9-4668-B981-9EB9E4CA5D4F}"/>
                    </a:ext>
                  </a:extLst>
                </p:cNvPr>
                <p:cNvSpPr>
                  <a:spLocks/>
                </p:cNvSpPr>
                <p:nvPr userDrawn="1"/>
              </p:nvSpPr>
              <p:spPr bwMode="auto">
                <a:xfrm>
                  <a:off x="4530" y="5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1" name="Freeform 562">
                  <a:extLst>
                    <a:ext uri="{FF2B5EF4-FFF2-40B4-BE49-F238E27FC236}">
                      <a16:creationId xmlns:a16="http://schemas.microsoft.com/office/drawing/2014/main" id="{EDC41598-62CF-4E5A-BFA1-D06F8A7EC81D}"/>
                    </a:ext>
                  </a:extLst>
                </p:cNvPr>
                <p:cNvSpPr>
                  <a:spLocks/>
                </p:cNvSpPr>
                <p:nvPr userDrawn="1"/>
              </p:nvSpPr>
              <p:spPr bwMode="auto">
                <a:xfrm>
                  <a:off x="4525"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2" name="Freeform 563">
                  <a:extLst>
                    <a:ext uri="{FF2B5EF4-FFF2-40B4-BE49-F238E27FC236}">
                      <a16:creationId xmlns:a16="http://schemas.microsoft.com/office/drawing/2014/main" id="{22E719D8-11A8-40CE-AFD8-2DF6CF6CF953}"/>
                    </a:ext>
                  </a:extLst>
                </p:cNvPr>
                <p:cNvSpPr>
                  <a:spLocks/>
                </p:cNvSpPr>
                <p:nvPr userDrawn="1"/>
              </p:nvSpPr>
              <p:spPr bwMode="auto">
                <a:xfrm>
                  <a:off x="4580" y="588"/>
                  <a:ext cx="10" cy="5"/>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1" y="1"/>
                      </a:cubicBezTo>
                      <a:cubicBezTo>
                        <a:pt x="2" y="1"/>
                        <a:pt x="1"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3" name="Freeform 564">
                  <a:extLst>
                    <a:ext uri="{FF2B5EF4-FFF2-40B4-BE49-F238E27FC236}">
                      <a16:creationId xmlns:a16="http://schemas.microsoft.com/office/drawing/2014/main" id="{5A81F0E8-2727-4CAE-ADB5-99871E0467FC}"/>
                    </a:ext>
                  </a:extLst>
                </p:cNvPr>
                <p:cNvSpPr>
                  <a:spLocks/>
                </p:cNvSpPr>
                <p:nvPr userDrawn="1"/>
              </p:nvSpPr>
              <p:spPr bwMode="auto">
                <a:xfrm>
                  <a:off x="4570" y="57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4" name="Freeform 565">
                  <a:extLst>
                    <a:ext uri="{FF2B5EF4-FFF2-40B4-BE49-F238E27FC236}">
                      <a16:creationId xmlns:a16="http://schemas.microsoft.com/office/drawing/2014/main" id="{CA48DD6D-BDAB-4D6A-83FE-C3B6D3691E24}"/>
                    </a:ext>
                  </a:extLst>
                </p:cNvPr>
                <p:cNvSpPr>
                  <a:spLocks/>
                </p:cNvSpPr>
                <p:nvPr userDrawn="1"/>
              </p:nvSpPr>
              <p:spPr bwMode="auto">
                <a:xfrm>
                  <a:off x="4580" y="573"/>
                  <a:ext cx="15" cy="5"/>
                </a:xfrm>
                <a:custGeom>
                  <a:avLst/>
                  <a:gdLst>
                    <a:gd name="T0" fmla="*/ 1 w 3"/>
                    <a:gd name="T1" fmla="*/ 1 h 1"/>
                    <a:gd name="T2" fmla="*/ 1 w 3"/>
                    <a:gd name="T3" fmla="*/ 0 h 1"/>
                    <a:gd name="T4" fmla="*/ 1 w 3"/>
                    <a:gd name="T5" fmla="*/ 1 h 1"/>
                  </a:gdLst>
                  <a:ahLst/>
                  <a:cxnLst>
                    <a:cxn ang="0">
                      <a:pos x="T0" y="T1"/>
                    </a:cxn>
                    <a:cxn ang="0">
                      <a:pos x="T2" y="T3"/>
                    </a:cxn>
                    <a:cxn ang="0">
                      <a:pos x="T4" y="T5"/>
                    </a:cxn>
                  </a:cxnLst>
                  <a:rect l="0" t="0" r="r" b="b"/>
                  <a:pathLst>
                    <a:path w="3" h="1">
                      <a:moveTo>
                        <a:pt x="1" y="1"/>
                      </a:moveTo>
                      <a:cubicBezTo>
                        <a:pt x="1" y="1"/>
                        <a:pt x="3"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5" name="Freeform 566">
                  <a:extLst>
                    <a:ext uri="{FF2B5EF4-FFF2-40B4-BE49-F238E27FC236}">
                      <a16:creationId xmlns:a16="http://schemas.microsoft.com/office/drawing/2014/main" id="{F19ACBF2-CF3E-4BB0-B1A6-0B32703642F8}"/>
                    </a:ext>
                  </a:extLst>
                </p:cNvPr>
                <p:cNvSpPr>
                  <a:spLocks/>
                </p:cNvSpPr>
                <p:nvPr userDrawn="1"/>
              </p:nvSpPr>
              <p:spPr bwMode="auto">
                <a:xfrm>
                  <a:off x="4640" y="618"/>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6" name="Freeform 567">
                  <a:extLst>
                    <a:ext uri="{FF2B5EF4-FFF2-40B4-BE49-F238E27FC236}">
                      <a16:creationId xmlns:a16="http://schemas.microsoft.com/office/drawing/2014/main" id="{60B1334A-229A-4E89-83E1-B4C050518BF9}"/>
                    </a:ext>
                  </a:extLst>
                </p:cNvPr>
                <p:cNvSpPr>
                  <a:spLocks/>
                </p:cNvSpPr>
                <p:nvPr userDrawn="1"/>
              </p:nvSpPr>
              <p:spPr bwMode="auto">
                <a:xfrm>
                  <a:off x="4694" y="653"/>
                  <a:ext cx="10" cy="10"/>
                </a:xfrm>
                <a:custGeom>
                  <a:avLst/>
                  <a:gdLst>
                    <a:gd name="T0" fmla="*/ 2 w 2"/>
                    <a:gd name="T1" fmla="*/ 1 h 2"/>
                    <a:gd name="T2" fmla="*/ 1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1"/>
                        <a:pt x="1" y="0"/>
                      </a:cubicBezTo>
                      <a:cubicBezTo>
                        <a:pt x="0" y="0"/>
                        <a:pt x="1" y="1"/>
                        <a:pt x="0" y="1"/>
                      </a:cubicBezTo>
                      <a:cubicBezTo>
                        <a:pt x="1" y="2"/>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7" name="Freeform 568">
                  <a:extLst>
                    <a:ext uri="{FF2B5EF4-FFF2-40B4-BE49-F238E27FC236}">
                      <a16:creationId xmlns:a16="http://schemas.microsoft.com/office/drawing/2014/main" id="{266B24E5-120D-4697-AC42-5BAC44AE7DDC}"/>
                    </a:ext>
                  </a:extLst>
                </p:cNvPr>
                <p:cNvSpPr>
                  <a:spLocks/>
                </p:cNvSpPr>
                <p:nvPr userDrawn="1"/>
              </p:nvSpPr>
              <p:spPr bwMode="auto">
                <a:xfrm>
                  <a:off x="4694" y="6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8" name="Freeform 569">
                  <a:extLst>
                    <a:ext uri="{FF2B5EF4-FFF2-40B4-BE49-F238E27FC236}">
                      <a16:creationId xmlns:a16="http://schemas.microsoft.com/office/drawing/2014/main" id="{A03F9FC9-489A-456B-8353-B75670ECF86D}"/>
                    </a:ext>
                  </a:extLst>
                </p:cNvPr>
                <p:cNvSpPr>
                  <a:spLocks/>
                </p:cNvSpPr>
                <p:nvPr userDrawn="1"/>
              </p:nvSpPr>
              <p:spPr bwMode="auto">
                <a:xfrm>
                  <a:off x="4416" y="7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9" name="Freeform 570">
                  <a:extLst>
                    <a:ext uri="{FF2B5EF4-FFF2-40B4-BE49-F238E27FC236}">
                      <a16:creationId xmlns:a16="http://schemas.microsoft.com/office/drawing/2014/main" id="{C4D1AC72-5E04-4C81-82BF-792A03C8F0FF}"/>
                    </a:ext>
                  </a:extLst>
                </p:cNvPr>
                <p:cNvSpPr>
                  <a:spLocks/>
                </p:cNvSpPr>
                <p:nvPr userDrawn="1"/>
              </p:nvSpPr>
              <p:spPr bwMode="auto">
                <a:xfrm>
                  <a:off x="4416" y="71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0" name="Freeform 571">
                  <a:extLst>
                    <a:ext uri="{FF2B5EF4-FFF2-40B4-BE49-F238E27FC236}">
                      <a16:creationId xmlns:a16="http://schemas.microsoft.com/office/drawing/2014/main" id="{83C1296D-BFC1-402B-8674-24795DCC73D4}"/>
                    </a:ext>
                  </a:extLst>
                </p:cNvPr>
                <p:cNvSpPr>
                  <a:spLocks/>
                </p:cNvSpPr>
                <p:nvPr userDrawn="1"/>
              </p:nvSpPr>
              <p:spPr bwMode="auto">
                <a:xfrm>
                  <a:off x="4669" y="8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1" name="Freeform 572">
                  <a:extLst>
                    <a:ext uri="{FF2B5EF4-FFF2-40B4-BE49-F238E27FC236}">
                      <a16:creationId xmlns:a16="http://schemas.microsoft.com/office/drawing/2014/main" id="{90A39FA7-02AC-4F51-A448-3B5C6CCA0158}"/>
                    </a:ext>
                  </a:extLst>
                </p:cNvPr>
                <p:cNvSpPr>
                  <a:spLocks/>
                </p:cNvSpPr>
                <p:nvPr userDrawn="1"/>
              </p:nvSpPr>
              <p:spPr bwMode="auto">
                <a:xfrm>
                  <a:off x="4630" y="92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2" name="Freeform 573">
                  <a:extLst>
                    <a:ext uri="{FF2B5EF4-FFF2-40B4-BE49-F238E27FC236}">
                      <a16:creationId xmlns:a16="http://schemas.microsoft.com/office/drawing/2014/main" id="{3B0BA3C1-7941-4203-B5CD-4DD53743DB5D}"/>
                    </a:ext>
                  </a:extLst>
                </p:cNvPr>
                <p:cNvSpPr>
                  <a:spLocks/>
                </p:cNvSpPr>
                <p:nvPr userDrawn="1"/>
              </p:nvSpPr>
              <p:spPr bwMode="auto">
                <a:xfrm>
                  <a:off x="4595" y="957"/>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1" y="1"/>
                        <a:pt x="2" y="1"/>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3" name="Freeform 574">
                  <a:extLst>
                    <a:ext uri="{FF2B5EF4-FFF2-40B4-BE49-F238E27FC236}">
                      <a16:creationId xmlns:a16="http://schemas.microsoft.com/office/drawing/2014/main" id="{EA56914F-FB47-40D2-9ABF-AD8CF2B5C13A}"/>
                    </a:ext>
                  </a:extLst>
                </p:cNvPr>
                <p:cNvSpPr>
                  <a:spLocks/>
                </p:cNvSpPr>
                <p:nvPr userDrawn="1"/>
              </p:nvSpPr>
              <p:spPr bwMode="auto">
                <a:xfrm>
                  <a:off x="4092" y="42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4" name="Freeform 575">
                  <a:extLst>
                    <a:ext uri="{FF2B5EF4-FFF2-40B4-BE49-F238E27FC236}">
                      <a16:creationId xmlns:a16="http://schemas.microsoft.com/office/drawing/2014/main" id="{6F8D4827-03E7-42E0-8E42-883E517AC88B}"/>
                    </a:ext>
                  </a:extLst>
                </p:cNvPr>
                <p:cNvSpPr>
                  <a:spLocks/>
                </p:cNvSpPr>
                <p:nvPr userDrawn="1"/>
              </p:nvSpPr>
              <p:spPr bwMode="auto">
                <a:xfrm>
                  <a:off x="4092" y="3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5" name="Freeform 576">
                  <a:extLst>
                    <a:ext uri="{FF2B5EF4-FFF2-40B4-BE49-F238E27FC236}">
                      <a16:creationId xmlns:a16="http://schemas.microsoft.com/office/drawing/2014/main" id="{C4B4B5D6-6E4E-4643-B900-8891214BDAC9}"/>
                    </a:ext>
                  </a:extLst>
                </p:cNvPr>
                <p:cNvSpPr>
                  <a:spLocks/>
                </p:cNvSpPr>
                <p:nvPr userDrawn="1"/>
              </p:nvSpPr>
              <p:spPr bwMode="auto">
                <a:xfrm>
                  <a:off x="4097" y="373"/>
                  <a:ext cx="10" cy="15"/>
                </a:xfrm>
                <a:custGeom>
                  <a:avLst/>
                  <a:gdLst>
                    <a:gd name="T0" fmla="*/ 2 w 2"/>
                    <a:gd name="T1" fmla="*/ 0 h 3"/>
                    <a:gd name="T2" fmla="*/ 0 w 2"/>
                    <a:gd name="T3" fmla="*/ 3 h 3"/>
                    <a:gd name="T4" fmla="*/ 0 w 2"/>
                    <a:gd name="T5" fmla="*/ 3 h 3"/>
                    <a:gd name="T6" fmla="*/ 1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1" y="2"/>
                        <a:pt x="0" y="3"/>
                      </a:cubicBezTo>
                      <a:cubicBezTo>
                        <a:pt x="0" y="3"/>
                        <a:pt x="0" y="3"/>
                        <a:pt x="0" y="3"/>
                      </a:cubicBezTo>
                      <a:cubicBezTo>
                        <a:pt x="1" y="3"/>
                        <a:pt x="1" y="3"/>
                        <a:pt x="1" y="3"/>
                      </a:cubicBezTo>
                      <a:cubicBezTo>
                        <a:pt x="1" y="2"/>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6" name="Freeform 577">
                  <a:extLst>
                    <a:ext uri="{FF2B5EF4-FFF2-40B4-BE49-F238E27FC236}">
                      <a16:creationId xmlns:a16="http://schemas.microsoft.com/office/drawing/2014/main" id="{D7CF6968-2DD2-4032-9364-1C88E0B625EC}"/>
                    </a:ext>
                  </a:extLst>
                </p:cNvPr>
                <p:cNvSpPr>
                  <a:spLocks/>
                </p:cNvSpPr>
                <p:nvPr userDrawn="1"/>
              </p:nvSpPr>
              <p:spPr bwMode="auto">
                <a:xfrm>
                  <a:off x="4122" y="36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1" y="0"/>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7" name="Freeform 578">
                  <a:extLst>
                    <a:ext uri="{FF2B5EF4-FFF2-40B4-BE49-F238E27FC236}">
                      <a16:creationId xmlns:a16="http://schemas.microsoft.com/office/drawing/2014/main" id="{CBD7E363-06C9-4ABC-9C1E-1EA56E2DE20E}"/>
                    </a:ext>
                  </a:extLst>
                </p:cNvPr>
                <p:cNvSpPr>
                  <a:spLocks/>
                </p:cNvSpPr>
                <p:nvPr userDrawn="1"/>
              </p:nvSpPr>
              <p:spPr bwMode="auto">
                <a:xfrm>
                  <a:off x="4122" y="373"/>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8" name="Freeform 579">
                  <a:extLst>
                    <a:ext uri="{FF2B5EF4-FFF2-40B4-BE49-F238E27FC236}">
                      <a16:creationId xmlns:a16="http://schemas.microsoft.com/office/drawing/2014/main" id="{1C8A6BBF-0E17-4792-B53E-396CF0C5C5B0}"/>
                    </a:ext>
                  </a:extLst>
                </p:cNvPr>
                <p:cNvSpPr>
                  <a:spLocks/>
                </p:cNvSpPr>
                <p:nvPr userDrawn="1"/>
              </p:nvSpPr>
              <p:spPr bwMode="auto">
                <a:xfrm>
                  <a:off x="4132" y="358"/>
                  <a:ext cx="5" cy="5"/>
                </a:xfrm>
                <a:custGeom>
                  <a:avLst/>
                  <a:gdLst>
                    <a:gd name="T0" fmla="*/ 0 w 1"/>
                    <a:gd name="T1" fmla="*/ 1 h 1"/>
                    <a:gd name="T2" fmla="*/ 0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0"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9" name="Freeform 580">
                  <a:extLst>
                    <a:ext uri="{FF2B5EF4-FFF2-40B4-BE49-F238E27FC236}">
                      <a16:creationId xmlns:a16="http://schemas.microsoft.com/office/drawing/2014/main" id="{1B809BF5-D4E7-46FA-90CC-AA1D999FCDAA}"/>
                    </a:ext>
                  </a:extLst>
                </p:cNvPr>
                <p:cNvSpPr>
                  <a:spLocks/>
                </p:cNvSpPr>
                <p:nvPr userDrawn="1"/>
              </p:nvSpPr>
              <p:spPr bwMode="auto">
                <a:xfrm>
                  <a:off x="4127" y="3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0" name="Freeform 581">
                  <a:extLst>
                    <a:ext uri="{FF2B5EF4-FFF2-40B4-BE49-F238E27FC236}">
                      <a16:creationId xmlns:a16="http://schemas.microsoft.com/office/drawing/2014/main" id="{5F80BECE-6F33-4A6B-BE61-87BD51C2B17A}"/>
                    </a:ext>
                  </a:extLst>
                </p:cNvPr>
                <p:cNvSpPr>
                  <a:spLocks/>
                </p:cNvSpPr>
                <p:nvPr userDrawn="1"/>
              </p:nvSpPr>
              <p:spPr bwMode="auto">
                <a:xfrm>
                  <a:off x="4122" y="3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1" name="Freeform 582">
                  <a:extLst>
                    <a:ext uri="{FF2B5EF4-FFF2-40B4-BE49-F238E27FC236}">
                      <a16:creationId xmlns:a16="http://schemas.microsoft.com/office/drawing/2014/main" id="{A0C3D076-9D82-4A76-8CC7-A761A4AFE618}"/>
                    </a:ext>
                  </a:extLst>
                </p:cNvPr>
                <p:cNvSpPr>
                  <a:spLocks/>
                </p:cNvSpPr>
                <p:nvPr userDrawn="1"/>
              </p:nvSpPr>
              <p:spPr bwMode="auto">
                <a:xfrm>
                  <a:off x="4117" y="363"/>
                  <a:ext cx="10" cy="5"/>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2" name="Freeform 583">
                  <a:extLst>
                    <a:ext uri="{FF2B5EF4-FFF2-40B4-BE49-F238E27FC236}">
                      <a16:creationId xmlns:a16="http://schemas.microsoft.com/office/drawing/2014/main" id="{4890533F-BD40-4277-912D-A6D7D4A07436}"/>
                    </a:ext>
                  </a:extLst>
                </p:cNvPr>
                <p:cNvSpPr>
                  <a:spLocks/>
                </p:cNvSpPr>
                <p:nvPr userDrawn="1"/>
              </p:nvSpPr>
              <p:spPr bwMode="auto">
                <a:xfrm>
                  <a:off x="4097" y="368"/>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3" name="Freeform 584">
                  <a:extLst>
                    <a:ext uri="{FF2B5EF4-FFF2-40B4-BE49-F238E27FC236}">
                      <a16:creationId xmlns:a16="http://schemas.microsoft.com/office/drawing/2014/main" id="{A71E6243-29F2-4B40-91BA-C513523465B9}"/>
                    </a:ext>
                  </a:extLst>
                </p:cNvPr>
                <p:cNvSpPr>
                  <a:spLocks/>
                </p:cNvSpPr>
                <p:nvPr userDrawn="1"/>
              </p:nvSpPr>
              <p:spPr bwMode="auto">
                <a:xfrm>
                  <a:off x="4137" y="343"/>
                  <a:ext cx="10" cy="5"/>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0" y="0"/>
                      </a:cubicBezTo>
                      <a:cubicBezTo>
                        <a:pt x="0" y="1"/>
                        <a:pt x="0" y="1"/>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4" name="Freeform 585">
                  <a:extLst>
                    <a:ext uri="{FF2B5EF4-FFF2-40B4-BE49-F238E27FC236}">
                      <a16:creationId xmlns:a16="http://schemas.microsoft.com/office/drawing/2014/main" id="{FED27DCE-ADAE-4EEF-A110-DDC0172F7417}"/>
                    </a:ext>
                  </a:extLst>
                </p:cNvPr>
                <p:cNvSpPr>
                  <a:spLocks/>
                </p:cNvSpPr>
                <p:nvPr userDrawn="1"/>
              </p:nvSpPr>
              <p:spPr bwMode="auto">
                <a:xfrm>
                  <a:off x="4137" y="3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5" name="Freeform 586">
                  <a:extLst>
                    <a:ext uri="{FF2B5EF4-FFF2-40B4-BE49-F238E27FC236}">
                      <a16:creationId xmlns:a16="http://schemas.microsoft.com/office/drawing/2014/main" id="{88964693-EBA7-450F-B87C-14C310D8B64C}"/>
                    </a:ext>
                  </a:extLst>
                </p:cNvPr>
                <p:cNvSpPr>
                  <a:spLocks/>
                </p:cNvSpPr>
                <p:nvPr userDrawn="1"/>
              </p:nvSpPr>
              <p:spPr bwMode="auto">
                <a:xfrm>
                  <a:off x="4122" y="348"/>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6" name="Freeform 587">
                  <a:extLst>
                    <a:ext uri="{FF2B5EF4-FFF2-40B4-BE49-F238E27FC236}">
                      <a16:creationId xmlns:a16="http://schemas.microsoft.com/office/drawing/2014/main" id="{BABEDE41-9D00-45B0-94B9-38CE3AB36E98}"/>
                    </a:ext>
                  </a:extLst>
                </p:cNvPr>
                <p:cNvSpPr>
                  <a:spLocks/>
                </p:cNvSpPr>
                <p:nvPr userDrawn="1"/>
              </p:nvSpPr>
              <p:spPr bwMode="auto">
                <a:xfrm>
                  <a:off x="4152" y="33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7" name="Freeform 588">
                  <a:extLst>
                    <a:ext uri="{FF2B5EF4-FFF2-40B4-BE49-F238E27FC236}">
                      <a16:creationId xmlns:a16="http://schemas.microsoft.com/office/drawing/2014/main" id="{676AAABA-F468-4623-BE6A-96479D36B50E}"/>
                    </a:ext>
                  </a:extLst>
                </p:cNvPr>
                <p:cNvSpPr>
                  <a:spLocks/>
                </p:cNvSpPr>
                <p:nvPr userDrawn="1"/>
              </p:nvSpPr>
              <p:spPr bwMode="auto">
                <a:xfrm>
                  <a:off x="4162" y="323"/>
                  <a:ext cx="5" cy="10"/>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2"/>
                      </a:cubicBezTo>
                      <a:cubicBezTo>
                        <a:pt x="1"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8" name="Freeform 589">
                  <a:extLst>
                    <a:ext uri="{FF2B5EF4-FFF2-40B4-BE49-F238E27FC236}">
                      <a16:creationId xmlns:a16="http://schemas.microsoft.com/office/drawing/2014/main" id="{2FB99D8F-A7F7-453F-BBDF-4BBBE694DEF3}"/>
                    </a:ext>
                  </a:extLst>
                </p:cNvPr>
                <p:cNvSpPr>
                  <a:spLocks/>
                </p:cNvSpPr>
                <p:nvPr userDrawn="1"/>
              </p:nvSpPr>
              <p:spPr bwMode="auto">
                <a:xfrm>
                  <a:off x="4167" y="3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9" name="Freeform 590">
                  <a:extLst>
                    <a:ext uri="{FF2B5EF4-FFF2-40B4-BE49-F238E27FC236}">
                      <a16:creationId xmlns:a16="http://schemas.microsoft.com/office/drawing/2014/main" id="{869C3ACA-D5AE-467B-A814-938F9F614AA1}"/>
                    </a:ext>
                  </a:extLst>
                </p:cNvPr>
                <p:cNvSpPr>
                  <a:spLocks/>
                </p:cNvSpPr>
                <p:nvPr userDrawn="1"/>
              </p:nvSpPr>
              <p:spPr bwMode="auto">
                <a:xfrm>
                  <a:off x="4142" y="3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0" name="Freeform 591">
                  <a:extLst>
                    <a:ext uri="{FF2B5EF4-FFF2-40B4-BE49-F238E27FC236}">
                      <a16:creationId xmlns:a16="http://schemas.microsoft.com/office/drawing/2014/main" id="{62A738EF-D7D1-435E-821E-CC03FDCDA15A}"/>
                    </a:ext>
                  </a:extLst>
                </p:cNvPr>
                <p:cNvSpPr>
                  <a:spLocks/>
                </p:cNvSpPr>
                <p:nvPr userDrawn="1"/>
              </p:nvSpPr>
              <p:spPr bwMode="auto">
                <a:xfrm>
                  <a:off x="4147" y="3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1" name="Freeform 592">
                  <a:extLst>
                    <a:ext uri="{FF2B5EF4-FFF2-40B4-BE49-F238E27FC236}">
                      <a16:creationId xmlns:a16="http://schemas.microsoft.com/office/drawing/2014/main" id="{15CAE9D6-ACCF-4BA9-A65A-74456A06D9F1}"/>
                    </a:ext>
                  </a:extLst>
                </p:cNvPr>
                <p:cNvSpPr>
                  <a:spLocks/>
                </p:cNvSpPr>
                <p:nvPr userDrawn="1"/>
              </p:nvSpPr>
              <p:spPr bwMode="auto">
                <a:xfrm>
                  <a:off x="4142" y="3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2" name="Freeform 593">
                  <a:extLst>
                    <a:ext uri="{FF2B5EF4-FFF2-40B4-BE49-F238E27FC236}">
                      <a16:creationId xmlns:a16="http://schemas.microsoft.com/office/drawing/2014/main" id="{E2894864-6321-4522-A25F-9B861A305E43}"/>
                    </a:ext>
                  </a:extLst>
                </p:cNvPr>
                <p:cNvSpPr>
                  <a:spLocks/>
                </p:cNvSpPr>
                <p:nvPr userDrawn="1"/>
              </p:nvSpPr>
              <p:spPr bwMode="auto">
                <a:xfrm>
                  <a:off x="4122" y="333"/>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1" y="2"/>
                        <a:pt x="2"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3" name="Freeform 594">
                  <a:extLst>
                    <a:ext uri="{FF2B5EF4-FFF2-40B4-BE49-F238E27FC236}">
                      <a16:creationId xmlns:a16="http://schemas.microsoft.com/office/drawing/2014/main" id="{3E2FAA63-385F-4731-A8EA-BAB632DAD2E0}"/>
                    </a:ext>
                  </a:extLst>
                </p:cNvPr>
                <p:cNvSpPr>
                  <a:spLocks/>
                </p:cNvSpPr>
                <p:nvPr userDrawn="1"/>
              </p:nvSpPr>
              <p:spPr bwMode="auto">
                <a:xfrm>
                  <a:off x="4137" y="33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4" name="Freeform 595">
                  <a:extLst>
                    <a:ext uri="{FF2B5EF4-FFF2-40B4-BE49-F238E27FC236}">
                      <a16:creationId xmlns:a16="http://schemas.microsoft.com/office/drawing/2014/main" id="{2D5ED1BD-6029-4E0D-8391-B04ED691E42B}"/>
                    </a:ext>
                  </a:extLst>
                </p:cNvPr>
                <p:cNvSpPr>
                  <a:spLocks/>
                </p:cNvSpPr>
                <p:nvPr userDrawn="1"/>
              </p:nvSpPr>
              <p:spPr bwMode="auto">
                <a:xfrm>
                  <a:off x="4137" y="32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5" name="Freeform 596">
                  <a:extLst>
                    <a:ext uri="{FF2B5EF4-FFF2-40B4-BE49-F238E27FC236}">
                      <a16:creationId xmlns:a16="http://schemas.microsoft.com/office/drawing/2014/main" id="{CC56B6A6-1BB8-483C-83C8-12A581DBC134}"/>
                    </a:ext>
                  </a:extLst>
                </p:cNvPr>
                <p:cNvSpPr>
                  <a:spLocks/>
                </p:cNvSpPr>
                <p:nvPr userDrawn="1"/>
              </p:nvSpPr>
              <p:spPr bwMode="auto">
                <a:xfrm>
                  <a:off x="4157" y="313"/>
                  <a:ext cx="5" cy="10"/>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1" y="0"/>
                      </a:cubicBezTo>
                      <a:cubicBezTo>
                        <a:pt x="0"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6" name="Freeform 597">
                  <a:extLst>
                    <a:ext uri="{FF2B5EF4-FFF2-40B4-BE49-F238E27FC236}">
                      <a16:creationId xmlns:a16="http://schemas.microsoft.com/office/drawing/2014/main" id="{0FF4E280-8A98-4C37-B2A1-428B88299E8E}"/>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7" name="Rectangle 598">
                  <a:extLst>
                    <a:ext uri="{FF2B5EF4-FFF2-40B4-BE49-F238E27FC236}">
                      <a16:creationId xmlns:a16="http://schemas.microsoft.com/office/drawing/2014/main" id="{D9F88629-957A-4F07-BE31-DB404F9CF880}"/>
                    </a:ext>
                  </a:extLst>
                </p:cNvPr>
                <p:cNvSpPr>
                  <a:spLocks noChangeArrowheads="1"/>
                </p:cNvSpPr>
                <p:nvPr userDrawn="1"/>
              </p:nvSpPr>
              <p:spPr bwMode="auto">
                <a:xfrm>
                  <a:off x="4177"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8" name="Freeform 599">
                  <a:extLst>
                    <a:ext uri="{FF2B5EF4-FFF2-40B4-BE49-F238E27FC236}">
                      <a16:creationId xmlns:a16="http://schemas.microsoft.com/office/drawing/2014/main" id="{88183D51-095D-48F8-A568-FF8DF9E7D75B}"/>
                    </a:ext>
                  </a:extLst>
                </p:cNvPr>
                <p:cNvSpPr>
                  <a:spLocks/>
                </p:cNvSpPr>
                <p:nvPr userDrawn="1"/>
              </p:nvSpPr>
              <p:spPr bwMode="auto">
                <a:xfrm>
                  <a:off x="4152" y="31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9" name="Freeform 600">
                  <a:extLst>
                    <a:ext uri="{FF2B5EF4-FFF2-40B4-BE49-F238E27FC236}">
                      <a16:creationId xmlns:a16="http://schemas.microsoft.com/office/drawing/2014/main" id="{9C9A3F13-6AC7-47A9-BCE8-669B06E32856}"/>
                    </a:ext>
                  </a:extLst>
                </p:cNvPr>
                <p:cNvSpPr>
                  <a:spLocks/>
                </p:cNvSpPr>
                <p:nvPr userDrawn="1"/>
              </p:nvSpPr>
              <p:spPr bwMode="auto">
                <a:xfrm>
                  <a:off x="4167" y="3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0" name="Freeform 601">
                  <a:extLst>
                    <a:ext uri="{FF2B5EF4-FFF2-40B4-BE49-F238E27FC236}">
                      <a16:creationId xmlns:a16="http://schemas.microsoft.com/office/drawing/2014/main" id="{A92D3E16-F83E-4225-91A8-07CC0E383A4C}"/>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1" name="Freeform 602">
                  <a:extLst>
                    <a:ext uri="{FF2B5EF4-FFF2-40B4-BE49-F238E27FC236}">
                      <a16:creationId xmlns:a16="http://schemas.microsoft.com/office/drawing/2014/main" id="{B95C2989-A4B4-414D-A202-643D2C491835}"/>
                    </a:ext>
                  </a:extLst>
                </p:cNvPr>
                <p:cNvSpPr>
                  <a:spLocks/>
                </p:cNvSpPr>
                <p:nvPr userDrawn="1"/>
              </p:nvSpPr>
              <p:spPr bwMode="auto">
                <a:xfrm>
                  <a:off x="4152" y="323"/>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2" name="Freeform 603">
                  <a:extLst>
                    <a:ext uri="{FF2B5EF4-FFF2-40B4-BE49-F238E27FC236}">
                      <a16:creationId xmlns:a16="http://schemas.microsoft.com/office/drawing/2014/main" id="{12BD8E98-ABB7-4423-AF6F-AFD7488F6BC7}"/>
                    </a:ext>
                  </a:extLst>
                </p:cNvPr>
                <p:cNvSpPr>
                  <a:spLocks/>
                </p:cNvSpPr>
                <p:nvPr userDrawn="1"/>
              </p:nvSpPr>
              <p:spPr bwMode="auto">
                <a:xfrm>
                  <a:off x="4157" y="273"/>
                  <a:ext cx="20" cy="30"/>
                </a:xfrm>
                <a:custGeom>
                  <a:avLst/>
                  <a:gdLst>
                    <a:gd name="T0" fmla="*/ 2 w 4"/>
                    <a:gd name="T1" fmla="*/ 1 h 6"/>
                    <a:gd name="T2" fmla="*/ 1 w 4"/>
                    <a:gd name="T3" fmla="*/ 2 h 6"/>
                    <a:gd name="T4" fmla="*/ 4 w 4"/>
                    <a:gd name="T5" fmla="*/ 6 h 6"/>
                    <a:gd name="T6" fmla="*/ 4 w 4"/>
                    <a:gd name="T7" fmla="*/ 4 h 6"/>
                    <a:gd name="T8" fmla="*/ 2 w 4"/>
                    <a:gd name="T9" fmla="*/ 4 h 6"/>
                    <a:gd name="T10" fmla="*/ 3 w 4"/>
                    <a:gd name="T11" fmla="*/ 3 h 6"/>
                    <a:gd name="T12" fmla="*/ 3 w 4"/>
                    <a:gd name="T13" fmla="*/ 0 h 6"/>
                    <a:gd name="T14" fmla="*/ 2 w 4"/>
                    <a:gd name="T15" fmla="*/ 1 h 6"/>
                    <a:gd name="T16" fmla="*/ 2 w 4"/>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1"/>
                      </a:moveTo>
                      <a:cubicBezTo>
                        <a:pt x="2" y="1"/>
                        <a:pt x="2" y="2"/>
                        <a:pt x="1" y="2"/>
                      </a:cubicBezTo>
                      <a:cubicBezTo>
                        <a:pt x="0" y="3"/>
                        <a:pt x="2" y="5"/>
                        <a:pt x="4" y="6"/>
                      </a:cubicBezTo>
                      <a:cubicBezTo>
                        <a:pt x="4" y="5"/>
                        <a:pt x="3" y="5"/>
                        <a:pt x="4" y="4"/>
                      </a:cubicBezTo>
                      <a:cubicBezTo>
                        <a:pt x="3" y="4"/>
                        <a:pt x="2" y="5"/>
                        <a:pt x="2" y="4"/>
                      </a:cubicBezTo>
                      <a:cubicBezTo>
                        <a:pt x="3" y="3"/>
                        <a:pt x="3" y="3"/>
                        <a:pt x="3" y="3"/>
                      </a:cubicBezTo>
                      <a:cubicBezTo>
                        <a:pt x="2" y="3"/>
                        <a:pt x="4" y="1"/>
                        <a:pt x="3" y="0"/>
                      </a:cubicBezTo>
                      <a:cubicBezTo>
                        <a:pt x="2" y="1"/>
                        <a:pt x="2" y="1"/>
                        <a:pt x="2"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3" name="Freeform 604">
                  <a:extLst>
                    <a:ext uri="{FF2B5EF4-FFF2-40B4-BE49-F238E27FC236}">
                      <a16:creationId xmlns:a16="http://schemas.microsoft.com/office/drawing/2014/main" id="{5EEA2052-95B9-464F-8FE5-5A1E388AA837}"/>
                    </a:ext>
                  </a:extLst>
                </p:cNvPr>
                <p:cNvSpPr>
                  <a:spLocks/>
                </p:cNvSpPr>
                <p:nvPr userDrawn="1"/>
              </p:nvSpPr>
              <p:spPr bwMode="auto">
                <a:xfrm>
                  <a:off x="4167" y="303"/>
                  <a:ext cx="10" cy="5"/>
                </a:xfrm>
                <a:custGeom>
                  <a:avLst/>
                  <a:gdLst>
                    <a:gd name="T0" fmla="*/ 1 w 2"/>
                    <a:gd name="T1" fmla="*/ 1 h 1"/>
                    <a:gd name="T2" fmla="*/ 0 w 2"/>
                    <a:gd name="T3" fmla="*/ 1 h 1"/>
                    <a:gd name="T4" fmla="*/ 2 w 2"/>
                    <a:gd name="T5" fmla="*/ 1 h 1"/>
                    <a:gd name="T6" fmla="*/ 2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0" y="1"/>
                        <a:pt x="0" y="1"/>
                        <a:pt x="0" y="1"/>
                      </a:cubicBezTo>
                      <a:cubicBezTo>
                        <a:pt x="1" y="1"/>
                        <a:pt x="1" y="1"/>
                        <a:pt x="2" y="1"/>
                      </a:cubicBezTo>
                      <a:cubicBezTo>
                        <a:pt x="2" y="0"/>
                        <a:pt x="2" y="0"/>
                        <a:pt x="2" y="0"/>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4" name="Freeform 605">
                  <a:extLst>
                    <a:ext uri="{FF2B5EF4-FFF2-40B4-BE49-F238E27FC236}">
                      <a16:creationId xmlns:a16="http://schemas.microsoft.com/office/drawing/2014/main" id="{F13A6CA4-68A2-4DFD-9BF8-8FCB7DAFA7FC}"/>
                    </a:ext>
                  </a:extLst>
                </p:cNvPr>
                <p:cNvSpPr>
                  <a:spLocks/>
                </p:cNvSpPr>
                <p:nvPr userDrawn="1"/>
              </p:nvSpPr>
              <p:spPr bwMode="auto">
                <a:xfrm>
                  <a:off x="4157" y="303"/>
                  <a:ext cx="10" cy="10"/>
                </a:xfrm>
                <a:custGeom>
                  <a:avLst/>
                  <a:gdLst>
                    <a:gd name="T0" fmla="*/ 1 w 2"/>
                    <a:gd name="T1" fmla="*/ 2 h 2"/>
                    <a:gd name="T2" fmla="*/ 0 w 2"/>
                    <a:gd name="T3" fmla="*/ 0 h 2"/>
                    <a:gd name="T4" fmla="*/ 0 w 2"/>
                    <a:gd name="T5" fmla="*/ 1 h 2"/>
                    <a:gd name="T6" fmla="*/ 1 w 2"/>
                    <a:gd name="T7" fmla="*/ 2 h 2"/>
                    <a:gd name="T8" fmla="*/ 1 w 2"/>
                    <a:gd name="T9" fmla="*/ 2 h 2"/>
                    <a:gd name="T10" fmla="*/ 2 w 2"/>
                    <a:gd name="T11" fmla="*/ 2 h 2"/>
                    <a:gd name="T12" fmla="*/ 2 w 2"/>
                    <a:gd name="T13" fmla="*/ 2 h 2"/>
                    <a:gd name="T14" fmla="*/ 2 w 2"/>
                    <a:gd name="T15" fmla="*/ 2 h 2"/>
                    <a:gd name="T16" fmla="*/ 2 w 2"/>
                    <a:gd name="T17" fmla="*/ 2 h 2"/>
                    <a:gd name="T18" fmla="*/ 1 w 2"/>
                    <a:gd name="T19" fmla="*/ 2 h 2"/>
                    <a:gd name="T20" fmla="*/ 1 w 2"/>
                    <a:gd name="T21" fmla="*/ 2 h 2"/>
                    <a:gd name="T22" fmla="*/ 1 w 2"/>
                    <a:gd name="T23" fmla="*/ 2 h 2"/>
                    <a:gd name="T24" fmla="*/ 1 w 2"/>
                    <a:gd name="T25" fmla="*/ 2 h 2"/>
                    <a:gd name="T26" fmla="*/ 2 w 2"/>
                    <a:gd name="T27" fmla="*/ 2 h 2"/>
                    <a:gd name="T28" fmla="*/ 2 w 2"/>
                    <a:gd name="T29" fmla="*/ 2 h 2"/>
                    <a:gd name="T30" fmla="*/ 2 w 2"/>
                    <a:gd name="T31" fmla="*/ 1 h 2"/>
                    <a:gd name="T32" fmla="*/ 1 w 2"/>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1" y="2"/>
                      </a:moveTo>
                      <a:cubicBezTo>
                        <a:pt x="1" y="1"/>
                        <a:pt x="1" y="0"/>
                        <a:pt x="0" y="0"/>
                      </a:cubicBezTo>
                      <a:cubicBezTo>
                        <a:pt x="0" y="0"/>
                        <a:pt x="0" y="1"/>
                        <a:pt x="0" y="1"/>
                      </a:cubicBezTo>
                      <a:cubicBezTo>
                        <a:pt x="1" y="0"/>
                        <a:pt x="0"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2" y="2"/>
                        <a:pt x="1" y="2"/>
                        <a:pt x="1" y="2"/>
                      </a:cubicBezTo>
                      <a:cubicBezTo>
                        <a:pt x="2" y="2"/>
                        <a:pt x="2" y="2"/>
                        <a:pt x="2" y="2"/>
                      </a:cubicBezTo>
                      <a:cubicBezTo>
                        <a:pt x="2" y="2"/>
                        <a:pt x="2" y="2"/>
                        <a:pt x="2" y="2"/>
                      </a:cubicBezTo>
                      <a:cubicBezTo>
                        <a:pt x="2" y="1"/>
                        <a:pt x="2" y="1"/>
                        <a:pt x="2" y="1"/>
                      </a:cubicBezTo>
                      <a:cubicBezTo>
                        <a:pt x="2" y="1"/>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5" name="Freeform 606">
                  <a:extLst>
                    <a:ext uri="{FF2B5EF4-FFF2-40B4-BE49-F238E27FC236}">
                      <a16:creationId xmlns:a16="http://schemas.microsoft.com/office/drawing/2014/main" id="{DA7A14A9-08DF-4BB7-84C5-D1BE58450B36}"/>
                    </a:ext>
                  </a:extLst>
                </p:cNvPr>
                <p:cNvSpPr>
                  <a:spLocks/>
                </p:cNvSpPr>
                <p:nvPr userDrawn="1"/>
              </p:nvSpPr>
              <p:spPr bwMode="auto">
                <a:xfrm>
                  <a:off x="412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85" name="Group 808">
                <a:extLst>
                  <a:ext uri="{FF2B5EF4-FFF2-40B4-BE49-F238E27FC236}">
                    <a16:creationId xmlns:a16="http://schemas.microsoft.com/office/drawing/2014/main" id="{BE4B03BD-E137-4B0F-ACC1-4640A77A0809}"/>
                  </a:ext>
                </a:extLst>
              </p:cNvPr>
              <p:cNvGrpSpPr>
                <a:grpSpLocks/>
              </p:cNvGrpSpPr>
              <p:nvPr userDrawn="1"/>
            </p:nvGrpSpPr>
            <p:grpSpPr bwMode="auto">
              <a:xfrm>
                <a:off x="5280025" y="338138"/>
                <a:ext cx="1738312" cy="1196975"/>
                <a:chOff x="3326" y="213"/>
                <a:chExt cx="1095" cy="754"/>
              </a:xfrm>
              <a:grpFill/>
            </p:grpSpPr>
            <p:sp>
              <p:nvSpPr>
                <p:cNvPr id="2496" name="Freeform 608">
                  <a:extLst>
                    <a:ext uri="{FF2B5EF4-FFF2-40B4-BE49-F238E27FC236}">
                      <a16:creationId xmlns:a16="http://schemas.microsoft.com/office/drawing/2014/main" id="{B160C647-A4E1-4EE0-9AB8-0558BE729E01}"/>
                    </a:ext>
                  </a:extLst>
                </p:cNvPr>
                <p:cNvSpPr>
                  <a:spLocks/>
                </p:cNvSpPr>
                <p:nvPr userDrawn="1"/>
              </p:nvSpPr>
              <p:spPr bwMode="auto">
                <a:xfrm>
                  <a:off x="4122" y="328"/>
                  <a:ext cx="15" cy="5"/>
                </a:xfrm>
                <a:custGeom>
                  <a:avLst/>
                  <a:gdLst>
                    <a:gd name="T0" fmla="*/ 0 w 3"/>
                    <a:gd name="T1" fmla="*/ 0 h 1"/>
                    <a:gd name="T2" fmla="*/ 0 w 3"/>
                    <a:gd name="T3" fmla="*/ 0 h 1"/>
                    <a:gd name="T4" fmla="*/ 0 w 3"/>
                    <a:gd name="T5" fmla="*/ 0 h 1"/>
                    <a:gd name="T6" fmla="*/ 0 w 3"/>
                    <a:gd name="T7" fmla="*/ 1 h 1"/>
                    <a:gd name="T8" fmla="*/ 0 w 3"/>
                    <a:gd name="T9" fmla="*/ 1 h 1"/>
                    <a:gd name="T10" fmla="*/ 3 w 3"/>
                    <a:gd name="T11" fmla="*/ 0 h 1"/>
                    <a:gd name="T12" fmla="*/ 0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0"/>
                      </a:moveTo>
                      <a:cubicBezTo>
                        <a:pt x="0" y="0"/>
                        <a:pt x="1" y="0"/>
                        <a:pt x="0" y="0"/>
                      </a:cubicBezTo>
                      <a:cubicBezTo>
                        <a:pt x="0" y="1"/>
                        <a:pt x="0" y="0"/>
                        <a:pt x="0" y="0"/>
                      </a:cubicBezTo>
                      <a:cubicBezTo>
                        <a:pt x="0" y="0"/>
                        <a:pt x="0" y="1"/>
                        <a:pt x="0" y="1"/>
                      </a:cubicBezTo>
                      <a:cubicBezTo>
                        <a:pt x="0" y="1"/>
                        <a:pt x="0" y="1"/>
                        <a:pt x="0"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7" name="Freeform 609">
                  <a:extLst>
                    <a:ext uri="{FF2B5EF4-FFF2-40B4-BE49-F238E27FC236}">
                      <a16:creationId xmlns:a16="http://schemas.microsoft.com/office/drawing/2014/main" id="{39D62CC5-99A0-48D9-830D-2EB4910CFCAF}"/>
                    </a:ext>
                  </a:extLst>
                </p:cNvPr>
                <p:cNvSpPr>
                  <a:spLocks/>
                </p:cNvSpPr>
                <p:nvPr userDrawn="1"/>
              </p:nvSpPr>
              <p:spPr bwMode="auto">
                <a:xfrm>
                  <a:off x="4137" y="313"/>
                  <a:ext cx="10" cy="5"/>
                </a:xfrm>
                <a:custGeom>
                  <a:avLst/>
                  <a:gdLst>
                    <a:gd name="T0" fmla="*/ 1 w 2"/>
                    <a:gd name="T1" fmla="*/ 1 h 1"/>
                    <a:gd name="T2" fmla="*/ 2 w 2"/>
                    <a:gd name="T3" fmla="*/ 0 h 1"/>
                    <a:gd name="T4" fmla="*/ 1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1" y="0"/>
                        <a:pt x="1" y="0"/>
                        <a:pt x="1"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8" name="Freeform 610">
                  <a:extLst>
                    <a:ext uri="{FF2B5EF4-FFF2-40B4-BE49-F238E27FC236}">
                      <a16:creationId xmlns:a16="http://schemas.microsoft.com/office/drawing/2014/main" id="{FE7100F1-8E27-4539-A7C3-268051695320}"/>
                    </a:ext>
                  </a:extLst>
                </p:cNvPr>
                <p:cNvSpPr>
                  <a:spLocks/>
                </p:cNvSpPr>
                <p:nvPr userDrawn="1"/>
              </p:nvSpPr>
              <p:spPr bwMode="auto">
                <a:xfrm>
                  <a:off x="4177" y="298"/>
                  <a:ext cx="5" cy="10"/>
                </a:xfrm>
                <a:custGeom>
                  <a:avLst/>
                  <a:gdLst>
                    <a:gd name="T0" fmla="*/ 0 w 5"/>
                    <a:gd name="T1" fmla="*/ 5 h 10"/>
                    <a:gd name="T2" fmla="*/ 5 w 5"/>
                    <a:gd name="T3" fmla="*/ 10 h 10"/>
                    <a:gd name="T4" fmla="*/ 5 w 5"/>
                    <a:gd name="T5" fmla="*/ 0 h 10"/>
                    <a:gd name="T6" fmla="*/ 0 w 5"/>
                    <a:gd name="T7" fmla="*/ 5 h 10"/>
                  </a:gdLst>
                  <a:ahLst/>
                  <a:cxnLst>
                    <a:cxn ang="0">
                      <a:pos x="T0" y="T1"/>
                    </a:cxn>
                    <a:cxn ang="0">
                      <a:pos x="T2" y="T3"/>
                    </a:cxn>
                    <a:cxn ang="0">
                      <a:pos x="T4" y="T5"/>
                    </a:cxn>
                    <a:cxn ang="0">
                      <a:pos x="T6" y="T7"/>
                    </a:cxn>
                  </a:cxnLst>
                  <a:rect l="0" t="0" r="r" b="b"/>
                  <a:pathLst>
                    <a:path w="5" h="10">
                      <a:moveTo>
                        <a:pt x="0" y="5"/>
                      </a:moveTo>
                      <a:lnTo>
                        <a:pt x="5" y="10"/>
                      </a:lnTo>
                      <a:lnTo>
                        <a:pt x="5"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9" name="Freeform 611">
                  <a:extLst>
                    <a:ext uri="{FF2B5EF4-FFF2-40B4-BE49-F238E27FC236}">
                      <a16:creationId xmlns:a16="http://schemas.microsoft.com/office/drawing/2014/main" id="{C03800F4-9326-41B4-911C-AAE65056CEBF}"/>
                    </a:ext>
                  </a:extLst>
                </p:cNvPr>
                <p:cNvSpPr>
                  <a:spLocks/>
                </p:cNvSpPr>
                <p:nvPr userDrawn="1"/>
              </p:nvSpPr>
              <p:spPr bwMode="auto">
                <a:xfrm>
                  <a:off x="4187" y="29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0" name="Freeform 612">
                  <a:extLst>
                    <a:ext uri="{FF2B5EF4-FFF2-40B4-BE49-F238E27FC236}">
                      <a16:creationId xmlns:a16="http://schemas.microsoft.com/office/drawing/2014/main" id="{8929CEB1-781B-4AF2-AD9D-09DD2EFAA1D3}"/>
                    </a:ext>
                  </a:extLst>
                </p:cNvPr>
                <p:cNvSpPr>
                  <a:spLocks/>
                </p:cNvSpPr>
                <p:nvPr userDrawn="1"/>
              </p:nvSpPr>
              <p:spPr bwMode="auto">
                <a:xfrm>
                  <a:off x="4361" y="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1" name="Freeform 613">
                  <a:extLst>
                    <a:ext uri="{FF2B5EF4-FFF2-40B4-BE49-F238E27FC236}">
                      <a16:creationId xmlns:a16="http://schemas.microsoft.com/office/drawing/2014/main" id="{3C0FC353-9A02-49B0-A0F9-C2021D10C3A6}"/>
                    </a:ext>
                  </a:extLst>
                </p:cNvPr>
                <p:cNvSpPr>
                  <a:spLocks/>
                </p:cNvSpPr>
                <p:nvPr userDrawn="1"/>
              </p:nvSpPr>
              <p:spPr bwMode="auto">
                <a:xfrm>
                  <a:off x="4371"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2" name="Freeform 614">
                  <a:extLst>
                    <a:ext uri="{FF2B5EF4-FFF2-40B4-BE49-F238E27FC236}">
                      <a16:creationId xmlns:a16="http://schemas.microsoft.com/office/drawing/2014/main" id="{97937412-9A25-487E-A24A-1A54A1E2C069}"/>
                    </a:ext>
                  </a:extLst>
                </p:cNvPr>
                <p:cNvSpPr>
                  <a:spLocks/>
                </p:cNvSpPr>
                <p:nvPr userDrawn="1"/>
              </p:nvSpPr>
              <p:spPr bwMode="auto">
                <a:xfrm>
                  <a:off x="4341" y="333"/>
                  <a:ext cx="10" cy="10"/>
                </a:xfrm>
                <a:custGeom>
                  <a:avLst/>
                  <a:gdLst>
                    <a:gd name="T0" fmla="*/ 1 w 2"/>
                    <a:gd name="T1" fmla="*/ 0 h 2"/>
                    <a:gd name="T2" fmla="*/ 1 w 2"/>
                    <a:gd name="T3" fmla="*/ 1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2"/>
                        <a:pt x="1" y="1"/>
                      </a:cubicBezTo>
                      <a:cubicBezTo>
                        <a:pt x="2" y="1"/>
                        <a:pt x="2" y="1"/>
                        <a:pt x="2"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3" name="Freeform 615">
                  <a:extLst>
                    <a:ext uri="{FF2B5EF4-FFF2-40B4-BE49-F238E27FC236}">
                      <a16:creationId xmlns:a16="http://schemas.microsoft.com/office/drawing/2014/main" id="{1A6FB06C-AAED-4216-B691-F4472CA69143}"/>
                    </a:ext>
                  </a:extLst>
                </p:cNvPr>
                <p:cNvSpPr>
                  <a:spLocks/>
                </p:cNvSpPr>
                <p:nvPr userDrawn="1"/>
              </p:nvSpPr>
              <p:spPr bwMode="auto">
                <a:xfrm>
                  <a:off x="4391" y="46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4" name="Freeform 616">
                  <a:extLst>
                    <a:ext uri="{FF2B5EF4-FFF2-40B4-BE49-F238E27FC236}">
                      <a16:creationId xmlns:a16="http://schemas.microsoft.com/office/drawing/2014/main" id="{1F493582-435C-416F-B446-461835A12C08}"/>
                    </a:ext>
                  </a:extLst>
                </p:cNvPr>
                <p:cNvSpPr>
                  <a:spLocks/>
                </p:cNvSpPr>
                <p:nvPr userDrawn="1"/>
              </p:nvSpPr>
              <p:spPr bwMode="auto">
                <a:xfrm>
                  <a:off x="4411" y="4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5" name="Freeform 617">
                  <a:extLst>
                    <a:ext uri="{FF2B5EF4-FFF2-40B4-BE49-F238E27FC236}">
                      <a16:creationId xmlns:a16="http://schemas.microsoft.com/office/drawing/2014/main" id="{FE3D3888-9233-4C74-A052-00BF96BE243B}"/>
                    </a:ext>
                  </a:extLst>
                </p:cNvPr>
                <p:cNvSpPr>
                  <a:spLocks/>
                </p:cNvSpPr>
                <p:nvPr userDrawn="1"/>
              </p:nvSpPr>
              <p:spPr bwMode="auto">
                <a:xfrm>
                  <a:off x="4296" y="683"/>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6" name="Freeform 618">
                  <a:extLst>
                    <a:ext uri="{FF2B5EF4-FFF2-40B4-BE49-F238E27FC236}">
                      <a16:creationId xmlns:a16="http://schemas.microsoft.com/office/drawing/2014/main" id="{347661F4-B559-4F07-8FFF-292E7BA1E7A3}"/>
                    </a:ext>
                  </a:extLst>
                </p:cNvPr>
                <p:cNvSpPr>
                  <a:spLocks/>
                </p:cNvSpPr>
                <p:nvPr userDrawn="1"/>
              </p:nvSpPr>
              <p:spPr bwMode="auto">
                <a:xfrm>
                  <a:off x="4261" y="26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2"/>
                        <a:pt x="0" y="2"/>
                        <a:pt x="1"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7" name="Freeform 619">
                  <a:extLst>
                    <a:ext uri="{FF2B5EF4-FFF2-40B4-BE49-F238E27FC236}">
                      <a16:creationId xmlns:a16="http://schemas.microsoft.com/office/drawing/2014/main" id="{627752A0-AEFC-4488-8C07-EA1C98244026}"/>
                    </a:ext>
                  </a:extLst>
                </p:cNvPr>
                <p:cNvSpPr>
                  <a:spLocks/>
                </p:cNvSpPr>
                <p:nvPr userDrawn="1"/>
              </p:nvSpPr>
              <p:spPr bwMode="auto">
                <a:xfrm>
                  <a:off x="4326" y="58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8" name="Freeform 620">
                  <a:extLst>
                    <a:ext uri="{FF2B5EF4-FFF2-40B4-BE49-F238E27FC236}">
                      <a16:creationId xmlns:a16="http://schemas.microsoft.com/office/drawing/2014/main" id="{A1F33DD8-ECD4-41FC-9CD1-9979F2F7FF6F}"/>
                    </a:ext>
                  </a:extLst>
                </p:cNvPr>
                <p:cNvSpPr>
                  <a:spLocks/>
                </p:cNvSpPr>
                <p:nvPr userDrawn="1"/>
              </p:nvSpPr>
              <p:spPr bwMode="auto">
                <a:xfrm>
                  <a:off x="4266" y="27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9" name="Freeform 621">
                  <a:extLst>
                    <a:ext uri="{FF2B5EF4-FFF2-40B4-BE49-F238E27FC236}">
                      <a16:creationId xmlns:a16="http://schemas.microsoft.com/office/drawing/2014/main" id="{21E70BE7-F3B5-4CC7-971E-03CCF096D823}"/>
                    </a:ext>
                  </a:extLst>
                </p:cNvPr>
                <p:cNvSpPr>
                  <a:spLocks/>
                </p:cNvSpPr>
                <p:nvPr userDrawn="1"/>
              </p:nvSpPr>
              <p:spPr bwMode="auto">
                <a:xfrm>
                  <a:off x="4038" y="5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0" name="Freeform 622">
                  <a:extLst>
                    <a:ext uri="{FF2B5EF4-FFF2-40B4-BE49-F238E27FC236}">
                      <a16:creationId xmlns:a16="http://schemas.microsoft.com/office/drawing/2014/main" id="{CC95912C-E6DC-4BB1-AF3C-6789F599A405}"/>
                    </a:ext>
                  </a:extLst>
                </p:cNvPr>
                <p:cNvSpPr>
                  <a:spLocks/>
                </p:cNvSpPr>
                <p:nvPr userDrawn="1"/>
              </p:nvSpPr>
              <p:spPr bwMode="auto">
                <a:xfrm>
                  <a:off x="4082" y="44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1" name="Freeform 623">
                  <a:extLst>
                    <a:ext uri="{FF2B5EF4-FFF2-40B4-BE49-F238E27FC236}">
                      <a16:creationId xmlns:a16="http://schemas.microsoft.com/office/drawing/2014/main" id="{0569C9D0-00B5-489C-94B3-4A94F54E7F1F}"/>
                    </a:ext>
                  </a:extLst>
                </p:cNvPr>
                <p:cNvSpPr>
                  <a:spLocks/>
                </p:cNvSpPr>
                <p:nvPr userDrawn="1"/>
              </p:nvSpPr>
              <p:spPr bwMode="auto">
                <a:xfrm>
                  <a:off x="4212" y="28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2" name="Freeform 624">
                  <a:extLst>
                    <a:ext uri="{FF2B5EF4-FFF2-40B4-BE49-F238E27FC236}">
                      <a16:creationId xmlns:a16="http://schemas.microsoft.com/office/drawing/2014/main" id="{E6F06B84-4523-4919-80E1-65F1045EE685}"/>
                    </a:ext>
                  </a:extLst>
                </p:cNvPr>
                <p:cNvSpPr>
                  <a:spLocks/>
                </p:cNvSpPr>
                <p:nvPr userDrawn="1"/>
              </p:nvSpPr>
              <p:spPr bwMode="auto">
                <a:xfrm>
                  <a:off x="4197" y="26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3" name="Freeform 625">
                  <a:extLst>
                    <a:ext uri="{FF2B5EF4-FFF2-40B4-BE49-F238E27FC236}">
                      <a16:creationId xmlns:a16="http://schemas.microsoft.com/office/drawing/2014/main" id="{0841E6D5-D680-4013-935D-F223FCCC173D}"/>
                    </a:ext>
                  </a:extLst>
                </p:cNvPr>
                <p:cNvSpPr>
                  <a:spLocks/>
                </p:cNvSpPr>
                <p:nvPr userDrawn="1"/>
              </p:nvSpPr>
              <p:spPr bwMode="auto">
                <a:xfrm>
                  <a:off x="4296" y="25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4" name="Freeform 626">
                  <a:extLst>
                    <a:ext uri="{FF2B5EF4-FFF2-40B4-BE49-F238E27FC236}">
                      <a16:creationId xmlns:a16="http://schemas.microsoft.com/office/drawing/2014/main" id="{4FE924E5-D965-4538-85F9-4C866FA220E4}"/>
                    </a:ext>
                  </a:extLst>
                </p:cNvPr>
                <p:cNvSpPr>
                  <a:spLocks/>
                </p:cNvSpPr>
                <p:nvPr userDrawn="1"/>
              </p:nvSpPr>
              <p:spPr bwMode="auto">
                <a:xfrm>
                  <a:off x="4212"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5" name="Freeform 627">
                  <a:extLst>
                    <a:ext uri="{FF2B5EF4-FFF2-40B4-BE49-F238E27FC236}">
                      <a16:creationId xmlns:a16="http://schemas.microsoft.com/office/drawing/2014/main" id="{C7F32063-5D08-42F6-A835-8DBB3492256D}"/>
                    </a:ext>
                  </a:extLst>
                </p:cNvPr>
                <p:cNvSpPr>
                  <a:spLocks/>
                </p:cNvSpPr>
                <p:nvPr userDrawn="1"/>
              </p:nvSpPr>
              <p:spPr bwMode="auto">
                <a:xfrm>
                  <a:off x="4212"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6" name="Freeform 628">
                  <a:extLst>
                    <a:ext uri="{FF2B5EF4-FFF2-40B4-BE49-F238E27FC236}">
                      <a16:creationId xmlns:a16="http://schemas.microsoft.com/office/drawing/2014/main" id="{0FA2EB13-59DA-45AB-ACC4-5B50D9CB2486}"/>
                    </a:ext>
                  </a:extLst>
                </p:cNvPr>
                <p:cNvSpPr>
                  <a:spLocks/>
                </p:cNvSpPr>
                <p:nvPr userDrawn="1"/>
              </p:nvSpPr>
              <p:spPr bwMode="auto">
                <a:xfrm>
                  <a:off x="4212" y="28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7" name="Freeform 629">
                  <a:extLst>
                    <a:ext uri="{FF2B5EF4-FFF2-40B4-BE49-F238E27FC236}">
                      <a16:creationId xmlns:a16="http://schemas.microsoft.com/office/drawing/2014/main" id="{AC5D0475-04A3-4095-8135-3645D4DADE4E}"/>
                    </a:ext>
                  </a:extLst>
                </p:cNvPr>
                <p:cNvSpPr>
                  <a:spLocks/>
                </p:cNvSpPr>
                <p:nvPr userDrawn="1"/>
              </p:nvSpPr>
              <p:spPr bwMode="auto">
                <a:xfrm>
                  <a:off x="4137" y="67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8" name="Rectangle 630">
                  <a:extLst>
                    <a:ext uri="{FF2B5EF4-FFF2-40B4-BE49-F238E27FC236}">
                      <a16:creationId xmlns:a16="http://schemas.microsoft.com/office/drawing/2014/main" id="{1138B615-2242-4CD1-8DF3-C557F3325619}"/>
                    </a:ext>
                  </a:extLst>
                </p:cNvPr>
                <p:cNvSpPr>
                  <a:spLocks noChangeArrowheads="1"/>
                </p:cNvSpPr>
                <p:nvPr userDrawn="1"/>
              </p:nvSpPr>
              <p:spPr bwMode="auto">
                <a:xfrm>
                  <a:off x="4406" y="3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9" name="Freeform 631">
                  <a:extLst>
                    <a:ext uri="{FF2B5EF4-FFF2-40B4-BE49-F238E27FC236}">
                      <a16:creationId xmlns:a16="http://schemas.microsoft.com/office/drawing/2014/main" id="{142D15BA-59F3-4549-93DB-C8ECC620E139}"/>
                    </a:ext>
                  </a:extLst>
                </p:cNvPr>
                <p:cNvSpPr>
                  <a:spLocks/>
                </p:cNvSpPr>
                <p:nvPr userDrawn="1"/>
              </p:nvSpPr>
              <p:spPr bwMode="auto">
                <a:xfrm>
                  <a:off x="4396" y="363"/>
                  <a:ext cx="15" cy="5"/>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2" y="0"/>
                      </a:cubicBezTo>
                      <a:cubicBezTo>
                        <a:pt x="0" y="1"/>
                        <a:pt x="0" y="1"/>
                        <a:pt x="0" y="1"/>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0" name="Freeform 632">
                  <a:extLst>
                    <a:ext uri="{FF2B5EF4-FFF2-40B4-BE49-F238E27FC236}">
                      <a16:creationId xmlns:a16="http://schemas.microsoft.com/office/drawing/2014/main" id="{4EF310C3-7F45-421F-9B4D-A11ED2530D09}"/>
                    </a:ext>
                  </a:extLst>
                </p:cNvPr>
                <p:cNvSpPr>
                  <a:spLocks noEditPoints="1"/>
                </p:cNvSpPr>
                <p:nvPr userDrawn="1"/>
              </p:nvSpPr>
              <p:spPr bwMode="auto">
                <a:xfrm>
                  <a:off x="4038" y="233"/>
                  <a:ext cx="383" cy="475"/>
                </a:xfrm>
                <a:custGeom>
                  <a:avLst/>
                  <a:gdLst>
                    <a:gd name="T0" fmla="*/ 63 w 77"/>
                    <a:gd name="T1" fmla="*/ 80 h 95"/>
                    <a:gd name="T2" fmla="*/ 67 w 77"/>
                    <a:gd name="T3" fmla="*/ 74 h 95"/>
                    <a:gd name="T4" fmla="*/ 69 w 77"/>
                    <a:gd name="T5" fmla="*/ 71 h 95"/>
                    <a:gd name="T6" fmla="*/ 71 w 77"/>
                    <a:gd name="T7" fmla="*/ 66 h 95"/>
                    <a:gd name="T8" fmla="*/ 74 w 77"/>
                    <a:gd name="T9" fmla="*/ 59 h 95"/>
                    <a:gd name="T10" fmla="*/ 72 w 77"/>
                    <a:gd name="T11" fmla="*/ 48 h 95"/>
                    <a:gd name="T12" fmla="*/ 72 w 77"/>
                    <a:gd name="T13" fmla="*/ 48 h 95"/>
                    <a:gd name="T14" fmla="*/ 75 w 77"/>
                    <a:gd name="T15" fmla="*/ 48 h 95"/>
                    <a:gd name="T16" fmla="*/ 76 w 77"/>
                    <a:gd name="T17" fmla="*/ 42 h 95"/>
                    <a:gd name="T18" fmla="*/ 75 w 77"/>
                    <a:gd name="T19" fmla="*/ 36 h 95"/>
                    <a:gd name="T20" fmla="*/ 69 w 77"/>
                    <a:gd name="T21" fmla="*/ 27 h 95"/>
                    <a:gd name="T22" fmla="*/ 73 w 77"/>
                    <a:gd name="T23" fmla="*/ 22 h 95"/>
                    <a:gd name="T24" fmla="*/ 67 w 77"/>
                    <a:gd name="T25" fmla="*/ 16 h 95"/>
                    <a:gd name="T26" fmla="*/ 69 w 77"/>
                    <a:gd name="T27" fmla="*/ 13 h 95"/>
                    <a:gd name="T28" fmla="*/ 68 w 77"/>
                    <a:gd name="T29" fmla="*/ 11 h 95"/>
                    <a:gd name="T30" fmla="*/ 61 w 77"/>
                    <a:gd name="T31" fmla="*/ 4 h 95"/>
                    <a:gd name="T32" fmla="*/ 56 w 77"/>
                    <a:gd name="T33" fmla="*/ 4 h 95"/>
                    <a:gd name="T34" fmla="*/ 46 w 77"/>
                    <a:gd name="T35" fmla="*/ 2 h 95"/>
                    <a:gd name="T36" fmla="*/ 38 w 77"/>
                    <a:gd name="T37" fmla="*/ 7 h 95"/>
                    <a:gd name="T38" fmla="*/ 34 w 77"/>
                    <a:gd name="T39" fmla="*/ 6 h 95"/>
                    <a:gd name="T40" fmla="*/ 30 w 77"/>
                    <a:gd name="T41" fmla="*/ 9 h 95"/>
                    <a:gd name="T42" fmla="*/ 35 w 77"/>
                    <a:gd name="T43" fmla="*/ 11 h 95"/>
                    <a:gd name="T44" fmla="*/ 36 w 77"/>
                    <a:gd name="T45" fmla="*/ 8 h 95"/>
                    <a:gd name="T46" fmla="*/ 41 w 77"/>
                    <a:gd name="T47" fmla="*/ 9 h 95"/>
                    <a:gd name="T48" fmla="*/ 50 w 77"/>
                    <a:gd name="T49" fmla="*/ 10 h 95"/>
                    <a:gd name="T50" fmla="*/ 59 w 77"/>
                    <a:gd name="T51" fmla="*/ 14 h 95"/>
                    <a:gd name="T52" fmla="*/ 62 w 77"/>
                    <a:gd name="T53" fmla="*/ 20 h 95"/>
                    <a:gd name="T54" fmla="*/ 65 w 77"/>
                    <a:gd name="T55" fmla="*/ 21 h 95"/>
                    <a:gd name="T56" fmla="*/ 68 w 77"/>
                    <a:gd name="T57" fmla="*/ 27 h 95"/>
                    <a:gd name="T58" fmla="*/ 69 w 77"/>
                    <a:gd name="T59" fmla="*/ 41 h 95"/>
                    <a:gd name="T60" fmla="*/ 69 w 77"/>
                    <a:gd name="T61" fmla="*/ 47 h 95"/>
                    <a:gd name="T62" fmla="*/ 68 w 77"/>
                    <a:gd name="T63" fmla="*/ 54 h 95"/>
                    <a:gd name="T64" fmla="*/ 66 w 77"/>
                    <a:gd name="T65" fmla="*/ 62 h 95"/>
                    <a:gd name="T66" fmla="*/ 61 w 77"/>
                    <a:gd name="T67" fmla="*/ 68 h 95"/>
                    <a:gd name="T68" fmla="*/ 53 w 77"/>
                    <a:gd name="T69" fmla="*/ 78 h 95"/>
                    <a:gd name="T70" fmla="*/ 43 w 77"/>
                    <a:gd name="T71" fmla="*/ 84 h 95"/>
                    <a:gd name="T72" fmla="*/ 36 w 77"/>
                    <a:gd name="T73" fmla="*/ 88 h 95"/>
                    <a:gd name="T74" fmla="*/ 24 w 77"/>
                    <a:gd name="T75" fmla="*/ 84 h 95"/>
                    <a:gd name="T76" fmla="*/ 21 w 77"/>
                    <a:gd name="T77" fmla="*/ 81 h 95"/>
                    <a:gd name="T78" fmla="*/ 13 w 77"/>
                    <a:gd name="T79" fmla="*/ 74 h 95"/>
                    <a:gd name="T80" fmla="*/ 10 w 77"/>
                    <a:gd name="T81" fmla="*/ 62 h 95"/>
                    <a:gd name="T82" fmla="*/ 10 w 77"/>
                    <a:gd name="T83" fmla="*/ 45 h 95"/>
                    <a:gd name="T84" fmla="*/ 9 w 77"/>
                    <a:gd name="T85" fmla="*/ 40 h 95"/>
                    <a:gd name="T86" fmla="*/ 0 w 77"/>
                    <a:gd name="T87" fmla="*/ 54 h 95"/>
                    <a:gd name="T88" fmla="*/ 1 w 77"/>
                    <a:gd name="T89" fmla="*/ 60 h 95"/>
                    <a:gd name="T90" fmla="*/ 2 w 77"/>
                    <a:gd name="T91" fmla="*/ 68 h 95"/>
                    <a:gd name="T92" fmla="*/ 7 w 77"/>
                    <a:gd name="T93" fmla="*/ 78 h 95"/>
                    <a:gd name="T94" fmla="*/ 13 w 77"/>
                    <a:gd name="T95" fmla="*/ 84 h 95"/>
                    <a:gd name="T96" fmla="*/ 18 w 77"/>
                    <a:gd name="T97" fmla="*/ 88 h 95"/>
                    <a:gd name="T98" fmla="*/ 23 w 77"/>
                    <a:gd name="T99" fmla="*/ 91 h 95"/>
                    <a:gd name="T100" fmla="*/ 30 w 77"/>
                    <a:gd name="T101" fmla="*/ 95 h 95"/>
                    <a:gd name="T102" fmla="*/ 37 w 77"/>
                    <a:gd name="T103" fmla="*/ 93 h 95"/>
                    <a:gd name="T104" fmla="*/ 42 w 77"/>
                    <a:gd name="T105" fmla="*/ 92 h 95"/>
                    <a:gd name="T106" fmla="*/ 44 w 77"/>
                    <a:gd name="T107" fmla="*/ 93 h 95"/>
                    <a:gd name="T108" fmla="*/ 52 w 77"/>
                    <a:gd name="T109" fmla="*/ 89 h 95"/>
                    <a:gd name="T110" fmla="*/ 60 w 77"/>
                    <a:gd name="T111" fmla="*/ 83 h 95"/>
                    <a:gd name="T112" fmla="*/ 74 w 77"/>
                    <a:gd name="T113" fmla="*/ 46 h 95"/>
                    <a:gd name="T114" fmla="*/ 38 w 77"/>
                    <a:gd name="T115" fmla="*/ 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95">
                      <a:moveTo>
                        <a:pt x="60" y="83"/>
                      </a:moveTo>
                      <a:cubicBezTo>
                        <a:pt x="61" y="83"/>
                        <a:pt x="61" y="83"/>
                        <a:pt x="61" y="83"/>
                      </a:cubicBezTo>
                      <a:cubicBezTo>
                        <a:pt x="61" y="85"/>
                        <a:pt x="60" y="85"/>
                        <a:pt x="62" y="85"/>
                      </a:cubicBezTo>
                      <a:cubicBezTo>
                        <a:pt x="60" y="83"/>
                        <a:pt x="64" y="82"/>
                        <a:pt x="62" y="80"/>
                      </a:cubicBezTo>
                      <a:cubicBezTo>
                        <a:pt x="63" y="79"/>
                        <a:pt x="63" y="79"/>
                        <a:pt x="63" y="79"/>
                      </a:cubicBezTo>
                      <a:cubicBezTo>
                        <a:pt x="63" y="80"/>
                        <a:pt x="63" y="80"/>
                        <a:pt x="63" y="80"/>
                      </a:cubicBezTo>
                      <a:cubicBezTo>
                        <a:pt x="65" y="80"/>
                        <a:pt x="62" y="78"/>
                        <a:pt x="64" y="77"/>
                      </a:cubicBezTo>
                      <a:cubicBezTo>
                        <a:pt x="64" y="76"/>
                        <a:pt x="65" y="76"/>
                        <a:pt x="65" y="77"/>
                      </a:cubicBezTo>
                      <a:cubicBezTo>
                        <a:pt x="65" y="75"/>
                        <a:pt x="65" y="75"/>
                        <a:pt x="65" y="75"/>
                      </a:cubicBezTo>
                      <a:cubicBezTo>
                        <a:pt x="65" y="75"/>
                        <a:pt x="66" y="75"/>
                        <a:pt x="65" y="76"/>
                      </a:cubicBezTo>
                      <a:cubicBezTo>
                        <a:pt x="67" y="74"/>
                        <a:pt x="67" y="74"/>
                        <a:pt x="67" y="74"/>
                      </a:cubicBezTo>
                      <a:cubicBezTo>
                        <a:pt x="67" y="74"/>
                        <a:pt x="67" y="74"/>
                        <a:pt x="67" y="74"/>
                      </a:cubicBezTo>
                      <a:cubicBezTo>
                        <a:pt x="66" y="73"/>
                        <a:pt x="66" y="72"/>
                        <a:pt x="66" y="72"/>
                      </a:cubicBezTo>
                      <a:cubicBezTo>
                        <a:pt x="67" y="72"/>
                        <a:pt x="66" y="72"/>
                        <a:pt x="67" y="72"/>
                      </a:cubicBezTo>
                      <a:cubicBezTo>
                        <a:pt x="67" y="71"/>
                        <a:pt x="67" y="71"/>
                        <a:pt x="67" y="71"/>
                      </a:cubicBezTo>
                      <a:cubicBezTo>
                        <a:pt x="67" y="71"/>
                        <a:pt x="68" y="72"/>
                        <a:pt x="67" y="73"/>
                      </a:cubicBezTo>
                      <a:cubicBezTo>
                        <a:pt x="70" y="73"/>
                        <a:pt x="67" y="72"/>
                        <a:pt x="70" y="70"/>
                      </a:cubicBezTo>
                      <a:cubicBezTo>
                        <a:pt x="69" y="71"/>
                        <a:pt x="69" y="71"/>
                        <a:pt x="69" y="71"/>
                      </a:cubicBezTo>
                      <a:cubicBezTo>
                        <a:pt x="71" y="72"/>
                        <a:pt x="71" y="71"/>
                        <a:pt x="72" y="70"/>
                      </a:cubicBezTo>
                      <a:cubicBezTo>
                        <a:pt x="72" y="70"/>
                        <a:pt x="69" y="71"/>
                        <a:pt x="69" y="69"/>
                      </a:cubicBezTo>
                      <a:cubicBezTo>
                        <a:pt x="69" y="69"/>
                        <a:pt x="70" y="69"/>
                        <a:pt x="70" y="68"/>
                      </a:cubicBezTo>
                      <a:cubicBezTo>
                        <a:pt x="70" y="68"/>
                        <a:pt x="70" y="68"/>
                        <a:pt x="71" y="67"/>
                      </a:cubicBezTo>
                      <a:cubicBezTo>
                        <a:pt x="72" y="68"/>
                        <a:pt x="72" y="68"/>
                        <a:pt x="72" y="68"/>
                      </a:cubicBezTo>
                      <a:cubicBezTo>
                        <a:pt x="72" y="67"/>
                        <a:pt x="71" y="66"/>
                        <a:pt x="71" y="66"/>
                      </a:cubicBezTo>
                      <a:cubicBezTo>
                        <a:pt x="72" y="65"/>
                        <a:pt x="73" y="65"/>
                        <a:pt x="73" y="65"/>
                      </a:cubicBezTo>
                      <a:cubicBezTo>
                        <a:pt x="74" y="64"/>
                        <a:pt x="72" y="65"/>
                        <a:pt x="72" y="64"/>
                      </a:cubicBezTo>
                      <a:cubicBezTo>
                        <a:pt x="73" y="63"/>
                        <a:pt x="73" y="61"/>
                        <a:pt x="73" y="60"/>
                      </a:cubicBezTo>
                      <a:cubicBezTo>
                        <a:pt x="73" y="59"/>
                        <a:pt x="73" y="60"/>
                        <a:pt x="74" y="60"/>
                      </a:cubicBezTo>
                      <a:cubicBezTo>
                        <a:pt x="73" y="59"/>
                        <a:pt x="73" y="59"/>
                        <a:pt x="73" y="59"/>
                      </a:cubicBezTo>
                      <a:cubicBezTo>
                        <a:pt x="73" y="59"/>
                        <a:pt x="73" y="59"/>
                        <a:pt x="74" y="59"/>
                      </a:cubicBezTo>
                      <a:cubicBezTo>
                        <a:pt x="73" y="58"/>
                        <a:pt x="72" y="58"/>
                        <a:pt x="72" y="57"/>
                      </a:cubicBezTo>
                      <a:cubicBezTo>
                        <a:pt x="71" y="57"/>
                        <a:pt x="75" y="56"/>
                        <a:pt x="74" y="54"/>
                      </a:cubicBezTo>
                      <a:cubicBezTo>
                        <a:pt x="74" y="54"/>
                        <a:pt x="75" y="54"/>
                        <a:pt x="75" y="54"/>
                      </a:cubicBezTo>
                      <a:cubicBezTo>
                        <a:pt x="74" y="52"/>
                        <a:pt x="75" y="53"/>
                        <a:pt x="74" y="51"/>
                      </a:cubicBezTo>
                      <a:cubicBezTo>
                        <a:pt x="75" y="50"/>
                        <a:pt x="75" y="50"/>
                        <a:pt x="75" y="50"/>
                      </a:cubicBezTo>
                      <a:cubicBezTo>
                        <a:pt x="73" y="50"/>
                        <a:pt x="73" y="49"/>
                        <a:pt x="72" y="48"/>
                      </a:cubicBezTo>
                      <a:cubicBezTo>
                        <a:pt x="71" y="48"/>
                        <a:pt x="71" y="48"/>
                        <a:pt x="71" y="49"/>
                      </a:cubicBezTo>
                      <a:cubicBezTo>
                        <a:pt x="70" y="47"/>
                        <a:pt x="70" y="47"/>
                        <a:pt x="70" y="47"/>
                      </a:cubicBezTo>
                      <a:cubicBezTo>
                        <a:pt x="70" y="47"/>
                        <a:pt x="71" y="47"/>
                        <a:pt x="71" y="47"/>
                      </a:cubicBezTo>
                      <a:cubicBezTo>
                        <a:pt x="71" y="47"/>
                        <a:pt x="71" y="47"/>
                        <a:pt x="71" y="47"/>
                      </a:cubicBezTo>
                      <a:cubicBezTo>
                        <a:pt x="72" y="46"/>
                        <a:pt x="72" y="47"/>
                        <a:pt x="73" y="47"/>
                      </a:cubicBezTo>
                      <a:cubicBezTo>
                        <a:pt x="73" y="48"/>
                        <a:pt x="72" y="48"/>
                        <a:pt x="72" y="48"/>
                      </a:cubicBezTo>
                      <a:cubicBezTo>
                        <a:pt x="73" y="48"/>
                        <a:pt x="74" y="49"/>
                        <a:pt x="74" y="49"/>
                      </a:cubicBezTo>
                      <a:cubicBezTo>
                        <a:pt x="74" y="49"/>
                        <a:pt x="74" y="49"/>
                        <a:pt x="74" y="48"/>
                      </a:cubicBezTo>
                      <a:cubicBezTo>
                        <a:pt x="74" y="48"/>
                        <a:pt x="74" y="49"/>
                        <a:pt x="75" y="48"/>
                      </a:cubicBezTo>
                      <a:cubicBezTo>
                        <a:pt x="75" y="48"/>
                        <a:pt x="74" y="48"/>
                        <a:pt x="74" y="48"/>
                      </a:cubicBezTo>
                      <a:cubicBezTo>
                        <a:pt x="76" y="48"/>
                        <a:pt x="76" y="48"/>
                        <a:pt x="76" y="48"/>
                      </a:cubicBezTo>
                      <a:cubicBezTo>
                        <a:pt x="75" y="48"/>
                        <a:pt x="75" y="48"/>
                        <a:pt x="75" y="48"/>
                      </a:cubicBezTo>
                      <a:cubicBezTo>
                        <a:pt x="75" y="48"/>
                        <a:pt x="76" y="45"/>
                        <a:pt x="76" y="45"/>
                      </a:cubicBezTo>
                      <a:cubicBezTo>
                        <a:pt x="75" y="44"/>
                        <a:pt x="73" y="42"/>
                        <a:pt x="72" y="40"/>
                      </a:cubicBezTo>
                      <a:cubicBezTo>
                        <a:pt x="73" y="40"/>
                        <a:pt x="74" y="40"/>
                        <a:pt x="75" y="40"/>
                      </a:cubicBezTo>
                      <a:cubicBezTo>
                        <a:pt x="74" y="41"/>
                        <a:pt x="76" y="42"/>
                        <a:pt x="76" y="43"/>
                      </a:cubicBezTo>
                      <a:cubicBezTo>
                        <a:pt x="76" y="43"/>
                        <a:pt x="76" y="43"/>
                        <a:pt x="76" y="43"/>
                      </a:cubicBezTo>
                      <a:cubicBezTo>
                        <a:pt x="76" y="43"/>
                        <a:pt x="76" y="42"/>
                        <a:pt x="76" y="42"/>
                      </a:cubicBezTo>
                      <a:cubicBezTo>
                        <a:pt x="76" y="41"/>
                        <a:pt x="75" y="41"/>
                        <a:pt x="75" y="41"/>
                      </a:cubicBezTo>
                      <a:cubicBezTo>
                        <a:pt x="76" y="41"/>
                        <a:pt x="76" y="40"/>
                        <a:pt x="77" y="39"/>
                      </a:cubicBezTo>
                      <a:cubicBezTo>
                        <a:pt x="75" y="40"/>
                        <a:pt x="75" y="38"/>
                        <a:pt x="74" y="37"/>
                      </a:cubicBezTo>
                      <a:cubicBezTo>
                        <a:pt x="75" y="37"/>
                        <a:pt x="76" y="37"/>
                        <a:pt x="76" y="38"/>
                      </a:cubicBezTo>
                      <a:cubicBezTo>
                        <a:pt x="77" y="37"/>
                        <a:pt x="73" y="37"/>
                        <a:pt x="74" y="35"/>
                      </a:cubicBezTo>
                      <a:cubicBezTo>
                        <a:pt x="75" y="36"/>
                        <a:pt x="74" y="36"/>
                        <a:pt x="75" y="36"/>
                      </a:cubicBezTo>
                      <a:cubicBezTo>
                        <a:pt x="74" y="35"/>
                        <a:pt x="74" y="34"/>
                        <a:pt x="75" y="34"/>
                      </a:cubicBezTo>
                      <a:cubicBezTo>
                        <a:pt x="75" y="34"/>
                        <a:pt x="75" y="34"/>
                        <a:pt x="75" y="34"/>
                      </a:cubicBezTo>
                      <a:cubicBezTo>
                        <a:pt x="75" y="32"/>
                        <a:pt x="74" y="28"/>
                        <a:pt x="72" y="29"/>
                      </a:cubicBezTo>
                      <a:cubicBezTo>
                        <a:pt x="73" y="29"/>
                        <a:pt x="75" y="28"/>
                        <a:pt x="75" y="28"/>
                      </a:cubicBezTo>
                      <a:cubicBezTo>
                        <a:pt x="75" y="28"/>
                        <a:pt x="73" y="28"/>
                        <a:pt x="72" y="27"/>
                      </a:cubicBezTo>
                      <a:cubicBezTo>
                        <a:pt x="70" y="27"/>
                        <a:pt x="69" y="27"/>
                        <a:pt x="69" y="27"/>
                      </a:cubicBezTo>
                      <a:cubicBezTo>
                        <a:pt x="70" y="27"/>
                        <a:pt x="73" y="24"/>
                        <a:pt x="74" y="26"/>
                      </a:cubicBezTo>
                      <a:cubicBezTo>
                        <a:pt x="74" y="25"/>
                        <a:pt x="74" y="25"/>
                        <a:pt x="74" y="24"/>
                      </a:cubicBezTo>
                      <a:cubicBezTo>
                        <a:pt x="74" y="24"/>
                        <a:pt x="72" y="25"/>
                        <a:pt x="72" y="25"/>
                      </a:cubicBezTo>
                      <a:cubicBezTo>
                        <a:pt x="73" y="23"/>
                        <a:pt x="72" y="24"/>
                        <a:pt x="73" y="22"/>
                      </a:cubicBezTo>
                      <a:cubicBezTo>
                        <a:pt x="73" y="23"/>
                        <a:pt x="71" y="23"/>
                        <a:pt x="70" y="22"/>
                      </a:cubicBezTo>
                      <a:cubicBezTo>
                        <a:pt x="71" y="22"/>
                        <a:pt x="73" y="21"/>
                        <a:pt x="73" y="22"/>
                      </a:cubicBezTo>
                      <a:cubicBezTo>
                        <a:pt x="73" y="22"/>
                        <a:pt x="72" y="21"/>
                        <a:pt x="71" y="21"/>
                      </a:cubicBezTo>
                      <a:cubicBezTo>
                        <a:pt x="71" y="21"/>
                        <a:pt x="70" y="21"/>
                        <a:pt x="70" y="21"/>
                      </a:cubicBezTo>
                      <a:cubicBezTo>
                        <a:pt x="71" y="21"/>
                        <a:pt x="72" y="20"/>
                        <a:pt x="72" y="19"/>
                      </a:cubicBezTo>
                      <a:cubicBezTo>
                        <a:pt x="72" y="20"/>
                        <a:pt x="72" y="18"/>
                        <a:pt x="71" y="18"/>
                      </a:cubicBezTo>
                      <a:cubicBezTo>
                        <a:pt x="71" y="18"/>
                        <a:pt x="71" y="18"/>
                        <a:pt x="71" y="18"/>
                      </a:cubicBezTo>
                      <a:cubicBezTo>
                        <a:pt x="70" y="16"/>
                        <a:pt x="67" y="18"/>
                        <a:pt x="67" y="16"/>
                      </a:cubicBezTo>
                      <a:cubicBezTo>
                        <a:pt x="67" y="16"/>
                        <a:pt x="69" y="15"/>
                        <a:pt x="69" y="14"/>
                      </a:cubicBezTo>
                      <a:cubicBezTo>
                        <a:pt x="68" y="15"/>
                        <a:pt x="63" y="16"/>
                        <a:pt x="62" y="15"/>
                      </a:cubicBezTo>
                      <a:cubicBezTo>
                        <a:pt x="62" y="15"/>
                        <a:pt x="62" y="15"/>
                        <a:pt x="62" y="15"/>
                      </a:cubicBezTo>
                      <a:cubicBezTo>
                        <a:pt x="61" y="14"/>
                        <a:pt x="61" y="14"/>
                        <a:pt x="61" y="14"/>
                      </a:cubicBezTo>
                      <a:cubicBezTo>
                        <a:pt x="61" y="14"/>
                        <a:pt x="63" y="13"/>
                        <a:pt x="65" y="13"/>
                      </a:cubicBezTo>
                      <a:cubicBezTo>
                        <a:pt x="66" y="13"/>
                        <a:pt x="68" y="13"/>
                        <a:pt x="69" y="13"/>
                      </a:cubicBezTo>
                      <a:cubicBezTo>
                        <a:pt x="69" y="12"/>
                        <a:pt x="69" y="13"/>
                        <a:pt x="68" y="12"/>
                      </a:cubicBezTo>
                      <a:cubicBezTo>
                        <a:pt x="69" y="11"/>
                        <a:pt x="69" y="12"/>
                        <a:pt x="70" y="12"/>
                      </a:cubicBezTo>
                      <a:cubicBezTo>
                        <a:pt x="70" y="12"/>
                        <a:pt x="68" y="9"/>
                        <a:pt x="68" y="9"/>
                      </a:cubicBezTo>
                      <a:cubicBezTo>
                        <a:pt x="67" y="10"/>
                        <a:pt x="66" y="9"/>
                        <a:pt x="65" y="10"/>
                      </a:cubicBezTo>
                      <a:cubicBezTo>
                        <a:pt x="65" y="10"/>
                        <a:pt x="66" y="10"/>
                        <a:pt x="67" y="10"/>
                      </a:cubicBezTo>
                      <a:cubicBezTo>
                        <a:pt x="67" y="11"/>
                        <a:pt x="68" y="11"/>
                        <a:pt x="68" y="11"/>
                      </a:cubicBezTo>
                      <a:cubicBezTo>
                        <a:pt x="67" y="12"/>
                        <a:pt x="64" y="12"/>
                        <a:pt x="63" y="11"/>
                      </a:cubicBezTo>
                      <a:cubicBezTo>
                        <a:pt x="63" y="10"/>
                        <a:pt x="65" y="9"/>
                        <a:pt x="65" y="9"/>
                      </a:cubicBezTo>
                      <a:cubicBezTo>
                        <a:pt x="65" y="9"/>
                        <a:pt x="63" y="8"/>
                        <a:pt x="63" y="8"/>
                      </a:cubicBezTo>
                      <a:cubicBezTo>
                        <a:pt x="65" y="8"/>
                        <a:pt x="65" y="8"/>
                        <a:pt x="65" y="8"/>
                      </a:cubicBezTo>
                      <a:cubicBezTo>
                        <a:pt x="64" y="7"/>
                        <a:pt x="62" y="8"/>
                        <a:pt x="62" y="6"/>
                      </a:cubicBezTo>
                      <a:cubicBezTo>
                        <a:pt x="62" y="6"/>
                        <a:pt x="62" y="4"/>
                        <a:pt x="61" y="4"/>
                      </a:cubicBezTo>
                      <a:cubicBezTo>
                        <a:pt x="61" y="6"/>
                        <a:pt x="58" y="10"/>
                        <a:pt x="57" y="11"/>
                      </a:cubicBezTo>
                      <a:cubicBezTo>
                        <a:pt x="57" y="10"/>
                        <a:pt x="56" y="8"/>
                        <a:pt x="56" y="7"/>
                      </a:cubicBezTo>
                      <a:cubicBezTo>
                        <a:pt x="56" y="6"/>
                        <a:pt x="59" y="5"/>
                        <a:pt x="59" y="4"/>
                      </a:cubicBezTo>
                      <a:cubicBezTo>
                        <a:pt x="59" y="5"/>
                        <a:pt x="58" y="5"/>
                        <a:pt x="58" y="5"/>
                      </a:cubicBezTo>
                      <a:cubicBezTo>
                        <a:pt x="57" y="4"/>
                        <a:pt x="58" y="4"/>
                        <a:pt x="57" y="4"/>
                      </a:cubicBezTo>
                      <a:cubicBezTo>
                        <a:pt x="57" y="5"/>
                        <a:pt x="56" y="2"/>
                        <a:pt x="56" y="4"/>
                      </a:cubicBezTo>
                      <a:cubicBezTo>
                        <a:pt x="55" y="4"/>
                        <a:pt x="56" y="4"/>
                        <a:pt x="55" y="3"/>
                      </a:cubicBezTo>
                      <a:cubicBezTo>
                        <a:pt x="55" y="4"/>
                        <a:pt x="52" y="5"/>
                        <a:pt x="52" y="6"/>
                      </a:cubicBezTo>
                      <a:cubicBezTo>
                        <a:pt x="52" y="5"/>
                        <a:pt x="52" y="5"/>
                        <a:pt x="52" y="5"/>
                      </a:cubicBezTo>
                      <a:cubicBezTo>
                        <a:pt x="50" y="4"/>
                        <a:pt x="49" y="3"/>
                        <a:pt x="47" y="3"/>
                      </a:cubicBezTo>
                      <a:cubicBezTo>
                        <a:pt x="47" y="2"/>
                        <a:pt x="46" y="2"/>
                        <a:pt x="47" y="1"/>
                      </a:cubicBezTo>
                      <a:cubicBezTo>
                        <a:pt x="46" y="2"/>
                        <a:pt x="46" y="2"/>
                        <a:pt x="46" y="2"/>
                      </a:cubicBezTo>
                      <a:cubicBezTo>
                        <a:pt x="45" y="1"/>
                        <a:pt x="47" y="2"/>
                        <a:pt x="46" y="0"/>
                      </a:cubicBezTo>
                      <a:cubicBezTo>
                        <a:pt x="46" y="1"/>
                        <a:pt x="45" y="1"/>
                        <a:pt x="44" y="2"/>
                      </a:cubicBezTo>
                      <a:cubicBezTo>
                        <a:pt x="44" y="3"/>
                        <a:pt x="46" y="2"/>
                        <a:pt x="46" y="2"/>
                      </a:cubicBezTo>
                      <a:cubicBezTo>
                        <a:pt x="46" y="3"/>
                        <a:pt x="45" y="5"/>
                        <a:pt x="43" y="6"/>
                      </a:cubicBezTo>
                      <a:cubicBezTo>
                        <a:pt x="42" y="6"/>
                        <a:pt x="43" y="5"/>
                        <a:pt x="42" y="5"/>
                      </a:cubicBezTo>
                      <a:cubicBezTo>
                        <a:pt x="40" y="5"/>
                        <a:pt x="41" y="8"/>
                        <a:pt x="38" y="7"/>
                      </a:cubicBezTo>
                      <a:cubicBezTo>
                        <a:pt x="37" y="6"/>
                        <a:pt x="38" y="5"/>
                        <a:pt x="38" y="4"/>
                      </a:cubicBezTo>
                      <a:cubicBezTo>
                        <a:pt x="39" y="4"/>
                        <a:pt x="39" y="5"/>
                        <a:pt x="40" y="5"/>
                      </a:cubicBezTo>
                      <a:cubicBezTo>
                        <a:pt x="39" y="4"/>
                        <a:pt x="39" y="4"/>
                        <a:pt x="39" y="4"/>
                      </a:cubicBezTo>
                      <a:cubicBezTo>
                        <a:pt x="39" y="4"/>
                        <a:pt x="40" y="3"/>
                        <a:pt x="41" y="4"/>
                      </a:cubicBezTo>
                      <a:cubicBezTo>
                        <a:pt x="40" y="3"/>
                        <a:pt x="36" y="4"/>
                        <a:pt x="34" y="4"/>
                      </a:cubicBezTo>
                      <a:cubicBezTo>
                        <a:pt x="34" y="5"/>
                        <a:pt x="33" y="5"/>
                        <a:pt x="34" y="6"/>
                      </a:cubicBezTo>
                      <a:cubicBezTo>
                        <a:pt x="34" y="5"/>
                        <a:pt x="34" y="5"/>
                        <a:pt x="34" y="5"/>
                      </a:cubicBezTo>
                      <a:cubicBezTo>
                        <a:pt x="35" y="6"/>
                        <a:pt x="33" y="7"/>
                        <a:pt x="34" y="7"/>
                      </a:cubicBezTo>
                      <a:cubicBezTo>
                        <a:pt x="34" y="8"/>
                        <a:pt x="33" y="9"/>
                        <a:pt x="32" y="9"/>
                      </a:cubicBezTo>
                      <a:cubicBezTo>
                        <a:pt x="31" y="8"/>
                        <a:pt x="31" y="8"/>
                        <a:pt x="31" y="8"/>
                      </a:cubicBezTo>
                      <a:cubicBezTo>
                        <a:pt x="32" y="8"/>
                        <a:pt x="32" y="8"/>
                        <a:pt x="33" y="8"/>
                      </a:cubicBezTo>
                      <a:cubicBezTo>
                        <a:pt x="32" y="9"/>
                        <a:pt x="30" y="7"/>
                        <a:pt x="30" y="9"/>
                      </a:cubicBezTo>
                      <a:cubicBezTo>
                        <a:pt x="32" y="9"/>
                        <a:pt x="32" y="9"/>
                        <a:pt x="32" y="9"/>
                      </a:cubicBezTo>
                      <a:cubicBezTo>
                        <a:pt x="31" y="10"/>
                        <a:pt x="31" y="12"/>
                        <a:pt x="30" y="12"/>
                      </a:cubicBezTo>
                      <a:cubicBezTo>
                        <a:pt x="31" y="13"/>
                        <a:pt x="30" y="12"/>
                        <a:pt x="31" y="13"/>
                      </a:cubicBezTo>
                      <a:cubicBezTo>
                        <a:pt x="30" y="11"/>
                        <a:pt x="33" y="11"/>
                        <a:pt x="32" y="10"/>
                      </a:cubicBezTo>
                      <a:cubicBezTo>
                        <a:pt x="33" y="11"/>
                        <a:pt x="33" y="10"/>
                        <a:pt x="35" y="11"/>
                      </a:cubicBezTo>
                      <a:cubicBezTo>
                        <a:pt x="34" y="11"/>
                        <a:pt x="34" y="11"/>
                        <a:pt x="35" y="11"/>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4" y="10"/>
                        <a:pt x="34" y="10"/>
                      </a:cubicBezTo>
                      <a:cubicBezTo>
                        <a:pt x="34" y="9"/>
                        <a:pt x="35" y="8"/>
                        <a:pt x="36" y="8"/>
                      </a:cubicBezTo>
                      <a:cubicBezTo>
                        <a:pt x="36" y="8"/>
                        <a:pt x="36" y="8"/>
                        <a:pt x="36" y="9"/>
                      </a:cubicBezTo>
                      <a:cubicBezTo>
                        <a:pt x="36" y="8"/>
                        <a:pt x="36" y="8"/>
                        <a:pt x="36" y="8"/>
                      </a:cubicBezTo>
                      <a:cubicBezTo>
                        <a:pt x="37" y="8"/>
                        <a:pt x="38" y="9"/>
                        <a:pt x="37" y="10"/>
                      </a:cubicBezTo>
                      <a:cubicBezTo>
                        <a:pt x="38" y="9"/>
                        <a:pt x="38" y="9"/>
                        <a:pt x="38" y="9"/>
                      </a:cubicBezTo>
                      <a:cubicBezTo>
                        <a:pt x="39" y="10"/>
                        <a:pt x="40" y="10"/>
                        <a:pt x="40" y="9"/>
                      </a:cubicBezTo>
                      <a:cubicBezTo>
                        <a:pt x="40" y="9"/>
                        <a:pt x="41" y="8"/>
                        <a:pt x="41" y="9"/>
                      </a:cubicBezTo>
                      <a:cubicBezTo>
                        <a:pt x="41" y="9"/>
                        <a:pt x="42" y="8"/>
                        <a:pt x="42" y="8"/>
                      </a:cubicBezTo>
                      <a:cubicBezTo>
                        <a:pt x="42" y="8"/>
                        <a:pt x="42" y="8"/>
                        <a:pt x="42" y="8"/>
                      </a:cubicBezTo>
                      <a:cubicBezTo>
                        <a:pt x="43" y="8"/>
                        <a:pt x="45" y="7"/>
                        <a:pt x="47" y="9"/>
                      </a:cubicBezTo>
                      <a:cubicBezTo>
                        <a:pt x="47" y="9"/>
                        <a:pt x="48" y="8"/>
                        <a:pt x="49" y="9"/>
                      </a:cubicBezTo>
                      <a:cubicBezTo>
                        <a:pt x="48" y="10"/>
                        <a:pt x="48" y="10"/>
                        <a:pt x="48" y="10"/>
                      </a:cubicBezTo>
                      <a:cubicBezTo>
                        <a:pt x="49" y="9"/>
                        <a:pt x="50" y="11"/>
                        <a:pt x="50" y="10"/>
                      </a:cubicBezTo>
                      <a:cubicBezTo>
                        <a:pt x="50" y="12"/>
                        <a:pt x="53" y="12"/>
                        <a:pt x="54" y="13"/>
                      </a:cubicBezTo>
                      <a:cubicBezTo>
                        <a:pt x="54" y="12"/>
                        <a:pt x="54" y="12"/>
                        <a:pt x="54" y="12"/>
                      </a:cubicBezTo>
                      <a:cubicBezTo>
                        <a:pt x="55" y="12"/>
                        <a:pt x="56" y="12"/>
                        <a:pt x="57" y="13"/>
                      </a:cubicBezTo>
                      <a:cubicBezTo>
                        <a:pt x="57" y="12"/>
                        <a:pt x="57" y="12"/>
                        <a:pt x="57" y="12"/>
                      </a:cubicBezTo>
                      <a:cubicBezTo>
                        <a:pt x="58" y="12"/>
                        <a:pt x="58" y="14"/>
                        <a:pt x="59" y="15"/>
                      </a:cubicBezTo>
                      <a:cubicBezTo>
                        <a:pt x="59" y="15"/>
                        <a:pt x="59" y="15"/>
                        <a:pt x="59" y="14"/>
                      </a:cubicBezTo>
                      <a:cubicBezTo>
                        <a:pt x="59" y="16"/>
                        <a:pt x="59" y="16"/>
                        <a:pt x="60" y="16"/>
                      </a:cubicBezTo>
                      <a:cubicBezTo>
                        <a:pt x="61" y="17"/>
                        <a:pt x="62" y="17"/>
                        <a:pt x="62" y="18"/>
                      </a:cubicBezTo>
                      <a:cubicBezTo>
                        <a:pt x="62" y="18"/>
                        <a:pt x="62" y="19"/>
                        <a:pt x="62" y="19"/>
                      </a:cubicBezTo>
                      <a:cubicBezTo>
                        <a:pt x="62" y="19"/>
                        <a:pt x="62" y="19"/>
                        <a:pt x="62" y="19"/>
                      </a:cubicBezTo>
                      <a:cubicBezTo>
                        <a:pt x="62" y="19"/>
                        <a:pt x="62" y="19"/>
                        <a:pt x="62" y="19"/>
                      </a:cubicBezTo>
                      <a:cubicBezTo>
                        <a:pt x="62" y="19"/>
                        <a:pt x="62" y="20"/>
                        <a:pt x="62" y="20"/>
                      </a:cubicBezTo>
                      <a:cubicBezTo>
                        <a:pt x="62" y="20"/>
                        <a:pt x="62" y="19"/>
                        <a:pt x="62" y="19"/>
                      </a:cubicBezTo>
                      <a:cubicBezTo>
                        <a:pt x="63" y="20"/>
                        <a:pt x="63" y="20"/>
                        <a:pt x="63" y="20"/>
                      </a:cubicBezTo>
                      <a:cubicBezTo>
                        <a:pt x="63" y="21"/>
                        <a:pt x="63" y="21"/>
                        <a:pt x="63" y="21"/>
                      </a:cubicBezTo>
                      <a:cubicBezTo>
                        <a:pt x="63" y="21"/>
                        <a:pt x="63" y="21"/>
                        <a:pt x="63" y="21"/>
                      </a:cubicBezTo>
                      <a:cubicBezTo>
                        <a:pt x="62" y="21"/>
                        <a:pt x="63" y="21"/>
                        <a:pt x="64" y="20"/>
                      </a:cubicBezTo>
                      <a:cubicBezTo>
                        <a:pt x="64" y="20"/>
                        <a:pt x="64" y="21"/>
                        <a:pt x="65" y="21"/>
                      </a:cubicBezTo>
                      <a:cubicBezTo>
                        <a:pt x="63" y="22"/>
                        <a:pt x="65" y="21"/>
                        <a:pt x="64" y="23"/>
                      </a:cubicBezTo>
                      <a:cubicBezTo>
                        <a:pt x="65" y="23"/>
                        <a:pt x="66" y="24"/>
                        <a:pt x="67" y="24"/>
                      </a:cubicBezTo>
                      <a:cubicBezTo>
                        <a:pt x="67" y="24"/>
                        <a:pt x="67" y="24"/>
                        <a:pt x="67" y="24"/>
                      </a:cubicBezTo>
                      <a:cubicBezTo>
                        <a:pt x="67" y="25"/>
                        <a:pt x="67" y="25"/>
                        <a:pt x="68" y="25"/>
                      </a:cubicBezTo>
                      <a:cubicBezTo>
                        <a:pt x="66" y="26"/>
                        <a:pt x="66" y="26"/>
                        <a:pt x="66" y="26"/>
                      </a:cubicBezTo>
                      <a:cubicBezTo>
                        <a:pt x="68" y="27"/>
                        <a:pt x="68" y="27"/>
                        <a:pt x="68" y="27"/>
                      </a:cubicBezTo>
                      <a:cubicBezTo>
                        <a:pt x="68" y="28"/>
                        <a:pt x="67" y="28"/>
                        <a:pt x="66" y="28"/>
                      </a:cubicBezTo>
                      <a:cubicBezTo>
                        <a:pt x="68" y="29"/>
                        <a:pt x="67" y="29"/>
                        <a:pt x="69" y="30"/>
                      </a:cubicBezTo>
                      <a:cubicBezTo>
                        <a:pt x="68" y="30"/>
                        <a:pt x="68" y="30"/>
                        <a:pt x="68" y="30"/>
                      </a:cubicBezTo>
                      <a:cubicBezTo>
                        <a:pt x="68" y="30"/>
                        <a:pt x="70" y="31"/>
                        <a:pt x="69" y="31"/>
                      </a:cubicBezTo>
                      <a:cubicBezTo>
                        <a:pt x="68" y="33"/>
                        <a:pt x="70" y="37"/>
                        <a:pt x="68" y="40"/>
                      </a:cubicBezTo>
                      <a:cubicBezTo>
                        <a:pt x="70" y="39"/>
                        <a:pt x="67" y="41"/>
                        <a:pt x="69" y="41"/>
                      </a:cubicBezTo>
                      <a:cubicBezTo>
                        <a:pt x="68" y="41"/>
                        <a:pt x="68" y="42"/>
                        <a:pt x="68" y="41"/>
                      </a:cubicBezTo>
                      <a:cubicBezTo>
                        <a:pt x="68" y="43"/>
                        <a:pt x="66" y="43"/>
                        <a:pt x="68" y="45"/>
                      </a:cubicBezTo>
                      <a:cubicBezTo>
                        <a:pt x="67" y="45"/>
                        <a:pt x="67" y="44"/>
                        <a:pt x="67" y="44"/>
                      </a:cubicBezTo>
                      <a:cubicBezTo>
                        <a:pt x="67" y="44"/>
                        <a:pt x="67" y="45"/>
                        <a:pt x="67" y="45"/>
                      </a:cubicBezTo>
                      <a:cubicBezTo>
                        <a:pt x="67" y="45"/>
                        <a:pt x="67" y="45"/>
                        <a:pt x="66" y="44"/>
                      </a:cubicBezTo>
                      <a:cubicBezTo>
                        <a:pt x="66" y="46"/>
                        <a:pt x="68" y="46"/>
                        <a:pt x="69" y="47"/>
                      </a:cubicBezTo>
                      <a:cubicBezTo>
                        <a:pt x="69" y="47"/>
                        <a:pt x="69" y="48"/>
                        <a:pt x="70" y="48"/>
                      </a:cubicBezTo>
                      <a:cubicBezTo>
                        <a:pt x="69" y="48"/>
                        <a:pt x="68" y="49"/>
                        <a:pt x="68" y="48"/>
                      </a:cubicBezTo>
                      <a:cubicBezTo>
                        <a:pt x="68" y="48"/>
                        <a:pt x="67" y="51"/>
                        <a:pt x="68" y="51"/>
                      </a:cubicBezTo>
                      <a:cubicBezTo>
                        <a:pt x="68" y="51"/>
                        <a:pt x="68" y="52"/>
                        <a:pt x="68" y="52"/>
                      </a:cubicBezTo>
                      <a:cubicBezTo>
                        <a:pt x="68" y="53"/>
                        <a:pt x="68" y="53"/>
                        <a:pt x="68" y="54"/>
                      </a:cubicBezTo>
                      <a:cubicBezTo>
                        <a:pt x="68" y="54"/>
                        <a:pt x="68" y="54"/>
                        <a:pt x="68" y="54"/>
                      </a:cubicBezTo>
                      <a:cubicBezTo>
                        <a:pt x="69" y="55"/>
                        <a:pt x="68" y="55"/>
                        <a:pt x="68" y="56"/>
                      </a:cubicBezTo>
                      <a:cubicBezTo>
                        <a:pt x="68" y="56"/>
                        <a:pt x="68" y="56"/>
                        <a:pt x="68" y="56"/>
                      </a:cubicBezTo>
                      <a:cubicBezTo>
                        <a:pt x="66" y="58"/>
                        <a:pt x="68" y="57"/>
                        <a:pt x="66" y="59"/>
                      </a:cubicBezTo>
                      <a:cubicBezTo>
                        <a:pt x="67" y="59"/>
                        <a:pt x="67" y="59"/>
                        <a:pt x="67" y="59"/>
                      </a:cubicBezTo>
                      <a:cubicBezTo>
                        <a:pt x="69" y="60"/>
                        <a:pt x="65" y="60"/>
                        <a:pt x="65" y="62"/>
                      </a:cubicBezTo>
                      <a:cubicBezTo>
                        <a:pt x="66" y="62"/>
                        <a:pt x="66" y="62"/>
                        <a:pt x="66" y="62"/>
                      </a:cubicBezTo>
                      <a:cubicBezTo>
                        <a:pt x="66" y="63"/>
                        <a:pt x="63" y="62"/>
                        <a:pt x="62" y="63"/>
                      </a:cubicBezTo>
                      <a:cubicBezTo>
                        <a:pt x="62" y="63"/>
                        <a:pt x="62" y="62"/>
                        <a:pt x="62" y="62"/>
                      </a:cubicBezTo>
                      <a:cubicBezTo>
                        <a:pt x="60" y="63"/>
                        <a:pt x="63" y="63"/>
                        <a:pt x="63" y="64"/>
                      </a:cubicBezTo>
                      <a:cubicBezTo>
                        <a:pt x="62" y="64"/>
                        <a:pt x="61" y="63"/>
                        <a:pt x="61" y="64"/>
                      </a:cubicBezTo>
                      <a:cubicBezTo>
                        <a:pt x="60" y="64"/>
                        <a:pt x="62" y="67"/>
                        <a:pt x="60" y="68"/>
                      </a:cubicBezTo>
                      <a:cubicBezTo>
                        <a:pt x="60" y="68"/>
                        <a:pt x="61" y="68"/>
                        <a:pt x="61" y="68"/>
                      </a:cubicBezTo>
                      <a:cubicBezTo>
                        <a:pt x="61" y="69"/>
                        <a:pt x="58" y="69"/>
                        <a:pt x="59" y="71"/>
                      </a:cubicBezTo>
                      <a:cubicBezTo>
                        <a:pt x="59" y="71"/>
                        <a:pt x="58" y="71"/>
                        <a:pt x="58" y="71"/>
                      </a:cubicBezTo>
                      <a:cubicBezTo>
                        <a:pt x="58" y="72"/>
                        <a:pt x="58" y="73"/>
                        <a:pt x="58" y="74"/>
                      </a:cubicBezTo>
                      <a:cubicBezTo>
                        <a:pt x="56" y="73"/>
                        <a:pt x="56" y="74"/>
                        <a:pt x="56" y="75"/>
                      </a:cubicBezTo>
                      <a:cubicBezTo>
                        <a:pt x="55" y="76"/>
                        <a:pt x="55" y="77"/>
                        <a:pt x="54" y="76"/>
                      </a:cubicBezTo>
                      <a:cubicBezTo>
                        <a:pt x="54" y="76"/>
                        <a:pt x="53" y="78"/>
                        <a:pt x="53" y="78"/>
                      </a:cubicBezTo>
                      <a:cubicBezTo>
                        <a:pt x="52" y="78"/>
                        <a:pt x="52" y="78"/>
                        <a:pt x="52" y="78"/>
                      </a:cubicBezTo>
                      <a:cubicBezTo>
                        <a:pt x="51" y="78"/>
                        <a:pt x="51" y="79"/>
                        <a:pt x="51" y="80"/>
                      </a:cubicBezTo>
                      <a:cubicBezTo>
                        <a:pt x="51" y="80"/>
                        <a:pt x="51" y="80"/>
                        <a:pt x="51" y="80"/>
                      </a:cubicBezTo>
                      <a:cubicBezTo>
                        <a:pt x="49" y="80"/>
                        <a:pt x="49" y="81"/>
                        <a:pt x="48" y="83"/>
                      </a:cubicBezTo>
                      <a:cubicBezTo>
                        <a:pt x="48" y="82"/>
                        <a:pt x="48" y="82"/>
                        <a:pt x="48" y="82"/>
                      </a:cubicBezTo>
                      <a:cubicBezTo>
                        <a:pt x="47" y="83"/>
                        <a:pt x="44" y="82"/>
                        <a:pt x="43" y="84"/>
                      </a:cubicBezTo>
                      <a:cubicBezTo>
                        <a:pt x="43" y="84"/>
                        <a:pt x="43" y="84"/>
                        <a:pt x="43" y="83"/>
                      </a:cubicBezTo>
                      <a:cubicBezTo>
                        <a:pt x="43" y="84"/>
                        <a:pt x="41" y="84"/>
                        <a:pt x="40" y="84"/>
                      </a:cubicBezTo>
                      <a:cubicBezTo>
                        <a:pt x="39" y="84"/>
                        <a:pt x="38" y="84"/>
                        <a:pt x="38" y="86"/>
                      </a:cubicBezTo>
                      <a:cubicBezTo>
                        <a:pt x="37" y="87"/>
                        <a:pt x="37" y="87"/>
                        <a:pt x="37" y="87"/>
                      </a:cubicBezTo>
                      <a:cubicBezTo>
                        <a:pt x="39" y="87"/>
                        <a:pt x="37" y="89"/>
                        <a:pt x="38" y="89"/>
                      </a:cubicBezTo>
                      <a:cubicBezTo>
                        <a:pt x="37" y="90"/>
                        <a:pt x="35" y="88"/>
                        <a:pt x="36" y="88"/>
                      </a:cubicBezTo>
                      <a:cubicBezTo>
                        <a:pt x="36" y="88"/>
                        <a:pt x="36" y="88"/>
                        <a:pt x="36" y="88"/>
                      </a:cubicBezTo>
                      <a:cubicBezTo>
                        <a:pt x="37" y="86"/>
                        <a:pt x="34" y="88"/>
                        <a:pt x="34" y="87"/>
                      </a:cubicBezTo>
                      <a:cubicBezTo>
                        <a:pt x="30" y="87"/>
                        <a:pt x="27" y="85"/>
                        <a:pt x="24" y="84"/>
                      </a:cubicBezTo>
                      <a:cubicBezTo>
                        <a:pt x="24" y="85"/>
                        <a:pt x="24" y="85"/>
                        <a:pt x="24" y="85"/>
                      </a:cubicBezTo>
                      <a:cubicBezTo>
                        <a:pt x="23" y="84"/>
                        <a:pt x="23" y="84"/>
                        <a:pt x="23" y="84"/>
                      </a:cubicBezTo>
                      <a:cubicBezTo>
                        <a:pt x="23" y="84"/>
                        <a:pt x="23" y="83"/>
                        <a:pt x="24" y="84"/>
                      </a:cubicBezTo>
                      <a:cubicBezTo>
                        <a:pt x="24" y="83"/>
                        <a:pt x="23" y="84"/>
                        <a:pt x="22" y="84"/>
                      </a:cubicBezTo>
                      <a:cubicBezTo>
                        <a:pt x="21" y="83"/>
                        <a:pt x="24" y="83"/>
                        <a:pt x="23" y="82"/>
                      </a:cubicBezTo>
                      <a:cubicBezTo>
                        <a:pt x="23" y="82"/>
                        <a:pt x="23" y="82"/>
                        <a:pt x="23" y="82"/>
                      </a:cubicBezTo>
                      <a:cubicBezTo>
                        <a:pt x="23" y="82"/>
                        <a:pt x="23" y="82"/>
                        <a:pt x="23" y="82"/>
                      </a:cubicBezTo>
                      <a:cubicBezTo>
                        <a:pt x="22" y="83"/>
                        <a:pt x="22" y="83"/>
                        <a:pt x="21" y="83"/>
                      </a:cubicBezTo>
                      <a:cubicBezTo>
                        <a:pt x="20" y="82"/>
                        <a:pt x="21" y="82"/>
                        <a:pt x="21" y="81"/>
                      </a:cubicBezTo>
                      <a:cubicBezTo>
                        <a:pt x="21" y="81"/>
                        <a:pt x="21" y="81"/>
                        <a:pt x="21" y="81"/>
                      </a:cubicBezTo>
                      <a:cubicBezTo>
                        <a:pt x="21" y="81"/>
                        <a:pt x="20" y="80"/>
                        <a:pt x="20" y="80"/>
                      </a:cubicBezTo>
                      <a:cubicBezTo>
                        <a:pt x="19" y="81"/>
                        <a:pt x="19" y="81"/>
                        <a:pt x="19" y="81"/>
                      </a:cubicBezTo>
                      <a:cubicBezTo>
                        <a:pt x="19" y="81"/>
                        <a:pt x="18" y="80"/>
                        <a:pt x="18" y="82"/>
                      </a:cubicBezTo>
                      <a:cubicBezTo>
                        <a:pt x="18" y="80"/>
                        <a:pt x="15" y="77"/>
                        <a:pt x="15" y="76"/>
                      </a:cubicBezTo>
                      <a:cubicBezTo>
                        <a:pt x="14" y="76"/>
                        <a:pt x="13" y="75"/>
                        <a:pt x="13" y="74"/>
                      </a:cubicBezTo>
                      <a:cubicBezTo>
                        <a:pt x="12" y="75"/>
                        <a:pt x="11" y="75"/>
                        <a:pt x="11" y="74"/>
                      </a:cubicBezTo>
                      <a:cubicBezTo>
                        <a:pt x="14" y="73"/>
                        <a:pt x="11" y="72"/>
                        <a:pt x="13" y="71"/>
                      </a:cubicBezTo>
                      <a:cubicBezTo>
                        <a:pt x="12" y="72"/>
                        <a:pt x="11" y="68"/>
                        <a:pt x="10" y="70"/>
                      </a:cubicBezTo>
                      <a:cubicBezTo>
                        <a:pt x="10" y="69"/>
                        <a:pt x="11" y="69"/>
                        <a:pt x="11" y="69"/>
                      </a:cubicBezTo>
                      <a:cubicBezTo>
                        <a:pt x="10" y="68"/>
                        <a:pt x="10" y="67"/>
                        <a:pt x="10" y="66"/>
                      </a:cubicBezTo>
                      <a:cubicBezTo>
                        <a:pt x="10" y="64"/>
                        <a:pt x="10" y="63"/>
                        <a:pt x="10" y="62"/>
                      </a:cubicBezTo>
                      <a:cubicBezTo>
                        <a:pt x="9" y="62"/>
                        <a:pt x="9" y="63"/>
                        <a:pt x="8" y="62"/>
                      </a:cubicBezTo>
                      <a:cubicBezTo>
                        <a:pt x="10" y="61"/>
                        <a:pt x="10" y="61"/>
                        <a:pt x="10" y="61"/>
                      </a:cubicBezTo>
                      <a:cubicBezTo>
                        <a:pt x="10" y="60"/>
                        <a:pt x="8" y="60"/>
                        <a:pt x="9" y="59"/>
                      </a:cubicBezTo>
                      <a:cubicBezTo>
                        <a:pt x="9" y="60"/>
                        <a:pt x="8" y="60"/>
                        <a:pt x="8" y="59"/>
                      </a:cubicBezTo>
                      <a:cubicBezTo>
                        <a:pt x="9" y="57"/>
                        <a:pt x="8" y="54"/>
                        <a:pt x="8" y="52"/>
                      </a:cubicBezTo>
                      <a:cubicBezTo>
                        <a:pt x="8" y="49"/>
                        <a:pt x="8" y="47"/>
                        <a:pt x="10" y="45"/>
                      </a:cubicBezTo>
                      <a:cubicBezTo>
                        <a:pt x="9" y="45"/>
                        <a:pt x="9" y="45"/>
                        <a:pt x="9" y="44"/>
                      </a:cubicBezTo>
                      <a:cubicBezTo>
                        <a:pt x="9" y="44"/>
                        <a:pt x="9" y="44"/>
                        <a:pt x="8" y="44"/>
                      </a:cubicBezTo>
                      <a:cubicBezTo>
                        <a:pt x="8" y="44"/>
                        <a:pt x="9" y="43"/>
                        <a:pt x="9" y="43"/>
                      </a:cubicBezTo>
                      <a:cubicBezTo>
                        <a:pt x="9" y="43"/>
                        <a:pt x="10" y="42"/>
                        <a:pt x="10" y="42"/>
                      </a:cubicBezTo>
                      <a:cubicBezTo>
                        <a:pt x="9" y="41"/>
                        <a:pt x="10" y="40"/>
                        <a:pt x="9" y="39"/>
                      </a:cubicBezTo>
                      <a:cubicBezTo>
                        <a:pt x="9" y="40"/>
                        <a:pt x="9" y="40"/>
                        <a:pt x="9" y="40"/>
                      </a:cubicBezTo>
                      <a:cubicBezTo>
                        <a:pt x="8" y="39"/>
                        <a:pt x="6" y="41"/>
                        <a:pt x="4" y="40"/>
                      </a:cubicBezTo>
                      <a:cubicBezTo>
                        <a:pt x="5" y="41"/>
                        <a:pt x="1" y="42"/>
                        <a:pt x="3" y="45"/>
                      </a:cubicBezTo>
                      <a:cubicBezTo>
                        <a:pt x="2" y="45"/>
                        <a:pt x="2" y="44"/>
                        <a:pt x="2" y="44"/>
                      </a:cubicBezTo>
                      <a:cubicBezTo>
                        <a:pt x="3" y="45"/>
                        <a:pt x="3" y="46"/>
                        <a:pt x="2" y="47"/>
                      </a:cubicBezTo>
                      <a:cubicBezTo>
                        <a:pt x="2" y="46"/>
                        <a:pt x="2" y="46"/>
                        <a:pt x="2" y="46"/>
                      </a:cubicBezTo>
                      <a:cubicBezTo>
                        <a:pt x="2" y="49"/>
                        <a:pt x="1" y="50"/>
                        <a:pt x="0" y="54"/>
                      </a:cubicBezTo>
                      <a:cubicBezTo>
                        <a:pt x="1" y="54"/>
                        <a:pt x="1" y="54"/>
                        <a:pt x="1" y="54"/>
                      </a:cubicBezTo>
                      <a:cubicBezTo>
                        <a:pt x="1" y="54"/>
                        <a:pt x="1" y="54"/>
                        <a:pt x="1" y="55"/>
                      </a:cubicBezTo>
                      <a:cubicBezTo>
                        <a:pt x="2" y="56"/>
                        <a:pt x="1" y="53"/>
                        <a:pt x="2" y="53"/>
                      </a:cubicBezTo>
                      <a:cubicBezTo>
                        <a:pt x="0" y="54"/>
                        <a:pt x="3" y="58"/>
                        <a:pt x="0" y="59"/>
                      </a:cubicBezTo>
                      <a:cubicBezTo>
                        <a:pt x="1" y="60"/>
                        <a:pt x="1" y="59"/>
                        <a:pt x="2" y="60"/>
                      </a:cubicBezTo>
                      <a:cubicBezTo>
                        <a:pt x="1" y="60"/>
                        <a:pt x="1" y="60"/>
                        <a:pt x="1" y="60"/>
                      </a:cubicBezTo>
                      <a:cubicBezTo>
                        <a:pt x="2" y="60"/>
                        <a:pt x="2" y="60"/>
                        <a:pt x="2" y="60"/>
                      </a:cubicBezTo>
                      <a:cubicBezTo>
                        <a:pt x="2" y="61"/>
                        <a:pt x="1" y="62"/>
                        <a:pt x="1" y="62"/>
                      </a:cubicBezTo>
                      <a:cubicBezTo>
                        <a:pt x="1" y="62"/>
                        <a:pt x="0" y="61"/>
                        <a:pt x="0" y="61"/>
                      </a:cubicBezTo>
                      <a:cubicBezTo>
                        <a:pt x="0" y="62"/>
                        <a:pt x="1" y="64"/>
                        <a:pt x="1" y="64"/>
                      </a:cubicBezTo>
                      <a:cubicBezTo>
                        <a:pt x="1" y="64"/>
                        <a:pt x="1" y="63"/>
                        <a:pt x="1" y="63"/>
                      </a:cubicBezTo>
                      <a:cubicBezTo>
                        <a:pt x="2" y="64"/>
                        <a:pt x="2" y="66"/>
                        <a:pt x="2" y="68"/>
                      </a:cubicBezTo>
                      <a:cubicBezTo>
                        <a:pt x="3" y="69"/>
                        <a:pt x="3" y="71"/>
                        <a:pt x="5" y="72"/>
                      </a:cubicBezTo>
                      <a:cubicBezTo>
                        <a:pt x="5" y="72"/>
                        <a:pt x="5" y="72"/>
                        <a:pt x="5" y="72"/>
                      </a:cubicBezTo>
                      <a:cubicBezTo>
                        <a:pt x="7" y="73"/>
                        <a:pt x="5" y="74"/>
                        <a:pt x="7" y="76"/>
                      </a:cubicBezTo>
                      <a:cubicBezTo>
                        <a:pt x="6" y="76"/>
                        <a:pt x="6" y="76"/>
                        <a:pt x="6" y="76"/>
                      </a:cubicBezTo>
                      <a:cubicBezTo>
                        <a:pt x="7" y="76"/>
                        <a:pt x="8" y="76"/>
                        <a:pt x="8" y="77"/>
                      </a:cubicBezTo>
                      <a:cubicBezTo>
                        <a:pt x="7" y="77"/>
                        <a:pt x="8" y="78"/>
                        <a:pt x="7" y="78"/>
                      </a:cubicBezTo>
                      <a:cubicBezTo>
                        <a:pt x="9" y="80"/>
                        <a:pt x="8" y="79"/>
                        <a:pt x="10" y="79"/>
                      </a:cubicBezTo>
                      <a:cubicBezTo>
                        <a:pt x="10" y="80"/>
                        <a:pt x="10" y="80"/>
                        <a:pt x="10" y="80"/>
                      </a:cubicBezTo>
                      <a:cubicBezTo>
                        <a:pt x="11" y="80"/>
                        <a:pt x="11" y="80"/>
                        <a:pt x="12" y="81"/>
                      </a:cubicBezTo>
                      <a:cubicBezTo>
                        <a:pt x="11" y="80"/>
                        <a:pt x="11" y="82"/>
                        <a:pt x="10" y="81"/>
                      </a:cubicBezTo>
                      <a:cubicBezTo>
                        <a:pt x="11" y="85"/>
                        <a:pt x="14" y="83"/>
                        <a:pt x="13" y="86"/>
                      </a:cubicBezTo>
                      <a:cubicBezTo>
                        <a:pt x="15" y="85"/>
                        <a:pt x="12" y="83"/>
                        <a:pt x="13" y="84"/>
                      </a:cubicBezTo>
                      <a:cubicBezTo>
                        <a:pt x="13" y="83"/>
                        <a:pt x="15" y="83"/>
                        <a:pt x="15" y="84"/>
                      </a:cubicBezTo>
                      <a:cubicBezTo>
                        <a:pt x="16" y="84"/>
                        <a:pt x="14" y="87"/>
                        <a:pt x="16" y="88"/>
                      </a:cubicBezTo>
                      <a:cubicBezTo>
                        <a:pt x="16" y="88"/>
                        <a:pt x="16" y="88"/>
                        <a:pt x="16" y="88"/>
                      </a:cubicBezTo>
                      <a:cubicBezTo>
                        <a:pt x="16" y="89"/>
                        <a:pt x="17" y="88"/>
                        <a:pt x="18" y="89"/>
                      </a:cubicBezTo>
                      <a:cubicBezTo>
                        <a:pt x="19" y="89"/>
                        <a:pt x="19" y="90"/>
                        <a:pt x="20" y="89"/>
                      </a:cubicBezTo>
                      <a:cubicBezTo>
                        <a:pt x="20" y="89"/>
                        <a:pt x="18" y="88"/>
                        <a:pt x="18" y="88"/>
                      </a:cubicBezTo>
                      <a:cubicBezTo>
                        <a:pt x="19" y="89"/>
                        <a:pt x="21" y="87"/>
                        <a:pt x="22" y="89"/>
                      </a:cubicBezTo>
                      <a:cubicBezTo>
                        <a:pt x="22" y="89"/>
                        <a:pt x="21" y="89"/>
                        <a:pt x="21" y="89"/>
                      </a:cubicBezTo>
                      <a:cubicBezTo>
                        <a:pt x="21" y="90"/>
                        <a:pt x="22" y="90"/>
                        <a:pt x="22" y="90"/>
                      </a:cubicBezTo>
                      <a:cubicBezTo>
                        <a:pt x="21" y="92"/>
                        <a:pt x="20" y="89"/>
                        <a:pt x="18" y="90"/>
                      </a:cubicBezTo>
                      <a:cubicBezTo>
                        <a:pt x="18" y="91"/>
                        <a:pt x="21" y="90"/>
                        <a:pt x="19" y="91"/>
                      </a:cubicBezTo>
                      <a:cubicBezTo>
                        <a:pt x="21" y="90"/>
                        <a:pt x="21" y="93"/>
                        <a:pt x="23" y="91"/>
                      </a:cubicBezTo>
                      <a:cubicBezTo>
                        <a:pt x="23" y="92"/>
                        <a:pt x="23" y="92"/>
                        <a:pt x="23" y="92"/>
                      </a:cubicBezTo>
                      <a:cubicBezTo>
                        <a:pt x="23" y="92"/>
                        <a:pt x="24" y="92"/>
                        <a:pt x="24" y="92"/>
                      </a:cubicBezTo>
                      <a:cubicBezTo>
                        <a:pt x="23" y="93"/>
                        <a:pt x="23" y="93"/>
                        <a:pt x="23" y="93"/>
                      </a:cubicBezTo>
                      <a:cubicBezTo>
                        <a:pt x="24" y="92"/>
                        <a:pt x="25" y="95"/>
                        <a:pt x="26" y="94"/>
                      </a:cubicBezTo>
                      <a:cubicBezTo>
                        <a:pt x="24" y="94"/>
                        <a:pt x="26" y="93"/>
                        <a:pt x="25" y="92"/>
                      </a:cubicBezTo>
                      <a:cubicBezTo>
                        <a:pt x="28" y="92"/>
                        <a:pt x="26" y="95"/>
                        <a:pt x="30" y="95"/>
                      </a:cubicBezTo>
                      <a:cubicBezTo>
                        <a:pt x="29" y="95"/>
                        <a:pt x="28" y="94"/>
                        <a:pt x="29" y="94"/>
                      </a:cubicBezTo>
                      <a:cubicBezTo>
                        <a:pt x="30" y="94"/>
                        <a:pt x="31" y="95"/>
                        <a:pt x="31" y="95"/>
                      </a:cubicBezTo>
                      <a:cubicBezTo>
                        <a:pt x="33" y="95"/>
                        <a:pt x="31" y="94"/>
                        <a:pt x="32" y="94"/>
                      </a:cubicBezTo>
                      <a:cubicBezTo>
                        <a:pt x="32" y="95"/>
                        <a:pt x="33" y="94"/>
                        <a:pt x="34" y="93"/>
                      </a:cubicBezTo>
                      <a:cubicBezTo>
                        <a:pt x="34" y="94"/>
                        <a:pt x="34" y="94"/>
                        <a:pt x="34" y="94"/>
                      </a:cubicBezTo>
                      <a:cubicBezTo>
                        <a:pt x="36" y="95"/>
                        <a:pt x="34" y="92"/>
                        <a:pt x="37" y="93"/>
                      </a:cubicBezTo>
                      <a:cubicBezTo>
                        <a:pt x="36" y="94"/>
                        <a:pt x="36" y="94"/>
                        <a:pt x="36" y="94"/>
                      </a:cubicBezTo>
                      <a:cubicBezTo>
                        <a:pt x="37" y="94"/>
                        <a:pt x="37" y="94"/>
                        <a:pt x="37" y="94"/>
                      </a:cubicBezTo>
                      <a:cubicBezTo>
                        <a:pt x="37" y="95"/>
                        <a:pt x="37" y="95"/>
                        <a:pt x="37" y="95"/>
                      </a:cubicBezTo>
                      <a:cubicBezTo>
                        <a:pt x="38" y="94"/>
                        <a:pt x="38" y="94"/>
                        <a:pt x="40" y="94"/>
                      </a:cubicBezTo>
                      <a:cubicBezTo>
                        <a:pt x="39" y="93"/>
                        <a:pt x="40" y="92"/>
                        <a:pt x="41" y="92"/>
                      </a:cubicBezTo>
                      <a:cubicBezTo>
                        <a:pt x="41" y="92"/>
                        <a:pt x="40" y="93"/>
                        <a:pt x="42" y="92"/>
                      </a:cubicBezTo>
                      <a:cubicBezTo>
                        <a:pt x="42" y="93"/>
                        <a:pt x="41" y="94"/>
                        <a:pt x="41" y="93"/>
                      </a:cubicBezTo>
                      <a:cubicBezTo>
                        <a:pt x="41" y="94"/>
                        <a:pt x="40" y="94"/>
                        <a:pt x="40" y="94"/>
                      </a:cubicBezTo>
                      <a:cubicBezTo>
                        <a:pt x="41" y="95"/>
                        <a:pt x="42" y="94"/>
                        <a:pt x="43" y="94"/>
                      </a:cubicBezTo>
                      <a:cubicBezTo>
                        <a:pt x="43" y="94"/>
                        <a:pt x="43" y="94"/>
                        <a:pt x="42" y="94"/>
                      </a:cubicBezTo>
                      <a:cubicBezTo>
                        <a:pt x="44" y="92"/>
                        <a:pt x="44" y="92"/>
                        <a:pt x="44" y="92"/>
                      </a:cubicBezTo>
                      <a:cubicBezTo>
                        <a:pt x="45" y="92"/>
                        <a:pt x="44" y="92"/>
                        <a:pt x="44" y="93"/>
                      </a:cubicBezTo>
                      <a:cubicBezTo>
                        <a:pt x="45" y="92"/>
                        <a:pt x="45" y="92"/>
                        <a:pt x="45" y="91"/>
                      </a:cubicBezTo>
                      <a:cubicBezTo>
                        <a:pt x="45" y="92"/>
                        <a:pt x="46" y="93"/>
                        <a:pt x="45" y="94"/>
                      </a:cubicBezTo>
                      <a:cubicBezTo>
                        <a:pt x="47" y="92"/>
                        <a:pt x="47" y="92"/>
                        <a:pt x="47" y="92"/>
                      </a:cubicBezTo>
                      <a:cubicBezTo>
                        <a:pt x="47" y="92"/>
                        <a:pt x="48" y="92"/>
                        <a:pt x="48" y="93"/>
                      </a:cubicBezTo>
                      <a:cubicBezTo>
                        <a:pt x="49" y="93"/>
                        <a:pt x="50" y="90"/>
                        <a:pt x="52" y="90"/>
                      </a:cubicBezTo>
                      <a:cubicBezTo>
                        <a:pt x="52" y="90"/>
                        <a:pt x="52" y="89"/>
                        <a:pt x="52" y="89"/>
                      </a:cubicBezTo>
                      <a:cubicBezTo>
                        <a:pt x="53" y="89"/>
                        <a:pt x="55" y="89"/>
                        <a:pt x="56" y="87"/>
                      </a:cubicBezTo>
                      <a:cubicBezTo>
                        <a:pt x="57" y="87"/>
                        <a:pt x="57" y="87"/>
                        <a:pt x="57" y="87"/>
                      </a:cubicBezTo>
                      <a:cubicBezTo>
                        <a:pt x="58" y="86"/>
                        <a:pt x="55" y="87"/>
                        <a:pt x="57" y="85"/>
                      </a:cubicBezTo>
                      <a:cubicBezTo>
                        <a:pt x="58" y="83"/>
                        <a:pt x="58" y="85"/>
                        <a:pt x="59" y="85"/>
                      </a:cubicBezTo>
                      <a:cubicBezTo>
                        <a:pt x="59" y="84"/>
                        <a:pt x="59" y="82"/>
                        <a:pt x="61" y="82"/>
                      </a:cubicBezTo>
                      <a:cubicBezTo>
                        <a:pt x="60" y="82"/>
                        <a:pt x="60" y="83"/>
                        <a:pt x="60" y="83"/>
                      </a:cubicBezTo>
                      <a:close/>
                      <a:moveTo>
                        <a:pt x="69" y="70"/>
                      </a:moveTo>
                      <a:cubicBezTo>
                        <a:pt x="69" y="70"/>
                        <a:pt x="69" y="71"/>
                        <a:pt x="69" y="71"/>
                      </a:cubicBezTo>
                      <a:cubicBezTo>
                        <a:pt x="68" y="70"/>
                        <a:pt x="69" y="70"/>
                        <a:pt x="69" y="70"/>
                      </a:cubicBezTo>
                      <a:close/>
                      <a:moveTo>
                        <a:pt x="74" y="46"/>
                      </a:moveTo>
                      <a:cubicBezTo>
                        <a:pt x="74" y="46"/>
                        <a:pt x="74" y="47"/>
                        <a:pt x="74" y="47"/>
                      </a:cubicBezTo>
                      <a:cubicBezTo>
                        <a:pt x="74" y="47"/>
                        <a:pt x="74" y="46"/>
                        <a:pt x="74" y="46"/>
                      </a:cubicBezTo>
                      <a:close/>
                      <a:moveTo>
                        <a:pt x="39" y="9"/>
                      </a:moveTo>
                      <a:cubicBezTo>
                        <a:pt x="39" y="9"/>
                        <a:pt x="39" y="9"/>
                        <a:pt x="39" y="9"/>
                      </a:cubicBezTo>
                      <a:cubicBezTo>
                        <a:pt x="39" y="9"/>
                        <a:pt x="39" y="9"/>
                        <a:pt x="39" y="9"/>
                      </a:cubicBezTo>
                      <a:close/>
                      <a:moveTo>
                        <a:pt x="37" y="8"/>
                      </a:moveTo>
                      <a:cubicBezTo>
                        <a:pt x="37" y="9"/>
                        <a:pt x="37" y="9"/>
                        <a:pt x="38" y="9"/>
                      </a:cubicBezTo>
                      <a:cubicBezTo>
                        <a:pt x="38" y="9"/>
                        <a:pt x="38" y="8"/>
                        <a:pt x="38" y="8"/>
                      </a:cubicBezTo>
                      <a:cubicBezTo>
                        <a:pt x="38" y="8"/>
                        <a:pt x="38" y="8"/>
                        <a:pt x="37" y="8"/>
                      </a:cubicBezTo>
                      <a:close/>
                      <a:moveTo>
                        <a:pt x="21" y="82"/>
                      </a:moveTo>
                      <a:cubicBezTo>
                        <a:pt x="21" y="82"/>
                        <a:pt x="21" y="82"/>
                        <a:pt x="21" y="82"/>
                      </a:cubicBezTo>
                      <a:cubicBezTo>
                        <a:pt x="20" y="82"/>
                        <a:pt x="20" y="82"/>
                        <a:pt x="21"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1" name="Freeform 633">
                  <a:extLst>
                    <a:ext uri="{FF2B5EF4-FFF2-40B4-BE49-F238E27FC236}">
                      <a16:creationId xmlns:a16="http://schemas.microsoft.com/office/drawing/2014/main" id="{D80E7435-857B-4254-AC3E-520E8B515A98}"/>
                    </a:ext>
                  </a:extLst>
                </p:cNvPr>
                <p:cNvSpPr>
                  <a:spLocks/>
                </p:cNvSpPr>
                <p:nvPr userDrawn="1"/>
              </p:nvSpPr>
              <p:spPr bwMode="auto">
                <a:xfrm>
                  <a:off x="4406" y="4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2" name="Freeform 634">
                  <a:extLst>
                    <a:ext uri="{FF2B5EF4-FFF2-40B4-BE49-F238E27FC236}">
                      <a16:creationId xmlns:a16="http://schemas.microsoft.com/office/drawing/2014/main" id="{F369605A-0EA8-46DE-AB56-2E0A848B1AA9}"/>
                    </a:ext>
                  </a:extLst>
                </p:cNvPr>
                <p:cNvSpPr>
                  <a:spLocks/>
                </p:cNvSpPr>
                <p:nvPr userDrawn="1"/>
              </p:nvSpPr>
              <p:spPr bwMode="auto">
                <a:xfrm>
                  <a:off x="4296" y="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3" name="Freeform 635">
                  <a:extLst>
                    <a:ext uri="{FF2B5EF4-FFF2-40B4-BE49-F238E27FC236}">
                      <a16:creationId xmlns:a16="http://schemas.microsoft.com/office/drawing/2014/main" id="{F73BEC8E-C549-49DB-B132-3CB6D6BD6C8E}"/>
                    </a:ext>
                  </a:extLst>
                </p:cNvPr>
                <p:cNvSpPr>
                  <a:spLocks/>
                </p:cNvSpPr>
                <p:nvPr userDrawn="1"/>
              </p:nvSpPr>
              <p:spPr bwMode="auto">
                <a:xfrm>
                  <a:off x="4326" y="2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4" name="Freeform 636">
                  <a:extLst>
                    <a:ext uri="{FF2B5EF4-FFF2-40B4-BE49-F238E27FC236}">
                      <a16:creationId xmlns:a16="http://schemas.microsoft.com/office/drawing/2014/main" id="{26157920-9674-474D-BFC7-20AA55C08692}"/>
                    </a:ext>
                  </a:extLst>
                </p:cNvPr>
                <p:cNvSpPr>
                  <a:spLocks/>
                </p:cNvSpPr>
                <p:nvPr userDrawn="1"/>
              </p:nvSpPr>
              <p:spPr bwMode="auto">
                <a:xfrm>
                  <a:off x="4197" y="2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5" name="Freeform 637">
                  <a:extLst>
                    <a:ext uri="{FF2B5EF4-FFF2-40B4-BE49-F238E27FC236}">
                      <a16:creationId xmlns:a16="http://schemas.microsoft.com/office/drawing/2014/main" id="{4F101588-C043-47A2-AB2C-7A0F169193B6}"/>
                    </a:ext>
                  </a:extLst>
                </p:cNvPr>
                <p:cNvSpPr>
                  <a:spLocks/>
                </p:cNvSpPr>
                <p:nvPr userDrawn="1"/>
              </p:nvSpPr>
              <p:spPr bwMode="auto">
                <a:xfrm>
                  <a:off x="4152" y="288"/>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6" name="Freeform 638">
                  <a:extLst>
                    <a:ext uri="{FF2B5EF4-FFF2-40B4-BE49-F238E27FC236}">
                      <a16:creationId xmlns:a16="http://schemas.microsoft.com/office/drawing/2014/main" id="{076AC4C9-6FE5-4E26-9937-89F5E7F34BA3}"/>
                    </a:ext>
                  </a:extLst>
                </p:cNvPr>
                <p:cNvSpPr>
                  <a:spLocks/>
                </p:cNvSpPr>
                <p:nvPr userDrawn="1"/>
              </p:nvSpPr>
              <p:spPr bwMode="auto">
                <a:xfrm>
                  <a:off x="4182" y="278"/>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1"/>
                        <a:pt x="0" y="1"/>
                      </a:cubicBezTo>
                      <a:cubicBezTo>
                        <a:pt x="0" y="1"/>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7" name="Freeform 639">
                  <a:extLst>
                    <a:ext uri="{FF2B5EF4-FFF2-40B4-BE49-F238E27FC236}">
                      <a16:creationId xmlns:a16="http://schemas.microsoft.com/office/drawing/2014/main" id="{4982B8C4-463B-44E1-9C7D-687D6217DCA5}"/>
                    </a:ext>
                  </a:extLst>
                </p:cNvPr>
                <p:cNvSpPr>
                  <a:spLocks/>
                </p:cNvSpPr>
                <p:nvPr userDrawn="1"/>
              </p:nvSpPr>
              <p:spPr bwMode="auto">
                <a:xfrm>
                  <a:off x="4182" y="28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8" name="Freeform 640">
                  <a:extLst>
                    <a:ext uri="{FF2B5EF4-FFF2-40B4-BE49-F238E27FC236}">
                      <a16:creationId xmlns:a16="http://schemas.microsoft.com/office/drawing/2014/main" id="{766B5812-78DD-4EBF-9421-6D4211C05DE0}"/>
                    </a:ext>
                  </a:extLst>
                </p:cNvPr>
                <p:cNvSpPr>
                  <a:spLocks/>
                </p:cNvSpPr>
                <p:nvPr userDrawn="1"/>
              </p:nvSpPr>
              <p:spPr bwMode="auto">
                <a:xfrm>
                  <a:off x="4217" y="273"/>
                  <a:ext cx="5" cy="15"/>
                </a:xfrm>
                <a:custGeom>
                  <a:avLst/>
                  <a:gdLst>
                    <a:gd name="T0" fmla="*/ 0 w 1"/>
                    <a:gd name="T1" fmla="*/ 1 h 3"/>
                    <a:gd name="T2" fmla="*/ 0 w 1"/>
                    <a:gd name="T3" fmla="*/ 2 h 3"/>
                    <a:gd name="T4" fmla="*/ 0 w 1"/>
                    <a:gd name="T5" fmla="*/ 1 h 3"/>
                  </a:gdLst>
                  <a:ahLst/>
                  <a:cxnLst>
                    <a:cxn ang="0">
                      <a:pos x="T0" y="T1"/>
                    </a:cxn>
                    <a:cxn ang="0">
                      <a:pos x="T2" y="T3"/>
                    </a:cxn>
                    <a:cxn ang="0">
                      <a:pos x="T4" y="T5"/>
                    </a:cxn>
                  </a:cxnLst>
                  <a:rect l="0" t="0" r="r" b="b"/>
                  <a:pathLst>
                    <a:path w="1" h="3">
                      <a:moveTo>
                        <a:pt x="0" y="1"/>
                      </a:moveTo>
                      <a:cubicBezTo>
                        <a:pt x="0" y="1"/>
                        <a:pt x="0" y="2"/>
                        <a:pt x="0" y="2"/>
                      </a:cubicBezTo>
                      <a:cubicBezTo>
                        <a:pt x="0"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9" name="Rectangle 641">
                  <a:extLst>
                    <a:ext uri="{FF2B5EF4-FFF2-40B4-BE49-F238E27FC236}">
                      <a16:creationId xmlns:a16="http://schemas.microsoft.com/office/drawing/2014/main" id="{1397625A-0E24-4583-9653-0C8EF8512B73}"/>
                    </a:ext>
                  </a:extLst>
                </p:cNvPr>
                <p:cNvSpPr>
                  <a:spLocks noChangeArrowheads="1"/>
                </p:cNvSpPr>
                <p:nvPr userDrawn="1"/>
              </p:nvSpPr>
              <p:spPr bwMode="auto">
                <a:xfrm>
                  <a:off x="4182" y="27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0" name="Freeform 642">
                  <a:extLst>
                    <a:ext uri="{FF2B5EF4-FFF2-40B4-BE49-F238E27FC236}">
                      <a16:creationId xmlns:a16="http://schemas.microsoft.com/office/drawing/2014/main" id="{79E6E504-B97D-42BD-A382-F9354380A560}"/>
                    </a:ext>
                  </a:extLst>
                </p:cNvPr>
                <p:cNvSpPr>
                  <a:spLocks/>
                </p:cNvSpPr>
                <p:nvPr userDrawn="1"/>
              </p:nvSpPr>
              <p:spPr bwMode="auto">
                <a:xfrm>
                  <a:off x="4197" y="26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1" name="Freeform 643">
                  <a:extLst>
                    <a:ext uri="{FF2B5EF4-FFF2-40B4-BE49-F238E27FC236}">
                      <a16:creationId xmlns:a16="http://schemas.microsoft.com/office/drawing/2014/main" id="{473B15BA-11D9-490A-BC02-99B3DBA02283}"/>
                    </a:ext>
                  </a:extLst>
                </p:cNvPr>
                <p:cNvSpPr>
                  <a:spLocks/>
                </p:cNvSpPr>
                <p:nvPr userDrawn="1"/>
              </p:nvSpPr>
              <p:spPr bwMode="auto">
                <a:xfrm>
                  <a:off x="4192" y="26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2" name="Freeform 644">
                  <a:extLst>
                    <a:ext uri="{FF2B5EF4-FFF2-40B4-BE49-F238E27FC236}">
                      <a16:creationId xmlns:a16="http://schemas.microsoft.com/office/drawing/2014/main" id="{BBCF5E23-648C-4C4E-8724-8E968424E0D9}"/>
                    </a:ext>
                  </a:extLst>
                </p:cNvPr>
                <p:cNvSpPr>
                  <a:spLocks/>
                </p:cNvSpPr>
                <p:nvPr userDrawn="1"/>
              </p:nvSpPr>
              <p:spPr bwMode="auto">
                <a:xfrm>
                  <a:off x="4187" y="26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3" name="Freeform 645">
                  <a:extLst>
                    <a:ext uri="{FF2B5EF4-FFF2-40B4-BE49-F238E27FC236}">
                      <a16:creationId xmlns:a16="http://schemas.microsoft.com/office/drawing/2014/main" id="{6E14C62D-3D52-4BC1-A5F0-EDE8FE495C42}"/>
                    </a:ext>
                  </a:extLst>
                </p:cNvPr>
                <p:cNvSpPr>
                  <a:spLocks/>
                </p:cNvSpPr>
                <p:nvPr userDrawn="1"/>
              </p:nvSpPr>
              <p:spPr bwMode="auto">
                <a:xfrm>
                  <a:off x="4251" y="248"/>
                  <a:ext cx="5" cy="5"/>
                </a:xfrm>
                <a:custGeom>
                  <a:avLst/>
                  <a:gdLst>
                    <a:gd name="T0" fmla="*/ 0 w 1"/>
                    <a:gd name="T1" fmla="*/ 1 h 1"/>
                    <a:gd name="T2" fmla="*/ 1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4" name="Freeform 646">
                  <a:extLst>
                    <a:ext uri="{FF2B5EF4-FFF2-40B4-BE49-F238E27FC236}">
                      <a16:creationId xmlns:a16="http://schemas.microsoft.com/office/drawing/2014/main" id="{662E17CB-E1BA-4E7B-8BEC-014009201E25}"/>
                    </a:ext>
                  </a:extLst>
                </p:cNvPr>
                <p:cNvSpPr>
                  <a:spLocks/>
                </p:cNvSpPr>
                <p:nvPr userDrawn="1"/>
              </p:nvSpPr>
              <p:spPr bwMode="auto">
                <a:xfrm>
                  <a:off x="4237" y="23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5" name="Freeform 647">
                  <a:extLst>
                    <a:ext uri="{FF2B5EF4-FFF2-40B4-BE49-F238E27FC236}">
                      <a16:creationId xmlns:a16="http://schemas.microsoft.com/office/drawing/2014/main" id="{5C15EE7E-ED42-456A-9014-4CE938899304}"/>
                    </a:ext>
                  </a:extLst>
                </p:cNvPr>
                <p:cNvSpPr>
                  <a:spLocks/>
                </p:cNvSpPr>
                <p:nvPr userDrawn="1"/>
              </p:nvSpPr>
              <p:spPr bwMode="auto">
                <a:xfrm>
                  <a:off x="4246" y="233"/>
                  <a:ext cx="10" cy="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6" name="Freeform 648">
                  <a:extLst>
                    <a:ext uri="{FF2B5EF4-FFF2-40B4-BE49-F238E27FC236}">
                      <a16:creationId xmlns:a16="http://schemas.microsoft.com/office/drawing/2014/main" id="{57BBCC6A-4496-4419-A541-9C42F21129E7}"/>
                    </a:ext>
                  </a:extLst>
                </p:cNvPr>
                <p:cNvSpPr>
                  <a:spLocks/>
                </p:cNvSpPr>
                <p:nvPr userDrawn="1"/>
              </p:nvSpPr>
              <p:spPr bwMode="auto">
                <a:xfrm>
                  <a:off x="4321" y="268"/>
                  <a:ext cx="5" cy="10"/>
                </a:xfrm>
                <a:custGeom>
                  <a:avLst/>
                  <a:gdLst>
                    <a:gd name="T0" fmla="*/ 5 w 5"/>
                    <a:gd name="T1" fmla="*/ 0 h 10"/>
                    <a:gd name="T2" fmla="*/ 5 w 5"/>
                    <a:gd name="T3" fmla="*/ 0 h 10"/>
                    <a:gd name="T4" fmla="*/ 0 w 5"/>
                    <a:gd name="T5" fmla="*/ 10 h 10"/>
                    <a:gd name="T6" fmla="*/ 5 w 5"/>
                    <a:gd name="T7" fmla="*/ 0 h 10"/>
                  </a:gdLst>
                  <a:ahLst/>
                  <a:cxnLst>
                    <a:cxn ang="0">
                      <a:pos x="T0" y="T1"/>
                    </a:cxn>
                    <a:cxn ang="0">
                      <a:pos x="T2" y="T3"/>
                    </a:cxn>
                    <a:cxn ang="0">
                      <a:pos x="T4" y="T5"/>
                    </a:cxn>
                    <a:cxn ang="0">
                      <a:pos x="T6" y="T7"/>
                    </a:cxn>
                  </a:cxnLst>
                  <a:rect l="0" t="0" r="r" b="b"/>
                  <a:pathLst>
                    <a:path w="5" h="10">
                      <a:moveTo>
                        <a:pt x="5" y="0"/>
                      </a:moveTo>
                      <a:lnTo>
                        <a:pt x="5" y="0"/>
                      </a:lnTo>
                      <a:lnTo>
                        <a:pt x="0" y="1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7" name="Freeform 649">
                  <a:extLst>
                    <a:ext uri="{FF2B5EF4-FFF2-40B4-BE49-F238E27FC236}">
                      <a16:creationId xmlns:a16="http://schemas.microsoft.com/office/drawing/2014/main" id="{BDB09A40-F50A-4439-8E4E-9D0E5D43E88D}"/>
                    </a:ext>
                  </a:extLst>
                </p:cNvPr>
                <p:cNvSpPr>
                  <a:spLocks/>
                </p:cNvSpPr>
                <p:nvPr userDrawn="1"/>
              </p:nvSpPr>
              <p:spPr bwMode="auto">
                <a:xfrm>
                  <a:off x="4386" y="303"/>
                  <a:ext cx="10" cy="15"/>
                </a:xfrm>
                <a:custGeom>
                  <a:avLst/>
                  <a:gdLst>
                    <a:gd name="T0" fmla="*/ 2 w 2"/>
                    <a:gd name="T1" fmla="*/ 2 h 3"/>
                    <a:gd name="T2" fmla="*/ 0 w 2"/>
                    <a:gd name="T3" fmla="*/ 0 h 3"/>
                    <a:gd name="T4" fmla="*/ 0 w 2"/>
                    <a:gd name="T5" fmla="*/ 2 h 3"/>
                    <a:gd name="T6" fmla="*/ 2 w 2"/>
                    <a:gd name="T7" fmla="*/ 2 h 3"/>
                  </a:gdLst>
                  <a:ahLst/>
                  <a:cxnLst>
                    <a:cxn ang="0">
                      <a:pos x="T0" y="T1"/>
                    </a:cxn>
                    <a:cxn ang="0">
                      <a:pos x="T2" y="T3"/>
                    </a:cxn>
                    <a:cxn ang="0">
                      <a:pos x="T4" y="T5"/>
                    </a:cxn>
                    <a:cxn ang="0">
                      <a:pos x="T6" y="T7"/>
                    </a:cxn>
                  </a:cxnLst>
                  <a:rect l="0" t="0" r="r" b="b"/>
                  <a:pathLst>
                    <a:path w="2" h="3">
                      <a:moveTo>
                        <a:pt x="2" y="2"/>
                      </a:moveTo>
                      <a:cubicBezTo>
                        <a:pt x="1" y="0"/>
                        <a:pt x="0" y="2"/>
                        <a:pt x="0" y="0"/>
                      </a:cubicBezTo>
                      <a:cubicBezTo>
                        <a:pt x="0" y="0"/>
                        <a:pt x="0" y="2"/>
                        <a:pt x="0" y="2"/>
                      </a:cubicBezTo>
                      <a:cubicBezTo>
                        <a:pt x="1" y="2"/>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8" name="Freeform 650">
                  <a:extLst>
                    <a:ext uri="{FF2B5EF4-FFF2-40B4-BE49-F238E27FC236}">
                      <a16:creationId xmlns:a16="http://schemas.microsoft.com/office/drawing/2014/main" id="{BB39076D-ED1B-4AD5-B3AD-D9765550394F}"/>
                    </a:ext>
                  </a:extLst>
                </p:cNvPr>
                <p:cNvSpPr>
                  <a:spLocks/>
                </p:cNvSpPr>
                <p:nvPr userDrawn="1"/>
              </p:nvSpPr>
              <p:spPr bwMode="auto">
                <a:xfrm>
                  <a:off x="4381" y="30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9" name="Freeform 651">
                  <a:extLst>
                    <a:ext uri="{FF2B5EF4-FFF2-40B4-BE49-F238E27FC236}">
                      <a16:creationId xmlns:a16="http://schemas.microsoft.com/office/drawing/2014/main" id="{BB43C11B-03CC-443D-8D9B-5AAB34A5F03B}"/>
                    </a:ext>
                  </a:extLst>
                </p:cNvPr>
                <p:cNvSpPr>
                  <a:spLocks/>
                </p:cNvSpPr>
                <p:nvPr userDrawn="1"/>
              </p:nvSpPr>
              <p:spPr bwMode="auto">
                <a:xfrm>
                  <a:off x="4092" y="433"/>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0" name="Freeform 652">
                  <a:extLst>
                    <a:ext uri="{FF2B5EF4-FFF2-40B4-BE49-F238E27FC236}">
                      <a16:creationId xmlns:a16="http://schemas.microsoft.com/office/drawing/2014/main" id="{88396D5F-B9A6-4D0F-A6AE-E5325A574DAF}"/>
                    </a:ext>
                  </a:extLst>
                </p:cNvPr>
                <p:cNvSpPr>
                  <a:spLocks/>
                </p:cNvSpPr>
                <p:nvPr userDrawn="1"/>
              </p:nvSpPr>
              <p:spPr bwMode="auto">
                <a:xfrm>
                  <a:off x="4087" y="428"/>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1" name="Freeform 653">
                  <a:extLst>
                    <a:ext uri="{FF2B5EF4-FFF2-40B4-BE49-F238E27FC236}">
                      <a16:creationId xmlns:a16="http://schemas.microsoft.com/office/drawing/2014/main" id="{C447BFCB-0DF5-4198-BD2B-370D4F65F36A}"/>
                    </a:ext>
                  </a:extLst>
                </p:cNvPr>
                <p:cNvSpPr>
                  <a:spLocks/>
                </p:cNvSpPr>
                <p:nvPr userDrawn="1"/>
              </p:nvSpPr>
              <p:spPr bwMode="auto">
                <a:xfrm>
                  <a:off x="4396" y="5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2" name="Freeform 654">
                  <a:extLst>
                    <a:ext uri="{FF2B5EF4-FFF2-40B4-BE49-F238E27FC236}">
                      <a16:creationId xmlns:a16="http://schemas.microsoft.com/office/drawing/2014/main" id="{7AB42BD8-8443-4A78-82BA-8AF36716BF97}"/>
                    </a:ext>
                  </a:extLst>
                </p:cNvPr>
                <p:cNvSpPr>
                  <a:spLocks/>
                </p:cNvSpPr>
                <p:nvPr userDrawn="1"/>
              </p:nvSpPr>
              <p:spPr bwMode="auto">
                <a:xfrm>
                  <a:off x="4356" y="6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3" name="Freeform 655">
                  <a:extLst>
                    <a:ext uri="{FF2B5EF4-FFF2-40B4-BE49-F238E27FC236}">
                      <a16:creationId xmlns:a16="http://schemas.microsoft.com/office/drawing/2014/main" id="{72083B1D-F3D0-4095-BBEA-4FEEBDD7B3A9}"/>
                    </a:ext>
                  </a:extLst>
                </p:cNvPr>
                <p:cNvSpPr>
                  <a:spLocks/>
                </p:cNvSpPr>
                <p:nvPr userDrawn="1"/>
              </p:nvSpPr>
              <p:spPr bwMode="auto">
                <a:xfrm>
                  <a:off x="4326" y="663"/>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2" y="0"/>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4" name="Freeform 656">
                  <a:extLst>
                    <a:ext uri="{FF2B5EF4-FFF2-40B4-BE49-F238E27FC236}">
                      <a16:creationId xmlns:a16="http://schemas.microsoft.com/office/drawing/2014/main" id="{A6A2C68B-549C-4321-87BF-FCD447665146}"/>
                    </a:ext>
                  </a:extLst>
                </p:cNvPr>
                <p:cNvSpPr>
                  <a:spLocks/>
                </p:cNvSpPr>
                <p:nvPr userDrawn="1"/>
              </p:nvSpPr>
              <p:spPr bwMode="auto">
                <a:xfrm>
                  <a:off x="3639" y="488"/>
                  <a:ext cx="10"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1" y="0"/>
                        <a:pt x="1" y="0"/>
                        <a:pt x="2"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5" name="Freeform 657">
                  <a:extLst>
                    <a:ext uri="{FF2B5EF4-FFF2-40B4-BE49-F238E27FC236}">
                      <a16:creationId xmlns:a16="http://schemas.microsoft.com/office/drawing/2014/main" id="{08CDD016-FE3D-484B-B2EC-65C1418CFA26}"/>
                    </a:ext>
                  </a:extLst>
                </p:cNvPr>
                <p:cNvSpPr>
                  <a:spLocks/>
                </p:cNvSpPr>
                <p:nvPr userDrawn="1"/>
              </p:nvSpPr>
              <p:spPr bwMode="auto">
                <a:xfrm>
                  <a:off x="3625" y="45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6" name="Freeform 658">
                  <a:extLst>
                    <a:ext uri="{FF2B5EF4-FFF2-40B4-BE49-F238E27FC236}">
                      <a16:creationId xmlns:a16="http://schemas.microsoft.com/office/drawing/2014/main" id="{AC758019-579F-40D8-88E0-5EF34FDBC789}"/>
                    </a:ext>
                  </a:extLst>
                </p:cNvPr>
                <p:cNvSpPr>
                  <a:spLocks/>
                </p:cNvSpPr>
                <p:nvPr userDrawn="1"/>
              </p:nvSpPr>
              <p:spPr bwMode="auto">
                <a:xfrm>
                  <a:off x="3620" y="433"/>
                  <a:ext cx="10" cy="20"/>
                </a:xfrm>
                <a:custGeom>
                  <a:avLst/>
                  <a:gdLst>
                    <a:gd name="T0" fmla="*/ 2 w 2"/>
                    <a:gd name="T1" fmla="*/ 0 h 4"/>
                    <a:gd name="T2" fmla="*/ 1 w 2"/>
                    <a:gd name="T3" fmla="*/ 3 h 4"/>
                    <a:gd name="T4" fmla="*/ 1 w 2"/>
                    <a:gd name="T5" fmla="*/ 3 h 4"/>
                    <a:gd name="T6" fmla="*/ 2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0" y="1"/>
                        <a:pt x="2" y="2"/>
                        <a:pt x="1" y="3"/>
                      </a:cubicBezTo>
                      <a:cubicBezTo>
                        <a:pt x="1" y="3"/>
                        <a:pt x="1" y="3"/>
                        <a:pt x="1" y="3"/>
                      </a:cubicBezTo>
                      <a:cubicBezTo>
                        <a:pt x="2" y="4"/>
                        <a:pt x="2" y="4"/>
                        <a:pt x="2" y="4"/>
                      </a:cubicBezTo>
                      <a:cubicBezTo>
                        <a:pt x="2" y="3"/>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7" name="Freeform 659">
                  <a:extLst>
                    <a:ext uri="{FF2B5EF4-FFF2-40B4-BE49-F238E27FC236}">
                      <a16:creationId xmlns:a16="http://schemas.microsoft.com/office/drawing/2014/main" id="{409FF788-9A3B-45E1-B661-45629E395D6C}"/>
                    </a:ext>
                  </a:extLst>
                </p:cNvPr>
                <p:cNvSpPr>
                  <a:spLocks/>
                </p:cNvSpPr>
                <p:nvPr userDrawn="1"/>
              </p:nvSpPr>
              <p:spPr bwMode="auto">
                <a:xfrm>
                  <a:off x="3639" y="41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8" name="Freeform 660">
                  <a:extLst>
                    <a:ext uri="{FF2B5EF4-FFF2-40B4-BE49-F238E27FC236}">
                      <a16:creationId xmlns:a16="http://schemas.microsoft.com/office/drawing/2014/main" id="{AC7BEE91-53B0-41B0-AC5C-A188DFD34C71}"/>
                    </a:ext>
                  </a:extLst>
                </p:cNvPr>
                <p:cNvSpPr>
                  <a:spLocks/>
                </p:cNvSpPr>
                <p:nvPr userDrawn="1"/>
              </p:nvSpPr>
              <p:spPr bwMode="auto">
                <a:xfrm>
                  <a:off x="3644" y="42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9" name="Freeform 661">
                  <a:extLst>
                    <a:ext uri="{FF2B5EF4-FFF2-40B4-BE49-F238E27FC236}">
                      <a16:creationId xmlns:a16="http://schemas.microsoft.com/office/drawing/2014/main" id="{486117A2-6AE9-4E3D-9067-44E82877EE9E}"/>
                    </a:ext>
                  </a:extLst>
                </p:cNvPr>
                <p:cNvSpPr>
                  <a:spLocks/>
                </p:cNvSpPr>
                <p:nvPr userDrawn="1"/>
              </p:nvSpPr>
              <p:spPr bwMode="auto">
                <a:xfrm>
                  <a:off x="3644" y="408"/>
                  <a:ext cx="5"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1"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0" name="Freeform 662">
                  <a:extLst>
                    <a:ext uri="{FF2B5EF4-FFF2-40B4-BE49-F238E27FC236}">
                      <a16:creationId xmlns:a16="http://schemas.microsoft.com/office/drawing/2014/main" id="{C64BD0CF-05AA-4653-9E82-934011AECF23}"/>
                    </a:ext>
                  </a:extLst>
                </p:cNvPr>
                <p:cNvSpPr>
                  <a:spLocks/>
                </p:cNvSpPr>
                <p:nvPr userDrawn="1"/>
              </p:nvSpPr>
              <p:spPr bwMode="auto">
                <a:xfrm>
                  <a:off x="3639" y="4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1" name="Freeform 663">
                  <a:extLst>
                    <a:ext uri="{FF2B5EF4-FFF2-40B4-BE49-F238E27FC236}">
                      <a16:creationId xmlns:a16="http://schemas.microsoft.com/office/drawing/2014/main" id="{D4A94024-488D-464F-BF40-D37A4F19B47B}"/>
                    </a:ext>
                  </a:extLst>
                </p:cNvPr>
                <p:cNvSpPr>
                  <a:spLocks/>
                </p:cNvSpPr>
                <p:nvPr userDrawn="1"/>
              </p:nvSpPr>
              <p:spPr bwMode="auto">
                <a:xfrm>
                  <a:off x="3634" y="408"/>
                  <a:ext cx="5" cy="5"/>
                </a:xfrm>
                <a:custGeom>
                  <a:avLst/>
                  <a:gdLst>
                    <a:gd name="T0" fmla="*/ 1 w 1"/>
                    <a:gd name="T1" fmla="*/ 1 h 1"/>
                    <a:gd name="T2" fmla="*/ 1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2" name="Freeform 664">
                  <a:extLst>
                    <a:ext uri="{FF2B5EF4-FFF2-40B4-BE49-F238E27FC236}">
                      <a16:creationId xmlns:a16="http://schemas.microsoft.com/office/drawing/2014/main" id="{9255D9D6-3B85-46B6-B71D-AAA3E17972B5}"/>
                    </a:ext>
                  </a:extLst>
                </p:cNvPr>
                <p:cNvSpPr>
                  <a:spLocks/>
                </p:cNvSpPr>
                <p:nvPr userDrawn="1"/>
              </p:nvSpPr>
              <p:spPr bwMode="auto">
                <a:xfrm>
                  <a:off x="3634" y="4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1"/>
                        <a:pt x="0" y="0"/>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3" name="Freeform 665">
                  <a:extLst>
                    <a:ext uri="{FF2B5EF4-FFF2-40B4-BE49-F238E27FC236}">
                      <a16:creationId xmlns:a16="http://schemas.microsoft.com/office/drawing/2014/main" id="{CAB8C366-53B7-46FC-9397-DCC7FCCF4C0F}"/>
                    </a:ext>
                  </a:extLst>
                </p:cNvPr>
                <p:cNvSpPr>
                  <a:spLocks/>
                </p:cNvSpPr>
                <p:nvPr userDrawn="1"/>
              </p:nvSpPr>
              <p:spPr bwMode="auto">
                <a:xfrm>
                  <a:off x="3620" y="43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4" name="Freeform 666">
                  <a:extLst>
                    <a:ext uri="{FF2B5EF4-FFF2-40B4-BE49-F238E27FC236}">
                      <a16:creationId xmlns:a16="http://schemas.microsoft.com/office/drawing/2014/main" id="{CE308DDA-99F2-4199-98DC-E93E6536777E}"/>
                    </a:ext>
                  </a:extLst>
                </p:cNvPr>
                <p:cNvSpPr>
                  <a:spLocks/>
                </p:cNvSpPr>
                <p:nvPr userDrawn="1"/>
              </p:nvSpPr>
              <p:spPr bwMode="auto">
                <a:xfrm>
                  <a:off x="3644" y="3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5" name="Freeform 667">
                  <a:extLst>
                    <a:ext uri="{FF2B5EF4-FFF2-40B4-BE49-F238E27FC236}">
                      <a16:creationId xmlns:a16="http://schemas.microsoft.com/office/drawing/2014/main" id="{E8AF004C-9AFF-49D7-AEF5-A9E853CBB8F9}"/>
                    </a:ext>
                  </a:extLst>
                </p:cNvPr>
                <p:cNvSpPr>
                  <a:spLocks/>
                </p:cNvSpPr>
                <p:nvPr userDrawn="1"/>
              </p:nvSpPr>
              <p:spPr bwMode="auto">
                <a:xfrm>
                  <a:off x="3639" y="3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6" name="Freeform 668">
                  <a:extLst>
                    <a:ext uri="{FF2B5EF4-FFF2-40B4-BE49-F238E27FC236}">
                      <a16:creationId xmlns:a16="http://schemas.microsoft.com/office/drawing/2014/main" id="{856F18E1-9FED-4518-89D0-39DE094B1767}"/>
                    </a:ext>
                  </a:extLst>
                </p:cNvPr>
                <p:cNvSpPr>
                  <a:spLocks/>
                </p:cNvSpPr>
                <p:nvPr userDrawn="1"/>
              </p:nvSpPr>
              <p:spPr bwMode="auto">
                <a:xfrm>
                  <a:off x="3630" y="403"/>
                  <a:ext cx="4" cy="10"/>
                </a:xfrm>
                <a:custGeom>
                  <a:avLst/>
                  <a:gdLst>
                    <a:gd name="T0" fmla="*/ 0 w 4"/>
                    <a:gd name="T1" fmla="*/ 5 h 10"/>
                    <a:gd name="T2" fmla="*/ 4 w 4"/>
                    <a:gd name="T3" fmla="*/ 10 h 10"/>
                    <a:gd name="T4" fmla="*/ 0 w 4"/>
                    <a:gd name="T5" fmla="*/ 0 h 10"/>
                    <a:gd name="T6" fmla="*/ 0 w 4"/>
                    <a:gd name="T7" fmla="*/ 5 h 10"/>
                  </a:gdLst>
                  <a:ahLst/>
                  <a:cxnLst>
                    <a:cxn ang="0">
                      <a:pos x="T0" y="T1"/>
                    </a:cxn>
                    <a:cxn ang="0">
                      <a:pos x="T2" y="T3"/>
                    </a:cxn>
                    <a:cxn ang="0">
                      <a:pos x="T4" y="T5"/>
                    </a:cxn>
                    <a:cxn ang="0">
                      <a:pos x="T6" y="T7"/>
                    </a:cxn>
                  </a:cxnLst>
                  <a:rect l="0" t="0" r="r" b="b"/>
                  <a:pathLst>
                    <a:path w="4" h="10">
                      <a:moveTo>
                        <a:pt x="0" y="5"/>
                      </a:moveTo>
                      <a:lnTo>
                        <a:pt x="4"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7" name="Freeform 669">
                  <a:extLst>
                    <a:ext uri="{FF2B5EF4-FFF2-40B4-BE49-F238E27FC236}">
                      <a16:creationId xmlns:a16="http://schemas.microsoft.com/office/drawing/2014/main" id="{3C5E40FF-7EFD-40F3-A8B1-6A0C36E90DC8}"/>
                    </a:ext>
                  </a:extLst>
                </p:cNvPr>
                <p:cNvSpPr>
                  <a:spLocks/>
                </p:cNvSpPr>
                <p:nvPr userDrawn="1"/>
              </p:nvSpPr>
              <p:spPr bwMode="auto">
                <a:xfrm>
                  <a:off x="3649" y="37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8" name="Freeform 670">
                  <a:extLst>
                    <a:ext uri="{FF2B5EF4-FFF2-40B4-BE49-F238E27FC236}">
                      <a16:creationId xmlns:a16="http://schemas.microsoft.com/office/drawing/2014/main" id="{922ADE5F-A6C5-47DC-9436-F4373CDC80CF}"/>
                    </a:ext>
                  </a:extLst>
                </p:cNvPr>
                <p:cNvSpPr>
                  <a:spLocks/>
                </p:cNvSpPr>
                <p:nvPr userDrawn="1"/>
              </p:nvSpPr>
              <p:spPr bwMode="auto">
                <a:xfrm>
                  <a:off x="3654" y="3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9" name="Freeform 671">
                  <a:extLst>
                    <a:ext uri="{FF2B5EF4-FFF2-40B4-BE49-F238E27FC236}">
                      <a16:creationId xmlns:a16="http://schemas.microsoft.com/office/drawing/2014/main" id="{4448A488-90A5-4F4C-8C52-34FEF70978B9}"/>
                    </a:ext>
                  </a:extLst>
                </p:cNvPr>
                <p:cNvSpPr>
                  <a:spLocks/>
                </p:cNvSpPr>
                <p:nvPr userDrawn="1"/>
              </p:nvSpPr>
              <p:spPr bwMode="auto">
                <a:xfrm>
                  <a:off x="3654" y="3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0" name="Freeform 672">
                  <a:extLst>
                    <a:ext uri="{FF2B5EF4-FFF2-40B4-BE49-F238E27FC236}">
                      <a16:creationId xmlns:a16="http://schemas.microsoft.com/office/drawing/2014/main" id="{8D02E3A8-B4CD-4C18-8FE3-011E64060D7E}"/>
                    </a:ext>
                  </a:extLst>
                </p:cNvPr>
                <p:cNvSpPr>
                  <a:spLocks/>
                </p:cNvSpPr>
                <p:nvPr userDrawn="1"/>
              </p:nvSpPr>
              <p:spPr bwMode="auto">
                <a:xfrm>
                  <a:off x="3644" y="37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1" name="Freeform 673">
                  <a:extLst>
                    <a:ext uri="{FF2B5EF4-FFF2-40B4-BE49-F238E27FC236}">
                      <a16:creationId xmlns:a16="http://schemas.microsoft.com/office/drawing/2014/main" id="{8F966466-6D7E-408D-8749-E77B37C293C3}"/>
                    </a:ext>
                  </a:extLst>
                </p:cNvPr>
                <p:cNvSpPr>
                  <a:spLocks/>
                </p:cNvSpPr>
                <p:nvPr userDrawn="1"/>
              </p:nvSpPr>
              <p:spPr bwMode="auto">
                <a:xfrm>
                  <a:off x="3644" y="3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2" name="Freeform 674">
                  <a:extLst>
                    <a:ext uri="{FF2B5EF4-FFF2-40B4-BE49-F238E27FC236}">
                      <a16:creationId xmlns:a16="http://schemas.microsoft.com/office/drawing/2014/main" id="{87B3F243-8601-4095-8E62-82241E0480A4}"/>
                    </a:ext>
                  </a:extLst>
                </p:cNvPr>
                <p:cNvSpPr>
                  <a:spLocks/>
                </p:cNvSpPr>
                <p:nvPr userDrawn="1"/>
              </p:nvSpPr>
              <p:spPr bwMode="auto">
                <a:xfrm>
                  <a:off x="3644"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3" name="Freeform 675">
                  <a:extLst>
                    <a:ext uri="{FF2B5EF4-FFF2-40B4-BE49-F238E27FC236}">
                      <a16:creationId xmlns:a16="http://schemas.microsoft.com/office/drawing/2014/main" id="{CFE52F1A-E742-4E0E-AAB3-0781CD35D5F1}"/>
                    </a:ext>
                  </a:extLst>
                </p:cNvPr>
                <p:cNvSpPr>
                  <a:spLocks/>
                </p:cNvSpPr>
                <p:nvPr userDrawn="1"/>
              </p:nvSpPr>
              <p:spPr bwMode="auto">
                <a:xfrm>
                  <a:off x="3625" y="388"/>
                  <a:ext cx="9"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4" name="Freeform 676">
                  <a:extLst>
                    <a:ext uri="{FF2B5EF4-FFF2-40B4-BE49-F238E27FC236}">
                      <a16:creationId xmlns:a16="http://schemas.microsoft.com/office/drawing/2014/main" id="{4E9A9049-4B8A-4563-8411-C5A430B32F35}"/>
                    </a:ext>
                  </a:extLst>
                </p:cNvPr>
                <p:cNvSpPr>
                  <a:spLocks/>
                </p:cNvSpPr>
                <p:nvPr userDrawn="1"/>
              </p:nvSpPr>
              <p:spPr bwMode="auto">
                <a:xfrm>
                  <a:off x="3634" y="3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5" name="Freeform 677">
                  <a:extLst>
                    <a:ext uri="{FF2B5EF4-FFF2-40B4-BE49-F238E27FC236}">
                      <a16:creationId xmlns:a16="http://schemas.microsoft.com/office/drawing/2014/main" id="{30FF1C0F-F5B4-465C-B816-8807D92FAC41}"/>
                    </a:ext>
                  </a:extLst>
                </p:cNvPr>
                <p:cNvSpPr>
                  <a:spLocks/>
                </p:cNvSpPr>
                <p:nvPr userDrawn="1"/>
              </p:nvSpPr>
              <p:spPr bwMode="auto">
                <a:xfrm>
                  <a:off x="3634" y="37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6" name="Freeform 678">
                  <a:extLst>
                    <a:ext uri="{FF2B5EF4-FFF2-40B4-BE49-F238E27FC236}">
                      <a16:creationId xmlns:a16="http://schemas.microsoft.com/office/drawing/2014/main" id="{901E6CEF-3A8D-4BD4-9E6E-628371B0D134}"/>
                    </a:ext>
                  </a:extLst>
                </p:cNvPr>
                <p:cNvSpPr>
                  <a:spLocks/>
                </p:cNvSpPr>
                <p:nvPr userDrawn="1"/>
              </p:nvSpPr>
              <p:spPr bwMode="auto">
                <a:xfrm>
                  <a:off x="3644" y="358"/>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7" name="Freeform 679">
                  <a:extLst>
                    <a:ext uri="{FF2B5EF4-FFF2-40B4-BE49-F238E27FC236}">
                      <a16:creationId xmlns:a16="http://schemas.microsoft.com/office/drawing/2014/main" id="{B9DA4D50-A5FB-4DC0-BECA-69BF131418C6}"/>
                    </a:ext>
                  </a:extLst>
                </p:cNvPr>
                <p:cNvSpPr>
                  <a:spLocks/>
                </p:cNvSpPr>
                <p:nvPr userDrawn="1"/>
              </p:nvSpPr>
              <p:spPr bwMode="auto">
                <a:xfrm>
                  <a:off x="3644" y="36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8" name="Rectangle 680">
                  <a:extLst>
                    <a:ext uri="{FF2B5EF4-FFF2-40B4-BE49-F238E27FC236}">
                      <a16:creationId xmlns:a16="http://schemas.microsoft.com/office/drawing/2014/main" id="{2BC31780-BABB-4958-8D6C-67CE5C9EA4FD}"/>
                    </a:ext>
                  </a:extLst>
                </p:cNvPr>
                <p:cNvSpPr>
                  <a:spLocks noChangeArrowheads="1"/>
                </p:cNvSpPr>
                <p:nvPr userDrawn="1"/>
              </p:nvSpPr>
              <p:spPr bwMode="auto">
                <a:xfrm>
                  <a:off x="3654" y="33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9" name="Freeform 681">
                  <a:extLst>
                    <a:ext uri="{FF2B5EF4-FFF2-40B4-BE49-F238E27FC236}">
                      <a16:creationId xmlns:a16="http://schemas.microsoft.com/office/drawing/2014/main" id="{0BEF90FA-4080-4065-B6DC-37BDCB158B55}"/>
                    </a:ext>
                  </a:extLst>
                </p:cNvPr>
                <p:cNvSpPr>
                  <a:spLocks/>
                </p:cNvSpPr>
                <p:nvPr userDrawn="1"/>
              </p:nvSpPr>
              <p:spPr bwMode="auto">
                <a:xfrm>
                  <a:off x="3644" y="363"/>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0" name="Freeform 682">
                  <a:extLst>
                    <a:ext uri="{FF2B5EF4-FFF2-40B4-BE49-F238E27FC236}">
                      <a16:creationId xmlns:a16="http://schemas.microsoft.com/office/drawing/2014/main" id="{211AD014-0DB9-46B4-9D7F-F22A2974C684}"/>
                    </a:ext>
                  </a:extLst>
                </p:cNvPr>
                <p:cNvSpPr>
                  <a:spLocks/>
                </p:cNvSpPr>
                <p:nvPr userDrawn="1"/>
              </p:nvSpPr>
              <p:spPr bwMode="auto">
                <a:xfrm>
                  <a:off x="3649" y="35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1" name="Freeform 683">
                  <a:extLst>
                    <a:ext uri="{FF2B5EF4-FFF2-40B4-BE49-F238E27FC236}">
                      <a16:creationId xmlns:a16="http://schemas.microsoft.com/office/drawing/2014/main" id="{1F7312DA-AC4F-48B6-B418-769DC2A50C9B}"/>
                    </a:ext>
                  </a:extLst>
                </p:cNvPr>
                <p:cNvSpPr>
                  <a:spLocks/>
                </p:cNvSpPr>
                <p:nvPr userDrawn="1"/>
              </p:nvSpPr>
              <p:spPr bwMode="auto">
                <a:xfrm>
                  <a:off x="3644" y="3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2" name="Freeform 684">
                  <a:extLst>
                    <a:ext uri="{FF2B5EF4-FFF2-40B4-BE49-F238E27FC236}">
                      <a16:creationId xmlns:a16="http://schemas.microsoft.com/office/drawing/2014/main" id="{D2A8EA41-C249-4CE3-A8C2-64CFAC391435}"/>
                    </a:ext>
                  </a:extLst>
                </p:cNvPr>
                <p:cNvSpPr>
                  <a:spLocks/>
                </p:cNvSpPr>
                <p:nvPr userDrawn="1"/>
              </p:nvSpPr>
              <p:spPr bwMode="auto">
                <a:xfrm>
                  <a:off x="3644" y="3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3" name="Freeform 685">
                  <a:extLst>
                    <a:ext uri="{FF2B5EF4-FFF2-40B4-BE49-F238E27FC236}">
                      <a16:creationId xmlns:a16="http://schemas.microsoft.com/office/drawing/2014/main" id="{C3FFA8A0-713F-43D7-A4CD-10FA1B9E40BC}"/>
                    </a:ext>
                  </a:extLst>
                </p:cNvPr>
                <p:cNvSpPr>
                  <a:spLocks/>
                </p:cNvSpPr>
                <p:nvPr userDrawn="1"/>
              </p:nvSpPr>
              <p:spPr bwMode="auto">
                <a:xfrm>
                  <a:off x="3634" y="313"/>
                  <a:ext cx="20" cy="25"/>
                </a:xfrm>
                <a:custGeom>
                  <a:avLst/>
                  <a:gdLst>
                    <a:gd name="T0" fmla="*/ 0 w 4"/>
                    <a:gd name="T1" fmla="*/ 1 h 5"/>
                    <a:gd name="T2" fmla="*/ 0 w 4"/>
                    <a:gd name="T3" fmla="*/ 3 h 5"/>
                    <a:gd name="T4" fmla="*/ 4 w 4"/>
                    <a:gd name="T5" fmla="*/ 5 h 5"/>
                    <a:gd name="T6" fmla="*/ 4 w 4"/>
                    <a:gd name="T7" fmla="*/ 3 h 5"/>
                    <a:gd name="T8" fmla="*/ 2 w 4"/>
                    <a:gd name="T9" fmla="*/ 4 h 5"/>
                    <a:gd name="T10" fmla="*/ 3 w 4"/>
                    <a:gd name="T11" fmla="*/ 3 h 5"/>
                    <a:gd name="T12" fmla="*/ 1 w 4"/>
                    <a:gd name="T13" fmla="*/ 0 h 5"/>
                    <a:gd name="T14" fmla="*/ 1 w 4"/>
                    <a:gd name="T15" fmla="*/ 1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1" y="1"/>
                        <a:pt x="1" y="3"/>
                        <a:pt x="0" y="3"/>
                      </a:cubicBezTo>
                      <a:cubicBezTo>
                        <a:pt x="0" y="4"/>
                        <a:pt x="3" y="5"/>
                        <a:pt x="4" y="5"/>
                      </a:cubicBezTo>
                      <a:cubicBezTo>
                        <a:pt x="4" y="5"/>
                        <a:pt x="4" y="4"/>
                        <a:pt x="4" y="3"/>
                      </a:cubicBezTo>
                      <a:cubicBezTo>
                        <a:pt x="3" y="4"/>
                        <a:pt x="2" y="5"/>
                        <a:pt x="2" y="4"/>
                      </a:cubicBezTo>
                      <a:cubicBezTo>
                        <a:pt x="2" y="3"/>
                        <a:pt x="2" y="3"/>
                        <a:pt x="3" y="3"/>
                      </a:cubicBezTo>
                      <a:cubicBezTo>
                        <a:pt x="2" y="3"/>
                        <a:pt x="2" y="1"/>
                        <a:pt x="1"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4" name="Freeform 686">
                  <a:extLst>
                    <a:ext uri="{FF2B5EF4-FFF2-40B4-BE49-F238E27FC236}">
                      <a16:creationId xmlns:a16="http://schemas.microsoft.com/office/drawing/2014/main" id="{80E880D0-83B5-4FA0-84CD-45A3B4AE3CC9}"/>
                    </a:ext>
                  </a:extLst>
                </p:cNvPr>
                <p:cNvSpPr>
                  <a:spLocks/>
                </p:cNvSpPr>
                <p:nvPr userDrawn="1"/>
              </p:nvSpPr>
              <p:spPr bwMode="auto">
                <a:xfrm>
                  <a:off x="3654" y="338"/>
                  <a:ext cx="5" cy="5"/>
                </a:xfrm>
                <a:custGeom>
                  <a:avLst/>
                  <a:gdLst>
                    <a:gd name="T0" fmla="*/ 0 w 1"/>
                    <a:gd name="T1" fmla="*/ 1 h 1"/>
                    <a:gd name="T2" fmla="*/ 0 w 1"/>
                    <a:gd name="T3" fmla="*/ 1 h 1"/>
                    <a:gd name="T4" fmla="*/ 1 w 1"/>
                    <a:gd name="T5" fmla="*/ 1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1"/>
                        <a:pt x="0" y="1"/>
                        <a:pt x="1" y="1"/>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5" name="Freeform 687">
                  <a:extLst>
                    <a:ext uri="{FF2B5EF4-FFF2-40B4-BE49-F238E27FC236}">
                      <a16:creationId xmlns:a16="http://schemas.microsoft.com/office/drawing/2014/main" id="{AA4131EB-FE9F-480C-AD62-41EBD0A69AF4}"/>
                    </a:ext>
                  </a:extLst>
                </p:cNvPr>
                <p:cNvSpPr>
                  <a:spLocks/>
                </p:cNvSpPr>
                <p:nvPr userDrawn="1"/>
              </p:nvSpPr>
              <p:spPr bwMode="auto">
                <a:xfrm>
                  <a:off x="3639" y="343"/>
                  <a:ext cx="15" cy="15"/>
                </a:xfrm>
                <a:custGeom>
                  <a:avLst/>
                  <a:gdLst>
                    <a:gd name="T0" fmla="*/ 2 w 3"/>
                    <a:gd name="T1" fmla="*/ 2 h 3"/>
                    <a:gd name="T2" fmla="*/ 0 w 3"/>
                    <a:gd name="T3" fmla="*/ 0 h 3"/>
                    <a:gd name="T4" fmla="*/ 1 w 3"/>
                    <a:gd name="T5" fmla="*/ 2 h 3"/>
                    <a:gd name="T6" fmla="*/ 2 w 3"/>
                    <a:gd name="T7" fmla="*/ 2 h 3"/>
                    <a:gd name="T8" fmla="*/ 2 w 3"/>
                    <a:gd name="T9" fmla="*/ 3 h 3"/>
                    <a:gd name="T10" fmla="*/ 2 w 3"/>
                    <a:gd name="T11" fmla="*/ 2 h 3"/>
                    <a:gd name="T12" fmla="*/ 2 w 3"/>
                    <a:gd name="T13" fmla="*/ 2 h 3"/>
                    <a:gd name="T14" fmla="*/ 2 w 3"/>
                    <a:gd name="T15" fmla="*/ 2 h 3"/>
                    <a:gd name="T16" fmla="*/ 2 w 3"/>
                    <a:gd name="T17" fmla="*/ 2 h 3"/>
                    <a:gd name="T18" fmla="*/ 2 w 3"/>
                    <a:gd name="T19" fmla="*/ 2 h 3"/>
                    <a:gd name="T20" fmla="*/ 2 w 3"/>
                    <a:gd name="T21" fmla="*/ 2 h 3"/>
                    <a:gd name="T22" fmla="*/ 2 w 3"/>
                    <a:gd name="T23" fmla="*/ 2 h 3"/>
                    <a:gd name="T24" fmla="*/ 2 w 3"/>
                    <a:gd name="T25" fmla="*/ 2 h 3"/>
                    <a:gd name="T26" fmla="*/ 2 w 3"/>
                    <a:gd name="T27" fmla="*/ 2 h 3"/>
                    <a:gd name="T28" fmla="*/ 2 w 3"/>
                    <a:gd name="T29" fmla="*/ 2 h 3"/>
                    <a:gd name="T30" fmla="*/ 3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1"/>
                        <a:pt x="1" y="0"/>
                        <a:pt x="0" y="0"/>
                      </a:cubicBezTo>
                      <a:cubicBezTo>
                        <a:pt x="0" y="1"/>
                        <a:pt x="1" y="1"/>
                        <a:pt x="1" y="2"/>
                      </a:cubicBezTo>
                      <a:cubicBezTo>
                        <a:pt x="1" y="1"/>
                        <a:pt x="1" y="3"/>
                        <a:pt x="2" y="2"/>
                      </a:cubicBezTo>
                      <a:cubicBezTo>
                        <a:pt x="2" y="2"/>
                        <a:pt x="2" y="2"/>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2"/>
                        <a:pt x="2" y="2"/>
                      </a:cubicBezTo>
                      <a:cubicBezTo>
                        <a:pt x="2" y="2"/>
                        <a:pt x="2" y="2"/>
                        <a:pt x="2" y="2"/>
                      </a:cubicBezTo>
                      <a:cubicBezTo>
                        <a:pt x="2" y="2"/>
                        <a:pt x="2" y="2"/>
                        <a:pt x="2" y="2"/>
                      </a:cubicBezTo>
                      <a:cubicBezTo>
                        <a:pt x="3" y="0"/>
                        <a:pt x="3" y="0"/>
                        <a:pt x="3" y="0"/>
                      </a:cubicBezTo>
                      <a:cubicBezTo>
                        <a:pt x="2"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6" name="Freeform 688">
                  <a:extLst>
                    <a:ext uri="{FF2B5EF4-FFF2-40B4-BE49-F238E27FC236}">
                      <a16:creationId xmlns:a16="http://schemas.microsoft.com/office/drawing/2014/main" id="{67E79453-8149-419B-B139-34825E55B848}"/>
                    </a:ext>
                  </a:extLst>
                </p:cNvPr>
                <p:cNvSpPr>
                  <a:spLocks/>
                </p:cNvSpPr>
                <p:nvPr userDrawn="1"/>
              </p:nvSpPr>
              <p:spPr bwMode="auto">
                <a:xfrm>
                  <a:off x="3620"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7" name="Freeform 689">
                  <a:extLst>
                    <a:ext uri="{FF2B5EF4-FFF2-40B4-BE49-F238E27FC236}">
                      <a16:creationId xmlns:a16="http://schemas.microsoft.com/office/drawing/2014/main" id="{60BFAA05-E0FB-4D96-B408-E8ECF788D722}"/>
                    </a:ext>
                  </a:extLst>
                </p:cNvPr>
                <p:cNvSpPr>
                  <a:spLocks/>
                </p:cNvSpPr>
                <p:nvPr userDrawn="1"/>
              </p:nvSpPr>
              <p:spPr bwMode="auto">
                <a:xfrm>
                  <a:off x="3620" y="383"/>
                  <a:ext cx="14" cy="10"/>
                </a:xfrm>
                <a:custGeom>
                  <a:avLst/>
                  <a:gdLst>
                    <a:gd name="T0" fmla="*/ 0 w 3"/>
                    <a:gd name="T1" fmla="*/ 0 h 2"/>
                    <a:gd name="T2" fmla="*/ 1 w 3"/>
                    <a:gd name="T3" fmla="*/ 1 h 2"/>
                    <a:gd name="T4" fmla="*/ 0 w 3"/>
                    <a:gd name="T5" fmla="*/ 1 h 2"/>
                    <a:gd name="T6" fmla="*/ 1 w 3"/>
                    <a:gd name="T7" fmla="*/ 1 h 2"/>
                    <a:gd name="T8" fmla="*/ 1 w 3"/>
                    <a:gd name="T9" fmla="*/ 1 h 2"/>
                    <a:gd name="T10" fmla="*/ 3 w 3"/>
                    <a:gd name="T11" fmla="*/ 0 h 2"/>
                    <a:gd name="T12" fmla="*/ 0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0"/>
                      </a:moveTo>
                      <a:cubicBezTo>
                        <a:pt x="0" y="0"/>
                        <a:pt x="1" y="0"/>
                        <a:pt x="1" y="1"/>
                      </a:cubicBezTo>
                      <a:cubicBezTo>
                        <a:pt x="0" y="1"/>
                        <a:pt x="0" y="1"/>
                        <a:pt x="0" y="1"/>
                      </a:cubicBezTo>
                      <a:cubicBezTo>
                        <a:pt x="0" y="1"/>
                        <a:pt x="0" y="2"/>
                        <a:pt x="1" y="1"/>
                      </a:cubicBezTo>
                      <a:cubicBezTo>
                        <a:pt x="1" y="1"/>
                        <a:pt x="1" y="1"/>
                        <a:pt x="1"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8" name="Freeform 690">
                  <a:extLst>
                    <a:ext uri="{FF2B5EF4-FFF2-40B4-BE49-F238E27FC236}">
                      <a16:creationId xmlns:a16="http://schemas.microsoft.com/office/drawing/2014/main" id="{69B38C6D-3611-4997-8051-C54B014CC7C2}"/>
                    </a:ext>
                  </a:extLst>
                </p:cNvPr>
                <p:cNvSpPr>
                  <a:spLocks/>
                </p:cNvSpPr>
                <p:nvPr userDrawn="1"/>
              </p:nvSpPr>
              <p:spPr bwMode="auto">
                <a:xfrm>
                  <a:off x="3630" y="358"/>
                  <a:ext cx="4" cy="10"/>
                </a:xfrm>
                <a:custGeom>
                  <a:avLst/>
                  <a:gdLst>
                    <a:gd name="T0" fmla="*/ 1 w 1"/>
                    <a:gd name="T1" fmla="*/ 2 h 2"/>
                    <a:gd name="T2" fmla="*/ 1 w 1"/>
                    <a:gd name="T3" fmla="*/ 0 h 2"/>
                    <a:gd name="T4" fmla="*/ 0 w 1"/>
                    <a:gd name="T5" fmla="*/ 1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0"/>
                        <a:pt x="1" y="0"/>
                        <a:pt x="1" y="0"/>
                      </a:cubicBezTo>
                      <a:cubicBezTo>
                        <a:pt x="0" y="1"/>
                        <a:pt x="0" y="1"/>
                        <a:pt x="0" y="1"/>
                      </a:cubicBezTo>
                      <a:cubicBezTo>
                        <a:pt x="0" y="1"/>
                        <a:pt x="0" y="1"/>
                        <a:pt x="0" y="1"/>
                      </a:cubicBezTo>
                      <a:cubicBezTo>
                        <a:pt x="0" y="2"/>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9" name="Freeform 691">
                  <a:extLst>
                    <a:ext uri="{FF2B5EF4-FFF2-40B4-BE49-F238E27FC236}">
                      <a16:creationId xmlns:a16="http://schemas.microsoft.com/office/drawing/2014/main" id="{4B7A25DB-1EB1-4CE6-8431-7D42300F115D}"/>
                    </a:ext>
                  </a:extLst>
                </p:cNvPr>
                <p:cNvSpPr>
                  <a:spLocks/>
                </p:cNvSpPr>
                <p:nvPr userDrawn="1"/>
              </p:nvSpPr>
              <p:spPr bwMode="auto">
                <a:xfrm>
                  <a:off x="3659" y="33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0" name="Freeform 692">
                  <a:extLst>
                    <a:ext uri="{FF2B5EF4-FFF2-40B4-BE49-F238E27FC236}">
                      <a16:creationId xmlns:a16="http://schemas.microsoft.com/office/drawing/2014/main" id="{AB6E1A5D-13BB-4EE5-BB43-E673E1A741AB}"/>
                    </a:ext>
                  </a:extLst>
                </p:cNvPr>
                <p:cNvSpPr>
                  <a:spLocks/>
                </p:cNvSpPr>
                <p:nvPr userDrawn="1"/>
              </p:nvSpPr>
              <p:spPr bwMode="auto">
                <a:xfrm>
                  <a:off x="3664" y="32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1" name="Freeform 693">
                  <a:extLst>
                    <a:ext uri="{FF2B5EF4-FFF2-40B4-BE49-F238E27FC236}">
                      <a16:creationId xmlns:a16="http://schemas.microsoft.com/office/drawing/2014/main" id="{69CD0F71-5909-4F59-9FF2-4C29C48AF4AC}"/>
                    </a:ext>
                  </a:extLst>
                </p:cNvPr>
                <p:cNvSpPr>
                  <a:spLocks/>
                </p:cNvSpPr>
                <p:nvPr userDrawn="1"/>
              </p:nvSpPr>
              <p:spPr bwMode="auto">
                <a:xfrm>
                  <a:off x="3963" y="53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2" name="Freeform 694">
                  <a:extLst>
                    <a:ext uri="{FF2B5EF4-FFF2-40B4-BE49-F238E27FC236}">
                      <a16:creationId xmlns:a16="http://schemas.microsoft.com/office/drawing/2014/main" id="{E73AFDB7-C640-4E36-91D5-B1BB2C181BE1}"/>
                    </a:ext>
                  </a:extLst>
                </p:cNvPr>
                <p:cNvSpPr>
                  <a:spLocks/>
                </p:cNvSpPr>
                <p:nvPr userDrawn="1"/>
              </p:nvSpPr>
              <p:spPr bwMode="auto">
                <a:xfrm>
                  <a:off x="3968" y="5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3" name="Freeform 695">
                  <a:extLst>
                    <a:ext uri="{FF2B5EF4-FFF2-40B4-BE49-F238E27FC236}">
                      <a16:creationId xmlns:a16="http://schemas.microsoft.com/office/drawing/2014/main" id="{C3A4734D-F819-47F9-BF2D-4E895595DC99}"/>
                    </a:ext>
                  </a:extLst>
                </p:cNvPr>
                <p:cNvSpPr>
                  <a:spLocks/>
                </p:cNvSpPr>
                <p:nvPr userDrawn="1"/>
              </p:nvSpPr>
              <p:spPr bwMode="auto">
                <a:xfrm>
                  <a:off x="3824" y="283"/>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4" name="Freeform 696">
                  <a:extLst>
                    <a:ext uri="{FF2B5EF4-FFF2-40B4-BE49-F238E27FC236}">
                      <a16:creationId xmlns:a16="http://schemas.microsoft.com/office/drawing/2014/main" id="{F79BEB8F-AF09-4FED-A971-DAAE5333B493}"/>
                    </a:ext>
                  </a:extLst>
                </p:cNvPr>
                <p:cNvSpPr>
                  <a:spLocks/>
                </p:cNvSpPr>
                <p:nvPr userDrawn="1"/>
              </p:nvSpPr>
              <p:spPr bwMode="auto">
                <a:xfrm>
                  <a:off x="3928" y="3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5" name="Freeform 697">
                  <a:extLst>
                    <a:ext uri="{FF2B5EF4-FFF2-40B4-BE49-F238E27FC236}">
                      <a16:creationId xmlns:a16="http://schemas.microsoft.com/office/drawing/2014/main" id="{1C44693A-CDB5-4C26-AB0C-EABFE1E1F732}"/>
                    </a:ext>
                  </a:extLst>
                </p:cNvPr>
                <p:cNvSpPr>
                  <a:spLocks/>
                </p:cNvSpPr>
                <p:nvPr userDrawn="1"/>
              </p:nvSpPr>
              <p:spPr bwMode="auto">
                <a:xfrm>
                  <a:off x="3948" y="38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6" name="Freeform 698">
                  <a:extLst>
                    <a:ext uri="{FF2B5EF4-FFF2-40B4-BE49-F238E27FC236}">
                      <a16:creationId xmlns:a16="http://schemas.microsoft.com/office/drawing/2014/main" id="{FC1F4D3E-849D-4590-A73B-694DB4B0C598}"/>
                    </a:ext>
                  </a:extLst>
                </p:cNvPr>
                <p:cNvSpPr>
                  <a:spLocks/>
                </p:cNvSpPr>
                <p:nvPr userDrawn="1"/>
              </p:nvSpPr>
              <p:spPr bwMode="auto">
                <a:xfrm>
                  <a:off x="3938" y="6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7" name="Freeform 699">
                  <a:extLst>
                    <a:ext uri="{FF2B5EF4-FFF2-40B4-BE49-F238E27FC236}">
                      <a16:creationId xmlns:a16="http://schemas.microsoft.com/office/drawing/2014/main" id="{AD070FB3-994E-45B1-803E-17F884C08BFE}"/>
                    </a:ext>
                  </a:extLst>
                </p:cNvPr>
                <p:cNvSpPr>
                  <a:spLocks/>
                </p:cNvSpPr>
                <p:nvPr userDrawn="1"/>
              </p:nvSpPr>
              <p:spPr bwMode="auto">
                <a:xfrm>
                  <a:off x="3714" y="268"/>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2" y="1"/>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8" name="Freeform 700">
                  <a:extLst>
                    <a:ext uri="{FF2B5EF4-FFF2-40B4-BE49-F238E27FC236}">
                      <a16:creationId xmlns:a16="http://schemas.microsoft.com/office/drawing/2014/main" id="{E2ECDA18-2FDA-45B9-9B0B-6BE9602C8EC4}"/>
                    </a:ext>
                  </a:extLst>
                </p:cNvPr>
                <p:cNvSpPr>
                  <a:spLocks/>
                </p:cNvSpPr>
                <p:nvPr userDrawn="1"/>
              </p:nvSpPr>
              <p:spPr bwMode="auto">
                <a:xfrm>
                  <a:off x="3918"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9" name="Freeform 701">
                  <a:extLst>
                    <a:ext uri="{FF2B5EF4-FFF2-40B4-BE49-F238E27FC236}">
                      <a16:creationId xmlns:a16="http://schemas.microsoft.com/office/drawing/2014/main" id="{7FFF3A6C-F241-46FA-AB27-D2B6CC1C3067}"/>
                    </a:ext>
                  </a:extLst>
                </p:cNvPr>
                <p:cNvSpPr>
                  <a:spLocks/>
                </p:cNvSpPr>
                <p:nvPr userDrawn="1"/>
              </p:nvSpPr>
              <p:spPr bwMode="auto">
                <a:xfrm>
                  <a:off x="3724" y="26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0" name="Freeform 702">
                  <a:extLst>
                    <a:ext uri="{FF2B5EF4-FFF2-40B4-BE49-F238E27FC236}">
                      <a16:creationId xmlns:a16="http://schemas.microsoft.com/office/drawing/2014/main" id="{EEFD8001-3091-4AE5-A430-FCC49B8AC8B5}"/>
                    </a:ext>
                  </a:extLst>
                </p:cNvPr>
                <p:cNvSpPr>
                  <a:spLocks/>
                </p:cNvSpPr>
                <p:nvPr userDrawn="1"/>
              </p:nvSpPr>
              <p:spPr bwMode="auto">
                <a:xfrm>
                  <a:off x="3644"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1" name="Freeform 703">
                  <a:extLst>
                    <a:ext uri="{FF2B5EF4-FFF2-40B4-BE49-F238E27FC236}">
                      <a16:creationId xmlns:a16="http://schemas.microsoft.com/office/drawing/2014/main" id="{F39FF2E2-402E-4721-95F3-6C6D5992757F}"/>
                    </a:ext>
                  </a:extLst>
                </p:cNvPr>
                <p:cNvSpPr>
                  <a:spLocks/>
                </p:cNvSpPr>
                <p:nvPr userDrawn="1"/>
              </p:nvSpPr>
              <p:spPr bwMode="auto">
                <a:xfrm>
                  <a:off x="3644" y="5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2" name="Rectangle 704">
                  <a:extLst>
                    <a:ext uri="{FF2B5EF4-FFF2-40B4-BE49-F238E27FC236}">
                      <a16:creationId xmlns:a16="http://schemas.microsoft.com/office/drawing/2014/main" id="{60A1BDC1-3686-4B3A-89DF-47CF364BA9D4}"/>
                    </a:ext>
                  </a:extLst>
                </p:cNvPr>
                <p:cNvSpPr>
                  <a:spLocks noChangeArrowheads="1"/>
                </p:cNvSpPr>
                <p:nvPr userDrawn="1"/>
              </p:nvSpPr>
              <p:spPr bwMode="auto">
                <a:xfrm>
                  <a:off x="3679"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3" name="Freeform 705">
                  <a:extLst>
                    <a:ext uri="{FF2B5EF4-FFF2-40B4-BE49-F238E27FC236}">
                      <a16:creationId xmlns:a16="http://schemas.microsoft.com/office/drawing/2014/main" id="{C0DF6296-FD42-4F3A-822B-FB0B6D858DB4}"/>
                    </a:ext>
                  </a:extLst>
                </p:cNvPr>
                <p:cNvSpPr>
                  <a:spLocks/>
                </p:cNvSpPr>
                <p:nvPr userDrawn="1"/>
              </p:nvSpPr>
              <p:spPr bwMode="auto">
                <a:xfrm>
                  <a:off x="3659" y="29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4" name="Freeform 706">
                  <a:extLst>
                    <a:ext uri="{FF2B5EF4-FFF2-40B4-BE49-F238E27FC236}">
                      <a16:creationId xmlns:a16="http://schemas.microsoft.com/office/drawing/2014/main" id="{4B735199-03C1-4045-AB80-6C396E0F00CA}"/>
                    </a:ext>
                  </a:extLst>
                </p:cNvPr>
                <p:cNvSpPr>
                  <a:spLocks/>
                </p:cNvSpPr>
                <p:nvPr userDrawn="1"/>
              </p:nvSpPr>
              <p:spPr bwMode="auto">
                <a:xfrm>
                  <a:off x="3739" y="2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5" name="Freeform 707">
                  <a:extLst>
                    <a:ext uri="{FF2B5EF4-FFF2-40B4-BE49-F238E27FC236}">
                      <a16:creationId xmlns:a16="http://schemas.microsoft.com/office/drawing/2014/main" id="{59EB5BC4-57C9-4756-BE0B-5BF557C84A76}"/>
                    </a:ext>
                  </a:extLst>
                </p:cNvPr>
                <p:cNvSpPr>
                  <a:spLocks/>
                </p:cNvSpPr>
                <p:nvPr userDrawn="1"/>
              </p:nvSpPr>
              <p:spPr bwMode="auto">
                <a:xfrm>
                  <a:off x="3679" y="3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6" name="Freeform 708">
                  <a:extLst>
                    <a:ext uri="{FF2B5EF4-FFF2-40B4-BE49-F238E27FC236}">
                      <a16:creationId xmlns:a16="http://schemas.microsoft.com/office/drawing/2014/main" id="{87C9646A-FA61-4A6D-89F7-C1940689AD99}"/>
                    </a:ext>
                  </a:extLst>
                </p:cNvPr>
                <p:cNvSpPr>
                  <a:spLocks/>
                </p:cNvSpPr>
                <p:nvPr userDrawn="1"/>
              </p:nvSpPr>
              <p:spPr bwMode="auto">
                <a:xfrm>
                  <a:off x="3679" y="30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7" name="Freeform 709">
                  <a:extLst>
                    <a:ext uri="{FF2B5EF4-FFF2-40B4-BE49-F238E27FC236}">
                      <a16:creationId xmlns:a16="http://schemas.microsoft.com/office/drawing/2014/main" id="{B4C11017-F5B3-4F4F-A94A-2F69879BBFA6}"/>
                    </a:ext>
                  </a:extLst>
                </p:cNvPr>
                <p:cNvSpPr>
                  <a:spLocks/>
                </p:cNvSpPr>
                <p:nvPr userDrawn="1"/>
              </p:nvSpPr>
              <p:spPr bwMode="auto">
                <a:xfrm>
                  <a:off x="3679" y="30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8" name="Freeform 710">
                  <a:extLst>
                    <a:ext uri="{FF2B5EF4-FFF2-40B4-BE49-F238E27FC236}">
                      <a16:creationId xmlns:a16="http://schemas.microsoft.com/office/drawing/2014/main" id="{45FCED11-2FC4-4B33-A620-1A6732E149F7}"/>
                    </a:ext>
                  </a:extLst>
                </p:cNvPr>
                <p:cNvSpPr>
                  <a:spLocks/>
                </p:cNvSpPr>
                <p:nvPr userDrawn="1"/>
              </p:nvSpPr>
              <p:spPr bwMode="auto">
                <a:xfrm>
                  <a:off x="3794" y="6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9" name="Rectangle 711">
                  <a:extLst>
                    <a:ext uri="{FF2B5EF4-FFF2-40B4-BE49-F238E27FC236}">
                      <a16:creationId xmlns:a16="http://schemas.microsoft.com/office/drawing/2014/main" id="{4895C33B-1AE3-49B8-BB35-461A62ACA450}"/>
                    </a:ext>
                  </a:extLst>
                </p:cNvPr>
                <p:cNvSpPr>
                  <a:spLocks noChangeArrowheads="1"/>
                </p:cNvSpPr>
                <p:nvPr userDrawn="1"/>
              </p:nvSpPr>
              <p:spPr bwMode="auto">
                <a:xfrm>
                  <a:off x="3888" y="2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0" name="Freeform 712">
                  <a:extLst>
                    <a:ext uri="{FF2B5EF4-FFF2-40B4-BE49-F238E27FC236}">
                      <a16:creationId xmlns:a16="http://schemas.microsoft.com/office/drawing/2014/main" id="{6B54534A-5A69-4DBD-BC64-93244CF18F36}"/>
                    </a:ext>
                  </a:extLst>
                </p:cNvPr>
                <p:cNvSpPr>
                  <a:spLocks/>
                </p:cNvSpPr>
                <p:nvPr userDrawn="1"/>
              </p:nvSpPr>
              <p:spPr bwMode="auto">
                <a:xfrm>
                  <a:off x="3883" y="283"/>
                  <a:ext cx="15" cy="10"/>
                </a:xfrm>
                <a:custGeom>
                  <a:avLst/>
                  <a:gdLst>
                    <a:gd name="T0" fmla="*/ 3 w 3"/>
                    <a:gd name="T1" fmla="*/ 1 h 2"/>
                    <a:gd name="T2" fmla="*/ 1 w 3"/>
                    <a:gd name="T3" fmla="*/ 0 h 2"/>
                    <a:gd name="T4" fmla="*/ 0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1"/>
                        <a:pt x="1" y="0"/>
                      </a:cubicBezTo>
                      <a:cubicBezTo>
                        <a:pt x="0" y="2"/>
                        <a:pt x="0" y="2"/>
                        <a:pt x="0" y="2"/>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1" name="Freeform 713">
                  <a:extLst>
                    <a:ext uri="{FF2B5EF4-FFF2-40B4-BE49-F238E27FC236}">
                      <a16:creationId xmlns:a16="http://schemas.microsoft.com/office/drawing/2014/main" id="{5B6AEE06-001C-41A2-A6D3-656C7815D570}"/>
                    </a:ext>
                  </a:extLst>
                </p:cNvPr>
                <p:cNvSpPr>
                  <a:spLocks noEditPoints="1"/>
                </p:cNvSpPr>
                <p:nvPr userDrawn="1"/>
              </p:nvSpPr>
              <p:spPr bwMode="auto">
                <a:xfrm>
                  <a:off x="3605" y="213"/>
                  <a:ext cx="378" cy="500"/>
                </a:xfrm>
                <a:custGeom>
                  <a:avLst/>
                  <a:gdLst>
                    <a:gd name="T0" fmla="*/ 72 w 76"/>
                    <a:gd name="T1" fmla="*/ 68 h 100"/>
                    <a:gd name="T2" fmla="*/ 73 w 76"/>
                    <a:gd name="T3" fmla="*/ 61 h 100"/>
                    <a:gd name="T4" fmla="*/ 74 w 76"/>
                    <a:gd name="T5" fmla="*/ 58 h 100"/>
                    <a:gd name="T6" fmla="*/ 73 w 76"/>
                    <a:gd name="T7" fmla="*/ 52 h 100"/>
                    <a:gd name="T8" fmla="*/ 72 w 76"/>
                    <a:gd name="T9" fmla="*/ 44 h 100"/>
                    <a:gd name="T10" fmla="*/ 65 w 76"/>
                    <a:gd name="T11" fmla="*/ 35 h 100"/>
                    <a:gd name="T12" fmla="*/ 65 w 76"/>
                    <a:gd name="T13" fmla="*/ 35 h 100"/>
                    <a:gd name="T14" fmla="*/ 68 w 76"/>
                    <a:gd name="T15" fmla="*/ 33 h 100"/>
                    <a:gd name="T16" fmla="*/ 66 w 76"/>
                    <a:gd name="T17" fmla="*/ 28 h 100"/>
                    <a:gd name="T18" fmla="*/ 62 w 76"/>
                    <a:gd name="T19" fmla="*/ 23 h 100"/>
                    <a:gd name="T20" fmla="*/ 53 w 76"/>
                    <a:gd name="T21" fmla="*/ 18 h 100"/>
                    <a:gd name="T22" fmla="*/ 54 w 76"/>
                    <a:gd name="T23" fmla="*/ 11 h 100"/>
                    <a:gd name="T24" fmla="*/ 46 w 76"/>
                    <a:gd name="T25" fmla="*/ 9 h 100"/>
                    <a:gd name="T26" fmla="*/ 46 w 76"/>
                    <a:gd name="T27" fmla="*/ 4 h 100"/>
                    <a:gd name="T28" fmla="*/ 42 w 76"/>
                    <a:gd name="T29" fmla="*/ 3 h 100"/>
                    <a:gd name="T30" fmla="*/ 33 w 76"/>
                    <a:gd name="T31" fmla="*/ 6 h 100"/>
                    <a:gd name="T32" fmla="*/ 28 w 76"/>
                    <a:gd name="T33" fmla="*/ 6 h 100"/>
                    <a:gd name="T34" fmla="*/ 19 w 76"/>
                    <a:gd name="T35" fmla="*/ 7 h 100"/>
                    <a:gd name="T36" fmla="*/ 17 w 76"/>
                    <a:gd name="T37" fmla="*/ 11 h 100"/>
                    <a:gd name="T38" fmla="*/ 12 w 76"/>
                    <a:gd name="T39" fmla="*/ 14 h 100"/>
                    <a:gd name="T40" fmla="*/ 11 w 76"/>
                    <a:gd name="T41" fmla="*/ 19 h 100"/>
                    <a:gd name="T42" fmla="*/ 15 w 76"/>
                    <a:gd name="T43" fmla="*/ 18 h 100"/>
                    <a:gd name="T44" fmla="*/ 15 w 76"/>
                    <a:gd name="T45" fmla="*/ 16 h 100"/>
                    <a:gd name="T46" fmla="*/ 20 w 76"/>
                    <a:gd name="T47" fmla="*/ 14 h 100"/>
                    <a:gd name="T48" fmla="*/ 29 w 76"/>
                    <a:gd name="T49" fmla="*/ 11 h 100"/>
                    <a:gd name="T50" fmla="*/ 39 w 76"/>
                    <a:gd name="T51" fmla="*/ 11 h 100"/>
                    <a:gd name="T52" fmla="*/ 44 w 76"/>
                    <a:gd name="T53" fmla="*/ 14 h 100"/>
                    <a:gd name="T54" fmla="*/ 45 w 76"/>
                    <a:gd name="T55" fmla="*/ 14 h 100"/>
                    <a:gd name="T56" fmla="*/ 50 w 76"/>
                    <a:gd name="T57" fmla="*/ 18 h 100"/>
                    <a:gd name="T58" fmla="*/ 58 w 76"/>
                    <a:gd name="T59" fmla="*/ 30 h 100"/>
                    <a:gd name="T60" fmla="*/ 59 w 76"/>
                    <a:gd name="T61" fmla="*/ 35 h 100"/>
                    <a:gd name="T62" fmla="*/ 64 w 76"/>
                    <a:gd name="T63" fmla="*/ 43 h 100"/>
                    <a:gd name="T64" fmla="*/ 66 w 76"/>
                    <a:gd name="T65" fmla="*/ 51 h 100"/>
                    <a:gd name="T66" fmla="*/ 64 w 76"/>
                    <a:gd name="T67" fmla="*/ 59 h 100"/>
                    <a:gd name="T68" fmla="*/ 63 w 76"/>
                    <a:gd name="T69" fmla="*/ 69 h 100"/>
                    <a:gd name="T70" fmla="*/ 60 w 76"/>
                    <a:gd name="T71" fmla="*/ 78 h 100"/>
                    <a:gd name="T72" fmla="*/ 54 w 76"/>
                    <a:gd name="T73" fmla="*/ 89 h 100"/>
                    <a:gd name="T74" fmla="*/ 39 w 76"/>
                    <a:gd name="T75" fmla="*/ 91 h 100"/>
                    <a:gd name="T76" fmla="*/ 36 w 76"/>
                    <a:gd name="T77" fmla="*/ 91 h 100"/>
                    <a:gd name="T78" fmla="*/ 28 w 76"/>
                    <a:gd name="T79" fmla="*/ 88 h 100"/>
                    <a:gd name="T80" fmla="*/ 19 w 76"/>
                    <a:gd name="T81" fmla="*/ 80 h 100"/>
                    <a:gd name="T82" fmla="*/ 10 w 76"/>
                    <a:gd name="T83" fmla="*/ 69 h 100"/>
                    <a:gd name="T84" fmla="*/ 6 w 76"/>
                    <a:gd name="T85" fmla="*/ 57 h 100"/>
                    <a:gd name="T86" fmla="*/ 2 w 76"/>
                    <a:gd name="T87" fmla="*/ 66 h 100"/>
                    <a:gd name="T88" fmla="*/ 8 w 76"/>
                    <a:gd name="T89" fmla="*/ 79 h 100"/>
                    <a:gd name="T90" fmla="*/ 9 w 76"/>
                    <a:gd name="T91" fmla="*/ 82 h 100"/>
                    <a:gd name="T92" fmla="*/ 21 w 76"/>
                    <a:gd name="T93" fmla="*/ 93 h 100"/>
                    <a:gd name="T94" fmla="*/ 29 w 76"/>
                    <a:gd name="T95" fmla="*/ 95 h 100"/>
                    <a:gd name="T96" fmla="*/ 37 w 76"/>
                    <a:gd name="T97" fmla="*/ 97 h 100"/>
                    <a:gd name="T98" fmla="*/ 39 w 76"/>
                    <a:gd name="T99" fmla="*/ 99 h 100"/>
                    <a:gd name="T100" fmla="*/ 45 w 76"/>
                    <a:gd name="T101" fmla="*/ 97 h 100"/>
                    <a:gd name="T102" fmla="*/ 53 w 76"/>
                    <a:gd name="T103" fmla="*/ 95 h 100"/>
                    <a:gd name="T104" fmla="*/ 58 w 76"/>
                    <a:gd name="T105" fmla="*/ 90 h 100"/>
                    <a:gd name="T106" fmla="*/ 61 w 76"/>
                    <a:gd name="T107" fmla="*/ 88 h 100"/>
                    <a:gd name="T108" fmla="*/ 67 w 76"/>
                    <a:gd name="T109" fmla="*/ 82 h 100"/>
                    <a:gd name="T110" fmla="*/ 71 w 76"/>
                    <a:gd name="T111" fmla="*/ 71 h 100"/>
                    <a:gd name="T112" fmla="*/ 66 w 76"/>
                    <a:gd name="T113" fmla="*/ 34 h 100"/>
                    <a:gd name="T114" fmla="*/ 17 w 76"/>
                    <a:gd name="T115"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00">
                      <a:moveTo>
                        <a:pt x="71" y="72"/>
                      </a:moveTo>
                      <a:cubicBezTo>
                        <a:pt x="72" y="72"/>
                        <a:pt x="72" y="72"/>
                        <a:pt x="72" y="72"/>
                      </a:cubicBezTo>
                      <a:cubicBezTo>
                        <a:pt x="73" y="73"/>
                        <a:pt x="72" y="74"/>
                        <a:pt x="73" y="73"/>
                      </a:cubicBezTo>
                      <a:cubicBezTo>
                        <a:pt x="71" y="72"/>
                        <a:pt x="74" y="69"/>
                        <a:pt x="72" y="68"/>
                      </a:cubicBezTo>
                      <a:cubicBezTo>
                        <a:pt x="72" y="68"/>
                        <a:pt x="72" y="68"/>
                        <a:pt x="72" y="68"/>
                      </a:cubicBezTo>
                      <a:cubicBezTo>
                        <a:pt x="72" y="68"/>
                        <a:pt x="72" y="68"/>
                        <a:pt x="72" y="68"/>
                      </a:cubicBezTo>
                      <a:cubicBezTo>
                        <a:pt x="74" y="67"/>
                        <a:pt x="71" y="67"/>
                        <a:pt x="71" y="65"/>
                      </a:cubicBezTo>
                      <a:cubicBezTo>
                        <a:pt x="72" y="64"/>
                        <a:pt x="72" y="64"/>
                        <a:pt x="72" y="64"/>
                      </a:cubicBezTo>
                      <a:cubicBezTo>
                        <a:pt x="72" y="63"/>
                        <a:pt x="72" y="63"/>
                        <a:pt x="72" y="63"/>
                      </a:cubicBezTo>
                      <a:cubicBezTo>
                        <a:pt x="72" y="63"/>
                        <a:pt x="73" y="63"/>
                        <a:pt x="72" y="63"/>
                      </a:cubicBezTo>
                      <a:cubicBezTo>
                        <a:pt x="72" y="61"/>
                        <a:pt x="72" y="61"/>
                        <a:pt x="72" y="61"/>
                      </a:cubicBezTo>
                      <a:cubicBezTo>
                        <a:pt x="73" y="61"/>
                        <a:pt x="73" y="61"/>
                        <a:pt x="73" y="61"/>
                      </a:cubicBezTo>
                      <a:cubicBezTo>
                        <a:pt x="72" y="61"/>
                        <a:pt x="72" y="60"/>
                        <a:pt x="71" y="59"/>
                      </a:cubicBezTo>
                      <a:cubicBezTo>
                        <a:pt x="72" y="59"/>
                        <a:pt x="72" y="60"/>
                        <a:pt x="72" y="60"/>
                      </a:cubicBezTo>
                      <a:cubicBezTo>
                        <a:pt x="71" y="58"/>
                        <a:pt x="71" y="58"/>
                        <a:pt x="71" y="58"/>
                      </a:cubicBezTo>
                      <a:cubicBezTo>
                        <a:pt x="72" y="58"/>
                        <a:pt x="73" y="59"/>
                        <a:pt x="73" y="60"/>
                      </a:cubicBezTo>
                      <a:cubicBezTo>
                        <a:pt x="75" y="59"/>
                        <a:pt x="72" y="59"/>
                        <a:pt x="74" y="56"/>
                      </a:cubicBezTo>
                      <a:cubicBezTo>
                        <a:pt x="74" y="58"/>
                        <a:pt x="74" y="58"/>
                        <a:pt x="74" y="58"/>
                      </a:cubicBezTo>
                      <a:cubicBezTo>
                        <a:pt x="75" y="57"/>
                        <a:pt x="75" y="56"/>
                        <a:pt x="76" y="55"/>
                      </a:cubicBezTo>
                      <a:cubicBezTo>
                        <a:pt x="75" y="55"/>
                        <a:pt x="73" y="57"/>
                        <a:pt x="73" y="56"/>
                      </a:cubicBezTo>
                      <a:cubicBezTo>
                        <a:pt x="73" y="56"/>
                        <a:pt x="73" y="55"/>
                        <a:pt x="73" y="54"/>
                      </a:cubicBezTo>
                      <a:cubicBezTo>
                        <a:pt x="73" y="54"/>
                        <a:pt x="73" y="54"/>
                        <a:pt x="73" y="53"/>
                      </a:cubicBezTo>
                      <a:cubicBezTo>
                        <a:pt x="74" y="53"/>
                        <a:pt x="74" y="53"/>
                        <a:pt x="74" y="53"/>
                      </a:cubicBezTo>
                      <a:cubicBezTo>
                        <a:pt x="74" y="52"/>
                        <a:pt x="73" y="52"/>
                        <a:pt x="73" y="52"/>
                      </a:cubicBezTo>
                      <a:cubicBezTo>
                        <a:pt x="73" y="51"/>
                        <a:pt x="74" y="50"/>
                        <a:pt x="75" y="50"/>
                      </a:cubicBezTo>
                      <a:cubicBezTo>
                        <a:pt x="75" y="48"/>
                        <a:pt x="73" y="51"/>
                        <a:pt x="73" y="49"/>
                      </a:cubicBezTo>
                      <a:cubicBezTo>
                        <a:pt x="73" y="48"/>
                        <a:pt x="73" y="47"/>
                        <a:pt x="71" y="46"/>
                      </a:cubicBezTo>
                      <a:cubicBezTo>
                        <a:pt x="72" y="45"/>
                        <a:pt x="72" y="46"/>
                        <a:pt x="73" y="45"/>
                      </a:cubicBezTo>
                      <a:cubicBezTo>
                        <a:pt x="71" y="44"/>
                        <a:pt x="71" y="44"/>
                        <a:pt x="71" y="44"/>
                      </a:cubicBezTo>
                      <a:cubicBezTo>
                        <a:pt x="71" y="44"/>
                        <a:pt x="72" y="44"/>
                        <a:pt x="72" y="44"/>
                      </a:cubicBezTo>
                      <a:cubicBezTo>
                        <a:pt x="71" y="44"/>
                        <a:pt x="71" y="44"/>
                        <a:pt x="70" y="43"/>
                      </a:cubicBezTo>
                      <a:cubicBezTo>
                        <a:pt x="69" y="43"/>
                        <a:pt x="72" y="41"/>
                        <a:pt x="70" y="40"/>
                      </a:cubicBezTo>
                      <a:cubicBezTo>
                        <a:pt x="70" y="39"/>
                        <a:pt x="71" y="40"/>
                        <a:pt x="71" y="40"/>
                      </a:cubicBezTo>
                      <a:cubicBezTo>
                        <a:pt x="70" y="38"/>
                        <a:pt x="70" y="38"/>
                        <a:pt x="68" y="37"/>
                      </a:cubicBezTo>
                      <a:cubicBezTo>
                        <a:pt x="69" y="36"/>
                        <a:pt x="69" y="36"/>
                        <a:pt x="69" y="36"/>
                      </a:cubicBezTo>
                      <a:cubicBezTo>
                        <a:pt x="68" y="37"/>
                        <a:pt x="66" y="36"/>
                        <a:pt x="65" y="35"/>
                      </a:cubicBezTo>
                      <a:cubicBezTo>
                        <a:pt x="65" y="36"/>
                        <a:pt x="65" y="36"/>
                        <a:pt x="64" y="36"/>
                      </a:cubicBezTo>
                      <a:cubicBezTo>
                        <a:pt x="63" y="35"/>
                        <a:pt x="63" y="35"/>
                        <a:pt x="63" y="35"/>
                      </a:cubicBezTo>
                      <a:cubicBezTo>
                        <a:pt x="63" y="35"/>
                        <a:pt x="64" y="35"/>
                        <a:pt x="65" y="35"/>
                      </a:cubicBezTo>
                      <a:cubicBezTo>
                        <a:pt x="64" y="35"/>
                        <a:pt x="64" y="35"/>
                        <a:pt x="64" y="35"/>
                      </a:cubicBezTo>
                      <a:cubicBezTo>
                        <a:pt x="64" y="34"/>
                        <a:pt x="65" y="34"/>
                        <a:pt x="66" y="34"/>
                      </a:cubicBezTo>
                      <a:cubicBezTo>
                        <a:pt x="66" y="35"/>
                        <a:pt x="66" y="35"/>
                        <a:pt x="65" y="35"/>
                      </a:cubicBezTo>
                      <a:cubicBezTo>
                        <a:pt x="66" y="35"/>
                        <a:pt x="67" y="35"/>
                        <a:pt x="68" y="35"/>
                      </a:cubicBezTo>
                      <a:cubicBezTo>
                        <a:pt x="68" y="35"/>
                        <a:pt x="68" y="35"/>
                        <a:pt x="67" y="35"/>
                      </a:cubicBezTo>
                      <a:cubicBezTo>
                        <a:pt x="68" y="35"/>
                        <a:pt x="68" y="35"/>
                        <a:pt x="68" y="35"/>
                      </a:cubicBezTo>
                      <a:cubicBezTo>
                        <a:pt x="68" y="34"/>
                        <a:pt x="68" y="34"/>
                        <a:pt x="67" y="34"/>
                      </a:cubicBezTo>
                      <a:cubicBezTo>
                        <a:pt x="69" y="33"/>
                        <a:pt x="69" y="33"/>
                        <a:pt x="69" y="33"/>
                      </a:cubicBezTo>
                      <a:cubicBezTo>
                        <a:pt x="68" y="33"/>
                        <a:pt x="68" y="33"/>
                        <a:pt x="68" y="33"/>
                      </a:cubicBezTo>
                      <a:cubicBezTo>
                        <a:pt x="68" y="33"/>
                        <a:pt x="68" y="31"/>
                        <a:pt x="68" y="31"/>
                      </a:cubicBezTo>
                      <a:cubicBezTo>
                        <a:pt x="66" y="30"/>
                        <a:pt x="64" y="30"/>
                        <a:pt x="62" y="28"/>
                      </a:cubicBezTo>
                      <a:cubicBezTo>
                        <a:pt x="63" y="28"/>
                        <a:pt x="64" y="27"/>
                        <a:pt x="65" y="27"/>
                      </a:cubicBezTo>
                      <a:cubicBezTo>
                        <a:pt x="64" y="28"/>
                        <a:pt x="66" y="28"/>
                        <a:pt x="66" y="29"/>
                      </a:cubicBezTo>
                      <a:cubicBezTo>
                        <a:pt x="66" y="29"/>
                        <a:pt x="67" y="29"/>
                        <a:pt x="67" y="29"/>
                      </a:cubicBezTo>
                      <a:cubicBezTo>
                        <a:pt x="67" y="29"/>
                        <a:pt x="67" y="28"/>
                        <a:pt x="66" y="28"/>
                      </a:cubicBezTo>
                      <a:cubicBezTo>
                        <a:pt x="66" y="28"/>
                        <a:pt x="65" y="27"/>
                        <a:pt x="65" y="27"/>
                      </a:cubicBezTo>
                      <a:cubicBezTo>
                        <a:pt x="66" y="27"/>
                        <a:pt x="65" y="26"/>
                        <a:pt x="66" y="26"/>
                      </a:cubicBezTo>
                      <a:cubicBezTo>
                        <a:pt x="64" y="27"/>
                        <a:pt x="64" y="25"/>
                        <a:pt x="63" y="24"/>
                      </a:cubicBezTo>
                      <a:cubicBezTo>
                        <a:pt x="63" y="24"/>
                        <a:pt x="64" y="24"/>
                        <a:pt x="64" y="25"/>
                      </a:cubicBezTo>
                      <a:cubicBezTo>
                        <a:pt x="65" y="23"/>
                        <a:pt x="61" y="24"/>
                        <a:pt x="62" y="23"/>
                      </a:cubicBezTo>
                      <a:cubicBezTo>
                        <a:pt x="62" y="23"/>
                        <a:pt x="62" y="23"/>
                        <a:pt x="62" y="23"/>
                      </a:cubicBezTo>
                      <a:cubicBezTo>
                        <a:pt x="61" y="23"/>
                        <a:pt x="61" y="21"/>
                        <a:pt x="62" y="21"/>
                      </a:cubicBezTo>
                      <a:cubicBezTo>
                        <a:pt x="62" y="21"/>
                        <a:pt x="62" y="21"/>
                        <a:pt x="62" y="21"/>
                      </a:cubicBezTo>
                      <a:cubicBezTo>
                        <a:pt x="61" y="20"/>
                        <a:pt x="59" y="17"/>
                        <a:pt x="57" y="18"/>
                      </a:cubicBezTo>
                      <a:cubicBezTo>
                        <a:pt x="57" y="17"/>
                        <a:pt x="59" y="16"/>
                        <a:pt x="59" y="16"/>
                      </a:cubicBezTo>
                      <a:cubicBezTo>
                        <a:pt x="59" y="16"/>
                        <a:pt x="57" y="17"/>
                        <a:pt x="56" y="17"/>
                      </a:cubicBezTo>
                      <a:cubicBezTo>
                        <a:pt x="54" y="17"/>
                        <a:pt x="53" y="18"/>
                        <a:pt x="53" y="18"/>
                      </a:cubicBezTo>
                      <a:cubicBezTo>
                        <a:pt x="54" y="17"/>
                        <a:pt x="56" y="14"/>
                        <a:pt x="57" y="14"/>
                      </a:cubicBezTo>
                      <a:cubicBezTo>
                        <a:pt x="57" y="14"/>
                        <a:pt x="57" y="13"/>
                        <a:pt x="56" y="13"/>
                      </a:cubicBezTo>
                      <a:cubicBezTo>
                        <a:pt x="56" y="13"/>
                        <a:pt x="55" y="15"/>
                        <a:pt x="55" y="15"/>
                      </a:cubicBezTo>
                      <a:cubicBezTo>
                        <a:pt x="55" y="13"/>
                        <a:pt x="55" y="13"/>
                        <a:pt x="55" y="11"/>
                      </a:cubicBezTo>
                      <a:cubicBezTo>
                        <a:pt x="55" y="12"/>
                        <a:pt x="53" y="13"/>
                        <a:pt x="52" y="13"/>
                      </a:cubicBezTo>
                      <a:cubicBezTo>
                        <a:pt x="53" y="13"/>
                        <a:pt x="54" y="11"/>
                        <a:pt x="54" y="11"/>
                      </a:cubicBezTo>
                      <a:cubicBezTo>
                        <a:pt x="54" y="11"/>
                        <a:pt x="53" y="11"/>
                        <a:pt x="53" y="11"/>
                      </a:cubicBezTo>
                      <a:cubicBezTo>
                        <a:pt x="52" y="11"/>
                        <a:pt x="51" y="12"/>
                        <a:pt x="51" y="12"/>
                      </a:cubicBezTo>
                      <a:cubicBezTo>
                        <a:pt x="52" y="12"/>
                        <a:pt x="53" y="10"/>
                        <a:pt x="53" y="9"/>
                      </a:cubicBezTo>
                      <a:cubicBezTo>
                        <a:pt x="52" y="10"/>
                        <a:pt x="51" y="8"/>
                        <a:pt x="51" y="8"/>
                      </a:cubicBezTo>
                      <a:cubicBezTo>
                        <a:pt x="51" y="9"/>
                        <a:pt x="51" y="9"/>
                        <a:pt x="51" y="9"/>
                      </a:cubicBezTo>
                      <a:cubicBezTo>
                        <a:pt x="50" y="7"/>
                        <a:pt x="48" y="10"/>
                        <a:pt x="46" y="9"/>
                      </a:cubicBezTo>
                      <a:cubicBezTo>
                        <a:pt x="47" y="9"/>
                        <a:pt x="48" y="7"/>
                        <a:pt x="47" y="6"/>
                      </a:cubicBezTo>
                      <a:cubicBezTo>
                        <a:pt x="46" y="7"/>
                        <a:pt x="43" y="10"/>
                        <a:pt x="41" y="10"/>
                      </a:cubicBezTo>
                      <a:cubicBezTo>
                        <a:pt x="41" y="10"/>
                        <a:pt x="41" y="10"/>
                        <a:pt x="41" y="10"/>
                      </a:cubicBezTo>
                      <a:cubicBezTo>
                        <a:pt x="40" y="10"/>
                        <a:pt x="40" y="10"/>
                        <a:pt x="40" y="10"/>
                      </a:cubicBezTo>
                      <a:cubicBezTo>
                        <a:pt x="41" y="8"/>
                        <a:pt x="45" y="6"/>
                        <a:pt x="47" y="6"/>
                      </a:cubicBezTo>
                      <a:cubicBezTo>
                        <a:pt x="46" y="5"/>
                        <a:pt x="47" y="5"/>
                        <a:pt x="46" y="4"/>
                      </a:cubicBezTo>
                      <a:cubicBezTo>
                        <a:pt x="46" y="4"/>
                        <a:pt x="47" y="4"/>
                        <a:pt x="47" y="4"/>
                      </a:cubicBezTo>
                      <a:cubicBezTo>
                        <a:pt x="47" y="4"/>
                        <a:pt x="45" y="2"/>
                        <a:pt x="45" y="2"/>
                      </a:cubicBezTo>
                      <a:cubicBezTo>
                        <a:pt x="44" y="3"/>
                        <a:pt x="42" y="3"/>
                        <a:pt x="42" y="4"/>
                      </a:cubicBezTo>
                      <a:cubicBezTo>
                        <a:pt x="42" y="4"/>
                        <a:pt x="45" y="4"/>
                        <a:pt x="45" y="4"/>
                      </a:cubicBezTo>
                      <a:cubicBezTo>
                        <a:pt x="45" y="5"/>
                        <a:pt x="42" y="6"/>
                        <a:pt x="40" y="5"/>
                      </a:cubicBezTo>
                      <a:cubicBezTo>
                        <a:pt x="40" y="5"/>
                        <a:pt x="41" y="3"/>
                        <a:pt x="42" y="3"/>
                      </a:cubicBezTo>
                      <a:cubicBezTo>
                        <a:pt x="41" y="3"/>
                        <a:pt x="39" y="3"/>
                        <a:pt x="39" y="3"/>
                      </a:cubicBezTo>
                      <a:cubicBezTo>
                        <a:pt x="40" y="2"/>
                        <a:pt x="40" y="2"/>
                        <a:pt x="40" y="2"/>
                      </a:cubicBezTo>
                      <a:cubicBezTo>
                        <a:pt x="39" y="2"/>
                        <a:pt x="38" y="4"/>
                        <a:pt x="37" y="2"/>
                      </a:cubicBezTo>
                      <a:cubicBezTo>
                        <a:pt x="37" y="2"/>
                        <a:pt x="36" y="0"/>
                        <a:pt x="36" y="1"/>
                      </a:cubicBezTo>
                      <a:cubicBezTo>
                        <a:pt x="36" y="2"/>
                        <a:pt x="35" y="7"/>
                        <a:pt x="35" y="8"/>
                      </a:cubicBezTo>
                      <a:cubicBezTo>
                        <a:pt x="35" y="8"/>
                        <a:pt x="33" y="6"/>
                        <a:pt x="33" y="6"/>
                      </a:cubicBezTo>
                      <a:cubicBezTo>
                        <a:pt x="32" y="4"/>
                        <a:pt x="34" y="3"/>
                        <a:pt x="34" y="2"/>
                      </a:cubicBezTo>
                      <a:cubicBezTo>
                        <a:pt x="33" y="2"/>
                        <a:pt x="33" y="3"/>
                        <a:pt x="33" y="3"/>
                      </a:cubicBezTo>
                      <a:cubicBezTo>
                        <a:pt x="32" y="2"/>
                        <a:pt x="33" y="2"/>
                        <a:pt x="32" y="2"/>
                      </a:cubicBezTo>
                      <a:cubicBezTo>
                        <a:pt x="32" y="3"/>
                        <a:pt x="30" y="2"/>
                        <a:pt x="31" y="3"/>
                      </a:cubicBezTo>
                      <a:cubicBezTo>
                        <a:pt x="30" y="3"/>
                        <a:pt x="30" y="3"/>
                        <a:pt x="29" y="3"/>
                      </a:cubicBezTo>
                      <a:cubicBezTo>
                        <a:pt x="30" y="3"/>
                        <a:pt x="28" y="6"/>
                        <a:pt x="28" y="6"/>
                      </a:cubicBezTo>
                      <a:cubicBezTo>
                        <a:pt x="28" y="6"/>
                        <a:pt x="27" y="5"/>
                        <a:pt x="27" y="5"/>
                      </a:cubicBezTo>
                      <a:cubicBezTo>
                        <a:pt x="25" y="5"/>
                        <a:pt x="24" y="5"/>
                        <a:pt x="22" y="6"/>
                      </a:cubicBezTo>
                      <a:cubicBezTo>
                        <a:pt x="22" y="5"/>
                        <a:pt x="21" y="5"/>
                        <a:pt x="21" y="5"/>
                      </a:cubicBezTo>
                      <a:cubicBezTo>
                        <a:pt x="21" y="5"/>
                        <a:pt x="21" y="6"/>
                        <a:pt x="21" y="6"/>
                      </a:cubicBezTo>
                      <a:cubicBezTo>
                        <a:pt x="19" y="5"/>
                        <a:pt x="22" y="5"/>
                        <a:pt x="20" y="4"/>
                      </a:cubicBezTo>
                      <a:cubicBezTo>
                        <a:pt x="21" y="5"/>
                        <a:pt x="19" y="6"/>
                        <a:pt x="19" y="7"/>
                      </a:cubicBezTo>
                      <a:cubicBezTo>
                        <a:pt x="20" y="7"/>
                        <a:pt x="21" y="6"/>
                        <a:pt x="21" y="5"/>
                      </a:cubicBezTo>
                      <a:cubicBezTo>
                        <a:pt x="22" y="7"/>
                        <a:pt x="21" y="9"/>
                        <a:pt x="20" y="10"/>
                      </a:cubicBezTo>
                      <a:cubicBezTo>
                        <a:pt x="19" y="11"/>
                        <a:pt x="19" y="10"/>
                        <a:pt x="19" y="10"/>
                      </a:cubicBezTo>
                      <a:cubicBezTo>
                        <a:pt x="17" y="11"/>
                        <a:pt x="19" y="14"/>
                        <a:pt x="17" y="14"/>
                      </a:cubicBezTo>
                      <a:cubicBezTo>
                        <a:pt x="15" y="14"/>
                        <a:pt x="15" y="12"/>
                        <a:pt x="15" y="12"/>
                      </a:cubicBezTo>
                      <a:cubicBezTo>
                        <a:pt x="15" y="11"/>
                        <a:pt x="16" y="11"/>
                        <a:pt x="17" y="11"/>
                      </a:cubicBezTo>
                      <a:cubicBezTo>
                        <a:pt x="16" y="11"/>
                        <a:pt x="16" y="11"/>
                        <a:pt x="16" y="11"/>
                      </a:cubicBezTo>
                      <a:cubicBezTo>
                        <a:pt x="16" y="10"/>
                        <a:pt x="16" y="10"/>
                        <a:pt x="17" y="10"/>
                      </a:cubicBezTo>
                      <a:cubicBezTo>
                        <a:pt x="16" y="10"/>
                        <a:pt x="15" y="10"/>
                        <a:pt x="14" y="11"/>
                      </a:cubicBezTo>
                      <a:cubicBezTo>
                        <a:pt x="13" y="12"/>
                        <a:pt x="12" y="13"/>
                        <a:pt x="11" y="13"/>
                      </a:cubicBezTo>
                      <a:cubicBezTo>
                        <a:pt x="11" y="14"/>
                        <a:pt x="11" y="15"/>
                        <a:pt x="12" y="15"/>
                      </a:cubicBezTo>
                      <a:cubicBezTo>
                        <a:pt x="12" y="14"/>
                        <a:pt x="12" y="14"/>
                        <a:pt x="12" y="14"/>
                      </a:cubicBezTo>
                      <a:cubicBezTo>
                        <a:pt x="13" y="14"/>
                        <a:pt x="12" y="16"/>
                        <a:pt x="13" y="15"/>
                      </a:cubicBezTo>
                      <a:cubicBezTo>
                        <a:pt x="13" y="17"/>
                        <a:pt x="13" y="18"/>
                        <a:pt x="12" y="18"/>
                      </a:cubicBezTo>
                      <a:cubicBezTo>
                        <a:pt x="11" y="18"/>
                        <a:pt x="11" y="18"/>
                        <a:pt x="11" y="18"/>
                      </a:cubicBezTo>
                      <a:cubicBezTo>
                        <a:pt x="11" y="18"/>
                        <a:pt x="12" y="18"/>
                        <a:pt x="12" y="17"/>
                      </a:cubicBezTo>
                      <a:cubicBezTo>
                        <a:pt x="12" y="18"/>
                        <a:pt x="9" y="18"/>
                        <a:pt x="10" y="19"/>
                      </a:cubicBezTo>
                      <a:cubicBezTo>
                        <a:pt x="11" y="19"/>
                        <a:pt x="11" y="19"/>
                        <a:pt x="11" y="19"/>
                      </a:cubicBezTo>
                      <a:cubicBezTo>
                        <a:pt x="12" y="20"/>
                        <a:pt x="12" y="22"/>
                        <a:pt x="11" y="22"/>
                      </a:cubicBezTo>
                      <a:cubicBezTo>
                        <a:pt x="13" y="22"/>
                        <a:pt x="11" y="22"/>
                        <a:pt x="13" y="22"/>
                      </a:cubicBezTo>
                      <a:cubicBezTo>
                        <a:pt x="11" y="22"/>
                        <a:pt x="14" y="20"/>
                        <a:pt x="12" y="20"/>
                      </a:cubicBezTo>
                      <a:cubicBezTo>
                        <a:pt x="14" y="20"/>
                        <a:pt x="13" y="19"/>
                        <a:pt x="15" y="19"/>
                      </a:cubicBezTo>
                      <a:cubicBezTo>
                        <a:pt x="15" y="19"/>
                        <a:pt x="14" y="19"/>
                        <a:pt x="15" y="19"/>
                      </a:cubicBezTo>
                      <a:cubicBezTo>
                        <a:pt x="15" y="18"/>
                        <a:pt x="15" y="18"/>
                        <a:pt x="15" y="18"/>
                      </a:cubicBezTo>
                      <a:cubicBezTo>
                        <a:pt x="15" y="18"/>
                        <a:pt x="15" y="18"/>
                        <a:pt x="15" y="18"/>
                      </a:cubicBezTo>
                      <a:cubicBezTo>
                        <a:pt x="15" y="18"/>
                        <a:pt x="15" y="18"/>
                        <a:pt x="15" y="18"/>
                      </a:cubicBezTo>
                      <a:cubicBezTo>
                        <a:pt x="15" y="18"/>
                        <a:pt x="15" y="18"/>
                        <a:pt x="15" y="18"/>
                      </a:cubicBezTo>
                      <a:cubicBezTo>
                        <a:pt x="14" y="18"/>
                        <a:pt x="14" y="18"/>
                        <a:pt x="14" y="18"/>
                      </a:cubicBezTo>
                      <a:cubicBezTo>
                        <a:pt x="14" y="17"/>
                        <a:pt x="14" y="16"/>
                        <a:pt x="14" y="16"/>
                      </a:cubicBezTo>
                      <a:cubicBezTo>
                        <a:pt x="15" y="15"/>
                        <a:pt x="15" y="16"/>
                        <a:pt x="15" y="16"/>
                      </a:cubicBezTo>
                      <a:cubicBezTo>
                        <a:pt x="15" y="15"/>
                        <a:pt x="15" y="15"/>
                        <a:pt x="15" y="15"/>
                      </a:cubicBezTo>
                      <a:cubicBezTo>
                        <a:pt x="16" y="16"/>
                        <a:pt x="17" y="15"/>
                        <a:pt x="17" y="16"/>
                      </a:cubicBezTo>
                      <a:cubicBezTo>
                        <a:pt x="17" y="16"/>
                        <a:pt x="17" y="16"/>
                        <a:pt x="17" y="16"/>
                      </a:cubicBezTo>
                      <a:cubicBezTo>
                        <a:pt x="18" y="16"/>
                        <a:pt x="19" y="16"/>
                        <a:pt x="19" y="15"/>
                      </a:cubicBezTo>
                      <a:cubicBezTo>
                        <a:pt x="19" y="15"/>
                        <a:pt x="19" y="13"/>
                        <a:pt x="19" y="14"/>
                      </a:cubicBezTo>
                      <a:cubicBezTo>
                        <a:pt x="19" y="14"/>
                        <a:pt x="20" y="14"/>
                        <a:pt x="20" y="14"/>
                      </a:cubicBezTo>
                      <a:cubicBezTo>
                        <a:pt x="20" y="13"/>
                        <a:pt x="20" y="13"/>
                        <a:pt x="20" y="13"/>
                      </a:cubicBezTo>
                      <a:cubicBezTo>
                        <a:pt x="20" y="13"/>
                        <a:pt x="20" y="13"/>
                        <a:pt x="20" y="13"/>
                      </a:cubicBezTo>
                      <a:cubicBezTo>
                        <a:pt x="22" y="12"/>
                        <a:pt x="23" y="10"/>
                        <a:pt x="25" y="11"/>
                      </a:cubicBezTo>
                      <a:cubicBezTo>
                        <a:pt x="25" y="11"/>
                        <a:pt x="25" y="10"/>
                        <a:pt x="26" y="10"/>
                      </a:cubicBezTo>
                      <a:cubicBezTo>
                        <a:pt x="27" y="11"/>
                        <a:pt x="27" y="11"/>
                        <a:pt x="27" y="11"/>
                      </a:cubicBezTo>
                      <a:cubicBezTo>
                        <a:pt x="27" y="11"/>
                        <a:pt x="29" y="12"/>
                        <a:pt x="29" y="11"/>
                      </a:cubicBezTo>
                      <a:cubicBezTo>
                        <a:pt x="29" y="12"/>
                        <a:pt x="30" y="12"/>
                        <a:pt x="31" y="12"/>
                      </a:cubicBezTo>
                      <a:cubicBezTo>
                        <a:pt x="31" y="12"/>
                        <a:pt x="32" y="11"/>
                        <a:pt x="33" y="12"/>
                      </a:cubicBezTo>
                      <a:cubicBezTo>
                        <a:pt x="33" y="11"/>
                        <a:pt x="33" y="11"/>
                        <a:pt x="33" y="11"/>
                      </a:cubicBezTo>
                      <a:cubicBezTo>
                        <a:pt x="34" y="11"/>
                        <a:pt x="34" y="10"/>
                        <a:pt x="35" y="10"/>
                      </a:cubicBezTo>
                      <a:cubicBezTo>
                        <a:pt x="36" y="9"/>
                        <a:pt x="36" y="9"/>
                        <a:pt x="36" y="9"/>
                      </a:cubicBezTo>
                      <a:cubicBezTo>
                        <a:pt x="37" y="9"/>
                        <a:pt x="38" y="11"/>
                        <a:pt x="39" y="11"/>
                      </a:cubicBezTo>
                      <a:cubicBezTo>
                        <a:pt x="39" y="11"/>
                        <a:pt x="38" y="11"/>
                        <a:pt x="38" y="11"/>
                      </a:cubicBezTo>
                      <a:cubicBezTo>
                        <a:pt x="39" y="12"/>
                        <a:pt x="40" y="12"/>
                        <a:pt x="41" y="12"/>
                      </a:cubicBezTo>
                      <a:cubicBezTo>
                        <a:pt x="41" y="12"/>
                        <a:pt x="42" y="12"/>
                        <a:pt x="43" y="13"/>
                      </a:cubicBezTo>
                      <a:cubicBezTo>
                        <a:pt x="43" y="13"/>
                        <a:pt x="43" y="13"/>
                        <a:pt x="44" y="13"/>
                      </a:cubicBezTo>
                      <a:cubicBezTo>
                        <a:pt x="44" y="13"/>
                        <a:pt x="44" y="13"/>
                        <a:pt x="43" y="13"/>
                      </a:cubicBezTo>
                      <a:cubicBezTo>
                        <a:pt x="43" y="13"/>
                        <a:pt x="44" y="14"/>
                        <a:pt x="44" y="14"/>
                      </a:cubicBezTo>
                      <a:cubicBezTo>
                        <a:pt x="44" y="14"/>
                        <a:pt x="44" y="14"/>
                        <a:pt x="44" y="14"/>
                      </a:cubicBezTo>
                      <a:cubicBezTo>
                        <a:pt x="44" y="14"/>
                        <a:pt x="44" y="14"/>
                        <a:pt x="44" y="14"/>
                      </a:cubicBezTo>
                      <a:cubicBezTo>
                        <a:pt x="44" y="14"/>
                        <a:pt x="44" y="14"/>
                        <a:pt x="45" y="14"/>
                      </a:cubicBezTo>
                      <a:cubicBezTo>
                        <a:pt x="44" y="15"/>
                        <a:pt x="44" y="15"/>
                        <a:pt x="44" y="15"/>
                      </a:cubicBezTo>
                      <a:cubicBezTo>
                        <a:pt x="44" y="15"/>
                        <a:pt x="45" y="15"/>
                        <a:pt x="45" y="15"/>
                      </a:cubicBezTo>
                      <a:cubicBezTo>
                        <a:pt x="45" y="15"/>
                        <a:pt x="45" y="15"/>
                        <a:pt x="45" y="14"/>
                      </a:cubicBezTo>
                      <a:cubicBezTo>
                        <a:pt x="46" y="14"/>
                        <a:pt x="46" y="14"/>
                        <a:pt x="46" y="14"/>
                      </a:cubicBezTo>
                      <a:cubicBezTo>
                        <a:pt x="46" y="15"/>
                        <a:pt x="47" y="14"/>
                        <a:pt x="47" y="16"/>
                      </a:cubicBezTo>
                      <a:cubicBezTo>
                        <a:pt x="48" y="15"/>
                        <a:pt x="49" y="17"/>
                        <a:pt x="50" y="16"/>
                      </a:cubicBezTo>
                      <a:cubicBezTo>
                        <a:pt x="50" y="16"/>
                        <a:pt x="50" y="16"/>
                        <a:pt x="50" y="16"/>
                      </a:cubicBezTo>
                      <a:cubicBezTo>
                        <a:pt x="50" y="16"/>
                        <a:pt x="50" y="17"/>
                        <a:pt x="51" y="17"/>
                      </a:cubicBezTo>
                      <a:cubicBezTo>
                        <a:pt x="50" y="18"/>
                        <a:pt x="50" y="18"/>
                        <a:pt x="50" y="18"/>
                      </a:cubicBezTo>
                      <a:cubicBezTo>
                        <a:pt x="52" y="18"/>
                        <a:pt x="52" y="18"/>
                        <a:pt x="52" y="18"/>
                      </a:cubicBezTo>
                      <a:cubicBezTo>
                        <a:pt x="52" y="19"/>
                        <a:pt x="52" y="19"/>
                        <a:pt x="51" y="19"/>
                      </a:cubicBezTo>
                      <a:cubicBezTo>
                        <a:pt x="53" y="20"/>
                        <a:pt x="52" y="20"/>
                        <a:pt x="54" y="20"/>
                      </a:cubicBezTo>
                      <a:cubicBezTo>
                        <a:pt x="54" y="21"/>
                        <a:pt x="54" y="21"/>
                        <a:pt x="54" y="21"/>
                      </a:cubicBezTo>
                      <a:cubicBezTo>
                        <a:pt x="54" y="21"/>
                        <a:pt x="55" y="21"/>
                        <a:pt x="55" y="22"/>
                      </a:cubicBezTo>
                      <a:cubicBezTo>
                        <a:pt x="55" y="23"/>
                        <a:pt x="58" y="26"/>
                        <a:pt x="58" y="30"/>
                      </a:cubicBezTo>
                      <a:cubicBezTo>
                        <a:pt x="60" y="28"/>
                        <a:pt x="58" y="31"/>
                        <a:pt x="60" y="31"/>
                      </a:cubicBezTo>
                      <a:cubicBezTo>
                        <a:pt x="59" y="31"/>
                        <a:pt x="59" y="32"/>
                        <a:pt x="58" y="31"/>
                      </a:cubicBezTo>
                      <a:cubicBezTo>
                        <a:pt x="60" y="32"/>
                        <a:pt x="58" y="34"/>
                        <a:pt x="60" y="34"/>
                      </a:cubicBezTo>
                      <a:cubicBezTo>
                        <a:pt x="60" y="34"/>
                        <a:pt x="59" y="34"/>
                        <a:pt x="59" y="34"/>
                      </a:cubicBezTo>
                      <a:cubicBezTo>
                        <a:pt x="59" y="34"/>
                        <a:pt x="60" y="35"/>
                        <a:pt x="60" y="35"/>
                      </a:cubicBezTo>
                      <a:cubicBezTo>
                        <a:pt x="59" y="35"/>
                        <a:pt x="59" y="35"/>
                        <a:pt x="59" y="35"/>
                      </a:cubicBezTo>
                      <a:cubicBezTo>
                        <a:pt x="59" y="36"/>
                        <a:pt x="61" y="36"/>
                        <a:pt x="63" y="35"/>
                      </a:cubicBezTo>
                      <a:cubicBezTo>
                        <a:pt x="62" y="36"/>
                        <a:pt x="62" y="36"/>
                        <a:pt x="63" y="37"/>
                      </a:cubicBezTo>
                      <a:cubicBezTo>
                        <a:pt x="63" y="37"/>
                        <a:pt x="63" y="38"/>
                        <a:pt x="62" y="37"/>
                      </a:cubicBezTo>
                      <a:cubicBezTo>
                        <a:pt x="62" y="37"/>
                        <a:pt x="62" y="40"/>
                        <a:pt x="64" y="40"/>
                      </a:cubicBezTo>
                      <a:cubicBezTo>
                        <a:pt x="63" y="40"/>
                        <a:pt x="64" y="41"/>
                        <a:pt x="64" y="41"/>
                      </a:cubicBezTo>
                      <a:cubicBezTo>
                        <a:pt x="64" y="42"/>
                        <a:pt x="64" y="42"/>
                        <a:pt x="64" y="43"/>
                      </a:cubicBezTo>
                      <a:cubicBezTo>
                        <a:pt x="65" y="43"/>
                        <a:pt x="65" y="43"/>
                        <a:pt x="65" y="43"/>
                      </a:cubicBezTo>
                      <a:cubicBezTo>
                        <a:pt x="66" y="43"/>
                        <a:pt x="65" y="44"/>
                        <a:pt x="65" y="45"/>
                      </a:cubicBezTo>
                      <a:cubicBezTo>
                        <a:pt x="65" y="45"/>
                        <a:pt x="65" y="45"/>
                        <a:pt x="65" y="45"/>
                      </a:cubicBezTo>
                      <a:cubicBezTo>
                        <a:pt x="65" y="47"/>
                        <a:pt x="66" y="46"/>
                        <a:pt x="65" y="48"/>
                      </a:cubicBezTo>
                      <a:cubicBezTo>
                        <a:pt x="66" y="48"/>
                        <a:pt x="66" y="48"/>
                        <a:pt x="66" y="48"/>
                      </a:cubicBezTo>
                      <a:cubicBezTo>
                        <a:pt x="68" y="48"/>
                        <a:pt x="65" y="50"/>
                        <a:pt x="66" y="51"/>
                      </a:cubicBezTo>
                      <a:cubicBezTo>
                        <a:pt x="66" y="50"/>
                        <a:pt x="66" y="50"/>
                        <a:pt x="66" y="50"/>
                      </a:cubicBezTo>
                      <a:cubicBezTo>
                        <a:pt x="67" y="51"/>
                        <a:pt x="64" y="53"/>
                        <a:pt x="64" y="53"/>
                      </a:cubicBezTo>
                      <a:cubicBezTo>
                        <a:pt x="63" y="53"/>
                        <a:pt x="63" y="53"/>
                        <a:pt x="63" y="53"/>
                      </a:cubicBezTo>
                      <a:cubicBezTo>
                        <a:pt x="62" y="55"/>
                        <a:pt x="64" y="53"/>
                        <a:pt x="65" y="54"/>
                      </a:cubicBezTo>
                      <a:cubicBezTo>
                        <a:pt x="64" y="55"/>
                        <a:pt x="63" y="54"/>
                        <a:pt x="63" y="55"/>
                      </a:cubicBezTo>
                      <a:cubicBezTo>
                        <a:pt x="62" y="55"/>
                        <a:pt x="65" y="57"/>
                        <a:pt x="64" y="59"/>
                      </a:cubicBezTo>
                      <a:cubicBezTo>
                        <a:pt x="64" y="58"/>
                        <a:pt x="65" y="58"/>
                        <a:pt x="65" y="59"/>
                      </a:cubicBezTo>
                      <a:cubicBezTo>
                        <a:pt x="65" y="60"/>
                        <a:pt x="63" y="61"/>
                        <a:pt x="64" y="62"/>
                      </a:cubicBezTo>
                      <a:cubicBezTo>
                        <a:pt x="64" y="62"/>
                        <a:pt x="64" y="62"/>
                        <a:pt x="64" y="62"/>
                      </a:cubicBezTo>
                      <a:cubicBezTo>
                        <a:pt x="64" y="63"/>
                        <a:pt x="64" y="65"/>
                        <a:pt x="65" y="65"/>
                      </a:cubicBezTo>
                      <a:cubicBezTo>
                        <a:pt x="63" y="65"/>
                        <a:pt x="64" y="66"/>
                        <a:pt x="64" y="68"/>
                      </a:cubicBezTo>
                      <a:cubicBezTo>
                        <a:pt x="64" y="69"/>
                        <a:pt x="64" y="70"/>
                        <a:pt x="63" y="69"/>
                      </a:cubicBezTo>
                      <a:cubicBezTo>
                        <a:pt x="63" y="69"/>
                        <a:pt x="62" y="71"/>
                        <a:pt x="62" y="71"/>
                      </a:cubicBezTo>
                      <a:cubicBezTo>
                        <a:pt x="62" y="71"/>
                        <a:pt x="62" y="71"/>
                        <a:pt x="62" y="71"/>
                      </a:cubicBezTo>
                      <a:cubicBezTo>
                        <a:pt x="61" y="72"/>
                        <a:pt x="62" y="73"/>
                        <a:pt x="62" y="74"/>
                      </a:cubicBezTo>
                      <a:cubicBezTo>
                        <a:pt x="62" y="74"/>
                        <a:pt x="62" y="74"/>
                        <a:pt x="61" y="74"/>
                      </a:cubicBezTo>
                      <a:cubicBezTo>
                        <a:pt x="60" y="75"/>
                        <a:pt x="60" y="76"/>
                        <a:pt x="61" y="78"/>
                      </a:cubicBezTo>
                      <a:cubicBezTo>
                        <a:pt x="60" y="78"/>
                        <a:pt x="60" y="78"/>
                        <a:pt x="60" y="78"/>
                      </a:cubicBezTo>
                      <a:cubicBezTo>
                        <a:pt x="60" y="78"/>
                        <a:pt x="57" y="79"/>
                        <a:pt x="57" y="81"/>
                      </a:cubicBezTo>
                      <a:cubicBezTo>
                        <a:pt x="57" y="81"/>
                        <a:pt x="56" y="81"/>
                        <a:pt x="56" y="81"/>
                      </a:cubicBezTo>
                      <a:cubicBezTo>
                        <a:pt x="56" y="82"/>
                        <a:pt x="55" y="83"/>
                        <a:pt x="54" y="83"/>
                      </a:cubicBezTo>
                      <a:cubicBezTo>
                        <a:pt x="53" y="84"/>
                        <a:pt x="52" y="84"/>
                        <a:pt x="53" y="86"/>
                      </a:cubicBezTo>
                      <a:cubicBezTo>
                        <a:pt x="52" y="87"/>
                        <a:pt x="52" y="87"/>
                        <a:pt x="52" y="87"/>
                      </a:cubicBezTo>
                      <a:cubicBezTo>
                        <a:pt x="54" y="86"/>
                        <a:pt x="53" y="89"/>
                        <a:pt x="54" y="89"/>
                      </a:cubicBezTo>
                      <a:cubicBezTo>
                        <a:pt x="54" y="89"/>
                        <a:pt x="52" y="89"/>
                        <a:pt x="52" y="88"/>
                      </a:cubicBezTo>
                      <a:cubicBezTo>
                        <a:pt x="53" y="88"/>
                        <a:pt x="53" y="88"/>
                        <a:pt x="53" y="88"/>
                      </a:cubicBezTo>
                      <a:cubicBezTo>
                        <a:pt x="52" y="87"/>
                        <a:pt x="50" y="89"/>
                        <a:pt x="50" y="88"/>
                      </a:cubicBezTo>
                      <a:cubicBezTo>
                        <a:pt x="47" y="90"/>
                        <a:pt x="43" y="90"/>
                        <a:pt x="40" y="90"/>
                      </a:cubicBezTo>
                      <a:cubicBezTo>
                        <a:pt x="40" y="91"/>
                        <a:pt x="40" y="91"/>
                        <a:pt x="40" y="91"/>
                      </a:cubicBezTo>
                      <a:cubicBezTo>
                        <a:pt x="39" y="91"/>
                        <a:pt x="39" y="91"/>
                        <a:pt x="39" y="91"/>
                      </a:cubicBezTo>
                      <a:cubicBezTo>
                        <a:pt x="39" y="91"/>
                        <a:pt x="39" y="90"/>
                        <a:pt x="39" y="90"/>
                      </a:cubicBezTo>
                      <a:cubicBezTo>
                        <a:pt x="39" y="89"/>
                        <a:pt x="38" y="91"/>
                        <a:pt x="38" y="91"/>
                      </a:cubicBezTo>
                      <a:cubicBezTo>
                        <a:pt x="36" y="90"/>
                        <a:pt x="39" y="89"/>
                        <a:pt x="38" y="89"/>
                      </a:cubicBezTo>
                      <a:cubicBezTo>
                        <a:pt x="38" y="89"/>
                        <a:pt x="38" y="89"/>
                        <a:pt x="38" y="89"/>
                      </a:cubicBezTo>
                      <a:cubicBezTo>
                        <a:pt x="38" y="90"/>
                        <a:pt x="38" y="90"/>
                        <a:pt x="38" y="90"/>
                      </a:cubicBezTo>
                      <a:cubicBezTo>
                        <a:pt x="37" y="90"/>
                        <a:pt x="37" y="91"/>
                        <a:pt x="36" y="91"/>
                      </a:cubicBezTo>
                      <a:cubicBezTo>
                        <a:pt x="35" y="90"/>
                        <a:pt x="36" y="90"/>
                        <a:pt x="36" y="90"/>
                      </a:cubicBezTo>
                      <a:cubicBezTo>
                        <a:pt x="36" y="89"/>
                        <a:pt x="36" y="89"/>
                        <a:pt x="35" y="89"/>
                      </a:cubicBezTo>
                      <a:cubicBezTo>
                        <a:pt x="35" y="89"/>
                        <a:pt x="34" y="89"/>
                        <a:pt x="34" y="89"/>
                      </a:cubicBezTo>
                      <a:cubicBezTo>
                        <a:pt x="34" y="90"/>
                        <a:pt x="34" y="90"/>
                        <a:pt x="34" y="90"/>
                      </a:cubicBezTo>
                      <a:cubicBezTo>
                        <a:pt x="33" y="91"/>
                        <a:pt x="33" y="90"/>
                        <a:pt x="33" y="91"/>
                      </a:cubicBezTo>
                      <a:cubicBezTo>
                        <a:pt x="33" y="89"/>
                        <a:pt x="28" y="89"/>
                        <a:pt x="28" y="88"/>
                      </a:cubicBezTo>
                      <a:cubicBezTo>
                        <a:pt x="26" y="88"/>
                        <a:pt x="26" y="87"/>
                        <a:pt x="25" y="87"/>
                      </a:cubicBezTo>
                      <a:cubicBezTo>
                        <a:pt x="25" y="87"/>
                        <a:pt x="24" y="88"/>
                        <a:pt x="23" y="88"/>
                      </a:cubicBezTo>
                      <a:cubicBezTo>
                        <a:pt x="25" y="86"/>
                        <a:pt x="23" y="86"/>
                        <a:pt x="23" y="83"/>
                      </a:cubicBezTo>
                      <a:cubicBezTo>
                        <a:pt x="23" y="85"/>
                        <a:pt x="21" y="82"/>
                        <a:pt x="20" y="84"/>
                      </a:cubicBezTo>
                      <a:cubicBezTo>
                        <a:pt x="20" y="83"/>
                        <a:pt x="21" y="83"/>
                        <a:pt x="21" y="82"/>
                      </a:cubicBezTo>
                      <a:cubicBezTo>
                        <a:pt x="20" y="82"/>
                        <a:pt x="19" y="81"/>
                        <a:pt x="19" y="80"/>
                      </a:cubicBezTo>
                      <a:cubicBezTo>
                        <a:pt x="18" y="79"/>
                        <a:pt x="18" y="78"/>
                        <a:pt x="17" y="77"/>
                      </a:cubicBezTo>
                      <a:cubicBezTo>
                        <a:pt x="16" y="77"/>
                        <a:pt x="16" y="78"/>
                        <a:pt x="15" y="78"/>
                      </a:cubicBezTo>
                      <a:cubicBezTo>
                        <a:pt x="16" y="76"/>
                        <a:pt x="16" y="76"/>
                        <a:pt x="16" y="76"/>
                      </a:cubicBezTo>
                      <a:cubicBezTo>
                        <a:pt x="16" y="75"/>
                        <a:pt x="14" y="76"/>
                        <a:pt x="15" y="75"/>
                      </a:cubicBezTo>
                      <a:cubicBezTo>
                        <a:pt x="14" y="75"/>
                        <a:pt x="14" y="76"/>
                        <a:pt x="14" y="75"/>
                      </a:cubicBezTo>
                      <a:cubicBezTo>
                        <a:pt x="13" y="73"/>
                        <a:pt x="12" y="71"/>
                        <a:pt x="10" y="69"/>
                      </a:cubicBezTo>
                      <a:cubicBezTo>
                        <a:pt x="9" y="66"/>
                        <a:pt x="8" y="64"/>
                        <a:pt x="9" y="61"/>
                      </a:cubicBezTo>
                      <a:cubicBezTo>
                        <a:pt x="9" y="62"/>
                        <a:pt x="8" y="61"/>
                        <a:pt x="8" y="61"/>
                      </a:cubicBezTo>
                      <a:cubicBezTo>
                        <a:pt x="8" y="61"/>
                        <a:pt x="7" y="61"/>
                        <a:pt x="7" y="61"/>
                      </a:cubicBezTo>
                      <a:cubicBezTo>
                        <a:pt x="7" y="61"/>
                        <a:pt x="7" y="61"/>
                        <a:pt x="7" y="60"/>
                      </a:cubicBezTo>
                      <a:cubicBezTo>
                        <a:pt x="7" y="59"/>
                        <a:pt x="8" y="59"/>
                        <a:pt x="8" y="59"/>
                      </a:cubicBezTo>
                      <a:cubicBezTo>
                        <a:pt x="6" y="59"/>
                        <a:pt x="7" y="57"/>
                        <a:pt x="6" y="57"/>
                      </a:cubicBezTo>
                      <a:cubicBezTo>
                        <a:pt x="6" y="57"/>
                        <a:pt x="6" y="57"/>
                        <a:pt x="6" y="57"/>
                      </a:cubicBezTo>
                      <a:cubicBezTo>
                        <a:pt x="4" y="57"/>
                        <a:pt x="3" y="59"/>
                        <a:pt x="1" y="60"/>
                      </a:cubicBezTo>
                      <a:cubicBezTo>
                        <a:pt x="3" y="60"/>
                        <a:pt x="0" y="63"/>
                        <a:pt x="2" y="64"/>
                      </a:cubicBezTo>
                      <a:cubicBezTo>
                        <a:pt x="2" y="65"/>
                        <a:pt x="2" y="64"/>
                        <a:pt x="1" y="65"/>
                      </a:cubicBezTo>
                      <a:cubicBezTo>
                        <a:pt x="2" y="65"/>
                        <a:pt x="3" y="65"/>
                        <a:pt x="3" y="66"/>
                      </a:cubicBezTo>
                      <a:cubicBezTo>
                        <a:pt x="2" y="66"/>
                        <a:pt x="2" y="66"/>
                        <a:pt x="2" y="66"/>
                      </a:cubicBezTo>
                      <a:cubicBezTo>
                        <a:pt x="4" y="69"/>
                        <a:pt x="3" y="70"/>
                        <a:pt x="5" y="74"/>
                      </a:cubicBezTo>
                      <a:cubicBezTo>
                        <a:pt x="5" y="73"/>
                        <a:pt x="5" y="73"/>
                        <a:pt x="5" y="73"/>
                      </a:cubicBezTo>
                      <a:cubicBezTo>
                        <a:pt x="5" y="74"/>
                        <a:pt x="5" y="74"/>
                        <a:pt x="5" y="74"/>
                      </a:cubicBezTo>
                      <a:cubicBezTo>
                        <a:pt x="7" y="74"/>
                        <a:pt x="4" y="73"/>
                        <a:pt x="6" y="73"/>
                      </a:cubicBezTo>
                      <a:cubicBezTo>
                        <a:pt x="5" y="74"/>
                        <a:pt x="9" y="77"/>
                        <a:pt x="7" y="79"/>
                      </a:cubicBezTo>
                      <a:cubicBezTo>
                        <a:pt x="8" y="80"/>
                        <a:pt x="8" y="78"/>
                        <a:pt x="8" y="79"/>
                      </a:cubicBezTo>
                      <a:cubicBezTo>
                        <a:pt x="8" y="79"/>
                        <a:pt x="8" y="79"/>
                        <a:pt x="8" y="79"/>
                      </a:cubicBezTo>
                      <a:cubicBezTo>
                        <a:pt x="9" y="79"/>
                        <a:pt x="9" y="79"/>
                        <a:pt x="9" y="79"/>
                      </a:cubicBezTo>
                      <a:cubicBezTo>
                        <a:pt x="9" y="80"/>
                        <a:pt x="9" y="80"/>
                        <a:pt x="8" y="81"/>
                      </a:cubicBezTo>
                      <a:cubicBezTo>
                        <a:pt x="8" y="81"/>
                        <a:pt x="8" y="80"/>
                        <a:pt x="8" y="80"/>
                      </a:cubicBezTo>
                      <a:cubicBezTo>
                        <a:pt x="8" y="81"/>
                        <a:pt x="10" y="82"/>
                        <a:pt x="10" y="83"/>
                      </a:cubicBezTo>
                      <a:cubicBezTo>
                        <a:pt x="9" y="82"/>
                        <a:pt x="9" y="82"/>
                        <a:pt x="9" y="82"/>
                      </a:cubicBezTo>
                      <a:cubicBezTo>
                        <a:pt x="12" y="84"/>
                        <a:pt x="14" y="87"/>
                        <a:pt x="17" y="88"/>
                      </a:cubicBezTo>
                      <a:cubicBezTo>
                        <a:pt x="17" y="88"/>
                        <a:pt x="17" y="88"/>
                        <a:pt x="17" y="88"/>
                      </a:cubicBezTo>
                      <a:cubicBezTo>
                        <a:pt x="19" y="89"/>
                        <a:pt x="18" y="89"/>
                        <a:pt x="20" y="91"/>
                      </a:cubicBezTo>
                      <a:cubicBezTo>
                        <a:pt x="20" y="91"/>
                        <a:pt x="20" y="91"/>
                        <a:pt x="20" y="91"/>
                      </a:cubicBezTo>
                      <a:cubicBezTo>
                        <a:pt x="21" y="91"/>
                        <a:pt x="21" y="91"/>
                        <a:pt x="22" y="91"/>
                      </a:cubicBezTo>
                      <a:cubicBezTo>
                        <a:pt x="21" y="91"/>
                        <a:pt x="22" y="93"/>
                        <a:pt x="21" y="93"/>
                      </a:cubicBezTo>
                      <a:cubicBezTo>
                        <a:pt x="24" y="93"/>
                        <a:pt x="23" y="93"/>
                        <a:pt x="25" y="92"/>
                      </a:cubicBezTo>
                      <a:cubicBezTo>
                        <a:pt x="25" y="93"/>
                        <a:pt x="25" y="93"/>
                        <a:pt x="25" y="93"/>
                      </a:cubicBezTo>
                      <a:cubicBezTo>
                        <a:pt x="26" y="93"/>
                        <a:pt x="26" y="92"/>
                        <a:pt x="27" y="93"/>
                      </a:cubicBezTo>
                      <a:cubicBezTo>
                        <a:pt x="26" y="93"/>
                        <a:pt x="27" y="94"/>
                        <a:pt x="26" y="94"/>
                      </a:cubicBezTo>
                      <a:cubicBezTo>
                        <a:pt x="28" y="97"/>
                        <a:pt x="30" y="94"/>
                        <a:pt x="30" y="97"/>
                      </a:cubicBezTo>
                      <a:cubicBezTo>
                        <a:pt x="32" y="95"/>
                        <a:pt x="29" y="95"/>
                        <a:pt x="29" y="95"/>
                      </a:cubicBezTo>
                      <a:cubicBezTo>
                        <a:pt x="29" y="94"/>
                        <a:pt x="31" y="94"/>
                        <a:pt x="31" y="94"/>
                      </a:cubicBezTo>
                      <a:cubicBezTo>
                        <a:pt x="32" y="94"/>
                        <a:pt x="32" y="97"/>
                        <a:pt x="34" y="98"/>
                      </a:cubicBezTo>
                      <a:cubicBezTo>
                        <a:pt x="34" y="97"/>
                        <a:pt x="34" y="98"/>
                        <a:pt x="34" y="98"/>
                      </a:cubicBezTo>
                      <a:cubicBezTo>
                        <a:pt x="35" y="98"/>
                        <a:pt x="36" y="97"/>
                        <a:pt x="36" y="98"/>
                      </a:cubicBezTo>
                      <a:cubicBezTo>
                        <a:pt x="37" y="97"/>
                        <a:pt x="38" y="98"/>
                        <a:pt x="38" y="97"/>
                      </a:cubicBezTo>
                      <a:cubicBezTo>
                        <a:pt x="38" y="97"/>
                        <a:pt x="38" y="97"/>
                        <a:pt x="37" y="97"/>
                      </a:cubicBezTo>
                      <a:cubicBezTo>
                        <a:pt x="37" y="97"/>
                        <a:pt x="36" y="97"/>
                        <a:pt x="36" y="97"/>
                      </a:cubicBezTo>
                      <a:cubicBezTo>
                        <a:pt x="37" y="97"/>
                        <a:pt x="38" y="95"/>
                        <a:pt x="40" y="96"/>
                      </a:cubicBezTo>
                      <a:cubicBezTo>
                        <a:pt x="40" y="96"/>
                        <a:pt x="39" y="96"/>
                        <a:pt x="39" y="97"/>
                      </a:cubicBezTo>
                      <a:cubicBezTo>
                        <a:pt x="40" y="97"/>
                        <a:pt x="40" y="96"/>
                        <a:pt x="41" y="97"/>
                      </a:cubicBezTo>
                      <a:cubicBezTo>
                        <a:pt x="41" y="98"/>
                        <a:pt x="38" y="97"/>
                        <a:pt x="37" y="98"/>
                      </a:cubicBezTo>
                      <a:cubicBezTo>
                        <a:pt x="37" y="99"/>
                        <a:pt x="39" y="97"/>
                        <a:pt x="39" y="99"/>
                      </a:cubicBezTo>
                      <a:cubicBezTo>
                        <a:pt x="40" y="97"/>
                        <a:pt x="41" y="99"/>
                        <a:pt x="42" y="97"/>
                      </a:cubicBezTo>
                      <a:cubicBezTo>
                        <a:pt x="42" y="98"/>
                        <a:pt x="42" y="98"/>
                        <a:pt x="42" y="98"/>
                      </a:cubicBezTo>
                      <a:cubicBezTo>
                        <a:pt x="43" y="98"/>
                        <a:pt x="43" y="98"/>
                        <a:pt x="43" y="98"/>
                      </a:cubicBezTo>
                      <a:cubicBezTo>
                        <a:pt x="43" y="99"/>
                        <a:pt x="43" y="99"/>
                        <a:pt x="43" y="99"/>
                      </a:cubicBezTo>
                      <a:cubicBezTo>
                        <a:pt x="44" y="98"/>
                        <a:pt x="45" y="100"/>
                        <a:pt x="47" y="99"/>
                      </a:cubicBezTo>
                      <a:cubicBezTo>
                        <a:pt x="44" y="99"/>
                        <a:pt x="46" y="98"/>
                        <a:pt x="45" y="97"/>
                      </a:cubicBezTo>
                      <a:cubicBezTo>
                        <a:pt x="47" y="95"/>
                        <a:pt x="47" y="99"/>
                        <a:pt x="50" y="98"/>
                      </a:cubicBezTo>
                      <a:cubicBezTo>
                        <a:pt x="50" y="98"/>
                        <a:pt x="48" y="98"/>
                        <a:pt x="49" y="97"/>
                      </a:cubicBezTo>
                      <a:cubicBezTo>
                        <a:pt x="50" y="97"/>
                        <a:pt x="50" y="97"/>
                        <a:pt x="51" y="97"/>
                      </a:cubicBezTo>
                      <a:cubicBezTo>
                        <a:pt x="53" y="96"/>
                        <a:pt x="50" y="97"/>
                        <a:pt x="51" y="96"/>
                      </a:cubicBezTo>
                      <a:cubicBezTo>
                        <a:pt x="52" y="96"/>
                        <a:pt x="52" y="95"/>
                        <a:pt x="53" y="94"/>
                      </a:cubicBezTo>
                      <a:cubicBezTo>
                        <a:pt x="53" y="95"/>
                        <a:pt x="53" y="95"/>
                        <a:pt x="53" y="95"/>
                      </a:cubicBezTo>
                      <a:cubicBezTo>
                        <a:pt x="56" y="94"/>
                        <a:pt x="53" y="93"/>
                        <a:pt x="55" y="92"/>
                      </a:cubicBezTo>
                      <a:cubicBezTo>
                        <a:pt x="55" y="94"/>
                        <a:pt x="55" y="94"/>
                        <a:pt x="55" y="94"/>
                      </a:cubicBezTo>
                      <a:cubicBezTo>
                        <a:pt x="56" y="93"/>
                        <a:pt x="56" y="93"/>
                        <a:pt x="56" y="93"/>
                      </a:cubicBezTo>
                      <a:cubicBezTo>
                        <a:pt x="56" y="94"/>
                        <a:pt x="56" y="94"/>
                        <a:pt x="56" y="94"/>
                      </a:cubicBezTo>
                      <a:cubicBezTo>
                        <a:pt x="57" y="92"/>
                        <a:pt x="57" y="92"/>
                        <a:pt x="58" y="92"/>
                      </a:cubicBezTo>
                      <a:cubicBezTo>
                        <a:pt x="58" y="91"/>
                        <a:pt x="57" y="90"/>
                        <a:pt x="58" y="90"/>
                      </a:cubicBezTo>
                      <a:cubicBezTo>
                        <a:pt x="59" y="90"/>
                        <a:pt x="58" y="91"/>
                        <a:pt x="59" y="89"/>
                      </a:cubicBezTo>
                      <a:cubicBezTo>
                        <a:pt x="60" y="90"/>
                        <a:pt x="60" y="91"/>
                        <a:pt x="59" y="91"/>
                      </a:cubicBezTo>
                      <a:cubicBezTo>
                        <a:pt x="59" y="91"/>
                        <a:pt x="59" y="91"/>
                        <a:pt x="59" y="92"/>
                      </a:cubicBezTo>
                      <a:cubicBezTo>
                        <a:pt x="60" y="92"/>
                        <a:pt x="61" y="90"/>
                        <a:pt x="61" y="90"/>
                      </a:cubicBezTo>
                      <a:cubicBezTo>
                        <a:pt x="61" y="90"/>
                        <a:pt x="61" y="90"/>
                        <a:pt x="60" y="90"/>
                      </a:cubicBezTo>
                      <a:cubicBezTo>
                        <a:pt x="61" y="88"/>
                        <a:pt x="61" y="88"/>
                        <a:pt x="61" y="88"/>
                      </a:cubicBezTo>
                      <a:cubicBezTo>
                        <a:pt x="62" y="88"/>
                        <a:pt x="62" y="88"/>
                        <a:pt x="62" y="88"/>
                      </a:cubicBezTo>
                      <a:cubicBezTo>
                        <a:pt x="62" y="88"/>
                        <a:pt x="62" y="87"/>
                        <a:pt x="62" y="87"/>
                      </a:cubicBezTo>
                      <a:cubicBezTo>
                        <a:pt x="63" y="88"/>
                        <a:pt x="63" y="88"/>
                        <a:pt x="63" y="89"/>
                      </a:cubicBezTo>
                      <a:cubicBezTo>
                        <a:pt x="64" y="87"/>
                        <a:pt x="64" y="87"/>
                        <a:pt x="64" y="87"/>
                      </a:cubicBezTo>
                      <a:cubicBezTo>
                        <a:pt x="64" y="87"/>
                        <a:pt x="65" y="86"/>
                        <a:pt x="65" y="87"/>
                      </a:cubicBezTo>
                      <a:cubicBezTo>
                        <a:pt x="66" y="86"/>
                        <a:pt x="66" y="83"/>
                        <a:pt x="67" y="82"/>
                      </a:cubicBezTo>
                      <a:cubicBezTo>
                        <a:pt x="67" y="82"/>
                        <a:pt x="67" y="82"/>
                        <a:pt x="67" y="82"/>
                      </a:cubicBezTo>
                      <a:cubicBezTo>
                        <a:pt x="68" y="80"/>
                        <a:pt x="69" y="80"/>
                        <a:pt x="69" y="78"/>
                      </a:cubicBezTo>
                      <a:cubicBezTo>
                        <a:pt x="71" y="77"/>
                        <a:pt x="71" y="77"/>
                        <a:pt x="71" y="77"/>
                      </a:cubicBezTo>
                      <a:cubicBezTo>
                        <a:pt x="71" y="76"/>
                        <a:pt x="69" y="78"/>
                        <a:pt x="69" y="75"/>
                      </a:cubicBezTo>
                      <a:cubicBezTo>
                        <a:pt x="69" y="74"/>
                        <a:pt x="70" y="75"/>
                        <a:pt x="71" y="75"/>
                      </a:cubicBezTo>
                      <a:cubicBezTo>
                        <a:pt x="71" y="74"/>
                        <a:pt x="70" y="72"/>
                        <a:pt x="71" y="71"/>
                      </a:cubicBezTo>
                      <a:cubicBezTo>
                        <a:pt x="71" y="72"/>
                        <a:pt x="71" y="72"/>
                        <a:pt x="71" y="72"/>
                      </a:cubicBezTo>
                      <a:close/>
                      <a:moveTo>
                        <a:pt x="73" y="56"/>
                      </a:moveTo>
                      <a:cubicBezTo>
                        <a:pt x="73" y="56"/>
                        <a:pt x="74" y="57"/>
                        <a:pt x="73" y="57"/>
                      </a:cubicBezTo>
                      <a:cubicBezTo>
                        <a:pt x="72" y="57"/>
                        <a:pt x="72" y="57"/>
                        <a:pt x="73" y="56"/>
                      </a:cubicBezTo>
                      <a:close/>
                      <a:moveTo>
                        <a:pt x="66" y="33"/>
                      </a:moveTo>
                      <a:cubicBezTo>
                        <a:pt x="67" y="33"/>
                        <a:pt x="67" y="33"/>
                        <a:pt x="66" y="34"/>
                      </a:cubicBezTo>
                      <a:cubicBezTo>
                        <a:pt x="66" y="33"/>
                        <a:pt x="66" y="33"/>
                        <a:pt x="66" y="33"/>
                      </a:cubicBezTo>
                      <a:close/>
                      <a:moveTo>
                        <a:pt x="17" y="15"/>
                      </a:moveTo>
                      <a:cubicBezTo>
                        <a:pt x="17" y="15"/>
                        <a:pt x="17" y="15"/>
                        <a:pt x="17" y="15"/>
                      </a:cubicBezTo>
                      <a:cubicBezTo>
                        <a:pt x="18" y="15"/>
                        <a:pt x="18" y="15"/>
                        <a:pt x="17" y="15"/>
                      </a:cubicBezTo>
                      <a:close/>
                      <a:moveTo>
                        <a:pt x="16" y="15"/>
                      </a:moveTo>
                      <a:cubicBezTo>
                        <a:pt x="16" y="16"/>
                        <a:pt x="16" y="16"/>
                        <a:pt x="17" y="16"/>
                      </a:cubicBezTo>
                      <a:cubicBezTo>
                        <a:pt x="16" y="15"/>
                        <a:pt x="17" y="15"/>
                        <a:pt x="17" y="15"/>
                      </a:cubicBezTo>
                      <a:cubicBezTo>
                        <a:pt x="17" y="15"/>
                        <a:pt x="16" y="15"/>
                        <a:pt x="16" y="15"/>
                      </a:cubicBezTo>
                      <a:close/>
                      <a:moveTo>
                        <a:pt x="35" y="90"/>
                      </a:moveTo>
                      <a:cubicBezTo>
                        <a:pt x="36" y="90"/>
                        <a:pt x="36" y="90"/>
                        <a:pt x="36" y="90"/>
                      </a:cubicBezTo>
                      <a:cubicBezTo>
                        <a:pt x="35" y="90"/>
                        <a:pt x="35" y="90"/>
                        <a:pt x="35"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2" name="Freeform 714">
                  <a:extLst>
                    <a:ext uri="{FF2B5EF4-FFF2-40B4-BE49-F238E27FC236}">
                      <a16:creationId xmlns:a16="http://schemas.microsoft.com/office/drawing/2014/main" id="{F8FF5E17-423B-4498-82D8-C6512BA87C5B}"/>
                    </a:ext>
                  </a:extLst>
                </p:cNvPr>
                <p:cNvSpPr>
                  <a:spLocks/>
                </p:cNvSpPr>
                <p:nvPr userDrawn="1"/>
              </p:nvSpPr>
              <p:spPr bwMode="auto">
                <a:xfrm>
                  <a:off x="3943"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3" name="Freeform 715">
                  <a:extLst>
                    <a:ext uri="{FF2B5EF4-FFF2-40B4-BE49-F238E27FC236}">
                      <a16:creationId xmlns:a16="http://schemas.microsoft.com/office/drawing/2014/main" id="{9950C1AD-C37F-43E2-B7CD-CDB033205BCF}"/>
                    </a:ext>
                  </a:extLst>
                </p:cNvPr>
                <p:cNvSpPr>
                  <a:spLocks/>
                </p:cNvSpPr>
                <p:nvPr userDrawn="1"/>
              </p:nvSpPr>
              <p:spPr bwMode="auto">
                <a:xfrm>
                  <a:off x="3938" y="62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4" name="Freeform 716">
                  <a:extLst>
                    <a:ext uri="{FF2B5EF4-FFF2-40B4-BE49-F238E27FC236}">
                      <a16:creationId xmlns:a16="http://schemas.microsoft.com/office/drawing/2014/main" id="{15F89560-8D22-4B08-B14D-9CE1C1821073}"/>
                    </a:ext>
                  </a:extLst>
                </p:cNvPr>
                <p:cNvSpPr>
                  <a:spLocks/>
                </p:cNvSpPr>
                <p:nvPr userDrawn="1"/>
              </p:nvSpPr>
              <p:spPr bwMode="auto">
                <a:xfrm>
                  <a:off x="3769" y="21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5" name="Freeform 717">
                  <a:extLst>
                    <a:ext uri="{FF2B5EF4-FFF2-40B4-BE49-F238E27FC236}">
                      <a16:creationId xmlns:a16="http://schemas.microsoft.com/office/drawing/2014/main" id="{7064BD67-37D6-4529-9C65-5A1F3DDEF0BB}"/>
                    </a:ext>
                  </a:extLst>
                </p:cNvPr>
                <p:cNvSpPr>
                  <a:spLocks/>
                </p:cNvSpPr>
                <p:nvPr userDrawn="1"/>
              </p:nvSpPr>
              <p:spPr bwMode="auto">
                <a:xfrm>
                  <a:off x="3669" y="31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1"/>
                        <a:pt x="1"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6" name="Freeform 718">
                  <a:extLst>
                    <a:ext uri="{FF2B5EF4-FFF2-40B4-BE49-F238E27FC236}">
                      <a16:creationId xmlns:a16="http://schemas.microsoft.com/office/drawing/2014/main" id="{22B3C39C-5826-4FA7-B781-93308A8FCB74}"/>
                    </a:ext>
                  </a:extLst>
                </p:cNvPr>
                <p:cNvSpPr>
                  <a:spLocks/>
                </p:cNvSpPr>
                <p:nvPr userDrawn="1"/>
              </p:nvSpPr>
              <p:spPr bwMode="auto">
                <a:xfrm>
                  <a:off x="3630" y="333"/>
                  <a:ext cx="4"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7" name="Freeform 719">
                  <a:extLst>
                    <a:ext uri="{FF2B5EF4-FFF2-40B4-BE49-F238E27FC236}">
                      <a16:creationId xmlns:a16="http://schemas.microsoft.com/office/drawing/2014/main" id="{45EA3800-C2AC-432E-B034-7DDCF62BC2E3}"/>
                    </a:ext>
                  </a:extLst>
                </p:cNvPr>
                <p:cNvSpPr>
                  <a:spLocks/>
                </p:cNvSpPr>
                <p:nvPr userDrawn="1"/>
              </p:nvSpPr>
              <p:spPr bwMode="auto">
                <a:xfrm>
                  <a:off x="3654" y="31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8" name="Freeform 720">
                  <a:extLst>
                    <a:ext uri="{FF2B5EF4-FFF2-40B4-BE49-F238E27FC236}">
                      <a16:creationId xmlns:a16="http://schemas.microsoft.com/office/drawing/2014/main" id="{6D791E5B-6ECA-4C44-B3A0-015F8D3BCE0C}"/>
                    </a:ext>
                  </a:extLst>
                </p:cNvPr>
                <p:cNvSpPr>
                  <a:spLocks/>
                </p:cNvSpPr>
                <p:nvPr userDrawn="1"/>
              </p:nvSpPr>
              <p:spPr bwMode="auto">
                <a:xfrm>
                  <a:off x="3649" y="3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9" name="Freeform 721">
                  <a:extLst>
                    <a:ext uri="{FF2B5EF4-FFF2-40B4-BE49-F238E27FC236}">
                      <a16:creationId xmlns:a16="http://schemas.microsoft.com/office/drawing/2014/main" id="{71A37E42-F3BB-4C96-A375-CFB7B9168E57}"/>
                    </a:ext>
                  </a:extLst>
                </p:cNvPr>
                <p:cNvSpPr>
                  <a:spLocks/>
                </p:cNvSpPr>
                <p:nvPr userDrawn="1"/>
              </p:nvSpPr>
              <p:spPr bwMode="auto">
                <a:xfrm>
                  <a:off x="3679" y="28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3"/>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0" name="Rectangle 722">
                  <a:extLst>
                    <a:ext uri="{FF2B5EF4-FFF2-40B4-BE49-F238E27FC236}">
                      <a16:creationId xmlns:a16="http://schemas.microsoft.com/office/drawing/2014/main" id="{E29069E9-AE51-4E97-9708-1801DF30E1BF}"/>
                    </a:ext>
                  </a:extLst>
                </p:cNvPr>
                <p:cNvSpPr>
                  <a:spLocks noChangeArrowheads="1"/>
                </p:cNvSpPr>
                <p:nvPr userDrawn="1"/>
              </p:nvSpPr>
              <p:spPr bwMode="auto">
                <a:xfrm>
                  <a:off x="3644" y="3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1" name="Freeform 723">
                  <a:extLst>
                    <a:ext uri="{FF2B5EF4-FFF2-40B4-BE49-F238E27FC236}">
                      <a16:creationId xmlns:a16="http://schemas.microsoft.com/office/drawing/2014/main" id="{072B3168-C312-46CC-A326-2DA290450240}"/>
                    </a:ext>
                  </a:extLst>
                </p:cNvPr>
                <p:cNvSpPr>
                  <a:spLocks/>
                </p:cNvSpPr>
                <p:nvPr userDrawn="1"/>
              </p:nvSpPr>
              <p:spPr bwMode="auto">
                <a:xfrm>
                  <a:off x="3659" y="288"/>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2" name="Freeform 724">
                  <a:extLst>
                    <a:ext uri="{FF2B5EF4-FFF2-40B4-BE49-F238E27FC236}">
                      <a16:creationId xmlns:a16="http://schemas.microsoft.com/office/drawing/2014/main" id="{E764DC55-4891-4FA0-83A1-06EBCE2E1936}"/>
                    </a:ext>
                  </a:extLst>
                </p:cNvPr>
                <p:cNvSpPr>
                  <a:spLocks/>
                </p:cNvSpPr>
                <p:nvPr userDrawn="1"/>
              </p:nvSpPr>
              <p:spPr bwMode="auto">
                <a:xfrm>
                  <a:off x="3654" y="2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3" name="Freeform 725">
                  <a:extLst>
                    <a:ext uri="{FF2B5EF4-FFF2-40B4-BE49-F238E27FC236}">
                      <a16:creationId xmlns:a16="http://schemas.microsoft.com/office/drawing/2014/main" id="{1C972F66-AA25-4E63-A6FC-3D8F5EBF3436}"/>
                    </a:ext>
                  </a:extLst>
                </p:cNvPr>
                <p:cNvSpPr>
                  <a:spLocks/>
                </p:cNvSpPr>
                <p:nvPr userDrawn="1"/>
              </p:nvSpPr>
              <p:spPr bwMode="auto">
                <a:xfrm>
                  <a:off x="3649" y="298"/>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4" name="Freeform 726">
                  <a:extLst>
                    <a:ext uri="{FF2B5EF4-FFF2-40B4-BE49-F238E27FC236}">
                      <a16:creationId xmlns:a16="http://schemas.microsoft.com/office/drawing/2014/main" id="{07238755-9F9A-4341-9180-A33F69397CB9}"/>
                    </a:ext>
                  </a:extLst>
                </p:cNvPr>
                <p:cNvSpPr>
                  <a:spLocks/>
                </p:cNvSpPr>
                <p:nvPr userDrawn="1"/>
              </p:nvSpPr>
              <p:spPr bwMode="auto">
                <a:xfrm>
                  <a:off x="3699" y="25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5" name="Freeform 727">
                  <a:extLst>
                    <a:ext uri="{FF2B5EF4-FFF2-40B4-BE49-F238E27FC236}">
                      <a16:creationId xmlns:a16="http://schemas.microsoft.com/office/drawing/2014/main" id="{7583A47A-8BDF-486A-BCF8-F378F984FE31}"/>
                    </a:ext>
                  </a:extLst>
                </p:cNvPr>
                <p:cNvSpPr>
                  <a:spLocks/>
                </p:cNvSpPr>
                <p:nvPr userDrawn="1"/>
              </p:nvSpPr>
              <p:spPr bwMode="auto">
                <a:xfrm>
                  <a:off x="3679" y="25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6" name="Freeform 728">
                  <a:extLst>
                    <a:ext uri="{FF2B5EF4-FFF2-40B4-BE49-F238E27FC236}">
                      <a16:creationId xmlns:a16="http://schemas.microsoft.com/office/drawing/2014/main" id="{7326688E-E501-4B3A-BFDB-9FB26F19EF2B}"/>
                    </a:ext>
                  </a:extLst>
                </p:cNvPr>
                <p:cNvSpPr>
                  <a:spLocks/>
                </p:cNvSpPr>
                <p:nvPr userDrawn="1"/>
              </p:nvSpPr>
              <p:spPr bwMode="auto">
                <a:xfrm>
                  <a:off x="3689" y="238"/>
                  <a:ext cx="10" cy="1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0" y="1"/>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7" name="Freeform 729">
                  <a:extLst>
                    <a:ext uri="{FF2B5EF4-FFF2-40B4-BE49-F238E27FC236}">
                      <a16:creationId xmlns:a16="http://schemas.microsoft.com/office/drawing/2014/main" id="{E95D650C-39BF-44C8-BBB0-6ADD9A9BD763}"/>
                    </a:ext>
                  </a:extLst>
                </p:cNvPr>
                <p:cNvSpPr>
                  <a:spLocks/>
                </p:cNvSpPr>
                <p:nvPr userDrawn="1"/>
              </p:nvSpPr>
              <p:spPr bwMode="auto">
                <a:xfrm>
                  <a:off x="3774" y="238"/>
                  <a:ext cx="0" cy="10"/>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8" name="Freeform 730">
                  <a:extLst>
                    <a:ext uri="{FF2B5EF4-FFF2-40B4-BE49-F238E27FC236}">
                      <a16:creationId xmlns:a16="http://schemas.microsoft.com/office/drawing/2014/main" id="{C0AD2AD5-B664-4226-B288-E79AAA97F84D}"/>
                    </a:ext>
                  </a:extLst>
                </p:cNvPr>
                <p:cNvSpPr>
                  <a:spLocks/>
                </p:cNvSpPr>
                <p:nvPr userDrawn="1"/>
              </p:nvSpPr>
              <p:spPr bwMode="auto">
                <a:xfrm>
                  <a:off x="3843" y="238"/>
                  <a:ext cx="10" cy="15"/>
                </a:xfrm>
                <a:custGeom>
                  <a:avLst/>
                  <a:gdLst>
                    <a:gd name="T0" fmla="*/ 2 w 2"/>
                    <a:gd name="T1" fmla="*/ 1 h 3"/>
                    <a:gd name="T2" fmla="*/ 1 w 2"/>
                    <a:gd name="T3" fmla="*/ 1 h 3"/>
                    <a:gd name="T4" fmla="*/ 1 w 2"/>
                    <a:gd name="T5" fmla="*/ 2 h 3"/>
                    <a:gd name="T6" fmla="*/ 2 w 2"/>
                    <a:gd name="T7" fmla="*/ 1 h 3"/>
                  </a:gdLst>
                  <a:ahLst/>
                  <a:cxnLst>
                    <a:cxn ang="0">
                      <a:pos x="T0" y="T1"/>
                    </a:cxn>
                    <a:cxn ang="0">
                      <a:pos x="T2" y="T3"/>
                    </a:cxn>
                    <a:cxn ang="0">
                      <a:pos x="T4" y="T5"/>
                    </a:cxn>
                    <a:cxn ang="0">
                      <a:pos x="T6" y="T7"/>
                    </a:cxn>
                  </a:cxnLst>
                  <a:rect l="0" t="0" r="r" b="b"/>
                  <a:pathLst>
                    <a:path w="2" h="3">
                      <a:moveTo>
                        <a:pt x="2" y="1"/>
                      </a:moveTo>
                      <a:cubicBezTo>
                        <a:pt x="1" y="0"/>
                        <a:pt x="1" y="2"/>
                        <a:pt x="1" y="1"/>
                      </a:cubicBezTo>
                      <a:cubicBezTo>
                        <a:pt x="0" y="1"/>
                        <a:pt x="1" y="2"/>
                        <a:pt x="1" y="2"/>
                      </a:cubicBezTo>
                      <a:cubicBezTo>
                        <a:pt x="2" y="2"/>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9" name="Freeform 731">
                  <a:extLst>
                    <a:ext uri="{FF2B5EF4-FFF2-40B4-BE49-F238E27FC236}">
                      <a16:creationId xmlns:a16="http://schemas.microsoft.com/office/drawing/2014/main" id="{2E2B0AB5-C1E0-4056-AC62-2BD539936965}"/>
                    </a:ext>
                  </a:extLst>
                </p:cNvPr>
                <p:cNvSpPr>
                  <a:spLocks/>
                </p:cNvSpPr>
                <p:nvPr userDrawn="1"/>
              </p:nvSpPr>
              <p:spPr bwMode="auto">
                <a:xfrm>
                  <a:off x="3843" y="2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0" name="Freeform 732">
                  <a:extLst>
                    <a:ext uri="{FF2B5EF4-FFF2-40B4-BE49-F238E27FC236}">
                      <a16:creationId xmlns:a16="http://schemas.microsoft.com/office/drawing/2014/main" id="{39C8AC1F-4F1C-42A6-BB30-1C88B23F8180}"/>
                    </a:ext>
                  </a:extLst>
                </p:cNvPr>
                <p:cNvSpPr>
                  <a:spLocks/>
                </p:cNvSpPr>
                <p:nvPr userDrawn="1"/>
              </p:nvSpPr>
              <p:spPr bwMode="auto">
                <a:xfrm>
                  <a:off x="3644" y="49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1" name="Freeform 733">
                  <a:extLst>
                    <a:ext uri="{FF2B5EF4-FFF2-40B4-BE49-F238E27FC236}">
                      <a16:creationId xmlns:a16="http://schemas.microsoft.com/office/drawing/2014/main" id="{D969BD6E-5D49-42DE-82A6-5F30AC51CEC2}"/>
                    </a:ext>
                  </a:extLst>
                </p:cNvPr>
                <p:cNvSpPr>
                  <a:spLocks/>
                </p:cNvSpPr>
                <p:nvPr userDrawn="1"/>
              </p:nvSpPr>
              <p:spPr bwMode="auto">
                <a:xfrm>
                  <a:off x="3634" y="493"/>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2" name="Freeform 734">
                  <a:extLst>
                    <a:ext uri="{FF2B5EF4-FFF2-40B4-BE49-F238E27FC236}">
                      <a16:creationId xmlns:a16="http://schemas.microsoft.com/office/drawing/2014/main" id="{C850129F-B1B1-47EE-8B60-85DCD5C9BA1A}"/>
                    </a:ext>
                  </a:extLst>
                </p:cNvPr>
                <p:cNvSpPr>
                  <a:spLocks/>
                </p:cNvSpPr>
                <p:nvPr userDrawn="1"/>
              </p:nvSpPr>
              <p:spPr bwMode="auto">
                <a:xfrm>
                  <a:off x="3978" y="47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3" name="Freeform 735">
                  <a:extLst>
                    <a:ext uri="{FF2B5EF4-FFF2-40B4-BE49-F238E27FC236}">
                      <a16:creationId xmlns:a16="http://schemas.microsoft.com/office/drawing/2014/main" id="{9CB3C607-FA3F-4CF4-B30F-102BAFA029F6}"/>
                    </a:ext>
                  </a:extLst>
                </p:cNvPr>
                <p:cNvSpPr>
                  <a:spLocks/>
                </p:cNvSpPr>
                <p:nvPr userDrawn="1"/>
              </p:nvSpPr>
              <p:spPr bwMode="auto">
                <a:xfrm>
                  <a:off x="3963" y="543"/>
                  <a:ext cx="10"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4" name="Freeform 736">
                  <a:extLst>
                    <a:ext uri="{FF2B5EF4-FFF2-40B4-BE49-F238E27FC236}">
                      <a16:creationId xmlns:a16="http://schemas.microsoft.com/office/drawing/2014/main" id="{D66D3745-5FF0-4A36-A5B7-4085AE1ED99E}"/>
                    </a:ext>
                  </a:extLst>
                </p:cNvPr>
                <p:cNvSpPr>
                  <a:spLocks/>
                </p:cNvSpPr>
                <p:nvPr userDrawn="1"/>
              </p:nvSpPr>
              <p:spPr bwMode="auto">
                <a:xfrm>
                  <a:off x="3958" y="588"/>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1"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5" name="Freeform 737">
                  <a:extLst>
                    <a:ext uri="{FF2B5EF4-FFF2-40B4-BE49-F238E27FC236}">
                      <a16:creationId xmlns:a16="http://schemas.microsoft.com/office/drawing/2014/main" id="{3F4E8F6F-841B-45D2-8265-DCBCAC7687C5}"/>
                    </a:ext>
                  </a:extLst>
                </p:cNvPr>
                <p:cNvSpPr>
                  <a:spLocks/>
                </p:cNvSpPr>
                <p:nvPr userDrawn="1"/>
              </p:nvSpPr>
              <p:spPr bwMode="auto">
                <a:xfrm>
                  <a:off x="3371" y="81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6" name="Freeform 738">
                  <a:extLst>
                    <a:ext uri="{FF2B5EF4-FFF2-40B4-BE49-F238E27FC236}">
                      <a16:creationId xmlns:a16="http://schemas.microsoft.com/office/drawing/2014/main" id="{A487CE33-FC26-4DFC-84FC-4C401DE85A8E}"/>
                    </a:ext>
                  </a:extLst>
                </p:cNvPr>
                <p:cNvSpPr>
                  <a:spLocks/>
                </p:cNvSpPr>
                <p:nvPr userDrawn="1"/>
              </p:nvSpPr>
              <p:spPr bwMode="auto">
                <a:xfrm>
                  <a:off x="3351" y="80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7" name="Freeform 739">
                  <a:extLst>
                    <a:ext uri="{FF2B5EF4-FFF2-40B4-BE49-F238E27FC236}">
                      <a16:creationId xmlns:a16="http://schemas.microsoft.com/office/drawing/2014/main" id="{90F0667C-310E-4E70-8CA6-95E54D9F94A3}"/>
                    </a:ext>
                  </a:extLst>
                </p:cNvPr>
                <p:cNvSpPr>
                  <a:spLocks/>
                </p:cNvSpPr>
                <p:nvPr userDrawn="1"/>
              </p:nvSpPr>
              <p:spPr bwMode="auto">
                <a:xfrm>
                  <a:off x="3341" y="783"/>
                  <a:ext cx="10" cy="10"/>
                </a:xfrm>
                <a:custGeom>
                  <a:avLst/>
                  <a:gdLst>
                    <a:gd name="T0" fmla="*/ 1 w 2"/>
                    <a:gd name="T1" fmla="*/ 0 h 2"/>
                    <a:gd name="T2" fmla="*/ 1 w 2"/>
                    <a:gd name="T3" fmla="*/ 2 h 2"/>
                    <a:gd name="T4" fmla="*/ 1 w 2"/>
                    <a:gd name="T5" fmla="*/ 2 h 2"/>
                    <a:gd name="T6" fmla="*/ 2 w 2"/>
                    <a:gd name="T7" fmla="*/ 2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1"/>
                        <a:pt x="2" y="1"/>
                        <a:pt x="1" y="2"/>
                      </a:cubicBezTo>
                      <a:cubicBezTo>
                        <a:pt x="1" y="2"/>
                        <a:pt x="1" y="2"/>
                        <a:pt x="1" y="2"/>
                      </a:cubicBezTo>
                      <a:cubicBezTo>
                        <a:pt x="2" y="2"/>
                        <a:pt x="2" y="2"/>
                        <a:pt x="2" y="2"/>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8" name="Freeform 740">
                  <a:extLst>
                    <a:ext uri="{FF2B5EF4-FFF2-40B4-BE49-F238E27FC236}">
                      <a16:creationId xmlns:a16="http://schemas.microsoft.com/office/drawing/2014/main" id="{25E5CDE2-DF1E-44D8-B54D-EE330105941A}"/>
                    </a:ext>
                  </a:extLst>
                </p:cNvPr>
                <p:cNvSpPr>
                  <a:spLocks/>
                </p:cNvSpPr>
                <p:nvPr userDrawn="1"/>
              </p:nvSpPr>
              <p:spPr bwMode="auto">
                <a:xfrm>
                  <a:off x="3356" y="763"/>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9" name="Freeform 741">
                  <a:extLst>
                    <a:ext uri="{FF2B5EF4-FFF2-40B4-BE49-F238E27FC236}">
                      <a16:creationId xmlns:a16="http://schemas.microsoft.com/office/drawing/2014/main" id="{E43BD795-70AF-4775-840E-49D10D47EB62}"/>
                    </a:ext>
                  </a:extLst>
                </p:cNvPr>
                <p:cNvSpPr>
                  <a:spLocks/>
                </p:cNvSpPr>
                <p:nvPr userDrawn="1"/>
              </p:nvSpPr>
              <p:spPr bwMode="auto">
                <a:xfrm>
                  <a:off x="3356" y="768"/>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0" name="Freeform 742">
                  <a:extLst>
                    <a:ext uri="{FF2B5EF4-FFF2-40B4-BE49-F238E27FC236}">
                      <a16:creationId xmlns:a16="http://schemas.microsoft.com/office/drawing/2014/main" id="{826EE678-ECCD-4801-882F-A440DA575266}"/>
                    </a:ext>
                  </a:extLst>
                </p:cNvPr>
                <p:cNvSpPr>
                  <a:spLocks/>
                </p:cNvSpPr>
                <p:nvPr userDrawn="1"/>
              </p:nvSpPr>
              <p:spPr bwMode="auto">
                <a:xfrm>
                  <a:off x="3356" y="75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1" name="Freeform 743">
                  <a:extLst>
                    <a:ext uri="{FF2B5EF4-FFF2-40B4-BE49-F238E27FC236}">
                      <a16:creationId xmlns:a16="http://schemas.microsoft.com/office/drawing/2014/main" id="{629C552B-754B-4269-88EA-11EAAA5E0EE4}"/>
                    </a:ext>
                  </a:extLst>
                </p:cNvPr>
                <p:cNvSpPr>
                  <a:spLocks/>
                </p:cNvSpPr>
                <p:nvPr userDrawn="1"/>
              </p:nvSpPr>
              <p:spPr bwMode="auto">
                <a:xfrm>
                  <a:off x="3351" y="7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2" name="Freeform 744">
                  <a:extLst>
                    <a:ext uri="{FF2B5EF4-FFF2-40B4-BE49-F238E27FC236}">
                      <a16:creationId xmlns:a16="http://schemas.microsoft.com/office/drawing/2014/main" id="{4403D3E5-F515-4E7C-ADA9-60F25FF09539}"/>
                    </a:ext>
                  </a:extLst>
                </p:cNvPr>
                <p:cNvSpPr>
                  <a:spLocks/>
                </p:cNvSpPr>
                <p:nvPr userDrawn="1"/>
              </p:nvSpPr>
              <p:spPr bwMode="auto">
                <a:xfrm>
                  <a:off x="3346" y="7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3" name="Freeform 745">
                  <a:extLst>
                    <a:ext uri="{FF2B5EF4-FFF2-40B4-BE49-F238E27FC236}">
                      <a16:creationId xmlns:a16="http://schemas.microsoft.com/office/drawing/2014/main" id="{0A7A1BF9-CDBB-4133-95F7-1F0E3D4EF93B}"/>
                    </a:ext>
                  </a:extLst>
                </p:cNvPr>
                <p:cNvSpPr>
                  <a:spLocks/>
                </p:cNvSpPr>
                <p:nvPr userDrawn="1"/>
              </p:nvSpPr>
              <p:spPr bwMode="auto">
                <a:xfrm>
                  <a:off x="3346" y="763"/>
                  <a:ext cx="10" cy="10"/>
                </a:xfrm>
                <a:custGeom>
                  <a:avLst/>
                  <a:gdLst>
                    <a:gd name="T0" fmla="*/ 1 w 2"/>
                    <a:gd name="T1" fmla="*/ 0 h 2"/>
                    <a:gd name="T2" fmla="*/ 0 w 2"/>
                    <a:gd name="T3" fmla="*/ 0 h 2"/>
                    <a:gd name="T4" fmla="*/ 1 w 2"/>
                    <a:gd name="T5" fmla="*/ 0 h 2"/>
                  </a:gdLst>
                  <a:ahLst/>
                  <a:cxnLst>
                    <a:cxn ang="0">
                      <a:pos x="T0" y="T1"/>
                    </a:cxn>
                    <a:cxn ang="0">
                      <a:pos x="T2" y="T3"/>
                    </a:cxn>
                    <a:cxn ang="0">
                      <a:pos x="T4" y="T5"/>
                    </a:cxn>
                  </a:cxnLst>
                  <a:rect l="0" t="0" r="r" b="b"/>
                  <a:pathLst>
                    <a:path w="2" h="2">
                      <a:moveTo>
                        <a:pt x="1" y="0"/>
                      </a:moveTo>
                      <a:cubicBezTo>
                        <a:pt x="1" y="0"/>
                        <a:pt x="1" y="1"/>
                        <a:pt x="0" y="0"/>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4" name="Freeform 746">
                  <a:extLst>
                    <a:ext uri="{FF2B5EF4-FFF2-40B4-BE49-F238E27FC236}">
                      <a16:creationId xmlns:a16="http://schemas.microsoft.com/office/drawing/2014/main" id="{FFCD3A7F-66D5-4A66-9F29-B790C63A5F26}"/>
                    </a:ext>
                  </a:extLst>
                </p:cNvPr>
                <p:cNvSpPr>
                  <a:spLocks/>
                </p:cNvSpPr>
                <p:nvPr userDrawn="1"/>
              </p:nvSpPr>
              <p:spPr bwMode="auto">
                <a:xfrm>
                  <a:off x="3336" y="7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5" name="Freeform 747">
                  <a:extLst>
                    <a:ext uri="{FF2B5EF4-FFF2-40B4-BE49-F238E27FC236}">
                      <a16:creationId xmlns:a16="http://schemas.microsoft.com/office/drawing/2014/main" id="{ED05B00D-A9F0-4952-BD5E-FB25A3991E9E}"/>
                    </a:ext>
                  </a:extLst>
                </p:cNvPr>
                <p:cNvSpPr>
                  <a:spLocks/>
                </p:cNvSpPr>
                <p:nvPr userDrawn="1"/>
              </p:nvSpPr>
              <p:spPr bwMode="auto">
                <a:xfrm>
                  <a:off x="3351"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6" name="Freeform 748">
                  <a:extLst>
                    <a:ext uri="{FF2B5EF4-FFF2-40B4-BE49-F238E27FC236}">
                      <a16:creationId xmlns:a16="http://schemas.microsoft.com/office/drawing/2014/main" id="{B78E03FA-C6FB-47DB-A64F-566BCE4B5A9A}"/>
                    </a:ext>
                  </a:extLst>
                </p:cNvPr>
                <p:cNvSpPr>
                  <a:spLocks/>
                </p:cNvSpPr>
                <p:nvPr userDrawn="1"/>
              </p:nvSpPr>
              <p:spPr bwMode="auto">
                <a:xfrm>
                  <a:off x="3346" y="73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7" name="Freeform 749">
                  <a:extLst>
                    <a:ext uri="{FF2B5EF4-FFF2-40B4-BE49-F238E27FC236}">
                      <a16:creationId xmlns:a16="http://schemas.microsoft.com/office/drawing/2014/main" id="{3C07B22F-B468-477C-83A8-F56B371D1884}"/>
                    </a:ext>
                  </a:extLst>
                </p:cNvPr>
                <p:cNvSpPr>
                  <a:spLocks/>
                </p:cNvSpPr>
                <p:nvPr userDrawn="1"/>
              </p:nvSpPr>
              <p:spPr bwMode="auto">
                <a:xfrm>
                  <a:off x="3341" y="758"/>
                  <a:ext cx="5" cy="5"/>
                </a:xfrm>
                <a:custGeom>
                  <a:avLst/>
                  <a:gdLst>
                    <a:gd name="T0" fmla="*/ 0 w 1"/>
                    <a:gd name="T1" fmla="*/ 0 h 1"/>
                    <a:gd name="T2" fmla="*/ 1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1" y="1"/>
                        <a:pt x="1" y="1"/>
                        <a:pt x="1" y="1"/>
                      </a:cubicBezTo>
                      <a:cubicBezTo>
                        <a:pt x="1"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8" name="Freeform 750">
                  <a:extLst>
                    <a:ext uri="{FF2B5EF4-FFF2-40B4-BE49-F238E27FC236}">
                      <a16:creationId xmlns:a16="http://schemas.microsoft.com/office/drawing/2014/main" id="{15A9A920-DDFB-421E-B113-147EAB66BBFF}"/>
                    </a:ext>
                  </a:extLst>
                </p:cNvPr>
                <p:cNvSpPr>
                  <a:spLocks/>
                </p:cNvSpPr>
                <p:nvPr userDrawn="1"/>
              </p:nvSpPr>
              <p:spPr bwMode="auto">
                <a:xfrm>
                  <a:off x="3356" y="72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9" name="Freeform 751">
                  <a:extLst>
                    <a:ext uri="{FF2B5EF4-FFF2-40B4-BE49-F238E27FC236}">
                      <a16:creationId xmlns:a16="http://schemas.microsoft.com/office/drawing/2014/main" id="{A25A83D2-BA29-4A35-8DD1-A298C27D28AE}"/>
                    </a:ext>
                  </a:extLst>
                </p:cNvPr>
                <p:cNvSpPr>
                  <a:spLocks/>
                </p:cNvSpPr>
                <p:nvPr userDrawn="1"/>
              </p:nvSpPr>
              <p:spPr bwMode="auto">
                <a:xfrm>
                  <a:off x="3356" y="713"/>
                  <a:ext cx="5" cy="10"/>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1" y="1"/>
                        <a:pt x="1" y="2"/>
                      </a:cubicBezTo>
                      <a:cubicBezTo>
                        <a:pt x="1" y="1"/>
                        <a:pt x="1"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0" name="Freeform 752">
                  <a:extLst>
                    <a:ext uri="{FF2B5EF4-FFF2-40B4-BE49-F238E27FC236}">
                      <a16:creationId xmlns:a16="http://schemas.microsoft.com/office/drawing/2014/main" id="{7A250F17-DBB9-4D90-A289-15A433753F9F}"/>
                    </a:ext>
                  </a:extLst>
                </p:cNvPr>
                <p:cNvSpPr>
                  <a:spLocks/>
                </p:cNvSpPr>
                <p:nvPr userDrawn="1"/>
              </p:nvSpPr>
              <p:spPr bwMode="auto">
                <a:xfrm>
                  <a:off x="3356" y="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1" name="Freeform 753">
                  <a:extLst>
                    <a:ext uri="{FF2B5EF4-FFF2-40B4-BE49-F238E27FC236}">
                      <a16:creationId xmlns:a16="http://schemas.microsoft.com/office/drawing/2014/main" id="{2E965B2C-4DD7-435F-A7F8-A4E45C0A23C5}"/>
                    </a:ext>
                  </a:extLst>
                </p:cNvPr>
                <p:cNvSpPr>
                  <a:spLocks/>
                </p:cNvSpPr>
                <p:nvPr userDrawn="1"/>
              </p:nvSpPr>
              <p:spPr bwMode="auto">
                <a:xfrm>
                  <a:off x="3346" y="73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2" name="Freeform 754">
                  <a:extLst>
                    <a:ext uri="{FF2B5EF4-FFF2-40B4-BE49-F238E27FC236}">
                      <a16:creationId xmlns:a16="http://schemas.microsoft.com/office/drawing/2014/main" id="{47860574-E0BF-4366-9090-C99F80F1AFAE}"/>
                    </a:ext>
                  </a:extLst>
                </p:cNvPr>
                <p:cNvSpPr>
                  <a:spLocks/>
                </p:cNvSpPr>
                <p:nvPr userDrawn="1"/>
              </p:nvSpPr>
              <p:spPr bwMode="auto">
                <a:xfrm>
                  <a:off x="3346" y="7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3" name="Freeform 755">
                  <a:extLst>
                    <a:ext uri="{FF2B5EF4-FFF2-40B4-BE49-F238E27FC236}">
                      <a16:creationId xmlns:a16="http://schemas.microsoft.com/office/drawing/2014/main" id="{281437DE-C43C-49CC-AF91-FBF1EE42398E}"/>
                    </a:ext>
                  </a:extLst>
                </p:cNvPr>
                <p:cNvSpPr>
                  <a:spLocks/>
                </p:cNvSpPr>
                <p:nvPr userDrawn="1"/>
              </p:nvSpPr>
              <p:spPr bwMode="auto">
                <a:xfrm>
                  <a:off x="3346"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4" name="Freeform 756">
                  <a:extLst>
                    <a:ext uri="{FF2B5EF4-FFF2-40B4-BE49-F238E27FC236}">
                      <a16:creationId xmlns:a16="http://schemas.microsoft.com/office/drawing/2014/main" id="{C516CD43-7352-4B41-9353-0F28AB503551}"/>
                    </a:ext>
                  </a:extLst>
                </p:cNvPr>
                <p:cNvSpPr>
                  <a:spLocks/>
                </p:cNvSpPr>
                <p:nvPr userDrawn="1"/>
              </p:nvSpPr>
              <p:spPr bwMode="auto">
                <a:xfrm>
                  <a:off x="3336" y="743"/>
                  <a:ext cx="10" cy="5"/>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1"/>
                        <a:pt x="0" y="0"/>
                        <a:pt x="0" y="1"/>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5" name="Freeform 757">
                  <a:extLst>
                    <a:ext uri="{FF2B5EF4-FFF2-40B4-BE49-F238E27FC236}">
                      <a16:creationId xmlns:a16="http://schemas.microsoft.com/office/drawing/2014/main" id="{83837D24-6082-486D-AD66-5210DFBF4106}"/>
                    </a:ext>
                  </a:extLst>
                </p:cNvPr>
                <p:cNvSpPr>
                  <a:spLocks/>
                </p:cNvSpPr>
                <p:nvPr userDrawn="1"/>
              </p:nvSpPr>
              <p:spPr bwMode="auto">
                <a:xfrm>
                  <a:off x="3341" y="738"/>
                  <a:ext cx="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6" name="Freeform 758">
                  <a:extLst>
                    <a:ext uri="{FF2B5EF4-FFF2-40B4-BE49-F238E27FC236}">
                      <a16:creationId xmlns:a16="http://schemas.microsoft.com/office/drawing/2014/main" id="{5D9FC555-5352-4032-99C7-394ECE785F34}"/>
                    </a:ext>
                  </a:extLst>
                </p:cNvPr>
                <p:cNvSpPr>
                  <a:spLocks/>
                </p:cNvSpPr>
                <p:nvPr userDrawn="1"/>
              </p:nvSpPr>
              <p:spPr bwMode="auto">
                <a:xfrm>
                  <a:off x="3341" y="73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7" name="Freeform 759">
                  <a:extLst>
                    <a:ext uri="{FF2B5EF4-FFF2-40B4-BE49-F238E27FC236}">
                      <a16:creationId xmlns:a16="http://schemas.microsoft.com/office/drawing/2014/main" id="{3141A74F-760F-434A-980D-3FB3FAEF2495}"/>
                    </a:ext>
                  </a:extLst>
                </p:cNvPr>
                <p:cNvSpPr>
                  <a:spLocks/>
                </p:cNvSpPr>
                <p:nvPr userDrawn="1"/>
              </p:nvSpPr>
              <p:spPr bwMode="auto">
                <a:xfrm>
                  <a:off x="3346" y="713"/>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8" name="Freeform 760">
                  <a:extLst>
                    <a:ext uri="{FF2B5EF4-FFF2-40B4-BE49-F238E27FC236}">
                      <a16:creationId xmlns:a16="http://schemas.microsoft.com/office/drawing/2014/main" id="{50972C01-A222-4415-A087-336F7402F735}"/>
                    </a:ext>
                  </a:extLst>
                </p:cNvPr>
                <p:cNvSpPr>
                  <a:spLocks/>
                </p:cNvSpPr>
                <p:nvPr userDrawn="1"/>
              </p:nvSpPr>
              <p:spPr bwMode="auto">
                <a:xfrm>
                  <a:off x="3346"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9" name="Rectangle 761">
                  <a:extLst>
                    <a:ext uri="{FF2B5EF4-FFF2-40B4-BE49-F238E27FC236}">
                      <a16:creationId xmlns:a16="http://schemas.microsoft.com/office/drawing/2014/main" id="{02E89311-33D1-45E0-90FF-207AEE7918E2}"/>
                    </a:ext>
                  </a:extLst>
                </p:cNvPr>
                <p:cNvSpPr>
                  <a:spLocks noChangeArrowheads="1"/>
                </p:cNvSpPr>
                <p:nvPr userDrawn="1"/>
              </p:nvSpPr>
              <p:spPr bwMode="auto">
                <a:xfrm>
                  <a:off x="3351" y="69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0" name="Freeform 762">
                  <a:extLst>
                    <a:ext uri="{FF2B5EF4-FFF2-40B4-BE49-F238E27FC236}">
                      <a16:creationId xmlns:a16="http://schemas.microsoft.com/office/drawing/2014/main" id="{D6F4E0A2-22CE-40EB-9BB2-0B3841DAE418}"/>
                    </a:ext>
                  </a:extLst>
                </p:cNvPr>
                <p:cNvSpPr>
                  <a:spLocks/>
                </p:cNvSpPr>
                <p:nvPr userDrawn="1"/>
              </p:nvSpPr>
              <p:spPr bwMode="auto">
                <a:xfrm>
                  <a:off x="3346" y="718"/>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1" name="Freeform 763">
                  <a:extLst>
                    <a:ext uri="{FF2B5EF4-FFF2-40B4-BE49-F238E27FC236}">
                      <a16:creationId xmlns:a16="http://schemas.microsoft.com/office/drawing/2014/main" id="{4346A0CB-267A-44B0-A6EA-213BE03048AB}"/>
                    </a:ext>
                  </a:extLst>
                </p:cNvPr>
                <p:cNvSpPr>
                  <a:spLocks/>
                </p:cNvSpPr>
                <p:nvPr userDrawn="1"/>
              </p:nvSpPr>
              <p:spPr bwMode="auto">
                <a:xfrm>
                  <a:off x="3351" y="70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2" name="Freeform 764">
                  <a:extLst>
                    <a:ext uri="{FF2B5EF4-FFF2-40B4-BE49-F238E27FC236}">
                      <a16:creationId xmlns:a16="http://schemas.microsoft.com/office/drawing/2014/main" id="{F9768046-3E1B-4C9D-9D4A-6F7EE7392A5A}"/>
                    </a:ext>
                  </a:extLst>
                </p:cNvPr>
                <p:cNvSpPr>
                  <a:spLocks/>
                </p:cNvSpPr>
                <p:nvPr userDrawn="1"/>
              </p:nvSpPr>
              <p:spPr bwMode="auto">
                <a:xfrm>
                  <a:off x="3351"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3" name="Freeform 765">
                  <a:extLst>
                    <a:ext uri="{FF2B5EF4-FFF2-40B4-BE49-F238E27FC236}">
                      <a16:creationId xmlns:a16="http://schemas.microsoft.com/office/drawing/2014/main" id="{B30D5911-55BC-4A9D-95EE-FF224D0C28F6}"/>
                    </a:ext>
                  </a:extLst>
                </p:cNvPr>
                <p:cNvSpPr>
                  <a:spLocks/>
                </p:cNvSpPr>
                <p:nvPr userDrawn="1"/>
              </p:nvSpPr>
              <p:spPr bwMode="auto">
                <a:xfrm>
                  <a:off x="3346" y="72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4" name="Freeform 766">
                  <a:extLst>
                    <a:ext uri="{FF2B5EF4-FFF2-40B4-BE49-F238E27FC236}">
                      <a16:creationId xmlns:a16="http://schemas.microsoft.com/office/drawing/2014/main" id="{8E4D9911-5BC1-4BF9-9191-66E484C241A0}"/>
                    </a:ext>
                  </a:extLst>
                </p:cNvPr>
                <p:cNvSpPr>
                  <a:spLocks/>
                </p:cNvSpPr>
                <p:nvPr userDrawn="1"/>
              </p:nvSpPr>
              <p:spPr bwMode="auto">
                <a:xfrm>
                  <a:off x="3326" y="678"/>
                  <a:ext cx="25" cy="20"/>
                </a:xfrm>
                <a:custGeom>
                  <a:avLst/>
                  <a:gdLst>
                    <a:gd name="T0" fmla="*/ 0 w 5"/>
                    <a:gd name="T1" fmla="*/ 1 h 4"/>
                    <a:gd name="T2" fmla="*/ 0 w 5"/>
                    <a:gd name="T3" fmla="*/ 3 h 4"/>
                    <a:gd name="T4" fmla="*/ 5 w 5"/>
                    <a:gd name="T5" fmla="*/ 3 h 4"/>
                    <a:gd name="T6" fmla="*/ 4 w 5"/>
                    <a:gd name="T7" fmla="*/ 2 h 4"/>
                    <a:gd name="T8" fmla="*/ 2 w 5"/>
                    <a:gd name="T9" fmla="*/ 3 h 4"/>
                    <a:gd name="T10" fmla="*/ 3 w 5"/>
                    <a:gd name="T11" fmla="*/ 2 h 4"/>
                    <a:gd name="T12" fmla="*/ 0 w 5"/>
                    <a:gd name="T13" fmla="*/ 0 h 4"/>
                    <a:gd name="T14" fmla="*/ 0 w 5"/>
                    <a:gd name="T15" fmla="*/ 1 h 4"/>
                    <a:gd name="T16" fmla="*/ 0 w 5"/>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1"/>
                      </a:moveTo>
                      <a:cubicBezTo>
                        <a:pt x="0" y="1"/>
                        <a:pt x="1" y="2"/>
                        <a:pt x="0" y="3"/>
                      </a:cubicBezTo>
                      <a:cubicBezTo>
                        <a:pt x="0" y="4"/>
                        <a:pt x="3" y="4"/>
                        <a:pt x="5" y="3"/>
                      </a:cubicBezTo>
                      <a:cubicBezTo>
                        <a:pt x="4" y="3"/>
                        <a:pt x="4" y="3"/>
                        <a:pt x="4" y="2"/>
                      </a:cubicBezTo>
                      <a:cubicBezTo>
                        <a:pt x="3" y="2"/>
                        <a:pt x="2" y="4"/>
                        <a:pt x="2" y="3"/>
                      </a:cubicBezTo>
                      <a:cubicBezTo>
                        <a:pt x="2" y="2"/>
                        <a:pt x="2" y="2"/>
                        <a:pt x="3" y="2"/>
                      </a:cubicBezTo>
                      <a:cubicBezTo>
                        <a:pt x="2" y="2"/>
                        <a:pt x="2"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5" name="Freeform 767">
                  <a:extLst>
                    <a:ext uri="{FF2B5EF4-FFF2-40B4-BE49-F238E27FC236}">
                      <a16:creationId xmlns:a16="http://schemas.microsoft.com/office/drawing/2014/main" id="{9DE9D048-E42B-43BC-8656-67B5E9119217}"/>
                    </a:ext>
                  </a:extLst>
                </p:cNvPr>
                <p:cNvSpPr>
                  <a:spLocks/>
                </p:cNvSpPr>
                <p:nvPr userDrawn="1"/>
              </p:nvSpPr>
              <p:spPr bwMode="auto">
                <a:xfrm>
                  <a:off x="3346" y="693"/>
                  <a:ext cx="10" cy="10"/>
                </a:xfrm>
                <a:custGeom>
                  <a:avLst/>
                  <a:gdLst>
                    <a:gd name="T0" fmla="*/ 0 w 2"/>
                    <a:gd name="T1" fmla="*/ 2 h 2"/>
                    <a:gd name="T2" fmla="*/ 0 w 2"/>
                    <a:gd name="T3" fmla="*/ 2 h 2"/>
                    <a:gd name="T4" fmla="*/ 2 w 2"/>
                    <a:gd name="T5" fmla="*/ 1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0" y="2"/>
                        <a:pt x="0" y="2"/>
                        <a:pt x="0" y="2"/>
                      </a:cubicBezTo>
                      <a:cubicBezTo>
                        <a:pt x="1" y="2"/>
                        <a:pt x="1" y="1"/>
                        <a:pt x="2" y="1"/>
                      </a:cubicBezTo>
                      <a:cubicBezTo>
                        <a:pt x="1" y="1"/>
                        <a:pt x="1" y="0"/>
                        <a:pt x="1" y="0"/>
                      </a:cubicBezTo>
                      <a:cubicBezTo>
                        <a:pt x="1"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6" name="Freeform 768">
                  <a:extLst>
                    <a:ext uri="{FF2B5EF4-FFF2-40B4-BE49-F238E27FC236}">
                      <a16:creationId xmlns:a16="http://schemas.microsoft.com/office/drawing/2014/main" id="{722C1596-28EF-4777-8F5D-D961BFD6CFF7}"/>
                    </a:ext>
                  </a:extLst>
                </p:cNvPr>
                <p:cNvSpPr>
                  <a:spLocks/>
                </p:cNvSpPr>
                <p:nvPr userDrawn="1"/>
              </p:nvSpPr>
              <p:spPr bwMode="auto">
                <a:xfrm>
                  <a:off x="3336" y="703"/>
                  <a:ext cx="15" cy="10"/>
                </a:xfrm>
                <a:custGeom>
                  <a:avLst/>
                  <a:gdLst>
                    <a:gd name="T0" fmla="*/ 2 w 3"/>
                    <a:gd name="T1" fmla="*/ 1 h 2"/>
                    <a:gd name="T2" fmla="*/ 0 w 3"/>
                    <a:gd name="T3" fmla="*/ 0 h 2"/>
                    <a:gd name="T4" fmla="*/ 1 w 3"/>
                    <a:gd name="T5" fmla="*/ 2 h 2"/>
                    <a:gd name="T6" fmla="*/ 2 w 3"/>
                    <a:gd name="T7" fmla="*/ 1 h 2"/>
                    <a:gd name="T8" fmla="*/ 2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1" y="0"/>
                        <a:pt x="0" y="0"/>
                      </a:cubicBezTo>
                      <a:cubicBezTo>
                        <a:pt x="0" y="1"/>
                        <a:pt x="1" y="1"/>
                        <a:pt x="1" y="2"/>
                      </a:cubicBezTo>
                      <a:cubicBezTo>
                        <a:pt x="1" y="0"/>
                        <a:pt x="2" y="2"/>
                        <a:pt x="2" y="1"/>
                      </a:cubicBezTo>
                      <a:cubicBezTo>
                        <a:pt x="2" y="1"/>
                        <a:pt x="2" y="2"/>
                        <a:pt x="2" y="2"/>
                      </a:cubicBezTo>
                      <a:cubicBezTo>
                        <a:pt x="2"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7" name="Freeform 769">
                  <a:extLst>
                    <a:ext uri="{FF2B5EF4-FFF2-40B4-BE49-F238E27FC236}">
                      <a16:creationId xmlns:a16="http://schemas.microsoft.com/office/drawing/2014/main" id="{ECE6AB1E-4FE1-45B0-B40D-0DFA4CE527DE}"/>
                    </a:ext>
                  </a:extLst>
                </p:cNvPr>
                <p:cNvSpPr>
                  <a:spLocks/>
                </p:cNvSpPr>
                <p:nvPr userDrawn="1"/>
              </p:nvSpPr>
              <p:spPr bwMode="auto">
                <a:xfrm>
                  <a:off x="3326" y="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8" name="Freeform 770">
                  <a:extLst>
                    <a:ext uri="{FF2B5EF4-FFF2-40B4-BE49-F238E27FC236}">
                      <a16:creationId xmlns:a16="http://schemas.microsoft.com/office/drawing/2014/main" id="{E822108C-3533-46D6-AE0B-126581CA9C94}"/>
                    </a:ext>
                  </a:extLst>
                </p:cNvPr>
                <p:cNvSpPr>
                  <a:spLocks/>
                </p:cNvSpPr>
                <p:nvPr userDrawn="1"/>
              </p:nvSpPr>
              <p:spPr bwMode="auto">
                <a:xfrm>
                  <a:off x="3326" y="738"/>
                  <a:ext cx="10" cy="10"/>
                </a:xfrm>
                <a:custGeom>
                  <a:avLst/>
                  <a:gdLst>
                    <a:gd name="T0" fmla="*/ 0 w 2"/>
                    <a:gd name="T1" fmla="*/ 1 h 2"/>
                    <a:gd name="T2" fmla="*/ 1 w 2"/>
                    <a:gd name="T3" fmla="*/ 1 h 2"/>
                    <a:gd name="T4" fmla="*/ 0 w 2"/>
                    <a:gd name="T5" fmla="*/ 1 h 2"/>
                    <a:gd name="T6" fmla="*/ 1 w 2"/>
                    <a:gd name="T7" fmla="*/ 1 h 2"/>
                    <a:gd name="T8" fmla="*/ 1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1" y="1"/>
                        <a:pt x="1" y="1"/>
                      </a:cubicBezTo>
                      <a:cubicBezTo>
                        <a:pt x="0" y="1"/>
                        <a:pt x="0" y="1"/>
                        <a:pt x="0" y="1"/>
                      </a:cubicBezTo>
                      <a:cubicBezTo>
                        <a:pt x="0" y="1"/>
                        <a:pt x="1" y="2"/>
                        <a:pt x="1" y="1"/>
                      </a:cubicBezTo>
                      <a:cubicBezTo>
                        <a:pt x="1" y="1"/>
                        <a:pt x="1" y="1"/>
                        <a:pt x="1" y="1"/>
                      </a:cubicBezTo>
                      <a:cubicBezTo>
                        <a:pt x="1" y="0"/>
                        <a:pt x="2" y="0"/>
                        <a:pt x="2"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9" name="Freeform 771">
                  <a:extLst>
                    <a:ext uri="{FF2B5EF4-FFF2-40B4-BE49-F238E27FC236}">
                      <a16:creationId xmlns:a16="http://schemas.microsoft.com/office/drawing/2014/main" id="{A13BA7A3-774B-4454-A251-7DA49EDD686E}"/>
                    </a:ext>
                  </a:extLst>
                </p:cNvPr>
                <p:cNvSpPr>
                  <a:spLocks/>
                </p:cNvSpPr>
                <p:nvPr userDrawn="1"/>
              </p:nvSpPr>
              <p:spPr bwMode="auto">
                <a:xfrm>
                  <a:off x="3331" y="718"/>
                  <a:ext cx="5" cy="5"/>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0"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0" name="Freeform 772">
                  <a:extLst>
                    <a:ext uri="{FF2B5EF4-FFF2-40B4-BE49-F238E27FC236}">
                      <a16:creationId xmlns:a16="http://schemas.microsoft.com/office/drawing/2014/main" id="{B6067C3F-DFCB-4B4E-BB70-7AD97CD3F52A}"/>
                    </a:ext>
                  </a:extLst>
                </p:cNvPr>
                <p:cNvSpPr>
                  <a:spLocks/>
                </p:cNvSpPr>
                <p:nvPr userDrawn="1"/>
              </p:nvSpPr>
              <p:spPr bwMode="auto">
                <a:xfrm>
                  <a:off x="3351" y="69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1" name="Rectangle 773">
                  <a:extLst>
                    <a:ext uri="{FF2B5EF4-FFF2-40B4-BE49-F238E27FC236}">
                      <a16:creationId xmlns:a16="http://schemas.microsoft.com/office/drawing/2014/main" id="{D01A42B9-4295-4A0A-A352-4510231398A8}"/>
                    </a:ext>
                  </a:extLst>
                </p:cNvPr>
                <p:cNvSpPr>
                  <a:spLocks noChangeArrowheads="1"/>
                </p:cNvSpPr>
                <p:nvPr userDrawn="1"/>
              </p:nvSpPr>
              <p:spPr bwMode="auto">
                <a:xfrm>
                  <a:off x="3351" y="68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2" name="Freeform 774">
                  <a:extLst>
                    <a:ext uri="{FF2B5EF4-FFF2-40B4-BE49-F238E27FC236}">
                      <a16:creationId xmlns:a16="http://schemas.microsoft.com/office/drawing/2014/main" id="{FD2740D5-6C0B-431B-B02D-B51AD29B8A46}"/>
                    </a:ext>
                  </a:extLst>
                </p:cNvPr>
                <p:cNvSpPr>
                  <a:spLocks/>
                </p:cNvSpPr>
                <p:nvPr userDrawn="1"/>
              </p:nvSpPr>
              <p:spPr bwMode="auto">
                <a:xfrm>
                  <a:off x="3664"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3" name="Freeform 775">
                  <a:extLst>
                    <a:ext uri="{FF2B5EF4-FFF2-40B4-BE49-F238E27FC236}">
                      <a16:creationId xmlns:a16="http://schemas.microsoft.com/office/drawing/2014/main" id="{A7577E30-F8F6-4F80-BF3D-5DD902F261F0}"/>
                    </a:ext>
                  </a:extLst>
                </p:cNvPr>
                <p:cNvSpPr>
                  <a:spLocks/>
                </p:cNvSpPr>
                <p:nvPr userDrawn="1"/>
              </p:nvSpPr>
              <p:spPr bwMode="auto">
                <a:xfrm>
                  <a:off x="3659" y="75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4" name="Freeform 776">
                  <a:extLst>
                    <a:ext uri="{FF2B5EF4-FFF2-40B4-BE49-F238E27FC236}">
                      <a16:creationId xmlns:a16="http://schemas.microsoft.com/office/drawing/2014/main" id="{C1CB19EB-D457-4978-88DD-9254A3FA4D51}"/>
                    </a:ext>
                  </a:extLst>
                </p:cNvPr>
                <p:cNvSpPr>
                  <a:spLocks/>
                </p:cNvSpPr>
                <p:nvPr userDrawn="1"/>
              </p:nvSpPr>
              <p:spPr bwMode="auto">
                <a:xfrm>
                  <a:off x="3475" y="608"/>
                  <a:ext cx="5" cy="10"/>
                </a:xfrm>
                <a:custGeom>
                  <a:avLst/>
                  <a:gdLst>
                    <a:gd name="T0" fmla="*/ 0 w 1"/>
                    <a:gd name="T1" fmla="*/ 0 h 2"/>
                    <a:gd name="T2" fmla="*/ 1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5" name="Freeform 777">
                  <a:extLst>
                    <a:ext uri="{FF2B5EF4-FFF2-40B4-BE49-F238E27FC236}">
                      <a16:creationId xmlns:a16="http://schemas.microsoft.com/office/drawing/2014/main" id="{C7A5A4E1-F07E-4091-9404-694C0B59C898}"/>
                    </a:ext>
                  </a:extLst>
                </p:cNvPr>
                <p:cNvSpPr>
                  <a:spLocks/>
                </p:cNvSpPr>
                <p:nvPr userDrawn="1"/>
              </p:nvSpPr>
              <p:spPr bwMode="auto">
                <a:xfrm>
                  <a:off x="3590" y="6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6" name="Freeform 778">
                  <a:extLst>
                    <a:ext uri="{FF2B5EF4-FFF2-40B4-BE49-F238E27FC236}">
                      <a16:creationId xmlns:a16="http://schemas.microsoft.com/office/drawing/2014/main" id="{F83DEBDE-08C0-430B-A02B-C5488975D7F2}"/>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7" name="Freeform 779">
                  <a:extLst>
                    <a:ext uri="{FF2B5EF4-FFF2-40B4-BE49-F238E27FC236}">
                      <a16:creationId xmlns:a16="http://schemas.microsoft.com/office/drawing/2014/main" id="{F4BA5AB8-2D02-424E-BC1A-6E488CA64697}"/>
                    </a:ext>
                  </a:extLst>
                </p:cNvPr>
                <p:cNvSpPr>
                  <a:spLocks/>
                </p:cNvSpPr>
                <p:nvPr userDrawn="1"/>
              </p:nvSpPr>
              <p:spPr bwMode="auto">
                <a:xfrm>
                  <a:off x="3659" y="8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8" name="Freeform 780">
                  <a:extLst>
                    <a:ext uri="{FF2B5EF4-FFF2-40B4-BE49-F238E27FC236}">
                      <a16:creationId xmlns:a16="http://schemas.microsoft.com/office/drawing/2014/main" id="{1406FCDB-9277-4CB0-9861-578B840C26FD}"/>
                    </a:ext>
                  </a:extLst>
                </p:cNvPr>
                <p:cNvSpPr>
                  <a:spLocks/>
                </p:cNvSpPr>
                <p:nvPr userDrawn="1"/>
              </p:nvSpPr>
              <p:spPr bwMode="auto">
                <a:xfrm>
                  <a:off x="3386" y="62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9" name="Freeform 781">
                  <a:extLst>
                    <a:ext uri="{FF2B5EF4-FFF2-40B4-BE49-F238E27FC236}">
                      <a16:creationId xmlns:a16="http://schemas.microsoft.com/office/drawing/2014/main" id="{AC91D4C7-EBB2-48E3-8859-E3C1A3EBC217}"/>
                    </a:ext>
                  </a:extLst>
                </p:cNvPr>
                <p:cNvSpPr>
                  <a:spLocks/>
                </p:cNvSpPr>
                <p:nvPr userDrawn="1"/>
              </p:nvSpPr>
              <p:spPr bwMode="auto">
                <a:xfrm>
                  <a:off x="3615" y="77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0" name="Freeform 782">
                  <a:extLst>
                    <a:ext uri="{FF2B5EF4-FFF2-40B4-BE49-F238E27FC236}">
                      <a16:creationId xmlns:a16="http://schemas.microsoft.com/office/drawing/2014/main" id="{20D37DF9-7863-4131-A302-BCC1EDEB6217}"/>
                    </a:ext>
                  </a:extLst>
                </p:cNvPr>
                <p:cNvSpPr>
                  <a:spLocks/>
                </p:cNvSpPr>
                <p:nvPr userDrawn="1"/>
              </p:nvSpPr>
              <p:spPr bwMode="auto">
                <a:xfrm>
                  <a:off x="3391" y="623"/>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1" name="Freeform 783">
                  <a:extLst>
                    <a:ext uri="{FF2B5EF4-FFF2-40B4-BE49-F238E27FC236}">
                      <a16:creationId xmlns:a16="http://schemas.microsoft.com/office/drawing/2014/main" id="{39317D63-E57A-404B-BD3E-35B64A410891}"/>
                    </a:ext>
                  </a:extLst>
                </p:cNvPr>
                <p:cNvSpPr>
                  <a:spLocks/>
                </p:cNvSpPr>
                <p:nvPr userDrawn="1"/>
              </p:nvSpPr>
              <p:spPr bwMode="auto">
                <a:xfrm>
                  <a:off x="3401"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2" name="Freeform 784">
                  <a:extLst>
                    <a:ext uri="{FF2B5EF4-FFF2-40B4-BE49-F238E27FC236}">
                      <a16:creationId xmlns:a16="http://schemas.microsoft.com/office/drawing/2014/main" id="{7FE525B1-4F49-4903-BC74-795B8E25A817}"/>
                    </a:ext>
                  </a:extLst>
                </p:cNvPr>
                <p:cNvSpPr>
                  <a:spLocks/>
                </p:cNvSpPr>
                <p:nvPr userDrawn="1"/>
              </p:nvSpPr>
              <p:spPr bwMode="auto">
                <a:xfrm>
                  <a:off x="3381" y="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3" name="Rectangle 785">
                  <a:extLst>
                    <a:ext uri="{FF2B5EF4-FFF2-40B4-BE49-F238E27FC236}">
                      <a16:creationId xmlns:a16="http://schemas.microsoft.com/office/drawing/2014/main" id="{1C540EE7-FD24-4606-9781-AF845BCD89AB}"/>
                    </a:ext>
                  </a:extLst>
                </p:cNvPr>
                <p:cNvSpPr>
                  <a:spLocks noChangeArrowheads="1"/>
                </p:cNvSpPr>
                <p:nvPr userDrawn="1"/>
              </p:nvSpPr>
              <p:spPr bwMode="auto">
                <a:xfrm>
                  <a:off x="3366" y="6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4" name="Freeform 786">
                  <a:extLst>
                    <a:ext uri="{FF2B5EF4-FFF2-40B4-BE49-F238E27FC236}">
                      <a16:creationId xmlns:a16="http://schemas.microsoft.com/office/drawing/2014/main" id="{19F36967-9F78-4DF6-9BFA-CCA191E335FD}"/>
                    </a:ext>
                  </a:extLst>
                </p:cNvPr>
                <p:cNvSpPr>
                  <a:spLocks/>
                </p:cNvSpPr>
                <p:nvPr userDrawn="1"/>
              </p:nvSpPr>
              <p:spPr bwMode="auto">
                <a:xfrm>
                  <a:off x="3346" y="65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5" name="Freeform 787">
                  <a:extLst>
                    <a:ext uri="{FF2B5EF4-FFF2-40B4-BE49-F238E27FC236}">
                      <a16:creationId xmlns:a16="http://schemas.microsoft.com/office/drawing/2014/main" id="{161425AF-3C98-46B9-9C2E-8310F7EA546C}"/>
                    </a:ext>
                  </a:extLst>
                </p:cNvPr>
                <p:cNvSpPr>
                  <a:spLocks/>
                </p:cNvSpPr>
                <p:nvPr userDrawn="1"/>
              </p:nvSpPr>
              <p:spPr bwMode="auto">
                <a:xfrm>
                  <a:off x="3396"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6" name="Freeform 788">
                  <a:extLst>
                    <a:ext uri="{FF2B5EF4-FFF2-40B4-BE49-F238E27FC236}">
                      <a16:creationId xmlns:a16="http://schemas.microsoft.com/office/drawing/2014/main" id="{37DB2EC1-CE0D-4085-8C00-700511EB68DD}"/>
                    </a:ext>
                  </a:extLst>
                </p:cNvPr>
                <p:cNvSpPr>
                  <a:spLocks/>
                </p:cNvSpPr>
                <p:nvPr userDrawn="1"/>
              </p:nvSpPr>
              <p:spPr bwMode="auto">
                <a:xfrm>
                  <a:off x="3361" y="66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7" name="Freeform 789">
                  <a:extLst>
                    <a:ext uri="{FF2B5EF4-FFF2-40B4-BE49-F238E27FC236}">
                      <a16:creationId xmlns:a16="http://schemas.microsoft.com/office/drawing/2014/main" id="{0F3F9856-F28E-476D-B354-6368E379011D}"/>
                    </a:ext>
                  </a:extLst>
                </p:cNvPr>
                <p:cNvSpPr>
                  <a:spLocks/>
                </p:cNvSpPr>
                <p:nvPr userDrawn="1"/>
              </p:nvSpPr>
              <p:spPr bwMode="auto">
                <a:xfrm>
                  <a:off x="3361" y="66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8" name="Freeform 790">
                  <a:extLst>
                    <a:ext uri="{FF2B5EF4-FFF2-40B4-BE49-F238E27FC236}">
                      <a16:creationId xmlns:a16="http://schemas.microsoft.com/office/drawing/2014/main" id="{F6D1F62D-9998-42CF-AA56-68E05C1C56D8}"/>
                    </a:ext>
                  </a:extLst>
                </p:cNvPr>
                <p:cNvSpPr>
                  <a:spLocks/>
                </p:cNvSpPr>
                <p:nvPr userDrawn="1"/>
              </p:nvSpPr>
              <p:spPr bwMode="auto">
                <a:xfrm>
                  <a:off x="3366" y="6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9" name="Freeform 791">
                  <a:extLst>
                    <a:ext uri="{FF2B5EF4-FFF2-40B4-BE49-F238E27FC236}">
                      <a16:creationId xmlns:a16="http://schemas.microsoft.com/office/drawing/2014/main" id="{E134D9C9-0DF9-44EF-95B9-026411AF9FB9}"/>
                    </a:ext>
                  </a:extLst>
                </p:cNvPr>
                <p:cNvSpPr>
                  <a:spLocks/>
                </p:cNvSpPr>
                <p:nvPr userDrawn="1"/>
              </p:nvSpPr>
              <p:spPr bwMode="auto">
                <a:xfrm>
                  <a:off x="3555" y="94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0" name="Rectangle 792">
                  <a:extLst>
                    <a:ext uri="{FF2B5EF4-FFF2-40B4-BE49-F238E27FC236}">
                      <a16:creationId xmlns:a16="http://schemas.microsoft.com/office/drawing/2014/main" id="{9A119C2B-F6FE-48E2-AB26-E002D9570B46}"/>
                    </a:ext>
                  </a:extLst>
                </p:cNvPr>
                <p:cNvSpPr>
                  <a:spLocks noChangeArrowheads="1"/>
                </p:cNvSpPr>
                <p:nvPr userDrawn="1"/>
              </p:nvSpPr>
              <p:spPr bwMode="auto">
                <a:xfrm>
                  <a:off x="3535" y="5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1" name="Freeform 793">
                  <a:extLst>
                    <a:ext uri="{FF2B5EF4-FFF2-40B4-BE49-F238E27FC236}">
                      <a16:creationId xmlns:a16="http://schemas.microsoft.com/office/drawing/2014/main" id="{2C00B0EE-8FB5-4C62-BB17-5C8CFDA3DCDA}"/>
                    </a:ext>
                  </a:extLst>
                </p:cNvPr>
                <p:cNvSpPr>
                  <a:spLocks/>
                </p:cNvSpPr>
                <p:nvPr userDrawn="1"/>
              </p:nvSpPr>
              <p:spPr bwMode="auto">
                <a:xfrm>
                  <a:off x="3530" y="583"/>
                  <a:ext cx="15" cy="15"/>
                </a:xfrm>
                <a:custGeom>
                  <a:avLst/>
                  <a:gdLst>
                    <a:gd name="T0" fmla="*/ 3 w 3"/>
                    <a:gd name="T1" fmla="*/ 0 h 3"/>
                    <a:gd name="T2" fmla="*/ 1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1" y="1"/>
                        <a:pt x="1" y="1"/>
                        <a:pt x="1" y="0"/>
                      </a:cubicBezTo>
                      <a:cubicBezTo>
                        <a:pt x="0" y="3"/>
                        <a:pt x="0" y="3"/>
                        <a:pt x="0" y="3"/>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2" name="Freeform 794">
                  <a:extLst>
                    <a:ext uri="{FF2B5EF4-FFF2-40B4-BE49-F238E27FC236}">
                      <a16:creationId xmlns:a16="http://schemas.microsoft.com/office/drawing/2014/main" id="{F4E464E3-D50B-4895-8CD9-8095DA34A0B5}"/>
                    </a:ext>
                  </a:extLst>
                </p:cNvPr>
                <p:cNvSpPr>
                  <a:spLocks noEditPoints="1"/>
                </p:cNvSpPr>
                <p:nvPr userDrawn="1"/>
              </p:nvSpPr>
              <p:spPr bwMode="auto">
                <a:xfrm>
                  <a:off x="3336" y="553"/>
                  <a:ext cx="343" cy="414"/>
                </a:xfrm>
                <a:custGeom>
                  <a:avLst/>
                  <a:gdLst>
                    <a:gd name="T0" fmla="*/ 67 w 69"/>
                    <a:gd name="T1" fmla="*/ 48 h 83"/>
                    <a:gd name="T2" fmla="*/ 65 w 69"/>
                    <a:gd name="T3" fmla="*/ 41 h 83"/>
                    <a:gd name="T4" fmla="*/ 66 w 69"/>
                    <a:gd name="T5" fmla="*/ 38 h 83"/>
                    <a:gd name="T6" fmla="*/ 63 w 69"/>
                    <a:gd name="T7" fmla="*/ 33 h 83"/>
                    <a:gd name="T8" fmla="*/ 60 w 69"/>
                    <a:gd name="T9" fmla="*/ 27 h 83"/>
                    <a:gd name="T10" fmla="*/ 52 w 69"/>
                    <a:gd name="T11" fmla="*/ 22 h 83"/>
                    <a:gd name="T12" fmla="*/ 52 w 69"/>
                    <a:gd name="T13" fmla="*/ 22 h 83"/>
                    <a:gd name="T14" fmla="*/ 54 w 69"/>
                    <a:gd name="T15" fmla="*/ 19 h 83"/>
                    <a:gd name="T16" fmla="*/ 50 w 69"/>
                    <a:gd name="T17" fmla="*/ 15 h 83"/>
                    <a:gd name="T18" fmla="*/ 46 w 69"/>
                    <a:gd name="T19" fmla="*/ 11 h 83"/>
                    <a:gd name="T20" fmla="*/ 40 w 69"/>
                    <a:gd name="T21" fmla="*/ 6 h 83"/>
                    <a:gd name="T22" fmla="*/ 35 w 69"/>
                    <a:gd name="T23" fmla="*/ 5 h 83"/>
                    <a:gd name="T24" fmla="*/ 29 w 69"/>
                    <a:gd name="T25" fmla="*/ 3 h 83"/>
                    <a:gd name="T26" fmla="*/ 28 w 69"/>
                    <a:gd name="T27" fmla="*/ 0 h 83"/>
                    <a:gd name="T28" fmla="*/ 23 w 69"/>
                    <a:gd name="T29" fmla="*/ 4 h 83"/>
                    <a:gd name="T30" fmla="*/ 20 w 69"/>
                    <a:gd name="T31" fmla="*/ 9 h 83"/>
                    <a:gd name="T32" fmla="*/ 13 w 69"/>
                    <a:gd name="T33" fmla="*/ 5 h 83"/>
                    <a:gd name="T34" fmla="*/ 6 w 69"/>
                    <a:gd name="T35" fmla="*/ 8 h 83"/>
                    <a:gd name="T36" fmla="*/ 3 w 69"/>
                    <a:gd name="T37" fmla="*/ 16 h 83"/>
                    <a:gd name="T38" fmla="*/ 1 w 69"/>
                    <a:gd name="T39" fmla="*/ 19 h 83"/>
                    <a:gd name="T40" fmla="*/ 2 w 69"/>
                    <a:gd name="T41" fmla="*/ 23 h 83"/>
                    <a:gd name="T42" fmla="*/ 5 w 69"/>
                    <a:gd name="T43" fmla="*/ 22 h 83"/>
                    <a:gd name="T44" fmla="*/ 5 w 69"/>
                    <a:gd name="T45" fmla="*/ 20 h 83"/>
                    <a:gd name="T46" fmla="*/ 9 w 69"/>
                    <a:gd name="T47" fmla="*/ 16 h 83"/>
                    <a:gd name="T48" fmla="*/ 19 w 69"/>
                    <a:gd name="T49" fmla="*/ 12 h 83"/>
                    <a:gd name="T50" fmla="*/ 25 w 69"/>
                    <a:gd name="T51" fmla="*/ 10 h 83"/>
                    <a:gd name="T52" fmla="*/ 28 w 69"/>
                    <a:gd name="T53" fmla="*/ 11 h 83"/>
                    <a:gd name="T54" fmla="*/ 31 w 69"/>
                    <a:gd name="T55" fmla="*/ 12 h 83"/>
                    <a:gd name="T56" fmla="*/ 36 w 69"/>
                    <a:gd name="T57" fmla="*/ 13 h 83"/>
                    <a:gd name="T58" fmla="*/ 46 w 69"/>
                    <a:gd name="T59" fmla="*/ 20 h 83"/>
                    <a:gd name="T60" fmla="*/ 50 w 69"/>
                    <a:gd name="T61" fmla="*/ 23 h 83"/>
                    <a:gd name="T62" fmla="*/ 53 w 69"/>
                    <a:gd name="T63" fmla="*/ 28 h 83"/>
                    <a:gd name="T64" fmla="*/ 57 w 69"/>
                    <a:gd name="T65" fmla="*/ 34 h 83"/>
                    <a:gd name="T66" fmla="*/ 57 w 69"/>
                    <a:gd name="T67" fmla="*/ 41 h 83"/>
                    <a:gd name="T68" fmla="*/ 57 w 69"/>
                    <a:gd name="T69" fmla="*/ 52 h 83"/>
                    <a:gd name="T70" fmla="*/ 57 w 69"/>
                    <a:gd name="T71" fmla="*/ 58 h 83"/>
                    <a:gd name="T72" fmla="*/ 55 w 69"/>
                    <a:gd name="T73" fmla="*/ 69 h 83"/>
                    <a:gd name="T74" fmla="*/ 42 w 69"/>
                    <a:gd name="T75" fmla="*/ 74 h 83"/>
                    <a:gd name="T76" fmla="*/ 40 w 69"/>
                    <a:gd name="T77" fmla="*/ 74 h 83"/>
                    <a:gd name="T78" fmla="*/ 32 w 69"/>
                    <a:gd name="T79" fmla="*/ 75 h 83"/>
                    <a:gd name="T80" fmla="*/ 20 w 69"/>
                    <a:gd name="T81" fmla="*/ 69 h 83"/>
                    <a:gd name="T82" fmla="*/ 10 w 69"/>
                    <a:gd name="T83" fmla="*/ 58 h 83"/>
                    <a:gd name="T84" fmla="*/ 2 w 69"/>
                    <a:gd name="T85" fmla="*/ 60 h 83"/>
                    <a:gd name="T86" fmla="*/ 9 w 69"/>
                    <a:gd name="T87" fmla="*/ 70 h 83"/>
                    <a:gd name="T88" fmla="*/ 14 w 69"/>
                    <a:gd name="T89" fmla="*/ 74 h 83"/>
                    <a:gd name="T90" fmla="*/ 23 w 69"/>
                    <a:gd name="T91" fmla="*/ 79 h 83"/>
                    <a:gd name="T92" fmla="*/ 31 w 69"/>
                    <a:gd name="T93" fmla="*/ 80 h 83"/>
                    <a:gd name="T94" fmla="*/ 40 w 69"/>
                    <a:gd name="T95" fmla="*/ 82 h 83"/>
                    <a:gd name="T96" fmla="*/ 44 w 69"/>
                    <a:gd name="T97" fmla="*/ 79 h 83"/>
                    <a:gd name="T98" fmla="*/ 48 w 69"/>
                    <a:gd name="T99" fmla="*/ 79 h 83"/>
                    <a:gd name="T100" fmla="*/ 54 w 69"/>
                    <a:gd name="T101" fmla="*/ 77 h 83"/>
                    <a:gd name="T102" fmla="*/ 57 w 69"/>
                    <a:gd name="T103" fmla="*/ 72 h 83"/>
                    <a:gd name="T104" fmla="*/ 60 w 69"/>
                    <a:gd name="T105" fmla="*/ 71 h 83"/>
                    <a:gd name="T106" fmla="*/ 63 w 69"/>
                    <a:gd name="T107" fmla="*/ 68 h 83"/>
                    <a:gd name="T108" fmla="*/ 67 w 69"/>
                    <a:gd name="T109" fmla="*/ 56 h 83"/>
                    <a:gd name="T110" fmla="*/ 65 w 69"/>
                    <a:gd name="T111" fmla="*/ 38 h 83"/>
                    <a:gd name="T112" fmla="*/ 7 w 69"/>
                    <a:gd name="T113" fmla="*/ 19 h 83"/>
                    <a:gd name="T114" fmla="*/ 39 w 69"/>
                    <a:gd name="T11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 h="83">
                      <a:moveTo>
                        <a:pt x="66" y="52"/>
                      </a:moveTo>
                      <a:cubicBezTo>
                        <a:pt x="67" y="51"/>
                        <a:pt x="67" y="51"/>
                        <a:pt x="67" y="51"/>
                      </a:cubicBezTo>
                      <a:cubicBezTo>
                        <a:pt x="68" y="52"/>
                        <a:pt x="68" y="53"/>
                        <a:pt x="69" y="52"/>
                      </a:cubicBezTo>
                      <a:cubicBezTo>
                        <a:pt x="66" y="52"/>
                        <a:pt x="69" y="48"/>
                        <a:pt x="66" y="48"/>
                      </a:cubicBezTo>
                      <a:cubicBezTo>
                        <a:pt x="66" y="47"/>
                        <a:pt x="66" y="47"/>
                        <a:pt x="66" y="47"/>
                      </a:cubicBezTo>
                      <a:cubicBezTo>
                        <a:pt x="66" y="47"/>
                        <a:pt x="67" y="47"/>
                        <a:pt x="67" y="48"/>
                      </a:cubicBezTo>
                      <a:cubicBezTo>
                        <a:pt x="68" y="46"/>
                        <a:pt x="65" y="47"/>
                        <a:pt x="65" y="45"/>
                      </a:cubicBezTo>
                      <a:cubicBezTo>
                        <a:pt x="65" y="44"/>
                        <a:pt x="65" y="44"/>
                        <a:pt x="66" y="44"/>
                      </a:cubicBezTo>
                      <a:cubicBezTo>
                        <a:pt x="65" y="43"/>
                        <a:pt x="65" y="43"/>
                        <a:pt x="65" y="43"/>
                      </a:cubicBezTo>
                      <a:cubicBezTo>
                        <a:pt x="65" y="43"/>
                        <a:pt x="65" y="43"/>
                        <a:pt x="65" y="43"/>
                      </a:cubicBezTo>
                      <a:cubicBezTo>
                        <a:pt x="65" y="41"/>
                        <a:pt x="65" y="41"/>
                        <a:pt x="65" y="41"/>
                      </a:cubicBezTo>
                      <a:cubicBezTo>
                        <a:pt x="65" y="41"/>
                        <a:pt x="65" y="41"/>
                        <a:pt x="65" y="41"/>
                      </a:cubicBezTo>
                      <a:cubicBezTo>
                        <a:pt x="65" y="41"/>
                        <a:pt x="64" y="41"/>
                        <a:pt x="63" y="40"/>
                      </a:cubicBezTo>
                      <a:cubicBezTo>
                        <a:pt x="64" y="40"/>
                        <a:pt x="64" y="41"/>
                        <a:pt x="64" y="40"/>
                      </a:cubicBezTo>
                      <a:cubicBezTo>
                        <a:pt x="63" y="40"/>
                        <a:pt x="63" y="40"/>
                        <a:pt x="63" y="40"/>
                      </a:cubicBezTo>
                      <a:cubicBezTo>
                        <a:pt x="64" y="39"/>
                        <a:pt x="65" y="40"/>
                        <a:pt x="65" y="40"/>
                      </a:cubicBezTo>
                      <a:cubicBezTo>
                        <a:pt x="67" y="39"/>
                        <a:pt x="64" y="40"/>
                        <a:pt x="65" y="37"/>
                      </a:cubicBezTo>
                      <a:cubicBezTo>
                        <a:pt x="66" y="38"/>
                        <a:pt x="66" y="38"/>
                        <a:pt x="66" y="38"/>
                      </a:cubicBezTo>
                      <a:cubicBezTo>
                        <a:pt x="67" y="37"/>
                        <a:pt x="66" y="37"/>
                        <a:pt x="67" y="35"/>
                      </a:cubicBezTo>
                      <a:cubicBezTo>
                        <a:pt x="66" y="36"/>
                        <a:pt x="65" y="38"/>
                        <a:pt x="64" y="37"/>
                      </a:cubicBezTo>
                      <a:cubicBezTo>
                        <a:pt x="64" y="37"/>
                        <a:pt x="64" y="36"/>
                        <a:pt x="63" y="36"/>
                      </a:cubicBezTo>
                      <a:cubicBezTo>
                        <a:pt x="64" y="36"/>
                        <a:pt x="64" y="35"/>
                        <a:pt x="64" y="34"/>
                      </a:cubicBezTo>
                      <a:cubicBezTo>
                        <a:pt x="65" y="34"/>
                        <a:pt x="65" y="34"/>
                        <a:pt x="65" y="34"/>
                      </a:cubicBezTo>
                      <a:cubicBezTo>
                        <a:pt x="64" y="33"/>
                        <a:pt x="64" y="34"/>
                        <a:pt x="63" y="33"/>
                      </a:cubicBezTo>
                      <a:cubicBezTo>
                        <a:pt x="63" y="32"/>
                        <a:pt x="64" y="32"/>
                        <a:pt x="64" y="31"/>
                      </a:cubicBezTo>
                      <a:cubicBezTo>
                        <a:pt x="64" y="30"/>
                        <a:pt x="63" y="33"/>
                        <a:pt x="62" y="31"/>
                      </a:cubicBezTo>
                      <a:cubicBezTo>
                        <a:pt x="62" y="30"/>
                        <a:pt x="62" y="29"/>
                        <a:pt x="60" y="29"/>
                      </a:cubicBezTo>
                      <a:cubicBezTo>
                        <a:pt x="60" y="28"/>
                        <a:pt x="61" y="28"/>
                        <a:pt x="61" y="28"/>
                      </a:cubicBezTo>
                      <a:cubicBezTo>
                        <a:pt x="60" y="28"/>
                        <a:pt x="60" y="28"/>
                        <a:pt x="60" y="28"/>
                      </a:cubicBezTo>
                      <a:cubicBezTo>
                        <a:pt x="60" y="27"/>
                        <a:pt x="60" y="27"/>
                        <a:pt x="60" y="27"/>
                      </a:cubicBezTo>
                      <a:cubicBezTo>
                        <a:pt x="60" y="27"/>
                        <a:pt x="59" y="28"/>
                        <a:pt x="59" y="27"/>
                      </a:cubicBezTo>
                      <a:cubicBezTo>
                        <a:pt x="57" y="28"/>
                        <a:pt x="59" y="24"/>
                        <a:pt x="57" y="24"/>
                      </a:cubicBezTo>
                      <a:cubicBezTo>
                        <a:pt x="58" y="24"/>
                        <a:pt x="58" y="24"/>
                        <a:pt x="59" y="24"/>
                      </a:cubicBezTo>
                      <a:cubicBezTo>
                        <a:pt x="57" y="23"/>
                        <a:pt x="57" y="23"/>
                        <a:pt x="55" y="22"/>
                      </a:cubicBezTo>
                      <a:cubicBezTo>
                        <a:pt x="55" y="21"/>
                        <a:pt x="55" y="21"/>
                        <a:pt x="55" y="21"/>
                      </a:cubicBezTo>
                      <a:cubicBezTo>
                        <a:pt x="55" y="22"/>
                        <a:pt x="53" y="22"/>
                        <a:pt x="52" y="22"/>
                      </a:cubicBezTo>
                      <a:cubicBezTo>
                        <a:pt x="52" y="22"/>
                        <a:pt x="52" y="23"/>
                        <a:pt x="52" y="23"/>
                      </a:cubicBezTo>
                      <a:cubicBezTo>
                        <a:pt x="50" y="22"/>
                        <a:pt x="50" y="22"/>
                        <a:pt x="50" y="22"/>
                      </a:cubicBezTo>
                      <a:cubicBezTo>
                        <a:pt x="50" y="22"/>
                        <a:pt x="51" y="22"/>
                        <a:pt x="51" y="22"/>
                      </a:cubicBezTo>
                      <a:cubicBezTo>
                        <a:pt x="51" y="22"/>
                        <a:pt x="51" y="22"/>
                        <a:pt x="51" y="22"/>
                      </a:cubicBezTo>
                      <a:cubicBezTo>
                        <a:pt x="51" y="21"/>
                        <a:pt x="52" y="21"/>
                        <a:pt x="53" y="21"/>
                      </a:cubicBezTo>
                      <a:cubicBezTo>
                        <a:pt x="53" y="21"/>
                        <a:pt x="52" y="21"/>
                        <a:pt x="52" y="22"/>
                      </a:cubicBezTo>
                      <a:cubicBezTo>
                        <a:pt x="53" y="21"/>
                        <a:pt x="54" y="21"/>
                        <a:pt x="55" y="21"/>
                      </a:cubicBezTo>
                      <a:cubicBezTo>
                        <a:pt x="54" y="21"/>
                        <a:pt x="54" y="21"/>
                        <a:pt x="54" y="20"/>
                      </a:cubicBezTo>
                      <a:cubicBezTo>
                        <a:pt x="54" y="20"/>
                        <a:pt x="54" y="20"/>
                        <a:pt x="54" y="20"/>
                      </a:cubicBezTo>
                      <a:cubicBezTo>
                        <a:pt x="55" y="20"/>
                        <a:pt x="54" y="20"/>
                        <a:pt x="54" y="20"/>
                      </a:cubicBezTo>
                      <a:cubicBezTo>
                        <a:pt x="55" y="19"/>
                        <a:pt x="55" y="19"/>
                        <a:pt x="55" y="19"/>
                      </a:cubicBezTo>
                      <a:cubicBezTo>
                        <a:pt x="54" y="19"/>
                        <a:pt x="54" y="19"/>
                        <a:pt x="54" y="19"/>
                      </a:cubicBezTo>
                      <a:cubicBezTo>
                        <a:pt x="54" y="17"/>
                        <a:pt x="54" y="17"/>
                        <a:pt x="54" y="17"/>
                      </a:cubicBezTo>
                      <a:cubicBezTo>
                        <a:pt x="52" y="17"/>
                        <a:pt x="49" y="17"/>
                        <a:pt x="47" y="16"/>
                      </a:cubicBezTo>
                      <a:cubicBezTo>
                        <a:pt x="49" y="16"/>
                        <a:pt x="49" y="15"/>
                        <a:pt x="50" y="14"/>
                      </a:cubicBezTo>
                      <a:cubicBezTo>
                        <a:pt x="49" y="16"/>
                        <a:pt x="51" y="15"/>
                        <a:pt x="52" y="16"/>
                      </a:cubicBezTo>
                      <a:cubicBezTo>
                        <a:pt x="52" y="16"/>
                        <a:pt x="52" y="15"/>
                        <a:pt x="52" y="15"/>
                      </a:cubicBezTo>
                      <a:cubicBezTo>
                        <a:pt x="50" y="15"/>
                        <a:pt x="50" y="15"/>
                        <a:pt x="50" y="15"/>
                      </a:cubicBezTo>
                      <a:cubicBezTo>
                        <a:pt x="51" y="14"/>
                        <a:pt x="50" y="14"/>
                        <a:pt x="50" y="13"/>
                      </a:cubicBezTo>
                      <a:cubicBezTo>
                        <a:pt x="49" y="15"/>
                        <a:pt x="48" y="13"/>
                        <a:pt x="47" y="13"/>
                      </a:cubicBezTo>
                      <a:cubicBezTo>
                        <a:pt x="47" y="13"/>
                        <a:pt x="48" y="12"/>
                        <a:pt x="49" y="13"/>
                      </a:cubicBezTo>
                      <a:cubicBezTo>
                        <a:pt x="49" y="11"/>
                        <a:pt x="46" y="14"/>
                        <a:pt x="46" y="12"/>
                      </a:cubicBezTo>
                      <a:cubicBezTo>
                        <a:pt x="46" y="12"/>
                        <a:pt x="46" y="12"/>
                        <a:pt x="47" y="12"/>
                      </a:cubicBezTo>
                      <a:cubicBezTo>
                        <a:pt x="46" y="12"/>
                        <a:pt x="45" y="11"/>
                        <a:pt x="46" y="11"/>
                      </a:cubicBezTo>
                      <a:cubicBezTo>
                        <a:pt x="46" y="11"/>
                        <a:pt x="46" y="11"/>
                        <a:pt x="46" y="11"/>
                      </a:cubicBezTo>
                      <a:cubicBezTo>
                        <a:pt x="45" y="10"/>
                        <a:pt x="42" y="8"/>
                        <a:pt x="40" y="9"/>
                      </a:cubicBezTo>
                      <a:cubicBezTo>
                        <a:pt x="41" y="9"/>
                        <a:pt x="42" y="8"/>
                        <a:pt x="42" y="7"/>
                      </a:cubicBezTo>
                      <a:cubicBezTo>
                        <a:pt x="42" y="7"/>
                        <a:pt x="41" y="8"/>
                        <a:pt x="39" y="9"/>
                      </a:cubicBezTo>
                      <a:cubicBezTo>
                        <a:pt x="38" y="10"/>
                        <a:pt x="37" y="11"/>
                        <a:pt x="37" y="11"/>
                      </a:cubicBezTo>
                      <a:cubicBezTo>
                        <a:pt x="38" y="10"/>
                        <a:pt x="38" y="6"/>
                        <a:pt x="40" y="6"/>
                      </a:cubicBezTo>
                      <a:cubicBezTo>
                        <a:pt x="40" y="6"/>
                        <a:pt x="39" y="5"/>
                        <a:pt x="38" y="5"/>
                      </a:cubicBezTo>
                      <a:cubicBezTo>
                        <a:pt x="38" y="6"/>
                        <a:pt x="38" y="8"/>
                        <a:pt x="38" y="8"/>
                      </a:cubicBezTo>
                      <a:cubicBezTo>
                        <a:pt x="37" y="6"/>
                        <a:pt x="37" y="6"/>
                        <a:pt x="37" y="5"/>
                      </a:cubicBezTo>
                      <a:cubicBezTo>
                        <a:pt x="37" y="5"/>
                        <a:pt x="36" y="7"/>
                        <a:pt x="35" y="7"/>
                      </a:cubicBezTo>
                      <a:cubicBezTo>
                        <a:pt x="35" y="6"/>
                        <a:pt x="36" y="5"/>
                        <a:pt x="36" y="4"/>
                      </a:cubicBezTo>
                      <a:cubicBezTo>
                        <a:pt x="36" y="4"/>
                        <a:pt x="36" y="5"/>
                        <a:pt x="35" y="5"/>
                      </a:cubicBezTo>
                      <a:cubicBezTo>
                        <a:pt x="35" y="6"/>
                        <a:pt x="34" y="6"/>
                        <a:pt x="34" y="6"/>
                      </a:cubicBezTo>
                      <a:cubicBezTo>
                        <a:pt x="34" y="6"/>
                        <a:pt x="35" y="4"/>
                        <a:pt x="35" y="4"/>
                      </a:cubicBezTo>
                      <a:cubicBezTo>
                        <a:pt x="35" y="4"/>
                        <a:pt x="33" y="3"/>
                        <a:pt x="33" y="3"/>
                      </a:cubicBezTo>
                      <a:cubicBezTo>
                        <a:pt x="33" y="4"/>
                        <a:pt x="33" y="4"/>
                        <a:pt x="33" y="4"/>
                      </a:cubicBezTo>
                      <a:cubicBezTo>
                        <a:pt x="31" y="3"/>
                        <a:pt x="31" y="6"/>
                        <a:pt x="29" y="6"/>
                      </a:cubicBezTo>
                      <a:cubicBezTo>
                        <a:pt x="29" y="5"/>
                        <a:pt x="30" y="3"/>
                        <a:pt x="29" y="3"/>
                      </a:cubicBezTo>
                      <a:cubicBezTo>
                        <a:pt x="29" y="4"/>
                        <a:pt x="26" y="8"/>
                        <a:pt x="25" y="9"/>
                      </a:cubicBezTo>
                      <a:cubicBezTo>
                        <a:pt x="25" y="8"/>
                        <a:pt x="25" y="8"/>
                        <a:pt x="25" y="8"/>
                      </a:cubicBezTo>
                      <a:cubicBezTo>
                        <a:pt x="24" y="9"/>
                        <a:pt x="24" y="9"/>
                        <a:pt x="24" y="9"/>
                      </a:cubicBezTo>
                      <a:cubicBezTo>
                        <a:pt x="24" y="7"/>
                        <a:pt x="27" y="3"/>
                        <a:pt x="28" y="2"/>
                      </a:cubicBezTo>
                      <a:cubicBezTo>
                        <a:pt x="28" y="2"/>
                        <a:pt x="28" y="1"/>
                        <a:pt x="27" y="1"/>
                      </a:cubicBezTo>
                      <a:cubicBezTo>
                        <a:pt x="27" y="1"/>
                        <a:pt x="28" y="0"/>
                        <a:pt x="28" y="0"/>
                      </a:cubicBezTo>
                      <a:cubicBezTo>
                        <a:pt x="28" y="0"/>
                        <a:pt x="28" y="0"/>
                        <a:pt x="27" y="0"/>
                      </a:cubicBezTo>
                      <a:cubicBezTo>
                        <a:pt x="26" y="0"/>
                        <a:pt x="26" y="0"/>
                        <a:pt x="26" y="0"/>
                      </a:cubicBezTo>
                      <a:cubicBezTo>
                        <a:pt x="26" y="1"/>
                        <a:pt x="24" y="1"/>
                        <a:pt x="24" y="2"/>
                      </a:cubicBezTo>
                      <a:cubicBezTo>
                        <a:pt x="24" y="2"/>
                        <a:pt x="24" y="2"/>
                        <a:pt x="25" y="2"/>
                      </a:cubicBezTo>
                      <a:cubicBezTo>
                        <a:pt x="26" y="1"/>
                        <a:pt x="27" y="1"/>
                        <a:pt x="27" y="1"/>
                      </a:cubicBezTo>
                      <a:cubicBezTo>
                        <a:pt x="26" y="2"/>
                        <a:pt x="25" y="5"/>
                        <a:pt x="23" y="4"/>
                      </a:cubicBezTo>
                      <a:cubicBezTo>
                        <a:pt x="23" y="4"/>
                        <a:pt x="23" y="2"/>
                        <a:pt x="23" y="1"/>
                      </a:cubicBezTo>
                      <a:cubicBezTo>
                        <a:pt x="23" y="2"/>
                        <a:pt x="22" y="2"/>
                        <a:pt x="22" y="2"/>
                      </a:cubicBezTo>
                      <a:cubicBezTo>
                        <a:pt x="22" y="1"/>
                        <a:pt x="22" y="1"/>
                        <a:pt x="22" y="1"/>
                      </a:cubicBezTo>
                      <a:cubicBezTo>
                        <a:pt x="21" y="1"/>
                        <a:pt x="21" y="3"/>
                        <a:pt x="19" y="2"/>
                      </a:cubicBezTo>
                      <a:cubicBezTo>
                        <a:pt x="19" y="2"/>
                        <a:pt x="18" y="1"/>
                        <a:pt x="18" y="1"/>
                      </a:cubicBezTo>
                      <a:cubicBezTo>
                        <a:pt x="19" y="3"/>
                        <a:pt x="20" y="7"/>
                        <a:pt x="20" y="9"/>
                      </a:cubicBezTo>
                      <a:cubicBezTo>
                        <a:pt x="19" y="9"/>
                        <a:pt x="18" y="7"/>
                        <a:pt x="17" y="7"/>
                      </a:cubicBezTo>
                      <a:cubicBezTo>
                        <a:pt x="16" y="6"/>
                        <a:pt x="17" y="4"/>
                        <a:pt x="16" y="3"/>
                      </a:cubicBezTo>
                      <a:cubicBezTo>
                        <a:pt x="16" y="3"/>
                        <a:pt x="16" y="4"/>
                        <a:pt x="16" y="4"/>
                      </a:cubicBezTo>
                      <a:cubicBezTo>
                        <a:pt x="16" y="4"/>
                        <a:pt x="16" y="3"/>
                        <a:pt x="15" y="3"/>
                      </a:cubicBezTo>
                      <a:cubicBezTo>
                        <a:pt x="15" y="5"/>
                        <a:pt x="13" y="4"/>
                        <a:pt x="15" y="5"/>
                      </a:cubicBezTo>
                      <a:cubicBezTo>
                        <a:pt x="14" y="5"/>
                        <a:pt x="14" y="5"/>
                        <a:pt x="13" y="5"/>
                      </a:cubicBezTo>
                      <a:cubicBezTo>
                        <a:pt x="14" y="6"/>
                        <a:pt x="13" y="8"/>
                        <a:pt x="13" y="9"/>
                      </a:cubicBezTo>
                      <a:cubicBezTo>
                        <a:pt x="13" y="8"/>
                        <a:pt x="12" y="8"/>
                        <a:pt x="12" y="8"/>
                      </a:cubicBezTo>
                      <a:cubicBezTo>
                        <a:pt x="11" y="8"/>
                        <a:pt x="10" y="9"/>
                        <a:pt x="8" y="9"/>
                      </a:cubicBezTo>
                      <a:cubicBezTo>
                        <a:pt x="8" y="9"/>
                        <a:pt x="7" y="9"/>
                        <a:pt x="7" y="9"/>
                      </a:cubicBezTo>
                      <a:cubicBezTo>
                        <a:pt x="7" y="9"/>
                        <a:pt x="7" y="10"/>
                        <a:pt x="7" y="10"/>
                      </a:cubicBezTo>
                      <a:cubicBezTo>
                        <a:pt x="5" y="10"/>
                        <a:pt x="8" y="9"/>
                        <a:pt x="6" y="8"/>
                      </a:cubicBezTo>
                      <a:cubicBezTo>
                        <a:pt x="6" y="9"/>
                        <a:pt x="6" y="10"/>
                        <a:pt x="5" y="11"/>
                      </a:cubicBezTo>
                      <a:cubicBezTo>
                        <a:pt x="6" y="12"/>
                        <a:pt x="7" y="10"/>
                        <a:pt x="7" y="9"/>
                      </a:cubicBezTo>
                      <a:cubicBezTo>
                        <a:pt x="8" y="11"/>
                        <a:pt x="8" y="13"/>
                        <a:pt x="8" y="14"/>
                      </a:cubicBezTo>
                      <a:cubicBezTo>
                        <a:pt x="7" y="15"/>
                        <a:pt x="7" y="14"/>
                        <a:pt x="7" y="14"/>
                      </a:cubicBezTo>
                      <a:cubicBezTo>
                        <a:pt x="5" y="16"/>
                        <a:pt x="8" y="17"/>
                        <a:pt x="6" y="18"/>
                      </a:cubicBezTo>
                      <a:cubicBezTo>
                        <a:pt x="4" y="18"/>
                        <a:pt x="4" y="17"/>
                        <a:pt x="3" y="16"/>
                      </a:cubicBezTo>
                      <a:cubicBezTo>
                        <a:pt x="4" y="15"/>
                        <a:pt x="5" y="16"/>
                        <a:pt x="5" y="15"/>
                      </a:cubicBezTo>
                      <a:cubicBezTo>
                        <a:pt x="4" y="15"/>
                        <a:pt x="4" y="15"/>
                        <a:pt x="4" y="15"/>
                      </a:cubicBezTo>
                      <a:cubicBezTo>
                        <a:pt x="4" y="15"/>
                        <a:pt x="4" y="14"/>
                        <a:pt x="5" y="14"/>
                      </a:cubicBezTo>
                      <a:cubicBezTo>
                        <a:pt x="4" y="14"/>
                        <a:pt x="2" y="17"/>
                        <a:pt x="1" y="18"/>
                      </a:cubicBezTo>
                      <a:cubicBezTo>
                        <a:pt x="1" y="19"/>
                        <a:pt x="1" y="20"/>
                        <a:pt x="1" y="19"/>
                      </a:cubicBezTo>
                      <a:cubicBezTo>
                        <a:pt x="1" y="19"/>
                        <a:pt x="1" y="19"/>
                        <a:pt x="1" y="19"/>
                      </a:cubicBezTo>
                      <a:cubicBezTo>
                        <a:pt x="2" y="19"/>
                        <a:pt x="2" y="20"/>
                        <a:pt x="3" y="20"/>
                      </a:cubicBezTo>
                      <a:cubicBezTo>
                        <a:pt x="3" y="21"/>
                        <a:pt x="3" y="22"/>
                        <a:pt x="3" y="23"/>
                      </a:cubicBezTo>
                      <a:cubicBezTo>
                        <a:pt x="1" y="22"/>
                        <a:pt x="1" y="22"/>
                        <a:pt x="1" y="22"/>
                      </a:cubicBezTo>
                      <a:cubicBezTo>
                        <a:pt x="2" y="23"/>
                        <a:pt x="2" y="22"/>
                        <a:pt x="2" y="22"/>
                      </a:cubicBezTo>
                      <a:cubicBezTo>
                        <a:pt x="2" y="22"/>
                        <a:pt x="0" y="23"/>
                        <a:pt x="1" y="24"/>
                      </a:cubicBezTo>
                      <a:cubicBezTo>
                        <a:pt x="2" y="23"/>
                        <a:pt x="2" y="23"/>
                        <a:pt x="2" y="23"/>
                      </a:cubicBezTo>
                      <a:cubicBezTo>
                        <a:pt x="3" y="24"/>
                        <a:pt x="4" y="25"/>
                        <a:pt x="3" y="26"/>
                      </a:cubicBezTo>
                      <a:cubicBezTo>
                        <a:pt x="4" y="26"/>
                        <a:pt x="3" y="26"/>
                        <a:pt x="4" y="26"/>
                      </a:cubicBezTo>
                      <a:cubicBezTo>
                        <a:pt x="3" y="26"/>
                        <a:pt x="5" y="24"/>
                        <a:pt x="3" y="24"/>
                      </a:cubicBezTo>
                      <a:cubicBezTo>
                        <a:pt x="5" y="24"/>
                        <a:pt x="4" y="23"/>
                        <a:pt x="6" y="23"/>
                      </a:cubicBezTo>
                      <a:cubicBezTo>
                        <a:pt x="5" y="23"/>
                        <a:pt x="5" y="23"/>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4" y="22"/>
                      </a:cubicBezTo>
                      <a:cubicBezTo>
                        <a:pt x="4" y="21"/>
                        <a:pt x="4" y="20"/>
                        <a:pt x="4" y="20"/>
                      </a:cubicBezTo>
                      <a:cubicBezTo>
                        <a:pt x="4" y="20"/>
                        <a:pt x="4" y="20"/>
                        <a:pt x="5" y="20"/>
                      </a:cubicBezTo>
                      <a:cubicBezTo>
                        <a:pt x="5" y="19"/>
                        <a:pt x="5" y="19"/>
                        <a:pt x="5" y="19"/>
                      </a:cubicBezTo>
                      <a:cubicBezTo>
                        <a:pt x="5" y="20"/>
                        <a:pt x="6" y="19"/>
                        <a:pt x="6" y="20"/>
                      </a:cubicBezTo>
                      <a:cubicBezTo>
                        <a:pt x="7" y="20"/>
                        <a:pt x="7" y="20"/>
                        <a:pt x="7" y="20"/>
                      </a:cubicBezTo>
                      <a:cubicBezTo>
                        <a:pt x="8" y="19"/>
                        <a:pt x="8" y="19"/>
                        <a:pt x="8" y="19"/>
                      </a:cubicBezTo>
                      <a:cubicBezTo>
                        <a:pt x="8" y="18"/>
                        <a:pt x="8" y="17"/>
                        <a:pt x="8" y="18"/>
                      </a:cubicBezTo>
                      <a:cubicBezTo>
                        <a:pt x="8" y="18"/>
                        <a:pt x="9" y="16"/>
                        <a:pt x="9" y="16"/>
                      </a:cubicBezTo>
                      <a:cubicBezTo>
                        <a:pt x="9" y="17"/>
                        <a:pt x="9" y="17"/>
                        <a:pt x="9" y="17"/>
                      </a:cubicBezTo>
                      <a:cubicBezTo>
                        <a:pt x="10" y="16"/>
                        <a:pt x="10" y="14"/>
                        <a:pt x="12" y="14"/>
                      </a:cubicBezTo>
                      <a:cubicBezTo>
                        <a:pt x="12" y="14"/>
                        <a:pt x="12" y="13"/>
                        <a:pt x="13" y="13"/>
                      </a:cubicBezTo>
                      <a:cubicBezTo>
                        <a:pt x="14" y="14"/>
                        <a:pt x="14" y="14"/>
                        <a:pt x="14" y="14"/>
                      </a:cubicBezTo>
                      <a:cubicBezTo>
                        <a:pt x="14" y="13"/>
                        <a:pt x="15" y="14"/>
                        <a:pt x="15" y="13"/>
                      </a:cubicBezTo>
                      <a:cubicBezTo>
                        <a:pt x="17" y="14"/>
                        <a:pt x="18" y="12"/>
                        <a:pt x="19" y="12"/>
                      </a:cubicBezTo>
                      <a:cubicBezTo>
                        <a:pt x="19" y="11"/>
                        <a:pt x="19" y="11"/>
                        <a:pt x="19" y="11"/>
                      </a:cubicBezTo>
                      <a:cubicBezTo>
                        <a:pt x="19" y="11"/>
                        <a:pt x="20" y="11"/>
                        <a:pt x="21" y="10"/>
                      </a:cubicBezTo>
                      <a:cubicBezTo>
                        <a:pt x="20" y="10"/>
                        <a:pt x="20" y="10"/>
                        <a:pt x="20" y="10"/>
                      </a:cubicBezTo>
                      <a:cubicBezTo>
                        <a:pt x="21" y="9"/>
                        <a:pt x="22" y="10"/>
                        <a:pt x="24" y="10"/>
                      </a:cubicBezTo>
                      <a:cubicBezTo>
                        <a:pt x="24" y="10"/>
                        <a:pt x="23" y="10"/>
                        <a:pt x="23" y="10"/>
                      </a:cubicBezTo>
                      <a:cubicBezTo>
                        <a:pt x="24" y="11"/>
                        <a:pt x="24" y="11"/>
                        <a:pt x="25" y="10"/>
                      </a:cubicBezTo>
                      <a:cubicBezTo>
                        <a:pt x="26" y="10"/>
                        <a:pt x="27" y="10"/>
                        <a:pt x="27" y="10"/>
                      </a:cubicBezTo>
                      <a:cubicBezTo>
                        <a:pt x="28" y="10"/>
                        <a:pt x="28" y="10"/>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9" y="11"/>
                        <a:pt x="29" y="11"/>
                      </a:cubicBezTo>
                      <a:cubicBezTo>
                        <a:pt x="29" y="12"/>
                        <a:pt x="29" y="12"/>
                        <a:pt x="29" y="12"/>
                      </a:cubicBezTo>
                      <a:cubicBezTo>
                        <a:pt x="29" y="12"/>
                        <a:pt x="29" y="12"/>
                        <a:pt x="29" y="12"/>
                      </a:cubicBezTo>
                      <a:cubicBezTo>
                        <a:pt x="30" y="12"/>
                        <a:pt x="30" y="11"/>
                        <a:pt x="30" y="10"/>
                      </a:cubicBezTo>
                      <a:cubicBezTo>
                        <a:pt x="30" y="10"/>
                        <a:pt x="30" y="10"/>
                        <a:pt x="30" y="10"/>
                      </a:cubicBezTo>
                      <a:cubicBezTo>
                        <a:pt x="30" y="12"/>
                        <a:pt x="31" y="10"/>
                        <a:pt x="31" y="12"/>
                      </a:cubicBezTo>
                      <a:cubicBezTo>
                        <a:pt x="32" y="11"/>
                        <a:pt x="33" y="12"/>
                        <a:pt x="34" y="10"/>
                      </a:cubicBezTo>
                      <a:cubicBezTo>
                        <a:pt x="34" y="10"/>
                        <a:pt x="34" y="11"/>
                        <a:pt x="34" y="10"/>
                      </a:cubicBezTo>
                      <a:cubicBezTo>
                        <a:pt x="34" y="11"/>
                        <a:pt x="35" y="11"/>
                        <a:pt x="35" y="11"/>
                      </a:cubicBezTo>
                      <a:cubicBezTo>
                        <a:pt x="35" y="12"/>
                        <a:pt x="35" y="12"/>
                        <a:pt x="35" y="12"/>
                      </a:cubicBezTo>
                      <a:cubicBezTo>
                        <a:pt x="37" y="11"/>
                        <a:pt x="37" y="11"/>
                        <a:pt x="37" y="11"/>
                      </a:cubicBezTo>
                      <a:cubicBezTo>
                        <a:pt x="37" y="12"/>
                        <a:pt x="37" y="12"/>
                        <a:pt x="36" y="13"/>
                      </a:cubicBezTo>
                      <a:cubicBezTo>
                        <a:pt x="38" y="12"/>
                        <a:pt x="37" y="13"/>
                        <a:pt x="39" y="13"/>
                      </a:cubicBezTo>
                      <a:cubicBezTo>
                        <a:pt x="38" y="13"/>
                        <a:pt x="38" y="13"/>
                        <a:pt x="38" y="13"/>
                      </a:cubicBezTo>
                      <a:cubicBezTo>
                        <a:pt x="39" y="13"/>
                        <a:pt x="40" y="13"/>
                        <a:pt x="40" y="14"/>
                      </a:cubicBezTo>
                      <a:cubicBezTo>
                        <a:pt x="40" y="14"/>
                        <a:pt x="41" y="15"/>
                        <a:pt x="42" y="16"/>
                      </a:cubicBezTo>
                      <a:cubicBezTo>
                        <a:pt x="43" y="17"/>
                        <a:pt x="44" y="18"/>
                        <a:pt x="44" y="19"/>
                      </a:cubicBezTo>
                      <a:cubicBezTo>
                        <a:pt x="46" y="17"/>
                        <a:pt x="44" y="21"/>
                        <a:pt x="46" y="20"/>
                      </a:cubicBezTo>
                      <a:cubicBezTo>
                        <a:pt x="46" y="20"/>
                        <a:pt x="46" y="21"/>
                        <a:pt x="45" y="21"/>
                      </a:cubicBezTo>
                      <a:cubicBezTo>
                        <a:pt x="46" y="21"/>
                        <a:pt x="46" y="23"/>
                        <a:pt x="47" y="22"/>
                      </a:cubicBezTo>
                      <a:cubicBezTo>
                        <a:pt x="47" y="23"/>
                        <a:pt x="46" y="23"/>
                        <a:pt x="46" y="23"/>
                      </a:cubicBezTo>
                      <a:cubicBezTo>
                        <a:pt x="46" y="23"/>
                        <a:pt x="47" y="23"/>
                        <a:pt x="47" y="23"/>
                      </a:cubicBezTo>
                      <a:cubicBezTo>
                        <a:pt x="47" y="24"/>
                        <a:pt x="46" y="23"/>
                        <a:pt x="46" y="23"/>
                      </a:cubicBezTo>
                      <a:cubicBezTo>
                        <a:pt x="47" y="24"/>
                        <a:pt x="48" y="23"/>
                        <a:pt x="50" y="23"/>
                      </a:cubicBezTo>
                      <a:cubicBezTo>
                        <a:pt x="49" y="24"/>
                        <a:pt x="50" y="24"/>
                        <a:pt x="51" y="24"/>
                      </a:cubicBezTo>
                      <a:cubicBezTo>
                        <a:pt x="50" y="24"/>
                        <a:pt x="50" y="25"/>
                        <a:pt x="50" y="24"/>
                      </a:cubicBezTo>
                      <a:cubicBezTo>
                        <a:pt x="50" y="25"/>
                        <a:pt x="51" y="27"/>
                        <a:pt x="52" y="26"/>
                      </a:cubicBezTo>
                      <a:cubicBezTo>
                        <a:pt x="52" y="26"/>
                        <a:pt x="52" y="27"/>
                        <a:pt x="52" y="27"/>
                      </a:cubicBezTo>
                      <a:cubicBezTo>
                        <a:pt x="53" y="28"/>
                        <a:pt x="53" y="28"/>
                        <a:pt x="53" y="29"/>
                      </a:cubicBezTo>
                      <a:cubicBezTo>
                        <a:pt x="53" y="28"/>
                        <a:pt x="53" y="28"/>
                        <a:pt x="53" y="28"/>
                      </a:cubicBezTo>
                      <a:cubicBezTo>
                        <a:pt x="55" y="28"/>
                        <a:pt x="54" y="29"/>
                        <a:pt x="54" y="30"/>
                      </a:cubicBezTo>
                      <a:cubicBezTo>
                        <a:pt x="54" y="30"/>
                        <a:pt x="54" y="30"/>
                        <a:pt x="54" y="30"/>
                      </a:cubicBezTo>
                      <a:cubicBezTo>
                        <a:pt x="54" y="32"/>
                        <a:pt x="55" y="30"/>
                        <a:pt x="55" y="32"/>
                      </a:cubicBezTo>
                      <a:cubicBezTo>
                        <a:pt x="56" y="32"/>
                        <a:pt x="56" y="32"/>
                        <a:pt x="56" y="32"/>
                      </a:cubicBezTo>
                      <a:cubicBezTo>
                        <a:pt x="58" y="31"/>
                        <a:pt x="55" y="34"/>
                        <a:pt x="56" y="35"/>
                      </a:cubicBezTo>
                      <a:cubicBezTo>
                        <a:pt x="57" y="34"/>
                        <a:pt x="57" y="34"/>
                        <a:pt x="57" y="34"/>
                      </a:cubicBezTo>
                      <a:cubicBezTo>
                        <a:pt x="58" y="35"/>
                        <a:pt x="55" y="37"/>
                        <a:pt x="55" y="37"/>
                      </a:cubicBezTo>
                      <a:cubicBezTo>
                        <a:pt x="54" y="37"/>
                        <a:pt x="54" y="37"/>
                        <a:pt x="54" y="37"/>
                      </a:cubicBezTo>
                      <a:cubicBezTo>
                        <a:pt x="53" y="39"/>
                        <a:pt x="55" y="37"/>
                        <a:pt x="56" y="38"/>
                      </a:cubicBezTo>
                      <a:cubicBezTo>
                        <a:pt x="55" y="38"/>
                        <a:pt x="54" y="38"/>
                        <a:pt x="54" y="39"/>
                      </a:cubicBezTo>
                      <a:cubicBezTo>
                        <a:pt x="54" y="39"/>
                        <a:pt x="57" y="40"/>
                        <a:pt x="56" y="42"/>
                      </a:cubicBezTo>
                      <a:cubicBezTo>
                        <a:pt x="56" y="41"/>
                        <a:pt x="57" y="41"/>
                        <a:pt x="57" y="41"/>
                      </a:cubicBezTo>
                      <a:cubicBezTo>
                        <a:pt x="58" y="42"/>
                        <a:pt x="56" y="44"/>
                        <a:pt x="57" y="44"/>
                      </a:cubicBezTo>
                      <a:cubicBezTo>
                        <a:pt x="57" y="45"/>
                        <a:pt x="57" y="45"/>
                        <a:pt x="57" y="45"/>
                      </a:cubicBezTo>
                      <a:cubicBezTo>
                        <a:pt x="58" y="45"/>
                        <a:pt x="58" y="47"/>
                        <a:pt x="59" y="47"/>
                      </a:cubicBezTo>
                      <a:cubicBezTo>
                        <a:pt x="57" y="47"/>
                        <a:pt x="58" y="48"/>
                        <a:pt x="58" y="49"/>
                      </a:cubicBezTo>
                      <a:cubicBezTo>
                        <a:pt x="58" y="50"/>
                        <a:pt x="59" y="51"/>
                        <a:pt x="57" y="51"/>
                      </a:cubicBezTo>
                      <a:cubicBezTo>
                        <a:pt x="57" y="51"/>
                        <a:pt x="57" y="51"/>
                        <a:pt x="57" y="52"/>
                      </a:cubicBezTo>
                      <a:cubicBezTo>
                        <a:pt x="57" y="52"/>
                        <a:pt x="57" y="53"/>
                        <a:pt x="57" y="53"/>
                      </a:cubicBezTo>
                      <a:cubicBezTo>
                        <a:pt x="57" y="52"/>
                        <a:pt x="57" y="52"/>
                        <a:pt x="57" y="52"/>
                      </a:cubicBezTo>
                      <a:cubicBezTo>
                        <a:pt x="57" y="54"/>
                        <a:pt x="57" y="54"/>
                        <a:pt x="58" y="55"/>
                      </a:cubicBezTo>
                      <a:cubicBezTo>
                        <a:pt x="58" y="55"/>
                        <a:pt x="58" y="55"/>
                        <a:pt x="57" y="55"/>
                      </a:cubicBezTo>
                      <a:cubicBezTo>
                        <a:pt x="56" y="56"/>
                        <a:pt x="57" y="56"/>
                        <a:pt x="58" y="58"/>
                      </a:cubicBezTo>
                      <a:cubicBezTo>
                        <a:pt x="57" y="58"/>
                        <a:pt x="57" y="58"/>
                        <a:pt x="57" y="58"/>
                      </a:cubicBezTo>
                      <a:cubicBezTo>
                        <a:pt x="57" y="59"/>
                        <a:pt x="55" y="60"/>
                        <a:pt x="55" y="62"/>
                      </a:cubicBezTo>
                      <a:cubicBezTo>
                        <a:pt x="55" y="62"/>
                        <a:pt x="55" y="62"/>
                        <a:pt x="55" y="61"/>
                      </a:cubicBezTo>
                      <a:cubicBezTo>
                        <a:pt x="55" y="63"/>
                        <a:pt x="54" y="63"/>
                        <a:pt x="53" y="64"/>
                      </a:cubicBezTo>
                      <a:cubicBezTo>
                        <a:pt x="52" y="64"/>
                        <a:pt x="51" y="65"/>
                        <a:pt x="53" y="66"/>
                      </a:cubicBezTo>
                      <a:cubicBezTo>
                        <a:pt x="53" y="68"/>
                        <a:pt x="53" y="68"/>
                        <a:pt x="53" y="68"/>
                      </a:cubicBezTo>
                      <a:cubicBezTo>
                        <a:pt x="54" y="67"/>
                        <a:pt x="54" y="69"/>
                        <a:pt x="55" y="69"/>
                      </a:cubicBezTo>
                      <a:cubicBezTo>
                        <a:pt x="54" y="70"/>
                        <a:pt x="53" y="69"/>
                        <a:pt x="53" y="69"/>
                      </a:cubicBezTo>
                      <a:cubicBezTo>
                        <a:pt x="53" y="69"/>
                        <a:pt x="53" y="69"/>
                        <a:pt x="53" y="69"/>
                      </a:cubicBezTo>
                      <a:cubicBezTo>
                        <a:pt x="52" y="67"/>
                        <a:pt x="51" y="70"/>
                        <a:pt x="50" y="69"/>
                      </a:cubicBezTo>
                      <a:cubicBezTo>
                        <a:pt x="48" y="71"/>
                        <a:pt x="45" y="72"/>
                        <a:pt x="43" y="73"/>
                      </a:cubicBezTo>
                      <a:cubicBezTo>
                        <a:pt x="43" y="74"/>
                        <a:pt x="43" y="74"/>
                        <a:pt x="43" y="74"/>
                      </a:cubicBezTo>
                      <a:cubicBezTo>
                        <a:pt x="42" y="74"/>
                        <a:pt x="42" y="74"/>
                        <a:pt x="42" y="74"/>
                      </a:cubicBezTo>
                      <a:cubicBezTo>
                        <a:pt x="42" y="74"/>
                        <a:pt x="42" y="73"/>
                        <a:pt x="42" y="73"/>
                      </a:cubicBezTo>
                      <a:cubicBezTo>
                        <a:pt x="42" y="72"/>
                        <a:pt x="41" y="74"/>
                        <a:pt x="41" y="74"/>
                      </a:cubicBezTo>
                      <a:cubicBezTo>
                        <a:pt x="40" y="74"/>
                        <a:pt x="42" y="73"/>
                        <a:pt x="41" y="73"/>
                      </a:cubicBezTo>
                      <a:cubicBezTo>
                        <a:pt x="41" y="73"/>
                        <a:pt x="41" y="73"/>
                        <a:pt x="41" y="73"/>
                      </a:cubicBezTo>
                      <a:cubicBezTo>
                        <a:pt x="41" y="73"/>
                        <a:pt x="41" y="73"/>
                        <a:pt x="41" y="73"/>
                      </a:cubicBezTo>
                      <a:cubicBezTo>
                        <a:pt x="40" y="74"/>
                        <a:pt x="41" y="74"/>
                        <a:pt x="40" y="74"/>
                      </a:cubicBezTo>
                      <a:cubicBezTo>
                        <a:pt x="39" y="74"/>
                        <a:pt x="39" y="74"/>
                        <a:pt x="39" y="74"/>
                      </a:cubicBezTo>
                      <a:cubicBezTo>
                        <a:pt x="39" y="73"/>
                        <a:pt x="39" y="73"/>
                        <a:pt x="39" y="74"/>
                      </a:cubicBezTo>
                      <a:cubicBezTo>
                        <a:pt x="39" y="74"/>
                        <a:pt x="37" y="74"/>
                        <a:pt x="37" y="74"/>
                      </a:cubicBezTo>
                      <a:cubicBezTo>
                        <a:pt x="38" y="75"/>
                        <a:pt x="38" y="75"/>
                        <a:pt x="38" y="75"/>
                      </a:cubicBezTo>
                      <a:cubicBezTo>
                        <a:pt x="38" y="75"/>
                        <a:pt x="37" y="75"/>
                        <a:pt x="38" y="76"/>
                      </a:cubicBezTo>
                      <a:cubicBezTo>
                        <a:pt x="37" y="74"/>
                        <a:pt x="33" y="75"/>
                        <a:pt x="32" y="75"/>
                      </a:cubicBezTo>
                      <a:cubicBezTo>
                        <a:pt x="31" y="75"/>
                        <a:pt x="30" y="75"/>
                        <a:pt x="29" y="75"/>
                      </a:cubicBezTo>
                      <a:cubicBezTo>
                        <a:pt x="30" y="75"/>
                        <a:pt x="29" y="76"/>
                        <a:pt x="29" y="76"/>
                      </a:cubicBezTo>
                      <a:cubicBezTo>
                        <a:pt x="30" y="73"/>
                        <a:pt x="27" y="74"/>
                        <a:pt x="27" y="72"/>
                      </a:cubicBezTo>
                      <a:cubicBezTo>
                        <a:pt x="27" y="74"/>
                        <a:pt x="25" y="72"/>
                        <a:pt x="25" y="74"/>
                      </a:cubicBezTo>
                      <a:cubicBezTo>
                        <a:pt x="24" y="73"/>
                        <a:pt x="25" y="73"/>
                        <a:pt x="25" y="72"/>
                      </a:cubicBezTo>
                      <a:cubicBezTo>
                        <a:pt x="23" y="72"/>
                        <a:pt x="22" y="70"/>
                        <a:pt x="20" y="69"/>
                      </a:cubicBezTo>
                      <a:cubicBezTo>
                        <a:pt x="20" y="69"/>
                        <a:pt x="20" y="70"/>
                        <a:pt x="19" y="70"/>
                      </a:cubicBezTo>
                      <a:cubicBezTo>
                        <a:pt x="19" y="68"/>
                        <a:pt x="19" y="68"/>
                        <a:pt x="19" y="68"/>
                      </a:cubicBezTo>
                      <a:cubicBezTo>
                        <a:pt x="19" y="68"/>
                        <a:pt x="18" y="69"/>
                        <a:pt x="18" y="68"/>
                      </a:cubicBezTo>
                      <a:cubicBezTo>
                        <a:pt x="18" y="68"/>
                        <a:pt x="18" y="69"/>
                        <a:pt x="17" y="69"/>
                      </a:cubicBezTo>
                      <a:cubicBezTo>
                        <a:pt x="16" y="67"/>
                        <a:pt x="14" y="66"/>
                        <a:pt x="13" y="64"/>
                      </a:cubicBezTo>
                      <a:cubicBezTo>
                        <a:pt x="11" y="63"/>
                        <a:pt x="10" y="61"/>
                        <a:pt x="10" y="58"/>
                      </a:cubicBezTo>
                      <a:cubicBezTo>
                        <a:pt x="9" y="59"/>
                        <a:pt x="9" y="59"/>
                        <a:pt x="9" y="58"/>
                      </a:cubicBezTo>
                      <a:cubicBezTo>
                        <a:pt x="9" y="59"/>
                        <a:pt x="8" y="59"/>
                        <a:pt x="8" y="59"/>
                      </a:cubicBezTo>
                      <a:cubicBezTo>
                        <a:pt x="8" y="59"/>
                        <a:pt x="8" y="57"/>
                        <a:pt x="8" y="57"/>
                      </a:cubicBezTo>
                      <a:cubicBezTo>
                        <a:pt x="7" y="57"/>
                        <a:pt x="7" y="55"/>
                        <a:pt x="6" y="56"/>
                      </a:cubicBezTo>
                      <a:cubicBezTo>
                        <a:pt x="6" y="56"/>
                        <a:pt x="6" y="56"/>
                        <a:pt x="6" y="56"/>
                      </a:cubicBezTo>
                      <a:cubicBezTo>
                        <a:pt x="4" y="56"/>
                        <a:pt x="4" y="59"/>
                        <a:pt x="2" y="60"/>
                      </a:cubicBezTo>
                      <a:cubicBezTo>
                        <a:pt x="4" y="60"/>
                        <a:pt x="2" y="63"/>
                        <a:pt x="4" y="63"/>
                      </a:cubicBezTo>
                      <a:cubicBezTo>
                        <a:pt x="4" y="64"/>
                        <a:pt x="4" y="63"/>
                        <a:pt x="4" y="64"/>
                      </a:cubicBezTo>
                      <a:cubicBezTo>
                        <a:pt x="4" y="64"/>
                        <a:pt x="5" y="64"/>
                        <a:pt x="5" y="65"/>
                      </a:cubicBezTo>
                      <a:cubicBezTo>
                        <a:pt x="5" y="65"/>
                        <a:pt x="5" y="65"/>
                        <a:pt x="5" y="65"/>
                      </a:cubicBezTo>
                      <a:cubicBezTo>
                        <a:pt x="7" y="67"/>
                        <a:pt x="7" y="68"/>
                        <a:pt x="9" y="71"/>
                      </a:cubicBezTo>
                      <a:cubicBezTo>
                        <a:pt x="9" y="70"/>
                        <a:pt x="9" y="70"/>
                        <a:pt x="9" y="70"/>
                      </a:cubicBezTo>
                      <a:cubicBezTo>
                        <a:pt x="9" y="70"/>
                        <a:pt x="9" y="71"/>
                        <a:pt x="9" y="71"/>
                      </a:cubicBezTo>
                      <a:cubicBezTo>
                        <a:pt x="11" y="71"/>
                        <a:pt x="8" y="70"/>
                        <a:pt x="10" y="69"/>
                      </a:cubicBezTo>
                      <a:cubicBezTo>
                        <a:pt x="9" y="71"/>
                        <a:pt x="13" y="72"/>
                        <a:pt x="12" y="74"/>
                      </a:cubicBezTo>
                      <a:cubicBezTo>
                        <a:pt x="13" y="75"/>
                        <a:pt x="12" y="73"/>
                        <a:pt x="13" y="74"/>
                      </a:cubicBezTo>
                      <a:cubicBezTo>
                        <a:pt x="13" y="74"/>
                        <a:pt x="13" y="74"/>
                        <a:pt x="13" y="74"/>
                      </a:cubicBezTo>
                      <a:cubicBezTo>
                        <a:pt x="14" y="74"/>
                        <a:pt x="14" y="74"/>
                        <a:pt x="14" y="74"/>
                      </a:cubicBezTo>
                      <a:cubicBezTo>
                        <a:pt x="14" y="74"/>
                        <a:pt x="14" y="75"/>
                        <a:pt x="14" y="75"/>
                      </a:cubicBezTo>
                      <a:cubicBezTo>
                        <a:pt x="14" y="75"/>
                        <a:pt x="13" y="75"/>
                        <a:pt x="13" y="75"/>
                      </a:cubicBezTo>
                      <a:cubicBezTo>
                        <a:pt x="13" y="76"/>
                        <a:pt x="15" y="76"/>
                        <a:pt x="15" y="77"/>
                      </a:cubicBezTo>
                      <a:cubicBezTo>
                        <a:pt x="15" y="77"/>
                        <a:pt x="15" y="76"/>
                        <a:pt x="15" y="76"/>
                      </a:cubicBezTo>
                      <a:cubicBezTo>
                        <a:pt x="17" y="77"/>
                        <a:pt x="20" y="79"/>
                        <a:pt x="23" y="79"/>
                      </a:cubicBezTo>
                      <a:cubicBezTo>
                        <a:pt x="23" y="79"/>
                        <a:pt x="23" y="79"/>
                        <a:pt x="23" y="79"/>
                      </a:cubicBezTo>
                      <a:cubicBezTo>
                        <a:pt x="25" y="79"/>
                        <a:pt x="24" y="80"/>
                        <a:pt x="26" y="80"/>
                      </a:cubicBezTo>
                      <a:cubicBezTo>
                        <a:pt x="26" y="80"/>
                        <a:pt x="26" y="80"/>
                        <a:pt x="26" y="80"/>
                      </a:cubicBezTo>
                      <a:cubicBezTo>
                        <a:pt x="27" y="80"/>
                        <a:pt x="28" y="80"/>
                        <a:pt x="28" y="80"/>
                      </a:cubicBezTo>
                      <a:cubicBezTo>
                        <a:pt x="27" y="80"/>
                        <a:pt x="29" y="81"/>
                        <a:pt x="28" y="82"/>
                      </a:cubicBezTo>
                      <a:cubicBezTo>
                        <a:pt x="30" y="81"/>
                        <a:pt x="29" y="81"/>
                        <a:pt x="31" y="80"/>
                      </a:cubicBezTo>
                      <a:cubicBezTo>
                        <a:pt x="31" y="80"/>
                        <a:pt x="31" y="80"/>
                        <a:pt x="31" y="80"/>
                      </a:cubicBezTo>
                      <a:cubicBezTo>
                        <a:pt x="32" y="80"/>
                        <a:pt x="32" y="80"/>
                        <a:pt x="33" y="79"/>
                      </a:cubicBezTo>
                      <a:cubicBezTo>
                        <a:pt x="32" y="80"/>
                        <a:pt x="33" y="81"/>
                        <a:pt x="32" y="81"/>
                      </a:cubicBezTo>
                      <a:cubicBezTo>
                        <a:pt x="35" y="83"/>
                        <a:pt x="36" y="80"/>
                        <a:pt x="37" y="82"/>
                      </a:cubicBezTo>
                      <a:cubicBezTo>
                        <a:pt x="38" y="80"/>
                        <a:pt x="35" y="81"/>
                        <a:pt x="36" y="81"/>
                      </a:cubicBezTo>
                      <a:cubicBezTo>
                        <a:pt x="35" y="80"/>
                        <a:pt x="36" y="79"/>
                        <a:pt x="37" y="79"/>
                      </a:cubicBezTo>
                      <a:cubicBezTo>
                        <a:pt x="38" y="79"/>
                        <a:pt x="38" y="82"/>
                        <a:pt x="40" y="82"/>
                      </a:cubicBezTo>
                      <a:cubicBezTo>
                        <a:pt x="40" y="82"/>
                        <a:pt x="40" y="82"/>
                        <a:pt x="40" y="82"/>
                      </a:cubicBezTo>
                      <a:cubicBezTo>
                        <a:pt x="41" y="82"/>
                        <a:pt x="41" y="81"/>
                        <a:pt x="42" y="82"/>
                      </a:cubicBezTo>
                      <a:cubicBezTo>
                        <a:pt x="43" y="80"/>
                        <a:pt x="44" y="81"/>
                        <a:pt x="43" y="80"/>
                      </a:cubicBezTo>
                      <a:cubicBezTo>
                        <a:pt x="43" y="80"/>
                        <a:pt x="42" y="81"/>
                        <a:pt x="42" y="80"/>
                      </a:cubicBezTo>
                      <a:cubicBezTo>
                        <a:pt x="43" y="80"/>
                        <a:pt x="43" y="78"/>
                        <a:pt x="45" y="78"/>
                      </a:cubicBezTo>
                      <a:cubicBezTo>
                        <a:pt x="45" y="79"/>
                        <a:pt x="44" y="79"/>
                        <a:pt x="44" y="79"/>
                      </a:cubicBezTo>
                      <a:cubicBezTo>
                        <a:pt x="45" y="80"/>
                        <a:pt x="45" y="79"/>
                        <a:pt x="45" y="79"/>
                      </a:cubicBezTo>
                      <a:cubicBezTo>
                        <a:pt x="46" y="81"/>
                        <a:pt x="44" y="80"/>
                        <a:pt x="43" y="82"/>
                      </a:cubicBezTo>
                      <a:cubicBezTo>
                        <a:pt x="43" y="82"/>
                        <a:pt x="44" y="80"/>
                        <a:pt x="44" y="82"/>
                      </a:cubicBezTo>
                      <a:cubicBezTo>
                        <a:pt x="44" y="79"/>
                        <a:pt x="46" y="81"/>
                        <a:pt x="47" y="79"/>
                      </a:cubicBezTo>
                      <a:cubicBezTo>
                        <a:pt x="47" y="80"/>
                        <a:pt x="47" y="80"/>
                        <a:pt x="47" y="80"/>
                      </a:cubicBezTo>
                      <a:cubicBezTo>
                        <a:pt x="47" y="80"/>
                        <a:pt x="48" y="79"/>
                        <a:pt x="48" y="79"/>
                      </a:cubicBezTo>
                      <a:cubicBezTo>
                        <a:pt x="48" y="81"/>
                        <a:pt x="48" y="81"/>
                        <a:pt x="48" y="81"/>
                      </a:cubicBezTo>
                      <a:cubicBezTo>
                        <a:pt x="48" y="79"/>
                        <a:pt x="50" y="81"/>
                        <a:pt x="51" y="79"/>
                      </a:cubicBezTo>
                      <a:cubicBezTo>
                        <a:pt x="49" y="81"/>
                        <a:pt x="50" y="79"/>
                        <a:pt x="49" y="79"/>
                      </a:cubicBezTo>
                      <a:cubicBezTo>
                        <a:pt x="50" y="76"/>
                        <a:pt x="51" y="80"/>
                        <a:pt x="54" y="78"/>
                      </a:cubicBezTo>
                      <a:cubicBezTo>
                        <a:pt x="54" y="78"/>
                        <a:pt x="52" y="78"/>
                        <a:pt x="52" y="78"/>
                      </a:cubicBezTo>
                      <a:cubicBezTo>
                        <a:pt x="53" y="77"/>
                        <a:pt x="54" y="77"/>
                        <a:pt x="54" y="77"/>
                      </a:cubicBezTo>
                      <a:cubicBezTo>
                        <a:pt x="56" y="76"/>
                        <a:pt x="54" y="77"/>
                        <a:pt x="54" y="76"/>
                      </a:cubicBezTo>
                      <a:cubicBezTo>
                        <a:pt x="55" y="76"/>
                        <a:pt x="54" y="75"/>
                        <a:pt x="55" y="74"/>
                      </a:cubicBezTo>
                      <a:cubicBezTo>
                        <a:pt x="55" y="75"/>
                        <a:pt x="55" y="75"/>
                        <a:pt x="55" y="75"/>
                      </a:cubicBezTo>
                      <a:cubicBezTo>
                        <a:pt x="57" y="73"/>
                        <a:pt x="54" y="73"/>
                        <a:pt x="56" y="72"/>
                      </a:cubicBezTo>
                      <a:cubicBezTo>
                        <a:pt x="57" y="73"/>
                        <a:pt x="57" y="73"/>
                        <a:pt x="57" y="73"/>
                      </a:cubicBezTo>
                      <a:cubicBezTo>
                        <a:pt x="57" y="72"/>
                        <a:pt x="57" y="72"/>
                        <a:pt x="57" y="72"/>
                      </a:cubicBezTo>
                      <a:cubicBezTo>
                        <a:pt x="58" y="73"/>
                        <a:pt x="58" y="73"/>
                        <a:pt x="58" y="73"/>
                      </a:cubicBezTo>
                      <a:cubicBezTo>
                        <a:pt x="58" y="72"/>
                        <a:pt x="58" y="72"/>
                        <a:pt x="59" y="71"/>
                      </a:cubicBezTo>
                      <a:cubicBezTo>
                        <a:pt x="59" y="71"/>
                        <a:pt x="58" y="70"/>
                        <a:pt x="58" y="69"/>
                      </a:cubicBezTo>
                      <a:cubicBezTo>
                        <a:pt x="59" y="69"/>
                        <a:pt x="59" y="70"/>
                        <a:pt x="60" y="69"/>
                      </a:cubicBezTo>
                      <a:cubicBezTo>
                        <a:pt x="60" y="69"/>
                        <a:pt x="60" y="70"/>
                        <a:pt x="59" y="70"/>
                      </a:cubicBezTo>
                      <a:cubicBezTo>
                        <a:pt x="60" y="70"/>
                        <a:pt x="60" y="71"/>
                        <a:pt x="60" y="71"/>
                      </a:cubicBezTo>
                      <a:cubicBezTo>
                        <a:pt x="61" y="71"/>
                        <a:pt x="61" y="69"/>
                        <a:pt x="61" y="69"/>
                      </a:cubicBezTo>
                      <a:cubicBezTo>
                        <a:pt x="61" y="69"/>
                        <a:pt x="61" y="69"/>
                        <a:pt x="61" y="69"/>
                      </a:cubicBezTo>
                      <a:cubicBezTo>
                        <a:pt x="61" y="67"/>
                        <a:pt x="61" y="67"/>
                        <a:pt x="61" y="67"/>
                      </a:cubicBezTo>
                      <a:cubicBezTo>
                        <a:pt x="61" y="67"/>
                        <a:pt x="61" y="67"/>
                        <a:pt x="61" y="67"/>
                      </a:cubicBezTo>
                      <a:cubicBezTo>
                        <a:pt x="62" y="67"/>
                        <a:pt x="61" y="67"/>
                        <a:pt x="62" y="66"/>
                      </a:cubicBezTo>
                      <a:cubicBezTo>
                        <a:pt x="62" y="66"/>
                        <a:pt x="63" y="67"/>
                        <a:pt x="63" y="68"/>
                      </a:cubicBezTo>
                      <a:cubicBezTo>
                        <a:pt x="63" y="68"/>
                        <a:pt x="63" y="66"/>
                        <a:pt x="63" y="66"/>
                      </a:cubicBezTo>
                      <a:cubicBezTo>
                        <a:pt x="63" y="66"/>
                        <a:pt x="64" y="65"/>
                        <a:pt x="64" y="65"/>
                      </a:cubicBezTo>
                      <a:cubicBezTo>
                        <a:pt x="65" y="64"/>
                        <a:pt x="64" y="62"/>
                        <a:pt x="65" y="61"/>
                      </a:cubicBezTo>
                      <a:cubicBezTo>
                        <a:pt x="65" y="61"/>
                        <a:pt x="65" y="61"/>
                        <a:pt x="65" y="60"/>
                      </a:cubicBezTo>
                      <a:cubicBezTo>
                        <a:pt x="65" y="59"/>
                        <a:pt x="66" y="58"/>
                        <a:pt x="66" y="57"/>
                      </a:cubicBezTo>
                      <a:cubicBezTo>
                        <a:pt x="67" y="56"/>
                        <a:pt x="67" y="56"/>
                        <a:pt x="67" y="56"/>
                      </a:cubicBezTo>
                      <a:cubicBezTo>
                        <a:pt x="67" y="55"/>
                        <a:pt x="65" y="57"/>
                        <a:pt x="65" y="55"/>
                      </a:cubicBezTo>
                      <a:cubicBezTo>
                        <a:pt x="65" y="53"/>
                        <a:pt x="66" y="54"/>
                        <a:pt x="67" y="54"/>
                      </a:cubicBezTo>
                      <a:cubicBezTo>
                        <a:pt x="66" y="53"/>
                        <a:pt x="65" y="52"/>
                        <a:pt x="66" y="50"/>
                      </a:cubicBezTo>
                      <a:cubicBezTo>
                        <a:pt x="66" y="51"/>
                        <a:pt x="66" y="51"/>
                        <a:pt x="66" y="52"/>
                      </a:cubicBezTo>
                      <a:close/>
                      <a:moveTo>
                        <a:pt x="64" y="37"/>
                      </a:moveTo>
                      <a:cubicBezTo>
                        <a:pt x="64" y="37"/>
                        <a:pt x="65" y="38"/>
                        <a:pt x="65" y="38"/>
                      </a:cubicBezTo>
                      <a:cubicBezTo>
                        <a:pt x="63" y="38"/>
                        <a:pt x="64" y="38"/>
                        <a:pt x="64" y="37"/>
                      </a:cubicBezTo>
                      <a:close/>
                      <a:moveTo>
                        <a:pt x="52" y="19"/>
                      </a:moveTo>
                      <a:cubicBezTo>
                        <a:pt x="53" y="19"/>
                        <a:pt x="53" y="19"/>
                        <a:pt x="53" y="20"/>
                      </a:cubicBezTo>
                      <a:cubicBezTo>
                        <a:pt x="53" y="20"/>
                        <a:pt x="52" y="20"/>
                        <a:pt x="52" y="19"/>
                      </a:cubicBezTo>
                      <a:close/>
                      <a:moveTo>
                        <a:pt x="7" y="19"/>
                      </a:moveTo>
                      <a:cubicBezTo>
                        <a:pt x="7" y="19"/>
                        <a:pt x="7" y="19"/>
                        <a:pt x="7" y="19"/>
                      </a:cubicBezTo>
                      <a:cubicBezTo>
                        <a:pt x="7" y="19"/>
                        <a:pt x="7" y="19"/>
                        <a:pt x="7" y="19"/>
                      </a:cubicBezTo>
                      <a:close/>
                      <a:moveTo>
                        <a:pt x="6" y="19"/>
                      </a:moveTo>
                      <a:cubicBezTo>
                        <a:pt x="6" y="19"/>
                        <a:pt x="6" y="20"/>
                        <a:pt x="6" y="20"/>
                      </a:cubicBezTo>
                      <a:cubicBezTo>
                        <a:pt x="6" y="19"/>
                        <a:pt x="6" y="19"/>
                        <a:pt x="6" y="19"/>
                      </a:cubicBezTo>
                      <a:cubicBezTo>
                        <a:pt x="6" y="19"/>
                        <a:pt x="6" y="19"/>
                        <a:pt x="6" y="19"/>
                      </a:cubicBezTo>
                      <a:close/>
                      <a:moveTo>
                        <a:pt x="39" y="74"/>
                      </a:moveTo>
                      <a:cubicBezTo>
                        <a:pt x="39" y="74"/>
                        <a:pt x="39" y="74"/>
                        <a:pt x="39" y="74"/>
                      </a:cubicBezTo>
                      <a:cubicBezTo>
                        <a:pt x="39" y="75"/>
                        <a:pt x="39" y="74"/>
                        <a:pt x="3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3" name="Freeform 795">
                  <a:extLst>
                    <a:ext uri="{FF2B5EF4-FFF2-40B4-BE49-F238E27FC236}">
                      <a16:creationId xmlns:a16="http://schemas.microsoft.com/office/drawing/2014/main" id="{1F56692F-BF1B-48A4-AD83-A1A369CE5B12}"/>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4" name="Freeform 796">
                  <a:extLst>
                    <a:ext uri="{FF2B5EF4-FFF2-40B4-BE49-F238E27FC236}">
                      <a16:creationId xmlns:a16="http://schemas.microsoft.com/office/drawing/2014/main" id="{1AEB79FF-7D36-4A13-8A74-138678BC3BD1}"/>
                    </a:ext>
                  </a:extLst>
                </p:cNvPr>
                <p:cNvSpPr>
                  <a:spLocks/>
                </p:cNvSpPr>
                <p:nvPr userDrawn="1"/>
              </p:nvSpPr>
              <p:spPr bwMode="auto">
                <a:xfrm>
                  <a:off x="3659" y="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5" name="Freeform 797">
                  <a:extLst>
                    <a:ext uri="{FF2B5EF4-FFF2-40B4-BE49-F238E27FC236}">
                      <a16:creationId xmlns:a16="http://schemas.microsoft.com/office/drawing/2014/main" id="{A5E79E19-49A0-451B-8530-6082AFB8767C}"/>
                    </a:ext>
                  </a:extLst>
                </p:cNvPr>
                <p:cNvSpPr>
                  <a:spLocks/>
                </p:cNvSpPr>
                <p:nvPr userDrawn="1"/>
              </p:nvSpPr>
              <p:spPr bwMode="auto">
                <a:xfrm>
                  <a:off x="3416" y="5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6" name="Freeform 798">
                  <a:extLst>
                    <a:ext uri="{FF2B5EF4-FFF2-40B4-BE49-F238E27FC236}">
                      <a16:creationId xmlns:a16="http://schemas.microsoft.com/office/drawing/2014/main" id="{C3B7F324-3E69-4F44-8948-651A65DA6FE0}"/>
                    </a:ext>
                  </a:extLst>
                </p:cNvPr>
                <p:cNvSpPr>
                  <a:spLocks/>
                </p:cNvSpPr>
                <p:nvPr userDrawn="1"/>
              </p:nvSpPr>
              <p:spPr bwMode="auto">
                <a:xfrm>
                  <a:off x="3356" y="67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7" name="Freeform 799">
                  <a:extLst>
                    <a:ext uri="{FF2B5EF4-FFF2-40B4-BE49-F238E27FC236}">
                      <a16:creationId xmlns:a16="http://schemas.microsoft.com/office/drawing/2014/main" id="{9DEBA2BE-C421-413C-86E9-63D9B296CB26}"/>
                    </a:ext>
                  </a:extLst>
                </p:cNvPr>
                <p:cNvSpPr>
                  <a:spLocks/>
                </p:cNvSpPr>
                <p:nvPr userDrawn="1"/>
              </p:nvSpPr>
              <p:spPr bwMode="auto">
                <a:xfrm>
                  <a:off x="3326" y="69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8" name="Freeform 800">
                  <a:extLst>
                    <a:ext uri="{FF2B5EF4-FFF2-40B4-BE49-F238E27FC236}">
                      <a16:creationId xmlns:a16="http://schemas.microsoft.com/office/drawing/2014/main" id="{F678BF74-06D1-4441-8E19-F3063882D7B8}"/>
                    </a:ext>
                  </a:extLst>
                </p:cNvPr>
                <p:cNvSpPr>
                  <a:spLocks/>
                </p:cNvSpPr>
                <p:nvPr userDrawn="1"/>
              </p:nvSpPr>
              <p:spPr bwMode="auto">
                <a:xfrm>
                  <a:off x="3341" y="67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9" name="Freeform 801">
                  <a:extLst>
                    <a:ext uri="{FF2B5EF4-FFF2-40B4-BE49-F238E27FC236}">
                      <a16:creationId xmlns:a16="http://schemas.microsoft.com/office/drawing/2014/main" id="{1D6E3489-3AE6-4F2D-ADC2-01EA92CD3D1A}"/>
                    </a:ext>
                  </a:extLst>
                </p:cNvPr>
                <p:cNvSpPr>
                  <a:spLocks/>
                </p:cNvSpPr>
                <p:nvPr userDrawn="1"/>
              </p:nvSpPr>
              <p:spPr bwMode="auto">
                <a:xfrm>
                  <a:off x="3341" y="6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0" name="Freeform 802">
                  <a:extLst>
                    <a:ext uri="{FF2B5EF4-FFF2-40B4-BE49-F238E27FC236}">
                      <a16:creationId xmlns:a16="http://schemas.microsoft.com/office/drawing/2014/main" id="{5A3AD85D-EAC7-4052-898B-DE6D07463D13}"/>
                    </a:ext>
                  </a:extLst>
                </p:cNvPr>
                <p:cNvSpPr>
                  <a:spLocks/>
                </p:cNvSpPr>
                <p:nvPr userDrawn="1"/>
              </p:nvSpPr>
              <p:spPr bwMode="auto">
                <a:xfrm>
                  <a:off x="3361" y="64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2"/>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1" name="Freeform 803">
                  <a:extLst>
                    <a:ext uri="{FF2B5EF4-FFF2-40B4-BE49-F238E27FC236}">
                      <a16:creationId xmlns:a16="http://schemas.microsoft.com/office/drawing/2014/main" id="{9B7F8535-A784-40EE-8438-54ABE79177FC}"/>
                    </a:ext>
                  </a:extLst>
                </p:cNvPr>
                <p:cNvSpPr>
                  <a:spLocks/>
                </p:cNvSpPr>
                <p:nvPr userDrawn="1"/>
              </p:nvSpPr>
              <p:spPr bwMode="auto">
                <a:xfrm>
                  <a:off x="3331" y="66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2" name="Freeform 804">
                  <a:extLst>
                    <a:ext uri="{FF2B5EF4-FFF2-40B4-BE49-F238E27FC236}">
                      <a16:creationId xmlns:a16="http://schemas.microsoft.com/office/drawing/2014/main" id="{3FBCCC33-CBFE-42B1-BE8A-7BB270033251}"/>
                    </a:ext>
                  </a:extLst>
                </p:cNvPr>
                <p:cNvSpPr>
                  <a:spLocks/>
                </p:cNvSpPr>
                <p:nvPr userDrawn="1"/>
              </p:nvSpPr>
              <p:spPr bwMode="auto">
                <a:xfrm>
                  <a:off x="3341" y="65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3" name="Freeform 805">
                  <a:extLst>
                    <a:ext uri="{FF2B5EF4-FFF2-40B4-BE49-F238E27FC236}">
                      <a16:creationId xmlns:a16="http://schemas.microsoft.com/office/drawing/2014/main" id="{81AC2FF2-7D82-4CA5-A62D-6E4955D6AB23}"/>
                    </a:ext>
                  </a:extLst>
                </p:cNvPr>
                <p:cNvSpPr>
                  <a:spLocks/>
                </p:cNvSpPr>
                <p:nvPr userDrawn="1"/>
              </p:nvSpPr>
              <p:spPr bwMode="auto">
                <a:xfrm>
                  <a:off x="3341"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4" name="Freeform 806">
                  <a:extLst>
                    <a:ext uri="{FF2B5EF4-FFF2-40B4-BE49-F238E27FC236}">
                      <a16:creationId xmlns:a16="http://schemas.microsoft.com/office/drawing/2014/main" id="{D2B13EB7-987C-47B3-80C1-EC607B26E846}"/>
                    </a:ext>
                  </a:extLst>
                </p:cNvPr>
                <p:cNvSpPr>
                  <a:spLocks/>
                </p:cNvSpPr>
                <p:nvPr userDrawn="1"/>
              </p:nvSpPr>
              <p:spPr bwMode="auto">
                <a:xfrm>
                  <a:off x="3331" y="663"/>
                  <a:ext cx="5" cy="5"/>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1" y="0"/>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5" name="Freeform 807">
                  <a:extLst>
                    <a:ext uri="{FF2B5EF4-FFF2-40B4-BE49-F238E27FC236}">
                      <a16:creationId xmlns:a16="http://schemas.microsoft.com/office/drawing/2014/main" id="{8E2B0097-C4D7-48A6-9159-4601C3BC63BE}"/>
                    </a:ext>
                  </a:extLst>
                </p:cNvPr>
                <p:cNvSpPr>
                  <a:spLocks/>
                </p:cNvSpPr>
                <p:nvPr userDrawn="1"/>
              </p:nvSpPr>
              <p:spPr bwMode="auto">
                <a:xfrm>
                  <a:off x="3366" y="61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486" name="Freeform 809">
                <a:extLst>
                  <a:ext uri="{FF2B5EF4-FFF2-40B4-BE49-F238E27FC236}">
                    <a16:creationId xmlns:a16="http://schemas.microsoft.com/office/drawing/2014/main" id="{C4479707-13B3-4ADC-A7DD-CF264E8E87CA}"/>
                  </a:ext>
                </a:extLst>
              </p:cNvPr>
              <p:cNvSpPr>
                <a:spLocks/>
              </p:cNvSpPr>
              <p:nvPr userDrawn="1"/>
            </p:nvSpPr>
            <p:spPr bwMode="auto">
              <a:xfrm>
                <a:off x="5319712" y="981075"/>
                <a:ext cx="7937"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7" name="Freeform 810">
                <a:extLst>
                  <a:ext uri="{FF2B5EF4-FFF2-40B4-BE49-F238E27FC236}">
                    <a16:creationId xmlns:a16="http://schemas.microsoft.com/office/drawing/2014/main" id="{F0BFB4E5-0E5A-4BA2-9A04-60A059D10EAA}"/>
                  </a:ext>
                </a:extLst>
              </p:cNvPr>
              <p:cNvSpPr>
                <a:spLocks/>
              </p:cNvSpPr>
              <p:nvPr userDrawn="1"/>
            </p:nvSpPr>
            <p:spPr bwMode="auto">
              <a:xfrm>
                <a:off x="5327650" y="949325"/>
                <a:ext cx="7937" cy="15875"/>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8" name="Freeform 811">
                <a:extLst>
                  <a:ext uri="{FF2B5EF4-FFF2-40B4-BE49-F238E27FC236}">
                    <a16:creationId xmlns:a16="http://schemas.microsoft.com/office/drawing/2014/main" id="{88E2D9BC-D0BC-44F1-BA41-FEDED9E5A8DB}"/>
                  </a:ext>
                </a:extLst>
              </p:cNvPr>
              <p:cNvSpPr>
                <a:spLocks/>
              </p:cNvSpPr>
              <p:nvPr userDrawn="1"/>
            </p:nvSpPr>
            <p:spPr bwMode="auto">
              <a:xfrm>
                <a:off x="5438775" y="925513"/>
                <a:ext cx="0" cy="15875"/>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9" name="Freeform 812">
                <a:extLst>
                  <a:ext uri="{FF2B5EF4-FFF2-40B4-BE49-F238E27FC236}">
                    <a16:creationId xmlns:a16="http://schemas.microsoft.com/office/drawing/2014/main" id="{12B69453-F2EB-407B-9E3B-600957E98591}"/>
                  </a:ext>
                </a:extLst>
              </p:cNvPr>
              <p:cNvSpPr>
                <a:spLocks/>
              </p:cNvSpPr>
              <p:nvPr userDrawn="1"/>
            </p:nvSpPr>
            <p:spPr bwMode="auto">
              <a:xfrm>
                <a:off x="5532437" y="885825"/>
                <a:ext cx="15875" cy="15875"/>
              </a:xfrm>
              <a:custGeom>
                <a:avLst/>
                <a:gdLst>
                  <a:gd name="T0" fmla="*/ 2 w 2"/>
                  <a:gd name="T1" fmla="*/ 0 h 2"/>
                  <a:gd name="T2" fmla="*/ 0 w 2"/>
                  <a:gd name="T3" fmla="*/ 1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2"/>
                      <a:pt x="0" y="1"/>
                    </a:cubicBezTo>
                    <a:cubicBezTo>
                      <a:pt x="0" y="1"/>
                      <a:pt x="1" y="1"/>
                      <a:pt x="1" y="2"/>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0" name="Freeform 813">
                <a:extLst>
                  <a:ext uri="{FF2B5EF4-FFF2-40B4-BE49-F238E27FC236}">
                    <a16:creationId xmlns:a16="http://schemas.microsoft.com/office/drawing/2014/main" id="{5F5AE7B7-395F-4B03-9279-62AC5F4E4AA0}"/>
                  </a:ext>
                </a:extLst>
              </p:cNvPr>
              <p:cNvSpPr>
                <a:spLocks/>
              </p:cNvSpPr>
              <p:nvPr userDrawn="1"/>
            </p:nvSpPr>
            <p:spPr bwMode="auto">
              <a:xfrm>
                <a:off x="5532437" y="901700"/>
                <a:ext cx="7937"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1" name="Rectangle 814">
                <a:extLst>
                  <a:ext uri="{FF2B5EF4-FFF2-40B4-BE49-F238E27FC236}">
                    <a16:creationId xmlns:a16="http://schemas.microsoft.com/office/drawing/2014/main" id="{6B3B57BC-6731-4BA2-9B60-FC107B4044EA}"/>
                  </a:ext>
                </a:extLst>
              </p:cNvPr>
              <p:cNvSpPr>
                <a:spLocks noChangeArrowheads="1"/>
              </p:cNvSpPr>
              <p:nvPr userDrawn="1"/>
            </p:nvSpPr>
            <p:spPr bwMode="auto">
              <a:xfrm>
                <a:off x="5359400" y="1314450"/>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2" name="Freeform 815">
                <a:extLst>
                  <a:ext uri="{FF2B5EF4-FFF2-40B4-BE49-F238E27FC236}">
                    <a16:creationId xmlns:a16="http://schemas.microsoft.com/office/drawing/2014/main" id="{42CF5178-9A6C-4B66-B22D-6651D55D0428}"/>
                  </a:ext>
                </a:extLst>
              </p:cNvPr>
              <p:cNvSpPr>
                <a:spLocks/>
              </p:cNvSpPr>
              <p:nvPr userDrawn="1"/>
            </p:nvSpPr>
            <p:spPr bwMode="auto">
              <a:xfrm>
                <a:off x="5343525" y="1306513"/>
                <a:ext cx="7937" cy="7938"/>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3" name="Freeform 816">
                <a:extLst>
                  <a:ext uri="{FF2B5EF4-FFF2-40B4-BE49-F238E27FC236}">
                    <a16:creationId xmlns:a16="http://schemas.microsoft.com/office/drawing/2014/main" id="{C746BFA0-3233-441D-9952-5A2DA3E00DB6}"/>
                  </a:ext>
                </a:extLst>
              </p:cNvPr>
              <p:cNvSpPr>
                <a:spLocks/>
              </p:cNvSpPr>
              <p:nvPr userDrawn="1"/>
            </p:nvSpPr>
            <p:spPr bwMode="auto">
              <a:xfrm>
                <a:off x="5808662" y="1147763"/>
                <a:ext cx="7937" cy="7938"/>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4" name="Freeform 817">
                <a:extLst>
                  <a:ext uri="{FF2B5EF4-FFF2-40B4-BE49-F238E27FC236}">
                    <a16:creationId xmlns:a16="http://schemas.microsoft.com/office/drawing/2014/main" id="{1CBA3610-DF99-410E-86D8-9C7022EE1788}"/>
                  </a:ext>
                </a:extLst>
              </p:cNvPr>
              <p:cNvSpPr>
                <a:spLocks/>
              </p:cNvSpPr>
              <p:nvPr userDrawn="1"/>
            </p:nvSpPr>
            <p:spPr bwMode="auto">
              <a:xfrm>
                <a:off x="5816600" y="1235075"/>
                <a:ext cx="7937" cy="7938"/>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5" name="Freeform 818">
                <a:extLst>
                  <a:ext uri="{FF2B5EF4-FFF2-40B4-BE49-F238E27FC236}">
                    <a16:creationId xmlns:a16="http://schemas.microsoft.com/office/drawing/2014/main" id="{0A4CE3FC-E3F7-4C38-8CEA-1C7969827E5D}"/>
                  </a:ext>
                </a:extLst>
              </p:cNvPr>
              <p:cNvSpPr>
                <a:spLocks/>
              </p:cNvSpPr>
              <p:nvPr userDrawn="1"/>
            </p:nvSpPr>
            <p:spPr bwMode="auto">
              <a:xfrm>
                <a:off x="5824537" y="1306513"/>
                <a:ext cx="7937" cy="793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5" name="Group 34">
              <a:extLst>
                <a:ext uri="{FF2B5EF4-FFF2-40B4-BE49-F238E27FC236}">
                  <a16:creationId xmlns:a16="http://schemas.microsoft.com/office/drawing/2014/main" id="{DD167AF0-1F3A-4382-AA89-C70081BABFA0}"/>
                </a:ext>
              </a:extLst>
            </p:cNvPr>
            <p:cNvGrpSpPr/>
            <p:nvPr userDrawn="1"/>
          </p:nvGrpSpPr>
          <p:grpSpPr>
            <a:xfrm rot="20769998">
              <a:off x="1744444" y="843968"/>
              <a:ext cx="549129" cy="495490"/>
              <a:chOff x="5248275" y="314325"/>
              <a:chExt cx="2259012" cy="2038351"/>
            </a:xfrm>
            <a:solidFill>
              <a:schemeClr val="bg1"/>
            </a:solidFill>
          </p:grpSpPr>
          <p:grpSp>
            <p:nvGrpSpPr>
              <p:cNvPr id="1668" name="Group 205">
                <a:extLst>
                  <a:ext uri="{FF2B5EF4-FFF2-40B4-BE49-F238E27FC236}">
                    <a16:creationId xmlns:a16="http://schemas.microsoft.com/office/drawing/2014/main" id="{8DA9DF43-F421-481D-8B8A-3D330AF8CB55}"/>
                  </a:ext>
                </a:extLst>
              </p:cNvPr>
              <p:cNvGrpSpPr>
                <a:grpSpLocks/>
              </p:cNvGrpSpPr>
              <p:nvPr userDrawn="1"/>
            </p:nvGrpSpPr>
            <p:grpSpPr bwMode="auto">
              <a:xfrm>
                <a:off x="5248275" y="393700"/>
                <a:ext cx="1871662" cy="1935163"/>
                <a:chOff x="3306" y="248"/>
                <a:chExt cx="1179" cy="1219"/>
              </a:xfrm>
              <a:grpFill/>
            </p:grpSpPr>
            <p:sp>
              <p:nvSpPr>
                <p:cNvPr id="2282" name="Freeform 5">
                  <a:extLst>
                    <a:ext uri="{FF2B5EF4-FFF2-40B4-BE49-F238E27FC236}">
                      <a16:creationId xmlns:a16="http://schemas.microsoft.com/office/drawing/2014/main" id="{5D454C55-646D-48E9-A884-E9C0CC962CF4}"/>
                    </a:ext>
                  </a:extLst>
                </p:cNvPr>
                <p:cNvSpPr>
                  <a:spLocks/>
                </p:cNvSpPr>
                <p:nvPr userDrawn="1"/>
              </p:nvSpPr>
              <p:spPr bwMode="auto">
                <a:xfrm>
                  <a:off x="4431" y="1152"/>
                  <a:ext cx="5" cy="1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3" name="Freeform 6">
                  <a:extLst>
                    <a:ext uri="{FF2B5EF4-FFF2-40B4-BE49-F238E27FC236}">
                      <a16:creationId xmlns:a16="http://schemas.microsoft.com/office/drawing/2014/main" id="{4AA7DAD6-A6AC-4A40-A53B-0DA975B8E281}"/>
                    </a:ext>
                  </a:extLst>
                </p:cNvPr>
                <p:cNvSpPr>
                  <a:spLocks/>
                </p:cNvSpPr>
                <p:nvPr userDrawn="1"/>
              </p:nvSpPr>
              <p:spPr bwMode="auto">
                <a:xfrm>
                  <a:off x="4465" y="1207"/>
                  <a:ext cx="10" cy="5"/>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0"/>
                        <a:pt x="0" y="0"/>
                      </a:cubicBezTo>
                      <a:cubicBezTo>
                        <a:pt x="0" y="0"/>
                        <a:pt x="2"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4" name="Freeform 7">
                  <a:extLst>
                    <a:ext uri="{FF2B5EF4-FFF2-40B4-BE49-F238E27FC236}">
                      <a16:creationId xmlns:a16="http://schemas.microsoft.com/office/drawing/2014/main" id="{2DE1B500-DF68-4BE3-A65D-DB64C0D313C8}"/>
                    </a:ext>
                  </a:extLst>
                </p:cNvPr>
                <p:cNvSpPr>
                  <a:spLocks/>
                </p:cNvSpPr>
                <p:nvPr userDrawn="1"/>
              </p:nvSpPr>
              <p:spPr bwMode="auto">
                <a:xfrm>
                  <a:off x="4470" y="1227"/>
                  <a:ext cx="15" cy="35"/>
                </a:xfrm>
                <a:custGeom>
                  <a:avLst/>
                  <a:gdLst>
                    <a:gd name="T0" fmla="*/ 1 w 3"/>
                    <a:gd name="T1" fmla="*/ 7 h 7"/>
                    <a:gd name="T2" fmla="*/ 1 w 3"/>
                    <a:gd name="T3" fmla="*/ 1 h 7"/>
                    <a:gd name="T4" fmla="*/ 1 w 3"/>
                    <a:gd name="T5" fmla="*/ 1 h 7"/>
                    <a:gd name="T6" fmla="*/ 0 w 3"/>
                    <a:gd name="T7" fmla="*/ 0 h 7"/>
                    <a:gd name="T8" fmla="*/ 1 w 3"/>
                    <a:gd name="T9" fmla="*/ 4 h 7"/>
                    <a:gd name="T10" fmla="*/ 1 w 3"/>
                    <a:gd name="T11" fmla="*/ 7 h 7"/>
                  </a:gdLst>
                  <a:ahLst/>
                  <a:cxnLst>
                    <a:cxn ang="0">
                      <a:pos x="T0" y="T1"/>
                    </a:cxn>
                    <a:cxn ang="0">
                      <a:pos x="T2" y="T3"/>
                    </a:cxn>
                    <a:cxn ang="0">
                      <a:pos x="T4" y="T5"/>
                    </a:cxn>
                    <a:cxn ang="0">
                      <a:pos x="T6" y="T7"/>
                    </a:cxn>
                    <a:cxn ang="0">
                      <a:pos x="T8" y="T9"/>
                    </a:cxn>
                    <a:cxn ang="0">
                      <a:pos x="T10" y="T11"/>
                    </a:cxn>
                  </a:cxnLst>
                  <a:rect l="0" t="0" r="r" b="b"/>
                  <a:pathLst>
                    <a:path w="3" h="7">
                      <a:moveTo>
                        <a:pt x="1" y="7"/>
                      </a:moveTo>
                      <a:cubicBezTo>
                        <a:pt x="3" y="6"/>
                        <a:pt x="1" y="3"/>
                        <a:pt x="1" y="1"/>
                      </a:cubicBezTo>
                      <a:cubicBezTo>
                        <a:pt x="1" y="1"/>
                        <a:pt x="1" y="1"/>
                        <a:pt x="1" y="1"/>
                      </a:cubicBezTo>
                      <a:cubicBezTo>
                        <a:pt x="0" y="0"/>
                        <a:pt x="0" y="0"/>
                        <a:pt x="0" y="0"/>
                      </a:cubicBezTo>
                      <a:cubicBezTo>
                        <a:pt x="0" y="1"/>
                        <a:pt x="1" y="2"/>
                        <a:pt x="1" y="4"/>
                      </a:cubicBezTo>
                      <a:cubicBezTo>
                        <a:pt x="1" y="5"/>
                        <a:pt x="2" y="6"/>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5" name="Freeform 8">
                  <a:extLst>
                    <a:ext uri="{FF2B5EF4-FFF2-40B4-BE49-F238E27FC236}">
                      <a16:creationId xmlns:a16="http://schemas.microsoft.com/office/drawing/2014/main" id="{136CC0D0-B32A-4ED3-91BB-E751E48FF492}"/>
                    </a:ext>
                  </a:extLst>
                </p:cNvPr>
                <p:cNvSpPr>
                  <a:spLocks/>
                </p:cNvSpPr>
                <p:nvPr userDrawn="1"/>
              </p:nvSpPr>
              <p:spPr bwMode="auto">
                <a:xfrm>
                  <a:off x="4460" y="1282"/>
                  <a:ext cx="5" cy="15"/>
                </a:xfrm>
                <a:custGeom>
                  <a:avLst/>
                  <a:gdLst>
                    <a:gd name="T0" fmla="*/ 0 w 1"/>
                    <a:gd name="T1" fmla="*/ 2 h 3"/>
                    <a:gd name="T2" fmla="*/ 0 w 1"/>
                    <a:gd name="T3" fmla="*/ 0 h 3"/>
                    <a:gd name="T4" fmla="*/ 0 w 1"/>
                    <a:gd name="T5" fmla="*/ 1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0" y="3"/>
                        <a:pt x="0" y="0"/>
                      </a:cubicBezTo>
                      <a:cubicBezTo>
                        <a:pt x="0" y="0"/>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6" name="Freeform 9">
                  <a:extLst>
                    <a:ext uri="{FF2B5EF4-FFF2-40B4-BE49-F238E27FC236}">
                      <a16:creationId xmlns:a16="http://schemas.microsoft.com/office/drawing/2014/main" id="{2A047580-9AD5-45D2-9AD9-035E97F9236B}"/>
                    </a:ext>
                  </a:extLst>
                </p:cNvPr>
                <p:cNvSpPr>
                  <a:spLocks/>
                </p:cNvSpPr>
                <p:nvPr userDrawn="1"/>
              </p:nvSpPr>
              <p:spPr bwMode="auto">
                <a:xfrm>
                  <a:off x="4460" y="1282"/>
                  <a:ext cx="0" cy="5"/>
                </a:xfrm>
                <a:custGeom>
                  <a:avLst/>
                  <a:gdLst>
                    <a:gd name="T0" fmla="*/ 1 h 1"/>
                    <a:gd name="T1" fmla="*/ 1 h 1"/>
                  </a:gdLst>
                  <a:ahLst/>
                  <a:cxnLst>
                    <a:cxn ang="0">
                      <a:pos x="0" y="T0"/>
                    </a:cxn>
                    <a:cxn ang="0">
                      <a:pos x="0" y="T1"/>
                    </a:cxn>
                  </a:cxnLst>
                  <a:rect l="0" t="0" r="r" b="b"/>
                  <a:pathLst>
                    <a:path h="1">
                      <a:moveTo>
                        <a:pt x="0" y="1"/>
                      </a:move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7" name="Freeform 10">
                  <a:extLst>
                    <a:ext uri="{FF2B5EF4-FFF2-40B4-BE49-F238E27FC236}">
                      <a16:creationId xmlns:a16="http://schemas.microsoft.com/office/drawing/2014/main" id="{5A6DA6CB-98E1-4881-9106-F33239E9097A}"/>
                    </a:ext>
                  </a:extLst>
                </p:cNvPr>
                <p:cNvSpPr>
                  <a:spLocks/>
                </p:cNvSpPr>
                <p:nvPr userDrawn="1"/>
              </p:nvSpPr>
              <p:spPr bwMode="auto">
                <a:xfrm>
                  <a:off x="4451" y="1302"/>
                  <a:ext cx="9" cy="10"/>
                </a:xfrm>
                <a:custGeom>
                  <a:avLst/>
                  <a:gdLst>
                    <a:gd name="T0" fmla="*/ 1 w 2"/>
                    <a:gd name="T1" fmla="*/ 1 h 2"/>
                    <a:gd name="T2" fmla="*/ 1 w 2"/>
                    <a:gd name="T3" fmla="*/ 0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0"/>
                        <a:pt x="1" y="0"/>
                      </a:cubicBezTo>
                      <a:cubicBezTo>
                        <a:pt x="1" y="0"/>
                        <a:pt x="1" y="1"/>
                        <a:pt x="1" y="1"/>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8" name="Freeform 11">
                  <a:extLst>
                    <a:ext uri="{FF2B5EF4-FFF2-40B4-BE49-F238E27FC236}">
                      <a16:creationId xmlns:a16="http://schemas.microsoft.com/office/drawing/2014/main" id="{924CAF62-3181-40FE-86B2-E57C85930276}"/>
                    </a:ext>
                  </a:extLst>
                </p:cNvPr>
                <p:cNvSpPr>
                  <a:spLocks/>
                </p:cNvSpPr>
                <p:nvPr userDrawn="1"/>
              </p:nvSpPr>
              <p:spPr bwMode="auto">
                <a:xfrm>
                  <a:off x="4460" y="131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9" name="Freeform 12">
                  <a:extLst>
                    <a:ext uri="{FF2B5EF4-FFF2-40B4-BE49-F238E27FC236}">
                      <a16:creationId xmlns:a16="http://schemas.microsoft.com/office/drawing/2014/main" id="{2D673293-F314-4925-87DF-481FDF04342E}"/>
                    </a:ext>
                  </a:extLst>
                </p:cNvPr>
                <p:cNvSpPr>
                  <a:spLocks/>
                </p:cNvSpPr>
                <p:nvPr userDrawn="1"/>
              </p:nvSpPr>
              <p:spPr bwMode="auto">
                <a:xfrm>
                  <a:off x="4460" y="1307"/>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0" name="Freeform 13">
                  <a:extLst>
                    <a:ext uri="{FF2B5EF4-FFF2-40B4-BE49-F238E27FC236}">
                      <a16:creationId xmlns:a16="http://schemas.microsoft.com/office/drawing/2014/main" id="{54008EDD-027C-467B-B3EF-09CF0E8A7FE9}"/>
                    </a:ext>
                  </a:extLst>
                </p:cNvPr>
                <p:cNvSpPr>
                  <a:spLocks/>
                </p:cNvSpPr>
                <p:nvPr userDrawn="1"/>
              </p:nvSpPr>
              <p:spPr bwMode="auto">
                <a:xfrm>
                  <a:off x="4465" y="1287"/>
                  <a:ext cx="5" cy="15"/>
                </a:xfrm>
                <a:custGeom>
                  <a:avLst/>
                  <a:gdLst>
                    <a:gd name="T0" fmla="*/ 0 w 1"/>
                    <a:gd name="T1" fmla="*/ 3 h 3"/>
                    <a:gd name="T2" fmla="*/ 0 w 1"/>
                    <a:gd name="T3" fmla="*/ 3 h 3"/>
                    <a:gd name="T4" fmla="*/ 0 w 1"/>
                    <a:gd name="T5" fmla="*/ 3 h 3"/>
                  </a:gdLst>
                  <a:ahLst/>
                  <a:cxnLst>
                    <a:cxn ang="0">
                      <a:pos x="T0" y="T1"/>
                    </a:cxn>
                    <a:cxn ang="0">
                      <a:pos x="T2" y="T3"/>
                    </a:cxn>
                    <a:cxn ang="0">
                      <a:pos x="T4" y="T5"/>
                    </a:cxn>
                  </a:cxnLst>
                  <a:rect l="0" t="0" r="r" b="b"/>
                  <a:pathLst>
                    <a:path w="1" h="3">
                      <a:moveTo>
                        <a:pt x="0" y="3"/>
                      </a:moveTo>
                      <a:cubicBezTo>
                        <a:pt x="0" y="2"/>
                        <a:pt x="0" y="1"/>
                        <a:pt x="0" y="3"/>
                      </a:cubicBezTo>
                      <a:cubicBezTo>
                        <a:pt x="1" y="0"/>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1" name="Freeform 14">
                  <a:extLst>
                    <a:ext uri="{FF2B5EF4-FFF2-40B4-BE49-F238E27FC236}">
                      <a16:creationId xmlns:a16="http://schemas.microsoft.com/office/drawing/2014/main" id="{98ED6BC9-019E-4427-9CF0-8C9E1B0E3758}"/>
                    </a:ext>
                  </a:extLst>
                </p:cNvPr>
                <p:cNvSpPr>
                  <a:spLocks/>
                </p:cNvSpPr>
                <p:nvPr userDrawn="1"/>
              </p:nvSpPr>
              <p:spPr bwMode="auto">
                <a:xfrm>
                  <a:off x="4480" y="1252"/>
                  <a:ext cx="5" cy="15"/>
                </a:xfrm>
                <a:custGeom>
                  <a:avLst/>
                  <a:gdLst>
                    <a:gd name="T0" fmla="*/ 1 w 1"/>
                    <a:gd name="T1" fmla="*/ 3 h 3"/>
                    <a:gd name="T2" fmla="*/ 1 w 1"/>
                    <a:gd name="T3" fmla="*/ 1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1"/>
                        <a:pt x="1" y="1"/>
                        <a:pt x="1" y="1"/>
                      </a:cubicBezTo>
                      <a:cubicBezTo>
                        <a:pt x="1" y="1"/>
                        <a:pt x="1" y="0"/>
                        <a:pt x="1"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2" name="Freeform 15">
                  <a:extLst>
                    <a:ext uri="{FF2B5EF4-FFF2-40B4-BE49-F238E27FC236}">
                      <a16:creationId xmlns:a16="http://schemas.microsoft.com/office/drawing/2014/main" id="{288080BA-4DA6-4996-A841-C9B29D685EB0}"/>
                    </a:ext>
                  </a:extLst>
                </p:cNvPr>
                <p:cNvSpPr>
                  <a:spLocks/>
                </p:cNvSpPr>
                <p:nvPr userDrawn="1"/>
              </p:nvSpPr>
              <p:spPr bwMode="auto">
                <a:xfrm>
                  <a:off x="4436" y="1342"/>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3" name="Freeform 16">
                  <a:extLst>
                    <a:ext uri="{FF2B5EF4-FFF2-40B4-BE49-F238E27FC236}">
                      <a16:creationId xmlns:a16="http://schemas.microsoft.com/office/drawing/2014/main" id="{46778B80-D113-4155-8009-060AEAA52B6C}"/>
                    </a:ext>
                  </a:extLst>
                </p:cNvPr>
                <p:cNvSpPr>
                  <a:spLocks/>
                </p:cNvSpPr>
                <p:nvPr userDrawn="1"/>
              </p:nvSpPr>
              <p:spPr bwMode="auto">
                <a:xfrm>
                  <a:off x="4436" y="1347"/>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4" name="Freeform 17">
                  <a:extLst>
                    <a:ext uri="{FF2B5EF4-FFF2-40B4-BE49-F238E27FC236}">
                      <a16:creationId xmlns:a16="http://schemas.microsoft.com/office/drawing/2014/main" id="{CB7161EC-F9A3-4274-96C1-930AF096AC64}"/>
                    </a:ext>
                  </a:extLst>
                </p:cNvPr>
                <p:cNvSpPr>
                  <a:spLocks/>
                </p:cNvSpPr>
                <p:nvPr userDrawn="1"/>
              </p:nvSpPr>
              <p:spPr bwMode="auto">
                <a:xfrm>
                  <a:off x="4465" y="1307"/>
                  <a:ext cx="0" cy="15"/>
                </a:xfrm>
                <a:custGeom>
                  <a:avLst/>
                  <a:gdLst>
                    <a:gd name="T0" fmla="*/ 15 h 15"/>
                    <a:gd name="T1" fmla="*/ 0 h 15"/>
                    <a:gd name="T2" fmla="*/ 15 h 15"/>
                    <a:gd name="T3" fmla="*/ 15 h 15"/>
                  </a:gdLst>
                  <a:ahLst/>
                  <a:cxnLst>
                    <a:cxn ang="0">
                      <a:pos x="0" y="T0"/>
                    </a:cxn>
                    <a:cxn ang="0">
                      <a:pos x="0" y="T1"/>
                    </a:cxn>
                    <a:cxn ang="0">
                      <a:pos x="0" y="T2"/>
                    </a:cxn>
                    <a:cxn ang="0">
                      <a:pos x="0" y="T3"/>
                    </a:cxn>
                  </a:cxnLst>
                  <a:rect l="0" t="0" r="r" b="b"/>
                  <a:pathLst>
                    <a:path h="15">
                      <a:moveTo>
                        <a:pt x="0" y="15"/>
                      </a:moveTo>
                      <a:lnTo>
                        <a:pt x="0" y="0"/>
                      </a:lnTo>
                      <a:lnTo>
                        <a:pt x="0"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5" name="Freeform 18">
                  <a:extLst>
                    <a:ext uri="{FF2B5EF4-FFF2-40B4-BE49-F238E27FC236}">
                      <a16:creationId xmlns:a16="http://schemas.microsoft.com/office/drawing/2014/main" id="{5AA849EC-E0C6-4065-845F-718C2576F594}"/>
                    </a:ext>
                  </a:extLst>
                </p:cNvPr>
                <p:cNvSpPr>
                  <a:spLocks/>
                </p:cNvSpPr>
                <p:nvPr userDrawn="1"/>
              </p:nvSpPr>
              <p:spPr bwMode="auto">
                <a:xfrm>
                  <a:off x="4411" y="1362"/>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6" name="Freeform 19">
                  <a:extLst>
                    <a:ext uri="{FF2B5EF4-FFF2-40B4-BE49-F238E27FC236}">
                      <a16:creationId xmlns:a16="http://schemas.microsoft.com/office/drawing/2014/main" id="{6B7EEABC-40F2-4584-BC97-F1974F8638D0}"/>
                    </a:ext>
                  </a:extLst>
                </p:cNvPr>
                <p:cNvSpPr>
                  <a:spLocks/>
                </p:cNvSpPr>
                <p:nvPr userDrawn="1"/>
              </p:nvSpPr>
              <p:spPr bwMode="auto">
                <a:xfrm>
                  <a:off x="4386" y="1372"/>
                  <a:ext cx="15" cy="10"/>
                </a:xfrm>
                <a:custGeom>
                  <a:avLst/>
                  <a:gdLst>
                    <a:gd name="T0" fmla="*/ 2 w 3"/>
                    <a:gd name="T1" fmla="*/ 1 h 2"/>
                    <a:gd name="T2" fmla="*/ 2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1" y="1"/>
                        <a:pt x="2" y="0"/>
                      </a:cubicBezTo>
                      <a:cubicBezTo>
                        <a:pt x="1" y="1"/>
                        <a:pt x="0" y="1"/>
                        <a:pt x="0" y="2"/>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7" name="Freeform 20">
                  <a:extLst>
                    <a:ext uri="{FF2B5EF4-FFF2-40B4-BE49-F238E27FC236}">
                      <a16:creationId xmlns:a16="http://schemas.microsoft.com/office/drawing/2014/main" id="{88E0D32E-024E-400C-AFA0-06603E18BD76}"/>
                    </a:ext>
                  </a:extLst>
                </p:cNvPr>
                <p:cNvSpPr>
                  <a:spLocks/>
                </p:cNvSpPr>
                <p:nvPr userDrawn="1"/>
              </p:nvSpPr>
              <p:spPr bwMode="auto">
                <a:xfrm>
                  <a:off x="4381" y="13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8" name="Freeform 21">
                  <a:extLst>
                    <a:ext uri="{FF2B5EF4-FFF2-40B4-BE49-F238E27FC236}">
                      <a16:creationId xmlns:a16="http://schemas.microsoft.com/office/drawing/2014/main" id="{748A3C26-DDF4-49AE-B150-E53C88DC9E2C}"/>
                    </a:ext>
                  </a:extLst>
                </p:cNvPr>
                <p:cNvSpPr>
                  <a:spLocks/>
                </p:cNvSpPr>
                <p:nvPr userDrawn="1"/>
              </p:nvSpPr>
              <p:spPr bwMode="auto">
                <a:xfrm>
                  <a:off x="4421" y="1362"/>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9" name="Freeform 22">
                  <a:extLst>
                    <a:ext uri="{FF2B5EF4-FFF2-40B4-BE49-F238E27FC236}">
                      <a16:creationId xmlns:a16="http://schemas.microsoft.com/office/drawing/2014/main" id="{E215CFF2-910F-473E-B969-804F7A4AF6BF}"/>
                    </a:ext>
                  </a:extLst>
                </p:cNvPr>
                <p:cNvSpPr>
                  <a:spLocks/>
                </p:cNvSpPr>
                <p:nvPr userDrawn="1"/>
              </p:nvSpPr>
              <p:spPr bwMode="auto">
                <a:xfrm>
                  <a:off x="4421" y="1367"/>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0" name="Freeform 23">
                  <a:extLst>
                    <a:ext uri="{FF2B5EF4-FFF2-40B4-BE49-F238E27FC236}">
                      <a16:creationId xmlns:a16="http://schemas.microsoft.com/office/drawing/2014/main" id="{0D5F15ED-C276-4517-B1E1-369708126560}"/>
                    </a:ext>
                  </a:extLst>
                </p:cNvPr>
                <p:cNvSpPr>
                  <a:spLocks/>
                </p:cNvSpPr>
                <p:nvPr userDrawn="1"/>
              </p:nvSpPr>
              <p:spPr bwMode="auto">
                <a:xfrm>
                  <a:off x="4426"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1" name="Freeform 24">
                  <a:extLst>
                    <a:ext uri="{FF2B5EF4-FFF2-40B4-BE49-F238E27FC236}">
                      <a16:creationId xmlns:a16="http://schemas.microsoft.com/office/drawing/2014/main" id="{A9640FF6-22F9-487E-8957-33D46CD2FADA}"/>
                    </a:ext>
                  </a:extLst>
                </p:cNvPr>
                <p:cNvSpPr>
                  <a:spLocks/>
                </p:cNvSpPr>
                <p:nvPr userDrawn="1"/>
              </p:nvSpPr>
              <p:spPr bwMode="auto">
                <a:xfrm>
                  <a:off x="4451" y="1337"/>
                  <a:ext cx="4" cy="20"/>
                </a:xfrm>
                <a:custGeom>
                  <a:avLst/>
                  <a:gdLst>
                    <a:gd name="T0" fmla="*/ 0 w 1"/>
                    <a:gd name="T1" fmla="*/ 0 h 4"/>
                    <a:gd name="T2" fmla="*/ 1 w 1"/>
                    <a:gd name="T3" fmla="*/ 2 h 4"/>
                    <a:gd name="T4" fmla="*/ 0 w 1"/>
                    <a:gd name="T5" fmla="*/ 0 h 4"/>
                  </a:gdLst>
                  <a:ahLst/>
                  <a:cxnLst>
                    <a:cxn ang="0">
                      <a:pos x="T0" y="T1"/>
                    </a:cxn>
                    <a:cxn ang="0">
                      <a:pos x="T2" y="T3"/>
                    </a:cxn>
                    <a:cxn ang="0">
                      <a:pos x="T4" y="T5"/>
                    </a:cxn>
                  </a:cxnLst>
                  <a:rect l="0" t="0" r="r" b="b"/>
                  <a:pathLst>
                    <a:path w="1" h="4">
                      <a:moveTo>
                        <a:pt x="0" y="0"/>
                      </a:moveTo>
                      <a:cubicBezTo>
                        <a:pt x="0" y="1"/>
                        <a:pt x="0" y="4"/>
                        <a:pt x="1" y="2"/>
                      </a:cubicBezTo>
                      <a:cubicBezTo>
                        <a:pt x="1" y="1"/>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2" name="Freeform 25">
                  <a:extLst>
                    <a:ext uri="{FF2B5EF4-FFF2-40B4-BE49-F238E27FC236}">
                      <a16:creationId xmlns:a16="http://schemas.microsoft.com/office/drawing/2014/main" id="{92DCD43F-A558-463C-8750-927753C6FFE9}"/>
                    </a:ext>
                  </a:extLst>
                </p:cNvPr>
                <p:cNvSpPr>
                  <a:spLocks/>
                </p:cNvSpPr>
                <p:nvPr userDrawn="1"/>
              </p:nvSpPr>
              <p:spPr bwMode="auto">
                <a:xfrm>
                  <a:off x="4436" y="1352"/>
                  <a:ext cx="5" cy="10"/>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1"/>
                        <a:pt x="0" y="1"/>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3" name="Freeform 26">
                  <a:extLst>
                    <a:ext uri="{FF2B5EF4-FFF2-40B4-BE49-F238E27FC236}">
                      <a16:creationId xmlns:a16="http://schemas.microsoft.com/office/drawing/2014/main" id="{549E04E5-86D1-4AA1-8407-240869D974E7}"/>
                    </a:ext>
                  </a:extLst>
                </p:cNvPr>
                <p:cNvSpPr>
                  <a:spLocks/>
                </p:cNvSpPr>
                <p:nvPr userDrawn="1"/>
              </p:nvSpPr>
              <p:spPr bwMode="auto">
                <a:xfrm>
                  <a:off x="4431" y="1362"/>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4" name="Freeform 27">
                  <a:extLst>
                    <a:ext uri="{FF2B5EF4-FFF2-40B4-BE49-F238E27FC236}">
                      <a16:creationId xmlns:a16="http://schemas.microsoft.com/office/drawing/2014/main" id="{A197CB58-9232-4CC1-963C-49C5AD253470}"/>
                    </a:ext>
                  </a:extLst>
                </p:cNvPr>
                <p:cNvSpPr>
                  <a:spLocks/>
                </p:cNvSpPr>
                <p:nvPr userDrawn="1"/>
              </p:nvSpPr>
              <p:spPr bwMode="auto">
                <a:xfrm>
                  <a:off x="4381" y="1382"/>
                  <a:ext cx="15" cy="10"/>
                </a:xfrm>
                <a:custGeom>
                  <a:avLst/>
                  <a:gdLst>
                    <a:gd name="T0" fmla="*/ 2 w 3"/>
                    <a:gd name="T1" fmla="*/ 1 h 2"/>
                    <a:gd name="T2" fmla="*/ 0 w 3"/>
                    <a:gd name="T3" fmla="*/ 2 h 2"/>
                    <a:gd name="T4" fmla="*/ 3 w 3"/>
                    <a:gd name="T5" fmla="*/ 1 h 2"/>
                    <a:gd name="T6" fmla="*/ 2 w 3"/>
                    <a:gd name="T7" fmla="*/ 1 h 2"/>
                  </a:gdLst>
                  <a:ahLst/>
                  <a:cxnLst>
                    <a:cxn ang="0">
                      <a:pos x="T0" y="T1"/>
                    </a:cxn>
                    <a:cxn ang="0">
                      <a:pos x="T2" y="T3"/>
                    </a:cxn>
                    <a:cxn ang="0">
                      <a:pos x="T4" y="T5"/>
                    </a:cxn>
                    <a:cxn ang="0">
                      <a:pos x="T6" y="T7"/>
                    </a:cxn>
                  </a:cxnLst>
                  <a:rect l="0" t="0" r="r" b="b"/>
                  <a:pathLst>
                    <a:path w="3" h="2">
                      <a:moveTo>
                        <a:pt x="2" y="1"/>
                      </a:moveTo>
                      <a:cubicBezTo>
                        <a:pt x="2" y="1"/>
                        <a:pt x="1" y="2"/>
                        <a:pt x="0" y="2"/>
                      </a:cubicBezTo>
                      <a:cubicBezTo>
                        <a:pt x="1" y="2"/>
                        <a:pt x="2" y="2"/>
                        <a:pt x="3" y="1"/>
                      </a:cubicBezTo>
                      <a:cubicBezTo>
                        <a:pt x="3" y="1"/>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5" name="Freeform 28">
                  <a:extLst>
                    <a:ext uri="{FF2B5EF4-FFF2-40B4-BE49-F238E27FC236}">
                      <a16:creationId xmlns:a16="http://schemas.microsoft.com/office/drawing/2014/main" id="{0E30B7B3-E165-4B06-B6C0-0C18B48D29B8}"/>
                    </a:ext>
                  </a:extLst>
                </p:cNvPr>
                <p:cNvSpPr>
                  <a:spLocks/>
                </p:cNvSpPr>
                <p:nvPr userDrawn="1"/>
              </p:nvSpPr>
              <p:spPr bwMode="auto">
                <a:xfrm>
                  <a:off x="4411"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6" name="Freeform 29">
                  <a:extLst>
                    <a:ext uri="{FF2B5EF4-FFF2-40B4-BE49-F238E27FC236}">
                      <a16:creationId xmlns:a16="http://schemas.microsoft.com/office/drawing/2014/main" id="{C31976F5-1188-4FED-8670-EE16A0595CB4}"/>
                    </a:ext>
                  </a:extLst>
                </p:cNvPr>
                <p:cNvSpPr>
                  <a:spLocks/>
                </p:cNvSpPr>
                <p:nvPr userDrawn="1"/>
              </p:nvSpPr>
              <p:spPr bwMode="auto">
                <a:xfrm>
                  <a:off x="4336" y="1407"/>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7" name="Freeform 30">
                  <a:extLst>
                    <a:ext uri="{FF2B5EF4-FFF2-40B4-BE49-F238E27FC236}">
                      <a16:creationId xmlns:a16="http://schemas.microsoft.com/office/drawing/2014/main" id="{E52ED591-8F56-455C-A957-3520C23AD970}"/>
                    </a:ext>
                  </a:extLst>
                </p:cNvPr>
                <p:cNvSpPr>
                  <a:spLocks/>
                </p:cNvSpPr>
                <p:nvPr userDrawn="1"/>
              </p:nvSpPr>
              <p:spPr bwMode="auto">
                <a:xfrm>
                  <a:off x="4396" y="1382"/>
                  <a:ext cx="10" cy="5"/>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0"/>
                        <a:pt x="2" y="0"/>
                      </a:cubicBezTo>
                      <a:cubicBezTo>
                        <a:pt x="1" y="0"/>
                        <a:pt x="1"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8" name="Freeform 31">
                  <a:extLst>
                    <a:ext uri="{FF2B5EF4-FFF2-40B4-BE49-F238E27FC236}">
                      <a16:creationId xmlns:a16="http://schemas.microsoft.com/office/drawing/2014/main" id="{B943D650-43D9-4190-A9B3-5C19341C05E7}"/>
                    </a:ext>
                  </a:extLst>
                </p:cNvPr>
                <p:cNvSpPr>
                  <a:spLocks/>
                </p:cNvSpPr>
                <p:nvPr userDrawn="1"/>
              </p:nvSpPr>
              <p:spPr bwMode="auto">
                <a:xfrm>
                  <a:off x="4366" y="1392"/>
                  <a:ext cx="10" cy="5"/>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2"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9" name="Freeform 32">
                  <a:extLst>
                    <a:ext uri="{FF2B5EF4-FFF2-40B4-BE49-F238E27FC236}">
                      <a16:creationId xmlns:a16="http://schemas.microsoft.com/office/drawing/2014/main" id="{4BE8FBBA-CADF-44D5-B764-4BF0B2DC6001}"/>
                    </a:ext>
                  </a:extLst>
                </p:cNvPr>
                <p:cNvSpPr>
                  <a:spLocks/>
                </p:cNvSpPr>
                <p:nvPr userDrawn="1"/>
              </p:nvSpPr>
              <p:spPr bwMode="auto">
                <a:xfrm>
                  <a:off x="4406"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0" name="Freeform 33">
                  <a:extLst>
                    <a:ext uri="{FF2B5EF4-FFF2-40B4-BE49-F238E27FC236}">
                      <a16:creationId xmlns:a16="http://schemas.microsoft.com/office/drawing/2014/main" id="{CAA7F19E-82F8-4BDB-A5F6-FB9E6BF97437}"/>
                    </a:ext>
                  </a:extLst>
                </p:cNvPr>
                <p:cNvSpPr>
                  <a:spLocks/>
                </p:cNvSpPr>
                <p:nvPr userDrawn="1"/>
              </p:nvSpPr>
              <p:spPr bwMode="auto">
                <a:xfrm>
                  <a:off x="4406" y="1377"/>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1" name="Freeform 34">
                  <a:extLst>
                    <a:ext uri="{FF2B5EF4-FFF2-40B4-BE49-F238E27FC236}">
                      <a16:creationId xmlns:a16="http://schemas.microsoft.com/office/drawing/2014/main" id="{A9F297CB-A1A5-4251-A354-6611940CE865}"/>
                    </a:ext>
                  </a:extLst>
                </p:cNvPr>
                <p:cNvSpPr>
                  <a:spLocks/>
                </p:cNvSpPr>
                <p:nvPr userDrawn="1"/>
              </p:nvSpPr>
              <p:spPr bwMode="auto">
                <a:xfrm>
                  <a:off x="4316" y="1412"/>
                  <a:ext cx="40" cy="25"/>
                </a:xfrm>
                <a:custGeom>
                  <a:avLst/>
                  <a:gdLst>
                    <a:gd name="T0" fmla="*/ 3 w 8"/>
                    <a:gd name="T1" fmla="*/ 5 h 5"/>
                    <a:gd name="T2" fmla="*/ 7 w 8"/>
                    <a:gd name="T3" fmla="*/ 4 h 5"/>
                    <a:gd name="T4" fmla="*/ 5 w 8"/>
                    <a:gd name="T5" fmla="*/ 0 h 5"/>
                    <a:gd name="T6" fmla="*/ 3 w 8"/>
                    <a:gd name="T7" fmla="*/ 1 h 5"/>
                    <a:gd name="T8" fmla="*/ 6 w 8"/>
                    <a:gd name="T9" fmla="*/ 2 h 5"/>
                    <a:gd name="T10" fmla="*/ 2 w 8"/>
                    <a:gd name="T11" fmla="*/ 2 h 5"/>
                    <a:gd name="T12" fmla="*/ 0 w 8"/>
                    <a:gd name="T13" fmla="*/ 5 h 5"/>
                    <a:gd name="T14" fmla="*/ 3 w 8"/>
                    <a:gd name="T15" fmla="*/ 4 h 5"/>
                    <a:gd name="T16" fmla="*/ 3 w 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3" y="5"/>
                      </a:moveTo>
                      <a:cubicBezTo>
                        <a:pt x="3" y="4"/>
                        <a:pt x="5" y="3"/>
                        <a:pt x="7" y="4"/>
                      </a:cubicBezTo>
                      <a:cubicBezTo>
                        <a:pt x="8" y="2"/>
                        <a:pt x="6" y="1"/>
                        <a:pt x="5" y="0"/>
                      </a:cubicBezTo>
                      <a:cubicBezTo>
                        <a:pt x="5" y="0"/>
                        <a:pt x="5" y="0"/>
                        <a:pt x="3" y="1"/>
                      </a:cubicBezTo>
                      <a:cubicBezTo>
                        <a:pt x="4" y="1"/>
                        <a:pt x="7" y="1"/>
                        <a:pt x="6" y="2"/>
                      </a:cubicBezTo>
                      <a:cubicBezTo>
                        <a:pt x="3" y="3"/>
                        <a:pt x="4" y="2"/>
                        <a:pt x="2" y="2"/>
                      </a:cubicBezTo>
                      <a:cubicBezTo>
                        <a:pt x="4" y="3"/>
                        <a:pt x="0" y="4"/>
                        <a:pt x="0" y="5"/>
                      </a:cubicBezTo>
                      <a:cubicBezTo>
                        <a:pt x="3" y="4"/>
                        <a:pt x="3" y="4"/>
                        <a:pt x="3" y="4"/>
                      </a:cubicBezTo>
                      <a:cubicBezTo>
                        <a:pt x="3" y="4"/>
                        <a:pt x="2"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2" name="Freeform 35">
                  <a:extLst>
                    <a:ext uri="{FF2B5EF4-FFF2-40B4-BE49-F238E27FC236}">
                      <a16:creationId xmlns:a16="http://schemas.microsoft.com/office/drawing/2014/main" id="{211C8ED3-A461-49AA-B971-99CC1535077C}"/>
                    </a:ext>
                  </a:extLst>
                </p:cNvPr>
                <p:cNvSpPr>
                  <a:spLocks/>
                </p:cNvSpPr>
                <p:nvPr userDrawn="1"/>
              </p:nvSpPr>
              <p:spPr bwMode="auto">
                <a:xfrm>
                  <a:off x="4341" y="1402"/>
                  <a:ext cx="20" cy="5"/>
                </a:xfrm>
                <a:custGeom>
                  <a:avLst/>
                  <a:gdLst>
                    <a:gd name="T0" fmla="*/ 3 w 4"/>
                    <a:gd name="T1" fmla="*/ 1 h 1"/>
                    <a:gd name="T2" fmla="*/ 4 w 4"/>
                    <a:gd name="T3" fmla="*/ 0 h 1"/>
                    <a:gd name="T4" fmla="*/ 1 w 4"/>
                    <a:gd name="T5" fmla="*/ 0 h 1"/>
                    <a:gd name="T6" fmla="*/ 0 w 4"/>
                    <a:gd name="T7" fmla="*/ 1 h 1"/>
                    <a:gd name="T8" fmla="*/ 1 w 4"/>
                    <a:gd name="T9" fmla="*/ 1 h 1"/>
                    <a:gd name="T10" fmla="*/ 3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0"/>
                        <a:pt x="4" y="0"/>
                        <a:pt x="4" y="0"/>
                      </a:cubicBezTo>
                      <a:cubicBezTo>
                        <a:pt x="3" y="0"/>
                        <a:pt x="2" y="0"/>
                        <a:pt x="1" y="0"/>
                      </a:cubicBezTo>
                      <a:cubicBezTo>
                        <a:pt x="0" y="1"/>
                        <a:pt x="0" y="1"/>
                        <a:pt x="0" y="1"/>
                      </a:cubicBezTo>
                      <a:cubicBezTo>
                        <a:pt x="0" y="1"/>
                        <a:pt x="1" y="1"/>
                        <a:pt x="1" y="1"/>
                      </a:cubicBezTo>
                      <a:cubicBezTo>
                        <a:pt x="2" y="1"/>
                        <a:pt x="3" y="0"/>
                        <a:pt x="3"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3" name="Freeform 36">
                  <a:extLst>
                    <a:ext uri="{FF2B5EF4-FFF2-40B4-BE49-F238E27FC236}">
                      <a16:creationId xmlns:a16="http://schemas.microsoft.com/office/drawing/2014/main" id="{E794294E-A8B0-4974-B3E9-B674B27F6AF2}"/>
                    </a:ext>
                  </a:extLst>
                </p:cNvPr>
                <p:cNvSpPr>
                  <a:spLocks/>
                </p:cNvSpPr>
                <p:nvPr userDrawn="1"/>
              </p:nvSpPr>
              <p:spPr bwMode="auto">
                <a:xfrm>
                  <a:off x="4361" y="1392"/>
                  <a:ext cx="25" cy="15"/>
                </a:xfrm>
                <a:custGeom>
                  <a:avLst/>
                  <a:gdLst>
                    <a:gd name="T0" fmla="*/ 3 w 5"/>
                    <a:gd name="T1" fmla="*/ 1 h 3"/>
                    <a:gd name="T2" fmla="*/ 2 w 5"/>
                    <a:gd name="T3" fmla="*/ 3 h 3"/>
                    <a:gd name="T4" fmla="*/ 5 w 5"/>
                    <a:gd name="T5" fmla="*/ 1 h 3"/>
                    <a:gd name="T6" fmla="*/ 3 w 5"/>
                    <a:gd name="T7" fmla="*/ 1 h 3"/>
                    <a:gd name="T8" fmla="*/ 4 w 5"/>
                    <a:gd name="T9" fmla="*/ 0 h 3"/>
                    <a:gd name="T10" fmla="*/ 3 w 5"/>
                    <a:gd name="T11" fmla="*/ 1 h 3"/>
                    <a:gd name="T12" fmla="*/ 3 w 5"/>
                    <a:gd name="T13" fmla="*/ 1 h 3"/>
                    <a:gd name="T14" fmla="*/ 3 w 5"/>
                    <a:gd name="T15" fmla="*/ 1 h 3"/>
                    <a:gd name="T16" fmla="*/ 3 w 5"/>
                    <a:gd name="T17" fmla="*/ 1 h 3"/>
                    <a:gd name="T18" fmla="*/ 3 w 5"/>
                    <a:gd name="T19" fmla="*/ 1 h 3"/>
                    <a:gd name="T20" fmla="*/ 3 w 5"/>
                    <a:gd name="T21" fmla="*/ 1 h 3"/>
                    <a:gd name="T22" fmla="*/ 3 w 5"/>
                    <a:gd name="T23" fmla="*/ 1 h 3"/>
                    <a:gd name="T24" fmla="*/ 3 w 5"/>
                    <a:gd name="T25" fmla="*/ 1 h 3"/>
                    <a:gd name="T26" fmla="*/ 3 w 5"/>
                    <a:gd name="T27" fmla="*/ 1 h 3"/>
                    <a:gd name="T28" fmla="*/ 3 w 5"/>
                    <a:gd name="T29" fmla="*/ 1 h 3"/>
                    <a:gd name="T30" fmla="*/ 0 w 5"/>
                    <a:gd name="T31" fmla="*/ 2 h 3"/>
                    <a:gd name="T32" fmla="*/ 3 w 5"/>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3">
                      <a:moveTo>
                        <a:pt x="3" y="1"/>
                      </a:moveTo>
                      <a:cubicBezTo>
                        <a:pt x="3" y="2"/>
                        <a:pt x="1" y="3"/>
                        <a:pt x="2" y="3"/>
                      </a:cubicBezTo>
                      <a:cubicBezTo>
                        <a:pt x="4" y="3"/>
                        <a:pt x="4" y="2"/>
                        <a:pt x="5" y="1"/>
                      </a:cubicBezTo>
                      <a:cubicBezTo>
                        <a:pt x="1" y="3"/>
                        <a:pt x="5" y="1"/>
                        <a:pt x="3" y="1"/>
                      </a:cubicBezTo>
                      <a:cubicBezTo>
                        <a:pt x="3" y="1"/>
                        <a:pt x="4" y="1"/>
                        <a:pt x="4" y="0"/>
                      </a:cubicBezTo>
                      <a:cubicBezTo>
                        <a:pt x="4"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3" y="1"/>
                        <a:pt x="3" y="1"/>
                      </a:cubicBezTo>
                      <a:cubicBezTo>
                        <a:pt x="3" y="1"/>
                        <a:pt x="3" y="1"/>
                        <a:pt x="3" y="1"/>
                      </a:cubicBezTo>
                      <a:cubicBezTo>
                        <a:pt x="3" y="1"/>
                        <a:pt x="3" y="1"/>
                        <a:pt x="3" y="1"/>
                      </a:cubicBezTo>
                      <a:cubicBezTo>
                        <a:pt x="0" y="2"/>
                        <a:pt x="0" y="2"/>
                        <a:pt x="0" y="2"/>
                      </a:cubicBezTo>
                      <a:cubicBezTo>
                        <a:pt x="0" y="2"/>
                        <a:pt x="1"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4" name="Freeform 37">
                  <a:extLst>
                    <a:ext uri="{FF2B5EF4-FFF2-40B4-BE49-F238E27FC236}">
                      <a16:creationId xmlns:a16="http://schemas.microsoft.com/office/drawing/2014/main" id="{17BC40D2-0BE1-456D-8AC8-EC6854DEFFB3}"/>
                    </a:ext>
                  </a:extLst>
                </p:cNvPr>
                <p:cNvSpPr>
                  <a:spLocks/>
                </p:cNvSpPr>
                <p:nvPr userDrawn="1"/>
              </p:nvSpPr>
              <p:spPr bwMode="auto">
                <a:xfrm>
                  <a:off x="4455"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5" name="Freeform 38">
                  <a:extLst>
                    <a:ext uri="{FF2B5EF4-FFF2-40B4-BE49-F238E27FC236}">
                      <a16:creationId xmlns:a16="http://schemas.microsoft.com/office/drawing/2014/main" id="{6FAC6039-F5AE-404E-9837-1519498456AF}"/>
                    </a:ext>
                  </a:extLst>
                </p:cNvPr>
                <p:cNvSpPr>
                  <a:spLocks/>
                </p:cNvSpPr>
                <p:nvPr userDrawn="1"/>
              </p:nvSpPr>
              <p:spPr bwMode="auto">
                <a:xfrm>
                  <a:off x="4436" y="1352"/>
                  <a:ext cx="24" cy="15"/>
                </a:xfrm>
                <a:custGeom>
                  <a:avLst/>
                  <a:gdLst>
                    <a:gd name="T0" fmla="*/ 3 w 5"/>
                    <a:gd name="T1" fmla="*/ 3 h 3"/>
                    <a:gd name="T2" fmla="*/ 4 w 5"/>
                    <a:gd name="T3" fmla="*/ 1 h 3"/>
                    <a:gd name="T4" fmla="*/ 4 w 5"/>
                    <a:gd name="T5" fmla="*/ 2 h 3"/>
                    <a:gd name="T6" fmla="*/ 4 w 5"/>
                    <a:gd name="T7" fmla="*/ 1 h 3"/>
                    <a:gd name="T8" fmla="*/ 4 w 5"/>
                    <a:gd name="T9" fmla="*/ 1 h 3"/>
                    <a:gd name="T10" fmla="*/ 1 w 5"/>
                    <a:gd name="T11" fmla="*/ 3 h 3"/>
                    <a:gd name="T12" fmla="*/ 3 w 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3"/>
                      </a:moveTo>
                      <a:cubicBezTo>
                        <a:pt x="3" y="2"/>
                        <a:pt x="3" y="2"/>
                        <a:pt x="4" y="1"/>
                      </a:cubicBezTo>
                      <a:cubicBezTo>
                        <a:pt x="4" y="1"/>
                        <a:pt x="4" y="2"/>
                        <a:pt x="4" y="2"/>
                      </a:cubicBezTo>
                      <a:cubicBezTo>
                        <a:pt x="5" y="1"/>
                        <a:pt x="5" y="0"/>
                        <a:pt x="4" y="1"/>
                      </a:cubicBezTo>
                      <a:cubicBezTo>
                        <a:pt x="4" y="1"/>
                        <a:pt x="4" y="1"/>
                        <a:pt x="4" y="1"/>
                      </a:cubicBezTo>
                      <a:cubicBezTo>
                        <a:pt x="2" y="2"/>
                        <a:pt x="0" y="3"/>
                        <a:pt x="1" y="3"/>
                      </a:cubicBezTo>
                      <a:cubicBezTo>
                        <a:pt x="1"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6" name="Freeform 39">
                  <a:extLst>
                    <a:ext uri="{FF2B5EF4-FFF2-40B4-BE49-F238E27FC236}">
                      <a16:creationId xmlns:a16="http://schemas.microsoft.com/office/drawing/2014/main" id="{F08A0707-3ECA-48B7-8780-9D8DF255C02F}"/>
                    </a:ext>
                  </a:extLst>
                </p:cNvPr>
                <p:cNvSpPr>
                  <a:spLocks/>
                </p:cNvSpPr>
                <p:nvPr userDrawn="1"/>
              </p:nvSpPr>
              <p:spPr bwMode="auto">
                <a:xfrm>
                  <a:off x="4401" y="1387"/>
                  <a:ext cx="15" cy="10"/>
                </a:xfrm>
                <a:custGeom>
                  <a:avLst/>
                  <a:gdLst>
                    <a:gd name="T0" fmla="*/ 3 w 3"/>
                    <a:gd name="T1" fmla="*/ 0 h 2"/>
                    <a:gd name="T2" fmla="*/ 0 w 3"/>
                    <a:gd name="T3" fmla="*/ 2 h 2"/>
                    <a:gd name="T4" fmla="*/ 2 w 3"/>
                    <a:gd name="T5" fmla="*/ 2 h 2"/>
                    <a:gd name="T6" fmla="*/ 2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3" y="0"/>
                        <a:pt x="0" y="2"/>
                        <a:pt x="0" y="2"/>
                      </a:cubicBezTo>
                      <a:cubicBezTo>
                        <a:pt x="2" y="2"/>
                        <a:pt x="2" y="2"/>
                        <a:pt x="2" y="2"/>
                      </a:cubicBezTo>
                      <a:cubicBezTo>
                        <a:pt x="2" y="2"/>
                        <a:pt x="2" y="2"/>
                        <a:pt x="2" y="2"/>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7" name="Freeform 40">
                  <a:extLst>
                    <a:ext uri="{FF2B5EF4-FFF2-40B4-BE49-F238E27FC236}">
                      <a16:creationId xmlns:a16="http://schemas.microsoft.com/office/drawing/2014/main" id="{2B528FD2-C536-4324-A532-8AEE2A23B22B}"/>
                    </a:ext>
                  </a:extLst>
                </p:cNvPr>
                <p:cNvSpPr>
                  <a:spLocks/>
                </p:cNvSpPr>
                <p:nvPr userDrawn="1"/>
              </p:nvSpPr>
              <p:spPr bwMode="auto">
                <a:xfrm>
                  <a:off x="4331" y="1402"/>
                  <a:ext cx="5" cy="10"/>
                </a:xfrm>
                <a:custGeom>
                  <a:avLst/>
                  <a:gdLst>
                    <a:gd name="T0" fmla="*/ 5 w 5"/>
                    <a:gd name="T1" fmla="*/ 5 h 10"/>
                    <a:gd name="T2" fmla="*/ 5 w 5"/>
                    <a:gd name="T3" fmla="*/ 0 h 10"/>
                    <a:gd name="T4" fmla="*/ 0 w 5"/>
                    <a:gd name="T5" fmla="*/ 10 h 10"/>
                    <a:gd name="T6" fmla="*/ 5 w 5"/>
                    <a:gd name="T7" fmla="*/ 5 h 10"/>
                  </a:gdLst>
                  <a:ahLst/>
                  <a:cxnLst>
                    <a:cxn ang="0">
                      <a:pos x="T0" y="T1"/>
                    </a:cxn>
                    <a:cxn ang="0">
                      <a:pos x="T2" y="T3"/>
                    </a:cxn>
                    <a:cxn ang="0">
                      <a:pos x="T4" y="T5"/>
                    </a:cxn>
                    <a:cxn ang="0">
                      <a:pos x="T6" y="T7"/>
                    </a:cxn>
                  </a:cxnLst>
                  <a:rect l="0" t="0" r="r" b="b"/>
                  <a:pathLst>
                    <a:path w="5" h="10">
                      <a:moveTo>
                        <a:pt x="5" y="5"/>
                      </a:moveTo>
                      <a:lnTo>
                        <a:pt x="5" y="0"/>
                      </a:lnTo>
                      <a:lnTo>
                        <a:pt x="0" y="1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8" name="Freeform 41">
                  <a:extLst>
                    <a:ext uri="{FF2B5EF4-FFF2-40B4-BE49-F238E27FC236}">
                      <a16:creationId xmlns:a16="http://schemas.microsoft.com/office/drawing/2014/main" id="{B105C4F6-24A8-4E18-811D-A432EB50ACF8}"/>
                    </a:ext>
                  </a:extLst>
                </p:cNvPr>
                <p:cNvSpPr>
                  <a:spLocks/>
                </p:cNvSpPr>
                <p:nvPr userDrawn="1"/>
              </p:nvSpPr>
              <p:spPr bwMode="auto">
                <a:xfrm>
                  <a:off x="4311" y="1407"/>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9" name="Freeform 42">
                  <a:extLst>
                    <a:ext uri="{FF2B5EF4-FFF2-40B4-BE49-F238E27FC236}">
                      <a16:creationId xmlns:a16="http://schemas.microsoft.com/office/drawing/2014/main" id="{AB1ECC5B-6D7D-4698-A58D-DFA1E885D1A3}"/>
                    </a:ext>
                  </a:extLst>
                </p:cNvPr>
                <p:cNvSpPr>
                  <a:spLocks/>
                </p:cNvSpPr>
                <p:nvPr userDrawn="1"/>
              </p:nvSpPr>
              <p:spPr bwMode="auto">
                <a:xfrm>
                  <a:off x="3689" y="10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0" name="Freeform 43">
                  <a:extLst>
                    <a:ext uri="{FF2B5EF4-FFF2-40B4-BE49-F238E27FC236}">
                      <a16:creationId xmlns:a16="http://schemas.microsoft.com/office/drawing/2014/main" id="{CA63A408-653E-47E3-989B-44F2A05D70FE}"/>
                    </a:ext>
                  </a:extLst>
                </p:cNvPr>
                <p:cNvSpPr>
                  <a:spLocks/>
                </p:cNvSpPr>
                <p:nvPr userDrawn="1"/>
              </p:nvSpPr>
              <p:spPr bwMode="auto">
                <a:xfrm>
                  <a:off x="3659" y="10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1" name="Freeform 44">
                  <a:extLst>
                    <a:ext uri="{FF2B5EF4-FFF2-40B4-BE49-F238E27FC236}">
                      <a16:creationId xmlns:a16="http://schemas.microsoft.com/office/drawing/2014/main" id="{B455D712-8252-42D3-A335-B9379937DD78}"/>
                    </a:ext>
                  </a:extLst>
                </p:cNvPr>
                <p:cNvSpPr>
                  <a:spLocks/>
                </p:cNvSpPr>
                <p:nvPr userDrawn="1"/>
              </p:nvSpPr>
              <p:spPr bwMode="auto">
                <a:xfrm>
                  <a:off x="3819" y="1412"/>
                  <a:ext cx="15" cy="5"/>
                </a:xfrm>
                <a:custGeom>
                  <a:avLst/>
                  <a:gdLst>
                    <a:gd name="T0" fmla="*/ 3 w 3"/>
                    <a:gd name="T1" fmla="*/ 1 h 1"/>
                    <a:gd name="T2" fmla="*/ 0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1"/>
                        <a:pt x="0" y="0"/>
                        <a:pt x="0" y="0"/>
                      </a:cubicBezTo>
                      <a:cubicBezTo>
                        <a:pt x="0" y="1"/>
                        <a:pt x="0" y="1"/>
                        <a:pt x="0" y="1"/>
                      </a:cubicBezTo>
                      <a:cubicBezTo>
                        <a:pt x="1" y="1"/>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2" name="Freeform 45">
                  <a:extLst>
                    <a:ext uri="{FF2B5EF4-FFF2-40B4-BE49-F238E27FC236}">
                      <a16:creationId xmlns:a16="http://schemas.microsoft.com/office/drawing/2014/main" id="{A683968F-5C6C-4FDD-A4DF-54D9344032D9}"/>
                    </a:ext>
                  </a:extLst>
                </p:cNvPr>
                <p:cNvSpPr>
                  <a:spLocks/>
                </p:cNvSpPr>
                <p:nvPr userDrawn="1"/>
              </p:nvSpPr>
              <p:spPr bwMode="auto">
                <a:xfrm>
                  <a:off x="3545" y="1302"/>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3" name="Freeform 46">
                  <a:extLst>
                    <a:ext uri="{FF2B5EF4-FFF2-40B4-BE49-F238E27FC236}">
                      <a16:creationId xmlns:a16="http://schemas.microsoft.com/office/drawing/2014/main" id="{E2C55E15-D349-440F-AD75-5B8941DBC911}"/>
                    </a:ext>
                  </a:extLst>
                </p:cNvPr>
                <p:cNvSpPr>
                  <a:spLocks/>
                </p:cNvSpPr>
                <p:nvPr userDrawn="1"/>
              </p:nvSpPr>
              <p:spPr bwMode="auto">
                <a:xfrm>
                  <a:off x="3530" y="1292"/>
                  <a:ext cx="0" cy="10"/>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4" name="Freeform 47">
                  <a:extLst>
                    <a:ext uri="{FF2B5EF4-FFF2-40B4-BE49-F238E27FC236}">
                      <a16:creationId xmlns:a16="http://schemas.microsoft.com/office/drawing/2014/main" id="{EB1A6C11-D6C1-4DB0-9B47-A27DC2B8A997}"/>
                    </a:ext>
                  </a:extLst>
                </p:cNvPr>
                <p:cNvSpPr>
                  <a:spLocks/>
                </p:cNvSpPr>
                <p:nvPr userDrawn="1"/>
              </p:nvSpPr>
              <p:spPr bwMode="auto">
                <a:xfrm>
                  <a:off x="3774" y="893"/>
                  <a:ext cx="5" cy="10"/>
                </a:xfrm>
                <a:custGeom>
                  <a:avLst/>
                  <a:gdLst>
                    <a:gd name="T0" fmla="*/ 1 w 1"/>
                    <a:gd name="T1" fmla="*/ 2 h 2"/>
                    <a:gd name="T2" fmla="*/ 1 w 1"/>
                    <a:gd name="T3" fmla="*/ 2 h 2"/>
                    <a:gd name="T4" fmla="*/ 1 w 1"/>
                    <a:gd name="T5" fmla="*/ 0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1"/>
                        <a:pt x="0"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5" name="Freeform 48">
                  <a:extLst>
                    <a:ext uri="{FF2B5EF4-FFF2-40B4-BE49-F238E27FC236}">
                      <a16:creationId xmlns:a16="http://schemas.microsoft.com/office/drawing/2014/main" id="{C30E3072-5C98-4AF0-88D0-ABF0A3CFF7DC}"/>
                    </a:ext>
                  </a:extLst>
                </p:cNvPr>
                <p:cNvSpPr>
                  <a:spLocks/>
                </p:cNvSpPr>
                <p:nvPr userDrawn="1"/>
              </p:nvSpPr>
              <p:spPr bwMode="auto">
                <a:xfrm>
                  <a:off x="4107" y="1397"/>
                  <a:ext cx="15" cy="5"/>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0" y="0"/>
                      </a:cubicBezTo>
                      <a:cubicBezTo>
                        <a:pt x="1" y="0"/>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6" name="Freeform 49">
                  <a:extLst>
                    <a:ext uri="{FF2B5EF4-FFF2-40B4-BE49-F238E27FC236}">
                      <a16:creationId xmlns:a16="http://schemas.microsoft.com/office/drawing/2014/main" id="{CD08A5EA-16A6-4B6B-AA0B-42544A87CE82}"/>
                    </a:ext>
                  </a:extLst>
                </p:cNvPr>
                <p:cNvSpPr>
                  <a:spLocks/>
                </p:cNvSpPr>
                <p:nvPr userDrawn="1"/>
              </p:nvSpPr>
              <p:spPr bwMode="auto">
                <a:xfrm>
                  <a:off x="3694" y="10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7" name="Freeform 50">
                  <a:extLst>
                    <a:ext uri="{FF2B5EF4-FFF2-40B4-BE49-F238E27FC236}">
                      <a16:creationId xmlns:a16="http://schemas.microsoft.com/office/drawing/2014/main" id="{BE5F3058-0E66-4B70-A36B-E20E99D653FD}"/>
                    </a:ext>
                  </a:extLst>
                </p:cNvPr>
                <p:cNvSpPr>
                  <a:spLocks/>
                </p:cNvSpPr>
                <p:nvPr userDrawn="1"/>
              </p:nvSpPr>
              <p:spPr bwMode="auto">
                <a:xfrm>
                  <a:off x="4097" y="1387"/>
                  <a:ext cx="10" cy="1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0"/>
                        <a:pt x="0" y="1"/>
                      </a:cubicBezTo>
                      <a:cubicBezTo>
                        <a:pt x="1" y="1"/>
                        <a:pt x="2" y="1"/>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8" name="Freeform 51">
                  <a:extLst>
                    <a:ext uri="{FF2B5EF4-FFF2-40B4-BE49-F238E27FC236}">
                      <a16:creationId xmlns:a16="http://schemas.microsoft.com/office/drawing/2014/main" id="{4F4BBE41-4A88-40C2-9CDF-5D60831E4442}"/>
                    </a:ext>
                  </a:extLst>
                </p:cNvPr>
                <p:cNvSpPr>
                  <a:spLocks/>
                </p:cNvSpPr>
                <p:nvPr userDrawn="1"/>
              </p:nvSpPr>
              <p:spPr bwMode="auto">
                <a:xfrm>
                  <a:off x="4281" y="9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9" name="Freeform 52">
                  <a:extLst>
                    <a:ext uri="{FF2B5EF4-FFF2-40B4-BE49-F238E27FC236}">
                      <a16:creationId xmlns:a16="http://schemas.microsoft.com/office/drawing/2014/main" id="{F02A9ED5-CE88-43CC-9499-26AE7B760CF2}"/>
                    </a:ext>
                  </a:extLst>
                </p:cNvPr>
                <p:cNvSpPr>
                  <a:spLocks/>
                </p:cNvSpPr>
                <p:nvPr userDrawn="1"/>
              </p:nvSpPr>
              <p:spPr bwMode="auto">
                <a:xfrm>
                  <a:off x="4396" y="111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0" name="Rectangle 53">
                  <a:extLst>
                    <a:ext uri="{FF2B5EF4-FFF2-40B4-BE49-F238E27FC236}">
                      <a16:creationId xmlns:a16="http://schemas.microsoft.com/office/drawing/2014/main" id="{EBED00B9-CF8F-4A6D-A397-0DE53F400434}"/>
                    </a:ext>
                  </a:extLst>
                </p:cNvPr>
                <p:cNvSpPr>
                  <a:spLocks noChangeArrowheads="1"/>
                </p:cNvSpPr>
                <p:nvPr userDrawn="1"/>
              </p:nvSpPr>
              <p:spPr bwMode="auto">
                <a:xfrm>
                  <a:off x="4237" y="1417"/>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1" name="Freeform 54">
                  <a:extLst>
                    <a:ext uri="{FF2B5EF4-FFF2-40B4-BE49-F238E27FC236}">
                      <a16:creationId xmlns:a16="http://schemas.microsoft.com/office/drawing/2014/main" id="{A990A932-2220-489F-8F6F-5C735129F289}"/>
                    </a:ext>
                  </a:extLst>
                </p:cNvPr>
                <p:cNvSpPr>
                  <a:spLocks/>
                </p:cNvSpPr>
                <p:nvPr userDrawn="1"/>
              </p:nvSpPr>
              <p:spPr bwMode="auto">
                <a:xfrm>
                  <a:off x="4256" y="143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2" name="Freeform 55">
                  <a:extLst>
                    <a:ext uri="{FF2B5EF4-FFF2-40B4-BE49-F238E27FC236}">
                      <a16:creationId xmlns:a16="http://schemas.microsoft.com/office/drawing/2014/main" id="{A63639AD-2ACB-49DD-8180-B863C9C6319B}"/>
                    </a:ext>
                  </a:extLst>
                </p:cNvPr>
                <p:cNvSpPr>
                  <a:spLocks/>
                </p:cNvSpPr>
                <p:nvPr userDrawn="1"/>
              </p:nvSpPr>
              <p:spPr bwMode="auto">
                <a:xfrm>
                  <a:off x="4042" y="13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3" name="Freeform 56">
                  <a:extLst>
                    <a:ext uri="{FF2B5EF4-FFF2-40B4-BE49-F238E27FC236}">
                      <a16:creationId xmlns:a16="http://schemas.microsoft.com/office/drawing/2014/main" id="{241D3B18-2007-4B78-A122-3CA310C9CE4C}"/>
                    </a:ext>
                  </a:extLst>
                </p:cNvPr>
                <p:cNvSpPr>
                  <a:spLocks/>
                </p:cNvSpPr>
                <p:nvPr userDrawn="1"/>
              </p:nvSpPr>
              <p:spPr bwMode="auto">
                <a:xfrm>
                  <a:off x="4242" y="1417"/>
                  <a:ext cx="4"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4" name="Freeform 57">
                  <a:extLst>
                    <a:ext uri="{FF2B5EF4-FFF2-40B4-BE49-F238E27FC236}">
                      <a16:creationId xmlns:a16="http://schemas.microsoft.com/office/drawing/2014/main" id="{1CBA91DD-6B47-4672-BC92-CFE6AA090BD3}"/>
                    </a:ext>
                  </a:extLst>
                </p:cNvPr>
                <p:cNvSpPr>
                  <a:spLocks/>
                </p:cNvSpPr>
                <p:nvPr userDrawn="1"/>
              </p:nvSpPr>
              <p:spPr bwMode="auto">
                <a:xfrm>
                  <a:off x="4242" y="1417"/>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5" name="Freeform 58">
                  <a:extLst>
                    <a:ext uri="{FF2B5EF4-FFF2-40B4-BE49-F238E27FC236}">
                      <a16:creationId xmlns:a16="http://schemas.microsoft.com/office/drawing/2014/main" id="{FB620E2B-7E7F-443C-AF47-168B7792CA77}"/>
                    </a:ext>
                  </a:extLst>
                </p:cNvPr>
                <p:cNvSpPr>
                  <a:spLocks/>
                </p:cNvSpPr>
                <p:nvPr userDrawn="1"/>
              </p:nvSpPr>
              <p:spPr bwMode="auto">
                <a:xfrm>
                  <a:off x="4232" y="1417"/>
                  <a:ext cx="10"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6" name="Freeform 59">
                  <a:extLst>
                    <a:ext uri="{FF2B5EF4-FFF2-40B4-BE49-F238E27FC236}">
                      <a16:creationId xmlns:a16="http://schemas.microsoft.com/office/drawing/2014/main" id="{69CCD2E5-DA49-4C29-8709-ADBA5DD94BFE}"/>
                    </a:ext>
                  </a:extLst>
                </p:cNvPr>
                <p:cNvSpPr>
                  <a:spLocks/>
                </p:cNvSpPr>
                <p:nvPr userDrawn="1"/>
              </p:nvSpPr>
              <p:spPr bwMode="auto">
                <a:xfrm>
                  <a:off x="4033" y="71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7" name="Freeform 60">
                  <a:extLst>
                    <a:ext uri="{FF2B5EF4-FFF2-40B4-BE49-F238E27FC236}">
                      <a16:creationId xmlns:a16="http://schemas.microsoft.com/office/drawing/2014/main" id="{DB4D37C2-FEB3-4A31-ADDA-2AD14AA65187}"/>
                    </a:ext>
                  </a:extLst>
                </p:cNvPr>
                <p:cNvSpPr>
                  <a:spLocks/>
                </p:cNvSpPr>
                <p:nvPr userDrawn="1"/>
              </p:nvSpPr>
              <p:spPr bwMode="auto">
                <a:xfrm>
                  <a:off x="3714" y="1452"/>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8" name="Freeform 61">
                  <a:extLst>
                    <a:ext uri="{FF2B5EF4-FFF2-40B4-BE49-F238E27FC236}">
                      <a16:creationId xmlns:a16="http://schemas.microsoft.com/office/drawing/2014/main" id="{9DE84723-9A99-4FB4-A990-253C19569B22}"/>
                    </a:ext>
                  </a:extLst>
                </p:cNvPr>
                <p:cNvSpPr>
                  <a:spLocks/>
                </p:cNvSpPr>
                <p:nvPr userDrawn="1"/>
              </p:nvSpPr>
              <p:spPr bwMode="auto">
                <a:xfrm>
                  <a:off x="3699" y="1442"/>
                  <a:ext cx="15" cy="10"/>
                </a:xfrm>
                <a:custGeom>
                  <a:avLst/>
                  <a:gdLst>
                    <a:gd name="T0" fmla="*/ 0 w 3"/>
                    <a:gd name="T1" fmla="*/ 2 h 2"/>
                    <a:gd name="T2" fmla="*/ 3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cubicBezTo>
                        <a:pt x="2" y="2"/>
                        <a:pt x="2" y="2"/>
                        <a:pt x="3" y="2"/>
                      </a:cubicBezTo>
                      <a:cubicBezTo>
                        <a:pt x="3" y="0"/>
                        <a:pt x="3" y="0"/>
                        <a:pt x="3"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9" name="Freeform 62">
                  <a:extLst>
                    <a:ext uri="{FF2B5EF4-FFF2-40B4-BE49-F238E27FC236}">
                      <a16:creationId xmlns:a16="http://schemas.microsoft.com/office/drawing/2014/main" id="{9D90DC5D-5985-44E7-A464-2DFB06173A95}"/>
                    </a:ext>
                  </a:extLst>
                </p:cNvPr>
                <p:cNvSpPr>
                  <a:spLocks noEditPoints="1"/>
                </p:cNvSpPr>
                <p:nvPr userDrawn="1"/>
              </p:nvSpPr>
              <p:spPr bwMode="auto">
                <a:xfrm>
                  <a:off x="3520" y="703"/>
                  <a:ext cx="916" cy="759"/>
                </a:xfrm>
                <a:custGeom>
                  <a:avLst/>
                  <a:gdLst>
                    <a:gd name="T0" fmla="*/ 38 w 184"/>
                    <a:gd name="T1" fmla="*/ 64 h 152"/>
                    <a:gd name="T2" fmla="*/ 28 w 184"/>
                    <a:gd name="T3" fmla="*/ 71 h 152"/>
                    <a:gd name="T4" fmla="*/ 19 w 184"/>
                    <a:gd name="T5" fmla="*/ 75 h 152"/>
                    <a:gd name="T6" fmla="*/ 11 w 184"/>
                    <a:gd name="T7" fmla="*/ 83 h 152"/>
                    <a:gd name="T8" fmla="*/ 4 w 184"/>
                    <a:gd name="T9" fmla="*/ 100 h 152"/>
                    <a:gd name="T10" fmla="*/ 2 w 184"/>
                    <a:gd name="T11" fmla="*/ 118 h 152"/>
                    <a:gd name="T12" fmla="*/ 5 w 184"/>
                    <a:gd name="T13" fmla="*/ 120 h 152"/>
                    <a:gd name="T14" fmla="*/ 4 w 184"/>
                    <a:gd name="T15" fmla="*/ 128 h 152"/>
                    <a:gd name="T16" fmla="*/ 7 w 184"/>
                    <a:gd name="T17" fmla="*/ 133 h 152"/>
                    <a:gd name="T18" fmla="*/ 21 w 184"/>
                    <a:gd name="T19" fmla="*/ 143 h 152"/>
                    <a:gd name="T20" fmla="*/ 41 w 184"/>
                    <a:gd name="T21" fmla="*/ 146 h 152"/>
                    <a:gd name="T22" fmla="*/ 49 w 184"/>
                    <a:gd name="T23" fmla="*/ 151 h 152"/>
                    <a:gd name="T24" fmla="*/ 66 w 184"/>
                    <a:gd name="T25" fmla="*/ 151 h 152"/>
                    <a:gd name="T26" fmla="*/ 69 w 184"/>
                    <a:gd name="T27" fmla="*/ 152 h 152"/>
                    <a:gd name="T28" fmla="*/ 80 w 184"/>
                    <a:gd name="T29" fmla="*/ 148 h 152"/>
                    <a:gd name="T30" fmla="*/ 90 w 184"/>
                    <a:gd name="T31" fmla="*/ 138 h 152"/>
                    <a:gd name="T32" fmla="*/ 102 w 184"/>
                    <a:gd name="T33" fmla="*/ 138 h 152"/>
                    <a:gd name="T34" fmla="*/ 121 w 184"/>
                    <a:gd name="T35" fmla="*/ 146 h 152"/>
                    <a:gd name="T36" fmla="*/ 132 w 184"/>
                    <a:gd name="T37" fmla="*/ 147 h 152"/>
                    <a:gd name="T38" fmla="*/ 144 w 184"/>
                    <a:gd name="T39" fmla="*/ 147 h 152"/>
                    <a:gd name="T40" fmla="*/ 156 w 184"/>
                    <a:gd name="T41" fmla="*/ 142 h 152"/>
                    <a:gd name="T42" fmla="*/ 146 w 184"/>
                    <a:gd name="T43" fmla="*/ 144 h 152"/>
                    <a:gd name="T44" fmla="*/ 133 w 184"/>
                    <a:gd name="T45" fmla="*/ 142 h 152"/>
                    <a:gd name="T46" fmla="*/ 111 w 184"/>
                    <a:gd name="T47" fmla="*/ 135 h 152"/>
                    <a:gd name="T48" fmla="*/ 95 w 184"/>
                    <a:gd name="T49" fmla="*/ 131 h 152"/>
                    <a:gd name="T50" fmla="*/ 84 w 184"/>
                    <a:gd name="T51" fmla="*/ 138 h 152"/>
                    <a:gd name="T52" fmla="*/ 63 w 184"/>
                    <a:gd name="T53" fmla="*/ 143 h 152"/>
                    <a:gd name="T54" fmla="*/ 55 w 184"/>
                    <a:gd name="T55" fmla="*/ 144 h 152"/>
                    <a:gd name="T56" fmla="*/ 42 w 184"/>
                    <a:gd name="T57" fmla="*/ 143 h 152"/>
                    <a:gd name="T58" fmla="*/ 17 w 184"/>
                    <a:gd name="T59" fmla="*/ 133 h 152"/>
                    <a:gd name="T60" fmla="*/ 12 w 184"/>
                    <a:gd name="T61" fmla="*/ 124 h 152"/>
                    <a:gd name="T62" fmla="*/ 7 w 184"/>
                    <a:gd name="T63" fmla="*/ 105 h 152"/>
                    <a:gd name="T64" fmla="*/ 13 w 184"/>
                    <a:gd name="T65" fmla="*/ 89 h 152"/>
                    <a:gd name="T66" fmla="*/ 29 w 184"/>
                    <a:gd name="T67" fmla="*/ 80 h 152"/>
                    <a:gd name="T68" fmla="*/ 49 w 184"/>
                    <a:gd name="T69" fmla="*/ 64 h 152"/>
                    <a:gd name="T70" fmla="*/ 59 w 184"/>
                    <a:gd name="T71" fmla="*/ 44 h 152"/>
                    <a:gd name="T72" fmla="*/ 71 w 184"/>
                    <a:gd name="T73" fmla="*/ 20 h 152"/>
                    <a:gd name="T74" fmla="*/ 101 w 184"/>
                    <a:gd name="T75" fmla="*/ 8 h 152"/>
                    <a:gd name="T76" fmla="*/ 106 w 184"/>
                    <a:gd name="T77" fmla="*/ 10 h 152"/>
                    <a:gd name="T78" fmla="*/ 115 w 184"/>
                    <a:gd name="T79" fmla="*/ 11 h 152"/>
                    <a:gd name="T80" fmla="*/ 135 w 184"/>
                    <a:gd name="T81" fmla="*/ 35 h 152"/>
                    <a:gd name="T82" fmla="*/ 141 w 184"/>
                    <a:gd name="T83" fmla="*/ 48 h 152"/>
                    <a:gd name="T84" fmla="*/ 159 w 184"/>
                    <a:gd name="T85" fmla="*/ 73 h 152"/>
                    <a:gd name="T86" fmla="*/ 176 w 184"/>
                    <a:gd name="T87" fmla="*/ 81 h 152"/>
                    <a:gd name="T88" fmla="*/ 184 w 184"/>
                    <a:gd name="T89" fmla="*/ 85 h 152"/>
                    <a:gd name="T90" fmla="*/ 169 w 184"/>
                    <a:gd name="T91" fmla="*/ 71 h 152"/>
                    <a:gd name="T92" fmla="*/ 157 w 184"/>
                    <a:gd name="T93" fmla="*/ 62 h 152"/>
                    <a:gd name="T94" fmla="*/ 151 w 184"/>
                    <a:gd name="T95" fmla="*/ 48 h 152"/>
                    <a:gd name="T96" fmla="*/ 142 w 184"/>
                    <a:gd name="T97" fmla="*/ 34 h 152"/>
                    <a:gd name="T98" fmla="*/ 126 w 184"/>
                    <a:gd name="T99" fmla="*/ 16 h 152"/>
                    <a:gd name="T100" fmla="*/ 112 w 184"/>
                    <a:gd name="T101" fmla="*/ 4 h 152"/>
                    <a:gd name="T102" fmla="*/ 100 w 184"/>
                    <a:gd name="T103" fmla="*/ 4 h 152"/>
                    <a:gd name="T104" fmla="*/ 105 w 184"/>
                    <a:gd name="T105" fmla="*/ 2 h 152"/>
                    <a:gd name="T106" fmla="*/ 91 w 184"/>
                    <a:gd name="T107" fmla="*/ 3 h 152"/>
                    <a:gd name="T108" fmla="*/ 71 w 184"/>
                    <a:gd name="T109" fmla="*/ 15 h 152"/>
                    <a:gd name="T110" fmla="*/ 65 w 184"/>
                    <a:gd name="T111" fmla="*/ 21 h 152"/>
                    <a:gd name="T112" fmla="*/ 59 w 184"/>
                    <a:gd name="T113" fmla="*/ 26 h 152"/>
                    <a:gd name="T114" fmla="*/ 52 w 184"/>
                    <a:gd name="T115" fmla="*/ 41 h 152"/>
                    <a:gd name="T116" fmla="*/ 43 w 184"/>
                    <a:gd name="T117" fmla="*/ 58 h 152"/>
                    <a:gd name="T118" fmla="*/ 135 w 184"/>
                    <a:gd name="T119" fmla="*/ 144 h 152"/>
                    <a:gd name="T120" fmla="*/ 110 w 184"/>
                    <a:gd name="T121" fmla="*/ 1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52">
                      <a:moveTo>
                        <a:pt x="43" y="58"/>
                      </a:moveTo>
                      <a:cubicBezTo>
                        <a:pt x="42" y="59"/>
                        <a:pt x="42" y="59"/>
                        <a:pt x="42" y="59"/>
                      </a:cubicBezTo>
                      <a:cubicBezTo>
                        <a:pt x="42" y="56"/>
                        <a:pt x="43" y="55"/>
                        <a:pt x="42" y="56"/>
                      </a:cubicBezTo>
                      <a:cubicBezTo>
                        <a:pt x="42" y="57"/>
                        <a:pt x="41" y="59"/>
                        <a:pt x="40" y="60"/>
                      </a:cubicBezTo>
                      <a:cubicBezTo>
                        <a:pt x="39" y="62"/>
                        <a:pt x="38" y="63"/>
                        <a:pt x="39" y="64"/>
                      </a:cubicBezTo>
                      <a:cubicBezTo>
                        <a:pt x="37" y="65"/>
                        <a:pt x="37" y="65"/>
                        <a:pt x="37" y="65"/>
                      </a:cubicBezTo>
                      <a:cubicBezTo>
                        <a:pt x="38" y="64"/>
                        <a:pt x="38" y="64"/>
                        <a:pt x="38" y="64"/>
                      </a:cubicBezTo>
                      <a:cubicBezTo>
                        <a:pt x="35" y="65"/>
                        <a:pt x="38" y="67"/>
                        <a:pt x="35" y="68"/>
                      </a:cubicBezTo>
                      <a:cubicBezTo>
                        <a:pt x="34" y="69"/>
                        <a:pt x="33" y="69"/>
                        <a:pt x="34" y="68"/>
                      </a:cubicBezTo>
                      <a:cubicBezTo>
                        <a:pt x="34" y="68"/>
                        <a:pt x="33" y="69"/>
                        <a:pt x="33" y="69"/>
                      </a:cubicBezTo>
                      <a:cubicBezTo>
                        <a:pt x="33" y="69"/>
                        <a:pt x="32" y="70"/>
                        <a:pt x="32" y="70"/>
                      </a:cubicBezTo>
                      <a:cubicBezTo>
                        <a:pt x="31" y="70"/>
                        <a:pt x="31" y="70"/>
                        <a:pt x="32" y="69"/>
                      </a:cubicBezTo>
                      <a:cubicBezTo>
                        <a:pt x="32" y="69"/>
                        <a:pt x="31" y="70"/>
                        <a:pt x="30" y="70"/>
                      </a:cubicBezTo>
                      <a:cubicBezTo>
                        <a:pt x="29" y="71"/>
                        <a:pt x="28" y="71"/>
                        <a:pt x="28" y="71"/>
                      </a:cubicBezTo>
                      <a:cubicBezTo>
                        <a:pt x="28" y="71"/>
                        <a:pt x="28" y="71"/>
                        <a:pt x="28" y="71"/>
                      </a:cubicBezTo>
                      <a:cubicBezTo>
                        <a:pt x="27" y="72"/>
                        <a:pt x="26" y="73"/>
                        <a:pt x="26" y="74"/>
                      </a:cubicBezTo>
                      <a:cubicBezTo>
                        <a:pt x="25" y="74"/>
                        <a:pt x="26" y="73"/>
                        <a:pt x="26" y="73"/>
                      </a:cubicBezTo>
                      <a:cubicBezTo>
                        <a:pt x="26" y="73"/>
                        <a:pt x="25" y="73"/>
                        <a:pt x="25" y="74"/>
                      </a:cubicBezTo>
                      <a:cubicBezTo>
                        <a:pt x="24" y="74"/>
                        <a:pt x="24" y="75"/>
                        <a:pt x="24" y="75"/>
                      </a:cubicBezTo>
                      <a:cubicBezTo>
                        <a:pt x="23" y="75"/>
                        <a:pt x="24" y="73"/>
                        <a:pt x="26" y="72"/>
                      </a:cubicBezTo>
                      <a:cubicBezTo>
                        <a:pt x="23" y="71"/>
                        <a:pt x="24" y="74"/>
                        <a:pt x="19" y="75"/>
                      </a:cubicBezTo>
                      <a:cubicBezTo>
                        <a:pt x="19" y="75"/>
                        <a:pt x="21" y="74"/>
                        <a:pt x="21" y="74"/>
                      </a:cubicBezTo>
                      <a:cubicBezTo>
                        <a:pt x="19" y="73"/>
                        <a:pt x="17" y="75"/>
                        <a:pt x="15" y="76"/>
                      </a:cubicBezTo>
                      <a:cubicBezTo>
                        <a:pt x="15" y="76"/>
                        <a:pt x="21" y="74"/>
                        <a:pt x="19" y="76"/>
                      </a:cubicBezTo>
                      <a:cubicBezTo>
                        <a:pt x="18" y="77"/>
                        <a:pt x="17" y="77"/>
                        <a:pt x="16" y="79"/>
                      </a:cubicBezTo>
                      <a:cubicBezTo>
                        <a:pt x="15" y="78"/>
                        <a:pt x="14" y="79"/>
                        <a:pt x="13" y="80"/>
                      </a:cubicBezTo>
                      <a:cubicBezTo>
                        <a:pt x="12" y="79"/>
                        <a:pt x="12" y="79"/>
                        <a:pt x="12" y="79"/>
                      </a:cubicBezTo>
                      <a:cubicBezTo>
                        <a:pt x="11" y="81"/>
                        <a:pt x="11" y="82"/>
                        <a:pt x="11" y="83"/>
                      </a:cubicBezTo>
                      <a:cubicBezTo>
                        <a:pt x="9" y="85"/>
                        <a:pt x="8" y="84"/>
                        <a:pt x="7" y="84"/>
                      </a:cubicBezTo>
                      <a:cubicBezTo>
                        <a:pt x="5" y="88"/>
                        <a:pt x="10" y="83"/>
                        <a:pt x="8" y="87"/>
                      </a:cubicBezTo>
                      <a:cubicBezTo>
                        <a:pt x="6" y="89"/>
                        <a:pt x="5" y="92"/>
                        <a:pt x="4" y="95"/>
                      </a:cubicBezTo>
                      <a:cubicBezTo>
                        <a:pt x="3" y="97"/>
                        <a:pt x="4" y="94"/>
                        <a:pt x="3" y="95"/>
                      </a:cubicBezTo>
                      <a:cubicBezTo>
                        <a:pt x="3" y="97"/>
                        <a:pt x="3" y="97"/>
                        <a:pt x="3" y="97"/>
                      </a:cubicBezTo>
                      <a:cubicBezTo>
                        <a:pt x="3" y="98"/>
                        <a:pt x="3" y="97"/>
                        <a:pt x="3" y="97"/>
                      </a:cubicBezTo>
                      <a:cubicBezTo>
                        <a:pt x="3" y="99"/>
                        <a:pt x="4" y="98"/>
                        <a:pt x="4" y="100"/>
                      </a:cubicBezTo>
                      <a:cubicBezTo>
                        <a:pt x="4" y="101"/>
                        <a:pt x="3" y="102"/>
                        <a:pt x="3" y="103"/>
                      </a:cubicBezTo>
                      <a:cubicBezTo>
                        <a:pt x="2" y="104"/>
                        <a:pt x="2" y="105"/>
                        <a:pt x="2" y="105"/>
                      </a:cubicBezTo>
                      <a:cubicBezTo>
                        <a:pt x="1" y="106"/>
                        <a:pt x="1" y="107"/>
                        <a:pt x="2" y="108"/>
                      </a:cubicBezTo>
                      <a:cubicBezTo>
                        <a:pt x="1" y="109"/>
                        <a:pt x="1" y="107"/>
                        <a:pt x="0" y="108"/>
                      </a:cubicBezTo>
                      <a:cubicBezTo>
                        <a:pt x="1" y="112"/>
                        <a:pt x="1" y="111"/>
                        <a:pt x="2" y="115"/>
                      </a:cubicBezTo>
                      <a:cubicBezTo>
                        <a:pt x="2" y="115"/>
                        <a:pt x="2" y="115"/>
                        <a:pt x="2" y="116"/>
                      </a:cubicBezTo>
                      <a:cubicBezTo>
                        <a:pt x="2" y="117"/>
                        <a:pt x="2" y="118"/>
                        <a:pt x="2" y="118"/>
                      </a:cubicBezTo>
                      <a:cubicBezTo>
                        <a:pt x="2" y="115"/>
                        <a:pt x="4" y="118"/>
                        <a:pt x="5" y="120"/>
                      </a:cubicBezTo>
                      <a:cubicBezTo>
                        <a:pt x="5" y="119"/>
                        <a:pt x="6" y="118"/>
                        <a:pt x="6" y="118"/>
                      </a:cubicBezTo>
                      <a:cubicBezTo>
                        <a:pt x="6" y="118"/>
                        <a:pt x="7" y="121"/>
                        <a:pt x="7" y="121"/>
                      </a:cubicBezTo>
                      <a:cubicBezTo>
                        <a:pt x="7" y="122"/>
                        <a:pt x="6" y="122"/>
                        <a:pt x="6" y="121"/>
                      </a:cubicBezTo>
                      <a:cubicBezTo>
                        <a:pt x="6" y="121"/>
                        <a:pt x="6" y="121"/>
                        <a:pt x="6" y="122"/>
                      </a:cubicBezTo>
                      <a:cubicBezTo>
                        <a:pt x="6" y="123"/>
                        <a:pt x="5" y="123"/>
                        <a:pt x="5" y="122"/>
                      </a:cubicBezTo>
                      <a:cubicBezTo>
                        <a:pt x="5" y="121"/>
                        <a:pt x="5" y="121"/>
                        <a:pt x="5" y="120"/>
                      </a:cubicBezTo>
                      <a:cubicBezTo>
                        <a:pt x="4" y="120"/>
                        <a:pt x="3" y="119"/>
                        <a:pt x="2" y="119"/>
                      </a:cubicBezTo>
                      <a:cubicBezTo>
                        <a:pt x="3" y="119"/>
                        <a:pt x="3" y="120"/>
                        <a:pt x="3" y="120"/>
                      </a:cubicBezTo>
                      <a:cubicBezTo>
                        <a:pt x="3" y="120"/>
                        <a:pt x="3" y="120"/>
                        <a:pt x="3" y="120"/>
                      </a:cubicBezTo>
                      <a:cubicBezTo>
                        <a:pt x="2" y="120"/>
                        <a:pt x="3" y="121"/>
                        <a:pt x="3" y="121"/>
                      </a:cubicBezTo>
                      <a:cubicBezTo>
                        <a:pt x="2" y="122"/>
                        <a:pt x="2" y="122"/>
                        <a:pt x="2" y="122"/>
                      </a:cubicBezTo>
                      <a:cubicBezTo>
                        <a:pt x="3" y="123"/>
                        <a:pt x="3" y="123"/>
                        <a:pt x="3" y="123"/>
                      </a:cubicBezTo>
                      <a:cubicBezTo>
                        <a:pt x="4" y="128"/>
                        <a:pt x="4" y="128"/>
                        <a:pt x="4" y="128"/>
                      </a:cubicBezTo>
                      <a:cubicBezTo>
                        <a:pt x="5" y="129"/>
                        <a:pt x="7" y="130"/>
                        <a:pt x="8" y="131"/>
                      </a:cubicBezTo>
                      <a:cubicBezTo>
                        <a:pt x="10" y="133"/>
                        <a:pt x="12" y="134"/>
                        <a:pt x="14" y="135"/>
                      </a:cubicBezTo>
                      <a:cubicBezTo>
                        <a:pt x="12" y="135"/>
                        <a:pt x="13" y="136"/>
                        <a:pt x="12" y="137"/>
                      </a:cubicBezTo>
                      <a:cubicBezTo>
                        <a:pt x="12" y="136"/>
                        <a:pt x="11" y="135"/>
                        <a:pt x="10" y="135"/>
                      </a:cubicBezTo>
                      <a:cubicBezTo>
                        <a:pt x="9" y="134"/>
                        <a:pt x="7" y="133"/>
                        <a:pt x="7" y="131"/>
                      </a:cubicBezTo>
                      <a:cubicBezTo>
                        <a:pt x="8" y="133"/>
                        <a:pt x="7" y="133"/>
                        <a:pt x="7" y="133"/>
                      </a:cubicBezTo>
                      <a:cubicBezTo>
                        <a:pt x="7" y="133"/>
                        <a:pt x="7" y="133"/>
                        <a:pt x="7" y="133"/>
                      </a:cubicBezTo>
                      <a:cubicBezTo>
                        <a:pt x="8" y="134"/>
                        <a:pt x="8" y="134"/>
                        <a:pt x="9" y="134"/>
                      </a:cubicBezTo>
                      <a:cubicBezTo>
                        <a:pt x="10" y="135"/>
                        <a:pt x="11" y="136"/>
                        <a:pt x="11" y="136"/>
                      </a:cubicBezTo>
                      <a:cubicBezTo>
                        <a:pt x="10" y="137"/>
                        <a:pt x="11" y="138"/>
                        <a:pt x="12" y="139"/>
                      </a:cubicBezTo>
                      <a:cubicBezTo>
                        <a:pt x="12" y="137"/>
                        <a:pt x="16" y="140"/>
                        <a:pt x="18" y="141"/>
                      </a:cubicBezTo>
                      <a:cubicBezTo>
                        <a:pt x="18" y="142"/>
                        <a:pt x="17" y="142"/>
                        <a:pt x="15" y="140"/>
                      </a:cubicBezTo>
                      <a:cubicBezTo>
                        <a:pt x="15" y="142"/>
                        <a:pt x="17" y="142"/>
                        <a:pt x="18" y="142"/>
                      </a:cubicBezTo>
                      <a:cubicBezTo>
                        <a:pt x="19" y="142"/>
                        <a:pt x="20" y="142"/>
                        <a:pt x="21" y="143"/>
                      </a:cubicBezTo>
                      <a:cubicBezTo>
                        <a:pt x="20" y="143"/>
                        <a:pt x="20" y="142"/>
                        <a:pt x="20" y="142"/>
                      </a:cubicBezTo>
                      <a:cubicBezTo>
                        <a:pt x="21" y="143"/>
                        <a:pt x="24" y="145"/>
                        <a:pt x="23" y="145"/>
                      </a:cubicBezTo>
                      <a:cubicBezTo>
                        <a:pt x="23" y="145"/>
                        <a:pt x="23" y="145"/>
                        <a:pt x="23" y="145"/>
                      </a:cubicBezTo>
                      <a:cubicBezTo>
                        <a:pt x="26" y="147"/>
                        <a:pt x="34" y="149"/>
                        <a:pt x="35" y="147"/>
                      </a:cubicBezTo>
                      <a:cubicBezTo>
                        <a:pt x="35" y="147"/>
                        <a:pt x="34" y="149"/>
                        <a:pt x="34" y="149"/>
                      </a:cubicBezTo>
                      <a:cubicBezTo>
                        <a:pt x="34" y="149"/>
                        <a:pt x="36" y="148"/>
                        <a:pt x="38" y="147"/>
                      </a:cubicBezTo>
                      <a:cubicBezTo>
                        <a:pt x="39" y="147"/>
                        <a:pt x="40" y="146"/>
                        <a:pt x="41" y="146"/>
                      </a:cubicBezTo>
                      <a:cubicBezTo>
                        <a:pt x="41" y="146"/>
                        <a:pt x="42" y="145"/>
                        <a:pt x="42" y="145"/>
                      </a:cubicBezTo>
                      <a:cubicBezTo>
                        <a:pt x="41" y="147"/>
                        <a:pt x="43" y="150"/>
                        <a:pt x="40" y="150"/>
                      </a:cubicBezTo>
                      <a:cubicBezTo>
                        <a:pt x="41" y="151"/>
                        <a:pt x="42" y="151"/>
                        <a:pt x="44" y="151"/>
                      </a:cubicBezTo>
                      <a:cubicBezTo>
                        <a:pt x="43" y="151"/>
                        <a:pt x="42" y="149"/>
                        <a:pt x="43" y="149"/>
                      </a:cubicBezTo>
                      <a:cubicBezTo>
                        <a:pt x="46" y="150"/>
                        <a:pt x="45" y="150"/>
                        <a:pt x="48" y="151"/>
                      </a:cubicBezTo>
                      <a:cubicBezTo>
                        <a:pt x="47" y="151"/>
                        <a:pt x="48" y="149"/>
                        <a:pt x="50" y="149"/>
                      </a:cubicBezTo>
                      <a:cubicBezTo>
                        <a:pt x="49" y="149"/>
                        <a:pt x="50" y="151"/>
                        <a:pt x="49" y="151"/>
                      </a:cubicBezTo>
                      <a:cubicBezTo>
                        <a:pt x="49" y="151"/>
                        <a:pt x="50" y="151"/>
                        <a:pt x="51" y="151"/>
                      </a:cubicBezTo>
                      <a:cubicBezTo>
                        <a:pt x="52" y="150"/>
                        <a:pt x="53" y="150"/>
                        <a:pt x="53" y="150"/>
                      </a:cubicBezTo>
                      <a:cubicBezTo>
                        <a:pt x="52" y="150"/>
                        <a:pt x="53" y="151"/>
                        <a:pt x="54" y="152"/>
                      </a:cubicBezTo>
                      <a:cubicBezTo>
                        <a:pt x="53" y="151"/>
                        <a:pt x="57" y="152"/>
                        <a:pt x="58" y="152"/>
                      </a:cubicBezTo>
                      <a:cubicBezTo>
                        <a:pt x="56" y="151"/>
                        <a:pt x="56" y="151"/>
                        <a:pt x="56" y="151"/>
                      </a:cubicBezTo>
                      <a:cubicBezTo>
                        <a:pt x="61" y="151"/>
                        <a:pt x="61" y="148"/>
                        <a:pt x="65" y="148"/>
                      </a:cubicBezTo>
                      <a:cubicBezTo>
                        <a:pt x="64" y="149"/>
                        <a:pt x="64" y="151"/>
                        <a:pt x="66" y="151"/>
                      </a:cubicBezTo>
                      <a:cubicBezTo>
                        <a:pt x="67" y="150"/>
                        <a:pt x="70" y="145"/>
                        <a:pt x="73" y="143"/>
                      </a:cubicBezTo>
                      <a:cubicBezTo>
                        <a:pt x="74" y="144"/>
                        <a:pt x="74" y="144"/>
                        <a:pt x="74" y="144"/>
                      </a:cubicBezTo>
                      <a:cubicBezTo>
                        <a:pt x="74" y="144"/>
                        <a:pt x="74" y="144"/>
                        <a:pt x="75" y="143"/>
                      </a:cubicBezTo>
                      <a:cubicBezTo>
                        <a:pt x="75" y="143"/>
                        <a:pt x="76" y="142"/>
                        <a:pt x="76" y="142"/>
                      </a:cubicBezTo>
                      <a:cubicBezTo>
                        <a:pt x="75" y="145"/>
                        <a:pt x="71" y="149"/>
                        <a:pt x="68" y="151"/>
                      </a:cubicBezTo>
                      <a:cubicBezTo>
                        <a:pt x="70" y="151"/>
                        <a:pt x="69" y="151"/>
                        <a:pt x="71" y="151"/>
                      </a:cubicBezTo>
                      <a:cubicBezTo>
                        <a:pt x="72" y="151"/>
                        <a:pt x="70" y="152"/>
                        <a:pt x="69" y="152"/>
                      </a:cubicBezTo>
                      <a:cubicBezTo>
                        <a:pt x="69" y="152"/>
                        <a:pt x="71" y="152"/>
                        <a:pt x="72" y="152"/>
                      </a:cubicBezTo>
                      <a:cubicBezTo>
                        <a:pt x="74" y="152"/>
                        <a:pt x="75" y="151"/>
                        <a:pt x="75" y="151"/>
                      </a:cubicBezTo>
                      <a:cubicBezTo>
                        <a:pt x="75" y="150"/>
                        <a:pt x="79" y="149"/>
                        <a:pt x="79" y="148"/>
                      </a:cubicBezTo>
                      <a:cubicBezTo>
                        <a:pt x="79" y="148"/>
                        <a:pt x="77" y="149"/>
                        <a:pt x="76" y="149"/>
                      </a:cubicBezTo>
                      <a:cubicBezTo>
                        <a:pt x="74" y="150"/>
                        <a:pt x="73" y="151"/>
                        <a:pt x="73" y="151"/>
                      </a:cubicBezTo>
                      <a:cubicBezTo>
                        <a:pt x="72" y="150"/>
                        <a:pt x="76" y="147"/>
                        <a:pt x="79" y="146"/>
                      </a:cubicBezTo>
                      <a:cubicBezTo>
                        <a:pt x="81" y="146"/>
                        <a:pt x="79" y="148"/>
                        <a:pt x="80" y="148"/>
                      </a:cubicBezTo>
                      <a:cubicBezTo>
                        <a:pt x="80" y="148"/>
                        <a:pt x="83" y="146"/>
                        <a:pt x="83" y="146"/>
                      </a:cubicBezTo>
                      <a:cubicBezTo>
                        <a:pt x="82" y="147"/>
                        <a:pt x="82" y="147"/>
                        <a:pt x="82" y="147"/>
                      </a:cubicBezTo>
                      <a:cubicBezTo>
                        <a:pt x="84" y="147"/>
                        <a:pt x="85" y="145"/>
                        <a:pt x="88" y="144"/>
                      </a:cubicBezTo>
                      <a:cubicBezTo>
                        <a:pt x="88" y="144"/>
                        <a:pt x="89" y="144"/>
                        <a:pt x="90" y="144"/>
                      </a:cubicBezTo>
                      <a:cubicBezTo>
                        <a:pt x="90" y="144"/>
                        <a:pt x="91" y="144"/>
                        <a:pt x="91" y="144"/>
                      </a:cubicBezTo>
                      <a:cubicBezTo>
                        <a:pt x="89" y="143"/>
                        <a:pt x="86" y="140"/>
                        <a:pt x="87" y="138"/>
                      </a:cubicBezTo>
                      <a:cubicBezTo>
                        <a:pt x="87" y="138"/>
                        <a:pt x="88" y="138"/>
                        <a:pt x="90" y="138"/>
                      </a:cubicBezTo>
                      <a:cubicBezTo>
                        <a:pt x="91" y="138"/>
                        <a:pt x="93" y="137"/>
                        <a:pt x="93" y="138"/>
                      </a:cubicBezTo>
                      <a:cubicBezTo>
                        <a:pt x="95" y="138"/>
                        <a:pt x="92" y="141"/>
                        <a:pt x="94" y="141"/>
                      </a:cubicBezTo>
                      <a:cubicBezTo>
                        <a:pt x="93" y="141"/>
                        <a:pt x="94" y="140"/>
                        <a:pt x="94" y="140"/>
                      </a:cubicBezTo>
                      <a:cubicBezTo>
                        <a:pt x="95" y="140"/>
                        <a:pt x="94" y="141"/>
                        <a:pt x="96" y="141"/>
                      </a:cubicBezTo>
                      <a:cubicBezTo>
                        <a:pt x="96" y="139"/>
                        <a:pt x="100" y="140"/>
                        <a:pt x="97" y="139"/>
                      </a:cubicBezTo>
                      <a:cubicBezTo>
                        <a:pt x="99" y="139"/>
                        <a:pt x="98" y="139"/>
                        <a:pt x="100" y="140"/>
                      </a:cubicBezTo>
                      <a:cubicBezTo>
                        <a:pt x="100" y="139"/>
                        <a:pt x="101" y="138"/>
                        <a:pt x="102" y="138"/>
                      </a:cubicBezTo>
                      <a:cubicBezTo>
                        <a:pt x="103" y="137"/>
                        <a:pt x="104" y="137"/>
                        <a:pt x="105" y="137"/>
                      </a:cubicBezTo>
                      <a:cubicBezTo>
                        <a:pt x="105" y="137"/>
                        <a:pt x="105" y="138"/>
                        <a:pt x="105" y="138"/>
                      </a:cubicBezTo>
                      <a:cubicBezTo>
                        <a:pt x="109" y="140"/>
                        <a:pt x="111" y="141"/>
                        <a:pt x="114" y="143"/>
                      </a:cubicBezTo>
                      <a:cubicBezTo>
                        <a:pt x="114" y="143"/>
                        <a:pt x="116" y="144"/>
                        <a:pt x="115" y="145"/>
                      </a:cubicBezTo>
                      <a:cubicBezTo>
                        <a:pt x="116" y="145"/>
                        <a:pt x="116" y="144"/>
                        <a:pt x="118" y="145"/>
                      </a:cubicBezTo>
                      <a:cubicBezTo>
                        <a:pt x="119" y="147"/>
                        <a:pt x="115" y="144"/>
                        <a:pt x="116" y="146"/>
                      </a:cubicBezTo>
                      <a:cubicBezTo>
                        <a:pt x="117" y="145"/>
                        <a:pt x="119" y="146"/>
                        <a:pt x="121" y="146"/>
                      </a:cubicBezTo>
                      <a:cubicBezTo>
                        <a:pt x="121" y="145"/>
                        <a:pt x="118" y="145"/>
                        <a:pt x="116" y="144"/>
                      </a:cubicBezTo>
                      <a:cubicBezTo>
                        <a:pt x="116" y="143"/>
                        <a:pt x="120" y="143"/>
                        <a:pt x="124" y="143"/>
                      </a:cubicBezTo>
                      <a:cubicBezTo>
                        <a:pt x="127" y="144"/>
                        <a:pt x="125" y="145"/>
                        <a:pt x="125" y="144"/>
                      </a:cubicBezTo>
                      <a:cubicBezTo>
                        <a:pt x="131" y="146"/>
                        <a:pt x="131" y="143"/>
                        <a:pt x="135" y="145"/>
                      </a:cubicBezTo>
                      <a:cubicBezTo>
                        <a:pt x="137" y="146"/>
                        <a:pt x="135" y="147"/>
                        <a:pt x="135" y="148"/>
                      </a:cubicBezTo>
                      <a:cubicBezTo>
                        <a:pt x="133" y="148"/>
                        <a:pt x="131" y="146"/>
                        <a:pt x="130" y="146"/>
                      </a:cubicBezTo>
                      <a:cubicBezTo>
                        <a:pt x="132" y="147"/>
                        <a:pt x="132" y="147"/>
                        <a:pt x="132" y="147"/>
                      </a:cubicBezTo>
                      <a:cubicBezTo>
                        <a:pt x="131" y="147"/>
                        <a:pt x="129" y="147"/>
                        <a:pt x="128" y="147"/>
                      </a:cubicBezTo>
                      <a:cubicBezTo>
                        <a:pt x="129" y="147"/>
                        <a:pt x="131" y="148"/>
                        <a:pt x="134" y="148"/>
                      </a:cubicBezTo>
                      <a:cubicBezTo>
                        <a:pt x="136" y="149"/>
                        <a:pt x="137" y="149"/>
                        <a:pt x="139" y="149"/>
                      </a:cubicBezTo>
                      <a:cubicBezTo>
                        <a:pt x="140" y="149"/>
                        <a:pt x="142" y="149"/>
                        <a:pt x="143" y="149"/>
                      </a:cubicBezTo>
                      <a:cubicBezTo>
                        <a:pt x="144" y="149"/>
                        <a:pt x="145" y="148"/>
                        <a:pt x="144" y="148"/>
                      </a:cubicBezTo>
                      <a:cubicBezTo>
                        <a:pt x="143" y="148"/>
                        <a:pt x="143" y="148"/>
                        <a:pt x="143" y="148"/>
                      </a:cubicBezTo>
                      <a:cubicBezTo>
                        <a:pt x="142" y="147"/>
                        <a:pt x="146" y="147"/>
                        <a:pt x="144" y="147"/>
                      </a:cubicBezTo>
                      <a:cubicBezTo>
                        <a:pt x="146" y="146"/>
                        <a:pt x="148" y="145"/>
                        <a:pt x="151" y="145"/>
                      </a:cubicBezTo>
                      <a:cubicBezTo>
                        <a:pt x="151" y="146"/>
                        <a:pt x="151" y="146"/>
                        <a:pt x="151" y="146"/>
                      </a:cubicBezTo>
                      <a:cubicBezTo>
                        <a:pt x="151" y="146"/>
                        <a:pt x="149" y="146"/>
                        <a:pt x="149" y="146"/>
                      </a:cubicBezTo>
                      <a:cubicBezTo>
                        <a:pt x="150" y="146"/>
                        <a:pt x="153" y="147"/>
                        <a:pt x="154" y="146"/>
                      </a:cubicBezTo>
                      <a:cubicBezTo>
                        <a:pt x="152" y="145"/>
                        <a:pt x="152" y="145"/>
                        <a:pt x="152" y="145"/>
                      </a:cubicBezTo>
                      <a:cubicBezTo>
                        <a:pt x="154" y="144"/>
                        <a:pt x="156" y="143"/>
                        <a:pt x="158" y="143"/>
                      </a:cubicBezTo>
                      <a:cubicBezTo>
                        <a:pt x="157" y="142"/>
                        <a:pt x="158" y="143"/>
                        <a:pt x="156" y="142"/>
                      </a:cubicBezTo>
                      <a:cubicBezTo>
                        <a:pt x="158" y="144"/>
                        <a:pt x="150" y="143"/>
                        <a:pt x="153" y="144"/>
                      </a:cubicBezTo>
                      <a:cubicBezTo>
                        <a:pt x="151" y="143"/>
                        <a:pt x="150" y="144"/>
                        <a:pt x="147" y="143"/>
                      </a:cubicBezTo>
                      <a:cubicBezTo>
                        <a:pt x="147" y="143"/>
                        <a:pt x="148" y="143"/>
                        <a:pt x="146" y="143"/>
                      </a:cubicBezTo>
                      <a:cubicBezTo>
                        <a:pt x="146" y="143"/>
                        <a:pt x="146" y="143"/>
                        <a:pt x="146" y="144"/>
                      </a:cubicBezTo>
                      <a:cubicBezTo>
                        <a:pt x="146" y="144"/>
                        <a:pt x="146" y="144"/>
                        <a:pt x="146" y="144"/>
                      </a:cubicBezTo>
                      <a:cubicBezTo>
                        <a:pt x="146" y="144"/>
                        <a:pt x="146" y="144"/>
                        <a:pt x="146" y="144"/>
                      </a:cubicBezTo>
                      <a:cubicBezTo>
                        <a:pt x="146" y="144"/>
                        <a:pt x="146" y="144"/>
                        <a:pt x="146" y="144"/>
                      </a:cubicBezTo>
                      <a:cubicBezTo>
                        <a:pt x="146" y="144"/>
                        <a:pt x="147" y="144"/>
                        <a:pt x="147" y="144"/>
                      </a:cubicBezTo>
                      <a:cubicBezTo>
                        <a:pt x="146" y="145"/>
                        <a:pt x="143" y="145"/>
                        <a:pt x="142" y="145"/>
                      </a:cubicBezTo>
                      <a:cubicBezTo>
                        <a:pt x="140" y="145"/>
                        <a:pt x="142" y="145"/>
                        <a:pt x="141" y="145"/>
                      </a:cubicBezTo>
                      <a:cubicBezTo>
                        <a:pt x="140" y="145"/>
                        <a:pt x="140" y="145"/>
                        <a:pt x="140" y="145"/>
                      </a:cubicBezTo>
                      <a:cubicBezTo>
                        <a:pt x="140" y="144"/>
                        <a:pt x="137" y="144"/>
                        <a:pt x="140" y="143"/>
                      </a:cubicBezTo>
                      <a:cubicBezTo>
                        <a:pt x="137" y="143"/>
                        <a:pt x="137" y="143"/>
                        <a:pt x="137" y="143"/>
                      </a:cubicBezTo>
                      <a:cubicBezTo>
                        <a:pt x="136" y="143"/>
                        <a:pt x="134" y="142"/>
                        <a:pt x="133" y="142"/>
                      </a:cubicBezTo>
                      <a:cubicBezTo>
                        <a:pt x="132" y="142"/>
                        <a:pt x="130" y="143"/>
                        <a:pt x="131" y="142"/>
                      </a:cubicBezTo>
                      <a:cubicBezTo>
                        <a:pt x="131" y="142"/>
                        <a:pt x="130" y="142"/>
                        <a:pt x="129" y="142"/>
                      </a:cubicBezTo>
                      <a:cubicBezTo>
                        <a:pt x="128" y="142"/>
                        <a:pt x="127" y="142"/>
                        <a:pt x="127" y="142"/>
                      </a:cubicBezTo>
                      <a:cubicBezTo>
                        <a:pt x="127" y="142"/>
                        <a:pt x="127" y="142"/>
                        <a:pt x="127" y="142"/>
                      </a:cubicBezTo>
                      <a:cubicBezTo>
                        <a:pt x="124" y="141"/>
                        <a:pt x="119" y="141"/>
                        <a:pt x="116" y="138"/>
                      </a:cubicBezTo>
                      <a:cubicBezTo>
                        <a:pt x="115" y="137"/>
                        <a:pt x="115" y="137"/>
                        <a:pt x="114" y="137"/>
                      </a:cubicBezTo>
                      <a:cubicBezTo>
                        <a:pt x="113" y="137"/>
                        <a:pt x="112" y="136"/>
                        <a:pt x="111" y="135"/>
                      </a:cubicBezTo>
                      <a:cubicBezTo>
                        <a:pt x="111" y="135"/>
                        <a:pt x="111" y="135"/>
                        <a:pt x="111" y="135"/>
                      </a:cubicBezTo>
                      <a:cubicBezTo>
                        <a:pt x="110" y="134"/>
                        <a:pt x="109" y="134"/>
                        <a:pt x="107" y="133"/>
                      </a:cubicBezTo>
                      <a:cubicBezTo>
                        <a:pt x="106" y="133"/>
                        <a:pt x="105" y="132"/>
                        <a:pt x="104" y="133"/>
                      </a:cubicBezTo>
                      <a:cubicBezTo>
                        <a:pt x="104" y="132"/>
                        <a:pt x="103" y="131"/>
                        <a:pt x="102" y="131"/>
                      </a:cubicBezTo>
                      <a:cubicBezTo>
                        <a:pt x="102" y="131"/>
                        <a:pt x="101" y="131"/>
                        <a:pt x="100" y="131"/>
                      </a:cubicBezTo>
                      <a:cubicBezTo>
                        <a:pt x="100" y="131"/>
                        <a:pt x="99" y="131"/>
                        <a:pt x="98" y="131"/>
                      </a:cubicBezTo>
                      <a:cubicBezTo>
                        <a:pt x="97" y="131"/>
                        <a:pt x="96" y="131"/>
                        <a:pt x="95" y="131"/>
                      </a:cubicBezTo>
                      <a:cubicBezTo>
                        <a:pt x="95" y="132"/>
                        <a:pt x="94" y="132"/>
                        <a:pt x="93" y="132"/>
                      </a:cubicBezTo>
                      <a:cubicBezTo>
                        <a:pt x="92" y="132"/>
                        <a:pt x="91" y="133"/>
                        <a:pt x="90" y="133"/>
                      </a:cubicBezTo>
                      <a:cubicBezTo>
                        <a:pt x="90" y="134"/>
                        <a:pt x="90" y="134"/>
                        <a:pt x="90" y="134"/>
                      </a:cubicBezTo>
                      <a:cubicBezTo>
                        <a:pt x="89" y="134"/>
                        <a:pt x="88" y="135"/>
                        <a:pt x="87" y="135"/>
                      </a:cubicBezTo>
                      <a:cubicBezTo>
                        <a:pt x="86" y="136"/>
                        <a:pt x="86" y="136"/>
                        <a:pt x="85" y="136"/>
                      </a:cubicBezTo>
                      <a:cubicBezTo>
                        <a:pt x="85" y="137"/>
                        <a:pt x="84" y="137"/>
                        <a:pt x="84" y="137"/>
                      </a:cubicBezTo>
                      <a:cubicBezTo>
                        <a:pt x="84" y="138"/>
                        <a:pt x="84" y="138"/>
                        <a:pt x="84" y="138"/>
                      </a:cubicBezTo>
                      <a:cubicBezTo>
                        <a:pt x="83" y="140"/>
                        <a:pt x="79" y="140"/>
                        <a:pt x="76" y="141"/>
                      </a:cubicBezTo>
                      <a:cubicBezTo>
                        <a:pt x="76" y="141"/>
                        <a:pt x="77" y="140"/>
                        <a:pt x="78" y="140"/>
                      </a:cubicBezTo>
                      <a:cubicBezTo>
                        <a:pt x="74" y="140"/>
                        <a:pt x="70" y="144"/>
                        <a:pt x="66" y="143"/>
                      </a:cubicBezTo>
                      <a:cubicBezTo>
                        <a:pt x="65" y="144"/>
                        <a:pt x="65" y="144"/>
                        <a:pt x="64" y="144"/>
                      </a:cubicBezTo>
                      <a:cubicBezTo>
                        <a:pt x="64" y="144"/>
                        <a:pt x="64" y="144"/>
                        <a:pt x="64" y="144"/>
                      </a:cubicBezTo>
                      <a:cubicBezTo>
                        <a:pt x="64" y="144"/>
                        <a:pt x="64" y="144"/>
                        <a:pt x="64" y="144"/>
                      </a:cubicBezTo>
                      <a:cubicBezTo>
                        <a:pt x="63" y="144"/>
                        <a:pt x="63" y="143"/>
                        <a:pt x="63" y="143"/>
                      </a:cubicBezTo>
                      <a:cubicBezTo>
                        <a:pt x="63" y="144"/>
                        <a:pt x="63" y="144"/>
                        <a:pt x="64" y="144"/>
                      </a:cubicBezTo>
                      <a:cubicBezTo>
                        <a:pt x="63" y="144"/>
                        <a:pt x="62" y="144"/>
                        <a:pt x="61" y="144"/>
                      </a:cubicBezTo>
                      <a:cubicBezTo>
                        <a:pt x="60" y="143"/>
                        <a:pt x="60" y="143"/>
                        <a:pt x="60" y="143"/>
                      </a:cubicBezTo>
                      <a:cubicBezTo>
                        <a:pt x="60" y="143"/>
                        <a:pt x="60" y="143"/>
                        <a:pt x="60" y="143"/>
                      </a:cubicBezTo>
                      <a:cubicBezTo>
                        <a:pt x="59" y="143"/>
                        <a:pt x="59" y="144"/>
                        <a:pt x="60" y="144"/>
                      </a:cubicBezTo>
                      <a:cubicBezTo>
                        <a:pt x="59" y="144"/>
                        <a:pt x="59" y="145"/>
                        <a:pt x="59" y="145"/>
                      </a:cubicBezTo>
                      <a:cubicBezTo>
                        <a:pt x="58" y="143"/>
                        <a:pt x="56" y="145"/>
                        <a:pt x="55" y="144"/>
                      </a:cubicBezTo>
                      <a:cubicBezTo>
                        <a:pt x="54" y="144"/>
                        <a:pt x="53" y="144"/>
                        <a:pt x="52" y="145"/>
                      </a:cubicBezTo>
                      <a:cubicBezTo>
                        <a:pt x="50" y="145"/>
                        <a:pt x="49" y="145"/>
                        <a:pt x="49" y="146"/>
                      </a:cubicBezTo>
                      <a:cubicBezTo>
                        <a:pt x="49" y="145"/>
                        <a:pt x="48" y="145"/>
                        <a:pt x="49" y="145"/>
                      </a:cubicBezTo>
                      <a:cubicBezTo>
                        <a:pt x="48" y="145"/>
                        <a:pt x="47" y="145"/>
                        <a:pt x="45" y="145"/>
                      </a:cubicBezTo>
                      <a:cubicBezTo>
                        <a:pt x="45" y="144"/>
                        <a:pt x="45" y="144"/>
                        <a:pt x="45" y="144"/>
                      </a:cubicBezTo>
                      <a:cubicBezTo>
                        <a:pt x="42" y="145"/>
                        <a:pt x="42" y="145"/>
                        <a:pt x="42" y="145"/>
                      </a:cubicBezTo>
                      <a:cubicBezTo>
                        <a:pt x="41" y="144"/>
                        <a:pt x="40" y="144"/>
                        <a:pt x="42" y="143"/>
                      </a:cubicBezTo>
                      <a:cubicBezTo>
                        <a:pt x="38" y="144"/>
                        <a:pt x="39" y="143"/>
                        <a:pt x="35" y="144"/>
                      </a:cubicBezTo>
                      <a:cubicBezTo>
                        <a:pt x="36" y="143"/>
                        <a:pt x="36" y="143"/>
                        <a:pt x="36" y="143"/>
                      </a:cubicBezTo>
                      <a:cubicBezTo>
                        <a:pt x="35" y="143"/>
                        <a:pt x="33" y="143"/>
                        <a:pt x="32" y="143"/>
                      </a:cubicBezTo>
                      <a:cubicBezTo>
                        <a:pt x="32" y="142"/>
                        <a:pt x="31" y="141"/>
                        <a:pt x="29" y="141"/>
                      </a:cubicBezTo>
                      <a:cubicBezTo>
                        <a:pt x="28" y="140"/>
                        <a:pt x="26" y="140"/>
                        <a:pt x="25" y="139"/>
                      </a:cubicBezTo>
                      <a:cubicBezTo>
                        <a:pt x="23" y="138"/>
                        <a:pt x="22" y="137"/>
                        <a:pt x="20" y="136"/>
                      </a:cubicBezTo>
                      <a:cubicBezTo>
                        <a:pt x="19" y="135"/>
                        <a:pt x="18" y="134"/>
                        <a:pt x="17" y="133"/>
                      </a:cubicBezTo>
                      <a:cubicBezTo>
                        <a:pt x="16" y="135"/>
                        <a:pt x="16" y="130"/>
                        <a:pt x="14" y="131"/>
                      </a:cubicBezTo>
                      <a:cubicBezTo>
                        <a:pt x="14" y="130"/>
                        <a:pt x="14" y="129"/>
                        <a:pt x="15" y="130"/>
                      </a:cubicBezTo>
                      <a:cubicBezTo>
                        <a:pt x="14" y="129"/>
                        <a:pt x="13" y="128"/>
                        <a:pt x="13" y="127"/>
                      </a:cubicBezTo>
                      <a:cubicBezTo>
                        <a:pt x="12" y="126"/>
                        <a:pt x="12" y="125"/>
                        <a:pt x="11" y="125"/>
                      </a:cubicBezTo>
                      <a:cubicBezTo>
                        <a:pt x="11" y="124"/>
                        <a:pt x="12" y="125"/>
                        <a:pt x="12" y="124"/>
                      </a:cubicBezTo>
                      <a:cubicBezTo>
                        <a:pt x="12" y="124"/>
                        <a:pt x="11" y="124"/>
                        <a:pt x="11" y="123"/>
                      </a:cubicBezTo>
                      <a:cubicBezTo>
                        <a:pt x="11" y="123"/>
                        <a:pt x="12" y="124"/>
                        <a:pt x="12" y="124"/>
                      </a:cubicBezTo>
                      <a:cubicBezTo>
                        <a:pt x="11" y="121"/>
                        <a:pt x="9" y="121"/>
                        <a:pt x="8" y="122"/>
                      </a:cubicBezTo>
                      <a:cubicBezTo>
                        <a:pt x="8" y="120"/>
                        <a:pt x="8" y="119"/>
                        <a:pt x="7" y="118"/>
                      </a:cubicBezTo>
                      <a:cubicBezTo>
                        <a:pt x="7" y="117"/>
                        <a:pt x="7" y="116"/>
                        <a:pt x="8" y="118"/>
                      </a:cubicBezTo>
                      <a:cubicBezTo>
                        <a:pt x="8" y="117"/>
                        <a:pt x="8" y="112"/>
                        <a:pt x="7" y="111"/>
                      </a:cubicBezTo>
                      <a:cubicBezTo>
                        <a:pt x="7" y="111"/>
                        <a:pt x="7" y="110"/>
                        <a:pt x="7" y="109"/>
                      </a:cubicBezTo>
                      <a:cubicBezTo>
                        <a:pt x="7" y="107"/>
                        <a:pt x="7" y="107"/>
                        <a:pt x="8" y="104"/>
                      </a:cubicBezTo>
                      <a:cubicBezTo>
                        <a:pt x="7" y="105"/>
                        <a:pt x="7" y="105"/>
                        <a:pt x="7" y="105"/>
                      </a:cubicBezTo>
                      <a:cubicBezTo>
                        <a:pt x="6" y="104"/>
                        <a:pt x="8" y="103"/>
                        <a:pt x="8" y="101"/>
                      </a:cubicBezTo>
                      <a:cubicBezTo>
                        <a:pt x="8" y="101"/>
                        <a:pt x="8" y="101"/>
                        <a:pt x="8" y="101"/>
                      </a:cubicBezTo>
                      <a:cubicBezTo>
                        <a:pt x="11" y="96"/>
                        <a:pt x="8" y="98"/>
                        <a:pt x="11" y="95"/>
                      </a:cubicBezTo>
                      <a:cubicBezTo>
                        <a:pt x="10" y="94"/>
                        <a:pt x="10" y="94"/>
                        <a:pt x="10" y="94"/>
                      </a:cubicBezTo>
                      <a:cubicBezTo>
                        <a:pt x="10" y="94"/>
                        <a:pt x="10" y="93"/>
                        <a:pt x="11" y="92"/>
                      </a:cubicBezTo>
                      <a:cubicBezTo>
                        <a:pt x="13" y="91"/>
                        <a:pt x="14" y="90"/>
                        <a:pt x="14" y="89"/>
                      </a:cubicBezTo>
                      <a:cubicBezTo>
                        <a:pt x="14" y="89"/>
                        <a:pt x="13" y="89"/>
                        <a:pt x="13" y="89"/>
                      </a:cubicBezTo>
                      <a:cubicBezTo>
                        <a:pt x="13" y="88"/>
                        <a:pt x="15" y="88"/>
                        <a:pt x="16" y="88"/>
                      </a:cubicBezTo>
                      <a:cubicBezTo>
                        <a:pt x="17" y="87"/>
                        <a:pt x="18" y="87"/>
                        <a:pt x="19" y="87"/>
                      </a:cubicBezTo>
                      <a:cubicBezTo>
                        <a:pt x="19" y="87"/>
                        <a:pt x="19" y="87"/>
                        <a:pt x="19" y="88"/>
                      </a:cubicBezTo>
                      <a:cubicBezTo>
                        <a:pt x="22" y="86"/>
                        <a:pt x="18" y="87"/>
                        <a:pt x="20" y="85"/>
                      </a:cubicBezTo>
                      <a:cubicBezTo>
                        <a:pt x="21" y="85"/>
                        <a:pt x="21" y="86"/>
                        <a:pt x="22" y="85"/>
                      </a:cubicBezTo>
                      <a:cubicBezTo>
                        <a:pt x="23" y="85"/>
                        <a:pt x="23" y="84"/>
                        <a:pt x="24" y="83"/>
                      </a:cubicBezTo>
                      <a:cubicBezTo>
                        <a:pt x="26" y="82"/>
                        <a:pt x="27" y="80"/>
                        <a:pt x="29" y="80"/>
                      </a:cubicBezTo>
                      <a:cubicBezTo>
                        <a:pt x="28" y="80"/>
                        <a:pt x="27" y="80"/>
                        <a:pt x="28" y="79"/>
                      </a:cubicBezTo>
                      <a:cubicBezTo>
                        <a:pt x="30" y="78"/>
                        <a:pt x="34" y="78"/>
                        <a:pt x="35" y="76"/>
                      </a:cubicBezTo>
                      <a:cubicBezTo>
                        <a:pt x="36" y="76"/>
                        <a:pt x="36" y="76"/>
                        <a:pt x="36" y="76"/>
                      </a:cubicBezTo>
                      <a:cubicBezTo>
                        <a:pt x="37" y="75"/>
                        <a:pt x="38" y="75"/>
                        <a:pt x="39" y="74"/>
                      </a:cubicBezTo>
                      <a:cubicBezTo>
                        <a:pt x="40" y="73"/>
                        <a:pt x="41" y="72"/>
                        <a:pt x="41" y="71"/>
                      </a:cubicBezTo>
                      <a:cubicBezTo>
                        <a:pt x="43" y="72"/>
                        <a:pt x="45" y="69"/>
                        <a:pt x="46" y="67"/>
                      </a:cubicBezTo>
                      <a:cubicBezTo>
                        <a:pt x="47" y="65"/>
                        <a:pt x="48" y="63"/>
                        <a:pt x="49" y="64"/>
                      </a:cubicBezTo>
                      <a:cubicBezTo>
                        <a:pt x="49" y="64"/>
                        <a:pt x="50" y="62"/>
                        <a:pt x="51" y="61"/>
                      </a:cubicBezTo>
                      <a:cubicBezTo>
                        <a:pt x="52" y="60"/>
                        <a:pt x="52" y="59"/>
                        <a:pt x="52" y="59"/>
                      </a:cubicBezTo>
                      <a:cubicBezTo>
                        <a:pt x="52" y="59"/>
                        <a:pt x="52" y="59"/>
                        <a:pt x="52" y="59"/>
                      </a:cubicBezTo>
                      <a:cubicBezTo>
                        <a:pt x="54" y="56"/>
                        <a:pt x="54" y="55"/>
                        <a:pt x="54" y="54"/>
                      </a:cubicBezTo>
                      <a:cubicBezTo>
                        <a:pt x="55" y="53"/>
                        <a:pt x="55" y="54"/>
                        <a:pt x="55" y="54"/>
                      </a:cubicBezTo>
                      <a:cubicBezTo>
                        <a:pt x="58" y="49"/>
                        <a:pt x="58" y="49"/>
                        <a:pt x="58" y="44"/>
                      </a:cubicBezTo>
                      <a:cubicBezTo>
                        <a:pt x="59" y="44"/>
                        <a:pt x="59" y="44"/>
                        <a:pt x="59" y="44"/>
                      </a:cubicBezTo>
                      <a:cubicBezTo>
                        <a:pt x="59" y="44"/>
                        <a:pt x="59" y="43"/>
                        <a:pt x="59" y="43"/>
                      </a:cubicBezTo>
                      <a:cubicBezTo>
                        <a:pt x="60" y="42"/>
                        <a:pt x="63" y="38"/>
                        <a:pt x="64" y="35"/>
                      </a:cubicBezTo>
                      <a:cubicBezTo>
                        <a:pt x="64" y="35"/>
                        <a:pt x="65" y="35"/>
                        <a:pt x="64" y="35"/>
                      </a:cubicBezTo>
                      <a:cubicBezTo>
                        <a:pt x="66" y="30"/>
                        <a:pt x="73" y="27"/>
                        <a:pt x="72" y="23"/>
                      </a:cubicBezTo>
                      <a:cubicBezTo>
                        <a:pt x="72" y="23"/>
                        <a:pt x="72" y="22"/>
                        <a:pt x="73" y="22"/>
                      </a:cubicBezTo>
                      <a:cubicBezTo>
                        <a:pt x="73" y="21"/>
                        <a:pt x="74" y="20"/>
                        <a:pt x="74" y="20"/>
                      </a:cubicBezTo>
                      <a:cubicBezTo>
                        <a:pt x="70" y="23"/>
                        <a:pt x="73" y="19"/>
                        <a:pt x="71" y="20"/>
                      </a:cubicBezTo>
                      <a:cubicBezTo>
                        <a:pt x="72" y="18"/>
                        <a:pt x="75" y="17"/>
                        <a:pt x="74" y="19"/>
                      </a:cubicBezTo>
                      <a:cubicBezTo>
                        <a:pt x="74" y="19"/>
                        <a:pt x="74" y="19"/>
                        <a:pt x="74" y="19"/>
                      </a:cubicBezTo>
                      <a:cubicBezTo>
                        <a:pt x="74" y="20"/>
                        <a:pt x="75" y="19"/>
                        <a:pt x="76" y="18"/>
                      </a:cubicBezTo>
                      <a:cubicBezTo>
                        <a:pt x="77" y="17"/>
                        <a:pt x="78" y="16"/>
                        <a:pt x="79" y="17"/>
                      </a:cubicBezTo>
                      <a:cubicBezTo>
                        <a:pt x="85" y="11"/>
                        <a:pt x="93" y="9"/>
                        <a:pt x="100" y="9"/>
                      </a:cubicBezTo>
                      <a:cubicBezTo>
                        <a:pt x="100" y="8"/>
                        <a:pt x="100" y="8"/>
                        <a:pt x="100" y="8"/>
                      </a:cubicBezTo>
                      <a:cubicBezTo>
                        <a:pt x="100" y="8"/>
                        <a:pt x="100" y="8"/>
                        <a:pt x="101" y="8"/>
                      </a:cubicBezTo>
                      <a:cubicBezTo>
                        <a:pt x="102" y="8"/>
                        <a:pt x="102" y="8"/>
                        <a:pt x="102" y="8"/>
                      </a:cubicBezTo>
                      <a:cubicBezTo>
                        <a:pt x="103" y="9"/>
                        <a:pt x="103" y="9"/>
                        <a:pt x="101" y="9"/>
                      </a:cubicBezTo>
                      <a:cubicBezTo>
                        <a:pt x="102" y="10"/>
                        <a:pt x="102" y="9"/>
                        <a:pt x="103" y="9"/>
                      </a:cubicBezTo>
                      <a:cubicBezTo>
                        <a:pt x="103" y="9"/>
                        <a:pt x="103" y="9"/>
                        <a:pt x="103" y="9"/>
                      </a:cubicBezTo>
                      <a:cubicBezTo>
                        <a:pt x="104" y="9"/>
                        <a:pt x="105" y="9"/>
                        <a:pt x="105" y="9"/>
                      </a:cubicBezTo>
                      <a:cubicBezTo>
                        <a:pt x="108" y="10"/>
                        <a:pt x="103" y="10"/>
                        <a:pt x="104" y="10"/>
                      </a:cubicBezTo>
                      <a:cubicBezTo>
                        <a:pt x="106" y="10"/>
                        <a:pt x="106" y="10"/>
                        <a:pt x="106" y="10"/>
                      </a:cubicBezTo>
                      <a:cubicBezTo>
                        <a:pt x="105" y="10"/>
                        <a:pt x="105" y="10"/>
                        <a:pt x="105" y="10"/>
                      </a:cubicBezTo>
                      <a:cubicBezTo>
                        <a:pt x="107" y="10"/>
                        <a:pt x="107" y="9"/>
                        <a:pt x="109" y="10"/>
                      </a:cubicBezTo>
                      <a:cubicBezTo>
                        <a:pt x="110" y="11"/>
                        <a:pt x="109" y="11"/>
                        <a:pt x="110" y="11"/>
                      </a:cubicBezTo>
                      <a:cubicBezTo>
                        <a:pt x="110" y="11"/>
                        <a:pt x="110" y="12"/>
                        <a:pt x="111" y="12"/>
                      </a:cubicBezTo>
                      <a:cubicBezTo>
                        <a:pt x="114" y="13"/>
                        <a:pt x="114" y="13"/>
                        <a:pt x="114" y="13"/>
                      </a:cubicBezTo>
                      <a:cubicBezTo>
                        <a:pt x="113" y="12"/>
                        <a:pt x="113" y="12"/>
                        <a:pt x="113" y="12"/>
                      </a:cubicBezTo>
                      <a:cubicBezTo>
                        <a:pt x="114" y="12"/>
                        <a:pt x="116" y="13"/>
                        <a:pt x="115" y="11"/>
                      </a:cubicBezTo>
                      <a:cubicBezTo>
                        <a:pt x="115" y="12"/>
                        <a:pt x="116" y="13"/>
                        <a:pt x="117" y="14"/>
                      </a:cubicBezTo>
                      <a:cubicBezTo>
                        <a:pt x="118" y="15"/>
                        <a:pt x="119" y="15"/>
                        <a:pt x="121" y="16"/>
                      </a:cubicBezTo>
                      <a:cubicBezTo>
                        <a:pt x="123" y="19"/>
                        <a:pt x="125" y="20"/>
                        <a:pt x="125" y="21"/>
                      </a:cubicBezTo>
                      <a:cubicBezTo>
                        <a:pt x="127" y="22"/>
                        <a:pt x="129" y="24"/>
                        <a:pt x="131" y="26"/>
                      </a:cubicBezTo>
                      <a:cubicBezTo>
                        <a:pt x="130" y="26"/>
                        <a:pt x="131" y="24"/>
                        <a:pt x="132" y="27"/>
                      </a:cubicBezTo>
                      <a:cubicBezTo>
                        <a:pt x="130" y="27"/>
                        <a:pt x="134" y="31"/>
                        <a:pt x="133" y="33"/>
                      </a:cubicBezTo>
                      <a:cubicBezTo>
                        <a:pt x="133" y="32"/>
                        <a:pt x="135" y="34"/>
                        <a:pt x="135" y="35"/>
                      </a:cubicBezTo>
                      <a:cubicBezTo>
                        <a:pt x="136" y="36"/>
                        <a:pt x="137" y="37"/>
                        <a:pt x="137" y="36"/>
                      </a:cubicBezTo>
                      <a:cubicBezTo>
                        <a:pt x="138" y="38"/>
                        <a:pt x="136" y="36"/>
                        <a:pt x="137" y="38"/>
                      </a:cubicBezTo>
                      <a:cubicBezTo>
                        <a:pt x="138" y="39"/>
                        <a:pt x="139" y="42"/>
                        <a:pt x="140" y="44"/>
                      </a:cubicBezTo>
                      <a:cubicBezTo>
                        <a:pt x="140" y="44"/>
                        <a:pt x="140" y="44"/>
                        <a:pt x="140" y="44"/>
                      </a:cubicBezTo>
                      <a:cubicBezTo>
                        <a:pt x="140" y="44"/>
                        <a:pt x="140" y="44"/>
                        <a:pt x="140" y="44"/>
                      </a:cubicBezTo>
                      <a:cubicBezTo>
                        <a:pt x="141" y="46"/>
                        <a:pt x="141" y="46"/>
                        <a:pt x="141" y="46"/>
                      </a:cubicBezTo>
                      <a:cubicBezTo>
                        <a:pt x="141" y="46"/>
                        <a:pt x="141" y="47"/>
                        <a:pt x="141" y="48"/>
                      </a:cubicBezTo>
                      <a:cubicBezTo>
                        <a:pt x="142" y="50"/>
                        <a:pt x="142" y="51"/>
                        <a:pt x="143" y="53"/>
                      </a:cubicBezTo>
                      <a:cubicBezTo>
                        <a:pt x="144" y="53"/>
                        <a:pt x="144" y="52"/>
                        <a:pt x="145" y="52"/>
                      </a:cubicBezTo>
                      <a:cubicBezTo>
                        <a:pt x="145" y="52"/>
                        <a:pt x="145" y="53"/>
                        <a:pt x="145" y="54"/>
                      </a:cubicBezTo>
                      <a:cubicBezTo>
                        <a:pt x="145" y="55"/>
                        <a:pt x="145" y="56"/>
                        <a:pt x="145" y="56"/>
                      </a:cubicBezTo>
                      <a:cubicBezTo>
                        <a:pt x="145" y="57"/>
                        <a:pt x="147" y="56"/>
                        <a:pt x="147" y="59"/>
                      </a:cubicBezTo>
                      <a:cubicBezTo>
                        <a:pt x="147" y="58"/>
                        <a:pt x="147" y="58"/>
                        <a:pt x="148" y="58"/>
                      </a:cubicBezTo>
                      <a:cubicBezTo>
                        <a:pt x="150" y="64"/>
                        <a:pt x="154" y="69"/>
                        <a:pt x="159" y="73"/>
                      </a:cubicBezTo>
                      <a:cubicBezTo>
                        <a:pt x="161" y="74"/>
                        <a:pt x="162" y="75"/>
                        <a:pt x="164" y="76"/>
                      </a:cubicBezTo>
                      <a:cubicBezTo>
                        <a:pt x="164" y="76"/>
                        <a:pt x="165" y="76"/>
                        <a:pt x="165" y="76"/>
                      </a:cubicBezTo>
                      <a:cubicBezTo>
                        <a:pt x="166" y="77"/>
                        <a:pt x="166" y="77"/>
                        <a:pt x="166" y="77"/>
                      </a:cubicBezTo>
                      <a:cubicBezTo>
                        <a:pt x="167" y="77"/>
                        <a:pt x="167" y="77"/>
                        <a:pt x="168" y="77"/>
                      </a:cubicBezTo>
                      <a:cubicBezTo>
                        <a:pt x="170" y="79"/>
                        <a:pt x="173" y="81"/>
                        <a:pt x="175" y="83"/>
                      </a:cubicBezTo>
                      <a:cubicBezTo>
                        <a:pt x="174" y="81"/>
                        <a:pt x="175" y="82"/>
                        <a:pt x="176" y="82"/>
                      </a:cubicBezTo>
                      <a:cubicBezTo>
                        <a:pt x="175" y="82"/>
                        <a:pt x="176" y="82"/>
                        <a:pt x="176" y="81"/>
                      </a:cubicBezTo>
                      <a:cubicBezTo>
                        <a:pt x="176" y="81"/>
                        <a:pt x="177" y="82"/>
                        <a:pt x="178" y="83"/>
                      </a:cubicBezTo>
                      <a:cubicBezTo>
                        <a:pt x="178" y="83"/>
                        <a:pt x="178" y="84"/>
                        <a:pt x="179" y="84"/>
                      </a:cubicBezTo>
                      <a:cubicBezTo>
                        <a:pt x="179" y="85"/>
                        <a:pt x="179" y="85"/>
                        <a:pt x="179" y="85"/>
                      </a:cubicBezTo>
                      <a:cubicBezTo>
                        <a:pt x="180" y="85"/>
                        <a:pt x="181" y="85"/>
                        <a:pt x="182" y="86"/>
                      </a:cubicBezTo>
                      <a:cubicBezTo>
                        <a:pt x="183" y="87"/>
                        <a:pt x="183" y="88"/>
                        <a:pt x="184" y="88"/>
                      </a:cubicBezTo>
                      <a:cubicBezTo>
                        <a:pt x="183" y="87"/>
                        <a:pt x="183" y="87"/>
                        <a:pt x="183" y="87"/>
                      </a:cubicBezTo>
                      <a:cubicBezTo>
                        <a:pt x="184" y="87"/>
                        <a:pt x="184" y="86"/>
                        <a:pt x="184" y="85"/>
                      </a:cubicBezTo>
                      <a:cubicBezTo>
                        <a:pt x="184" y="83"/>
                        <a:pt x="183" y="82"/>
                        <a:pt x="184" y="81"/>
                      </a:cubicBezTo>
                      <a:cubicBezTo>
                        <a:pt x="183" y="81"/>
                        <a:pt x="182" y="80"/>
                        <a:pt x="181" y="78"/>
                      </a:cubicBezTo>
                      <a:cubicBezTo>
                        <a:pt x="180" y="77"/>
                        <a:pt x="178" y="75"/>
                        <a:pt x="176" y="75"/>
                      </a:cubicBezTo>
                      <a:cubicBezTo>
                        <a:pt x="175" y="75"/>
                        <a:pt x="177" y="75"/>
                        <a:pt x="176" y="75"/>
                      </a:cubicBezTo>
                      <a:cubicBezTo>
                        <a:pt x="175" y="75"/>
                        <a:pt x="174" y="74"/>
                        <a:pt x="172" y="73"/>
                      </a:cubicBezTo>
                      <a:cubicBezTo>
                        <a:pt x="172" y="73"/>
                        <a:pt x="172" y="73"/>
                        <a:pt x="172" y="73"/>
                      </a:cubicBezTo>
                      <a:cubicBezTo>
                        <a:pt x="171" y="72"/>
                        <a:pt x="170" y="72"/>
                        <a:pt x="169" y="71"/>
                      </a:cubicBezTo>
                      <a:cubicBezTo>
                        <a:pt x="168" y="71"/>
                        <a:pt x="167" y="71"/>
                        <a:pt x="167" y="70"/>
                      </a:cubicBezTo>
                      <a:cubicBezTo>
                        <a:pt x="167" y="70"/>
                        <a:pt x="166" y="70"/>
                        <a:pt x="166" y="70"/>
                      </a:cubicBezTo>
                      <a:cubicBezTo>
                        <a:pt x="164" y="69"/>
                        <a:pt x="163" y="67"/>
                        <a:pt x="161" y="65"/>
                      </a:cubicBezTo>
                      <a:cubicBezTo>
                        <a:pt x="161" y="66"/>
                        <a:pt x="161" y="66"/>
                        <a:pt x="161" y="66"/>
                      </a:cubicBezTo>
                      <a:cubicBezTo>
                        <a:pt x="160" y="65"/>
                        <a:pt x="160" y="64"/>
                        <a:pt x="159" y="64"/>
                      </a:cubicBezTo>
                      <a:cubicBezTo>
                        <a:pt x="157" y="63"/>
                        <a:pt x="162" y="66"/>
                        <a:pt x="160" y="66"/>
                      </a:cubicBezTo>
                      <a:cubicBezTo>
                        <a:pt x="160" y="65"/>
                        <a:pt x="158" y="64"/>
                        <a:pt x="157" y="62"/>
                      </a:cubicBezTo>
                      <a:cubicBezTo>
                        <a:pt x="155" y="60"/>
                        <a:pt x="154" y="58"/>
                        <a:pt x="155" y="57"/>
                      </a:cubicBezTo>
                      <a:cubicBezTo>
                        <a:pt x="154" y="55"/>
                        <a:pt x="154" y="58"/>
                        <a:pt x="153" y="56"/>
                      </a:cubicBezTo>
                      <a:cubicBezTo>
                        <a:pt x="153" y="55"/>
                        <a:pt x="153" y="55"/>
                        <a:pt x="153" y="55"/>
                      </a:cubicBezTo>
                      <a:cubicBezTo>
                        <a:pt x="152" y="55"/>
                        <a:pt x="152" y="55"/>
                        <a:pt x="152" y="55"/>
                      </a:cubicBezTo>
                      <a:cubicBezTo>
                        <a:pt x="152" y="54"/>
                        <a:pt x="152" y="53"/>
                        <a:pt x="152" y="53"/>
                      </a:cubicBezTo>
                      <a:cubicBezTo>
                        <a:pt x="153" y="53"/>
                        <a:pt x="153" y="53"/>
                        <a:pt x="153" y="54"/>
                      </a:cubicBezTo>
                      <a:cubicBezTo>
                        <a:pt x="153" y="52"/>
                        <a:pt x="151" y="49"/>
                        <a:pt x="151" y="48"/>
                      </a:cubicBezTo>
                      <a:cubicBezTo>
                        <a:pt x="151" y="50"/>
                        <a:pt x="151" y="50"/>
                        <a:pt x="151" y="50"/>
                      </a:cubicBezTo>
                      <a:cubicBezTo>
                        <a:pt x="150" y="49"/>
                        <a:pt x="150" y="48"/>
                        <a:pt x="149" y="46"/>
                      </a:cubicBezTo>
                      <a:cubicBezTo>
                        <a:pt x="148" y="45"/>
                        <a:pt x="148" y="44"/>
                        <a:pt x="148" y="43"/>
                      </a:cubicBezTo>
                      <a:cubicBezTo>
                        <a:pt x="147" y="42"/>
                        <a:pt x="147" y="42"/>
                        <a:pt x="147" y="42"/>
                      </a:cubicBezTo>
                      <a:cubicBezTo>
                        <a:pt x="147" y="41"/>
                        <a:pt x="147" y="41"/>
                        <a:pt x="147" y="41"/>
                      </a:cubicBezTo>
                      <a:cubicBezTo>
                        <a:pt x="145" y="38"/>
                        <a:pt x="144" y="35"/>
                        <a:pt x="142" y="33"/>
                      </a:cubicBezTo>
                      <a:cubicBezTo>
                        <a:pt x="142" y="34"/>
                        <a:pt x="142" y="34"/>
                        <a:pt x="142" y="34"/>
                      </a:cubicBezTo>
                      <a:cubicBezTo>
                        <a:pt x="139" y="30"/>
                        <a:pt x="140" y="30"/>
                        <a:pt x="137" y="26"/>
                      </a:cubicBezTo>
                      <a:cubicBezTo>
                        <a:pt x="137" y="26"/>
                        <a:pt x="137" y="26"/>
                        <a:pt x="137" y="26"/>
                      </a:cubicBezTo>
                      <a:cubicBezTo>
                        <a:pt x="136" y="25"/>
                        <a:pt x="135" y="24"/>
                        <a:pt x="135" y="23"/>
                      </a:cubicBezTo>
                      <a:cubicBezTo>
                        <a:pt x="136" y="24"/>
                        <a:pt x="134" y="21"/>
                        <a:pt x="135" y="22"/>
                      </a:cubicBezTo>
                      <a:cubicBezTo>
                        <a:pt x="131" y="18"/>
                        <a:pt x="133" y="20"/>
                        <a:pt x="130" y="19"/>
                      </a:cubicBezTo>
                      <a:cubicBezTo>
                        <a:pt x="130" y="18"/>
                        <a:pt x="130" y="18"/>
                        <a:pt x="130" y="18"/>
                      </a:cubicBezTo>
                      <a:cubicBezTo>
                        <a:pt x="129" y="17"/>
                        <a:pt x="128" y="17"/>
                        <a:pt x="126" y="16"/>
                      </a:cubicBezTo>
                      <a:cubicBezTo>
                        <a:pt x="128" y="17"/>
                        <a:pt x="126" y="14"/>
                        <a:pt x="128" y="15"/>
                      </a:cubicBezTo>
                      <a:cubicBezTo>
                        <a:pt x="126" y="13"/>
                        <a:pt x="125" y="11"/>
                        <a:pt x="123" y="11"/>
                      </a:cubicBezTo>
                      <a:cubicBezTo>
                        <a:pt x="122" y="10"/>
                        <a:pt x="120" y="9"/>
                        <a:pt x="120" y="8"/>
                      </a:cubicBezTo>
                      <a:cubicBezTo>
                        <a:pt x="117" y="8"/>
                        <a:pt x="123" y="11"/>
                        <a:pt x="122" y="11"/>
                      </a:cubicBezTo>
                      <a:cubicBezTo>
                        <a:pt x="122" y="12"/>
                        <a:pt x="119" y="11"/>
                        <a:pt x="118" y="10"/>
                      </a:cubicBezTo>
                      <a:cubicBezTo>
                        <a:pt x="117" y="9"/>
                        <a:pt x="117" y="8"/>
                        <a:pt x="116" y="7"/>
                      </a:cubicBezTo>
                      <a:cubicBezTo>
                        <a:pt x="116" y="6"/>
                        <a:pt x="115" y="5"/>
                        <a:pt x="112" y="4"/>
                      </a:cubicBezTo>
                      <a:cubicBezTo>
                        <a:pt x="113" y="4"/>
                        <a:pt x="113" y="4"/>
                        <a:pt x="113" y="4"/>
                      </a:cubicBezTo>
                      <a:cubicBezTo>
                        <a:pt x="112" y="3"/>
                        <a:pt x="110" y="4"/>
                        <a:pt x="108" y="3"/>
                      </a:cubicBezTo>
                      <a:cubicBezTo>
                        <a:pt x="107" y="3"/>
                        <a:pt x="105" y="2"/>
                        <a:pt x="105" y="3"/>
                      </a:cubicBezTo>
                      <a:cubicBezTo>
                        <a:pt x="105" y="3"/>
                        <a:pt x="109" y="4"/>
                        <a:pt x="109" y="4"/>
                      </a:cubicBezTo>
                      <a:cubicBezTo>
                        <a:pt x="107" y="4"/>
                        <a:pt x="106" y="4"/>
                        <a:pt x="104" y="4"/>
                      </a:cubicBezTo>
                      <a:cubicBezTo>
                        <a:pt x="104" y="4"/>
                        <a:pt x="104" y="4"/>
                        <a:pt x="104" y="4"/>
                      </a:cubicBezTo>
                      <a:cubicBezTo>
                        <a:pt x="103" y="4"/>
                        <a:pt x="102" y="4"/>
                        <a:pt x="100" y="4"/>
                      </a:cubicBezTo>
                      <a:cubicBezTo>
                        <a:pt x="101" y="4"/>
                        <a:pt x="102" y="3"/>
                        <a:pt x="103" y="3"/>
                      </a:cubicBezTo>
                      <a:cubicBezTo>
                        <a:pt x="102" y="3"/>
                        <a:pt x="101" y="3"/>
                        <a:pt x="99" y="3"/>
                      </a:cubicBezTo>
                      <a:cubicBezTo>
                        <a:pt x="100" y="2"/>
                        <a:pt x="102" y="2"/>
                        <a:pt x="104" y="2"/>
                      </a:cubicBezTo>
                      <a:cubicBezTo>
                        <a:pt x="104" y="2"/>
                        <a:pt x="104" y="2"/>
                        <a:pt x="104" y="2"/>
                      </a:cubicBezTo>
                      <a:cubicBezTo>
                        <a:pt x="105" y="2"/>
                        <a:pt x="106" y="2"/>
                        <a:pt x="107" y="2"/>
                      </a:cubicBezTo>
                      <a:cubicBezTo>
                        <a:pt x="107" y="2"/>
                        <a:pt x="105" y="2"/>
                        <a:pt x="104" y="2"/>
                      </a:cubicBezTo>
                      <a:cubicBezTo>
                        <a:pt x="104" y="2"/>
                        <a:pt x="104" y="2"/>
                        <a:pt x="105" y="2"/>
                      </a:cubicBezTo>
                      <a:cubicBezTo>
                        <a:pt x="104" y="2"/>
                        <a:pt x="103" y="2"/>
                        <a:pt x="104" y="1"/>
                      </a:cubicBezTo>
                      <a:cubicBezTo>
                        <a:pt x="102" y="3"/>
                        <a:pt x="99" y="0"/>
                        <a:pt x="96" y="2"/>
                      </a:cubicBezTo>
                      <a:cubicBezTo>
                        <a:pt x="96" y="1"/>
                        <a:pt x="96" y="1"/>
                        <a:pt x="96" y="1"/>
                      </a:cubicBezTo>
                      <a:cubicBezTo>
                        <a:pt x="95" y="1"/>
                        <a:pt x="94" y="2"/>
                        <a:pt x="94" y="2"/>
                      </a:cubicBezTo>
                      <a:cubicBezTo>
                        <a:pt x="95" y="1"/>
                        <a:pt x="95" y="1"/>
                        <a:pt x="95" y="1"/>
                      </a:cubicBezTo>
                      <a:cubicBezTo>
                        <a:pt x="93" y="2"/>
                        <a:pt x="90" y="1"/>
                        <a:pt x="87" y="2"/>
                      </a:cubicBezTo>
                      <a:cubicBezTo>
                        <a:pt x="93" y="1"/>
                        <a:pt x="89" y="3"/>
                        <a:pt x="91" y="3"/>
                      </a:cubicBezTo>
                      <a:cubicBezTo>
                        <a:pt x="86" y="6"/>
                        <a:pt x="87" y="2"/>
                        <a:pt x="80" y="5"/>
                      </a:cubicBezTo>
                      <a:cubicBezTo>
                        <a:pt x="81" y="5"/>
                        <a:pt x="84" y="4"/>
                        <a:pt x="83" y="5"/>
                      </a:cubicBezTo>
                      <a:cubicBezTo>
                        <a:pt x="81" y="6"/>
                        <a:pt x="80" y="6"/>
                        <a:pt x="79" y="6"/>
                      </a:cubicBezTo>
                      <a:cubicBezTo>
                        <a:pt x="75" y="9"/>
                        <a:pt x="80" y="7"/>
                        <a:pt x="79" y="8"/>
                      </a:cubicBezTo>
                      <a:cubicBezTo>
                        <a:pt x="77" y="8"/>
                        <a:pt x="77" y="10"/>
                        <a:pt x="76" y="11"/>
                      </a:cubicBezTo>
                      <a:cubicBezTo>
                        <a:pt x="75" y="11"/>
                        <a:pt x="75" y="11"/>
                        <a:pt x="75" y="11"/>
                      </a:cubicBezTo>
                      <a:cubicBezTo>
                        <a:pt x="71" y="14"/>
                        <a:pt x="75" y="13"/>
                        <a:pt x="71" y="15"/>
                      </a:cubicBezTo>
                      <a:cubicBezTo>
                        <a:pt x="72" y="13"/>
                        <a:pt x="72" y="13"/>
                        <a:pt x="72" y="13"/>
                      </a:cubicBezTo>
                      <a:cubicBezTo>
                        <a:pt x="70" y="15"/>
                        <a:pt x="70" y="15"/>
                        <a:pt x="70" y="15"/>
                      </a:cubicBezTo>
                      <a:cubicBezTo>
                        <a:pt x="70" y="14"/>
                        <a:pt x="70" y="14"/>
                        <a:pt x="70" y="14"/>
                      </a:cubicBezTo>
                      <a:cubicBezTo>
                        <a:pt x="69" y="17"/>
                        <a:pt x="68" y="17"/>
                        <a:pt x="66" y="19"/>
                      </a:cubicBezTo>
                      <a:cubicBezTo>
                        <a:pt x="67" y="19"/>
                        <a:pt x="67" y="20"/>
                        <a:pt x="66" y="22"/>
                      </a:cubicBezTo>
                      <a:cubicBezTo>
                        <a:pt x="64" y="23"/>
                        <a:pt x="65" y="21"/>
                        <a:pt x="64" y="23"/>
                      </a:cubicBezTo>
                      <a:cubicBezTo>
                        <a:pt x="64" y="22"/>
                        <a:pt x="64" y="21"/>
                        <a:pt x="65" y="21"/>
                      </a:cubicBezTo>
                      <a:cubicBezTo>
                        <a:pt x="65" y="20"/>
                        <a:pt x="65" y="20"/>
                        <a:pt x="65" y="19"/>
                      </a:cubicBezTo>
                      <a:cubicBezTo>
                        <a:pt x="63" y="20"/>
                        <a:pt x="62" y="23"/>
                        <a:pt x="62" y="24"/>
                      </a:cubicBezTo>
                      <a:cubicBezTo>
                        <a:pt x="62" y="23"/>
                        <a:pt x="62" y="23"/>
                        <a:pt x="63" y="23"/>
                      </a:cubicBezTo>
                      <a:cubicBezTo>
                        <a:pt x="61" y="27"/>
                        <a:pt x="61" y="27"/>
                        <a:pt x="61" y="27"/>
                      </a:cubicBezTo>
                      <a:cubicBezTo>
                        <a:pt x="60" y="28"/>
                        <a:pt x="60" y="27"/>
                        <a:pt x="60" y="26"/>
                      </a:cubicBezTo>
                      <a:cubicBezTo>
                        <a:pt x="60" y="27"/>
                        <a:pt x="60" y="28"/>
                        <a:pt x="59" y="29"/>
                      </a:cubicBezTo>
                      <a:cubicBezTo>
                        <a:pt x="59" y="28"/>
                        <a:pt x="58" y="28"/>
                        <a:pt x="59" y="26"/>
                      </a:cubicBezTo>
                      <a:cubicBezTo>
                        <a:pt x="57" y="30"/>
                        <a:pt x="57" y="30"/>
                        <a:pt x="57" y="30"/>
                      </a:cubicBezTo>
                      <a:cubicBezTo>
                        <a:pt x="57" y="31"/>
                        <a:pt x="55" y="32"/>
                        <a:pt x="55" y="31"/>
                      </a:cubicBezTo>
                      <a:cubicBezTo>
                        <a:pt x="55" y="32"/>
                        <a:pt x="54" y="34"/>
                        <a:pt x="54" y="35"/>
                      </a:cubicBezTo>
                      <a:cubicBezTo>
                        <a:pt x="54" y="36"/>
                        <a:pt x="53" y="37"/>
                        <a:pt x="53" y="38"/>
                      </a:cubicBezTo>
                      <a:cubicBezTo>
                        <a:pt x="53" y="38"/>
                        <a:pt x="53" y="39"/>
                        <a:pt x="52" y="40"/>
                      </a:cubicBezTo>
                      <a:cubicBezTo>
                        <a:pt x="52" y="40"/>
                        <a:pt x="52" y="40"/>
                        <a:pt x="52" y="40"/>
                      </a:cubicBezTo>
                      <a:cubicBezTo>
                        <a:pt x="52" y="40"/>
                        <a:pt x="52" y="40"/>
                        <a:pt x="52" y="41"/>
                      </a:cubicBezTo>
                      <a:cubicBezTo>
                        <a:pt x="52" y="41"/>
                        <a:pt x="52" y="41"/>
                        <a:pt x="52" y="42"/>
                      </a:cubicBezTo>
                      <a:cubicBezTo>
                        <a:pt x="51" y="44"/>
                        <a:pt x="49" y="46"/>
                        <a:pt x="48" y="49"/>
                      </a:cubicBezTo>
                      <a:cubicBezTo>
                        <a:pt x="46" y="50"/>
                        <a:pt x="46" y="50"/>
                        <a:pt x="46" y="50"/>
                      </a:cubicBezTo>
                      <a:cubicBezTo>
                        <a:pt x="45" y="53"/>
                        <a:pt x="49" y="49"/>
                        <a:pt x="47" y="53"/>
                      </a:cubicBezTo>
                      <a:cubicBezTo>
                        <a:pt x="46" y="56"/>
                        <a:pt x="46" y="53"/>
                        <a:pt x="45" y="54"/>
                      </a:cubicBezTo>
                      <a:cubicBezTo>
                        <a:pt x="45" y="55"/>
                        <a:pt x="45" y="58"/>
                        <a:pt x="42" y="60"/>
                      </a:cubicBezTo>
                      <a:cubicBezTo>
                        <a:pt x="43" y="59"/>
                        <a:pt x="43" y="59"/>
                        <a:pt x="43" y="58"/>
                      </a:cubicBezTo>
                      <a:close/>
                      <a:moveTo>
                        <a:pt x="19" y="76"/>
                      </a:moveTo>
                      <a:cubicBezTo>
                        <a:pt x="19" y="76"/>
                        <a:pt x="20" y="75"/>
                        <a:pt x="21" y="75"/>
                      </a:cubicBezTo>
                      <a:cubicBezTo>
                        <a:pt x="21" y="76"/>
                        <a:pt x="20" y="76"/>
                        <a:pt x="19" y="76"/>
                      </a:cubicBezTo>
                      <a:close/>
                      <a:moveTo>
                        <a:pt x="5" y="125"/>
                      </a:moveTo>
                      <a:cubicBezTo>
                        <a:pt x="5" y="125"/>
                        <a:pt x="4" y="124"/>
                        <a:pt x="4" y="123"/>
                      </a:cubicBezTo>
                      <a:cubicBezTo>
                        <a:pt x="5" y="124"/>
                        <a:pt x="5" y="124"/>
                        <a:pt x="5" y="125"/>
                      </a:cubicBezTo>
                      <a:close/>
                      <a:moveTo>
                        <a:pt x="135" y="144"/>
                      </a:moveTo>
                      <a:cubicBezTo>
                        <a:pt x="135" y="144"/>
                        <a:pt x="135" y="144"/>
                        <a:pt x="135" y="144"/>
                      </a:cubicBezTo>
                      <a:cubicBezTo>
                        <a:pt x="134" y="143"/>
                        <a:pt x="135" y="143"/>
                        <a:pt x="135" y="144"/>
                      </a:cubicBezTo>
                      <a:close/>
                      <a:moveTo>
                        <a:pt x="138" y="144"/>
                      </a:moveTo>
                      <a:cubicBezTo>
                        <a:pt x="138" y="144"/>
                        <a:pt x="138" y="144"/>
                        <a:pt x="138" y="144"/>
                      </a:cubicBezTo>
                      <a:cubicBezTo>
                        <a:pt x="138" y="144"/>
                        <a:pt x="137" y="144"/>
                        <a:pt x="137" y="144"/>
                      </a:cubicBezTo>
                      <a:cubicBezTo>
                        <a:pt x="137" y="144"/>
                        <a:pt x="137" y="144"/>
                        <a:pt x="138" y="144"/>
                      </a:cubicBezTo>
                      <a:close/>
                      <a:moveTo>
                        <a:pt x="110" y="11"/>
                      </a:moveTo>
                      <a:cubicBezTo>
                        <a:pt x="110" y="11"/>
                        <a:pt x="110" y="11"/>
                        <a:pt x="110" y="11"/>
                      </a:cubicBezTo>
                      <a:cubicBezTo>
                        <a:pt x="111" y="11"/>
                        <a:pt x="111" y="11"/>
                        <a:pt x="1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0" name="Freeform 63">
                  <a:extLst>
                    <a:ext uri="{FF2B5EF4-FFF2-40B4-BE49-F238E27FC236}">
                      <a16:creationId xmlns:a16="http://schemas.microsoft.com/office/drawing/2014/main" id="{09A7D412-4B42-49A3-AED6-D02AF17FA57B}"/>
                    </a:ext>
                  </a:extLst>
                </p:cNvPr>
                <p:cNvSpPr>
                  <a:spLocks/>
                </p:cNvSpPr>
                <p:nvPr userDrawn="1"/>
              </p:nvSpPr>
              <p:spPr bwMode="auto">
                <a:xfrm>
                  <a:off x="3530" y="1297"/>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1" name="Freeform 64">
                  <a:extLst>
                    <a:ext uri="{FF2B5EF4-FFF2-40B4-BE49-F238E27FC236}">
                      <a16:creationId xmlns:a16="http://schemas.microsoft.com/office/drawing/2014/main" id="{696779CC-93BC-4F77-9A5C-743284423EC1}"/>
                    </a:ext>
                  </a:extLst>
                </p:cNvPr>
                <p:cNvSpPr>
                  <a:spLocks/>
                </p:cNvSpPr>
                <p:nvPr userDrawn="1"/>
              </p:nvSpPr>
              <p:spPr bwMode="auto">
                <a:xfrm>
                  <a:off x="3779" y="9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2" name="Freeform 65">
                  <a:extLst>
                    <a:ext uri="{FF2B5EF4-FFF2-40B4-BE49-F238E27FC236}">
                      <a16:creationId xmlns:a16="http://schemas.microsoft.com/office/drawing/2014/main" id="{F7A26258-9BAC-470E-9598-20C640FF71B5}"/>
                    </a:ext>
                  </a:extLst>
                </p:cNvPr>
                <p:cNvSpPr>
                  <a:spLocks/>
                </p:cNvSpPr>
                <p:nvPr userDrawn="1"/>
              </p:nvSpPr>
              <p:spPr bwMode="auto">
                <a:xfrm>
                  <a:off x="3988" y="1407"/>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3" name="Freeform 66">
                  <a:extLst>
                    <a:ext uri="{FF2B5EF4-FFF2-40B4-BE49-F238E27FC236}">
                      <a16:creationId xmlns:a16="http://schemas.microsoft.com/office/drawing/2014/main" id="{3E5A59E0-B7CB-425D-BC10-42B37D148757}"/>
                    </a:ext>
                  </a:extLst>
                </p:cNvPr>
                <p:cNvSpPr>
                  <a:spLocks/>
                </p:cNvSpPr>
                <p:nvPr userDrawn="1"/>
              </p:nvSpPr>
              <p:spPr bwMode="auto">
                <a:xfrm>
                  <a:off x="4271" y="1412"/>
                  <a:ext cx="10" cy="5"/>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cubicBezTo>
                        <a:pt x="2"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4" name="Freeform 67">
                  <a:extLst>
                    <a:ext uri="{FF2B5EF4-FFF2-40B4-BE49-F238E27FC236}">
                      <a16:creationId xmlns:a16="http://schemas.microsoft.com/office/drawing/2014/main" id="{74A7EEE1-64D9-408A-B3B7-4EAB58504443}"/>
                    </a:ext>
                  </a:extLst>
                </p:cNvPr>
                <p:cNvSpPr>
                  <a:spLocks/>
                </p:cNvSpPr>
                <p:nvPr userDrawn="1"/>
              </p:nvSpPr>
              <p:spPr bwMode="auto">
                <a:xfrm>
                  <a:off x="4361" y="1422"/>
                  <a:ext cx="10" cy="5"/>
                </a:xfrm>
                <a:custGeom>
                  <a:avLst/>
                  <a:gdLst>
                    <a:gd name="T0" fmla="*/ 1 w 2"/>
                    <a:gd name="T1" fmla="*/ 1 h 1"/>
                    <a:gd name="T2" fmla="*/ 2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1" y="0"/>
                        <a:pt x="2" y="0"/>
                      </a:cubicBezTo>
                      <a:cubicBezTo>
                        <a:pt x="1" y="0"/>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5" name="Freeform 68">
                  <a:extLst>
                    <a:ext uri="{FF2B5EF4-FFF2-40B4-BE49-F238E27FC236}">
                      <a16:creationId xmlns:a16="http://schemas.microsoft.com/office/drawing/2014/main" id="{BB5EFF6F-D3BD-4155-9C02-C44879C0D67B}"/>
                    </a:ext>
                  </a:extLst>
                </p:cNvPr>
                <p:cNvSpPr>
                  <a:spLocks/>
                </p:cNvSpPr>
                <p:nvPr userDrawn="1"/>
              </p:nvSpPr>
              <p:spPr bwMode="auto">
                <a:xfrm>
                  <a:off x="4291" y="1422"/>
                  <a:ext cx="15" cy="10"/>
                </a:xfrm>
                <a:custGeom>
                  <a:avLst/>
                  <a:gdLst>
                    <a:gd name="T0" fmla="*/ 0 w 3"/>
                    <a:gd name="T1" fmla="*/ 1 h 2"/>
                    <a:gd name="T2" fmla="*/ 3 w 3"/>
                    <a:gd name="T3" fmla="*/ 1 h 2"/>
                    <a:gd name="T4" fmla="*/ 2 w 3"/>
                    <a:gd name="T5" fmla="*/ 1 h 2"/>
                    <a:gd name="T6" fmla="*/ 0 w 3"/>
                    <a:gd name="T7" fmla="*/ 1 h 2"/>
                  </a:gdLst>
                  <a:ahLst/>
                  <a:cxnLst>
                    <a:cxn ang="0">
                      <a:pos x="T0" y="T1"/>
                    </a:cxn>
                    <a:cxn ang="0">
                      <a:pos x="T2" y="T3"/>
                    </a:cxn>
                    <a:cxn ang="0">
                      <a:pos x="T4" y="T5"/>
                    </a:cxn>
                    <a:cxn ang="0">
                      <a:pos x="T6" y="T7"/>
                    </a:cxn>
                  </a:cxnLst>
                  <a:rect l="0" t="0" r="r" b="b"/>
                  <a:pathLst>
                    <a:path w="3" h="2">
                      <a:moveTo>
                        <a:pt x="0" y="1"/>
                      </a:moveTo>
                      <a:cubicBezTo>
                        <a:pt x="0" y="2"/>
                        <a:pt x="1" y="1"/>
                        <a:pt x="3" y="1"/>
                      </a:cubicBezTo>
                      <a:cubicBezTo>
                        <a:pt x="3" y="1"/>
                        <a:pt x="3" y="1"/>
                        <a:pt x="2"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6" name="Freeform 69">
                  <a:extLst>
                    <a:ext uri="{FF2B5EF4-FFF2-40B4-BE49-F238E27FC236}">
                      <a16:creationId xmlns:a16="http://schemas.microsoft.com/office/drawing/2014/main" id="{CD4F15AC-8950-4FC8-9572-A5DC8A3A1224}"/>
                    </a:ext>
                  </a:extLst>
                </p:cNvPr>
                <p:cNvSpPr>
                  <a:spLocks/>
                </p:cNvSpPr>
                <p:nvPr userDrawn="1"/>
              </p:nvSpPr>
              <p:spPr bwMode="auto">
                <a:xfrm>
                  <a:off x="4306" y="1422"/>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7" name="Freeform 70">
                  <a:extLst>
                    <a:ext uri="{FF2B5EF4-FFF2-40B4-BE49-F238E27FC236}">
                      <a16:creationId xmlns:a16="http://schemas.microsoft.com/office/drawing/2014/main" id="{FEACD782-D5F5-46B6-8FAE-AC3DC6C5A82E}"/>
                    </a:ext>
                  </a:extLst>
                </p:cNvPr>
                <p:cNvSpPr>
                  <a:spLocks/>
                </p:cNvSpPr>
                <p:nvPr userDrawn="1"/>
              </p:nvSpPr>
              <p:spPr bwMode="auto">
                <a:xfrm>
                  <a:off x="4207" y="1412"/>
                  <a:ext cx="25" cy="10"/>
                </a:xfrm>
                <a:custGeom>
                  <a:avLst/>
                  <a:gdLst>
                    <a:gd name="T0" fmla="*/ 4 w 5"/>
                    <a:gd name="T1" fmla="*/ 2 h 2"/>
                    <a:gd name="T2" fmla="*/ 4 w 5"/>
                    <a:gd name="T3" fmla="*/ 1 h 2"/>
                    <a:gd name="T4" fmla="*/ 4 w 5"/>
                    <a:gd name="T5" fmla="*/ 2 h 2"/>
                  </a:gdLst>
                  <a:ahLst/>
                  <a:cxnLst>
                    <a:cxn ang="0">
                      <a:pos x="T0" y="T1"/>
                    </a:cxn>
                    <a:cxn ang="0">
                      <a:pos x="T2" y="T3"/>
                    </a:cxn>
                    <a:cxn ang="0">
                      <a:pos x="T4" y="T5"/>
                    </a:cxn>
                  </a:cxnLst>
                  <a:rect l="0" t="0" r="r" b="b"/>
                  <a:pathLst>
                    <a:path w="5" h="2">
                      <a:moveTo>
                        <a:pt x="4" y="2"/>
                      </a:moveTo>
                      <a:cubicBezTo>
                        <a:pt x="4" y="2"/>
                        <a:pt x="4" y="1"/>
                        <a:pt x="4" y="1"/>
                      </a:cubicBezTo>
                      <a:cubicBezTo>
                        <a:pt x="5" y="0"/>
                        <a:pt x="0"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8" name="Freeform 71">
                  <a:extLst>
                    <a:ext uri="{FF2B5EF4-FFF2-40B4-BE49-F238E27FC236}">
                      <a16:creationId xmlns:a16="http://schemas.microsoft.com/office/drawing/2014/main" id="{63DDAA54-8051-4748-B69E-EF0317E7583A}"/>
                    </a:ext>
                  </a:extLst>
                </p:cNvPr>
                <p:cNvSpPr>
                  <a:spLocks/>
                </p:cNvSpPr>
                <p:nvPr userDrawn="1"/>
              </p:nvSpPr>
              <p:spPr bwMode="auto">
                <a:xfrm>
                  <a:off x="4291" y="1437"/>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9" name="Freeform 72">
                  <a:extLst>
                    <a:ext uri="{FF2B5EF4-FFF2-40B4-BE49-F238E27FC236}">
                      <a16:creationId xmlns:a16="http://schemas.microsoft.com/office/drawing/2014/main" id="{5D461AC2-ECE9-475F-8BBA-2E395A94E523}"/>
                    </a:ext>
                  </a:extLst>
                </p:cNvPr>
                <p:cNvSpPr>
                  <a:spLocks/>
                </p:cNvSpPr>
                <p:nvPr userDrawn="1"/>
              </p:nvSpPr>
              <p:spPr bwMode="auto">
                <a:xfrm>
                  <a:off x="4246" y="1437"/>
                  <a:ext cx="15" cy="5"/>
                </a:xfrm>
                <a:custGeom>
                  <a:avLst/>
                  <a:gdLst>
                    <a:gd name="T0" fmla="*/ 0 w 3"/>
                    <a:gd name="T1" fmla="*/ 1 h 1"/>
                    <a:gd name="T2" fmla="*/ 2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2" y="1"/>
                        <a:pt x="2" y="1"/>
                        <a:pt x="2" y="1"/>
                      </a:cubicBezTo>
                      <a:cubicBezTo>
                        <a:pt x="2" y="1"/>
                        <a:pt x="2" y="1"/>
                        <a:pt x="3"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0" name="Freeform 73">
                  <a:extLst>
                    <a:ext uri="{FF2B5EF4-FFF2-40B4-BE49-F238E27FC236}">
                      <a16:creationId xmlns:a16="http://schemas.microsoft.com/office/drawing/2014/main" id="{B32E3ED1-0865-46DC-957C-3D210963DA2B}"/>
                    </a:ext>
                  </a:extLst>
                </p:cNvPr>
                <p:cNvSpPr>
                  <a:spLocks/>
                </p:cNvSpPr>
                <p:nvPr userDrawn="1"/>
              </p:nvSpPr>
              <p:spPr bwMode="auto">
                <a:xfrm>
                  <a:off x="4261" y="143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1" name="Freeform 74">
                  <a:extLst>
                    <a:ext uri="{FF2B5EF4-FFF2-40B4-BE49-F238E27FC236}">
                      <a16:creationId xmlns:a16="http://schemas.microsoft.com/office/drawing/2014/main" id="{284E520F-708B-4950-8490-20750D606DE1}"/>
                    </a:ext>
                  </a:extLst>
                </p:cNvPr>
                <p:cNvSpPr>
                  <a:spLocks/>
                </p:cNvSpPr>
                <p:nvPr userDrawn="1"/>
              </p:nvSpPr>
              <p:spPr bwMode="auto">
                <a:xfrm>
                  <a:off x="4271" y="1442"/>
                  <a:ext cx="15" cy="0"/>
                </a:xfrm>
                <a:custGeom>
                  <a:avLst/>
                  <a:gdLst>
                    <a:gd name="T0" fmla="*/ 15 w 15"/>
                    <a:gd name="T1" fmla="*/ 10 w 15"/>
                    <a:gd name="T2" fmla="*/ 0 w 15"/>
                    <a:gd name="T3" fmla="*/ 15 w 15"/>
                  </a:gdLst>
                  <a:ahLst/>
                  <a:cxnLst>
                    <a:cxn ang="0">
                      <a:pos x="T0" y="0"/>
                    </a:cxn>
                    <a:cxn ang="0">
                      <a:pos x="T1" y="0"/>
                    </a:cxn>
                    <a:cxn ang="0">
                      <a:pos x="T2" y="0"/>
                    </a:cxn>
                    <a:cxn ang="0">
                      <a:pos x="T3" y="0"/>
                    </a:cxn>
                  </a:cxnLst>
                  <a:rect l="0" t="0" r="r" b="b"/>
                  <a:pathLst>
                    <a:path w="15">
                      <a:moveTo>
                        <a:pt x="15" y="0"/>
                      </a:moveTo>
                      <a:lnTo>
                        <a:pt x="10" y="0"/>
                      </a:lnTo>
                      <a:lnTo>
                        <a:pt x="0" y="0"/>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2" name="Freeform 75">
                  <a:extLst>
                    <a:ext uri="{FF2B5EF4-FFF2-40B4-BE49-F238E27FC236}">
                      <a16:creationId xmlns:a16="http://schemas.microsoft.com/office/drawing/2014/main" id="{C5F20A7C-98A6-45C2-92CA-83A02B8D219E}"/>
                    </a:ext>
                  </a:extLst>
                </p:cNvPr>
                <p:cNvSpPr>
                  <a:spLocks/>
                </p:cNvSpPr>
                <p:nvPr userDrawn="1"/>
              </p:nvSpPr>
              <p:spPr bwMode="auto">
                <a:xfrm>
                  <a:off x="4122" y="1422"/>
                  <a:ext cx="15" cy="5"/>
                </a:xfrm>
                <a:custGeom>
                  <a:avLst/>
                  <a:gdLst>
                    <a:gd name="T0" fmla="*/ 2 w 3"/>
                    <a:gd name="T1" fmla="*/ 1 h 1"/>
                    <a:gd name="T2" fmla="*/ 0 w 3"/>
                    <a:gd name="T3" fmla="*/ 0 h 1"/>
                    <a:gd name="T4" fmla="*/ 1 w 3"/>
                    <a:gd name="T5" fmla="*/ 1 h 1"/>
                    <a:gd name="T6" fmla="*/ 2 w 3"/>
                    <a:gd name="T7" fmla="*/ 1 h 1"/>
                  </a:gdLst>
                  <a:ahLst/>
                  <a:cxnLst>
                    <a:cxn ang="0">
                      <a:pos x="T0" y="T1"/>
                    </a:cxn>
                    <a:cxn ang="0">
                      <a:pos x="T2" y="T3"/>
                    </a:cxn>
                    <a:cxn ang="0">
                      <a:pos x="T4" y="T5"/>
                    </a:cxn>
                    <a:cxn ang="0">
                      <a:pos x="T6" y="T7"/>
                    </a:cxn>
                  </a:cxnLst>
                  <a:rect l="0" t="0" r="r" b="b"/>
                  <a:pathLst>
                    <a:path w="3" h="1">
                      <a:moveTo>
                        <a:pt x="2" y="1"/>
                      </a:moveTo>
                      <a:cubicBezTo>
                        <a:pt x="0" y="0"/>
                        <a:pt x="0" y="0"/>
                        <a:pt x="0" y="0"/>
                      </a:cubicBezTo>
                      <a:cubicBezTo>
                        <a:pt x="0" y="0"/>
                        <a:pt x="0" y="1"/>
                        <a:pt x="1" y="1"/>
                      </a:cubicBezTo>
                      <a:cubicBezTo>
                        <a:pt x="2"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3" name="Freeform 76">
                  <a:extLst>
                    <a:ext uri="{FF2B5EF4-FFF2-40B4-BE49-F238E27FC236}">
                      <a16:creationId xmlns:a16="http://schemas.microsoft.com/office/drawing/2014/main" id="{7DA4C947-1304-4E4F-9B15-CCBBFBA46CD0}"/>
                    </a:ext>
                  </a:extLst>
                </p:cNvPr>
                <p:cNvSpPr>
                  <a:spLocks/>
                </p:cNvSpPr>
                <p:nvPr userDrawn="1"/>
              </p:nvSpPr>
              <p:spPr bwMode="auto">
                <a:xfrm>
                  <a:off x="4162" y="144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4" name="Freeform 77">
                  <a:extLst>
                    <a:ext uri="{FF2B5EF4-FFF2-40B4-BE49-F238E27FC236}">
                      <a16:creationId xmlns:a16="http://schemas.microsoft.com/office/drawing/2014/main" id="{7938840A-11D3-422B-8050-F6906009D29D}"/>
                    </a:ext>
                  </a:extLst>
                </p:cNvPr>
                <p:cNvSpPr>
                  <a:spLocks/>
                </p:cNvSpPr>
                <p:nvPr userDrawn="1"/>
              </p:nvSpPr>
              <p:spPr bwMode="auto">
                <a:xfrm>
                  <a:off x="4112" y="1437"/>
                  <a:ext cx="30" cy="5"/>
                </a:xfrm>
                <a:custGeom>
                  <a:avLst/>
                  <a:gdLst>
                    <a:gd name="T0" fmla="*/ 4 w 6"/>
                    <a:gd name="T1" fmla="*/ 0 h 1"/>
                    <a:gd name="T2" fmla="*/ 3 w 6"/>
                    <a:gd name="T3" fmla="*/ 1 h 1"/>
                    <a:gd name="T4" fmla="*/ 4 w 6"/>
                    <a:gd name="T5" fmla="*/ 0 h 1"/>
                  </a:gdLst>
                  <a:ahLst/>
                  <a:cxnLst>
                    <a:cxn ang="0">
                      <a:pos x="T0" y="T1"/>
                    </a:cxn>
                    <a:cxn ang="0">
                      <a:pos x="T2" y="T3"/>
                    </a:cxn>
                    <a:cxn ang="0">
                      <a:pos x="T4" y="T5"/>
                    </a:cxn>
                  </a:cxnLst>
                  <a:rect l="0" t="0" r="r" b="b"/>
                  <a:pathLst>
                    <a:path w="6" h="1">
                      <a:moveTo>
                        <a:pt x="4" y="0"/>
                      </a:moveTo>
                      <a:cubicBezTo>
                        <a:pt x="4" y="1"/>
                        <a:pt x="0" y="0"/>
                        <a:pt x="3" y="1"/>
                      </a:cubicBezTo>
                      <a:cubicBezTo>
                        <a:pt x="4" y="1"/>
                        <a:pt x="6"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5" name="Freeform 78">
                  <a:extLst>
                    <a:ext uri="{FF2B5EF4-FFF2-40B4-BE49-F238E27FC236}">
                      <a16:creationId xmlns:a16="http://schemas.microsoft.com/office/drawing/2014/main" id="{81A83585-040F-4E10-B0FF-C8FDE77B828E}"/>
                    </a:ext>
                  </a:extLst>
                </p:cNvPr>
                <p:cNvSpPr>
                  <a:spLocks/>
                </p:cNvSpPr>
                <p:nvPr userDrawn="1"/>
              </p:nvSpPr>
              <p:spPr bwMode="auto">
                <a:xfrm>
                  <a:off x="3968" y="1392"/>
                  <a:ext cx="5" cy="10"/>
                </a:xfrm>
                <a:custGeom>
                  <a:avLst/>
                  <a:gdLst>
                    <a:gd name="T0" fmla="*/ 0 w 5"/>
                    <a:gd name="T1" fmla="*/ 10 h 10"/>
                    <a:gd name="T2" fmla="*/ 5 w 5"/>
                    <a:gd name="T3" fmla="*/ 5 h 10"/>
                    <a:gd name="T4" fmla="*/ 0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5"/>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6" name="Freeform 79">
                  <a:extLst>
                    <a:ext uri="{FF2B5EF4-FFF2-40B4-BE49-F238E27FC236}">
                      <a16:creationId xmlns:a16="http://schemas.microsoft.com/office/drawing/2014/main" id="{F98A52D7-DA2A-4C83-BA01-0E83E126B0CC}"/>
                    </a:ext>
                  </a:extLst>
                </p:cNvPr>
                <p:cNvSpPr>
                  <a:spLocks/>
                </p:cNvSpPr>
                <p:nvPr userDrawn="1"/>
              </p:nvSpPr>
              <p:spPr bwMode="auto">
                <a:xfrm>
                  <a:off x="3819" y="1462"/>
                  <a:ext cx="24" cy="5"/>
                </a:xfrm>
                <a:custGeom>
                  <a:avLst/>
                  <a:gdLst>
                    <a:gd name="T0" fmla="*/ 1 w 5"/>
                    <a:gd name="T1" fmla="*/ 1 h 1"/>
                    <a:gd name="T2" fmla="*/ 5 w 5"/>
                    <a:gd name="T3" fmla="*/ 0 h 1"/>
                    <a:gd name="T4" fmla="*/ 4 w 5"/>
                    <a:gd name="T5" fmla="*/ 0 h 1"/>
                    <a:gd name="T6" fmla="*/ 3 w 5"/>
                    <a:gd name="T7" fmla="*/ 0 h 1"/>
                    <a:gd name="T8" fmla="*/ 1 w 5"/>
                    <a:gd name="T9" fmla="*/ 1 h 1"/>
                  </a:gdLst>
                  <a:ahLst/>
                  <a:cxnLst>
                    <a:cxn ang="0">
                      <a:pos x="T0" y="T1"/>
                    </a:cxn>
                    <a:cxn ang="0">
                      <a:pos x="T2" y="T3"/>
                    </a:cxn>
                    <a:cxn ang="0">
                      <a:pos x="T4" y="T5"/>
                    </a:cxn>
                    <a:cxn ang="0">
                      <a:pos x="T6" y="T7"/>
                    </a:cxn>
                    <a:cxn ang="0">
                      <a:pos x="T8" y="T9"/>
                    </a:cxn>
                  </a:cxnLst>
                  <a:rect l="0" t="0" r="r" b="b"/>
                  <a:pathLst>
                    <a:path w="5" h="1">
                      <a:moveTo>
                        <a:pt x="1" y="1"/>
                      </a:moveTo>
                      <a:cubicBezTo>
                        <a:pt x="4" y="1"/>
                        <a:pt x="2" y="0"/>
                        <a:pt x="5" y="0"/>
                      </a:cubicBezTo>
                      <a:cubicBezTo>
                        <a:pt x="5" y="0"/>
                        <a:pt x="4" y="0"/>
                        <a:pt x="4" y="0"/>
                      </a:cubicBezTo>
                      <a:cubicBezTo>
                        <a:pt x="3" y="0"/>
                        <a:pt x="3" y="0"/>
                        <a:pt x="3"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7" name="Freeform 80">
                  <a:extLst>
                    <a:ext uri="{FF2B5EF4-FFF2-40B4-BE49-F238E27FC236}">
                      <a16:creationId xmlns:a16="http://schemas.microsoft.com/office/drawing/2014/main" id="{DF0351E3-D4AE-4CFE-8BEF-B38F3C5671EA}"/>
                    </a:ext>
                  </a:extLst>
                </p:cNvPr>
                <p:cNvSpPr>
                  <a:spLocks/>
                </p:cNvSpPr>
                <p:nvPr userDrawn="1"/>
              </p:nvSpPr>
              <p:spPr bwMode="auto">
                <a:xfrm>
                  <a:off x="3834" y="1457"/>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8" name="Freeform 81">
                  <a:extLst>
                    <a:ext uri="{FF2B5EF4-FFF2-40B4-BE49-F238E27FC236}">
                      <a16:creationId xmlns:a16="http://schemas.microsoft.com/office/drawing/2014/main" id="{F669AE7A-158A-46A1-8522-9A4F76D68158}"/>
                    </a:ext>
                  </a:extLst>
                </p:cNvPr>
                <p:cNvSpPr>
                  <a:spLocks/>
                </p:cNvSpPr>
                <p:nvPr userDrawn="1"/>
              </p:nvSpPr>
              <p:spPr bwMode="auto">
                <a:xfrm>
                  <a:off x="4421" y="1137"/>
                  <a:ext cx="0" cy="10"/>
                </a:xfrm>
                <a:custGeom>
                  <a:avLst/>
                  <a:gdLst>
                    <a:gd name="T0" fmla="*/ 1 h 2"/>
                    <a:gd name="T1" fmla="*/ 2 h 2"/>
                    <a:gd name="T2" fmla="*/ 1 h 2"/>
                    <a:gd name="T3" fmla="*/ 1 h 2"/>
                  </a:gdLst>
                  <a:ahLst/>
                  <a:cxnLst>
                    <a:cxn ang="0">
                      <a:pos x="0" y="T0"/>
                    </a:cxn>
                    <a:cxn ang="0">
                      <a:pos x="0" y="T1"/>
                    </a:cxn>
                    <a:cxn ang="0">
                      <a:pos x="0" y="T2"/>
                    </a:cxn>
                    <a:cxn ang="0">
                      <a:pos x="0" y="T3"/>
                    </a:cxn>
                  </a:cxnLst>
                  <a:rect l="0" t="0" r="r" b="b"/>
                  <a:pathLst>
                    <a:path h="2">
                      <a:moveTo>
                        <a:pt x="0" y="1"/>
                      </a:moveTo>
                      <a:cubicBezTo>
                        <a:pt x="0" y="0"/>
                        <a:pt x="0" y="2"/>
                        <a:pt x="0" y="2"/>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9" name="Freeform 82">
                  <a:extLst>
                    <a:ext uri="{FF2B5EF4-FFF2-40B4-BE49-F238E27FC236}">
                      <a16:creationId xmlns:a16="http://schemas.microsoft.com/office/drawing/2014/main" id="{D852334E-58DE-4008-B54F-4EE493E2334A}"/>
                    </a:ext>
                  </a:extLst>
                </p:cNvPr>
                <p:cNvSpPr>
                  <a:spLocks/>
                </p:cNvSpPr>
                <p:nvPr userDrawn="1"/>
              </p:nvSpPr>
              <p:spPr bwMode="auto">
                <a:xfrm>
                  <a:off x="4431" y="1147"/>
                  <a:ext cx="10" cy="5"/>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0" name="Freeform 83">
                  <a:extLst>
                    <a:ext uri="{FF2B5EF4-FFF2-40B4-BE49-F238E27FC236}">
                      <a16:creationId xmlns:a16="http://schemas.microsoft.com/office/drawing/2014/main" id="{6D089F18-A7A5-4A10-9B29-698F04F1052A}"/>
                    </a:ext>
                  </a:extLst>
                </p:cNvPr>
                <p:cNvSpPr>
                  <a:spLocks/>
                </p:cNvSpPr>
                <p:nvPr userDrawn="1"/>
              </p:nvSpPr>
              <p:spPr bwMode="auto">
                <a:xfrm>
                  <a:off x="3585" y="1087"/>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1" name="Freeform 84">
                  <a:extLst>
                    <a:ext uri="{FF2B5EF4-FFF2-40B4-BE49-F238E27FC236}">
                      <a16:creationId xmlns:a16="http://schemas.microsoft.com/office/drawing/2014/main" id="{871AEF5C-E36C-49F6-8345-68605A1F1307}"/>
                    </a:ext>
                  </a:extLst>
                </p:cNvPr>
                <p:cNvSpPr>
                  <a:spLocks/>
                </p:cNvSpPr>
                <p:nvPr userDrawn="1"/>
              </p:nvSpPr>
              <p:spPr bwMode="auto">
                <a:xfrm>
                  <a:off x="3689" y="1032"/>
                  <a:ext cx="5" cy="5"/>
                </a:xfrm>
                <a:custGeom>
                  <a:avLst/>
                  <a:gdLst>
                    <a:gd name="T0" fmla="*/ 0 w 5"/>
                    <a:gd name="T1" fmla="*/ 0 h 5"/>
                    <a:gd name="T2" fmla="*/ 0 w 5"/>
                    <a:gd name="T3" fmla="*/ 0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0"/>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2" name="Freeform 85">
                  <a:extLst>
                    <a:ext uri="{FF2B5EF4-FFF2-40B4-BE49-F238E27FC236}">
                      <a16:creationId xmlns:a16="http://schemas.microsoft.com/office/drawing/2014/main" id="{B8ED7508-6A6C-4189-BB98-DEBB215CC155}"/>
                    </a:ext>
                  </a:extLst>
                </p:cNvPr>
                <p:cNvSpPr>
                  <a:spLocks/>
                </p:cNvSpPr>
                <p:nvPr userDrawn="1"/>
              </p:nvSpPr>
              <p:spPr bwMode="auto">
                <a:xfrm>
                  <a:off x="3734" y="962"/>
                  <a:ext cx="15" cy="10"/>
                </a:xfrm>
                <a:custGeom>
                  <a:avLst/>
                  <a:gdLst>
                    <a:gd name="T0" fmla="*/ 1 w 3"/>
                    <a:gd name="T1" fmla="*/ 0 h 2"/>
                    <a:gd name="T2" fmla="*/ 0 w 3"/>
                    <a:gd name="T3" fmla="*/ 2 h 2"/>
                    <a:gd name="T4" fmla="*/ 1 w 3"/>
                    <a:gd name="T5" fmla="*/ 0 h 2"/>
                  </a:gdLst>
                  <a:ahLst/>
                  <a:cxnLst>
                    <a:cxn ang="0">
                      <a:pos x="T0" y="T1"/>
                    </a:cxn>
                    <a:cxn ang="0">
                      <a:pos x="T2" y="T3"/>
                    </a:cxn>
                    <a:cxn ang="0">
                      <a:pos x="T4" y="T5"/>
                    </a:cxn>
                  </a:cxnLst>
                  <a:rect l="0" t="0" r="r" b="b"/>
                  <a:pathLst>
                    <a:path w="3" h="2">
                      <a:moveTo>
                        <a:pt x="1" y="0"/>
                      </a:moveTo>
                      <a:cubicBezTo>
                        <a:pt x="1" y="1"/>
                        <a:pt x="1" y="1"/>
                        <a:pt x="0" y="2"/>
                      </a:cubicBezTo>
                      <a:cubicBezTo>
                        <a:pt x="1" y="1"/>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3" name="Freeform 86">
                  <a:extLst>
                    <a:ext uri="{FF2B5EF4-FFF2-40B4-BE49-F238E27FC236}">
                      <a16:creationId xmlns:a16="http://schemas.microsoft.com/office/drawing/2014/main" id="{50A66169-98BD-421A-8AC7-7171140FBFEB}"/>
                    </a:ext>
                  </a:extLst>
                </p:cNvPr>
                <p:cNvSpPr>
                  <a:spLocks/>
                </p:cNvSpPr>
                <p:nvPr userDrawn="1"/>
              </p:nvSpPr>
              <p:spPr bwMode="auto">
                <a:xfrm>
                  <a:off x="3639" y="68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4" name="Freeform 87">
                  <a:extLst>
                    <a:ext uri="{FF2B5EF4-FFF2-40B4-BE49-F238E27FC236}">
                      <a16:creationId xmlns:a16="http://schemas.microsoft.com/office/drawing/2014/main" id="{90C06C7F-C48D-4785-A675-20673F381D24}"/>
                    </a:ext>
                  </a:extLst>
                </p:cNvPr>
                <p:cNvSpPr>
                  <a:spLocks/>
                </p:cNvSpPr>
                <p:nvPr userDrawn="1"/>
              </p:nvSpPr>
              <p:spPr bwMode="auto">
                <a:xfrm>
                  <a:off x="3615" y="6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5" name="Freeform 88">
                  <a:extLst>
                    <a:ext uri="{FF2B5EF4-FFF2-40B4-BE49-F238E27FC236}">
                      <a16:creationId xmlns:a16="http://schemas.microsoft.com/office/drawing/2014/main" id="{F2C5C5A7-DA31-458A-9DFF-4875EC40CF92}"/>
                    </a:ext>
                  </a:extLst>
                </p:cNvPr>
                <p:cNvSpPr>
                  <a:spLocks/>
                </p:cNvSpPr>
                <p:nvPr userDrawn="1"/>
              </p:nvSpPr>
              <p:spPr bwMode="auto">
                <a:xfrm>
                  <a:off x="3600" y="64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2"/>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6" name="Freeform 89">
                  <a:extLst>
                    <a:ext uri="{FF2B5EF4-FFF2-40B4-BE49-F238E27FC236}">
                      <a16:creationId xmlns:a16="http://schemas.microsoft.com/office/drawing/2014/main" id="{7EE2BD68-019E-49D7-A694-4981A845D7B7}"/>
                    </a:ext>
                  </a:extLst>
                </p:cNvPr>
                <p:cNvSpPr>
                  <a:spLocks/>
                </p:cNvSpPr>
                <p:nvPr userDrawn="1"/>
              </p:nvSpPr>
              <p:spPr bwMode="auto">
                <a:xfrm>
                  <a:off x="3600" y="628"/>
                  <a:ext cx="10" cy="5"/>
                </a:xfrm>
                <a:custGeom>
                  <a:avLst/>
                  <a:gdLst>
                    <a:gd name="T0" fmla="*/ 1 w 2"/>
                    <a:gd name="T1" fmla="*/ 0 h 1"/>
                    <a:gd name="T2" fmla="*/ 2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2"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7" name="Freeform 90">
                  <a:extLst>
                    <a:ext uri="{FF2B5EF4-FFF2-40B4-BE49-F238E27FC236}">
                      <a16:creationId xmlns:a16="http://schemas.microsoft.com/office/drawing/2014/main" id="{9126E564-F35B-420A-B0EA-F3E6BAE65C73}"/>
                    </a:ext>
                  </a:extLst>
                </p:cNvPr>
                <p:cNvSpPr>
                  <a:spLocks/>
                </p:cNvSpPr>
                <p:nvPr userDrawn="1"/>
              </p:nvSpPr>
              <p:spPr bwMode="auto">
                <a:xfrm>
                  <a:off x="3610" y="628"/>
                  <a:ext cx="0" cy="5"/>
                </a:xfrm>
                <a:custGeom>
                  <a:avLst/>
                  <a:gdLst>
                    <a:gd name="T0" fmla="*/ 1 h 1"/>
                    <a:gd name="T1" fmla="*/ 1 h 1"/>
                  </a:gdLst>
                  <a:ahLst/>
                  <a:cxnLst>
                    <a:cxn ang="0">
                      <a:pos x="0" y="T0"/>
                    </a:cxn>
                    <a:cxn ang="0">
                      <a:pos x="0" y="T1"/>
                    </a:cxn>
                  </a:cxnLst>
                  <a:rect l="0" t="0" r="r" b="b"/>
                  <a:pathLst>
                    <a:path h="1">
                      <a:moveTo>
                        <a:pt x="0" y="1"/>
                      </a:move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8" name="Freeform 91">
                  <a:extLst>
                    <a:ext uri="{FF2B5EF4-FFF2-40B4-BE49-F238E27FC236}">
                      <a16:creationId xmlns:a16="http://schemas.microsoft.com/office/drawing/2014/main" id="{09B48F8D-3444-4DCE-831B-0311C4EB625B}"/>
                    </a:ext>
                  </a:extLst>
                </p:cNvPr>
                <p:cNvSpPr>
                  <a:spLocks/>
                </p:cNvSpPr>
                <p:nvPr userDrawn="1"/>
              </p:nvSpPr>
              <p:spPr bwMode="auto">
                <a:xfrm>
                  <a:off x="3600" y="618"/>
                  <a:ext cx="5" cy="5"/>
                </a:xfrm>
                <a:custGeom>
                  <a:avLst/>
                  <a:gdLst>
                    <a:gd name="T0" fmla="*/ 0 w 1"/>
                    <a:gd name="T1" fmla="*/ 1 h 1"/>
                    <a:gd name="T2" fmla="*/ 0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9" name="Freeform 92">
                  <a:extLst>
                    <a:ext uri="{FF2B5EF4-FFF2-40B4-BE49-F238E27FC236}">
                      <a16:creationId xmlns:a16="http://schemas.microsoft.com/office/drawing/2014/main" id="{95071AA3-FEF1-4FDF-B4F5-27DAC36D7581}"/>
                    </a:ext>
                  </a:extLst>
                </p:cNvPr>
                <p:cNvSpPr>
                  <a:spLocks/>
                </p:cNvSpPr>
                <p:nvPr userDrawn="1"/>
              </p:nvSpPr>
              <p:spPr bwMode="auto">
                <a:xfrm>
                  <a:off x="3590" y="6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0" name="Freeform 93">
                  <a:extLst>
                    <a:ext uri="{FF2B5EF4-FFF2-40B4-BE49-F238E27FC236}">
                      <a16:creationId xmlns:a16="http://schemas.microsoft.com/office/drawing/2014/main" id="{3ADB62B8-65A9-4CAA-9CF0-94FB616A8484}"/>
                    </a:ext>
                  </a:extLst>
                </p:cNvPr>
                <p:cNvSpPr>
                  <a:spLocks/>
                </p:cNvSpPr>
                <p:nvPr userDrawn="1"/>
              </p:nvSpPr>
              <p:spPr bwMode="auto">
                <a:xfrm>
                  <a:off x="3590" y="623"/>
                  <a:ext cx="10" cy="5"/>
                </a:xfrm>
                <a:custGeom>
                  <a:avLst/>
                  <a:gdLst>
                    <a:gd name="T0" fmla="*/ 2 w 2"/>
                    <a:gd name="T1" fmla="*/ 1 h 1"/>
                    <a:gd name="T2" fmla="*/ 1 w 2"/>
                    <a:gd name="T3" fmla="*/ 0 h 1"/>
                    <a:gd name="T4" fmla="*/ 1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1" y="0"/>
                        <a:pt x="0" y="1"/>
                        <a:pt x="1"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1" name="Freeform 94">
                  <a:extLst>
                    <a:ext uri="{FF2B5EF4-FFF2-40B4-BE49-F238E27FC236}">
                      <a16:creationId xmlns:a16="http://schemas.microsoft.com/office/drawing/2014/main" id="{6F82703C-E677-46E8-A5DB-FED5A03ADB85}"/>
                    </a:ext>
                  </a:extLst>
                </p:cNvPr>
                <p:cNvSpPr>
                  <a:spLocks/>
                </p:cNvSpPr>
                <p:nvPr userDrawn="1"/>
              </p:nvSpPr>
              <p:spPr bwMode="auto">
                <a:xfrm>
                  <a:off x="3595" y="628"/>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1"/>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2" name="Freeform 95">
                  <a:extLst>
                    <a:ext uri="{FF2B5EF4-FFF2-40B4-BE49-F238E27FC236}">
                      <a16:creationId xmlns:a16="http://schemas.microsoft.com/office/drawing/2014/main" id="{7666F85A-1FC8-4E57-A0C7-CA5D1F98F31D}"/>
                    </a:ext>
                  </a:extLst>
                </p:cNvPr>
                <p:cNvSpPr>
                  <a:spLocks/>
                </p:cNvSpPr>
                <p:nvPr userDrawn="1"/>
              </p:nvSpPr>
              <p:spPr bwMode="auto">
                <a:xfrm>
                  <a:off x="3600" y="65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3" name="Freeform 96">
                  <a:extLst>
                    <a:ext uri="{FF2B5EF4-FFF2-40B4-BE49-F238E27FC236}">
                      <a16:creationId xmlns:a16="http://schemas.microsoft.com/office/drawing/2014/main" id="{BBE5239A-9FE4-4AEF-8088-94B82FC04C85}"/>
                    </a:ext>
                  </a:extLst>
                </p:cNvPr>
                <p:cNvSpPr>
                  <a:spLocks/>
                </p:cNvSpPr>
                <p:nvPr userDrawn="1"/>
              </p:nvSpPr>
              <p:spPr bwMode="auto">
                <a:xfrm>
                  <a:off x="3580" y="6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1" y="1"/>
                        <a:pt x="1" y="1"/>
                        <a:pt x="1" y="1"/>
                      </a:cubicBezTo>
                      <a:cubicBezTo>
                        <a:pt x="1"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4" name="Freeform 97">
                  <a:extLst>
                    <a:ext uri="{FF2B5EF4-FFF2-40B4-BE49-F238E27FC236}">
                      <a16:creationId xmlns:a16="http://schemas.microsoft.com/office/drawing/2014/main" id="{A0B361DC-1433-415B-B7A7-6B6F72F24858}"/>
                    </a:ext>
                  </a:extLst>
                </p:cNvPr>
                <p:cNvSpPr>
                  <a:spLocks/>
                </p:cNvSpPr>
                <p:nvPr userDrawn="1"/>
              </p:nvSpPr>
              <p:spPr bwMode="auto">
                <a:xfrm>
                  <a:off x="357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5" name="Freeform 98">
                  <a:extLst>
                    <a:ext uri="{FF2B5EF4-FFF2-40B4-BE49-F238E27FC236}">
                      <a16:creationId xmlns:a16="http://schemas.microsoft.com/office/drawing/2014/main" id="{A936C629-5D52-4CB6-86A2-B04135BDE3B7}"/>
                    </a:ext>
                  </a:extLst>
                </p:cNvPr>
                <p:cNvSpPr>
                  <a:spLocks/>
                </p:cNvSpPr>
                <p:nvPr userDrawn="1"/>
              </p:nvSpPr>
              <p:spPr bwMode="auto">
                <a:xfrm>
                  <a:off x="3585" y="628"/>
                  <a:ext cx="10" cy="0"/>
                </a:xfrm>
                <a:custGeom>
                  <a:avLst/>
                  <a:gdLst>
                    <a:gd name="T0" fmla="*/ 0 w 2"/>
                    <a:gd name="T1" fmla="*/ 1 w 2"/>
                    <a:gd name="T2" fmla="*/ 2 w 2"/>
                    <a:gd name="T3" fmla="*/ 1 w 2"/>
                    <a:gd name="T4" fmla="*/ 0 w 2"/>
                  </a:gdLst>
                  <a:ahLst/>
                  <a:cxnLst>
                    <a:cxn ang="0">
                      <a:pos x="T0" y="0"/>
                    </a:cxn>
                    <a:cxn ang="0">
                      <a:pos x="T1" y="0"/>
                    </a:cxn>
                    <a:cxn ang="0">
                      <a:pos x="T2" y="0"/>
                    </a:cxn>
                    <a:cxn ang="0">
                      <a:pos x="T3" y="0"/>
                    </a:cxn>
                    <a:cxn ang="0">
                      <a:pos x="T4" y="0"/>
                    </a:cxn>
                  </a:cxnLst>
                  <a:rect l="0" t="0" r="r" b="b"/>
                  <a:pathLst>
                    <a:path w="2">
                      <a:moveTo>
                        <a:pt x="0" y="0"/>
                      </a:moveTo>
                      <a:cubicBezTo>
                        <a:pt x="0" y="0"/>
                        <a:pt x="1" y="0"/>
                        <a:pt x="1" y="0"/>
                      </a:cubicBezTo>
                      <a:cubicBezTo>
                        <a:pt x="1" y="0"/>
                        <a:pt x="2" y="0"/>
                        <a:pt x="2" y="0"/>
                      </a:cubicBezTo>
                      <a:cubicBezTo>
                        <a:pt x="2"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6" name="Freeform 99">
                  <a:extLst>
                    <a:ext uri="{FF2B5EF4-FFF2-40B4-BE49-F238E27FC236}">
                      <a16:creationId xmlns:a16="http://schemas.microsoft.com/office/drawing/2014/main" id="{2E019480-3C41-4E8A-9271-6631FC0A133E}"/>
                    </a:ext>
                  </a:extLst>
                </p:cNvPr>
                <p:cNvSpPr>
                  <a:spLocks/>
                </p:cNvSpPr>
                <p:nvPr userDrawn="1"/>
              </p:nvSpPr>
              <p:spPr bwMode="auto">
                <a:xfrm>
                  <a:off x="3570" y="59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7" name="Freeform 100">
                  <a:extLst>
                    <a:ext uri="{FF2B5EF4-FFF2-40B4-BE49-F238E27FC236}">
                      <a16:creationId xmlns:a16="http://schemas.microsoft.com/office/drawing/2014/main" id="{9E4FCF88-CE44-46D2-BDAB-07BAF62A5937}"/>
                    </a:ext>
                  </a:extLst>
                </p:cNvPr>
                <p:cNvSpPr>
                  <a:spLocks/>
                </p:cNvSpPr>
                <p:nvPr userDrawn="1"/>
              </p:nvSpPr>
              <p:spPr bwMode="auto">
                <a:xfrm>
                  <a:off x="3555" y="578"/>
                  <a:ext cx="10" cy="10"/>
                </a:xfrm>
                <a:custGeom>
                  <a:avLst/>
                  <a:gdLst>
                    <a:gd name="T0" fmla="*/ 1 w 2"/>
                    <a:gd name="T1" fmla="*/ 2 h 2"/>
                    <a:gd name="T2" fmla="*/ 2 w 2"/>
                    <a:gd name="T3" fmla="*/ 1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1" y="0"/>
                        <a:pt x="1" y="1"/>
                        <a:pt x="0" y="1"/>
                      </a:cubicBezTo>
                      <a:cubicBezTo>
                        <a:pt x="1"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8" name="Freeform 101">
                  <a:extLst>
                    <a:ext uri="{FF2B5EF4-FFF2-40B4-BE49-F238E27FC236}">
                      <a16:creationId xmlns:a16="http://schemas.microsoft.com/office/drawing/2014/main" id="{9B08198F-142E-464C-A864-BFCE8F6C9D96}"/>
                    </a:ext>
                  </a:extLst>
                </p:cNvPr>
                <p:cNvSpPr>
                  <a:spLocks/>
                </p:cNvSpPr>
                <p:nvPr userDrawn="1"/>
              </p:nvSpPr>
              <p:spPr bwMode="auto">
                <a:xfrm>
                  <a:off x="3550"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9" name="Freeform 102">
                  <a:extLst>
                    <a:ext uri="{FF2B5EF4-FFF2-40B4-BE49-F238E27FC236}">
                      <a16:creationId xmlns:a16="http://schemas.microsoft.com/office/drawing/2014/main" id="{CF1C7167-184E-435B-BBE2-B97A6B433778}"/>
                    </a:ext>
                  </a:extLst>
                </p:cNvPr>
                <p:cNvSpPr>
                  <a:spLocks/>
                </p:cNvSpPr>
                <p:nvPr userDrawn="1"/>
              </p:nvSpPr>
              <p:spPr bwMode="auto">
                <a:xfrm>
                  <a:off x="3570" y="59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0" name="Freeform 103">
                  <a:extLst>
                    <a:ext uri="{FF2B5EF4-FFF2-40B4-BE49-F238E27FC236}">
                      <a16:creationId xmlns:a16="http://schemas.microsoft.com/office/drawing/2014/main" id="{AA6420D3-6C15-41EE-9F0E-5DA5292081CF}"/>
                    </a:ext>
                  </a:extLst>
                </p:cNvPr>
                <p:cNvSpPr>
                  <a:spLocks/>
                </p:cNvSpPr>
                <p:nvPr userDrawn="1"/>
              </p:nvSpPr>
              <p:spPr bwMode="auto">
                <a:xfrm>
                  <a:off x="3565" y="5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1" name="Freeform 104">
                  <a:extLst>
                    <a:ext uri="{FF2B5EF4-FFF2-40B4-BE49-F238E27FC236}">
                      <a16:creationId xmlns:a16="http://schemas.microsoft.com/office/drawing/2014/main" id="{0E83B96F-E4B4-4A19-A80E-808DE0AE56DB}"/>
                    </a:ext>
                  </a:extLst>
                </p:cNvPr>
                <p:cNvSpPr>
                  <a:spLocks/>
                </p:cNvSpPr>
                <p:nvPr userDrawn="1"/>
              </p:nvSpPr>
              <p:spPr bwMode="auto">
                <a:xfrm>
                  <a:off x="3570"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2" name="Freeform 105">
                  <a:extLst>
                    <a:ext uri="{FF2B5EF4-FFF2-40B4-BE49-F238E27FC236}">
                      <a16:creationId xmlns:a16="http://schemas.microsoft.com/office/drawing/2014/main" id="{95234B62-CDA4-457F-996D-D420CFC2E9F2}"/>
                    </a:ext>
                  </a:extLst>
                </p:cNvPr>
                <p:cNvSpPr>
                  <a:spLocks/>
                </p:cNvSpPr>
                <p:nvPr userDrawn="1"/>
              </p:nvSpPr>
              <p:spPr bwMode="auto">
                <a:xfrm>
                  <a:off x="3575" y="61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3" name="Freeform 106">
                  <a:extLst>
                    <a:ext uri="{FF2B5EF4-FFF2-40B4-BE49-F238E27FC236}">
                      <a16:creationId xmlns:a16="http://schemas.microsoft.com/office/drawing/2014/main" id="{B6C08DAF-C935-407F-A80B-DA29022781ED}"/>
                    </a:ext>
                  </a:extLst>
                </p:cNvPr>
                <p:cNvSpPr>
                  <a:spLocks/>
                </p:cNvSpPr>
                <p:nvPr userDrawn="1"/>
              </p:nvSpPr>
              <p:spPr bwMode="auto">
                <a:xfrm>
                  <a:off x="3570" y="60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4" name="Rectangle 107">
                  <a:extLst>
                    <a:ext uri="{FF2B5EF4-FFF2-40B4-BE49-F238E27FC236}">
                      <a16:creationId xmlns:a16="http://schemas.microsoft.com/office/drawing/2014/main" id="{50D384C7-81F3-4D87-88CF-5824700F26AE}"/>
                    </a:ext>
                  </a:extLst>
                </p:cNvPr>
                <p:cNvSpPr>
                  <a:spLocks noChangeArrowheads="1"/>
                </p:cNvSpPr>
                <p:nvPr userDrawn="1"/>
              </p:nvSpPr>
              <p:spPr bwMode="auto">
                <a:xfrm>
                  <a:off x="3565" y="6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5" name="Freeform 108">
                  <a:extLst>
                    <a:ext uri="{FF2B5EF4-FFF2-40B4-BE49-F238E27FC236}">
                      <a16:creationId xmlns:a16="http://schemas.microsoft.com/office/drawing/2014/main" id="{59BEE1DE-CF51-4772-9FF1-4995CE62212A}"/>
                    </a:ext>
                  </a:extLst>
                </p:cNvPr>
                <p:cNvSpPr>
                  <a:spLocks/>
                </p:cNvSpPr>
                <p:nvPr userDrawn="1"/>
              </p:nvSpPr>
              <p:spPr bwMode="auto">
                <a:xfrm>
                  <a:off x="3550" y="58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6" name="Freeform 109">
                  <a:extLst>
                    <a:ext uri="{FF2B5EF4-FFF2-40B4-BE49-F238E27FC236}">
                      <a16:creationId xmlns:a16="http://schemas.microsoft.com/office/drawing/2014/main" id="{0DC25A38-7F51-45D1-A36A-82EC55DBC4DC}"/>
                    </a:ext>
                  </a:extLst>
                </p:cNvPr>
                <p:cNvSpPr>
                  <a:spLocks/>
                </p:cNvSpPr>
                <p:nvPr userDrawn="1"/>
              </p:nvSpPr>
              <p:spPr bwMode="auto">
                <a:xfrm>
                  <a:off x="3560"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7" name="Freeform 110">
                  <a:extLst>
                    <a:ext uri="{FF2B5EF4-FFF2-40B4-BE49-F238E27FC236}">
                      <a16:creationId xmlns:a16="http://schemas.microsoft.com/office/drawing/2014/main" id="{7C8C311E-77D1-48BC-AF7A-80196792742F}"/>
                    </a:ext>
                  </a:extLst>
                </p:cNvPr>
                <p:cNvSpPr>
                  <a:spLocks/>
                </p:cNvSpPr>
                <p:nvPr userDrawn="1"/>
              </p:nvSpPr>
              <p:spPr bwMode="auto">
                <a:xfrm>
                  <a:off x="3525" y="57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8" name="Freeform 111">
                  <a:extLst>
                    <a:ext uri="{FF2B5EF4-FFF2-40B4-BE49-F238E27FC236}">
                      <a16:creationId xmlns:a16="http://schemas.microsoft.com/office/drawing/2014/main" id="{66AA2D98-6D6A-4449-9B2C-3984476A71DF}"/>
                    </a:ext>
                  </a:extLst>
                </p:cNvPr>
                <p:cNvSpPr>
                  <a:spLocks/>
                </p:cNvSpPr>
                <p:nvPr userDrawn="1"/>
              </p:nvSpPr>
              <p:spPr bwMode="auto">
                <a:xfrm>
                  <a:off x="3555" y="59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9" name="Freeform 112">
                  <a:extLst>
                    <a:ext uri="{FF2B5EF4-FFF2-40B4-BE49-F238E27FC236}">
                      <a16:creationId xmlns:a16="http://schemas.microsoft.com/office/drawing/2014/main" id="{054F1919-B11B-42A8-BD48-A71BD624591E}"/>
                    </a:ext>
                  </a:extLst>
                </p:cNvPr>
                <p:cNvSpPr>
                  <a:spLocks/>
                </p:cNvSpPr>
                <p:nvPr userDrawn="1"/>
              </p:nvSpPr>
              <p:spPr bwMode="auto">
                <a:xfrm>
                  <a:off x="3545" y="5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0" name="Freeform 113">
                  <a:extLst>
                    <a:ext uri="{FF2B5EF4-FFF2-40B4-BE49-F238E27FC236}">
                      <a16:creationId xmlns:a16="http://schemas.microsoft.com/office/drawing/2014/main" id="{21E18471-AF0F-46A1-A86E-F3431FD6BB55}"/>
                    </a:ext>
                  </a:extLst>
                </p:cNvPr>
                <p:cNvSpPr>
                  <a:spLocks/>
                </p:cNvSpPr>
                <p:nvPr userDrawn="1"/>
              </p:nvSpPr>
              <p:spPr bwMode="auto">
                <a:xfrm>
                  <a:off x="3560"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1" name="Freeform 114">
                  <a:extLst>
                    <a:ext uri="{FF2B5EF4-FFF2-40B4-BE49-F238E27FC236}">
                      <a16:creationId xmlns:a16="http://schemas.microsoft.com/office/drawing/2014/main" id="{12FCF8A3-59C1-417F-A10E-3DE54EA8526C}"/>
                    </a:ext>
                  </a:extLst>
                </p:cNvPr>
                <p:cNvSpPr>
                  <a:spLocks/>
                </p:cNvSpPr>
                <p:nvPr userDrawn="1"/>
              </p:nvSpPr>
              <p:spPr bwMode="auto">
                <a:xfrm>
                  <a:off x="3560"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2" name="Freeform 115">
                  <a:extLst>
                    <a:ext uri="{FF2B5EF4-FFF2-40B4-BE49-F238E27FC236}">
                      <a16:creationId xmlns:a16="http://schemas.microsoft.com/office/drawing/2014/main" id="{AA351E69-78AB-4D3A-8F3F-654F933813C2}"/>
                    </a:ext>
                  </a:extLst>
                </p:cNvPr>
                <p:cNvSpPr>
                  <a:spLocks/>
                </p:cNvSpPr>
                <p:nvPr userDrawn="1"/>
              </p:nvSpPr>
              <p:spPr bwMode="auto">
                <a:xfrm>
                  <a:off x="3510" y="578"/>
                  <a:ext cx="20" cy="20"/>
                </a:xfrm>
                <a:custGeom>
                  <a:avLst/>
                  <a:gdLst>
                    <a:gd name="T0" fmla="*/ 0 w 4"/>
                    <a:gd name="T1" fmla="*/ 4 h 4"/>
                    <a:gd name="T2" fmla="*/ 2 w 4"/>
                    <a:gd name="T3" fmla="*/ 4 h 4"/>
                    <a:gd name="T4" fmla="*/ 3 w 4"/>
                    <a:gd name="T5" fmla="*/ 0 h 4"/>
                    <a:gd name="T6" fmla="*/ 2 w 4"/>
                    <a:gd name="T7" fmla="*/ 0 h 4"/>
                    <a:gd name="T8" fmla="*/ 3 w 4"/>
                    <a:gd name="T9" fmla="*/ 2 h 4"/>
                    <a:gd name="T10" fmla="*/ 2 w 4"/>
                    <a:gd name="T11" fmla="*/ 1 h 4"/>
                    <a:gd name="T12" fmla="*/ 0 w 4"/>
                    <a:gd name="T13" fmla="*/ 3 h 4"/>
                    <a:gd name="T14" fmla="*/ 1 w 4"/>
                    <a:gd name="T15" fmla="*/ 3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cubicBezTo>
                        <a:pt x="1" y="3"/>
                        <a:pt x="2" y="3"/>
                        <a:pt x="2" y="4"/>
                      </a:cubicBezTo>
                      <a:cubicBezTo>
                        <a:pt x="3" y="4"/>
                        <a:pt x="4" y="1"/>
                        <a:pt x="3" y="0"/>
                      </a:cubicBezTo>
                      <a:cubicBezTo>
                        <a:pt x="3" y="0"/>
                        <a:pt x="3" y="0"/>
                        <a:pt x="2" y="0"/>
                      </a:cubicBezTo>
                      <a:cubicBezTo>
                        <a:pt x="2" y="1"/>
                        <a:pt x="4" y="2"/>
                        <a:pt x="3" y="2"/>
                      </a:cubicBezTo>
                      <a:cubicBezTo>
                        <a:pt x="1" y="2"/>
                        <a:pt x="2" y="2"/>
                        <a:pt x="2" y="1"/>
                      </a:cubicBezTo>
                      <a:cubicBezTo>
                        <a:pt x="2" y="2"/>
                        <a:pt x="0" y="2"/>
                        <a:pt x="0" y="3"/>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3" name="Freeform 116">
                  <a:extLst>
                    <a:ext uri="{FF2B5EF4-FFF2-40B4-BE49-F238E27FC236}">
                      <a16:creationId xmlns:a16="http://schemas.microsoft.com/office/drawing/2014/main" id="{58A010A2-89A3-4CD4-84CA-A34493EE08F0}"/>
                    </a:ext>
                  </a:extLst>
                </p:cNvPr>
                <p:cNvSpPr>
                  <a:spLocks/>
                </p:cNvSpPr>
                <p:nvPr userDrawn="1"/>
              </p:nvSpPr>
              <p:spPr bwMode="auto">
                <a:xfrm>
                  <a:off x="3530" y="573"/>
                  <a:ext cx="5" cy="1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0"/>
                        <a:pt x="0" y="1"/>
                        <a:pt x="0" y="1"/>
                      </a:cubicBezTo>
                      <a:cubicBezTo>
                        <a:pt x="0"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4" name="Freeform 117">
                  <a:extLst>
                    <a:ext uri="{FF2B5EF4-FFF2-40B4-BE49-F238E27FC236}">
                      <a16:creationId xmlns:a16="http://schemas.microsoft.com/office/drawing/2014/main" id="{A94B27FF-AFB3-4744-A08E-905D41773383}"/>
                    </a:ext>
                  </a:extLst>
                </p:cNvPr>
                <p:cNvSpPr>
                  <a:spLocks/>
                </p:cNvSpPr>
                <p:nvPr userDrawn="1"/>
              </p:nvSpPr>
              <p:spPr bwMode="auto">
                <a:xfrm>
                  <a:off x="3535" y="583"/>
                  <a:ext cx="15" cy="10"/>
                </a:xfrm>
                <a:custGeom>
                  <a:avLst/>
                  <a:gdLst>
                    <a:gd name="T0" fmla="*/ 2 w 3"/>
                    <a:gd name="T1" fmla="*/ 1 h 2"/>
                    <a:gd name="T2" fmla="*/ 0 w 3"/>
                    <a:gd name="T3" fmla="*/ 2 h 2"/>
                    <a:gd name="T4" fmla="*/ 2 w 3"/>
                    <a:gd name="T5" fmla="*/ 2 h 2"/>
                    <a:gd name="T6" fmla="*/ 2 w 3"/>
                    <a:gd name="T7" fmla="*/ 1 h 2"/>
                    <a:gd name="T8" fmla="*/ 3 w 3"/>
                    <a:gd name="T9" fmla="*/ 1 h 2"/>
                    <a:gd name="T10" fmla="*/ 2 w 3"/>
                    <a:gd name="T11" fmla="*/ 0 h 2"/>
                    <a:gd name="T12" fmla="*/ 2 w 3"/>
                    <a:gd name="T13" fmla="*/ 0 h 2"/>
                    <a:gd name="T14" fmla="*/ 2 w 3"/>
                    <a:gd name="T15" fmla="*/ 0 h 2"/>
                    <a:gd name="T16" fmla="*/ 2 w 3"/>
                    <a:gd name="T17" fmla="*/ 0 h 2"/>
                    <a:gd name="T18" fmla="*/ 2 w 3"/>
                    <a:gd name="T19" fmla="*/ 0 h 2"/>
                    <a:gd name="T20" fmla="*/ 2 w 3"/>
                    <a:gd name="T21" fmla="*/ 0 h 2"/>
                    <a:gd name="T22" fmla="*/ 2 w 3"/>
                    <a:gd name="T23" fmla="*/ 1 h 2"/>
                    <a:gd name="T24" fmla="*/ 2 w 3"/>
                    <a:gd name="T25" fmla="*/ 0 h 2"/>
                    <a:gd name="T26" fmla="*/ 2 w 3"/>
                    <a:gd name="T27" fmla="*/ 0 h 2"/>
                    <a:gd name="T28" fmla="*/ 2 w 3"/>
                    <a:gd name="T29" fmla="*/ 0 h 2"/>
                    <a:gd name="T30" fmla="*/ 0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0" y="1"/>
                        <a:pt x="0" y="2"/>
                      </a:cubicBezTo>
                      <a:cubicBezTo>
                        <a:pt x="1" y="2"/>
                        <a:pt x="1" y="2"/>
                        <a:pt x="2" y="2"/>
                      </a:cubicBezTo>
                      <a:cubicBezTo>
                        <a:pt x="0" y="1"/>
                        <a:pt x="3" y="2"/>
                        <a:pt x="2" y="1"/>
                      </a:cubicBezTo>
                      <a:cubicBezTo>
                        <a:pt x="2" y="1"/>
                        <a:pt x="2" y="1"/>
                        <a:pt x="3" y="1"/>
                      </a:cubicBezTo>
                      <a:cubicBezTo>
                        <a:pt x="2" y="1"/>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1"/>
                      </a:cubicBezTo>
                      <a:cubicBezTo>
                        <a:pt x="1" y="0"/>
                        <a:pt x="2" y="0"/>
                        <a:pt x="2" y="0"/>
                      </a:cubicBezTo>
                      <a:cubicBezTo>
                        <a:pt x="2" y="0"/>
                        <a:pt x="2" y="0"/>
                        <a:pt x="2" y="0"/>
                      </a:cubicBezTo>
                      <a:cubicBezTo>
                        <a:pt x="2" y="0"/>
                        <a:pt x="2" y="0"/>
                        <a:pt x="2" y="0"/>
                      </a:cubicBezTo>
                      <a:cubicBezTo>
                        <a:pt x="0" y="0"/>
                        <a:pt x="0" y="0"/>
                        <a:pt x="0" y="0"/>
                      </a:cubicBezTo>
                      <a:cubicBezTo>
                        <a:pt x="1"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5" name="Freeform 118">
                  <a:extLst>
                    <a:ext uri="{FF2B5EF4-FFF2-40B4-BE49-F238E27FC236}">
                      <a16:creationId xmlns:a16="http://schemas.microsoft.com/office/drawing/2014/main" id="{E71904D5-E2CA-4D30-A0B0-5FD80B3A5E5B}"/>
                    </a:ext>
                  </a:extLst>
                </p:cNvPr>
                <p:cNvSpPr>
                  <a:spLocks/>
                </p:cNvSpPr>
                <p:nvPr userDrawn="1"/>
              </p:nvSpPr>
              <p:spPr bwMode="auto">
                <a:xfrm>
                  <a:off x="3565" y="62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6" name="Freeform 119">
                  <a:extLst>
                    <a:ext uri="{FF2B5EF4-FFF2-40B4-BE49-F238E27FC236}">
                      <a16:creationId xmlns:a16="http://schemas.microsoft.com/office/drawing/2014/main" id="{DD37CB7A-241E-4F70-9AEF-CE1DCCE289B1}"/>
                    </a:ext>
                  </a:extLst>
                </p:cNvPr>
                <p:cNvSpPr>
                  <a:spLocks/>
                </p:cNvSpPr>
                <p:nvPr userDrawn="1"/>
              </p:nvSpPr>
              <p:spPr bwMode="auto">
                <a:xfrm>
                  <a:off x="3565" y="613"/>
                  <a:ext cx="5" cy="10"/>
                </a:xfrm>
                <a:custGeom>
                  <a:avLst/>
                  <a:gdLst>
                    <a:gd name="T0" fmla="*/ 0 w 1"/>
                    <a:gd name="T1" fmla="*/ 2 h 2"/>
                    <a:gd name="T2" fmla="*/ 0 w 1"/>
                    <a:gd name="T3" fmla="*/ 2 h 2"/>
                    <a:gd name="T4" fmla="*/ 0 w 1"/>
                    <a:gd name="T5" fmla="*/ 2 h 2"/>
                    <a:gd name="T6" fmla="*/ 1 w 1"/>
                    <a:gd name="T7" fmla="*/ 2 h 2"/>
                    <a:gd name="T8" fmla="*/ 1 w 1"/>
                    <a:gd name="T9" fmla="*/ 2 h 2"/>
                    <a:gd name="T10" fmla="*/ 0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1" y="2"/>
                        <a:pt x="0" y="2"/>
                        <a:pt x="0" y="2"/>
                      </a:cubicBezTo>
                      <a:cubicBezTo>
                        <a:pt x="0" y="2"/>
                        <a:pt x="1" y="2"/>
                        <a:pt x="1" y="2"/>
                      </a:cubicBezTo>
                      <a:cubicBezTo>
                        <a:pt x="1" y="2"/>
                        <a:pt x="1" y="2"/>
                        <a:pt x="1" y="2"/>
                      </a:cubicBez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7" name="Freeform 120">
                  <a:extLst>
                    <a:ext uri="{FF2B5EF4-FFF2-40B4-BE49-F238E27FC236}">
                      <a16:creationId xmlns:a16="http://schemas.microsoft.com/office/drawing/2014/main" id="{1C0883BC-0758-4E67-9223-A0B66BE33376}"/>
                    </a:ext>
                  </a:extLst>
                </p:cNvPr>
                <p:cNvSpPr>
                  <a:spLocks/>
                </p:cNvSpPr>
                <p:nvPr userDrawn="1"/>
              </p:nvSpPr>
              <p:spPr bwMode="auto">
                <a:xfrm>
                  <a:off x="3550" y="603"/>
                  <a:ext cx="5" cy="5"/>
                </a:xfrm>
                <a:custGeom>
                  <a:avLst/>
                  <a:gdLst>
                    <a:gd name="T0" fmla="*/ 1 w 1"/>
                    <a:gd name="T1" fmla="*/ 0 h 1"/>
                    <a:gd name="T2" fmla="*/ 0 w 1"/>
                    <a:gd name="T3" fmla="*/ 0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0" y="0"/>
                        <a:pt x="0"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8" name="Freeform 121">
                  <a:extLst>
                    <a:ext uri="{FF2B5EF4-FFF2-40B4-BE49-F238E27FC236}">
                      <a16:creationId xmlns:a16="http://schemas.microsoft.com/office/drawing/2014/main" id="{A299799C-0BFA-442A-BA5B-3FF08968E64C}"/>
                    </a:ext>
                  </a:extLst>
                </p:cNvPr>
                <p:cNvSpPr>
                  <a:spLocks/>
                </p:cNvSpPr>
                <p:nvPr userDrawn="1"/>
              </p:nvSpPr>
              <p:spPr bwMode="auto">
                <a:xfrm>
                  <a:off x="3525" y="57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9" name="Freeform 122">
                  <a:extLst>
                    <a:ext uri="{FF2B5EF4-FFF2-40B4-BE49-F238E27FC236}">
                      <a16:creationId xmlns:a16="http://schemas.microsoft.com/office/drawing/2014/main" id="{4B563D2B-9908-44ED-B6EE-93048FF95B44}"/>
                    </a:ext>
                  </a:extLst>
                </p:cNvPr>
                <p:cNvSpPr>
                  <a:spLocks/>
                </p:cNvSpPr>
                <p:nvPr userDrawn="1"/>
              </p:nvSpPr>
              <p:spPr bwMode="auto">
                <a:xfrm>
                  <a:off x="3515" y="5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0" name="Freeform 123">
                  <a:extLst>
                    <a:ext uri="{FF2B5EF4-FFF2-40B4-BE49-F238E27FC236}">
                      <a16:creationId xmlns:a16="http://schemas.microsoft.com/office/drawing/2014/main" id="{8B9741F8-035D-414D-8263-2949DF96B216}"/>
                    </a:ext>
                  </a:extLst>
                </p:cNvPr>
                <p:cNvSpPr>
                  <a:spLocks/>
                </p:cNvSpPr>
                <p:nvPr userDrawn="1"/>
              </p:nvSpPr>
              <p:spPr bwMode="auto">
                <a:xfrm>
                  <a:off x="3416" y="88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1" name="Freeform 124">
                  <a:extLst>
                    <a:ext uri="{FF2B5EF4-FFF2-40B4-BE49-F238E27FC236}">
                      <a16:creationId xmlns:a16="http://schemas.microsoft.com/office/drawing/2014/main" id="{A679EC9A-CB4E-4368-9BA4-6B820558BA23}"/>
                    </a:ext>
                  </a:extLst>
                </p:cNvPr>
                <p:cNvSpPr>
                  <a:spLocks/>
                </p:cNvSpPr>
                <p:nvPr userDrawn="1"/>
              </p:nvSpPr>
              <p:spPr bwMode="auto">
                <a:xfrm>
                  <a:off x="3406" y="8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2" name="Freeform 125">
                  <a:extLst>
                    <a:ext uri="{FF2B5EF4-FFF2-40B4-BE49-F238E27FC236}">
                      <a16:creationId xmlns:a16="http://schemas.microsoft.com/office/drawing/2014/main" id="{97F14A84-4F32-4D34-8B5A-F19919B41A14}"/>
                    </a:ext>
                  </a:extLst>
                </p:cNvPr>
                <p:cNvSpPr>
                  <a:spLocks/>
                </p:cNvSpPr>
                <p:nvPr userDrawn="1"/>
              </p:nvSpPr>
              <p:spPr bwMode="auto">
                <a:xfrm>
                  <a:off x="3311" y="653"/>
                  <a:ext cx="10" cy="5"/>
                </a:xfrm>
                <a:custGeom>
                  <a:avLst/>
                  <a:gdLst>
                    <a:gd name="T0" fmla="*/ 2 w 2"/>
                    <a:gd name="T1" fmla="*/ 0 h 1"/>
                    <a:gd name="T2" fmla="*/ 1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0"/>
                        <a:pt x="1" y="1"/>
                      </a:cubicBezTo>
                      <a:cubicBezTo>
                        <a:pt x="1" y="1"/>
                        <a:pt x="1" y="1"/>
                        <a:pt x="1" y="1"/>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3" name="Freeform 126">
                  <a:extLst>
                    <a:ext uri="{FF2B5EF4-FFF2-40B4-BE49-F238E27FC236}">
                      <a16:creationId xmlns:a16="http://schemas.microsoft.com/office/drawing/2014/main" id="{F941B6A4-BCC2-4D61-B6B8-DF37B92400FA}"/>
                    </a:ext>
                  </a:extLst>
                </p:cNvPr>
                <p:cNvSpPr>
                  <a:spLocks/>
                </p:cNvSpPr>
                <p:nvPr userDrawn="1"/>
              </p:nvSpPr>
              <p:spPr bwMode="auto">
                <a:xfrm>
                  <a:off x="3336" y="7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4" name="Freeform 127">
                  <a:extLst>
                    <a:ext uri="{FF2B5EF4-FFF2-40B4-BE49-F238E27FC236}">
                      <a16:creationId xmlns:a16="http://schemas.microsoft.com/office/drawing/2014/main" id="{F455CE6E-9DA0-4051-BE2E-C1DED7077380}"/>
                    </a:ext>
                  </a:extLst>
                </p:cNvPr>
                <p:cNvSpPr>
                  <a:spLocks/>
                </p:cNvSpPr>
                <p:nvPr userDrawn="1"/>
              </p:nvSpPr>
              <p:spPr bwMode="auto">
                <a:xfrm>
                  <a:off x="3356" y="7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5" name="Freeform 128">
                  <a:extLst>
                    <a:ext uri="{FF2B5EF4-FFF2-40B4-BE49-F238E27FC236}">
                      <a16:creationId xmlns:a16="http://schemas.microsoft.com/office/drawing/2014/main" id="{6C0B47E0-DE3E-464B-851C-B27C8D3F4B31}"/>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6" name="Freeform 129">
                  <a:extLst>
                    <a:ext uri="{FF2B5EF4-FFF2-40B4-BE49-F238E27FC236}">
                      <a16:creationId xmlns:a16="http://schemas.microsoft.com/office/drawing/2014/main" id="{A9774ACB-1F10-44CC-BEAD-47E8510CAD91}"/>
                    </a:ext>
                  </a:extLst>
                </p:cNvPr>
                <p:cNvSpPr>
                  <a:spLocks/>
                </p:cNvSpPr>
                <p:nvPr userDrawn="1"/>
              </p:nvSpPr>
              <p:spPr bwMode="auto">
                <a:xfrm>
                  <a:off x="3416" y="563"/>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7" name="Freeform 130">
                  <a:extLst>
                    <a:ext uri="{FF2B5EF4-FFF2-40B4-BE49-F238E27FC236}">
                      <a16:creationId xmlns:a16="http://schemas.microsoft.com/office/drawing/2014/main" id="{6CA37336-3AE4-46FF-82B2-3E2996A9C9AC}"/>
                    </a:ext>
                  </a:extLst>
                </p:cNvPr>
                <p:cNvSpPr>
                  <a:spLocks/>
                </p:cNvSpPr>
                <p:nvPr userDrawn="1"/>
              </p:nvSpPr>
              <p:spPr bwMode="auto">
                <a:xfrm>
                  <a:off x="3386"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8" name="Freeform 131">
                  <a:extLst>
                    <a:ext uri="{FF2B5EF4-FFF2-40B4-BE49-F238E27FC236}">
                      <a16:creationId xmlns:a16="http://schemas.microsoft.com/office/drawing/2014/main" id="{D3A765F4-F257-44BD-A8BB-F50A5BA3A6C1}"/>
                    </a:ext>
                  </a:extLst>
                </p:cNvPr>
                <p:cNvSpPr>
                  <a:spLocks/>
                </p:cNvSpPr>
                <p:nvPr userDrawn="1"/>
              </p:nvSpPr>
              <p:spPr bwMode="auto">
                <a:xfrm>
                  <a:off x="3406" y="563"/>
                  <a:ext cx="10" cy="5"/>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1" y="1"/>
                        <a:pt x="1" y="1"/>
                      </a:cubicBezTo>
                      <a:cubicBezTo>
                        <a:pt x="1" y="0"/>
                        <a:pt x="1"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9" name="Freeform 132">
                  <a:extLst>
                    <a:ext uri="{FF2B5EF4-FFF2-40B4-BE49-F238E27FC236}">
                      <a16:creationId xmlns:a16="http://schemas.microsoft.com/office/drawing/2014/main" id="{198CE383-313C-47D0-92D5-52CA86B8B167}"/>
                    </a:ext>
                  </a:extLst>
                </p:cNvPr>
                <p:cNvSpPr>
                  <a:spLocks/>
                </p:cNvSpPr>
                <p:nvPr userDrawn="1"/>
              </p:nvSpPr>
              <p:spPr bwMode="auto">
                <a:xfrm>
                  <a:off x="3620" y="7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0" name="Freeform 133">
                  <a:extLst>
                    <a:ext uri="{FF2B5EF4-FFF2-40B4-BE49-F238E27FC236}">
                      <a16:creationId xmlns:a16="http://schemas.microsoft.com/office/drawing/2014/main" id="{3316D6F4-9332-4B00-898D-A6EC9A684820}"/>
                    </a:ext>
                  </a:extLst>
                </p:cNvPr>
                <p:cNvSpPr>
                  <a:spLocks/>
                </p:cNvSpPr>
                <p:nvPr userDrawn="1"/>
              </p:nvSpPr>
              <p:spPr bwMode="auto">
                <a:xfrm>
                  <a:off x="3644"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1" name="Freeform 134">
                  <a:extLst>
                    <a:ext uri="{FF2B5EF4-FFF2-40B4-BE49-F238E27FC236}">
                      <a16:creationId xmlns:a16="http://schemas.microsoft.com/office/drawing/2014/main" id="{51B3B41C-1F71-4E6A-AAB1-57F8C51BE491}"/>
                    </a:ext>
                  </a:extLst>
                </p:cNvPr>
                <p:cNvSpPr>
                  <a:spLocks/>
                </p:cNvSpPr>
                <p:nvPr userDrawn="1"/>
              </p:nvSpPr>
              <p:spPr bwMode="auto">
                <a:xfrm>
                  <a:off x="3480" y="558"/>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2" name="Freeform 135">
                  <a:extLst>
                    <a:ext uri="{FF2B5EF4-FFF2-40B4-BE49-F238E27FC236}">
                      <a16:creationId xmlns:a16="http://schemas.microsoft.com/office/drawing/2014/main" id="{D8A5AD8A-64BF-41BF-AE7F-B9F0876384E3}"/>
                    </a:ext>
                  </a:extLst>
                </p:cNvPr>
                <p:cNvSpPr>
                  <a:spLocks/>
                </p:cNvSpPr>
                <p:nvPr userDrawn="1"/>
              </p:nvSpPr>
              <p:spPr bwMode="auto">
                <a:xfrm>
                  <a:off x="3485" y="5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3" name="Freeform 136">
                  <a:extLst>
                    <a:ext uri="{FF2B5EF4-FFF2-40B4-BE49-F238E27FC236}">
                      <a16:creationId xmlns:a16="http://schemas.microsoft.com/office/drawing/2014/main" id="{84801536-CC78-4EC8-9957-0557B637D2EF}"/>
                    </a:ext>
                  </a:extLst>
                </p:cNvPr>
                <p:cNvSpPr>
                  <a:spLocks/>
                </p:cNvSpPr>
                <p:nvPr userDrawn="1"/>
              </p:nvSpPr>
              <p:spPr bwMode="auto">
                <a:xfrm>
                  <a:off x="3401"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4" name="Freeform 137">
                  <a:extLst>
                    <a:ext uri="{FF2B5EF4-FFF2-40B4-BE49-F238E27FC236}">
                      <a16:creationId xmlns:a16="http://schemas.microsoft.com/office/drawing/2014/main" id="{FEA68CAA-4A3F-4EC3-842F-D495E614DAED}"/>
                    </a:ext>
                  </a:extLst>
                </p:cNvPr>
                <p:cNvSpPr>
                  <a:spLocks/>
                </p:cNvSpPr>
                <p:nvPr userDrawn="1"/>
              </p:nvSpPr>
              <p:spPr bwMode="auto">
                <a:xfrm>
                  <a:off x="3480" y="55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5" name="Freeform 138">
                  <a:extLst>
                    <a:ext uri="{FF2B5EF4-FFF2-40B4-BE49-F238E27FC236}">
                      <a16:creationId xmlns:a16="http://schemas.microsoft.com/office/drawing/2014/main" id="{6624BDFF-7422-47B3-BEC4-CD9219286775}"/>
                    </a:ext>
                  </a:extLst>
                </p:cNvPr>
                <p:cNvSpPr>
                  <a:spLocks/>
                </p:cNvSpPr>
                <p:nvPr userDrawn="1"/>
              </p:nvSpPr>
              <p:spPr bwMode="auto">
                <a:xfrm>
                  <a:off x="3485" y="5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6" name="Freeform 139">
                  <a:extLst>
                    <a:ext uri="{FF2B5EF4-FFF2-40B4-BE49-F238E27FC236}">
                      <a16:creationId xmlns:a16="http://schemas.microsoft.com/office/drawing/2014/main" id="{943B56B3-4786-4F8F-B2DF-5EE35E681986}"/>
                    </a:ext>
                  </a:extLst>
                </p:cNvPr>
                <p:cNvSpPr>
                  <a:spLocks/>
                </p:cNvSpPr>
                <p:nvPr userDrawn="1"/>
              </p:nvSpPr>
              <p:spPr bwMode="auto">
                <a:xfrm>
                  <a:off x="3480" y="5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7" name="Freeform 140">
                  <a:extLst>
                    <a:ext uri="{FF2B5EF4-FFF2-40B4-BE49-F238E27FC236}">
                      <a16:creationId xmlns:a16="http://schemas.microsoft.com/office/drawing/2014/main" id="{B7EE44EF-7F5C-4ED3-B10D-0ED7D818400B}"/>
                    </a:ext>
                  </a:extLst>
                </p:cNvPr>
                <p:cNvSpPr>
                  <a:spLocks/>
                </p:cNvSpPr>
                <p:nvPr userDrawn="1"/>
              </p:nvSpPr>
              <p:spPr bwMode="auto">
                <a:xfrm>
                  <a:off x="3575" y="9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8" name="Rectangle 141">
                  <a:extLst>
                    <a:ext uri="{FF2B5EF4-FFF2-40B4-BE49-F238E27FC236}">
                      <a16:creationId xmlns:a16="http://schemas.microsoft.com/office/drawing/2014/main" id="{EF620BB2-0B64-4225-8789-196E40660AF5}"/>
                    </a:ext>
                  </a:extLst>
                </p:cNvPr>
                <p:cNvSpPr>
                  <a:spLocks noChangeArrowheads="1"/>
                </p:cNvSpPr>
                <p:nvPr userDrawn="1"/>
              </p:nvSpPr>
              <p:spPr bwMode="auto">
                <a:xfrm>
                  <a:off x="3346"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9" name="Freeform 142">
                  <a:extLst>
                    <a:ext uri="{FF2B5EF4-FFF2-40B4-BE49-F238E27FC236}">
                      <a16:creationId xmlns:a16="http://schemas.microsoft.com/office/drawing/2014/main" id="{FC63957B-F77D-47A9-85F5-1A842F9A58C6}"/>
                    </a:ext>
                  </a:extLst>
                </p:cNvPr>
                <p:cNvSpPr>
                  <a:spLocks/>
                </p:cNvSpPr>
                <p:nvPr userDrawn="1"/>
              </p:nvSpPr>
              <p:spPr bwMode="auto">
                <a:xfrm>
                  <a:off x="3336"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0" name="Freeform 143">
                  <a:extLst>
                    <a:ext uri="{FF2B5EF4-FFF2-40B4-BE49-F238E27FC236}">
                      <a16:creationId xmlns:a16="http://schemas.microsoft.com/office/drawing/2014/main" id="{4CB1714D-F423-4433-974A-97F86D440382}"/>
                    </a:ext>
                  </a:extLst>
                </p:cNvPr>
                <p:cNvSpPr>
                  <a:spLocks noEditPoints="1"/>
                </p:cNvSpPr>
                <p:nvPr userDrawn="1"/>
              </p:nvSpPr>
              <p:spPr bwMode="auto">
                <a:xfrm>
                  <a:off x="3306" y="553"/>
                  <a:ext cx="353" cy="424"/>
                </a:xfrm>
                <a:custGeom>
                  <a:avLst/>
                  <a:gdLst>
                    <a:gd name="T0" fmla="*/ 25 w 71"/>
                    <a:gd name="T1" fmla="*/ 68 h 85"/>
                    <a:gd name="T2" fmla="*/ 20 w 71"/>
                    <a:gd name="T3" fmla="*/ 65 h 85"/>
                    <a:gd name="T4" fmla="*/ 20 w 71"/>
                    <a:gd name="T5" fmla="*/ 62 h 85"/>
                    <a:gd name="T6" fmla="*/ 16 w 71"/>
                    <a:gd name="T7" fmla="*/ 60 h 85"/>
                    <a:gd name="T8" fmla="*/ 13 w 71"/>
                    <a:gd name="T9" fmla="*/ 55 h 85"/>
                    <a:gd name="T10" fmla="*/ 6 w 71"/>
                    <a:gd name="T11" fmla="*/ 49 h 85"/>
                    <a:gd name="T12" fmla="*/ 7 w 71"/>
                    <a:gd name="T13" fmla="*/ 49 h 85"/>
                    <a:gd name="T14" fmla="*/ 9 w 71"/>
                    <a:gd name="T15" fmla="*/ 47 h 85"/>
                    <a:gd name="T16" fmla="*/ 8 w 71"/>
                    <a:gd name="T17" fmla="*/ 42 h 85"/>
                    <a:gd name="T18" fmla="*/ 7 w 71"/>
                    <a:gd name="T19" fmla="*/ 37 h 85"/>
                    <a:gd name="T20" fmla="*/ 8 w 71"/>
                    <a:gd name="T21" fmla="*/ 31 h 85"/>
                    <a:gd name="T22" fmla="*/ 8 w 71"/>
                    <a:gd name="T23" fmla="*/ 27 h 85"/>
                    <a:gd name="T24" fmla="*/ 11 w 71"/>
                    <a:gd name="T25" fmla="*/ 22 h 85"/>
                    <a:gd name="T26" fmla="*/ 13 w 71"/>
                    <a:gd name="T27" fmla="*/ 22 h 85"/>
                    <a:gd name="T28" fmla="*/ 14 w 71"/>
                    <a:gd name="T29" fmla="*/ 17 h 85"/>
                    <a:gd name="T30" fmla="*/ 16 w 71"/>
                    <a:gd name="T31" fmla="*/ 14 h 85"/>
                    <a:gd name="T32" fmla="*/ 19 w 71"/>
                    <a:gd name="T33" fmla="*/ 9 h 85"/>
                    <a:gd name="T34" fmla="*/ 24 w 71"/>
                    <a:gd name="T35" fmla="*/ 8 h 85"/>
                    <a:gd name="T36" fmla="*/ 29 w 71"/>
                    <a:gd name="T37" fmla="*/ 5 h 85"/>
                    <a:gd name="T38" fmla="*/ 38 w 71"/>
                    <a:gd name="T39" fmla="*/ 4 h 85"/>
                    <a:gd name="T40" fmla="*/ 41 w 71"/>
                    <a:gd name="T41" fmla="*/ 2 h 85"/>
                    <a:gd name="T42" fmla="*/ 36 w 71"/>
                    <a:gd name="T43" fmla="*/ 2 h 85"/>
                    <a:gd name="T44" fmla="*/ 33 w 71"/>
                    <a:gd name="T45" fmla="*/ 1 h 85"/>
                    <a:gd name="T46" fmla="*/ 21 w 71"/>
                    <a:gd name="T47" fmla="*/ 3 h 85"/>
                    <a:gd name="T48" fmla="*/ 9 w 71"/>
                    <a:gd name="T49" fmla="*/ 11 h 85"/>
                    <a:gd name="T50" fmla="*/ 4 w 71"/>
                    <a:gd name="T51" fmla="*/ 19 h 85"/>
                    <a:gd name="T52" fmla="*/ 2 w 71"/>
                    <a:gd name="T53" fmla="*/ 21 h 85"/>
                    <a:gd name="T54" fmla="*/ 3 w 71"/>
                    <a:gd name="T55" fmla="*/ 26 h 85"/>
                    <a:gd name="T56" fmla="*/ 2 w 71"/>
                    <a:gd name="T57" fmla="*/ 32 h 85"/>
                    <a:gd name="T58" fmla="*/ 2 w 71"/>
                    <a:gd name="T59" fmla="*/ 47 h 85"/>
                    <a:gd name="T60" fmla="*/ 4 w 71"/>
                    <a:gd name="T61" fmla="*/ 50 h 85"/>
                    <a:gd name="T62" fmla="*/ 8 w 71"/>
                    <a:gd name="T63" fmla="*/ 57 h 85"/>
                    <a:gd name="T64" fmla="*/ 9 w 71"/>
                    <a:gd name="T65" fmla="*/ 65 h 85"/>
                    <a:gd name="T66" fmla="*/ 16 w 71"/>
                    <a:gd name="T67" fmla="*/ 72 h 85"/>
                    <a:gd name="T68" fmla="*/ 24 w 71"/>
                    <a:gd name="T69" fmla="*/ 78 h 85"/>
                    <a:gd name="T70" fmla="*/ 35 w 71"/>
                    <a:gd name="T71" fmla="*/ 82 h 85"/>
                    <a:gd name="T72" fmla="*/ 46 w 71"/>
                    <a:gd name="T73" fmla="*/ 82 h 85"/>
                    <a:gd name="T74" fmla="*/ 59 w 71"/>
                    <a:gd name="T75" fmla="*/ 77 h 85"/>
                    <a:gd name="T76" fmla="*/ 62 w 71"/>
                    <a:gd name="T77" fmla="*/ 74 h 85"/>
                    <a:gd name="T78" fmla="*/ 66 w 71"/>
                    <a:gd name="T79" fmla="*/ 63 h 85"/>
                    <a:gd name="T80" fmla="*/ 71 w 71"/>
                    <a:gd name="T81" fmla="*/ 50 h 85"/>
                    <a:gd name="T82" fmla="*/ 67 w 71"/>
                    <a:gd name="T83" fmla="*/ 34 h 85"/>
                    <a:gd name="T84" fmla="*/ 63 w 71"/>
                    <a:gd name="T85" fmla="*/ 37 h 85"/>
                    <a:gd name="T86" fmla="*/ 63 w 71"/>
                    <a:gd name="T87" fmla="*/ 45 h 85"/>
                    <a:gd name="T88" fmla="*/ 63 w 71"/>
                    <a:gd name="T89" fmla="*/ 50 h 85"/>
                    <a:gd name="T90" fmla="*/ 62 w 71"/>
                    <a:gd name="T91" fmla="*/ 61 h 85"/>
                    <a:gd name="T92" fmla="*/ 61 w 71"/>
                    <a:gd name="T93" fmla="*/ 66 h 85"/>
                    <a:gd name="T94" fmla="*/ 56 w 71"/>
                    <a:gd name="T95" fmla="*/ 69 h 85"/>
                    <a:gd name="T96" fmla="*/ 53 w 71"/>
                    <a:gd name="T97" fmla="*/ 73 h 85"/>
                    <a:gd name="T98" fmla="*/ 51 w 71"/>
                    <a:gd name="T99" fmla="*/ 72 h 85"/>
                    <a:gd name="T100" fmla="*/ 46 w 71"/>
                    <a:gd name="T101" fmla="*/ 75 h 85"/>
                    <a:gd name="T102" fmla="*/ 43 w 71"/>
                    <a:gd name="T103" fmla="*/ 74 h 85"/>
                    <a:gd name="T104" fmla="*/ 39 w 71"/>
                    <a:gd name="T105" fmla="*/ 74 h 85"/>
                    <a:gd name="T106" fmla="*/ 37 w 71"/>
                    <a:gd name="T107" fmla="*/ 74 h 85"/>
                    <a:gd name="T108" fmla="*/ 29 w 71"/>
                    <a:gd name="T109" fmla="*/ 72 h 85"/>
                    <a:gd name="T110" fmla="*/ 18 w 71"/>
                    <a:gd name="T111" fmla="*/ 62 h 85"/>
                    <a:gd name="T112" fmla="*/ 31 w 71"/>
                    <a:gd name="T113" fmla="*/ 2 h 85"/>
                    <a:gd name="T114" fmla="*/ 61 w 71"/>
                    <a:gd name="T11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 h="85">
                      <a:moveTo>
                        <a:pt x="27" y="70"/>
                      </a:moveTo>
                      <a:cubicBezTo>
                        <a:pt x="27" y="69"/>
                        <a:pt x="27" y="69"/>
                        <a:pt x="27" y="69"/>
                      </a:cubicBezTo>
                      <a:cubicBezTo>
                        <a:pt x="28" y="68"/>
                        <a:pt x="29" y="69"/>
                        <a:pt x="28" y="68"/>
                      </a:cubicBezTo>
                      <a:cubicBezTo>
                        <a:pt x="27" y="70"/>
                        <a:pt x="26" y="66"/>
                        <a:pt x="24" y="68"/>
                      </a:cubicBezTo>
                      <a:cubicBezTo>
                        <a:pt x="24" y="67"/>
                        <a:pt x="24" y="67"/>
                        <a:pt x="24" y="67"/>
                      </a:cubicBezTo>
                      <a:cubicBezTo>
                        <a:pt x="24" y="68"/>
                        <a:pt x="25" y="67"/>
                        <a:pt x="25" y="68"/>
                      </a:cubicBezTo>
                      <a:cubicBezTo>
                        <a:pt x="25" y="66"/>
                        <a:pt x="23" y="69"/>
                        <a:pt x="22" y="67"/>
                      </a:cubicBezTo>
                      <a:cubicBezTo>
                        <a:pt x="22" y="67"/>
                        <a:pt x="22" y="66"/>
                        <a:pt x="22" y="66"/>
                      </a:cubicBezTo>
                      <a:cubicBezTo>
                        <a:pt x="21" y="66"/>
                        <a:pt x="21" y="66"/>
                        <a:pt x="21" y="66"/>
                      </a:cubicBezTo>
                      <a:cubicBezTo>
                        <a:pt x="21" y="66"/>
                        <a:pt x="21" y="66"/>
                        <a:pt x="22" y="66"/>
                      </a:cubicBezTo>
                      <a:cubicBezTo>
                        <a:pt x="20" y="65"/>
                        <a:pt x="20" y="65"/>
                        <a:pt x="20" y="65"/>
                      </a:cubicBezTo>
                      <a:cubicBezTo>
                        <a:pt x="20" y="65"/>
                        <a:pt x="20" y="65"/>
                        <a:pt x="20" y="65"/>
                      </a:cubicBezTo>
                      <a:cubicBezTo>
                        <a:pt x="20" y="65"/>
                        <a:pt x="19" y="65"/>
                        <a:pt x="19" y="65"/>
                      </a:cubicBezTo>
                      <a:cubicBezTo>
                        <a:pt x="19" y="64"/>
                        <a:pt x="19" y="65"/>
                        <a:pt x="19" y="65"/>
                      </a:cubicBezTo>
                      <a:cubicBezTo>
                        <a:pt x="18" y="64"/>
                        <a:pt x="18" y="64"/>
                        <a:pt x="18" y="64"/>
                      </a:cubicBezTo>
                      <a:cubicBezTo>
                        <a:pt x="18" y="64"/>
                        <a:pt x="19" y="64"/>
                        <a:pt x="20" y="64"/>
                      </a:cubicBezTo>
                      <a:cubicBezTo>
                        <a:pt x="21" y="62"/>
                        <a:pt x="19" y="64"/>
                        <a:pt x="19" y="62"/>
                      </a:cubicBezTo>
                      <a:cubicBezTo>
                        <a:pt x="20" y="62"/>
                        <a:pt x="20" y="62"/>
                        <a:pt x="20" y="62"/>
                      </a:cubicBezTo>
                      <a:cubicBezTo>
                        <a:pt x="20" y="61"/>
                        <a:pt x="19" y="61"/>
                        <a:pt x="20" y="60"/>
                      </a:cubicBezTo>
                      <a:cubicBezTo>
                        <a:pt x="19" y="60"/>
                        <a:pt x="19" y="63"/>
                        <a:pt x="18" y="62"/>
                      </a:cubicBezTo>
                      <a:cubicBezTo>
                        <a:pt x="18" y="62"/>
                        <a:pt x="18" y="62"/>
                        <a:pt x="17" y="61"/>
                      </a:cubicBezTo>
                      <a:cubicBezTo>
                        <a:pt x="18" y="61"/>
                        <a:pt x="17" y="61"/>
                        <a:pt x="17" y="60"/>
                      </a:cubicBezTo>
                      <a:cubicBezTo>
                        <a:pt x="18" y="59"/>
                        <a:pt x="18" y="59"/>
                        <a:pt x="18" y="59"/>
                      </a:cubicBezTo>
                      <a:cubicBezTo>
                        <a:pt x="17" y="59"/>
                        <a:pt x="17" y="60"/>
                        <a:pt x="16" y="60"/>
                      </a:cubicBezTo>
                      <a:cubicBezTo>
                        <a:pt x="16" y="59"/>
                        <a:pt x="16" y="58"/>
                        <a:pt x="17" y="58"/>
                      </a:cubicBezTo>
                      <a:cubicBezTo>
                        <a:pt x="17" y="57"/>
                        <a:pt x="16" y="59"/>
                        <a:pt x="15" y="58"/>
                      </a:cubicBezTo>
                      <a:cubicBezTo>
                        <a:pt x="15" y="57"/>
                        <a:pt x="14" y="57"/>
                        <a:pt x="13" y="56"/>
                      </a:cubicBezTo>
                      <a:cubicBezTo>
                        <a:pt x="13" y="55"/>
                        <a:pt x="14" y="56"/>
                        <a:pt x="14" y="55"/>
                      </a:cubicBezTo>
                      <a:cubicBezTo>
                        <a:pt x="13" y="55"/>
                        <a:pt x="13" y="55"/>
                        <a:pt x="13" y="55"/>
                      </a:cubicBezTo>
                      <a:cubicBezTo>
                        <a:pt x="13" y="55"/>
                        <a:pt x="13" y="55"/>
                        <a:pt x="13" y="55"/>
                      </a:cubicBezTo>
                      <a:cubicBezTo>
                        <a:pt x="13" y="55"/>
                        <a:pt x="12" y="55"/>
                        <a:pt x="12" y="55"/>
                      </a:cubicBezTo>
                      <a:cubicBezTo>
                        <a:pt x="10" y="55"/>
                        <a:pt x="12" y="52"/>
                        <a:pt x="11" y="52"/>
                      </a:cubicBezTo>
                      <a:cubicBezTo>
                        <a:pt x="11" y="52"/>
                        <a:pt x="11" y="52"/>
                        <a:pt x="12" y="52"/>
                      </a:cubicBezTo>
                      <a:cubicBezTo>
                        <a:pt x="10" y="51"/>
                        <a:pt x="11" y="51"/>
                        <a:pt x="9" y="50"/>
                      </a:cubicBezTo>
                      <a:cubicBezTo>
                        <a:pt x="10" y="49"/>
                        <a:pt x="10" y="49"/>
                        <a:pt x="10" y="49"/>
                      </a:cubicBezTo>
                      <a:cubicBezTo>
                        <a:pt x="9" y="50"/>
                        <a:pt x="8" y="49"/>
                        <a:pt x="6" y="49"/>
                      </a:cubicBezTo>
                      <a:cubicBezTo>
                        <a:pt x="6" y="49"/>
                        <a:pt x="6" y="49"/>
                        <a:pt x="6" y="50"/>
                      </a:cubicBezTo>
                      <a:cubicBezTo>
                        <a:pt x="5" y="49"/>
                        <a:pt x="5" y="49"/>
                        <a:pt x="5" y="49"/>
                      </a:cubicBezTo>
                      <a:cubicBezTo>
                        <a:pt x="5" y="48"/>
                        <a:pt x="5" y="48"/>
                        <a:pt x="6" y="48"/>
                      </a:cubicBezTo>
                      <a:cubicBezTo>
                        <a:pt x="6" y="48"/>
                        <a:pt x="6" y="48"/>
                        <a:pt x="5" y="48"/>
                      </a:cubicBezTo>
                      <a:cubicBezTo>
                        <a:pt x="6" y="48"/>
                        <a:pt x="6" y="48"/>
                        <a:pt x="7" y="48"/>
                      </a:cubicBezTo>
                      <a:cubicBezTo>
                        <a:pt x="7" y="48"/>
                        <a:pt x="7" y="48"/>
                        <a:pt x="7" y="49"/>
                      </a:cubicBezTo>
                      <a:cubicBezTo>
                        <a:pt x="7" y="49"/>
                        <a:pt x="8" y="49"/>
                        <a:pt x="9" y="48"/>
                      </a:cubicBezTo>
                      <a:cubicBezTo>
                        <a:pt x="9" y="48"/>
                        <a:pt x="9" y="48"/>
                        <a:pt x="9" y="48"/>
                      </a:cubicBezTo>
                      <a:cubicBezTo>
                        <a:pt x="9" y="48"/>
                        <a:pt x="9" y="48"/>
                        <a:pt x="9" y="48"/>
                      </a:cubicBezTo>
                      <a:cubicBezTo>
                        <a:pt x="9" y="48"/>
                        <a:pt x="9" y="48"/>
                        <a:pt x="8" y="48"/>
                      </a:cubicBezTo>
                      <a:cubicBezTo>
                        <a:pt x="10" y="47"/>
                        <a:pt x="10" y="47"/>
                        <a:pt x="10" y="47"/>
                      </a:cubicBezTo>
                      <a:cubicBezTo>
                        <a:pt x="9" y="47"/>
                        <a:pt x="9" y="47"/>
                        <a:pt x="9" y="47"/>
                      </a:cubicBezTo>
                      <a:cubicBezTo>
                        <a:pt x="10" y="45"/>
                        <a:pt x="10" y="45"/>
                        <a:pt x="10" y="45"/>
                      </a:cubicBezTo>
                      <a:cubicBezTo>
                        <a:pt x="8" y="45"/>
                        <a:pt x="6" y="44"/>
                        <a:pt x="5" y="42"/>
                      </a:cubicBezTo>
                      <a:cubicBezTo>
                        <a:pt x="6" y="42"/>
                        <a:pt x="7" y="42"/>
                        <a:pt x="8" y="42"/>
                      </a:cubicBezTo>
                      <a:cubicBezTo>
                        <a:pt x="7" y="42"/>
                        <a:pt x="8" y="43"/>
                        <a:pt x="8" y="44"/>
                      </a:cubicBezTo>
                      <a:cubicBezTo>
                        <a:pt x="8" y="43"/>
                        <a:pt x="9" y="43"/>
                        <a:pt x="9" y="44"/>
                      </a:cubicBezTo>
                      <a:cubicBezTo>
                        <a:pt x="8" y="42"/>
                        <a:pt x="8" y="42"/>
                        <a:pt x="8" y="42"/>
                      </a:cubicBezTo>
                      <a:cubicBezTo>
                        <a:pt x="9" y="42"/>
                        <a:pt x="8" y="42"/>
                        <a:pt x="9" y="41"/>
                      </a:cubicBezTo>
                      <a:cubicBezTo>
                        <a:pt x="7" y="42"/>
                        <a:pt x="7" y="40"/>
                        <a:pt x="7" y="39"/>
                      </a:cubicBezTo>
                      <a:cubicBezTo>
                        <a:pt x="7" y="39"/>
                        <a:pt x="8" y="39"/>
                        <a:pt x="8" y="40"/>
                      </a:cubicBezTo>
                      <a:cubicBezTo>
                        <a:pt x="9" y="39"/>
                        <a:pt x="6" y="39"/>
                        <a:pt x="7" y="38"/>
                      </a:cubicBezTo>
                      <a:cubicBezTo>
                        <a:pt x="7" y="38"/>
                        <a:pt x="7" y="38"/>
                        <a:pt x="7" y="38"/>
                      </a:cubicBezTo>
                      <a:cubicBezTo>
                        <a:pt x="6" y="38"/>
                        <a:pt x="7" y="37"/>
                        <a:pt x="7" y="37"/>
                      </a:cubicBezTo>
                      <a:cubicBezTo>
                        <a:pt x="7" y="37"/>
                        <a:pt x="7" y="37"/>
                        <a:pt x="7" y="37"/>
                      </a:cubicBezTo>
                      <a:cubicBezTo>
                        <a:pt x="8" y="36"/>
                        <a:pt x="7" y="33"/>
                        <a:pt x="6" y="32"/>
                      </a:cubicBezTo>
                      <a:cubicBezTo>
                        <a:pt x="6" y="32"/>
                        <a:pt x="8" y="33"/>
                        <a:pt x="8" y="33"/>
                      </a:cubicBezTo>
                      <a:cubicBezTo>
                        <a:pt x="8" y="33"/>
                        <a:pt x="7" y="32"/>
                        <a:pt x="6" y="31"/>
                      </a:cubicBezTo>
                      <a:cubicBezTo>
                        <a:pt x="4" y="30"/>
                        <a:pt x="3" y="29"/>
                        <a:pt x="3" y="29"/>
                      </a:cubicBezTo>
                      <a:cubicBezTo>
                        <a:pt x="4" y="30"/>
                        <a:pt x="8" y="30"/>
                        <a:pt x="8" y="31"/>
                      </a:cubicBezTo>
                      <a:cubicBezTo>
                        <a:pt x="9" y="31"/>
                        <a:pt x="9" y="30"/>
                        <a:pt x="9" y="29"/>
                      </a:cubicBezTo>
                      <a:cubicBezTo>
                        <a:pt x="8" y="30"/>
                        <a:pt x="7" y="30"/>
                        <a:pt x="6" y="29"/>
                      </a:cubicBezTo>
                      <a:cubicBezTo>
                        <a:pt x="8" y="29"/>
                        <a:pt x="7" y="29"/>
                        <a:pt x="9" y="28"/>
                      </a:cubicBezTo>
                      <a:cubicBezTo>
                        <a:pt x="8" y="28"/>
                        <a:pt x="6" y="27"/>
                        <a:pt x="7" y="27"/>
                      </a:cubicBezTo>
                      <a:cubicBezTo>
                        <a:pt x="7" y="27"/>
                        <a:pt x="9" y="27"/>
                        <a:pt x="9" y="28"/>
                      </a:cubicBezTo>
                      <a:cubicBezTo>
                        <a:pt x="9" y="28"/>
                        <a:pt x="9" y="27"/>
                        <a:pt x="8" y="27"/>
                      </a:cubicBezTo>
                      <a:cubicBezTo>
                        <a:pt x="8" y="26"/>
                        <a:pt x="7" y="26"/>
                        <a:pt x="7" y="26"/>
                      </a:cubicBezTo>
                      <a:cubicBezTo>
                        <a:pt x="8" y="26"/>
                        <a:pt x="9" y="26"/>
                        <a:pt x="10" y="26"/>
                      </a:cubicBezTo>
                      <a:cubicBezTo>
                        <a:pt x="9" y="26"/>
                        <a:pt x="10" y="25"/>
                        <a:pt x="10" y="25"/>
                      </a:cubicBezTo>
                      <a:cubicBezTo>
                        <a:pt x="9" y="25"/>
                        <a:pt x="9" y="25"/>
                        <a:pt x="9" y="25"/>
                      </a:cubicBezTo>
                      <a:cubicBezTo>
                        <a:pt x="10" y="24"/>
                        <a:pt x="7" y="23"/>
                        <a:pt x="8" y="21"/>
                      </a:cubicBezTo>
                      <a:cubicBezTo>
                        <a:pt x="8" y="21"/>
                        <a:pt x="10" y="23"/>
                        <a:pt x="11" y="22"/>
                      </a:cubicBezTo>
                      <a:cubicBezTo>
                        <a:pt x="10" y="21"/>
                        <a:pt x="7" y="18"/>
                        <a:pt x="7" y="16"/>
                      </a:cubicBezTo>
                      <a:cubicBezTo>
                        <a:pt x="8" y="16"/>
                        <a:pt x="8" y="16"/>
                        <a:pt x="8" y="16"/>
                      </a:cubicBezTo>
                      <a:cubicBezTo>
                        <a:pt x="8" y="15"/>
                        <a:pt x="8" y="15"/>
                        <a:pt x="8" y="15"/>
                      </a:cubicBezTo>
                      <a:cubicBezTo>
                        <a:pt x="8" y="17"/>
                        <a:pt x="10" y="20"/>
                        <a:pt x="11" y="21"/>
                      </a:cubicBezTo>
                      <a:cubicBezTo>
                        <a:pt x="12" y="21"/>
                        <a:pt x="12" y="22"/>
                        <a:pt x="12" y="21"/>
                      </a:cubicBezTo>
                      <a:cubicBezTo>
                        <a:pt x="13" y="21"/>
                        <a:pt x="13" y="22"/>
                        <a:pt x="13" y="22"/>
                      </a:cubicBezTo>
                      <a:cubicBezTo>
                        <a:pt x="13" y="22"/>
                        <a:pt x="14" y="21"/>
                        <a:pt x="14" y="21"/>
                      </a:cubicBezTo>
                      <a:cubicBezTo>
                        <a:pt x="13" y="20"/>
                        <a:pt x="14" y="19"/>
                        <a:pt x="13" y="18"/>
                      </a:cubicBezTo>
                      <a:cubicBezTo>
                        <a:pt x="13" y="21"/>
                        <a:pt x="13" y="21"/>
                        <a:pt x="13" y="21"/>
                      </a:cubicBezTo>
                      <a:cubicBezTo>
                        <a:pt x="12" y="20"/>
                        <a:pt x="10" y="18"/>
                        <a:pt x="11" y="17"/>
                      </a:cubicBezTo>
                      <a:cubicBezTo>
                        <a:pt x="12" y="17"/>
                        <a:pt x="13" y="18"/>
                        <a:pt x="13" y="18"/>
                      </a:cubicBezTo>
                      <a:cubicBezTo>
                        <a:pt x="13" y="18"/>
                        <a:pt x="14" y="17"/>
                        <a:pt x="14" y="17"/>
                      </a:cubicBezTo>
                      <a:cubicBezTo>
                        <a:pt x="14" y="18"/>
                        <a:pt x="14" y="18"/>
                        <a:pt x="14" y="18"/>
                      </a:cubicBezTo>
                      <a:cubicBezTo>
                        <a:pt x="15" y="18"/>
                        <a:pt x="14" y="16"/>
                        <a:pt x="15" y="16"/>
                      </a:cubicBezTo>
                      <a:cubicBezTo>
                        <a:pt x="15" y="16"/>
                        <a:pt x="17" y="16"/>
                        <a:pt x="16" y="16"/>
                      </a:cubicBezTo>
                      <a:cubicBezTo>
                        <a:pt x="15" y="15"/>
                        <a:pt x="12" y="12"/>
                        <a:pt x="11" y="11"/>
                      </a:cubicBezTo>
                      <a:cubicBezTo>
                        <a:pt x="11" y="11"/>
                        <a:pt x="14" y="11"/>
                        <a:pt x="14" y="11"/>
                      </a:cubicBezTo>
                      <a:cubicBezTo>
                        <a:pt x="16" y="11"/>
                        <a:pt x="15" y="14"/>
                        <a:pt x="16" y="14"/>
                      </a:cubicBezTo>
                      <a:cubicBezTo>
                        <a:pt x="16" y="14"/>
                        <a:pt x="16" y="13"/>
                        <a:pt x="16" y="13"/>
                      </a:cubicBezTo>
                      <a:cubicBezTo>
                        <a:pt x="17" y="13"/>
                        <a:pt x="17" y="14"/>
                        <a:pt x="17" y="13"/>
                      </a:cubicBezTo>
                      <a:cubicBezTo>
                        <a:pt x="17" y="12"/>
                        <a:pt x="19" y="13"/>
                        <a:pt x="17" y="12"/>
                      </a:cubicBezTo>
                      <a:cubicBezTo>
                        <a:pt x="17" y="12"/>
                        <a:pt x="18" y="12"/>
                        <a:pt x="18" y="12"/>
                      </a:cubicBezTo>
                      <a:cubicBezTo>
                        <a:pt x="18" y="11"/>
                        <a:pt x="18" y="9"/>
                        <a:pt x="18" y="8"/>
                      </a:cubicBezTo>
                      <a:cubicBezTo>
                        <a:pt x="18" y="8"/>
                        <a:pt x="19" y="9"/>
                        <a:pt x="19" y="9"/>
                      </a:cubicBezTo>
                      <a:cubicBezTo>
                        <a:pt x="20" y="8"/>
                        <a:pt x="21" y="8"/>
                        <a:pt x="23" y="8"/>
                      </a:cubicBezTo>
                      <a:cubicBezTo>
                        <a:pt x="23" y="8"/>
                        <a:pt x="24" y="8"/>
                        <a:pt x="24" y="9"/>
                      </a:cubicBezTo>
                      <a:cubicBezTo>
                        <a:pt x="24" y="9"/>
                        <a:pt x="24" y="8"/>
                        <a:pt x="24" y="8"/>
                      </a:cubicBezTo>
                      <a:cubicBezTo>
                        <a:pt x="25" y="9"/>
                        <a:pt x="23" y="8"/>
                        <a:pt x="24" y="9"/>
                      </a:cubicBezTo>
                      <a:cubicBezTo>
                        <a:pt x="24" y="9"/>
                        <a:pt x="25" y="8"/>
                        <a:pt x="26" y="8"/>
                      </a:cubicBezTo>
                      <a:cubicBezTo>
                        <a:pt x="25" y="7"/>
                        <a:pt x="24" y="8"/>
                        <a:pt x="24" y="8"/>
                      </a:cubicBezTo>
                      <a:cubicBezTo>
                        <a:pt x="23" y="7"/>
                        <a:pt x="24" y="5"/>
                        <a:pt x="26" y="4"/>
                      </a:cubicBezTo>
                      <a:cubicBezTo>
                        <a:pt x="27" y="3"/>
                        <a:pt x="26" y="5"/>
                        <a:pt x="26" y="5"/>
                      </a:cubicBezTo>
                      <a:cubicBezTo>
                        <a:pt x="29" y="5"/>
                        <a:pt x="28" y="2"/>
                        <a:pt x="31" y="3"/>
                      </a:cubicBezTo>
                      <a:cubicBezTo>
                        <a:pt x="32" y="4"/>
                        <a:pt x="31" y="5"/>
                        <a:pt x="31" y="5"/>
                      </a:cubicBezTo>
                      <a:cubicBezTo>
                        <a:pt x="30" y="6"/>
                        <a:pt x="29" y="5"/>
                        <a:pt x="29" y="5"/>
                      </a:cubicBezTo>
                      <a:cubicBezTo>
                        <a:pt x="29" y="5"/>
                        <a:pt x="29" y="5"/>
                        <a:pt x="29" y="5"/>
                      </a:cubicBezTo>
                      <a:cubicBezTo>
                        <a:pt x="29" y="6"/>
                        <a:pt x="28" y="6"/>
                        <a:pt x="28" y="6"/>
                      </a:cubicBezTo>
                      <a:cubicBezTo>
                        <a:pt x="29" y="6"/>
                        <a:pt x="32" y="6"/>
                        <a:pt x="34" y="7"/>
                      </a:cubicBezTo>
                      <a:cubicBezTo>
                        <a:pt x="34" y="7"/>
                        <a:pt x="35" y="6"/>
                        <a:pt x="35" y="6"/>
                      </a:cubicBezTo>
                      <a:cubicBezTo>
                        <a:pt x="34" y="6"/>
                        <a:pt x="34" y="6"/>
                        <a:pt x="34" y="6"/>
                      </a:cubicBezTo>
                      <a:cubicBezTo>
                        <a:pt x="34" y="5"/>
                        <a:pt x="35" y="5"/>
                        <a:pt x="35" y="4"/>
                      </a:cubicBezTo>
                      <a:cubicBezTo>
                        <a:pt x="36" y="4"/>
                        <a:pt x="37" y="3"/>
                        <a:pt x="38" y="4"/>
                      </a:cubicBezTo>
                      <a:cubicBezTo>
                        <a:pt x="38" y="5"/>
                        <a:pt x="38" y="5"/>
                        <a:pt x="38" y="5"/>
                      </a:cubicBezTo>
                      <a:cubicBezTo>
                        <a:pt x="38" y="5"/>
                        <a:pt x="37" y="4"/>
                        <a:pt x="37" y="5"/>
                      </a:cubicBezTo>
                      <a:cubicBezTo>
                        <a:pt x="37" y="4"/>
                        <a:pt x="38" y="7"/>
                        <a:pt x="39" y="5"/>
                      </a:cubicBezTo>
                      <a:cubicBezTo>
                        <a:pt x="38" y="4"/>
                        <a:pt x="38" y="4"/>
                        <a:pt x="38" y="4"/>
                      </a:cubicBezTo>
                      <a:cubicBezTo>
                        <a:pt x="39" y="4"/>
                        <a:pt x="41" y="3"/>
                        <a:pt x="42" y="4"/>
                      </a:cubicBezTo>
                      <a:cubicBezTo>
                        <a:pt x="42" y="3"/>
                        <a:pt x="41" y="4"/>
                        <a:pt x="41" y="2"/>
                      </a:cubicBezTo>
                      <a:cubicBezTo>
                        <a:pt x="41" y="4"/>
                        <a:pt x="38" y="2"/>
                        <a:pt x="39" y="4"/>
                      </a:cubicBezTo>
                      <a:cubicBezTo>
                        <a:pt x="39" y="2"/>
                        <a:pt x="38" y="3"/>
                        <a:pt x="37" y="1"/>
                      </a:cubicBezTo>
                      <a:cubicBezTo>
                        <a:pt x="37" y="1"/>
                        <a:pt x="37" y="2"/>
                        <a:pt x="36" y="1"/>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3"/>
                        <a:pt x="34" y="3"/>
                        <a:pt x="34" y="3"/>
                      </a:cubicBezTo>
                      <a:cubicBezTo>
                        <a:pt x="33" y="3"/>
                        <a:pt x="34" y="3"/>
                        <a:pt x="34" y="2"/>
                      </a:cubicBezTo>
                      <a:cubicBezTo>
                        <a:pt x="33" y="3"/>
                        <a:pt x="33" y="3"/>
                        <a:pt x="33" y="3"/>
                      </a:cubicBezTo>
                      <a:cubicBezTo>
                        <a:pt x="33" y="2"/>
                        <a:pt x="32" y="2"/>
                        <a:pt x="33" y="1"/>
                      </a:cubicBezTo>
                      <a:cubicBezTo>
                        <a:pt x="32" y="1"/>
                        <a:pt x="32" y="1"/>
                        <a:pt x="32" y="1"/>
                      </a:cubicBezTo>
                      <a:cubicBezTo>
                        <a:pt x="31" y="1"/>
                        <a:pt x="30" y="0"/>
                        <a:pt x="29" y="1"/>
                      </a:cubicBezTo>
                      <a:cubicBezTo>
                        <a:pt x="29" y="1"/>
                        <a:pt x="28" y="2"/>
                        <a:pt x="29" y="1"/>
                      </a:cubicBezTo>
                      <a:cubicBezTo>
                        <a:pt x="29" y="1"/>
                        <a:pt x="27" y="2"/>
                        <a:pt x="27" y="2"/>
                      </a:cubicBezTo>
                      <a:cubicBezTo>
                        <a:pt x="27" y="1"/>
                        <a:pt x="27" y="1"/>
                        <a:pt x="27" y="1"/>
                      </a:cubicBezTo>
                      <a:cubicBezTo>
                        <a:pt x="25" y="2"/>
                        <a:pt x="23" y="3"/>
                        <a:pt x="21" y="3"/>
                      </a:cubicBezTo>
                      <a:cubicBezTo>
                        <a:pt x="20" y="3"/>
                        <a:pt x="20" y="4"/>
                        <a:pt x="19" y="4"/>
                      </a:cubicBezTo>
                      <a:cubicBezTo>
                        <a:pt x="18" y="3"/>
                        <a:pt x="18" y="3"/>
                        <a:pt x="18" y="3"/>
                      </a:cubicBezTo>
                      <a:cubicBezTo>
                        <a:pt x="17" y="4"/>
                        <a:pt x="15" y="4"/>
                        <a:pt x="15" y="5"/>
                      </a:cubicBezTo>
                      <a:cubicBezTo>
                        <a:pt x="14" y="3"/>
                        <a:pt x="12" y="6"/>
                        <a:pt x="10" y="7"/>
                      </a:cubicBezTo>
                      <a:cubicBezTo>
                        <a:pt x="11" y="8"/>
                        <a:pt x="11" y="8"/>
                        <a:pt x="11" y="8"/>
                      </a:cubicBezTo>
                      <a:cubicBezTo>
                        <a:pt x="10" y="9"/>
                        <a:pt x="10" y="9"/>
                        <a:pt x="9" y="11"/>
                      </a:cubicBezTo>
                      <a:cubicBezTo>
                        <a:pt x="10" y="11"/>
                        <a:pt x="10" y="11"/>
                        <a:pt x="10" y="11"/>
                      </a:cubicBezTo>
                      <a:cubicBezTo>
                        <a:pt x="10" y="12"/>
                        <a:pt x="8" y="13"/>
                        <a:pt x="7" y="14"/>
                      </a:cubicBezTo>
                      <a:cubicBezTo>
                        <a:pt x="6" y="14"/>
                        <a:pt x="7" y="13"/>
                        <a:pt x="7" y="13"/>
                      </a:cubicBezTo>
                      <a:cubicBezTo>
                        <a:pt x="6" y="14"/>
                        <a:pt x="5" y="15"/>
                        <a:pt x="5" y="16"/>
                      </a:cubicBezTo>
                      <a:cubicBezTo>
                        <a:pt x="5" y="17"/>
                        <a:pt x="5" y="18"/>
                        <a:pt x="4" y="18"/>
                      </a:cubicBezTo>
                      <a:cubicBezTo>
                        <a:pt x="4" y="19"/>
                        <a:pt x="4" y="19"/>
                        <a:pt x="4" y="19"/>
                      </a:cubicBezTo>
                      <a:cubicBezTo>
                        <a:pt x="4" y="19"/>
                        <a:pt x="4" y="19"/>
                        <a:pt x="4" y="19"/>
                      </a:cubicBezTo>
                      <a:cubicBezTo>
                        <a:pt x="4" y="19"/>
                        <a:pt x="4" y="19"/>
                        <a:pt x="4" y="19"/>
                      </a:cubicBezTo>
                      <a:cubicBezTo>
                        <a:pt x="3" y="19"/>
                        <a:pt x="3" y="20"/>
                        <a:pt x="3" y="20"/>
                      </a:cubicBezTo>
                      <a:cubicBezTo>
                        <a:pt x="3" y="20"/>
                        <a:pt x="3" y="20"/>
                        <a:pt x="3" y="19"/>
                      </a:cubicBezTo>
                      <a:cubicBezTo>
                        <a:pt x="3" y="20"/>
                        <a:pt x="3" y="20"/>
                        <a:pt x="3" y="21"/>
                      </a:cubicBezTo>
                      <a:cubicBezTo>
                        <a:pt x="2" y="21"/>
                        <a:pt x="2" y="21"/>
                        <a:pt x="2" y="21"/>
                      </a:cubicBezTo>
                      <a:cubicBezTo>
                        <a:pt x="2" y="21"/>
                        <a:pt x="2" y="21"/>
                        <a:pt x="2" y="21"/>
                      </a:cubicBezTo>
                      <a:cubicBezTo>
                        <a:pt x="2" y="21"/>
                        <a:pt x="3" y="21"/>
                        <a:pt x="3" y="21"/>
                      </a:cubicBezTo>
                      <a:cubicBezTo>
                        <a:pt x="3" y="22"/>
                        <a:pt x="3" y="22"/>
                        <a:pt x="4" y="22"/>
                      </a:cubicBezTo>
                      <a:cubicBezTo>
                        <a:pt x="2" y="22"/>
                        <a:pt x="4" y="23"/>
                        <a:pt x="2" y="23"/>
                      </a:cubicBezTo>
                      <a:cubicBezTo>
                        <a:pt x="3" y="24"/>
                        <a:pt x="2" y="26"/>
                        <a:pt x="3" y="27"/>
                      </a:cubicBezTo>
                      <a:cubicBezTo>
                        <a:pt x="3" y="27"/>
                        <a:pt x="3" y="27"/>
                        <a:pt x="3" y="26"/>
                      </a:cubicBezTo>
                      <a:cubicBezTo>
                        <a:pt x="3" y="27"/>
                        <a:pt x="3" y="27"/>
                        <a:pt x="3" y="28"/>
                      </a:cubicBezTo>
                      <a:cubicBezTo>
                        <a:pt x="2" y="28"/>
                        <a:pt x="2" y="28"/>
                        <a:pt x="2" y="28"/>
                      </a:cubicBezTo>
                      <a:cubicBezTo>
                        <a:pt x="3" y="29"/>
                        <a:pt x="3" y="29"/>
                        <a:pt x="3" y="29"/>
                      </a:cubicBezTo>
                      <a:cubicBezTo>
                        <a:pt x="2" y="30"/>
                        <a:pt x="2" y="30"/>
                        <a:pt x="1" y="29"/>
                      </a:cubicBezTo>
                      <a:cubicBezTo>
                        <a:pt x="2" y="31"/>
                        <a:pt x="1" y="31"/>
                        <a:pt x="3" y="32"/>
                      </a:cubicBezTo>
                      <a:cubicBezTo>
                        <a:pt x="2" y="32"/>
                        <a:pt x="2" y="32"/>
                        <a:pt x="2" y="32"/>
                      </a:cubicBezTo>
                      <a:cubicBezTo>
                        <a:pt x="2" y="33"/>
                        <a:pt x="3" y="33"/>
                        <a:pt x="2" y="34"/>
                      </a:cubicBezTo>
                      <a:cubicBezTo>
                        <a:pt x="1" y="34"/>
                        <a:pt x="1" y="36"/>
                        <a:pt x="1" y="37"/>
                      </a:cubicBezTo>
                      <a:cubicBezTo>
                        <a:pt x="1" y="39"/>
                        <a:pt x="1" y="41"/>
                        <a:pt x="1" y="42"/>
                      </a:cubicBezTo>
                      <a:cubicBezTo>
                        <a:pt x="3" y="41"/>
                        <a:pt x="0" y="44"/>
                        <a:pt x="2" y="44"/>
                      </a:cubicBezTo>
                      <a:cubicBezTo>
                        <a:pt x="1" y="44"/>
                        <a:pt x="1" y="44"/>
                        <a:pt x="1" y="44"/>
                      </a:cubicBezTo>
                      <a:cubicBezTo>
                        <a:pt x="1" y="45"/>
                        <a:pt x="0" y="46"/>
                        <a:pt x="2" y="47"/>
                      </a:cubicBezTo>
                      <a:cubicBezTo>
                        <a:pt x="2" y="47"/>
                        <a:pt x="1" y="47"/>
                        <a:pt x="1" y="47"/>
                      </a:cubicBezTo>
                      <a:cubicBezTo>
                        <a:pt x="1" y="47"/>
                        <a:pt x="1" y="48"/>
                        <a:pt x="1" y="48"/>
                      </a:cubicBezTo>
                      <a:cubicBezTo>
                        <a:pt x="1" y="48"/>
                        <a:pt x="1" y="48"/>
                        <a:pt x="0" y="47"/>
                      </a:cubicBezTo>
                      <a:cubicBezTo>
                        <a:pt x="1" y="49"/>
                        <a:pt x="2" y="49"/>
                        <a:pt x="4" y="48"/>
                      </a:cubicBezTo>
                      <a:cubicBezTo>
                        <a:pt x="3" y="49"/>
                        <a:pt x="4" y="50"/>
                        <a:pt x="5" y="50"/>
                      </a:cubicBezTo>
                      <a:cubicBezTo>
                        <a:pt x="4" y="50"/>
                        <a:pt x="4" y="51"/>
                        <a:pt x="4" y="50"/>
                      </a:cubicBezTo>
                      <a:cubicBezTo>
                        <a:pt x="4" y="51"/>
                        <a:pt x="4" y="53"/>
                        <a:pt x="5" y="53"/>
                      </a:cubicBezTo>
                      <a:cubicBezTo>
                        <a:pt x="5" y="53"/>
                        <a:pt x="5" y="54"/>
                        <a:pt x="6" y="54"/>
                      </a:cubicBezTo>
                      <a:cubicBezTo>
                        <a:pt x="6" y="55"/>
                        <a:pt x="6" y="55"/>
                        <a:pt x="6" y="56"/>
                      </a:cubicBezTo>
                      <a:cubicBezTo>
                        <a:pt x="6" y="56"/>
                        <a:pt x="6" y="56"/>
                        <a:pt x="6" y="56"/>
                      </a:cubicBezTo>
                      <a:cubicBezTo>
                        <a:pt x="8" y="55"/>
                        <a:pt x="7" y="56"/>
                        <a:pt x="8" y="57"/>
                      </a:cubicBezTo>
                      <a:cubicBezTo>
                        <a:pt x="8" y="57"/>
                        <a:pt x="8" y="57"/>
                        <a:pt x="8" y="57"/>
                      </a:cubicBezTo>
                      <a:cubicBezTo>
                        <a:pt x="8" y="59"/>
                        <a:pt x="8" y="58"/>
                        <a:pt x="8" y="60"/>
                      </a:cubicBezTo>
                      <a:cubicBezTo>
                        <a:pt x="9" y="60"/>
                        <a:pt x="9" y="60"/>
                        <a:pt x="9" y="60"/>
                      </a:cubicBezTo>
                      <a:cubicBezTo>
                        <a:pt x="11" y="59"/>
                        <a:pt x="9" y="62"/>
                        <a:pt x="10" y="62"/>
                      </a:cubicBezTo>
                      <a:cubicBezTo>
                        <a:pt x="11" y="62"/>
                        <a:pt x="11" y="62"/>
                        <a:pt x="11" y="62"/>
                      </a:cubicBezTo>
                      <a:cubicBezTo>
                        <a:pt x="11" y="62"/>
                        <a:pt x="9" y="65"/>
                        <a:pt x="10" y="65"/>
                      </a:cubicBezTo>
                      <a:cubicBezTo>
                        <a:pt x="10" y="66"/>
                        <a:pt x="9" y="65"/>
                        <a:pt x="9" y="65"/>
                      </a:cubicBezTo>
                      <a:cubicBezTo>
                        <a:pt x="9" y="67"/>
                        <a:pt x="10" y="65"/>
                        <a:pt x="11" y="66"/>
                      </a:cubicBezTo>
                      <a:cubicBezTo>
                        <a:pt x="11" y="66"/>
                        <a:pt x="10" y="66"/>
                        <a:pt x="10" y="67"/>
                      </a:cubicBezTo>
                      <a:cubicBezTo>
                        <a:pt x="10" y="68"/>
                        <a:pt x="13" y="68"/>
                        <a:pt x="13" y="70"/>
                      </a:cubicBezTo>
                      <a:cubicBezTo>
                        <a:pt x="13" y="69"/>
                        <a:pt x="14" y="69"/>
                        <a:pt x="14" y="69"/>
                      </a:cubicBezTo>
                      <a:cubicBezTo>
                        <a:pt x="15" y="69"/>
                        <a:pt x="15" y="72"/>
                        <a:pt x="16" y="71"/>
                      </a:cubicBezTo>
                      <a:cubicBezTo>
                        <a:pt x="16" y="72"/>
                        <a:pt x="16" y="72"/>
                        <a:pt x="16" y="72"/>
                      </a:cubicBezTo>
                      <a:cubicBezTo>
                        <a:pt x="17" y="72"/>
                        <a:pt x="19" y="73"/>
                        <a:pt x="19" y="73"/>
                      </a:cubicBezTo>
                      <a:cubicBezTo>
                        <a:pt x="19" y="74"/>
                        <a:pt x="20" y="74"/>
                        <a:pt x="21" y="75"/>
                      </a:cubicBezTo>
                      <a:cubicBezTo>
                        <a:pt x="22" y="75"/>
                        <a:pt x="23" y="75"/>
                        <a:pt x="22" y="76"/>
                      </a:cubicBezTo>
                      <a:cubicBezTo>
                        <a:pt x="22" y="76"/>
                        <a:pt x="23" y="77"/>
                        <a:pt x="23" y="77"/>
                      </a:cubicBezTo>
                      <a:cubicBezTo>
                        <a:pt x="24" y="77"/>
                        <a:pt x="24" y="77"/>
                        <a:pt x="24" y="77"/>
                      </a:cubicBezTo>
                      <a:cubicBezTo>
                        <a:pt x="24" y="78"/>
                        <a:pt x="24" y="78"/>
                        <a:pt x="24" y="78"/>
                      </a:cubicBezTo>
                      <a:cubicBezTo>
                        <a:pt x="25" y="78"/>
                        <a:pt x="26" y="78"/>
                        <a:pt x="27" y="78"/>
                      </a:cubicBezTo>
                      <a:cubicBezTo>
                        <a:pt x="27" y="78"/>
                        <a:pt x="27" y="78"/>
                        <a:pt x="26" y="78"/>
                      </a:cubicBezTo>
                      <a:cubicBezTo>
                        <a:pt x="28" y="80"/>
                        <a:pt x="28" y="80"/>
                        <a:pt x="31" y="79"/>
                      </a:cubicBezTo>
                      <a:cubicBezTo>
                        <a:pt x="30" y="80"/>
                        <a:pt x="30" y="80"/>
                        <a:pt x="30" y="80"/>
                      </a:cubicBezTo>
                      <a:cubicBezTo>
                        <a:pt x="31" y="80"/>
                        <a:pt x="33" y="82"/>
                        <a:pt x="35" y="82"/>
                      </a:cubicBezTo>
                      <a:cubicBezTo>
                        <a:pt x="35" y="82"/>
                        <a:pt x="35" y="82"/>
                        <a:pt x="35" y="82"/>
                      </a:cubicBezTo>
                      <a:cubicBezTo>
                        <a:pt x="37" y="82"/>
                        <a:pt x="41" y="85"/>
                        <a:pt x="42" y="82"/>
                      </a:cubicBezTo>
                      <a:cubicBezTo>
                        <a:pt x="43" y="81"/>
                        <a:pt x="43" y="81"/>
                        <a:pt x="43" y="81"/>
                      </a:cubicBezTo>
                      <a:cubicBezTo>
                        <a:pt x="41" y="81"/>
                        <a:pt x="43" y="80"/>
                        <a:pt x="42" y="79"/>
                      </a:cubicBezTo>
                      <a:cubicBezTo>
                        <a:pt x="43" y="79"/>
                        <a:pt x="44" y="80"/>
                        <a:pt x="44" y="80"/>
                      </a:cubicBezTo>
                      <a:cubicBezTo>
                        <a:pt x="43" y="80"/>
                        <a:pt x="43" y="80"/>
                        <a:pt x="43" y="80"/>
                      </a:cubicBezTo>
                      <a:cubicBezTo>
                        <a:pt x="43" y="82"/>
                        <a:pt x="46" y="80"/>
                        <a:pt x="46" y="82"/>
                      </a:cubicBezTo>
                      <a:cubicBezTo>
                        <a:pt x="50" y="81"/>
                        <a:pt x="54" y="80"/>
                        <a:pt x="57" y="78"/>
                      </a:cubicBezTo>
                      <a:cubicBezTo>
                        <a:pt x="56" y="77"/>
                        <a:pt x="56" y="77"/>
                        <a:pt x="56" y="77"/>
                      </a:cubicBezTo>
                      <a:cubicBezTo>
                        <a:pt x="57" y="77"/>
                        <a:pt x="57" y="77"/>
                        <a:pt x="57" y="77"/>
                      </a:cubicBezTo>
                      <a:cubicBezTo>
                        <a:pt x="58" y="77"/>
                        <a:pt x="58" y="77"/>
                        <a:pt x="58" y="78"/>
                      </a:cubicBezTo>
                      <a:cubicBezTo>
                        <a:pt x="58" y="78"/>
                        <a:pt x="58" y="76"/>
                        <a:pt x="58" y="76"/>
                      </a:cubicBezTo>
                      <a:cubicBezTo>
                        <a:pt x="60" y="75"/>
                        <a:pt x="59" y="78"/>
                        <a:pt x="59" y="77"/>
                      </a:cubicBezTo>
                      <a:cubicBezTo>
                        <a:pt x="60" y="77"/>
                        <a:pt x="60" y="77"/>
                        <a:pt x="60" y="77"/>
                      </a:cubicBezTo>
                      <a:cubicBezTo>
                        <a:pt x="59" y="77"/>
                        <a:pt x="59" y="77"/>
                        <a:pt x="59" y="77"/>
                      </a:cubicBezTo>
                      <a:cubicBezTo>
                        <a:pt x="60" y="76"/>
                        <a:pt x="59" y="75"/>
                        <a:pt x="60" y="75"/>
                      </a:cubicBezTo>
                      <a:cubicBezTo>
                        <a:pt x="61" y="74"/>
                        <a:pt x="61" y="75"/>
                        <a:pt x="61" y="75"/>
                      </a:cubicBezTo>
                      <a:cubicBezTo>
                        <a:pt x="61" y="75"/>
                        <a:pt x="61" y="75"/>
                        <a:pt x="62" y="75"/>
                      </a:cubicBezTo>
                      <a:cubicBezTo>
                        <a:pt x="62" y="75"/>
                        <a:pt x="62" y="74"/>
                        <a:pt x="62" y="74"/>
                      </a:cubicBezTo>
                      <a:cubicBezTo>
                        <a:pt x="63" y="74"/>
                        <a:pt x="63" y="74"/>
                        <a:pt x="63" y="74"/>
                      </a:cubicBezTo>
                      <a:cubicBezTo>
                        <a:pt x="62" y="73"/>
                        <a:pt x="62" y="73"/>
                        <a:pt x="62" y="73"/>
                      </a:cubicBezTo>
                      <a:cubicBezTo>
                        <a:pt x="62" y="72"/>
                        <a:pt x="63" y="72"/>
                        <a:pt x="61" y="72"/>
                      </a:cubicBezTo>
                      <a:cubicBezTo>
                        <a:pt x="63" y="72"/>
                        <a:pt x="65" y="68"/>
                        <a:pt x="66" y="67"/>
                      </a:cubicBezTo>
                      <a:cubicBezTo>
                        <a:pt x="66" y="66"/>
                        <a:pt x="66" y="65"/>
                        <a:pt x="67" y="64"/>
                      </a:cubicBezTo>
                      <a:cubicBezTo>
                        <a:pt x="67" y="64"/>
                        <a:pt x="65" y="64"/>
                        <a:pt x="66" y="63"/>
                      </a:cubicBezTo>
                      <a:cubicBezTo>
                        <a:pt x="68" y="64"/>
                        <a:pt x="68" y="62"/>
                        <a:pt x="69" y="61"/>
                      </a:cubicBezTo>
                      <a:cubicBezTo>
                        <a:pt x="68" y="62"/>
                        <a:pt x="70" y="58"/>
                        <a:pt x="68" y="59"/>
                      </a:cubicBezTo>
                      <a:cubicBezTo>
                        <a:pt x="68" y="58"/>
                        <a:pt x="69" y="59"/>
                        <a:pt x="70" y="59"/>
                      </a:cubicBezTo>
                      <a:cubicBezTo>
                        <a:pt x="69" y="57"/>
                        <a:pt x="71" y="54"/>
                        <a:pt x="71" y="52"/>
                      </a:cubicBezTo>
                      <a:cubicBezTo>
                        <a:pt x="71" y="52"/>
                        <a:pt x="70" y="52"/>
                        <a:pt x="70" y="51"/>
                      </a:cubicBezTo>
                      <a:cubicBezTo>
                        <a:pt x="71" y="50"/>
                        <a:pt x="71" y="50"/>
                        <a:pt x="71" y="50"/>
                      </a:cubicBezTo>
                      <a:cubicBezTo>
                        <a:pt x="71" y="50"/>
                        <a:pt x="70" y="50"/>
                        <a:pt x="71" y="49"/>
                      </a:cubicBezTo>
                      <a:cubicBezTo>
                        <a:pt x="70" y="49"/>
                        <a:pt x="70" y="49"/>
                        <a:pt x="70" y="49"/>
                      </a:cubicBezTo>
                      <a:cubicBezTo>
                        <a:pt x="71" y="46"/>
                        <a:pt x="70" y="44"/>
                        <a:pt x="70" y="41"/>
                      </a:cubicBezTo>
                      <a:cubicBezTo>
                        <a:pt x="69" y="39"/>
                        <a:pt x="68" y="36"/>
                        <a:pt x="69" y="33"/>
                      </a:cubicBezTo>
                      <a:cubicBezTo>
                        <a:pt x="69" y="34"/>
                        <a:pt x="68" y="34"/>
                        <a:pt x="68" y="33"/>
                      </a:cubicBezTo>
                      <a:cubicBezTo>
                        <a:pt x="68" y="34"/>
                        <a:pt x="67" y="34"/>
                        <a:pt x="67" y="34"/>
                      </a:cubicBezTo>
                      <a:cubicBezTo>
                        <a:pt x="67" y="34"/>
                        <a:pt x="67" y="33"/>
                        <a:pt x="67" y="33"/>
                      </a:cubicBezTo>
                      <a:cubicBezTo>
                        <a:pt x="67" y="32"/>
                        <a:pt x="68" y="31"/>
                        <a:pt x="68" y="31"/>
                      </a:cubicBezTo>
                      <a:cubicBezTo>
                        <a:pt x="66" y="32"/>
                        <a:pt x="67" y="29"/>
                        <a:pt x="65" y="30"/>
                      </a:cubicBezTo>
                      <a:cubicBezTo>
                        <a:pt x="66" y="30"/>
                        <a:pt x="66" y="30"/>
                        <a:pt x="66" y="30"/>
                      </a:cubicBezTo>
                      <a:cubicBezTo>
                        <a:pt x="64" y="30"/>
                        <a:pt x="63" y="33"/>
                        <a:pt x="62" y="33"/>
                      </a:cubicBezTo>
                      <a:cubicBezTo>
                        <a:pt x="64" y="33"/>
                        <a:pt x="60" y="36"/>
                        <a:pt x="63" y="37"/>
                      </a:cubicBezTo>
                      <a:cubicBezTo>
                        <a:pt x="63" y="37"/>
                        <a:pt x="62" y="37"/>
                        <a:pt x="62" y="37"/>
                      </a:cubicBezTo>
                      <a:cubicBezTo>
                        <a:pt x="63" y="37"/>
                        <a:pt x="63" y="37"/>
                        <a:pt x="63" y="38"/>
                      </a:cubicBezTo>
                      <a:cubicBezTo>
                        <a:pt x="63" y="38"/>
                        <a:pt x="63" y="38"/>
                        <a:pt x="63" y="38"/>
                      </a:cubicBezTo>
                      <a:cubicBezTo>
                        <a:pt x="64" y="40"/>
                        <a:pt x="63" y="41"/>
                        <a:pt x="63" y="44"/>
                      </a:cubicBezTo>
                      <a:cubicBezTo>
                        <a:pt x="64" y="44"/>
                        <a:pt x="64" y="44"/>
                        <a:pt x="64" y="44"/>
                      </a:cubicBezTo>
                      <a:cubicBezTo>
                        <a:pt x="64" y="44"/>
                        <a:pt x="63" y="44"/>
                        <a:pt x="63" y="45"/>
                      </a:cubicBezTo>
                      <a:cubicBezTo>
                        <a:pt x="65" y="45"/>
                        <a:pt x="63" y="43"/>
                        <a:pt x="65" y="44"/>
                      </a:cubicBezTo>
                      <a:cubicBezTo>
                        <a:pt x="63" y="44"/>
                        <a:pt x="65" y="47"/>
                        <a:pt x="63" y="48"/>
                      </a:cubicBezTo>
                      <a:cubicBezTo>
                        <a:pt x="63" y="49"/>
                        <a:pt x="64" y="48"/>
                        <a:pt x="64" y="49"/>
                      </a:cubicBezTo>
                      <a:cubicBezTo>
                        <a:pt x="63" y="49"/>
                        <a:pt x="63" y="49"/>
                        <a:pt x="63" y="49"/>
                      </a:cubicBezTo>
                      <a:cubicBezTo>
                        <a:pt x="64" y="49"/>
                        <a:pt x="64" y="49"/>
                        <a:pt x="64" y="49"/>
                      </a:cubicBezTo>
                      <a:cubicBezTo>
                        <a:pt x="64" y="50"/>
                        <a:pt x="63" y="50"/>
                        <a:pt x="63" y="50"/>
                      </a:cubicBezTo>
                      <a:cubicBezTo>
                        <a:pt x="63" y="50"/>
                        <a:pt x="63" y="49"/>
                        <a:pt x="63" y="49"/>
                      </a:cubicBezTo>
                      <a:cubicBezTo>
                        <a:pt x="62" y="50"/>
                        <a:pt x="63" y="51"/>
                        <a:pt x="63" y="51"/>
                      </a:cubicBezTo>
                      <a:cubicBezTo>
                        <a:pt x="63" y="51"/>
                        <a:pt x="63" y="51"/>
                        <a:pt x="63" y="51"/>
                      </a:cubicBezTo>
                      <a:cubicBezTo>
                        <a:pt x="63" y="53"/>
                        <a:pt x="62" y="55"/>
                        <a:pt x="63" y="58"/>
                      </a:cubicBezTo>
                      <a:cubicBezTo>
                        <a:pt x="63" y="58"/>
                        <a:pt x="63" y="58"/>
                        <a:pt x="63" y="58"/>
                      </a:cubicBezTo>
                      <a:cubicBezTo>
                        <a:pt x="64" y="60"/>
                        <a:pt x="63" y="59"/>
                        <a:pt x="62" y="61"/>
                      </a:cubicBezTo>
                      <a:cubicBezTo>
                        <a:pt x="62" y="61"/>
                        <a:pt x="62" y="61"/>
                        <a:pt x="62" y="61"/>
                      </a:cubicBezTo>
                      <a:cubicBezTo>
                        <a:pt x="62" y="61"/>
                        <a:pt x="62" y="62"/>
                        <a:pt x="62" y="62"/>
                      </a:cubicBezTo>
                      <a:cubicBezTo>
                        <a:pt x="62" y="61"/>
                        <a:pt x="61" y="62"/>
                        <a:pt x="61" y="62"/>
                      </a:cubicBezTo>
                      <a:cubicBezTo>
                        <a:pt x="61" y="64"/>
                        <a:pt x="61" y="63"/>
                        <a:pt x="62" y="64"/>
                      </a:cubicBezTo>
                      <a:cubicBezTo>
                        <a:pt x="61" y="64"/>
                        <a:pt x="61" y="64"/>
                        <a:pt x="61" y="64"/>
                      </a:cubicBezTo>
                      <a:cubicBezTo>
                        <a:pt x="61" y="65"/>
                        <a:pt x="62" y="65"/>
                        <a:pt x="61" y="66"/>
                      </a:cubicBezTo>
                      <a:cubicBezTo>
                        <a:pt x="61" y="65"/>
                        <a:pt x="60" y="66"/>
                        <a:pt x="60" y="65"/>
                      </a:cubicBezTo>
                      <a:cubicBezTo>
                        <a:pt x="58" y="66"/>
                        <a:pt x="60" y="68"/>
                        <a:pt x="57" y="68"/>
                      </a:cubicBezTo>
                      <a:cubicBezTo>
                        <a:pt x="58" y="69"/>
                        <a:pt x="59" y="67"/>
                        <a:pt x="59" y="68"/>
                      </a:cubicBezTo>
                      <a:cubicBezTo>
                        <a:pt x="60" y="68"/>
                        <a:pt x="60" y="69"/>
                        <a:pt x="59" y="69"/>
                      </a:cubicBezTo>
                      <a:cubicBezTo>
                        <a:pt x="59" y="70"/>
                        <a:pt x="57" y="69"/>
                        <a:pt x="56" y="70"/>
                      </a:cubicBezTo>
                      <a:cubicBezTo>
                        <a:pt x="56" y="70"/>
                        <a:pt x="56" y="69"/>
                        <a:pt x="56" y="69"/>
                      </a:cubicBezTo>
                      <a:cubicBezTo>
                        <a:pt x="55" y="69"/>
                        <a:pt x="56" y="71"/>
                        <a:pt x="55" y="70"/>
                      </a:cubicBezTo>
                      <a:cubicBezTo>
                        <a:pt x="55" y="72"/>
                        <a:pt x="54" y="71"/>
                        <a:pt x="55" y="72"/>
                      </a:cubicBezTo>
                      <a:cubicBezTo>
                        <a:pt x="55" y="72"/>
                        <a:pt x="56" y="71"/>
                        <a:pt x="56" y="71"/>
                      </a:cubicBezTo>
                      <a:cubicBezTo>
                        <a:pt x="55" y="72"/>
                        <a:pt x="56" y="74"/>
                        <a:pt x="54" y="74"/>
                      </a:cubicBezTo>
                      <a:cubicBezTo>
                        <a:pt x="54" y="73"/>
                        <a:pt x="54" y="73"/>
                        <a:pt x="54" y="72"/>
                      </a:cubicBezTo>
                      <a:cubicBezTo>
                        <a:pt x="54" y="72"/>
                        <a:pt x="54" y="73"/>
                        <a:pt x="53" y="73"/>
                      </a:cubicBezTo>
                      <a:cubicBezTo>
                        <a:pt x="53" y="72"/>
                        <a:pt x="54" y="72"/>
                        <a:pt x="54" y="70"/>
                      </a:cubicBezTo>
                      <a:cubicBezTo>
                        <a:pt x="54" y="70"/>
                        <a:pt x="54" y="72"/>
                        <a:pt x="53" y="71"/>
                      </a:cubicBezTo>
                      <a:cubicBezTo>
                        <a:pt x="54" y="73"/>
                        <a:pt x="52" y="71"/>
                        <a:pt x="52" y="73"/>
                      </a:cubicBezTo>
                      <a:cubicBezTo>
                        <a:pt x="52" y="72"/>
                        <a:pt x="52" y="72"/>
                        <a:pt x="52" y="72"/>
                      </a:cubicBezTo>
                      <a:cubicBezTo>
                        <a:pt x="52" y="72"/>
                        <a:pt x="51" y="73"/>
                        <a:pt x="51" y="73"/>
                      </a:cubicBezTo>
                      <a:cubicBezTo>
                        <a:pt x="51" y="72"/>
                        <a:pt x="51" y="72"/>
                        <a:pt x="51" y="72"/>
                      </a:cubicBezTo>
                      <a:cubicBezTo>
                        <a:pt x="51" y="73"/>
                        <a:pt x="49" y="72"/>
                        <a:pt x="49" y="72"/>
                      </a:cubicBezTo>
                      <a:cubicBezTo>
                        <a:pt x="50" y="72"/>
                        <a:pt x="50" y="73"/>
                        <a:pt x="51" y="74"/>
                      </a:cubicBezTo>
                      <a:cubicBezTo>
                        <a:pt x="49" y="75"/>
                        <a:pt x="49" y="72"/>
                        <a:pt x="47" y="73"/>
                      </a:cubicBezTo>
                      <a:cubicBezTo>
                        <a:pt x="47" y="73"/>
                        <a:pt x="48" y="73"/>
                        <a:pt x="48" y="74"/>
                      </a:cubicBezTo>
                      <a:cubicBezTo>
                        <a:pt x="47" y="74"/>
                        <a:pt x="47" y="73"/>
                        <a:pt x="46" y="73"/>
                      </a:cubicBezTo>
                      <a:cubicBezTo>
                        <a:pt x="45" y="74"/>
                        <a:pt x="47" y="74"/>
                        <a:pt x="46" y="75"/>
                      </a:cubicBezTo>
                      <a:cubicBezTo>
                        <a:pt x="46" y="74"/>
                        <a:pt x="46" y="75"/>
                        <a:pt x="45" y="76"/>
                      </a:cubicBezTo>
                      <a:cubicBezTo>
                        <a:pt x="45" y="75"/>
                        <a:pt x="45" y="75"/>
                        <a:pt x="45" y="75"/>
                      </a:cubicBezTo>
                      <a:cubicBezTo>
                        <a:pt x="43" y="74"/>
                        <a:pt x="45" y="77"/>
                        <a:pt x="43" y="76"/>
                      </a:cubicBezTo>
                      <a:cubicBezTo>
                        <a:pt x="44" y="75"/>
                        <a:pt x="44" y="75"/>
                        <a:pt x="44" y="75"/>
                      </a:cubicBezTo>
                      <a:cubicBezTo>
                        <a:pt x="43" y="75"/>
                        <a:pt x="43" y="75"/>
                        <a:pt x="43" y="75"/>
                      </a:cubicBezTo>
                      <a:cubicBezTo>
                        <a:pt x="43" y="74"/>
                        <a:pt x="43" y="74"/>
                        <a:pt x="43" y="74"/>
                      </a:cubicBezTo>
                      <a:cubicBezTo>
                        <a:pt x="43" y="75"/>
                        <a:pt x="42" y="75"/>
                        <a:pt x="41" y="75"/>
                      </a:cubicBezTo>
                      <a:cubicBezTo>
                        <a:pt x="42" y="75"/>
                        <a:pt x="41" y="76"/>
                        <a:pt x="41" y="76"/>
                      </a:cubicBezTo>
                      <a:cubicBezTo>
                        <a:pt x="40" y="76"/>
                        <a:pt x="41" y="75"/>
                        <a:pt x="40" y="75"/>
                      </a:cubicBezTo>
                      <a:cubicBezTo>
                        <a:pt x="40" y="75"/>
                        <a:pt x="40" y="74"/>
                        <a:pt x="41" y="75"/>
                      </a:cubicBezTo>
                      <a:cubicBezTo>
                        <a:pt x="41" y="75"/>
                        <a:pt x="41" y="74"/>
                        <a:pt x="41" y="74"/>
                      </a:cubicBezTo>
                      <a:cubicBezTo>
                        <a:pt x="41" y="74"/>
                        <a:pt x="40" y="74"/>
                        <a:pt x="39" y="74"/>
                      </a:cubicBezTo>
                      <a:cubicBezTo>
                        <a:pt x="40" y="74"/>
                        <a:pt x="40" y="74"/>
                        <a:pt x="40" y="74"/>
                      </a:cubicBezTo>
                      <a:cubicBezTo>
                        <a:pt x="38" y="75"/>
                        <a:pt x="38" y="75"/>
                        <a:pt x="38" y="75"/>
                      </a:cubicBezTo>
                      <a:cubicBezTo>
                        <a:pt x="38" y="75"/>
                        <a:pt x="38" y="75"/>
                        <a:pt x="38" y="74"/>
                      </a:cubicBezTo>
                      <a:cubicBezTo>
                        <a:pt x="38" y="74"/>
                        <a:pt x="38" y="75"/>
                        <a:pt x="37" y="75"/>
                      </a:cubicBezTo>
                      <a:cubicBezTo>
                        <a:pt x="38" y="74"/>
                        <a:pt x="38" y="73"/>
                        <a:pt x="38" y="73"/>
                      </a:cubicBezTo>
                      <a:cubicBezTo>
                        <a:pt x="38" y="73"/>
                        <a:pt x="37" y="74"/>
                        <a:pt x="37" y="74"/>
                      </a:cubicBezTo>
                      <a:cubicBezTo>
                        <a:pt x="37" y="73"/>
                        <a:pt x="36" y="73"/>
                        <a:pt x="37" y="72"/>
                      </a:cubicBezTo>
                      <a:cubicBezTo>
                        <a:pt x="36" y="72"/>
                        <a:pt x="34" y="73"/>
                        <a:pt x="34" y="72"/>
                      </a:cubicBezTo>
                      <a:cubicBezTo>
                        <a:pt x="34" y="73"/>
                        <a:pt x="33" y="73"/>
                        <a:pt x="33" y="73"/>
                      </a:cubicBezTo>
                      <a:cubicBezTo>
                        <a:pt x="32" y="72"/>
                        <a:pt x="32" y="71"/>
                        <a:pt x="30" y="71"/>
                      </a:cubicBezTo>
                      <a:cubicBezTo>
                        <a:pt x="30" y="70"/>
                        <a:pt x="30" y="70"/>
                        <a:pt x="30" y="70"/>
                      </a:cubicBezTo>
                      <a:cubicBezTo>
                        <a:pt x="29" y="70"/>
                        <a:pt x="30" y="72"/>
                        <a:pt x="29" y="72"/>
                      </a:cubicBezTo>
                      <a:cubicBezTo>
                        <a:pt x="28" y="71"/>
                        <a:pt x="29" y="70"/>
                        <a:pt x="29" y="70"/>
                      </a:cubicBezTo>
                      <a:cubicBezTo>
                        <a:pt x="28" y="70"/>
                        <a:pt x="26" y="71"/>
                        <a:pt x="26" y="69"/>
                      </a:cubicBezTo>
                      <a:cubicBezTo>
                        <a:pt x="27" y="69"/>
                        <a:pt x="27" y="70"/>
                        <a:pt x="27" y="70"/>
                      </a:cubicBezTo>
                      <a:close/>
                      <a:moveTo>
                        <a:pt x="18" y="62"/>
                      </a:moveTo>
                      <a:cubicBezTo>
                        <a:pt x="18" y="62"/>
                        <a:pt x="19" y="62"/>
                        <a:pt x="19" y="63"/>
                      </a:cubicBezTo>
                      <a:cubicBezTo>
                        <a:pt x="18" y="63"/>
                        <a:pt x="18" y="63"/>
                        <a:pt x="18" y="62"/>
                      </a:cubicBezTo>
                      <a:close/>
                      <a:moveTo>
                        <a:pt x="8" y="46"/>
                      </a:moveTo>
                      <a:cubicBezTo>
                        <a:pt x="8" y="47"/>
                        <a:pt x="8" y="47"/>
                        <a:pt x="8" y="47"/>
                      </a:cubicBezTo>
                      <a:cubicBezTo>
                        <a:pt x="8" y="47"/>
                        <a:pt x="7" y="47"/>
                        <a:pt x="8" y="46"/>
                      </a:cubicBezTo>
                      <a:close/>
                      <a:moveTo>
                        <a:pt x="31" y="2"/>
                      </a:moveTo>
                      <a:cubicBezTo>
                        <a:pt x="31" y="2"/>
                        <a:pt x="31" y="2"/>
                        <a:pt x="31" y="2"/>
                      </a:cubicBezTo>
                      <a:cubicBezTo>
                        <a:pt x="30" y="1"/>
                        <a:pt x="30" y="1"/>
                        <a:pt x="31" y="2"/>
                      </a:cubicBezTo>
                      <a:close/>
                      <a:moveTo>
                        <a:pt x="32" y="2"/>
                      </a:moveTo>
                      <a:cubicBezTo>
                        <a:pt x="32" y="2"/>
                        <a:pt x="32" y="2"/>
                        <a:pt x="32" y="2"/>
                      </a:cubicBezTo>
                      <a:cubicBezTo>
                        <a:pt x="32" y="2"/>
                        <a:pt x="32" y="2"/>
                        <a:pt x="32" y="2"/>
                      </a:cubicBezTo>
                      <a:cubicBezTo>
                        <a:pt x="32" y="2"/>
                        <a:pt x="32" y="2"/>
                        <a:pt x="32" y="2"/>
                      </a:cubicBezTo>
                      <a:close/>
                      <a:moveTo>
                        <a:pt x="61" y="75"/>
                      </a:moveTo>
                      <a:cubicBezTo>
                        <a:pt x="61" y="75"/>
                        <a:pt x="61" y="75"/>
                        <a:pt x="61" y="75"/>
                      </a:cubicBezTo>
                      <a:cubicBezTo>
                        <a:pt x="61" y="74"/>
                        <a:pt x="61" y="74"/>
                        <a:pt x="61"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1" name="Freeform 144">
                  <a:extLst>
                    <a:ext uri="{FF2B5EF4-FFF2-40B4-BE49-F238E27FC236}">
                      <a16:creationId xmlns:a16="http://schemas.microsoft.com/office/drawing/2014/main" id="{03D15BE1-0F6A-4754-944B-E718DA234545}"/>
                    </a:ext>
                  </a:extLst>
                </p:cNvPr>
                <p:cNvSpPr>
                  <a:spLocks/>
                </p:cNvSpPr>
                <p:nvPr userDrawn="1"/>
              </p:nvSpPr>
              <p:spPr bwMode="auto">
                <a:xfrm>
                  <a:off x="3351" y="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2" name="Freeform 145">
                  <a:extLst>
                    <a:ext uri="{FF2B5EF4-FFF2-40B4-BE49-F238E27FC236}">
                      <a16:creationId xmlns:a16="http://schemas.microsoft.com/office/drawing/2014/main" id="{F0C98CBC-44A8-46C8-937B-7E2208126B92}"/>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3" name="Freeform 146">
                  <a:extLst>
                    <a:ext uri="{FF2B5EF4-FFF2-40B4-BE49-F238E27FC236}">
                      <a16:creationId xmlns:a16="http://schemas.microsoft.com/office/drawing/2014/main" id="{25EB028B-F857-4EE8-B47A-18E9271EE0CA}"/>
                    </a:ext>
                  </a:extLst>
                </p:cNvPr>
                <p:cNvSpPr>
                  <a:spLocks/>
                </p:cNvSpPr>
                <p:nvPr userDrawn="1"/>
              </p:nvSpPr>
              <p:spPr bwMode="auto">
                <a:xfrm>
                  <a:off x="3386" y="62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4" name="Freeform 147">
                  <a:extLst>
                    <a:ext uri="{FF2B5EF4-FFF2-40B4-BE49-F238E27FC236}">
                      <a16:creationId xmlns:a16="http://schemas.microsoft.com/office/drawing/2014/main" id="{9B93CCDD-7B20-400B-B77D-6F66BB058372}"/>
                    </a:ext>
                  </a:extLst>
                </p:cNvPr>
                <p:cNvSpPr>
                  <a:spLocks/>
                </p:cNvSpPr>
                <p:nvPr userDrawn="1"/>
              </p:nvSpPr>
              <p:spPr bwMode="auto">
                <a:xfrm>
                  <a:off x="3500" y="56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5" name="Freeform 148">
                  <a:extLst>
                    <a:ext uri="{FF2B5EF4-FFF2-40B4-BE49-F238E27FC236}">
                      <a16:creationId xmlns:a16="http://schemas.microsoft.com/office/drawing/2014/main" id="{CAF97799-3DFC-4E84-A1D7-4870E59E1388}"/>
                    </a:ext>
                  </a:extLst>
                </p:cNvPr>
                <p:cNvSpPr>
                  <a:spLocks/>
                </p:cNvSpPr>
                <p:nvPr userDrawn="1"/>
              </p:nvSpPr>
              <p:spPr bwMode="auto">
                <a:xfrm>
                  <a:off x="3525" y="598"/>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6" name="Freeform 149">
                  <a:extLst>
                    <a:ext uri="{FF2B5EF4-FFF2-40B4-BE49-F238E27FC236}">
                      <a16:creationId xmlns:a16="http://schemas.microsoft.com/office/drawing/2014/main" id="{08B2E1C6-2D03-419C-872F-AAE5A421B64E}"/>
                    </a:ext>
                  </a:extLst>
                </p:cNvPr>
                <p:cNvSpPr>
                  <a:spLocks/>
                </p:cNvSpPr>
                <p:nvPr userDrawn="1"/>
              </p:nvSpPr>
              <p:spPr bwMode="auto">
                <a:xfrm>
                  <a:off x="3500" y="578"/>
                  <a:ext cx="10" cy="5"/>
                </a:xfrm>
                <a:custGeom>
                  <a:avLst/>
                  <a:gdLst>
                    <a:gd name="T0" fmla="*/ 1 w 2"/>
                    <a:gd name="T1" fmla="*/ 0 h 1"/>
                    <a:gd name="T2" fmla="*/ 2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1" y="1"/>
                        <a:pt x="1" y="1"/>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7" name="Freeform 150">
                  <a:extLst>
                    <a:ext uri="{FF2B5EF4-FFF2-40B4-BE49-F238E27FC236}">
                      <a16:creationId xmlns:a16="http://schemas.microsoft.com/office/drawing/2014/main" id="{E5E49C2A-6205-4163-A01A-CF00360F1E8D}"/>
                    </a:ext>
                  </a:extLst>
                </p:cNvPr>
                <p:cNvSpPr>
                  <a:spLocks/>
                </p:cNvSpPr>
                <p:nvPr userDrawn="1"/>
              </p:nvSpPr>
              <p:spPr bwMode="auto">
                <a:xfrm>
                  <a:off x="3510" y="57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8" name="Freeform 151">
                  <a:extLst>
                    <a:ext uri="{FF2B5EF4-FFF2-40B4-BE49-F238E27FC236}">
                      <a16:creationId xmlns:a16="http://schemas.microsoft.com/office/drawing/2014/main" id="{B06B9947-75E3-4A2F-AAC1-246C8ECE2BE3}"/>
                    </a:ext>
                  </a:extLst>
                </p:cNvPr>
                <p:cNvSpPr>
                  <a:spLocks/>
                </p:cNvSpPr>
                <p:nvPr userDrawn="1"/>
              </p:nvSpPr>
              <p:spPr bwMode="auto">
                <a:xfrm>
                  <a:off x="3465" y="553"/>
                  <a:ext cx="15" cy="10"/>
                </a:xfrm>
                <a:custGeom>
                  <a:avLst/>
                  <a:gdLst>
                    <a:gd name="T0" fmla="*/ 2 w 3"/>
                    <a:gd name="T1" fmla="*/ 2 h 2"/>
                    <a:gd name="T2" fmla="*/ 2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2" y="1"/>
                      </a:cubicBezTo>
                      <a:cubicBezTo>
                        <a:pt x="3"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9" name="Freeform 152">
                  <a:extLst>
                    <a:ext uri="{FF2B5EF4-FFF2-40B4-BE49-F238E27FC236}">
                      <a16:creationId xmlns:a16="http://schemas.microsoft.com/office/drawing/2014/main" id="{356928C9-CAFB-4AF7-ABF2-B52CDAA0C0B9}"/>
                    </a:ext>
                  </a:extLst>
                </p:cNvPr>
                <p:cNvSpPr>
                  <a:spLocks/>
                </p:cNvSpPr>
                <p:nvPr userDrawn="1"/>
              </p:nvSpPr>
              <p:spPr bwMode="auto">
                <a:xfrm>
                  <a:off x="3500" y="58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0" name="Freeform 153">
                  <a:extLst>
                    <a:ext uri="{FF2B5EF4-FFF2-40B4-BE49-F238E27FC236}">
                      <a16:creationId xmlns:a16="http://schemas.microsoft.com/office/drawing/2014/main" id="{FC4EB80E-1367-47CB-8299-A5427EFC7357}"/>
                    </a:ext>
                  </a:extLst>
                </p:cNvPr>
                <p:cNvSpPr>
                  <a:spLocks/>
                </p:cNvSpPr>
                <p:nvPr userDrawn="1"/>
              </p:nvSpPr>
              <p:spPr bwMode="auto">
                <a:xfrm>
                  <a:off x="3480" y="57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1" name="Freeform 154">
                  <a:extLst>
                    <a:ext uri="{FF2B5EF4-FFF2-40B4-BE49-F238E27FC236}">
                      <a16:creationId xmlns:a16="http://schemas.microsoft.com/office/drawing/2014/main" id="{329F6E8F-05A5-47F5-98BD-4770E3A3318C}"/>
                    </a:ext>
                  </a:extLst>
                </p:cNvPr>
                <p:cNvSpPr>
                  <a:spLocks/>
                </p:cNvSpPr>
                <p:nvPr userDrawn="1"/>
              </p:nvSpPr>
              <p:spPr bwMode="auto">
                <a:xfrm>
                  <a:off x="3485"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2" name="Freeform 155">
                  <a:extLst>
                    <a:ext uri="{FF2B5EF4-FFF2-40B4-BE49-F238E27FC236}">
                      <a16:creationId xmlns:a16="http://schemas.microsoft.com/office/drawing/2014/main" id="{D32DE7C2-18BB-436F-A7A2-97A9210980E6}"/>
                    </a:ext>
                  </a:extLst>
                </p:cNvPr>
                <p:cNvSpPr>
                  <a:spLocks/>
                </p:cNvSpPr>
                <p:nvPr userDrawn="1"/>
              </p:nvSpPr>
              <p:spPr bwMode="auto">
                <a:xfrm>
                  <a:off x="3490" y="58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3" name="Freeform 156">
                  <a:extLst>
                    <a:ext uri="{FF2B5EF4-FFF2-40B4-BE49-F238E27FC236}">
                      <a16:creationId xmlns:a16="http://schemas.microsoft.com/office/drawing/2014/main" id="{F9DDD497-F45C-47EC-8658-410A3BC27739}"/>
                    </a:ext>
                  </a:extLst>
                </p:cNvPr>
                <p:cNvSpPr>
                  <a:spLocks/>
                </p:cNvSpPr>
                <p:nvPr userDrawn="1"/>
              </p:nvSpPr>
              <p:spPr bwMode="auto">
                <a:xfrm>
                  <a:off x="3430" y="57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4" name="Freeform 157">
                  <a:extLst>
                    <a:ext uri="{FF2B5EF4-FFF2-40B4-BE49-F238E27FC236}">
                      <a16:creationId xmlns:a16="http://schemas.microsoft.com/office/drawing/2014/main" id="{E3E24E84-DACA-4C0A-9271-6958FA5EE484}"/>
                    </a:ext>
                  </a:extLst>
                </p:cNvPr>
                <p:cNvSpPr>
                  <a:spLocks/>
                </p:cNvSpPr>
                <p:nvPr userDrawn="1"/>
              </p:nvSpPr>
              <p:spPr bwMode="auto">
                <a:xfrm>
                  <a:off x="3445" y="5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5" name="Freeform 158">
                  <a:extLst>
                    <a:ext uri="{FF2B5EF4-FFF2-40B4-BE49-F238E27FC236}">
                      <a16:creationId xmlns:a16="http://schemas.microsoft.com/office/drawing/2014/main" id="{801F96F8-E689-4070-9516-C9E26B47F9C5}"/>
                    </a:ext>
                  </a:extLst>
                </p:cNvPr>
                <p:cNvSpPr>
                  <a:spLocks/>
                </p:cNvSpPr>
                <p:nvPr userDrawn="1"/>
              </p:nvSpPr>
              <p:spPr bwMode="auto">
                <a:xfrm>
                  <a:off x="3430" y="593"/>
                  <a:ext cx="10" cy="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6" name="Freeform 159">
                  <a:extLst>
                    <a:ext uri="{FF2B5EF4-FFF2-40B4-BE49-F238E27FC236}">
                      <a16:creationId xmlns:a16="http://schemas.microsoft.com/office/drawing/2014/main" id="{554ED396-F3F4-4730-922B-A144D7E20F5C}"/>
                    </a:ext>
                  </a:extLst>
                </p:cNvPr>
                <p:cNvSpPr>
                  <a:spLocks/>
                </p:cNvSpPr>
                <p:nvPr userDrawn="1"/>
              </p:nvSpPr>
              <p:spPr bwMode="auto">
                <a:xfrm>
                  <a:off x="3371" y="608"/>
                  <a:ext cx="5" cy="10"/>
                </a:xfrm>
                <a:custGeom>
                  <a:avLst/>
                  <a:gdLst>
                    <a:gd name="T0" fmla="*/ 5 w 5"/>
                    <a:gd name="T1" fmla="*/ 10 h 10"/>
                    <a:gd name="T2" fmla="*/ 5 w 5"/>
                    <a:gd name="T3" fmla="*/ 5 h 10"/>
                    <a:gd name="T4" fmla="*/ 0 w 5"/>
                    <a:gd name="T5" fmla="*/ 0 h 10"/>
                    <a:gd name="T6" fmla="*/ 5 w 5"/>
                    <a:gd name="T7" fmla="*/ 10 h 10"/>
                  </a:gdLst>
                  <a:ahLst/>
                  <a:cxnLst>
                    <a:cxn ang="0">
                      <a:pos x="T0" y="T1"/>
                    </a:cxn>
                    <a:cxn ang="0">
                      <a:pos x="T2" y="T3"/>
                    </a:cxn>
                    <a:cxn ang="0">
                      <a:pos x="T4" y="T5"/>
                    </a:cxn>
                    <a:cxn ang="0">
                      <a:pos x="T6" y="T7"/>
                    </a:cxn>
                  </a:cxnLst>
                  <a:rect l="0" t="0" r="r" b="b"/>
                  <a:pathLst>
                    <a:path w="5" h="10">
                      <a:moveTo>
                        <a:pt x="5" y="10"/>
                      </a:moveTo>
                      <a:lnTo>
                        <a:pt x="5" y="5"/>
                      </a:lnTo>
                      <a:lnTo>
                        <a:pt x="0" y="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7" name="Freeform 160">
                  <a:extLst>
                    <a:ext uri="{FF2B5EF4-FFF2-40B4-BE49-F238E27FC236}">
                      <a16:creationId xmlns:a16="http://schemas.microsoft.com/office/drawing/2014/main" id="{C8C8EE18-1982-4953-B925-A941C379218B}"/>
                    </a:ext>
                  </a:extLst>
                </p:cNvPr>
                <p:cNvSpPr>
                  <a:spLocks/>
                </p:cNvSpPr>
                <p:nvPr userDrawn="1"/>
              </p:nvSpPr>
              <p:spPr bwMode="auto">
                <a:xfrm>
                  <a:off x="3356" y="668"/>
                  <a:ext cx="10" cy="5"/>
                </a:xfrm>
                <a:custGeom>
                  <a:avLst/>
                  <a:gdLst>
                    <a:gd name="T0" fmla="*/ 2 w 2"/>
                    <a:gd name="T1" fmla="*/ 1 h 1"/>
                    <a:gd name="T2" fmla="*/ 1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1"/>
                        <a:pt x="1" y="1"/>
                        <a:pt x="1" y="0"/>
                      </a:cubicBezTo>
                      <a:cubicBezTo>
                        <a:pt x="1" y="0"/>
                        <a:pt x="1" y="0"/>
                        <a:pt x="0" y="0"/>
                      </a:cubicBezTo>
                      <a:cubicBezTo>
                        <a:pt x="1"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8" name="Freeform 161">
                  <a:extLst>
                    <a:ext uri="{FF2B5EF4-FFF2-40B4-BE49-F238E27FC236}">
                      <a16:creationId xmlns:a16="http://schemas.microsoft.com/office/drawing/2014/main" id="{62EB738E-7388-4F57-8775-D1F2EF145AC8}"/>
                    </a:ext>
                  </a:extLst>
                </p:cNvPr>
                <p:cNvSpPr>
                  <a:spLocks/>
                </p:cNvSpPr>
                <p:nvPr userDrawn="1"/>
              </p:nvSpPr>
              <p:spPr bwMode="auto">
                <a:xfrm>
                  <a:off x="335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9" name="Freeform 162">
                  <a:extLst>
                    <a:ext uri="{FF2B5EF4-FFF2-40B4-BE49-F238E27FC236}">
                      <a16:creationId xmlns:a16="http://schemas.microsoft.com/office/drawing/2014/main" id="{127ACA43-0E8A-4289-8D7A-E4A1CBF7B5E1}"/>
                    </a:ext>
                  </a:extLst>
                </p:cNvPr>
                <p:cNvSpPr>
                  <a:spLocks/>
                </p:cNvSpPr>
                <p:nvPr userDrawn="1"/>
              </p:nvSpPr>
              <p:spPr bwMode="auto">
                <a:xfrm>
                  <a:off x="3644" y="698"/>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0" name="Freeform 163">
                  <a:extLst>
                    <a:ext uri="{FF2B5EF4-FFF2-40B4-BE49-F238E27FC236}">
                      <a16:creationId xmlns:a16="http://schemas.microsoft.com/office/drawing/2014/main" id="{5F6DB3ED-39D3-44B7-8953-57C331CFDEE0}"/>
                    </a:ext>
                  </a:extLst>
                </p:cNvPr>
                <p:cNvSpPr>
                  <a:spLocks/>
                </p:cNvSpPr>
                <p:nvPr userDrawn="1"/>
              </p:nvSpPr>
              <p:spPr bwMode="auto">
                <a:xfrm>
                  <a:off x="3634" y="69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1" name="Freeform 164">
                  <a:extLst>
                    <a:ext uri="{FF2B5EF4-FFF2-40B4-BE49-F238E27FC236}">
                      <a16:creationId xmlns:a16="http://schemas.microsoft.com/office/drawing/2014/main" id="{C1169664-059E-4328-B0E8-3922C386C83E}"/>
                    </a:ext>
                  </a:extLst>
                </p:cNvPr>
                <p:cNvSpPr>
                  <a:spLocks/>
                </p:cNvSpPr>
                <p:nvPr userDrawn="1"/>
              </p:nvSpPr>
              <p:spPr bwMode="auto">
                <a:xfrm>
                  <a:off x="3396" y="848"/>
                  <a:ext cx="5" cy="5"/>
                </a:xfrm>
                <a:custGeom>
                  <a:avLst/>
                  <a:gdLst>
                    <a:gd name="T0" fmla="*/ 1 w 1"/>
                    <a:gd name="T1" fmla="*/ 0 h 1"/>
                    <a:gd name="T2" fmla="*/ 1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1"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2" name="Freeform 165">
                  <a:extLst>
                    <a:ext uri="{FF2B5EF4-FFF2-40B4-BE49-F238E27FC236}">
                      <a16:creationId xmlns:a16="http://schemas.microsoft.com/office/drawing/2014/main" id="{502335B6-7351-4F65-9537-9786907DA2BE}"/>
                    </a:ext>
                  </a:extLst>
                </p:cNvPr>
                <p:cNvSpPr>
                  <a:spLocks/>
                </p:cNvSpPr>
                <p:nvPr userDrawn="1"/>
              </p:nvSpPr>
              <p:spPr bwMode="auto">
                <a:xfrm>
                  <a:off x="3421" y="8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3" name="Freeform 166">
                  <a:extLst>
                    <a:ext uri="{FF2B5EF4-FFF2-40B4-BE49-F238E27FC236}">
                      <a16:creationId xmlns:a16="http://schemas.microsoft.com/office/drawing/2014/main" id="{7AE8DC39-C0D2-4230-A793-D8B979613595}"/>
                    </a:ext>
                  </a:extLst>
                </p:cNvPr>
                <p:cNvSpPr>
                  <a:spLocks/>
                </p:cNvSpPr>
                <p:nvPr userDrawn="1"/>
              </p:nvSpPr>
              <p:spPr bwMode="auto">
                <a:xfrm>
                  <a:off x="3450" y="89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4" name="Freeform 167">
                  <a:extLst>
                    <a:ext uri="{FF2B5EF4-FFF2-40B4-BE49-F238E27FC236}">
                      <a16:creationId xmlns:a16="http://schemas.microsoft.com/office/drawing/2014/main" id="{3DA338BE-4CD0-49E6-A274-80BC3BD84206}"/>
                    </a:ext>
                  </a:extLst>
                </p:cNvPr>
                <p:cNvSpPr>
                  <a:spLocks/>
                </p:cNvSpPr>
                <p:nvPr userDrawn="1"/>
              </p:nvSpPr>
              <p:spPr bwMode="auto">
                <a:xfrm>
                  <a:off x="3968" y="408"/>
                  <a:ext cx="5" cy="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5" name="Freeform 168">
                  <a:extLst>
                    <a:ext uri="{FF2B5EF4-FFF2-40B4-BE49-F238E27FC236}">
                      <a16:creationId xmlns:a16="http://schemas.microsoft.com/office/drawing/2014/main" id="{BA607353-81B8-48BC-A246-24553AE66E1B}"/>
                    </a:ext>
                  </a:extLst>
                </p:cNvPr>
                <p:cNvSpPr>
                  <a:spLocks/>
                </p:cNvSpPr>
                <p:nvPr userDrawn="1"/>
              </p:nvSpPr>
              <p:spPr bwMode="auto">
                <a:xfrm>
                  <a:off x="3948" y="37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6" name="Freeform 169">
                  <a:extLst>
                    <a:ext uri="{FF2B5EF4-FFF2-40B4-BE49-F238E27FC236}">
                      <a16:creationId xmlns:a16="http://schemas.microsoft.com/office/drawing/2014/main" id="{735A08F0-F268-4375-97D6-4676CCB96EF5}"/>
                    </a:ext>
                  </a:extLst>
                </p:cNvPr>
                <p:cNvSpPr>
                  <a:spLocks/>
                </p:cNvSpPr>
                <p:nvPr userDrawn="1"/>
              </p:nvSpPr>
              <p:spPr bwMode="auto">
                <a:xfrm>
                  <a:off x="3933" y="35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1"/>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7" name="Freeform 170">
                  <a:extLst>
                    <a:ext uri="{FF2B5EF4-FFF2-40B4-BE49-F238E27FC236}">
                      <a16:creationId xmlns:a16="http://schemas.microsoft.com/office/drawing/2014/main" id="{5EE84CE4-6495-4B0C-9A3A-1C6715F13E4B}"/>
                    </a:ext>
                  </a:extLst>
                </p:cNvPr>
                <p:cNvSpPr>
                  <a:spLocks/>
                </p:cNvSpPr>
                <p:nvPr userDrawn="1"/>
              </p:nvSpPr>
              <p:spPr bwMode="auto">
                <a:xfrm>
                  <a:off x="3938" y="333"/>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8" name="Freeform 171">
                  <a:extLst>
                    <a:ext uri="{FF2B5EF4-FFF2-40B4-BE49-F238E27FC236}">
                      <a16:creationId xmlns:a16="http://schemas.microsoft.com/office/drawing/2014/main" id="{215D065C-97AC-4B42-BA86-0B0ED7101CF1}"/>
                    </a:ext>
                  </a:extLst>
                </p:cNvPr>
                <p:cNvSpPr>
                  <a:spLocks/>
                </p:cNvSpPr>
                <p:nvPr userDrawn="1"/>
              </p:nvSpPr>
              <p:spPr bwMode="auto">
                <a:xfrm>
                  <a:off x="3943" y="333"/>
                  <a:ext cx="5" cy="10"/>
                </a:xfrm>
                <a:custGeom>
                  <a:avLst/>
                  <a:gdLst>
                    <a:gd name="T0" fmla="*/ 0 w 1"/>
                    <a:gd name="T1" fmla="*/ 1 h 2"/>
                    <a:gd name="T2" fmla="*/ 0 w 1"/>
                    <a:gd name="T3" fmla="*/ 1 h 2"/>
                  </a:gdLst>
                  <a:ahLst/>
                  <a:cxnLst>
                    <a:cxn ang="0">
                      <a:pos x="T0" y="T1"/>
                    </a:cxn>
                    <a:cxn ang="0">
                      <a:pos x="T2" y="T3"/>
                    </a:cxn>
                  </a:cxnLst>
                  <a:rect l="0" t="0" r="r" b="b"/>
                  <a:pathLst>
                    <a:path w="1" h="2">
                      <a:moveTo>
                        <a:pt x="0" y="1"/>
                      </a:move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9" name="Freeform 172">
                  <a:extLst>
                    <a:ext uri="{FF2B5EF4-FFF2-40B4-BE49-F238E27FC236}">
                      <a16:creationId xmlns:a16="http://schemas.microsoft.com/office/drawing/2014/main" id="{0CBC174D-3D23-4941-9F1C-8A560413C721}"/>
                    </a:ext>
                  </a:extLst>
                </p:cNvPr>
                <p:cNvSpPr>
                  <a:spLocks/>
                </p:cNvSpPr>
                <p:nvPr userDrawn="1"/>
              </p:nvSpPr>
              <p:spPr bwMode="auto">
                <a:xfrm>
                  <a:off x="3938" y="323"/>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0" name="Freeform 173">
                  <a:extLst>
                    <a:ext uri="{FF2B5EF4-FFF2-40B4-BE49-F238E27FC236}">
                      <a16:creationId xmlns:a16="http://schemas.microsoft.com/office/drawing/2014/main" id="{8E341A1E-A224-4DA2-84BC-B5D509AA5C0D}"/>
                    </a:ext>
                  </a:extLst>
                </p:cNvPr>
                <p:cNvSpPr>
                  <a:spLocks/>
                </p:cNvSpPr>
                <p:nvPr userDrawn="1"/>
              </p:nvSpPr>
              <p:spPr bwMode="auto">
                <a:xfrm>
                  <a:off x="3928" y="3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1" name="Freeform 174">
                  <a:extLst>
                    <a:ext uri="{FF2B5EF4-FFF2-40B4-BE49-F238E27FC236}">
                      <a16:creationId xmlns:a16="http://schemas.microsoft.com/office/drawing/2014/main" id="{84CFD7CE-4F04-4FA3-97A0-8F659772AEC6}"/>
                    </a:ext>
                  </a:extLst>
                </p:cNvPr>
                <p:cNvSpPr>
                  <a:spLocks/>
                </p:cNvSpPr>
                <p:nvPr userDrawn="1"/>
              </p:nvSpPr>
              <p:spPr bwMode="auto">
                <a:xfrm>
                  <a:off x="3928" y="328"/>
                  <a:ext cx="10"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1" y="0"/>
                        <a:pt x="0" y="0"/>
                        <a:pt x="1"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2" name="Freeform 175">
                  <a:extLst>
                    <a:ext uri="{FF2B5EF4-FFF2-40B4-BE49-F238E27FC236}">
                      <a16:creationId xmlns:a16="http://schemas.microsoft.com/office/drawing/2014/main" id="{EF82E88B-ADFE-47A6-B195-D5156AD02148}"/>
                    </a:ext>
                  </a:extLst>
                </p:cNvPr>
                <p:cNvSpPr>
                  <a:spLocks/>
                </p:cNvSpPr>
                <p:nvPr userDrawn="1"/>
              </p:nvSpPr>
              <p:spPr bwMode="auto">
                <a:xfrm>
                  <a:off x="3933" y="333"/>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3" name="Freeform 176">
                  <a:extLst>
                    <a:ext uri="{FF2B5EF4-FFF2-40B4-BE49-F238E27FC236}">
                      <a16:creationId xmlns:a16="http://schemas.microsoft.com/office/drawing/2014/main" id="{11B46B31-DC70-47FA-8C32-29BCFCDC3071}"/>
                    </a:ext>
                  </a:extLst>
                </p:cNvPr>
                <p:cNvSpPr>
                  <a:spLocks/>
                </p:cNvSpPr>
                <p:nvPr userDrawn="1"/>
              </p:nvSpPr>
              <p:spPr bwMode="auto">
                <a:xfrm>
                  <a:off x="3933" y="3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4" name="Freeform 177">
                  <a:extLst>
                    <a:ext uri="{FF2B5EF4-FFF2-40B4-BE49-F238E27FC236}">
                      <a16:creationId xmlns:a16="http://schemas.microsoft.com/office/drawing/2014/main" id="{532D200C-B87C-4125-BC5A-6646073032D9}"/>
                    </a:ext>
                  </a:extLst>
                </p:cNvPr>
                <p:cNvSpPr>
                  <a:spLocks/>
                </p:cNvSpPr>
                <p:nvPr userDrawn="1"/>
              </p:nvSpPr>
              <p:spPr bwMode="auto">
                <a:xfrm>
                  <a:off x="3918" y="3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5" name="Freeform 178">
                  <a:extLst>
                    <a:ext uri="{FF2B5EF4-FFF2-40B4-BE49-F238E27FC236}">
                      <a16:creationId xmlns:a16="http://schemas.microsoft.com/office/drawing/2014/main" id="{5E652E4F-31B6-4E26-A10B-7E2D8B2D238E}"/>
                    </a:ext>
                  </a:extLst>
                </p:cNvPr>
                <p:cNvSpPr>
                  <a:spLocks/>
                </p:cNvSpPr>
                <p:nvPr userDrawn="1"/>
              </p:nvSpPr>
              <p:spPr bwMode="auto">
                <a:xfrm>
                  <a:off x="3913" y="30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6" name="Freeform 179">
                  <a:extLst>
                    <a:ext uri="{FF2B5EF4-FFF2-40B4-BE49-F238E27FC236}">
                      <a16:creationId xmlns:a16="http://schemas.microsoft.com/office/drawing/2014/main" id="{9BBC4B01-FC18-4BF5-8238-D691B8DC1B61}"/>
                    </a:ext>
                  </a:extLst>
                </p:cNvPr>
                <p:cNvSpPr>
                  <a:spLocks/>
                </p:cNvSpPr>
                <p:nvPr userDrawn="1"/>
              </p:nvSpPr>
              <p:spPr bwMode="auto">
                <a:xfrm>
                  <a:off x="3923" y="328"/>
                  <a:ext cx="10" cy="5"/>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7" name="Freeform 180">
                  <a:extLst>
                    <a:ext uri="{FF2B5EF4-FFF2-40B4-BE49-F238E27FC236}">
                      <a16:creationId xmlns:a16="http://schemas.microsoft.com/office/drawing/2014/main" id="{9AB44706-2E13-4BF0-8A94-4240816D8EDF}"/>
                    </a:ext>
                  </a:extLst>
                </p:cNvPr>
                <p:cNvSpPr>
                  <a:spLocks/>
                </p:cNvSpPr>
                <p:nvPr userDrawn="1"/>
              </p:nvSpPr>
              <p:spPr bwMode="auto">
                <a:xfrm>
                  <a:off x="3908" y="288"/>
                  <a:ext cx="10" cy="0"/>
                </a:xfrm>
                <a:custGeom>
                  <a:avLst/>
                  <a:gdLst>
                    <a:gd name="T0" fmla="*/ 5 w 10"/>
                    <a:gd name="T1" fmla="*/ 10 w 10"/>
                    <a:gd name="T2" fmla="*/ 0 w 10"/>
                    <a:gd name="T3" fmla="*/ 5 w 10"/>
                  </a:gdLst>
                  <a:ahLst/>
                  <a:cxnLst>
                    <a:cxn ang="0">
                      <a:pos x="T0" y="0"/>
                    </a:cxn>
                    <a:cxn ang="0">
                      <a:pos x="T1" y="0"/>
                    </a:cxn>
                    <a:cxn ang="0">
                      <a:pos x="T2" y="0"/>
                    </a:cxn>
                    <a:cxn ang="0">
                      <a:pos x="T3" y="0"/>
                    </a:cxn>
                  </a:cxnLst>
                  <a:rect l="0" t="0" r="r" b="b"/>
                  <a:pathLst>
                    <a:path w="10">
                      <a:moveTo>
                        <a:pt x="5" y="0"/>
                      </a:moveTo>
                      <a:lnTo>
                        <a:pt x="10"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8" name="Freeform 181">
                  <a:extLst>
                    <a:ext uri="{FF2B5EF4-FFF2-40B4-BE49-F238E27FC236}">
                      <a16:creationId xmlns:a16="http://schemas.microsoft.com/office/drawing/2014/main" id="{39579C03-2071-4789-9ABB-0B7635E97CDF}"/>
                    </a:ext>
                  </a:extLst>
                </p:cNvPr>
                <p:cNvSpPr>
                  <a:spLocks/>
                </p:cNvSpPr>
                <p:nvPr userDrawn="1"/>
              </p:nvSpPr>
              <p:spPr bwMode="auto">
                <a:xfrm>
                  <a:off x="3898" y="273"/>
                  <a:ext cx="10" cy="5"/>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1" y="0"/>
                        <a:pt x="2" y="0"/>
                      </a:cubicBezTo>
                      <a:cubicBezTo>
                        <a:pt x="1" y="0"/>
                        <a:pt x="1"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9" name="Freeform 182">
                  <a:extLst>
                    <a:ext uri="{FF2B5EF4-FFF2-40B4-BE49-F238E27FC236}">
                      <a16:creationId xmlns:a16="http://schemas.microsoft.com/office/drawing/2014/main" id="{28C0E18B-ED18-40C8-98D4-385B2EF5043C}"/>
                    </a:ext>
                  </a:extLst>
                </p:cNvPr>
                <p:cNvSpPr>
                  <a:spLocks/>
                </p:cNvSpPr>
                <p:nvPr userDrawn="1"/>
              </p:nvSpPr>
              <p:spPr bwMode="auto">
                <a:xfrm>
                  <a:off x="3893" y="27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0" name="Freeform 183">
                  <a:extLst>
                    <a:ext uri="{FF2B5EF4-FFF2-40B4-BE49-F238E27FC236}">
                      <a16:creationId xmlns:a16="http://schemas.microsoft.com/office/drawing/2014/main" id="{B81E162F-9F95-42EE-9877-FC396A0ED1F9}"/>
                    </a:ext>
                  </a:extLst>
                </p:cNvPr>
                <p:cNvSpPr>
                  <a:spLocks/>
                </p:cNvSpPr>
                <p:nvPr userDrawn="1"/>
              </p:nvSpPr>
              <p:spPr bwMode="auto">
                <a:xfrm>
                  <a:off x="3908" y="29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1" name="Freeform 184">
                  <a:extLst>
                    <a:ext uri="{FF2B5EF4-FFF2-40B4-BE49-F238E27FC236}">
                      <a16:creationId xmlns:a16="http://schemas.microsoft.com/office/drawing/2014/main" id="{6CA703EF-9CFB-4CDC-8CA5-E7AB9BF2D40F}"/>
                    </a:ext>
                  </a:extLst>
                </p:cNvPr>
                <p:cNvSpPr>
                  <a:spLocks/>
                </p:cNvSpPr>
                <p:nvPr userDrawn="1"/>
              </p:nvSpPr>
              <p:spPr bwMode="auto">
                <a:xfrm>
                  <a:off x="3908" y="29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2" name="Freeform 185">
                  <a:extLst>
                    <a:ext uri="{FF2B5EF4-FFF2-40B4-BE49-F238E27FC236}">
                      <a16:creationId xmlns:a16="http://schemas.microsoft.com/office/drawing/2014/main" id="{EC6B62A9-F3A7-4CC7-A674-59F4DB35D10B}"/>
                    </a:ext>
                  </a:extLst>
                </p:cNvPr>
                <p:cNvSpPr>
                  <a:spLocks/>
                </p:cNvSpPr>
                <p:nvPr userDrawn="1"/>
              </p:nvSpPr>
              <p:spPr bwMode="auto">
                <a:xfrm>
                  <a:off x="3908" y="2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3" name="Freeform 186">
                  <a:extLst>
                    <a:ext uri="{FF2B5EF4-FFF2-40B4-BE49-F238E27FC236}">
                      <a16:creationId xmlns:a16="http://schemas.microsoft.com/office/drawing/2014/main" id="{3393F178-8837-4672-8943-55C9B9BB552C}"/>
                    </a:ext>
                  </a:extLst>
                </p:cNvPr>
                <p:cNvSpPr>
                  <a:spLocks/>
                </p:cNvSpPr>
                <p:nvPr userDrawn="1"/>
              </p:nvSpPr>
              <p:spPr bwMode="auto">
                <a:xfrm>
                  <a:off x="3913" y="313"/>
                  <a:ext cx="5" cy="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4" name="Freeform 187">
                  <a:extLst>
                    <a:ext uri="{FF2B5EF4-FFF2-40B4-BE49-F238E27FC236}">
                      <a16:creationId xmlns:a16="http://schemas.microsoft.com/office/drawing/2014/main" id="{053FB4DC-4E2E-449C-B898-2CCAA158F514}"/>
                    </a:ext>
                  </a:extLst>
                </p:cNvPr>
                <p:cNvSpPr>
                  <a:spLocks/>
                </p:cNvSpPr>
                <p:nvPr userDrawn="1"/>
              </p:nvSpPr>
              <p:spPr bwMode="auto">
                <a:xfrm>
                  <a:off x="3908" y="30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5" name="Rectangle 188">
                  <a:extLst>
                    <a:ext uri="{FF2B5EF4-FFF2-40B4-BE49-F238E27FC236}">
                      <a16:creationId xmlns:a16="http://schemas.microsoft.com/office/drawing/2014/main" id="{C3DE4C05-F4C3-4865-BD47-0867C42DCCF0}"/>
                    </a:ext>
                  </a:extLst>
                </p:cNvPr>
                <p:cNvSpPr>
                  <a:spLocks noChangeArrowheads="1"/>
                </p:cNvSpPr>
                <p:nvPr userDrawn="1"/>
              </p:nvSpPr>
              <p:spPr bwMode="auto">
                <a:xfrm>
                  <a:off x="3908"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6" name="Freeform 189">
                  <a:extLst>
                    <a:ext uri="{FF2B5EF4-FFF2-40B4-BE49-F238E27FC236}">
                      <a16:creationId xmlns:a16="http://schemas.microsoft.com/office/drawing/2014/main" id="{C752E562-6922-4568-9F70-0A77DB782311}"/>
                    </a:ext>
                  </a:extLst>
                </p:cNvPr>
                <p:cNvSpPr>
                  <a:spLocks/>
                </p:cNvSpPr>
                <p:nvPr userDrawn="1"/>
              </p:nvSpPr>
              <p:spPr bwMode="auto">
                <a:xfrm>
                  <a:off x="3888" y="278"/>
                  <a:ext cx="10" cy="5"/>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0" y="0"/>
                      </a:cubicBezTo>
                      <a:cubicBezTo>
                        <a:pt x="1" y="0"/>
                        <a:pt x="1" y="1"/>
                        <a:pt x="1"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7" name="Freeform 190">
                  <a:extLst>
                    <a:ext uri="{FF2B5EF4-FFF2-40B4-BE49-F238E27FC236}">
                      <a16:creationId xmlns:a16="http://schemas.microsoft.com/office/drawing/2014/main" id="{19586180-CD30-4348-B425-F87FDC5E72CF}"/>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8" name="Rectangle 191">
                  <a:extLst>
                    <a:ext uri="{FF2B5EF4-FFF2-40B4-BE49-F238E27FC236}">
                      <a16:creationId xmlns:a16="http://schemas.microsoft.com/office/drawing/2014/main" id="{0DD256E1-8D25-4548-BF99-F847D6A64E9B}"/>
                    </a:ext>
                  </a:extLst>
                </p:cNvPr>
                <p:cNvSpPr>
                  <a:spLocks noChangeArrowheads="1"/>
                </p:cNvSpPr>
                <p:nvPr userDrawn="1"/>
              </p:nvSpPr>
              <p:spPr bwMode="auto">
                <a:xfrm>
                  <a:off x="3868" y="25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9" name="Freeform 192">
                  <a:extLst>
                    <a:ext uri="{FF2B5EF4-FFF2-40B4-BE49-F238E27FC236}">
                      <a16:creationId xmlns:a16="http://schemas.microsoft.com/office/drawing/2014/main" id="{B2926BDD-1FFA-426D-B0E9-50906AC72230}"/>
                    </a:ext>
                  </a:extLst>
                </p:cNvPr>
                <p:cNvSpPr>
                  <a:spLocks/>
                </p:cNvSpPr>
                <p:nvPr userDrawn="1"/>
              </p:nvSpPr>
              <p:spPr bwMode="auto">
                <a:xfrm>
                  <a:off x="3893" y="28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1" y="1"/>
                        <a:pt x="1" y="1"/>
                      </a:cubicBezTo>
                      <a:cubicBezTo>
                        <a:pt x="1" y="1"/>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0" name="Freeform 193">
                  <a:extLst>
                    <a:ext uri="{FF2B5EF4-FFF2-40B4-BE49-F238E27FC236}">
                      <a16:creationId xmlns:a16="http://schemas.microsoft.com/office/drawing/2014/main" id="{94DFCE45-BB3B-46CD-A0D7-902EE6144D50}"/>
                    </a:ext>
                  </a:extLst>
                </p:cNvPr>
                <p:cNvSpPr>
                  <a:spLocks/>
                </p:cNvSpPr>
                <p:nvPr userDrawn="1"/>
              </p:nvSpPr>
              <p:spPr bwMode="auto">
                <a:xfrm>
                  <a:off x="3883" y="26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1" name="Freeform 194">
                  <a:extLst>
                    <a:ext uri="{FF2B5EF4-FFF2-40B4-BE49-F238E27FC236}">
                      <a16:creationId xmlns:a16="http://schemas.microsoft.com/office/drawing/2014/main" id="{ACDE3FA8-5B39-48C4-B2BB-55055846EBA7}"/>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2" name="Freeform 195">
                  <a:extLst>
                    <a:ext uri="{FF2B5EF4-FFF2-40B4-BE49-F238E27FC236}">
                      <a16:creationId xmlns:a16="http://schemas.microsoft.com/office/drawing/2014/main" id="{0C8FD403-3DA2-4B0C-BB6C-4B457F63E8AF}"/>
                    </a:ext>
                  </a:extLst>
                </p:cNvPr>
                <p:cNvSpPr>
                  <a:spLocks/>
                </p:cNvSpPr>
                <p:nvPr userDrawn="1"/>
              </p:nvSpPr>
              <p:spPr bwMode="auto">
                <a:xfrm>
                  <a:off x="3898" y="288"/>
                  <a:ext cx="5"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3" name="Freeform 196">
                  <a:extLst>
                    <a:ext uri="{FF2B5EF4-FFF2-40B4-BE49-F238E27FC236}">
                      <a16:creationId xmlns:a16="http://schemas.microsoft.com/office/drawing/2014/main" id="{03B0D54D-020E-4A3C-82DF-9049A6B2DC51}"/>
                    </a:ext>
                  </a:extLst>
                </p:cNvPr>
                <p:cNvSpPr>
                  <a:spLocks/>
                </p:cNvSpPr>
                <p:nvPr userDrawn="1"/>
              </p:nvSpPr>
              <p:spPr bwMode="auto">
                <a:xfrm>
                  <a:off x="3843" y="263"/>
                  <a:ext cx="25" cy="15"/>
                </a:xfrm>
                <a:custGeom>
                  <a:avLst/>
                  <a:gdLst>
                    <a:gd name="T0" fmla="*/ 1 w 5"/>
                    <a:gd name="T1" fmla="*/ 3 h 3"/>
                    <a:gd name="T2" fmla="*/ 3 w 5"/>
                    <a:gd name="T3" fmla="*/ 3 h 3"/>
                    <a:gd name="T4" fmla="*/ 5 w 5"/>
                    <a:gd name="T5" fmla="*/ 0 h 3"/>
                    <a:gd name="T6" fmla="*/ 4 w 5"/>
                    <a:gd name="T7" fmla="*/ 0 h 3"/>
                    <a:gd name="T8" fmla="*/ 4 w 5"/>
                    <a:gd name="T9" fmla="*/ 2 h 3"/>
                    <a:gd name="T10" fmla="*/ 3 w 5"/>
                    <a:gd name="T11" fmla="*/ 1 h 3"/>
                    <a:gd name="T12" fmla="*/ 0 w 5"/>
                    <a:gd name="T13" fmla="*/ 2 h 3"/>
                    <a:gd name="T14" fmla="*/ 2 w 5"/>
                    <a:gd name="T15" fmla="*/ 2 h 3"/>
                    <a:gd name="T16" fmla="*/ 1 w 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1" y="3"/>
                      </a:moveTo>
                      <a:cubicBezTo>
                        <a:pt x="2" y="2"/>
                        <a:pt x="3" y="2"/>
                        <a:pt x="3" y="3"/>
                      </a:cubicBezTo>
                      <a:cubicBezTo>
                        <a:pt x="4" y="3"/>
                        <a:pt x="5" y="1"/>
                        <a:pt x="5" y="0"/>
                      </a:cubicBezTo>
                      <a:cubicBezTo>
                        <a:pt x="5" y="0"/>
                        <a:pt x="5" y="0"/>
                        <a:pt x="4" y="0"/>
                      </a:cubicBezTo>
                      <a:cubicBezTo>
                        <a:pt x="4" y="0"/>
                        <a:pt x="5" y="2"/>
                        <a:pt x="4" y="2"/>
                      </a:cubicBezTo>
                      <a:cubicBezTo>
                        <a:pt x="3" y="2"/>
                        <a:pt x="3" y="1"/>
                        <a:pt x="3" y="1"/>
                      </a:cubicBezTo>
                      <a:cubicBezTo>
                        <a:pt x="3" y="2"/>
                        <a:pt x="1" y="1"/>
                        <a:pt x="0" y="2"/>
                      </a:cubicBezTo>
                      <a:cubicBezTo>
                        <a:pt x="2" y="2"/>
                        <a:pt x="2" y="2"/>
                        <a:pt x="2" y="2"/>
                      </a:cubicBezTo>
                      <a:cubicBezTo>
                        <a:pt x="1"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4" name="Freeform 197">
                  <a:extLst>
                    <a:ext uri="{FF2B5EF4-FFF2-40B4-BE49-F238E27FC236}">
                      <a16:creationId xmlns:a16="http://schemas.microsoft.com/office/drawing/2014/main" id="{E16DB0A3-98D6-4369-A286-365B8C09A0AC}"/>
                    </a:ext>
                  </a:extLst>
                </p:cNvPr>
                <p:cNvSpPr>
                  <a:spLocks/>
                </p:cNvSpPr>
                <p:nvPr userDrawn="1"/>
              </p:nvSpPr>
              <p:spPr bwMode="auto">
                <a:xfrm>
                  <a:off x="3868" y="258"/>
                  <a:ext cx="10" cy="10"/>
                </a:xfrm>
                <a:custGeom>
                  <a:avLst/>
                  <a:gdLst>
                    <a:gd name="T0" fmla="*/ 2 w 2"/>
                    <a:gd name="T1" fmla="*/ 2 h 2"/>
                    <a:gd name="T2" fmla="*/ 2 w 2"/>
                    <a:gd name="T3" fmla="*/ 2 h 2"/>
                    <a:gd name="T4" fmla="*/ 2 w 2"/>
                    <a:gd name="T5" fmla="*/ 0 h 2"/>
                    <a:gd name="T6" fmla="*/ 0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2" y="2"/>
                        <a:pt x="2" y="2"/>
                        <a:pt x="2" y="2"/>
                      </a:cubicBezTo>
                      <a:cubicBezTo>
                        <a:pt x="2" y="2"/>
                        <a:pt x="2" y="1"/>
                        <a:pt x="2" y="0"/>
                      </a:cubicBezTo>
                      <a:cubicBezTo>
                        <a:pt x="1" y="0"/>
                        <a:pt x="1" y="0"/>
                        <a:pt x="0" y="1"/>
                      </a:cubicBezTo>
                      <a:cubicBezTo>
                        <a:pt x="0" y="1"/>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5" name="Freeform 198">
                  <a:extLst>
                    <a:ext uri="{FF2B5EF4-FFF2-40B4-BE49-F238E27FC236}">
                      <a16:creationId xmlns:a16="http://schemas.microsoft.com/office/drawing/2014/main" id="{3AB33FFE-E468-4381-BF8E-77B8B5901F5C}"/>
                    </a:ext>
                  </a:extLst>
                </p:cNvPr>
                <p:cNvSpPr>
                  <a:spLocks/>
                </p:cNvSpPr>
                <p:nvPr userDrawn="1"/>
              </p:nvSpPr>
              <p:spPr bwMode="auto">
                <a:xfrm>
                  <a:off x="3878" y="268"/>
                  <a:ext cx="10" cy="15"/>
                </a:xfrm>
                <a:custGeom>
                  <a:avLst/>
                  <a:gdLst>
                    <a:gd name="T0" fmla="*/ 1 w 2"/>
                    <a:gd name="T1" fmla="*/ 1 h 3"/>
                    <a:gd name="T2" fmla="*/ 0 w 2"/>
                    <a:gd name="T3" fmla="*/ 2 h 3"/>
                    <a:gd name="T4" fmla="*/ 1 w 2"/>
                    <a:gd name="T5" fmla="*/ 3 h 3"/>
                    <a:gd name="T6" fmla="*/ 1 w 2"/>
                    <a:gd name="T7" fmla="*/ 1 h 3"/>
                    <a:gd name="T8" fmla="*/ 2 w 2"/>
                    <a:gd name="T9" fmla="*/ 2 h 3"/>
                    <a:gd name="T10" fmla="*/ 2 w 2"/>
                    <a:gd name="T11" fmla="*/ 1 h 3"/>
                    <a:gd name="T12" fmla="*/ 2 w 2"/>
                    <a:gd name="T13" fmla="*/ 1 h 3"/>
                    <a:gd name="T14" fmla="*/ 2 w 2"/>
                    <a:gd name="T15" fmla="*/ 1 h 3"/>
                    <a:gd name="T16" fmla="*/ 2 w 2"/>
                    <a:gd name="T17" fmla="*/ 1 h 3"/>
                    <a:gd name="T18" fmla="*/ 2 w 2"/>
                    <a:gd name="T19" fmla="*/ 1 h 3"/>
                    <a:gd name="T20" fmla="*/ 2 w 2"/>
                    <a:gd name="T21" fmla="*/ 1 h 3"/>
                    <a:gd name="T22" fmla="*/ 1 w 2"/>
                    <a:gd name="T23" fmla="*/ 1 h 3"/>
                    <a:gd name="T24" fmla="*/ 2 w 2"/>
                    <a:gd name="T25" fmla="*/ 1 h 3"/>
                    <a:gd name="T26" fmla="*/ 2 w 2"/>
                    <a:gd name="T27" fmla="*/ 1 h 3"/>
                    <a:gd name="T28" fmla="*/ 2 w 2"/>
                    <a:gd name="T29" fmla="*/ 1 h 3"/>
                    <a:gd name="T30" fmla="*/ 0 w 2"/>
                    <a:gd name="T31" fmla="*/ 0 h 3"/>
                    <a:gd name="T32" fmla="*/ 1 w 2"/>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3">
                      <a:moveTo>
                        <a:pt x="1" y="1"/>
                      </a:moveTo>
                      <a:cubicBezTo>
                        <a:pt x="1" y="2"/>
                        <a:pt x="0" y="1"/>
                        <a:pt x="0" y="2"/>
                      </a:cubicBezTo>
                      <a:cubicBezTo>
                        <a:pt x="0" y="3"/>
                        <a:pt x="1" y="2"/>
                        <a:pt x="1" y="3"/>
                      </a:cubicBezTo>
                      <a:cubicBezTo>
                        <a:pt x="0" y="1"/>
                        <a:pt x="2" y="3"/>
                        <a:pt x="1" y="1"/>
                      </a:cubicBezTo>
                      <a:cubicBezTo>
                        <a:pt x="2" y="1"/>
                        <a:pt x="2" y="2"/>
                        <a:pt x="2" y="2"/>
                      </a:cubicBezTo>
                      <a:cubicBezTo>
                        <a:pt x="2" y="2"/>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2" y="1"/>
                      </a:cubicBezTo>
                      <a:cubicBezTo>
                        <a:pt x="2" y="1"/>
                        <a:pt x="2" y="1"/>
                        <a:pt x="2" y="1"/>
                      </a:cubicBezTo>
                      <a:cubicBezTo>
                        <a:pt x="2" y="1"/>
                        <a:pt x="2" y="1"/>
                        <a:pt x="2" y="1"/>
                      </a:cubicBezTo>
                      <a:cubicBezTo>
                        <a:pt x="0"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6" name="Freeform 199">
                  <a:extLst>
                    <a:ext uri="{FF2B5EF4-FFF2-40B4-BE49-F238E27FC236}">
                      <a16:creationId xmlns:a16="http://schemas.microsoft.com/office/drawing/2014/main" id="{85677EBE-2E37-4B5F-9E8E-63628C13963E}"/>
                    </a:ext>
                  </a:extLst>
                </p:cNvPr>
                <p:cNvSpPr>
                  <a:spLocks/>
                </p:cNvSpPr>
                <p:nvPr userDrawn="1"/>
              </p:nvSpPr>
              <p:spPr bwMode="auto">
                <a:xfrm>
                  <a:off x="3903" y="31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7" name="Freeform 200">
                  <a:extLst>
                    <a:ext uri="{FF2B5EF4-FFF2-40B4-BE49-F238E27FC236}">
                      <a16:creationId xmlns:a16="http://schemas.microsoft.com/office/drawing/2014/main" id="{0FB4FD3D-FA19-4601-A3D9-D26CC2E80E95}"/>
                    </a:ext>
                  </a:extLst>
                </p:cNvPr>
                <p:cNvSpPr>
                  <a:spLocks/>
                </p:cNvSpPr>
                <p:nvPr userDrawn="1"/>
              </p:nvSpPr>
              <p:spPr bwMode="auto">
                <a:xfrm>
                  <a:off x="3903" y="308"/>
                  <a:ext cx="5" cy="15"/>
                </a:xfrm>
                <a:custGeom>
                  <a:avLst/>
                  <a:gdLst>
                    <a:gd name="T0" fmla="*/ 0 w 1"/>
                    <a:gd name="T1" fmla="*/ 2 h 3"/>
                    <a:gd name="T2" fmla="*/ 0 w 1"/>
                    <a:gd name="T3" fmla="*/ 2 h 3"/>
                    <a:gd name="T4" fmla="*/ 0 w 1"/>
                    <a:gd name="T5" fmla="*/ 2 h 3"/>
                    <a:gd name="T6" fmla="*/ 1 w 1"/>
                    <a:gd name="T7" fmla="*/ 2 h 3"/>
                    <a:gd name="T8" fmla="*/ 0 w 1"/>
                    <a:gd name="T9" fmla="*/ 2 h 3"/>
                    <a:gd name="T10" fmla="*/ 1 w 1"/>
                    <a:gd name="T11" fmla="*/ 0 h 3"/>
                    <a:gd name="T12" fmla="*/ 0 w 1"/>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2"/>
                      </a:moveTo>
                      <a:cubicBezTo>
                        <a:pt x="0" y="2"/>
                        <a:pt x="0" y="2"/>
                        <a:pt x="0" y="2"/>
                      </a:cubicBezTo>
                      <a:cubicBezTo>
                        <a:pt x="0" y="3"/>
                        <a:pt x="0" y="2"/>
                        <a:pt x="0" y="2"/>
                      </a:cubicBezTo>
                      <a:cubicBezTo>
                        <a:pt x="0" y="3"/>
                        <a:pt x="1" y="3"/>
                        <a:pt x="1" y="2"/>
                      </a:cubicBezTo>
                      <a:cubicBezTo>
                        <a:pt x="0" y="2"/>
                        <a:pt x="0" y="2"/>
                        <a:pt x="0" y="2"/>
                      </a:cubicBezTo>
                      <a:cubicBezTo>
                        <a:pt x="0" y="1"/>
                        <a:pt x="0" y="0"/>
                        <a:pt x="1"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8" name="Freeform 201">
                  <a:extLst>
                    <a:ext uri="{FF2B5EF4-FFF2-40B4-BE49-F238E27FC236}">
                      <a16:creationId xmlns:a16="http://schemas.microsoft.com/office/drawing/2014/main" id="{F78E8B59-5F0B-4539-B7FC-E5240B020C88}"/>
                    </a:ext>
                  </a:extLst>
                </p:cNvPr>
                <p:cNvSpPr>
                  <a:spLocks/>
                </p:cNvSpPr>
                <p:nvPr userDrawn="1"/>
              </p:nvSpPr>
              <p:spPr bwMode="auto">
                <a:xfrm>
                  <a:off x="3888" y="293"/>
                  <a:ext cx="5" cy="5"/>
                </a:xfrm>
                <a:custGeom>
                  <a:avLst/>
                  <a:gdLst>
                    <a:gd name="T0" fmla="*/ 1 w 1"/>
                    <a:gd name="T1" fmla="*/ 1 h 1"/>
                    <a:gd name="T2" fmla="*/ 0 w 1"/>
                    <a:gd name="T3" fmla="*/ 0 h 1"/>
                    <a:gd name="T4" fmla="*/ 0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1"/>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9" name="Freeform 202">
                  <a:extLst>
                    <a:ext uri="{FF2B5EF4-FFF2-40B4-BE49-F238E27FC236}">
                      <a16:creationId xmlns:a16="http://schemas.microsoft.com/office/drawing/2014/main" id="{C8F47370-5B65-46BA-A6EA-BB653BB6F6DF}"/>
                    </a:ext>
                  </a:extLst>
                </p:cNvPr>
                <p:cNvSpPr>
                  <a:spLocks/>
                </p:cNvSpPr>
                <p:nvPr userDrawn="1"/>
              </p:nvSpPr>
              <p:spPr bwMode="auto">
                <a:xfrm>
                  <a:off x="3868" y="2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0" name="Freeform 203">
                  <a:extLst>
                    <a:ext uri="{FF2B5EF4-FFF2-40B4-BE49-F238E27FC236}">
                      <a16:creationId xmlns:a16="http://schemas.microsoft.com/office/drawing/2014/main" id="{A5DDB9C3-978C-4EC6-8CED-D508436C0465}"/>
                    </a:ext>
                  </a:extLst>
                </p:cNvPr>
                <p:cNvSpPr>
                  <a:spLocks/>
                </p:cNvSpPr>
                <p:nvPr userDrawn="1"/>
              </p:nvSpPr>
              <p:spPr bwMode="auto">
                <a:xfrm>
                  <a:off x="3858" y="24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1" name="Freeform 204">
                  <a:extLst>
                    <a:ext uri="{FF2B5EF4-FFF2-40B4-BE49-F238E27FC236}">
                      <a16:creationId xmlns:a16="http://schemas.microsoft.com/office/drawing/2014/main" id="{63080789-EEE6-41FE-A84F-22915263ED33}"/>
                    </a:ext>
                  </a:extLst>
                </p:cNvPr>
                <p:cNvSpPr>
                  <a:spLocks/>
                </p:cNvSpPr>
                <p:nvPr userDrawn="1"/>
              </p:nvSpPr>
              <p:spPr bwMode="auto">
                <a:xfrm>
                  <a:off x="3694"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669" name="Group 406">
                <a:extLst>
                  <a:ext uri="{FF2B5EF4-FFF2-40B4-BE49-F238E27FC236}">
                    <a16:creationId xmlns:a16="http://schemas.microsoft.com/office/drawing/2014/main" id="{823E2A9C-9D2F-416C-9743-2910BBA9A69F}"/>
                  </a:ext>
                </a:extLst>
              </p:cNvPr>
              <p:cNvGrpSpPr>
                <a:grpSpLocks/>
              </p:cNvGrpSpPr>
              <p:nvPr userDrawn="1"/>
            </p:nvGrpSpPr>
            <p:grpSpPr bwMode="auto">
              <a:xfrm>
                <a:off x="5715000" y="314325"/>
                <a:ext cx="1792287" cy="1204913"/>
                <a:chOff x="3600" y="198"/>
                <a:chExt cx="1129" cy="759"/>
              </a:xfrm>
              <a:grpFill/>
            </p:grpSpPr>
            <p:sp>
              <p:nvSpPr>
                <p:cNvPr id="2082" name="Freeform 206">
                  <a:extLst>
                    <a:ext uri="{FF2B5EF4-FFF2-40B4-BE49-F238E27FC236}">
                      <a16:creationId xmlns:a16="http://schemas.microsoft.com/office/drawing/2014/main" id="{2040C274-81DB-40F0-972D-B1A3D724C0D9}"/>
                    </a:ext>
                  </a:extLst>
                </p:cNvPr>
                <p:cNvSpPr>
                  <a:spLocks/>
                </p:cNvSpPr>
                <p:nvPr userDrawn="1"/>
              </p:nvSpPr>
              <p:spPr bwMode="auto">
                <a:xfrm>
                  <a:off x="3684" y="57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3" name="Freeform 207">
                  <a:extLst>
                    <a:ext uri="{FF2B5EF4-FFF2-40B4-BE49-F238E27FC236}">
                      <a16:creationId xmlns:a16="http://schemas.microsoft.com/office/drawing/2014/main" id="{CD5368DF-4A9B-47B5-8F48-FBC9BD719914}"/>
                    </a:ext>
                  </a:extLst>
                </p:cNvPr>
                <p:cNvSpPr>
                  <a:spLocks/>
                </p:cNvSpPr>
                <p:nvPr userDrawn="1"/>
              </p:nvSpPr>
              <p:spPr bwMode="auto">
                <a:xfrm>
                  <a:off x="3620" y="303"/>
                  <a:ext cx="10" cy="5"/>
                </a:xfrm>
                <a:custGeom>
                  <a:avLst/>
                  <a:gdLst>
                    <a:gd name="T0" fmla="*/ 2 w 2"/>
                    <a:gd name="T1" fmla="*/ 0 h 1"/>
                    <a:gd name="T2" fmla="*/ 1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1"/>
                        <a:pt x="1" y="1"/>
                      </a:cubicBezTo>
                      <a:cubicBezTo>
                        <a:pt x="2" y="1"/>
                        <a:pt x="2" y="1"/>
                        <a:pt x="2"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4" name="Freeform 208">
                  <a:extLst>
                    <a:ext uri="{FF2B5EF4-FFF2-40B4-BE49-F238E27FC236}">
                      <a16:creationId xmlns:a16="http://schemas.microsoft.com/office/drawing/2014/main" id="{D6E6E90B-2C99-4C73-9242-740105160EE4}"/>
                    </a:ext>
                  </a:extLst>
                </p:cNvPr>
                <p:cNvSpPr>
                  <a:spLocks/>
                </p:cNvSpPr>
                <p:nvPr userDrawn="1"/>
              </p:nvSpPr>
              <p:spPr bwMode="auto">
                <a:xfrm>
                  <a:off x="3625" y="4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5" name="Freeform 209">
                  <a:extLst>
                    <a:ext uri="{FF2B5EF4-FFF2-40B4-BE49-F238E27FC236}">
                      <a16:creationId xmlns:a16="http://schemas.microsoft.com/office/drawing/2014/main" id="{E7CFC8B5-C087-4750-91DB-5199A07F167F}"/>
                    </a:ext>
                  </a:extLst>
                </p:cNvPr>
                <p:cNvSpPr>
                  <a:spLocks/>
                </p:cNvSpPr>
                <p:nvPr userDrawn="1"/>
              </p:nvSpPr>
              <p:spPr bwMode="auto">
                <a:xfrm>
                  <a:off x="3639" y="46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6" name="Freeform 210">
                  <a:extLst>
                    <a:ext uri="{FF2B5EF4-FFF2-40B4-BE49-F238E27FC236}">
                      <a16:creationId xmlns:a16="http://schemas.microsoft.com/office/drawing/2014/main" id="{3A5A92D9-82A9-47F6-9B33-10C1B238C989}"/>
                    </a:ext>
                  </a:extLst>
                </p:cNvPr>
                <p:cNvSpPr>
                  <a:spLocks/>
                </p:cNvSpPr>
                <p:nvPr userDrawn="1"/>
              </p:nvSpPr>
              <p:spPr bwMode="auto">
                <a:xfrm>
                  <a:off x="3754" y="62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7" name="Freeform 211">
                  <a:extLst>
                    <a:ext uri="{FF2B5EF4-FFF2-40B4-BE49-F238E27FC236}">
                      <a16:creationId xmlns:a16="http://schemas.microsoft.com/office/drawing/2014/main" id="{141826BF-2DBB-4A74-A30E-B01C03E051C8}"/>
                    </a:ext>
                  </a:extLst>
                </p:cNvPr>
                <p:cNvSpPr>
                  <a:spLocks/>
                </p:cNvSpPr>
                <p:nvPr userDrawn="1"/>
              </p:nvSpPr>
              <p:spPr bwMode="auto">
                <a:xfrm>
                  <a:off x="3749" y="223"/>
                  <a:ext cx="10" cy="5"/>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0" y="0"/>
                        <a:pt x="0" y="0"/>
                      </a:cubicBezTo>
                      <a:cubicBezTo>
                        <a:pt x="1" y="0"/>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8" name="Freeform 212">
                  <a:extLst>
                    <a:ext uri="{FF2B5EF4-FFF2-40B4-BE49-F238E27FC236}">
                      <a16:creationId xmlns:a16="http://schemas.microsoft.com/office/drawing/2014/main" id="{EB997F46-E989-41B7-BD25-0F8BDFD88810}"/>
                    </a:ext>
                  </a:extLst>
                </p:cNvPr>
                <p:cNvSpPr>
                  <a:spLocks/>
                </p:cNvSpPr>
                <p:nvPr userDrawn="1"/>
              </p:nvSpPr>
              <p:spPr bwMode="auto">
                <a:xfrm>
                  <a:off x="3659" y="60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9" name="Freeform 213">
                  <a:extLst>
                    <a:ext uri="{FF2B5EF4-FFF2-40B4-BE49-F238E27FC236}">
                      <a16:creationId xmlns:a16="http://schemas.microsoft.com/office/drawing/2014/main" id="{1638B8A7-ADFC-437D-A912-EB8EE59A9F86}"/>
                    </a:ext>
                  </a:extLst>
                </p:cNvPr>
                <p:cNvSpPr>
                  <a:spLocks/>
                </p:cNvSpPr>
                <p:nvPr userDrawn="1"/>
              </p:nvSpPr>
              <p:spPr bwMode="auto">
                <a:xfrm>
                  <a:off x="3739" y="218"/>
                  <a:ext cx="10" cy="5"/>
                </a:xfrm>
                <a:custGeom>
                  <a:avLst/>
                  <a:gdLst>
                    <a:gd name="T0" fmla="*/ 0 w 2"/>
                    <a:gd name="T1" fmla="*/ 1 h 1"/>
                    <a:gd name="T2" fmla="*/ 1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1" y="1"/>
                      </a:cubicBezTo>
                      <a:cubicBezTo>
                        <a:pt x="1" y="1"/>
                        <a:pt x="1" y="1"/>
                        <a:pt x="2"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0" name="Freeform 214">
                  <a:extLst>
                    <a:ext uri="{FF2B5EF4-FFF2-40B4-BE49-F238E27FC236}">
                      <a16:creationId xmlns:a16="http://schemas.microsoft.com/office/drawing/2014/main" id="{39A4AAFF-6FC6-4F4E-BF04-02A58D3BE11F}"/>
                    </a:ext>
                  </a:extLst>
                </p:cNvPr>
                <p:cNvSpPr>
                  <a:spLocks/>
                </p:cNvSpPr>
                <p:nvPr userDrawn="1"/>
              </p:nvSpPr>
              <p:spPr bwMode="auto">
                <a:xfrm>
                  <a:off x="3933" y="5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1" name="Freeform 215">
                  <a:extLst>
                    <a:ext uri="{FF2B5EF4-FFF2-40B4-BE49-F238E27FC236}">
                      <a16:creationId xmlns:a16="http://schemas.microsoft.com/office/drawing/2014/main" id="{A62A01C9-1F12-41EF-AB5E-9856A9862D91}"/>
                    </a:ext>
                  </a:extLst>
                </p:cNvPr>
                <p:cNvSpPr>
                  <a:spLocks/>
                </p:cNvSpPr>
                <p:nvPr userDrawn="1"/>
              </p:nvSpPr>
              <p:spPr bwMode="auto">
                <a:xfrm>
                  <a:off x="3968" y="43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2" name="Freeform 216">
                  <a:extLst>
                    <a:ext uri="{FF2B5EF4-FFF2-40B4-BE49-F238E27FC236}">
                      <a16:creationId xmlns:a16="http://schemas.microsoft.com/office/drawing/2014/main" id="{0C5264BD-1900-4509-895A-9499F8CF4C98}"/>
                    </a:ext>
                  </a:extLst>
                </p:cNvPr>
                <p:cNvSpPr>
                  <a:spLocks/>
                </p:cNvSpPr>
                <p:nvPr userDrawn="1"/>
              </p:nvSpPr>
              <p:spPr bwMode="auto">
                <a:xfrm>
                  <a:off x="3824" y="2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3" name="Freeform 217">
                  <a:extLst>
                    <a:ext uri="{FF2B5EF4-FFF2-40B4-BE49-F238E27FC236}">
                      <a16:creationId xmlns:a16="http://schemas.microsoft.com/office/drawing/2014/main" id="{4DFCE738-C136-4240-B432-BB8CEF304419}"/>
                    </a:ext>
                  </a:extLst>
                </p:cNvPr>
                <p:cNvSpPr>
                  <a:spLocks/>
                </p:cNvSpPr>
                <p:nvPr userDrawn="1"/>
              </p:nvSpPr>
              <p:spPr bwMode="auto">
                <a:xfrm>
                  <a:off x="3829" y="24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4" name="Freeform 218">
                  <a:extLst>
                    <a:ext uri="{FF2B5EF4-FFF2-40B4-BE49-F238E27FC236}">
                      <a16:creationId xmlns:a16="http://schemas.microsoft.com/office/drawing/2014/main" id="{FEE4E733-0284-4BC4-AFCE-280259707CC5}"/>
                    </a:ext>
                  </a:extLst>
                </p:cNvPr>
                <p:cNvSpPr>
                  <a:spLocks/>
                </p:cNvSpPr>
                <p:nvPr userDrawn="1"/>
              </p:nvSpPr>
              <p:spPr bwMode="auto">
                <a:xfrm>
                  <a:off x="3724" y="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5" name="Freeform 219">
                  <a:extLst>
                    <a:ext uri="{FF2B5EF4-FFF2-40B4-BE49-F238E27FC236}">
                      <a16:creationId xmlns:a16="http://schemas.microsoft.com/office/drawing/2014/main" id="{3A935759-20DB-4BAA-8BE0-045F4E705EE6}"/>
                    </a:ext>
                  </a:extLst>
                </p:cNvPr>
                <p:cNvSpPr>
                  <a:spLocks/>
                </p:cNvSpPr>
                <p:nvPr userDrawn="1"/>
              </p:nvSpPr>
              <p:spPr bwMode="auto">
                <a:xfrm>
                  <a:off x="3824" y="23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6" name="Freeform 220">
                  <a:extLst>
                    <a:ext uri="{FF2B5EF4-FFF2-40B4-BE49-F238E27FC236}">
                      <a16:creationId xmlns:a16="http://schemas.microsoft.com/office/drawing/2014/main" id="{8A0500BA-8B2C-488D-B46A-D9702CC44B85}"/>
                    </a:ext>
                  </a:extLst>
                </p:cNvPr>
                <p:cNvSpPr>
                  <a:spLocks/>
                </p:cNvSpPr>
                <p:nvPr userDrawn="1"/>
              </p:nvSpPr>
              <p:spPr bwMode="auto">
                <a:xfrm>
                  <a:off x="3829" y="2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7" name="Freeform 221">
                  <a:extLst>
                    <a:ext uri="{FF2B5EF4-FFF2-40B4-BE49-F238E27FC236}">
                      <a16:creationId xmlns:a16="http://schemas.microsoft.com/office/drawing/2014/main" id="{C75F890A-3502-4997-8DFE-D6AD6B84B486}"/>
                    </a:ext>
                  </a:extLst>
                </p:cNvPr>
                <p:cNvSpPr>
                  <a:spLocks/>
                </p:cNvSpPr>
                <p:nvPr userDrawn="1"/>
              </p:nvSpPr>
              <p:spPr bwMode="auto">
                <a:xfrm>
                  <a:off x="3819" y="228"/>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8" name="Freeform 222">
                  <a:extLst>
                    <a:ext uri="{FF2B5EF4-FFF2-40B4-BE49-F238E27FC236}">
                      <a16:creationId xmlns:a16="http://schemas.microsoft.com/office/drawing/2014/main" id="{6D2412AA-901F-45BE-88F6-65F45B80D7EF}"/>
                    </a:ext>
                  </a:extLst>
                </p:cNvPr>
                <p:cNvSpPr>
                  <a:spLocks/>
                </p:cNvSpPr>
                <p:nvPr userDrawn="1"/>
              </p:nvSpPr>
              <p:spPr bwMode="auto">
                <a:xfrm>
                  <a:off x="3868" y="64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9" name="Rectangle 223">
                  <a:extLst>
                    <a:ext uri="{FF2B5EF4-FFF2-40B4-BE49-F238E27FC236}">
                      <a16:creationId xmlns:a16="http://schemas.microsoft.com/office/drawing/2014/main" id="{4A8FC6F2-1F5A-40B7-847E-B9CABC59CF40}"/>
                    </a:ext>
                  </a:extLst>
                </p:cNvPr>
                <p:cNvSpPr>
                  <a:spLocks noChangeArrowheads="1"/>
                </p:cNvSpPr>
                <p:nvPr userDrawn="1"/>
              </p:nvSpPr>
              <p:spPr bwMode="auto">
                <a:xfrm>
                  <a:off x="3649"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0" name="Freeform 224">
                  <a:extLst>
                    <a:ext uri="{FF2B5EF4-FFF2-40B4-BE49-F238E27FC236}">
                      <a16:creationId xmlns:a16="http://schemas.microsoft.com/office/drawing/2014/main" id="{370987FB-49BC-4434-803F-9C66A30FEB09}"/>
                    </a:ext>
                  </a:extLst>
                </p:cNvPr>
                <p:cNvSpPr>
                  <a:spLocks/>
                </p:cNvSpPr>
                <p:nvPr userDrawn="1"/>
              </p:nvSpPr>
              <p:spPr bwMode="auto">
                <a:xfrm>
                  <a:off x="3634" y="368"/>
                  <a:ext cx="15" cy="5"/>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3"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1" name="Freeform 225">
                  <a:extLst>
                    <a:ext uri="{FF2B5EF4-FFF2-40B4-BE49-F238E27FC236}">
                      <a16:creationId xmlns:a16="http://schemas.microsoft.com/office/drawing/2014/main" id="{E4DB765F-7E0B-48E0-BF09-EE0999FE1AB4}"/>
                    </a:ext>
                  </a:extLst>
                </p:cNvPr>
                <p:cNvSpPr>
                  <a:spLocks noEditPoints="1"/>
                </p:cNvSpPr>
                <p:nvPr userDrawn="1"/>
              </p:nvSpPr>
              <p:spPr bwMode="auto">
                <a:xfrm>
                  <a:off x="3600" y="218"/>
                  <a:ext cx="373" cy="480"/>
                </a:xfrm>
                <a:custGeom>
                  <a:avLst/>
                  <a:gdLst>
                    <a:gd name="T0" fmla="*/ 21 w 75"/>
                    <a:gd name="T1" fmla="*/ 75 h 96"/>
                    <a:gd name="T2" fmla="*/ 17 w 75"/>
                    <a:gd name="T3" fmla="*/ 71 h 96"/>
                    <a:gd name="T4" fmla="*/ 17 w 75"/>
                    <a:gd name="T5" fmla="*/ 68 h 96"/>
                    <a:gd name="T6" fmla="*/ 14 w 75"/>
                    <a:gd name="T7" fmla="*/ 64 h 96"/>
                    <a:gd name="T8" fmla="*/ 11 w 75"/>
                    <a:gd name="T9" fmla="*/ 58 h 96"/>
                    <a:gd name="T10" fmla="*/ 5 w 75"/>
                    <a:gd name="T11" fmla="*/ 50 h 96"/>
                    <a:gd name="T12" fmla="*/ 6 w 75"/>
                    <a:gd name="T13" fmla="*/ 50 h 96"/>
                    <a:gd name="T14" fmla="*/ 8 w 75"/>
                    <a:gd name="T15" fmla="*/ 49 h 96"/>
                    <a:gd name="T16" fmla="*/ 7 w 75"/>
                    <a:gd name="T17" fmla="*/ 43 h 96"/>
                    <a:gd name="T18" fmla="*/ 8 w 75"/>
                    <a:gd name="T19" fmla="*/ 37 h 96"/>
                    <a:gd name="T20" fmla="*/ 10 w 75"/>
                    <a:gd name="T21" fmla="*/ 30 h 96"/>
                    <a:gd name="T22" fmla="*/ 10 w 75"/>
                    <a:gd name="T23" fmla="*/ 25 h 96"/>
                    <a:gd name="T24" fmla="*/ 14 w 75"/>
                    <a:gd name="T25" fmla="*/ 20 h 96"/>
                    <a:gd name="T26" fmla="*/ 16 w 75"/>
                    <a:gd name="T27" fmla="*/ 19 h 96"/>
                    <a:gd name="T28" fmla="*/ 16 w 75"/>
                    <a:gd name="T29" fmla="*/ 14 h 96"/>
                    <a:gd name="T30" fmla="*/ 17 w 75"/>
                    <a:gd name="T31" fmla="*/ 9 h 96"/>
                    <a:gd name="T32" fmla="*/ 24 w 75"/>
                    <a:gd name="T33" fmla="*/ 10 h 96"/>
                    <a:gd name="T34" fmla="*/ 31 w 75"/>
                    <a:gd name="T35" fmla="*/ 8 h 96"/>
                    <a:gd name="T36" fmla="*/ 39 w 75"/>
                    <a:gd name="T37" fmla="*/ 6 h 96"/>
                    <a:gd name="T38" fmla="*/ 43 w 75"/>
                    <a:gd name="T39" fmla="*/ 7 h 96"/>
                    <a:gd name="T40" fmla="*/ 48 w 75"/>
                    <a:gd name="T41" fmla="*/ 7 h 96"/>
                    <a:gd name="T42" fmla="*/ 46 w 75"/>
                    <a:gd name="T43" fmla="*/ 3 h 96"/>
                    <a:gd name="T44" fmla="*/ 43 w 75"/>
                    <a:gd name="T45" fmla="*/ 3 h 96"/>
                    <a:gd name="T46" fmla="*/ 35 w 75"/>
                    <a:gd name="T47" fmla="*/ 1 h 96"/>
                    <a:gd name="T48" fmla="*/ 16 w 75"/>
                    <a:gd name="T49" fmla="*/ 4 h 96"/>
                    <a:gd name="T50" fmla="*/ 9 w 75"/>
                    <a:gd name="T51" fmla="*/ 13 h 96"/>
                    <a:gd name="T52" fmla="*/ 7 w 75"/>
                    <a:gd name="T53" fmla="*/ 17 h 96"/>
                    <a:gd name="T54" fmla="*/ 5 w 75"/>
                    <a:gd name="T55" fmla="*/ 21 h 96"/>
                    <a:gd name="T56" fmla="*/ 3 w 75"/>
                    <a:gd name="T57" fmla="*/ 27 h 96"/>
                    <a:gd name="T58" fmla="*/ 0 w 75"/>
                    <a:gd name="T59" fmla="*/ 44 h 96"/>
                    <a:gd name="T60" fmla="*/ 3 w 75"/>
                    <a:gd name="T61" fmla="*/ 51 h 96"/>
                    <a:gd name="T62" fmla="*/ 5 w 75"/>
                    <a:gd name="T63" fmla="*/ 59 h 96"/>
                    <a:gd name="T64" fmla="*/ 6 w 75"/>
                    <a:gd name="T65" fmla="*/ 69 h 96"/>
                    <a:gd name="T66" fmla="*/ 12 w 75"/>
                    <a:gd name="T67" fmla="*/ 77 h 96"/>
                    <a:gd name="T68" fmla="*/ 19 w 75"/>
                    <a:gd name="T69" fmla="*/ 85 h 96"/>
                    <a:gd name="T70" fmla="*/ 30 w 75"/>
                    <a:gd name="T71" fmla="*/ 93 h 96"/>
                    <a:gd name="T72" fmla="*/ 40 w 75"/>
                    <a:gd name="T73" fmla="*/ 93 h 96"/>
                    <a:gd name="T74" fmla="*/ 57 w 75"/>
                    <a:gd name="T75" fmla="*/ 91 h 96"/>
                    <a:gd name="T76" fmla="*/ 61 w 75"/>
                    <a:gd name="T77" fmla="*/ 90 h 96"/>
                    <a:gd name="T78" fmla="*/ 68 w 75"/>
                    <a:gd name="T79" fmla="*/ 78 h 96"/>
                    <a:gd name="T80" fmla="*/ 74 w 75"/>
                    <a:gd name="T81" fmla="*/ 65 h 96"/>
                    <a:gd name="T82" fmla="*/ 75 w 75"/>
                    <a:gd name="T83" fmla="*/ 45 h 96"/>
                    <a:gd name="T84" fmla="*/ 68 w 75"/>
                    <a:gd name="T85" fmla="*/ 43 h 96"/>
                    <a:gd name="T86" fmla="*/ 69 w 75"/>
                    <a:gd name="T87" fmla="*/ 56 h 96"/>
                    <a:gd name="T88" fmla="*/ 68 w 75"/>
                    <a:gd name="T89" fmla="*/ 62 h 96"/>
                    <a:gd name="T90" fmla="*/ 66 w 75"/>
                    <a:gd name="T91" fmla="*/ 72 h 96"/>
                    <a:gd name="T92" fmla="*/ 63 w 75"/>
                    <a:gd name="T93" fmla="*/ 79 h 96"/>
                    <a:gd name="T94" fmla="*/ 60 w 75"/>
                    <a:gd name="T95" fmla="*/ 84 h 96"/>
                    <a:gd name="T96" fmla="*/ 53 w 75"/>
                    <a:gd name="T97" fmla="*/ 88 h 96"/>
                    <a:gd name="T98" fmla="*/ 51 w 75"/>
                    <a:gd name="T99" fmla="*/ 86 h 96"/>
                    <a:gd name="T100" fmla="*/ 46 w 75"/>
                    <a:gd name="T101" fmla="*/ 87 h 96"/>
                    <a:gd name="T102" fmla="*/ 42 w 75"/>
                    <a:gd name="T103" fmla="*/ 88 h 96"/>
                    <a:gd name="T104" fmla="*/ 38 w 75"/>
                    <a:gd name="T105" fmla="*/ 87 h 96"/>
                    <a:gd name="T106" fmla="*/ 34 w 75"/>
                    <a:gd name="T107" fmla="*/ 86 h 96"/>
                    <a:gd name="T108" fmla="*/ 27 w 75"/>
                    <a:gd name="T109" fmla="*/ 81 h 96"/>
                    <a:gd name="T110" fmla="*/ 15 w 75"/>
                    <a:gd name="T111" fmla="*/ 68 h 96"/>
                    <a:gd name="T112" fmla="*/ 40 w 75"/>
                    <a:gd name="T113" fmla="*/ 2 h 96"/>
                    <a:gd name="T114" fmla="*/ 41 w 75"/>
                    <a:gd name="T115"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96">
                      <a:moveTo>
                        <a:pt x="24" y="78"/>
                      </a:moveTo>
                      <a:cubicBezTo>
                        <a:pt x="24" y="77"/>
                        <a:pt x="24" y="77"/>
                        <a:pt x="24" y="77"/>
                      </a:cubicBezTo>
                      <a:cubicBezTo>
                        <a:pt x="25" y="77"/>
                        <a:pt x="25" y="78"/>
                        <a:pt x="26" y="76"/>
                      </a:cubicBezTo>
                      <a:cubicBezTo>
                        <a:pt x="24" y="78"/>
                        <a:pt x="23" y="74"/>
                        <a:pt x="21" y="76"/>
                      </a:cubicBezTo>
                      <a:cubicBezTo>
                        <a:pt x="21" y="75"/>
                        <a:pt x="21" y="75"/>
                        <a:pt x="21" y="75"/>
                      </a:cubicBezTo>
                      <a:cubicBezTo>
                        <a:pt x="21" y="75"/>
                        <a:pt x="21" y="75"/>
                        <a:pt x="21" y="75"/>
                      </a:cubicBezTo>
                      <a:cubicBezTo>
                        <a:pt x="22" y="74"/>
                        <a:pt x="20" y="76"/>
                        <a:pt x="19" y="74"/>
                      </a:cubicBezTo>
                      <a:cubicBezTo>
                        <a:pt x="19" y="74"/>
                        <a:pt x="19" y="73"/>
                        <a:pt x="19" y="73"/>
                      </a:cubicBezTo>
                      <a:cubicBezTo>
                        <a:pt x="18" y="73"/>
                        <a:pt x="18" y="73"/>
                        <a:pt x="18" y="73"/>
                      </a:cubicBezTo>
                      <a:cubicBezTo>
                        <a:pt x="18" y="72"/>
                        <a:pt x="18" y="72"/>
                        <a:pt x="18" y="73"/>
                      </a:cubicBezTo>
                      <a:cubicBezTo>
                        <a:pt x="17" y="71"/>
                        <a:pt x="17" y="71"/>
                        <a:pt x="17" y="71"/>
                      </a:cubicBezTo>
                      <a:cubicBezTo>
                        <a:pt x="17" y="71"/>
                        <a:pt x="17" y="71"/>
                        <a:pt x="17" y="71"/>
                      </a:cubicBezTo>
                      <a:cubicBezTo>
                        <a:pt x="17" y="71"/>
                        <a:pt x="16" y="71"/>
                        <a:pt x="16" y="71"/>
                      </a:cubicBezTo>
                      <a:cubicBezTo>
                        <a:pt x="16" y="70"/>
                        <a:pt x="16" y="71"/>
                        <a:pt x="16" y="71"/>
                      </a:cubicBezTo>
                      <a:cubicBezTo>
                        <a:pt x="15" y="70"/>
                        <a:pt x="15" y="70"/>
                        <a:pt x="15" y="70"/>
                      </a:cubicBezTo>
                      <a:cubicBezTo>
                        <a:pt x="15" y="69"/>
                        <a:pt x="16" y="70"/>
                        <a:pt x="17" y="70"/>
                      </a:cubicBezTo>
                      <a:cubicBezTo>
                        <a:pt x="18" y="68"/>
                        <a:pt x="16" y="70"/>
                        <a:pt x="16" y="68"/>
                      </a:cubicBezTo>
                      <a:cubicBezTo>
                        <a:pt x="17" y="68"/>
                        <a:pt x="17" y="68"/>
                        <a:pt x="17" y="68"/>
                      </a:cubicBezTo>
                      <a:cubicBezTo>
                        <a:pt x="18" y="67"/>
                        <a:pt x="17" y="67"/>
                        <a:pt x="17" y="65"/>
                      </a:cubicBezTo>
                      <a:cubicBezTo>
                        <a:pt x="17" y="66"/>
                        <a:pt x="16" y="68"/>
                        <a:pt x="15" y="68"/>
                      </a:cubicBezTo>
                      <a:cubicBezTo>
                        <a:pt x="15" y="67"/>
                        <a:pt x="15" y="67"/>
                        <a:pt x="14" y="66"/>
                      </a:cubicBezTo>
                      <a:cubicBezTo>
                        <a:pt x="15" y="66"/>
                        <a:pt x="15" y="66"/>
                        <a:pt x="14" y="65"/>
                      </a:cubicBezTo>
                      <a:cubicBezTo>
                        <a:pt x="15" y="65"/>
                        <a:pt x="15" y="65"/>
                        <a:pt x="15" y="65"/>
                      </a:cubicBezTo>
                      <a:cubicBezTo>
                        <a:pt x="15" y="64"/>
                        <a:pt x="14" y="64"/>
                        <a:pt x="14" y="64"/>
                      </a:cubicBezTo>
                      <a:cubicBezTo>
                        <a:pt x="13" y="63"/>
                        <a:pt x="14" y="63"/>
                        <a:pt x="15" y="62"/>
                      </a:cubicBezTo>
                      <a:cubicBezTo>
                        <a:pt x="14" y="61"/>
                        <a:pt x="14" y="64"/>
                        <a:pt x="13" y="62"/>
                      </a:cubicBezTo>
                      <a:cubicBezTo>
                        <a:pt x="13" y="61"/>
                        <a:pt x="12" y="61"/>
                        <a:pt x="11" y="59"/>
                      </a:cubicBezTo>
                      <a:cubicBezTo>
                        <a:pt x="11" y="58"/>
                        <a:pt x="12" y="59"/>
                        <a:pt x="12" y="59"/>
                      </a:cubicBezTo>
                      <a:cubicBezTo>
                        <a:pt x="11" y="59"/>
                        <a:pt x="11" y="59"/>
                        <a:pt x="11" y="59"/>
                      </a:cubicBezTo>
                      <a:cubicBezTo>
                        <a:pt x="11" y="58"/>
                        <a:pt x="11" y="58"/>
                        <a:pt x="11" y="58"/>
                      </a:cubicBezTo>
                      <a:cubicBezTo>
                        <a:pt x="11" y="58"/>
                        <a:pt x="10" y="59"/>
                        <a:pt x="10" y="58"/>
                      </a:cubicBezTo>
                      <a:cubicBezTo>
                        <a:pt x="8" y="58"/>
                        <a:pt x="11" y="55"/>
                        <a:pt x="9" y="55"/>
                      </a:cubicBezTo>
                      <a:cubicBezTo>
                        <a:pt x="9" y="54"/>
                        <a:pt x="10" y="55"/>
                        <a:pt x="10" y="54"/>
                      </a:cubicBezTo>
                      <a:cubicBezTo>
                        <a:pt x="9" y="53"/>
                        <a:pt x="9" y="53"/>
                        <a:pt x="8" y="52"/>
                      </a:cubicBezTo>
                      <a:cubicBezTo>
                        <a:pt x="8" y="51"/>
                        <a:pt x="8" y="51"/>
                        <a:pt x="8" y="51"/>
                      </a:cubicBezTo>
                      <a:cubicBezTo>
                        <a:pt x="8" y="52"/>
                        <a:pt x="6" y="51"/>
                        <a:pt x="5" y="50"/>
                      </a:cubicBezTo>
                      <a:cubicBezTo>
                        <a:pt x="5" y="50"/>
                        <a:pt x="5" y="51"/>
                        <a:pt x="4" y="51"/>
                      </a:cubicBezTo>
                      <a:cubicBezTo>
                        <a:pt x="4" y="49"/>
                        <a:pt x="4" y="49"/>
                        <a:pt x="4" y="49"/>
                      </a:cubicBezTo>
                      <a:cubicBezTo>
                        <a:pt x="4" y="49"/>
                        <a:pt x="4" y="49"/>
                        <a:pt x="5" y="49"/>
                      </a:cubicBezTo>
                      <a:cubicBezTo>
                        <a:pt x="5" y="49"/>
                        <a:pt x="4" y="49"/>
                        <a:pt x="4" y="49"/>
                      </a:cubicBezTo>
                      <a:cubicBezTo>
                        <a:pt x="5" y="49"/>
                        <a:pt x="5" y="49"/>
                        <a:pt x="6" y="49"/>
                      </a:cubicBezTo>
                      <a:cubicBezTo>
                        <a:pt x="6" y="49"/>
                        <a:pt x="6" y="50"/>
                        <a:pt x="6" y="50"/>
                      </a:cubicBezTo>
                      <a:cubicBezTo>
                        <a:pt x="6" y="50"/>
                        <a:pt x="7" y="50"/>
                        <a:pt x="8" y="50"/>
                      </a:cubicBezTo>
                      <a:cubicBezTo>
                        <a:pt x="8" y="50"/>
                        <a:pt x="8" y="50"/>
                        <a:pt x="7" y="50"/>
                      </a:cubicBezTo>
                      <a:cubicBezTo>
                        <a:pt x="8" y="50"/>
                        <a:pt x="8" y="50"/>
                        <a:pt x="8" y="50"/>
                      </a:cubicBezTo>
                      <a:cubicBezTo>
                        <a:pt x="8" y="50"/>
                        <a:pt x="8" y="50"/>
                        <a:pt x="7" y="49"/>
                      </a:cubicBezTo>
                      <a:cubicBezTo>
                        <a:pt x="9" y="49"/>
                        <a:pt x="9" y="49"/>
                        <a:pt x="9" y="49"/>
                      </a:cubicBezTo>
                      <a:cubicBezTo>
                        <a:pt x="8" y="49"/>
                        <a:pt x="8" y="49"/>
                        <a:pt x="8" y="49"/>
                      </a:cubicBezTo>
                      <a:cubicBezTo>
                        <a:pt x="8" y="49"/>
                        <a:pt x="9" y="47"/>
                        <a:pt x="9" y="47"/>
                      </a:cubicBezTo>
                      <a:cubicBezTo>
                        <a:pt x="7" y="45"/>
                        <a:pt x="5" y="44"/>
                        <a:pt x="5" y="42"/>
                      </a:cubicBezTo>
                      <a:cubicBezTo>
                        <a:pt x="6" y="43"/>
                        <a:pt x="6" y="42"/>
                        <a:pt x="7" y="42"/>
                      </a:cubicBezTo>
                      <a:cubicBezTo>
                        <a:pt x="6" y="43"/>
                        <a:pt x="8" y="44"/>
                        <a:pt x="8" y="45"/>
                      </a:cubicBezTo>
                      <a:cubicBezTo>
                        <a:pt x="8" y="44"/>
                        <a:pt x="8" y="44"/>
                        <a:pt x="9" y="45"/>
                      </a:cubicBezTo>
                      <a:cubicBezTo>
                        <a:pt x="9" y="45"/>
                        <a:pt x="7" y="43"/>
                        <a:pt x="7" y="43"/>
                      </a:cubicBezTo>
                      <a:cubicBezTo>
                        <a:pt x="8" y="43"/>
                        <a:pt x="8" y="42"/>
                        <a:pt x="9" y="42"/>
                      </a:cubicBezTo>
                      <a:cubicBezTo>
                        <a:pt x="7" y="42"/>
                        <a:pt x="7" y="40"/>
                        <a:pt x="7" y="39"/>
                      </a:cubicBezTo>
                      <a:cubicBezTo>
                        <a:pt x="7" y="39"/>
                        <a:pt x="8" y="39"/>
                        <a:pt x="8" y="40"/>
                      </a:cubicBezTo>
                      <a:cubicBezTo>
                        <a:pt x="9" y="39"/>
                        <a:pt x="6" y="39"/>
                        <a:pt x="7" y="38"/>
                      </a:cubicBezTo>
                      <a:cubicBezTo>
                        <a:pt x="7" y="38"/>
                        <a:pt x="7" y="38"/>
                        <a:pt x="7" y="38"/>
                      </a:cubicBezTo>
                      <a:cubicBezTo>
                        <a:pt x="7" y="38"/>
                        <a:pt x="7" y="36"/>
                        <a:pt x="8" y="37"/>
                      </a:cubicBezTo>
                      <a:cubicBezTo>
                        <a:pt x="8" y="37"/>
                        <a:pt x="8" y="37"/>
                        <a:pt x="8" y="37"/>
                      </a:cubicBezTo>
                      <a:cubicBezTo>
                        <a:pt x="8" y="35"/>
                        <a:pt x="9" y="32"/>
                        <a:pt x="7" y="31"/>
                      </a:cubicBezTo>
                      <a:cubicBezTo>
                        <a:pt x="7" y="31"/>
                        <a:pt x="9" y="32"/>
                        <a:pt x="9" y="32"/>
                      </a:cubicBezTo>
                      <a:cubicBezTo>
                        <a:pt x="9" y="32"/>
                        <a:pt x="8" y="31"/>
                        <a:pt x="7" y="30"/>
                      </a:cubicBezTo>
                      <a:cubicBezTo>
                        <a:pt x="6" y="29"/>
                        <a:pt x="5" y="28"/>
                        <a:pt x="5" y="28"/>
                      </a:cubicBezTo>
                      <a:cubicBezTo>
                        <a:pt x="6" y="28"/>
                        <a:pt x="9" y="28"/>
                        <a:pt x="10" y="30"/>
                      </a:cubicBezTo>
                      <a:cubicBezTo>
                        <a:pt x="10" y="30"/>
                        <a:pt x="10" y="29"/>
                        <a:pt x="10" y="28"/>
                      </a:cubicBezTo>
                      <a:cubicBezTo>
                        <a:pt x="10" y="29"/>
                        <a:pt x="8" y="28"/>
                        <a:pt x="8" y="28"/>
                      </a:cubicBezTo>
                      <a:cubicBezTo>
                        <a:pt x="10" y="27"/>
                        <a:pt x="9" y="28"/>
                        <a:pt x="11" y="27"/>
                      </a:cubicBezTo>
                      <a:cubicBezTo>
                        <a:pt x="10" y="27"/>
                        <a:pt x="9" y="26"/>
                        <a:pt x="9" y="25"/>
                      </a:cubicBezTo>
                      <a:cubicBezTo>
                        <a:pt x="9" y="26"/>
                        <a:pt x="11" y="26"/>
                        <a:pt x="11" y="26"/>
                      </a:cubicBezTo>
                      <a:cubicBezTo>
                        <a:pt x="11" y="26"/>
                        <a:pt x="11" y="26"/>
                        <a:pt x="10" y="25"/>
                      </a:cubicBezTo>
                      <a:cubicBezTo>
                        <a:pt x="10" y="25"/>
                        <a:pt x="10" y="24"/>
                        <a:pt x="10" y="24"/>
                      </a:cubicBezTo>
                      <a:cubicBezTo>
                        <a:pt x="10" y="25"/>
                        <a:pt x="11" y="25"/>
                        <a:pt x="12" y="25"/>
                      </a:cubicBezTo>
                      <a:cubicBezTo>
                        <a:pt x="11" y="25"/>
                        <a:pt x="12" y="24"/>
                        <a:pt x="12" y="23"/>
                      </a:cubicBezTo>
                      <a:cubicBezTo>
                        <a:pt x="12" y="23"/>
                        <a:pt x="12" y="24"/>
                        <a:pt x="12" y="24"/>
                      </a:cubicBezTo>
                      <a:cubicBezTo>
                        <a:pt x="13" y="22"/>
                        <a:pt x="10" y="21"/>
                        <a:pt x="11" y="19"/>
                      </a:cubicBezTo>
                      <a:cubicBezTo>
                        <a:pt x="11" y="19"/>
                        <a:pt x="13" y="21"/>
                        <a:pt x="14" y="20"/>
                      </a:cubicBezTo>
                      <a:cubicBezTo>
                        <a:pt x="13" y="19"/>
                        <a:pt x="10" y="16"/>
                        <a:pt x="11" y="14"/>
                      </a:cubicBezTo>
                      <a:cubicBezTo>
                        <a:pt x="12" y="14"/>
                        <a:pt x="12" y="14"/>
                        <a:pt x="12" y="14"/>
                      </a:cubicBezTo>
                      <a:cubicBezTo>
                        <a:pt x="12" y="12"/>
                        <a:pt x="12" y="12"/>
                        <a:pt x="12" y="12"/>
                      </a:cubicBezTo>
                      <a:cubicBezTo>
                        <a:pt x="12" y="13"/>
                        <a:pt x="13" y="15"/>
                        <a:pt x="13" y="16"/>
                      </a:cubicBezTo>
                      <a:cubicBezTo>
                        <a:pt x="14" y="18"/>
                        <a:pt x="14" y="19"/>
                        <a:pt x="14" y="20"/>
                      </a:cubicBezTo>
                      <a:cubicBezTo>
                        <a:pt x="15" y="19"/>
                        <a:pt x="15" y="20"/>
                        <a:pt x="16" y="19"/>
                      </a:cubicBezTo>
                      <a:cubicBezTo>
                        <a:pt x="16" y="19"/>
                        <a:pt x="16" y="20"/>
                        <a:pt x="16" y="20"/>
                      </a:cubicBezTo>
                      <a:cubicBezTo>
                        <a:pt x="16" y="20"/>
                        <a:pt x="17" y="19"/>
                        <a:pt x="17" y="19"/>
                      </a:cubicBezTo>
                      <a:cubicBezTo>
                        <a:pt x="16" y="18"/>
                        <a:pt x="17" y="17"/>
                        <a:pt x="17" y="16"/>
                      </a:cubicBezTo>
                      <a:cubicBezTo>
                        <a:pt x="17" y="16"/>
                        <a:pt x="16" y="17"/>
                        <a:pt x="16" y="17"/>
                      </a:cubicBezTo>
                      <a:cubicBezTo>
                        <a:pt x="16" y="18"/>
                        <a:pt x="16" y="19"/>
                        <a:pt x="16" y="19"/>
                      </a:cubicBezTo>
                      <a:cubicBezTo>
                        <a:pt x="15" y="18"/>
                        <a:pt x="14" y="16"/>
                        <a:pt x="16" y="14"/>
                      </a:cubicBezTo>
                      <a:cubicBezTo>
                        <a:pt x="16" y="14"/>
                        <a:pt x="17" y="16"/>
                        <a:pt x="17" y="16"/>
                      </a:cubicBezTo>
                      <a:cubicBezTo>
                        <a:pt x="17" y="16"/>
                        <a:pt x="18" y="15"/>
                        <a:pt x="18" y="15"/>
                      </a:cubicBezTo>
                      <a:cubicBezTo>
                        <a:pt x="18" y="16"/>
                        <a:pt x="18" y="16"/>
                        <a:pt x="18" y="16"/>
                      </a:cubicBezTo>
                      <a:cubicBezTo>
                        <a:pt x="19" y="16"/>
                        <a:pt x="18" y="14"/>
                        <a:pt x="20" y="14"/>
                      </a:cubicBezTo>
                      <a:cubicBezTo>
                        <a:pt x="20" y="14"/>
                        <a:pt x="21" y="15"/>
                        <a:pt x="21" y="14"/>
                      </a:cubicBezTo>
                      <a:cubicBezTo>
                        <a:pt x="20" y="13"/>
                        <a:pt x="17" y="10"/>
                        <a:pt x="17" y="9"/>
                      </a:cubicBezTo>
                      <a:cubicBezTo>
                        <a:pt x="17" y="8"/>
                        <a:pt x="19" y="8"/>
                        <a:pt x="20" y="9"/>
                      </a:cubicBezTo>
                      <a:cubicBezTo>
                        <a:pt x="21" y="9"/>
                        <a:pt x="21" y="11"/>
                        <a:pt x="22" y="12"/>
                      </a:cubicBezTo>
                      <a:cubicBezTo>
                        <a:pt x="21" y="12"/>
                        <a:pt x="21" y="11"/>
                        <a:pt x="21" y="11"/>
                      </a:cubicBezTo>
                      <a:cubicBezTo>
                        <a:pt x="22" y="11"/>
                        <a:pt x="22" y="12"/>
                        <a:pt x="23" y="11"/>
                      </a:cubicBezTo>
                      <a:cubicBezTo>
                        <a:pt x="22" y="10"/>
                        <a:pt x="24" y="11"/>
                        <a:pt x="22" y="10"/>
                      </a:cubicBezTo>
                      <a:cubicBezTo>
                        <a:pt x="23" y="10"/>
                        <a:pt x="23" y="10"/>
                        <a:pt x="24" y="10"/>
                      </a:cubicBezTo>
                      <a:cubicBezTo>
                        <a:pt x="23" y="9"/>
                        <a:pt x="24" y="7"/>
                        <a:pt x="25" y="6"/>
                      </a:cubicBezTo>
                      <a:cubicBezTo>
                        <a:pt x="25" y="6"/>
                        <a:pt x="25" y="7"/>
                        <a:pt x="25" y="7"/>
                      </a:cubicBezTo>
                      <a:cubicBezTo>
                        <a:pt x="27" y="6"/>
                        <a:pt x="28" y="7"/>
                        <a:pt x="30" y="6"/>
                      </a:cubicBezTo>
                      <a:cubicBezTo>
                        <a:pt x="30" y="7"/>
                        <a:pt x="31" y="7"/>
                        <a:pt x="30" y="8"/>
                      </a:cubicBezTo>
                      <a:cubicBezTo>
                        <a:pt x="31" y="7"/>
                        <a:pt x="31" y="7"/>
                        <a:pt x="31" y="7"/>
                      </a:cubicBezTo>
                      <a:cubicBezTo>
                        <a:pt x="32" y="8"/>
                        <a:pt x="30" y="7"/>
                        <a:pt x="31" y="8"/>
                      </a:cubicBezTo>
                      <a:cubicBezTo>
                        <a:pt x="31" y="8"/>
                        <a:pt x="32" y="7"/>
                        <a:pt x="33" y="7"/>
                      </a:cubicBezTo>
                      <a:cubicBezTo>
                        <a:pt x="33" y="6"/>
                        <a:pt x="31" y="7"/>
                        <a:pt x="31" y="7"/>
                      </a:cubicBezTo>
                      <a:cubicBezTo>
                        <a:pt x="30" y="6"/>
                        <a:pt x="32" y="4"/>
                        <a:pt x="34" y="3"/>
                      </a:cubicBezTo>
                      <a:cubicBezTo>
                        <a:pt x="35" y="3"/>
                        <a:pt x="34" y="4"/>
                        <a:pt x="35" y="4"/>
                      </a:cubicBezTo>
                      <a:cubicBezTo>
                        <a:pt x="37" y="4"/>
                        <a:pt x="37" y="1"/>
                        <a:pt x="40" y="3"/>
                      </a:cubicBezTo>
                      <a:cubicBezTo>
                        <a:pt x="40" y="4"/>
                        <a:pt x="39" y="5"/>
                        <a:pt x="39" y="6"/>
                      </a:cubicBezTo>
                      <a:cubicBezTo>
                        <a:pt x="38" y="6"/>
                        <a:pt x="38" y="5"/>
                        <a:pt x="37" y="5"/>
                      </a:cubicBezTo>
                      <a:cubicBezTo>
                        <a:pt x="38" y="5"/>
                        <a:pt x="38" y="5"/>
                        <a:pt x="38" y="5"/>
                      </a:cubicBezTo>
                      <a:cubicBezTo>
                        <a:pt x="37" y="6"/>
                        <a:pt x="37" y="6"/>
                        <a:pt x="36" y="5"/>
                      </a:cubicBezTo>
                      <a:cubicBezTo>
                        <a:pt x="37" y="6"/>
                        <a:pt x="41" y="6"/>
                        <a:pt x="42" y="8"/>
                      </a:cubicBezTo>
                      <a:cubicBezTo>
                        <a:pt x="43" y="8"/>
                        <a:pt x="44" y="8"/>
                        <a:pt x="43" y="7"/>
                      </a:cubicBezTo>
                      <a:cubicBezTo>
                        <a:pt x="43" y="7"/>
                        <a:pt x="43" y="7"/>
                        <a:pt x="43" y="7"/>
                      </a:cubicBezTo>
                      <a:cubicBezTo>
                        <a:pt x="42" y="6"/>
                        <a:pt x="44" y="6"/>
                        <a:pt x="44" y="6"/>
                      </a:cubicBezTo>
                      <a:cubicBezTo>
                        <a:pt x="45" y="6"/>
                        <a:pt x="46" y="5"/>
                        <a:pt x="47" y="6"/>
                      </a:cubicBezTo>
                      <a:cubicBezTo>
                        <a:pt x="47" y="7"/>
                        <a:pt x="47" y="7"/>
                        <a:pt x="47" y="7"/>
                      </a:cubicBezTo>
                      <a:cubicBezTo>
                        <a:pt x="47" y="7"/>
                        <a:pt x="46" y="6"/>
                        <a:pt x="46" y="6"/>
                      </a:cubicBezTo>
                      <a:cubicBezTo>
                        <a:pt x="47" y="6"/>
                        <a:pt x="47" y="9"/>
                        <a:pt x="48" y="8"/>
                      </a:cubicBezTo>
                      <a:cubicBezTo>
                        <a:pt x="48" y="7"/>
                        <a:pt x="48" y="7"/>
                        <a:pt x="48" y="7"/>
                      </a:cubicBezTo>
                      <a:cubicBezTo>
                        <a:pt x="49" y="6"/>
                        <a:pt x="50" y="6"/>
                        <a:pt x="51" y="7"/>
                      </a:cubicBezTo>
                      <a:cubicBezTo>
                        <a:pt x="51" y="6"/>
                        <a:pt x="51" y="7"/>
                        <a:pt x="51" y="5"/>
                      </a:cubicBezTo>
                      <a:cubicBezTo>
                        <a:pt x="51" y="7"/>
                        <a:pt x="48" y="4"/>
                        <a:pt x="48" y="6"/>
                      </a:cubicBezTo>
                      <a:cubicBezTo>
                        <a:pt x="48" y="4"/>
                        <a:pt x="47" y="5"/>
                        <a:pt x="47" y="3"/>
                      </a:cubicBezTo>
                      <a:cubicBezTo>
                        <a:pt x="47" y="3"/>
                        <a:pt x="47" y="4"/>
                        <a:pt x="46" y="3"/>
                      </a:cubicBezTo>
                      <a:cubicBezTo>
                        <a:pt x="46" y="3"/>
                        <a:pt x="46" y="3"/>
                        <a:pt x="46" y="3"/>
                      </a:cubicBezTo>
                      <a:cubicBezTo>
                        <a:pt x="46" y="3"/>
                        <a:pt x="46" y="3"/>
                        <a:pt x="46" y="3"/>
                      </a:cubicBezTo>
                      <a:cubicBezTo>
                        <a:pt x="46" y="3"/>
                        <a:pt x="46" y="3"/>
                        <a:pt x="46" y="3"/>
                      </a:cubicBezTo>
                      <a:cubicBezTo>
                        <a:pt x="46" y="3"/>
                        <a:pt x="46" y="3"/>
                        <a:pt x="46" y="3"/>
                      </a:cubicBezTo>
                      <a:cubicBezTo>
                        <a:pt x="46" y="4"/>
                        <a:pt x="46" y="4"/>
                        <a:pt x="46" y="4"/>
                      </a:cubicBezTo>
                      <a:cubicBezTo>
                        <a:pt x="45" y="5"/>
                        <a:pt x="44" y="4"/>
                        <a:pt x="43" y="4"/>
                      </a:cubicBezTo>
                      <a:cubicBezTo>
                        <a:pt x="42" y="4"/>
                        <a:pt x="43" y="4"/>
                        <a:pt x="43" y="3"/>
                      </a:cubicBezTo>
                      <a:cubicBezTo>
                        <a:pt x="42" y="4"/>
                        <a:pt x="42" y="4"/>
                        <a:pt x="42" y="4"/>
                      </a:cubicBezTo>
                      <a:cubicBezTo>
                        <a:pt x="42" y="3"/>
                        <a:pt x="41" y="2"/>
                        <a:pt x="42" y="2"/>
                      </a:cubicBezTo>
                      <a:cubicBezTo>
                        <a:pt x="41" y="2"/>
                        <a:pt x="41" y="2"/>
                        <a:pt x="41" y="2"/>
                      </a:cubicBezTo>
                      <a:cubicBezTo>
                        <a:pt x="41" y="1"/>
                        <a:pt x="39" y="1"/>
                        <a:pt x="39" y="1"/>
                      </a:cubicBezTo>
                      <a:cubicBezTo>
                        <a:pt x="38" y="0"/>
                        <a:pt x="37" y="1"/>
                        <a:pt x="38" y="1"/>
                      </a:cubicBezTo>
                      <a:cubicBezTo>
                        <a:pt x="38" y="1"/>
                        <a:pt x="35" y="1"/>
                        <a:pt x="35" y="1"/>
                      </a:cubicBezTo>
                      <a:cubicBezTo>
                        <a:pt x="35" y="1"/>
                        <a:pt x="35" y="1"/>
                        <a:pt x="35" y="1"/>
                      </a:cubicBezTo>
                      <a:cubicBezTo>
                        <a:pt x="33" y="1"/>
                        <a:pt x="31" y="2"/>
                        <a:pt x="29" y="1"/>
                      </a:cubicBezTo>
                      <a:cubicBezTo>
                        <a:pt x="28" y="1"/>
                        <a:pt x="27" y="2"/>
                        <a:pt x="26" y="2"/>
                      </a:cubicBezTo>
                      <a:cubicBezTo>
                        <a:pt x="26" y="1"/>
                        <a:pt x="26" y="1"/>
                        <a:pt x="26" y="1"/>
                      </a:cubicBezTo>
                      <a:cubicBezTo>
                        <a:pt x="25" y="2"/>
                        <a:pt x="23" y="1"/>
                        <a:pt x="22" y="2"/>
                      </a:cubicBezTo>
                      <a:cubicBezTo>
                        <a:pt x="21" y="1"/>
                        <a:pt x="18" y="4"/>
                        <a:pt x="16" y="4"/>
                      </a:cubicBezTo>
                      <a:cubicBezTo>
                        <a:pt x="17" y="5"/>
                        <a:pt x="17" y="5"/>
                        <a:pt x="17" y="5"/>
                      </a:cubicBezTo>
                      <a:cubicBezTo>
                        <a:pt x="16" y="6"/>
                        <a:pt x="15" y="7"/>
                        <a:pt x="14" y="8"/>
                      </a:cubicBezTo>
                      <a:cubicBezTo>
                        <a:pt x="15" y="8"/>
                        <a:pt x="15" y="8"/>
                        <a:pt x="15" y="8"/>
                      </a:cubicBezTo>
                      <a:cubicBezTo>
                        <a:pt x="15" y="10"/>
                        <a:pt x="12" y="10"/>
                        <a:pt x="11" y="11"/>
                      </a:cubicBezTo>
                      <a:cubicBezTo>
                        <a:pt x="11" y="11"/>
                        <a:pt x="11" y="11"/>
                        <a:pt x="12" y="11"/>
                      </a:cubicBezTo>
                      <a:cubicBezTo>
                        <a:pt x="10" y="11"/>
                        <a:pt x="10" y="12"/>
                        <a:pt x="9" y="13"/>
                      </a:cubicBezTo>
                      <a:cubicBezTo>
                        <a:pt x="9" y="14"/>
                        <a:pt x="9" y="15"/>
                        <a:pt x="8" y="16"/>
                      </a:cubicBezTo>
                      <a:cubicBezTo>
                        <a:pt x="8" y="16"/>
                        <a:pt x="7" y="17"/>
                        <a:pt x="7" y="17"/>
                      </a:cubicBezTo>
                      <a:cubicBezTo>
                        <a:pt x="7" y="17"/>
                        <a:pt x="7" y="17"/>
                        <a:pt x="7" y="17"/>
                      </a:cubicBezTo>
                      <a:cubicBezTo>
                        <a:pt x="7" y="17"/>
                        <a:pt x="7" y="17"/>
                        <a:pt x="7" y="17"/>
                      </a:cubicBezTo>
                      <a:cubicBezTo>
                        <a:pt x="7" y="17"/>
                        <a:pt x="6" y="17"/>
                        <a:pt x="6" y="17"/>
                      </a:cubicBezTo>
                      <a:cubicBezTo>
                        <a:pt x="7" y="17"/>
                        <a:pt x="7" y="17"/>
                        <a:pt x="7" y="17"/>
                      </a:cubicBezTo>
                      <a:cubicBezTo>
                        <a:pt x="7" y="17"/>
                        <a:pt x="7" y="18"/>
                        <a:pt x="6" y="18"/>
                      </a:cubicBezTo>
                      <a:cubicBezTo>
                        <a:pt x="6" y="18"/>
                        <a:pt x="6" y="18"/>
                        <a:pt x="6" y="18"/>
                      </a:cubicBezTo>
                      <a:cubicBezTo>
                        <a:pt x="6" y="18"/>
                        <a:pt x="6" y="18"/>
                        <a:pt x="6" y="18"/>
                      </a:cubicBezTo>
                      <a:cubicBezTo>
                        <a:pt x="5" y="19"/>
                        <a:pt x="6" y="19"/>
                        <a:pt x="6" y="19"/>
                      </a:cubicBezTo>
                      <a:cubicBezTo>
                        <a:pt x="6" y="19"/>
                        <a:pt x="6" y="19"/>
                        <a:pt x="7" y="20"/>
                      </a:cubicBezTo>
                      <a:cubicBezTo>
                        <a:pt x="5" y="19"/>
                        <a:pt x="6" y="21"/>
                        <a:pt x="5" y="21"/>
                      </a:cubicBezTo>
                      <a:cubicBezTo>
                        <a:pt x="5" y="22"/>
                        <a:pt x="4" y="24"/>
                        <a:pt x="6" y="25"/>
                      </a:cubicBezTo>
                      <a:cubicBezTo>
                        <a:pt x="5" y="25"/>
                        <a:pt x="5" y="25"/>
                        <a:pt x="5" y="24"/>
                      </a:cubicBezTo>
                      <a:cubicBezTo>
                        <a:pt x="5" y="25"/>
                        <a:pt x="5" y="25"/>
                        <a:pt x="5" y="26"/>
                      </a:cubicBezTo>
                      <a:cubicBezTo>
                        <a:pt x="4" y="26"/>
                        <a:pt x="4" y="26"/>
                        <a:pt x="4" y="26"/>
                      </a:cubicBezTo>
                      <a:cubicBezTo>
                        <a:pt x="5" y="28"/>
                        <a:pt x="5" y="28"/>
                        <a:pt x="5" y="28"/>
                      </a:cubicBezTo>
                      <a:cubicBezTo>
                        <a:pt x="4" y="28"/>
                        <a:pt x="3" y="28"/>
                        <a:pt x="3" y="27"/>
                      </a:cubicBezTo>
                      <a:cubicBezTo>
                        <a:pt x="4" y="30"/>
                        <a:pt x="3" y="29"/>
                        <a:pt x="4" y="31"/>
                      </a:cubicBezTo>
                      <a:cubicBezTo>
                        <a:pt x="3" y="31"/>
                        <a:pt x="3" y="31"/>
                        <a:pt x="3" y="31"/>
                      </a:cubicBezTo>
                      <a:cubicBezTo>
                        <a:pt x="3" y="31"/>
                        <a:pt x="4" y="32"/>
                        <a:pt x="3" y="33"/>
                      </a:cubicBezTo>
                      <a:cubicBezTo>
                        <a:pt x="1" y="34"/>
                        <a:pt x="2" y="39"/>
                        <a:pt x="1" y="42"/>
                      </a:cubicBezTo>
                      <a:cubicBezTo>
                        <a:pt x="3" y="41"/>
                        <a:pt x="0" y="43"/>
                        <a:pt x="1" y="44"/>
                      </a:cubicBezTo>
                      <a:cubicBezTo>
                        <a:pt x="1" y="44"/>
                        <a:pt x="1" y="44"/>
                        <a:pt x="0" y="44"/>
                      </a:cubicBezTo>
                      <a:cubicBezTo>
                        <a:pt x="1" y="45"/>
                        <a:pt x="0" y="46"/>
                        <a:pt x="1" y="47"/>
                      </a:cubicBezTo>
                      <a:cubicBezTo>
                        <a:pt x="1" y="48"/>
                        <a:pt x="0" y="47"/>
                        <a:pt x="0" y="47"/>
                      </a:cubicBezTo>
                      <a:cubicBezTo>
                        <a:pt x="0" y="47"/>
                        <a:pt x="0" y="48"/>
                        <a:pt x="0" y="48"/>
                      </a:cubicBezTo>
                      <a:cubicBezTo>
                        <a:pt x="0" y="48"/>
                        <a:pt x="0" y="48"/>
                        <a:pt x="0" y="47"/>
                      </a:cubicBezTo>
                      <a:cubicBezTo>
                        <a:pt x="0" y="49"/>
                        <a:pt x="1" y="49"/>
                        <a:pt x="3" y="49"/>
                      </a:cubicBezTo>
                      <a:cubicBezTo>
                        <a:pt x="2" y="50"/>
                        <a:pt x="2" y="50"/>
                        <a:pt x="3" y="51"/>
                      </a:cubicBezTo>
                      <a:cubicBezTo>
                        <a:pt x="3" y="51"/>
                        <a:pt x="3" y="52"/>
                        <a:pt x="2" y="51"/>
                      </a:cubicBezTo>
                      <a:cubicBezTo>
                        <a:pt x="2" y="51"/>
                        <a:pt x="2" y="55"/>
                        <a:pt x="3" y="54"/>
                      </a:cubicBezTo>
                      <a:cubicBezTo>
                        <a:pt x="3" y="55"/>
                        <a:pt x="3" y="55"/>
                        <a:pt x="4" y="55"/>
                      </a:cubicBezTo>
                      <a:cubicBezTo>
                        <a:pt x="4" y="57"/>
                        <a:pt x="4" y="57"/>
                        <a:pt x="4" y="58"/>
                      </a:cubicBezTo>
                      <a:cubicBezTo>
                        <a:pt x="4" y="58"/>
                        <a:pt x="4" y="58"/>
                        <a:pt x="4" y="58"/>
                      </a:cubicBezTo>
                      <a:cubicBezTo>
                        <a:pt x="6" y="58"/>
                        <a:pt x="5" y="58"/>
                        <a:pt x="5" y="59"/>
                      </a:cubicBezTo>
                      <a:cubicBezTo>
                        <a:pt x="5" y="59"/>
                        <a:pt x="5" y="59"/>
                        <a:pt x="5" y="59"/>
                      </a:cubicBezTo>
                      <a:cubicBezTo>
                        <a:pt x="5" y="62"/>
                        <a:pt x="6" y="60"/>
                        <a:pt x="6" y="63"/>
                      </a:cubicBezTo>
                      <a:cubicBezTo>
                        <a:pt x="6" y="62"/>
                        <a:pt x="6" y="62"/>
                        <a:pt x="6" y="62"/>
                      </a:cubicBezTo>
                      <a:cubicBezTo>
                        <a:pt x="8" y="62"/>
                        <a:pt x="6" y="65"/>
                        <a:pt x="7" y="66"/>
                      </a:cubicBezTo>
                      <a:cubicBezTo>
                        <a:pt x="8" y="65"/>
                        <a:pt x="8" y="65"/>
                        <a:pt x="8" y="65"/>
                      </a:cubicBezTo>
                      <a:cubicBezTo>
                        <a:pt x="8" y="66"/>
                        <a:pt x="6" y="68"/>
                        <a:pt x="6" y="69"/>
                      </a:cubicBezTo>
                      <a:cubicBezTo>
                        <a:pt x="6" y="69"/>
                        <a:pt x="6" y="69"/>
                        <a:pt x="6" y="69"/>
                      </a:cubicBezTo>
                      <a:cubicBezTo>
                        <a:pt x="6" y="71"/>
                        <a:pt x="7" y="68"/>
                        <a:pt x="8" y="70"/>
                      </a:cubicBezTo>
                      <a:cubicBezTo>
                        <a:pt x="7" y="70"/>
                        <a:pt x="6" y="70"/>
                        <a:pt x="6" y="71"/>
                      </a:cubicBezTo>
                      <a:cubicBezTo>
                        <a:pt x="6" y="72"/>
                        <a:pt x="10" y="73"/>
                        <a:pt x="9" y="74"/>
                      </a:cubicBezTo>
                      <a:cubicBezTo>
                        <a:pt x="10" y="74"/>
                        <a:pt x="10" y="73"/>
                        <a:pt x="11" y="74"/>
                      </a:cubicBezTo>
                      <a:cubicBezTo>
                        <a:pt x="11" y="74"/>
                        <a:pt x="11" y="77"/>
                        <a:pt x="12" y="77"/>
                      </a:cubicBezTo>
                      <a:cubicBezTo>
                        <a:pt x="12" y="77"/>
                        <a:pt x="12" y="77"/>
                        <a:pt x="12" y="77"/>
                      </a:cubicBezTo>
                      <a:cubicBezTo>
                        <a:pt x="13" y="78"/>
                        <a:pt x="14" y="79"/>
                        <a:pt x="15" y="79"/>
                      </a:cubicBezTo>
                      <a:cubicBezTo>
                        <a:pt x="14" y="80"/>
                        <a:pt x="15" y="81"/>
                        <a:pt x="16" y="82"/>
                      </a:cubicBezTo>
                      <a:cubicBezTo>
                        <a:pt x="18" y="82"/>
                        <a:pt x="19" y="83"/>
                        <a:pt x="18" y="84"/>
                      </a:cubicBezTo>
                      <a:cubicBezTo>
                        <a:pt x="18" y="84"/>
                        <a:pt x="19" y="85"/>
                        <a:pt x="20" y="85"/>
                      </a:cubicBezTo>
                      <a:cubicBezTo>
                        <a:pt x="19" y="85"/>
                        <a:pt x="19" y="85"/>
                        <a:pt x="19" y="85"/>
                      </a:cubicBezTo>
                      <a:cubicBezTo>
                        <a:pt x="20" y="87"/>
                        <a:pt x="21" y="86"/>
                        <a:pt x="22" y="86"/>
                      </a:cubicBezTo>
                      <a:cubicBezTo>
                        <a:pt x="22" y="87"/>
                        <a:pt x="22" y="87"/>
                        <a:pt x="22" y="87"/>
                      </a:cubicBezTo>
                      <a:cubicBezTo>
                        <a:pt x="23" y="89"/>
                        <a:pt x="24" y="89"/>
                        <a:pt x="26" y="89"/>
                      </a:cubicBezTo>
                      <a:cubicBezTo>
                        <a:pt x="26" y="90"/>
                        <a:pt x="26" y="90"/>
                        <a:pt x="26" y="90"/>
                      </a:cubicBezTo>
                      <a:cubicBezTo>
                        <a:pt x="26" y="89"/>
                        <a:pt x="28" y="93"/>
                        <a:pt x="31" y="93"/>
                      </a:cubicBezTo>
                      <a:cubicBezTo>
                        <a:pt x="31" y="93"/>
                        <a:pt x="31" y="93"/>
                        <a:pt x="30" y="93"/>
                      </a:cubicBezTo>
                      <a:cubicBezTo>
                        <a:pt x="32" y="93"/>
                        <a:pt x="33" y="94"/>
                        <a:pt x="34" y="95"/>
                      </a:cubicBezTo>
                      <a:cubicBezTo>
                        <a:pt x="36" y="96"/>
                        <a:pt x="37" y="96"/>
                        <a:pt x="38" y="94"/>
                      </a:cubicBezTo>
                      <a:cubicBezTo>
                        <a:pt x="39" y="94"/>
                        <a:pt x="39" y="94"/>
                        <a:pt x="39" y="94"/>
                      </a:cubicBezTo>
                      <a:cubicBezTo>
                        <a:pt x="37" y="93"/>
                        <a:pt x="40" y="92"/>
                        <a:pt x="39" y="92"/>
                      </a:cubicBezTo>
                      <a:cubicBezTo>
                        <a:pt x="40" y="92"/>
                        <a:pt x="41" y="93"/>
                        <a:pt x="40" y="93"/>
                      </a:cubicBezTo>
                      <a:cubicBezTo>
                        <a:pt x="40" y="93"/>
                        <a:pt x="40" y="93"/>
                        <a:pt x="40" y="93"/>
                      </a:cubicBezTo>
                      <a:cubicBezTo>
                        <a:pt x="39" y="95"/>
                        <a:pt x="43" y="94"/>
                        <a:pt x="43" y="95"/>
                      </a:cubicBezTo>
                      <a:cubicBezTo>
                        <a:pt x="47" y="95"/>
                        <a:pt x="52" y="95"/>
                        <a:pt x="56" y="93"/>
                      </a:cubicBezTo>
                      <a:cubicBezTo>
                        <a:pt x="55" y="92"/>
                        <a:pt x="55" y="92"/>
                        <a:pt x="55" y="92"/>
                      </a:cubicBezTo>
                      <a:cubicBezTo>
                        <a:pt x="56" y="91"/>
                        <a:pt x="56" y="91"/>
                        <a:pt x="56" y="91"/>
                      </a:cubicBezTo>
                      <a:cubicBezTo>
                        <a:pt x="57" y="92"/>
                        <a:pt x="57" y="92"/>
                        <a:pt x="56" y="93"/>
                      </a:cubicBezTo>
                      <a:cubicBezTo>
                        <a:pt x="57" y="93"/>
                        <a:pt x="57" y="91"/>
                        <a:pt x="57" y="91"/>
                      </a:cubicBezTo>
                      <a:cubicBezTo>
                        <a:pt x="59" y="90"/>
                        <a:pt x="57" y="93"/>
                        <a:pt x="58" y="92"/>
                      </a:cubicBezTo>
                      <a:cubicBezTo>
                        <a:pt x="58" y="92"/>
                        <a:pt x="59" y="92"/>
                        <a:pt x="59" y="92"/>
                      </a:cubicBezTo>
                      <a:cubicBezTo>
                        <a:pt x="58" y="92"/>
                        <a:pt x="58" y="92"/>
                        <a:pt x="58" y="92"/>
                      </a:cubicBezTo>
                      <a:cubicBezTo>
                        <a:pt x="59" y="91"/>
                        <a:pt x="58" y="90"/>
                        <a:pt x="60" y="90"/>
                      </a:cubicBezTo>
                      <a:cubicBezTo>
                        <a:pt x="60" y="90"/>
                        <a:pt x="60" y="90"/>
                        <a:pt x="61" y="90"/>
                      </a:cubicBezTo>
                      <a:cubicBezTo>
                        <a:pt x="61" y="90"/>
                        <a:pt x="61" y="90"/>
                        <a:pt x="61" y="90"/>
                      </a:cubicBezTo>
                      <a:cubicBezTo>
                        <a:pt x="61" y="90"/>
                        <a:pt x="63" y="89"/>
                        <a:pt x="63" y="89"/>
                      </a:cubicBezTo>
                      <a:cubicBezTo>
                        <a:pt x="61" y="88"/>
                        <a:pt x="61" y="88"/>
                        <a:pt x="61" y="88"/>
                      </a:cubicBezTo>
                      <a:cubicBezTo>
                        <a:pt x="62" y="87"/>
                        <a:pt x="63" y="87"/>
                        <a:pt x="61" y="87"/>
                      </a:cubicBezTo>
                      <a:cubicBezTo>
                        <a:pt x="64" y="88"/>
                        <a:pt x="66" y="83"/>
                        <a:pt x="67" y="82"/>
                      </a:cubicBezTo>
                      <a:cubicBezTo>
                        <a:pt x="67" y="81"/>
                        <a:pt x="68" y="80"/>
                        <a:pt x="69" y="79"/>
                      </a:cubicBezTo>
                      <a:cubicBezTo>
                        <a:pt x="68" y="79"/>
                        <a:pt x="67" y="79"/>
                        <a:pt x="68" y="78"/>
                      </a:cubicBezTo>
                      <a:cubicBezTo>
                        <a:pt x="70" y="79"/>
                        <a:pt x="70" y="76"/>
                        <a:pt x="72" y="76"/>
                      </a:cubicBezTo>
                      <a:cubicBezTo>
                        <a:pt x="70" y="76"/>
                        <a:pt x="73" y="73"/>
                        <a:pt x="71" y="74"/>
                      </a:cubicBezTo>
                      <a:cubicBezTo>
                        <a:pt x="71" y="73"/>
                        <a:pt x="72" y="74"/>
                        <a:pt x="72" y="73"/>
                      </a:cubicBezTo>
                      <a:cubicBezTo>
                        <a:pt x="72" y="72"/>
                        <a:pt x="73" y="71"/>
                        <a:pt x="74" y="70"/>
                      </a:cubicBezTo>
                      <a:cubicBezTo>
                        <a:pt x="74" y="68"/>
                        <a:pt x="75" y="67"/>
                        <a:pt x="75" y="66"/>
                      </a:cubicBezTo>
                      <a:cubicBezTo>
                        <a:pt x="75" y="66"/>
                        <a:pt x="74" y="66"/>
                        <a:pt x="74" y="65"/>
                      </a:cubicBezTo>
                      <a:cubicBezTo>
                        <a:pt x="75" y="64"/>
                        <a:pt x="75" y="64"/>
                        <a:pt x="75" y="64"/>
                      </a:cubicBezTo>
                      <a:cubicBezTo>
                        <a:pt x="75" y="63"/>
                        <a:pt x="74" y="63"/>
                        <a:pt x="75" y="62"/>
                      </a:cubicBezTo>
                      <a:cubicBezTo>
                        <a:pt x="75" y="62"/>
                        <a:pt x="74" y="63"/>
                        <a:pt x="74" y="62"/>
                      </a:cubicBezTo>
                      <a:cubicBezTo>
                        <a:pt x="75" y="60"/>
                        <a:pt x="75" y="57"/>
                        <a:pt x="75" y="54"/>
                      </a:cubicBezTo>
                      <a:cubicBezTo>
                        <a:pt x="75" y="51"/>
                        <a:pt x="74" y="48"/>
                        <a:pt x="75" y="45"/>
                      </a:cubicBezTo>
                      <a:cubicBezTo>
                        <a:pt x="75" y="46"/>
                        <a:pt x="75" y="46"/>
                        <a:pt x="75" y="45"/>
                      </a:cubicBezTo>
                      <a:cubicBezTo>
                        <a:pt x="75" y="45"/>
                        <a:pt x="74" y="45"/>
                        <a:pt x="73" y="45"/>
                      </a:cubicBezTo>
                      <a:cubicBezTo>
                        <a:pt x="73" y="45"/>
                        <a:pt x="74" y="45"/>
                        <a:pt x="74" y="44"/>
                      </a:cubicBezTo>
                      <a:cubicBezTo>
                        <a:pt x="74" y="43"/>
                        <a:pt x="74" y="43"/>
                        <a:pt x="74" y="43"/>
                      </a:cubicBezTo>
                      <a:cubicBezTo>
                        <a:pt x="73" y="43"/>
                        <a:pt x="74" y="40"/>
                        <a:pt x="72" y="40"/>
                      </a:cubicBezTo>
                      <a:cubicBezTo>
                        <a:pt x="73" y="41"/>
                        <a:pt x="73" y="41"/>
                        <a:pt x="73" y="41"/>
                      </a:cubicBezTo>
                      <a:cubicBezTo>
                        <a:pt x="71" y="40"/>
                        <a:pt x="70" y="43"/>
                        <a:pt x="68" y="43"/>
                      </a:cubicBezTo>
                      <a:cubicBezTo>
                        <a:pt x="70" y="44"/>
                        <a:pt x="67" y="46"/>
                        <a:pt x="69" y="47"/>
                      </a:cubicBezTo>
                      <a:cubicBezTo>
                        <a:pt x="69" y="48"/>
                        <a:pt x="68" y="47"/>
                        <a:pt x="68" y="48"/>
                      </a:cubicBezTo>
                      <a:cubicBezTo>
                        <a:pt x="69" y="48"/>
                        <a:pt x="69" y="48"/>
                        <a:pt x="69" y="49"/>
                      </a:cubicBezTo>
                      <a:cubicBezTo>
                        <a:pt x="69" y="49"/>
                        <a:pt x="69" y="49"/>
                        <a:pt x="69" y="49"/>
                      </a:cubicBezTo>
                      <a:cubicBezTo>
                        <a:pt x="69" y="52"/>
                        <a:pt x="68" y="53"/>
                        <a:pt x="68" y="56"/>
                      </a:cubicBezTo>
                      <a:cubicBezTo>
                        <a:pt x="69" y="56"/>
                        <a:pt x="69" y="56"/>
                        <a:pt x="69" y="56"/>
                      </a:cubicBezTo>
                      <a:cubicBezTo>
                        <a:pt x="69" y="56"/>
                        <a:pt x="68" y="56"/>
                        <a:pt x="68" y="57"/>
                      </a:cubicBezTo>
                      <a:cubicBezTo>
                        <a:pt x="70" y="57"/>
                        <a:pt x="68" y="55"/>
                        <a:pt x="70" y="56"/>
                      </a:cubicBezTo>
                      <a:cubicBezTo>
                        <a:pt x="68" y="56"/>
                        <a:pt x="69" y="60"/>
                        <a:pt x="67" y="60"/>
                      </a:cubicBezTo>
                      <a:cubicBezTo>
                        <a:pt x="67" y="61"/>
                        <a:pt x="68" y="60"/>
                        <a:pt x="68" y="61"/>
                      </a:cubicBezTo>
                      <a:cubicBezTo>
                        <a:pt x="68" y="61"/>
                        <a:pt x="68" y="61"/>
                        <a:pt x="68" y="61"/>
                      </a:cubicBezTo>
                      <a:cubicBezTo>
                        <a:pt x="68" y="62"/>
                        <a:pt x="68" y="62"/>
                        <a:pt x="68" y="62"/>
                      </a:cubicBezTo>
                      <a:cubicBezTo>
                        <a:pt x="68" y="62"/>
                        <a:pt x="67" y="62"/>
                        <a:pt x="67" y="62"/>
                      </a:cubicBezTo>
                      <a:cubicBezTo>
                        <a:pt x="67" y="62"/>
                        <a:pt x="67" y="62"/>
                        <a:pt x="67" y="62"/>
                      </a:cubicBezTo>
                      <a:cubicBezTo>
                        <a:pt x="66" y="63"/>
                        <a:pt x="67" y="64"/>
                        <a:pt x="67" y="64"/>
                      </a:cubicBezTo>
                      <a:cubicBezTo>
                        <a:pt x="67" y="64"/>
                        <a:pt x="67" y="63"/>
                        <a:pt x="67" y="63"/>
                      </a:cubicBezTo>
                      <a:cubicBezTo>
                        <a:pt x="67" y="65"/>
                        <a:pt x="67" y="66"/>
                        <a:pt x="66" y="68"/>
                      </a:cubicBezTo>
                      <a:cubicBezTo>
                        <a:pt x="66" y="69"/>
                        <a:pt x="66" y="70"/>
                        <a:pt x="66" y="72"/>
                      </a:cubicBezTo>
                      <a:cubicBezTo>
                        <a:pt x="66" y="72"/>
                        <a:pt x="66" y="72"/>
                        <a:pt x="66" y="72"/>
                      </a:cubicBezTo>
                      <a:cubicBezTo>
                        <a:pt x="66" y="74"/>
                        <a:pt x="65" y="73"/>
                        <a:pt x="65" y="75"/>
                      </a:cubicBezTo>
                      <a:cubicBezTo>
                        <a:pt x="64" y="75"/>
                        <a:pt x="64" y="75"/>
                        <a:pt x="64" y="75"/>
                      </a:cubicBezTo>
                      <a:cubicBezTo>
                        <a:pt x="65" y="75"/>
                        <a:pt x="65" y="76"/>
                        <a:pt x="64" y="76"/>
                      </a:cubicBezTo>
                      <a:cubicBezTo>
                        <a:pt x="64" y="76"/>
                        <a:pt x="63" y="77"/>
                        <a:pt x="63" y="76"/>
                      </a:cubicBezTo>
                      <a:cubicBezTo>
                        <a:pt x="63" y="78"/>
                        <a:pt x="63" y="77"/>
                        <a:pt x="63" y="79"/>
                      </a:cubicBezTo>
                      <a:cubicBezTo>
                        <a:pt x="63" y="79"/>
                        <a:pt x="63" y="79"/>
                        <a:pt x="63" y="79"/>
                      </a:cubicBezTo>
                      <a:cubicBezTo>
                        <a:pt x="63" y="80"/>
                        <a:pt x="63" y="80"/>
                        <a:pt x="63" y="81"/>
                      </a:cubicBezTo>
                      <a:cubicBezTo>
                        <a:pt x="63" y="80"/>
                        <a:pt x="61" y="81"/>
                        <a:pt x="61" y="79"/>
                      </a:cubicBezTo>
                      <a:cubicBezTo>
                        <a:pt x="59" y="80"/>
                        <a:pt x="60" y="83"/>
                        <a:pt x="58" y="82"/>
                      </a:cubicBezTo>
                      <a:cubicBezTo>
                        <a:pt x="59" y="84"/>
                        <a:pt x="60" y="81"/>
                        <a:pt x="60" y="82"/>
                      </a:cubicBezTo>
                      <a:cubicBezTo>
                        <a:pt x="61" y="82"/>
                        <a:pt x="61" y="84"/>
                        <a:pt x="60" y="84"/>
                      </a:cubicBezTo>
                      <a:cubicBezTo>
                        <a:pt x="59" y="84"/>
                        <a:pt x="57" y="83"/>
                        <a:pt x="56" y="84"/>
                      </a:cubicBezTo>
                      <a:cubicBezTo>
                        <a:pt x="56" y="84"/>
                        <a:pt x="56" y="84"/>
                        <a:pt x="56" y="84"/>
                      </a:cubicBezTo>
                      <a:cubicBezTo>
                        <a:pt x="56" y="84"/>
                        <a:pt x="56" y="85"/>
                        <a:pt x="55" y="85"/>
                      </a:cubicBezTo>
                      <a:cubicBezTo>
                        <a:pt x="55" y="86"/>
                        <a:pt x="54" y="85"/>
                        <a:pt x="54" y="87"/>
                      </a:cubicBezTo>
                      <a:cubicBezTo>
                        <a:pt x="54" y="87"/>
                        <a:pt x="56" y="85"/>
                        <a:pt x="56" y="85"/>
                      </a:cubicBezTo>
                      <a:cubicBezTo>
                        <a:pt x="55" y="86"/>
                        <a:pt x="55" y="88"/>
                        <a:pt x="53" y="88"/>
                      </a:cubicBezTo>
                      <a:cubicBezTo>
                        <a:pt x="53" y="88"/>
                        <a:pt x="54" y="87"/>
                        <a:pt x="54" y="87"/>
                      </a:cubicBezTo>
                      <a:cubicBezTo>
                        <a:pt x="53" y="87"/>
                        <a:pt x="53" y="88"/>
                        <a:pt x="52" y="87"/>
                      </a:cubicBezTo>
                      <a:cubicBezTo>
                        <a:pt x="52" y="86"/>
                        <a:pt x="54" y="86"/>
                        <a:pt x="54" y="85"/>
                      </a:cubicBezTo>
                      <a:cubicBezTo>
                        <a:pt x="54" y="84"/>
                        <a:pt x="53" y="87"/>
                        <a:pt x="53" y="85"/>
                      </a:cubicBezTo>
                      <a:cubicBezTo>
                        <a:pt x="53" y="87"/>
                        <a:pt x="51" y="85"/>
                        <a:pt x="51" y="87"/>
                      </a:cubicBezTo>
                      <a:cubicBezTo>
                        <a:pt x="51" y="86"/>
                        <a:pt x="51" y="86"/>
                        <a:pt x="51" y="86"/>
                      </a:cubicBezTo>
                      <a:cubicBezTo>
                        <a:pt x="51" y="87"/>
                        <a:pt x="50" y="87"/>
                        <a:pt x="50" y="87"/>
                      </a:cubicBezTo>
                      <a:cubicBezTo>
                        <a:pt x="50" y="86"/>
                        <a:pt x="50" y="86"/>
                        <a:pt x="50" y="86"/>
                      </a:cubicBezTo>
                      <a:cubicBezTo>
                        <a:pt x="50" y="87"/>
                        <a:pt x="49" y="86"/>
                        <a:pt x="48" y="86"/>
                      </a:cubicBezTo>
                      <a:cubicBezTo>
                        <a:pt x="50" y="86"/>
                        <a:pt x="49" y="87"/>
                        <a:pt x="49" y="88"/>
                      </a:cubicBezTo>
                      <a:cubicBezTo>
                        <a:pt x="48" y="89"/>
                        <a:pt x="48" y="86"/>
                        <a:pt x="46" y="86"/>
                      </a:cubicBezTo>
                      <a:cubicBezTo>
                        <a:pt x="46" y="86"/>
                        <a:pt x="47" y="87"/>
                        <a:pt x="46" y="87"/>
                      </a:cubicBezTo>
                      <a:cubicBezTo>
                        <a:pt x="46" y="87"/>
                        <a:pt x="45" y="87"/>
                        <a:pt x="45" y="86"/>
                      </a:cubicBezTo>
                      <a:cubicBezTo>
                        <a:pt x="43" y="87"/>
                        <a:pt x="45" y="87"/>
                        <a:pt x="45" y="88"/>
                      </a:cubicBezTo>
                      <a:cubicBezTo>
                        <a:pt x="44" y="87"/>
                        <a:pt x="44" y="89"/>
                        <a:pt x="43" y="89"/>
                      </a:cubicBezTo>
                      <a:cubicBezTo>
                        <a:pt x="43" y="88"/>
                        <a:pt x="43" y="88"/>
                        <a:pt x="43" y="88"/>
                      </a:cubicBezTo>
                      <a:cubicBezTo>
                        <a:pt x="41" y="87"/>
                        <a:pt x="43" y="90"/>
                        <a:pt x="41" y="89"/>
                      </a:cubicBezTo>
                      <a:cubicBezTo>
                        <a:pt x="42" y="88"/>
                        <a:pt x="42" y="88"/>
                        <a:pt x="42" y="88"/>
                      </a:cubicBezTo>
                      <a:cubicBezTo>
                        <a:pt x="41" y="88"/>
                        <a:pt x="41" y="88"/>
                        <a:pt x="41" y="88"/>
                      </a:cubicBezTo>
                      <a:cubicBezTo>
                        <a:pt x="41" y="87"/>
                        <a:pt x="41" y="87"/>
                        <a:pt x="41" y="87"/>
                      </a:cubicBezTo>
                      <a:cubicBezTo>
                        <a:pt x="40" y="88"/>
                        <a:pt x="40" y="87"/>
                        <a:pt x="39" y="87"/>
                      </a:cubicBezTo>
                      <a:cubicBezTo>
                        <a:pt x="39" y="88"/>
                        <a:pt x="38" y="89"/>
                        <a:pt x="38" y="88"/>
                      </a:cubicBezTo>
                      <a:cubicBezTo>
                        <a:pt x="37" y="88"/>
                        <a:pt x="38" y="88"/>
                        <a:pt x="37" y="87"/>
                      </a:cubicBezTo>
                      <a:cubicBezTo>
                        <a:pt x="37" y="87"/>
                        <a:pt x="38" y="86"/>
                        <a:pt x="38" y="87"/>
                      </a:cubicBezTo>
                      <a:cubicBezTo>
                        <a:pt x="38" y="87"/>
                        <a:pt x="38" y="87"/>
                        <a:pt x="39" y="87"/>
                      </a:cubicBezTo>
                      <a:cubicBezTo>
                        <a:pt x="38" y="86"/>
                        <a:pt x="37" y="86"/>
                        <a:pt x="37" y="86"/>
                      </a:cubicBezTo>
                      <a:cubicBezTo>
                        <a:pt x="37" y="86"/>
                        <a:pt x="37" y="86"/>
                        <a:pt x="37" y="86"/>
                      </a:cubicBezTo>
                      <a:cubicBezTo>
                        <a:pt x="35" y="87"/>
                        <a:pt x="35" y="87"/>
                        <a:pt x="35" y="87"/>
                      </a:cubicBezTo>
                      <a:cubicBezTo>
                        <a:pt x="35" y="86"/>
                        <a:pt x="35" y="86"/>
                        <a:pt x="36" y="86"/>
                      </a:cubicBezTo>
                      <a:cubicBezTo>
                        <a:pt x="35" y="86"/>
                        <a:pt x="35" y="86"/>
                        <a:pt x="34" y="86"/>
                      </a:cubicBezTo>
                      <a:cubicBezTo>
                        <a:pt x="35" y="86"/>
                        <a:pt x="35" y="85"/>
                        <a:pt x="36" y="85"/>
                      </a:cubicBezTo>
                      <a:cubicBezTo>
                        <a:pt x="36" y="85"/>
                        <a:pt x="34" y="85"/>
                        <a:pt x="34" y="85"/>
                      </a:cubicBezTo>
                      <a:cubicBezTo>
                        <a:pt x="34" y="85"/>
                        <a:pt x="34" y="84"/>
                        <a:pt x="34" y="84"/>
                      </a:cubicBezTo>
                      <a:cubicBezTo>
                        <a:pt x="33" y="83"/>
                        <a:pt x="31" y="84"/>
                        <a:pt x="31" y="83"/>
                      </a:cubicBezTo>
                      <a:cubicBezTo>
                        <a:pt x="30" y="83"/>
                        <a:pt x="30" y="83"/>
                        <a:pt x="30" y="83"/>
                      </a:cubicBezTo>
                      <a:cubicBezTo>
                        <a:pt x="29" y="82"/>
                        <a:pt x="29" y="81"/>
                        <a:pt x="27" y="81"/>
                      </a:cubicBezTo>
                      <a:cubicBezTo>
                        <a:pt x="27" y="79"/>
                        <a:pt x="27" y="79"/>
                        <a:pt x="27" y="79"/>
                      </a:cubicBezTo>
                      <a:cubicBezTo>
                        <a:pt x="26" y="79"/>
                        <a:pt x="27" y="81"/>
                        <a:pt x="25" y="81"/>
                      </a:cubicBezTo>
                      <a:cubicBezTo>
                        <a:pt x="24" y="80"/>
                        <a:pt x="26" y="79"/>
                        <a:pt x="26" y="79"/>
                      </a:cubicBezTo>
                      <a:cubicBezTo>
                        <a:pt x="25" y="79"/>
                        <a:pt x="23" y="79"/>
                        <a:pt x="23" y="78"/>
                      </a:cubicBezTo>
                      <a:cubicBezTo>
                        <a:pt x="23" y="78"/>
                        <a:pt x="23" y="78"/>
                        <a:pt x="24" y="78"/>
                      </a:cubicBezTo>
                      <a:close/>
                      <a:moveTo>
                        <a:pt x="15" y="68"/>
                      </a:moveTo>
                      <a:cubicBezTo>
                        <a:pt x="15" y="68"/>
                        <a:pt x="16" y="68"/>
                        <a:pt x="16" y="68"/>
                      </a:cubicBezTo>
                      <a:cubicBezTo>
                        <a:pt x="15" y="69"/>
                        <a:pt x="15" y="68"/>
                        <a:pt x="15" y="68"/>
                      </a:cubicBezTo>
                      <a:close/>
                      <a:moveTo>
                        <a:pt x="7" y="48"/>
                      </a:moveTo>
                      <a:cubicBezTo>
                        <a:pt x="7" y="48"/>
                        <a:pt x="7" y="48"/>
                        <a:pt x="7" y="49"/>
                      </a:cubicBezTo>
                      <a:cubicBezTo>
                        <a:pt x="7" y="48"/>
                        <a:pt x="7" y="48"/>
                        <a:pt x="7" y="48"/>
                      </a:cubicBezTo>
                      <a:close/>
                      <a:moveTo>
                        <a:pt x="40" y="2"/>
                      </a:moveTo>
                      <a:cubicBezTo>
                        <a:pt x="40" y="2"/>
                        <a:pt x="40" y="2"/>
                        <a:pt x="40" y="2"/>
                      </a:cubicBezTo>
                      <a:cubicBezTo>
                        <a:pt x="39" y="1"/>
                        <a:pt x="40" y="2"/>
                        <a:pt x="40" y="2"/>
                      </a:cubicBezTo>
                      <a:close/>
                      <a:moveTo>
                        <a:pt x="41" y="3"/>
                      </a:moveTo>
                      <a:cubicBezTo>
                        <a:pt x="42" y="3"/>
                        <a:pt x="42" y="2"/>
                        <a:pt x="42" y="2"/>
                      </a:cubicBezTo>
                      <a:cubicBezTo>
                        <a:pt x="41" y="2"/>
                        <a:pt x="41" y="2"/>
                        <a:pt x="41" y="2"/>
                      </a:cubicBezTo>
                      <a:cubicBezTo>
                        <a:pt x="41" y="2"/>
                        <a:pt x="41" y="3"/>
                        <a:pt x="41" y="3"/>
                      </a:cubicBezTo>
                      <a:close/>
                      <a:moveTo>
                        <a:pt x="61" y="90"/>
                      </a:moveTo>
                      <a:cubicBezTo>
                        <a:pt x="60" y="90"/>
                        <a:pt x="60" y="90"/>
                        <a:pt x="60" y="90"/>
                      </a:cubicBezTo>
                      <a:cubicBezTo>
                        <a:pt x="61" y="89"/>
                        <a:pt x="61" y="89"/>
                        <a:pt x="61"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2" name="Freeform 226">
                  <a:extLst>
                    <a:ext uri="{FF2B5EF4-FFF2-40B4-BE49-F238E27FC236}">
                      <a16:creationId xmlns:a16="http://schemas.microsoft.com/office/drawing/2014/main" id="{FF4D09DC-2C0D-4089-B477-C1BEA08CFE65}"/>
                    </a:ext>
                  </a:extLst>
                </p:cNvPr>
                <p:cNvSpPr>
                  <a:spLocks/>
                </p:cNvSpPr>
                <p:nvPr userDrawn="1"/>
              </p:nvSpPr>
              <p:spPr bwMode="auto">
                <a:xfrm>
                  <a:off x="3639" y="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3" name="Freeform 227">
                  <a:extLst>
                    <a:ext uri="{FF2B5EF4-FFF2-40B4-BE49-F238E27FC236}">
                      <a16:creationId xmlns:a16="http://schemas.microsoft.com/office/drawing/2014/main" id="{F6BBCA21-73CF-464B-A831-873F01676C70}"/>
                    </a:ext>
                  </a:extLst>
                </p:cNvPr>
                <p:cNvSpPr>
                  <a:spLocks/>
                </p:cNvSpPr>
                <p:nvPr userDrawn="1"/>
              </p:nvSpPr>
              <p:spPr bwMode="auto">
                <a:xfrm>
                  <a:off x="3749" y="6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4" name="Freeform 228">
                  <a:extLst>
                    <a:ext uri="{FF2B5EF4-FFF2-40B4-BE49-F238E27FC236}">
                      <a16:creationId xmlns:a16="http://schemas.microsoft.com/office/drawing/2014/main" id="{CEBA66CA-63D7-43AC-BF79-CD14D45E4E79}"/>
                    </a:ext>
                  </a:extLst>
                </p:cNvPr>
                <p:cNvSpPr>
                  <a:spLocks/>
                </p:cNvSpPr>
                <p:nvPr userDrawn="1"/>
              </p:nvSpPr>
              <p:spPr bwMode="auto">
                <a:xfrm>
                  <a:off x="3709" y="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5" name="Freeform 229">
                  <a:extLst>
                    <a:ext uri="{FF2B5EF4-FFF2-40B4-BE49-F238E27FC236}">
                      <a16:creationId xmlns:a16="http://schemas.microsoft.com/office/drawing/2014/main" id="{D0F344A8-ABA7-47D9-AE87-3E5C87505FC9}"/>
                    </a:ext>
                  </a:extLst>
                </p:cNvPr>
                <p:cNvSpPr>
                  <a:spLocks/>
                </p:cNvSpPr>
                <p:nvPr userDrawn="1"/>
              </p:nvSpPr>
              <p:spPr bwMode="auto">
                <a:xfrm>
                  <a:off x="3843" y="2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6" name="Freeform 230">
                  <a:extLst>
                    <a:ext uri="{FF2B5EF4-FFF2-40B4-BE49-F238E27FC236}">
                      <a16:creationId xmlns:a16="http://schemas.microsoft.com/office/drawing/2014/main" id="{537D30CE-94BD-479E-95B0-E808A820BD42}"/>
                    </a:ext>
                  </a:extLst>
                </p:cNvPr>
                <p:cNvSpPr>
                  <a:spLocks/>
                </p:cNvSpPr>
                <p:nvPr userDrawn="1"/>
              </p:nvSpPr>
              <p:spPr bwMode="auto">
                <a:xfrm>
                  <a:off x="3863" y="28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1" y="1"/>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7" name="Freeform 231">
                  <a:extLst>
                    <a:ext uri="{FF2B5EF4-FFF2-40B4-BE49-F238E27FC236}">
                      <a16:creationId xmlns:a16="http://schemas.microsoft.com/office/drawing/2014/main" id="{9467DFFF-F49B-4847-89E7-65BF5DAABBE0}"/>
                    </a:ext>
                  </a:extLst>
                </p:cNvPr>
                <p:cNvSpPr>
                  <a:spLocks/>
                </p:cNvSpPr>
                <p:nvPr userDrawn="1"/>
              </p:nvSpPr>
              <p:spPr bwMode="auto">
                <a:xfrm>
                  <a:off x="3843" y="25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8" name="Freeform 232">
                  <a:extLst>
                    <a:ext uri="{FF2B5EF4-FFF2-40B4-BE49-F238E27FC236}">
                      <a16:creationId xmlns:a16="http://schemas.microsoft.com/office/drawing/2014/main" id="{308AB8AC-3E0D-4EE0-B712-63B829530CD4}"/>
                    </a:ext>
                  </a:extLst>
                </p:cNvPr>
                <p:cNvSpPr>
                  <a:spLocks/>
                </p:cNvSpPr>
                <p:nvPr userDrawn="1"/>
              </p:nvSpPr>
              <p:spPr bwMode="auto">
                <a:xfrm>
                  <a:off x="3848" y="2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9" name="Freeform 233">
                  <a:extLst>
                    <a:ext uri="{FF2B5EF4-FFF2-40B4-BE49-F238E27FC236}">
                      <a16:creationId xmlns:a16="http://schemas.microsoft.com/office/drawing/2014/main" id="{C5CBA1B2-E477-4BCC-830F-2DDACC3835A3}"/>
                    </a:ext>
                  </a:extLst>
                </p:cNvPr>
                <p:cNvSpPr>
                  <a:spLocks/>
                </p:cNvSpPr>
                <p:nvPr userDrawn="1"/>
              </p:nvSpPr>
              <p:spPr bwMode="auto">
                <a:xfrm>
                  <a:off x="3809" y="223"/>
                  <a:ext cx="15" cy="10"/>
                </a:xfrm>
                <a:custGeom>
                  <a:avLst/>
                  <a:gdLst>
                    <a:gd name="T0" fmla="*/ 1 w 3"/>
                    <a:gd name="T1" fmla="*/ 2 h 2"/>
                    <a:gd name="T2" fmla="*/ 2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2" y="1"/>
                      </a:cubicBezTo>
                      <a:cubicBezTo>
                        <a:pt x="3"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0" name="Rectangle 234">
                  <a:extLst>
                    <a:ext uri="{FF2B5EF4-FFF2-40B4-BE49-F238E27FC236}">
                      <a16:creationId xmlns:a16="http://schemas.microsoft.com/office/drawing/2014/main" id="{F750E803-77E5-4FDE-AC30-0345615D8888}"/>
                    </a:ext>
                  </a:extLst>
                </p:cNvPr>
                <p:cNvSpPr>
                  <a:spLocks noChangeArrowheads="1"/>
                </p:cNvSpPr>
                <p:nvPr userDrawn="1"/>
              </p:nvSpPr>
              <p:spPr bwMode="auto">
                <a:xfrm>
                  <a:off x="3838" y="2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1" name="Freeform 235">
                  <a:extLst>
                    <a:ext uri="{FF2B5EF4-FFF2-40B4-BE49-F238E27FC236}">
                      <a16:creationId xmlns:a16="http://schemas.microsoft.com/office/drawing/2014/main" id="{20B319F8-D501-4498-B8A8-87B2385B544F}"/>
                    </a:ext>
                  </a:extLst>
                </p:cNvPr>
                <p:cNvSpPr>
                  <a:spLocks/>
                </p:cNvSpPr>
                <p:nvPr userDrawn="1"/>
              </p:nvSpPr>
              <p:spPr bwMode="auto">
                <a:xfrm>
                  <a:off x="3819" y="25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2" name="Freeform 236">
                  <a:extLst>
                    <a:ext uri="{FF2B5EF4-FFF2-40B4-BE49-F238E27FC236}">
                      <a16:creationId xmlns:a16="http://schemas.microsoft.com/office/drawing/2014/main" id="{6FDED946-60FB-498A-B57B-C80F8B46B539}"/>
                    </a:ext>
                  </a:extLst>
                </p:cNvPr>
                <p:cNvSpPr>
                  <a:spLocks/>
                </p:cNvSpPr>
                <p:nvPr userDrawn="1"/>
              </p:nvSpPr>
              <p:spPr bwMode="auto">
                <a:xfrm>
                  <a:off x="3824" y="25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3" name="Freeform 237">
                  <a:extLst>
                    <a:ext uri="{FF2B5EF4-FFF2-40B4-BE49-F238E27FC236}">
                      <a16:creationId xmlns:a16="http://schemas.microsoft.com/office/drawing/2014/main" id="{24D7D6B5-8F10-4B37-80FE-53D77105F5DF}"/>
                    </a:ext>
                  </a:extLst>
                </p:cNvPr>
                <p:cNvSpPr>
                  <a:spLocks/>
                </p:cNvSpPr>
                <p:nvPr userDrawn="1"/>
              </p:nvSpPr>
              <p:spPr bwMode="auto">
                <a:xfrm>
                  <a:off x="3829" y="26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4" name="Freeform 238">
                  <a:extLst>
                    <a:ext uri="{FF2B5EF4-FFF2-40B4-BE49-F238E27FC236}">
                      <a16:creationId xmlns:a16="http://schemas.microsoft.com/office/drawing/2014/main" id="{EB4A2CC1-7B9B-45B3-B16B-9021B6BD155E}"/>
                    </a:ext>
                  </a:extLst>
                </p:cNvPr>
                <p:cNvSpPr>
                  <a:spLocks/>
                </p:cNvSpPr>
                <p:nvPr userDrawn="1"/>
              </p:nvSpPr>
              <p:spPr bwMode="auto">
                <a:xfrm>
                  <a:off x="3764" y="2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5" name="Freeform 239">
                  <a:extLst>
                    <a:ext uri="{FF2B5EF4-FFF2-40B4-BE49-F238E27FC236}">
                      <a16:creationId xmlns:a16="http://schemas.microsoft.com/office/drawing/2014/main" id="{D2711421-AC35-487C-A73B-5EF1C11EA5F4}"/>
                    </a:ext>
                  </a:extLst>
                </p:cNvPr>
                <p:cNvSpPr>
                  <a:spLocks/>
                </p:cNvSpPr>
                <p:nvPr userDrawn="1"/>
              </p:nvSpPr>
              <p:spPr bwMode="auto">
                <a:xfrm>
                  <a:off x="3779" y="25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6" name="Freeform 240">
                  <a:extLst>
                    <a:ext uri="{FF2B5EF4-FFF2-40B4-BE49-F238E27FC236}">
                      <a16:creationId xmlns:a16="http://schemas.microsoft.com/office/drawing/2014/main" id="{BDCF1540-8E1F-4E9C-9626-452B8DF9D2ED}"/>
                    </a:ext>
                  </a:extLst>
                </p:cNvPr>
                <p:cNvSpPr>
                  <a:spLocks/>
                </p:cNvSpPr>
                <p:nvPr userDrawn="1"/>
              </p:nvSpPr>
              <p:spPr bwMode="auto">
                <a:xfrm>
                  <a:off x="3759" y="253"/>
                  <a:ext cx="15" cy="5"/>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2" y="1"/>
                        <a:pt x="0" y="1"/>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7" name="Freeform 241">
                  <a:extLst>
                    <a:ext uri="{FF2B5EF4-FFF2-40B4-BE49-F238E27FC236}">
                      <a16:creationId xmlns:a16="http://schemas.microsoft.com/office/drawing/2014/main" id="{254DE9BC-7997-478C-8DC2-305E1AB1DFAA}"/>
                    </a:ext>
                  </a:extLst>
                </p:cNvPr>
                <p:cNvSpPr>
                  <a:spLocks/>
                </p:cNvSpPr>
                <p:nvPr userDrawn="1"/>
              </p:nvSpPr>
              <p:spPr bwMode="auto">
                <a:xfrm>
                  <a:off x="3689" y="26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8" name="Freeform 242">
                  <a:extLst>
                    <a:ext uri="{FF2B5EF4-FFF2-40B4-BE49-F238E27FC236}">
                      <a16:creationId xmlns:a16="http://schemas.microsoft.com/office/drawing/2014/main" id="{21157B7E-7BC2-43EB-8D08-896E572B0F01}"/>
                    </a:ext>
                  </a:extLst>
                </p:cNvPr>
                <p:cNvSpPr>
                  <a:spLocks/>
                </p:cNvSpPr>
                <p:nvPr userDrawn="1"/>
              </p:nvSpPr>
              <p:spPr bwMode="auto">
                <a:xfrm>
                  <a:off x="3664" y="323"/>
                  <a:ext cx="10" cy="10"/>
                </a:xfrm>
                <a:custGeom>
                  <a:avLst/>
                  <a:gdLst>
                    <a:gd name="T0" fmla="*/ 1 w 2"/>
                    <a:gd name="T1" fmla="*/ 2 h 2"/>
                    <a:gd name="T2" fmla="*/ 1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1"/>
                        <a:pt x="0" y="1"/>
                        <a:pt x="1" y="0"/>
                      </a:cubicBezTo>
                      <a:cubicBezTo>
                        <a:pt x="1" y="0"/>
                        <a:pt x="0" y="1"/>
                        <a:pt x="0" y="0"/>
                      </a:cubicBezTo>
                      <a:cubicBezTo>
                        <a:pt x="0"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9" name="Freeform 243">
                  <a:extLst>
                    <a:ext uri="{FF2B5EF4-FFF2-40B4-BE49-F238E27FC236}">
                      <a16:creationId xmlns:a16="http://schemas.microsoft.com/office/drawing/2014/main" id="{EA75255C-8242-45D8-B2AE-C9330D6AC20E}"/>
                    </a:ext>
                  </a:extLst>
                </p:cNvPr>
                <p:cNvSpPr>
                  <a:spLocks/>
                </p:cNvSpPr>
                <p:nvPr userDrawn="1"/>
              </p:nvSpPr>
              <p:spPr bwMode="auto">
                <a:xfrm>
                  <a:off x="3664" y="3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0" name="Freeform 244">
                  <a:extLst>
                    <a:ext uri="{FF2B5EF4-FFF2-40B4-BE49-F238E27FC236}">
                      <a16:creationId xmlns:a16="http://schemas.microsoft.com/office/drawing/2014/main" id="{E899EA32-1EFF-4F57-B5BC-49043B501788}"/>
                    </a:ext>
                  </a:extLst>
                </p:cNvPr>
                <p:cNvSpPr>
                  <a:spLocks/>
                </p:cNvSpPr>
                <p:nvPr userDrawn="1"/>
              </p:nvSpPr>
              <p:spPr bwMode="auto">
                <a:xfrm>
                  <a:off x="3968" y="418"/>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1" name="Freeform 245">
                  <a:extLst>
                    <a:ext uri="{FF2B5EF4-FFF2-40B4-BE49-F238E27FC236}">
                      <a16:creationId xmlns:a16="http://schemas.microsoft.com/office/drawing/2014/main" id="{1F1F4575-449E-44CD-B878-7B91EB6EF803}"/>
                    </a:ext>
                  </a:extLst>
                </p:cNvPr>
                <p:cNvSpPr>
                  <a:spLocks/>
                </p:cNvSpPr>
                <p:nvPr userDrawn="1"/>
              </p:nvSpPr>
              <p:spPr bwMode="auto">
                <a:xfrm>
                  <a:off x="3963" y="41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2" name="Freeform 246">
                  <a:extLst>
                    <a:ext uri="{FF2B5EF4-FFF2-40B4-BE49-F238E27FC236}">
                      <a16:creationId xmlns:a16="http://schemas.microsoft.com/office/drawing/2014/main" id="{43737404-4440-499C-BD54-D63E7A7F15F8}"/>
                    </a:ext>
                  </a:extLst>
                </p:cNvPr>
                <p:cNvSpPr>
                  <a:spLocks/>
                </p:cNvSpPr>
                <p:nvPr userDrawn="1"/>
              </p:nvSpPr>
              <p:spPr bwMode="auto">
                <a:xfrm>
                  <a:off x="3679" y="5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3" name="Freeform 247">
                  <a:extLst>
                    <a:ext uri="{FF2B5EF4-FFF2-40B4-BE49-F238E27FC236}">
                      <a16:creationId xmlns:a16="http://schemas.microsoft.com/office/drawing/2014/main" id="{7B4DF020-1681-4467-9348-C324A2595358}"/>
                    </a:ext>
                  </a:extLst>
                </p:cNvPr>
                <p:cNvSpPr>
                  <a:spLocks/>
                </p:cNvSpPr>
                <p:nvPr userDrawn="1"/>
              </p:nvSpPr>
              <p:spPr bwMode="auto">
                <a:xfrm>
                  <a:off x="3699" y="5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4" name="Freeform 248">
                  <a:extLst>
                    <a:ext uri="{FF2B5EF4-FFF2-40B4-BE49-F238E27FC236}">
                      <a16:creationId xmlns:a16="http://schemas.microsoft.com/office/drawing/2014/main" id="{EF0B33A6-6BA8-49D0-8DB7-091BC3852560}"/>
                    </a:ext>
                  </a:extLst>
                </p:cNvPr>
                <p:cNvSpPr>
                  <a:spLocks/>
                </p:cNvSpPr>
                <p:nvPr userDrawn="1"/>
              </p:nvSpPr>
              <p:spPr bwMode="auto">
                <a:xfrm>
                  <a:off x="3729" y="60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5" name="Freeform 249">
                  <a:extLst>
                    <a:ext uri="{FF2B5EF4-FFF2-40B4-BE49-F238E27FC236}">
                      <a16:creationId xmlns:a16="http://schemas.microsoft.com/office/drawing/2014/main" id="{87A68BE4-F91F-4A68-AF1F-81DCC3E8B477}"/>
                    </a:ext>
                  </a:extLst>
                </p:cNvPr>
                <p:cNvSpPr>
                  <a:spLocks/>
                </p:cNvSpPr>
                <p:nvPr userDrawn="1"/>
              </p:nvSpPr>
              <p:spPr bwMode="auto">
                <a:xfrm>
                  <a:off x="4421" y="49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6" name="Freeform 250">
                  <a:extLst>
                    <a:ext uri="{FF2B5EF4-FFF2-40B4-BE49-F238E27FC236}">
                      <a16:creationId xmlns:a16="http://schemas.microsoft.com/office/drawing/2014/main" id="{A8B3F4BA-4ED1-4207-AE16-A5A1C74D5CC3}"/>
                    </a:ext>
                  </a:extLst>
                </p:cNvPr>
                <p:cNvSpPr>
                  <a:spLocks/>
                </p:cNvSpPr>
                <p:nvPr userDrawn="1"/>
              </p:nvSpPr>
              <p:spPr bwMode="auto">
                <a:xfrm>
                  <a:off x="4416" y="458"/>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7" name="Freeform 251">
                  <a:extLst>
                    <a:ext uri="{FF2B5EF4-FFF2-40B4-BE49-F238E27FC236}">
                      <a16:creationId xmlns:a16="http://schemas.microsoft.com/office/drawing/2014/main" id="{5B0CD40F-82A7-4012-B99C-6519BA605AC5}"/>
                    </a:ext>
                  </a:extLst>
                </p:cNvPr>
                <p:cNvSpPr>
                  <a:spLocks/>
                </p:cNvSpPr>
                <p:nvPr userDrawn="1"/>
              </p:nvSpPr>
              <p:spPr bwMode="auto">
                <a:xfrm>
                  <a:off x="4411" y="433"/>
                  <a:ext cx="10" cy="15"/>
                </a:xfrm>
                <a:custGeom>
                  <a:avLst/>
                  <a:gdLst>
                    <a:gd name="T0" fmla="*/ 2 w 2"/>
                    <a:gd name="T1" fmla="*/ 0 h 3"/>
                    <a:gd name="T2" fmla="*/ 1 w 2"/>
                    <a:gd name="T3" fmla="*/ 3 h 3"/>
                    <a:gd name="T4" fmla="*/ 1 w 2"/>
                    <a:gd name="T5" fmla="*/ 3 h 3"/>
                    <a:gd name="T6" fmla="*/ 2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2" y="2"/>
                        <a:pt x="1" y="3"/>
                      </a:cubicBezTo>
                      <a:cubicBezTo>
                        <a:pt x="1" y="3"/>
                        <a:pt x="1" y="3"/>
                        <a:pt x="1" y="3"/>
                      </a:cubicBezTo>
                      <a:cubicBezTo>
                        <a:pt x="2" y="3"/>
                        <a:pt x="2" y="3"/>
                        <a:pt x="2" y="3"/>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8" name="Freeform 252">
                  <a:extLst>
                    <a:ext uri="{FF2B5EF4-FFF2-40B4-BE49-F238E27FC236}">
                      <a16:creationId xmlns:a16="http://schemas.microsoft.com/office/drawing/2014/main" id="{A1E078CB-F8F7-4BDB-B8CD-2B9BFDC6D1CD}"/>
                    </a:ext>
                  </a:extLst>
                </p:cNvPr>
                <p:cNvSpPr>
                  <a:spLocks/>
                </p:cNvSpPr>
                <p:nvPr userDrawn="1"/>
              </p:nvSpPr>
              <p:spPr bwMode="auto">
                <a:xfrm>
                  <a:off x="4431" y="413"/>
                  <a:ext cx="5" cy="5"/>
                </a:xfrm>
                <a:custGeom>
                  <a:avLst/>
                  <a:gdLst>
                    <a:gd name="T0" fmla="*/ 1 w 1"/>
                    <a:gd name="T1" fmla="*/ 0 h 1"/>
                    <a:gd name="T2" fmla="*/ 1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0"/>
                        <a:pt x="1"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9" name="Freeform 253">
                  <a:extLst>
                    <a:ext uri="{FF2B5EF4-FFF2-40B4-BE49-F238E27FC236}">
                      <a16:creationId xmlns:a16="http://schemas.microsoft.com/office/drawing/2014/main" id="{9BABCA66-7C92-4039-B7D7-8EEF6FA89977}"/>
                    </a:ext>
                  </a:extLst>
                </p:cNvPr>
                <p:cNvSpPr>
                  <a:spLocks/>
                </p:cNvSpPr>
                <p:nvPr userDrawn="1"/>
              </p:nvSpPr>
              <p:spPr bwMode="auto">
                <a:xfrm>
                  <a:off x="4436" y="413"/>
                  <a:ext cx="0" cy="10"/>
                </a:xfrm>
                <a:custGeom>
                  <a:avLst/>
                  <a:gdLst>
                    <a:gd name="T0" fmla="*/ 1 h 2"/>
                    <a:gd name="T1" fmla="*/ 1 h 2"/>
                  </a:gdLst>
                  <a:ahLst/>
                  <a:cxnLst>
                    <a:cxn ang="0">
                      <a:pos x="0" y="T0"/>
                    </a:cxn>
                    <a:cxn ang="0">
                      <a:pos x="0" y="T1"/>
                    </a:cxn>
                  </a:cxnLst>
                  <a:rect l="0" t="0" r="r" b="b"/>
                  <a:pathLst>
                    <a:path h="2">
                      <a:moveTo>
                        <a:pt x="0" y="1"/>
                      </a:move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0" name="Freeform 254">
                  <a:extLst>
                    <a:ext uri="{FF2B5EF4-FFF2-40B4-BE49-F238E27FC236}">
                      <a16:creationId xmlns:a16="http://schemas.microsoft.com/office/drawing/2014/main" id="{B0D30786-292D-49A3-AA89-E5467E4A835A}"/>
                    </a:ext>
                  </a:extLst>
                </p:cNvPr>
                <p:cNvSpPr>
                  <a:spLocks/>
                </p:cNvSpPr>
                <p:nvPr userDrawn="1"/>
              </p:nvSpPr>
              <p:spPr bwMode="auto">
                <a:xfrm>
                  <a:off x="4431" y="398"/>
                  <a:ext cx="5" cy="10"/>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1"/>
                        <a:pt x="1"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1" name="Freeform 255">
                  <a:extLst>
                    <a:ext uri="{FF2B5EF4-FFF2-40B4-BE49-F238E27FC236}">
                      <a16:creationId xmlns:a16="http://schemas.microsoft.com/office/drawing/2014/main" id="{92750B4D-A7C2-4455-B09E-CF103D237B8E}"/>
                    </a:ext>
                  </a:extLst>
                </p:cNvPr>
                <p:cNvSpPr>
                  <a:spLocks/>
                </p:cNvSpPr>
                <p:nvPr userDrawn="1"/>
              </p:nvSpPr>
              <p:spPr bwMode="auto">
                <a:xfrm>
                  <a:off x="4426" y="39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2" name="Freeform 256">
                  <a:extLst>
                    <a:ext uri="{FF2B5EF4-FFF2-40B4-BE49-F238E27FC236}">
                      <a16:creationId xmlns:a16="http://schemas.microsoft.com/office/drawing/2014/main" id="{D74EEAB0-9472-425F-B233-EDB5A15D4FDF}"/>
                    </a:ext>
                  </a:extLst>
                </p:cNvPr>
                <p:cNvSpPr>
                  <a:spLocks/>
                </p:cNvSpPr>
                <p:nvPr userDrawn="1"/>
              </p:nvSpPr>
              <p:spPr bwMode="auto">
                <a:xfrm>
                  <a:off x="4426" y="403"/>
                  <a:ext cx="5" cy="5"/>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3" name="Freeform 257">
                  <a:extLst>
                    <a:ext uri="{FF2B5EF4-FFF2-40B4-BE49-F238E27FC236}">
                      <a16:creationId xmlns:a16="http://schemas.microsoft.com/office/drawing/2014/main" id="{59C392C9-5B45-45A3-9354-28E77D50F3E4}"/>
                    </a:ext>
                  </a:extLst>
                </p:cNvPr>
                <p:cNvSpPr>
                  <a:spLocks/>
                </p:cNvSpPr>
                <p:nvPr userDrawn="1"/>
              </p:nvSpPr>
              <p:spPr bwMode="auto">
                <a:xfrm>
                  <a:off x="4426" y="40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0" y="1"/>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4" name="Freeform 258">
                  <a:extLst>
                    <a:ext uri="{FF2B5EF4-FFF2-40B4-BE49-F238E27FC236}">
                      <a16:creationId xmlns:a16="http://schemas.microsoft.com/office/drawing/2014/main" id="{31E48F3C-AB59-4A4F-A757-80BDF4ADD116}"/>
                    </a:ext>
                  </a:extLst>
                </p:cNvPr>
                <p:cNvSpPr>
                  <a:spLocks/>
                </p:cNvSpPr>
                <p:nvPr userDrawn="1"/>
              </p:nvSpPr>
              <p:spPr bwMode="auto">
                <a:xfrm>
                  <a:off x="4411" y="42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5" name="Freeform 259">
                  <a:extLst>
                    <a:ext uri="{FF2B5EF4-FFF2-40B4-BE49-F238E27FC236}">
                      <a16:creationId xmlns:a16="http://schemas.microsoft.com/office/drawing/2014/main" id="{D7606C76-51B6-4B88-ADFC-A4F0B3A3601C}"/>
                    </a:ext>
                  </a:extLst>
                </p:cNvPr>
                <p:cNvSpPr>
                  <a:spLocks/>
                </p:cNvSpPr>
                <p:nvPr userDrawn="1"/>
              </p:nvSpPr>
              <p:spPr bwMode="auto">
                <a:xfrm>
                  <a:off x="4426" y="37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6" name="Freeform 260">
                  <a:extLst>
                    <a:ext uri="{FF2B5EF4-FFF2-40B4-BE49-F238E27FC236}">
                      <a16:creationId xmlns:a16="http://schemas.microsoft.com/office/drawing/2014/main" id="{951901B6-E759-4B86-987A-98BEA2AB23E6}"/>
                    </a:ext>
                  </a:extLst>
                </p:cNvPr>
                <p:cNvSpPr>
                  <a:spLocks/>
                </p:cNvSpPr>
                <p:nvPr userDrawn="1"/>
              </p:nvSpPr>
              <p:spPr bwMode="auto">
                <a:xfrm>
                  <a:off x="4426" y="3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7" name="Freeform 261">
                  <a:extLst>
                    <a:ext uri="{FF2B5EF4-FFF2-40B4-BE49-F238E27FC236}">
                      <a16:creationId xmlns:a16="http://schemas.microsoft.com/office/drawing/2014/main" id="{3955FA88-B22B-4E55-80D5-9BD4C91B0251}"/>
                    </a:ext>
                  </a:extLst>
                </p:cNvPr>
                <p:cNvSpPr>
                  <a:spLocks/>
                </p:cNvSpPr>
                <p:nvPr userDrawn="1"/>
              </p:nvSpPr>
              <p:spPr bwMode="auto">
                <a:xfrm>
                  <a:off x="4421" y="398"/>
                  <a:ext cx="5" cy="10"/>
                </a:xfrm>
                <a:custGeom>
                  <a:avLst/>
                  <a:gdLst>
                    <a:gd name="T0" fmla="*/ 0 w 5"/>
                    <a:gd name="T1" fmla="*/ 0 h 10"/>
                    <a:gd name="T2" fmla="*/ 5 w 5"/>
                    <a:gd name="T3" fmla="*/ 10 h 10"/>
                    <a:gd name="T4" fmla="*/ 0 w 5"/>
                    <a:gd name="T5" fmla="*/ 0 h 10"/>
                    <a:gd name="T6" fmla="*/ 0 w 5"/>
                    <a:gd name="T7" fmla="*/ 0 h 10"/>
                  </a:gdLst>
                  <a:ahLst/>
                  <a:cxnLst>
                    <a:cxn ang="0">
                      <a:pos x="T0" y="T1"/>
                    </a:cxn>
                    <a:cxn ang="0">
                      <a:pos x="T2" y="T3"/>
                    </a:cxn>
                    <a:cxn ang="0">
                      <a:pos x="T4" y="T5"/>
                    </a:cxn>
                    <a:cxn ang="0">
                      <a:pos x="T6" y="T7"/>
                    </a:cxn>
                  </a:cxnLst>
                  <a:rect l="0" t="0" r="r" b="b"/>
                  <a:pathLst>
                    <a:path w="5" h="10">
                      <a:moveTo>
                        <a:pt x="0" y="0"/>
                      </a:moveTo>
                      <a:lnTo>
                        <a:pt x="5" y="1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8" name="Freeform 262">
                  <a:extLst>
                    <a:ext uri="{FF2B5EF4-FFF2-40B4-BE49-F238E27FC236}">
                      <a16:creationId xmlns:a16="http://schemas.microsoft.com/office/drawing/2014/main" id="{5640215C-D497-4529-AD90-AE5DFA2BADCA}"/>
                    </a:ext>
                  </a:extLst>
                </p:cNvPr>
                <p:cNvSpPr>
                  <a:spLocks/>
                </p:cNvSpPr>
                <p:nvPr userDrawn="1"/>
              </p:nvSpPr>
              <p:spPr bwMode="auto">
                <a:xfrm>
                  <a:off x="4426" y="3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9" name="Freeform 263">
                  <a:extLst>
                    <a:ext uri="{FF2B5EF4-FFF2-40B4-BE49-F238E27FC236}">
                      <a16:creationId xmlns:a16="http://schemas.microsoft.com/office/drawing/2014/main" id="{790D2488-C771-462B-9764-EFC7B22C6B22}"/>
                    </a:ext>
                  </a:extLst>
                </p:cNvPr>
                <p:cNvSpPr>
                  <a:spLocks/>
                </p:cNvSpPr>
                <p:nvPr userDrawn="1"/>
              </p:nvSpPr>
              <p:spPr bwMode="auto">
                <a:xfrm>
                  <a:off x="4421" y="338"/>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2"/>
                        <a:pt x="1" y="1"/>
                        <a:pt x="2" y="1"/>
                      </a:cubicBezTo>
                      <a:cubicBezTo>
                        <a:pt x="2" y="1"/>
                        <a:pt x="1" y="0"/>
                        <a:pt x="0" y="0"/>
                      </a:cubicBezTo>
                      <a:cubicBezTo>
                        <a:pt x="1"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0" name="Freeform 264">
                  <a:extLst>
                    <a:ext uri="{FF2B5EF4-FFF2-40B4-BE49-F238E27FC236}">
                      <a16:creationId xmlns:a16="http://schemas.microsoft.com/office/drawing/2014/main" id="{28F226ED-0925-4EB2-8741-B3043A30F8A8}"/>
                    </a:ext>
                  </a:extLst>
                </p:cNvPr>
                <p:cNvSpPr>
                  <a:spLocks/>
                </p:cNvSpPr>
                <p:nvPr userDrawn="1"/>
              </p:nvSpPr>
              <p:spPr bwMode="auto">
                <a:xfrm>
                  <a:off x="4421" y="3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1" name="Freeform 265">
                  <a:extLst>
                    <a:ext uri="{FF2B5EF4-FFF2-40B4-BE49-F238E27FC236}">
                      <a16:creationId xmlns:a16="http://schemas.microsoft.com/office/drawing/2014/main" id="{74542C1D-AC69-40A4-9503-92F382E83F79}"/>
                    </a:ext>
                  </a:extLst>
                </p:cNvPr>
                <p:cNvSpPr>
                  <a:spLocks/>
                </p:cNvSpPr>
                <p:nvPr userDrawn="1"/>
              </p:nvSpPr>
              <p:spPr bwMode="auto">
                <a:xfrm>
                  <a:off x="4421" y="36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2" name="Freeform 266">
                  <a:extLst>
                    <a:ext uri="{FF2B5EF4-FFF2-40B4-BE49-F238E27FC236}">
                      <a16:creationId xmlns:a16="http://schemas.microsoft.com/office/drawing/2014/main" id="{D8ADA139-B7EF-445E-A065-75334FFE1E45}"/>
                    </a:ext>
                  </a:extLst>
                </p:cNvPr>
                <p:cNvSpPr>
                  <a:spLocks/>
                </p:cNvSpPr>
                <p:nvPr userDrawn="1"/>
              </p:nvSpPr>
              <p:spPr bwMode="auto">
                <a:xfrm>
                  <a:off x="4421" y="3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3" name="Freeform 267">
                  <a:extLst>
                    <a:ext uri="{FF2B5EF4-FFF2-40B4-BE49-F238E27FC236}">
                      <a16:creationId xmlns:a16="http://schemas.microsoft.com/office/drawing/2014/main" id="{40548407-5E4B-40F6-A208-F2F47C612AD0}"/>
                    </a:ext>
                  </a:extLst>
                </p:cNvPr>
                <p:cNvSpPr>
                  <a:spLocks/>
                </p:cNvSpPr>
                <p:nvPr userDrawn="1"/>
              </p:nvSpPr>
              <p:spPr bwMode="auto">
                <a:xfrm>
                  <a:off x="4421" y="3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4" name="Freeform 268">
                  <a:extLst>
                    <a:ext uri="{FF2B5EF4-FFF2-40B4-BE49-F238E27FC236}">
                      <a16:creationId xmlns:a16="http://schemas.microsoft.com/office/drawing/2014/main" id="{4FDB6A42-09CF-4DA0-8239-0F90C8007FF0}"/>
                    </a:ext>
                  </a:extLst>
                </p:cNvPr>
                <p:cNvSpPr>
                  <a:spLocks/>
                </p:cNvSpPr>
                <p:nvPr userDrawn="1"/>
              </p:nvSpPr>
              <p:spPr bwMode="auto">
                <a:xfrm>
                  <a:off x="4411" y="378"/>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5" name="Freeform 269">
                  <a:extLst>
                    <a:ext uri="{FF2B5EF4-FFF2-40B4-BE49-F238E27FC236}">
                      <a16:creationId xmlns:a16="http://schemas.microsoft.com/office/drawing/2014/main" id="{C133AA74-F126-4589-99A6-02918A999E30}"/>
                    </a:ext>
                  </a:extLst>
                </p:cNvPr>
                <p:cNvSpPr>
                  <a:spLocks/>
                </p:cNvSpPr>
                <p:nvPr userDrawn="1"/>
              </p:nvSpPr>
              <p:spPr bwMode="auto">
                <a:xfrm>
                  <a:off x="4416" y="36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6" name="Rectangle 270">
                  <a:extLst>
                    <a:ext uri="{FF2B5EF4-FFF2-40B4-BE49-F238E27FC236}">
                      <a16:creationId xmlns:a16="http://schemas.microsoft.com/office/drawing/2014/main" id="{14BD8CE1-73F4-47C2-B8B4-E8BDDF3FCDEF}"/>
                    </a:ext>
                  </a:extLst>
                </p:cNvPr>
                <p:cNvSpPr>
                  <a:spLocks noChangeArrowheads="1"/>
                </p:cNvSpPr>
                <p:nvPr userDrawn="1"/>
              </p:nvSpPr>
              <p:spPr bwMode="auto">
                <a:xfrm>
                  <a:off x="4416"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7" name="Freeform 271">
                  <a:extLst>
                    <a:ext uri="{FF2B5EF4-FFF2-40B4-BE49-F238E27FC236}">
                      <a16:creationId xmlns:a16="http://schemas.microsoft.com/office/drawing/2014/main" id="{B90E8BC5-8D8B-46D1-9F19-DB73CE9F80D6}"/>
                    </a:ext>
                  </a:extLst>
                </p:cNvPr>
                <p:cNvSpPr>
                  <a:spLocks/>
                </p:cNvSpPr>
                <p:nvPr userDrawn="1"/>
              </p:nvSpPr>
              <p:spPr bwMode="auto">
                <a:xfrm>
                  <a:off x="4416" y="338"/>
                  <a:ext cx="5" cy="10"/>
                </a:xfrm>
                <a:custGeom>
                  <a:avLst/>
                  <a:gdLst>
                    <a:gd name="T0" fmla="*/ 0 w 1"/>
                    <a:gd name="T1" fmla="*/ 1 h 2"/>
                    <a:gd name="T2" fmla="*/ 0 w 1"/>
                    <a:gd name="T3" fmla="*/ 0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0"/>
                        <a:pt x="0" y="0"/>
                      </a:cubicBezTo>
                      <a:cubicBezTo>
                        <a:pt x="0" y="0"/>
                        <a:pt x="0" y="1"/>
                        <a:pt x="0" y="1"/>
                      </a:cubicBezTo>
                      <a:cubicBezTo>
                        <a:pt x="0" y="2"/>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8" name="Freeform 272">
                  <a:extLst>
                    <a:ext uri="{FF2B5EF4-FFF2-40B4-BE49-F238E27FC236}">
                      <a16:creationId xmlns:a16="http://schemas.microsoft.com/office/drawing/2014/main" id="{61C7D29F-9FCE-4200-85A5-465036618038}"/>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9" name="Rectangle 273">
                  <a:extLst>
                    <a:ext uri="{FF2B5EF4-FFF2-40B4-BE49-F238E27FC236}">
                      <a16:creationId xmlns:a16="http://schemas.microsoft.com/office/drawing/2014/main" id="{F01A3A50-86E4-43E3-8D17-5360B01225B4}"/>
                    </a:ext>
                  </a:extLst>
                </p:cNvPr>
                <p:cNvSpPr>
                  <a:spLocks noChangeArrowheads="1"/>
                </p:cNvSpPr>
                <p:nvPr userDrawn="1"/>
              </p:nvSpPr>
              <p:spPr bwMode="auto">
                <a:xfrm>
                  <a:off x="4406" y="3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0" name="Freeform 274">
                  <a:extLst>
                    <a:ext uri="{FF2B5EF4-FFF2-40B4-BE49-F238E27FC236}">
                      <a16:creationId xmlns:a16="http://schemas.microsoft.com/office/drawing/2014/main" id="{FE48D311-453D-4426-879A-E8CEE06DFAAB}"/>
                    </a:ext>
                  </a:extLst>
                </p:cNvPr>
                <p:cNvSpPr>
                  <a:spLocks/>
                </p:cNvSpPr>
                <p:nvPr userDrawn="1"/>
              </p:nvSpPr>
              <p:spPr bwMode="auto">
                <a:xfrm>
                  <a:off x="4416" y="34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1" name="Freeform 275">
                  <a:extLst>
                    <a:ext uri="{FF2B5EF4-FFF2-40B4-BE49-F238E27FC236}">
                      <a16:creationId xmlns:a16="http://schemas.microsoft.com/office/drawing/2014/main" id="{DDBB9703-9603-4748-9910-63ADF9C07062}"/>
                    </a:ext>
                  </a:extLst>
                </p:cNvPr>
                <p:cNvSpPr>
                  <a:spLocks/>
                </p:cNvSpPr>
                <p:nvPr userDrawn="1"/>
              </p:nvSpPr>
              <p:spPr bwMode="auto">
                <a:xfrm>
                  <a:off x="4416" y="32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2" name="Freeform 276">
                  <a:extLst>
                    <a:ext uri="{FF2B5EF4-FFF2-40B4-BE49-F238E27FC236}">
                      <a16:creationId xmlns:a16="http://schemas.microsoft.com/office/drawing/2014/main" id="{C60B34F7-2645-4670-994D-B1E091112AC3}"/>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3" name="Freeform 277">
                  <a:extLst>
                    <a:ext uri="{FF2B5EF4-FFF2-40B4-BE49-F238E27FC236}">
                      <a16:creationId xmlns:a16="http://schemas.microsoft.com/office/drawing/2014/main" id="{1F960C93-5A3D-460C-B0DC-59657E9CC56E}"/>
                    </a:ext>
                  </a:extLst>
                </p:cNvPr>
                <p:cNvSpPr>
                  <a:spLocks/>
                </p:cNvSpPr>
                <p:nvPr userDrawn="1"/>
              </p:nvSpPr>
              <p:spPr bwMode="auto">
                <a:xfrm>
                  <a:off x="4416" y="348"/>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0" y="0"/>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4" name="Freeform 278">
                  <a:extLst>
                    <a:ext uri="{FF2B5EF4-FFF2-40B4-BE49-F238E27FC236}">
                      <a16:creationId xmlns:a16="http://schemas.microsoft.com/office/drawing/2014/main" id="{660636F4-690A-4489-8A77-54362AE160DE}"/>
                    </a:ext>
                  </a:extLst>
                </p:cNvPr>
                <p:cNvSpPr>
                  <a:spLocks/>
                </p:cNvSpPr>
                <p:nvPr userDrawn="1"/>
              </p:nvSpPr>
              <p:spPr bwMode="auto">
                <a:xfrm>
                  <a:off x="4376" y="308"/>
                  <a:ext cx="30" cy="20"/>
                </a:xfrm>
                <a:custGeom>
                  <a:avLst/>
                  <a:gdLst>
                    <a:gd name="T0" fmla="*/ 0 w 6"/>
                    <a:gd name="T1" fmla="*/ 2 h 4"/>
                    <a:gd name="T2" fmla="*/ 2 w 6"/>
                    <a:gd name="T3" fmla="*/ 3 h 4"/>
                    <a:gd name="T4" fmla="*/ 6 w 6"/>
                    <a:gd name="T5" fmla="*/ 1 h 4"/>
                    <a:gd name="T6" fmla="*/ 4 w 6"/>
                    <a:gd name="T7" fmla="*/ 1 h 4"/>
                    <a:gd name="T8" fmla="*/ 3 w 6"/>
                    <a:gd name="T9" fmla="*/ 2 h 4"/>
                    <a:gd name="T10" fmla="*/ 3 w 6"/>
                    <a:gd name="T11" fmla="*/ 1 h 4"/>
                    <a:gd name="T12" fmla="*/ 0 w 6"/>
                    <a:gd name="T13" fmla="*/ 1 h 4"/>
                    <a:gd name="T14" fmla="*/ 1 w 6"/>
                    <a:gd name="T15" fmla="*/ 2 h 4"/>
                    <a:gd name="T16" fmla="*/ 0 w 6"/>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0" y="2"/>
                      </a:moveTo>
                      <a:cubicBezTo>
                        <a:pt x="1" y="2"/>
                        <a:pt x="2" y="2"/>
                        <a:pt x="2" y="3"/>
                      </a:cubicBezTo>
                      <a:cubicBezTo>
                        <a:pt x="3" y="4"/>
                        <a:pt x="5" y="2"/>
                        <a:pt x="6" y="1"/>
                      </a:cubicBezTo>
                      <a:cubicBezTo>
                        <a:pt x="5" y="1"/>
                        <a:pt x="5" y="1"/>
                        <a:pt x="4" y="1"/>
                      </a:cubicBezTo>
                      <a:cubicBezTo>
                        <a:pt x="4" y="1"/>
                        <a:pt x="4" y="3"/>
                        <a:pt x="3" y="2"/>
                      </a:cubicBezTo>
                      <a:cubicBezTo>
                        <a:pt x="2" y="1"/>
                        <a:pt x="3" y="1"/>
                        <a:pt x="3" y="1"/>
                      </a:cubicBezTo>
                      <a:cubicBezTo>
                        <a:pt x="3" y="2"/>
                        <a:pt x="1" y="0"/>
                        <a:pt x="0" y="1"/>
                      </a:cubicBezTo>
                      <a:cubicBezTo>
                        <a:pt x="1" y="2"/>
                        <a:pt x="1" y="2"/>
                        <a:pt x="1" y="2"/>
                      </a:cubicBezTo>
                      <a:cubicBezTo>
                        <a:pt x="1" y="2"/>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5" name="Freeform 279">
                  <a:extLst>
                    <a:ext uri="{FF2B5EF4-FFF2-40B4-BE49-F238E27FC236}">
                      <a16:creationId xmlns:a16="http://schemas.microsoft.com/office/drawing/2014/main" id="{D8938D99-52C8-4069-BD92-0B0D96AADD68}"/>
                    </a:ext>
                  </a:extLst>
                </p:cNvPr>
                <p:cNvSpPr>
                  <a:spLocks/>
                </p:cNvSpPr>
                <p:nvPr userDrawn="1"/>
              </p:nvSpPr>
              <p:spPr bwMode="auto">
                <a:xfrm>
                  <a:off x="4406" y="313"/>
                  <a:ext cx="5" cy="10"/>
                </a:xfrm>
                <a:custGeom>
                  <a:avLst/>
                  <a:gdLst>
                    <a:gd name="T0" fmla="*/ 0 w 1"/>
                    <a:gd name="T1" fmla="*/ 2 h 2"/>
                    <a:gd name="T2" fmla="*/ 0 w 1"/>
                    <a:gd name="T3" fmla="*/ 2 h 2"/>
                    <a:gd name="T4" fmla="*/ 1 w 1"/>
                    <a:gd name="T5" fmla="*/ 0 h 2"/>
                    <a:gd name="T6" fmla="*/ 0 w 1"/>
                    <a:gd name="T7" fmla="*/ 0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0" y="2"/>
                        <a:pt x="1" y="1"/>
                        <a:pt x="1" y="0"/>
                      </a:cubicBezTo>
                      <a:cubicBezTo>
                        <a:pt x="0" y="0"/>
                        <a:pt x="0" y="0"/>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6" name="Freeform 280">
                  <a:extLst>
                    <a:ext uri="{FF2B5EF4-FFF2-40B4-BE49-F238E27FC236}">
                      <a16:creationId xmlns:a16="http://schemas.microsoft.com/office/drawing/2014/main" id="{D719D1C7-CB12-4024-86BE-4E9E457FC426}"/>
                    </a:ext>
                  </a:extLst>
                </p:cNvPr>
                <p:cNvSpPr>
                  <a:spLocks/>
                </p:cNvSpPr>
                <p:nvPr userDrawn="1"/>
              </p:nvSpPr>
              <p:spPr bwMode="auto">
                <a:xfrm>
                  <a:off x="4401" y="323"/>
                  <a:ext cx="15" cy="15"/>
                </a:xfrm>
                <a:custGeom>
                  <a:avLst/>
                  <a:gdLst>
                    <a:gd name="T0" fmla="*/ 2 w 3"/>
                    <a:gd name="T1" fmla="*/ 2 h 3"/>
                    <a:gd name="T2" fmla="*/ 0 w 3"/>
                    <a:gd name="T3" fmla="*/ 2 h 3"/>
                    <a:gd name="T4" fmla="*/ 1 w 3"/>
                    <a:gd name="T5" fmla="*/ 3 h 3"/>
                    <a:gd name="T6" fmla="*/ 2 w 3"/>
                    <a:gd name="T7" fmla="*/ 2 h 3"/>
                    <a:gd name="T8" fmla="*/ 3 w 3"/>
                    <a:gd name="T9" fmla="*/ 3 h 3"/>
                    <a:gd name="T10" fmla="*/ 3 w 3"/>
                    <a:gd name="T11" fmla="*/ 2 h 3"/>
                    <a:gd name="T12" fmla="*/ 3 w 3"/>
                    <a:gd name="T13" fmla="*/ 2 h 3"/>
                    <a:gd name="T14" fmla="*/ 3 w 3"/>
                    <a:gd name="T15" fmla="*/ 2 h 3"/>
                    <a:gd name="T16" fmla="*/ 3 w 3"/>
                    <a:gd name="T17" fmla="*/ 2 h 3"/>
                    <a:gd name="T18" fmla="*/ 2 w 3"/>
                    <a:gd name="T19" fmla="*/ 2 h 3"/>
                    <a:gd name="T20" fmla="*/ 2 w 3"/>
                    <a:gd name="T21" fmla="*/ 2 h 3"/>
                    <a:gd name="T22" fmla="*/ 2 w 3"/>
                    <a:gd name="T23" fmla="*/ 2 h 3"/>
                    <a:gd name="T24" fmla="*/ 2 w 3"/>
                    <a:gd name="T25" fmla="*/ 2 h 3"/>
                    <a:gd name="T26" fmla="*/ 3 w 3"/>
                    <a:gd name="T27" fmla="*/ 2 h 3"/>
                    <a:gd name="T28" fmla="*/ 3 w 3"/>
                    <a:gd name="T29" fmla="*/ 2 h 3"/>
                    <a:gd name="T30" fmla="*/ 1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2"/>
                        <a:pt x="1" y="1"/>
                        <a:pt x="0" y="2"/>
                      </a:cubicBezTo>
                      <a:cubicBezTo>
                        <a:pt x="0" y="3"/>
                        <a:pt x="1" y="2"/>
                        <a:pt x="1" y="3"/>
                      </a:cubicBezTo>
                      <a:cubicBezTo>
                        <a:pt x="1" y="1"/>
                        <a:pt x="2" y="3"/>
                        <a:pt x="2" y="2"/>
                      </a:cubicBezTo>
                      <a:cubicBezTo>
                        <a:pt x="2" y="2"/>
                        <a:pt x="2" y="2"/>
                        <a:pt x="3" y="3"/>
                      </a:cubicBezTo>
                      <a:cubicBezTo>
                        <a:pt x="3" y="2"/>
                        <a:pt x="3" y="2"/>
                        <a:pt x="3" y="2"/>
                      </a:cubicBezTo>
                      <a:cubicBezTo>
                        <a:pt x="3" y="2"/>
                        <a:pt x="3" y="2"/>
                        <a:pt x="3" y="2"/>
                      </a:cubicBezTo>
                      <a:cubicBezTo>
                        <a:pt x="3" y="2"/>
                        <a:pt x="3" y="2"/>
                        <a:pt x="3" y="2"/>
                      </a:cubicBezTo>
                      <a:cubicBezTo>
                        <a:pt x="3" y="2"/>
                        <a:pt x="3" y="2"/>
                        <a:pt x="3" y="2"/>
                      </a:cubicBezTo>
                      <a:cubicBezTo>
                        <a:pt x="3" y="2"/>
                        <a:pt x="2" y="2"/>
                        <a:pt x="2" y="2"/>
                      </a:cubicBezTo>
                      <a:cubicBezTo>
                        <a:pt x="2" y="2"/>
                        <a:pt x="2" y="2"/>
                        <a:pt x="2" y="2"/>
                      </a:cubicBezTo>
                      <a:cubicBezTo>
                        <a:pt x="2" y="2"/>
                        <a:pt x="2" y="2"/>
                        <a:pt x="2" y="2"/>
                      </a:cubicBezTo>
                      <a:cubicBezTo>
                        <a:pt x="2" y="1"/>
                        <a:pt x="2" y="2"/>
                        <a:pt x="2" y="2"/>
                      </a:cubicBezTo>
                      <a:cubicBezTo>
                        <a:pt x="3" y="2"/>
                        <a:pt x="3" y="2"/>
                        <a:pt x="3" y="2"/>
                      </a:cubicBezTo>
                      <a:cubicBezTo>
                        <a:pt x="3" y="2"/>
                        <a:pt x="3" y="2"/>
                        <a:pt x="3" y="2"/>
                      </a:cubicBezTo>
                      <a:cubicBezTo>
                        <a:pt x="1" y="0"/>
                        <a:pt x="1" y="0"/>
                        <a:pt x="1" y="0"/>
                      </a:cubicBezTo>
                      <a:cubicBezTo>
                        <a:pt x="1"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7" name="Freeform 281">
                  <a:extLst>
                    <a:ext uri="{FF2B5EF4-FFF2-40B4-BE49-F238E27FC236}">
                      <a16:creationId xmlns:a16="http://schemas.microsoft.com/office/drawing/2014/main" id="{13D3CE5F-71EE-46BD-85BE-745F77D8EA7B}"/>
                    </a:ext>
                  </a:extLst>
                </p:cNvPr>
                <p:cNvSpPr>
                  <a:spLocks/>
                </p:cNvSpPr>
                <p:nvPr userDrawn="1"/>
              </p:nvSpPr>
              <p:spPr bwMode="auto">
                <a:xfrm>
                  <a:off x="4406"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8" name="Freeform 282">
                  <a:extLst>
                    <a:ext uri="{FF2B5EF4-FFF2-40B4-BE49-F238E27FC236}">
                      <a16:creationId xmlns:a16="http://schemas.microsoft.com/office/drawing/2014/main" id="{480969D2-6B35-49E0-AE90-0B2867B4B1D7}"/>
                    </a:ext>
                  </a:extLst>
                </p:cNvPr>
                <p:cNvSpPr>
                  <a:spLocks/>
                </p:cNvSpPr>
                <p:nvPr userDrawn="1"/>
              </p:nvSpPr>
              <p:spPr bwMode="auto">
                <a:xfrm>
                  <a:off x="4406" y="373"/>
                  <a:ext cx="10" cy="10"/>
                </a:xfrm>
                <a:custGeom>
                  <a:avLst/>
                  <a:gdLst>
                    <a:gd name="T0" fmla="*/ 0 w 2"/>
                    <a:gd name="T1" fmla="*/ 1 h 2"/>
                    <a:gd name="T2" fmla="*/ 0 w 2"/>
                    <a:gd name="T3" fmla="*/ 2 h 2"/>
                    <a:gd name="T4" fmla="*/ 0 w 2"/>
                    <a:gd name="T5" fmla="*/ 2 h 2"/>
                    <a:gd name="T6" fmla="*/ 1 w 2"/>
                    <a:gd name="T7" fmla="*/ 2 h 2"/>
                    <a:gd name="T8" fmla="*/ 1 w 2"/>
                    <a:gd name="T9" fmla="*/ 2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2"/>
                      </a:cubicBezTo>
                      <a:cubicBezTo>
                        <a:pt x="0" y="2"/>
                        <a:pt x="0" y="2"/>
                        <a:pt x="0" y="2"/>
                      </a:cubicBezTo>
                      <a:cubicBezTo>
                        <a:pt x="0" y="2"/>
                        <a:pt x="0" y="2"/>
                        <a:pt x="1" y="2"/>
                      </a:cubicBezTo>
                      <a:cubicBezTo>
                        <a:pt x="1" y="2"/>
                        <a:pt x="1" y="2"/>
                        <a:pt x="1" y="2"/>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9" name="Freeform 283">
                  <a:extLst>
                    <a:ext uri="{FF2B5EF4-FFF2-40B4-BE49-F238E27FC236}">
                      <a16:creationId xmlns:a16="http://schemas.microsoft.com/office/drawing/2014/main" id="{2A3B6E0F-F076-4093-92F6-FFB323DE89CD}"/>
                    </a:ext>
                  </a:extLst>
                </p:cNvPr>
                <p:cNvSpPr>
                  <a:spLocks/>
                </p:cNvSpPr>
                <p:nvPr userDrawn="1"/>
              </p:nvSpPr>
              <p:spPr bwMode="auto">
                <a:xfrm>
                  <a:off x="4401" y="348"/>
                  <a:ext cx="10" cy="10"/>
                </a:xfrm>
                <a:custGeom>
                  <a:avLst/>
                  <a:gdLst>
                    <a:gd name="T0" fmla="*/ 2 w 2"/>
                    <a:gd name="T1" fmla="*/ 2 h 2"/>
                    <a:gd name="T2" fmla="*/ 1 w 2"/>
                    <a:gd name="T3" fmla="*/ 0 h 2"/>
                    <a:gd name="T4" fmla="*/ 0 w 2"/>
                    <a:gd name="T5" fmla="*/ 1 h 2"/>
                    <a:gd name="T6" fmla="*/ 1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1" y="0"/>
                        <a:pt x="1" y="0"/>
                        <a:pt x="1" y="0"/>
                      </a:cubicBezTo>
                      <a:cubicBezTo>
                        <a:pt x="0" y="1"/>
                        <a:pt x="0" y="1"/>
                        <a:pt x="0" y="1"/>
                      </a:cubicBezTo>
                      <a:cubicBezTo>
                        <a:pt x="1" y="1"/>
                        <a:pt x="1" y="1"/>
                        <a:pt x="1"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0" name="Freeform 284">
                  <a:extLst>
                    <a:ext uri="{FF2B5EF4-FFF2-40B4-BE49-F238E27FC236}">
                      <a16:creationId xmlns:a16="http://schemas.microsoft.com/office/drawing/2014/main" id="{8A38C8D8-346F-4F2D-AE67-0F1FF234CBF5}"/>
                    </a:ext>
                  </a:extLst>
                </p:cNvPr>
                <p:cNvSpPr>
                  <a:spLocks/>
                </p:cNvSpPr>
                <p:nvPr userDrawn="1"/>
              </p:nvSpPr>
              <p:spPr bwMode="auto">
                <a:xfrm>
                  <a:off x="4401" y="308"/>
                  <a:ext cx="10" cy="5"/>
                </a:xfrm>
                <a:custGeom>
                  <a:avLst/>
                  <a:gdLst>
                    <a:gd name="T0" fmla="*/ 5 w 10"/>
                    <a:gd name="T1" fmla="*/ 5 h 5"/>
                    <a:gd name="T2" fmla="*/ 10 w 10"/>
                    <a:gd name="T3" fmla="*/ 0 h 5"/>
                    <a:gd name="T4" fmla="*/ 0 w 10"/>
                    <a:gd name="T5" fmla="*/ 0 h 5"/>
                    <a:gd name="T6" fmla="*/ 5 w 10"/>
                    <a:gd name="T7" fmla="*/ 5 h 5"/>
                  </a:gdLst>
                  <a:ahLst/>
                  <a:cxnLst>
                    <a:cxn ang="0">
                      <a:pos x="T0" y="T1"/>
                    </a:cxn>
                    <a:cxn ang="0">
                      <a:pos x="T2" y="T3"/>
                    </a:cxn>
                    <a:cxn ang="0">
                      <a:pos x="T4" y="T5"/>
                    </a:cxn>
                    <a:cxn ang="0">
                      <a:pos x="T6" y="T7"/>
                    </a:cxn>
                  </a:cxnLst>
                  <a:rect l="0" t="0" r="r" b="b"/>
                  <a:pathLst>
                    <a:path w="10" h="5">
                      <a:moveTo>
                        <a:pt x="5" y="5"/>
                      </a:moveTo>
                      <a:lnTo>
                        <a:pt x="10"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1" name="Freeform 285">
                  <a:extLst>
                    <a:ext uri="{FF2B5EF4-FFF2-40B4-BE49-F238E27FC236}">
                      <a16:creationId xmlns:a16="http://schemas.microsoft.com/office/drawing/2014/main" id="{EC608185-52C2-46D2-A46D-58412DECCCC6}"/>
                    </a:ext>
                  </a:extLst>
                </p:cNvPr>
                <p:cNvSpPr>
                  <a:spLocks/>
                </p:cNvSpPr>
                <p:nvPr userDrawn="1"/>
              </p:nvSpPr>
              <p:spPr bwMode="auto">
                <a:xfrm>
                  <a:off x="4401" y="298"/>
                  <a:ext cx="5" cy="5"/>
                </a:xfrm>
                <a:custGeom>
                  <a:avLst/>
                  <a:gdLst>
                    <a:gd name="T0" fmla="*/ 0 w 5"/>
                    <a:gd name="T1" fmla="*/ 5 h 5"/>
                    <a:gd name="T2" fmla="*/ 5 w 5"/>
                    <a:gd name="T3" fmla="*/ 0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2" name="Freeform 286">
                  <a:extLst>
                    <a:ext uri="{FF2B5EF4-FFF2-40B4-BE49-F238E27FC236}">
                      <a16:creationId xmlns:a16="http://schemas.microsoft.com/office/drawing/2014/main" id="{5DCAA7F7-2693-4581-8AB5-C79E77B4E8A3}"/>
                    </a:ext>
                  </a:extLst>
                </p:cNvPr>
                <p:cNvSpPr>
                  <a:spLocks/>
                </p:cNvSpPr>
                <p:nvPr userDrawn="1"/>
              </p:nvSpPr>
              <p:spPr bwMode="auto">
                <a:xfrm>
                  <a:off x="4097"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3" name="Freeform 287">
                  <a:extLst>
                    <a:ext uri="{FF2B5EF4-FFF2-40B4-BE49-F238E27FC236}">
                      <a16:creationId xmlns:a16="http://schemas.microsoft.com/office/drawing/2014/main" id="{D6F57E75-CB3A-428F-9546-D91ECD833DF9}"/>
                    </a:ext>
                  </a:extLst>
                </p:cNvPr>
                <p:cNvSpPr>
                  <a:spLocks/>
                </p:cNvSpPr>
                <p:nvPr userDrawn="1"/>
              </p:nvSpPr>
              <p:spPr bwMode="auto">
                <a:xfrm>
                  <a:off x="4097" y="5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4" name="Freeform 288">
                  <a:extLst>
                    <a:ext uri="{FF2B5EF4-FFF2-40B4-BE49-F238E27FC236}">
                      <a16:creationId xmlns:a16="http://schemas.microsoft.com/office/drawing/2014/main" id="{4868D036-DC48-48B9-8724-A1C10A77FD27}"/>
                    </a:ext>
                  </a:extLst>
                </p:cNvPr>
                <p:cNvSpPr>
                  <a:spLocks/>
                </p:cNvSpPr>
                <p:nvPr userDrawn="1"/>
              </p:nvSpPr>
              <p:spPr bwMode="auto">
                <a:xfrm>
                  <a:off x="4157" y="238"/>
                  <a:ext cx="15" cy="5"/>
                </a:xfrm>
                <a:custGeom>
                  <a:avLst/>
                  <a:gdLst>
                    <a:gd name="T0" fmla="*/ 3 w 3"/>
                    <a:gd name="T1" fmla="*/ 0 h 1"/>
                    <a:gd name="T2" fmla="*/ 1 w 3"/>
                    <a:gd name="T3" fmla="*/ 0 h 1"/>
                    <a:gd name="T4" fmla="*/ 2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2" y="0"/>
                        <a:pt x="0" y="0"/>
                        <a:pt x="1" y="0"/>
                      </a:cubicBezTo>
                      <a:cubicBezTo>
                        <a:pt x="2" y="1"/>
                        <a:pt x="2" y="1"/>
                        <a:pt x="2" y="1"/>
                      </a:cubicBezTo>
                      <a:cubicBezTo>
                        <a:pt x="2"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5" name="Freeform 289">
                  <a:extLst>
                    <a:ext uri="{FF2B5EF4-FFF2-40B4-BE49-F238E27FC236}">
                      <a16:creationId xmlns:a16="http://schemas.microsoft.com/office/drawing/2014/main" id="{E732A7ED-40E4-4038-BE87-D6E489BF3158}"/>
                    </a:ext>
                  </a:extLst>
                </p:cNvPr>
                <p:cNvSpPr>
                  <a:spLocks/>
                </p:cNvSpPr>
                <p:nvPr userDrawn="1"/>
              </p:nvSpPr>
              <p:spPr bwMode="auto">
                <a:xfrm>
                  <a:off x="4092" y="38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6" name="Freeform 290">
                  <a:extLst>
                    <a:ext uri="{FF2B5EF4-FFF2-40B4-BE49-F238E27FC236}">
                      <a16:creationId xmlns:a16="http://schemas.microsoft.com/office/drawing/2014/main" id="{543FDED1-DE68-4F9E-B1FB-7FEED7B01367}"/>
                    </a:ext>
                  </a:extLst>
                </p:cNvPr>
                <p:cNvSpPr>
                  <a:spLocks/>
                </p:cNvSpPr>
                <p:nvPr userDrawn="1"/>
              </p:nvSpPr>
              <p:spPr bwMode="auto">
                <a:xfrm>
                  <a:off x="4102" y="3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7" name="Freeform 291">
                  <a:extLst>
                    <a:ext uri="{FF2B5EF4-FFF2-40B4-BE49-F238E27FC236}">
                      <a16:creationId xmlns:a16="http://schemas.microsoft.com/office/drawing/2014/main" id="{D5688999-614B-4F12-AAD6-8CA902E41F30}"/>
                    </a:ext>
                  </a:extLst>
                </p:cNvPr>
                <p:cNvSpPr>
                  <a:spLocks/>
                </p:cNvSpPr>
                <p:nvPr userDrawn="1"/>
              </p:nvSpPr>
              <p:spPr bwMode="auto">
                <a:xfrm>
                  <a:off x="4127" y="588"/>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8" name="Freeform 292">
                  <a:extLst>
                    <a:ext uri="{FF2B5EF4-FFF2-40B4-BE49-F238E27FC236}">
                      <a16:creationId xmlns:a16="http://schemas.microsoft.com/office/drawing/2014/main" id="{C988A34F-861D-4A94-B20A-BF7561C12362}"/>
                    </a:ext>
                  </a:extLst>
                </p:cNvPr>
                <p:cNvSpPr>
                  <a:spLocks/>
                </p:cNvSpPr>
                <p:nvPr userDrawn="1"/>
              </p:nvSpPr>
              <p:spPr bwMode="auto">
                <a:xfrm>
                  <a:off x="4316" y="218"/>
                  <a:ext cx="5"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9" name="Freeform 293">
                  <a:extLst>
                    <a:ext uri="{FF2B5EF4-FFF2-40B4-BE49-F238E27FC236}">
                      <a16:creationId xmlns:a16="http://schemas.microsoft.com/office/drawing/2014/main" id="{BB5C207E-219F-42A6-A03E-D45CFBE54908}"/>
                    </a:ext>
                  </a:extLst>
                </p:cNvPr>
                <p:cNvSpPr>
                  <a:spLocks/>
                </p:cNvSpPr>
                <p:nvPr userDrawn="1"/>
              </p:nvSpPr>
              <p:spPr bwMode="auto">
                <a:xfrm>
                  <a:off x="4057" y="5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0" name="Freeform 294">
                  <a:extLst>
                    <a:ext uri="{FF2B5EF4-FFF2-40B4-BE49-F238E27FC236}">
                      <a16:creationId xmlns:a16="http://schemas.microsoft.com/office/drawing/2014/main" id="{826F3982-2FFC-4B4E-B7DB-95275DC7A96F}"/>
                    </a:ext>
                  </a:extLst>
                </p:cNvPr>
                <p:cNvSpPr>
                  <a:spLocks/>
                </p:cNvSpPr>
                <p:nvPr userDrawn="1"/>
              </p:nvSpPr>
              <p:spPr bwMode="auto">
                <a:xfrm>
                  <a:off x="4306" y="213"/>
                  <a:ext cx="10" cy="5"/>
                </a:xfrm>
                <a:custGeom>
                  <a:avLst/>
                  <a:gdLst>
                    <a:gd name="T0" fmla="*/ 0 w 2"/>
                    <a:gd name="T1" fmla="*/ 1 h 1"/>
                    <a:gd name="T2" fmla="*/ 0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1" name="Freeform 295">
                  <a:extLst>
                    <a:ext uri="{FF2B5EF4-FFF2-40B4-BE49-F238E27FC236}">
                      <a16:creationId xmlns:a16="http://schemas.microsoft.com/office/drawing/2014/main" id="{18FCE49A-26B9-4285-9B6C-D0E6C9CCEE6F}"/>
                    </a:ext>
                  </a:extLst>
                </p:cNvPr>
                <p:cNvSpPr>
                  <a:spLocks/>
                </p:cNvSpPr>
                <p:nvPr userDrawn="1"/>
              </p:nvSpPr>
              <p:spPr bwMode="auto">
                <a:xfrm>
                  <a:off x="4336" y="5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2" name="Freeform 296">
                  <a:extLst>
                    <a:ext uri="{FF2B5EF4-FFF2-40B4-BE49-F238E27FC236}">
                      <a16:creationId xmlns:a16="http://schemas.microsoft.com/office/drawing/2014/main" id="{97B479A7-EC8E-4E34-AEB9-E86359795957}"/>
                    </a:ext>
                  </a:extLst>
                </p:cNvPr>
                <p:cNvSpPr>
                  <a:spLocks/>
                </p:cNvSpPr>
                <p:nvPr userDrawn="1"/>
              </p:nvSpPr>
              <p:spPr bwMode="auto">
                <a:xfrm>
                  <a:off x="4411" y="5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3" name="Freeform 297">
                  <a:extLst>
                    <a:ext uri="{FF2B5EF4-FFF2-40B4-BE49-F238E27FC236}">
                      <a16:creationId xmlns:a16="http://schemas.microsoft.com/office/drawing/2014/main" id="{7B2E942C-8966-4994-988F-9A46E4901471}"/>
                    </a:ext>
                  </a:extLst>
                </p:cNvPr>
                <p:cNvSpPr>
                  <a:spLocks/>
                </p:cNvSpPr>
                <p:nvPr userDrawn="1"/>
              </p:nvSpPr>
              <p:spPr bwMode="auto">
                <a:xfrm>
                  <a:off x="4376" y="263"/>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4" name="Freeform 298">
                  <a:extLst>
                    <a:ext uri="{FF2B5EF4-FFF2-40B4-BE49-F238E27FC236}">
                      <a16:creationId xmlns:a16="http://schemas.microsoft.com/office/drawing/2014/main" id="{4DF8A36B-0ADE-4CAE-BB15-0DD58753477B}"/>
                    </a:ext>
                  </a:extLst>
                </p:cNvPr>
                <p:cNvSpPr>
                  <a:spLocks/>
                </p:cNvSpPr>
                <p:nvPr userDrawn="1"/>
              </p:nvSpPr>
              <p:spPr bwMode="auto">
                <a:xfrm>
                  <a:off x="4371"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5" name="Freeform 299">
                  <a:extLst>
                    <a:ext uri="{FF2B5EF4-FFF2-40B4-BE49-F238E27FC236}">
                      <a16:creationId xmlns:a16="http://schemas.microsoft.com/office/drawing/2014/main" id="{621DE516-AD52-4367-B640-FF145E49AC0C}"/>
                    </a:ext>
                  </a:extLst>
                </p:cNvPr>
                <p:cNvSpPr>
                  <a:spLocks/>
                </p:cNvSpPr>
                <p:nvPr userDrawn="1"/>
              </p:nvSpPr>
              <p:spPr bwMode="auto">
                <a:xfrm>
                  <a:off x="4276" y="23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6" name="Freeform 300">
                  <a:extLst>
                    <a:ext uri="{FF2B5EF4-FFF2-40B4-BE49-F238E27FC236}">
                      <a16:creationId xmlns:a16="http://schemas.microsoft.com/office/drawing/2014/main" id="{B1F68F2A-1897-4903-810D-AE3FD02FAD5B}"/>
                    </a:ext>
                  </a:extLst>
                </p:cNvPr>
                <p:cNvSpPr>
                  <a:spLocks/>
                </p:cNvSpPr>
                <p:nvPr userDrawn="1"/>
              </p:nvSpPr>
              <p:spPr bwMode="auto">
                <a:xfrm>
                  <a:off x="4376" y="26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7" name="Freeform 301">
                  <a:extLst>
                    <a:ext uri="{FF2B5EF4-FFF2-40B4-BE49-F238E27FC236}">
                      <a16:creationId xmlns:a16="http://schemas.microsoft.com/office/drawing/2014/main" id="{3F5BC553-D5E0-4DCF-B022-3AA4EDA548A6}"/>
                    </a:ext>
                  </a:extLst>
                </p:cNvPr>
                <p:cNvSpPr>
                  <a:spLocks/>
                </p:cNvSpPr>
                <p:nvPr userDrawn="1"/>
              </p:nvSpPr>
              <p:spPr bwMode="auto">
                <a:xfrm>
                  <a:off x="4381" y="2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8" name="Freeform 302">
                  <a:extLst>
                    <a:ext uri="{FF2B5EF4-FFF2-40B4-BE49-F238E27FC236}">
                      <a16:creationId xmlns:a16="http://schemas.microsoft.com/office/drawing/2014/main" id="{47721571-40F2-4EB6-8241-D3CC82EA7BD5}"/>
                    </a:ext>
                  </a:extLst>
                </p:cNvPr>
                <p:cNvSpPr>
                  <a:spLocks/>
                </p:cNvSpPr>
                <p:nvPr userDrawn="1"/>
              </p:nvSpPr>
              <p:spPr bwMode="auto">
                <a:xfrm>
                  <a:off x="4376" y="2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9" name="Freeform 303">
                  <a:extLst>
                    <a:ext uri="{FF2B5EF4-FFF2-40B4-BE49-F238E27FC236}">
                      <a16:creationId xmlns:a16="http://schemas.microsoft.com/office/drawing/2014/main" id="{DFEC6EE3-5408-4252-B7EF-75BEC2F55D7A}"/>
                    </a:ext>
                  </a:extLst>
                </p:cNvPr>
                <p:cNvSpPr>
                  <a:spLocks/>
                </p:cNvSpPr>
                <p:nvPr userDrawn="1"/>
              </p:nvSpPr>
              <p:spPr bwMode="auto">
                <a:xfrm>
                  <a:off x="4222" y="66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0" name="Rectangle 304">
                  <a:extLst>
                    <a:ext uri="{FF2B5EF4-FFF2-40B4-BE49-F238E27FC236}">
                      <a16:creationId xmlns:a16="http://schemas.microsoft.com/office/drawing/2014/main" id="{F02140A2-E219-4EDC-BB2D-68E7188587EB}"/>
                    </a:ext>
                  </a:extLst>
                </p:cNvPr>
                <p:cNvSpPr>
                  <a:spLocks noChangeArrowheads="1"/>
                </p:cNvSpPr>
                <p:nvPr userDrawn="1"/>
              </p:nvSpPr>
              <p:spPr bwMode="auto">
                <a:xfrm>
                  <a:off x="4157" y="3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1" name="Freeform 305">
                  <a:extLst>
                    <a:ext uri="{FF2B5EF4-FFF2-40B4-BE49-F238E27FC236}">
                      <a16:creationId xmlns:a16="http://schemas.microsoft.com/office/drawing/2014/main" id="{67C045B1-BEA9-48D1-B0C6-0DE9DED49466}"/>
                    </a:ext>
                  </a:extLst>
                </p:cNvPr>
                <p:cNvSpPr>
                  <a:spLocks/>
                </p:cNvSpPr>
                <p:nvPr userDrawn="1"/>
              </p:nvSpPr>
              <p:spPr bwMode="auto">
                <a:xfrm>
                  <a:off x="4147" y="298"/>
                  <a:ext cx="10" cy="15"/>
                </a:xfrm>
                <a:custGeom>
                  <a:avLst/>
                  <a:gdLst>
                    <a:gd name="T0" fmla="*/ 2 w 2"/>
                    <a:gd name="T1" fmla="*/ 3 h 3"/>
                    <a:gd name="T2" fmla="*/ 2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2" y="2"/>
                        <a:pt x="2" y="1"/>
                      </a:cubicBezTo>
                      <a:cubicBezTo>
                        <a:pt x="0" y="0"/>
                        <a:pt x="0" y="0"/>
                        <a:pt x="0" y="0"/>
                      </a:cubicBez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2" name="Freeform 306">
                  <a:extLst>
                    <a:ext uri="{FF2B5EF4-FFF2-40B4-BE49-F238E27FC236}">
                      <a16:creationId xmlns:a16="http://schemas.microsoft.com/office/drawing/2014/main" id="{0DA112C4-E732-45B9-B11B-3515183AEAF7}"/>
                    </a:ext>
                  </a:extLst>
                </p:cNvPr>
                <p:cNvSpPr>
                  <a:spLocks noEditPoints="1"/>
                </p:cNvSpPr>
                <p:nvPr userDrawn="1"/>
              </p:nvSpPr>
              <p:spPr bwMode="auto">
                <a:xfrm>
                  <a:off x="4042" y="198"/>
                  <a:ext cx="374" cy="505"/>
                </a:xfrm>
                <a:custGeom>
                  <a:avLst/>
                  <a:gdLst>
                    <a:gd name="T0" fmla="*/ 12 w 75"/>
                    <a:gd name="T1" fmla="*/ 68 h 101"/>
                    <a:gd name="T2" fmla="*/ 11 w 75"/>
                    <a:gd name="T3" fmla="*/ 62 h 101"/>
                    <a:gd name="T4" fmla="*/ 12 w 75"/>
                    <a:gd name="T5" fmla="*/ 59 h 101"/>
                    <a:gd name="T6" fmla="*/ 11 w 75"/>
                    <a:gd name="T7" fmla="*/ 54 h 101"/>
                    <a:gd name="T8" fmla="*/ 11 w 75"/>
                    <a:gd name="T9" fmla="*/ 48 h 101"/>
                    <a:gd name="T10" fmla="*/ 10 w 75"/>
                    <a:gd name="T11" fmla="*/ 38 h 101"/>
                    <a:gd name="T12" fmla="*/ 10 w 75"/>
                    <a:gd name="T13" fmla="*/ 38 h 101"/>
                    <a:gd name="T14" fmla="*/ 13 w 75"/>
                    <a:gd name="T15" fmla="*/ 38 h 101"/>
                    <a:gd name="T16" fmla="*/ 15 w 75"/>
                    <a:gd name="T17" fmla="*/ 32 h 101"/>
                    <a:gd name="T18" fmla="*/ 18 w 75"/>
                    <a:gd name="T19" fmla="*/ 27 h 101"/>
                    <a:gd name="T20" fmla="*/ 23 w 75"/>
                    <a:gd name="T21" fmla="*/ 21 h 101"/>
                    <a:gd name="T22" fmla="*/ 26 w 75"/>
                    <a:gd name="T23" fmla="*/ 17 h 101"/>
                    <a:gd name="T24" fmla="*/ 31 w 75"/>
                    <a:gd name="T25" fmla="*/ 14 h 101"/>
                    <a:gd name="T26" fmla="*/ 33 w 75"/>
                    <a:gd name="T27" fmla="*/ 15 h 101"/>
                    <a:gd name="T28" fmla="*/ 37 w 75"/>
                    <a:gd name="T29" fmla="*/ 11 h 101"/>
                    <a:gd name="T30" fmla="*/ 42 w 75"/>
                    <a:gd name="T31" fmla="*/ 10 h 101"/>
                    <a:gd name="T32" fmla="*/ 47 w 75"/>
                    <a:gd name="T33" fmla="*/ 8 h 101"/>
                    <a:gd name="T34" fmla="*/ 52 w 75"/>
                    <a:gd name="T35" fmla="*/ 10 h 101"/>
                    <a:gd name="T36" fmla="*/ 59 w 75"/>
                    <a:gd name="T37" fmla="*/ 12 h 101"/>
                    <a:gd name="T38" fmla="*/ 65 w 75"/>
                    <a:gd name="T39" fmla="*/ 15 h 101"/>
                    <a:gd name="T40" fmla="*/ 71 w 75"/>
                    <a:gd name="T41" fmla="*/ 20 h 101"/>
                    <a:gd name="T42" fmla="*/ 67 w 75"/>
                    <a:gd name="T43" fmla="*/ 14 h 101"/>
                    <a:gd name="T44" fmla="*/ 64 w 75"/>
                    <a:gd name="T45" fmla="*/ 13 h 101"/>
                    <a:gd name="T46" fmla="*/ 59 w 75"/>
                    <a:gd name="T47" fmla="*/ 7 h 101"/>
                    <a:gd name="T48" fmla="*/ 41 w 75"/>
                    <a:gd name="T49" fmla="*/ 1 h 101"/>
                    <a:gd name="T50" fmla="*/ 30 w 75"/>
                    <a:gd name="T51" fmla="*/ 6 h 101"/>
                    <a:gd name="T52" fmla="*/ 26 w 75"/>
                    <a:gd name="T53" fmla="*/ 8 h 101"/>
                    <a:gd name="T54" fmla="*/ 23 w 75"/>
                    <a:gd name="T55" fmla="*/ 11 h 101"/>
                    <a:gd name="T56" fmla="*/ 18 w 75"/>
                    <a:gd name="T57" fmla="*/ 16 h 101"/>
                    <a:gd name="T58" fmla="*/ 8 w 75"/>
                    <a:gd name="T59" fmla="*/ 30 h 101"/>
                    <a:gd name="T60" fmla="*/ 8 w 75"/>
                    <a:gd name="T61" fmla="*/ 38 h 101"/>
                    <a:gd name="T62" fmla="*/ 6 w 75"/>
                    <a:gd name="T63" fmla="*/ 46 h 101"/>
                    <a:gd name="T64" fmla="*/ 2 w 75"/>
                    <a:gd name="T65" fmla="*/ 55 h 101"/>
                    <a:gd name="T66" fmla="*/ 4 w 75"/>
                    <a:gd name="T67" fmla="*/ 65 h 101"/>
                    <a:gd name="T68" fmla="*/ 6 w 75"/>
                    <a:gd name="T69" fmla="*/ 76 h 101"/>
                    <a:gd name="T70" fmla="*/ 12 w 75"/>
                    <a:gd name="T71" fmla="*/ 88 h 101"/>
                    <a:gd name="T72" fmla="*/ 21 w 75"/>
                    <a:gd name="T73" fmla="*/ 93 h 101"/>
                    <a:gd name="T74" fmla="*/ 35 w 75"/>
                    <a:gd name="T75" fmla="*/ 100 h 101"/>
                    <a:gd name="T76" fmla="*/ 40 w 75"/>
                    <a:gd name="T77" fmla="*/ 100 h 101"/>
                    <a:gd name="T78" fmla="*/ 53 w 75"/>
                    <a:gd name="T79" fmla="*/ 93 h 101"/>
                    <a:gd name="T80" fmla="*/ 64 w 75"/>
                    <a:gd name="T81" fmla="*/ 84 h 101"/>
                    <a:gd name="T82" fmla="*/ 74 w 75"/>
                    <a:gd name="T83" fmla="*/ 66 h 101"/>
                    <a:gd name="T84" fmla="*/ 74 w 75"/>
                    <a:gd name="T85" fmla="*/ 61 h 101"/>
                    <a:gd name="T86" fmla="*/ 63 w 75"/>
                    <a:gd name="T87" fmla="*/ 72 h 101"/>
                    <a:gd name="T88" fmla="*/ 60 w 75"/>
                    <a:gd name="T89" fmla="*/ 77 h 101"/>
                    <a:gd name="T90" fmla="*/ 54 w 75"/>
                    <a:gd name="T91" fmla="*/ 85 h 101"/>
                    <a:gd name="T92" fmla="*/ 48 w 75"/>
                    <a:gd name="T93" fmla="*/ 91 h 101"/>
                    <a:gd name="T94" fmla="*/ 43 w 75"/>
                    <a:gd name="T95" fmla="*/ 94 h 101"/>
                    <a:gd name="T96" fmla="*/ 38 w 75"/>
                    <a:gd name="T97" fmla="*/ 93 h 101"/>
                    <a:gd name="T98" fmla="*/ 33 w 75"/>
                    <a:gd name="T99" fmla="*/ 93 h 101"/>
                    <a:gd name="T100" fmla="*/ 29 w 75"/>
                    <a:gd name="T101" fmla="*/ 90 h 101"/>
                    <a:gd name="T102" fmla="*/ 23 w 75"/>
                    <a:gd name="T103" fmla="*/ 89 h 101"/>
                    <a:gd name="T104" fmla="*/ 20 w 75"/>
                    <a:gd name="T105" fmla="*/ 86 h 101"/>
                    <a:gd name="T106" fmla="*/ 20 w 75"/>
                    <a:gd name="T107" fmla="*/ 84 h 101"/>
                    <a:gd name="T108" fmla="*/ 16 w 75"/>
                    <a:gd name="T109" fmla="*/ 79 h 101"/>
                    <a:gd name="T110" fmla="*/ 13 w 75"/>
                    <a:gd name="T111" fmla="*/ 72 h 101"/>
                    <a:gd name="T112" fmla="*/ 12 w 75"/>
                    <a:gd name="T113" fmla="*/ 36 h 101"/>
                    <a:gd name="T114" fmla="*/ 64 w 75"/>
                    <a:gd name="T115"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01">
                      <a:moveTo>
                        <a:pt x="13" y="72"/>
                      </a:moveTo>
                      <a:cubicBezTo>
                        <a:pt x="14" y="71"/>
                        <a:pt x="14" y="71"/>
                        <a:pt x="14" y="71"/>
                      </a:cubicBezTo>
                      <a:cubicBezTo>
                        <a:pt x="15" y="71"/>
                        <a:pt x="15" y="72"/>
                        <a:pt x="16" y="71"/>
                      </a:cubicBezTo>
                      <a:cubicBezTo>
                        <a:pt x="13" y="72"/>
                        <a:pt x="14" y="68"/>
                        <a:pt x="12" y="68"/>
                      </a:cubicBezTo>
                      <a:cubicBezTo>
                        <a:pt x="12" y="68"/>
                        <a:pt x="12" y="68"/>
                        <a:pt x="12" y="68"/>
                      </a:cubicBezTo>
                      <a:cubicBezTo>
                        <a:pt x="12" y="68"/>
                        <a:pt x="12" y="68"/>
                        <a:pt x="12" y="68"/>
                      </a:cubicBezTo>
                      <a:cubicBezTo>
                        <a:pt x="13" y="66"/>
                        <a:pt x="10" y="67"/>
                        <a:pt x="11" y="66"/>
                      </a:cubicBezTo>
                      <a:cubicBezTo>
                        <a:pt x="11" y="65"/>
                        <a:pt x="11" y="65"/>
                        <a:pt x="11" y="65"/>
                      </a:cubicBezTo>
                      <a:cubicBezTo>
                        <a:pt x="11" y="64"/>
                        <a:pt x="11" y="64"/>
                        <a:pt x="11" y="64"/>
                      </a:cubicBezTo>
                      <a:cubicBezTo>
                        <a:pt x="11" y="64"/>
                        <a:pt x="11" y="64"/>
                        <a:pt x="11" y="64"/>
                      </a:cubicBezTo>
                      <a:cubicBezTo>
                        <a:pt x="11" y="62"/>
                        <a:pt x="11" y="62"/>
                        <a:pt x="11" y="62"/>
                      </a:cubicBezTo>
                      <a:cubicBezTo>
                        <a:pt x="11" y="62"/>
                        <a:pt x="11" y="62"/>
                        <a:pt x="11" y="62"/>
                      </a:cubicBezTo>
                      <a:cubicBezTo>
                        <a:pt x="10" y="62"/>
                        <a:pt x="10" y="61"/>
                        <a:pt x="9" y="61"/>
                      </a:cubicBezTo>
                      <a:cubicBezTo>
                        <a:pt x="10" y="61"/>
                        <a:pt x="10" y="61"/>
                        <a:pt x="10" y="61"/>
                      </a:cubicBezTo>
                      <a:cubicBezTo>
                        <a:pt x="9" y="60"/>
                        <a:pt x="9" y="60"/>
                        <a:pt x="9" y="60"/>
                      </a:cubicBezTo>
                      <a:cubicBezTo>
                        <a:pt x="10" y="60"/>
                        <a:pt x="11" y="61"/>
                        <a:pt x="10" y="61"/>
                      </a:cubicBezTo>
                      <a:cubicBezTo>
                        <a:pt x="13" y="60"/>
                        <a:pt x="10" y="60"/>
                        <a:pt x="11" y="58"/>
                      </a:cubicBezTo>
                      <a:cubicBezTo>
                        <a:pt x="12" y="59"/>
                        <a:pt x="12" y="59"/>
                        <a:pt x="12" y="59"/>
                      </a:cubicBezTo>
                      <a:cubicBezTo>
                        <a:pt x="13" y="59"/>
                        <a:pt x="12" y="58"/>
                        <a:pt x="13" y="57"/>
                      </a:cubicBezTo>
                      <a:cubicBezTo>
                        <a:pt x="13" y="57"/>
                        <a:pt x="11" y="59"/>
                        <a:pt x="10" y="58"/>
                      </a:cubicBezTo>
                      <a:cubicBezTo>
                        <a:pt x="11" y="58"/>
                        <a:pt x="11" y="57"/>
                        <a:pt x="10" y="57"/>
                      </a:cubicBezTo>
                      <a:cubicBezTo>
                        <a:pt x="11" y="57"/>
                        <a:pt x="11" y="56"/>
                        <a:pt x="11" y="55"/>
                      </a:cubicBezTo>
                      <a:cubicBezTo>
                        <a:pt x="12" y="55"/>
                        <a:pt x="12" y="55"/>
                        <a:pt x="12" y="55"/>
                      </a:cubicBezTo>
                      <a:cubicBezTo>
                        <a:pt x="12" y="55"/>
                        <a:pt x="11" y="55"/>
                        <a:pt x="11" y="54"/>
                      </a:cubicBezTo>
                      <a:cubicBezTo>
                        <a:pt x="11" y="53"/>
                        <a:pt x="12" y="53"/>
                        <a:pt x="13" y="53"/>
                      </a:cubicBezTo>
                      <a:cubicBezTo>
                        <a:pt x="13" y="52"/>
                        <a:pt x="11" y="54"/>
                        <a:pt x="11" y="52"/>
                      </a:cubicBezTo>
                      <a:cubicBezTo>
                        <a:pt x="11" y="51"/>
                        <a:pt x="11" y="50"/>
                        <a:pt x="11" y="49"/>
                      </a:cubicBezTo>
                      <a:cubicBezTo>
                        <a:pt x="11" y="48"/>
                        <a:pt x="11" y="49"/>
                        <a:pt x="12" y="49"/>
                      </a:cubicBezTo>
                      <a:cubicBezTo>
                        <a:pt x="11" y="48"/>
                        <a:pt x="11" y="48"/>
                        <a:pt x="11" y="48"/>
                      </a:cubicBezTo>
                      <a:cubicBezTo>
                        <a:pt x="11" y="48"/>
                        <a:pt x="11" y="48"/>
                        <a:pt x="11" y="48"/>
                      </a:cubicBezTo>
                      <a:cubicBezTo>
                        <a:pt x="11" y="47"/>
                        <a:pt x="10" y="48"/>
                        <a:pt x="10" y="47"/>
                      </a:cubicBezTo>
                      <a:cubicBezTo>
                        <a:pt x="9" y="46"/>
                        <a:pt x="12" y="45"/>
                        <a:pt x="11" y="43"/>
                      </a:cubicBezTo>
                      <a:cubicBezTo>
                        <a:pt x="12" y="43"/>
                        <a:pt x="12" y="44"/>
                        <a:pt x="12" y="44"/>
                      </a:cubicBezTo>
                      <a:cubicBezTo>
                        <a:pt x="12" y="42"/>
                        <a:pt x="12" y="42"/>
                        <a:pt x="11" y="41"/>
                      </a:cubicBezTo>
                      <a:cubicBezTo>
                        <a:pt x="12" y="40"/>
                        <a:pt x="12" y="40"/>
                        <a:pt x="12" y="40"/>
                      </a:cubicBezTo>
                      <a:cubicBezTo>
                        <a:pt x="11" y="40"/>
                        <a:pt x="10" y="39"/>
                        <a:pt x="10" y="38"/>
                      </a:cubicBezTo>
                      <a:cubicBezTo>
                        <a:pt x="9" y="38"/>
                        <a:pt x="9" y="38"/>
                        <a:pt x="9" y="38"/>
                      </a:cubicBezTo>
                      <a:cubicBezTo>
                        <a:pt x="9" y="36"/>
                        <a:pt x="9" y="36"/>
                        <a:pt x="9" y="36"/>
                      </a:cubicBezTo>
                      <a:cubicBezTo>
                        <a:pt x="9" y="36"/>
                        <a:pt x="9" y="36"/>
                        <a:pt x="10" y="37"/>
                      </a:cubicBezTo>
                      <a:cubicBezTo>
                        <a:pt x="9" y="37"/>
                        <a:pt x="9" y="37"/>
                        <a:pt x="9" y="36"/>
                      </a:cubicBezTo>
                      <a:cubicBezTo>
                        <a:pt x="10" y="36"/>
                        <a:pt x="10" y="37"/>
                        <a:pt x="11" y="37"/>
                      </a:cubicBezTo>
                      <a:cubicBezTo>
                        <a:pt x="11" y="37"/>
                        <a:pt x="10" y="37"/>
                        <a:pt x="10" y="38"/>
                      </a:cubicBezTo>
                      <a:cubicBezTo>
                        <a:pt x="11" y="38"/>
                        <a:pt x="11" y="39"/>
                        <a:pt x="12" y="39"/>
                      </a:cubicBezTo>
                      <a:cubicBezTo>
                        <a:pt x="12" y="39"/>
                        <a:pt x="12" y="38"/>
                        <a:pt x="12" y="38"/>
                      </a:cubicBezTo>
                      <a:cubicBezTo>
                        <a:pt x="12" y="38"/>
                        <a:pt x="12" y="39"/>
                        <a:pt x="12" y="39"/>
                      </a:cubicBezTo>
                      <a:cubicBezTo>
                        <a:pt x="12" y="39"/>
                        <a:pt x="12" y="38"/>
                        <a:pt x="12" y="38"/>
                      </a:cubicBezTo>
                      <a:cubicBezTo>
                        <a:pt x="13" y="38"/>
                        <a:pt x="13" y="38"/>
                        <a:pt x="13" y="38"/>
                      </a:cubicBezTo>
                      <a:cubicBezTo>
                        <a:pt x="13" y="38"/>
                        <a:pt x="13" y="38"/>
                        <a:pt x="13" y="38"/>
                      </a:cubicBezTo>
                      <a:cubicBezTo>
                        <a:pt x="13" y="38"/>
                        <a:pt x="14" y="36"/>
                        <a:pt x="14" y="36"/>
                      </a:cubicBezTo>
                      <a:cubicBezTo>
                        <a:pt x="14" y="34"/>
                        <a:pt x="12" y="32"/>
                        <a:pt x="13" y="30"/>
                      </a:cubicBezTo>
                      <a:cubicBezTo>
                        <a:pt x="14" y="31"/>
                        <a:pt x="14" y="31"/>
                        <a:pt x="15" y="31"/>
                      </a:cubicBezTo>
                      <a:cubicBezTo>
                        <a:pt x="14" y="31"/>
                        <a:pt x="15" y="33"/>
                        <a:pt x="14" y="34"/>
                      </a:cubicBezTo>
                      <a:cubicBezTo>
                        <a:pt x="15" y="34"/>
                        <a:pt x="15" y="34"/>
                        <a:pt x="15" y="34"/>
                      </a:cubicBezTo>
                      <a:cubicBezTo>
                        <a:pt x="15" y="34"/>
                        <a:pt x="15" y="32"/>
                        <a:pt x="15" y="32"/>
                      </a:cubicBezTo>
                      <a:cubicBezTo>
                        <a:pt x="16" y="32"/>
                        <a:pt x="16" y="32"/>
                        <a:pt x="17" y="32"/>
                      </a:cubicBezTo>
                      <a:cubicBezTo>
                        <a:pt x="15" y="31"/>
                        <a:pt x="16" y="30"/>
                        <a:pt x="16" y="29"/>
                      </a:cubicBezTo>
                      <a:cubicBezTo>
                        <a:pt x="17" y="29"/>
                        <a:pt x="17" y="29"/>
                        <a:pt x="17" y="30"/>
                      </a:cubicBezTo>
                      <a:cubicBezTo>
                        <a:pt x="18" y="30"/>
                        <a:pt x="15" y="28"/>
                        <a:pt x="17" y="27"/>
                      </a:cubicBezTo>
                      <a:cubicBezTo>
                        <a:pt x="17" y="28"/>
                        <a:pt x="17" y="28"/>
                        <a:pt x="17" y="28"/>
                      </a:cubicBezTo>
                      <a:cubicBezTo>
                        <a:pt x="17" y="27"/>
                        <a:pt x="18" y="26"/>
                        <a:pt x="18" y="27"/>
                      </a:cubicBezTo>
                      <a:cubicBezTo>
                        <a:pt x="18" y="27"/>
                        <a:pt x="18" y="27"/>
                        <a:pt x="18" y="27"/>
                      </a:cubicBezTo>
                      <a:cubicBezTo>
                        <a:pt x="19" y="26"/>
                        <a:pt x="21" y="23"/>
                        <a:pt x="20" y="22"/>
                      </a:cubicBezTo>
                      <a:cubicBezTo>
                        <a:pt x="20" y="22"/>
                        <a:pt x="21" y="23"/>
                        <a:pt x="22" y="23"/>
                      </a:cubicBezTo>
                      <a:cubicBezTo>
                        <a:pt x="22" y="23"/>
                        <a:pt x="21" y="22"/>
                        <a:pt x="21" y="20"/>
                      </a:cubicBezTo>
                      <a:cubicBezTo>
                        <a:pt x="20" y="19"/>
                        <a:pt x="20" y="17"/>
                        <a:pt x="20" y="17"/>
                      </a:cubicBezTo>
                      <a:cubicBezTo>
                        <a:pt x="20" y="18"/>
                        <a:pt x="23" y="20"/>
                        <a:pt x="23" y="21"/>
                      </a:cubicBezTo>
                      <a:cubicBezTo>
                        <a:pt x="23" y="21"/>
                        <a:pt x="24" y="21"/>
                        <a:pt x="24" y="20"/>
                      </a:cubicBezTo>
                      <a:cubicBezTo>
                        <a:pt x="24" y="20"/>
                        <a:pt x="22" y="19"/>
                        <a:pt x="23" y="19"/>
                      </a:cubicBezTo>
                      <a:cubicBezTo>
                        <a:pt x="24" y="19"/>
                        <a:pt x="24" y="19"/>
                        <a:pt x="25" y="19"/>
                      </a:cubicBezTo>
                      <a:cubicBezTo>
                        <a:pt x="25" y="19"/>
                        <a:pt x="24" y="17"/>
                        <a:pt x="24" y="17"/>
                      </a:cubicBezTo>
                      <a:cubicBezTo>
                        <a:pt x="24" y="17"/>
                        <a:pt x="26" y="18"/>
                        <a:pt x="26" y="19"/>
                      </a:cubicBezTo>
                      <a:cubicBezTo>
                        <a:pt x="26" y="19"/>
                        <a:pt x="26" y="18"/>
                        <a:pt x="26" y="17"/>
                      </a:cubicBezTo>
                      <a:cubicBezTo>
                        <a:pt x="26" y="17"/>
                        <a:pt x="26" y="16"/>
                        <a:pt x="26" y="16"/>
                      </a:cubicBezTo>
                      <a:cubicBezTo>
                        <a:pt x="25" y="17"/>
                        <a:pt x="27" y="17"/>
                        <a:pt x="27" y="18"/>
                      </a:cubicBezTo>
                      <a:cubicBezTo>
                        <a:pt x="27" y="17"/>
                        <a:pt x="28" y="17"/>
                        <a:pt x="29" y="16"/>
                      </a:cubicBezTo>
                      <a:cubicBezTo>
                        <a:pt x="28" y="16"/>
                        <a:pt x="28" y="16"/>
                        <a:pt x="28" y="16"/>
                      </a:cubicBezTo>
                      <a:cubicBezTo>
                        <a:pt x="29" y="16"/>
                        <a:pt x="27" y="13"/>
                        <a:pt x="29" y="12"/>
                      </a:cubicBezTo>
                      <a:cubicBezTo>
                        <a:pt x="29" y="13"/>
                        <a:pt x="30" y="15"/>
                        <a:pt x="31" y="14"/>
                      </a:cubicBezTo>
                      <a:cubicBezTo>
                        <a:pt x="31" y="13"/>
                        <a:pt x="30" y="9"/>
                        <a:pt x="31" y="7"/>
                      </a:cubicBezTo>
                      <a:cubicBezTo>
                        <a:pt x="32" y="8"/>
                        <a:pt x="32" y="8"/>
                        <a:pt x="32" y="8"/>
                      </a:cubicBezTo>
                      <a:cubicBezTo>
                        <a:pt x="33" y="7"/>
                        <a:pt x="33" y="7"/>
                        <a:pt x="33" y="7"/>
                      </a:cubicBezTo>
                      <a:cubicBezTo>
                        <a:pt x="33" y="8"/>
                        <a:pt x="32" y="12"/>
                        <a:pt x="32" y="14"/>
                      </a:cubicBezTo>
                      <a:cubicBezTo>
                        <a:pt x="33" y="14"/>
                        <a:pt x="32" y="15"/>
                        <a:pt x="33" y="14"/>
                      </a:cubicBezTo>
                      <a:cubicBezTo>
                        <a:pt x="34" y="15"/>
                        <a:pt x="33" y="15"/>
                        <a:pt x="33" y="15"/>
                      </a:cubicBezTo>
                      <a:cubicBezTo>
                        <a:pt x="33" y="15"/>
                        <a:pt x="35" y="15"/>
                        <a:pt x="35" y="15"/>
                      </a:cubicBezTo>
                      <a:cubicBezTo>
                        <a:pt x="34" y="14"/>
                        <a:pt x="36" y="13"/>
                        <a:pt x="36" y="12"/>
                      </a:cubicBezTo>
                      <a:cubicBezTo>
                        <a:pt x="36" y="12"/>
                        <a:pt x="34" y="14"/>
                        <a:pt x="34" y="14"/>
                      </a:cubicBezTo>
                      <a:cubicBezTo>
                        <a:pt x="33" y="13"/>
                        <a:pt x="34" y="10"/>
                        <a:pt x="35" y="10"/>
                      </a:cubicBezTo>
                      <a:cubicBezTo>
                        <a:pt x="36" y="10"/>
                        <a:pt x="36" y="12"/>
                        <a:pt x="36" y="13"/>
                      </a:cubicBezTo>
                      <a:cubicBezTo>
                        <a:pt x="36" y="12"/>
                        <a:pt x="37" y="11"/>
                        <a:pt x="37" y="11"/>
                      </a:cubicBezTo>
                      <a:cubicBezTo>
                        <a:pt x="37" y="12"/>
                        <a:pt x="37" y="12"/>
                        <a:pt x="37" y="12"/>
                      </a:cubicBezTo>
                      <a:cubicBezTo>
                        <a:pt x="38" y="13"/>
                        <a:pt x="38" y="10"/>
                        <a:pt x="39" y="11"/>
                      </a:cubicBezTo>
                      <a:cubicBezTo>
                        <a:pt x="40" y="11"/>
                        <a:pt x="41" y="13"/>
                        <a:pt x="40" y="12"/>
                      </a:cubicBezTo>
                      <a:cubicBezTo>
                        <a:pt x="40" y="11"/>
                        <a:pt x="39" y="6"/>
                        <a:pt x="39" y="5"/>
                      </a:cubicBezTo>
                      <a:cubicBezTo>
                        <a:pt x="39" y="5"/>
                        <a:pt x="41" y="6"/>
                        <a:pt x="42" y="7"/>
                      </a:cubicBezTo>
                      <a:cubicBezTo>
                        <a:pt x="43" y="8"/>
                        <a:pt x="41" y="10"/>
                        <a:pt x="42" y="10"/>
                      </a:cubicBezTo>
                      <a:cubicBezTo>
                        <a:pt x="42" y="10"/>
                        <a:pt x="42" y="10"/>
                        <a:pt x="42" y="10"/>
                      </a:cubicBezTo>
                      <a:cubicBezTo>
                        <a:pt x="43" y="10"/>
                        <a:pt x="42" y="11"/>
                        <a:pt x="43" y="10"/>
                      </a:cubicBezTo>
                      <a:cubicBezTo>
                        <a:pt x="43" y="9"/>
                        <a:pt x="45" y="11"/>
                        <a:pt x="43" y="9"/>
                      </a:cubicBezTo>
                      <a:cubicBezTo>
                        <a:pt x="44" y="9"/>
                        <a:pt x="44" y="10"/>
                        <a:pt x="45" y="10"/>
                      </a:cubicBezTo>
                      <a:cubicBezTo>
                        <a:pt x="45" y="9"/>
                        <a:pt x="46" y="7"/>
                        <a:pt x="47" y="7"/>
                      </a:cubicBezTo>
                      <a:cubicBezTo>
                        <a:pt x="47" y="7"/>
                        <a:pt x="47" y="7"/>
                        <a:pt x="47" y="8"/>
                      </a:cubicBezTo>
                      <a:cubicBezTo>
                        <a:pt x="49" y="8"/>
                        <a:pt x="50" y="9"/>
                        <a:pt x="52" y="9"/>
                      </a:cubicBezTo>
                      <a:cubicBezTo>
                        <a:pt x="52" y="10"/>
                        <a:pt x="52" y="10"/>
                        <a:pt x="52" y="11"/>
                      </a:cubicBezTo>
                      <a:cubicBezTo>
                        <a:pt x="52" y="11"/>
                        <a:pt x="53" y="10"/>
                        <a:pt x="53" y="10"/>
                      </a:cubicBezTo>
                      <a:cubicBezTo>
                        <a:pt x="53" y="12"/>
                        <a:pt x="52" y="10"/>
                        <a:pt x="52" y="12"/>
                      </a:cubicBezTo>
                      <a:cubicBezTo>
                        <a:pt x="52" y="11"/>
                        <a:pt x="54" y="11"/>
                        <a:pt x="55" y="11"/>
                      </a:cubicBezTo>
                      <a:cubicBezTo>
                        <a:pt x="55" y="10"/>
                        <a:pt x="53" y="10"/>
                        <a:pt x="52" y="10"/>
                      </a:cubicBezTo>
                      <a:cubicBezTo>
                        <a:pt x="53" y="9"/>
                        <a:pt x="55" y="8"/>
                        <a:pt x="57" y="8"/>
                      </a:cubicBezTo>
                      <a:cubicBezTo>
                        <a:pt x="58" y="9"/>
                        <a:pt x="57" y="9"/>
                        <a:pt x="57" y="9"/>
                      </a:cubicBezTo>
                      <a:cubicBezTo>
                        <a:pt x="60" y="11"/>
                        <a:pt x="61" y="9"/>
                        <a:pt x="62" y="11"/>
                      </a:cubicBezTo>
                      <a:cubicBezTo>
                        <a:pt x="62" y="12"/>
                        <a:pt x="61" y="13"/>
                        <a:pt x="61" y="13"/>
                      </a:cubicBezTo>
                      <a:cubicBezTo>
                        <a:pt x="60" y="13"/>
                        <a:pt x="60" y="12"/>
                        <a:pt x="59" y="11"/>
                      </a:cubicBezTo>
                      <a:cubicBezTo>
                        <a:pt x="59" y="12"/>
                        <a:pt x="59" y="12"/>
                        <a:pt x="59" y="12"/>
                      </a:cubicBezTo>
                      <a:cubicBezTo>
                        <a:pt x="59" y="12"/>
                        <a:pt x="58" y="12"/>
                        <a:pt x="58" y="11"/>
                      </a:cubicBezTo>
                      <a:cubicBezTo>
                        <a:pt x="58" y="12"/>
                        <a:pt x="59" y="13"/>
                        <a:pt x="60" y="14"/>
                      </a:cubicBezTo>
                      <a:cubicBezTo>
                        <a:pt x="61" y="14"/>
                        <a:pt x="62" y="16"/>
                        <a:pt x="62" y="17"/>
                      </a:cubicBezTo>
                      <a:cubicBezTo>
                        <a:pt x="63" y="17"/>
                        <a:pt x="64" y="17"/>
                        <a:pt x="64" y="16"/>
                      </a:cubicBezTo>
                      <a:cubicBezTo>
                        <a:pt x="63" y="16"/>
                        <a:pt x="63" y="16"/>
                        <a:pt x="63" y="16"/>
                      </a:cubicBezTo>
                      <a:cubicBezTo>
                        <a:pt x="63" y="15"/>
                        <a:pt x="65" y="16"/>
                        <a:pt x="65" y="15"/>
                      </a:cubicBezTo>
                      <a:cubicBezTo>
                        <a:pt x="66" y="16"/>
                        <a:pt x="67" y="16"/>
                        <a:pt x="67" y="17"/>
                      </a:cubicBezTo>
                      <a:cubicBezTo>
                        <a:pt x="67" y="18"/>
                        <a:pt x="67" y="18"/>
                        <a:pt x="67" y="18"/>
                      </a:cubicBezTo>
                      <a:cubicBezTo>
                        <a:pt x="67" y="18"/>
                        <a:pt x="67" y="17"/>
                        <a:pt x="66" y="17"/>
                      </a:cubicBezTo>
                      <a:cubicBezTo>
                        <a:pt x="67" y="17"/>
                        <a:pt x="66" y="20"/>
                        <a:pt x="68" y="19"/>
                      </a:cubicBezTo>
                      <a:cubicBezTo>
                        <a:pt x="68" y="18"/>
                        <a:pt x="68" y="18"/>
                        <a:pt x="68" y="18"/>
                      </a:cubicBezTo>
                      <a:cubicBezTo>
                        <a:pt x="69" y="18"/>
                        <a:pt x="70" y="19"/>
                        <a:pt x="71" y="20"/>
                      </a:cubicBezTo>
                      <a:cubicBezTo>
                        <a:pt x="72" y="19"/>
                        <a:pt x="71" y="20"/>
                        <a:pt x="71" y="19"/>
                      </a:cubicBezTo>
                      <a:cubicBezTo>
                        <a:pt x="70" y="20"/>
                        <a:pt x="70" y="16"/>
                        <a:pt x="69" y="18"/>
                      </a:cubicBezTo>
                      <a:cubicBezTo>
                        <a:pt x="70" y="16"/>
                        <a:pt x="68" y="16"/>
                        <a:pt x="69" y="14"/>
                      </a:cubicBezTo>
                      <a:cubicBezTo>
                        <a:pt x="68" y="15"/>
                        <a:pt x="68" y="15"/>
                        <a:pt x="68" y="14"/>
                      </a:cubicBezTo>
                      <a:cubicBezTo>
                        <a:pt x="68" y="14"/>
                        <a:pt x="68" y="14"/>
                        <a:pt x="67" y="14"/>
                      </a:cubicBezTo>
                      <a:cubicBezTo>
                        <a:pt x="67" y="14"/>
                        <a:pt x="67" y="14"/>
                        <a:pt x="67" y="14"/>
                      </a:cubicBezTo>
                      <a:cubicBezTo>
                        <a:pt x="67" y="14"/>
                        <a:pt x="67" y="14"/>
                        <a:pt x="67" y="14"/>
                      </a:cubicBezTo>
                      <a:cubicBezTo>
                        <a:pt x="67" y="14"/>
                        <a:pt x="67" y="14"/>
                        <a:pt x="67" y="14"/>
                      </a:cubicBezTo>
                      <a:cubicBezTo>
                        <a:pt x="67" y="14"/>
                        <a:pt x="67" y="15"/>
                        <a:pt x="67" y="15"/>
                      </a:cubicBezTo>
                      <a:cubicBezTo>
                        <a:pt x="66" y="15"/>
                        <a:pt x="65" y="14"/>
                        <a:pt x="65" y="14"/>
                      </a:cubicBezTo>
                      <a:cubicBezTo>
                        <a:pt x="64" y="13"/>
                        <a:pt x="65" y="14"/>
                        <a:pt x="65" y="13"/>
                      </a:cubicBezTo>
                      <a:cubicBezTo>
                        <a:pt x="64" y="13"/>
                        <a:pt x="64" y="13"/>
                        <a:pt x="64" y="13"/>
                      </a:cubicBezTo>
                      <a:cubicBezTo>
                        <a:pt x="65" y="12"/>
                        <a:pt x="64" y="11"/>
                        <a:pt x="65" y="12"/>
                      </a:cubicBezTo>
                      <a:cubicBezTo>
                        <a:pt x="64" y="10"/>
                        <a:pt x="64" y="10"/>
                        <a:pt x="64" y="10"/>
                      </a:cubicBezTo>
                      <a:cubicBezTo>
                        <a:pt x="64" y="10"/>
                        <a:pt x="63" y="9"/>
                        <a:pt x="62" y="9"/>
                      </a:cubicBezTo>
                      <a:cubicBezTo>
                        <a:pt x="62" y="8"/>
                        <a:pt x="61" y="8"/>
                        <a:pt x="61" y="8"/>
                      </a:cubicBezTo>
                      <a:cubicBezTo>
                        <a:pt x="61" y="8"/>
                        <a:pt x="61" y="8"/>
                        <a:pt x="60" y="8"/>
                      </a:cubicBezTo>
                      <a:cubicBezTo>
                        <a:pt x="60" y="7"/>
                        <a:pt x="59" y="7"/>
                        <a:pt x="59" y="7"/>
                      </a:cubicBezTo>
                      <a:cubicBezTo>
                        <a:pt x="59" y="7"/>
                        <a:pt x="59" y="7"/>
                        <a:pt x="59" y="7"/>
                      </a:cubicBezTo>
                      <a:cubicBezTo>
                        <a:pt x="58" y="6"/>
                        <a:pt x="55" y="6"/>
                        <a:pt x="53" y="4"/>
                      </a:cubicBezTo>
                      <a:cubicBezTo>
                        <a:pt x="52" y="4"/>
                        <a:pt x="52" y="4"/>
                        <a:pt x="51" y="3"/>
                      </a:cubicBezTo>
                      <a:cubicBezTo>
                        <a:pt x="50" y="3"/>
                        <a:pt x="50" y="3"/>
                        <a:pt x="50" y="3"/>
                      </a:cubicBezTo>
                      <a:cubicBezTo>
                        <a:pt x="49" y="3"/>
                        <a:pt x="48" y="2"/>
                        <a:pt x="47" y="2"/>
                      </a:cubicBezTo>
                      <a:cubicBezTo>
                        <a:pt x="46" y="0"/>
                        <a:pt x="42" y="2"/>
                        <a:pt x="41" y="1"/>
                      </a:cubicBezTo>
                      <a:cubicBezTo>
                        <a:pt x="41" y="2"/>
                        <a:pt x="41" y="2"/>
                        <a:pt x="41" y="2"/>
                      </a:cubicBezTo>
                      <a:cubicBezTo>
                        <a:pt x="40" y="2"/>
                        <a:pt x="39" y="3"/>
                        <a:pt x="37" y="4"/>
                      </a:cubicBezTo>
                      <a:cubicBezTo>
                        <a:pt x="38" y="4"/>
                        <a:pt x="38" y="4"/>
                        <a:pt x="38" y="4"/>
                      </a:cubicBezTo>
                      <a:cubicBezTo>
                        <a:pt x="37" y="5"/>
                        <a:pt x="34" y="4"/>
                        <a:pt x="33" y="5"/>
                      </a:cubicBezTo>
                      <a:cubicBezTo>
                        <a:pt x="33" y="5"/>
                        <a:pt x="33" y="5"/>
                        <a:pt x="34" y="5"/>
                      </a:cubicBezTo>
                      <a:cubicBezTo>
                        <a:pt x="32" y="4"/>
                        <a:pt x="31" y="5"/>
                        <a:pt x="30" y="6"/>
                      </a:cubicBezTo>
                      <a:cubicBezTo>
                        <a:pt x="30" y="7"/>
                        <a:pt x="29" y="8"/>
                        <a:pt x="28" y="8"/>
                      </a:cubicBezTo>
                      <a:cubicBezTo>
                        <a:pt x="27" y="8"/>
                        <a:pt x="27" y="8"/>
                        <a:pt x="27" y="8"/>
                      </a:cubicBezTo>
                      <a:cubicBezTo>
                        <a:pt x="27" y="8"/>
                        <a:pt x="27" y="8"/>
                        <a:pt x="27" y="8"/>
                      </a:cubicBezTo>
                      <a:cubicBezTo>
                        <a:pt x="27" y="8"/>
                        <a:pt x="27" y="8"/>
                        <a:pt x="27" y="8"/>
                      </a:cubicBezTo>
                      <a:cubicBezTo>
                        <a:pt x="26" y="8"/>
                        <a:pt x="26" y="8"/>
                        <a:pt x="26" y="8"/>
                      </a:cubicBezTo>
                      <a:cubicBezTo>
                        <a:pt x="26" y="8"/>
                        <a:pt x="26" y="8"/>
                        <a:pt x="26" y="8"/>
                      </a:cubicBezTo>
                      <a:cubicBezTo>
                        <a:pt x="26" y="9"/>
                        <a:pt x="26" y="9"/>
                        <a:pt x="25" y="9"/>
                      </a:cubicBezTo>
                      <a:cubicBezTo>
                        <a:pt x="25" y="9"/>
                        <a:pt x="25" y="9"/>
                        <a:pt x="25" y="9"/>
                      </a:cubicBezTo>
                      <a:cubicBezTo>
                        <a:pt x="25" y="9"/>
                        <a:pt x="25" y="9"/>
                        <a:pt x="25" y="9"/>
                      </a:cubicBezTo>
                      <a:cubicBezTo>
                        <a:pt x="24" y="9"/>
                        <a:pt x="24" y="10"/>
                        <a:pt x="25" y="10"/>
                      </a:cubicBezTo>
                      <a:cubicBezTo>
                        <a:pt x="25" y="10"/>
                        <a:pt x="25" y="11"/>
                        <a:pt x="25" y="11"/>
                      </a:cubicBezTo>
                      <a:cubicBezTo>
                        <a:pt x="24" y="10"/>
                        <a:pt x="24" y="12"/>
                        <a:pt x="23" y="11"/>
                      </a:cubicBezTo>
                      <a:cubicBezTo>
                        <a:pt x="23" y="12"/>
                        <a:pt x="21" y="13"/>
                        <a:pt x="22" y="15"/>
                      </a:cubicBezTo>
                      <a:cubicBezTo>
                        <a:pt x="21" y="15"/>
                        <a:pt x="21" y="15"/>
                        <a:pt x="22" y="15"/>
                      </a:cubicBezTo>
                      <a:cubicBezTo>
                        <a:pt x="21" y="15"/>
                        <a:pt x="20" y="15"/>
                        <a:pt x="20" y="16"/>
                      </a:cubicBezTo>
                      <a:cubicBezTo>
                        <a:pt x="19" y="15"/>
                        <a:pt x="19" y="15"/>
                        <a:pt x="19" y="15"/>
                      </a:cubicBezTo>
                      <a:cubicBezTo>
                        <a:pt x="20" y="17"/>
                        <a:pt x="20" y="17"/>
                        <a:pt x="20" y="17"/>
                      </a:cubicBezTo>
                      <a:cubicBezTo>
                        <a:pt x="19" y="17"/>
                        <a:pt x="18" y="17"/>
                        <a:pt x="18" y="16"/>
                      </a:cubicBezTo>
                      <a:cubicBezTo>
                        <a:pt x="18" y="18"/>
                        <a:pt x="17" y="18"/>
                        <a:pt x="17" y="20"/>
                      </a:cubicBezTo>
                      <a:cubicBezTo>
                        <a:pt x="17" y="19"/>
                        <a:pt x="17" y="19"/>
                        <a:pt x="17" y="19"/>
                      </a:cubicBezTo>
                      <a:cubicBezTo>
                        <a:pt x="16" y="20"/>
                        <a:pt x="17" y="21"/>
                        <a:pt x="16" y="21"/>
                      </a:cubicBezTo>
                      <a:cubicBezTo>
                        <a:pt x="14" y="21"/>
                        <a:pt x="12" y="26"/>
                        <a:pt x="10" y="28"/>
                      </a:cubicBezTo>
                      <a:cubicBezTo>
                        <a:pt x="12" y="29"/>
                        <a:pt x="8" y="29"/>
                        <a:pt x="9" y="30"/>
                      </a:cubicBezTo>
                      <a:cubicBezTo>
                        <a:pt x="9" y="30"/>
                        <a:pt x="8" y="30"/>
                        <a:pt x="8" y="30"/>
                      </a:cubicBezTo>
                      <a:cubicBezTo>
                        <a:pt x="8" y="31"/>
                        <a:pt x="6" y="32"/>
                        <a:pt x="7" y="33"/>
                      </a:cubicBezTo>
                      <a:cubicBezTo>
                        <a:pt x="7" y="33"/>
                        <a:pt x="7" y="33"/>
                        <a:pt x="6" y="33"/>
                      </a:cubicBezTo>
                      <a:cubicBezTo>
                        <a:pt x="6" y="33"/>
                        <a:pt x="7" y="33"/>
                        <a:pt x="6" y="33"/>
                      </a:cubicBezTo>
                      <a:cubicBezTo>
                        <a:pt x="6" y="33"/>
                        <a:pt x="6" y="33"/>
                        <a:pt x="6" y="33"/>
                      </a:cubicBezTo>
                      <a:cubicBezTo>
                        <a:pt x="5" y="34"/>
                        <a:pt x="7" y="35"/>
                        <a:pt x="8" y="36"/>
                      </a:cubicBezTo>
                      <a:cubicBezTo>
                        <a:pt x="7" y="36"/>
                        <a:pt x="7" y="37"/>
                        <a:pt x="8" y="38"/>
                      </a:cubicBezTo>
                      <a:cubicBezTo>
                        <a:pt x="7" y="38"/>
                        <a:pt x="7" y="38"/>
                        <a:pt x="7" y="37"/>
                      </a:cubicBezTo>
                      <a:cubicBezTo>
                        <a:pt x="6" y="38"/>
                        <a:pt x="5" y="40"/>
                        <a:pt x="6" y="41"/>
                      </a:cubicBezTo>
                      <a:cubicBezTo>
                        <a:pt x="6" y="41"/>
                        <a:pt x="6" y="41"/>
                        <a:pt x="6" y="42"/>
                      </a:cubicBezTo>
                      <a:cubicBezTo>
                        <a:pt x="6" y="43"/>
                        <a:pt x="5" y="43"/>
                        <a:pt x="5" y="44"/>
                      </a:cubicBezTo>
                      <a:cubicBezTo>
                        <a:pt x="5" y="44"/>
                        <a:pt x="5" y="44"/>
                        <a:pt x="5" y="44"/>
                      </a:cubicBezTo>
                      <a:cubicBezTo>
                        <a:pt x="7" y="45"/>
                        <a:pt x="6" y="45"/>
                        <a:pt x="6" y="46"/>
                      </a:cubicBezTo>
                      <a:cubicBezTo>
                        <a:pt x="5" y="46"/>
                        <a:pt x="5" y="46"/>
                        <a:pt x="5" y="46"/>
                      </a:cubicBezTo>
                      <a:cubicBezTo>
                        <a:pt x="4" y="48"/>
                        <a:pt x="6" y="47"/>
                        <a:pt x="4" y="49"/>
                      </a:cubicBezTo>
                      <a:cubicBezTo>
                        <a:pt x="5" y="49"/>
                        <a:pt x="5" y="49"/>
                        <a:pt x="5" y="49"/>
                      </a:cubicBezTo>
                      <a:cubicBezTo>
                        <a:pt x="7" y="50"/>
                        <a:pt x="4" y="51"/>
                        <a:pt x="4" y="53"/>
                      </a:cubicBezTo>
                      <a:cubicBezTo>
                        <a:pt x="5" y="52"/>
                        <a:pt x="5" y="52"/>
                        <a:pt x="5" y="52"/>
                      </a:cubicBezTo>
                      <a:cubicBezTo>
                        <a:pt x="6" y="53"/>
                        <a:pt x="2" y="54"/>
                        <a:pt x="2" y="55"/>
                      </a:cubicBezTo>
                      <a:cubicBezTo>
                        <a:pt x="2" y="55"/>
                        <a:pt x="2" y="55"/>
                        <a:pt x="2" y="54"/>
                      </a:cubicBezTo>
                      <a:cubicBezTo>
                        <a:pt x="0" y="56"/>
                        <a:pt x="3" y="55"/>
                        <a:pt x="3" y="56"/>
                      </a:cubicBezTo>
                      <a:cubicBezTo>
                        <a:pt x="2" y="57"/>
                        <a:pt x="1" y="56"/>
                        <a:pt x="1" y="57"/>
                      </a:cubicBezTo>
                      <a:cubicBezTo>
                        <a:pt x="1" y="57"/>
                        <a:pt x="3" y="60"/>
                        <a:pt x="2" y="61"/>
                      </a:cubicBezTo>
                      <a:cubicBezTo>
                        <a:pt x="3" y="61"/>
                        <a:pt x="3" y="61"/>
                        <a:pt x="4" y="61"/>
                      </a:cubicBezTo>
                      <a:cubicBezTo>
                        <a:pt x="4" y="62"/>
                        <a:pt x="2" y="64"/>
                        <a:pt x="4" y="65"/>
                      </a:cubicBezTo>
                      <a:cubicBezTo>
                        <a:pt x="3" y="65"/>
                        <a:pt x="3" y="65"/>
                        <a:pt x="3" y="65"/>
                      </a:cubicBezTo>
                      <a:cubicBezTo>
                        <a:pt x="4" y="66"/>
                        <a:pt x="4" y="68"/>
                        <a:pt x="5" y="68"/>
                      </a:cubicBezTo>
                      <a:cubicBezTo>
                        <a:pt x="4" y="69"/>
                        <a:pt x="4" y="70"/>
                        <a:pt x="5" y="71"/>
                      </a:cubicBezTo>
                      <a:cubicBezTo>
                        <a:pt x="6" y="72"/>
                        <a:pt x="7" y="73"/>
                        <a:pt x="5" y="74"/>
                      </a:cubicBezTo>
                      <a:cubicBezTo>
                        <a:pt x="5" y="74"/>
                        <a:pt x="5" y="74"/>
                        <a:pt x="6" y="75"/>
                      </a:cubicBezTo>
                      <a:cubicBezTo>
                        <a:pt x="6" y="75"/>
                        <a:pt x="6" y="76"/>
                        <a:pt x="6" y="76"/>
                      </a:cubicBezTo>
                      <a:cubicBezTo>
                        <a:pt x="6" y="76"/>
                        <a:pt x="6" y="76"/>
                        <a:pt x="6" y="76"/>
                      </a:cubicBezTo>
                      <a:cubicBezTo>
                        <a:pt x="6" y="78"/>
                        <a:pt x="7" y="78"/>
                        <a:pt x="8" y="78"/>
                      </a:cubicBezTo>
                      <a:cubicBezTo>
                        <a:pt x="8" y="78"/>
                        <a:pt x="8" y="78"/>
                        <a:pt x="7" y="78"/>
                      </a:cubicBezTo>
                      <a:cubicBezTo>
                        <a:pt x="8" y="81"/>
                        <a:pt x="8" y="81"/>
                        <a:pt x="10" y="82"/>
                      </a:cubicBezTo>
                      <a:cubicBezTo>
                        <a:pt x="10" y="83"/>
                        <a:pt x="10" y="83"/>
                        <a:pt x="10" y="83"/>
                      </a:cubicBezTo>
                      <a:cubicBezTo>
                        <a:pt x="10" y="83"/>
                        <a:pt x="10" y="87"/>
                        <a:pt x="12" y="88"/>
                      </a:cubicBezTo>
                      <a:cubicBezTo>
                        <a:pt x="12" y="88"/>
                        <a:pt x="12" y="88"/>
                        <a:pt x="12" y="88"/>
                      </a:cubicBezTo>
                      <a:cubicBezTo>
                        <a:pt x="13" y="89"/>
                        <a:pt x="14" y="90"/>
                        <a:pt x="15" y="91"/>
                      </a:cubicBezTo>
                      <a:cubicBezTo>
                        <a:pt x="15" y="93"/>
                        <a:pt x="16" y="94"/>
                        <a:pt x="18" y="93"/>
                      </a:cubicBezTo>
                      <a:cubicBezTo>
                        <a:pt x="20" y="93"/>
                        <a:pt x="20" y="93"/>
                        <a:pt x="20" y="93"/>
                      </a:cubicBezTo>
                      <a:cubicBezTo>
                        <a:pt x="18" y="92"/>
                        <a:pt x="21" y="92"/>
                        <a:pt x="20" y="91"/>
                      </a:cubicBezTo>
                      <a:cubicBezTo>
                        <a:pt x="21" y="92"/>
                        <a:pt x="22" y="93"/>
                        <a:pt x="21" y="93"/>
                      </a:cubicBezTo>
                      <a:cubicBezTo>
                        <a:pt x="21" y="93"/>
                        <a:pt x="21" y="93"/>
                        <a:pt x="21" y="93"/>
                      </a:cubicBezTo>
                      <a:cubicBezTo>
                        <a:pt x="19" y="94"/>
                        <a:pt x="23" y="95"/>
                        <a:pt x="22" y="96"/>
                      </a:cubicBezTo>
                      <a:cubicBezTo>
                        <a:pt x="26" y="98"/>
                        <a:pt x="30" y="100"/>
                        <a:pt x="35" y="100"/>
                      </a:cubicBezTo>
                      <a:cubicBezTo>
                        <a:pt x="34" y="99"/>
                        <a:pt x="34" y="99"/>
                        <a:pt x="34" y="99"/>
                      </a:cubicBezTo>
                      <a:cubicBezTo>
                        <a:pt x="36" y="99"/>
                        <a:pt x="36" y="99"/>
                        <a:pt x="36" y="99"/>
                      </a:cubicBezTo>
                      <a:cubicBezTo>
                        <a:pt x="36" y="99"/>
                        <a:pt x="36" y="100"/>
                        <a:pt x="35" y="100"/>
                      </a:cubicBezTo>
                      <a:cubicBezTo>
                        <a:pt x="36" y="101"/>
                        <a:pt x="37" y="99"/>
                        <a:pt x="37" y="99"/>
                      </a:cubicBezTo>
                      <a:cubicBezTo>
                        <a:pt x="39" y="99"/>
                        <a:pt x="36" y="100"/>
                        <a:pt x="37" y="100"/>
                      </a:cubicBezTo>
                      <a:cubicBezTo>
                        <a:pt x="37" y="100"/>
                        <a:pt x="38" y="100"/>
                        <a:pt x="38" y="100"/>
                      </a:cubicBezTo>
                      <a:cubicBezTo>
                        <a:pt x="38" y="100"/>
                        <a:pt x="38" y="100"/>
                        <a:pt x="38" y="100"/>
                      </a:cubicBezTo>
                      <a:cubicBezTo>
                        <a:pt x="38" y="100"/>
                        <a:pt x="38" y="99"/>
                        <a:pt x="40" y="99"/>
                      </a:cubicBezTo>
                      <a:cubicBezTo>
                        <a:pt x="40" y="99"/>
                        <a:pt x="40" y="100"/>
                        <a:pt x="40" y="100"/>
                      </a:cubicBezTo>
                      <a:cubicBezTo>
                        <a:pt x="41" y="100"/>
                        <a:pt x="41" y="100"/>
                        <a:pt x="41" y="100"/>
                      </a:cubicBezTo>
                      <a:cubicBezTo>
                        <a:pt x="41" y="100"/>
                        <a:pt x="43" y="99"/>
                        <a:pt x="43" y="99"/>
                      </a:cubicBezTo>
                      <a:cubicBezTo>
                        <a:pt x="42" y="98"/>
                        <a:pt x="42" y="98"/>
                        <a:pt x="42" y="98"/>
                      </a:cubicBezTo>
                      <a:cubicBezTo>
                        <a:pt x="43" y="98"/>
                        <a:pt x="44" y="98"/>
                        <a:pt x="43" y="97"/>
                      </a:cubicBezTo>
                      <a:cubicBezTo>
                        <a:pt x="44" y="99"/>
                        <a:pt x="49" y="95"/>
                        <a:pt x="50" y="95"/>
                      </a:cubicBezTo>
                      <a:cubicBezTo>
                        <a:pt x="51" y="94"/>
                        <a:pt x="52" y="94"/>
                        <a:pt x="53" y="93"/>
                      </a:cubicBezTo>
                      <a:cubicBezTo>
                        <a:pt x="52" y="93"/>
                        <a:pt x="52" y="92"/>
                        <a:pt x="53" y="92"/>
                      </a:cubicBezTo>
                      <a:cubicBezTo>
                        <a:pt x="54" y="94"/>
                        <a:pt x="55" y="91"/>
                        <a:pt x="57" y="92"/>
                      </a:cubicBezTo>
                      <a:cubicBezTo>
                        <a:pt x="55" y="92"/>
                        <a:pt x="59" y="90"/>
                        <a:pt x="57" y="89"/>
                      </a:cubicBezTo>
                      <a:cubicBezTo>
                        <a:pt x="58" y="89"/>
                        <a:pt x="58" y="90"/>
                        <a:pt x="59" y="90"/>
                      </a:cubicBezTo>
                      <a:cubicBezTo>
                        <a:pt x="59" y="89"/>
                        <a:pt x="60" y="88"/>
                        <a:pt x="61" y="87"/>
                      </a:cubicBezTo>
                      <a:cubicBezTo>
                        <a:pt x="62" y="86"/>
                        <a:pt x="64" y="85"/>
                        <a:pt x="64" y="84"/>
                      </a:cubicBezTo>
                      <a:cubicBezTo>
                        <a:pt x="64" y="84"/>
                        <a:pt x="64" y="84"/>
                        <a:pt x="64" y="83"/>
                      </a:cubicBezTo>
                      <a:cubicBezTo>
                        <a:pt x="66" y="83"/>
                        <a:pt x="66" y="83"/>
                        <a:pt x="66" y="83"/>
                      </a:cubicBezTo>
                      <a:cubicBezTo>
                        <a:pt x="66" y="82"/>
                        <a:pt x="64" y="81"/>
                        <a:pt x="66" y="81"/>
                      </a:cubicBezTo>
                      <a:cubicBezTo>
                        <a:pt x="66" y="81"/>
                        <a:pt x="65" y="81"/>
                        <a:pt x="65" y="81"/>
                      </a:cubicBezTo>
                      <a:cubicBezTo>
                        <a:pt x="68" y="79"/>
                        <a:pt x="69" y="76"/>
                        <a:pt x="70" y="73"/>
                      </a:cubicBezTo>
                      <a:cubicBezTo>
                        <a:pt x="71" y="71"/>
                        <a:pt x="72" y="68"/>
                        <a:pt x="74" y="66"/>
                      </a:cubicBezTo>
                      <a:cubicBezTo>
                        <a:pt x="73" y="66"/>
                        <a:pt x="74" y="66"/>
                        <a:pt x="74" y="65"/>
                      </a:cubicBezTo>
                      <a:cubicBezTo>
                        <a:pt x="73" y="65"/>
                        <a:pt x="73" y="65"/>
                        <a:pt x="73" y="65"/>
                      </a:cubicBezTo>
                      <a:cubicBezTo>
                        <a:pt x="73" y="65"/>
                        <a:pt x="73" y="64"/>
                        <a:pt x="73" y="64"/>
                      </a:cubicBezTo>
                      <a:cubicBezTo>
                        <a:pt x="74" y="63"/>
                        <a:pt x="74" y="63"/>
                        <a:pt x="74" y="63"/>
                      </a:cubicBezTo>
                      <a:cubicBezTo>
                        <a:pt x="73" y="62"/>
                        <a:pt x="75" y="60"/>
                        <a:pt x="74" y="60"/>
                      </a:cubicBezTo>
                      <a:cubicBezTo>
                        <a:pt x="74" y="61"/>
                        <a:pt x="74" y="61"/>
                        <a:pt x="74" y="61"/>
                      </a:cubicBezTo>
                      <a:cubicBezTo>
                        <a:pt x="73" y="59"/>
                        <a:pt x="71" y="61"/>
                        <a:pt x="69" y="61"/>
                      </a:cubicBezTo>
                      <a:cubicBezTo>
                        <a:pt x="70" y="62"/>
                        <a:pt x="66" y="63"/>
                        <a:pt x="68" y="65"/>
                      </a:cubicBezTo>
                      <a:cubicBezTo>
                        <a:pt x="67" y="65"/>
                        <a:pt x="67" y="64"/>
                        <a:pt x="67" y="64"/>
                      </a:cubicBezTo>
                      <a:cubicBezTo>
                        <a:pt x="67" y="65"/>
                        <a:pt x="67" y="66"/>
                        <a:pt x="67" y="66"/>
                      </a:cubicBezTo>
                      <a:cubicBezTo>
                        <a:pt x="66" y="66"/>
                        <a:pt x="66" y="66"/>
                        <a:pt x="66" y="66"/>
                      </a:cubicBezTo>
                      <a:cubicBezTo>
                        <a:pt x="66" y="69"/>
                        <a:pt x="65" y="70"/>
                        <a:pt x="63" y="72"/>
                      </a:cubicBezTo>
                      <a:cubicBezTo>
                        <a:pt x="64" y="72"/>
                        <a:pt x="64" y="72"/>
                        <a:pt x="64" y="72"/>
                      </a:cubicBezTo>
                      <a:cubicBezTo>
                        <a:pt x="63" y="73"/>
                        <a:pt x="63" y="73"/>
                        <a:pt x="63" y="73"/>
                      </a:cubicBezTo>
                      <a:cubicBezTo>
                        <a:pt x="63" y="74"/>
                        <a:pt x="63" y="71"/>
                        <a:pt x="64" y="72"/>
                      </a:cubicBezTo>
                      <a:cubicBezTo>
                        <a:pt x="63" y="72"/>
                        <a:pt x="62" y="76"/>
                        <a:pt x="60" y="76"/>
                      </a:cubicBezTo>
                      <a:cubicBezTo>
                        <a:pt x="60" y="77"/>
                        <a:pt x="61" y="76"/>
                        <a:pt x="61" y="77"/>
                      </a:cubicBezTo>
                      <a:cubicBezTo>
                        <a:pt x="60" y="77"/>
                        <a:pt x="60" y="77"/>
                        <a:pt x="60" y="77"/>
                      </a:cubicBezTo>
                      <a:cubicBezTo>
                        <a:pt x="60" y="77"/>
                        <a:pt x="60" y="77"/>
                        <a:pt x="60" y="77"/>
                      </a:cubicBezTo>
                      <a:cubicBezTo>
                        <a:pt x="60" y="78"/>
                        <a:pt x="59" y="78"/>
                        <a:pt x="59" y="77"/>
                      </a:cubicBezTo>
                      <a:cubicBezTo>
                        <a:pt x="59" y="77"/>
                        <a:pt x="59" y="77"/>
                        <a:pt x="59" y="77"/>
                      </a:cubicBezTo>
                      <a:cubicBezTo>
                        <a:pt x="58" y="77"/>
                        <a:pt x="58" y="79"/>
                        <a:pt x="58" y="79"/>
                      </a:cubicBezTo>
                      <a:cubicBezTo>
                        <a:pt x="58" y="78"/>
                        <a:pt x="58" y="78"/>
                        <a:pt x="58" y="78"/>
                      </a:cubicBezTo>
                      <a:cubicBezTo>
                        <a:pt x="57" y="81"/>
                        <a:pt x="55" y="83"/>
                        <a:pt x="54" y="85"/>
                      </a:cubicBezTo>
                      <a:cubicBezTo>
                        <a:pt x="54" y="85"/>
                        <a:pt x="54" y="85"/>
                        <a:pt x="54" y="85"/>
                      </a:cubicBezTo>
                      <a:cubicBezTo>
                        <a:pt x="53" y="87"/>
                        <a:pt x="52" y="86"/>
                        <a:pt x="51" y="88"/>
                      </a:cubicBezTo>
                      <a:cubicBezTo>
                        <a:pt x="51" y="87"/>
                        <a:pt x="51" y="87"/>
                        <a:pt x="51" y="87"/>
                      </a:cubicBezTo>
                      <a:cubicBezTo>
                        <a:pt x="51" y="88"/>
                        <a:pt x="51" y="89"/>
                        <a:pt x="50" y="89"/>
                      </a:cubicBezTo>
                      <a:cubicBezTo>
                        <a:pt x="50" y="88"/>
                        <a:pt x="49" y="89"/>
                        <a:pt x="49" y="88"/>
                      </a:cubicBezTo>
                      <a:cubicBezTo>
                        <a:pt x="48" y="90"/>
                        <a:pt x="49" y="89"/>
                        <a:pt x="48" y="91"/>
                      </a:cubicBezTo>
                      <a:cubicBezTo>
                        <a:pt x="47" y="90"/>
                        <a:pt x="47" y="90"/>
                        <a:pt x="47" y="90"/>
                      </a:cubicBezTo>
                      <a:cubicBezTo>
                        <a:pt x="47" y="91"/>
                        <a:pt x="47" y="91"/>
                        <a:pt x="47" y="92"/>
                      </a:cubicBezTo>
                      <a:cubicBezTo>
                        <a:pt x="47" y="91"/>
                        <a:pt x="46" y="92"/>
                        <a:pt x="46" y="90"/>
                      </a:cubicBezTo>
                      <a:cubicBezTo>
                        <a:pt x="44" y="90"/>
                        <a:pt x="44" y="93"/>
                        <a:pt x="42" y="91"/>
                      </a:cubicBezTo>
                      <a:cubicBezTo>
                        <a:pt x="42" y="93"/>
                        <a:pt x="44" y="92"/>
                        <a:pt x="44" y="92"/>
                      </a:cubicBezTo>
                      <a:cubicBezTo>
                        <a:pt x="44" y="93"/>
                        <a:pt x="43" y="94"/>
                        <a:pt x="43" y="94"/>
                      </a:cubicBezTo>
                      <a:cubicBezTo>
                        <a:pt x="42" y="94"/>
                        <a:pt x="41" y="92"/>
                        <a:pt x="39" y="92"/>
                      </a:cubicBezTo>
                      <a:cubicBezTo>
                        <a:pt x="39" y="92"/>
                        <a:pt x="39" y="92"/>
                        <a:pt x="39" y="92"/>
                      </a:cubicBezTo>
                      <a:cubicBezTo>
                        <a:pt x="39" y="92"/>
                        <a:pt x="38" y="93"/>
                        <a:pt x="37" y="92"/>
                      </a:cubicBezTo>
                      <a:cubicBezTo>
                        <a:pt x="37" y="93"/>
                        <a:pt x="37" y="92"/>
                        <a:pt x="36" y="94"/>
                      </a:cubicBezTo>
                      <a:cubicBezTo>
                        <a:pt x="36" y="94"/>
                        <a:pt x="37" y="94"/>
                        <a:pt x="37" y="93"/>
                      </a:cubicBezTo>
                      <a:cubicBezTo>
                        <a:pt x="38" y="93"/>
                        <a:pt x="38" y="93"/>
                        <a:pt x="38" y="93"/>
                      </a:cubicBezTo>
                      <a:cubicBezTo>
                        <a:pt x="37" y="94"/>
                        <a:pt x="36" y="95"/>
                        <a:pt x="35" y="95"/>
                      </a:cubicBezTo>
                      <a:cubicBezTo>
                        <a:pt x="35" y="94"/>
                        <a:pt x="35" y="94"/>
                        <a:pt x="36" y="94"/>
                      </a:cubicBezTo>
                      <a:cubicBezTo>
                        <a:pt x="35" y="93"/>
                        <a:pt x="35" y="94"/>
                        <a:pt x="34" y="94"/>
                      </a:cubicBezTo>
                      <a:cubicBezTo>
                        <a:pt x="35" y="92"/>
                        <a:pt x="36" y="93"/>
                        <a:pt x="37" y="92"/>
                      </a:cubicBezTo>
                      <a:cubicBezTo>
                        <a:pt x="37" y="91"/>
                        <a:pt x="35" y="93"/>
                        <a:pt x="36" y="92"/>
                      </a:cubicBezTo>
                      <a:cubicBezTo>
                        <a:pt x="35" y="94"/>
                        <a:pt x="34" y="91"/>
                        <a:pt x="33" y="93"/>
                      </a:cubicBezTo>
                      <a:cubicBezTo>
                        <a:pt x="33" y="92"/>
                        <a:pt x="33" y="92"/>
                        <a:pt x="33" y="92"/>
                      </a:cubicBezTo>
                      <a:cubicBezTo>
                        <a:pt x="33" y="92"/>
                        <a:pt x="33" y="92"/>
                        <a:pt x="32" y="92"/>
                      </a:cubicBezTo>
                      <a:cubicBezTo>
                        <a:pt x="33" y="91"/>
                        <a:pt x="33" y="91"/>
                        <a:pt x="33" y="91"/>
                      </a:cubicBezTo>
                      <a:cubicBezTo>
                        <a:pt x="32" y="92"/>
                        <a:pt x="32" y="90"/>
                        <a:pt x="31" y="90"/>
                      </a:cubicBezTo>
                      <a:cubicBezTo>
                        <a:pt x="32" y="91"/>
                        <a:pt x="31" y="92"/>
                        <a:pt x="32" y="92"/>
                      </a:cubicBezTo>
                      <a:cubicBezTo>
                        <a:pt x="29" y="93"/>
                        <a:pt x="31" y="90"/>
                        <a:pt x="29" y="90"/>
                      </a:cubicBezTo>
                      <a:cubicBezTo>
                        <a:pt x="29" y="90"/>
                        <a:pt x="29" y="90"/>
                        <a:pt x="29" y="91"/>
                      </a:cubicBezTo>
                      <a:cubicBezTo>
                        <a:pt x="29" y="90"/>
                        <a:pt x="28" y="90"/>
                        <a:pt x="28" y="89"/>
                      </a:cubicBezTo>
                      <a:cubicBezTo>
                        <a:pt x="27" y="89"/>
                        <a:pt x="28" y="90"/>
                        <a:pt x="27" y="90"/>
                      </a:cubicBezTo>
                      <a:cubicBezTo>
                        <a:pt x="27" y="89"/>
                        <a:pt x="26" y="91"/>
                        <a:pt x="25" y="90"/>
                      </a:cubicBezTo>
                      <a:cubicBezTo>
                        <a:pt x="26" y="90"/>
                        <a:pt x="26" y="90"/>
                        <a:pt x="26" y="90"/>
                      </a:cubicBezTo>
                      <a:cubicBezTo>
                        <a:pt x="24" y="88"/>
                        <a:pt x="24" y="91"/>
                        <a:pt x="23" y="89"/>
                      </a:cubicBezTo>
                      <a:cubicBezTo>
                        <a:pt x="25" y="89"/>
                        <a:pt x="25" y="89"/>
                        <a:pt x="25" y="89"/>
                      </a:cubicBezTo>
                      <a:cubicBezTo>
                        <a:pt x="24" y="89"/>
                        <a:pt x="24" y="89"/>
                        <a:pt x="24" y="89"/>
                      </a:cubicBezTo>
                      <a:cubicBezTo>
                        <a:pt x="24" y="88"/>
                        <a:pt x="24" y="88"/>
                        <a:pt x="24" y="88"/>
                      </a:cubicBezTo>
                      <a:cubicBezTo>
                        <a:pt x="23" y="88"/>
                        <a:pt x="23" y="88"/>
                        <a:pt x="22" y="87"/>
                      </a:cubicBezTo>
                      <a:cubicBezTo>
                        <a:pt x="22" y="87"/>
                        <a:pt x="21" y="88"/>
                        <a:pt x="21" y="87"/>
                      </a:cubicBezTo>
                      <a:cubicBezTo>
                        <a:pt x="21" y="87"/>
                        <a:pt x="21" y="87"/>
                        <a:pt x="20" y="86"/>
                      </a:cubicBezTo>
                      <a:cubicBezTo>
                        <a:pt x="21" y="86"/>
                        <a:pt x="22" y="86"/>
                        <a:pt x="22" y="87"/>
                      </a:cubicBezTo>
                      <a:cubicBezTo>
                        <a:pt x="22" y="86"/>
                        <a:pt x="22" y="86"/>
                        <a:pt x="22" y="86"/>
                      </a:cubicBezTo>
                      <a:cubicBezTo>
                        <a:pt x="22" y="85"/>
                        <a:pt x="21" y="85"/>
                        <a:pt x="21" y="85"/>
                      </a:cubicBezTo>
                      <a:cubicBezTo>
                        <a:pt x="21" y="85"/>
                        <a:pt x="21" y="85"/>
                        <a:pt x="21" y="85"/>
                      </a:cubicBezTo>
                      <a:cubicBezTo>
                        <a:pt x="19" y="85"/>
                        <a:pt x="19" y="85"/>
                        <a:pt x="19" y="85"/>
                      </a:cubicBezTo>
                      <a:cubicBezTo>
                        <a:pt x="19" y="84"/>
                        <a:pt x="19" y="84"/>
                        <a:pt x="20" y="84"/>
                      </a:cubicBezTo>
                      <a:cubicBezTo>
                        <a:pt x="20" y="84"/>
                        <a:pt x="19" y="84"/>
                        <a:pt x="19" y="84"/>
                      </a:cubicBezTo>
                      <a:cubicBezTo>
                        <a:pt x="19" y="84"/>
                        <a:pt x="20" y="83"/>
                        <a:pt x="21" y="83"/>
                      </a:cubicBezTo>
                      <a:cubicBezTo>
                        <a:pt x="19" y="83"/>
                        <a:pt x="19" y="83"/>
                        <a:pt x="19" y="83"/>
                      </a:cubicBezTo>
                      <a:cubicBezTo>
                        <a:pt x="19" y="82"/>
                        <a:pt x="19" y="81"/>
                        <a:pt x="19" y="81"/>
                      </a:cubicBezTo>
                      <a:cubicBezTo>
                        <a:pt x="19" y="81"/>
                        <a:pt x="17" y="80"/>
                        <a:pt x="17" y="79"/>
                      </a:cubicBezTo>
                      <a:cubicBezTo>
                        <a:pt x="17" y="79"/>
                        <a:pt x="17" y="79"/>
                        <a:pt x="16" y="79"/>
                      </a:cubicBezTo>
                      <a:cubicBezTo>
                        <a:pt x="16" y="78"/>
                        <a:pt x="16" y="77"/>
                        <a:pt x="15" y="76"/>
                      </a:cubicBezTo>
                      <a:cubicBezTo>
                        <a:pt x="16" y="74"/>
                        <a:pt x="16" y="74"/>
                        <a:pt x="16" y="74"/>
                      </a:cubicBezTo>
                      <a:cubicBezTo>
                        <a:pt x="15" y="74"/>
                        <a:pt x="15" y="76"/>
                        <a:pt x="13" y="75"/>
                      </a:cubicBezTo>
                      <a:cubicBezTo>
                        <a:pt x="13" y="73"/>
                        <a:pt x="14" y="74"/>
                        <a:pt x="14" y="73"/>
                      </a:cubicBezTo>
                      <a:cubicBezTo>
                        <a:pt x="14" y="73"/>
                        <a:pt x="12" y="72"/>
                        <a:pt x="13" y="71"/>
                      </a:cubicBezTo>
                      <a:cubicBezTo>
                        <a:pt x="13" y="71"/>
                        <a:pt x="13" y="71"/>
                        <a:pt x="13" y="72"/>
                      </a:cubicBezTo>
                      <a:close/>
                      <a:moveTo>
                        <a:pt x="10" y="58"/>
                      </a:moveTo>
                      <a:cubicBezTo>
                        <a:pt x="11" y="58"/>
                        <a:pt x="11" y="59"/>
                        <a:pt x="11" y="59"/>
                      </a:cubicBezTo>
                      <a:cubicBezTo>
                        <a:pt x="10" y="59"/>
                        <a:pt x="10" y="58"/>
                        <a:pt x="10" y="58"/>
                      </a:cubicBezTo>
                      <a:close/>
                      <a:moveTo>
                        <a:pt x="12" y="36"/>
                      </a:moveTo>
                      <a:cubicBezTo>
                        <a:pt x="12" y="36"/>
                        <a:pt x="12" y="37"/>
                        <a:pt x="12" y="37"/>
                      </a:cubicBezTo>
                      <a:cubicBezTo>
                        <a:pt x="12" y="37"/>
                        <a:pt x="12" y="36"/>
                        <a:pt x="12" y="36"/>
                      </a:cubicBezTo>
                      <a:close/>
                      <a:moveTo>
                        <a:pt x="63" y="10"/>
                      </a:moveTo>
                      <a:cubicBezTo>
                        <a:pt x="63" y="10"/>
                        <a:pt x="63" y="10"/>
                        <a:pt x="63" y="10"/>
                      </a:cubicBezTo>
                      <a:cubicBezTo>
                        <a:pt x="63" y="9"/>
                        <a:pt x="63" y="10"/>
                        <a:pt x="63" y="10"/>
                      </a:cubicBezTo>
                      <a:close/>
                      <a:moveTo>
                        <a:pt x="64" y="12"/>
                      </a:moveTo>
                      <a:cubicBezTo>
                        <a:pt x="64" y="12"/>
                        <a:pt x="64" y="11"/>
                        <a:pt x="64" y="11"/>
                      </a:cubicBezTo>
                      <a:cubicBezTo>
                        <a:pt x="64" y="11"/>
                        <a:pt x="64" y="11"/>
                        <a:pt x="64" y="11"/>
                      </a:cubicBezTo>
                      <a:cubicBezTo>
                        <a:pt x="64" y="11"/>
                        <a:pt x="64" y="11"/>
                        <a:pt x="64" y="12"/>
                      </a:cubicBezTo>
                      <a:close/>
                      <a:moveTo>
                        <a:pt x="41" y="99"/>
                      </a:moveTo>
                      <a:cubicBezTo>
                        <a:pt x="40" y="99"/>
                        <a:pt x="40" y="99"/>
                        <a:pt x="40" y="99"/>
                      </a:cubicBezTo>
                      <a:cubicBezTo>
                        <a:pt x="41" y="99"/>
                        <a:pt x="41" y="99"/>
                        <a:pt x="4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3" name="Freeform 307">
                  <a:extLst>
                    <a:ext uri="{FF2B5EF4-FFF2-40B4-BE49-F238E27FC236}">
                      <a16:creationId xmlns:a16="http://schemas.microsoft.com/office/drawing/2014/main" id="{4D1098FE-4093-4BC7-AA85-18A23F4F80D1}"/>
                    </a:ext>
                  </a:extLst>
                </p:cNvPr>
                <p:cNvSpPr>
                  <a:spLocks/>
                </p:cNvSpPr>
                <p:nvPr userDrawn="1"/>
              </p:nvSpPr>
              <p:spPr bwMode="auto">
                <a:xfrm>
                  <a:off x="4102" y="39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4" name="Freeform 308">
                  <a:extLst>
                    <a:ext uri="{FF2B5EF4-FFF2-40B4-BE49-F238E27FC236}">
                      <a16:creationId xmlns:a16="http://schemas.microsoft.com/office/drawing/2014/main" id="{49B7F13F-F5CD-4484-AEC4-AF75BE522384}"/>
                    </a:ext>
                  </a:extLst>
                </p:cNvPr>
                <p:cNvSpPr>
                  <a:spLocks/>
                </p:cNvSpPr>
                <p:nvPr userDrawn="1"/>
              </p:nvSpPr>
              <p:spPr bwMode="auto">
                <a:xfrm>
                  <a:off x="4127"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5" name="Freeform 309">
                  <a:extLst>
                    <a:ext uri="{FF2B5EF4-FFF2-40B4-BE49-F238E27FC236}">
                      <a16:creationId xmlns:a16="http://schemas.microsoft.com/office/drawing/2014/main" id="{871D5AC4-01C4-4A4F-B4DA-AB72F5460B48}"/>
                    </a:ext>
                  </a:extLst>
                </p:cNvPr>
                <p:cNvSpPr>
                  <a:spLocks/>
                </p:cNvSpPr>
                <p:nvPr userDrawn="1"/>
              </p:nvSpPr>
              <p:spPr bwMode="auto">
                <a:xfrm>
                  <a:off x="4251" y="24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6" name="Freeform 310">
                  <a:extLst>
                    <a:ext uri="{FF2B5EF4-FFF2-40B4-BE49-F238E27FC236}">
                      <a16:creationId xmlns:a16="http://schemas.microsoft.com/office/drawing/2014/main" id="{442E6F52-4303-41A9-B910-D612660081D6}"/>
                    </a:ext>
                  </a:extLst>
                </p:cNvPr>
                <p:cNvSpPr>
                  <a:spLocks/>
                </p:cNvSpPr>
                <p:nvPr userDrawn="1"/>
              </p:nvSpPr>
              <p:spPr bwMode="auto">
                <a:xfrm>
                  <a:off x="4391" y="27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7" name="Freeform 311">
                  <a:extLst>
                    <a:ext uri="{FF2B5EF4-FFF2-40B4-BE49-F238E27FC236}">
                      <a16:creationId xmlns:a16="http://schemas.microsoft.com/office/drawing/2014/main" id="{78B14040-E88C-4C16-9FDD-A208459D4780}"/>
                    </a:ext>
                  </a:extLst>
                </p:cNvPr>
                <p:cNvSpPr>
                  <a:spLocks/>
                </p:cNvSpPr>
                <p:nvPr userDrawn="1"/>
              </p:nvSpPr>
              <p:spPr bwMode="auto">
                <a:xfrm>
                  <a:off x="4386" y="32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0" y="1"/>
                        <a:pt x="1" y="1"/>
                      </a:cubicBezTo>
                      <a:cubicBezTo>
                        <a:pt x="1" y="1"/>
                        <a:pt x="1" y="1"/>
                        <a:pt x="1"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8" name="Freeform 312">
                  <a:extLst>
                    <a:ext uri="{FF2B5EF4-FFF2-40B4-BE49-F238E27FC236}">
                      <a16:creationId xmlns:a16="http://schemas.microsoft.com/office/drawing/2014/main" id="{F36AA4B7-D3E9-438E-B93B-8191A1441F8C}"/>
                    </a:ext>
                  </a:extLst>
                </p:cNvPr>
                <p:cNvSpPr>
                  <a:spLocks/>
                </p:cNvSpPr>
                <p:nvPr userDrawn="1"/>
              </p:nvSpPr>
              <p:spPr bwMode="auto">
                <a:xfrm>
                  <a:off x="4381" y="293"/>
                  <a:ext cx="10" cy="10"/>
                </a:xfrm>
                <a:custGeom>
                  <a:avLst/>
                  <a:gdLst>
                    <a:gd name="T0" fmla="*/ 0 w 2"/>
                    <a:gd name="T1" fmla="*/ 0 h 2"/>
                    <a:gd name="T2" fmla="*/ 1 w 2"/>
                    <a:gd name="T3" fmla="*/ 2 h 2"/>
                    <a:gd name="T4" fmla="*/ 1 w 2"/>
                    <a:gd name="T5" fmla="*/ 1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1" y="2"/>
                      </a:cubicBezTo>
                      <a:cubicBezTo>
                        <a:pt x="1" y="2"/>
                        <a:pt x="1" y="2"/>
                        <a:pt x="1" y="1"/>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9" name="Freeform 313">
                  <a:extLst>
                    <a:ext uri="{FF2B5EF4-FFF2-40B4-BE49-F238E27FC236}">
                      <a16:creationId xmlns:a16="http://schemas.microsoft.com/office/drawing/2014/main" id="{2B3329F8-BAB3-4ECE-A088-C6FB66DFB212}"/>
                    </a:ext>
                  </a:extLst>
                </p:cNvPr>
                <p:cNvSpPr>
                  <a:spLocks/>
                </p:cNvSpPr>
                <p:nvPr userDrawn="1"/>
              </p:nvSpPr>
              <p:spPr bwMode="auto">
                <a:xfrm>
                  <a:off x="4386" y="30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0" name="Freeform 314">
                  <a:extLst>
                    <a:ext uri="{FF2B5EF4-FFF2-40B4-BE49-F238E27FC236}">
                      <a16:creationId xmlns:a16="http://schemas.microsoft.com/office/drawing/2014/main" id="{A7C8E764-D8E1-4F26-A0A5-0CF548527BF6}"/>
                    </a:ext>
                  </a:extLst>
                </p:cNvPr>
                <p:cNvSpPr>
                  <a:spLocks/>
                </p:cNvSpPr>
                <p:nvPr userDrawn="1"/>
              </p:nvSpPr>
              <p:spPr bwMode="auto">
                <a:xfrm>
                  <a:off x="4361" y="258"/>
                  <a:ext cx="15" cy="5"/>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3" y="0"/>
                        <a:pt x="3" y="0"/>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1" name="Freeform 315">
                  <a:extLst>
                    <a:ext uri="{FF2B5EF4-FFF2-40B4-BE49-F238E27FC236}">
                      <a16:creationId xmlns:a16="http://schemas.microsoft.com/office/drawing/2014/main" id="{DA71B8AC-F938-4F86-9F54-870CA1AB26C8}"/>
                    </a:ext>
                  </a:extLst>
                </p:cNvPr>
                <p:cNvSpPr>
                  <a:spLocks/>
                </p:cNvSpPr>
                <p:nvPr userDrawn="1"/>
              </p:nvSpPr>
              <p:spPr bwMode="auto">
                <a:xfrm>
                  <a:off x="4371" y="29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2" name="Freeform 316">
                  <a:extLst>
                    <a:ext uri="{FF2B5EF4-FFF2-40B4-BE49-F238E27FC236}">
                      <a16:creationId xmlns:a16="http://schemas.microsoft.com/office/drawing/2014/main" id="{E96F9AF6-F3BC-453A-83E2-17C7C35DA1BB}"/>
                    </a:ext>
                  </a:extLst>
                </p:cNvPr>
                <p:cNvSpPr>
                  <a:spLocks/>
                </p:cNvSpPr>
                <p:nvPr userDrawn="1"/>
              </p:nvSpPr>
              <p:spPr bwMode="auto">
                <a:xfrm>
                  <a:off x="4361" y="278"/>
                  <a:ext cx="5" cy="10"/>
                </a:xfrm>
                <a:custGeom>
                  <a:avLst/>
                  <a:gdLst>
                    <a:gd name="T0" fmla="*/ 0 w 1"/>
                    <a:gd name="T1" fmla="*/ 1 h 2"/>
                    <a:gd name="T2" fmla="*/ 1 w 1"/>
                    <a:gd name="T3" fmla="*/ 2 h 2"/>
                    <a:gd name="T4" fmla="*/ 1 w 1"/>
                    <a:gd name="T5" fmla="*/ 2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3" name="Freeform 317">
                  <a:extLst>
                    <a:ext uri="{FF2B5EF4-FFF2-40B4-BE49-F238E27FC236}">
                      <a16:creationId xmlns:a16="http://schemas.microsoft.com/office/drawing/2014/main" id="{01C3C98D-D7FA-4464-9028-41DDE558F3D8}"/>
                    </a:ext>
                  </a:extLst>
                </p:cNvPr>
                <p:cNvSpPr>
                  <a:spLocks/>
                </p:cNvSpPr>
                <p:nvPr userDrawn="1"/>
              </p:nvSpPr>
              <p:spPr bwMode="auto">
                <a:xfrm>
                  <a:off x="4366" y="28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4" name="Freeform 318">
                  <a:extLst>
                    <a:ext uri="{FF2B5EF4-FFF2-40B4-BE49-F238E27FC236}">
                      <a16:creationId xmlns:a16="http://schemas.microsoft.com/office/drawing/2014/main" id="{C5DE22B6-4CB1-468D-A5B6-19C317B7215E}"/>
                    </a:ext>
                  </a:extLst>
                </p:cNvPr>
                <p:cNvSpPr>
                  <a:spLocks/>
                </p:cNvSpPr>
                <p:nvPr userDrawn="1"/>
              </p:nvSpPr>
              <p:spPr bwMode="auto">
                <a:xfrm>
                  <a:off x="4366" y="2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5" name="Freeform 319">
                  <a:extLst>
                    <a:ext uri="{FF2B5EF4-FFF2-40B4-BE49-F238E27FC236}">
                      <a16:creationId xmlns:a16="http://schemas.microsoft.com/office/drawing/2014/main" id="{307E6606-FE11-4A51-9CB1-36ED81EEC76F}"/>
                    </a:ext>
                  </a:extLst>
                </p:cNvPr>
                <p:cNvSpPr>
                  <a:spLocks/>
                </p:cNvSpPr>
                <p:nvPr userDrawn="1"/>
              </p:nvSpPr>
              <p:spPr bwMode="auto">
                <a:xfrm>
                  <a:off x="4316" y="24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6" name="Freeform 320">
                  <a:extLst>
                    <a:ext uri="{FF2B5EF4-FFF2-40B4-BE49-F238E27FC236}">
                      <a16:creationId xmlns:a16="http://schemas.microsoft.com/office/drawing/2014/main" id="{85985582-4FDE-40C2-A754-03E7CDD7648C}"/>
                    </a:ext>
                  </a:extLst>
                </p:cNvPr>
                <p:cNvSpPr>
                  <a:spLocks/>
                </p:cNvSpPr>
                <p:nvPr userDrawn="1"/>
              </p:nvSpPr>
              <p:spPr bwMode="auto">
                <a:xfrm>
                  <a:off x="4326" y="2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0"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7" name="Freeform 321">
                  <a:extLst>
                    <a:ext uri="{FF2B5EF4-FFF2-40B4-BE49-F238E27FC236}">
                      <a16:creationId xmlns:a16="http://schemas.microsoft.com/office/drawing/2014/main" id="{FCC79681-5D43-41EE-B6C4-4B08753F7853}"/>
                    </a:ext>
                  </a:extLst>
                </p:cNvPr>
                <p:cNvSpPr>
                  <a:spLocks/>
                </p:cNvSpPr>
                <p:nvPr userDrawn="1"/>
              </p:nvSpPr>
              <p:spPr bwMode="auto">
                <a:xfrm>
                  <a:off x="4306" y="258"/>
                  <a:ext cx="15" cy="5"/>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0"/>
                        <a:pt x="1" y="1"/>
                      </a:cubicBezTo>
                      <a:cubicBezTo>
                        <a:pt x="2" y="0"/>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8" name="Freeform 322">
                  <a:extLst>
                    <a:ext uri="{FF2B5EF4-FFF2-40B4-BE49-F238E27FC236}">
                      <a16:creationId xmlns:a16="http://schemas.microsoft.com/office/drawing/2014/main" id="{6A828F10-A2C1-4D52-94BB-10D9B9D8A04B}"/>
                    </a:ext>
                  </a:extLst>
                </p:cNvPr>
                <p:cNvSpPr>
                  <a:spLocks/>
                </p:cNvSpPr>
                <p:nvPr userDrawn="1"/>
              </p:nvSpPr>
              <p:spPr bwMode="auto">
                <a:xfrm>
                  <a:off x="4242" y="228"/>
                  <a:ext cx="4" cy="10"/>
                </a:xfrm>
                <a:custGeom>
                  <a:avLst/>
                  <a:gdLst>
                    <a:gd name="T0" fmla="*/ 4 w 4"/>
                    <a:gd name="T1" fmla="*/ 10 h 10"/>
                    <a:gd name="T2" fmla="*/ 4 w 4"/>
                    <a:gd name="T3" fmla="*/ 10 h 10"/>
                    <a:gd name="T4" fmla="*/ 0 w 4"/>
                    <a:gd name="T5" fmla="*/ 0 h 10"/>
                    <a:gd name="T6" fmla="*/ 4 w 4"/>
                    <a:gd name="T7" fmla="*/ 10 h 10"/>
                  </a:gdLst>
                  <a:ahLst/>
                  <a:cxnLst>
                    <a:cxn ang="0">
                      <a:pos x="T0" y="T1"/>
                    </a:cxn>
                    <a:cxn ang="0">
                      <a:pos x="T2" y="T3"/>
                    </a:cxn>
                    <a:cxn ang="0">
                      <a:pos x="T4" y="T5"/>
                    </a:cxn>
                    <a:cxn ang="0">
                      <a:pos x="T6" y="T7"/>
                    </a:cxn>
                  </a:cxnLst>
                  <a:rect l="0" t="0" r="r" b="b"/>
                  <a:pathLst>
                    <a:path w="4" h="10">
                      <a:moveTo>
                        <a:pt x="4" y="10"/>
                      </a:moveTo>
                      <a:lnTo>
                        <a:pt x="4" y="10"/>
                      </a:lnTo>
                      <a:lnTo>
                        <a:pt x="0" y="0"/>
                      </a:lnTo>
                      <a:lnTo>
                        <a:pt x="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9" name="Freeform 323">
                  <a:extLst>
                    <a:ext uri="{FF2B5EF4-FFF2-40B4-BE49-F238E27FC236}">
                      <a16:creationId xmlns:a16="http://schemas.microsoft.com/office/drawing/2014/main" id="{4AAACE66-77AB-494A-99E8-3BE50DB87970}"/>
                    </a:ext>
                  </a:extLst>
                </p:cNvPr>
                <p:cNvSpPr>
                  <a:spLocks/>
                </p:cNvSpPr>
                <p:nvPr userDrawn="1"/>
              </p:nvSpPr>
              <p:spPr bwMode="auto">
                <a:xfrm>
                  <a:off x="4187" y="273"/>
                  <a:ext cx="10" cy="10"/>
                </a:xfrm>
                <a:custGeom>
                  <a:avLst/>
                  <a:gdLst>
                    <a:gd name="T0" fmla="*/ 1 w 2"/>
                    <a:gd name="T1" fmla="*/ 2 h 2"/>
                    <a:gd name="T2" fmla="*/ 2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0"/>
                        <a:pt x="1" y="1"/>
                        <a:pt x="1" y="0"/>
                      </a:cubicBezTo>
                      <a:cubicBezTo>
                        <a:pt x="1"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0" name="Freeform 324">
                  <a:extLst>
                    <a:ext uri="{FF2B5EF4-FFF2-40B4-BE49-F238E27FC236}">
                      <a16:creationId xmlns:a16="http://schemas.microsoft.com/office/drawing/2014/main" id="{60F36103-9480-43CD-A566-AC564A6175A0}"/>
                    </a:ext>
                  </a:extLst>
                </p:cNvPr>
                <p:cNvSpPr>
                  <a:spLocks/>
                </p:cNvSpPr>
                <p:nvPr userDrawn="1"/>
              </p:nvSpPr>
              <p:spPr bwMode="auto">
                <a:xfrm>
                  <a:off x="4192" y="2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1" name="Rectangle 325">
                  <a:extLst>
                    <a:ext uri="{FF2B5EF4-FFF2-40B4-BE49-F238E27FC236}">
                      <a16:creationId xmlns:a16="http://schemas.microsoft.com/office/drawing/2014/main" id="{48161CE8-3507-492A-B289-4630CE185298}"/>
                    </a:ext>
                  </a:extLst>
                </p:cNvPr>
                <p:cNvSpPr>
                  <a:spLocks noChangeArrowheads="1"/>
                </p:cNvSpPr>
                <p:nvPr userDrawn="1"/>
              </p:nvSpPr>
              <p:spPr bwMode="auto">
                <a:xfrm>
                  <a:off x="4421" y="5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2" name="Freeform 326">
                  <a:extLst>
                    <a:ext uri="{FF2B5EF4-FFF2-40B4-BE49-F238E27FC236}">
                      <a16:creationId xmlns:a16="http://schemas.microsoft.com/office/drawing/2014/main" id="{CB868AE0-41B0-403C-9B95-4BFD3E923EBD}"/>
                    </a:ext>
                  </a:extLst>
                </p:cNvPr>
                <p:cNvSpPr>
                  <a:spLocks/>
                </p:cNvSpPr>
                <p:nvPr userDrawn="1"/>
              </p:nvSpPr>
              <p:spPr bwMode="auto">
                <a:xfrm>
                  <a:off x="4416" y="4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3" name="Freeform 327">
                  <a:extLst>
                    <a:ext uri="{FF2B5EF4-FFF2-40B4-BE49-F238E27FC236}">
                      <a16:creationId xmlns:a16="http://schemas.microsoft.com/office/drawing/2014/main" id="{26BD97F3-A4AD-4360-A63B-0F0DE68B855A}"/>
                    </a:ext>
                  </a:extLst>
                </p:cNvPr>
                <p:cNvSpPr>
                  <a:spLocks/>
                </p:cNvSpPr>
                <p:nvPr userDrawn="1"/>
              </p:nvSpPr>
              <p:spPr bwMode="auto">
                <a:xfrm>
                  <a:off x="4102" y="47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4" name="Freeform 328">
                  <a:extLst>
                    <a:ext uri="{FF2B5EF4-FFF2-40B4-BE49-F238E27FC236}">
                      <a16:creationId xmlns:a16="http://schemas.microsoft.com/office/drawing/2014/main" id="{551819E9-E15A-45B1-9849-4137CDCA1C15}"/>
                    </a:ext>
                  </a:extLst>
                </p:cNvPr>
                <p:cNvSpPr>
                  <a:spLocks/>
                </p:cNvSpPr>
                <p:nvPr userDrawn="1"/>
              </p:nvSpPr>
              <p:spPr bwMode="auto">
                <a:xfrm>
                  <a:off x="4102" y="52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5" name="Freeform 329">
                  <a:extLst>
                    <a:ext uri="{FF2B5EF4-FFF2-40B4-BE49-F238E27FC236}">
                      <a16:creationId xmlns:a16="http://schemas.microsoft.com/office/drawing/2014/main" id="{6D2355AB-BF0B-4B0F-8579-C64476BB2651}"/>
                    </a:ext>
                  </a:extLst>
                </p:cNvPr>
                <p:cNvSpPr>
                  <a:spLocks/>
                </p:cNvSpPr>
                <p:nvPr userDrawn="1"/>
              </p:nvSpPr>
              <p:spPr bwMode="auto">
                <a:xfrm>
                  <a:off x="4117" y="558"/>
                  <a:ext cx="5" cy="1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6" name="Freeform 330">
                  <a:extLst>
                    <a:ext uri="{FF2B5EF4-FFF2-40B4-BE49-F238E27FC236}">
                      <a16:creationId xmlns:a16="http://schemas.microsoft.com/office/drawing/2014/main" id="{249B6FF6-E589-4D2B-8987-680E13CF4877}"/>
                    </a:ext>
                  </a:extLst>
                </p:cNvPr>
                <p:cNvSpPr>
                  <a:spLocks/>
                </p:cNvSpPr>
                <p:nvPr userDrawn="1"/>
              </p:nvSpPr>
              <p:spPr bwMode="auto">
                <a:xfrm>
                  <a:off x="4689" y="83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7" name="Freeform 331">
                  <a:extLst>
                    <a:ext uri="{FF2B5EF4-FFF2-40B4-BE49-F238E27FC236}">
                      <a16:creationId xmlns:a16="http://schemas.microsoft.com/office/drawing/2014/main" id="{9DEAC32C-2CB1-46F3-801C-A432A9F51375}"/>
                    </a:ext>
                  </a:extLst>
                </p:cNvPr>
                <p:cNvSpPr>
                  <a:spLocks/>
                </p:cNvSpPr>
                <p:nvPr userDrawn="1"/>
              </p:nvSpPr>
              <p:spPr bwMode="auto">
                <a:xfrm>
                  <a:off x="4689" y="80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8" name="Freeform 332">
                  <a:extLst>
                    <a:ext uri="{FF2B5EF4-FFF2-40B4-BE49-F238E27FC236}">
                      <a16:creationId xmlns:a16="http://schemas.microsoft.com/office/drawing/2014/main" id="{19C01CB2-BA46-449A-8FD3-53209C8AE071}"/>
                    </a:ext>
                  </a:extLst>
                </p:cNvPr>
                <p:cNvSpPr>
                  <a:spLocks/>
                </p:cNvSpPr>
                <p:nvPr userDrawn="1"/>
              </p:nvSpPr>
              <p:spPr bwMode="auto">
                <a:xfrm>
                  <a:off x="4694" y="783"/>
                  <a:ext cx="5" cy="20"/>
                </a:xfrm>
                <a:custGeom>
                  <a:avLst/>
                  <a:gdLst>
                    <a:gd name="T0" fmla="*/ 1 w 1"/>
                    <a:gd name="T1" fmla="*/ 0 h 4"/>
                    <a:gd name="T2" fmla="*/ 0 w 1"/>
                    <a:gd name="T3" fmla="*/ 3 h 4"/>
                    <a:gd name="T4" fmla="*/ 0 w 1"/>
                    <a:gd name="T5" fmla="*/ 3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1" y="2"/>
                        <a:pt x="0" y="3"/>
                      </a:cubicBezTo>
                      <a:cubicBezTo>
                        <a:pt x="0" y="3"/>
                        <a:pt x="0" y="3"/>
                        <a:pt x="0" y="3"/>
                      </a:cubicBezTo>
                      <a:cubicBezTo>
                        <a:pt x="1" y="4"/>
                        <a:pt x="1" y="4"/>
                        <a:pt x="1"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9" name="Freeform 333">
                  <a:extLst>
                    <a:ext uri="{FF2B5EF4-FFF2-40B4-BE49-F238E27FC236}">
                      <a16:creationId xmlns:a16="http://schemas.microsoft.com/office/drawing/2014/main" id="{B9D56447-30F1-4B06-8B33-88DA2650F6CA}"/>
                    </a:ext>
                  </a:extLst>
                </p:cNvPr>
                <p:cNvSpPr>
                  <a:spLocks/>
                </p:cNvSpPr>
                <p:nvPr userDrawn="1"/>
              </p:nvSpPr>
              <p:spPr bwMode="auto">
                <a:xfrm>
                  <a:off x="4714" y="77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0" name="Rectangle 334">
                  <a:extLst>
                    <a:ext uri="{FF2B5EF4-FFF2-40B4-BE49-F238E27FC236}">
                      <a16:creationId xmlns:a16="http://schemas.microsoft.com/office/drawing/2014/main" id="{197A883B-05D9-4412-B15B-F9E91730E9EE}"/>
                    </a:ext>
                  </a:extLst>
                </p:cNvPr>
                <p:cNvSpPr>
                  <a:spLocks noChangeArrowheads="1"/>
                </p:cNvSpPr>
                <p:nvPr userDrawn="1"/>
              </p:nvSpPr>
              <p:spPr bwMode="auto">
                <a:xfrm>
                  <a:off x="4719" y="7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1" name="Freeform 335">
                  <a:extLst>
                    <a:ext uri="{FF2B5EF4-FFF2-40B4-BE49-F238E27FC236}">
                      <a16:creationId xmlns:a16="http://schemas.microsoft.com/office/drawing/2014/main" id="{C4F19A7E-953B-4268-A4AA-014CB29A5496}"/>
                    </a:ext>
                  </a:extLst>
                </p:cNvPr>
                <p:cNvSpPr>
                  <a:spLocks/>
                </p:cNvSpPr>
                <p:nvPr userDrawn="1"/>
              </p:nvSpPr>
              <p:spPr bwMode="auto">
                <a:xfrm>
                  <a:off x="4719" y="7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2" name="Freeform 336">
                  <a:extLst>
                    <a:ext uri="{FF2B5EF4-FFF2-40B4-BE49-F238E27FC236}">
                      <a16:creationId xmlns:a16="http://schemas.microsoft.com/office/drawing/2014/main" id="{D494C084-D9B6-46B3-A228-6B8DB7FACC42}"/>
                    </a:ext>
                  </a:extLst>
                </p:cNvPr>
                <p:cNvSpPr>
                  <a:spLocks/>
                </p:cNvSpPr>
                <p:nvPr userDrawn="1"/>
              </p:nvSpPr>
              <p:spPr bwMode="auto">
                <a:xfrm>
                  <a:off x="4714" y="7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3" name="Freeform 337">
                  <a:extLst>
                    <a:ext uri="{FF2B5EF4-FFF2-40B4-BE49-F238E27FC236}">
                      <a16:creationId xmlns:a16="http://schemas.microsoft.com/office/drawing/2014/main" id="{6797D5D7-7994-4B43-9F0B-544AE98F0D2E}"/>
                    </a:ext>
                  </a:extLst>
                </p:cNvPr>
                <p:cNvSpPr>
                  <a:spLocks/>
                </p:cNvSpPr>
                <p:nvPr userDrawn="1"/>
              </p:nvSpPr>
              <p:spPr bwMode="auto">
                <a:xfrm>
                  <a:off x="4714" y="763"/>
                  <a:ext cx="0" cy="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4" name="Freeform 338">
                  <a:extLst>
                    <a:ext uri="{FF2B5EF4-FFF2-40B4-BE49-F238E27FC236}">
                      <a16:creationId xmlns:a16="http://schemas.microsoft.com/office/drawing/2014/main" id="{1BEF0E4F-0370-4C49-9588-3276DCCC3549}"/>
                    </a:ext>
                  </a:extLst>
                </p:cNvPr>
                <p:cNvSpPr>
                  <a:spLocks/>
                </p:cNvSpPr>
                <p:nvPr userDrawn="1"/>
              </p:nvSpPr>
              <p:spPr bwMode="auto">
                <a:xfrm>
                  <a:off x="4709" y="76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1" y="0"/>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5" name="Freeform 339">
                  <a:extLst>
                    <a:ext uri="{FF2B5EF4-FFF2-40B4-BE49-F238E27FC236}">
                      <a16:creationId xmlns:a16="http://schemas.microsoft.com/office/drawing/2014/main" id="{B0DBE6FD-6BFE-4EF8-9DEF-22CB60487C60}"/>
                    </a:ext>
                  </a:extLst>
                </p:cNvPr>
                <p:cNvSpPr>
                  <a:spLocks/>
                </p:cNvSpPr>
                <p:nvPr userDrawn="1"/>
              </p:nvSpPr>
              <p:spPr bwMode="auto">
                <a:xfrm>
                  <a:off x="4694" y="78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6" name="Freeform 340">
                  <a:extLst>
                    <a:ext uri="{FF2B5EF4-FFF2-40B4-BE49-F238E27FC236}">
                      <a16:creationId xmlns:a16="http://schemas.microsoft.com/office/drawing/2014/main" id="{E7EA335C-9D84-4CE5-810A-325350B325ED}"/>
                    </a:ext>
                  </a:extLst>
                </p:cNvPr>
                <p:cNvSpPr>
                  <a:spLocks/>
                </p:cNvSpPr>
                <p:nvPr userDrawn="1"/>
              </p:nvSpPr>
              <p:spPr bwMode="auto">
                <a:xfrm>
                  <a:off x="4719"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7" name="Freeform 341">
                  <a:extLst>
                    <a:ext uri="{FF2B5EF4-FFF2-40B4-BE49-F238E27FC236}">
                      <a16:creationId xmlns:a16="http://schemas.microsoft.com/office/drawing/2014/main" id="{3E1D7CEA-DEA4-4F12-A926-DBA2AC853149}"/>
                    </a:ext>
                  </a:extLst>
                </p:cNvPr>
                <p:cNvSpPr>
                  <a:spLocks/>
                </p:cNvSpPr>
                <p:nvPr userDrawn="1"/>
              </p:nvSpPr>
              <p:spPr bwMode="auto">
                <a:xfrm>
                  <a:off x="4719" y="7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8" name="Oval 342">
                  <a:extLst>
                    <a:ext uri="{FF2B5EF4-FFF2-40B4-BE49-F238E27FC236}">
                      <a16:creationId xmlns:a16="http://schemas.microsoft.com/office/drawing/2014/main" id="{9074CE21-2D93-42F5-A663-C54E11A87BD1}"/>
                    </a:ext>
                  </a:extLst>
                </p:cNvPr>
                <p:cNvSpPr>
                  <a:spLocks noChangeArrowheads="1"/>
                </p:cNvSpPr>
                <p:nvPr userDrawn="1"/>
              </p:nvSpPr>
              <p:spPr bwMode="auto">
                <a:xfrm>
                  <a:off x="4709" y="758"/>
                  <a:ext cx="1" cy="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9" name="Freeform 343">
                  <a:extLst>
                    <a:ext uri="{FF2B5EF4-FFF2-40B4-BE49-F238E27FC236}">
                      <a16:creationId xmlns:a16="http://schemas.microsoft.com/office/drawing/2014/main" id="{5D6C519E-AF04-485F-8499-9094136E4D65}"/>
                    </a:ext>
                  </a:extLst>
                </p:cNvPr>
                <p:cNvSpPr>
                  <a:spLocks/>
                </p:cNvSpPr>
                <p:nvPr userDrawn="1"/>
              </p:nvSpPr>
              <p:spPr bwMode="auto">
                <a:xfrm>
                  <a:off x="4724" y="72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0" name="Freeform 344">
                  <a:extLst>
                    <a:ext uri="{FF2B5EF4-FFF2-40B4-BE49-F238E27FC236}">
                      <a16:creationId xmlns:a16="http://schemas.microsoft.com/office/drawing/2014/main" id="{C2F8121B-CE86-46A2-9078-17E9586E77D0}"/>
                    </a:ext>
                  </a:extLst>
                </p:cNvPr>
                <p:cNvSpPr>
                  <a:spLocks/>
                </p:cNvSpPr>
                <p:nvPr userDrawn="1"/>
              </p:nvSpPr>
              <p:spPr bwMode="auto">
                <a:xfrm>
                  <a:off x="4724" y="703"/>
                  <a:ext cx="5" cy="15"/>
                </a:xfrm>
                <a:custGeom>
                  <a:avLst/>
                  <a:gdLst>
                    <a:gd name="T0" fmla="*/ 0 w 1"/>
                    <a:gd name="T1" fmla="*/ 2 h 3"/>
                    <a:gd name="T2" fmla="*/ 1 w 1"/>
                    <a:gd name="T3" fmla="*/ 2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3"/>
                        <a:pt x="1" y="2"/>
                        <a:pt x="1" y="2"/>
                      </a:cubicBezTo>
                      <a:cubicBezTo>
                        <a:pt x="1" y="1"/>
                        <a:pt x="1" y="1"/>
                        <a:pt x="0" y="0"/>
                      </a:cubicBezTo>
                      <a:cubicBezTo>
                        <a:pt x="1" y="1"/>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1" name="Freeform 345">
                  <a:extLst>
                    <a:ext uri="{FF2B5EF4-FFF2-40B4-BE49-F238E27FC236}">
                      <a16:creationId xmlns:a16="http://schemas.microsoft.com/office/drawing/2014/main" id="{0360CC38-50C1-4F64-AC07-9E0E91D2C08B}"/>
                    </a:ext>
                  </a:extLst>
                </p:cNvPr>
                <p:cNvSpPr>
                  <a:spLocks/>
                </p:cNvSpPr>
                <p:nvPr userDrawn="1"/>
              </p:nvSpPr>
              <p:spPr bwMode="auto">
                <a:xfrm>
                  <a:off x="4724" y="7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2" name="Freeform 346">
                  <a:extLst>
                    <a:ext uri="{FF2B5EF4-FFF2-40B4-BE49-F238E27FC236}">
                      <a16:creationId xmlns:a16="http://schemas.microsoft.com/office/drawing/2014/main" id="{8FC8F8A7-4E07-494A-B96C-D994139006C0}"/>
                    </a:ext>
                  </a:extLst>
                </p:cNvPr>
                <p:cNvSpPr>
                  <a:spLocks/>
                </p:cNvSpPr>
                <p:nvPr userDrawn="1"/>
              </p:nvSpPr>
              <p:spPr bwMode="auto">
                <a:xfrm>
                  <a:off x="4719" y="72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3" name="Freeform 347">
                  <a:extLst>
                    <a:ext uri="{FF2B5EF4-FFF2-40B4-BE49-F238E27FC236}">
                      <a16:creationId xmlns:a16="http://schemas.microsoft.com/office/drawing/2014/main" id="{DE460428-12F9-48A3-B31B-A069205A39BD}"/>
                    </a:ext>
                  </a:extLst>
                </p:cNvPr>
                <p:cNvSpPr>
                  <a:spLocks/>
                </p:cNvSpPr>
                <p:nvPr userDrawn="1"/>
              </p:nvSpPr>
              <p:spPr bwMode="auto">
                <a:xfrm>
                  <a:off x="4719" y="7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4" name="Freeform 348">
                  <a:extLst>
                    <a:ext uri="{FF2B5EF4-FFF2-40B4-BE49-F238E27FC236}">
                      <a16:creationId xmlns:a16="http://schemas.microsoft.com/office/drawing/2014/main" id="{426D6155-255A-48E3-AEB3-557A628B648F}"/>
                    </a:ext>
                  </a:extLst>
                </p:cNvPr>
                <p:cNvSpPr>
                  <a:spLocks/>
                </p:cNvSpPr>
                <p:nvPr userDrawn="1"/>
              </p:nvSpPr>
              <p:spPr bwMode="auto">
                <a:xfrm>
                  <a:off x="4719"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5" name="Freeform 349">
                  <a:extLst>
                    <a:ext uri="{FF2B5EF4-FFF2-40B4-BE49-F238E27FC236}">
                      <a16:creationId xmlns:a16="http://schemas.microsoft.com/office/drawing/2014/main" id="{081A7E01-2AAA-444C-A2A5-07CECF05E025}"/>
                    </a:ext>
                  </a:extLst>
                </p:cNvPr>
                <p:cNvSpPr>
                  <a:spLocks/>
                </p:cNvSpPr>
                <p:nvPr userDrawn="1"/>
              </p:nvSpPr>
              <p:spPr bwMode="auto">
                <a:xfrm>
                  <a:off x="4704" y="743"/>
                  <a:ext cx="10"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6" name="Freeform 350">
                  <a:extLst>
                    <a:ext uri="{FF2B5EF4-FFF2-40B4-BE49-F238E27FC236}">
                      <a16:creationId xmlns:a16="http://schemas.microsoft.com/office/drawing/2014/main" id="{12F1B7D3-7BF4-4F16-96B9-81D659BD12B7}"/>
                    </a:ext>
                  </a:extLst>
                </p:cNvPr>
                <p:cNvSpPr>
                  <a:spLocks/>
                </p:cNvSpPr>
                <p:nvPr userDrawn="1"/>
              </p:nvSpPr>
              <p:spPr bwMode="auto">
                <a:xfrm>
                  <a:off x="4714" y="73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7" name="Rectangle 351">
                  <a:extLst>
                    <a:ext uri="{FF2B5EF4-FFF2-40B4-BE49-F238E27FC236}">
                      <a16:creationId xmlns:a16="http://schemas.microsoft.com/office/drawing/2014/main" id="{8ACC13B8-0701-450D-A929-2576D063B8C1}"/>
                    </a:ext>
                  </a:extLst>
                </p:cNvPr>
                <p:cNvSpPr>
                  <a:spLocks noChangeArrowheads="1"/>
                </p:cNvSpPr>
                <p:nvPr userDrawn="1"/>
              </p:nvSpPr>
              <p:spPr bwMode="auto">
                <a:xfrm>
                  <a:off x="4714" y="73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8" name="Freeform 352">
                  <a:extLst>
                    <a:ext uri="{FF2B5EF4-FFF2-40B4-BE49-F238E27FC236}">
                      <a16:creationId xmlns:a16="http://schemas.microsoft.com/office/drawing/2014/main" id="{BE1E062E-4144-4B35-8B89-F5EC6365CE96}"/>
                    </a:ext>
                  </a:extLst>
                </p:cNvPr>
                <p:cNvSpPr>
                  <a:spLocks/>
                </p:cNvSpPr>
                <p:nvPr userDrawn="1"/>
              </p:nvSpPr>
              <p:spPr bwMode="auto">
                <a:xfrm>
                  <a:off x="4714" y="703"/>
                  <a:ext cx="5" cy="10"/>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1"/>
                        <a:pt x="0" y="1"/>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9" name="Freeform 353">
                  <a:extLst>
                    <a:ext uri="{FF2B5EF4-FFF2-40B4-BE49-F238E27FC236}">
                      <a16:creationId xmlns:a16="http://schemas.microsoft.com/office/drawing/2014/main" id="{115D2448-424F-4CD2-AC6B-B5869A203A98}"/>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0" name="Rectangle 354">
                  <a:extLst>
                    <a:ext uri="{FF2B5EF4-FFF2-40B4-BE49-F238E27FC236}">
                      <a16:creationId xmlns:a16="http://schemas.microsoft.com/office/drawing/2014/main" id="{15476A53-2888-4294-A8E7-1E1C1FE2AA74}"/>
                    </a:ext>
                  </a:extLst>
                </p:cNvPr>
                <p:cNvSpPr>
                  <a:spLocks noChangeArrowheads="1"/>
                </p:cNvSpPr>
                <p:nvPr userDrawn="1"/>
              </p:nvSpPr>
              <p:spPr bwMode="auto">
                <a:xfrm>
                  <a:off x="4714" y="67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1" name="Freeform 355">
                  <a:extLst>
                    <a:ext uri="{FF2B5EF4-FFF2-40B4-BE49-F238E27FC236}">
                      <a16:creationId xmlns:a16="http://schemas.microsoft.com/office/drawing/2014/main" id="{9DE83A4D-497A-4445-919F-EE8AC3C70812}"/>
                    </a:ext>
                  </a:extLst>
                </p:cNvPr>
                <p:cNvSpPr>
                  <a:spLocks/>
                </p:cNvSpPr>
                <p:nvPr userDrawn="1"/>
              </p:nvSpPr>
              <p:spPr bwMode="auto">
                <a:xfrm>
                  <a:off x="4714" y="71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2" name="Freeform 356">
                  <a:extLst>
                    <a:ext uri="{FF2B5EF4-FFF2-40B4-BE49-F238E27FC236}">
                      <a16:creationId xmlns:a16="http://schemas.microsoft.com/office/drawing/2014/main" id="{59F85F4E-2182-4DA1-A6B4-A97A22FBC5AE}"/>
                    </a:ext>
                  </a:extLst>
                </p:cNvPr>
                <p:cNvSpPr>
                  <a:spLocks/>
                </p:cNvSpPr>
                <p:nvPr userDrawn="1"/>
              </p:nvSpPr>
              <p:spPr bwMode="auto">
                <a:xfrm>
                  <a:off x="4719" y="6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3" name="Freeform 357">
                  <a:extLst>
                    <a:ext uri="{FF2B5EF4-FFF2-40B4-BE49-F238E27FC236}">
                      <a16:creationId xmlns:a16="http://schemas.microsoft.com/office/drawing/2014/main" id="{9CA7F08F-4E95-4D48-B42A-B77F1B45DEFB}"/>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4" name="Freeform 358">
                  <a:extLst>
                    <a:ext uri="{FF2B5EF4-FFF2-40B4-BE49-F238E27FC236}">
                      <a16:creationId xmlns:a16="http://schemas.microsoft.com/office/drawing/2014/main" id="{E6CC831D-C89A-4689-AFF5-C2D2D92FBC30}"/>
                    </a:ext>
                  </a:extLst>
                </p:cNvPr>
                <p:cNvSpPr>
                  <a:spLocks/>
                </p:cNvSpPr>
                <p:nvPr userDrawn="1"/>
              </p:nvSpPr>
              <p:spPr bwMode="auto">
                <a:xfrm>
                  <a:off x="4719" y="7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5" name="Freeform 359">
                  <a:extLst>
                    <a:ext uri="{FF2B5EF4-FFF2-40B4-BE49-F238E27FC236}">
                      <a16:creationId xmlns:a16="http://schemas.microsoft.com/office/drawing/2014/main" id="{A80B7F31-5415-4DF3-B18D-FA244784329B}"/>
                    </a:ext>
                  </a:extLst>
                </p:cNvPr>
                <p:cNvSpPr>
                  <a:spLocks/>
                </p:cNvSpPr>
                <p:nvPr userDrawn="1"/>
              </p:nvSpPr>
              <p:spPr bwMode="auto">
                <a:xfrm>
                  <a:off x="4689" y="673"/>
                  <a:ext cx="25" cy="15"/>
                </a:xfrm>
                <a:custGeom>
                  <a:avLst/>
                  <a:gdLst>
                    <a:gd name="T0" fmla="*/ 0 w 5"/>
                    <a:gd name="T1" fmla="*/ 1 h 3"/>
                    <a:gd name="T2" fmla="*/ 1 w 5"/>
                    <a:gd name="T3" fmla="*/ 3 h 3"/>
                    <a:gd name="T4" fmla="*/ 5 w 5"/>
                    <a:gd name="T5" fmla="*/ 2 h 3"/>
                    <a:gd name="T6" fmla="*/ 4 w 5"/>
                    <a:gd name="T7" fmla="*/ 1 h 3"/>
                    <a:gd name="T8" fmla="*/ 2 w 5"/>
                    <a:gd name="T9" fmla="*/ 2 h 3"/>
                    <a:gd name="T10" fmla="*/ 3 w 5"/>
                    <a:gd name="T11" fmla="*/ 1 h 3"/>
                    <a:gd name="T12" fmla="*/ 0 w 5"/>
                    <a:gd name="T13" fmla="*/ 0 h 3"/>
                    <a:gd name="T14" fmla="*/ 0 w 5"/>
                    <a:gd name="T15" fmla="*/ 1 h 3"/>
                    <a:gd name="T16" fmla="*/ 0 w 5"/>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1"/>
                      </a:moveTo>
                      <a:cubicBezTo>
                        <a:pt x="0" y="1"/>
                        <a:pt x="1" y="2"/>
                        <a:pt x="1" y="3"/>
                      </a:cubicBezTo>
                      <a:cubicBezTo>
                        <a:pt x="1" y="3"/>
                        <a:pt x="4" y="3"/>
                        <a:pt x="5" y="2"/>
                      </a:cubicBezTo>
                      <a:cubicBezTo>
                        <a:pt x="4" y="2"/>
                        <a:pt x="4" y="2"/>
                        <a:pt x="4" y="1"/>
                      </a:cubicBezTo>
                      <a:cubicBezTo>
                        <a:pt x="3" y="1"/>
                        <a:pt x="3" y="3"/>
                        <a:pt x="2" y="2"/>
                      </a:cubicBezTo>
                      <a:cubicBezTo>
                        <a:pt x="2" y="1"/>
                        <a:pt x="2" y="1"/>
                        <a:pt x="3" y="1"/>
                      </a:cubicBezTo>
                      <a:cubicBezTo>
                        <a:pt x="2" y="2"/>
                        <a:pt x="1"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6" name="Freeform 360">
                  <a:extLst>
                    <a:ext uri="{FF2B5EF4-FFF2-40B4-BE49-F238E27FC236}">
                      <a16:creationId xmlns:a16="http://schemas.microsoft.com/office/drawing/2014/main" id="{5733F17E-66C1-4FEF-BAC2-745B621FFEED}"/>
                    </a:ext>
                  </a:extLst>
                </p:cNvPr>
                <p:cNvSpPr>
                  <a:spLocks/>
                </p:cNvSpPr>
                <p:nvPr userDrawn="1"/>
              </p:nvSpPr>
              <p:spPr bwMode="auto">
                <a:xfrm>
                  <a:off x="4714" y="683"/>
                  <a:ext cx="5" cy="10"/>
                </a:xfrm>
                <a:custGeom>
                  <a:avLst/>
                  <a:gdLst>
                    <a:gd name="T0" fmla="*/ 0 w 1"/>
                    <a:gd name="T1" fmla="*/ 1 h 2"/>
                    <a:gd name="T2" fmla="*/ 0 w 1"/>
                    <a:gd name="T3" fmla="*/ 2 h 2"/>
                    <a:gd name="T4" fmla="*/ 1 w 1"/>
                    <a:gd name="T5" fmla="*/ 0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0" y="2"/>
                        <a:pt x="0" y="2"/>
                      </a:cubicBezTo>
                      <a:cubicBezTo>
                        <a:pt x="0" y="1"/>
                        <a:pt x="0" y="1"/>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7" name="Freeform 361">
                  <a:extLst>
                    <a:ext uri="{FF2B5EF4-FFF2-40B4-BE49-F238E27FC236}">
                      <a16:creationId xmlns:a16="http://schemas.microsoft.com/office/drawing/2014/main" id="{D1CF35B6-6343-4FBC-B510-287C9110B408}"/>
                    </a:ext>
                  </a:extLst>
                </p:cNvPr>
                <p:cNvSpPr>
                  <a:spLocks/>
                </p:cNvSpPr>
                <p:nvPr userDrawn="1"/>
              </p:nvSpPr>
              <p:spPr bwMode="auto">
                <a:xfrm>
                  <a:off x="4704" y="693"/>
                  <a:ext cx="15" cy="10"/>
                </a:xfrm>
                <a:custGeom>
                  <a:avLst/>
                  <a:gdLst>
                    <a:gd name="T0" fmla="*/ 2 w 3"/>
                    <a:gd name="T1" fmla="*/ 1 h 2"/>
                    <a:gd name="T2" fmla="*/ 0 w 3"/>
                    <a:gd name="T3" fmla="*/ 1 h 2"/>
                    <a:gd name="T4" fmla="*/ 1 w 3"/>
                    <a:gd name="T5" fmla="*/ 2 h 2"/>
                    <a:gd name="T6" fmla="*/ 2 w 3"/>
                    <a:gd name="T7" fmla="*/ 1 h 2"/>
                    <a:gd name="T8" fmla="*/ 3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2" y="1"/>
                        <a:pt x="1" y="0"/>
                        <a:pt x="0" y="1"/>
                      </a:cubicBezTo>
                      <a:cubicBezTo>
                        <a:pt x="0" y="2"/>
                        <a:pt x="1" y="1"/>
                        <a:pt x="1" y="2"/>
                      </a:cubicBezTo>
                      <a:cubicBezTo>
                        <a:pt x="1" y="0"/>
                        <a:pt x="2" y="2"/>
                        <a:pt x="2" y="1"/>
                      </a:cubicBezTo>
                      <a:cubicBezTo>
                        <a:pt x="2" y="2"/>
                        <a:pt x="3" y="2"/>
                        <a:pt x="3" y="2"/>
                      </a:cubicBezTo>
                      <a:cubicBezTo>
                        <a:pt x="3"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3"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8" name="Freeform 362">
                  <a:extLst>
                    <a:ext uri="{FF2B5EF4-FFF2-40B4-BE49-F238E27FC236}">
                      <a16:creationId xmlns:a16="http://schemas.microsoft.com/office/drawing/2014/main" id="{D43BEC2E-84FE-4C4F-BA71-615EA280F22D}"/>
                    </a:ext>
                  </a:extLst>
                </p:cNvPr>
                <p:cNvSpPr>
                  <a:spLocks/>
                </p:cNvSpPr>
                <p:nvPr userDrawn="1"/>
              </p:nvSpPr>
              <p:spPr bwMode="auto">
                <a:xfrm>
                  <a:off x="4694" y="7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9" name="Freeform 363">
                  <a:extLst>
                    <a:ext uri="{FF2B5EF4-FFF2-40B4-BE49-F238E27FC236}">
                      <a16:creationId xmlns:a16="http://schemas.microsoft.com/office/drawing/2014/main" id="{D74AB5D1-ED55-4432-A229-4C545CEA84CF}"/>
                    </a:ext>
                  </a:extLst>
                </p:cNvPr>
                <p:cNvSpPr>
                  <a:spLocks/>
                </p:cNvSpPr>
                <p:nvPr userDrawn="1"/>
              </p:nvSpPr>
              <p:spPr bwMode="auto">
                <a:xfrm>
                  <a:off x="4699" y="733"/>
                  <a:ext cx="10" cy="10"/>
                </a:xfrm>
                <a:custGeom>
                  <a:avLst/>
                  <a:gdLst>
                    <a:gd name="T0" fmla="*/ 0 w 2"/>
                    <a:gd name="T1" fmla="*/ 1 h 2"/>
                    <a:gd name="T2" fmla="*/ 0 w 2"/>
                    <a:gd name="T3" fmla="*/ 1 h 2"/>
                    <a:gd name="T4" fmla="*/ 0 w 2"/>
                    <a:gd name="T5" fmla="*/ 1 h 2"/>
                    <a:gd name="T6" fmla="*/ 1 w 2"/>
                    <a:gd name="T7" fmla="*/ 1 h 2"/>
                    <a:gd name="T8" fmla="*/ 0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1"/>
                      </a:cubicBezTo>
                      <a:cubicBezTo>
                        <a:pt x="0" y="2"/>
                        <a:pt x="0" y="1"/>
                        <a:pt x="0" y="1"/>
                      </a:cubicBezTo>
                      <a:cubicBezTo>
                        <a:pt x="0" y="2"/>
                        <a:pt x="0" y="2"/>
                        <a:pt x="1" y="1"/>
                      </a:cubicBezTo>
                      <a:cubicBezTo>
                        <a:pt x="0" y="1"/>
                        <a:pt x="0" y="1"/>
                        <a:pt x="0" y="1"/>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0" name="Freeform 364">
                  <a:extLst>
                    <a:ext uri="{FF2B5EF4-FFF2-40B4-BE49-F238E27FC236}">
                      <a16:creationId xmlns:a16="http://schemas.microsoft.com/office/drawing/2014/main" id="{A2D5E3EB-AB92-4333-BE7E-AFDEA14EB16C}"/>
                    </a:ext>
                  </a:extLst>
                </p:cNvPr>
                <p:cNvSpPr>
                  <a:spLocks/>
                </p:cNvSpPr>
                <p:nvPr userDrawn="1"/>
              </p:nvSpPr>
              <p:spPr bwMode="auto">
                <a:xfrm>
                  <a:off x="4704" y="713"/>
                  <a:ext cx="5" cy="5"/>
                </a:xfrm>
                <a:custGeom>
                  <a:avLst/>
                  <a:gdLst>
                    <a:gd name="T0" fmla="*/ 1 w 1"/>
                    <a:gd name="T1" fmla="*/ 1 h 1"/>
                    <a:gd name="T2" fmla="*/ 0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0"/>
                        <a:pt x="0" y="0"/>
                        <a:pt x="0" y="0"/>
                      </a:cubicBez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1" name="Freeform 365">
                  <a:extLst>
                    <a:ext uri="{FF2B5EF4-FFF2-40B4-BE49-F238E27FC236}">
                      <a16:creationId xmlns:a16="http://schemas.microsoft.com/office/drawing/2014/main" id="{E4977086-B174-43D8-9401-F4C84CDEA49B}"/>
                    </a:ext>
                  </a:extLst>
                </p:cNvPr>
                <p:cNvSpPr>
                  <a:spLocks/>
                </p:cNvSpPr>
                <p:nvPr userDrawn="1"/>
              </p:nvSpPr>
              <p:spPr bwMode="auto">
                <a:xfrm>
                  <a:off x="4714" y="67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2" name="Rectangle 366">
                  <a:extLst>
                    <a:ext uri="{FF2B5EF4-FFF2-40B4-BE49-F238E27FC236}">
                      <a16:creationId xmlns:a16="http://schemas.microsoft.com/office/drawing/2014/main" id="{31445957-9BF7-4F9C-8C90-311960875423}"/>
                    </a:ext>
                  </a:extLst>
                </p:cNvPr>
                <p:cNvSpPr>
                  <a:spLocks noChangeArrowheads="1"/>
                </p:cNvSpPr>
                <p:nvPr userDrawn="1"/>
              </p:nvSpPr>
              <p:spPr bwMode="auto">
                <a:xfrm>
                  <a:off x="4714" y="6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3" name="Freeform 367">
                  <a:extLst>
                    <a:ext uri="{FF2B5EF4-FFF2-40B4-BE49-F238E27FC236}">
                      <a16:creationId xmlns:a16="http://schemas.microsoft.com/office/drawing/2014/main" id="{2C0A07C1-3B48-4C21-B46C-EE75AEDF5781}"/>
                    </a:ext>
                  </a:extLst>
                </p:cNvPr>
                <p:cNvSpPr>
                  <a:spLocks/>
                </p:cNvSpPr>
                <p:nvPr userDrawn="1"/>
              </p:nvSpPr>
              <p:spPr bwMode="auto">
                <a:xfrm>
                  <a:off x="4401"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4" name="Freeform 368">
                  <a:extLst>
                    <a:ext uri="{FF2B5EF4-FFF2-40B4-BE49-F238E27FC236}">
                      <a16:creationId xmlns:a16="http://schemas.microsoft.com/office/drawing/2014/main" id="{08EF28A6-2817-4639-8460-A3C5A03606E1}"/>
                    </a:ext>
                  </a:extLst>
                </p:cNvPr>
                <p:cNvSpPr>
                  <a:spLocks/>
                </p:cNvSpPr>
                <p:nvPr userDrawn="1"/>
              </p:nvSpPr>
              <p:spPr bwMode="auto">
                <a:xfrm>
                  <a:off x="4401" y="7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5" name="Freeform 369">
                  <a:extLst>
                    <a:ext uri="{FF2B5EF4-FFF2-40B4-BE49-F238E27FC236}">
                      <a16:creationId xmlns:a16="http://schemas.microsoft.com/office/drawing/2014/main" id="{5F3F3295-B827-4C9E-B372-B127AE94BFC2}"/>
                    </a:ext>
                  </a:extLst>
                </p:cNvPr>
                <p:cNvSpPr>
                  <a:spLocks/>
                </p:cNvSpPr>
                <p:nvPr userDrawn="1"/>
              </p:nvSpPr>
              <p:spPr bwMode="auto">
                <a:xfrm>
                  <a:off x="4520" y="553"/>
                  <a:ext cx="10" cy="5"/>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0" y="0"/>
                        <a:pt x="1" y="0"/>
                      </a:cubicBezTo>
                      <a:cubicBezTo>
                        <a:pt x="1" y="1"/>
                        <a:pt x="1" y="1"/>
                        <a:pt x="1" y="1"/>
                      </a:cubicBezTo>
                      <a:cubicBezTo>
                        <a:pt x="1"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6" name="Freeform 370">
                  <a:extLst>
                    <a:ext uri="{FF2B5EF4-FFF2-40B4-BE49-F238E27FC236}">
                      <a16:creationId xmlns:a16="http://schemas.microsoft.com/office/drawing/2014/main" id="{1EBBD3AA-21BE-4E40-A584-5868E4757101}"/>
                    </a:ext>
                  </a:extLst>
                </p:cNvPr>
                <p:cNvSpPr>
                  <a:spLocks/>
                </p:cNvSpPr>
                <p:nvPr userDrawn="1"/>
              </p:nvSpPr>
              <p:spPr bwMode="auto">
                <a:xfrm>
                  <a:off x="4426" y="65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7" name="Freeform 371">
                  <a:extLst>
                    <a:ext uri="{FF2B5EF4-FFF2-40B4-BE49-F238E27FC236}">
                      <a16:creationId xmlns:a16="http://schemas.microsoft.com/office/drawing/2014/main" id="{A3C4F82B-99EE-449B-841F-2913D21EC435}"/>
                    </a:ext>
                  </a:extLst>
                </p:cNvPr>
                <p:cNvSpPr>
                  <a:spLocks/>
                </p:cNvSpPr>
                <p:nvPr userDrawn="1"/>
              </p:nvSpPr>
              <p:spPr bwMode="auto">
                <a:xfrm>
                  <a:off x="4436" y="66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8" name="Freeform 372">
                  <a:extLst>
                    <a:ext uri="{FF2B5EF4-FFF2-40B4-BE49-F238E27FC236}">
                      <a16:creationId xmlns:a16="http://schemas.microsoft.com/office/drawing/2014/main" id="{01FA7FA0-FAB0-407F-B451-BC6FA5795B6A}"/>
                    </a:ext>
                  </a:extLst>
                </p:cNvPr>
                <p:cNvSpPr>
                  <a:spLocks/>
                </p:cNvSpPr>
                <p:nvPr userDrawn="1"/>
              </p:nvSpPr>
              <p:spPr bwMode="auto">
                <a:xfrm>
                  <a:off x="4411" y="8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9" name="Freeform 373">
                  <a:extLst>
                    <a:ext uri="{FF2B5EF4-FFF2-40B4-BE49-F238E27FC236}">
                      <a16:creationId xmlns:a16="http://schemas.microsoft.com/office/drawing/2014/main" id="{38D23093-AD2E-4ACA-B791-56A8B30A3F97}"/>
                    </a:ext>
                  </a:extLst>
                </p:cNvPr>
                <p:cNvSpPr>
                  <a:spLocks/>
                </p:cNvSpPr>
                <p:nvPr userDrawn="1"/>
              </p:nvSpPr>
              <p:spPr bwMode="auto">
                <a:xfrm>
                  <a:off x="4659" y="58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0" name="Freeform 374">
                  <a:extLst>
                    <a:ext uri="{FF2B5EF4-FFF2-40B4-BE49-F238E27FC236}">
                      <a16:creationId xmlns:a16="http://schemas.microsoft.com/office/drawing/2014/main" id="{44D84698-239C-4EBD-A847-534E0B6320F0}"/>
                    </a:ext>
                  </a:extLst>
                </p:cNvPr>
                <p:cNvSpPr>
                  <a:spLocks/>
                </p:cNvSpPr>
                <p:nvPr userDrawn="1"/>
              </p:nvSpPr>
              <p:spPr bwMode="auto">
                <a:xfrm>
                  <a:off x="4361" y="76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1" name="Freeform 375">
                  <a:extLst>
                    <a:ext uri="{FF2B5EF4-FFF2-40B4-BE49-F238E27FC236}">
                      <a16:creationId xmlns:a16="http://schemas.microsoft.com/office/drawing/2014/main" id="{FE8DE670-CEDC-483B-B49D-1BAD781B9484}"/>
                    </a:ext>
                  </a:extLst>
                </p:cNvPr>
                <p:cNvSpPr>
                  <a:spLocks/>
                </p:cNvSpPr>
                <p:nvPr userDrawn="1"/>
              </p:nvSpPr>
              <p:spPr bwMode="auto">
                <a:xfrm>
                  <a:off x="4650" y="578"/>
                  <a:ext cx="9"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0"/>
                        <a:pt x="2"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2" name="Freeform 376">
                  <a:extLst>
                    <a:ext uri="{FF2B5EF4-FFF2-40B4-BE49-F238E27FC236}">
                      <a16:creationId xmlns:a16="http://schemas.microsoft.com/office/drawing/2014/main" id="{A9DFCEDE-749F-42BE-86FF-BD9D4CA1E253}"/>
                    </a:ext>
                  </a:extLst>
                </p:cNvPr>
                <p:cNvSpPr>
                  <a:spLocks/>
                </p:cNvSpPr>
                <p:nvPr userDrawn="1"/>
              </p:nvSpPr>
              <p:spPr bwMode="auto">
                <a:xfrm>
                  <a:off x="4590"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3" name="Freeform 377">
                  <a:extLst>
                    <a:ext uri="{FF2B5EF4-FFF2-40B4-BE49-F238E27FC236}">
                      <a16:creationId xmlns:a16="http://schemas.microsoft.com/office/drawing/2014/main" id="{11D7E3A9-E138-4BAF-9699-094F4C9461C0}"/>
                    </a:ext>
                  </a:extLst>
                </p:cNvPr>
                <p:cNvSpPr>
                  <a:spLocks/>
                </p:cNvSpPr>
                <p:nvPr userDrawn="1"/>
              </p:nvSpPr>
              <p:spPr bwMode="auto">
                <a:xfrm>
                  <a:off x="4669" y="8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4" name="Freeform 378">
                  <a:extLst>
                    <a:ext uri="{FF2B5EF4-FFF2-40B4-BE49-F238E27FC236}">
                      <a16:creationId xmlns:a16="http://schemas.microsoft.com/office/drawing/2014/main" id="{6D6D2561-B763-4F93-A9C7-1C9777FB4865}"/>
                    </a:ext>
                  </a:extLst>
                </p:cNvPr>
                <p:cNvSpPr>
                  <a:spLocks/>
                </p:cNvSpPr>
                <p:nvPr userDrawn="1"/>
              </p:nvSpPr>
              <p:spPr bwMode="auto">
                <a:xfrm>
                  <a:off x="4699" y="6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5" name="Freeform 379">
                  <a:extLst>
                    <a:ext uri="{FF2B5EF4-FFF2-40B4-BE49-F238E27FC236}">
                      <a16:creationId xmlns:a16="http://schemas.microsoft.com/office/drawing/2014/main" id="{5BE8C175-6810-46DC-93E6-B0D33F4165ED}"/>
                    </a:ext>
                  </a:extLst>
                </p:cNvPr>
                <p:cNvSpPr>
                  <a:spLocks/>
                </p:cNvSpPr>
                <p:nvPr userDrawn="1"/>
              </p:nvSpPr>
              <p:spPr bwMode="auto">
                <a:xfrm>
                  <a:off x="4689" y="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6" name="Freeform 380">
                  <a:extLst>
                    <a:ext uri="{FF2B5EF4-FFF2-40B4-BE49-F238E27FC236}">
                      <a16:creationId xmlns:a16="http://schemas.microsoft.com/office/drawing/2014/main" id="{69389619-AFDA-4350-B62F-CEEFD7985CD0}"/>
                    </a:ext>
                  </a:extLst>
                </p:cNvPr>
                <p:cNvSpPr>
                  <a:spLocks/>
                </p:cNvSpPr>
                <p:nvPr userDrawn="1"/>
              </p:nvSpPr>
              <p:spPr bwMode="auto">
                <a:xfrm>
                  <a:off x="4620" y="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7" name="Freeform 381">
                  <a:extLst>
                    <a:ext uri="{FF2B5EF4-FFF2-40B4-BE49-F238E27FC236}">
                      <a16:creationId xmlns:a16="http://schemas.microsoft.com/office/drawing/2014/main" id="{7EBB7582-FD83-4A20-A869-54AEBFEA15AD}"/>
                    </a:ext>
                  </a:extLst>
                </p:cNvPr>
                <p:cNvSpPr>
                  <a:spLocks/>
                </p:cNvSpPr>
                <p:nvPr userDrawn="1"/>
              </p:nvSpPr>
              <p:spPr bwMode="auto">
                <a:xfrm>
                  <a:off x="4699" y="63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8" name="Freeform 382">
                  <a:extLst>
                    <a:ext uri="{FF2B5EF4-FFF2-40B4-BE49-F238E27FC236}">
                      <a16:creationId xmlns:a16="http://schemas.microsoft.com/office/drawing/2014/main" id="{4051B342-6B4C-4C3E-8345-57234FA6D10C}"/>
                    </a:ext>
                  </a:extLst>
                </p:cNvPr>
                <p:cNvSpPr>
                  <a:spLocks/>
                </p:cNvSpPr>
                <p:nvPr userDrawn="1"/>
              </p:nvSpPr>
              <p:spPr bwMode="auto">
                <a:xfrm>
                  <a:off x="4704"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9" name="Freeform 383">
                  <a:extLst>
                    <a:ext uri="{FF2B5EF4-FFF2-40B4-BE49-F238E27FC236}">
                      <a16:creationId xmlns:a16="http://schemas.microsoft.com/office/drawing/2014/main" id="{23B6F0F9-C6FC-45AA-8A56-E67C79ED8742}"/>
                    </a:ext>
                  </a:extLst>
                </p:cNvPr>
                <p:cNvSpPr>
                  <a:spLocks/>
                </p:cNvSpPr>
                <p:nvPr userDrawn="1"/>
              </p:nvSpPr>
              <p:spPr bwMode="auto">
                <a:xfrm>
                  <a:off x="4699" y="6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0" name="Freeform 384">
                  <a:extLst>
                    <a:ext uri="{FF2B5EF4-FFF2-40B4-BE49-F238E27FC236}">
                      <a16:creationId xmlns:a16="http://schemas.microsoft.com/office/drawing/2014/main" id="{015A02E1-6BD9-4115-A187-D6A08B625D9D}"/>
                    </a:ext>
                  </a:extLst>
                </p:cNvPr>
                <p:cNvSpPr>
                  <a:spLocks/>
                </p:cNvSpPr>
                <p:nvPr userDrawn="1"/>
              </p:nvSpPr>
              <p:spPr bwMode="auto">
                <a:xfrm>
                  <a:off x="4470" y="92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1" name="Rectangle 385">
                  <a:extLst>
                    <a:ext uri="{FF2B5EF4-FFF2-40B4-BE49-F238E27FC236}">
                      <a16:creationId xmlns:a16="http://schemas.microsoft.com/office/drawing/2014/main" id="{EBB4B1E8-6FEC-4ECA-8587-2FD0620D55DB}"/>
                    </a:ext>
                  </a:extLst>
                </p:cNvPr>
                <p:cNvSpPr>
                  <a:spLocks noChangeArrowheads="1"/>
                </p:cNvSpPr>
                <p:nvPr userDrawn="1"/>
              </p:nvSpPr>
              <p:spPr bwMode="auto">
                <a:xfrm>
                  <a:off x="4500" y="6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2" name="Freeform 386">
                  <a:extLst>
                    <a:ext uri="{FF2B5EF4-FFF2-40B4-BE49-F238E27FC236}">
                      <a16:creationId xmlns:a16="http://schemas.microsoft.com/office/drawing/2014/main" id="{EA48AAB6-FD5F-492B-85CE-62ED0F5BF6A2}"/>
                    </a:ext>
                  </a:extLst>
                </p:cNvPr>
                <p:cNvSpPr>
                  <a:spLocks/>
                </p:cNvSpPr>
                <p:nvPr userDrawn="1"/>
              </p:nvSpPr>
              <p:spPr bwMode="auto">
                <a:xfrm>
                  <a:off x="4495" y="603"/>
                  <a:ext cx="5" cy="15"/>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1" y="2"/>
                        <a:pt x="1" y="2"/>
                      </a:cubicBezTo>
                      <a:cubicBezTo>
                        <a:pt x="0" y="0"/>
                        <a:pt x="0" y="0"/>
                        <a:pt x="0" y="0"/>
                      </a:cubicBez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3" name="Freeform 387">
                  <a:extLst>
                    <a:ext uri="{FF2B5EF4-FFF2-40B4-BE49-F238E27FC236}">
                      <a16:creationId xmlns:a16="http://schemas.microsoft.com/office/drawing/2014/main" id="{CCABA2EE-456E-4052-85F7-1EC0EB5BA019}"/>
                    </a:ext>
                  </a:extLst>
                </p:cNvPr>
                <p:cNvSpPr>
                  <a:spLocks noEditPoints="1"/>
                </p:cNvSpPr>
                <p:nvPr userDrawn="1"/>
              </p:nvSpPr>
              <p:spPr bwMode="auto">
                <a:xfrm>
                  <a:off x="4356" y="553"/>
                  <a:ext cx="358" cy="404"/>
                </a:xfrm>
                <a:custGeom>
                  <a:avLst/>
                  <a:gdLst>
                    <a:gd name="T0" fmla="*/ 10 w 72"/>
                    <a:gd name="T1" fmla="*/ 47 h 81"/>
                    <a:gd name="T2" fmla="*/ 9 w 72"/>
                    <a:gd name="T3" fmla="*/ 42 h 81"/>
                    <a:gd name="T4" fmla="*/ 11 w 72"/>
                    <a:gd name="T5" fmla="*/ 40 h 81"/>
                    <a:gd name="T6" fmla="*/ 11 w 72"/>
                    <a:gd name="T7" fmla="*/ 35 h 81"/>
                    <a:gd name="T8" fmla="*/ 13 w 72"/>
                    <a:gd name="T9" fmla="*/ 30 h 81"/>
                    <a:gd name="T10" fmla="*/ 14 w 72"/>
                    <a:gd name="T11" fmla="*/ 21 h 81"/>
                    <a:gd name="T12" fmla="*/ 14 w 72"/>
                    <a:gd name="T13" fmla="*/ 21 h 81"/>
                    <a:gd name="T14" fmla="*/ 17 w 72"/>
                    <a:gd name="T15" fmla="*/ 22 h 81"/>
                    <a:gd name="T16" fmla="*/ 20 w 72"/>
                    <a:gd name="T17" fmla="*/ 18 h 81"/>
                    <a:gd name="T18" fmla="*/ 24 w 72"/>
                    <a:gd name="T19" fmla="*/ 15 h 81"/>
                    <a:gd name="T20" fmla="*/ 29 w 72"/>
                    <a:gd name="T21" fmla="*/ 12 h 81"/>
                    <a:gd name="T22" fmla="*/ 33 w 72"/>
                    <a:gd name="T23" fmla="*/ 9 h 81"/>
                    <a:gd name="T24" fmla="*/ 38 w 72"/>
                    <a:gd name="T25" fmla="*/ 9 h 81"/>
                    <a:gd name="T26" fmla="*/ 39 w 72"/>
                    <a:gd name="T27" fmla="*/ 10 h 81"/>
                    <a:gd name="T28" fmla="*/ 44 w 72"/>
                    <a:gd name="T29" fmla="*/ 8 h 81"/>
                    <a:gd name="T30" fmla="*/ 48 w 72"/>
                    <a:gd name="T31" fmla="*/ 8 h 81"/>
                    <a:gd name="T32" fmla="*/ 53 w 72"/>
                    <a:gd name="T33" fmla="*/ 7 h 81"/>
                    <a:gd name="T34" fmla="*/ 57 w 72"/>
                    <a:gd name="T35" fmla="*/ 11 h 81"/>
                    <a:gd name="T36" fmla="*/ 62 w 72"/>
                    <a:gd name="T37" fmla="*/ 14 h 81"/>
                    <a:gd name="T38" fmla="*/ 68 w 72"/>
                    <a:gd name="T39" fmla="*/ 20 h 81"/>
                    <a:gd name="T40" fmla="*/ 72 w 72"/>
                    <a:gd name="T41" fmla="*/ 21 h 81"/>
                    <a:gd name="T42" fmla="*/ 69 w 72"/>
                    <a:gd name="T43" fmla="*/ 17 h 81"/>
                    <a:gd name="T44" fmla="*/ 68 w 72"/>
                    <a:gd name="T45" fmla="*/ 14 h 81"/>
                    <a:gd name="T46" fmla="*/ 59 w 72"/>
                    <a:gd name="T47" fmla="*/ 5 h 81"/>
                    <a:gd name="T48" fmla="*/ 46 w 72"/>
                    <a:gd name="T49" fmla="*/ 0 h 81"/>
                    <a:gd name="T50" fmla="*/ 36 w 72"/>
                    <a:gd name="T51" fmla="*/ 1 h 81"/>
                    <a:gd name="T52" fmla="*/ 34 w 72"/>
                    <a:gd name="T53" fmla="*/ 1 h 81"/>
                    <a:gd name="T54" fmla="*/ 30 w 72"/>
                    <a:gd name="T55" fmla="*/ 5 h 81"/>
                    <a:gd name="T56" fmla="*/ 24 w 72"/>
                    <a:gd name="T57" fmla="*/ 7 h 81"/>
                    <a:gd name="T58" fmla="*/ 13 w 72"/>
                    <a:gd name="T59" fmla="*/ 17 h 81"/>
                    <a:gd name="T60" fmla="*/ 11 w 72"/>
                    <a:gd name="T61" fmla="*/ 20 h 81"/>
                    <a:gd name="T62" fmla="*/ 8 w 72"/>
                    <a:gd name="T63" fmla="*/ 27 h 81"/>
                    <a:gd name="T64" fmla="*/ 2 w 72"/>
                    <a:gd name="T65" fmla="*/ 33 h 81"/>
                    <a:gd name="T66" fmla="*/ 1 w 72"/>
                    <a:gd name="T67" fmla="*/ 43 h 81"/>
                    <a:gd name="T68" fmla="*/ 1 w 72"/>
                    <a:gd name="T69" fmla="*/ 52 h 81"/>
                    <a:gd name="T70" fmla="*/ 4 w 72"/>
                    <a:gd name="T71" fmla="*/ 64 h 81"/>
                    <a:gd name="T72" fmla="*/ 11 w 72"/>
                    <a:gd name="T73" fmla="*/ 72 h 81"/>
                    <a:gd name="T74" fmla="*/ 22 w 72"/>
                    <a:gd name="T75" fmla="*/ 80 h 81"/>
                    <a:gd name="T76" fmla="*/ 27 w 72"/>
                    <a:gd name="T77" fmla="*/ 81 h 81"/>
                    <a:gd name="T78" fmla="*/ 38 w 72"/>
                    <a:gd name="T79" fmla="*/ 77 h 81"/>
                    <a:gd name="T80" fmla="*/ 51 w 72"/>
                    <a:gd name="T81" fmla="*/ 74 h 81"/>
                    <a:gd name="T82" fmla="*/ 62 w 72"/>
                    <a:gd name="T83" fmla="*/ 61 h 81"/>
                    <a:gd name="T84" fmla="*/ 57 w 72"/>
                    <a:gd name="T85" fmla="*/ 59 h 81"/>
                    <a:gd name="T86" fmla="*/ 51 w 72"/>
                    <a:gd name="T87" fmla="*/ 64 h 81"/>
                    <a:gd name="T88" fmla="*/ 47 w 72"/>
                    <a:gd name="T89" fmla="*/ 67 h 81"/>
                    <a:gd name="T90" fmla="*/ 37 w 72"/>
                    <a:gd name="T91" fmla="*/ 73 h 81"/>
                    <a:gd name="T92" fmla="*/ 33 w 72"/>
                    <a:gd name="T93" fmla="*/ 76 h 81"/>
                    <a:gd name="T94" fmla="*/ 27 w 72"/>
                    <a:gd name="T95" fmla="*/ 73 h 81"/>
                    <a:gd name="T96" fmla="*/ 22 w 72"/>
                    <a:gd name="T97" fmla="*/ 73 h 81"/>
                    <a:gd name="T98" fmla="*/ 22 w 72"/>
                    <a:gd name="T99" fmla="*/ 71 h 81"/>
                    <a:gd name="T100" fmla="*/ 17 w 72"/>
                    <a:gd name="T101" fmla="*/ 69 h 81"/>
                    <a:gd name="T102" fmla="*/ 15 w 72"/>
                    <a:gd name="T103" fmla="*/ 66 h 81"/>
                    <a:gd name="T104" fmla="*/ 13 w 72"/>
                    <a:gd name="T105" fmla="*/ 63 h 81"/>
                    <a:gd name="T106" fmla="*/ 12 w 72"/>
                    <a:gd name="T107" fmla="*/ 60 h 81"/>
                    <a:gd name="T108" fmla="*/ 9 w 72"/>
                    <a:gd name="T109" fmla="*/ 53 h 81"/>
                    <a:gd name="T110" fmla="*/ 10 w 72"/>
                    <a:gd name="T111" fmla="*/ 38 h 81"/>
                    <a:gd name="T112" fmla="*/ 66 w 72"/>
                    <a:gd name="T113" fmla="*/ 13 h 81"/>
                    <a:gd name="T114" fmla="*/ 25 w 72"/>
                    <a:gd name="T115"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81">
                      <a:moveTo>
                        <a:pt x="9" y="50"/>
                      </a:moveTo>
                      <a:cubicBezTo>
                        <a:pt x="10" y="49"/>
                        <a:pt x="10" y="49"/>
                        <a:pt x="10" y="49"/>
                      </a:cubicBezTo>
                      <a:cubicBezTo>
                        <a:pt x="11" y="50"/>
                        <a:pt x="11" y="51"/>
                        <a:pt x="12" y="50"/>
                      </a:cubicBezTo>
                      <a:cubicBezTo>
                        <a:pt x="9" y="50"/>
                        <a:pt x="11" y="47"/>
                        <a:pt x="9" y="47"/>
                      </a:cubicBezTo>
                      <a:cubicBezTo>
                        <a:pt x="9" y="47"/>
                        <a:pt x="9" y="47"/>
                        <a:pt x="9" y="47"/>
                      </a:cubicBezTo>
                      <a:cubicBezTo>
                        <a:pt x="9" y="47"/>
                        <a:pt x="10" y="47"/>
                        <a:pt x="10" y="47"/>
                      </a:cubicBezTo>
                      <a:cubicBezTo>
                        <a:pt x="11" y="46"/>
                        <a:pt x="8" y="46"/>
                        <a:pt x="8" y="45"/>
                      </a:cubicBezTo>
                      <a:cubicBezTo>
                        <a:pt x="8" y="44"/>
                        <a:pt x="9" y="44"/>
                        <a:pt x="9" y="44"/>
                      </a:cubicBezTo>
                      <a:cubicBezTo>
                        <a:pt x="9" y="43"/>
                        <a:pt x="9" y="43"/>
                        <a:pt x="9" y="43"/>
                      </a:cubicBezTo>
                      <a:cubicBezTo>
                        <a:pt x="9" y="43"/>
                        <a:pt x="9" y="43"/>
                        <a:pt x="9" y="43"/>
                      </a:cubicBezTo>
                      <a:cubicBezTo>
                        <a:pt x="9" y="42"/>
                        <a:pt x="9" y="42"/>
                        <a:pt x="9" y="42"/>
                      </a:cubicBezTo>
                      <a:cubicBezTo>
                        <a:pt x="9" y="42"/>
                        <a:pt x="9" y="42"/>
                        <a:pt x="9" y="42"/>
                      </a:cubicBezTo>
                      <a:cubicBezTo>
                        <a:pt x="9" y="42"/>
                        <a:pt x="8" y="41"/>
                        <a:pt x="8" y="41"/>
                      </a:cubicBezTo>
                      <a:cubicBezTo>
                        <a:pt x="9" y="40"/>
                        <a:pt x="8" y="41"/>
                        <a:pt x="9" y="41"/>
                      </a:cubicBezTo>
                      <a:cubicBezTo>
                        <a:pt x="8" y="40"/>
                        <a:pt x="8" y="40"/>
                        <a:pt x="8" y="40"/>
                      </a:cubicBezTo>
                      <a:cubicBezTo>
                        <a:pt x="9" y="40"/>
                        <a:pt x="9" y="41"/>
                        <a:pt x="9" y="41"/>
                      </a:cubicBezTo>
                      <a:cubicBezTo>
                        <a:pt x="12" y="41"/>
                        <a:pt x="9" y="40"/>
                        <a:pt x="11" y="39"/>
                      </a:cubicBezTo>
                      <a:cubicBezTo>
                        <a:pt x="11" y="40"/>
                        <a:pt x="11" y="40"/>
                        <a:pt x="11" y="40"/>
                      </a:cubicBezTo>
                      <a:cubicBezTo>
                        <a:pt x="12" y="40"/>
                        <a:pt x="12" y="39"/>
                        <a:pt x="13" y="38"/>
                      </a:cubicBezTo>
                      <a:cubicBezTo>
                        <a:pt x="12" y="38"/>
                        <a:pt x="10" y="39"/>
                        <a:pt x="10" y="38"/>
                      </a:cubicBezTo>
                      <a:cubicBezTo>
                        <a:pt x="10" y="38"/>
                        <a:pt x="10" y="38"/>
                        <a:pt x="10" y="37"/>
                      </a:cubicBezTo>
                      <a:cubicBezTo>
                        <a:pt x="11" y="37"/>
                        <a:pt x="11" y="37"/>
                        <a:pt x="11" y="36"/>
                      </a:cubicBezTo>
                      <a:cubicBezTo>
                        <a:pt x="12" y="37"/>
                        <a:pt x="12" y="37"/>
                        <a:pt x="12" y="37"/>
                      </a:cubicBezTo>
                      <a:cubicBezTo>
                        <a:pt x="12" y="36"/>
                        <a:pt x="11" y="36"/>
                        <a:pt x="11" y="35"/>
                      </a:cubicBezTo>
                      <a:cubicBezTo>
                        <a:pt x="11" y="35"/>
                        <a:pt x="12" y="35"/>
                        <a:pt x="13" y="35"/>
                      </a:cubicBezTo>
                      <a:cubicBezTo>
                        <a:pt x="14" y="34"/>
                        <a:pt x="11" y="35"/>
                        <a:pt x="12" y="34"/>
                      </a:cubicBezTo>
                      <a:cubicBezTo>
                        <a:pt x="12" y="33"/>
                        <a:pt x="12" y="32"/>
                        <a:pt x="12" y="31"/>
                      </a:cubicBezTo>
                      <a:cubicBezTo>
                        <a:pt x="13" y="30"/>
                        <a:pt x="13" y="31"/>
                        <a:pt x="13" y="31"/>
                      </a:cubicBezTo>
                      <a:cubicBezTo>
                        <a:pt x="13" y="30"/>
                        <a:pt x="13" y="30"/>
                        <a:pt x="13" y="30"/>
                      </a:cubicBezTo>
                      <a:cubicBezTo>
                        <a:pt x="13" y="30"/>
                        <a:pt x="13" y="30"/>
                        <a:pt x="13" y="30"/>
                      </a:cubicBezTo>
                      <a:cubicBezTo>
                        <a:pt x="13" y="30"/>
                        <a:pt x="12" y="30"/>
                        <a:pt x="12" y="29"/>
                      </a:cubicBezTo>
                      <a:cubicBezTo>
                        <a:pt x="11" y="28"/>
                        <a:pt x="15" y="28"/>
                        <a:pt x="14" y="27"/>
                      </a:cubicBezTo>
                      <a:cubicBezTo>
                        <a:pt x="14" y="26"/>
                        <a:pt x="14" y="27"/>
                        <a:pt x="15" y="27"/>
                      </a:cubicBezTo>
                      <a:cubicBezTo>
                        <a:pt x="15" y="25"/>
                        <a:pt x="15" y="26"/>
                        <a:pt x="14" y="24"/>
                      </a:cubicBezTo>
                      <a:cubicBezTo>
                        <a:pt x="16" y="24"/>
                        <a:pt x="16" y="24"/>
                        <a:pt x="16" y="24"/>
                      </a:cubicBezTo>
                      <a:cubicBezTo>
                        <a:pt x="14" y="24"/>
                        <a:pt x="14" y="22"/>
                        <a:pt x="14" y="21"/>
                      </a:cubicBezTo>
                      <a:cubicBezTo>
                        <a:pt x="13" y="21"/>
                        <a:pt x="13" y="21"/>
                        <a:pt x="13" y="21"/>
                      </a:cubicBezTo>
                      <a:cubicBezTo>
                        <a:pt x="13" y="20"/>
                        <a:pt x="13" y="20"/>
                        <a:pt x="13" y="20"/>
                      </a:cubicBezTo>
                      <a:cubicBezTo>
                        <a:pt x="13" y="20"/>
                        <a:pt x="14" y="20"/>
                        <a:pt x="14" y="20"/>
                      </a:cubicBezTo>
                      <a:cubicBezTo>
                        <a:pt x="14" y="20"/>
                        <a:pt x="14" y="20"/>
                        <a:pt x="14" y="20"/>
                      </a:cubicBezTo>
                      <a:cubicBezTo>
                        <a:pt x="14" y="20"/>
                        <a:pt x="15" y="21"/>
                        <a:pt x="15" y="21"/>
                      </a:cubicBezTo>
                      <a:cubicBezTo>
                        <a:pt x="15" y="21"/>
                        <a:pt x="14" y="21"/>
                        <a:pt x="14" y="21"/>
                      </a:cubicBezTo>
                      <a:cubicBezTo>
                        <a:pt x="15" y="22"/>
                        <a:pt x="15" y="23"/>
                        <a:pt x="16" y="23"/>
                      </a:cubicBezTo>
                      <a:cubicBezTo>
                        <a:pt x="16" y="23"/>
                        <a:pt x="16" y="23"/>
                        <a:pt x="16" y="22"/>
                      </a:cubicBezTo>
                      <a:cubicBezTo>
                        <a:pt x="16" y="23"/>
                        <a:pt x="16" y="23"/>
                        <a:pt x="16" y="23"/>
                      </a:cubicBezTo>
                      <a:cubicBezTo>
                        <a:pt x="16" y="23"/>
                        <a:pt x="16" y="23"/>
                        <a:pt x="16" y="22"/>
                      </a:cubicBezTo>
                      <a:cubicBezTo>
                        <a:pt x="17" y="23"/>
                        <a:pt x="17" y="23"/>
                        <a:pt x="17" y="23"/>
                      </a:cubicBezTo>
                      <a:cubicBezTo>
                        <a:pt x="17" y="22"/>
                        <a:pt x="17" y="22"/>
                        <a:pt x="17" y="22"/>
                      </a:cubicBezTo>
                      <a:cubicBezTo>
                        <a:pt x="18" y="22"/>
                        <a:pt x="18" y="22"/>
                        <a:pt x="18" y="22"/>
                      </a:cubicBezTo>
                      <a:cubicBezTo>
                        <a:pt x="18" y="20"/>
                        <a:pt x="17" y="18"/>
                        <a:pt x="19" y="16"/>
                      </a:cubicBezTo>
                      <a:cubicBezTo>
                        <a:pt x="19" y="17"/>
                        <a:pt x="20" y="17"/>
                        <a:pt x="20" y="18"/>
                      </a:cubicBezTo>
                      <a:cubicBezTo>
                        <a:pt x="19" y="17"/>
                        <a:pt x="20" y="19"/>
                        <a:pt x="19" y="20"/>
                      </a:cubicBezTo>
                      <a:cubicBezTo>
                        <a:pt x="19" y="19"/>
                        <a:pt x="20" y="20"/>
                        <a:pt x="20" y="20"/>
                      </a:cubicBezTo>
                      <a:cubicBezTo>
                        <a:pt x="20" y="18"/>
                        <a:pt x="20" y="18"/>
                        <a:pt x="20" y="18"/>
                      </a:cubicBezTo>
                      <a:cubicBezTo>
                        <a:pt x="21" y="19"/>
                        <a:pt x="21" y="18"/>
                        <a:pt x="21" y="18"/>
                      </a:cubicBezTo>
                      <a:cubicBezTo>
                        <a:pt x="20" y="17"/>
                        <a:pt x="22" y="16"/>
                        <a:pt x="22" y="16"/>
                      </a:cubicBezTo>
                      <a:cubicBezTo>
                        <a:pt x="22" y="16"/>
                        <a:pt x="22" y="17"/>
                        <a:pt x="22" y="17"/>
                      </a:cubicBezTo>
                      <a:cubicBezTo>
                        <a:pt x="23" y="18"/>
                        <a:pt x="21" y="15"/>
                        <a:pt x="23" y="15"/>
                      </a:cubicBezTo>
                      <a:cubicBezTo>
                        <a:pt x="23" y="15"/>
                        <a:pt x="22" y="15"/>
                        <a:pt x="23" y="15"/>
                      </a:cubicBezTo>
                      <a:cubicBezTo>
                        <a:pt x="23" y="15"/>
                        <a:pt x="24" y="14"/>
                        <a:pt x="24" y="15"/>
                      </a:cubicBezTo>
                      <a:cubicBezTo>
                        <a:pt x="24" y="15"/>
                        <a:pt x="24" y="15"/>
                        <a:pt x="24" y="15"/>
                      </a:cubicBezTo>
                      <a:cubicBezTo>
                        <a:pt x="25" y="14"/>
                        <a:pt x="27" y="12"/>
                        <a:pt x="27" y="11"/>
                      </a:cubicBezTo>
                      <a:cubicBezTo>
                        <a:pt x="27" y="11"/>
                        <a:pt x="28" y="13"/>
                        <a:pt x="28" y="13"/>
                      </a:cubicBezTo>
                      <a:cubicBezTo>
                        <a:pt x="28" y="13"/>
                        <a:pt x="28" y="12"/>
                        <a:pt x="27" y="10"/>
                      </a:cubicBezTo>
                      <a:cubicBezTo>
                        <a:pt x="27" y="8"/>
                        <a:pt x="27" y="7"/>
                        <a:pt x="27" y="7"/>
                      </a:cubicBezTo>
                      <a:cubicBezTo>
                        <a:pt x="28" y="8"/>
                        <a:pt x="30" y="11"/>
                        <a:pt x="29" y="12"/>
                      </a:cubicBezTo>
                      <a:cubicBezTo>
                        <a:pt x="30" y="12"/>
                        <a:pt x="30" y="12"/>
                        <a:pt x="31" y="11"/>
                      </a:cubicBezTo>
                      <a:cubicBezTo>
                        <a:pt x="30" y="11"/>
                        <a:pt x="29" y="10"/>
                        <a:pt x="30" y="10"/>
                      </a:cubicBezTo>
                      <a:cubicBezTo>
                        <a:pt x="31" y="11"/>
                        <a:pt x="30" y="10"/>
                        <a:pt x="32" y="11"/>
                      </a:cubicBezTo>
                      <a:cubicBezTo>
                        <a:pt x="32" y="11"/>
                        <a:pt x="31" y="8"/>
                        <a:pt x="32" y="8"/>
                      </a:cubicBezTo>
                      <a:cubicBezTo>
                        <a:pt x="32" y="9"/>
                        <a:pt x="32" y="10"/>
                        <a:pt x="32" y="11"/>
                      </a:cubicBezTo>
                      <a:cubicBezTo>
                        <a:pt x="32" y="11"/>
                        <a:pt x="32" y="10"/>
                        <a:pt x="33" y="9"/>
                      </a:cubicBezTo>
                      <a:cubicBezTo>
                        <a:pt x="33" y="9"/>
                        <a:pt x="33" y="8"/>
                        <a:pt x="33" y="8"/>
                      </a:cubicBezTo>
                      <a:cubicBezTo>
                        <a:pt x="33" y="9"/>
                        <a:pt x="33" y="10"/>
                        <a:pt x="34" y="10"/>
                      </a:cubicBezTo>
                      <a:cubicBezTo>
                        <a:pt x="34" y="10"/>
                        <a:pt x="35" y="10"/>
                        <a:pt x="35" y="10"/>
                      </a:cubicBezTo>
                      <a:cubicBezTo>
                        <a:pt x="35" y="9"/>
                        <a:pt x="35" y="9"/>
                        <a:pt x="35" y="9"/>
                      </a:cubicBezTo>
                      <a:cubicBezTo>
                        <a:pt x="36" y="9"/>
                        <a:pt x="35" y="6"/>
                        <a:pt x="37" y="6"/>
                      </a:cubicBezTo>
                      <a:cubicBezTo>
                        <a:pt x="37" y="6"/>
                        <a:pt x="37" y="8"/>
                        <a:pt x="38" y="9"/>
                      </a:cubicBezTo>
                      <a:cubicBezTo>
                        <a:pt x="38" y="7"/>
                        <a:pt x="39" y="3"/>
                        <a:pt x="40" y="2"/>
                      </a:cubicBezTo>
                      <a:cubicBezTo>
                        <a:pt x="40" y="3"/>
                        <a:pt x="40" y="3"/>
                        <a:pt x="40" y="3"/>
                      </a:cubicBezTo>
                      <a:cubicBezTo>
                        <a:pt x="42" y="2"/>
                        <a:pt x="42" y="2"/>
                        <a:pt x="42" y="2"/>
                      </a:cubicBezTo>
                      <a:cubicBezTo>
                        <a:pt x="41" y="4"/>
                        <a:pt x="39" y="7"/>
                        <a:pt x="39" y="9"/>
                      </a:cubicBezTo>
                      <a:cubicBezTo>
                        <a:pt x="39" y="9"/>
                        <a:pt x="39" y="9"/>
                        <a:pt x="40" y="9"/>
                      </a:cubicBezTo>
                      <a:cubicBezTo>
                        <a:pt x="40" y="10"/>
                        <a:pt x="39" y="10"/>
                        <a:pt x="39" y="10"/>
                      </a:cubicBezTo>
                      <a:cubicBezTo>
                        <a:pt x="39" y="10"/>
                        <a:pt x="41" y="10"/>
                        <a:pt x="41" y="10"/>
                      </a:cubicBezTo>
                      <a:cubicBezTo>
                        <a:pt x="41" y="9"/>
                        <a:pt x="42" y="9"/>
                        <a:pt x="42" y="8"/>
                      </a:cubicBezTo>
                      <a:cubicBezTo>
                        <a:pt x="40" y="9"/>
                        <a:pt x="40" y="9"/>
                        <a:pt x="40" y="9"/>
                      </a:cubicBezTo>
                      <a:cubicBezTo>
                        <a:pt x="40" y="8"/>
                        <a:pt x="41" y="6"/>
                        <a:pt x="43" y="6"/>
                      </a:cubicBezTo>
                      <a:cubicBezTo>
                        <a:pt x="43" y="6"/>
                        <a:pt x="42" y="8"/>
                        <a:pt x="42" y="9"/>
                      </a:cubicBezTo>
                      <a:cubicBezTo>
                        <a:pt x="43" y="8"/>
                        <a:pt x="44" y="8"/>
                        <a:pt x="44" y="8"/>
                      </a:cubicBezTo>
                      <a:cubicBezTo>
                        <a:pt x="43" y="9"/>
                        <a:pt x="43" y="9"/>
                        <a:pt x="43" y="9"/>
                      </a:cubicBezTo>
                      <a:cubicBezTo>
                        <a:pt x="44" y="9"/>
                        <a:pt x="45" y="7"/>
                        <a:pt x="45" y="8"/>
                      </a:cubicBezTo>
                      <a:cubicBezTo>
                        <a:pt x="46" y="9"/>
                        <a:pt x="46" y="10"/>
                        <a:pt x="46" y="9"/>
                      </a:cubicBezTo>
                      <a:cubicBezTo>
                        <a:pt x="46" y="8"/>
                        <a:pt x="46" y="4"/>
                        <a:pt x="47" y="3"/>
                      </a:cubicBezTo>
                      <a:cubicBezTo>
                        <a:pt x="47" y="3"/>
                        <a:pt x="49" y="4"/>
                        <a:pt x="49" y="5"/>
                      </a:cubicBezTo>
                      <a:cubicBezTo>
                        <a:pt x="49" y="6"/>
                        <a:pt x="48" y="7"/>
                        <a:pt x="48" y="8"/>
                      </a:cubicBezTo>
                      <a:cubicBezTo>
                        <a:pt x="48" y="8"/>
                        <a:pt x="48" y="8"/>
                        <a:pt x="48" y="8"/>
                      </a:cubicBezTo>
                      <a:cubicBezTo>
                        <a:pt x="49" y="8"/>
                        <a:pt x="48" y="9"/>
                        <a:pt x="49" y="9"/>
                      </a:cubicBezTo>
                      <a:cubicBezTo>
                        <a:pt x="49" y="8"/>
                        <a:pt x="50" y="9"/>
                        <a:pt x="49" y="8"/>
                      </a:cubicBezTo>
                      <a:cubicBezTo>
                        <a:pt x="50" y="8"/>
                        <a:pt x="50" y="8"/>
                        <a:pt x="51" y="9"/>
                      </a:cubicBezTo>
                      <a:cubicBezTo>
                        <a:pt x="51" y="8"/>
                        <a:pt x="53" y="6"/>
                        <a:pt x="54" y="6"/>
                      </a:cubicBezTo>
                      <a:cubicBezTo>
                        <a:pt x="53" y="7"/>
                        <a:pt x="53" y="7"/>
                        <a:pt x="53" y="7"/>
                      </a:cubicBezTo>
                      <a:cubicBezTo>
                        <a:pt x="55" y="8"/>
                        <a:pt x="55" y="9"/>
                        <a:pt x="56" y="10"/>
                      </a:cubicBezTo>
                      <a:cubicBezTo>
                        <a:pt x="56" y="10"/>
                        <a:pt x="57" y="11"/>
                        <a:pt x="56" y="11"/>
                      </a:cubicBezTo>
                      <a:cubicBezTo>
                        <a:pt x="56" y="11"/>
                        <a:pt x="57" y="11"/>
                        <a:pt x="57" y="11"/>
                      </a:cubicBezTo>
                      <a:cubicBezTo>
                        <a:pt x="57" y="13"/>
                        <a:pt x="56" y="11"/>
                        <a:pt x="56" y="12"/>
                      </a:cubicBezTo>
                      <a:cubicBezTo>
                        <a:pt x="57" y="12"/>
                        <a:pt x="58" y="12"/>
                        <a:pt x="58" y="12"/>
                      </a:cubicBezTo>
                      <a:cubicBezTo>
                        <a:pt x="59" y="11"/>
                        <a:pt x="57" y="11"/>
                        <a:pt x="57" y="11"/>
                      </a:cubicBezTo>
                      <a:cubicBezTo>
                        <a:pt x="57" y="10"/>
                        <a:pt x="59" y="9"/>
                        <a:pt x="61" y="10"/>
                      </a:cubicBezTo>
                      <a:cubicBezTo>
                        <a:pt x="62" y="10"/>
                        <a:pt x="61" y="11"/>
                        <a:pt x="61" y="11"/>
                      </a:cubicBezTo>
                      <a:cubicBezTo>
                        <a:pt x="63" y="13"/>
                        <a:pt x="65" y="11"/>
                        <a:pt x="65" y="13"/>
                      </a:cubicBezTo>
                      <a:cubicBezTo>
                        <a:pt x="65" y="15"/>
                        <a:pt x="64" y="14"/>
                        <a:pt x="63" y="15"/>
                      </a:cubicBezTo>
                      <a:cubicBezTo>
                        <a:pt x="62" y="14"/>
                        <a:pt x="63" y="13"/>
                        <a:pt x="62" y="13"/>
                      </a:cubicBezTo>
                      <a:cubicBezTo>
                        <a:pt x="62" y="14"/>
                        <a:pt x="62" y="14"/>
                        <a:pt x="62" y="14"/>
                      </a:cubicBezTo>
                      <a:cubicBezTo>
                        <a:pt x="62" y="14"/>
                        <a:pt x="61" y="13"/>
                        <a:pt x="61" y="13"/>
                      </a:cubicBezTo>
                      <a:cubicBezTo>
                        <a:pt x="61" y="14"/>
                        <a:pt x="64" y="16"/>
                        <a:pt x="64" y="18"/>
                      </a:cubicBezTo>
                      <a:cubicBezTo>
                        <a:pt x="64" y="18"/>
                        <a:pt x="65" y="19"/>
                        <a:pt x="65" y="18"/>
                      </a:cubicBezTo>
                      <a:cubicBezTo>
                        <a:pt x="65" y="18"/>
                        <a:pt x="65" y="18"/>
                        <a:pt x="65" y="18"/>
                      </a:cubicBezTo>
                      <a:cubicBezTo>
                        <a:pt x="65" y="17"/>
                        <a:pt x="66" y="18"/>
                        <a:pt x="66" y="17"/>
                      </a:cubicBezTo>
                      <a:cubicBezTo>
                        <a:pt x="67" y="18"/>
                        <a:pt x="68" y="18"/>
                        <a:pt x="68" y="20"/>
                      </a:cubicBezTo>
                      <a:cubicBezTo>
                        <a:pt x="67" y="20"/>
                        <a:pt x="67" y="20"/>
                        <a:pt x="67" y="20"/>
                      </a:cubicBezTo>
                      <a:cubicBezTo>
                        <a:pt x="68" y="20"/>
                        <a:pt x="68" y="19"/>
                        <a:pt x="67" y="19"/>
                      </a:cubicBezTo>
                      <a:cubicBezTo>
                        <a:pt x="68" y="19"/>
                        <a:pt x="67" y="21"/>
                        <a:pt x="68" y="21"/>
                      </a:cubicBezTo>
                      <a:cubicBezTo>
                        <a:pt x="69" y="20"/>
                        <a:pt x="69" y="20"/>
                        <a:pt x="69" y="20"/>
                      </a:cubicBezTo>
                      <a:cubicBezTo>
                        <a:pt x="69" y="21"/>
                        <a:pt x="71" y="22"/>
                        <a:pt x="71" y="23"/>
                      </a:cubicBezTo>
                      <a:cubicBezTo>
                        <a:pt x="72" y="22"/>
                        <a:pt x="71" y="23"/>
                        <a:pt x="72" y="21"/>
                      </a:cubicBezTo>
                      <a:cubicBezTo>
                        <a:pt x="70" y="23"/>
                        <a:pt x="71" y="19"/>
                        <a:pt x="70" y="20"/>
                      </a:cubicBezTo>
                      <a:cubicBezTo>
                        <a:pt x="71" y="19"/>
                        <a:pt x="70" y="19"/>
                        <a:pt x="70" y="17"/>
                      </a:cubicBezTo>
                      <a:cubicBezTo>
                        <a:pt x="70" y="17"/>
                        <a:pt x="70" y="18"/>
                        <a:pt x="70" y="17"/>
                      </a:cubicBezTo>
                      <a:cubicBezTo>
                        <a:pt x="70" y="17"/>
                        <a:pt x="69" y="17"/>
                        <a:pt x="69" y="17"/>
                      </a:cubicBezTo>
                      <a:cubicBezTo>
                        <a:pt x="69" y="17"/>
                        <a:pt x="69" y="17"/>
                        <a:pt x="69" y="17"/>
                      </a:cubicBezTo>
                      <a:cubicBezTo>
                        <a:pt x="69" y="17"/>
                        <a:pt x="69" y="17"/>
                        <a:pt x="69" y="17"/>
                      </a:cubicBezTo>
                      <a:cubicBezTo>
                        <a:pt x="69" y="17"/>
                        <a:pt x="69" y="17"/>
                        <a:pt x="69" y="17"/>
                      </a:cubicBezTo>
                      <a:cubicBezTo>
                        <a:pt x="69" y="17"/>
                        <a:pt x="69" y="17"/>
                        <a:pt x="69" y="18"/>
                      </a:cubicBezTo>
                      <a:cubicBezTo>
                        <a:pt x="68" y="18"/>
                        <a:pt x="67" y="16"/>
                        <a:pt x="67" y="16"/>
                      </a:cubicBezTo>
                      <a:cubicBezTo>
                        <a:pt x="67" y="15"/>
                        <a:pt x="67" y="16"/>
                        <a:pt x="67" y="16"/>
                      </a:cubicBezTo>
                      <a:cubicBezTo>
                        <a:pt x="66" y="15"/>
                        <a:pt x="66" y="15"/>
                        <a:pt x="66" y="15"/>
                      </a:cubicBezTo>
                      <a:cubicBezTo>
                        <a:pt x="67" y="15"/>
                        <a:pt x="67" y="13"/>
                        <a:pt x="68" y="14"/>
                      </a:cubicBezTo>
                      <a:cubicBezTo>
                        <a:pt x="67" y="13"/>
                        <a:pt x="67" y="13"/>
                        <a:pt x="67" y="13"/>
                      </a:cubicBezTo>
                      <a:cubicBezTo>
                        <a:pt x="67" y="12"/>
                        <a:pt x="67" y="11"/>
                        <a:pt x="66" y="11"/>
                      </a:cubicBezTo>
                      <a:cubicBezTo>
                        <a:pt x="66" y="10"/>
                        <a:pt x="65" y="10"/>
                        <a:pt x="65" y="10"/>
                      </a:cubicBezTo>
                      <a:cubicBezTo>
                        <a:pt x="65" y="10"/>
                        <a:pt x="64" y="9"/>
                        <a:pt x="64" y="9"/>
                      </a:cubicBezTo>
                      <a:cubicBezTo>
                        <a:pt x="64" y="9"/>
                        <a:pt x="64" y="9"/>
                        <a:pt x="64" y="9"/>
                      </a:cubicBezTo>
                      <a:cubicBezTo>
                        <a:pt x="63" y="8"/>
                        <a:pt x="60" y="8"/>
                        <a:pt x="59" y="5"/>
                      </a:cubicBezTo>
                      <a:cubicBezTo>
                        <a:pt x="59" y="5"/>
                        <a:pt x="58" y="5"/>
                        <a:pt x="57" y="4"/>
                      </a:cubicBezTo>
                      <a:cubicBezTo>
                        <a:pt x="57" y="3"/>
                        <a:pt x="57" y="3"/>
                        <a:pt x="57" y="3"/>
                      </a:cubicBezTo>
                      <a:cubicBezTo>
                        <a:pt x="57" y="3"/>
                        <a:pt x="55" y="2"/>
                        <a:pt x="55" y="2"/>
                      </a:cubicBezTo>
                      <a:cubicBezTo>
                        <a:pt x="55" y="0"/>
                        <a:pt x="51" y="0"/>
                        <a:pt x="50" y="0"/>
                      </a:cubicBezTo>
                      <a:cubicBezTo>
                        <a:pt x="49" y="0"/>
                        <a:pt x="49" y="0"/>
                        <a:pt x="49" y="0"/>
                      </a:cubicBezTo>
                      <a:cubicBezTo>
                        <a:pt x="48" y="0"/>
                        <a:pt x="47" y="0"/>
                        <a:pt x="46" y="0"/>
                      </a:cubicBezTo>
                      <a:cubicBezTo>
                        <a:pt x="46" y="1"/>
                        <a:pt x="46" y="1"/>
                        <a:pt x="46" y="1"/>
                      </a:cubicBezTo>
                      <a:cubicBezTo>
                        <a:pt x="45" y="2"/>
                        <a:pt x="44" y="0"/>
                        <a:pt x="42" y="1"/>
                      </a:cubicBezTo>
                      <a:cubicBezTo>
                        <a:pt x="42" y="0"/>
                        <a:pt x="42" y="0"/>
                        <a:pt x="43" y="1"/>
                      </a:cubicBezTo>
                      <a:cubicBezTo>
                        <a:pt x="42" y="0"/>
                        <a:pt x="41" y="0"/>
                        <a:pt x="40" y="1"/>
                      </a:cubicBezTo>
                      <a:cubicBezTo>
                        <a:pt x="39" y="1"/>
                        <a:pt x="38" y="2"/>
                        <a:pt x="37" y="1"/>
                      </a:cubicBezTo>
                      <a:cubicBezTo>
                        <a:pt x="37" y="2"/>
                        <a:pt x="36" y="1"/>
                        <a:pt x="36" y="1"/>
                      </a:cubicBezTo>
                      <a:cubicBezTo>
                        <a:pt x="36" y="1"/>
                        <a:pt x="36" y="1"/>
                        <a:pt x="36" y="1"/>
                      </a:cubicBezTo>
                      <a:cubicBezTo>
                        <a:pt x="36" y="1"/>
                        <a:pt x="36" y="1"/>
                        <a:pt x="36" y="1"/>
                      </a:cubicBezTo>
                      <a:cubicBezTo>
                        <a:pt x="36" y="1"/>
                        <a:pt x="35" y="1"/>
                        <a:pt x="35" y="1"/>
                      </a:cubicBezTo>
                      <a:cubicBezTo>
                        <a:pt x="35" y="1"/>
                        <a:pt x="36" y="1"/>
                        <a:pt x="36" y="1"/>
                      </a:cubicBezTo>
                      <a:cubicBezTo>
                        <a:pt x="35" y="1"/>
                        <a:pt x="35" y="2"/>
                        <a:pt x="34" y="2"/>
                      </a:cubicBezTo>
                      <a:cubicBezTo>
                        <a:pt x="34" y="1"/>
                        <a:pt x="34" y="1"/>
                        <a:pt x="34" y="1"/>
                      </a:cubicBezTo>
                      <a:cubicBezTo>
                        <a:pt x="34" y="1"/>
                        <a:pt x="34" y="1"/>
                        <a:pt x="34" y="1"/>
                      </a:cubicBezTo>
                      <a:cubicBezTo>
                        <a:pt x="33" y="1"/>
                        <a:pt x="34" y="2"/>
                        <a:pt x="34" y="2"/>
                      </a:cubicBezTo>
                      <a:cubicBezTo>
                        <a:pt x="34" y="2"/>
                        <a:pt x="34" y="3"/>
                        <a:pt x="34" y="3"/>
                      </a:cubicBezTo>
                      <a:cubicBezTo>
                        <a:pt x="33" y="2"/>
                        <a:pt x="33" y="4"/>
                        <a:pt x="32" y="3"/>
                      </a:cubicBezTo>
                      <a:cubicBezTo>
                        <a:pt x="32" y="3"/>
                        <a:pt x="29" y="4"/>
                        <a:pt x="30" y="5"/>
                      </a:cubicBezTo>
                      <a:cubicBezTo>
                        <a:pt x="30" y="5"/>
                        <a:pt x="30" y="5"/>
                        <a:pt x="30" y="5"/>
                      </a:cubicBezTo>
                      <a:cubicBezTo>
                        <a:pt x="29" y="5"/>
                        <a:pt x="29" y="5"/>
                        <a:pt x="29" y="6"/>
                      </a:cubicBezTo>
                      <a:cubicBezTo>
                        <a:pt x="28" y="5"/>
                        <a:pt x="28" y="5"/>
                        <a:pt x="28" y="5"/>
                      </a:cubicBezTo>
                      <a:cubicBezTo>
                        <a:pt x="27" y="7"/>
                        <a:pt x="27" y="7"/>
                        <a:pt x="27" y="7"/>
                      </a:cubicBezTo>
                      <a:cubicBezTo>
                        <a:pt x="27" y="6"/>
                        <a:pt x="26" y="6"/>
                        <a:pt x="26" y="5"/>
                      </a:cubicBezTo>
                      <a:cubicBezTo>
                        <a:pt x="25" y="7"/>
                        <a:pt x="25" y="6"/>
                        <a:pt x="25" y="8"/>
                      </a:cubicBezTo>
                      <a:cubicBezTo>
                        <a:pt x="24" y="7"/>
                        <a:pt x="24" y="7"/>
                        <a:pt x="24" y="7"/>
                      </a:cubicBezTo>
                      <a:cubicBezTo>
                        <a:pt x="24" y="8"/>
                        <a:pt x="24" y="9"/>
                        <a:pt x="23" y="9"/>
                      </a:cubicBezTo>
                      <a:cubicBezTo>
                        <a:pt x="22" y="8"/>
                        <a:pt x="21" y="9"/>
                        <a:pt x="20" y="10"/>
                      </a:cubicBezTo>
                      <a:cubicBezTo>
                        <a:pt x="19" y="11"/>
                        <a:pt x="17" y="12"/>
                        <a:pt x="16" y="13"/>
                      </a:cubicBezTo>
                      <a:cubicBezTo>
                        <a:pt x="18" y="14"/>
                        <a:pt x="14" y="13"/>
                        <a:pt x="15" y="14"/>
                      </a:cubicBezTo>
                      <a:cubicBezTo>
                        <a:pt x="15" y="14"/>
                        <a:pt x="14" y="14"/>
                        <a:pt x="14" y="14"/>
                      </a:cubicBezTo>
                      <a:cubicBezTo>
                        <a:pt x="14" y="15"/>
                        <a:pt x="12" y="15"/>
                        <a:pt x="13" y="17"/>
                      </a:cubicBezTo>
                      <a:cubicBezTo>
                        <a:pt x="12" y="16"/>
                        <a:pt x="12" y="16"/>
                        <a:pt x="12" y="16"/>
                      </a:cubicBezTo>
                      <a:cubicBezTo>
                        <a:pt x="12" y="16"/>
                        <a:pt x="12" y="16"/>
                        <a:pt x="12" y="16"/>
                      </a:cubicBezTo>
                      <a:cubicBezTo>
                        <a:pt x="11" y="16"/>
                        <a:pt x="11" y="16"/>
                        <a:pt x="11" y="16"/>
                      </a:cubicBezTo>
                      <a:cubicBezTo>
                        <a:pt x="10" y="17"/>
                        <a:pt x="12" y="18"/>
                        <a:pt x="13" y="19"/>
                      </a:cubicBezTo>
                      <a:cubicBezTo>
                        <a:pt x="12" y="19"/>
                        <a:pt x="11" y="19"/>
                        <a:pt x="12" y="20"/>
                      </a:cubicBezTo>
                      <a:cubicBezTo>
                        <a:pt x="11" y="20"/>
                        <a:pt x="11" y="20"/>
                        <a:pt x="11" y="20"/>
                      </a:cubicBezTo>
                      <a:cubicBezTo>
                        <a:pt x="11" y="20"/>
                        <a:pt x="9" y="22"/>
                        <a:pt x="10" y="23"/>
                      </a:cubicBezTo>
                      <a:cubicBezTo>
                        <a:pt x="9" y="23"/>
                        <a:pt x="9" y="23"/>
                        <a:pt x="9" y="23"/>
                      </a:cubicBezTo>
                      <a:cubicBezTo>
                        <a:pt x="9" y="24"/>
                        <a:pt x="9" y="24"/>
                        <a:pt x="8" y="25"/>
                      </a:cubicBezTo>
                      <a:cubicBezTo>
                        <a:pt x="8" y="25"/>
                        <a:pt x="8" y="25"/>
                        <a:pt x="8" y="25"/>
                      </a:cubicBezTo>
                      <a:cubicBezTo>
                        <a:pt x="9" y="26"/>
                        <a:pt x="8" y="26"/>
                        <a:pt x="8" y="27"/>
                      </a:cubicBezTo>
                      <a:cubicBezTo>
                        <a:pt x="8" y="27"/>
                        <a:pt x="8" y="27"/>
                        <a:pt x="8" y="27"/>
                      </a:cubicBezTo>
                      <a:cubicBezTo>
                        <a:pt x="6" y="28"/>
                        <a:pt x="8" y="28"/>
                        <a:pt x="6" y="29"/>
                      </a:cubicBezTo>
                      <a:cubicBezTo>
                        <a:pt x="7" y="30"/>
                        <a:pt x="7" y="30"/>
                        <a:pt x="7" y="30"/>
                      </a:cubicBezTo>
                      <a:cubicBezTo>
                        <a:pt x="8" y="31"/>
                        <a:pt x="5" y="31"/>
                        <a:pt x="5" y="32"/>
                      </a:cubicBezTo>
                      <a:cubicBezTo>
                        <a:pt x="6" y="32"/>
                        <a:pt x="6" y="32"/>
                        <a:pt x="6" y="32"/>
                      </a:cubicBezTo>
                      <a:cubicBezTo>
                        <a:pt x="6" y="33"/>
                        <a:pt x="3" y="33"/>
                        <a:pt x="2" y="34"/>
                      </a:cubicBezTo>
                      <a:cubicBezTo>
                        <a:pt x="2" y="34"/>
                        <a:pt x="2" y="33"/>
                        <a:pt x="2" y="33"/>
                      </a:cubicBezTo>
                      <a:cubicBezTo>
                        <a:pt x="1" y="34"/>
                        <a:pt x="3" y="34"/>
                        <a:pt x="3" y="35"/>
                      </a:cubicBezTo>
                      <a:cubicBezTo>
                        <a:pt x="2" y="35"/>
                        <a:pt x="2" y="34"/>
                        <a:pt x="1" y="35"/>
                      </a:cubicBezTo>
                      <a:cubicBezTo>
                        <a:pt x="1" y="35"/>
                        <a:pt x="3" y="38"/>
                        <a:pt x="1" y="39"/>
                      </a:cubicBezTo>
                      <a:cubicBezTo>
                        <a:pt x="2" y="39"/>
                        <a:pt x="2" y="39"/>
                        <a:pt x="2" y="39"/>
                      </a:cubicBezTo>
                      <a:cubicBezTo>
                        <a:pt x="2" y="40"/>
                        <a:pt x="0" y="42"/>
                        <a:pt x="2" y="43"/>
                      </a:cubicBezTo>
                      <a:cubicBezTo>
                        <a:pt x="1" y="43"/>
                        <a:pt x="1" y="43"/>
                        <a:pt x="1" y="43"/>
                      </a:cubicBezTo>
                      <a:cubicBezTo>
                        <a:pt x="1" y="44"/>
                        <a:pt x="2" y="45"/>
                        <a:pt x="2" y="46"/>
                      </a:cubicBezTo>
                      <a:cubicBezTo>
                        <a:pt x="1" y="46"/>
                        <a:pt x="1" y="47"/>
                        <a:pt x="2" y="48"/>
                      </a:cubicBezTo>
                      <a:cubicBezTo>
                        <a:pt x="2" y="49"/>
                        <a:pt x="2" y="50"/>
                        <a:pt x="1" y="50"/>
                      </a:cubicBezTo>
                      <a:cubicBezTo>
                        <a:pt x="1" y="50"/>
                        <a:pt x="1" y="51"/>
                        <a:pt x="1" y="51"/>
                      </a:cubicBezTo>
                      <a:cubicBezTo>
                        <a:pt x="1" y="52"/>
                        <a:pt x="1" y="52"/>
                        <a:pt x="1" y="52"/>
                      </a:cubicBezTo>
                      <a:cubicBezTo>
                        <a:pt x="1" y="52"/>
                        <a:pt x="1" y="52"/>
                        <a:pt x="1" y="52"/>
                      </a:cubicBezTo>
                      <a:cubicBezTo>
                        <a:pt x="1" y="54"/>
                        <a:pt x="2" y="54"/>
                        <a:pt x="3" y="55"/>
                      </a:cubicBezTo>
                      <a:cubicBezTo>
                        <a:pt x="2" y="55"/>
                        <a:pt x="2" y="55"/>
                        <a:pt x="2" y="55"/>
                      </a:cubicBezTo>
                      <a:cubicBezTo>
                        <a:pt x="2" y="57"/>
                        <a:pt x="2" y="57"/>
                        <a:pt x="4" y="58"/>
                      </a:cubicBezTo>
                      <a:cubicBezTo>
                        <a:pt x="3" y="59"/>
                        <a:pt x="3" y="59"/>
                        <a:pt x="3" y="59"/>
                      </a:cubicBezTo>
                      <a:cubicBezTo>
                        <a:pt x="4" y="59"/>
                        <a:pt x="2" y="62"/>
                        <a:pt x="4" y="64"/>
                      </a:cubicBezTo>
                      <a:cubicBezTo>
                        <a:pt x="4" y="64"/>
                        <a:pt x="4" y="64"/>
                        <a:pt x="4" y="64"/>
                      </a:cubicBezTo>
                      <a:cubicBezTo>
                        <a:pt x="6" y="65"/>
                        <a:pt x="5" y="70"/>
                        <a:pt x="8" y="69"/>
                      </a:cubicBezTo>
                      <a:cubicBezTo>
                        <a:pt x="10" y="70"/>
                        <a:pt x="10" y="70"/>
                        <a:pt x="10" y="70"/>
                      </a:cubicBezTo>
                      <a:cubicBezTo>
                        <a:pt x="9" y="68"/>
                        <a:pt x="11" y="69"/>
                        <a:pt x="11" y="68"/>
                      </a:cubicBezTo>
                      <a:cubicBezTo>
                        <a:pt x="11" y="69"/>
                        <a:pt x="11" y="70"/>
                        <a:pt x="11" y="70"/>
                      </a:cubicBezTo>
                      <a:cubicBezTo>
                        <a:pt x="11" y="70"/>
                        <a:pt x="11" y="70"/>
                        <a:pt x="11" y="70"/>
                      </a:cubicBezTo>
                      <a:cubicBezTo>
                        <a:pt x="9" y="70"/>
                        <a:pt x="12" y="72"/>
                        <a:pt x="11" y="72"/>
                      </a:cubicBezTo>
                      <a:cubicBezTo>
                        <a:pt x="14" y="75"/>
                        <a:pt x="17" y="78"/>
                        <a:pt x="20" y="80"/>
                      </a:cubicBezTo>
                      <a:cubicBezTo>
                        <a:pt x="21" y="78"/>
                        <a:pt x="21" y="78"/>
                        <a:pt x="21" y="78"/>
                      </a:cubicBezTo>
                      <a:cubicBezTo>
                        <a:pt x="22" y="79"/>
                        <a:pt x="22" y="79"/>
                        <a:pt x="22" y="79"/>
                      </a:cubicBezTo>
                      <a:cubicBezTo>
                        <a:pt x="22" y="79"/>
                        <a:pt x="22" y="80"/>
                        <a:pt x="21" y="79"/>
                      </a:cubicBezTo>
                      <a:cubicBezTo>
                        <a:pt x="21" y="80"/>
                        <a:pt x="23" y="79"/>
                        <a:pt x="23" y="79"/>
                      </a:cubicBezTo>
                      <a:cubicBezTo>
                        <a:pt x="24" y="80"/>
                        <a:pt x="22" y="80"/>
                        <a:pt x="22" y="80"/>
                      </a:cubicBezTo>
                      <a:cubicBezTo>
                        <a:pt x="23" y="81"/>
                        <a:pt x="23" y="81"/>
                        <a:pt x="23" y="81"/>
                      </a:cubicBezTo>
                      <a:cubicBezTo>
                        <a:pt x="23" y="80"/>
                        <a:pt x="23" y="80"/>
                        <a:pt x="23" y="80"/>
                      </a:cubicBezTo>
                      <a:cubicBezTo>
                        <a:pt x="24" y="80"/>
                        <a:pt x="24" y="79"/>
                        <a:pt x="25" y="80"/>
                      </a:cubicBezTo>
                      <a:cubicBezTo>
                        <a:pt x="26" y="80"/>
                        <a:pt x="25" y="81"/>
                        <a:pt x="25" y="81"/>
                      </a:cubicBezTo>
                      <a:cubicBezTo>
                        <a:pt x="25" y="81"/>
                        <a:pt x="25" y="81"/>
                        <a:pt x="26" y="81"/>
                      </a:cubicBezTo>
                      <a:cubicBezTo>
                        <a:pt x="26" y="81"/>
                        <a:pt x="26" y="81"/>
                        <a:pt x="27" y="81"/>
                      </a:cubicBezTo>
                      <a:cubicBezTo>
                        <a:pt x="27" y="81"/>
                        <a:pt x="27" y="81"/>
                        <a:pt x="27" y="81"/>
                      </a:cubicBezTo>
                      <a:cubicBezTo>
                        <a:pt x="27" y="80"/>
                        <a:pt x="27" y="80"/>
                        <a:pt x="27" y="80"/>
                      </a:cubicBezTo>
                      <a:cubicBezTo>
                        <a:pt x="28" y="80"/>
                        <a:pt x="28" y="80"/>
                        <a:pt x="28" y="79"/>
                      </a:cubicBezTo>
                      <a:cubicBezTo>
                        <a:pt x="29" y="81"/>
                        <a:pt x="34" y="80"/>
                        <a:pt x="34" y="80"/>
                      </a:cubicBezTo>
                      <a:cubicBezTo>
                        <a:pt x="35" y="79"/>
                        <a:pt x="36" y="79"/>
                        <a:pt x="38" y="79"/>
                      </a:cubicBezTo>
                      <a:cubicBezTo>
                        <a:pt x="37" y="79"/>
                        <a:pt x="37" y="77"/>
                        <a:pt x="38" y="77"/>
                      </a:cubicBezTo>
                      <a:cubicBezTo>
                        <a:pt x="38" y="80"/>
                        <a:pt x="40" y="78"/>
                        <a:pt x="41" y="79"/>
                      </a:cubicBezTo>
                      <a:cubicBezTo>
                        <a:pt x="40" y="78"/>
                        <a:pt x="44" y="78"/>
                        <a:pt x="42" y="77"/>
                      </a:cubicBezTo>
                      <a:cubicBezTo>
                        <a:pt x="43" y="77"/>
                        <a:pt x="43" y="78"/>
                        <a:pt x="43" y="78"/>
                      </a:cubicBezTo>
                      <a:cubicBezTo>
                        <a:pt x="45" y="76"/>
                        <a:pt x="48" y="77"/>
                        <a:pt x="50" y="75"/>
                      </a:cubicBezTo>
                      <a:cubicBezTo>
                        <a:pt x="50" y="75"/>
                        <a:pt x="49" y="74"/>
                        <a:pt x="49" y="74"/>
                      </a:cubicBezTo>
                      <a:cubicBezTo>
                        <a:pt x="51" y="74"/>
                        <a:pt x="51" y="74"/>
                        <a:pt x="51" y="74"/>
                      </a:cubicBezTo>
                      <a:cubicBezTo>
                        <a:pt x="52" y="74"/>
                        <a:pt x="51" y="72"/>
                        <a:pt x="52" y="73"/>
                      </a:cubicBezTo>
                      <a:cubicBezTo>
                        <a:pt x="52" y="73"/>
                        <a:pt x="51" y="72"/>
                        <a:pt x="52" y="72"/>
                      </a:cubicBezTo>
                      <a:cubicBezTo>
                        <a:pt x="54" y="71"/>
                        <a:pt x="56" y="69"/>
                        <a:pt x="57" y="67"/>
                      </a:cubicBezTo>
                      <a:cubicBezTo>
                        <a:pt x="59" y="65"/>
                        <a:pt x="61" y="64"/>
                        <a:pt x="63" y="62"/>
                      </a:cubicBezTo>
                      <a:cubicBezTo>
                        <a:pt x="62" y="63"/>
                        <a:pt x="63" y="62"/>
                        <a:pt x="63" y="62"/>
                      </a:cubicBezTo>
                      <a:cubicBezTo>
                        <a:pt x="63" y="62"/>
                        <a:pt x="62" y="61"/>
                        <a:pt x="62" y="61"/>
                      </a:cubicBezTo>
                      <a:cubicBezTo>
                        <a:pt x="62" y="61"/>
                        <a:pt x="62" y="61"/>
                        <a:pt x="63" y="60"/>
                      </a:cubicBezTo>
                      <a:cubicBezTo>
                        <a:pt x="64" y="60"/>
                        <a:pt x="64" y="60"/>
                        <a:pt x="64" y="60"/>
                      </a:cubicBezTo>
                      <a:cubicBezTo>
                        <a:pt x="63" y="59"/>
                        <a:pt x="65" y="58"/>
                        <a:pt x="64" y="57"/>
                      </a:cubicBezTo>
                      <a:cubicBezTo>
                        <a:pt x="64" y="58"/>
                        <a:pt x="64" y="58"/>
                        <a:pt x="64" y="58"/>
                      </a:cubicBezTo>
                      <a:cubicBezTo>
                        <a:pt x="63" y="56"/>
                        <a:pt x="61" y="57"/>
                        <a:pt x="59" y="56"/>
                      </a:cubicBezTo>
                      <a:cubicBezTo>
                        <a:pt x="60" y="58"/>
                        <a:pt x="56" y="57"/>
                        <a:pt x="57" y="59"/>
                      </a:cubicBezTo>
                      <a:cubicBezTo>
                        <a:pt x="57" y="59"/>
                        <a:pt x="57" y="59"/>
                        <a:pt x="57" y="59"/>
                      </a:cubicBezTo>
                      <a:cubicBezTo>
                        <a:pt x="57" y="59"/>
                        <a:pt x="57" y="60"/>
                        <a:pt x="56" y="60"/>
                      </a:cubicBezTo>
                      <a:cubicBezTo>
                        <a:pt x="56" y="60"/>
                        <a:pt x="56" y="60"/>
                        <a:pt x="56" y="60"/>
                      </a:cubicBezTo>
                      <a:cubicBezTo>
                        <a:pt x="55" y="62"/>
                        <a:pt x="53" y="62"/>
                        <a:pt x="51" y="64"/>
                      </a:cubicBezTo>
                      <a:cubicBezTo>
                        <a:pt x="52" y="64"/>
                        <a:pt x="52" y="64"/>
                        <a:pt x="52" y="64"/>
                      </a:cubicBezTo>
                      <a:cubicBezTo>
                        <a:pt x="52" y="64"/>
                        <a:pt x="51" y="64"/>
                        <a:pt x="51" y="64"/>
                      </a:cubicBezTo>
                      <a:cubicBezTo>
                        <a:pt x="51" y="66"/>
                        <a:pt x="52" y="63"/>
                        <a:pt x="53" y="65"/>
                      </a:cubicBezTo>
                      <a:cubicBezTo>
                        <a:pt x="51" y="64"/>
                        <a:pt x="50" y="67"/>
                        <a:pt x="48" y="66"/>
                      </a:cubicBezTo>
                      <a:cubicBezTo>
                        <a:pt x="47" y="67"/>
                        <a:pt x="49" y="67"/>
                        <a:pt x="48" y="67"/>
                      </a:cubicBezTo>
                      <a:cubicBezTo>
                        <a:pt x="48" y="67"/>
                        <a:pt x="48" y="67"/>
                        <a:pt x="48" y="67"/>
                      </a:cubicBezTo>
                      <a:cubicBezTo>
                        <a:pt x="48" y="68"/>
                        <a:pt x="48" y="68"/>
                        <a:pt x="48" y="68"/>
                      </a:cubicBezTo>
                      <a:cubicBezTo>
                        <a:pt x="48" y="68"/>
                        <a:pt x="47" y="67"/>
                        <a:pt x="47" y="67"/>
                      </a:cubicBezTo>
                      <a:cubicBezTo>
                        <a:pt x="47" y="67"/>
                        <a:pt x="47" y="67"/>
                        <a:pt x="47" y="67"/>
                      </a:cubicBezTo>
                      <a:cubicBezTo>
                        <a:pt x="46" y="66"/>
                        <a:pt x="45" y="68"/>
                        <a:pt x="45" y="68"/>
                      </a:cubicBezTo>
                      <a:cubicBezTo>
                        <a:pt x="45" y="68"/>
                        <a:pt x="46" y="68"/>
                        <a:pt x="46" y="68"/>
                      </a:cubicBezTo>
                      <a:cubicBezTo>
                        <a:pt x="44" y="69"/>
                        <a:pt x="42" y="70"/>
                        <a:pt x="40" y="72"/>
                      </a:cubicBezTo>
                      <a:cubicBezTo>
                        <a:pt x="40" y="72"/>
                        <a:pt x="40" y="72"/>
                        <a:pt x="40" y="72"/>
                      </a:cubicBezTo>
                      <a:cubicBezTo>
                        <a:pt x="39" y="73"/>
                        <a:pt x="39" y="72"/>
                        <a:pt x="37" y="73"/>
                      </a:cubicBezTo>
                      <a:cubicBezTo>
                        <a:pt x="38" y="73"/>
                        <a:pt x="38" y="73"/>
                        <a:pt x="38" y="73"/>
                      </a:cubicBezTo>
                      <a:cubicBezTo>
                        <a:pt x="37" y="73"/>
                        <a:pt x="37" y="74"/>
                        <a:pt x="36" y="74"/>
                      </a:cubicBezTo>
                      <a:cubicBezTo>
                        <a:pt x="37" y="73"/>
                        <a:pt x="35" y="73"/>
                        <a:pt x="36" y="73"/>
                      </a:cubicBezTo>
                      <a:cubicBezTo>
                        <a:pt x="34" y="74"/>
                        <a:pt x="35" y="73"/>
                        <a:pt x="34" y="75"/>
                      </a:cubicBezTo>
                      <a:cubicBezTo>
                        <a:pt x="34" y="74"/>
                        <a:pt x="34" y="74"/>
                        <a:pt x="34" y="74"/>
                      </a:cubicBezTo>
                      <a:cubicBezTo>
                        <a:pt x="33" y="75"/>
                        <a:pt x="33" y="75"/>
                        <a:pt x="33" y="76"/>
                      </a:cubicBezTo>
                      <a:cubicBezTo>
                        <a:pt x="33" y="75"/>
                        <a:pt x="32" y="75"/>
                        <a:pt x="33" y="74"/>
                      </a:cubicBezTo>
                      <a:cubicBezTo>
                        <a:pt x="31" y="72"/>
                        <a:pt x="30" y="76"/>
                        <a:pt x="29" y="73"/>
                      </a:cubicBezTo>
                      <a:cubicBezTo>
                        <a:pt x="28" y="75"/>
                        <a:pt x="31" y="74"/>
                        <a:pt x="30" y="75"/>
                      </a:cubicBezTo>
                      <a:cubicBezTo>
                        <a:pt x="31" y="75"/>
                        <a:pt x="29" y="76"/>
                        <a:pt x="29" y="76"/>
                      </a:cubicBezTo>
                      <a:cubicBezTo>
                        <a:pt x="28" y="76"/>
                        <a:pt x="28" y="74"/>
                        <a:pt x="27" y="73"/>
                      </a:cubicBezTo>
                      <a:cubicBezTo>
                        <a:pt x="27" y="73"/>
                        <a:pt x="27" y="73"/>
                        <a:pt x="27" y="73"/>
                      </a:cubicBezTo>
                      <a:cubicBezTo>
                        <a:pt x="26" y="73"/>
                        <a:pt x="26" y="74"/>
                        <a:pt x="25" y="73"/>
                      </a:cubicBezTo>
                      <a:cubicBezTo>
                        <a:pt x="25" y="74"/>
                        <a:pt x="24" y="72"/>
                        <a:pt x="24" y="74"/>
                      </a:cubicBezTo>
                      <a:cubicBezTo>
                        <a:pt x="24" y="74"/>
                        <a:pt x="25" y="74"/>
                        <a:pt x="25" y="74"/>
                      </a:cubicBezTo>
                      <a:cubicBezTo>
                        <a:pt x="24" y="74"/>
                        <a:pt x="23" y="75"/>
                        <a:pt x="22" y="74"/>
                      </a:cubicBezTo>
                      <a:cubicBezTo>
                        <a:pt x="22" y="74"/>
                        <a:pt x="23" y="74"/>
                        <a:pt x="23" y="74"/>
                      </a:cubicBezTo>
                      <a:cubicBezTo>
                        <a:pt x="23" y="73"/>
                        <a:pt x="22" y="74"/>
                        <a:pt x="22" y="73"/>
                      </a:cubicBezTo>
                      <a:cubicBezTo>
                        <a:pt x="23" y="72"/>
                        <a:pt x="24" y="73"/>
                        <a:pt x="25" y="73"/>
                      </a:cubicBezTo>
                      <a:cubicBezTo>
                        <a:pt x="25" y="72"/>
                        <a:pt x="23" y="73"/>
                        <a:pt x="24" y="72"/>
                      </a:cubicBezTo>
                      <a:cubicBezTo>
                        <a:pt x="23" y="73"/>
                        <a:pt x="23" y="71"/>
                        <a:pt x="21" y="72"/>
                      </a:cubicBezTo>
                      <a:cubicBezTo>
                        <a:pt x="22" y="71"/>
                        <a:pt x="22" y="71"/>
                        <a:pt x="22" y="71"/>
                      </a:cubicBezTo>
                      <a:cubicBezTo>
                        <a:pt x="22" y="71"/>
                        <a:pt x="21" y="72"/>
                        <a:pt x="21" y="72"/>
                      </a:cubicBezTo>
                      <a:cubicBezTo>
                        <a:pt x="22" y="71"/>
                        <a:pt x="22" y="71"/>
                        <a:pt x="22" y="71"/>
                      </a:cubicBezTo>
                      <a:cubicBezTo>
                        <a:pt x="21" y="71"/>
                        <a:pt x="21" y="69"/>
                        <a:pt x="20" y="69"/>
                      </a:cubicBezTo>
                      <a:cubicBezTo>
                        <a:pt x="21" y="70"/>
                        <a:pt x="20" y="71"/>
                        <a:pt x="20" y="71"/>
                      </a:cubicBezTo>
                      <a:cubicBezTo>
                        <a:pt x="18" y="71"/>
                        <a:pt x="20" y="69"/>
                        <a:pt x="19" y="68"/>
                      </a:cubicBezTo>
                      <a:cubicBezTo>
                        <a:pt x="19" y="68"/>
                        <a:pt x="19" y="69"/>
                        <a:pt x="18" y="69"/>
                      </a:cubicBezTo>
                      <a:cubicBezTo>
                        <a:pt x="18" y="69"/>
                        <a:pt x="18" y="68"/>
                        <a:pt x="18" y="68"/>
                      </a:cubicBezTo>
                      <a:cubicBezTo>
                        <a:pt x="17" y="67"/>
                        <a:pt x="18" y="69"/>
                        <a:pt x="17" y="69"/>
                      </a:cubicBezTo>
                      <a:cubicBezTo>
                        <a:pt x="17" y="68"/>
                        <a:pt x="16" y="69"/>
                        <a:pt x="15" y="68"/>
                      </a:cubicBezTo>
                      <a:cubicBezTo>
                        <a:pt x="16" y="68"/>
                        <a:pt x="16" y="68"/>
                        <a:pt x="16" y="68"/>
                      </a:cubicBezTo>
                      <a:cubicBezTo>
                        <a:pt x="15" y="66"/>
                        <a:pt x="14" y="69"/>
                        <a:pt x="14" y="67"/>
                      </a:cubicBezTo>
                      <a:cubicBezTo>
                        <a:pt x="15" y="67"/>
                        <a:pt x="15" y="67"/>
                        <a:pt x="15" y="67"/>
                      </a:cubicBezTo>
                      <a:cubicBezTo>
                        <a:pt x="14" y="66"/>
                        <a:pt x="14" y="66"/>
                        <a:pt x="14" y="66"/>
                      </a:cubicBezTo>
                      <a:cubicBezTo>
                        <a:pt x="15" y="66"/>
                        <a:pt x="15" y="66"/>
                        <a:pt x="15" y="66"/>
                      </a:cubicBezTo>
                      <a:cubicBezTo>
                        <a:pt x="14" y="66"/>
                        <a:pt x="14" y="65"/>
                        <a:pt x="14" y="65"/>
                      </a:cubicBezTo>
                      <a:cubicBezTo>
                        <a:pt x="14" y="65"/>
                        <a:pt x="13" y="65"/>
                        <a:pt x="12" y="65"/>
                      </a:cubicBezTo>
                      <a:cubicBezTo>
                        <a:pt x="12" y="64"/>
                        <a:pt x="13" y="65"/>
                        <a:pt x="12" y="64"/>
                      </a:cubicBezTo>
                      <a:cubicBezTo>
                        <a:pt x="13" y="64"/>
                        <a:pt x="14" y="64"/>
                        <a:pt x="13" y="64"/>
                      </a:cubicBezTo>
                      <a:cubicBezTo>
                        <a:pt x="13" y="64"/>
                        <a:pt x="14" y="64"/>
                        <a:pt x="14" y="64"/>
                      </a:cubicBezTo>
                      <a:cubicBezTo>
                        <a:pt x="14" y="63"/>
                        <a:pt x="13" y="63"/>
                        <a:pt x="13" y="63"/>
                      </a:cubicBezTo>
                      <a:cubicBezTo>
                        <a:pt x="13" y="63"/>
                        <a:pt x="13" y="63"/>
                        <a:pt x="13" y="63"/>
                      </a:cubicBezTo>
                      <a:cubicBezTo>
                        <a:pt x="11" y="62"/>
                        <a:pt x="11" y="62"/>
                        <a:pt x="11" y="62"/>
                      </a:cubicBezTo>
                      <a:cubicBezTo>
                        <a:pt x="12" y="62"/>
                        <a:pt x="12" y="62"/>
                        <a:pt x="12" y="62"/>
                      </a:cubicBezTo>
                      <a:cubicBezTo>
                        <a:pt x="12" y="62"/>
                        <a:pt x="12" y="62"/>
                        <a:pt x="11" y="62"/>
                      </a:cubicBezTo>
                      <a:cubicBezTo>
                        <a:pt x="12" y="61"/>
                        <a:pt x="13" y="61"/>
                        <a:pt x="13" y="61"/>
                      </a:cubicBezTo>
                      <a:cubicBezTo>
                        <a:pt x="13" y="61"/>
                        <a:pt x="12" y="60"/>
                        <a:pt x="12" y="60"/>
                      </a:cubicBezTo>
                      <a:cubicBezTo>
                        <a:pt x="12" y="60"/>
                        <a:pt x="12" y="59"/>
                        <a:pt x="13" y="59"/>
                      </a:cubicBezTo>
                      <a:cubicBezTo>
                        <a:pt x="13" y="59"/>
                        <a:pt x="11" y="58"/>
                        <a:pt x="11" y="57"/>
                      </a:cubicBezTo>
                      <a:cubicBezTo>
                        <a:pt x="11" y="57"/>
                        <a:pt x="11" y="57"/>
                        <a:pt x="10" y="57"/>
                      </a:cubicBezTo>
                      <a:cubicBezTo>
                        <a:pt x="10" y="56"/>
                        <a:pt x="11" y="55"/>
                        <a:pt x="10" y="54"/>
                      </a:cubicBezTo>
                      <a:cubicBezTo>
                        <a:pt x="11" y="53"/>
                        <a:pt x="11" y="53"/>
                        <a:pt x="11" y="53"/>
                      </a:cubicBezTo>
                      <a:cubicBezTo>
                        <a:pt x="11" y="52"/>
                        <a:pt x="9" y="54"/>
                        <a:pt x="9" y="53"/>
                      </a:cubicBezTo>
                      <a:cubicBezTo>
                        <a:pt x="8" y="52"/>
                        <a:pt x="10" y="52"/>
                        <a:pt x="10" y="52"/>
                      </a:cubicBezTo>
                      <a:cubicBezTo>
                        <a:pt x="9" y="51"/>
                        <a:pt x="8" y="50"/>
                        <a:pt x="9" y="49"/>
                      </a:cubicBezTo>
                      <a:cubicBezTo>
                        <a:pt x="9" y="50"/>
                        <a:pt x="9" y="50"/>
                        <a:pt x="9" y="50"/>
                      </a:cubicBezTo>
                      <a:close/>
                      <a:moveTo>
                        <a:pt x="10" y="38"/>
                      </a:moveTo>
                      <a:cubicBezTo>
                        <a:pt x="10" y="39"/>
                        <a:pt x="10" y="39"/>
                        <a:pt x="10" y="39"/>
                      </a:cubicBezTo>
                      <a:cubicBezTo>
                        <a:pt x="9" y="39"/>
                        <a:pt x="9" y="39"/>
                        <a:pt x="10" y="38"/>
                      </a:cubicBezTo>
                      <a:close/>
                      <a:moveTo>
                        <a:pt x="16" y="21"/>
                      </a:moveTo>
                      <a:cubicBezTo>
                        <a:pt x="17" y="21"/>
                        <a:pt x="16" y="21"/>
                        <a:pt x="16" y="21"/>
                      </a:cubicBezTo>
                      <a:cubicBezTo>
                        <a:pt x="16" y="21"/>
                        <a:pt x="16" y="21"/>
                        <a:pt x="16" y="21"/>
                      </a:cubicBezTo>
                      <a:close/>
                      <a:moveTo>
                        <a:pt x="66" y="13"/>
                      </a:moveTo>
                      <a:cubicBezTo>
                        <a:pt x="66" y="13"/>
                        <a:pt x="66" y="13"/>
                        <a:pt x="66" y="13"/>
                      </a:cubicBezTo>
                      <a:cubicBezTo>
                        <a:pt x="66" y="12"/>
                        <a:pt x="66" y="12"/>
                        <a:pt x="66" y="13"/>
                      </a:cubicBezTo>
                      <a:close/>
                      <a:moveTo>
                        <a:pt x="67" y="14"/>
                      </a:moveTo>
                      <a:cubicBezTo>
                        <a:pt x="67" y="14"/>
                        <a:pt x="67" y="14"/>
                        <a:pt x="67" y="14"/>
                      </a:cubicBezTo>
                      <a:cubicBezTo>
                        <a:pt x="67" y="14"/>
                        <a:pt x="67" y="14"/>
                        <a:pt x="67" y="13"/>
                      </a:cubicBezTo>
                      <a:cubicBezTo>
                        <a:pt x="66" y="14"/>
                        <a:pt x="66" y="14"/>
                        <a:pt x="67" y="14"/>
                      </a:cubicBezTo>
                      <a:close/>
                      <a:moveTo>
                        <a:pt x="26" y="80"/>
                      </a:moveTo>
                      <a:cubicBezTo>
                        <a:pt x="25" y="80"/>
                        <a:pt x="25" y="80"/>
                        <a:pt x="25" y="80"/>
                      </a:cubicBezTo>
                      <a:cubicBezTo>
                        <a:pt x="26" y="80"/>
                        <a:pt x="26" y="80"/>
                        <a:pt x="2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4" name="Freeform 388">
                  <a:extLst>
                    <a:ext uri="{FF2B5EF4-FFF2-40B4-BE49-F238E27FC236}">
                      <a16:creationId xmlns:a16="http://schemas.microsoft.com/office/drawing/2014/main" id="{ADAE34D5-DCD2-46AB-B837-B613626BBA49}"/>
                    </a:ext>
                  </a:extLst>
                </p:cNvPr>
                <p:cNvSpPr>
                  <a:spLocks/>
                </p:cNvSpPr>
                <p:nvPr userDrawn="1"/>
              </p:nvSpPr>
              <p:spPr bwMode="auto">
                <a:xfrm>
                  <a:off x="443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5" name="Freeform 389">
                  <a:extLst>
                    <a:ext uri="{FF2B5EF4-FFF2-40B4-BE49-F238E27FC236}">
                      <a16:creationId xmlns:a16="http://schemas.microsoft.com/office/drawing/2014/main" id="{095C720D-B3F7-4C97-BECA-66E32BEA15B6}"/>
                    </a:ext>
                  </a:extLst>
                </p:cNvPr>
                <p:cNvSpPr>
                  <a:spLocks/>
                </p:cNvSpPr>
                <p:nvPr userDrawn="1"/>
              </p:nvSpPr>
              <p:spPr bwMode="auto">
                <a:xfrm>
                  <a:off x="4411" y="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6" name="Freeform 390">
                  <a:extLst>
                    <a:ext uri="{FF2B5EF4-FFF2-40B4-BE49-F238E27FC236}">
                      <a16:creationId xmlns:a16="http://schemas.microsoft.com/office/drawing/2014/main" id="{49A9F4C3-1191-4E12-95A4-01624D437103}"/>
                    </a:ext>
                  </a:extLst>
                </p:cNvPr>
                <p:cNvSpPr>
                  <a:spLocks/>
                </p:cNvSpPr>
                <p:nvPr userDrawn="1"/>
              </p:nvSpPr>
              <p:spPr bwMode="auto">
                <a:xfrm>
                  <a:off x="4595"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7" name="Freeform 391">
                  <a:extLst>
                    <a:ext uri="{FF2B5EF4-FFF2-40B4-BE49-F238E27FC236}">
                      <a16:creationId xmlns:a16="http://schemas.microsoft.com/office/drawing/2014/main" id="{2758A038-D5B0-47AA-9605-ADB22544E3CF}"/>
                    </a:ext>
                  </a:extLst>
                </p:cNvPr>
                <p:cNvSpPr>
                  <a:spLocks/>
                </p:cNvSpPr>
                <p:nvPr userDrawn="1"/>
              </p:nvSpPr>
              <p:spPr bwMode="auto">
                <a:xfrm>
                  <a:off x="4709" y="64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8" name="Freeform 392">
                  <a:extLst>
                    <a:ext uri="{FF2B5EF4-FFF2-40B4-BE49-F238E27FC236}">
                      <a16:creationId xmlns:a16="http://schemas.microsoft.com/office/drawing/2014/main" id="{F691844C-F257-40A1-A22B-70C5F7B1B4F0}"/>
                    </a:ext>
                  </a:extLst>
                </p:cNvPr>
                <p:cNvSpPr>
                  <a:spLocks/>
                </p:cNvSpPr>
                <p:nvPr userDrawn="1"/>
              </p:nvSpPr>
              <p:spPr bwMode="auto">
                <a:xfrm>
                  <a:off x="4694" y="6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9" name="Freeform 393">
                  <a:extLst>
                    <a:ext uri="{FF2B5EF4-FFF2-40B4-BE49-F238E27FC236}">
                      <a16:creationId xmlns:a16="http://schemas.microsoft.com/office/drawing/2014/main" id="{B8521D64-5F68-4F7A-8FA3-1B9EA6C931B1}"/>
                    </a:ext>
                  </a:extLst>
                </p:cNvPr>
                <p:cNvSpPr>
                  <a:spLocks/>
                </p:cNvSpPr>
                <p:nvPr userDrawn="1"/>
              </p:nvSpPr>
              <p:spPr bwMode="auto">
                <a:xfrm>
                  <a:off x="4694" y="663"/>
                  <a:ext cx="10" cy="5"/>
                </a:xfrm>
                <a:custGeom>
                  <a:avLst/>
                  <a:gdLst>
                    <a:gd name="T0" fmla="*/ 1 w 2"/>
                    <a:gd name="T1" fmla="*/ 0 h 1"/>
                    <a:gd name="T2" fmla="*/ 1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1" y="0"/>
                        <a:pt x="1" y="1"/>
                      </a:cubicBezTo>
                      <a:cubicBezTo>
                        <a:pt x="1" y="1"/>
                        <a:pt x="1"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0" name="Freeform 394">
                  <a:extLst>
                    <a:ext uri="{FF2B5EF4-FFF2-40B4-BE49-F238E27FC236}">
                      <a16:creationId xmlns:a16="http://schemas.microsoft.com/office/drawing/2014/main" id="{0225A4E7-48F5-4A5D-B6E8-BD8A3F2D5A02}"/>
                    </a:ext>
                  </a:extLst>
                </p:cNvPr>
                <p:cNvSpPr>
                  <a:spLocks/>
                </p:cNvSpPr>
                <p:nvPr userDrawn="1"/>
              </p:nvSpPr>
              <p:spPr bwMode="auto">
                <a:xfrm>
                  <a:off x="4699" y="6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1" name="Freeform 395">
                  <a:extLst>
                    <a:ext uri="{FF2B5EF4-FFF2-40B4-BE49-F238E27FC236}">
                      <a16:creationId xmlns:a16="http://schemas.microsoft.com/office/drawing/2014/main" id="{956D6ED5-0943-43E5-ACDB-30E403E3AFED}"/>
                    </a:ext>
                  </a:extLst>
                </p:cNvPr>
                <p:cNvSpPr>
                  <a:spLocks/>
                </p:cNvSpPr>
                <p:nvPr userDrawn="1"/>
              </p:nvSpPr>
              <p:spPr bwMode="auto">
                <a:xfrm>
                  <a:off x="4689" y="623"/>
                  <a:ext cx="15" cy="10"/>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1" y="2"/>
                        <a:pt x="2" y="1"/>
                        <a:pt x="2" y="1"/>
                      </a:cubicBezTo>
                      <a:cubicBezTo>
                        <a:pt x="3"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2" name="Rectangle 396">
                  <a:extLst>
                    <a:ext uri="{FF2B5EF4-FFF2-40B4-BE49-F238E27FC236}">
                      <a16:creationId xmlns:a16="http://schemas.microsoft.com/office/drawing/2014/main" id="{806CE832-ADB2-48F4-820C-406A3DA4D761}"/>
                    </a:ext>
                  </a:extLst>
                </p:cNvPr>
                <p:cNvSpPr>
                  <a:spLocks noChangeArrowheads="1"/>
                </p:cNvSpPr>
                <p:nvPr userDrawn="1"/>
              </p:nvSpPr>
              <p:spPr bwMode="auto">
                <a:xfrm>
                  <a:off x="4689" y="6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3" name="Freeform 397">
                  <a:extLst>
                    <a:ext uri="{FF2B5EF4-FFF2-40B4-BE49-F238E27FC236}">
                      <a16:creationId xmlns:a16="http://schemas.microsoft.com/office/drawing/2014/main" id="{882A1650-5101-420A-85E9-4B695B3ED980}"/>
                    </a:ext>
                  </a:extLst>
                </p:cNvPr>
                <p:cNvSpPr>
                  <a:spLocks/>
                </p:cNvSpPr>
                <p:nvPr userDrawn="1"/>
              </p:nvSpPr>
              <p:spPr bwMode="auto">
                <a:xfrm>
                  <a:off x="4684" y="643"/>
                  <a:ext cx="0" cy="10"/>
                </a:xfrm>
                <a:custGeom>
                  <a:avLst/>
                  <a:gdLst>
                    <a:gd name="T0" fmla="*/ 1 h 2"/>
                    <a:gd name="T1" fmla="*/ 2 h 2"/>
                    <a:gd name="T2" fmla="*/ 2 h 2"/>
                    <a:gd name="T3" fmla="*/ 1 h 2"/>
                  </a:gdLst>
                  <a:ahLst/>
                  <a:cxnLst>
                    <a:cxn ang="0">
                      <a:pos x="0" y="T0"/>
                    </a:cxn>
                    <a:cxn ang="0">
                      <a:pos x="0" y="T1"/>
                    </a:cxn>
                    <a:cxn ang="0">
                      <a:pos x="0" y="T2"/>
                    </a:cxn>
                    <a:cxn ang="0">
                      <a:pos x="0" y="T3"/>
                    </a:cxn>
                  </a:cxnLst>
                  <a:rect l="0" t="0" r="r" b="b"/>
                  <a:pathLst>
                    <a:path h="2">
                      <a:moveTo>
                        <a:pt x="0" y="1"/>
                      </a:moveTo>
                      <a:cubicBezTo>
                        <a:pt x="0" y="2"/>
                        <a:pt x="0" y="2"/>
                        <a:pt x="0" y="2"/>
                      </a:cubicBezTo>
                      <a:cubicBezTo>
                        <a:pt x="0" y="1"/>
                        <a:pt x="0" y="1"/>
                        <a:pt x="0"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4" name="Freeform 398">
                  <a:extLst>
                    <a:ext uri="{FF2B5EF4-FFF2-40B4-BE49-F238E27FC236}">
                      <a16:creationId xmlns:a16="http://schemas.microsoft.com/office/drawing/2014/main" id="{458CE960-A193-43D0-9C10-0FD7A6EC0B15}"/>
                    </a:ext>
                  </a:extLst>
                </p:cNvPr>
                <p:cNvSpPr>
                  <a:spLocks/>
                </p:cNvSpPr>
                <p:nvPr userDrawn="1"/>
              </p:nvSpPr>
              <p:spPr bwMode="auto">
                <a:xfrm>
                  <a:off x="4684" y="6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5" name="Freeform 399">
                  <a:extLst>
                    <a:ext uri="{FF2B5EF4-FFF2-40B4-BE49-F238E27FC236}">
                      <a16:creationId xmlns:a16="http://schemas.microsoft.com/office/drawing/2014/main" id="{CFFAD780-FE89-4498-A97F-59AF944A419E}"/>
                    </a:ext>
                  </a:extLst>
                </p:cNvPr>
                <p:cNvSpPr>
                  <a:spLocks/>
                </p:cNvSpPr>
                <p:nvPr userDrawn="1"/>
              </p:nvSpPr>
              <p:spPr bwMode="auto">
                <a:xfrm>
                  <a:off x="4684" y="65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6" name="Freeform 400">
                  <a:extLst>
                    <a:ext uri="{FF2B5EF4-FFF2-40B4-BE49-F238E27FC236}">
                      <a16:creationId xmlns:a16="http://schemas.microsoft.com/office/drawing/2014/main" id="{052A9EDB-3534-4228-B5C0-97BCBAA49BB4}"/>
                    </a:ext>
                  </a:extLst>
                </p:cNvPr>
                <p:cNvSpPr>
                  <a:spLocks/>
                </p:cNvSpPr>
                <p:nvPr userDrawn="1"/>
              </p:nvSpPr>
              <p:spPr bwMode="auto">
                <a:xfrm>
                  <a:off x="4650" y="60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7" name="Freeform 401">
                  <a:extLst>
                    <a:ext uri="{FF2B5EF4-FFF2-40B4-BE49-F238E27FC236}">
                      <a16:creationId xmlns:a16="http://schemas.microsoft.com/office/drawing/2014/main" id="{51B243D8-BFA3-45C4-AD16-3D33C32E484F}"/>
                    </a:ext>
                  </a:extLst>
                </p:cNvPr>
                <p:cNvSpPr>
                  <a:spLocks/>
                </p:cNvSpPr>
                <p:nvPr userDrawn="1"/>
              </p:nvSpPr>
              <p:spPr bwMode="auto">
                <a:xfrm>
                  <a:off x="4655" y="623"/>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8" name="Freeform 402">
                  <a:extLst>
                    <a:ext uri="{FF2B5EF4-FFF2-40B4-BE49-F238E27FC236}">
                      <a16:creationId xmlns:a16="http://schemas.microsoft.com/office/drawing/2014/main" id="{802A5793-C9D0-42F8-935D-6C241AC3E455}"/>
                    </a:ext>
                  </a:extLst>
                </p:cNvPr>
                <p:cNvSpPr>
                  <a:spLocks/>
                </p:cNvSpPr>
                <p:nvPr userDrawn="1"/>
              </p:nvSpPr>
              <p:spPr bwMode="auto">
                <a:xfrm>
                  <a:off x="4640" y="618"/>
                  <a:ext cx="10" cy="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1" y="0"/>
                      </a:cubicBezTo>
                      <a:cubicBezTo>
                        <a:pt x="1" y="0"/>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9" name="Freeform 403">
                  <a:extLst>
                    <a:ext uri="{FF2B5EF4-FFF2-40B4-BE49-F238E27FC236}">
                      <a16:creationId xmlns:a16="http://schemas.microsoft.com/office/drawing/2014/main" id="{D722B860-A4C3-4ACF-8F3F-295CF8234BE9}"/>
                    </a:ext>
                  </a:extLst>
                </p:cNvPr>
                <p:cNvSpPr>
                  <a:spLocks/>
                </p:cNvSpPr>
                <p:nvPr userDrawn="1"/>
              </p:nvSpPr>
              <p:spPr bwMode="auto">
                <a:xfrm>
                  <a:off x="4590" y="573"/>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0" name="Freeform 404">
                  <a:extLst>
                    <a:ext uri="{FF2B5EF4-FFF2-40B4-BE49-F238E27FC236}">
                      <a16:creationId xmlns:a16="http://schemas.microsoft.com/office/drawing/2014/main" id="{CECCCB5F-ED03-4797-A4BC-E6ACC7A2BF82}"/>
                    </a:ext>
                  </a:extLst>
                </p:cNvPr>
                <p:cNvSpPr>
                  <a:spLocks/>
                </p:cNvSpPr>
                <p:nvPr userDrawn="1"/>
              </p:nvSpPr>
              <p:spPr bwMode="auto">
                <a:xfrm>
                  <a:off x="4535" y="598"/>
                  <a:ext cx="10" cy="10"/>
                </a:xfrm>
                <a:custGeom>
                  <a:avLst/>
                  <a:gdLst>
                    <a:gd name="T0" fmla="*/ 1 w 2"/>
                    <a:gd name="T1" fmla="*/ 2 h 2"/>
                    <a:gd name="T2" fmla="*/ 1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1"/>
                      </a:cubicBezTo>
                      <a:cubicBezTo>
                        <a:pt x="2" y="0"/>
                        <a:pt x="1" y="0"/>
                        <a:pt x="1" y="0"/>
                      </a:cubicBezTo>
                      <a:cubicBezTo>
                        <a:pt x="0"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1" name="Freeform 405">
                  <a:extLst>
                    <a:ext uri="{FF2B5EF4-FFF2-40B4-BE49-F238E27FC236}">
                      <a16:creationId xmlns:a16="http://schemas.microsoft.com/office/drawing/2014/main" id="{62D2F508-601A-4036-BF86-DEB276FA1B41}"/>
                    </a:ext>
                  </a:extLst>
                </p:cNvPr>
                <p:cNvSpPr>
                  <a:spLocks/>
                </p:cNvSpPr>
                <p:nvPr userDrawn="1"/>
              </p:nvSpPr>
              <p:spPr bwMode="auto">
                <a:xfrm>
                  <a:off x="454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670" name="Group 607">
                <a:extLst>
                  <a:ext uri="{FF2B5EF4-FFF2-40B4-BE49-F238E27FC236}">
                    <a16:creationId xmlns:a16="http://schemas.microsoft.com/office/drawing/2014/main" id="{6834C9A0-9BEC-4192-9977-E542B62D7714}"/>
                  </a:ext>
                </a:extLst>
              </p:cNvPr>
              <p:cNvGrpSpPr>
                <a:grpSpLocks/>
              </p:cNvGrpSpPr>
              <p:nvPr userDrawn="1"/>
            </p:nvGrpSpPr>
            <p:grpSpPr bwMode="auto">
              <a:xfrm>
                <a:off x="5556250" y="433388"/>
                <a:ext cx="1927225" cy="1919288"/>
                <a:chOff x="3500" y="273"/>
                <a:chExt cx="1214" cy="1209"/>
              </a:xfrm>
              <a:grpFill/>
            </p:grpSpPr>
            <p:sp>
              <p:nvSpPr>
                <p:cNvPr id="1882" name="Rectangle 407">
                  <a:extLst>
                    <a:ext uri="{FF2B5EF4-FFF2-40B4-BE49-F238E27FC236}">
                      <a16:creationId xmlns:a16="http://schemas.microsoft.com/office/drawing/2014/main" id="{9D14E291-B496-46FD-90BA-F4C347DF8EDC}"/>
                    </a:ext>
                  </a:extLst>
                </p:cNvPr>
                <p:cNvSpPr>
                  <a:spLocks noChangeArrowheads="1"/>
                </p:cNvSpPr>
                <p:nvPr userDrawn="1"/>
              </p:nvSpPr>
              <p:spPr bwMode="auto">
                <a:xfrm>
                  <a:off x="4684" y="8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3" name="Freeform 408">
                  <a:extLst>
                    <a:ext uri="{FF2B5EF4-FFF2-40B4-BE49-F238E27FC236}">
                      <a16:creationId xmlns:a16="http://schemas.microsoft.com/office/drawing/2014/main" id="{EF1C5CF3-68CA-4CED-B360-9A26B1A8083F}"/>
                    </a:ext>
                  </a:extLst>
                </p:cNvPr>
                <p:cNvSpPr>
                  <a:spLocks/>
                </p:cNvSpPr>
                <p:nvPr userDrawn="1"/>
              </p:nvSpPr>
              <p:spPr bwMode="auto">
                <a:xfrm>
                  <a:off x="4679" y="838"/>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4" name="Freeform 409">
                  <a:extLst>
                    <a:ext uri="{FF2B5EF4-FFF2-40B4-BE49-F238E27FC236}">
                      <a16:creationId xmlns:a16="http://schemas.microsoft.com/office/drawing/2014/main" id="{CA1EF9CA-AEC2-4F43-8245-D7E2F50A48AA}"/>
                    </a:ext>
                  </a:extLst>
                </p:cNvPr>
                <p:cNvSpPr>
                  <a:spLocks/>
                </p:cNvSpPr>
                <p:nvPr userDrawn="1"/>
              </p:nvSpPr>
              <p:spPr bwMode="auto">
                <a:xfrm>
                  <a:off x="4416" y="7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5" name="Freeform 410">
                  <a:extLst>
                    <a:ext uri="{FF2B5EF4-FFF2-40B4-BE49-F238E27FC236}">
                      <a16:creationId xmlns:a16="http://schemas.microsoft.com/office/drawing/2014/main" id="{CAA196AB-890A-4248-B527-BA50617F6DDE}"/>
                    </a:ext>
                  </a:extLst>
                </p:cNvPr>
                <p:cNvSpPr>
                  <a:spLocks/>
                </p:cNvSpPr>
                <p:nvPr userDrawn="1"/>
              </p:nvSpPr>
              <p:spPr bwMode="auto">
                <a:xfrm>
                  <a:off x="4401" y="77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6" name="Freeform 411">
                  <a:extLst>
                    <a:ext uri="{FF2B5EF4-FFF2-40B4-BE49-F238E27FC236}">
                      <a16:creationId xmlns:a16="http://schemas.microsoft.com/office/drawing/2014/main" id="{87D74C54-4A9B-4C0A-A8D0-DF72A0A2D5EB}"/>
                    </a:ext>
                  </a:extLst>
                </p:cNvPr>
                <p:cNvSpPr>
                  <a:spLocks/>
                </p:cNvSpPr>
                <p:nvPr userDrawn="1"/>
              </p:nvSpPr>
              <p:spPr bwMode="auto">
                <a:xfrm>
                  <a:off x="4406" y="808"/>
                  <a:ext cx="10" cy="5"/>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1"/>
                        <a:pt x="2" y="0"/>
                        <a:pt x="2" y="0"/>
                      </a:cubicBezTo>
                      <a:cubicBezTo>
                        <a:pt x="2"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7" name="Freeform 412">
                  <a:extLst>
                    <a:ext uri="{FF2B5EF4-FFF2-40B4-BE49-F238E27FC236}">
                      <a16:creationId xmlns:a16="http://schemas.microsoft.com/office/drawing/2014/main" id="{F128F28A-A9EA-4426-89FF-F7660FEBF999}"/>
                    </a:ext>
                  </a:extLst>
                </p:cNvPr>
                <p:cNvSpPr>
                  <a:spLocks/>
                </p:cNvSpPr>
                <p:nvPr userDrawn="1"/>
              </p:nvSpPr>
              <p:spPr bwMode="auto">
                <a:xfrm>
                  <a:off x="3540" y="1127"/>
                  <a:ext cx="10" cy="10"/>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2" y="1"/>
                        <a:pt x="1" y="1"/>
                        <a:pt x="1" y="0"/>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8" name="Freeform 413">
                  <a:extLst>
                    <a:ext uri="{FF2B5EF4-FFF2-40B4-BE49-F238E27FC236}">
                      <a16:creationId xmlns:a16="http://schemas.microsoft.com/office/drawing/2014/main" id="{2E7DA14C-F70A-4340-8F1A-97B7FD8D38D9}"/>
                    </a:ext>
                  </a:extLst>
                </p:cNvPr>
                <p:cNvSpPr>
                  <a:spLocks/>
                </p:cNvSpPr>
                <p:nvPr userDrawn="1"/>
              </p:nvSpPr>
              <p:spPr bwMode="auto">
                <a:xfrm>
                  <a:off x="3520" y="1202"/>
                  <a:ext cx="5" cy="10"/>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0"/>
                        <a:pt x="1" y="2"/>
                        <a:pt x="1" y="2"/>
                      </a:cubicBezTo>
                      <a:cubicBezTo>
                        <a:pt x="1" y="2"/>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9" name="Freeform 414">
                  <a:extLst>
                    <a:ext uri="{FF2B5EF4-FFF2-40B4-BE49-F238E27FC236}">
                      <a16:creationId xmlns:a16="http://schemas.microsoft.com/office/drawing/2014/main" id="{5CF59601-7284-4D0A-A902-8AA8E0D3A89C}"/>
                    </a:ext>
                  </a:extLst>
                </p:cNvPr>
                <p:cNvSpPr>
                  <a:spLocks/>
                </p:cNvSpPr>
                <p:nvPr userDrawn="1"/>
              </p:nvSpPr>
              <p:spPr bwMode="auto">
                <a:xfrm>
                  <a:off x="3515" y="1222"/>
                  <a:ext cx="5" cy="45"/>
                </a:xfrm>
                <a:custGeom>
                  <a:avLst/>
                  <a:gdLst>
                    <a:gd name="T0" fmla="*/ 0 w 1"/>
                    <a:gd name="T1" fmla="*/ 9 h 9"/>
                    <a:gd name="T2" fmla="*/ 1 w 1"/>
                    <a:gd name="T3" fmla="*/ 2 h 9"/>
                    <a:gd name="T4" fmla="*/ 1 w 1"/>
                    <a:gd name="T5" fmla="*/ 2 h 9"/>
                    <a:gd name="T6" fmla="*/ 0 w 1"/>
                    <a:gd name="T7" fmla="*/ 0 h 9"/>
                    <a:gd name="T8" fmla="*/ 0 w 1"/>
                    <a:gd name="T9" fmla="*/ 5 h 9"/>
                    <a:gd name="T10" fmla="*/ 0 w 1"/>
                    <a:gd name="T11" fmla="*/ 9 h 9"/>
                  </a:gdLst>
                  <a:ahLst/>
                  <a:cxnLst>
                    <a:cxn ang="0">
                      <a:pos x="T0" y="T1"/>
                    </a:cxn>
                    <a:cxn ang="0">
                      <a:pos x="T2" y="T3"/>
                    </a:cxn>
                    <a:cxn ang="0">
                      <a:pos x="T4" y="T5"/>
                    </a:cxn>
                    <a:cxn ang="0">
                      <a:pos x="T6" y="T7"/>
                    </a:cxn>
                    <a:cxn ang="0">
                      <a:pos x="T8" y="T9"/>
                    </a:cxn>
                    <a:cxn ang="0">
                      <a:pos x="T10" y="T11"/>
                    </a:cxn>
                  </a:cxnLst>
                  <a:rect l="0" t="0" r="r" b="b"/>
                  <a:pathLst>
                    <a:path w="1" h="9">
                      <a:moveTo>
                        <a:pt x="0" y="9"/>
                      </a:moveTo>
                      <a:cubicBezTo>
                        <a:pt x="1" y="8"/>
                        <a:pt x="0" y="4"/>
                        <a:pt x="1" y="2"/>
                      </a:cubicBezTo>
                      <a:cubicBezTo>
                        <a:pt x="1" y="2"/>
                        <a:pt x="1" y="2"/>
                        <a:pt x="1" y="2"/>
                      </a:cubicBezTo>
                      <a:cubicBezTo>
                        <a:pt x="0" y="0"/>
                        <a:pt x="0" y="0"/>
                        <a:pt x="0" y="0"/>
                      </a:cubicBezTo>
                      <a:cubicBezTo>
                        <a:pt x="0" y="2"/>
                        <a:pt x="0" y="3"/>
                        <a:pt x="0" y="5"/>
                      </a:cubicBezTo>
                      <a:cubicBezTo>
                        <a:pt x="0" y="7"/>
                        <a:pt x="0" y="8"/>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0" name="Freeform 415">
                  <a:extLst>
                    <a:ext uri="{FF2B5EF4-FFF2-40B4-BE49-F238E27FC236}">
                      <a16:creationId xmlns:a16="http://schemas.microsoft.com/office/drawing/2014/main" id="{80AFF17D-86E0-4E41-A60E-CE3D0AE8DE19}"/>
                    </a:ext>
                  </a:extLst>
                </p:cNvPr>
                <p:cNvSpPr>
                  <a:spLocks/>
                </p:cNvSpPr>
                <p:nvPr userDrawn="1"/>
              </p:nvSpPr>
              <p:spPr bwMode="auto">
                <a:xfrm>
                  <a:off x="3500" y="1297"/>
                  <a:ext cx="5" cy="15"/>
                </a:xfrm>
                <a:custGeom>
                  <a:avLst/>
                  <a:gdLst>
                    <a:gd name="T0" fmla="*/ 0 w 1"/>
                    <a:gd name="T1" fmla="*/ 2 h 3"/>
                    <a:gd name="T2" fmla="*/ 0 w 1"/>
                    <a:gd name="T3" fmla="*/ 0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1" y="3"/>
                        <a:pt x="0" y="0"/>
                      </a:cubicBez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1" name="Freeform 416">
                  <a:extLst>
                    <a:ext uri="{FF2B5EF4-FFF2-40B4-BE49-F238E27FC236}">
                      <a16:creationId xmlns:a16="http://schemas.microsoft.com/office/drawing/2014/main" id="{81A44D4B-1F36-41EE-B2E9-A38C622D0C10}"/>
                    </a:ext>
                  </a:extLst>
                </p:cNvPr>
                <p:cNvSpPr>
                  <a:spLocks/>
                </p:cNvSpPr>
                <p:nvPr userDrawn="1"/>
              </p:nvSpPr>
              <p:spPr bwMode="auto">
                <a:xfrm>
                  <a:off x="3500" y="1292"/>
                  <a:ext cx="0" cy="10"/>
                </a:xfrm>
                <a:custGeom>
                  <a:avLst/>
                  <a:gdLst>
                    <a:gd name="T0" fmla="*/ 1 h 2"/>
                    <a:gd name="T1" fmla="*/ 1 h 2"/>
                  </a:gdLst>
                  <a:ahLst/>
                  <a:cxnLst>
                    <a:cxn ang="0">
                      <a:pos x="0" y="T0"/>
                    </a:cxn>
                    <a:cxn ang="0">
                      <a:pos x="0" y="T1"/>
                    </a:cxn>
                  </a:cxnLst>
                  <a:rect l="0" t="0" r="r" b="b"/>
                  <a:pathLst>
                    <a:path h="2">
                      <a:moveTo>
                        <a:pt x="0" y="1"/>
                      </a:moveTo>
                      <a:cubicBezTo>
                        <a:pt x="0" y="0"/>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2" name="Freeform 417">
                  <a:extLst>
                    <a:ext uri="{FF2B5EF4-FFF2-40B4-BE49-F238E27FC236}">
                      <a16:creationId xmlns:a16="http://schemas.microsoft.com/office/drawing/2014/main" id="{146037CA-8FB5-4398-AB5A-00C78EC44CB7}"/>
                    </a:ext>
                  </a:extLst>
                </p:cNvPr>
                <p:cNvSpPr>
                  <a:spLocks/>
                </p:cNvSpPr>
                <p:nvPr userDrawn="1"/>
              </p:nvSpPr>
              <p:spPr bwMode="auto">
                <a:xfrm>
                  <a:off x="3500" y="1322"/>
                  <a:ext cx="10" cy="20"/>
                </a:xfrm>
                <a:custGeom>
                  <a:avLst/>
                  <a:gdLst>
                    <a:gd name="T0" fmla="*/ 2 w 2"/>
                    <a:gd name="T1" fmla="*/ 2 h 4"/>
                    <a:gd name="T2" fmla="*/ 1 w 2"/>
                    <a:gd name="T3" fmla="*/ 0 h 4"/>
                    <a:gd name="T4" fmla="*/ 1 w 2"/>
                    <a:gd name="T5" fmla="*/ 2 h 4"/>
                    <a:gd name="T6" fmla="*/ 2 w 2"/>
                    <a:gd name="T7" fmla="*/ 2 h 4"/>
                  </a:gdLst>
                  <a:ahLst/>
                  <a:cxnLst>
                    <a:cxn ang="0">
                      <a:pos x="T0" y="T1"/>
                    </a:cxn>
                    <a:cxn ang="0">
                      <a:pos x="T2" y="T3"/>
                    </a:cxn>
                    <a:cxn ang="0">
                      <a:pos x="T4" y="T5"/>
                    </a:cxn>
                    <a:cxn ang="0">
                      <a:pos x="T6" y="T7"/>
                    </a:cxn>
                  </a:cxnLst>
                  <a:rect l="0" t="0" r="r" b="b"/>
                  <a:pathLst>
                    <a:path w="2" h="4">
                      <a:moveTo>
                        <a:pt x="2" y="2"/>
                      </a:moveTo>
                      <a:cubicBezTo>
                        <a:pt x="2" y="2"/>
                        <a:pt x="1" y="0"/>
                        <a:pt x="1" y="0"/>
                      </a:cubicBezTo>
                      <a:cubicBezTo>
                        <a:pt x="0" y="1"/>
                        <a:pt x="1" y="2"/>
                        <a:pt x="1" y="2"/>
                      </a:cubicBezTo>
                      <a:cubicBezTo>
                        <a:pt x="2" y="4"/>
                        <a:pt x="2"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3" name="Freeform 418">
                  <a:extLst>
                    <a:ext uri="{FF2B5EF4-FFF2-40B4-BE49-F238E27FC236}">
                      <a16:creationId xmlns:a16="http://schemas.microsoft.com/office/drawing/2014/main" id="{BFF46860-2F63-4192-AE1C-97B838F27D05}"/>
                    </a:ext>
                  </a:extLst>
                </p:cNvPr>
                <p:cNvSpPr>
                  <a:spLocks/>
                </p:cNvSpPr>
                <p:nvPr userDrawn="1"/>
              </p:nvSpPr>
              <p:spPr bwMode="auto">
                <a:xfrm>
                  <a:off x="3515" y="133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4" name="Freeform 419">
                  <a:extLst>
                    <a:ext uri="{FF2B5EF4-FFF2-40B4-BE49-F238E27FC236}">
                      <a16:creationId xmlns:a16="http://schemas.microsoft.com/office/drawing/2014/main" id="{A10A882B-CA8A-495E-A55C-BE2CE95FB1BF}"/>
                    </a:ext>
                  </a:extLst>
                </p:cNvPr>
                <p:cNvSpPr>
                  <a:spLocks/>
                </p:cNvSpPr>
                <p:nvPr userDrawn="1"/>
              </p:nvSpPr>
              <p:spPr bwMode="auto">
                <a:xfrm>
                  <a:off x="3510" y="132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2"/>
                        <a:pt x="1" y="2"/>
                        <a:pt x="0" y="1"/>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5" name="Freeform 420">
                  <a:extLst>
                    <a:ext uri="{FF2B5EF4-FFF2-40B4-BE49-F238E27FC236}">
                      <a16:creationId xmlns:a16="http://schemas.microsoft.com/office/drawing/2014/main" id="{FCA50829-E666-4DC6-8633-7675043A8873}"/>
                    </a:ext>
                  </a:extLst>
                </p:cNvPr>
                <p:cNvSpPr>
                  <a:spLocks/>
                </p:cNvSpPr>
                <p:nvPr userDrawn="1"/>
              </p:nvSpPr>
              <p:spPr bwMode="auto">
                <a:xfrm>
                  <a:off x="3505" y="1297"/>
                  <a:ext cx="10" cy="20"/>
                </a:xfrm>
                <a:custGeom>
                  <a:avLst/>
                  <a:gdLst>
                    <a:gd name="T0" fmla="*/ 1 w 2"/>
                    <a:gd name="T1" fmla="*/ 4 h 4"/>
                    <a:gd name="T2" fmla="*/ 2 w 2"/>
                    <a:gd name="T3" fmla="*/ 3 h 4"/>
                    <a:gd name="T4" fmla="*/ 1 w 2"/>
                    <a:gd name="T5" fmla="*/ 4 h 4"/>
                  </a:gdLst>
                  <a:ahLst/>
                  <a:cxnLst>
                    <a:cxn ang="0">
                      <a:pos x="T0" y="T1"/>
                    </a:cxn>
                    <a:cxn ang="0">
                      <a:pos x="T2" y="T3"/>
                    </a:cxn>
                    <a:cxn ang="0">
                      <a:pos x="T4" y="T5"/>
                    </a:cxn>
                  </a:cxnLst>
                  <a:rect l="0" t="0" r="r" b="b"/>
                  <a:pathLst>
                    <a:path w="2" h="4">
                      <a:moveTo>
                        <a:pt x="1" y="4"/>
                      </a:moveTo>
                      <a:cubicBezTo>
                        <a:pt x="1" y="3"/>
                        <a:pt x="1" y="2"/>
                        <a:pt x="2" y="3"/>
                      </a:cubicBezTo>
                      <a:cubicBezTo>
                        <a:pt x="1" y="0"/>
                        <a:pt x="0"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6" name="Freeform 421">
                  <a:extLst>
                    <a:ext uri="{FF2B5EF4-FFF2-40B4-BE49-F238E27FC236}">
                      <a16:creationId xmlns:a16="http://schemas.microsoft.com/office/drawing/2014/main" id="{EEF1B584-E7A7-40E4-A428-F953F8C2CD39}"/>
                    </a:ext>
                  </a:extLst>
                </p:cNvPr>
                <p:cNvSpPr>
                  <a:spLocks/>
                </p:cNvSpPr>
                <p:nvPr userDrawn="1"/>
              </p:nvSpPr>
              <p:spPr bwMode="auto">
                <a:xfrm>
                  <a:off x="3520" y="1257"/>
                  <a:ext cx="0" cy="15"/>
                </a:xfrm>
                <a:custGeom>
                  <a:avLst/>
                  <a:gdLst>
                    <a:gd name="T0" fmla="*/ 3 h 3"/>
                    <a:gd name="T1" fmla="*/ 1 h 3"/>
                    <a:gd name="T2" fmla="*/ 0 h 3"/>
                    <a:gd name="T3" fmla="*/ 3 h 3"/>
                  </a:gdLst>
                  <a:ahLst/>
                  <a:cxnLst>
                    <a:cxn ang="0">
                      <a:pos x="0" y="T0"/>
                    </a:cxn>
                    <a:cxn ang="0">
                      <a:pos x="0" y="T1"/>
                    </a:cxn>
                    <a:cxn ang="0">
                      <a:pos x="0" y="T2"/>
                    </a:cxn>
                    <a:cxn ang="0">
                      <a:pos x="0" y="T3"/>
                    </a:cxn>
                  </a:cxnLst>
                  <a:rect l="0" t="0" r="r" b="b"/>
                  <a:pathLst>
                    <a:path h="3">
                      <a:moveTo>
                        <a:pt x="0" y="3"/>
                      </a:moveTo>
                      <a:cubicBezTo>
                        <a:pt x="0" y="1"/>
                        <a:pt x="0" y="1"/>
                        <a:pt x="0" y="1"/>
                      </a:cubicBezTo>
                      <a:cubicBezTo>
                        <a:pt x="0" y="1"/>
                        <a:pt x="0" y="0"/>
                        <a:pt x="0" y="0"/>
                      </a:cubicBezTo>
                      <a:cubicBezTo>
                        <a:pt x="0" y="1"/>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7" name="Freeform 422">
                  <a:extLst>
                    <a:ext uri="{FF2B5EF4-FFF2-40B4-BE49-F238E27FC236}">
                      <a16:creationId xmlns:a16="http://schemas.microsoft.com/office/drawing/2014/main" id="{711A1F7A-317F-4888-8AB6-06CCE37104C1}"/>
                    </a:ext>
                  </a:extLst>
                </p:cNvPr>
                <p:cNvSpPr>
                  <a:spLocks/>
                </p:cNvSpPr>
                <p:nvPr userDrawn="1"/>
              </p:nvSpPr>
              <p:spPr bwMode="auto">
                <a:xfrm>
                  <a:off x="3530" y="1377"/>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1"/>
                        <a:pt x="0" y="0"/>
                        <a:pt x="0" y="0"/>
                      </a:cubicBezTo>
                      <a:cubicBezTo>
                        <a:pt x="1" y="1"/>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8" name="Freeform 423">
                  <a:extLst>
                    <a:ext uri="{FF2B5EF4-FFF2-40B4-BE49-F238E27FC236}">
                      <a16:creationId xmlns:a16="http://schemas.microsoft.com/office/drawing/2014/main" id="{EFC2DE9C-224F-4174-BDB9-81548C9C310B}"/>
                    </a:ext>
                  </a:extLst>
                </p:cNvPr>
                <p:cNvSpPr>
                  <a:spLocks/>
                </p:cNvSpPr>
                <p:nvPr userDrawn="1"/>
              </p:nvSpPr>
              <p:spPr bwMode="auto">
                <a:xfrm>
                  <a:off x="3540" y="1382"/>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9" name="Freeform 424">
                  <a:extLst>
                    <a:ext uri="{FF2B5EF4-FFF2-40B4-BE49-F238E27FC236}">
                      <a16:creationId xmlns:a16="http://schemas.microsoft.com/office/drawing/2014/main" id="{CF37381E-EE48-4B89-BF3A-85727A8DB045}"/>
                    </a:ext>
                  </a:extLst>
                </p:cNvPr>
                <p:cNvSpPr>
                  <a:spLocks/>
                </p:cNvSpPr>
                <p:nvPr userDrawn="1"/>
              </p:nvSpPr>
              <p:spPr bwMode="auto">
                <a:xfrm>
                  <a:off x="3515" y="1322"/>
                  <a:ext cx="10" cy="20"/>
                </a:xfrm>
                <a:custGeom>
                  <a:avLst/>
                  <a:gdLst>
                    <a:gd name="T0" fmla="*/ 10 w 10"/>
                    <a:gd name="T1" fmla="*/ 15 h 20"/>
                    <a:gd name="T2" fmla="*/ 0 w 10"/>
                    <a:gd name="T3" fmla="*/ 0 h 20"/>
                    <a:gd name="T4" fmla="*/ 10 w 10"/>
                    <a:gd name="T5" fmla="*/ 20 h 20"/>
                    <a:gd name="T6" fmla="*/ 10 w 10"/>
                    <a:gd name="T7" fmla="*/ 15 h 20"/>
                  </a:gdLst>
                  <a:ahLst/>
                  <a:cxnLst>
                    <a:cxn ang="0">
                      <a:pos x="T0" y="T1"/>
                    </a:cxn>
                    <a:cxn ang="0">
                      <a:pos x="T2" y="T3"/>
                    </a:cxn>
                    <a:cxn ang="0">
                      <a:pos x="T4" y="T5"/>
                    </a:cxn>
                    <a:cxn ang="0">
                      <a:pos x="T6" y="T7"/>
                    </a:cxn>
                  </a:cxnLst>
                  <a:rect l="0" t="0" r="r" b="b"/>
                  <a:pathLst>
                    <a:path w="10" h="20">
                      <a:moveTo>
                        <a:pt x="10" y="15"/>
                      </a:moveTo>
                      <a:lnTo>
                        <a:pt x="0" y="0"/>
                      </a:lnTo>
                      <a:lnTo>
                        <a:pt x="10" y="20"/>
                      </a:lnTo>
                      <a:lnTo>
                        <a:pt x="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0" name="Freeform 425">
                  <a:extLst>
                    <a:ext uri="{FF2B5EF4-FFF2-40B4-BE49-F238E27FC236}">
                      <a16:creationId xmlns:a16="http://schemas.microsoft.com/office/drawing/2014/main" id="{0550D926-E79B-4508-9DA6-65DC5BFC2C09}"/>
                    </a:ext>
                  </a:extLst>
                </p:cNvPr>
                <p:cNvSpPr>
                  <a:spLocks/>
                </p:cNvSpPr>
                <p:nvPr userDrawn="1"/>
              </p:nvSpPr>
              <p:spPr bwMode="auto">
                <a:xfrm>
                  <a:off x="3560" y="1417"/>
                  <a:ext cx="10" cy="5"/>
                </a:xfrm>
                <a:custGeom>
                  <a:avLst/>
                  <a:gdLst>
                    <a:gd name="T0" fmla="*/ 5 w 10"/>
                    <a:gd name="T1" fmla="*/ 0 h 5"/>
                    <a:gd name="T2" fmla="*/ 0 w 10"/>
                    <a:gd name="T3" fmla="*/ 0 h 5"/>
                    <a:gd name="T4" fmla="*/ 10 w 10"/>
                    <a:gd name="T5" fmla="*/ 5 h 5"/>
                    <a:gd name="T6" fmla="*/ 5 w 10"/>
                    <a:gd name="T7" fmla="*/ 0 h 5"/>
                  </a:gdLst>
                  <a:ahLst/>
                  <a:cxnLst>
                    <a:cxn ang="0">
                      <a:pos x="T0" y="T1"/>
                    </a:cxn>
                    <a:cxn ang="0">
                      <a:pos x="T2" y="T3"/>
                    </a:cxn>
                    <a:cxn ang="0">
                      <a:pos x="T4" y="T5"/>
                    </a:cxn>
                    <a:cxn ang="0">
                      <a:pos x="T6" y="T7"/>
                    </a:cxn>
                  </a:cxnLst>
                  <a:rect l="0" t="0" r="r" b="b"/>
                  <a:pathLst>
                    <a:path w="10" h="5">
                      <a:moveTo>
                        <a:pt x="5" y="0"/>
                      </a:moveTo>
                      <a:lnTo>
                        <a:pt x="0" y="0"/>
                      </a:lnTo>
                      <a:lnTo>
                        <a:pt x="1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1" name="Freeform 426">
                  <a:extLst>
                    <a:ext uri="{FF2B5EF4-FFF2-40B4-BE49-F238E27FC236}">
                      <a16:creationId xmlns:a16="http://schemas.microsoft.com/office/drawing/2014/main" id="{6E2E5786-F398-470B-B4D0-0C2EFF51BB61}"/>
                    </a:ext>
                  </a:extLst>
                </p:cNvPr>
                <p:cNvSpPr>
                  <a:spLocks/>
                </p:cNvSpPr>
                <p:nvPr userDrawn="1"/>
              </p:nvSpPr>
              <p:spPr bwMode="auto">
                <a:xfrm>
                  <a:off x="3585" y="1432"/>
                  <a:ext cx="20" cy="15"/>
                </a:xfrm>
                <a:custGeom>
                  <a:avLst/>
                  <a:gdLst>
                    <a:gd name="T0" fmla="*/ 1 w 4"/>
                    <a:gd name="T1" fmla="*/ 0 h 3"/>
                    <a:gd name="T2" fmla="*/ 0 w 4"/>
                    <a:gd name="T3" fmla="*/ 2 h 3"/>
                    <a:gd name="T4" fmla="*/ 4 w 4"/>
                    <a:gd name="T5" fmla="*/ 3 h 3"/>
                    <a:gd name="T6" fmla="*/ 1 w 4"/>
                    <a:gd name="T7" fmla="*/ 0 h 3"/>
                  </a:gdLst>
                  <a:ahLst/>
                  <a:cxnLst>
                    <a:cxn ang="0">
                      <a:pos x="T0" y="T1"/>
                    </a:cxn>
                    <a:cxn ang="0">
                      <a:pos x="T2" y="T3"/>
                    </a:cxn>
                    <a:cxn ang="0">
                      <a:pos x="T4" y="T5"/>
                    </a:cxn>
                    <a:cxn ang="0">
                      <a:pos x="T6" y="T7"/>
                    </a:cxn>
                  </a:cxnLst>
                  <a:rect l="0" t="0" r="r" b="b"/>
                  <a:pathLst>
                    <a:path w="4" h="3">
                      <a:moveTo>
                        <a:pt x="1" y="0"/>
                      </a:moveTo>
                      <a:cubicBezTo>
                        <a:pt x="0" y="0"/>
                        <a:pt x="1" y="2"/>
                        <a:pt x="0" y="2"/>
                      </a:cubicBezTo>
                      <a:cubicBezTo>
                        <a:pt x="2" y="2"/>
                        <a:pt x="3" y="2"/>
                        <a:pt x="4" y="3"/>
                      </a:cubicBezTo>
                      <a:cubicBezTo>
                        <a:pt x="3" y="2"/>
                        <a:pt x="2"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2" name="Freeform 427">
                  <a:extLst>
                    <a:ext uri="{FF2B5EF4-FFF2-40B4-BE49-F238E27FC236}">
                      <a16:creationId xmlns:a16="http://schemas.microsoft.com/office/drawing/2014/main" id="{7D34A3AB-B39A-427C-BE59-54A688FB0ECC}"/>
                    </a:ext>
                  </a:extLst>
                </p:cNvPr>
                <p:cNvSpPr>
                  <a:spLocks/>
                </p:cNvSpPr>
                <p:nvPr userDrawn="1"/>
              </p:nvSpPr>
              <p:spPr bwMode="auto">
                <a:xfrm>
                  <a:off x="3605" y="1447"/>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3" name="Freeform 428">
                  <a:extLst>
                    <a:ext uri="{FF2B5EF4-FFF2-40B4-BE49-F238E27FC236}">
                      <a16:creationId xmlns:a16="http://schemas.microsoft.com/office/drawing/2014/main" id="{6BD56722-D572-44B4-9097-6534444EB618}"/>
                    </a:ext>
                  </a:extLst>
                </p:cNvPr>
                <p:cNvSpPr>
                  <a:spLocks/>
                </p:cNvSpPr>
                <p:nvPr userDrawn="1"/>
              </p:nvSpPr>
              <p:spPr bwMode="auto">
                <a:xfrm>
                  <a:off x="3560" y="140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1" y="2"/>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4" name="Freeform 429">
                  <a:extLst>
                    <a:ext uri="{FF2B5EF4-FFF2-40B4-BE49-F238E27FC236}">
                      <a16:creationId xmlns:a16="http://schemas.microsoft.com/office/drawing/2014/main" id="{5D9D6BCC-C769-4A7F-BBA8-C84C28256938}"/>
                    </a:ext>
                  </a:extLst>
                </p:cNvPr>
                <p:cNvSpPr>
                  <a:spLocks/>
                </p:cNvSpPr>
                <p:nvPr userDrawn="1"/>
              </p:nvSpPr>
              <p:spPr bwMode="auto">
                <a:xfrm>
                  <a:off x="3560" y="1407"/>
                  <a:ext cx="10"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2" y="1"/>
                        <a:pt x="2"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5" name="Freeform 430">
                  <a:extLst>
                    <a:ext uri="{FF2B5EF4-FFF2-40B4-BE49-F238E27FC236}">
                      <a16:creationId xmlns:a16="http://schemas.microsoft.com/office/drawing/2014/main" id="{70C1889A-9BBF-4470-92B0-ECF649913728}"/>
                    </a:ext>
                  </a:extLst>
                </p:cNvPr>
                <p:cNvSpPr>
                  <a:spLocks/>
                </p:cNvSpPr>
                <p:nvPr userDrawn="1"/>
              </p:nvSpPr>
              <p:spPr bwMode="auto">
                <a:xfrm>
                  <a:off x="3560" y="14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6" name="Freeform 431">
                  <a:extLst>
                    <a:ext uri="{FF2B5EF4-FFF2-40B4-BE49-F238E27FC236}">
                      <a16:creationId xmlns:a16="http://schemas.microsoft.com/office/drawing/2014/main" id="{B30EA05A-1323-43D1-83B0-69C2644C2CEB}"/>
                    </a:ext>
                  </a:extLst>
                </p:cNvPr>
                <p:cNvSpPr>
                  <a:spLocks/>
                </p:cNvSpPr>
                <p:nvPr userDrawn="1"/>
              </p:nvSpPr>
              <p:spPr bwMode="auto">
                <a:xfrm>
                  <a:off x="3535" y="1362"/>
                  <a:ext cx="15" cy="15"/>
                </a:xfrm>
                <a:custGeom>
                  <a:avLst/>
                  <a:gdLst>
                    <a:gd name="T0" fmla="*/ 0 w 3"/>
                    <a:gd name="T1" fmla="*/ 0 h 3"/>
                    <a:gd name="T2" fmla="*/ 2 w 3"/>
                    <a:gd name="T3" fmla="*/ 0 h 3"/>
                    <a:gd name="T4" fmla="*/ 0 w 3"/>
                    <a:gd name="T5" fmla="*/ 0 h 3"/>
                  </a:gdLst>
                  <a:ahLst/>
                  <a:cxnLst>
                    <a:cxn ang="0">
                      <a:pos x="T0" y="T1"/>
                    </a:cxn>
                    <a:cxn ang="0">
                      <a:pos x="T2" y="T3"/>
                    </a:cxn>
                    <a:cxn ang="0">
                      <a:pos x="T4" y="T5"/>
                    </a:cxn>
                  </a:cxnLst>
                  <a:rect l="0" t="0" r="r" b="b"/>
                  <a:pathLst>
                    <a:path w="3" h="3">
                      <a:moveTo>
                        <a:pt x="0" y="0"/>
                      </a:moveTo>
                      <a:cubicBezTo>
                        <a:pt x="1" y="1"/>
                        <a:pt x="3" y="3"/>
                        <a:pt x="2" y="0"/>
                      </a:cubicBezTo>
                      <a:cubicBezTo>
                        <a:pt x="1"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7" name="Freeform 432">
                  <a:extLst>
                    <a:ext uri="{FF2B5EF4-FFF2-40B4-BE49-F238E27FC236}">
                      <a16:creationId xmlns:a16="http://schemas.microsoft.com/office/drawing/2014/main" id="{4039ADE3-5D39-4674-875C-BF7D7EDF2A2B}"/>
                    </a:ext>
                  </a:extLst>
                </p:cNvPr>
                <p:cNvSpPr>
                  <a:spLocks/>
                </p:cNvSpPr>
                <p:nvPr userDrawn="1"/>
              </p:nvSpPr>
              <p:spPr bwMode="auto">
                <a:xfrm>
                  <a:off x="3550" y="1387"/>
                  <a:ext cx="10" cy="5"/>
                </a:xfrm>
                <a:custGeom>
                  <a:avLst/>
                  <a:gdLst>
                    <a:gd name="T0" fmla="*/ 2 w 2"/>
                    <a:gd name="T1" fmla="*/ 1 h 1"/>
                    <a:gd name="T2" fmla="*/ 0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0" y="0"/>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8" name="Freeform 433">
                  <a:extLst>
                    <a:ext uri="{FF2B5EF4-FFF2-40B4-BE49-F238E27FC236}">
                      <a16:creationId xmlns:a16="http://schemas.microsoft.com/office/drawing/2014/main" id="{B005B75B-BE79-456E-8AA2-98D2B01562A7}"/>
                    </a:ext>
                  </a:extLst>
                </p:cNvPr>
                <p:cNvSpPr>
                  <a:spLocks/>
                </p:cNvSpPr>
                <p:nvPr userDrawn="1"/>
              </p:nvSpPr>
              <p:spPr bwMode="auto">
                <a:xfrm>
                  <a:off x="3560" y="1392"/>
                  <a:ext cx="5" cy="5"/>
                </a:xfrm>
                <a:custGeom>
                  <a:avLst/>
                  <a:gdLst>
                    <a:gd name="T0" fmla="*/ 5 w 5"/>
                    <a:gd name="T1" fmla="*/ 5 h 5"/>
                    <a:gd name="T2" fmla="*/ 0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9" name="Freeform 434">
                  <a:extLst>
                    <a:ext uri="{FF2B5EF4-FFF2-40B4-BE49-F238E27FC236}">
                      <a16:creationId xmlns:a16="http://schemas.microsoft.com/office/drawing/2014/main" id="{43A632AF-6A6E-4189-A6FB-290D9AB7E84F}"/>
                    </a:ext>
                  </a:extLst>
                </p:cNvPr>
                <p:cNvSpPr>
                  <a:spLocks/>
                </p:cNvSpPr>
                <p:nvPr userDrawn="1"/>
              </p:nvSpPr>
              <p:spPr bwMode="auto">
                <a:xfrm>
                  <a:off x="3595" y="1427"/>
                  <a:ext cx="20" cy="10"/>
                </a:xfrm>
                <a:custGeom>
                  <a:avLst/>
                  <a:gdLst>
                    <a:gd name="T0" fmla="*/ 1 w 4"/>
                    <a:gd name="T1" fmla="*/ 1 h 2"/>
                    <a:gd name="T2" fmla="*/ 4 w 4"/>
                    <a:gd name="T3" fmla="*/ 2 h 2"/>
                    <a:gd name="T4" fmla="*/ 1 w 4"/>
                    <a:gd name="T5" fmla="*/ 0 h 2"/>
                    <a:gd name="T6" fmla="*/ 1 w 4"/>
                    <a:gd name="T7" fmla="*/ 1 h 2"/>
                  </a:gdLst>
                  <a:ahLst/>
                  <a:cxnLst>
                    <a:cxn ang="0">
                      <a:pos x="T0" y="T1"/>
                    </a:cxn>
                    <a:cxn ang="0">
                      <a:pos x="T2" y="T3"/>
                    </a:cxn>
                    <a:cxn ang="0">
                      <a:pos x="T4" y="T5"/>
                    </a:cxn>
                    <a:cxn ang="0">
                      <a:pos x="T6" y="T7"/>
                    </a:cxn>
                  </a:cxnLst>
                  <a:rect l="0" t="0" r="r" b="b"/>
                  <a:pathLst>
                    <a:path w="4" h="2">
                      <a:moveTo>
                        <a:pt x="1" y="1"/>
                      </a:moveTo>
                      <a:cubicBezTo>
                        <a:pt x="2" y="2"/>
                        <a:pt x="3" y="2"/>
                        <a:pt x="4" y="2"/>
                      </a:cubicBezTo>
                      <a:cubicBezTo>
                        <a:pt x="3" y="2"/>
                        <a:pt x="2" y="1"/>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0" name="Freeform 435">
                  <a:extLst>
                    <a:ext uri="{FF2B5EF4-FFF2-40B4-BE49-F238E27FC236}">
                      <a16:creationId xmlns:a16="http://schemas.microsoft.com/office/drawing/2014/main" id="{29360220-2F7E-4633-AC36-E9FF6CDE8E9B}"/>
                    </a:ext>
                  </a:extLst>
                </p:cNvPr>
                <p:cNvSpPr>
                  <a:spLocks/>
                </p:cNvSpPr>
                <p:nvPr userDrawn="1"/>
              </p:nvSpPr>
              <p:spPr bwMode="auto">
                <a:xfrm>
                  <a:off x="3580" y="142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1" name="Rectangle 436">
                  <a:extLst>
                    <a:ext uri="{FF2B5EF4-FFF2-40B4-BE49-F238E27FC236}">
                      <a16:creationId xmlns:a16="http://schemas.microsoft.com/office/drawing/2014/main" id="{E10BFCC1-99AE-459B-9DC3-E91FFCFA4846}"/>
                    </a:ext>
                  </a:extLst>
                </p:cNvPr>
                <p:cNvSpPr>
                  <a:spLocks noChangeArrowheads="1"/>
                </p:cNvSpPr>
                <p:nvPr userDrawn="1"/>
              </p:nvSpPr>
              <p:spPr bwMode="auto">
                <a:xfrm>
                  <a:off x="3669" y="145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2" name="Freeform 437">
                  <a:extLst>
                    <a:ext uri="{FF2B5EF4-FFF2-40B4-BE49-F238E27FC236}">
                      <a16:creationId xmlns:a16="http://schemas.microsoft.com/office/drawing/2014/main" id="{1A0FC4AC-695B-42BC-9787-9BC56E864777}"/>
                    </a:ext>
                  </a:extLst>
                </p:cNvPr>
                <p:cNvSpPr>
                  <a:spLocks/>
                </p:cNvSpPr>
                <p:nvPr userDrawn="1"/>
              </p:nvSpPr>
              <p:spPr bwMode="auto">
                <a:xfrm>
                  <a:off x="3590" y="1427"/>
                  <a:ext cx="10"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1" y="0"/>
                        <a:pt x="1"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3" name="Freeform 438">
                  <a:extLst>
                    <a:ext uri="{FF2B5EF4-FFF2-40B4-BE49-F238E27FC236}">
                      <a16:creationId xmlns:a16="http://schemas.microsoft.com/office/drawing/2014/main" id="{717C91ED-66F0-4619-A8A9-0298526B26B0}"/>
                    </a:ext>
                  </a:extLst>
                </p:cNvPr>
                <p:cNvSpPr>
                  <a:spLocks/>
                </p:cNvSpPr>
                <p:nvPr userDrawn="1"/>
              </p:nvSpPr>
              <p:spPr bwMode="auto">
                <a:xfrm>
                  <a:off x="3625" y="1447"/>
                  <a:ext cx="9"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4" name="Freeform 439">
                  <a:extLst>
                    <a:ext uri="{FF2B5EF4-FFF2-40B4-BE49-F238E27FC236}">
                      <a16:creationId xmlns:a16="http://schemas.microsoft.com/office/drawing/2014/main" id="{F060A29C-51EF-47C8-AF7A-79B5E724883B}"/>
                    </a:ext>
                  </a:extLst>
                </p:cNvPr>
                <p:cNvSpPr>
                  <a:spLocks/>
                </p:cNvSpPr>
                <p:nvPr userDrawn="1"/>
              </p:nvSpPr>
              <p:spPr bwMode="auto">
                <a:xfrm>
                  <a:off x="3585" y="1422"/>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5" name="Freeform 440">
                  <a:extLst>
                    <a:ext uri="{FF2B5EF4-FFF2-40B4-BE49-F238E27FC236}">
                      <a16:creationId xmlns:a16="http://schemas.microsoft.com/office/drawing/2014/main" id="{5B557834-C60D-4F86-9C68-551944F41415}"/>
                    </a:ext>
                  </a:extLst>
                </p:cNvPr>
                <p:cNvSpPr>
                  <a:spLocks/>
                </p:cNvSpPr>
                <p:nvPr userDrawn="1"/>
              </p:nvSpPr>
              <p:spPr bwMode="auto">
                <a:xfrm>
                  <a:off x="3585" y="1422"/>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6" name="Freeform 441">
                  <a:extLst>
                    <a:ext uri="{FF2B5EF4-FFF2-40B4-BE49-F238E27FC236}">
                      <a16:creationId xmlns:a16="http://schemas.microsoft.com/office/drawing/2014/main" id="{1F69DB75-9E57-4578-A6C8-25F1747B23BC}"/>
                    </a:ext>
                  </a:extLst>
                </p:cNvPr>
                <p:cNvSpPr>
                  <a:spLocks/>
                </p:cNvSpPr>
                <p:nvPr userDrawn="1"/>
              </p:nvSpPr>
              <p:spPr bwMode="auto">
                <a:xfrm>
                  <a:off x="3659" y="1432"/>
                  <a:ext cx="45" cy="25"/>
                </a:xfrm>
                <a:custGeom>
                  <a:avLst/>
                  <a:gdLst>
                    <a:gd name="T0" fmla="*/ 7 w 9"/>
                    <a:gd name="T1" fmla="*/ 1 h 5"/>
                    <a:gd name="T2" fmla="*/ 2 w 9"/>
                    <a:gd name="T3" fmla="*/ 0 h 5"/>
                    <a:gd name="T4" fmla="*/ 2 w 9"/>
                    <a:gd name="T5" fmla="*/ 5 h 5"/>
                    <a:gd name="T6" fmla="*/ 4 w 9"/>
                    <a:gd name="T7" fmla="*/ 4 h 5"/>
                    <a:gd name="T8" fmla="*/ 2 w 9"/>
                    <a:gd name="T9" fmla="*/ 2 h 5"/>
                    <a:gd name="T10" fmla="*/ 5 w 9"/>
                    <a:gd name="T11" fmla="*/ 4 h 5"/>
                    <a:gd name="T12" fmla="*/ 9 w 9"/>
                    <a:gd name="T13" fmla="*/ 1 h 5"/>
                    <a:gd name="T14" fmla="*/ 6 w 9"/>
                    <a:gd name="T15" fmla="*/ 1 h 5"/>
                    <a:gd name="T16" fmla="*/ 7 w 9"/>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
                      <a:moveTo>
                        <a:pt x="7" y="1"/>
                      </a:moveTo>
                      <a:cubicBezTo>
                        <a:pt x="6" y="1"/>
                        <a:pt x="4" y="2"/>
                        <a:pt x="2" y="0"/>
                      </a:cubicBezTo>
                      <a:cubicBezTo>
                        <a:pt x="0" y="0"/>
                        <a:pt x="1" y="3"/>
                        <a:pt x="2" y="5"/>
                      </a:cubicBezTo>
                      <a:cubicBezTo>
                        <a:pt x="2" y="5"/>
                        <a:pt x="2" y="4"/>
                        <a:pt x="4" y="4"/>
                      </a:cubicBezTo>
                      <a:cubicBezTo>
                        <a:pt x="4" y="4"/>
                        <a:pt x="0" y="2"/>
                        <a:pt x="2" y="2"/>
                      </a:cubicBezTo>
                      <a:cubicBezTo>
                        <a:pt x="5" y="2"/>
                        <a:pt x="4" y="3"/>
                        <a:pt x="5" y="4"/>
                      </a:cubicBezTo>
                      <a:cubicBezTo>
                        <a:pt x="4" y="2"/>
                        <a:pt x="9" y="3"/>
                        <a:pt x="9" y="1"/>
                      </a:cubicBezTo>
                      <a:cubicBezTo>
                        <a:pt x="6" y="1"/>
                        <a:pt x="6" y="1"/>
                        <a:pt x="6" y="1"/>
                      </a:cubicBezTo>
                      <a:cubicBezTo>
                        <a:pt x="6" y="1"/>
                        <a:pt x="7"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7" name="Freeform 442">
                  <a:extLst>
                    <a:ext uri="{FF2B5EF4-FFF2-40B4-BE49-F238E27FC236}">
                      <a16:creationId xmlns:a16="http://schemas.microsoft.com/office/drawing/2014/main" id="{55F49DAC-CE6E-47AA-95AF-85D9AE8C8D8A}"/>
                    </a:ext>
                  </a:extLst>
                </p:cNvPr>
                <p:cNvSpPr>
                  <a:spLocks/>
                </p:cNvSpPr>
                <p:nvPr userDrawn="1"/>
              </p:nvSpPr>
              <p:spPr bwMode="auto">
                <a:xfrm>
                  <a:off x="3644" y="1452"/>
                  <a:ext cx="25" cy="10"/>
                </a:xfrm>
                <a:custGeom>
                  <a:avLst/>
                  <a:gdLst>
                    <a:gd name="T0" fmla="*/ 1 w 5"/>
                    <a:gd name="T1" fmla="*/ 0 h 2"/>
                    <a:gd name="T2" fmla="*/ 0 w 5"/>
                    <a:gd name="T3" fmla="*/ 0 h 2"/>
                    <a:gd name="T4" fmla="*/ 3 w 5"/>
                    <a:gd name="T5" fmla="*/ 2 h 2"/>
                    <a:gd name="T6" fmla="*/ 5 w 5"/>
                    <a:gd name="T7" fmla="*/ 1 h 2"/>
                    <a:gd name="T8" fmla="*/ 4 w 5"/>
                    <a:gd name="T9" fmla="*/ 1 h 2"/>
                    <a:gd name="T10" fmla="*/ 3 w 5"/>
                    <a:gd name="T11" fmla="*/ 1 h 2"/>
                    <a:gd name="T12" fmla="*/ 1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1" y="0"/>
                      </a:moveTo>
                      <a:cubicBezTo>
                        <a:pt x="0" y="0"/>
                        <a:pt x="0" y="0"/>
                        <a:pt x="0" y="0"/>
                      </a:cubicBezTo>
                      <a:cubicBezTo>
                        <a:pt x="1" y="0"/>
                        <a:pt x="2" y="1"/>
                        <a:pt x="3" y="2"/>
                      </a:cubicBezTo>
                      <a:cubicBezTo>
                        <a:pt x="4" y="2"/>
                        <a:pt x="5" y="1"/>
                        <a:pt x="5" y="1"/>
                      </a:cubicBezTo>
                      <a:cubicBezTo>
                        <a:pt x="5" y="1"/>
                        <a:pt x="5" y="1"/>
                        <a:pt x="4" y="1"/>
                      </a:cubicBezTo>
                      <a:cubicBezTo>
                        <a:pt x="4" y="1"/>
                        <a:pt x="3" y="1"/>
                        <a:pt x="3"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8" name="Freeform 443">
                  <a:extLst>
                    <a:ext uri="{FF2B5EF4-FFF2-40B4-BE49-F238E27FC236}">
                      <a16:creationId xmlns:a16="http://schemas.microsoft.com/office/drawing/2014/main" id="{931E4B1C-C82A-4DC3-B349-1AD155C0D6C2}"/>
                    </a:ext>
                  </a:extLst>
                </p:cNvPr>
                <p:cNvSpPr>
                  <a:spLocks/>
                </p:cNvSpPr>
                <p:nvPr userDrawn="1"/>
              </p:nvSpPr>
              <p:spPr bwMode="auto">
                <a:xfrm>
                  <a:off x="3615" y="1432"/>
                  <a:ext cx="29" cy="20"/>
                </a:xfrm>
                <a:custGeom>
                  <a:avLst/>
                  <a:gdLst>
                    <a:gd name="T0" fmla="*/ 3 w 6"/>
                    <a:gd name="T1" fmla="*/ 2 h 4"/>
                    <a:gd name="T2" fmla="*/ 5 w 6"/>
                    <a:gd name="T3" fmla="*/ 1 h 4"/>
                    <a:gd name="T4" fmla="*/ 1 w 6"/>
                    <a:gd name="T5" fmla="*/ 1 h 4"/>
                    <a:gd name="T6" fmla="*/ 3 w 6"/>
                    <a:gd name="T7" fmla="*/ 2 h 4"/>
                    <a:gd name="T8" fmla="*/ 0 w 6"/>
                    <a:gd name="T9" fmla="*/ 1 h 4"/>
                    <a:gd name="T10" fmla="*/ 2 w 6"/>
                    <a:gd name="T11" fmla="*/ 3 h 4"/>
                    <a:gd name="T12" fmla="*/ 2 w 6"/>
                    <a:gd name="T13" fmla="*/ 3 h 4"/>
                    <a:gd name="T14" fmla="*/ 2 w 6"/>
                    <a:gd name="T15" fmla="*/ 3 h 4"/>
                    <a:gd name="T16" fmla="*/ 2 w 6"/>
                    <a:gd name="T17" fmla="*/ 3 h 4"/>
                    <a:gd name="T18" fmla="*/ 2 w 6"/>
                    <a:gd name="T19" fmla="*/ 3 h 4"/>
                    <a:gd name="T20" fmla="*/ 2 w 6"/>
                    <a:gd name="T21" fmla="*/ 3 h 4"/>
                    <a:gd name="T22" fmla="*/ 3 w 6"/>
                    <a:gd name="T23" fmla="*/ 2 h 4"/>
                    <a:gd name="T24" fmla="*/ 2 w 6"/>
                    <a:gd name="T25" fmla="*/ 3 h 4"/>
                    <a:gd name="T26" fmla="*/ 2 w 6"/>
                    <a:gd name="T27" fmla="*/ 3 h 4"/>
                    <a:gd name="T28" fmla="*/ 2 w 6"/>
                    <a:gd name="T29" fmla="*/ 3 h 4"/>
                    <a:gd name="T30" fmla="*/ 6 w 6"/>
                    <a:gd name="T31" fmla="*/ 4 h 4"/>
                    <a:gd name="T32" fmla="*/ 3 w 6"/>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3" y="2"/>
                      </a:moveTo>
                      <a:cubicBezTo>
                        <a:pt x="4" y="2"/>
                        <a:pt x="6" y="2"/>
                        <a:pt x="5" y="1"/>
                      </a:cubicBezTo>
                      <a:cubicBezTo>
                        <a:pt x="2" y="0"/>
                        <a:pt x="3" y="1"/>
                        <a:pt x="1" y="1"/>
                      </a:cubicBezTo>
                      <a:cubicBezTo>
                        <a:pt x="5" y="2"/>
                        <a:pt x="0" y="1"/>
                        <a:pt x="3" y="2"/>
                      </a:cubicBezTo>
                      <a:cubicBezTo>
                        <a:pt x="2" y="2"/>
                        <a:pt x="1" y="2"/>
                        <a:pt x="0" y="1"/>
                      </a:cubicBezTo>
                      <a:cubicBezTo>
                        <a:pt x="1" y="2"/>
                        <a:pt x="2" y="2"/>
                        <a:pt x="2" y="3"/>
                      </a:cubicBezTo>
                      <a:cubicBezTo>
                        <a:pt x="2" y="3"/>
                        <a:pt x="2" y="3"/>
                        <a:pt x="2" y="3"/>
                      </a:cubicBezTo>
                      <a:cubicBezTo>
                        <a:pt x="2" y="3"/>
                        <a:pt x="2" y="3"/>
                        <a:pt x="2" y="3"/>
                      </a:cubicBezTo>
                      <a:cubicBezTo>
                        <a:pt x="2" y="3"/>
                        <a:pt x="2" y="3"/>
                        <a:pt x="2" y="3"/>
                      </a:cubicBezTo>
                      <a:cubicBezTo>
                        <a:pt x="2" y="2"/>
                        <a:pt x="2" y="2"/>
                        <a:pt x="2" y="3"/>
                      </a:cubicBezTo>
                      <a:cubicBezTo>
                        <a:pt x="2" y="3"/>
                        <a:pt x="2" y="3"/>
                        <a:pt x="2" y="3"/>
                      </a:cubicBezTo>
                      <a:cubicBezTo>
                        <a:pt x="2" y="2"/>
                        <a:pt x="2" y="2"/>
                        <a:pt x="3" y="2"/>
                      </a:cubicBezTo>
                      <a:cubicBezTo>
                        <a:pt x="4" y="3"/>
                        <a:pt x="3" y="3"/>
                        <a:pt x="2" y="3"/>
                      </a:cubicBezTo>
                      <a:cubicBezTo>
                        <a:pt x="2" y="3"/>
                        <a:pt x="2" y="3"/>
                        <a:pt x="2" y="3"/>
                      </a:cubicBezTo>
                      <a:cubicBezTo>
                        <a:pt x="2" y="3"/>
                        <a:pt x="2" y="3"/>
                        <a:pt x="2" y="3"/>
                      </a:cubicBezTo>
                      <a:cubicBezTo>
                        <a:pt x="6" y="4"/>
                        <a:pt x="6" y="4"/>
                        <a:pt x="6" y="4"/>
                      </a:cubicBezTo>
                      <a:cubicBezTo>
                        <a:pt x="5" y="3"/>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9" name="Freeform 444">
                  <a:extLst>
                    <a:ext uri="{FF2B5EF4-FFF2-40B4-BE49-F238E27FC236}">
                      <a16:creationId xmlns:a16="http://schemas.microsoft.com/office/drawing/2014/main" id="{6565C549-3CAE-428A-B72E-25354724604C}"/>
                    </a:ext>
                  </a:extLst>
                </p:cNvPr>
                <p:cNvSpPr>
                  <a:spLocks/>
                </p:cNvSpPr>
                <p:nvPr userDrawn="1"/>
              </p:nvSpPr>
              <p:spPr bwMode="auto">
                <a:xfrm>
                  <a:off x="3560" y="13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0" name="Freeform 445">
                  <a:extLst>
                    <a:ext uri="{FF2B5EF4-FFF2-40B4-BE49-F238E27FC236}">
                      <a16:creationId xmlns:a16="http://schemas.microsoft.com/office/drawing/2014/main" id="{3C91FBB6-6290-4325-84C9-010C2E4C4CBD}"/>
                    </a:ext>
                  </a:extLst>
                </p:cNvPr>
                <p:cNvSpPr>
                  <a:spLocks/>
                </p:cNvSpPr>
                <p:nvPr userDrawn="1"/>
              </p:nvSpPr>
              <p:spPr bwMode="auto">
                <a:xfrm>
                  <a:off x="3550" y="1362"/>
                  <a:ext cx="15" cy="30"/>
                </a:xfrm>
                <a:custGeom>
                  <a:avLst/>
                  <a:gdLst>
                    <a:gd name="T0" fmla="*/ 2 w 3"/>
                    <a:gd name="T1" fmla="*/ 3 h 6"/>
                    <a:gd name="T2" fmla="*/ 1 w 3"/>
                    <a:gd name="T3" fmla="*/ 2 h 6"/>
                    <a:gd name="T4" fmla="*/ 2 w 3"/>
                    <a:gd name="T5" fmla="*/ 1 h 6"/>
                    <a:gd name="T6" fmla="*/ 1 w 3"/>
                    <a:gd name="T7" fmla="*/ 2 h 6"/>
                    <a:gd name="T8" fmla="*/ 1 w 3"/>
                    <a:gd name="T9" fmla="*/ 2 h 6"/>
                    <a:gd name="T10" fmla="*/ 2 w 3"/>
                    <a:gd name="T11" fmla="*/ 5 h 6"/>
                    <a:gd name="T12" fmla="*/ 2 w 3"/>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3"/>
                      </a:moveTo>
                      <a:cubicBezTo>
                        <a:pt x="2" y="2"/>
                        <a:pt x="2" y="2"/>
                        <a:pt x="1" y="2"/>
                      </a:cubicBezTo>
                      <a:cubicBezTo>
                        <a:pt x="1" y="1"/>
                        <a:pt x="1" y="1"/>
                        <a:pt x="2" y="1"/>
                      </a:cubicBezTo>
                      <a:cubicBezTo>
                        <a:pt x="1" y="1"/>
                        <a:pt x="0" y="0"/>
                        <a:pt x="1" y="2"/>
                      </a:cubicBezTo>
                      <a:cubicBezTo>
                        <a:pt x="1" y="2"/>
                        <a:pt x="1" y="2"/>
                        <a:pt x="1" y="2"/>
                      </a:cubicBezTo>
                      <a:cubicBezTo>
                        <a:pt x="2" y="3"/>
                        <a:pt x="2" y="6"/>
                        <a:pt x="2" y="5"/>
                      </a:cubicBezTo>
                      <a:cubicBezTo>
                        <a:pt x="2" y="5"/>
                        <a:pt x="3"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1" name="Freeform 446">
                  <a:extLst>
                    <a:ext uri="{FF2B5EF4-FFF2-40B4-BE49-F238E27FC236}">
                      <a16:creationId xmlns:a16="http://schemas.microsoft.com/office/drawing/2014/main" id="{61DE10D9-64EF-45B8-878E-C3C1F172AC87}"/>
                    </a:ext>
                  </a:extLst>
                </p:cNvPr>
                <p:cNvSpPr>
                  <a:spLocks/>
                </p:cNvSpPr>
                <p:nvPr userDrawn="1"/>
              </p:nvSpPr>
              <p:spPr bwMode="auto">
                <a:xfrm>
                  <a:off x="3590" y="1407"/>
                  <a:ext cx="15" cy="10"/>
                </a:xfrm>
                <a:custGeom>
                  <a:avLst/>
                  <a:gdLst>
                    <a:gd name="T0" fmla="*/ 0 w 3"/>
                    <a:gd name="T1" fmla="*/ 1 h 2"/>
                    <a:gd name="T2" fmla="*/ 3 w 3"/>
                    <a:gd name="T3" fmla="*/ 2 h 2"/>
                    <a:gd name="T4" fmla="*/ 2 w 3"/>
                    <a:gd name="T5" fmla="*/ 1 h 2"/>
                    <a:gd name="T6" fmla="*/ 2 w 3"/>
                    <a:gd name="T7" fmla="*/ 1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0" y="1"/>
                        <a:pt x="3" y="2"/>
                        <a:pt x="3" y="2"/>
                      </a:cubicBezTo>
                      <a:cubicBezTo>
                        <a:pt x="2" y="1"/>
                        <a:pt x="2" y="1"/>
                        <a:pt x="2" y="1"/>
                      </a:cubicBezTo>
                      <a:cubicBezTo>
                        <a:pt x="2" y="1"/>
                        <a:pt x="2" y="1"/>
                        <a:pt x="2"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2" name="Freeform 447">
                  <a:extLst>
                    <a:ext uri="{FF2B5EF4-FFF2-40B4-BE49-F238E27FC236}">
                      <a16:creationId xmlns:a16="http://schemas.microsoft.com/office/drawing/2014/main" id="{5522C7B3-5D2C-4575-875E-3AE9C8A0B739}"/>
                    </a:ext>
                  </a:extLst>
                </p:cNvPr>
                <p:cNvSpPr>
                  <a:spLocks/>
                </p:cNvSpPr>
                <p:nvPr userDrawn="1"/>
              </p:nvSpPr>
              <p:spPr bwMode="auto">
                <a:xfrm>
                  <a:off x="3669" y="1462"/>
                  <a:ext cx="10" cy="5"/>
                </a:xfrm>
                <a:custGeom>
                  <a:avLst/>
                  <a:gdLst>
                    <a:gd name="T0" fmla="*/ 0 w 10"/>
                    <a:gd name="T1" fmla="*/ 0 h 5"/>
                    <a:gd name="T2" fmla="*/ 0 w 10"/>
                    <a:gd name="T3" fmla="*/ 5 h 5"/>
                    <a:gd name="T4" fmla="*/ 10 w 10"/>
                    <a:gd name="T5" fmla="*/ 0 h 5"/>
                    <a:gd name="T6" fmla="*/ 0 w 10"/>
                    <a:gd name="T7" fmla="*/ 0 h 5"/>
                  </a:gdLst>
                  <a:ahLst/>
                  <a:cxnLst>
                    <a:cxn ang="0">
                      <a:pos x="T0" y="T1"/>
                    </a:cxn>
                    <a:cxn ang="0">
                      <a:pos x="T2" y="T3"/>
                    </a:cxn>
                    <a:cxn ang="0">
                      <a:pos x="T4" y="T5"/>
                    </a:cxn>
                    <a:cxn ang="0">
                      <a:pos x="T6" y="T7"/>
                    </a:cxn>
                  </a:cxnLst>
                  <a:rect l="0" t="0" r="r" b="b"/>
                  <a:pathLst>
                    <a:path w="10" h="5">
                      <a:moveTo>
                        <a:pt x="0" y="0"/>
                      </a:moveTo>
                      <a:lnTo>
                        <a:pt x="0" y="5"/>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3" name="Freeform 448">
                  <a:extLst>
                    <a:ext uri="{FF2B5EF4-FFF2-40B4-BE49-F238E27FC236}">
                      <a16:creationId xmlns:a16="http://schemas.microsoft.com/office/drawing/2014/main" id="{FE654FD6-75A1-43F8-9F79-FF587DBAB1D7}"/>
                    </a:ext>
                  </a:extLst>
                </p:cNvPr>
                <p:cNvSpPr>
                  <a:spLocks/>
                </p:cNvSpPr>
                <p:nvPr userDrawn="1"/>
              </p:nvSpPr>
              <p:spPr bwMode="auto">
                <a:xfrm>
                  <a:off x="3689" y="1467"/>
                  <a:ext cx="10" cy="0"/>
                </a:xfrm>
                <a:custGeom>
                  <a:avLst/>
                  <a:gdLst>
                    <a:gd name="T0" fmla="*/ 5 w 10"/>
                    <a:gd name="T1" fmla="*/ 0 w 10"/>
                    <a:gd name="T2" fmla="*/ 10 w 10"/>
                    <a:gd name="T3" fmla="*/ 5 w 10"/>
                  </a:gdLst>
                  <a:ahLst/>
                  <a:cxnLst>
                    <a:cxn ang="0">
                      <a:pos x="T0" y="0"/>
                    </a:cxn>
                    <a:cxn ang="0">
                      <a:pos x="T1" y="0"/>
                    </a:cxn>
                    <a:cxn ang="0">
                      <a:pos x="T2" y="0"/>
                    </a:cxn>
                    <a:cxn ang="0">
                      <a:pos x="T3" y="0"/>
                    </a:cxn>
                  </a:cxnLst>
                  <a:rect l="0" t="0" r="r" b="b"/>
                  <a:pathLst>
                    <a:path w="10">
                      <a:moveTo>
                        <a:pt x="5" y="0"/>
                      </a:moveTo>
                      <a:lnTo>
                        <a:pt x="0" y="0"/>
                      </a:lnTo>
                      <a:lnTo>
                        <a:pt x="1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4" name="Freeform 449">
                  <a:extLst>
                    <a:ext uri="{FF2B5EF4-FFF2-40B4-BE49-F238E27FC236}">
                      <a16:creationId xmlns:a16="http://schemas.microsoft.com/office/drawing/2014/main" id="{B2FA84F8-3357-43D9-8C66-C7E23E13C105}"/>
                    </a:ext>
                  </a:extLst>
                </p:cNvPr>
                <p:cNvSpPr>
                  <a:spLocks/>
                </p:cNvSpPr>
                <p:nvPr userDrawn="1"/>
              </p:nvSpPr>
              <p:spPr bwMode="auto">
                <a:xfrm>
                  <a:off x="4301" y="1087"/>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5" name="Freeform 450">
                  <a:extLst>
                    <a:ext uri="{FF2B5EF4-FFF2-40B4-BE49-F238E27FC236}">
                      <a16:creationId xmlns:a16="http://schemas.microsoft.com/office/drawing/2014/main" id="{CFED5550-12C8-4273-B190-C60F436BDF37}"/>
                    </a:ext>
                  </a:extLst>
                </p:cNvPr>
                <p:cNvSpPr>
                  <a:spLocks/>
                </p:cNvSpPr>
                <p:nvPr userDrawn="1"/>
              </p:nvSpPr>
              <p:spPr bwMode="auto">
                <a:xfrm>
                  <a:off x="4341" y="1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6" name="Freeform 451">
                  <a:extLst>
                    <a:ext uri="{FF2B5EF4-FFF2-40B4-BE49-F238E27FC236}">
                      <a16:creationId xmlns:a16="http://schemas.microsoft.com/office/drawing/2014/main" id="{FE598F37-4E34-4321-9874-3455968C0244}"/>
                    </a:ext>
                  </a:extLst>
                </p:cNvPr>
                <p:cNvSpPr>
                  <a:spLocks/>
                </p:cNvSpPr>
                <p:nvPr userDrawn="1"/>
              </p:nvSpPr>
              <p:spPr bwMode="auto">
                <a:xfrm>
                  <a:off x="4182" y="1472"/>
                  <a:ext cx="15" cy="10"/>
                </a:xfrm>
                <a:custGeom>
                  <a:avLst/>
                  <a:gdLst>
                    <a:gd name="T0" fmla="*/ 0 w 3"/>
                    <a:gd name="T1" fmla="*/ 0 h 2"/>
                    <a:gd name="T2" fmla="*/ 3 w 3"/>
                    <a:gd name="T3" fmla="*/ 1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3" y="2"/>
                        <a:pt x="3" y="1"/>
                      </a:cubicBezTo>
                      <a:cubicBezTo>
                        <a:pt x="3" y="0"/>
                        <a:pt x="3"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 name="Freeform 452">
                  <a:extLst>
                    <a:ext uri="{FF2B5EF4-FFF2-40B4-BE49-F238E27FC236}">
                      <a16:creationId xmlns:a16="http://schemas.microsoft.com/office/drawing/2014/main" id="{61CF124E-E16F-4562-8CB5-12477DB7A03A}"/>
                    </a:ext>
                  </a:extLst>
                </p:cNvPr>
                <p:cNvSpPr>
                  <a:spLocks/>
                </p:cNvSpPr>
                <p:nvPr userDrawn="1"/>
              </p:nvSpPr>
              <p:spPr bwMode="auto">
                <a:xfrm>
                  <a:off x="4470" y="1307"/>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 name="Freeform 453">
                  <a:extLst>
                    <a:ext uri="{FF2B5EF4-FFF2-40B4-BE49-F238E27FC236}">
                      <a16:creationId xmlns:a16="http://schemas.microsoft.com/office/drawing/2014/main" id="{EA419C57-BC78-4720-BC49-5263B46C46E8}"/>
                    </a:ext>
                  </a:extLst>
                </p:cNvPr>
                <p:cNvSpPr>
                  <a:spLocks/>
                </p:cNvSpPr>
                <p:nvPr userDrawn="1"/>
              </p:nvSpPr>
              <p:spPr bwMode="auto">
                <a:xfrm>
                  <a:off x="4455" y="129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9" name="Freeform 454">
                  <a:extLst>
                    <a:ext uri="{FF2B5EF4-FFF2-40B4-BE49-F238E27FC236}">
                      <a16:creationId xmlns:a16="http://schemas.microsoft.com/office/drawing/2014/main" id="{A60C9C89-220A-4488-B927-0BF203F74F34}"/>
                    </a:ext>
                  </a:extLst>
                </p:cNvPr>
                <p:cNvSpPr>
                  <a:spLocks/>
                </p:cNvSpPr>
                <p:nvPr userDrawn="1"/>
              </p:nvSpPr>
              <p:spPr bwMode="auto">
                <a:xfrm>
                  <a:off x="4187" y="928"/>
                  <a:ext cx="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0" name="Freeform 455">
                  <a:extLst>
                    <a:ext uri="{FF2B5EF4-FFF2-40B4-BE49-F238E27FC236}">
                      <a16:creationId xmlns:a16="http://schemas.microsoft.com/office/drawing/2014/main" id="{F9B3A096-2408-4EE7-BC0D-50B825FA7149}"/>
                    </a:ext>
                  </a:extLst>
                </p:cNvPr>
                <p:cNvSpPr>
                  <a:spLocks/>
                </p:cNvSpPr>
                <p:nvPr userDrawn="1"/>
              </p:nvSpPr>
              <p:spPr bwMode="auto">
                <a:xfrm>
                  <a:off x="3913" y="1447"/>
                  <a:ext cx="15"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2" y="0"/>
                        <a:pt x="3" y="0"/>
                        <a:pt x="3"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1" name="Freeform 456">
                  <a:extLst>
                    <a:ext uri="{FF2B5EF4-FFF2-40B4-BE49-F238E27FC236}">
                      <a16:creationId xmlns:a16="http://schemas.microsoft.com/office/drawing/2014/main" id="{CC67FDA0-70A0-423C-B53B-168A36C1D086}"/>
                    </a:ext>
                  </a:extLst>
                </p:cNvPr>
                <p:cNvSpPr>
                  <a:spLocks/>
                </p:cNvSpPr>
                <p:nvPr userDrawn="1"/>
              </p:nvSpPr>
              <p:spPr bwMode="auto">
                <a:xfrm>
                  <a:off x="4336" y="105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2" name="Freeform 457">
                  <a:extLst>
                    <a:ext uri="{FF2B5EF4-FFF2-40B4-BE49-F238E27FC236}">
                      <a16:creationId xmlns:a16="http://schemas.microsoft.com/office/drawing/2014/main" id="{7C9304F0-5161-48CD-A3CF-28EFC6E1A438}"/>
                    </a:ext>
                  </a:extLst>
                </p:cNvPr>
                <p:cNvSpPr>
                  <a:spLocks/>
                </p:cNvSpPr>
                <p:nvPr userDrawn="1"/>
              </p:nvSpPr>
              <p:spPr bwMode="auto">
                <a:xfrm>
                  <a:off x="3928" y="1437"/>
                  <a:ext cx="20" cy="10"/>
                </a:xfrm>
                <a:custGeom>
                  <a:avLst/>
                  <a:gdLst>
                    <a:gd name="T0" fmla="*/ 4 w 4"/>
                    <a:gd name="T1" fmla="*/ 0 h 2"/>
                    <a:gd name="T2" fmla="*/ 3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4" y="0"/>
                        <a:pt x="3" y="0"/>
                        <a:pt x="3" y="0"/>
                      </a:cubicBezTo>
                      <a:cubicBezTo>
                        <a:pt x="2" y="1"/>
                        <a:pt x="1" y="1"/>
                        <a:pt x="0" y="2"/>
                      </a:cubicBezTo>
                      <a:cubicBezTo>
                        <a:pt x="2" y="2"/>
                        <a:pt x="3"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3" name="Freeform 458">
                  <a:extLst>
                    <a:ext uri="{FF2B5EF4-FFF2-40B4-BE49-F238E27FC236}">
                      <a16:creationId xmlns:a16="http://schemas.microsoft.com/office/drawing/2014/main" id="{8C1CEFF4-9033-402E-A1AA-55D634332CD8}"/>
                    </a:ext>
                  </a:extLst>
                </p:cNvPr>
                <p:cNvSpPr>
                  <a:spLocks/>
                </p:cNvSpPr>
                <p:nvPr userDrawn="1"/>
              </p:nvSpPr>
              <p:spPr bwMode="auto">
                <a:xfrm>
                  <a:off x="3779" y="997"/>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4" name="Freeform 459">
                  <a:extLst>
                    <a:ext uri="{FF2B5EF4-FFF2-40B4-BE49-F238E27FC236}">
                      <a16:creationId xmlns:a16="http://schemas.microsoft.com/office/drawing/2014/main" id="{5FAA7D3B-655E-4248-9956-DF6EA5012577}"/>
                    </a:ext>
                  </a:extLst>
                </p:cNvPr>
                <p:cNvSpPr>
                  <a:spLocks/>
                </p:cNvSpPr>
                <p:nvPr userDrawn="1"/>
              </p:nvSpPr>
              <p:spPr bwMode="auto">
                <a:xfrm>
                  <a:off x="3600" y="1087"/>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5" name="Freeform 460">
                  <a:extLst>
                    <a:ext uri="{FF2B5EF4-FFF2-40B4-BE49-F238E27FC236}">
                      <a16:creationId xmlns:a16="http://schemas.microsoft.com/office/drawing/2014/main" id="{2837D7E1-B679-46B3-B323-BB111EC9F018}"/>
                    </a:ext>
                  </a:extLst>
                </p:cNvPr>
                <p:cNvSpPr>
                  <a:spLocks/>
                </p:cNvSpPr>
                <p:nvPr userDrawn="1"/>
              </p:nvSpPr>
              <p:spPr bwMode="auto">
                <a:xfrm>
                  <a:off x="3774" y="1477"/>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6" name="Freeform 461">
                  <a:extLst>
                    <a:ext uri="{FF2B5EF4-FFF2-40B4-BE49-F238E27FC236}">
                      <a16:creationId xmlns:a16="http://schemas.microsoft.com/office/drawing/2014/main" id="{EEC16F28-826D-4855-BA46-CD5518D1C8E9}"/>
                    </a:ext>
                  </a:extLst>
                </p:cNvPr>
                <p:cNvSpPr>
                  <a:spLocks/>
                </p:cNvSpPr>
                <p:nvPr userDrawn="1"/>
              </p:nvSpPr>
              <p:spPr bwMode="auto">
                <a:xfrm>
                  <a:off x="3759" y="14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7" name="Freeform 462">
                  <a:extLst>
                    <a:ext uri="{FF2B5EF4-FFF2-40B4-BE49-F238E27FC236}">
                      <a16:creationId xmlns:a16="http://schemas.microsoft.com/office/drawing/2014/main" id="{F9A6B729-1BF4-4935-BC19-997AB1B997DE}"/>
                    </a:ext>
                  </a:extLst>
                </p:cNvPr>
                <p:cNvSpPr>
                  <a:spLocks/>
                </p:cNvSpPr>
                <p:nvPr userDrawn="1"/>
              </p:nvSpPr>
              <p:spPr bwMode="auto">
                <a:xfrm>
                  <a:off x="3973" y="13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8" name="Freeform 463">
                  <a:extLst>
                    <a:ext uri="{FF2B5EF4-FFF2-40B4-BE49-F238E27FC236}">
                      <a16:creationId xmlns:a16="http://schemas.microsoft.com/office/drawing/2014/main" id="{BC05116D-9D81-4FBE-8170-20DDD5FC3CFD}"/>
                    </a:ext>
                  </a:extLst>
                </p:cNvPr>
                <p:cNvSpPr>
                  <a:spLocks/>
                </p:cNvSpPr>
                <p:nvPr userDrawn="1"/>
              </p:nvSpPr>
              <p:spPr bwMode="auto">
                <a:xfrm>
                  <a:off x="3774" y="147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9" name="Freeform 464">
                  <a:extLst>
                    <a:ext uri="{FF2B5EF4-FFF2-40B4-BE49-F238E27FC236}">
                      <a16:creationId xmlns:a16="http://schemas.microsoft.com/office/drawing/2014/main" id="{6947F5BB-1C91-4EFB-A4CC-6081F5403C28}"/>
                    </a:ext>
                  </a:extLst>
                </p:cNvPr>
                <p:cNvSpPr>
                  <a:spLocks/>
                </p:cNvSpPr>
                <p:nvPr userDrawn="1"/>
              </p:nvSpPr>
              <p:spPr bwMode="auto">
                <a:xfrm>
                  <a:off x="3769" y="147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0" name="Freeform 465">
                  <a:extLst>
                    <a:ext uri="{FF2B5EF4-FFF2-40B4-BE49-F238E27FC236}">
                      <a16:creationId xmlns:a16="http://schemas.microsoft.com/office/drawing/2014/main" id="{CCC41975-D8E1-4492-9D1E-A22EB23FD799}"/>
                    </a:ext>
                  </a:extLst>
                </p:cNvPr>
                <p:cNvSpPr>
                  <a:spLocks/>
                </p:cNvSpPr>
                <p:nvPr userDrawn="1"/>
              </p:nvSpPr>
              <p:spPr bwMode="auto">
                <a:xfrm>
                  <a:off x="3779" y="147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1" name="Freeform 466">
                  <a:extLst>
                    <a:ext uri="{FF2B5EF4-FFF2-40B4-BE49-F238E27FC236}">
                      <a16:creationId xmlns:a16="http://schemas.microsoft.com/office/drawing/2014/main" id="{A0EF3673-700C-4C11-90AB-6B7C3B4ACEA5}"/>
                    </a:ext>
                  </a:extLst>
                </p:cNvPr>
                <p:cNvSpPr>
                  <a:spLocks/>
                </p:cNvSpPr>
                <p:nvPr userDrawn="1"/>
              </p:nvSpPr>
              <p:spPr bwMode="auto">
                <a:xfrm>
                  <a:off x="3988" y="7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2" name="Rectangle 467">
                  <a:extLst>
                    <a:ext uri="{FF2B5EF4-FFF2-40B4-BE49-F238E27FC236}">
                      <a16:creationId xmlns:a16="http://schemas.microsoft.com/office/drawing/2014/main" id="{E4DAB9B7-283D-42CB-B09A-4F8C13D08FA1}"/>
                    </a:ext>
                  </a:extLst>
                </p:cNvPr>
                <p:cNvSpPr>
                  <a:spLocks noChangeArrowheads="1"/>
                </p:cNvSpPr>
                <p:nvPr userDrawn="1"/>
              </p:nvSpPr>
              <p:spPr bwMode="auto">
                <a:xfrm>
                  <a:off x="4296" y="142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3" name="Freeform 468">
                  <a:extLst>
                    <a:ext uri="{FF2B5EF4-FFF2-40B4-BE49-F238E27FC236}">
                      <a16:creationId xmlns:a16="http://schemas.microsoft.com/office/drawing/2014/main" id="{D006BA2B-21F0-4208-8EA8-599DC8BA207D}"/>
                    </a:ext>
                  </a:extLst>
                </p:cNvPr>
                <p:cNvSpPr>
                  <a:spLocks/>
                </p:cNvSpPr>
                <p:nvPr userDrawn="1"/>
              </p:nvSpPr>
              <p:spPr bwMode="auto">
                <a:xfrm>
                  <a:off x="4296" y="1412"/>
                  <a:ext cx="15" cy="20"/>
                </a:xfrm>
                <a:custGeom>
                  <a:avLst/>
                  <a:gdLst>
                    <a:gd name="T0" fmla="*/ 3 w 3"/>
                    <a:gd name="T1" fmla="*/ 0 h 4"/>
                    <a:gd name="T2" fmla="*/ 0 w 3"/>
                    <a:gd name="T3" fmla="*/ 2 h 4"/>
                    <a:gd name="T4" fmla="*/ 1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2" y="2"/>
                        <a:pt x="1" y="2"/>
                        <a:pt x="0" y="2"/>
                      </a:cubicBezTo>
                      <a:cubicBezTo>
                        <a:pt x="1" y="4"/>
                        <a:pt x="1" y="4"/>
                        <a:pt x="1" y="4"/>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4" name="Freeform 469">
                  <a:extLst>
                    <a:ext uri="{FF2B5EF4-FFF2-40B4-BE49-F238E27FC236}">
                      <a16:creationId xmlns:a16="http://schemas.microsoft.com/office/drawing/2014/main" id="{648D5CD9-BFDC-463C-9F45-0513229B2611}"/>
                    </a:ext>
                  </a:extLst>
                </p:cNvPr>
                <p:cNvSpPr>
                  <a:spLocks noEditPoints="1"/>
                </p:cNvSpPr>
                <p:nvPr userDrawn="1"/>
              </p:nvSpPr>
              <p:spPr bwMode="auto">
                <a:xfrm>
                  <a:off x="3565" y="713"/>
                  <a:ext cx="930" cy="764"/>
                </a:xfrm>
                <a:custGeom>
                  <a:avLst/>
                  <a:gdLst>
                    <a:gd name="T0" fmla="*/ 143 w 187"/>
                    <a:gd name="T1" fmla="*/ 70 h 153"/>
                    <a:gd name="T2" fmla="*/ 154 w 187"/>
                    <a:gd name="T3" fmla="*/ 77 h 153"/>
                    <a:gd name="T4" fmla="*/ 158 w 187"/>
                    <a:gd name="T5" fmla="*/ 79 h 153"/>
                    <a:gd name="T6" fmla="*/ 167 w 187"/>
                    <a:gd name="T7" fmla="*/ 87 h 153"/>
                    <a:gd name="T8" fmla="*/ 177 w 187"/>
                    <a:gd name="T9" fmla="*/ 99 h 153"/>
                    <a:gd name="T10" fmla="*/ 180 w 187"/>
                    <a:gd name="T11" fmla="*/ 114 h 153"/>
                    <a:gd name="T12" fmla="*/ 181 w 187"/>
                    <a:gd name="T13" fmla="*/ 120 h 153"/>
                    <a:gd name="T14" fmla="*/ 179 w 187"/>
                    <a:gd name="T15" fmla="*/ 120 h 153"/>
                    <a:gd name="T16" fmla="*/ 174 w 187"/>
                    <a:gd name="T17" fmla="*/ 127 h 153"/>
                    <a:gd name="T18" fmla="*/ 165 w 187"/>
                    <a:gd name="T19" fmla="*/ 137 h 153"/>
                    <a:gd name="T20" fmla="*/ 147 w 187"/>
                    <a:gd name="T21" fmla="*/ 147 h 153"/>
                    <a:gd name="T22" fmla="*/ 138 w 187"/>
                    <a:gd name="T23" fmla="*/ 143 h 153"/>
                    <a:gd name="T24" fmla="*/ 123 w 187"/>
                    <a:gd name="T25" fmla="*/ 143 h 153"/>
                    <a:gd name="T26" fmla="*/ 120 w 187"/>
                    <a:gd name="T27" fmla="*/ 141 h 153"/>
                    <a:gd name="T28" fmla="*/ 111 w 187"/>
                    <a:gd name="T29" fmla="*/ 140 h 153"/>
                    <a:gd name="T30" fmla="*/ 97 w 187"/>
                    <a:gd name="T31" fmla="*/ 140 h 153"/>
                    <a:gd name="T32" fmla="*/ 87 w 187"/>
                    <a:gd name="T33" fmla="*/ 134 h 153"/>
                    <a:gd name="T34" fmla="*/ 69 w 187"/>
                    <a:gd name="T35" fmla="*/ 139 h 153"/>
                    <a:gd name="T36" fmla="*/ 58 w 187"/>
                    <a:gd name="T37" fmla="*/ 147 h 153"/>
                    <a:gd name="T38" fmla="*/ 45 w 187"/>
                    <a:gd name="T39" fmla="*/ 147 h 153"/>
                    <a:gd name="T40" fmla="*/ 28 w 187"/>
                    <a:gd name="T41" fmla="*/ 150 h 153"/>
                    <a:gd name="T42" fmla="*/ 42 w 187"/>
                    <a:gd name="T43" fmla="*/ 152 h 153"/>
                    <a:gd name="T44" fmla="*/ 51 w 187"/>
                    <a:gd name="T45" fmla="*/ 152 h 153"/>
                    <a:gd name="T46" fmla="*/ 78 w 187"/>
                    <a:gd name="T47" fmla="*/ 144 h 153"/>
                    <a:gd name="T48" fmla="*/ 89 w 187"/>
                    <a:gd name="T49" fmla="*/ 143 h 153"/>
                    <a:gd name="T50" fmla="*/ 98 w 187"/>
                    <a:gd name="T51" fmla="*/ 144 h 153"/>
                    <a:gd name="T52" fmla="*/ 122 w 187"/>
                    <a:gd name="T53" fmla="*/ 151 h 153"/>
                    <a:gd name="T54" fmla="*/ 127 w 187"/>
                    <a:gd name="T55" fmla="*/ 151 h 153"/>
                    <a:gd name="T56" fmla="*/ 143 w 187"/>
                    <a:gd name="T57" fmla="*/ 150 h 153"/>
                    <a:gd name="T58" fmla="*/ 166 w 187"/>
                    <a:gd name="T59" fmla="*/ 144 h 153"/>
                    <a:gd name="T60" fmla="*/ 185 w 187"/>
                    <a:gd name="T61" fmla="*/ 128 h 153"/>
                    <a:gd name="T62" fmla="*/ 186 w 187"/>
                    <a:gd name="T63" fmla="*/ 110 h 153"/>
                    <a:gd name="T64" fmla="*/ 180 w 187"/>
                    <a:gd name="T65" fmla="*/ 92 h 153"/>
                    <a:gd name="T66" fmla="*/ 172 w 187"/>
                    <a:gd name="T67" fmla="*/ 78 h 153"/>
                    <a:gd name="T68" fmla="*/ 152 w 187"/>
                    <a:gd name="T69" fmla="*/ 67 h 153"/>
                    <a:gd name="T70" fmla="*/ 138 w 187"/>
                    <a:gd name="T71" fmla="*/ 50 h 153"/>
                    <a:gd name="T72" fmla="*/ 130 w 187"/>
                    <a:gd name="T73" fmla="*/ 30 h 153"/>
                    <a:gd name="T74" fmla="*/ 115 w 187"/>
                    <a:gd name="T75" fmla="*/ 13 h 153"/>
                    <a:gd name="T76" fmla="*/ 86 w 187"/>
                    <a:gd name="T77" fmla="*/ 0 h 153"/>
                    <a:gd name="T78" fmla="*/ 77 w 187"/>
                    <a:gd name="T79" fmla="*/ 3 h 153"/>
                    <a:gd name="T80" fmla="*/ 63 w 187"/>
                    <a:gd name="T81" fmla="*/ 11 h 153"/>
                    <a:gd name="T82" fmla="*/ 45 w 187"/>
                    <a:gd name="T83" fmla="*/ 33 h 153"/>
                    <a:gd name="T84" fmla="*/ 38 w 187"/>
                    <a:gd name="T85" fmla="*/ 49 h 153"/>
                    <a:gd name="T86" fmla="*/ 21 w 187"/>
                    <a:gd name="T87" fmla="*/ 69 h 153"/>
                    <a:gd name="T88" fmla="*/ 5 w 187"/>
                    <a:gd name="T89" fmla="*/ 78 h 153"/>
                    <a:gd name="T90" fmla="*/ 10 w 187"/>
                    <a:gd name="T91" fmla="*/ 82 h 153"/>
                    <a:gd name="T92" fmla="*/ 25 w 187"/>
                    <a:gd name="T93" fmla="*/ 75 h 153"/>
                    <a:gd name="T94" fmla="*/ 41 w 187"/>
                    <a:gd name="T95" fmla="*/ 58 h 153"/>
                    <a:gd name="T96" fmla="*/ 47 w 187"/>
                    <a:gd name="T97" fmla="*/ 48 h 153"/>
                    <a:gd name="T98" fmla="*/ 56 w 187"/>
                    <a:gd name="T99" fmla="*/ 29 h 153"/>
                    <a:gd name="T100" fmla="*/ 69 w 187"/>
                    <a:gd name="T101" fmla="*/ 15 h 153"/>
                    <a:gd name="T102" fmla="*/ 84 w 187"/>
                    <a:gd name="T103" fmla="*/ 7 h 153"/>
                    <a:gd name="T104" fmla="*/ 85 w 187"/>
                    <a:gd name="T105" fmla="*/ 8 h 153"/>
                    <a:gd name="T106" fmla="*/ 91 w 187"/>
                    <a:gd name="T107" fmla="*/ 9 h 153"/>
                    <a:gd name="T108" fmla="*/ 103 w 187"/>
                    <a:gd name="T109" fmla="*/ 14 h 153"/>
                    <a:gd name="T110" fmla="*/ 111 w 187"/>
                    <a:gd name="T111" fmla="*/ 20 h 153"/>
                    <a:gd name="T112" fmla="*/ 117 w 187"/>
                    <a:gd name="T113" fmla="*/ 27 h 153"/>
                    <a:gd name="T114" fmla="*/ 124 w 187"/>
                    <a:gd name="T115" fmla="*/ 40 h 153"/>
                    <a:gd name="T116" fmla="*/ 130 w 187"/>
                    <a:gd name="T117" fmla="*/ 55 h 153"/>
                    <a:gd name="T118" fmla="*/ 164 w 187"/>
                    <a:gd name="T119" fmla="*/ 82 h 153"/>
                    <a:gd name="T120" fmla="*/ 50 w 187"/>
                    <a:gd name="T121" fmla="*/ 1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 h="153">
                      <a:moveTo>
                        <a:pt x="136" y="62"/>
                      </a:moveTo>
                      <a:cubicBezTo>
                        <a:pt x="137" y="65"/>
                        <a:pt x="137" y="65"/>
                        <a:pt x="137" y="65"/>
                      </a:cubicBezTo>
                      <a:cubicBezTo>
                        <a:pt x="134" y="63"/>
                        <a:pt x="133" y="61"/>
                        <a:pt x="134" y="64"/>
                      </a:cubicBezTo>
                      <a:cubicBezTo>
                        <a:pt x="135" y="63"/>
                        <a:pt x="136" y="65"/>
                        <a:pt x="138" y="67"/>
                      </a:cubicBezTo>
                      <a:cubicBezTo>
                        <a:pt x="140" y="69"/>
                        <a:pt x="141" y="70"/>
                        <a:pt x="143" y="69"/>
                      </a:cubicBezTo>
                      <a:cubicBezTo>
                        <a:pt x="143" y="71"/>
                        <a:pt x="143" y="71"/>
                        <a:pt x="143" y="71"/>
                      </a:cubicBezTo>
                      <a:cubicBezTo>
                        <a:pt x="143" y="71"/>
                        <a:pt x="143" y="71"/>
                        <a:pt x="143" y="70"/>
                      </a:cubicBezTo>
                      <a:cubicBezTo>
                        <a:pt x="144" y="74"/>
                        <a:pt x="146" y="71"/>
                        <a:pt x="149" y="73"/>
                      </a:cubicBezTo>
                      <a:cubicBezTo>
                        <a:pt x="150" y="74"/>
                        <a:pt x="150" y="75"/>
                        <a:pt x="149" y="75"/>
                      </a:cubicBezTo>
                      <a:cubicBezTo>
                        <a:pt x="149" y="75"/>
                        <a:pt x="150" y="75"/>
                        <a:pt x="151" y="76"/>
                      </a:cubicBezTo>
                      <a:cubicBezTo>
                        <a:pt x="151" y="76"/>
                        <a:pt x="152" y="76"/>
                        <a:pt x="152" y="76"/>
                      </a:cubicBezTo>
                      <a:cubicBezTo>
                        <a:pt x="153" y="76"/>
                        <a:pt x="153" y="76"/>
                        <a:pt x="153" y="76"/>
                      </a:cubicBezTo>
                      <a:cubicBezTo>
                        <a:pt x="154" y="76"/>
                        <a:pt x="153" y="77"/>
                        <a:pt x="153" y="76"/>
                      </a:cubicBezTo>
                      <a:cubicBezTo>
                        <a:pt x="153" y="76"/>
                        <a:pt x="154" y="77"/>
                        <a:pt x="154" y="77"/>
                      </a:cubicBezTo>
                      <a:cubicBezTo>
                        <a:pt x="155" y="77"/>
                        <a:pt x="156" y="78"/>
                        <a:pt x="156" y="78"/>
                      </a:cubicBezTo>
                      <a:cubicBezTo>
                        <a:pt x="156" y="78"/>
                        <a:pt x="156" y="78"/>
                        <a:pt x="156" y="78"/>
                      </a:cubicBezTo>
                      <a:cubicBezTo>
                        <a:pt x="157" y="78"/>
                        <a:pt x="158" y="78"/>
                        <a:pt x="159" y="78"/>
                      </a:cubicBezTo>
                      <a:cubicBezTo>
                        <a:pt x="160" y="79"/>
                        <a:pt x="159" y="78"/>
                        <a:pt x="159" y="78"/>
                      </a:cubicBezTo>
                      <a:cubicBezTo>
                        <a:pt x="159" y="78"/>
                        <a:pt x="159" y="78"/>
                        <a:pt x="160" y="78"/>
                      </a:cubicBezTo>
                      <a:cubicBezTo>
                        <a:pt x="160" y="79"/>
                        <a:pt x="161" y="79"/>
                        <a:pt x="161" y="79"/>
                      </a:cubicBezTo>
                      <a:cubicBezTo>
                        <a:pt x="161" y="80"/>
                        <a:pt x="160" y="79"/>
                        <a:pt x="158" y="79"/>
                      </a:cubicBezTo>
                      <a:cubicBezTo>
                        <a:pt x="159" y="82"/>
                        <a:pt x="160" y="79"/>
                        <a:pt x="163" y="83"/>
                      </a:cubicBezTo>
                      <a:cubicBezTo>
                        <a:pt x="163" y="83"/>
                        <a:pt x="161" y="82"/>
                        <a:pt x="161" y="82"/>
                      </a:cubicBezTo>
                      <a:cubicBezTo>
                        <a:pt x="162" y="84"/>
                        <a:pt x="163" y="84"/>
                        <a:pt x="164" y="86"/>
                      </a:cubicBezTo>
                      <a:cubicBezTo>
                        <a:pt x="164" y="86"/>
                        <a:pt x="162" y="82"/>
                        <a:pt x="164" y="82"/>
                      </a:cubicBezTo>
                      <a:cubicBezTo>
                        <a:pt x="165" y="83"/>
                        <a:pt x="165" y="83"/>
                        <a:pt x="167" y="84"/>
                      </a:cubicBezTo>
                      <a:cubicBezTo>
                        <a:pt x="166" y="85"/>
                        <a:pt x="167" y="85"/>
                        <a:pt x="168" y="86"/>
                      </a:cubicBezTo>
                      <a:cubicBezTo>
                        <a:pt x="167" y="87"/>
                        <a:pt x="167" y="87"/>
                        <a:pt x="167" y="87"/>
                      </a:cubicBezTo>
                      <a:cubicBezTo>
                        <a:pt x="169" y="88"/>
                        <a:pt x="169" y="87"/>
                        <a:pt x="170" y="88"/>
                      </a:cubicBezTo>
                      <a:cubicBezTo>
                        <a:pt x="171" y="89"/>
                        <a:pt x="171" y="90"/>
                        <a:pt x="170" y="91"/>
                      </a:cubicBezTo>
                      <a:cubicBezTo>
                        <a:pt x="172" y="93"/>
                        <a:pt x="170" y="88"/>
                        <a:pt x="172" y="91"/>
                      </a:cubicBezTo>
                      <a:cubicBezTo>
                        <a:pt x="173" y="93"/>
                        <a:pt x="175" y="94"/>
                        <a:pt x="177" y="97"/>
                      </a:cubicBezTo>
                      <a:cubicBezTo>
                        <a:pt x="177" y="99"/>
                        <a:pt x="176" y="97"/>
                        <a:pt x="176" y="97"/>
                      </a:cubicBezTo>
                      <a:cubicBezTo>
                        <a:pt x="177" y="99"/>
                        <a:pt x="177" y="99"/>
                        <a:pt x="177" y="99"/>
                      </a:cubicBezTo>
                      <a:cubicBezTo>
                        <a:pt x="177" y="99"/>
                        <a:pt x="177" y="99"/>
                        <a:pt x="177" y="99"/>
                      </a:cubicBezTo>
                      <a:cubicBezTo>
                        <a:pt x="177" y="100"/>
                        <a:pt x="178" y="99"/>
                        <a:pt x="179" y="101"/>
                      </a:cubicBezTo>
                      <a:cubicBezTo>
                        <a:pt x="180" y="101"/>
                        <a:pt x="179" y="102"/>
                        <a:pt x="179" y="103"/>
                      </a:cubicBezTo>
                      <a:cubicBezTo>
                        <a:pt x="179" y="104"/>
                        <a:pt x="179" y="105"/>
                        <a:pt x="179" y="105"/>
                      </a:cubicBezTo>
                      <a:cubicBezTo>
                        <a:pt x="179" y="106"/>
                        <a:pt x="179" y="107"/>
                        <a:pt x="180" y="107"/>
                      </a:cubicBezTo>
                      <a:cubicBezTo>
                        <a:pt x="179" y="108"/>
                        <a:pt x="179" y="107"/>
                        <a:pt x="178" y="107"/>
                      </a:cubicBezTo>
                      <a:cubicBezTo>
                        <a:pt x="180" y="111"/>
                        <a:pt x="179" y="110"/>
                        <a:pt x="181" y="113"/>
                      </a:cubicBezTo>
                      <a:cubicBezTo>
                        <a:pt x="181" y="113"/>
                        <a:pt x="181" y="114"/>
                        <a:pt x="180" y="114"/>
                      </a:cubicBezTo>
                      <a:cubicBezTo>
                        <a:pt x="180" y="115"/>
                        <a:pt x="180" y="116"/>
                        <a:pt x="180" y="116"/>
                      </a:cubicBezTo>
                      <a:cubicBezTo>
                        <a:pt x="181" y="114"/>
                        <a:pt x="182" y="116"/>
                        <a:pt x="182" y="119"/>
                      </a:cubicBezTo>
                      <a:cubicBezTo>
                        <a:pt x="183" y="118"/>
                        <a:pt x="183" y="118"/>
                        <a:pt x="184" y="117"/>
                      </a:cubicBezTo>
                      <a:cubicBezTo>
                        <a:pt x="184" y="117"/>
                        <a:pt x="184" y="121"/>
                        <a:pt x="184" y="121"/>
                      </a:cubicBezTo>
                      <a:cubicBezTo>
                        <a:pt x="183" y="121"/>
                        <a:pt x="183" y="121"/>
                        <a:pt x="183" y="120"/>
                      </a:cubicBezTo>
                      <a:cubicBezTo>
                        <a:pt x="183" y="120"/>
                        <a:pt x="183" y="121"/>
                        <a:pt x="183" y="121"/>
                      </a:cubicBezTo>
                      <a:cubicBezTo>
                        <a:pt x="182" y="122"/>
                        <a:pt x="181" y="121"/>
                        <a:pt x="181" y="120"/>
                      </a:cubicBezTo>
                      <a:cubicBezTo>
                        <a:pt x="182" y="119"/>
                        <a:pt x="182" y="119"/>
                        <a:pt x="182" y="119"/>
                      </a:cubicBezTo>
                      <a:cubicBezTo>
                        <a:pt x="181" y="118"/>
                        <a:pt x="181" y="117"/>
                        <a:pt x="180" y="117"/>
                      </a:cubicBezTo>
                      <a:cubicBezTo>
                        <a:pt x="180" y="117"/>
                        <a:pt x="180" y="118"/>
                        <a:pt x="180" y="118"/>
                      </a:cubicBezTo>
                      <a:cubicBezTo>
                        <a:pt x="180" y="118"/>
                        <a:pt x="180" y="118"/>
                        <a:pt x="180" y="118"/>
                      </a:cubicBezTo>
                      <a:cubicBezTo>
                        <a:pt x="179" y="118"/>
                        <a:pt x="180" y="118"/>
                        <a:pt x="180" y="119"/>
                      </a:cubicBezTo>
                      <a:cubicBezTo>
                        <a:pt x="178" y="119"/>
                        <a:pt x="178" y="119"/>
                        <a:pt x="178" y="119"/>
                      </a:cubicBezTo>
                      <a:cubicBezTo>
                        <a:pt x="179" y="120"/>
                        <a:pt x="179" y="120"/>
                        <a:pt x="179" y="120"/>
                      </a:cubicBezTo>
                      <a:cubicBezTo>
                        <a:pt x="176" y="123"/>
                        <a:pt x="176" y="123"/>
                        <a:pt x="176" y="123"/>
                      </a:cubicBezTo>
                      <a:cubicBezTo>
                        <a:pt x="177" y="125"/>
                        <a:pt x="176" y="126"/>
                        <a:pt x="176" y="128"/>
                      </a:cubicBezTo>
                      <a:cubicBezTo>
                        <a:pt x="176" y="130"/>
                        <a:pt x="175" y="132"/>
                        <a:pt x="174" y="134"/>
                      </a:cubicBezTo>
                      <a:cubicBezTo>
                        <a:pt x="174" y="132"/>
                        <a:pt x="173" y="133"/>
                        <a:pt x="172" y="132"/>
                      </a:cubicBezTo>
                      <a:cubicBezTo>
                        <a:pt x="173" y="132"/>
                        <a:pt x="173" y="131"/>
                        <a:pt x="174" y="130"/>
                      </a:cubicBezTo>
                      <a:cubicBezTo>
                        <a:pt x="174" y="129"/>
                        <a:pt x="175" y="128"/>
                        <a:pt x="175" y="127"/>
                      </a:cubicBezTo>
                      <a:cubicBezTo>
                        <a:pt x="175" y="128"/>
                        <a:pt x="174" y="127"/>
                        <a:pt x="174" y="127"/>
                      </a:cubicBezTo>
                      <a:cubicBezTo>
                        <a:pt x="174" y="127"/>
                        <a:pt x="174" y="128"/>
                        <a:pt x="173" y="129"/>
                      </a:cubicBezTo>
                      <a:cubicBezTo>
                        <a:pt x="173" y="130"/>
                        <a:pt x="172" y="131"/>
                        <a:pt x="172" y="131"/>
                      </a:cubicBezTo>
                      <a:cubicBezTo>
                        <a:pt x="172" y="130"/>
                        <a:pt x="171" y="131"/>
                        <a:pt x="170" y="131"/>
                      </a:cubicBezTo>
                      <a:cubicBezTo>
                        <a:pt x="172" y="132"/>
                        <a:pt x="169" y="134"/>
                        <a:pt x="167" y="136"/>
                      </a:cubicBezTo>
                      <a:cubicBezTo>
                        <a:pt x="167" y="136"/>
                        <a:pt x="167" y="135"/>
                        <a:pt x="169" y="134"/>
                      </a:cubicBezTo>
                      <a:cubicBezTo>
                        <a:pt x="167" y="134"/>
                        <a:pt x="167" y="135"/>
                        <a:pt x="167" y="136"/>
                      </a:cubicBezTo>
                      <a:cubicBezTo>
                        <a:pt x="166" y="136"/>
                        <a:pt x="166" y="137"/>
                        <a:pt x="165" y="137"/>
                      </a:cubicBezTo>
                      <a:cubicBezTo>
                        <a:pt x="165" y="137"/>
                        <a:pt x="165" y="137"/>
                        <a:pt x="165" y="137"/>
                      </a:cubicBezTo>
                      <a:cubicBezTo>
                        <a:pt x="165" y="138"/>
                        <a:pt x="162" y="139"/>
                        <a:pt x="162" y="138"/>
                      </a:cubicBezTo>
                      <a:cubicBezTo>
                        <a:pt x="162" y="138"/>
                        <a:pt x="162" y="138"/>
                        <a:pt x="162" y="138"/>
                      </a:cubicBezTo>
                      <a:cubicBezTo>
                        <a:pt x="159" y="139"/>
                        <a:pt x="152" y="142"/>
                        <a:pt x="152" y="143"/>
                      </a:cubicBezTo>
                      <a:cubicBezTo>
                        <a:pt x="152" y="143"/>
                        <a:pt x="152" y="141"/>
                        <a:pt x="152" y="141"/>
                      </a:cubicBezTo>
                      <a:cubicBezTo>
                        <a:pt x="152" y="141"/>
                        <a:pt x="151" y="142"/>
                        <a:pt x="149" y="144"/>
                      </a:cubicBezTo>
                      <a:cubicBezTo>
                        <a:pt x="149" y="145"/>
                        <a:pt x="148" y="146"/>
                        <a:pt x="147" y="147"/>
                      </a:cubicBezTo>
                      <a:cubicBezTo>
                        <a:pt x="147" y="147"/>
                        <a:pt x="146" y="148"/>
                        <a:pt x="146" y="148"/>
                      </a:cubicBezTo>
                      <a:cubicBezTo>
                        <a:pt x="147" y="146"/>
                        <a:pt x="144" y="143"/>
                        <a:pt x="147" y="142"/>
                      </a:cubicBezTo>
                      <a:cubicBezTo>
                        <a:pt x="146" y="142"/>
                        <a:pt x="145" y="142"/>
                        <a:pt x="143" y="142"/>
                      </a:cubicBezTo>
                      <a:cubicBezTo>
                        <a:pt x="144" y="142"/>
                        <a:pt x="145" y="144"/>
                        <a:pt x="144" y="144"/>
                      </a:cubicBezTo>
                      <a:cubicBezTo>
                        <a:pt x="141" y="143"/>
                        <a:pt x="142" y="144"/>
                        <a:pt x="139" y="143"/>
                      </a:cubicBezTo>
                      <a:cubicBezTo>
                        <a:pt x="140" y="143"/>
                        <a:pt x="139" y="145"/>
                        <a:pt x="138" y="145"/>
                      </a:cubicBezTo>
                      <a:cubicBezTo>
                        <a:pt x="138" y="145"/>
                        <a:pt x="138" y="143"/>
                        <a:pt x="138" y="143"/>
                      </a:cubicBezTo>
                      <a:cubicBezTo>
                        <a:pt x="138" y="143"/>
                        <a:pt x="137" y="143"/>
                        <a:pt x="136" y="144"/>
                      </a:cubicBezTo>
                      <a:cubicBezTo>
                        <a:pt x="136" y="145"/>
                        <a:pt x="135" y="145"/>
                        <a:pt x="135" y="145"/>
                      </a:cubicBezTo>
                      <a:cubicBezTo>
                        <a:pt x="136" y="145"/>
                        <a:pt x="135" y="143"/>
                        <a:pt x="134" y="143"/>
                      </a:cubicBezTo>
                      <a:cubicBezTo>
                        <a:pt x="134" y="143"/>
                        <a:pt x="131" y="143"/>
                        <a:pt x="130" y="143"/>
                      </a:cubicBezTo>
                      <a:cubicBezTo>
                        <a:pt x="131" y="143"/>
                        <a:pt x="131" y="143"/>
                        <a:pt x="131" y="143"/>
                      </a:cubicBezTo>
                      <a:cubicBezTo>
                        <a:pt x="127" y="143"/>
                        <a:pt x="127" y="147"/>
                        <a:pt x="123" y="146"/>
                      </a:cubicBezTo>
                      <a:cubicBezTo>
                        <a:pt x="124" y="146"/>
                        <a:pt x="125" y="144"/>
                        <a:pt x="123" y="143"/>
                      </a:cubicBezTo>
                      <a:cubicBezTo>
                        <a:pt x="122" y="144"/>
                        <a:pt x="118" y="148"/>
                        <a:pt x="114" y="148"/>
                      </a:cubicBezTo>
                      <a:cubicBezTo>
                        <a:pt x="113" y="147"/>
                        <a:pt x="113" y="147"/>
                        <a:pt x="113" y="147"/>
                      </a:cubicBezTo>
                      <a:cubicBezTo>
                        <a:pt x="113" y="147"/>
                        <a:pt x="112" y="147"/>
                        <a:pt x="112" y="147"/>
                      </a:cubicBezTo>
                      <a:cubicBezTo>
                        <a:pt x="111" y="147"/>
                        <a:pt x="110" y="147"/>
                        <a:pt x="110" y="147"/>
                      </a:cubicBezTo>
                      <a:cubicBezTo>
                        <a:pt x="112" y="146"/>
                        <a:pt x="118" y="143"/>
                        <a:pt x="121" y="142"/>
                      </a:cubicBezTo>
                      <a:cubicBezTo>
                        <a:pt x="119" y="142"/>
                        <a:pt x="120" y="142"/>
                        <a:pt x="118" y="141"/>
                      </a:cubicBezTo>
                      <a:cubicBezTo>
                        <a:pt x="118" y="140"/>
                        <a:pt x="120" y="141"/>
                        <a:pt x="120" y="141"/>
                      </a:cubicBezTo>
                      <a:cubicBezTo>
                        <a:pt x="120" y="141"/>
                        <a:pt x="119" y="140"/>
                        <a:pt x="118" y="140"/>
                      </a:cubicBezTo>
                      <a:cubicBezTo>
                        <a:pt x="117" y="139"/>
                        <a:pt x="115" y="139"/>
                        <a:pt x="115" y="139"/>
                      </a:cubicBezTo>
                      <a:cubicBezTo>
                        <a:pt x="115" y="141"/>
                        <a:pt x="111" y="139"/>
                        <a:pt x="111" y="140"/>
                      </a:cubicBezTo>
                      <a:cubicBezTo>
                        <a:pt x="111" y="140"/>
                        <a:pt x="113" y="140"/>
                        <a:pt x="114" y="141"/>
                      </a:cubicBezTo>
                      <a:cubicBezTo>
                        <a:pt x="115" y="141"/>
                        <a:pt x="117" y="141"/>
                        <a:pt x="117" y="141"/>
                      </a:cubicBezTo>
                      <a:cubicBezTo>
                        <a:pt x="117" y="142"/>
                        <a:pt x="113" y="144"/>
                        <a:pt x="109" y="142"/>
                      </a:cubicBezTo>
                      <a:cubicBezTo>
                        <a:pt x="108" y="141"/>
                        <a:pt x="111" y="140"/>
                        <a:pt x="111" y="140"/>
                      </a:cubicBezTo>
                      <a:cubicBezTo>
                        <a:pt x="110" y="140"/>
                        <a:pt x="107" y="139"/>
                        <a:pt x="107" y="139"/>
                      </a:cubicBezTo>
                      <a:cubicBezTo>
                        <a:pt x="109" y="139"/>
                        <a:pt x="109" y="139"/>
                        <a:pt x="109" y="139"/>
                      </a:cubicBezTo>
                      <a:cubicBezTo>
                        <a:pt x="107" y="137"/>
                        <a:pt x="105" y="139"/>
                        <a:pt x="103" y="137"/>
                      </a:cubicBezTo>
                      <a:cubicBezTo>
                        <a:pt x="103" y="137"/>
                        <a:pt x="103" y="136"/>
                        <a:pt x="102" y="135"/>
                      </a:cubicBezTo>
                      <a:cubicBezTo>
                        <a:pt x="102" y="135"/>
                        <a:pt x="101" y="134"/>
                        <a:pt x="101" y="135"/>
                      </a:cubicBezTo>
                      <a:cubicBezTo>
                        <a:pt x="102" y="137"/>
                        <a:pt x="100" y="141"/>
                        <a:pt x="98" y="142"/>
                      </a:cubicBezTo>
                      <a:cubicBezTo>
                        <a:pt x="98" y="141"/>
                        <a:pt x="97" y="141"/>
                        <a:pt x="97" y="140"/>
                      </a:cubicBezTo>
                      <a:cubicBezTo>
                        <a:pt x="96" y="139"/>
                        <a:pt x="95" y="138"/>
                        <a:pt x="94" y="137"/>
                      </a:cubicBezTo>
                      <a:cubicBezTo>
                        <a:pt x="93" y="136"/>
                        <a:pt x="97" y="135"/>
                        <a:pt x="96" y="134"/>
                      </a:cubicBezTo>
                      <a:cubicBezTo>
                        <a:pt x="96" y="134"/>
                        <a:pt x="95" y="135"/>
                        <a:pt x="95" y="135"/>
                      </a:cubicBezTo>
                      <a:cubicBezTo>
                        <a:pt x="94" y="134"/>
                        <a:pt x="95" y="134"/>
                        <a:pt x="93" y="133"/>
                      </a:cubicBezTo>
                      <a:cubicBezTo>
                        <a:pt x="93" y="134"/>
                        <a:pt x="89" y="132"/>
                        <a:pt x="92" y="134"/>
                      </a:cubicBezTo>
                      <a:cubicBezTo>
                        <a:pt x="91" y="134"/>
                        <a:pt x="90" y="134"/>
                        <a:pt x="90" y="134"/>
                      </a:cubicBezTo>
                      <a:cubicBezTo>
                        <a:pt x="89" y="134"/>
                        <a:pt x="88" y="134"/>
                        <a:pt x="87" y="134"/>
                      </a:cubicBezTo>
                      <a:cubicBezTo>
                        <a:pt x="87" y="134"/>
                        <a:pt x="87" y="135"/>
                        <a:pt x="86" y="136"/>
                      </a:cubicBezTo>
                      <a:cubicBezTo>
                        <a:pt x="85" y="136"/>
                        <a:pt x="84" y="137"/>
                        <a:pt x="83" y="138"/>
                      </a:cubicBezTo>
                      <a:cubicBezTo>
                        <a:pt x="83" y="137"/>
                        <a:pt x="83" y="137"/>
                        <a:pt x="82" y="137"/>
                      </a:cubicBezTo>
                      <a:cubicBezTo>
                        <a:pt x="78" y="138"/>
                        <a:pt x="76" y="139"/>
                        <a:pt x="73" y="140"/>
                      </a:cubicBezTo>
                      <a:cubicBezTo>
                        <a:pt x="72" y="140"/>
                        <a:pt x="70" y="141"/>
                        <a:pt x="71" y="140"/>
                      </a:cubicBezTo>
                      <a:cubicBezTo>
                        <a:pt x="71" y="140"/>
                        <a:pt x="70" y="141"/>
                        <a:pt x="69" y="141"/>
                      </a:cubicBezTo>
                      <a:cubicBezTo>
                        <a:pt x="67" y="141"/>
                        <a:pt x="71" y="140"/>
                        <a:pt x="69" y="139"/>
                      </a:cubicBezTo>
                      <a:cubicBezTo>
                        <a:pt x="70" y="140"/>
                        <a:pt x="67" y="142"/>
                        <a:pt x="66" y="142"/>
                      </a:cubicBezTo>
                      <a:cubicBezTo>
                        <a:pt x="67" y="144"/>
                        <a:pt x="69" y="141"/>
                        <a:pt x="71" y="140"/>
                      </a:cubicBezTo>
                      <a:cubicBezTo>
                        <a:pt x="71" y="142"/>
                        <a:pt x="69" y="145"/>
                        <a:pt x="66" y="147"/>
                      </a:cubicBezTo>
                      <a:cubicBezTo>
                        <a:pt x="62" y="148"/>
                        <a:pt x="64" y="146"/>
                        <a:pt x="63" y="146"/>
                      </a:cubicBezTo>
                      <a:cubicBezTo>
                        <a:pt x="57" y="148"/>
                        <a:pt x="59" y="151"/>
                        <a:pt x="54" y="150"/>
                      </a:cubicBezTo>
                      <a:cubicBezTo>
                        <a:pt x="51" y="149"/>
                        <a:pt x="53" y="148"/>
                        <a:pt x="53" y="147"/>
                      </a:cubicBezTo>
                      <a:cubicBezTo>
                        <a:pt x="55" y="147"/>
                        <a:pt x="57" y="147"/>
                        <a:pt x="58" y="147"/>
                      </a:cubicBezTo>
                      <a:cubicBezTo>
                        <a:pt x="56" y="147"/>
                        <a:pt x="56" y="147"/>
                        <a:pt x="56" y="147"/>
                      </a:cubicBezTo>
                      <a:cubicBezTo>
                        <a:pt x="57" y="146"/>
                        <a:pt x="59" y="146"/>
                        <a:pt x="60" y="146"/>
                      </a:cubicBezTo>
                      <a:cubicBezTo>
                        <a:pt x="59" y="146"/>
                        <a:pt x="56" y="146"/>
                        <a:pt x="53" y="147"/>
                      </a:cubicBezTo>
                      <a:cubicBezTo>
                        <a:pt x="52" y="147"/>
                        <a:pt x="50" y="147"/>
                        <a:pt x="49" y="147"/>
                      </a:cubicBezTo>
                      <a:cubicBezTo>
                        <a:pt x="47" y="147"/>
                        <a:pt x="46" y="147"/>
                        <a:pt x="45" y="146"/>
                      </a:cubicBezTo>
                      <a:cubicBezTo>
                        <a:pt x="44" y="147"/>
                        <a:pt x="43" y="147"/>
                        <a:pt x="43" y="147"/>
                      </a:cubicBezTo>
                      <a:cubicBezTo>
                        <a:pt x="45" y="147"/>
                        <a:pt x="45" y="147"/>
                        <a:pt x="45" y="147"/>
                      </a:cubicBezTo>
                      <a:cubicBezTo>
                        <a:pt x="46" y="148"/>
                        <a:pt x="42" y="149"/>
                        <a:pt x="44" y="149"/>
                      </a:cubicBezTo>
                      <a:cubicBezTo>
                        <a:pt x="42" y="150"/>
                        <a:pt x="40" y="151"/>
                        <a:pt x="37" y="150"/>
                      </a:cubicBezTo>
                      <a:cubicBezTo>
                        <a:pt x="36" y="148"/>
                        <a:pt x="36" y="148"/>
                        <a:pt x="36" y="148"/>
                      </a:cubicBezTo>
                      <a:cubicBezTo>
                        <a:pt x="36" y="149"/>
                        <a:pt x="38" y="149"/>
                        <a:pt x="39" y="149"/>
                      </a:cubicBezTo>
                      <a:cubicBezTo>
                        <a:pt x="38" y="150"/>
                        <a:pt x="35" y="147"/>
                        <a:pt x="33" y="148"/>
                      </a:cubicBezTo>
                      <a:cubicBezTo>
                        <a:pt x="35" y="150"/>
                        <a:pt x="35" y="150"/>
                        <a:pt x="35" y="150"/>
                      </a:cubicBezTo>
                      <a:cubicBezTo>
                        <a:pt x="33" y="150"/>
                        <a:pt x="30" y="151"/>
                        <a:pt x="28" y="150"/>
                      </a:cubicBezTo>
                      <a:cubicBezTo>
                        <a:pt x="29" y="152"/>
                        <a:pt x="28" y="150"/>
                        <a:pt x="30" y="152"/>
                      </a:cubicBezTo>
                      <a:cubicBezTo>
                        <a:pt x="29" y="150"/>
                        <a:pt x="37" y="153"/>
                        <a:pt x="34" y="150"/>
                      </a:cubicBezTo>
                      <a:cubicBezTo>
                        <a:pt x="36" y="152"/>
                        <a:pt x="37" y="152"/>
                        <a:pt x="40" y="153"/>
                      </a:cubicBezTo>
                      <a:cubicBezTo>
                        <a:pt x="40" y="153"/>
                        <a:pt x="39" y="152"/>
                        <a:pt x="41" y="152"/>
                      </a:cubicBezTo>
                      <a:cubicBezTo>
                        <a:pt x="41" y="152"/>
                        <a:pt x="42" y="152"/>
                        <a:pt x="42" y="152"/>
                      </a:cubicBezTo>
                      <a:cubicBezTo>
                        <a:pt x="42" y="152"/>
                        <a:pt x="42" y="152"/>
                        <a:pt x="42" y="152"/>
                      </a:cubicBezTo>
                      <a:cubicBezTo>
                        <a:pt x="42" y="152"/>
                        <a:pt x="42" y="152"/>
                        <a:pt x="42" y="152"/>
                      </a:cubicBezTo>
                      <a:cubicBezTo>
                        <a:pt x="42" y="152"/>
                        <a:pt x="42" y="152"/>
                        <a:pt x="42" y="152"/>
                      </a:cubicBezTo>
                      <a:cubicBezTo>
                        <a:pt x="41" y="152"/>
                        <a:pt x="41" y="152"/>
                        <a:pt x="41" y="151"/>
                      </a:cubicBezTo>
                      <a:cubicBezTo>
                        <a:pt x="42" y="151"/>
                        <a:pt x="45" y="151"/>
                        <a:pt x="46" y="150"/>
                      </a:cubicBezTo>
                      <a:cubicBezTo>
                        <a:pt x="47" y="150"/>
                        <a:pt x="46" y="151"/>
                        <a:pt x="46" y="151"/>
                      </a:cubicBezTo>
                      <a:cubicBezTo>
                        <a:pt x="48" y="150"/>
                        <a:pt x="48" y="150"/>
                        <a:pt x="48" y="150"/>
                      </a:cubicBezTo>
                      <a:cubicBezTo>
                        <a:pt x="48" y="151"/>
                        <a:pt x="52" y="152"/>
                        <a:pt x="49" y="152"/>
                      </a:cubicBezTo>
                      <a:cubicBezTo>
                        <a:pt x="51" y="152"/>
                        <a:pt x="51" y="152"/>
                        <a:pt x="51" y="152"/>
                      </a:cubicBezTo>
                      <a:cubicBezTo>
                        <a:pt x="53" y="153"/>
                        <a:pt x="55" y="153"/>
                        <a:pt x="57" y="152"/>
                      </a:cubicBezTo>
                      <a:cubicBezTo>
                        <a:pt x="58" y="152"/>
                        <a:pt x="60" y="150"/>
                        <a:pt x="59" y="151"/>
                      </a:cubicBezTo>
                      <a:cubicBezTo>
                        <a:pt x="59" y="151"/>
                        <a:pt x="60" y="151"/>
                        <a:pt x="61" y="151"/>
                      </a:cubicBezTo>
                      <a:cubicBezTo>
                        <a:pt x="62" y="150"/>
                        <a:pt x="63" y="150"/>
                        <a:pt x="63" y="150"/>
                      </a:cubicBezTo>
                      <a:cubicBezTo>
                        <a:pt x="63" y="150"/>
                        <a:pt x="63" y="150"/>
                        <a:pt x="63" y="150"/>
                      </a:cubicBezTo>
                      <a:cubicBezTo>
                        <a:pt x="67" y="149"/>
                        <a:pt x="71" y="146"/>
                        <a:pt x="76" y="145"/>
                      </a:cubicBezTo>
                      <a:cubicBezTo>
                        <a:pt x="77" y="145"/>
                        <a:pt x="77" y="144"/>
                        <a:pt x="78" y="144"/>
                      </a:cubicBezTo>
                      <a:cubicBezTo>
                        <a:pt x="79" y="144"/>
                        <a:pt x="79" y="143"/>
                        <a:pt x="80" y="143"/>
                      </a:cubicBezTo>
                      <a:cubicBezTo>
                        <a:pt x="81" y="143"/>
                        <a:pt x="81" y="143"/>
                        <a:pt x="81" y="143"/>
                      </a:cubicBezTo>
                      <a:cubicBezTo>
                        <a:pt x="81" y="143"/>
                        <a:pt x="83" y="143"/>
                        <a:pt x="83" y="143"/>
                      </a:cubicBezTo>
                      <a:cubicBezTo>
                        <a:pt x="84" y="143"/>
                        <a:pt x="85" y="143"/>
                        <a:pt x="85" y="142"/>
                      </a:cubicBezTo>
                      <a:cubicBezTo>
                        <a:pt x="86" y="142"/>
                        <a:pt x="87" y="143"/>
                        <a:pt x="87" y="143"/>
                      </a:cubicBezTo>
                      <a:cubicBezTo>
                        <a:pt x="88" y="143"/>
                        <a:pt x="88" y="143"/>
                        <a:pt x="89" y="143"/>
                      </a:cubicBezTo>
                      <a:cubicBezTo>
                        <a:pt x="89" y="143"/>
                        <a:pt x="89" y="143"/>
                        <a:pt x="89" y="143"/>
                      </a:cubicBezTo>
                      <a:cubicBezTo>
                        <a:pt x="89" y="143"/>
                        <a:pt x="89" y="143"/>
                        <a:pt x="89" y="143"/>
                      </a:cubicBezTo>
                      <a:cubicBezTo>
                        <a:pt x="90" y="143"/>
                        <a:pt x="90" y="143"/>
                        <a:pt x="90" y="143"/>
                      </a:cubicBezTo>
                      <a:cubicBezTo>
                        <a:pt x="90" y="143"/>
                        <a:pt x="91" y="143"/>
                        <a:pt x="91" y="143"/>
                      </a:cubicBezTo>
                      <a:cubicBezTo>
                        <a:pt x="92" y="143"/>
                        <a:pt x="93" y="143"/>
                        <a:pt x="93" y="143"/>
                      </a:cubicBezTo>
                      <a:cubicBezTo>
                        <a:pt x="94" y="143"/>
                        <a:pt x="94" y="143"/>
                        <a:pt x="94" y="143"/>
                      </a:cubicBezTo>
                      <a:cubicBezTo>
                        <a:pt x="95" y="143"/>
                        <a:pt x="96" y="143"/>
                        <a:pt x="96" y="143"/>
                      </a:cubicBezTo>
                      <a:cubicBezTo>
                        <a:pt x="97" y="144"/>
                        <a:pt x="97" y="144"/>
                        <a:pt x="98" y="144"/>
                      </a:cubicBezTo>
                      <a:cubicBezTo>
                        <a:pt x="98" y="144"/>
                        <a:pt x="99" y="144"/>
                        <a:pt x="100" y="144"/>
                      </a:cubicBezTo>
                      <a:cubicBezTo>
                        <a:pt x="100" y="144"/>
                        <a:pt x="100" y="144"/>
                        <a:pt x="100" y="144"/>
                      </a:cubicBezTo>
                      <a:cubicBezTo>
                        <a:pt x="102" y="144"/>
                        <a:pt x="105" y="147"/>
                        <a:pt x="109" y="148"/>
                      </a:cubicBezTo>
                      <a:cubicBezTo>
                        <a:pt x="109" y="148"/>
                        <a:pt x="108" y="148"/>
                        <a:pt x="107" y="147"/>
                      </a:cubicBezTo>
                      <a:cubicBezTo>
                        <a:pt x="111" y="151"/>
                        <a:pt x="117" y="149"/>
                        <a:pt x="120" y="151"/>
                      </a:cubicBezTo>
                      <a:cubicBezTo>
                        <a:pt x="121" y="151"/>
                        <a:pt x="122" y="151"/>
                        <a:pt x="123" y="151"/>
                      </a:cubicBezTo>
                      <a:cubicBezTo>
                        <a:pt x="123" y="151"/>
                        <a:pt x="123" y="151"/>
                        <a:pt x="122" y="151"/>
                      </a:cubicBezTo>
                      <a:cubicBezTo>
                        <a:pt x="123" y="151"/>
                        <a:pt x="123" y="151"/>
                        <a:pt x="123" y="151"/>
                      </a:cubicBezTo>
                      <a:cubicBezTo>
                        <a:pt x="123" y="151"/>
                        <a:pt x="124" y="152"/>
                        <a:pt x="124" y="152"/>
                      </a:cubicBezTo>
                      <a:cubicBezTo>
                        <a:pt x="124" y="152"/>
                        <a:pt x="123" y="151"/>
                        <a:pt x="123" y="151"/>
                      </a:cubicBezTo>
                      <a:cubicBezTo>
                        <a:pt x="124" y="151"/>
                        <a:pt x="125" y="151"/>
                        <a:pt x="126" y="151"/>
                      </a:cubicBezTo>
                      <a:cubicBezTo>
                        <a:pt x="127" y="152"/>
                        <a:pt x="127" y="152"/>
                        <a:pt x="127" y="152"/>
                      </a:cubicBezTo>
                      <a:cubicBezTo>
                        <a:pt x="127" y="152"/>
                        <a:pt x="127" y="152"/>
                        <a:pt x="127" y="152"/>
                      </a:cubicBezTo>
                      <a:cubicBezTo>
                        <a:pt x="128" y="152"/>
                        <a:pt x="128" y="151"/>
                        <a:pt x="127" y="151"/>
                      </a:cubicBezTo>
                      <a:cubicBezTo>
                        <a:pt x="128" y="151"/>
                        <a:pt x="129" y="150"/>
                        <a:pt x="129" y="150"/>
                      </a:cubicBezTo>
                      <a:cubicBezTo>
                        <a:pt x="130" y="152"/>
                        <a:pt x="132" y="150"/>
                        <a:pt x="133" y="151"/>
                      </a:cubicBezTo>
                      <a:cubicBezTo>
                        <a:pt x="134" y="151"/>
                        <a:pt x="135" y="151"/>
                        <a:pt x="136" y="151"/>
                      </a:cubicBezTo>
                      <a:cubicBezTo>
                        <a:pt x="138" y="150"/>
                        <a:pt x="139" y="150"/>
                        <a:pt x="139" y="149"/>
                      </a:cubicBezTo>
                      <a:cubicBezTo>
                        <a:pt x="139" y="149"/>
                        <a:pt x="140" y="149"/>
                        <a:pt x="139" y="149"/>
                      </a:cubicBezTo>
                      <a:cubicBezTo>
                        <a:pt x="140" y="149"/>
                        <a:pt x="142" y="149"/>
                        <a:pt x="143" y="149"/>
                      </a:cubicBezTo>
                      <a:cubicBezTo>
                        <a:pt x="143" y="150"/>
                        <a:pt x="143" y="150"/>
                        <a:pt x="143" y="150"/>
                      </a:cubicBezTo>
                      <a:cubicBezTo>
                        <a:pt x="146" y="148"/>
                        <a:pt x="146" y="148"/>
                        <a:pt x="146" y="148"/>
                      </a:cubicBezTo>
                      <a:cubicBezTo>
                        <a:pt x="148" y="148"/>
                        <a:pt x="149" y="149"/>
                        <a:pt x="147" y="150"/>
                      </a:cubicBezTo>
                      <a:cubicBezTo>
                        <a:pt x="151" y="148"/>
                        <a:pt x="150" y="149"/>
                        <a:pt x="153" y="147"/>
                      </a:cubicBezTo>
                      <a:cubicBezTo>
                        <a:pt x="153" y="147"/>
                        <a:pt x="153" y="147"/>
                        <a:pt x="153" y="147"/>
                      </a:cubicBezTo>
                      <a:cubicBezTo>
                        <a:pt x="154" y="147"/>
                        <a:pt x="156" y="146"/>
                        <a:pt x="157" y="146"/>
                      </a:cubicBezTo>
                      <a:cubicBezTo>
                        <a:pt x="158" y="146"/>
                        <a:pt x="159" y="146"/>
                        <a:pt x="160" y="146"/>
                      </a:cubicBezTo>
                      <a:cubicBezTo>
                        <a:pt x="162" y="145"/>
                        <a:pt x="164" y="145"/>
                        <a:pt x="166" y="144"/>
                      </a:cubicBezTo>
                      <a:cubicBezTo>
                        <a:pt x="167" y="143"/>
                        <a:pt x="169" y="142"/>
                        <a:pt x="171" y="141"/>
                      </a:cubicBezTo>
                      <a:cubicBezTo>
                        <a:pt x="173" y="139"/>
                        <a:pt x="175" y="138"/>
                        <a:pt x="176" y="137"/>
                      </a:cubicBezTo>
                      <a:cubicBezTo>
                        <a:pt x="174" y="137"/>
                        <a:pt x="180" y="135"/>
                        <a:pt x="178" y="134"/>
                      </a:cubicBezTo>
                      <a:cubicBezTo>
                        <a:pt x="179" y="134"/>
                        <a:pt x="180" y="133"/>
                        <a:pt x="180" y="134"/>
                      </a:cubicBezTo>
                      <a:cubicBezTo>
                        <a:pt x="181" y="133"/>
                        <a:pt x="182" y="132"/>
                        <a:pt x="183" y="131"/>
                      </a:cubicBezTo>
                      <a:cubicBezTo>
                        <a:pt x="183" y="129"/>
                        <a:pt x="184" y="128"/>
                        <a:pt x="184" y="127"/>
                      </a:cubicBezTo>
                      <a:cubicBezTo>
                        <a:pt x="185" y="127"/>
                        <a:pt x="184" y="128"/>
                        <a:pt x="185" y="128"/>
                      </a:cubicBezTo>
                      <a:cubicBezTo>
                        <a:pt x="185" y="127"/>
                        <a:pt x="185" y="126"/>
                        <a:pt x="185" y="126"/>
                      </a:cubicBezTo>
                      <a:cubicBezTo>
                        <a:pt x="186" y="126"/>
                        <a:pt x="185" y="127"/>
                        <a:pt x="185" y="128"/>
                      </a:cubicBezTo>
                      <a:cubicBezTo>
                        <a:pt x="187" y="124"/>
                        <a:pt x="185" y="123"/>
                        <a:pt x="184" y="122"/>
                      </a:cubicBezTo>
                      <a:cubicBezTo>
                        <a:pt x="185" y="120"/>
                        <a:pt x="185" y="119"/>
                        <a:pt x="185" y="118"/>
                      </a:cubicBezTo>
                      <a:cubicBezTo>
                        <a:pt x="185" y="117"/>
                        <a:pt x="186" y="116"/>
                        <a:pt x="186" y="119"/>
                      </a:cubicBezTo>
                      <a:cubicBezTo>
                        <a:pt x="186" y="118"/>
                        <a:pt x="187" y="116"/>
                        <a:pt x="187" y="114"/>
                      </a:cubicBezTo>
                      <a:cubicBezTo>
                        <a:pt x="187" y="112"/>
                        <a:pt x="187" y="110"/>
                        <a:pt x="186" y="110"/>
                      </a:cubicBezTo>
                      <a:cubicBezTo>
                        <a:pt x="186" y="110"/>
                        <a:pt x="186" y="108"/>
                        <a:pt x="186" y="108"/>
                      </a:cubicBezTo>
                      <a:cubicBezTo>
                        <a:pt x="186" y="105"/>
                        <a:pt x="186" y="105"/>
                        <a:pt x="185" y="102"/>
                      </a:cubicBezTo>
                      <a:cubicBezTo>
                        <a:pt x="185" y="103"/>
                        <a:pt x="185" y="103"/>
                        <a:pt x="185" y="103"/>
                      </a:cubicBezTo>
                      <a:cubicBezTo>
                        <a:pt x="183" y="102"/>
                        <a:pt x="184" y="100"/>
                        <a:pt x="183" y="98"/>
                      </a:cubicBezTo>
                      <a:cubicBezTo>
                        <a:pt x="183" y="98"/>
                        <a:pt x="183" y="98"/>
                        <a:pt x="183" y="98"/>
                      </a:cubicBezTo>
                      <a:cubicBezTo>
                        <a:pt x="183" y="93"/>
                        <a:pt x="182" y="96"/>
                        <a:pt x="181" y="91"/>
                      </a:cubicBezTo>
                      <a:cubicBezTo>
                        <a:pt x="180" y="92"/>
                        <a:pt x="180" y="92"/>
                        <a:pt x="180" y="92"/>
                      </a:cubicBezTo>
                      <a:cubicBezTo>
                        <a:pt x="179" y="92"/>
                        <a:pt x="179" y="91"/>
                        <a:pt x="179" y="89"/>
                      </a:cubicBezTo>
                      <a:cubicBezTo>
                        <a:pt x="179" y="88"/>
                        <a:pt x="178" y="86"/>
                        <a:pt x="177" y="85"/>
                      </a:cubicBezTo>
                      <a:cubicBezTo>
                        <a:pt x="177" y="85"/>
                        <a:pt x="177" y="86"/>
                        <a:pt x="177" y="86"/>
                      </a:cubicBezTo>
                      <a:cubicBezTo>
                        <a:pt x="176" y="86"/>
                        <a:pt x="176" y="84"/>
                        <a:pt x="176" y="83"/>
                      </a:cubicBezTo>
                      <a:cubicBezTo>
                        <a:pt x="176" y="82"/>
                        <a:pt x="176" y="80"/>
                        <a:pt x="175" y="79"/>
                      </a:cubicBezTo>
                      <a:cubicBezTo>
                        <a:pt x="175" y="79"/>
                        <a:pt x="176" y="79"/>
                        <a:pt x="176" y="80"/>
                      </a:cubicBezTo>
                      <a:cubicBezTo>
                        <a:pt x="173" y="76"/>
                        <a:pt x="175" y="80"/>
                        <a:pt x="172" y="78"/>
                      </a:cubicBezTo>
                      <a:cubicBezTo>
                        <a:pt x="172" y="77"/>
                        <a:pt x="174" y="77"/>
                        <a:pt x="172" y="76"/>
                      </a:cubicBezTo>
                      <a:cubicBezTo>
                        <a:pt x="172" y="75"/>
                        <a:pt x="170" y="75"/>
                        <a:pt x="168" y="74"/>
                      </a:cubicBezTo>
                      <a:cubicBezTo>
                        <a:pt x="166" y="73"/>
                        <a:pt x="164" y="73"/>
                        <a:pt x="163" y="71"/>
                      </a:cubicBezTo>
                      <a:cubicBezTo>
                        <a:pt x="164" y="72"/>
                        <a:pt x="164" y="73"/>
                        <a:pt x="163" y="72"/>
                      </a:cubicBezTo>
                      <a:cubicBezTo>
                        <a:pt x="161" y="72"/>
                        <a:pt x="158" y="68"/>
                        <a:pt x="155" y="69"/>
                      </a:cubicBezTo>
                      <a:cubicBezTo>
                        <a:pt x="155" y="69"/>
                        <a:pt x="155" y="68"/>
                        <a:pt x="155" y="68"/>
                      </a:cubicBezTo>
                      <a:cubicBezTo>
                        <a:pt x="155" y="68"/>
                        <a:pt x="153" y="68"/>
                        <a:pt x="152" y="67"/>
                      </a:cubicBezTo>
                      <a:cubicBezTo>
                        <a:pt x="151" y="67"/>
                        <a:pt x="150" y="66"/>
                        <a:pt x="150" y="66"/>
                      </a:cubicBezTo>
                      <a:cubicBezTo>
                        <a:pt x="150" y="65"/>
                        <a:pt x="148" y="63"/>
                        <a:pt x="146" y="62"/>
                      </a:cubicBezTo>
                      <a:cubicBezTo>
                        <a:pt x="145" y="61"/>
                        <a:pt x="143" y="59"/>
                        <a:pt x="144" y="58"/>
                      </a:cubicBezTo>
                      <a:cubicBezTo>
                        <a:pt x="144" y="58"/>
                        <a:pt x="143" y="57"/>
                        <a:pt x="143" y="56"/>
                      </a:cubicBezTo>
                      <a:cubicBezTo>
                        <a:pt x="142" y="55"/>
                        <a:pt x="141" y="54"/>
                        <a:pt x="141" y="54"/>
                      </a:cubicBezTo>
                      <a:cubicBezTo>
                        <a:pt x="142" y="54"/>
                        <a:pt x="142" y="54"/>
                        <a:pt x="142" y="54"/>
                      </a:cubicBezTo>
                      <a:cubicBezTo>
                        <a:pt x="140" y="51"/>
                        <a:pt x="139" y="51"/>
                        <a:pt x="138" y="50"/>
                      </a:cubicBezTo>
                      <a:cubicBezTo>
                        <a:pt x="138" y="49"/>
                        <a:pt x="138" y="50"/>
                        <a:pt x="139" y="50"/>
                      </a:cubicBezTo>
                      <a:cubicBezTo>
                        <a:pt x="137" y="45"/>
                        <a:pt x="137" y="45"/>
                        <a:pt x="134" y="42"/>
                      </a:cubicBezTo>
                      <a:cubicBezTo>
                        <a:pt x="135" y="41"/>
                        <a:pt x="135" y="41"/>
                        <a:pt x="135" y="41"/>
                      </a:cubicBezTo>
                      <a:cubicBezTo>
                        <a:pt x="135" y="41"/>
                        <a:pt x="134" y="41"/>
                        <a:pt x="134" y="40"/>
                      </a:cubicBezTo>
                      <a:cubicBezTo>
                        <a:pt x="134" y="38"/>
                        <a:pt x="133" y="37"/>
                        <a:pt x="132" y="35"/>
                      </a:cubicBezTo>
                      <a:cubicBezTo>
                        <a:pt x="132" y="33"/>
                        <a:pt x="131" y="31"/>
                        <a:pt x="129" y="30"/>
                      </a:cubicBezTo>
                      <a:cubicBezTo>
                        <a:pt x="130" y="30"/>
                        <a:pt x="130" y="30"/>
                        <a:pt x="130" y="30"/>
                      </a:cubicBezTo>
                      <a:cubicBezTo>
                        <a:pt x="126" y="26"/>
                        <a:pt x="125" y="17"/>
                        <a:pt x="120" y="18"/>
                      </a:cubicBezTo>
                      <a:cubicBezTo>
                        <a:pt x="120" y="18"/>
                        <a:pt x="120" y="18"/>
                        <a:pt x="119" y="17"/>
                      </a:cubicBezTo>
                      <a:cubicBezTo>
                        <a:pt x="118" y="16"/>
                        <a:pt x="117" y="16"/>
                        <a:pt x="117" y="16"/>
                      </a:cubicBezTo>
                      <a:cubicBezTo>
                        <a:pt x="120" y="20"/>
                        <a:pt x="116" y="17"/>
                        <a:pt x="117" y="18"/>
                      </a:cubicBezTo>
                      <a:cubicBezTo>
                        <a:pt x="115" y="17"/>
                        <a:pt x="114" y="14"/>
                        <a:pt x="116" y="16"/>
                      </a:cubicBezTo>
                      <a:cubicBezTo>
                        <a:pt x="116" y="16"/>
                        <a:pt x="116" y="16"/>
                        <a:pt x="116" y="16"/>
                      </a:cubicBezTo>
                      <a:cubicBezTo>
                        <a:pt x="117" y="16"/>
                        <a:pt x="116" y="15"/>
                        <a:pt x="115" y="13"/>
                      </a:cubicBezTo>
                      <a:cubicBezTo>
                        <a:pt x="114" y="12"/>
                        <a:pt x="113" y="11"/>
                        <a:pt x="113" y="11"/>
                      </a:cubicBezTo>
                      <a:cubicBezTo>
                        <a:pt x="109" y="8"/>
                        <a:pt x="105" y="5"/>
                        <a:pt x="101" y="3"/>
                      </a:cubicBezTo>
                      <a:cubicBezTo>
                        <a:pt x="97" y="1"/>
                        <a:pt x="92" y="0"/>
                        <a:pt x="87" y="0"/>
                      </a:cubicBezTo>
                      <a:cubicBezTo>
                        <a:pt x="88" y="1"/>
                        <a:pt x="88" y="1"/>
                        <a:pt x="88" y="1"/>
                      </a:cubicBezTo>
                      <a:cubicBezTo>
                        <a:pt x="88" y="1"/>
                        <a:pt x="87" y="1"/>
                        <a:pt x="86" y="1"/>
                      </a:cubicBezTo>
                      <a:cubicBezTo>
                        <a:pt x="86" y="2"/>
                        <a:pt x="85" y="2"/>
                        <a:pt x="85" y="2"/>
                      </a:cubicBezTo>
                      <a:cubicBezTo>
                        <a:pt x="84" y="1"/>
                        <a:pt x="83" y="1"/>
                        <a:pt x="86" y="0"/>
                      </a:cubicBezTo>
                      <a:cubicBezTo>
                        <a:pt x="85" y="0"/>
                        <a:pt x="84" y="0"/>
                        <a:pt x="83" y="1"/>
                      </a:cubicBezTo>
                      <a:cubicBezTo>
                        <a:pt x="83" y="1"/>
                        <a:pt x="83" y="1"/>
                        <a:pt x="83" y="1"/>
                      </a:cubicBezTo>
                      <a:cubicBezTo>
                        <a:pt x="83" y="1"/>
                        <a:pt x="82" y="2"/>
                        <a:pt x="82" y="2"/>
                      </a:cubicBezTo>
                      <a:cubicBezTo>
                        <a:pt x="78" y="2"/>
                        <a:pt x="84" y="0"/>
                        <a:pt x="82" y="0"/>
                      </a:cubicBezTo>
                      <a:cubicBezTo>
                        <a:pt x="80" y="1"/>
                        <a:pt x="80" y="1"/>
                        <a:pt x="80" y="1"/>
                      </a:cubicBezTo>
                      <a:cubicBezTo>
                        <a:pt x="81" y="1"/>
                        <a:pt x="81" y="1"/>
                        <a:pt x="81" y="1"/>
                      </a:cubicBezTo>
                      <a:cubicBezTo>
                        <a:pt x="79" y="2"/>
                        <a:pt x="79" y="2"/>
                        <a:pt x="77" y="3"/>
                      </a:cubicBezTo>
                      <a:cubicBezTo>
                        <a:pt x="75" y="3"/>
                        <a:pt x="76" y="2"/>
                        <a:pt x="75" y="3"/>
                      </a:cubicBezTo>
                      <a:cubicBezTo>
                        <a:pt x="75" y="3"/>
                        <a:pt x="75" y="3"/>
                        <a:pt x="74" y="3"/>
                      </a:cubicBezTo>
                      <a:cubicBezTo>
                        <a:pt x="70" y="5"/>
                        <a:pt x="70" y="5"/>
                        <a:pt x="70" y="5"/>
                      </a:cubicBezTo>
                      <a:cubicBezTo>
                        <a:pt x="72" y="5"/>
                        <a:pt x="72" y="5"/>
                        <a:pt x="72" y="5"/>
                      </a:cubicBezTo>
                      <a:cubicBezTo>
                        <a:pt x="71" y="6"/>
                        <a:pt x="69" y="7"/>
                        <a:pt x="71" y="7"/>
                      </a:cubicBezTo>
                      <a:cubicBezTo>
                        <a:pt x="70" y="7"/>
                        <a:pt x="69" y="7"/>
                        <a:pt x="68" y="8"/>
                      </a:cubicBezTo>
                      <a:cubicBezTo>
                        <a:pt x="66" y="9"/>
                        <a:pt x="65" y="9"/>
                        <a:pt x="63" y="11"/>
                      </a:cubicBezTo>
                      <a:cubicBezTo>
                        <a:pt x="61" y="13"/>
                        <a:pt x="58" y="15"/>
                        <a:pt x="58" y="16"/>
                      </a:cubicBezTo>
                      <a:cubicBezTo>
                        <a:pt x="57" y="18"/>
                        <a:pt x="55" y="20"/>
                        <a:pt x="53" y="22"/>
                      </a:cubicBezTo>
                      <a:cubicBezTo>
                        <a:pt x="54" y="22"/>
                        <a:pt x="55" y="22"/>
                        <a:pt x="53" y="24"/>
                      </a:cubicBezTo>
                      <a:cubicBezTo>
                        <a:pt x="52" y="22"/>
                        <a:pt x="50" y="27"/>
                        <a:pt x="47" y="28"/>
                      </a:cubicBezTo>
                      <a:cubicBezTo>
                        <a:pt x="48" y="27"/>
                        <a:pt x="47" y="29"/>
                        <a:pt x="47" y="30"/>
                      </a:cubicBezTo>
                      <a:cubicBezTo>
                        <a:pt x="46" y="32"/>
                        <a:pt x="45" y="33"/>
                        <a:pt x="47" y="32"/>
                      </a:cubicBezTo>
                      <a:cubicBezTo>
                        <a:pt x="46" y="34"/>
                        <a:pt x="46" y="32"/>
                        <a:pt x="45" y="33"/>
                      </a:cubicBezTo>
                      <a:cubicBezTo>
                        <a:pt x="44" y="35"/>
                        <a:pt x="43" y="37"/>
                        <a:pt x="41" y="40"/>
                      </a:cubicBezTo>
                      <a:cubicBezTo>
                        <a:pt x="41" y="40"/>
                        <a:pt x="41" y="40"/>
                        <a:pt x="41" y="40"/>
                      </a:cubicBezTo>
                      <a:cubicBezTo>
                        <a:pt x="41" y="41"/>
                        <a:pt x="41" y="41"/>
                        <a:pt x="41" y="41"/>
                      </a:cubicBezTo>
                      <a:cubicBezTo>
                        <a:pt x="40" y="42"/>
                        <a:pt x="40" y="42"/>
                        <a:pt x="40" y="42"/>
                      </a:cubicBezTo>
                      <a:cubicBezTo>
                        <a:pt x="39" y="44"/>
                        <a:pt x="39" y="44"/>
                        <a:pt x="39" y="44"/>
                      </a:cubicBezTo>
                      <a:cubicBezTo>
                        <a:pt x="39" y="45"/>
                        <a:pt x="38" y="47"/>
                        <a:pt x="37" y="48"/>
                      </a:cubicBezTo>
                      <a:cubicBezTo>
                        <a:pt x="38" y="48"/>
                        <a:pt x="38" y="48"/>
                        <a:pt x="38" y="49"/>
                      </a:cubicBezTo>
                      <a:cubicBezTo>
                        <a:pt x="38" y="49"/>
                        <a:pt x="38" y="50"/>
                        <a:pt x="37" y="50"/>
                      </a:cubicBezTo>
                      <a:cubicBezTo>
                        <a:pt x="36" y="51"/>
                        <a:pt x="35" y="51"/>
                        <a:pt x="35" y="51"/>
                      </a:cubicBezTo>
                      <a:cubicBezTo>
                        <a:pt x="35" y="52"/>
                        <a:pt x="37" y="53"/>
                        <a:pt x="35" y="54"/>
                      </a:cubicBezTo>
                      <a:cubicBezTo>
                        <a:pt x="35" y="54"/>
                        <a:pt x="36" y="54"/>
                        <a:pt x="35" y="54"/>
                      </a:cubicBezTo>
                      <a:cubicBezTo>
                        <a:pt x="32" y="59"/>
                        <a:pt x="29" y="64"/>
                        <a:pt x="25" y="67"/>
                      </a:cubicBezTo>
                      <a:cubicBezTo>
                        <a:pt x="24" y="68"/>
                        <a:pt x="22" y="69"/>
                        <a:pt x="21" y="69"/>
                      </a:cubicBezTo>
                      <a:cubicBezTo>
                        <a:pt x="21" y="69"/>
                        <a:pt x="21" y="69"/>
                        <a:pt x="21" y="69"/>
                      </a:cubicBezTo>
                      <a:cubicBezTo>
                        <a:pt x="20" y="70"/>
                        <a:pt x="20" y="70"/>
                        <a:pt x="20" y="70"/>
                      </a:cubicBezTo>
                      <a:cubicBezTo>
                        <a:pt x="17" y="71"/>
                        <a:pt x="17" y="71"/>
                        <a:pt x="17" y="71"/>
                      </a:cubicBezTo>
                      <a:cubicBezTo>
                        <a:pt x="14" y="72"/>
                        <a:pt x="12" y="73"/>
                        <a:pt x="8" y="74"/>
                      </a:cubicBezTo>
                      <a:cubicBezTo>
                        <a:pt x="10" y="74"/>
                        <a:pt x="9" y="74"/>
                        <a:pt x="8" y="75"/>
                      </a:cubicBezTo>
                      <a:cubicBezTo>
                        <a:pt x="9" y="75"/>
                        <a:pt x="9" y="76"/>
                        <a:pt x="9" y="76"/>
                      </a:cubicBezTo>
                      <a:cubicBezTo>
                        <a:pt x="9" y="76"/>
                        <a:pt x="8" y="76"/>
                        <a:pt x="6" y="77"/>
                      </a:cubicBezTo>
                      <a:cubicBezTo>
                        <a:pt x="6" y="77"/>
                        <a:pt x="5" y="77"/>
                        <a:pt x="5" y="78"/>
                      </a:cubicBezTo>
                      <a:cubicBezTo>
                        <a:pt x="4" y="78"/>
                        <a:pt x="4" y="78"/>
                        <a:pt x="4" y="78"/>
                      </a:cubicBezTo>
                      <a:cubicBezTo>
                        <a:pt x="4" y="79"/>
                        <a:pt x="3" y="80"/>
                        <a:pt x="2" y="81"/>
                      </a:cubicBezTo>
                      <a:cubicBezTo>
                        <a:pt x="1" y="82"/>
                        <a:pt x="0" y="83"/>
                        <a:pt x="0" y="83"/>
                      </a:cubicBezTo>
                      <a:cubicBezTo>
                        <a:pt x="1" y="82"/>
                        <a:pt x="1" y="82"/>
                        <a:pt x="1" y="82"/>
                      </a:cubicBezTo>
                      <a:cubicBezTo>
                        <a:pt x="1" y="83"/>
                        <a:pt x="2" y="83"/>
                        <a:pt x="3" y="83"/>
                      </a:cubicBezTo>
                      <a:cubicBezTo>
                        <a:pt x="5" y="83"/>
                        <a:pt x="6" y="83"/>
                        <a:pt x="7" y="84"/>
                      </a:cubicBezTo>
                      <a:cubicBezTo>
                        <a:pt x="7" y="83"/>
                        <a:pt x="9" y="82"/>
                        <a:pt x="10" y="82"/>
                      </a:cubicBezTo>
                      <a:cubicBezTo>
                        <a:pt x="12" y="81"/>
                        <a:pt x="14" y="81"/>
                        <a:pt x="15" y="79"/>
                      </a:cubicBezTo>
                      <a:cubicBezTo>
                        <a:pt x="15" y="79"/>
                        <a:pt x="14" y="80"/>
                        <a:pt x="15" y="80"/>
                      </a:cubicBezTo>
                      <a:cubicBezTo>
                        <a:pt x="15" y="78"/>
                        <a:pt x="16" y="78"/>
                        <a:pt x="18" y="77"/>
                      </a:cubicBezTo>
                      <a:cubicBezTo>
                        <a:pt x="18" y="78"/>
                        <a:pt x="18" y="78"/>
                        <a:pt x="18" y="78"/>
                      </a:cubicBezTo>
                      <a:cubicBezTo>
                        <a:pt x="19" y="77"/>
                        <a:pt x="20" y="76"/>
                        <a:pt x="22" y="76"/>
                      </a:cubicBezTo>
                      <a:cubicBezTo>
                        <a:pt x="22" y="76"/>
                        <a:pt x="23" y="76"/>
                        <a:pt x="23" y="75"/>
                      </a:cubicBezTo>
                      <a:cubicBezTo>
                        <a:pt x="24" y="75"/>
                        <a:pt x="25" y="75"/>
                        <a:pt x="25" y="75"/>
                      </a:cubicBezTo>
                      <a:cubicBezTo>
                        <a:pt x="28" y="74"/>
                        <a:pt x="30" y="72"/>
                        <a:pt x="33" y="70"/>
                      </a:cubicBezTo>
                      <a:cubicBezTo>
                        <a:pt x="32" y="69"/>
                        <a:pt x="32" y="69"/>
                        <a:pt x="32" y="69"/>
                      </a:cubicBezTo>
                      <a:cubicBezTo>
                        <a:pt x="33" y="68"/>
                        <a:pt x="33" y="68"/>
                        <a:pt x="34" y="68"/>
                      </a:cubicBezTo>
                      <a:cubicBezTo>
                        <a:pt x="34" y="66"/>
                        <a:pt x="31" y="71"/>
                        <a:pt x="31" y="69"/>
                      </a:cubicBezTo>
                      <a:cubicBezTo>
                        <a:pt x="32" y="69"/>
                        <a:pt x="34" y="67"/>
                        <a:pt x="36" y="65"/>
                      </a:cubicBezTo>
                      <a:cubicBezTo>
                        <a:pt x="38" y="63"/>
                        <a:pt x="39" y="60"/>
                        <a:pt x="41" y="60"/>
                      </a:cubicBezTo>
                      <a:cubicBezTo>
                        <a:pt x="42" y="58"/>
                        <a:pt x="39" y="60"/>
                        <a:pt x="41" y="58"/>
                      </a:cubicBezTo>
                      <a:cubicBezTo>
                        <a:pt x="41" y="58"/>
                        <a:pt x="41" y="58"/>
                        <a:pt x="41" y="58"/>
                      </a:cubicBezTo>
                      <a:cubicBezTo>
                        <a:pt x="41" y="57"/>
                        <a:pt x="41" y="57"/>
                        <a:pt x="41" y="57"/>
                      </a:cubicBezTo>
                      <a:cubicBezTo>
                        <a:pt x="42" y="56"/>
                        <a:pt x="43" y="56"/>
                        <a:pt x="43" y="56"/>
                      </a:cubicBezTo>
                      <a:cubicBezTo>
                        <a:pt x="43" y="56"/>
                        <a:pt x="43" y="57"/>
                        <a:pt x="43" y="57"/>
                      </a:cubicBezTo>
                      <a:cubicBezTo>
                        <a:pt x="44" y="56"/>
                        <a:pt x="45" y="52"/>
                        <a:pt x="46" y="51"/>
                      </a:cubicBezTo>
                      <a:cubicBezTo>
                        <a:pt x="44" y="53"/>
                        <a:pt x="44" y="53"/>
                        <a:pt x="44" y="53"/>
                      </a:cubicBezTo>
                      <a:cubicBezTo>
                        <a:pt x="45" y="52"/>
                        <a:pt x="46" y="50"/>
                        <a:pt x="47" y="48"/>
                      </a:cubicBezTo>
                      <a:cubicBezTo>
                        <a:pt x="47" y="47"/>
                        <a:pt x="47" y="46"/>
                        <a:pt x="48" y="45"/>
                      </a:cubicBezTo>
                      <a:cubicBezTo>
                        <a:pt x="48" y="44"/>
                        <a:pt x="48" y="44"/>
                        <a:pt x="48" y="44"/>
                      </a:cubicBezTo>
                      <a:cubicBezTo>
                        <a:pt x="49" y="43"/>
                        <a:pt x="49" y="43"/>
                        <a:pt x="49" y="43"/>
                      </a:cubicBezTo>
                      <a:cubicBezTo>
                        <a:pt x="50" y="41"/>
                        <a:pt x="51" y="38"/>
                        <a:pt x="52" y="35"/>
                      </a:cubicBezTo>
                      <a:cubicBezTo>
                        <a:pt x="51" y="36"/>
                        <a:pt x="51" y="36"/>
                        <a:pt x="51" y="36"/>
                      </a:cubicBezTo>
                      <a:cubicBezTo>
                        <a:pt x="53" y="31"/>
                        <a:pt x="54" y="33"/>
                        <a:pt x="56" y="29"/>
                      </a:cubicBezTo>
                      <a:cubicBezTo>
                        <a:pt x="56" y="29"/>
                        <a:pt x="56" y="29"/>
                        <a:pt x="56" y="29"/>
                      </a:cubicBezTo>
                      <a:cubicBezTo>
                        <a:pt x="56" y="28"/>
                        <a:pt x="57" y="26"/>
                        <a:pt x="57" y="25"/>
                      </a:cubicBezTo>
                      <a:cubicBezTo>
                        <a:pt x="57" y="27"/>
                        <a:pt x="60" y="24"/>
                        <a:pt x="59" y="26"/>
                      </a:cubicBezTo>
                      <a:cubicBezTo>
                        <a:pt x="61" y="22"/>
                        <a:pt x="60" y="24"/>
                        <a:pt x="61" y="20"/>
                      </a:cubicBezTo>
                      <a:cubicBezTo>
                        <a:pt x="62" y="20"/>
                        <a:pt x="62" y="20"/>
                        <a:pt x="62" y="20"/>
                      </a:cubicBezTo>
                      <a:cubicBezTo>
                        <a:pt x="62" y="19"/>
                        <a:pt x="62" y="19"/>
                        <a:pt x="63" y="17"/>
                      </a:cubicBezTo>
                      <a:cubicBezTo>
                        <a:pt x="62" y="19"/>
                        <a:pt x="65" y="17"/>
                        <a:pt x="64" y="19"/>
                      </a:cubicBezTo>
                      <a:cubicBezTo>
                        <a:pt x="67" y="18"/>
                        <a:pt x="68" y="16"/>
                        <a:pt x="69" y="15"/>
                      </a:cubicBezTo>
                      <a:cubicBezTo>
                        <a:pt x="70" y="14"/>
                        <a:pt x="71" y="13"/>
                        <a:pt x="72" y="13"/>
                      </a:cubicBezTo>
                      <a:cubicBezTo>
                        <a:pt x="73" y="10"/>
                        <a:pt x="68" y="15"/>
                        <a:pt x="69" y="14"/>
                      </a:cubicBezTo>
                      <a:cubicBezTo>
                        <a:pt x="68" y="14"/>
                        <a:pt x="70" y="11"/>
                        <a:pt x="71" y="11"/>
                      </a:cubicBezTo>
                      <a:cubicBezTo>
                        <a:pt x="72" y="10"/>
                        <a:pt x="75" y="12"/>
                        <a:pt x="78" y="10"/>
                      </a:cubicBezTo>
                      <a:cubicBezTo>
                        <a:pt x="78" y="10"/>
                        <a:pt x="78" y="10"/>
                        <a:pt x="77" y="11"/>
                      </a:cubicBezTo>
                      <a:cubicBezTo>
                        <a:pt x="79" y="11"/>
                        <a:pt x="80" y="9"/>
                        <a:pt x="82" y="9"/>
                      </a:cubicBezTo>
                      <a:cubicBezTo>
                        <a:pt x="82" y="8"/>
                        <a:pt x="84" y="9"/>
                        <a:pt x="84" y="7"/>
                      </a:cubicBezTo>
                      <a:cubicBezTo>
                        <a:pt x="84" y="7"/>
                        <a:pt x="80" y="8"/>
                        <a:pt x="80" y="8"/>
                      </a:cubicBezTo>
                      <a:cubicBezTo>
                        <a:pt x="82" y="8"/>
                        <a:pt x="83" y="7"/>
                        <a:pt x="84" y="6"/>
                      </a:cubicBezTo>
                      <a:cubicBezTo>
                        <a:pt x="84" y="6"/>
                        <a:pt x="84" y="6"/>
                        <a:pt x="84" y="6"/>
                      </a:cubicBezTo>
                      <a:cubicBezTo>
                        <a:pt x="85" y="6"/>
                        <a:pt x="86" y="6"/>
                        <a:pt x="87" y="6"/>
                      </a:cubicBezTo>
                      <a:cubicBezTo>
                        <a:pt x="87" y="6"/>
                        <a:pt x="86" y="7"/>
                        <a:pt x="86" y="7"/>
                      </a:cubicBezTo>
                      <a:cubicBezTo>
                        <a:pt x="87" y="7"/>
                        <a:pt x="87" y="7"/>
                        <a:pt x="88" y="7"/>
                      </a:cubicBezTo>
                      <a:cubicBezTo>
                        <a:pt x="88" y="8"/>
                        <a:pt x="86" y="8"/>
                        <a:pt x="85" y="8"/>
                      </a:cubicBezTo>
                      <a:cubicBezTo>
                        <a:pt x="84" y="8"/>
                        <a:pt x="84" y="8"/>
                        <a:pt x="84" y="8"/>
                      </a:cubicBezTo>
                      <a:cubicBezTo>
                        <a:pt x="84" y="9"/>
                        <a:pt x="83" y="9"/>
                        <a:pt x="82" y="9"/>
                      </a:cubicBezTo>
                      <a:cubicBezTo>
                        <a:pt x="83" y="10"/>
                        <a:pt x="84" y="9"/>
                        <a:pt x="84" y="9"/>
                      </a:cubicBezTo>
                      <a:cubicBezTo>
                        <a:pt x="85" y="9"/>
                        <a:pt x="85" y="9"/>
                        <a:pt x="85" y="9"/>
                      </a:cubicBezTo>
                      <a:cubicBezTo>
                        <a:pt x="85" y="9"/>
                        <a:pt x="86" y="9"/>
                        <a:pt x="85" y="9"/>
                      </a:cubicBezTo>
                      <a:cubicBezTo>
                        <a:pt x="87" y="7"/>
                        <a:pt x="89" y="9"/>
                        <a:pt x="91" y="8"/>
                      </a:cubicBezTo>
                      <a:cubicBezTo>
                        <a:pt x="91" y="9"/>
                        <a:pt x="91" y="9"/>
                        <a:pt x="91" y="9"/>
                      </a:cubicBezTo>
                      <a:cubicBezTo>
                        <a:pt x="91" y="9"/>
                        <a:pt x="92" y="8"/>
                        <a:pt x="93" y="9"/>
                      </a:cubicBezTo>
                      <a:cubicBezTo>
                        <a:pt x="91" y="10"/>
                        <a:pt x="91" y="10"/>
                        <a:pt x="91" y="10"/>
                      </a:cubicBezTo>
                      <a:cubicBezTo>
                        <a:pt x="94" y="9"/>
                        <a:pt x="95" y="11"/>
                        <a:pt x="97" y="11"/>
                      </a:cubicBezTo>
                      <a:cubicBezTo>
                        <a:pt x="93" y="10"/>
                        <a:pt x="96" y="10"/>
                        <a:pt x="95" y="9"/>
                      </a:cubicBezTo>
                      <a:cubicBezTo>
                        <a:pt x="100" y="9"/>
                        <a:pt x="97" y="12"/>
                        <a:pt x="102" y="14"/>
                      </a:cubicBezTo>
                      <a:cubicBezTo>
                        <a:pt x="101" y="13"/>
                        <a:pt x="100" y="12"/>
                        <a:pt x="101" y="12"/>
                      </a:cubicBezTo>
                      <a:cubicBezTo>
                        <a:pt x="102" y="13"/>
                        <a:pt x="103" y="14"/>
                        <a:pt x="103" y="14"/>
                      </a:cubicBezTo>
                      <a:cubicBezTo>
                        <a:pt x="106" y="16"/>
                        <a:pt x="103" y="13"/>
                        <a:pt x="105" y="14"/>
                      </a:cubicBezTo>
                      <a:cubicBezTo>
                        <a:pt x="105" y="15"/>
                        <a:pt x="107" y="14"/>
                        <a:pt x="108" y="15"/>
                      </a:cubicBezTo>
                      <a:cubicBezTo>
                        <a:pt x="108" y="16"/>
                        <a:pt x="108" y="16"/>
                        <a:pt x="108" y="16"/>
                      </a:cubicBezTo>
                      <a:cubicBezTo>
                        <a:pt x="111" y="19"/>
                        <a:pt x="110" y="15"/>
                        <a:pt x="112" y="19"/>
                      </a:cubicBezTo>
                      <a:cubicBezTo>
                        <a:pt x="112" y="19"/>
                        <a:pt x="110" y="18"/>
                        <a:pt x="110" y="18"/>
                      </a:cubicBezTo>
                      <a:cubicBezTo>
                        <a:pt x="112" y="20"/>
                        <a:pt x="112" y="20"/>
                        <a:pt x="112" y="20"/>
                      </a:cubicBezTo>
                      <a:cubicBezTo>
                        <a:pt x="111" y="20"/>
                        <a:pt x="111" y="20"/>
                        <a:pt x="111" y="20"/>
                      </a:cubicBezTo>
                      <a:cubicBezTo>
                        <a:pt x="113" y="21"/>
                        <a:pt x="113" y="22"/>
                        <a:pt x="115" y="24"/>
                      </a:cubicBezTo>
                      <a:cubicBezTo>
                        <a:pt x="115" y="23"/>
                        <a:pt x="116" y="23"/>
                        <a:pt x="117" y="24"/>
                      </a:cubicBezTo>
                      <a:cubicBezTo>
                        <a:pt x="118" y="26"/>
                        <a:pt x="116" y="24"/>
                        <a:pt x="118" y="26"/>
                      </a:cubicBezTo>
                      <a:cubicBezTo>
                        <a:pt x="117" y="26"/>
                        <a:pt x="116" y="26"/>
                        <a:pt x="116" y="25"/>
                      </a:cubicBezTo>
                      <a:cubicBezTo>
                        <a:pt x="116" y="25"/>
                        <a:pt x="115" y="25"/>
                        <a:pt x="115" y="25"/>
                      </a:cubicBezTo>
                      <a:cubicBezTo>
                        <a:pt x="115" y="26"/>
                        <a:pt x="117" y="28"/>
                        <a:pt x="118" y="29"/>
                      </a:cubicBezTo>
                      <a:cubicBezTo>
                        <a:pt x="118" y="28"/>
                        <a:pt x="117" y="28"/>
                        <a:pt x="117" y="27"/>
                      </a:cubicBezTo>
                      <a:cubicBezTo>
                        <a:pt x="121" y="30"/>
                        <a:pt x="121" y="30"/>
                        <a:pt x="121" y="30"/>
                      </a:cubicBezTo>
                      <a:cubicBezTo>
                        <a:pt x="121" y="31"/>
                        <a:pt x="120" y="31"/>
                        <a:pt x="120" y="30"/>
                      </a:cubicBezTo>
                      <a:cubicBezTo>
                        <a:pt x="120" y="31"/>
                        <a:pt x="121" y="31"/>
                        <a:pt x="122" y="32"/>
                      </a:cubicBezTo>
                      <a:cubicBezTo>
                        <a:pt x="121" y="32"/>
                        <a:pt x="120" y="33"/>
                        <a:pt x="119" y="32"/>
                      </a:cubicBezTo>
                      <a:cubicBezTo>
                        <a:pt x="122" y="35"/>
                        <a:pt x="122" y="35"/>
                        <a:pt x="122" y="35"/>
                      </a:cubicBezTo>
                      <a:cubicBezTo>
                        <a:pt x="122" y="35"/>
                        <a:pt x="122" y="37"/>
                        <a:pt x="122" y="36"/>
                      </a:cubicBezTo>
                      <a:cubicBezTo>
                        <a:pt x="122" y="37"/>
                        <a:pt x="123" y="38"/>
                        <a:pt x="124" y="40"/>
                      </a:cubicBezTo>
                      <a:cubicBezTo>
                        <a:pt x="124" y="40"/>
                        <a:pt x="125" y="41"/>
                        <a:pt x="125" y="41"/>
                      </a:cubicBezTo>
                      <a:cubicBezTo>
                        <a:pt x="126" y="42"/>
                        <a:pt x="126" y="43"/>
                        <a:pt x="126" y="43"/>
                      </a:cubicBezTo>
                      <a:cubicBezTo>
                        <a:pt x="126" y="43"/>
                        <a:pt x="126" y="43"/>
                        <a:pt x="126" y="43"/>
                      </a:cubicBezTo>
                      <a:cubicBezTo>
                        <a:pt x="126" y="43"/>
                        <a:pt x="126" y="43"/>
                        <a:pt x="126" y="43"/>
                      </a:cubicBezTo>
                      <a:cubicBezTo>
                        <a:pt x="127" y="43"/>
                        <a:pt x="127" y="43"/>
                        <a:pt x="127" y="44"/>
                      </a:cubicBezTo>
                      <a:cubicBezTo>
                        <a:pt x="128" y="47"/>
                        <a:pt x="128" y="50"/>
                        <a:pt x="130" y="52"/>
                      </a:cubicBezTo>
                      <a:cubicBezTo>
                        <a:pt x="130" y="55"/>
                        <a:pt x="130" y="55"/>
                        <a:pt x="130" y="55"/>
                      </a:cubicBezTo>
                      <a:cubicBezTo>
                        <a:pt x="132" y="57"/>
                        <a:pt x="130" y="52"/>
                        <a:pt x="133" y="56"/>
                      </a:cubicBezTo>
                      <a:cubicBezTo>
                        <a:pt x="135" y="58"/>
                        <a:pt x="133" y="57"/>
                        <a:pt x="133" y="59"/>
                      </a:cubicBezTo>
                      <a:cubicBezTo>
                        <a:pt x="134" y="60"/>
                        <a:pt x="137" y="61"/>
                        <a:pt x="138" y="65"/>
                      </a:cubicBezTo>
                      <a:cubicBezTo>
                        <a:pt x="137" y="64"/>
                        <a:pt x="137" y="63"/>
                        <a:pt x="136" y="62"/>
                      </a:cubicBezTo>
                      <a:close/>
                      <a:moveTo>
                        <a:pt x="164" y="82"/>
                      </a:moveTo>
                      <a:cubicBezTo>
                        <a:pt x="164" y="82"/>
                        <a:pt x="162" y="82"/>
                        <a:pt x="162" y="81"/>
                      </a:cubicBezTo>
                      <a:cubicBezTo>
                        <a:pt x="164" y="81"/>
                        <a:pt x="164" y="82"/>
                        <a:pt x="164" y="82"/>
                      </a:cubicBezTo>
                      <a:close/>
                      <a:moveTo>
                        <a:pt x="179" y="123"/>
                      </a:moveTo>
                      <a:cubicBezTo>
                        <a:pt x="179" y="122"/>
                        <a:pt x="179" y="122"/>
                        <a:pt x="180" y="121"/>
                      </a:cubicBezTo>
                      <a:cubicBezTo>
                        <a:pt x="180" y="121"/>
                        <a:pt x="180" y="122"/>
                        <a:pt x="179" y="123"/>
                      </a:cubicBezTo>
                      <a:close/>
                      <a:moveTo>
                        <a:pt x="54" y="152"/>
                      </a:moveTo>
                      <a:cubicBezTo>
                        <a:pt x="54" y="151"/>
                        <a:pt x="54" y="151"/>
                        <a:pt x="54" y="151"/>
                      </a:cubicBezTo>
                      <a:cubicBezTo>
                        <a:pt x="55" y="152"/>
                        <a:pt x="55" y="152"/>
                        <a:pt x="54" y="152"/>
                      </a:cubicBezTo>
                      <a:close/>
                      <a:moveTo>
                        <a:pt x="50" y="151"/>
                      </a:moveTo>
                      <a:cubicBezTo>
                        <a:pt x="50" y="151"/>
                        <a:pt x="50" y="152"/>
                        <a:pt x="50" y="152"/>
                      </a:cubicBezTo>
                      <a:cubicBezTo>
                        <a:pt x="50" y="152"/>
                        <a:pt x="51" y="152"/>
                        <a:pt x="52" y="152"/>
                      </a:cubicBezTo>
                      <a:cubicBezTo>
                        <a:pt x="51" y="151"/>
                        <a:pt x="51" y="151"/>
                        <a:pt x="50" y="151"/>
                      </a:cubicBezTo>
                      <a:close/>
                      <a:moveTo>
                        <a:pt x="75" y="3"/>
                      </a:moveTo>
                      <a:cubicBezTo>
                        <a:pt x="75" y="3"/>
                        <a:pt x="75" y="3"/>
                        <a:pt x="75" y="3"/>
                      </a:cubicBezTo>
                      <a:cubicBezTo>
                        <a:pt x="74" y="4"/>
                        <a:pt x="74" y="3"/>
                        <a:pt x="7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5" name="Freeform 470">
                  <a:extLst>
                    <a:ext uri="{FF2B5EF4-FFF2-40B4-BE49-F238E27FC236}">
                      <a16:creationId xmlns:a16="http://schemas.microsoft.com/office/drawing/2014/main" id="{79A05256-C7E6-466E-8F52-2EF3B0D28466}"/>
                    </a:ext>
                  </a:extLst>
                </p:cNvPr>
                <p:cNvSpPr>
                  <a:spLocks/>
                </p:cNvSpPr>
                <p:nvPr userDrawn="1"/>
              </p:nvSpPr>
              <p:spPr bwMode="auto">
                <a:xfrm>
                  <a:off x="4455" y="129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6" name="Freeform 471">
                  <a:extLst>
                    <a:ext uri="{FF2B5EF4-FFF2-40B4-BE49-F238E27FC236}">
                      <a16:creationId xmlns:a16="http://schemas.microsoft.com/office/drawing/2014/main" id="{18948C1E-B267-46C2-8372-4574118FF5EE}"/>
                    </a:ext>
                  </a:extLst>
                </p:cNvPr>
                <p:cNvSpPr>
                  <a:spLocks/>
                </p:cNvSpPr>
                <p:nvPr userDrawn="1"/>
              </p:nvSpPr>
              <p:spPr bwMode="auto">
                <a:xfrm>
                  <a:off x="4192"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7" name="Freeform 472">
                  <a:extLst>
                    <a:ext uri="{FF2B5EF4-FFF2-40B4-BE49-F238E27FC236}">
                      <a16:creationId xmlns:a16="http://schemas.microsoft.com/office/drawing/2014/main" id="{205FD246-FE3C-40E4-98B3-B39215B4FC0A}"/>
                    </a:ext>
                  </a:extLst>
                </p:cNvPr>
                <p:cNvSpPr>
                  <a:spLocks/>
                </p:cNvSpPr>
                <p:nvPr userDrawn="1"/>
              </p:nvSpPr>
              <p:spPr bwMode="auto">
                <a:xfrm>
                  <a:off x="4038" y="1377"/>
                  <a:ext cx="4"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8" name="Freeform 473">
                  <a:extLst>
                    <a:ext uri="{FF2B5EF4-FFF2-40B4-BE49-F238E27FC236}">
                      <a16:creationId xmlns:a16="http://schemas.microsoft.com/office/drawing/2014/main" id="{F9AE1737-1540-483D-87D1-943550C64DC8}"/>
                    </a:ext>
                  </a:extLst>
                </p:cNvPr>
                <p:cNvSpPr>
                  <a:spLocks/>
                </p:cNvSpPr>
                <p:nvPr userDrawn="1"/>
              </p:nvSpPr>
              <p:spPr bwMode="auto">
                <a:xfrm>
                  <a:off x="3734" y="1472"/>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9" name="Freeform 474">
                  <a:extLst>
                    <a:ext uri="{FF2B5EF4-FFF2-40B4-BE49-F238E27FC236}">
                      <a16:creationId xmlns:a16="http://schemas.microsoft.com/office/drawing/2014/main" id="{7DB6B002-4322-4AD1-81EB-460FE81403D4}"/>
                    </a:ext>
                  </a:extLst>
                </p:cNvPr>
                <p:cNvSpPr>
                  <a:spLocks/>
                </p:cNvSpPr>
                <p:nvPr userDrawn="1"/>
              </p:nvSpPr>
              <p:spPr bwMode="auto">
                <a:xfrm>
                  <a:off x="3649" y="1427"/>
                  <a:ext cx="10" cy="5"/>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0" name="Freeform 475">
                  <a:extLst>
                    <a:ext uri="{FF2B5EF4-FFF2-40B4-BE49-F238E27FC236}">
                      <a16:creationId xmlns:a16="http://schemas.microsoft.com/office/drawing/2014/main" id="{2E22B455-DBD8-4E2D-8F04-948C85022A44}"/>
                    </a:ext>
                  </a:extLst>
                </p:cNvPr>
                <p:cNvSpPr>
                  <a:spLocks/>
                </p:cNvSpPr>
                <p:nvPr userDrawn="1"/>
              </p:nvSpPr>
              <p:spPr bwMode="auto">
                <a:xfrm>
                  <a:off x="3709" y="1452"/>
                  <a:ext cx="15" cy="10"/>
                </a:xfrm>
                <a:custGeom>
                  <a:avLst/>
                  <a:gdLst>
                    <a:gd name="T0" fmla="*/ 3 w 3"/>
                    <a:gd name="T1" fmla="*/ 1 h 2"/>
                    <a:gd name="T2" fmla="*/ 0 w 3"/>
                    <a:gd name="T3" fmla="*/ 0 h 2"/>
                    <a:gd name="T4" fmla="*/ 1 w 3"/>
                    <a:gd name="T5" fmla="*/ 0 h 2"/>
                    <a:gd name="T6" fmla="*/ 3 w 3"/>
                    <a:gd name="T7" fmla="*/ 1 h 2"/>
                  </a:gdLst>
                  <a:ahLst/>
                  <a:cxnLst>
                    <a:cxn ang="0">
                      <a:pos x="T0" y="T1"/>
                    </a:cxn>
                    <a:cxn ang="0">
                      <a:pos x="T2" y="T3"/>
                    </a:cxn>
                    <a:cxn ang="0">
                      <a:pos x="T4" y="T5"/>
                    </a:cxn>
                    <a:cxn ang="0">
                      <a:pos x="T6" y="T7"/>
                    </a:cxn>
                  </a:cxnLst>
                  <a:rect l="0" t="0" r="r" b="b"/>
                  <a:pathLst>
                    <a:path w="3" h="2">
                      <a:moveTo>
                        <a:pt x="3" y="1"/>
                      </a:moveTo>
                      <a:cubicBezTo>
                        <a:pt x="3" y="0"/>
                        <a:pt x="2" y="0"/>
                        <a:pt x="0" y="0"/>
                      </a:cubicBezTo>
                      <a:cubicBezTo>
                        <a:pt x="0" y="0"/>
                        <a:pt x="1" y="0"/>
                        <a:pt x="1" y="0"/>
                      </a:cubicBezTo>
                      <a:cubicBezTo>
                        <a:pt x="0"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1" name="Freeform 476">
                  <a:extLst>
                    <a:ext uri="{FF2B5EF4-FFF2-40B4-BE49-F238E27FC236}">
                      <a16:creationId xmlns:a16="http://schemas.microsoft.com/office/drawing/2014/main" id="{3288AA2F-AA58-46E6-89B5-BDFE52AA1539}"/>
                    </a:ext>
                  </a:extLst>
                </p:cNvPr>
                <p:cNvSpPr>
                  <a:spLocks/>
                </p:cNvSpPr>
                <p:nvPr userDrawn="1"/>
              </p:nvSpPr>
              <p:spPr bwMode="auto">
                <a:xfrm>
                  <a:off x="3704" y="1452"/>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2" name="Freeform 477">
                  <a:extLst>
                    <a:ext uri="{FF2B5EF4-FFF2-40B4-BE49-F238E27FC236}">
                      <a16:creationId xmlns:a16="http://schemas.microsoft.com/office/drawing/2014/main" id="{5E4BD259-1831-4E3A-AB90-9DDBB33055BD}"/>
                    </a:ext>
                  </a:extLst>
                </p:cNvPr>
                <p:cNvSpPr>
                  <a:spLocks/>
                </p:cNvSpPr>
                <p:nvPr userDrawn="1"/>
              </p:nvSpPr>
              <p:spPr bwMode="auto">
                <a:xfrm>
                  <a:off x="3789" y="1467"/>
                  <a:ext cx="25" cy="15"/>
                </a:xfrm>
                <a:custGeom>
                  <a:avLst/>
                  <a:gdLst>
                    <a:gd name="T0" fmla="*/ 1 w 5"/>
                    <a:gd name="T1" fmla="*/ 1 h 3"/>
                    <a:gd name="T2" fmla="*/ 0 w 5"/>
                    <a:gd name="T3" fmla="*/ 2 h 3"/>
                    <a:gd name="T4" fmla="*/ 1 w 5"/>
                    <a:gd name="T5" fmla="*/ 1 h 3"/>
                  </a:gdLst>
                  <a:ahLst/>
                  <a:cxnLst>
                    <a:cxn ang="0">
                      <a:pos x="T0" y="T1"/>
                    </a:cxn>
                    <a:cxn ang="0">
                      <a:pos x="T2" y="T3"/>
                    </a:cxn>
                    <a:cxn ang="0">
                      <a:pos x="T4" y="T5"/>
                    </a:cxn>
                  </a:cxnLst>
                  <a:rect l="0" t="0" r="r" b="b"/>
                  <a:pathLst>
                    <a:path w="5" h="3">
                      <a:moveTo>
                        <a:pt x="1" y="1"/>
                      </a:moveTo>
                      <a:cubicBezTo>
                        <a:pt x="1" y="1"/>
                        <a:pt x="1" y="2"/>
                        <a:pt x="0" y="2"/>
                      </a:cubicBezTo>
                      <a:cubicBezTo>
                        <a:pt x="0" y="3"/>
                        <a:pt x="5"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3" name="Freeform 478">
                  <a:extLst>
                    <a:ext uri="{FF2B5EF4-FFF2-40B4-BE49-F238E27FC236}">
                      <a16:creationId xmlns:a16="http://schemas.microsoft.com/office/drawing/2014/main" id="{B1CED0B4-4894-4774-A717-C462CB5B7FDC}"/>
                    </a:ext>
                  </a:extLst>
                </p:cNvPr>
                <p:cNvSpPr>
                  <a:spLocks/>
                </p:cNvSpPr>
                <p:nvPr userDrawn="1"/>
              </p:nvSpPr>
              <p:spPr bwMode="auto">
                <a:xfrm>
                  <a:off x="3719"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4" name="Freeform 479">
                  <a:extLst>
                    <a:ext uri="{FF2B5EF4-FFF2-40B4-BE49-F238E27FC236}">
                      <a16:creationId xmlns:a16="http://schemas.microsoft.com/office/drawing/2014/main" id="{26EFCDAA-0678-435B-963F-C413DAA19B32}"/>
                    </a:ext>
                  </a:extLst>
                </p:cNvPr>
                <p:cNvSpPr>
                  <a:spLocks/>
                </p:cNvSpPr>
                <p:nvPr userDrawn="1"/>
              </p:nvSpPr>
              <p:spPr bwMode="auto">
                <a:xfrm>
                  <a:off x="3759" y="1452"/>
                  <a:ext cx="15" cy="0"/>
                </a:xfrm>
                <a:custGeom>
                  <a:avLst/>
                  <a:gdLst>
                    <a:gd name="T0" fmla="*/ 3 w 3"/>
                    <a:gd name="T1" fmla="*/ 1 w 3"/>
                    <a:gd name="T2" fmla="*/ 0 w 3"/>
                    <a:gd name="T3" fmla="*/ 3 w 3"/>
                  </a:gdLst>
                  <a:ahLst/>
                  <a:cxnLst>
                    <a:cxn ang="0">
                      <a:pos x="T0" y="0"/>
                    </a:cxn>
                    <a:cxn ang="0">
                      <a:pos x="T1" y="0"/>
                    </a:cxn>
                    <a:cxn ang="0">
                      <a:pos x="T2" y="0"/>
                    </a:cxn>
                    <a:cxn ang="0">
                      <a:pos x="T3" y="0"/>
                    </a:cxn>
                  </a:cxnLst>
                  <a:rect l="0" t="0" r="r" b="b"/>
                  <a:pathLst>
                    <a:path w="3">
                      <a:moveTo>
                        <a:pt x="3" y="0"/>
                      </a:moveTo>
                      <a:cubicBezTo>
                        <a:pt x="1" y="0"/>
                        <a:pt x="1" y="0"/>
                        <a:pt x="1" y="0"/>
                      </a:cubicBezTo>
                      <a:cubicBezTo>
                        <a:pt x="1" y="0"/>
                        <a:pt x="0" y="0"/>
                        <a:pt x="0" y="0"/>
                      </a:cubicBezTo>
                      <a:cubicBezTo>
                        <a:pt x="1" y="0"/>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5" name="Freeform 480">
                  <a:extLst>
                    <a:ext uri="{FF2B5EF4-FFF2-40B4-BE49-F238E27FC236}">
                      <a16:creationId xmlns:a16="http://schemas.microsoft.com/office/drawing/2014/main" id="{505E3556-CC67-41CA-960F-8BE66C2F428B}"/>
                    </a:ext>
                  </a:extLst>
                </p:cNvPr>
                <p:cNvSpPr>
                  <a:spLocks/>
                </p:cNvSpPr>
                <p:nvPr userDrawn="1"/>
              </p:nvSpPr>
              <p:spPr bwMode="auto">
                <a:xfrm>
                  <a:off x="3749" y="1452"/>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6" name="Freeform 481">
                  <a:extLst>
                    <a:ext uri="{FF2B5EF4-FFF2-40B4-BE49-F238E27FC236}">
                      <a16:creationId xmlns:a16="http://schemas.microsoft.com/office/drawing/2014/main" id="{4087A8DA-919F-4BB3-A1B8-E6C7310F8BC8}"/>
                    </a:ext>
                  </a:extLst>
                </p:cNvPr>
                <p:cNvSpPr>
                  <a:spLocks/>
                </p:cNvSpPr>
                <p:nvPr userDrawn="1"/>
              </p:nvSpPr>
              <p:spPr bwMode="auto">
                <a:xfrm>
                  <a:off x="3734"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7" name="Freeform 482">
                  <a:extLst>
                    <a:ext uri="{FF2B5EF4-FFF2-40B4-BE49-F238E27FC236}">
                      <a16:creationId xmlns:a16="http://schemas.microsoft.com/office/drawing/2014/main" id="{E444D2AA-F155-4D05-B767-D02A8CFDB706}"/>
                    </a:ext>
                  </a:extLst>
                </p:cNvPr>
                <p:cNvSpPr>
                  <a:spLocks/>
                </p:cNvSpPr>
                <p:nvPr userDrawn="1"/>
              </p:nvSpPr>
              <p:spPr bwMode="auto">
                <a:xfrm>
                  <a:off x="3883" y="1432"/>
                  <a:ext cx="15" cy="5"/>
                </a:xfrm>
                <a:custGeom>
                  <a:avLst/>
                  <a:gdLst>
                    <a:gd name="T0" fmla="*/ 1 w 3"/>
                    <a:gd name="T1" fmla="*/ 1 h 1"/>
                    <a:gd name="T2" fmla="*/ 3 w 3"/>
                    <a:gd name="T3" fmla="*/ 0 h 1"/>
                    <a:gd name="T4" fmla="*/ 2 w 3"/>
                    <a:gd name="T5" fmla="*/ 0 h 1"/>
                    <a:gd name="T6" fmla="*/ 1 w 3"/>
                    <a:gd name="T7" fmla="*/ 1 h 1"/>
                  </a:gdLst>
                  <a:ahLst/>
                  <a:cxnLst>
                    <a:cxn ang="0">
                      <a:pos x="T0" y="T1"/>
                    </a:cxn>
                    <a:cxn ang="0">
                      <a:pos x="T2" y="T3"/>
                    </a:cxn>
                    <a:cxn ang="0">
                      <a:pos x="T4" y="T5"/>
                    </a:cxn>
                    <a:cxn ang="0">
                      <a:pos x="T6" y="T7"/>
                    </a:cxn>
                  </a:cxnLst>
                  <a:rect l="0" t="0" r="r" b="b"/>
                  <a:pathLst>
                    <a:path w="3" h="1">
                      <a:moveTo>
                        <a:pt x="1" y="1"/>
                      </a:moveTo>
                      <a:cubicBezTo>
                        <a:pt x="3" y="0"/>
                        <a:pt x="3" y="0"/>
                        <a:pt x="3" y="0"/>
                      </a:cubicBezTo>
                      <a:cubicBezTo>
                        <a:pt x="3" y="0"/>
                        <a:pt x="2"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8" name="Freeform 483">
                  <a:extLst>
                    <a:ext uri="{FF2B5EF4-FFF2-40B4-BE49-F238E27FC236}">
                      <a16:creationId xmlns:a16="http://schemas.microsoft.com/office/drawing/2014/main" id="{44EB165C-B541-4419-BD30-D5493AACEBFF}"/>
                    </a:ext>
                  </a:extLst>
                </p:cNvPr>
                <p:cNvSpPr>
                  <a:spLocks/>
                </p:cNvSpPr>
                <p:nvPr userDrawn="1"/>
              </p:nvSpPr>
              <p:spPr bwMode="auto">
                <a:xfrm>
                  <a:off x="3848" y="1432"/>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9" name="Freeform 484">
                  <a:extLst>
                    <a:ext uri="{FF2B5EF4-FFF2-40B4-BE49-F238E27FC236}">
                      <a16:creationId xmlns:a16="http://schemas.microsoft.com/office/drawing/2014/main" id="{015724FB-5E3A-4CC0-B720-D104CF1CAC76}"/>
                    </a:ext>
                  </a:extLst>
                </p:cNvPr>
                <p:cNvSpPr>
                  <a:spLocks/>
                </p:cNvSpPr>
                <p:nvPr userDrawn="1"/>
              </p:nvSpPr>
              <p:spPr bwMode="auto">
                <a:xfrm>
                  <a:off x="3873" y="1417"/>
                  <a:ext cx="20" cy="10"/>
                </a:xfrm>
                <a:custGeom>
                  <a:avLst/>
                  <a:gdLst>
                    <a:gd name="T0" fmla="*/ 2 w 4"/>
                    <a:gd name="T1" fmla="*/ 1 h 2"/>
                    <a:gd name="T2" fmla="*/ 2 w 4"/>
                    <a:gd name="T3" fmla="*/ 0 h 2"/>
                    <a:gd name="T4" fmla="*/ 2 w 4"/>
                    <a:gd name="T5" fmla="*/ 1 h 2"/>
                  </a:gdLst>
                  <a:ahLst/>
                  <a:cxnLst>
                    <a:cxn ang="0">
                      <a:pos x="T0" y="T1"/>
                    </a:cxn>
                    <a:cxn ang="0">
                      <a:pos x="T2" y="T3"/>
                    </a:cxn>
                    <a:cxn ang="0">
                      <a:pos x="T4" y="T5"/>
                    </a:cxn>
                  </a:cxnLst>
                  <a:rect l="0" t="0" r="r" b="b"/>
                  <a:pathLst>
                    <a:path w="4" h="2">
                      <a:moveTo>
                        <a:pt x="2" y="1"/>
                      </a:moveTo>
                      <a:cubicBezTo>
                        <a:pt x="2" y="1"/>
                        <a:pt x="4" y="0"/>
                        <a:pt x="2" y="0"/>
                      </a:cubicBezTo>
                      <a:cubicBezTo>
                        <a:pt x="2" y="1"/>
                        <a:pt x="0"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0" name="Freeform 485">
                  <a:extLst>
                    <a:ext uri="{FF2B5EF4-FFF2-40B4-BE49-F238E27FC236}">
                      <a16:creationId xmlns:a16="http://schemas.microsoft.com/office/drawing/2014/main" id="{21F27670-5E09-4AF4-A833-1E0B9262350C}"/>
                    </a:ext>
                  </a:extLst>
                </p:cNvPr>
                <p:cNvSpPr>
                  <a:spLocks/>
                </p:cNvSpPr>
                <p:nvPr userDrawn="1"/>
              </p:nvSpPr>
              <p:spPr bwMode="auto">
                <a:xfrm>
                  <a:off x="4042" y="1397"/>
                  <a:ext cx="10" cy="10"/>
                </a:xfrm>
                <a:custGeom>
                  <a:avLst/>
                  <a:gdLst>
                    <a:gd name="T0" fmla="*/ 10 w 10"/>
                    <a:gd name="T1" fmla="*/ 5 h 10"/>
                    <a:gd name="T2" fmla="*/ 5 w 10"/>
                    <a:gd name="T3" fmla="*/ 0 h 10"/>
                    <a:gd name="T4" fmla="*/ 0 w 10"/>
                    <a:gd name="T5" fmla="*/ 10 h 10"/>
                    <a:gd name="T6" fmla="*/ 10 w 10"/>
                    <a:gd name="T7" fmla="*/ 5 h 10"/>
                  </a:gdLst>
                  <a:ahLst/>
                  <a:cxnLst>
                    <a:cxn ang="0">
                      <a:pos x="T0" y="T1"/>
                    </a:cxn>
                    <a:cxn ang="0">
                      <a:pos x="T2" y="T3"/>
                    </a:cxn>
                    <a:cxn ang="0">
                      <a:pos x="T4" y="T5"/>
                    </a:cxn>
                    <a:cxn ang="0">
                      <a:pos x="T6" y="T7"/>
                    </a:cxn>
                  </a:cxnLst>
                  <a:rect l="0" t="0" r="r" b="b"/>
                  <a:pathLst>
                    <a:path w="10" h="10">
                      <a:moveTo>
                        <a:pt x="10" y="5"/>
                      </a:moveTo>
                      <a:lnTo>
                        <a:pt x="5" y="0"/>
                      </a:lnTo>
                      <a:lnTo>
                        <a:pt x="0" y="10"/>
                      </a:lnTo>
                      <a:lnTo>
                        <a:pt x="1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1" name="Freeform 486">
                  <a:extLst>
                    <a:ext uri="{FF2B5EF4-FFF2-40B4-BE49-F238E27FC236}">
                      <a16:creationId xmlns:a16="http://schemas.microsoft.com/office/drawing/2014/main" id="{2101B795-D665-4B05-A1FB-EEA95B944DC5}"/>
                    </a:ext>
                  </a:extLst>
                </p:cNvPr>
                <p:cNvSpPr>
                  <a:spLocks/>
                </p:cNvSpPr>
                <p:nvPr userDrawn="1"/>
              </p:nvSpPr>
              <p:spPr bwMode="auto">
                <a:xfrm>
                  <a:off x="4182" y="1417"/>
                  <a:ext cx="20" cy="10"/>
                </a:xfrm>
                <a:custGeom>
                  <a:avLst/>
                  <a:gdLst>
                    <a:gd name="T0" fmla="*/ 3 w 4"/>
                    <a:gd name="T1" fmla="*/ 0 h 2"/>
                    <a:gd name="T2" fmla="*/ 0 w 4"/>
                    <a:gd name="T3" fmla="*/ 1 h 2"/>
                    <a:gd name="T4" fmla="*/ 1 w 4"/>
                    <a:gd name="T5" fmla="*/ 2 h 2"/>
                    <a:gd name="T6" fmla="*/ 1 w 4"/>
                    <a:gd name="T7" fmla="*/ 2 h 2"/>
                    <a:gd name="T8" fmla="*/ 3 w 4"/>
                    <a:gd name="T9" fmla="*/ 0 h 2"/>
                  </a:gdLst>
                  <a:ahLst/>
                  <a:cxnLst>
                    <a:cxn ang="0">
                      <a:pos x="T0" y="T1"/>
                    </a:cxn>
                    <a:cxn ang="0">
                      <a:pos x="T2" y="T3"/>
                    </a:cxn>
                    <a:cxn ang="0">
                      <a:pos x="T4" y="T5"/>
                    </a:cxn>
                    <a:cxn ang="0">
                      <a:pos x="T6" y="T7"/>
                    </a:cxn>
                    <a:cxn ang="0">
                      <a:pos x="T8" y="T9"/>
                    </a:cxn>
                  </a:cxnLst>
                  <a:rect l="0" t="0" r="r" b="b"/>
                  <a:pathLst>
                    <a:path w="4" h="2">
                      <a:moveTo>
                        <a:pt x="3" y="0"/>
                      </a:moveTo>
                      <a:cubicBezTo>
                        <a:pt x="1" y="0"/>
                        <a:pt x="2" y="2"/>
                        <a:pt x="0" y="1"/>
                      </a:cubicBezTo>
                      <a:cubicBezTo>
                        <a:pt x="0" y="1"/>
                        <a:pt x="0" y="1"/>
                        <a:pt x="1" y="2"/>
                      </a:cubicBezTo>
                      <a:cubicBezTo>
                        <a:pt x="1" y="2"/>
                        <a:pt x="2" y="2"/>
                        <a:pt x="1" y="2"/>
                      </a:cubicBezTo>
                      <a:cubicBezTo>
                        <a:pt x="3" y="2"/>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2" name="Freeform 487">
                  <a:extLst>
                    <a:ext uri="{FF2B5EF4-FFF2-40B4-BE49-F238E27FC236}">
                      <a16:creationId xmlns:a16="http://schemas.microsoft.com/office/drawing/2014/main" id="{40B7E54B-AF52-4456-A8F1-58AFEB2B65F2}"/>
                    </a:ext>
                  </a:extLst>
                </p:cNvPr>
                <p:cNvSpPr>
                  <a:spLocks/>
                </p:cNvSpPr>
                <p:nvPr userDrawn="1"/>
              </p:nvSpPr>
              <p:spPr bwMode="auto">
                <a:xfrm>
                  <a:off x="4187" y="14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3" name="Freeform 488">
                  <a:extLst>
                    <a:ext uri="{FF2B5EF4-FFF2-40B4-BE49-F238E27FC236}">
                      <a16:creationId xmlns:a16="http://schemas.microsoft.com/office/drawing/2014/main" id="{B1401198-DAD9-4737-AE87-BA8B3EBC71AE}"/>
                    </a:ext>
                  </a:extLst>
                </p:cNvPr>
                <p:cNvSpPr>
                  <a:spLocks/>
                </p:cNvSpPr>
                <p:nvPr userDrawn="1"/>
              </p:nvSpPr>
              <p:spPr bwMode="auto">
                <a:xfrm>
                  <a:off x="3560" y="1112"/>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4" name="Freeform 489">
                  <a:extLst>
                    <a:ext uri="{FF2B5EF4-FFF2-40B4-BE49-F238E27FC236}">
                      <a16:creationId xmlns:a16="http://schemas.microsoft.com/office/drawing/2014/main" id="{EDD9AF96-B992-4CFD-AE6E-273EAA1BF497}"/>
                    </a:ext>
                  </a:extLst>
                </p:cNvPr>
                <p:cNvSpPr>
                  <a:spLocks/>
                </p:cNvSpPr>
                <p:nvPr userDrawn="1"/>
              </p:nvSpPr>
              <p:spPr bwMode="auto">
                <a:xfrm>
                  <a:off x="3555" y="1127"/>
                  <a:ext cx="5" cy="10"/>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2"/>
                        <a:pt x="0" y="2"/>
                        <a:pt x="0" y="2"/>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5" name="Freeform 490">
                  <a:extLst>
                    <a:ext uri="{FF2B5EF4-FFF2-40B4-BE49-F238E27FC236}">
                      <a16:creationId xmlns:a16="http://schemas.microsoft.com/office/drawing/2014/main" id="{B465E42D-29FF-4ADB-84C4-ECA07DC1B736}"/>
                    </a:ext>
                  </a:extLst>
                </p:cNvPr>
                <p:cNvSpPr>
                  <a:spLocks/>
                </p:cNvSpPr>
                <p:nvPr userDrawn="1"/>
              </p:nvSpPr>
              <p:spPr bwMode="auto">
                <a:xfrm>
                  <a:off x="4391" y="1142"/>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6" name="Freeform 491">
                  <a:extLst>
                    <a:ext uri="{FF2B5EF4-FFF2-40B4-BE49-F238E27FC236}">
                      <a16:creationId xmlns:a16="http://schemas.microsoft.com/office/drawing/2014/main" id="{210B0430-9F91-4CE6-AF40-C452067CFA50}"/>
                    </a:ext>
                  </a:extLst>
                </p:cNvPr>
                <p:cNvSpPr>
                  <a:spLocks/>
                </p:cNvSpPr>
                <p:nvPr userDrawn="1"/>
              </p:nvSpPr>
              <p:spPr bwMode="auto">
                <a:xfrm>
                  <a:off x="4291" y="1077"/>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7" name="Freeform 492">
                  <a:extLst>
                    <a:ext uri="{FF2B5EF4-FFF2-40B4-BE49-F238E27FC236}">
                      <a16:creationId xmlns:a16="http://schemas.microsoft.com/office/drawing/2014/main" id="{BE94C30A-633D-46D6-BD3F-072C2EFA12E0}"/>
                    </a:ext>
                  </a:extLst>
                </p:cNvPr>
                <p:cNvSpPr>
                  <a:spLocks/>
                </p:cNvSpPr>
                <p:nvPr userDrawn="1"/>
              </p:nvSpPr>
              <p:spPr bwMode="auto">
                <a:xfrm>
                  <a:off x="4217" y="997"/>
                  <a:ext cx="5" cy="1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1" y="3"/>
                        <a:pt x="1" y="3"/>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8" name="Freeform 493">
                  <a:extLst>
                    <a:ext uri="{FF2B5EF4-FFF2-40B4-BE49-F238E27FC236}">
                      <a16:creationId xmlns:a16="http://schemas.microsoft.com/office/drawing/2014/main" id="{4A91E848-D7CF-4E62-9544-76B624B5C975}"/>
                    </a:ext>
                  </a:extLst>
                </p:cNvPr>
                <p:cNvSpPr>
                  <a:spLocks/>
                </p:cNvSpPr>
                <p:nvPr userDrawn="1"/>
              </p:nvSpPr>
              <p:spPr bwMode="auto">
                <a:xfrm>
                  <a:off x="4421" y="71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9" name="Freeform 494">
                  <a:extLst>
                    <a:ext uri="{FF2B5EF4-FFF2-40B4-BE49-F238E27FC236}">
                      <a16:creationId xmlns:a16="http://schemas.microsoft.com/office/drawing/2014/main" id="{4F9AB2CA-9C34-4301-81DC-C951A08462F8}"/>
                    </a:ext>
                  </a:extLst>
                </p:cNvPr>
                <p:cNvSpPr>
                  <a:spLocks/>
                </p:cNvSpPr>
                <p:nvPr userDrawn="1"/>
              </p:nvSpPr>
              <p:spPr bwMode="auto">
                <a:xfrm>
                  <a:off x="4426" y="68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0" name="Freeform 495">
                  <a:extLst>
                    <a:ext uri="{FF2B5EF4-FFF2-40B4-BE49-F238E27FC236}">
                      <a16:creationId xmlns:a16="http://schemas.microsoft.com/office/drawing/2014/main" id="{546D83EF-07E6-4032-AEE6-30936D06C8BC}"/>
                    </a:ext>
                  </a:extLst>
                </p:cNvPr>
                <p:cNvSpPr>
                  <a:spLocks/>
                </p:cNvSpPr>
                <p:nvPr userDrawn="1"/>
              </p:nvSpPr>
              <p:spPr bwMode="auto">
                <a:xfrm>
                  <a:off x="4426" y="668"/>
                  <a:ext cx="15" cy="15"/>
                </a:xfrm>
                <a:custGeom>
                  <a:avLst/>
                  <a:gdLst>
                    <a:gd name="T0" fmla="*/ 3 w 3"/>
                    <a:gd name="T1" fmla="*/ 1 h 3"/>
                    <a:gd name="T2" fmla="*/ 1 w 3"/>
                    <a:gd name="T3" fmla="*/ 3 h 3"/>
                    <a:gd name="T4" fmla="*/ 0 w 3"/>
                    <a:gd name="T5" fmla="*/ 2 h 3"/>
                    <a:gd name="T6" fmla="*/ 1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0"/>
                        <a:pt x="2" y="2"/>
                        <a:pt x="1" y="3"/>
                      </a:cubicBezTo>
                      <a:cubicBezTo>
                        <a:pt x="0" y="2"/>
                        <a:pt x="0" y="2"/>
                        <a:pt x="0" y="2"/>
                      </a:cubicBezTo>
                      <a:cubicBezTo>
                        <a:pt x="1" y="3"/>
                        <a:pt x="1" y="3"/>
                        <a:pt x="1"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1" name="Freeform 496">
                  <a:extLst>
                    <a:ext uri="{FF2B5EF4-FFF2-40B4-BE49-F238E27FC236}">
                      <a16:creationId xmlns:a16="http://schemas.microsoft.com/office/drawing/2014/main" id="{3C495A82-4859-4B1B-A23B-5DC0092A325D}"/>
                    </a:ext>
                  </a:extLst>
                </p:cNvPr>
                <p:cNvSpPr>
                  <a:spLocks/>
                </p:cNvSpPr>
                <p:nvPr userDrawn="1"/>
              </p:nvSpPr>
              <p:spPr bwMode="auto">
                <a:xfrm>
                  <a:off x="4455" y="668"/>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2" name="Freeform 497">
                  <a:extLst>
                    <a:ext uri="{FF2B5EF4-FFF2-40B4-BE49-F238E27FC236}">
                      <a16:creationId xmlns:a16="http://schemas.microsoft.com/office/drawing/2014/main" id="{30737774-28F2-46BC-A95A-ACFA6E9972D7}"/>
                    </a:ext>
                  </a:extLst>
                </p:cNvPr>
                <p:cNvSpPr>
                  <a:spLocks/>
                </p:cNvSpPr>
                <p:nvPr userDrawn="1"/>
              </p:nvSpPr>
              <p:spPr bwMode="auto">
                <a:xfrm>
                  <a:off x="4455" y="673"/>
                  <a:ext cx="5" cy="0"/>
                </a:xfrm>
                <a:custGeom>
                  <a:avLst/>
                  <a:gdLst>
                    <a:gd name="T0" fmla="*/ 0 w 1"/>
                    <a:gd name="T1" fmla="*/ 0 w 1"/>
                  </a:gdLst>
                  <a:ahLst/>
                  <a:cxnLst>
                    <a:cxn ang="0">
                      <a:pos x="T0" y="0"/>
                    </a:cxn>
                    <a:cxn ang="0">
                      <a:pos x="T1" y="0"/>
                    </a:cxn>
                  </a:cxnLst>
                  <a:rect l="0" t="0" r="r" b="b"/>
                  <a:pathLst>
                    <a:path w="1">
                      <a:moveTo>
                        <a:pt x="0" y="0"/>
                      </a:move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3" name="Freeform 498">
                  <a:extLst>
                    <a:ext uri="{FF2B5EF4-FFF2-40B4-BE49-F238E27FC236}">
                      <a16:creationId xmlns:a16="http://schemas.microsoft.com/office/drawing/2014/main" id="{CF89E96A-E29A-4884-AE36-62CA77EDD2A0}"/>
                    </a:ext>
                  </a:extLst>
                </p:cNvPr>
                <p:cNvSpPr>
                  <a:spLocks/>
                </p:cNvSpPr>
                <p:nvPr userDrawn="1"/>
              </p:nvSpPr>
              <p:spPr bwMode="auto">
                <a:xfrm>
                  <a:off x="4460" y="6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4" name="Freeform 499">
                  <a:extLst>
                    <a:ext uri="{FF2B5EF4-FFF2-40B4-BE49-F238E27FC236}">
                      <a16:creationId xmlns:a16="http://schemas.microsoft.com/office/drawing/2014/main" id="{B0D1C151-008F-43B2-B79B-524146813439}"/>
                    </a:ext>
                  </a:extLst>
                </p:cNvPr>
                <p:cNvSpPr>
                  <a:spLocks/>
                </p:cNvSpPr>
                <p:nvPr userDrawn="1"/>
              </p:nvSpPr>
              <p:spPr bwMode="auto">
                <a:xfrm>
                  <a:off x="4460"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5" name="Freeform 500">
                  <a:extLst>
                    <a:ext uri="{FF2B5EF4-FFF2-40B4-BE49-F238E27FC236}">
                      <a16:creationId xmlns:a16="http://schemas.microsoft.com/office/drawing/2014/main" id="{2FB07B53-7112-4151-A7EA-6FE4167BA4D3}"/>
                    </a:ext>
                  </a:extLst>
                </p:cNvPr>
                <p:cNvSpPr>
                  <a:spLocks/>
                </p:cNvSpPr>
                <p:nvPr userDrawn="1"/>
              </p:nvSpPr>
              <p:spPr bwMode="auto">
                <a:xfrm>
                  <a:off x="4455" y="65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6" name="Freeform 501">
                  <a:extLst>
                    <a:ext uri="{FF2B5EF4-FFF2-40B4-BE49-F238E27FC236}">
                      <a16:creationId xmlns:a16="http://schemas.microsoft.com/office/drawing/2014/main" id="{8C01DD65-D0B6-4FED-A704-A1F5CEF0E63A}"/>
                    </a:ext>
                  </a:extLst>
                </p:cNvPr>
                <p:cNvSpPr>
                  <a:spLocks/>
                </p:cNvSpPr>
                <p:nvPr userDrawn="1"/>
              </p:nvSpPr>
              <p:spPr bwMode="auto">
                <a:xfrm>
                  <a:off x="4451" y="663"/>
                  <a:ext cx="4"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7" name="Freeform 502">
                  <a:extLst>
                    <a:ext uri="{FF2B5EF4-FFF2-40B4-BE49-F238E27FC236}">
                      <a16:creationId xmlns:a16="http://schemas.microsoft.com/office/drawing/2014/main" id="{F9A13D91-F460-4CFD-ABD3-1979B96907E2}"/>
                    </a:ext>
                  </a:extLst>
                </p:cNvPr>
                <p:cNvSpPr>
                  <a:spLocks/>
                </p:cNvSpPr>
                <p:nvPr userDrawn="1"/>
              </p:nvSpPr>
              <p:spPr bwMode="auto">
                <a:xfrm>
                  <a:off x="4431" y="668"/>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8" name="Freeform 503">
                  <a:extLst>
                    <a:ext uri="{FF2B5EF4-FFF2-40B4-BE49-F238E27FC236}">
                      <a16:creationId xmlns:a16="http://schemas.microsoft.com/office/drawing/2014/main" id="{4799AABA-B513-44D4-9B9A-E069C1DCD550}"/>
                    </a:ext>
                  </a:extLst>
                </p:cNvPr>
                <p:cNvSpPr>
                  <a:spLocks/>
                </p:cNvSpPr>
                <p:nvPr userDrawn="1"/>
              </p:nvSpPr>
              <p:spPr bwMode="auto">
                <a:xfrm>
                  <a:off x="4470" y="65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9" name="Freeform 504">
                  <a:extLst>
                    <a:ext uri="{FF2B5EF4-FFF2-40B4-BE49-F238E27FC236}">
                      <a16:creationId xmlns:a16="http://schemas.microsoft.com/office/drawing/2014/main" id="{04862EA4-7AE9-44ED-8EE6-4E79178EE900}"/>
                    </a:ext>
                  </a:extLst>
                </p:cNvPr>
                <p:cNvSpPr>
                  <a:spLocks/>
                </p:cNvSpPr>
                <p:nvPr userDrawn="1"/>
              </p:nvSpPr>
              <p:spPr bwMode="auto">
                <a:xfrm>
                  <a:off x="4470" y="64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0" name="Oval 505">
                  <a:extLst>
                    <a:ext uri="{FF2B5EF4-FFF2-40B4-BE49-F238E27FC236}">
                      <a16:creationId xmlns:a16="http://schemas.microsoft.com/office/drawing/2014/main" id="{E3286A44-F971-4612-97BE-A22F893B4E99}"/>
                    </a:ext>
                  </a:extLst>
                </p:cNvPr>
                <p:cNvSpPr>
                  <a:spLocks noChangeArrowheads="1"/>
                </p:cNvSpPr>
                <p:nvPr userDrawn="1"/>
              </p:nvSpPr>
              <p:spPr bwMode="auto">
                <a:xfrm>
                  <a:off x="4455" y="653"/>
                  <a:ext cx="1" cy="1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1" name="Freeform 506">
                  <a:extLst>
                    <a:ext uri="{FF2B5EF4-FFF2-40B4-BE49-F238E27FC236}">
                      <a16:creationId xmlns:a16="http://schemas.microsoft.com/office/drawing/2014/main" id="{F3D892A3-5582-4CB5-BE73-35A382B363A8}"/>
                    </a:ext>
                  </a:extLst>
                </p:cNvPr>
                <p:cNvSpPr>
                  <a:spLocks/>
                </p:cNvSpPr>
                <p:nvPr userDrawn="1"/>
              </p:nvSpPr>
              <p:spPr bwMode="auto">
                <a:xfrm>
                  <a:off x="4485" y="643"/>
                  <a:ext cx="0" cy="10"/>
                </a:xfrm>
                <a:custGeom>
                  <a:avLst/>
                  <a:gdLst>
                    <a:gd name="T0" fmla="*/ 5 h 10"/>
                    <a:gd name="T1" fmla="*/ 10 h 10"/>
                    <a:gd name="T2" fmla="*/ 0 h 10"/>
                    <a:gd name="T3" fmla="*/ 5 h 10"/>
                  </a:gdLst>
                  <a:ahLst/>
                  <a:cxnLst>
                    <a:cxn ang="0">
                      <a:pos x="0" y="T0"/>
                    </a:cxn>
                    <a:cxn ang="0">
                      <a:pos x="0" y="T1"/>
                    </a:cxn>
                    <a:cxn ang="0">
                      <a:pos x="0" y="T2"/>
                    </a:cxn>
                    <a:cxn ang="0">
                      <a:pos x="0" y="T3"/>
                    </a:cxn>
                  </a:cxnLst>
                  <a:rect l="0" t="0" r="r" b="b"/>
                  <a:pathLst>
                    <a:path h="10">
                      <a:moveTo>
                        <a:pt x="0" y="5"/>
                      </a:moveTo>
                      <a:lnTo>
                        <a:pt x="0"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2" name="Freeform 507">
                  <a:extLst>
                    <a:ext uri="{FF2B5EF4-FFF2-40B4-BE49-F238E27FC236}">
                      <a16:creationId xmlns:a16="http://schemas.microsoft.com/office/drawing/2014/main" id="{EFFBD272-A618-4019-87DA-06E516FAA1A6}"/>
                    </a:ext>
                  </a:extLst>
                </p:cNvPr>
                <p:cNvSpPr>
                  <a:spLocks/>
                </p:cNvSpPr>
                <p:nvPr userDrawn="1"/>
              </p:nvSpPr>
              <p:spPr bwMode="auto">
                <a:xfrm>
                  <a:off x="4490" y="638"/>
                  <a:ext cx="10" cy="10"/>
                </a:xfrm>
                <a:custGeom>
                  <a:avLst/>
                  <a:gdLst>
                    <a:gd name="T0" fmla="*/ 0 w 2"/>
                    <a:gd name="T1" fmla="*/ 1 h 2"/>
                    <a:gd name="T2" fmla="*/ 1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1" y="2"/>
                      </a:cubicBezTo>
                      <a:cubicBezTo>
                        <a:pt x="2" y="2"/>
                        <a:pt x="2" y="1"/>
                        <a:pt x="2"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3" name="Freeform 508">
                  <a:extLst>
                    <a:ext uri="{FF2B5EF4-FFF2-40B4-BE49-F238E27FC236}">
                      <a16:creationId xmlns:a16="http://schemas.microsoft.com/office/drawing/2014/main" id="{279828B0-39BB-462E-BDEA-416B332E3210}"/>
                    </a:ext>
                  </a:extLst>
                </p:cNvPr>
                <p:cNvSpPr>
                  <a:spLocks/>
                </p:cNvSpPr>
                <p:nvPr userDrawn="1"/>
              </p:nvSpPr>
              <p:spPr bwMode="auto">
                <a:xfrm>
                  <a:off x="4500"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4" name="Freeform 509">
                  <a:extLst>
                    <a:ext uri="{FF2B5EF4-FFF2-40B4-BE49-F238E27FC236}">
                      <a16:creationId xmlns:a16="http://schemas.microsoft.com/office/drawing/2014/main" id="{6D90CA3F-1C04-4A7B-8374-D6D772DFF74A}"/>
                    </a:ext>
                  </a:extLst>
                </p:cNvPr>
                <p:cNvSpPr>
                  <a:spLocks/>
                </p:cNvSpPr>
                <p:nvPr userDrawn="1"/>
              </p:nvSpPr>
              <p:spPr bwMode="auto">
                <a:xfrm>
                  <a:off x="4475" y="64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5" name="Freeform 510">
                  <a:extLst>
                    <a:ext uri="{FF2B5EF4-FFF2-40B4-BE49-F238E27FC236}">
                      <a16:creationId xmlns:a16="http://schemas.microsoft.com/office/drawing/2014/main" id="{04D92BBC-2925-4CC4-B3EF-814EAA99A966}"/>
                    </a:ext>
                  </a:extLst>
                </p:cNvPr>
                <p:cNvSpPr>
                  <a:spLocks/>
                </p:cNvSpPr>
                <p:nvPr userDrawn="1"/>
              </p:nvSpPr>
              <p:spPr bwMode="auto">
                <a:xfrm>
                  <a:off x="4480" y="6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6" name="Freeform 511">
                  <a:extLst>
                    <a:ext uri="{FF2B5EF4-FFF2-40B4-BE49-F238E27FC236}">
                      <a16:creationId xmlns:a16="http://schemas.microsoft.com/office/drawing/2014/main" id="{D4C0DA0E-8350-40EC-A1DE-D95A434C0626}"/>
                    </a:ext>
                  </a:extLst>
                </p:cNvPr>
                <p:cNvSpPr>
                  <a:spLocks/>
                </p:cNvSpPr>
                <p:nvPr userDrawn="1"/>
              </p:nvSpPr>
              <p:spPr bwMode="auto">
                <a:xfrm>
                  <a:off x="4475" y="6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7" name="Freeform 512">
                  <a:extLst>
                    <a:ext uri="{FF2B5EF4-FFF2-40B4-BE49-F238E27FC236}">
                      <a16:creationId xmlns:a16="http://schemas.microsoft.com/office/drawing/2014/main" id="{798FDCD9-4E7E-4E35-9F10-ED509ECA7536}"/>
                    </a:ext>
                  </a:extLst>
                </p:cNvPr>
                <p:cNvSpPr>
                  <a:spLocks/>
                </p:cNvSpPr>
                <p:nvPr userDrawn="1"/>
              </p:nvSpPr>
              <p:spPr bwMode="auto">
                <a:xfrm>
                  <a:off x="4460" y="64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8" name="Freeform 513">
                  <a:extLst>
                    <a:ext uri="{FF2B5EF4-FFF2-40B4-BE49-F238E27FC236}">
                      <a16:creationId xmlns:a16="http://schemas.microsoft.com/office/drawing/2014/main" id="{0D7F1929-E26E-41B5-A76E-B3EE600F1A68}"/>
                    </a:ext>
                  </a:extLst>
                </p:cNvPr>
                <p:cNvSpPr>
                  <a:spLocks/>
                </p:cNvSpPr>
                <p:nvPr userDrawn="1"/>
              </p:nvSpPr>
              <p:spPr bwMode="auto">
                <a:xfrm>
                  <a:off x="4470" y="64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9" name="Rectangle 514">
                  <a:extLst>
                    <a:ext uri="{FF2B5EF4-FFF2-40B4-BE49-F238E27FC236}">
                      <a16:creationId xmlns:a16="http://schemas.microsoft.com/office/drawing/2014/main" id="{51AD65B9-B675-4EEC-825F-61C568613948}"/>
                    </a:ext>
                  </a:extLst>
                </p:cNvPr>
                <p:cNvSpPr>
                  <a:spLocks noChangeArrowheads="1"/>
                </p:cNvSpPr>
                <p:nvPr userDrawn="1"/>
              </p:nvSpPr>
              <p:spPr bwMode="auto">
                <a:xfrm>
                  <a:off x="4475" y="63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0" name="Freeform 515">
                  <a:extLst>
                    <a:ext uri="{FF2B5EF4-FFF2-40B4-BE49-F238E27FC236}">
                      <a16:creationId xmlns:a16="http://schemas.microsoft.com/office/drawing/2014/main" id="{6F7161AC-DD62-478D-871B-2E9B15451F16}"/>
                    </a:ext>
                  </a:extLst>
                </p:cNvPr>
                <p:cNvSpPr>
                  <a:spLocks/>
                </p:cNvSpPr>
                <p:nvPr userDrawn="1"/>
              </p:nvSpPr>
              <p:spPr bwMode="auto">
                <a:xfrm>
                  <a:off x="4490" y="63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1" name="Freeform 516">
                  <a:extLst>
                    <a:ext uri="{FF2B5EF4-FFF2-40B4-BE49-F238E27FC236}">
                      <a16:creationId xmlns:a16="http://schemas.microsoft.com/office/drawing/2014/main" id="{81B2375F-BB6B-41D9-AF03-C976E4AE00B2}"/>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2" name="Rectangle 517">
                  <a:extLst>
                    <a:ext uri="{FF2B5EF4-FFF2-40B4-BE49-F238E27FC236}">
                      <a16:creationId xmlns:a16="http://schemas.microsoft.com/office/drawing/2014/main" id="{7D2A3735-84DE-4BAC-A6BC-C3C4432C4D4B}"/>
                    </a:ext>
                  </a:extLst>
                </p:cNvPr>
                <p:cNvSpPr>
                  <a:spLocks noChangeArrowheads="1"/>
                </p:cNvSpPr>
                <p:nvPr userDrawn="1"/>
              </p:nvSpPr>
              <p:spPr bwMode="auto">
                <a:xfrm>
                  <a:off x="451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3" name="Freeform 518">
                  <a:extLst>
                    <a:ext uri="{FF2B5EF4-FFF2-40B4-BE49-F238E27FC236}">
                      <a16:creationId xmlns:a16="http://schemas.microsoft.com/office/drawing/2014/main" id="{7D8BAA67-D90E-421B-BD16-7C9F54EAF620}"/>
                    </a:ext>
                  </a:extLst>
                </p:cNvPr>
                <p:cNvSpPr>
                  <a:spLocks/>
                </p:cNvSpPr>
                <p:nvPr userDrawn="1"/>
              </p:nvSpPr>
              <p:spPr bwMode="auto">
                <a:xfrm>
                  <a:off x="4485" y="633"/>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4" name="Freeform 519">
                  <a:extLst>
                    <a:ext uri="{FF2B5EF4-FFF2-40B4-BE49-F238E27FC236}">
                      <a16:creationId xmlns:a16="http://schemas.microsoft.com/office/drawing/2014/main" id="{6E87B424-CD2A-4CAB-8620-F5C081724B49}"/>
                    </a:ext>
                  </a:extLst>
                </p:cNvPr>
                <p:cNvSpPr>
                  <a:spLocks/>
                </p:cNvSpPr>
                <p:nvPr userDrawn="1"/>
              </p:nvSpPr>
              <p:spPr bwMode="auto">
                <a:xfrm>
                  <a:off x="4500"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5" name="Freeform 520">
                  <a:extLst>
                    <a:ext uri="{FF2B5EF4-FFF2-40B4-BE49-F238E27FC236}">
                      <a16:creationId xmlns:a16="http://schemas.microsoft.com/office/drawing/2014/main" id="{D2D71B6C-820B-481C-BEBF-24AAC681C9BB}"/>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6" name="Freeform 521">
                  <a:extLst>
                    <a:ext uri="{FF2B5EF4-FFF2-40B4-BE49-F238E27FC236}">
                      <a16:creationId xmlns:a16="http://schemas.microsoft.com/office/drawing/2014/main" id="{1768D3C8-92C8-4B30-B904-4494B1A5E7E1}"/>
                    </a:ext>
                  </a:extLst>
                </p:cNvPr>
                <p:cNvSpPr>
                  <a:spLocks/>
                </p:cNvSpPr>
                <p:nvPr userDrawn="1"/>
              </p:nvSpPr>
              <p:spPr bwMode="auto">
                <a:xfrm>
                  <a:off x="4485" y="6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7" name="Freeform 522">
                  <a:extLst>
                    <a:ext uri="{FF2B5EF4-FFF2-40B4-BE49-F238E27FC236}">
                      <a16:creationId xmlns:a16="http://schemas.microsoft.com/office/drawing/2014/main" id="{CE1D862D-F29D-478B-80E5-1A95D79782DB}"/>
                    </a:ext>
                  </a:extLst>
                </p:cNvPr>
                <p:cNvSpPr>
                  <a:spLocks/>
                </p:cNvSpPr>
                <p:nvPr userDrawn="1"/>
              </p:nvSpPr>
              <p:spPr bwMode="auto">
                <a:xfrm>
                  <a:off x="4495" y="593"/>
                  <a:ext cx="20" cy="30"/>
                </a:xfrm>
                <a:custGeom>
                  <a:avLst/>
                  <a:gdLst>
                    <a:gd name="T0" fmla="*/ 2 w 4"/>
                    <a:gd name="T1" fmla="*/ 0 h 6"/>
                    <a:gd name="T2" fmla="*/ 1 w 4"/>
                    <a:gd name="T3" fmla="*/ 2 h 6"/>
                    <a:gd name="T4" fmla="*/ 3 w 4"/>
                    <a:gd name="T5" fmla="*/ 6 h 6"/>
                    <a:gd name="T6" fmla="*/ 3 w 4"/>
                    <a:gd name="T7" fmla="*/ 5 h 6"/>
                    <a:gd name="T8" fmla="*/ 2 w 4"/>
                    <a:gd name="T9" fmla="*/ 3 h 6"/>
                    <a:gd name="T10" fmla="*/ 3 w 4"/>
                    <a:gd name="T11" fmla="*/ 3 h 6"/>
                    <a:gd name="T12" fmla="*/ 3 w 4"/>
                    <a:gd name="T13" fmla="*/ 0 h 6"/>
                    <a:gd name="T14" fmla="*/ 2 w 4"/>
                    <a:gd name="T15" fmla="*/ 1 h 6"/>
                    <a:gd name="T16" fmla="*/ 2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0"/>
                      </a:moveTo>
                      <a:cubicBezTo>
                        <a:pt x="2" y="1"/>
                        <a:pt x="2" y="2"/>
                        <a:pt x="1" y="2"/>
                      </a:cubicBezTo>
                      <a:cubicBezTo>
                        <a:pt x="0" y="3"/>
                        <a:pt x="2" y="5"/>
                        <a:pt x="3" y="6"/>
                      </a:cubicBezTo>
                      <a:cubicBezTo>
                        <a:pt x="3" y="6"/>
                        <a:pt x="3" y="5"/>
                        <a:pt x="3" y="5"/>
                      </a:cubicBezTo>
                      <a:cubicBezTo>
                        <a:pt x="3" y="4"/>
                        <a:pt x="1" y="4"/>
                        <a:pt x="2" y="3"/>
                      </a:cubicBezTo>
                      <a:cubicBezTo>
                        <a:pt x="2" y="3"/>
                        <a:pt x="2" y="3"/>
                        <a:pt x="3" y="3"/>
                      </a:cubicBezTo>
                      <a:cubicBezTo>
                        <a:pt x="2" y="3"/>
                        <a:pt x="4" y="2"/>
                        <a:pt x="3" y="0"/>
                      </a:cubicBezTo>
                      <a:cubicBezTo>
                        <a:pt x="2" y="1"/>
                        <a:pt x="2" y="1"/>
                        <a:pt x="2"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8" name="Freeform 523">
                  <a:extLst>
                    <a:ext uri="{FF2B5EF4-FFF2-40B4-BE49-F238E27FC236}">
                      <a16:creationId xmlns:a16="http://schemas.microsoft.com/office/drawing/2014/main" id="{4DF17485-BA0E-41DA-83EF-8D407A248F39}"/>
                    </a:ext>
                  </a:extLst>
                </p:cNvPr>
                <p:cNvSpPr>
                  <a:spLocks/>
                </p:cNvSpPr>
                <p:nvPr userDrawn="1"/>
              </p:nvSpPr>
              <p:spPr bwMode="auto">
                <a:xfrm>
                  <a:off x="4505" y="623"/>
                  <a:ext cx="5" cy="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1" y="1"/>
                      </a:cubicBezTo>
                      <a:cubicBezTo>
                        <a:pt x="1"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9" name="Freeform 524">
                  <a:extLst>
                    <a:ext uri="{FF2B5EF4-FFF2-40B4-BE49-F238E27FC236}">
                      <a16:creationId xmlns:a16="http://schemas.microsoft.com/office/drawing/2014/main" id="{1FF4DEFC-9205-4AB1-9E6A-6391265845EF}"/>
                    </a:ext>
                  </a:extLst>
                </p:cNvPr>
                <p:cNvSpPr>
                  <a:spLocks/>
                </p:cNvSpPr>
                <p:nvPr userDrawn="1"/>
              </p:nvSpPr>
              <p:spPr bwMode="auto">
                <a:xfrm>
                  <a:off x="4490" y="618"/>
                  <a:ext cx="15" cy="15"/>
                </a:xfrm>
                <a:custGeom>
                  <a:avLst/>
                  <a:gdLst>
                    <a:gd name="T0" fmla="*/ 1 w 3"/>
                    <a:gd name="T1" fmla="*/ 2 h 3"/>
                    <a:gd name="T2" fmla="*/ 1 w 3"/>
                    <a:gd name="T3" fmla="*/ 0 h 3"/>
                    <a:gd name="T4" fmla="*/ 0 w 3"/>
                    <a:gd name="T5" fmla="*/ 2 h 3"/>
                    <a:gd name="T6" fmla="*/ 1 w 3"/>
                    <a:gd name="T7" fmla="*/ 2 h 3"/>
                    <a:gd name="T8" fmla="*/ 1 w 3"/>
                    <a:gd name="T9" fmla="*/ 3 h 3"/>
                    <a:gd name="T10" fmla="*/ 2 w 3"/>
                    <a:gd name="T11" fmla="*/ 3 h 3"/>
                    <a:gd name="T12" fmla="*/ 2 w 3"/>
                    <a:gd name="T13" fmla="*/ 3 h 3"/>
                    <a:gd name="T14" fmla="*/ 2 w 3"/>
                    <a:gd name="T15" fmla="*/ 3 h 3"/>
                    <a:gd name="T16" fmla="*/ 2 w 3"/>
                    <a:gd name="T17" fmla="*/ 3 h 3"/>
                    <a:gd name="T18" fmla="*/ 2 w 3"/>
                    <a:gd name="T19" fmla="*/ 3 h 3"/>
                    <a:gd name="T20" fmla="*/ 2 w 3"/>
                    <a:gd name="T21" fmla="*/ 2 h 3"/>
                    <a:gd name="T22" fmla="*/ 1 w 3"/>
                    <a:gd name="T23" fmla="*/ 2 h 3"/>
                    <a:gd name="T24" fmla="*/ 2 w 3"/>
                    <a:gd name="T25" fmla="*/ 2 h 3"/>
                    <a:gd name="T26" fmla="*/ 2 w 3"/>
                    <a:gd name="T27" fmla="*/ 3 h 3"/>
                    <a:gd name="T28" fmla="*/ 2 w 3"/>
                    <a:gd name="T29" fmla="*/ 3 h 3"/>
                    <a:gd name="T30" fmla="*/ 3 w 3"/>
                    <a:gd name="T31" fmla="*/ 2 h 3"/>
                    <a:gd name="T32" fmla="*/ 1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1" y="2"/>
                      </a:moveTo>
                      <a:cubicBezTo>
                        <a:pt x="1" y="1"/>
                        <a:pt x="2" y="1"/>
                        <a:pt x="1" y="0"/>
                      </a:cubicBezTo>
                      <a:cubicBezTo>
                        <a:pt x="0" y="1"/>
                        <a:pt x="1" y="1"/>
                        <a:pt x="0" y="2"/>
                      </a:cubicBezTo>
                      <a:cubicBezTo>
                        <a:pt x="1" y="1"/>
                        <a:pt x="0" y="2"/>
                        <a:pt x="1" y="2"/>
                      </a:cubicBezTo>
                      <a:cubicBezTo>
                        <a:pt x="1" y="2"/>
                        <a:pt x="1" y="3"/>
                        <a:pt x="1" y="3"/>
                      </a:cubicBezTo>
                      <a:cubicBezTo>
                        <a:pt x="1" y="3"/>
                        <a:pt x="1" y="3"/>
                        <a:pt x="2" y="3"/>
                      </a:cubicBezTo>
                      <a:cubicBezTo>
                        <a:pt x="2" y="3"/>
                        <a:pt x="2" y="3"/>
                        <a:pt x="2" y="3"/>
                      </a:cubicBezTo>
                      <a:cubicBezTo>
                        <a:pt x="2" y="3"/>
                        <a:pt x="2" y="3"/>
                        <a:pt x="2" y="3"/>
                      </a:cubicBezTo>
                      <a:cubicBezTo>
                        <a:pt x="2" y="3"/>
                        <a:pt x="2" y="3"/>
                        <a:pt x="2" y="3"/>
                      </a:cubicBezTo>
                      <a:cubicBezTo>
                        <a:pt x="2" y="3"/>
                        <a:pt x="1" y="2"/>
                        <a:pt x="2" y="3"/>
                      </a:cubicBezTo>
                      <a:cubicBezTo>
                        <a:pt x="2" y="2"/>
                        <a:pt x="2" y="2"/>
                        <a:pt x="2" y="2"/>
                      </a:cubicBezTo>
                      <a:cubicBezTo>
                        <a:pt x="2" y="2"/>
                        <a:pt x="1" y="2"/>
                        <a:pt x="1" y="2"/>
                      </a:cubicBezTo>
                      <a:cubicBezTo>
                        <a:pt x="2" y="2"/>
                        <a:pt x="2" y="2"/>
                        <a:pt x="2" y="2"/>
                      </a:cubicBezTo>
                      <a:cubicBezTo>
                        <a:pt x="2" y="3"/>
                        <a:pt x="2" y="3"/>
                        <a:pt x="2" y="3"/>
                      </a:cubicBezTo>
                      <a:cubicBezTo>
                        <a:pt x="2" y="3"/>
                        <a:pt x="2" y="3"/>
                        <a:pt x="2" y="3"/>
                      </a:cubicBezTo>
                      <a:cubicBezTo>
                        <a:pt x="3" y="2"/>
                        <a:pt x="3" y="2"/>
                        <a:pt x="3" y="2"/>
                      </a:cubicBezTo>
                      <a:cubicBezTo>
                        <a:pt x="2" y="2"/>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0" name="Freeform 525">
                  <a:extLst>
                    <a:ext uri="{FF2B5EF4-FFF2-40B4-BE49-F238E27FC236}">
                      <a16:creationId xmlns:a16="http://schemas.microsoft.com/office/drawing/2014/main" id="{4E813824-015A-4282-BF2B-40472ADFE9D8}"/>
                    </a:ext>
                  </a:extLst>
                </p:cNvPr>
                <p:cNvSpPr>
                  <a:spLocks/>
                </p:cNvSpPr>
                <p:nvPr userDrawn="1"/>
              </p:nvSpPr>
              <p:spPr bwMode="auto">
                <a:xfrm>
                  <a:off x="4455"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1" name="Freeform 526">
                  <a:extLst>
                    <a:ext uri="{FF2B5EF4-FFF2-40B4-BE49-F238E27FC236}">
                      <a16:creationId xmlns:a16="http://schemas.microsoft.com/office/drawing/2014/main" id="{C9FE0C2F-3C32-460F-8FF3-DC5497894351}"/>
                    </a:ext>
                  </a:extLst>
                </p:cNvPr>
                <p:cNvSpPr>
                  <a:spLocks/>
                </p:cNvSpPr>
                <p:nvPr userDrawn="1"/>
              </p:nvSpPr>
              <p:spPr bwMode="auto">
                <a:xfrm>
                  <a:off x="4455" y="633"/>
                  <a:ext cx="15" cy="5"/>
                </a:xfrm>
                <a:custGeom>
                  <a:avLst/>
                  <a:gdLst>
                    <a:gd name="T0" fmla="*/ 1 w 3"/>
                    <a:gd name="T1" fmla="*/ 0 h 1"/>
                    <a:gd name="T2" fmla="*/ 1 w 3"/>
                    <a:gd name="T3" fmla="*/ 1 h 1"/>
                    <a:gd name="T4" fmla="*/ 0 w 3"/>
                    <a:gd name="T5" fmla="*/ 0 h 1"/>
                    <a:gd name="T6" fmla="*/ 1 w 3"/>
                    <a:gd name="T7" fmla="*/ 1 h 1"/>
                    <a:gd name="T8" fmla="*/ 1 w 3"/>
                    <a:gd name="T9" fmla="*/ 1 h 1"/>
                    <a:gd name="T10" fmla="*/ 3 w 3"/>
                    <a:gd name="T11" fmla="*/ 1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1"/>
                      </a:cubicBezTo>
                      <a:cubicBezTo>
                        <a:pt x="0" y="1"/>
                        <a:pt x="0" y="0"/>
                        <a:pt x="0" y="0"/>
                      </a:cubicBezTo>
                      <a:cubicBezTo>
                        <a:pt x="0" y="0"/>
                        <a:pt x="0" y="1"/>
                        <a:pt x="1" y="1"/>
                      </a:cubicBezTo>
                      <a:cubicBezTo>
                        <a:pt x="1" y="1"/>
                        <a:pt x="1" y="1"/>
                        <a:pt x="1" y="1"/>
                      </a:cubicBezTo>
                      <a:cubicBezTo>
                        <a:pt x="2" y="1"/>
                        <a:pt x="3" y="1"/>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2" name="Freeform 527">
                  <a:extLst>
                    <a:ext uri="{FF2B5EF4-FFF2-40B4-BE49-F238E27FC236}">
                      <a16:creationId xmlns:a16="http://schemas.microsoft.com/office/drawing/2014/main" id="{B322B87C-55E0-45D1-A529-20AB685C68FC}"/>
                    </a:ext>
                  </a:extLst>
                </p:cNvPr>
                <p:cNvSpPr>
                  <a:spLocks/>
                </p:cNvSpPr>
                <p:nvPr userDrawn="1"/>
              </p:nvSpPr>
              <p:spPr bwMode="auto">
                <a:xfrm>
                  <a:off x="4475" y="623"/>
                  <a:ext cx="5" cy="5"/>
                </a:xfrm>
                <a:custGeom>
                  <a:avLst/>
                  <a:gdLst>
                    <a:gd name="T0" fmla="*/ 1 w 1"/>
                    <a:gd name="T1" fmla="*/ 1 h 1"/>
                    <a:gd name="T2" fmla="*/ 1 w 1"/>
                    <a:gd name="T3" fmla="*/ 0 h 1"/>
                    <a:gd name="T4" fmla="*/ 0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3" name="Freeform 528">
                  <a:extLst>
                    <a:ext uri="{FF2B5EF4-FFF2-40B4-BE49-F238E27FC236}">
                      <a16:creationId xmlns:a16="http://schemas.microsoft.com/office/drawing/2014/main" id="{86CCEFFE-7E91-4261-AF0E-101924E88DFC}"/>
                    </a:ext>
                  </a:extLst>
                </p:cNvPr>
                <p:cNvSpPr>
                  <a:spLocks/>
                </p:cNvSpPr>
                <p:nvPr userDrawn="1"/>
              </p:nvSpPr>
              <p:spPr bwMode="auto">
                <a:xfrm>
                  <a:off x="4510" y="623"/>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4" name="Rectangle 529">
                  <a:extLst>
                    <a:ext uri="{FF2B5EF4-FFF2-40B4-BE49-F238E27FC236}">
                      <a16:creationId xmlns:a16="http://schemas.microsoft.com/office/drawing/2014/main" id="{64101CC5-9066-450C-B0BC-4CFE23E0EFBC}"/>
                    </a:ext>
                  </a:extLst>
                </p:cNvPr>
                <p:cNvSpPr>
                  <a:spLocks noChangeArrowheads="1"/>
                </p:cNvSpPr>
                <p:nvPr userDrawn="1"/>
              </p:nvSpPr>
              <p:spPr bwMode="auto">
                <a:xfrm>
                  <a:off x="452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5" name="Freeform 530">
                  <a:extLst>
                    <a:ext uri="{FF2B5EF4-FFF2-40B4-BE49-F238E27FC236}">
                      <a16:creationId xmlns:a16="http://schemas.microsoft.com/office/drawing/2014/main" id="{C2536F73-3CDA-41C2-8885-DD40065FBE09}"/>
                    </a:ext>
                  </a:extLst>
                </p:cNvPr>
                <p:cNvSpPr>
                  <a:spLocks/>
                </p:cNvSpPr>
                <p:nvPr userDrawn="1"/>
              </p:nvSpPr>
              <p:spPr bwMode="auto">
                <a:xfrm>
                  <a:off x="4630" y="92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6" name="Freeform 531">
                  <a:extLst>
                    <a:ext uri="{FF2B5EF4-FFF2-40B4-BE49-F238E27FC236}">
                      <a16:creationId xmlns:a16="http://schemas.microsoft.com/office/drawing/2014/main" id="{9F640FE1-3275-443B-8C89-90E41963524F}"/>
                    </a:ext>
                  </a:extLst>
                </p:cNvPr>
                <p:cNvSpPr>
                  <a:spLocks/>
                </p:cNvSpPr>
                <p:nvPr userDrawn="1"/>
              </p:nvSpPr>
              <p:spPr bwMode="auto">
                <a:xfrm>
                  <a:off x="464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7" name="Freeform 532">
                  <a:extLst>
                    <a:ext uri="{FF2B5EF4-FFF2-40B4-BE49-F238E27FC236}">
                      <a16:creationId xmlns:a16="http://schemas.microsoft.com/office/drawing/2014/main" id="{01696182-C24C-41C2-A14A-F15120F5973C}"/>
                    </a:ext>
                  </a:extLst>
                </p:cNvPr>
                <p:cNvSpPr>
                  <a:spLocks/>
                </p:cNvSpPr>
                <p:nvPr userDrawn="1"/>
              </p:nvSpPr>
              <p:spPr bwMode="auto">
                <a:xfrm>
                  <a:off x="4650" y="673"/>
                  <a:ext cx="5" cy="10"/>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2"/>
                        <a:pt x="0"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8" name="Freeform 533">
                  <a:extLst>
                    <a:ext uri="{FF2B5EF4-FFF2-40B4-BE49-F238E27FC236}">
                      <a16:creationId xmlns:a16="http://schemas.microsoft.com/office/drawing/2014/main" id="{65D99EC7-5D8E-4C38-84A7-AEDC10796478}"/>
                    </a:ext>
                  </a:extLst>
                </p:cNvPr>
                <p:cNvSpPr>
                  <a:spLocks/>
                </p:cNvSpPr>
                <p:nvPr userDrawn="1"/>
              </p:nvSpPr>
              <p:spPr bwMode="auto">
                <a:xfrm>
                  <a:off x="4679" y="7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9" name="Freeform 534">
                  <a:extLst>
                    <a:ext uri="{FF2B5EF4-FFF2-40B4-BE49-F238E27FC236}">
                      <a16:creationId xmlns:a16="http://schemas.microsoft.com/office/drawing/2014/main" id="{F8C800FB-52C2-4C82-85EE-B03EB9AEE4FE}"/>
                    </a:ext>
                  </a:extLst>
                </p:cNvPr>
                <p:cNvSpPr>
                  <a:spLocks/>
                </p:cNvSpPr>
                <p:nvPr userDrawn="1"/>
              </p:nvSpPr>
              <p:spPr bwMode="auto">
                <a:xfrm>
                  <a:off x="4694" y="80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0" name="Freeform 535">
                  <a:extLst>
                    <a:ext uri="{FF2B5EF4-FFF2-40B4-BE49-F238E27FC236}">
                      <a16:creationId xmlns:a16="http://schemas.microsoft.com/office/drawing/2014/main" id="{29874CC3-EDB1-468A-99FD-A5ABA0130F2C}"/>
                    </a:ext>
                  </a:extLst>
                </p:cNvPr>
                <p:cNvSpPr>
                  <a:spLocks/>
                </p:cNvSpPr>
                <p:nvPr userDrawn="1"/>
              </p:nvSpPr>
              <p:spPr bwMode="auto">
                <a:xfrm>
                  <a:off x="4560" y="97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1" name="Freeform 536">
                  <a:extLst>
                    <a:ext uri="{FF2B5EF4-FFF2-40B4-BE49-F238E27FC236}">
                      <a16:creationId xmlns:a16="http://schemas.microsoft.com/office/drawing/2014/main" id="{5B579B72-4530-4C7C-9ACD-3A42CD2533F4}"/>
                    </a:ext>
                  </a:extLst>
                </p:cNvPr>
                <p:cNvSpPr>
                  <a:spLocks/>
                </p:cNvSpPr>
                <p:nvPr userDrawn="1"/>
              </p:nvSpPr>
              <p:spPr bwMode="auto">
                <a:xfrm>
                  <a:off x="4585" y="60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2" name="Freeform 537">
                  <a:extLst>
                    <a:ext uri="{FF2B5EF4-FFF2-40B4-BE49-F238E27FC236}">
                      <a16:creationId xmlns:a16="http://schemas.microsoft.com/office/drawing/2014/main" id="{B9BB82A0-59CA-4D2B-98FD-7F502DD8E417}"/>
                    </a:ext>
                  </a:extLst>
                </p:cNvPr>
                <p:cNvSpPr>
                  <a:spLocks/>
                </p:cNvSpPr>
                <p:nvPr userDrawn="1"/>
              </p:nvSpPr>
              <p:spPr bwMode="auto">
                <a:xfrm>
                  <a:off x="4605"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3" name="Freeform 538">
                  <a:extLst>
                    <a:ext uri="{FF2B5EF4-FFF2-40B4-BE49-F238E27FC236}">
                      <a16:creationId xmlns:a16="http://schemas.microsoft.com/office/drawing/2014/main" id="{A1583FA9-7BC2-46AC-A6CF-9A60CE9DB39F}"/>
                    </a:ext>
                  </a:extLst>
                </p:cNvPr>
                <p:cNvSpPr>
                  <a:spLocks/>
                </p:cNvSpPr>
                <p:nvPr userDrawn="1"/>
              </p:nvSpPr>
              <p:spPr bwMode="auto">
                <a:xfrm>
                  <a:off x="4590" y="618"/>
                  <a:ext cx="5" cy="5"/>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0" y="0"/>
                        <a:pt x="0" y="0"/>
                      </a:cubicBezTo>
                      <a:cubicBezTo>
                        <a:pt x="0"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4" name="Freeform 539">
                  <a:extLst>
                    <a:ext uri="{FF2B5EF4-FFF2-40B4-BE49-F238E27FC236}">
                      <a16:creationId xmlns:a16="http://schemas.microsoft.com/office/drawing/2014/main" id="{ED9BC6FF-0DA6-456B-93C3-3C567C5591CC}"/>
                    </a:ext>
                  </a:extLst>
                </p:cNvPr>
                <p:cNvSpPr>
                  <a:spLocks/>
                </p:cNvSpPr>
                <p:nvPr userDrawn="1"/>
              </p:nvSpPr>
              <p:spPr bwMode="auto">
                <a:xfrm>
                  <a:off x="4351" y="80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5" name="Freeform 540">
                  <a:extLst>
                    <a:ext uri="{FF2B5EF4-FFF2-40B4-BE49-F238E27FC236}">
                      <a16:creationId xmlns:a16="http://schemas.microsoft.com/office/drawing/2014/main" id="{F78A9832-9CA2-4AB2-B784-8DCBDD1A4007}"/>
                    </a:ext>
                  </a:extLst>
                </p:cNvPr>
                <p:cNvSpPr>
                  <a:spLocks/>
                </p:cNvSpPr>
                <p:nvPr userDrawn="1"/>
              </p:nvSpPr>
              <p:spPr bwMode="auto">
                <a:xfrm>
                  <a:off x="4411" y="7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6" name="Rectangle 541">
                  <a:extLst>
                    <a:ext uri="{FF2B5EF4-FFF2-40B4-BE49-F238E27FC236}">
                      <a16:creationId xmlns:a16="http://schemas.microsoft.com/office/drawing/2014/main" id="{6F04714F-FBEC-43EA-A3D7-80E5205A33DA}"/>
                    </a:ext>
                  </a:extLst>
                </p:cNvPr>
                <p:cNvSpPr>
                  <a:spLocks noChangeArrowheads="1"/>
                </p:cNvSpPr>
                <p:nvPr userDrawn="1"/>
              </p:nvSpPr>
              <p:spPr bwMode="auto">
                <a:xfrm>
                  <a:off x="4545" y="61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7" name="Freeform 542">
                  <a:extLst>
                    <a:ext uri="{FF2B5EF4-FFF2-40B4-BE49-F238E27FC236}">
                      <a16:creationId xmlns:a16="http://schemas.microsoft.com/office/drawing/2014/main" id="{AE22D264-0CDF-409D-BECA-E3B4F106D267}"/>
                    </a:ext>
                  </a:extLst>
                </p:cNvPr>
                <p:cNvSpPr>
                  <a:spLocks/>
                </p:cNvSpPr>
                <p:nvPr userDrawn="1"/>
              </p:nvSpPr>
              <p:spPr bwMode="auto">
                <a:xfrm>
                  <a:off x="4535"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8" name="Freeform 543">
                  <a:extLst>
                    <a:ext uri="{FF2B5EF4-FFF2-40B4-BE49-F238E27FC236}">
                      <a16:creationId xmlns:a16="http://schemas.microsoft.com/office/drawing/2014/main" id="{64EDA7A8-084D-4BD5-8621-3E5374B654CE}"/>
                    </a:ext>
                  </a:extLst>
                </p:cNvPr>
                <p:cNvSpPr>
                  <a:spLocks/>
                </p:cNvSpPr>
                <p:nvPr userDrawn="1"/>
              </p:nvSpPr>
              <p:spPr bwMode="auto">
                <a:xfrm>
                  <a:off x="462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9" name="Freeform 544">
                  <a:extLst>
                    <a:ext uri="{FF2B5EF4-FFF2-40B4-BE49-F238E27FC236}">
                      <a16:creationId xmlns:a16="http://schemas.microsoft.com/office/drawing/2014/main" id="{FB043B7A-6EE9-4364-9702-C20C302CDF3D}"/>
                    </a:ext>
                  </a:extLst>
                </p:cNvPr>
                <p:cNvSpPr>
                  <a:spLocks/>
                </p:cNvSpPr>
                <p:nvPr userDrawn="1"/>
              </p:nvSpPr>
              <p:spPr bwMode="auto">
                <a:xfrm>
                  <a:off x="4545"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0" name="Freeform 545">
                  <a:extLst>
                    <a:ext uri="{FF2B5EF4-FFF2-40B4-BE49-F238E27FC236}">
                      <a16:creationId xmlns:a16="http://schemas.microsoft.com/office/drawing/2014/main" id="{32B326CB-290A-4E4C-B0A4-3DBA6C6708E8}"/>
                    </a:ext>
                  </a:extLst>
                </p:cNvPr>
                <p:cNvSpPr>
                  <a:spLocks/>
                </p:cNvSpPr>
                <p:nvPr userDrawn="1"/>
              </p:nvSpPr>
              <p:spPr bwMode="auto">
                <a:xfrm>
                  <a:off x="4540" y="61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1" name="Freeform 546">
                  <a:extLst>
                    <a:ext uri="{FF2B5EF4-FFF2-40B4-BE49-F238E27FC236}">
                      <a16:creationId xmlns:a16="http://schemas.microsoft.com/office/drawing/2014/main" id="{7D98444D-BCB4-4C02-BA3C-42D8F7D4CA86}"/>
                    </a:ext>
                  </a:extLst>
                </p:cNvPr>
                <p:cNvSpPr>
                  <a:spLocks/>
                </p:cNvSpPr>
                <p:nvPr userDrawn="1"/>
              </p:nvSpPr>
              <p:spPr bwMode="auto">
                <a:xfrm>
                  <a:off x="4545" y="6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2" name="Freeform 547">
                  <a:extLst>
                    <a:ext uri="{FF2B5EF4-FFF2-40B4-BE49-F238E27FC236}">
                      <a16:creationId xmlns:a16="http://schemas.microsoft.com/office/drawing/2014/main" id="{3BB7F388-D6E4-4880-A03A-35BBF4DB00D7}"/>
                    </a:ext>
                  </a:extLst>
                </p:cNvPr>
                <p:cNvSpPr>
                  <a:spLocks/>
                </p:cNvSpPr>
                <p:nvPr userDrawn="1"/>
              </p:nvSpPr>
              <p:spPr bwMode="auto">
                <a:xfrm>
                  <a:off x="4426" y="9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3" name="Rectangle 548">
                  <a:extLst>
                    <a:ext uri="{FF2B5EF4-FFF2-40B4-BE49-F238E27FC236}">
                      <a16:creationId xmlns:a16="http://schemas.microsoft.com/office/drawing/2014/main" id="{CC08FAC8-98C9-446B-AAC3-5DEE64B9597F}"/>
                    </a:ext>
                  </a:extLst>
                </p:cNvPr>
                <p:cNvSpPr>
                  <a:spLocks noChangeArrowheads="1"/>
                </p:cNvSpPr>
                <p:nvPr userDrawn="1"/>
              </p:nvSpPr>
              <p:spPr bwMode="auto">
                <a:xfrm>
                  <a:off x="4709"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4" name="Freeform 549">
                  <a:extLst>
                    <a:ext uri="{FF2B5EF4-FFF2-40B4-BE49-F238E27FC236}">
                      <a16:creationId xmlns:a16="http://schemas.microsoft.com/office/drawing/2014/main" id="{83AE3727-C208-4DF5-AD3C-865655B10329}"/>
                    </a:ext>
                  </a:extLst>
                </p:cNvPr>
                <p:cNvSpPr>
                  <a:spLocks/>
                </p:cNvSpPr>
                <p:nvPr userDrawn="1"/>
              </p:nvSpPr>
              <p:spPr bwMode="auto">
                <a:xfrm>
                  <a:off x="4699"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5" name="Freeform 550">
                  <a:extLst>
                    <a:ext uri="{FF2B5EF4-FFF2-40B4-BE49-F238E27FC236}">
                      <a16:creationId xmlns:a16="http://schemas.microsoft.com/office/drawing/2014/main" id="{FC1AA48D-9AB1-474B-BBAD-9C1A79598713}"/>
                    </a:ext>
                  </a:extLst>
                </p:cNvPr>
                <p:cNvSpPr>
                  <a:spLocks noEditPoints="1"/>
                </p:cNvSpPr>
                <p:nvPr userDrawn="1"/>
              </p:nvSpPr>
              <p:spPr bwMode="auto">
                <a:xfrm>
                  <a:off x="4351" y="578"/>
                  <a:ext cx="363" cy="404"/>
                </a:xfrm>
                <a:custGeom>
                  <a:avLst/>
                  <a:gdLst>
                    <a:gd name="T0" fmla="*/ 55 w 73"/>
                    <a:gd name="T1" fmla="*/ 72 h 81"/>
                    <a:gd name="T2" fmla="*/ 59 w 73"/>
                    <a:gd name="T3" fmla="*/ 67 h 81"/>
                    <a:gd name="T4" fmla="*/ 61 w 73"/>
                    <a:gd name="T5" fmla="*/ 65 h 81"/>
                    <a:gd name="T6" fmla="*/ 64 w 73"/>
                    <a:gd name="T7" fmla="*/ 60 h 81"/>
                    <a:gd name="T8" fmla="*/ 67 w 73"/>
                    <a:gd name="T9" fmla="*/ 55 h 81"/>
                    <a:gd name="T10" fmla="*/ 67 w 73"/>
                    <a:gd name="T11" fmla="*/ 45 h 81"/>
                    <a:gd name="T12" fmla="*/ 67 w 73"/>
                    <a:gd name="T13" fmla="*/ 45 h 81"/>
                    <a:gd name="T14" fmla="*/ 70 w 73"/>
                    <a:gd name="T15" fmla="*/ 45 h 81"/>
                    <a:gd name="T16" fmla="*/ 71 w 73"/>
                    <a:gd name="T17" fmla="*/ 39 h 81"/>
                    <a:gd name="T18" fmla="*/ 72 w 73"/>
                    <a:gd name="T19" fmla="*/ 33 h 81"/>
                    <a:gd name="T20" fmla="*/ 72 w 73"/>
                    <a:gd name="T21" fmla="*/ 26 h 81"/>
                    <a:gd name="T22" fmla="*/ 70 w 73"/>
                    <a:gd name="T23" fmla="*/ 21 h 81"/>
                    <a:gd name="T24" fmla="*/ 68 w 73"/>
                    <a:gd name="T25" fmla="*/ 15 h 81"/>
                    <a:gd name="T26" fmla="*/ 70 w 73"/>
                    <a:gd name="T27" fmla="*/ 13 h 81"/>
                    <a:gd name="T28" fmla="*/ 63 w 73"/>
                    <a:gd name="T29" fmla="*/ 11 h 81"/>
                    <a:gd name="T30" fmla="*/ 58 w 73"/>
                    <a:gd name="T31" fmla="*/ 11 h 81"/>
                    <a:gd name="T32" fmla="*/ 57 w 73"/>
                    <a:gd name="T33" fmla="*/ 3 h 81"/>
                    <a:gd name="T34" fmla="*/ 50 w 73"/>
                    <a:gd name="T35" fmla="*/ 0 h 81"/>
                    <a:gd name="T36" fmla="*/ 42 w 73"/>
                    <a:gd name="T37" fmla="*/ 2 h 81"/>
                    <a:gd name="T38" fmla="*/ 39 w 73"/>
                    <a:gd name="T39" fmla="*/ 2 h 81"/>
                    <a:gd name="T40" fmla="*/ 36 w 73"/>
                    <a:gd name="T41" fmla="*/ 5 h 81"/>
                    <a:gd name="T42" fmla="*/ 38 w 73"/>
                    <a:gd name="T43" fmla="*/ 7 h 81"/>
                    <a:gd name="T44" fmla="*/ 40 w 73"/>
                    <a:gd name="T45" fmla="*/ 6 h 81"/>
                    <a:gd name="T46" fmla="*/ 45 w 73"/>
                    <a:gd name="T47" fmla="*/ 7 h 81"/>
                    <a:gd name="T48" fmla="*/ 54 w 73"/>
                    <a:gd name="T49" fmla="*/ 12 h 81"/>
                    <a:gd name="T50" fmla="*/ 60 w 73"/>
                    <a:gd name="T51" fmla="*/ 16 h 81"/>
                    <a:gd name="T52" fmla="*/ 61 w 73"/>
                    <a:gd name="T53" fmla="*/ 19 h 81"/>
                    <a:gd name="T54" fmla="*/ 62 w 73"/>
                    <a:gd name="T55" fmla="*/ 22 h 81"/>
                    <a:gd name="T56" fmla="*/ 64 w 73"/>
                    <a:gd name="T57" fmla="*/ 26 h 81"/>
                    <a:gd name="T58" fmla="*/ 64 w 73"/>
                    <a:gd name="T59" fmla="*/ 38 h 81"/>
                    <a:gd name="T60" fmla="*/ 65 w 73"/>
                    <a:gd name="T61" fmla="*/ 43 h 81"/>
                    <a:gd name="T62" fmla="*/ 62 w 73"/>
                    <a:gd name="T63" fmla="*/ 50 h 81"/>
                    <a:gd name="T64" fmla="*/ 59 w 73"/>
                    <a:gd name="T65" fmla="*/ 56 h 81"/>
                    <a:gd name="T66" fmla="*/ 54 w 73"/>
                    <a:gd name="T67" fmla="*/ 61 h 81"/>
                    <a:gd name="T68" fmla="*/ 46 w 73"/>
                    <a:gd name="T69" fmla="*/ 67 h 81"/>
                    <a:gd name="T70" fmla="*/ 40 w 73"/>
                    <a:gd name="T71" fmla="*/ 70 h 81"/>
                    <a:gd name="T72" fmla="*/ 30 w 73"/>
                    <a:gd name="T73" fmla="*/ 75 h 81"/>
                    <a:gd name="T74" fmla="*/ 19 w 73"/>
                    <a:gd name="T75" fmla="*/ 68 h 81"/>
                    <a:gd name="T76" fmla="*/ 17 w 73"/>
                    <a:gd name="T77" fmla="*/ 66 h 81"/>
                    <a:gd name="T78" fmla="*/ 12 w 73"/>
                    <a:gd name="T79" fmla="*/ 60 h 81"/>
                    <a:gd name="T80" fmla="*/ 10 w 73"/>
                    <a:gd name="T81" fmla="*/ 47 h 81"/>
                    <a:gd name="T82" fmla="*/ 12 w 73"/>
                    <a:gd name="T83" fmla="*/ 32 h 81"/>
                    <a:gd name="T84" fmla="*/ 6 w 73"/>
                    <a:gd name="T85" fmla="*/ 27 h 81"/>
                    <a:gd name="T86" fmla="*/ 2 w 73"/>
                    <a:gd name="T87" fmla="*/ 39 h 81"/>
                    <a:gd name="T88" fmla="*/ 2 w 73"/>
                    <a:gd name="T89" fmla="*/ 45 h 81"/>
                    <a:gd name="T90" fmla="*/ 4 w 73"/>
                    <a:gd name="T91" fmla="*/ 55 h 81"/>
                    <a:gd name="T92" fmla="*/ 7 w 73"/>
                    <a:gd name="T93" fmla="*/ 63 h 81"/>
                    <a:gd name="T94" fmla="*/ 12 w 73"/>
                    <a:gd name="T95" fmla="*/ 71 h 81"/>
                    <a:gd name="T96" fmla="*/ 15 w 73"/>
                    <a:gd name="T97" fmla="*/ 73 h 81"/>
                    <a:gd name="T98" fmla="*/ 18 w 73"/>
                    <a:gd name="T99" fmla="*/ 76 h 81"/>
                    <a:gd name="T100" fmla="*/ 23 w 73"/>
                    <a:gd name="T101" fmla="*/ 80 h 81"/>
                    <a:gd name="T102" fmla="*/ 29 w 73"/>
                    <a:gd name="T103" fmla="*/ 79 h 81"/>
                    <a:gd name="T104" fmla="*/ 32 w 73"/>
                    <a:gd name="T105" fmla="*/ 80 h 81"/>
                    <a:gd name="T106" fmla="*/ 36 w 73"/>
                    <a:gd name="T107" fmla="*/ 81 h 81"/>
                    <a:gd name="T108" fmla="*/ 48 w 73"/>
                    <a:gd name="T109" fmla="*/ 77 h 81"/>
                    <a:gd name="T110" fmla="*/ 61 w 73"/>
                    <a:gd name="T111" fmla="*/ 64 h 81"/>
                    <a:gd name="T112" fmla="*/ 42 w 73"/>
                    <a:gd name="T113" fmla="*/ 6 h 81"/>
                    <a:gd name="T114" fmla="*/ 17 w 73"/>
                    <a:gd name="T11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81">
                      <a:moveTo>
                        <a:pt x="51" y="74"/>
                      </a:moveTo>
                      <a:cubicBezTo>
                        <a:pt x="52" y="74"/>
                        <a:pt x="52" y="74"/>
                        <a:pt x="52" y="74"/>
                      </a:cubicBezTo>
                      <a:cubicBezTo>
                        <a:pt x="52" y="76"/>
                        <a:pt x="51" y="76"/>
                        <a:pt x="52" y="76"/>
                      </a:cubicBezTo>
                      <a:cubicBezTo>
                        <a:pt x="51" y="74"/>
                        <a:pt x="56" y="74"/>
                        <a:pt x="54" y="71"/>
                      </a:cubicBezTo>
                      <a:cubicBezTo>
                        <a:pt x="55" y="71"/>
                        <a:pt x="55" y="71"/>
                        <a:pt x="55" y="71"/>
                      </a:cubicBezTo>
                      <a:cubicBezTo>
                        <a:pt x="55" y="71"/>
                        <a:pt x="55" y="72"/>
                        <a:pt x="55" y="72"/>
                      </a:cubicBezTo>
                      <a:cubicBezTo>
                        <a:pt x="56" y="72"/>
                        <a:pt x="54" y="70"/>
                        <a:pt x="56" y="69"/>
                      </a:cubicBezTo>
                      <a:cubicBezTo>
                        <a:pt x="56" y="69"/>
                        <a:pt x="57" y="69"/>
                        <a:pt x="57" y="69"/>
                      </a:cubicBezTo>
                      <a:cubicBezTo>
                        <a:pt x="57" y="68"/>
                        <a:pt x="57" y="68"/>
                        <a:pt x="57" y="68"/>
                      </a:cubicBezTo>
                      <a:cubicBezTo>
                        <a:pt x="57" y="68"/>
                        <a:pt x="58" y="68"/>
                        <a:pt x="57" y="68"/>
                      </a:cubicBezTo>
                      <a:cubicBezTo>
                        <a:pt x="58" y="67"/>
                        <a:pt x="58" y="67"/>
                        <a:pt x="58" y="67"/>
                      </a:cubicBezTo>
                      <a:cubicBezTo>
                        <a:pt x="59" y="67"/>
                        <a:pt x="59" y="67"/>
                        <a:pt x="59" y="67"/>
                      </a:cubicBezTo>
                      <a:cubicBezTo>
                        <a:pt x="58" y="66"/>
                        <a:pt x="58" y="65"/>
                        <a:pt x="58" y="65"/>
                      </a:cubicBezTo>
                      <a:cubicBezTo>
                        <a:pt x="59" y="65"/>
                        <a:pt x="58" y="65"/>
                        <a:pt x="59" y="65"/>
                      </a:cubicBezTo>
                      <a:cubicBezTo>
                        <a:pt x="59" y="64"/>
                        <a:pt x="59" y="64"/>
                        <a:pt x="59" y="64"/>
                      </a:cubicBezTo>
                      <a:cubicBezTo>
                        <a:pt x="60" y="64"/>
                        <a:pt x="60" y="65"/>
                        <a:pt x="59" y="66"/>
                      </a:cubicBezTo>
                      <a:cubicBezTo>
                        <a:pt x="62" y="67"/>
                        <a:pt x="59" y="65"/>
                        <a:pt x="62" y="64"/>
                      </a:cubicBezTo>
                      <a:cubicBezTo>
                        <a:pt x="61" y="65"/>
                        <a:pt x="61" y="65"/>
                        <a:pt x="61" y="65"/>
                      </a:cubicBezTo>
                      <a:cubicBezTo>
                        <a:pt x="63" y="66"/>
                        <a:pt x="63" y="65"/>
                        <a:pt x="65" y="64"/>
                      </a:cubicBezTo>
                      <a:cubicBezTo>
                        <a:pt x="64" y="64"/>
                        <a:pt x="61" y="65"/>
                        <a:pt x="61" y="63"/>
                      </a:cubicBezTo>
                      <a:cubicBezTo>
                        <a:pt x="62" y="63"/>
                        <a:pt x="62" y="63"/>
                        <a:pt x="62" y="62"/>
                      </a:cubicBezTo>
                      <a:cubicBezTo>
                        <a:pt x="63" y="63"/>
                        <a:pt x="63" y="62"/>
                        <a:pt x="63" y="62"/>
                      </a:cubicBezTo>
                      <a:cubicBezTo>
                        <a:pt x="64" y="62"/>
                        <a:pt x="64" y="62"/>
                        <a:pt x="64" y="62"/>
                      </a:cubicBezTo>
                      <a:cubicBezTo>
                        <a:pt x="65" y="61"/>
                        <a:pt x="64" y="61"/>
                        <a:pt x="64" y="60"/>
                      </a:cubicBezTo>
                      <a:cubicBezTo>
                        <a:pt x="64" y="60"/>
                        <a:pt x="65" y="60"/>
                        <a:pt x="66" y="60"/>
                      </a:cubicBezTo>
                      <a:cubicBezTo>
                        <a:pt x="67" y="59"/>
                        <a:pt x="64" y="60"/>
                        <a:pt x="65" y="59"/>
                      </a:cubicBezTo>
                      <a:cubicBezTo>
                        <a:pt x="66" y="58"/>
                        <a:pt x="66" y="57"/>
                        <a:pt x="66" y="55"/>
                      </a:cubicBezTo>
                      <a:cubicBezTo>
                        <a:pt x="67" y="55"/>
                        <a:pt x="67" y="56"/>
                        <a:pt x="67" y="56"/>
                      </a:cubicBezTo>
                      <a:cubicBezTo>
                        <a:pt x="67" y="55"/>
                        <a:pt x="67" y="55"/>
                        <a:pt x="67" y="55"/>
                      </a:cubicBezTo>
                      <a:cubicBezTo>
                        <a:pt x="67" y="54"/>
                        <a:pt x="67" y="55"/>
                        <a:pt x="67" y="55"/>
                      </a:cubicBezTo>
                      <a:cubicBezTo>
                        <a:pt x="67" y="54"/>
                        <a:pt x="66" y="54"/>
                        <a:pt x="66" y="53"/>
                      </a:cubicBezTo>
                      <a:cubicBezTo>
                        <a:pt x="65" y="52"/>
                        <a:pt x="69" y="52"/>
                        <a:pt x="68" y="50"/>
                      </a:cubicBezTo>
                      <a:cubicBezTo>
                        <a:pt x="68" y="50"/>
                        <a:pt x="69" y="51"/>
                        <a:pt x="69" y="51"/>
                      </a:cubicBezTo>
                      <a:cubicBezTo>
                        <a:pt x="69" y="49"/>
                        <a:pt x="69" y="49"/>
                        <a:pt x="68" y="48"/>
                      </a:cubicBezTo>
                      <a:cubicBezTo>
                        <a:pt x="69" y="47"/>
                        <a:pt x="69" y="47"/>
                        <a:pt x="69" y="47"/>
                      </a:cubicBezTo>
                      <a:cubicBezTo>
                        <a:pt x="68" y="47"/>
                        <a:pt x="67" y="46"/>
                        <a:pt x="67" y="45"/>
                      </a:cubicBezTo>
                      <a:cubicBezTo>
                        <a:pt x="66" y="45"/>
                        <a:pt x="66" y="45"/>
                        <a:pt x="65" y="45"/>
                      </a:cubicBezTo>
                      <a:cubicBezTo>
                        <a:pt x="65" y="44"/>
                        <a:pt x="65" y="44"/>
                        <a:pt x="65" y="44"/>
                      </a:cubicBezTo>
                      <a:cubicBezTo>
                        <a:pt x="65" y="44"/>
                        <a:pt x="66" y="44"/>
                        <a:pt x="66" y="44"/>
                      </a:cubicBezTo>
                      <a:cubicBezTo>
                        <a:pt x="66" y="44"/>
                        <a:pt x="66" y="44"/>
                        <a:pt x="66" y="44"/>
                      </a:cubicBezTo>
                      <a:cubicBezTo>
                        <a:pt x="67" y="43"/>
                        <a:pt x="67" y="44"/>
                        <a:pt x="68" y="44"/>
                      </a:cubicBezTo>
                      <a:cubicBezTo>
                        <a:pt x="68" y="45"/>
                        <a:pt x="67" y="45"/>
                        <a:pt x="67" y="45"/>
                      </a:cubicBezTo>
                      <a:cubicBezTo>
                        <a:pt x="68" y="45"/>
                        <a:pt x="68" y="46"/>
                        <a:pt x="69" y="46"/>
                      </a:cubicBezTo>
                      <a:cubicBezTo>
                        <a:pt x="69" y="46"/>
                        <a:pt x="69" y="46"/>
                        <a:pt x="69" y="45"/>
                      </a:cubicBezTo>
                      <a:cubicBezTo>
                        <a:pt x="69" y="46"/>
                        <a:pt x="69" y="46"/>
                        <a:pt x="69" y="46"/>
                      </a:cubicBezTo>
                      <a:cubicBezTo>
                        <a:pt x="69" y="46"/>
                        <a:pt x="69" y="45"/>
                        <a:pt x="69" y="45"/>
                      </a:cubicBezTo>
                      <a:cubicBezTo>
                        <a:pt x="70" y="45"/>
                        <a:pt x="70" y="45"/>
                        <a:pt x="70" y="45"/>
                      </a:cubicBezTo>
                      <a:cubicBezTo>
                        <a:pt x="70" y="45"/>
                        <a:pt x="70" y="45"/>
                        <a:pt x="70" y="45"/>
                      </a:cubicBezTo>
                      <a:cubicBezTo>
                        <a:pt x="71" y="43"/>
                        <a:pt x="71" y="43"/>
                        <a:pt x="71" y="43"/>
                      </a:cubicBezTo>
                      <a:cubicBezTo>
                        <a:pt x="70" y="42"/>
                        <a:pt x="68" y="40"/>
                        <a:pt x="68" y="38"/>
                      </a:cubicBezTo>
                      <a:cubicBezTo>
                        <a:pt x="69" y="38"/>
                        <a:pt x="70" y="38"/>
                        <a:pt x="71" y="38"/>
                      </a:cubicBezTo>
                      <a:cubicBezTo>
                        <a:pt x="70" y="39"/>
                        <a:pt x="71" y="40"/>
                        <a:pt x="71" y="41"/>
                      </a:cubicBezTo>
                      <a:cubicBezTo>
                        <a:pt x="71" y="41"/>
                        <a:pt x="72" y="41"/>
                        <a:pt x="72" y="41"/>
                      </a:cubicBezTo>
                      <a:cubicBezTo>
                        <a:pt x="71" y="39"/>
                        <a:pt x="71" y="39"/>
                        <a:pt x="71" y="39"/>
                      </a:cubicBezTo>
                      <a:cubicBezTo>
                        <a:pt x="72" y="39"/>
                        <a:pt x="72" y="39"/>
                        <a:pt x="72" y="38"/>
                      </a:cubicBezTo>
                      <a:cubicBezTo>
                        <a:pt x="70" y="38"/>
                        <a:pt x="71" y="36"/>
                        <a:pt x="71" y="35"/>
                      </a:cubicBezTo>
                      <a:cubicBezTo>
                        <a:pt x="71" y="35"/>
                        <a:pt x="72" y="36"/>
                        <a:pt x="72" y="37"/>
                      </a:cubicBezTo>
                      <a:cubicBezTo>
                        <a:pt x="73" y="36"/>
                        <a:pt x="69" y="35"/>
                        <a:pt x="71" y="34"/>
                      </a:cubicBezTo>
                      <a:cubicBezTo>
                        <a:pt x="71" y="34"/>
                        <a:pt x="71" y="34"/>
                        <a:pt x="71" y="35"/>
                      </a:cubicBezTo>
                      <a:cubicBezTo>
                        <a:pt x="71" y="34"/>
                        <a:pt x="71" y="33"/>
                        <a:pt x="72" y="33"/>
                      </a:cubicBezTo>
                      <a:cubicBezTo>
                        <a:pt x="72" y="33"/>
                        <a:pt x="72" y="33"/>
                        <a:pt x="72" y="33"/>
                      </a:cubicBezTo>
                      <a:cubicBezTo>
                        <a:pt x="72" y="31"/>
                        <a:pt x="72" y="28"/>
                        <a:pt x="70" y="28"/>
                      </a:cubicBezTo>
                      <a:cubicBezTo>
                        <a:pt x="70" y="28"/>
                        <a:pt x="72" y="28"/>
                        <a:pt x="72" y="28"/>
                      </a:cubicBezTo>
                      <a:cubicBezTo>
                        <a:pt x="72" y="28"/>
                        <a:pt x="71" y="27"/>
                        <a:pt x="69" y="27"/>
                      </a:cubicBezTo>
                      <a:cubicBezTo>
                        <a:pt x="68" y="26"/>
                        <a:pt x="66" y="26"/>
                        <a:pt x="66" y="26"/>
                      </a:cubicBezTo>
                      <a:cubicBezTo>
                        <a:pt x="68" y="26"/>
                        <a:pt x="71" y="24"/>
                        <a:pt x="72" y="26"/>
                      </a:cubicBezTo>
                      <a:cubicBezTo>
                        <a:pt x="72" y="25"/>
                        <a:pt x="72" y="25"/>
                        <a:pt x="72" y="24"/>
                      </a:cubicBezTo>
                      <a:cubicBezTo>
                        <a:pt x="71" y="24"/>
                        <a:pt x="70" y="25"/>
                        <a:pt x="69" y="25"/>
                      </a:cubicBezTo>
                      <a:cubicBezTo>
                        <a:pt x="71" y="23"/>
                        <a:pt x="70" y="24"/>
                        <a:pt x="71" y="22"/>
                      </a:cubicBezTo>
                      <a:cubicBezTo>
                        <a:pt x="71" y="23"/>
                        <a:pt x="69" y="23"/>
                        <a:pt x="69" y="22"/>
                      </a:cubicBezTo>
                      <a:cubicBezTo>
                        <a:pt x="69" y="22"/>
                        <a:pt x="71" y="22"/>
                        <a:pt x="71" y="22"/>
                      </a:cubicBezTo>
                      <a:cubicBezTo>
                        <a:pt x="71" y="22"/>
                        <a:pt x="70" y="21"/>
                        <a:pt x="70" y="21"/>
                      </a:cubicBezTo>
                      <a:cubicBezTo>
                        <a:pt x="69" y="21"/>
                        <a:pt x="68" y="21"/>
                        <a:pt x="68" y="21"/>
                      </a:cubicBezTo>
                      <a:cubicBezTo>
                        <a:pt x="69" y="21"/>
                        <a:pt x="70" y="20"/>
                        <a:pt x="71" y="20"/>
                      </a:cubicBezTo>
                      <a:cubicBezTo>
                        <a:pt x="70" y="20"/>
                        <a:pt x="71" y="18"/>
                        <a:pt x="70" y="18"/>
                      </a:cubicBezTo>
                      <a:cubicBezTo>
                        <a:pt x="70" y="19"/>
                        <a:pt x="70" y="19"/>
                        <a:pt x="70" y="19"/>
                      </a:cubicBezTo>
                      <a:cubicBezTo>
                        <a:pt x="69" y="17"/>
                        <a:pt x="66" y="18"/>
                        <a:pt x="66" y="17"/>
                      </a:cubicBezTo>
                      <a:cubicBezTo>
                        <a:pt x="66" y="17"/>
                        <a:pt x="69" y="16"/>
                        <a:pt x="68" y="15"/>
                      </a:cubicBezTo>
                      <a:cubicBezTo>
                        <a:pt x="67" y="15"/>
                        <a:pt x="63" y="16"/>
                        <a:pt x="61" y="15"/>
                      </a:cubicBezTo>
                      <a:cubicBezTo>
                        <a:pt x="62" y="15"/>
                        <a:pt x="62" y="15"/>
                        <a:pt x="62" y="15"/>
                      </a:cubicBezTo>
                      <a:cubicBezTo>
                        <a:pt x="60" y="14"/>
                        <a:pt x="60" y="14"/>
                        <a:pt x="60" y="14"/>
                      </a:cubicBezTo>
                      <a:cubicBezTo>
                        <a:pt x="62" y="14"/>
                        <a:pt x="66" y="13"/>
                        <a:pt x="68" y="14"/>
                      </a:cubicBezTo>
                      <a:cubicBezTo>
                        <a:pt x="68" y="13"/>
                        <a:pt x="69" y="13"/>
                        <a:pt x="68" y="13"/>
                      </a:cubicBezTo>
                      <a:cubicBezTo>
                        <a:pt x="69" y="12"/>
                        <a:pt x="69" y="13"/>
                        <a:pt x="70" y="13"/>
                      </a:cubicBezTo>
                      <a:cubicBezTo>
                        <a:pt x="70" y="13"/>
                        <a:pt x="69" y="12"/>
                        <a:pt x="69" y="12"/>
                      </a:cubicBezTo>
                      <a:cubicBezTo>
                        <a:pt x="69" y="11"/>
                        <a:pt x="69" y="10"/>
                        <a:pt x="69" y="10"/>
                      </a:cubicBezTo>
                      <a:cubicBezTo>
                        <a:pt x="67" y="11"/>
                        <a:pt x="66" y="9"/>
                        <a:pt x="65" y="10"/>
                      </a:cubicBezTo>
                      <a:cubicBezTo>
                        <a:pt x="65" y="10"/>
                        <a:pt x="66" y="11"/>
                        <a:pt x="67" y="11"/>
                      </a:cubicBezTo>
                      <a:cubicBezTo>
                        <a:pt x="67" y="11"/>
                        <a:pt x="68" y="12"/>
                        <a:pt x="68" y="12"/>
                      </a:cubicBezTo>
                      <a:cubicBezTo>
                        <a:pt x="67" y="12"/>
                        <a:pt x="64" y="12"/>
                        <a:pt x="63" y="11"/>
                      </a:cubicBezTo>
                      <a:cubicBezTo>
                        <a:pt x="64" y="10"/>
                        <a:pt x="65" y="10"/>
                        <a:pt x="66" y="10"/>
                      </a:cubicBezTo>
                      <a:cubicBezTo>
                        <a:pt x="65" y="10"/>
                        <a:pt x="64" y="9"/>
                        <a:pt x="64" y="8"/>
                      </a:cubicBezTo>
                      <a:cubicBezTo>
                        <a:pt x="65" y="9"/>
                        <a:pt x="65" y="9"/>
                        <a:pt x="65" y="9"/>
                      </a:cubicBezTo>
                      <a:cubicBezTo>
                        <a:pt x="65" y="7"/>
                        <a:pt x="63" y="8"/>
                        <a:pt x="63" y="7"/>
                      </a:cubicBezTo>
                      <a:cubicBezTo>
                        <a:pt x="63" y="6"/>
                        <a:pt x="63" y="5"/>
                        <a:pt x="63" y="5"/>
                      </a:cubicBezTo>
                      <a:cubicBezTo>
                        <a:pt x="62" y="7"/>
                        <a:pt x="59" y="10"/>
                        <a:pt x="58" y="11"/>
                      </a:cubicBezTo>
                      <a:cubicBezTo>
                        <a:pt x="58" y="11"/>
                        <a:pt x="58" y="8"/>
                        <a:pt x="58" y="8"/>
                      </a:cubicBezTo>
                      <a:cubicBezTo>
                        <a:pt x="58" y="6"/>
                        <a:pt x="60" y="6"/>
                        <a:pt x="61" y="5"/>
                      </a:cubicBezTo>
                      <a:cubicBezTo>
                        <a:pt x="60" y="5"/>
                        <a:pt x="60" y="5"/>
                        <a:pt x="60" y="5"/>
                      </a:cubicBezTo>
                      <a:cubicBezTo>
                        <a:pt x="59" y="5"/>
                        <a:pt x="60" y="4"/>
                        <a:pt x="60" y="4"/>
                      </a:cubicBezTo>
                      <a:cubicBezTo>
                        <a:pt x="59" y="5"/>
                        <a:pt x="58" y="3"/>
                        <a:pt x="58" y="5"/>
                      </a:cubicBezTo>
                      <a:cubicBezTo>
                        <a:pt x="58" y="4"/>
                        <a:pt x="58" y="4"/>
                        <a:pt x="57" y="3"/>
                      </a:cubicBezTo>
                      <a:cubicBezTo>
                        <a:pt x="57" y="4"/>
                        <a:pt x="55" y="5"/>
                        <a:pt x="54" y="5"/>
                      </a:cubicBezTo>
                      <a:cubicBezTo>
                        <a:pt x="54" y="5"/>
                        <a:pt x="54" y="5"/>
                        <a:pt x="54" y="4"/>
                      </a:cubicBezTo>
                      <a:cubicBezTo>
                        <a:pt x="53" y="3"/>
                        <a:pt x="52" y="3"/>
                        <a:pt x="51" y="2"/>
                      </a:cubicBezTo>
                      <a:cubicBezTo>
                        <a:pt x="51" y="2"/>
                        <a:pt x="50" y="1"/>
                        <a:pt x="50" y="1"/>
                      </a:cubicBezTo>
                      <a:cubicBezTo>
                        <a:pt x="50" y="1"/>
                        <a:pt x="50" y="1"/>
                        <a:pt x="49" y="1"/>
                      </a:cubicBezTo>
                      <a:cubicBezTo>
                        <a:pt x="49" y="0"/>
                        <a:pt x="50" y="1"/>
                        <a:pt x="50" y="0"/>
                      </a:cubicBezTo>
                      <a:cubicBezTo>
                        <a:pt x="50" y="0"/>
                        <a:pt x="48" y="0"/>
                        <a:pt x="48" y="1"/>
                      </a:cubicBezTo>
                      <a:cubicBezTo>
                        <a:pt x="48" y="2"/>
                        <a:pt x="49" y="1"/>
                        <a:pt x="50" y="1"/>
                      </a:cubicBezTo>
                      <a:cubicBezTo>
                        <a:pt x="50" y="3"/>
                        <a:pt x="48" y="4"/>
                        <a:pt x="46" y="5"/>
                      </a:cubicBezTo>
                      <a:cubicBezTo>
                        <a:pt x="45" y="5"/>
                        <a:pt x="46" y="3"/>
                        <a:pt x="46" y="4"/>
                      </a:cubicBezTo>
                      <a:cubicBezTo>
                        <a:pt x="44" y="3"/>
                        <a:pt x="44" y="6"/>
                        <a:pt x="42" y="5"/>
                      </a:cubicBezTo>
                      <a:cubicBezTo>
                        <a:pt x="41" y="4"/>
                        <a:pt x="42" y="3"/>
                        <a:pt x="42" y="2"/>
                      </a:cubicBezTo>
                      <a:cubicBezTo>
                        <a:pt x="43" y="2"/>
                        <a:pt x="43" y="3"/>
                        <a:pt x="44" y="3"/>
                      </a:cubicBezTo>
                      <a:cubicBezTo>
                        <a:pt x="43" y="2"/>
                        <a:pt x="43" y="2"/>
                        <a:pt x="43" y="2"/>
                      </a:cubicBezTo>
                      <a:cubicBezTo>
                        <a:pt x="44" y="2"/>
                        <a:pt x="44" y="2"/>
                        <a:pt x="45" y="2"/>
                      </a:cubicBezTo>
                      <a:cubicBezTo>
                        <a:pt x="44" y="1"/>
                        <a:pt x="41" y="2"/>
                        <a:pt x="39" y="1"/>
                      </a:cubicBezTo>
                      <a:cubicBezTo>
                        <a:pt x="38" y="2"/>
                        <a:pt x="38" y="2"/>
                        <a:pt x="38" y="2"/>
                      </a:cubicBezTo>
                      <a:cubicBezTo>
                        <a:pt x="39" y="2"/>
                        <a:pt x="39" y="2"/>
                        <a:pt x="39" y="2"/>
                      </a:cubicBezTo>
                      <a:cubicBezTo>
                        <a:pt x="39" y="3"/>
                        <a:pt x="38" y="4"/>
                        <a:pt x="39" y="4"/>
                      </a:cubicBezTo>
                      <a:cubicBezTo>
                        <a:pt x="38" y="5"/>
                        <a:pt x="37" y="6"/>
                        <a:pt x="36" y="5"/>
                      </a:cubicBezTo>
                      <a:cubicBezTo>
                        <a:pt x="36" y="4"/>
                        <a:pt x="36" y="4"/>
                        <a:pt x="36" y="4"/>
                      </a:cubicBezTo>
                      <a:cubicBezTo>
                        <a:pt x="36" y="5"/>
                        <a:pt x="37" y="5"/>
                        <a:pt x="37" y="4"/>
                      </a:cubicBezTo>
                      <a:cubicBezTo>
                        <a:pt x="37" y="5"/>
                        <a:pt x="35" y="3"/>
                        <a:pt x="35" y="5"/>
                      </a:cubicBezTo>
                      <a:cubicBezTo>
                        <a:pt x="36" y="5"/>
                        <a:pt x="36" y="5"/>
                        <a:pt x="36" y="5"/>
                      </a:cubicBezTo>
                      <a:cubicBezTo>
                        <a:pt x="35" y="6"/>
                        <a:pt x="35" y="8"/>
                        <a:pt x="34" y="8"/>
                      </a:cubicBezTo>
                      <a:cubicBezTo>
                        <a:pt x="35" y="9"/>
                        <a:pt x="34" y="8"/>
                        <a:pt x="35" y="9"/>
                      </a:cubicBezTo>
                      <a:cubicBezTo>
                        <a:pt x="34" y="7"/>
                        <a:pt x="37" y="8"/>
                        <a:pt x="36" y="7"/>
                      </a:cubicBezTo>
                      <a:cubicBezTo>
                        <a:pt x="37" y="8"/>
                        <a:pt x="37" y="7"/>
                        <a:pt x="38" y="8"/>
                      </a:cubicBezTo>
                      <a:cubicBezTo>
                        <a:pt x="38" y="8"/>
                        <a:pt x="38" y="7"/>
                        <a:pt x="38" y="8"/>
                      </a:cubicBezTo>
                      <a:cubicBezTo>
                        <a:pt x="38" y="7"/>
                        <a:pt x="38" y="7"/>
                        <a:pt x="38" y="7"/>
                      </a:cubicBezTo>
                      <a:cubicBezTo>
                        <a:pt x="39" y="7"/>
                        <a:pt x="39" y="7"/>
                        <a:pt x="39" y="7"/>
                      </a:cubicBezTo>
                      <a:cubicBezTo>
                        <a:pt x="38" y="7"/>
                        <a:pt x="38" y="7"/>
                        <a:pt x="38" y="7"/>
                      </a:cubicBezTo>
                      <a:cubicBezTo>
                        <a:pt x="39" y="7"/>
                        <a:pt x="39" y="7"/>
                        <a:pt x="38" y="7"/>
                      </a:cubicBezTo>
                      <a:cubicBezTo>
                        <a:pt x="38" y="7"/>
                        <a:pt x="38" y="7"/>
                        <a:pt x="38" y="7"/>
                      </a:cubicBezTo>
                      <a:cubicBezTo>
                        <a:pt x="38" y="6"/>
                        <a:pt x="39" y="5"/>
                        <a:pt x="40" y="5"/>
                      </a:cubicBezTo>
                      <a:cubicBezTo>
                        <a:pt x="40" y="5"/>
                        <a:pt x="40" y="5"/>
                        <a:pt x="40" y="6"/>
                      </a:cubicBezTo>
                      <a:cubicBezTo>
                        <a:pt x="40" y="5"/>
                        <a:pt x="40" y="5"/>
                        <a:pt x="40" y="5"/>
                      </a:cubicBezTo>
                      <a:cubicBezTo>
                        <a:pt x="40" y="6"/>
                        <a:pt x="42" y="6"/>
                        <a:pt x="41" y="7"/>
                      </a:cubicBezTo>
                      <a:cubicBezTo>
                        <a:pt x="41" y="7"/>
                        <a:pt x="41" y="7"/>
                        <a:pt x="41" y="7"/>
                      </a:cubicBezTo>
                      <a:cubicBezTo>
                        <a:pt x="42" y="7"/>
                        <a:pt x="43" y="8"/>
                        <a:pt x="43" y="7"/>
                      </a:cubicBezTo>
                      <a:cubicBezTo>
                        <a:pt x="43" y="8"/>
                        <a:pt x="44" y="6"/>
                        <a:pt x="44" y="7"/>
                      </a:cubicBezTo>
                      <a:cubicBezTo>
                        <a:pt x="44" y="7"/>
                        <a:pt x="45" y="7"/>
                        <a:pt x="45" y="7"/>
                      </a:cubicBezTo>
                      <a:cubicBezTo>
                        <a:pt x="45" y="7"/>
                        <a:pt x="45" y="7"/>
                        <a:pt x="45" y="7"/>
                      </a:cubicBezTo>
                      <a:cubicBezTo>
                        <a:pt x="46" y="7"/>
                        <a:pt x="48" y="6"/>
                        <a:pt x="49" y="8"/>
                      </a:cubicBezTo>
                      <a:cubicBezTo>
                        <a:pt x="49" y="8"/>
                        <a:pt x="50" y="8"/>
                        <a:pt x="50" y="8"/>
                      </a:cubicBezTo>
                      <a:cubicBezTo>
                        <a:pt x="50" y="9"/>
                        <a:pt x="50" y="9"/>
                        <a:pt x="50" y="9"/>
                      </a:cubicBezTo>
                      <a:cubicBezTo>
                        <a:pt x="51" y="9"/>
                        <a:pt x="51" y="10"/>
                        <a:pt x="52" y="10"/>
                      </a:cubicBezTo>
                      <a:cubicBezTo>
                        <a:pt x="51" y="12"/>
                        <a:pt x="54" y="12"/>
                        <a:pt x="54" y="12"/>
                      </a:cubicBezTo>
                      <a:cubicBezTo>
                        <a:pt x="55" y="12"/>
                        <a:pt x="55" y="12"/>
                        <a:pt x="55" y="12"/>
                      </a:cubicBezTo>
                      <a:cubicBezTo>
                        <a:pt x="55" y="12"/>
                        <a:pt x="56" y="12"/>
                        <a:pt x="57" y="13"/>
                      </a:cubicBezTo>
                      <a:cubicBezTo>
                        <a:pt x="58" y="12"/>
                        <a:pt x="58" y="12"/>
                        <a:pt x="58" y="12"/>
                      </a:cubicBezTo>
                      <a:cubicBezTo>
                        <a:pt x="59" y="12"/>
                        <a:pt x="58" y="14"/>
                        <a:pt x="59" y="15"/>
                      </a:cubicBezTo>
                      <a:cubicBezTo>
                        <a:pt x="59" y="15"/>
                        <a:pt x="59" y="15"/>
                        <a:pt x="59" y="14"/>
                      </a:cubicBezTo>
                      <a:cubicBezTo>
                        <a:pt x="58" y="16"/>
                        <a:pt x="59" y="16"/>
                        <a:pt x="60" y="16"/>
                      </a:cubicBezTo>
                      <a:cubicBezTo>
                        <a:pt x="61" y="17"/>
                        <a:pt x="61" y="17"/>
                        <a:pt x="61" y="18"/>
                      </a:cubicBezTo>
                      <a:cubicBezTo>
                        <a:pt x="61" y="18"/>
                        <a:pt x="61" y="18"/>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2" y="19"/>
                        <a:pt x="62" y="20"/>
                      </a:cubicBezTo>
                      <a:cubicBezTo>
                        <a:pt x="61" y="20"/>
                        <a:pt x="61" y="20"/>
                        <a:pt x="61" y="20"/>
                      </a:cubicBezTo>
                      <a:cubicBezTo>
                        <a:pt x="61" y="20"/>
                        <a:pt x="61" y="20"/>
                        <a:pt x="61" y="20"/>
                      </a:cubicBezTo>
                      <a:cubicBezTo>
                        <a:pt x="61" y="21"/>
                        <a:pt x="62" y="20"/>
                        <a:pt x="62" y="20"/>
                      </a:cubicBezTo>
                      <a:cubicBezTo>
                        <a:pt x="63" y="20"/>
                        <a:pt x="63" y="20"/>
                        <a:pt x="63" y="20"/>
                      </a:cubicBezTo>
                      <a:cubicBezTo>
                        <a:pt x="62" y="21"/>
                        <a:pt x="64" y="21"/>
                        <a:pt x="62" y="22"/>
                      </a:cubicBezTo>
                      <a:cubicBezTo>
                        <a:pt x="63" y="22"/>
                        <a:pt x="64" y="24"/>
                        <a:pt x="65" y="23"/>
                      </a:cubicBezTo>
                      <a:cubicBezTo>
                        <a:pt x="65" y="23"/>
                        <a:pt x="65" y="24"/>
                        <a:pt x="65" y="23"/>
                      </a:cubicBezTo>
                      <a:cubicBezTo>
                        <a:pt x="65" y="24"/>
                        <a:pt x="65" y="24"/>
                        <a:pt x="65" y="25"/>
                      </a:cubicBezTo>
                      <a:cubicBezTo>
                        <a:pt x="64" y="25"/>
                        <a:pt x="64" y="25"/>
                        <a:pt x="64" y="25"/>
                      </a:cubicBezTo>
                      <a:cubicBezTo>
                        <a:pt x="66" y="26"/>
                        <a:pt x="66" y="26"/>
                        <a:pt x="66" y="26"/>
                      </a:cubicBezTo>
                      <a:cubicBezTo>
                        <a:pt x="65" y="27"/>
                        <a:pt x="65" y="27"/>
                        <a:pt x="64" y="26"/>
                      </a:cubicBezTo>
                      <a:cubicBezTo>
                        <a:pt x="66" y="28"/>
                        <a:pt x="65" y="27"/>
                        <a:pt x="66" y="29"/>
                      </a:cubicBezTo>
                      <a:cubicBezTo>
                        <a:pt x="65" y="29"/>
                        <a:pt x="65" y="29"/>
                        <a:pt x="65" y="29"/>
                      </a:cubicBezTo>
                      <a:cubicBezTo>
                        <a:pt x="65" y="29"/>
                        <a:pt x="67" y="30"/>
                        <a:pt x="66" y="30"/>
                      </a:cubicBezTo>
                      <a:cubicBezTo>
                        <a:pt x="65" y="30"/>
                        <a:pt x="65" y="32"/>
                        <a:pt x="65" y="33"/>
                      </a:cubicBezTo>
                      <a:cubicBezTo>
                        <a:pt x="65" y="34"/>
                        <a:pt x="65" y="36"/>
                        <a:pt x="64" y="37"/>
                      </a:cubicBezTo>
                      <a:cubicBezTo>
                        <a:pt x="66" y="37"/>
                        <a:pt x="63" y="38"/>
                        <a:pt x="64" y="38"/>
                      </a:cubicBezTo>
                      <a:cubicBezTo>
                        <a:pt x="64" y="39"/>
                        <a:pt x="64" y="39"/>
                        <a:pt x="63" y="38"/>
                      </a:cubicBezTo>
                      <a:cubicBezTo>
                        <a:pt x="64" y="40"/>
                        <a:pt x="62" y="40"/>
                        <a:pt x="63" y="41"/>
                      </a:cubicBezTo>
                      <a:cubicBezTo>
                        <a:pt x="63" y="41"/>
                        <a:pt x="63" y="41"/>
                        <a:pt x="62" y="41"/>
                      </a:cubicBezTo>
                      <a:cubicBezTo>
                        <a:pt x="62" y="41"/>
                        <a:pt x="63" y="41"/>
                        <a:pt x="62" y="41"/>
                      </a:cubicBezTo>
                      <a:cubicBezTo>
                        <a:pt x="62" y="41"/>
                        <a:pt x="62" y="41"/>
                        <a:pt x="62" y="41"/>
                      </a:cubicBezTo>
                      <a:cubicBezTo>
                        <a:pt x="61" y="42"/>
                        <a:pt x="63" y="43"/>
                        <a:pt x="65" y="43"/>
                      </a:cubicBezTo>
                      <a:cubicBezTo>
                        <a:pt x="64" y="44"/>
                        <a:pt x="64" y="44"/>
                        <a:pt x="64" y="45"/>
                      </a:cubicBezTo>
                      <a:cubicBezTo>
                        <a:pt x="64" y="45"/>
                        <a:pt x="63" y="45"/>
                        <a:pt x="63" y="44"/>
                      </a:cubicBezTo>
                      <a:cubicBezTo>
                        <a:pt x="63" y="45"/>
                        <a:pt x="62" y="47"/>
                        <a:pt x="63" y="47"/>
                      </a:cubicBezTo>
                      <a:cubicBezTo>
                        <a:pt x="62" y="47"/>
                        <a:pt x="62" y="48"/>
                        <a:pt x="63" y="48"/>
                      </a:cubicBezTo>
                      <a:cubicBezTo>
                        <a:pt x="62" y="49"/>
                        <a:pt x="62" y="49"/>
                        <a:pt x="62" y="50"/>
                      </a:cubicBezTo>
                      <a:cubicBezTo>
                        <a:pt x="62" y="50"/>
                        <a:pt x="62" y="50"/>
                        <a:pt x="62" y="50"/>
                      </a:cubicBezTo>
                      <a:cubicBezTo>
                        <a:pt x="63" y="51"/>
                        <a:pt x="62" y="50"/>
                        <a:pt x="62" y="51"/>
                      </a:cubicBezTo>
                      <a:cubicBezTo>
                        <a:pt x="62" y="51"/>
                        <a:pt x="62" y="51"/>
                        <a:pt x="62" y="51"/>
                      </a:cubicBezTo>
                      <a:cubicBezTo>
                        <a:pt x="60" y="52"/>
                        <a:pt x="62" y="52"/>
                        <a:pt x="60" y="53"/>
                      </a:cubicBezTo>
                      <a:cubicBezTo>
                        <a:pt x="61" y="54"/>
                        <a:pt x="61" y="54"/>
                        <a:pt x="61" y="54"/>
                      </a:cubicBezTo>
                      <a:cubicBezTo>
                        <a:pt x="62" y="55"/>
                        <a:pt x="59" y="54"/>
                        <a:pt x="59" y="56"/>
                      </a:cubicBezTo>
                      <a:cubicBezTo>
                        <a:pt x="59" y="56"/>
                        <a:pt x="59" y="56"/>
                        <a:pt x="59" y="56"/>
                      </a:cubicBezTo>
                      <a:cubicBezTo>
                        <a:pt x="60" y="57"/>
                        <a:pt x="56" y="56"/>
                        <a:pt x="56" y="56"/>
                      </a:cubicBezTo>
                      <a:cubicBezTo>
                        <a:pt x="55" y="56"/>
                        <a:pt x="55" y="56"/>
                        <a:pt x="55" y="55"/>
                      </a:cubicBezTo>
                      <a:cubicBezTo>
                        <a:pt x="54" y="56"/>
                        <a:pt x="56" y="56"/>
                        <a:pt x="56" y="57"/>
                      </a:cubicBezTo>
                      <a:cubicBezTo>
                        <a:pt x="55" y="57"/>
                        <a:pt x="55" y="56"/>
                        <a:pt x="54" y="57"/>
                      </a:cubicBezTo>
                      <a:cubicBezTo>
                        <a:pt x="54" y="57"/>
                        <a:pt x="55" y="60"/>
                        <a:pt x="53" y="60"/>
                      </a:cubicBezTo>
                      <a:cubicBezTo>
                        <a:pt x="53" y="60"/>
                        <a:pt x="54" y="60"/>
                        <a:pt x="54" y="61"/>
                      </a:cubicBezTo>
                      <a:cubicBezTo>
                        <a:pt x="53" y="61"/>
                        <a:pt x="51" y="61"/>
                        <a:pt x="52" y="62"/>
                      </a:cubicBezTo>
                      <a:cubicBezTo>
                        <a:pt x="51" y="62"/>
                        <a:pt x="51" y="62"/>
                        <a:pt x="51" y="62"/>
                      </a:cubicBezTo>
                      <a:cubicBezTo>
                        <a:pt x="51" y="63"/>
                        <a:pt x="50" y="64"/>
                        <a:pt x="50" y="65"/>
                      </a:cubicBezTo>
                      <a:cubicBezTo>
                        <a:pt x="49" y="64"/>
                        <a:pt x="49" y="65"/>
                        <a:pt x="48" y="66"/>
                      </a:cubicBezTo>
                      <a:cubicBezTo>
                        <a:pt x="48" y="67"/>
                        <a:pt x="47" y="67"/>
                        <a:pt x="47" y="66"/>
                      </a:cubicBezTo>
                      <a:cubicBezTo>
                        <a:pt x="47" y="66"/>
                        <a:pt x="46" y="66"/>
                        <a:pt x="46" y="67"/>
                      </a:cubicBezTo>
                      <a:cubicBezTo>
                        <a:pt x="45" y="67"/>
                        <a:pt x="45" y="67"/>
                        <a:pt x="45" y="67"/>
                      </a:cubicBezTo>
                      <a:cubicBezTo>
                        <a:pt x="45" y="67"/>
                        <a:pt x="45" y="67"/>
                        <a:pt x="45" y="67"/>
                      </a:cubicBezTo>
                      <a:cubicBezTo>
                        <a:pt x="44" y="67"/>
                        <a:pt x="44" y="68"/>
                        <a:pt x="44" y="69"/>
                      </a:cubicBezTo>
                      <a:cubicBezTo>
                        <a:pt x="43" y="69"/>
                        <a:pt x="43" y="69"/>
                        <a:pt x="43" y="69"/>
                      </a:cubicBezTo>
                      <a:cubicBezTo>
                        <a:pt x="42" y="69"/>
                        <a:pt x="42" y="69"/>
                        <a:pt x="41" y="71"/>
                      </a:cubicBezTo>
                      <a:cubicBezTo>
                        <a:pt x="40" y="70"/>
                        <a:pt x="40" y="70"/>
                        <a:pt x="40" y="70"/>
                      </a:cubicBezTo>
                      <a:cubicBezTo>
                        <a:pt x="40" y="71"/>
                        <a:pt x="37" y="69"/>
                        <a:pt x="36" y="71"/>
                      </a:cubicBezTo>
                      <a:cubicBezTo>
                        <a:pt x="36" y="71"/>
                        <a:pt x="36" y="70"/>
                        <a:pt x="36" y="70"/>
                      </a:cubicBezTo>
                      <a:cubicBezTo>
                        <a:pt x="35" y="71"/>
                        <a:pt x="34" y="71"/>
                        <a:pt x="33" y="70"/>
                      </a:cubicBezTo>
                      <a:cubicBezTo>
                        <a:pt x="32" y="70"/>
                        <a:pt x="32" y="70"/>
                        <a:pt x="31" y="72"/>
                      </a:cubicBezTo>
                      <a:cubicBezTo>
                        <a:pt x="30" y="73"/>
                        <a:pt x="30" y="73"/>
                        <a:pt x="30" y="73"/>
                      </a:cubicBezTo>
                      <a:cubicBezTo>
                        <a:pt x="32" y="73"/>
                        <a:pt x="30" y="74"/>
                        <a:pt x="30" y="75"/>
                      </a:cubicBezTo>
                      <a:cubicBezTo>
                        <a:pt x="30" y="75"/>
                        <a:pt x="29" y="73"/>
                        <a:pt x="29" y="73"/>
                      </a:cubicBezTo>
                      <a:cubicBezTo>
                        <a:pt x="30" y="74"/>
                        <a:pt x="30" y="74"/>
                        <a:pt x="30" y="74"/>
                      </a:cubicBezTo>
                      <a:cubicBezTo>
                        <a:pt x="30" y="72"/>
                        <a:pt x="28" y="73"/>
                        <a:pt x="28" y="71"/>
                      </a:cubicBezTo>
                      <a:cubicBezTo>
                        <a:pt x="25" y="71"/>
                        <a:pt x="22" y="69"/>
                        <a:pt x="20" y="67"/>
                      </a:cubicBezTo>
                      <a:cubicBezTo>
                        <a:pt x="19" y="69"/>
                        <a:pt x="19" y="69"/>
                        <a:pt x="19" y="69"/>
                      </a:cubicBezTo>
                      <a:cubicBezTo>
                        <a:pt x="19" y="68"/>
                        <a:pt x="19" y="68"/>
                        <a:pt x="19" y="68"/>
                      </a:cubicBezTo>
                      <a:cubicBezTo>
                        <a:pt x="19" y="68"/>
                        <a:pt x="19" y="67"/>
                        <a:pt x="20" y="67"/>
                      </a:cubicBezTo>
                      <a:cubicBezTo>
                        <a:pt x="20" y="66"/>
                        <a:pt x="18" y="67"/>
                        <a:pt x="18" y="67"/>
                      </a:cubicBezTo>
                      <a:cubicBezTo>
                        <a:pt x="17" y="66"/>
                        <a:pt x="20" y="66"/>
                        <a:pt x="19" y="66"/>
                      </a:cubicBezTo>
                      <a:cubicBezTo>
                        <a:pt x="19" y="66"/>
                        <a:pt x="19" y="66"/>
                        <a:pt x="19" y="66"/>
                      </a:cubicBezTo>
                      <a:cubicBezTo>
                        <a:pt x="19" y="66"/>
                        <a:pt x="19" y="66"/>
                        <a:pt x="19" y="66"/>
                      </a:cubicBezTo>
                      <a:cubicBezTo>
                        <a:pt x="18" y="66"/>
                        <a:pt x="17" y="67"/>
                        <a:pt x="17" y="66"/>
                      </a:cubicBezTo>
                      <a:cubicBezTo>
                        <a:pt x="17" y="65"/>
                        <a:pt x="17" y="65"/>
                        <a:pt x="17" y="65"/>
                      </a:cubicBezTo>
                      <a:cubicBezTo>
                        <a:pt x="17" y="65"/>
                        <a:pt x="17" y="65"/>
                        <a:pt x="17" y="65"/>
                      </a:cubicBezTo>
                      <a:cubicBezTo>
                        <a:pt x="17" y="65"/>
                        <a:pt x="16" y="64"/>
                        <a:pt x="16" y="64"/>
                      </a:cubicBezTo>
                      <a:cubicBezTo>
                        <a:pt x="16" y="65"/>
                        <a:pt x="16" y="65"/>
                        <a:pt x="16" y="65"/>
                      </a:cubicBezTo>
                      <a:cubicBezTo>
                        <a:pt x="15" y="65"/>
                        <a:pt x="15" y="64"/>
                        <a:pt x="14" y="65"/>
                      </a:cubicBezTo>
                      <a:cubicBezTo>
                        <a:pt x="15" y="63"/>
                        <a:pt x="12" y="61"/>
                        <a:pt x="12" y="60"/>
                      </a:cubicBezTo>
                      <a:cubicBezTo>
                        <a:pt x="11" y="60"/>
                        <a:pt x="11" y="59"/>
                        <a:pt x="11" y="58"/>
                      </a:cubicBezTo>
                      <a:cubicBezTo>
                        <a:pt x="10" y="58"/>
                        <a:pt x="9" y="59"/>
                        <a:pt x="9" y="58"/>
                      </a:cubicBezTo>
                      <a:cubicBezTo>
                        <a:pt x="12" y="57"/>
                        <a:pt x="10" y="56"/>
                        <a:pt x="11" y="55"/>
                      </a:cubicBezTo>
                      <a:cubicBezTo>
                        <a:pt x="10" y="56"/>
                        <a:pt x="10" y="53"/>
                        <a:pt x="9" y="54"/>
                      </a:cubicBezTo>
                      <a:cubicBezTo>
                        <a:pt x="9" y="53"/>
                        <a:pt x="10" y="54"/>
                        <a:pt x="10" y="53"/>
                      </a:cubicBezTo>
                      <a:cubicBezTo>
                        <a:pt x="9" y="52"/>
                        <a:pt x="10" y="49"/>
                        <a:pt x="10" y="47"/>
                      </a:cubicBezTo>
                      <a:cubicBezTo>
                        <a:pt x="9" y="47"/>
                        <a:pt x="9" y="48"/>
                        <a:pt x="8" y="47"/>
                      </a:cubicBezTo>
                      <a:cubicBezTo>
                        <a:pt x="10" y="46"/>
                        <a:pt x="10" y="46"/>
                        <a:pt x="10" y="46"/>
                      </a:cubicBezTo>
                      <a:cubicBezTo>
                        <a:pt x="10" y="45"/>
                        <a:pt x="8" y="45"/>
                        <a:pt x="9" y="45"/>
                      </a:cubicBezTo>
                      <a:cubicBezTo>
                        <a:pt x="9" y="45"/>
                        <a:pt x="8" y="45"/>
                        <a:pt x="8" y="45"/>
                      </a:cubicBezTo>
                      <a:cubicBezTo>
                        <a:pt x="9" y="43"/>
                        <a:pt x="9" y="40"/>
                        <a:pt x="9" y="38"/>
                      </a:cubicBezTo>
                      <a:cubicBezTo>
                        <a:pt x="9" y="36"/>
                        <a:pt x="10" y="34"/>
                        <a:pt x="12" y="32"/>
                      </a:cubicBezTo>
                      <a:cubicBezTo>
                        <a:pt x="11" y="33"/>
                        <a:pt x="11" y="32"/>
                        <a:pt x="12" y="32"/>
                      </a:cubicBezTo>
                      <a:cubicBezTo>
                        <a:pt x="11" y="32"/>
                        <a:pt x="11" y="31"/>
                        <a:pt x="10" y="31"/>
                      </a:cubicBezTo>
                      <a:cubicBezTo>
                        <a:pt x="10" y="31"/>
                        <a:pt x="12" y="30"/>
                        <a:pt x="12" y="30"/>
                      </a:cubicBezTo>
                      <a:cubicBezTo>
                        <a:pt x="11" y="29"/>
                        <a:pt x="13" y="28"/>
                        <a:pt x="12" y="28"/>
                      </a:cubicBezTo>
                      <a:cubicBezTo>
                        <a:pt x="12" y="28"/>
                        <a:pt x="12" y="28"/>
                        <a:pt x="12" y="28"/>
                      </a:cubicBezTo>
                      <a:cubicBezTo>
                        <a:pt x="11" y="27"/>
                        <a:pt x="8" y="28"/>
                        <a:pt x="6" y="27"/>
                      </a:cubicBezTo>
                      <a:cubicBezTo>
                        <a:pt x="8" y="29"/>
                        <a:pt x="3" y="29"/>
                        <a:pt x="5" y="31"/>
                      </a:cubicBezTo>
                      <a:cubicBezTo>
                        <a:pt x="4" y="31"/>
                        <a:pt x="4" y="31"/>
                        <a:pt x="4" y="31"/>
                      </a:cubicBezTo>
                      <a:cubicBezTo>
                        <a:pt x="5" y="31"/>
                        <a:pt x="5" y="32"/>
                        <a:pt x="4" y="33"/>
                      </a:cubicBezTo>
                      <a:cubicBezTo>
                        <a:pt x="4" y="32"/>
                        <a:pt x="4" y="32"/>
                        <a:pt x="4" y="32"/>
                      </a:cubicBezTo>
                      <a:cubicBezTo>
                        <a:pt x="3" y="35"/>
                        <a:pt x="2" y="36"/>
                        <a:pt x="1" y="39"/>
                      </a:cubicBezTo>
                      <a:cubicBezTo>
                        <a:pt x="2" y="39"/>
                        <a:pt x="2" y="39"/>
                        <a:pt x="2" y="39"/>
                      </a:cubicBezTo>
                      <a:cubicBezTo>
                        <a:pt x="2" y="39"/>
                        <a:pt x="2" y="39"/>
                        <a:pt x="2" y="40"/>
                      </a:cubicBezTo>
                      <a:cubicBezTo>
                        <a:pt x="3" y="41"/>
                        <a:pt x="2" y="38"/>
                        <a:pt x="3" y="39"/>
                      </a:cubicBezTo>
                      <a:cubicBezTo>
                        <a:pt x="1" y="39"/>
                        <a:pt x="3" y="43"/>
                        <a:pt x="1" y="44"/>
                      </a:cubicBezTo>
                      <a:cubicBezTo>
                        <a:pt x="1" y="45"/>
                        <a:pt x="2" y="43"/>
                        <a:pt x="2" y="44"/>
                      </a:cubicBezTo>
                      <a:cubicBezTo>
                        <a:pt x="1" y="45"/>
                        <a:pt x="1" y="45"/>
                        <a:pt x="1" y="45"/>
                      </a:cubicBezTo>
                      <a:cubicBezTo>
                        <a:pt x="2" y="45"/>
                        <a:pt x="2" y="45"/>
                        <a:pt x="2" y="45"/>
                      </a:cubicBezTo>
                      <a:cubicBezTo>
                        <a:pt x="2" y="45"/>
                        <a:pt x="1" y="46"/>
                        <a:pt x="1" y="46"/>
                      </a:cubicBezTo>
                      <a:cubicBezTo>
                        <a:pt x="1" y="46"/>
                        <a:pt x="1" y="45"/>
                        <a:pt x="0" y="45"/>
                      </a:cubicBezTo>
                      <a:cubicBezTo>
                        <a:pt x="0" y="46"/>
                        <a:pt x="1" y="48"/>
                        <a:pt x="1" y="48"/>
                      </a:cubicBezTo>
                      <a:cubicBezTo>
                        <a:pt x="1" y="48"/>
                        <a:pt x="1" y="47"/>
                        <a:pt x="1" y="47"/>
                      </a:cubicBezTo>
                      <a:cubicBezTo>
                        <a:pt x="2" y="50"/>
                        <a:pt x="1" y="53"/>
                        <a:pt x="3" y="55"/>
                      </a:cubicBezTo>
                      <a:cubicBezTo>
                        <a:pt x="4" y="55"/>
                        <a:pt x="4" y="55"/>
                        <a:pt x="4" y="55"/>
                      </a:cubicBezTo>
                      <a:cubicBezTo>
                        <a:pt x="5" y="57"/>
                        <a:pt x="3" y="57"/>
                        <a:pt x="5" y="59"/>
                      </a:cubicBezTo>
                      <a:cubicBezTo>
                        <a:pt x="4" y="59"/>
                        <a:pt x="4" y="59"/>
                        <a:pt x="4" y="59"/>
                      </a:cubicBezTo>
                      <a:cubicBezTo>
                        <a:pt x="5" y="59"/>
                        <a:pt x="5" y="59"/>
                        <a:pt x="6" y="60"/>
                      </a:cubicBezTo>
                      <a:cubicBezTo>
                        <a:pt x="5" y="60"/>
                        <a:pt x="5" y="61"/>
                        <a:pt x="4" y="61"/>
                      </a:cubicBezTo>
                      <a:cubicBezTo>
                        <a:pt x="6" y="63"/>
                        <a:pt x="5" y="62"/>
                        <a:pt x="7" y="62"/>
                      </a:cubicBezTo>
                      <a:cubicBezTo>
                        <a:pt x="7" y="63"/>
                        <a:pt x="7" y="63"/>
                        <a:pt x="7" y="63"/>
                      </a:cubicBezTo>
                      <a:cubicBezTo>
                        <a:pt x="8" y="63"/>
                        <a:pt x="8" y="63"/>
                        <a:pt x="9" y="64"/>
                      </a:cubicBezTo>
                      <a:cubicBezTo>
                        <a:pt x="8" y="63"/>
                        <a:pt x="8" y="65"/>
                        <a:pt x="7" y="64"/>
                      </a:cubicBezTo>
                      <a:cubicBezTo>
                        <a:pt x="7" y="67"/>
                        <a:pt x="10" y="66"/>
                        <a:pt x="9" y="69"/>
                      </a:cubicBezTo>
                      <a:cubicBezTo>
                        <a:pt x="11" y="68"/>
                        <a:pt x="9" y="66"/>
                        <a:pt x="9" y="66"/>
                      </a:cubicBezTo>
                      <a:cubicBezTo>
                        <a:pt x="10" y="66"/>
                        <a:pt x="11" y="66"/>
                        <a:pt x="11" y="67"/>
                      </a:cubicBezTo>
                      <a:cubicBezTo>
                        <a:pt x="12" y="67"/>
                        <a:pt x="10" y="70"/>
                        <a:pt x="12" y="71"/>
                      </a:cubicBezTo>
                      <a:cubicBezTo>
                        <a:pt x="11" y="71"/>
                        <a:pt x="11" y="71"/>
                        <a:pt x="11" y="71"/>
                      </a:cubicBezTo>
                      <a:cubicBezTo>
                        <a:pt x="11" y="72"/>
                        <a:pt x="13" y="71"/>
                        <a:pt x="13" y="72"/>
                      </a:cubicBezTo>
                      <a:cubicBezTo>
                        <a:pt x="14" y="72"/>
                        <a:pt x="14" y="73"/>
                        <a:pt x="15" y="72"/>
                      </a:cubicBezTo>
                      <a:cubicBezTo>
                        <a:pt x="15" y="72"/>
                        <a:pt x="13" y="71"/>
                        <a:pt x="13" y="71"/>
                      </a:cubicBezTo>
                      <a:cubicBezTo>
                        <a:pt x="14" y="72"/>
                        <a:pt x="16" y="71"/>
                        <a:pt x="17" y="72"/>
                      </a:cubicBezTo>
                      <a:cubicBezTo>
                        <a:pt x="17" y="72"/>
                        <a:pt x="16" y="73"/>
                        <a:pt x="15" y="73"/>
                      </a:cubicBezTo>
                      <a:cubicBezTo>
                        <a:pt x="16" y="73"/>
                        <a:pt x="16" y="73"/>
                        <a:pt x="17" y="73"/>
                      </a:cubicBezTo>
                      <a:cubicBezTo>
                        <a:pt x="16" y="75"/>
                        <a:pt x="15" y="73"/>
                        <a:pt x="13" y="73"/>
                      </a:cubicBezTo>
                      <a:cubicBezTo>
                        <a:pt x="13" y="74"/>
                        <a:pt x="15" y="73"/>
                        <a:pt x="14" y="74"/>
                      </a:cubicBezTo>
                      <a:cubicBezTo>
                        <a:pt x="16" y="73"/>
                        <a:pt x="15" y="76"/>
                        <a:pt x="17" y="75"/>
                      </a:cubicBezTo>
                      <a:cubicBezTo>
                        <a:pt x="17" y="76"/>
                        <a:pt x="17" y="76"/>
                        <a:pt x="17" y="76"/>
                      </a:cubicBezTo>
                      <a:cubicBezTo>
                        <a:pt x="17" y="76"/>
                        <a:pt x="18" y="75"/>
                        <a:pt x="18" y="76"/>
                      </a:cubicBezTo>
                      <a:cubicBezTo>
                        <a:pt x="17" y="76"/>
                        <a:pt x="17" y="76"/>
                        <a:pt x="17" y="76"/>
                      </a:cubicBezTo>
                      <a:cubicBezTo>
                        <a:pt x="18" y="76"/>
                        <a:pt x="18" y="78"/>
                        <a:pt x="20" y="78"/>
                      </a:cubicBezTo>
                      <a:cubicBezTo>
                        <a:pt x="17" y="77"/>
                        <a:pt x="20" y="77"/>
                        <a:pt x="19" y="76"/>
                      </a:cubicBezTo>
                      <a:cubicBezTo>
                        <a:pt x="22" y="76"/>
                        <a:pt x="19" y="79"/>
                        <a:pt x="23" y="79"/>
                      </a:cubicBezTo>
                      <a:cubicBezTo>
                        <a:pt x="22" y="79"/>
                        <a:pt x="21" y="78"/>
                        <a:pt x="22" y="78"/>
                      </a:cubicBezTo>
                      <a:cubicBezTo>
                        <a:pt x="23" y="79"/>
                        <a:pt x="23" y="79"/>
                        <a:pt x="23" y="80"/>
                      </a:cubicBezTo>
                      <a:cubicBezTo>
                        <a:pt x="25" y="80"/>
                        <a:pt x="23" y="79"/>
                        <a:pt x="24" y="78"/>
                      </a:cubicBezTo>
                      <a:cubicBezTo>
                        <a:pt x="25" y="80"/>
                        <a:pt x="25" y="78"/>
                        <a:pt x="26" y="78"/>
                      </a:cubicBezTo>
                      <a:cubicBezTo>
                        <a:pt x="26" y="79"/>
                        <a:pt x="26" y="79"/>
                        <a:pt x="26" y="79"/>
                      </a:cubicBezTo>
                      <a:cubicBezTo>
                        <a:pt x="28" y="80"/>
                        <a:pt x="27" y="77"/>
                        <a:pt x="29" y="78"/>
                      </a:cubicBezTo>
                      <a:cubicBezTo>
                        <a:pt x="28" y="79"/>
                        <a:pt x="28" y="79"/>
                        <a:pt x="28" y="79"/>
                      </a:cubicBezTo>
                      <a:cubicBezTo>
                        <a:pt x="29" y="79"/>
                        <a:pt x="29" y="79"/>
                        <a:pt x="29" y="79"/>
                      </a:cubicBezTo>
                      <a:cubicBezTo>
                        <a:pt x="29" y="80"/>
                        <a:pt x="29" y="80"/>
                        <a:pt x="29" y="80"/>
                      </a:cubicBezTo>
                      <a:cubicBezTo>
                        <a:pt x="30" y="79"/>
                        <a:pt x="30" y="79"/>
                        <a:pt x="31" y="80"/>
                      </a:cubicBezTo>
                      <a:cubicBezTo>
                        <a:pt x="31" y="79"/>
                        <a:pt x="31" y="78"/>
                        <a:pt x="32" y="78"/>
                      </a:cubicBezTo>
                      <a:cubicBezTo>
                        <a:pt x="33" y="78"/>
                        <a:pt x="32" y="79"/>
                        <a:pt x="33" y="79"/>
                      </a:cubicBezTo>
                      <a:cubicBezTo>
                        <a:pt x="33" y="79"/>
                        <a:pt x="33" y="80"/>
                        <a:pt x="32" y="79"/>
                      </a:cubicBezTo>
                      <a:cubicBezTo>
                        <a:pt x="32" y="80"/>
                        <a:pt x="32" y="80"/>
                        <a:pt x="32" y="80"/>
                      </a:cubicBezTo>
                      <a:cubicBezTo>
                        <a:pt x="33" y="81"/>
                        <a:pt x="34" y="80"/>
                        <a:pt x="34" y="80"/>
                      </a:cubicBezTo>
                      <a:cubicBezTo>
                        <a:pt x="34" y="80"/>
                        <a:pt x="34" y="80"/>
                        <a:pt x="34" y="80"/>
                      </a:cubicBezTo>
                      <a:cubicBezTo>
                        <a:pt x="36" y="78"/>
                        <a:pt x="36" y="78"/>
                        <a:pt x="36" y="78"/>
                      </a:cubicBezTo>
                      <a:cubicBezTo>
                        <a:pt x="36" y="79"/>
                        <a:pt x="36" y="79"/>
                        <a:pt x="36" y="79"/>
                      </a:cubicBezTo>
                      <a:cubicBezTo>
                        <a:pt x="36" y="79"/>
                        <a:pt x="36" y="79"/>
                        <a:pt x="37" y="79"/>
                      </a:cubicBezTo>
                      <a:cubicBezTo>
                        <a:pt x="37" y="79"/>
                        <a:pt x="37" y="80"/>
                        <a:pt x="36" y="81"/>
                      </a:cubicBezTo>
                      <a:cubicBezTo>
                        <a:pt x="36" y="81"/>
                        <a:pt x="38" y="79"/>
                        <a:pt x="38" y="79"/>
                      </a:cubicBezTo>
                      <a:cubicBezTo>
                        <a:pt x="38" y="80"/>
                        <a:pt x="39" y="80"/>
                        <a:pt x="39" y="80"/>
                      </a:cubicBezTo>
                      <a:cubicBezTo>
                        <a:pt x="40" y="81"/>
                        <a:pt x="41" y="78"/>
                        <a:pt x="43" y="78"/>
                      </a:cubicBezTo>
                      <a:cubicBezTo>
                        <a:pt x="43" y="78"/>
                        <a:pt x="43" y="78"/>
                        <a:pt x="43" y="78"/>
                      </a:cubicBezTo>
                      <a:cubicBezTo>
                        <a:pt x="44" y="78"/>
                        <a:pt x="46" y="78"/>
                        <a:pt x="47" y="76"/>
                      </a:cubicBezTo>
                      <a:cubicBezTo>
                        <a:pt x="48" y="77"/>
                        <a:pt x="48" y="77"/>
                        <a:pt x="48" y="77"/>
                      </a:cubicBezTo>
                      <a:cubicBezTo>
                        <a:pt x="49" y="76"/>
                        <a:pt x="46" y="76"/>
                        <a:pt x="48" y="75"/>
                      </a:cubicBezTo>
                      <a:cubicBezTo>
                        <a:pt x="49" y="74"/>
                        <a:pt x="49" y="75"/>
                        <a:pt x="50" y="76"/>
                      </a:cubicBezTo>
                      <a:cubicBezTo>
                        <a:pt x="50" y="75"/>
                        <a:pt x="50" y="73"/>
                        <a:pt x="52" y="73"/>
                      </a:cubicBezTo>
                      <a:cubicBezTo>
                        <a:pt x="52" y="73"/>
                        <a:pt x="51" y="73"/>
                        <a:pt x="51" y="74"/>
                      </a:cubicBezTo>
                      <a:close/>
                      <a:moveTo>
                        <a:pt x="61" y="63"/>
                      </a:moveTo>
                      <a:cubicBezTo>
                        <a:pt x="61" y="64"/>
                        <a:pt x="61" y="65"/>
                        <a:pt x="61" y="64"/>
                      </a:cubicBezTo>
                      <a:cubicBezTo>
                        <a:pt x="60" y="63"/>
                        <a:pt x="61" y="64"/>
                        <a:pt x="61" y="63"/>
                      </a:cubicBezTo>
                      <a:close/>
                      <a:moveTo>
                        <a:pt x="69" y="43"/>
                      </a:moveTo>
                      <a:cubicBezTo>
                        <a:pt x="69" y="44"/>
                        <a:pt x="69" y="44"/>
                        <a:pt x="69" y="44"/>
                      </a:cubicBezTo>
                      <a:cubicBezTo>
                        <a:pt x="69" y="44"/>
                        <a:pt x="69" y="44"/>
                        <a:pt x="69" y="43"/>
                      </a:cubicBezTo>
                      <a:close/>
                      <a:moveTo>
                        <a:pt x="42" y="6"/>
                      </a:moveTo>
                      <a:cubicBezTo>
                        <a:pt x="42" y="6"/>
                        <a:pt x="42" y="6"/>
                        <a:pt x="42" y="6"/>
                      </a:cubicBezTo>
                      <a:cubicBezTo>
                        <a:pt x="43" y="7"/>
                        <a:pt x="42" y="7"/>
                        <a:pt x="42" y="6"/>
                      </a:cubicBezTo>
                      <a:close/>
                      <a:moveTo>
                        <a:pt x="41" y="6"/>
                      </a:moveTo>
                      <a:cubicBezTo>
                        <a:pt x="41" y="6"/>
                        <a:pt x="41" y="6"/>
                        <a:pt x="41" y="6"/>
                      </a:cubicBezTo>
                      <a:cubicBezTo>
                        <a:pt x="41" y="6"/>
                        <a:pt x="41" y="6"/>
                        <a:pt x="42" y="6"/>
                      </a:cubicBezTo>
                      <a:cubicBezTo>
                        <a:pt x="42" y="6"/>
                        <a:pt x="41" y="6"/>
                        <a:pt x="41" y="6"/>
                      </a:cubicBezTo>
                      <a:close/>
                      <a:moveTo>
                        <a:pt x="17" y="65"/>
                      </a:moveTo>
                      <a:cubicBezTo>
                        <a:pt x="17" y="66"/>
                        <a:pt x="17" y="66"/>
                        <a:pt x="17" y="66"/>
                      </a:cubicBezTo>
                      <a:cubicBezTo>
                        <a:pt x="16" y="65"/>
                        <a:pt x="17" y="65"/>
                        <a:pt x="1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6" name="Freeform 551">
                  <a:extLst>
                    <a:ext uri="{FF2B5EF4-FFF2-40B4-BE49-F238E27FC236}">
                      <a16:creationId xmlns:a16="http://schemas.microsoft.com/office/drawing/2014/main" id="{0A9729EA-1947-4016-81D0-44673B9DFD20}"/>
                    </a:ext>
                  </a:extLst>
                </p:cNvPr>
                <p:cNvSpPr>
                  <a:spLocks/>
                </p:cNvSpPr>
                <p:nvPr userDrawn="1"/>
              </p:nvSpPr>
              <p:spPr bwMode="auto">
                <a:xfrm>
                  <a:off x="4694" y="8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7" name="Freeform 552">
                  <a:extLst>
                    <a:ext uri="{FF2B5EF4-FFF2-40B4-BE49-F238E27FC236}">
                      <a16:creationId xmlns:a16="http://schemas.microsoft.com/office/drawing/2014/main" id="{C1AD9940-FC0E-4AFC-A187-2F67286AC8B5}"/>
                    </a:ext>
                  </a:extLst>
                </p:cNvPr>
                <p:cNvSpPr>
                  <a:spLocks/>
                </p:cNvSpPr>
                <p:nvPr userDrawn="1"/>
              </p:nvSpPr>
              <p:spPr bwMode="auto">
                <a:xfrm>
                  <a:off x="4565" y="967"/>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8" name="Freeform 553">
                  <a:extLst>
                    <a:ext uri="{FF2B5EF4-FFF2-40B4-BE49-F238E27FC236}">
                      <a16:creationId xmlns:a16="http://schemas.microsoft.com/office/drawing/2014/main" id="{3AF1828A-DD28-4035-8EAD-0FE9D7AD9422}"/>
                    </a:ext>
                  </a:extLst>
                </p:cNvPr>
                <p:cNvSpPr>
                  <a:spLocks/>
                </p:cNvSpPr>
                <p:nvPr userDrawn="1"/>
              </p:nvSpPr>
              <p:spPr bwMode="auto">
                <a:xfrm>
                  <a:off x="4650" y="59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9" name="Freeform 554">
                  <a:extLst>
                    <a:ext uri="{FF2B5EF4-FFF2-40B4-BE49-F238E27FC236}">
                      <a16:creationId xmlns:a16="http://schemas.microsoft.com/office/drawing/2014/main" id="{456B8B94-B8ED-409F-A374-B9541A9756D6}"/>
                    </a:ext>
                  </a:extLst>
                </p:cNvPr>
                <p:cNvSpPr>
                  <a:spLocks/>
                </p:cNvSpPr>
                <p:nvPr userDrawn="1"/>
              </p:nvSpPr>
              <p:spPr bwMode="auto">
                <a:xfrm>
                  <a:off x="4530" y="61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0" name="Freeform 555">
                  <a:extLst>
                    <a:ext uri="{FF2B5EF4-FFF2-40B4-BE49-F238E27FC236}">
                      <a16:creationId xmlns:a16="http://schemas.microsoft.com/office/drawing/2014/main" id="{DD980D4B-95E9-4663-8709-F02EFCA3ECEF}"/>
                    </a:ext>
                  </a:extLst>
                </p:cNvPr>
                <p:cNvSpPr>
                  <a:spLocks/>
                </p:cNvSpPr>
                <p:nvPr userDrawn="1"/>
              </p:nvSpPr>
              <p:spPr bwMode="auto">
                <a:xfrm>
                  <a:off x="4490" y="60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0"/>
                        <a:pt x="0" y="1"/>
                      </a:cubicBez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1" name="Freeform 556">
                  <a:extLst>
                    <a:ext uri="{FF2B5EF4-FFF2-40B4-BE49-F238E27FC236}">
                      <a16:creationId xmlns:a16="http://schemas.microsoft.com/office/drawing/2014/main" id="{D8A6781C-5738-4536-BEEF-17FF8F133D1C}"/>
                    </a:ext>
                  </a:extLst>
                </p:cNvPr>
                <p:cNvSpPr>
                  <a:spLocks/>
                </p:cNvSpPr>
                <p:nvPr userDrawn="1"/>
              </p:nvSpPr>
              <p:spPr bwMode="auto">
                <a:xfrm>
                  <a:off x="4520" y="603"/>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1"/>
                      </a:cubicBezTo>
                      <a:cubicBezTo>
                        <a:pt x="0" y="1"/>
                        <a:pt x="0" y="1"/>
                        <a:pt x="0" y="1"/>
                      </a:cubicBezTo>
                      <a:cubicBezTo>
                        <a:pt x="0" y="2"/>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2" name="Freeform 557">
                  <a:extLst>
                    <a:ext uri="{FF2B5EF4-FFF2-40B4-BE49-F238E27FC236}">
                      <a16:creationId xmlns:a16="http://schemas.microsoft.com/office/drawing/2014/main" id="{038BB561-6B99-40F7-97DF-56E25B39D8B1}"/>
                    </a:ext>
                  </a:extLst>
                </p:cNvPr>
                <p:cNvSpPr>
                  <a:spLocks/>
                </p:cNvSpPr>
                <p:nvPr userDrawn="1"/>
              </p:nvSpPr>
              <p:spPr bwMode="auto">
                <a:xfrm>
                  <a:off x="451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3" name="Freeform 558">
                  <a:extLst>
                    <a:ext uri="{FF2B5EF4-FFF2-40B4-BE49-F238E27FC236}">
                      <a16:creationId xmlns:a16="http://schemas.microsoft.com/office/drawing/2014/main" id="{B51192A0-94F5-4AFC-8812-1806A203A777}"/>
                    </a:ext>
                  </a:extLst>
                </p:cNvPr>
                <p:cNvSpPr>
                  <a:spLocks/>
                </p:cNvSpPr>
                <p:nvPr userDrawn="1"/>
              </p:nvSpPr>
              <p:spPr bwMode="auto">
                <a:xfrm>
                  <a:off x="4550" y="608"/>
                  <a:ext cx="5" cy="1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4" name="Freeform 559">
                  <a:extLst>
                    <a:ext uri="{FF2B5EF4-FFF2-40B4-BE49-F238E27FC236}">
                      <a16:creationId xmlns:a16="http://schemas.microsoft.com/office/drawing/2014/main" id="{327A84AA-02F6-4408-92CF-161459D906F3}"/>
                    </a:ext>
                  </a:extLst>
                </p:cNvPr>
                <p:cNvSpPr>
                  <a:spLocks/>
                </p:cNvSpPr>
                <p:nvPr userDrawn="1"/>
              </p:nvSpPr>
              <p:spPr bwMode="auto">
                <a:xfrm>
                  <a:off x="4520" y="59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5" name="Freeform 560">
                  <a:extLst>
                    <a:ext uri="{FF2B5EF4-FFF2-40B4-BE49-F238E27FC236}">
                      <a16:creationId xmlns:a16="http://schemas.microsoft.com/office/drawing/2014/main" id="{BA0C76B8-871D-4F9C-BA0E-349E207E6453}"/>
                    </a:ext>
                  </a:extLst>
                </p:cNvPr>
                <p:cNvSpPr>
                  <a:spLocks/>
                </p:cNvSpPr>
                <p:nvPr userDrawn="1"/>
              </p:nvSpPr>
              <p:spPr bwMode="auto">
                <a:xfrm>
                  <a:off x="4535" y="5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6" name="Freeform 561">
                  <a:extLst>
                    <a:ext uri="{FF2B5EF4-FFF2-40B4-BE49-F238E27FC236}">
                      <a16:creationId xmlns:a16="http://schemas.microsoft.com/office/drawing/2014/main" id="{DBC2703D-9B18-4A9D-A2DB-A1C8FB0647B4}"/>
                    </a:ext>
                  </a:extLst>
                </p:cNvPr>
                <p:cNvSpPr>
                  <a:spLocks/>
                </p:cNvSpPr>
                <p:nvPr userDrawn="1"/>
              </p:nvSpPr>
              <p:spPr bwMode="auto">
                <a:xfrm>
                  <a:off x="4530" y="5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7" name="Freeform 562">
                  <a:extLst>
                    <a:ext uri="{FF2B5EF4-FFF2-40B4-BE49-F238E27FC236}">
                      <a16:creationId xmlns:a16="http://schemas.microsoft.com/office/drawing/2014/main" id="{FE5BBCD1-4622-491C-ADA1-525B64F041D7}"/>
                    </a:ext>
                  </a:extLst>
                </p:cNvPr>
                <p:cNvSpPr>
                  <a:spLocks/>
                </p:cNvSpPr>
                <p:nvPr userDrawn="1"/>
              </p:nvSpPr>
              <p:spPr bwMode="auto">
                <a:xfrm>
                  <a:off x="4525"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8" name="Freeform 563">
                  <a:extLst>
                    <a:ext uri="{FF2B5EF4-FFF2-40B4-BE49-F238E27FC236}">
                      <a16:creationId xmlns:a16="http://schemas.microsoft.com/office/drawing/2014/main" id="{F1BB8544-9688-4A2A-996F-82136855D900}"/>
                    </a:ext>
                  </a:extLst>
                </p:cNvPr>
                <p:cNvSpPr>
                  <a:spLocks/>
                </p:cNvSpPr>
                <p:nvPr userDrawn="1"/>
              </p:nvSpPr>
              <p:spPr bwMode="auto">
                <a:xfrm>
                  <a:off x="4580" y="588"/>
                  <a:ext cx="10" cy="5"/>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1" y="1"/>
                      </a:cubicBezTo>
                      <a:cubicBezTo>
                        <a:pt x="2" y="1"/>
                        <a:pt x="1"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9" name="Freeform 564">
                  <a:extLst>
                    <a:ext uri="{FF2B5EF4-FFF2-40B4-BE49-F238E27FC236}">
                      <a16:creationId xmlns:a16="http://schemas.microsoft.com/office/drawing/2014/main" id="{E05DB861-AA7B-47DA-BE45-ED508B8E1A43}"/>
                    </a:ext>
                  </a:extLst>
                </p:cNvPr>
                <p:cNvSpPr>
                  <a:spLocks/>
                </p:cNvSpPr>
                <p:nvPr userDrawn="1"/>
              </p:nvSpPr>
              <p:spPr bwMode="auto">
                <a:xfrm>
                  <a:off x="4570" y="57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0" name="Freeform 565">
                  <a:extLst>
                    <a:ext uri="{FF2B5EF4-FFF2-40B4-BE49-F238E27FC236}">
                      <a16:creationId xmlns:a16="http://schemas.microsoft.com/office/drawing/2014/main" id="{C369CDEE-9436-4371-A4B3-FB185F38F1C5}"/>
                    </a:ext>
                  </a:extLst>
                </p:cNvPr>
                <p:cNvSpPr>
                  <a:spLocks/>
                </p:cNvSpPr>
                <p:nvPr userDrawn="1"/>
              </p:nvSpPr>
              <p:spPr bwMode="auto">
                <a:xfrm>
                  <a:off x="4580" y="573"/>
                  <a:ext cx="15" cy="5"/>
                </a:xfrm>
                <a:custGeom>
                  <a:avLst/>
                  <a:gdLst>
                    <a:gd name="T0" fmla="*/ 1 w 3"/>
                    <a:gd name="T1" fmla="*/ 1 h 1"/>
                    <a:gd name="T2" fmla="*/ 1 w 3"/>
                    <a:gd name="T3" fmla="*/ 0 h 1"/>
                    <a:gd name="T4" fmla="*/ 1 w 3"/>
                    <a:gd name="T5" fmla="*/ 1 h 1"/>
                  </a:gdLst>
                  <a:ahLst/>
                  <a:cxnLst>
                    <a:cxn ang="0">
                      <a:pos x="T0" y="T1"/>
                    </a:cxn>
                    <a:cxn ang="0">
                      <a:pos x="T2" y="T3"/>
                    </a:cxn>
                    <a:cxn ang="0">
                      <a:pos x="T4" y="T5"/>
                    </a:cxn>
                  </a:cxnLst>
                  <a:rect l="0" t="0" r="r" b="b"/>
                  <a:pathLst>
                    <a:path w="3" h="1">
                      <a:moveTo>
                        <a:pt x="1" y="1"/>
                      </a:moveTo>
                      <a:cubicBezTo>
                        <a:pt x="1" y="1"/>
                        <a:pt x="3"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1" name="Freeform 566">
                  <a:extLst>
                    <a:ext uri="{FF2B5EF4-FFF2-40B4-BE49-F238E27FC236}">
                      <a16:creationId xmlns:a16="http://schemas.microsoft.com/office/drawing/2014/main" id="{5E9F3D0C-4641-495E-9560-D029807EAD13}"/>
                    </a:ext>
                  </a:extLst>
                </p:cNvPr>
                <p:cNvSpPr>
                  <a:spLocks/>
                </p:cNvSpPr>
                <p:nvPr userDrawn="1"/>
              </p:nvSpPr>
              <p:spPr bwMode="auto">
                <a:xfrm>
                  <a:off x="4640" y="618"/>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2" name="Freeform 567">
                  <a:extLst>
                    <a:ext uri="{FF2B5EF4-FFF2-40B4-BE49-F238E27FC236}">
                      <a16:creationId xmlns:a16="http://schemas.microsoft.com/office/drawing/2014/main" id="{8A33EAFF-C659-4435-B368-22E2138120DB}"/>
                    </a:ext>
                  </a:extLst>
                </p:cNvPr>
                <p:cNvSpPr>
                  <a:spLocks/>
                </p:cNvSpPr>
                <p:nvPr userDrawn="1"/>
              </p:nvSpPr>
              <p:spPr bwMode="auto">
                <a:xfrm>
                  <a:off x="4694" y="653"/>
                  <a:ext cx="10" cy="10"/>
                </a:xfrm>
                <a:custGeom>
                  <a:avLst/>
                  <a:gdLst>
                    <a:gd name="T0" fmla="*/ 2 w 2"/>
                    <a:gd name="T1" fmla="*/ 1 h 2"/>
                    <a:gd name="T2" fmla="*/ 1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1"/>
                        <a:pt x="1" y="0"/>
                      </a:cubicBezTo>
                      <a:cubicBezTo>
                        <a:pt x="0" y="0"/>
                        <a:pt x="1" y="1"/>
                        <a:pt x="0" y="1"/>
                      </a:cubicBezTo>
                      <a:cubicBezTo>
                        <a:pt x="1" y="2"/>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3" name="Freeform 568">
                  <a:extLst>
                    <a:ext uri="{FF2B5EF4-FFF2-40B4-BE49-F238E27FC236}">
                      <a16:creationId xmlns:a16="http://schemas.microsoft.com/office/drawing/2014/main" id="{11BB77FC-9086-4236-A70A-4C47D3837F9B}"/>
                    </a:ext>
                  </a:extLst>
                </p:cNvPr>
                <p:cNvSpPr>
                  <a:spLocks/>
                </p:cNvSpPr>
                <p:nvPr userDrawn="1"/>
              </p:nvSpPr>
              <p:spPr bwMode="auto">
                <a:xfrm>
                  <a:off x="4694" y="6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4" name="Freeform 569">
                  <a:extLst>
                    <a:ext uri="{FF2B5EF4-FFF2-40B4-BE49-F238E27FC236}">
                      <a16:creationId xmlns:a16="http://schemas.microsoft.com/office/drawing/2014/main" id="{A9B927C2-1FB9-4626-A1EF-041B4757AF52}"/>
                    </a:ext>
                  </a:extLst>
                </p:cNvPr>
                <p:cNvSpPr>
                  <a:spLocks/>
                </p:cNvSpPr>
                <p:nvPr userDrawn="1"/>
              </p:nvSpPr>
              <p:spPr bwMode="auto">
                <a:xfrm>
                  <a:off x="4416" y="7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5" name="Freeform 570">
                  <a:extLst>
                    <a:ext uri="{FF2B5EF4-FFF2-40B4-BE49-F238E27FC236}">
                      <a16:creationId xmlns:a16="http://schemas.microsoft.com/office/drawing/2014/main" id="{B9D211C8-F2A5-4CC4-810D-9B854F5F7B80}"/>
                    </a:ext>
                  </a:extLst>
                </p:cNvPr>
                <p:cNvSpPr>
                  <a:spLocks/>
                </p:cNvSpPr>
                <p:nvPr userDrawn="1"/>
              </p:nvSpPr>
              <p:spPr bwMode="auto">
                <a:xfrm>
                  <a:off x="4416" y="71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6" name="Freeform 571">
                  <a:extLst>
                    <a:ext uri="{FF2B5EF4-FFF2-40B4-BE49-F238E27FC236}">
                      <a16:creationId xmlns:a16="http://schemas.microsoft.com/office/drawing/2014/main" id="{F463EACB-8CE7-4B0A-9DC5-1780EB9567A6}"/>
                    </a:ext>
                  </a:extLst>
                </p:cNvPr>
                <p:cNvSpPr>
                  <a:spLocks/>
                </p:cNvSpPr>
                <p:nvPr userDrawn="1"/>
              </p:nvSpPr>
              <p:spPr bwMode="auto">
                <a:xfrm>
                  <a:off x="4669" y="8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7" name="Freeform 572">
                  <a:extLst>
                    <a:ext uri="{FF2B5EF4-FFF2-40B4-BE49-F238E27FC236}">
                      <a16:creationId xmlns:a16="http://schemas.microsoft.com/office/drawing/2014/main" id="{996A45F7-37BF-472A-ACB3-AE55BFDC6BA5}"/>
                    </a:ext>
                  </a:extLst>
                </p:cNvPr>
                <p:cNvSpPr>
                  <a:spLocks/>
                </p:cNvSpPr>
                <p:nvPr userDrawn="1"/>
              </p:nvSpPr>
              <p:spPr bwMode="auto">
                <a:xfrm>
                  <a:off x="4630" y="92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8" name="Freeform 573">
                  <a:extLst>
                    <a:ext uri="{FF2B5EF4-FFF2-40B4-BE49-F238E27FC236}">
                      <a16:creationId xmlns:a16="http://schemas.microsoft.com/office/drawing/2014/main" id="{9AC166A4-3EDB-4E95-879B-432B0DBBD539}"/>
                    </a:ext>
                  </a:extLst>
                </p:cNvPr>
                <p:cNvSpPr>
                  <a:spLocks/>
                </p:cNvSpPr>
                <p:nvPr userDrawn="1"/>
              </p:nvSpPr>
              <p:spPr bwMode="auto">
                <a:xfrm>
                  <a:off x="4595" y="957"/>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1" y="1"/>
                        <a:pt x="2" y="1"/>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9" name="Freeform 574">
                  <a:extLst>
                    <a:ext uri="{FF2B5EF4-FFF2-40B4-BE49-F238E27FC236}">
                      <a16:creationId xmlns:a16="http://schemas.microsoft.com/office/drawing/2014/main" id="{349BD02F-46B7-4282-90B9-D8379F643225}"/>
                    </a:ext>
                  </a:extLst>
                </p:cNvPr>
                <p:cNvSpPr>
                  <a:spLocks/>
                </p:cNvSpPr>
                <p:nvPr userDrawn="1"/>
              </p:nvSpPr>
              <p:spPr bwMode="auto">
                <a:xfrm>
                  <a:off x="4092" y="42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0" name="Freeform 575">
                  <a:extLst>
                    <a:ext uri="{FF2B5EF4-FFF2-40B4-BE49-F238E27FC236}">
                      <a16:creationId xmlns:a16="http://schemas.microsoft.com/office/drawing/2014/main" id="{15284F32-BE22-405E-ACBB-7C3AD8180F9E}"/>
                    </a:ext>
                  </a:extLst>
                </p:cNvPr>
                <p:cNvSpPr>
                  <a:spLocks/>
                </p:cNvSpPr>
                <p:nvPr userDrawn="1"/>
              </p:nvSpPr>
              <p:spPr bwMode="auto">
                <a:xfrm>
                  <a:off x="4092" y="3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1" name="Freeform 576">
                  <a:extLst>
                    <a:ext uri="{FF2B5EF4-FFF2-40B4-BE49-F238E27FC236}">
                      <a16:creationId xmlns:a16="http://schemas.microsoft.com/office/drawing/2014/main" id="{C15E3313-F90E-40FC-8473-3B633009FC15}"/>
                    </a:ext>
                  </a:extLst>
                </p:cNvPr>
                <p:cNvSpPr>
                  <a:spLocks/>
                </p:cNvSpPr>
                <p:nvPr userDrawn="1"/>
              </p:nvSpPr>
              <p:spPr bwMode="auto">
                <a:xfrm>
                  <a:off x="4097" y="373"/>
                  <a:ext cx="10" cy="15"/>
                </a:xfrm>
                <a:custGeom>
                  <a:avLst/>
                  <a:gdLst>
                    <a:gd name="T0" fmla="*/ 2 w 2"/>
                    <a:gd name="T1" fmla="*/ 0 h 3"/>
                    <a:gd name="T2" fmla="*/ 0 w 2"/>
                    <a:gd name="T3" fmla="*/ 3 h 3"/>
                    <a:gd name="T4" fmla="*/ 0 w 2"/>
                    <a:gd name="T5" fmla="*/ 3 h 3"/>
                    <a:gd name="T6" fmla="*/ 1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1" y="2"/>
                        <a:pt x="0" y="3"/>
                      </a:cubicBezTo>
                      <a:cubicBezTo>
                        <a:pt x="0" y="3"/>
                        <a:pt x="0" y="3"/>
                        <a:pt x="0" y="3"/>
                      </a:cubicBezTo>
                      <a:cubicBezTo>
                        <a:pt x="1" y="3"/>
                        <a:pt x="1" y="3"/>
                        <a:pt x="1" y="3"/>
                      </a:cubicBezTo>
                      <a:cubicBezTo>
                        <a:pt x="1" y="2"/>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2" name="Freeform 577">
                  <a:extLst>
                    <a:ext uri="{FF2B5EF4-FFF2-40B4-BE49-F238E27FC236}">
                      <a16:creationId xmlns:a16="http://schemas.microsoft.com/office/drawing/2014/main" id="{2DB95E10-34AB-43D5-ACAB-C5B97E91E203}"/>
                    </a:ext>
                  </a:extLst>
                </p:cNvPr>
                <p:cNvSpPr>
                  <a:spLocks/>
                </p:cNvSpPr>
                <p:nvPr userDrawn="1"/>
              </p:nvSpPr>
              <p:spPr bwMode="auto">
                <a:xfrm>
                  <a:off x="4122" y="36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1" y="0"/>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3" name="Freeform 578">
                  <a:extLst>
                    <a:ext uri="{FF2B5EF4-FFF2-40B4-BE49-F238E27FC236}">
                      <a16:creationId xmlns:a16="http://schemas.microsoft.com/office/drawing/2014/main" id="{AAAC99CC-C51D-4325-A0D2-2FC9BE4CF939}"/>
                    </a:ext>
                  </a:extLst>
                </p:cNvPr>
                <p:cNvSpPr>
                  <a:spLocks/>
                </p:cNvSpPr>
                <p:nvPr userDrawn="1"/>
              </p:nvSpPr>
              <p:spPr bwMode="auto">
                <a:xfrm>
                  <a:off x="4122" y="373"/>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4" name="Freeform 579">
                  <a:extLst>
                    <a:ext uri="{FF2B5EF4-FFF2-40B4-BE49-F238E27FC236}">
                      <a16:creationId xmlns:a16="http://schemas.microsoft.com/office/drawing/2014/main" id="{E2A259AB-73A9-4A44-992C-F440C3A482B0}"/>
                    </a:ext>
                  </a:extLst>
                </p:cNvPr>
                <p:cNvSpPr>
                  <a:spLocks/>
                </p:cNvSpPr>
                <p:nvPr userDrawn="1"/>
              </p:nvSpPr>
              <p:spPr bwMode="auto">
                <a:xfrm>
                  <a:off x="4132" y="358"/>
                  <a:ext cx="5" cy="5"/>
                </a:xfrm>
                <a:custGeom>
                  <a:avLst/>
                  <a:gdLst>
                    <a:gd name="T0" fmla="*/ 0 w 1"/>
                    <a:gd name="T1" fmla="*/ 1 h 1"/>
                    <a:gd name="T2" fmla="*/ 0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0"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5" name="Freeform 580">
                  <a:extLst>
                    <a:ext uri="{FF2B5EF4-FFF2-40B4-BE49-F238E27FC236}">
                      <a16:creationId xmlns:a16="http://schemas.microsoft.com/office/drawing/2014/main" id="{34246489-BDE4-40B0-8B5A-5348699C9057}"/>
                    </a:ext>
                  </a:extLst>
                </p:cNvPr>
                <p:cNvSpPr>
                  <a:spLocks/>
                </p:cNvSpPr>
                <p:nvPr userDrawn="1"/>
              </p:nvSpPr>
              <p:spPr bwMode="auto">
                <a:xfrm>
                  <a:off x="4127" y="3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6" name="Freeform 581">
                  <a:extLst>
                    <a:ext uri="{FF2B5EF4-FFF2-40B4-BE49-F238E27FC236}">
                      <a16:creationId xmlns:a16="http://schemas.microsoft.com/office/drawing/2014/main" id="{92A70BD8-E7B0-41E0-94EA-4AA06FA4D18E}"/>
                    </a:ext>
                  </a:extLst>
                </p:cNvPr>
                <p:cNvSpPr>
                  <a:spLocks/>
                </p:cNvSpPr>
                <p:nvPr userDrawn="1"/>
              </p:nvSpPr>
              <p:spPr bwMode="auto">
                <a:xfrm>
                  <a:off x="4122" y="3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7" name="Freeform 582">
                  <a:extLst>
                    <a:ext uri="{FF2B5EF4-FFF2-40B4-BE49-F238E27FC236}">
                      <a16:creationId xmlns:a16="http://schemas.microsoft.com/office/drawing/2014/main" id="{DC7E7831-C182-4FF7-AD58-2A40A6FB102C}"/>
                    </a:ext>
                  </a:extLst>
                </p:cNvPr>
                <p:cNvSpPr>
                  <a:spLocks/>
                </p:cNvSpPr>
                <p:nvPr userDrawn="1"/>
              </p:nvSpPr>
              <p:spPr bwMode="auto">
                <a:xfrm>
                  <a:off x="4117" y="363"/>
                  <a:ext cx="10" cy="5"/>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8" name="Freeform 583">
                  <a:extLst>
                    <a:ext uri="{FF2B5EF4-FFF2-40B4-BE49-F238E27FC236}">
                      <a16:creationId xmlns:a16="http://schemas.microsoft.com/office/drawing/2014/main" id="{F54DB2D2-4621-4C73-8A3A-58DF49F5972E}"/>
                    </a:ext>
                  </a:extLst>
                </p:cNvPr>
                <p:cNvSpPr>
                  <a:spLocks/>
                </p:cNvSpPr>
                <p:nvPr userDrawn="1"/>
              </p:nvSpPr>
              <p:spPr bwMode="auto">
                <a:xfrm>
                  <a:off x="4097" y="368"/>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9" name="Freeform 584">
                  <a:extLst>
                    <a:ext uri="{FF2B5EF4-FFF2-40B4-BE49-F238E27FC236}">
                      <a16:creationId xmlns:a16="http://schemas.microsoft.com/office/drawing/2014/main" id="{EF917E06-8ECF-4E39-BA31-80E4ADC5F265}"/>
                    </a:ext>
                  </a:extLst>
                </p:cNvPr>
                <p:cNvSpPr>
                  <a:spLocks/>
                </p:cNvSpPr>
                <p:nvPr userDrawn="1"/>
              </p:nvSpPr>
              <p:spPr bwMode="auto">
                <a:xfrm>
                  <a:off x="4137" y="343"/>
                  <a:ext cx="10" cy="5"/>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0" y="0"/>
                      </a:cubicBezTo>
                      <a:cubicBezTo>
                        <a:pt x="0" y="1"/>
                        <a:pt x="0" y="1"/>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0" name="Freeform 585">
                  <a:extLst>
                    <a:ext uri="{FF2B5EF4-FFF2-40B4-BE49-F238E27FC236}">
                      <a16:creationId xmlns:a16="http://schemas.microsoft.com/office/drawing/2014/main" id="{B8077EE8-DB69-4F28-8357-6FECB71403AD}"/>
                    </a:ext>
                  </a:extLst>
                </p:cNvPr>
                <p:cNvSpPr>
                  <a:spLocks/>
                </p:cNvSpPr>
                <p:nvPr userDrawn="1"/>
              </p:nvSpPr>
              <p:spPr bwMode="auto">
                <a:xfrm>
                  <a:off x="4137" y="3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1" name="Freeform 586">
                  <a:extLst>
                    <a:ext uri="{FF2B5EF4-FFF2-40B4-BE49-F238E27FC236}">
                      <a16:creationId xmlns:a16="http://schemas.microsoft.com/office/drawing/2014/main" id="{56395AC9-08E2-484F-9D63-45009D982A3D}"/>
                    </a:ext>
                  </a:extLst>
                </p:cNvPr>
                <p:cNvSpPr>
                  <a:spLocks/>
                </p:cNvSpPr>
                <p:nvPr userDrawn="1"/>
              </p:nvSpPr>
              <p:spPr bwMode="auto">
                <a:xfrm>
                  <a:off x="4122" y="348"/>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2" name="Freeform 587">
                  <a:extLst>
                    <a:ext uri="{FF2B5EF4-FFF2-40B4-BE49-F238E27FC236}">
                      <a16:creationId xmlns:a16="http://schemas.microsoft.com/office/drawing/2014/main" id="{069B567E-176F-4D7B-A566-F79A3551E118}"/>
                    </a:ext>
                  </a:extLst>
                </p:cNvPr>
                <p:cNvSpPr>
                  <a:spLocks/>
                </p:cNvSpPr>
                <p:nvPr userDrawn="1"/>
              </p:nvSpPr>
              <p:spPr bwMode="auto">
                <a:xfrm>
                  <a:off x="4152" y="33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3" name="Freeform 588">
                  <a:extLst>
                    <a:ext uri="{FF2B5EF4-FFF2-40B4-BE49-F238E27FC236}">
                      <a16:creationId xmlns:a16="http://schemas.microsoft.com/office/drawing/2014/main" id="{6B63A39D-D02F-4C3B-A3D1-464BA97702A1}"/>
                    </a:ext>
                  </a:extLst>
                </p:cNvPr>
                <p:cNvSpPr>
                  <a:spLocks/>
                </p:cNvSpPr>
                <p:nvPr userDrawn="1"/>
              </p:nvSpPr>
              <p:spPr bwMode="auto">
                <a:xfrm>
                  <a:off x="4162" y="323"/>
                  <a:ext cx="5" cy="10"/>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2"/>
                      </a:cubicBezTo>
                      <a:cubicBezTo>
                        <a:pt x="1"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4" name="Freeform 589">
                  <a:extLst>
                    <a:ext uri="{FF2B5EF4-FFF2-40B4-BE49-F238E27FC236}">
                      <a16:creationId xmlns:a16="http://schemas.microsoft.com/office/drawing/2014/main" id="{718CAE2F-1484-4B16-9E2E-A6E7C4E82363}"/>
                    </a:ext>
                  </a:extLst>
                </p:cNvPr>
                <p:cNvSpPr>
                  <a:spLocks/>
                </p:cNvSpPr>
                <p:nvPr userDrawn="1"/>
              </p:nvSpPr>
              <p:spPr bwMode="auto">
                <a:xfrm>
                  <a:off x="4167" y="3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5" name="Freeform 590">
                  <a:extLst>
                    <a:ext uri="{FF2B5EF4-FFF2-40B4-BE49-F238E27FC236}">
                      <a16:creationId xmlns:a16="http://schemas.microsoft.com/office/drawing/2014/main" id="{1FDCBE69-062E-41FC-B587-2B0FBDE45A89}"/>
                    </a:ext>
                  </a:extLst>
                </p:cNvPr>
                <p:cNvSpPr>
                  <a:spLocks/>
                </p:cNvSpPr>
                <p:nvPr userDrawn="1"/>
              </p:nvSpPr>
              <p:spPr bwMode="auto">
                <a:xfrm>
                  <a:off x="4142" y="3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6" name="Freeform 591">
                  <a:extLst>
                    <a:ext uri="{FF2B5EF4-FFF2-40B4-BE49-F238E27FC236}">
                      <a16:creationId xmlns:a16="http://schemas.microsoft.com/office/drawing/2014/main" id="{3960F071-F326-441B-BE9C-F80276371544}"/>
                    </a:ext>
                  </a:extLst>
                </p:cNvPr>
                <p:cNvSpPr>
                  <a:spLocks/>
                </p:cNvSpPr>
                <p:nvPr userDrawn="1"/>
              </p:nvSpPr>
              <p:spPr bwMode="auto">
                <a:xfrm>
                  <a:off x="4147" y="3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7" name="Freeform 592">
                  <a:extLst>
                    <a:ext uri="{FF2B5EF4-FFF2-40B4-BE49-F238E27FC236}">
                      <a16:creationId xmlns:a16="http://schemas.microsoft.com/office/drawing/2014/main" id="{BB9A32B9-C69D-4A85-9A49-E08F21947028}"/>
                    </a:ext>
                  </a:extLst>
                </p:cNvPr>
                <p:cNvSpPr>
                  <a:spLocks/>
                </p:cNvSpPr>
                <p:nvPr userDrawn="1"/>
              </p:nvSpPr>
              <p:spPr bwMode="auto">
                <a:xfrm>
                  <a:off x="4142" y="3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8" name="Freeform 593">
                  <a:extLst>
                    <a:ext uri="{FF2B5EF4-FFF2-40B4-BE49-F238E27FC236}">
                      <a16:creationId xmlns:a16="http://schemas.microsoft.com/office/drawing/2014/main" id="{55EAD2FB-0A41-4CE8-BD6F-63EFC0B46A46}"/>
                    </a:ext>
                  </a:extLst>
                </p:cNvPr>
                <p:cNvSpPr>
                  <a:spLocks/>
                </p:cNvSpPr>
                <p:nvPr userDrawn="1"/>
              </p:nvSpPr>
              <p:spPr bwMode="auto">
                <a:xfrm>
                  <a:off x="4122" y="333"/>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1" y="2"/>
                        <a:pt x="2"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9" name="Freeform 594">
                  <a:extLst>
                    <a:ext uri="{FF2B5EF4-FFF2-40B4-BE49-F238E27FC236}">
                      <a16:creationId xmlns:a16="http://schemas.microsoft.com/office/drawing/2014/main" id="{6A92734B-1F90-4E2D-93FB-CBE910972B25}"/>
                    </a:ext>
                  </a:extLst>
                </p:cNvPr>
                <p:cNvSpPr>
                  <a:spLocks/>
                </p:cNvSpPr>
                <p:nvPr userDrawn="1"/>
              </p:nvSpPr>
              <p:spPr bwMode="auto">
                <a:xfrm>
                  <a:off x="4137" y="33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0" name="Freeform 595">
                  <a:extLst>
                    <a:ext uri="{FF2B5EF4-FFF2-40B4-BE49-F238E27FC236}">
                      <a16:creationId xmlns:a16="http://schemas.microsoft.com/office/drawing/2014/main" id="{2A719496-688A-48AE-B221-E0A53EB3F1FC}"/>
                    </a:ext>
                  </a:extLst>
                </p:cNvPr>
                <p:cNvSpPr>
                  <a:spLocks/>
                </p:cNvSpPr>
                <p:nvPr userDrawn="1"/>
              </p:nvSpPr>
              <p:spPr bwMode="auto">
                <a:xfrm>
                  <a:off x="4137" y="32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1" name="Freeform 596">
                  <a:extLst>
                    <a:ext uri="{FF2B5EF4-FFF2-40B4-BE49-F238E27FC236}">
                      <a16:creationId xmlns:a16="http://schemas.microsoft.com/office/drawing/2014/main" id="{CE460C54-C907-43D7-B8A9-D7DA27046449}"/>
                    </a:ext>
                  </a:extLst>
                </p:cNvPr>
                <p:cNvSpPr>
                  <a:spLocks/>
                </p:cNvSpPr>
                <p:nvPr userDrawn="1"/>
              </p:nvSpPr>
              <p:spPr bwMode="auto">
                <a:xfrm>
                  <a:off x="4157" y="313"/>
                  <a:ext cx="5" cy="10"/>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1" y="0"/>
                      </a:cubicBezTo>
                      <a:cubicBezTo>
                        <a:pt x="0"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2" name="Freeform 597">
                  <a:extLst>
                    <a:ext uri="{FF2B5EF4-FFF2-40B4-BE49-F238E27FC236}">
                      <a16:creationId xmlns:a16="http://schemas.microsoft.com/office/drawing/2014/main" id="{82D3612C-BEB7-4026-ADDC-9BB3C70F2DDC}"/>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3" name="Rectangle 598">
                  <a:extLst>
                    <a:ext uri="{FF2B5EF4-FFF2-40B4-BE49-F238E27FC236}">
                      <a16:creationId xmlns:a16="http://schemas.microsoft.com/office/drawing/2014/main" id="{704BF827-4693-427E-A004-02DAEF958FDD}"/>
                    </a:ext>
                  </a:extLst>
                </p:cNvPr>
                <p:cNvSpPr>
                  <a:spLocks noChangeArrowheads="1"/>
                </p:cNvSpPr>
                <p:nvPr userDrawn="1"/>
              </p:nvSpPr>
              <p:spPr bwMode="auto">
                <a:xfrm>
                  <a:off x="4177"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4" name="Freeform 599">
                  <a:extLst>
                    <a:ext uri="{FF2B5EF4-FFF2-40B4-BE49-F238E27FC236}">
                      <a16:creationId xmlns:a16="http://schemas.microsoft.com/office/drawing/2014/main" id="{CEFAD1FD-2AD3-4E7E-BF36-7F89EC4AA0F5}"/>
                    </a:ext>
                  </a:extLst>
                </p:cNvPr>
                <p:cNvSpPr>
                  <a:spLocks/>
                </p:cNvSpPr>
                <p:nvPr userDrawn="1"/>
              </p:nvSpPr>
              <p:spPr bwMode="auto">
                <a:xfrm>
                  <a:off x="4152" y="31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5" name="Freeform 600">
                  <a:extLst>
                    <a:ext uri="{FF2B5EF4-FFF2-40B4-BE49-F238E27FC236}">
                      <a16:creationId xmlns:a16="http://schemas.microsoft.com/office/drawing/2014/main" id="{B1B96635-5DD7-425C-A1AD-7F4D3AC70CA3}"/>
                    </a:ext>
                  </a:extLst>
                </p:cNvPr>
                <p:cNvSpPr>
                  <a:spLocks/>
                </p:cNvSpPr>
                <p:nvPr userDrawn="1"/>
              </p:nvSpPr>
              <p:spPr bwMode="auto">
                <a:xfrm>
                  <a:off x="4167" y="3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6" name="Freeform 601">
                  <a:extLst>
                    <a:ext uri="{FF2B5EF4-FFF2-40B4-BE49-F238E27FC236}">
                      <a16:creationId xmlns:a16="http://schemas.microsoft.com/office/drawing/2014/main" id="{B86E0281-31A7-4B30-B8D5-42CF7223DDDE}"/>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7" name="Freeform 602">
                  <a:extLst>
                    <a:ext uri="{FF2B5EF4-FFF2-40B4-BE49-F238E27FC236}">
                      <a16:creationId xmlns:a16="http://schemas.microsoft.com/office/drawing/2014/main" id="{AE3A7E9F-64F6-4626-879D-7F2D0A5CC2C3}"/>
                    </a:ext>
                  </a:extLst>
                </p:cNvPr>
                <p:cNvSpPr>
                  <a:spLocks/>
                </p:cNvSpPr>
                <p:nvPr userDrawn="1"/>
              </p:nvSpPr>
              <p:spPr bwMode="auto">
                <a:xfrm>
                  <a:off x="4152" y="323"/>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8" name="Freeform 603">
                  <a:extLst>
                    <a:ext uri="{FF2B5EF4-FFF2-40B4-BE49-F238E27FC236}">
                      <a16:creationId xmlns:a16="http://schemas.microsoft.com/office/drawing/2014/main" id="{DC4F30D1-4763-43F6-A4D5-BF969636A4BC}"/>
                    </a:ext>
                  </a:extLst>
                </p:cNvPr>
                <p:cNvSpPr>
                  <a:spLocks/>
                </p:cNvSpPr>
                <p:nvPr userDrawn="1"/>
              </p:nvSpPr>
              <p:spPr bwMode="auto">
                <a:xfrm>
                  <a:off x="4157" y="273"/>
                  <a:ext cx="20" cy="30"/>
                </a:xfrm>
                <a:custGeom>
                  <a:avLst/>
                  <a:gdLst>
                    <a:gd name="T0" fmla="*/ 2 w 4"/>
                    <a:gd name="T1" fmla="*/ 1 h 6"/>
                    <a:gd name="T2" fmla="*/ 1 w 4"/>
                    <a:gd name="T3" fmla="*/ 2 h 6"/>
                    <a:gd name="T4" fmla="*/ 4 w 4"/>
                    <a:gd name="T5" fmla="*/ 6 h 6"/>
                    <a:gd name="T6" fmla="*/ 4 w 4"/>
                    <a:gd name="T7" fmla="*/ 4 h 6"/>
                    <a:gd name="T8" fmla="*/ 2 w 4"/>
                    <a:gd name="T9" fmla="*/ 4 h 6"/>
                    <a:gd name="T10" fmla="*/ 3 w 4"/>
                    <a:gd name="T11" fmla="*/ 3 h 6"/>
                    <a:gd name="T12" fmla="*/ 3 w 4"/>
                    <a:gd name="T13" fmla="*/ 0 h 6"/>
                    <a:gd name="T14" fmla="*/ 2 w 4"/>
                    <a:gd name="T15" fmla="*/ 1 h 6"/>
                    <a:gd name="T16" fmla="*/ 2 w 4"/>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1"/>
                      </a:moveTo>
                      <a:cubicBezTo>
                        <a:pt x="2" y="1"/>
                        <a:pt x="2" y="2"/>
                        <a:pt x="1" y="2"/>
                      </a:cubicBezTo>
                      <a:cubicBezTo>
                        <a:pt x="0" y="3"/>
                        <a:pt x="2" y="5"/>
                        <a:pt x="4" y="6"/>
                      </a:cubicBezTo>
                      <a:cubicBezTo>
                        <a:pt x="4" y="5"/>
                        <a:pt x="3" y="5"/>
                        <a:pt x="4" y="4"/>
                      </a:cubicBezTo>
                      <a:cubicBezTo>
                        <a:pt x="3" y="4"/>
                        <a:pt x="2" y="5"/>
                        <a:pt x="2" y="4"/>
                      </a:cubicBezTo>
                      <a:cubicBezTo>
                        <a:pt x="3" y="3"/>
                        <a:pt x="3" y="3"/>
                        <a:pt x="3" y="3"/>
                      </a:cubicBezTo>
                      <a:cubicBezTo>
                        <a:pt x="2" y="3"/>
                        <a:pt x="4" y="1"/>
                        <a:pt x="3" y="0"/>
                      </a:cubicBezTo>
                      <a:cubicBezTo>
                        <a:pt x="2" y="1"/>
                        <a:pt x="2" y="1"/>
                        <a:pt x="2"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9" name="Freeform 604">
                  <a:extLst>
                    <a:ext uri="{FF2B5EF4-FFF2-40B4-BE49-F238E27FC236}">
                      <a16:creationId xmlns:a16="http://schemas.microsoft.com/office/drawing/2014/main" id="{35344DDF-1E2D-4E64-BB4E-D9EF894DD440}"/>
                    </a:ext>
                  </a:extLst>
                </p:cNvPr>
                <p:cNvSpPr>
                  <a:spLocks/>
                </p:cNvSpPr>
                <p:nvPr userDrawn="1"/>
              </p:nvSpPr>
              <p:spPr bwMode="auto">
                <a:xfrm>
                  <a:off x="4167" y="303"/>
                  <a:ext cx="10" cy="5"/>
                </a:xfrm>
                <a:custGeom>
                  <a:avLst/>
                  <a:gdLst>
                    <a:gd name="T0" fmla="*/ 1 w 2"/>
                    <a:gd name="T1" fmla="*/ 1 h 1"/>
                    <a:gd name="T2" fmla="*/ 0 w 2"/>
                    <a:gd name="T3" fmla="*/ 1 h 1"/>
                    <a:gd name="T4" fmla="*/ 2 w 2"/>
                    <a:gd name="T5" fmla="*/ 1 h 1"/>
                    <a:gd name="T6" fmla="*/ 2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0" y="1"/>
                        <a:pt x="0" y="1"/>
                        <a:pt x="0" y="1"/>
                      </a:cubicBezTo>
                      <a:cubicBezTo>
                        <a:pt x="1" y="1"/>
                        <a:pt x="1" y="1"/>
                        <a:pt x="2" y="1"/>
                      </a:cubicBezTo>
                      <a:cubicBezTo>
                        <a:pt x="2" y="0"/>
                        <a:pt x="2" y="0"/>
                        <a:pt x="2" y="0"/>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0" name="Freeform 605">
                  <a:extLst>
                    <a:ext uri="{FF2B5EF4-FFF2-40B4-BE49-F238E27FC236}">
                      <a16:creationId xmlns:a16="http://schemas.microsoft.com/office/drawing/2014/main" id="{269F68A3-D895-4881-84A5-7741219509B6}"/>
                    </a:ext>
                  </a:extLst>
                </p:cNvPr>
                <p:cNvSpPr>
                  <a:spLocks/>
                </p:cNvSpPr>
                <p:nvPr userDrawn="1"/>
              </p:nvSpPr>
              <p:spPr bwMode="auto">
                <a:xfrm>
                  <a:off x="4157" y="303"/>
                  <a:ext cx="10" cy="10"/>
                </a:xfrm>
                <a:custGeom>
                  <a:avLst/>
                  <a:gdLst>
                    <a:gd name="T0" fmla="*/ 1 w 2"/>
                    <a:gd name="T1" fmla="*/ 2 h 2"/>
                    <a:gd name="T2" fmla="*/ 0 w 2"/>
                    <a:gd name="T3" fmla="*/ 0 h 2"/>
                    <a:gd name="T4" fmla="*/ 0 w 2"/>
                    <a:gd name="T5" fmla="*/ 1 h 2"/>
                    <a:gd name="T6" fmla="*/ 1 w 2"/>
                    <a:gd name="T7" fmla="*/ 2 h 2"/>
                    <a:gd name="T8" fmla="*/ 1 w 2"/>
                    <a:gd name="T9" fmla="*/ 2 h 2"/>
                    <a:gd name="T10" fmla="*/ 2 w 2"/>
                    <a:gd name="T11" fmla="*/ 2 h 2"/>
                    <a:gd name="T12" fmla="*/ 2 w 2"/>
                    <a:gd name="T13" fmla="*/ 2 h 2"/>
                    <a:gd name="T14" fmla="*/ 2 w 2"/>
                    <a:gd name="T15" fmla="*/ 2 h 2"/>
                    <a:gd name="T16" fmla="*/ 2 w 2"/>
                    <a:gd name="T17" fmla="*/ 2 h 2"/>
                    <a:gd name="T18" fmla="*/ 1 w 2"/>
                    <a:gd name="T19" fmla="*/ 2 h 2"/>
                    <a:gd name="T20" fmla="*/ 1 w 2"/>
                    <a:gd name="T21" fmla="*/ 2 h 2"/>
                    <a:gd name="T22" fmla="*/ 1 w 2"/>
                    <a:gd name="T23" fmla="*/ 2 h 2"/>
                    <a:gd name="T24" fmla="*/ 1 w 2"/>
                    <a:gd name="T25" fmla="*/ 2 h 2"/>
                    <a:gd name="T26" fmla="*/ 2 w 2"/>
                    <a:gd name="T27" fmla="*/ 2 h 2"/>
                    <a:gd name="T28" fmla="*/ 2 w 2"/>
                    <a:gd name="T29" fmla="*/ 2 h 2"/>
                    <a:gd name="T30" fmla="*/ 2 w 2"/>
                    <a:gd name="T31" fmla="*/ 1 h 2"/>
                    <a:gd name="T32" fmla="*/ 1 w 2"/>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1" y="2"/>
                      </a:moveTo>
                      <a:cubicBezTo>
                        <a:pt x="1" y="1"/>
                        <a:pt x="1" y="0"/>
                        <a:pt x="0" y="0"/>
                      </a:cubicBezTo>
                      <a:cubicBezTo>
                        <a:pt x="0" y="0"/>
                        <a:pt x="0" y="1"/>
                        <a:pt x="0" y="1"/>
                      </a:cubicBezTo>
                      <a:cubicBezTo>
                        <a:pt x="1" y="0"/>
                        <a:pt x="0"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2" y="2"/>
                        <a:pt x="1" y="2"/>
                        <a:pt x="1" y="2"/>
                      </a:cubicBezTo>
                      <a:cubicBezTo>
                        <a:pt x="2" y="2"/>
                        <a:pt x="2" y="2"/>
                        <a:pt x="2" y="2"/>
                      </a:cubicBezTo>
                      <a:cubicBezTo>
                        <a:pt x="2" y="2"/>
                        <a:pt x="2" y="2"/>
                        <a:pt x="2" y="2"/>
                      </a:cubicBezTo>
                      <a:cubicBezTo>
                        <a:pt x="2" y="1"/>
                        <a:pt x="2" y="1"/>
                        <a:pt x="2" y="1"/>
                      </a:cubicBezTo>
                      <a:cubicBezTo>
                        <a:pt x="2" y="1"/>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1" name="Freeform 606">
                  <a:extLst>
                    <a:ext uri="{FF2B5EF4-FFF2-40B4-BE49-F238E27FC236}">
                      <a16:creationId xmlns:a16="http://schemas.microsoft.com/office/drawing/2014/main" id="{6C9CA0F4-2393-445A-B110-C15A0C36082B}"/>
                    </a:ext>
                  </a:extLst>
                </p:cNvPr>
                <p:cNvSpPr>
                  <a:spLocks/>
                </p:cNvSpPr>
                <p:nvPr userDrawn="1"/>
              </p:nvSpPr>
              <p:spPr bwMode="auto">
                <a:xfrm>
                  <a:off x="412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671" name="Group 808">
                <a:extLst>
                  <a:ext uri="{FF2B5EF4-FFF2-40B4-BE49-F238E27FC236}">
                    <a16:creationId xmlns:a16="http://schemas.microsoft.com/office/drawing/2014/main" id="{1A3F5D8A-CD69-4EC5-8BB9-96E8F9B48E1D}"/>
                  </a:ext>
                </a:extLst>
              </p:cNvPr>
              <p:cNvGrpSpPr>
                <a:grpSpLocks/>
              </p:cNvGrpSpPr>
              <p:nvPr userDrawn="1"/>
            </p:nvGrpSpPr>
            <p:grpSpPr bwMode="auto">
              <a:xfrm>
                <a:off x="5280025" y="338138"/>
                <a:ext cx="1738312" cy="1196975"/>
                <a:chOff x="3326" y="213"/>
                <a:chExt cx="1095" cy="754"/>
              </a:xfrm>
              <a:grpFill/>
            </p:grpSpPr>
            <p:sp>
              <p:nvSpPr>
                <p:cNvPr id="1682" name="Freeform 608">
                  <a:extLst>
                    <a:ext uri="{FF2B5EF4-FFF2-40B4-BE49-F238E27FC236}">
                      <a16:creationId xmlns:a16="http://schemas.microsoft.com/office/drawing/2014/main" id="{3609CE15-B0C2-4D08-9059-2B8F159145ED}"/>
                    </a:ext>
                  </a:extLst>
                </p:cNvPr>
                <p:cNvSpPr>
                  <a:spLocks/>
                </p:cNvSpPr>
                <p:nvPr userDrawn="1"/>
              </p:nvSpPr>
              <p:spPr bwMode="auto">
                <a:xfrm>
                  <a:off x="4122" y="328"/>
                  <a:ext cx="15" cy="5"/>
                </a:xfrm>
                <a:custGeom>
                  <a:avLst/>
                  <a:gdLst>
                    <a:gd name="T0" fmla="*/ 0 w 3"/>
                    <a:gd name="T1" fmla="*/ 0 h 1"/>
                    <a:gd name="T2" fmla="*/ 0 w 3"/>
                    <a:gd name="T3" fmla="*/ 0 h 1"/>
                    <a:gd name="T4" fmla="*/ 0 w 3"/>
                    <a:gd name="T5" fmla="*/ 0 h 1"/>
                    <a:gd name="T6" fmla="*/ 0 w 3"/>
                    <a:gd name="T7" fmla="*/ 1 h 1"/>
                    <a:gd name="T8" fmla="*/ 0 w 3"/>
                    <a:gd name="T9" fmla="*/ 1 h 1"/>
                    <a:gd name="T10" fmla="*/ 3 w 3"/>
                    <a:gd name="T11" fmla="*/ 0 h 1"/>
                    <a:gd name="T12" fmla="*/ 0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0"/>
                      </a:moveTo>
                      <a:cubicBezTo>
                        <a:pt x="0" y="0"/>
                        <a:pt x="1" y="0"/>
                        <a:pt x="0" y="0"/>
                      </a:cubicBezTo>
                      <a:cubicBezTo>
                        <a:pt x="0" y="1"/>
                        <a:pt x="0" y="0"/>
                        <a:pt x="0" y="0"/>
                      </a:cubicBezTo>
                      <a:cubicBezTo>
                        <a:pt x="0" y="0"/>
                        <a:pt x="0" y="1"/>
                        <a:pt x="0" y="1"/>
                      </a:cubicBezTo>
                      <a:cubicBezTo>
                        <a:pt x="0" y="1"/>
                        <a:pt x="0" y="1"/>
                        <a:pt x="0"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3" name="Freeform 609">
                  <a:extLst>
                    <a:ext uri="{FF2B5EF4-FFF2-40B4-BE49-F238E27FC236}">
                      <a16:creationId xmlns:a16="http://schemas.microsoft.com/office/drawing/2014/main" id="{89C21E5A-EE80-48B5-8A55-B563154C5014}"/>
                    </a:ext>
                  </a:extLst>
                </p:cNvPr>
                <p:cNvSpPr>
                  <a:spLocks/>
                </p:cNvSpPr>
                <p:nvPr userDrawn="1"/>
              </p:nvSpPr>
              <p:spPr bwMode="auto">
                <a:xfrm>
                  <a:off x="4137" y="313"/>
                  <a:ext cx="10" cy="5"/>
                </a:xfrm>
                <a:custGeom>
                  <a:avLst/>
                  <a:gdLst>
                    <a:gd name="T0" fmla="*/ 1 w 2"/>
                    <a:gd name="T1" fmla="*/ 1 h 1"/>
                    <a:gd name="T2" fmla="*/ 2 w 2"/>
                    <a:gd name="T3" fmla="*/ 0 h 1"/>
                    <a:gd name="T4" fmla="*/ 1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1" y="0"/>
                        <a:pt x="1" y="0"/>
                        <a:pt x="1"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4" name="Freeform 610">
                  <a:extLst>
                    <a:ext uri="{FF2B5EF4-FFF2-40B4-BE49-F238E27FC236}">
                      <a16:creationId xmlns:a16="http://schemas.microsoft.com/office/drawing/2014/main" id="{B7CBDDBF-D3D5-4491-8C2D-06F522309442}"/>
                    </a:ext>
                  </a:extLst>
                </p:cNvPr>
                <p:cNvSpPr>
                  <a:spLocks/>
                </p:cNvSpPr>
                <p:nvPr userDrawn="1"/>
              </p:nvSpPr>
              <p:spPr bwMode="auto">
                <a:xfrm>
                  <a:off x="4177" y="298"/>
                  <a:ext cx="5" cy="10"/>
                </a:xfrm>
                <a:custGeom>
                  <a:avLst/>
                  <a:gdLst>
                    <a:gd name="T0" fmla="*/ 0 w 5"/>
                    <a:gd name="T1" fmla="*/ 5 h 10"/>
                    <a:gd name="T2" fmla="*/ 5 w 5"/>
                    <a:gd name="T3" fmla="*/ 10 h 10"/>
                    <a:gd name="T4" fmla="*/ 5 w 5"/>
                    <a:gd name="T5" fmla="*/ 0 h 10"/>
                    <a:gd name="T6" fmla="*/ 0 w 5"/>
                    <a:gd name="T7" fmla="*/ 5 h 10"/>
                  </a:gdLst>
                  <a:ahLst/>
                  <a:cxnLst>
                    <a:cxn ang="0">
                      <a:pos x="T0" y="T1"/>
                    </a:cxn>
                    <a:cxn ang="0">
                      <a:pos x="T2" y="T3"/>
                    </a:cxn>
                    <a:cxn ang="0">
                      <a:pos x="T4" y="T5"/>
                    </a:cxn>
                    <a:cxn ang="0">
                      <a:pos x="T6" y="T7"/>
                    </a:cxn>
                  </a:cxnLst>
                  <a:rect l="0" t="0" r="r" b="b"/>
                  <a:pathLst>
                    <a:path w="5" h="10">
                      <a:moveTo>
                        <a:pt x="0" y="5"/>
                      </a:moveTo>
                      <a:lnTo>
                        <a:pt x="5" y="10"/>
                      </a:lnTo>
                      <a:lnTo>
                        <a:pt x="5"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5" name="Freeform 611">
                  <a:extLst>
                    <a:ext uri="{FF2B5EF4-FFF2-40B4-BE49-F238E27FC236}">
                      <a16:creationId xmlns:a16="http://schemas.microsoft.com/office/drawing/2014/main" id="{59AE1F04-F8F1-47EA-BA18-E09C7568CBCA}"/>
                    </a:ext>
                  </a:extLst>
                </p:cNvPr>
                <p:cNvSpPr>
                  <a:spLocks/>
                </p:cNvSpPr>
                <p:nvPr userDrawn="1"/>
              </p:nvSpPr>
              <p:spPr bwMode="auto">
                <a:xfrm>
                  <a:off x="4187" y="29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6" name="Freeform 612">
                  <a:extLst>
                    <a:ext uri="{FF2B5EF4-FFF2-40B4-BE49-F238E27FC236}">
                      <a16:creationId xmlns:a16="http://schemas.microsoft.com/office/drawing/2014/main" id="{0F0567C1-176B-4187-BBE3-448DCCEC3BD0}"/>
                    </a:ext>
                  </a:extLst>
                </p:cNvPr>
                <p:cNvSpPr>
                  <a:spLocks/>
                </p:cNvSpPr>
                <p:nvPr userDrawn="1"/>
              </p:nvSpPr>
              <p:spPr bwMode="auto">
                <a:xfrm>
                  <a:off x="4361" y="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7" name="Freeform 613">
                  <a:extLst>
                    <a:ext uri="{FF2B5EF4-FFF2-40B4-BE49-F238E27FC236}">
                      <a16:creationId xmlns:a16="http://schemas.microsoft.com/office/drawing/2014/main" id="{2A4A2778-7725-4863-AAC1-E093AC76B0D4}"/>
                    </a:ext>
                  </a:extLst>
                </p:cNvPr>
                <p:cNvSpPr>
                  <a:spLocks/>
                </p:cNvSpPr>
                <p:nvPr userDrawn="1"/>
              </p:nvSpPr>
              <p:spPr bwMode="auto">
                <a:xfrm>
                  <a:off x="4371"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8" name="Freeform 614">
                  <a:extLst>
                    <a:ext uri="{FF2B5EF4-FFF2-40B4-BE49-F238E27FC236}">
                      <a16:creationId xmlns:a16="http://schemas.microsoft.com/office/drawing/2014/main" id="{010C2B2A-8AE5-4C5C-AE59-D9F37DEBB677}"/>
                    </a:ext>
                  </a:extLst>
                </p:cNvPr>
                <p:cNvSpPr>
                  <a:spLocks/>
                </p:cNvSpPr>
                <p:nvPr userDrawn="1"/>
              </p:nvSpPr>
              <p:spPr bwMode="auto">
                <a:xfrm>
                  <a:off x="4341" y="333"/>
                  <a:ext cx="10" cy="10"/>
                </a:xfrm>
                <a:custGeom>
                  <a:avLst/>
                  <a:gdLst>
                    <a:gd name="T0" fmla="*/ 1 w 2"/>
                    <a:gd name="T1" fmla="*/ 0 h 2"/>
                    <a:gd name="T2" fmla="*/ 1 w 2"/>
                    <a:gd name="T3" fmla="*/ 1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2"/>
                        <a:pt x="1" y="1"/>
                      </a:cubicBezTo>
                      <a:cubicBezTo>
                        <a:pt x="2" y="1"/>
                        <a:pt x="2" y="1"/>
                        <a:pt x="2"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9" name="Freeform 615">
                  <a:extLst>
                    <a:ext uri="{FF2B5EF4-FFF2-40B4-BE49-F238E27FC236}">
                      <a16:creationId xmlns:a16="http://schemas.microsoft.com/office/drawing/2014/main" id="{632517A8-49CD-4B66-9275-3B20EC0D9E05}"/>
                    </a:ext>
                  </a:extLst>
                </p:cNvPr>
                <p:cNvSpPr>
                  <a:spLocks/>
                </p:cNvSpPr>
                <p:nvPr userDrawn="1"/>
              </p:nvSpPr>
              <p:spPr bwMode="auto">
                <a:xfrm>
                  <a:off x="4391" y="46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0" name="Freeform 616">
                  <a:extLst>
                    <a:ext uri="{FF2B5EF4-FFF2-40B4-BE49-F238E27FC236}">
                      <a16:creationId xmlns:a16="http://schemas.microsoft.com/office/drawing/2014/main" id="{F7CBF447-DF63-4658-9F7F-D19C29D99C12}"/>
                    </a:ext>
                  </a:extLst>
                </p:cNvPr>
                <p:cNvSpPr>
                  <a:spLocks/>
                </p:cNvSpPr>
                <p:nvPr userDrawn="1"/>
              </p:nvSpPr>
              <p:spPr bwMode="auto">
                <a:xfrm>
                  <a:off x="4411" y="4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1" name="Freeform 617">
                  <a:extLst>
                    <a:ext uri="{FF2B5EF4-FFF2-40B4-BE49-F238E27FC236}">
                      <a16:creationId xmlns:a16="http://schemas.microsoft.com/office/drawing/2014/main" id="{4BD47EB2-6E7F-4C3D-82DE-A75D2BABEA48}"/>
                    </a:ext>
                  </a:extLst>
                </p:cNvPr>
                <p:cNvSpPr>
                  <a:spLocks/>
                </p:cNvSpPr>
                <p:nvPr userDrawn="1"/>
              </p:nvSpPr>
              <p:spPr bwMode="auto">
                <a:xfrm>
                  <a:off x="4296" y="683"/>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2" name="Freeform 618">
                  <a:extLst>
                    <a:ext uri="{FF2B5EF4-FFF2-40B4-BE49-F238E27FC236}">
                      <a16:creationId xmlns:a16="http://schemas.microsoft.com/office/drawing/2014/main" id="{12951E42-F0CD-43DB-9157-4D0166E900CC}"/>
                    </a:ext>
                  </a:extLst>
                </p:cNvPr>
                <p:cNvSpPr>
                  <a:spLocks/>
                </p:cNvSpPr>
                <p:nvPr userDrawn="1"/>
              </p:nvSpPr>
              <p:spPr bwMode="auto">
                <a:xfrm>
                  <a:off x="4261" y="26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2"/>
                        <a:pt x="0" y="2"/>
                        <a:pt x="1"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3" name="Freeform 619">
                  <a:extLst>
                    <a:ext uri="{FF2B5EF4-FFF2-40B4-BE49-F238E27FC236}">
                      <a16:creationId xmlns:a16="http://schemas.microsoft.com/office/drawing/2014/main" id="{24824E01-387B-4914-A227-76AC4F128A80}"/>
                    </a:ext>
                  </a:extLst>
                </p:cNvPr>
                <p:cNvSpPr>
                  <a:spLocks/>
                </p:cNvSpPr>
                <p:nvPr userDrawn="1"/>
              </p:nvSpPr>
              <p:spPr bwMode="auto">
                <a:xfrm>
                  <a:off x="4326" y="58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4" name="Freeform 620">
                  <a:extLst>
                    <a:ext uri="{FF2B5EF4-FFF2-40B4-BE49-F238E27FC236}">
                      <a16:creationId xmlns:a16="http://schemas.microsoft.com/office/drawing/2014/main" id="{08340B30-37A9-495A-B924-22FCF9029D89}"/>
                    </a:ext>
                  </a:extLst>
                </p:cNvPr>
                <p:cNvSpPr>
                  <a:spLocks/>
                </p:cNvSpPr>
                <p:nvPr userDrawn="1"/>
              </p:nvSpPr>
              <p:spPr bwMode="auto">
                <a:xfrm>
                  <a:off x="4266" y="27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5" name="Freeform 621">
                  <a:extLst>
                    <a:ext uri="{FF2B5EF4-FFF2-40B4-BE49-F238E27FC236}">
                      <a16:creationId xmlns:a16="http://schemas.microsoft.com/office/drawing/2014/main" id="{A99A5D5C-CB25-4DAE-A51B-5A40F288691A}"/>
                    </a:ext>
                  </a:extLst>
                </p:cNvPr>
                <p:cNvSpPr>
                  <a:spLocks/>
                </p:cNvSpPr>
                <p:nvPr userDrawn="1"/>
              </p:nvSpPr>
              <p:spPr bwMode="auto">
                <a:xfrm>
                  <a:off x="4038" y="5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6" name="Freeform 622">
                  <a:extLst>
                    <a:ext uri="{FF2B5EF4-FFF2-40B4-BE49-F238E27FC236}">
                      <a16:creationId xmlns:a16="http://schemas.microsoft.com/office/drawing/2014/main" id="{4C88E10A-E850-4267-8AEE-3511D99709DF}"/>
                    </a:ext>
                  </a:extLst>
                </p:cNvPr>
                <p:cNvSpPr>
                  <a:spLocks/>
                </p:cNvSpPr>
                <p:nvPr userDrawn="1"/>
              </p:nvSpPr>
              <p:spPr bwMode="auto">
                <a:xfrm>
                  <a:off x="4082" y="44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7" name="Freeform 623">
                  <a:extLst>
                    <a:ext uri="{FF2B5EF4-FFF2-40B4-BE49-F238E27FC236}">
                      <a16:creationId xmlns:a16="http://schemas.microsoft.com/office/drawing/2014/main" id="{8A47F5ED-36CF-4D6E-A7FD-FC4CB8C0FE54}"/>
                    </a:ext>
                  </a:extLst>
                </p:cNvPr>
                <p:cNvSpPr>
                  <a:spLocks/>
                </p:cNvSpPr>
                <p:nvPr userDrawn="1"/>
              </p:nvSpPr>
              <p:spPr bwMode="auto">
                <a:xfrm>
                  <a:off x="4212" y="28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8" name="Freeform 624">
                  <a:extLst>
                    <a:ext uri="{FF2B5EF4-FFF2-40B4-BE49-F238E27FC236}">
                      <a16:creationId xmlns:a16="http://schemas.microsoft.com/office/drawing/2014/main" id="{15CE09C7-320E-4648-ADB1-E1C97C51F8DE}"/>
                    </a:ext>
                  </a:extLst>
                </p:cNvPr>
                <p:cNvSpPr>
                  <a:spLocks/>
                </p:cNvSpPr>
                <p:nvPr userDrawn="1"/>
              </p:nvSpPr>
              <p:spPr bwMode="auto">
                <a:xfrm>
                  <a:off x="4197" y="26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9" name="Freeform 625">
                  <a:extLst>
                    <a:ext uri="{FF2B5EF4-FFF2-40B4-BE49-F238E27FC236}">
                      <a16:creationId xmlns:a16="http://schemas.microsoft.com/office/drawing/2014/main" id="{788BDB69-C4D8-46CD-9FB2-EF76EECF8CFD}"/>
                    </a:ext>
                  </a:extLst>
                </p:cNvPr>
                <p:cNvSpPr>
                  <a:spLocks/>
                </p:cNvSpPr>
                <p:nvPr userDrawn="1"/>
              </p:nvSpPr>
              <p:spPr bwMode="auto">
                <a:xfrm>
                  <a:off x="4296" y="25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0" name="Freeform 626">
                  <a:extLst>
                    <a:ext uri="{FF2B5EF4-FFF2-40B4-BE49-F238E27FC236}">
                      <a16:creationId xmlns:a16="http://schemas.microsoft.com/office/drawing/2014/main" id="{BA9D4310-E019-4D6A-9E67-52D11C59B630}"/>
                    </a:ext>
                  </a:extLst>
                </p:cNvPr>
                <p:cNvSpPr>
                  <a:spLocks/>
                </p:cNvSpPr>
                <p:nvPr userDrawn="1"/>
              </p:nvSpPr>
              <p:spPr bwMode="auto">
                <a:xfrm>
                  <a:off x="4212"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1" name="Freeform 627">
                  <a:extLst>
                    <a:ext uri="{FF2B5EF4-FFF2-40B4-BE49-F238E27FC236}">
                      <a16:creationId xmlns:a16="http://schemas.microsoft.com/office/drawing/2014/main" id="{47D3D297-AA30-445C-9F8C-C3CB637879F5}"/>
                    </a:ext>
                  </a:extLst>
                </p:cNvPr>
                <p:cNvSpPr>
                  <a:spLocks/>
                </p:cNvSpPr>
                <p:nvPr userDrawn="1"/>
              </p:nvSpPr>
              <p:spPr bwMode="auto">
                <a:xfrm>
                  <a:off x="4212"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2" name="Freeform 628">
                  <a:extLst>
                    <a:ext uri="{FF2B5EF4-FFF2-40B4-BE49-F238E27FC236}">
                      <a16:creationId xmlns:a16="http://schemas.microsoft.com/office/drawing/2014/main" id="{2945A2A4-E32F-4110-9BE7-DFA925BE2308}"/>
                    </a:ext>
                  </a:extLst>
                </p:cNvPr>
                <p:cNvSpPr>
                  <a:spLocks/>
                </p:cNvSpPr>
                <p:nvPr userDrawn="1"/>
              </p:nvSpPr>
              <p:spPr bwMode="auto">
                <a:xfrm>
                  <a:off x="4212" y="28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3" name="Freeform 629">
                  <a:extLst>
                    <a:ext uri="{FF2B5EF4-FFF2-40B4-BE49-F238E27FC236}">
                      <a16:creationId xmlns:a16="http://schemas.microsoft.com/office/drawing/2014/main" id="{988AF145-5540-4456-8729-97038031EBC9}"/>
                    </a:ext>
                  </a:extLst>
                </p:cNvPr>
                <p:cNvSpPr>
                  <a:spLocks/>
                </p:cNvSpPr>
                <p:nvPr userDrawn="1"/>
              </p:nvSpPr>
              <p:spPr bwMode="auto">
                <a:xfrm>
                  <a:off x="4137" y="67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4" name="Rectangle 630">
                  <a:extLst>
                    <a:ext uri="{FF2B5EF4-FFF2-40B4-BE49-F238E27FC236}">
                      <a16:creationId xmlns:a16="http://schemas.microsoft.com/office/drawing/2014/main" id="{5F02AA20-E42E-4218-9C81-598E3DC75932}"/>
                    </a:ext>
                  </a:extLst>
                </p:cNvPr>
                <p:cNvSpPr>
                  <a:spLocks noChangeArrowheads="1"/>
                </p:cNvSpPr>
                <p:nvPr userDrawn="1"/>
              </p:nvSpPr>
              <p:spPr bwMode="auto">
                <a:xfrm>
                  <a:off x="4406" y="3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5" name="Freeform 631">
                  <a:extLst>
                    <a:ext uri="{FF2B5EF4-FFF2-40B4-BE49-F238E27FC236}">
                      <a16:creationId xmlns:a16="http://schemas.microsoft.com/office/drawing/2014/main" id="{6C0A904E-D20C-4670-BF30-E0A132B591EB}"/>
                    </a:ext>
                  </a:extLst>
                </p:cNvPr>
                <p:cNvSpPr>
                  <a:spLocks/>
                </p:cNvSpPr>
                <p:nvPr userDrawn="1"/>
              </p:nvSpPr>
              <p:spPr bwMode="auto">
                <a:xfrm>
                  <a:off x="4396" y="363"/>
                  <a:ext cx="15" cy="5"/>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2" y="0"/>
                      </a:cubicBezTo>
                      <a:cubicBezTo>
                        <a:pt x="0" y="1"/>
                        <a:pt x="0" y="1"/>
                        <a:pt x="0" y="1"/>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6" name="Freeform 632">
                  <a:extLst>
                    <a:ext uri="{FF2B5EF4-FFF2-40B4-BE49-F238E27FC236}">
                      <a16:creationId xmlns:a16="http://schemas.microsoft.com/office/drawing/2014/main" id="{7265D7D0-A57F-4462-AA1D-D5DC17CE94CC}"/>
                    </a:ext>
                  </a:extLst>
                </p:cNvPr>
                <p:cNvSpPr>
                  <a:spLocks noEditPoints="1"/>
                </p:cNvSpPr>
                <p:nvPr userDrawn="1"/>
              </p:nvSpPr>
              <p:spPr bwMode="auto">
                <a:xfrm>
                  <a:off x="4038" y="233"/>
                  <a:ext cx="383" cy="475"/>
                </a:xfrm>
                <a:custGeom>
                  <a:avLst/>
                  <a:gdLst>
                    <a:gd name="T0" fmla="*/ 63 w 77"/>
                    <a:gd name="T1" fmla="*/ 80 h 95"/>
                    <a:gd name="T2" fmla="*/ 67 w 77"/>
                    <a:gd name="T3" fmla="*/ 74 h 95"/>
                    <a:gd name="T4" fmla="*/ 69 w 77"/>
                    <a:gd name="T5" fmla="*/ 71 h 95"/>
                    <a:gd name="T6" fmla="*/ 71 w 77"/>
                    <a:gd name="T7" fmla="*/ 66 h 95"/>
                    <a:gd name="T8" fmla="*/ 74 w 77"/>
                    <a:gd name="T9" fmla="*/ 59 h 95"/>
                    <a:gd name="T10" fmla="*/ 72 w 77"/>
                    <a:gd name="T11" fmla="*/ 48 h 95"/>
                    <a:gd name="T12" fmla="*/ 72 w 77"/>
                    <a:gd name="T13" fmla="*/ 48 h 95"/>
                    <a:gd name="T14" fmla="*/ 75 w 77"/>
                    <a:gd name="T15" fmla="*/ 48 h 95"/>
                    <a:gd name="T16" fmla="*/ 76 w 77"/>
                    <a:gd name="T17" fmla="*/ 42 h 95"/>
                    <a:gd name="T18" fmla="*/ 75 w 77"/>
                    <a:gd name="T19" fmla="*/ 36 h 95"/>
                    <a:gd name="T20" fmla="*/ 69 w 77"/>
                    <a:gd name="T21" fmla="*/ 27 h 95"/>
                    <a:gd name="T22" fmla="*/ 73 w 77"/>
                    <a:gd name="T23" fmla="*/ 22 h 95"/>
                    <a:gd name="T24" fmla="*/ 67 w 77"/>
                    <a:gd name="T25" fmla="*/ 16 h 95"/>
                    <a:gd name="T26" fmla="*/ 69 w 77"/>
                    <a:gd name="T27" fmla="*/ 13 h 95"/>
                    <a:gd name="T28" fmla="*/ 68 w 77"/>
                    <a:gd name="T29" fmla="*/ 11 h 95"/>
                    <a:gd name="T30" fmla="*/ 61 w 77"/>
                    <a:gd name="T31" fmla="*/ 4 h 95"/>
                    <a:gd name="T32" fmla="*/ 56 w 77"/>
                    <a:gd name="T33" fmla="*/ 4 h 95"/>
                    <a:gd name="T34" fmla="*/ 46 w 77"/>
                    <a:gd name="T35" fmla="*/ 2 h 95"/>
                    <a:gd name="T36" fmla="*/ 38 w 77"/>
                    <a:gd name="T37" fmla="*/ 7 h 95"/>
                    <a:gd name="T38" fmla="*/ 34 w 77"/>
                    <a:gd name="T39" fmla="*/ 6 h 95"/>
                    <a:gd name="T40" fmla="*/ 30 w 77"/>
                    <a:gd name="T41" fmla="*/ 9 h 95"/>
                    <a:gd name="T42" fmla="*/ 35 w 77"/>
                    <a:gd name="T43" fmla="*/ 11 h 95"/>
                    <a:gd name="T44" fmla="*/ 36 w 77"/>
                    <a:gd name="T45" fmla="*/ 8 h 95"/>
                    <a:gd name="T46" fmla="*/ 41 w 77"/>
                    <a:gd name="T47" fmla="*/ 9 h 95"/>
                    <a:gd name="T48" fmla="*/ 50 w 77"/>
                    <a:gd name="T49" fmla="*/ 10 h 95"/>
                    <a:gd name="T50" fmla="*/ 59 w 77"/>
                    <a:gd name="T51" fmla="*/ 14 h 95"/>
                    <a:gd name="T52" fmla="*/ 62 w 77"/>
                    <a:gd name="T53" fmla="*/ 20 h 95"/>
                    <a:gd name="T54" fmla="*/ 65 w 77"/>
                    <a:gd name="T55" fmla="*/ 21 h 95"/>
                    <a:gd name="T56" fmla="*/ 68 w 77"/>
                    <a:gd name="T57" fmla="*/ 27 h 95"/>
                    <a:gd name="T58" fmla="*/ 69 w 77"/>
                    <a:gd name="T59" fmla="*/ 41 h 95"/>
                    <a:gd name="T60" fmla="*/ 69 w 77"/>
                    <a:gd name="T61" fmla="*/ 47 h 95"/>
                    <a:gd name="T62" fmla="*/ 68 w 77"/>
                    <a:gd name="T63" fmla="*/ 54 h 95"/>
                    <a:gd name="T64" fmla="*/ 66 w 77"/>
                    <a:gd name="T65" fmla="*/ 62 h 95"/>
                    <a:gd name="T66" fmla="*/ 61 w 77"/>
                    <a:gd name="T67" fmla="*/ 68 h 95"/>
                    <a:gd name="T68" fmla="*/ 53 w 77"/>
                    <a:gd name="T69" fmla="*/ 78 h 95"/>
                    <a:gd name="T70" fmla="*/ 43 w 77"/>
                    <a:gd name="T71" fmla="*/ 84 h 95"/>
                    <a:gd name="T72" fmla="*/ 36 w 77"/>
                    <a:gd name="T73" fmla="*/ 88 h 95"/>
                    <a:gd name="T74" fmla="*/ 24 w 77"/>
                    <a:gd name="T75" fmla="*/ 84 h 95"/>
                    <a:gd name="T76" fmla="*/ 21 w 77"/>
                    <a:gd name="T77" fmla="*/ 81 h 95"/>
                    <a:gd name="T78" fmla="*/ 13 w 77"/>
                    <a:gd name="T79" fmla="*/ 74 h 95"/>
                    <a:gd name="T80" fmla="*/ 10 w 77"/>
                    <a:gd name="T81" fmla="*/ 62 h 95"/>
                    <a:gd name="T82" fmla="*/ 10 w 77"/>
                    <a:gd name="T83" fmla="*/ 45 h 95"/>
                    <a:gd name="T84" fmla="*/ 9 w 77"/>
                    <a:gd name="T85" fmla="*/ 40 h 95"/>
                    <a:gd name="T86" fmla="*/ 0 w 77"/>
                    <a:gd name="T87" fmla="*/ 54 h 95"/>
                    <a:gd name="T88" fmla="*/ 1 w 77"/>
                    <a:gd name="T89" fmla="*/ 60 h 95"/>
                    <a:gd name="T90" fmla="*/ 2 w 77"/>
                    <a:gd name="T91" fmla="*/ 68 h 95"/>
                    <a:gd name="T92" fmla="*/ 7 w 77"/>
                    <a:gd name="T93" fmla="*/ 78 h 95"/>
                    <a:gd name="T94" fmla="*/ 13 w 77"/>
                    <a:gd name="T95" fmla="*/ 84 h 95"/>
                    <a:gd name="T96" fmla="*/ 18 w 77"/>
                    <a:gd name="T97" fmla="*/ 88 h 95"/>
                    <a:gd name="T98" fmla="*/ 23 w 77"/>
                    <a:gd name="T99" fmla="*/ 91 h 95"/>
                    <a:gd name="T100" fmla="*/ 30 w 77"/>
                    <a:gd name="T101" fmla="*/ 95 h 95"/>
                    <a:gd name="T102" fmla="*/ 37 w 77"/>
                    <a:gd name="T103" fmla="*/ 93 h 95"/>
                    <a:gd name="T104" fmla="*/ 42 w 77"/>
                    <a:gd name="T105" fmla="*/ 92 h 95"/>
                    <a:gd name="T106" fmla="*/ 44 w 77"/>
                    <a:gd name="T107" fmla="*/ 93 h 95"/>
                    <a:gd name="T108" fmla="*/ 52 w 77"/>
                    <a:gd name="T109" fmla="*/ 89 h 95"/>
                    <a:gd name="T110" fmla="*/ 60 w 77"/>
                    <a:gd name="T111" fmla="*/ 83 h 95"/>
                    <a:gd name="T112" fmla="*/ 74 w 77"/>
                    <a:gd name="T113" fmla="*/ 46 h 95"/>
                    <a:gd name="T114" fmla="*/ 38 w 77"/>
                    <a:gd name="T115" fmla="*/ 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95">
                      <a:moveTo>
                        <a:pt x="60" y="83"/>
                      </a:moveTo>
                      <a:cubicBezTo>
                        <a:pt x="61" y="83"/>
                        <a:pt x="61" y="83"/>
                        <a:pt x="61" y="83"/>
                      </a:cubicBezTo>
                      <a:cubicBezTo>
                        <a:pt x="61" y="85"/>
                        <a:pt x="60" y="85"/>
                        <a:pt x="62" y="85"/>
                      </a:cubicBezTo>
                      <a:cubicBezTo>
                        <a:pt x="60" y="83"/>
                        <a:pt x="64" y="82"/>
                        <a:pt x="62" y="80"/>
                      </a:cubicBezTo>
                      <a:cubicBezTo>
                        <a:pt x="63" y="79"/>
                        <a:pt x="63" y="79"/>
                        <a:pt x="63" y="79"/>
                      </a:cubicBezTo>
                      <a:cubicBezTo>
                        <a:pt x="63" y="80"/>
                        <a:pt x="63" y="80"/>
                        <a:pt x="63" y="80"/>
                      </a:cubicBezTo>
                      <a:cubicBezTo>
                        <a:pt x="65" y="80"/>
                        <a:pt x="62" y="78"/>
                        <a:pt x="64" y="77"/>
                      </a:cubicBezTo>
                      <a:cubicBezTo>
                        <a:pt x="64" y="76"/>
                        <a:pt x="65" y="76"/>
                        <a:pt x="65" y="77"/>
                      </a:cubicBezTo>
                      <a:cubicBezTo>
                        <a:pt x="65" y="75"/>
                        <a:pt x="65" y="75"/>
                        <a:pt x="65" y="75"/>
                      </a:cubicBezTo>
                      <a:cubicBezTo>
                        <a:pt x="65" y="75"/>
                        <a:pt x="66" y="75"/>
                        <a:pt x="65" y="76"/>
                      </a:cubicBezTo>
                      <a:cubicBezTo>
                        <a:pt x="67" y="74"/>
                        <a:pt x="67" y="74"/>
                        <a:pt x="67" y="74"/>
                      </a:cubicBezTo>
                      <a:cubicBezTo>
                        <a:pt x="67" y="74"/>
                        <a:pt x="67" y="74"/>
                        <a:pt x="67" y="74"/>
                      </a:cubicBezTo>
                      <a:cubicBezTo>
                        <a:pt x="66" y="73"/>
                        <a:pt x="66" y="72"/>
                        <a:pt x="66" y="72"/>
                      </a:cubicBezTo>
                      <a:cubicBezTo>
                        <a:pt x="67" y="72"/>
                        <a:pt x="66" y="72"/>
                        <a:pt x="67" y="72"/>
                      </a:cubicBezTo>
                      <a:cubicBezTo>
                        <a:pt x="67" y="71"/>
                        <a:pt x="67" y="71"/>
                        <a:pt x="67" y="71"/>
                      </a:cubicBezTo>
                      <a:cubicBezTo>
                        <a:pt x="67" y="71"/>
                        <a:pt x="68" y="72"/>
                        <a:pt x="67" y="73"/>
                      </a:cubicBezTo>
                      <a:cubicBezTo>
                        <a:pt x="70" y="73"/>
                        <a:pt x="67" y="72"/>
                        <a:pt x="70" y="70"/>
                      </a:cubicBezTo>
                      <a:cubicBezTo>
                        <a:pt x="69" y="71"/>
                        <a:pt x="69" y="71"/>
                        <a:pt x="69" y="71"/>
                      </a:cubicBezTo>
                      <a:cubicBezTo>
                        <a:pt x="71" y="72"/>
                        <a:pt x="71" y="71"/>
                        <a:pt x="72" y="70"/>
                      </a:cubicBezTo>
                      <a:cubicBezTo>
                        <a:pt x="72" y="70"/>
                        <a:pt x="69" y="71"/>
                        <a:pt x="69" y="69"/>
                      </a:cubicBezTo>
                      <a:cubicBezTo>
                        <a:pt x="69" y="69"/>
                        <a:pt x="70" y="69"/>
                        <a:pt x="70" y="68"/>
                      </a:cubicBezTo>
                      <a:cubicBezTo>
                        <a:pt x="70" y="68"/>
                        <a:pt x="70" y="68"/>
                        <a:pt x="71" y="67"/>
                      </a:cubicBezTo>
                      <a:cubicBezTo>
                        <a:pt x="72" y="68"/>
                        <a:pt x="72" y="68"/>
                        <a:pt x="72" y="68"/>
                      </a:cubicBezTo>
                      <a:cubicBezTo>
                        <a:pt x="72" y="67"/>
                        <a:pt x="71" y="66"/>
                        <a:pt x="71" y="66"/>
                      </a:cubicBezTo>
                      <a:cubicBezTo>
                        <a:pt x="72" y="65"/>
                        <a:pt x="73" y="65"/>
                        <a:pt x="73" y="65"/>
                      </a:cubicBezTo>
                      <a:cubicBezTo>
                        <a:pt x="74" y="64"/>
                        <a:pt x="72" y="65"/>
                        <a:pt x="72" y="64"/>
                      </a:cubicBezTo>
                      <a:cubicBezTo>
                        <a:pt x="73" y="63"/>
                        <a:pt x="73" y="61"/>
                        <a:pt x="73" y="60"/>
                      </a:cubicBezTo>
                      <a:cubicBezTo>
                        <a:pt x="73" y="59"/>
                        <a:pt x="73" y="60"/>
                        <a:pt x="74" y="60"/>
                      </a:cubicBezTo>
                      <a:cubicBezTo>
                        <a:pt x="73" y="59"/>
                        <a:pt x="73" y="59"/>
                        <a:pt x="73" y="59"/>
                      </a:cubicBezTo>
                      <a:cubicBezTo>
                        <a:pt x="73" y="59"/>
                        <a:pt x="73" y="59"/>
                        <a:pt x="74" y="59"/>
                      </a:cubicBezTo>
                      <a:cubicBezTo>
                        <a:pt x="73" y="58"/>
                        <a:pt x="72" y="58"/>
                        <a:pt x="72" y="57"/>
                      </a:cubicBezTo>
                      <a:cubicBezTo>
                        <a:pt x="71" y="57"/>
                        <a:pt x="75" y="56"/>
                        <a:pt x="74" y="54"/>
                      </a:cubicBezTo>
                      <a:cubicBezTo>
                        <a:pt x="74" y="54"/>
                        <a:pt x="75" y="54"/>
                        <a:pt x="75" y="54"/>
                      </a:cubicBezTo>
                      <a:cubicBezTo>
                        <a:pt x="74" y="52"/>
                        <a:pt x="75" y="53"/>
                        <a:pt x="74" y="51"/>
                      </a:cubicBezTo>
                      <a:cubicBezTo>
                        <a:pt x="75" y="50"/>
                        <a:pt x="75" y="50"/>
                        <a:pt x="75" y="50"/>
                      </a:cubicBezTo>
                      <a:cubicBezTo>
                        <a:pt x="73" y="50"/>
                        <a:pt x="73" y="49"/>
                        <a:pt x="72" y="48"/>
                      </a:cubicBezTo>
                      <a:cubicBezTo>
                        <a:pt x="71" y="48"/>
                        <a:pt x="71" y="48"/>
                        <a:pt x="71" y="49"/>
                      </a:cubicBezTo>
                      <a:cubicBezTo>
                        <a:pt x="70" y="47"/>
                        <a:pt x="70" y="47"/>
                        <a:pt x="70" y="47"/>
                      </a:cubicBezTo>
                      <a:cubicBezTo>
                        <a:pt x="70" y="47"/>
                        <a:pt x="71" y="47"/>
                        <a:pt x="71" y="47"/>
                      </a:cubicBezTo>
                      <a:cubicBezTo>
                        <a:pt x="71" y="47"/>
                        <a:pt x="71" y="47"/>
                        <a:pt x="71" y="47"/>
                      </a:cubicBezTo>
                      <a:cubicBezTo>
                        <a:pt x="72" y="46"/>
                        <a:pt x="72" y="47"/>
                        <a:pt x="73" y="47"/>
                      </a:cubicBezTo>
                      <a:cubicBezTo>
                        <a:pt x="73" y="48"/>
                        <a:pt x="72" y="48"/>
                        <a:pt x="72" y="48"/>
                      </a:cubicBezTo>
                      <a:cubicBezTo>
                        <a:pt x="73" y="48"/>
                        <a:pt x="74" y="49"/>
                        <a:pt x="74" y="49"/>
                      </a:cubicBezTo>
                      <a:cubicBezTo>
                        <a:pt x="74" y="49"/>
                        <a:pt x="74" y="49"/>
                        <a:pt x="74" y="48"/>
                      </a:cubicBezTo>
                      <a:cubicBezTo>
                        <a:pt x="74" y="48"/>
                        <a:pt x="74" y="49"/>
                        <a:pt x="75" y="48"/>
                      </a:cubicBezTo>
                      <a:cubicBezTo>
                        <a:pt x="75" y="48"/>
                        <a:pt x="74" y="48"/>
                        <a:pt x="74" y="48"/>
                      </a:cubicBezTo>
                      <a:cubicBezTo>
                        <a:pt x="76" y="48"/>
                        <a:pt x="76" y="48"/>
                        <a:pt x="76" y="48"/>
                      </a:cubicBezTo>
                      <a:cubicBezTo>
                        <a:pt x="75" y="48"/>
                        <a:pt x="75" y="48"/>
                        <a:pt x="75" y="48"/>
                      </a:cubicBezTo>
                      <a:cubicBezTo>
                        <a:pt x="75" y="48"/>
                        <a:pt x="76" y="45"/>
                        <a:pt x="76" y="45"/>
                      </a:cubicBezTo>
                      <a:cubicBezTo>
                        <a:pt x="75" y="44"/>
                        <a:pt x="73" y="42"/>
                        <a:pt x="72" y="40"/>
                      </a:cubicBezTo>
                      <a:cubicBezTo>
                        <a:pt x="73" y="40"/>
                        <a:pt x="74" y="40"/>
                        <a:pt x="75" y="40"/>
                      </a:cubicBezTo>
                      <a:cubicBezTo>
                        <a:pt x="74" y="41"/>
                        <a:pt x="76" y="42"/>
                        <a:pt x="76" y="43"/>
                      </a:cubicBezTo>
                      <a:cubicBezTo>
                        <a:pt x="76" y="43"/>
                        <a:pt x="76" y="43"/>
                        <a:pt x="76" y="43"/>
                      </a:cubicBezTo>
                      <a:cubicBezTo>
                        <a:pt x="76" y="43"/>
                        <a:pt x="76" y="42"/>
                        <a:pt x="76" y="42"/>
                      </a:cubicBezTo>
                      <a:cubicBezTo>
                        <a:pt x="76" y="41"/>
                        <a:pt x="75" y="41"/>
                        <a:pt x="75" y="41"/>
                      </a:cubicBezTo>
                      <a:cubicBezTo>
                        <a:pt x="76" y="41"/>
                        <a:pt x="76" y="40"/>
                        <a:pt x="77" y="39"/>
                      </a:cubicBezTo>
                      <a:cubicBezTo>
                        <a:pt x="75" y="40"/>
                        <a:pt x="75" y="38"/>
                        <a:pt x="74" y="37"/>
                      </a:cubicBezTo>
                      <a:cubicBezTo>
                        <a:pt x="75" y="37"/>
                        <a:pt x="76" y="37"/>
                        <a:pt x="76" y="38"/>
                      </a:cubicBezTo>
                      <a:cubicBezTo>
                        <a:pt x="77" y="37"/>
                        <a:pt x="73" y="37"/>
                        <a:pt x="74" y="35"/>
                      </a:cubicBezTo>
                      <a:cubicBezTo>
                        <a:pt x="75" y="36"/>
                        <a:pt x="74" y="36"/>
                        <a:pt x="75" y="36"/>
                      </a:cubicBezTo>
                      <a:cubicBezTo>
                        <a:pt x="74" y="35"/>
                        <a:pt x="74" y="34"/>
                        <a:pt x="75" y="34"/>
                      </a:cubicBezTo>
                      <a:cubicBezTo>
                        <a:pt x="75" y="34"/>
                        <a:pt x="75" y="34"/>
                        <a:pt x="75" y="34"/>
                      </a:cubicBezTo>
                      <a:cubicBezTo>
                        <a:pt x="75" y="32"/>
                        <a:pt x="74" y="28"/>
                        <a:pt x="72" y="29"/>
                      </a:cubicBezTo>
                      <a:cubicBezTo>
                        <a:pt x="73" y="29"/>
                        <a:pt x="75" y="28"/>
                        <a:pt x="75" y="28"/>
                      </a:cubicBezTo>
                      <a:cubicBezTo>
                        <a:pt x="75" y="28"/>
                        <a:pt x="73" y="28"/>
                        <a:pt x="72" y="27"/>
                      </a:cubicBezTo>
                      <a:cubicBezTo>
                        <a:pt x="70" y="27"/>
                        <a:pt x="69" y="27"/>
                        <a:pt x="69" y="27"/>
                      </a:cubicBezTo>
                      <a:cubicBezTo>
                        <a:pt x="70" y="27"/>
                        <a:pt x="73" y="24"/>
                        <a:pt x="74" y="26"/>
                      </a:cubicBezTo>
                      <a:cubicBezTo>
                        <a:pt x="74" y="25"/>
                        <a:pt x="74" y="25"/>
                        <a:pt x="74" y="24"/>
                      </a:cubicBezTo>
                      <a:cubicBezTo>
                        <a:pt x="74" y="24"/>
                        <a:pt x="72" y="25"/>
                        <a:pt x="72" y="25"/>
                      </a:cubicBezTo>
                      <a:cubicBezTo>
                        <a:pt x="73" y="23"/>
                        <a:pt x="72" y="24"/>
                        <a:pt x="73" y="22"/>
                      </a:cubicBezTo>
                      <a:cubicBezTo>
                        <a:pt x="73" y="23"/>
                        <a:pt x="71" y="23"/>
                        <a:pt x="70" y="22"/>
                      </a:cubicBezTo>
                      <a:cubicBezTo>
                        <a:pt x="71" y="22"/>
                        <a:pt x="73" y="21"/>
                        <a:pt x="73" y="22"/>
                      </a:cubicBezTo>
                      <a:cubicBezTo>
                        <a:pt x="73" y="22"/>
                        <a:pt x="72" y="21"/>
                        <a:pt x="71" y="21"/>
                      </a:cubicBezTo>
                      <a:cubicBezTo>
                        <a:pt x="71" y="21"/>
                        <a:pt x="70" y="21"/>
                        <a:pt x="70" y="21"/>
                      </a:cubicBezTo>
                      <a:cubicBezTo>
                        <a:pt x="71" y="21"/>
                        <a:pt x="72" y="20"/>
                        <a:pt x="72" y="19"/>
                      </a:cubicBezTo>
                      <a:cubicBezTo>
                        <a:pt x="72" y="20"/>
                        <a:pt x="72" y="18"/>
                        <a:pt x="71" y="18"/>
                      </a:cubicBezTo>
                      <a:cubicBezTo>
                        <a:pt x="71" y="18"/>
                        <a:pt x="71" y="18"/>
                        <a:pt x="71" y="18"/>
                      </a:cubicBezTo>
                      <a:cubicBezTo>
                        <a:pt x="70" y="16"/>
                        <a:pt x="67" y="18"/>
                        <a:pt x="67" y="16"/>
                      </a:cubicBezTo>
                      <a:cubicBezTo>
                        <a:pt x="67" y="16"/>
                        <a:pt x="69" y="15"/>
                        <a:pt x="69" y="14"/>
                      </a:cubicBezTo>
                      <a:cubicBezTo>
                        <a:pt x="68" y="15"/>
                        <a:pt x="63" y="16"/>
                        <a:pt x="62" y="15"/>
                      </a:cubicBezTo>
                      <a:cubicBezTo>
                        <a:pt x="62" y="15"/>
                        <a:pt x="62" y="15"/>
                        <a:pt x="62" y="15"/>
                      </a:cubicBezTo>
                      <a:cubicBezTo>
                        <a:pt x="61" y="14"/>
                        <a:pt x="61" y="14"/>
                        <a:pt x="61" y="14"/>
                      </a:cubicBezTo>
                      <a:cubicBezTo>
                        <a:pt x="61" y="14"/>
                        <a:pt x="63" y="13"/>
                        <a:pt x="65" y="13"/>
                      </a:cubicBezTo>
                      <a:cubicBezTo>
                        <a:pt x="66" y="13"/>
                        <a:pt x="68" y="13"/>
                        <a:pt x="69" y="13"/>
                      </a:cubicBezTo>
                      <a:cubicBezTo>
                        <a:pt x="69" y="12"/>
                        <a:pt x="69" y="13"/>
                        <a:pt x="68" y="12"/>
                      </a:cubicBezTo>
                      <a:cubicBezTo>
                        <a:pt x="69" y="11"/>
                        <a:pt x="69" y="12"/>
                        <a:pt x="70" y="12"/>
                      </a:cubicBezTo>
                      <a:cubicBezTo>
                        <a:pt x="70" y="12"/>
                        <a:pt x="68" y="9"/>
                        <a:pt x="68" y="9"/>
                      </a:cubicBezTo>
                      <a:cubicBezTo>
                        <a:pt x="67" y="10"/>
                        <a:pt x="66" y="9"/>
                        <a:pt x="65" y="10"/>
                      </a:cubicBezTo>
                      <a:cubicBezTo>
                        <a:pt x="65" y="10"/>
                        <a:pt x="66" y="10"/>
                        <a:pt x="67" y="10"/>
                      </a:cubicBezTo>
                      <a:cubicBezTo>
                        <a:pt x="67" y="11"/>
                        <a:pt x="68" y="11"/>
                        <a:pt x="68" y="11"/>
                      </a:cubicBezTo>
                      <a:cubicBezTo>
                        <a:pt x="67" y="12"/>
                        <a:pt x="64" y="12"/>
                        <a:pt x="63" y="11"/>
                      </a:cubicBezTo>
                      <a:cubicBezTo>
                        <a:pt x="63" y="10"/>
                        <a:pt x="65" y="9"/>
                        <a:pt x="65" y="9"/>
                      </a:cubicBezTo>
                      <a:cubicBezTo>
                        <a:pt x="65" y="9"/>
                        <a:pt x="63" y="8"/>
                        <a:pt x="63" y="8"/>
                      </a:cubicBezTo>
                      <a:cubicBezTo>
                        <a:pt x="65" y="8"/>
                        <a:pt x="65" y="8"/>
                        <a:pt x="65" y="8"/>
                      </a:cubicBezTo>
                      <a:cubicBezTo>
                        <a:pt x="64" y="7"/>
                        <a:pt x="62" y="8"/>
                        <a:pt x="62" y="6"/>
                      </a:cubicBezTo>
                      <a:cubicBezTo>
                        <a:pt x="62" y="6"/>
                        <a:pt x="62" y="4"/>
                        <a:pt x="61" y="4"/>
                      </a:cubicBezTo>
                      <a:cubicBezTo>
                        <a:pt x="61" y="6"/>
                        <a:pt x="58" y="10"/>
                        <a:pt x="57" y="11"/>
                      </a:cubicBezTo>
                      <a:cubicBezTo>
                        <a:pt x="57" y="10"/>
                        <a:pt x="56" y="8"/>
                        <a:pt x="56" y="7"/>
                      </a:cubicBezTo>
                      <a:cubicBezTo>
                        <a:pt x="56" y="6"/>
                        <a:pt x="59" y="5"/>
                        <a:pt x="59" y="4"/>
                      </a:cubicBezTo>
                      <a:cubicBezTo>
                        <a:pt x="59" y="5"/>
                        <a:pt x="58" y="5"/>
                        <a:pt x="58" y="5"/>
                      </a:cubicBezTo>
                      <a:cubicBezTo>
                        <a:pt x="57" y="4"/>
                        <a:pt x="58" y="4"/>
                        <a:pt x="57" y="4"/>
                      </a:cubicBezTo>
                      <a:cubicBezTo>
                        <a:pt x="57" y="5"/>
                        <a:pt x="56" y="2"/>
                        <a:pt x="56" y="4"/>
                      </a:cubicBezTo>
                      <a:cubicBezTo>
                        <a:pt x="55" y="4"/>
                        <a:pt x="56" y="4"/>
                        <a:pt x="55" y="3"/>
                      </a:cubicBezTo>
                      <a:cubicBezTo>
                        <a:pt x="55" y="4"/>
                        <a:pt x="52" y="5"/>
                        <a:pt x="52" y="6"/>
                      </a:cubicBezTo>
                      <a:cubicBezTo>
                        <a:pt x="52" y="5"/>
                        <a:pt x="52" y="5"/>
                        <a:pt x="52" y="5"/>
                      </a:cubicBezTo>
                      <a:cubicBezTo>
                        <a:pt x="50" y="4"/>
                        <a:pt x="49" y="3"/>
                        <a:pt x="47" y="3"/>
                      </a:cubicBezTo>
                      <a:cubicBezTo>
                        <a:pt x="47" y="2"/>
                        <a:pt x="46" y="2"/>
                        <a:pt x="47" y="1"/>
                      </a:cubicBezTo>
                      <a:cubicBezTo>
                        <a:pt x="46" y="2"/>
                        <a:pt x="46" y="2"/>
                        <a:pt x="46" y="2"/>
                      </a:cubicBezTo>
                      <a:cubicBezTo>
                        <a:pt x="45" y="1"/>
                        <a:pt x="47" y="2"/>
                        <a:pt x="46" y="0"/>
                      </a:cubicBezTo>
                      <a:cubicBezTo>
                        <a:pt x="46" y="1"/>
                        <a:pt x="45" y="1"/>
                        <a:pt x="44" y="2"/>
                      </a:cubicBezTo>
                      <a:cubicBezTo>
                        <a:pt x="44" y="3"/>
                        <a:pt x="46" y="2"/>
                        <a:pt x="46" y="2"/>
                      </a:cubicBezTo>
                      <a:cubicBezTo>
                        <a:pt x="46" y="3"/>
                        <a:pt x="45" y="5"/>
                        <a:pt x="43" y="6"/>
                      </a:cubicBezTo>
                      <a:cubicBezTo>
                        <a:pt x="42" y="6"/>
                        <a:pt x="43" y="5"/>
                        <a:pt x="42" y="5"/>
                      </a:cubicBezTo>
                      <a:cubicBezTo>
                        <a:pt x="40" y="5"/>
                        <a:pt x="41" y="8"/>
                        <a:pt x="38" y="7"/>
                      </a:cubicBezTo>
                      <a:cubicBezTo>
                        <a:pt x="37" y="6"/>
                        <a:pt x="38" y="5"/>
                        <a:pt x="38" y="4"/>
                      </a:cubicBezTo>
                      <a:cubicBezTo>
                        <a:pt x="39" y="4"/>
                        <a:pt x="39" y="5"/>
                        <a:pt x="40" y="5"/>
                      </a:cubicBezTo>
                      <a:cubicBezTo>
                        <a:pt x="39" y="4"/>
                        <a:pt x="39" y="4"/>
                        <a:pt x="39" y="4"/>
                      </a:cubicBezTo>
                      <a:cubicBezTo>
                        <a:pt x="39" y="4"/>
                        <a:pt x="40" y="3"/>
                        <a:pt x="41" y="4"/>
                      </a:cubicBezTo>
                      <a:cubicBezTo>
                        <a:pt x="40" y="3"/>
                        <a:pt x="36" y="4"/>
                        <a:pt x="34" y="4"/>
                      </a:cubicBezTo>
                      <a:cubicBezTo>
                        <a:pt x="34" y="5"/>
                        <a:pt x="33" y="5"/>
                        <a:pt x="34" y="6"/>
                      </a:cubicBezTo>
                      <a:cubicBezTo>
                        <a:pt x="34" y="5"/>
                        <a:pt x="34" y="5"/>
                        <a:pt x="34" y="5"/>
                      </a:cubicBezTo>
                      <a:cubicBezTo>
                        <a:pt x="35" y="6"/>
                        <a:pt x="33" y="7"/>
                        <a:pt x="34" y="7"/>
                      </a:cubicBezTo>
                      <a:cubicBezTo>
                        <a:pt x="34" y="8"/>
                        <a:pt x="33" y="9"/>
                        <a:pt x="32" y="9"/>
                      </a:cubicBezTo>
                      <a:cubicBezTo>
                        <a:pt x="31" y="8"/>
                        <a:pt x="31" y="8"/>
                        <a:pt x="31" y="8"/>
                      </a:cubicBezTo>
                      <a:cubicBezTo>
                        <a:pt x="32" y="8"/>
                        <a:pt x="32" y="8"/>
                        <a:pt x="33" y="8"/>
                      </a:cubicBezTo>
                      <a:cubicBezTo>
                        <a:pt x="32" y="9"/>
                        <a:pt x="30" y="7"/>
                        <a:pt x="30" y="9"/>
                      </a:cubicBezTo>
                      <a:cubicBezTo>
                        <a:pt x="32" y="9"/>
                        <a:pt x="32" y="9"/>
                        <a:pt x="32" y="9"/>
                      </a:cubicBezTo>
                      <a:cubicBezTo>
                        <a:pt x="31" y="10"/>
                        <a:pt x="31" y="12"/>
                        <a:pt x="30" y="12"/>
                      </a:cubicBezTo>
                      <a:cubicBezTo>
                        <a:pt x="31" y="13"/>
                        <a:pt x="30" y="12"/>
                        <a:pt x="31" y="13"/>
                      </a:cubicBezTo>
                      <a:cubicBezTo>
                        <a:pt x="30" y="11"/>
                        <a:pt x="33" y="11"/>
                        <a:pt x="32" y="10"/>
                      </a:cubicBezTo>
                      <a:cubicBezTo>
                        <a:pt x="33" y="11"/>
                        <a:pt x="33" y="10"/>
                        <a:pt x="35" y="11"/>
                      </a:cubicBezTo>
                      <a:cubicBezTo>
                        <a:pt x="34" y="11"/>
                        <a:pt x="34" y="11"/>
                        <a:pt x="35" y="11"/>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4" y="10"/>
                        <a:pt x="34" y="10"/>
                      </a:cubicBezTo>
                      <a:cubicBezTo>
                        <a:pt x="34" y="9"/>
                        <a:pt x="35" y="8"/>
                        <a:pt x="36" y="8"/>
                      </a:cubicBezTo>
                      <a:cubicBezTo>
                        <a:pt x="36" y="8"/>
                        <a:pt x="36" y="8"/>
                        <a:pt x="36" y="9"/>
                      </a:cubicBezTo>
                      <a:cubicBezTo>
                        <a:pt x="36" y="8"/>
                        <a:pt x="36" y="8"/>
                        <a:pt x="36" y="8"/>
                      </a:cubicBezTo>
                      <a:cubicBezTo>
                        <a:pt x="37" y="8"/>
                        <a:pt x="38" y="9"/>
                        <a:pt x="37" y="10"/>
                      </a:cubicBezTo>
                      <a:cubicBezTo>
                        <a:pt x="38" y="9"/>
                        <a:pt x="38" y="9"/>
                        <a:pt x="38" y="9"/>
                      </a:cubicBezTo>
                      <a:cubicBezTo>
                        <a:pt x="39" y="10"/>
                        <a:pt x="40" y="10"/>
                        <a:pt x="40" y="9"/>
                      </a:cubicBezTo>
                      <a:cubicBezTo>
                        <a:pt x="40" y="9"/>
                        <a:pt x="41" y="8"/>
                        <a:pt x="41" y="9"/>
                      </a:cubicBezTo>
                      <a:cubicBezTo>
                        <a:pt x="41" y="9"/>
                        <a:pt x="42" y="8"/>
                        <a:pt x="42" y="8"/>
                      </a:cubicBezTo>
                      <a:cubicBezTo>
                        <a:pt x="42" y="8"/>
                        <a:pt x="42" y="8"/>
                        <a:pt x="42" y="8"/>
                      </a:cubicBezTo>
                      <a:cubicBezTo>
                        <a:pt x="43" y="8"/>
                        <a:pt x="45" y="7"/>
                        <a:pt x="47" y="9"/>
                      </a:cubicBezTo>
                      <a:cubicBezTo>
                        <a:pt x="47" y="9"/>
                        <a:pt x="48" y="8"/>
                        <a:pt x="49" y="9"/>
                      </a:cubicBezTo>
                      <a:cubicBezTo>
                        <a:pt x="48" y="10"/>
                        <a:pt x="48" y="10"/>
                        <a:pt x="48" y="10"/>
                      </a:cubicBezTo>
                      <a:cubicBezTo>
                        <a:pt x="49" y="9"/>
                        <a:pt x="50" y="11"/>
                        <a:pt x="50" y="10"/>
                      </a:cubicBezTo>
                      <a:cubicBezTo>
                        <a:pt x="50" y="12"/>
                        <a:pt x="53" y="12"/>
                        <a:pt x="54" y="13"/>
                      </a:cubicBezTo>
                      <a:cubicBezTo>
                        <a:pt x="54" y="12"/>
                        <a:pt x="54" y="12"/>
                        <a:pt x="54" y="12"/>
                      </a:cubicBezTo>
                      <a:cubicBezTo>
                        <a:pt x="55" y="12"/>
                        <a:pt x="56" y="12"/>
                        <a:pt x="57" y="13"/>
                      </a:cubicBezTo>
                      <a:cubicBezTo>
                        <a:pt x="57" y="12"/>
                        <a:pt x="57" y="12"/>
                        <a:pt x="57" y="12"/>
                      </a:cubicBezTo>
                      <a:cubicBezTo>
                        <a:pt x="58" y="12"/>
                        <a:pt x="58" y="14"/>
                        <a:pt x="59" y="15"/>
                      </a:cubicBezTo>
                      <a:cubicBezTo>
                        <a:pt x="59" y="15"/>
                        <a:pt x="59" y="15"/>
                        <a:pt x="59" y="14"/>
                      </a:cubicBezTo>
                      <a:cubicBezTo>
                        <a:pt x="59" y="16"/>
                        <a:pt x="59" y="16"/>
                        <a:pt x="60" y="16"/>
                      </a:cubicBezTo>
                      <a:cubicBezTo>
                        <a:pt x="61" y="17"/>
                        <a:pt x="62" y="17"/>
                        <a:pt x="62" y="18"/>
                      </a:cubicBezTo>
                      <a:cubicBezTo>
                        <a:pt x="62" y="18"/>
                        <a:pt x="62" y="19"/>
                        <a:pt x="62" y="19"/>
                      </a:cubicBezTo>
                      <a:cubicBezTo>
                        <a:pt x="62" y="19"/>
                        <a:pt x="62" y="19"/>
                        <a:pt x="62" y="19"/>
                      </a:cubicBezTo>
                      <a:cubicBezTo>
                        <a:pt x="62" y="19"/>
                        <a:pt x="62" y="19"/>
                        <a:pt x="62" y="19"/>
                      </a:cubicBezTo>
                      <a:cubicBezTo>
                        <a:pt x="62" y="19"/>
                        <a:pt x="62" y="20"/>
                        <a:pt x="62" y="20"/>
                      </a:cubicBezTo>
                      <a:cubicBezTo>
                        <a:pt x="62" y="20"/>
                        <a:pt x="62" y="19"/>
                        <a:pt x="62" y="19"/>
                      </a:cubicBezTo>
                      <a:cubicBezTo>
                        <a:pt x="63" y="20"/>
                        <a:pt x="63" y="20"/>
                        <a:pt x="63" y="20"/>
                      </a:cubicBezTo>
                      <a:cubicBezTo>
                        <a:pt x="63" y="21"/>
                        <a:pt x="63" y="21"/>
                        <a:pt x="63" y="21"/>
                      </a:cubicBezTo>
                      <a:cubicBezTo>
                        <a:pt x="63" y="21"/>
                        <a:pt x="63" y="21"/>
                        <a:pt x="63" y="21"/>
                      </a:cubicBezTo>
                      <a:cubicBezTo>
                        <a:pt x="62" y="21"/>
                        <a:pt x="63" y="21"/>
                        <a:pt x="64" y="20"/>
                      </a:cubicBezTo>
                      <a:cubicBezTo>
                        <a:pt x="64" y="20"/>
                        <a:pt x="64" y="21"/>
                        <a:pt x="65" y="21"/>
                      </a:cubicBezTo>
                      <a:cubicBezTo>
                        <a:pt x="63" y="22"/>
                        <a:pt x="65" y="21"/>
                        <a:pt x="64" y="23"/>
                      </a:cubicBezTo>
                      <a:cubicBezTo>
                        <a:pt x="65" y="23"/>
                        <a:pt x="66" y="24"/>
                        <a:pt x="67" y="24"/>
                      </a:cubicBezTo>
                      <a:cubicBezTo>
                        <a:pt x="67" y="24"/>
                        <a:pt x="67" y="24"/>
                        <a:pt x="67" y="24"/>
                      </a:cubicBezTo>
                      <a:cubicBezTo>
                        <a:pt x="67" y="25"/>
                        <a:pt x="67" y="25"/>
                        <a:pt x="68" y="25"/>
                      </a:cubicBezTo>
                      <a:cubicBezTo>
                        <a:pt x="66" y="26"/>
                        <a:pt x="66" y="26"/>
                        <a:pt x="66" y="26"/>
                      </a:cubicBezTo>
                      <a:cubicBezTo>
                        <a:pt x="68" y="27"/>
                        <a:pt x="68" y="27"/>
                        <a:pt x="68" y="27"/>
                      </a:cubicBezTo>
                      <a:cubicBezTo>
                        <a:pt x="68" y="28"/>
                        <a:pt x="67" y="28"/>
                        <a:pt x="66" y="28"/>
                      </a:cubicBezTo>
                      <a:cubicBezTo>
                        <a:pt x="68" y="29"/>
                        <a:pt x="67" y="29"/>
                        <a:pt x="69" y="30"/>
                      </a:cubicBezTo>
                      <a:cubicBezTo>
                        <a:pt x="68" y="30"/>
                        <a:pt x="68" y="30"/>
                        <a:pt x="68" y="30"/>
                      </a:cubicBezTo>
                      <a:cubicBezTo>
                        <a:pt x="68" y="30"/>
                        <a:pt x="70" y="31"/>
                        <a:pt x="69" y="31"/>
                      </a:cubicBezTo>
                      <a:cubicBezTo>
                        <a:pt x="68" y="33"/>
                        <a:pt x="70" y="37"/>
                        <a:pt x="68" y="40"/>
                      </a:cubicBezTo>
                      <a:cubicBezTo>
                        <a:pt x="70" y="39"/>
                        <a:pt x="67" y="41"/>
                        <a:pt x="69" y="41"/>
                      </a:cubicBezTo>
                      <a:cubicBezTo>
                        <a:pt x="68" y="41"/>
                        <a:pt x="68" y="42"/>
                        <a:pt x="68" y="41"/>
                      </a:cubicBezTo>
                      <a:cubicBezTo>
                        <a:pt x="68" y="43"/>
                        <a:pt x="66" y="43"/>
                        <a:pt x="68" y="45"/>
                      </a:cubicBezTo>
                      <a:cubicBezTo>
                        <a:pt x="67" y="45"/>
                        <a:pt x="67" y="44"/>
                        <a:pt x="67" y="44"/>
                      </a:cubicBezTo>
                      <a:cubicBezTo>
                        <a:pt x="67" y="44"/>
                        <a:pt x="67" y="45"/>
                        <a:pt x="67" y="45"/>
                      </a:cubicBezTo>
                      <a:cubicBezTo>
                        <a:pt x="67" y="45"/>
                        <a:pt x="67" y="45"/>
                        <a:pt x="66" y="44"/>
                      </a:cubicBezTo>
                      <a:cubicBezTo>
                        <a:pt x="66" y="46"/>
                        <a:pt x="68" y="46"/>
                        <a:pt x="69" y="47"/>
                      </a:cubicBezTo>
                      <a:cubicBezTo>
                        <a:pt x="69" y="47"/>
                        <a:pt x="69" y="48"/>
                        <a:pt x="70" y="48"/>
                      </a:cubicBezTo>
                      <a:cubicBezTo>
                        <a:pt x="69" y="48"/>
                        <a:pt x="68" y="49"/>
                        <a:pt x="68" y="48"/>
                      </a:cubicBezTo>
                      <a:cubicBezTo>
                        <a:pt x="68" y="48"/>
                        <a:pt x="67" y="51"/>
                        <a:pt x="68" y="51"/>
                      </a:cubicBezTo>
                      <a:cubicBezTo>
                        <a:pt x="68" y="51"/>
                        <a:pt x="68" y="52"/>
                        <a:pt x="68" y="52"/>
                      </a:cubicBezTo>
                      <a:cubicBezTo>
                        <a:pt x="68" y="53"/>
                        <a:pt x="68" y="53"/>
                        <a:pt x="68" y="54"/>
                      </a:cubicBezTo>
                      <a:cubicBezTo>
                        <a:pt x="68" y="54"/>
                        <a:pt x="68" y="54"/>
                        <a:pt x="68" y="54"/>
                      </a:cubicBezTo>
                      <a:cubicBezTo>
                        <a:pt x="69" y="55"/>
                        <a:pt x="68" y="55"/>
                        <a:pt x="68" y="56"/>
                      </a:cubicBezTo>
                      <a:cubicBezTo>
                        <a:pt x="68" y="56"/>
                        <a:pt x="68" y="56"/>
                        <a:pt x="68" y="56"/>
                      </a:cubicBezTo>
                      <a:cubicBezTo>
                        <a:pt x="66" y="58"/>
                        <a:pt x="68" y="57"/>
                        <a:pt x="66" y="59"/>
                      </a:cubicBezTo>
                      <a:cubicBezTo>
                        <a:pt x="67" y="59"/>
                        <a:pt x="67" y="59"/>
                        <a:pt x="67" y="59"/>
                      </a:cubicBezTo>
                      <a:cubicBezTo>
                        <a:pt x="69" y="60"/>
                        <a:pt x="65" y="60"/>
                        <a:pt x="65" y="62"/>
                      </a:cubicBezTo>
                      <a:cubicBezTo>
                        <a:pt x="66" y="62"/>
                        <a:pt x="66" y="62"/>
                        <a:pt x="66" y="62"/>
                      </a:cubicBezTo>
                      <a:cubicBezTo>
                        <a:pt x="66" y="63"/>
                        <a:pt x="63" y="62"/>
                        <a:pt x="62" y="63"/>
                      </a:cubicBezTo>
                      <a:cubicBezTo>
                        <a:pt x="62" y="63"/>
                        <a:pt x="62" y="62"/>
                        <a:pt x="62" y="62"/>
                      </a:cubicBezTo>
                      <a:cubicBezTo>
                        <a:pt x="60" y="63"/>
                        <a:pt x="63" y="63"/>
                        <a:pt x="63" y="64"/>
                      </a:cubicBezTo>
                      <a:cubicBezTo>
                        <a:pt x="62" y="64"/>
                        <a:pt x="61" y="63"/>
                        <a:pt x="61" y="64"/>
                      </a:cubicBezTo>
                      <a:cubicBezTo>
                        <a:pt x="60" y="64"/>
                        <a:pt x="62" y="67"/>
                        <a:pt x="60" y="68"/>
                      </a:cubicBezTo>
                      <a:cubicBezTo>
                        <a:pt x="60" y="68"/>
                        <a:pt x="61" y="68"/>
                        <a:pt x="61" y="68"/>
                      </a:cubicBezTo>
                      <a:cubicBezTo>
                        <a:pt x="61" y="69"/>
                        <a:pt x="58" y="69"/>
                        <a:pt x="59" y="71"/>
                      </a:cubicBezTo>
                      <a:cubicBezTo>
                        <a:pt x="59" y="71"/>
                        <a:pt x="58" y="71"/>
                        <a:pt x="58" y="71"/>
                      </a:cubicBezTo>
                      <a:cubicBezTo>
                        <a:pt x="58" y="72"/>
                        <a:pt x="58" y="73"/>
                        <a:pt x="58" y="74"/>
                      </a:cubicBezTo>
                      <a:cubicBezTo>
                        <a:pt x="56" y="73"/>
                        <a:pt x="56" y="74"/>
                        <a:pt x="56" y="75"/>
                      </a:cubicBezTo>
                      <a:cubicBezTo>
                        <a:pt x="55" y="76"/>
                        <a:pt x="55" y="77"/>
                        <a:pt x="54" y="76"/>
                      </a:cubicBezTo>
                      <a:cubicBezTo>
                        <a:pt x="54" y="76"/>
                        <a:pt x="53" y="78"/>
                        <a:pt x="53" y="78"/>
                      </a:cubicBezTo>
                      <a:cubicBezTo>
                        <a:pt x="52" y="78"/>
                        <a:pt x="52" y="78"/>
                        <a:pt x="52" y="78"/>
                      </a:cubicBezTo>
                      <a:cubicBezTo>
                        <a:pt x="51" y="78"/>
                        <a:pt x="51" y="79"/>
                        <a:pt x="51" y="80"/>
                      </a:cubicBezTo>
                      <a:cubicBezTo>
                        <a:pt x="51" y="80"/>
                        <a:pt x="51" y="80"/>
                        <a:pt x="51" y="80"/>
                      </a:cubicBezTo>
                      <a:cubicBezTo>
                        <a:pt x="49" y="80"/>
                        <a:pt x="49" y="81"/>
                        <a:pt x="48" y="83"/>
                      </a:cubicBezTo>
                      <a:cubicBezTo>
                        <a:pt x="48" y="82"/>
                        <a:pt x="48" y="82"/>
                        <a:pt x="48" y="82"/>
                      </a:cubicBezTo>
                      <a:cubicBezTo>
                        <a:pt x="47" y="83"/>
                        <a:pt x="44" y="82"/>
                        <a:pt x="43" y="84"/>
                      </a:cubicBezTo>
                      <a:cubicBezTo>
                        <a:pt x="43" y="84"/>
                        <a:pt x="43" y="84"/>
                        <a:pt x="43" y="83"/>
                      </a:cubicBezTo>
                      <a:cubicBezTo>
                        <a:pt x="43" y="84"/>
                        <a:pt x="41" y="84"/>
                        <a:pt x="40" y="84"/>
                      </a:cubicBezTo>
                      <a:cubicBezTo>
                        <a:pt x="39" y="84"/>
                        <a:pt x="38" y="84"/>
                        <a:pt x="38" y="86"/>
                      </a:cubicBezTo>
                      <a:cubicBezTo>
                        <a:pt x="37" y="87"/>
                        <a:pt x="37" y="87"/>
                        <a:pt x="37" y="87"/>
                      </a:cubicBezTo>
                      <a:cubicBezTo>
                        <a:pt x="39" y="87"/>
                        <a:pt x="37" y="89"/>
                        <a:pt x="38" y="89"/>
                      </a:cubicBezTo>
                      <a:cubicBezTo>
                        <a:pt x="37" y="90"/>
                        <a:pt x="35" y="88"/>
                        <a:pt x="36" y="88"/>
                      </a:cubicBezTo>
                      <a:cubicBezTo>
                        <a:pt x="36" y="88"/>
                        <a:pt x="36" y="88"/>
                        <a:pt x="36" y="88"/>
                      </a:cubicBezTo>
                      <a:cubicBezTo>
                        <a:pt x="37" y="86"/>
                        <a:pt x="34" y="88"/>
                        <a:pt x="34" y="87"/>
                      </a:cubicBezTo>
                      <a:cubicBezTo>
                        <a:pt x="30" y="87"/>
                        <a:pt x="27" y="85"/>
                        <a:pt x="24" y="84"/>
                      </a:cubicBezTo>
                      <a:cubicBezTo>
                        <a:pt x="24" y="85"/>
                        <a:pt x="24" y="85"/>
                        <a:pt x="24" y="85"/>
                      </a:cubicBezTo>
                      <a:cubicBezTo>
                        <a:pt x="23" y="84"/>
                        <a:pt x="23" y="84"/>
                        <a:pt x="23" y="84"/>
                      </a:cubicBezTo>
                      <a:cubicBezTo>
                        <a:pt x="23" y="84"/>
                        <a:pt x="23" y="83"/>
                        <a:pt x="24" y="84"/>
                      </a:cubicBezTo>
                      <a:cubicBezTo>
                        <a:pt x="24" y="83"/>
                        <a:pt x="23" y="84"/>
                        <a:pt x="22" y="84"/>
                      </a:cubicBezTo>
                      <a:cubicBezTo>
                        <a:pt x="21" y="83"/>
                        <a:pt x="24" y="83"/>
                        <a:pt x="23" y="82"/>
                      </a:cubicBezTo>
                      <a:cubicBezTo>
                        <a:pt x="23" y="82"/>
                        <a:pt x="23" y="82"/>
                        <a:pt x="23" y="82"/>
                      </a:cubicBezTo>
                      <a:cubicBezTo>
                        <a:pt x="23" y="82"/>
                        <a:pt x="23" y="82"/>
                        <a:pt x="23" y="82"/>
                      </a:cubicBezTo>
                      <a:cubicBezTo>
                        <a:pt x="22" y="83"/>
                        <a:pt x="22" y="83"/>
                        <a:pt x="21" y="83"/>
                      </a:cubicBezTo>
                      <a:cubicBezTo>
                        <a:pt x="20" y="82"/>
                        <a:pt x="21" y="82"/>
                        <a:pt x="21" y="81"/>
                      </a:cubicBezTo>
                      <a:cubicBezTo>
                        <a:pt x="21" y="81"/>
                        <a:pt x="21" y="81"/>
                        <a:pt x="21" y="81"/>
                      </a:cubicBezTo>
                      <a:cubicBezTo>
                        <a:pt x="21" y="81"/>
                        <a:pt x="20" y="80"/>
                        <a:pt x="20" y="80"/>
                      </a:cubicBezTo>
                      <a:cubicBezTo>
                        <a:pt x="19" y="81"/>
                        <a:pt x="19" y="81"/>
                        <a:pt x="19" y="81"/>
                      </a:cubicBezTo>
                      <a:cubicBezTo>
                        <a:pt x="19" y="81"/>
                        <a:pt x="18" y="80"/>
                        <a:pt x="18" y="82"/>
                      </a:cubicBezTo>
                      <a:cubicBezTo>
                        <a:pt x="18" y="80"/>
                        <a:pt x="15" y="77"/>
                        <a:pt x="15" y="76"/>
                      </a:cubicBezTo>
                      <a:cubicBezTo>
                        <a:pt x="14" y="76"/>
                        <a:pt x="13" y="75"/>
                        <a:pt x="13" y="74"/>
                      </a:cubicBezTo>
                      <a:cubicBezTo>
                        <a:pt x="12" y="75"/>
                        <a:pt x="11" y="75"/>
                        <a:pt x="11" y="74"/>
                      </a:cubicBezTo>
                      <a:cubicBezTo>
                        <a:pt x="14" y="73"/>
                        <a:pt x="11" y="72"/>
                        <a:pt x="13" y="71"/>
                      </a:cubicBezTo>
                      <a:cubicBezTo>
                        <a:pt x="12" y="72"/>
                        <a:pt x="11" y="68"/>
                        <a:pt x="10" y="70"/>
                      </a:cubicBezTo>
                      <a:cubicBezTo>
                        <a:pt x="10" y="69"/>
                        <a:pt x="11" y="69"/>
                        <a:pt x="11" y="69"/>
                      </a:cubicBezTo>
                      <a:cubicBezTo>
                        <a:pt x="10" y="68"/>
                        <a:pt x="10" y="67"/>
                        <a:pt x="10" y="66"/>
                      </a:cubicBezTo>
                      <a:cubicBezTo>
                        <a:pt x="10" y="64"/>
                        <a:pt x="10" y="63"/>
                        <a:pt x="10" y="62"/>
                      </a:cubicBezTo>
                      <a:cubicBezTo>
                        <a:pt x="9" y="62"/>
                        <a:pt x="9" y="63"/>
                        <a:pt x="8" y="62"/>
                      </a:cubicBezTo>
                      <a:cubicBezTo>
                        <a:pt x="10" y="61"/>
                        <a:pt x="10" y="61"/>
                        <a:pt x="10" y="61"/>
                      </a:cubicBezTo>
                      <a:cubicBezTo>
                        <a:pt x="10" y="60"/>
                        <a:pt x="8" y="60"/>
                        <a:pt x="9" y="59"/>
                      </a:cubicBezTo>
                      <a:cubicBezTo>
                        <a:pt x="9" y="60"/>
                        <a:pt x="8" y="60"/>
                        <a:pt x="8" y="59"/>
                      </a:cubicBezTo>
                      <a:cubicBezTo>
                        <a:pt x="9" y="57"/>
                        <a:pt x="8" y="54"/>
                        <a:pt x="8" y="52"/>
                      </a:cubicBezTo>
                      <a:cubicBezTo>
                        <a:pt x="8" y="49"/>
                        <a:pt x="8" y="47"/>
                        <a:pt x="10" y="45"/>
                      </a:cubicBezTo>
                      <a:cubicBezTo>
                        <a:pt x="9" y="45"/>
                        <a:pt x="9" y="45"/>
                        <a:pt x="9" y="44"/>
                      </a:cubicBezTo>
                      <a:cubicBezTo>
                        <a:pt x="9" y="44"/>
                        <a:pt x="9" y="44"/>
                        <a:pt x="8" y="44"/>
                      </a:cubicBezTo>
                      <a:cubicBezTo>
                        <a:pt x="8" y="44"/>
                        <a:pt x="9" y="43"/>
                        <a:pt x="9" y="43"/>
                      </a:cubicBezTo>
                      <a:cubicBezTo>
                        <a:pt x="9" y="43"/>
                        <a:pt x="10" y="42"/>
                        <a:pt x="10" y="42"/>
                      </a:cubicBezTo>
                      <a:cubicBezTo>
                        <a:pt x="9" y="41"/>
                        <a:pt x="10" y="40"/>
                        <a:pt x="9" y="39"/>
                      </a:cubicBezTo>
                      <a:cubicBezTo>
                        <a:pt x="9" y="40"/>
                        <a:pt x="9" y="40"/>
                        <a:pt x="9" y="40"/>
                      </a:cubicBezTo>
                      <a:cubicBezTo>
                        <a:pt x="8" y="39"/>
                        <a:pt x="6" y="41"/>
                        <a:pt x="4" y="40"/>
                      </a:cubicBezTo>
                      <a:cubicBezTo>
                        <a:pt x="5" y="41"/>
                        <a:pt x="1" y="42"/>
                        <a:pt x="3" y="45"/>
                      </a:cubicBezTo>
                      <a:cubicBezTo>
                        <a:pt x="2" y="45"/>
                        <a:pt x="2" y="44"/>
                        <a:pt x="2" y="44"/>
                      </a:cubicBezTo>
                      <a:cubicBezTo>
                        <a:pt x="3" y="45"/>
                        <a:pt x="3" y="46"/>
                        <a:pt x="2" y="47"/>
                      </a:cubicBezTo>
                      <a:cubicBezTo>
                        <a:pt x="2" y="46"/>
                        <a:pt x="2" y="46"/>
                        <a:pt x="2" y="46"/>
                      </a:cubicBezTo>
                      <a:cubicBezTo>
                        <a:pt x="2" y="49"/>
                        <a:pt x="1" y="50"/>
                        <a:pt x="0" y="54"/>
                      </a:cubicBezTo>
                      <a:cubicBezTo>
                        <a:pt x="1" y="54"/>
                        <a:pt x="1" y="54"/>
                        <a:pt x="1" y="54"/>
                      </a:cubicBezTo>
                      <a:cubicBezTo>
                        <a:pt x="1" y="54"/>
                        <a:pt x="1" y="54"/>
                        <a:pt x="1" y="55"/>
                      </a:cubicBezTo>
                      <a:cubicBezTo>
                        <a:pt x="2" y="56"/>
                        <a:pt x="1" y="53"/>
                        <a:pt x="2" y="53"/>
                      </a:cubicBezTo>
                      <a:cubicBezTo>
                        <a:pt x="0" y="54"/>
                        <a:pt x="3" y="58"/>
                        <a:pt x="0" y="59"/>
                      </a:cubicBezTo>
                      <a:cubicBezTo>
                        <a:pt x="1" y="60"/>
                        <a:pt x="1" y="59"/>
                        <a:pt x="2" y="60"/>
                      </a:cubicBezTo>
                      <a:cubicBezTo>
                        <a:pt x="1" y="60"/>
                        <a:pt x="1" y="60"/>
                        <a:pt x="1" y="60"/>
                      </a:cubicBezTo>
                      <a:cubicBezTo>
                        <a:pt x="2" y="60"/>
                        <a:pt x="2" y="60"/>
                        <a:pt x="2" y="60"/>
                      </a:cubicBezTo>
                      <a:cubicBezTo>
                        <a:pt x="2" y="61"/>
                        <a:pt x="1" y="62"/>
                        <a:pt x="1" y="62"/>
                      </a:cubicBezTo>
                      <a:cubicBezTo>
                        <a:pt x="1" y="62"/>
                        <a:pt x="0" y="61"/>
                        <a:pt x="0" y="61"/>
                      </a:cubicBezTo>
                      <a:cubicBezTo>
                        <a:pt x="0" y="62"/>
                        <a:pt x="1" y="64"/>
                        <a:pt x="1" y="64"/>
                      </a:cubicBezTo>
                      <a:cubicBezTo>
                        <a:pt x="1" y="64"/>
                        <a:pt x="1" y="63"/>
                        <a:pt x="1" y="63"/>
                      </a:cubicBezTo>
                      <a:cubicBezTo>
                        <a:pt x="2" y="64"/>
                        <a:pt x="2" y="66"/>
                        <a:pt x="2" y="68"/>
                      </a:cubicBezTo>
                      <a:cubicBezTo>
                        <a:pt x="3" y="69"/>
                        <a:pt x="3" y="71"/>
                        <a:pt x="5" y="72"/>
                      </a:cubicBezTo>
                      <a:cubicBezTo>
                        <a:pt x="5" y="72"/>
                        <a:pt x="5" y="72"/>
                        <a:pt x="5" y="72"/>
                      </a:cubicBezTo>
                      <a:cubicBezTo>
                        <a:pt x="7" y="73"/>
                        <a:pt x="5" y="74"/>
                        <a:pt x="7" y="76"/>
                      </a:cubicBezTo>
                      <a:cubicBezTo>
                        <a:pt x="6" y="76"/>
                        <a:pt x="6" y="76"/>
                        <a:pt x="6" y="76"/>
                      </a:cubicBezTo>
                      <a:cubicBezTo>
                        <a:pt x="7" y="76"/>
                        <a:pt x="8" y="76"/>
                        <a:pt x="8" y="77"/>
                      </a:cubicBezTo>
                      <a:cubicBezTo>
                        <a:pt x="7" y="77"/>
                        <a:pt x="8" y="78"/>
                        <a:pt x="7" y="78"/>
                      </a:cubicBezTo>
                      <a:cubicBezTo>
                        <a:pt x="9" y="80"/>
                        <a:pt x="8" y="79"/>
                        <a:pt x="10" y="79"/>
                      </a:cubicBezTo>
                      <a:cubicBezTo>
                        <a:pt x="10" y="80"/>
                        <a:pt x="10" y="80"/>
                        <a:pt x="10" y="80"/>
                      </a:cubicBezTo>
                      <a:cubicBezTo>
                        <a:pt x="11" y="80"/>
                        <a:pt x="11" y="80"/>
                        <a:pt x="12" y="81"/>
                      </a:cubicBezTo>
                      <a:cubicBezTo>
                        <a:pt x="11" y="80"/>
                        <a:pt x="11" y="82"/>
                        <a:pt x="10" y="81"/>
                      </a:cubicBezTo>
                      <a:cubicBezTo>
                        <a:pt x="11" y="85"/>
                        <a:pt x="14" y="83"/>
                        <a:pt x="13" y="86"/>
                      </a:cubicBezTo>
                      <a:cubicBezTo>
                        <a:pt x="15" y="85"/>
                        <a:pt x="12" y="83"/>
                        <a:pt x="13" y="84"/>
                      </a:cubicBezTo>
                      <a:cubicBezTo>
                        <a:pt x="13" y="83"/>
                        <a:pt x="15" y="83"/>
                        <a:pt x="15" y="84"/>
                      </a:cubicBezTo>
                      <a:cubicBezTo>
                        <a:pt x="16" y="84"/>
                        <a:pt x="14" y="87"/>
                        <a:pt x="16" y="88"/>
                      </a:cubicBezTo>
                      <a:cubicBezTo>
                        <a:pt x="16" y="88"/>
                        <a:pt x="16" y="88"/>
                        <a:pt x="16" y="88"/>
                      </a:cubicBezTo>
                      <a:cubicBezTo>
                        <a:pt x="16" y="89"/>
                        <a:pt x="17" y="88"/>
                        <a:pt x="18" y="89"/>
                      </a:cubicBezTo>
                      <a:cubicBezTo>
                        <a:pt x="19" y="89"/>
                        <a:pt x="19" y="90"/>
                        <a:pt x="20" y="89"/>
                      </a:cubicBezTo>
                      <a:cubicBezTo>
                        <a:pt x="20" y="89"/>
                        <a:pt x="18" y="88"/>
                        <a:pt x="18" y="88"/>
                      </a:cubicBezTo>
                      <a:cubicBezTo>
                        <a:pt x="19" y="89"/>
                        <a:pt x="21" y="87"/>
                        <a:pt x="22" y="89"/>
                      </a:cubicBezTo>
                      <a:cubicBezTo>
                        <a:pt x="22" y="89"/>
                        <a:pt x="21" y="89"/>
                        <a:pt x="21" y="89"/>
                      </a:cubicBezTo>
                      <a:cubicBezTo>
                        <a:pt x="21" y="90"/>
                        <a:pt x="22" y="90"/>
                        <a:pt x="22" y="90"/>
                      </a:cubicBezTo>
                      <a:cubicBezTo>
                        <a:pt x="21" y="92"/>
                        <a:pt x="20" y="89"/>
                        <a:pt x="18" y="90"/>
                      </a:cubicBezTo>
                      <a:cubicBezTo>
                        <a:pt x="18" y="91"/>
                        <a:pt x="21" y="90"/>
                        <a:pt x="19" y="91"/>
                      </a:cubicBezTo>
                      <a:cubicBezTo>
                        <a:pt x="21" y="90"/>
                        <a:pt x="21" y="93"/>
                        <a:pt x="23" y="91"/>
                      </a:cubicBezTo>
                      <a:cubicBezTo>
                        <a:pt x="23" y="92"/>
                        <a:pt x="23" y="92"/>
                        <a:pt x="23" y="92"/>
                      </a:cubicBezTo>
                      <a:cubicBezTo>
                        <a:pt x="23" y="92"/>
                        <a:pt x="24" y="92"/>
                        <a:pt x="24" y="92"/>
                      </a:cubicBezTo>
                      <a:cubicBezTo>
                        <a:pt x="23" y="93"/>
                        <a:pt x="23" y="93"/>
                        <a:pt x="23" y="93"/>
                      </a:cubicBezTo>
                      <a:cubicBezTo>
                        <a:pt x="24" y="92"/>
                        <a:pt x="25" y="95"/>
                        <a:pt x="26" y="94"/>
                      </a:cubicBezTo>
                      <a:cubicBezTo>
                        <a:pt x="24" y="94"/>
                        <a:pt x="26" y="93"/>
                        <a:pt x="25" y="92"/>
                      </a:cubicBezTo>
                      <a:cubicBezTo>
                        <a:pt x="28" y="92"/>
                        <a:pt x="26" y="95"/>
                        <a:pt x="30" y="95"/>
                      </a:cubicBezTo>
                      <a:cubicBezTo>
                        <a:pt x="29" y="95"/>
                        <a:pt x="28" y="94"/>
                        <a:pt x="29" y="94"/>
                      </a:cubicBezTo>
                      <a:cubicBezTo>
                        <a:pt x="30" y="94"/>
                        <a:pt x="31" y="95"/>
                        <a:pt x="31" y="95"/>
                      </a:cubicBezTo>
                      <a:cubicBezTo>
                        <a:pt x="33" y="95"/>
                        <a:pt x="31" y="94"/>
                        <a:pt x="32" y="94"/>
                      </a:cubicBezTo>
                      <a:cubicBezTo>
                        <a:pt x="32" y="95"/>
                        <a:pt x="33" y="94"/>
                        <a:pt x="34" y="93"/>
                      </a:cubicBezTo>
                      <a:cubicBezTo>
                        <a:pt x="34" y="94"/>
                        <a:pt x="34" y="94"/>
                        <a:pt x="34" y="94"/>
                      </a:cubicBezTo>
                      <a:cubicBezTo>
                        <a:pt x="36" y="95"/>
                        <a:pt x="34" y="92"/>
                        <a:pt x="37" y="93"/>
                      </a:cubicBezTo>
                      <a:cubicBezTo>
                        <a:pt x="36" y="94"/>
                        <a:pt x="36" y="94"/>
                        <a:pt x="36" y="94"/>
                      </a:cubicBezTo>
                      <a:cubicBezTo>
                        <a:pt x="37" y="94"/>
                        <a:pt x="37" y="94"/>
                        <a:pt x="37" y="94"/>
                      </a:cubicBezTo>
                      <a:cubicBezTo>
                        <a:pt x="37" y="95"/>
                        <a:pt x="37" y="95"/>
                        <a:pt x="37" y="95"/>
                      </a:cubicBezTo>
                      <a:cubicBezTo>
                        <a:pt x="38" y="94"/>
                        <a:pt x="38" y="94"/>
                        <a:pt x="40" y="94"/>
                      </a:cubicBezTo>
                      <a:cubicBezTo>
                        <a:pt x="39" y="93"/>
                        <a:pt x="40" y="92"/>
                        <a:pt x="41" y="92"/>
                      </a:cubicBezTo>
                      <a:cubicBezTo>
                        <a:pt x="41" y="92"/>
                        <a:pt x="40" y="93"/>
                        <a:pt x="42" y="92"/>
                      </a:cubicBezTo>
                      <a:cubicBezTo>
                        <a:pt x="42" y="93"/>
                        <a:pt x="41" y="94"/>
                        <a:pt x="41" y="93"/>
                      </a:cubicBezTo>
                      <a:cubicBezTo>
                        <a:pt x="41" y="94"/>
                        <a:pt x="40" y="94"/>
                        <a:pt x="40" y="94"/>
                      </a:cubicBezTo>
                      <a:cubicBezTo>
                        <a:pt x="41" y="95"/>
                        <a:pt x="42" y="94"/>
                        <a:pt x="43" y="94"/>
                      </a:cubicBezTo>
                      <a:cubicBezTo>
                        <a:pt x="43" y="94"/>
                        <a:pt x="43" y="94"/>
                        <a:pt x="42" y="94"/>
                      </a:cubicBezTo>
                      <a:cubicBezTo>
                        <a:pt x="44" y="92"/>
                        <a:pt x="44" y="92"/>
                        <a:pt x="44" y="92"/>
                      </a:cubicBezTo>
                      <a:cubicBezTo>
                        <a:pt x="45" y="92"/>
                        <a:pt x="44" y="92"/>
                        <a:pt x="44" y="93"/>
                      </a:cubicBezTo>
                      <a:cubicBezTo>
                        <a:pt x="45" y="92"/>
                        <a:pt x="45" y="92"/>
                        <a:pt x="45" y="91"/>
                      </a:cubicBezTo>
                      <a:cubicBezTo>
                        <a:pt x="45" y="92"/>
                        <a:pt x="46" y="93"/>
                        <a:pt x="45" y="94"/>
                      </a:cubicBezTo>
                      <a:cubicBezTo>
                        <a:pt x="47" y="92"/>
                        <a:pt x="47" y="92"/>
                        <a:pt x="47" y="92"/>
                      </a:cubicBezTo>
                      <a:cubicBezTo>
                        <a:pt x="47" y="92"/>
                        <a:pt x="48" y="92"/>
                        <a:pt x="48" y="93"/>
                      </a:cubicBezTo>
                      <a:cubicBezTo>
                        <a:pt x="49" y="93"/>
                        <a:pt x="50" y="90"/>
                        <a:pt x="52" y="90"/>
                      </a:cubicBezTo>
                      <a:cubicBezTo>
                        <a:pt x="52" y="90"/>
                        <a:pt x="52" y="89"/>
                        <a:pt x="52" y="89"/>
                      </a:cubicBezTo>
                      <a:cubicBezTo>
                        <a:pt x="53" y="89"/>
                        <a:pt x="55" y="89"/>
                        <a:pt x="56" y="87"/>
                      </a:cubicBezTo>
                      <a:cubicBezTo>
                        <a:pt x="57" y="87"/>
                        <a:pt x="57" y="87"/>
                        <a:pt x="57" y="87"/>
                      </a:cubicBezTo>
                      <a:cubicBezTo>
                        <a:pt x="58" y="86"/>
                        <a:pt x="55" y="87"/>
                        <a:pt x="57" y="85"/>
                      </a:cubicBezTo>
                      <a:cubicBezTo>
                        <a:pt x="58" y="83"/>
                        <a:pt x="58" y="85"/>
                        <a:pt x="59" y="85"/>
                      </a:cubicBezTo>
                      <a:cubicBezTo>
                        <a:pt x="59" y="84"/>
                        <a:pt x="59" y="82"/>
                        <a:pt x="61" y="82"/>
                      </a:cubicBezTo>
                      <a:cubicBezTo>
                        <a:pt x="60" y="82"/>
                        <a:pt x="60" y="83"/>
                        <a:pt x="60" y="83"/>
                      </a:cubicBezTo>
                      <a:close/>
                      <a:moveTo>
                        <a:pt x="69" y="70"/>
                      </a:moveTo>
                      <a:cubicBezTo>
                        <a:pt x="69" y="70"/>
                        <a:pt x="69" y="71"/>
                        <a:pt x="69" y="71"/>
                      </a:cubicBezTo>
                      <a:cubicBezTo>
                        <a:pt x="68" y="70"/>
                        <a:pt x="69" y="70"/>
                        <a:pt x="69" y="70"/>
                      </a:cubicBezTo>
                      <a:close/>
                      <a:moveTo>
                        <a:pt x="74" y="46"/>
                      </a:moveTo>
                      <a:cubicBezTo>
                        <a:pt x="74" y="46"/>
                        <a:pt x="74" y="47"/>
                        <a:pt x="74" y="47"/>
                      </a:cubicBezTo>
                      <a:cubicBezTo>
                        <a:pt x="74" y="47"/>
                        <a:pt x="74" y="46"/>
                        <a:pt x="74" y="46"/>
                      </a:cubicBezTo>
                      <a:close/>
                      <a:moveTo>
                        <a:pt x="39" y="9"/>
                      </a:moveTo>
                      <a:cubicBezTo>
                        <a:pt x="39" y="9"/>
                        <a:pt x="39" y="9"/>
                        <a:pt x="39" y="9"/>
                      </a:cubicBezTo>
                      <a:cubicBezTo>
                        <a:pt x="39" y="9"/>
                        <a:pt x="39" y="9"/>
                        <a:pt x="39" y="9"/>
                      </a:cubicBezTo>
                      <a:close/>
                      <a:moveTo>
                        <a:pt x="37" y="8"/>
                      </a:moveTo>
                      <a:cubicBezTo>
                        <a:pt x="37" y="9"/>
                        <a:pt x="37" y="9"/>
                        <a:pt x="38" y="9"/>
                      </a:cubicBezTo>
                      <a:cubicBezTo>
                        <a:pt x="38" y="9"/>
                        <a:pt x="38" y="8"/>
                        <a:pt x="38" y="8"/>
                      </a:cubicBezTo>
                      <a:cubicBezTo>
                        <a:pt x="38" y="8"/>
                        <a:pt x="38" y="8"/>
                        <a:pt x="37" y="8"/>
                      </a:cubicBezTo>
                      <a:close/>
                      <a:moveTo>
                        <a:pt x="21" y="82"/>
                      </a:moveTo>
                      <a:cubicBezTo>
                        <a:pt x="21" y="82"/>
                        <a:pt x="21" y="82"/>
                        <a:pt x="21" y="82"/>
                      </a:cubicBezTo>
                      <a:cubicBezTo>
                        <a:pt x="20" y="82"/>
                        <a:pt x="20" y="82"/>
                        <a:pt x="21"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7" name="Freeform 633">
                  <a:extLst>
                    <a:ext uri="{FF2B5EF4-FFF2-40B4-BE49-F238E27FC236}">
                      <a16:creationId xmlns:a16="http://schemas.microsoft.com/office/drawing/2014/main" id="{BAED560F-A9BE-4E8B-B7BF-1E695EB16591}"/>
                    </a:ext>
                  </a:extLst>
                </p:cNvPr>
                <p:cNvSpPr>
                  <a:spLocks/>
                </p:cNvSpPr>
                <p:nvPr userDrawn="1"/>
              </p:nvSpPr>
              <p:spPr bwMode="auto">
                <a:xfrm>
                  <a:off x="4406" y="4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8" name="Freeform 634">
                  <a:extLst>
                    <a:ext uri="{FF2B5EF4-FFF2-40B4-BE49-F238E27FC236}">
                      <a16:creationId xmlns:a16="http://schemas.microsoft.com/office/drawing/2014/main" id="{C3B3A7DB-4996-4812-A5FE-7F2AE22095ED}"/>
                    </a:ext>
                  </a:extLst>
                </p:cNvPr>
                <p:cNvSpPr>
                  <a:spLocks/>
                </p:cNvSpPr>
                <p:nvPr userDrawn="1"/>
              </p:nvSpPr>
              <p:spPr bwMode="auto">
                <a:xfrm>
                  <a:off x="4296" y="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9" name="Freeform 635">
                  <a:extLst>
                    <a:ext uri="{FF2B5EF4-FFF2-40B4-BE49-F238E27FC236}">
                      <a16:creationId xmlns:a16="http://schemas.microsoft.com/office/drawing/2014/main" id="{C7976366-F0C4-4F89-B054-E0EA204BF4B9}"/>
                    </a:ext>
                  </a:extLst>
                </p:cNvPr>
                <p:cNvSpPr>
                  <a:spLocks/>
                </p:cNvSpPr>
                <p:nvPr userDrawn="1"/>
              </p:nvSpPr>
              <p:spPr bwMode="auto">
                <a:xfrm>
                  <a:off x="4326" y="2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0" name="Freeform 636">
                  <a:extLst>
                    <a:ext uri="{FF2B5EF4-FFF2-40B4-BE49-F238E27FC236}">
                      <a16:creationId xmlns:a16="http://schemas.microsoft.com/office/drawing/2014/main" id="{BBDB9ED8-2EB7-4994-A32F-8DCBD09F6FB0}"/>
                    </a:ext>
                  </a:extLst>
                </p:cNvPr>
                <p:cNvSpPr>
                  <a:spLocks/>
                </p:cNvSpPr>
                <p:nvPr userDrawn="1"/>
              </p:nvSpPr>
              <p:spPr bwMode="auto">
                <a:xfrm>
                  <a:off x="4197" y="2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1" name="Freeform 637">
                  <a:extLst>
                    <a:ext uri="{FF2B5EF4-FFF2-40B4-BE49-F238E27FC236}">
                      <a16:creationId xmlns:a16="http://schemas.microsoft.com/office/drawing/2014/main" id="{8E16C7AA-6D22-4A4B-8668-6DCA7444C332}"/>
                    </a:ext>
                  </a:extLst>
                </p:cNvPr>
                <p:cNvSpPr>
                  <a:spLocks/>
                </p:cNvSpPr>
                <p:nvPr userDrawn="1"/>
              </p:nvSpPr>
              <p:spPr bwMode="auto">
                <a:xfrm>
                  <a:off x="4152" y="288"/>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2" name="Freeform 638">
                  <a:extLst>
                    <a:ext uri="{FF2B5EF4-FFF2-40B4-BE49-F238E27FC236}">
                      <a16:creationId xmlns:a16="http://schemas.microsoft.com/office/drawing/2014/main" id="{DFCDA0A2-5A2E-461A-9F33-CBE88B02187D}"/>
                    </a:ext>
                  </a:extLst>
                </p:cNvPr>
                <p:cNvSpPr>
                  <a:spLocks/>
                </p:cNvSpPr>
                <p:nvPr userDrawn="1"/>
              </p:nvSpPr>
              <p:spPr bwMode="auto">
                <a:xfrm>
                  <a:off x="4182" y="278"/>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1"/>
                        <a:pt x="0" y="1"/>
                      </a:cubicBezTo>
                      <a:cubicBezTo>
                        <a:pt x="0" y="1"/>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3" name="Freeform 639">
                  <a:extLst>
                    <a:ext uri="{FF2B5EF4-FFF2-40B4-BE49-F238E27FC236}">
                      <a16:creationId xmlns:a16="http://schemas.microsoft.com/office/drawing/2014/main" id="{B50C88A8-051E-4BC7-A4D2-23E7FDE43852}"/>
                    </a:ext>
                  </a:extLst>
                </p:cNvPr>
                <p:cNvSpPr>
                  <a:spLocks/>
                </p:cNvSpPr>
                <p:nvPr userDrawn="1"/>
              </p:nvSpPr>
              <p:spPr bwMode="auto">
                <a:xfrm>
                  <a:off x="4182" y="28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4" name="Freeform 640">
                  <a:extLst>
                    <a:ext uri="{FF2B5EF4-FFF2-40B4-BE49-F238E27FC236}">
                      <a16:creationId xmlns:a16="http://schemas.microsoft.com/office/drawing/2014/main" id="{DB935981-636F-42F4-869E-D0591A9E4860}"/>
                    </a:ext>
                  </a:extLst>
                </p:cNvPr>
                <p:cNvSpPr>
                  <a:spLocks/>
                </p:cNvSpPr>
                <p:nvPr userDrawn="1"/>
              </p:nvSpPr>
              <p:spPr bwMode="auto">
                <a:xfrm>
                  <a:off x="4217" y="273"/>
                  <a:ext cx="5" cy="15"/>
                </a:xfrm>
                <a:custGeom>
                  <a:avLst/>
                  <a:gdLst>
                    <a:gd name="T0" fmla="*/ 0 w 1"/>
                    <a:gd name="T1" fmla="*/ 1 h 3"/>
                    <a:gd name="T2" fmla="*/ 0 w 1"/>
                    <a:gd name="T3" fmla="*/ 2 h 3"/>
                    <a:gd name="T4" fmla="*/ 0 w 1"/>
                    <a:gd name="T5" fmla="*/ 1 h 3"/>
                  </a:gdLst>
                  <a:ahLst/>
                  <a:cxnLst>
                    <a:cxn ang="0">
                      <a:pos x="T0" y="T1"/>
                    </a:cxn>
                    <a:cxn ang="0">
                      <a:pos x="T2" y="T3"/>
                    </a:cxn>
                    <a:cxn ang="0">
                      <a:pos x="T4" y="T5"/>
                    </a:cxn>
                  </a:cxnLst>
                  <a:rect l="0" t="0" r="r" b="b"/>
                  <a:pathLst>
                    <a:path w="1" h="3">
                      <a:moveTo>
                        <a:pt x="0" y="1"/>
                      </a:moveTo>
                      <a:cubicBezTo>
                        <a:pt x="0" y="1"/>
                        <a:pt x="0" y="2"/>
                        <a:pt x="0" y="2"/>
                      </a:cubicBezTo>
                      <a:cubicBezTo>
                        <a:pt x="0"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5" name="Rectangle 641">
                  <a:extLst>
                    <a:ext uri="{FF2B5EF4-FFF2-40B4-BE49-F238E27FC236}">
                      <a16:creationId xmlns:a16="http://schemas.microsoft.com/office/drawing/2014/main" id="{E9D84ED7-EA14-4859-ACB1-216372DC9521}"/>
                    </a:ext>
                  </a:extLst>
                </p:cNvPr>
                <p:cNvSpPr>
                  <a:spLocks noChangeArrowheads="1"/>
                </p:cNvSpPr>
                <p:nvPr userDrawn="1"/>
              </p:nvSpPr>
              <p:spPr bwMode="auto">
                <a:xfrm>
                  <a:off x="4182" y="27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6" name="Freeform 642">
                  <a:extLst>
                    <a:ext uri="{FF2B5EF4-FFF2-40B4-BE49-F238E27FC236}">
                      <a16:creationId xmlns:a16="http://schemas.microsoft.com/office/drawing/2014/main" id="{181EA6D1-1F54-4097-B85B-D98774685045}"/>
                    </a:ext>
                  </a:extLst>
                </p:cNvPr>
                <p:cNvSpPr>
                  <a:spLocks/>
                </p:cNvSpPr>
                <p:nvPr userDrawn="1"/>
              </p:nvSpPr>
              <p:spPr bwMode="auto">
                <a:xfrm>
                  <a:off x="4197" y="26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7" name="Freeform 643">
                  <a:extLst>
                    <a:ext uri="{FF2B5EF4-FFF2-40B4-BE49-F238E27FC236}">
                      <a16:creationId xmlns:a16="http://schemas.microsoft.com/office/drawing/2014/main" id="{C9F63984-D7B1-4161-8588-D3D3AA88166B}"/>
                    </a:ext>
                  </a:extLst>
                </p:cNvPr>
                <p:cNvSpPr>
                  <a:spLocks/>
                </p:cNvSpPr>
                <p:nvPr userDrawn="1"/>
              </p:nvSpPr>
              <p:spPr bwMode="auto">
                <a:xfrm>
                  <a:off x="4192" y="26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8" name="Freeform 644">
                  <a:extLst>
                    <a:ext uri="{FF2B5EF4-FFF2-40B4-BE49-F238E27FC236}">
                      <a16:creationId xmlns:a16="http://schemas.microsoft.com/office/drawing/2014/main" id="{F0B56D19-3276-46A9-86A4-6A034DE761B5}"/>
                    </a:ext>
                  </a:extLst>
                </p:cNvPr>
                <p:cNvSpPr>
                  <a:spLocks/>
                </p:cNvSpPr>
                <p:nvPr userDrawn="1"/>
              </p:nvSpPr>
              <p:spPr bwMode="auto">
                <a:xfrm>
                  <a:off x="4187" y="26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9" name="Freeform 645">
                  <a:extLst>
                    <a:ext uri="{FF2B5EF4-FFF2-40B4-BE49-F238E27FC236}">
                      <a16:creationId xmlns:a16="http://schemas.microsoft.com/office/drawing/2014/main" id="{9317CBEF-6C70-4EFE-B6F0-DC99235EAFE6}"/>
                    </a:ext>
                  </a:extLst>
                </p:cNvPr>
                <p:cNvSpPr>
                  <a:spLocks/>
                </p:cNvSpPr>
                <p:nvPr userDrawn="1"/>
              </p:nvSpPr>
              <p:spPr bwMode="auto">
                <a:xfrm>
                  <a:off x="4251" y="248"/>
                  <a:ext cx="5" cy="5"/>
                </a:xfrm>
                <a:custGeom>
                  <a:avLst/>
                  <a:gdLst>
                    <a:gd name="T0" fmla="*/ 0 w 1"/>
                    <a:gd name="T1" fmla="*/ 1 h 1"/>
                    <a:gd name="T2" fmla="*/ 1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0" name="Freeform 646">
                  <a:extLst>
                    <a:ext uri="{FF2B5EF4-FFF2-40B4-BE49-F238E27FC236}">
                      <a16:creationId xmlns:a16="http://schemas.microsoft.com/office/drawing/2014/main" id="{7667F191-EE2D-4E02-9BED-A5967BAE6F88}"/>
                    </a:ext>
                  </a:extLst>
                </p:cNvPr>
                <p:cNvSpPr>
                  <a:spLocks/>
                </p:cNvSpPr>
                <p:nvPr userDrawn="1"/>
              </p:nvSpPr>
              <p:spPr bwMode="auto">
                <a:xfrm>
                  <a:off x="4237" y="23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1" name="Freeform 647">
                  <a:extLst>
                    <a:ext uri="{FF2B5EF4-FFF2-40B4-BE49-F238E27FC236}">
                      <a16:creationId xmlns:a16="http://schemas.microsoft.com/office/drawing/2014/main" id="{AE763BF7-2618-4B0C-A4F3-2E7034781B92}"/>
                    </a:ext>
                  </a:extLst>
                </p:cNvPr>
                <p:cNvSpPr>
                  <a:spLocks/>
                </p:cNvSpPr>
                <p:nvPr userDrawn="1"/>
              </p:nvSpPr>
              <p:spPr bwMode="auto">
                <a:xfrm>
                  <a:off x="4246" y="233"/>
                  <a:ext cx="10" cy="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2" name="Freeform 648">
                  <a:extLst>
                    <a:ext uri="{FF2B5EF4-FFF2-40B4-BE49-F238E27FC236}">
                      <a16:creationId xmlns:a16="http://schemas.microsoft.com/office/drawing/2014/main" id="{3445308C-7CD5-4489-B99F-E4C15916947C}"/>
                    </a:ext>
                  </a:extLst>
                </p:cNvPr>
                <p:cNvSpPr>
                  <a:spLocks/>
                </p:cNvSpPr>
                <p:nvPr userDrawn="1"/>
              </p:nvSpPr>
              <p:spPr bwMode="auto">
                <a:xfrm>
                  <a:off x="4321" y="268"/>
                  <a:ext cx="5" cy="10"/>
                </a:xfrm>
                <a:custGeom>
                  <a:avLst/>
                  <a:gdLst>
                    <a:gd name="T0" fmla="*/ 5 w 5"/>
                    <a:gd name="T1" fmla="*/ 0 h 10"/>
                    <a:gd name="T2" fmla="*/ 5 w 5"/>
                    <a:gd name="T3" fmla="*/ 0 h 10"/>
                    <a:gd name="T4" fmla="*/ 0 w 5"/>
                    <a:gd name="T5" fmla="*/ 10 h 10"/>
                    <a:gd name="T6" fmla="*/ 5 w 5"/>
                    <a:gd name="T7" fmla="*/ 0 h 10"/>
                  </a:gdLst>
                  <a:ahLst/>
                  <a:cxnLst>
                    <a:cxn ang="0">
                      <a:pos x="T0" y="T1"/>
                    </a:cxn>
                    <a:cxn ang="0">
                      <a:pos x="T2" y="T3"/>
                    </a:cxn>
                    <a:cxn ang="0">
                      <a:pos x="T4" y="T5"/>
                    </a:cxn>
                    <a:cxn ang="0">
                      <a:pos x="T6" y="T7"/>
                    </a:cxn>
                  </a:cxnLst>
                  <a:rect l="0" t="0" r="r" b="b"/>
                  <a:pathLst>
                    <a:path w="5" h="10">
                      <a:moveTo>
                        <a:pt x="5" y="0"/>
                      </a:moveTo>
                      <a:lnTo>
                        <a:pt x="5" y="0"/>
                      </a:lnTo>
                      <a:lnTo>
                        <a:pt x="0" y="1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3" name="Freeform 649">
                  <a:extLst>
                    <a:ext uri="{FF2B5EF4-FFF2-40B4-BE49-F238E27FC236}">
                      <a16:creationId xmlns:a16="http://schemas.microsoft.com/office/drawing/2014/main" id="{B885952C-7371-4ABB-ADE4-9BBA430609E6}"/>
                    </a:ext>
                  </a:extLst>
                </p:cNvPr>
                <p:cNvSpPr>
                  <a:spLocks/>
                </p:cNvSpPr>
                <p:nvPr userDrawn="1"/>
              </p:nvSpPr>
              <p:spPr bwMode="auto">
                <a:xfrm>
                  <a:off x="4386" y="303"/>
                  <a:ext cx="10" cy="15"/>
                </a:xfrm>
                <a:custGeom>
                  <a:avLst/>
                  <a:gdLst>
                    <a:gd name="T0" fmla="*/ 2 w 2"/>
                    <a:gd name="T1" fmla="*/ 2 h 3"/>
                    <a:gd name="T2" fmla="*/ 0 w 2"/>
                    <a:gd name="T3" fmla="*/ 0 h 3"/>
                    <a:gd name="T4" fmla="*/ 0 w 2"/>
                    <a:gd name="T5" fmla="*/ 2 h 3"/>
                    <a:gd name="T6" fmla="*/ 2 w 2"/>
                    <a:gd name="T7" fmla="*/ 2 h 3"/>
                  </a:gdLst>
                  <a:ahLst/>
                  <a:cxnLst>
                    <a:cxn ang="0">
                      <a:pos x="T0" y="T1"/>
                    </a:cxn>
                    <a:cxn ang="0">
                      <a:pos x="T2" y="T3"/>
                    </a:cxn>
                    <a:cxn ang="0">
                      <a:pos x="T4" y="T5"/>
                    </a:cxn>
                    <a:cxn ang="0">
                      <a:pos x="T6" y="T7"/>
                    </a:cxn>
                  </a:cxnLst>
                  <a:rect l="0" t="0" r="r" b="b"/>
                  <a:pathLst>
                    <a:path w="2" h="3">
                      <a:moveTo>
                        <a:pt x="2" y="2"/>
                      </a:moveTo>
                      <a:cubicBezTo>
                        <a:pt x="1" y="0"/>
                        <a:pt x="0" y="2"/>
                        <a:pt x="0" y="0"/>
                      </a:cubicBezTo>
                      <a:cubicBezTo>
                        <a:pt x="0" y="0"/>
                        <a:pt x="0" y="2"/>
                        <a:pt x="0" y="2"/>
                      </a:cubicBezTo>
                      <a:cubicBezTo>
                        <a:pt x="1" y="2"/>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4" name="Freeform 650">
                  <a:extLst>
                    <a:ext uri="{FF2B5EF4-FFF2-40B4-BE49-F238E27FC236}">
                      <a16:creationId xmlns:a16="http://schemas.microsoft.com/office/drawing/2014/main" id="{3025BB82-BFFB-4ED6-B408-BF26002E33DE}"/>
                    </a:ext>
                  </a:extLst>
                </p:cNvPr>
                <p:cNvSpPr>
                  <a:spLocks/>
                </p:cNvSpPr>
                <p:nvPr userDrawn="1"/>
              </p:nvSpPr>
              <p:spPr bwMode="auto">
                <a:xfrm>
                  <a:off x="4381" y="30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5" name="Freeform 651">
                  <a:extLst>
                    <a:ext uri="{FF2B5EF4-FFF2-40B4-BE49-F238E27FC236}">
                      <a16:creationId xmlns:a16="http://schemas.microsoft.com/office/drawing/2014/main" id="{5DA5597E-6805-4BBA-925A-ADFC0EF71273}"/>
                    </a:ext>
                  </a:extLst>
                </p:cNvPr>
                <p:cNvSpPr>
                  <a:spLocks/>
                </p:cNvSpPr>
                <p:nvPr userDrawn="1"/>
              </p:nvSpPr>
              <p:spPr bwMode="auto">
                <a:xfrm>
                  <a:off x="4092" y="433"/>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6" name="Freeform 652">
                  <a:extLst>
                    <a:ext uri="{FF2B5EF4-FFF2-40B4-BE49-F238E27FC236}">
                      <a16:creationId xmlns:a16="http://schemas.microsoft.com/office/drawing/2014/main" id="{38F68943-B8BE-466A-9B1E-B6EAD0B5BA00}"/>
                    </a:ext>
                  </a:extLst>
                </p:cNvPr>
                <p:cNvSpPr>
                  <a:spLocks/>
                </p:cNvSpPr>
                <p:nvPr userDrawn="1"/>
              </p:nvSpPr>
              <p:spPr bwMode="auto">
                <a:xfrm>
                  <a:off x="4087" y="428"/>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7" name="Freeform 653">
                  <a:extLst>
                    <a:ext uri="{FF2B5EF4-FFF2-40B4-BE49-F238E27FC236}">
                      <a16:creationId xmlns:a16="http://schemas.microsoft.com/office/drawing/2014/main" id="{11374B34-E913-49F9-B359-2DF3D52DAEBC}"/>
                    </a:ext>
                  </a:extLst>
                </p:cNvPr>
                <p:cNvSpPr>
                  <a:spLocks/>
                </p:cNvSpPr>
                <p:nvPr userDrawn="1"/>
              </p:nvSpPr>
              <p:spPr bwMode="auto">
                <a:xfrm>
                  <a:off x="4396" y="5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8" name="Freeform 654">
                  <a:extLst>
                    <a:ext uri="{FF2B5EF4-FFF2-40B4-BE49-F238E27FC236}">
                      <a16:creationId xmlns:a16="http://schemas.microsoft.com/office/drawing/2014/main" id="{BD17D453-5EDE-46D4-A9DA-4F0E8F861F0B}"/>
                    </a:ext>
                  </a:extLst>
                </p:cNvPr>
                <p:cNvSpPr>
                  <a:spLocks/>
                </p:cNvSpPr>
                <p:nvPr userDrawn="1"/>
              </p:nvSpPr>
              <p:spPr bwMode="auto">
                <a:xfrm>
                  <a:off x="4356" y="6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9" name="Freeform 655">
                  <a:extLst>
                    <a:ext uri="{FF2B5EF4-FFF2-40B4-BE49-F238E27FC236}">
                      <a16:creationId xmlns:a16="http://schemas.microsoft.com/office/drawing/2014/main" id="{0B9D569E-543F-4DC2-92BE-FA63BFA9EF2C}"/>
                    </a:ext>
                  </a:extLst>
                </p:cNvPr>
                <p:cNvSpPr>
                  <a:spLocks/>
                </p:cNvSpPr>
                <p:nvPr userDrawn="1"/>
              </p:nvSpPr>
              <p:spPr bwMode="auto">
                <a:xfrm>
                  <a:off x="4326" y="663"/>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2" y="0"/>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0" name="Freeform 656">
                  <a:extLst>
                    <a:ext uri="{FF2B5EF4-FFF2-40B4-BE49-F238E27FC236}">
                      <a16:creationId xmlns:a16="http://schemas.microsoft.com/office/drawing/2014/main" id="{A49C07E5-92BC-4813-8E2E-A1703393C12C}"/>
                    </a:ext>
                  </a:extLst>
                </p:cNvPr>
                <p:cNvSpPr>
                  <a:spLocks/>
                </p:cNvSpPr>
                <p:nvPr userDrawn="1"/>
              </p:nvSpPr>
              <p:spPr bwMode="auto">
                <a:xfrm>
                  <a:off x="3639" y="488"/>
                  <a:ext cx="10"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1" y="0"/>
                        <a:pt x="1" y="0"/>
                        <a:pt x="2"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1" name="Freeform 657">
                  <a:extLst>
                    <a:ext uri="{FF2B5EF4-FFF2-40B4-BE49-F238E27FC236}">
                      <a16:creationId xmlns:a16="http://schemas.microsoft.com/office/drawing/2014/main" id="{4326F6AD-B966-4921-8FC4-E189DED9CD81}"/>
                    </a:ext>
                  </a:extLst>
                </p:cNvPr>
                <p:cNvSpPr>
                  <a:spLocks/>
                </p:cNvSpPr>
                <p:nvPr userDrawn="1"/>
              </p:nvSpPr>
              <p:spPr bwMode="auto">
                <a:xfrm>
                  <a:off x="3625" y="45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2" name="Freeform 658">
                  <a:extLst>
                    <a:ext uri="{FF2B5EF4-FFF2-40B4-BE49-F238E27FC236}">
                      <a16:creationId xmlns:a16="http://schemas.microsoft.com/office/drawing/2014/main" id="{88B46514-CCCD-443F-AC56-D23DE9E2C54F}"/>
                    </a:ext>
                  </a:extLst>
                </p:cNvPr>
                <p:cNvSpPr>
                  <a:spLocks/>
                </p:cNvSpPr>
                <p:nvPr userDrawn="1"/>
              </p:nvSpPr>
              <p:spPr bwMode="auto">
                <a:xfrm>
                  <a:off x="3620" y="433"/>
                  <a:ext cx="10" cy="20"/>
                </a:xfrm>
                <a:custGeom>
                  <a:avLst/>
                  <a:gdLst>
                    <a:gd name="T0" fmla="*/ 2 w 2"/>
                    <a:gd name="T1" fmla="*/ 0 h 4"/>
                    <a:gd name="T2" fmla="*/ 1 w 2"/>
                    <a:gd name="T3" fmla="*/ 3 h 4"/>
                    <a:gd name="T4" fmla="*/ 1 w 2"/>
                    <a:gd name="T5" fmla="*/ 3 h 4"/>
                    <a:gd name="T6" fmla="*/ 2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0" y="1"/>
                        <a:pt x="2" y="2"/>
                        <a:pt x="1" y="3"/>
                      </a:cubicBezTo>
                      <a:cubicBezTo>
                        <a:pt x="1" y="3"/>
                        <a:pt x="1" y="3"/>
                        <a:pt x="1" y="3"/>
                      </a:cubicBezTo>
                      <a:cubicBezTo>
                        <a:pt x="2" y="4"/>
                        <a:pt x="2" y="4"/>
                        <a:pt x="2" y="4"/>
                      </a:cubicBezTo>
                      <a:cubicBezTo>
                        <a:pt x="2" y="3"/>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3" name="Freeform 659">
                  <a:extLst>
                    <a:ext uri="{FF2B5EF4-FFF2-40B4-BE49-F238E27FC236}">
                      <a16:creationId xmlns:a16="http://schemas.microsoft.com/office/drawing/2014/main" id="{D97F21C6-809A-47C2-AE8D-D83CFD967569}"/>
                    </a:ext>
                  </a:extLst>
                </p:cNvPr>
                <p:cNvSpPr>
                  <a:spLocks/>
                </p:cNvSpPr>
                <p:nvPr userDrawn="1"/>
              </p:nvSpPr>
              <p:spPr bwMode="auto">
                <a:xfrm>
                  <a:off x="3639" y="41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4" name="Freeform 660">
                  <a:extLst>
                    <a:ext uri="{FF2B5EF4-FFF2-40B4-BE49-F238E27FC236}">
                      <a16:creationId xmlns:a16="http://schemas.microsoft.com/office/drawing/2014/main" id="{66741E3D-7BD2-4D05-BCAB-E6BB9FB69D7E}"/>
                    </a:ext>
                  </a:extLst>
                </p:cNvPr>
                <p:cNvSpPr>
                  <a:spLocks/>
                </p:cNvSpPr>
                <p:nvPr userDrawn="1"/>
              </p:nvSpPr>
              <p:spPr bwMode="auto">
                <a:xfrm>
                  <a:off x="3644" y="42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5" name="Freeform 661">
                  <a:extLst>
                    <a:ext uri="{FF2B5EF4-FFF2-40B4-BE49-F238E27FC236}">
                      <a16:creationId xmlns:a16="http://schemas.microsoft.com/office/drawing/2014/main" id="{CBD0B239-4A25-422C-A458-20C28D27663D}"/>
                    </a:ext>
                  </a:extLst>
                </p:cNvPr>
                <p:cNvSpPr>
                  <a:spLocks/>
                </p:cNvSpPr>
                <p:nvPr userDrawn="1"/>
              </p:nvSpPr>
              <p:spPr bwMode="auto">
                <a:xfrm>
                  <a:off x="3644" y="408"/>
                  <a:ext cx="5"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1"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6" name="Freeform 662">
                  <a:extLst>
                    <a:ext uri="{FF2B5EF4-FFF2-40B4-BE49-F238E27FC236}">
                      <a16:creationId xmlns:a16="http://schemas.microsoft.com/office/drawing/2014/main" id="{212EA952-EACB-45BC-B553-D6BF93F46608}"/>
                    </a:ext>
                  </a:extLst>
                </p:cNvPr>
                <p:cNvSpPr>
                  <a:spLocks/>
                </p:cNvSpPr>
                <p:nvPr userDrawn="1"/>
              </p:nvSpPr>
              <p:spPr bwMode="auto">
                <a:xfrm>
                  <a:off x="3639" y="4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7" name="Freeform 663">
                  <a:extLst>
                    <a:ext uri="{FF2B5EF4-FFF2-40B4-BE49-F238E27FC236}">
                      <a16:creationId xmlns:a16="http://schemas.microsoft.com/office/drawing/2014/main" id="{EF1484A3-98A5-47AA-86B5-BF53D38ACEBC}"/>
                    </a:ext>
                  </a:extLst>
                </p:cNvPr>
                <p:cNvSpPr>
                  <a:spLocks/>
                </p:cNvSpPr>
                <p:nvPr userDrawn="1"/>
              </p:nvSpPr>
              <p:spPr bwMode="auto">
                <a:xfrm>
                  <a:off x="3634" y="408"/>
                  <a:ext cx="5" cy="5"/>
                </a:xfrm>
                <a:custGeom>
                  <a:avLst/>
                  <a:gdLst>
                    <a:gd name="T0" fmla="*/ 1 w 1"/>
                    <a:gd name="T1" fmla="*/ 1 h 1"/>
                    <a:gd name="T2" fmla="*/ 1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8" name="Freeform 664">
                  <a:extLst>
                    <a:ext uri="{FF2B5EF4-FFF2-40B4-BE49-F238E27FC236}">
                      <a16:creationId xmlns:a16="http://schemas.microsoft.com/office/drawing/2014/main" id="{5317E177-539C-4CFB-9D13-A597DD73A61A}"/>
                    </a:ext>
                  </a:extLst>
                </p:cNvPr>
                <p:cNvSpPr>
                  <a:spLocks/>
                </p:cNvSpPr>
                <p:nvPr userDrawn="1"/>
              </p:nvSpPr>
              <p:spPr bwMode="auto">
                <a:xfrm>
                  <a:off x="3634" y="4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1"/>
                        <a:pt x="0" y="0"/>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9" name="Freeform 665">
                  <a:extLst>
                    <a:ext uri="{FF2B5EF4-FFF2-40B4-BE49-F238E27FC236}">
                      <a16:creationId xmlns:a16="http://schemas.microsoft.com/office/drawing/2014/main" id="{8C87C89A-911D-46F3-BD18-058590208319}"/>
                    </a:ext>
                  </a:extLst>
                </p:cNvPr>
                <p:cNvSpPr>
                  <a:spLocks/>
                </p:cNvSpPr>
                <p:nvPr userDrawn="1"/>
              </p:nvSpPr>
              <p:spPr bwMode="auto">
                <a:xfrm>
                  <a:off x="3620" y="43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0" name="Freeform 666">
                  <a:extLst>
                    <a:ext uri="{FF2B5EF4-FFF2-40B4-BE49-F238E27FC236}">
                      <a16:creationId xmlns:a16="http://schemas.microsoft.com/office/drawing/2014/main" id="{A15CEF48-4B4C-40E5-BE40-3A5B91228511}"/>
                    </a:ext>
                  </a:extLst>
                </p:cNvPr>
                <p:cNvSpPr>
                  <a:spLocks/>
                </p:cNvSpPr>
                <p:nvPr userDrawn="1"/>
              </p:nvSpPr>
              <p:spPr bwMode="auto">
                <a:xfrm>
                  <a:off x="3644" y="3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1" name="Freeform 667">
                  <a:extLst>
                    <a:ext uri="{FF2B5EF4-FFF2-40B4-BE49-F238E27FC236}">
                      <a16:creationId xmlns:a16="http://schemas.microsoft.com/office/drawing/2014/main" id="{81F90A26-9E89-419B-BF27-5F7549A81F42}"/>
                    </a:ext>
                  </a:extLst>
                </p:cNvPr>
                <p:cNvSpPr>
                  <a:spLocks/>
                </p:cNvSpPr>
                <p:nvPr userDrawn="1"/>
              </p:nvSpPr>
              <p:spPr bwMode="auto">
                <a:xfrm>
                  <a:off x="3639" y="3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2" name="Freeform 668">
                  <a:extLst>
                    <a:ext uri="{FF2B5EF4-FFF2-40B4-BE49-F238E27FC236}">
                      <a16:creationId xmlns:a16="http://schemas.microsoft.com/office/drawing/2014/main" id="{D9D2B4CD-4024-4BEB-959A-E2F2C736AAFA}"/>
                    </a:ext>
                  </a:extLst>
                </p:cNvPr>
                <p:cNvSpPr>
                  <a:spLocks/>
                </p:cNvSpPr>
                <p:nvPr userDrawn="1"/>
              </p:nvSpPr>
              <p:spPr bwMode="auto">
                <a:xfrm>
                  <a:off x="3630" y="403"/>
                  <a:ext cx="4" cy="10"/>
                </a:xfrm>
                <a:custGeom>
                  <a:avLst/>
                  <a:gdLst>
                    <a:gd name="T0" fmla="*/ 0 w 4"/>
                    <a:gd name="T1" fmla="*/ 5 h 10"/>
                    <a:gd name="T2" fmla="*/ 4 w 4"/>
                    <a:gd name="T3" fmla="*/ 10 h 10"/>
                    <a:gd name="T4" fmla="*/ 0 w 4"/>
                    <a:gd name="T5" fmla="*/ 0 h 10"/>
                    <a:gd name="T6" fmla="*/ 0 w 4"/>
                    <a:gd name="T7" fmla="*/ 5 h 10"/>
                  </a:gdLst>
                  <a:ahLst/>
                  <a:cxnLst>
                    <a:cxn ang="0">
                      <a:pos x="T0" y="T1"/>
                    </a:cxn>
                    <a:cxn ang="0">
                      <a:pos x="T2" y="T3"/>
                    </a:cxn>
                    <a:cxn ang="0">
                      <a:pos x="T4" y="T5"/>
                    </a:cxn>
                    <a:cxn ang="0">
                      <a:pos x="T6" y="T7"/>
                    </a:cxn>
                  </a:cxnLst>
                  <a:rect l="0" t="0" r="r" b="b"/>
                  <a:pathLst>
                    <a:path w="4" h="10">
                      <a:moveTo>
                        <a:pt x="0" y="5"/>
                      </a:moveTo>
                      <a:lnTo>
                        <a:pt x="4"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3" name="Freeform 669">
                  <a:extLst>
                    <a:ext uri="{FF2B5EF4-FFF2-40B4-BE49-F238E27FC236}">
                      <a16:creationId xmlns:a16="http://schemas.microsoft.com/office/drawing/2014/main" id="{8F6D5610-87A8-4CC3-A100-FCC8141FF018}"/>
                    </a:ext>
                  </a:extLst>
                </p:cNvPr>
                <p:cNvSpPr>
                  <a:spLocks/>
                </p:cNvSpPr>
                <p:nvPr userDrawn="1"/>
              </p:nvSpPr>
              <p:spPr bwMode="auto">
                <a:xfrm>
                  <a:off x="3649" y="37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4" name="Freeform 670">
                  <a:extLst>
                    <a:ext uri="{FF2B5EF4-FFF2-40B4-BE49-F238E27FC236}">
                      <a16:creationId xmlns:a16="http://schemas.microsoft.com/office/drawing/2014/main" id="{798B6CF8-031B-4245-B5BF-65B01FF15AAD}"/>
                    </a:ext>
                  </a:extLst>
                </p:cNvPr>
                <p:cNvSpPr>
                  <a:spLocks/>
                </p:cNvSpPr>
                <p:nvPr userDrawn="1"/>
              </p:nvSpPr>
              <p:spPr bwMode="auto">
                <a:xfrm>
                  <a:off x="3654" y="3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5" name="Freeform 671">
                  <a:extLst>
                    <a:ext uri="{FF2B5EF4-FFF2-40B4-BE49-F238E27FC236}">
                      <a16:creationId xmlns:a16="http://schemas.microsoft.com/office/drawing/2014/main" id="{A8DD029B-9987-4BD7-AF53-7ED6E24EBE13}"/>
                    </a:ext>
                  </a:extLst>
                </p:cNvPr>
                <p:cNvSpPr>
                  <a:spLocks/>
                </p:cNvSpPr>
                <p:nvPr userDrawn="1"/>
              </p:nvSpPr>
              <p:spPr bwMode="auto">
                <a:xfrm>
                  <a:off x="3654" y="3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6" name="Freeform 672">
                  <a:extLst>
                    <a:ext uri="{FF2B5EF4-FFF2-40B4-BE49-F238E27FC236}">
                      <a16:creationId xmlns:a16="http://schemas.microsoft.com/office/drawing/2014/main" id="{7875EC0B-56CC-4B5B-8CF0-D2B0872CBCE7}"/>
                    </a:ext>
                  </a:extLst>
                </p:cNvPr>
                <p:cNvSpPr>
                  <a:spLocks/>
                </p:cNvSpPr>
                <p:nvPr userDrawn="1"/>
              </p:nvSpPr>
              <p:spPr bwMode="auto">
                <a:xfrm>
                  <a:off x="3644" y="37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7" name="Freeform 673">
                  <a:extLst>
                    <a:ext uri="{FF2B5EF4-FFF2-40B4-BE49-F238E27FC236}">
                      <a16:creationId xmlns:a16="http://schemas.microsoft.com/office/drawing/2014/main" id="{E39E61CA-1EC6-46E4-81DC-CB0059766855}"/>
                    </a:ext>
                  </a:extLst>
                </p:cNvPr>
                <p:cNvSpPr>
                  <a:spLocks/>
                </p:cNvSpPr>
                <p:nvPr userDrawn="1"/>
              </p:nvSpPr>
              <p:spPr bwMode="auto">
                <a:xfrm>
                  <a:off x="3644" y="3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8" name="Freeform 674">
                  <a:extLst>
                    <a:ext uri="{FF2B5EF4-FFF2-40B4-BE49-F238E27FC236}">
                      <a16:creationId xmlns:a16="http://schemas.microsoft.com/office/drawing/2014/main" id="{76147A9D-B3E5-4F77-8384-628C245D962B}"/>
                    </a:ext>
                  </a:extLst>
                </p:cNvPr>
                <p:cNvSpPr>
                  <a:spLocks/>
                </p:cNvSpPr>
                <p:nvPr userDrawn="1"/>
              </p:nvSpPr>
              <p:spPr bwMode="auto">
                <a:xfrm>
                  <a:off x="3644"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9" name="Freeform 675">
                  <a:extLst>
                    <a:ext uri="{FF2B5EF4-FFF2-40B4-BE49-F238E27FC236}">
                      <a16:creationId xmlns:a16="http://schemas.microsoft.com/office/drawing/2014/main" id="{D39846B4-CAC2-4C51-8784-B3D9BBECEB7C}"/>
                    </a:ext>
                  </a:extLst>
                </p:cNvPr>
                <p:cNvSpPr>
                  <a:spLocks/>
                </p:cNvSpPr>
                <p:nvPr userDrawn="1"/>
              </p:nvSpPr>
              <p:spPr bwMode="auto">
                <a:xfrm>
                  <a:off x="3625" y="388"/>
                  <a:ext cx="9"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0" name="Freeform 676">
                  <a:extLst>
                    <a:ext uri="{FF2B5EF4-FFF2-40B4-BE49-F238E27FC236}">
                      <a16:creationId xmlns:a16="http://schemas.microsoft.com/office/drawing/2014/main" id="{A86F26B1-145C-4095-B245-7ED554D0768A}"/>
                    </a:ext>
                  </a:extLst>
                </p:cNvPr>
                <p:cNvSpPr>
                  <a:spLocks/>
                </p:cNvSpPr>
                <p:nvPr userDrawn="1"/>
              </p:nvSpPr>
              <p:spPr bwMode="auto">
                <a:xfrm>
                  <a:off x="3634" y="3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1" name="Freeform 677">
                  <a:extLst>
                    <a:ext uri="{FF2B5EF4-FFF2-40B4-BE49-F238E27FC236}">
                      <a16:creationId xmlns:a16="http://schemas.microsoft.com/office/drawing/2014/main" id="{8EB86231-BEF9-4E48-8074-CDDB67B4340B}"/>
                    </a:ext>
                  </a:extLst>
                </p:cNvPr>
                <p:cNvSpPr>
                  <a:spLocks/>
                </p:cNvSpPr>
                <p:nvPr userDrawn="1"/>
              </p:nvSpPr>
              <p:spPr bwMode="auto">
                <a:xfrm>
                  <a:off x="3634" y="37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2" name="Freeform 678">
                  <a:extLst>
                    <a:ext uri="{FF2B5EF4-FFF2-40B4-BE49-F238E27FC236}">
                      <a16:creationId xmlns:a16="http://schemas.microsoft.com/office/drawing/2014/main" id="{4517D4F8-8B5F-4AAA-BAAF-805563AB15BF}"/>
                    </a:ext>
                  </a:extLst>
                </p:cNvPr>
                <p:cNvSpPr>
                  <a:spLocks/>
                </p:cNvSpPr>
                <p:nvPr userDrawn="1"/>
              </p:nvSpPr>
              <p:spPr bwMode="auto">
                <a:xfrm>
                  <a:off x="3644" y="358"/>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3" name="Freeform 679">
                  <a:extLst>
                    <a:ext uri="{FF2B5EF4-FFF2-40B4-BE49-F238E27FC236}">
                      <a16:creationId xmlns:a16="http://schemas.microsoft.com/office/drawing/2014/main" id="{248B04F4-A7B6-4A1E-AC47-C4632E8539A9}"/>
                    </a:ext>
                  </a:extLst>
                </p:cNvPr>
                <p:cNvSpPr>
                  <a:spLocks/>
                </p:cNvSpPr>
                <p:nvPr userDrawn="1"/>
              </p:nvSpPr>
              <p:spPr bwMode="auto">
                <a:xfrm>
                  <a:off x="3644" y="36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4" name="Rectangle 680">
                  <a:extLst>
                    <a:ext uri="{FF2B5EF4-FFF2-40B4-BE49-F238E27FC236}">
                      <a16:creationId xmlns:a16="http://schemas.microsoft.com/office/drawing/2014/main" id="{FFD4F157-2DB8-4A97-B164-73D8002FC5BE}"/>
                    </a:ext>
                  </a:extLst>
                </p:cNvPr>
                <p:cNvSpPr>
                  <a:spLocks noChangeArrowheads="1"/>
                </p:cNvSpPr>
                <p:nvPr userDrawn="1"/>
              </p:nvSpPr>
              <p:spPr bwMode="auto">
                <a:xfrm>
                  <a:off x="3654" y="33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5" name="Freeform 681">
                  <a:extLst>
                    <a:ext uri="{FF2B5EF4-FFF2-40B4-BE49-F238E27FC236}">
                      <a16:creationId xmlns:a16="http://schemas.microsoft.com/office/drawing/2014/main" id="{B363DECD-C6B1-4BC7-B1B6-D5A86B796B76}"/>
                    </a:ext>
                  </a:extLst>
                </p:cNvPr>
                <p:cNvSpPr>
                  <a:spLocks/>
                </p:cNvSpPr>
                <p:nvPr userDrawn="1"/>
              </p:nvSpPr>
              <p:spPr bwMode="auto">
                <a:xfrm>
                  <a:off x="3644" y="363"/>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6" name="Freeform 682">
                  <a:extLst>
                    <a:ext uri="{FF2B5EF4-FFF2-40B4-BE49-F238E27FC236}">
                      <a16:creationId xmlns:a16="http://schemas.microsoft.com/office/drawing/2014/main" id="{9BE82D96-42C0-4997-AE1D-AFF955BA6C85}"/>
                    </a:ext>
                  </a:extLst>
                </p:cNvPr>
                <p:cNvSpPr>
                  <a:spLocks/>
                </p:cNvSpPr>
                <p:nvPr userDrawn="1"/>
              </p:nvSpPr>
              <p:spPr bwMode="auto">
                <a:xfrm>
                  <a:off x="3649" y="35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7" name="Freeform 683">
                  <a:extLst>
                    <a:ext uri="{FF2B5EF4-FFF2-40B4-BE49-F238E27FC236}">
                      <a16:creationId xmlns:a16="http://schemas.microsoft.com/office/drawing/2014/main" id="{3969196A-409B-43E7-A4CD-74BC35CDF2E7}"/>
                    </a:ext>
                  </a:extLst>
                </p:cNvPr>
                <p:cNvSpPr>
                  <a:spLocks/>
                </p:cNvSpPr>
                <p:nvPr userDrawn="1"/>
              </p:nvSpPr>
              <p:spPr bwMode="auto">
                <a:xfrm>
                  <a:off x="3644" y="3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8" name="Freeform 684">
                  <a:extLst>
                    <a:ext uri="{FF2B5EF4-FFF2-40B4-BE49-F238E27FC236}">
                      <a16:creationId xmlns:a16="http://schemas.microsoft.com/office/drawing/2014/main" id="{058FCDCF-65B4-41D7-B3B8-A177876DDDE3}"/>
                    </a:ext>
                  </a:extLst>
                </p:cNvPr>
                <p:cNvSpPr>
                  <a:spLocks/>
                </p:cNvSpPr>
                <p:nvPr userDrawn="1"/>
              </p:nvSpPr>
              <p:spPr bwMode="auto">
                <a:xfrm>
                  <a:off x="3644" y="3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9" name="Freeform 685">
                  <a:extLst>
                    <a:ext uri="{FF2B5EF4-FFF2-40B4-BE49-F238E27FC236}">
                      <a16:creationId xmlns:a16="http://schemas.microsoft.com/office/drawing/2014/main" id="{BFCA8DA4-7B82-4FFF-9074-92BACC4182D5}"/>
                    </a:ext>
                  </a:extLst>
                </p:cNvPr>
                <p:cNvSpPr>
                  <a:spLocks/>
                </p:cNvSpPr>
                <p:nvPr userDrawn="1"/>
              </p:nvSpPr>
              <p:spPr bwMode="auto">
                <a:xfrm>
                  <a:off x="3634" y="313"/>
                  <a:ext cx="20" cy="25"/>
                </a:xfrm>
                <a:custGeom>
                  <a:avLst/>
                  <a:gdLst>
                    <a:gd name="T0" fmla="*/ 0 w 4"/>
                    <a:gd name="T1" fmla="*/ 1 h 5"/>
                    <a:gd name="T2" fmla="*/ 0 w 4"/>
                    <a:gd name="T3" fmla="*/ 3 h 5"/>
                    <a:gd name="T4" fmla="*/ 4 w 4"/>
                    <a:gd name="T5" fmla="*/ 5 h 5"/>
                    <a:gd name="T6" fmla="*/ 4 w 4"/>
                    <a:gd name="T7" fmla="*/ 3 h 5"/>
                    <a:gd name="T8" fmla="*/ 2 w 4"/>
                    <a:gd name="T9" fmla="*/ 4 h 5"/>
                    <a:gd name="T10" fmla="*/ 3 w 4"/>
                    <a:gd name="T11" fmla="*/ 3 h 5"/>
                    <a:gd name="T12" fmla="*/ 1 w 4"/>
                    <a:gd name="T13" fmla="*/ 0 h 5"/>
                    <a:gd name="T14" fmla="*/ 1 w 4"/>
                    <a:gd name="T15" fmla="*/ 1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1" y="1"/>
                        <a:pt x="1" y="3"/>
                        <a:pt x="0" y="3"/>
                      </a:cubicBezTo>
                      <a:cubicBezTo>
                        <a:pt x="0" y="4"/>
                        <a:pt x="3" y="5"/>
                        <a:pt x="4" y="5"/>
                      </a:cubicBezTo>
                      <a:cubicBezTo>
                        <a:pt x="4" y="5"/>
                        <a:pt x="4" y="4"/>
                        <a:pt x="4" y="3"/>
                      </a:cubicBezTo>
                      <a:cubicBezTo>
                        <a:pt x="3" y="4"/>
                        <a:pt x="2" y="5"/>
                        <a:pt x="2" y="4"/>
                      </a:cubicBezTo>
                      <a:cubicBezTo>
                        <a:pt x="2" y="3"/>
                        <a:pt x="2" y="3"/>
                        <a:pt x="3" y="3"/>
                      </a:cubicBezTo>
                      <a:cubicBezTo>
                        <a:pt x="2" y="3"/>
                        <a:pt x="2" y="1"/>
                        <a:pt x="1"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0" name="Freeform 686">
                  <a:extLst>
                    <a:ext uri="{FF2B5EF4-FFF2-40B4-BE49-F238E27FC236}">
                      <a16:creationId xmlns:a16="http://schemas.microsoft.com/office/drawing/2014/main" id="{96C5FF64-45E3-4E40-96F5-85F16B999CF9}"/>
                    </a:ext>
                  </a:extLst>
                </p:cNvPr>
                <p:cNvSpPr>
                  <a:spLocks/>
                </p:cNvSpPr>
                <p:nvPr userDrawn="1"/>
              </p:nvSpPr>
              <p:spPr bwMode="auto">
                <a:xfrm>
                  <a:off x="3654" y="338"/>
                  <a:ext cx="5" cy="5"/>
                </a:xfrm>
                <a:custGeom>
                  <a:avLst/>
                  <a:gdLst>
                    <a:gd name="T0" fmla="*/ 0 w 1"/>
                    <a:gd name="T1" fmla="*/ 1 h 1"/>
                    <a:gd name="T2" fmla="*/ 0 w 1"/>
                    <a:gd name="T3" fmla="*/ 1 h 1"/>
                    <a:gd name="T4" fmla="*/ 1 w 1"/>
                    <a:gd name="T5" fmla="*/ 1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1"/>
                        <a:pt x="0" y="1"/>
                        <a:pt x="1" y="1"/>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1" name="Freeform 687">
                  <a:extLst>
                    <a:ext uri="{FF2B5EF4-FFF2-40B4-BE49-F238E27FC236}">
                      <a16:creationId xmlns:a16="http://schemas.microsoft.com/office/drawing/2014/main" id="{3205D718-5572-470E-8428-119070E59EB3}"/>
                    </a:ext>
                  </a:extLst>
                </p:cNvPr>
                <p:cNvSpPr>
                  <a:spLocks/>
                </p:cNvSpPr>
                <p:nvPr userDrawn="1"/>
              </p:nvSpPr>
              <p:spPr bwMode="auto">
                <a:xfrm>
                  <a:off x="3639" y="343"/>
                  <a:ext cx="15" cy="15"/>
                </a:xfrm>
                <a:custGeom>
                  <a:avLst/>
                  <a:gdLst>
                    <a:gd name="T0" fmla="*/ 2 w 3"/>
                    <a:gd name="T1" fmla="*/ 2 h 3"/>
                    <a:gd name="T2" fmla="*/ 0 w 3"/>
                    <a:gd name="T3" fmla="*/ 0 h 3"/>
                    <a:gd name="T4" fmla="*/ 1 w 3"/>
                    <a:gd name="T5" fmla="*/ 2 h 3"/>
                    <a:gd name="T6" fmla="*/ 2 w 3"/>
                    <a:gd name="T7" fmla="*/ 2 h 3"/>
                    <a:gd name="T8" fmla="*/ 2 w 3"/>
                    <a:gd name="T9" fmla="*/ 3 h 3"/>
                    <a:gd name="T10" fmla="*/ 2 w 3"/>
                    <a:gd name="T11" fmla="*/ 2 h 3"/>
                    <a:gd name="T12" fmla="*/ 2 w 3"/>
                    <a:gd name="T13" fmla="*/ 2 h 3"/>
                    <a:gd name="T14" fmla="*/ 2 w 3"/>
                    <a:gd name="T15" fmla="*/ 2 h 3"/>
                    <a:gd name="T16" fmla="*/ 2 w 3"/>
                    <a:gd name="T17" fmla="*/ 2 h 3"/>
                    <a:gd name="T18" fmla="*/ 2 w 3"/>
                    <a:gd name="T19" fmla="*/ 2 h 3"/>
                    <a:gd name="T20" fmla="*/ 2 w 3"/>
                    <a:gd name="T21" fmla="*/ 2 h 3"/>
                    <a:gd name="T22" fmla="*/ 2 w 3"/>
                    <a:gd name="T23" fmla="*/ 2 h 3"/>
                    <a:gd name="T24" fmla="*/ 2 w 3"/>
                    <a:gd name="T25" fmla="*/ 2 h 3"/>
                    <a:gd name="T26" fmla="*/ 2 w 3"/>
                    <a:gd name="T27" fmla="*/ 2 h 3"/>
                    <a:gd name="T28" fmla="*/ 2 w 3"/>
                    <a:gd name="T29" fmla="*/ 2 h 3"/>
                    <a:gd name="T30" fmla="*/ 3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1"/>
                        <a:pt x="1" y="0"/>
                        <a:pt x="0" y="0"/>
                      </a:cubicBezTo>
                      <a:cubicBezTo>
                        <a:pt x="0" y="1"/>
                        <a:pt x="1" y="1"/>
                        <a:pt x="1" y="2"/>
                      </a:cubicBezTo>
                      <a:cubicBezTo>
                        <a:pt x="1" y="1"/>
                        <a:pt x="1" y="3"/>
                        <a:pt x="2" y="2"/>
                      </a:cubicBezTo>
                      <a:cubicBezTo>
                        <a:pt x="2" y="2"/>
                        <a:pt x="2" y="2"/>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2"/>
                        <a:pt x="2" y="2"/>
                      </a:cubicBezTo>
                      <a:cubicBezTo>
                        <a:pt x="2" y="2"/>
                        <a:pt x="2" y="2"/>
                        <a:pt x="2" y="2"/>
                      </a:cubicBezTo>
                      <a:cubicBezTo>
                        <a:pt x="2" y="2"/>
                        <a:pt x="2" y="2"/>
                        <a:pt x="2" y="2"/>
                      </a:cubicBezTo>
                      <a:cubicBezTo>
                        <a:pt x="3" y="0"/>
                        <a:pt x="3" y="0"/>
                        <a:pt x="3" y="0"/>
                      </a:cubicBezTo>
                      <a:cubicBezTo>
                        <a:pt x="2"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2" name="Freeform 688">
                  <a:extLst>
                    <a:ext uri="{FF2B5EF4-FFF2-40B4-BE49-F238E27FC236}">
                      <a16:creationId xmlns:a16="http://schemas.microsoft.com/office/drawing/2014/main" id="{179449DF-28FF-404E-BE64-AD4F74E94E8F}"/>
                    </a:ext>
                  </a:extLst>
                </p:cNvPr>
                <p:cNvSpPr>
                  <a:spLocks/>
                </p:cNvSpPr>
                <p:nvPr userDrawn="1"/>
              </p:nvSpPr>
              <p:spPr bwMode="auto">
                <a:xfrm>
                  <a:off x="3620"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3" name="Freeform 689">
                  <a:extLst>
                    <a:ext uri="{FF2B5EF4-FFF2-40B4-BE49-F238E27FC236}">
                      <a16:creationId xmlns:a16="http://schemas.microsoft.com/office/drawing/2014/main" id="{C14B4913-DD6E-48A7-BC3A-EDA9199FE5F9}"/>
                    </a:ext>
                  </a:extLst>
                </p:cNvPr>
                <p:cNvSpPr>
                  <a:spLocks/>
                </p:cNvSpPr>
                <p:nvPr userDrawn="1"/>
              </p:nvSpPr>
              <p:spPr bwMode="auto">
                <a:xfrm>
                  <a:off x="3620" y="383"/>
                  <a:ext cx="14" cy="10"/>
                </a:xfrm>
                <a:custGeom>
                  <a:avLst/>
                  <a:gdLst>
                    <a:gd name="T0" fmla="*/ 0 w 3"/>
                    <a:gd name="T1" fmla="*/ 0 h 2"/>
                    <a:gd name="T2" fmla="*/ 1 w 3"/>
                    <a:gd name="T3" fmla="*/ 1 h 2"/>
                    <a:gd name="T4" fmla="*/ 0 w 3"/>
                    <a:gd name="T5" fmla="*/ 1 h 2"/>
                    <a:gd name="T6" fmla="*/ 1 w 3"/>
                    <a:gd name="T7" fmla="*/ 1 h 2"/>
                    <a:gd name="T8" fmla="*/ 1 w 3"/>
                    <a:gd name="T9" fmla="*/ 1 h 2"/>
                    <a:gd name="T10" fmla="*/ 3 w 3"/>
                    <a:gd name="T11" fmla="*/ 0 h 2"/>
                    <a:gd name="T12" fmla="*/ 0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0"/>
                      </a:moveTo>
                      <a:cubicBezTo>
                        <a:pt x="0" y="0"/>
                        <a:pt x="1" y="0"/>
                        <a:pt x="1" y="1"/>
                      </a:cubicBezTo>
                      <a:cubicBezTo>
                        <a:pt x="0" y="1"/>
                        <a:pt x="0" y="1"/>
                        <a:pt x="0" y="1"/>
                      </a:cubicBezTo>
                      <a:cubicBezTo>
                        <a:pt x="0" y="1"/>
                        <a:pt x="0" y="2"/>
                        <a:pt x="1" y="1"/>
                      </a:cubicBezTo>
                      <a:cubicBezTo>
                        <a:pt x="1" y="1"/>
                        <a:pt x="1" y="1"/>
                        <a:pt x="1"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4" name="Freeform 690">
                  <a:extLst>
                    <a:ext uri="{FF2B5EF4-FFF2-40B4-BE49-F238E27FC236}">
                      <a16:creationId xmlns:a16="http://schemas.microsoft.com/office/drawing/2014/main" id="{9762DE94-C41E-41A3-AA82-B3CA8222D15C}"/>
                    </a:ext>
                  </a:extLst>
                </p:cNvPr>
                <p:cNvSpPr>
                  <a:spLocks/>
                </p:cNvSpPr>
                <p:nvPr userDrawn="1"/>
              </p:nvSpPr>
              <p:spPr bwMode="auto">
                <a:xfrm>
                  <a:off x="3630" y="358"/>
                  <a:ext cx="4" cy="10"/>
                </a:xfrm>
                <a:custGeom>
                  <a:avLst/>
                  <a:gdLst>
                    <a:gd name="T0" fmla="*/ 1 w 1"/>
                    <a:gd name="T1" fmla="*/ 2 h 2"/>
                    <a:gd name="T2" fmla="*/ 1 w 1"/>
                    <a:gd name="T3" fmla="*/ 0 h 2"/>
                    <a:gd name="T4" fmla="*/ 0 w 1"/>
                    <a:gd name="T5" fmla="*/ 1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0"/>
                        <a:pt x="1" y="0"/>
                        <a:pt x="1" y="0"/>
                      </a:cubicBezTo>
                      <a:cubicBezTo>
                        <a:pt x="0" y="1"/>
                        <a:pt x="0" y="1"/>
                        <a:pt x="0" y="1"/>
                      </a:cubicBezTo>
                      <a:cubicBezTo>
                        <a:pt x="0" y="1"/>
                        <a:pt x="0" y="1"/>
                        <a:pt x="0" y="1"/>
                      </a:cubicBezTo>
                      <a:cubicBezTo>
                        <a:pt x="0" y="2"/>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5" name="Freeform 691">
                  <a:extLst>
                    <a:ext uri="{FF2B5EF4-FFF2-40B4-BE49-F238E27FC236}">
                      <a16:creationId xmlns:a16="http://schemas.microsoft.com/office/drawing/2014/main" id="{045961F0-C17A-4A2D-BE29-334390D2042E}"/>
                    </a:ext>
                  </a:extLst>
                </p:cNvPr>
                <p:cNvSpPr>
                  <a:spLocks/>
                </p:cNvSpPr>
                <p:nvPr userDrawn="1"/>
              </p:nvSpPr>
              <p:spPr bwMode="auto">
                <a:xfrm>
                  <a:off x="3659" y="33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6" name="Freeform 692">
                  <a:extLst>
                    <a:ext uri="{FF2B5EF4-FFF2-40B4-BE49-F238E27FC236}">
                      <a16:creationId xmlns:a16="http://schemas.microsoft.com/office/drawing/2014/main" id="{BC7843C6-C66E-45BB-8372-4AF18D2E85A3}"/>
                    </a:ext>
                  </a:extLst>
                </p:cNvPr>
                <p:cNvSpPr>
                  <a:spLocks/>
                </p:cNvSpPr>
                <p:nvPr userDrawn="1"/>
              </p:nvSpPr>
              <p:spPr bwMode="auto">
                <a:xfrm>
                  <a:off x="3664" y="32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7" name="Freeform 693">
                  <a:extLst>
                    <a:ext uri="{FF2B5EF4-FFF2-40B4-BE49-F238E27FC236}">
                      <a16:creationId xmlns:a16="http://schemas.microsoft.com/office/drawing/2014/main" id="{0FD0C92C-1C85-4E2F-A7B2-8FE87B9E378E}"/>
                    </a:ext>
                  </a:extLst>
                </p:cNvPr>
                <p:cNvSpPr>
                  <a:spLocks/>
                </p:cNvSpPr>
                <p:nvPr userDrawn="1"/>
              </p:nvSpPr>
              <p:spPr bwMode="auto">
                <a:xfrm>
                  <a:off x="3963" y="53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8" name="Freeform 694">
                  <a:extLst>
                    <a:ext uri="{FF2B5EF4-FFF2-40B4-BE49-F238E27FC236}">
                      <a16:creationId xmlns:a16="http://schemas.microsoft.com/office/drawing/2014/main" id="{64E53C28-DF87-4C16-B69E-C19B436007EF}"/>
                    </a:ext>
                  </a:extLst>
                </p:cNvPr>
                <p:cNvSpPr>
                  <a:spLocks/>
                </p:cNvSpPr>
                <p:nvPr userDrawn="1"/>
              </p:nvSpPr>
              <p:spPr bwMode="auto">
                <a:xfrm>
                  <a:off x="3968" y="5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9" name="Freeform 695">
                  <a:extLst>
                    <a:ext uri="{FF2B5EF4-FFF2-40B4-BE49-F238E27FC236}">
                      <a16:creationId xmlns:a16="http://schemas.microsoft.com/office/drawing/2014/main" id="{9658B621-5BAD-458D-8076-724D75590AC2}"/>
                    </a:ext>
                  </a:extLst>
                </p:cNvPr>
                <p:cNvSpPr>
                  <a:spLocks/>
                </p:cNvSpPr>
                <p:nvPr userDrawn="1"/>
              </p:nvSpPr>
              <p:spPr bwMode="auto">
                <a:xfrm>
                  <a:off x="3824" y="283"/>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0" name="Freeform 696">
                  <a:extLst>
                    <a:ext uri="{FF2B5EF4-FFF2-40B4-BE49-F238E27FC236}">
                      <a16:creationId xmlns:a16="http://schemas.microsoft.com/office/drawing/2014/main" id="{5AB6E501-FA94-408E-9077-BAF7C3F7BB76}"/>
                    </a:ext>
                  </a:extLst>
                </p:cNvPr>
                <p:cNvSpPr>
                  <a:spLocks/>
                </p:cNvSpPr>
                <p:nvPr userDrawn="1"/>
              </p:nvSpPr>
              <p:spPr bwMode="auto">
                <a:xfrm>
                  <a:off x="3928" y="3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1" name="Freeform 697">
                  <a:extLst>
                    <a:ext uri="{FF2B5EF4-FFF2-40B4-BE49-F238E27FC236}">
                      <a16:creationId xmlns:a16="http://schemas.microsoft.com/office/drawing/2014/main" id="{CCE35D98-5F6A-4D53-8824-63CBD0B8B003}"/>
                    </a:ext>
                  </a:extLst>
                </p:cNvPr>
                <p:cNvSpPr>
                  <a:spLocks/>
                </p:cNvSpPr>
                <p:nvPr userDrawn="1"/>
              </p:nvSpPr>
              <p:spPr bwMode="auto">
                <a:xfrm>
                  <a:off x="3948" y="38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2" name="Freeform 698">
                  <a:extLst>
                    <a:ext uri="{FF2B5EF4-FFF2-40B4-BE49-F238E27FC236}">
                      <a16:creationId xmlns:a16="http://schemas.microsoft.com/office/drawing/2014/main" id="{DC2E6CC0-1D29-4469-A979-FA54059989D9}"/>
                    </a:ext>
                  </a:extLst>
                </p:cNvPr>
                <p:cNvSpPr>
                  <a:spLocks/>
                </p:cNvSpPr>
                <p:nvPr userDrawn="1"/>
              </p:nvSpPr>
              <p:spPr bwMode="auto">
                <a:xfrm>
                  <a:off x="3938" y="6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3" name="Freeform 699">
                  <a:extLst>
                    <a:ext uri="{FF2B5EF4-FFF2-40B4-BE49-F238E27FC236}">
                      <a16:creationId xmlns:a16="http://schemas.microsoft.com/office/drawing/2014/main" id="{0FD59BE2-76FA-47B5-9411-243F4EB5EE27}"/>
                    </a:ext>
                  </a:extLst>
                </p:cNvPr>
                <p:cNvSpPr>
                  <a:spLocks/>
                </p:cNvSpPr>
                <p:nvPr userDrawn="1"/>
              </p:nvSpPr>
              <p:spPr bwMode="auto">
                <a:xfrm>
                  <a:off x="3714" y="268"/>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2" y="1"/>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4" name="Freeform 700">
                  <a:extLst>
                    <a:ext uri="{FF2B5EF4-FFF2-40B4-BE49-F238E27FC236}">
                      <a16:creationId xmlns:a16="http://schemas.microsoft.com/office/drawing/2014/main" id="{D983E3EB-B6E6-4C0D-9E1B-0AC09BB5BB77}"/>
                    </a:ext>
                  </a:extLst>
                </p:cNvPr>
                <p:cNvSpPr>
                  <a:spLocks/>
                </p:cNvSpPr>
                <p:nvPr userDrawn="1"/>
              </p:nvSpPr>
              <p:spPr bwMode="auto">
                <a:xfrm>
                  <a:off x="3918"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5" name="Freeform 701">
                  <a:extLst>
                    <a:ext uri="{FF2B5EF4-FFF2-40B4-BE49-F238E27FC236}">
                      <a16:creationId xmlns:a16="http://schemas.microsoft.com/office/drawing/2014/main" id="{3C45C958-2DC5-4F8E-A928-F09C48DFAC59}"/>
                    </a:ext>
                  </a:extLst>
                </p:cNvPr>
                <p:cNvSpPr>
                  <a:spLocks/>
                </p:cNvSpPr>
                <p:nvPr userDrawn="1"/>
              </p:nvSpPr>
              <p:spPr bwMode="auto">
                <a:xfrm>
                  <a:off x="3724" y="26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6" name="Freeform 702">
                  <a:extLst>
                    <a:ext uri="{FF2B5EF4-FFF2-40B4-BE49-F238E27FC236}">
                      <a16:creationId xmlns:a16="http://schemas.microsoft.com/office/drawing/2014/main" id="{B43AE276-1893-4E6A-BDEB-8B9CBC64D96F}"/>
                    </a:ext>
                  </a:extLst>
                </p:cNvPr>
                <p:cNvSpPr>
                  <a:spLocks/>
                </p:cNvSpPr>
                <p:nvPr userDrawn="1"/>
              </p:nvSpPr>
              <p:spPr bwMode="auto">
                <a:xfrm>
                  <a:off x="3644"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7" name="Freeform 703">
                  <a:extLst>
                    <a:ext uri="{FF2B5EF4-FFF2-40B4-BE49-F238E27FC236}">
                      <a16:creationId xmlns:a16="http://schemas.microsoft.com/office/drawing/2014/main" id="{FA15978D-0142-4F10-B814-98DB65481E15}"/>
                    </a:ext>
                  </a:extLst>
                </p:cNvPr>
                <p:cNvSpPr>
                  <a:spLocks/>
                </p:cNvSpPr>
                <p:nvPr userDrawn="1"/>
              </p:nvSpPr>
              <p:spPr bwMode="auto">
                <a:xfrm>
                  <a:off x="3644" y="5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8" name="Rectangle 704">
                  <a:extLst>
                    <a:ext uri="{FF2B5EF4-FFF2-40B4-BE49-F238E27FC236}">
                      <a16:creationId xmlns:a16="http://schemas.microsoft.com/office/drawing/2014/main" id="{318C3EB3-6527-499A-AD03-3DC8DF5BA82E}"/>
                    </a:ext>
                  </a:extLst>
                </p:cNvPr>
                <p:cNvSpPr>
                  <a:spLocks noChangeArrowheads="1"/>
                </p:cNvSpPr>
                <p:nvPr userDrawn="1"/>
              </p:nvSpPr>
              <p:spPr bwMode="auto">
                <a:xfrm>
                  <a:off x="3679"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9" name="Freeform 705">
                  <a:extLst>
                    <a:ext uri="{FF2B5EF4-FFF2-40B4-BE49-F238E27FC236}">
                      <a16:creationId xmlns:a16="http://schemas.microsoft.com/office/drawing/2014/main" id="{90905A86-1773-47B8-A53E-DB3324332F1A}"/>
                    </a:ext>
                  </a:extLst>
                </p:cNvPr>
                <p:cNvSpPr>
                  <a:spLocks/>
                </p:cNvSpPr>
                <p:nvPr userDrawn="1"/>
              </p:nvSpPr>
              <p:spPr bwMode="auto">
                <a:xfrm>
                  <a:off x="3659" y="29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0" name="Freeform 706">
                  <a:extLst>
                    <a:ext uri="{FF2B5EF4-FFF2-40B4-BE49-F238E27FC236}">
                      <a16:creationId xmlns:a16="http://schemas.microsoft.com/office/drawing/2014/main" id="{39C9C948-2336-4FA0-BF35-295CCE5B4424}"/>
                    </a:ext>
                  </a:extLst>
                </p:cNvPr>
                <p:cNvSpPr>
                  <a:spLocks/>
                </p:cNvSpPr>
                <p:nvPr userDrawn="1"/>
              </p:nvSpPr>
              <p:spPr bwMode="auto">
                <a:xfrm>
                  <a:off x="3739" y="2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1" name="Freeform 707">
                  <a:extLst>
                    <a:ext uri="{FF2B5EF4-FFF2-40B4-BE49-F238E27FC236}">
                      <a16:creationId xmlns:a16="http://schemas.microsoft.com/office/drawing/2014/main" id="{8D3479E8-EAD5-4487-B3CF-2B3C4D9AB4F2}"/>
                    </a:ext>
                  </a:extLst>
                </p:cNvPr>
                <p:cNvSpPr>
                  <a:spLocks/>
                </p:cNvSpPr>
                <p:nvPr userDrawn="1"/>
              </p:nvSpPr>
              <p:spPr bwMode="auto">
                <a:xfrm>
                  <a:off x="3679" y="3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2" name="Freeform 708">
                  <a:extLst>
                    <a:ext uri="{FF2B5EF4-FFF2-40B4-BE49-F238E27FC236}">
                      <a16:creationId xmlns:a16="http://schemas.microsoft.com/office/drawing/2014/main" id="{D24DF984-CEB8-4A12-B2D9-036A3A4EDC96}"/>
                    </a:ext>
                  </a:extLst>
                </p:cNvPr>
                <p:cNvSpPr>
                  <a:spLocks/>
                </p:cNvSpPr>
                <p:nvPr userDrawn="1"/>
              </p:nvSpPr>
              <p:spPr bwMode="auto">
                <a:xfrm>
                  <a:off x="3679" y="30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3" name="Freeform 709">
                  <a:extLst>
                    <a:ext uri="{FF2B5EF4-FFF2-40B4-BE49-F238E27FC236}">
                      <a16:creationId xmlns:a16="http://schemas.microsoft.com/office/drawing/2014/main" id="{04B45FA5-A834-4AD7-A267-26464F31E8DF}"/>
                    </a:ext>
                  </a:extLst>
                </p:cNvPr>
                <p:cNvSpPr>
                  <a:spLocks/>
                </p:cNvSpPr>
                <p:nvPr userDrawn="1"/>
              </p:nvSpPr>
              <p:spPr bwMode="auto">
                <a:xfrm>
                  <a:off x="3679" y="30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4" name="Freeform 710">
                  <a:extLst>
                    <a:ext uri="{FF2B5EF4-FFF2-40B4-BE49-F238E27FC236}">
                      <a16:creationId xmlns:a16="http://schemas.microsoft.com/office/drawing/2014/main" id="{2F862293-4154-48F2-9D31-598417ED5161}"/>
                    </a:ext>
                  </a:extLst>
                </p:cNvPr>
                <p:cNvSpPr>
                  <a:spLocks/>
                </p:cNvSpPr>
                <p:nvPr userDrawn="1"/>
              </p:nvSpPr>
              <p:spPr bwMode="auto">
                <a:xfrm>
                  <a:off x="3794" y="6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5" name="Rectangle 711">
                  <a:extLst>
                    <a:ext uri="{FF2B5EF4-FFF2-40B4-BE49-F238E27FC236}">
                      <a16:creationId xmlns:a16="http://schemas.microsoft.com/office/drawing/2014/main" id="{BC80A8B0-1429-42F0-9901-B8A55EF229B4}"/>
                    </a:ext>
                  </a:extLst>
                </p:cNvPr>
                <p:cNvSpPr>
                  <a:spLocks noChangeArrowheads="1"/>
                </p:cNvSpPr>
                <p:nvPr userDrawn="1"/>
              </p:nvSpPr>
              <p:spPr bwMode="auto">
                <a:xfrm>
                  <a:off x="3888" y="2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6" name="Freeform 712">
                  <a:extLst>
                    <a:ext uri="{FF2B5EF4-FFF2-40B4-BE49-F238E27FC236}">
                      <a16:creationId xmlns:a16="http://schemas.microsoft.com/office/drawing/2014/main" id="{A62D8F73-8C69-415D-A901-168C2767B194}"/>
                    </a:ext>
                  </a:extLst>
                </p:cNvPr>
                <p:cNvSpPr>
                  <a:spLocks/>
                </p:cNvSpPr>
                <p:nvPr userDrawn="1"/>
              </p:nvSpPr>
              <p:spPr bwMode="auto">
                <a:xfrm>
                  <a:off x="3883" y="283"/>
                  <a:ext cx="15" cy="10"/>
                </a:xfrm>
                <a:custGeom>
                  <a:avLst/>
                  <a:gdLst>
                    <a:gd name="T0" fmla="*/ 3 w 3"/>
                    <a:gd name="T1" fmla="*/ 1 h 2"/>
                    <a:gd name="T2" fmla="*/ 1 w 3"/>
                    <a:gd name="T3" fmla="*/ 0 h 2"/>
                    <a:gd name="T4" fmla="*/ 0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1"/>
                        <a:pt x="1" y="0"/>
                      </a:cubicBezTo>
                      <a:cubicBezTo>
                        <a:pt x="0" y="2"/>
                        <a:pt x="0" y="2"/>
                        <a:pt x="0" y="2"/>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7" name="Freeform 713">
                  <a:extLst>
                    <a:ext uri="{FF2B5EF4-FFF2-40B4-BE49-F238E27FC236}">
                      <a16:creationId xmlns:a16="http://schemas.microsoft.com/office/drawing/2014/main" id="{E4A40350-8569-4FE1-8274-0E572E69DAA4}"/>
                    </a:ext>
                  </a:extLst>
                </p:cNvPr>
                <p:cNvSpPr>
                  <a:spLocks noEditPoints="1"/>
                </p:cNvSpPr>
                <p:nvPr userDrawn="1"/>
              </p:nvSpPr>
              <p:spPr bwMode="auto">
                <a:xfrm>
                  <a:off x="3605" y="213"/>
                  <a:ext cx="378" cy="500"/>
                </a:xfrm>
                <a:custGeom>
                  <a:avLst/>
                  <a:gdLst>
                    <a:gd name="T0" fmla="*/ 72 w 76"/>
                    <a:gd name="T1" fmla="*/ 68 h 100"/>
                    <a:gd name="T2" fmla="*/ 73 w 76"/>
                    <a:gd name="T3" fmla="*/ 61 h 100"/>
                    <a:gd name="T4" fmla="*/ 74 w 76"/>
                    <a:gd name="T5" fmla="*/ 58 h 100"/>
                    <a:gd name="T6" fmla="*/ 73 w 76"/>
                    <a:gd name="T7" fmla="*/ 52 h 100"/>
                    <a:gd name="T8" fmla="*/ 72 w 76"/>
                    <a:gd name="T9" fmla="*/ 44 h 100"/>
                    <a:gd name="T10" fmla="*/ 65 w 76"/>
                    <a:gd name="T11" fmla="*/ 35 h 100"/>
                    <a:gd name="T12" fmla="*/ 65 w 76"/>
                    <a:gd name="T13" fmla="*/ 35 h 100"/>
                    <a:gd name="T14" fmla="*/ 68 w 76"/>
                    <a:gd name="T15" fmla="*/ 33 h 100"/>
                    <a:gd name="T16" fmla="*/ 66 w 76"/>
                    <a:gd name="T17" fmla="*/ 28 h 100"/>
                    <a:gd name="T18" fmla="*/ 62 w 76"/>
                    <a:gd name="T19" fmla="*/ 23 h 100"/>
                    <a:gd name="T20" fmla="*/ 53 w 76"/>
                    <a:gd name="T21" fmla="*/ 18 h 100"/>
                    <a:gd name="T22" fmla="*/ 54 w 76"/>
                    <a:gd name="T23" fmla="*/ 11 h 100"/>
                    <a:gd name="T24" fmla="*/ 46 w 76"/>
                    <a:gd name="T25" fmla="*/ 9 h 100"/>
                    <a:gd name="T26" fmla="*/ 46 w 76"/>
                    <a:gd name="T27" fmla="*/ 4 h 100"/>
                    <a:gd name="T28" fmla="*/ 42 w 76"/>
                    <a:gd name="T29" fmla="*/ 3 h 100"/>
                    <a:gd name="T30" fmla="*/ 33 w 76"/>
                    <a:gd name="T31" fmla="*/ 6 h 100"/>
                    <a:gd name="T32" fmla="*/ 28 w 76"/>
                    <a:gd name="T33" fmla="*/ 6 h 100"/>
                    <a:gd name="T34" fmla="*/ 19 w 76"/>
                    <a:gd name="T35" fmla="*/ 7 h 100"/>
                    <a:gd name="T36" fmla="*/ 17 w 76"/>
                    <a:gd name="T37" fmla="*/ 11 h 100"/>
                    <a:gd name="T38" fmla="*/ 12 w 76"/>
                    <a:gd name="T39" fmla="*/ 14 h 100"/>
                    <a:gd name="T40" fmla="*/ 11 w 76"/>
                    <a:gd name="T41" fmla="*/ 19 h 100"/>
                    <a:gd name="T42" fmla="*/ 15 w 76"/>
                    <a:gd name="T43" fmla="*/ 18 h 100"/>
                    <a:gd name="T44" fmla="*/ 15 w 76"/>
                    <a:gd name="T45" fmla="*/ 16 h 100"/>
                    <a:gd name="T46" fmla="*/ 20 w 76"/>
                    <a:gd name="T47" fmla="*/ 14 h 100"/>
                    <a:gd name="T48" fmla="*/ 29 w 76"/>
                    <a:gd name="T49" fmla="*/ 11 h 100"/>
                    <a:gd name="T50" fmla="*/ 39 w 76"/>
                    <a:gd name="T51" fmla="*/ 11 h 100"/>
                    <a:gd name="T52" fmla="*/ 44 w 76"/>
                    <a:gd name="T53" fmla="*/ 14 h 100"/>
                    <a:gd name="T54" fmla="*/ 45 w 76"/>
                    <a:gd name="T55" fmla="*/ 14 h 100"/>
                    <a:gd name="T56" fmla="*/ 50 w 76"/>
                    <a:gd name="T57" fmla="*/ 18 h 100"/>
                    <a:gd name="T58" fmla="*/ 58 w 76"/>
                    <a:gd name="T59" fmla="*/ 30 h 100"/>
                    <a:gd name="T60" fmla="*/ 59 w 76"/>
                    <a:gd name="T61" fmla="*/ 35 h 100"/>
                    <a:gd name="T62" fmla="*/ 64 w 76"/>
                    <a:gd name="T63" fmla="*/ 43 h 100"/>
                    <a:gd name="T64" fmla="*/ 66 w 76"/>
                    <a:gd name="T65" fmla="*/ 51 h 100"/>
                    <a:gd name="T66" fmla="*/ 64 w 76"/>
                    <a:gd name="T67" fmla="*/ 59 h 100"/>
                    <a:gd name="T68" fmla="*/ 63 w 76"/>
                    <a:gd name="T69" fmla="*/ 69 h 100"/>
                    <a:gd name="T70" fmla="*/ 60 w 76"/>
                    <a:gd name="T71" fmla="*/ 78 h 100"/>
                    <a:gd name="T72" fmla="*/ 54 w 76"/>
                    <a:gd name="T73" fmla="*/ 89 h 100"/>
                    <a:gd name="T74" fmla="*/ 39 w 76"/>
                    <a:gd name="T75" fmla="*/ 91 h 100"/>
                    <a:gd name="T76" fmla="*/ 36 w 76"/>
                    <a:gd name="T77" fmla="*/ 91 h 100"/>
                    <a:gd name="T78" fmla="*/ 28 w 76"/>
                    <a:gd name="T79" fmla="*/ 88 h 100"/>
                    <a:gd name="T80" fmla="*/ 19 w 76"/>
                    <a:gd name="T81" fmla="*/ 80 h 100"/>
                    <a:gd name="T82" fmla="*/ 10 w 76"/>
                    <a:gd name="T83" fmla="*/ 69 h 100"/>
                    <a:gd name="T84" fmla="*/ 6 w 76"/>
                    <a:gd name="T85" fmla="*/ 57 h 100"/>
                    <a:gd name="T86" fmla="*/ 2 w 76"/>
                    <a:gd name="T87" fmla="*/ 66 h 100"/>
                    <a:gd name="T88" fmla="*/ 8 w 76"/>
                    <a:gd name="T89" fmla="*/ 79 h 100"/>
                    <a:gd name="T90" fmla="*/ 9 w 76"/>
                    <a:gd name="T91" fmla="*/ 82 h 100"/>
                    <a:gd name="T92" fmla="*/ 21 w 76"/>
                    <a:gd name="T93" fmla="*/ 93 h 100"/>
                    <a:gd name="T94" fmla="*/ 29 w 76"/>
                    <a:gd name="T95" fmla="*/ 95 h 100"/>
                    <a:gd name="T96" fmla="*/ 37 w 76"/>
                    <a:gd name="T97" fmla="*/ 97 h 100"/>
                    <a:gd name="T98" fmla="*/ 39 w 76"/>
                    <a:gd name="T99" fmla="*/ 99 h 100"/>
                    <a:gd name="T100" fmla="*/ 45 w 76"/>
                    <a:gd name="T101" fmla="*/ 97 h 100"/>
                    <a:gd name="T102" fmla="*/ 53 w 76"/>
                    <a:gd name="T103" fmla="*/ 95 h 100"/>
                    <a:gd name="T104" fmla="*/ 58 w 76"/>
                    <a:gd name="T105" fmla="*/ 90 h 100"/>
                    <a:gd name="T106" fmla="*/ 61 w 76"/>
                    <a:gd name="T107" fmla="*/ 88 h 100"/>
                    <a:gd name="T108" fmla="*/ 67 w 76"/>
                    <a:gd name="T109" fmla="*/ 82 h 100"/>
                    <a:gd name="T110" fmla="*/ 71 w 76"/>
                    <a:gd name="T111" fmla="*/ 71 h 100"/>
                    <a:gd name="T112" fmla="*/ 66 w 76"/>
                    <a:gd name="T113" fmla="*/ 34 h 100"/>
                    <a:gd name="T114" fmla="*/ 17 w 76"/>
                    <a:gd name="T115"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00">
                      <a:moveTo>
                        <a:pt x="71" y="72"/>
                      </a:moveTo>
                      <a:cubicBezTo>
                        <a:pt x="72" y="72"/>
                        <a:pt x="72" y="72"/>
                        <a:pt x="72" y="72"/>
                      </a:cubicBezTo>
                      <a:cubicBezTo>
                        <a:pt x="73" y="73"/>
                        <a:pt x="72" y="74"/>
                        <a:pt x="73" y="73"/>
                      </a:cubicBezTo>
                      <a:cubicBezTo>
                        <a:pt x="71" y="72"/>
                        <a:pt x="74" y="69"/>
                        <a:pt x="72" y="68"/>
                      </a:cubicBezTo>
                      <a:cubicBezTo>
                        <a:pt x="72" y="68"/>
                        <a:pt x="72" y="68"/>
                        <a:pt x="72" y="68"/>
                      </a:cubicBezTo>
                      <a:cubicBezTo>
                        <a:pt x="72" y="68"/>
                        <a:pt x="72" y="68"/>
                        <a:pt x="72" y="68"/>
                      </a:cubicBezTo>
                      <a:cubicBezTo>
                        <a:pt x="74" y="67"/>
                        <a:pt x="71" y="67"/>
                        <a:pt x="71" y="65"/>
                      </a:cubicBezTo>
                      <a:cubicBezTo>
                        <a:pt x="72" y="64"/>
                        <a:pt x="72" y="64"/>
                        <a:pt x="72" y="64"/>
                      </a:cubicBezTo>
                      <a:cubicBezTo>
                        <a:pt x="72" y="63"/>
                        <a:pt x="72" y="63"/>
                        <a:pt x="72" y="63"/>
                      </a:cubicBezTo>
                      <a:cubicBezTo>
                        <a:pt x="72" y="63"/>
                        <a:pt x="73" y="63"/>
                        <a:pt x="72" y="63"/>
                      </a:cubicBezTo>
                      <a:cubicBezTo>
                        <a:pt x="72" y="61"/>
                        <a:pt x="72" y="61"/>
                        <a:pt x="72" y="61"/>
                      </a:cubicBezTo>
                      <a:cubicBezTo>
                        <a:pt x="73" y="61"/>
                        <a:pt x="73" y="61"/>
                        <a:pt x="73" y="61"/>
                      </a:cubicBezTo>
                      <a:cubicBezTo>
                        <a:pt x="72" y="61"/>
                        <a:pt x="72" y="60"/>
                        <a:pt x="71" y="59"/>
                      </a:cubicBezTo>
                      <a:cubicBezTo>
                        <a:pt x="72" y="59"/>
                        <a:pt x="72" y="60"/>
                        <a:pt x="72" y="60"/>
                      </a:cubicBezTo>
                      <a:cubicBezTo>
                        <a:pt x="71" y="58"/>
                        <a:pt x="71" y="58"/>
                        <a:pt x="71" y="58"/>
                      </a:cubicBezTo>
                      <a:cubicBezTo>
                        <a:pt x="72" y="58"/>
                        <a:pt x="73" y="59"/>
                        <a:pt x="73" y="60"/>
                      </a:cubicBezTo>
                      <a:cubicBezTo>
                        <a:pt x="75" y="59"/>
                        <a:pt x="72" y="59"/>
                        <a:pt x="74" y="56"/>
                      </a:cubicBezTo>
                      <a:cubicBezTo>
                        <a:pt x="74" y="58"/>
                        <a:pt x="74" y="58"/>
                        <a:pt x="74" y="58"/>
                      </a:cubicBezTo>
                      <a:cubicBezTo>
                        <a:pt x="75" y="57"/>
                        <a:pt x="75" y="56"/>
                        <a:pt x="76" y="55"/>
                      </a:cubicBezTo>
                      <a:cubicBezTo>
                        <a:pt x="75" y="55"/>
                        <a:pt x="73" y="57"/>
                        <a:pt x="73" y="56"/>
                      </a:cubicBezTo>
                      <a:cubicBezTo>
                        <a:pt x="73" y="56"/>
                        <a:pt x="73" y="55"/>
                        <a:pt x="73" y="54"/>
                      </a:cubicBezTo>
                      <a:cubicBezTo>
                        <a:pt x="73" y="54"/>
                        <a:pt x="73" y="54"/>
                        <a:pt x="73" y="53"/>
                      </a:cubicBezTo>
                      <a:cubicBezTo>
                        <a:pt x="74" y="53"/>
                        <a:pt x="74" y="53"/>
                        <a:pt x="74" y="53"/>
                      </a:cubicBezTo>
                      <a:cubicBezTo>
                        <a:pt x="74" y="52"/>
                        <a:pt x="73" y="52"/>
                        <a:pt x="73" y="52"/>
                      </a:cubicBezTo>
                      <a:cubicBezTo>
                        <a:pt x="73" y="51"/>
                        <a:pt x="74" y="50"/>
                        <a:pt x="75" y="50"/>
                      </a:cubicBezTo>
                      <a:cubicBezTo>
                        <a:pt x="75" y="48"/>
                        <a:pt x="73" y="51"/>
                        <a:pt x="73" y="49"/>
                      </a:cubicBezTo>
                      <a:cubicBezTo>
                        <a:pt x="73" y="48"/>
                        <a:pt x="73" y="47"/>
                        <a:pt x="71" y="46"/>
                      </a:cubicBezTo>
                      <a:cubicBezTo>
                        <a:pt x="72" y="45"/>
                        <a:pt x="72" y="46"/>
                        <a:pt x="73" y="45"/>
                      </a:cubicBezTo>
                      <a:cubicBezTo>
                        <a:pt x="71" y="44"/>
                        <a:pt x="71" y="44"/>
                        <a:pt x="71" y="44"/>
                      </a:cubicBezTo>
                      <a:cubicBezTo>
                        <a:pt x="71" y="44"/>
                        <a:pt x="72" y="44"/>
                        <a:pt x="72" y="44"/>
                      </a:cubicBezTo>
                      <a:cubicBezTo>
                        <a:pt x="71" y="44"/>
                        <a:pt x="71" y="44"/>
                        <a:pt x="70" y="43"/>
                      </a:cubicBezTo>
                      <a:cubicBezTo>
                        <a:pt x="69" y="43"/>
                        <a:pt x="72" y="41"/>
                        <a:pt x="70" y="40"/>
                      </a:cubicBezTo>
                      <a:cubicBezTo>
                        <a:pt x="70" y="39"/>
                        <a:pt x="71" y="40"/>
                        <a:pt x="71" y="40"/>
                      </a:cubicBezTo>
                      <a:cubicBezTo>
                        <a:pt x="70" y="38"/>
                        <a:pt x="70" y="38"/>
                        <a:pt x="68" y="37"/>
                      </a:cubicBezTo>
                      <a:cubicBezTo>
                        <a:pt x="69" y="36"/>
                        <a:pt x="69" y="36"/>
                        <a:pt x="69" y="36"/>
                      </a:cubicBezTo>
                      <a:cubicBezTo>
                        <a:pt x="68" y="37"/>
                        <a:pt x="66" y="36"/>
                        <a:pt x="65" y="35"/>
                      </a:cubicBezTo>
                      <a:cubicBezTo>
                        <a:pt x="65" y="36"/>
                        <a:pt x="65" y="36"/>
                        <a:pt x="64" y="36"/>
                      </a:cubicBezTo>
                      <a:cubicBezTo>
                        <a:pt x="63" y="35"/>
                        <a:pt x="63" y="35"/>
                        <a:pt x="63" y="35"/>
                      </a:cubicBezTo>
                      <a:cubicBezTo>
                        <a:pt x="63" y="35"/>
                        <a:pt x="64" y="35"/>
                        <a:pt x="65" y="35"/>
                      </a:cubicBezTo>
                      <a:cubicBezTo>
                        <a:pt x="64" y="35"/>
                        <a:pt x="64" y="35"/>
                        <a:pt x="64" y="35"/>
                      </a:cubicBezTo>
                      <a:cubicBezTo>
                        <a:pt x="64" y="34"/>
                        <a:pt x="65" y="34"/>
                        <a:pt x="66" y="34"/>
                      </a:cubicBezTo>
                      <a:cubicBezTo>
                        <a:pt x="66" y="35"/>
                        <a:pt x="66" y="35"/>
                        <a:pt x="65" y="35"/>
                      </a:cubicBezTo>
                      <a:cubicBezTo>
                        <a:pt x="66" y="35"/>
                        <a:pt x="67" y="35"/>
                        <a:pt x="68" y="35"/>
                      </a:cubicBezTo>
                      <a:cubicBezTo>
                        <a:pt x="68" y="35"/>
                        <a:pt x="68" y="35"/>
                        <a:pt x="67" y="35"/>
                      </a:cubicBezTo>
                      <a:cubicBezTo>
                        <a:pt x="68" y="35"/>
                        <a:pt x="68" y="35"/>
                        <a:pt x="68" y="35"/>
                      </a:cubicBezTo>
                      <a:cubicBezTo>
                        <a:pt x="68" y="34"/>
                        <a:pt x="68" y="34"/>
                        <a:pt x="67" y="34"/>
                      </a:cubicBezTo>
                      <a:cubicBezTo>
                        <a:pt x="69" y="33"/>
                        <a:pt x="69" y="33"/>
                        <a:pt x="69" y="33"/>
                      </a:cubicBezTo>
                      <a:cubicBezTo>
                        <a:pt x="68" y="33"/>
                        <a:pt x="68" y="33"/>
                        <a:pt x="68" y="33"/>
                      </a:cubicBezTo>
                      <a:cubicBezTo>
                        <a:pt x="68" y="33"/>
                        <a:pt x="68" y="31"/>
                        <a:pt x="68" y="31"/>
                      </a:cubicBezTo>
                      <a:cubicBezTo>
                        <a:pt x="66" y="30"/>
                        <a:pt x="64" y="30"/>
                        <a:pt x="62" y="28"/>
                      </a:cubicBezTo>
                      <a:cubicBezTo>
                        <a:pt x="63" y="28"/>
                        <a:pt x="64" y="27"/>
                        <a:pt x="65" y="27"/>
                      </a:cubicBezTo>
                      <a:cubicBezTo>
                        <a:pt x="64" y="28"/>
                        <a:pt x="66" y="28"/>
                        <a:pt x="66" y="29"/>
                      </a:cubicBezTo>
                      <a:cubicBezTo>
                        <a:pt x="66" y="29"/>
                        <a:pt x="67" y="29"/>
                        <a:pt x="67" y="29"/>
                      </a:cubicBezTo>
                      <a:cubicBezTo>
                        <a:pt x="67" y="29"/>
                        <a:pt x="67" y="28"/>
                        <a:pt x="66" y="28"/>
                      </a:cubicBezTo>
                      <a:cubicBezTo>
                        <a:pt x="66" y="28"/>
                        <a:pt x="65" y="27"/>
                        <a:pt x="65" y="27"/>
                      </a:cubicBezTo>
                      <a:cubicBezTo>
                        <a:pt x="66" y="27"/>
                        <a:pt x="65" y="26"/>
                        <a:pt x="66" y="26"/>
                      </a:cubicBezTo>
                      <a:cubicBezTo>
                        <a:pt x="64" y="27"/>
                        <a:pt x="64" y="25"/>
                        <a:pt x="63" y="24"/>
                      </a:cubicBezTo>
                      <a:cubicBezTo>
                        <a:pt x="63" y="24"/>
                        <a:pt x="64" y="24"/>
                        <a:pt x="64" y="25"/>
                      </a:cubicBezTo>
                      <a:cubicBezTo>
                        <a:pt x="65" y="23"/>
                        <a:pt x="61" y="24"/>
                        <a:pt x="62" y="23"/>
                      </a:cubicBezTo>
                      <a:cubicBezTo>
                        <a:pt x="62" y="23"/>
                        <a:pt x="62" y="23"/>
                        <a:pt x="62" y="23"/>
                      </a:cubicBezTo>
                      <a:cubicBezTo>
                        <a:pt x="61" y="23"/>
                        <a:pt x="61" y="21"/>
                        <a:pt x="62" y="21"/>
                      </a:cubicBezTo>
                      <a:cubicBezTo>
                        <a:pt x="62" y="21"/>
                        <a:pt x="62" y="21"/>
                        <a:pt x="62" y="21"/>
                      </a:cubicBezTo>
                      <a:cubicBezTo>
                        <a:pt x="61" y="20"/>
                        <a:pt x="59" y="17"/>
                        <a:pt x="57" y="18"/>
                      </a:cubicBezTo>
                      <a:cubicBezTo>
                        <a:pt x="57" y="17"/>
                        <a:pt x="59" y="16"/>
                        <a:pt x="59" y="16"/>
                      </a:cubicBezTo>
                      <a:cubicBezTo>
                        <a:pt x="59" y="16"/>
                        <a:pt x="57" y="17"/>
                        <a:pt x="56" y="17"/>
                      </a:cubicBezTo>
                      <a:cubicBezTo>
                        <a:pt x="54" y="17"/>
                        <a:pt x="53" y="18"/>
                        <a:pt x="53" y="18"/>
                      </a:cubicBezTo>
                      <a:cubicBezTo>
                        <a:pt x="54" y="17"/>
                        <a:pt x="56" y="14"/>
                        <a:pt x="57" y="14"/>
                      </a:cubicBezTo>
                      <a:cubicBezTo>
                        <a:pt x="57" y="14"/>
                        <a:pt x="57" y="13"/>
                        <a:pt x="56" y="13"/>
                      </a:cubicBezTo>
                      <a:cubicBezTo>
                        <a:pt x="56" y="13"/>
                        <a:pt x="55" y="15"/>
                        <a:pt x="55" y="15"/>
                      </a:cubicBezTo>
                      <a:cubicBezTo>
                        <a:pt x="55" y="13"/>
                        <a:pt x="55" y="13"/>
                        <a:pt x="55" y="11"/>
                      </a:cubicBezTo>
                      <a:cubicBezTo>
                        <a:pt x="55" y="12"/>
                        <a:pt x="53" y="13"/>
                        <a:pt x="52" y="13"/>
                      </a:cubicBezTo>
                      <a:cubicBezTo>
                        <a:pt x="53" y="13"/>
                        <a:pt x="54" y="11"/>
                        <a:pt x="54" y="11"/>
                      </a:cubicBezTo>
                      <a:cubicBezTo>
                        <a:pt x="54" y="11"/>
                        <a:pt x="53" y="11"/>
                        <a:pt x="53" y="11"/>
                      </a:cubicBezTo>
                      <a:cubicBezTo>
                        <a:pt x="52" y="11"/>
                        <a:pt x="51" y="12"/>
                        <a:pt x="51" y="12"/>
                      </a:cubicBezTo>
                      <a:cubicBezTo>
                        <a:pt x="52" y="12"/>
                        <a:pt x="53" y="10"/>
                        <a:pt x="53" y="9"/>
                      </a:cubicBezTo>
                      <a:cubicBezTo>
                        <a:pt x="52" y="10"/>
                        <a:pt x="51" y="8"/>
                        <a:pt x="51" y="8"/>
                      </a:cubicBezTo>
                      <a:cubicBezTo>
                        <a:pt x="51" y="9"/>
                        <a:pt x="51" y="9"/>
                        <a:pt x="51" y="9"/>
                      </a:cubicBezTo>
                      <a:cubicBezTo>
                        <a:pt x="50" y="7"/>
                        <a:pt x="48" y="10"/>
                        <a:pt x="46" y="9"/>
                      </a:cubicBezTo>
                      <a:cubicBezTo>
                        <a:pt x="47" y="9"/>
                        <a:pt x="48" y="7"/>
                        <a:pt x="47" y="6"/>
                      </a:cubicBezTo>
                      <a:cubicBezTo>
                        <a:pt x="46" y="7"/>
                        <a:pt x="43" y="10"/>
                        <a:pt x="41" y="10"/>
                      </a:cubicBezTo>
                      <a:cubicBezTo>
                        <a:pt x="41" y="10"/>
                        <a:pt x="41" y="10"/>
                        <a:pt x="41" y="10"/>
                      </a:cubicBezTo>
                      <a:cubicBezTo>
                        <a:pt x="40" y="10"/>
                        <a:pt x="40" y="10"/>
                        <a:pt x="40" y="10"/>
                      </a:cubicBezTo>
                      <a:cubicBezTo>
                        <a:pt x="41" y="8"/>
                        <a:pt x="45" y="6"/>
                        <a:pt x="47" y="6"/>
                      </a:cubicBezTo>
                      <a:cubicBezTo>
                        <a:pt x="46" y="5"/>
                        <a:pt x="47" y="5"/>
                        <a:pt x="46" y="4"/>
                      </a:cubicBezTo>
                      <a:cubicBezTo>
                        <a:pt x="46" y="4"/>
                        <a:pt x="47" y="4"/>
                        <a:pt x="47" y="4"/>
                      </a:cubicBezTo>
                      <a:cubicBezTo>
                        <a:pt x="47" y="4"/>
                        <a:pt x="45" y="2"/>
                        <a:pt x="45" y="2"/>
                      </a:cubicBezTo>
                      <a:cubicBezTo>
                        <a:pt x="44" y="3"/>
                        <a:pt x="42" y="3"/>
                        <a:pt x="42" y="4"/>
                      </a:cubicBezTo>
                      <a:cubicBezTo>
                        <a:pt x="42" y="4"/>
                        <a:pt x="45" y="4"/>
                        <a:pt x="45" y="4"/>
                      </a:cubicBezTo>
                      <a:cubicBezTo>
                        <a:pt x="45" y="5"/>
                        <a:pt x="42" y="6"/>
                        <a:pt x="40" y="5"/>
                      </a:cubicBezTo>
                      <a:cubicBezTo>
                        <a:pt x="40" y="5"/>
                        <a:pt x="41" y="3"/>
                        <a:pt x="42" y="3"/>
                      </a:cubicBezTo>
                      <a:cubicBezTo>
                        <a:pt x="41" y="3"/>
                        <a:pt x="39" y="3"/>
                        <a:pt x="39" y="3"/>
                      </a:cubicBezTo>
                      <a:cubicBezTo>
                        <a:pt x="40" y="2"/>
                        <a:pt x="40" y="2"/>
                        <a:pt x="40" y="2"/>
                      </a:cubicBezTo>
                      <a:cubicBezTo>
                        <a:pt x="39" y="2"/>
                        <a:pt x="38" y="4"/>
                        <a:pt x="37" y="2"/>
                      </a:cubicBezTo>
                      <a:cubicBezTo>
                        <a:pt x="37" y="2"/>
                        <a:pt x="36" y="0"/>
                        <a:pt x="36" y="1"/>
                      </a:cubicBezTo>
                      <a:cubicBezTo>
                        <a:pt x="36" y="2"/>
                        <a:pt x="35" y="7"/>
                        <a:pt x="35" y="8"/>
                      </a:cubicBezTo>
                      <a:cubicBezTo>
                        <a:pt x="35" y="8"/>
                        <a:pt x="33" y="6"/>
                        <a:pt x="33" y="6"/>
                      </a:cubicBezTo>
                      <a:cubicBezTo>
                        <a:pt x="32" y="4"/>
                        <a:pt x="34" y="3"/>
                        <a:pt x="34" y="2"/>
                      </a:cubicBezTo>
                      <a:cubicBezTo>
                        <a:pt x="33" y="2"/>
                        <a:pt x="33" y="3"/>
                        <a:pt x="33" y="3"/>
                      </a:cubicBezTo>
                      <a:cubicBezTo>
                        <a:pt x="32" y="2"/>
                        <a:pt x="33" y="2"/>
                        <a:pt x="32" y="2"/>
                      </a:cubicBezTo>
                      <a:cubicBezTo>
                        <a:pt x="32" y="3"/>
                        <a:pt x="30" y="2"/>
                        <a:pt x="31" y="3"/>
                      </a:cubicBezTo>
                      <a:cubicBezTo>
                        <a:pt x="30" y="3"/>
                        <a:pt x="30" y="3"/>
                        <a:pt x="29" y="3"/>
                      </a:cubicBezTo>
                      <a:cubicBezTo>
                        <a:pt x="30" y="3"/>
                        <a:pt x="28" y="6"/>
                        <a:pt x="28" y="6"/>
                      </a:cubicBezTo>
                      <a:cubicBezTo>
                        <a:pt x="28" y="6"/>
                        <a:pt x="27" y="5"/>
                        <a:pt x="27" y="5"/>
                      </a:cubicBezTo>
                      <a:cubicBezTo>
                        <a:pt x="25" y="5"/>
                        <a:pt x="24" y="5"/>
                        <a:pt x="22" y="6"/>
                      </a:cubicBezTo>
                      <a:cubicBezTo>
                        <a:pt x="22" y="5"/>
                        <a:pt x="21" y="5"/>
                        <a:pt x="21" y="5"/>
                      </a:cubicBezTo>
                      <a:cubicBezTo>
                        <a:pt x="21" y="5"/>
                        <a:pt x="21" y="6"/>
                        <a:pt x="21" y="6"/>
                      </a:cubicBezTo>
                      <a:cubicBezTo>
                        <a:pt x="19" y="5"/>
                        <a:pt x="22" y="5"/>
                        <a:pt x="20" y="4"/>
                      </a:cubicBezTo>
                      <a:cubicBezTo>
                        <a:pt x="21" y="5"/>
                        <a:pt x="19" y="6"/>
                        <a:pt x="19" y="7"/>
                      </a:cubicBezTo>
                      <a:cubicBezTo>
                        <a:pt x="20" y="7"/>
                        <a:pt x="21" y="6"/>
                        <a:pt x="21" y="5"/>
                      </a:cubicBezTo>
                      <a:cubicBezTo>
                        <a:pt x="22" y="7"/>
                        <a:pt x="21" y="9"/>
                        <a:pt x="20" y="10"/>
                      </a:cubicBezTo>
                      <a:cubicBezTo>
                        <a:pt x="19" y="11"/>
                        <a:pt x="19" y="10"/>
                        <a:pt x="19" y="10"/>
                      </a:cubicBezTo>
                      <a:cubicBezTo>
                        <a:pt x="17" y="11"/>
                        <a:pt x="19" y="14"/>
                        <a:pt x="17" y="14"/>
                      </a:cubicBezTo>
                      <a:cubicBezTo>
                        <a:pt x="15" y="14"/>
                        <a:pt x="15" y="12"/>
                        <a:pt x="15" y="12"/>
                      </a:cubicBezTo>
                      <a:cubicBezTo>
                        <a:pt x="15" y="11"/>
                        <a:pt x="16" y="11"/>
                        <a:pt x="17" y="11"/>
                      </a:cubicBezTo>
                      <a:cubicBezTo>
                        <a:pt x="16" y="11"/>
                        <a:pt x="16" y="11"/>
                        <a:pt x="16" y="11"/>
                      </a:cubicBezTo>
                      <a:cubicBezTo>
                        <a:pt x="16" y="10"/>
                        <a:pt x="16" y="10"/>
                        <a:pt x="17" y="10"/>
                      </a:cubicBezTo>
                      <a:cubicBezTo>
                        <a:pt x="16" y="10"/>
                        <a:pt x="15" y="10"/>
                        <a:pt x="14" y="11"/>
                      </a:cubicBezTo>
                      <a:cubicBezTo>
                        <a:pt x="13" y="12"/>
                        <a:pt x="12" y="13"/>
                        <a:pt x="11" y="13"/>
                      </a:cubicBezTo>
                      <a:cubicBezTo>
                        <a:pt x="11" y="14"/>
                        <a:pt x="11" y="15"/>
                        <a:pt x="12" y="15"/>
                      </a:cubicBezTo>
                      <a:cubicBezTo>
                        <a:pt x="12" y="14"/>
                        <a:pt x="12" y="14"/>
                        <a:pt x="12" y="14"/>
                      </a:cubicBezTo>
                      <a:cubicBezTo>
                        <a:pt x="13" y="14"/>
                        <a:pt x="12" y="16"/>
                        <a:pt x="13" y="15"/>
                      </a:cubicBezTo>
                      <a:cubicBezTo>
                        <a:pt x="13" y="17"/>
                        <a:pt x="13" y="18"/>
                        <a:pt x="12" y="18"/>
                      </a:cubicBezTo>
                      <a:cubicBezTo>
                        <a:pt x="11" y="18"/>
                        <a:pt x="11" y="18"/>
                        <a:pt x="11" y="18"/>
                      </a:cubicBezTo>
                      <a:cubicBezTo>
                        <a:pt x="11" y="18"/>
                        <a:pt x="12" y="18"/>
                        <a:pt x="12" y="17"/>
                      </a:cubicBezTo>
                      <a:cubicBezTo>
                        <a:pt x="12" y="18"/>
                        <a:pt x="9" y="18"/>
                        <a:pt x="10" y="19"/>
                      </a:cubicBezTo>
                      <a:cubicBezTo>
                        <a:pt x="11" y="19"/>
                        <a:pt x="11" y="19"/>
                        <a:pt x="11" y="19"/>
                      </a:cubicBezTo>
                      <a:cubicBezTo>
                        <a:pt x="12" y="20"/>
                        <a:pt x="12" y="22"/>
                        <a:pt x="11" y="22"/>
                      </a:cubicBezTo>
                      <a:cubicBezTo>
                        <a:pt x="13" y="22"/>
                        <a:pt x="11" y="22"/>
                        <a:pt x="13" y="22"/>
                      </a:cubicBezTo>
                      <a:cubicBezTo>
                        <a:pt x="11" y="22"/>
                        <a:pt x="14" y="20"/>
                        <a:pt x="12" y="20"/>
                      </a:cubicBezTo>
                      <a:cubicBezTo>
                        <a:pt x="14" y="20"/>
                        <a:pt x="13" y="19"/>
                        <a:pt x="15" y="19"/>
                      </a:cubicBezTo>
                      <a:cubicBezTo>
                        <a:pt x="15" y="19"/>
                        <a:pt x="14" y="19"/>
                        <a:pt x="15" y="19"/>
                      </a:cubicBezTo>
                      <a:cubicBezTo>
                        <a:pt x="15" y="18"/>
                        <a:pt x="15" y="18"/>
                        <a:pt x="15" y="18"/>
                      </a:cubicBezTo>
                      <a:cubicBezTo>
                        <a:pt x="15" y="18"/>
                        <a:pt x="15" y="18"/>
                        <a:pt x="15" y="18"/>
                      </a:cubicBezTo>
                      <a:cubicBezTo>
                        <a:pt x="15" y="18"/>
                        <a:pt x="15" y="18"/>
                        <a:pt x="15" y="18"/>
                      </a:cubicBezTo>
                      <a:cubicBezTo>
                        <a:pt x="15" y="18"/>
                        <a:pt x="15" y="18"/>
                        <a:pt x="15" y="18"/>
                      </a:cubicBezTo>
                      <a:cubicBezTo>
                        <a:pt x="14" y="18"/>
                        <a:pt x="14" y="18"/>
                        <a:pt x="14" y="18"/>
                      </a:cubicBezTo>
                      <a:cubicBezTo>
                        <a:pt x="14" y="17"/>
                        <a:pt x="14" y="16"/>
                        <a:pt x="14" y="16"/>
                      </a:cubicBezTo>
                      <a:cubicBezTo>
                        <a:pt x="15" y="15"/>
                        <a:pt x="15" y="16"/>
                        <a:pt x="15" y="16"/>
                      </a:cubicBezTo>
                      <a:cubicBezTo>
                        <a:pt x="15" y="15"/>
                        <a:pt x="15" y="15"/>
                        <a:pt x="15" y="15"/>
                      </a:cubicBezTo>
                      <a:cubicBezTo>
                        <a:pt x="16" y="16"/>
                        <a:pt x="17" y="15"/>
                        <a:pt x="17" y="16"/>
                      </a:cubicBezTo>
                      <a:cubicBezTo>
                        <a:pt x="17" y="16"/>
                        <a:pt x="17" y="16"/>
                        <a:pt x="17" y="16"/>
                      </a:cubicBezTo>
                      <a:cubicBezTo>
                        <a:pt x="18" y="16"/>
                        <a:pt x="19" y="16"/>
                        <a:pt x="19" y="15"/>
                      </a:cubicBezTo>
                      <a:cubicBezTo>
                        <a:pt x="19" y="15"/>
                        <a:pt x="19" y="13"/>
                        <a:pt x="19" y="14"/>
                      </a:cubicBezTo>
                      <a:cubicBezTo>
                        <a:pt x="19" y="14"/>
                        <a:pt x="20" y="14"/>
                        <a:pt x="20" y="14"/>
                      </a:cubicBezTo>
                      <a:cubicBezTo>
                        <a:pt x="20" y="13"/>
                        <a:pt x="20" y="13"/>
                        <a:pt x="20" y="13"/>
                      </a:cubicBezTo>
                      <a:cubicBezTo>
                        <a:pt x="20" y="13"/>
                        <a:pt x="20" y="13"/>
                        <a:pt x="20" y="13"/>
                      </a:cubicBezTo>
                      <a:cubicBezTo>
                        <a:pt x="22" y="12"/>
                        <a:pt x="23" y="10"/>
                        <a:pt x="25" y="11"/>
                      </a:cubicBezTo>
                      <a:cubicBezTo>
                        <a:pt x="25" y="11"/>
                        <a:pt x="25" y="10"/>
                        <a:pt x="26" y="10"/>
                      </a:cubicBezTo>
                      <a:cubicBezTo>
                        <a:pt x="27" y="11"/>
                        <a:pt x="27" y="11"/>
                        <a:pt x="27" y="11"/>
                      </a:cubicBezTo>
                      <a:cubicBezTo>
                        <a:pt x="27" y="11"/>
                        <a:pt x="29" y="12"/>
                        <a:pt x="29" y="11"/>
                      </a:cubicBezTo>
                      <a:cubicBezTo>
                        <a:pt x="29" y="12"/>
                        <a:pt x="30" y="12"/>
                        <a:pt x="31" y="12"/>
                      </a:cubicBezTo>
                      <a:cubicBezTo>
                        <a:pt x="31" y="12"/>
                        <a:pt x="32" y="11"/>
                        <a:pt x="33" y="12"/>
                      </a:cubicBezTo>
                      <a:cubicBezTo>
                        <a:pt x="33" y="11"/>
                        <a:pt x="33" y="11"/>
                        <a:pt x="33" y="11"/>
                      </a:cubicBezTo>
                      <a:cubicBezTo>
                        <a:pt x="34" y="11"/>
                        <a:pt x="34" y="10"/>
                        <a:pt x="35" y="10"/>
                      </a:cubicBezTo>
                      <a:cubicBezTo>
                        <a:pt x="36" y="9"/>
                        <a:pt x="36" y="9"/>
                        <a:pt x="36" y="9"/>
                      </a:cubicBezTo>
                      <a:cubicBezTo>
                        <a:pt x="37" y="9"/>
                        <a:pt x="38" y="11"/>
                        <a:pt x="39" y="11"/>
                      </a:cubicBezTo>
                      <a:cubicBezTo>
                        <a:pt x="39" y="11"/>
                        <a:pt x="38" y="11"/>
                        <a:pt x="38" y="11"/>
                      </a:cubicBezTo>
                      <a:cubicBezTo>
                        <a:pt x="39" y="12"/>
                        <a:pt x="40" y="12"/>
                        <a:pt x="41" y="12"/>
                      </a:cubicBezTo>
                      <a:cubicBezTo>
                        <a:pt x="41" y="12"/>
                        <a:pt x="42" y="12"/>
                        <a:pt x="43" y="13"/>
                      </a:cubicBezTo>
                      <a:cubicBezTo>
                        <a:pt x="43" y="13"/>
                        <a:pt x="43" y="13"/>
                        <a:pt x="44" y="13"/>
                      </a:cubicBezTo>
                      <a:cubicBezTo>
                        <a:pt x="44" y="13"/>
                        <a:pt x="44" y="13"/>
                        <a:pt x="43" y="13"/>
                      </a:cubicBezTo>
                      <a:cubicBezTo>
                        <a:pt x="43" y="13"/>
                        <a:pt x="44" y="14"/>
                        <a:pt x="44" y="14"/>
                      </a:cubicBezTo>
                      <a:cubicBezTo>
                        <a:pt x="44" y="14"/>
                        <a:pt x="44" y="14"/>
                        <a:pt x="44" y="14"/>
                      </a:cubicBezTo>
                      <a:cubicBezTo>
                        <a:pt x="44" y="14"/>
                        <a:pt x="44" y="14"/>
                        <a:pt x="44" y="14"/>
                      </a:cubicBezTo>
                      <a:cubicBezTo>
                        <a:pt x="44" y="14"/>
                        <a:pt x="44" y="14"/>
                        <a:pt x="45" y="14"/>
                      </a:cubicBezTo>
                      <a:cubicBezTo>
                        <a:pt x="44" y="15"/>
                        <a:pt x="44" y="15"/>
                        <a:pt x="44" y="15"/>
                      </a:cubicBezTo>
                      <a:cubicBezTo>
                        <a:pt x="44" y="15"/>
                        <a:pt x="45" y="15"/>
                        <a:pt x="45" y="15"/>
                      </a:cubicBezTo>
                      <a:cubicBezTo>
                        <a:pt x="45" y="15"/>
                        <a:pt x="45" y="15"/>
                        <a:pt x="45" y="14"/>
                      </a:cubicBezTo>
                      <a:cubicBezTo>
                        <a:pt x="46" y="14"/>
                        <a:pt x="46" y="14"/>
                        <a:pt x="46" y="14"/>
                      </a:cubicBezTo>
                      <a:cubicBezTo>
                        <a:pt x="46" y="15"/>
                        <a:pt x="47" y="14"/>
                        <a:pt x="47" y="16"/>
                      </a:cubicBezTo>
                      <a:cubicBezTo>
                        <a:pt x="48" y="15"/>
                        <a:pt x="49" y="17"/>
                        <a:pt x="50" y="16"/>
                      </a:cubicBezTo>
                      <a:cubicBezTo>
                        <a:pt x="50" y="16"/>
                        <a:pt x="50" y="16"/>
                        <a:pt x="50" y="16"/>
                      </a:cubicBezTo>
                      <a:cubicBezTo>
                        <a:pt x="50" y="16"/>
                        <a:pt x="50" y="17"/>
                        <a:pt x="51" y="17"/>
                      </a:cubicBezTo>
                      <a:cubicBezTo>
                        <a:pt x="50" y="18"/>
                        <a:pt x="50" y="18"/>
                        <a:pt x="50" y="18"/>
                      </a:cubicBezTo>
                      <a:cubicBezTo>
                        <a:pt x="52" y="18"/>
                        <a:pt x="52" y="18"/>
                        <a:pt x="52" y="18"/>
                      </a:cubicBezTo>
                      <a:cubicBezTo>
                        <a:pt x="52" y="19"/>
                        <a:pt x="52" y="19"/>
                        <a:pt x="51" y="19"/>
                      </a:cubicBezTo>
                      <a:cubicBezTo>
                        <a:pt x="53" y="20"/>
                        <a:pt x="52" y="20"/>
                        <a:pt x="54" y="20"/>
                      </a:cubicBezTo>
                      <a:cubicBezTo>
                        <a:pt x="54" y="21"/>
                        <a:pt x="54" y="21"/>
                        <a:pt x="54" y="21"/>
                      </a:cubicBezTo>
                      <a:cubicBezTo>
                        <a:pt x="54" y="21"/>
                        <a:pt x="55" y="21"/>
                        <a:pt x="55" y="22"/>
                      </a:cubicBezTo>
                      <a:cubicBezTo>
                        <a:pt x="55" y="23"/>
                        <a:pt x="58" y="26"/>
                        <a:pt x="58" y="30"/>
                      </a:cubicBezTo>
                      <a:cubicBezTo>
                        <a:pt x="60" y="28"/>
                        <a:pt x="58" y="31"/>
                        <a:pt x="60" y="31"/>
                      </a:cubicBezTo>
                      <a:cubicBezTo>
                        <a:pt x="59" y="31"/>
                        <a:pt x="59" y="32"/>
                        <a:pt x="58" y="31"/>
                      </a:cubicBezTo>
                      <a:cubicBezTo>
                        <a:pt x="60" y="32"/>
                        <a:pt x="58" y="34"/>
                        <a:pt x="60" y="34"/>
                      </a:cubicBezTo>
                      <a:cubicBezTo>
                        <a:pt x="60" y="34"/>
                        <a:pt x="59" y="34"/>
                        <a:pt x="59" y="34"/>
                      </a:cubicBezTo>
                      <a:cubicBezTo>
                        <a:pt x="59" y="34"/>
                        <a:pt x="60" y="35"/>
                        <a:pt x="60" y="35"/>
                      </a:cubicBezTo>
                      <a:cubicBezTo>
                        <a:pt x="59" y="35"/>
                        <a:pt x="59" y="35"/>
                        <a:pt x="59" y="35"/>
                      </a:cubicBezTo>
                      <a:cubicBezTo>
                        <a:pt x="59" y="36"/>
                        <a:pt x="61" y="36"/>
                        <a:pt x="63" y="35"/>
                      </a:cubicBezTo>
                      <a:cubicBezTo>
                        <a:pt x="62" y="36"/>
                        <a:pt x="62" y="36"/>
                        <a:pt x="63" y="37"/>
                      </a:cubicBezTo>
                      <a:cubicBezTo>
                        <a:pt x="63" y="37"/>
                        <a:pt x="63" y="38"/>
                        <a:pt x="62" y="37"/>
                      </a:cubicBezTo>
                      <a:cubicBezTo>
                        <a:pt x="62" y="37"/>
                        <a:pt x="62" y="40"/>
                        <a:pt x="64" y="40"/>
                      </a:cubicBezTo>
                      <a:cubicBezTo>
                        <a:pt x="63" y="40"/>
                        <a:pt x="64" y="41"/>
                        <a:pt x="64" y="41"/>
                      </a:cubicBezTo>
                      <a:cubicBezTo>
                        <a:pt x="64" y="42"/>
                        <a:pt x="64" y="42"/>
                        <a:pt x="64" y="43"/>
                      </a:cubicBezTo>
                      <a:cubicBezTo>
                        <a:pt x="65" y="43"/>
                        <a:pt x="65" y="43"/>
                        <a:pt x="65" y="43"/>
                      </a:cubicBezTo>
                      <a:cubicBezTo>
                        <a:pt x="66" y="43"/>
                        <a:pt x="65" y="44"/>
                        <a:pt x="65" y="45"/>
                      </a:cubicBezTo>
                      <a:cubicBezTo>
                        <a:pt x="65" y="45"/>
                        <a:pt x="65" y="45"/>
                        <a:pt x="65" y="45"/>
                      </a:cubicBezTo>
                      <a:cubicBezTo>
                        <a:pt x="65" y="47"/>
                        <a:pt x="66" y="46"/>
                        <a:pt x="65" y="48"/>
                      </a:cubicBezTo>
                      <a:cubicBezTo>
                        <a:pt x="66" y="48"/>
                        <a:pt x="66" y="48"/>
                        <a:pt x="66" y="48"/>
                      </a:cubicBezTo>
                      <a:cubicBezTo>
                        <a:pt x="68" y="48"/>
                        <a:pt x="65" y="50"/>
                        <a:pt x="66" y="51"/>
                      </a:cubicBezTo>
                      <a:cubicBezTo>
                        <a:pt x="66" y="50"/>
                        <a:pt x="66" y="50"/>
                        <a:pt x="66" y="50"/>
                      </a:cubicBezTo>
                      <a:cubicBezTo>
                        <a:pt x="67" y="51"/>
                        <a:pt x="64" y="53"/>
                        <a:pt x="64" y="53"/>
                      </a:cubicBezTo>
                      <a:cubicBezTo>
                        <a:pt x="63" y="53"/>
                        <a:pt x="63" y="53"/>
                        <a:pt x="63" y="53"/>
                      </a:cubicBezTo>
                      <a:cubicBezTo>
                        <a:pt x="62" y="55"/>
                        <a:pt x="64" y="53"/>
                        <a:pt x="65" y="54"/>
                      </a:cubicBezTo>
                      <a:cubicBezTo>
                        <a:pt x="64" y="55"/>
                        <a:pt x="63" y="54"/>
                        <a:pt x="63" y="55"/>
                      </a:cubicBezTo>
                      <a:cubicBezTo>
                        <a:pt x="62" y="55"/>
                        <a:pt x="65" y="57"/>
                        <a:pt x="64" y="59"/>
                      </a:cubicBezTo>
                      <a:cubicBezTo>
                        <a:pt x="64" y="58"/>
                        <a:pt x="65" y="58"/>
                        <a:pt x="65" y="59"/>
                      </a:cubicBezTo>
                      <a:cubicBezTo>
                        <a:pt x="65" y="60"/>
                        <a:pt x="63" y="61"/>
                        <a:pt x="64" y="62"/>
                      </a:cubicBezTo>
                      <a:cubicBezTo>
                        <a:pt x="64" y="62"/>
                        <a:pt x="64" y="62"/>
                        <a:pt x="64" y="62"/>
                      </a:cubicBezTo>
                      <a:cubicBezTo>
                        <a:pt x="64" y="63"/>
                        <a:pt x="64" y="65"/>
                        <a:pt x="65" y="65"/>
                      </a:cubicBezTo>
                      <a:cubicBezTo>
                        <a:pt x="63" y="65"/>
                        <a:pt x="64" y="66"/>
                        <a:pt x="64" y="68"/>
                      </a:cubicBezTo>
                      <a:cubicBezTo>
                        <a:pt x="64" y="69"/>
                        <a:pt x="64" y="70"/>
                        <a:pt x="63" y="69"/>
                      </a:cubicBezTo>
                      <a:cubicBezTo>
                        <a:pt x="63" y="69"/>
                        <a:pt x="62" y="71"/>
                        <a:pt x="62" y="71"/>
                      </a:cubicBezTo>
                      <a:cubicBezTo>
                        <a:pt x="62" y="71"/>
                        <a:pt x="62" y="71"/>
                        <a:pt x="62" y="71"/>
                      </a:cubicBezTo>
                      <a:cubicBezTo>
                        <a:pt x="61" y="72"/>
                        <a:pt x="62" y="73"/>
                        <a:pt x="62" y="74"/>
                      </a:cubicBezTo>
                      <a:cubicBezTo>
                        <a:pt x="62" y="74"/>
                        <a:pt x="62" y="74"/>
                        <a:pt x="61" y="74"/>
                      </a:cubicBezTo>
                      <a:cubicBezTo>
                        <a:pt x="60" y="75"/>
                        <a:pt x="60" y="76"/>
                        <a:pt x="61" y="78"/>
                      </a:cubicBezTo>
                      <a:cubicBezTo>
                        <a:pt x="60" y="78"/>
                        <a:pt x="60" y="78"/>
                        <a:pt x="60" y="78"/>
                      </a:cubicBezTo>
                      <a:cubicBezTo>
                        <a:pt x="60" y="78"/>
                        <a:pt x="57" y="79"/>
                        <a:pt x="57" y="81"/>
                      </a:cubicBezTo>
                      <a:cubicBezTo>
                        <a:pt x="57" y="81"/>
                        <a:pt x="56" y="81"/>
                        <a:pt x="56" y="81"/>
                      </a:cubicBezTo>
                      <a:cubicBezTo>
                        <a:pt x="56" y="82"/>
                        <a:pt x="55" y="83"/>
                        <a:pt x="54" y="83"/>
                      </a:cubicBezTo>
                      <a:cubicBezTo>
                        <a:pt x="53" y="84"/>
                        <a:pt x="52" y="84"/>
                        <a:pt x="53" y="86"/>
                      </a:cubicBezTo>
                      <a:cubicBezTo>
                        <a:pt x="52" y="87"/>
                        <a:pt x="52" y="87"/>
                        <a:pt x="52" y="87"/>
                      </a:cubicBezTo>
                      <a:cubicBezTo>
                        <a:pt x="54" y="86"/>
                        <a:pt x="53" y="89"/>
                        <a:pt x="54" y="89"/>
                      </a:cubicBezTo>
                      <a:cubicBezTo>
                        <a:pt x="54" y="89"/>
                        <a:pt x="52" y="89"/>
                        <a:pt x="52" y="88"/>
                      </a:cubicBezTo>
                      <a:cubicBezTo>
                        <a:pt x="53" y="88"/>
                        <a:pt x="53" y="88"/>
                        <a:pt x="53" y="88"/>
                      </a:cubicBezTo>
                      <a:cubicBezTo>
                        <a:pt x="52" y="87"/>
                        <a:pt x="50" y="89"/>
                        <a:pt x="50" y="88"/>
                      </a:cubicBezTo>
                      <a:cubicBezTo>
                        <a:pt x="47" y="90"/>
                        <a:pt x="43" y="90"/>
                        <a:pt x="40" y="90"/>
                      </a:cubicBezTo>
                      <a:cubicBezTo>
                        <a:pt x="40" y="91"/>
                        <a:pt x="40" y="91"/>
                        <a:pt x="40" y="91"/>
                      </a:cubicBezTo>
                      <a:cubicBezTo>
                        <a:pt x="39" y="91"/>
                        <a:pt x="39" y="91"/>
                        <a:pt x="39" y="91"/>
                      </a:cubicBezTo>
                      <a:cubicBezTo>
                        <a:pt x="39" y="91"/>
                        <a:pt x="39" y="90"/>
                        <a:pt x="39" y="90"/>
                      </a:cubicBezTo>
                      <a:cubicBezTo>
                        <a:pt x="39" y="89"/>
                        <a:pt x="38" y="91"/>
                        <a:pt x="38" y="91"/>
                      </a:cubicBezTo>
                      <a:cubicBezTo>
                        <a:pt x="36" y="90"/>
                        <a:pt x="39" y="89"/>
                        <a:pt x="38" y="89"/>
                      </a:cubicBezTo>
                      <a:cubicBezTo>
                        <a:pt x="38" y="89"/>
                        <a:pt x="38" y="89"/>
                        <a:pt x="38" y="89"/>
                      </a:cubicBezTo>
                      <a:cubicBezTo>
                        <a:pt x="38" y="90"/>
                        <a:pt x="38" y="90"/>
                        <a:pt x="38" y="90"/>
                      </a:cubicBezTo>
                      <a:cubicBezTo>
                        <a:pt x="37" y="90"/>
                        <a:pt x="37" y="91"/>
                        <a:pt x="36" y="91"/>
                      </a:cubicBezTo>
                      <a:cubicBezTo>
                        <a:pt x="35" y="90"/>
                        <a:pt x="36" y="90"/>
                        <a:pt x="36" y="90"/>
                      </a:cubicBezTo>
                      <a:cubicBezTo>
                        <a:pt x="36" y="89"/>
                        <a:pt x="36" y="89"/>
                        <a:pt x="35" y="89"/>
                      </a:cubicBezTo>
                      <a:cubicBezTo>
                        <a:pt x="35" y="89"/>
                        <a:pt x="34" y="89"/>
                        <a:pt x="34" y="89"/>
                      </a:cubicBezTo>
                      <a:cubicBezTo>
                        <a:pt x="34" y="90"/>
                        <a:pt x="34" y="90"/>
                        <a:pt x="34" y="90"/>
                      </a:cubicBezTo>
                      <a:cubicBezTo>
                        <a:pt x="33" y="91"/>
                        <a:pt x="33" y="90"/>
                        <a:pt x="33" y="91"/>
                      </a:cubicBezTo>
                      <a:cubicBezTo>
                        <a:pt x="33" y="89"/>
                        <a:pt x="28" y="89"/>
                        <a:pt x="28" y="88"/>
                      </a:cubicBezTo>
                      <a:cubicBezTo>
                        <a:pt x="26" y="88"/>
                        <a:pt x="26" y="87"/>
                        <a:pt x="25" y="87"/>
                      </a:cubicBezTo>
                      <a:cubicBezTo>
                        <a:pt x="25" y="87"/>
                        <a:pt x="24" y="88"/>
                        <a:pt x="23" y="88"/>
                      </a:cubicBezTo>
                      <a:cubicBezTo>
                        <a:pt x="25" y="86"/>
                        <a:pt x="23" y="86"/>
                        <a:pt x="23" y="83"/>
                      </a:cubicBezTo>
                      <a:cubicBezTo>
                        <a:pt x="23" y="85"/>
                        <a:pt x="21" y="82"/>
                        <a:pt x="20" y="84"/>
                      </a:cubicBezTo>
                      <a:cubicBezTo>
                        <a:pt x="20" y="83"/>
                        <a:pt x="21" y="83"/>
                        <a:pt x="21" y="82"/>
                      </a:cubicBezTo>
                      <a:cubicBezTo>
                        <a:pt x="20" y="82"/>
                        <a:pt x="19" y="81"/>
                        <a:pt x="19" y="80"/>
                      </a:cubicBezTo>
                      <a:cubicBezTo>
                        <a:pt x="18" y="79"/>
                        <a:pt x="18" y="78"/>
                        <a:pt x="17" y="77"/>
                      </a:cubicBezTo>
                      <a:cubicBezTo>
                        <a:pt x="16" y="77"/>
                        <a:pt x="16" y="78"/>
                        <a:pt x="15" y="78"/>
                      </a:cubicBezTo>
                      <a:cubicBezTo>
                        <a:pt x="16" y="76"/>
                        <a:pt x="16" y="76"/>
                        <a:pt x="16" y="76"/>
                      </a:cubicBezTo>
                      <a:cubicBezTo>
                        <a:pt x="16" y="75"/>
                        <a:pt x="14" y="76"/>
                        <a:pt x="15" y="75"/>
                      </a:cubicBezTo>
                      <a:cubicBezTo>
                        <a:pt x="14" y="75"/>
                        <a:pt x="14" y="76"/>
                        <a:pt x="14" y="75"/>
                      </a:cubicBezTo>
                      <a:cubicBezTo>
                        <a:pt x="13" y="73"/>
                        <a:pt x="12" y="71"/>
                        <a:pt x="10" y="69"/>
                      </a:cubicBezTo>
                      <a:cubicBezTo>
                        <a:pt x="9" y="66"/>
                        <a:pt x="8" y="64"/>
                        <a:pt x="9" y="61"/>
                      </a:cubicBezTo>
                      <a:cubicBezTo>
                        <a:pt x="9" y="62"/>
                        <a:pt x="8" y="61"/>
                        <a:pt x="8" y="61"/>
                      </a:cubicBezTo>
                      <a:cubicBezTo>
                        <a:pt x="8" y="61"/>
                        <a:pt x="7" y="61"/>
                        <a:pt x="7" y="61"/>
                      </a:cubicBezTo>
                      <a:cubicBezTo>
                        <a:pt x="7" y="61"/>
                        <a:pt x="7" y="61"/>
                        <a:pt x="7" y="60"/>
                      </a:cubicBezTo>
                      <a:cubicBezTo>
                        <a:pt x="7" y="59"/>
                        <a:pt x="8" y="59"/>
                        <a:pt x="8" y="59"/>
                      </a:cubicBezTo>
                      <a:cubicBezTo>
                        <a:pt x="6" y="59"/>
                        <a:pt x="7" y="57"/>
                        <a:pt x="6" y="57"/>
                      </a:cubicBezTo>
                      <a:cubicBezTo>
                        <a:pt x="6" y="57"/>
                        <a:pt x="6" y="57"/>
                        <a:pt x="6" y="57"/>
                      </a:cubicBezTo>
                      <a:cubicBezTo>
                        <a:pt x="4" y="57"/>
                        <a:pt x="3" y="59"/>
                        <a:pt x="1" y="60"/>
                      </a:cubicBezTo>
                      <a:cubicBezTo>
                        <a:pt x="3" y="60"/>
                        <a:pt x="0" y="63"/>
                        <a:pt x="2" y="64"/>
                      </a:cubicBezTo>
                      <a:cubicBezTo>
                        <a:pt x="2" y="65"/>
                        <a:pt x="2" y="64"/>
                        <a:pt x="1" y="65"/>
                      </a:cubicBezTo>
                      <a:cubicBezTo>
                        <a:pt x="2" y="65"/>
                        <a:pt x="3" y="65"/>
                        <a:pt x="3" y="66"/>
                      </a:cubicBezTo>
                      <a:cubicBezTo>
                        <a:pt x="2" y="66"/>
                        <a:pt x="2" y="66"/>
                        <a:pt x="2" y="66"/>
                      </a:cubicBezTo>
                      <a:cubicBezTo>
                        <a:pt x="4" y="69"/>
                        <a:pt x="3" y="70"/>
                        <a:pt x="5" y="74"/>
                      </a:cubicBezTo>
                      <a:cubicBezTo>
                        <a:pt x="5" y="73"/>
                        <a:pt x="5" y="73"/>
                        <a:pt x="5" y="73"/>
                      </a:cubicBezTo>
                      <a:cubicBezTo>
                        <a:pt x="5" y="74"/>
                        <a:pt x="5" y="74"/>
                        <a:pt x="5" y="74"/>
                      </a:cubicBezTo>
                      <a:cubicBezTo>
                        <a:pt x="7" y="74"/>
                        <a:pt x="4" y="73"/>
                        <a:pt x="6" y="73"/>
                      </a:cubicBezTo>
                      <a:cubicBezTo>
                        <a:pt x="5" y="74"/>
                        <a:pt x="9" y="77"/>
                        <a:pt x="7" y="79"/>
                      </a:cubicBezTo>
                      <a:cubicBezTo>
                        <a:pt x="8" y="80"/>
                        <a:pt x="8" y="78"/>
                        <a:pt x="8" y="79"/>
                      </a:cubicBezTo>
                      <a:cubicBezTo>
                        <a:pt x="8" y="79"/>
                        <a:pt x="8" y="79"/>
                        <a:pt x="8" y="79"/>
                      </a:cubicBezTo>
                      <a:cubicBezTo>
                        <a:pt x="9" y="79"/>
                        <a:pt x="9" y="79"/>
                        <a:pt x="9" y="79"/>
                      </a:cubicBezTo>
                      <a:cubicBezTo>
                        <a:pt x="9" y="80"/>
                        <a:pt x="9" y="80"/>
                        <a:pt x="8" y="81"/>
                      </a:cubicBezTo>
                      <a:cubicBezTo>
                        <a:pt x="8" y="81"/>
                        <a:pt x="8" y="80"/>
                        <a:pt x="8" y="80"/>
                      </a:cubicBezTo>
                      <a:cubicBezTo>
                        <a:pt x="8" y="81"/>
                        <a:pt x="10" y="82"/>
                        <a:pt x="10" y="83"/>
                      </a:cubicBezTo>
                      <a:cubicBezTo>
                        <a:pt x="9" y="82"/>
                        <a:pt x="9" y="82"/>
                        <a:pt x="9" y="82"/>
                      </a:cubicBezTo>
                      <a:cubicBezTo>
                        <a:pt x="12" y="84"/>
                        <a:pt x="14" y="87"/>
                        <a:pt x="17" y="88"/>
                      </a:cubicBezTo>
                      <a:cubicBezTo>
                        <a:pt x="17" y="88"/>
                        <a:pt x="17" y="88"/>
                        <a:pt x="17" y="88"/>
                      </a:cubicBezTo>
                      <a:cubicBezTo>
                        <a:pt x="19" y="89"/>
                        <a:pt x="18" y="89"/>
                        <a:pt x="20" y="91"/>
                      </a:cubicBezTo>
                      <a:cubicBezTo>
                        <a:pt x="20" y="91"/>
                        <a:pt x="20" y="91"/>
                        <a:pt x="20" y="91"/>
                      </a:cubicBezTo>
                      <a:cubicBezTo>
                        <a:pt x="21" y="91"/>
                        <a:pt x="21" y="91"/>
                        <a:pt x="22" y="91"/>
                      </a:cubicBezTo>
                      <a:cubicBezTo>
                        <a:pt x="21" y="91"/>
                        <a:pt x="22" y="93"/>
                        <a:pt x="21" y="93"/>
                      </a:cubicBezTo>
                      <a:cubicBezTo>
                        <a:pt x="24" y="93"/>
                        <a:pt x="23" y="93"/>
                        <a:pt x="25" y="92"/>
                      </a:cubicBezTo>
                      <a:cubicBezTo>
                        <a:pt x="25" y="93"/>
                        <a:pt x="25" y="93"/>
                        <a:pt x="25" y="93"/>
                      </a:cubicBezTo>
                      <a:cubicBezTo>
                        <a:pt x="26" y="93"/>
                        <a:pt x="26" y="92"/>
                        <a:pt x="27" y="93"/>
                      </a:cubicBezTo>
                      <a:cubicBezTo>
                        <a:pt x="26" y="93"/>
                        <a:pt x="27" y="94"/>
                        <a:pt x="26" y="94"/>
                      </a:cubicBezTo>
                      <a:cubicBezTo>
                        <a:pt x="28" y="97"/>
                        <a:pt x="30" y="94"/>
                        <a:pt x="30" y="97"/>
                      </a:cubicBezTo>
                      <a:cubicBezTo>
                        <a:pt x="32" y="95"/>
                        <a:pt x="29" y="95"/>
                        <a:pt x="29" y="95"/>
                      </a:cubicBezTo>
                      <a:cubicBezTo>
                        <a:pt x="29" y="94"/>
                        <a:pt x="31" y="94"/>
                        <a:pt x="31" y="94"/>
                      </a:cubicBezTo>
                      <a:cubicBezTo>
                        <a:pt x="32" y="94"/>
                        <a:pt x="32" y="97"/>
                        <a:pt x="34" y="98"/>
                      </a:cubicBezTo>
                      <a:cubicBezTo>
                        <a:pt x="34" y="97"/>
                        <a:pt x="34" y="98"/>
                        <a:pt x="34" y="98"/>
                      </a:cubicBezTo>
                      <a:cubicBezTo>
                        <a:pt x="35" y="98"/>
                        <a:pt x="36" y="97"/>
                        <a:pt x="36" y="98"/>
                      </a:cubicBezTo>
                      <a:cubicBezTo>
                        <a:pt x="37" y="97"/>
                        <a:pt x="38" y="98"/>
                        <a:pt x="38" y="97"/>
                      </a:cubicBezTo>
                      <a:cubicBezTo>
                        <a:pt x="38" y="97"/>
                        <a:pt x="38" y="97"/>
                        <a:pt x="37" y="97"/>
                      </a:cubicBezTo>
                      <a:cubicBezTo>
                        <a:pt x="37" y="97"/>
                        <a:pt x="36" y="97"/>
                        <a:pt x="36" y="97"/>
                      </a:cubicBezTo>
                      <a:cubicBezTo>
                        <a:pt x="37" y="97"/>
                        <a:pt x="38" y="95"/>
                        <a:pt x="40" y="96"/>
                      </a:cubicBezTo>
                      <a:cubicBezTo>
                        <a:pt x="40" y="96"/>
                        <a:pt x="39" y="96"/>
                        <a:pt x="39" y="97"/>
                      </a:cubicBezTo>
                      <a:cubicBezTo>
                        <a:pt x="40" y="97"/>
                        <a:pt x="40" y="96"/>
                        <a:pt x="41" y="97"/>
                      </a:cubicBezTo>
                      <a:cubicBezTo>
                        <a:pt x="41" y="98"/>
                        <a:pt x="38" y="97"/>
                        <a:pt x="37" y="98"/>
                      </a:cubicBezTo>
                      <a:cubicBezTo>
                        <a:pt x="37" y="99"/>
                        <a:pt x="39" y="97"/>
                        <a:pt x="39" y="99"/>
                      </a:cubicBezTo>
                      <a:cubicBezTo>
                        <a:pt x="40" y="97"/>
                        <a:pt x="41" y="99"/>
                        <a:pt x="42" y="97"/>
                      </a:cubicBezTo>
                      <a:cubicBezTo>
                        <a:pt x="42" y="98"/>
                        <a:pt x="42" y="98"/>
                        <a:pt x="42" y="98"/>
                      </a:cubicBezTo>
                      <a:cubicBezTo>
                        <a:pt x="43" y="98"/>
                        <a:pt x="43" y="98"/>
                        <a:pt x="43" y="98"/>
                      </a:cubicBezTo>
                      <a:cubicBezTo>
                        <a:pt x="43" y="99"/>
                        <a:pt x="43" y="99"/>
                        <a:pt x="43" y="99"/>
                      </a:cubicBezTo>
                      <a:cubicBezTo>
                        <a:pt x="44" y="98"/>
                        <a:pt x="45" y="100"/>
                        <a:pt x="47" y="99"/>
                      </a:cubicBezTo>
                      <a:cubicBezTo>
                        <a:pt x="44" y="99"/>
                        <a:pt x="46" y="98"/>
                        <a:pt x="45" y="97"/>
                      </a:cubicBezTo>
                      <a:cubicBezTo>
                        <a:pt x="47" y="95"/>
                        <a:pt x="47" y="99"/>
                        <a:pt x="50" y="98"/>
                      </a:cubicBezTo>
                      <a:cubicBezTo>
                        <a:pt x="50" y="98"/>
                        <a:pt x="48" y="98"/>
                        <a:pt x="49" y="97"/>
                      </a:cubicBezTo>
                      <a:cubicBezTo>
                        <a:pt x="50" y="97"/>
                        <a:pt x="50" y="97"/>
                        <a:pt x="51" y="97"/>
                      </a:cubicBezTo>
                      <a:cubicBezTo>
                        <a:pt x="53" y="96"/>
                        <a:pt x="50" y="97"/>
                        <a:pt x="51" y="96"/>
                      </a:cubicBezTo>
                      <a:cubicBezTo>
                        <a:pt x="52" y="96"/>
                        <a:pt x="52" y="95"/>
                        <a:pt x="53" y="94"/>
                      </a:cubicBezTo>
                      <a:cubicBezTo>
                        <a:pt x="53" y="95"/>
                        <a:pt x="53" y="95"/>
                        <a:pt x="53" y="95"/>
                      </a:cubicBezTo>
                      <a:cubicBezTo>
                        <a:pt x="56" y="94"/>
                        <a:pt x="53" y="93"/>
                        <a:pt x="55" y="92"/>
                      </a:cubicBezTo>
                      <a:cubicBezTo>
                        <a:pt x="55" y="94"/>
                        <a:pt x="55" y="94"/>
                        <a:pt x="55" y="94"/>
                      </a:cubicBezTo>
                      <a:cubicBezTo>
                        <a:pt x="56" y="93"/>
                        <a:pt x="56" y="93"/>
                        <a:pt x="56" y="93"/>
                      </a:cubicBezTo>
                      <a:cubicBezTo>
                        <a:pt x="56" y="94"/>
                        <a:pt x="56" y="94"/>
                        <a:pt x="56" y="94"/>
                      </a:cubicBezTo>
                      <a:cubicBezTo>
                        <a:pt x="57" y="92"/>
                        <a:pt x="57" y="92"/>
                        <a:pt x="58" y="92"/>
                      </a:cubicBezTo>
                      <a:cubicBezTo>
                        <a:pt x="58" y="91"/>
                        <a:pt x="57" y="90"/>
                        <a:pt x="58" y="90"/>
                      </a:cubicBezTo>
                      <a:cubicBezTo>
                        <a:pt x="59" y="90"/>
                        <a:pt x="58" y="91"/>
                        <a:pt x="59" y="89"/>
                      </a:cubicBezTo>
                      <a:cubicBezTo>
                        <a:pt x="60" y="90"/>
                        <a:pt x="60" y="91"/>
                        <a:pt x="59" y="91"/>
                      </a:cubicBezTo>
                      <a:cubicBezTo>
                        <a:pt x="59" y="91"/>
                        <a:pt x="59" y="91"/>
                        <a:pt x="59" y="92"/>
                      </a:cubicBezTo>
                      <a:cubicBezTo>
                        <a:pt x="60" y="92"/>
                        <a:pt x="61" y="90"/>
                        <a:pt x="61" y="90"/>
                      </a:cubicBezTo>
                      <a:cubicBezTo>
                        <a:pt x="61" y="90"/>
                        <a:pt x="61" y="90"/>
                        <a:pt x="60" y="90"/>
                      </a:cubicBezTo>
                      <a:cubicBezTo>
                        <a:pt x="61" y="88"/>
                        <a:pt x="61" y="88"/>
                        <a:pt x="61" y="88"/>
                      </a:cubicBezTo>
                      <a:cubicBezTo>
                        <a:pt x="62" y="88"/>
                        <a:pt x="62" y="88"/>
                        <a:pt x="62" y="88"/>
                      </a:cubicBezTo>
                      <a:cubicBezTo>
                        <a:pt x="62" y="88"/>
                        <a:pt x="62" y="87"/>
                        <a:pt x="62" y="87"/>
                      </a:cubicBezTo>
                      <a:cubicBezTo>
                        <a:pt x="63" y="88"/>
                        <a:pt x="63" y="88"/>
                        <a:pt x="63" y="89"/>
                      </a:cubicBezTo>
                      <a:cubicBezTo>
                        <a:pt x="64" y="87"/>
                        <a:pt x="64" y="87"/>
                        <a:pt x="64" y="87"/>
                      </a:cubicBezTo>
                      <a:cubicBezTo>
                        <a:pt x="64" y="87"/>
                        <a:pt x="65" y="86"/>
                        <a:pt x="65" y="87"/>
                      </a:cubicBezTo>
                      <a:cubicBezTo>
                        <a:pt x="66" y="86"/>
                        <a:pt x="66" y="83"/>
                        <a:pt x="67" y="82"/>
                      </a:cubicBezTo>
                      <a:cubicBezTo>
                        <a:pt x="67" y="82"/>
                        <a:pt x="67" y="82"/>
                        <a:pt x="67" y="82"/>
                      </a:cubicBezTo>
                      <a:cubicBezTo>
                        <a:pt x="68" y="80"/>
                        <a:pt x="69" y="80"/>
                        <a:pt x="69" y="78"/>
                      </a:cubicBezTo>
                      <a:cubicBezTo>
                        <a:pt x="71" y="77"/>
                        <a:pt x="71" y="77"/>
                        <a:pt x="71" y="77"/>
                      </a:cubicBezTo>
                      <a:cubicBezTo>
                        <a:pt x="71" y="76"/>
                        <a:pt x="69" y="78"/>
                        <a:pt x="69" y="75"/>
                      </a:cubicBezTo>
                      <a:cubicBezTo>
                        <a:pt x="69" y="74"/>
                        <a:pt x="70" y="75"/>
                        <a:pt x="71" y="75"/>
                      </a:cubicBezTo>
                      <a:cubicBezTo>
                        <a:pt x="71" y="74"/>
                        <a:pt x="70" y="72"/>
                        <a:pt x="71" y="71"/>
                      </a:cubicBezTo>
                      <a:cubicBezTo>
                        <a:pt x="71" y="72"/>
                        <a:pt x="71" y="72"/>
                        <a:pt x="71" y="72"/>
                      </a:cubicBezTo>
                      <a:close/>
                      <a:moveTo>
                        <a:pt x="73" y="56"/>
                      </a:moveTo>
                      <a:cubicBezTo>
                        <a:pt x="73" y="56"/>
                        <a:pt x="74" y="57"/>
                        <a:pt x="73" y="57"/>
                      </a:cubicBezTo>
                      <a:cubicBezTo>
                        <a:pt x="72" y="57"/>
                        <a:pt x="72" y="57"/>
                        <a:pt x="73" y="56"/>
                      </a:cubicBezTo>
                      <a:close/>
                      <a:moveTo>
                        <a:pt x="66" y="33"/>
                      </a:moveTo>
                      <a:cubicBezTo>
                        <a:pt x="67" y="33"/>
                        <a:pt x="67" y="33"/>
                        <a:pt x="66" y="34"/>
                      </a:cubicBezTo>
                      <a:cubicBezTo>
                        <a:pt x="66" y="33"/>
                        <a:pt x="66" y="33"/>
                        <a:pt x="66" y="33"/>
                      </a:cubicBezTo>
                      <a:close/>
                      <a:moveTo>
                        <a:pt x="17" y="15"/>
                      </a:moveTo>
                      <a:cubicBezTo>
                        <a:pt x="17" y="15"/>
                        <a:pt x="17" y="15"/>
                        <a:pt x="17" y="15"/>
                      </a:cubicBezTo>
                      <a:cubicBezTo>
                        <a:pt x="18" y="15"/>
                        <a:pt x="18" y="15"/>
                        <a:pt x="17" y="15"/>
                      </a:cubicBezTo>
                      <a:close/>
                      <a:moveTo>
                        <a:pt x="16" y="15"/>
                      </a:moveTo>
                      <a:cubicBezTo>
                        <a:pt x="16" y="16"/>
                        <a:pt x="16" y="16"/>
                        <a:pt x="17" y="16"/>
                      </a:cubicBezTo>
                      <a:cubicBezTo>
                        <a:pt x="16" y="15"/>
                        <a:pt x="17" y="15"/>
                        <a:pt x="17" y="15"/>
                      </a:cubicBezTo>
                      <a:cubicBezTo>
                        <a:pt x="17" y="15"/>
                        <a:pt x="16" y="15"/>
                        <a:pt x="16" y="15"/>
                      </a:cubicBezTo>
                      <a:close/>
                      <a:moveTo>
                        <a:pt x="35" y="90"/>
                      </a:moveTo>
                      <a:cubicBezTo>
                        <a:pt x="36" y="90"/>
                        <a:pt x="36" y="90"/>
                        <a:pt x="36" y="90"/>
                      </a:cubicBezTo>
                      <a:cubicBezTo>
                        <a:pt x="35" y="90"/>
                        <a:pt x="35" y="90"/>
                        <a:pt x="35"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8" name="Freeform 714">
                  <a:extLst>
                    <a:ext uri="{FF2B5EF4-FFF2-40B4-BE49-F238E27FC236}">
                      <a16:creationId xmlns:a16="http://schemas.microsoft.com/office/drawing/2014/main" id="{735640BE-12C7-4B38-9497-9A9FED9AE4B7}"/>
                    </a:ext>
                  </a:extLst>
                </p:cNvPr>
                <p:cNvSpPr>
                  <a:spLocks/>
                </p:cNvSpPr>
                <p:nvPr userDrawn="1"/>
              </p:nvSpPr>
              <p:spPr bwMode="auto">
                <a:xfrm>
                  <a:off x="3943"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9" name="Freeform 715">
                  <a:extLst>
                    <a:ext uri="{FF2B5EF4-FFF2-40B4-BE49-F238E27FC236}">
                      <a16:creationId xmlns:a16="http://schemas.microsoft.com/office/drawing/2014/main" id="{78AD214A-CE63-490F-97D2-6E10BE12A8FE}"/>
                    </a:ext>
                  </a:extLst>
                </p:cNvPr>
                <p:cNvSpPr>
                  <a:spLocks/>
                </p:cNvSpPr>
                <p:nvPr userDrawn="1"/>
              </p:nvSpPr>
              <p:spPr bwMode="auto">
                <a:xfrm>
                  <a:off x="3938" y="62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0" name="Freeform 716">
                  <a:extLst>
                    <a:ext uri="{FF2B5EF4-FFF2-40B4-BE49-F238E27FC236}">
                      <a16:creationId xmlns:a16="http://schemas.microsoft.com/office/drawing/2014/main" id="{B9892EFA-7264-45BD-92D1-B789D06BFF2C}"/>
                    </a:ext>
                  </a:extLst>
                </p:cNvPr>
                <p:cNvSpPr>
                  <a:spLocks/>
                </p:cNvSpPr>
                <p:nvPr userDrawn="1"/>
              </p:nvSpPr>
              <p:spPr bwMode="auto">
                <a:xfrm>
                  <a:off x="3769" y="21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1" name="Freeform 717">
                  <a:extLst>
                    <a:ext uri="{FF2B5EF4-FFF2-40B4-BE49-F238E27FC236}">
                      <a16:creationId xmlns:a16="http://schemas.microsoft.com/office/drawing/2014/main" id="{F34AD423-4DFA-43DC-9C0F-9ABD5E0DDFF9}"/>
                    </a:ext>
                  </a:extLst>
                </p:cNvPr>
                <p:cNvSpPr>
                  <a:spLocks/>
                </p:cNvSpPr>
                <p:nvPr userDrawn="1"/>
              </p:nvSpPr>
              <p:spPr bwMode="auto">
                <a:xfrm>
                  <a:off x="3669" y="31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1"/>
                        <a:pt x="1"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2" name="Freeform 718">
                  <a:extLst>
                    <a:ext uri="{FF2B5EF4-FFF2-40B4-BE49-F238E27FC236}">
                      <a16:creationId xmlns:a16="http://schemas.microsoft.com/office/drawing/2014/main" id="{7BD041B4-0719-41C2-8423-95674FB40A35}"/>
                    </a:ext>
                  </a:extLst>
                </p:cNvPr>
                <p:cNvSpPr>
                  <a:spLocks/>
                </p:cNvSpPr>
                <p:nvPr userDrawn="1"/>
              </p:nvSpPr>
              <p:spPr bwMode="auto">
                <a:xfrm>
                  <a:off x="3630" y="333"/>
                  <a:ext cx="4"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3" name="Freeform 719">
                  <a:extLst>
                    <a:ext uri="{FF2B5EF4-FFF2-40B4-BE49-F238E27FC236}">
                      <a16:creationId xmlns:a16="http://schemas.microsoft.com/office/drawing/2014/main" id="{5025313C-3C3D-41CF-BFE6-5DF5752913C1}"/>
                    </a:ext>
                  </a:extLst>
                </p:cNvPr>
                <p:cNvSpPr>
                  <a:spLocks/>
                </p:cNvSpPr>
                <p:nvPr userDrawn="1"/>
              </p:nvSpPr>
              <p:spPr bwMode="auto">
                <a:xfrm>
                  <a:off x="3654" y="31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4" name="Freeform 720">
                  <a:extLst>
                    <a:ext uri="{FF2B5EF4-FFF2-40B4-BE49-F238E27FC236}">
                      <a16:creationId xmlns:a16="http://schemas.microsoft.com/office/drawing/2014/main" id="{C1E05DFA-7BD5-455C-AABA-937427C159B1}"/>
                    </a:ext>
                  </a:extLst>
                </p:cNvPr>
                <p:cNvSpPr>
                  <a:spLocks/>
                </p:cNvSpPr>
                <p:nvPr userDrawn="1"/>
              </p:nvSpPr>
              <p:spPr bwMode="auto">
                <a:xfrm>
                  <a:off x="3649" y="3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5" name="Freeform 721">
                  <a:extLst>
                    <a:ext uri="{FF2B5EF4-FFF2-40B4-BE49-F238E27FC236}">
                      <a16:creationId xmlns:a16="http://schemas.microsoft.com/office/drawing/2014/main" id="{FC1D4AB2-2F0A-4ED7-ADBB-F4B807587D52}"/>
                    </a:ext>
                  </a:extLst>
                </p:cNvPr>
                <p:cNvSpPr>
                  <a:spLocks/>
                </p:cNvSpPr>
                <p:nvPr userDrawn="1"/>
              </p:nvSpPr>
              <p:spPr bwMode="auto">
                <a:xfrm>
                  <a:off x="3679" y="28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3"/>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6" name="Rectangle 722">
                  <a:extLst>
                    <a:ext uri="{FF2B5EF4-FFF2-40B4-BE49-F238E27FC236}">
                      <a16:creationId xmlns:a16="http://schemas.microsoft.com/office/drawing/2014/main" id="{DFC1D704-FDDB-47F2-A9BE-E2F96B9815C2}"/>
                    </a:ext>
                  </a:extLst>
                </p:cNvPr>
                <p:cNvSpPr>
                  <a:spLocks noChangeArrowheads="1"/>
                </p:cNvSpPr>
                <p:nvPr userDrawn="1"/>
              </p:nvSpPr>
              <p:spPr bwMode="auto">
                <a:xfrm>
                  <a:off x="3644" y="3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7" name="Freeform 723">
                  <a:extLst>
                    <a:ext uri="{FF2B5EF4-FFF2-40B4-BE49-F238E27FC236}">
                      <a16:creationId xmlns:a16="http://schemas.microsoft.com/office/drawing/2014/main" id="{9153C289-8751-44DD-8153-85420A4615DD}"/>
                    </a:ext>
                  </a:extLst>
                </p:cNvPr>
                <p:cNvSpPr>
                  <a:spLocks/>
                </p:cNvSpPr>
                <p:nvPr userDrawn="1"/>
              </p:nvSpPr>
              <p:spPr bwMode="auto">
                <a:xfrm>
                  <a:off x="3659" y="288"/>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8" name="Freeform 724">
                  <a:extLst>
                    <a:ext uri="{FF2B5EF4-FFF2-40B4-BE49-F238E27FC236}">
                      <a16:creationId xmlns:a16="http://schemas.microsoft.com/office/drawing/2014/main" id="{A9E95996-B277-449A-9E9D-03A9CE67CA96}"/>
                    </a:ext>
                  </a:extLst>
                </p:cNvPr>
                <p:cNvSpPr>
                  <a:spLocks/>
                </p:cNvSpPr>
                <p:nvPr userDrawn="1"/>
              </p:nvSpPr>
              <p:spPr bwMode="auto">
                <a:xfrm>
                  <a:off x="3654" y="2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9" name="Freeform 725">
                  <a:extLst>
                    <a:ext uri="{FF2B5EF4-FFF2-40B4-BE49-F238E27FC236}">
                      <a16:creationId xmlns:a16="http://schemas.microsoft.com/office/drawing/2014/main" id="{87189F13-6B3D-4B72-840D-AD43203B29B7}"/>
                    </a:ext>
                  </a:extLst>
                </p:cNvPr>
                <p:cNvSpPr>
                  <a:spLocks/>
                </p:cNvSpPr>
                <p:nvPr userDrawn="1"/>
              </p:nvSpPr>
              <p:spPr bwMode="auto">
                <a:xfrm>
                  <a:off x="3649" y="298"/>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0" name="Freeform 726">
                  <a:extLst>
                    <a:ext uri="{FF2B5EF4-FFF2-40B4-BE49-F238E27FC236}">
                      <a16:creationId xmlns:a16="http://schemas.microsoft.com/office/drawing/2014/main" id="{E56245FD-26AD-46E6-B685-FEED461E2CCD}"/>
                    </a:ext>
                  </a:extLst>
                </p:cNvPr>
                <p:cNvSpPr>
                  <a:spLocks/>
                </p:cNvSpPr>
                <p:nvPr userDrawn="1"/>
              </p:nvSpPr>
              <p:spPr bwMode="auto">
                <a:xfrm>
                  <a:off x="3699" y="25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1" name="Freeform 727">
                  <a:extLst>
                    <a:ext uri="{FF2B5EF4-FFF2-40B4-BE49-F238E27FC236}">
                      <a16:creationId xmlns:a16="http://schemas.microsoft.com/office/drawing/2014/main" id="{8218A04A-5033-4575-901E-31750ECE02FD}"/>
                    </a:ext>
                  </a:extLst>
                </p:cNvPr>
                <p:cNvSpPr>
                  <a:spLocks/>
                </p:cNvSpPr>
                <p:nvPr userDrawn="1"/>
              </p:nvSpPr>
              <p:spPr bwMode="auto">
                <a:xfrm>
                  <a:off x="3679" y="25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2" name="Freeform 728">
                  <a:extLst>
                    <a:ext uri="{FF2B5EF4-FFF2-40B4-BE49-F238E27FC236}">
                      <a16:creationId xmlns:a16="http://schemas.microsoft.com/office/drawing/2014/main" id="{69CDACFF-0E24-43B5-AC98-D7883C172A53}"/>
                    </a:ext>
                  </a:extLst>
                </p:cNvPr>
                <p:cNvSpPr>
                  <a:spLocks/>
                </p:cNvSpPr>
                <p:nvPr userDrawn="1"/>
              </p:nvSpPr>
              <p:spPr bwMode="auto">
                <a:xfrm>
                  <a:off x="3689" y="238"/>
                  <a:ext cx="10" cy="1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0" y="1"/>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3" name="Freeform 729">
                  <a:extLst>
                    <a:ext uri="{FF2B5EF4-FFF2-40B4-BE49-F238E27FC236}">
                      <a16:creationId xmlns:a16="http://schemas.microsoft.com/office/drawing/2014/main" id="{A1A44E6C-A97E-4A67-B473-85207907E82E}"/>
                    </a:ext>
                  </a:extLst>
                </p:cNvPr>
                <p:cNvSpPr>
                  <a:spLocks/>
                </p:cNvSpPr>
                <p:nvPr userDrawn="1"/>
              </p:nvSpPr>
              <p:spPr bwMode="auto">
                <a:xfrm>
                  <a:off x="3774" y="238"/>
                  <a:ext cx="0" cy="10"/>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4" name="Freeform 730">
                  <a:extLst>
                    <a:ext uri="{FF2B5EF4-FFF2-40B4-BE49-F238E27FC236}">
                      <a16:creationId xmlns:a16="http://schemas.microsoft.com/office/drawing/2014/main" id="{7D3E1720-C634-4201-86D7-9FD8E55F66CA}"/>
                    </a:ext>
                  </a:extLst>
                </p:cNvPr>
                <p:cNvSpPr>
                  <a:spLocks/>
                </p:cNvSpPr>
                <p:nvPr userDrawn="1"/>
              </p:nvSpPr>
              <p:spPr bwMode="auto">
                <a:xfrm>
                  <a:off x="3843" y="238"/>
                  <a:ext cx="10" cy="15"/>
                </a:xfrm>
                <a:custGeom>
                  <a:avLst/>
                  <a:gdLst>
                    <a:gd name="T0" fmla="*/ 2 w 2"/>
                    <a:gd name="T1" fmla="*/ 1 h 3"/>
                    <a:gd name="T2" fmla="*/ 1 w 2"/>
                    <a:gd name="T3" fmla="*/ 1 h 3"/>
                    <a:gd name="T4" fmla="*/ 1 w 2"/>
                    <a:gd name="T5" fmla="*/ 2 h 3"/>
                    <a:gd name="T6" fmla="*/ 2 w 2"/>
                    <a:gd name="T7" fmla="*/ 1 h 3"/>
                  </a:gdLst>
                  <a:ahLst/>
                  <a:cxnLst>
                    <a:cxn ang="0">
                      <a:pos x="T0" y="T1"/>
                    </a:cxn>
                    <a:cxn ang="0">
                      <a:pos x="T2" y="T3"/>
                    </a:cxn>
                    <a:cxn ang="0">
                      <a:pos x="T4" y="T5"/>
                    </a:cxn>
                    <a:cxn ang="0">
                      <a:pos x="T6" y="T7"/>
                    </a:cxn>
                  </a:cxnLst>
                  <a:rect l="0" t="0" r="r" b="b"/>
                  <a:pathLst>
                    <a:path w="2" h="3">
                      <a:moveTo>
                        <a:pt x="2" y="1"/>
                      </a:moveTo>
                      <a:cubicBezTo>
                        <a:pt x="1" y="0"/>
                        <a:pt x="1" y="2"/>
                        <a:pt x="1" y="1"/>
                      </a:cubicBezTo>
                      <a:cubicBezTo>
                        <a:pt x="0" y="1"/>
                        <a:pt x="1" y="2"/>
                        <a:pt x="1" y="2"/>
                      </a:cubicBezTo>
                      <a:cubicBezTo>
                        <a:pt x="2" y="2"/>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5" name="Freeform 731">
                  <a:extLst>
                    <a:ext uri="{FF2B5EF4-FFF2-40B4-BE49-F238E27FC236}">
                      <a16:creationId xmlns:a16="http://schemas.microsoft.com/office/drawing/2014/main" id="{349CEC37-9E7F-4C5D-B9AE-FC85C6BEE376}"/>
                    </a:ext>
                  </a:extLst>
                </p:cNvPr>
                <p:cNvSpPr>
                  <a:spLocks/>
                </p:cNvSpPr>
                <p:nvPr userDrawn="1"/>
              </p:nvSpPr>
              <p:spPr bwMode="auto">
                <a:xfrm>
                  <a:off x="3843" y="2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6" name="Freeform 732">
                  <a:extLst>
                    <a:ext uri="{FF2B5EF4-FFF2-40B4-BE49-F238E27FC236}">
                      <a16:creationId xmlns:a16="http://schemas.microsoft.com/office/drawing/2014/main" id="{6D963B21-F101-4778-A742-FAEA5B2BDBB8}"/>
                    </a:ext>
                  </a:extLst>
                </p:cNvPr>
                <p:cNvSpPr>
                  <a:spLocks/>
                </p:cNvSpPr>
                <p:nvPr userDrawn="1"/>
              </p:nvSpPr>
              <p:spPr bwMode="auto">
                <a:xfrm>
                  <a:off x="3644" y="49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7" name="Freeform 733">
                  <a:extLst>
                    <a:ext uri="{FF2B5EF4-FFF2-40B4-BE49-F238E27FC236}">
                      <a16:creationId xmlns:a16="http://schemas.microsoft.com/office/drawing/2014/main" id="{FD776D6E-8279-4388-B5D1-9F2A764801F5}"/>
                    </a:ext>
                  </a:extLst>
                </p:cNvPr>
                <p:cNvSpPr>
                  <a:spLocks/>
                </p:cNvSpPr>
                <p:nvPr userDrawn="1"/>
              </p:nvSpPr>
              <p:spPr bwMode="auto">
                <a:xfrm>
                  <a:off x="3634" y="493"/>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8" name="Freeform 734">
                  <a:extLst>
                    <a:ext uri="{FF2B5EF4-FFF2-40B4-BE49-F238E27FC236}">
                      <a16:creationId xmlns:a16="http://schemas.microsoft.com/office/drawing/2014/main" id="{03B985A5-D305-47D3-B75F-7AF1BA689C74}"/>
                    </a:ext>
                  </a:extLst>
                </p:cNvPr>
                <p:cNvSpPr>
                  <a:spLocks/>
                </p:cNvSpPr>
                <p:nvPr userDrawn="1"/>
              </p:nvSpPr>
              <p:spPr bwMode="auto">
                <a:xfrm>
                  <a:off x="3978" y="47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9" name="Freeform 735">
                  <a:extLst>
                    <a:ext uri="{FF2B5EF4-FFF2-40B4-BE49-F238E27FC236}">
                      <a16:creationId xmlns:a16="http://schemas.microsoft.com/office/drawing/2014/main" id="{8E2490C4-6BBE-4968-BB01-E0B34BC29CC5}"/>
                    </a:ext>
                  </a:extLst>
                </p:cNvPr>
                <p:cNvSpPr>
                  <a:spLocks/>
                </p:cNvSpPr>
                <p:nvPr userDrawn="1"/>
              </p:nvSpPr>
              <p:spPr bwMode="auto">
                <a:xfrm>
                  <a:off x="3963" y="543"/>
                  <a:ext cx="10"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0" name="Freeform 736">
                  <a:extLst>
                    <a:ext uri="{FF2B5EF4-FFF2-40B4-BE49-F238E27FC236}">
                      <a16:creationId xmlns:a16="http://schemas.microsoft.com/office/drawing/2014/main" id="{037D0871-FABB-4088-8C1E-AB067C9170D6}"/>
                    </a:ext>
                  </a:extLst>
                </p:cNvPr>
                <p:cNvSpPr>
                  <a:spLocks/>
                </p:cNvSpPr>
                <p:nvPr userDrawn="1"/>
              </p:nvSpPr>
              <p:spPr bwMode="auto">
                <a:xfrm>
                  <a:off x="3958" y="588"/>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1"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1" name="Freeform 737">
                  <a:extLst>
                    <a:ext uri="{FF2B5EF4-FFF2-40B4-BE49-F238E27FC236}">
                      <a16:creationId xmlns:a16="http://schemas.microsoft.com/office/drawing/2014/main" id="{7CBB6F29-1A55-4B84-A6E0-49F7CE7A4118}"/>
                    </a:ext>
                  </a:extLst>
                </p:cNvPr>
                <p:cNvSpPr>
                  <a:spLocks/>
                </p:cNvSpPr>
                <p:nvPr userDrawn="1"/>
              </p:nvSpPr>
              <p:spPr bwMode="auto">
                <a:xfrm>
                  <a:off x="3371" y="81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2" name="Freeform 738">
                  <a:extLst>
                    <a:ext uri="{FF2B5EF4-FFF2-40B4-BE49-F238E27FC236}">
                      <a16:creationId xmlns:a16="http://schemas.microsoft.com/office/drawing/2014/main" id="{3EED0E98-F7C7-46EA-AD39-B58C41F2D9FC}"/>
                    </a:ext>
                  </a:extLst>
                </p:cNvPr>
                <p:cNvSpPr>
                  <a:spLocks/>
                </p:cNvSpPr>
                <p:nvPr userDrawn="1"/>
              </p:nvSpPr>
              <p:spPr bwMode="auto">
                <a:xfrm>
                  <a:off x="3351" y="80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3" name="Freeform 739">
                  <a:extLst>
                    <a:ext uri="{FF2B5EF4-FFF2-40B4-BE49-F238E27FC236}">
                      <a16:creationId xmlns:a16="http://schemas.microsoft.com/office/drawing/2014/main" id="{72EAEC99-7ACF-49BB-8C7E-371DA45DE36A}"/>
                    </a:ext>
                  </a:extLst>
                </p:cNvPr>
                <p:cNvSpPr>
                  <a:spLocks/>
                </p:cNvSpPr>
                <p:nvPr userDrawn="1"/>
              </p:nvSpPr>
              <p:spPr bwMode="auto">
                <a:xfrm>
                  <a:off x="3341" y="783"/>
                  <a:ext cx="10" cy="10"/>
                </a:xfrm>
                <a:custGeom>
                  <a:avLst/>
                  <a:gdLst>
                    <a:gd name="T0" fmla="*/ 1 w 2"/>
                    <a:gd name="T1" fmla="*/ 0 h 2"/>
                    <a:gd name="T2" fmla="*/ 1 w 2"/>
                    <a:gd name="T3" fmla="*/ 2 h 2"/>
                    <a:gd name="T4" fmla="*/ 1 w 2"/>
                    <a:gd name="T5" fmla="*/ 2 h 2"/>
                    <a:gd name="T6" fmla="*/ 2 w 2"/>
                    <a:gd name="T7" fmla="*/ 2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1"/>
                        <a:pt x="2" y="1"/>
                        <a:pt x="1" y="2"/>
                      </a:cubicBezTo>
                      <a:cubicBezTo>
                        <a:pt x="1" y="2"/>
                        <a:pt x="1" y="2"/>
                        <a:pt x="1" y="2"/>
                      </a:cubicBezTo>
                      <a:cubicBezTo>
                        <a:pt x="2" y="2"/>
                        <a:pt x="2" y="2"/>
                        <a:pt x="2" y="2"/>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4" name="Freeform 740">
                  <a:extLst>
                    <a:ext uri="{FF2B5EF4-FFF2-40B4-BE49-F238E27FC236}">
                      <a16:creationId xmlns:a16="http://schemas.microsoft.com/office/drawing/2014/main" id="{74A3D50C-87C2-4AB0-8204-2E76B0BAE834}"/>
                    </a:ext>
                  </a:extLst>
                </p:cNvPr>
                <p:cNvSpPr>
                  <a:spLocks/>
                </p:cNvSpPr>
                <p:nvPr userDrawn="1"/>
              </p:nvSpPr>
              <p:spPr bwMode="auto">
                <a:xfrm>
                  <a:off x="3356" y="763"/>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5" name="Freeform 741">
                  <a:extLst>
                    <a:ext uri="{FF2B5EF4-FFF2-40B4-BE49-F238E27FC236}">
                      <a16:creationId xmlns:a16="http://schemas.microsoft.com/office/drawing/2014/main" id="{523146F9-39E4-4DB5-967A-49E09AAFC7AA}"/>
                    </a:ext>
                  </a:extLst>
                </p:cNvPr>
                <p:cNvSpPr>
                  <a:spLocks/>
                </p:cNvSpPr>
                <p:nvPr userDrawn="1"/>
              </p:nvSpPr>
              <p:spPr bwMode="auto">
                <a:xfrm>
                  <a:off x="3356" y="768"/>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6" name="Freeform 742">
                  <a:extLst>
                    <a:ext uri="{FF2B5EF4-FFF2-40B4-BE49-F238E27FC236}">
                      <a16:creationId xmlns:a16="http://schemas.microsoft.com/office/drawing/2014/main" id="{9F60B07F-D219-4F8B-B946-981C715B8DAA}"/>
                    </a:ext>
                  </a:extLst>
                </p:cNvPr>
                <p:cNvSpPr>
                  <a:spLocks/>
                </p:cNvSpPr>
                <p:nvPr userDrawn="1"/>
              </p:nvSpPr>
              <p:spPr bwMode="auto">
                <a:xfrm>
                  <a:off x="3356" y="75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7" name="Freeform 743">
                  <a:extLst>
                    <a:ext uri="{FF2B5EF4-FFF2-40B4-BE49-F238E27FC236}">
                      <a16:creationId xmlns:a16="http://schemas.microsoft.com/office/drawing/2014/main" id="{BC3A3538-2687-4A6D-ABBE-EEBFF514B657}"/>
                    </a:ext>
                  </a:extLst>
                </p:cNvPr>
                <p:cNvSpPr>
                  <a:spLocks/>
                </p:cNvSpPr>
                <p:nvPr userDrawn="1"/>
              </p:nvSpPr>
              <p:spPr bwMode="auto">
                <a:xfrm>
                  <a:off x="3351" y="7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8" name="Freeform 744">
                  <a:extLst>
                    <a:ext uri="{FF2B5EF4-FFF2-40B4-BE49-F238E27FC236}">
                      <a16:creationId xmlns:a16="http://schemas.microsoft.com/office/drawing/2014/main" id="{9A35D7C4-AA15-4B79-9FA9-03C8E219A3D4}"/>
                    </a:ext>
                  </a:extLst>
                </p:cNvPr>
                <p:cNvSpPr>
                  <a:spLocks/>
                </p:cNvSpPr>
                <p:nvPr userDrawn="1"/>
              </p:nvSpPr>
              <p:spPr bwMode="auto">
                <a:xfrm>
                  <a:off x="3346" y="7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9" name="Freeform 745">
                  <a:extLst>
                    <a:ext uri="{FF2B5EF4-FFF2-40B4-BE49-F238E27FC236}">
                      <a16:creationId xmlns:a16="http://schemas.microsoft.com/office/drawing/2014/main" id="{32498C5C-1EEA-48BC-9B93-0CA2B978DF69}"/>
                    </a:ext>
                  </a:extLst>
                </p:cNvPr>
                <p:cNvSpPr>
                  <a:spLocks/>
                </p:cNvSpPr>
                <p:nvPr userDrawn="1"/>
              </p:nvSpPr>
              <p:spPr bwMode="auto">
                <a:xfrm>
                  <a:off x="3346" y="763"/>
                  <a:ext cx="10" cy="10"/>
                </a:xfrm>
                <a:custGeom>
                  <a:avLst/>
                  <a:gdLst>
                    <a:gd name="T0" fmla="*/ 1 w 2"/>
                    <a:gd name="T1" fmla="*/ 0 h 2"/>
                    <a:gd name="T2" fmla="*/ 0 w 2"/>
                    <a:gd name="T3" fmla="*/ 0 h 2"/>
                    <a:gd name="T4" fmla="*/ 1 w 2"/>
                    <a:gd name="T5" fmla="*/ 0 h 2"/>
                  </a:gdLst>
                  <a:ahLst/>
                  <a:cxnLst>
                    <a:cxn ang="0">
                      <a:pos x="T0" y="T1"/>
                    </a:cxn>
                    <a:cxn ang="0">
                      <a:pos x="T2" y="T3"/>
                    </a:cxn>
                    <a:cxn ang="0">
                      <a:pos x="T4" y="T5"/>
                    </a:cxn>
                  </a:cxnLst>
                  <a:rect l="0" t="0" r="r" b="b"/>
                  <a:pathLst>
                    <a:path w="2" h="2">
                      <a:moveTo>
                        <a:pt x="1" y="0"/>
                      </a:moveTo>
                      <a:cubicBezTo>
                        <a:pt x="1" y="0"/>
                        <a:pt x="1" y="1"/>
                        <a:pt x="0" y="0"/>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0" name="Freeform 746">
                  <a:extLst>
                    <a:ext uri="{FF2B5EF4-FFF2-40B4-BE49-F238E27FC236}">
                      <a16:creationId xmlns:a16="http://schemas.microsoft.com/office/drawing/2014/main" id="{8D32927D-49B5-4967-AC30-ACC7434324D5}"/>
                    </a:ext>
                  </a:extLst>
                </p:cNvPr>
                <p:cNvSpPr>
                  <a:spLocks/>
                </p:cNvSpPr>
                <p:nvPr userDrawn="1"/>
              </p:nvSpPr>
              <p:spPr bwMode="auto">
                <a:xfrm>
                  <a:off x="3336" y="7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1" name="Freeform 747">
                  <a:extLst>
                    <a:ext uri="{FF2B5EF4-FFF2-40B4-BE49-F238E27FC236}">
                      <a16:creationId xmlns:a16="http://schemas.microsoft.com/office/drawing/2014/main" id="{1E7E5148-7B1F-432A-A39F-6F21497CB144}"/>
                    </a:ext>
                  </a:extLst>
                </p:cNvPr>
                <p:cNvSpPr>
                  <a:spLocks/>
                </p:cNvSpPr>
                <p:nvPr userDrawn="1"/>
              </p:nvSpPr>
              <p:spPr bwMode="auto">
                <a:xfrm>
                  <a:off x="3351"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2" name="Freeform 748">
                  <a:extLst>
                    <a:ext uri="{FF2B5EF4-FFF2-40B4-BE49-F238E27FC236}">
                      <a16:creationId xmlns:a16="http://schemas.microsoft.com/office/drawing/2014/main" id="{D3675E51-4E28-42E8-B085-31CE1412F589}"/>
                    </a:ext>
                  </a:extLst>
                </p:cNvPr>
                <p:cNvSpPr>
                  <a:spLocks/>
                </p:cNvSpPr>
                <p:nvPr userDrawn="1"/>
              </p:nvSpPr>
              <p:spPr bwMode="auto">
                <a:xfrm>
                  <a:off x="3346" y="73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3" name="Freeform 749">
                  <a:extLst>
                    <a:ext uri="{FF2B5EF4-FFF2-40B4-BE49-F238E27FC236}">
                      <a16:creationId xmlns:a16="http://schemas.microsoft.com/office/drawing/2014/main" id="{AE5459AC-9095-46EB-A667-69ABF516AB95}"/>
                    </a:ext>
                  </a:extLst>
                </p:cNvPr>
                <p:cNvSpPr>
                  <a:spLocks/>
                </p:cNvSpPr>
                <p:nvPr userDrawn="1"/>
              </p:nvSpPr>
              <p:spPr bwMode="auto">
                <a:xfrm>
                  <a:off x="3341" y="758"/>
                  <a:ext cx="5" cy="5"/>
                </a:xfrm>
                <a:custGeom>
                  <a:avLst/>
                  <a:gdLst>
                    <a:gd name="T0" fmla="*/ 0 w 1"/>
                    <a:gd name="T1" fmla="*/ 0 h 1"/>
                    <a:gd name="T2" fmla="*/ 1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1" y="1"/>
                        <a:pt x="1" y="1"/>
                        <a:pt x="1" y="1"/>
                      </a:cubicBezTo>
                      <a:cubicBezTo>
                        <a:pt x="1"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4" name="Freeform 750">
                  <a:extLst>
                    <a:ext uri="{FF2B5EF4-FFF2-40B4-BE49-F238E27FC236}">
                      <a16:creationId xmlns:a16="http://schemas.microsoft.com/office/drawing/2014/main" id="{0758529E-E14D-432A-A1DE-E1350B977037}"/>
                    </a:ext>
                  </a:extLst>
                </p:cNvPr>
                <p:cNvSpPr>
                  <a:spLocks/>
                </p:cNvSpPr>
                <p:nvPr userDrawn="1"/>
              </p:nvSpPr>
              <p:spPr bwMode="auto">
                <a:xfrm>
                  <a:off x="3356" y="72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5" name="Freeform 751">
                  <a:extLst>
                    <a:ext uri="{FF2B5EF4-FFF2-40B4-BE49-F238E27FC236}">
                      <a16:creationId xmlns:a16="http://schemas.microsoft.com/office/drawing/2014/main" id="{4CA0DD77-8B78-4A68-B4A3-A61960F70566}"/>
                    </a:ext>
                  </a:extLst>
                </p:cNvPr>
                <p:cNvSpPr>
                  <a:spLocks/>
                </p:cNvSpPr>
                <p:nvPr userDrawn="1"/>
              </p:nvSpPr>
              <p:spPr bwMode="auto">
                <a:xfrm>
                  <a:off x="3356" y="713"/>
                  <a:ext cx="5" cy="10"/>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1" y="1"/>
                        <a:pt x="1" y="2"/>
                      </a:cubicBezTo>
                      <a:cubicBezTo>
                        <a:pt x="1" y="1"/>
                        <a:pt x="1"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6" name="Freeform 752">
                  <a:extLst>
                    <a:ext uri="{FF2B5EF4-FFF2-40B4-BE49-F238E27FC236}">
                      <a16:creationId xmlns:a16="http://schemas.microsoft.com/office/drawing/2014/main" id="{2295AF93-3B63-48A0-9462-87A2148C0117}"/>
                    </a:ext>
                  </a:extLst>
                </p:cNvPr>
                <p:cNvSpPr>
                  <a:spLocks/>
                </p:cNvSpPr>
                <p:nvPr userDrawn="1"/>
              </p:nvSpPr>
              <p:spPr bwMode="auto">
                <a:xfrm>
                  <a:off x="3356" y="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7" name="Freeform 753">
                  <a:extLst>
                    <a:ext uri="{FF2B5EF4-FFF2-40B4-BE49-F238E27FC236}">
                      <a16:creationId xmlns:a16="http://schemas.microsoft.com/office/drawing/2014/main" id="{277BCD10-6E45-42A5-B88E-5714B650BA55}"/>
                    </a:ext>
                  </a:extLst>
                </p:cNvPr>
                <p:cNvSpPr>
                  <a:spLocks/>
                </p:cNvSpPr>
                <p:nvPr userDrawn="1"/>
              </p:nvSpPr>
              <p:spPr bwMode="auto">
                <a:xfrm>
                  <a:off x="3346" y="73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8" name="Freeform 754">
                  <a:extLst>
                    <a:ext uri="{FF2B5EF4-FFF2-40B4-BE49-F238E27FC236}">
                      <a16:creationId xmlns:a16="http://schemas.microsoft.com/office/drawing/2014/main" id="{43A8AE20-6EC5-4D9D-9320-570074EE10E9}"/>
                    </a:ext>
                  </a:extLst>
                </p:cNvPr>
                <p:cNvSpPr>
                  <a:spLocks/>
                </p:cNvSpPr>
                <p:nvPr userDrawn="1"/>
              </p:nvSpPr>
              <p:spPr bwMode="auto">
                <a:xfrm>
                  <a:off x="3346" y="7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9" name="Freeform 755">
                  <a:extLst>
                    <a:ext uri="{FF2B5EF4-FFF2-40B4-BE49-F238E27FC236}">
                      <a16:creationId xmlns:a16="http://schemas.microsoft.com/office/drawing/2014/main" id="{95741D2B-D6DF-4136-A233-5C105B361080}"/>
                    </a:ext>
                  </a:extLst>
                </p:cNvPr>
                <p:cNvSpPr>
                  <a:spLocks/>
                </p:cNvSpPr>
                <p:nvPr userDrawn="1"/>
              </p:nvSpPr>
              <p:spPr bwMode="auto">
                <a:xfrm>
                  <a:off x="3346"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0" name="Freeform 756">
                  <a:extLst>
                    <a:ext uri="{FF2B5EF4-FFF2-40B4-BE49-F238E27FC236}">
                      <a16:creationId xmlns:a16="http://schemas.microsoft.com/office/drawing/2014/main" id="{B55DCFD8-A2A4-4DB7-9871-EE3A5894D0AC}"/>
                    </a:ext>
                  </a:extLst>
                </p:cNvPr>
                <p:cNvSpPr>
                  <a:spLocks/>
                </p:cNvSpPr>
                <p:nvPr userDrawn="1"/>
              </p:nvSpPr>
              <p:spPr bwMode="auto">
                <a:xfrm>
                  <a:off x="3336" y="743"/>
                  <a:ext cx="10" cy="5"/>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1"/>
                        <a:pt x="0" y="0"/>
                        <a:pt x="0" y="1"/>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1" name="Freeform 757">
                  <a:extLst>
                    <a:ext uri="{FF2B5EF4-FFF2-40B4-BE49-F238E27FC236}">
                      <a16:creationId xmlns:a16="http://schemas.microsoft.com/office/drawing/2014/main" id="{A4CEA748-30F7-4A87-8488-173D9B9BE12C}"/>
                    </a:ext>
                  </a:extLst>
                </p:cNvPr>
                <p:cNvSpPr>
                  <a:spLocks/>
                </p:cNvSpPr>
                <p:nvPr userDrawn="1"/>
              </p:nvSpPr>
              <p:spPr bwMode="auto">
                <a:xfrm>
                  <a:off x="3341" y="738"/>
                  <a:ext cx="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2" name="Freeform 758">
                  <a:extLst>
                    <a:ext uri="{FF2B5EF4-FFF2-40B4-BE49-F238E27FC236}">
                      <a16:creationId xmlns:a16="http://schemas.microsoft.com/office/drawing/2014/main" id="{B805EC0E-DF61-4EFF-8A7A-4B2AA4B94BD9}"/>
                    </a:ext>
                  </a:extLst>
                </p:cNvPr>
                <p:cNvSpPr>
                  <a:spLocks/>
                </p:cNvSpPr>
                <p:nvPr userDrawn="1"/>
              </p:nvSpPr>
              <p:spPr bwMode="auto">
                <a:xfrm>
                  <a:off x="3341" y="73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3" name="Freeform 759">
                  <a:extLst>
                    <a:ext uri="{FF2B5EF4-FFF2-40B4-BE49-F238E27FC236}">
                      <a16:creationId xmlns:a16="http://schemas.microsoft.com/office/drawing/2014/main" id="{E2C66AE9-313B-4250-BC6E-AC8AAE029DCC}"/>
                    </a:ext>
                  </a:extLst>
                </p:cNvPr>
                <p:cNvSpPr>
                  <a:spLocks/>
                </p:cNvSpPr>
                <p:nvPr userDrawn="1"/>
              </p:nvSpPr>
              <p:spPr bwMode="auto">
                <a:xfrm>
                  <a:off x="3346" y="713"/>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4" name="Freeform 760">
                  <a:extLst>
                    <a:ext uri="{FF2B5EF4-FFF2-40B4-BE49-F238E27FC236}">
                      <a16:creationId xmlns:a16="http://schemas.microsoft.com/office/drawing/2014/main" id="{61F18C8F-428C-4603-AC19-C1D1A6612162}"/>
                    </a:ext>
                  </a:extLst>
                </p:cNvPr>
                <p:cNvSpPr>
                  <a:spLocks/>
                </p:cNvSpPr>
                <p:nvPr userDrawn="1"/>
              </p:nvSpPr>
              <p:spPr bwMode="auto">
                <a:xfrm>
                  <a:off x="3346"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5" name="Rectangle 761">
                  <a:extLst>
                    <a:ext uri="{FF2B5EF4-FFF2-40B4-BE49-F238E27FC236}">
                      <a16:creationId xmlns:a16="http://schemas.microsoft.com/office/drawing/2014/main" id="{512F4681-EDBF-4995-9AFF-97560CB9259B}"/>
                    </a:ext>
                  </a:extLst>
                </p:cNvPr>
                <p:cNvSpPr>
                  <a:spLocks noChangeArrowheads="1"/>
                </p:cNvSpPr>
                <p:nvPr userDrawn="1"/>
              </p:nvSpPr>
              <p:spPr bwMode="auto">
                <a:xfrm>
                  <a:off x="3351" y="69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6" name="Freeform 762">
                  <a:extLst>
                    <a:ext uri="{FF2B5EF4-FFF2-40B4-BE49-F238E27FC236}">
                      <a16:creationId xmlns:a16="http://schemas.microsoft.com/office/drawing/2014/main" id="{57E179CE-0F0E-4BB6-BFB3-D30893A63A25}"/>
                    </a:ext>
                  </a:extLst>
                </p:cNvPr>
                <p:cNvSpPr>
                  <a:spLocks/>
                </p:cNvSpPr>
                <p:nvPr userDrawn="1"/>
              </p:nvSpPr>
              <p:spPr bwMode="auto">
                <a:xfrm>
                  <a:off x="3346" y="718"/>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7" name="Freeform 763">
                  <a:extLst>
                    <a:ext uri="{FF2B5EF4-FFF2-40B4-BE49-F238E27FC236}">
                      <a16:creationId xmlns:a16="http://schemas.microsoft.com/office/drawing/2014/main" id="{9A4C96D6-800D-4635-9120-45FEED714D05}"/>
                    </a:ext>
                  </a:extLst>
                </p:cNvPr>
                <p:cNvSpPr>
                  <a:spLocks/>
                </p:cNvSpPr>
                <p:nvPr userDrawn="1"/>
              </p:nvSpPr>
              <p:spPr bwMode="auto">
                <a:xfrm>
                  <a:off x="3351" y="70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8" name="Freeform 764">
                  <a:extLst>
                    <a:ext uri="{FF2B5EF4-FFF2-40B4-BE49-F238E27FC236}">
                      <a16:creationId xmlns:a16="http://schemas.microsoft.com/office/drawing/2014/main" id="{08F0DF62-DDA0-42AA-B0C0-6FC3C59AE1D1}"/>
                    </a:ext>
                  </a:extLst>
                </p:cNvPr>
                <p:cNvSpPr>
                  <a:spLocks/>
                </p:cNvSpPr>
                <p:nvPr userDrawn="1"/>
              </p:nvSpPr>
              <p:spPr bwMode="auto">
                <a:xfrm>
                  <a:off x="3351"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9" name="Freeform 765">
                  <a:extLst>
                    <a:ext uri="{FF2B5EF4-FFF2-40B4-BE49-F238E27FC236}">
                      <a16:creationId xmlns:a16="http://schemas.microsoft.com/office/drawing/2014/main" id="{A736AD89-659D-44D8-8AC6-0221E0DCE66E}"/>
                    </a:ext>
                  </a:extLst>
                </p:cNvPr>
                <p:cNvSpPr>
                  <a:spLocks/>
                </p:cNvSpPr>
                <p:nvPr userDrawn="1"/>
              </p:nvSpPr>
              <p:spPr bwMode="auto">
                <a:xfrm>
                  <a:off x="3346" y="72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0" name="Freeform 766">
                  <a:extLst>
                    <a:ext uri="{FF2B5EF4-FFF2-40B4-BE49-F238E27FC236}">
                      <a16:creationId xmlns:a16="http://schemas.microsoft.com/office/drawing/2014/main" id="{9E28EA75-CB59-400B-B0EB-1CF30AF66FD9}"/>
                    </a:ext>
                  </a:extLst>
                </p:cNvPr>
                <p:cNvSpPr>
                  <a:spLocks/>
                </p:cNvSpPr>
                <p:nvPr userDrawn="1"/>
              </p:nvSpPr>
              <p:spPr bwMode="auto">
                <a:xfrm>
                  <a:off x="3326" y="678"/>
                  <a:ext cx="25" cy="20"/>
                </a:xfrm>
                <a:custGeom>
                  <a:avLst/>
                  <a:gdLst>
                    <a:gd name="T0" fmla="*/ 0 w 5"/>
                    <a:gd name="T1" fmla="*/ 1 h 4"/>
                    <a:gd name="T2" fmla="*/ 0 w 5"/>
                    <a:gd name="T3" fmla="*/ 3 h 4"/>
                    <a:gd name="T4" fmla="*/ 5 w 5"/>
                    <a:gd name="T5" fmla="*/ 3 h 4"/>
                    <a:gd name="T6" fmla="*/ 4 w 5"/>
                    <a:gd name="T7" fmla="*/ 2 h 4"/>
                    <a:gd name="T8" fmla="*/ 2 w 5"/>
                    <a:gd name="T9" fmla="*/ 3 h 4"/>
                    <a:gd name="T10" fmla="*/ 3 w 5"/>
                    <a:gd name="T11" fmla="*/ 2 h 4"/>
                    <a:gd name="T12" fmla="*/ 0 w 5"/>
                    <a:gd name="T13" fmla="*/ 0 h 4"/>
                    <a:gd name="T14" fmla="*/ 0 w 5"/>
                    <a:gd name="T15" fmla="*/ 1 h 4"/>
                    <a:gd name="T16" fmla="*/ 0 w 5"/>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1"/>
                      </a:moveTo>
                      <a:cubicBezTo>
                        <a:pt x="0" y="1"/>
                        <a:pt x="1" y="2"/>
                        <a:pt x="0" y="3"/>
                      </a:cubicBezTo>
                      <a:cubicBezTo>
                        <a:pt x="0" y="4"/>
                        <a:pt x="3" y="4"/>
                        <a:pt x="5" y="3"/>
                      </a:cubicBezTo>
                      <a:cubicBezTo>
                        <a:pt x="4" y="3"/>
                        <a:pt x="4" y="3"/>
                        <a:pt x="4" y="2"/>
                      </a:cubicBezTo>
                      <a:cubicBezTo>
                        <a:pt x="3" y="2"/>
                        <a:pt x="2" y="4"/>
                        <a:pt x="2" y="3"/>
                      </a:cubicBezTo>
                      <a:cubicBezTo>
                        <a:pt x="2" y="2"/>
                        <a:pt x="2" y="2"/>
                        <a:pt x="3" y="2"/>
                      </a:cubicBezTo>
                      <a:cubicBezTo>
                        <a:pt x="2" y="2"/>
                        <a:pt x="2"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1" name="Freeform 767">
                  <a:extLst>
                    <a:ext uri="{FF2B5EF4-FFF2-40B4-BE49-F238E27FC236}">
                      <a16:creationId xmlns:a16="http://schemas.microsoft.com/office/drawing/2014/main" id="{547DC14C-5F7E-4FB7-B54C-287DEFABA30C}"/>
                    </a:ext>
                  </a:extLst>
                </p:cNvPr>
                <p:cNvSpPr>
                  <a:spLocks/>
                </p:cNvSpPr>
                <p:nvPr userDrawn="1"/>
              </p:nvSpPr>
              <p:spPr bwMode="auto">
                <a:xfrm>
                  <a:off x="3346" y="693"/>
                  <a:ext cx="10" cy="10"/>
                </a:xfrm>
                <a:custGeom>
                  <a:avLst/>
                  <a:gdLst>
                    <a:gd name="T0" fmla="*/ 0 w 2"/>
                    <a:gd name="T1" fmla="*/ 2 h 2"/>
                    <a:gd name="T2" fmla="*/ 0 w 2"/>
                    <a:gd name="T3" fmla="*/ 2 h 2"/>
                    <a:gd name="T4" fmla="*/ 2 w 2"/>
                    <a:gd name="T5" fmla="*/ 1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0" y="2"/>
                        <a:pt x="0" y="2"/>
                        <a:pt x="0" y="2"/>
                      </a:cubicBezTo>
                      <a:cubicBezTo>
                        <a:pt x="1" y="2"/>
                        <a:pt x="1" y="1"/>
                        <a:pt x="2" y="1"/>
                      </a:cubicBezTo>
                      <a:cubicBezTo>
                        <a:pt x="1" y="1"/>
                        <a:pt x="1" y="0"/>
                        <a:pt x="1" y="0"/>
                      </a:cubicBezTo>
                      <a:cubicBezTo>
                        <a:pt x="1"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2" name="Freeform 768">
                  <a:extLst>
                    <a:ext uri="{FF2B5EF4-FFF2-40B4-BE49-F238E27FC236}">
                      <a16:creationId xmlns:a16="http://schemas.microsoft.com/office/drawing/2014/main" id="{2C5FFB3E-10A2-413A-AB29-BF9DDFCACAE8}"/>
                    </a:ext>
                  </a:extLst>
                </p:cNvPr>
                <p:cNvSpPr>
                  <a:spLocks/>
                </p:cNvSpPr>
                <p:nvPr userDrawn="1"/>
              </p:nvSpPr>
              <p:spPr bwMode="auto">
                <a:xfrm>
                  <a:off x="3336" y="703"/>
                  <a:ext cx="15" cy="10"/>
                </a:xfrm>
                <a:custGeom>
                  <a:avLst/>
                  <a:gdLst>
                    <a:gd name="T0" fmla="*/ 2 w 3"/>
                    <a:gd name="T1" fmla="*/ 1 h 2"/>
                    <a:gd name="T2" fmla="*/ 0 w 3"/>
                    <a:gd name="T3" fmla="*/ 0 h 2"/>
                    <a:gd name="T4" fmla="*/ 1 w 3"/>
                    <a:gd name="T5" fmla="*/ 2 h 2"/>
                    <a:gd name="T6" fmla="*/ 2 w 3"/>
                    <a:gd name="T7" fmla="*/ 1 h 2"/>
                    <a:gd name="T8" fmla="*/ 2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1" y="0"/>
                        <a:pt x="0" y="0"/>
                      </a:cubicBezTo>
                      <a:cubicBezTo>
                        <a:pt x="0" y="1"/>
                        <a:pt x="1" y="1"/>
                        <a:pt x="1" y="2"/>
                      </a:cubicBezTo>
                      <a:cubicBezTo>
                        <a:pt x="1" y="0"/>
                        <a:pt x="2" y="2"/>
                        <a:pt x="2" y="1"/>
                      </a:cubicBezTo>
                      <a:cubicBezTo>
                        <a:pt x="2" y="1"/>
                        <a:pt x="2" y="2"/>
                        <a:pt x="2" y="2"/>
                      </a:cubicBezTo>
                      <a:cubicBezTo>
                        <a:pt x="2"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3" name="Freeform 769">
                  <a:extLst>
                    <a:ext uri="{FF2B5EF4-FFF2-40B4-BE49-F238E27FC236}">
                      <a16:creationId xmlns:a16="http://schemas.microsoft.com/office/drawing/2014/main" id="{5E8AED02-77E6-4CB7-889E-7382E8714635}"/>
                    </a:ext>
                  </a:extLst>
                </p:cNvPr>
                <p:cNvSpPr>
                  <a:spLocks/>
                </p:cNvSpPr>
                <p:nvPr userDrawn="1"/>
              </p:nvSpPr>
              <p:spPr bwMode="auto">
                <a:xfrm>
                  <a:off x="3326" y="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4" name="Freeform 770">
                  <a:extLst>
                    <a:ext uri="{FF2B5EF4-FFF2-40B4-BE49-F238E27FC236}">
                      <a16:creationId xmlns:a16="http://schemas.microsoft.com/office/drawing/2014/main" id="{C66FCA3E-7134-46CE-B5DD-4420A1E1705B}"/>
                    </a:ext>
                  </a:extLst>
                </p:cNvPr>
                <p:cNvSpPr>
                  <a:spLocks/>
                </p:cNvSpPr>
                <p:nvPr userDrawn="1"/>
              </p:nvSpPr>
              <p:spPr bwMode="auto">
                <a:xfrm>
                  <a:off x="3326" y="738"/>
                  <a:ext cx="10" cy="10"/>
                </a:xfrm>
                <a:custGeom>
                  <a:avLst/>
                  <a:gdLst>
                    <a:gd name="T0" fmla="*/ 0 w 2"/>
                    <a:gd name="T1" fmla="*/ 1 h 2"/>
                    <a:gd name="T2" fmla="*/ 1 w 2"/>
                    <a:gd name="T3" fmla="*/ 1 h 2"/>
                    <a:gd name="T4" fmla="*/ 0 w 2"/>
                    <a:gd name="T5" fmla="*/ 1 h 2"/>
                    <a:gd name="T6" fmla="*/ 1 w 2"/>
                    <a:gd name="T7" fmla="*/ 1 h 2"/>
                    <a:gd name="T8" fmla="*/ 1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1" y="1"/>
                        <a:pt x="1" y="1"/>
                      </a:cubicBezTo>
                      <a:cubicBezTo>
                        <a:pt x="0" y="1"/>
                        <a:pt x="0" y="1"/>
                        <a:pt x="0" y="1"/>
                      </a:cubicBezTo>
                      <a:cubicBezTo>
                        <a:pt x="0" y="1"/>
                        <a:pt x="1" y="2"/>
                        <a:pt x="1" y="1"/>
                      </a:cubicBezTo>
                      <a:cubicBezTo>
                        <a:pt x="1" y="1"/>
                        <a:pt x="1" y="1"/>
                        <a:pt x="1" y="1"/>
                      </a:cubicBezTo>
                      <a:cubicBezTo>
                        <a:pt x="1" y="0"/>
                        <a:pt x="2" y="0"/>
                        <a:pt x="2"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5" name="Freeform 771">
                  <a:extLst>
                    <a:ext uri="{FF2B5EF4-FFF2-40B4-BE49-F238E27FC236}">
                      <a16:creationId xmlns:a16="http://schemas.microsoft.com/office/drawing/2014/main" id="{8D90C02F-22E9-4B73-88F2-1E82967AFF40}"/>
                    </a:ext>
                  </a:extLst>
                </p:cNvPr>
                <p:cNvSpPr>
                  <a:spLocks/>
                </p:cNvSpPr>
                <p:nvPr userDrawn="1"/>
              </p:nvSpPr>
              <p:spPr bwMode="auto">
                <a:xfrm>
                  <a:off x="3331" y="718"/>
                  <a:ext cx="5" cy="5"/>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0"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6" name="Freeform 772">
                  <a:extLst>
                    <a:ext uri="{FF2B5EF4-FFF2-40B4-BE49-F238E27FC236}">
                      <a16:creationId xmlns:a16="http://schemas.microsoft.com/office/drawing/2014/main" id="{EC2F7C00-139E-4252-A7CD-011993E54AF3}"/>
                    </a:ext>
                  </a:extLst>
                </p:cNvPr>
                <p:cNvSpPr>
                  <a:spLocks/>
                </p:cNvSpPr>
                <p:nvPr userDrawn="1"/>
              </p:nvSpPr>
              <p:spPr bwMode="auto">
                <a:xfrm>
                  <a:off x="3351" y="69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7" name="Rectangle 773">
                  <a:extLst>
                    <a:ext uri="{FF2B5EF4-FFF2-40B4-BE49-F238E27FC236}">
                      <a16:creationId xmlns:a16="http://schemas.microsoft.com/office/drawing/2014/main" id="{FEDABDF8-9B07-4772-A4CA-4F84761814D3}"/>
                    </a:ext>
                  </a:extLst>
                </p:cNvPr>
                <p:cNvSpPr>
                  <a:spLocks noChangeArrowheads="1"/>
                </p:cNvSpPr>
                <p:nvPr userDrawn="1"/>
              </p:nvSpPr>
              <p:spPr bwMode="auto">
                <a:xfrm>
                  <a:off x="3351" y="68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8" name="Freeform 774">
                  <a:extLst>
                    <a:ext uri="{FF2B5EF4-FFF2-40B4-BE49-F238E27FC236}">
                      <a16:creationId xmlns:a16="http://schemas.microsoft.com/office/drawing/2014/main" id="{110F2CC0-046A-41CA-A5BE-1DA62F5D5BFC}"/>
                    </a:ext>
                  </a:extLst>
                </p:cNvPr>
                <p:cNvSpPr>
                  <a:spLocks/>
                </p:cNvSpPr>
                <p:nvPr userDrawn="1"/>
              </p:nvSpPr>
              <p:spPr bwMode="auto">
                <a:xfrm>
                  <a:off x="3664"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9" name="Freeform 775">
                  <a:extLst>
                    <a:ext uri="{FF2B5EF4-FFF2-40B4-BE49-F238E27FC236}">
                      <a16:creationId xmlns:a16="http://schemas.microsoft.com/office/drawing/2014/main" id="{97C17C29-F24C-45C9-8D6C-0C1E74BF02A6}"/>
                    </a:ext>
                  </a:extLst>
                </p:cNvPr>
                <p:cNvSpPr>
                  <a:spLocks/>
                </p:cNvSpPr>
                <p:nvPr userDrawn="1"/>
              </p:nvSpPr>
              <p:spPr bwMode="auto">
                <a:xfrm>
                  <a:off x="3659" y="75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0" name="Freeform 776">
                  <a:extLst>
                    <a:ext uri="{FF2B5EF4-FFF2-40B4-BE49-F238E27FC236}">
                      <a16:creationId xmlns:a16="http://schemas.microsoft.com/office/drawing/2014/main" id="{83E156CE-C92A-4A1A-989B-D9C05AA4A53D}"/>
                    </a:ext>
                  </a:extLst>
                </p:cNvPr>
                <p:cNvSpPr>
                  <a:spLocks/>
                </p:cNvSpPr>
                <p:nvPr userDrawn="1"/>
              </p:nvSpPr>
              <p:spPr bwMode="auto">
                <a:xfrm>
                  <a:off x="3475" y="608"/>
                  <a:ext cx="5" cy="10"/>
                </a:xfrm>
                <a:custGeom>
                  <a:avLst/>
                  <a:gdLst>
                    <a:gd name="T0" fmla="*/ 0 w 1"/>
                    <a:gd name="T1" fmla="*/ 0 h 2"/>
                    <a:gd name="T2" fmla="*/ 1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1" name="Freeform 777">
                  <a:extLst>
                    <a:ext uri="{FF2B5EF4-FFF2-40B4-BE49-F238E27FC236}">
                      <a16:creationId xmlns:a16="http://schemas.microsoft.com/office/drawing/2014/main" id="{873D4700-4996-4D2E-BDEC-A677753F7BD8}"/>
                    </a:ext>
                  </a:extLst>
                </p:cNvPr>
                <p:cNvSpPr>
                  <a:spLocks/>
                </p:cNvSpPr>
                <p:nvPr userDrawn="1"/>
              </p:nvSpPr>
              <p:spPr bwMode="auto">
                <a:xfrm>
                  <a:off x="3590" y="6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2" name="Freeform 778">
                  <a:extLst>
                    <a:ext uri="{FF2B5EF4-FFF2-40B4-BE49-F238E27FC236}">
                      <a16:creationId xmlns:a16="http://schemas.microsoft.com/office/drawing/2014/main" id="{7D3A1C4F-66CD-4FBA-819F-45B5D5CF83E1}"/>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3" name="Freeform 779">
                  <a:extLst>
                    <a:ext uri="{FF2B5EF4-FFF2-40B4-BE49-F238E27FC236}">
                      <a16:creationId xmlns:a16="http://schemas.microsoft.com/office/drawing/2014/main" id="{CB1C5997-CE4A-4CE3-ACE9-49B66278E8D5}"/>
                    </a:ext>
                  </a:extLst>
                </p:cNvPr>
                <p:cNvSpPr>
                  <a:spLocks/>
                </p:cNvSpPr>
                <p:nvPr userDrawn="1"/>
              </p:nvSpPr>
              <p:spPr bwMode="auto">
                <a:xfrm>
                  <a:off x="3659" y="8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4" name="Freeform 780">
                  <a:extLst>
                    <a:ext uri="{FF2B5EF4-FFF2-40B4-BE49-F238E27FC236}">
                      <a16:creationId xmlns:a16="http://schemas.microsoft.com/office/drawing/2014/main" id="{3DBA2AEC-6326-4C97-BDC7-AE77108A134C}"/>
                    </a:ext>
                  </a:extLst>
                </p:cNvPr>
                <p:cNvSpPr>
                  <a:spLocks/>
                </p:cNvSpPr>
                <p:nvPr userDrawn="1"/>
              </p:nvSpPr>
              <p:spPr bwMode="auto">
                <a:xfrm>
                  <a:off x="3386" y="62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5" name="Freeform 781">
                  <a:extLst>
                    <a:ext uri="{FF2B5EF4-FFF2-40B4-BE49-F238E27FC236}">
                      <a16:creationId xmlns:a16="http://schemas.microsoft.com/office/drawing/2014/main" id="{9DBAF26F-7E8F-4319-9784-8BBE4E4A5FB1}"/>
                    </a:ext>
                  </a:extLst>
                </p:cNvPr>
                <p:cNvSpPr>
                  <a:spLocks/>
                </p:cNvSpPr>
                <p:nvPr userDrawn="1"/>
              </p:nvSpPr>
              <p:spPr bwMode="auto">
                <a:xfrm>
                  <a:off x="3615" y="77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6" name="Freeform 782">
                  <a:extLst>
                    <a:ext uri="{FF2B5EF4-FFF2-40B4-BE49-F238E27FC236}">
                      <a16:creationId xmlns:a16="http://schemas.microsoft.com/office/drawing/2014/main" id="{16736229-7335-4224-BEFE-93B6BFF59CFE}"/>
                    </a:ext>
                  </a:extLst>
                </p:cNvPr>
                <p:cNvSpPr>
                  <a:spLocks/>
                </p:cNvSpPr>
                <p:nvPr userDrawn="1"/>
              </p:nvSpPr>
              <p:spPr bwMode="auto">
                <a:xfrm>
                  <a:off x="3391" y="623"/>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7" name="Freeform 783">
                  <a:extLst>
                    <a:ext uri="{FF2B5EF4-FFF2-40B4-BE49-F238E27FC236}">
                      <a16:creationId xmlns:a16="http://schemas.microsoft.com/office/drawing/2014/main" id="{947A4573-915B-45B8-A668-6CB4AB2ACABA}"/>
                    </a:ext>
                  </a:extLst>
                </p:cNvPr>
                <p:cNvSpPr>
                  <a:spLocks/>
                </p:cNvSpPr>
                <p:nvPr userDrawn="1"/>
              </p:nvSpPr>
              <p:spPr bwMode="auto">
                <a:xfrm>
                  <a:off x="3401"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8" name="Freeform 784">
                  <a:extLst>
                    <a:ext uri="{FF2B5EF4-FFF2-40B4-BE49-F238E27FC236}">
                      <a16:creationId xmlns:a16="http://schemas.microsoft.com/office/drawing/2014/main" id="{BC2F63D4-5CA0-4DEF-BA6F-315B49B81320}"/>
                    </a:ext>
                  </a:extLst>
                </p:cNvPr>
                <p:cNvSpPr>
                  <a:spLocks/>
                </p:cNvSpPr>
                <p:nvPr userDrawn="1"/>
              </p:nvSpPr>
              <p:spPr bwMode="auto">
                <a:xfrm>
                  <a:off x="3381" y="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9" name="Rectangle 785">
                  <a:extLst>
                    <a:ext uri="{FF2B5EF4-FFF2-40B4-BE49-F238E27FC236}">
                      <a16:creationId xmlns:a16="http://schemas.microsoft.com/office/drawing/2014/main" id="{51C9A540-FD79-47A5-A4DE-42B326FC8824}"/>
                    </a:ext>
                  </a:extLst>
                </p:cNvPr>
                <p:cNvSpPr>
                  <a:spLocks noChangeArrowheads="1"/>
                </p:cNvSpPr>
                <p:nvPr userDrawn="1"/>
              </p:nvSpPr>
              <p:spPr bwMode="auto">
                <a:xfrm>
                  <a:off x="3366" y="6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0" name="Freeform 786">
                  <a:extLst>
                    <a:ext uri="{FF2B5EF4-FFF2-40B4-BE49-F238E27FC236}">
                      <a16:creationId xmlns:a16="http://schemas.microsoft.com/office/drawing/2014/main" id="{948B844E-EF18-4194-BF79-73D7B440AAD0}"/>
                    </a:ext>
                  </a:extLst>
                </p:cNvPr>
                <p:cNvSpPr>
                  <a:spLocks/>
                </p:cNvSpPr>
                <p:nvPr userDrawn="1"/>
              </p:nvSpPr>
              <p:spPr bwMode="auto">
                <a:xfrm>
                  <a:off x="3346" y="65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1" name="Freeform 787">
                  <a:extLst>
                    <a:ext uri="{FF2B5EF4-FFF2-40B4-BE49-F238E27FC236}">
                      <a16:creationId xmlns:a16="http://schemas.microsoft.com/office/drawing/2014/main" id="{73535114-2A2A-4E0D-9DD3-590B2FC774F7}"/>
                    </a:ext>
                  </a:extLst>
                </p:cNvPr>
                <p:cNvSpPr>
                  <a:spLocks/>
                </p:cNvSpPr>
                <p:nvPr userDrawn="1"/>
              </p:nvSpPr>
              <p:spPr bwMode="auto">
                <a:xfrm>
                  <a:off x="3396"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2" name="Freeform 788">
                  <a:extLst>
                    <a:ext uri="{FF2B5EF4-FFF2-40B4-BE49-F238E27FC236}">
                      <a16:creationId xmlns:a16="http://schemas.microsoft.com/office/drawing/2014/main" id="{28B27F74-5539-4F53-8D7C-357F20BE893F}"/>
                    </a:ext>
                  </a:extLst>
                </p:cNvPr>
                <p:cNvSpPr>
                  <a:spLocks/>
                </p:cNvSpPr>
                <p:nvPr userDrawn="1"/>
              </p:nvSpPr>
              <p:spPr bwMode="auto">
                <a:xfrm>
                  <a:off x="3361" y="66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3" name="Freeform 789">
                  <a:extLst>
                    <a:ext uri="{FF2B5EF4-FFF2-40B4-BE49-F238E27FC236}">
                      <a16:creationId xmlns:a16="http://schemas.microsoft.com/office/drawing/2014/main" id="{8EFD9801-31ED-499E-BA1B-0B4F391458F6}"/>
                    </a:ext>
                  </a:extLst>
                </p:cNvPr>
                <p:cNvSpPr>
                  <a:spLocks/>
                </p:cNvSpPr>
                <p:nvPr userDrawn="1"/>
              </p:nvSpPr>
              <p:spPr bwMode="auto">
                <a:xfrm>
                  <a:off x="3361" y="66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4" name="Freeform 790">
                  <a:extLst>
                    <a:ext uri="{FF2B5EF4-FFF2-40B4-BE49-F238E27FC236}">
                      <a16:creationId xmlns:a16="http://schemas.microsoft.com/office/drawing/2014/main" id="{01D53E30-62DB-47A9-9BBD-4B7B8D53FABB}"/>
                    </a:ext>
                  </a:extLst>
                </p:cNvPr>
                <p:cNvSpPr>
                  <a:spLocks/>
                </p:cNvSpPr>
                <p:nvPr userDrawn="1"/>
              </p:nvSpPr>
              <p:spPr bwMode="auto">
                <a:xfrm>
                  <a:off x="3366" y="6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5" name="Freeform 791">
                  <a:extLst>
                    <a:ext uri="{FF2B5EF4-FFF2-40B4-BE49-F238E27FC236}">
                      <a16:creationId xmlns:a16="http://schemas.microsoft.com/office/drawing/2014/main" id="{8B96538B-4A5B-4661-844C-4D1DC815CE5B}"/>
                    </a:ext>
                  </a:extLst>
                </p:cNvPr>
                <p:cNvSpPr>
                  <a:spLocks/>
                </p:cNvSpPr>
                <p:nvPr userDrawn="1"/>
              </p:nvSpPr>
              <p:spPr bwMode="auto">
                <a:xfrm>
                  <a:off x="3555" y="94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6" name="Rectangle 792">
                  <a:extLst>
                    <a:ext uri="{FF2B5EF4-FFF2-40B4-BE49-F238E27FC236}">
                      <a16:creationId xmlns:a16="http://schemas.microsoft.com/office/drawing/2014/main" id="{C42AEEAF-7376-4377-A58D-5B152A7957B3}"/>
                    </a:ext>
                  </a:extLst>
                </p:cNvPr>
                <p:cNvSpPr>
                  <a:spLocks noChangeArrowheads="1"/>
                </p:cNvSpPr>
                <p:nvPr userDrawn="1"/>
              </p:nvSpPr>
              <p:spPr bwMode="auto">
                <a:xfrm>
                  <a:off x="3535" y="5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7" name="Freeform 793">
                  <a:extLst>
                    <a:ext uri="{FF2B5EF4-FFF2-40B4-BE49-F238E27FC236}">
                      <a16:creationId xmlns:a16="http://schemas.microsoft.com/office/drawing/2014/main" id="{069AC256-0362-4F53-A439-4F1A6FD085B0}"/>
                    </a:ext>
                  </a:extLst>
                </p:cNvPr>
                <p:cNvSpPr>
                  <a:spLocks/>
                </p:cNvSpPr>
                <p:nvPr userDrawn="1"/>
              </p:nvSpPr>
              <p:spPr bwMode="auto">
                <a:xfrm>
                  <a:off x="3530" y="583"/>
                  <a:ext cx="15" cy="15"/>
                </a:xfrm>
                <a:custGeom>
                  <a:avLst/>
                  <a:gdLst>
                    <a:gd name="T0" fmla="*/ 3 w 3"/>
                    <a:gd name="T1" fmla="*/ 0 h 3"/>
                    <a:gd name="T2" fmla="*/ 1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1" y="1"/>
                        <a:pt x="1" y="1"/>
                        <a:pt x="1" y="0"/>
                      </a:cubicBezTo>
                      <a:cubicBezTo>
                        <a:pt x="0" y="3"/>
                        <a:pt x="0" y="3"/>
                        <a:pt x="0" y="3"/>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8" name="Freeform 794">
                  <a:extLst>
                    <a:ext uri="{FF2B5EF4-FFF2-40B4-BE49-F238E27FC236}">
                      <a16:creationId xmlns:a16="http://schemas.microsoft.com/office/drawing/2014/main" id="{E538BD6C-D15C-4B67-8EC5-52FCAB29F6E2}"/>
                    </a:ext>
                  </a:extLst>
                </p:cNvPr>
                <p:cNvSpPr>
                  <a:spLocks noEditPoints="1"/>
                </p:cNvSpPr>
                <p:nvPr userDrawn="1"/>
              </p:nvSpPr>
              <p:spPr bwMode="auto">
                <a:xfrm>
                  <a:off x="3336" y="553"/>
                  <a:ext cx="343" cy="414"/>
                </a:xfrm>
                <a:custGeom>
                  <a:avLst/>
                  <a:gdLst>
                    <a:gd name="T0" fmla="*/ 67 w 69"/>
                    <a:gd name="T1" fmla="*/ 48 h 83"/>
                    <a:gd name="T2" fmla="*/ 65 w 69"/>
                    <a:gd name="T3" fmla="*/ 41 h 83"/>
                    <a:gd name="T4" fmla="*/ 66 w 69"/>
                    <a:gd name="T5" fmla="*/ 38 h 83"/>
                    <a:gd name="T6" fmla="*/ 63 w 69"/>
                    <a:gd name="T7" fmla="*/ 33 h 83"/>
                    <a:gd name="T8" fmla="*/ 60 w 69"/>
                    <a:gd name="T9" fmla="*/ 27 h 83"/>
                    <a:gd name="T10" fmla="*/ 52 w 69"/>
                    <a:gd name="T11" fmla="*/ 22 h 83"/>
                    <a:gd name="T12" fmla="*/ 52 w 69"/>
                    <a:gd name="T13" fmla="*/ 22 h 83"/>
                    <a:gd name="T14" fmla="*/ 54 w 69"/>
                    <a:gd name="T15" fmla="*/ 19 h 83"/>
                    <a:gd name="T16" fmla="*/ 50 w 69"/>
                    <a:gd name="T17" fmla="*/ 15 h 83"/>
                    <a:gd name="T18" fmla="*/ 46 w 69"/>
                    <a:gd name="T19" fmla="*/ 11 h 83"/>
                    <a:gd name="T20" fmla="*/ 40 w 69"/>
                    <a:gd name="T21" fmla="*/ 6 h 83"/>
                    <a:gd name="T22" fmla="*/ 35 w 69"/>
                    <a:gd name="T23" fmla="*/ 5 h 83"/>
                    <a:gd name="T24" fmla="*/ 29 w 69"/>
                    <a:gd name="T25" fmla="*/ 3 h 83"/>
                    <a:gd name="T26" fmla="*/ 28 w 69"/>
                    <a:gd name="T27" fmla="*/ 0 h 83"/>
                    <a:gd name="T28" fmla="*/ 23 w 69"/>
                    <a:gd name="T29" fmla="*/ 4 h 83"/>
                    <a:gd name="T30" fmla="*/ 20 w 69"/>
                    <a:gd name="T31" fmla="*/ 9 h 83"/>
                    <a:gd name="T32" fmla="*/ 13 w 69"/>
                    <a:gd name="T33" fmla="*/ 5 h 83"/>
                    <a:gd name="T34" fmla="*/ 6 w 69"/>
                    <a:gd name="T35" fmla="*/ 8 h 83"/>
                    <a:gd name="T36" fmla="*/ 3 w 69"/>
                    <a:gd name="T37" fmla="*/ 16 h 83"/>
                    <a:gd name="T38" fmla="*/ 1 w 69"/>
                    <a:gd name="T39" fmla="*/ 19 h 83"/>
                    <a:gd name="T40" fmla="*/ 2 w 69"/>
                    <a:gd name="T41" fmla="*/ 23 h 83"/>
                    <a:gd name="T42" fmla="*/ 5 w 69"/>
                    <a:gd name="T43" fmla="*/ 22 h 83"/>
                    <a:gd name="T44" fmla="*/ 5 w 69"/>
                    <a:gd name="T45" fmla="*/ 20 h 83"/>
                    <a:gd name="T46" fmla="*/ 9 w 69"/>
                    <a:gd name="T47" fmla="*/ 16 h 83"/>
                    <a:gd name="T48" fmla="*/ 19 w 69"/>
                    <a:gd name="T49" fmla="*/ 12 h 83"/>
                    <a:gd name="T50" fmla="*/ 25 w 69"/>
                    <a:gd name="T51" fmla="*/ 10 h 83"/>
                    <a:gd name="T52" fmla="*/ 28 w 69"/>
                    <a:gd name="T53" fmla="*/ 11 h 83"/>
                    <a:gd name="T54" fmla="*/ 31 w 69"/>
                    <a:gd name="T55" fmla="*/ 12 h 83"/>
                    <a:gd name="T56" fmla="*/ 36 w 69"/>
                    <a:gd name="T57" fmla="*/ 13 h 83"/>
                    <a:gd name="T58" fmla="*/ 46 w 69"/>
                    <a:gd name="T59" fmla="*/ 20 h 83"/>
                    <a:gd name="T60" fmla="*/ 50 w 69"/>
                    <a:gd name="T61" fmla="*/ 23 h 83"/>
                    <a:gd name="T62" fmla="*/ 53 w 69"/>
                    <a:gd name="T63" fmla="*/ 28 h 83"/>
                    <a:gd name="T64" fmla="*/ 57 w 69"/>
                    <a:gd name="T65" fmla="*/ 34 h 83"/>
                    <a:gd name="T66" fmla="*/ 57 w 69"/>
                    <a:gd name="T67" fmla="*/ 41 h 83"/>
                    <a:gd name="T68" fmla="*/ 57 w 69"/>
                    <a:gd name="T69" fmla="*/ 52 h 83"/>
                    <a:gd name="T70" fmla="*/ 57 w 69"/>
                    <a:gd name="T71" fmla="*/ 58 h 83"/>
                    <a:gd name="T72" fmla="*/ 55 w 69"/>
                    <a:gd name="T73" fmla="*/ 69 h 83"/>
                    <a:gd name="T74" fmla="*/ 42 w 69"/>
                    <a:gd name="T75" fmla="*/ 74 h 83"/>
                    <a:gd name="T76" fmla="*/ 40 w 69"/>
                    <a:gd name="T77" fmla="*/ 74 h 83"/>
                    <a:gd name="T78" fmla="*/ 32 w 69"/>
                    <a:gd name="T79" fmla="*/ 75 h 83"/>
                    <a:gd name="T80" fmla="*/ 20 w 69"/>
                    <a:gd name="T81" fmla="*/ 69 h 83"/>
                    <a:gd name="T82" fmla="*/ 10 w 69"/>
                    <a:gd name="T83" fmla="*/ 58 h 83"/>
                    <a:gd name="T84" fmla="*/ 2 w 69"/>
                    <a:gd name="T85" fmla="*/ 60 h 83"/>
                    <a:gd name="T86" fmla="*/ 9 w 69"/>
                    <a:gd name="T87" fmla="*/ 70 h 83"/>
                    <a:gd name="T88" fmla="*/ 14 w 69"/>
                    <a:gd name="T89" fmla="*/ 74 h 83"/>
                    <a:gd name="T90" fmla="*/ 23 w 69"/>
                    <a:gd name="T91" fmla="*/ 79 h 83"/>
                    <a:gd name="T92" fmla="*/ 31 w 69"/>
                    <a:gd name="T93" fmla="*/ 80 h 83"/>
                    <a:gd name="T94" fmla="*/ 40 w 69"/>
                    <a:gd name="T95" fmla="*/ 82 h 83"/>
                    <a:gd name="T96" fmla="*/ 44 w 69"/>
                    <a:gd name="T97" fmla="*/ 79 h 83"/>
                    <a:gd name="T98" fmla="*/ 48 w 69"/>
                    <a:gd name="T99" fmla="*/ 79 h 83"/>
                    <a:gd name="T100" fmla="*/ 54 w 69"/>
                    <a:gd name="T101" fmla="*/ 77 h 83"/>
                    <a:gd name="T102" fmla="*/ 57 w 69"/>
                    <a:gd name="T103" fmla="*/ 72 h 83"/>
                    <a:gd name="T104" fmla="*/ 60 w 69"/>
                    <a:gd name="T105" fmla="*/ 71 h 83"/>
                    <a:gd name="T106" fmla="*/ 63 w 69"/>
                    <a:gd name="T107" fmla="*/ 68 h 83"/>
                    <a:gd name="T108" fmla="*/ 67 w 69"/>
                    <a:gd name="T109" fmla="*/ 56 h 83"/>
                    <a:gd name="T110" fmla="*/ 65 w 69"/>
                    <a:gd name="T111" fmla="*/ 38 h 83"/>
                    <a:gd name="T112" fmla="*/ 7 w 69"/>
                    <a:gd name="T113" fmla="*/ 19 h 83"/>
                    <a:gd name="T114" fmla="*/ 39 w 69"/>
                    <a:gd name="T11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 h="83">
                      <a:moveTo>
                        <a:pt x="66" y="52"/>
                      </a:moveTo>
                      <a:cubicBezTo>
                        <a:pt x="67" y="51"/>
                        <a:pt x="67" y="51"/>
                        <a:pt x="67" y="51"/>
                      </a:cubicBezTo>
                      <a:cubicBezTo>
                        <a:pt x="68" y="52"/>
                        <a:pt x="68" y="53"/>
                        <a:pt x="69" y="52"/>
                      </a:cubicBezTo>
                      <a:cubicBezTo>
                        <a:pt x="66" y="52"/>
                        <a:pt x="69" y="48"/>
                        <a:pt x="66" y="48"/>
                      </a:cubicBezTo>
                      <a:cubicBezTo>
                        <a:pt x="66" y="47"/>
                        <a:pt x="66" y="47"/>
                        <a:pt x="66" y="47"/>
                      </a:cubicBezTo>
                      <a:cubicBezTo>
                        <a:pt x="66" y="47"/>
                        <a:pt x="67" y="47"/>
                        <a:pt x="67" y="48"/>
                      </a:cubicBezTo>
                      <a:cubicBezTo>
                        <a:pt x="68" y="46"/>
                        <a:pt x="65" y="47"/>
                        <a:pt x="65" y="45"/>
                      </a:cubicBezTo>
                      <a:cubicBezTo>
                        <a:pt x="65" y="44"/>
                        <a:pt x="65" y="44"/>
                        <a:pt x="66" y="44"/>
                      </a:cubicBezTo>
                      <a:cubicBezTo>
                        <a:pt x="65" y="43"/>
                        <a:pt x="65" y="43"/>
                        <a:pt x="65" y="43"/>
                      </a:cubicBezTo>
                      <a:cubicBezTo>
                        <a:pt x="65" y="43"/>
                        <a:pt x="65" y="43"/>
                        <a:pt x="65" y="43"/>
                      </a:cubicBezTo>
                      <a:cubicBezTo>
                        <a:pt x="65" y="41"/>
                        <a:pt x="65" y="41"/>
                        <a:pt x="65" y="41"/>
                      </a:cubicBezTo>
                      <a:cubicBezTo>
                        <a:pt x="65" y="41"/>
                        <a:pt x="65" y="41"/>
                        <a:pt x="65" y="41"/>
                      </a:cubicBezTo>
                      <a:cubicBezTo>
                        <a:pt x="65" y="41"/>
                        <a:pt x="64" y="41"/>
                        <a:pt x="63" y="40"/>
                      </a:cubicBezTo>
                      <a:cubicBezTo>
                        <a:pt x="64" y="40"/>
                        <a:pt x="64" y="41"/>
                        <a:pt x="64" y="40"/>
                      </a:cubicBezTo>
                      <a:cubicBezTo>
                        <a:pt x="63" y="40"/>
                        <a:pt x="63" y="40"/>
                        <a:pt x="63" y="40"/>
                      </a:cubicBezTo>
                      <a:cubicBezTo>
                        <a:pt x="64" y="39"/>
                        <a:pt x="65" y="40"/>
                        <a:pt x="65" y="40"/>
                      </a:cubicBezTo>
                      <a:cubicBezTo>
                        <a:pt x="67" y="39"/>
                        <a:pt x="64" y="40"/>
                        <a:pt x="65" y="37"/>
                      </a:cubicBezTo>
                      <a:cubicBezTo>
                        <a:pt x="66" y="38"/>
                        <a:pt x="66" y="38"/>
                        <a:pt x="66" y="38"/>
                      </a:cubicBezTo>
                      <a:cubicBezTo>
                        <a:pt x="67" y="37"/>
                        <a:pt x="66" y="37"/>
                        <a:pt x="67" y="35"/>
                      </a:cubicBezTo>
                      <a:cubicBezTo>
                        <a:pt x="66" y="36"/>
                        <a:pt x="65" y="38"/>
                        <a:pt x="64" y="37"/>
                      </a:cubicBezTo>
                      <a:cubicBezTo>
                        <a:pt x="64" y="37"/>
                        <a:pt x="64" y="36"/>
                        <a:pt x="63" y="36"/>
                      </a:cubicBezTo>
                      <a:cubicBezTo>
                        <a:pt x="64" y="36"/>
                        <a:pt x="64" y="35"/>
                        <a:pt x="64" y="34"/>
                      </a:cubicBezTo>
                      <a:cubicBezTo>
                        <a:pt x="65" y="34"/>
                        <a:pt x="65" y="34"/>
                        <a:pt x="65" y="34"/>
                      </a:cubicBezTo>
                      <a:cubicBezTo>
                        <a:pt x="64" y="33"/>
                        <a:pt x="64" y="34"/>
                        <a:pt x="63" y="33"/>
                      </a:cubicBezTo>
                      <a:cubicBezTo>
                        <a:pt x="63" y="32"/>
                        <a:pt x="64" y="32"/>
                        <a:pt x="64" y="31"/>
                      </a:cubicBezTo>
                      <a:cubicBezTo>
                        <a:pt x="64" y="30"/>
                        <a:pt x="63" y="33"/>
                        <a:pt x="62" y="31"/>
                      </a:cubicBezTo>
                      <a:cubicBezTo>
                        <a:pt x="62" y="30"/>
                        <a:pt x="62" y="29"/>
                        <a:pt x="60" y="29"/>
                      </a:cubicBezTo>
                      <a:cubicBezTo>
                        <a:pt x="60" y="28"/>
                        <a:pt x="61" y="28"/>
                        <a:pt x="61" y="28"/>
                      </a:cubicBezTo>
                      <a:cubicBezTo>
                        <a:pt x="60" y="28"/>
                        <a:pt x="60" y="28"/>
                        <a:pt x="60" y="28"/>
                      </a:cubicBezTo>
                      <a:cubicBezTo>
                        <a:pt x="60" y="27"/>
                        <a:pt x="60" y="27"/>
                        <a:pt x="60" y="27"/>
                      </a:cubicBezTo>
                      <a:cubicBezTo>
                        <a:pt x="60" y="27"/>
                        <a:pt x="59" y="28"/>
                        <a:pt x="59" y="27"/>
                      </a:cubicBezTo>
                      <a:cubicBezTo>
                        <a:pt x="57" y="28"/>
                        <a:pt x="59" y="24"/>
                        <a:pt x="57" y="24"/>
                      </a:cubicBezTo>
                      <a:cubicBezTo>
                        <a:pt x="58" y="24"/>
                        <a:pt x="58" y="24"/>
                        <a:pt x="59" y="24"/>
                      </a:cubicBezTo>
                      <a:cubicBezTo>
                        <a:pt x="57" y="23"/>
                        <a:pt x="57" y="23"/>
                        <a:pt x="55" y="22"/>
                      </a:cubicBezTo>
                      <a:cubicBezTo>
                        <a:pt x="55" y="21"/>
                        <a:pt x="55" y="21"/>
                        <a:pt x="55" y="21"/>
                      </a:cubicBezTo>
                      <a:cubicBezTo>
                        <a:pt x="55" y="22"/>
                        <a:pt x="53" y="22"/>
                        <a:pt x="52" y="22"/>
                      </a:cubicBezTo>
                      <a:cubicBezTo>
                        <a:pt x="52" y="22"/>
                        <a:pt x="52" y="23"/>
                        <a:pt x="52" y="23"/>
                      </a:cubicBezTo>
                      <a:cubicBezTo>
                        <a:pt x="50" y="22"/>
                        <a:pt x="50" y="22"/>
                        <a:pt x="50" y="22"/>
                      </a:cubicBezTo>
                      <a:cubicBezTo>
                        <a:pt x="50" y="22"/>
                        <a:pt x="51" y="22"/>
                        <a:pt x="51" y="22"/>
                      </a:cubicBezTo>
                      <a:cubicBezTo>
                        <a:pt x="51" y="22"/>
                        <a:pt x="51" y="22"/>
                        <a:pt x="51" y="22"/>
                      </a:cubicBezTo>
                      <a:cubicBezTo>
                        <a:pt x="51" y="21"/>
                        <a:pt x="52" y="21"/>
                        <a:pt x="53" y="21"/>
                      </a:cubicBezTo>
                      <a:cubicBezTo>
                        <a:pt x="53" y="21"/>
                        <a:pt x="52" y="21"/>
                        <a:pt x="52" y="22"/>
                      </a:cubicBezTo>
                      <a:cubicBezTo>
                        <a:pt x="53" y="21"/>
                        <a:pt x="54" y="21"/>
                        <a:pt x="55" y="21"/>
                      </a:cubicBezTo>
                      <a:cubicBezTo>
                        <a:pt x="54" y="21"/>
                        <a:pt x="54" y="21"/>
                        <a:pt x="54" y="20"/>
                      </a:cubicBezTo>
                      <a:cubicBezTo>
                        <a:pt x="54" y="20"/>
                        <a:pt x="54" y="20"/>
                        <a:pt x="54" y="20"/>
                      </a:cubicBezTo>
                      <a:cubicBezTo>
                        <a:pt x="55" y="20"/>
                        <a:pt x="54" y="20"/>
                        <a:pt x="54" y="20"/>
                      </a:cubicBezTo>
                      <a:cubicBezTo>
                        <a:pt x="55" y="19"/>
                        <a:pt x="55" y="19"/>
                        <a:pt x="55" y="19"/>
                      </a:cubicBezTo>
                      <a:cubicBezTo>
                        <a:pt x="54" y="19"/>
                        <a:pt x="54" y="19"/>
                        <a:pt x="54" y="19"/>
                      </a:cubicBezTo>
                      <a:cubicBezTo>
                        <a:pt x="54" y="17"/>
                        <a:pt x="54" y="17"/>
                        <a:pt x="54" y="17"/>
                      </a:cubicBezTo>
                      <a:cubicBezTo>
                        <a:pt x="52" y="17"/>
                        <a:pt x="49" y="17"/>
                        <a:pt x="47" y="16"/>
                      </a:cubicBezTo>
                      <a:cubicBezTo>
                        <a:pt x="49" y="16"/>
                        <a:pt x="49" y="15"/>
                        <a:pt x="50" y="14"/>
                      </a:cubicBezTo>
                      <a:cubicBezTo>
                        <a:pt x="49" y="16"/>
                        <a:pt x="51" y="15"/>
                        <a:pt x="52" y="16"/>
                      </a:cubicBezTo>
                      <a:cubicBezTo>
                        <a:pt x="52" y="16"/>
                        <a:pt x="52" y="15"/>
                        <a:pt x="52" y="15"/>
                      </a:cubicBezTo>
                      <a:cubicBezTo>
                        <a:pt x="50" y="15"/>
                        <a:pt x="50" y="15"/>
                        <a:pt x="50" y="15"/>
                      </a:cubicBezTo>
                      <a:cubicBezTo>
                        <a:pt x="51" y="14"/>
                        <a:pt x="50" y="14"/>
                        <a:pt x="50" y="13"/>
                      </a:cubicBezTo>
                      <a:cubicBezTo>
                        <a:pt x="49" y="15"/>
                        <a:pt x="48" y="13"/>
                        <a:pt x="47" y="13"/>
                      </a:cubicBezTo>
                      <a:cubicBezTo>
                        <a:pt x="47" y="13"/>
                        <a:pt x="48" y="12"/>
                        <a:pt x="49" y="13"/>
                      </a:cubicBezTo>
                      <a:cubicBezTo>
                        <a:pt x="49" y="11"/>
                        <a:pt x="46" y="14"/>
                        <a:pt x="46" y="12"/>
                      </a:cubicBezTo>
                      <a:cubicBezTo>
                        <a:pt x="46" y="12"/>
                        <a:pt x="46" y="12"/>
                        <a:pt x="47" y="12"/>
                      </a:cubicBezTo>
                      <a:cubicBezTo>
                        <a:pt x="46" y="12"/>
                        <a:pt x="45" y="11"/>
                        <a:pt x="46" y="11"/>
                      </a:cubicBezTo>
                      <a:cubicBezTo>
                        <a:pt x="46" y="11"/>
                        <a:pt x="46" y="11"/>
                        <a:pt x="46" y="11"/>
                      </a:cubicBezTo>
                      <a:cubicBezTo>
                        <a:pt x="45" y="10"/>
                        <a:pt x="42" y="8"/>
                        <a:pt x="40" y="9"/>
                      </a:cubicBezTo>
                      <a:cubicBezTo>
                        <a:pt x="41" y="9"/>
                        <a:pt x="42" y="8"/>
                        <a:pt x="42" y="7"/>
                      </a:cubicBezTo>
                      <a:cubicBezTo>
                        <a:pt x="42" y="7"/>
                        <a:pt x="41" y="8"/>
                        <a:pt x="39" y="9"/>
                      </a:cubicBezTo>
                      <a:cubicBezTo>
                        <a:pt x="38" y="10"/>
                        <a:pt x="37" y="11"/>
                        <a:pt x="37" y="11"/>
                      </a:cubicBezTo>
                      <a:cubicBezTo>
                        <a:pt x="38" y="10"/>
                        <a:pt x="38" y="6"/>
                        <a:pt x="40" y="6"/>
                      </a:cubicBezTo>
                      <a:cubicBezTo>
                        <a:pt x="40" y="6"/>
                        <a:pt x="39" y="5"/>
                        <a:pt x="38" y="5"/>
                      </a:cubicBezTo>
                      <a:cubicBezTo>
                        <a:pt x="38" y="6"/>
                        <a:pt x="38" y="8"/>
                        <a:pt x="38" y="8"/>
                      </a:cubicBezTo>
                      <a:cubicBezTo>
                        <a:pt x="37" y="6"/>
                        <a:pt x="37" y="6"/>
                        <a:pt x="37" y="5"/>
                      </a:cubicBezTo>
                      <a:cubicBezTo>
                        <a:pt x="37" y="5"/>
                        <a:pt x="36" y="7"/>
                        <a:pt x="35" y="7"/>
                      </a:cubicBezTo>
                      <a:cubicBezTo>
                        <a:pt x="35" y="6"/>
                        <a:pt x="36" y="5"/>
                        <a:pt x="36" y="4"/>
                      </a:cubicBezTo>
                      <a:cubicBezTo>
                        <a:pt x="36" y="4"/>
                        <a:pt x="36" y="5"/>
                        <a:pt x="35" y="5"/>
                      </a:cubicBezTo>
                      <a:cubicBezTo>
                        <a:pt x="35" y="6"/>
                        <a:pt x="34" y="6"/>
                        <a:pt x="34" y="6"/>
                      </a:cubicBezTo>
                      <a:cubicBezTo>
                        <a:pt x="34" y="6"/>
                        <a:pt x="35" y="4"/>
                        <a:pt x="35" y="4"/>
                      </a:cubicBezTo>
                      <a:cubicBezTo>
                        <a:pt x="35" y="4"/>
                        <a:pt x="33" y="3"/>
                        <a:pt x="33" y="3"/>
                      </a:cubicBezTo>
                      <a:cubicBezTo>
                        <a:pt x="33" y="4"/>
                        <a:pt x="33" y="4"/>
                        <a:pt x="33" y="4"/>
                      </a:cubicBezTo>
                      <a:cubicBezTo>
                        <a:pt x="31" y="3"/>
                        <a:pt x="31" y="6"/>
                        <a:pt x="29" y="6"/>
                      </a:cubicBezTo>
                      <a:cubicBezTo>
                        <a:pt x="29" y="5"/>
                        <a:pt x="30" y="3"/>
                        <a:pt x="29" y="3"/>
                      </a:cubicBezTo>
                      <a:cubicBezTo>
                        <a:pt x="29" y="4"/>
                        <a:pt x="26" y="8"/>
                        <a:pt x="25" y="9"/>
                      </a:cubicBezTo>
                      <a:cubicBezTo>
                        <a:pt x="25" y="8"/>
                        <a:pt x="25" y="8"/>
                        <a:pt x="25" y="8"/>
                      </a:cubicBezTo>
                      <a:cubicBezTo>
                        <a:pt x="24" y="9"/>
                        <a:pt x="24" y="9"/>
                        <a:pt x="24" y="9"/>
                      </a:cubicBezTo>
                      <a:cubicBezTo>
                        <a:pt x="24" y="7"/>
                        <a:pt x="27" y="3"/>
                        <a:pt x="28" y="2"/>
                      </a:cubicBezTo>
                      <a:cubicBezTo>
                        <a:pt x="28" y="2"/>
                        <a:pt x="28" y="1"/>
                        <a:pt x="27" y="1"/>
                      </a:cubicBezTo>
                      <a:cubicBezTo>
                        <a:pt x="27" y="1"/>
                        <a:pt x="28" y="0"/>
                        <a:pt x="28" y="0"/>
                      </a:cubicBezTo>
                      <a:cubicBezTo>
                        <a:pt x="28" y="0"/>
                        <a:pt x="28" y="0"/>
                        <a:pt x="27" y="0"/>
                      </a:cubicBezTo>
                      <a:cubicBezTo>
                        <a:pt x="26" y="0"/>
                        <a:pt x="26" y="0"/>
                        <a:pt x="26" y="0"/>
                      </a:cubicBezTo>
                      <a:cubicBezTo>
                        <a:pt x="26" y="1"/>
                        <a:pt x="24" y="1"/>
                        <a:pt x="24" y="2"/>
                      </a:cubicBezTo>
                      <a:cubicBezTo>
                        <a:pt x="24" y="2"/>
                        <a:pt x="24" y="2"/>
                        <a:pt x="25" y="2"/>
                      </a:cubicBezTo>
                      <a:cubicBezTo>
                        <a:pt x="26" y="1"/>
                        <a:pt x="27" y="1"/>
                        <a:pt x="27" y="1"/>
                      </a:cubicBezTo>
                      <a:cubicBezTo>
                        <a:pt x="26" y="2"/>
                        <a:pt x="25" y="5"/>
                        <a:pt x="23" y="4"/>
                      </a:cubicBezTo>
                      <a:cubicBezTo>
                        <a:pt x="23" y="4"/>
                        <a:pt x="23" y="2"/>
                        <a:pt x="23" y="1"/>
                      </a:cubicBezTo>
                      <a:cubicBezTo>
                        <a:pt x="23" y="2"/>
                        <a:pt x="22" y="2"/>
                        <a:pt x="22" y="2"/>
                      </a:cubicBezTo>
                      <a:cubicBezTo>
                        <a:pt x="22" y="1"/>
                        <a:pt x="22" y="1"/>
                        <a:pt x="22" y="1"/>
                      </a:cubicBezTo>
                      <a:cubicBezTo>
                        <a:pt x="21" y="1"/>
                        <a:pt x="21" y="3"/>
                        <a:pt x="19" y="2"/>
                      </a:cubicBezTo>
                      <a:cubicBezTo>
                        <a:pt x="19" y="2"/>
                        <a:pt x="18" y="1"/>
                        <a:pt x="18" y="1"/>
                      </a:cubicBezTo>
                      <a:cubicBezTo>
                        <a:pt x="19" y="3"/>
                        <a:pt x="20" y="7"/>
                        <a:pt x="20" y="9"/>
                      </a:cubicBezTo>
                      <a:cubicBezTo>
                        <a:pt x="19" y="9"/>
                        <a:pt x="18" y="7"/>
                        <a:pt x="17" y="7"/>
                      </a:cubicBezTo>
                      <a:cubicBezTo>
                        <a:pt x="16" y="6"/>
                        <a:pt x="17" y="4"/>
                        <a:pt x="16" y="3"/>
                      </a:cubicBezTo>
                      <a:cubicBezTo>
                        <a:pt x="16" y="3"/>
                        <a:pt x="16" y="4"/>
                        <a:pt x="16" y="4"/>
                      </a:cubicBezTo>
                      <a:cubicBezTo>
                        <a:pt x="16" y="4"/>
                        <a:pt x="16" y="3"/>
                        <a:pt x="15" y="3"/>
                      </a:cubicBezTo>
                      <a:cubicBezTo>
                        <a:pt x="15" y="5"/>
                        <a:pt x="13" y="4"/>
                        <a:pt x="15" y="5"/>
                      </a:cubicBezTo>
                      <a:cubicBezTo>
                        <a:pt x="14" y="5"/>
                        <a:pt x="14" y="5"/>
                        <a:pt x="13" y="5"/>
                      </a:cubicBezTo>
                      <a:cubicBezTo>
                        <a:pt x="14" y="6"/>
                        <a:pt x="13" y="8"/>
                        <a:pt x="13" y="9"/>
                      </a:cubicBezTo>
                      <a:cubicBezTo>
                        <a:pt x="13" y="8"/>
                        <a:pt x="12" y="8"/>
                        <a:pt x="12" y="8"/>
                      </a:cubicBezTo>
                      <a:cubicBezTo>
                        <a:pt x="11" y="8"/>
                        <a:pt x="10" y="9"/>
                        <a:pt x="8" y="9"/>
                      </a:cubicBezTo>
                      <a:cubicBezTo>
                        <a:pt x="8" y="9"/>
                        <a:pt x="7" y="9"/>
                        <a:pt x="7" y="9"/>
                      </a:cubicBezTo>
                      <a:cubicBezTo>
                        <a:pt x="7" y="9"/>
                        <a:pt x="7" y="10"/>
                        <a:pt x="7" y="10"/>
                      </a:cubicBezTo>
                      <a:cubicBezTo>
                        <a:pt x="5" y="10"/>
                        <a:pt x="8" y="9"/>
                        <a:pt x="6" y="8"/>
                      </a:cubicBezTo>
                      <a:cubicBezTo>
                        <a:pt x="6" y="9"/>
                        <a:pt x="6" y="10"/>
                        <a:pt x="5" y="11"/>
                      </a:cubicBezTo>
                      <a:cubicBezTo>
                        <a:pt x="6" y="12"/>
                        <a:pt x="7" y="10"/>
                        <a:pt x="7" y="9"/>
                      </a:cubicBezTo>
                      <a:cubicBezTo>
                        <a:pt x="8" y="11"/>
                        <a:pt x="8" y="13"/>
                        <a:pt x="8" y="14"/>
                      </a:cubicBezTo>
                      <a:cubicBezTo>
                        <a:pt x="7" y="15"/>
                        <a:pt x="7" y="14"/>
                        <a:pt x="7" y="14"/>
                      </a:cubicBezTo>
                      <a:cubicBezTo>
                        <a:pt x="5" y="16"/>
                        <a:pt x="8" y="17"/>
                        <a:pt x="6" y="18"/>
                      </a:cubicBezTo>
                      <a:cubicBezTo>
                        <a:pt x="4" y="18"/>
                        <a:pt x="4" y="17"/>
                        <a:pt x="3" y="16"/>
                      </a:cubicBezTo>
                      <a:cubicBezTo>
                        <a:pt x="4" y="15"/>
                        <a:pt x="5" y="16"/>
                        <a:pt x="5" y="15"/>
                      </a:cubicBezTo>
                      <a:cubicBezTo>
                        <a:pt x="4" y="15"/>
                        <a:pt x="4" y="15"/>
                        <a:pt x="4" y="15"/>
                      </a:cubicBezTo>
                      <a:cubicBezTo>
                        <a:pt x="4" y="15"/>
                        <a:pt x="4" y="14"/>
                        <a:pt x="5" y="14"/>
                      </a:cubicBezTo>
                      <a:cubicBezTo>
                        <a:pt x="4" y="14"/>
                        <a:pt x="2" y="17"/>
                        <a:pt x="1" y="18"/>
                      </a:cubicBezTo>
                      <a:cubicBezTo>
                        <a:pt x="1" y="19"/>
                        <a:pt x="1" y="20"/>
                        <a:pt x="1" y="19"/>
                      </a:cubicBezTo>
                      <a:cubicBezTo>
                        <a:pt x="1" y="19"/>
                        <a:pt x="1" y="19"/>
                        <a:pt x="1" y="19"/>
                      </a:cubicBezTo>
                      <a:cubicBezTo>
                        <a:pt x="2" y="19"/>
                        <a:pt x="2" y="20"/>
                        <a:pt x="3" y="20"/>
                      </a:cubicBezTo>
                      <a:cubicBezTo>
                        <a:pt x="3" y="21"/>
                        <a:pt x="3" y="22"/>
                        <a:pt x="3" y="23"/>
                      </a:cubicBezTo>
                      <a:cubicBezTo>
                        <a:pt x="1" y="22"/>
                        <a:pt x="1" y="22"/>
                        <a:pt x="1" y="22"/>
                      </a:cubicBezTo>
                      <a:cubicBezTo>
                        <a:pt x="2" y="23"/>
                        <a:pt x="2" y="22"/>
                        <a:pt x="2" y="22"/>
                      </a:cubicBezTo>
                      <a:cubicBezTo>
                        <a:pt x="2" y="22"/>
                        <a:pt x="0" y="23"/>
                        <a:pt x="1" y="24"/>
                      </a:cubicBezTo>
                      <a:cubicBezTo>
                        <a:pt x="2" y="23"/>
                        <a:pt x="2" y="23"/>
                        <a:pt x="2" y="23"/>
                      </a:cubicBezTo>
                      <a:cubicBezTo>
                        <a:pt x="3" y="24"/>
                        <a:pt x="4" y="25"/>
                        <a:pt x="3" y="26"/>
                      </a:cubicBezTo>
                      <a:cubicBezTo>
                        <a:pt x="4" y="26"/>
                        <a:pt x="3" y="26"/>
                        <a:pt x="4" y="26"/>
                      </a:cubicBezTo>
                      <a:cubicBezTo>
                        <a:pt x="3" y="26"/>
                        <a:pt x="5" y="24"/>
                        <a:pt x="3" y="24"/>
                      </a:cubicBezTo>
                      <a:cubicBezTo>
                        <a:pt x="5" y="24"/>
                        <a:pt x="4" y="23"/>
                        <a:pt x="6" y="23"/>
                      </a:cubicBezTo>
                      <a:cubicBezTo>
                        <a:pt x="5" y="23"/>
                        <a:pt x="5" y="23"/>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4" y="22"/>
                      </a:cubicBezTo>
                      <a:cubicBezTo>
                        <a:pt x="4" y="21"/>
                        <a:pt x="4" y="20"/>
                        <a:pt x="4" y="20"/>
                      </a:cubicBezTo>
                      <a:cubicBezTo>
                        <a:pt x="4" y="20"/>
                        <a:pt x="4" y="20"/>
                        <a:pt x="5" y="20"/>
                      </a:cubicBezTo>
                      <a:cubicBezTo>
                        <a:pt x="5" y="19"/>
                        <a:pt x="5" y="19"/>
                        <a:pt x="5" y="19"/>
                      </a:cubicBezTo>
                      <a:cubicBezTo>
                        <a:pt x="5" y="20"/>
                        <a:pt x="6" y="19"/>
                        <a:pt x="6" y="20"/>
                      </a:cubicBezTo>
                      <a:cubicBezTo>
                        <a:pt x="7" y="20"/>
                        <a:pt x="7" y="20"/>
                        <a:pt x="7" y="20"/>
                      </a:cubicBezTo>
                      <a:cubicBezTo>
                        <a:pt x="8" y="19"/>
                        <a:pt x="8" y="19"/>
                        <a:pt x="8" y="19"/>
                      </a:cubicBezTo>
                      <a:cubicBezTo>
                        <a:pt x="8" y="18"/>
                        <a:pt x="8" y="17"/>
                        <a:pt x="8" y="18"/>
                      </a:cubicBezTo>
                      <a:cubicBezTo>
                        <a:pt x="8" y="18"/>
                        <a:pt x="9" y="16"/>
                        <a:pt x="9" y="16"/>
                      </a:cubicBezTo>
                      <a:cubicBezTo>
                        <a:pt x="9" y="17"/>
                        <a:pt x="9" y="17"/>
                        <a:pt x="9" y="17"/>
                      </a:cubicBezTo>
                      <a:cubicBezTo>
                        <a:pt x="10" y="16"/>
                        <a:pt x="10" y="14"/>
                        <a:pt x="12" y="14"/>
                      </a:cubicBezTo>
                      <a:cubicBezTo>
                        <a:pt x="12" y="14"/>
                        <a:pt x="12" y="13"/>
                        <a:pt x="13" y="13"/>
                      </a:cubicBezTo>
                      <a:cubicBezTo>
                        <a:pt x="14" y="14"/>
                        <a:pt x="14" y="14"/>
                        <a:pt x="14" y="14"/>
                      </a:cubicBezTo>
                      <a:cubicBezTo>
                        <a:pt x="14" y="13"/>
                        <a:pt x="15" y="14"/>
                        <a:pt x="15" y="13"/>
                      </a:cubicBezTo>
                      <a:cubicBezTo>
                        <a:pt x="17" y="14"/>
                        <a:pt x="18" y="12"/>
                        <a:pt x="19" y="12"/>
                      </a:cubicBezTo>
                      <a:cubicBezTo>
                        <a:pt x="19" y="11"/>
                        <a:pt x="19" y="11"/>
                        <a:pt x="19" y="11"/>
                      </a:cubicBezTo>
                      <a:cubicBezTo>
                        <a:pt x="19" y="11"/>
                        <a:pt x="20" y="11"/>
                        <a:pt x="21" y="10"/>
                      </a:cubicBezTo>
                      <a:cubicBezTo>
                        <a:pt x="20" y="10"/>
                        <a:pt x="20" y="10"/>
                        <a:pt x="20" y="10"/>
                      </a:cubicBezTo>
                      <a:cubicBezTo>
                        <a:pt x="21" y="9"/>
                        <a:pt x="22" y="10"/>
                        <a:pt x="24" y="10"/>
                      </a:cubicBezTo>
                      <a:cubicBezTo>
                        <a:pt x="24" y="10"/>
                        <a:pt x="23" y="10"/>
                        <a:pt x="23" y="10"/>
                      </a:cubicBezTo>
                      <a:cubicBezTo>
                        <a:pt x="24" y="11"/>
                        <a:pt x="24" y="11"/>
                        <a:pt x="25" y="10"/>
                      </a:cubicBezTo>
                      <a:cubicBezTo>
                        <a:pt x="26" y="10"/>
                        <a:pt x="27" y="10"/>
                        <a:pt x="27" y="10"/>
                      </a:cubicBezTo>
                      <a:cubicBezTo>
                        <a:pt x="28" y="10"/>
                        <a:pt x="28" y="10"/>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9" y="11"/>
                        <a:pt x="29" y="11"/>
                      </a:cubicBezTo>
                      <a:cubicBezTo>
                        <a:pt x="29" y="12"/>
                        <a:pt x="29" y="12"/>
                        <a:pt x="29" y="12"/>
                      </a:cubicBezTo>
                      <a:cubicBezTo>
                        <a:pt x="29" y="12"/>
                        <a:pt x="29" y="12"/>
                        <a:pt x="29" y="12"/>
                      </a:cubicBezTo>
                      <a:cubicBezTo>
                        <a:pt x="30" y="12"/>
                        <a:pt x="30" y="11"/>
                        <a:pt x="30" y="10"/>
                      </a:cubicBezTo>
                      <a:cubicBezTo>
                        <a:pt x="30" y="10"/>
                        <a:pt x="30" y="10"/>
                        <a:pt x="30" y="10"/>
                      </a:cubicBezTo>
                      <a:cubicBezTo>
                        <a:pt x="30" y="12"/>
                        <a:pt x="31" y="10"/>
                        <a:pt x="31" y="12"/>
                      </a:cubicBezTo>
                      <a:cubicBezTo>
                        <a:pt x="32" y="11"/>
                        <a:pt x="33" y="12"/>
                        <a:pt x="34" y="10"/>
                      </a:cubicBezTo>
                      <a:cubicBezTo>
                        <a:pt x="34" y="10"/>
                        <a:pt x="34" y="11"/>
                        <a:pt x="34" y="10"/>
                      </a:cubicBezTo>
                      <a:cubicBezTo>
                        <a:pt x="34" y="11"/>
                        <a:pt x="35" y="11"/>
                        <a:pt x="35" y="11"/>
                      </a:cubicBezTo>
                      <a:cubicBezTo>
                        <a:pt x="35" y="12"/>
                        <a:pt x="35" y="12"/>
                        <a:pt x="35" y="12"/>
                      </a:cubicBezTo>
                      <a:cubicBezTo>
                        <a:pt x="37" y="11"/>
                        <a:pt x="37" y="11"/>
                        <a:pt x="37" y="11"/>
                      </a:cubicBezTo>
                      <a:cubicBezTo>
                        <a:pt x="37" y="12"/>
                        <a:pt x="37" y="12"/>
                        <a:pt x="36" y="13"/>
                      </a:cubicBezTo>
                      <a:cubicBezTo>
                        <a:pt x="38" y="12"/>
                        <a:pt x="37" y="13"/>
                        <a:pt x="39" y="13"/>
                      </a:cubicBezTo>
                      <a:cubicBezTo>
                        <a:pt x="38" y="13"/>
                        <a:pt x="38" y="13"/>
                        <a:pt x="38" y="13"/>
                      </a:cubicBezTo>
                      <a:cubicBezTo>
                        <a:pt x="39" y="13"/>
                        <a:pt x="40" y="13"/>
                        <a:pt x="40" y="14"/>
                      </a:cubicBezTo>
                      <a:cubicBezTo>
                        <a:pt x="40" y="14"/>
                        <a:pt x="41" y="15"/>
                        <a:pt x="42" y="16"/>
                      </a:cubicBezTo>
                      <a:cubicBezTo>
                        <a:pt x="43" y="17"/>
                        <a:pt x="44" y="18"/>
                        <a:pt x="44" y="19"/>
                      </a:cubicBezTo>
                      <a:cubicBezTo>
                        <a:pt x="46" y="17"/>
                        <a:pt x="44" y="21"/>
                        <a:pt x="46" y="20"/>
                      </a:cubicBezTo>
                      <a:cubicBezTo>
                        <a:pt x="46" y="20"/>
                        <a:pt x="46" y="21"/>
                        <a:pt x="45" y="21"/>
                      </a:cubicBezTo>
                      <a:cubicBezTo>
                        <a:pt x="46" y="21"/>
                        <a:pt x="46" y="23"/>
                        <a:pt x="47" y="22"/>
                      </a:cubicBezTo>
                      <a:cubicBezTo>
                        <a:pt x="47" y="23"/>
                        <a:pt x="46" y="23"/>
                        <a:pt x="46" y="23"/>
                      </a:cubicBezTo>
                      <a:cubicBezTo>
                        <a:pt x="46" y="23"/>
                        <a:pt x="47" y="23"/>
                        <a:pt x="47" y="23"/>
                      </a:cubicBezTo>
                      <a:cubicBezTo>
                        <a:pt x="47" y="24"/>
                        <a:pt x="46" y="23"/>
                        <a:pt x="46" y="23"/>
                      </a:cubicBezTo>
                      <a:cubicBezTo>
                        <a:pt x="47" y="24"/>
                        <a:pt x="48" y="23"/>
                        <a:pt x="50" y="23"/>
                      </a:cubicBezTo>
                      <a:cubicBezTo>
                        <a:pt x="49" y="24"/>
                        <a:pt x="50" y="24"/>
                        <a:pt x="51" y="24"/>
                      </a:cubicBezTo>
                      <a:cubicBezTo>
                        <a:pt x="50" y="24"/>
                        <a:pt x="50" y="25"/>
                        <a:pt x="50" y="24"/>
                      </a:cubicBezTo>
                      <a:cubicBezTo>
                        <a:pt x="50" y="25"/>
                        <a:pt x="51" y="27"/>
                        <a:pt x="52" y="26"/>
                      </a:cubicBezTo>
                      <a:cubicBezTo>
                        <a:pt x="52" y="26"/>
                        <a:pt x="52" y="27"/>
                        <a:pt x="52" y="27"/>
                      </a:cubicBezTo>
                      <a:cubicBezTo>
                        <a:pt x="53" y="28"/>
                        <a:pt x="53" y="28"/>
                        <a:pt x="53" y="29"/>
                      </a:cubicBezTo>
                      <a:cubicBezTo>
                        <a:pt x="53" y="28"/>
                        <a:pt x="53" y="28"/>
                        <a:pt x="53" y="28"/>
                      </a:cubicBezTo>
                      <a:cubicBezTo>
                        <a:pt x="55" y="28"/>
                        <a:pt x="54" y="29"/>
                        <a:pt x="54" y="30"/>
                      </a:cubicBezTo>
                      <a:cubicBezTo>
                        <a:pt x="54" y="30"/>
                        <a:pt x="54" y="30"/>
                        <a:pt x="54" y="30"/>
                      </a:cubicBezTo>
                      <a:cubicBezTo>
                        <a:pt x="54" y="32"/>
                        <a:pt x="55" y="30"/>
                        <a:pt x="55" y="32"/>
                      </a:cubicBezTo>
                      <a:cubicBezTo>
                        <a:pt x="56" y="32"/>
                        <a:pt x="56" y="32"/>
                        <a:pt x="56" y="32"/>
                      </a:cubicBezTo>
                      <a:cubicBezTo>
                        <a:pt x="58" y="31"/>
                        <a:pt x="55" y="34"/>
                        <a:pt x="56" y="35"/>
                      </a:cubicBezTo>
                      <a:cubicBezTo>
                        <a:pt x="57" y="34"/>
                        <a:pt x="57" y="34"/>
                        <a:pt x="57" y="34"/>
                      </a:cubicBezTo>
                      <a:cubicBezTo>
                        <a:pt x="58" y="35"/>
                        <a:pt x="55" y="37"/>
                        <a:pt x="55" y="37"/>
                      </a:cubicBezTo>
                      <a:cubicBezTo>
                        <a:pt x="54" y="37"/>
                        <a:pt x="54" y="37"/>
                        <a:pt x="54" y="37"/>
                      </a:cubicBezTo>
                      <a:cubicBezTo>
                        <a:pt x="53" y="39"/>
                        <a:pt x="55" y="37"/>
                        <a:pt x="56" y="38"/>
                      </a:cubicBezTo>
                      <a:cubicBezTo>
                        <a:pt x="55" y="38"/>
                        <a:pt x="54" y="38"/>
                        <a:pt x="54" y="39"/>
                      </a:cubicBezTo>
                      <a:cubicBezTo>
                        <a:pt x="54" y="39"/>
                        <a:pt x="57" y="40"/>
                        <a:pt x="56" y="42"/>
                      </a:cubicBezTo>
                      <a:cubicBezTo>
                        <a:pt x="56" y="41"/>
                        <a:pt x="57" y="41"/>
                        <a:pt x="57" y="41"/>
                      </a:cubicBezTo>
                      <a:cubicBezTo>
                        <a:pt x="58" y="42"/>
                        <a:pt x="56" y="44"/>
                        <a:pt x="57" y="44"/>
                      </a:cubicBezTo>
                      <a:cubicBezTo>
                        <a:pt x="57" y="45"/>
                        <a:pt x="57" y="45"/>
                        <a:pt x="57" y="45"/>
                      </a:cubicBezTo>
                      <a:cubicBezTo>
                        <a:pt x="58" y="45"/>
                        <a:pt x="58" y="47"/>
                        <a:pt x="59" y="47"/>
                      </a:cubicBezTo>
                      <a:cubicBezTo>
                        <a:pt x="57" y="47"/>
                        <a:pt x="58" y="48"/>
                        <a:pt x="58" y="49"/>
                      </a:cubicBezTo>
                      <a:cubicBezTo>
                        <a:pt x="58" y="50"/>
                        <a:pt x="59" y="51"/>
                        <a:pt x="57" y="51"/>
                      </a:cubicBezTo>
                      <a:cubicBezTo>
                        <a:pt x="57" y="51"/>
                        <a:pt x="57" y="51"/>
                        <a:pt x="57" y="52"/>
                      </a:cubicBezTo>
                      <a:cubicBezTo>
                        <a:pt x="57" y="52"/>
                        <a:pt x="57" y="53"/>
                        <a:pt x="57" y="53"/>
                      </a:cubicBezTo>
                      <a:cubicBezTo>
                        <a:pt x="57" y="52"/>
                        <a:pt x="57" y="52"/>
                        <a:pt x="57" y="52"/>
                      </a:cubicBezTo>
                      <a:cubicBezTo>
                        <a:pt x="57" y="54"/>
                        <a:pt x="57" y="54"/>
                        <a:pt x="58" y="55"/>
                      </a:cubicBezTo>
                      <a:cubicBezTo>
                        <a:pt x="58" y="55"/>
                        <a:pt x="58" y="55"/>
                        <a:pt x="57" y="55"/>
                      </a:cubicBezTo>
                      <a:cubicBezTo>
                        <a:pt x="56" y="56"/>
                        <a:pt x="57" y="56"/>
                        <a:pt x="58" y="58"/>
                      </a:cubicBezTo>
                      <a:cubicBezTo>
                        <a:pt x="57" y="58"/>
                        <a:pt x="57" y="58"/>
                        <a:pt x="57" y="58"/>
                      </a:cubicBezTo>
                      <a:cubicBezTo>
                        <a:pt x="57" y="59"/>
                        <a:pt x="55" y="60"/>
                        <a:pt x="55" y="62"/>
                      </a:cubicBezTo>
                      <a:cubicBezTo>
                        <a:pt x="55" y="62"/>
                        <a:pt x="55" y="62"/>
                        <a:pt x="55" y="61"/>
                      </a:cubicBezTo>
                      <a:cubicBezTo>
                        <a:pt x="55" y="63"/>
                        <a:pt x="54" y="63"/>
                        <a:pt x="53" y="64"/>
                      </a:cubicBezTo>
                      <a:cubicBezTo>
                        <a:pt x="52" y="64"/>
                        <a:pt x="51" y="65"/>
                        <a:pt x="53" y="66"/>
                      </a:cubicBezTo>
                      <a:cubicBezTo>
                        <a:pt x="53" y="68"/>
                        <a:pt x="53" y="68"/>
                        <a:pt x="53" y="68"/>
                      </a:cubicBezTo>
                      <a:cubicBezTo>
                        <a:pt x="54" y="67"/>
                        <a:pt x="54" y="69"/>
                        <a:pt x="55" y="69"/>
                      </a:cubicBezTo>
                      <a:cubicBezTo>
                        <a:pt x="54" y="70"/>
                        <a:pt x="53" y="69"/>
                        <a:pt x="53" y="69"/>
                      </a:cubicBezTo>
                      <a:cubicBezTo>
                        <a:pt x="53" y="69"/>
                        <a:pt x="53" y="69"/>
                        <a:pt x="53" y="69"/>
                      </a:cubicBezTo>
                      <a:cubicBezTo>
                        <a:pt x="52" y="67"/>
                        <a:pt x="51" y="70"/>
                        <a:pt x="50" y="69"/>
                      </a:cubicBezTo>
                      <a:cubicBezTo>
                        <a:pt x="48" y="71"/>
                        <a:pt x="45" y="72"/>
                        <a:pt x="43" y="73"/>
                      </a:cubicBezTo>
                      <a:cubicBezTo>
                        <a:pt x="43" y="74"/>
                        <a:pt x="43" y="74"/>
                        <a:pt x="43" y="74"/>
                      </a:cubicBezTo>
                      <a:cubicBezTo>
                        <a:pt x="42" y="74"/>
                        <a:pt x="42" y="74"/>
                        <a:pt x="42" y="74"/>
                      </a:cubicBezTo>
                      <a:cubicBezTo>
                        <a:pt x="42" y="74"/>
                        <a:pt x="42" y="73"/>
                        <a:pt x="42" y="73"/>
                      </a:cubicBezTo>
                      <a:cubicBezTo>
                        <a:pt x="42" y="72"/>
                        <a:pt x="41" y="74"/>
                        <a:pt x="41" y="74"/>
                      </a:cubicBezTo>
                      <a:cubicBezTo>
                        <a:pt x="40" y="74"/>
                        <a:pt x="42" y="73"/>
                        <a:pt x="41" y="73"/>
                      </a:cubicBezTo>
                      <a:cubicBezTo>
                        <a:pt x="41" y="73"/>
                        <a:pt x="41" y="73"/>
                        <a:pt x="41" y="73"/>
                      </a:cubicBezTo>
                      <a:cubicBezTo>
                        <a:pt x="41" y="73"/>
                        <a:pt x="41" y="73"/>
                        <a:pt x="41" y="73"/>
                      </a:cubicBezTo>
                      <a:cubicBezTo>
                        <a:pt x="40" y="74"/>
                        <a:pt x="41" y="74"/>
                        <a:pt x="40" y="74"/>
                      </a:cubicBezTo>
                      <a:cubicBezTo>
                        <a:pt x="39" y="74"/>
                        <a:pt x="39" y="74"/>
                        <a:pt x="39" y="74"/>
                      </a:cubicBezTo>
                      <a:cubicBezTo>
                        <a:pt x="39" y="73"/>
                        <a:pt x="39" y="73"/>
                        <a:pt x="39" y="74"/>
                      </a:cubicBezTo>
                      <a:cubicBezTo>
                        <a:pt x="39" y="74"/>
                        <a:pt x="37" y="74"/>
                        <a:pt x="37" y="74"/>
                      </a:cubicBezTo>
                      <a:cubicBezTo>
                        <a:pt x="38" y="75"/>
                        <a:pt x="38" y="75"/>
                        <a:pt x="38" y="75"/>
                      </a:cubicBezTo>
                      <a:cubicBezTo>
                        <a:pt x="38" y="75"/>
                        <a:pt x="37" y="75"/>
                        <a:pt x="38" y="76"/>
                      </a:cubicBezTo>
                      <a:cubicBezTo>
                        <a:pt x="37" y="74"/>
                        <a:pt x="33" y="75"/>
                        <a:pt x="32" y="75"/>
                      </a:cubicBezTo>
                      <a:cubicBezTo>
                        <a:pt x="31" y="75"/>
                        <a:pt x="30" y="75"/>
                        <a:pt x="29" y="75"/>
                      </a:cubicBezTo>
                      <a:cubicBezTo>
                        <a:pt x="30" y="75"/>
                        <a:pt x="29" y="76"/>
                        <a:pt x="29" y="76"/>
                      </a:cubicBezTo>
                      <a:cubicBezTo>
                        <a:pt x="30" y="73"/>
                        <a:pt x="27" y="74"/>
                        <a:pt x="27" y="72"/>
                      </a:cubicBezTo>
                      <a:cubicBezTo>
                        <a:pt x="27" y="74"/>
                        <a:pt x="25" y="72"/>
                        <a:pt x="25" y="74"/>
                      </a:cubicBezTo>
                      <a:cubicBezTo>
                        <a:pt x="24" y="73"/>
                        <a:pt x="25" y="73"/>
                        <a:pt x="25" y="72"/>
                      </a:cubicBezTo>
                      <a:cubicBezTo>
                        <a:pt x="23" y="72"/>
                        <a:pt x="22" y="70"/>
                        <a:pt x="20" y="69"/>
                      </a:cubicBezTo>
                      <a:cubicBezTo>
                        <a:pt x="20" y="69"/>
                        <a:pt x="20" y="70"/>
                        <a:pt x="19" y="70"/>
                      </a:cubicBezTo>
                      <a:cubicBezTo>
                        <a:pt x="19" y="68"/>
                        <a:pt x="19" y="68"/>
                        <a:pt x="19" y="68"/>
                      </a:cubicBezTo>
                      <a:cubicBezTo>
                        <a:pt x="19" y="68"/>
                        <a:pt x="18" y="69"/>
                        <a:pt x="18" y="68"/>
                      </a:cubicBezTo>
                      <a:cubicBezTo>
                        <a:pt x="18" y="68"/>
                        <a:pt x="18" y="69"/>
                        <a:pt x="17" y="69"/>
                      </a:cubicBezTo>
                      <a:cubicBezTo>
                        <a:pt x="16" y="67"/>
                        <a:pt x="14" y="66"/>
                        <a:pt x="13" y="64"/>
                      </a:cubicBezTo>
                      <a:cubicBezTo>
                        <a:pt x="11" y="63"/>
                        <a:pt x="10" y="61"/>
                        <a:pt x="10" y="58"/>
                      </a:cubicBezTo>
                      <a:cubicBezTo>
                        <a:pt x="9" y="59"/>
                        <a:pt x="9" y="59"/>
                        <a:pt x="9" y="58"/>
                      </a:cubicBezTo>
                      <a:cubicBezTo>
                        <a:pt x="9" y="59"/>
                        <a:pt x="8" y="59"/>
                        <a:pt x="8" y="59"/>
                      </a:cubicBezTo>
                      <a:cubicBezTo>
                        <a:pt x="8" y="59"/>
                        <a:pt x="8" y="57"/>
                        <a:pt x="8" y="57"/>
                      </a:cubicBezTo>
                      <a:cubicBezTo>
                        <a:pt x="7" y="57"/>
                        <a:pt x="7" y="55"/>
                        <a:pt x="6" y="56"/>
                      </a:cubicBezTo>
                      <a:cubicBezTo>
                        <a:pt x="6" y="56"/>
                        <a:pt x="6" y="56"/>
                        <a:pt x="6" y="56"/>
                      </a:cubicBezTo>
                      <a:cubicBezTo>
                        <a:pt x="4" y="56"/>
                        <a:pt x="4" y="59"/>
                        <a:pt x="2" y="60"/>
                      </a:cubicBezTo>
                      <a:cubicBezTo>
                        <a:pt x="4" y="60"/>
                        <a:pt x="2" y="63"/>
                        <a:pt x="4" y="63"/>
                      </a:cubicBezTo>
                      <a:cubicBezTo>
                        <a:pt x="4" y="64"/>
                        <a:pt x="4" y="63"/>
                        <a:pt x="4" y="64"/>
                      </a:cubicBezTo>
                      <a:cubicBezTo>
                        <a:pt x="4" y="64"/>
                        <a:pt x="5" y="64"/>
                        <a:pt x="5" y="65"/>
                      </a:cubicBezTo>
                      <a:cubicBezTo>
                        <a:pt x="5" y="65"/>
                        <a:pt x="5" y="65"/>
                        <a:pt x="5" y="65"/>
                      </a:cubicBezTo>
                      <a:cubicBezTo>
                        <a:pt x="7" y="67"/>
                        <a:pt x="7" y="68"/>
                        <a:pt x="9" y="71"/>
                      </a:cubicBezTo>
                      <a:cubicBezTo>
                        <a:pt x="9" y="70"/>
                        <a:pt x="9" y="70"/>
                        <a:pt x="9" y="70"/>
                      </a:cubicBezTo>
                      <a:cubicBezTo>
                        <a:pt x="9" y="70"/>
                        <a:pt x="9" y="71"/>
                        <a:pt x="9" y="71"/>
                      </a:cubicBezTo>
                      <a:cubicBezTo>
                        <a:pt x="11" y="71"/>
                        <a:pt x="8" y="70"/>
                        <a:pt x="10" y="69"/>
                      </a:cubicBezTo>
                      <a:cubicBezTo>
                        <a:pt x="9" y="71"/>
                        <a:pt x="13" y="72"/>
                        <a:pt x="12" y="74"/>
                      </a:cubicBezTo>
                      <a:cubicBezTo>
                        <a:pt x="13" y="75"/>
                        <a:pt x="12" y="73"/>
                        <a:pt x="13" y="74"/>
                      </a:cubicBezTo>
                      <a:cubicBezTo>
                        <a:pt x="13" y="74"/>
                        <a:pt x="13" y="74"/>
                        <a:pt x="13" y="74"/>
                      </a:cubicBezTo>
                      <a:cubicBezTo>
                        <a:pt x="14" y="74"/>
                        <a:pt x="14" y="74"/>
                        <a:pt x="14" y="74"/>
                      </a:cubicBezTo>
                      <a:cubicBezTo>
                        <a:pt x="14" y="74"/>
                        <a:pt x="14" y="75"/>
                        <a:pt x="14" y="75"/>
                      </a:cubicBezTo>
                      <a:cubicBezTo>
                        <a:pt x="14" y="75"/>
                        <a:pt x="13" y="75"/>
                        <a:pt x="13" y="75"/>
                      </a:cubicBezTo>
                      <a:cubicBezTo>
                        <a:pt x="13" y="76"/>
                        <a:pt x="15" y="76"/>
                        <a:pt x="15" y="77"/>
                      </a:cubicBezTo>
                      <a:cubicBezTo>
                        <a:pt x="15" y="77"/>
                        <a:pt x="15" y="76"/>
                        <a:pt x="15" y="76"/>
                      </a:cubicBezTo>
                      <a:cubicBezTo>
                        <a:pt x="17" y="77"/>
                        <a:pt x="20" y="79"/>
                        <a:pt x="23" y="79"/>
                      </a:cubicBezTo>
                      <a:cubicBezTo>
                        <a:pt x="23" y="79"/>
                        <a:pt x="23" y="79"/>
                        <a:pt x="23" y="79"/>
                      </a:cubicBezTo>
                      <a:cubicBezTo>
                        <a:pt x="25" y="79"/>
                        <a:pt x="24" y="80"/>
                        <a:pt x="26" y="80"/>
                      </a:cubicBezTo>
                      <a:cubicBezTo>
                        <a:pt x="26" y="80"/>
                        <a:pt x="26" y="80"/>
                        <a:pt x="26" y="80"/>
                      </a:cubicBezTo>
                      <a:cubicBezTo>
                        <a:pt x="27" y="80"/>
                        <a:pt x="28" y="80"/>
                        <a:pt x="28" y="80"/>
                      </a:cubicBezTo>
                      <a:cubicBezTo>
                        <a:pt x="27" y="80"/>
                        <a:pt x="29" y="81"/>
                        <a:pt x="28" y="82"/>
                      </a:cubicBezTo>
                      <a:cubicBezTo>
                        <a:pt x="30" y="81"/>
                        <a:pt x="29" y="81"/>
                        <a:pt x="31" y="80"/>
                      </a:cubicBezTo>
                      <a:cubicBezTo>
                        <a:pt x="31" y="80"/>
                        <a:pt x="31" y="80"/>
                        <a:pt x="31" y="80"/>
                      </a:cubicBezTo>
                      <a:cubicBezTo>
                        <a:pt x="32" y="80"/>
                        <a:pt x="32" y="80"/>
                        <a:pt x="33" y="79"/>
                      </a:cubicBezTo>
                      <a:cubicBezTo>
                        <a:pt x="32" y="80"/>
                        <a:pt x="33" y="81"/>
                        <a:pt x="32" y="81"/>
                      </a:cubicBezTo>
                      <a:cubicBezTo>
                        <a:pt x="35" y="83"/>
                        <a:pt x="36" y="80"/>
                        <a:pt x="37" y="82"/>
                      </a:cubicBezTo>
                      <a:cubicBezTo>
                        <a:pt x="38" y="80"/>
                        <a:pt x="35" y="81"/>
                        <a:pt x="36" y="81"/>
                      </a:cubicBezTo>
                      <a:cubicBezTo>
                        <a:pt x="35" y="80"/>
                        <a:pt x="36" y="79"/>
                        <a:pt x="37" y="79"/>
                      </a:cubicBezTo>
                      <a:cubicBezTo>
                        <a:pt x="38" y="79"/>
                        <a:pt x="38" y="82"/>
                        <a:pt x="40" y="82"/>
                      </a:cubicBezTo>
                      <a:cubicBezTo>
                        <a:pt x="40" y="82"/>
                        <a:pt x="40" y="82"/>
                        <a:pt x="40" y="82"/>
                      </a:cubicBezTo>
                      <a:cubicBezTo>
                        <a:pt x="41" y="82"/>
                        <a:pt x="41" y="81"/>
                        <a:pt x="42" y="82"/>
                      </a:cubicBezTo>
                      <a:cubicBezTo>
                        <a:pt x="43" y="80"/>
                        <a:pt x="44" y="81"/>
                        <a:pt x="43" y="80"/>
                      </a:cubicBezTo>
                      <a:cubicBezTo>
                        <a:pt x="43" y="80"/>
                        <a:pt x="42" y="81"/>
                        <a:pt x="42" y="80"/>
                      </a:cubicBezTo>
                      <a:cubicBezTo>
                        <a:pt x="43" y="80"/>
                        <a:pt x="43" y="78"/>
                        <a:pt x="45" y="78"/>
                      </a:cubicBezTo>
                      <a:cubicBezTo>
                        <a:pt x="45" y="79"/>
                        <a:pt x="44" y="79"/>
                        <a:pt x="44" y="79"/>
                      </a:cubicBezTo>
                      <a:cubicBezTo>
                        <a:pt x="45" y="80"/>
                        <a:pt x="45" y="79"/>
                        <a:pt x="45" y="79"/>
                      </a:cubicBezTo>
                      <a:cubicBezTo>
                        <a:pt x="46" y="81"/>
                        <a:pt x="44" y="80"/>
                        <a:pt x="43" y="82"/>
                      </a:cubicBezTo>
                      <a:cubicBezTo>
                        <a:pt x="43" y="82"/>
                        <a:pt x="44" y="80"/>
                        <a:pt x="44" y="82"/>
                      </a:cubicBezTo>
                      <a:cubicBezTo>
                        <a:pt x="44" y="79"/>
                        <a:pt x="46" y="81"/>
                        <a:pt x="47" y="79"/>
                      </a:cubicBezTo>
                      <a:cubicBezTo>
                        <a:pt x="47" y="80"/>
                        <a:pt x="47" y="80"/>
                        <a:pt x="47" y="80"/>
                      </a:cubicBezTo>
                      <a:cubicBezTo>
                        <a:pt x="47" y="80"/>
                        <a:pt x="48" y="79"/>
                        <a:pt x="48" y="79"/>
                      </a:cubicBezTo>
                      <a:cubicBezTo>
                        <a:pt x="48" y="81"/>
                        <a:pt x="48" y="81"/>
                        <a:pt x="48" y="81"/>
                      </a:cubicBezTo>
                      <a:cubicBezTo>
                        <a:pt x="48" y="79"/>
                        <a:pt x="50" y="81"/>
                        <a:pt x="51" y="79"/>
                      </a:cubicBezTo>
                      <a:cubicBezTo>
                        <a:pt x="49" y="81"/>
                        <a:pt x="50" y="79"/>
                        <a:pt x="49" y="79"/>
                      </a:cubicBezTo>
                      <a:cubicBezTo>
                        <a:pt x="50" y="76"/>
                        <a:pt x="51" y="80"/>
                        <a:pt x="54" y="78"/>
                      </a:cubicBezTo>
                      <a:cubicBezTo>
                        <a:pt x="54" y="78"/>
                        <a:pt x="52" y="78"/>
                        <a:pt x="52" y="78"/>
                      </a:cubicBezTo>
                      <a:cubicBezTo>
                        <a:pt x="53" y="77"/>
                        <a:pt x="54" y="77"/>
                        <a:pt x="54" y="77"/>
                      </a:cubicBezTo>
                      <a:cubicBezTo>
                        <a:pt x="56" y="76"/>
                        <a:pt x="54" y="77"/>
                        <a:pt x="54" y="76"/>
                      </a:cubicBezTo>
                      <a:cubicBezTo>
                        <a:pt x="55" y="76"/>
                        <a:pt x="54" y="75"/>
                        <a:pt x="55" y="74"/>
                      </a:cubicBezTo>
                      <a:cubicBezTo>
                        <a:pt x="55" y="75"/>
                        <a:pt x="55" y="75"/>
                        <a:pt x="55" y="75"/>
                      </a:cubicBezTo>
                      <a:cubicBezTo>
                        <a:pt x="57" y="73"/>
                        <a:pt x="54" y="73"/>
                        <a:pt x="56" y="72"/>
                      </a:cubicBezTo>
                      <a:cubicBezTo>
                        <a:pt x="57" y="73"/>
                        <a:pt x="57" y="73"/>
                        <a:pt x="57" y="73"/>
                      </a:cubicBezTo>
                      <a:cubicBezTo>
                        <a:pt x="57" y="72"/>
                        <a:pt x="57" y="72"/>
                        <a:pt x="57" y="72"/>
                      </a:cubicBezTo>
                      <a:cubicBezTo>
                        <a:pt x="58" y="73"/>
                        <a:pt x="58" y="73"/>
                        <a:pt x="58" y="73"/>
                      </a:cubicBezTo>
                      <a:cubicBezTo>
                        <a:pt x="58" y="72"/>
                        <a:pt x="58" y="72"/>
                        <a:pt x="59" y="71"/>
                      </a:cubicBezTo>
                      <a:cubicBezTo>
                        <a:pt x="59" y="71"/>
                        <a:pt x="58" y="70"/>
                        <a:pt x="58" y="69"/>
                      </a:cubicBezTo>
                      <a:cubicBezTo>
                        <a:pt x="59" y="69"/>
                        <a:pt x="59" y="70"/>
                        <a:pt x="60" y="69"/>
                      </a:cubicBezTo>
                      <a:cubicBezTo>
                        <a:pt x="60" y="69"/>
                        <a:pt x="60" y="70"/>
                        <a:pt x="59" y="70"/>
                      </a:cubicBezTo>
                      <a:cubicBezTo>
                        <a:pt x="60" y="70"/>
                        <a:pt x="60" y="71"/>
                        <a:pt x="60" y="71"/>
                      </a:cubicBezTo>
                      <a:cubicBezTo>
                        <a:pt x="61" y="71"/>
                        <a:pt x="61" y="69"/>
                        <a:pt x="61" y="69"/>
                      </a:cubicBezTo>
                      <a:cubicBezTo>
                        <a:pt x="61" y="69"/>
                        <a:pt x="61" y="69"/>
                        <a:pt x="61" y="69"/>
                      </a:cubicBezTo>
                      <a:cubicBezTo>
                        <a:pt x="61" y="67"/>
                        <a:pt x="61" y="67"/>
                        <a:pt x="61" y="67"/>
                      </a:cubicBezTo>
                      <a:cubicBezTo>
                        <a:pt x="61" y="67"/>
                        <a:pt x="61" y="67"/>
                        <a:pt x="61" y="67"/>
                      </a:cubicBezTo>
                      <a:cubicBezTo>
                        <a:pt x="62" y="67"/>
                        <a:pt x="61" y="67"/>
                        <a:pt x="62" y="66"/>
                      </a:cubicBezTo>
                      <a:cubicBezTo>
                        <a:pt x="62" y="66"/>
                        <a:pt x="63" y="67"/>
                        <a:pt x="63" y="68"/>
                      </a:cubicBezTo>
                      <a:cubicBezTo>
                        <a:pt x="63" y="68"/>
                        <a:pt x="63" y="66"/>
                        <a:pt x="63" y="66"/>
                      </a:cubicBezTo>
                      <a:cubicBezTo>
                        <a:pt x="63" y="66"/>
                        <a:pt x="64" y="65"/>
                        <a:pt x="64" y="65"/>
                      </a:cubicBezTo>
                      <a:cubicBezTo>
                        <a:pt x="65" y="64"/>
                        <a:pt x="64" y="62"/>
                        <a:pt x="65" y="61"/>
                      </a:cubicBezTo>
                      <a:cubicBezTo>
                        <a:pt x="65" y="61"/>
                        <a:pt x="65" y="61"/>
                        <a:pt x="65" y="60"/>
                      </a:cubicBezTo>
                      <a:cubicBezTo>
                        <a:pt x="65" y="59"/>
                        <a:pt x="66" y="58"/>
                        <a:pt x="66" y="57"/>
                      </a:cubicBezTo>
                      <a:cubicBezTo>
                        <a:pt x="67" y="56"/>
                        <a:pt x="67" y="56"/>
                        <a:pt x="67" y="56"/>
                      </a:cubicBezTo>
                      <a:cubicBezTo>
                        <a:pt x="67" y="55"/>
                        <a:pt x="65" y="57"/>
                        <a:pt x="65" y="55"/>
                      </a:cubicBezTo>
                      <a:cubicBezTo>
                        <a:pt x="65" y="53"/>
                        <a:pt x="66" y="54"/>
                        <a:pt x="67" y="54"/>
                      </a:cubicBezTo>
                      <a:cubicBezTo>
                        <a:pt x="66" y="53"/>
                        <a:pt x="65" y="52"/>
                        <a:pt x="66" y="50"/>
                      </a:cubicBezTo>
                      <a:cubicBezTo>
                        <a:pt x="66" y="51"/>
                        <a:pt x="66" y="51"/>
                        <a:pt x="66" y="52"/>
                      </a:cubicBezTo>
                      <a:close/>
                      <a:moveTo>
                        <a:pt x="64" y="37"/>
                      </a:moveTo>
                      <a:cubicBezTo>
                        <a:pt x="64" y="37"/>
                        <a:pt x="65" y="38"/>
                        <a:pt x="65" y="38"/>
                      </a:cubicBezTo>
                      <a:cubicBezTo>
                        <a:pt x="63" y="38"/>
                        <a:pt x="64" y="38"/>
                        <a:pt x="64" y="37"/>
                      </a:cubicBezTo>
                      <a:close/>
                      <a:moveTo>
                        <a:pt x="52" y="19"/>
                      </a:moveTo>
                      <a:cubicBezTo>
                        <a:pt x="53" y="19"/>
                        <a:pt x="53" y="19"/>
                        <a:pt x="53" y="20"/>
                      </a:cubicBezTo>
                      <a:cubicBezTo>
                        <a:pt x="53" y="20"/>
                        <a:pt x="52" y="20"/>
                        <a:pt x="52" y="19"/>
                      </a:cubicBezTo>
                      <a:close/>
                      <a:moveTo>
                        <a:pt x="7" y="19"/>
                      </a:moveTo>
                      <a:cubicBezTo>
                        <a:pt x="7" y="19"/>
                        <a:pt x="7" y="19"/>
                        <a:pt x="7" y="19"/>
                      </a:cubicBezTo>
                      <a:cubicBezTo>
                        <a:pt x="7" y="19"/>
                        <a:pt x="7" y="19"/>
                        <a:pt x="7" y="19"/>
                      </a:cubicBezTo>
                      <a:close/>
                      <a:moveTo>
                        <a:pt x="6" y="19"/>
                      </a:moveTo>
                      <a:cubicBezTo>
                        <a:pt x="6" y="19"/>
                        <a:pt x="6" y="20"/>
                        <a:pt x="6" y="20"/>
                      </a:cubicBezTo>
                      <a:cubicBezTo>
                        <a:pt x="6" y="19"/>
                        <a:pt x="6" y="19"/>
                        <a:pt x="6" y="19"/>
                      </a:cubicBezTo>
                      <a:cubicBezTo>
                        <a:pt x="6" y="19"/>
                        <a:pt x="6" y="19"/>
                        <a:pt x="6" y="19"/>
                      </a:cubicBezTo>
                      <a:close/>
                      <a:moveTo>
                        <a:pt x="39" y="74"/>
                      </a:moveTo>
                      <a:cubicBezTo>
                        <a:pt x="39" y="74"/>
                        <a:pt x="39" y="74"/>
                        <a:pt x="39" y="74"/>
                      </a:cubicBezTo>
                      <a:cubicBezTo>
                        <a:pt x="39" y="75"/>
                        <a:pt x="39" y="74"/>
                        <a:pt x="3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9" name="Freeform 795">
                  <a:extLst>
                    <a:ext uri="{FF2B5EF4-FFF2-40B4-BE49-F238E27FC236}">
                      <a16:creationId xmlns:a16="http://schemas.microsoft.com/office/drawing/2014/main" id="{09C90A94-0538-475A-982B-BEA76E6D1321}"/>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0" name="Freeform 796">
                  <a:extLst>
                    <a:ext uri="{FF2B5EF4-FFF2-40B4-BE49-F238E27FC236}">
                      <a16:creationId xmlns:a16="http://schemas.microsoft.com/office/drawing/2014/main" id="{250B8517-5B1D-4A64-BAA0-660D21751001}"/>
                    </a:ext>
                  </a:extLst>
                </p:cNvPr>
                <p:cNvSpPr>
                  <a:spLocks/>
                </p:cNvSpPr>
                <p:nvPr userDrawn="1"/>
              </p:nvSpPr>
              <p:spPr bwMode="auto">
                <a:xfrm>
                  <a:off x="3659" y="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1" name="Freeform 797">
                  <a:extLst>
                    <a:ext uri="{FF2B5EF4-FFF2-40B4-BE49-F238E27FC236}">
                      <a16:creationId xmlns:a16="http://schemas.microsoft.com/office/drawing/2014/main" id="{0A1C5433-0C71-4DDF-B197-3DF37548DE82}"/>
                    </a:ext>
                  </a:extLst>
                </p:cNvPr>
                <p:cNvSpPr>
                  <a:spLocks/>
                </p:cNvSpPr>
                <p:nvPr userDrawn="1"/>
              </p:nvSpPr>
              <p:spPr bwMode="auto">
                <a:xfrm>
                  <a:off x="3416" y="5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2" name="Freeform 798">
                  <a:extLst>
                    <a:ext uri="{FF2B5EF4-FFF2-40B4-BE49-F238E27FC236}">
                      <a16:creationId xmlns:a16="http://schemas.microsoft.com/office/drawing/2014/main" id="{507EEFA5-F784-48B6-B685-B471A4E98FB9}"/>
                    </a:ext>
                  </a:extLst>
                </p:cNvPr>
                <p:cNvSpPr>
                  <a:spLocks/>
                </p:cNvSpPr>
                <p:nvPr userDrawn="1"/>
              </p:nvSpPr>
              <p:spPr bwMode="auto">
                <a:xfrm>
                  <a:off x="3356" y="67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3" name="Freeform 799">
                  <a:extLst>
                    <a:ext uri="{FF2B5EF4-FFF2-40B4-BE49-F238E27FC236}">
                      <a16:creationId xmlns:a16="http://schemas.microsoft.com/office/drawing/2014/main" id="{62F2CF6E-0A8F-4D50-86D2-CE673A86E3F1}"/>
                    </a:ext>
                  </a:extLst>
                </p:cNvPr>
                <p:cNvSpPr>
                  <a:spLocks/>
                </p:cNvSpPr>
                <p:nvPr userDrawn="1"/>
              </p:nvSpPr>
              <p:spPr bwMode="auto">
                <a:xfrm>
                  <a:off x="3326" y="69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4" name="Freeform 800">
                  <a:extLst>
                    <a:ext uri="{FF2B5EF4-FFF2-40B4-BE49-F238E27FC236}">
                      <a16:creationId xmlns:a16="http://schemas.microsoft.com/office/drawing/2014/main" id="{C1EFF83F-C4DF-4227-8C49-D3A147C501A2}"/>
                    </a:ext>
                  </a:extLst>
                </p:cNvPr>
                <p:cNvSpPr>
                  <a:spLocks/>
                </p:cNvSpPr>
                <p:nvPr userDrawn="1"/>
              </p:nvSpPr>
              <p:spPr bwMode="auto">
                <a:xfrm>
                  <a:off x="3341" y="67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5" name="Freeform 801">
                  <a:extLst>
                    <a:ext uri="{FF2B5EF4-FFF2-40B4-BE49-F238E27FC236}">
                      <a16:creationId xmlns:a16="http://schemas.microsoft.com/office/drawing/2014/main" id="{99F20469-3B21-4E6D-8E20-8EDFE1FA4B52}"/>
                    </a:ext>
                  </a:extLst>
                </p:cNvPr>
                <p:cNvSpPr>
                  <a:spLocks/>
                </p:cNvSpPr>
                <p:nvPr userDrawn="1"/>
              </p:nvSpPr>
              <p:spPr bwMode="auto">
                <a:xfrm>
                  <a:off x="3341" y="6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6" name="Freeform 802">
                  <a:extLst>
                    <a:ext uri="{FF2B5EF4-FFF2-40B4-BE49-F238E27FC236}">
                      <a16:creationId xmlns:a16="http://schemas.microsoft.com/office/drawing/2014/main" id="{6F7AAE2B-F7BA-4D5C-9805-6548F9BF6BAA}"/>
                    </a:ext>
                  </a:extLst>
                </p:cNvPr>
                <p:cNvSpPr>
                  <a:spLocks/>
                </p:cNvSpPr>
                <p:nvPr userDrawn="1"/>
              </p:nvSpPr>
              <p:spPr bwMode="auto">
                <a:xfrm>
                  <a:off x="3361" y="64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2"/>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7" name="Freeform 803">
                  <a:extLst>
                    <a:ext uri="{FF2B5EF4-FFF2-40B4-BE49-F238E27FC236}">
                      <a16:creationId xmlns:a16="http://schemas.microsoft.com/office/drawing/2014/main" id="{93088AB7-E491-4C41-A26F-4A7DCBF8DE97}"/>
                    </a:ext>
                  </a:extLst>
                </p:cNvPr>
                <p:cNvSpPr>
                  <a:spLocks/>
                </p:cNvSpPr>
                <p:nvPr userDrawn="1"/>
              </p:nvSpPr>
              <p:spPr bwMode="auto">
                <a:xfrm>
                  <a:off x="3331" y="66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8" name="Freeform 804">
                  <a:extLst>
                    <a:ext uri="{FF2B5EF4-FFF2-40B4-BE49-F238E27FC236}">
                      <a16:creationId xmlns:a16="http://schemas.microsoft.com/office/drawing/2014/main" id="{EB011477-DC45-4E3A-934A-943ED3FC1E0D}"/>
                    </a:ext>
                  </a:extLst>
                </p:cNvPr>
                <p:cNvSpPr>
                  <a:spLocks/>
                </p:cNvSpPr>
                <p:nvPr userDrawn="1"/>
              </p:nvSpPr>
              <p:spPr bwMode="auto">
                <a:xfrm>
                  <a:off x="3341" y="65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9" name="Freeform 805">
                  <a:extLst>
                    <a:ext uri="{FF2B5EF4-FFF2-40B4-BE49-F238E27FC236}">
                      <a16:creationId xmlns:a16="http://schemas.microsoft.com/office/drawing/2014/main" id="{CC2CDCF2-DB98-4F00-9632-B09546A30589}"/>
                    </a:ext>
                  </a:extLst>
                </p:cNvPr>
                <p:cNvSpPr>
                  <a:spLocks/>
                </p:cNvSpPr>
                <p:nvPr userDrawn="1"/>
              </p:nvSpPr>
              <p:spPr bwMode="auto">
                <a:xfrm>
                  <a:off x="3341"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0" name="Freeform 806">
                  <a:extLst>
                    <a:ext uri="{FF2B5EF4-FFF2-40B4-BE49-F238E27FC236}">
                      <a16:creationId xmlns:a16="http://schemas.microsoft.com/office/drawing/2014/main" id="{990298FE-C799-4525-8465-7AB3E546FBBF}"/>
                    </a:ext>
                  </a:extLst>
                </p:cNvPr>
                <p:cNvSpPr>
                  <a:spLocks/>
                </p:cNvSpPr>
                <p:nvPr userDrawn="1"/>
              </p:nvSpPr>
              <p:spPr bwMode="auto">
                <a:xfrm>
                  <a:off x="3331" y="663"/>
                  <a:ext cx="5" cy="5"/>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1" y="0"/>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1" name="Freeform 807">
                  <a:extLst>
                    <a:ext uri="{FF2B5EF4-FFF2-40B4-BE49-F238E27FC236}">
                      <a16:creationId xmlns:a16="http://schemas.microsoft.com/office/drawing/2014/main" id="{22660F52-1783-4EAF-9992-FE0628DC3163}"/>
                    </a:ext>
                  </a:extLst>
                </p:cNvPr>
                <p:cNvSpPr>
                  <a:spLocks/>
                </p:cNvSpPr>
                <p:nvPr userDrawn="1"/>
              </p:nvSpPr>
              <p:spPr bwMode="auto">
                <a:xfrm>
                  <a:off x="3366" y="61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672" name="Freeform 809">
                <a:extLst>
                  <a:ext uri="{FF2B5EF4-FFF2-40B4-BE49-F238E27FC236}">
                    <a16:creationId xmlns:a16="http://schemas.microsoft.com/office/drawing/2014/main" id="{C5CC5FBD-E73E-4E90-8F38-66613BF5DF7C}"/>
                  </a:ext>
                </a:extLst>
              </p:cNvPr>
              <p:cNvSpPr>
                <a:spLocks/>
              </p:cNvSpPr>
              <p:nvPr userDrawn="1"/>
            </p:nvSpPr>
            <p:spPr bwMode="auto">
              <a:xfrm>
                <a:off x="5319712" y="981075"/>
                <a:ext cx="7937"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3" name="Freeform 810">
                <a:extLst>
                  <a:ext uri="{FF2B5EF4-FFF2-40B4-BE49-F238E27FC236}">
                    <a16:creationId xmlns:a16="http://schemas.microsoft.com/office/drawing/2014/main" id="{8AE398EA-7BBF-4E87-8923-81C4707DDAB5}"/>
                  </a:ext>
                </a:extLst>
              </p:cNvPr>
              <p:cNvSpPr>
                <a:spLocks/>
              </p:cNvSpPr>
              <p:nvPr userDrawn="1"/>
            </p:nvSpPr>
            <p:spPr bwMode="auto">
              <a:xfrm>
                <a:off x="5327650" y="949325"/>
                <a:ext cx="7937" cy="15875"/>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4" name="Freeform 811">
                <a:extLst>
                  <a:ext uri="{FF2B5EF4-FFF2-40B4-BE49-F238E27FC236}">
                    <a16:creationId xmlns:a16="http://schemas.microsoft.com/office/drawing/2014/main" id="{22515F6D-8310-4794-9AE8-8BC4DA6CE5B0}"/>
                  </a:ext>
                </a:extLst>
              </p:cNvPr>
              <p:cNvSpPr>
                <a:spLocks/>
              </p:cNvSpPr>
              <p:nvPr userDrawn="1"/>
            </p:nvSpPr>
            <p:spPr bwMode="auto">
              <a:xfrm>
                <a:off x="5438775" y="925513"/>
                <a:ext cx="0" cy="15875"/>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5" name="Freeform 812">
                <a:extLst>
                  <a:ext uri="{FF2B5EF4-FFF2-40B4-BE49-F238E27FC236}">
                    <a16:creationId xmlns:a16="http://schemas.microsoft.com/office/drawing/2014/main" id="{FEC8AC1D-2C5D-4925-95A1-9BD683E8EB48}"/>
                  </a:ext>
                </a:extLst>
              </p:cNvPr>
              <p:cNvSpPr>
                <a:spLocks/>
              </p:cNvSpPr>
              <p:nvPr userDrawn="1"/>
            </p:nvSpPr>
            <p:spPr bwMode="auto">
              <a:xfrm>
                <a:off x="5532437" y="885825"/>
                <a:ext cx="15875" cy="15875"/>
              </a:xfrm>
              <a:custGeom>
                <a:avLst/>
                <a:gdLst>
                  <a:gd name="T0" fmla="*/ 2 w 2"/>
                  <a:gd name="T1" fmla="*/ 0 h 2"/>
                  <a:gd name="T2" fmla="*/ 0 w 2"/>
                  <a:gd name="T3" fmla="*/ 1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2"/>
                      <a:pt x="0" y="1"/>
                    </a:cubicBezTo>
                    <a:cubicBezTo>
                      <a:pt x="0" y="1"/>
                      <a:pt x="1" y="1"/>
                      <a:pt x="1" y="2"/>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6" name="Freeform 813">
                <a:extLst>
                  <a:ext uri="{FF2B5EF4-FFF2-40B4-BE49-F238E27FC236}">
                    <a16:creationId xmlns:a16="http://schemas.microsoft.com/office/drawing/2014/main" id="{662EA26E-F50E-42AA-85C1-D2D06A77BE22}"/>
                  </a:ext>
                </a:extLst>
              </p:cNvPr>
              <p:cNvSpPr>
                <a:spLocks/>
              </p:cNvSpPr>
              <p:nvPr userDrawn="1"/>
            </p:nvSpPr>
            <p:spPr bwMode="auto">
              <a:xfrm>
                <a:off x="5532437" y="901700"/>
                <a:ext cx="7937"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7" name="Rectangle 814">
                <a:extLst>
                  <a:ext uri="{FF2B5EF4-FFF2-40B4-BE49-F238E27FC236}">
                    <a16:creationId xmlns:a16="http://schemas.microsoft.com/office/drawing/2014/main" id="{55AD027E-554C-4C84-BC1C-2AE89BED986C}"/>
                  </a:ext>
                </a:extLst>
              </p:cNvPr>
              <p:cNvSpPr>
                <a:spLocks noChangeArrowheads="1"/>
              </p:cNvSpPr>
              <p:nvPr userDrawn="1"/>
            </p:nvSpPr>
            <p:spPr bwMode="auto">
              <a:xfrm>
                <a:off x="5359400" y="1314450"/>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8" name="Freeform 815">
                <a:extLst>
                  <a:ext uri="{FF2B5EF4-FFF2-40B4-BE49-F238E27FC236}">
                    <a16:creationId xmlns:a16="http://schemas.microsoft.com/office/drawing/2014/main" id="{B143B617-9AD5-49E2-A9DD-3B97EF9E1CA0}"/>
                  </a:ext>
                </a:extLst>
              </p:cNvPr>
              <p:cNvSpPr>
                <a:spLocks/>
              </p:cNvSpPr>
              <p:nvPr userDrawn="1"/>
            </p:nvSpPr>
            <p:spPr bwMode="auto">
              <a:xfrm>
                <a:off x="5343525" y="1306513"/>
                <a:ext cx="7937" cy="7938"/>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9" name="Freeform 816">
                <a:extLst>
                  <a:ext uri="{FF2B5EF4-FFF2-40B4-BE49-F238E27FC236}">
                    <a16:creationId xmlns:a16="http://schemas.microsoft.com/office/drawing/2014/main" id="{FD29A338-89B6-404F-B348-0EBD19FA6076}"/>
                  </a:ext>
                </a:extLst>
              </p:cNvPr>
              <p:cNvSpPr>
                <a:spLocks/>
              </p:cNvSpPr>
              <p:nvPr userDrawn="1"/>
            </p:nvSpPr>
            <p:spPr bwMode="auto">
              <a:xfrm>
                <a:off x="5808662" y="1147763"/>
                <a:ext cx="7937" cy="7938"/>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0" name="Freeform 817">
                <a:extLst>
                  <a:ext uri="{FF2B5EF4-FFF2-40B4-BE49-F238E27FC236}">
                    <a16:creationId xmlns:a16="http://schemas.microsoft.com/office/drawing/2014/main" id="{2E1DBCFC-0DF2-4919-AB0A-BBCC268E1E64}"/>
                  </a:ext>
                </a:extLst>
              </p:cNvPr>
              <p:cNvSpPr>
                <a:spLocks/>
              </p:cNvSpPr>
              <p:nvPr userDrawn="1"/>
            </p:nvSpPr>
            <p:spPr bwMode="auto">
              <a:xfrm>
                <a:off x="5816600" y="1235075"/>
                <a:ext cx="7937" cy="7938"/>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1" name="Freeform 818">
                <a:extLst>
                  <a:ext uri="{FF2B5EF4-FFF2-40B4-BE49-F238E27FC236}">
                    <a16:creationId xmlns:a16="http://schemas.microsoft.com/office/drawing/2014/main" id="{F6F35422-2BFC-4C47-A618-01032B57FA1F}"/>
                  </a:ext>
                </a:extLst>
              </p:cNvPr>
              <p:cNvSpPr>
                <a:spLocks/>
              </p:cNvSpPr>
              <p:nvPr userDrawn="1"/>
            </p:nvSpPr>
            <p:spPr bwMode="auto">
              <a:xfrm>
                <a:off x="5824537" y="1306513"/>
                <a:ext cx="7937" cy="793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6" name="Group 35">
              <a:extLst>
                <a:ext uri="{FF2B5EF4-FFF2-40B4-BE49-F238E27FC236}">
                  <a16:creationId xmlns:a16="http://schemas.microsoft.com/office/drawing/2014/main" id="{7E2D1ACB-CA61-4D2B-A608-FB3658BB2E76}"/>
                </a:ext>
              </a:extLst>
            </p:cNvPr>
            <p:cNvGrpSpPr/>
            <p:nvPr userDrawn="1"/>
          </p:nvGrpSpPr>
          <p:grpSpPr>
            <a:xfrm rot="20769998">
              <a:off x="3590847" y="4483613"/>
              <a:ext cx="549129" cy="495490"/>
              <a:chOff x="5248275" y="314325"/>
              <a:chExt cx="2259012" cy="2038351"/>
            </a:xfrm>
            <a:solidFill>
              <a:schemeClr val="bg1"/>
            </a:solidFill>
          </p:grpSpPr>
          <p:grpSp>
            <p:nvGrpSpPr>
              <p:cNvPr id="854" name="Group 205">
                <a:extLst>
                  <a:ext uri="{FF2B5EF4-FFF2-40B4-BE49-F238E27FC236}">
                    <a16:creationId xmlns:a16="http://schemas.microsoft.com/office/drawing/2014/main" id="{381834B3-A03E-4867-8687-8204A2D868EA}"/>
                  </a:ext>
                </a:extLst>
              </p:cNvPr>
              <p:cNvGrpSpPr>
                <a:grpSpLocks/>
              </p:cNvGrpSpPr>
              <p:nvPr userDrawn="1"/>
            </p:nvGrpSpPr>
            <p:grpSpPr bwMode="auto">
              <a:xfrm>
                <a:off x="5248275" y="393700"/>
                <a:ext cx="1871662" cy="1935163"/>
                <a:chOff x="3306" y="248"/>
                <a:chExt cx="1179" cy="1219"/>
              </a:xfrm>
              <a:grpFill/>
            </p:grpSpPr>
            <p:sp>
              <p:nvSpPr>
                <p:cNvPr id="1468" name="Freeform 5">
                  <a:extLst>
                    <a:ext uri="{FF2B5EF4-FFF2-40B4-BE49-F238E27FC236}">
                      <a16:creationId xmlns:a16="http://schemas.microsoft.com/office/drawing/2014/main" id="{83B04A23-1655-4DE7-8E08-EA91AE1FB69D}"/>
                    </a:ext>
                  </a:extLst>
                </p:cNvPr>
                <p:cNvSpPr>
                  <a:spLocks/>
                </p:cNvSpPr>
                <p:nvPr userDrawn="1"/>
              </p:nvSpPr>
              <p:spPr bwMode="auto">
                <a:xfrm>
                  <a:off x="4431" y="1152"/>
                  <a:ext cx="5" cy="1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9" name="Freeform 6">
                  <a:extLst>
                    <a:ext uri="{FF2B5EF4-FFF2-40B4-BE49-F238E27FC236}">
                      <a16:creationId xmlns:a16="http://schemas.microsoft.com/office/drawing/2014/main" id="{36A5AD48-3DED-49FF-9918-EC77BA0F9D87}"/>
                    </a:ext>
                  </a:extLst>
                </p:cNvPr>
                <p:cNvSpPr>
                  <a:spLocks/>
                </p:cNvSpPr>
                <p:nvPr userDrawn="1"/>
              </p:nvSpPr>
              <p:spPr bwMode="auto">
                <a:xfrm>
                  <a:off x="4465" y="1207"/>
                  <a:ext cx="10" cy="5"/>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0"/>
                        <a:pt x="0" y="0"/>
                      </a:cubicBezTo>
                      <a:cubicBezTo>
                        <a:pt x="0" y="0"/>
                        <a:pt x="2"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0" name="Freeform 7">
                  <a:extLst>
                    <a:ext uri="{FF2B5EF4-FFF2-40B4-BE49-F238E27FC236}">
                      <a16:creationId xmlns:a16="http://schemas.microsoft.com/office/drawing/2014/main" id="{63D5568F-E084-44EB-96D6-77520352D244}"/>
                    </a:ext>
                  </a:extLst>
                </p:cNvPr>
                <p:cNvSpPr>
                  <a:spLocks/>
                </p:cNvSpPr>
                <p:nvPr userDrawn="1"/>
              </p:nvSpPr>
              <p:spPr bwMode="auto">
                <a:xfrm>
                  <a:off x="4470" y="1227"/>
                  <a:ext cx="15" cy="35"/>
                </a:xfrm>
                <a:custGeom>
                  <a:avLst/>
                  <a:gdLst>
                    <a:gd name="T0" fmla="*/ 1 w 3"/>
                    <a:gd name="T1" fmla="*/ 7 h 7"/>
                    <a:gd name="T2" fmla="*/ 1 w 3"/>
                    <a:gd name="T3" fmla="*/ 1 h 7"/>
                    <a:gd name="T4" fmla="*/ 1 w 3"/>
                    <a:gd name="T5" fmla="*/ 1 h 7"/>
                    <a:gd name="T6" fmla="*/ 0 w 3"/>
                    <a:gd name="T7" fmla="*/ 0 h 7"/>
                    <a:gd name="T8" fmla="*/ 1 w 3"/>
                    <a:gd name="T9" fmla="*/ 4 h 7"/>
                    <a:gd name="T10" fmla="*/ 1 w 3"/>
                    <a:gd name="T11" fmla="*/ 7 h 7"/>
                  </a:gdLst>
                  <a:ahLst/>
                  <a:cxnLst>
                    <a:cxn ang="0">
                      <a:pos x="T0" y="T1"/>
                    </a:cxn>
                    <a:cxn ang="0">
                      <a:pos x="T2" y="T3"/>
                    </a:cxn>
                    <a:cxn ang="0">
                      <a:pos x="T4" y="T5"/>
                    </a:cxn>
                    <a:cxn ang="0">
                      <a:pos x="T6" y="T7"/>
                    </a:cxn>
                    <a:cxn ang="0">
                      <a:pos x="T8" y="T9"/>
                    </a:cxn>
                    <a:cxn ang="0">
                      <a:pos x="T10" y="T11"/>
                    </a:cxn>
                  </a:cxnLst>
                  <a:rect l="0" t="0" r="r" b="b"/>
                  <a:pathLst>
                    <a:path w="3" h="7">
                      <a:moveTo>
                        <a:pt x="1" y="7"/>
                      </a:moveTo>
                      <a:cubicBezTo>
                        <a:pt x="3" y="6"/>
                        <a:pt x="1" y="3"/>
                        <a:pt x="1" y="1"/>
                      </a:cubicBezTo>
                      <a:cubicBezTo>
                        <a:pt x="1" y="1"/>
                        <a:pt x="1" y="1"/>
                        <a:pt x="1" y="1"/>
                      </a:cubicBezTo>
                      <a:cubicBezTo>
                        <a:pt x="0" y="0"/>
                        <a:pt x="0" y="0"/>
                        <a:pt x="0" y="0"/>
                      </a:cubicBezTo>
                      <a:cubicBezTo>
                        <a:pt x="0" y="1"/>
                        <a:pt x="1" y="2"/>
                        <a:pt x="1" y="4"/>
                      </a:cubicBezTo>
                      <a:cubicBezTo>
                        <a:pt x="1" y="5"/>
                        <a:pt x="2" y="6"/>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1" name="Freeform 8">
                  <a:extLst>
                    <a:ext uri="{FF2B5EF4-FFF2-40B4-BE49-F238E27FC236}">
                      <a16:creationId xmlns:a16="http://schemas.microsoft.com/office/drawing/2014/main" id="{7767AC16-CBC5-4A15-AF58-19FA51555559}"/>
                    </a:ext>
                  </a:extLst>
                </p:cNvPr>
                <p:cNvSpPr>
                  <a:spLocks/>
                </p:cNvSpPr>
                <p:nvPr userDrawn="1"/>
              </p:nvSpPr>
              <p:spPr bwMode="auto">
                <a:xfrm>
                  <a:off x="4460" y="1282"/>
                  <a:ext cx="5" cy="15"/>
                </a:xfrm>
                <a:custGeom>
                  <a:avLst/>
                  <a:gdLst>
                    <a:gd name="T0" fmla="*/ 0 w 1"/>
                    <a:gd name="T1" fmla="*/ 2 h 3"/>
                    <a:gd name="T2" fmla="*/ 0 w 1"/>
                    <a:gd name="T3" fmla="*/ 0 h 3"/>
                    <a:gd name="T4" fmla="*/ 0 w 1"/>
                    <a:gd name="T5" fmla="*/ 1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0" y="3"/>
                        <a:pt x="0" y="0"/>
                      </a:cubicBezTo>
                      <a:cubicBezTo>
                        <a:pt x="0" y="0"/>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2" name="Freeform 9">
                  <a:extLst>
                    <a:ext uri="{FF2B5EF4-FFF2-40B4-BE49-F238E27FC236}">
                      <a16:creationId xmlns:a16="http://schemas.microsoft.com/office/drawing/2014/main" id="{FC9B48A0-2D8E-457A-A053-9D4B5BD3E604}"/>
                    </a:ext>
                  </a:extLst>
                </p:cNvPr>
                <p:cNvSpPr>
                  <a:spLocks/>
                </p:cNvSpPr>
                <p:nvPr userDrawn="1"/>
              </p:nvSpPr>
              <p:spPr bwMode="auto">
                <a:xfrm>
                  <a:off x="4460" y="1282"/>
                  <a:ext cx="0" cy="5"/>
                </a:xfrm>
                <a:custGeom>
                  <a:avLst/>
                  <a:gdLst>
                    <a:gd name="T0" fmla="*/ 1 h 1"/>
                    <a:gd name="T1" fmla="*/ 1 h 1"/>
                  </a:gdLst>
                  <a:ahLst/>
                  <a:cxnLst>
                    <a:cxn ang="0">
                      <a:pos x="0" y="T0"/>
                    </a:cxn>
                    <a:cxn ang="0">
                      <a:pos x="0" y="T1"/>
                    </a:cxn>
                  </a:cxnLst>
                  <a:rect l="0" t="0" r="r" b="b"/>
                  <a:pathLst>
                    <a:path h="1">
                      <a:moveTo>
                        <a:pt x="0" y="1"/>
                      </a:move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3" name="Freeform 10">
                  <a:extLst>
                    <a:ext uri="{FF2B5EF4-FFF2-40B4-BE49-F238E27FC236}">
                      <a16:creationId xmlns:a16="http://schemas.microsoft.com/office/drawing/2014/main" id="{918D1475-ABE6-4174-A61D-3C9185166CEC}"/>
                    </a:ext>
                  </a:extLst>
                </p:cNvPr>
                <p:cNvSpPr>
                  <a:spLocks/>
                </p:cNvSpPr>
                <p:nvPr userDrawn="1"/>
              </p:nvSpPr>
              <p:spPr bwMode="auto">
                <a:xfrm>
                  <a:off x="4451" y="1302"/>
                  <a:ext cx="9" cy="10"/>
                </a:xfrm>
                <a:custGeom>
                  <a:avLst/>
                  <a:gdLst>
                    <a:gd name="T0" fmla="*/ 1 w 2"/>
                    <a:gd name="T1" fmla="*/ 1 h 2"/>
                    <a:gd name="T2" fmla="*/ 1 w 2"/>
                    <a:gd name="T3" fmla="*/ 0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0"/>
                        <a:pt x="1" y="0"/>
                      </a:cubicBezTo>
                      <a:cubicBezTo>
                        <a:pt x="1" y="0"/>
                        <a:pt x="1" y="1"/>
                        <a:pt x="1" y="1"/>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4" name="Freeform 11">
                  <a:extLst>
                    <a:ext uri="{FF2B5EF4-FFF2-40B4-BE49-F238E27FC236}">
                      <a16:creationId xmlns:a16="http://schemas.microsoft.com/office/drawing/2014/main" id="{18A205BA-3B70-41FE-BC5B-09D840329AC4}"/>
                    </a:ext>
                  </a:extLst>
                </p:cNvPr>
                <p:cNvSpPr>
                  <a:spLocks/>
                </p:cNvSpPr>
                <p:nvPr userDrawn="1"/>
              </p:nvSpPr>
              <p:spPr bwMode="auto">
                <a:xfrm>
                  <a:off x="4460" y="131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5" name="Freeform 12">
                  <a:extLst>
                    <a:ext uri="{FF2B5EF4-FFF2-40B4-BE49-F238E27FC236}">
                      <a16:creationId xmlns:a16="http://schemas.microsoft.com/office/drawing/2014/main" id="{FDA9D033-E02D-404C-9C7C-7C3D1D4F49CB}"/>
                    </a:ext>
                  </a:extLst>
                </p:cNvPr>
                <p:cNvSpPr>
                  <a:spLocks/>
                </p:cNvSpPr>
                <p:nvPr userDrawn="1"/>
              </p:nvSpPr>
              <p:spPr bwMode="auto">
                <a:xfrm>
                  <a:off x="4460" y="1307"/>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6" name="Freeform 13">
                  <a:extLst>
                    <a:ext uri="{FF2B5EF4-FFF2-40B4-BE49-F238E27FC236}">
                      <a16:creationId xmlns:a16="http://schemas.microsoft.com/office/drawing/2014/main" id="{9FD9D845-27F2-47D9-B1C0-BE37BD032563}"/>
                    </a:ext>
                  </a:extLst>
                </p:cNvPr>
                <p:cNvSpPr>
                  <a:spLocks/>
                </p:cNvSpPr>
                <p:nvPr userDrawn="1"/>
              </p:nvSpPr>
              <p:spPr bwMode="auto">
                <a:xfrm>
                  <a:off x="4465" y="1287"/>
                  <a:ext cx="5" cy="15"/>
                </a:xfrm>
                <a:custGeom>
                  <a:avLst/>
                  <a:gdLst>
                    <a:gd name="T0" fmla="*/ 0 w 1"/>
                    <a:gd name="T1" fmla="*/ 3 h 3"/>
                    <a:gd name="T2" fmla="*/ 0 w 1"/>
                    <a:gd name="T3" fmla="*/ 3 h 3"/>
                    <a:gd name="T4" fmla="*/ 0 w 1"/>
                    <a:gd name="T5" fmla="*/ 3 h 3"/>
                  </a:gdLst>
                  <a:ahLst/>
                  <a:cxnLst>
                    <a:cxn ang="0">
                      <a:pos x="T0" y="T1"/>
                    </a:cxn>
                    <a:cxn ang="0">
                      <a:pos x="T2" y="T3"/>
                    </a:cxn>
                    <a:cxn ang="0">
                      <a:pos x="T4" y="T5"/>
                    </a:cxn>
                  </a:cxnLst>
                  <a:rect l="0" t="0" r="r" b="b"/>
                  <a:pathLst>
                    <a:path w="1" h="3">
                      <a:moveTo>
                        <a:pt x="0" y="3"/>
                      </a:moveTo>
                      <a:cubicBezTo>
                        <a:pt x="0" y="2"/>
                        <a:pt x="0" y="1"/>
                        <a:pt x="0" y="3"/>
                      </a:cubicBezTo>
                      <a:cubicBezTo>
                        <a:pt x="1" y="0"/>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7" name="Freeform 14">
                  <a:extLst>
                    <a:ext uri="{FF2B5EF4-FFF2-40B4-BE49-F238E27FC236}">
                      <a16:creationId xmlns:a16="http://schemas.microsoft.com/office/drawing/2014/main" id="{11168FD6-A302-4BBC-B878-E2EE22FCC01F}"/>
                    </a:ext>
                  </a:extLst>
                </p:cNvPr>
                <p:cNvSpPr>
                  <a:spLocks/>
                </p:cNvSpPr>
                <p:nvPr userDrawn="1"/>
              </p:nvSpPr>
              <p:spPr bwMode="auto">
                <a:xfrm>
                  <a:off x="4480" y="1252"/>
                  <a:ext cx="5" cy="15"/>
                </a:xfrm>
                <a:custGeom>
                  <a:avLst/>
                  <a:gdLst>
                    <a:gd name="T0" fmla="*/ 1 w 1"/>
                    <a:gd name="T1" fmla="*/ 3 h 3"/>
                    <a:gd name="T2" fmla="*/ 1 w 1"/>
                    <a:gd name="T3" fmla="*/ 1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1"/>
                        <a:pt x="1" y="1"/>
                        <a:pt x="1" y="1"/>
                      </a:cubicBezTo>
                      <a:cubicBezTo>
                        <a:pt x="1" y="1"/>
                        <a:pt x="1" y="0"/>
                        <a:pt x="1"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8" name="Freeform 15">
                  <a:extLst>
                    <a:ext uri="{FF2B5EF4-FFF2-40B4-BE49-F238E27FC236}">
                      <a16:creationId xmlns:a16="http://schemas.microsoft.com/office/drawing/2014/main" id="{6E939952-6CE2-4A8F-847F-1FF2E9F85E59}"/>
                    </a:ext>
                  </a:extLst>
                </p:cNvPr>
                <p:cNvSpPr>
                  <a:spLocks/>
                </p:cNvSpPr>
                <p:nvPr userDrawn="1"/>
              </p:nvSpPr>
              <p:spPr bwMode="auto">
                <a:xfrm>
                  <a:off x="4436" y="1342"/>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9" name="Freeform 16">
                  <a:extLst>
                    <a:ext uri="{FF2B5EF4-FFF2-40B4-BE49-F238E27FC236}">
                      <a16:creationId xmlns:a16="http://schemas.microsoft.com/office/drawing/2014/main" id="{FCDDE0F5-0E1F-4B70-BA21-B328265E212F}"/>
                    </a:ext>
                  </a:extLst>
                </p:cNvPr>
                <p:cNvSpPr>
                  <a:spLocks/>
                </p:cNvSpPr>
                <p:nvPr userDrawn="1"/>
              </p:nvSpPr>
              <p:spPr bwMode="auto">
                <a:xfrm>
                  <a:off x="4436" y="1347"/>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0" name="Freeform 17">
                  <a:extLst>
                    <a:ext uri="{FF2B5EF4-FFF2-40B4-BE49-F238E27FC236}">
                      <a16:creationId xmlns:a16="http://schemas.microsoft.com/office/drawing/2014/main" id="{DC46FBE3-8E7F-4951-81C1-9491F64FB43D}"/>
                    </a:ext>
                  </a:extLst>
                </p:cNvPr>
                <p:cNvSpPr>
                  <a:spLocks/>
                </p:cNvSpPr>
                <p:nvPr userDrawn="1"/>
              </p:nvSpPr>
              <p:spPr bwMode="auto">
                <a:xfrm>
                  <a:off x="4465" y="1307"/>
                  <a:ext cx="0" cy="15"/>
                </a:xfrm>
                <a:custGeom>
                  <a:avLst/>
                  <a:gdLst>
                    <a:gd name="T0" fmla="*/ 15 h 15"/>
                    <a:gd name="T1" fmla="*/ 0 h 15"/>
                    <a:gd name="T2" fmla="*/ 15 h 15"/>
                    <a:gd name="T3" fmla="*/ 15 h 15"/>
                  </a:gdLst>
                  <a:ahLst/>
                  <a:cxnLst>
                    <a:cxn ang="0">
                      <a:pos x="0" y="T0"/>
                    </a:cxn>
                    <a:cxn ang="0">
                      <a:pos x="0" y="T1"/>
                    </a:cxn>
                    <a:cxn ang="0">
                      <a:pos x="0" y="T2"/>
                    </a:cxn>
                    <a:cxn ang="0">
                      <a:pos x="0" y="T3"/>
                    </a:cxn>
                  </a:cxnLst>
                  <a:rect l="0" t="0" r="r" b="b"/>
                  <a:pathLst>
                    <a:path h="15">
                      <a:moveTo>
                        <a:pt x="0" y="15"/>
                      </a:moveTo>
                      <a:lnTo>
                        <a:pt x="0" y="0"/>
                      </a:lnTo>
                      <a:lnTo>
                        <a:pt x="0"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1" name="Freeform 18">
                  <a:extLst>
                    <a:ext uri="{FF2B5EF4-FFF2-40B4-BE49-F238E27FC236}">
                      <a16:creationId xmlns:a16="http://schemas.microsoft.com/office/drawing/2014/main" id="{C622F5E5-DB19-4B0E-B011-8DD323143A61}"/>
                    </a:ext>
                  </a:extLst>
                </p:cNvPr>
                <p:cNvSpPr>
                  <a:spLocks/>
                </p:cNvSpPr>
                <p:nvPr userDrawn="1"/>
              </p:nvSpPr>
              <p:spPr bwMode="auto">
                <a:xfrm>
                  <a:off x="4411" y="1362"/>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2" name="Freeform 19">
                  <a:extLst>
                    <a:ext uri="{FF2B5EF4-FFF2-40B4-BE49-F238E27FC236}">
                      <a16:creationId xmlns:a16="http://schemas.microsoft.com/office/drawing/2014/main" id="{A1992AA3-F49C-45AF-9F0F-C1E359006330}"/>
                    </a:ext>
                  </a:extLst>
                </p:cNvPr>
                <p:cNvSpPr>
                  <a:spLocks/>
                </p:cNvSpPr>
                <p:nvPr userDrawn="1"/>
              </p:nvSpPr>
              <p:spPr bwMode="auto">
                <a:xfrm>
                  <a:off x="4386" y="1372"/>
                  <a:ext cx="15" cy="10"/>
                </a:xfrm>
                <a:custGeom>
                  <a:avLst/>
                  <a:gdLst>
                    <a:gd name="T0" fmla="*/ 2 w 3"/>
                    <a:gd name="T1" fmla="*/ 1 h 2"/>
                    <a:gd name="T2" fmla="*/ 2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1" y="1"/>
                        <a:pt x="2" y="0"/>
                      </a:cubicBezTo>
                      <a:cubicBezTo>
                        <a:pt x="1" y="1"/>
                        <a:pt x="0" y="1"/>
                        <a:pt x="0" y="2"/>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3" name="Freeform 20">
                  <a:extLst>
                    <a:ext uri="{FF2B5EF4-FFF2-40B4-BE49-F238E27FC236}">
                      <a16:creationId xmlns:a16="http://schemas.microsoft.com/office/drawing/2014/main" id="{819A8F59-DD6F-4BC8-AB13-E532C0062AE3}"/>
                    </a:ext>
                  </a:extLst>
                </p:cNvPr>
                <p:cNvSpPr>
                  <a:spLocks/>
                </p:cNvSpPr>
                <p:nvPr userDrawn="1"/>
              </p:nvSpPr>
              <p:spPr bwMode="auto">
                <a:xfrm>
                  <a:off x="4381" y="13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4" name="Freeform 21">
                  <a:extLst>
                    <a:ext uri="{FF2B5EF4-FFF2-40B4-BE49-F238E27FC236}">
                      <a16:creationId xmlns:a16="http://schemas.microsoft.com/office/drawing/2014/main" id="{C2DD2410-7941-428E-A4C1-E925456536F8}"/>
                    </a:ext>
                  </a:extLst>
                </p:cNvPr>
                <p:cNvSpPr>
                  <a:spLocks/>
                </p:cNvSpPr>
                <p:nvPr userDrawn="1"/>
              </p:nvSpPr>
              <p:spPr bwMode="auto">
                <a:xfrm>
                  <a:off x="4421" y="1362"/>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5" name="Freeform 22">
                  <a:extLst>
                    <a:ext uri="{FF2B5EF4-FFF2-40B4-BE49-F238E27FC236}">
                      <a16:creationId xmlns:a16="http://schemas.microsoft.com/office/drawing/2014/main" id="{EF6FAB88-4AD6-49A3-8B90-C2F25DB91657}"/>
                    </a:ext>
                  </a:extLst>
                </p:cNvPr>
                <p:cNvSpPr>
                  <a:spLocks/>
                </p:cNvSpPr>
                <p:nvPr userDrawn="1"/>
              </p:nvSpPr>
              <p:spPr bwMode="auto">
                <a:xfrm>
                  <a:off x="4421" y="1367"/>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6" name="Freeform 23">
                  <a:extLst>
                    <a:ext uri="{FF2B5EF4-FFF2-40B4-BE49-F238E27FC236}">
                      <a16:creationId xmlns:a16="http://schemas.microsoft.com/office/drawing/2014/main" id="{6EEA286F-9F17-4DC1-BC32-AEF33734E8DE}"/>
                    </a:ext>
                  </a:extLst>
                </p:cNvPr>
                <p:cNvSpPr>
                  <a:spLocks/>
                </p:cNvSpPr>
                <p:nvPr userDrawn="1"/>
              </p:nvSpPr>
              <p:spPr bwMode="auto">
                <a:xfrm>
                  <a:off x="4426"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7" name="Freeform 24">
                  <a:extLst>
                    <a:ext uri="{FF2B5EF4-FFF2-40B4-BE49-F238E27FC236}">
                      <a16:creationId xmlns:a16="http://schemas.microsoft.com/office/drawing/2014/main" id="{09A27832-4EF6-4E63-86C4-DAB98130CBFD}"/>
                    </a:ext>
                  </a:extLst>
                </p:cNvPr>
                <p:cNvSpPr>
                  <a:spLocks/>
                </p:cNvSpPr>
                <p:nvPr userDrawn="1"/>
              </p:nvSpPr>
              <p:spPr bwMode="auto">
                <a:xfrm>
                  <a:off x="4451" y="1337"/>
                  <a:ext cx="4" cy="20"/>
                </a:xfrm>
                <a:custGeom>
                  <a:avLst/>
                  <a:gdLst>
                    <a:gd name="T0" fmla="*/ 0 w 1"/>
                    <a:gd name="T1" fmla="*/ 0 h 4"/>
                    <a:gd name="T2" fmla="*/ 1 w 1"/>
                    <a:gd name="T3" fmla="*/ 2 h 4"/>
                    <a:gd name="T4" fmla="*/ 0 w 1"/>
                    <a:gd name="T5" fmla="*/ 0 h 4"/>
                  </a:gdLst>
                  <a:ahLst/>
                  <a:cxnLst>
                    <a:cxn ang="0">
                      <a:pos x="T0" y="T1"/>
                    </a:cxn>
                    <a:cxn ang="0">
                      <a:pos x="T2" y="T3"/>
                    </a:cxn>
                    <a:cxn ang="0">
                      <a:pos x="T4" y="T5"/>
                    </a:cxn>
                  </a:cxnLst>
                  <a:rect l="0" t="0" r="r" b="b"/>
                  <a:pathLst>
                    <a:path w="1" h="4">
                      <a:moveTo>
                        <a:pt x="0" y="0"/>
                      </a:moveTo>
                      <a:cubicBezTo>
                        <a:pt x="0" y="1"/>
                        <a:pt x="0" y="4"/>
                        <a:pt x="1" y="2"/>
                      </a:cubicBezTo>
                      <a:cubicBezTo>
                        <a:pt x="1" y="1"/>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8" name="Freeform 25">
                  <a:extLst>
                    <a:ext uri="{FF2B5EF4-FFF2-40B4-BE49-F238E27FC236}">
                      <a16:creationId xmlns:a16="http://schemas.microsoft.com/office/drawing/2014/main" id="{65493CE7-00A7-46F1-88D3-461FA3096159}"/>
                    </a:ext>
                  </a:extLst>
                </p:cNvPr>
                <p:cNvSpPr>
                  <a:spLocks/>
                </p:cNvSpPr>
                <p:nvPr userDrawn="1"/>
              </p:nvSpPr>
              <p:spPr bwMode="auto">
                <a:xfrm>
                  <a:off x="4436" y="1352"/>
                  <a:ext cx="5" cy="10"/>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1"/>
                        <a:pt x="0" y="1"/>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9" name="Freeform 26">
                  <a:extLst>
                    <a:ext uri="{FF2B5EF4-FFF2-40B4-BE49-F238E27FC236}">
                      <a16:creationId xmlns:a16="http://schemas.microsoft.com/office/drawing/2014/main" id="{2B417A3B-9A6B-4F26-A48A-8B4BA8F13DFB}"/>
                    </a:ext>
                  </a:extLst>
                </p:cNvPr>
                <p:cNvSpPr>
                  <a:spLocks/>
                </p:cNvSpPr>
                <p:nvPr userDrawn="1"/>
              </p:nvSpPr>
              <p:spPr bwMode="auto">
                <a:xfrm>
                  <a:off x="4431" y="1362"/>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0" name="Freeform 27">
                  <a:extLst>
                    <a:ext uri="{FF2B5EF4-FFF2-40B4-BE49-F238E27FC236}">
                      <a16:creationId xmlns:a16="http://schemas.microsoft.com/office/drawing/2014/main" id="{33F78C65-BC50-4427-8109-C164EE501532}"/>
                    </a:ext>
                  </a:extLst>
                </p:cNvPr>
                <p:cNvSpPr>
                  <a:spLocks/>
                </p:cNvSpPr>
                <p:nvPr userDrawn="1"/>
              </p:nvSpPr>
              <p:spPr bwMode="auto">
                <a:xfrm>
                  <a:off x="4381" y="1382"/>
                  <a:ext cx="15" cy="10"/>
                </a:xfrm>
                <a:custGeom>
                  <a:avLst/>
                  <a:gdLst>
                    <a:gd name="T0" fmla="*/ 2 w 3"/>
                    <a:gd name="T1" fmla="*/ 1 h 2"/>
                    <a:gd name="T2" fmla="*/ 0 w 3"/>
                    <a:gd name="T3" fmla="*/ 2 h 2"/>
                    <a:gd name="T4" fmla="*/ 3 w 3"/>
                    <a:gd name="T5" fmla="*/ 1 h 2"/>
                    <a:gd name="T6" fmla="*/ 2 w 3"/>
                    <a:gd name="T7" fmla="*/ 1 h 2"/>
                  </a:gdLst>
                  <a:ahLst/>
                  <a:cxnLst>
                    <a:cxn ang="0">
                      <a:pos x="T0" y="T1"/>
                    </a:cxn>
                    <a:cxn ang="0">
                      <a:pos x="T2" y="T3"/>
                    </a:cxn>
                    <a:cxn ang="0">
                      <a:pos x="T4" y="T5"/>
                    </a:cxn>
                    <a:cxn ang="0">
                      <a:pos x="T6" y="T7"/>
                    </a:cxn>
                  </a:cxnLst>
                  <a:rect l="0" t="0" r="r" b="b"/>
                  <a:pathLst>
                    <a:path w="3" h="2">
                      <a:moveTo>
                        <a:pt x="2" y="1"/>
                      </a:moveTo>
                      <a:cubicBezTo>
                        <a:pt x="2" y="1"/>
                        <a:pt x="1" y="2"/>
                        <a:pt x="0" y="2"/>
                      </a:cubicBezTo>
                      <a:cubicBezTo>
                        <a:pt x="1" y="2"/>
                        <a:pt x="2" y="2"/>
                        <a:pt x="3" y="1"/>
                      </a:cubicBezTo>
                      <a:cubicBezTo>
                        <a:pt x="3" y="1"/>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1" name="Freeform 28">
                  <a:extLst>
                    <a:ext uri="{FF2B5EF4-FFF2-40B4-BE49-F238E27FC236}">
                      <a16:creationId xmlns:a16="http://schemas.microsoft.com/office/drawing/2014/main" id="{1EAF70D4-0F1E-4E97-822E-60F04FDA7661}"/>
                    </a:ext>
                  </a:extLst>
                </p:cNvPr>
                <p:cNvSpPr>
                  <a:spLocks/>
                </p:cNvSpPr>
                <p:nvPr userDrawn="1"/>
              </p:nvSpPr>
              <p:spPr bwMode="auto">
                <a:xfrm>
                  <a:off x="4411"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2" name="Freeform 29">
                  <a:extLst>
                    <a:ext uri="{FF2B5EF4-FFF2-40B4-BE49-F238E27FC236}">
                      <a16:creationId xmlns:a16="http://schemas.microsoft.com/office/drawing/2014/main" id="{4ED7357B-B0D5-4D8A-8009-49C6FC4D2645}"/>
                    </a:ext>
                  </a:extLst>
                </p:cNvPr>
                <p:cNvSpPr>
                  <a:spLocks/>
                </p:cNvSpPr>
                <p:nvPr userDrawn="1"/>
              </p:nvSpPr>
              <p:spPr bwMode="auto">
                <a:xfrm>
                  <a:off x="4336" y="1407"/>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3" name="Freeform 30">
                  <a:extLst>
                    <a:ext uri="{FF2B5EF4-FFF2-40B4-BE49-F238E27FC236}">
                      <a16:creationId xmlns:a16="http://schemas.microsoft.com/office/drawing/2014/main" id="{E8D63C19-220A-41AC-BBAC-3E5AFE52BB0F}"/>
                    </a:ext>
                  </a:extLst>
                </p:cNvPr>
                <p:cNvSpPr>
                  <a:spLocks/>
                </p:cNvSpPr>
                <p:nvPr userDrawn="1"/>
              </p:nvSpPr>
              <p:spPr bwMode="auto">
                <a:xfrm>
                  <a:off x="4396" y="1382"/>
                  <a:ext cx="10" cy="5"/>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0"/>
                        <a:pt x="2" y="0"/>
                      </a:cubicBezTo>
                      <a:cubicBezTo>
                        <a:pt x="1" y="0"/>
                        <a:pt x="1"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4" name="Freeform 31">
                  <a:extLst>
                    <a:ext uri="{FF2B5EF4-FFF2-40B4-BE49-F238E27FC236}">
                      <a16:creationId xmlns:a16="http://schemas.microsoft.com/office/drawing/2014/main" id="{C3CB10E8-3137-4341-9FEA-CDF222813ABC}"/>
                    </a:ext>
                  </a:extLst>
                </p:cNvPr>
                <p:cNvSpPr>
                  <a:spLocks/>
                </p:cNvSpPr>
                <p:nvPr userDrawn="1"/>
              </p:nvSpPr>
              <p:spPr bwMode="auto">
                <a:xfrm>
                  <a:off x="4366" y="1392"/>
                  <a:ext cx="10" cy="5"/>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2"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5" name="Freeform 32">
                  <a:extLst>
                    <a:ext uri="{FF2B5EF4-FFF2-40B4-BE49-F238E27FC236}">
                      <a16:creationId xmlns:a16="http://schemas.microsoft.com/office/drawing/2014/main" id="{D36E8879-D7ED-4FCF-BA25-F4FA08960546}"/>
                    </a:ext>
                  </a:extLst>
                </p:cNvPr>
                <p:cNvSpPr>
                  <a:spLocks/>
                </p:cNvSpPr>
                <p:nvPr userDrawn="1"/>
              </p:nvSpPr>
              <p:spPr bwMode="auto">
                <a:xfrm>
                  <a:off x="4406"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6" name="Freeform 33">
                  <a:extLst>
                    <a:ext uri="{FF2B5EF4-FFF2-40B4-BE49-F238E27FC236}">
                      <a16:creationId xmlns:a16="http://schemas.microsoft.com/office/drawing/2014/main" id="{2E30AC89-E9E5-488C-B220-234A175296FD}"/>
                    </a:ext>
                  </a:extLst>
                </p:cNvPr>
                <p:cNvSpPr>
                  <a:spLocks/>
                </p:cNvSpPr>
                <p:nvPr userDrawn="1"/>
              </p:nvSpPr>
              <p:spPr bwMode="auto">
                <a:xfrm>
                  <a:off x="4406" y="1377"/>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7" name="Freeform 34">
                  <a:extLst>
                    <a:ext uri="{FF2B5EF4-FFF2-40B4-BE49-F238E27FC236}">
                      <a16:creationId xmlns:a16="http://schemas.microsoft.com/office/drawing/2014/main" id="{2232928C-1000-461C-B028-EA889D715FFA}"/>
                    </a:ext>
                  </a:extLst>
                </p:cNvPr>
                <p:cNvSpPr>
                  <a:spLocks/>
                </p:cNvSpPr>
                <p:nvPr userDrawn="1"/>
              </p:nvSpPr>
              <p:spPr bwMode="auto">
                <a:xfrm>
                  <a:off x="4316" y="1412"/>
                  <a:ext cx="40" cy="25"/>
                </a:xfrm>
                <a:custGeom>
                  <a:avLst/>
                  <a:gdLst>
                    <a:gd name="T0" fmla="*/ 3 w 8"/>
                    <a:gd name="T1" fmla="*/ 5 h 5"/>
                    <a:gd name="T2" fmla="*/ 7 w 8"/>
                    <a:gd name="T3" fmla="*/ 4 h 5"/>
                    <a:gd name="T4" fmla="*/ 5 w 8"/>
                    <a:gd name="T5" fmla="*/ 0 h 5"/>
                    <a:gd name="T6" fmla="*/ 3 w 8"/>
                    <a:gd name="T7" fmla="*/ 1 h 5"/>
                    <a:gd name="T8" fmla="*/ 6 w 8"/>
                    <a:gd name="T9" fmla="*/ 2 h 5"/>
                    <a:gd name="T10" fmla="*/ 2 w 8"/>
                    <a:gd name="T11" fmla="*/ 2 h 5"/>
                    <a:gd name="T12" fmla="*/ 0 w 8"/>
                    <a:gd name="T13" fmla="*/ 5 h 5"/>
                    <a:gd name="T14" fmla="*/ 3 w 8"/>
                    <a:gd name="T15" fmla="*/ 4 h 5"/>
                    <a:gd name="T16" fmla="*/ 3 w 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3" y="5"/>
                      </a:moveTo>
                      <a:cubicBezTo>
                        <a:pt x="3" y="4"/>
                        <a:pt x="5" y="3"/>
                        <a:pt x="7" y="4"/>
                      </a:cubicBezTo>
                      <a:cubicBezTo>
                        <a:pt x="8" y="2"/>
                        <a:pt x="6" y="1"/>
                        <a:pt x="5" y="0"/>
                      </a:cubicBezTo>
                      <a:cubicBezTo>
                        <a:pt x="5" y="0"/>
                        <a:pt x="5" y="0"/>
                        <a:pt x="3" y="1"/>
                      </a:cubicBezTo>
                      <a:cubicBezTo>
                        <a:pt x="4" y="1"/>
                        <a:pt x="7" y="1"/>
                        <a:pt x="6" y="2"/>
                      </a:cubicBezTo>
                      <a:cubicBezTo>
                        <a:pt x="3" y="3"/>
                        <a:pt x="4" y="2"/>
                        <a:pt x="2" y="2"/>
                      </a:cubicBezTo>
                      <a:cubicBezTo>
                        <a:pt x="4" y="3"/>
                        <a:pt x="0" y="4"/>
                        <a:pt x="0" y="5"/>
                      </a:cubicBezTo>
                      <a:cubicBezTo>
                        <a:pt x="3" y="4"/>
                        <a:pt x="3" y="4"/>
                        <a:pt x="3" y="4"/>
                      </a:cubicBezTo>
                      <a:cubicBezTo>
                        <a:pt x="3" y="4"/>
                        <a:pt x="2"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8" name="Freeform 35">
                  <a:extLst>
                    <a:ext uri="{FF2B5EF4-FFF2-40B4-BE49-F238E27FC236}">
                      <a16:creationId xmlns:a16="http://schemas.microsoft.com/office/drawing/2014/main" id="{7768CC43-669D-497B-BB06-ABF3374A910C}"/>
                    </a:ext>
                  </a:extLst>
                </p:cNvPr>
                <p:cNvSpPr>
                  <a:spLocks/>
                </p:cNvSpPr>
                <p:nvPr userDrawn="1"/>
              </p:nvSpPr>
              <p:spPr bwMode="auto">
                <a:xfrm>
                  <a:off x="4341" y="1402"/>
                  <a:ext cx="20" cy="5"/>
                </a:xfrm>
                <a:custGeom>
                  <a:avLst/>
                  <a:gdLst>
                    <a:gd name="T0" fmla="*/ 3 w 4"/>
                    <a:gd name="T1" fmla="*/ 1 h 1"/>
                    <a:gd name="T2" fmla="*/ 4 w 4"/>
                    <a:gd name="T3" fmla="*/ 0 h 1"/>
                    <a:gd name="T4" fmla="*/ 1 w 4"/>
                    <a:gd name="T5" fmla="*/ 0 h 1"/>
                    <a:gd name="T6" fmla="*/ 0 w 4"/>
                    <a:gd name="T7" fmla="*/ 1 h 1"/>
                    <a:gd name="T8" fmla="*/ 1 w 4"/>
                    <a:gd name="T9" fmla="*/ 1 h 1"/>
                    <a:gd name="T10" fmla="*/ 3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0"/>
                        <a:pt x="4" y="0"/>
                        <a:pt x="4" y="0"/>
                      </a:cubicBezTo>
                      <a:cubicBezTo>
                        <a:pt x="3" y="0"/>
                        <a:pt x="2" y="0"/>
                        <a:pt x="1" y="0"/>
                      </a:cubicBezTo>
                      <a:cubicBezTo>
                        <a:pt x="0" y="1"/>
                        <a:pt x="0" y="1"/>
                        <a:pt x="0" y="1"/>
                      </a:cubicBezTo>
                      <a:cubicBezTo>
                        <a:pt x="0" y="1"/>
                        <a:pt x="1" y="1"/>
                        <a:pt x="1" y="1"/>
                      </a:cubicBezTo>
                      <a:cubicBezTo>
                        <a:pt x="2" y="1"/>
                        <a:pt x="3" y="0"/>
                        <a:pt x="3"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9" name="Freeform 36">
                  <a:extLst>
                    <a:ext uri="{FF2B5EF4-FFF2-40B4-BE49-F238E27FC236}">
                      <a16:creationId xmlns:a16="http://schemas.microsoft.com/office/drawing/2014/main" id="{C2C6BB69-2EB1-4382-AB3E-C2A25AC3E712}"/>
                    </a:ext>
                  </a:extLst>
                </p:cNvPr>
                <p:cNvSpPr>
                  <a:spLocks/>
                </p:cNvSpPr>
                <p:nvPr userDrawn="1"/>
              </p:nvSpPr>
              <p:spPr bwMode="auto">
                <a:xfrm>
                  <a:off x="4361" y="1392"/>
                  <a:ext cx="25" cy="15"/>
                </a:xfrm>
                <a:custGeom>
                  <a:avLst/>
                  <a:gdLst>
                    <a:gd name="T0" fmla="*/ 3 w 5"/>
                    <a:gd name="T1" fmla="*/ 1 h 3"/>
                    <a:gd name="T2" fmla="*/ 2 w 5"/>
                    <a:gd name="T3" fmla="*/ 3 h 3"/>
                    <a:gd name="T4" fmla="*/ 5 w 5"/>
                    <a:gd name="T5" fmla="*/ 1 h 3"/>
                    <a:gd name="T6" fmla="*/ 3 w 5"/>
                    <a:gd name="T7" fmla="*/ 1 h 3"/>
                    <a:gd name="T8" fmla="*/ 4 w 5"/>
                    <a:gd name="T9" fmla="*/ 0 h 3"/>
                    <a:gd name="T10" fmla="*/ 3 w 5"/>
                    <a:gd name="T11" fmla="*/ 1 h 3"/>
                    <a:gd name="T12" fmla="*/ 3 w 5"/>
                    <a:gd name="T13" fmla="*/ 1 h 3"/>
                    <a:gd name="T14" fmla="*/ 3 w 5"/>
                    <a:gd name="T15" fmla="*/ 1 h 3"/>
                    <a:gd name="T16" fmla="*/ 3 w 5"/>
                    <a:gd name="T17" fmla="*/ 1 h 3"/>
                    <a:gd name="T18" fmla="*/ 3 w 5"/>
                    <a:gd name="T19" fmla="*/ 1 h 3"/>
                    <a:gd name="T20" fmla="*/ 3 w 5"/>
                    <a:gd name="T21" fmla="*/ 1 h 3"/>
                    <a:gd name="T22" fmla="*/ 3 w 5"/>
                    <a:gd name="T23" fmla="*/ 1 h 3"/>
                    <a:gd name="T24" fmla="*/ 3 w 5"/>
                    <a:gd name="T25" fmla="*/ 1 h 3"/>
                    <a:gd name="T26" fmla="*/ 3 w 5"/>
                    <a:gd name="T27" fmla="*/ 1 h 3"/>
                    <a:gd name="T28" fmla="*/ 3 w 5"/>
                    <a:gd name="T29" fmla="*/ 1 h 3"/>
                    <a:gd name="T30" fmla="*/ 0 w 5"/>
                    <a:gd name="T31" fmla="*/ 2 h 3"/>
                    <a:gd name="T32" fmla="*/ 3 w 5"/>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3">
                      <a:moveTo>
                        <a:pt x="3" y="1"/>
                      </a:moveTo>
                      <a:cubicBezTo>
                        <a:pt x="3" y="2"/>
                        <a:pt x="1" y="3"/>
                        <a:pt x="2" y="3"/>
                      </a:cubicBezTo>
                      <a:cubicBezTo>
                        <a:pt x="4" y="3"/>
                        <a:pt x="4" y="2"/>
                        <a:pt x="5" y="1"/>
                      </a:cubicBezTo>
                      <a:cubicBezTo>
                        <a:pt x="1" y="3"/>
                        <a:pt x="5" y="1"/>
                        <a:pt x="3" y="1"/>
                      </a:cubicBezTo>
                      <a:cubicBezTo>
                        <a:pt x="3" y="1"/>
                        <a:pt x="4" y="1"/>
                        <a:pt x="4" y="0"/>
                      </a:cubicBezTo>
                      <a:cubicBezTo>
                        <a:pt x="4"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3" y="1"/>
                        <a:pt x="3" y="1"/>
                      </a:cubicBezTo>
                      <a:cubicBezTo>
                        <a:pt x="3" y="1"/>
                        <a:pt x="3" y="1"/>
                        <a:pt x="3" y="1"/>
                      </a:cubicBezTo>
                      <a:cubicBezTo>
                        <a:pt x="3" y="1"/>
                        <a:pt x="3" y="1"/>
                        <a:pt x="3" y="1"/>
                      </a:cubicBezTo>
                      <a:cubicBezTo>
                        <a:pt x="0" y="2"/>
                        <a:pt x="0" y="2"/>
                        <a:pt x="0" y="2"/>
                      </a:cubicBezTo>
                      <a:cubicBezTo>
                        <a:pt x="0" y="2"/>
                        <a:pt x="1"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0" name="Freeform 37">
                  <a:extLst>
                    <a:ext uri="{FF2B5EF4-FFF2-40B4-BE49-F238E27FC236}">
                      <a16:creationId xmlns:a16="http://schemas.microsoft.com/office/drawing/2014/main" id="{BE422282-CB76-46BD-A4D6-AF6573489BE4}"/>
                    </a:ext>
                  </a:extLst>
                </p:cNvPr>
                <p:cNvSpPr>
                  <a:spLocks/>
                </p:cNvSpPr>
                <p:nvPr userDrawn="1"/>
              </p:nvSpPr>
              <p:spPr bwMode="auto">
                <a:xfrm>
                  <a:off x="4455"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1" name="Freeform 38">
                  <a:extLst>
                    <a:ext uri="{FF2B5EF4-FFF2-40B4-BE49-F238E27FC236}">
                      <a16:creationId xmlns:a16="http://schemas.microsoft.com/office/drawing/2014/main" id="{23DECE9F-D475-4F61-AB7A-712B6706A4BF}"/>
                    </a:ext>
                  </a:extLst>
                </p:cNvPr>
                <p:cNvSpPr>
                  <a:spLocks/>
                </p:cNvSpPr>
                <p:nvPr userDrawn="1"/>
              </p:nvSpPr>
              <p:spPr bwMode="auto">
                <a:xfrm>
                  <a:off x="4436" y="1352"/>
                  <a:ext cx="24" cy="15"/>
                </a:xfrm>
                <a:custGeom>
                  <a:avLst/>
                  <a:gdLst>
                    <a:gd name="T0" fmla="*/ 3 w 5"/>
                    <a:gd name="T1" fmla="*/ 3 h 3"/>
                    <a:gd name="T2" fmla="*/ 4 w 5"/>
                    <a:gd name="T3" fmla="*/ 1 h 3"/>
                    <a:gd name="T4" fmla="*/ 4 w 5"/>
                    <a:gd name="T5" fmla="*/ 2 h 3"/>
                    <a:gd name="T6" fmla="*/ 4 w 5"/>
                    <a:gd name="T7" fmla="*/ 1 h 3"/>
                    <a:gd name="T8" fmla="*/ 4 w 5"/>
                    <a:gd name="T9" fmla="*/ 1 h 3"/>
                    <a:gd name="T10" fmla="*/ 1 w 5"/>
                    <a:gd name="T11" fmla="*/ 3 h 3"/>
                    <a:gd name="T12" fmla="*/ 3 w 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3"/>
                      </a:moveTo>
                      <a:cubicBezTo>
                        <a:pt x="3" y="2"/>
                        <a:pt x="3" y="2"/>
                        <a:pt x="4" y="1"/>
                      </a:cubicBezTo>
                      <a:cubicBezTo>
                        <a:pt x="4" y="1"/>
                        <a:pt x="4" y="2"/>
                        <a:pt x="4" y="2"/>
                      </a:cubicBezTo>
                      <a:cubicBezTo>
                        <a:pt x="5" y="1"/>
                        <a:pt x="5" y="0"/>
                        <a:pt x="4" y="1"/>
                      </a:cubicBezTo>
                      <a:cubicBezTo>
                        <a:pt x="4" y="1"/>
                        <a:pt x="4" y="1"/>
                        <a:pt x="4" y="1"/>
                      </a:cubicBezTo>
                      <a:cubicBezTo>
                        <a:pt x="2" y="2"/>
                        <a:pt x="0" y="3"/>
                        <a:pt x="1" y="3"/>
                      </a:cubicBezTo>
                      <a:cubicBezTo>
                        <a:pt x="1"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2" name="Freeform 39">
                  <a:extLst>
                    <a:ext uri="{FF2B5EF4-FFF2-40B4-BE49-F238E27FC236}">
                      <a16:creationId xmlns:a16="http://schemas.microsoft.com/office/drawing/2014/main" id="{8EBD5020-4049-4B52-97F3-FCACD50E8B76}"/>
                    </a:ext>
                  </a:extLst>
                </p:cNvPr>
                <p:cNvSpPr>
                  <a:spLocks/>
                </p:cNvSpPr>
                <p:nvPr userDrawn="1"/>
              </p:nvSpPr>
              <p:spPr bwMode="auto">
                <a:xfrm>
                  <a:off x="4401" y="1387"/>
                  <a:ext cx="15" cy="10"/>
                </a:xfrm>
                <a:custGeom>
                  <a:avLst/>
                  <a:gdLst>
                    <a:gd name="T0" fmla="*/ 3 w 3"/>
                    <a:gd name="T1" fmla="*/ 0 h 2"/>
                    <a:gd name="T2" fmla="*/ 0 w 3"/>
                    <a:gd name="T3" fmla="*/ 2 h 2"/>
                    <a:gd name="T4" fmla="*/ 2 w 3"/>
                    <a:gd name="T5" fmla="*/ 2 h 2"/>
                    <a:gd name="T6" fmla="*/ 2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3" y="0"/>
                        <a:pt x="0" y="2"/>
                        <a:pt x="0" y="2"/>
                      </a:cubicBezTo>
                      <a:cubicBezTo>
                        <a:pt x="2" y="2"/>
                        <a:pt x="2" y="2"/>
                        <a:pt x="2" y="2"/>
                      </a:cubicBezTo>
                      <a:cubicBezTo>
                        <a:pt x="2" y="2"/>
                        <a:pt x="2" y="2"/>
                        <a:pt x="2" y="2"/>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3" name="Freeform 40">
                  <a:extLst>
                    <a:ext uri="{FF2B5EF4-FFF2-40B4-BE49-F238E27FC236}">
                      <a16:creationId xmlns:a16="http://schemas.microsoft.com/office/drawing/2014/main" id="{8999E9E5-821C-4863-AA81-405DF4C02EFE}"/>
                    </a:ext>
                  </a:extLst>
                </p:cNvPr>
                <p:cNvSpPr>
                  <a:spLocks/>
                </p:cNvSpPr>
                <p:nvPr userDrawn="1"/>
              </p:nvSpPr>
              <p:spPr bwMode="auto">
                <a:xfrm>
                  <a:off x="4331" y="1402"/>
                  <a:ext cx="5" cy="10"/>
                </a:xfrm>
                <a:custGeom>
                  <a:avLst/>
                  <a:gdLst>
                    <a:gd name="T0" fmla="*/ 5 w 5"/>
                    <a:gd name="T1" fmla="*/ 5 h 10"/>
                    <a:gd name="T2" fmla="*/ 5 w 5"/>
                    <a:gd name="T3" fmla="*/ 0 h 10"/>
                    <a:gd name="T4" fmla="*/ 0 w 5"/>
                    <a:gd name="T5" fmla="*/ 10 h 10"/>
                    <a:gd name="T6" fmla="*/ 5 w 5"/>
                    <a:gd name="T7" fmla="*/ 5 h 10"/>
                  </a:gdLst>
                  <a:ahLst/>
                  <a:cxnLst>
                    <a:cxn ang="0">
                      <a:pos x="T0" y="T1"/>
                    </a:cxn>
                    <a:cxn ang="0">
                      <a:pos x="T2" y="T3"/>
                    </a:cxn>
                    <a:cxn ang="0">
                      <a:pos x="T4" y="T5"/>
                    </a:cxn>
                    <a:cxn ang="0">
                      <a:pos x="T6" y="T7"/>
                    </a:cxn>
                  </a:cxnLst>
                  <a:rect l="0" t="0" r="r" b="b"/>
                  <a:pathLst>
                    <a:path w="5" h="10">
                      <a:moveTo>
                        <a:pt x="5" y="5"/>
                      </a:moveTo>
                      <a:lnTo>
                        <a:pt x="5" y="0"/>
                      </a:lnTo>
                      <a:lnTo>
                        <a:pt x="0" y="1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4" name="Freeform 41">
                  <a:extLst>
                    <a:ext uri="{FF2B5EF4-FFF2-40B4-BE49-F238E27FC236}">
                      <a16:creationId xmlns:a16="http://schemas.microsoft.com/office/drawing/2014/main" id="{27626D01-965C-4BD4-9E59-69D3D2D7E950}"/>
                    </a:ext>
                  </a:extLst>
                </p:cNvPr>
                <p:cNvSpPr>
                  <a:spLocks/>
                </p:cNvSpPr>
                <p:nvPr userDrawn="1"/>
              </p:nvSpPr>
              <p:spPr bwMode="auto">
                <a:xfrm>
                  <a:off x="4311" y="1407"/>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5" name="Freeform 42">
                  <a:extLst>
                    <a:ext uri="{FF2B5EF4-FFF2-40B4-BE49-F238E27FC236}">
                      <a16:creationId xmlns:a16="http://schemas.microsoft.com/office/drawing/2014/main" id="{E55E76F0-F604-470C-9D2E-245EAD3B9215}"/>
                    </a:ext>
                  </a:extLst>
                </p:cNvPr>
                <p:cNvSpPr>
                  <a:spLocks/>
                </p:cNvSpPr>
                <p:nvPr userDrawn="1"/>
              </p:nvSpPr>
              <p:spPr bwMode="auto">
                <a:xfrm>
                  <a:off x="3689" y="10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6" name="Freeform 43">
                  <a:extLst>
                    <a:ext uri="{FF2B5EF4-FFF2-40B4-BE49-F238E27FC236}">
                      <a16:creationId xmlns:a16="http://schemas.microsoft.com/office/drawing/2014/main" id="{316D2D5C-FEF8-4608-8C09-9D75B6B801E9}"/>
                    </a:ext>
                  </a:extLst>
                </p:cNvPr>
                <p:cNvSpPr>
                  <a:spLocks/>
                </p:cNvSpPr>
                <p:nvPr userDrawn="1"/>
              </p:nvSpPr>
              <p:spPr bwMode="auto">
                <a:xfrm>
                  <a:off x="3659" y="10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7" name="Freeform 44">
                  <a:extLst>
                    <a:ext uri="{FF2B5EF4-FFF2-40B4-BE49-F238E27FC236}">
                      <a16:creationId xmlns:a16="http://schemas.microsoft.com/office/drawing/2014/main" id="{F7BD4358-52A0-4ADE-A0E7-25FBCFD41748}"/>
                    </a:ext>
                  </a:extLst>
                </p:cNvPr>
                <p:cNvSpPr>
                  <a:spLocks/>
                </p:cNvSpPr>
                <p:nvPr userDrawn="1"/>
              </p:nvSpPr>
              <p:spPr bwMode="auto">
                <a:xfrm>
                  <a:off x="3819" y="1412"/>
                  <a:ext cx="15" cy="5"/>
                </a:xfrm>
                <a:custGeom>
                  <a:avLst/>
                  <a:gdLst>
                    <a:gd name="T0" fmla="*/ 3 w 3"/>
                    <a:gd name="T1" fmla="*/ 1 h 1"/>
                    <a:gd name="T2" fmla="*/ 0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1"/>
                        <a:pt x="0" y="0"/>
                        <a:pt x="0" y="0"/>
                      </a:cubicBezTo>
                      <a:cubicBezTo>
                        <a:pt x="0" y="1"/>
                        <a:pt x="0" y="1"/>
                        <a:pt x="0" y="1"/>
                      </a:cubicBezTo>
                      <a:cubicBezTo>
                        <a:pt x="1" y="1"/>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8" name="Freeform 45">
                  <a:extLst>
                    <a:ext uri="{FF2B5EF4-FFF2-40B4-BE49-F238E27FC236}">
                      <a16:creationId xmlns:a16="http://schemas.microsoft.com/office/drawing/2014/main" id="{9FE99F71-66C1-49F8-8751-D97BA4DD92D8}"/>
                    </a:ext>
                  </a:extLst>
                </p:cNvPr>
                <p:cNvSpPr>
                  <a:spLocks/>
                </p:cNvSpPr>
                <p:nvPr userDrawn="1"/>
              </p:nvSpPr>
              <p:spPr bwMode="auto">
                <a:xfrm>
                  <a:off x="3545" y="1302"/>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9" name="Freeform 46">
                  <a:extLst>
                    <a:ext uri="{FF2B5EF4-FFF2-40B4-BE49-F238E27FC236}">
                      <a16:creationId xmlns:a16="http://schemas.microsoft.com/office/drawing/2014/main" id="{81D9F4C2-5E62-4B6D-9266-A99DFBAAFFD6}"/>
                    </a:ext>
                  </a:extLst>
                </p:cNvPr>
                <p:cNvSpPr>
                  <a:spLocks/>
                </p:cNvSpPr>
                <p:nvPr userDrawn="1"/>
              </p:nvSpPr>
              <p:spPr bwMode="auto">
                <a:xfrm>
                  <a:off x="3530" y="1292"/>
                  <a:ext cx="0" cy="10"/>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0" name="Freeform 47">
                  <a:extLst>
                    <a:ext uri="{FF2B5EF4-FFF2-40B4-BE49-F238E27FC236}">
                      <a16:creationId xmlns:a16="http://schemas.microsoft.com/office/drawing/2014/main" id="{8CEEA9FD-8C69-40F5-9C8A-49F45B52EA84}"/>
                    </a:ext>
                  </a:extLst>
                </p:cNvPr>
                <p:cNvSpPr>
                  <a:spLocks/>
                </p:cNvSpPr>
                <p:nvPr userDrawn="1"/>
              </p:nvSpPr>
              <p:spPr bwMode="auto">
                <a:xfrm>
                  <a:off x="3774" y="893"/>
                  <a:ext cx="5" cy="10"/>
                </a:xfrm>
                <a:custGeom>
                  <a:avLst/>
                  <a:gdLst>
                    <a:gd name="T0" fmla="*/ 1 w 1"/>
                    <a:gd name="T1" fmla="*/ 2 h 2"/>
                    <a:gd name="T2" fmla="*/ 1 w 1"/>
                    <a:gd name="T3" fmla="*/ 2 h 2"/>
                    <a:gd name="T4" fmla="*/ 1 w 1"/>
                    <a:gd name="T5" fmla="*/ 0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1"/>
                        <a:pt x="0"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1" name="Freeform 48">
                  <a:extLst>
                    <a:ext uri="{FF2B5EF4-FFF2-40B4-BE49-F238E27FC236}">
                      <a16:creationId xmlns:a16="http://schemas.microsoft.com/office/drawing/2014/main" id="{2815F5FC-C29E-4B68-8A38-E1D29C773FB1}"/>
                    </a:ext>
                  </a:extLst>
                </p:cNvPr>
                <p:cNvSpPr>
                  <a:spLocks/>
                </p:cNvSpPr>
                <p:nvPr userDrawn="1"/>
              </p:nvSpPr>
              <p:spPr bwMode="auto">
                <a:xfrm>
                  <a:off x="4107" y="1397"/>
                  <a:ext cx="15" cy="5"/>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0" y="0"/>
                      </a:cubicBezTo>
                      <a:cubicBezTo>
                        <a:pt x="1" y="0"/>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2" name="Freeform 49">
                  <a:extLst>
                    <a:ext uri="{FF2B5EF4-FFF2-40B4-BE49-F238E27FC236}">
                      <a16:creationId xmlns:a16="http://schemas.microsoft.com/office/drawing/2014/main" id="{F804F454-30C5-4EE7-B6DC-824927F2E6F4}"/>
                    </a:ext>
                  </a:extLst>
                </p:cNvPr>
                <p:cNvSpPr>
                  <a:spLocks/>
                </p:cNvSpPr>
                <p:nvPr userDrawn="1"/>
              </p:nvSpPr>
              <p:spPr bwMode="auto">
                <a:xfrm>
                  <a:off x="3694" y="10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3" name="Freeform 50">
                  <a:extLst>
                    <a:ext uri="{FF2B5EF4-FFF2-40B4-BE49-F238E27FC236}">
                      <a16:creationId xmlns:a16="http://schemas.microsoft.com/office/drawing/2014/main" id="{A34F10A7-D7BA-4A1A-960B-3CDBBBEBA255}"/>
                    </a:ext>
                  </a:extLst>
                </p:cNvPr>
                <p:cNvSpPr>
                  <a:spLocks/>
                </p:cNvSpPr>
                <p:nvPr userDrawn="1"/>
              </p:nvSpPr>
              <p:spPr bwMode="auto">
                <a:xfrm>
                  <a:off x="4097" y="1387"/>
                  <a:ext cx="10" cy="1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0"/>
                        <a:pt x="0" y="1"/>
                      </a:cubicBezTo>
                      <a:cubicBezTo>
                        <a:pt x="1" y="1"/>
                        <a:pt x="2" y="1"/>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4" name="Freeform 51">
                  <a:extLst>
                    <a:ext uri="{FF2B5EF4-FFF2-40B4-BE49-F238E27FC236}">
                      <a16:creationId xmlns:a16="http://schemas.microsoft.com/office/drawing/2014/main" id="{7973FA5B-D71D-4343-BA45-693E1BE8A7CF}"/>
                    </a:ext>
                  </a:extLst>
                </p:cNvPr>
                <p:cNvSpPr>
                  <a:spLocks/>
                </p:cNvSpPr>
                <p:nvPr userDrawn="1"/>
              </p:nvSpPr>
              <p:spPr bwMode="auto">
                <a:xfrm>
                  <a:off x="4281" y="9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5" name="Freeform 52">
                  <a:extLst>
                    <a:ext uri="{FF2B5EF4-FFF2-40B4-BE49-F238E27FC236}">
                      <a16:creationId xmlns:a16="http://schemas.microsoft.com/office/drawing/2014/main" id="{EE9D8467-41E6-4A65-A183-1D4C073C9E3B}"/>
                    </a:ext>
                  </a:extLst>
                </p:cNvPr>
                <p:cNvSpPr>
                  <a:spLocks/>
                </p:cNvSpPr>
                <p:nvPr userDrawn="1"/>
              </p:nvSpPr>
              <p:spPr bwMode="auto">
                <a:xfrm>
                  <a:off x="4396" y="111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6" name="Rectangle 53">
                  <a:extLst>
                    <a:ext uri="{FF2B5EF4-FFF2-40B4-BE49-F238E27FC236}">
                      <a16:creationId xmlns:a16="http://schemas.microsoft.com/office/drawing/2014/main" id="{F7B201DC-6DFF-4A7E-ADA1-43FCC2AF7288}"/>
                    </a:ext>
                  </a:extLst>
                </p:cNvPr>
                <p:cNvSpPr>
                  <a:spLocks noChangeArrowheads="1"/>
                </p:cNvSpPr>
                <p:nvPr userDrawn="1"/>
              </p:nvSpPr>
              <p:spPr bwMode="auto">
                <a:xfrm>
                  <a:off x="4237" y="1417"/>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7" name="Freeform 54">
                  <a:extLst>
                    <a:ext uri="{FF2B5EF4-FFF2-40B4-BE49-F238E27FC236}">
                      <a16:creationId xmlns:a16="http://schemas.microsoft.com/office/drawing/2014/main" id="{BBD7ADBD-087E-4D75-A6B7-37BE9ADA0C92}"/>
                    </a:ext>
                  </a:extLst>
                </p:cNvPr>
                <p:cNvSpPr>
                  <a:spLocks/>
                </p:cNvSpPr>
                <p:nvPr userDrawn="1"/>
              </p:nvSpPr>
              <p:spPr bwMode="auto">
                <a:xfrm>
                  <a:off x="4256" y="143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8" name="Freeform 55">
                  <a:extLst>
                    <a:ext uri="{FF2B5EF4-FFF2-40B4-BE49-F238E27FC236}">
                      <a16:creationId xmlns:a16="http://schemas.microsoft.com/office/drawing/2014/main" id="{20058A55-4A38-4A2D-BD73-418058A7612D}"/>
                    </a:ext>
                  </a:extLst>
                </p:cNvPr>
                <p:cNvSpPr>
                  <a:spLocks/>
                </p:cNvSpPr>
                <p:nvPr userDrawn="1"/>
              </p:nvSpPr>
              <p:spPr bwMode="auto">
                <a:xfrm>
                  <a:off x="4042" y="13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9" name="Freeform 56">
                  <a:extLst>
                    <a:ext uri="{FF2B5EF4-FFF2-40B4-BE49-F238E27FC236}">
                      <a16:creationId xmlns:a16="http://schemas.microsoft.com/office/drawing/2014/main" id="{2EAD0C56-F4DD-408C-8917-4C2E67C8941A}"/>
                    </a:ext>
                  </a:extLst>
                </p:cNvPr>
                <p:cNvSpPr>
                  <a:spLocks/>
                </p:cNvSpPr>
                <p:nvPr userDrawn="1"/>
              </p:nvSpPr>
              <p:spPr bwMode="auto">
                <a:xfrm>
                  <a:off x="4242" y="1417"/>
                  <a:ext cx="4"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0" name="Freeform 57">
                  <a:extLst>
                    <a:ext uri="{FF2B5EF4-FFF2-40B4-BE49-F238E27FC236}">
                      <a16:creationId xmlns:a16="http://schemas.microsoft.com/office/drawing/2014/main" id="{A09CF35F-12BD-42CE-B603-DBD5C4AFCC94}"/>
                    </a:ext>
                  </a:extLst>
                </p:cNvPr>
                <p:cNvSpPr>
                  <a:spLocks/>
                </p:cNvSpPr>
                <p:nvPr userDrawn="1"/>
              </p:nvSpPr>
              <p:spPr bwMode="auto">
                <a:xfrm>
                  <a:off x="4242" y="1417"/>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1" name="Freeform 58">
                  <a:extLst>
                    <a:ext uri="{FF2B5EF4-FFF2-40B4-BE49-F238E27FC236}">
                      <a16:creationId xmlns:a16="http://schemas.microsoft.com/office/drawing/2014/main" id="{0570AAC9-F51E-480E-A182-4355D2ECBCD9}"/>
                    </a:ext>
                  </a:extLst>
                </p:cNvPr>
                <p:cNvSpPr>
                  <a:spLocks/>
                </p:cNvSpPr>
                <p:nvPr userDrawn="1"/>
              </p:nvSpPr>
              <p:spPr bwMode="auto">
                <a:xfrm>
                  <a:off x="4232" y="1417"/>
                  <a:ext cx="10"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2" name="Freeform 59">
                  <a:extLst>
                    <a:ext uri="{FF2B5EF4-FFF2-40B4-BE49-F238E27FC236}">
                      <a16:creationId xmlns:a16="http://schemas.microsoft.com/office/drawing/2014/main" id="{67DA6F3D-D690-4FBF-A9FF-C44CA61D308D}"/>
                    </a:ext>
                  </a:extLst>
                </p:cNvPr>
                <p:cNvSpPr>
                  <a:spLocks/>
                </p:cNvSpPr>
                <p:nvPr userDrawn="1"/>
              </p:nvSpPr>
              <p:spPr bwMode="auto">
                <a:xfrm>
                  <a:off x="4033" y="71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3" name="Freeform 60">
                  <a:extLst>
                    <a:ext uri="{FF2B5EF4-FFF2-40B4-BE49-F238E27FC236}">
                      <a16:creationId xmlns:a16="http://schemas.microsoft.com/office/drawing/2014/main" id="{5DED4627-FF61-4EF1-A5A2-27F552AA72FB}"/>
                    </a:ext>
                  </a:extLst>
                </p:cNvPr>
                <p:cNvSpPr>
                  <a:spLocks/>
                </p:cNvSpPr>
                <p:nvPr userDrawn="1"/>
              </p:nvSpPr>
              <p:spPr bwMode="auto">
                <a:xfrm>
                  <a:off x="3714" y="1452"/>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4" name="Freeform 61">
                  <a:extLst>
                    <a:ext uri="{FF2B5EF4-FFF2-40B4-BE49-F238E27FC236}">
                      <a16:creationId xmlns:a16="http://schemas.microsoft.com/office/drawing/2014/main" id="{9BDF8A32-8DA3-4D77-A149-08A4BF4D3395}"/>
                    </a:ext>
                  </a:extLst>
                </p:cNvPr>
                <p:cNvSpPr>
                  <a:spLocks/>
                </p:cNvSpPr>
                <p:nvPr userDrawn="1"/>
              </p:nvSpPr>
              <p:spPr bwMode="auto">
                <a:xfrm>
                  <a:off x="3699" y="1442"/>
                  <a:ext cx="15" cy="10"/>
                </a:xfrm>
                <a:custGeom>
                  <a:avLst/>
                  <a:gdLst>
                    <a:gd name="T0" fmla="*/ 0 w 3"/>
                    <a:gd name="T1" fmla="*/ 2 h 2"/>
                    <a:gd name="T2" fmla="*/ 3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cubicBezTo>
                        <a:pt x="2" y="2"/>
                        <a:pt x="2" y="2"/>
                        <a:pt x="3" y="2"/>
                      </a:cubicBezTo>
                      <a:cubicBezTo>
                        <a:pt x="3" y="0"/>
                        <a:pt x="3" y="0"/>
                        <a:pt x="3"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5" name="Freeform 62">
                  <a:extLst>
                    <a:ext uri="{FF2B5EF4-FFF2-40B4-BE49-F238E27FC236}">
                      <a16:creationId xmlns:a16="http://schemas.microsoft.com/office/drawing/2014/main" id="{8987098D-BC4D-49E5-9531-09C498FC8C3E}"/>
                    </a:ext>
                  </a:extLst>
                </p:cNvPr>
                <p:cNvSpPr>
                  <a:spLocks noEditPoints="1"/>
                </p:cNvSpPr>
                <p:nvPr userDrawn="1"/>
              </p:nvSpPr>
              <p:spPr bwMode="auto">
                <a:xfrm>
                  <a:off x="3520" y="703"/>
                  <a:ext cx="916" cy="759"/>
                </a:xfrm>
                <a:custGeom>
                  <a:avLst/>
                  <a:gdLst>
                    <a:gd name="T0" fmla="*/ 38 w 184"/>
                    <a:gd name="T1" fmla="*/ 64 h 152"/>
                    <a:gd name="T2" fmla="*/ 28 w 184"/>
                    <a:gd name="T3" fmla="*/ 71 h 152"/>
                    <a:gd name="T4" fmla="*/ 19 w 184"/>
                    <a:gd name="T5" fmla="*/ 75 h 152"/>
                    <a:gd name="T6" fmla="*/ 11 w 184"/>
                    <a:gd name="T7" fmla="*/ 83 h 152"/>
                    <a:gd name="T8" fmla="*/ 4 w 184"/>
                    <a:gd name="T9" fmla="*/ 100 h 152"/>
                    <a:gd name="T10" fmla="*/ 2 w 184"/>
                    <a:gd name="T11" fmla="*/ 118 h 152"/>
                    <a:gd name="T12" fmla="*/ 5 w 184"/>
                    <a:gd name="T13" fmla="*/ 120 h 152"/>
                    <a:gd name="T14" fmla="*/ 4 w 184"/>
                    <a:gd name="T15" fmla="*/ 128 h 152"/>
                    <a:gd name="T16" fmla="*/ 7 w 184"/>
                    <a:gd name="T17" fmla="*/ 133 h 152"/>
                    <a:gd name="T18" fmla="*/ 21 w 184"/>
                    <a:gd name="T19" fmla="*/ 143 h 152"/>
                    <a:gd name="T20" fmla="*/ 41 w 184"/>
                    <a:gd name="T21" fmla="*/ 146 h 152"/>
                    <a:gd name="T22" fmla="*/ 49 w 184"/>
                    <a:gd name="T23" fmla="*/ 151 h 152"/>
                    <a:gd name="T24" fmla="*/ 66 w 184"/>
                    <a:gd name="T25" fmla="*/ 151 h 152"/>
                    <a:gd name="T26" fmla="*/ 69 w 184"/>
                    <a:gd name="T27" fmla="*/ 152 h 152"/>
                    <a:gd name="T28" fmla="*/ 80 w 184"/>
                    <a:gd name="T29" fmla="*/ 148 h 152"/>
                    <a:gd name="T30" fmla="*/ 90 w 184"/>
                    <a:gd name="T31" fmla="*/ 138 h 152"/>
                    <a:gd name="T32" fmla="*/ 102 w 184"/>
                    <a:gd name="T33" fmla="*/ 138 h 152"/>
                    <a:gd name="T34" fmla="*/ 121 w 184"/>
                    <a:gd name="T35" fmla="*/ 146 h 152"/>
                    <a:gd name="T36" fmla="*/ 132 w 184"/>
                    <a:gd name="T37" fmla="*/ 147 h 152"/>
                    <a:gd name="T38" fmla="*/ 144 w 184"/>
                    <a:gd name="T39" fmla="*/ 147 h 152"/>
                    <a:gd name="T40" fmla="*/ 156 w 184"/>
                    <a:gd name="T41" fmla="*/ 142 h 152"/>
                    <a:gd name="T42" fmla="*/ 146 w 184"/>
                    <a:gd name="T43" fmla="*/ 144 h 152"/>
                    <a:gd name="T44" fmla="*/ 133 w 184"/>
                    <a:gd name="T45" fmla="*/ 142 h 152"/>
                    <a:gd name="T46" fmla="*/ 111 w 184"/>
                    <a:gd name="T47" fmla="*/ 135 h 152"/>
                    <a:gd name="T48" fmla="*/ 95 w 184"/>
                    <a:gd name="T49" fmla="*/ 131 h 152"/>
                    <a:gd name="T50" fmla="*/ 84 w 184"/>
                    <a:gd name="T51" fmla="*/ 138 h 152"/>
                    <a:gd name="T52" fmla="*/ 63 w 184"/>
                    <a:gd name="T53" fmla="*/ 143 h 152"/>
                    <a:gd name="T54" fmla="*/ 55 w 184"/>
                    <a:gd name="T55" fmla="*/ 144 h 152"/>
                    <a:gd name="T56" fmla="*/ 42 w 184"/>
                    <a:gd name="T57" fmla="*/ 143 h 152"/>
                    <a:gd name="T58" fmla="*/ 17 w 184"/>
                    <a:gd name="T59" fmla="*/ 133 h 152"/>
                    <a:gd name="T60" fmla="*/ 12 w 184"/>
                    <a:gd name="T61" fmla="*/ 124 h 152"/>
                    <a:gd name="T62" fmla="*/ 7 w 184"/>
                    <a:gd name="T63" fmla="*/ 105 h 152"/>
                    <a:gd name="T64" fmla="*/ 13 w 184"/>
                    <a:gd name="T65" fmla="*/ 89 h 152"/>
                    <a:gd name="T66" fmla="*/ 29 w 184"/>
                    <a:gd name="T67" fmla="*/ 80 h 152"/>
                    <a:gd name="T68" fmla="*/ 49 w 184"/>
                    <a:gd name="T69" fmla="*/ 64 h 152"/>
                    <a:gd name="T70" fmla="*/ 59 w 184"/>
                    <a:gd name="T71" fmla="*/ 44 h 152"/>
                    <a:gd name="T72" fmla="*/ 71 w 184"/>
                    <a:gd name="T73" fmla="*/ 20 h 152"/>
                    <a:gd name="T74" fmla="*/ 101 w 184"/>
                    <a:gd name="T75" fmla="*/ 8 h 152"/>
                    <a:gd name="T76" fmla="*/ 106 w 184"/>
                    <a:gd name="T77" fmla="*/ 10 h 152"/>
                    <a:gd name="T78" fmla="*/ 115 w 184"/>
                    <a:gd name="T79" fmla="*/ 11 h 152"/>
                    <a:gd name="T80" fmla="*/ 135 w 184"/>
                    <a:gd name="T81" fmla="*/ 35 h 152"/>
                    <a:gd name="T82" fmla="*/ 141 w 184"/>
                    <a:gd name="T83" fmla="*/ 48 h 152"/>
                    <a:gd name="T84" fmla="*/ 159 w 184"/>
                    <a:gd name="T85" fmla="*/ 73 h 152"/>
                    <a:gd name="T86" fmla="*/ 176 w 184"/>
                    <a:gd name="T87" fmla="*/ 81 h 152"/>
                    <a:gd name="T88" fmla="*/ 184 w 184"/>
                    <a:gd name="T89" fmla="*/ 85 h 152"/>
                    <a:gd name="T90" fmla="*/ 169 w 184"/>
                    <a:gd name="T91" fmla="*/ 71 h 152"/>
                    <a:gd name="T92" fmla="*/ 157 w 184"/>
                    <a:gd name="T93" fmla="*/ 62 h 152"/>
                    <a:gd name="T94" fmla="*/ 151 w 184"/>
                    <a:gd name="T95" fmla="*/ 48 h 152"/>
                    <a:gd name="T96" fmla="*/ 142 w 184"/>
                    <a:gd name="T97" fmla="*/ 34 h 152"/>
                    <a:gd name="T98" fmla="*/ 126 w 184"/>
                    <a:gd name="T99" fmla="*/ 16 h 152"/>
                    <a:gd name="T100" fmla="*/ 112 w 184"/>
                    <a:gd name="T101" fmla="*/ 4 h 152"/>
                    <a:gd name="T102" fmla="*/ 100 w 184"/>
                    <a:gd name="T103" fmla="*/ 4 h 152"/>
                    <a:gd name="T104" fmla="*/ 105 w 184"/>
                    <a:gd name="T105" fmla="*/ 2 h 152"/>
                    <a:gd name="T106" fmla="*/ 91 w 184"/>
                    <a:gd name="T107" fmla="*/ 3 h 152"/>
                    <a:gd name="T108" fmla="*/ 71 w 184"/>
                    <a:gd name="T109" fmla="*/ 15 h 152"/>
                    <a:gd name="T110" fmla="*/ 65 w 184"/>
                    <a:gd name="T111" fmla="*/ 21 h 152"/>
                    <a:gd name="T112" fmla="*/ 59 w 184"/>
                    <a:gd name="T113" fmla="*/ 26 h 152"/>
                    <a:gd name="T114" fmla="*/ 52 w 184"/>
                    <a:gd name="T115" fmla="*/ 41 h 152"/>
                    <a:gd name="T116" fmla="*/ 43 w 184"/>
                    <a:gd name="T117" fmla="*/ 58 h 152"/>
                    <a:gd name="T118" fmla="*/ 135 w 184"/>
                    <a:gd name="T119" fmla="*/ 144 h 152"/>
                    <a:gd name="T120" fmla="*/ 110 w 184"/>
                    <a:gd name="T121" fmla="*/ 1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52">
                      <a:moveTo>
                        <a:pt x="43" y="58"/>
                      </a:moveTo>
                      <a:cubicBezTo>
                        <a:pt x="42" y="59"/>
                        <a:pt x="42" y="59"/>
                        <a:pt x="42" y="59"/>
                      </a:cubicBezTo>
                      <a:cubicBezTo>
                        <a:pt x="42" y="56"/>
                        <a:pt x="43" y="55"/>
                        <a:pt x="42" y="56"/>
                      </a:cubicBezTo>
                      <a:cubicBezTo>
                        <a:pt x="42" y="57"/>
                        <a:pt x="41" y="59"/>
                        <a:pt x="40" y="60"/>
                      </a:cubicBezTo>
                      <a:cubicBezTo>
                        <a:pt x="39" y="62"/>
                        <a:pt x="38" y="63"/>
                        <a:pt x="39" y="64"/>
                      </a:cubicBezTo>
                      <a:cubicBezTo>
                        <a:pt x="37" y="65"/>
                        <a:pt x="37" y="65"/>
                        <a:pt x="37" y="65"/>
                      </a:cubicBezTo>
                      <a:cubicBezTo>
                        <a:pt x="38" y="64"/>
                        <a:pt x="38" y="64"/>
                        <a:pt x="38" y="64"/>
                      </a:cubicBezTo>
                      <a:cubicBezTo>
                        <a:pt x="35" y="65"/>
                        <a:pt x="38" y="67"/>
                        <a:pt x="35" y="68"/>
                      </a:cubicBezTo>
                      <a:cubicBezTo>
                        <a:pt x="34" y="69"/>
                        <a:pt x="33" y="69"/>
                        <a:pt x="34" y="68"/>
                      </a:cubicBezTo>
                      <a:cubicBezTo>
                        <a:pt x="34" y="68"/>
                        <a:pt x="33" y="69"/>
                        <a:pt x="33" y="69"/>
                      </a:cubicBezTo>
                      <a:cubicBezTo>
                        <a:pt x="33" y="69"/>
                        <a:pt x="32" y="70"/>
                        <a:pt x="32" y="70"/>
                      </a:cubicBezTo>
                      <a:cubicBezTo>
                        <a:pt x="31" y="70"/>
                        <a:pt x="31" y="70"/>
                        <a:pt x="32" y="69"/>
                      </a:cubicBezTo>
                      <a:cubicBezTo>
                        <a:pt x="32" y="69"/>
                        <a:pt x="31" y="70"/>
                        <a:pt x="30" y="70"/>
                      </a:cubicBezTo>
                      <a:cubicBezTo>
                        <a:pt x="29" y="71"/>
                        <a:pt x="28" y="71"/>
                        <a:pt x="28" y="71"/>
                      </a:cubicBezTo>
                      <a:cubicBezTo>
                        <a:pt x="28" y="71"/>
                        <a:pt x="28" y="71"/>
                        <a:pt x="28" y="71"/>
                      </a:cubicBezTo>
                      <a:cubicBezTo>
                        <a:pt x="27" y="72"/>
                        <a:pt x="26" y="73"/>
                        <a:pt x="26" y="74"/>
                      </a:cubicBezTo>
                      <a:cubicBezTo>
                        <a:pt x="25" y="74"/>
                        <a:pt x="26" y="73"/>
                        <a:pt x="26" y="73"/>
                      </a:cubicBezTo>
                      <a:cubicBezTo>
                        <a:pt x="26" y="73"/>
                        <a:pt x="25" y="73"/>
                        <a:pt x="25" y="74"/>
                      </a:cubicBezTo>
                      <a:cubicBezTo>
                        <a:pt x="24" y="74"/>
                        <a:pt x="24" y="75"/>
                        <a:pt x="24" y="75"/>
                      </a:cubicBezTo>
                      <a:cubicBezTo>
                        <a:pt x="23" y="75"/>
                        <a:pt x="24" y="73"/>
                        <a:pt x="26" y="72"/>
                      </a:cubicBezTo>
                      <a:cubicBezTo>
                        <a:pt x="23" y="71"/>
                        <a:pt x="24" y="74"/>
                        <a:pt x="19" y="75"/>
                      </a:cubicBezTo>
                      <a:cubicBezTo>
                        <a:pt x="19" y="75"/>
                        <a:pt x="21" y="74"/>
                        <a:pt x="21" y="74"/>
                      </a:cubicBezTo>
                      <a:cubicBezTo>
                        <a:pt x="19" y="73"/>
                        <a:pt x="17" y="75"/>
                        <a:pt x="15" y="76"/>
                      </a:cubicBezTo>
                      <a:cubicBezTo>
                        <a:pt x="15" y="76"/>
                        <a:pt x="21" y="74"/>
                        <a:pt x="19" y="76"/>
                      </a:cubicBezTo>
                      <a:cubicBezTo>
                        <a:pt x="18" y="77"/>
                        <a:pt x="17" y="77"/>
                        <a:pt x="16" y="79"/>
                      </a:cubicBezTo>
                      <a:cubicBezTo>
                        <a:pt x="15" y="78"/>
                        <a:pt x="14" y="79"/>
                        <a:pt x="13" y="80"/>
                      </a:cubicBezTo>
                      <a:cubicBezTo>
                        <a:pt x="12" y="79"/>
                        <a:pt x="12" y="79"/>
                        <a:pt x="12" y="79"/>
                      </a:cubicBezTo>
                      <a:cubicBezTo>
                        <a:pt x="11" y="81"/>
                        <a:pt x="11" y="82"/>
                        <a:pt x="11" y="83"/>
                      </a:cubicBezTo>
                      <a:cubicBezTo>
                        <a:pt x="9" y="85"/>
                        <a:pt x="8" y="84"/>
                        <a:pt x="7" y="84"/>
                      </a:cubicBezTo>
                      <a:cubicBezTo>
                        <a:pt x="5" y="88"/>
                        <a:pt x="10" y="83"/>
                        <a:pt x="8" y="87"/>
                      </a:cubicBezTo>
                      <a:cubicBezTo>
                        <a:pt x="6" y="89"/>
                        <a:pt x="5" y="92"/>
                        <a:pt x="4" y="95"/>
                      </a:cubicBezTo>
                      <a:cubicBezTo>
                        <a:pt x="3" y="97"/>
                        <a:pt x="4" y="94"/>
                        <a:pt x="3" y="95"/>
                      </a:cubicBezTo>
                      <a:cubicBezTo>
                        <a:pt x="3" y="97"/>
                        <a:pt x="3" y="97"/>
                        <a:pt x="3" y="97"/>
                      </a:cubicBezTo>
                      <a:cubicBezTo>
                        <a:pt x="3" y="98"/>
                        <a:pt x="3" y="97"/>
                        <a:pt x="3" y="97"/>
                      </a:cubicBezTo>
                      <a:cubicBezTo>
                        <a:pt x="3" y="99"/>
                        <a:pt x="4" y="98"/>
                        <a:pt x="4" y="100"/>
                      </a:cubicBezTo>
                      <a:cubicBezTo>
                        <a:pt x="4" y="101"/>
                        <a:pt x="3" y="102"/>
                        <a:pt x="3" y="103"/>
                      </a:cubicBezTo>
                      <a:cubicBezTo>
                        <a:pt x="2" y="104"/>
                        <a:pt x="2" y="105"/>
                        <a:pt x="2" y="105"/>
                      </a:cubicBezTo>
                      <a:cubicBezTo>
                        <a:pt x="1" y="106"/>
                        <a:pt x="1" y="107"/>
                        <a:pt x="2" y="108"/>
                      </a:cubicBezTo>
                      <a:cubicBezTo>
                        <a:pt x="1" y="109"/>
                        <a:pt x="1" y="107"/>
                        <a:pt x="0" y="108"/>
                      </a:cubicBezTo>
                      <a:cubicBezTo>
                        <a:pt x="1" y="112"/>
                        <a:pt x="1" y="111"/>
                        <a:pt x="2" y="115"/>
                      </a:cubicBezTo>
                      <a:cubicBezTo>
                        <a:pt x="2" y="115"/>
                        <a:pt x="2" y="115"/>
                        <a:pt x="2" y="116"/>
                      </a:cubicBezTo>
                      <a:cubicBezTo>
                        <a:pt x="2" y="117"/>
                        <a:pt x="2" y="118"/>
                        <a:pt x="2" y="118"/>
                      </a:cubicBezTo>
                      <a:cubicBezTo>
                        <a:pt x="2" y="115"/>
                        <a:pt x="4" y="118"/>
                        <a:pt x="5" y="120"/>
                      </a:cubicBezTo>
                      <a:cubicBezTo>
                        <a:pt x="5" y="119"/>
                        <a:pt x="6" y="118"/>
                        <a:pt x="6" y="118"/>
                      </a:cubicBezTo>
                      <a:cubicBezTo>
                        <a:pt x="6" y="118"/>
                        <a:pt x="7" y="121"/>
                        <a:pt x="7" y="121"/>
                      </a:cubicBezTo>
                      <a:cubicBezTo>
                        <a:pt x="7" y="122"/>
                        <a:pt x="6" y="122"/>
                        <a:pt x="6" y="121"/>
                      </a:cubicBezTo>
                      <a:cubicBezTo>
                        <a:pt x="6" y="121"/>
                        <a:pt x="6" y="121"/>
                        <a:pt x="6" y="122"/>
                      </a:cubicBezTo>
                      <a:cubicBezTo>
                        <a:pt x="6" y="123"/>
                        <a:pt x="5" y="123"/>
                        <a:pt x="5" y="122"/>
                      </a:cubicBezTo>
                      <a:cubicBezTo>
                        <a:pt x="5" y="121"/>
                        <a:pt x="5" y="121"/>
                        <a:pt x="5" y="120"/>
                      </a:cubicBezTo>
                      <a:cubicBezTo>
                        <a:pt x="4" y="120"/>
                        <a:pt x="3" y="119"/>
                        <a:pt x="2" y="119"/>
                      </a:cubicBezTo>
                      <a:cubicBezTo>
                        <a:pt x="3" y="119"/>
                        <a:pt x="3" y="120"/>
                        <a:pt x="3" y="120"/>
                      </a:cubicBezTo>
                      <a:cubicBezTo>
                        <a:pt x="3" y="120"/>
                        <a:pt x="3" y="120"/>
                        <a:pt x="3" y="120"/>
                      </a:cubicBezTo>
                      <a:cubicBezTo>
                        <a:pt x="2" y="120"/>
                        <a:pt x="3" y="121"/>
                        <a:pt x="3" y="121"/>
                      </a:cubicBezTo>
                      <a:cubicBezTo>
                        <a:pt x="2" y="122"/>
                        <a:pt x="2" y="122"/>
                        <a:pt x="2" y="122"/>
                      </a:cubicBezTo>
                      <a:cubicBezTo>
                        <a:pt x="3" y="123"/>
                        <a:pt x="3" y="123"/>
                        <a:pt x="3" y="123"/>
                      </a:cubicBezTo>
                      <a:cubicBezTo>
                        <a:pt x="4" y="128"/>
                        <a:pt x="4" y="128"/>
                        <a:pt x="4" y="128"/>
                      </a:cubicBezTo>
                      <a:cubicBezTo>
                        <a:pt x="5" y="129"/>
                        <a:pt x="7" y="130"/>
                        <a:pt x="8" y="131"/>
                      </a:cubicBezTo>
                      <a:cubicBezTo>
                        <a:pt x="10" y="133"/>
                        <a:pt x="12" y="134"/>
                        <a:pt x="14" y="135"/>
                      </a:cubicBezTo>
                      <a:cubicBezTo>
                        <a:pt x="12" y="135"/>
                        <a:pt x="13" y="136"/>
                        <a:pt x="12" y="137"/>
                      </a:cubicBezTo>
                      <a:cubicBezTo>
                        <a:pt x="12" y="136"/>
                        <a:pt x="11" y="135"/>
                        <a:pt x="10" y="135"/>
                      </a:cubicBezTo>
                      <a:cubicBezTo>
                        <a:pt x="9" y="134"/>
                        <a:pt x="7" y="133"/>
                        <a:pt x="7" y="131"/>
                      </a:cubicBezTo>
                      <a:cubicBezTo>
                        <a:pt x="8" y="133"/>
                        <a:pt x="7" y="133"/>
                        <a:pt x="7" y="133"/>
                      </a:cubicBezTo>
                      <a:cubicBezTo>
                        <a:pt x="7" y="133"/>
                        <a:pt x="7" y="133"/>
                        <a:pt x="7" y="133"/>
                      </a:cubicBezTo>
                      <a:cubicBezTo>
                        <a:pt x="8" y="134"/>
                        <a:pt x="8" y="134"/>
                        <a:pt x="9" y="134"/>
                      </a:cubicBezTo>
                      <a:cubicBezTo>
                        <a:pt x="10" y="135"/>
                        <a:pt x="11" y="136"/>
                        <a:pt x="11" y="136"/>
                      </a:cubicBezTo>
                      <a:cubicBezTo>
                        <a:pt x="10" y="137"/>
                        <a:pt x="11" y="138"/>
                        <a:pt x="12" y="139"/>
                      </a:cubicBezTo>
                      <a:cubicBezTo>
                        <a:pt x="12" y="137"/>
                        <a:pt x="16" y="140"/>
                        <a:pt x="18" y="141"/>
                      </a:cubicBezTo>
                      <a:cubicBezTo>
                        <a:pt x="18" y="142"/>
                        <a:pt x="17" y="142"/>
                        <a:pt x="15" y="140"/>
                      </a:cubicBezTo>
                      <a:cubicBezTo>
                        <a:pt x="15" y="142"/>
                        <a:pt x="17" y="142"/>
                        <a:pt x="18" y="142"/>
                      </a:cubicBezTo>
                      <a:cubicBezTo>
                        <a:pt x="19" y="142"/>
                        <a:pt x="20" y="142"/>
                        <a:pt x="21" y="143"/>
                      </a:cubicBezTo>
                      <a:cubicBezTo>
                        <a:pt x="20" y="143"/>
                        <a:pt x="20" y="142"/>
                        <a:pt x="20" y="142"/>
                      </a:cubicBezTo>
                      <a:cubicBezTo>
                        <a:pt x="21" y="143"/>
                        <a:pt x="24" y="145"/>
                        <a:pt x="23" y="145"/>
                      </a:cubicBezTo>
                      <a:cubicBezTo>
                        <a:pt x="23" y="145"/>
                        <a:pt x="23" y="145"/>
                        <a:pt x="23" y="145"/>
                      </a:cubicBezTo>
                      <a:cubicBezTo>
                        <a:pt x="26" y="147"/>
                        <a:pt x="34" y="149"/>
                        <a:pt x="35" y="147"/>
                      </a:cubicBezTo>
                      <a:cubicBezTo>
                        <a:pt x="35" y="147"/>
                        <a:pt x="34" y="149"/>
                        <a:pt x="34" y="149"/>
                      </a:cubicBezTo>
                      <a:cubicBezTo>
                        <a:pt x="34" y="149"/>
                        <a:pt x="36" y="148"/>
                        <a:pt x="38" y="147"/>
                      </a:cubicBezTo>
                      <a:cubicBezTo>
                        <a:pt x="39" y="147"/>
                        <a:pt x="40" y="146"/>
                        <a:pt x="41" y="146"/>
                      </a:cubicBezTo>
                      <a:cubicBezTo>
                        <a:pt x="41" y="146"/>
                        <a:pt x="42" y="145"/>
                        <a:pt x="42" y="145"/>
                      </a:cubicBezTo>
                      <a:cubicBezTo>
                        <a:pt x="41" y="147"/>
                        <a:pt x="43" y="150"/>
                        <a:pt x="40" y="150"/>
                      </a:cubicBezTo>
                      <a:cubicBezTo>
                        <a:pt x="41" y="151"/>
                        <a:pt x="42" y="151"/>
                        <a:pt x="44" y="151"/>
                      </a:cubicBezTo>
                      <a:cubicBezTo>
                        <a:pt x="43" y="151"/>
                        <a:pt x="42" y="149"/>
                        <a:pt x="43" y="149"/>
                      </a:cubicBezTo>
                      <a:cubicBezTo>
                        <a:pt x="46" y="150"/>
                        <a:pt x="45" y="150"/>
                        <a:pt x="48" y="151"/>
                      </a:cubicBezTo>
                      <a:cubicBezTo>
                        <a:pt x="47" y="151"/>
                        <a:pt x="48" y="149"/>
                        <a:pt x="50" y="149"/>
                      </a:cubicBezTo>
                      <a:cubicBezTo>
                        <a:pt x="49" y="149"/>
                        <a:pt x="50" y="151"/>
                        <a:pt x="49" y="151"/>
                      </a:cubicBezTo>
                      <a:cubicBezTo>
                        <a:pt x="49" y="151"/>
                        <a:pt x="50" y="151"/>
                        <a:pt x="51" y="151"/>
                      </a:cubicBezTo>
                      <a:cubicBezTo>
                        <a:pt x="52" y="150"/>
                        <a:pt x="53" y="150"/>
                        <a:pt x="53" y="150"/>
                      </a:cubicBezTo>
                      <a:cubicBezTo>
                        <a:pt x="52" y="150"/>
                        <a:pt x="53" y="151"/>
                        <a:pt x="54" y="152"/>
                      </a:cubicBezTo>
                      <a:cubicBezTo>
                        <a:pt x="53" y="151"/>
                        <a:pt x="57" y="152"/>
                        <a:pt x="58" y="152"/>
                      </a:cubicBezTo>
                      <a:cubicBezTo>
                        <a:pt x="56" y="151"/>
                        <a:pt x="56" y="151"/>
                        <a:pt x="56" y="151"/>
                      </a:cubicBezTo>
                      <a:cubicBezTo>
                        <a:pt x="61" y="151"/>
                        <a:pt x="61" y="148"/>
                        <a:pt x="65" y="148"/>
                      </a:cubicBezTo>
                      <a:cubicBezTo>
                        <a:pt x="64" y="149"/>
                        <a:pt x="64" y="151"/>
                        <a:pt x="66" y="151"/>
                      </a:cubicBezTo>
                      <a:cubicBezTo>
                        <a:pt x="67" y="150"/>
                        <a:pt x="70" y="145"/>
                        <a:pt x="73" y="143"/>
                      </a:cubicBezTo>
                      <a:cubicBezTo>
                        <a:pt x="74" y="144"/>
                        <a:pt x="74" y="144"/>
                        <a:pt x="74" y="144"/>
                      </a:cubicBezTo>
                      <a:cubicBezTo>
                        <a:pt x="74" y="144"/>
                        <a:pt x="74" y="144"/>
                        <a:pt x="75" y="143"/>
                      </a:cubicBezTo>
                      <a:cubicBezTo>
                        <a:pt x="75" y="143"/>
                        <a:pt x="76" y="142"/>
                        <a:pt x="76" y="142"/>
                      </a:cubicBezTo>
                      <a:cubicBezTo>
                        <a:pt x="75" y="145"/>
                        <a:pt x="71" y="149"/>
                        <a:pt x="68" y="151"/>
                      </a:cubicBezTo>
                      <a:cubicBezTo>
                        <a:pt x="70" y="151"/>
                        <a:pt x="69" y="151"/>
                        <a:pt x="71" y="151"/>
                      </a:cubicBezTo>
                      <a:cubicBezTo>
                        <a:pt x="72" y="151"/>
                        <a:pt x="70" y="152"/>
                        <a:pt x="69" y="152"/>
                      </a:cubicBezTo>
                      <a:cubicBezTo>
                        <a:pt x="69" y="152"/>
                        <a:pt x="71" y="152"/>
                        <a:pt x="72" y="152"/>
                      </a:cubicBezTo>
                      <a:cubicBezTo>
                        <a:pt x="74" y="152"/>
                        <a:pt x="75" y="151"/>
                        <a:pt x="75" y="151"/>
                      </a:cubicBezTo>
                      <a:cubicBezTo>
                        <a:pt x="75" y="150"/>
                        <a:pt x="79" y="149"/>
                        <a:pt x="79" y="148"/>
                      </a:cubicBezTo>
                      <a:cubicBezTo>
                        <a:pt x="79" y="148"/>
                        <a:pt x="77" y="149"/>
                        <a:pt x="76" y="149"/>
                      </a:cubicBezTo>
                      <a:cubicBezTo>
                        <a:pt x="74" y="150"/>
                        <a:pt x="73" y="151"/>
                        <a:pt x="73" y="151"/>
                      </a:cubicBezTo>
                      <a:cubicBezTo>
                        <a:pt x="72" y="150"/>
                        <a:pt x="76" y="147"/>
                        <a:pt x="79" y="146"/>
                      </a:cubicBezTo>
                      <a:cubicBezTo>
                        <a:pt x="81" y="146"/>
                        <a:pt x="79" y="148"/>
                        <a:pt x="80" y="148"/>
                      </a:cubicBezTo>
                      <a:cubicBezTo>
                        <a:pt x="80" y="148"/>
                        <a:pt x="83" y="146"/>
                        <a:pt x="83" y="146"/>
                      </a:cubicBezTo>
                      <a:cubicBezTo>
                        <a:pt x="82" y="147"/>
                        <a:pt x="82" y="147"/>
                        <a:pt x="82" y="147"/>
                      </a:cubicBezTo>
                      <a:cubicBezTo>
                        <a:pt x="84" y="147"/>
                        <a:pt x="85" y="145"/>
                        <a:pt x="88" y="144"/>
                      </a:cubicBezTo>
                      <a:cubicBezTo>
                        <a:pt x="88" y="144"/>
                        <a:pt x="89" y="144"/>
                        <a:pt x="90" y="144"/>
                      </a:cubicBezTo>
                      <a:cubicBezTo>
                        <a:pt x="90" y="144"/>
                        <a:pt x="91" y="144"/>
                        <a:pt x="91" y="144"/>
                      </a:cubicBezTo>
                      <a:cubicBezTo>
                        <a:pt x="89" y="143"/>
                        <a:pt x="86" y="140"/>
                        <a:pt x="87" y="138"/>
                      </a:cubicBezTo>
                      <a:cubicBezTo>
                        <a:pt x="87" y="138"/>
                        <a:pt x="88" y="138"/>
                        <a:pt x="90" y="138"/>
                      </a:cubicBezTo>
                      <a:cubicBezTo>
                        <a:pt x="91" y="138"/>
                        <a:pt x="93" y="137"/>
                        <a:pt x="93" y="138"/>
                      </a:cubicBezTo>
                      <a:cubicBezTo>
                        <a:pt x="95" y="138"/>
                        <a:pt x="92" y="141"/>
                        <a:pt x="94" y="141"/>
                      </a:cubicBezTo>
                      <a:cubicBezTo>
                        <a:pt x="93" y="141"/>
                        <a:pt x="94" y="140"/>
                        <a:pt x="94" y="140"/>
                      </a:cubicBezTo>
                      <a:cubicBezTo>
                        <a:pt x="95" y="140"/>
                        <a:pt x="94" y="141"/>
                        <a:pt x="96" y="141"/>
                      </a:cubicBezTo>
                      <a:cubicBezTo>
                        <a:pt x="96" y="139"/>
                        <a:pt x="100" y="140"/>
                        <a:pt x="97" y="139"/>
                      </a:cubicBezTo>
                      <a:cubicBezTo>
                        <a:pt x="99" y="139"/>
                        <a:pt x="98" y="139"/>
                        <a:pt x="100" y="140"/>
                      </a:cubicBezTo>
                      <a:cubicBezTo>
                        <a:pt x="100" y="139"/>
                        <a:pt x="101" y="138"/>
                        <a:pt x="102" y="138"/>
                      </a:cubicBezTo>
                      <a:cubicBezTo>
                        <a:pt x="103" y="137"/>
                        <a:pt x="104" y="137"/>
                        <a:pt x="105" y="137"/>
                      </a:cubicBezTo>
                      <a:cubicBezTo>
                        <a:pt x="105" y="137"/>
                        <a:pt x="105" y="138"/>
                        <a:pt x="105" y="138"/>
                      </a:cubicBezTo>
                      <a:cubicBezTo>
                        <a:pt x="109" y="140"/>
                        <a:pt x="111" y="141"/>
                        <a:pt x="114" y="143"/>
                      </a:cubicBezTo>
                      <a:cubicBezTo>
                        <a:pt x="114" y="143"/>
                        <a:pt x="116" y="144"/>
                        <a:pt x="115" y="145"/>
                      </a:cubicBezTo>
                      <a:cubicBezTo>
                        <a:pt x="116" y="145"/>
                        <a:pt x="116" y="144"/>
                        <a:pt x="118" y="145"/>
                      </a:cubicBezTo>
                      <a:cubicBezTo>
                        <a:pt x="119" y="147"/>
                        <a:pt x="115" y="144"/>
                        <a:pt x="116" y="146"/>
                      </a:cubicBezTo>
                      <a:cubicBezTo>
                        <a:pt x="117" y="145"/>
                        <a:pt x="119" y="146"/>
                        <a:pt x="121" y="146"/>
                      </a:cubicBezTo>
                      <a:cubicBezTo>
                        <a:pt x="121" y="145"/>
                        <a:pt x="118" y="145"/>
                        <a:pt x="116" y="144"/>
                      </a:cubicBezTo>
                      <a:cubicBezTo>
                        <a:pt x="116" y="143"/>
                        <a:pt x="120" y="143"/>
                        <a:pt x="124" y="143"/>
                      </a:cubicBezTo>
                      <a:cubicBezTo>
                        <a:pt x="127" y="144"/>
                        <a:pt x="125" y="145"/>
                        <a:pt x="125" y="144"/>
                      </a:cubicBezTo>
                      <a:cubicBezTo>
                        <a:pt x="131" y="146"/>
                        <a:pt x="131" y="143"/>
                        <a:pt x="135" y="145"/>
                      </a:cubicBezTo>
                      <a:cubicBezTo>
                        <a:pt x="137" y="146"/>
                        <a:pt x="135" y="147"/>
                        <a:pt x="135" y="148"/>
                      </a:cubicBezTo>
                      <a:cubicBezTo>
                        <a:pt x="133" y="148"/>
                        <a:pt x="131" y="146"/>
                        <a:pt x="130" y="146"/>
                      </a:cubicBezTo>
                      <a:cubicBezTo>
                        <a:pt x="132" y="147"/>
                        <a:pt x="132" y="147"/>
                        <a:pt x="132" y="147"/>
                      </a:cubicBezTo>
                      <a:cubicBezTo>
                        <a:pt x="131" y="147"/>
                        <a:pt x="129" y="147"/>
                        <a:pt x="128" y="147"/>
                      </a:cubicBezTo>
                      <a:cubicBezTo>
                        <a:pt x="129" y="147"/>
                        <a:pt x="131" y="148"/>
                        <a:pt x="134" y="148"/>
                      </a:cubicBezTo>
                      <a:cubicBezTo>
                        <a:pt x="136" y="149"/>
                        <a:pt x="137" y="149"/>
                        <a:pt x="139" y="149"/>
                      </a:cubicBezTo>
                      <a:cubicBezTo>
                        <a:pt x="140" y="149"/>
                        <a:pt x="142" y="149"/>
                        <a:pt x="143" y="149"/>
                      </a:cubicBezTo>
                      <a:cubicBezTo>
                        <a:pt x="144" y="149"/>
                        <a:pt x="145" y="148"/>
                        <a:pt x="144" y="148"/>
                      </a:cubicBezTo>
                      <a:cubicBezTo>
                        <a:pt x="143" y="148"/>
                        <a:pt x="143" y="148"/>
                        <a:pt x="143" y="148"/>
                      </a:cubicBezTo>
                      <a:cubicBezTo>
                        <a:pt x="142" y="147"/>
                        <a:pt x="146" y="147"/>
                        <a:pt x="144" y="147"/>
                      </a:cubicBezTo>
                      <a:cubicBezTo>
                        <a:pt x="146" y="146"/>
                        <a:pt x="148" y="145"/>
                        <a:pt x="151" y="145"/>
                      </a:cubicBezTo>
                      <a:cubicBezTo>
                        <a:pt x="151" y="146"/>
                        <a:pt x="151" y="146"/>
                        <a:pt x="151" y="146"/>
                      </a:cubicBezTo>
                      <a:cubicBezTo>
                        <a:pt x="151" y="146"/>
                        <a:pt x="149" y="146"/>
                        <a:pt x="149" y="146"/>
                      </a:cubicBezTo>
                      <a:cubicBezTo>
                        <a:pt x="150" y="146"/>
                        <a:pt x="153" y="147"/>
                        <a:pt x="154" y="146"/>
                      </a:cubicBezTo>
                      <a:cubicBezTo>
                        <a:pt x="152" y="145"/>
                        <a:pt x="152" y="145"/>
                        <a:pt x="152" y="145"/>
                      </a:cubicBezTo>
                      <a:cubicBezTo>
                        <a:pt x="154" y="144"/>
                        <a:pt x="156" y="143"/>
                        <a:pt x="158" y="143"/>
                      </a:cubicBezTo>
                      <a:cubicBezTo>
                        <a:pt x="157" y="142"/>
                        <a:pt x="158" y="143"/>
                        <a:pt x="156" y="142"/>
                      </a:cubicBezTo>
                      <a:cubicBezTo>
                        <a:pt x="158" y="144"/>
                        <a:pt x="150" y="143"/>
                        <a:pt x="153" y="144"/>
                      </a:cubicBezTo>
                      <a:cubicBezTo>
                        <a:pt x="151" y="143"/>
                        <a:pt x="150" y="144"/>
                        <a:pt x="147" y="143"/>
                      </a:cubicBezTo>
                      <a:cubicBezTo>
                        <a:pt x="147" y="143"/>
                        <a:pt x="148" y="143"/>
                        <a:pt x="146" y="143"/>
                      </a:cubicBezTo>
                      <a:cubicBezTo>
                        <a:pt x="146" y="143"/>
                        <a:pt x="146" y="143"/>
                        <a:pt x="146" y="144"/>
                      </a:cubicBezTo>
                      <a:cubicBezTo>
                        <a:pt x="146" y="144"/>
                        <a:pt x="146" y="144"/>
                        <a:pt x="146" y="144"/>
                      </a:cubicBezTo>
                      <a:cubicBezTo>
                        <a:pt x="146" y="144"/>
                        <a:pt x="146" y="144"/>
                        <a:pt x="146" y="144"/>
                      </a:cubicBezTo>
                      <a:cubicBezTo>
                        <a:pt x="146" y="144"/>
                        <a:pt x="146" y="144"/>
                        <a:pt x="146" y="144"/>
                      </a:cubicBezTo>
                      <a:cubicBezTo>
                        <a:pt x="146" y="144"/>
                        <a:pt x="147" y="144"/>
                        <a:pt x="147" y="144"/>
                      </a:cubicBezTo>
                      <a:cubicBezTo>
                        <a:pt x="146" y="145"/>
                        <a:pt x="143" y="145"/>
                        <a:pt x="142" y="145"/>
                      </a:cubicBezTo>
                      <a:cubicBezTo>
                        <a:pt x="140" y="145"/>
                        <a:pt x="142" y="145"/>
                        <a:pt x="141" y="145"/>
                      </a:cubicBezTo>
                      <a:cubicBezTo>
                        <a:pt x="140" y="145"/>
                        <a:pt x="140" y="145"/>
                        <a:pt x="140" y="145"/>
                      </a:cubicBezTo>
                      <a:cubicBezTo>
                        <a:pt x="140" y="144"/>
                        <a:pt x="137" y="144"/>
                        <a:pt x="140" y="143"/>
                      </a:cubicBezTo>
                      <a:cubicBezTo>
                        <a:pt x="137" y="143"/>
                        <a:pt x="137" y="143"/>
                        <a:pt x="137" y="143"/>
                      </a:cubicBezTo>
                      <a:cubicBezTo>
                        <a:pt x="136" y="143"/>
                        <a:pt x="134" y="142"/>
                        <a:pt x="133" y="142"/>
                      </a:cubicBezTo>
                      <a:cubicBezTo>
                        <a:pt x="132" y="142"/>
                        <a:pt x="130" y="143"/>
                        <a:pt x="131" y="142"/>
                      </a:cubicBezTo>
                      <a:cubicBezTo>
                        <a:pt x="131" y="142"/>
                        <a:pt x="130" y="142"/>
                        <a:pt x="129" y="142"/>
                      </a:cubicBezTo>
                      <a:cubicBezTo>
                        <a:pt x="128" y="142"/>
                        <a:pt x="127" y="142"/>
                        <a:pt x="127" y="142"/>
                      </a:cubicBezTo>
                      <a:cubicBezTo>
                        <a:pt x="127" y="142"/>
                        <a:pt x="127" y="142"/>
                        <a:pt x="127" y="142"/>
                      </a:cubicBezTo>
                      <a:cubicBezTo>
                        <a:pt x="124" y="141"/>
                        <a:pt x="119" y="141"/>
                        <a:pt x="116" y="138"/>
                      </a:cubicBezTo>
                      <a:cubicBezTo>
                        <a:pt x="115" y="137"/>
                        <a:pt x="115" y="137"/>
                        <a:pt x="114" y="137"/>
                      </a:cubicBezTo>
                      <a:cubicBezTo>
                        <a:pt x="113" y="137"/>
                        <a:pt x="112" y="136"/>
                        <a:pt x="111" y="135"/>
                      </a:cubicBezTo>
                      <a:cubicBezTo>
                        <a:pt x="111" y="135"/>
                        <a:pt x="111" y="135"/>
                        <a:pt x="111" y="135"/>
                      </a:cubicBezTo>
                      <a:cubicBezTo>
                        <a:pt x="110" y="134"/>
                        <a:pt x="109" y="134"/>
                        <a:pt x="107" y="133"/>
                      </a:cubicBezTo>
                      <a:cubicBezTo>
                        <a:pt x="106" y="133"/>
                        <a:pt x="105" y="132"/>
                        <a:pt x="104" y="133"/>
                      </a:cubicBezTo>
                      <a:cubicBezTo>
                        <a:pt x="104" y="132"/>
                        <a:pt x="103" y="131"/>
                        <a:pt x="102" y="131"/>
                      </a:cubicBezTo>
                      <a:cubicBezTo>
                        <a:pt x="102" y="131"/>
                        <a:pt x="101" y="131"/>
                        <a:pt x="100" y="131"/>
                      </a:cubicBezTo>
                      <a:cubicBezTo>
                        <a:pt x="100" y="131"/>
                        <a:pt x="99" y="131"/>
                        <a:pt x="98" y="131"/>
                      </a:cubicBezTo>
                      <a:cubicBezTo>
                        <a:pt x="97" y="131"/>
                        <a:pt x="96" y="131"/>
                        <a:pt x="95" y="131"/>
                      </a:cubicBezTo>
                      <a:cubicBezTo>
                        <a:pt x="95" y="132"/>
                        <a:pt x="94" y="132"/>
                        <a:pt x="93" y="132"/>
                      </a:cubicBezTo>
                      <a:cubicBezTo>
                        <a:pt x="92" y="132"/>
                        <a:pt x="91" y="133"/>
                        <a:pt x="90" y="133"/>
                      </a:cubicBezTo>
                      <a:cubicBezTo>
                        <a:pt x="90" y="134"/>
                        <a:pt x="90" y="134"/>
                        <a:pt x="90" y="134"/>
                      </a:cubicBezTo>
                      <a:cubicBezTo>
                        <a:pt x="89" y="134"/>
                        <a:pt x="88" y="135"/>
                        <a:pt x="87" y="135"/>
                      </a:cubicBezTo>
                      <a:cubicBezTo>
                        <a:pt x="86" y="136"/>
                        <a:pt x="86" y="136"/>
                        <a:pt x="85" y="136"/>
                      </a:cubicBezTo>
                      <a:cubicBezTo>
                        <a:pt x="85" y="137"/>
                        <a:pt x="84" y="137"/>
                        <a:pt x="84" y="137"/>
                      </a:cubicBezTo>
                      <a:cubicBezTo>
                        <a:pt x="84" y="138"/>
                        <a:pt x="84" y="138"/>
                        <a:pt x="84" y="138"/>
                      </a:cubicBezTo>
                      <a:cubicBezTo>
                        <a:pt x="83" y="140"/>
                        <a:pt x="79" y="140"/>
                        <a:pt x="76" y="141"/>
                      </a:cubicBezTo>
                      <a:cubicBezTo>
                        <a:pt x="76" y="141"/>
                        <a:pt x="77" y="140"/>
                        <a:pt x="78" y="140"/>
                      </a:cubicBezTo>
                      <a:cubicBezTo>
                        <a:pt x="74" y="140"/>
                        <a:pt x="70" y="144"/>
                        <a:pt x="66" y="143"/>
                      </a:cubicBezTo>
                      <a:cubicBezTo>
                        <a:pt x="65" y="144"/>
                        <a:pt x="65" y="144"/>
                        <a:pt x="64" y="144"/>
                      </a:cubicBezTo>
                      <a:cubicBezTo>
                        <a:pt x="64" y="144"/>
                        <a:pt x="64" y="144"/>
                        <a:pt x="64" y="144"/>
                      </a:cubicBezTo>
                      <a:cubicBezTo>
                        <a:pt x="64" y="144"/>
                        <a:pt x="64" y="144"/>
                        <a:pt x="64" y="144"/>
                      </a:cubicBezTo>
                      <a:cubicBezTo>
                        <a:pt x="63" y="144"/>
                        <a:pt x="63" y="143"/>
                        <a:pt x="63" y="143"/>
                      </a:cubicBezTo>
                      <a:cubicBezTo>
                        <a:pt x="63" y="144"/>
                        <a:pt x="63" y="144"/>
                        <a:pt x="64" y="144"/>
                      </a:cubicBezTo>
                      <a:cubicBezTo>
                        <a:pt x="63" y="144"/>
                        <a:pt x="62" y="144"/>
                        <a:pt x="61" y="144"/>
                      </a:cubicBezTo>
                      <a:cubicBezTo>
                        <a:pt x="60" y="143"/>
                        <a:pt x="60" y="143"/>
                        <a:pt x="60" y="143"/>
                      </a:cubicBezTo>
                      <a:cubicBezTo>
                        <a:pt x="60" y="143"/>
                        <a:pt x="60" y="143"/>
                        <a:pt x="60" y="143"/>
                      </a:cubicBezTo>
                      <a:cubicBezTo>
                        <a:pt x="59" y="143"/>
                        <a:pt x="59" y="144"/>
                        <a:pt x="60" y="144"/>
                      </a:cubicBezTo>
                      <a:cubicBezTo>
                        <a:pt x="59" y="144"/>
                        <a:pt x="59" y="145"/>
                        <a:pt x="59" y="145"/>
                      </a:cubicBezTo>
                      <a:cubicBezTo>
                        <a:pt x="58" y="143"/>
                        <a:pt x="56" y="145"/>
                        <a:pt x="55" y="144"/>
                      </a:cubicBezTo>
                      <a:cubicBezTo>
                        <a:pt x="54" y="144"/>
                        <a:pt x="53" y="144"/>
                        <a:pt x="52" y="145"/>
                      </a:cubicBezTo>
                      <a:cubicBezTo>
                        <a:pt x="50" y="145"/>
                        <a:pt x="49" y="145"/>
                        <a:pt x="49" y="146"/>
                      </a:cubicBezTo>
                      <a:cubicBezTo>
                        <a:pt x="49" y="145"/>
                        <a:pt x="48" y="145"/>
                        <a:pt x="49" y="145"/>
                      </a:cubicBezTo>
                      <a:cubicBezTo>
                        <a:pt x="48" y="145"/>
                        <a:pt x="47" y="145"/>
                        <a:pt x="45" y="145"/>
                      </a:cubicBezTo>
                      <a:cubicBezTo>
                        <a:pt x="45" y="144"/>
                        <a:pt x="45" y="144"/>
                        <a:pt x="45" y="144"/>
                      </a:cubicBezTo>
                      <a:cubicBezTo>
                        <a:pt x="42" y="145"/>
                        <a:pt x="42" y="145"/>
                        <a:pt x="42" y="145"/>
                      </a:cubicBezTo>
                      <a:cubicBezTo>
                        <a:pt x="41" y="144"/>
                        <a:pt x="40" y="144"/>
                        <a:pt x="42" y="143"/>
                      </a:cubicBezTo>
                      <a:cubicBezTo>
                        <a:pt x="38" y="144"/>
                        <a:pt x="39" y="143"/>
                        <a:pt x="35" y="144"/>
                      </a:cubicBezTo>
                      <a:cubicBezTo>
                        <a:pt x="36" y="143"/>
                        <a:pt x="36" y="143"/>
                        <a:pt x="36" y="143"/>
                      </a:cubicBezTo>
                      <a:cubicBezTo>
                        <a:pt x="35" y="143"/>
                        <a:pt x="33" y="143"/>
                        <a:pt x="32" y="143"/>
                      </a:cubicBezTo>
                      <a:cubicBezTo>
                        <a:pt x="32" y="142"/>
                        <a:pt x="31" y="141"/>
                        <a:pt x="29" y="141"/>
                      </a:cubicBezTo>
                      <a:cubicBezTo>
                        <a:pt x="28" y="140"/>
                        <a:pt x="26" y="140"/>
                        <a:pt x="25" y="139"/>
                      </a:cubicBezTo>
                      <a:cubicBezTo>
                        <a:pt x="23" y="138"/>
                        <a:pt x="22" y="137"/>
                        <a:pt x="20" y="136"/>
                      </a:cubicBezTo>
                      <a:cubicBezTo>
                        <a:pt x="19" y="135"/>
                        <a:pt x="18" y="134"/>
                        <a:pt x="17" y="133"/>
                      </a:cubicBezTo>
                      <a:cubicBezTo>
                        <a:pt x="16" y="135"/>
                        <a:pt x="16" y="130"/>
                        <a:pt x="14" y="131"/>
                      </a:cubicBezTo>
                      <a:cubicBezTo>
                        <a:pt x="14" y="130"/>
                        <a:pt x="14" y="129"/>
                        <a:pt x="15" y="130"/>
                      </a:cubicBezTo>
                      <a:cubicBezTo>
                        <a:pt x="14" y="129"/>
                        <a:pt x="13" y="128"/>
                        <a:pt x="13" y="127"/>
                      </a:cubicBezTo>
                      <a:cubicBezTo>
                        <a:pt x="12" y="126"/>
                        <a:pt x="12" y="125"/>
                        <a:pt x="11" y="125"/>
                      </a:cubicBezTo>
                      <a:cubicBezTo>
                        <a:pt x="11" y="124"/>
                        <a:pt x="12" y="125"/>
                        <a:pt x="12" y="124"/>
                      </a:cubicBezTo>
                      <a:cubicBezTo>
                        <a:pt x="12" y="124"/>
                        <a:pt x="11" y="124"/>
                        <a:pt x="11" y="123"/>
                      </a:cubicBezTo>
                      <a:cubicBezTo>
                        <a:pt x="11" y="123"/>
                        <a:pt x="12" y="124"/>
                        <a:pt x="12" y="124"/>
                      </a:cubicBezTo>
                      <a:cubicBezTo>
                        <a:pt x="11" y="121"/>
                        <a:pt x="9" y="121"/>
                        <a:pt x="8" y="122"/>
                      </a:cubicBezTo>
                      <a:cubicBezTo>
                        <a:pt x="8" y="120"/>
                        <a:pt x="8" y="119"/>
                        <a:pt x="7" y="118"/>
                      </a:cubicBezTo>
                      <a:cubicBezTo>
                        <a:pt x="7" y="117"/>
                        <a:pt x="7" y="116"/>
                        <a:pt x="8" y="118"/>
                      </a:cubicBezTo>
                      <a:cubicBezTo>
                        <a:pt x="8" y="117"/>
                        <a:pt x="8" y="112"/>
                        <a:pt x="7" y="111"/>
                      </a:cubicBezTo>
                      <a:cubicBezTo>
                        <a:pt x="7" y="111"/>
                        <a:pt x="7" y="110"/>
                        <a:pt x="7" y="109"/>
                      </a:cubicBezTo>
                      <a:cubicBezTo>
                        <a:pt x="7" y="107"/>
                        <a:pt x="7" y="107"/>
                        <a:pt x="8" y="104"/>
                      </a:cubicBezTo>
                      <a:cubicBezTo>
                        <a:pt x="7" y="105"/>
                        <a:pt x="7" y="105"/>
                        <a:pt x="7" y="105"/>
                      </a:cubicBezTo>
                      <a:cubicBezTo>
                        <a:pt x="6" y="104"/>
                        <a:pt x="8" y="103"/>
                        <a:pt x="8" y="101"/>
                      </a:cubicBezTo>
                      <a:cubicBezTo>
                        <a:pt x="8" y="101"/>
                        <a:pt x="8" y="101"/>
                        <a:pt x="8" y="101"/>
                      </a:cubicBezTo>
                      <a:cubicBezTo>
                        <a:pt x="11" y="96"/>
                        <a:pt x="8" y="98"/>
                        <a:pt x="11" y="95"/>
                      </a:cubicBezTo>
                      <a:cubicBezTo>
                        <a:pt x="10" y="94"/>
                        <a:pt x="10" y="94"/>
                        <a:pt x="10" y="94"/>
                      </a:cubicBezTo>
                      <a:cubicBezTo>
                        <a:pt x="10" y="94"/>
                        <a:pt x="10" y="93"/>
                        <a:pt x="11" y="92"/>
                      </a:cubicBezTo>
                      <a:cubicBezTo>
                        <a:pt x="13" y="91"/>
                        <a:pt x="14" y="90"/>
                        <a:pt x="14" y="89"/>
                      </a:cubicBezTo>
                      <a:cubicBezTo>
                        <a:pt x="14" y="89"/>
                        <a:pt x="13" y="89"/>
                        <a:pt x="13" y="89"/>
                      </a:cubicBezTo>
                      <a:cubicBezTo>
                        <a:pt x="13" y="88"/>
                        <a:pt x="15" y="88"/>
                        <a:pt x="16" y="88"/>
                      </a:cubicBezTo>
                      <a:cubicBezTo>
                        <a:pt x="17" y="87"/>
                        <a:pt x="18" y="87"/>
                        <a:pt x="19" y="87"/>
                      </a:cubicBezTo>
                      <a:cubicBezTo>
                        <a:pt x="19" y="87"/>
                        <a:pt x="19" y="87"/>
                        <a:pt x="19" y="88"/>
                      </a:cubicBezTo>
                      <a:cubicBezTo>
                        <a:pt x="22" y="86"/>
                        <a:pt x="18" y="87"/>
                        <a:pt x="20" y="85"/>
                      </a:cubicBezTo>
                      <a:cubicBezTo>
                        <a:pt x="21" y="85"/>
                        <a:pt x="21" y="86"/>
                        <a:pt x="22" y="85"/>
                      </a:cubicBezTo>
                      <a:cubicBezTo>
                        <a:pt x="23" y="85"/>
                        <a:pt x="23" y="84"/>
                        <a:pt x="24" y="83"/>
                      </a:cubicBezTo>
                      <a:cubicBezTo>
                        <a:pt x="26" y="82"/>
                        <a:pt x="27" y="80"/>
                        <a:pt x="29" y="80"/>
                      </a:cubicBezTo>
                      <a:cubicBezTo>
                        <a:pt x="28" y="80"/>
                        <a:pt x="27" y="80"/>
                        <a:pt x="28" y="79"/>
                      </a:cubicBezTo>
                      <a:cubicBezTo>
                        <a:pt x="30" y="78"/>
                        <a:pt x="34" y="78"/>
                        <a:pt x="35" y="76"/>
                      </a:cubicBezTo>
                      <a:cubicBezTo>
                        <a:pt x="36" y="76"/>
                        <a:pt x="36" y="76"/>
                        <a:pt x="36" y="76"/>
                      </a:cubicBezTo>
                      <a:cubicBezTo>
                        <a:pt x="37" y="75"/>
                        <a:pt x="38" y="75"/>
                        <a:pt x="39" y="74"/>
                      </a:cubicBezTo>
                      <a:cubicBezTo>
                        <a:pt x="40" y="73"/>
                        <a:pt x="41" y="72"/>
                        <a:pt x="41" y="71"/>
                      </a:cubicBezTo>
                      <a:cubicBezTo>
                        <a:pt x="43" y="72"/>
                        <a:pt x="45" y="69"/>
                        <a:pt x="46" y="67"/>
                      </a:cubicBezTo>
                      <a:cubicBezTo>
                        <a:pt x="47" y="65"/>
                        <a:pt x="48" y="63"/>
                        <a:pt x="49" y="64"/>
                      </a:cubicBezTo>
                      <a:cubicBezTo>
                        <a:pt x="49" y="64"/>
                        <a:pt x="50" y="62"/>
                        <a:pt x="51" y="61"/>
                      </a:cubicBezTo>
                      <a:cubicBezTo>
                        <a:pt x="52" y="60"/>
                        <a:pt x="52" y="59"/>
                        <a:pt x="52" y="59"/>
                      </a:cubicBezTo>
                      <a:cubicBezTo>
                        <a:pt x="52" y="59"/>
                        <a:pt x="52" y="59"/>
                        <a:pt x="52" y="59"/>
                      </a:cubicBezTo>
                      <a:cubicBezTo>
                        <a:pt x="54" y="56"/>
                        <a:pt x="54" y="55"/>
                        <a:pt x="54" y="54"/>
                      </a:cubicBezTo>
                      <a:cubicBezTo>
                        <a:pt x="55" y="53"/>
                        <a:pt x="55" y="54"/>
                        <a:pt x="55" y="54"/>
                      </a:cubicBezTo>
                      <a:cubicBezTo>
                        <a:pt x="58" y="49"/>
                        <a:pt x="58" y="49"/>
                        <a:pt x="58" y="44"/>
                      </a:cubicBezTo>
                      <a:cubicBezTo>
                        <a:pt x="59" y="44"/>
                        <a:pt x="59" y="44"/>
                        <a:pt x="59" y="44"/>
                      </a:cubicBezTo>
                      <a:cubicBezTo>
                        <a:pt x="59" y="44"/>
                        <a:pt x="59" y="43"/>
                        <a:pt x="59" y="43"/>
                      </a:cubicBezTo>
                      <a:cubicBezTo>
                        <a:pt x="60" y="42"/>
                        <a:pt x="63" y="38"/>
                        <a:pt x="64" y="35"/>
                      </a:cubicBezTo>
                      <a:cubicBezTo>
                        <a:pt x="64" y="35"/>
                        <a:pt x="65" y="35"/>
                        <a:pt x="64" y="35"/>
                      </a:cubicBezTo>
                      <a:cubicBezTo>
                        <a:pt x="66" y="30"/>
                        <a:pt x="73" y="27"/>
                        <a:pt x="72" y="23"/>
                      </a:cubicBezTo>
                      <a:cubicBezTo>
                        <a:pt x="72" y="23"/>
                        <a:pt x="72" y="22"/>
                        <a:pt x="73" y="22"/>
                      </a:cubicBezTo>
                      <a:cubicBezTo>
                        <a:pt x="73" y="21"/>
                        <a:pt x="74" y="20"/>
                        <a:pt x="74" y="20"/>
                      </a:cubicBezTo>
                      <a:cubicBezTo>
                        <a:pt x="70" y="23"/>
                        <a:pt x="73" y="19"/>
                        <a:pt x="71" y="20"/>
                      </a:cubicBezTo>
                      <a:cubicBezTo>
                        <a:pt x="72" y="18"/>
                        <a:pt x="75" y="17"/>
                        <a:pt x="74" y="19"/>
                      </a:cubicBezTo>
                      <a:cubicBezTo>
                        <a:pt x="74" y="19"/>
                        <a:pt x="74" y="19"/>
                        <a:pt x="74" y="19"/>
                      </a:cubicBezTo>
                      <a:cubicBezTo>
                        <a:pt x="74" y="20"/>
                        <a:pt x="75" y="19"/>
                        <a:pt x="76" y="18"/>
                      </a:cubicBezTo>
                      <a:cubicBezTo>
                        <a:pt x="77" y="17"/>
                        <a:pt x="78" y="16"/>
                        <a:pt x="79" y="17"/>
                      </a:cubicBezTo>
                      <a:cubicBezTo>
                        <a:pt x="85" y="11"/>
                        <a:pt x="93" y="9"/>
                        <a:pt x="100" y="9"/>
                      </a:cubicBezTo>
                      <a:cubicBezTo>
                        <a:pt x="100" y="8"/>
                        <a:pt x="100" y="8"/>
                        <a:pt x="100" y="8"/>
                      </a:cubicBezTo>
                      <a:cubicBezTo>
                        <a:pt x="100" y="8"/>
                        <a:pt x="100" y="8"/>
                        <a:pt x="101" y="8"/>
                      </a:cubicBezTo>
                      <a:cubicBezTo>
                        <a:pt x="102" y="8"/>
                        <a:pt x="102" y="8"/>
                        <a:pt x="102" y="8"/>
                      </a:cubicBezTo>
                      <a:cubicBezTo>
                        <a:pt x="103" y="9"/>
                        <a:pt x="103" y="9"/>
                        <a:pt x="101" y="9"/>
                      </a:cubicBezTo>
                      <a:cubicBezTo>
                        <a:pt x="102" y="10"/>
                        <a:pt x="102" y="9"/>
                        <a:pt x="103" y="9"/>
                      </a:cubicBezTo>
                      <a:cubicBezTo>
                        <a:pt x="103" y="9"/>
                        <a:pt x="103" y="9"/>
                        <a:pt x="103" y="9"/>
                      </a:cubicBezTo>
                      <a:cubicBezTo>
                        <a:pt x="104" y="9"/>
                        <a:pt x="105" y="9"/>
                        <a:pt x="105" y="9"/>
                      </a:cubicBezTo>
                      <a:cubicBezTo>
                        <a:pt x="108" y="10"/>
                        <a:pt x="103" y="10"/>
                        <a:pt x="104" y="10"/>
                      </a:cubicBezTo>
                      <a:cubicBezTo>
                        <a:pt x="106" y="10"/>
                        <a:pt x="106" y="10"/>
                        <a:pt x="106" y="10"/>
                      </a:cubicBezTo>
                      <a:cubicBezTo>
                        <a:pt x="105" y="10"/>
                        <a:pt x="105" y="10"/>
                        <a:pt x="105" y="10"/>
                      </a:cubicBezTo>
                      <a:cubicBezTo>
                        <a:pt x="107" y="10"/>
                        <a:pt x="107" y="9"/>
                        <a:pt x="109" y="10"/>
                      </a:cubicBezTo>
                      <a:cubicBezTo>
                        <a:pt x="110" y="11"/>
                        <a:pt x="109" y="11"/>
                        <a:pt x="110" y="11"/>
                      </a:cubicBezTo>
                      <a:cubicBezTo>
                        <a:pt x="110" y="11"/>
                        <a:pt x="110" y="12"/>
                        <a:pt x="111" y="12"/>
                      </a:cubicBezTo>
                      <a:cubicBezTo>
                        <a:pt x="114" y="13"/>
                        <a:pt x="114" y="13"/>
                        <a:pt x="114" y="13"/>
                      </a:cubicBezTo>
                      <a:cubicBezTo>
                        <a:pt x="113" y="12"/>
                        <a:pt x="113" y="12"/>
                        <a:pt x="113" y="12"/>
                      </a:cubicBezTo>
                      <a:cubicBezTo>
                        <a:pt x="114" y="12"/>
                        <a:pt x="116" y="13"/>
                        <a:pt x="115" y="11"/>
                      </a:cubicBezTo>
                      <a:cubicBezTo>
                        <a:pt x="115" y="12"/>
                        <a:pt x="116" y="13"/>
                        <a:pt x="117" y="14"/>
                      </a:cubicBezTo>
                      <a:cubicBezTo>
                        <a:pt x="118" y="15"/>
                        <a:pt x="119" y="15"/>
                        <a:pt x="121" y="16"/>
                      </a:cubicBezTo>
                      <a:cubicBezTo>
                        <a:pt x="123" y="19"/>
                        <a:pt x="125" y="20"/>
                        <a:pt x="125" y="21"/>
                      </a:cubicBezTo>
                      <a:cubicBezTo>
                        <a:pt x="127" y="22"/>
                        <a:pt x="129" y="24"/>
                        <a:pt x="131" y="26"/>
                      </a:cubicBezTo>
                      <a:cubicBezTo>
                        <a:pt x="130" y="26"/>
                        <a:pt x="131" y="24"/>
                        <a:pt x="132" y="27"/>
                      </a:cubicBezTo>
                      <a:cubicBezTo>
                        <a:pt x="130" y="27"/>
                        <a:pt x="134" y="31"/>
                        <a:pt x="133" y="33"/>
                      </a:cubicBezTo>
                      <a:cubicBezTo>
                        <a:pt x="133" y="32"/>
                        <a:pt x="135" y="34"/>
                        <a:pt x="135" y="35"/>
                      </a:cubicBezTo>
                      <a:cubicBezTo>
                        <a:pt x="136" y="36"/>
                        <a:pt x="137" y="37"/>
                        <a:pt x="137" y="36"/>
                      </a:cubicBezTo>
                      <a:cubicBezTo>
                        <a:pt x="138" y="38"/>
                        <a:pt x="136" y="36"/>
                        <a:pt x="137" y="38"/>
                      </a:cubicBezTo>
                      <a:cubicBezTo>
                        <a:pt x="138" y="39"/>
                        <a:pt x="139" y="42"/>
                        <a:pt x="140" y="44"/>
                      </a:cubicBezTo>
                      <a:cubicBezTo>
                        <a:pt x="140" y="44"/>
                        <a:pt x="140" y="44"/>
                        <a:pt x="140" y="44"/>
                      </a:cubicBezTo>
                      <a:cubicBezTo>
                        <a:pt x="140" y="44"/>
                        <a:pt x="140" y="44"/>
                        <a:pt x="140" y="44"/>
                      </a:cubicBezTo>
                      <a:cubicBezTo>
                        <a:pt x="141" y="46"/>
                        <a:pt x="141" y="46"/>
                        <a:pt x="141" y="46"/>
                      </a:cubicBezTo>
                      <a:cubicBezTo>
                        <a:pt x="141" y="46"/>
                        <a:pt x="141" y="47"/>
                        <a:pt x="141" y="48"/>
                      </a:cubicBezTo>
                      <a:cubicBezTo>
                        <a:pt x="142" y="50"/>
                        <a:pt x="142" y="51"/>
                        <a:pt x="143" y="53"/>
                      </a:cubicBezTo>
                      <a:cubicBezTo>
                        <a:pt x="144" y="53"/>
                        <a:pt x="144" y="52"/>
                        <a:pt x="145" y="52"/>
                      </a:cubicBezTo>
                      <a:cubicBezTo>
                        <a:pt x="145" y="52"/>
                        <a:pt x="145" y="53"/>
                        <a:pt x="145" y="54"/>
                      </a:cubicBezTo>
                      <a:cubicBezTo>
                        <a:pt x="145" y="55"/>
                        <a:pt x="145" y="56"/>
                        <a:pt x="145" y="56"/>
                      </a:cubicBezTo>
                      <a:cubicBezTo>
                        <a:pt x="145" y="57"/>
                        <a:pt x="147" y="56"/>
                        <a:pt x="147" y="59"/>
                      </a:cubicBezTo>
                      <a:cubicBezTo>
                        <a:pt x="147" y="58"/>
                        <a:pt x="147" y="58"/>
                        <a:pt x="148" y="58"/>
                      </a:cubicBezTo>
                      <a:cubicBezTo>
                        <a:pt x="150" y="64"/>
                        <a:pt x="154" y="69"/>
                        <a:pt x="159" y="73"/>
                      </a:cubicBezTo>
                      <a:cubicBezTo>
                        <a:pt x="161" y="74"/>
                        <a:pt x="162" y="75"/>
                        <a:pt x="164" y="76"/>
                      </a:cubicBezTo>
                      <a:cubicBezTo>
                        <a:pt x="164" y="76"/>
                        <a:pt x="165" y="76"/>
                        <a:pt x="165" y="76"/>
                      </a:cubicBezTo>
                      <a:cubicBezTo>
                        <a:pt x="166" y="77"/>
                        <a:pt x="166" y="77"/>
                        <a:pt x="166" y="77"/>
                      </a:cubicBezTo>
                      <a:cubicBezTo>
                        <a:pt x="167" y="77"/>
                        <a:pt x="167" y="77"/>
                        <a:pt x="168" y="77"/>
                      </a:cubicBezTo>
                      <a:cubicBezTo>
                        <a:pt x="170" y="79"/>
                        <a:pt x="173" y="81"/>
                        <a:pt x="175" y="83"/>
                      </a:cubicBezTo>
                      <a:cubicBezTo>
                        <a:pt x="174" y="81"/>
                        <a:pt x="175" y="82"/>
                        <a:pt x="176" y="82"/>
                      </a:cubicBezTo>
                      <a:cubicBezTo>
                        <a:pt x="175" y="82"/>
                        <a:pt x="176" y="82"/>
                        <a:pt x="176" y="81"/>
                      </a:cubicBezTo>
                      <a:cubicBezTo>
                        <a:pt x="176" y="81"/>
                        <a:pt x="177" y="82"/>
                        <a:pt x="178" y="83"/>
                      </a:cubicBezTo>
                      <a:cubicBezTo>
                        <a:pt x="178" y="83"/>
                        <a:pt x="178" y="84"/>
                        <a:pt x="179" y="84"/>
                      </a:cubicBezTo>
                      <a:cubicBezTo>
                        <a:pt x="179" y="85"/>
                        <a:pt x="179" y="85"/>
                        <a:pt x="179" y="85"/>
                      </a:cubicBezTo>
                      <a:cubicBezTo>
                        <a:pt x="180" y="85"/>
                        <a:pt x="181" y="85"/>
                        <a:pt x="182" y="86"/>
                      </a:cubicBezTo>
                      <a:cubicBezTo>
                        <a:pt x="183" y="87"/>
                        <a:pt x="183" y="88"/>
                        <a:pt x="184" y="88"/>
                      </a:cubicBezTo>
                      <a:cubicBezTo>
                        <a:pt x="183" y="87"/>
                        <a:pt x="183" y="87"/>
                        <a:pt x="183" y="87"/>
                      </a:cubicBezTo>
                      <a:cubicBezTo>
                        <a:pt x="184" y="87"/>
                        <a:pt x="184" y="86"/>
                        <a:pt x="184" y="85"/>
                      </a:cubicBezTo>
                      <a:cubicBezTo>
                        <a:pt x="184" y="83"/>
                        <a:pt x="183" y="82"/>
                        <a:pt x="184" y="81"/>
                      </a:cubicBezTo>
                      <a:cubicBezTo>
                        <a:pt x="183" y="81"/>
                        <a:pt x="182" y="80"/>
                        <a:pt x="181" y="78"/>
                      </a:cubicBezTo>
                      <a:cubicBezTo>
                        <a:pt x="180" y="77"/>
                        <a:pt x="178" y="75"/>
                        <a:pt x="176" y="75"/>
                      </a:cubicBezTo>
                      <a:cubicBezTo>
                        <a:pt x="175" y="75"/>
                        <a:pt x="177" y="75"/>
                        <a:pt x="176" y="75"/>
                      </a:cubicBezTo>
                      <a:cubicBezTo>
                        <a:pt x="175" y="75"/>
                        <a:pt x="174" y="74"/>
                        <a:pt x="172" y="73"/>
                      </a:cubicBezTo>
                      <a:cubicBezTo>
                        <a:pt x="172" y="73"/>
                        <a:pt x="172" y="73"/>
                        <a:pt x="172" y="73"/>
                      </a:cubicBezTo>
                      <a:cubicBezTo>
                        <a:pt x="171" y="72"/>
                        <a:pt x="170" y="72"/>
                        <a:pt x="169" y="71"/>
                      </a:cubicBezTo>
                      <a:cubicBezTo>
                        <a:pt x="168" y="71"/>
                        <a:pt x="167" y="71"/>
                        <a:pt x="167" y="70"/>
                      </a:cubicBezTo>
                      <a:cubicBezTo>
                        <a:pt x="167" y="70"/>
                        <a:pt x="166" y="70"/>
                        <a:pt x="166" y="70"/>
                      </a:cubicBezTo>
                      <a:cubicBezTo>
                        <a:pt x="164" y="69"/>
                        <a:pt x="163" y="67"/>
                        <a:pt x="161" y="65"/>
                      </a:cubicBezTo>
                      <a:cubicBezTo>
                        <a:pt x="161" y="66"/>
                        <a:pt x="161" y="66"/>
                        <a:pt x="161" y="66"/>
                      </a:cubicBezTo>
                      <a:cubicBezTo>
                        <a:pt x="160" y="65"/>
                        <a:pt x="160" y="64"/>
                        <a:pt x="159" y="64"/>
                      </a:cubicBezTo>
                      <a:cubicBezTo>
                        <a:pt x="157" y="63"/>
                        <a:pt x="162" y="66"/>
                        <a:pt x="160" y="66"/>
                      </a:cubicBezTo>
                      <a:cubicBezTo>
                        <a:pt x="160" y="65"/>
                        <a:pt x="158" y="64"/>
                        <a:pt x="157" y="62"/>
                      </a:cubicBezTo>
                      <a:cubicBezTo>
                        <a:pt x="155" y="60"/>
                        <a:pt x="154" y="58"/>
                        <a:pt x="155" y="57"/>
                      </a:cubicBezTo>
                      <a:cubicBezTo>
                        <a:pt x="154" y="55"/>
                        <a:pt x="154" y="58"/>
                        <a:pt x="153" y="56"/>
                      </a:cubicBezTo>
                      <a:cubicBezTo>
                        <a:pt x="153" y="55"/>
                        <a:pt x="153" y="55"/>
                        <a:pt x="153" y="55"/>
                      </a:cubicBezTo>
                      <a:cubicBezTo>
                        <a:pt x="152" y="55"/>
                        <a:pt x="152" y="55"/>
                        <a:pt x="152" y="55"/>
                      </a:cubicBezTo>
                      <a:cubicBezTo>
                        <a:pt x="152" y="54"/>
                        <a:pt x="152" y="53"/>
                        <a:pt x="152" y="53"/>
                      </a:cubicBezTo>
                      <a:cubicBezTo>
                        <a:pt x="153" y="53"/>
                        <a:pt x="153" y="53"/>
                        <a:pt x="153" y="54"/>
                      </a:cubicBezTo>
                      <a:cubicBezTo>
                        <a:pt x="153" y="52"/>
                        <a:pt x="151" y="49"/>
                        <a:pt x="151" y="48"/>
                      </a:cubicBezTo>
                      <a:cubicBezTo>
                        <a:pt x="151" y="50"/>
                        <a:pt x="151" y="50"/>
                        <a:pt x="151" y="50"/>
                      </a:cubicBezTo>
                      <a:cubicBezTo>
                        <a:pt x="150" y="49"/>
                        <a:pt x="150" y="48"/>
                        <a:pt x="149" y="46"/>
                      </a:cubicBezTo>
                      <a:cubicBezTo>
                        <a:pt x="148" y="45"/>
                        <a:pt x="148" y="44"/>
                        <a:pt x="148" y="43"/>
                      </a:cubicBezTo>
                      <a:cubicBezTo>
                        <a:pt x="147" y="42"/>
                        <a:pt x="147" y="42"/>
                        <a:pt x="147" y="42"/>
                      </a:cubicBezTo>
                      <a:cubicBezTo>
                        <a:pt x="147" y="41"/>
                        <a:pt x="147" y="41"/>
                        <a:pt x="147" y="41"/>
                      </a:cubicBezTo>
                      <a:cubicBezTo>
                        <a:pt x="145" y="38"/>
                        <a:pt x="144" y="35"/>
                        <a:pt x="142" y="33"/>
                      </a:cubicBezTo>
                      <a:cubicBezTo>
                        <a:pt x="142" y="34"/>
                        <a:pt x="142" y="34"/>
                        <a:pt x="142" y="34"/>
                      </a:cubicBezTo>
                      <a:cubicBezTo>
                        <a:pt x="139" y="30"/>
                        <a:pt x="140" y="30"/>
                        <a:pt x="137" y="26"/>
                      </a:cubicBezTo>
                      <a:cubicBezTo>
                        <a:pt x="137" y="26"/>
                        <a:pt x="137" y="26"/>
                        <a:pt x="137" y="26"/>
                      </a:cubicBezTo>
                      <a:cubicBezTo>
                        <a:pt x="136" y="25"/>
                        <a:pt x="135" y="24"/>
                        <a:pt x="135" y="23"/>
                      </a:cubicBezTo>
                      <a:cubicBezTo>
                        <a:pt x="136" y="24"/>
                        <a:pt x="134" y="21"/>
                        <a:pt x="135" y="22"/>
                      </a:cubicBezTo>
                      <a:cubicBezTo>
                        <a:pt x="131" y="18"/>
                        <a:pt x="133" y="20"/>
                        <a:pt x="130" y="19"/>
                      </a:cubicBezTo>
                      <a:cubicBezTo>
                        <a:pt x="130" y="18"/>
                        <a:pt x="130" y="18"/>
                        <a:pt x="130" y="18"/>
                      </a:cubicBezTo>
                      <a:cubicBezTo>
                        <a:pt x="129" y="17"/>
                        <a:pt x="128" y="17"/>
                        <a:pt x="126" y="16"/>
                      </a:cubicBezTo>
                      <a:cubicBezTo>
                        <a:pt x="128" y="17"/>
                        <a:pt x="126" y="14"/>
                        <a:pt x="128" y="15"/>
                      </a:cubicBezTo>
                      <a:cubicBezTo>
                        <a:pt x="126" y="13"/>
                        <a:pt x="125" y="11"/>
                        <a:pt x="123" y="11"/>
                      </a:cubicBezTo>
                      <a:cubicBezTo>
                        <a:pt x="122" y="10"/>
                        <a:pt x="120" y="9"/>
                        <a:pt x="120" y="8"/>
                      </a:cubicBezTo>
                      <a:cubicBezTo>
                        <a:pt x="117" y="8"/>
                        <a:pt x="123" y="11"/>
                        <a:pt x="122" y="11"/>
                      </a:cubicBezTo>
                      <a:cubicBezTo>
                        <a:pt x="122" y="12"/>
                        <a:pt x="119" y="11"/>
                        <a:pt x="118" y="10"/>
                      </a:cubicBezTo>
                      <a:cubicBezTo>
                        <a:pt x="117" y="9"/>
                        <a:pt x="117" y="8"/>
                        <a:pt x="116" y="7"/>
                      </a:cubicBezTo>
                      <a:cubicBezTo>
                        <a:pt x="116" y="6"/>
                        <a:pt x="115" y="5"/>
                        <a:pt x="112" y="4"/>
                      </a:cubicBezTo>
                      <a:cubicBezTo>
                        <a:pt x="113" y="4"/>
                        <a:pt x="113" y="4"/>
                        <a:pt x="113" y="4"/>
                      </a:cubicBezTo>
                      <a:cubicBezTo>
                        <a:pt x="112" y="3"/>
                        <a:pt x="110" y="4"/>
                        <a:pt x="108" y="3"/>
                      </a:cubicBezTo>
                      <a:cubicBezTo>
                        <a:pt x="107" y="3"/>
                        <a:pt x="105" y="2"/>
                        <a:pt x="105" y="3"/>
                      </a:cubicBezTo>
                      <a:cubicBezTo>
                        <a:pt x="105" y="3"/>
                        <a:pt x="109" y="4"/>
                        <a:pt x="109" y="4"/>
                      </a:cubicBezTo>
                      <a:cubicBezTo>
                        <a:pt x="107" y="4"/>
                        <a:pt x="106" y="4"/>
                        <a:pt x="104" y="4"/>
                      </a:cubicBezTo>
                      <a:cubicBezTo>
                        <a:pt x="104" y="4"/>
                        <a:pt x="104" y="4"/>
                        <a:pt x="104" y="4"/>
                      </a:cubicBezTo>
                      <a:cubicBezTo>
                        <a:pt x="103" y="4"/>
                        <a:pt x="102" y="4"/>
                        <a:pt x="100" y="4"/>
                      </a:cubicBezTo>
                      <a:cubicBezTo>
                        <a:pt x="101" y="4"/>
                        <a:pt x="102" y="3"/>
                        <a:pt x="103" y="3"/>
                      </a:cubicBezTo>
                      <a:cubicBezTo>
                        <a:pt x="102" y="3"/>
                        <a:pt x="101" y="3"/>
                        <a:pt x="99" y="3"/>
                      </a:cubicBezTo>
                      <a:cubicBezTo>
                        <a:pt x="100" y="2"/>
                        <a:pt x="102" y="2"/>
                        <a:pt x="104" y="2"/>
                      </a:cubicBezTo>
                      <a:cubicBezTo>
                        <a:pt x="104" y="2"/>
                        <a:pt x="104" y="2"/>
                        <a:pt x="104" y="2"/>
                      </a:cubicBezTo>
                      <a:cubicBezTo>
                        <a:pt x="105" y="2"/>
                        <a:pt x="106" y="2"/>
                        <a:pt x="107" y="2"/>
                      </a:cubicBezTo>
                      <a:cubicBezTo>
                        <a:pt x="107" y="2"/>
                        <a:pt x="105" y="2"/>
                        <a:pt x="104" y="2"/>
                      </a:cubicBezTo>
                      <a:cubicBezTo>
                        <a:pt x="104" y="2"/>
                        <a:pt x="104" y="2"/>
                        <a:pt x="105" y="2"/>
                      </a:cubicBezTo>
                      <a:cubicBezTo>
                        <a:pt x="104" y="2"/>
                        <a:pt x="103" y="2"/>
                        <a:pt x="104" y="1"/>
                      </a:cubicBezTo>
                      <a:cubicBezTo>
                        <a:pt x="102" y="3"/>
                        <a:pt x="99" y="0"/>
                        <a:pt x="96" y="2"/>
                      </a:cubicBezTo>
                      <a:cubicBezTo>
                        <a:pt x="96" y="1"/>
                        <a:pt x="96" y="1"/>
                        <a:pt x="96" y="1"/>
                      </a:cubicBezTo>
                      <a:cubicBezTo>
                        <a:pt x="95" y="1"/>
                        <a:pt x="94" y="2"/>
                        <a:pt x="94" y="2"/>
                      </a:cubicBezTo>
                      <a:cubicBezTo>
                        <a:pt x="95" y="1"/>
                        <a:pt x="95" y="1"/>
                        <a:pt x="95" y="1"/>
                      </a:cubicBezTo>
                      <a:cubicBezTo>
                        <a:pt x="93" y="2"/>
                        <a:pt x="90" y="1"/>
                        <a:pt x="87" y="2"/>
                      </a:cubicBezTo>
                      <a:cubicBezTo>
                        <a:pt x="93" y="1"/>
                        <a:pt x="89" y="3"/>
                        <a:pt x="91" y="3"/>
                      </a:cubicBezTo>
                      <a:cubicBezTo>
                        <a:pt x="86" y="6"/>
                        <a:pt x="87" y="2"/>
                        <a:pt x="80" y="5"/>
                      </a:cubicBezTo>
                      <a:cubicBezTo>
                        <a:pt x="81" y="5"/>
                        <a:pt x="84" y="4"/>
                        <a:pt x="83" y="5"/>
                      </a:cubicBezTo>
                      <a:cubicBezTo>
                        <a:pt x="81" y="6"/>
                        <a:pt x="80" y="6"/>
                        <a:pt x="79" y="6"/>
                      </a:cubicBezTo>
                      <a:cubicBezTo>
                        <a:pt x="75" y="9"/>
                        <a:pt x="80" y="7"/>
                        <a:pt x="79" y="8"/>
                      </a:cubicBezTo>
                      <a:cubicBezTo>
                        <a:pt x="77" y="8"/>
                        <a:pt x="77" y="10"/>
                        <a:pt x="76" y="11"/>
                      </a:cubicBezTo>
                      <a:cubicBezTo>
                        <a:pt x="75" y="11"/>
                        <a:pt x="75" y="11"/>
                        <a:pt x="75" y="11"/>
                      </a:cubicBezTo>
                      <a:cubicBezTo>
                        <a:pt x="71" y="14"/>
                        <a:pt x="75" y="13"/>
                        <a:pt x="71" y="15"/>
                      </a:cubicBezTo>
                      <a:cubicBezTo>
                        <a:pt x="72" y="13"/>
                        <a:pt x="72" y="13"/>
                        <a:pt x="72" y="13"/>
                      </a:cubicBezTo>
                      <a:cubicBezTo>
                        <a:pt x="70" y="15"/>
                        <a:pt x="70" y="15"/>
                        <a:pt x="70" y="15"/>
                      </a:cubicBezTo>
                      <a:cubicBezTo>
                        <a:pt x="70" y="14"/>
                        <a:pt x="70" y="14"/>
                        <a:pt x="70" y="14"/>
                      </a:cubicBezTo>
                      <a:cubicBezTo>
                        <a:pt x="69" y="17"/>
                        <a:pt x="68" y="17"/>
                        <a:pt x="66" y="19"/>
                      </a:cubicBezTo>
                      <a:cubicBezTo>
                        <a:pt x="67" y="19"/>
                        <a:pt x="67" y="20"/>
                        <a:pt x="66" y="22"/>
                      </a:cubicBezTo>
                      <a:cubicBezTo>
                        <a:pt x="64" y="23"/>
                        <a:pt x="65" y="21"/>
                        <a:pt x="64" y="23"/>
                      </a:cubicBezTo>
                      <a:cubicBezTo>
                        <a:pt x="64" y="22"/>
                        <a:pt x="64" y="21"/>
                        <a:pt x="65" y="21"/>
                      </a:cubicBezTo>
                      <a:cubicBezTo>
                        <a:pt x="65" y="20"/>
                        <a:pt x="65" y="20"/>
                        <a:pt x="65" y="19"/>
                      </a:cubicBezTo>
                      <a:cubicBezTo>
                        <a:pt x="63" y="20"/>
                        <a:pt x="62" y="23"/>
                        <a:pt x="62" y="24"/>
                      </a:cubicBezTo>
                      <a:cubicBezTo>
                        <a:pt x="62" y="23"/>
                        <a:pt x="62" y="23"/>
                        <a:pt x="63" y="23"/>
                      </a:cubicBezTo>
                      <a:cubicBezTo>
                        <a:pt x="61" y="27"/>
                        <a:pt x="61" y="27"/>
                        <a:pt x="61" y="27"/>
                      </a:cubicBezTo>
                      <a:cubicBezTo>
                        <a:pt x="60" y="28"/>
                        <a:pt x="60" y="27"/>
                        <a:pt x="60" y="26"/>
                      </a:cubicBezTo>
                      <a:cubicBezTo>
                        <a:pt x="60" y="27"/>
                        <a:pt x="60" y="28"/>
                        <a:pt x="59" y="29"/>
                      </a:cubicBezTo>
                      <a:cubicBezTo>
                        <a:pt x="59" y="28"/>
                        <a:pt x="58" y="28"/>
                        <a:pt x="59" y="26"/>
                      </a:cubicBezTo>
                      <a:cubicBezTo>
                        <a:pt x="57" y="30"/>
                        <a:pt x="57" y="30"/>
                        <a:pt x="57" y="30"/>
                      </a:cubicBezTo>
                      <a:cubicBezTo>
                        <a:pt x="57" y="31"/>
                        <a:pt x="55" y="32"/>
                        <a:pt x="55" y="31"/>
                      </a:cubicBezTo>
                      <a:cubicBezTo>
                        <a:pt x="55" y="32"/>
                        <a:pt x="54" y="34"/>
                        <a:pt x="54" y="35"/>
                      </a:cubicBezTo>
                      <a:cubicBezTo>
                        <a:pt x="54" y="36"/>
                        <a:pt x="53" y="37"/>
                        <a:pt x="53" y="38"/>
                      </a:cubicBezTo>
                      <a:cubicBezTo>
                        <a:pt x="53" y="38"/>
                        <a:pt x="53" y="39"/>
                        <a:pt x="52" y="40"/>
                      </a:cubicBezTo>
                      <a:cubicBezTo>
                        <a:pt x="52" y="40"/>
                        <a:pt x="52" y="40"/>
                        <a:pt x="52" y="40"/>
                      </a:cubicBezTo>
                      <a:cubicBezTo>
                        <a:pt x="52" y="40"/>
                        <a:pt x="52" y="40"/>
                        <a:pt x="52" y="41"/>
                      </a:cubicBezTo>
                      <a:cubicBezTo>
                        <a:pt x="52" y="41"/>
                        <a:pt x="52" y="41"/>
                        <a:pt x="52" y="42"/>
                      </a:cubicBezTo>
                      <a:cubicBezTo>
                        <a:pt x="51" y="44"/>
                        <a:pt x="49" y="46"/>
                        <a:pt x="48" y="49"/>
                      </a:cubicBezTo>
                      <a:cubicBezTo>
                        <a:pt x="46" y="50"/>
                        <a:pt x="46" y="50"/>
                        <a:pt x="46" y="50"/>
                      </a:cubicBezTo>
                      <a:cubicBezTo>
                        <a:pt x="45" y="53"/>
                        <a:pt x="49" y="49"/>
                        <a:pt x="47" y="53"/>
                      </a:cubicBezTo>
                      <a:cubicBezTo>
                        <a:pt x="46" y="56"/>
                        <a:pt x="46" y="53"/>
                        <a:pt x="45" y="54"/>
                      </a:cubicBezTo>
                      <a:cubicBezTo>
                        <a:pt x="45" y="55"/>
                        <a:pt x="45" y="58"/>
                        <a:pt x="42" y="60"/>
                      </a:cubicBezTo>
                      <a:cubicBezTo>
                        <a:pt x="43" y="59"/>
                        <a:pt x="43" y="59"/>
                        <a:pt x="43" y="58"/>
                      </a:cubicBezTo>
                      <a:close/>
                      <a:moveTo>
                        <a:pt x="19" y="76"/>
                      </a:moveTo>
                      <a:cubicBezTo>
                        <a:pt x="19" y="76"/>
                        <a:pt x="20" y="75"/>
                        <a:pt x="21" y="75"/>
                      </a:cubicBezTo>
                      <a:cubicBezTo>
                        <a:pt x="21" y="76"/>
                        <a:pt x="20" y="76"/>
                        <a:pt x="19" y="76"/>
                      </a:cubicBezTo>
                      <a:close/>
                      <a:moveTo>
                        <a:pt x="5" y="125"/>
                      </a:moveTo>
                      <a:cubicBezTo>
                        <a:pt x="5" y="125"/>
                        <a:pt x="4" y="124"/>
                        <a:pt x="4" y="123"/>
                      </a:cubicBezTo>
                      <a:cubicBezTo>
                        <a:pt x="5" y="124"/>
                        <a:pt x="5" y="124"/>
                        <a:pt x="5" y="125"/>
                      </a:cubicBezTo>
                      <a:close/>
                      <a:moveTo>
                        <a:pt x="135" y="144"/>
                      </a:moveTo>
                      <a:cubicBezTo>
                        <a:pt x="135" y="144"/>
                        <a:pt x="135" y="144"/>
                        <a:pt x="135" y="144"/>
                      </a:cubicBezTo>
                      <a:cubicBezTo>
                        <a:pt x="134" y="143"/>
                        <a:pt x="135" y="143"/>
                        <a:pt x="135" y="144"/>
                      </a:cubicBezTo>
                      <a:close/>
                      <a:moveTo>
                        <a:pt x="138" y="144"/>
                      </a:moveTo>
                      <a:cubicBezTo>
                        <a:pt x="138" y="144"/>
                        <a:pt x="138" y="144"/>
                        <a:pt x="138" y="144"/>
                      </a:cubicBezTo>
                      <a:cubicBezTo>
                        <a:pt x="138" y="144"/>
                        <a:pt x="137" y="144"/>
                        <a:pt x="137" y="144"/>
                      </a:cubicBezTo>
                      <a:cubicBezTo>
                        <a:pt x="137" y="144"/>
                        <a:pt x="137" y="144"/>
                        <a:pt x="138" y="144"/>
                      </a:cubicBezTo>
                      <a:close/>
                      <a:moveTo>
                        <a:pt x="110" y="11"/>
                      </a:moveTo>
                      <a:cubicBezTo>
                        <a:pt x="110" y="11"/>
                        <a:pt x="110" y="11"/>
                        <a:pt x="110" y="11"/>
                      </a:cubicBezTo>
                      <a:cubicBezTo>
                        <a:pt x="111" y="11"/>
                        <a:pt x="111" y="11"/>
                        <a:pt x="1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6" name="Freeform 63">
                  <a:extLst>
                    <a:ext uri="{FF2B5EF4-FFF2-40B4-BE49-F238E27FC236}">
                      <a16:creationId xmlns:a16="http://schemas.microsoft.com/office/drawing/2014/main" id="{FFC178B2-BF63-4A97-A5C3-04381B417141}"/>
                    </a:ext>
                  </a:extLst>
                </p:cNvPr>
                <p:cNvSpPr>
                  <a:spLocks/>
                </p:cNvSpPr>
                <p:nvPr userDrawn="1"/>
              </p:nvSpPr>
              <p:spPr bwMode="auto">
                <a:xfrm>
                  <a:off x="3530" y="1297"/>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7" name="Freeform 64">
                  <a:extLst>
                    <a:ext uri="{FF2B5EF4-FFF2-40B4-BE49-F238E27FC236}">
                      <a16:creationId xmlns:a16="http://schemas.microsoft.com/office/drawing/2014/main" id="{2031A196-E703-4DCD-AF72-05A046830585}"/>
                    </a:ext>
                  </a:extLst>
                </p:cNvPr>
                <p:cNvSpPr>
                  <a:spLocks/>
                </p:cNvSpPr>
                <p:nvPr userDrawn="1"/>
              </p:nvSpPr>
              <p:spPr bwMode="auto">
                <a:xfrm>
                  <a:off x="3779" y="9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8" name="Freeform 65">
                  <a:extLst>
                    <a:ext uri="{FF2B5EF4-FFF2-40B4-BE49-F238E27FC236}">
                      <a16:creationId xmlns:a16="http://schemas.microsoft.com/office/drawing/2014/main" id="{F6594BE3-FB79-4F51-A854-7A2518E7BDCA}"/>
                    </a:ext>
                  </a:extLst>
                </p:cNvPr>
                <p:cNvSpPr>
                  <a:spLocks/>
                </p:cNvSpPr>
                <p:nvPr userDrawn="1"/>
              </p:nvSpPr>
              <p:spPr bwMode="auto">
                <a:xfrm>
                  <a:off x="3988" y="1407"/>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9" name="Freeform 66">
                  <a:extLst>
                    <a:ext uri="{FF2B5EF4-FFF2-40B4-BE49-F238E27FC236}">
                      <a16:creationId xmlns:a16="http://schemas.microsoft.com/office/drawing/2014/main" id="{D8119346-E2EC-43AE-959A-1322D3909053}"/>
                    </a:ext>
                  </a:extLst>
                </p:cNvPr>
                <p:cNvSpPr>
                  <a:spLocks/>
                </p:cNvSpPr>
                <p:nvPr userDrawn="1"/>
              </p:nvSpPr>
              <p:spPr bwMode="auto">
                <a:xfrm>
                  <a:off x="4271" y="1412"/>
                  <a:ext cx="10" cy="5"/>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cubicBezTo>
                        <a:pt x="2"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0" name="Freeform 67">
                  <a:extLst>
                    <a:ext uri="{FF2B5EF4-FFF2-40B4-BE49-F238E27FC236}">
                      <a16:creationId xmlns:a16="http://schemas.microsoft.com/office/drawing/2014/main" id="{7472CA0A-E27B-4D3B-A7FC-0E482E04FA16}"/>
                    </a:ext>
                  </a:extLst>
                </p:cNvPr>
                <p:cNvSpPr>
                  <a:spLocks/>
                </p:cNvSpPr>
                <p:nvPr userDrawn="1"/>
              </p:nvSpPr>
              <p:spPr bwMode="auto">
                <a:xfrm>
                  <a:off x="4361" y="1422"/>
                  <a:ext cx="10" cy="5"/>
                </a:xfrm>
                <a:custGeom>
                  <a:avLst/>
                  <a:gdLst>
                    <a:gd name="T0" fmla="*/ 1 w 2"/>
                    <a:gd name="T1" fmla="*/ 1 h 1"/>
                    <a:gd name="T2" fmla="*/ 2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1" y="0"/>
                        <a:pt x="2" y="0"/>
                      </a:cubicBezTo>
                      <a:cubicBezTo>
                        <a:pt x="1" y="0"/>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1" name="Freeform 68">
                  <a:extLst>
                    <a:ext uri="{FF2B5EF4-FFF2-40B4-BE49-F238E27FC236}">
                      <a16:creationId xmlns:a16="http://schemas.microsoft.com/office/drawing/2014/main" id="{41D0324B-156D-4285-93A8-7E23737A179A}"/>
                    </a:ext>
                  </a:extLst>
                </p:cNvPr>
                <p:cNvSpPr>
                  <a:spLocks/>
                </p:cNvSpPr>
                <p:nvPr userDrawn="1"/>
              </p:nvSpPr>
              <p:spPr bwMode="auto">
                <a:xfrm>
                  <a:off x="4291" y="1422"/>
                  <a:ext cx="15" cy="10"/>
                </a:xfrm>
                <a:custGeom>
                  <a:avLst/>
                  <a:gdLst>
                    <a:gd name="T0" fmla="*/ 0 w 3"/>
                    <a:gd name="T1" fmla="*/ 1 h 2"/>
                    <a:gd name="T2" fmla="*/ 3 w 3"/>
                    <a:gd name="T3" fmla="*/ 1 h 2"/>
                    <a:gd name="T4" fmla="*/ 2 w 3"/>
                    <a:gd name="T5" fmla="*/ 1 h 2"/>
                    <a:gd name="T6" fmla="*/ 0 w 3"/>
                    <a:gd name="T7" fmla="*/ 1 h 2"/>
                  </a:gdLst>
                  <a:ahLst/>
                  <a:cxnLst>
                    <a:cxn ang="0">
                      <a:pos x="T0" y="T1"/>
                    </a:cxn>
                    <a:cxn ang="0">
                      <a:pos x="T2" y="T3"/>
                    </a:cxn>
                    <a:cxn ang="0">
                      <a:pos x="T4" y="T5"/>
                    </a:cxn>
                    <a:cxn ang="0">
                      <a:pos x="T6" y="T7"/>
                    </a:cxn>
                  </a:cxnLst>
                  <a:rect l="0" t="0" r="r" b="b"/>
                  <a:pathLst>
                    <a:path w="3" h="2">
                      <a:moveTo>
                        <a:pt x="0" y="1"/>
                      </a:moveTo>
                      <a:cubicBezTo>
                        <a:pt x="0" y="2"/>
                        <a:pt x="1" y="1"/>
                        <a:pt x="3" y="1"/>
                      </a:cubicBezTo>
                      <a:cubicBezTo>
                        <a:pt x="3" y="1"/>
                        <a:pt x="3" y="1"/>
                        <a:pt x="2"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2" name="Freeform 69">
                  <a:extLst>
                    <a:ext uri="{FF2B5EF4-FFF2-40B4-BE49-F238E27FC236}">
                      <a16:creationId xmlns:a16="http://schemas.microsoft.com/office/drawing/2014/main" id="{69708E99-4F42-4C44-AA23-64745252DAC3}"/>
                    </a:ext>
                  </a:extLst>
                </p:cNvPr>
                <p:cNvSpPr>
                  <a:spLocks/>
                </p:cNvSpPr>
                <p:nvPr userDrawn="1"/>
              </p:nvSpPr>
              <p:spPr bwMode="auto">
                <a:xfrm>
                  <a:off x="4306" y="1422"/>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3" name="Freeform 70">
                  <a:extLst>
                    <a:ext uri="{FF2B5EF4-FFF2-40B4-BE49-F238E27FC236}">
                      <a16:creationId xmlns:a16="http://schemas.microsoft.com/office/drawing/2014/main" id="{D158B143-A681-4B0C-9D2C-A3137D143E7C}"/>
                    </a:ext>
                  </a:extLst>
                </p:cNvPr>
                <p:cNvSpPr>
                  <a:spLocks/>
                </p:cNvSpPr>
                <p:nvPr userDrawn="1"/>
              </p:nvSpPr>
              <p:spPr bwMode="auto">
                <a:xfrm>
                  <a:off x="4207" y="1412"/>
                  <a:ext cx="25" cy="10"/>
                </a:xfrm>
                <a:custGeom>
                  <a:avLst/>
                  <a:gdLst>
                    <a:gd name="T0" fmla="*/ 4 w 5"/>
                    <a:gd name="T1" fmla="*/ 2 h 2"/>
                    <a:gd name="T2" fmla="*/ 4 w 5"/>
                    <a:gd name="T3" fmla="*/ 1 h 2"/>
                    <a:gd name="T4" fmla="*/ 4 w 5"/>
                    <a:gd name="T5" fmla="*/ 2 h 2"/>
                  </a:gdLst>
                  <a:ahLst/>
                  <a:cxnLst>
                    <a:cxn ang="0">
                      <a:pos x="T0" y="T1"/>
                    </a:cxn>
                    <a:cxn ang="0">
                      <a:pos x="T2" y="T3"/>
                    </a:cxn>
                    <a:cxn ang="0">
                      <a:pos x="T4" y="T5"/>
                    </a:cxn>
                  </a:cxnLst>
                  <a:rect l="0" t="0" r="r" b="b"/>
                  <a:pathLst>
                    <a:path w="5" h="2">
                      <a:moveTo>
                        <a:pt x="4" y="2"/>
                      </a:moveTo>
                      <a:cubicBezTo>
                        <a:pt x="4" y="2"/>
                        <a:pt x="4" y="1"/>
                        <a:pt x="4" y="1"/>
                      </a:cubicBezTo>
                      <a:cubicBezTo>
                        <a:pt x="5" y="0"/>
                        <a:pt x="0"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4" name="Freeform 71">
                  <a:extLst>
                    <a:ext uri="{FF2B5EF4-FFF2-40B4-BE49-F238E27FC236}">
                      <a16:creationId xmlns:a16="http://schemas.microsoft.com/office/drawing/2014/main" id="{2FB68F30-51F4-4A9A-93E9-3FD21EC0F797}"/>
                    </a:ext>
                  </a:extLst>
                </p:cNvPr>
                <p:cNvSpPr>
                  <a:spLocks/>
                </p:cNvSpPr>
                <p:nvPr userDrawn="1"/>
              </p:nvSpPr>
              <p:spPr bwMode="auto">
                <a:xfrm>
                  <a:off x="4291" y="1437"/>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5" name="Freeform 72">
                  <a:extLst>
                    <a:ext uri="{FF2B5EF4-FFF2-40B4-BE49-F238E27FC236}">
                      <a16:creationId xmlns:a16="http://schemas.microsoft.com/office/drawing/2014/main" id="{DBF691B1-75E3-4FEB-98A2-EDFFFA15BDE9}"/>
                    </a:ext>
                  </a:extLst>
                </p:cNvPr>
                <p:cNvSpPr>
                  <a:spLocks/>
                </p:cNvSpPr>
                <p:nvPr userDrawn="1"/>
              </p:nvSpPr>
              <p:spPr bwMode="auto">
                <a:xfrm>
                  <a:off x="4246" y="1437"/>
                  <a:ext cx="15" cy="5"/>
                </a:xfrm>
                <a:custGeom>
                  <a:avLst/>
                  <a:gdLst>
                    <a:gd name="T0" fmla="*/ 0 w 3"/>
                    <a:gd name="T1" fmla="*/ 1 h 1"/>
                    <a:gd name="T2" fmla="*/ 2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2" y="1"/>
                        <a:pt x="2" y="1"/>
                        <a:pt x="2" y="1"/>
                      </a:cubicBezTo>
                      <a:cubicBezTo>
                        <a:pt x="2" y="1"/>
                        <a:pt x="2" y="1"/>
                        <a:pt x="3"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6" name="Freeform 73">
                  <a:extLst>
                    <a:ext uri="{FF2B5EF4-FFF2-40B4-BE49-F238E27FC236}">
                      <a16:creationId xmlns:a16="http://schemas.microsoft.com/office/drawing/2014/main" id="{92272F0A-8ECF-48F4-BF65-4C28C0F85804}"/>
                    </a:ext>
                  </a:extLst>
                </p:cNvPr>
                <p:cNvSpPr>
                  <a:spLocks/>
                </p:cNvSpPr>
                <p:nvPr userDrawn="1"/>
              </p:nvSpPr>
              <p:spPr bwMode="auto">
                <a:xfrm>
                  <a:off x="4261" y="143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7" name="Freeform 74">
                  <a:extLst>
                    <a:ext uri="{FF2B5EF4-FFF2-40B4-BE49-F238E27FC236}">
                      <a16:creationId xmlns:a16="http://schemas.microsoft.com/office/drawing/2014/main" id="{EBFB2A9B-25D9-4395-9201-CE4FF3564120}"/>
                    </a:ext>
                  </a:extLst>
                </p:cNvPr>
                <p:cNvSpPr>
                  <a:spLocks/>
                </p:cNvSpPr>
                <p:nvPr userDrawn="1"/>
              </p:nvSpPr>
              <p:spPr bwMode="auto">
                <a:xfrm>
                  <a:off x="4271" y="1442"/>
                  <a:ext cx="15" cy="0"/>
                </a:xfrm>
                <a:custGeom>
                  <a:avLst/>
                  <a:gdLst>
                    <a:gd name="T0" fmla="*/ 15 w 15"/>
                    <a:gd name="T1" fmla="*/ 10 w 15"/>
                    <a:gd name="T2" fmla="*/ 0 w 15"/>
                    <a:gd name="T3" fmla="*/ 15 w 15"/>
                  </a:gdLst>
                  <a:ahLst/>
                  <a:cxnLst>
                    <a:cxn ang="0">
                      <a:pos x="T0" y="0"/>
                    </a:cxn>
                    <a:cxn ang="0">
                      <a:pos x="T1" y="0"/>
                    </a:cxn>
                    <a:cxn ang="0">
                      <a:pos x="T2" y="0"/>
                    </a:cxn>
                    <a:cxn ang="0">
                      <a:pos x="T3" y="0"/>
                    </a:cxn>
                  </a:cxnLst>
                  <a:rect l="0" t="0" r="r" b="b"/>
                  <a:pathLst>
                    <a:path w="15">
                      <a:moveTo>
                        <a:pt x="15" y="0"/>
                      </a:moveTo>
                      <a:lnTo>
                        <a:pt x="10" y="0"/>
                      </a:lnTo>
                      <a:lnTo>
                        <a:pt x="0" y="0"/>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8" name="Freeform 75">
                  <a:extLst>
                    <a:ext uri="{FF2B5EF4-FFF2-40B4-BE49-F238E27FC236}">
                      <a16:creationId xmlns:a16="http://schemas.microsoft.com/office/drawing/2014/main" id="{80018CB8-FC57-484D-9178-69234CFEC84C}"/>
                    </a:ext>
                  </a:extLst>
                </p:cNvPr>
                <p:cNvSpPr>
                  <a:spLocks/>
                </p:cNvSpPr>
                <p:nvPr userDrawn="1"/>
              </p:nvSpPr>
              <p:spPr bwMode="auto">
                <a:xfrm>
                  <a:off x="4122" y="1422"/>
                  <a:ext cx="15" cy="5"/>
                </a:xfrm>
                <a:custGeom>
                  <a:avLst/>
                  <a:gdLst>
                    <a:gd name="T0" fmla="*/ 2 w 3"/>
                    <a:gd name="T1" fmla="*/ 1 h 1"/>
                    <a:gd name="T2" fmla="*/ 0 w 3"/>
                    <a:gd name="T3" fmla="*/ 0 h 1"/>
                    <a:gd name="T4" fmla="*/ 1 w 3"/>
                    <a:gd name="T5" fmla="*/ 1 h 1"/>
                    <a:gd name="T6" fmla="*/ 2 w 3"/>
                    <a:gd name="T7" fmla="*/ 1 h 1"/>
                  </a:gdLst>
                  <a:ahLst/>
                  <a:cxnLst>
                    <a:cxn ang="0">
                      <a:pos x="T0" y="T1"/>
                    </a:cxn>
                    <a:cxn ang="0">
                      <a:pos x="T2" y="T3"/>
                    </a:cxn>
                    <a:cxn ang="0">
                      <a:pos x="T4" y="T5"/>
                    </a:cxn>
                    <a:cxn ang="0">
                      <a:pos x="T6" y="T7"/>
                    </a:cxn>
                  </a:cxnLst>
                  <a:rect l="0" t="0" r="r" b="b"/>
                  <a:pathLst>
                    <a:path w="3" h="1">
                      <a:moveTo>
                        <a:pt x="2" y="1"/>
                      </a:moveTo>
                      <a:cubicBezTo>
                        <a:pt x="0" y="0"/>
                        <a:pt x="0" y="0"/>
                        <a:pt x="0" y="0"/>
                      </a:cubicBezTo>
                      <a:cubicBezTo>
                        <a:pt x="0" y="0"/>
                        <a:pt x="0" y="1"/>
                        <a:pt x="1" y="1"/>
                      </a:cubicBezTo>
                      <a:cubicBezTo>
                        <a:pt x="2"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9" name="Freeform 76">
                  <a:extLst>
                    <a:ext uri="{FF2B5EF4-FFF2-40B4-BE49-F238E27FC236}">
                      <a16:creationId xmlns:a16="http://schemas.microsoft.com/office/drawing/2014/main" id="{D006F76A-FEB2-4906-9BD0-E1587E595BE0}"/>
                    </a:ext>
                  </a:extLst>
                </p:cNvPr>
                <p:cNvSpPr>
                  <a:spLocks/>
                </p:cNvSpPr>
                <p:nvPr userDrawn="1"/>
              </p:nvSpPr>
              <p:spPr bwMode="auto">
                <a:xfrm>
                  <a:off x="4162" y="144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0" name="Freeform 77">
                  <a:extLst>
                    <a:ext uri="{FF2B5EF4-FFF2-40B4-BE49-F238E27FC236}">
                      <a16:creationId xmlns:a16="http://schemas.microsoft.com/office/drawing/2014/main" id="{D102213B-CB21-4A4C-9CA7-07E6A980B053}"/>
                    </a:ext>
                  </a:extLst>
                </p:cNvPr>
                <p:cNvSpPr>
                  <a:spLocks/>
                </p:cNvSpPr>
                <p:nvPr userDrawn="1"/>
              </p:nvSpPr>
              <p:spPr bwMode="auto">
                <a:xfrm>
                  <a:off x="4112" y="1437"/>
                  <a:ext cx="30" cy="5"/>
                </a:xfrm>
                <a:custGeom>
                  <a:avLst/>
                  <a:gdLst>
                    <a:gd name="T0" fmla="*/ 4 w 6"/>
                    <a:gd name="T1" fmla="*/ 0 h 1"/>
                    <a:gd name="T2" fmla="*/ 3 w 6"/>
                    <a:gd name="T3" fmla="*/ 1 h 1"/>
                    <a:gd name="T4" fmla="*/ 4 w 6"/>
                    <a:gd name="T5" fmla="*/ 0 h 1"/>
                  </a:gdLst>
                  <a:ahLst/>
                  <a:cxnLst>
                    <a:cxn ang="0">
                      <a:pos x="T0" y="T1"/>
                    </a:cxn>
                    <a:cxn ang="0">
                      <a:pos x="T2" y="T3"/>
                    </a:cxn>
                    <a:cxn ang="0">
                      <a:pos x="T4" y="T5"/>
                    </a:cxn>
                  </a:cxnLst>
                  <a:rect l="0" t="0" r="r" b="b"/>
                  <a:pathLst>
                    <a:path w="6" h="1">
                      <a:moveTo>
                        <a:pt x="4" y="0"/>
                      </a:moveTo>
                      <a:cubicBezTo>
                        <a:pt x="4" y="1"/>
                        <a:pt x="0" y="0"/>
                        <a:pt x="3" y="1"/>
                      </a:cubicBezTo>
                      <a:cubicBezTo>
                        <a:pt x="4" y="1"/>
                        <a:pt x="6"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1" name="Freeform 78">
                  <a:extLst>
                    <a:ext uri="{FF2B5EF4-FFF2-40B4-BE49-F238E27FC236}">
                      <a16:creationId xmlns:a16="http://schemas.microsoft.com/office/drawing/2014/main" id="{1230C6C0-C06B-49DC-8953-EA9B8C5BF59D}"/>
                    </a:ext>
                  </a:extLst>
                </p:cNvPr>
                <p:cNvSpPr>
                  <a:spLocks/>
                </p:cNvSpPr>
                <p:nvPr userDrawn="1"/>
              </p:nvSpPr>
              <p:spPr bwMode="auto">
                <a:xfrm>
                  <a:off x="3968" y="1392"/>
                  <a:ext cx="5" cy="10"/>
                </a:xfrm>
                <a:custGeom>
                  <a:avLst/>
                  <a:gdLst>
                    <a:gd name="T0" fmla="*/ 0 w 5"/>
                    <a:gd name="T1" fmla="*/ 10 h 10"/>
                    <a:gd name="T2" fmla="*/ 5 w 5"/>
                    <a:gd name="T3" fmla="*/ 5 h 10"/>
                    <a:gd name="T4" fmla="*/ 0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5"/>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2" name="Freeform 79">
                  <a:extLst>
                    <a:ext uri="{FF2B5EF4-FFF2-40B4-BE49-F238E27FC236}">
                      <a16:creationId xmlns:a16="http://schemas.microsoft.com/office/drawing/2014/main" id="{026F18BE-E990-44E9-843C-4CD94388C4D8}"/>
                    </a:ext>
                  </a:extLst>
                </p:cNvPr>
                <p:cNvSpPr>
                  <a:spLocks/>
                </p:cNvSpPr>
                <p:nvPr userDrawn="1"/>
              </p:nvSpPr>
              <p:spPr bwMode="auto">
                <a:xfrm>
                  <a:off x="3819" y="1462"/>
                  <a:ext cx="24" cy="5"/>
                </a:xfrm>
                <a:custGeom>
                  <a:avLst/>
                  <a:gdLst>
                    <a:gd name="T0" fmla="*/ 1 w 5"/>
                    <a:gd name="T1" fmla="*/ 1 h 1"/>
                    <a:gd name="T2" fmla="*/ 5 w 5"/>
                    <a:gd name="T3" fmla="*/ 0 h 1"/>
                    <a:gd name="T4" fmla="*/ 4 w 5"/>
                    <a:gd name="T5" fmla="*/ 0 h 1"/>
                    <a:gd name="T6" fmla="*/ 3 w 5"/>
                    <a:gd name="T7" fmla="*/ 0 h 1"/>
                    <a:gd name="T8" fmla="*/ 1 w 5"/>
                    <a:gd name="T9" fmla="*/ 1 h 1"/>
                  </a:gdLst>
                  <a:ahLst/>
                  <a:cxnLst>
                    <a:cxn ang="0">
                      <a:pos x="T0" y="T1"/>
                    </a:cxn>
                    <a:cxn ang="0">
                      <a:pos x="T2" y="T3"/>
                    </a:cxn>
                    <a:cxn ang="0">
                      <a:pos x="T4" y="T5"/>
                    </a:cxn>
                    <a:cxn ang="0">
                      <a:pos x="T6" y="T7"/>
                    </a:cxn>
                    <a:cxn ang="0">
                      <a:pos x="T8" y="T9"/>
                    </a:cxn>
                  </a:cxnLst>
                  <a:rect l="0" t="0" r="r" b="b"/>
                  <a:pathLst>
                    <a:path w="5" h="1">
                      <a:moveTo>
                        <a:pt x="1" y="1"/>
                      </a:moveTo>
                      <a:cubicBezTo>
                        <a:pt x="4" y="1"/>
                        <a:pt x="2" y="0"/>
                        <a:pt x="5" y="0"/>
                      </a:cubicBezTo>
                      <a:cubicBezTo>
                        <a:pt x="5" y="0"/>
                        <a:pt x="4" y="0"/>
                        <a:pt x="4" y="0"/>
                      </a:cubicBezTo>
                      <a:cubicBezTo>
                        <a:pt x="3" y="0"/>
                        <a:pt x="3" y="0"/>
                        <a:pt x="3"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3" name="Freeform 80">
                  <a:extLst>
                    <a:ext uri="{FF2B5EF4-FFF2-40B4-BE49-F238E27FC236}">
                      <a16:creationId xmlns:a16="http://schemas.microsoft.com/office/drawing/2014/main" id="{73D8BC16-8D06-4B47-A64C-488B88B548DD}"/>
                    </a:ext>
                  </a:extLst>
                </p:cNvPr>
                <p:cNvSpPr>
                  <a:spLocks/>
                </p:cNvSpPr>
                <p:nvPr userDrawn="1"/>
              </p:nvSpPr>
              <p:spPr bwMode="auto">
                <a:xfrm>
                  <a:off x="3834" y="1457"/>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4" name="Freeform 81">
                  <a:extLst>
                    <a:ext uri="{FF2B5EF4-FFF2-40B4-BE49-F238E27FC236}">
                      <a16:creationId xmlns:a16="http://schemas.microsoft.com/office/drawing/2014/main" id="{324D2C59-9A3B-42C4-92D2-213C71FC01E2}"/>
                    </a:ext>
                  </a:extLst>
                </p:cNvPr>
                <p:cNvSpPr>
                  <a:spLocks/>
                </p:cNvSpPr>
                <p:nvPr userDrawn="1"/>
              </p:nvSpPr>
              <p:spPr bwMode="auto">
                <a:xfrm>
                  <a:off x="4421" y="1137"/>
                  <a:ext cx="0" cy="10"/>
                </a:xfrm>
                <a:custGeom>
                  <a:avLst/>
                  <a:gdLst>
                    <a:gd name="T0" fmla="*/ 1 h 2"/>
                    <a:gd name="T1" fmla="*/ 2 h 2"/>
                    <a:gd name="T2" fmla="*/ 1 h 2"/>
                    <a:gd name="T3" fmla="*/ 1 h 2"/>
                  </a:gdLst>
                  <a:ahLst/>
                  <a:cxnLst>
                    <a:cxn ang="0">
                      <a:pos x="0" y="T0"/>
                    </a:cxn>
                    <a:cxn ang="0">
                      <a:pos x="0" y="T1"/>
                    </a:cxn>
                    <a:cxn ang="0">
                      <a:pos x="0" y="T2"/>
                    </a:cxn>
                    <a:cxn ang="0">
                      <a:pos x="0" y="T3"/>
                    </a:cxn>
                  </a:cxnLst>
                  <a:rect l="0" t="0" r="r" b="b"/>
                  <a:pathLst>
                    <a:path h="2">
                      <a:moveTo>
                        <a:pt x="0" y="1"/>
                      </a:moveTo>
                      <a:cubicBezTo>
                        <a:pt x="0" y="0"/>
                        <a:pt x="0" y="2"/>
                        <a:pt x="0" y="2"/>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5" name="Freeform 82">
                  <a:extLst>
                    <a:ext uri="{FF2B5EF4-FFF2-40B4-BE49-F238E27FC236}">
                      <a16:creationId xmlns:a16="http://schemas.microsoft.com/office/drawing/2014/main" id="{8944AFCD-CE7D-4B98-8419-0E60974EA882}"/>
                    </a:ext>
                  </a:extLst>
                </p:cNvPr>
                <p:cNvSpPr>
                  <a:spLocks/>
                </p:cNvSpPr>
                <p:nvPr userDrawn="1"/>
              </p:nvSpPr>
              <p:spPr bwMode="auto">
                <a:xfrm>
                  <a:off x="4431" y="1147"/>
                  <a:ext cx="10" cy="5"/>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6" name="Freeform 83">
                  <a:extLst>
                    <a:ext uri="{FF2B5EF4-FFF2-40B4-BE49-F238E27FC236}">
                      <a16:creationId xmlns:a16="http://schemas.microsoft.com/office/drawing/2014/main" id="{D14A4C61-ADDB-4593-A80F-8D796F6F5289}"/>
                    </a:ext>
                  </a:extLst>
                </p:cNvPr>
                <p:cNvSpPr>
                  <a:spLocks/>
                </p:cNvSpPr>
                <p:nvPr userDrawn="1"/>
              </p:nvSpPr>
              <p:spPr bwMode="auto">
                <a:xfrm>
                  <a:off x="3585" y="1087"/>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7" name="Freeform 84">
                  <a:extLst>
                    <a:ext uri="{FF2B5EF4-FFF2-40B4-BE49-F238E27FC236}">
                      <a16:creationId xmlns:a16="http://schemas.microsoft.com/office/drawing/2014/main" id="{469B2646-DF51-4EC9-9E25-F354D276F16C}"/>
                    </a:ext>
                  </a:extLst>
                </p:cNvPr>
                <p:cNvSpPr>
                  <a:spLocks/>
                </p:cNvSpPr>
                <p:nvPr userDrawn="1"/>
              </p:nvSpPr>
              <p:spPr bwMode="auto">
                <a:xfrm>
                  <a:off x="3689" y="1032"/>
                  <a:ext cx="5" cy="5"/>
                </a:xfrm>
                <a:custGeom>
                  <a:avLst/>
                  <a:gdLst>
                    <a:gd name="T0" fmla="*/ 0 w 5"/>
                    <a:gd name="T1" fmla="*/ 0 h 5"/>
                    <a:gd name="T2" fmla="*/ 0 w 5"/>
                    <a:gd name="T3" fmla="*/ 0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0"/>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8" name="Freeform 85">
                  <a:extLst>
                    <a:ext uri="{FF2B5EF4-FFF2-40B4-BE49-F238E27FC236}">
                      <a16:creationId xmlns:a16="http://schemas.microsoft.com/office/drawing/2014/main" id="{D8EE3132-CF0A-4036-9B64-3CCA1E536C0D}"/>
                    </a:ext>
                  </a:extLst>
                </p:cNvPr>
                <p:cNvSpPr>
                  <a:spLocks/>
                </p:cNvSpPr>
                <p:nvPr userDrawn="1"/>
              </p:nvSpPr>
              <p:spPr bwMode="auto">
                <a:xfrm>
                  <a:off x="3734" y="962"/>
                  <a:ext cx="15" cy="10"/>
                </a:xfrm>
                <a:custGeom>
                  <a:avLst/>
                  <a:gdLst>
                    <a:gd name="T0" fmla="*/ 1 w 3"/>
                    <a:gd name="T1" fmla="*/ 0 h 2"/>
                    <a:gd name="T2" fmla="*/ 0 w 3"/>
                    <a:gd name="T3" fmla="*/ 2 h 2"/>
                    <a:gd name="T4" fmla="*/ 1 w 3"/>
                    <a:gd name="T5" fmla="*/ 0 h 2"/>
                  </a:gdLst>
                  <a:ahLst/>
                  <a:cxnLst>
                    <a:cxn ang="0">
                      <a:pos x="T0" y="T1"/>
                    </a:cxn>
                    <a:cxn ang="0">
                      <a:pos x="T2" y="T3"/>
                    </a:cxn>
                    <a:cxn ang="0">
                      <a:pos x="T4" y="T5"/>
                    </a:cxn>
                  </a:cxnLst>
                  <a:rect l="0" t="0" r="r" b="b"/>
                  <a:pathLst>
                    <a:path w="3" h="2">
                      <a:moveTo>
                        <a:pt x="1" y="0"/>
                      </a:moveTo>
                      <a:cubicBezTo>
                        <a:pt x="1" y="1"/>
                        <a:pt x="1" y="1"/>
                        <a:pt x="0" y="2"/>
                      </a:cubicBezTo>
                      <a:cubicBezTo>
                        <a:pt x="1" y="1"/>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9" name="Freeform 86">
                  <a:extLst>
                    <a:ext uri="{FF2B5EF4-FFF2-40B4-BE49-F238E27FC236}">
                      <a16:creationId xmlns:a16="http://schemas.microsoft.com/office/drawing/2014/main" id="{2CFAF306-2C07-4CA4-90B0-576D18521E5B}"/>
                    </a:ext>
                  </a:extLst>
                </p:cNvPr>
                <p:cNvSpPr>
                  <a:spLocks/>
                </p:cNvSpPr>
                <p:nvPr userDrawn="1"/>
              </p:nvSpPr>
              <p:spPr bwMode="auto">
                <a:xfrm>
                  <a:off x="3639" y="68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0" name="Freeform 87">
                  <a:extLst>
                    <a:ext uri="{FF2B5EF4-FFF2-40B4-BE49-F238E27FC236}">
                      <a16:creationId xmlns:a16="http://schemas.microsoft.com/office/drawing/2014/main" id="{0603D6DB-D282-41D8-8B7A-9626CAFE5EE9}"/>
                    </a:ext>
                  </a:extLst>
                </p:cNvPr>
                <p:cNvSpPr>
                  <a:spLocks/>
                </p:cNvSpPr>
                <p:nvPr userDrawn="1"/>
              </p:nvSpPr>
              <p:spPr bwMode="auto">
                <a:xfrm>
                  <a:off x="3615" y="6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1" name="Freeform 88">
                  <a:extLst>
                    <a:ext uri="{FF2B5EF4-FFF2-40B4-BE49-F238E27FC236}">
                      <a16:creationId xmlns:a16="http://schemas.microsoft.com/office/drawing/2014/main" id="{1C0088BB-09C4-491F-8B36-5BDF304846F6}"/>
                    </a:ext>
                  </a:extLst>
                </p:cNvPr>
                <p:cNvSpPr>
                  <a:spLocks/>
                </p:cNvSpPr>
                <p:nvPr userDrawn="1"/>
              </p:nvSpPr>
              <p:spPr bwMode="auto">
                <a:xfrm>
                  <a:off x="3600" y="64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2"/>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2" name="Freeform 89">
                  <a:extLst>
                    <a:ext uri="{FF2B5EF4-FFF2-40B4-BE49-F238E27FC236}">
                      <a16:creationId xmlns:a16="http://schemas.microsoft.com/office/drawing/2014/main" id="{B180C4A0-6809-49F8-8354-2CDA31CC248E}"/>
                    </a:ext>
                  </a:extLst>
                </p:cNvPr>
                <p:cNvSpPr>
                  <a:spLocks/>
                </p:cNvSpPr>
                <p:nvPr userDrawn="1"/>
              </p:nvSpPr>
              <p:spPr bwMode="auto">
                <a:xfrm>
                  <a:off x="3600" y="628"/>
                  <a:ext cx="10" cy="5"/>
                </a:xfrm>
                <a:custGeom>
                  <a:avLst/>
                  <a:gdLst>
                    <a:gd name="T0" fmla="*/ 1 w 2"/>
                    <a:gd name="T1" fmla="*/ 0 h 1"/>
                    <a:gd name="T2" fmla="*/ 2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2"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3" name="Freeform 90">
                  <a:extLst>
                    <a:ext uri="{FF2B5EF4-FFF2-40B4-BE49-F238E27FC236}">
                      <a16:creationId xmlns:a16="http://schemas.microsoft.com/office/drawing/2014/main" id="{C01E2510-9B6B-46FB-8119-974DBF949E68}"/>
                    </a:ext>
                  </a:extLst>
                </p:cNvPr>
                <p:cNvSpPr>
                  <a:spLocks/>
                </p:cNvSpPr>
                <p:nvPr userDrawn="1"/>
              </p:nvSpPr>
              <p:spPr bwMode="auto">
                <a:xfrm>
                  <a:off x="3610" y="628"/>
                  <a:ext cx="0" cy="5"/>
                </a:xfrm>
                <a:custGeom>
                  <a:avLst/>
                  <a:gdLst>
                    <a:gd name="T0" fmla="*/ 1 h 1"/>
                    <a:gd name="T1" fmla="*/ 1 h 1"/>
                  </a:gdLst>
                  <a:ahLst/>
                  <a:cxnLst>
                    <a:cxn ang="0">
                      <a:pos x="0" y="T0"/>
                    </a:cxn>
                    <a:cxn ang="0">
                      <a:pos x="0" y="T1"/>
                    </a:cxn>
                  </a:cxnLst>
                  <a:rect l="0" t="0" r="r" b="b"/>
                  <a:pathLst>
                    <a:path h="1">
                      <a:moveTo>
                        <a:pt x="0" y="1"/>
                      </a:move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4" name="Freeform 91">
                  <a:extLst>
                    <a:ext uri="{FF2B5EF4-FFF2-40B4-BE49-F238E27FC236}">
                      <a16:creationId xmlns:a16="http://schemas.microsoft.com/office/drawing/2014/main" id="{800384FC-E402-4982-811E-596C32B893BE}"/>
                    </a:ext>
                  </a:extLst>
                </p:cNvPr>
                <p:cNvSpPr>
                  <a:spLocks/>
                </p:cNvSpPr>
                <p:nvPr userDrawn="1"/>
              </p:nvSpPr>
              <p:spPr bwMode="auto">
                <a:xfrm>
                  <a:off x="3600" y="618"/>
                  <a:ext cx="5" cy="5"/>
                </a:xfrm>
                <a:custGeom>
                  <a:avLst/>
                  <a:gdLst>
                    <a:gd name="T0" fmla="*/ 0 w 1"/>
                    <a:gd name="T1" fmla="*/ 1 h 1"/>
                    <a:gd name="T2" fmla="*/ 0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5" name="Freeform 92">
                  <a:extLst>
                    <a:ext uri="{FF2B5EF4-FFF2-40B4-BE49-F238E27FC236}">
                      <a16:creationId xmlns:a16="http://schemas.microsoft.com/office/drawing/2014/main" id="{77BF733F-27B6-410A-943D-DDC756915F18}"/>
                    </a:ext>
                  </a:extLst>
                </p:cNvPr>
                <p:cNvSpPr>
                  <a:spLocks/>
                </p:cNvSpPr>
                <p:nvPr userDrawn="1"/>
              </p:nvSpPr>
              <p:spPr bwMode="auto">
                <a:xfrm>
                  <a:off x="3590" y="6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6" name="Freeform 93">
                  <a:extLst>
                    <a:ext uri="{FF2B5EF4-FFF2-40B4-BE49-F238E27FC236}">
                      <a16:creationId xmlns:a16="http://schemas.microsoft.com/office/drawing/2014/main" id="{0CDF85B0-1D1F-4DB8-85B7-889D2B6009EB}"/>
                    </a:ext>
                  </a:extLst>
                </p:cNvPr>
                <p:cNvSpPr>
                  <a:spLocks/>
                </p:cNvSpPr>
                <p:nvPr userDrawn="1"/>
              </p:nvSpPr>
              <p:spPr bwMode="auto">
                <a:xfrm>
                  <a:off x="3590" y="623"/>
                  <a:ext cx="10" cy="5"/>
                </a:xfrm>
                <a:custGeom>
                  <a:avLst/>
                  <a:gdLst>
                    <a:gd name="T0" fmla="*/ 2 w 2"/>
                    <a:gd name="T1" fmla="*/ 1 h 1"/>
                    <a:gd name="T2" fmla="*/ 1 w 2"/>
                    <a:gd name="T3" fmla="*/ 0 h 1"/>
                    <a:gd name="T4" fmla="*/ 1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1" y="0"/>
                        <a:pt x="0" y="1"/>
                        <a:pt x="1"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7" name="Freeform 94">
                  <a:extLst>
                    <a:ext uri="{FF2B5EF4-FFF2-40B4-BE49-F238E27FC236}">
                      <a16:creationId xmlns:a16="http://schemas.microsoft.com/office/drawing/2014/main" id="{7EC1A713-D073-4BA9-A775-8D2C690FF2D9}"/>
                    </a:ext>
                  </a:extLst>
                </p:cNvPr>
                <p:cNvSpPr>
                  <a:spLocks/>
                </p:cNvSpPr>
                <p:nvPr userDrawn="1"/>
              </p:nvSpPr>
              <p:spPr bwMode="auto">
                <a:xfrm>
                  <a:off x="3595" y="628"/>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1"/>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8" name="Freeform 95">
                  <a:extLst>
                    <a:ext uri="{FF2B5EF4-FFF2-40B4-BE49-F238E27FC236}">
                      <a16:creationId xmlns:a16="http://schemas.microsoft.com/office/drawing/2014/main" id="{CB6939C5-AD98-4D5E-8FC1-3195DEB78F9E}"/>
                    </a:ext>
                  </a:extLst>
                </p:cNvPr>
                <p:cNvSpPr>
                  <a:spLocks/>
                </p:cNvSpPr>
                <p:nvPr userDrawn="1"/>
              </p:nvSpPr>
              <p:spPr bwMode="auto">
                <a:xfrm>
                  <a:off x="3600" y="65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9" name="Freeform 96">
                  <a:extLst>
                    <a:ext uri="{FF2B5EF4-FFF2-40B4-BE49-F238E27FC236}">
                      <a16:creationId xmlns:a16="http://schemas.microsoft.com/office/drawing/2014/main" id="{7B94C0FE-8A69-4ADB-8CED-F58AC54716A1}"/>
                    </a:ext>
                  </a:extLst>
                </p:cNvPr>
                <p:cNvSpPr>
                  <a:spLocks/>
                </p:cNvSpPr>
                <p:nvPr userDrawn="1"/>
              </p:nvSpPr>
              <p:spPr bwMode="auto">
                <a:xfrm>
                  <a:off x="3580" y="6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1" y="1"/>
                        <a:pt x="1" y="1"/>
                        <a:pt x="1" y="1"/>
                      </a:cubicBezTo>
                      <a:cubicBezTo>
                        <a:pt x="1"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0" name="Freeform 97">
                  <a:extLst>
                    <a:ext uri="{FF2B5EF4-FFF2-40B4-BE49-F238E27FC236}">
                      <a16:creationId xmlns:a16="http://schemas.microsoft.com/office/drawing/2014/main" id="{ECAFDA76-5437-469B-8865-0A26D791B69B}"/>
                    </a:ext>
                  </a:extLst>
                </p:cNvPr>
                <p:cNvSpPr>
                  <a:spLocks/>
                </p:cNvSpPr>
                <p:nvPr userDrawn="1"/>
              </p:nvSpPr>
              <p:spPr bwMode="auto">
                <a:xfrm>
                  <a:off x="357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1" name="Freeform 98">
                  <a:extLst>
                    <a:ext uri="{FF2B5EF4-FFF2-40B4-BE49-F238E27FC236}">
                      <a16:creationId xmlns:a16="http://schemas.microsoft.com/office/drawing/2014/main" id="{EC71CDFB-8E82-4948-A87B-9989856C8605}"/>
                    </a:ext>
                  </a:extLst>
                </p:cNvPr>
                <p:cNvSpPr>
                  <a:spLocks/>
                </p:cNvSpPr>
                <p:nvPr userDrawn="1"/>
              </p:nvSpPr>
              <p:spPr bwMode="auto">
                <a:xfrm>
                  <a:off x="3585" y="628"/>
                  <a:ext cx="10" cy="0"/>
                </a:xfrm>
                <a:custGeom>
                  <a:avLst/>
                  <a:gdLst>
                    <a:gd name="T0" fmla="*/ 0 w 2"/>
                    <a:gd name="T1" fmla="*/ 1 w 2"/>
                    <a:gd name="T2" fmla="*/ 2 w 2"/>
                    <a:gd name="T3" fmla="*/ 1 w 2"/>
                    <a:gd name="T4" fmla="*/ 0 w 2"/>
                  </a:gdLst>
                  <a:ahLst/>
                  <a:cxnLst>
                    <a:cxn ang="0">
                      <a:pos x="T0" y="0"/>
                    </a:cxn>
                    <a:cxn ang="0">
                      <a:pos x="T1" y="0"/>
                    </a:cxn>
                    <a:cxn ang="0">
                      <a:pos x="T2" y="0"/>
                    </a:cxn>
                    <a:cxn ang="0">
                      <a:pos x="T3" y="0"/>
                    </a:cxn>
                    <a:cxn ang="0">
                      <a:pos x="T4" y="0"/>
                    </a:cxn>
                  </a:cxnLst>
                  <a:rect l="0" t="0" r="r" b="b"/>
                  <a:pathLst>
                    <a:path w="2">
                      <a:moveTo>
                        <a:pt x="0" y="0"/>
                      </a:moveTo>
                      <a:cubicBezTo>
                        <a:pt x="0" y="0"/>
                        <a:pt x="1" y="0"/>
                        <a:pt x="1" y="0"/>
                      </a:cubicBezTo>
                      <a:cubicBezTo>
                        <a:pt x="1" y="0"/>
                        <a:pt x="2" y="0"/>
                        <a:pt x="2" y="0"/>
                      </a:cubicBezTo>
                      <a:cubicBezTo>
                        <a:pt x="2"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2" name="Freeform 99">
                  <a:extLst>
                    <a:ext uri="{FF2B5EF4-FFF2-40B4-BE49-F238E27FC236}">
                      <a16:creationId xmlns:a16="http://schemas.microsoft.com/office/drawing/2014/main" id="{D638FB2C-427C-4B7E-85D6-D5AF9226BA11}"/>
                    </a:ext>
                  </a:extLst>
                </p:cNvPr>
                <p:cNvSpPr>
                  <a:spLocks/>
                </p:cNvSpPr>
                <p:nvPr userDrawn="1"/>
              </p:nvSpPr>
              <p:spPr bwMode="auto">
                <a:xfrm>
                  <a:off x="3570" y="59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3" name="Freeform 100">
                  <a:extLst>
                    <a:ext uri="{FF2B5EF4-FFF2-40B4-BE49-F238E27FC236}">
                      <a16:creationId xmlns:a16="http://schemas.microsoft.com/office/drawing/2014/main" id="{43274C69-7D81-40CE-903E-35285E5C59A0}"/>
                    </a:ext>
                  </a:extLst>
                </p:cNvPr>
                <p:cNvSpPr>
                  <a:spLocks/>
                </p:cNvSpPr>
                <p:nvPr userDrawn="1"/>
              </p:nvSpPr>
              <p:spPr bwMode="auto">
                <a:xfrm>
                  <a:off x="3555" y="578"/>
                  <a:ext cx="10" cy="10"/>
                </a:xfrm>
                <a:custGeom>
                  <a:avLst/>
                  <a:gdLst>
                    <a:gd name="T0" fmla="*/ 1 w 2"/>
                    <a:gd name="T1" fmla="*/ 2 h 2"/>
                    <a:gd name="T2" fmla="*/ 2 w 2"/>
                    <a:gd name="T3" fmla="*/ 1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1" y="0"/>
                        <a:pt x="1" y="1"/>
                        <a:pt x="0" y="1"/>
                      </a:cubicBezTo>
                      <a:cubicBezTo>
                        <a:pt x="1"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4" name="Freeform 101">
                  <a:extLst>
                    <a:ext uri="{FF2B5EF4-FFF2-40B4-BE49-F238E27FC236}">
                      <a16:creationId xmlns:a16="http://schemas.microsoft.com/office/drawing/2014/main" id="{EF2EC6BB-50B5-4AB9-96B6-92400C22F2DA}"/>
                    </a:ext>
                  </a:extLst>
                </p:cNvPr>
                <p:cNvSpPr>
                  <a:spLocks/>
                </p:cNvSpPr>
                <p:nvPr userDrawn="1"/>
              </p:nvSpPr>
              <p:spPr bwMode="auto">
                <a:xfrm>
                  <a:off x="3550"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5" name="Freeform 102">
                  <a:extLst>
                    <a:ext uri="{FF2B5EF4-FFF2-40B4-BE49-F238E27FC236}">
                      <a16:creationId xmlns:a16="http://schemas.microsoft.com/office/drawing/2014/main" id="{4383B308-1A96-4AEC-9B3E-000724C4E17B}"/>
                    </a:ext>
                  </a:extLst>
                </p:cNvPr>
                <p:cNvSpPr>
                  <a:spLocks/>
                </p:cNvSpPr>
                <p:nvPr userDrawn="1"/>
              </p:nvSpPr>
              <p:spPr bwMode="auto">
                <a:xfrm>
                  <a:off x="3570" y="59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6" name="Freeform 103">
                  <a:extLst>
                    <a:ext uri="{FF2B5EF4-FFF2-40B4-BE49-F238E27FC236}">
                      <a16:creationId xmlns:a16="http://schemas.microsoft.com/office/drawing/2014/main" id="{F2137ECA-DFE3-4ED4-AA0F-C0BA260D3A35}"/>
                    </a:ext>
                  </a:extLst>
                </p:cNvPr>
                <p:cNvSpPr>
                  <a:spLocks/>
                </p:cNvSpPr>
                <p:nvPr userDrawn="1"/>
              </p:nvSpPr>
              <p:spPr bwMode="auto">
                <a:xfrm>
                  <a:off x="3565" y="5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7" name="Freeform 104">
                  <a:extLst>
                    <a:ext uri="{FF2B5EF4-FFF2-40B4-BE49-F238E27FC236}">
                      <a16:creationId xmlns:a16="http://schemas.microsoft.com/office/drawing/2014/main" id="{6434D88B-0F54-4CEC-969F-5470471B8BF7}"/>
                    </a:ext>
                  </a:extLst>
                </p:cNvPr>
                <p:cNvSpPr>
                  <a:spLocks/>
                </p:cNvSpPr>
                <p:nvPr userDrawn="1"/>
              </p:nvSpPr>
              <p:spPr bwMode="auto">
                <a:xfrm>
                  <a:off x="3570"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8" name="Freeform 105">
                  <a:extLst>
                    <a:ext uri="{FF2B5EF4-FFF2-40B4-BE49-F238E27FC236}">
                      <a16:creationId xmlns:a16="http://schemas.microsoft.com/office/drawing/2014/main" id="{160E2FE8-C2F2-4DBA-BEB9-7E20A700BED3}"/>
                    </a:ext>
                  </a:extLst>
                </p:cNvPr>
                <p:cNvSpPr>
                  <a:spLocks/>
                </p:cNvSpPr>
                <p:nvPr userDrawn="1"/>
              </p:nvSpPr>
              <p:spPr bwMode="auto">
                <a:xfrm>
                  <a:off x="3575" y="61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9" name="Freeform 106">
                  <a:extLst>
                    <a:ext uri="{FF2B5EF4-FFF2-40B4-BE49-F238E27FC236}">
                      <a16:creationId xmlns:a16="http://schemas.microsoft.com/office/drawing/2014/main" id="{7E378ACF-11A8-4BE5-8983-E855AFD3557E}"/>
                    </a:ext>
                  </a:extLst>
                </p:cNvPr>
                <p:cNvSpPr>
                  <a:spLocks/>
                </p:cNvSpPr>
                <p:nvPr userDrawn="1"/>
              </p:nvSpPr>
              <p:spPr bwMode="auto">
                <a:xfrm>
                  <a:off x="3570" y="60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0" name="Rectangle 107">
                  <a:extLst>
                    <a:ext uri="{FF2B5EF4-FFF2-40B4-BE49-F238E27FC236}">
                      <a16:creationId xmlns:a16="http://schemas.microsoft.com/office/drawing/2014/main" id="{280632DD-E375-485F-8A89-FD55F762F28A}"/>
                    </a:ext>
                  </a:extLst>
                </p:cNvPr>
                <p:cNvSpPr>
                  <a:spLocks noChangeArrowheads="1"/>
                </p:cNvSpPr>
                <p:nvPr userDrawn="1"/>
              </p:nvSpPr>
              <p:spPr bwMode="auto">
                <a:xfrm>
                  <a:off x="3565" y="6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1" name="Freeform 108">
                  <a:extLst>
                    <a:ext uri="{FF2B5EF4-FFF2-40B4-BE49-F238E27FC236}">
                      <a16:creationId xmlns:a16="http://schemas.microsoft.com/office/drawing/2014/main" id="{D1C599EE-B6FF-47D7-B25E-1498FED4F515}"/>
                    </a:ext>
                  </a:extLst>
                </p:cNvPr>
                <p:cNvSpPr>
                  <a:spLocks/>
                </p:cNvSpPr>
                <p:nvPr userDrawn="1"/>
              </p:nvSpPr>
              <p:spPr bwMode="auto">
                <a:xfrm>
                  <a:off x="3550" y="58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2" name="Freeform 109">
                  <a:extLst>
                    <a:ext uri="{FF2B5EF4-FFF2-40B4-BE49-F238E27FC236}">
                      <a16:creationId xmlns:a16="http://schemas.microsoft.com/office/drawing/2014/main" id="{7EF62EE6-3B61-40BC-B345-6AADEC17F09D}"/>
                    </a:ext>
                  </a:extLst>
                </p:cNvPr>
                <p:cNvSpPr>
                  <a:spLocks/>
                </p:cNvSpPr>
                <p:nvPr userDrawn="1"/>
              </p:nvSpPr>
              <p:spPr bwMode="auto">
                <a:xfrm>
                  <a:off x="3560"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3" name="Freeform 110">
                  <a:extLst>
                    <a:ext uri="{FF2B5EF4-FFF2-40B4-BE49-F238E27FC236}">
                      <a16:creationId xmlns:a16="http://schemas.microsoft.com/office/drawing/2014/main" id="{F4038121-258B-4846-80CF-370776D68777}"/>
                    </a:ext>
                  </a:extLst>
                </p:cNvPr>
                <p:cNvSpPr>
                  <a:spLocks/>
                </p:cNvSpPr>
                <p:nvPr userDrawn="1"/>
              </p:nvSpPr>
              <p:spPr bwMode="auto">
                <a:xfrm>
                  <a:off x="3525" y="57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4" name="Freeform 111">
                  <a:extLst>
                    <a:ext uri="{FF2B5EF4-FFF2-40B4-BE49-F238E27FC236}">
                      <a16:creationId xmlns:a16="http://schemas.microsoft.com/office/drawing/2014/main" id="{9A12C1E3-EE9B-48F3-892D-9831746CA1DD}"/>
                    </a:ext>
                  </a:extLst>
                </p:cNvPr>
                <p:cNvSpPr>
                  <a:spLocks/>
                </p:cNvSpPr>
                <p:nvPr userDrawn="1"/>
              </p:nvSpPr>
              <p:spPr bwMode="auto">
                <a:xfrm>
                  <a:off x="3555" y="59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5" name="Freeform 112">
                  <a:extLst>
                    <a:ext uri="{FF2B5EF4-FFF2-40B4-BE49-F238E27FC236}">
                      <a16:creationId xmlns:a16="http://schemas.microsoft.com/office/drawing/2014/main" id="{4BE595AB-FB9B-4AE7-AD1F-86E2DC04904B}"/>
                    </a:ext>
                  </a:extLst>
                </p:cNvPr>
                <p:cNvSpPr>
                  <a:spLocks/>
                </p:cNvSpPr>
                <p:nvPr userDrawn="1"/>
              </p:nvSpPr>
              <p:spPr bwMode="auto">
                <a:xfrm>
                  <a:off x="3545" y="5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6" name="Freeform 113">
                  <a:extLst>
                    <a:ext uri="{FF2B5EF4-FFF2-40B4-BE49-F238E27FC236}">
                      <a16:creationId xmlns:a16="http://schemas.microsoft.com/office/drawing/2014/main" id="{A025BE71-9DE7-4ED2-B10C-902200D17D22}"/>
                    </a:ext>
                  </a:extLst>
                </p:cNvPr>
                <p:cNvSpPr>
                  <a:spLocks/>
                </p:cNvSpPr>
                <p:nvPr userDrawn="1"/>
              </p:nvSpPr>
              <p:spPr bwMode="auto">
                <a:xfrm>
                  <a:off x="3560"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7" name="Freeform 114">
                  <a:extLst>
                    <a:ext uri="{FF2B5EF4-FFF2-40B4-BE49-F238E27FC236}">
                      <a16:creationId xmlns:a16="http://schemas.microsoft.com/office/drawing/2014/main" id="{6E0E286B-FB68-4D08-976F-42A7646257F2}"/>
                    </a:ext>
                  </a:extLst>
                </p:cNvPr>
                <p:cNvSpPr>
                  <a:spLocks/>
                </p:cNvSpPr>
                <p:nvPr userDrawn="1"/>
              </p:nvSpPr>
              <p:spPr bwMode="auto">
                <a:xfrm>
                  <a:off x="3560"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8" name="Freeform 115">
                  <a:extLst>
                    <a:ext uri="{FF2B5EF4-FFF2-40B4-BE49-F238E27FC236}">
                      <a16:creationId xmlns:a16="http://schemas.microsoft.com/office/drawing/2014/main" id="{EC1DFAE3-7B34-4C0D-9AA1-C3937E52733D}"/>
                    </a:ext>
                  </a:extLst>
                </p:cNvPr>
                <p:cNvSpPr>
                  <a:spLocks/>
                </p:cNvSpPr>
                <p:nvPr userDrawn="1"/>
              </p:nvSpPr>
              <p:spPr bwMode="auto">
                <a:xfrm>
                  <a:off x="3510" y="578"/>
                  <a:ext cx="20" cy="20"/>
                </a:xfrm>
                <a:custGeom>
                  <a:avLst/>
                  <a:gdLst>
                    <a:gd name="T0" fmla="*/ 0 w 4"/>
                    <a:gd name="T1" fmla="*/ 4 h 4"/>
                    <a:gd name="T2" fmla="*/ 2 w 4"/>
                    <a:gd name="T3" fmla="*/ 4 h 4"/>
                    <a:gd name="T4" fmla="*/ 3 w 4"/>
                    <a:gd name="T5" fmla="*/ 0 h 4"/>
                    <a:gd name="T6" fmla="*/ 2 w 4"/>
                    <a:gd name="T7" fmla="*/ 0 h 4"/>
                    <a:gd name="T8" fmla="*/ 3 w 4"/>
                    <a:gd name="T9" fmla="*/ 2 h 4"/>
                    <a:gd name="T10" fmla="*/ 2 w 4"/>
                    <a:gd name="T11" fmla="*/ 1 h 4"/>
                    <a:gd name="T12" fmla="*/ 0 w 4"/>
                    <a:gd name="T13" fmla="*/ 3 h 4"/>
                    <a:gd name="T14" fmla="*/ 1 w 4"/>
                    <a:gd name="T15" fmla="*/ 3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cubicBezTo>
                        <a:pt x="1" y="3"/>
                        <a:pt x="2" y="3"/>
                        <a:pt x="2" y="4"/>
                      </a:cubicBezTo>
                      <a:cubicBezTo>
                        <a:pt x="3" y="4"/>
                        <a:pt x="4" y="1"/>
                        <a:pt x="3" y="0"/>
                      </a:cubicBezTo>
                      <a:cubicBezTo>
                        <a:pt x="3" y="0"/>
                        <a:pt x="3" y="0"/>
                        <a:pt x="2" y="0"/>
                      </a:cubicBezTo>
                      <a:cubicBezTo>
                        <a:pt x="2" y="1"/>
                        <a:pt x="4" y="2"/>
                        <a:pt x="3" y="2"/>
                      </a:cubicBezTo>
                      <a:cubicBezTo>
                        <a:pt x="1" y="2"/>
                        <a:pt x="2" y="2"/>
                        <a:pt x="2" y="1"/>
                      </a:cubicBezTo>
                      <a:cubicBezTo>
                        <a:pt x="2" y="2"/>
                        <a:pt x="0" y="2"/>
                        <a:pt x="0" y="3"/>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9" name="Freeform 116">
                  <a:extLst>
                    <a:ext uri="{FF2B5EF4-FFF2-40B4-BE49-F238E27FC236}">
                      <a16:creationId xmlns:a16="http://schemas.microsoft.com/office/drawing/2014/main" id="{D8A89CC9-CC7B-43E3-9D58-3633AA60803C}"/>
                    </a:ext>
                  </a:extLst>
                </p:cNvPr>
                <p:cNvSpPr>
                  <a:spLocks/>
                </p:cNvSpPr>
                <p:nvPr userDrawn="1"/>
              </p:nvSpPr>
              <p:spPr bwMode="auto">
                <a:xfrm>
                  <a:off x="3530" y="573"/>
                  <a:ext cx="5" cy="1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0"/>
                        <a:pt x="0" y="1"/>
                        <a:pt x="0" y="1"/>
                      </a:cubicBezTo>
                      <a:cubicBezTo>
                        <a:pt x="0"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0" name="Freeform 117">
                  <a:extLst>
                    <a:ext uri="{FF2B5EF4-FFF2-40B4-BE49-F238E27FC236}">
                      <a16:creationId xmlns:a16="http://schemas.microsoft.com/office/drawing/2014/main" id="{9E4DA548-DCBC-4EFA-A0DA-7F356B6BEA73}"/>
                    </a:ext>
                  </a:extLst>
                </p:cNvPr>
                <p:cNvSpPr>
                  <a:spLocks/>
                </p:cNvSpPr>
                <p:nvPr userDrawn="1"/>
              </p:nvSpPr>
              <p:spPr bwMode="auto">
                <a:xfrm>
                  <a:off x="3535" y="583"/>
                  <a:ext cx="15" cy="10"/>
                </a:xfrm>
                <a:custGeom>
                  <a:avLst/>
                  <a:gdLst>
                    <a:gd name="T0" fmla="*/ 2 w 3"/>
                    <a:gd name="T1" fmla="*/ 1 h 2"/>
                    <a:gd name="T2" fmla="*/ 0 w 3"/>
                    <a:gd name="T3" fmla="*/ 2 h 2"/>
                    <a:gd name="T4" fmla="*/ 2 w 3"/>
                    <a:gd name="T5" fmla="*/ 2 h 2"/>
                    <a:gd name="T6" fmla="*/ 2 w 3"/>
                    <a:gd name="T7" fmla="*/ 1 h 2"/>
                    <a:gd name="T8" fmla="*/ 3 w 3"/>
                    <a:gd name="T9" fmla="*/ 1 h 2"/>
                    <a:gd name="T10" fmla="*/ 2 w 3"/>
                    <a:gd name="T11" fmla="*/ 0 h 2"/>
                    <a:gd name="T12" fmla="*/ 2 w 3"/>
                    <a:gd name="T13" fmla="*/ 0 h 2"/>
                    <a:gd name="T14" fmla="*/ 2 w 3"/>
                    <a:gd name="T15" fmla="*/ 0 h 2"/>
                    <a:gd name="T16" fmla="*/ 2 w 3"/>
                    <a:gd name="T17" fmla="*/ 0 h 2"/>
                    <a:gd name="T18" fmla="*/ 2 w 3"/>
                    <a:gd name="T19" fmla="*/ 0 h 2"/>
                    <a:gd name="T20" fmla="*/ 2 w 3"/>
                    <a:gd name="T21" fmla="*/ 0 h 2"/>
                    <a:gd name="T22" fmla="*/ 2 w 3"/>
                    <a:gd name="T23" fmla="*/ 1 h 2"/>
                    <a:gd name="T24" fmla="*/ 2 w 3"/>
                    <a:gd name="T25" fmla="*/ 0 h 2"/>
                    <a:gd name="T26" fmla="*/ 2 w 3"/>
                    <a:gd name="T27" fmla="*/ 0 h 2"/>
                    <a:gd name="T28" fmla="*/ 2 w 3"/>
                    <a:gd name="T29" fmla="*/ 0 h 2"/>
                    <a:gd name="T30" fmla="*/ 0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0" y="1"/>
                        <a:pt x="0" y="2"/>
                      </a:cubicBezTo>
                      <a:cubicBezTo>
                        <a:pt x="1" y="2"/>
                        <a:pt x="1" y="2"/>
                        <a:pt x="2" y="2"/>
                      </a:cubicBezTo>
                      <a:cubicBezTo>
                        <a:pt x="0" y="1"/>
                        <a:pt x="3" y="2"/>
                        <a:pt x="2" y="1"/>
                      </a:cubicBezTo>
                      <a:cubicBezTo>
                        <a:pt x="2" y="1"/>
                        <a:pt x="2" y="1"/>
                        <a:pt x="3" y="1"/>
                      </a:cubicBezTo>
                      <a:cubicBezTo>
                        <a:pt x="2" y="1"/>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1"/>
                      </a:cubicBezTo>
                      <a:cubicBezTo>
                        <a:pt x="1" y="0"/>
                        <a:pt x="2" y="0"/>
                        <a:pt x="2" y="0"/>
                      </a:cubicBezTo>
                      <a:cubicBezTo>
                        <a:pt x="2" y="0"/>
                        <a:pt x="2" y="0"/>
                        <a:pt x="2" y="0"/>
                      </a:cubicBezTo>
                      <a:cubicBezTo>
                        <a:pt x="2" y="0"/>
                        <a:pt x="2" y="0"/>
                        <a:pt x="2" y="0"/>
                      </a:cubicBezTo>
                      <a:cubicBezTo>
                        <a:pt x="0" y="0"/>
                        <a:pt x="0" y="0"/>
                        <a:pt x="0" y="0"/>
                      </a:cubicBezTo>
                      <a:cubicBezTo>
                        <a:pt x="1"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1" name="Freeform 118">
                  <a:extLst>
                    <a:ext uri="{FF2B5EF4-FFF2-40B4-BE49-F238E27FC236}">
                      <a16:creationId xmlns:a16="http://schemas.microsoft.com/office/drawing/2014/main" id="{F25D403E-32B8-4D52-B383-268C6AF8677F}"/>
                    </a:ext>
                  </a:extLst>
                </p:cNvPr>
                <p:cNvSpPr>
                  <a:spLocks/>
                </p:cNvSpPr>
                <p:nvPr userDrawn="1"/>
              </p:nvSpPr>
              <p:spPr bwMode="auto">
                <a:xfrm>
                  <a:off x="3565" y="62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2" name="Freeform 119">
                  <a:extLst>
                    <a:ext uri="{FF2B5EF4-FFF2-40B4-BE49-F238E27FC236}">
                      <a16:creationId xmlns:a16="http://schemas.microsoft.com/office/drawing/2014/main" id="{99C616DA-D842-4367-9C2C-38856D63A6BC}"/>
                    </a:ext>
                  </a:extLst>
                </p:cNvPr>
                <p:cNvSpPr>
                  <a:spLocks/>
                </p:cNvSpPr>
                <p:nvPr userDrawn="1"/>
              </p:nvSpPr>
              <p:spPr bwMode="auto">
                <a:xfrm>
                  <a:off x="3565" y="613"/>
                  <a:ext cx="5" cy="10"/>
                </a:xfrm>
                <a:custGeom>
                  <a:avLst/>
                  <a:gdLst>
                    <a:gd name="T0" fmla="*/ 0 w 1"/>
                    <a:gd name="T1" fmla="*/ 2 h 2"/>
                    <a:gd name="T2" fmla="*/ 0 w 1"/>
                    <a:gd name="T3" fmla="*/ 2 h 2"/>
                    <a:gd name="T4" fmla="*/ 0 w 1"/>
                    <a:gd name="T5" fmla="*/ 2 h 2"/>
                    <a:gd name="T6" fmla="*/ 1 w 1"/>
                    <a:gd name="T7" fmla="*/ 2 h 2"/>
                    <a:gd name="T8" fmla="*/ 1 w 1"/>
                    <a:gd name="T9" fmla="*/ 2 h 2"/>
                    <a:gd name="T10" fmla="*/ 0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1" y="2"/>
                        <a:pt x="0" y="2"/>
                        <a:pt x="0" y="2"/>
                      </a:cubicBezTo>
                      <a:cubicBezTo>
                        <a:pt x="0" y="2"/>
                        <a:pt x="1" y="2"/>
                        <a:pt x="1" y="2"/>
                      </a:cubicBezTo>
                      <a:cubicBezTo>
                        <a:pt x="1" y="2"/>
                        <a:pt x="1" y="2"/>
                        <a:pt x="1" y="2"/>
                      </a:cubicBez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3" name="Freeform 120">
                  <a:extLst>
                    <a:ext uri="{FF2B5EF4-FFF2-40B4-BE49-F238E27FC236}">
                      <a16:creationId xmlns:a16="http://schemas.microsoft.com/office/drawing/2014/main" id="{C8C996CC-ACF9-4987-B4D7-4A30FBB4B056}"/>
                    </a:ext>
                  </a:extLst>
                </p:cNvPr>
                <p:cNvSpPr>
                  <a:spLocks/>
                </p:cNvSpPr>
                <p:nvPr userDrawn="1"/>
              </p:nvSpPr>
              <p:spPr bwMode="auto">
                <a:xfrm>
                  <a:off x="3550" y="603"/>
                  <a:ext cx="5" cy="5"/>
                </a:xfrm>
                <a:custGeom>
                  <a:avLst/>
                  <a:gdLst>
                    <a:gd name="T0" fmla="*/ 1 w 1"/>
                    <a:gd name="T1" fmla="*/ 0 h 1"/>
                    <a:gd name="T2" fmla="*/ 0 w 1"/>
                    <a:gd name="T3" fmla="*/ 0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0" y="0"/>
                        <a:pt x="0"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4" name="Freeform 121">
                  <a:extLst>
                    <a:ext uri="{FF2B5EF4-FFF2-40B4-BE49-F238E27FC236}">
                      <a16:creationId xmlns:a16="http://schemas.microsoft.com/office/drawing/2014/main" id="{AD2C88AE-A9BD-4251-90E0-16A9D4BD706C}"/>
                    </a:ext>
                  </a:extLst>
                </p:cNvPr>
                <p:cNvSpPr>
                  <a:spLocks/>
                </p:cNvSpPr>
                <p:nvPr userDrawn="1"/>
              </p:nvSpPr>
              <p:spPr bwMode="auto">
                <a:xfrm>
                  <a:off x="3525" y="57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5" name="Freeform 122">
                  <a:extLst>
                    <a:ext uri="{FF2B5EF4-FFF2-40B4-BE49-F238E27FC236}">
                      <a16:creationId xmlns:a16="http://schemas.microsoft.com/office/drawing/2014/main" id="{41D7215B-93CA-4451-AE5F-B11D609ECF33}"/>
                    </a:ext>
                  </a:extLst>
                </p:cNvPr>
                <p:cNvSpPr>
                  <a:spLocks/>
                </p:cNvSpPr>
                <p:nvPr userDrawn="1"/>
              </p:nvSpPr>
              <p:spPr bwMode="auto">
                <a:xfrm>
                  <a:off x="3515" y="5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6" name="Freeform 123">
                  <a:extLst>
                    <a:ext uri="{FF2B5EF4-FFF2-40B4-BE49-F238E27FC236}">
                      <a16:creationId xmlns:a16="http://schemas.microsoft.com/office/drawing/2014/main" id="{2D406F28-871C-48FB-B070-77A0A4FD64C8}"/>
                    </a:ext>
                  </a:extLst>
                </p:cNvPr>
                <p:cNvSpPr>
                  <a:spLocks/>
                </p:cNvSpPr>
                <p:nvPr userDrawn="1"/>
              </p:nvSpPr>
              <p:spPr bwMode="auto">
                <a:xfrm>
                  <a:off x="3416" y="88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7" name="Freeform 124">
                  <a:extLst>
                    <a:ext uri="{FF2B5EF4-FFF2-40B4-BE49-F238E27FC236}">
                      <a16:creationId xmlns:a16="http://schemas.microsoft.com/office/drawing/2014/main" id="{4216E008-50F8-4B7B-8417-C043B35F106B}"/>
                    </a:ext>
                  </a:extLst>
                </p:cNvPr>
                <p:cNvSpPr>
                  <a:spLocks/>
                </p:cNvSpPr>
                <p:nvPr userDrawn="1"/>
              </p:nvSpPr>
              <p:spPr bwMode="auto">
                <a:xfrm>
                  <a:off x="3406" y="8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8" name="Freeform 125">
                  <a:extLst>
                    <a:ext uri="{FF2B5EF4-FFF2-40B4-BE49-F238E27FC236}">
                      <a16:creationId xmlns:a16="http://schemas.microsoft.com/office/drawing/2014/main" id="{2DC592D0-DFB9-4626-9E05-AD3114870382}"/>
                    </a:ext>
                  </a:extLst>
                </p:cNvPr>
                <p:cNvSpPr>
                  <a:spLocks/>
                </p:cNvSpPr>
                <p:nvPr userDrawn="1"/>
              </p:nvSpPr>
              <p:spPr bwMode="auto">
                <a:xfrm>
                  <a:off x="3311" y="653"/>
                  <a:ext cx="10" cy="5"/>
                </a:xfrm>
                <a:custGeom>
                  <a:avLst/>
                  <a:gdLst>
                    <a:gd name="T0" fmla="*/ 2 w 2"/>
                    <a:gd name="T1" fmla="*/ 0 h 1"/>
                    <a:gd name="T2" fmla="*/ 1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0"/>
                        <a:pt x="1" y="1"/>
                      </a:cubicBezTo>
                      <a:cubicBezTo>
                        <a:pt x="1" y="1"/>
                        <a:pt x="1" y="1"/>
                        <a:pt x="1" y="1"/>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9" name="Freeform 126">
                  <a:extLst>
                    <a:ext uri="{FF2B5EF4-FFF2-40B4-BE49-F238E27FC236}">
                      <a16:creationId xmlns:a16="http://schemas.microsoft.com/office/drawing/2014/main" id="{D9EC3C72-A723-49AE-99C2-DC1017E385FD}"/>
                    </a:ext>
                  </a:extLst>
                </p:cNvPr>
                <p:cNvSpPr>
                  <a:spLocks/>
                </p:cNvSpPr>
                <p:nvPr userDrawn="1"/>
              </p:nvSpPr>
              <p:spPr bwMode="auto">
                <a:xfrm>
                  <a:off x="3336" y="7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0" name="Freeform 127">
                  <a:extLst>
                    <a:ext uri="{FF2B5EF4-FFF2-40B4-BE49-F238E27FC236}">
                      <a16:creationId xmlns:a16="http://schemas.microsoft.com/office/drawing/2014/main" id="{312DF74E-DE98-4955-BD7B-4F86E1209034}"/>
                    </a:ext>
                  </a:extLst>
                </p:cNvPr>
                <p:cNvSpPr>
                  <a:spLocks/>
                </p:cNvSpPr>
                <p:nvPr userDrawn="1"/>
              </p:nvSpPr>
              <p:spPr bwMode="auto">
                <a:xfrm>
                  <a:off x="3356" y="7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1" name="Freeform 128">
                  <a:extLst>
                    <a:ext uri="{FF2B5EF4-FFF2-40B4-BE49-F238E27FC236}">
                      <a16:creationId xmlns:a16="http://schemas.microsoft.com/office/drawing/2014/main" id="{8F66DBC7-E78A-436D-8F6A-6E849ABDEE0F}"/>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2" name="Freeform 129">
                  <a:extLst>
                    <a:ext uri="{FF2B5EF4-FFF2-40B4-BE49-F238E27FC236}">
                      <a16:creationId xmlns:a16="http://schemas.microsoft.com/office/drawing/2014/main" id="{6FEAB670-E6FB-40B1-ABB3-6F0F8F4B8561}"/>
                    </a:ext>
                  </a:extLst>
                </p:cNvPr>
                <p:cNvSpPr>
                  <a:spLocks/>
                </p:cNvSpPr>
                <p:nvPr userDrawn="1"/>
              </p:nvSpPr>
              <p:spPr bwMode="auto">
                <a:xfrm>
                  <a:off x="3416" y="563"/>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3" name="Freeform 130">
                  <a:extLst>
                    <a:ext uri="{FF2B5EF4-FFF2-40B4-BE49-F238E27FC236}">
                      <a16:creationId xmlns:a16="http://schemas.microsoft.com/office/drawing/2014/main" id="{E168907C-F216-4E99-B42F-50394FBEEF7D}"/>
                    </a:ext>
                  </a:extLst>
                </p:cNvPr>
                <p:cNvSpPr>
                  <a:spLocks/>
                </p:cNvSpPr>
                <p:nvPr userDrawn="1"/>
              </p:nvSpPr>
              <p:spPr bwMode="auto">
                <a:xfrm>
                  <a:off x="3386"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4" name="Freeform 131">
                  <a:extLst>
                    <a:ext uri="{FF2B5EF4-FFF2-40B4-BE49-F238E27FC236}">
                      <a16:creationId xmlns:a16="http://schemas.microsoft.com/office/drawing/2014/main" id="{4E0A6D79-BF9F-43ED-BF8F-D7729FEAA110}"/>
                    </a:ext>
                  </a:extLst>
                </p:cNvPr>
                <p:cNvSpPr>
                  <a:spLocks/>
                </p:cNvSpPr>
                <p:nvPr userDrawn="1"/>
              </p:nvSpPr>
              <p:spPr bwMode="auto">
                <a:xfrm>
                  <a:off x="3406" y="563"/>
                  <a:ext cx="10" cy="5"/>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1" y="1"/>
                        <a:pt x="1" y="1"/>
                      </a:cubicBezTo>
                      <a:cubicBezTo>
                        <a:pt x="1" y="0"/>
                        <a:pt x="1"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5" name="Freeform 132">
                  <a:extLst>
                    <a:ext uri="{FF2B5EF4-FFF2-40B4-BE49-F238E27FC236}">
                      <a16:creationId xmlns:a16="http://schemas.microsoft.com/office/drawing/2014/main" id="{8B6CBA61-3C15-4BE1-89DA-7C843E8D9A52}"/>
                    </a:ext>
                  </a:extLst>
                </p:cNvPr>
                <p:cNvSpPr>
                  <a:spLocks/>
                </p:cNvSpPr>
                <p:nvPr userDrawn="1"/>
              </p:nvSpPr>
              <p:spPr bwMode="auto">
                <a:xfrm>
                  <a:off x="3620" y="7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6" name="Freeform 133">
                  <a:extLst>
                    <a:ext uri="{FF2B5EF4-FFF2-40B4-BE49-F238E27FC236}">
                      <a16:creationId xmlns:a16="http://schemas.microsoft.com/office/drawing/2014/main" id="{546337AC-C046-4AAC-9487-B2B3E060D6A9}"/>
                    </a:ext>
                  </a:extLst>
                </p:cNvPr>
                <p:cNvSpPr>
                  <a:spLocks/>
                </p:cNvSpPr>
                <p:nvPr userDrawn="1"/>
              </p:nvSpPr>
              <p:spPr bwMode="auto">
                <a:xfrm>
                  <a:off x="3644"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7" name="Freeform 134">
                  <a:extLst>
                    <a:ext uri="{FF2B5EF4-FFF2-40B4-BE49-F238E27FC236}">
                      <a16:creationId xmlns:a16="http://schemas.microsoft.com/office/drawing/2014/main" id="{D9C864E9-20D5-46F5-AAFB-B742DAAC4791}"/>
                    </a:ext>
                  </a:extLst>
                </p:cNvPr>
                <p:cNvSpPr>
                  <a:spLocks/>
                </p:cNvSpPr>
                <p:nvPr userDrawn="1"/>
              </p:nvSpPr>
              <p:spPr bwMode="auto">
                <a:xfrm>
                  <a:off x="3480" y="558"/>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8" name="Freeform 135">
                  <a:extLst>
                    <a:ext uri="{FF2B5EF4-FFF2-40B4-BE49-F238E27FC236}">
                      <a16:creationId xmlns:a16="http://schemas.microsoft.com/office/drawing/2014/main" id="{D64CFCFE-0F6A-42D0-B061-93F49081A7C6}"/>
                    </a:ext>
                  </a:extLst>
                </p:cNvPr>
                <p:cNvSpPr>
                  <a:spLocks/>
                </p:cNvSpPr>
                <p:nvPr userDrawn="1"/>
              </p:nvSpPr>
              <p:spPr bwMode="auto">
                <a:xfrm>
                  <a:off x="3485" y="5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9" name="Freeform 136">
                  <a:extLst>
                    <a:ext uri="{FF2B5EF4-FFF2-40B4-BE49-F238E27FC236}">
                      <a16:creationId xmlns:a16="http://schemas.microsoft.com/office/drawing/2014/main" id="{11C9EEA8-A7DD-4115-AC8D-3166CADD81A4}"/>
                    </a:ext>
                  </a:extLst>
                </p:cNvPr>
                <p:cNvSpPr>
                  <a:spLocks/>
                </p:cNvSpPr>
                <p:nvPr userDrawn="1"/>
              </p:nvSpPr>
              <p:spPr bwMode="auto">
                <a:xfrm>
                  <a:off x="3401"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0" name="Freeform 137">
                  <a:extLst>
                    <a:ext uri="{FF2B5EF4-FFF2-40B4-BE49-F238E27FC236}">
                      <a16:creationId xmlns:a16="http://schemas.microsoft.com/office/drawing/2014/main" id="{5D38F396-5D9F-4BDB-90DF-8909E22FFEA1}"/>
                    </a:ext>
                  </a:extLst>
                </p:cNvPr>
                <p:cNvSpPr>
                  <a:spLocks/>
                </p:cNvSpPr>
                <p:nvPr userDrawn="1"/>
              </p:nvSpPr>
              <p:spPr bwMode="auto">
                <a:xfrm>
                  <a:off x="3480" y="55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1" name="Freeform 138">
                  <a:extLst>
                    <a:ext uri="{FF2B5EF4-FFF2-40B4-BE49-F238E27FC236}">
                      <a16:creationId xmlns:a16="http://schemas.microsoft.com/office/drawing/2014/main" id="{DCC67731-C171-4482-BE36-AFB1D7EE084B}"/>
                    </a:ext>
                  </a:extLst>
                </p:cNvPr>
                <p:cNvSpPr>
                  <a:spLocks/>
                </p:cNvSpPr>
                <p:nvPr userDrawn="1"/>
              </p:nvSpPr>
              <p:spPr bwMode="auto">
                <a:xfrm>
                  <a:off x="3485" y="5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2" name="Freeform 139">
                  <a:extLst>
                    <a:ext uri="{FF2B5EF4-FFF2-40B4-BE49-F238E27FC236}">
                      <a16:creationId xmlns:a16="http://schemas.microsoft.com/office/drawing/2014/main" id="{36C9659E-4DE5-49B9-B81A-4C41A9EB37D4}"/>
                    </a:ext>
                  </a:extLst>
                </p:cNvPr>
                <p:cNvSpPr>
                  <a:spLocks/>
                </p:cNvSpPr>
                <p:nvPr userDrawn="1"/>
              </p:nvSpPr>
              <p:spPr bwMode="auto">
                <a:xfrm>
                  <a:off x="3480" y="5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3" name="Freeform 140">
                  <a:extLst>
                    <a:ext uri="{FF2B5EF4-FFF2-40B4-BE49-F238E27FC236}">
                      <a16:creationId xmlns:a16="http://schemas.microsoft.com/office/drawing/2014/main" id="{496D17F0-7D9B-4ED8-9FA6-9B05D579D47C}"/>
                    </a:ext>
                  </a:extLst>
                </p:cNvPr>
                <p:cNvSpPr>
                  <a:spLocks/>
                </p:cNvSpPr>
                <p:nvPr userDrawn="1"/>
              </p:nvSpPr>
              <p:spPr bwMode="auto">
                <a:xfrm>
                  <a:off x="3575" y="9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4" name="Rectangle 141">
                  <a:extLst>
                    <a:ext uri="{FF2B5EF4-FFF2-40B4-BE49-F238E27FC236}">
                      <a16:creationId xmlns:a16="http://schemas.microsoft.com/office/drawing/2014/main" id="{AC68FF29-D2CF-4641-AF42-26667BF0015D}"/>
                    </a:ext>
                  </a:extLst>
                </p:cNvPr>
                <p:cNvSpPr>
                  <a:spLocks noChangeArrowheads="1"/>
                </p:cNvSpPr>
                <p:nvPr userDrawn="1"/>
              </p:nvSpPr>
              <p:spPr bwMode="auto">
                <a:xfrm>
                  <a:off x="3346"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5" name="Freeform 142">
                  <a:extLst>
                    <a:ext uri="{FF2B5EF4-FFF2-40B4-BE49-F238E27FC236}">
                      <a16:creationId xmlns:a16="http://schemas.microsoft.com/office/drawing/2014/main" id="{A461DC67-51C8-4396-BDFB-603E969BC292}"/>
                    </a:ext>
                  </a:extLst>
                </p:cNvPr>
                <p:cNvSpPr>
                  <a:spLocks/>
                </p:cNvSpPr>
                <p:nvPr userDrawn="1"/>
              </p:nvSpPr>
              <p:spPr bwMode="auto">
                <a:xfrm>
                  <a:off x="3336"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6" name="Freeform 143">
                  <a:extLst>
                    <a:ext uri="{FF2B5EF4-FFF2-40B4-BE49-F238E27FC236}">
                      <a16:creationId xmlns:a16="http://schemas.microsoft.com/office/drawing/2014/main" id="{EC7686E1-6631-435C-BDF8-983C8E177646}"/>
                    </a:ext>
                  </a:extLst>
                </p:cNvPr>
                <p:cNvSpPr>
                  <a:spLocks noEditPoints="1"/>
                </p:cNvSpPr>
                <p:nvPr userDrawn="1"/>
              </p:nvSpPr>
              <p:spPr bwMode="auto">
                <a:xfrm>
                  <a:off x="3306" y="553"/>
                  <a:ext cx="353" cy="424"/>
                </a:xfrm>
                <a:custGeom>
                  <a:avLst/>
                  <a:gdLst>
                    <a:gd name="T0" fmla="*/ 25 w 71"/>
                    <a:gd name="T1" fmla="*/ 68 h 85"/>
                    <a:gd name="T2" fmla="*/ 20 w 71"/>
                    <a:gd name="T3" fmla="*/ 65 h 85"/>
                    <a:gd name="T4" fmla="*/ 20 w 71"/>
                    <a:gd name="T5" fmla="*/ 62 h 85"/>
                    <a:gd name="T6" fmla="*/ 16 w 71"/>
                    <a:gd name="T7" fmla="*/ 60 h 85"/>
                    <a:gd name="T8" fmla="*/ 13 w 71"/>
                    <a:gd name="T9" fmla="*/ 55 h 85"/>
                    <a:gd name="T10" fmla="*/ 6 w 71"/>
                    <a:gd name="T11" fmla="*/ 49 h 85"/>
                    <a:gd name="T12" fmla="*/ 7 w 71"/>
                    <a:gd name="T13" fmla="*/ 49 h 85"/>
                    <a:gd name="T14" fmla="*/ 9 w 71"/>
                    <a:gd name="T15" fmla="*/ 47 h 85"/>
                    <a:gd name="T16" fmla="*/ 8 w 71"/>
                    <a:gd name="T17" fmla="*/ 42 h 85"/>
                    <a:gd name="T18" fmla="*/ 7 w 71"/>
                    <a:gd name="T19" fmla="*/ 37 h 85"/>
                    <a:gd name="T20" fmla="*/ 8 w 71"/>
                    <a:gd name="T21" fmla="*/ 31 h 85"/>
                    <a:gd name="T22" fmla="*/ 8 w 71"/>
                    <a:gd name="T23" fmla="*/ 27 h 85"/>
                    <a:gd name="T24" fmla="*/ 11 w 71"/>
                    <a:gd name="T25" fmla="*/ 22 h 85"/>
                    <a:gd name="T26" fmla="*/ 13 w 71"/>
                    <a:gd name="T27" fmla="*/ 22 h 85"/>
                    <a:gd name="T28" fmla="*/ 14 w 71"/>
                    <a:gd name="T29" fmla="*/ 17 h 85"/>
                    <a:gd name="T30" fmla="*/ 16 w 71"/>
                    <a:gd name="T31" fmla="*/ 14 h 85"/>
                    <a:gd name="T32" fmla="*/ 19 w 71"/>
                    <a:gd name="T33" fmla="*/ 9 h 85"/>
                    <a:gd name="T34" fmla="*/ 24 w 71"/>
                    <a:gd name="T35" fmla="*/ 8 h 85"/>
                    <a:gd name="T36" fmla="*/ 29 w 71"/>
                    <a:gd name="T37" fmla="*/ 5 h 85"/>
                    <a:gd name="T38" fmla="*/ 38 w 71"/>
                    <a:gd name="T39" fmla="*/ 4 h 85"/>
                    <a:gd name="T40" fmla="*/ 41 w 71"/>
                    <a:gd name="T41" fmla="*/ 2 h 85"/>
                    <a:gd name="T42" fmla="*/ 36 w 71"/>
                    <a:gd name="T43" fmla="*/ 2 h 85"/>
                    <a:gd name="T44" fmla="*/ 33 w 71"/>
                    <a:gd name="T45" fmla="*/ 1 h 85"/>
                    <a:gd name="T46" fmla="*/ 21 w 71"/>
                    <a:gd name="T47" fmla="*/ 3 h 85"/>
                    <a:gd name="T48" fmla="*/ 9 w 71"/>
                    <a:gd name="T49" fmla="*/ 11 h 85"/>
                    <a:gd name="T50" fmla="*/ 4 w 71"/>
                    <a:gd name="T51" fmla="*/ 19 h 85"/>
                    <a:gd name="T52" fmla="*/ 2 w 71"/>
                    <a:gd name="T53" fmla="*/ 21 h 85"/>
                    <a:gd name="T54" fmla="*/ 3 w 71"/>
                    <a:gd name="T55" fmla="*/ 26 h 85"/>
                    <a:gd name="T56" fmla="*/ 2 w 71"/>
                    <a:gd name="T57" fmla="*/ 32 h 85"/>
                    <a:gd name="T58" fmla="*/ 2 w 71"/>
                    <a:gd name="T59" fmla="*/ 47 h 85"/>
                    <a:gd name="T60" fmla="*/ 4 w 71"/>
                    <a:gd name="T61" fmla="*/ 50 h 85"/>
                    <a:gd name="T62" fmla="*/ 8 w 71"/>
                    <a:gd name="T63" fmla="*/ 57 h 85"/>
                    <a:gd name="T64" fmla="*/ 9 w 71"/>
                    <a:gd name="T65" fmla="*/ 65 h 85"/>
                    <a:gd name="T66" fmla="*/ 16 w 71"/>
                    <a:gd name="T67" fmla="*/ 72 h 85"/>
                    <a:gd name="T68" fmla="*/ 24 w 71"/>
                    <a:gd name="T69" fmla="*/ 78 h 85"/>
                    <a:gd name="T70" fmla="*/ 35 w 71"/>
                    <a:gd name="T71" fmla="*/ 82 h 85"/>
                    <a:gd name="T72" fmla="*/ 46 w 71"/>
                    <a:gd name="T73" fmla="*/ 82 h 85"/>
                    <a:gd name="T74" fmla="*/ 59 w 71"/>
                    <a:gd name="T75" fmla="*/ 77 h 85"/>
                    <a:gd name="T76" fmla="*/ 62 w 71"/>
                    <a:gd name="T77" fmla="*/ 74 h 85"/>
                    <a:gd name="T78" fmla="*/ 66 w 71"/>
                    <a:gd name="T79" fmla="*/ 63 h 85"/>
                    <a:gd name="T80" fmla="*/ 71 w 71"/>
                    <a:gd name="T81" fmla="*/ 50 h 85"/>
                    <a:gd name="T82" fmla="*/ 67 w 71"/>
                    <a:gd name="T83" fmla="*/ 34 h 85"/>
                    <a:gd name="T84" fmla="*/ 63 w 71"/>
                    <a:gd name="T85" fmla="*/ 37 h 85"/>
                    <a:gd name="T86" fmla="*/ 63 w 71"/>
                    <a:gd name="T87" fmla="*/ 45 h 85"/>
                    <a:gd name="T88" fmla="*/ 63 w 71"/>
                    <a:gd name="T89" fmla="*/ 50 h 85"/>
                    <a:gd name="T90" fmla="*/ 62 w 71"/>
                    <a:gd name="T91" fmla="*/ 61 h 85"/>
                    <a:gd name="T92" fmla="*/ 61 w 71"/>
                    <a:gd name="T93" fmla="*/ 66 h 85"/>
                    <a:gd name="T94" fmla="*/ 56 w 71"/>
                    <a:gd name="T95" fmla="*/ 69 h 85"/>
                    <a:gd name="T96" fmla="*/ 53 w 71"/>
                    <a:gd name="T97" fmla="*/ 73 h 85"/>
                    <a:gd name="T98" fmla="*/ 51 w 71"/>
                    <a:gd name="T99" fmla="*/ 72 h 85"/>
                    <a:gd name="T100" fmla="*/ 46 w 71"/>
                    <a:gd name="T101" fmla="*/ 75 h 85"/>
                    <a:gd name="T102" fmla="*/ 43 w 71"/>
                    <a:gd name="T103" fmla="*/ 74 h 85"/>
                    <a:gd name="T104" fmla="*/ 39 w 71"/>
                    <a:gd name="T105" fmla="*/ 74 h 85"/>
                    <a:gd name="T106" fmla="*/ 37 w 71"/>
                    <a:gd name="T107" fmla="*/ 74 h 85"/>
                    <a:gd name="T108" fmla="*/ 29 w 71"/>
                    <a:gd name="T109" fmla="*/ 72 h 85"/>
                    <a:gd name="T110" fmla="*/ 18 w 71"/>
                    <a:gd name="T111" fmla="*/ 62 h 85"/>
                    <a:gd name="T112" fmla="*/ 31 w 71"/>
                    <a:gd name="T113" fmla="*/ 2 h 85"/>
                    <a:gd name="T114" fmla="*/ 61 w 71"/>
                    <a:gd name="T11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 h="85">
                      <a:moveTo>
                        <a:pt x="27" y="70"/>
                      </a:moveTo>
                      <a:cubicBezTo>
                        <a:pt x="27" y="69"/>
                        <a:pt x="27" y="69"/>
                        <a:pt x="27" y="69"/>
                      </a:cubicBezTo>
                      <a:cubicBezTo>
                        <a:pt x="28" y="68"/>
                        <a:pt x="29" y="69"/>
                        <a:pt x="28" y="68"/>
                      </a:cubicBezTo>
                      <a:cubicBezTo>
                        <a:pt x="27" y="70"/>
                        <a:pt x="26" y="66"/>
                        <a:pt x="24" y="68"/>
                      </a:cubicBezTo>
                      <a:cubicBezTo>
                        <a:pt x="24" y="67"/>
                        <a:pt x="24" y="67"/>
                        <a:pt x="24" y="67"/>
                      </a:cubicBezTo>
                      <a:cubicBezTo>
                        <a:pt x="24" y="68"/>
                        <a:pt x="25" y="67"/>
                        <a:pt x="25" y="68"/>
                      </a:cubicBezTo>
                      <a:cubicBezTo>
                        <a:pt x="25" y="66"/>
                        <a:pt x="23" y="69"/>
                        <a:pt x="22" y="67"/>
                      </a:cubicBezTo>
                      <a:cubicBezTo>
                        <a:pt x="22" y="67"/>
                        <a:pt x="22" y="66"/>
                        <a:pt x="22" y="66"/>
                      </a:cubicBezTo>
                      <a:cubicBezTo>
                        <a:pt x="21" y="66"/>
                        <a:pt x="21" y="66"/>
                        <a:pt x="21" y="66"/>
                      </a:cubicBezTo>
                      <a:cubicBezTo>
                        <a:pt x="21" y="66"/>
                        <a:pt x="21" y="66"/>
                        <a:pt x="22" y="66"/>
                      </a:cubicBezTo>
                      <a:cubicBezTo>
                        <a:pt x="20" y="65"/>
                        <a:pt x="20" y="65"/>
                        <a:pt x="20" y="65"/>
                      </a:cubicBezTo>
                      <a:cubicBezTo>
                        <a:pt x="20" y="65"/>
                        <a:pt x="20" y="65"/>
                        <a:pt x="20" y="65"/>
                      </a:cubicBezTo>
                      <a:cubicBezTo>
                        <a:pt x="20" y="65"/>
                        <a:pt x="19" y="65"/>
                        <a:pt x="19" y="65"/>
                      </a:cubicBezTo>
                      <a:cubicBezTo>
                        <a:pt x="19" y="64"/>
                        <a:pt x="19" y="65"/>
                        <a:pt x="19" y="65"/>
                      </a:cubicBezTo>
                      <a:cubicBezTo>
                        <a:pt x="18" y="64"/>
                        <a:pt x="18" y="64"/>
                        <a:pt x="18" y="64"/>
                      </a:cubicBezTo>
                      <a:cubicBezTo>
                        <a:pt x="18" y="64"/>
                        <a:pt x="19" y="64"/>
                        <a:pt x="20" y="64"/>
                      </a:cubicBezTo>
                      <a:cubicBezTo>
                        <a:pt x="21" y="62"/>
                        <a:pt x="19" y="64"/>
                        <a:pt x="19" y="62"/>
                      </a:cubicBezTo>
                      <a:cubicBezTo>
                        <a:pt x="20" y="62"/>
                        <a:pt x="20" y="62"/>
                        <a:pt x="20" y="62"/>
                      </a:cubicBezTo>
                      <a:cubicBezTo>
                        <a:pt x="20" y="61"/>
                        <a:pt x="19" y="61"/>
                        <a:pt x="20" y="60"/>
                      </a:cubicBezTo>
                      <a:cubicBezTo>
                        <a:pt x="19" y="60"/>
                        <a:pt x="19" y="63"/>
                        <a:pt x="18" y="62"/>
                      </a:cubicBezTo>
                      <a:cubicBezTo>
                        <a:pt x="18" y="62"/>
                        <a:pt x="18" y="62"/>
                        <a:pt x="17" y="61"/>
                      </a:cubicBezTo>
                      <a:cubicBezTo>
                        <a:pt x="18" y="61"/>
                        <a:pt x="17" y="61"/>
                        <a:pt x="17" y="60"/>
                      </a:cubicBezTo>
                      <a:cubicBezTo>
                        <a:pt x="18" y="59"/>
                        <a:pt x="18" y="59"/>
                        <a:pt x="18" y="59"/>
                      </a:cubicBezTo>
                      <a:cubicBezTo>
                        <a:pt x="17" y="59"/>
                        <a:pt x="17" y="60"/>
                        <a:pt x="16" y="60"/>
                      </a:cubicBezTo>
                      <a:cubicBezTo>
                        <a:pt x="16" y="59"/>
                        <a:pt x="16" y="58"/>
                        <a:pt x="17" y="58"/>
                      </a:cubicBezTo>
                      <a:cubicBezTo>
                        <a:pt x="17" y="57"/>
                        <a:pt x="16" y="59"/>
                        <a:pt x="15" y="58"/>
                      </a:cubicBezTo>
                      <a:cubicBezTo>
                        <a:pt x="15" y="57"/>
                        <a:pt x="14" y="57"/>
                        <a:pt x="13" y="56"/>
                      </a:cubicBezTo>
                      <a:cubicBezTo>
                        <a:pt x="13" y="55"/>
                        <a:pt x="14" y="56"/>
                        <a:pt x="14" y="55"/>
                      </a:cubicBezTo>
                      <a:cubicBezTo>
                        <a:pt x="13" y="55"/>
                        <a:pt x="13" y="55"/>
                        <a:pt x="13" y="55"/>
                      </a:cubicBezTo>
                      <a:cubicBezTo>
                        <a:pt x="13" y="55"/>
                        <a:pt x="13" y="55"/>
                        <a:pt x="13" y="55"/>
                      </a:cubicBezTo>
                      <a:cubicBezTo>
                        <a:pt x="13" y="55"/>
                        <a:pt x="12" y="55"/>
                        <a:pt x="12" y="55"/>
                      </a:cubicBezTo>
                      <a:cubicBezTo>
                        <a:pt x="10" y="55"/>
                        <a:pt x="12" y="52"/>
                        <a:pt x="11" y="52"/>
                      </a:cubicBezTo>
                      <a:cubicBezTo>
                        <a:pt x="11" y="52"/>
                        <a:pt x="11" y="52"/>
                        <a:pt x="12" y="52"/>
                      </a:cubicBezTo>
                      <a:cubicBezTo>
                        <a:pt x="10" y="51"/>
                        <a:pt x="11" y="51"/>
                        <a:pt x="9" y="50"/>
                      </a:cubicBezTo>
                      <a:cubicBezTo>
                        <a:pt x="10" y="49"/>
                        <a:pt x="10" y="49"/>
                        <a:pt x="10" y="49"/>
                      </a:cubicBezTo>
                      <a:cubicBezTo>
                        <a:pt x="9" y="50"/>
                        <a:pt x="8" y="49"/>
                        <a:pt x="6" y="49"/>
                      </a:cubicBezTo>
                      <a:cubicBezTo>
                        <a:pt x="6" y="49"/>
                        <a:pt x="6" y="49"/>
                        <a:pt x="6" y="50"/>
                      </a:cubicBezTo>
                      <a:cubicBezTo>
                        <a:pt x="5" y="49"/>
                        <a:pt x="5" y="49"/>
                        <a:pt x="5" y="49"/>
                      </a:cubicBezTo>
                      <a:cubicBezTo>
                        <a:pt x="5" y="48"/>
                        <a:pt x="5" y="48"/>
                        <a:pt x="6" y="48"/>
                      </a:cubicBezTo>
                      <a:cubicBezTo>
                        <a:pt x="6" y="48"/>
                        <a:pt x="6" y="48"/>
                        <a:pt x="5" y="48"/>
                      </a:cubicBezTo>
                      <a:cubicBezTo>
                        <a:pt x="6" y="48"/>
                        <a:pt x="6" y="48"/>
                        <a:pt x="7" y="48"/>
                      </a:cubicBezTo>
                      <a:cubicBezTo>
                        <a:pt x="7" y="48"/>
                        <a:pt x="7" y="48"/>
                        <a:pt x="7" y="49"/>
                      </a:cubicBezTo>
                      <a:cubicBezTo>
                        <a:pt x="7" y="49"/>
                        <a:pt x="8" y="49"/>
                        <a:pt x="9" y="48"/>
                      </a:cubicBezTo>
                      <a:cubicBezTo>
                        <a:pt x="9" y="48"/>
                        <a:pt x="9" y="48"/>
                        <a:pt x="9" y="48"/>
                      </a:cubicBezTo>
                      <a:cubicBezTo>
                        <a:pt x="9" y="48"/>
                        <a:pt x="9" y="48"/>
                        <a:pt x="9" y="48"/>
                      </a:cubicBezTo>
                      <a:cubicBezTo>
                        <a:pt x="9" y="48"/>
                        <a:pt x="9" y="48"/>
                        <a:pt x="8" y="48"/>
                      </a:cubicBezTo>
                      <a:cubicBezTo>
                        <a:pt x="10" y="47"/>
                        <a:pt x="10" y="47"/>
                        <a:pt x="10" y="47"/>
                      </a:cubicBezTo>
                      <a:cubicBezTo>
                        <a:pt x="9" y="47"/>
                        <a:pt x="9" y="47"/>
                        <a:pt x="9" y="47"/>
                      </a:cubicBezTo>
                      <a:cubicBezTo>
                        <a:pt x="10" y="45"/>
                        <a:pt x="10" y="45"/>
                        <a:pt x="10" y="45"/>
                      </a:cubicBezTo>
                      <a:cubicBezTo>
                        <a:pt x="8" y="45"/>
                        <a:pt x="6" y="44"/>
                        <a:pt x="5" y="42"/>
                      </a:cubicBezTo>
                      <a:cubicBezTo>
                        <a:pt x="6" y="42"/>
                        <a:pt x="7" y="42"/>
                        <a:pt x="8" y="42"/>
                      </a:cubicBezTo>
                      <a:cubicBezTo>
                        <a:pt x="7" y="42"/>
                        <a:pt x="8" y="43"/>
                        <a:pt x="8" y="44"/>
                      </a:cubicBezTo>
                      <a:cubicBezTo>
                        <a:pt x="8" y="43"/>
                        <a:pt x="9" y="43"/>
                        <a:pt x="9" y="44"/>
                      </a:cubicBezTo>
                      <a:cubicBezTo>
                        <a:pt x="8" y="42"/>
                        <a:pt x="8" y="42"/>
                        <a:pt x="8" y="42"/>
                      </a:cubicBezTo>
                      <a:cubicBezTo>
                        <a:pt x="9" y="42"/>
                        <a:pt x="8" y="42"/>
                        <a:pt x="9" y="41"/>
                      </a:cubicBezTo>
                      <a:cubicBezTo>
                        <a:pt x="7" y="42"/>
                        <a:pt x="7" y="40"/>
                        <a:pt x="7" y="39"/>
                      </a:cubicBezTo>
                      <a:cubicBezTo>
                        <a:pt x="7" y="39"/>
                        <a:pt x="8" y="39"/>
                        <a:pt x="8" y="40"/>
                      </a:cubicBezTo>
                      <a:cubicBezTo>
                        <a:pt x="9" y="39"/>
                        <a:pt x="6" y="39"/>
                        <a:pt x="7" y="38"/>
                      </a:cubicBezTo>
                      <a:cubicBezTo>
                        <a:pt x="7" y="38"/>
                        <a:pt x="7" y="38"/>
                        <a:pt x="7" y="38"/>
                      </a:cubicBezTo>
                      <a:cubicBezTo>
                        <a:pt x="6" y="38"/>
                        <a:pt x="7" y="37"/>
                        <a:pt x="7" y="37"/>
                      </a:cubicBezTo>
                      <a:cubicBezTo>
                        <a:pt x="7" y="37"/>
                        <a:pt x="7" y="37"/>
                        <a:pt x="7" y="37"/>
                      </a:cubicBezTo>
                      <a:cubicBezTo>
                        <a:pt x="8" y="36"/>
                        <a:pt x="7" y="33"/>
                        <a:pt x="6" y="32"/>
                      </a:cubicBezTo>
                      <a:cubicBezTo>
                        <a:pt x="6" y="32"/>
                        <a:pt x="8" y="33"/>
                        <a:pt x="8" y="33"/>
                      </a:cubicBezTo>
                      <a:cubicBezTo>
                        <a:pt x="8" y="33"/>
                        <a:pt x="7" y="32"/>
                        <a:pt x="6" y="31"/>
                      </a:cubicBezTo>
                      <a:cubicBezTo>
                        <a:pt x="4" y="30"/>
                        <a:pt x="3" y="29"/>
                        <a:pt x="3" y="29"/>
                      </a:cubicBezTo>
                      <a:cubicBezTo>
                        <a:pt x="4" y="30"/>
                        <a:pt x="8" y="30"/>
                        <a:pt x="8" y="31"/>
                      </a:cubicBezTo>
                      <a:cubicBezTo>
                        <a:pt x="9" y="31"/>
                        <a:pt x="9" y="30"/>
                        <a:pt x="9" y="29"/>
                      </a:cubicBezTo>
                      <a:cubicBezTo>
                        <a:pt x="8" y="30"/>
                        <a:pt x="7" y="30"/>
                        <a:pt x="6" y="29"/>
                      </a:cubicBezTo>
                      <a:cubicBezTo>
                        <a:pt x="8" y="29"/>
                        <a:pt x="7" y="29"/>
                        <a:pt x="9" y="28"/>
                      </a:cubicBezTo>
                      <a:cubicBezTo>
                        <a:pt x="8" y="28"/>
                        <a:pt x="6" y="27"/>
                        <a:pt x="7" y="27"/>
                      </a:cubicBezTo>
                      <a:cubicBezTo>
                        <a:pt x="7" y="27"/>
                        <a:pt x="9" y="27"/>
                        <a:pt x="9" y="28"/>
                      </a:cubicBezTo>
                      <a:cubicBezTo>
                        <a:pt x="9" y="28"/>
                        <a:pt x="9" y="27"/>
                        <a:pt x="8" y="27"/>
                      </a:cubicBezTo>
                      <a:cubicBezTo>
                        <a:pt x="8" y="26"/>
                        <a:pt x="7" y="26"/>
                        <a:pt x="7" y="26"/>
                      </a:cubicBezTo>
                      <a:cubicBezTo>
                        <a:pt x="8" y="26"/>
                        <a:pt x="9" y="26"/>
                        <a:pt x="10" y="26"/>
                      </a:cubicBezTo>
                      <a:cubicBezTo>
                        <a:pt x="9" y="26"/>
                        <a:pt x="10" y="25"/>
                        <a:pt x="10" y="25"/>
                      </a:cubicBezTo>
                      <a:cubicBezTo>
                        <a:pt x="9" y="25"/>
                        <a:pt x="9" y="25"/>
                        <a:pt x="9" y="25"/>
                      </a:cubicBezTo>
                      <a:cubicBezTo>
                        <a:pt x="10" y="24"/>
                        <a:pt x="7" y="23"/>
                        <a:pt x="8" y="21"/>
                      </a:cubicBezTo>
                      <a:cubicBezTo>
                        <a:pt x="8" y="21"/>
                        <a:pt x="10" y="23"/>
                        <a:pt x="11" y="22"/>
                      </a:cubicBezTo>
                      <a:cubicBezTo>
                        <a:pt x="10" y="21"/>
                        <a:pt x="7" y="18"/>
                        <a:pt x="7" y="16"/>
                      </a:cubicBezTo>
                      <a:cubicBezTo>
                        <a:pt x="8" y="16"/>
                        <a:pt x="8" y="16"/>
                        <a:pt x="8" y="16"/>
                      </a:cubicBezTo>
                      <a:cubicBezTo>
                        <a:pt x="8" y="15"/>
                        <a:pt x="8" y="15"/>
                        <a:pt x="8" y="15"/>
                      </a:cubicBezTo>
                      <a:cubicBezTo>
                        <a:pt x="8" y="17"/>
                        <a:pt x="10" y="20"/>
                        <a:pt x="11" y="21"/>
                      </a:cubicBezTo>
                      <a:cubicBezTo>
                        <a:pt x="12" y="21"/>
                        <a:pt x="12" y="22"/>
                        <a:pt x="12" y="21"/>
                      </a:cubicBezTo>
                      <a:cubicBezTo>
                        <a:pt x="13" y="21"/>
                        <a:pt x="13" y="22"/>
                        <a:pt x="13" y="22"/>
                      </a:cubicBezTo>
                      <a:cubicBezTo>
                        <a:pt x="13" y="22"/>
                        <a:pt x="14" y="21"/>
                        <a:pt x="14" y="21"/>
                      </a:cubicBezTo>
                      <a:cubicBezTo>
                        <a:pt x="13" y="20"/>
                        <a:pt x="14" y="19"/>
                        <a:pt x="13" y="18"/>
                      </a:cubicBezTo>
                      <a:cubicBezTo>
                        <a:pt x="13" y="21"/>
                        <a:pt x="13" y="21"/>
                        <a:pt x="13" y="21"/>
                      </a:cubicBezTo>
                      <a:cubicBezTo>
                        <a:pt x="12" y="20"/>
                        <a:pt x="10" y="18"/>
                        <a:pt x="11" y="17"/>
                      </a:cubicBezTo>
                      <a:cubicBezTo>
                        <a:pt x="12" y="17"/>
                        <a:pt x="13" y="18"/>
                        <a:pt x="13" y="18"/>
                      </a:cubicBezTo>
                      <a:cubicBezTo>
                        <a:pt x="13" y="18"/>
                        <a:pt x="14" y="17"/>
                        <a:pt x="14" y="17"/>
                      </a:cubicBezTo>
                      <a:cubicBezTo>
                        <a:pt x="14" y="18"/>
                        <a:pt x="14" y="18"/>
                        <a:pt x="14" y="18"/>
                      </a:cubicBezTo>
                      <a:cubicBezTo>
                        <a:pt x="15" y="18"/>
                        <a:pt x="14" y="16"/>
                        <a:pt x="15" y="16"/>
                      </a:cubicBezTo>
                      <a:cubicBezTo>
                        <a:pt x="15" y="16"/>
                        <a:pt x="17" y="16"/>
                        <a:pt x="16" y="16"/>
                      </a:cubicBezTo>
                      <a:cubicBezTo>
                        <a:pt x="15" y="15"/>
                        <a:pt x="12" y="12"/>
                        <a:pt x="11" y="11"/>
                      </a:cubicBezTo>
                      <a:cubicBezTo>
                        <a:pt x="11" y="11"/>
                        <a:pt x="14" y="11"/>
                        <a:pt x="14" y="11"/>
                      </a:cubicBezTo>
                      <a:cubicBezTo>
                        <a:pt x="16" y="11"/>
                        <a:pt x="15" y="14"/>
                        <a:pt x="16" y="14"/>
                      </a:cubicBezTo>
                      <a:cubicBezTo>
                        <a:pt x="16" y="14"/>
                        <a:pt x="16" y="13"/>
                        <a:pt x="16" y="13"/>
                      </a:cubicBezTo>
                      <a:cubicBezTo>
                        <a:pt x="17" y="13"/>
                        <a:pt x="17" y="14"/>
                        <a:pt x="17" y="13"/>
                      </a:cubicBezTo>
                      <a:cubicBezTo>
                        <a:pt x="17" y="12"/>
                        <a:pt x="19" y="13"/>
                        <a:pt x="17" y="12"/>
                      </a:cubicBezTo>
                      <a:cubicBezTo>
                        <a:pt x="17" y="12"/>
                        <a:pt x="18" y="12"/>
                        <a:pt x="18" y="12"/>
                      </a:cubicBezTo>
                      <a:cubicBezTo>
                        <a:pt x="18" y="11"/>
                        <a:pt x="18" y="9"/>
                        <a:pt x="18" y="8"/>
                      </a:cubicBezTo>
                      <a:cubicBezTo>
                        <a:pt x="18" y="8"/>
                        <a:pt x="19" y="9"/>
                        <a:pt x="19" y="9"/>
                      </a:cubicBezTo>
                      <a:cubicBezTo>
                        <a:pt x="20" y="8"/>
                        <a:pt x="21" y="8"/>
                        <a:pt x="23" y="8"/>
                      </a:cubicBezTo>
                      <a:cubicBezTo>
                        <a:pt x="23" y="8"/>
                        <a:pt x="24" y="8"/>
                        <a:pt x="24" y="9"/>
                      </a:cubicBezTo>
                      <a:cubicBezTo>
                        <a:pt x="24" y="9"/>
                        <a:pt x="24" y="8"/>
                        <a:pt x="24" y="8"/>
                      </a:cubicBezTo>
                      <a:cubicBezTo>
                        <a:pt x="25" y="9"/>
                        <a:pt x="23" y="8"/>
                        <a:pt x="24" y="9"/>
                      </a:cubicBezTo>
                      <a:cubicBezTo>
                        <a:pt x="24" y="9"/>
                        <a:pt x="25" y="8"/>
                        <a:pt x="26" y="8"/>
                      </a:cubicBezTo>
                      <a:cubicBezTo>
                        <a:pt x="25" y="7"/>
                        <a:pt x="24" y="8"/>
                        <a:pt x="24" y="8"/>
                      </a:cubicBezTo>
                      <a:cubicBezTo>
                        <a:pt x="23" y="7"/>
                        <a:pt x="24" y="5"/>
                        <a:pt x="26" y="4"/>
                      </a:cubicBezTo>
                      <a:cubicBezTo>
                        <a:pt x="27" y="3"/>
                        <a:pt x="26" y="5"/>
                        <a:pt x="26" y="5"/>
                      </a:cubicBezTo>
                      <a:cubicBezTo>
                        <a:pt x="29" y="5"/>
                        <a:pt x="28" y="2"/>
                        <a:pt x="31" y="3"/>
                      </a:cubicBezTo>
                      <a:cubicBezTo>
                        <a:pt x="32" y="4"/>
                        <a:pt x="31" y="5"/>
                        <a:pt x="31" y="5"/>
                      </a:cubicBezTo>
                      <a:cubicBezTo>
                        <a:pt x="30" y="6"/>
                        <a:pt x="29" y="5"/>
                        <a:pt x="29" y="5"/>
                      </a:cubicBezTo>
                      <a:cubicBezTo>
                        <a:pt x="29" y="5"/>
                        <a:pt x="29" y="5"/>
                        <a:pt x="29" y="5"/>
                      </a:cubicBezTo>
                      <a:cubicBezTo>
                        <a:pt x="29" y="6"/>
                        <a:pt x="28" y="6"/>
                        <a:pt x="28" y="6"/>
                      </a:cubicBezTo>
                      <a:cubicBezTo>
                        <a:pt x="29" y="6"/>
                        <a:pt x="32" y="6"/>
                        <a:pt x="34" y="7"/>
                      </a:cubicBezTo>
                      <a:cubicBezTo>
                        <a:pt x="34" y="7"/>
                        <a:pt x="35" y="6"/>
                        <a:pt x="35" y="6"/>
                      </a:cubicBezTo>
                      <a:cubicBezTo>
                        <a:pt x="34" y="6"/>
                        <a:pt x="34" y="6"/>
                        <a:pt x="34" y="6"/>
                      </a:cubicBezTo>
                      <a:cubicBezTo>
                        <a:pt x="34" y="5"/>
                        <a:pt x="35" y="5"/>
                        <a:pt x="35" y="4"/>
                      </a:cubicBezTo>
                      <a:cubicBezTo>
                        <a:pt x="36" y="4"/>
                        <a:pt x="37" y="3"/>
                        <a:pt x="38" y="4"/>
                      </a:cubicBezTo>
                      <a:cubicBezTo>
                        <a:pt x="38" y="5"/>
                        <a:pt x="38" y="5"/>
                        <a:pt x="38" y="5"/>
                      </a:cubicBezTo>
                      <a:cubicBezTo>
                        <a:pt x="38" y="5"/>
                        <a:pt x="37" y="4"/>
                        <a:pt x="37" y="5"/>
                      </a:cubicBezTo>
                      <a:cubicBezTo>
                        <a:pt x="37" y="4"/>
                        <a:pt x="38" y="7"/>
                        <a:pt x="39" y="5"/>
                      </a:cubicBezTo>
                      <a:cubicBezTo>
                        <a:pt x="38" y="4"/>
                        <a:pt x="38" y="4"/>
                        <a:pt x="38" y="4"/>
                      </a:cubicBezTo>
                      <a:cubicBezTo>
                        <a:pt x="39" y="4"/>
                        <a:pt x="41" y="3"/>
                        <a:pt x="42" y="4"/>
                      </a:cubicBezTo>
                      <a:cubicBezTo>
                        <a:pt x="42" y="3"/>
                        <a:pt x="41" y="4"/>
                        <a:pt x="41" y="2"/>
                      </a:cubicBezTo>
                      <a:cubicBezTo>
                        <a:pt x="41" y="4"/>
                        <a:pt x="38" y="2"/>
                        <a:pt x="39" y="4"/>
                      </a:cubicBezTo>
                      <a:cubicBezTo>
                        <a:pt x="39" y="2"/>
                        <a:pt x="38" y="3"/>
                        <a:pt x="37" y="1"/>
                      </a:cubicBezTo>
                      <a:cubicBezTo>
                        <a:pt x="37" y="1"/>
                        <a:pt x="37" y="2"/>
                        <a:pt x="36" y="1"/>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3"/>
                        <a:pt x="34" y="3"/>
                        <a:pt x="34" y="3"/>
                      </a:cubicBezTo>
                      <a:cubicBezTo>
                        <a:pt x="33" y="3"/>
                        <a:pt x="34" y="3"/>
                        <a:pt x="34" y="2"/>
                      </a:cubicBezTo>
                      <a:cubicBezTo>
                        <a:pt x="33" y="3"/>
                        <a:pt x="33" y="3"/>
                        <a:pt x="33" y="3"/>
                      </a:cubicBezTo>
                      <a:cubicBezTo>
                        <a:pt x="33" y="2"/>
                        <a:pt x="32" y="2"/>
                        <a:pt x="33" y="1"/>
                      </a:cubicBezTo>
                      <a:cubicBezTo>
                        <a:pt x="32" y="1"/>
                        <a:pt x="32" y="1"/>
                        <a:pt x="32" y="1"/>
                      </a:cubicBezTo>
                      <a:cubicBezTo>
                        <a:pt x="31" y="1"/>
                        <a:pt x="30" y="0"/>
                        <a:pt x="29" y="1"/>
                      </a:cubicBezTo>
                      <a:cubicBezTo>
                        <a:pt x="29" y="1"/>
                        <a:pt x="28" y="2"/>
                        <a:pt x="29" y="1"/>
                      </a:cubicBezTo>
                      <a:cubicBezTo>
                        <a:pt x="29" y="1"/>
                        <a:pt x="27" y="2"/>
                        <a:pt x="27" y="2"/>
                      </a:cubicBezTo>
                      <a:cubicBezTo>
                        <a:pt x="27" y="1"/>
                        <a:pt x="27" y="1"/>
                        <a:pt x="27" y="1"/>
                      </a:cubicBezTo>
                      <a:cubicBezTo>
                        <a:pt x="25" y="2"/>
                        <a:pt x="23" y="3"/>
                        <a:pt x="21" y="3"/>
                      </a:cubicBezTo>
                      <a:cubicBezTo>
                        <a:pt x="20" y="3"/>
                        <a:pt x="20" y="4"/>
                        <a:pt x="19" y="4"/>
                      </a:cubicBezTo>
                      <a:cubicBezTo>
                        <a:pt x="18" y="3"/>
                        <a:pt x="18" y="3"/>
                        <a:pt x="18" y="3"/>
                      </a:cubicBezTo>
                      <a:cubicBezTo>
                        <a:pt x="17" y="4"/>
                        <a:pt x="15" y="4"/>
                        <a:pt x="15" y="5"/>
                      </a:cubicBezTo>
                      <a:cubicBezTo>
                        <a:pt x="14" y="3"/>
                        <a:pt x="12" y="6"/>
                        <a:pt x="10" y="7"/>
                      </a:cubicBezTo>
                      <a:cubicBezTo>
                        <a:pt x="11" y="8"/>
                        <a:pt x="11" y="8"/>
                        <a:pt x="11" y="8"/>
                      </a:cubicBezTo>
                      <a:cubicBezTo>
                        <a:pt x="10" y="9"/>
                        <a:pt x="10" y="9"/>
                        <a:pt x="9" y="11"/>
                      </a:cubicBezTo>
                      <a:cubicBezTo>
                        <a:pt x="10" y="11"/>
                        <a:pt x="10" y="11"/>
                        <a:pt x="10" y="11"/>
                      </a:cubicBezTo>
                      <a:cubicBezTo>
                        <a:pt x="10" y="12"/>
                        <a:pt x="8" y="13"/>
                        <a:pt x="7" y="14"/>
                      </a:cubicBezTo>
                      <a:cubicBezTo>
                        <a:pt x="6" y="14"/>
                        <a:pt x="7" y="13"/>
                        <a:pt x="7" y="13"/>
                      </a:cubicBezTo>
                      <a:cubicBezTo>
                        <a:pt x="6" y="14"/>
                        <a:pt x="5" y="15"/>
                        <a:pt x="5" y="16"/>
                      </a:cubicBezTo>
                      <a:cubicBezTo>
                        <a:pt x="5" y="17"/>
                        <a:pt x="5" y="18"/>
                        <a:pt x="4" y="18"/>
                      </a:cubicBezTo>
                      <a:cubicBezTo>
                        <a:pt x="4" y="19"/>
                        <a:pt x="4" y="19"/>
                        <a:pt x="4" y="19"/>
                      </a:cubicBezTo>
                      <a:cubicBezTo>
                        <a:pt x="4" y="19"/>
                        <a:pt x="4" y="19"/>
                        <a:pt x="4" y="19"/>
                      </a:cubicBezTo>
                      <a:cubicBezTo>
                        <a:pt x="4" y="19"/>
                        <a:pt x="4" y="19"/>
                        <a:pt x="4" y="19"/>
                      </a:cubicBezTo>
                      <a:cubicBezTo>
                        <a:pt x="3" y="19"/>
                        <a:pt x="3" y="20"/>
                        <a:pt x="3" y="20"/>
                      </a:cubicBezTo>
                      <a:cubicBezTo>
                        <a:pt x="3" y="20"/>
                        <a:pt x="3" y="20"/>
                        <a:pt x="3" y="19"/>
                      </a:cubicBezTo>
                      <a:cubicBezTo>
                        <a:pt x="3" y="20"/>
                        <a:pt x="3" y="20"/>
                        <a:pt x="3" y="21"/>
                      </a:cubicBezTo>
                      <a:cubicBezTo>
                        <a:pt x="2" y="21"/>
                        <a:pt x="2" y="21"/>
                        <a:pt x="2" y="21"/>
                      </a:cubicBezTo>
                      <a:cubicBezTo>
                        <a:pt x="2" y="21"/>
                        <a:pt x="2" y="21"/>
                        <a:pt x="2" y="21"/>
                      </a:cubicBezTo>
                      <a:cubicBezTo>
                        <a:pt x="2" y="21"/>
                        <a:pt x="3" y="21"/>
                        <a:pt x="3" y="21"/>
                      </a:cubicBezTo>
                      <a:cubicBezTo>
                        <a:pt x="3" y="22"/>
                        <a:pt x="3" y="22"/>
                        <a:pt x="4" y="22"/>
                      </a:cubicBezTo>
                      <a:cubicBezTo>
                        <a:pt x="2" y="22"/>
                        <a:pt x="4" y="23"/>
                        <a:pt x="2" y="23"/>
                      </a:cubicBezTo>
                      <a:cubicBezTo>
                        <a:pt x="3" y="24"/>
                        <a:pt x="2" y="26"/>
                        <a:pt x="3" y="27"/>
                      </a:cubicBezTo>
                      <a:cubicBezTo>
                        <a:pt x="3" y="27"/>
                        <a:pt x="3" y="27"/>
                        <a:pt x="3" y="26"/>
                      </a:cubicBezTo>
                      <a:cubicBezTo>
                        <a:pt x="3" y="27"/>
                        <a:pt x="3" y="27"/>
                        <a:pt x="3" y="28"/>
                      </a:cubicBezTo>
                      <a:cubicBezTo>
                        <a:pt x="2" y="28"/>
                        <a:pt x="2" y="28"/>
                        <a:pt x="2" y="28"/>
                      </a:cubicBezTo>
                      <a:cubicBezTo>
                        <a:pt x="3" y="29"/>
                        <a:pt x="3" y="29"/>
                        <a:pt x="3" y="29"/>
                      </a:cubicBezTo>
                      <a:cubicBezTo>
                        <a:pt x="2" y="30"/>
                        <a:pt x="2" y="30"/>
                        <a:pt x="1" y="29"/>
                      </a:cubicBezTo>
                      <a:cubicBezTo>
                        <a:pt x="2" y="31"/>
                        <a:pt x="1" y="31"/>
                        <a:pt x="3" y="32"/>
                      </a:cubicBezTo>
                      <a:cubicBezTo>
                        <a:pt x="2" y="32"/>
                        <a:pt x="2" y="32"/>
                        <a:pt x="2" y="32"/>
                      </a:cubicBezTo>
                      <a:cubicBezTo>
                        <a:pt x="2" y="33"/>
                        <a:pt x="3" y="33"/>
                        <a:pt x="2" y="34"/>
                      </a:cubicBezTo>
                      <a:cubicBezTo>
                        <a:pt x="1" y="34"/>
                        <a:pt x="1" y="36"/>
                        <a:pt x="1" y="37"/>
                      </a:cubicBezTo>
                      <a:cubicBezTo>
                        <a:pt x="1" y="39"/>
                        <a:pt x="1" y="41"/>
                        <a:pt x="1" y="42"/>
                      </a:cubicBezTo>
                      <a:cubicBezTo>
                        <a:pt x="3" y="41"/>
                        <a:pt x="0" y="44"/>
                        <a:pt x="2" y="44"/>
                      </a:cubicBezTo>
                      <a:cubicBezTo>
                        <a:pt x="1" y="44"/>
                        <a:pt x="1" y="44"/>
                        <a:pt x="1" y="44"/>
                      </a:cubicBezTo>
                      <a:cubicBezTo>
                        <a:pt x="1" y="45"/>
                        <a:pt x="0" y="46"/>
                        <a:pt x="2" y="47"/>
                      </a:cubicBezTo>
                      <a:cubicBezTo>
                        <a:pt x="2" y="47"/>
                        <a:pt x="1" y="47"/>
                        <a:pt x="1" y="47"/>
                      </a:cubicBezTo>
                      <a:cubicBezTo>
                        <a:pt x="1" y="47"/>
                        <a:pt x="1" y="48"/>
                        <a:pt x="1" y="48"/>
                      </a:cubicBezTo>
                      <a:cubicBezTo>
                        <a:pt x="1" y="48"/>
                        <a:pt x="1" y="48"/>
                        <a:pt x="0" y="47"/>
                      </a:cubicBezTo>
                      <a:cubicBezTo>
                        <a:pt x="1" y="49"/>
                        <a:pt x="2" y="49"/>
                        <a:pt x="4" y="48"/>
                      </a:cubicBezTo>
                      <a:cubicBezTo>
                        <a:pt x="3" y="49"/>
                        <a:pt x="4" y="50"/>
                        <a:pt x="5" y="50"/>
                      </a:cubicBezTo>
                      <a:cubicBezTo>
                        <a:pt x="4" y="50"/>
                        <a:pt x="4" y="51"/>
                        <a:pt x="4" y="50"/>
                      </a:cubicBezTo>
                      <a:cubicBezTo>
                        <a:pt x="4" y="51"/>
                        <a:pt x="4" y="53"/>
                        <a:pt x="5" y="53"/>
                      </a:cubicBezTo>
                      <a:cubicBezTo>
                        <a:pt x="5" y="53"/>
                        <a:pt x="5" y="54"/>
                        <a:pt x="6" y="54"/>
                      </a:cubicBezTo>
                      <a:cubicBezTo>
                        <a:pt x="6" y="55"/>
                        <a:pt x="6" y="55"/>
                        <a:pt x="6" y="56"/>
                      </a:cubicBezTo>
                      <a:cubicBezTo>
                        <a:pt x="6" y="56"/>
                        <a:pt x="6" y="56"/>
                        <a:pt x="6" y="56"/>
                      </a:cubicBezTo>
                      <a:cubicBezTo>
                        <a:pt x="8" y="55"/>
                        <a:pt x="7" y="56"/>
                        <a:pt x="8" y="57"/>
                      </a:cubicBezTo>
                      <a:cubicBezTo>
                        <a:pt x="8" y="57"/>
                        <a:pt x="8" y="57"/>
                        <a:pt x="8" y="57"/>
                      </a:cubicBezTo>
                      <a:cubicBezTo>
                        <a:pt x="8" y="59"/>
                        <a:pt x="8" y="58"/>
                        <a:pt x="8" y="60"/>
                      </a:cubicBezTo>
                      <a:cubicBezTo>
                        <a:pt x="9" y="60"/>
                        <a:pt x="9" y="60"/>
                        <a:pt x="9" y="60"/>
                      </a:cubicBezTo>
                      <a:cubicBezTo>
                        <a:pt x="11" y="59"/>
                        <a:pt x="9" y="62"/>
                        <a:pt x="10" y="62"/>
                      </a:cubicBezTo>
                      <a:cubicBezTo>
                        <a:pt x="11" y="62"/>
                        <a:pt x="11" y="62"/>
                        <a:pt x="11" y="62"/>
                      </a:cubicBezTo>
                      <a:cubicBezTo>
                        <a:pt x="11" y="62"/>
                        <a:pt x="9" y="65"/>
                        <a:pt x="10" y="65"/>
                      </a:cubicBezTo>
                      <a:cubicBezTo>
                        <a:pt x="10" y="66"/>
                        <a:pt x="9" y="65"/>
                        <a:pt x="9" y="65"/>
                      </a:cubicBezTo>
                      <a:cubicBezTo>
                        <a:pt x="9" y="67"/>
                        <a:pt x="10" y="65"/>
                        <a:pt x="11" y="66"/>
                      </a:cubicBezTo>
                      <a:cubicBezTo>
                        <a:pt x="11" y="66"/>
                        <a:pt x="10" y="66"/>
                        <a:pt x="10" y="67"/>
                      </a:cubicBezTo>
                      <a:cubicBezTo>
                        <a:pt x="10" y="68"/>
                        <a:pt x="13" y="68"/>
                        <a:pt x="13" y="70"/>
                      </a:cubicBezTo>
                      <a:cubicBezTo>
                        <a:pt x="13" y="69"/>
                        <a:pt x="14" y="69"/>
                        <a:pt x="14" y="69"/>
                      </a:cubicBezTo>
                      <a:cubicBezTo>
                        <a:pt x="15" y="69"/>
                        <a:pt x="15" y="72"/>
                        <a:pt x="16" y="71"/>
                      </a:cubicBezTo>
                      <a:cubicBezTo>
                        <a:pt x="16" y="72"/>
                        <a:pt x="16" y="72"/>
                        <a:pt x="16" y="72"/>
                      </a:cubicBezTo>
                      <a:cubicBezTo>
                        <a:pt x="17" y="72"/>
                        <a:pt x="19" y="73"/>
                        <a:pt x="19" y="73"/>
                      </a:cubicBezTo>
                      <a:cubicBezTo>
                        <a:pt x="19" y="74"/>
                        <a:pt x="20" y="74"/>
                        <a:pt x="21" y="75"/>
                      </a:cubicBezTo>
                      <a:cubicBezTo>
                        <a:pt x="22" y="75"/>
                        <a:pt x="23" y="75"/>
                        <a:pt x="22" y="76"/>
                      </a:cubicBezTo>
                      <a:cubicBezTo>
                        <a:pt x="22" y="76"/>
                        <a:pt x="23" y="77"/>
                        <a:pt x="23" y="77"/>
                      </a:cubicBezTo>
                      <a:cubicBezTo>
                        <a:pt x="24" y="77"/>
                        <a:pt x="24" y="77"/>
                        <a:pt x="24" y="77"/>
                      </a:cubicBezTo>
                      <a:cubicBezTo>
                        <a:pt x="24" y="78"/>
                        <a:pt x="24" y="78"/>
                        <a:pt x="24" y="78"/>
                      </a:cubicBezTo>
                      <a:cubicBezTo>
                        <a:pt x="25" y="78"/>
                        <a:pt x="26" y="78"/>
                        <a:pt x="27" y="78"/>
                      </a:cubicBezTo>
                      <a:cubicBezTo>
                        <a:pt x="27" y="78"/>
                        <a:pt x="27" y="78"/>
                        <a:pt x="26" y="78"/>
                      </a:cubicBezTo>
                      <a:cubicBezTo>
                        <a:pt x="28" y="80"/>
                        <a:pt x="28" y="80"/>
                        <a:pt x="31" y="79"/>
                      </a:cubicBezTo>
                      <a:cubicBezTo>
                        <a:pt x="30" y="80"/>
                        <a:pt x="30" y="80"/>
                        <a:pt x="30" y="80"/>
                      </a:cubicBezTo>
                      <a:cubicBezTo>
                        <a:pt x="31" y="80"/>
                        <a:pt x="33" y="82"/>
                        <a:pt x="35" y="82"/>
                      </a:cubicBezTo>
                      <a:cubicBezTo>
                        <a:pt x="35" y="82"/>
                        <a:pt x="35" y="82"/>
                        <a:pt x="35" y="82"/>
                      </a:cubicBezTo>
                      <a:cubicBezTo>
                        <a:pt x="37" y="82"/>
                        <a:pt x="41" y="85"/>
                        <a:pt x="42" y="82"/>
                      </a:cubicBezTo>
                      <a:cubicBezTo>
                        <a:pt x="43" y="81"/>
                        <a:pt x="43" y="81"/>
                        <a:pt x="43" y="81"/>
                      </a:cubicBezTo>
                      <a:cubicBezTo>
                        <a:pt x="41" y="81"/>
                        <a:pt x="43" y="80"/>
                        <a:pt x="42" y="79"/>
                      </a:cubicBezTo>
                      <a:cubicBezTo>
                        <a:pt x="43" y="79"/>
                        <a:pt x="44" y="80"/>
                        <a:pt x="44" y="80"/>
                      </a:cubicBezTo>
                      <a:cubicBezTo>
                        <a:pt x="43" y="80"/>
                        <a:pt x="43" y="80"/>
                        <a:pt x="43" y="80"/>
                      </a:cubicBezTo>
                      <a:cubicBezTo>
                        <a:pt x="43" y="82"/>
                        <a:pt x="46" y="80"/>
                        <a:pt x="46" y="82"/>
                      </a:cubicBezTo>
                      <a:cubicBezTo>
                        <a:pt x="50" y="81"/>
                        <a:pt x="54" y="80"/>
                        <a:pt x="57" y="78"/>
                      </a:cubicBezTo>
                      <a:cubicBezTo>
                        <a:pt x="56" y="77"/>
                        <a:pt x="56" y="77"/>
                        <a:pt x="56" y="77"/>
                      </a:cubicBezTo>
                      <a:cubicBezTo>
                        <a:pt x="57" y="77"/>
                        <a:pt x="57" y="77"/>
                        <a:pt x="57" y="77"/>
                      </a:cubicBezTo>
                      <a:cubicBezTo>
                        <a:pt x="58" y="77"/>
                        <a:pt x="58" y="77"/>
                        <a:pt x="58" y="78"/>
                      </a:cubicBezTo>
                      <a:cubicBezTo>
                        <a:pt x="58" y="78"/>
                        <a:pt x="58" y="76"/>
                        <a:pt x="58" y="76"/>
                      </a:cubicBezTo>
                      <a:cubicBezTo>
                        <a:pt x="60" y="75"/>
                        <a:pt x="59" y="78"/>
                        <a:pt x="59" y="77"/>
                      </a:cubicBezTo>
                      <a:cubicBezTo>
                        <a:pt x="60" y="77"/>
                        <a:pt x="60" y="77"/>
                        <a:pt x="60" y="77"/>
                      </a:cubicBezTo>
                      <a:cubicBezTo>
                        <a:pt x="59" y="77"/>
                        <a:pt x="59" y="77"/>
                        <a:pt x="59" y="77"/>
                      </a:cubicBezTo>
                      <a:cubicBezTo>
                        <a:pt x="60" y="76"/>
                        <a:pt x="59" y="75"/>
                        <a:pt x="60" y="75"/>
                      </a:cubicBezTo>
                      <a:cubicBezTo>
                        <a:pt x="61" y="74"/>
                        <a:pt x="61" y="75"/>
                        <a:pt x="61" y="75"/>
                      </a:cubicBezTo>
                      <a:cubicBezTo>
                        <a:pt x="61" y="75"/>
                        <a:pt x="61" y="75"/>
                        <a:pt x="62" y="75"/>
                      </a:cubicBezTo>
                      <a:cubicBezTo>
                        <a:pt x="62" y="75"/>
                        <a:pt x="62" y="74"/>
                        <a:pt x="62" y="74"/>
                      </a:cubicBezTo>
                      <a:cubicBezTo>
                        <a:pt x="63" y="74"/>
                        <a:pt x="63" y="74"/>
                        <a:pt x="63" y="74"/>
                      </a:cubicBezTo>
                      <a:cubicBezTo>
                        <a:pt x="62" y="73"/>
                        <a:pt x="62" y="73"/>
                        <a:pt x="62" y="73"/>
                      </a:cubicBezTo>
                      <a:cubicBezTo>
                        <a:pt x="62" y="72"/>
                        <a:pt x="63" y="72"/>
                        <a:pt x="61" y="72"/>
                      </a:cubicBezTo>
                      <a:cubicBezTo>
                        <a:pt x="63" y="72"/>
                        <a:pt x="65" y="68"/>
                        <a:pt x="66" y="67"/>
                      </a:cubicBezTo>
                      <a:cubicBezTo>
                        <a:pt x="66" y="66"/>
                        <a:pt x="66" y="65"/>
                        <a:pt x="67" y="64"/>
                      </a:cubicBezTo>
                      <a:cubicBezTo>
                        <a:pt x="67" y="64"/>
                        <a:pt x="65" y="64"/>
                        <a:pt x="66" y="63"/>
                      </a:cubicBezTo>
                      <a:cubicBezTo>
                        <a:pt x="68" y="64"/>
                        <a:pt x="68" y="62"/>
                        <a:pt x="69" y="61"/>
                      </a:cubicBezTo>
                      <a:cubicBezTo>
                        <a:pt x="68" y="62"/>
                        <a:pt x="70" y="58"/>
                        <a:pt x="68" y="59"/>
                      </a:cubicBezTo>
                      <a:cubicBezTo>
                        <a:pt x="68" y="58"/>
                        <a:pt x="69" y="59"/>
                        <a:pt x="70" y="59"/>
                      </a:cubicBezTo>
                      <a:cubicBezTo>
                        <a:pt x="69" y="57"/>
                        <a:pt x="71" y="54"/>
                        <a:pt x="71" y="52"/>
                      </a:cubicBezTo>
                      <a:cubicBezTo>
                        <a:pt x="71" y="52"/>
                        <a:pt x="70" y="52"/>
                        <a:pt x="70" y="51"/>
                      </a:cubicBezTo>
                      <a:cubicBezTo>
                        <a:pt x="71" y="50"/>
                        <a:pt x="71" y="50"/>
                        <a:pt x="71" y="50"/>
                      </a:cubicBezTo>
                      <a:cubicBezTo>
                        <a:pt x="71" y="50"/>
                        <a:pt x="70" y="50"/>
                        <a:pt x="71" y="49"/>
                      </a:cubicBezTo>
                      <a:cubicBezTo>
                        <a:pt x="70" y="49"/>
                        <a:pt x="70" y="49"/>
                        <a:pt x="70" y="49"/>
                      </a:cubicBezTo>
                      <a:cubicBezTo>
                        <a:pt x="71" y="46"/>
                        <a:pt x="70" y="44"/>
                        <a:pt x="70" y="41"/>
                      </a:cubicBezTo>
                      <a:cubicBezTo>
                        <a:pt x="69" y="39"/>
                        <a:pt x="68" y="36"/>
                        <a:pt x="69" y="33"/>
                      </a:cubicBezTo>
                      <a:cubicBezTo>
                        <a:pt x="69" y="34"/>
                        <a:pt x="68" y="34"/>
                        <a:pt x="68" y="33"/>
                      </a:cubicBezTo>
                      <a:cubicBezTo>
                        <a:pt x="68" y="34"/>
                        <a:pt x="67" y="34"/>
                        <a:pt x="67" y="34"/>
                      </a:cubicBezTo>
                      <a:cubicBezTo>
                        <a:pt x="67" y="34"/>
                        <a:pt x="67" y="33"/>
                        <a:pt x="67" y="33"/>
                      </a:cubicBezTo>
                      <a:cubicBezTo>
                        <a:pt x="67" y="32"/>
                        <a:pt x="68" y="31"/>
                        <a:pt x="68" y="31"/>
                      </a:cubicBezTo>
                      <a:cubicBezTo>
                        <a:pt x="66" y="32"/>
                        <a:pt x="67" y="29"/>
                        <a:pt x="65" y="30"/>
                      </a:cubicBezTo>
                      <a:cubicBezTo>
                        <a:pt x="66" y="30"/>
                        <a:pt x="66" y="30"/>
                        <a:pt x="66" y="30"/>
                      </a:cubicBezTo>
                      <a:cubicBezTo>
                        <a:pt x="64" y="30"/>
                        <a:pt x="63" y="33"/>
                        <a:pt x="62" y="33"/>
                      </a:cubicBezTo>
                      <a:cubicBezTo>
                        <a:pt x="64" y="33"/>
                        <a:pt x="60" y="36"/>
                        <a:pt x="63" y="37"/>
                      </a:cubicBezTo>
                      <a:cubicBezTo>
                        <a:pt x="63" y="37"/>
                        <a:pt x="62" y="37"/>
                        <a:pt x="62" y="37"/>
                      </a:cubicBezTo>
                      <a:cubicBezTo>
                        <a:pt x="63" y="37"/>
                        <a:pt x="63" y="37"/>
                        <a:pt x="63" y="38"/>
                      </a:cubicBezTo>
                      <a:cubicBezTo>
                        <a:pt x="63" y="38"/>
                        <a:pt x="63" y="38"/>
                        <a:pt x="63" y="38"/>
                      </a:cubicBezTo>
                      <a:cubicBezTo>
                        <a:pt x="64" y="40"/>
                        <a:pt x="63" y="41"/>
                        <a:pt x="63" y="44"/>
                      </a:cubicBezTo>
                      <a:cubicBezTo>
                        <a:pt x="64" y="44"/>
                        <a:pt x="64" y="44"/>
                        <a:pt x="64" y="44"/>
                      </a:cubicBezTo>
                      <a:cubicBezTo>
                        <a:pt x="64" y="44"/>
                        <a:pt x="63" y="44"/>
                        <a:pt x="63" y="45"/>
                      </a:cubicBezTo>
                      <a:cubicBezTo>
                        <a:pt x="65" y="45"/>
                        <a:pt x="63" y="43"/>
                        <a:pt x="65" y="44"/>
                      </a:cubicBezTo>
                      <a:cubicBezTo>
                        <a:pt x="63" y="44"/>
                        <a:pt x="65" y="47"/>
                        <a:pt x="63" y="48"/>
                      </a:cubicBezTo>
                      <a:cubicBezTo>
                        <a:pt x="63" y="49"/>
                        <a:pt x="64" y="48"/>
                        <a:pt x="64" y="49"/>
                      </a:cubicBezTo>
                      <a:cubicBezTo>
                        <a:pt x="63" y="49"/>
                        <a:pt x="63" y="49"/>
                        <a:pt x="63" y="49"/>
                      </a:cubicBezTo>
                      <a:cubicBezTo>
                        <a:pt x="64" y="49"/>
                        <a:pt x="64" y="49"/>
                        <a:pt x="64" y="49"/>
                      </a:cubicBezTo>
                      <a:cubicBezTo>
                        <a:pt x="64" y="50"/>
                        <a:pt x="63" y="50"/>
                        <a:pt x="63" y="50"/>
                      </a:cubicBezTo>
                      <a:cubicBezTo>
                        <a:pt x="63" y="50"/>
                        <a:pt x="63" y="49"/>
                        <a:pt x="63" y="49"/>
                      </a:cubicBezTo>
                      <a:cubicBezTo>
                        <a:pt x="62" y="50"/>
                        <a:pt x="63" y="51"/>
                        <a:pt x="63" y="51"/>
                      </a:cubicBezTo>
                      <a:cubicBezTo>
                        <a:pt x="63" y="51"/>
                        <a:pt x="63" y="51"/>
                        <a:pt x="63" y="51"/>
                      </a:cubicBezTo>
                      <a:cubicBezTo>
                        <a:pt x="63" y="53"/>
                        <a:pt x="62" y="55"/>
                        <a:pt x="63" y="58"/>
                      </a:cubicBezTo>
                      <a:cubicBezTo>
                        <a:pt x="63" y="58"/>
                        <a:pt x="63" y="58"/>
                        <a:pt x="63" y="58"/>
                      </a:cubicBezTo>
                      <a:cubicBezTo>
                        <a:pt x="64" y="60"/>
                        <a:pt x="63" y="59"/>
                        <a:pt x="62" y="61"/>
                      </a:cubicBezTo>
                      <a:cubicBezTo>
                        <a:pt x="62" y="61"/>
                        <a:pt x="62" y="61"/>
                        <a:pt x="62" y="61"/>
                      </a:cubicBezTo>
                      <a:cubicBezTo>
                        <a:pt x="62" y="61"/>
                        <a:pt x="62" y="62"/>
                        <a:pt x="62" y="62"/>
                      </a:cubicBezTo>
                      <a:cubicBezTo>
                        <a:pt x="62" y="61"/>
                        <a:pt x="61" y="62"/>
                        <a:pt x="61" y="62"/>
                      </a:cubicBezTo>
                      <a:cubicBezTo>
                        <a:pt x="61" y="64"/>
                        <a:pt x="61" y="63"/>
                        <a:pt x="62" y="64"/>
                      </a:cubicBezTo>
                      <a:cubicBezTo>
                        <a:pt x="61" y="64"/>
                        <a:pt x="61" y="64"/>
                        <a:pt x="61" y="64"/>
                      </a:cubicBezTo>
                      <a:cubicBezTo>
                        <a:pt x="61" y="65"/>
                        <a:pt x="62" y="65"/>
                        <a:pt x="61" y="66"/>
                      </a:cubicBezTo>
                      <a:cubicBezTo>
                        <a:pt x="61" y="65"/>
                        <a:pt x="60" y="66"/>
                        <a:pt x="60" y="65"/>
                      </a:cubicBezTo>
                      <a:cubicBezTo>
                        <a:pt x="58" y="66"/>
                        <a:pt x="60" y="68"/>
                        <a:pt x="57" y="68"/>
                      </a:cubicBezTo>
                      <a:cubicBezTo>
                        <a:pt x="58" y="69"/>
                        <a:pt x="59" y="67"/>
                        <a:pt x="59" y="68"/>
                      </a:cubicBezTo>
                      <a:cubicBezTo>
                        <a:pt x="60" y="68"/>
                        <a:pt x="60" y="69"/>
                        <a:pt x="59" y="69"/>
                      </a:cubicBezTo>
                      <a:cubicBezTo>
                        <a:pt x="59" y="70"/>
                        <a:pt x="57" y="69"/>
                        <a:pt x="56" y="70"/>
                      </a:cubicBezTo>
                      <a:cubicBezTo>
                        <a:pt x="56" y="70"/>
                        <a:pt x="56" y="69"/>
                        <a:pt x="56" y="69"/>
                      </a:cubicBezTo>
                      <a:cubicBezTo>
                        <a:pt x="55" y="69"/>
                        <a:pt x="56" y="71"/>
                        <a:pt x="55" y="70"/>
                      </a:cubicBezTo>
                      <a:cubicBezTo>
                        <a:pt x="55" y="72"/>
                        <a:pt x="54" y="71"/>
                        <a:pt x="55" y="72"/>
                      </a:cubicBezTo>
                      <a:cubicBezTo>
                        <a:pt x="55" y="72"/>
                        <a:pt x="56" y="71"/>
                        <a:pt x="56" y="71"/>
                      </a:cubicBezTo>
                      <a:cubicBezTo>
                        <a:pt x="55" y="72"/>
                        <a:pt x="56" y="74"/>
                        <a:pt x="54" y="74"/>
                      </a:cubicBezTo>
                      <a:cubicBezTo>
                        <a:pt x="54" y="73"/>
                        <a:pt x="54" y="73"/>
                        <a:pt x="54" y="72"/>
                      </a:cubicBezTo>
                      <a:cubicBezTo>
                        <a:pt x="54" y="72"/>
                        <a:pt x="54" y="73"/>
                        <a:pt x="53" y="73"/>
                      </a:cubicBezTo>
                      <a:cubicBezTo>
                        <a:pt x="53" y="72"/>
                        <a:pt x="54" y="72"/>
                        <a:pt x="54" y="70"/>
                      </a:cubicBezTo>
                      <a:cubicBezTo>
                        <a:pt x="54" y="70"/>
                        <a:pt x="54" y="72"/>
                        <a:pt x="53" y="71"/>
                      </a:cubicBezTo>
                      <a:cubicBezTo>
                        <a:pt x="54" y="73"/>
                        <a:pt x="52" y="71"/>
                        <a:pt x="52" y="73"/>
                      </a:cubicBezTo>
                      <a:cubicBezTo>
                        <a:pt x="52" y="72"/>
                        <a:pt x="52" y="72"/>
                        <a:pt x="52" y="72"/>
                      </a:cubicBezTo>
                      <a:cubicBezTo>
                        <a:pt x="52" y="72"/>
                        <a:pt x="51" y="73"/>
                        <a:pt x="51" y="73"/>
                      </a:cubicBezTo>
                      <a:cubicBezTo>
                        <a:pt x="51" y="72"/>
                        <a:pt x="51" y="72"/>
                        <a:pt x="51" y="72"/>
                      </a:cubicBezTo>
                      <a:cubicBezTo>
                        <a:pt x="51" y="73"/>
                        <a:pt x="49" y="72"/>
                        <a:pt x="49" y="72"/>
                      </a:cubicBezTo>
                      <a:cubicBezTo>
                        <a:pt x="50" y="72"/>
                        <a:pt x="50" y="73"/>
                        <a:pt x="51" y="74"/>
                      </a:cubicBezTo>
                      <a:cubicBezTo>
                        <a:pt x="49" y="75"/>
                        <a:pt x="49" y="72"/>
                        <a:pt x="47" y="73"/>
                      </a:cubicBezTo>
                      <a:cubicBezTo>
                        <a:pt x="47" y="73"/>
                        <a:pt x="48" y="73"/>
                        <a:pt x="48" y="74"/>
                      </a:cubicBezTo>
                      <a:cubicBezTo>
                        <a:pt x="47" y="74"/>
                        <a:pt x="47" y="73"/>
                        <a:pt x="46" y="73"/>
                      </a:cubicBezTo>
                      <a:cubicBezTo>
                        <a:pt x="45" y="74"/>
                        <a:pt x="47" y="74"/>
                        <a:pt x="46" y="75"/>
                      </a:cubicBezTo>
                      <a:cubicBezTo>
                        <a:pt x="46" y="74"/>
                        <a:pt x="46" y="75"/>
                        <a:pt x="45" y="76"/>
                      </a:cubicBezTo>
                      <a:cubicBezTo>
                        <a:pt x="45" y="75"/>
                        <a:pt x="45" y="75"/>
                        <a:pt x="45" y="75"/>
                      </a:cubicBezTo>
                      <a:cubicBezTo>
                        <a:pt x="43" y="74"/>
                        <a:pt x="45" y="77"/>
                        <a:pt x="43" y="76"/>
                      </a:cubicBezTo>
                      <a:cubicBezTo>
                        <a:pt x="44" y="75"/>
                        <a:pt x="44" y="75"/>
                        <a:pt x="44" y="75"/>
                      </a:cubicBezTo>
                      <a:cubicBezTo>
                        <a:pt x="43" y="75"/>
                        <a:pt x="43" y="75"/>
                        <a:pt x="43" y="75"/>
                      </a:cubicBezTo>
                      <a:cubicBezTo>
                        <a:pt x="43" y="74"/>
                        <a:pt x="43" y="74"/>
                        <a:pt x="43" y="74"/>
                      </a:cubicBezTo>
                      <a:cubicBezTo>
                        <a:pt x="43" y="75"/>
                        <a:pt x="42" y="75"/>
                        <a:pt x="41" y="75"/>
                      </a:cubicBezTo>
                      <a:cubicBezTo>
                        <a:pt x="42" y="75"/>
                        <a:pt x="41" y="76"/>
                        <a:pt x="41" y="76"/>
                      </a:cubicBezTo>
                      <a:cubicBezTo>
                        <a:pt x="40" y="76"/>
                        <a:pt x="41" y="75"/>
                        <a:pt x="40" y="75"/>
                      </a:cubicBezTo>
                      <a:cubicBezTo>
                        <a:pt x="40" y="75"/>
                        <a:pt x="40" y="74"/>
                        <a:pt x="41" y="75"/>
                      </a:cubicBezTo>
                      <a:cubicBezTo>
                        <a:pt x="41" y="75"/>
                        <a:pt x="41" y="74"/>
                        <a:pt x="41" y="74"/>
                      </a:cubicBezTo>
                      <a:cubicBezTo>
                        <a:pt x="41" y="74"/>
                        <a:pt x="40" y="74"/>
                        <a:pt x="39" y="74"/>
                      </a:cubicBezTo>
                      <a:cubicBezTo>
                        <a:pt x="40" y="74"/>
                        <a:pt x="40" y="74"/>
                        <a:pt x="40" y="74"/>
                      </a:cubicBezTo>
                      <a:cubicBezTo>
                        <a:pt x="38" y="75"/>
                        <a:pt x="38" y="75"/>
                        <a:pt x="38" y="75"/>
                      </a:cubicBezTo>
                      <a:cubicBezTo>
                        <a:pt x="38" y="75"/>
                        <a:pt x="38" y="75"/>
                        <a:pt x="38" y="74"/>
                      </a:cubicBezTo>
                      <a:cubicBezTo>
                        <a:pt x="38" y="74"/>
                        <a:pt x="38" y="75"/>
                        <a:pt x="37" y="75"/>
                      </a:cubicBezTo>
                      <a:cubicBezTo>
                        <a:pt x="38" y="74"/>
                        <a:pt x="38" y="73"/>
                        <a:pt x="38" y="73"/>
                      </a:cubicBezTo>
                      <a:cubicBezTo>
                        <a:pt x="38" y="73"/>
                        <a:pt x="37" y="74"/>
                        <a:pt x="37" y="74"/>
                      </a:cubicBezTo>
                      <a:cubicBezTo>
                        <a:pt x="37" y="73"/>
                        <a:pt x="36" y="73"/>
                        <a:pt x="37" y="72"/>
                      </a:cubicBezTo>
                      <a:cubicBezTo>
                        <a:pt x="36" y="72"/>
                        <a:pt x="34" y="73"/>
                        <a:pt x="34" y="72"/>
                      </a:cubicBezTo>
                      <a:cubicBezTo>
                        <a:pt x="34" y="73"/>
                        <a:pt x="33" y="73"/>
                        <a:pt x="33" y="73"/>
                      </a:cubicBezTo>
                      <a:cubicBezTo>
                        <a:pt x="32" y="72"/>
                        <a:pt x="32" y="71"/>
                        <a:pt x="30" y="71"/>
                      </a:cubicBezTo>
                      <a:cubicBezTo>
                        <a:pt x="30" y="70"/>
                        <a:pt x="30" y="70"/>
                        <a:pt x="30" y="70"/>
                      </a:cubicBezTo>
                      <a:cubicBezTo>
                        <a:pt x="29" y="70"/>
                        <a:pt x="30" y="72"/>
                        <a:pt x="29" y="72"/>
                      </a:cubicBezTo>
                      <a:cubicBezTo>
                        <a:pt x="28" y="71"/>
                        <a:pt x="29" y="70"/>
                        <a:pt x="29" y="70"/>
                      </a:cubicBezTo>
                      <a:cubicBezTo>
                        <a:pt x="28" y="70"/>
                        <a:pt x="26" y="71"/>
                        <a:pt x="26" y="69"/>
                      </a:cubicBezTo>
                      <a:cubicBezTo>
                        <a:pt x="27" y="69"/>
                        <a:pt x="27" y="70"/>
                        <a:pt x="27" y="70"/>
                      </a:cubicBezTo>
                      <a:close/>
                      <a:moveTo>
                        <a:pt x="18" y="62"/>
                      </a:moveTo>
                      <a:cubicBezTo>
                        <a:pt x="18" y="62"/>
                        <a:pt x="19" y="62"/>
                        <a:pt x="19" y="63"/>
                      </a:cubicBezTo>
                      <a:cubicBezTo>
                        <a:pt x="18" y="63"/>
                        <a:pt x="18" y="63"/>
                        <a:pt x="18" y="62"/>
                      </a:cubicBezTo>
                      <a:close/>
                      <a:moveTo>
                        <a:pt x="8" y="46"/>
                      </a:moveTo>
                      <a:cubicBezTo>
                        <a:pt x="8" y="47"/>
                        <a:pt x="8" y="47"/>
                        <a:pt x="8" y="47"/>
                      </a:cubicBezTo>
                      <a:cubicBezTo>
                        <a:pt x="8" y="47"/>
                        <a:pt x="7" y="47"/>
                        <a:pt x="8" y="46"/>
                      </a:cubicBezTo>
                      <a:close/>
                      <a:moveTo>
                        <a:pt x="31" y="2"/>
                      </a:moveTo>
                      <a:cubicBezTo>
                        <a:pt x="31" y="2"/>
                        <a:pt x="31" y="2"/>
                        <a:pt x="31" y="2"/>
                      </a:cubicBezTo>
                      <a:cubicBezTo>
                        <a:pt x="30" y="1"/>
                        <a:pt x="30" y="1"/>
                        <a:pt x="31" y="2"/>
                      </a:cubicBezTo>
                      <a:close/>
                      <a:moveTo>
                        <a:pt x="32" y="2"/>
                      </a:moveTo>
                      <a:cubicBezTo>
                        <a:pt x="32" y="2"/>
                        <a:pt x="32" y="2"/>
                        <a:pt x="32" y="2"/>
                      </a:cubicBezTo>
                      <a:cubicBezTo>
                        <a:pt x="32" y="2"/>
                        <a:pt x="32" y="2"/>
                        <a:pt x="32" y="2"/>
                      </a:cubicBezTo>
                      <a:cubicBezTo>
                        <a:pt x="32" y="2"/>
                        <a:pt x="32" y="2"/>
                        <a:pt x="32" y="2"/>
                      </a:cubicBezTo>
                      <a:close/>
                      <a:moveTo>
                        <a:pt x="61" y="75"/>
                      </a:moveTo>
                      <a:cubicBezTo>
                        <a:pt x="61" y="75"/>
                        <a:pt x="61" y="75"/>
                        <a:pt x="61" y="75"/>
                      </a:cubicBezTo>
                      <a:cubicBezTo>
                        <a:pt x="61" y="74"/>
                        <a:pt x="61" y="74"/>
                        <a:pt x="61"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7" name="Freeform 144">
                  <a:extLst>
                    <a:ext uri="{FF2B5EF4-FFF2-40B4-BE49-F238E27FC236}">
                      <a16:creationId xmlns:a16="http://schemas.microsoft.com/office/drawing/2014/main" id="{0E299F8C-A299-41AA-9700-80336EEAE587}"/>
                    </a:ext>
                  </a:extLst>
                </p:cNvPr>
                <p:cNvSpPr>
                  <a:spLocks/>
                </p:cNvSpPr>
                <p:nvPr userDrawn="1"/>
              </p:nvSpPr>
              <p:spPr bwMode="auto">
                <a:xfrm>
                  <a:off x="3351" y="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8" name="Freeform 145">
                  <a:extLst>
                    <a:ext uri="{FF2B5EF4-FFF2-40B4-BE49-F238E27FC236}">
                      <a16:creationId xmlns:a16="http://schemas.microsoft.com/office/drawing/2014/main" id="{B11AE8B9-C257-49EB-98D7-B43EC1599D09}"/>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9" name="Freeform 146">
                  <a:extLst>
                    <a:ext uri="{FF2B5EF4-FFF2-40B4-BE49-F238E27FC236}">
                      <a16:creationId xmlns:a16="http://schemas.microsoft.com/office/drawing/2014/main" id="{3E529184-0DE7-4F46-AD01-9BC75D347341}"/>
                    </a:ext>
                  </a:extLst>
                </p:cNvPr>
                <p:cNvSpPr>
                  <a:spLocks/>
                </p:cNvSpPr>
                <p:nvPr userDrawn="1"/>
              </p:nvSpPr>
              <p:spPr bwMode="auto">
                <a:xfrm>
                  <a:off x="3386" y="62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0" name="Freeform 147">
                  <a:extLst>
                    <a:ext uri="{FF2B5EF4-FFF2-40B4-BE49-F238E27FC236}">
                      <a16:creationId xmlns:a16="http://schemas.microsoft.com/office/drawing/2014/main" id="{0D747DB1-6E19-49D7-A3A9-F728BD196F15}"/>
                    </a:ext>
                  </a:extLst>
                </p:cNvPr>
                <p:cNvSpPr>
                  <a:spLocks/>
                </p:cNvSpPr>
                <p:nvPr userDrawn="1"/>
              </p:nvSpPr>
              <p:spPr bwMode="auto">
                <a:xfrm>
                  <a:off x="3500" y="56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1" name="Freeform 148">
                  <a:extLst>
                    <a:ext uri="{FF2B5EF4-FFF2-40B4-BE49-F238E27FC236}">
                      <a16:creationId xmlns:a16="http://schemas.microsoft.com/office/drawing/2014/main" id="{6B372AB6-2727-4775-B1B5-1C73EFAFBF4E}"/>
                    </a:ext>
                  </a:extLst>
                </p:cNvPr>
                <p:cNvSpPr>
                  <a:spLocks/>
                </p:cNvSpPr>
                <p:nvPr userDrawn="1"/>
              </p:nvSpPr>
              <p:spPr bwMode="auto">
                <a:xfrm>
                  <a:off x="3525" y="598"/>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2" name="Freeform 149">
                  <a:extLst>
                    <a:ext uri="{FF2B5EF4-FFF2-40B4-BE49-F238E27FC236}">
                      <a16:creationId xmlns:a16="http://schemas.microsoft.com/office/drawing/2014/main" id="{77F6E13B-6D58-4415-B386-3D2BDFE764EC}"/>
                    </a:ext>
                  </a:extLst>
                </p:cNvPr>
                <p:cNvSpPr>
                  <a:spLocks/>
                </p:cNvSpPr>
                <p:nvPr userDrawn="1"/>
              </p:nvSpPr>
              <p:spPr bwMode="auto">
                <a:xfrm>
                  <a:off x="3500" y="578"/>
                  <a:ext cx="10" cy="5"/>
                </a:xfrm>
                <a:custGeom>
                  <a:avLst/>
                  <a:gdLst>
                    <a:gd name="T0" fmla="*/ 1 w 2"/>
                    <a:gd name="T1" fmla="*/ 0 h 1"/>
                    <a:gd name="T2" fmla="*/ 2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1" y="1"/>
                        <a:pt x="1" y="1"/>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3" name="Freeform 150">
                  <a:extLst>
                    <a:ext uri="{FF2B5EF4-FFF2-40B4-BE49-F238E27FC236}">
                      <a16:creationId xmlns:a16="http://schemas.microsoft.com/office/drawing/2014/main" id="{EA02E547-2C94-49A9-8A99-33FC87A07BDB}"/>
                    </a:ext>
                  </a:extLst>
                </p:cNvPr>
                <p:cNvSpPr>
                  <a:spLocks/>
                </p:cNvSpPr>
                <p:nvPr userDrawn="1"/>
              </p:nvSpPr>
              <p:spPr bwMode="auto">
                <a:xfrm>
                  <a:off x="3510" y="57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4" name="Freeform 151">
                  <a:extLst>
                    <a:ext uri="{FF2B5EF4-FFF2-40B4-BE49-F238E27FC236}">
                      <a16:creationId xmlns:a16="http://schemas.microsoft.com/office/drawing/2014/main" id="{AF7D770E-532F-4F19-94BE-004320503E10}"/>
                    </a:ext>
                  </a:extLst>
                </p:cNvPr>
                <p:cNvSpPr>
                  <a:spLocks/>
                </p:cNvSpPr>
                <p:nvPr userDrawn="1"/>
              </p:nvSpPr>
              <p:spPr bwMode="auto">
                <a:xfrm>
                  <a:off x="3465" y="553"/>
                  <a:ext cx="15" cy="10"/>
                </a:xfrm>
                <a:custGeom>
                  <a:avLst/>
                  <a:gdLst>
                    <a:gd name="T0" fmla="*/ 2 w 3"/>
                    <a:gd name="T1" fmla="*/ 2 h 2"/>
                    <a:gd name="T2" fmla="*/ 2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2" y="1"/>
                      </a:cubicBezTo>
                      <a:cubicBezTo>
                        <a:pt x="3"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5" name="Freeform 152">
                  <a:extLst>
                    <a:ext uri="{FF2B5EF4-FFF2-40B4-BE49-F238E27FC236}">
                      <a16:creationId xmlns:a16="http://schemas.microsoft.com/office/drawing/2014/main" id="{6BE57820-BBF6-4605-81B1-93E492D379D5}"/>
                    </a:ext>
                  </a:extLst>
                </p:cNvPr>
                <p:cNvSpPr>
                  <a:spLocks/>
                </p:cNvSpPr>
                <p:nvPr userDrawn="1"/>
              </p:nvSpPr>
              <p:spPr bwMode="auto">
                <a:xfrm>
                  <a:off x="3500" y="58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6" name="Freeform 153">
                  <a:extLst>
                    <a:ext uri="{FF2B5EF4-FFF2-40B4-BE49-F238E27FC236}">
                      <a16:creationId xmlns:a16="http://schemas.microsoft.com/office/drawing/2014/main" id="{9A9E6857-0879-454F-814B-18DD582BB391}"/>
                    </a:ext>
                  </a:extLst>
                </p:cNvPr>
                <p:cNvSpPr>
                  <a:spLocks/>
                </p:cNvSpPr>
                <p:nvPr userDrawn="1"/>
              </p:nvSpPr>
              <p:spPr bwMode="auto">
                <a:xfrm>
                  <a:off x="3480" y="57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7" name="Freeform 154">
                  <a:extLst>
                    <a:ext uri="{FF2B5EF4-FFF2-40B4-BE49-F238E27FC236}">
                      <a16:creationId xmlns:a16="http://schemas.microsoft.com/office/drawing/2014/main" id="{4995AD34-0864-4455-B6DB-A9181E139E41}"/>
                    </a:ext>
                  </a:extLst>
                </p:cNvPr>
                <p:cNvSpPr>
                  <a:spLocks/>
                </p:cNvSpPr>
                <p:nvPr userDrawn="1"/>
              </p:nvSpPr>
              <p:spPr bwMode="auto">
                <a:xfrm>
                  <a:off x="3485"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8" name="Freeform 155">
                  <a:extLst>
                    <a:ext uri="{FF2B5EF4-FFF2-40B4-BE49-F238E27FC236}">
                      <a16:creationId xmlns:a16="http://schemas.microsoft.com/office/drawing/2014/main" id="{FEDE57DA-7689-4C29-9F41-B89635DEAA51}"/>
                    </a:ext>
                  </a:extLst>
                </p:cNvPr>
                <p:cNvSpPr>
                  <a:spLocks/>
                </p:cNvSpPr>
                <p:nvPr userDrawn="1"/>
              </p:nvSpPr>
              <p:spPr bwMode="auto">
                <a:xfrm>
                  <a:off x="3490" y="58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9" name="Freeform 156">
                  <a:extLst>
                    <a:ext uri="{FF2B5EF4-FFF2-40B4-BE49-F238E27FC236}">
                      <a16:creationId xmlns:a16="http://schemas.microsoft.com/office/drawing/2014/main" id="{646EAA10-6647-432F-ABDC-988FC585D661}"/>
                    </a:ext>
                  </a:extLst>
                </p:cNvPr>
                <p:cNvSpPr>
                  <a:spLocks/>
                </p:cNvSpPr>
                <p:nvPr userDrawn="1"/>
              </p:nvSpPr>
              <p:spPr bwMode="auto">
                <a:xfrm>
                  <a:off x="3430" y="57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0" name="Freeform 157">
                  <a:extLst>
                    <a:ext uri="{FF2B5EF4-FFF2-40B4-BE49-F238E27FC236}">
                      <a16:creationId xmlns:a16="http://schemas.microsoft.com/office/drawing/2014/main" id="{A3FC92EF-6AA8-4FB9-BE4D-E72EBD5388AD}"/>
                    </a:ext>
                  </a:extLst>
                </p:cNvPr>
                <p:cNvSpPr>
                  <a:spLocks/>
                </p:cNvSpPr>
                <p:nvPr userDrawn="1"/>
              </p:nvSpPr>
              <p:spPr bwMode="auto">
                <a:xfrm>
                  <a:off x="3445" y="5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1" name="Freeform 158">
                  <a:extLst>
                    <a:ext uri="{FF2B5EF4-FFF2-40B4-BE49-F238E27FC236}">
                      <a16:creationId xmlns:a16="http://schemas.microsoft.com/office/drawing/2014/main" id="{E73DBFD0-1617-4B36-A5F0-BA66E08BA28D}"/>
                    </a:ext>
                  </a:extLst>
                </p:cNvPr>
                <p:cNvSpPr>
                  <a:spLocks/>
                </p:cNvSpPr>
                <p:nvPr userDrawn="1"/>
              </p:nvSpPr>
              <p:spPr bwMode="auto">
                <a:xfrm>
                  <a:off x="3430" y="593"/>
                  <a:ext cx="10" cy="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2" name="Freeform 159">
                  <a:extLst>
                    <a:ext uri="{FF2B5EF4-FFF2-40B4-BE49-F238E27FC236}">
                      <a16:creationId xmlns:a16="http://schemas.microsoft.com/office/drawing/2014/main" id="{16AF751F-857E-4176-BDF7-76376631A35A}"/>
                    </a:ext>
                  </a:extLst>
                </p:cNvPr>
                <p:cNvSpPr>
                  <a:spLocks/>
                </p:cNvSpPr>
                <p:nvPr userDrawn="1"/>
              </p:nvSpPr>
              <p:spPr bwMode="auto">
                <a:xfrm>
                  <a:off x="3371" y="608"/>
                  <a:ext cx="5" cy="10"/>
                </a:xfrm>
                <a:custGeom>
                  <a:avLst/>
                  <a:gdLst>
                    <a:gd name="T0" fmla="*/ 5 w 5"/>
                    <a:gd name="T1" fmla="*/ 10 h 10"/>
                    <a:gd name="T2" fmla="*/ 5 w 5"/>
                    <a:gd name="T3" fmla="*/ 5 h 10"/>
                    <a:gd name="T4" fmla="*/ 0 w 5"/>
                    <a:gd name="T5" fmla="*/ 0 h 10"/>
                    <a:gd name="T6" fmla="*/ 5 w 5"/>
                    <a:gd name="T7" fmla="*/ 10 h 10"/>
                  </a:gdLst>
                  <a:ahLst/>
                  <a:cxnLst>
                    <a:cxn ang="0">
                      <a:pos x="T0" y="T1"/>
                    </a:cxn>
                    <a:cxn ang="0">
                      <a:pos x="T2" y="T3"/>
                    </a:cxn>
                    <a:cxn ang="0">
                      <a:pos x="T4" y="T5"/>
                    </a:cxn>
                    <a:cxn ang="0">
                      <a:pos x="T6" y="T7"/>
                    </a:cxn>
                  </a:cxnLst>
                  <a:rect l="0" t="0" r="r" b="b"/>
                  <a:pathLst>
                    <a:path w="5" h="10">
                      <a:moveTo>
                        <a:pt x="5" y="10"/>
                      </a:moveTo>
                      <a:lnTo>
                        <a:pt x="5" y="5"/>
                      </a:lnTo>
                      <a:lnTo>
                        <a:pt x="0" y="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3" name="Freeform 160">
                  <a:extLst>
                    <a:ext uri="{FF2B5EF4-FFF2-40B4-BE49-F238E27FC236}">
                      <a16:creationId xmlns:a16="http://schemas.microsoft.com/office/drawing/2014/main" id="{0BAE0F92-2A20-4B48-9805-9B995574BEE2}"/>
                    </a:ext>
                  </a:extLst>
                </p:cNvPr>
                <p:cNvSpPr>
                  <a:spLocks/>
                </p:cNvSpPr>
                <p:nvPr userDrawn="1"/>
              </p:nvSpPr>
              <p:spPr bwMode="auto">
                <a:xfrm>
                  <a:off x="3356" y="668"/>
                  <a:ext cx="10" cy="5"/>
                </a:xfrm>
                <a:custGeom>
                  <a:avLst/>
                  <a:gdLst>
                    <a:gd name="T0" fmla="*/ 2 w 2"/>
                    <a:gd name="T1" fmla="*/ 1 h 1"/>
                    <a:gd name="T2" fmla="*/ 1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1"/>
                        <a:pt x="1" y="1"/>
                        <a:pt x="1" y="0"/>
                      </a:cubicBezTo>
                      <a:cubicBezTo>
                        <a:pt x="1" y="0"/>
                        <a:pt x="1" y="0"/>
                        <a:pt x="0" y="0"/>
                      </a:cubicBezTo>
                      <a:cubicBezTo>
                        <a:pt x="1"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4" name="Freeform 161">
                  <a:extLst>
                    <a:ext uri="{FF2B5EF4-FFF2-40B4-BE49-F238E27FC236}">
                      <a16:creationId xmlns:a16="http://schemas.microsoft.com/office/drawing/2014/main" id="{6ADAE80A-6BA6-4C1A-80D7-22778552B5A8}"/>
                    </a:ext>
                  </a:extLst>
                </p:cNvPr>
                <p:cNvSpPr>
                  <a:spLocks/>
                </p:cNvSpPr>
                <p:nvPr userDrawn="1"/>
              </p:nvSpPr>
              <p:spPr bwMode="auto">
                <a:xfrm>
                  <a:off x="335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5" name="Freeform 162">
                  <a:extLst>
                    <a:ext uri="{FF2B5EF4-FFF2-40B4-BE49-F238E27FC236}">
                      <a16:creationId xmlns:a16="http://schemas.microsoft.com/office/drawing/2014/main" id="{216BB56E-7330-4973-9355-CB3F5BFB9102}"/>
                    </a:ext>
                  </a:extLst>
                </p:cNvPr>
                <p:cNvSpPr>
                  <a:spLocks/>
                </p:cNvSpPr>
                <p:nvPr userDrawn="1"/>
              </p:nvSpPr>
              <p:spPr bwMode="auto">
                <a:xfrm>
                  <a:off x="3644" y="698"/>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6" name="Freeform 163">
                  <a:extLst>
                    <a:ext uri="{FF2B5EF4-FFF2-40B4-BE49-F238E27FC236}">
                      <a16:creationId xmlns:a16="http://schemas.microsoft.com/office/drawing/2014/main" id="{51A2A22C-6D66-41DE-84F0-3469E0602554}"/>
                    </a:ext>
                  </a:extLst>
                </p:cNvPr>
                <p:cNvSpPr>
                  <a:spLocks/>
                </p:cNvSpPr>
                <p:nvPr userDrawn="1"/>
              </p:nvSpPr>
              <p:spPr bwMode="auto">
                <a:xfrm>
                  <a:off x="3634" y="69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7" name="Freeform 164">
                  <a:extLst>
                    <a:ext uri="{FF2B5EF4-FFF2-40B4-BE49-F238E27FC236}">
                      <a16:creationId xmlns:a16="http://schemas.microsoft.com/office/drawing/2014/main" id="{23BFE988-D2B8-468C-8565-F1306619831B}"/>
                    </a:ext>
                  </a:extLst>
                </p:cNvPr>
                <p:cNvSpPr>
                  <a:spLocks/>
                </p:cNvSpPr>
                <p:nvPr userDrawn="1"/>
              </p:nvSpPr>
              <p:spPr bwMode="auto">
                <a:xfrm>
                  <a:off x="3396" y="848"/>
                  <a:ext cx="5" cy="5"/>
                </a:xfrm>
                <a:custGeom>
                  <a:avLst/>
                  <a:gdLst>
                    <a:gd name="T0" fmla="*/ 1 w 1"/>
                    <a:gd name="T1" fmla="*/ 0 h 1"/>
                    <a:gd name="T2" fmla="*/ 1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1"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8" name="Freeform 165">
                  <a:extLst>
                    <a:ext uri="{FF2B5EF4-FFF2-40B4-BE49-F238E27FC236}">
                      <a16:creationId xmlns:a16="http://schemas.microsoft.com/office/drawing/2014/main" id="{F77FD5A0-D4D4-4267-A1A2-605E24DF4A8F}"/>
                    </a:ext>
                  </a:extLst>
                </p:cNvPr>
                <p:cNvSpPr>
                  <a:spLocks/>
                </p:cNvSpPr>
                <p:nvPr userDrawn="1"/>
              </p:nvSpPr>
              <p:spPr bwMode="auto">
                <a:xfrm>
                  <a:off x="3421" y="8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9" name="Freeform 166">
                  <a:extLst>
                    <a:ext uri="{FF2B5EF4-FFF2-40B4-BE49-F238E27FC236}">
                      <a16:creationId xmlns:a16="http://schemas.microsoft.com/office/drawing/2014/main" id="{9BB7D927-A2A8-475F-ADBC-EFB74E6D7155}"/>
                    </a:ext>
                  </a:extLst>
                </p:cNvPr>
                <p:cNvSpPr>
                  <a:spLocks/>
                </p:cNvSpPr>
                <p:nvPr userDrawn="1"/>
              </p:nvSpPr>
              <p:spPr bwMode="auto">
                <a:xfrm>
                  <a:off x="3450" y="89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0" name="Freeform 167">
                  <a:extLst>
                    <a:ext uri="{FF2B5EF4-FFF2-40B4-BE49-F238E27FC236}">
                      <a16:creationId xmlns:a16="http://schemas.microsoft.com/office/drawing/2014/main" id="{12B0854E-0356-47AE-A7C6-4B9987C97C3F}"/>
                    </a:ext>
                  </a:extLst>
                </p:cNvPr>
                <p:cNvSpPr>
                  <a:spLocks/>
                </p:cNvSpPr>
                <p:nvPr userDrawn="1"/>
              </p:nvSpPr>
              <p:spPr bwMode="auto">
                <a:xfrm>
                  <a:off x="3968" y="408"/>
                  <a:ext cx="5" cy="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1" name="Freeform 168">
                  <a:extLst>
                    <a:ext uri="{FF2B5EF4-FFF2-40B4-BE49-F238E27FC236}">
                      <a16:creationId xmlns:a16="http://schemas.microsoft.com/office/drawing/2014/main" id="{5E0C542E-5284-45C9-A944-6AE205F52528}"/>
                    </a:ext>
                  </a:extLst>
                </p:cNvPr>
                <p:cNvSpPr>
                  <a:spLocks/>
                </p:cNvSpPr>
                <p:nvPr userDrawn="1"/>
              </p:nvSpPr>
              <p:spPr bwMode="auto">
                <a:xfrm>
                  <a:off x="3948" y="37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2" name="Freeform 169">
                  <a:extLst>
                    <a:ext uri="{FF2B5EF4-FFF2-40B4-BE49-F238E27FC236}">
                      <a16:creationId xmlns:a16="http://schemas.microsoft.com/office/drawing/2014/main" id="{72797F18-1764-4775-9E22-81D5630BF348}"/>
                    </a:ext>
                  </a:extLst>
                </p:cNvPr>
                <p:cNvSpPr>
                  <a:spLocks/>
                </p:cNvSpPr>
                <p:nvPr userDrawn="1"/>
              </p:nvSpPr>
              <p:spPr bwMode="auto">
                <a:xfrm>
                  <a:off x="3933" y="35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1"/>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3" name="Freeform 170">
                  <a:extLst>
                    <a:ext uri="{FF2B5EF4-FFF2-40B4-BE49-F238E27FC236}">
                      <a16:creationId xmlns:a16="http://schemas.microsoft.com/office/drawing/2014/main" id="{3C484C38-5097-4CB3-923F-78C5B41D563C}"/>
                    </a:ext>
                  </a:extLst>
                </p:cNvPr>
                <p:cNvSpPr>
                  <a:spLocks/>
                </p:cNvSpPr>
                <p:nvPr userDrawn="1"/>
              </p:nvSpPr>
              <p:spPr bwMode="auto">
                <a:xfrm>
                  <a:off x="3938" y="333"/>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4" name="Freeform 171">
                  <a:extLst>
                    <a:ext uri="{FF2B5EF4-FFF2-40B4-BE49-F238E27FC236}">
                      <a16:creationId xmlns:a16="http://schemas.microsoft.com/office/drawing/2014/main" id="{FC074590-C38D-41F0-B1F1-5477F2BE2583}"/>
                    </a:ext>
                  </a:extLst>
                </p:cNvPr>
                <p:cNvSpPr>
                  <a:spLocks/>
                </p:cNvSpPr>
                <p:nvPr userDrawn="1"/>
              </p:nvSpPr>
              <p:spPr bwMode="auto">
                <a:xfrm>
                  <a:off x="3943" y="333"/>
                  <a:ext cx="5" cy="10"/>
                </a:xfrm>
                <a:custGeom>
                  <a:avLst/>
                  <a:gdLst>
                    <a:gd name="T0" fmla="*/ 0 w 1"/>
                    <a:gd name="T1" fmla="*/ 1 h 2"/>
                    <a:gd name="T2" fmla="*/ 0 w 1"/>
                    <a:gd name="T3" fmla="*/ 1 h 2"/>
                  </a:gdLst>
                  <a:ahLst/>
                  <a:cxnLst>
                    <a:cxn ang="0">
                      <a:pos x="T0" y="T1"/>
                    </a:cxn>
                    <a:cxn ang="0">
                      <a:pos x="T2" y="T3"/>
                    </a:cxn>
                  </a:cxnLst>
                  <a:rect l="0" t="0" r="r" b="b"/>
                  <a:pathLst>
                    <a:path w="1" h="2">
                      <a:moveTo>
                        <a:pt x="0" y="1"/>
                      </a:move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5" name="Freeform 172">
                  <a:extLst>
                    <a:ext uri="{FF2B5EF4-FFF2-40B4-BE49-F238E27FC236}">
                      <a16:creationId xmlns:a16="http://schemas.microsoft.com/office/drawing/2014/main" id="{BFB8CE72-8411-48D4-AE89-E7F5C5E6532B}"/>
                    </a:ext>
                  </a:extLst>
                </p:cNvPr>
                <p:cNvSpPr>
                  <a:spLocks/>
                </p:cNvSpPr>
                <p:nvPr userDrawn="1"/>
              </p:nvSpPr>
              <p:spPr bwMode="auto">
                <a:xfrm>
                  <a:off x="3938" y="323"/>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6" name="Freeform 173">
                  <a:extLst>
                    <a:ext uri="{FF2B5EF4-FFF2-40B4-BE49-F238E27FC236}">
                      <a16:creationId xmlns:a16="http://schemas.microsoft.com/office/drawing/2014/main" id="{9560792F-0DC6-49D9-8C04-EEA5045652A6}"/>
                    </a:ext>
                  </a:extLst>
                </p:cNvPr>
                <p:cNvSpPr>
                  <a:spLocks/>
                </p:cNvSpPr>
                <p:nvPr userDrawn="1"/>
              </p:nvSpPr>
              <p:spPr bwMode="auto">
                <a:xfrm>
                  <a:off x="3928" y="3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7" name="Freeform 174">
                  <a:extLst>
                    <a:ext uri="{FF2B5EF4-FFF2-40B4-BE49-F238E27FC236}">
                      <a16:creationId xmlns:a16="http://schemas.microsoft.com/office/drawing/2014/main" id="{67E3BA99-B50F-431C-9820-7CB1CB1C30E7}"/>
                    </a:ext>
                  </a:extLst>
                </p:cNvPr>
                <p:cNvSpPr>
                  <a:spLocks/>
                </p:cNvSpPr>
                <p:nvPr userDrawn="1"/>
              </p:nvSpPr>
              <p:spPr bwMode="auto">
                <a:xfrm>
                  <a:off x="3928" y="328"/>
                  <a:ext cx="10"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1" y="0"/>
                        <a:pt x="0" y="0"/>
                        <a:pt x="1"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8" name="Freeform 175">
                  <a:extLst>
                    <a:ext uri="{FF2B5EF4-FFF2-40B4-BE49-F238E27FC236}">
                      <a16:creationId xmlns:a16="http://schemas.microsoft.com/office/drawing/2014/main" id="{5E0102D1-F304-4588-A4BB-082116FE9146}"/>
                    </a:ext>
                  </a:extLst>
                </p:cNvPr>
                <p:cNvSpPr>
                  <a:spLocks/>
                </p:cNvSpPr>
                <p:nvPr userDrawn="1"/>
              </p:nvSpPr>
              <p:spPr bwMode="auto">
                <a:xfrm>
                  <a:off x="3933" y="333"/>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9" name="Freeform 176">
                  <a:extLst>
                    <a:ext uri="{FF2B5EF4-FFF2-40B4-BE49-F238E27FC236}">
                      <a16:creationId xmlns:a16="http://schemas.microsoft.com/office/drawing/2014/main" id="{516909A6-87EC-427E-A776-62275F680618}"/>
                    </a:ext>
                  </a:extLst>
                </p:cNvPr>
                <p:cNvSpPr>
                  <a:spLocks/>
                </p:cNvSpPr>
                <p:nvPr userDrawn="1"/>
              </p:nvSpPr>
              <p:spPr bwMode="auto">
                <a:xfrm>
                  <a:off x="3933" y="3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0" name="Freeform 177">
                  <a:extLst>
                    <a:ext uri="{FF2B5EF4-FFF2-40B4-BE49-F238E27FC236}">
                      <a16:creationId xmlns:a16="http://schemas.microsoft.com/office/drawing/2014/main" id="{6366D09A-51B3-4641-953D-8B42563FF26B}"/>
                    </a:ext>
                  </a:extLst>
                </p:cNvPr>
                <p:cNvSpPr>
                  <a:spLocks/>
                </p:cNvSpPr>
                <p:nvPr userDrawn="1"/>
              </p:nvSpPr>
              <p:spPr bwMode="auto">
                <a:xfrm>
                  <a:off x="3918" y="3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1" name="Freeform 178">
                  <a:extLst>
                    <a:ext uri="{FF2B5EF4-FFF2-40B4-BE49-F238E27FC236}">
                      <a16:creationId xmlns:a16="http://schemas.microsoft.com/office/drawing/2014/main" id="{25263010-75A2-4405-A8A1-FA6BA2D849DB}"/>
                    </a:ext>
                  </a:extLst>
                </p:cNvPr>
                <p:cNvSpPr>
                  <a:spLocks/>
                </p:cNvSpPr>
                <p:nvPr userDrawn="1"/>
              </p:nvSpPr>
              <p:spPr bwMode="auto">
                <a:xfrm>
                  <a:off x="3913" y="30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2" name="Freeform 179">
                  <a:extLst>
                    <a:ext uri="{FF2B5EF4-FFF2-40B4-BE49-F238E27FC236}">
                      <a16:creationId xmlns:a16="http://schemas.microsoft.com/office/drawing/2014/main" id="{03FCD92B-F9AA-4284-AA76-19B5F70AABEB}"/>
                    </a:ext>
                  </a:extLst>
                </p:cNvPr>
                <p:cNvSpPr>
                  <a:spLocks/>
                </p:cNvSpPr>
                <p:nvPr userDrawn="1"/>
              </p:nvSpPr>
              <p:spPr bwMode="auto">
                <a:xfrm>
                  <a:off x="3923" y="328"/>
                  <a:ext cx="10" cy="5"/>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3" name="Freeform 180">
                  <a:extLst>
                    <a:ext uri="{FF2B5EF4-FFF2-40B4-BE49-F238E27FC236}">
                      <a16:creationId xmlns:a16="http://schemas.microsoft.com/office/drawing/2014/main" id="{7D93548C-C971-4306-BCDF-1786DF3D475F}"/>
                    </a:ext>
                  </a:extLst>
                </p:cNvPr>
                <p:cNvSpPr>
                  <a:spLocks/>
                </p:cNvSpPr>
                <p:nvPr userDrawn="1"/>
              </p:nvSpPr>
              <p:spPr bwMode="auto">
                <a:xfrm>
                  <a:off x="3908" y="288"/>
                  <a:ext cx="10" cy="0"/>
                </a:xfrm>
                <a:custGeom>
                  <a:avLst/>
                  <a:gdLst>
                    <a:gd name="T0" fmla="*/ 5 w 10"/>
                    <a:gd name="T1" fmla="*/ 10 w 10"/>
                    <a:gd name="T2" fmla="*/ 0 w 10"/>
                    <a:gd name="T3" fmla="*/ 5 w 10"/>
                  </a:gdLst>
                  <a:ahLst/>
                  <a:cxnLst>
                    <a:cxn ang="0">
                      <a:pos x="T0" y="0"/>
                    </a:cxn>
                    <a:cxn ang="0">
                      <a:pos x="T1" y="0"/>
                    </a:cxn>
                    <a:cxn ang="0">
                      <a:pos x="T2" y="0"/>
                    </a:cxn>
                    <a:cxn ang="0">
                      <a:pos x="T3" y="0"/>
                    </a:cxn>
                  </a:cxnLst>
                  <a:rect l="0" t="0" r="r" b="b"/>
                  <a:pathLst>
                    <a:path w="10">
                      <a:moveTo>
                        <a:pt x="5" y="0"/>
                      </a:moveTo>
                      <a:lnTo>
                        <a:pt x="10"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4" name="Freeform 181">
                  <a:extLst>
                    <a:ext uri="{FF2B5EF4-FFF2-40B4-BE49-F238E27FC236}">
                      <a16:creationId xmlns:a16="http://schemas.microsoft.com/office/drawing/2014/main" id="{0FF1B1F1-2BEF-4CC2-AE99-6773A0F77954}"/>
                    </a:ext>
                  </a:extLst>
                </p:cNvPr>
                <p:cNvSpPr>
                  <a:spLocks/>
                </p:cNvSpPr>
                <p:nvPr userDrawn="1"/>
              </p:nvSpPr>
              <p:spPr bwMode="auto">
                <a:xfrm>
                  <a:off x="3898" y="273"/>
                  <a:ext cx="10" cy="5"/>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1" y="0"/>
                        <a:pt x="2" y="0"/>
                      </a:cubicBezTo>
                      <a:cubicBezTo>
                        <a:pt x="1" y="0"/>
                        <a:pt x="1"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5" name="Freeform 182">
                  <a:extLst>
                    <a:ext uri="{FF2B5EF4-FFF2-40B4-BE49-F238E27FC236}">
                      <a16:creationId xmlns:a16="http://schemas.microsoft.com/office/drawing/2014/main" id="{626FD299-930B-436E-B92E-9915BABC8546}"/>
                    </a:ext>
                  </a:extLst>
                </p:cNvPr>
                <p:cNvSpPr>
                  <a:spLocks/>
                </p:cNvSpPr>
                <p:nvPr userDrawn="1"/>
              </p:nvSpPr>
              <p:spPr bwMode="auto">
                <a:xfrm>
                  <a:off x="3893" y="27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6" name="Freeform 183">
                  <a:extLst>
                    <a:ext uri="{FF2B5EF4-FFF2-40B4-BE49-F238E27FC236}">
                      <a16:creationId xmlns:a16="http://schemas.microsoft.com/office/drawing/2014/main" id="{800EBEBD-CD10-4104-A143-93A3A77AB9C0}"/>
                    </a:ext>
                  </a:extLst>
                </p:cNvPr>
                <p:cNvSpPr>
                  <a:spLocks/>
                </p:cNvSpPr>
                <p:nvPr userDrawn="1"/>
              </p:nvSpPr>
              <p:spPr bwMode="auto">
                <a:xfrm>
                  <a:off x="3908" y="29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7" name="Freeform 184">
                  <a:extLst>
                    <a:ext uri="{FF2B5EF4-FFF2-40B4-BE49-F238E27FC236}">
                      <a16:creationId xmlns:a16="http://schemas.microsoft.com/office/drawing/2014/main" id="{B04F162D-FDBA-46BB-B96F-1D5D5B53FA3C}"/>
                    </a:ext>
                  </a:extLst>
                </p:cNvPr>
                <p:cNvSpPr>
                  <a:spLocks/>
                </p:cNvSpPr>
                <p:nvPr userDrawn="1"/>
              </p:nvSpPr>
              <p:spPr bwMode="auto">
                <a:xfrm>
                  <a:off x="3908" y="29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8" name="Freeform 185">
                  <a:extLst>
                    <a:ext uri="{FF2B5EF4-FFF2-40B4-BE49-F238E27FC236}">
                      <a16:creationId xmlns:a16="http://schemas.microsoft.com/office/drawing/2014/main" id="{7F4D7C2F-9792-481B-AA84-A9C8F3CCA575}"/>
                    </a:ext>
                  </a:extLst>
                </p:cNvPr>
                <p:cNvSpPr>
                  <a:spLocks/>
                </p:cNvSpPr>
                <p:nvPr userDrawn="1"/>
              </p:nvSpPr>
              <p:spPr bwMode="auto">
                <a:xfrm>
                  <a:off x="3908" y="2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9" name="Freeform 186">
                  <a:extLst>
                    <a:ext uri="{FF2B5EF4-FFF2-40B4-BE49-F238E27FC236}">
                      <a16:creationId xmlns:a16="http://schemas.microsoft.com/office/drawing/2014/main" id="{074F12C4-965A-4EEB-A9E1-EDEF12A60BDA}"/>
                    </a:ext>
                  </a:extLst>
                </p:cNvPr>
                <p:cNvSpPr>
                  <a:spLocks/>
                </p:cNvSpPr>
                <p:nvPr userDrawn="1"/>
              </p:nvSpPr>
              <p:spPr bwMode="auto">
                <a:xfrm>
                  <a:off x="3913" y="313"/>
                  <a:ext cx="5" cy="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0" name="Freeform 187">
                  <a:extLst>
                    <a:ext uri="{FF2B5EF4-FFF2-40B4-BE49-F238E27FC236}">
                      <a16:creationId xmlns:a16="http://schemas.microsoft.com/office/drawing/2014/main" id="{645AA273-3509-48C1-BB30-A11A23BD932C}"/>
                    </a:ext>
                  </a:extLst>
                </p:cNvPr>
                <p:cNvSpPr>
                  <a:spLocks/>
                </p:cNvSpPr>
                <p:nvPr userDrawn="1"/>
              </p:nvSpPr>
              <p:spPr bwMode="auto">
                <a:xfrm>
                  <a:off x="3908" y="30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1" name="Rectangle 188">
                  <a:extLst>
                    <a:ext uri="{FF2B5EF4-FFF2-40B4-BE49-F238E27FC236}">
                      <a16:creationId xmlns:a16="http://schemas.microsoft.com/office/drawing/2014/main" id="{06668200-F42E-49AB-9ACF-73DAC29DFE63}"/>
                    </a:ext>
                  </a:extLst>
                </p:cNvPr>
                <p:cNvSpPr>
                  <a:spLocks noChangeArrowheads="1"/>
                </p:cNvSpPr>
                <p:nvPr userDrawn="1"/>
              </p:nvSpPr>
              <p:spPr bwMode="auto">
                <a:xfrm>
                  <a:off x="3908"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2" name="Freeform 189">
                  <a:extLst>
                    <a:ext uri="{FF2B5EF4-FFF2-40B4-BE49-F238E27FC236}">
                      <a16:creationId xmlns:a16="http://schemas.microsoft.com/office/drawing/2014/main" id="{A266C077-426F-4C9F-978A-E848EBC4381E}"/>
                    </a:ext>
                  </a:extLst>
                </p:cNvPr>
                <p:cNvSpPr>
                  <a:spLocks/>
                </p:cNvSpPr>
                <p:nvPr userDrawn="1"/>
              </p:nvSpPr>
              <p:spPr bwMode="auto">
                <a:xfrm>
                  <a:off x="3888" y="278"/>
                  <a:ext cx="10" cy="5"/>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0" y="0"/>
                      </a:cubicBezTo>
                      <a:cubicBezTo>
                        <a:pt x="1" y="0"/>
                        <a:pt x="1" y="1"/>
                        <a:pt x="1"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3" name="Freeform 190">
                  <a:extLst>
                    <a:ext uri="{FF2B5EF4-FFF2-40B4-BE49-F238E27FC236}">
                      <a16:creationId xmlns:a16="http://schemas.microsoft.com/office/drawing/2014/main" id="{E4D5C5CA-9795-43A0-8C50-2A1C51E3E897}"/>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4" name="Rectangle 191">
                  <a:extLst>
                    <a:ext uri="{FF2B5EF4-FFF2-40B4-BE49-F238E27FC236}">
                      <a16:creationId xmlns:a16="http://schemas.microsoft.com/office/drawing/2014/main" id="{394DBD99-1116-4C5F-AD83-1D94C4CABD9D}"/>
                    </a:ext>
                  </a:extLst>
                </p:cNvPr>
                <p:cNvSpPr>
                  <a:spLocks noChangeArrowheads="1"/>
                </p:cNvSpPr>
                <p:nvPr userDrawn="1"/>
              </p:nvSpPr>
              <p:spPr bwMode="auto">
                <a:xfrm>
                  <a:off x="3868" y="25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5" name="Freeform 192">
                  <a:extLst>
                    <a:ext uri="{FF2B5EF4-FFF2-40B4-BE49-F238E27FC236}">
                      <a16:creationId xmlns:a16="http://schemas.microsoft.com/office/drawing/2014/main" id="{37BC102F-1E4A-4921-AAE2-5786A405D81D}"/>
                    </a:ext>
                  </a:extLst>
                </p:cNvPr>
                <p:cNvSpPr>
                  <a:spLocks/>
                </p:cNvSpPr>
                <p:nvPr userDrawn="1"/>
              </p:nvSpPr>
              <p:spPr bwMode="auto">
                <a:xfrm>
                  <a:off x="3893" y="28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1" y="1"/>
                        <a:pt x="1" y="1"/>
                      </a:cubicBezTo>
                      <a:cubicBezTo>
                        <a:pt x="1" y="1"/>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6" name="Freeform 193">
                  <a:extLst>
                    <a:ext uri="{FF2B5EF4-FFF2-40B4-BE49-F238E27FC236}">
                      <a16:creationId xmlns:a16="http://schemas.microsoft.com/office/drawing/2014/main" id="{7398093C-2304-4BD6-8661-D30CBA0CAEE4}"/>
                    </a:ext>
                  </a:extLst>
                </p:cNvPr>
                <p:cNvSpPr>
                  <a:spLocks/>
                </p:cNvSpPr>
                <p:nvPr userDrawn="1"/>
              </p:nvSpPr>
              <p:spPr bwMode="auto">
                <a:xfrm>
                  <a:off x="3883" y="26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7" name="Freeform 194">
                  <a:extLst>
                    <a:ext uri="{FF2B5EF4-FFF2-40B4-BE49-F238E27FC236}">
                      <a16:creationId xmlns:a16="http://schemas.microsoft.com/office/drawing/2014/main" id="{C7CBBA94-5D28-4C0D-BE0A-2B39669B5D87}"/>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8" name="Freeform 195">
                  <a:extLst>
                    <a:ext uri="{FF2B5EF4-FFF2-40B4-BE49-F238E27FC236}">
                      <a16:creationId xmlns:a16="http://schemas.microsoft.com/office/drawing/2014/main" id="{700F69DC-6493-4EDB-82B6-1EAADF13B277}"/>
                    </a:ext>
                  </a:extLst>
                </p:cNvPr>
                <p:cNvSpPr>
                  <a:spLocks/>
                </p:cNvSpPr>
                <p:nvPr userDrawn="1"/>
              </p:nvSpPr>
              <p:spPr bwMode="auto">
                <a:xfrm>
                  <a:off x="3898" y="288"/>
                  <a:ext cx="5"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9" name="Freeform 196">
                  <a:extLst>
                    <a:ext uri="{FF2B5EF4-FFF2-40B4-BE49-F238E27FC236}">
                      <a16:creationId xmlns:a16="http://schemas.microsoft.com/office/drawing/2014/main" id="{A520A542-C0E5-4D25-938C-CCD722E51F84}"/>
                    </a:ext>
                  </a:extLst>
                </p:cNvPr>
                <p:cNvSpPr>
                  <a:spLocks/>
                </p:cNvSpPr>
                <p:nvPr userDrawn="1"/>
              </p:nvSpPr>
              <p:spPr bwMode="auto">
                <a:xfrm>
                  <a:off x="3843" y="263"/>
                  <a:ext cx="25" cy="15"/>
                </a:xfrm>
                <a:custGeom>
                  <a:avLst/>
                  <a:gdLst>
                    <a:gd name="T0" fmla="*/ 1 w 5"/>
                    <a:gd name="T1" fmla="*/ 3 h 3"/>
                    <a:gd name="T2" fmla="*/ 3 w 5"/>
                    <a:gd name="T3" fmla="*/ 3 h 3"/>
                    <a:gd name="T4" fmla="*/ 5 w 5"/>
                    <a:gd name="T5" fmla="*/ 0 h 3"/>
                    <a:gd name="T6" fmla="*/ 4 w 5"/>
                    <a:gd name="T7" fmla="*/ 0 h 3"/>
                    <a:gd name="T8" fmla="*/ 4 w 5"/>
                    <a:gd name="T9" fmla="*/ 2 h 3"/>
                    <a:gd name="T10" fmla="*/ 3 w 5"/>
                    <a:gd name="T11" fmla="*/ 1 h 3"/>
                    <a:gd name="T12" fmla="*/ 0 w 5"/>
                    <a:gd name="T13" fmla="*/ 2 h 3"/>
                    <a:gd name="T14" fmla="*/ 2 w 5"/>
                    <a:gd name="T15" fmla="*/ 2 h 3"/>
                    <a:gd name="T16" fmla="*/ 1 w 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1" y="3"/>
                      </a:moveTo>
                      <a:cubicBezTo>
                        <a:pt x="2" y="2"/>
                        <a:pt x="3" y="2"/>
                        <a:pt x="3" y="3"/>
                      </a:cubicBezTo>
                      <a:cubicBezTo>
                        <a:pt x="4" y="3"/>
                        <a:pt x="5" y="1"/>
                        <a:pt x="5" y="0"/>
                      </a:cubicBezTo>
                      <a:cubicBezTo>
                        <a:pt x="5" y="0"/>
                        <a:pt x="5" y="0"/>
                        <a:pt x="4" y="0"/>
                      </a:cubicBezTo>
                      <a:cubicBezTo>
                        <a:pt x="4" y="0"/>
                        <a:pt x="5" y="2"/>
                        <a:pt x="4" y="2"/>
                      </a:cubicBezTo>
                      <a:cubicBezTo>
                        <a:pt x="3" y="2"/>
                        <a:pt x="3" y="1"/>
                        <a:pt x="3" y="1"/>
                      </a:cubicBezTo>
                      <a:cubicBezTo>
                        <a:pt x="3" y="2"/>
                        <a:pt x="1" y="1"/>
                        <a:pt x="0" y="2"/>
                      </a:cubicBezTo>
                      <a:cubicBezTo>
                        <a:pt x="2" y="2"/>
                        <a:pt x="2" y="2"/>
                        <a:pt x="2" y="2"/>
                      </a:cubicBezTo>
                      <a:cubicBezTo>
                        <a:pt x="1"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0" name="Freeform 197">
                  <a:extLst>
                    <a:ext uri="{FF2B5EF4-FFF2-40B4-BE49-F238E27FC236}">
                      <a16:creationId xmlns:a16="http://schemas.microsoft.com/office/drawing/2014/main" id="{11714642-342C-4ADF-B390-30A8AED3E860}"/>
                    </a:ext>
                  </a:extLst>
                </p:cNvPr>
                <p:cNvSpPr>
                  <a:spLocks/>
                </p:cNvSpPr>
                <p:nvPr userDrawn="1"/>
              </p:nvSpPr>
              <p:spPr bwMode="auto">
                <a:xfrm>
                  <a:off x="3868" y="258"/>
                  <a:ext cx="10" cy="10"/>
                </a:xfrm>
                <a:custGeom>
                  <a:avLst/>
                  <a:gdLst>
                    <a:gd name="T0" fmla="*/ 2 w 2"/>
                    <a:gd name="T1" fmla="*/ 2 h 2"/>
                    <a:gd name="T2" fmla="*/ 2 w 2"/>
                    <a:gd name="T3" fmla="*/ 2 h 2"/>
                    <a:gd name="T4" fmla="*/ 2 w 2"/>
                    <a:gd name="T5" fmla="*/ 0 h 2"/>
                    <a:gd name="T6" fmla="*/ 0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2" y="2"/>
                        <a:pt x="2" y="2"/>
                        <a:pt x="2" y="2"/>
                      </a:cubicBezTo>
                      <a:cubicBezTo>
                        <a:pt x="2" y="2"/>
                        <a:pt x="2" y="1"/>
                        <a:pt x="2" y="0"/>
                      </a:cubicBezTo>
                      <a:cubicBezTo>
                        <a:pt x="1" y="0"/>
                        <a:pt x="1" y="0"/>
                        <a:pt x="0" y="1"/>
                      </a:cubicBezTo>
                      <a:cubicBezTo>
                        <a:pt x="0" y="1"/>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1" name="Freeform 198">
                  <a:extLst>
                    <a:ext uri="{FF2B5EF4-FFF2-40B4-BE49-F238E27FC236}">
                      <a16:creationId xmlns:a16="http://schemas.microsoft.com/office/drawing/2014/main" id="{895C0FEC-8ECA-4BB2-A7E2-B61DCA13AFFE}"/>
                    </a:ext>
                  </a:extLst>
                </p:cNvPr>
                <p:cNvSpPr>
                  <a:spLocks/>
                </p:cNvSpPr>
                <p:nvPr userDrawn="1"/>
              </p:nvSpPr>
              <p:spPr bwMode="auto">
                <a:xfrm>
                  <a:off x="3878" y="268"/>
                  <a:ext cx="10" cy="15"/>
                </a:xfrm>
                <a:custGeom>
                  <a:avLst/>
                  <a:gdLst>
                    <a:gd name="T0" fmla="*/ 1 w 2"/>
                    <a:gd name="T1" fmla="*/ 1 h 3"/>
                    <a:gd name="T2" fmla="*/ 0 w 2"/>
                    <a:gd name="T3" fmla="*/ 2 h 3"/>
                    <a:gd name="T4" fmla="*/ 1 w 2"/>
                    <a:gd name="T5" fmla="*/ 3 h 3"/>
                    <a:gd name="T6" fmla="*/ 1 w 2"/>
                    <a:gd name="T7" fmla="*/ 1 h 3"/>
                    <a:gd name="T8" fmla="*/ 2 w 2"/>
                    <a:gd name="T9" fmla="*/ 2 h 3"/>
                    <a:gd name="T10" fmla="*/ 2 w 2"/>
                    <a:gd name="T11" fmla="*/ 1 h 3"/>
                    <a:gd name="T12" fmla="*/ 2 w 2"/>
                    <a:gd name="T13" fmla="*/ 1 h 3"/>
                    <a:gd name="T14" fmla="*/ 2 w 2"/>
                    <a:gd name="T15" fmla="*/ 1 h 3"/>
                    <a:gd name="T16" fmla="*/ 2 w 2"/>
                    <a:gd name="T17" fmla="*/ 1 h 3"/>
                    <a:gd name="T18" fmla="*/ 2 w 2"/>
                    <a:gd name="T19" fmla="*/ 1 h 3"/>
                    <a:gd name="T20" fmla="*/ 2 w 2"/>
                    <a:gd name="T21" fmla="*/ 1 h 3"/>
                    <a:gd name="T22" fmla="*/ 1 w 2"/>
                    <a:gd name="T23" fmla="*/ 1 h 3"/>
                    <a:gd name="T24" fmla="*/ 2 w 2"/>
                    <a:gd name="T25" fmla="*/ 1 h 3"/>
                    <a:gd name="T26" fmla="*/ 2 w 2"/>
                    <a:gd name="T27" fmla="*/ 1 h 3"/>
                    <a:gd name="T28" fmla="*/ 2 w 2"/>
                    <a:gd name="T29" fmla="*/ 1 h 3"/>
                    <a:gd name="T30" fmla="*/ 0 w 2"/>
                    <a:gd name="T31" fmla="*/ 0 h 3"/>
                    <a:gd name="T32" fmla="*/ 1 w 2"/>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3">
                      <a:moveTo>
                        <a:pt x="1" y="1"/>
                      </a:moveTo>
                      <a:cubicBezTo>
                        <a:pt x="1" y="2"/>
                        <a:pt x="0" y="1"/>
                        <a:pt x="0" y="2"/>
                      </a:cubicBezTo>
                      <a:cubicBezTo>
                        <a:pt x="0" y="3"/>
                        <a:pt x="1" y="2"/>
                        <a:pt x="1" y="3"/>
                      </a:cubicBezTo>
                      <a:cubicBezTo>
                        <a:pt x="0" y="1"/>
                        <a:pt x="2" y="3"/>
                        <a:pt x="1" y="1"/>
                      </a:cubicBezTo>
                      <a:cubicBezTo>
                        <a:pt x="2" y="1"/>
                        <a:pt x="2" y="2"/>
                        <a:pt x="2" y="2"/>
                      </a:cubicBezTo>
                      <a:cubicBezTo>
                        <a:pt x="2" y="2"/>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2" y="1"/>
                      </a:cubicBezTo>
                      <a:cubicBezTo>
                        <a:pt x="2" y="1"/>
                        <a:pt x="2" y="1"/>
                        <a:pt x="2" y="1"/>
                      </a:cubicBezTo>
                      <a:cubicBezTo>
                        <a:pt x="2" y="1"/>
                        <a:pt x="2" y="1"/>
                        <a:pt x="2" y="1"/>
                      </a:cubicBezTo>
                      <a:cubicBezTo>
                        <a:pt x="0"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2" name="Freeform 199">
                  <a:extLst>
                    <a:ext uri="{FF2B5EF4-FFF2-40B4-BE49-F238E27FC236}">
                      <a16:creationId xmlns:a16="http://schemas.microsoft.com/office/drawing/2014/main" id="{6819FBD2-CFCD-4FBF-8275-64CEBB8C6F95}"/>
                    </a:ext>
                  </a:extLst>
                </p:cNvPr>
                <p:cNvSpPr>
                  <a:spLocks/>
                </p:cNvSpPr>
                <p:nvPr userDrawn="1"/>
              </p:nvSpPr>
              <p:spPr bwMode="auto">
                <a:xfrm>
                  <a:off x="3903" y="31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3" name="Freeform 200">
                  <a:extLst>
                    <a:ext uri="{FF2B5EF4-FFF2-40B4-BE49-F238E27FC236}">
                      <a16:creationId xmlns:a16="http://schemas.microsoft.com/office/drawing/2014/main" id="{FE8E23C9-A2EE-47A1-8D0A-2F0039177A5E}"/>
                    </a:ext>
                  </a:extLst>
                </p:cNvPr>
                <p:cNvSpPr>
                  <a:spLocks/>
                </p:cNvSpPr>
                <p:nvPr userDrawn="1"/>
              </p:nvSpPr>
              <p:spPr bwMode="auto">
                <a:xfrm>
                  <a:off x="3903" y="308"/>
                  <a:ext cx="5" cy="15"/>
                </a:xfrm>
                <a:custGeom>
                  <a:avLst/>
                  <a:gdLst>
                    <a:gd name="T0" fmla="*/ 0 w 1"/>
                    <a:gd name="T1" fmla="*/ 2 h 3"/>
                    <a:gd name="T2" fmla="*/ 0 w 1"/>
                    <a:gd name="T3" fmla="*/ 2 h 3"/>
                    <a:gd name="T4" fmla="*/ 0 w 1"/>
                    <a:gd name="T5" fmla="*/ 2 h 3"/>
                    <a:gd name="T6" fmla="*/ 1 w 1"/>
                    <a:gd name="T7" fmla="*/ 2 h 3"/>
                    <a:gd name="T8" fmla="*/ 0 w 1"/>
                    <a:gd name="T9" fmla="*/ 2 h 3"/>
                    <a:gd name="T10" fmla="*/ 1 w 1"/>
                    <a:gd name="T11" fmla="*/ 0 h 3"/>
                    <a:gd name="T12" fmla="*/ 0 w 1"/>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2"/>
                      </a:moveTo>
                      <a:cubicBezTo>
                        <a:pt x="0" y="2"/>
                        <a:pt x="0" y="2"/>
                        <a:pt x="0" y="2"/>
                      </a:cubicBezTo>
                      <a:cubicBezTo>
                        <a:pt x="0" y="3"/>
                        <a:pt x="0" y="2"/>
                        <a:pt x="0" y="2"/>
                      </a:cubicBezTo>
                      <a:cubicBezTo>
                        <a:pt x="0" y="3"/>
                        <a:pt x="1" y="3"/>
                        <a:pt x="1" y="2"/>
                      </a:cubicBezTo>
                      <a:cubicBezTo>
                        <a:pt x="0" y="2"/>
                        <a:pt x="0" y="2"/>
                        <a:pt x="0" y="2"/>
                      </a:cubicBezTo>
                      <a:cubicBezTo>
                        <a:pt x="0" y="1"/>
                        <a:pt x="0" y="0"/>
                        <a:pt x="1"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4" name="Freeform 201">
                  <a:extLst>
                    <a:ext uri="{FF2B5EF4-FFF2-40B4-BE49-F238E27FC236}">
                      <a16:creationId xmlns:a16="http://schemas.microsoft.com/office/drawing/2014/main" id="{4F6A3924-85F6-40AD-B9D8-37C16F28AE62}"/>
                    </a:ext>
                  </a:extLst>
                </p:cNvPr>
                <p:cNvSpPr>
                  <a:spLocks/>
                </p:cNvSpPr>
                <p:nvPr userDrawn="1"/>
              </p:nvSpPr>
              <p:spPr bwMode="auto">
                <a:xfrm>
                  <a:off x="3888" y="293"/>
                  <a:ext cx="5" cy="5"/>
                </a:xfrm>
                <a:custGeom>
                  <a:avLst/>
                  <a:gdLst>
                    <a:gd name="T0" fmla="*/ 1 w 1"/>
                    <a:gd name="T1" fmla="*/ 1 h 1"/>
                    <a:gd name="T2" fmla="*/ 0 w 1"/>
                    <a:gd name="T3" fmla="*/ 0 h 1"/>
                    <a:gd name="T4" fmla="*/ 0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1"/>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5" name="Freeform 202">
                  <a:extLst>
                    <a:ext uri="{FF2B5EF4-FFF2-40B4-BE49-F238E27FC236}">
                      <a16:creationId xmlns:a16="http://schemas.microsoft.com/office/drawing/2014/main" id="{2914BF66-38DF-46C3-A27D-3E1C611A6D04}"/>
                    </a:ext>
                  </a:extLst>
                </p:cNvPr>
                <p:cNvSpPr>
                  <a:spLocks/>
                </p:cNvSpPr>
                <p:nvPr userDrawn="1"/>
              </p:nvSpPr>
              <p:spPr bwMode="auto">
                <a:xfrm>
                  <a:off x="3868" y="2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6" name="Freeform 203">
                  <a:extLst>
                    <a:ext uri="{FF2B5EF4-FFF2-40B4-BE49-F238E27FC236}">
                      <a16:creationId xmlns:a16="http://schemas.microsoft.com/office/drawing/2014/main" id="{0ACF778F-B7B0-480F-BE68-95F44FE354CD}"/>
                    </a:ext>
                  </a:extLst>
                </p:cNvPr>
                <p:cNvSpPr>
                  <a:spLocks/>
                </p:cNvSpPr>
                <p:nvPr userDrawn="1"/>
              </p:nvSpPr>
              <p:spPr bwMode="auto">
                <a:xfrm>
                  <a:off x="3858" y="24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7" name="Freeform 204">
                  <a:extLst>
                    <a:ext uri="{FF2B5EF4-FFF2-40B4-BE49-F238E27FC236}">
                      <a16:creationId xmlns:a16="http://schemas.microsoft.com/office/drawing/2014/main" id="{9ED5B842-62B1-44BD-9541-414BE7F1073A}"/>
                    </a:ext>
                  </a:extLst>
                </p:cNvPr>
                <p:cNvSpPr>
                  <a:spLocks/>
                </p:cNvSpPr>
                <p:nvPr userDrawn="1"/>
              </p:nvSpPr>
              <p:spPr bwMode="auto">
                <a:xfrm>
                  <a:off x="3694"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55" name="Group 406">
                <a:extLst>
                  <a:ext uri="{FF2B5EF4-FFF2-40B4-BE49-F238E27FC236}">
                    <a16:creationId xmlns:a16="http://schemas.microsoft.com/office/drawing/2014/main" id="{2CC678C2-B26F-4FE8-B055-0CED2B7A5772}"/>
                  </a:ext>
                </a:extLst>
              </p:cNvPr>
              <p:cNvGrpSpPr>
                <a:grpSpLocks/>
              </p:cNvGrpSpPr>
              <p:nvPr userDrawn="1"/>
            </p:nvGrpSpPr>
            <p:grpSpPr bwMode="auto">
              <a:xfrm>
                <a:off x="5715000" y="314325"/>
                <a:ext cx="1792287" cy="1204913"/>
                <a:chOff x="3600" y="198"/>
                <a:chExt cx="1129" cy="759"/>
              </a:xfrm>
              <a:grpFill/>
            </p:grpSpPr>
            <p:sp>
              <p:nvSpPr>
                <p:cNvPr id="1268" name="Freeform 206">
                  <a:extLst>
                    <a:ext uri="{FF2B5EF4-FFF2-40B4-BE49-F238E27FC236}">
                      <a16:creationId xmlns:a16="http://schemas.microsoft.com/office/drawing/2014/main" id="{A03DE439-B56B-422A-A77C-21EAE15B25AE}"/>
                    </a:ext>
                  </a:extLst>
                </p:cNvPr>
                <p:cNvSpPr>
                  <a:spLocks/>
                </p:cNvSpPr>
                <p:nvPr userDrawn="1"/>
              </p:nvSpPr>
              <p:spPr bwMode="auto">
                <a:xfrm>
                  <a:off x="3684" y="57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9" name="Freeform 207">
                  <a:extLst>
                    <a:ext uri="{FF2B5EF4-FFF2-40B4-BE49-F238E27FC236}">
                      <a16:creationId xmlns:a16="http://schemas.microsoft.com/office/drawing/2014/main" id="{EAB6A376-29C1-40F3-A21F-E319DDF82F42}"/>
                    </a:ext>
                  </a:extLst>
                </p:cNvPr>
                <p:cNvSpPr>
                  <a:spLocks/>
                </p:cNvSpPr>
                <p:nvPr userDrawn="1"/>
              </p:nvSpPr>
              <p:spPr bwMode="auto">
                <a:xfrm>
                  <a:off x="3620" y="303"/>
                  <a:ext cx="10" cy="5"/>
                </a:xfrm>
                <a:custGeom>
                  <a:avLst/>
                  <a:gdLst>
                    <a:gd name="T0" fmla="*/ 2 w 2"/>
                    <a:gd name="T1" fmla="*/ 0 h 1"/>
                    <a:gd name="T2" fmla="*/ 1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1"/>
                        <a:pt x="1" y="1"/>
                      </a:cubicBezTo>
                      <a:cubicBezTo>
                        <a:pt x="2" y="1"/>
                        <a:pt x="2" y="1"/>
                        <a:pt x="2"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0" name="Freeform 208">
                  <a:extLst>
                    <a:ext uri="{FF2B5EF4-FFF2-40B4-BE49-F238E27FC236}">
                      <a16:creationId xmlns:a16="http://schemas.microsoft.com/office/drawing/2014/main" id="{5CE0574B-D042-444B-94C6-49CE5D939E4A}"/>
                    </a:ext>
                  </a:extLst>
                </p:cNvPr>
                <p:cNvSpPr>
                  <a:spLocks/>
                </p:cNvSpPr>
                <p:nvPr userDrawn="1"/>
              </p:nvSpPr>
              <p:spPr bwMode="auto">
                <a:xfrm>
                  <a:off x="3625" y="4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1" name="Freeform 209">
                  <a:extLst>
                    <a:ext uri="{FF2B5EF4-FFF2-40B4-BE49-F238E27FC236}">
                      <a16:creationId xmlns:a16="http://schemas.microsoft.com/office/drawing/2014/main" id="{9352F192-6726-492A-82FE-96039B52E8A1}"/>
                    </a:ext>
                  </a:extLst>
                </p:cNvPr>
                <p:cNvSpPr>
                  <a:spLocks/>
                </p:cNvSpPr>
                <p:nvPr userDrawn="1"/>
              </p:nvSpPr>
              <p:spPr bwMode="auto">
                <a:xfrm>
                  <a:off x="3639" y="46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2" name="Freeform 210">
                  <a:extLst>
                    <a:ext uri="{FF2B5EF4-FFF2-40B4-BE49-F238E27FC236}">
                      <a16:creationId xmlns:a16="http://schemas.microsoft.com/office/drawing/2014/main" id="{73261D32-27E4-4A87-8B93-ECD553CAE097}"/>
                    </a:ext>
                  </a:extLst>
                </p:cNvPr>
                <p:cNvSpPr>
                  <a:spLocks/>
                </p:cNvSpPr>
                <p:nvPr userDrawn="1"/>
              </p:nvSpPr>
              <p:spPr bwMode="auto">
                <a:xfrm>
                  <a:off x="3754" y="62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3" name="Freeform 211">
                  <a:extLst>
                    <a:ext uri="{FF2B5EF4-FFF2-40B4-BE49-F238E27FC236}">
                      <a16:creationId xmlns:a16="http://schemas.microsoft.com/office/drawing/2014/main" id="{712E8174-061A-4521-9B40-8D70E4DF3D8E}"/>
                    </a:ext>
                  </a:extLst>
                </p:cNvPr>
                <p:cNvSpPr>
                  <a:spLocks/>
                </p:cNvSpPr>
                <p:nvPr userDrawn="1"/>
              </p:nvSpPr>
              <p:spPr bwMode="auto">
                <a:xfrm>
                  <a:off x="3749" y="223"/>
                  <a:ext cx="10" cy="5"/>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0" y="0"/>
                        <a:pt x="0" y="0"/>
                      </a:cubicBezTo>
                      <a:cubicBezTo>
                        <a:pt x="1" y="0"/>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4" name="Freeform 212">
                  <a:extLst>
                    <a:ext uri="{FF2B5EF4-FFF2-40B4-BE49-F238E27FC236}">
                      <a16:creationId xmlns:a16="http://schemas.microsoft.com/office/drawing/2014/main" id="{6C290F27-BBEC-41E5-85AA-D72FAF7D0730}"/>
                    </a:ext>
                  </a:extLst>
                </p:cNvPr>
                <p:cNvSpPr>
                  <a:spLocks/>
                </p:cNvSpPr>
                <p:nvPr userDrawn="1"/>
              </p:nvSpPr>
              <p:spPr bwMode="auto">
                <a:xfrm>
                  <a:off x="3659" y="60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5" name="Freeform 213">
                  <a:extLst>
                    <a:ext uri="{FF2B5EF4-FFF2-40B4-BE49-F238E27FC236}">
                      <a16:creationId xmlns:a16="http://schemas.microsoft.com/office/drawing/2014/main" id="{E51385F2-2FD3-4D91-AE7F-245774FB6C9B}"/>
                    </a:ext>
                  </a:extLst>
                </p:cNvPr>
                <p:cNvSpPr>
                  <a:spLocks/>
                </p:cNvSpPr>
                <p:nvPr userDrawn="1"/>
              </p:nvSpPr>
              <p:spPr bwMode="auto">
                <a:xfrm>
                  <a:off x="3739" y="218"/>
                  <a:ext cx="10" cy="5"/>
                </a:xfrm>
                <a:custGeom>
                  <a:avLst/>
                  <a:gdLst>
                    <a:gd name="T0" fmla="*/ 0 w 2"/>
                    <a:gd name="T1" fmla="*/ 1 h 1"/>
                    <a:gd name="T2" fmla="*/ 1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1" y="1"/>
                      </a:cubicBezTo>
                      <a:cubicBezTo>
                        <a:pt x="1" y="1"/>
                        <a:pt x="1" y="1"/>
                        <a:pt x="2"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6" name="Freeform 214">
                  <a:extLst>
                    <a:ext uri="{FF2B5EF4-FFF2-40B4-BE49-F238E27FC236}">
                      <a16:creationId xmlns:a16="http://schemas.microsoft.com/office/drawing/2014/main" id="{D2BA20BB-9F6E-420E-B522-3867BE6EB0D1}"/>
                    </a:ext>
                  </a:extLst>
                </p:cNvPr>
                <p:cNvSpPr>
                  <a:spLocks/>
                </p:cNvSpPr>
                <p:nvPr userDrawn="1"/>
              </p:nvSpPr>
              <p:spPr bwMode="auto">
                <a:xfrm>
                  <a:off x="3933" y="5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7" name="Freeform 215">
                  <a:extLst>
                    <a:ext uri="{FF2B5EF4-FFF2-40B4-BE49-F238E27FC236}">
                      <a16:creationId xmlns:a16="http://schemas.microsoft.com/office/drawing/2014/main" id="{A71F9136-390B-455E-A240-777CAA6AE123}"/>
                    </a:ext>
                  </a:extLst>
                </p:cNvPr>
                <p:cNvSpPr>
                  <a:spLocks/>
                </p:cNvSpPr>
                <p:nvPr userDrawn="1"/>
              </p:nvSpPr>
              <p:spPr bwMode="auto">
                <a:xfrm>
                  <a:off x="3968" y="43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8" name="Freeform 216">
                  <a:extLst>
                    <a:ext uri="{FF2B5EF4-FFF2-40B4-BE49-F238E27FC236}">
                      <a16:creationId xmlns:a16="http://schemas.microsoft.com/office/drawing/2014/main" id="{531F70D7-B573-4A0B-B12A-3F665FC5E2CB}"/>
                    </a:ext>
                  </a:extLst>
                </p:cNvPr>
                <p:cNvSpPr>
                  <a:spLocks/>
                </p:cNvSpPr>
                <p:nvPr userDrawn="1"/>
              </p:nvSpPr>
              <p:spPr bwMode="auto">
                <a:xfrm>
                  <a:off x="3824" y="2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9" name="Freeform 217">
                  <a:extLst>
                    <a:ext uri="{FF2B5EF4-FFF2-40B4-BE49-F238E27FC236}">
                      <a16:creationId xmlns:a16="http://schemas.microsoft.com/office/drawing/2014/main" id="{99AF5251-359C-40A7-812B-305BB0998450}"/>
                    </a:ext>
                  </a:extLst>
                </p:cNvPr>
                <p:cNvSpPr>
                  <a:spLocks/>
                </p:cNvSpPr>
                <p:nvPr userDrawn="1"/>
              </p:nvSpPr>
              <p:spPr bwMode="auto">
                <a:xfrm>
                  <a:off x="3829" y="24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0" name="Freeform 218">
                  <a:extLst>
                    <a:ext uri="{FF2B5EF4-FFF2-40B4-BE49-F238E27FC236}">
                      <a16:creationId xmlns:a16="http://schemas.microsoft.com/office/drawing/2014/main" id="{B9F3DEF2-0667-441E-B667-271EEB2D6EE3}"/>
                    </a:ext>
                  </a:extLst>
                </p:cNvPr>
                <p:cNvSpPr>
                  <a:spLocks/>
                </p:cNvSpPr>
                <p:nvPr userDrawn="1"/>
              </p:nvSpPr>
              <p:spPr bwMode="auto">
                <a:xfrm>
                  <a:off x="3724" y="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1" name="Freeform 219">
                  <a:extLst>
                    <a:ext uri="{FF2B5EF4-FFF2-40B4-BE49-F238E27FC236}">
                      <a16:creationId xmlns:a16="http://schemas.microsoft.com/office/drawing/2014/main" id="{8765DE1C-F94C-4006-BD5D-3153CB2F33F1}"/>
                    </a:ext>
                  </a:extLst>
                </p:cNvPr>
                <p:cNvSpPr>
                  <a:spLocks/>
                </p:cNvSpPr>
                <p:nvPr userDrawn="1"/>
              </p:nvSpPr>
              <p:spPr bwMode="auto">
                <a:xfrm>
                  <a:off x="3824" y="23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2" name="Freeform 220">
                  <a:extLst>
                    <a:ext uri="{FF2B5EF4-FFF2-40B4-BE49-F238E27FC236}">
                      <a16:creationId xmlns:a16="http://schemas.microsoft.com/office/drawing/2014/main" id="{8BCDCB70-BA06-4BA0-A1B0-FF5D31340D4E}"/>
                    </a:ext>
                  </a:extLst>
                </p:cNvPr>
                <p:cNvSpPr>
                  <a:spLocks/>
                </p:cNvSpPr>
                <p:nvPr userDrawn="1"/>
              </p:nvSpPr>
              <p:spPr bwMode="auto">
                <a:xfrm>
                  <a:off x="3829" y="2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3" name="Freeform 221">
                  <a:extLst>
                    <a:ext uri="{FF2B5EF4-FFF2-40B4-BE49-F238E27FC236}">
                      <a16:creationId xmlns:a16="http://schemas.microsoft.com/office/drawing/2014/main" id="{88D430E7-B9D6-4332-99AF-2221D111DB06}"/>
                    </a:ext>
                  </a:extLst>
                </p:cNvPr>
                <p:cNvSpPr>
                  <a:spLocks/>
                </p:cNvSpPr>
                <p:nvPr userDrawn="1"/>
              </p:nvSpPr>
              <p:spPr bwMode="auto">
                <a:xfrm>
                  <a:off x="3819" y="228"/>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4" name="Freeform 222">
                  <a:extLst>
                    <a:ext uri="{FF2B5EF4-FFF2-40B4-BE49-F238E27FC236}">
                      <a16:creationId xmlns:a16="http://schemas.microsoft.com/office/drawing/2014/main" id="{9A0E77EB-3EA1-4EDD-8DCD-DE2BD837BAE1}"/>
                    </a:ext>
                  </a:extLst>
                </p:cNvPr>
                <p:cNvSpPr>
                  <a:spLocks/>
                </p:cNvSpPr>
                <p:nvPr userDrawn="1"/>
              </p:nvSpPr>
              <p:spPr bwMode="auto">
                <a:xfrm>
                  <a:off x="3868" y="64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5" name="Rectangle 223">
                  <a:extLst>
                    <a:ext uri="{FF2B5EF4-FFF2-40B4-BE49-F238E27FC236}">
                      <a16:creationId xmlns:a16="http://schemas.microsoft.com/office/drawing/2014/main" id="{49EA16A0-D468-4700-9A6C-814AB8E55A95}"/>
                    </a:ext>
                  </a:extLst>
                </p:cNvPr>
                <p:cNvSpPr>
                  <a:spLocks noChangeArrowheads="1"/>
                </p:cNvSpPr>
                <p:nvPr userDrawn="1"/>
              </p:nvSpPr>
              <p:spPr bwMode="auto">
                <a:xfrm>
                  <a:off x="3649"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6" name="Freeform 224">
                  <a:extLst>
                    <a:ext uri="{FF2B5EF4-FFF2-40B4-BE49-F238E27FC236}">
                      <a16:creationId xmlns:a16="http://schemas.microsoft.com/office/drawing/2014/main" id="{4677024E-6110-41AA-B36A-CEC312BF7C45}"/>
                    </a:ext>
                  </a:extLst>
                </p:cNvPr>
                <p:cNvSpPr>
                  <a:spLocks/>
                </p:cNvSpPr>
                <p:nvPr userDrawn="1"/>
              </p:nvSpPr>
              <p:spPr bwMode="auto">
                <a:xfrm>
                  <a:off x="3634" y="368"/>
                  <a:ext cx="15" cy="5"/>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3"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7" name="Freeform 225">
                  <a:extLst>
                    <a:ext uri="{FF2B5EF4-FFF2-40B4-BE49-F238E27FC236}">
                      <a16:creationId xmlns:a16="http://schemas.microsoft.com/office/drawing/2014/main" id="{7511401C-E6D7-4CCC-A752-62A72597E715}"/>
                    </a:ext>
                  </a:extLst>
                </p:cNvPr>
                <p:cNvSpPr>
                  <a:spLocks noEditPoints="1"/>
                </p:cNvSpPr>
                <p:nvPr userDrawn="1"/>
              </p:nvSpPr>
              <p:spPr bwMode="auto">
                <a:xfrm>
                  <a:off x="3600" y="218"/>
                  <a:ext cx="373" cy="480"/>
                </a:xfrm>
                <a:custGeom>
                  <a:avLst/>
                  <a:gdLst>
                    <a:gd name="T0" fmla="*/ 21 w 75"/>
                    <a:gd name="T1" fmla="*/ 75 h 96"/>
                    <a:gd name="T2" fmla="*/ 17 w 75"/>
                    <a:gd name="T3" fmla="*/ 71 h 96"/>
                    <a:gd name="T4" fmla="*/ 17 w 75"/>
                    <a:gd name="T5" fmla="*/ 68 h 96"/>
                    <a:gd name="T6" fmla="*/ 14 w 75"/>
                    <a:gd name="T7" fmla="*/ 64 h 96"/>
                    <a:gd name="T8" fmla="*/ 11 w 75"/>
                    <a:gd name="T9" fmla="*/ 58 h 96"/>
                    <a:gd name="T10" fmla="*/ 5 w 75"/>
                    <a:gd name="T11" fmla="*/ 50 h 96"/>
                    <a:gd name="T12" fmla="*/ 6 w 75"/>
                    <a:gd name="T13" fmla="*/ 50 h 96"/>
                    <a:gd name="T14" fmla="*/ 8 w 75"/>
                    <a:gd name="T15" fmla="*/ 49 h 96"/>
                    <a:gd name="T16" fmla="*/ 7 w 75"/>
                    <a:gd name="T17" fmla="*/ 43 h 96"/>
                    <a:gd name="T18" fmla="*/ 8 w 75"/>
                    <a:gd name="T19" fmla="*/ 37 h 96"/>
                    <a:gd name="T20" fmla="*/ 10 w 75"/>
                    <a:gd name="T21" fmla="*/ 30 h 96"/>
                    <a:gd name="T22" fmla="*/ 10 w 75"/>
                    <a:gd name="T23" fmla="*/ 25 h 96"/>
                    <a:gd name="T24" fmla="*/ 14 w 75"/>
                    <a:gd name="T25" fmla="*/ 20 h 96"/>
                    <a:gd name="T26" fmla="*/ 16 w 75"/>
                    <a:gd name="T27" fmla="*/ 19 h 96"/>
                    <a:gd name="T28" fmla="*/ 16 w 75"/>
                    <a:gd name="T29" fmla="*/ 14 h 96"/>
                    <a:gd name="T30" fmla="*/ 17 w 75"/>
                    <a:gd name="T31" fmla="*/ 9 h 96"/>
                    <a:gd name="T32" fmla="*/ 24 w 75"/>
                    <a:gd name="T33" fmla="*/ 10 h 96"/>
                    <a:gd name="T34" fmla="*/ 31 w 75"/>
                    <a:gd name="T35" fmla="*/ 8 h 96"/>
                    <a:gd name="T36" fmla="*/ 39 w 75"/>
                    <a:gd name="T37" fmla="*/ 6 h 96"/>
                    <a:gd name="T38" fmla="*/ 43 w 75"/>
                    <a:gd name="T39" fmla="*/ 7 h 96"/>
                    <a:gd name="T40" fmla="*/ 48 w 75"/>
                    <a:gd name="T41" fmla="*/ 7 h 96"/>
                    <a:gd name="T42" fmla="*/ 46 w 75"/>
                    <a:gd name="T43" fmla="*/ 3 h 96"/>
                    <a:gd name="T44" fmla="*/ 43 w 75"/>
                    <a:gd name="T45" fmla="*/ 3 h 96"/>
                    <a:gd name="T46" fmla="*/ 35 w 75"/>
                    <a:gd name="T47" fmla="*/ 1 h 96"/>
                    <a:gd name="T48" fmla="*/ 16 w 75"/>
                    <a:gd name="T49" fmla="*/ 4 h 96"/>
                    <a:gd name="T50" fmla="*/ 9 w 75"/>
                    <a:gd name="T51" fmla="*/ 13 h 96"/>
                    <a:gd name="T52" fmla="*/ 7 w 75"/>
                    <a:gd name="T53" fmla="*/ 17 h 96"/>
                    <a:gd name="T54" fmla="*/ 5 w 75"/>
                    <a:gd name="T55" fmla="*/ 21 h 96"/>
                    <a:gd name="T56" fmla="*/ 3 w 75"/>
                    <a:gd name="T57" fmla="*/ 27 h 96"/>
                    <a:gd name="T58" fmla="*/ 0 w 75"/>
                    <a:gd name="T59" fmla="*/ 44 h 96"/>
                    <a:gd name="T60" fmla="*/ 3 w 75"/>
                    <a:gd name="T61" fmla="*/ 51 h 96"/>
                    <a:gd name="T62" fmla="*/ 5 w 75"/>
                    <a:gd name="T63" fmla="*/ 59 h 96"/>
                    <a:gd name="T64" fmla="*/ 6 w 75"/>
                    <a:gd name="T65" fmla="*/ 69 h 96"/>
                    <a:gd name="T66" fmla="*/ 12 w 75"/>
                    <a:gd name="T67" fmla="*/ 77 h 96"/>
                    <a:gd name="T68" fmla="*/ 19 w 75"/>
                    <a:gd name="T69" fmla="*/ 85 h 96"/>
                    <a:gd name="T70" fmla="*/ 30 w 75"/>
                    <a:gd name="T71" fmla="*/ 93 h 96"/>
                    <a:gd name="T72" fmla="*/ 40 w 75"/>
                    <a:gd name="T73" fmla="*/ 93 h 96"/>
                    <a:gd name="T74" fmla="*/ 57 w 75"/>
                    <a:gd name="T75" fmla="*/ 91 h 96"/>
                    <a:gd name="T76" fmla="*/ 61 w 75"/>
                    <a:gd name="T77" fmla="*/ 90 h 96"/>
                    <a:gd name="T78" fmla="*/ 68 w 75"/>
                    <a:gd name="T79" fmla="*/ 78 h 96"/>
                    <a:gd name="T80" fmla="*/ 74 w 75"/>
                    <a:gd name="T81" fmla="*/ 65 h 96"/>
                    <a:gd name="T82" fmla="*/ 75 w 75"/>
                    <a:gd name="T83" fmla="*/ 45 h 96"/>
                    <a:gd name="T84" fmla="*/ 68 w 75"/>
                    <a:gd name="T85" fmla="*/ 43 h 96"/>
                    <a:gd name="T86" fmla="*/ 69 w 75"/>
                    <a:gd name="T87" fmla="*/ 56 h 96"/>
                    <a:gd name="T88" fmla="*/ 68 w 75"/>
                    <a:gd name="T89" fmla="*/ 62 h 96"/>
                    <a:gd name="T90" fmla="*/ 66 w 75"/>
                    <a:gd name="T91" fmla="*/ 72 h 96"/>
                    <a:gd name="T92" fmla="*/ 63 w 75"/>
                    <a:gd name="T93" fmla="*/ 79 h 96"/>
                    <a:gd name="T94" fmla="*/ 60 w 75"/>
                    <a:gd name="T95" fmla="*/ 84 h 96"/>
                    <a:gd name="T96" fmla="*/ 53 w 75"/>
                    <a:gd name="T97" fmla="*/ 88 h 96"/>
                    <a:gd name="T98" fmla="*/ 51 w 75"/>
                    <a:gd name="T99" fmla="*/ 86 h 96"/>
                    <a:gd name="T100" fmla="*/ 46 w 75"/>
                    <a:gd name="T101" fmla="*/ 87 h 96"/>
                    <a:gd name="T102" fmla="*/ 42 w 75"/>
                    <a:gd name="T103" fmla="*/ 88 h 96"/>
                    <a:gd name="T104" fmla="*/ 38 w 75"/>
                    <a:gd name="T105" fmla="*/ 87 h 96"/>
                    <a:gd name="T106" fmla="*/ 34 w 75"/>
                    <a:gd name="T107" fmla="*/ 86 h 96"/>
                    <a:gd name="T108" fmla="*/ 27 w 75"/>
                    <a:gd name="T109" fmla="*/ 81 h 96"/>
                    <a:gd name="T110" fmla="*/ 15 w 75"/>
                    <a:gd name="T111" fmla="*/ 68 h 96"/>
                    <a:gd name="T112" fmla="*/ 40 w 75"/>
                    <a:gd name="T113" fmla="*/ 2 h 96"/>
                    <a:gd name="T114" fmla="*/ 41 w 75"/>
                    <a:gd name="T115"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96">
                      <a:moveTo>
                        <a:pt x="24" y="78"/>
                      </a:moveTo>
                      <a:cubicBezTo>
                        <a:pt x="24" y="77"/>
                        <a:pt x="24" y="77"/>
                        <a:pt x="24" y="77"/>
                      </a:cubicBezTo>
                      <a:cubicBezTo>
                        <a:pt x="25" y="77"/>
                        <a:pt x="25" y="78"/>
                        <a:pt x="26" y="76"/>
                      </a:cubicBezTo>
                      <a:cubicBezTo>
                        <a:pt x="24" y="78"/>
                        <a:pt x="23" y="74"/>
                        <a:pt x="21" y="76"/>
                      </a:cubicBezTo>
                      <a:cubicBezTo>
                        <a:pt x="21" y="75"/>
                        <a:pt x="21" y="75"/>
                        <a:pt x="21" y="75"/>
                      </a:cubicBezTo>
                      <a:cubicBezTo>
                        <a:pt x="21" y="75"/>
                        <a:pt x="21" y="75"/>
                        <a:pt x="21" y="75"/>
                      </a:cubicBezTo>
                      <a:cubicBezTo>
                        <a:pt x="22" y="74"/>
                        <a:pt x="20" y="76"/>
                        <a:pt x="19" y="74"/>
                      </a:cubicBezTo>
                      <a:cubicBezTo>
                        <a:pt x="19" y="74"/>
                        <a:pt x="19" y="73"/>
                        <a:pt x="19" y="73"/>
                      </a:cubicBezTo>
                      <a:cubicBezTo>
                        <a:pt x="18" y="73"/>
                        <a:pt x="18" y="73"/>
                        <a:pt x="18" y="73"/>
                      </a:cubicBezTo>
                      <a:cubicBezTo>
                        <a:pt x="18" y="72"/>
                        <a:pt x="18" y="72"/>
                        <a:pt x="18" y="73"/>
                      </a:cubicBezTo>
                      <a:cubicBezTo>
                        <a:pt x="17" y="71"/>
                        <a:pt x="17" y="71"/>
                        <a:pt x="17" y="71"/>
                      </a:cubicBezTo>
                      <a:cubicBezTo>
                        <a:pt x="17" y="71"/>
                        <a:pt x="17" y="71"/>
                        <a:pt x="17" y="71"/>
                      </a:cubicBezTo>
                      <a:cubicBezTo>
                        <a:pt x="17" y="71"/>
                        <a:pt x="16" y="71"/>
                        <a:pt x="16" y="71"/>
                      </a:cubicBezTo>
                      <a:cubicBezTo>
                        <a:pt x="16" y="70"/>
                        <a:pt x="16" y="71"/>
                        <a:pt x="16" y="71"/>
                      </a:cubicBezTo>
                      <a:cubicBezTo>
                        <a:pt x="15" y="70"/>
                        <a:pt x="15" y="70"/>
                        <a:pt x="15" y="70"/>
                      </a:cubicBezTo>
                      <a:cubicBezTo>
                        <a:pt x="15" y="69"/>
                        <a:pt x="16" y="70"/>
                        <a:pt x="17" y="70"/>
                      </a:cubicBezTo>
                      <a:cubicBezTo>
                        <a:pt x="18" y="68"/>
                        <a:pt x="16" y="70"/>
                        <a:pt x="16" y="68"/>
                      </a:cubicBezTo>
                      <a:cubicBezTo>
                        <a:pt x="17" y="68"/>
                        <a:pt x="17" y="68"/>
                        <a:pt x="17" y="68"/>
                      </a:cubicBezTo>
                      <a:cubicBezTo>
                        <a:pt x="18" y="67"/>
                        <a:pt x="17" y="67"/>
                        <a:pt x="17" y="65"/>
                      </a:cubicBezTo>
                      <a:cubicBezTo>
                        <a:pt x="17" y="66"/>
                        <a:pt x="16" y="68"/>
                        <a:pt x="15" y="68"/>
                      </a:cubicBezTo>
                      <a:cubicBezTo>
                        <a:pt x="15" y="67"/>
                        <a:pt x="15" y="67"/>
                        <a:pt x="14" y="66"/>
                      </a:cubicBezTo>
                      <a:cubicBezTo>
                        <a:pt x="15" y="66"/>
                        <a:pt x="15" y="66"/>
                        <a:pt x="14" y="65"/>
                      </a:cubicBezTo>
                      <a:cubicBezTo>
                        <a:pt x="15" y="65"/>
                        <a:pt x="15" y="65"/>
                        <a:pt x="15" y="65"/>
                      </a:cubicBezTo>
                      <a:cubicBezTo>
                        <a:pt x="15" y="64"/>
                        <a:pt x="14" y="64"/>
                        <a:pt x="14" y="64"/>
                      </a:cubicBezTo>
                      <a:cubicBezTo>
                        <a:pt x="13" y="63"/>
                        <a:pt x="14" y="63"/>
                        <a:pt x="15" y="62"/>
                      </a:cubicBezTo>
                      <a:cubicBezTo>
                        <a:pt x="14" y="61"/>
                        <a:pt x="14" y="64"/>
                        <a:pt x="13" y="62"/>
                      </a:cubicBezTo>
                      <a:cubicBezTo>
                        <a:pt x="13" y="61"/>
                        <a:pt x="12" y="61"/>
                        <a:pt x="11" y="59"/>
                      </a:cubicBezTo>
                      <a:cubicBezTo>
                        <a:pt x="11" y="58"/>
                        <a:pt x="12" y="59"/>
                        <a:pt x="12" y="59"/>
                      </a:cubicBezTo>
                      <a:cubicBezTo>
                        <a:pt x="11" y="59"/>
                        <a:pt x="11" y="59"/>
                        <a:pt x="11" y="59"/>
                      </a:cubicBezTo>
                      <a:cubicBezTo>
                        <a:pt x="11" y="58"/>
                        <a:pt x="11" y="58"/>
                        <a:pt x="11" y="58"/>
                      </a:cubicBezTo>
                      <a:cubicBezTo>
                        <a:pt x="11" y="58"/>
                        <a:pt x="10" y="59"/>
                        <a:pt x="10" y="58"/>
                      </a:cubicBezTo>
                      <a:cubicBezTo>
                        <a:pt x="8" y="58"/>
                        <a:pt x="11" y="55"/>
                        <a:pt x="9" y="55"/>
                      </a:cubicBezTo>
                      <a:cubicBezTo>
                        <a:pt x="9" y="54"/>
                        <a:pt x="10" y="55"/>
                        <a:pt x="10" y="54"/>
                      </a:cubicBezTo>
                      <a:cubicBezTo>
                        <a:pt x="9" y="53"/>
                        <a:pt x="9" y="53"/>
                        <a:pt x="8" y="52"/>
                      </a:cubicBezTo>
                      <a:cubicBezTo>
                        <a:pt x="8" y="51"/>
                        <a:pt x="8" y="51"/>
                        <a:pt x="8" y="51"/>
                      </a:cubicBezTo>
                      <a:cubicBezTo>
                        <a:pt x="8" y="52"/>
                        <a:pt x="6" y="51"/>
                        <a:pt x="5" y="50"/>
                      </a:cubicBezTo>
                      <a:cubicBezTo>
                        <a:pt x="5" y="50"/>
                        <a:pt x="5" y="51"/>
                        <a:pt x="4" y="51"/>
                      </a:cubicBezTo>
                      <a:cubicBezTo>
                        <a:pt x="4" y="49"/>
                        <a:pt x="4" y="49"/>
                        <a:pt x="4" y="49"/>
                      </a:cubicBezTo>
                      <a:cubicBezTo>
                        <a:pt x="4" y="49"/>
                        <a:pt x="4" y="49"/>
                        <a:pt x="5" y="49"/>
                      </a:cubicBezTo>
                      <a:cubicBezTo>
                        <a:pt x="5" y="49"/>
                        <a:pt x="4" y="49"/>
                        <a:pt x="4" y="49"/>
                      </a:cubicBezTo>
                      <a:cubicBezTo>
                        <a:pt x="5" y="49"/>
                        <a:pt x="5" y="49"/>
                        <a:pt x="6" y="49"/>
                      </a:cubicBezTo>
                      <a:cubicBezTo>
                        <a:pt x="6" y="49"/>
                        <a:pt x="6" y="50"/>
                        <a:pt x="6" y="50"/>
                      </a:cubicBezTo>
                      <a:cubicBezTo>
                        <a:pt x="6" y="50"/>
                        <a:pt x="7" y="50"/>
                        <a:pt x="8" y="50"/>
                      </a:cubicBezTo>
                      <a:cubicBezTo>
                        <a:pt x="8" y="50"/>
                        <a:pt x="8" y="50"/>
                        <a:pt x="7" y="50"/>
                      </a:cubicBezTo>
                      <a:cubicBezTo>
                        <a:pt x="8" y="50"/>
                        <a:pt x="8" y="50"/>
                        <a:pt x="8" y="50"/>
                      </a:cubicBezTo>
                      <a:cubicBezTo>
                        <a:pt x="8" y="50"/>
                        <a:pt x="8" y="50"/>
                        <a:pt x="7" y="49"/>
                      </a:cubicBezTo>
                      <a:cubicBezTo>
                        <a:pt x="9" y="49"/>
                        <a:pt x="9" y="49"/>
                        <a:pt x="9" y="49"/>
                      </a:cubicBezTo>
                      <a:cubicBezTo>
                        <a:pt x="8" y="49"/>
                        <a:pt x="8" y="49"/>
                        <a:pt x="8" y="49"/>
                      </a:cubicBezTo>
                      <a:cubicBezTo>
                        <a:pt x="8" y="49"/>
                        <a:pt x="9" y="47"/>
                        <a:pt x="9" y="47"/>
                      </a:cubicBezTo>
                      <a:cubicBezTo>
                        <a:pt x="7" y="45"/>
                        <a:pt x="5" y="44"/>
                        <a:pt x="5" y="42"/>
                      </a:cubicBezTo>
                      <a:cubicBezTo>
                        <a:pt x="6" y="43"/>
                        <a:pt x="6" y="42"/>
                        <a:pt x="7" y="42"/>
                      </a:cubicBezTo>
                      <a:cubicBezTo>
                        <a:pt x="6" y="43"/>
                        <a:pt x="8" y="44"/>
                        <a:pt x="8" y="45"/>
                      </a:cubicBezTo>
                      <a:cubicBezTo>
                        <a:pt x="8" y="44"/>
                        <a:pt x="8" y="44"/>
                        <a:pt x="9" y="45"/>
                      </a:cubicBezTo>
                      <a:cubicBezTo>
                        <a:pt x="9" y="45"/>
                        <a:pt x="7" y="43"/>
                        <a:pt x="7" y="43"/>
                      </a:cubicBezTo>
                      <a:cubicBezTo>
                        <a:pt x="8" y="43"/>
                        <a:pt x="8" y="42"/>
                        <a:pt x="9" y="42"/>
                      </a:cubicBezTo>
                      <a:cubicBezTo>
                        <a:pt x="7" y="42"/>
                        <a:pt x="7" y="40"/>
                        <a:pt x="7" y="39"/>
                      </a:cubicBezTo>
                      <a:cubicBezTo>
                        <a:pt x="7" y="39"/>
                        <a:pt x="8" y="39"/>
                        <a:pt x="8" y="40"/>
                      </a:cubicBezTo>
                      <a:cubicBezTo>
                        <a:pt x="9" y="39"/>
                        <a:pt x="6" y="39"/>
                        <a:pt x="7" y="38"/>
                      </a:cubicBezTo>
                      <a:cubicBezTo>
                        <a:pt x="7" y="38"/>
                        <a:pt x="7" y="38"/>
                        <a:pt x="7" y="38"/>
                      </a:cubicBezTo>
                      <a:cubicBezTo>
                        <a:pt x="7" y="38"/>
                        <a:pt x="7" y="36"/>
                        <a:pt x="8" y="37"/>
                      </a:cubicBezTo>
                      <a:cubicBezTo>
                        <a:pt x="8" y="37"/>
                        <a:pt x="8" y="37"/>
                        <a:pt x="8" y="37"/>
                      </a:cubicBezTo>
                      <a:cubicBezTo>
                        <a:pt x="8" y="35"/>
                        <a:pt x="9" y="32"/>
                        <a:pt x="7" y="31"/>
                      </a:cubicBezTo>
                      <a:cubicBezTo>
                        <a:pt x="7" y="31"/>
                        <a:pt x="9" y="32"/>
                        <a:pt x="9" y="32"/>
                      </a:cubicBezTo>
                      <a:cubicBezTo>
                        <a:pt x="9" y="32"/>
                        <a:pt x="8" y="31"/>
                        <a:pt x="7" y="30"/>
                      </a:cubicBezTo>
                      <a:cubicBezTo>
                        <a:pt x="6" y="29"/>
                        <a:pt x="5" y="28"/>
                        <a:pt x="5" y="28"/>
                      </a:cubicBezTo>
                      <a:cubicBezTo>
                        <a:pt x="6" y="28"/>
                        <a:pt x="9" y="28"/>
                        <a:pt x="10" y="30"/>
                      </a:cubicBezTo>
                      <a:cubicBezTo>
                        <a:pt x="10" y="30"/>
                        <a:pt x="10" y="29"/>
                        <a:pt x="10" y="28"/>
                      </a:cubicBezTo>
                      <a:cubicBezTo>
                        <a:pt x="10" y="29"/>
                        <a:pt x="8" y="28"/>
                        <a:pt x="8" y="28"/>
                      </a:cubicBezTo>
                      <a:cubicBezTo>
                        <a:pt x="10" y="27"/>
                        <a:pt x="9" y="28"/>
                        <a:pt x="11" y="27"/>
                      </a:cubicBezTo>
                      <a:cubicBezTo>
                        <a:pt x="10" y="27"/>
                        <a:pt x="9" y="26"/>
                        <a:pt x="9" y="25"/>
                      </a:cubicBezTo>
                      <a:cubicBezTo>
                        <a:pt x="9" y="26"/>
                        <a:pt x="11" y="26"/>
                        <a:pt x="11" y="26"/>
                      </a:cubicBezTo>
                      <a:cubicBezTo>
                        <a:pt x="11" y="26"/>
                        <a:pt x="11" y="26"/>
                        <a:pt x="10" y="25"/>
                      </a:cubicBezTo>
                      <a:cubicBezTo>
                        <a:pt x="10" y="25"/>
                        <a:pt x="10" y="24"/>
                        <a:pt x="10" y="24"/>
                      </a:cubicBezTo>
                      <a:cubicBezTo>
                        <a:pt x="10" y="25"/>
                        <a:pt x="11" y="25"/>
                        <a:pt x="12" y="25"/>
                      </a:cubicBezTo>
                      <a:cubicBezTo>
                        <a:pt x="11" y="25"/>
                        <a:pt x="12" y="24"/>
                        <a:pt x="12" y="23"/>
                      </a:cubicBezTo>
                      <a:cubicBezTo>
                        <a:pt x="12" y="23"/>
                        <a:pt x="12" y="24"/>
                        <a:pt x="12" y="24"/>
                      </a:cubicBezTo>
                      <a:cubicBezTo>
                        <a:pt x="13" y="22"/>
                        <a:pt x="10" y="21"/>
                        <a:pt x="11" y="19"/>
                      </a:cubicBezTo>
                      <a:cubicBezTo>
                        <a:pt x="11" y="19"/>
                        <a:pt x="13" y="21"/>
                        <a:pt x="14" y="20"/>
                      </a:cubicBezTo>
                      <a:cubicBezTo>
                        <a:pt x="13" y="19"/>
                        <a:pt x="10" y="16"/>
                        <a:pt x="11" y="14"/>
                      </a:cubicBezTo>
                      <a:cubicBezTo>
                        <a:pt x="12" y="14"/>
                        <a:pt x="12" y="14"/>
                        <a:pt x="12" y="14"/>
                      </a:cubicBezTo>
                      <a:cubicBezTo>
                        <a:pt x="12" y="12"/>
                        <a:pt x="12" y="12"/>
                        <a:pt x="12" y="12"/>
                      </a:cubicBezTo>
                      <a:cubicBezTo>
                        <a:pt x="12" y="13"/>
                        <a:pt x="13" y="15"/>
                        <a:pt x="13" y="16"/>
                      </a:cubicBezTo>
                      <a:cubicBezTo>
                        <a:pt x="14" y="18"/>
                        <a:pt x="14" y="19"/>
                        <a:pt x="14" y="20"/>
                      </a:cubicBezTo>
                      <a:cubicBezTo>
                        <a:pt x="15" y="19"/>
                        <a:pt x="15" y="20"/>
                        <a:pt x="16" y="19"/>
                      </a:cubicBezTo>
                      <a:cubicBezTo>
                        <a:pt x="16" y="19"/>
                        <a:pt x="16" y="20"/>
                        <a:pt x="16" y="20"/>
                      </a:cubicBezTo>
                      <a:cubicBezTo>
                        <a:pt x="16" y="20"/>
                        <a:pt x="17" y="19"/>
                        <a:pt x="17" y="19"/>
                      </a:cubicBezTo>
                      <a:cubicBezTo>
                        <a:pt x="16" y="18"/>
                        <a:pt x="17" y="17"/>
                        <a:pt x="17" y="16"/>
                      </a:cubicBezTo>
                      <a:cubicBezTo>
                        <a:pt x="17" y="16"/>
                        <a:pt x="16" y="17"/>
                        <a:pt x="16" y="17"/>
                      </a:cubicBezTo>
                      <a:cubicBezTo>
                        <a:pt x="16" y="18"/>
                        <a:pt x="16" y="19"/>
                        <a:pt x="16" y="19"/>
                      </a:cubicBezTo>
                      <a:cubicBezTo>
                        <a:pt x="15" y="18"/>
                        <a:pt x="14" y="16"/>
                        <a:pt x="16" y="14"/>
                      </a:cubicBezTo>
                      <a:cubicBezTo>
                        <a:pt x="16" y="14"/>
                        <a:pt x="17" y="16"/>
                        <a:pt x="17" y="16"/>
                      </a:cubicBezTo>
                      <a:cubicBezTo>
                        <a:pt x="17" y="16"/>
                        <a:pt x="18" y="15"/>
                        <a:pt x="18" y="15"/>
                      </a:cubicBezTo>
                      <a:cubicBezTo>
                        <a:pt x="18" y="16"/>
                        <a:pt x="18" y="16"/>
                        <a:pt x="18" y="16"/>
                      </a:cubicBezTo>
                      <a:cubicBezTo>
                        <a:pt x="19" y="16"/>
                        <a:pt x="18" y="14"/>
                        <a:pt x="20" y="14"/>
                      </a:cubicBezTo>
                      <a:cubicBezTo>
                        <a:pt x="20" y="14"/>
                        <a:pt x="21" y="15"/>
                        <a:pt x="21" y="14"/>
                      </a:cubicBezTo>
                      <a:cubicBezTo>
                        <a:pt x="20" y="13"/>
                        <a:pt x="17" y="10"/>
                        <a:pt x="17" y="9"/>
                      </a:cubicBezTo>
                      <a:cubicBezTo>
                        <a:pt x="17" y="8"/>
                        <a:pt x="19" y="8"/>
                        <a:pt x="20" y="9"/>
                      </a:cubicBezTo>
                      <a:cubicBezTo>
                        <a:pt x="21" y="9"/>
                        <a:pt x="21" y="11"/>
                        <a:pt x="22" y="12"/>
                      </a:cubicBezTo>
                      <a:cubicBezTo>
                        <a:pt x="21" y="12"/>
                        <a:pt x="21" y="11"/>
                        <a:pt x="21" y="11"/>
                      </a:cubicBezTo>
                      <a:cubicBezTo>
                        <a:pt x="22" y="11"/>
                        <a:pt x="22" y="12"/>
                        <a:pt x="23" y="11"/>
                      </a:cubicBezTo>
                      <a:cubicBezTo>
                        <a:pt x="22" y="10"/>
                        <a:pt x="24" y="11"/>
                        <a:pt x="22" y="10"/>
                      </a:cubicBezTo>
                      <a:cubicBezTo>
                        <a:pt x="23" y="10"/>
                        <a:pt x="23" y="10"/>
                        <a:pt x="24" y="10"/>
                      </a:cubicBezTo>
                      <a:cubicBezTo>
                        <a:pt x="23" y="9"/>
                        <a:pt x="24" y="7"/>
                        <a:pt x="25" y="6"/>
                      </a:cubicBezTo>
                      <a:cubicBezTo>
                        <a:pt x="25" y="6"/>
                        <a:pt x="25" y="7"/>
                        <a:pt x="25" y="7"/>
                      </a:cubicBezTo>
                      <a:cubicBezTo>
                        <a:pt x="27" y="6"/>
                        <a:pt x="28" y="7"/>
                        <a:pt x="30" y="6"/>
                      </a:cubicBezTo>
                      <a:cubicBezTo>
                        <a:pt x="30" y="7"/>
                        <a:pt x="31" y="7"/>
                        <a:pt x="30" y="8"/>
                      </a:cubicBezTo>
                      <a:cubicBezTo>
                        <a:pt x="31" y="7"/>
                        <a:pt x="31" y="7"/>
                        <a:pt x="31" y="7"/>
                      </a:cubicBezTo>
                      <a:cubicBezTo>
                        <a:pt x="32" y="8"/>
                        <a:pt x="30" y="7"/>
                        <a:pt x="31" y="8"/>
                      </a:cubicBezTo>
                      <a:cubicBezTo>
                        <a:pt x="31" y="8"/>
                        <a:pt x="32" y="7"/>
                        <a:pt x="33" y="7"/>
                      </a:cubicBezTo>
                      <a:cubicBezTo>
                        <a:pt x="33" y="6"/>
                        <a:pt x="31" y="7"/>
                        <a:pt x="31" y="7"/>
                      </a:cubicBezTo>
                      <a:cubicBezTo>
                        <a:pt x="30" y="6"/>
                        <a:pt x="32" y="4"/>
                        <a:pt x="34" y="3"/>
                      </a:cubicBezTo>
                      <a:cubicBezTo>
                        <a:pt x="35" y="3"/>
                        <a:pt x="34" y="4"/>
                        <a:pt x="35" y="4"/>
                      </a:cubicBezTo>
                      <a:cubicBezTo>
                        <a:pt x="37" y="4"/>
                        <a:pt x="37" y="1"/>
                        <a:pt x="40" y="3"/>
                      </a:cubicBezTo>
                      <a:cubicBezTo>
                        <a:pt x="40" y="4"/>
                        <a:pt x="39" y="5"/>
                        <a:pt x="39" y="6"/>
                      </a:cubicBezTo>
                      <a:cubicBezTo>
                        <a:pt x="38" y="6"/>
                        <a:pt x="38" y="5"/>
                        <a:pt x="37" y="5"/>
                      </a:cubicBezTo>
                      <a:cubicBezTo>
                        <a:pt x="38" y="5"/>
                        <a:pt x="38" y="5"/>
                        <a:pt x="38" y="5"/>
                      </a:cubicBezTo>
                      <a:cubicBezTo>
                        <a:pt x="37" y="6"/>
                        <a:pt x="37" y="6"/>
                        <a:pt x="36" y="5"/>
                      </a:cubicBezTo>
                      <a:cubicBezTo>
                        <a:pt x="37" y="6"/>
                        <a:pt x="41" y="6"/>
                        <a:pt x="42" y="8"/>
                      </a:cubicBezTo>
                      <a:cubicBezTo>
                        <a:pt x="43" y="8"/>
                        <a:pt x="44" y="8"/>
                        <a:pt x="43" y="7"/>
                      </a:cubicBezTo>
                      <a:cubicBezTo>
                        <a:pt x="43" y="7"/>
                        <a:pt x="43" y="7"/>
                        <a:pt x="43" y="7"/>
                      </a:cubicBezTo>
                      <a:cubicBezTo>
                        <a:pt x="42" y="6"/>
                        <a:pt x="44" y="6"/>
                        <a:pt x="44" y="6"/>
                      </a:cubicBezTo>
                      <a:cubicBezTo>
                        <a:pt x="45" y="6"/>
                        <a:pt x="46" y="5"/>
                        <a:pt x="47" y="6"/>
                      </a:cubicBezTo>
                      <a:cubicBezTo>
                        <a:pt x="47" y="7"/>
                        <a:pt x="47" y="7"/>
                        <a:pt x="47" y="7"/>
                      </a:cubicBezTo>
                      <a:cubicBezTo>
                        <a:pt x="47" y="7"/>
                        <a:pt x="46" y="6"/>
                        <a:pt x="46" y="6"/>
                      </a:cubicBezTo>
                      <a:cubicBezTo>
                        <a:pt x="47" y="6"/>
                        <a:pt x="47" y="9"/>
                        <a:pt x="48" y="8"/>
                      </a:cubicBezTo>
                      <a:cubicBezTo>
                        <a:pt x="48" y="7"/>
                        <a:pt x="48" y="7"/>
                        <a:pt x="48" y="7"/>
                      </a:cubicBezTo>
                      <a:cubicBezTo>
                        <a:pt x="49" y="6"/>
                        <a:pt x="50" y="6"/>
                        <a:pt x="51" y="7"/>
                      </a:cubicBezTo>
                      <a:cubicBezTo>
                        <a:pt x="51" y="6"/>
                        <a:pt x="51" y="7"/>
                        <a:pt x="51" y="5"/>
                      </a:cubicBezTo>
                      <a:cubicBezTo>
                        <a:pt x="51" y="7"/>
                        <a:pt x="48" y="4"/>
                        <a:pt x="48" y="6"/>
                      </a:cubicBezTo>
                      <a:cubicBezTo>
                        <a:pt x="48" y="4"/>
                        <a:pt x="47" y="5"/>
                        <a:pt x="47" y="3"/>
                      </a:cubicBezTo>
                      <a:cubicBezTo>
                        <a:pt x="47" y="3"/>
                        <a:pt x="47" y="4"/>
                        <a:pt x="46" y="3"/>
                      </a:cubicBezTo>
                      <a:cubicBezTo>
                        <a:pt x="46" y="3"/>
                        <a:pt x="46" y="3"/>
                        <a:pt x="46" y="3"/>
                      </a:cubicBezTo>
                      <a:cubicBezTo>
                        <a:pt x="46" y="3"/>
                        <a:pt x="46" y="3"/>
                        <a:pt x="46" y="3"/>
                      </a:cubicBezTo>
                      <a:cubicBezTo>
                        <a:pt x="46" y="3"/>
                        <a:pt x="46" y="3"/>
                        <a:pt x="46" y="3"/>
                      </a:cubicBezTo>
                      <a:cubicBezTo>
                        <a:pt x="46" y="3"/>
                        <a:pt x="46" y="3"/>
                        <a:pt x="46" y="3"/>
                      </a:cubicBezTo>
                      <a:cubicBezTo>
                        <a:pt x="46" y="4"/>
                        <a:pt x="46" y="4"/>
                        <a:pt x="46" y="4"/>
                      </a:cubicBezTo>
                      <a:cubicBezTo>
                        <a:pt x="45" y="5"/>
                        <a:pt x="44" y="4"/>
                        <a:pt x="43" y="4"/>
                      </a:cubicBezTo>
                      <a:cubicBezTo>
                        <a:pt x="42" y="4"/>
                        <a:pt x="43" y="4"/>
                        <a:pt x="43" y="3"/>
                      </a:cubicBezTo>
                      <a:cubicBezTo>
                        <a:pt x="42" y="4"/>
                        <a:pt x="42" y="4"/>
                        <a:pt x="42" y="4"/>
                      </a:cubicBezTo>
                      <a:cubicBezTo>
                        <a:pt x="42" y="3"/>
                        <a:pt x="41" y="2"/>
                        <a:pt x="42" y="2"/>
                      </a:cubicBezTo>
                      <a:cubicBezTo>
                        <a:pt x="41" y="2"/>
                        <a:pt x="41" y="2"/>
                        <a:pt x="41" y="2"/>
                      </a:cubicBezTo>
                      <a:cubicBezTo>
                        <a:pt x="41" y="1"/>
                        <a:pt x="39" y="1"/>
                        <a:pt x="39" y="1"/>
                      </a:cubicBezTo>
                      <a:cubicBezTo>
                        <a:pt x="38" y="0"/>
                        <a:pt x="37" y="1"/>
                        <a:pt x="38" y="1"/>
                      </a:cubicBezTo>
                      <a:cubicBezTo>
                        <a:pt x="38" y="1"/>
                        <a:pt x="35" y="1"/>
                        <a:pt x="35" y="1"/>
                      </a:cubicBezTo>
                      <a:cubicBezTo>
                        <a:pt x="35" y="1"/>
                        <a:pt x="35" y="1"/>
                        <a:pt x="35" y="1"/>
                      </a:cubicBezTo>
                      <a:cubicBezTo>
                        <a:pt x="33" y="1"/>
                        <a:pt x="31" y="2"/>
                        <a:pt x="29" y="1"/>
                      </a:cubicBezTo>
                      <a:cubicBezTo>
                        <a:pt x="28" y="1"/>
                        <a:pt x="27" y="2"/>
                        <a:pt x="26" y="2"/>
                      </a:cubicBezTo>
                      <a:cubicBezTo>
                        <a:pt x="26" y="1"/>
                        <a:pt x="26" y="1"/>
                        <a:pt x="26" y="1"/>
                      </a:cubicBezTo>
                      <a:cubicBezTo>
                        <a:pt x="25" y="2"/>
                        <a:pt x="23" y="1"/>
                        <a:pt x="22" y="2"/>
                      </a:cubicBezTo>
                      <a:cubicBezTo>
                        <a:pt x="21" y="1"/>
                        <a:pt x="18" y="4"/>
                        <a:pt x="16" y="4"/>
                      </a:cubicBezTo>
                      <a:cubicBezTo>
                        <a:pt x="17" y="5"/>
                        <a:pt x="17" y="5"/>
                        <a:pt x="17" y="5"/>
                      </a:cubicBezTo>
                      <a:cubicBezTo>
                        <a:pt x="16" y="6"/>
                        <a:pt x="15" y="7"/>
                        <a:pt x="14" y="8"/>
                      </a:cubicBezTo>
                      <a:cubicBezTo>
                        <a:pt x="15" y="8"/>
                        <a:pt x="15" y="8"/>
                        <a:pt x="15" y="8"/>
                      </a:cubicBezTo>
                      <a:cubicBezTo>
                        <a:pt x="15" y="10"/>
                        <a:pt x="12" y="10"/>
                        <a:pt x="11" y="11"/>
                      </a:cubicBezTo>
                      <a:cubicBezTo>
                        <a:pt x="11" y="11"/>
                        <a:pt x="11" y="11"/>
                        <a:pt x="12" y="11"/>
                      </a:cubicBezTo>
                      <a:cubicBezTo>
                        <a:pt x="10" y="11"/>
                        <a:pt x="10" y="12"/>
                        <a:pt x="9" y="13"/>
                      </a:cubicBezTo>
                      <a:cubicBezTo>
                        <a:pt x="9" y="14"/>
                        <a:pt x="9" y="15"/>
                        <a:pt x="8" y="16"/>
                      </a:cubicBezTo>
                      <a:cubicBezTo>
                        <a:pt x="8" y="16"/>
                        <a:pt x="7" y="17"/>
                        <a:pt x="7" y="17"/>
                      </a:cubicBezTo>
                      <a:cubicBezTo>
                        <a:pt x="7" y="17"/>
                        <a:pt x="7" y="17"/>
                        <a:pt x="7" y="17"/>
                      </a:cubicBezTo>
                      <a:cubicBezTo>
                        <a:pt x="7" y="17"/>
                        <a:pt x="7" y="17"/>
                        <a:pt x="7" y="17"/>
                      </a:cubicBezTo>
                      <a:cubicBezTo>
                        <a:pt x="7" y="17"/>
                        <a:pt x="6" y="17"/>
                        <a:pt x="6" y="17"/>
                      </a:cubicBezTo>
                      <a:cubicBezTo>
                        <a:pt x="7" y="17"/>
                        <a:pt x="7" y="17"/>
                        <a:pt x="7" y="17"/>
                      </a:cubicBezTo>
                      <a:cubicBezTo>
                        <a:pt x="7" y="17"/>
                        <a:pt x="7" y="18"/>
                        <a:pt x="6" y="18"/>
                      </a:cubicBezTo>
                      <a:cubicBezTo>
                        <a:pt x="6" y="18"/>
                        <a:pt x="6" y="18"/>
                        <a:pt x="6" y="18"/>
                      </a:cubicBezTo>
                      <a:cubicBezTo>
                        <a:pt x="6" y="18"/>
                        <a:pt x="6" y="18"/>
                        <a:pt x="6" y="18"/>
                      </a:cubicBezTo>
                      <a:cubicBezTo>
                        <a:pt x="5" y="19"/>
                        <a:pt x="6" y="19"/>
                        <a:pt x="6" y="19"/>
                      </a:cubicBezTo>
                      <a:cubicBezTo>
                        <a:pt x="6" y="19"/>
                        <a:pt x="6" y="19"/>
                        <a:pt x="7" y="20"/>
                      </a:cubicBezTo>
                      <a:cubicBezTo>
                        <a:pt x="5" y="19"/>
                        <a:pt x="6" y="21"/>
                        <a:pt x="5" y="21"/>
                      </a:cubicBezTo>
                      <a:cubicBezTo>
                        <a:pt x="5" y="22"/>
                        <a:pt x="4" y="24"/>
                        <a:pt x="6" y="25"/>
                      </a:cubicBezTo>
                      <a:cubicBezTo>
                        <a:pt x="5" y="25"/>
                        <a:pt x="5" y="25"/>
                        <a:pt x="5" y="24"/>
                      </a:cubicBezTo>
                      <a:cubicBezTo>
                        <a:pt x="5" y="25"/>
                        <a:pt x="5" y="25"/>
                        <a:pt x="5" y="26"/>
                      </a:cubicBezTo>
                      <a:cubicBezTo>
                        <a:pt x="4" y="26"/>
                        <a:pt x="4" y="26"/>
                        <a:pt x="4" y="26"/>
                      </a:cubicBezTo>
                      <a:cubicBezTo>
                        <a:pt x="5" y="28"/>
                        <a:pt x="5" y="28"/>
                        <a:pt x="5" y="28"/>
                      </a:cubicBezTo>
                      <a:cubicBezTo>
                        <a:pt x="4" y="28"/>
                        <a:pt x="3" y="28"/>
                        <a:pt x="3" y="27"/>
                      </a:cubicBezTo>
                      <a:cubicBezTo>
                        <a:pt x="4" y="30"/>
                        <a:pt x="3" y="29"/>
                        <a:pt x="4" y="31"/>
                      </a:cubicBezTo>
                      <a:cubicBezTo>
                        <a:pt x="3" y="31"/>
                        <a:pt x="3" y="31"/>
                        <a:pt x="3" y="31"/>
                      </a:cubicBezTo>
                      <a:cubicBezTo>
                        <a:pt x="3" y="31"/>
                        <a:pt x="4" y="32"/>
                        <a:pt x="3" y="33"/>
                      </a:cubicBezTo>
                      <a:cubicBezTo>
                        <a:pt x="1" y="34"/>
                        <a:pt x="2" y="39"/>
                        <a:pt x="1" y="42"/>
                      </a:cubicBezTo>
                      <a:cubicBezTo>
                        <a:pt x="3" y="41"/>
                        <a:pt x="0" y="43"/>
                        <a:pt x="1" y="44"/>
                      </a:cubicBezTo>
                      <a:cubicBezTo>
                        <a:pt x="1" y="44"/>
                        <a:pt x="1" y="44"/>
                        <a:pt x="0" y="44"/>
                      </a:cubicBezTo>
                      <a:cubicBezTo>
                        <a:pt x="1" y="45"/>
                        <a:pt x="0" y="46"/>
                        <a:pt x="1" y="47"/>
                      </a:cubicBezTo>
                      <a:cubicBezTo>
                        <a:pt x="1" y="48"/>
                        <a:pt x="0" y="47"/>
                        <a:pt x="0" y="47"/>
                      </a:cubicBezTo>
                      <a:cubicBezTo>
                        <a:pt x="0" y="47"/>
                        <a:pt x="0" y="48"/>
                        <a:pt x="0" y="48"/>
                      </a:cubicBezTo>
                      <a:cubicBezTo>
                        <a:pt x="0" y="48"/>
                        <a:pt x="0" y="48"/>
                        <a:pt x="0" y="47"/>
                      </a:cubicBezTo>
                      <a:cubicBezTo>
                        <a:pt x="0" y="49"/>
                        <a:pt x="1" y="49"/>
                        <a:pt x="3" y="49"/>
                      </a:cubicBezTo>
                      <a:cubicBezTo>
                        <a:pt x="2" y="50"/>
                        <a:pt x="2" y="50"/>
                        <a:pt x="3" y="51"/>
                      </a:cubicBezTo>
                      <a:cubicBezTo>
                        <a:pt x="3" y="51"/>
                        <a:pt x="3" y="52"/>
                        <a:pt x="2" y="51"/>
                      </a:cubicBezTo>
                      <a:cubicBezTo>
                        <a:pt x="2" y="51"/>
                        <a:pt x="2" y="55"/>
                        <a:pt x="3" y="54"/>
                      </a:cubicBezTo>
                      <a:cubicBezTo>
                        <a:pt x="3" y="55"/>
                        <a:pt x="3" y="55"/>
                        <a:pt x="4" y="55"/>
                      </a:cubicBezTo>
                      <a:cubicBezTo>
                        <a:pt x="4" y="57"/>
                        <a:pt x="4" y="57"/>
                        <a:pt x="4" y="58"/>
                      </a:cubicBezTo>
                      <a:cubicBezTo>
                        <a:pt x="4" y="58"/>
                        <a:pt x="4" y="58"/>
                        <a:pt x="4" y="58"/>
                      </a:cubicBezTo>
                      <a:cubicBezTo>
                        <a:pt x="6" y="58"/>
                        <a:pt x="5" y="58"/>
                        <a:pt x="5" y="59"/>
                      </a:cubicBezTo>
                      <a:cubicBezTo>
                        <a:pt x="5" y="59"/>
                        <a:pt x="5" y="59"/>
                        <a:pt x="5" y="59"/>
                      </a:cubicBezTo>
                      <a:cubicBezTo>
                        <a:pt x="5" y="62"/>
                        <a:pt x="6" y="60"/>
                        <a:pt x="6" y="63"/>
                      </a:cubicBezTo>
                      <a:cubicBezTo>
                        <a:pt x="6" y="62"/>
                        <a:pt x="6" y="62"/>
                        <a:pt x="6" y="62"/>
                      </a:cubicBezTo>
                      <a:cubicBezTo>
                        <a:pt x="8" y="62"/>
                        <a:pt x="6" y="65"/>
                        <a:pt x="7" y="66"/>
                      </a:cubicBezTo>
                      <a:cubicBezTo>
                        <a:pt x="8" y="65"/>
                        <a:pt x="8" y="65"/>
                        <a:pt x="8" y="65"/>
                      </a:cubicBezTo>
                      <a:cubicBezTo>
                        <a:pt x="8" y="66"/>
                        <a:pt x="6" y="68"/>
                        <a:pt x="6" y="69"/>
                      </a:cubicBezTo>
                      <a:cubicBezTo>
                        <a:pt x="6" y="69"/>
                        <a:pt x="6" y="69"/>
                        <a:pt x="6" y="69"/>
                      </a:cubicBezTo>
                      <a:cubicBezTo>
                        <a:pt x="6" y="71"/>
                        <a:pt x="7" y="68"/>
                        <a:pt x="8" y="70"/>
                      </a:cubicBezTo>
                      <a:cubicBezTo>
                        <a:pt x="7" y="70"/>
                        <a:pt x="6" y="70"/>
                        <a:pt x="6" y="71"/>
                      </a:cubicBezTo>
                      <a:cubicBezTo>
                        <a:pt x="6" y="72"/>
                        <a:pt x="10" y="73"/>
                        <a:pt x="9" y="74"/>
                      </a:cubicBezTo>
                      <a:cubicBezTo>
                        <a:pt x="10" y="74"/>
                        <a:pt x="10" y="73"/>
                        <a:pt x="11" y="74"/>
                      </a:cubicBezTo>
                      <a:cubicBezTo>
                        <a:pt x="11" y="74"/>
                        <a:pt x="11" y="77"/>
                        <a:pt x="12" y="77"/>
                      </a:cubicBezTo>
                      <a:cubicBezTo>
                        <a:pt x="12" y="77"/>
                        <a:pt x="12" y="77"/>
                        <a:pt x="12" y="77"/>
                      </a:cubicBezTo>
                      <a:cubicBezTo>
                        <a:pt x="13" y="78"/>
                        <a:pt x="14" y="79"/>
                        <a:pt x="15" y="79"/>
                      </a:cubicBezTo>
                      <a:cubicBezTo>
                        <a:pt x="14" y="80"/>
                        <a:pt x="15" y="81"/>
                        <a:pt x="16" y="82"/>
                      </a:cubicBezTo>
                      <a:cubicBezTo>
                        <a:pt x="18" y="82"/>
                        <a:pt x="19" y="83"/>
                        <a:pt x="18" y="84"/>
                      </a:cubicBezTo>
                      <a:cubicBezTo>
                        <a:pt x="18" y="84"/>
                        <a:pt x="19" y="85"/>
                        <a:pt x="20" y="85"/>
                      </a:cubicBezTo>
                      <a:cubicBezTo>
                        <a:pt x="19" y="85"/>
                        <a:pt x="19" y="85"/>
                        <a:pt x="19" y="85"/>
                      </a:cubicBezTo>
                      <a:cubicBezTo>
                        <a:pt x="20" y="87"/>
                        <a:pt x="21" y="86"/>
                        <a:pt x="22" y="86"/>
                      </a:cubicBezTo>
                      <a:cubicBezTo>
                        <a:pt x="22" y="87"/>
                        <a:pt x="22" y="87"/>
                        <a:pt x="22" y="87"/>
                      </a:cubicBezTo>
                      <a:cubicBezTo>
                        <a:pt x="23" y="89"/>
                        <a:pt x="24" y="89"/>
                        <a:pt x="26" y="89"/>
                      </a:cubicBezTo>
                      <a:cubicBezTo>
                        <a:pt x="26" y="90"/>
                        <a:pt x="26" y="90"/>
                        <a:pt x="26" y="90"/>
                      </a:cubicBezTo>
                      <a:cubicBezTo>
                        <a:pt x="26" y="89"/>
                        <a:pt x="28" y="93"/>
                        <a:pt x="31" y="93"/>
                      </a:cubicBezTo>
                      <a:cubicBezTo>
                        <a:pt x="31" y="93"/>
                        <a:pt x="31" y="93"/>
                        <a:pt x="30" y="93"/>
                      </a:cubicBezTo>
                      <a:cubicBezTo>
                        <a:pt x="32" y="93"/>
                        <a:pt x="33" y="94"/>
                        <a:pt x="34" y="95"/>
                      </a:cubicBezTo>
                      <a:cubicBezTo>
                        <a:pt x="36" y="96"/>
                        <a:pt x="37" y="96"/>
                        <a:pt x="38" y="94"/>
                      </a:cubicBezTo>
                      <a:cubicBezTo>
                        <a:pt x="39" y="94"/>
                        <a:pt x="39" y="94"/>
                        <a:pt x="39" y="94"/>
                      </a:cubicBezTo>
                      <a:cubicBezTo>
                        <a:pt x="37" y="93"/>
                        <a:pt x="40" y="92"/>
                        <a:pt x="39" y="92"/>
                      </a:cubicBezTo>
                      <a:cubicBezTo>
                        <a:pt x="40" y="92"/>
                        <a:pt x="41" y="93"/>
                        <a:pt x="40" y="93"/>
                      </a:cubicBezTo>
                      <a:cubicBezTo>
                        <a:pt x="40" y="93"/>
                        <a:pt x="40" y="93"/>
                        <a:pt x="40" y="93"/>
                      </a:cubicBezTo>
                      <a:cubicBezTo>
                        <a:pt x="39" y="95"/>
                        <a:pt x="43" y="94"/>
                        <a:pt x="43" y="95"/>
                      </a:cubicBezTo>
                      <a:cubicBezTo>
                        <a:pt x="47" y="95"/>
                        <a:pt x="52" y="95"/>
                        <a:pt x="56" y="93"/>
                      </a:cubicBezTo>
                      <a:cubicBezTo>
                        <a:pt x="55" y="92"/>
                        <a:pt x="55" y="92"/>
                        <a:pt x="55" y="92"/>
                      </a:cubicBezTo>
                      <a:cubicBezTo>
                        <a:pt x="56" y="91"/>
                        <a:pt x="56" y="91"/>
                        <a:pt x="56" y="91"/>
                      </a:cubicBezTo>
                      <a:cubicBezTo>
                        <a:pt x="57" y="92"/>
                        <a:pt x="57" y="92"/>
                        <a:pt x="56" y="93"/>
                      </a:cubicBezTo>
                      <a:cubicBezTo>
                        <a:pt x="57" y="93"/>
                        <a:pt x="57" y="91"/>
                        <a:pt x="57" y="91"/>
                      </a:cubicBezTo>
                      <a:cubicBezTo>
                        <a:pt x="59" y="90"/>
                        <a:pt x="57" y="93"/>
                        <a:pt x="58" y="92"/>
                      </a:cubicBezTo>
                      <a:cubicBezTo>
                        <a:pt x="58" y="92"/>
                        <a:pt x="59" y="92"/>
                        <a:pt x="59" y="92"/>
                      </a:cubicBezTo>
                      <a:cubicBezTo>
                        <a:pt x="58" y="92"/>
                        <a:pt x="58" y="92"/>
                        <a:pt x="58" y="92"/>
                      </a:cubicBezTo>
                      <a:cubicBezTo>
                        <a:pt x="59" y="91"/>
                        <a:pt x="58" y="90"/>
                        <a:pt x="60" y="90"/>
                      </a:cubicBezTo>
                      <a:cubicBezTo>
                        <a:pt x="60" y="90"/>
                        <a:pt x="60" y="90"/>
                        <a:pt x="61" y="90"/>
                      </a:cubicBezTo>
                      <a:cubicBezTo>
                        <a:pt x="61" y="90"/>
                        <a:pt x="61" y="90"/>
                        <a:pt x="61" y="90"/>
                      </a:cubicBezTo>
                      <a:cubicBezTo>
                        <a:pt x="61" y="90"/>
                        <a:pt x="63" y="89"/>
                        <a:pt x="63" y="89"/>
                      </a:cubicBezTo>
                      <a:cubicBezTo>
                        <a:pt x="61" y="88"/>
                        <a:pt x="61" y="88"/>
                        <a:pt x="61" y="88"/>
                      </a:cubicBezTo>
                      <a:cubicBezTo>
                        <a:pt x="62" y="87"/>
                        <a:pt x="63" y="87"/>
                        <a:pt x="61" y="87"/>
                      </a:cubicBezTo>
                      <a:cubicBezTo>
                        <a:pt x="64" y="88"/>
                        <a:pt x="66" y="83"/>
                        <a:pt x="67" y="82"/>
                      </a:cubicBezTo>
                      <a:cubicBezTo>
                        <a:pt x="67" y="81"/>
                        <a:pt x="68" y="80"/>
                        <a:pt x="69" y="79"/>
                      </a:cubicBezTo>
                      <a:cubicBezTo>
                        <a:pt x="68" y="79"/>
                        <a:pt x="67" y="79"/>
                        <a:pt x="68" y="78"/>
                      </a:cubicBezTo>
                      <a:cubicBezTo>
                        <a:pt x="70" y="79"/>
                        <a:pt x="70" y="76"/>
                        <a:pt x="72" y="76"/>
                      </a:cubicBezTo>
                      <a:cubicBezTo>
                        <a:pt x="70" y="76"/>
                        <a:pt x="73" y="73"/>
                        <a:pt x="71" y="74"/>
                      </a:cubicBezTo>
                      <a:cubicBezTo>
                        <a:pt x="71" y="73"/>
                        <a:pt x="72" y="74"/>
                        <a:pt x="72" y="73"/>
                      </a:cubicBezTo>
                      <a:cubicBezTo>
                        <a:pt x="72" y="72"/>
                        <a:pt x="73" y="71"/>
                        <a:pt x="74" y="70"/>
                      </a:cubicBezTo>
                      <a:cubicBezTo>
                        <a:pt x="74" y="68"/>
                        <a:pt x="75" y="67"/>
                        <a:pt x="75" y="66"/>
                      </a:cubicBezTo>
                      <a:cubicBezTo>
                        <a:pt x="75" y="66"/>
                        <a:pt x="74" y="66"/>
                        <a:pt x="74" y="65"/>
                      </a:cubicBezTo>
                      <a:cubicBezTo>
                        <a:pt x="75" y="64"/>
                        <a:pt x="75" y="64"/>
                        <a:pt x="75" y="64"/>
                      </a:cubicBezTo>
                      <a:cubicBezTo>
                        <a:pt x="75" y="63"/>
                        <a:pt x="74" y="63"/>
                        <a:pt x="75" y="62"/>
                      </a:cubicBezTo>
                      <a:cubicBezTo>
                        <a:pt x="75" y="62"/>
                        <a:pt x="74" y="63"/>
                        <a:pt x="74" y="62"/>
                      </a:cubicBezTo>
                      <a:cubicBezTo>
                        <a:pt x="75" y="60"/>
                        <a:pt x="75" y="57"/>
                        <a:pt x="75" y="54"/>
                      </a:cubicBezTo>
                      <a:cubicBezTo>
                        <a:pt x="75" y="51"/>
                        <a:pt x="74" y="48"/>
                        <a:pt x="75" y="45"/>
                      </a:cubicBezTo>
                      <a:cubicBezTo>
                        <a:pt x="75" y="46"/>
                        <a:pt x="75" y="46"/>
                        <a:pt x="75" y="45"/>
                      </a:cubicBezTo>
                      <a:cubicBezTo>
                        <a:pt x="75" y="45"/>
                        <a:pt x="74" y="45"/>
                        <a:pt x="73" y="45"/>
                      </a:cubicBezTo>
                      <a:cubicBezTo>
                        <a:pt x="73" y="45"/>
                        <a:pt x="74" y="45"/>
                        <a:pt x="74" y="44"/>
                      </a:cubicBezTo>
                      <a:cubicBezTo>
                        <a:pt x="74" y="43"/>
                        <a:pt x="74" y="43"/>
                        <a:pt x="74" y="43"/>
                      </a:cubicBezTo>
                      <a:cubicBezTo>
                        <a:pt x="73" y="43"/>
                        <a:pt x="74" y="40"/>
                        <a:pt x="72" y="40"/>
                      </a:cubicBezTo>
                      <a:cubicBezTo>
                        <a:pt x="73" y="41"/>
                        <a:pt x="73" y="41"/>
                        <a:pt x="73" y="41"/>
                      </a:cubicBezTo>
                      <a:cubicBezTo>
                        <a:pt x="71" y="40"/>
                        <a:pt x="70" y="43"/>
                        <a:pt x="68" y="43"/>
                      </a:cubicBezTo>
                      <a:cubicBezTo>
                        <a:pt x="70" y="44"/>
                        <a:pt x="67" y="46"/>
                        <a:pt x="69" y="47"/>
                      </a:cubicBezTo>
                      <a:cubicBezTo>
                        <a:pt x="69" y="48"/>
                        <a:pt x="68" y="47"/>
                        <a:pt x="68" y="48"/>
                      </a:cubicBezTo>
                      <a:cubicBezTo>
                        <a:pt x="69" y="48"/>
                        <a:pt x="69" y="48"/>
                        <a:pt x="69" y="49"/>
                      </a:cubicBezTo>
                      <a:cubicBezTo>
                        <a:pt x="69" y="49"/>
                        <a:pt x="69" y="49"/>
                        <a:pt x="69" y="49"/>
                      </a:cubicBezTo>
                      <a:cubicBezTo>
                        <a:pt x="69" y="52"/>
                        <a:pt x="68" y="53"/>
                        <a:pt x="68" y="56"/>
                      </a:cubicBezTo>
                      <a:cubicBezTo>
                        <a:pt x="69" y="56"/>
                        <a:pt x="69" y="56"/>
                        <a:pt x="69" y="56"/>
                      </a:cubicBezTo>
                      <a:cubicBezTo>
                        <a:pt x="69" y="56"/>
                        <a:pt x="68" y="56"/>
                        <a:pt x="68" y="57"/>
                      </a:cubicBezTo>
                      <a:cubicBezTo>
                        <a:pt x="70" y="57"/>
                        <a:pt x="68" y="55"/>
                        <a:pt x="70" y="56"/>
                      </a:cubicBezTo>
                      <a:cubicBezTo>
                        <a:pt x="68" y="56"/>
                        <a:pt x="69" y="60"/>
                        <a:pt x="67" y="60"/>
                      </a:cubicBezTo>
                      <a:cubicBezTo>
                        <a:pt x="67" y="61"/>
                        <a:pt x="68" y="60"/>
                        <a:pt x="68" y="61"/>
                      </a:cubicBezTo>
                      <a:cubicBezTo>
                        <a:pt x="68" y="61"/>
                        <a:pt x="68" y="61"/>
                        <a:pt x="68" y="61"/>
                      </a:cubicBezTo>
                      <a:cubicBezTo>
                        <a:pt x="68" y="62"/>
                        <a:pt x="68" y="62"/>
                        <a:pt x="68" y="62"/>
                      </a:cubicBezTo>
                      <a:cubicBezTo>
                        <a:pt x="68" y="62"/>
                        <a:pt x="67" y="62"/>
                        <a:pt x="67" y="62"/>
                      </a:cubicBezTo>
                      <a:cubicBezTo>
                        <a:pt x="67" y="62"/>
                        <a:pt x="67" y="62"/>
                        <a:pt x="67" y="62"/>
                      </a:cubicBezTo>
                      <a:cubicBezTo>
                        <a:pt x="66" y="63"/>
                        <a:pt x="67" y="64"/>
                        <a:pt x="67" y="64"/>
                      </a:cubicBezTo>
                      <a:cubicBezTo>
                        <a:pt x="67" y="64"/>
                        <a:pt x="67" y="63"/>
                        <a:pt x="67" y="63"/>
                      </a:cubicBezTo>
                      <a:cubicBezTo>
                        <a:pt x="67" y="65"/>
                        <a:pt x="67" y="66"/>
                        <a:pt x="66" y="68"/>
                      </a:cubicBezTo>
                      <a:cubicBezTo>
                        <a:pt x="66" y="69"/>
                        <a:pt x="66" y="70"/>
                        <a:pt x="66" y="72"/>
                      </a:cubicBezTo>
                      <a:cubicBezTo>
                        <a:pt x="66" y="72"/>
                        <a:pt x="66" y="72"/>
                        <a:pt x="66" y="72"/>
                      </a:cubicBezTo>
                      <a:cubicBezTo>
                        <a:pt x="66" y="74"/>
                        <a:pt x="65" y="73"/>
                        <a:pt x="65" y="75"/>
                      </a:cubicBezTo>
                      <a:cubicBezTo>
                        <a:pt x="64" y="75"/>
                        <a:pt x="64" y="75"/>
                        <a:pt x="64" y="75"/>
                      </a:cubicBezTo>
                      <a:cubicBezTo>
                        <a:pt x="65" y="75"/>
                        <a:pt x="65" y="76"/>
                        <a:pt x="64" y="76"/>
                      </a:cubicBezTo>
                      <a:cubicBezTo>
                        <a:pt x="64" y="76"/>
                        <a:pt x="63" y="77"/>
                        <a:pt x="63" y="76"/>
                      </a:cubicBezTo>
                      <a:cubicBezTo>
                        <a:pt x="63" y="78"/>
                        <a:pt x="63" y="77"/>
                        <a:pt x="63" y="79"/>
                      </a:cubicBezTo>
                      <a:cubicBezTo>
                        <a:pt x="63" y="79"/>
                        <a:pt x="63" y="79"/>
                        <a:pt x="63" y="79"/>
                      </a:cubicBezTo>
                      <a:cubicBezTo>
                        <a:pt x="63" y="80"/>
                        <a:pt x="63" y="80"/>
                        <a:pt x="63" y="81"/>
                      </a:cubicBezTo>
                      <a:cubicBezTo>
                        <a:pt x="63" y="80"/>
                        <a:pt x="61" y="81"/>
                        <a:pt x="61" y="79"/>
                      </a:cubicBezTo>
                      <a:cubicBezTo>
                        <a:pt x="59" y="80"/>
                        <a:pt x="60" y="83"/>
                        <a:pt x="58" y="82"/>
                      </a:cubicBezTo>
                      <a:cubicBezTo>
                        <a:pt x="59" y="84"/>
                        <a:pt x="60" y="81"/>
                        <a:pt x="60" y="82"/>
                      </a:cubicBezTo>
                      <a:cubicBezTo>
                        <a:pt x="61" y="82"/>
                        <a:pt x="61" y="84"/>
                        <a:pt x="60" y="84"/>
                      </a:cubicBezTo>
                      <a:cubicBezTo>
                        <a:pt x="59" y="84"/>
                        <a:pt x="57" y="83"/>
                        <a:pt x="56" y="84"/>
                      </a:cubicBezTo>
                      <a:cubicBezTo>
                        <a:pt x="56" y="84"/>
                        <a:pt x="56" y="84"/>
                        <a:pt x="56" y="84"/>
                      </a:cubicBezTo>
                      <a:cubicBezTo>
                        <a:pt x="56" y="84"/>
                        <a:pt x="56" y="85"/>
                        <a:pt x="55" y="85"/>
                      </a:cubicBezTo>
                      <a:cubicBezTo>
                        <a:pt x="55" y="86"/>
                        <a:pt x="54" y="85"/>
                        <a:pt x="54" y="87"/>
                      </a:cubicBezTo>
                      <a:cubicBezTo>
                        <a:pt x="54" y="87"/>
                        <a:pt x="56" y="85"/>
                        <a:pt x="56" y="85"/>
                      </a:cubicBezTo>
                      <a:cubicBezTo>
                        <a:pt x="55" y="86"/>
                        <a:pt x="55" y="88"/>
                        <a:pt x="53" y="88"/>
                      </a:cubicBezTo>
                      <a:cubicBezTo>
                        <a:pt x="53" y="88"/>
                        <a:pt x="54" y="87"/>
                        <a:pt x="54" y="87"/>
                      </a:cubicBezTo>
                      <a:cubicBezTo>
                        <a:pt x="53" y="87"/>
                        <a:pt x="53" y="88"/>
                        <a:pt x="52" y="87"/>
                      </a:cubicBezTo>
                      <a:cubicBezTo>
                        <a:pt x="52" y="86"/>
                        <a:pt x="54" y="86"/>
                        <a:pt x="54" y="85"/>
                      </a:cubicBezTo>
                      <a:cubicBezTo>
                        <a:pt x="54" y="84"/>
                        <a:pt x="53" y="87"/>
                        <a:pt x="53" y="85"/>
                      </a:cubicBezTo>
                      <a:cubicBezTo>
                        <a:pt x="53" y="87"/>
                        <a:pt x="51" y="85"/>
                        <a:pt x="51" y="87"/>
                      </a:cubicBezTo>
                      <a:cubicBezTo>
                        <a:pt x="51" y="86"/>
                        <a:pt x="51" y="86"/>
                        <a:pt x="51" y="86"/>
                      </a:cubicBezTo>
                      <a:cubicBezTo>
                        <a:pt x="51" y="87"/>
                        <a:pt x="50" y="87"/>
                        <a:pt x="50" y="87"/>
                      </a:cubicBezTo>
                      <a:cubicBezTo>
                        <a:pt x="50" y="86"/>
                        <a:pt x="50" y="86"/>
                        <a:pt x="50" y="86"/>
                      </a:cubicBezTo>
                      <a:cubicBezTo>
                        <a:pt x="50" y="87"/>
                        <a:pt x="49" y="86"/>
                        <a:pt x="48" y="86"/>
                      </a:cubicBezTo>
                      <a:cubicBezTo>
                        <a:pt x="50" y="86"/>
                        <a:pt x="49" y="87"/>
                        <a:pt x="49" y="88"/>
                      </a:cubicBezTo>
                      <a:cubicBezTo>
                        <a:pt x="48" y="89"/>
                        <a:pt x="48" y="86"/>
                        <a:pt x="46" y="86"/>
                      </a:cubicBezTo>
                      <a:cubicBezTo>
                        <a:pt x="46" y="86"/>
                        <a:pt x="47" y="87"/>
                        <a:pt x="46" y="87"/>
                      </a:cubicBezTo>
                      <a:cubicBezTo>
                        <a:pt x="46" y="87"/>
                        <a:pt x="45" y="87"/>
                        <a:pt x="45" y="86"/>
                      </a:cubicBezTo>
                      <a:cubicBezTo>
                        <a:pt x="43" y="87"/>
                        <a:pt x="45" y="87"/>
                        <a:pt x="45" y="88"/>
                      </a:cubicBezTo>
                      <a:cubicBezTo>
                        <a:pt x="44" y="87"/>
                        <a:pt x="44" y="89"/>
                        <a:pt x="43" y="89"/>
                      </a:cubicBezTo>
                      <a:cubicBezTo>
                        <a:pt x="43" y="88"/>
                        <a:pt x="43" y="88"/>
                        <a:pt x="43" y="88"/>
                      </a:cubicBezTo>
                      <a:cubicBezTo>
                        <a:pt x="41" y="87"/>
                        <a:pt x="43" y="90"/>
                        <a:pt x="41" y="89"/>
                      </a:cubicBezTo>
                      <a:cubicBezTo>
                        <a:pt x="42" y="88"/>
                        <a:pt x="42" y="88"/>
                        <a:pt x="42" y="88"/>
                      </a:cubicBezTo>
                      <a:cubicBezTo>
                        <a:pt x="41" y="88"/>
                        <a:pt x="41" y="88"/>
                        <a:pt x="41" y="88"/>
                      </a:cubicBezTo>
                      <a:cubicBezTo>
                        <a:pt x="41" y="87"/>
                        <a:pt x="41" y="87"/>
                        <a:pt x="41" y="87"/>
                      </a:cubicBezTo>
                      <a:cubicBezTo>
                        <a:pt x="40" y="88"/>
                        <a:pt x="40" y="87"/>
                        <a:pt x="39" y="87"/>
                      </a:cubicBezTo>
                      <a:cubicBezTo>
                        <a:pt x="39" y="88"/>
                        <a:pt x="38" y="89"/>
                        <a:pt x="38" y="88"/>
                      </a:cubicBezTo>
                      <a:cubicBezTo>
                        <a:pt x="37" y="88"/>
                        <a:pt x="38" y="88"/>
                        <a:pt x="37" y="87"/>
                      </a:cubicBezTo>
                      <a:cubicBezTo>
                        <a:pt x="37" y="87"/>
                        <a:pt x="38" y="86"/>
                        <a:pt x="38" y="87"/>
                      </a:cubicBezTo>
                      <a:cubicBezTo>
                        <a:pt x="38" y="87"/>
                        <a:pt x="38" y="87"/>
                        <a:pt x="39" y="87"/>
                      </a:cubicBezTo>
                      <a:cubicBezTo>
                        <a:pt x="38" y="86"/>
                        <a:pt x="37" y="86"/>
                        <a:pt x="37" y="86"/>
                      </a:cubicBezTo>
                      <a:cubicBezTo>
                        <a:pt x="37" y="86"/>
                        <a:pt x="37" y="86"/>
                        <a:pt x="37" y="86"/>
                      </a:cubicBezTo>
                      <a:cubicBezTo>
                        <a:pt x="35" y="87"/>
                        <a:pt x="35" y="87"/>
                        <a:pt x="35" y="87"/>
                      </a:cubicBezTo>
                      <a:cubicBezTo>
                        <a:pt x="35" y="86"/>
                        <a:pt x="35" y="86"/>
                        <a:pt x="36" y="86"/>
                      </a:cubicBezTo>
                      <a:cubicBezTo>
                        <a:pt x="35" y="86"/>
                        <a:pt x="35" y="86"/>
                        <a:pt x="34" y="86"/>
                      </a:cubicBezTo>
                      <a:cubicBezTo>
                        <a:pt x="35" y="86"/>
                        <a:pt x="35" y="85"/>
                        <a:pt x="36" y="85"/>
                      </a:cubicBezTo>
                      <a:cubicBezTo>
                        <a:pt x="36" y="85"/>
                        <a:pt x="34" y="85"/>
                        <a:pt x="34" y="85"/>
                      </a:cubicBezTo>
                      <a:cubicBezTo>
                        <a:pt x="34" y="85"/>
                        <a:pt x="34" y="84"/>
                        <a:pt x="34" y="84"/>
                      </a:cubicBezTo>
                      <a:cubicBezTo>
                        <a:pt x="33" y="83"/>
                        <a:pt x="31" y="84"/>
                        <a:pt x="31" y="83"/>
                      </a:cubicBezTo>
                      <a:cubicBezTo>
                        <a:pt x="30" y="83"/>
                        <a:pt x="30" y="83"/>
                        <a:pt x="30" y="83"/>
                      </a:cubicBezTo>
                      <a:cubicBezTo>
                        <a:pt x="29" y="82"/>
                        <a:pt x="29" y="81"/>
                        <a:pt x="27" y="81"/>
                      </a:cubicBezTo>
                      <a:cubicBezTo>
                        <a:pt x="27" y="79"/>
                        <a:pt x="27" y="79"/>
                        <a:pt x="27" y="79"/>
                      </a:cubicBezTo>
                      <a:cubicBezTo>
                        <a:pt x="26" y="79"/>
                        <a:pt x="27" y="81"/>
                        <a:pt x="25" y="81"/>
                      </a:cubicBezTo>
                      <a:cubicBezTo>
                        <a:pt x="24" y="80"/>
                        <a:pt x="26" y="79"/>
                        <a:pt x="26" y="79"/>
                      </a:cubicBezTo>
                      <a:cubicBezTo>
                        <a:pt x="25" y="79"/>
                        <a:pt x="23" y="79"/>
                        <a:pt x="23" y="78"/>
                      </a:cubicBezTo>
                      <a:cubicBezTo>
                        <a:pt x="23" y="78"/>
                        <a:pt x="23" y="78"/>
                        <a:pt x="24" y="78"/>
                      </a:cubicBezTo>
                      <a:close/>
                      <a:moveTo>
                        <a:pt x="15" y="68"/>
                      </a:moveTo>
                      <a:cubicBezTo>
                        <a:pt x="15" y="68"/>
                        <a:pt x="16" y="68"/>
                        <a:pt x="16" y="68"/>
                      </a:cubicBezTo>
                      <a:cubicBezTo>
                        <a:pt x="15" y="69"/>
                        <a:pt x="15" y="68"/>
                        <a:pt x="15" y="68"/>
                      </a:cubicBezTo>
                      <a:close/>
                      <a:moveTo>
                        <a:pt x="7" y="48"/>
                      </a:moveTo>
                      <a:cubicBezTo>
                        <a:pt x="7" y="48"/>
                        <a:pt x="7" y="48"/>
                        <a:pt x="7" y="49"/>
                      </a:cubicBezTo>
                      <a:cubicBezTo>
                        <a:pt x="7" y="48"/>
                        <a:pt x="7" y="48"/>
                        <a:pt x="7" y="48"/>
                      </a:cubicBezTo>
                      <a:close/>
                      <a:moveTo>
                        <a:pt x="40" y="2"/>
                      </a:moveTo>
                      <a:cubicBezTo>
                        <a:pt x="40" y="2"/>
                        <a:pt x="40" y="2"/>
                        <a:pt x="40" y="2"/>
                      </a:cubicBezTo>
                      <a:cubicBezTo>
                        <a:pt x="39" y="1"/>
                        <a:pt x="40" y="2"/>
                        <a:pt x="40" y="2"/>
                      </a:cubicBezTo>
                      <a:close/>
                      <a:moveTo>
                        <a:pt x="41" y="3"/>
                      </a:moveTo>
                      <a:cubicBezTo>
                        <a:pt x="42" y="3"/>
                        <a:pt x="42" y="2"/>
                        <a:pt x="42" y="2"/>
                      </a:cubicBezTo>
                      <a:cubicBezTo>
                        <a:pt x="41" y="2"/>
                        <a:pt x="41" y="2"/>
                        <a:pt x="41" y="2"/>
                      </a:cubicBezTo>
                      <a:cubicBezTo>
                        <a:pt x="41" y="2"/>
                        <a:pt x="41" y="3"/>
                        <a:pt x="41" y="3"/>
                      </a:cubicBezTo>
                      <a:close/>
                      <a:moveTo>
                        <a:pt x="61" y="90"/>
                      </a:moveTo>
                      <a:cubicBezTo>
                        <a:pt x="60" y="90"/>
                        <a:pt x="60" y="90"/>
                        <a:pt x="60" y="90"/>
                      </a:cubicBezTo>
                      <a:cubicBezTo>
                        <a:pt x="61" y="89"/>
                        <a:pt x="61" y="89"/>
                        <a:pt x="61"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8" name="Freeform 226">
                  <a:extLst>
                    <a:ext uri="{FF2B5EF4-FFF2-40B4-BE49-F238E27FC236}">
                      <a16:creationId xmlns:a16="http://schemas.microsoft.com/office/drawing/2014/main" id="{3A10DD0F-9305-4A65-882B-5A8107046D58}"/>
                    </a:ext>
                  </a:extLst>
                </p:cNvPr>
                <p:cNvSpPr>
                  <a:spLocks/>
                </p:cNvSpPr>
                <p:nvPr userDrawn="1"/>
              </p:nvSpPr>
              <p:spPr bwMode="auto">
                <a:xfrm>
                  <a:off x="3639" y="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9" name="Freeform 227">
                  <a:extLst>
                    <a:ext uri="{FF2B5EF4-FFF2-40B4-BE49-F238E27FC236}">
                      <a16:creationId xmlns:a16="http://schemas.microsoft.com/office/drawing/2014/main" id="{77D5B5DA-303D-407E-AFC8-D4AFCE8CBD62}"/>
                    </a:ext>
                  </a:extLst>
                </p:cNvPr>
                <p:cNvSpPr>
                  <a:spLocks/>
                </p:cNvSpPr>
                <p:nvPr userDrawn="1"/>
              </p:nvSpPr>
              <p:spPr bwMode="auto">
                <a:xfrm>
                  <a:off x="3749" y="6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0" name="Freeform 228">
                  <a:extLst>
                    <a:ext uri="{FF2B5EF4-FFF2-40B4-BE49-F238E27FC236}">
                      <a16:creationId xmlns:a16="http://schemas.microsoft.com/office/drawing/2014/main" id="{CA57DDE9-D91D-471D-B5BA-A72F86F0364E}"/>
                    </a:ext>
                  </a:extLst>
                </p:cNvPr>
                <p:cNvSpPr>
                  <a:spLocks/>
                </p:cNvSpPr>
                <p:nvPr userDrawn="1"/>
              </p:nvSpPr>
              <p:spPr bwMode="auto">
                <a:xfrm>
                  <a:off x="3709" y="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1" name="Freeform 229">
                  <a:extLst>
                    <a:ext uri="{FF2B5EF4-FFF2-40B4-BE49-F238E27FC236}">
                      <a16:creationId xmlns:a16="http://schemas.microsoft.com/office/drawing/2014/main" id="{F463EB58-94BF-48D5-AFB7-8450E053044B}"/>
                    </a:ext>
                  </a:extLst>
                </p:cNvPr>
                <p:cNvSpPr>
                  <a:spLocks/>
                </p:cNvSpPr>
                <p:nvPr userDrawn="1"/>
              </p:nvSpPr>
              <p:spPr bwMode="auto">
                <a:xfrm>
                  <a:off x="3843" y="2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2" name="Freeform 230">
                  <a:extLst>
                    <a:ext uri="{FF2B5EF4-FFF2-40B4-BE49-F238E27FC236}">
                      <a16:creationId xmlns:a16="http://schemas.microsoft.com/office/drawing/2014/main" id="{326A2189-9307-4DB5-9494-417459FF4DA8}"/>
                    </a:ext>
                  </a:extLst>
                </p:cNvPr>
                <p:cNvSpPr>
                  <a:spLocks/>
                </p:cNvSpPr>
                <p:nvPr userDrawn="1"/>
              </p:nvSpPr>
              <p:spPr bwMode="auto">
                <a:xfrm>
                  <a:off x="3863" y="28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1" y="1"/>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3" name="Freeform 231">
                  <a:extLst>
                    <a:ext uri="{FF2B5EF4-FFF2-40B4-BE49-F238E27FC236}">
                      <a16:creationId xmlns:a16="http://schemas.microsoft.com/office/drawing/2014/main" id="{6A1B2B84-D5F9-4EFC-AC4F-04B8ED4E1AA4}"/>
                    </a:ext>
                  </a:extLst>
                </p:cNvPr>
                <p:cNvSpPr>
                  <a:spLocks/>
                </p:cNvSpPr>
                <p:nvPr userDrawn="1"/>
              </p:nvSpPr>
              <p:spPr bwMode="auto">
                <a:xfrm>
                  <a:off x="3843" y="25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4" name="Freeform 232">
                  <a:extLst>
                    <a:ext uri="{FF2B5EF4-FFF2-40B4-BE49-F238E27FC236}">
                      <a16:creationId xmlns:a16="http://schemas.microsoft.com/office/drawing/2014/main" id="{36D2E4A9-C5FB-4A3B-92F8-5D27122B4DE7}"/>
                    </a:ext>
                  </a:extLst>
                </p:cNvPr>
                <p:cNvSpPr>
                  <a:spLocks/>
                </p:cNvSpPr>
                <p:nvPr userDrawn="1"/>
              </p:nvSpPr>
              <p:spPr bwMode="auto">
                <a:xfrm>
                  <a:off x="3848" y="2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5" name="Freeform 233">
                  <a:extLst>
                    <a:ext uri="{FF2B5EF4-FFF2-40B4-BE49-F238E27FC236}">
                      <a16:creationId xmlns:a16="http://schemas.microsoft.com/office/drawing/2014/main" id="{25243198-D485-46BE-942F-A1F87C76826C}"/>
                    </a:ext>
                  </a:extLst>
                </p:cNvPr>
                <p:cNvSpPr>
                  <a:spLocks/>
                </p:cNvSpPr>
                <p:nvPr userDrawn="1"/>
              </p:nvSpPr>
              <p:spPr bwMode="auto">
                <a:xfrm>
                  <a:off x="3809" y="223"/>
                  <a:ext cx="15" cy="10"/>
                </a:xfrm>
                <a:custGeom>
                  <a:avLst/>
                  <a:gdLst>
                    <a:gd name="T0" fmla="*/ 1 w 3"/>
                    <a:gd name="T1" fmla="*/ 2 h 2"/>
                    <a:gd name="T2" fmla="*/ 2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2" y="1"/>
                      </a:cubicBezTo>
                      <a:cubicBezTo>
                        <a:pt x="3"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6" name="Rectangle 234">
                  <a:extLst>
                    <a:ext uri="{FF2B5EF4-FFF2-40B4-BE49-F238E27FC236}">
                      <a16:creationId xmlns:a16="http://schemas.microsoft.com/office/drawing/2014/main" id="{347B2A09-A167-41B7-BF2F-C521BCC8675E}"/>
                    </a:ext>
                  </a:extLst>
                </p:cNvPr>
                <p:cNvSpPr>
                  <a:spLocks noChangeArrowheads="1"/>
                </p:cNvSpPr>
                <p:nvPr userDrawn="1"/>
              </p:nvSpPr>
              <p:spPr bwMode="auto">
                <a:xfrm>
                  <a:off x="3838" y="2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7" name="Freeform 235">
                  <a:extLst>
                    <a:ext uri="{FF2B5EF4-FFF2-40B4-BE49-F238E27FC236}">
                      <a16:creationId xmlns:a16="http://schemas.microsoft.com/office/drawing/2014/main" id="{11CFDDA5-C161-48DF-BB7B-E401A0F77228}"/>
                    </a:ext>
                  </a:extLst>
                </p:cNvPr>
                <p:cNvSpPr>
                  <a:spLocks/>
                </p:cNvSpPr>
                <p:nvPr userDrawn="1"/>
              </p:nvSpPr>
              <p:spPr bwMode="auto">
                <a:xfrm>
                  <a:off x="3819" y="25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8" name="Freeform 236">
                  <a:extLst>
                    <a:ext uri="{FF2B5EF4-FFF2-40B4-BE49-F238E27FC236}">
                      <a16:creationId xmlns:a16="http://schemas.microsoft.com/office/drawing/2014/main" id="{F7585AC6-D33A-4B87-A6E5-81092F35316A}"/>
                    </a:ext>
                  </a:extLst>
                </p:cNvPr>
                <p:cNvSpPr>
                  <a:spLocks/>
                </p:cNvSpPr>
                <p:nvPr userDrawn="1"/>
              </p:nvSpPr>
              <p:spPr bwMode="auto">
                <a:xfrm>
                  <a:off x="3824" y="25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9" name="Freeform 237">
                  <a:extLst>
                    <a:ext uri="{FF2B5EF4-FFF2-40B4-BE49-F238E27FC236}">
                      <a16:creationId xmlns:a16="http://schemas.microsoft.com/office/drawing/2014/main" id="{65224532-AE0B-4F50-B27A-0A7725BE8524}"/>
                    </a:ext>
                  </a:extLst>
                </p:cNvPr>
                <p:cNvSpPr>
                  <a:spLocks/>
                </p:cNvSpPr>
                <p:nvPr userDrawn="1"/>
              </p:nvSpPr>
              <p:spPr bwMode="auto">
                <a:xfrm>
                  <a:off x="3829" y="26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0" name="Freeform 238">
                  <a:extLst>
                    <a:ext uri="{FF2B5EF4-FFF2-40B4-BE49-F238E27FC236}">
                      <a16:creationId xmlns:a16="http://schemas.microsoft.com/office/drawing/2014/main" id="{C0B20BC6-4BF9-4AFA-B81E-1ABC749C5A37}"/>
                    </a:ext>
                  </a:extLst>
                </p:cNvPr>
                <p:cNvSpPr>
                  <a:spLocks/>
                </p:cNvSpPr>
                <p:nvPr userDrawn="1"/>
              </p:nvSpPr>
              <p:spPr bwMode="auto">
                <a:xfrm>
                  <a:off x="3764" y="2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1" name="Freeform 239">
                  <a:extLst>
                    <a:ext uri="{FF2B5EF4-FFF2-40B4-BE49-F238E27FC236}">
                      <a16:creationId xmlns:a16="http://schemas.microsoft.com/office/drawing/2014/main" id="{AD4E97D6-870E-44C2-ABDD-8919E3FEEF79}"/>
                    </a:ext>
                  </a:extLst>
                </p:cNvPr>
                <p:cNvSpPr>
                  <a:spLocks/>
                </p:cNvSpPr>
                <p:nvPr userDrawn="1"/>
              </p:nvSpPr>
              <p:spPr bwMode="auto">
                <a:xfrm>
                  <a:off x="3779" y="25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2" name="Freeform 240">
                  <a:extLst>
                    <a:ext uri="{FF2B5EF4-FFF2-40B4-BE49-F238E27FC236}">
                      <a16:creationId xmlns:a16="http://schemas.microsoft.com/office/drawing/2014/main" id="{2A93940B-E141-4E09-BEE7-C21BFAC960F4}"/>
                    </a:ext>
                  </a:extLst>
                </p:cNvPr>
                <p:cNvSpPr>
                  <a:spLocks/>
                </p:cNvSpPr>
                <p:nvPr userDrawn="1"/>
              </p:nvSpPr>
              <p:spPr bwMode="auto">
                <a:xfrm>
                  <a:off x="3759" y="253"/>
                  <a:ext cx="15" cy="5"/>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2" y="1"/>
                        <a:pt x="0" y="1"/>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3" name="Freeform 241">
                  <a:extLst>
                    <a:ext uri="{FF2B5EF4-FFF2-40B4-BE49-F238E27FC236}">
                      <a16:creationId xmlns:a16="http://schemas.microsoft.com/office/drawing/2014/main" id="{F9EAFF39-DAFD-4916-A9C4-135376F4737E}"/>
                    </a:ext>
                  </a:extLst>
                </p:cNvPr>
                <p:cNvSpPr>
                  <a:spLocks/>
                </p:cNvSpPr>
                <p:nvPr userDrawn="1"/>
              </p:nvSpPr>
              <p:spPr bwMode="auto">
                <a:xfrm>
                  <a:off x="3689" y="26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4" name="Freeform 242">
                  <a:extLst>
                    <a:ext uri="{FF2B5EF4-FFF2-40B4-BE49-F238E27FC236}">
                      <a16:creationId xmlns:a16="http://schemas.microsoft.com/office/drawing/2014/main" id="{B9938F87-A135-4A42-9D05-1EFCB9D91114}"/>
                    </a:ext>
                  </a:extLst>
                </p:cNvPr>
                <p:cNvSpPr>
                  <a:spLocks/>
                </p:cNvSpPr>
                <p:nvPr userDrawn="1"/>
              </p:nvSpPr>
              <p:spPr bwMode="auto">
                <a:xfrm>
                  <a:off x="3664" y="323"/>
                  <a:ext cx="10" cy="10"/>
                </a:xfrm>
                <a:custGeom>
                  <a:avLst/>
                  <a:gdLst>
                    <a:gd name="T0" fmla="*/ 1 w 2"/>
                    <a:gd name="T1" fmla="*/ 2 h 2"/>
                    <a:gd name="T2" fmla="*/ 1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1"/>
                        <a:pt x="0" y="1"/>
                        <a:pt x="1" y="0"/>
                      </a:cubicBezTo>
                      <a:cubicBezTo>
                        <a:pt x="1" y="0"/>
                        <a:pt x="0" y="1"/>
                        <a:pt x="0" y="0"/>
                      </a:cubicBezTo>
                      <a:cubicBezTo>
                        <a:pt x="0"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5" name="Freeform 243">
                  <a:extLst>
                    <a:ext uri="{FF2B5EF4-FFF2-40B4-BE49-F238E27FC236}">
                      <a16:creationId xmlns:a16="http://schemas.microsoft.com/office/drawing/2014/main" id="{3973733A-6534-4A4C-A4C9-C31D5901172D}"/>
                    </a:ext>
                  </a:extLst>
                </p:cNvPr>
                <p:cNvSpPr>
                  <a:spLocks/>
                </p:cNvSpPr>
                <p:nvPr userDrawn="1"/>
              </p:nvSpPr>
              <p:spPr bwMode="auto">
                <a:xfrm>
                  <a:off x="3664" y="3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6" name="Freeform 244">
                  <a:extLst>
                    <a:ext uri="{FF2B5EF4-FFF2-40B4-BE49-F238E27FC236}">
                      <a16:creationId xmlns:a16="http://schemas.microsoft.com/office/drawing/2014/main" id="{93291F69-8E92-44FB-B18B-02AEDBEFB0C5}"/>
                    </a:ext>
                  </a:extLst>
                </p:cNvPr>
                <p:cNvSpPr>
                  <a:spLocks/>
                </p:cNvSpPr>
                <p:nvPr userDrawn="1"/>
              </p:nvSpPr>
              <p:spPr bwMode="auto">
                <a:xfrm>
                  <a:off x="3968" y="418"/>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7" name="Freeform 245">
                  <a:extLst>
                    <a:ext uri="{FF2B5EF4-FFF2-40B4-BE49-F238E27FC236}">
                      <a16:creationId xmlns:a16="http://schemas.microsoft.com/office/drawing/2014/main" id="{B087D031-0121-4368-9D52-6312D66324CA}"/>
                    </a:ext>
                  </a:extLst>
                </p:cNvPr>
                <p:cNvSpPr>
                  <a:spLocks/>
                </p:cNvSpPr>
                <p:nvPr userDrawn="1"/>
              </p:nvSpPr>
              <p:spPr bwMode="auto">
                <a:xfrm>
                  <a:off x="3963" y="41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8" name="Freeform 246">
                  <a:extLst>
                    <a:ext uri="{FF2B5EF4-FFF2-40B4-BE49-F238E27FC236}">
                      <a16:creationId xmlns:a16="http://schemas.microsoft.com/office/drawing/2014/main" id="{25074D6A-DFC6-4ACE-A5D5-3BFE8F8147A3}"/>
                    </a:ext>
                  </a:extLst>
                </p:cNvPr>
                <p:cNvSpPr>
                  <a:spLocks/>
                </p:cNvSpPr>
                <p:nvPr userDrawn="1"/>
              </p:nvSpPr>
              <p:spPr bwMode="auto">
                <a:xfrm>
                  <a:off x="3679" y="5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9" name="Freeform 247">
                  <a:extLst>
                    <a:ext uri="{FF2B5EF4-FFF2-40B4-BE49-F238E27FC236}">
                      <a16:creationId xmlns:a16="http://schemas.microsoft.com/office/drawing/2014/main" id="{98390550-7868-40C2-8CB1-7A412B153649}"/>
                    </a:ext>
                  </a:extLst>
                </p:cNvPr>
                <p:cNvSpPr>
                  <a:spLocks/>
                </p:cNvSpPr>
                <p:nvPr userDrawn="1"/>
              </p:nvSpPr>
              <p:spPr bwMode="auto">
                <a:xfrm>
                  <a:off x="3699" y="5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0" name="Freeform 248">
                  <a:extLst>
                    <a:ext uri="{FF2B5EF4-FFF2-40B4-BE49-F238E27FC236}">
                      <a16:creationId xmlns:a16="http://schemas.microsoft.com/office/drawing/2014/main" id="{E10D6366-087C-41C5-B840-1B58947C5747}"/>
                    </a:ext>
                  </a:extLst>
                </p:cNvPr>
                <p:cNvSpPr>
                  <a:spLocks/>
                </p:cNvSpPr>
                <p:nvPr userDrawn="1"/>
              </p:nvSpPr>
              <p:spPr bwMode="auto">
                <a:xfrm>
                  <a:off x="3729" y="60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1" name="Freeform 249">
                  <a:extLst>
                    <a:ext uri="{FF2B5EF4-FFF2-40B4-BE49-F238E27FC236}">
                      <a16:creationId xmlns:a16="http://schemas.microsoft.com/office/drawing/2014/main" id="{17609E7D-4B30-41C2-B9DD-CDF30987BE4E}"/>
                    </a:ext>
                  </a:extLst>
                </p:cNvPr>
                <p:cNvSpPr>
                  <a:spLocks/>
                </p:cNvSpPr>
                <p:nvPr userDrawn="1"/>
              </p:nvSpPr>
              <p:spPr bwMode="auto">
                <a:xfrm>
                  <a:off x="4421" y="49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2" name="Freeform 250">
                  <a:extLst>
                    <a:ext uri="{FF2B5EF4-FFF2-40B4-BE49-F238E27FC236}">
                      <a16:creationId xmlns:a16="http://schemas.microsoft.com/office/drawing/2014/main" id="{D843F58A-8156-4449-80E9-BD21AECE8E3D}"/>
                    </a:ext>
                  </a:extLst>
                </p:cNvPr>
                <p:cNvSpPr>
                  <a:spLocks/>
                </p:cNvSpPr>
                <p:nvPr userDrawn="1"/>
              </p:nvSpPr>
              <p:spPr bwMode="auto">
                <a:xfrm>
                  <a:off x="4416" y="458"/>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3" name="Freeform 251">
                  <a:extLst>
                    <a:ext uri="{FF2B5EF4-FFF2-40B4-BE49-F238E27FC236}">
                      <a16:creationId xmlns:a16="http://schemas.microsoft.com/office/drawing/2014/main" id="{31D60CED-54D2-4196-8CA4-CFCDF7113DA8}"/>
                    </a:ext>
                  </a:extLst>
                </p:cNvPr>
                <p:cNvSpPr>
                  <a:spLocks/>
                </p:cNvSpPr>
                <p:nvPr userDrawn="1"/>
              </p:nvSpPr>
              <p:spPr bwMode="auto">
                <a:xfrm>
                  <a:off x="4411" y="433"/>
                  <a:ext cx="10" cy="15"/>
                </a:xfrm>
                <a:custGeom>
                  <a:avLst/>
                  <a:gdLst>
                    <a:gd name="T0" fmla="*/ 2 w 2"/>
                    <a:gd name="T1" fmla="*/ 0 h 3"/>
                    <a:gd name="T2" fmla="*/ 1 w 2"/>
                    <a:gd name="T3" fmla="*/ 3 h 3"/>
                    <a:gd name="T4" fmla="*/ 1 w 2"/>
                    <a:gd name="T5" fmla="*/ 3 h 3"/>
                    <a:gd name="T6" fmla="*/ 2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2" y="2"/>
                        <a:pt x="1" y="3"/>
                      </a:cubicBezTo>
                      <a:cubicBezTo>
                        <a:pt x="1" y="3"/>
                        <a:pt x="1" y="3"/>
                        <a:pt x="1" y="3"/>
                      </a:cubicBezTo>
                      <a:cubicBezTo>
                        <a:pt x="2" y="3"/>
                        <a:pt x="2" y="3"/>
                        <a:pt x="2" y="3"/>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4" name="Freeform 252">
                  <a:extLst>
                    <a:ext uri="{FF2B5EF4-FFF2-40B4-BE49-F238E27FC236}">
                      <a16:creationId xmlns:a16="http://schemas.microsoft.com/office/drawing/2014/main" id="{744F8982-9006-481F-BEE2-395BBFA04DFB}"/>
                    </a:ext>
                  </a:extLst>
                </p:cNvPr>
                <p:cNvSpPr>
                  <a:spLocks/>
                </p:cNvSpPr>
                <p:nvPr userDrawn="1"/>
              </p:nvSpPr>
              <p:spPr bwMode="auto">
                <a:xfrm>
                  <a:off x="4431" y="413"/>
                  <a:ext cx="5" cy="5"/>
                </a:xfrm>
                <a:custGeom>
                  <a:avLst/>
                  <a:gdLst>
                    <a:gd name="T0" fmla="*/ 1 w 1"/>
                    <a:gd name="T1" fmla="*/ 0 h 1"/>
                    <a:gd name="T2" fmla="*/ 1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0"/>
                        <a:pt x="1"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5" name="Freeform 253">
                  <a:extLst>
                    <a:ext uri="{FF2B5EF4-FFF2-40B4-BE49-F238E27FC236}">
                      <a16:creationId xmlns:a16="http://schemas.microsoft.com/office/drawing/2014/main" id="{460EE189-8E1D-4963-BDFA-D85D2EBF5E68}"/>
                    </a:ext>
                  </a:extLst>
                </p:cNvPr>
                <p:cNvSpPr>
                  <a:spLocks/>
                </p:cNvSpPr>
                <p:nvPr userDrawn="1"/>
              </p:nvSpPr>
              <p:spPr bwMode="auto">
                <a:xfrm>
                  <a:off x="4436" y="413"/>
                  <a:ext cx="0" cy="10"/>
                </a:xfrm>
                <a:custGeom>
                  <a:avLst/>
                  <a:gdLst>
                    <a:gd name="T0" fmla="*/ 1 h 2"/>
                    <a:gd name="T1" fmla="*/ 1 h 2"/>
                  </a:gdLst>
                  <a:ahLst/>
                  <a:cxnLst>
                    <a:cxn ang="0">
                      <a:pos x="0" y="T0"/>
                    </a:cxn>
                    <a:cxn ang="0">
                      <a:pos x="0" y="T1"/>
                    </a:cxn>
                  </a:cxnLst>
                  <a:rect l="0" t="0" r="r" b="b"/>
                  <a:pathLst>
                    <a:path h="2">
                      <a:moveTo>
                        <a:pt x="0" y="1"/>
                      </a:move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6" name="Freeform 254">
                  <a:extLst>
                    <a:ext uri="{FF2B5EF4-FFF2-40B4-BE49-F238E27FC236}">
                      <a16:creationId xmlns:a16="http://schemas.microsoft.com/office/drawing/2014/main" id="{E1B6DA26-8E17-4D0A-873F-B5297904C942}"/>
                    </a:ext>
                  </a:extLst>
                </p:cNvPr>
                <p:cNvSpPr>
                  <a:spLocks/>
                </p:cNvSpPr>
                <p:nvPr userDrawn="1"/>
              </p:nvSpPr>
              <p:spPr bwMode="auto">
                <a:xfrm>
                  <a:off x="4431" y="398"/>
                  <a:ext cx="5" cy="10"/>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1"/>
                        <a:pt x="1"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7" name="Freeform 255">
                  <a:extLst>
                    <a:ext uri="{FF2B5EF4-FFF2-40B4-BE49-F238E27FC236}">
                      <a16:creationId xmlns:a16="http://schemas.microsoft.com/office/drawing/2014/main" id="{BA55365D-924E-448E-898F-ECB6FBDC2E68}"/>
                    </a:ext>
                  </a:extLst>
                </p:cNvPr>
                <p:cNvSpPr>
                  <a:spLocks/>
                </p:cNvSpPr>
                <p:nvPr userDrawn="1"/>
              </p:nvSpPr>
              <p:spPr bwMode="auto">
                <a:xfrm>
                  <a:off x="4426" y="39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8" name="Freeform 256">
                  <a:extLst>
                    <a:ext uri="{FF2B5EF4-FFF2-40B4-BE49-F238E27FC236}">
                      <a16:creationId xmlns:a16="http://schemas.microsoft.com/office/drawing/2014/main" id="{F2E85EAB-4ABF-46C1-802B-32CC8777F01D}"/>
                    </a:ext>
                  </a:extLst>
                </p:cNvPr>
                <p:cNvSpPr>
                  <a:spLocks/>
                </p:cNvSpPr>
                <p:nvPr userDrawn="1"/>
              </p:nvSpPr>
              <p:spPr bwMode="auto">
                <a:xfrm>
                  <a:off x="4426" y="403"/>
                  <a:ext cx="5" cy="5"/>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9" name="Freeform 257">
                  <a:extLst>
                    <a:ext uri="{FF2B5EF4-FFF2-40B4-BE49-F238E27FC236}">
                      <a16:creationId xmlns:a16="http://schemas.microsoft.com/office/drawing/2014/main" id="{5F7FCB01-DF31-4AFC-9D99-94C4D2B35D79}"/>
                    </a:ext>
                  </a:extLst>
                </p:cNvPr>
                <p:cNvSpPr>
                  <a:spLocks/>
                </p:cNvSpPr>
                <p:nvPr userDrawn="1"/>
              </p:nvSpPr>
              <p:spPr bwMode="auto">
                <a:xfrm>
                  <a:off x="4426" y="40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0" y="1"/>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0" name="Freeform 258">
                  <a:extLst>
                    <a:ext uri="{FF2B5EF4-FFF2-40B4-BE49-F238E27FC236}">
                      <a16:creationId xmlns:a16="http://schemas.microsoft.com/office/drawing/2014/main" id="{EBFF82F0-2379-46CC-B874-3673E639E355}"/>
                    </a:ext>
                  </a:extLst>
                </p:cNvPr>
                <p:cNvSpPr>
                  <a:spLocks/>
                </p:cNvSpPr>
                <p:nvPr userDrawn="1"/>
              </p:nvSpPr>
              <p:spPr bwMode="auto">
                <a:xfrm>
                  <a:off x="4411" y="42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1" name="Freeform 259">
                  <a:extLst>
                    <a:ext uri="{FF2B5EF4-FFF2-40B4-BE49-F238E27FC236}">
                      <a16:creationId xmlns:a16="http://schemas.microsoft.com/office/drawing/2014/main" id="{23BF747F-B146-4402-820B-519D10DEA6DA}"/>
                    </a:ext>
                  </a:extLst>
                </p:cNvPr>
                <p:cNvSpPr>
                  <a:spLocks/>
                </p:cNvSpPr>
                <p:nvPr userDrawn="1"/>
              </p:nvSpPr>
              <p:spPr bwMode="auto">
                <a:xfrm>
                  <a:off x="4426" y="37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2" name="Freeform 260">
                  <a:extLst>
                    <a:ext uri="{FF2B5EF4-FFF2-40B4-BE49-F238E27FC236}">
                      <a16:creationId xmlns:a16="http://schemas.microsoft.com/office/drawing/2014/main" id="{6E5F2169-5F0C-4695-BF44-FB020338823F}"/>
                    </a:ext>
                  </a:extLst>
                </p:cNvPr>
                <p:cNvSpPr>
                  <a:spLocks/>
                </p:cNvSpPr>
                <p:nvPr userDrawn="1"/>
              </p:nvSpPr>
              <p:spPr bwMode="auto">
                <a:xfrm>
                  <a:off x="4426" y="3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3" name="Freeform 261">
                  <a:extLst>
                    <a:ext uri="{FF2B5EF4-FFF2-40B4-BE49-F238E27FC236}">
                      <a16:creationId xmlns:a16="http://schemas.microsoft.com/office/drawing/2014/main" id="{E54A9EE6-F98B-4132-935F-A89CC7C35543}"/>
                    </a:ext>
                  </a:extLst>
                </p:cNvPr>
                <p:cNvSpPr>
                  <a:spLocks/>
                </p:cNvSpPr>
                <p:nvPr userDrawn="1"/>
              </p:nvSpPr>
              <p:spPr bwMode="auto">
                <a:xfrm>
                  <a:off x="4421" y="398"/>
                  <a:ext cx="5" cy="10"/>
                </a:xfrm>
                <a:custGeom>
                  <a:avLst/>
                  <a:gdLst>
                    <a:gd name="T0" fmla="*/ 0 w 5"/>
                    <a:gd name="T1" fmla="*/ 0 h 10"/>
                    <a:gd name="T2" fmla="*/ 5 w 5"/>
                    <a:gd name="T3" fmla="*/ 10 h 10"/>
                    <a:gd name="T4" fmla="*/ 0 w 5"/>
                    <a:gd name="T5" fmla="*/ 0 h 10"/>
                    <a:gd name="T6" fmla="*/ 0 w 5"/>
                    <a:gd name="T7" fmla="*/ 0 h 10"/>
                  </a:gdLst>
                  <a:ahLst/>
                  <a:cxnLst>
                    <a:cxn ang="0">
                      <a:pos x="T0" y="T1"/>
                    </a:cxn>
                    <a:cxn ang="0">
                      <a:pos x="T2" y="T3"/>
                    </a:cxn>
                    <a:cxn ang="0">
                      <a:pos x="T4" y="T5"/>
                    </a:cxn>
                    <a:cxn ang="0">
                      <a:pos x="T6" y="T7"/>
                    </a:cxn>
                  </a:cxnLst>
                  <a:rect l="0" t="0" r="r" b="b"/>
                  <a:pathLst>
                    <a:path w="5" h="10">
                      <a:moveTo>
                        <a:pt x="0" y="0"/>
                      </a:moveTo>
                      <a:lnTo>
                        <a:pt x="5" y="1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4" name="Freeform 262">
                  <a:extLst>
                    <a:ext uri="{FF2B5EF4-FFF2-40B4-BE49-F238E27FC236}">
                      <a16:creationId xmlns:a16="http://schemas.microsoft.com/office/drawing/2014/main" id="{85319B72-1B36-4EFC-93C1-3479E1B4EAAB}"/>
                    </a:ext>
                  </a:extLst>
                </p:cNvPr>
                <p:cNvSpPr>
                  <a:spLocks/>
                </p:cNvSpPr>
                <p:nvPr userDrawn="1"/>
              </p:nvSpPr>
              <p:spPr bwMode="auto">
                <a:xfrm>
                  <a:off x="4426" y="3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5" name="Freeform 263">
                  <a:extLst>
                    <a:ext uri="{FF2B5EF4-FFF2-40B4-BE49-F238E27FC236}">
                      <a16:creationId xmlns:a16="http://schemas.microsoft.com/office/drawing/2014/main" id="{87400138-5E23-4659-8E2C-F323327363EF}"/>
                    </a:ext>
                  </a:extLst>
                </p:cNvPr>
                <p:cNvSpPr>
                  <a:spLocks/>
                </p:cNvSpPr>
                <p:nvPr userDrawn="1"/>
              </p:nvSpPr>
              <p:spPr bwMode="auto">
                <a:xfrm>
                  <a:off x="4421" y="338"/>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2"/>
                        <a:pt x="1" y="1"/>
                        <a:pt x="2" y="1"/>
                      </a:cubicBezTo>
                      <a:cubicBezTo>
                        <a:pt x="2" y="1"/>
                        <a:pt x="1" y="0"/>
                        <a:pt x="0" y="0"/>
                      </a:cubicBezTo>
                      <a:cubicBezTo>
                        <a:pt x="1"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6" name="Freeform 264">
                  <a:extLst>
                    <a:ext uri="{FF2B5EF4-FFF2-40B4-BE49-F238E27FC236}">
                      <a16:creationId xmlns:a16="http://schemas.microsoft.com/office/drawing/2014/main" id="{BF233003-15E0-40BF-8ADF-B87A889C6FFF}"/>
                    </a:ext>
                  </a:extLst>
                </p:cNvPr>
                <p:cNvSpPr>
                  <a:spLocks/>
                </p:cNvSpPr>
                <p:nvPr userDrawn="1"/>
              </p:nvSpPr>
              <p:spPr bwMode="auto">
                <a:xfrm>
                  <a:off x="4421" y="3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7" name="Freeform 265">
                  <a:extLst>
                    <a:ext uri="{FF2B5EF4-FFF2-40B4-BE49-F238E27FC236}">
                      <a16:creationId xmlns:a16="http://schemas.microsoft.com/office/drawing/2014/main" id="{4621C610-71C4-47BE-8B3C-E1F8C80AB123}"/>
                    </a:ext>
                  </a:extLst>
                </p:cNvPr>
                <p:cNvSpPr>
                  <a:spLocks/>
                </p:cNvSpPr>
                <p:nvPr userDrawn="1"/>
              </p:nvSpPr>
              <p:spPr bwMode="auto">
                <a:xfrm>
                  <a:off x="4421" y="36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8" name="Freeform 266">
                  <a:extLst>
                    <a:ext uri="{FF2B5EF4-FFF2-40B4-BE49-F238E27FC236}">
                      <a16:creationId xmlns:a16="http://schemas.microsoft.com/office/drawing/2014/main" id="{46E85487-DB8B-40F9-9805-B001C7996CEF}"/>
                    </a:ext>
                  </a:extLst>
                </p:cNvPr>
                <p:cNvSpPr>
                  <a:spLocks/>
                </p:cNvSpPr>
                <p:nvPr userDrawn="1"/>
              </p:nvSpPr>
              <p:spPr bwMode="auto">
                <a:xfrm>
                  <a:off x="4421" y="3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9" name="Freeform 267">
                  <a:extLst>
                    <a:ext uri="{FF2B5EF4-FFF2-40B4-BE49-F238E27FC236}">
                      <a16:creationId xmlns:a16="http://schemas.microsoft.com/office/drawing/2014/main" id="{75CA7445-89F0-4A4B-9D68-6DA287614C59}"/>
                    </a:ext>
                  </a:extLst>
                </p:cNvPr>
                <p:cNvSpPr>
                  <a:spLocks/>
                </p:cNvSpPr>
                <p:nvPr userDrawn="1"/>
              </p:nvSpPr>
              <p:spPr bwMode="auto">
                <a:xfrm>
                  <a:off x="4421" y="3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0" name="Freeform 268">
                  <a:extLst>
                    <a:ext uri="{FF2B5EF4-FFF2-40B4-BE49-F238E27FC236}">
                      <a16:creationId xmlns:a16="http://schemas.microsoft.com/office/drawing/2014/main" id="{58283C2D-B840-4B2B-8891-47ABAFF8A817}"/>
                    </a:ext>
                  </a:extLst>
                </p:cNvPr>
                <p:cNvSpPr>
                  <a:spLocks/>
                </p:cNvSpPr>
                <p:nvPr userDrawn="1"/>
              </p:nvSpPr>
              <p:spPr bwMode="auto">
                <a:xfrm>
                  <a:off x="4411" y="378"/>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1" name="Freeform 269">
                  <a:extLst>
                    <a:ext uri="{FF2B5EF4-FFF2-40B4-BE49-F238E27FC236}">
                      <a16:creationId xmlns:a16="http://schemas.microsoft.com/office/drawing/2014/main" id="{BD70DA80-A709-4047-B7DB-AD24664D751F}"/>
                    </a:ext>
                  </a:extLst>
                </p:cNvPr>
                <p:cNvSpPr>
                  <a:spLocks/>
                </p:cNvSpPr>
                <p:nvPr userDrawn="1"/>
              </p:nvSpPr>
              <p:spPr bwMode="auto">
                <a:xfrm>
                  <a:off x="4416" y="36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2" name="Rectangle 270">
                  <a:extLst>
                    <a:ext uri="{FF2B5EF4-FFF2-40B4-BE49-F238E27FC236}">
                      <a16:creationId xmlns:a16="http://schemas.microsoft.com/office/drawing/2014/main" id="{542963B9-9FFE-4168-A147-6B6941BEFD16}"/>
                    </a:ext>
                  </a:extLst>
                </p:cNvPr>
                <p:cNvSpPr>
                  <a:spLocks noChangeArrowheads="1"/>
                </p:cNvSpPr>
                <p:nvPr userDrawn="1"/>
              </p:nvSpPr>
              <p:spPr bwMode="auto">
                <a:xfrm>
                  <a:off x="4416"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3" name="Freeform 271">
                  <a:extLst>
                    <a:ext uri="{FF2B5EF4-FFF2-40B4-BE49-F238E27FC236}">
                      <a16:creationId xmlns:a16="http://schemas.microsoft.com/office/drawing/2014/main" id="{F33C2FB0-83B4-48E3-93B2-A3565FF4846D}"/>
                    </a:ext>
                  </a:extLst>
                </p:cNvPr>
                <p:cNvSpPr>
                  <a:spLocks/>
                </p:cNvSpPr>
                <p:nvPr userDrawn="1"/>
              </p:nvSpPr>
              <p:spPr bwMode="auto">
                <a:xfrm>
                  <a:off x="4416" y="338"/>
                  <a:ext cx="5" cy="10"/>
                </a:xfrm>
                <a:custGeom>
                  <a:avLst/>
                  <a:gdLst>
                    <a:gd name="T0" fmla="*/ 0 w 1"/>
                    <a:gd name="T1" fmla="*/ 1 h 2"/>
                    <a:gd name="T2" fmla="*/ 0 w 1"/>
                    <a:gd name="T3" fmla="*/ 0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0"/>
                        <a:pt x="0" y="0"/>
                      </a:cubicBezTo>
                      <a:cubicBezTo>
                        <a:pt x="0" y="0"/>
                        <a:pt x="0" y="1"/>
                        <a:pt x="0" y="1"/>
                      </a:cubicBezTo>
                      <a:cubicBezTo>
                        <a:pt x="0" y="2"/>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4" name="Freeform 272">
                  <a:extLst>
                    <a:ext uri="{FF2B5EF4-FFF2-40B4-BE49-F238E27FC236}">
                      <a16:creationId xmlns:a16="http://schemas.microsoft.com/office/drawing/2014/main" id="{B0BE7136-C795-4A57-A5A9-9470B01CF457}"/>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5" name="Rectangle 273">
                  <a:extLst>
                    <a:ext uri="{FF2B5EF4-FFF2-40B4-BE49-F238E27FC236}">
                      <a16:creationId xmlns:a16="http://schemas.microsoft.com/office/drawing/2014/main" id="{92DC4BD2-D40D-4F38-8C03-A2A268E2E438}"/>
                    </a:ext>
                  </a:extLst>
                </p:cNvPr>
                <p:cNvSpPr>
                  <a:spLocks noChangeArrowheads="1"/>
                </p:cNvSpPr>
                <p:nvPr userDrawn="1"/>
              </p:nvSpPr>
              <p:spPr bwMode="auto">
                <a:xfrm>
                  <a:off x="4406" y="3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6" name="Freeform 274">
                  <a:extLst>
                    <a:ext uri="{FF2B5EF4-FFF2-40B4-BE49-F238E27FC236}">
                      <a16:creationId xmlns:a16="http://schemas.microsoft.com/office/drawing/2014/main" id="{0B5D250E-FBD2-49B7-89AC-D1F433EC4365}"/>
                    </a:ext>
                  </a:extLst>
                </p:cNvPr>
                <p:cNvSpPr>
                  <a:spLocks/>
                </p:cNvSpPr>
                <p:nvPr userDrawn="1"/>
              </p:nvSpPr>
              <p:spPr bwMode="auto">
                <a:xfrm>
                  <a:off x="4416" y="34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7" name="Freeform 275">
                  <a:extLst>
                    <a:ext uri="{FF2B5EF4-FFF2-40B4-BE49-F238E27FC236}">
                      <a16:creationId xmlns:a16="http://schemas.microsoft.com/office/drawing/2014/main" id="{8F6FD44C-DA01-4388-8DE3-B4D50FD50051}"/>
                    </a:ext>
                  </a:extLst>
                </p:cNvPr>
                <p:cNvSpPr>
                  <a:spLocks/>
                </p:cNvSpPr>
                <p:nvPr userDrawn="1"/>
              </p:nvSpPr>
              <p:spPr bwMode="auto">
                <a:xfrm>
                  <a:off x="4416" y="32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8" name="Freeform 276">
                  <a:extLst>
                    <a:ext uri="{FF2B5EF4-FFF2-40B4-BE49-F238E27FC236}">
                      <a16:creationId xmlns:a16="http://schemas.microsoft.com/office/drawing/2014/main" id="{8851FD0D-9C26-43F2-B679-745B3B12F508}"/>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9" name="Freeform 277">
                  <a:extLst>
                    <a:ext uri="{FF2B5EF4-FFF2-40B4-BE49-F238E27FC236}">
                      <a16:creationId xmlns:a16="http://schemas.microsoft.com/office/drawing/2014/main" id="{31EC7FA7-B439-47EE-A1C3-5A8E110818DB}"/>
                    </a:ext>
                  </a:extLst>
                </p:cNvPr>
                <p:cNvSpPr>
                  <a:spLocks/>
                </p:cNvSpPr>
                <p:nvPr userDrawn="1"/>
              </p:nvSpPr>
              <p:spPr bwMode="auto">
                <a:xfrm>
                  <a:off x="4416" y="348"/>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0" y="0"/>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0" name="Freeform 278">
                  <a:extLst>
                    <a:ext uri="{FF2B5EF4-FFF2-40B4-BE49-F238E27FC236}">
                      <a16:creationId xmlns:a16="http://schemas.microsoft.com/office/drawing/2014/main" id="{4EB0765B-3AB5-414A-B999-3B7B2F8E86FC}"/>
                    </a:ext>
                  </a:extLst>
                </p:cNvPr>
                <p:cNvSpPr>
                  <a:spLocks/>
                </p:cNvSpPr>
                <p:nvPr userDrawn="1"/>
              </p:nvSpPr>
              <p:spPr bwMode="auto">
                <a:xfrm>
                  <a:off x="4376" y="308"/>
                  <a:ext cx="30" cy="20"/>
                </a:xfrm>
                <a:custGeom>
                  <a:avLst/>
                  <a:gdLst>
                    <a:gd name="T0" fmla="*/ 0 w 6"/>
                    <a:gd name="T1" fmla="*/ 2 h 4"/>
                    <a:gd name="T2" fmla="*/ 2 w 6"/>
                    <a:gd name="T3" fmla="*/ 3 h 4"/>
                    <a:gd name="T4" fmla="*/ 6 w 6"/>
                    <a:gd name="T5" fmla="*/ 1 h 4"/>
                    <a:gd name="T6" fmla="*/ 4 w 6"/>
                    <a:gd name="T7" fmla="*/ 1 h 4"/>
                    <a:gd name="T8" fmla="*/ 3 w 6"/>
                    <a:gd name="T9" fmla="*/ 2 h 4"/>
                    <a:gd name="T10" fmla="*/ 3 w 6"/>
                    <a:gd name="T11" fmla="*/ 1 h 4"/>
                    <a:gd name="T12" fmla="*/ 0 w 6"/>
                    <a:gd name="T13" fmla="*/ 1 h 4"/>
                    <a:gd name="T14" fmla="*/ 1 w 6"/>
                    <a:gd name="T15" fmla="*/ 2 h 4"/>
                    <a:gd name="T16" fmla="*/ 0 w 6"/>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0" y="2"/>
                      </a:moveTo>
                      <a:cubicBezTo>
                        <a:pt x="1" y="2"/>
                        <a:pt x="2" y="2"/>
                        <a:pt x="2" y="3"/>
                      </a:cubicBezTo>
                      <a:cubicBezTo>
                        <a:pt x="3" y="4"/>
                        <a:pt x="5" y="2"/>
                        <a:pt x="6" y="1"/>
                      </a:cubicBezTo>
                      <a:cubicBezTo>
                        <a:pt x="5" y="1"/>
                        <a:pt x="5" y="1"/>
                        <a:pt x="4" y="1"/>
                      </a:cubicBezTo>
                      <a:cubicBezTo>
                        <a:pt x="4" y="1"/>
                        <a:pt x="4" y="3"/>
                        <a:pt x="3" y="2"/>
                      </a:cubicBezTo>
                      <a:cubicBezTo>
                        <a:pt x="2" y="1"/>
                        <a:pt x="3" y="1"/>
                        <a:pt x="3" y="1"/>
                      </a:cubicBezTo>
                      <a:cubicBezTo>
                        <a:pt x="3" y="2"/>
                        <a:pt x="1" y="0"/>
                        <a:pt x="0" y="1"/>
                      </a:cubicBezTo>
                      <a:cubicBezTo>
                        <a:pt x="1" y="2"/>
                        <a:pt x="1" y="2"/>
                        <a:pt x="1" y="2"/>
                      </a:cubicBezTo>
                      <a:cubicBezTo>
                        <a:pt x="1" y="2"/>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1" name="Freeform 279">
                  <a:extLst>
                    <a:ext uri="{FF2B5EF4-FFF2-40B4-BE49-F238E27FC236}">
                      <a16:creationId xmlns:a16="http://schemas.microsoft.com/office/drawing/2014/main" id="{6B662FCC-0C3D-4D83-8B7A-9B7200E8C8C0}"/>
                    </a:ext>
                  </a:extLst>
                </p:cNvPr>
                <p:cNvSpPr>
                  <a:spLocks/>
                </p:cNvSpPr>
                <p:nvPr userDrawn="1"/>
              </p:nvSpPr>
              <p:spPr bwMode="auto">
                <a:xfrm>
                  <a:off x="4406" y="313"/>
                  <a:ext cx="5" cy="10"/>
                </a:xfrm>
                <a:custGeom>
                  <a:avLst/>
                  <a:gdLst>
                    <a:gd name="T0" fmla="*/ 0 w 1"/>
                    <a:gd name="T1" fmla="*/ 2 h 2"/>
                    <a:gd name="T2" fmla="*/ 0 w 1"/>
                    <a:gd name="T3" fmla="*/ 2 h 2"/>
                    <a:gd name="T4" fmla="*/ 1 w 1"/>
                    <a:gd name="T5" fmla="*/ 0 h 2"/>
                    <a:gd name="T6" fmla="*/ 0 w 1"/>
                    <a:gd name="T7" fmla="*/ 0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0" y="2"/>
                        <a:pt x="1" y="1"/>
                        <a:pt x="1" y="0"/>
                      </a:cubicBezTo>
                      <a:cubicBezTo>
                        <a:pt x="0" y="0"/>
                        <a:pt x="0" y="0"/>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2" name="Freeform 280">
                  <a:extLst>
                    <a:ext uri="{FF2B5EF4-FFF2-40B4-BE49-F238E27FC236}">
                      <a16:creationId xmlns:a16="http://schemas.microsoft.com/office/drawing/2014/main" id="{5C82C7AE-A925-47F7-A1C9-DBD577BF9CC4}"/>
                    </a:ext>
                  </a:extLst>
                </p:cNvPr>
                <p:cNvSpPr>
                  <a:spLocks/>
                </p:cNvSpPr>
                <p:nvPr userDrawn="1"/>
              </p:nvSpPr>
              <p:spPr bwMode="auto">
                <a:xfrm>
                  <a:off x="4401" y="323"/>
                  <a:ext cx="15" cy="15"/>
                </a:xfrm>
                <a:custGeom>
                  <a:avLst/>
                  <a:gdLst>
                    <a:gd name="T0" fmla="*/ 2 w 3"/>
                    <a:gd name="T1" fmla="*/ 2 h 3"/>
                    <a:gd name="T2" fmla="*/ 0 w 3"/>
                    <a:gd name="T3" fmla="*/ 2 h 3"/>
                    <a:gd name="T4" fmla="*/ 1 w 3"/>
                    <a:gd name="T5" fmla="*/ 3 h 3"/>
                    <a:gd name="T6" fmla="*/ 2 w 3"/>
                    <a:gd name="T7" fmla="*/ 2 h 3"/>
                    <a:gd name="T8" fmla="*/ 3 w 3"/>
                    <a:gd name="T9" fmla="*/ 3 h 3"/>
                    <a:gd name="T10" fmla="*/ 3 w 3"/>
                    <a:gd name="T11" fmla="*/ 2 h 3"/>
                    <a:gd name="T12" fmla="*/ 3 w 3"/>
                    <a:gd name="T13" fmla="*/ 2 h 3"/>
                    <a:gd name="T14" fmla="*/ 3 w 3"/>
                    <a:gd name="T15" fmla="*/ 2 h 3"/>
                    <a:gd name="T16" fmla="*/ 3 w 3"/>
                    <a:gd name="T17" fmla="*/ 2 h 3"/>
                    <a:gd name="T18" fmla="*/ 2 w 3"/>
                    <a:gd name="T19" fmla="*/ 2 h 3"/>
                    <a:gd name="T20" fmla="*/ 2 w 3"/>
                    <a:gd name="T21" fmla="*/ 2 h 3"/>
                    <a:gd name="T22" fmla="*/ 2 w 3"/>
                    <a:gd name="T23" fmla="*/ 2 h 3"/>
                    <a:gd name="T24" fmla="*/ 2 w 3"/>
                    <a:gd name="T25" fmla="*/ 2 h 3"/>
                    <a:gd name="T26" fmla="*/ 3 w 3"/>
                    <a:gd name="T27" fmla="*/ 2 h 3"/>
                    <a:gd name="T28" fmla="*/ 3 w 3"/>
                    <a:gd name="T29" fmla="*/ 2 h 3"/>
                    <a:gd name="T30" fmla="*/ 1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2"/>
                        <a:pt x="1" y="1"/>
                        <a:pt x="0" y="2"/>
                      </a:cubicBezTo>
                      <a:cubicBezTo>
                        <a:pt x="0" y="3"/>
                        <a:pt x="1" y="2"/>
                        <a:pt x="1" y="3"/>
                      </a:cubicBezTo>
                      <a:cubicBezTo>
                        <a:pt x="1" y="1"/>
                        <a:pt x="2" y="3"/>
                        <a:pt x="2" y="2"/>
                      </a:cubicBezTo>
                      <a:cubicBezTo>
                        <a:pt x="2" y="2"/>
                        <a:pt x="2" y="2"/>
                        <a:pt x="3" y="3"/>
                      </a:cubicBezTo>
                      <a:cubicBezTo>
                        <a:pt x="3" y="2"/>
                        <a:pt x="3" y="2"/>
                        <a:pt x="3" y="2"/>
                      </a:cubicBezTo>
                      <a:cubicBezTo>
                        <a:pt x="3" y="2"/>
                        <a:pt x="3" y="2"/>
                        <a:pt x="3" y="2"/>
                      </a:cubicBezTo>
                      <a:cubicBezTo>
                        <a:pt x="3" y="2"/>
                        <a:pt x="3" y="2"/>
                        <a:pt x="3" y="2"/>
                      </a:cubicBezTo>
                      <a:cubicBezTo>
                        <a:pt x="3" y="2"/>
                        <a:pt x="3" y="2"/>
                        <a:pt x="3" y="2"/>
                      </a:cubicBezTo>
                      <a:cubicBezTo>
                        <a:pt x="3" y="2"/>
                        <a:pt x="2" y="2"/>
                        <a:pt x="2" y="2"/>
                      </a:cubicBezTo>
                      <a:cubicBezTo>
                        <a:pt x="2" y="2"/>
                        <a:pt x="2" y="2"/>
                        <a:pt x="2" y="2"/>
                      </a:cubicBezTo>
                      <a:cubicBezTo>
                        <a:pt x="2" y="2"/>
                        <a:pt x="2" y="2"/>
                        <a:pt x="2" y="2"/>
                      </a:cubicBezTo>
                      <a:cubicBezTo>
                        <a:pt x="2" y="1"/>
                        <a:pt x="2" y="2"/>
                        <a:pt x="2" y="2"/>
                      </a:cubicBezTo>
                      <a:cubicBezTo>
                        <a:pt x="3" y="2"/>
                        <a:pt x="3" y="2"/>
                        <a:pt x="3" y="2"/>
                      </a:cubicBezTo>
                      <a:cubicBezTo>
                        <a:pt x="3" y="2"/>
                        <a:pt x="3" y="2"/>
                        <a:pt x="3" y="2"/>
                      </a:cubicBezTo>
                      <a:cubicBezTo>
                        <a:pt x="1" y="0"/>
                        <a:pt x="1" y="0"/>
                        <a:pt x="1" y="0"/>
                      </a:cubicBezTo>
                      <a:cubicBezTo>
                        <a:pt x="1"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3" name="Freeform 281">
                  <a:extLst>
                    <a:ext uri="{FF2B5EF4-FFF2-40B4-BE49-F238E27FC236}">
                      <a16:creationId xmlns:a16="http://schemas.microsoft.com/office/drawing/2014/main" id="{548C39F0-4673-4974-85D4-B5AA5366DFC2}"/>
                    </a:ext>
                  </a:extLst>
                </p:cNvPr>
                <p:cNvSpPr>
                  <a:spLocks/>
                </p:cNvSpPr>
                <p:nvPr userDrawn="1"/>
              </p:nvSpPr>
              <p:spPr bwMode="auto">
                <a:xfrm>
                  <a:off x="4406"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4" name="Freeform 282">
                  <a:extLst>
                    <a:ext uri="{FF2B5EF4-FFF2-40B4-BE49-F238E27FC236}">
                      <a16:creationId xmlns:a16="http://schemas.microsoft.com/office/drawing/2014/main" id="{5D90349C-E0C1-4379-8D63-C6EF1D3A3446}"/>
                    </a:ext>
                  </a:extLst>
                </p:cNvPr>
                <p:cNvSpPr>
                  <a:spLocks/>
                </p:cNvSpPr>
                <p:nvPr userDrawn="1"/>
              </p:nvSpPr>
              <p:spPr bwMode="auto">
                <a:xfrm>
                  <a:off x="4406" y="373"/>
                  <a:ext cx="10" cy="10"/>
                </a:xfrm>
                <a:custGeom>
                  <a:avLst/>
                  <a:gdLst>
                    <a:gd name="T0" fmla="*/ 0 w 2"/>
                    <a:gd name="T1" fmla="*/ 1 h 2"/>
                    <a:gd name="T2" fmla="*/ 0 w 2"/>
                    <a:gd name="T3" fmla="*/ 2 h 2"/>
                    <a:gd name="T4" fmla="*/ 0 w 2"/>
                    <a:gd name="T5" fmla="*/ 2 h 2"/>
                    <a:gd name="T6" fmla="*/ 1 w 2"/>
                    <a:gd name="T7" fmla="*/ 2 h 2"/>
                    <a:gd name="T8" fmla="*/ 1 w 2"/>
                    <a:gd name="T9" fmla="*/ 2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2"/>
                      </a:cubicBezTo>
                      <a:cubicBezTo>
                        <a:pt x="0" y="2"/>
                        <a:pt x="0" y="2"/>
                        <a:pt x="0" y="2"/>
                      </a:cubicBezTo>
                      <a:cubicBezTo>
                        <a:pt x="0" y="2"/>
                        <a:pt x="0" y="2"/>
                        <a:pt x="1" y="2"/>
                      </a:cubicBezTo>
                      <a:cubicBezTo>
                        <a:pt x="1" y="2"/>
                        <a:pt x="1" y="2"/>
                        <a:pt x="1" y="2"/>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5" name="Freeform 283">
                  <a:extLst>
                    <a:ext uri="{FF2B5EF4-FFF2-40B4-BE49-F238E27FC236}">
                      <a16:creationId xmlns:a16="http://schemas.microsoft.com/office/drawing/2014/main" id="{3D50486D-6F05-416F-A1A9-2BD544225CB3}"/>
                    </a:ext>
                  </a:extLst>
                </p:cNvPr>
                <p:cNvSpPr>
                  <a:spLocks/>
                </p:cNvSpPr>
                <p:nvPr userDrawn="1"/>
              </p:nvSpPr>
              <p:spPr bwMode="auto">
                <a:xfrm>
                  <a:off x="4401" y="348"/>
                  <a:ext cx="10" cy="10"/>
                </a:xfrm>
                <a:custGeom>
                  <a:avLst/>
                  <a:gdLst>
                    <a:gd name="T0" fmla="*/ 2 w 2"/>
                    <a:gd name="T1" fmla="*/ 2 h 2"/>
                    <a:gd name="T2" fmla="*/ 1 w 2"/>
                    <a:gd name="T3" fmla="*/ 0 h 2"/>
                    <a:gd name="T4" fmla="*/ 0 w 2"/>
                    <a:gd name="T5" fmla="*/ 1 h 2"/>
                    <a:gd name="T6" fmla="*/ 1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1" y="0"/>
                        <a:pt x="1" y="0"/>
                        <a:pt x="1" y="0"/>
                      </a:cubicBezTo>
                      <a:cubicBezTo>
                        <a:pt x="0" y="1"/>
                        <a:pt x="0" y="1"/>
                        <a:pt x="0" y="1"/>
                      </a:cubicBezTo>
                      <a:cubicBezTo>
                        <a:pt x="1" y="1"/>
                        <a:pt x="1" y="1"/>
                        <a:pt x="1"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6" name="Freeform 284">
                  <a:extLst>
                    <a:ext uri="{FF2B5EF4-FFF2-40B4-BE49-F238E27FC236}">
                      <a16:creationId xmlns:a16="http://schemas.microsoft.com/office/drawing/2014/main" id="{4A3377A1-4666-4CC9-A169-AA6CB09413F5}"/>
                    </a:ext>
                  </a:extLst>
                </p:cNvPr>
                <p:cNvSpPr>
                  <a:spLocks/>
                </p:cNvSpPr>
                <p:nvPr userDrawn="1"/>
              </p:nvSpPr>
              <p:spPr bwMode="auto">
                <a:xfrm>
                  <a:off x="4401" y="308"/>
                  <a:ext cx="10" cy="5"/>
                </a:xfrm>
                <a:custGeom>
                  <a:avLst/>
                  <a:gdLst>
                    <a:gd name="T0" fmla="*/ 5 w 10"/>
                    <a:gd name="T1" fmla="*/ 5 h 5"/>
                    <a:gd name="T2" fmla="*/ 10 w 10"/>
                    <a:gd name="T3" fmla="*/ 0 h 5"/>
                    <a:gd name="T4" fmla="*/ 0 w 10"/>
                    <a:gd name="T5" fmla="*/ 0 h 5"/>
                    <a:gd name="T6" fmla="*/ 5 w 10"/>
                    <a:gd name="T7" fmla="*/ 5 h 5"/>
                  </a:gdLst>
                  <a:ahLst/>
                  <a:cxnLst>
                    <a:cxn ang="0">
                      <a:pos x="T0" y="T1"/>
                    </a:cxn>
                    <a:cxn ang="0">
                      <a:pos x="T2" y="T3"/>
                    </a:cxn>
                    <a:cxn ang="0">
                      <a:pos x="T4" y="T5"/>
                    </a:cxn>
                    <a:cxn ang="0">
                      <a:pos x="T6" y="T7"/>
                    </a:cxn>
                  </a:cxnLst>
                  <a:rect l="0" t="0" r="r" b="b"/>
                  <a:pathLst>
                    <a:path w="10" h="5">
                      <a:moveTo>
                        <a:pt x="5" y="5"/>
                      </a:moveTo>
                      <a:lnTo>
                        <a:pt x="10"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7" name="Freeform 285">
                  <a:extLst>
                    <a:ext uri="{FF2B5EF4-FFF2-40B4-BE49-F238E27FC236}">
                      <a16:creationId xmlns:a16="http://schemas.microsoft.com/office/drawing/2014/main" id="{9BD22B0F-16BC-439D-A890-C2C9E16E81F2}"/>
                    </a:ext>
                  </a:extLst>
                </p:cNvPr>
                <p:cNvSpPr>
                  <a:spLocks/>
                </p:cNvSpPr>
                <p:nvPr userDrawn="1"/>
              </p:nvSpPr>
              <p:spPr bwMode="auto">
                <a:xfrm>
                  <a:off x="4401" y="298"/>
                  <a:ext cx="5" cy="5"/>
                </a:xfrm>
                <a:custGeom>
                  <a:avLst/>
                  <a:gdLst>
                    <a:gd name="T0" fmla="*/ 0 w 5"/>
                    <a:gd name="T1" fmla="*/ 5 h 5"/>
                    <a:gd name="T2" fmla="*/ 5 w 5"/>
                    <a:gd name="T3" fmla="*/ 0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8" name="Freeform 286">
                  <a:extLst>
                    <a:ext uri="{FF2B5EF4-FFF2-40B4-BE49-F238E27FC236}">
                      <a16:creationId xmlns:a16="http://schemas.microsoft.com/office/drawing/2014/main" id="{38B4C41E-1506-4E6D-9C2B-E3C2014E5462}"/>
                    </a:ext>
                  </a:extLst>
                </p:cNvPr>
                <p:cNvSpPr>
                  <a:spLocks/>
                </p:cNvSpPr>
                <p:nvPr userDrawn="1"/>
              </p:nvSpPr>
              <p:spPr bwMode="auto">
                <a:xfrm>
                  <a:off x="4097"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9" name="Freeform 287">
                  <a:extLst>
                    <a:ext uri="{FF2B5EF4-FFF2-40B4-BE49-F238E27FC236}">
                      <a16:creationId xmlns:a16="http://schemas.microsoft.com/office/drawing/2014/main" id="{57DDD1E8-BD4B-4511-8688-E0539BA7117D}"/>
                    </a:ext>
                  </a:extLst>
                </p:cNvPr>
                <p:cNvSpPr>
                  <a:spLocks/>
                </p:cNvSpPr>
                <p:nvPr userDrawn="1"/>
              </p:nvSpPr>
              <p:spPr bwMode="auto">
                <a:xfrm>
                  <a:off x="4097" y="5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0" name="Freeform 288">
                  <a:extLst>
                    <a:ext uri="{FF2B5EF4-FFF2-40B4-BE49-F238E27FC236}">
                      <a16:creationId xmlns:a16="http://schemas.microsoft.com/office/drawing/2014/main" id="{D6280214-305A-4236-826B-3178F3C3FE2B}"/>
                    </a:ext>
                  </a:extLst>
                </p:cNvPr>
                <p:cNvSpPr>
                  <a:spLocks/>
                </p:cNvSpPr>
                <p:nvPr userDrawn="1"/>
              </p:nvSpPr>
              <p:spPr bwMode="auto">
                <a:xfrm>
                  <a:off x="4157" y="238"/>
                  <a:ext cx="15" cy="5"/>
                </a:xfrm>
                <a:custGeom>
                  <a:avLst/>
                  <a:gdLst>
                    <a:gd name="T0" fmla="*/ 3 w 3"/>
                    <a:gd name="T1" fmla="*/ 0 h 1"/>
                    <a:gd name="T2" fmla="*/ 1 w 3"/>
                    <a:gd name="T3" fmla="*/ 0 h 1"/>
                    <a:gd name="T4" fmla="*/ 2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2" y="0"/>
                        <a:pt x="0" y="0"/>
                        <a:pt x="1" y="0"/>
                      </a:cubicBezTo>
                      <a:cubicBezTo>
                        <a:pt x="2" y="1"/>
                        <a:pt x="2" y="1"/>
                        <a:pt x="2" y="1"/>
                      </a:cubicBezTo>
                      <a:cubicBezTo>
                        <a:pt x="2"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1" name="Freeform 289">
                  <a:extLst>
                    <a:ext uri="{FF2B5EF4-FFF2-40B4-BE49-F238E27FC236}">
                      <a16:creationId xmlns:a16="http://schemas.microsoft.com/office/drawing/2014/main" id="{FEE60AFF-BD66-48A3-9120-01CFE87486B3}"/>
                    </a:ext>
                  </a:extLst>
                </p:cNvPr>
                <p:cNvSpPr>
                  <a:spLocks/>
                </p:cNvSpPr>
                <p:nvPr userDrawn="1"/>
              </p:nvSpPr>
              <p:spPr bwMode="auto">
                <a:xfrm>
                  <a:off x="4092" y="38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2" name="Freeform 290">
                  <a:extLst>
                    <a:ext uri="{FF2B5EF4-FFF2-40B4-BE49-F238E27FC236}">
                      <a16:creationId xmlns:a16="http://schemas.microsoft.com/office/drawing/2014/main" id="{C4181170-E22E-4A30-A753-649BB06D30A0}"/>
                    </a:ext>
                  </a:extLst>
                </p:cNvPr>
                <p:cNvSpPr>
                  <a:spLocks/>
                </p:cNvSpPr>
                <p:nvPr userDrawn="1"/>
              </p:nvSpPr>
              <p:spPr bwMode="auto">
                <a:xfrm>
                  <a:off x="4102" y="3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3" name="Freeform 291">
                  <a:extLst>
                    <a:ext uri="{FF2B5EF4-FFF2-40B4-BE49-F238E27FC236}">
                      <a16:creationId xmlns:a16="http://schemas.microsoft.com/office/drawing/2014/main" id="{3144A95C-1FE3-4F0A-B43B-7C31CA1711E2}"/>
                    </a:ext>
                  </a:extLst>
                </p:cNvPr>
                <p:cNvSpPr>
                  <a:spLocks/>
                </p:cNvSpPr>
                <p:nvPr userDrawn="1"/>
              </p:nvSpPr>
              <p:spPr bwMode="auto">
                <a:xfrm>
                  <a:off x="4127" y="588"/>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4" name="Freeform 292">
                  <a:extLst>
                    <a:ext uri="{FF2B5EF4-FFF2-40B4-BE49-F238E27FC236}">
                      <a16:creationId xmlns:a16="http://schemas.microsoft.com/office/drawing/2014/main" id="{96AE1063-33E5-4057-8466-D7B9389221FE}"/>
                    </a:ext>
                  </a:extLst>
                </p:cNvPr>
                <p:cNvSpPr>
                  <a:spLocks/>
                </p:cNvSpPr>
                <p:nvPr userDrawn="1"/>
              </p:nvSpPr>
              <p:spPr bwMode="auto">
                <a:xfrm>
                  <a:off x="4316" y="218"/>
                  <a:ext cx="5"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5" name="Freeform 293">
                  <a:extLst>
                    <a:ext uri="{FF2B5EF4-FFF2-40B4-BE49-F238E27FC236}">
                      <a16:creationId xmlns:a16="http://schemas.microsoft.com/office/drawing/2014/main" id="{F32E3C98-81BE-46AC-9DD3-4D496C51D870}"/>
                    </a:ext>
                  </a:extLst>
                </p:cNvPr>
                <p:cNvSpPr>
                  <a:spLocks/>
                </p:cNvSpPr>
                <p:nvPr userDrawn="1"/>
              </p:nvSpPr>
              <p:spPr bwMode="auto">
                <a:xfrm>
                  <a:off x="4057" y="5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6" name="Freeform 294">
                  <a:extLst>
                    <a:ext uri="{FF2B5EF4-FFF2-40B4-BE49-F238E27FC236}">
                      <a16:creationId xmlns:a16="http://schemas.microsoft.com/office/drawing/2014/main" id="{276D826E-41BB-4D20-94FB-FEB87D468CE4}"/>
                    </a:ext>
                  </a:extLst>
                </p:cNvPr>
                <p:cNvSpPr>
                  <a:spLocks/>
                </p:cNvSpPr>
                <p:nvPr userDrawn="1"/>
              </p:nvSpPr>
              <p:spPr bwMode="auto">
                <a:xfrm>
                  <a:off x="4306" y="213"/>
                  <a:ext cx="10" cy="5"/>
                </a:xfrm>
                <a:custGeom>
                  <a:avLst/>
                  <a:gdLst>
                    <a:gd name="T0" fmla="*/ 0 w 2"/>
                    <a:gd name="T1" fmla="*/ 1 h 1"/>
                    <a:gd name="T2" fmla="*/ 0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7" name="Freeform 295">
                  <a:extLst>
                    <a:ext uri="{FF2B5EF4-FFF2-40B4-BE49-F238E27FC236}">
                      <a16:creationId xmlns:a16="http://schemas.microsoft.com/office/drawing/2014/main" id="{3BFD5626-2284-4D82-A317-9E5EAD24C0FD}"/>
                    </a:ext>
                  </a:extLst>
                </p:cNvPr>
                <p:cNvSpPr>
                  <a:spLocks/>
                </p:cNvSpPr>
                <p:nvPr userDrawn="1"/>
              </p:nvSpPr>
              <p:spPr bwMode="auto">
                <a:xfrm>
                  <a:off x="4336" y="5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8" name="Freeform 296">
                  <a:extLst>
                    <a:ext uri="{FF2B5EF4-FFF2-40B4-BE49-F238E27FC236}">
                      <a16:creationId xmlns:a16="http://schemas.microsoft.com/office/drawing/2014/main" id="{8CF38F50-4668-4185-A898-9160F7EC2EAF}"/>
                    </a:ext>
                  </a:extLst>
                </p:cNvPr>
                <p:cNvSpPr>
                  <a:spLocks/>
                </p:cNvSpPr>
                <p:nvPr userDrawn="1"/>
              </p:nvSpPr>
              <p:spPr bwMode="auto">
                <a:xfrm>
                  <a:off x="4411" y="5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9" name="Freeform 297">
                  <a:extLst>
                    <a:ext uri="{FF2B5EF4-FFF2-40B4-BE49-F238E27FC236}">
                      <a16:creationId xmlns:a16="http://schemas.microsoft.com/office/drawing/2014/main" id="{564596DC-67DE-4E9F-933F-ECB3CA21720A}"/>
                    </a:ext>
                  </a:extLst>
                </p:cNvPr>
                <p:cNvSpPr>
                  <a:spLocks/>
                </p:cNvSpPr>
                <p:nvPr userDrawn="1"/>
              </p:nvSpPr>
              <p:spPr bwMode="auto">
                <a:xfrm>
                  <a:off x="4376" y="263"/>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0" name="Freeform 298">
                  <a:extLst>
                    <a:ext uri="{FF2B5EF4-FFF2-40B4-BE49-F238E27FC236}">
                      <a16:creationId xmlns:a16="http://schemas.microsoft.com/office/drawing/2014/main" id="{ADB49D9C-CE4E-4806-AE72-986A4D48D27B}"/>
                    </a:ext>
                  </a:extLst>
                </p:cNvPr>
                <p:cNvSpPr>
                  <a:spLocks/>
                </p:cNvSpPr>
                <p:nvPr userDrawn="1"/>
              </p:nvSpPr>
              <p:spPr bwMode="auto">
                <a:xfrm>
                  <a:off x="4371"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1" name="Freeform 299">
                  <a:extLst>
                    <a:ext uri="{FF2B5EF4-FFF2-40B4-BE49-F238E27FC236}">
                      <a16:creationId xmlns:a16="http://schemas.microsoft.com/office/drawing/2014/main" id="{DADAC1B6-54E0-4A1D-B647-ED76CE491811}"/>
                    </a:ext>
                  </a:extLst>
                </p:cNvPr>
                <p:cNvSpPr>
                  <a:spLocks/>
                </p:cNvSpPr>
                <p:nvPr userDrawn="1"/>
              </p:nvSpPr>
              <p:spPr bwMode="auto">
                <a:xfrm>
                  <a:off x="4276" y="23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2" name="Freeform 300">
                  <a:extLst>
                    <a:ext uri="{FF2B5EF4-FFF2-40B4-BE49-F238E27FC236}">
                      <a16:creationId xmlns:a16="http://schemas.microsoft.com/office/drawing/2014/main" id="{A8C5FA78-D804-4A5C-91B0-B43D3EF536EB}"/>
                    </a:ext>
                  </a:extLst>
                </p:cNvPr>
                <p:cNvSpPr>
                  <a:spLocks/>
                </p:cNvSpPr>
                <p:nvPr userDrawn="1"/>
              </p:nvSpPr>
              <p:spPr bwMode="auto">
                <a:xfrm>
                  <a:off x="4376" y="26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3" name="Freeform 301">
                  <a:extLst>
                    <a:ext uri="{FF2B5EF4-FFF2-40B4-BE49-F238E27FC236}">
                      <a16:creationId xmlns:a16="http://schemas.microsoft.com/office/drawing/2014/main" id="{B3AFDE3A-0C86-4543-BE4A-C14017F2F813}"/>
                    </a:ext>
                  </a:extLst>
                </p:cNvPr>
                <p:cNvSpPr>
                  <a:spLocks/>
                </p:cNvSpPr>
                <p:nvPr userDrawn="1"/>
              </p:nvSpPr>
              <p:spPr bwMode="auto">
                <a:xfrm>
                  <a:off x="4381" y="2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4" name="Freeform 302">
                  <a:extLst>
                    <a:ext uri="{FF2B5EF4-FFF2-40B4-BE49-F238E27FC236}">
                      <a16:creationId xmlns:a16="http://schemas.microsoft.com/office/drawing/2014/main" id="{075F592F-00E0-426C-8496-4BA42908F763}"/>
                    </a:ext>
                  </a:extLst>
                </p:cNvPr>
                <p:cNvSpPr>
                  <a:spLocks/>
                </p:cNvSpPr>
                <p:nvPr userDrawn="1"/>
              </p:nvSpPr>
              <p:spPr bwMode="auto">
                <a:xfrm>
                  <a:off x="4376" y="2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5" name="Freeform 303">
                  <a:extLst>
                    <a:ext uri="{FF2B5EF4-FFF2-40B4-BE49-F238E27FC236}">
                      <a16:creationId xmlns:a16="http://schemas.microsoft.com/office/drawing/2014/main" id="{17570E4C-EC61-4647-ADD6-7A7BE6C8E87F}"/>
                    </a:ext>
                  </a:extLst>
                </p:cNvPr>
                <p:cNvSpPr>
                  <a:spLocks/>
                </p:cNvSpPr>
                <p:nvPr userDrawn="1"/>
              </p:nvSpPr>
              <p:spPr bwMode="auto">
                <a:xfrm>
                  <a:off x="4222" y="66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6" name="Rectangle 304">
                  <a:extLst>
                    <a:ext uri="{FF2B5EF4-FFF2-40B4-BE49-F238E27FC236}">
                      <a16:creationId xmlns:a16="http://schemas.microsoft.com/office/drawing/2014/main" id="{2E9D102E-2005-4270-9366-D03F8C809454}"/>
                    </a:ext>
                  </a:extLst>
                </p:cNvPr>
                <p:cNvSpPr>
                  <a:spLocks noChangeArrowheads="1"/>
                </p:cNvSpPr>
                <p:nvPr userDrawn="1"/>
              </p:nvSpPr>
              <p:spPr bwMode="auto">
                <a:xfrm>
                  <a:off x="4157" y="3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7" name="Freeform 305">
                  <a:extLst>
                    <a:ext uri="{FF2B5EF4-FFF2-40B4-BE49-F238E27FC236}">
                      <a16:creationId xmlns:a16="http://schemas.microsoft.com/office/drawing/2014/main" id="{B4B4CD84-E053-42FF-837E-DA01E75E132F}"/>
                    </a:ext>
                  </a:extLst>
                </p:cNvPr>
                <p:cNvSpPr>
                  <a:spLocks/>
                </p:cNvSpPr>
                <p:nvPr userDrawn="1"/>
              </p:nvSpPr>
              <p:spPr bwMode="auto">
                <a:xfrm>
                  <a:off x="4147" y="298"/>
                  <a:ext cx="10" cy="15"/>
                </a:xfrm>
                <a:custGeom>
                  <a:avLst/>
                  <a:gdLst>
                    <a:gd name="T0" fmla="*/ 2 w 2"/>
                    <a:gd name="T1" fmla="*/ 3 h 3"/>
                    <a:gd name="T2" fmla="*/ 2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2" y="2"/>
                        <a:pt x="2" y="1"/>
                      </a:cubicBezTo>
                      <a:cubicBezTo>
                        <a:pt x="0" y="0"/>
                        <a:pt x="0" y="0"/>
                        <a:pt x="0" y="0"/>
                      </a:cubicBez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8" name="Freeform 306">
                  <a:extLst>
                    <a:ext uri="{FF2B5EF4-FFF2-40B4-BE49-F238E27FC236}">
                      <a16:creationId xmlns:a16="http://schemas.microsoft.com/office/drawing/2014/main" id="{C5DBF404-E915-4884-BCD3-128ECBFE935E}"/>
                    </a:ext>
                  </a:extLst>
                </p:cNvPr>
                <p:cNvSpPr>
                  <a:spLocks noEditPoints="1"/>
                </p:cNvSpPr>
                <p:nvPr userDrawn="1"/>
              </p:nvSpPr>
              <p:spPr bwMode="auto">
                <a:xfrm>
                  <a:off x="4042" y="198"/>
                  <a:ext cx="374" cy="505"/>
                </a:xfrm>
                <a:custGeom>
                  <a:avLst/>
                  <a:gdLst>
                    <a:gd name="T0" fmla="*/ 12 w 75"/>
                    <a:gd name="T1" fmla="*/ 68 h 101"/>
                    <a:gd name="T2" fmla="*/ 11 w 75"/>
                    <a:gd name="T3" fmla="*/ 62 h 101"/>
                    <a:gd name="T4" fmla="*/ 12 w 75"/>
                    <a:gd name="T5" fmla="*/ 59 h 101"/>
                    <a:gd name="T6" fmla="*/ 11 w 75"/>
                    <a:gd name="T7" fmla="*/ 54 h 101"/>
                    <a:gd name="T8" fmla="*/ 11 w 75"/>
                    <a:gd name="T9" fmla="*/ 48 h 101"/>
                    <a:gd name="T10" fmla="*/ 10 w 75"/>
                    <a:gd name="T11" fmla="*/ 38 h 101"/>
                    <a:gd name="T12" fmla="*/ 10 w 75"/>
                    <a:gd name="T13" fmla="*/ 38 h 101"/>
                    <a:gd name="T14" fmla="*/ 13 w 75"/>
                    <a:gd name="T15" fmla="*/ 38 h 101"/>
                    <a:gd name="T16" fmla="*/ 15 w 75"/>
                    <a:gd name="T17" fmla="*/ 32 h 101"/>
                    <a:gd name="T18" fmla="*/ 18 w 75"/>
                    <a:gd name="T19" fmla="*/ 27 h 101"/>
                    <a:gd name="T20" fmla="*/ 23 w 75"/>
                    <a:gd name="T21" fmla="*/ 21 h 101"/>
                    <a:gd name="T22" fmla="*/ 26 w 75"/>
                    <a:gd name="T23" fmla="*/ 17 h 101"/>
                    <a:gd name="T24" fmla="*/ 31 w 75"/>
                    <a:gd name="T25" fmla="*/ 14 h 101"/>
                    <a:gd name="T26" fmla="*/ 33 w 75"/>
                    <a:gd name="T27" fmla="*/ 15 h 101"/>
                    <a:gd name="T28" fmla="*/ 37 w 75"/>
                    <a:gd name="T29" fmla="*/ 11 h 101"/>
                    <a:gd name="T30" fmla="*/ 42 w 75"/>
                    <a:gd name="T31" fmla="*/ 10 h 101"/>
                    <a:gd name="T32" fmla="*/ 47 w 75"/>
                    <a:gd name="T33" fmla="*/ 8 h 101"/>
                    <a:gd name="T34" fmla="*/ 52 w 75"/>
                    <a:gd name="T35" fmla="*/ 10 h 101"/>
                    <a:gd name="T36" fmla="*/ 59 w 75"/>
                    <a:gd name="T37" fmla="*/ 12 h 101"/>
                    <a:gd name="T38" fmla="*/ 65 w 75"/>
                    <a:gd name="T39" fmla="*/ 15 h 101"/>
                    <a:gd name="T40" fmla="*/ 71 w 75"/>
                    <a:gd name="T41" fmla="*/ 20 h 101"/>
                    <a:gd name="T42" fmla="*/ 67 w 75"/>
                    <a:gd name="T43" fmla="*/ 14 h 101"/>
                    <a:gd name="T44" fmla="*/ 64 w 75"/>
                    <a:gd name="T45" fmla="*/ 13 h 101"/>
                    <a:gd name="T46" fmla="*/ 59 w 75"/>
                    <a:gd name="T47" fmla="*/ 7 h 101"/>
                    <a:gd name="T48" fmla="*/ 41 w 75"/>
                    <a:gd name="T49" fmla="*/ 1 h 101"/>
                    <a:gd name="T50" fmla="*/ 30 w 75"/>
                    <a:gd name="T51" fmla="*/ 6 h 101"/>
                    <a:gd name="T52" fmla="*/ 26 w 75"/>
                    <a:gd name="T53" fmla="*/ 8 h 101"/>
                    <a:gd name="T54" fmla="*/ 23 w 75"/>
                    <a:gd name="T55" fmla="*/ 11 h 101"/>
                    <a:gd name="T56" fmla="*/ 18 w 75"/>
                    <a:gd name="T57" fmla="*/ 16 h 101"/>
                    <a:gd name="T58" fmla="*/ 8 w 75"/>
                    <a:gd name="T59" fmla="*/ 30 h 101"/>
                    <a:gd name="T60" fmla="*/ 8 w 75"/>
                    <a:gd name="T61" fmla="*/ 38 h 101"/>
                    <a:gd name="T62" fmla="*/ 6 w 75"/>
                    <a:gd name="T63" fmla="*/ 46 h 101"/>
                    <a:gd name="T64" fmla="*/ 2 w 75"/>
                    <a:gd name="T65" fmla="*/ 55 h 101"/>
                    <a:gd name="T66" fmla="*/ 4 w 75"/>
                    <a:gd name="T67" fmla="*/ 65 h 101"/>
                    <a:gd name="T68" fmla="*/ 6 w 75"/>
                    <a:gd name="T69" fmla="*/ 76 h 101"/>
                    <a:gd name="T70" fmla="*/ 12 w 75"/>
                    <a:gd name="T71" fmla="*/ 88 h 101"/>
                    <a:gd name="T72" fmla="*/ 21 w 75"/>
                    <a:gd name="T73" fmla="*/ 93 h 101"/>
                    <a:gd name="T74" fmla="*/ 35 w 75"/>
                    <a:gd name="T75" fmla="*/ 100 h 101"/>
                    <a:gd name="T76" fmla="*/ 40 w 75"/>
                    <a:gd name="T77" fmla="*/ 100 h 101"/>
                    <a:gd name="T78" fmla="*/ 53 w 75"/>
                    <a:gd name="T79" fmla="*/ 93 h 101"/>
                    <a:gd name="T80" fmla="*/ 64 w 75"/>
                    <a:gd name="T81" fmla="*/ 84 h 101"/>
                    <a:gd name="T82" fmla="*/ 74 w 75"/>
                    <a:gd name="T83" fmla="*/ 66 h 101"/>
                    <a:gd name="T84" fmla="*/ 74 w 75"/>
                    <a:gd name="T85" fmla="*/ 61 h 101"/>
                    <a:gd name="T86" fmla="*/ 63 w 75"/>
                    <a:gd name="T87" fmla="*/ 72 h 101"/>
                    <a:gd name="T88" fmla="*/ 60 w 75"/>
                    <a:gd name="T89" fmla="*/ 77 h 101"/>
                    <a:gd name="T90" fmla="*/ 54 w 75"/>
                    <a:gd name="T91" fmla="*/ 85 h 101"/>
                    <a:gd name="T92" fmla="*/ 48 w 75"/>
                    <a:gd name="T93" fmla="*/ 91 h 101"/>
                    <a:gd name="T94" fmla="*/ 43 w 75"/>
                    <a:gd name="T95" fmla="*/ 94 h 101"/>
                    <a:gd name="T96" fmla="*/ 38 w 75"/>
                    <a:gd name="T97" fmla="*/ 93 h 101"/>
                    <a:gd name="T98" fmla="*/ 33 w 75"/>
                    <a:gd name="T99" fmla="*/ 93 h 101"/>
                    <a:gd name="T100" fmla="*/ 29 w 75"/>
                    <a:gd name="T101" fmla="*/ 90 h 101"/>
                    <a:gd name="T102" fmla="*/ 23 w 75"/>
                    <a:gd name="T103" fmla="*/ 89 h 101"/>
                    <a:gd name="T104" fmla="*/ 20 w 75"/>
                    <a:gd name="T105" fmla="*/ 86 h 101"/>
                    <a:gd name="T106" fmla="*/ 20 w 75"/>
                    <a:gd name="T107" fmla="*/ 84 h 101"/>
                    <a:gd name="T108" fmla="*/ 16 w 75"/>
                    <a:gd name="T109" fmla="*/ 79 h 101"/>
                    <a:gd name="T110" fmla="*/ 13 w 75"/>
                    <a:gd name="T111" fmla="*/ 72 h 101"/>
                    <a:gd name="T112" fmla="*/ 12 w 75"/>
                    <a:gd name="T113" fmla="*/ 36 h 101"/>
                    <a:gd name="T114" fmla="*/ 64 w 75"/>
                    <a:gd name="T115"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01">
                      <a:moveTo>
                        <a:pt x="13" y="72"/>
                      </a:moveTo>
                      <a:cubicBezTo>
                        <a:pt x="14" y="71"/>
                        <a:pt x="14" y="71"/>
                        <a:pt x="14" y="71"/>
                      </a:cubicBezTo>
                      <a:cubicBezTo>
                        <a:pt x="15" y="71"/>
                        <a:pt x="15" y="72"/>
                        <a:pt x="16" y="71"/>
                      </a:cubicBezTo>
                      <a:cubicBezTo>
                        <a:pt x="13" y="72"/>
                        <a:pt x="14" y="68"/>
                        <a:pt x="12" y="68"/>
                      </a:cubicBezTo>
                      <a:cubicBezTo>
                        <a:pt x="12" y="68"/>
                        <a:pt x="12" y="68"/>
                        <a:pt x="12" y="68"/>
                      </a:cubicBezTo>
                      <a:cubicBezTo>
                        <a:pt x="12" y="68"/>
                        <a:pt x="12" y="68"/>
                        <a:pt x="12" y="68"/>
                      </a:cubicBezTo>
                      <a:cubicBezTo>
                        <a:pt x="13" y="66"/>
                        <a:pt x="10" y="67"/>
                        <a:pt x="11" y="66"/>
                      </a:cubicBezTo>
                      <a:cubicBezTo>
                        <a:pt x="11" y="65"/>
                        <a:pt x="11" y="65"/>
                        <a:pt x="11" y="65"/>
                      </a:cubicBezTo>
                      <a:cubicBezTo>
                        <a:pt x="11" y="64"/>
                        <a:pt x="11" y="64"/>
                        <a:pt x="11" y="64"/>
                      </a:cubicBezTo>
                      <a:cubicBezTo>
                        <a:pt x="11" y="64"/>
                        <a:pt x="11" y="64"/>
                        <a:pt x="11" y="64"/>
                      </a:cubicBezTo>
                      <a:cubicBezTo>
                        <a:pt x="11" y="62"/>
                        <a:pt x="11" y="62"/>
                        <a:pt x="11" y="62"/>
                      </a:cubicBezTo>
                      <a:cubicBezTo>
                        <a:pt x="11" y="62"/>
                        <a:pt x="11" y="62"/>
                        <a:pt x="11" y="62"/>
                      </a:cubicBezTo>
                      <a:cubicBezTo>
                        <a:pt x="10" y="62"/>
                        <a:pt x="10" y="61"/>
                        <a:pt x="9" y="61"/>
                      </a:cubicBezTo>
                      <a:cubicBezTo>
                        <a:pt x="10" y="61"/>
                        <a:pt x="10" y="61"/>
                        <a:pt x="10" y="61"/>
                      </a:cubicBezTo>
                      <a:cubicBezTo>
                        <a:pt x="9" y="60"/>
                        <a:pt x="9" y="60"/>
                        <a:pt x="9" y="60"/>
                      </a:cubicBezTo>
                      <a:cubicBezTo>
                        <a:pt x="10" y="60"/>
                        <a:pt x="11" y="61"/>
                        <a:pt x="10" y="61"/>
                      </a:cubicBezTo>
                      <a:cubicBezTo>
                        <a:pt x="13" y="60"/>
                        <a:pt x="10" y="60"/>
                        <a:pt x="11" y="58"/>
                      </a:cubicBezTo>
                      <a:cubicBezTo>
                        <a:pt x="12" y="59"/>
                        <a:pt x="12" y="59"/>
                        <a:pt x="12" y="59"/>
                      </a:cubicBezTo>
                      <a:cubicBezTo>
                        <a:pt x="13" y="59"/>
                        <a:pt x="12" y="58"/>
                        <a:pt x="13" y="57"/>
                      </a:cubicBezTo>
                      <a:cubicBezTo>
                        <a:pt x="13" y="57"/>
                        <a:pt x="11" y="59"/>
                        <a:pt x="10" y="58"/>
                      </a:cubicBezTo>
                      <a:cubicBezTo>
                        <a:pt x="11" y="58"/>
                        <a:pt x="11" y="57"/>
                        <a:pt x="10" y="57"/>
                      </a:cubicBezTo>
                      <a:cubicBezTo>
                        <a:pt x="11" y="57"/>
                        <a:pt x="11" y="56"/>
                        <a:pt x="11" y="55"/>
                      </a:cubicBezTo>
                      <a:cubicBezTo>
                        <a:pt x="12" y="55"/>
                        <a:pt x="12" y="55"/>
                        <a:pt x="12" y="55"/>
                      </a:cubicBezTo>
                      <a:cubicBezTo>
                        <a:pt x="12" y="55"/>
                        <a:pt x="11" y="55"/>
                        <a:pt x="11" y="54"/>
                      </a:cubicBezTo>
                      <a:cubicBezTo>
                        <a:pt x="11" y="53"/>
                        <a:pt x="12" y="53"/>
                        <a:pt x="13" y="53"/>
                      </a:cubicBezTo>
                      <a:cubicBezTo>
                        <a:pt x="13" y="52"/>
                        <a:pt x="11" y="54"/>
                        <a:pt x="11" y="52"/>
                      </a:cubicBezTo>
                      <a:cubicBezTo>
                        <a:pt x="11" y="51"/>
                        <a:pt x="11" y="50"/>
                        <a:pt x="11" y="49"/>
                      </a:cubicBezTo>
                      <a:cubicBezTo>
                        <a:pt x="11" y="48"/>
                        <a:pt x="11" y="49"/>
                        <a:pt x="12" y="49"/>
                      </a:cubicBezTo>
                      <a:cubicBezTo>
                        <a:pt x="11" y="48"/>
                        <a:pt x="11" y="48"/>
                        <a:pt x="11" y="48"/>
                      </a:cubicBezTo>
                      <a:cubicBezTo>
                        <a:pt x="11" y="48"/>
                        <a:pt x="11" y="48"/>
                        <a:pt x="11" y="48"/>
                      </a:cubicBezTo>
                      <a:cubicBezTo>
                        <a:pt x="11" y="47"/>
                        <a:pt x="10" y="48"/>
                        <a:pt x="10" y="47"/>
                      </a:cubicBezTo>
                      <a:cubicBezTo>
                        <a:pt x="9" y="46"/>
                        <a:pt x="12" y="45"/>
                        <a:pt x="11" y="43"/>
                      </a:cubicBezTo>
                      <a:cubicBezTo>
                        <a:pt x="12" y="43"/>
                        <a:pt x="12" y="44"/>
                        <a:pt x="12" y="44"/>
                      </a:cubicBezTo>
                      <a:cubicBezTo>
                        <a:pt x="12" y="42"/>
                        <a:pt x="12" y="42"/>
                        <a:pt x="11" y="41"/>
                      </a:cubicBezTo>
                      <a:cubicBezTo>
                        <a:pt x="12" y="40"/>
                        <a:pt x="12" y="40"/>
                        <a:pt x="12" y="40"/>
                      </a:cubicBezTo>
                      <a:cubicBezTo>
                        <a:pt x="11" y="40"/>
                        <a:pt x="10" y="39"/>
                        <a:pt x="10" y="38"/>
                      </a:cubicBezTo>
                      <a:cubicBezTo>
                        <a:pt x="9" y="38"/>
                        <a:pt x="9" y="38"/>
                        <a:pt x="9" y="38"/>
                      </a:cubicBezTo>
                      <a:cubicBezTo>
                        <a:pt x="9" y="36"/>
                        <a:pt x="9" y="36"/>
                        <a:pt x="9" y="36"/>
                      </a:cubicBezTo>
                      <a:cubicBezTo>
                        <a:pt x="9" y="36"/>
                        <a:pt x="9" y="36"/>
                        <a:pt x="10" y="37"/>
                      </a:cubicBezTo>
                      <a:cubicBezTo>
                        <a:pt x="9" y="37"/>
                        <a:pt x="9" y="37"/>
                        <a:pt x="9" y="36"/>
                      </a:cubicBezTo>
                      <a:cubicBezTo>
                        <a:pt x="10" y="36"/>
                        <a:pt x="10" y="37"/>
                        <a:pt x="11" y="37"/>
                      </a:cubicBezTo>
                      <a:cubicBezTo>
                        <a:pt x="11" y="37"/>
                        <a:pt x="10" y="37"/>
                        <a:pt x="10" y="38"/>
                      </a:cubicBezTo>
                      <a:cubicBezTo>
                        <a:pt x="11" y="38"/>
                        <a:pt x="11" y="39"/>
                        <a:pt x="12" y="39"/>
                      </a:cubicBezTo>
                      <a:cubicBezTo>
                        <a:pt x="12" y="39"/>
                        <a:pt x="12" y="38"/>
                        <a:pt x="12" y="38"/>
                      </a:cubicBezTo>
                      <a:cubicBezTo>
                        <a:pt x="12" y="38"/>
                        <a:pt x="12" y="39"/>
                        <a:pt x="12" y="39"/>
                      </a:cubicBezTo>
                      <a:cubicBezTo>
                        <a:pt x="12" y="39"/>
                        <a:pt x="12" y="38"/>
                        <a:pt x="12" y="38"/>
                      </a:cubicBezTo>
                      <a:cubicBezTo>
                        <a:pt x="13" y="38"/>
                        <a:pt x="13" y="38"/>
                        <a:pt x="13" y="38"/>
                      </a:cubicBezTo>
                      <a:cubicBezTo>
                        <a:pt x="13" y="38"/>
                        <a:pt x="13" y="38"/>
                        <a:pt x="13" y="38"/>
                      </a:cubicBezTo>
                      <a:cubicBezTo>
                        <a:pt x="13" y="38"/>
                        <a:pt x="14" y="36"/>
                        <a:pt x="14" y="36"/>
                      </a:cubicBezTo>
                      <a:cubicBezTo>
                        <a:pt x="14" y="34"/>
                        <a:pt x="12" y="32"/>
                        <a:pt x="13" y="30"/>
                      </a:cubicBezTo>
                      <a:cubicBezTo>
                        <a:pt x="14" y="31"/>
                        <a:pt x="14" y="31"/>
                        <a:pt x="15" y="31"/>
                      </a:cubicBezTo>
                      <a:cubicBezTo>
                        <a:pt x="14" y="31"/>
                        <a:pt x="15" y="33"/>
                        <a:pt x="14" y="34"/>
                      </a:cubicBezTo>
                      <a:cubicBezTo>
                        <a:pt x="15" y="34"/>
                        <a:pt x="15" y="34"/>
                        <a:pt x="15" y="34"/>
                      </a:cubicBezTo>
                      <a:cubicBezTo>
                        <a:pt x="15" y="34"/>
                        <a:pt x="15" y="32"/>
                        <a:pt x="15" y="32"/>
                      </a:cubicBezTo>
                      <a:cubicBezTo>
                        <a:pt x="16" y="32"/>
                        <a:pt x="16" y="32"/>
                        <a:pt x="17" y="32"/>
                      </a:cubicBezTo>
                      <a:cubicBezTo>
                        <a:pt x="15" y="31"/>
                        <a:pt x="16" y="30"/>
                        <a:pt x="16" y="29"/>
                      </a:cubicBezTo>
                      <a:cubicBezTo>
                        <a:pt x="17" y="29"/>
                        <a:pt x="17" y="29"/>
                        <a:pt x="17" y="30"/>
                      </a:cubicBezTo>
                      <a:cubicBezTo>
                        <a:pt x="18" y="30"/>
                        <a:pt x="15" y="28"/>
                        <a:pt x="17" y="27"/>
                      </a:cubicBezTo>
                      <a:cubicBezTo>
                        <a:pt x="17" y="28"/>
                        <a:pt x="17" y="28"/>
                        <a:pt x="17" y="28"/>
                      </a:cubicBezTo>
                      <a:cubicBezTo>
                        <a:pt x="17" y="27"/>
                        <a:pt x="18" y="26"/>
                        <a:pt x="18" y="27"/>
                      </a:cubicBezTo>
                      <a:cubicBezTo>
                        <a:pt x="18" y="27"/>
                        <a:pt x="18" y="27"/>
                        <a:pt x="18" y="27"/>
                      </a:cubicBezTo>
                      <a:cubicBezTo>
                        <a:pt x="19" y="26"/>
                        <a:pt x="21" y="23"/>
                        <a:pt x="20" y="22"/>
                      </a:cubicBezTo>
                      <a:cubicBezTo>
                        <a:pt x="20" y="22"/>
                        <a:pt x="21" y="23"/>
                        <a:pt x="22" y="23"/>
                      </a:cubicBezTo>
                      <a:cubicBezTo>
                        <a:pt x="22" y="23"/>
                        <a:pt x="21" y="22"/>
                        <a:pt x="21" y="20"/>
                      </a:cubicBezTo>
                      <a:cubicBezTo>
                        <a:pt x="20" y="19"/>
                        <a:pt x="20" y="17"/>
                        <a:pt x="20" y="17"/>
                      </a:cubicBezTo>
                      <a:cubicBezTo>
                        <a:pt x="20" y="18"/>
                        <a:pt x="23" y="20"/>
                        <a:pt x="23" y="21"/>
                      </a:cubicBezTo>
                      <a:cubicBezTo>
                        <a:pt x="23" y="21"/>
                        <a:pt x="24" y="21"/>
                        <a:pt x="24" y="20"/>
                      </a:cubicBezTo>
                      <a:cubicBezTo>
                        <a:pt x="24" y="20"/>
                        <a:pt x="22" y="19"/>
                        <a:pt x="23" y="19"/>
                      </a:cubicBezTo>
                      <a:cubicBezTo>
                        <a:pt x="24" y="19"/>
                        <a:pt x="24" y="19"/>
                        <a:pt x="25" y="19"/>
                      </a:cubicBezTo>
                      <a:cubicBezTo>
                        <a:pt x="25" y="19"/>
                        <a:pt x="24" y="17"/>
                        <a:pt x="24" y="17"/>
                      </a:cubicBezTo>
                      <a:cubicBezTo>
                        <a:pt x="24" y="17"/>
                        <a:pt x="26" y="18"/>
                        <a:pt x="26" y="19"/>
                      </a:cubicBezTo>
                      <a:cubicBezTo>
                        <a:pt x="26" y="19"/>
                        <a:pt x="26" y="18"/>
                        <a:pt x="26" y="17"/>
                      </a:cubicBezTo>
                      <a:cubicBezTo>
                        <a:pt x="26" y="17"/>
                        <a:pt x="26" y="16"/>
                        <a:pt x="26" y="16"/>
                      </a:cubicBezTo>
                      <a:cubicBezTo>
                        <a:pt x="25" y="17"/>
                        <a:pt x="27" y="17"/>
                        <a:pt x="27" y="18"/>
                      </a:cubicBezTo>
                      <a:cubicBezTo>
                        <a:pt x="27" y="17"/>
                        <a:pt x="28" y="17"/>
                        <a:pt x="29" y="16"/>
                      </a:cubicBezTo>
                      <a:cubicBezTo>
                        <a:pt x="28" y="16"/>
                        <a:pt x="28" y="16"/>
                        <a:pt x="28" y="16"/>
                      </a:cubicBezTo>
                      <a:cubicBezTo>
                        <a:pt x="29" y="16"/>
                        <a:pt x="27" y="13"/>
                        <a:pt x="29" y="12"/>
                      </a:cubicBezTo>
                      <a:cubicBezTo>
                        <a:pt x="29" y="13"/>
                        <a:pt x="30" y="15"/>
                        <a:pt x="31" y="14"/>
                      </a:cubicBezTo>
                      <a:cubicBezTo>
                        <a:pt x="31" y="13"/>
                        <a:pt x="30" y="9"/>
                        <a:pt x="31" y="7"/>
                      </a:cubicBezTo>
                      <a:cubicBezTo>
                        <a:pt x="32" y="8"/>
                        <a:pt x="32" y="8"/>
                        <a:pt x="32" y="8"/>
                      </a:cubicBezTo>
                      <a:cubicBezTo>
                        <a:pt x="33" y="7"/>
                        <a:pt x="33" y="7"/>
                        <a:pt x="33" y="7"/>
                      </a:cubicBezTo>
                      <a:cubicBezTo>
                        <a:pt x="33" y="8"/>
                        <a:pt x="32" y="12"/>
                        <a:pt x="32" y="14"/>
                      </a:cubicBezTo>
                      <a:cubicBezTo>
                        <a:pt x="33" y="14"/>
                        <a:pt x="32" y="15"/>
                        <a:pt x="33" y="14"/>
                      </a:cubicBezTo>
                      <a:cubicBezTo>
                        <a:pt x="34" y="15"/>
                        <a:pt x="33" y="15"/>
                        <a:pt x="33" y="15"/>
                      </a:cubicBezTo>
                      <a:cubicBezTo>
                        <a:pt x="33" y="15"/>
                        <a:pt x="35" y="15"/>
                        <a:pt x="35" y="15"/>
                      </a:cubicBezTo>
                      <a:cubicBezTo>
                        <a:pt x="34" y="14"/>
                        <a:pt x="36" y="13"/>
                        <a:pt x="36" y="12"/>
                      </a:cubicBezTo>
                      <a:cubicBezTo>
                        <a:pt x="36" y="12"/>
                        <a:pt x="34" y="14"/>
                        <a:pt x="34" y="14"/>
                      </a:cubicBezTo>
                      <a:cubicBezTo>
                        <a:pt x="33" y="13"/>
                        <a:pt x="34" y="10"/>
                        <a:pt x="35" y="10"/>
                      </a:cubicBezTo>
                      <a:cubicBezTo>
                        <a:pt x="36" y="10"/>
                        <a:pt x="36" y="12"/>
                        <a:pt x="36" y="13"/>
                      </a:cubicBezTo>
                      <a:cubicBezTo>
                        <a:pt x="36" y="12"/>
                        <a:pt x="37" y="11"/>
                        <a:pt x="37" y="11"/>
                      </a:cubicBezTo>
                      <a:cubicBezTo>
                        <a:pt x="37" y="12"/>
                        <a:pt x="37" y="12"/>
                        <a:pt x="37" y="12"/>
                      </a:cubicBezTo>
                      <a:cubicBezTo>
                        <a:pt x="38" y="13"/>
                        <a:pt x="38" y="10"/>
                        <a:pt x="39" y="11"/>
                      </a:cubicBezTo>
                      <a:cubicBezTo>
                        <a:pt x="40" y="11"/>
                        <a:pt x="41" y="13"/>
                        <a:pt x="40" y="12"/>
                      </a:cubicBezTo>
                      <a:cubicBezTo>
                        <a:pt x="40" y="11"/>
                        <a:pt x="39" y="6"/>
                        <a:pt x="39" y="5"/>
                      </a:cubicBezTo>
                      <a:cubicBezTo>
                        <a:pt x="39" y="5"/>
                        <a:pt x="41" y="6"/>
                        <a:pt x="42" y="7"/>
                      </a:cubicBezTo>
                      <a:cubicBezTo>
                        <a:pt x="43" y="8"/>
                        <a:pt x="41" y="10"/>
                        <a:pt x="42" y="10"/>
                      </a:cubicBezTo>
                      <a:cubicBezTo>
                        <a:pt x="42" y="10"/>
                        <a:pt x="42" y="10"/>
                        <a:pt x="42" y="10"/>
                      </a:cubicBezTo>
                      <a:cubicBezTo>
                        <a:pt x="43" y="10"/>
                        <a:pt x="42" y="11"/>
                        <a:pt x="43" y="10"/>
                      </a:cubicBezTo>
                      <a:cubicBezTo>
                        <a:pt x="43" y="9"/>
                        <a:pt x="45" y="11"/>
                        <a:pt x="43" y="9"/>
                      </a:cubicBezTo>
                      <a:cubicBezTo>
                        <a:pt x="44" y="9"/>
                        <a:pt x="44" y="10"/>
                        <a:pt x="45" y="10"/>
                      </a:cubicBezTo>
                      <a:cubicBezTo>
                        <a:pt x="45" y="9"/>
                        <a:pt x="46" y="7"/>
                        <a:pt x="47" y="7"/>
                      </a:cubicBezTo>
                      <a:cubicBezTo>
                        <a:pt x="47" y="7"/>
                        <a:pt x="47" y="7"/>
                        <a:pt x="47" y="8"/>
                      </a:cubicBezTo>
                      <a:cubicBezTo>
                        <a:pt x="49" y="8"/>
                        <a:pt x="50" y="9"/>
                        <a:pt x="52" y="9"/>
                      </a:cubicBezTo>
                      <a:cubicBezTo>
                        <a:pt x="52" y="10"/>
                        <a:pt x="52" y="10"/>
                        <a:pt x="52" y="11"/>
                      </a:cubicBezTo>
                      <a:cubicBezTo>
                        <a:pt x="52" y="11"/>
                        <a:pt x="53" y="10"/>
                        <a:pt x="53" y="10"/>
                      </a:cubicBezTo>
                      <a:cubicBezTo>
                        <a:pt x="53" y="12"/>
                        <a:pt x="52" y="10"/>
                        <a:pt x="52" y="12"/>
                      </a:cubicBezTo>
                      <a:cubicBezTo>
                        <a:pt x="52" y="11"/>
                        <a:pt x="54" y="11"/>
                        <a:pt x="55" y="11"/>
                      </a:cubicBezTo>
                      <a:cubicBezTo>
                        <a:pt x="55" y="10"/>
                        <a:pt x="53" y="10"/>
                        <a:pt x="52" y="10"/>
                      </a:cubicBezTo>
                      <a:cubicBezTo>
                        <a:pt x="53" y="9"/>
                        <a:pt x="55" y="8"/>
                        <a:pt x="57" y="8"/>
                      </a:cubicBezTo>
                      <a:cubicBezTo>
                        <a:pt x="58" y="9"/>
                        <a:pt x="57" y="9"/>
                        <a:pt x="57" y="9"/>
                      </a:cubicBezTo>
                      <a:cubicBezTo>
                        <a:pt x="60" y="11"/>
                        <a:pt x="61" y="9"/>
                        <a:pt x="62" y="11"/>
                      </a:cubicBezTo>
                      <a:cubicBezTo>
                        <a:pt x="62" y="12"/>
                        <a:pt x="61" y="13"/>
                        <a:pt x="61" y="13"/>
                      </a:cubicBezTo>
                      <a:cubicBezTo>
                        <a:pt x="60" y="13"/>
                        <a:pt x="60" y="12"/>
                        <a:pt x="59" y="11"/>
                      </a:cubicBezTo>
                      <a:cubicBezTo>
                        <a:pt x="59" y="12"/>
                        <a:pt x="59" y="12"/>
                        <a:pt x="59" y="12"/>
                      </a:cubicBezTo>
                      <a:cubicBezTo>
                        <a:pt x="59" y="12"/>
                        <a:pt x="58" y="12"/>
                        <a:pt x="58" y="11"/>
                      </a:cubicBezTo>
                      <a:cubicBezTo>
                        <a:pt x="58" y="12"/>
                        <a:pt x="59" y="13"/>
                        <a:pt x="60" y="14"/>
                      </a:cubicBezTo>
                      <a:cubicBezTo>
                        <a:pt x="61" y="14"/>
                        <a:pt x="62" y="16"/>
                        <a:pt x="62" y="17"/>
                      </a:cubicBezTo>
                      <a:cubicBezTo>
                        <a:pt x="63" y="17"/>
                        <a:pt x="64" y="17"/>
                        <a:pt x="64" y="16"/>
                      </a:cubicBezTo>
                      <a:cubicBezTo>
                        <a:pt x="63" y="16"/>
                        <a:pt x="63" y="16"/>
                        <a:pt x="63" y="16"/>
                      </a:cubicBezTo>
                      <a:cubicBezTo>
                        <a:pt x="63" y="15"/>
                        <a:pt x="65" y="16"/>
                        <a:pt x="65" y="15"/>
                      </a:cubicBezTo>
                      <a:cubicBezTo>
                        <a:pt x="66" y="16"/>
                        <a:pt x="67" y="16"/>
                        <a:pt x="67" y="17"/>
                      </a:cubicBezTo>
                      <a:cubicBezTo>
                        <a:pt x="67" y="18"/>
                        <a:pt x="67" y="18"/>
                        <a:pt x="67" y="18"/>
                      </a:cubicBezTo>
                      <a:cubicBezTo>
                        <a:pt x="67" y="18"/>
                        <a:pt x="67" y="17"/>
                        <a:pt x="66" y="17"/>
                      </a:cubicBezTo>
                      <a:cubicBezTo>
                        <a:pt x="67" y="17"/>
                        <a:pt x="66" y="20"/>
                        <a:pt x="68" y="19"/>
                      </a:cubicBezTo>
                      <a:cubicBezTo>
                        <a:pt x="68" y="18"/>
                        <a:pt x="68" y="18"/>
                        <a:pt x="68" y="18"/>
                      </a:cubicBezTo>
                      <a:cubicBezTo>
                        <a:pt x="69" y="18"/>
                        <a:pt x="70" y="19"/>
                        <a:pt x="71" y="20"/>
                      </a:cubicBezTo>
                      <a:cubicBezTo>
                        <a:pt x="72" y="19"/>
                        <a:pt x="71" y="20"/>
                        <a:pt x="71" y="19"/>
                      </a:cubicBezTo>
                      <a:cubicBezTo>
                        <a:pt x="70" y="20"/>
                        <a:pt x="70" y="16"/>
                        <a:pt x="69" y="18"/>
                      </a:cubicBezTo>
                      <a:cubicBezTo>
                        <a:pt x="70" y="16"/>
                        <a:pt x="68" y="16"/>
                        <a:pt x="69" y="14"/>
                      </a:cubicBezTo>
                      <a:cubicBezTo>
                        <a:pt x="68" y="15"/>
                        <a:pt x="68" y="15"/>
                        <a:pt x="68" y="14"/>
                      </a:cubicBezTo>
                      <a:cubicBezTo>
                        <a:pt x="68" y="14"/>
                        <a:pt x="68" y="14"/>
                        <a:pt x="67" y="14"/>
                      </a:cubicBezTo>
                      <a:cubicBezTo>
                        <a:pt x="67" y="14"/>
                        <a:pt x="67" y="14"/>
                        <a:pt x="67" y="14"/>
                      </a:cubicBezTo>
                      <a:cubicBezTo>
                        <a:pt x="67" y="14"/>
                        <a:pt x="67" y="14"/>
                        <a:pt x="67" y="14"/>
                      </a:cubicBezTo>
                      <a:cubicBezTo>
                        <a:pt x="67" y="14"/>
                        <a:pt x="67" y="14"/>
                        <a:pt x="67" y="14"/>
                      </a:cubicBezTo>
                      <a:cubicBezTo>
                        <a:pt x="67" y="14"/>
                        <a:pt x="67" y="15"/>
                        <a:pt x="67" y="15"/>
                      </a:cubicBezTo>
                      <a:cubicBezTo>
                        <a:pt x="66" y="15"/>
                        <a:pt x="65" y="14"/>
                        <a:pt x="65" y="14"/>
                      </a:cubicBezTo>
                      <a:cubicBezTo>
                        <a:pt x="64" y="13"/>
                        <a:pt x="65" y="14"/>
                        <a:pt x="65" y="13"/>
                      </a:cubicBezTo>
                      <a:cubicBezTo>
                        <a:pt x="64" y="13"/>
                        <a:pt x="64" y="13"/>
                        <a:pt x="64" y="13"/>
                      </a:cubicBezTo>
                      <a:cubicBezTo>
                        <a:pt x="65" y="12"/>
                        <a:pt x="64" y="11"/>
                        <a:pt x="65" y="12"/>
                      </a:cubicBezTo>
                      <a:cubicBezTo>
                        <a:pt x="64" y="10"/>
                        <a:pt x="64" y="10"/>
                        <a:pt x="64" y="10"/>
                      </a:cubicBezTo>
                      <a:cubicBezTo>
                        <a:pt x="64" y="10"/>
                        <a:pt x="63" y="9"/>
                        <a:pt x="62" y="9"/>
                      </a:cubicBezTo>
                      <a:cubicBezTo>
                        <a:pt x="62" y="8"/>
                        <a:pt x="61" y="8"/>
                        <a:pt x="61" y="8"/>
                      </a:cubicBezTo>
                      <a:cubicBezTo>
                        <a:pt x="61" y="8"/>
                        <a:pt x="61" y="8"/>
                        <a:pt x="60" y="8"/>
                      </a:cubicBezTo>
                      <a:cubicBezTo>
                        <a:pt x="60" y="7"/>
                        <a:pt x="59" y="7"/>
                        <a:pt x="59" y="7"/>
                      </a:cubicBezTo>
                      <a:cubicBezTo>
                        <a:pt x="59" y="7"/>
                        <a:pt x="59" y="7"/>
                        <a:pt x="59" y="7"/>
                      </a:cubicBezTo>
                      <a:cubicBezTo>
                        <a:pt x="58" y="6"/>
                        <a:pt x="55" y="6"/>
                        <a:pt x="53" y="4"/>
                      </a:cubicBezTo>
                      <a:cubicBezTo>
                        <a:pt x="52" y="4"/>
                        <a:pt x="52" y="4"/>
                        <a:pt x="51" y="3"/>
                      </a:cubicBezTo>
                      <a:cubicBezTo>
                        <a:pt x="50" y="3"/>
                        <a:pt x="50" y="3"/>
                        <a:pt x="50" y="3"/>
                      </a:cubicBezTo>
                      <a:cubicBezTo>
                        <a:pt x="49" y="3"/>
                        <a:pt x="48" y="2"/>
                        <a:pt x="47" y="2"/>
                      </a:cubicBezTo>
                      <a:cubicBezTo>
                        <a:pt x="46" y="0"/>
                        <a:pt x="42" y="2"/>
                        <a:pt x="41" y="1"/>
                      </a:cubicBezTo>
                      <a:cubicBezTo>
                        <a:pt x="41" y="2"/>
                        <a:pt x="41" y="2"/>
                        <a:pt x="41" y="2"/>
                      </a:cubicBezTo>
                      <a:cubicBezTo>
                        <a:pt x="40" y="2"/>
                        <a:pt x="39" y="3"/>
                        <a:pt x="37" y="4"/>
                      </a:cubicBezTo>
                      <a:cubicBezTo>
                        <a:pt x="38" y="4"/>
                        <a:pt x="38" y="4"/>
                        <a:pt x="38" y="4"/>
                      </a:cubicBezTo>
                      <a:cubicBezTo>
                        <a:pt x="37" y="5"/>
                        <a:pt x="34" y="4"/>
                        <a:pt x="33" y="5"/>
                      </a:cubicBezTo>
                      <a:cubicBezTo>
                        <a:pt x="33" y="5"/>
                        <a:pt x="33" y="5"/>
                        <a:pt x="34" y="5"/>
                      </a:cubicBezTo>
                      <a:cubicBezTo>
                        <a:pt x="32" y="4"/>
                        <a:pt x="31" y="5"/>
                        <a:pt x="30" y="6"/>
                      </a:cubicBezTo>
                      <a:cubicBezTo>
                        <a:pt x="30" y="7"/>
                        <a:pt x="29" y="8"/>
                        <a:pt x="28" y="8"/>
                      </a:cubicBezTo>
                      <a:cubicBezTo>
                        <a:pt x="27" y="8"/>
                        <a:pt x="27" y="8"/>
                        <a:pt x="27" y="8"/>
                      </a:cubicBezTo>
                      <a:cubicBezTo>
                        <a:pt x="27" y="8"/>
                        <a:pt x="27" y="8"/>
                        <a:pt x="27" y="8"/>
                      </a:cubicBezTo>
                      <a:cubicBezTo>
                        <a:pt x="27" y="8"/>
                        <a:pt x="27" y="8"/>
                        <a:pt x="27" y="8"/>
                      </a:cubicBezTo>
                      <a:cubicBezTo>
                        <a:pt x="26" y="8"/>
                        <a:pt x="26" y="8"/>
                        <a:pt x="26" y="8"/>
                      </a:cubicBezTo>
                      <a:cubicBezTo>
                        <a:pt x="26" y="8"/>
                        <a:pt x="26" y="8"/>
                        <a:pt x="26" y="8"/>
                      </a:cubicBezTo>
                      <a:cubicBezTo>
                        <a:pt x="26" y="9"/>
                        <a:pt x="26" y="9"/>
                        <a:pt x="25" y="9"/>
                      </a:cubicBezTo>
                      <a:cubicBezTo>
                        <a:pt x="25" y="9"/>
                        <a:pt x="25" y="9"/>
                        <a:pt x="25" y="9"/>
                      </a:cubicBezTo>
                      <a:cubicBezTo>
                        <a:pt x="25" y="9"/>
                        <a:pt x="25" y="9"/>
                        <a:pt x="25" y="9"/>
                      </a:cubicBezTo>
                      <a:cubicBezTo>
                        <a:pt x="24" y="9"/>
                        <a:pt x="24" y="10"/>
                        <a:pt x="25" y="10"/>
                      </a:cubicBezTo>
                      <a:cubicBezTo>
                        <a:pt x="25" y="10"/>
                        <a:pt x="25" y="11"/>
                        <a:pt x="25" y="11"/>
                      </a:cubicBezTo>
                      <a:cubicBezTo>
                        <a:pt x="24" y="10"/>
                        <a:pt x="24" y="12"/>
                        <a:pt x="23" y="11"/>
                      </a:cubicBezTo>
                      <a:cubicBezTo>
                        <a:pt x="23" y="12"/>
                        <a:pt x="21" y="13"/>
                        <a:pt x="22" y="15"/>
                      </a:cubicBezTo>
                      <a:cubicBezTo>
                        <a:pt x="21" y="15"/>
                        <a:pt x="21" y="15"/>
                        <a:pt x="22" y="15"/>
                      </a:cubicBezTo>
                      <a:cubicBezTo>
                        <a:pt x="21" y="15"/>
                        <a:pt x="20" y="15"/>
                        <a:pt x="20" y="16"/>
                      </a:cubicBezTo>
                      <a:cubicBezTo>
                        <a:pt x="19" y="15"/>
                        <a:pt x="19" y="15"/>
                        <a:pt x="19" y="15"/>
                      </a:cubicBezTo>
                      <a:cubicBezTo>
                        <a:pt x="20" y="17"/>
                        <a:pt x="20" y="17"/>
                        <a:pt x="20" y="17"/>
                      </a:cubicBezTo>
                      <a:cubicBezTo>
                        <a:pt x="19" y="17"/>
                        <a:pt x="18" y="17"/>
                        <a:pt x="18" y="16"/>
                      </a:cubicBezTo>
                      <a:cubicBezTo>
                        <a:pt x="18" y="18"/>
                        <a:pt x="17" y="18"/>
                        <a:pt x="17" y="20"/>
                      </a:cubicBezTo>
                      <a:cubicBezTo>
                        <a:pt x="17" y="19"/>
                        <a:pt x="17" y="19"/>
                        <a:pt x="17" y="19"/>
                      </a:cubicBezTo>
                      <a:cubicBezTo>
                        <a:pt x="16" y="20"/>
                        <a:pt x="17" y="21"/>
                        <a:pt x="16" y="21"/>
                      </a:cubicBezTo>
                      <a:cubicBezTo>
                        <a:pt x="14" y="21"/>
                        <a:pt x="12" y="26"/>
                        <a:pt x="10" y="28"/>
                      </a:cubicBezTo>
                      <a:cubicBezTo>
                        <a:pt x="12" y="29"/>
                        <a:pt x="8" y="29"/>
                        <a:pt x="9" y="30"/>
                      </a:cubicBezTo>
                      <a:cubicBezTo>
                        <a:pt x="9" y="30"/>
                        <a:pt x="8" y="30"/>
                        <a:pt x="8" y="30"/>
                      </a:cubicBezTo>
                      <a:cubicBezTo>
                        <a:pt x="8" y="31"/>
                        <a:pt x="6" y="32"/>
                        <a:pt x="7" y="33"/>
                      </a:cubicBezTo>
                      <a:cubicBezTo>
                        <a:pt x="7" y="33"/>
                        <a:pt x="7" y="33"/>
                        <a:pt x="6" y="33"/>
                      </a:cubicBezTo>
                      <a:cubicBezTo>
                        <a:pt x="6" y="33"/>
                        <a:pt x="7" y="33"/>
                        <a:pt x="6" y="33"/>
                      </a:cubicBezTo>
                      <a:cubicBezTo>
                        <a:pt x="6" y="33"/>
                        <a:pt x="6" y="33"/>
                        <a:pt x="6" y="33"/>
                      </a:cubicBezTo>
                      <a:cubicBezTo>
                        <a:pt x="5" y="34"/>
                        <a:pt x="7" y="35"/>
                        <a:pt x="8" y="36"/>
                      </a:cubicBezTo>
                      <a:cubicBezTo>
                        <a:pt x="7" y="36"/>
                        <a:pt x="7" y="37"/>
                        <a:pt x="8" y="38"/>
                      </a:cubicBezTo>
                      <a:cubicBezTo>
                        <a:pt x="7" y="38"/>
                        <a:pt x="7" y="38"/>
                        <a:pt x="7" y="37"/>
                      </a:cubicBezTo>
                      <a:cubicBezTo>
                        <a:pt x="6" y="38"/>
                        <a:pt x="5" y="40"/>
                        <a:pt x="6" y="41"/>
                      </a:cubicBezTo>
                      <a:cubicBezTo>
                        <a:pt x="6" y="41"/>
                        <a:pt x="6" y="41"/>
                        <a:pt x="6" y="42"/>
                      </a:cubicBezTo>
                      <a:cubicBezTo>
                        <a:pt x="6" y="43"/>
                        <a:pt x="5" y="43"/>
                        <a:pt x="5" y="44"/>
                      </a:cubicBezTo>
                      <a:cubicBezTo>
                        <a:pt x="5" y="44"/>
                        <a:pt x="5" y="44"/>
                        <a:pt x="5" y="44"/>
                      </a:cubicBezTo>
                      <a:cubicBezTo>
                        <a:pt x="7" y="45"/>
                        <a:pt x="6" y="45"/>
                        <a:pt x="6" y="46"/>
                      </a:cubicBezTo>
                      <a:cubicBezTo>
                        <a:pt x="5" y="46"/>
                        <a:pt x="5" y="46"/>
                        <a:pt x="5" y="46"/>
                      </a:cubicBezTo>
                      <a:cubicBezTo>
                        <a:pt x="4" y="48"/>
                        <a:pt x="6" y="47"/>
                        <a:pt x="4" y="49"/>
                      </a:cubicBezTo>
                      <a:cubicBezTo>
                        <a:pt x="5" y="49"/>
                        <a:pt x="5" y="49"/>
                        <a:pt x="5" y="49"/>
                      </a:cubicBezTo>
                      <a:cubicBezTo>
                        <a:pt x="7" y="50"/>
                        <a:pt x="4" y="51"/>
                        <a:pt x="4" y="53"/>
                      </a:cubicBezTo>
                      <a:cubicBezTo>
                        <a:pt x="5" y="52"/>
                        <a:pt x="5" y="52"/>
                        <a:pt x="5" y="52"/>
                      </a:cubicBezTo>
                      <a:cubicBezTo>
                        <a:pt x="6" y="53"/>
                        <a:pt x="2" y="54"/>
                        <a:pt x="2" y="55"/>
                      </a:cubicBezTo>
                      <a:cubicBezTo>
                        <a:pt x="2" y="55"/>
                        <a:pt x="2" y="55"/>
                        <a:pt x="2" y="54"/>
                      </a:cubicBezTo>
                      <a:cubicBezTo>
                        <a:pt x="0" y="56"/>
                        <a:pt x="3" y="55"/>
                        <a:pt x="3" y="56"/>
                      </a:cubicBezTo>
                      <a:cubicBezTo>
                        <a:pt x="2" y="57"/>
                        <a:pt x="1" y="56"/>
                        <a:pt x="1" y="57"/>
                      </a:cubicBezTo>
                      <a:cubicBezTo>
                        <a:pt x="1" y="57"/>
                        <a:pt x="3" y="60"/>
                        <a:pt x="2" y="61"/>
                      </a:cubicBezTo>
                      <a:cubicBezTo>
                        <a:pt x="3" y="61"/>
                        <a:pt x="3" y="61"/>
                        <a:pt x="4" y="61"/>
                      </a:cubicBezTo>
                      <a:cubicBezTo>
                        <a:pt x="4" y="62"/>
                        <a:pt x="2" y="64"/>
                        <a:pt x="4" y="65"/>
                      </a:cubicBezTo>
                      <a:cubicBezTo>
                        <a:pt x="3" y="65"/>
                        <a:pt x="3" y="65"/>
                        <a:pt x="3" y="65"/>
                      </a:cubicBezTo>
                      <a:cubicBezTo>
                        <a:pt x="4" y="66"/>
                        <a:pt x="4" y="68"/>
                        <a:pt x="5" y="68"/>
                      </a:cubicBezTo>
                      <a:cubicBezTo>
                        <a:pt x="4" y="69"/>
                        <a:pt x="4" y="70"/>
                        <a:pt x="5" y="71"/>
                      </a:cubicBezTo>
                      <a:cubicBezTo>
                        <a:pt x="6" y="72"/>
                        <a:pt x="7" y="73"/>
                        <a:pt x="5" y="74"/>
                      </a:cubicBezTo>
                      <a:cubicBezTo>
                        <a:pt x="5" y="74"/>
                        <a:pt x="5" y="74"/>
                        <a:pt x="6" y="75"/>
                      </a:cubicBezTo>
                      <a:cubicBezTo>
                        <a:pt x="6" y="75"/>
                        <a:pt x="6" y="76"/>
                        <a:pt x="6" y="76"/>
                      </a:cubicBezTo>
                      <a:cubicBezTo>
                        <a:pt x="6" y="76"/>
                        <a:pt x="6" y="76"/>
                        <a:pt x="6" y="76"/>
                      </a:cubicBezTo>
                      <a:cubicBezTo>
                        <a:pt x="6" y="78"/>
                        <a:pt x="7" y="78"/>
                        <a:pt x="8" y="78"/>
                      </a:cubicBezTo>
                      <a:cubicBezTo>
                        <a:pt x="8" y="78"/>
                        <a:pt x="8" y="78"/>
                        <a:pt x="7" y="78"/>
                      </a:cubicBezTo>
                      <a:cubicBezTo>
                        <a:pt x="8" y="81"/>
                        <a:pt x="8" y="81"/>
                        <a:pt x="10" y="82"/>
                      </a:cubicBezTo>
                      <a:cubicBezTo>
                        <a:pt x="10" y="83"/>
                        <a:pt x="10" y="83"/>
                        <a:pt x="10" y="83"/>
                      </a:cubicBezTo>
                      <a:cubicBezTo>
                        <a:pt x="10" y="83"/>
                        <a:pt x="10" y="87"/>
                        <a:pt x="12" y="88"/>
                      </a:cubicBezTo>
                      <a:cubicBezTo>
                        <a:pt x="12" y="88"/>
                        <a:pt x="12" y="88"/>
                        <a:pt x="12" y="88"/>
                      </a:cubicBezTo>
                      <a:cubicBezTo>
                        <a:pt x="13" y="89"/>
                        <a:pt x="14" y="90"/>
                        <a:pt x="15" y="91"/>
                      </a:cubicBezTo>
                      <a:cubicBezTo>
                        <a:pt x="15" y="93"/>
                        <a:pt x="16" y="94"/>
                        <a:pt x="18" y="93"/>
                      </a:cubicBezTo>
                      <a:cubicBezTo>
                        <a:pt x="20" y="93"/>
                        <a:pt x="20" y="93"/>
                        <a:pt x="20" y="93"/>
                      </a:cubicBezTo>
                      <a:cubicBezTo>
                        <a:pt x="18" y="92"/>
                        <a:pt x="21" y="92"/>
                        <a:pt x="20" y="91"/>
                      </a:cubicBezTo>
                      <a:cubicBezTo>
                        <a:pt x="21" y="92"/>
                        <a:pt x="22" y="93"/>
                        <a:pt x="21" y="93"/>
                      </a:cubicBezTo>
                      <a:cubicBezTo>
                        <a:pt x="21" y="93"/>
                        <a:pt x="21" y="93"/>
                        <a:pt x="21" y="93"/>
                      </a:cubicBezTo>
                      <a:cubicBezTo>
                        <a:pt x="19" y="94"/>
                        <a:pt x="23" y="95"/>
                        <a:pt x="22" y="96"/>
                      </a:cubicBezTo>
                      <a:cubicBezTo>
                        <a:pt x="26" y="98"/>
                        <a:pt x="30" y="100"/>
                        <a:pt x="35" y="100"/>
                      </a:cubicBezTo>
                      <a:cubicBezTo>
                        <a:pt x="34" y="99"/>
                        <a:pt x="34" y="99"/>
                        <a:pt x="34" y="99"/>
                      </a:cubicBezTo>
                      <a:cubicBezTo>
                        <a:pt x="36" y="99"/>
                        <a:pt x="36" y="99"/>
                        <a:pt x="36" y="99"/>
                      </a:cubicBezTo>
                      <a:cubicBezTo>
                        <a:pt x="36" y="99"/>
                        <a:pt x="36" y="100"/>
                        <a:pt x="35" y="100"/>
                      </a:cubicBezTo>
                      <a:cubicBezTo>
                        <a:pt x="36" y="101"/>
                        <a:pt x="37" y="99"/>
                        <a:pt x="37" y="99"/>
                      </a:cubicBezTo>
                      <a:cubicBezTo>
                        <a:pt x="39" y="99"/>
                        <a:pt x="36" y="100"/>
                        <a:pt x="37" y="100"/>
                      </a:cubicBezTo>
                      <a:cubicBezTo>
                        <a:pt x="37" y="100"/>
                        <a:pt x="38" y="100"/>
                        <a:pt x="38" y="100"/>
                      </a:cubicBezTo>
                      <a:cubicBezTo>
                        <a:pt x="38" y="100"/>
                        <a:pt x="38" y="100"/>
                        <a:pt x="38" y="100"/>
                      </a:cubicBezTo>
                      <a:cubicBezTo>
                        <a:pt x="38" y="100"/>
                        <a:pt x="38" y="99"/>
                        <a:pt x="40" y="99"/>
                      </a:cubicBezTo>
                      <a:cubicBezTo>
                        <a:pt x="40" y="99"/>
                        <a:pt x="40" y="100"/>
                        <a:pt x="40" y="100"/>
                      </a:cubicBezTo>
                      <a:cubicBezTo>
                        <a:pt x="41" y="100"/>
                        <a:pt x="41" y="100"/>
                        <a:pt x="41" y="100"/>
                      </a:cubicBezTo>
                      <a:cubicBezTo>
                        <a:pt x="41" y="100"/>
                        <a:pt x="43" y="99"/>
                        <a:pt x="43" y="99"/>
                      </a:cubicBezTo>
                      <a:cubicBezTo>
                        <a:pt x="42" y="98"/>
                        <a:pt x="42" y="98"/>
                        <a:pt x="42" y="98"/>
                      </a:cubicBezTo>
                      <a:cubicBezTo>
                        <a:pt x="43" y="98"/>
                        <a:pt x="44" y="98"/>
                        <a:pt x="43" y="97"/>
                      </a:cubicBezTo>
                      <a:cubicBezTo>
                        <a:pt x="44" y="99"/>
                        <a:pt x="49" y="95"/>
                        <a:pt x="50" y="95"/>
                      </a:cubicBezTo>
                      <a:cubicBezTo>
                        <a:pt x="51" y="94"/>
                        <a:pt x="52" y="94"/>
                        <a:pt x="53" y="93"/>
                      </a:cubicBezTo>
                      <a:cubicBezTo>
                        <a:pt x="52" y="93"/>
                        <a:pt x="52" y="92"/>
                        <a:pt x="53" y="92"/>
                      </a:cubicBezTo>
                      <a:cubicBezTo>
                        <a:pt x="54" y="94"/>
                        <a:pt x="55" y="91"/>
                        <a:pt x="57" y="92"/>
                      </a:cubicBezTo>
                      <a:cubicBezTo>
                        <a:pt x="55" y="92"/>
                        <a:pt x="59" y="90"/>
                        <a:pt x="57" y="89"/>
                      </a:cubicBezTo>
                      <a:cubicBezTo>
                        <a:pt x="58" y="89"/>
                        <a:pt x="58" y="90"/>
                        <a:pt x="59" y="90"/>
                      </a:cubicBezTo>
                      <a:cubicBezTo>
                        <a:pt x="59" y="89"/>
                        <a:pt x="60" y="88"/>
                        <a:pt x="61" y="87"/>
                      </a:cubicBezTo>
                      <a:cubicBezTo>
                        <a:pt x="62" y="86"/>
                        <a:pt x="64" y="85"/>
                        <a:pt x="64" y="84"/>
                      </a:cubicBezTo>
                      <a:cubicBezTo>
                        <a:pt x="64" y="84"/>
                        <a:pt x="64" y="84"/>
                        <a:pt x="64" y="83"/>
                      </a:cubicBezTo>
                      <a:cubicBezTo>
                        <a:pt x="66" y="83"/>
                        <a:pt x="66" y="83"/>
                        <a:pt x="66" y="83"/>
                      </a:cubicBezTo>
                      <a:cubicBezTo>
                        <a:pt x="66" y="82"/>
                        <a:pt x="64" y="81"/>
                        <a:pt x="66" y="81"/>
                      </a:cubicBezTo>
                      <a:cubicBezTo>
                        <a:pt x="66" y="81"/>
                        <a:pt x="65" y="81"/>
                        <a:pt x="65" y="81"/>
                      </a:cubicBezTo>
                      <a:cubicBezTo>
                        <a:pt x="68" y="79"/>
                        <a:pt x="69" y="76"/>
                        <a:pt x="70" y="73"/>
                      </a:cubicBezTo>
                      <a:cubicBezTo>
                        <a:pt x="71" y="71"/>
                        <a:pt x="72" y="68"/>
                        <a:pt x="74" y="66"/>
                      </a:cubicBezTo>
                      <a:cubicBezTo>
                        <a:pt x="73" y="66"/>
                        <a:pt x="74" y="66"/>
                        <a:pt x="74" y="65"/>
                      </a:cubicBezTo>
                      <a:cubicBezTo>
                        <a:pt x="73" y="65"/>
                        <a:pt x="73" y="65"/>
                        <a:pt x="73" y="65"/>
                      </a:cubicBezTo>
                      <a:cubicBezTo>
                        <a:pt x="73" y="65"/>
                        <a:pt x="73" y="64"/>
                        <a:pt x="73" y="64"/>
                      </a:cubicBezTo>
                      <a:cubicBezTo>
                        <a:pt x="74" y="63"/>
                        <a:pt x="74" y="63"/>
                        <a:pt x="74" y="63"/>
                      </a:cubicBezTo>
                      <a:cubicBezTo>
                        <a:pt x="73" y="62"/>
                        <a:pt x="75" y="60"/>
                        <a:pt x="74" y="60"/>
                      </a:cubicBezTo>
                      <a:cubicBezTo>
                        <a:pt x="74" y="61"/>
                        <a:pt x="74" y="61"/>
                        <a:pt x="74" y="61"/>
                      </a:cubicBezTo>
                      <a:cubicBezTo>
                        <a:pt x="73" y="59"/>
                        <a:pt x="71" y="61"/>
                        <a:pt x="69" y="61"/>
                      </a:cubicBezTo>
                      <a:cubicBezTo>
                        <a:pt x="70" y="62"/>
                        <a:pt x="66" y="63"/>
                        <a:pt x="68" y="65"/>
                      </a:cubicBezTo>
                      <a:cubicBezTo>
                        <a:pt x="67" y="65"/>
                        <a:pt x="67" y="64"/>
                        <a:pt x="67" y="64"/>
                      </a:cubicBezTo>
                      <a:cubicBezTo>
                        <a:pt x="67" y="65"/>
                        <a:pt x="67" y="66"/>
                        <a:pt x="67" y="66"/>
                      </a:cubicBezTo>
                      <a:cubicBezTo>
                        <a:pt x="66" y="66"/>
                        <a:pt x="66" y="66"/>
                        <a:pt x="66" y="66"/>
                      </a:cubicBezTo>
                      <a:cubicBezTo>
                        <a:pt x="66" y="69"/>
                        <a:pt x="65" y="70"/>
                        <a:pt x="63" y="72"/>
                      </a:cubicBezTo>
                      <a:cubicBezTo>
                        <a:pt x="64" y="72"/>
                        <a:pt x="64" y="72"/>
                        <a:pt x="64" y="72"/>
                      </a:cubicBezTo>
                      <a:cubicBezTo>
                        <a:pt x="63" y="73"/>
                        <a:pt x="63" y="73"/>
                        <a:pt x="63" y="73"/>
                      </a:cubicBezTo>
                      <a:cubicBezTo>
                        <a:pt x="63" y="74"/>
                        <a:pt x="63" y="71"/>
                        <a:pt x="64" y="72"/>
                      </a:cubicBezTo>
                      <a:cubicBezTo>
                        <a:pt x="63" y="72"/>
                        <a:pt x="62" y="76"/>
                        <a:pt x="60" y="76"/>
                      </a:cubicBezTo>
                      <a:cubicBezTo>
                        <a:pt x="60" y="77"/>
                        <a:pt x="61" y="76"/>
                        <a:pt x="61" y="77"/>
                      </a:cubicBezTo>
                      <a:cubicBezTo>
                        <a:pt x="60" y="77"/>
                        <a:pt x="60" y="77"/>
                        <a:pt x="60" y="77"/>
                      </a:cubicBezTo>
                      <a:cubicBezTo>
                        <a:pt x="60" y="77"/>
                        <a:pt x="60" y="77"/>
                        <a:pt x="60" y="77"/>
                      </a:cubicBezTo>
                      <a:cubicBezTo>
                        <a:pt x="60" y="78"/>
                        <a:pt x="59" y="78"/>
                        <a:pt x="59" y="77"/>
                      </a:cubicBezTo>
                      <a:cubicBezTo>
                        <a:pt x="59" y="77"/>
                        <a:pt x="59" y="77"/>
                        <a:pt x="59" y="77"/>
                      </a:cubicBezTo>
                      <a:cubicBezTo>
                        <a:pt x="58" y="77"/>
                        <a:pt x="58" y="79"/>
                        <a:pt x="58" y="79"/>
                      </a:cubicBezTo>
                      <a:cubicBezTo>
                        <a:pt x="58" y="78"/>
                        <a:pt x="58" y="78"/>
                        <a:pt x="58" y="78"/>
                      </a:cubicBezTo>
                      <a:cubicBezTo>
                        <a:pt x="57" y="81"/>
                        <a:pt x="55" y="83"/>
                        <a:pt x="54" y="85"/>
                      </a:cubicBezTo>
                      <a:cubicBezTo>
                        <a:pt x="54" y="85"/>
                        <a:pt x="54" y="85"/>
                        <a:pt x="54" y="85"/>
                      </a:cubicBezTo>
                      <a:cubicBezTo>
                        <a:pt x="53" y="87"/>
                        <a:pt x="52" y="86"/>
                        <a:pt x="51" y="88"/>
                      </a:cubicBezTo>
                      <a:cubicBezTo>
                        <a:pt x="51" y="87"/>
                        <a:pt x="51" y="87"/>
                        <a:pt x="51" y="87"/>
                      </a:cubicBezTo>
                      <a:cubicBezTo>
                        <a:pt x="51" y="88"/>
                        <a:pt x="51" y="89"/>
                        <a:pt x="50" y="89"/>
                      </a:cubicBezTo>
                      <a:cubicBezTo>
                        <a:pt x="50" y="88"/>
                        <a:pt x="49" y="89"/>
                        <a:pt x="49" y="88"/>
                      </a:cubicBezTo>
                      <a:cubicBezTo>
                        <a:pt x="48" y="90"/>
                        <a:pt x="49" y="89"/>
                        <a:pt x="48" y="91"/>
                      </a:cubicBezTo>
                      <a:cubicBezTo>
                        <a:pt x="47" y="90"/>
                        <a:pt x="47" y="90"/>
                        <a:pt x="47" y="90"/>
                      </a:cubicBezTo>
                      <a:cubicBezTo>
                        <a:pt x="47" y="91"/>
                        <a:pt x="47" y="91"/>
                        <a:pt x="47" y="92"/>
                      </a:cubicBezTo>
                      <a:cubicBezTo>
                        <a:pt x="47" y="91"/>
                        <a:pt x="46" y="92"/>
                        <a:pt x="46" y="90"/>
                      </a:cubicBezTo>
                      <a:cubicBezTo>
                        <a:pt x="44" y="90"/>
                        <a:pt x="44" y="93"/>
                        <a:pt x="42" y="91"/>
                      </a:cubicBezTo>
                      <a:cubicBezTo>
                        <a:pt x="42" y="93"/>
                        <a:pt x="44" y="92"/>
                        <a:pt x="44" y="92"/>
                      </a:cubicBezTo>
                      <a:cubicBezTo>
                        <a:pt x="44" y="93"/>
                        <a:pt x="43" y="94"/>
                        <a:pt x="43" y="94"/>
                      </a:cubicBezTo>
                      <a:cubicBezTo>
                        <a:pt x="42" y="94"/>
                        <a:pt x="41" y="92"/>
                        <a:pt x="39" y="92"/>
                      </a:cubicBezTo>
                      <a:cubicBezTo>
                        <a:pt x="39" y="92"/>
                        <a:pt x="39" y="92"/>
                        <a:pt x="39" y="92"/>
                      </a:cubicBezTo>
                      <a:cubicBezTo>
                        <a:pt x="39" y="92"/>
                        <a:pt x="38" y="93"/>
                        <a:pt x="37" y="92"/>
                      </a:cubicBezTo>
                      <a:cubicBezTo>
                        <a:pt x="37" y="93"/>
                        <a:pt x="37" y="92"/>
                        <a:pt x="36" y="94"/>
                      </a:cubicBezTo>
                      <a:cubicBezTo>
                        <a:pt x="36" y="94"/>
                        <a:pt x="37" y="94"/>
                        <a:pt x="37" y="93"/>
                      </a:cubicBezTo>
                      <a:cubicBezTo>
                        <a:pt x="38" y="93"/>
                        <a:pt x="38" y="93"/>
                        <a:pt x="38" y="93"/>
                      </a:cubicBezTo>
                      <a:cubicBezTo>
                        <a:pt x="37" y="94"/>
                        <a:pt x="36" y="95"/>
                        <a:pt x="35" y="95"/>
                      </a:cubicBezTo>
                      <a:cubicBezTo>
                        <a:pt x="35" y="94"/>
                        <a:pt x="35" y="94"/>
                        <a:pt x="36" y="94"/>
                      </a:cubicBezTo>
                      <a:cubicBezTo>
                        <a:pt x="35" y="93"/>
                        <a:pt x="35" y="94"/>
                        <a:pt x="34" y="94"/>
                      </a:cubicBezTo>
                      <a:cubicBezTo>
                        <a:pt x="35" y="92"/>
                        <a:pt x="36" y="93"/>
                        <a:pt x="37" y="92"/>
                      </a:cubicBezTo>
                      <a:cubicBezTo>
                        <a:pt x="37" y="91"/>
                        <a:pt x="35" y="93"/>
                        <a:pt x="36" y="92"/>
                      </a:cubicBezTo>
                      <a:cubicBezTo>
                        <a:pt x="35" y="94"/>
                        <a:pt x="34" y="91"/>
                        <a:pt x="33" y="93"/>
                      </a:cubicBezTo>
                      <a:cubicBezTo>
                        <a:pt x="33" y="92"/>
                        <a:pt x="33" y="92"/>
                        <a:pt x="33" y="92"/>
                      </a:cubicBezTo>
                      <a:cubicBezTo>
                        <a:pt x="33" y="92"/>
                        <a:pt x="33" y="92"/>
                        <a:pt x="32" y="92"/>
                      </a:cubicBezTo>
                      <a:cubicBezTo>
                        <a:pt x="33" y="91"/>
                        <a:pt x="33" y="91"/>
                        <a:pt x="33" y="91"/>
                      </a:cubicBezTo>
                      <a:cubicBezTo>
                        <a:pt x="32" y="92"/>
                        <a:pt x="32" y="90"/>
                        <a:pt x="31" y="90"/>
                      </a:cubicBezTo>
                      <a:cubicBezTo>
                        <a:pt x="32" y="91"/>
                        <a:pt x="31" y="92"/>
                        <a:pt x="32" y="92"/>
                      </a:cubicBezTo>
                      <a:cubicBezTo>
                        <a:pt x="29" y="93"/>
                        <a:pt x="31" y="90"/>
                        <a:pt x="29" y="90"/>
                      </a:cubicBezTo>
                      <a:cubicBezTo>
                        <a:pt x="29" y="90"/>
                        <a:pt x="29" y="90"/>
                        <a:pt x="29" y="91"/>
                      </a:cubicBezTo>
                      <a:cubicBezTo>
                        <a:pt x="29" y="90"/>
                        <a:pt x="28" y="90"/>
                        <a:pt x="28" y="89"/>
                      </a:cubicBezTo>
                      <a:cubicBezTo>
                        <a:pt x="27" y="89"/>
                        <a:pt x="28" y="90"/>
                        <a:pt x="27" y="90"/>
                      </a:cubicBezTo>
                      <a:cubicBezTo>
                        <a:pt x="27" y="89"/>
                        <a:pt x="26" y="91"/>
                        <a:pt x="25" y="90"/>
                      </a:cubicBezTo>
                      <a:cubicBezTo>
                        <a:pt x="26" y="90"/>
                        <a:pt x="26" y="90"/>
                        <a:pt x="26" y="90"/>
                      </a:cubicBezTo>
                      <a:cubicBezTo>
                        <a:pt x="24" y="88"/>
                        <a:pt x="24" y="91"/>
                        <a:pt x="23" y="89"/>
                      </a:cubicBezTo>
                      <a:cubicBezTo>
                        <a:pt x="25" y="89"/>
                        <a:pt x="25" y="89"/>
                        <a:pt x="25" y="89"/>
                      </a:cubicBezTo>
                      <a:cubicBezTo>
                        <a:pt x="24" y="89"/>
                        <a:pt x="24" y="89"/>
                        <a:pt x="24" y="89"/>
                      </a:cubicBezTo>
                      <a:cubicBezTo>
                        <a:pt x="24" y="88"/>
                        <a:pt x="24" y="88"/>
                        <a:pt x="24" y="88"/>
                      </a:cubicBezTo>
                      <a:cubicBezTo>
                        <a:pt x="23" y="88"/>
                        <a:pt x="23" y="88"/>
                        <a:pt x="22" y="87"/>
                      </a:cubicBezTo>
                      <a:cubicBezTo>
                        <a:pt x="22" y="87"/>
                        <a:pt x="21" y="88"/>
                        <a:pt x="21" y="87"/>
                      </a:cubicBezTo>
                      <a:cubicBezTo>
                        <a:pt x="21" y="87"/>
                        <a:pt x="21" y="87"/>
                        <a:pt x="20" y="86"/>
                      </a:cubicBezTo>
                      <a:cubicBezTo>
                        <a:pt x="21" y="86"/>
                        <a:pt x="22" y="86"/>
                        <a:pt x="22" y="87"/>
                      </a:cubicBezTo>
                      <a:cubicBezTo>
                        <a:pt x="22" y="86"/>
                        <a:pt x="22" y="86"/>
                        <a:pt x="22" y="86"/>
                      </a:cubicBezTo>
                      <a:cubicBezTo>
                        <a:pt x="22" y="85"/>
                        <a:pt x="21" y="85"/>
                        <a:pt x="21" y="85"/>
                      </a:cubicBezTo>
                      <a:cubicBezTo>
                        <a:pt x="21" y="85"/>
                        <a:pt x="21" y="85"/>
                        <a:pt x="21" y="85"/>
                      </a:cubicBezTo>
                      <a:cubicBezTo>
                        <a:pt x="19" y="85"/>
                        <a:pt x="19" y="85"/>
                        <a:pt x="19" y="85"/>
                      </a:cubicBezTo>
                      <a:cubicBezTo>
                        <a:pt x="19" y="84"/>
                        <a:pt x="19" y="84"/>
                        <a:pt x="20" y="84"/>
                      </a:cubicBezTo>
                      <a:cubicBezTo>
                        <a:pt x="20" y="84"/>
                        <a:pt x="19" y="84"/>
                        <a:pt x="19" y="84"/>
                      </a:cubicBezTo>
                      <a:cubicBezTo>
                        <a:pt x="19" y="84"/>
                        <a:pt x="20" y="83"/>
                        <a:pt x="21" y="83"/>
                      </a:cubicBezTo>
                      <a:cubicBezTo>
                        <a:pt x="19" y="83"/>
                        <a:pt x="19" y="83"/>
                        <a:pt x="19" y="83"/>
                      </a:cubicBezTo>
                      <a:cubicBezTo>
                        <a:pt x="19" y="82"/>
                        <a:pt x="19" y="81"/>
                        <a:pt x="19" y="81"/>
                      </a:cubicBezTo>
                      <a:cubicBezTo>
                        <a:pt x="19" y="81"/>
                        <a:pt x="17" y="80"/>
                        <a:pt x="17" y="79"/>
                      </a:cubicBezTo>
                      <a:cubicBezTo>
                        <a:pt x="17" y="79"/>
                        <a:pt x="17" y="79"/>
                        <a:pt x="16" y="79"/>
                      </a:cubicBezTo>
                      <a:cubicBezTo>
                        <a:pt x="16" y="78"/>
                        <a:pt x="16" y="77"/>
                        <a:pt x="15" y="76"/>
                      </a:cubicBezTo>
                      <a:cubicBezTo>
                        <a:pt x="16" y="74"/>
                        <a:pt x="16" y="74"/>
                        <a:pt x="16" y="74"/>
                      </a:cubicBezTo>
                      <a:cubicBezTo>
                        <a:pt x="15" y="74"/>
                        <a:pt x="15" y="76"/>
                        <a:pt x="13" y="75"/>
                      </a:cubicBezTo>
                      <a:cubicBezTo>
                        <a:pt x="13" y="73"/>
                        <a:pt x="14" y="74"/>
                        <a:pt x="14" y="73"/>
                      </a:cubicBezTo>
                      <a:cubicBezTo>
                        <a:pt x="14" y="73"/>
                        <a:pt x="12" y="72"/>
                        <a:pt x="13" y="71"/>
                      </a:cubicBezTo>
                      <a:cubicBezTo>
                        <a:pt x="13" y="71"/>
                        <a:pt x="13" y="71"/>
                        <a:pt x="13" y="72"/>
                      </a:cubicBezTo>
                      <a:close/>
                      <a:moveTo>
                        <a:pt x="10" y="58"/>
                      </a:moveTo>
                      <a:cubicBezTo>
                        <a:pt x="11" y="58"/>
                        <a:pt x="11" y="59"/>
                        <a:pt x="11" y="59"/>
                      </a:cubicBezTo>
                      <a:cubicBezTo>
                        <a:pt x="10" y="59"/>
                        <a:pt x="10" y="58"/>
                        <a:pt x="10" y="58"/>
                      </a:cubicBezTo>
                      <a:close/>
                      <a:moveTo>
                        <a:pt x="12" y="36"/>
                      </a:moveTo>
                      <a:cubicBezTo>
                        <a:pt x="12" y="36"/>
                        <a:pt x="12" y="37"/>
                        <a:pt x="12" y="37"/>
                      </a:cubicBezTo>
                      <a:cubicBezTo>
                        <a:pt x="12" y="37"/>
                        <a:pt x="12" y="36"/>
                        <a:pt x="12" y="36"/>
                      </a:cubicBezTo>
                      <a:close/>
                      <a:moveTo>
                        <a:pt x="63" y="10"/>
                      </a:moveTo>
                      <a:cubicBezTo>
                        <a:pt x="63" y="10"/>
                        <a:pt x="63" y="10"/>
                        <a:pt x="63" y="10"/>
                      </a:cubicBezTo>
                      <a:cubicBezTo>
                        <a:pt x="63" y="9"/>
                        <a:pt x="63" y="10"/>
                        <a:pt x="63" y="10"/>
                      </a:cubicBezTo>
                      <a:close/>
                      <a:moveTo>
                        <a:pt x="64" y="12"/>
                      </a:moveTo>
                      <a:cubicBezTo>
                        <a:pt x="64" y="12"/>
                        <a:pt x="64" y="11"/>
                        <a:pt x="64" y="11"/>
                      </a:cubicBezTo>
                      <a:cubicBezTo>
                        <a:pt x="64" y="11"/>
                        <a:pt x="64" y="11"/>
                        <a:pt x="64" y="11"/>
                      </a:cubicBezTo>
                      <a:cubicBezTo>
                        <a:pt x="64" y="11"/>
                        <a:pt x="64" y="11"/>
                        <a:pt x="64" y="12"/>
                      </a:cubicBezTo>
                      <a:close/>
                      <a:moveTo>
                        <a:pt x="41" y="99"/>
                      </a:moveTo>
                      <a:cubicBezTo>
                        <a:pt x="40" y="99"/>
                        <a:pt x="40" y="99"/>
                        <a:pt x="40" y="99"/>
                      </a:cubicBezTo>
                      <a:cubicBezTo>
                        <a:pt x="41" y="99"/>
                        <a:pt x="41" y="99"/>
                        <a:pt x="4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 name="Freeform 307">
                  <a:extLst>
                    <a:ext uri="{FF2B5EF4-FFF2-40B4-BE49-F238E27FC236}">
                      <a16:creationId xmlns:a16="http://schemas.microsoft.com/office/drawing/2014/main" id="{CD1E562D-1037-4155-97AD-31280297485C}"/>
                    </a:ext>
                  </a:extLst>
                </p:cNvPr>
                <p:cNvSpPr>
                  <a:spLocks/>
                </p:cNvSpPr>
                <p:nvPr userDrawn="1"/>
              </p:nvSpPr>
              <p:spPr bwMode="auto">
                <a:xfrm>
                  <a:off x="4102" y="39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0" name="Freeform 308">
                  <a:extLst>
                    <a:ext uri="{FF2B5EF4-FFF2-40B4-BE49-F238E27FC236}">
                      <a16:creationId xmlns:a16="http://schemas.microsoft.com/office/drawing/2014/main" id="{C1326BEC-A534-403C-81D1-A26D3BEA61F5}"/>
                    </a:ext>
                  </a:extLst>
                </p:cNvPr>
                <p:cNvSpPr>
                  <a:spLocks/>
                </p:cNvSpPr>
                <p:nvPr userDrawn="1"/>
              </p:nvSpPr>
              <p:spPr bwMode="auto">
                <a:xfrm>
                  <a:off x="4127"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1" name="Freeform 309">
                  <a:extLst>
                    <a:ext uri="{FF2B5EF4-FFF2-40B4-BE49-F238E27FC236}">
                      <a16:creationId xmlns:a16="http://schemas.microsoft.com/office/drawing/2014/main" id="{BF175495-432A-472F-9A52-57AB10E4C807}"/>
                    </a:ext>
                  </a:extLst>
                </p:cNvPr>
                <p:cNvSpPr>
                  <a:spLocks/>
                </p:cNvSpPr>
                <p:nvPr userDrawn="1"/>
              </p:nvSpPr>
              <p:spPr bwMode="auto">
                <a:xfrm>
                  <a:off x="4251" y="24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2" name="Freeform 310">
                  <a:extLst>
                    <a:ext uri="{FF2B5EF4-FFF2-40B4-BE49-F238E27FC236}">
                      <a16:creationId xmlns:a16="http://schemas.microsoft.com/office/drawing/2014/main" id="{911F955B-287A-4330-9EC0-9A1EAA903AA5}"/>
                    </a:ext>
                  </a:extLst>
                </p:cNvPr>
                <p:cNvSpPr>
                  <a:spLocks/>
                </p:cNvSpPr>
                <p:nvPr userDrawn="1"/>
              </p:nvSpPr>
              <p:spPr bwMode="auto">
                <a:xfrm>
                  <a:off x="4391" y="27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3" name="Freeform 311">
                  <a:extLst>
                    <a:ext uri="{FF2B5EF4-FFF2-40B4-BE49-F238E27FC236}">
                      <a16:creationId xmlns:a16="http://schemas.microsoft.com/office/drawing/2014/main" id="{00E71721-FDB4-479D-8D90-8F497614909E}"/>
                    </a:ext>
                  </a:extLst>
                </p:cNvPr>
                <p:cNvSpPr>
                  <a:spLocks/>
                </p:cNvSpPr>
                <p:nvPr userDrawn="1"/>
              </p:nvSpPr>
              <p:spPr bwMode="auto">
                <a:xfrm>
                  <a:off x="4386" y="32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0" y="1"/>
                        <a:pt x="1" y="1"/>
                      </a:cubicBezTo>
                      <a:cubicBezTo>
                        <a:pt x="1" y="1"/>
                        <a:pt x="1" y="1"/>
                        <a:pt x="1"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4" name="Freeform 312">
                  <a:extLst>
                    <a:ext uri="{FF2B5EF4-FFF2-40B4-BE49-F238E27FC236}">
                      <a16:creationId xmlns:a16="http://schemas.microsoft.com/office/drawing/2014/main" id="{FC573707-1C9B-4DA0-97C3-ADC9BDECBDB3}"/>
                    </a:ext>
                  </a:extLst>
                </p:cNvPr>
                <p:cNvSpPr>
                  <a:spLocks/>
                </p:cNvSpPr>
                <p:nvPr userDrawn="1"/>
              </p:nvSpPr>
              <p:spPr bwMode="auto">
                <a:xfrm>
                  <a:off x="4381" y="293"/>
                  <a:ext cx="10" cy="10"/>
                </a:xfrm>
                <a:custGeom>
                  <a:avLst/>
                  <a:gdLst>
                    <a:gd name="T0" fmla="*/ 0 w 2"/>
                    <a:gd name="T1" fmla="*/ 0 h 2"/>
                    <a:gd name="T2" fmla="*/ 1 w 2"/>
                    <a:gd name="T3" fmla="*/ 2 h 2"/>
                    <a:gd name="T4" fmla="*/ 1 w 2"/>
                    <a:gd name="T5" fmla="*/ 1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1" y="2"/>
                      </a:cubicBezTo>
                      <a:cubicBezTo>
                        <a:pt x="1" y="2"/>
                        <a:pt x="1" y="2"/>
                        <a:pt x="1" y="1"/>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5" name="Freeform 313">
                  <a:extLst>
                    <a:ext uri="{FF2B5EF4-FFF2-40B4-BE49-F238E27FC236}">
                      <a16:creationId xmlns:a16="http://schemas.microsoft.com/office/drawing/2014/main" id="{C28CE5C9-FBD2-4B6A-A58A-021370A39825}"/>
                    </a:ext>
                  </a:extLst>
                </p:cNvPr>
                <p:cNvSpPr>
                  <a:spLocks/>
                </p:cNvSpPr>
                <p:nvPr userDrawn="1"/>
              </p:nvSpPr>
              <p:spPr bwMode="auto">
                <a:xfrm>
                  <a:off x="4386" y="30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6" name="Freeform 314">
                  <a:extLst>
                    <a:ext uri="{FF2B5EF4-FFF2-40B4-BE49-F238E27FC236}">
                      <a16:creationId xmlns:a16="http://schemas.microsoft.com/office/drawing/2014/main" id="{58EE3ECA-E823-4C15-A12F-9EE3E85D31C3}"/>
                    </a:ext>
                  </a:extLst>
                </p:cNvPr>
                <p:cNvSpPr>
                  <a:spLocks/>
                </p:cNvSpPr>
                <p:nvPr userDrawn="1"/>
              </p:nvSpPr>
              <p:spPr bwMode="auto">
                <a:xfrm>
                  <a:off x="4361" y="258"/>
                  <a:ext cx="15" cy="5"/>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3" y="0"/>
                        <a:pt x="3" y="0"/>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7" name="Freeform 315">
                  <a:extLst>
                    <a:ext uri="{FF2B5EF4-FFF2-40B4-BE49-F238E27FC236}">
                      <a16:creationId xmlns:a16="http://schemas.microsoft.com/office/drawing/2014/main" id="{63691F44-D613-4213-96EE-87A4CB52EE9A}"/>
                    </a:ext>
                  </a:extLst>
                </p:cNvPr>
                <p:cNvSpPr>
                  <a:spLocks/>
                </p:cNvSpPr>
                <p:nvPr userDrawn="1"/>
              </p:nvSpPr>
              <p:spPr bwMode="auto">
                <a:xfrm>
                  <a:off x="4371" y="29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8" name="Freeform 316">
                  <a:extLst>
                    <a:ext uri="{FF2B5EF4-FFF2-40B4-BE49-F238E27FC236}">
                      <a16:creationId xmlns:a16="http://schemas.microsoft.com/office/drawing/2014/main" id="{5F906DA1-3842-44EB-B330-25EF7AAE324E}"/>
                    </a:ext>
                  </a:extLst>
                </p:cNvPr>
                <p:cNvSpPr>
                  <a:spLocks/>
                </p:cNvSpPr>
                <p:nvPr userDrawn="1"/>
              </p:nvSpPr>
              <p:spPr bwMode="auto">
                <a:xfrm>
                  <a:off x="4361" y="278"/>
                  <a:ext cx="5" cy="10"/>
                </a:xfrm>
                <a:custGeom>
                  <a:avLst/>
                  <a:gdLst>
                    <a:gd name="T0" fmla="*/ 0 w 1"/>
                    <a:gd name="T1" fmla="*/ 1 h 2"/>
                    <a:gd name="T2" fmla="*/ 1 w 1"/>
                    <a:gd name="T3" fmla="*/ 2 h 2"/>
                    <a:gd name="T4" fmla="*/ 1 w 1"/>
                    <a:gd name="T5" fmla="*/ 2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9" name="Freeform 317">
                  <a:extLst>
                    <a:ext uri="{FF2B5EF4-FFF2-40B4-BE49-F238E27FC236}">
                      <a16:creationId xmlns:a16="http://schemas.microsoft.com/office/drawing/2014/main" id="{08C8F39C-07AD-4D0D-BC90-9DF32E9B2D47}"/>
                    </a:ext>
                  </a:extLst>
                </p:cNvPr>
                <p:cNvSpPr>
                  <a:spLocks/>
                </p:cNvSpPr>
                <p:nvPr userDrawn="1"/>
              </p:nvSpPr>
              <p:spPr bwMode="auto">
                <a:xfrm>
                  <a:off x="4366" y="28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0" name="Freeform 318">
                  <a:extLst>
                    <a:ext uri="{FF2B5EF4-FFF2-40B4-BE49-F238E27FC236}">
                      <a16:creationId xmlns:a16="http://schemas.microsoft.com/office/drawing/2014/main" id="{FA11CE4C-AC4B-4912-B669-AD5135100107}"/>
                    </a:ext>
                  </a:extLst>
                </p:cNvPr>
                <p:cNvSpPr>
                  <a:spLocks/>
                </p:cNvSpPr>
                <p:nvPr userDrawn="1"/>
              </p:nvSpPr>
              <p:spPr bwMode="auto">
                <a:xfrm>
                  <a:off x="4366" y="2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1" name="Freeform 319">
                  <a:extLst>
                    <a:ext uri="{FF2B5EF4-FFF2-40B4-BE49-F238E27FC236}">
                      <a16:creationId xmlns:a16="http://schemas.microsoft.com/office/drawing/2014/main" id="{43D550EE-1DFA-49DF-9565-188E34090818}"/>
                    </a:ext>
                  </a:extLst>
                </p:cNvPr>
                <p:cNvSpPr>
                  <a:spLocks/>
                </p:cNvSpPr>
                <p:nvPr userDrawn="1"/>
              </p:nvSpPr>
              <p:spPr bwMode="auto">
                <a:xfrm>
                  <a:off x="4316" y="24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2" name="Freeform 320">
                  <a:extLst>
                    <a:ext uri="{FF2B5EF4-FFF2-40B4-BE49-F238E27FC236}">
                      <a16:creationId xmlns:a16="http://schemas.microsoft.com/office/drawing/2014/main" id="{84AC80CD-B1B2-42C5-B133-DE65AEE2AA8A}"/>
                    </a:ext>
                  </a:extLst>
                </p:cNvPr>
                <p:cNvSpPr>
                  <a:spLocks/>
                </p:cNvSpPr>
                <p:nvPr userDrawn="1"/>
              </p:nvSpPr>
              <p:spPr bwMode="auto">
                <a:xfrm>
                  <a:off x="4326" y="2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0"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3" name="Freeform 321">
                  <a:extLst>
                    <a:ext uri="{FF2B5EF4-FFF2-40B4-BE49-F238E27FC236}">
                      <a16:creationId xmlns:a16="http://schemas.microsoft.com/office/drawing/2014/main" id="{91F3002B-947A-4F19-8B2A-72C2CD42D028}"/>
                    </a:ext>
                  </a:extLst>
                </p:cNvPr>
                <p:cNvSpPr>
                  <a:spLocks/>
                </p:cNvSpPr>
                <p:nvPr userDrawn="1"/>
              </p:nvSpPr>
              <p:spPr bwMode="auto">
                <a:xfrm>
                  <a:off x="4306" y="258"/>
                  <a:ext cx="15" cy="5"/>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0"/>
                        <a:pt x="1" y="1"/>
                      </a:cubicBezTo>
                      <a:cubicBezTo>
                        <a:pt x="2" y="0"/>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4" name="Freeform 322">
                  <a:extLst>
                    <a:ext uri="{FF2B5EF4-FFF2-40B4-BE49-F238E27FC236}">
                      <a16:creationId xmlns:a16="http://schemas.microsoft.com/office/drawing/2014/main" id="{A7FEB494-2497-4BA2-9494-8C338ACCFBDF}"/>
                    </a:ext>
                  </a:extLst>
                </p:cNvPr>
                <p:cNvSpPr>
                  <a:spLocks/>
                </p:cNvSpPr>
                <p:nvPr userDrawn="1"/>
              </p:nvSpPr>
              <p:spPr bwMode="auto">
                <a:xfrm>
                  <a:off x="4242" y="228"/>
                  <a:ext cx="4" cy="10"/>
                </a:xfrm>
                <a:custGeom>
                  <a:avLst/>
                  <a:gdLst>
                    <a:gd name="T0" fmla="*/ 4 w 4"/>
                    <a:gd name="T1" fmla="*/ 10 h 10"/>
                    <a:gd name="T2" fmla="*/ 4 w 4"/>
                    <a:gd name="T3" fmla="*/ 10 h 10"/>
                    <a:gd name="T4" fmla="*/ 0 w 4"/>
                    <a:gd name="T5" fmla="*/ 0 h 10"/>
                    <a:gd name="T6" fmla="*/ 4 w 4"/>
                    <a:gd name="T7" fmla="*/ 10 h 10"/>
                  </a:gdLst>
                  <a:ahLst/>
                  <a:cxnLst>
                    <a:cxn ang="0">
                      <a:pos x="T0" y="T1"/>
                    </a:cxn>
                    <a:cxn ang="0">
                      <a:pos x="T2" y="T3"/>
                    </a:cxn>
                    <a:cxn ang="0">
                      <a:pos x="T4" y="T5"/>
                    </a:cxn>
                    <a:cxn ang="0">
                      <a:pos x="T6" y="T7"/>
                    </a:cxn>
                  </a:cxnLst>
                  <a:rect l="0" t="0" r="r" b="b"/>
                  <a:pathLst>
                    <a:path w="4" h="10">
                      <a:moveTo>
                        <a:pt x="4" y="10"/>
                      </a:moveTo>
                      <a:lnTo>
                        <a:pt x="4" y="10"/>
                      </a:lnTo>
                      <a:lnTo>
                        <a:pt x="0" y="0"/>
                      </a:lnTo>
                      <a:lnTo>
                        <a:pt x="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5" name="Freeform 323">
                  <a:extLst>
                    <a:ext uri="{FF2B5EF4-FFF2-40B4-BE49-F238E27FC236}">
                      <a16:creationId xmlns:a16="http://schemas.microsoft.com/office/drawing/2014/main" id="{DCE053E2-E5CB-4781-AB1C-A20E3F1FEE77}"/>
                    </a:ext>
                  </a:extLst>
                </p:cNvPr>
                <p:cNvSpPr>
                  <a:spLocks/>
                </p:cNvSpPr>
                <p:nvPr userDrawn="1"/>
              </p:nvSpPr>
              <p:spPr bwMode="auto">
                <a:xfrm>
                  <a:off x="4187" y="273"/>
                  <a:ext cx="10" cy="10"/>
                </a:xfrm>
                <a:custGeom>
                  <a:avLst/>
                  <a:gdLst>
                    <a:gd name="T0" fmla="*/ 1 w 2"/>
                    <a:gd name="T1" fmla="*/ 2 h 2"/>
                    <a:gd name="T2" fmla="*/ 2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0"/>
                        <a:pt x="1" y="1"/>
                        <a:pt x="1" y="0"/>
                      </a:cubicBezTo>
                      <a:cubicBezTo>
                        <a:pt x="1"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6" name="Freeform 324">
                  <a:extLst>
                    <a:ext uri="{FF2B5EF4-FFF2-40B4-BE49-F238E27FC236}">
                      <a16:creationId xmlns:a16="http://schemas.microsoft.com/office/drawing/2014/main" id="{400B27FC-50D1-49C8-845F-64396015DDCD}"/>
                    </a:ext>
                  </a:extLst>
                </p:cNvPr>
                <p:cNvSpPr>
                  <a:spLocks/>
                </p:cNvSpPr>
                <p:nvPr userDrawn="1"/>
              </p:nvSpPr>
              <p:spPr bwMode="auto">
                <a:xfrm>
                  <a:off x="4192" y="2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7" name="Rectangle 325">
                  <a:extLst>
                    <a:ext uri="{FF2B5EF4-FFF2-40B4-BE49-F238E27FC236}">
                      <a16:creationId xmlns:a16="http://schemas.microsoft.com/office/drawing/2014/main" id="{22EECDD5-D3DC-4856-9249-70443C79FC59}"/>
                    </a:ext>
                  </a:extLst>
                </p:cNvPr>
                <p:cNvSpPr>
                  <a:spLocks noChangeArrowheads="1"/>
                </p:cNvSpPr>
                <p:nvPr userDrawn="1"/>
              </p:nvSpPr>
              <p:spPr bwMode="auto">
                <a:xfrm>
                  <a:off x="4421" y="5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8" name="Freeform 326">
                  <a:extLst>
                    <a:ext uri="{FF2B5EF4-FFF2-40B4-BE49-F238E27FC236}">
                      <a16:creationId xmlns:a16="http://schemas.microsoft.com/office/drawing/2014/main" id="{BC0BF925-807C-40F0-92EA-1EBF8C5FD411}"/>
                    </a:ext>
                  </a:extLst>
                </p:cNvPr>
                <p:cNvSpPr>
                  <a:spLocks/>
                </p:cNvSpPr>
                <p:nvPr userDrawn="1"/>
              </p:nvSpPr>
              <p:spPr bwMode="auto">
                <a:xfrm>
                  <a:off x="4416" y="4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 name="Freeform 327">
                  <a:extLst>
                    <a:ext uri="{FF2B5EF4-FFF2-40B4-BE49-F238E27FC236}">
                      <a16:creationId xmlns:a16="http://schemas.microsoft.com/office/drawing/2014/main" id="{C944F262-A8B8-4CF7-A9B7-97F0E00DCD5D}"/>
                    </a:ext>
                  </a:extLst>
                </p:cNvPr>
                <p:cNvSpPr>
                  <a:spLocks/>
                </p:cNvSpPr>
                <p:nvPr userDrawn="1"/>
              </p:nvSpPr>
              <p:spPr bwMode="auto">
                <a:xfrm>
                  <a:off x="4102" y="47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 name="Freeform 328">
                  <a:extLst>
                    <a:ext uri="{FF2B5EF4-FFF2-40B4-BE49-F238E27FC236}">
                      <a16:creationId xmlns:a16="http://schemas.microsoft.com/office/drawing/2014/main" id="{EA34EB7E-6734-482B-ACD6-26B73DBA0FDD}"/>
                    </a:ext>
                  </a:extLst>
                </p:cNvPr>
                <p:cNvSpPr>
                  <a:spLocks/>
                </p:cNvSpPr>
                <p:nvPr userDrawn="1"/>
              </p:nvSpPr>
              <p:spPr bwMode="auto">
                <a:xfrm>
                  <a:off x="4102" y="52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1" name="Freeform 329">
                  <a:extLst>
                    <a:ext uri="{FF2B5EF4-FFF2-40B4-BE49-F238E27FC236}">
                      <a16:creationId xmlns:a16="http://schemas.microsoft.com/office/drawing/2014/main" id="{DB0BB6D1-AF5F-40BD-B7B4-1EF0B13226D9}"/>
                    </a:ext>
                  </a:extLst>
                </p:cNvPr>
                <p:cNvSpPr>
                  <a:spLocks/>
                </p:cNvSpPr>
                <p:nvPr userDrawn="1"/>
              </p:nvSpPr>
              <p:spPr bwMode="auto">
                <a:xfrm>
                  <a:off x="4117" y="558"/>
                  <a:ext cx="5" cy="1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2" name="Freeform 330">
                  <a:extLst>
                    <a:ext uri="{FF2B5EF4-FFF2-40B4-BE49-F238E27FC236}">
                      <a16:creationId xmlns:a16="http://schemas.microsoft.com/office/drawing/2014/main" id="{94C31C89-9E6F-48DF-8AA7-510BDBA7F4FA}"/>
                    </a:ext>
                  </a:extLst>
                </p:cNvPr>
                <p:cNvSpPr>
                  <a:spLocks/>
                </p:cNvSpPr>
                <p:nvPr userDrawn="1"/>
              </p:nvSpPr>
              <p:spPr bwMode="auto">
                <a:xfrm>
                  <a:off x="4689" y="83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3" name="Freeform 331">
                  <a:extLst>
                    <a:ext uri="{FF2B5EF4-FFF2-40B4-BE49-F238E27FC236}">
                      <a16:creationId xmlns:a16="http://schemas.microsoft.com/office/drawing/2014/main" id="{645BDA86-1CAF-4934-B7B8-2AFFEE5B47E7}"/>
                    </a:ext>
                  </a:extLst>
                </p:cNvPr>
                <p:cNvSpPr>
                  <a:spLocks/>
                </p:cNvSpPr>
                <p:nvPr userDrawn="1"/>
              </p:nvSpPr>
              <p:spPr bwMode="auto">
                <a:xfrm>
                  <a:off x="4689" y="80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4" name="Freeform 332">
                  <a:extLst>
                    <a:ext uri="{FF2B5EF4-FFF2-40B4-BE49-F238E27FC236}">
                      <a16:creationId xmlns:a16="http://schemas.microsoft.com/office/drawing/2014/main" id="{75663991-FFEA-4909-AAF8-946EB3D6E46E}"/>
                    </a:ext>
                  </a:extLst>
                </p:cNvPr>
                <p:cNvSpPr>
                  <a:spLocks/>
                </p:cNvSpPr>
                <p:nvPr userDrawn="1"/>
              </p:nvSpPr>
              <p:spPr bwMode="auto">
                <a:xfrm>
                  <a:off x="4694" y="783"/>
                  <a:ext cx="5" cy="20"/>
                </a:xfrm>
                <a:custGeom>
                  <a:avLst/>
                  <a:gdLst>
                    <a:gd name="T0" fmla="*/ 1 w 1"/>
                    <a:gd name="T1" fmla="*/ 0 h 4"/>
                    <a:gd name="T2" fmla="*/ 0 w 1"/>
                    <a:gd name="T3" fmla="*/ 3 h 4"/>
                    <a:gd name="T4" fmla="*/ 0 w 1"/>
                    <a:gd name="T5" fmla="*/ 3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1" y="2"/>
                        <a:pt x="0" y="3"/>
                      </a:cubicBezTo>
                      <a:cubicBezTo>
                        <a:pt x="0" y="3"/>
                        <a:pt x="0" y="3"/>
                        <a:pt x="0" y="3"/>
                      </a:cubicBezTo>
                      <a:cubicBezTo>
                        <a:pt x="1" y="4"/>
                        <a:pt x="1" y="4"/>
                        <a:pt x="1"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5" name="Freeform 333">
                  <a:extLst>
                    <a:ext uri="{FF2B5EF4-FFF2-40B4-BE49-F238E27FC236}">
                      <a16:creationId xmlns:a16="http://schemas.microsoft.com/office/drawing/2014/main" id="{24F419A4-DB18-46AB-A87A-9243A2514F3A}"/>
                    </a:ext>
                  </a:extLst>
                </p:cNvPr>
                <p:cNvSpPr>
                  <a:spLocks/>
                </p:cNvSpPr>
                <p:nvPr userDrawn="1"/>
              </p:nvSpPr>
              <p:spPr bwMode="auto">
                <a:xfrm>
                  <a:off x="4714" y="77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6" name="Rectangle 334">
                  <a:extLst>
                    <a:ext uri="{FF2B5EF4-FFF2-40B4-BE49-F238E27FC236}">
                      <a16:creationId xmlns:a16="http://schemas.microsoft.com/office/drawing/2014/main" id="{977A6356-9B98-4551-B7C6-4B30C63F1416}"/>
                    </a:ext>
                  </a:extLst>
                </p:cNvPr>
                <p:cNvSpPr>
                  <a:spLocks noChangeArrowheads="1"/>
                </p:cNvSpPr>
                <p:nvPr userDrawn="1"/>
              </p:nvSpPr>
              <p:spPr bwMode="auto">
                <a:xfrm>
                  <a:off x="4719" y="7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7" name="Freeform 335">
                  <a:extLst>
                    <a:ext uri="{FF2B5EF4-FFF2-40B4-BE49-F238E27FC236}">
                      <a16:creationId xmlns:a16="http://schemas.microsoft.com/office/drawing/2014/main" id="{D6A2F502-8C4B-4EDA-A0CB-3E525D1C540D}"/>
                    </a:ext>
                  </a:extLst>
                </p:cNvPr>
                <p:cNvSpPr>
                  <a:spLocks/>
                </p:cNvSpPr>
                <p:nvPr userDrawn="1"/>
              </p:nvSpPr>
              <p:spPr bwMode="auto">
                <a:xfrm>
                  <a:off x="4719" y="7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8" name="Freeform 336">
                  <a:extLst>
                    <a:ext uri="{FF2B5EF4-FFF2-40B4-BE49-F238E27FC236}">
                      <a16:creationId xmlns:a16="http://schemas.microsoft.com/office/drawing/2014/main" id="{0B71C899-9067-42AB-909F-84056C1A2484}"/>
                    </a:ext>
                  </a:extLst>
                </p:cNvPr>
                <p:cNvSpPr>
                  <a:spLocks/>
                </p:cNvSpPr>
                <p:nvPr userDrawn="1"/>
              </p:nvSpPr>
              <p:spPr bwMode="auto">
                <a:xfrm>
                  <a:off x="4714" y="7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9" name="Freeform 337">
                  <a:extLst>
                    <a:ext uri="{FF2B5EF4-FFF2-40B4-BE49-F238E27FC236}">
                      <a16:creationId xmlns:a16="http://schemas.microsoft.com/office/drawing/2014/main" id="{92503095-A1F0-423D-A464-FC0FC1FC211A}"/>
                    </a:ext>
                  </a:extLst>
                </p:cNvPr>
                <p:cNvSpPr>
                  <a:spLocks/>
                </p:cNvSpPr>
                <p:nvPr userDrawn="1"/>
              </p:nvSpPr>
              <p:spPr bwMode="auto">
                <a:xfrm>
                  <a:off x="4714" y="763"/>
                  <a:ext cx="0" cy="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0" name="Freeform 338">
                  <a:extLst>
                    <a:ext uri="{FF2B5EF4-FFF2-40B4-BE49-F238E27FC236}">
                      <a16:creationId xmlns:a16="http://schemas.microsoft.com/office/drawing/2014/main" id="{7CBECCC9-C857-4025-8F8F-C59C526F1F61}"/>
                    </a:ext>
                  </a:extLst>
                </p:cNvPr>
                <p:cNvSpPr>
                  <a:spLocks/>
                </p:cNvSpPr>
                <p:nvPr userDrawn="1"/>
              </p:nvSpPr>
              <p:spPr bwMode="auto">
                <a:xfrm>
                  <a:off x="4709" y="76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1" y="0"/>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1" name="Freeform 339">
                  <a:extLst>
                    <a:ext uri="{FF2B5EF4-FFF2-40B4-BE49-F238E27FC236}">
                      <a16:creationId xmlns:a16="http://schemas.microsoft.com/office/drawing/2014/main" id="{2BC25785-F92F-45BE-A854-7B6AFC2C2862}"/>
                    </a:ext>
                  </a:extLst>
                </p:cNvPr>
                <p:cNvSpPr>
                  <a:spLocks/>
                </p:cNvSpPr>
                <p:nvPr userDrawn="1"/>
              </p:nvSpPr>
              <p:spPr bwMode="auto">
                <a:xfrm>
                  <a:off x="4694" y="78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2" name="Freeform 340">
                  <a:extLst>
                    <a:ext uri="{FF2B5EF4-FFF2-40B4-BE49-F238E27FC236}">
                      <a16:creationId xmlns:a16="http://schemas.microsoft.com/office/drawing/2014/main" id="{26CBE63A-F83C-4342-8801-F6440519A3D3}"/>
                    </a:ext>
                  </a:extLst>
                </p:cNvPr>
                <p:cNvSpPr>
                  <a:spLocks/>
                </p:cNvSpPr>
                <p:nvPr userDrawn="1"/>
              </p:nvSpPr>
              <p:spPr bwMode="auto">
                <a:xfrm>
                  <a:off x="4719"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3" name="Freeform 341">
                  <a:extLst>
                    <a:ext uri="{FF2B5EF4-FFF2-40B4-BE49-F238E27FC236}">
                      <a16:creationId xmlns:a16="http://schemas.microsoft.com/office/drawing/2014/main" id="{1E1DD2EA-BA61-45B5-B6E6-130F10E7F31F}"/>
                    </a:ext>
                  </a:extLst>
                </p:cNvPr>
                <p:cNvSpPr>
                  <a:spLocks/>
                </p:cNvSpPr>
                <p:nvPr userDrawn="1"/>
              </p:nvSpPr>
              <p:spPr bwMode="auto">
                <a:xfrm>
                  <a:off x="4719" y="7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4" name="Oval 342">
                  <a:extLst>
                    <a:ext uri="{FF2B5EF4-FFF2-40B4-BE49-F238E27FC236}">
                      <a16:creationId xmlns:a16="http://schemas.microsoft.com/office/drawing/2014/main" id="{FAD0678B-B7E3-4B34-BCD7-DAB6B756F4AD}"/>
                    </a:ext>
                  </a:extLst>
                </p:cNvPr>
                <p:cNvSpPr>
                  <a:spLocks noChangeArrowheads="1"/>
                </p:cNvSpPr>
                <p:nvPr userDrawn="1"/>
              </p:nvSpPr>
              <p:spPr bwMode="auto">
                <a:xfrm>
                  <a:off x="4709" y="758"/>
                  <a:ext cx="1" cy="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5" name="Freeform 343">
                  <a:extLst>
                    <a:ext uri="{FF2B5EF4-FFF2-40B4-BE49-F238E27FC236}">
                      <a16:creationId xmlns:a16="http://schemas.microsoft.com/office/drawing/2014/main" id="{0C9D2429-6D90-4C32-A085-B13082EA90C5}"/>
                    </a:ext>
                  </a:extLst>
                </p:cNvPr>
                <p:cNvSpPr>
                  <a:spLocks/>
                </p:cNvSpPr>
                <p:nvPr userDrawn="1"/>
              </p:nvSpPr>
              <p:spPr bwMode="auto">
                <a:xfrm>
                  <a:off x="4724" y="72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6" name="Freeform 344">
                  <a:extLst>
                    <a:ext uri="{FF2B5EF4-FFF2-40B4-BE49-F238E27FC236}">
                      <a16:creationId xmlns:a16="http://schemas.microsoft.com/office/drawing/2014/main" id="{40639319-F049-4A74-9E9F-0DD46B4226AF}"/>
                    </a:ext>
                  </a:extLst>
                </p:cNvPr>
                <p:cNvSpPr>
                  <a:spLocks/>
                </p:cNvSpPr>
                <p:nvPr userDrawn="1"/>
              </p:nvSpPr>
              <p:spPr bwMode="auto">
                <a:xfrm>
                  <a:off x="4724" y="703"/>
                  <a:ext cx="5" cy="15"/>
                </a:xfrm>
                <a:custGeom>
                  <a:avLst/>
                  <a:gdLst>
                    <a:gd name="T0" fmla="*/ 0 w 1"/>
                    <a:gd name="T1" fmla="*/ 2 h 3"/>
                    <a:gd name="T2" fmla="*/ 1 w 1"/>
                    <a:gd name="T3" fmla="*/ 2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3"/>
                        <a:pt x="1" y="2"/>
                        <a:pt x="1" y="2"/>
                      </a:cubicBezTo>
                      <a:cubicBezTo>
                        <a:pt x="1" y="1"/>
                        <a:pt x="1" y="1"/>
                        <a:pt x="0" y="0"/>
                      </a:cubicBezTo>
                      <a:cubicBezTo>
                        <a:pt x="1" y="1"/>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7" name="Freeform 345">
                  <a:extLst>
                    <a:ext uri="{FF2B5EF4-FFF2-40B4-BE49-F238E27FC236}">
                      <a16:creationId xmlns:a16="http://schemas.microsoft.com/office/drawing/2014/main" id="{7EED858A-6324-497A-806B-BBEC47859B2B}"/>
                    </a:ext>
                  </a:extLst>
                </p:cNvPr>
                <p:cNvSpPr>
                  <a:spLocks/>
                </p:cNvSpPr>
                <p:nvPr userDrawn="1"/>
              </p:nvSpPr>
              <p:spPr bwMode="auto">
                <a:xfrm>
                  <a:off x="4724" y="7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8" name="Freeform 346">
                  <a:extLst>
                    <a:ext uri="{FF2B5EF4-FFF2-40B4-BE49-F238E27FC236}">
                      <a16:creationId xmlns:a16="http://schemas.microsoft.com/office/drawing/2014/main" id="{C72C4756-45B2-4152-B7BB-3DBC8E3FB099}"/>
                    </a:ext>
                  </a:extLst>
                </p:cNvPr>
                <p:cNvSpPr>
                  <a:spLocks/>
                </p:cNvSpPr>
                <p:nvPr userDrawn="1"/>
              </p:nvSpPr>
              <p:spPr bwMode="auto">
                <a:xfrm>
                  <a:off x="4719" y="72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9" name="Freeform 347">
                  <a:extLst>
                    <a:ext uri="{FF2B5EF4-FFF2-40B4-BE49-F238E27FC236}">
                      <a16:creationId xmlns:a16="http://schemas.microsoft.com/office/drawing/2014/main" id="{C600BEA0-9AAF-4FFD-98E0-C886FF7B18D6}"/>
                    </a:ext>
                  </a:extLst>
                </p:cNvPr>
                <p:cNvSpPr>
                  <a:spLocks/>
                </p:cNvSpPr>
                <p:nvPr userDrawn="1"/>
              </p:nvSpPr>
              <p:spPr bwMode="auto">
                <a:xfrm>
                  <a:off x="4719" y="7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0" name="Freeform 348">
                  <a:extLst>
                    <a:ext uri="{FF2B5EF4-FFF2-40B4-BE49-F238E27FC236}">
                      <a16:creationId xmlns:a16="http://schemas.microsoft.com/office/drawing/2014/main" id="{4187DECA-77C0-44F6-93BE-80D57A9FF8B8}"/>
                    </a:ext>
                  </a:extLst>
                </p:cNvPr>
                <p:cNvSpPr>
                  <a:spLocks/>
                </p:cNvSpPr>
                <p:nvPr userDrawn="1"/>
              </p:nvSpPr>
              <p:spPr bwMode="auto">
                <a:xfrm>
                  <a:off x="4719"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1" name="Freeform 349">
                  <a:extLst>
                    <a:ext uri="{FF2B5EF4-FFF2-40B4-BE49-F238E27FC236}">
                      <a16:creationId xmlns:a16="http://schemas.microsoft.com/office/drawing/2014/main" id="{FEF7C5D9-1E9D-4AC1-87B1-7360CE3888BB}"/>
                    </a:ext>
                  </a:extLst>
                </p:cNvPr>
                <p:cNvSpPr>
                  <a:spLocks/>
                </p:cNvSpPr>
                <p:nvPr userDrawn="1"/>
              </p:nvSpPr>
              <p:spPr bwMode="auto">
                <a:xfrm>
                  <a:off x="4704" y="743"/>
                  <a:ext cx="10"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2" name="Freeform 350">
                  <a:extLst>
                    <a:ext uri="{FF2B5EF4-FFF2-40B4-BE49-F238E27FC236}">
                      <a16:creationId xmlns:a16="http://schemas.microsoft.com/office/drawing/2014/main" id="{888BF87B-6F82-41DC-AF38-5F3129092A2F}"/>
                    </a:ext>
                  </a:extLst>
                </p:cNvPr>
                <p:cNvSpPr>
                  <a:spLocks/>
                </p:cNvSpPr>
                <p:nvPr userDrawn="1"/>
              </p:nvSpPr>
              <p:spPr bwMode="auto">
                <a:xfrm>
                  <a:off x="4714" y="73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3" name="Rectangle 351">
                  <a:extLst>
                    <a:ext uri="{FF2B5EF4-FFF2-40B4-BE49-F238E27FC236}">
                      <a16:creationId xmlns:a16="http://schemas.microsoft.com/office/drawing/2014/main" id="{DFE741D0-A884-4EA0-BDCE-EE5D0CD76EA6}"/>
                    </a:ext>
                  </a:extLst>
                </p:cNvPr>
                <p:cNvSpPr>
                  <a:spLocks noChangeArrowheads="1"/>
                </p:cNvSpPr>
                <p:nvPr userDrawn="1"/>
              </p:nvSpPr>
              <p:spPr bwMode="auto">
                <a:xfrm>
                  <a:off x="4714" y="73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4" name="Freeform 352">
                  <a:extLst>
                    <a:ext uri="{FF2B5EF4-FFF2-40B4-BE49-F238E27FC236}">
                      <a16:creationId xmlns:a16="http://schemas.microsoft.com/office/drawing/2014/main" id="{D06441A2-2422-470F-852D-7BD76DAAC8DE}"/>
                    </a:ext>
                  </a:extLst>
                </p:cNvPr>
                <p:cNvSpPr>
                  <a:spLocks/>
                </p:cNvSpPr>
                <p:nvPr userDrawn="1"/>
              </p:nvSpPr>
              <p:spPr bwMode="auto">
                <a:xfrm>
                  <a:off x="4714" y="703"/>
                  <a:ext cx="5" cy="10"/>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1"/>
                        <a:pt x="0" y="1"/>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5" name="Freeform 353">
                  <a:extLst>
                    <a:ext uri="{FF2B5EF4-FFF2-40B4-BE49-F238E27FC236}">
                      <a16:creationId xmlns:a16="http://schemas.microsoft.com/office/drawing/2014/main" id="{F25161AC-6C94-4E55-AA36-4911754B86EE}"/>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6" name="Rectangle 354">
                  <a:extLst>
                    <a:ext uri="{FF2B5EF4-FFF2-40B4-BE49-F238E27FC236}">
                      <a16:creationId xmlns:a16="http://schemas.microsoft.com/office/drawing/2014/main" id="{597DA942-999B-4FC8-B50E-0178E0F21AA1}"/>
                    </a:ext>
                  </a:extLst>
                </p:cNvPr>
                <p:cNvSpPr>
                  <a:spLocks noChangeArrowheads="1"/>
                </p:cNvSpPr>
                <p:nvPr userDrawn="1"/>
              </p:nvSpPr>
              <p:spPr bwMode="auto">
                <a:xfrm>
                  <a:off x="4714" y="67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7" name="Freeform 355">
                  <a:extLst>
                    <a:ext uri="{FF2B5EF4-FFF2-40B4-BE49-F238E27FC236}">
                      <a16:creationId xmlns:a16="http://schemas.microsoft.com/office/drawing/2014/main" id="{4EEA160D-6863-475B-BBE6-85B04BB44B00}"/>
                    </a:ext>
                  </a:extLst>
                </p:cNvPr>
                <p:cNvSpPr>
                  <a:spLocks/>
                </p:cNvSpPr>
                <p:nvPr userDrawn="1"/>
              </p:nvSpPr>
              <p:spPr bwMode="auto">
                <a:xfrm>
                  <a:off x="4714" y="71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8" name="Freeform 356">
                  <a:extLst>
                    <a:ext uri="{FF2B5EF4-FFF2-40B4-BE49-F238E27FC236}">
                      <a16:creationId xmlns:a16="http://schemas.microsoft.com/office/drawing/2014/main" id="{7827DBF8-5B1E-4497-A54F-C9E0CAD8AF31}"/>
                    </a:ext>
                  </a:extLst>
                </p:cNvPr>
                <p:cNvSpPr>
                  <a:spLocks/>
                </p:cNvSpPr>
                <p:nvPr userDrawn="1"/>
              </p:nvSpPr>
              <p:spPr bwMode="auto">
                <a:xfrm>
                  <a:off x="4719" y="6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9" name="Freeform 357">
                  <a:extLst>
                    <a:ext uri="{FF2B5EF4-FFF2-40B4-BE49-F238E27FC236}">
                      <a16:creationId xmlns:a16="http://schemas.microsoft.com/office/drawing/2014/main" id="{5BCEA1C0-4324-4729-AEBE-D17ABE9654C5}"/>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0" name="Freeform 358">
                  <a:extLst>
                    <a:ext uri="{FF2B5EF4-FFF2-40B4-BE49-F238E27FC236}">
                      <a16:creationId xmlns:a16="http://schemas.microsoft.com/office/drawing/2014/main" id="{B215B510-D00C-4408-AAEE-AF15DA0C76D3}"/>
                    </a:ext>
                  </a:extLst>
                </p:cNvPr>
                <p:cNvSpPr>
                  <a:spLocks/>
                </p:cNvSpPr>
                <p:nvPr userDrawn="1"/>
              </p:nvSpPr>
              <p:spPr bwMode="auto">
                <a:xfrm>
                  <a:off x="4719" y="7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1" name="Freeform 359">
                  <a:extLst>
                    <a:ext uri="{FF2B5EF4-FFF2-40B4-BE49-F238E27FC236}">
                      <a16:creationId xmlns:a16="http://schemas.microsoft.com/office/drawing/2014/main" id="{6D46D4C2-D27E-470A-8489-D4EA3D113C87}"/>
                    </a:ext>
                  </a:extLst>
                </p:cNvPr>
                <p:cNvSpPr>
                  <a:spLocks/>
                </p:cNvSpPr>
                <p:nvPr userDrawn="1"/>
              </p:nvSpPr>
              <p:spPr bwMode="auto">
                <a:xfrm>
                  <a:off x="4689" y="673"/>
                  <a:ext cx="25" cy="15"/>
                </a:xfrm>
                <a:custGeom>
                  <a:avLst/>
                  <a:gdLst>
                    <a:gd name="T0" fmla="*/ 0 w 5"/>
                    <a:gd name="T1" fmla="*/ 1 h 3"/>
                    <a:gd name="T2" fmla="*/ 1 w 5"/>
                    <a:gd name="T3" fmla="*/ 3 h 3"/>
                    <a:gd name="T4" fmla="*/ 5 w 5"/>
                    <a:gd name="T5" fmla="*/ 2 h 3"/>
                    <a:gd name="T6" fmla="*/ 4 w 5"/>
                    <a:gd name="T7" fmla="*/ 1 h 3"/>
                    <a:gd name="T8" fmla="*/ 2 w 5"/>
                    <a:gd name="T9" fmla="*/ 2 h 3"/>
                    <a:gd name="T10" fmla="*/ 3 w 5"/>
                    <a:gd name="T11" fmla="*/ 1 h 3"/>
                    <a:gd name="T12" fmla="*/ 0 w 5"/>
                    <a:gd name="T13" fmla="*/ 0 h 3"/>
                    <a:gd name="T14" fmla="*/ 0 w 5"/>
                    <a:gd name="T15" fmla="*/ 1 h 3"/>
                    <a:gd name="T16" fmla="*/ 0 w 5"/>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1"/>
                      </a:moveTo>
                      <a:cubicBezTo>
                        <a:pt x="0" y="1"/>
                        <a:pt x="1" y="2"/>
                        <a:pt x="1" y="3"/>
                      </a:cubicBezTo>
                      <a:cubicBezTo>
                        <a:pt x="1" y="3"/>
                        <a:pt x="4" y="3"/>
                        <a:pt x="5" y="2"/>
                      </a:cubicBezTo>
                      <a:cubicBezTo>
                        <a:pt x="4" y="2"/>
                        <a:pt x="4" y="2"/>
                        <a:pt x="4" y="1"/>
                      </a:cubicBezTo>
                      <a:cubicBezTo>
                        <a:pt x="3" y="1"/>
                        <a:pt x="3" y="3"/>
                        <a:pt x="2" y="2"/>
                      </a:cubicBezTo>
                      <a:cubicBezTo>
                        <a:pt x="2" y="1"/>
                        <a:pt x="2" y="1"/>
                        <a:pt x="3" y="1"/>
                      </a:cubicBezTo>
                      <a:cubicBezTo>
                        <a:pt x="2" y="2"/>
                        <a:pt x="1"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2" name="Freeform 360">
                  <a:extLst>
                    <a:ext uri="{FF2B5EF4-FFF2-40B4-BE49-F238E27FC236}">
                      <a16:creationId xmlns:a16="http://schemas.microsoft.com/office/drawing/2014/main" id="{B006A78F-AD6F-4A2C-97C5-B98DD6FAE61F}"/>
                    </a:ext>
                  </a:extLst>
                </p:cNvPr>
                <p:cNvSpPr>
                  <a:spLocks/>
                </p:cNvSpPr>
                <p:nvPr userDrawn="1"/>
              </p:nvSpPr>
              <p:spPr bwMode="auto">
                <a:xfrm>
                  <a:off x="4714" y="683"/>
                  <a:ext cx="5" cy="10"/>
                </a:xfrm>
                <a:custGeom>
                  <a:avLst/>
                  <a:gdLst>
                    <a:gd name="T0" fmla="*/ 0 w 1"/>
                    <a:gd name="T1" fmla="*/ 1 h 2"/>
                    <a:gd name="T2" fmla="*/ 0 w 1"/>
                    <a:gd name="T3" fmla="*/ 2 h 2"/>
                    <a:gd name="T4" fmla="*/ 1 w 1"/>
                    <a:gd name="T5" fmla="*/ 0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0" y="2"/>
                        <a:pt x="0" y="2"/>
                      </a:cubicBezTo>
                      <a:cubicBezTo>
                        <a:pt x="0" y="1"/>
                        <a:pt x="0" y="1"/>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3" name="Freeform 361">
                  <a:extLst>
                    <a:ext uri="{FF2B5EF4-FFF2-40B4-BE49-F238E27FC236}">
                      <a16:creationId xmlns:a16="http://schemas.microsoft.com/office/drawing/2014/main" id="{5178F479-3AAF-435B-B9A3-314A768E6842}"/>
                    </a:ext>
                  </a:extLst>
                </p:cNvPr>
                <p:cNvSpPr>
                  <a:spLocks/>
                </p:cNvSpPr>
                <p:nvPr userDrawn="1"/>
              </p:nvSpPr>
              <p:spPr bwMode="auto">
                <a:xfrm>
                  <a:off x="4704" y="693"/>
                  <a:ext cx="15" cy="10"/>
                </a:xfrm>
                <a:custGeom>
                  <a:avLst/>
                  <a:gdLst>
                    <a:gd name="T0" fmla="*/ 2 w 3"/>
                    <a:gd name="T1" fmla="*/ 1 h 2"/>
                    <a:gd name="T2" fmla="*/ 0 w 3"/>
                    <a:gd name="T3" fmla="*/ 1 h 2"/>
                    <a:gd name="T4" fmla="*/ 1 w 3"/>
                    <a:gd name="T5" fmla="*/ 2 h 2"/>
                    <a:gd name="T6" fmla="*/ 2 w 3"/>
                    <a:gd name="T7" fmla="*/ 1 h 2"/>
                    <a:gd name="T8" fmla="*/ 3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2" y="1"/>
                        <a:pt x="1" y="0"/>
                        <a:pt x="0" y="1"/>
                      </a:cubicBezTo>
                      <a:cubicBezTo>
                        <a:pt x="0" y="2"/>
                        <a:pt x="1" y="1"/>
                        <a:pt x="1" y="2"/>
                      </a:cubicBezTo>
                      <a:cubicBezTo>
                        <a:pt x="1" y="0"/>
                        <a:pt x="2" y="2"/>
                        <a:pt x="2" y="1"/>
                      </a:cubicBezTo>
                      <a:cubicBezTo>
                        <a:pt x="2" y="2"/>
                        <a:pt x="3" y="2"/>
                        <a:pt x="3" y="2"/>
                      </a:cubicBezTo>
                      <a:cubicBezTo>
                        <a:pt x="3"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3"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4" name="Freeform 362">
                  <a:extLst>
                    <a:ext uri="{FF2B5EF4-FFF2-40B4-BE49-F238E27FC236}">
                      <a16:creationId xmlns:a16="http://schemas.microsoft.com/office/drawing/2014/main" id="{BBAD0B81-C7F0-4664-A0B5-340E76F1451A}"/>
                    </a:ext>
                  </a:extLst>
                </p:cNvPr>
                <p:cNvSpPr>
                  <a:spLocks/>
                </p:cNvSpPr>
                <p:nvPr userDrawn="1"/>
              </p:nvSpPr>
              <p:spPr bwMode="auto">
                <a:xfrm>
                  <a:off x="4694" y="7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5" name="Freeform 363">
                  <a:extLst>
                    <a:ext uri="{FF2B5EF4-FFF2-40B4-BE49-F238E27FC236}">
                      <a16:creationId xmlns:a16="http://schemas.microsoft.com/office/drawing/2014/main" id="{745A8DC7-3793-4904-8FD9-52183CE3B93C}"/>
                    </a:ext>
                  </a:extLst>
                </p:cNvPr>
                <p:cNvSpPr>
                  <a:spLocks/>
                </p:cNvSpPr>
                <p:nvPr userDrawn="1"/>
              </p:nvSpPr>
              <p:spPr bwMode="auto">
                <a:xfrm>
                  <a:off x="4699" y="733"/>
                  <a:ext cx="10" cy="10"/>
                </a:xfrm>
                <a:custGeom>
                  <a:avLst/>
                  <a:gdLst>
                    <a:gd name="T0" fmla="*/ 0 w 2"/>
                    <a:gd name="T1" fmla="*/ 1 h 2"/>
                    <a:gd name="T2" fmla="*/ 0 w 2"/>
                    <a:gd name="T3" fmla="*/ 1 h 2"/>
                    <a:gd name="T4" fmla="*/ 0 w 2"/>
                    <a:gd name="T5" fmla="*/ 1 h 2"/>
                    <a:gd name="T6" fmla="*/ 1 w 2"/>
                    <a:gd name="T7" fmla="*/ 1 h 2"/>
                    <a:gd name="T8" fmla="*/ 0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1"/>
                      </a:cubicBezTo>
                      <a:cubicBezTo>
                        <a:pt x="0" y="2"/>
                        <a:pt x="0" y="1"/>
                        <a:pt x="0" y="1"/>
                      </a:cubicBezTo>
                      <a:cubicBezTo>
                        <a:pt x="0" y="2"/>
                        <a:pt x="0" y="2"/>
                        <a:pt x="1" y="1"/>
                      </a:cubicBezTo>
                      <a:cubicBezTo>
                        <a:pt x="0" y="1"/>
                        <a:pt x="0" y="1"/>
                        <a:pt x="0" y="1"/>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6" name="Freeform 364">
                  <a:extLst>
                    <a:ext uri="{FF2B5EF4-FFF2-40B4-BE49-F238E27FC236}">
                      <a16:creationId xmlns:a16="http://schemas.microsoft.com/office/drawing/2014/main" id="{571F6261-2F09-4705-B8B3-16204127675F}"/>
                    </a:ext>
                  </a:extLst>
                </p:cNvPr>
                <p:cNvSpPr>
                  <a:spLocks/>
                </p:cNvSpPr>
                <p:nvPr userDrawn="1"/>
              </p:nvSpPr>
              <p:spPr bwMode="auto">
                <a:xfrm>
                  <a:off x="4704" y="713"/>
                  <a:ext cx="5" cy="5"/>
                </a:xfrm>
                <a:custGeom>
                  <a:avLst/>
                  <a:gdLst>
                    <a:gd name="T0" fmla="*/ 1 w 1"/>
                    <a:gd name="T1" fmla="*/ 1 h 1"/>
                    <a:gd name="T2" fmla="*/ 0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0"/>
                        <a:pt x="0" y="0"/>
                        <a:pt x="0" y="0"/>
                      </a:cubicBez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7" name="Freeform 365">
                  <a:extLst>
                    <a:ext uri="{FF2B5EF4-FFF2-40B4-BE49-F238E27FC236}">
                      <a16:creationId xmlns:a16="http://schemas.microsoft.com/office/drawing/2014/main" id="{734AAE43-0EFE-4EF5-BD4D-7607BB90B22F}"/>
                    </a:ext>
                  </a:extLst>
                </p:cNvPr>
                <p:cNvSpPr>
                  <a:spLocks/>
                </p:cNvSpPr>
                <p:nvPr userDrawn="1"/>
              </p:nvSpPr>
              <p:spPr bwMode="auto">
                <a:xfrm>
                  <a:off x="4714" y="67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8" name="Rectangle 366">
                  <a:extLst>
                    <a:ext uri="{FF2B5EF4-FFF2-40B4-BE49-F238E27FC236}">
                      <a16:creationId xmlns:a16="http://schemas.microsoft.com/office/drawing/2014/main" id="{22811356-569A-406D-86DA-982EDB26A94A}"/>
                    </a:ext>
                  </a:extLst>
                </p:cNvPr>
                <p:cNvSpPr>
                  <a:spLocks noChangeArrowheads="1"/>
                </p:cNvSpPr>
                <p:nvPr userDrawn="1"/>
              </p:nvSpPr>
              <p:spPr bwMode="auto">
                <a:xfrm>
                  <a:off x="4714" y="6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9" name="Freeform 367">
                  <a:extLst>
                    <a:ext uri="{FF2B5EF4-FFF2-40B4-BE49-F238E27FC236}">
                      <a16:creationId xmlns:a16="http://schemas.microsoft.com/office/drawing/2014/main" id="{CB4BCD5A-9E30-46BD-8C74-EBE414DF984C}"/>
                    </a:ext>
                  </a:extLst>
                </p:cNvPr>
                <p:cNvSpPr>
                  <a:spLocks/>
                </p:cNvSpPr>
                <p:nvPr userDrawn="1"/>
              </p:nvSpPr>
              <p:spPr bwMode="auto">
                <a:xfrm>
                  <a:off x="4401"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0" name="Freeform 368">
                  <a:extLst>
                    <a:ext uri="{FF2B5EF4-FFF2-40B4-BE49-F238E27FC236}">
                      <a16:creationId xmlns:a16="http://schemas.microsoft.com/office/drawing/2014/main" id="{C7CE79D7-E53E-4016-A1AC-E844B027EF02}"/>
                    </a:ext>
                  </a:extLst>
                </p:cNvPr>
                <p:cNvSpPr>
                  <a:spLocks/>
                </p:cNvSpPr>
                <p:nvPr userDrawn="1"/>
              </p:nvSpPr>
              <p:spPr bwMode="auto">
                <a:xfrm>
                  <a:off x="4401" y="7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1" name="Freeform 369">
                  <a:extLst>
                    <a:ext uri="{FF2B5EF4-FFF2-40B4-BE49-F238E27FC236}">
                      <a16:creationId xmlns:a16="http://schemas.microsoft.com/office/drawing/2014/main" id="{2B5FC33C-1015-4043-BDEA-65998F45CF29}"/>
                    </a:ext>
                  </a:extLst>
                </p:cNvPr>
                <p:cNvSpPr>
                  <a:spLocks/>
                </p:cNvSpPr>
                <p:nvPr userDrawn="1"/>
              </p:nvSpPr>
              <p:spPr bwMode="auto">
                <a:xfrm>
                  <a:off x="4520" y="553"/>
                  <a:ext cx="10" cy="5"/>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0" y="0"/>
                        <a:pt x="1" y="0"/>
                      </a:cubicBezTo>
                      <a:cubicBezTo>
                        <a:pt x="1" y="1"/>
                        <a:pt x="1" y="1"/>
                        <a:pt x="1" y="1"/>
                      </a:cubicBezTo>
                      <a:cubicBezTo>
                        <a:pt x="1"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2" name="Freeform 370">
                  <a:extLst>
                    <a:ext uri="{FF2B5EF4-FFF2-40B4-BE49-F238E27FC236}">
                      <a16:creationId xmlns:a16="http://schemas.microsoft.com/office/drawing/2014/main" id="{408B9336-2535-4BCE-A89C-B6DF2E4DDAE7}"/>
                    </a:ext>
                  </a:extLst>
                </p:cNvPr>
                <p:cNvSpPr>
                  <a:spLocks/>
                </p:cNvSpPr>
                <p:nvPr userDrawn="1"/>
              </p:nvSpPr>
              <p:spPr bwMode="auto">
                <a:xfrm>
                  <a:off x="4426" y="65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3" name="Freeform 371">
                  <a:extLst>
                    <a:ext uri="{FF2B5EF4-FFF2-40B4-BE49-F238E27FC236}">
                      <a16:creationId xmlns:a16="http://schemas.microsoft.com/office/drawing/2014/main" id="{622595E1-FD5C-4B81-9502-3AA3BA98ED4A}"/>
                    </a:ext>
                  </a:extLst>
                </p:cNvPr>
                <p:cNvSpPr>
                  <a:spLocks/>
                </p:cNvSpPr>
                <p:nvPr userDrawn="1"/>
              </p:nvSpPr>
              <p:spPr bwMode="auto">
                <a:xfrm>
                  <a:off x="4436" y="66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4" name="Freeform 372">
                  <a:extLst>
                    <a:ext uri="{FF2B5EF4-FFF2-40B4-BE49-F238E27FC236}">
                      <a16:creationId xmlns:a16="http://schemas.microsoft.com/office/drawing/2014/main" id="{461592CD-97E9-4485-A9B1-8AB56C4A5C7C}"/>
                    </a:ext>
                  </a:extLst>
                </p:cNvPr>
                <p:cNvSpPr>
                  <a:spLocks/>
                </p:cNvSpPr>
                <p:nvPr userDrawn="1"/>
              </p:nvSpPr>
              <p:spPr bwMode="auto">
                <a:xfrm>
                  <a:off x="4411" y="8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5" name="Freeform 373">
                  <a:extLst>
                    <a:ext uri="{FF2B5EF4-FFF2-40B4-BE49-F238E27FC236}">
                      <a16:creationId xmlns:a16="http://schemas.microsoft.com/office/drawing/2014/main" id="{568E749A-639C-41C4-963C-80130F64F11B}"/>
                    </a:ext>
                  </a:extLst>
                </p:cNvPr>
                <p:cNvSpPr>
                  <a:spLocks/>
                </p:cNvSpPr>
                <p:nvPr userDrawn="1"/>
              </p:nvSpPr>
              <p:spPr bwMode="auto">
                <a:xfrm>
                  <a:off x="4659" y="58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6" name="Freeform 374">
                  <a:extLst>
                    <a:ext uri="{FF2B5EF4-FFF2-40B4-BE49-F238E27FC236}">
                      <a16:creationId xmlns:a16="http://schemas.microsoft.com/office/drawing/2014/main" id="{2EEAF1A9-C664-4372-B1F5-E417A06AF9E8}"/>
                    </a:ext>
                  </a:extLst>
                </p:cNvPr>
                <p:cNvSpPr>
                  <a:spLocks/>
                </p:cNvSpPr>
                <p:nvPr userDrawn="1"/>
              </p:nvSpPr>
              <p:spPr bwMode="auto">
                <a:xfrm>
                  <a:off x="4361" y="76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7" name="Freeform 375">
                  <a:extLst>
                    <a:ext uri="{FF2B5EF4-FFF2-40B4-BE49-F238E27FC236}">
                      <a16:creationId xmlns:a16="http://schemas.microsoft.com/office/drawing/2014/main" id="{72BB6899-17CD-4CE0-BEFD-23D531F367E6}"/>
                    </a:ext>
                  </a:extLst>
                </p:cNvPr>
                <p:cNvSpPr>
                  <a:spLocks/>
                </p:cNvSpPr>
                <p:nvPr userDrawn="1"/>
              </p:nvSpPr>
              <p:spPr bwMode="auto">
                <a:xfrm>
                  <a:off x="4650" y="578"/>
                  <a:ext cx="9"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0"/>
                        <a:pt x="2"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8" name="Freeform 376">
                  <a:extLst>
                    <a:ext uri="{FF2B5EF4-FFF2-40B4-BE49-F238E27FC236}">
                      <a16:creationId xmlns:a16="http://schemas.microsoft.com/office/drawing/2014/main" id="{38EA176D-6F79-48F5-9C8B-C960DD4270B9}"/>
                    </a:ext>
                  </a:extLst>
                </p:cNvPr>
                <p:cNvSpPr>
                  <a:spLocks/>
                </p:cNvSpPr>
                <p:nvPr userDrawn="1"/>
              </p:nvSpPr>
              <p:spPr bwMode="auto">
                <a:xfrm>
                  <a:off x="4590"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9" name="Freeform 377">
                  <a:extLst>
                    <a:ext uri="{FF2B5EF4-FFF2-40B4-BE49-F238E27FC236}">
                      <a16:creationId xmlns:a16="http://schemas.microsoft.com/office/drawing/2014/main" id="{1300BC9B-20FD-4C62-8039-77CBEE3DEEBA}"/>
                    </a:ext>
                  </a:extLst>
                </p:cNvPr>
                <p:cNvSpPr>
                  <a:spLocks/>
                </p:cNvSpPr>
                <p:nvPr userDrawn="1"/>
              </p:nvSpPr>
              <p:spPr bwMode="auto">
                <a:xfrm>
                  <a:off x="4669" y="8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0" name="Freeform 378">
                  <a:extLst>
                    <a:ext uri="{FF2B5EF4-FFF2-40B4-BE49-F238E27FC236}">
                      <a16:creationId xmlns:a16="http://schemas.microsoft.com/office/drawing/2014/main" id="{1D4B26B0-D25C-43CF-AE0D-286D61C03374}"/>
                    </a:ext>
                  </a:extLst>
                </p:cNvPr>
                <p:cNvSpPr>
                  <a:spLocks/>
                </p:cNvSpPr>
                <p:nvPr userDrawn="1"/>
              </p:nvSpPr>
              <p:spPr bwMode="auto">
                <a:xfrm>
                  <a:off x="4699" y="6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1" name="Freeform 379">
                  <a:extLst>
                    <a:ext uri="{FF2B5EF4-FFF2-40B4-BE49-F238E27FC236}">
                      <a16:creationId xmlns:a16="http://schemas.microsoft.com/office/drawing/2014/main" id="{064B3766-D559-4AD4-B31B-AE1BFFF78065}"/>
                    </a:ext>
                  </a:extLst>
                </p:cNvPr>
                <p:cNvSpPr>
                  <a:spLocks/>
                </p:cNvSpPr>
                <p:nvPr userDrawn="1"/>
              </p:nvSpPr>
              <p:spPr bwMode="auto">
                <a:xfrm>
                  <a:off x="4689" y="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2" name="Freeform 380">
                  <a:extLst>
                    <a:ext uri="{FF2B5EF4-FFF2-40B4-BE49-F238E27FC236}">
                      <a16:creationId xmlns:a16="http://schemas.microsoft.com/office/drawing/2014/main" id="{CCABD02A-1F61-48F3-8CF5-16C145E40EF1}"/>
                    </a:ext>
                  </a:extLst>
                </p:cNvPr>
                <p:cNvSpPr>
                  <a:spLocks/>
                </p:cNvSpPr>
                <p:nvPr userDrawn="1"/>
              </p:nvSpPr>
              <p:spPr bwMode="auto">
                <a:xfrm>
                  <a:off x="4620" y="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3" name="Freeform 381">
                  <a:extLst>
                    <a:ext uri="{FF2B5EF4-FFF2-40B4-BE49-F238E27FC236}">
                      <a16:creationId xmlns:a16="http://schemas.microsoft.com/office/drawing/2014/main" id="{E03275C9-04E7-4852-AB6A-CBD06D7EA12F}"/>
                    </a:ext>
                  </a:extLst>
                </p:cNvPr>
                <p:cNvSpPr>
                  <a:spLocks/>
                </p:cNvSpPr>
                <p:nvPr userDrawn="1"/>
              </p:nvSpPr>
              <p:spPr bwMode="auto">
                <a:xfrm>
                  <a:off x="4699" y="63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4" name="Freeform 382">
                  <a:extLst>
                    <a:ext uri="{FF2B5EF4-FFF2-40B4-BE49-F238E27FC236}">
                      <a16:creationId xmlns:a16="http://schemas.microsoft.com/office/drawing/2014/main" id="{D1BDB48C-7CC8-43C4-835E-C82FDB128FC4}"/>
                    </a:ext>
                  </a:extLst>
                </p:cNvPr>
                <p:cNvSpPr>
                  <a:spLocks/>
                </p:cNvSpPr>
                <p:nvPr userDrawn="1"/>
              </p:nvSpPr>
              <p:spPr bwMode="auto">
                <a:xfrm>
                  <a:off x="4704"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5" name="Freeform 383">
                  <a:extLst>
                    <a:ext uri="{FF2B5EF4-FFF2-40B4-BE49-F238E27FC236}">
                      <a16:creationId xmlns:a16="http://schemas.microsoft.com/office/drawing/2014/main" id="{052D2299-8465-4D94-B899-296B3BACB0F5}"/>
                    </a:ext>
                  </a:extLst>
                </p:cNvPr>
                <p:cNvSpPr>
                  <a:spLocks/>
                </p:cNvSpPr>
                <p:nvPr userDrawn="1"/>
              </p:nvSpPr>
              <p:spPr bwMode="auto">
                <a:xfrm>
                  <a:off x="4699" y="6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6" name="Freeform 384">
                  <a:extLst>
                    <a:ext uri="{FF2B5EF4-FFF2-40B4-BE49-F238E27FC236}">
                      <a16:creationId xmlns:a16="http://schemas.microsoft.com/office/drawing/2014/main" id="{894E2E00-9297-49E0-B459-E5E69CB1B208}"/>
                    </a:ext>
                  </a:extLst>
                </p:cNvPr>
                <p:cNvSpPr>
                  <a:spLocks/>
                </p:cNvSpPr>
                <p:nvPr userDrawn="1"/>
              </p:nvSpPr>
              <p:spPr bwMode="auto">
                <a:xfrm>
                  <a:off x="4470" y="92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7" name="Rectangle 385">
                  <a:extLst>
                    <a:ext uri="{FF2B5EF4-FFF2-40B4-BE49-F238E27FC236}">
                      <a16:creationId xmlns:a16="http://schemas.microsoft.com/office/drawing/2014/main" id="{614017FB-D86D-408E-B119-9B6757C7BD7F}"/>
                    </a:ext>
                  </a:extLst>
                </p:cNvPr>
                <p:cNvSpPr>
                  <a:spLocks noChangeArrowheads="1"/>
                </p:cNvSpPr>
                <p:nvPr userDrawn="1"/>
              </p:nvSpPr>
              <p:spPr bwMode="auto">
                <a:xfrm>
                  <a:off x="4500" y="6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8" name="Freeform 386">
                  <a:extLst>
                    <a:ext uri="{FF2B5EF4-FFF2-40B4-BE49-F238E27FC236}">
                      <a16:creationId xmlns:a16="http://schemas.microsoft.com/office/drawing/2014/main" id="{F2050F9F-EF1E-4E5A-A99F-B9E0C2D7E5A5}"/>
                    </a:ext>
                  </a:extLst>
                </p:cNvPr>
                <p:cNvSpPr>
                  <a:spLocks/>
                </p:cNvSpPr>
                <p:nvPr userDrawn="1"/>
              </p:nvSpPr>
              <p:spPr bwMode="auto">
                <a:xfrm>
                  <a:off x="4495" y="603"/>
                  <a:ext cx="5" cy="15"/>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1" y="2"/>
                        <a:pt x="1" y="2"/>
                      </a:cubicBezTo>
                      <a:cubicBezTo>
                        <a:pt x="0" y="0"/>
                        <a:pt x="0" y="0"/>
                        <a:pt x="0" y="0"/>
                      </a:cubicBez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9" name="Freeform 387">
                  <a:extLst>
                    <a:ext uri="{FF2B5EF4-FFF2-40B4-BE49-F238E27FC236}">
                      <a16:creationId xmlns:a16="http://schemas.microsoft.com/office/drawing/2014/main" id="{3A1A2911-89CC-489C-B628-A12BA9EFF585}"/>
                    </a:ext>
                  </a:extLst>
                </p:cNvPr>
                <p:cNvSpPr>
                  <a:spLocks noEditPoints="1"/>
                </p:cNvSpPr>
                <p:nvPr userDrawn="1"/>
              </p:nvSpPr>
              <p:spPr bwMode="auto">
                <a:xfrm>
                  <a:off x="4356" y="553"/>
                  <a:ext cx="358" cy="404"/>
                </a:xfrm>
                <a:custGeom>
                  <a:avLst/>
                  <a:gdLst>
                    <a:gd name="T0" fmla="*/ 10 w 72"/>
                    <a:gd name="T1" fmla="*/ 47 h 81"/>
                    <a:gd name="T2" fmla="*/ 9 w 72"/>
                    <a:gd name="T3" fmla="*/ 42 h 81"/>
                    <a:gd name="T4" fmla="*/ 11 w 72"/>
                    <a:gd name="T5" fmla="*/ 40 h 81"/>
                    <a:gd name="T6" fmla="*/ 11 w 72"/>
                    <a:gd name="T7" fmla="*/ 35 h 81"/>
                    <a:gd name="T8" fmla="*/ 13 w 72"/>
                    <a:gd name="T9" fmla="*/ 30 h 81"/>
                    <a:gd name="T10" fmla="*/ 14 w 72"/>
                    <a:gd name="T11" fmla="*/ 21 h 81"/>
                    <a:gd name="T12" fmla="*/ 14 w 72"/>
                    <a:gd name="T13" fmla="*/ 21 h 81"/>
                    <a:gd name="T14" fmla="*/ 17 w 72"/>
                    <a:gd name="T15" fmla="*/ 22 h 81"/>
                    <a:gd name="T16" fmla="*/ 20 w 72"/>
                    <a:gd name="T17" fmla="*/ 18 h 81"/>
                    <a:gd name="T18" fmla="*/ 24 w 72"/>
                    <a:gd name="T19" fmla="*/ 15 h 81"/>
                    <a:gd name="T20" fmla="*/ 29 w 72"/>
                    <a:gd name="T21" fmla="*/ 12 h 81"/>
                    <a:gd name="T22" fmla="*/ 33 w 72"/>
                    <a:gd name="T23" fmla="*/ 9 h 81"/>
                    <a:gd name="T24" fmla="*/ 38 w 72"/>
                    <a:gd name="T25" fmla="*/ 9 h 81"/>
                    <a:gd name="T26" fmla="*/ 39 w 72"/>
                    <a:gd name="T27" fmla="*/ 10 h 81"/>
                    <a:gd name="T28" fmla="*/ 44 w 72"/>
                    <a:gd name="T29" fmla="*/ 8 h 81"/>
                    <a:gd name="T30" fmla="*/ 48 w 72"/>
                    <a:gd name="T31" fmla="*/ 8 h 81"/>
                    <a:gd name="T32" fmla="*/ 53 w 72"/>
                    <a:gd name="T33" fmla="*/ 7 h 81"/>
                    <a:gd name="T34" fmla="*/ 57 w 72"/>
                    <a:gd name="T35" fmla="*/ 11 h 81"/>
                    <a:gd name="T36" fmla="*/ 62 w 72"/>
                    <a:gd name="T37" fmla="*/ 14 h 81"/>
                    <a:gd name="T38" fmla="*/ 68 w 72"/>
                    <a:gd name="T39" fmla="*/ 20 h 81"/>
                    <a:gd name="T40" fmla="*/ 72 w 72"/>
                    <a:gd name="T41" fmla="*/ 21 h 81"/>
                    <a:gd name="T42" fmla="*/ 69 w 72"/>
                    <a:gd name="T43" fmla="*/ 17 h 81"/>
                    <a:gd name="T44" fmla="*/ 68 w 72"/>
                    <a:gd name="T45" fmla="*/ 14 h 81"/>
                    <a:gd name="T46" fmla="*/ 59 w 72"/>
                    <a:gd name="T47" fmla="*/ 5 h 81"/>
                    <a:gd name="T48" fmla="*/ 46 w 72"/>
                    <a:gd name="T49" fmla="*/ 0 h 81"/>
                    <a:gd name="T50" fmla="*/ 36 w 72"/>
                    <a:gd name="T51" fmla="*/ 1 h 81"/>
                    <a:gd name="T52" fmla="*/ 34 w 72"/>
                    <a:gd name="T53" fmla="*/ 1 h 81"/>
                    <a:gd name="T54" fmla="*/ 30 w 72"/>
                    <a:gd name="T55" fmla="*/ 5 h 81"/>
                    <a:gd name="T56" fmla="*/ 24 w 72"/>
                    <a:gd name="T57" fmla="*/ 7 h 81"/>
                    <a:gd name="T58" fmla="*/ 13 w 72"/>
                    <a:gd name="T59" fmla="*/ 17 h 81"/>
                    <a:gd name="T60" fmla="*/ 11 w 72"/>
                    <a:gd name="T61" fmla="*/ 20 h 81"/>
                    <a:gd name="T62" fmla="*/ 8 w 72"/>
                    <a:gd name="T63" fmla="*/ 27 h 81"/>
                    <a:gd name="T64" fmla="*/ 2 w 72"/>
                    <a:gd name="T65" fmla="*/ 33 h 81"/>
                    <a:gd name="T66" fmla="*/ 1 w 72"/>
                    <a:gd name="T67" fmla="*/ 43 h 81"/>
                    <a:gd name="T68" fmla="*/ 1 w 72"/>
                    <a:gd name="T69" fmla="*/ 52 h 81"/>
                    <a:gd name="T70" fmla="*/ 4 w 72"/>
                    <a:gd name="T71" fmla="*/ 64 h 81"/>
                    <a:gd name="T72" fmla="*/ 11 w 72"/>
                    <a:gd name="T73" fmla="*/ 72 h 81"/>
                    <a:gd name="T74" fmla="*/ 22 w 72"/>
                    <a:gd name="T75" fmla="*/ 80 h 81"/>
                    <a:gd name="T76" fmla="*/ 27 w 72"/>
                    <a:gd name="T77" fmla="*/ 81 h 81"/>
                    <a:gd name="T78" fmla="*/ 38 w 72"/>
                    <a:gd name="T79" fmla="*/ 77 h 81"/>
                    <a:gd name="T80" fmla="*/ 51 w 72"/>
                    <a:gd name="T81" fmla="*/ 74 h 81"/>
                    <a:gd name="T82" fmla="*/ 62 w 72"/>
                    <a:gd name="T83" fmla="*/ 61 h 81"/>
                    <a:gd name="T84" fmla="*/ 57 w 72"/>
                    <a:gd name="T85" fmla="*/ 59 h 81"/>
                    <a:gd name="T86" fmla="*/ 51 w 72"/>
                    <a:gd name="T87" fmla="*/ 64 h 81"/>
                    <a:gd name="T88" fmla="*/ 47 w 72"/>
                    <a:gd name="T89" fmla="*/ 67 h 81"/>
                    <a:gd name="T90" fmla="*/ 37 w 72"/>
                    <a:gd name="T91" fmla="*/ 73 h 81"/>
                    <a:gd name="T92" fmla="*/ 33 w 72"/>
                    <a:gd name="T93" fmla="*/ 76 h 81"/>
                    <a:gd name="T94" fmla="*/ 27 w 72"/>
                    <a:gd name="T95" fmla="*/ 73 h 81"/>
                    <a:gd name="T96" fmla="*/ 22 w 72"/>
                    <a:gd name="T97" fmla="*/ 73 h 81"/>
                    <a:gd name="T98" fmla="*/ 22 w 72"/>
                    <a:gd name="T99" fmla="*/ 71 h 81"/>
                    <a:gd name="T100" fmla="*/ 17 w 72"/>
                    <a:gd name="T101" fmla="*/ 69 h 81"/>
                    <a:gd name="T102" fmla="*/ 15 w 72"/>
                    <a:gd name="T103" fmla="*/ 66 h 81"/>
                    <a:gd name="T104" fmla="*/ 13 w 72"/>
                    <a:gd name="T105" fmla="*/ 63 h 81"/>
                    <a:gd name="T106" fmla="*/ 12 w 72"/>
                    <a:gd name="T107" fmla="*/ 60 h 81"/>
                    <a:gd name="T108" fmla="*/ 9 w 72"/>
                    <a:gd name="T109" fmla="*/ 53 h 81"/>
                    <a:gd name="T110" fmla="*/ 10 w 72"/>
                    <a:gd name="T111" fmla="*/ 38 h 81"/>
                    <a:gd name="T112" fmla="*/ 66 w 72"/>
                    <a:gd name="T113" fmla="*/ 13 h 81"/>
                    <a:gd name="T114" fmla="*/ 25 w 72"/>
                    <a:gd name="T115"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81">
                      <a:moveTo>
                        <a:pt x="9" y="50"/>
                      </a:moveTo>
                      <a:cubicBezTo>
                        <a:pt x="10" y="49"/>
                        <a:pt x="10" y="49"/>
                        <a:pt x="10" y="49"/>
                      </a:cubicBezTo>
                      <a:cubicBezTo>
                        <a:pt x="11" y="50"/>
                        <a:pt x="11" y="51"/>
                        <a:pt x="12" y="50"/>
                      </a:cubicBezTo>
                      <a:cubicBezTo>
                        <a:pt x="9" y="50"/>
                        <a:pt x="11" y="47"/>
                        <a:pt x="9" y="47"/>
                      </a:cubicBezTo>
                      <a:cubicBezTo>
                        <a:pt x="9" y="47"/>
                        <a:pt x="9" y="47"/>
                        <a:pt x="9" y="47"/>
                      </a:cubicBezTo>
                      <a:cubicBezTo>
                        <a:pt x="9" y="47"/>
                        <a:pt x="10" y="47"/>
                        <a:pt x="10" y="47"/>
                      </a:cubicBezTo>
                      <a:cubicBezTo>
                        <a:pt x="11" y="46"/>
                        <a:pt x="8" y="46"/>
                        <a:pt x="8" y="45"/>
                      </a:cubicBezTo>
                      <a:cubicBezTo>
                        <a:pt x="8" y="44"/>
                        <a:pt x="9" y="44"/>
                        <a:pt x="9" y="44"/>
                      </a:cubicBezTo>
                      <a:cubicBezTo>
                        <a:pt x="9" y="43"/>
                        <a:pt x="9" y="43"/>
                        <a:pt x="9" y="43"/>
                      </a:cubicBezTo>
                      <a:cubicBezTo>
                        <a:pt x="9" y="43"/>
                        <a:pt x="9" y="43"/>
                        <a:pt x="9" y="43"/>
                      </a:cubicBezTo>
                      <a:cubicBezTo>
                        <a:pt x="9" y="42"/>
                        <a:pt x="9" y="42"/>
                        <a:pt x="9" y="42"/>
                      </a:cubicBezTo>
                      <a:cubicBezTo>
                        <a:pt x="9" y="42"/>
                        <a:pt x="9" y="42"/>
                        <a:pt x="9" y="42"/>
                      </a:cubicBezTo>
                      <a:cubicBezTo>
                        <a:pt x="9" y="42"/>
                        <a:pt x="8" y="41"/>
                        <a:pt x="8" y="41"/>
                      </a:cubicBezTo>
                      <a:cubicBezTo>
                        <a:pt x="9" y="40"/>
                        <a:pt x="8" y="41"/>
                        <a:pt x="9" y="41"/>
                      </a:cubicBezTo>
                      <a:cubicBezTo>
                        <a:pt x="8" y="40"/>
                        <a:pt x="8" y="40"/>
                        <a:pt x="8" y="40"/>
                      </a:cubicBezTo>
                      <a:cubicBezTo>
                        <a:pt x="9" y="40"/>
                        <a:pt x="9" y="41"/>
                        <a:pt x="9" y="41"/>
                      </a:cubicBezTo>
                      <a:cubicBezTo>
                        <a:pt x="12" y="41"/>
                        <a:pt x="9" y="40"/>
                        <a:pt x="11" y="39"/>
                      </a:cubicBezTo>
                      <a:cubicBezTo>
                        <a:pt x="11" y="40"/>
                        <a:pt x="11" y="40"/>
                        <a:pt x="11" y="40"/>
                      </a:cubicBezTo>
                      <a:cubicBezTo>
                        <a:pt x="12" y="40"/>
                        <a:pt x="12" y="39"/>
                        <a:pt x="13" y="38"/>
                      </a:cubicBezTo>
                      <a:cubicBezTo>
                        <a:pt x="12" y="38"/>
                        <a:pt x="10" y="39"/>
                        <a:pt x="10" y="38"/>
                      </a:cubicBezTo>
                      <a:cubicBezTo>
                        <a:pt x="10" y="38"/>
                        <a:pt x="10" y="38"/>
                        <a:pt x="10" y="37"/>
                      </a:cubicBezTo>
                      <a:cubicBezTo>
                        <a:pt x="11" y="37"/>
                        <a:pt x="11" y="37"/>
                        <a:pt x="11" y="36"/>
                      </a:cubicBezTo>
                      <a:cubicBezTo>
                        <a:pt x="12" y="37"/>
                        <a:pt x="12" y="37"/>
                        <a:pt x="12" y="37"/>
                      </a:cubicBezTo>
                      <a:cubicBezTo>
                        <a:pt x="12" y="36"/>
                        <a:pt x="11" y="36"/>
                        <a:pt x="11" y="35"/>
                      </a:cubicBezTo>
                      <a:cubicBezTo>
                        <a:pt x="11" y="35"/>
                        <a:pt x="12" y="35"/>
                        <a:pt x="13" y="35"/>
                      </a:cubicBezTo>
                      <a:cubicBezTo>
                        <a:pt x="14" y="34"/>
                        <a:pt x="11" y="35"/>
                        <a:pt x="12" y="34"/>
                      </a:cubicBezTo>
                      <a:cubicBezTo>
                        <a:pt x="12" y="33"/>
                        <a:pt x="12" y="32"/>
                        <a:pt x="12" y="31"/>
                      </a:cubicBezTo>
                      <a:cubicBezTo>
                        <a:pt x="13" y="30"/>
                        <a:pt x="13" y="31"/>
                        <a:pt x="13" y="31"/>
                      </a:cubicBezTo>
                      <a:cubicBezTo>
                        <a:pt x="13" y="30"/>
                        <a:pt x="13" y="30"/>
                        <a:pt x="13" y="30"/>
                      </a:cubicBezTo>
                      <a:cubicBezTo>
                        <a:pt x="13" y="30"/>
                        <a:pt x="13" y="30"/>
                        <a:pt x="13" y="30"/>
                      </a:cubicBezTo>
                      <a:cubicBezTo>
                        <a:pt x="13" y="30"/>
                        <a:pt x="12" y="30"/>
                        <a:pt x="12" y="29"/>
                      </a:cubicBezTo>
                      <a:cubicBezTo>
                        <a:pt x="11" y="28"/>
                        <a:pt x="15" y="28"/>
                        <a:pt x="14" y="27"/>
                      </a:cubicBezTo>
                      <a:cubicBezTo>
                        <a:pt x="14" y="26"/>
                        <a:pt x="14" y="27"/>
                        <a:pt x="15" y="27"/>
                      </a:cubicBezTo>
                      <a:cubicBezTo>
                        <a:pt x="15" y="25"/>
                        <a:pt x="15" y="26"/>
                        <a:pt x="14" y="24"/>
                      </a:cubicBezTo>
                      <a:cubicBezTo>
                        <a:pt x="16" y="24"/>
                        <a:pt x="16" y="24"/>
                        <a:pt x="16" y="24"/>
                      </a:cubicBezTo>
                      <a:cubicBezTo>
                        <a:pt x="14" y="24"/>
                        <a:pt x="14" y="22"/>
                        <a:pt x="14" y="21"/>
                      </a:cubicBezTo>
                      <a:cubicBezTo>
                        <a:pt x="13" y="21"/>
                        <a:pt x="13" y="21"/>
                        <a:pt x="13" y="21"/>
                      </a:cubicBezTo>
                      <a:cubicBezTo>
                        <a:pt x="13" y="20"/>
                        <a:pt x="13" y="20"/>
                        <a:pt x="13" y="20"/>
                      </a:cubicBezTo>
                      <a:cubicBezTo>
                        <a:pt x="13" y="20"/>
                        <a:pt x="14" y="20"/>
                        <a:pt x="14" y="20"/>
                      </a:cubicBezTo>
                      <a:cubicBezTo>
                        <a:pt x="14" y="20"/>
                        <a:pt x="14" y="20"/>
                        <a:pt x="14" y="20"/>
                      </a:cubicBezTo>
                      <a:cubicBezTo>
                        <a:pt x="14" y="20"/>
                        <a:pt x="15" y="21"/>
                        <a:pt x="15" y="21"/>
                      </a:cubicBezTo>
                      <a:cubicBezTo>
                        <a:pt x="15" y="21"/>
                        <a:pt x="14" y="21"/>
                        <a:pt x="14" y="21"/>
                      </a:cubicBezTo>
                      <a:cubicBezTo>
                        <a:pt x="15" y="22"/>
                        <a:pt x="15" y="23"/>
                        <a:pt x="16" y="23"/>
                      </a:cubicBezTo>
                      <a:cubicBezTo>
                        <a:pt x="16" y="23"/>
                        <a:pt x="16" y="23"/>
                        <a:pt x="16" y="22"/>
                      </a:cubicBezTo>
                      <a:cubicBezTo>
                        <a:pt x="16" y="23"/>
                        <a:pt x="16" y="23"/>
                        <a:pt x="16" y="23"/>
                      </a:cubicBezTo>
                      <a:cubicBezTo>
                        <a:pt x="16" y="23"/>
                        <a:pt x="16" y="23"/>
                        <a:pt x="16" y="22"/>
                      </a:cubicBezTo>
                      <a:cubicBezTo>
                        <a:pt x="17" y="23"/>
                        <a:pt x="17" y="23"/>
                        <a:pt x="17" y="23"/>
                      </a:cubicBezTo>
                      <a:cubicBezTo>
                        <a:pt x="17" y="22"/>
                        <a:pt x="17" y="22"/>
                        <a:pt x="17" y="22"/>
                      </a:cubicBezTo>
                      <a:cubicBezTo>
                        <a:pt x="18" y="22"/>
                        <a:pt x="18" y="22"/>
                        <a:pt x="18" y="22"/>
                      </a:cubicBezTo>
                      <a:cubicBezTo>
                        <a:pt x="18" y="20"/>
                        <a:pt x="17" y="18"/>
                        <a:pt x="19" y="16"/>
                      </a:cubicBezTo>
                      <a:cubicBezTo>
                        <a:pt x="19" y="17"/>
                        <a:pt x="20" y="17"/>
                        <a:pt x="20" y="18"/>
                      </a:cubicBezTo>
                      <a:cubicBezTo>
                        <a:pt x="19" y="17"/>
                        <a:pt x="20" y="19"/>
                        <a:pt x="19" y="20"/>
                      </a:cubicBezTo>
                      <a:cubicBezTo>
                        <a:pt x="19" y="19"/>
                        <a:pt x="20" y="20"/>
                        <a:pt x="20" y="20"/>
                      </a:cubicBezTo>
                      <a:cubicBezTo>
                        <a:pt x="20" y="18"/>
                        <a:pt x="20" y="18"/>
                        <a:pt x="20" y="18"/>
                      </a:cubicBezTo>
                      <a:cubicBezTo>
                        <a:pt x="21" y="19"/>
                        <a:pt x="21" y="18"/>
                        <a:pt x="21" y="18"/>
                      </a:cubicBezTo>
                      <a:cubicBezTo>
                        <a:pt x="20" y="17"/>
                        <a:pt x="22" y="16"/>
                        <a:pt x="22" y="16"/>
                      </a:cubicBezTo>
                      <a:cubicBezTo>
                        <a:pt x="22" y="16"/>
                        <a:pt x="22" y="17"/>
                        <a:pt x="22" y="17"/>
                      </a:cubicBezTo>
                      <a:cubicBezTo>
                        <a:pt x="23" y="18"/>
                        <a:pt x="21" y="15"/>
                        <a:pt x="23" y="15"/>
                      </a:cubicBezTo>
                      <a:cubicBezTo>
                        <a:pt x="23" y="15"/>
                        <a:pt x="22" y="15"/>
                        <a:pt x="23" y="15"/>
                      </a:cubicBezTo>
                      <a:cubicBezTo>
                        <a:pt x="23" y="15"/>
                        <a:pt x="24" y="14"/>
                        <a:pt x="24" y="15"/>
                      </a:cubicBezTo>
                      <a:cubicBezTo>
                        <a:pt x="24" y="15"/>
                        <a:pt x="24" y="15"/>
                        <a:pt x="24" y="15"/>
                      </a:cubicBezTo>
                      <a:cubicBezTo>
                        <a:pt x="25" y="14"/>
                        <a:pt x="27" y="12"/>
                        <a:pt x="27" y="11"/>
                      </a:cubicBezTo>
                      <a:cubicBezTo>
                        <a:pt x="27" y="11"/>
                        <a:pt x="28" y="13"/>
                        <a:pt x="28" y="13"/>
                      </a:cubicBezTo>
                      <a:cubicBezTo>
                        <a:pt x="28" y="13"/>
                        <a:pt x="28" y="12"/>
                        <a:pt x="27" y="10"/>
                      </a:cubicBezTo>
                      <a:cubicBezTo>
                        <a:pt x="27" y="8"/>
                        <a:pt x="27" y="7"/>
                        <a:pt x="27" y="7"/>
                      </a:cubicBezTo>
                      <a:cubicBezTo>
                        <a:pt x="28" y="8"/>
                        <a:pt x="30" y="11"/>
                        <a:pt x="29" y="12"/>
                      </a:cubicBezTo>
                      <a:cubicBezTo>
                        <a:pt x="30" y="12"/>
                        <a:pt x="30" y="12"/>
                        <a:pt x="31" y="11"/>
                      </a:cubicBezTo>
                      <a:cubicBezTo>
                        <a:pt x="30" y="11"/>
                        <a:pt x="29" y="10"/>
                        <a:pt x="30" y="10"/>
                      </a:cubicBezTo>
                      <a:cubicBezTo>
                        <a:pt x="31" y="11"/>
                        <a:pt x="30" y="10"/>
                        <a:pt x="32" y="11"/>
                      </a:cubicBezTo>
                      <a:cubicBezTo>
                        <a:pt x="32" y="11"/>
                        <a:pt x="31" y="8"/>
                        <a:pt x="32" y="8"/>
                      </a:cubicBezTo>
                      <a:cubicBezTo>
                        <a:pt x="32" y="9"/>
                        <a:pt x="32" y="10"/>
                        <a:pt x="32" y="11"/>
                      </a:cubicBezTo>
                      <a:cubicBezTo>
                        <a:pt x="32" y="11"/>
                        <a:pt x="32" y="10"/>
                        <a:pt x="33" y="9"/>
                      </a:cubicBezTo>
                      <a:cubicBezTo>
                        <a:pt x="33" y="9"/>
                        <a:pt x="33" y="8"/>
                        <a:pt x="33" y="8"/>
                      </a:cubicBezTo>
                      <a:cubicBezTo>
                        <a:pt x="33" y="9"/>
                        <a:pt x="33" y="10"/>
                        <a:pt x="34" y="10"/>
                      </a:cubicBezTo>
                      <a:cubicBezTo>
                        <a:pt x="34" y="10"/>
                        <a:pt x="35" y="10"/>
                        <a:pt x="35" y="10"/>
                      </a:cubicBezTo>
                      <a:cubicBezTo>
                        <a:pt x="35" y="9"/>
                        <a:pt x="35" y="9"/>
                        <a:pt x="35" y="9"/>
                      </a:cubicBezTo>
                      <a:cubicBezTo>
                        <a:pt x="36" y="9"/>
                        <a:pt x="35" y="6"/>
                        <a:pt x="37" y="6"/>
                      </a:cubicBezTo>
                      <a:cubicBezTo>
                        <a:pt x="37" y="6"/>
                        <a:pt x="37" y="8"/>
                        <a:pt x="38" y="9"/>
                      </a:cubicBezTo>
                      <a:cubicBezTo>
                        <a:pt x="38" y="7"/>
                        <a:pt x="39" y="3"/>
                        <a:pt x="40" y="2"/>
                      </a:cubicBezTo>
                      <a:cubicBezTo>
                        <a:pt x="40" y="3"/>
                        <a:pt x="40" y="3"/>
                        <a:pt x="40" y="3"/>
                      </a:cubicBezTo>
                      <a:cubicBezTo>
                        <a:pt x="42" y="2"/>
                        <a:pt x="42" y="2"/>
                        <a:pt x="42" y="2"/>
                      </a:cubicBezTo>
                      <a:cubicBezTo>
                        <a:pt x="41" y="4"/>
                        <a:pt x="39" y="7"/>
                        <a:pt x="39" y="9"/>
                      </a:cubicBezTo>
                      <a:cubicBezTo>
                        <a:pt x="39" y="9"/>
                        <a:pt x="39" y="9"/>
                        <a:pt x="40" y="9"/>
                      </a:cubicBezTo>
                      <a:cubicBezTo>
                        <a:pt x="40" y="10"/>
                        <a:pt x="39" y="10"/>
                        <a:pt x="39" y="10"/>
                      </a:cubicBezTo>
                      <a:cubicBezTo>
                        <a:pt x="39" y="10"/>
                        <a:pt x="41" y="10"/>
                        <a:pt x="41" y="10"/>
                      </a:cubicBezTo>
                      <a:cubicBezTo>
                        <a:pt x="41" y="9"/>
                        <a:pt x="42" y="9"/>
                        <a:pt x="42" y="8"/>
                      </a:cubicBezTo>
                      <a:cubicBezTo>
                        <a:pt x="40" y="9"/>
                        <a:pt x="40" y="9"/>
                        <a:pt x="40" y="9"/>
                      </a:cubicBezTo>
                      <a:cubicBezTo>
                        <a:pt x="40" y="8"/>
                        <a:pt x="41" y="6"/>
                        <a:pt x="43" y="6"/>
                      </a:cubicBezTo>
                      <a:cubicBezTo>
                        <a:pt x="43" y="6"/>
                        <a:pt x="42" y="8"/>
                        <a:pt x="42" y="9"/>
                      </a:cubicBezTo>
                      <a:cubicBezTo>
                        <a:pt x="43" y="8"/>
                        <a:pt x="44" y="8"/>
                        <a:pt x="44" y="8"/>
                      </a:cubicBezTo>
                      <a:cubicBezTo>
                        <a:pt x="43" y="9"/>
                        <a:pt x="43" y="9"/>
                        <a:pt x="43" y="9"/>
                      </a:cubicBezTo>
                      <a:cubicBezTo>
                        <a:pt x="44" y="9"/>
                        <a:pt x="45" y="7"/>
                        <a:pt x="45" y="8"/>
                      </a:cubicBezTo>
                      <a:cubicBezTo>
                        <a:pt x="46" y="9"/>
                        <a:pt x="46" y="10"/>
                        <a:pt x="46" y="9"/>
                      </a:cubicBezTo>
                      <a:cubicBezTo>
                        <a:pt x="46" y="8"/>
                        <a:pt x="46" y="4"/>
                        <a:pt x="47" y="3"/>
                      </a:cubicBezTo>
                      <a:cubicBezTo>
                        <a:pt x="47" y="3"/>
                        <a:pt x="49" y="4"/>
                        <a:pt x="49" y="5"/>
                      </a:cubicBezTo>
                      <a:cubicBezTo>
                        <a:pt x="49" y="6"/>
                        <a:pt x="48" y="7"/>
                        <a:pt x="48" y="8"/>
                      </a:cubicBezTo>
                      <a:cubicBezTo>
                        <a:pt x="48" y="8"/>
                        <a:pt x="48" y="8"/>
                        <a:pt x="48" y="8"/>
                      </a:cubicBezTo>
                      <a:cubicBezTo>
                        <a:pt x="49" y="8"/>
                        <a:pt x="48" y="9"/>
                        <a:pt x="49" y="9"/>
                      </a:cubicBezTo>
                      <a:cubicBezTo>
                        <a:pt x="49" y="8"/>
                        <a:pt x="50" y="9"/>
                        <a:pt x="49" y="8"/>
                      </a:cubicBezTo>
                      <a:cubicBezTo>
                        <a:pt x="50" y="8"/>
                        <a:pt x="50" y="8"/>
                        <a:pt x="51" y="9"/>
                      </a:cubicBezTo>
                      <a:cubicBezTo>
                        <a:pt x="51" y="8"/>
                        <a:pt x="53" y="6"/>
                        <a:pt x="54" y="6"/>
                      </a:cubicBezTo>
                      <a:cubicBezTo>
                        <a:pt x="53" y="7"/>
                        <a:pt x="53" y="7"/>
                        <a:pt x="53" y="7"/>
                      </a:cubicBezTo>
                      <a:cubicBezTo>
                        <a:pt x="55" y="8"/>
                        <a:pt x="55" y="9"/>
                        <a:pt x="56" y="10"/>
                      </a:cubicBezTo>
                      <a:cubicBezTo>
                        <a:pt x="56" y="10"/>
                        <a:pt x="57" y="11"/>
                        <a:pt x="56" y="11"/>
                      </a:cubicBezTo>
                      <a:cubicBezTo>
                        <a:pt x="56" y="11"/>
                        <a:pt x="57" y="11"/>
                        <a:pt x="57" y="11"/>
                      </a:cubicBezTo>
                      <a:cubicBezTo>
                        <a:pt x="57" y="13"/>
                        <a:pt x="56" y="11"/>
                        <a:pt x="56" y="12"/>
                      </a:cubicBezTo>
                      <a:cubicBezTo>
                        <a:pt x="57" y="12"/>
                        <a:pt x="58" y="12"/>
                        <a:pt x="58" y="12"/>
                      </a:cubicBezTo>
                      <a:cubicBezTo>
                        <a:pt x="59" y="11"/>
                        <a:pt x="57" y="11"/>
                        <a:pt x="57" y="11"/>
                      </a:cubicBezTo>
                      <a:cubicBezTo>
                        <a:pt x="57" y="10"/>
                        <a:pt x="59" y="9"/>
                        <a:pt x="61" y="10"/>
                      </a:cubicBezTo>
                      <a:cubicBezTo>
                        <a:pt x="62" y="10"/>
                        <a:pt x="61" y="11"/>
                        <a:pt x="61" y="11"/>
                      </a:cubicBezTo>
                      <a:cubicBezTo>
                        <a:pt x="63" y="13"/>
                        <a:pt x="65" y="11"/>
                        <a:pt x="65" y="13"/>
                      </a:cubicBezTo>
                      <a:cubicBezTo>
                        <a:pt x="65" y="15"/>
                        <a:pt x="64" y="14"/>
                        <a:pt x="63" y="15"/>
                      </a:cubicBezTo>
                      <a:cubicBezTo>
                        <a:pt x="62" y="14"/>
                        <a:pt x="63" y="13"/>
                        <a:pt x="62" y="13"/>
                      </a:cubicBezTo>
                      <a:cubicBezTo>
                        <a:pt x="62" y="14"/>
                        <a:pt x="62" y="14"/>
                        <a:pt x="62" y="14"/>
                      </a:cubicBezTo>
                      <a:cubicBezTo>
                        <a:pt x="62" y="14"/>
                        <a:pt x="61" y="13"/>
                        <a:pt x="61" y="13"/>
                      </a:cubicBezTo>
                      <a:cubicBezTo>
                        <a:pt x="61" y="14"/>
                        <a:pt x="64" y="16"/>
                        <a:pt x="64" y="18"/>
                      </a:cubicBezTo>
                      <a:cubicBezTo>
                        <a:pt x="64" y="18"/>
                        <a:pt x="65" y="19"/>
                        <a:pt x="65" y="18"/>
                      </a:cubicBezTo>
                      <a:cubicBezTo>
                        <a:pt x="65" y="18"/>
                        <a:pt x="65" y="18"/>
                        <a:pt x="65" y="18"/>
                      </a:cubicBezTo>
                      <a:cubicBezTo>
                        <a:pt x="65" y="17"/>
                        <a:pt x="66" y="18"/>
                        <a:pt x="66" y="17"/>
                      </a:cubicBezTo>
                      <a:cubicBezTo>
                        <a:pt x="67" y="18"/>
                        <a:pt x="68" y="18"/>
                        <a:pt x="68" y="20"/>
                      </a:cubicBezTo>
                      <a:cubicBezTo>
                        <a:pt x="67" y="20"/>
                        <a:pt x="67" y="20"/>
                        <a:pt x="67" y="20"/>
                      </a:cubicBezTo>
                      <a:cubicBezTo>
                        <a:pt x="68" y="20"/>
                        <a:pt x="68" y="19"/>
                        <a:pt x="67" y="19"/>
                      </a:cubicBezTo>
                      <a:cubicBezTo>
                        <a:pt x="68" y="19"/>
                        <a:pt x="67" y="21"/>
                        <a:pt x="68" y="21"/>
                      </a:cubicBezTo>
                      <a:cubicBezTo>
                        <a:pt x="69" y="20"/>
                        <a:pt x="69" y="20"/>
                        <a:pt x="69" y="20"/>
                      </a:cubicBezTo>
                      <a:cubicBezTo>
                        <a:pt x="69" y="21"/>
                        <a:pt x="71" y="22"/>
                        <a:pt x="71" y="23"/>
                      </a:cubicBezTo>
                      <a:cubicBezTo>
                        <a:pt x="72" y="22"/>
                        <a:pt x="71" y="23"/>
                        <a:pt x="72" y="21"/>
                      </a:cubicBezTo>
                      <a:cubicBezTo>
                        <a:pt x="70" y="23"/>
                        <a:pt x="71" y="19"/>
                        <a:pt x="70" y="20"/>
                      </a:cubicBezTo>
                      <a:cubicBezTo>
                        <a:pt x="71" y="19"/>
                        <a:pt x="70" y="19"/>
                        <a:pt x="70" y="17"/>
                      </a:cubicBezTo>
                      <a:cubicBezTo>
                        <a:pt x="70" y="17"/>
                        <a:pt x="70" y="18"/>
                        <a:pt x="70" y="17"/>
                      </a:cubicBezTo>
                      <a:cubicBezTo>
                        <a:pt x="70" y="17"/>
                        <a:pt x="69" y="17"/>
                        <a:pt x="69" y="17"/>
                      </a:cubicBezTo>
                      <a:cubicBezTo>
                        <a:pt x="69" y="17"/>
                        <a:pt x="69" y="17"/>
                        <a:pt x="69" y="17"/>
                      </a:cubicBezTo>
                      <a:cubicBezTo>
                        <a:pt x="69" y="17"/>
                        <a:pt x="69" y="17"/>
                        <a:pt x="69" y="17"/>
                      </a:cubicBezTo>
                      <a:cubicBezTo>
                        <a:pt x="69" y="17"/>
                        <a:pt x="69" y="17"/>
                        <a:pt x="69" y="17"/>
                      </a:cubicBezTo>
                      <a:cubicBezTo>
                        <a:pt x="69" y="17"/>
                        <a:pt x="69" y="17"/>
                        <a:pt x="69" y="18"/>
                      </a:cubicBezTo>
                      <a:cubicBezTo>
                        <a:pt x="68" y="18"/>
                        <a:pt x="67" y="16"/>
                        <a:pt x="67" y="16"/>
                      </a:cubicBezTo>
                      <a:cubicBezTo>
                        <a:pt x="67" y="15"/>
                        <a:pt x="67" y="16"/>
                        <a:pt x="67" y="16"/>
                      </a:cubicBezTo>
                      <a:cubicBezTo>
                        <a:pt x="66" y="15"/>
                        <a:pt x="66" y="15"/>
                        <a:pt x="66" y="15"/>
                      </a:cubicBezTo>
                      <a:cubicBezTo>
                        <a:pt x="67" y="15"/>
                        <a:pt x="67" y="13"/>
                        <a:pt x="68" y="14"/>
                      </a:cubicBezTo>
                      <a:cubicBezTo>
                        <a:pt x="67" y="13"/>
                        <a:pt x="67" y="13"/>
                        <a:pt x="67" y="13"/>
                      </a:cubicBezTo>
                      <a:cubicBezTo>
                        <a:pt x="67" y="12"/>
                        <a:pt x="67" y="11"/>
                        <a:pt x="66" y="11"/>
                      </a:cubicBezTo>
                      <a:cubicBezTo>
                        <a:pt x="66" y="10"/>
                        <a:pt x="65" y="10"/>
                        <a:pt x="65" y="10"/>
                      </a:cubicBezTo>
                      <a:cubicBezTo>
                        <a:pt x="65" y="10"/>
                        <a:pt x="64" y="9"/>
                        <a:pt x="64" y="9"/>
                      </a:cubicBezTo>
                      <a:cubicBezTo>
                        <a:pt x="64" y="9"/>
                        <a:pt x="64" y="9"/>
                        <a:pt x="64" y="9"/>
                      </a:cubicBezTo>
                      <a:cubicBezTo>
                        <a:pt x="63" y="8"/>
                        <a:pt x="60" y="8"/>
                        <a:pt x="59" y="5"/>
                      </a:cubicBezTo>
                      <a:cubicBezTo>
                        <a:pt x="59" y="5"/>
                        <a:pt x="58" y="5"/>
                        <a:pt x="57" y="4"/>
                      </a:cubicBezTo>
                      <a:cubicBezTo>
                        <a:pt x="57" y="3"/>
                        <a:pt x="57" y="3"/>
                        <a:pt x="57" y="3"/>
                      </a:cubicBezTo>
                      <a:cubicBezTo>
                        <a:pt x="57" y="3"/>
                        <a:pt x="55" y="2"/>
                        <a:pt x="55" y="2"/>
                      </a:cubicBezTo>
                      <a:cubicBezTo>
                        <a:pt x="55" y="0"/>
                        <a:pt x="51" y="0"/>
                        <a:pt x="50" y="0"/>
                      </a:cubicBezTo>
                      <a:cubicBezTo>
                        <a:pt x="49" y="0"/>
                        <a:pt x="49" y="0"/>
                        <a:pt x="49" y="0"/>
                      </a:cubicBezTo>
                      <a:cubicBezTo>
                        <a:pt x="48" y="0"/>
                        <a:pt x="47" y="0"/>
                        <a:pt x="46" y="0"/>
                      </a:cubicBezTo>
                      <a:cubicBezTo>
                        <a:pt x="46" y="1"/>
                        <a:pt x="46" y="1"/>
                        <a:pt x="46" y="1"/>
                      </a:cubicBezTo>
                      <a:cubicBezTo>
                        <a:pt x="45" y="2"/>
                        <a:pt x="44" y="0"/>
                        <a:pt x="42" y="1"/>
                      </a:cubicBezTo>
                      <a:cubicBezTo>
                        <a:pt x="42" y="0"/>
                        <a:pt x="42" y="0"/>
                        <a:pt x="43" y="1"/>
                      </a:cubicBezTo>
                      <a:cubicBezTo>
                        <a:pt x="42" y="0"/>
                        <a:pt x="41" y="0"/>
                        <a:pt x="40" y="1"/>
                      </a:cubicBezTo>
                      <a:cubicBezTo>
                        <a:pt x="39" y="1"/>
                        <a:pt x="38" y="2"/>
                        <a:pt x="37" y="1"/>
                      </a:cubicBezTo>
                      <a:cubicBezTo>
                        <a:pt x="37" y="2"/>
                        <a:pt x="36" y="1"/>
                        <a:pt x="36" y="1"/>
                      </a:cubicBezTo>
                      <a:cubicBezTo>
                        <a:pt x="36" y="1"/>
                        <a:pt x="36" y="1"/>
                        <a:pt x="36" y="1"/>
                      </a:cubicBezTo>
                      <a:cubicBezTo>
                        <a:pt x="36" y="1"/>
                        <a:pt x="36" y="1"/>
                        <a:pt x="36" y="1"/>
                      </a:cubicBezTo>
                      <a:cubicBezTo>
                        <a:pt x="36" y="1"/>
                        <a:pt x="35" y="1"/>
                        <a:pt x="35" y="1"/>
                      </a:cubicBezTo>
                      <a:cubicBezTo>
                        <a:pt x="35" y="1"/>
                        <a:pt x="36" y="1"/>
                        <a:pt x="36" y="1"/>
                      </a:cubicBezTo>
                      <a:cubicBezTo>
                        <a:pt x="35" y="1"/>
                        <a:pt x="35" y="2"/>
                        <a:pt x="34" y="2"/>
                      </a:cubicBezTo>
                      <a:cubicBezTo>
                        <a:pt x="34" y="1"/>
                        <a:pt x="34" y="1"/>
                        <a:pt x="34" y="1"/>
                      </a:cubicBezTo>
                      <a:cubicBezTo>
                        <a:pt x="34" y="1"/>
                        <a:pt x="34" y="1"/>
                        <a:pt x="34" y="1"/>
                      </a:cubicBezTo>
                      <a:cubicBezTo>
                        <a:pt x="33" y="1"/>
                        <a:pt x="34" y="2"/>
                        <a:pt x="34" y="2"/>
                      </a:cubicBezTo>
                      <a:cubicBezTo>
                        <a:pt x="34" y="2"/>
                        <a:pt x="34" y="3"/>
                        <a:pt x="34" y="3"/>
                      </a:cubicBezTo>
                      <a:cubicBezTo>
                        <a:pt x="33" y="2"/>
                        <a:pt x="33" y="4"/>
                        <a:pt x="32" y="3"/>
                      </a:cubicBezTo>
                      <a:cubicBezTo>
                        <a:pt x="32" y="3"/>
                        <a:pt x="29" y="4"/>
                        <a:pt x="30" y="5"/>
                      </a:cubicBezTo>
                      <a:cubicBezTo>
                        <a:pt x="30" y="5"/>
                        <a:pt x="30" y="5"/>
                        <a:pt x="30" y="5"/>
                      </a:cubicBezTo>
                      <a:cubicBezTo>
                        <a:pt x="29" y="5"/>
                        <a:pt x="29" y="5"/>
                        <a:pt x="29" y="6"/>
                      </a:cubicBezTo>
                      <a:cubicBezTo>
                        <a:pt x="28" y="5"/>
                        <a:pt x="28" y="5"/>
                        <a:pt x="28" y="5"/>
                      </a:cubicBezTo>
                      <a:cubicBezTo>
                        <a:pt x="27" y="7"/>
                        <a:pt x="27" y="7"/>
                        <a:pt x="27" y="7"/>
                      </a:cubicBezTo>
                      <a:cubicBezTo>
                        <a:pt x="27" y="6"/>
                        <a:pt x="26" y="6"/>
                        <a:pt x="26" y="5"/>
                      </a:cubicBezTo>
                      <a:cubicBezTo>
                        <a:pt x="25" y="7"/>
                        <a:pt x="25" y="6"/>
                        <a:pt x="25" y="8"/>
                      </a:cubicBezTo>
                      <a:cubicBezTo>
                        <a:pt x="24" y="7"/>
                        <a:pt x="24" y="7"/>
                        <a:pt x="24" y="7"/>
                      </a:cubicBezTo>
                      <a:cubicBezTo>
                        <a:pt x="24" y="8"/>
                        <a:pt x="24" y="9"/>
                        <a:pt x="23" y="9"/>
                      </a:cubicBezTo>
                      <a:cubicBezTo>
                        <a:pt x="22" y="8"/>
                        <a:pt x="21" y="9"/>
                        <a:pt x="20" y="10"/>
                      </a:cubicBezTo>
                      <a:cubicBezTo>
                        <a:pt x="19" y="11"/>
                        <a:pt x="17" y="12"/>
                        <a:pt x="16" y="13"/>
                      </a:cubicBezTo>
                      <a:cubicBezTo>
                        <a:pt x="18" y="14"/>
                        <a:pt x="14" y="13"/>
                        <a:pt x="15" y="14"/>
                      </a:cubicBezTo>
                      <a:cubicBezTo>
                        <a:pt x="15" y="14"/>
                        <a:pt x="14" y="14"/>
                        <a:pt x="14" y="14"/>
                      </a:cubicBezTo>
                      <a:cubicBezTo>
                        <a:pt x="14" y="15"/>
                        <a:pt x="12" y="15"/>
                        <a:pt x="13" y="17"/>
                      </a:cubicBezTo>
                      <a:cubicBezTo>
                        <a:pt x="12" y="16"/>
                        <a:pt x="12" y="16"/>
                        <a:pt x="12" y="16"/>
                      </a:cubicBezTo>
                      <a:cubicBezTo>
                        <a:pt x="12" y="16"/>
                        <a:pt x="12" y="16"/>
                        <a:pt x="12" y="16"/>
                      </a:cubicBezTo>
                      <a:cubicBezTo>
                        <a:pt x="11" y="16"/>
                        <a:pt x="11" y="16"/>
                        <a:pt x="11" y="16"/>
                      </a:cubicBezTo>
                      <a:cubicBezTo>
                        <a:pt x="10" y="17"/>
                        <a:pt x="12" y="18"/>
                        <a:pt x="13" y="19"/>
                      </a:cubicBezTo>
                      <a:cubicBezTo>
                        <a:pt x="12" y="19"/>
                        <a:pt x="11" y="19"/>
                        <a:pt x="12" y="20"/>
                      </a:cubicBezTo>
                      <a:cubicBezTo>
                        <a:pt x="11" y="20"/>
                        <a:pt x="11" y="20"/>
                        <a:pt x="11" y="20"/>
                      </a:cubicBezTo>
                      <a:cubicBezTo>
                        <a:pt x="11" y="20"/>
                        <a:pt x="9" y="22"/>
                        <a:pt x="10" y="23"/>
                      </a:cubicBezTo>
                      <a:cubicBezTo>
                        <a:pt x="9" y="23"/>
                        <a:pt x="9" y="23"/>
                        <a:pt x="9" y="23"/>
                      </a:cubicBezTo>
                      <a:cubicBezTo>
                        <a:pt x="9" y="24"/>
                        <a:pt x="9" y="24"/>
                        <a:pt x="8" y="25"/>
                      </a:cubicBezTo>
                      <a:cubicBezTo>
                        <a:pt x="8" y="25"/>
                        <a:pt x="8" y="25"/>
                        <a:pt x="8" y="25"/>
                      </a:cubicBezTo>
                      <a:cubicBezTo>
                        <a:pt x="9" y="26"/>
                        <a:pt x="8" y="26"/>
                        <a:pt x="8" y="27"/>
                      </a:cubicBezTo>
                      <a:cubicBezTo>
                        <a:pt x="8" y="27"/>
                        <a:pt x="8" y="27"/>
                        <a:pt x="8" y="27"/>
                      </a:cubicBezTo>
                      <a:cubicBezTo>
                        <a:pt x="6" y="28"/>
                        <a:pt x="8" y="28"/>
                        <a:pt x="6" y="29"/>
                      </a:cubicBezTo>
                      <a:cubicBezTo>
                        <a:pt x="7" y="30"/>
                        <a:pt x="7" y="30"/>
                        <a:pt x="7" y="30"/>
                      </a:cubicBezTo>
                      <a:cubicBezTo>
                        <a:pt x="8" y="31"/>
                        <a:pt x="5" y="31"/>
                        <a:pt x="5" y="32"/>
                      </a:cubicBezTo>
                      <a:cubicBezTo>
                        <a:pt x="6" y="32"/>
                        <a:pt x="6" y="32"/>
                        <a:pt x="6" y="32"/>
                      </a:cubicBezTo>
                      <a:cubicBezTo>
                        <a:pt x="6" y="33"/>
                        <a:pt x="3" y="33"/>
                        <a:pt x="2" y="34"/>
                      </a:cubicBezTo>
                      <a:cubicBezTo>
                        <a:pt x="2" y="34"/>
                        <a:pt x="2" y="33"/>
                        <a:pt x="2" y="33"/>
                      </a:cubicBezTo>
                      <a:cubicBezTo>
                        <a:pt x="1" y="34"/>
                        <a:pt x="3" y="34"/>
                        <a:pt x="3" y="35"/>
                      </a:cubicBezTo>
                      <a:cubicBezTo>
                        <a:pt x="2" y="35"/>
                        <a:pt x="2" y="34"/>
                        <a:pt x="1" y="35"/>
                      </a:cubicBezTo>
                      <a:cubicBezTo>
                        <a:pt x="1" y="35"/>
                        <a:pt x="3" y="38"/>
                        <a:pt x="1" y="39"/>
                      </a:cubicBezTo>
                      <a:cubicBezTo>
                        <a:pt x="2" y="39"/>
                        <a:pt x="2" y="39"/>
                        <a:pt x="2" y="39"/>
                      </a:cubicBezTo>
                      <a:cubicBezTo>
                        <a:pt x="2" y="40"/>
                        <a:pt x="0" y="42"/>
                        <a:pt x="2" y="43"/>
                      </a:cubicBezTo>
                      <a:cubicBezTo>
                        <a:pt x="1" y="43"/>
                        <a:pt x="1" y="43"/>
                        <a:pt x="1" y="43"/>
                      </a:cubicBezTo>
                      <a:cubicBezTo>
                        <a:pt x="1" y="44"/>
                        <a:pt x="2" y="45"/>
                        <a:pt x="2" y="46"/>
                      </a:cubicBezTo>
                      <a:cubicBezTo>
                        <a:pt x="1" y="46"/>
                        <a:pt x="1" y="47"/>
                        <a:pt x="2" y="48"/>
                      </a:cubicBezTo>
                      <a:cubicBezTo>
                        <a:pt x="2" y="49"/>
                        <a:pt x="2" y="50"/>
                        <a:pt x="1" y="50"/>
                      </a:cubicBezTo>
                      <a:cubicBezTo>
                        <a:pt x="1" y="50"/>
                        <a:pt x="1" y="51"/>
                        <a:pt x="1" y="51"/>
                      </a:cubicBezTo>
                      <a:cubicBezTo>
                        <a:pt x="1" y="52"/>
                        <a:pt x="1" y="52"/>
                        <a:pt x="1" y="52"/>
                      </a:cubicBezTo>
                      <a:cubicBezTo>
                        <a:pt x="1" y="52"/>
                        <a:pt x="1" y="52"/>
                        <a:pt x="1" y="52"/>
                      </a:cubicBezTo>
                      <a:cubicBezTo>
                        <a:pt x="1" y="54"/>
                        <a:pt x="2" y="54"/>
                        <a:pt x="3" y="55"/>
                      </a:cubicBezTo>
                      <a:cubicBezTo>
                        <a:pt x="2" y="55"/>
                        <a:pt x="2" y="55"/>
                        <a:pt x="2" y="55"/>
                      </a:cubicBezTo>
                      <a:cubicBezTo>
                        <a:pt x="2" y="57"/>
                        <a:pt x="2" y="57"/>
                        <a:pt x="4" y="58"/>
                      </a:cubicBezTo>
                      <a:cubicBezTo>
                        <a:pt x="3" y="59"/>
                        <a:pt x="3" y="59"/>
                        <a:pt x="3" y="59"/>
                      </a:cubicBezTo>
                      <a:cubicBezTo>
                        <a:pt x="4" y="59"/>
                        <a:pt x="2" y="62"/>
                        <a:pt x="4" y="64"/>
                      </a:cubicBezTo>
                      <a:cubicBezTo>
                        <a:pt x="4" y="64"/>
                        <a:pt x="4" y="64"/>
                        <a:pt x="4" y="64"/>
                      </a:cubicBezTo>
                      <a:cubicBezTo>
                        <a:pt x="6" y="65"/>
                        <a:pt x="5" y="70"/>
                        <a:pt x="8" y="69"/>
                      </a:cubicBezTo>
                      <a:cubicBezTo>
                        <a:pt x="10" y="70"/>
                        <a:pt x="10" y="70"/>
                        <a:pt x="10" y="70"/>
                      </a:cubicBezTo>
                      <a:cubicBezTo>
                        <a:pt x="9" y="68"/>
                        <a:pt x="11" y="69"/>
                        <a:pt x="11" y="68"/>
                      </a:cubicBezTo>
                      <a:cubicBezTo>
                        <a:pt x="11" y="69"/>
                        <a:pt x="11" y="70"/>
                        <a:pt x="11" y="70"/>
                      </a:cubicBezTo>
                      <a:cubicBezTo>
                        <a:pt x="11" y="70"/>
                        <a:pt x="11" y="70"/>
                        <a:pt x="11" y="70"/>
                      </a:cubicBezTo>
                      <a:cubicBezTo>
                        <a:pt x="9" y="70"/>
                        <a:pt x="12" y="72"/>
                        <a:pt x="11" y="72"/>
                      </a:cubicBezTo>
                      <a:cubicBezTo>
                        <a:pt x="14" y="75"/>
                        <a:pt x="17" y="78"/>
                        <a:pt x="20" y="80"/>
                      </a:cubicBezTo>
                      <a:cubicBezTo>
                        <a:pt x="21" y="78"/>
                        <a:pt x="21" y="78"/>
                        <a:pt x="21" y="78"/>
                      </a:cubicBezTo>
                      <a:cubicBezTo>
                        <a:pt x="22" y="79"/>
                        <a:pt x="22" y="79"/>
                        <a:pt x="22" y="79"/>
                      </a:cubicBezTo>
                      <a:cubicBezTo>
                        <a:pt x="22" y="79"/>
                        <a:pt x="22" y="80"/>
                        <a:pt x="21" y="79"/>
                      </a:cubicBezTo>
                      <a:cubicBezTo>
                        <a:pt x="21" y="80"/>
                        <a:pt x="23" y="79"/>
                        <a:pt x="23" y="79"/>
                      </a:cubicBezTo>
                      <a:cubicBezTo>
                        <a:pt x="24" y="80"/>
                        <a:pt x="22" y="80"/>
                        <a:pt x="22" y="80"/>
                      </a:cubicBezTo>
                      <a:cubicBezTo>
                        <a:pt x="23" y="81"/>
                        <a:pt x="23" y="81"/>
                        <a:pt x="23" y="81"/>
                      </a:cubicBezTo>
                      <a:cubicBezTo>
                        <a:pt x="23" y="80"/>
                        <a:pt x="23" y="80"/>
                        <a:pt x="23" y="80"/>
                      </a:cubicBezTo>
                      <a:cubicBezTo>
                        <a:pt x="24" y="80"/>
                        <a:pt x="24" y="79"/>
                        <a:pt x="25" y="80"/>
                      </a:cubicBezTo>
                      <a:cubicBezTo>
                        <a:pt x="26" y="80"/>
                        <a:pt x="25" y="81"/>
                        <a:pt x="25" y="81"/>
                      </a:cubicBezTo>
                      <a:cubicBezTo>
                        <a:pt x="25" y="81"/>
                        <a:pt x="25" y="81"/>
                        <a:pt x="26" y="81"/>
                      </a:cubicBezTo>
                      <a:cubicBezTo>
                        <a:pt x="26" y="81"/>
                        <a:pt x="26" y="81"/>
                        <a:pt x="27" y="81"/>
                      </a:cubicBezTo>
                      <a:cubicBezTo>
                        <a:pt x="27" y="81"/>
                        <a:pt x="27" y="81"/>
                        <a:pt x="27" y="81"/>
                      </a:cubicBezTo>
                      <a:cubicBezTo>
                        <a:pt x="27" y="80"/>
                        <a:pt x="27" y="80"/>
                        <a:pt x="27" y="80"/>
                      </a:cubicBezTo>
                      <a:cubicBezTo>
                        <a:pt x="28" y="80"/>
                        <a:pt x="28" y="80"/>
                        <a:pt x="28" y="79"/>
                      </a:cubicBezTo>
                      <a:cubicBezTo>
                        <a:pt x="29" y="81"/>
                        <a:pt x="34" y="80"/>
                        <a:pt x="34" y="80"/>
                      </a:cubicBezTo>
                      <a:cubicBezTo>
                        <a:pt x="35" y="79"/>
                        <a:pt x="36" y="79"/>
                        <a:pt x="38" y="79"/>
                      </a:cubicBezTo>
                      <a:cubicBezTo>
                        <a:pt x="37" y="79"/>
                        <a:pt x="37" y="77"/>
                        <a:pt x="38" y="77"/>
                      </a:cubicBezTo>
                      <a:cubicBezTo>
                        <a:pt x="38" y="80"/>
                        <a:pt x="40" y="78"/>
                        <a:pt x="41" y="79"/>
                      </a:cubicBezTo>
                      <a:cubicBezTo>
                        <a:pt x="40" y="78"/>
                        <a:pt x="44" y="78"/>
                        <a:pt x="42" y="77"/>
                      </a:cubicBezTo>
                      <a:cubicBezTo>
                        <a:pt x="43" y="77"/>
                        <a:pt x="43" y="78"/>
                        <a:pt x="43" y="78"/>
                      </a:cubicBezTo>
                      <a:cubicBezTo>
                        <a:pt x="45" y="76"/>
                        <a:pt x="48" y="77"/>
                        <a:pt x="50" y="75"/>
                      </a:cubicBezTo>
                      <a:cubicBezTo>
                        <a:pt x="50" y="75"/>
                        <a:pt x="49" y="74"/>
                        <a:pt x="49" y="74"/>
                      </a:cubicBezTo>
                      <a:cubicBezTo>
                        <a:pt x="51" y="74"/>
                        <a:pt x="51" y="74"/>
                        <a:pt x="51" y="74"/>
                      </a:cubicBezTo>
                      <a:cubicBezTo>
                        <a:pt x="52" y="74"/>
                        <a:pt x="51" y="72"/>
                        <a:pt x="52" y="73"/>
                      </a:cubicBezTo>
                      <a:cubicBezTo>
                        <a:pt x="52" y="73"/>
                        <a:pt x="51" y="72"/>
                        <a:pt x="52" y="72"/>
                      </a:cubicBezTo>
                      <a:cubicBezTo>
                        <a:pt x="54" y="71"/>
                        <a:pt x="56" y="69"/>
                        <a:pt x="57" y="67"/>
                      </a:cubicBezTo>
                      <a:cubicBezTo>
                        <a:pt x="59" y="65"/>
                        <a:pt x="61" y="64"/>
                        <a:pt x="63" y="62"/>
                      </a:cubicBezTo>
                      <a:cubicBezTo>
                        <a:pt x="62" y="63"/>
                        <a:pt x="63" y="62"/>
                        <a:pt x="63" y="62"/>
                      </a:cubicBezTo>
                      <a:cubicBezTo>
                        <a:pt x="63" y="62"/>
                        <a:pt x="62" y="61"/>
                        <a:pt x="62" y="61"/>
                      </a:cubicBezTo>
                      <a:cubicBezTo>
                        <a:pt x="62" y="61"/>
                        <a:pt x="62" y="61"/>
                        <a:pt x="63" y="60"/>
                      </a:cubicBezTo>
                      <a:cubicBezTo>
                        <a:pt x="64" y="60"/>
                        <a:pt x="64" y="60"/>
                        <a:pt x="64" y="60"/>
                      </a:cubicBezTo>
                      <a:cubicBezTo>
                        <a:pt x="63" y="59"/>
                        <a:pt x="65" y="58"/>
                        <a:pt x="64" y="57"/>
                      </a:cubicBezTo>
                      <a:cubicBezTo>
                        <a:pt x="64" y="58"/>
                        <a:pt x="64" y="58"/>
                        <a:pt x="64" y="58"/>
                      </a:cubicBezTo>
                      <a:cubicBezTo>
                        <a:pt x="63" y="56"/>
                        <a:pt x="61" y="57"/>
                        <a:pt x="59" y="56"/>
                      </a:cubicBezTo>
                      <a:cubicBezTo>
                        <a:pt x="60" y="58"/>
                        <a:pt x="56" y="57"/>
                        <a:pt x="57" y="59"/>
                      </a:cubicBezTo>
                      <a:cubicBezTo>
                        <a:pt x="57" y="59"/>
                        <a:pt x="57" y="59"/>
                        <a:pt x="57" y="59"/>
                      </a:cubicBezTo>
                      <a:cubicBezTo>
                        <a:pt x="57" y="59"/>
                        <a:pt x="57" y="60"/>
                        <a:pt x="56" y="60"/>
                      </a:cubicBezTo>
                      <a:cubicBezTo>
                        <a:pt x="56" y="60"/>
                        <a:pt x="56" y="60"/>
                        <a:pt x="56" y="60"/>
                      </a:cubicBezTo>
                      <a:cubicBezTo>
                        <a:pt x="55" y="62"/>
                        <a:pt x="53" y="62"/>
                        <a:pt x="51" y="64"/>
                      </a:cubicBezTo>
                      <a:cubicBezTo>
                        <a:pt x="52" y="64"/>
                        <a:pt x="52" y="64"/>
                        <a:pt x="52" y="64"/>
                      </a:cubicBezTo>
                      <a:cubicBezTo>
                        <a:pt x="52" y="64"/>
                        <a:pt x="51" y="64"/>
                        <a:pt x="51" y="64"/>
                      </a:cubicBezTo>
                      <a:cubicBezTo>
                        <a:pt x="51" y="66"/>
                        <a:pt x="52" y="63"/>
                        <a:pt x="53" y="65"/>
                      </a:cubicBezTo>
                      <a:cubicBezTo>
                        <a:pt x="51" y="64"/>
                        <a:pt x="50" y="67"/>
                        <a:pt x="48" y="66"/>
                      </a:cubicBezTo>
                      <a:cubicBezTo>
                        <a:pt x="47" y="67"/>
                        <a:pt x="49" y="67"/>
                        <a:pt x="48" y="67"/>
                      </a:cubicBezTo>
                      <a:cubicBezTo>
                        <a:pt x="48" y="67"/>
                        <a:pt x="48" y="67"/>
                        <a:pt x="48" y="67"/>
                      </a:cubicBezTo>
                      <a:cubicBezTo>
                        <a:pt x="48" y="68"/>
                        <a:pt x="48" y="68"/>
                        <a:pt x="48" y="68"/>
                      </a:cubicBezTo>
                      <a:cubicBezTo>
                        <a:pt x="48" y="68"/>
                        <a:pt x="47" y="67"/>
                        <a:pt x="47" y="67"/>
                      </a:cubicBezTo>
                      <a:cubicBezTo>
                        <a:pt x="47" y="67"/>
                        <a:pt x="47" y="67"/>
                        <a:pt x="47" y="67"/>
                      </a:cubicBezTo>
                      <a:cubicBezTo>
                        <a:pt x="46" y="66"/>
                        <a:pt x="45" y="68"/>
                        <a:pt x="45" y="68"/>
                      </a:cubicBezTo>
                      <a:cubicBezTo>
                        <a:pt x="45" y="68"/>
                        <a:pt x="46" y="68"/>
                        <a:pt x="46" y="68"/>
                      </a:cubicBezTo>
                      <a:cubicBezTo>
                        <a:pt x="44" y="69"/>
                        <a:pt x="42" y="70"/>
                        <a:pt x="40" y="72"/>
                      </a:cubicBezTo>
                      <a:cubicBezTo>
                        <a:pt x="40" y="72"/>
                        <a:pt x="40" y="72"/>
                        <a:pt x="40" y="72"/>
                      </a:cubicBezTo>
                      <a:cubicBezTo>
                        <a:pt x="39" y="73"/>
                        <a:pt x="39" y="72"/>
                        <a:pt x="37" y="73"/>
                      </a:cubicBezTo>
                      <a:cubicBezTo>
                        <a:pt x="38" y="73"/>
                        <a:pt x="38" y="73"/>
                        <a:pt x="38" y="73"/>
                      </a:cubicBezTo>
                      <a:cubicBezTo>
                        <a:pt x="37" y="73"/>
                        <a:pt x="37" y="74"/>
                        <a:pt x="36" y="74"/>
                      </a:cubicBezTo>
                      <a:cubicBezTo>
                        <a:pt x="37" y="73"/>
                        <a:pt x="35" y="73"/>
                        <a:pt x="36" y="73"/>
                      </a:cubicBezTo>
                      <a:cubicBezTo>
                        <a:pt x="34" y="74"/>
                        <a:pt x="35" y="73"/>
                        <a:pt x="34" y="75"/>
                      </a:cubicBezTo>
                      <a:cubicBezTo>
                        <a:pt x="34" y="74"/>
                        <a:pt x="34" y="74"/>
                        <a:pt x="34" y="74"/>
                      </a:cubicBezTo>
                      <a:cubicBezTo>
                        <a:pt x="33" y="75"/>
                        <a:pt x="33" y="75"/>
                        <a:pt x="33" y="76"/>
                      </a:cubicBezTo>
                      <a:cubicBezTo>
                        <a:pt x="33" y="75"/>
                        <a:pt x="32" y="75"/>
                        <a:pt x="33" y="74"/>
                      </a:cubicBezTo>
                      <a:cubicBezTo>
                        <a:pt x="31" y="72"/>
                        <a:pt x="30" y="76"/>
                        <a:pt x="29" y="73"/>
                      </a:cubicBezTo>
                      <a:cubicBezTo>
                        <a:pt x="28" y="75"/>
                        <a:pt x="31" y="74"/>
                        <a:pt x="30" y="75"/>
                      </a:cubicBezTo>
                      <a:cubicBezTo>
                        <a:pt x="31" y="75"/>
                        <a:pt x="29" y="76"/>
                        <a:pt x="29" y="76"/>
                      </a:cubicBezTo>
                      <a:cubicBezTo>
                        <a:pt x="28" y="76"/>
                        <a:pt x="28" y="74"/>
                        <a:pt x="27" y="73"/>
                      </a:cubicBezTo>
                      <a:cubicBezTo>
                        <a:pt x="27" y="73"/>
                        <a:pt x="27" y="73"/>
                        <a:pt x="27" y="73"/>
                      </a:cubicBezTo>
                      <a:cubicBezTo>
                        <a:pt x="26" y="73"/>
                        <a:pt x="26" y="74"/>
                        <a:pt x="25" y="73"/>
                      </a:cubicBezTo>
                      <a:cubicBezTo>
                        <a:pt x="25" y="74"/>
                        <a:pt x="24" y="72"/>
                        <a:pt x="24" y="74"/>
                      </a:cubicBezTo>
                      <a:cubicBezTo>
                        <a:pt x="24" y="74"/>
                        <a:pt x="25" y="74"/>
                        <a:pt x="25" y="74"/>
                      </a:cubicBezTo>
                      <a:cubicBezTo>
                        <a:pt x="24" y="74"/>
                        <a:pt x="23" y="75"/>
                        <a:pt x="22" y="74"/>
                      </a:cubicBezTo>
                      <a:cubicBezTo>
                        <a:pt x="22" y="74"/>
                        <a:pt x="23" y="74"/>
                        <a:pt x="23" y="74"/>
                      </a:cubicBezTo>
                      <a:cubicBezTo>
                        <a:pt x="23" y="73"/>
                        <a:pt x="22" y="74"/>
                        <a:pt x="22" y="73"/>
                      </a:cubicBezTo>
                      <a:cubicBezTo>
                        <a:pt x="23" y="72"/>
                        <a:pt x="24" y="73"/>
                        <a:pt x="25" y="73"/>
                      </a:cubicBezTo>
                      <a:cubicBezTo>
                        <a:pt x="25" y="72"/>
                        <a:pt x="23" y="73"/>
                        <a:pt x="24" y="72"/>
                      </a:cubicBezTo>
                      <a:cubicBezTo>
                        <a:pt x="23" y="73"/>
                        <a:pt x="23" y="71"/>
                        <a:pt x="21" y="72"/>
                      </a:cubicBezTo>
                      <a:cubicBezTo>
                        <a:pt x="22" y="71"/>
                        <a:pt x="22" y="71"/>
                        <a:pt x="22" y="71"/>
                      </a:cubicBezTo>
                      <a:cubicBezTo>
                        <a:pt x="22" y="71"/>
                        <a:pt x="21" y="72"/>
                        <a:pt x="21" y="72"/>
                      </a:cubicBezTo>
                      <a:cubicBezTo>
                        <a:pt x="22" y="71"/>
                        <a:pt x="22" y="71"/>
                        <a:pt x="22" y="71"/>
                      </a:cubicBezTo>
                      <a:cubicBezTo>
                        <a:pt x="21" y="71"/>
                        <a:pt x="21" y="69"/>
                        <a:pt x="20" y="69"/>
                      </a:cubicBezTo>
                      <a:cubicBezTo>
                        <a:pt x="21" y="70"/>
                        <a:pt x="20" y="71"/>
                        <a:pt x="20" y="71"/>
                      </a:cubicBezTo>
                      <a:cubicBezTo>
                        <a:pt x="18" y="71"/>
                        <a:pt x="20" y="69"/>
                        <a:pt x="19" y="68"/>
                      </a:cubicBezTo>
                      <a:cubicBezTo>
                        <a:pt x="19" y="68"/>
                        <a:pt x="19" y="69"/>
                        <a:pt x="18" y="69"/>
                      </a:cubicBezTo>
                      <a:cubicBezTo>
                        <a:pt x="18" y="69"/>
                        <a:pt x="18" y="68"/>
                        <a:pt x="18" y="68"/>
                      </a:cubicBezTo>
                      <a:cubicBezTo>
                        <a:pt x="17" y="67"/>
                        <a:pt x="18" y="69"/>
                        <a:pt x="17" y="69"/>
                      </a:cubicBezTo>
                      <a:cubicBezTo>
                        <a:pt x="17" y="68"/>
                        <a:pt x="16" y="69"/>
                        <a:pt x="15" y="68"/>
                      </a:cubicBezTo>
                      <a:cubicBezTo>
                        <a:pt x="16" y="68"/>
                        <a:pt x="16" y="68"/>
                        <a:pt x="16" y="68"/>
                      </a:cubicBezTo>
                      <a:cubicBezTo>
                        <a:pt x="15" y="66"/>
                        <a:pt x="14" y="69"/>
                        <a:pt x="14" y="67"/>
                      </a:cubicBezTo>
                      <a:cubicBezTo>
                        <a:pt x="15" y="67"/>
                        <a:pt x="15" y="67"/>
                        <a:pt x="15" y="67"/>
                      </a:cubicBezTo>
                      <a:cubicBezTo>
                        <a:pt x="14" y="66"/>
                        <a:pt x="14" y="66"/>
                        <a:pt x="14" y="66"/>
                      </a:cubicBezTo>
                      <a:cubicBezTo>
                        <a:pt x="15" y="66"/>
                        <a:pt x="15" y="66"/>
                        <a:pt x="15" y="66"/>
                      </a:cubicBezTo>
                      <a:cubicBezTo>
                        <a:pt x="14" y="66"/>
                        <a:pt x="14" y="65"/>
                        <a:pt x="14" y="65"/>
                      </a:cubicBezTo>
                      <a:cubicBezTo>
                        <a:pt x="14" y="65"/>
                        <a:pt x="13" y="65"/>
                        <a:pt x="12" y="65"/>
                      </a:cubicBezTo>
                      <a:cubicBezTo>
                        <a:pt x="12" y="64"/>
                        <a:pt x="13" y="65"/>
                        <a:pt x="12" y="64"/>
                      </a:cubicBezTo>
                      <a:cubicBezTo>
                        <a:pt x="13" y="64"/>
                        <a:pt x="14" y="64"/>
                        <a:pt x="13" y="64"/>
                      </a:cubicBezTo>
                      <a:cubicBezTo>
                        <a:pt x="13" y="64"/>
                        <a:pt x="14" y="64"/>
                        <a:pt x="14" y="64"/>
                      </a:cubicBezTo>
                      <a:cubicBezTo>
                        <a:pt x="14" y="63"/>
                        <a:pt x="13" y="63"/>
                        <a:pt x="13" y="63"/>
                      </a:cubicBezTo>
                      <a:cubicBezTo>
                        <a:pt x="13" y="63"/>
                        <a:pt x="13" y="63"/>
                        <a:pt x="13" y="63"/>
                      </a:cubicBezTo>
                      <a:cubicBezTo>
                        <a:pt x="11" y="62"/>
                        <a:pt x="11" y="62"/>
                        <a:pt x="11" y="62"/>
                      </a:cubicBezTo>
                      <a:cubicBezTo>
                        <a:pt x="12" y="62"/>
                        <a:pt x="12" y="62"/>
                        <a:pt x="12" y="62"/>
                      </a:cubicBezTo>
                      <a:cubicBezTo>
                        <a:pt x="12" y="62"/>
                        <a:pt x="12" y="62"/>
                        <a:pt x="11" y="62"/>
                      </a:cubicBezTo>
                      <a:cubicBezTo>
                        <a:pt x="12" y="61"/>
                        <a:pt x="13" y="61"/>
                        <a:pt x="13" y="61"/>
                      </a:cubicBezTo>
                      <a:cubicBezTo>
                        <a:pt x="13" y="61"/>
                        <a:pt x="12" y="60"/>
                        <a:pt x="12" y="60"/>
                      </a:cubicBezTo>
                      <a:cubicBezTo>
                        <a:pt x="12" y="60"/>
                        <a:pt x="12" y="59"/>
                        <a:pt x="13" y="59"/>
                      </a:cubicBezTo>
                      <a:cubicBezTo>
                        <a:pt x="13" y="59"/>
                        <a:pt x="11" y="58"/>
                        <a:pt x="11" y="57"/>
                      </a:cubicBezTo>
                      <a:cubicBezTo>
                        <a:pt x="11" y="57"/>
                        <a:pt x="11" y="57"/>
                        <a:pt x="10" y="57"/>
                      </a:cubicBezTo>
                      <a:cubicBezTo>
                        <a:pt x="10" y="56"/>
                        <a:pt x="11" y="55"/>
                        <a:pt x="10" y="54"/>
                      </a:cubicBezTo>
                      <a:cubicBezTo>
                        <a:pt x="11" y="53"/>
                        <a:pt x="11" y="53"/>
                        <a:pt x="11" y="53"/>
                      </a:cubicBezTo>
                      <a:cubicBezTo>
                        <a:pt x="11" y="52"/>
                        <a:pt x="9" y="54"/>
                        <a:pt x="9" y="53"/>
                      </a:cubicBezTo>
                      <a:cubicBezTo>
                        <a:pt x="8" y="52"/>
                        <a:pt x="10" y="52"/>
                        <a:pt x="10" y="52"/>
                      </a:cubicBezTo>
                      <a:cubicBezTo>
                        <a:pt x="9" y="51"/>
                        <a:pt x="8" y="50"/>
                        <a:pt x="9" y="49"/>
                      </a:cubicBezTo>
                      <a:cubicBezTo>
                        <a:pt x="9" y="50"/>
                        <a:pt x="9" y="50"/>
                        <a:pt x="9" y="50"/>
                      </a:cubicBezTo>
                      <a:close/>
                      <a:moveTo>
                        <a:pt x="10" y="38"/>
                      </a:moveTo>
                      <a:cubicBezTo>
                        <a:pt x="10" y="39"/>
                        <a:pt x="10" y="39"/>
                        <a:pt x="10" y="39"/>
                      </a:cubicBezTo>
                      <a:cubicBezTo>
                        <a:pt x="9" y="39"/>
                        <a:pt x="9" y="39"/>
                        <a:pt x="10" y="38"/>
                      </a:cubicBezTo>
                      <a:close/>
                      <a:moveTo>
                        <a:pt x="16" y="21"/>
                      </a:moveTo>
                      <a:cubicBezTo>
                        <a:pt x="17" y="21"/>
                        <a:pt x="16" y="21"/>
                        <a:pt x="16" y="21"/>
                      </a:cubicBezTo>
                      <a:cubicBezTo>
                        <a:pt x="16" y="21"/>
                        <a:pt x="16" y="21"/>
                        <a:pt x="16" y="21"/>
                      </a:cubicBezTo>
                      <a:close/>
                      <a:moveTo>
                        <a:pt x="66" y="13"/>
                      </a:moveTo>
                      <a:cubicBezTo>
                        <a:pt x="66" y="13"/>
                        <a:pt x="66" y="13"/>
                        <a:pt x="66" y="13"/>
                      </a:cubicBezTo>
                      <a:cubicBezTo>
                        <a:pt x="66" y="12"/>
                        <a:pt x="66" y="12"/>
                        <a:pt x="66" y="13"/>
                      </a:cubicBezTo>
                      <a:close/>
                      <a:moveTo>
                        <a:pt x="67" y="14"/>
                      </a:moveTo>
                      <a:cubicBezTo>
                        <a:pt x="67" y="14"/>
                        <a:pt x="67" y="14"/>
                        <a:pt x="67" y="14"/>
                      </a:cubicBezTo>
                      <a:cubicBezTo>
                        <a:pt x="67" y="14"/>
                        <a:pt x="67" y="14"/>
                        <a:pt x="67" y="13"/>
                      </a:cubicBezTo>
                      <a:cubicBezTo>
                        <a:pt x="66" y="14"/>
                        <a:pt x="66" y="14"/>
                        <a:pt x="67" y="14"/>
                      </a:cubicBezTo>
                      <a:close/>
                      <a:moveTo>
                        <a:pt x="26" y="80"/>
                      </a:moveTo>
                      <a:cubicBezTo>
                        <a:pt x="25" y="80"/>
                        <a:pt x="25" y="80"/>
                        <a:pt x="25" y="80"/>
                      </a:cubicBezTo>
                      <a:cubicBezTo>
                        <a:pt x="26" y="80"/>
                        <a:pt x="26" y="80"/>
                        <a:pt x="2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0" name="Freeform 388">
                  <a:extLst>
                    <a:ext uri="{FF2B5EF4-FFF2-40B4-BE49-F238E27FC236}">
                      <a16:creationId xmlns:a16="http://schemas.microsoft.com/office/drawing/2014/main" id="{1012AA78-1E26-46C5-A848-D410EBC852CD}"/>
                    </a:ext>
                  </a:extLst>
                </p:cNvPr>
                <p:cNvSpPr>
                  <a:spLocks/>
                </p:cNvSpPr>
                <p:nvPr userDrawn="1"/>
              </p:nvSpPr>
              <p:spPr bwMode="auto">
                <a:xfrm>
                  <a:off x="443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1" name="Freeform 389">
                  <a:extLst>
                    <a:ext uri="{FF2B5EF4-FFF2-40B4-BE49-F238E27FC236}">
                      <a16:creationId xmlns:a16="http://schemas.microsoft.com/office/drawing/2014/main" id="{D02EAC1A-89FE-4F9A-822D-CC5B673D8386}"/>
                    </a:ext>
                  </a:extLst>
                </p:cNvPr>
                <p:cNvSpPr>
                  <a:spLocks/>
                </p:cNvSpPr>
                <p:nvPr userDrawn="1"/>
              </p:nvSpPr>
              <p:spPr bwMode="auto">
                <a:xfrm>
                  <a:off x="4411" y="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2" name="Freeform 390">
                  <a:extLst>
                    <a:ext uri="{FF2B5EF4-FFF2-40B4-BE49-F238E27FC236}">
                      <a16:creationId xmlns:a16="http://schemas.microsoft.com/office/drawing/2014/main" id="{E179891C-C230-4EF8-B4A7-808C276C6B97}"/>
                    </a:ext>
                  </a:extLst>
                </p:cNvPr>
                <p:cNvSpPr>
                  <a:spLocks/>
                </p:cNvSpPr>
                <p:nvPr userDrawn="1"/>
              </p:nvSpPr>
              <p:spPr bwMode="auto">
                <a:xfrm>
                  <a:off x="4595"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3" name="Freeform 391">
                  <a:extLst>
                    <a:ext uri="{FF2B5EF4-FFF2-40B4-BE49-F238E27FC236}">
                      <a16:creationId xmlns:a16="http://schemas.microsoft.com/office/drawing/2014/main" id="{14922EE6-55A1-4B01-8998-544BBA957852}"/>
                    </a:ext>
                  </a:extLst>
                </p:cNvPr>
                <p:cNvSpPr>
                  <a:spLocks/>
                </p:cNvSpPr>
                <p:nvPr userDrawn="1"/>
              </p:nvSpPr>
              <p:spPr bwMode="auto">
                <a:xfrm>
                  <a:off x="4709" y="64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4" name="Freeform 392">
                  <a:extLst>
                    <a:ext uri="{FF2B5EF4-FFF2-40B4-BE49-F238E27FC236}">
                      <a16:creationId xmlns:a16="http://schemas.microsoft.com/office/drawing/2014/main" id="{F754A17E-6B25-4EBF-8439-7C3A0A03300D}"/>
                    </a:ext>
                  </a:extLst>
                </p:cNvPr>
                <p:cNvSpPr>
                  <a:spLocks/>
                </p:cNvSpPr>
                <p:nvPr userDrawn="1"/>
              </p:nvSpPr>
              <p:spPr bwMode="auto">
                <a:xfrm>
                  <a:off x="4694" y="6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5" name="Freeform 393">
                  <a:extLst>
                    <a:ext uri="{FF2B5EF4-FFF2-40B4-BE49-F238E27FC236}">
                      <a16:creationId xmlns:a16="http://schemas.microsoft.com/office/drawing/2014/main" id="{CB7F63B3-F56A-445D-8AD8-C71938ADD9DD}"/>
                    </a:ext>
                  </a:extLst>
                </p:cNvPr>
                <p:cNvSpPr>
                  <a:spLocks/>
                </p:cNvSpPr>
                <p:nvPr userDrawn="1"/>
              </p:nvSpPr>
              <p:spPr bwMode="auto">
                <a:xfrm>
                  <a:off x="4694" y="663"/>
                  <a:ext cx="10" cy="5"/>
                </a:xfrm>
                <a:custGeom>
                  <a:avLst/>
                  <a:gdLst>
                    <a:gd name="T0" fmla="*/ 1 w 2"/>
                    <a:gd name="T1" fmla="*/ 0 h 1"/>
                    <a:gd name="T2" fmla="*/ 1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1" y="0"/>
                        <a:pt x="1" y="1"/>
                      </a:cubicBezTo>
                      <a:cubicBezTo>
                        <a:pt x="1" y="1"/>
                        <a:pt x="1"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6" name="Freeform 394">
                  <a:extLst>
                    <a:ext uri="{FF2B5EF4-FFF2-40B4-BE49-F238E27FC236}">
                      <a16:creationId xmlns:a16="http://schemas.microsoft.com/office/drawing/2014/main" id="{098460AB-974F-4D2B-9D83-7ED7AFF74B6E}"/>
                    </a:ext>
                  </a:extLst>
                </p:cNvPr>
                <p:cNvSpPr>
                  <a:spLocks/>
                </p:cNvSpPr>
                <p:nvPr userDrawn="1"/>
              </p:nvSpPr>
              <p:spPr bwMode="auto">
                <a:xfrm>
                  <a:off x="4699" y="6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7" name="Freeform 395">
                  <a:extLst>
                    <a:ext uri="{FF2B5EF4-FFF2-40B4-BE49-F238E27FC236}">
                      <a16:creationId xmlns:a16="http://schemas.microsoft.com/office/drawing/2014/main" id="{E9FA8154-7B67-4D2E-A839-6073B2F3D8CD}"/>
                    </a:ext>
                  </a:extLst>
                </p:cNvPr>
                <p:cNvSpPr>
                  <a:spLocks/>
                </p:cNvSpPr>
                <p:nvPr userDrawn="1"/>
              </p:nvSpPr>
              <p:spPr bwMode="auto">
                <a:xfrm>
                  <a:off x="4689" y="623"/>
                  <a:ext cx="15" cy="10"/>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1" y="2"/>
                        <a:pt x="2" y="1"/>
                        <a:pt x="2" y="1"/>
                      </a:cubicBezTo>
                      <a:cubicBezTo>
                        <a:pt x="3"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8" name="Rectangle 396">
                  <a:extLst>
                    <a:ext uri="{FF2B5EF4-FFF2-40B4-BE49-F238E27FC236}">
                      <a16:creationId xmlns:a16="http://schemas.microsoft.com/office/drawing/2014/main" id="{A6B10881-78D3-4C39-9CB0-640D7EBC8300}"/>
                    </a:ext>
                  </a:extLst>
                </p:cNvPr>
                <p:cNvSpPr>
                  <a:spLocks noChangeArrowheads="1"/>
                </p:cNvSpPr>
                <p:nvPr userDrawn="1"/>
              </p:nvSpPr>
              <p:spPr bwMode="auto">
                <a:xfrm>
                  <a:off x="4689" y="6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9" name="Freeform 397">
                  <a:extLst>
                    <a:ext uri="{FF2B5EF4-FFF2-40B4-BE49-F238E27FC236}">
                      <a16:creationId xmlns:a16="http://schemas.microsoft.com/office/drawing/2014/main" id="{275C3D7D-4218-44C0-AD54-014A7C23E970}"/>
                    </a:ext>
                  </a:extLst>
                </p:cNvPr>
                <p:cNvSpPr>
                  <a:spLocks/>
                </p:cNvSpPr>
                <p:nvPr userDrawn="1"/>
              </p:nvSpPr>
              <p:spPr bwMode="auto">
                <a:xfrm>
                  <a:off x="4684" y="643"/>
                  <a:ext cx="0" cy="10"/>
                </a:xfrm>
                <a:custGeom>
                  <a:avLst/>
                  <a:gdLst>
                    <a:gd name="T0" fmla="*/ 1 h 2"/>
                    <a:gd name="T1" fmla="*/ 2 h 2"/>
                    <a:gd name="T2" fmla="*/ 2 h 2"/>
                    <a:gd name="T3" fmla="*/ 1 h 2"/>
                  </a:gdLst>
                  <a:ahLst/>
                  <a:cxnLst>
                    <a:cxn ang="0">
                      <a:pos x="0" y="T0"/>
                    </a:cxn>
                    <a:cxn ang="0">
                      <a:pos x="0" y="T1"/>
                    </a:cxn>
                    <a:cxn ang="0">
                      <a:pos x="0" y="T2"/>
                    </a:cxn>
                    <a:cxn ang="0">
                      <a:pos x="0" y="T3"/>
                    </a:cxn>
                  </a:cxnLst>
                  <a:rect l="0" t="0" r="r" b="b"/>
                  <a:pathLst>
                    <a:path h="2">
                      <a:moveTo>
                        <a:pt x="0" y="1"/>
                      </a:moveTo>
                      <a:cubicBezTo>
                        <a:pt x="0" y="2"/>
                        <a:pt x="0" y="2"/>
                        <a:pt x="0" y="2"/>
                      </a:cubicBezTo>
                      <a:cubicBezTo>
                        <a:pt x="0" y="1"/>
                        <a:pt x="0" y="1"/>
                        <a:pt x="0"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0" name="Freeform 398">
                  <a:extLst>
                    <a:ext uri="{FF2B5EF4-FFF2-40B4-BE49-F238E27FC236}">
                      <a16:creationId xmlns:a16="http://schemas.microsoft.com/office/drawing/2014/main" id="{3A40D952-37FB-400A-B726-2C61EB612010}"/>
                    </a:ext>
                  </a:extLst>
                </p:cNvPr>
                <p:cNvSpPr>
                  <a:spLocks/>
                </p:cNvSpPr>
                <p:nvPr userDrawn="1"/>
              </p:nvSpPr>
              <p:spPr bwMode="auto">
                <a:xfrm>
                  <a:off x="4684" y="6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1" name="Freeform 399">
                  <a:extLst>
                    <a:ext uri="{FF2B5EF4-FFF2-40B4-BE49-F238E27FC236}">
                      <a16:creationId xmlns:a16="http://schemas.microsoft.com/office/drawing/2014/main" id="{7E30F091-6358-4D15-9578-9CC3FB9A03D5}"/>
                    </a:ext>
                  </a:extLst>
                </p:cNvPr>
                <p:cNvSpPr>
                  <a:spLocks/>
                </p:cNvSpPr>
                <p:nvPr userDrawn="1"/>
              </p:nvSpPr>
              <p:spPr bwMode="auto">
                <a:xfrm>
                  <a:off x="4684" y="65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2" name="Freeform 400">
                  <a:extLst>
                    <a:ext uri="{FF2B5EF4-FFF2-40B4-BE49-F238E27FC236}">
                      <a16:creationId xmlns:a16="http://schemas.microsoft.com/office/drawing/2014/main" id="{F7A8142D-A079-48CE-B67D-56D133D7BA0B}"/>
                    </a:ext>
                  </a:extLst>
                </p:cNvPr>
                <p:cNvSpPr>
                  <a:spLocks/>
                </p:cNvSpPr>
                <p:nvPr userDrawn="1"/>
              </p:nvSpPr>
              <p:spPr bwMode="auto">
                <a:xfrm>
                  <a:off x="4650" y="60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3" name="Freeform 401">
                  <a:extLst>
                    <a:ext uri="{FF2B5EF4-FFF2-40B4-BE49-F238E27FC236}">
                      <a16:creationId xmlns:a16="http://schemas.microsoft.com/office/drawing/2014/main" id="{98CE3590-A09E-46C0-8120-5251D0E88EE8}"/>
                    </a:ext>
                  </a:extLst>
                </p:cNvPr>
                <p:cNvSpPr>
                  <a:spLocks/>
                </p:cNvSpPr>
                <p:nvPr userDrawn="1"/>
              </p:nvSpPr>
              <p:spPr bwMode="auto">
                <a:xfrm>
                  <a:off x="4655" y="623"/>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4" name="Freeform 402">
                  <a:extLst>
                    <a:ext uri="{FF2B5EF4-FFF2-40B4-BE49-F238E27FC236}">
                      <a16:creationId xmlns:a16="http://schemas.microsoft.com/office/drawing/2014/main" id="{C8031D16-54D2-4D09-BCC6-5A4644A2B2E3}"/>
                    </a:ext>
                  </a:extLst>
                </p:cNvPr>
                <p:cNvSpPr>
                  <a:spLocks/>
                </p:cNvSpPr>
                <p:nvPr userDrawn="1"/>
              </p:nvSpPr>
              <p:spPr bwMode="auto">
                <a:xfrm>
                  <a:off x="4640" y="618"/>
                  <a:ext cx="10" cy="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1" y="0"/>
                      </a:cubicBezTo>
                      <a:cubicBezTo>
                        <a:pt x="1" y="0"/>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5" name="Freeform 403">
                  <a:extLst>
                    <a:ext uri="{FF2B5EF4-FFF2-40B4-BE49-F238E27FC236}">
                      <a16:creationId xmlns:a16="http://schemas.microsoft.com/office/drawing/2014/main" id="{DD34018F-4DD9-4EDA-897F-32DB49A4074B}"/>
                    </a:ext>
                  </a:extLst>
                </p:cNvPr>
                <p:cNvSpPr>
                  <a:spLocks/>
                </p:cNvSpPr>
                <p:nvPr userDrawn="1"/>
              </p:nvSpPr>
              <p:spPr bwMode="auto">
                <a:xfrm>
                  <a:off x="4590" y="573"/>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6" name="Freeform 404">
                  <a:extLst>
                    <a:ext uri="{FF2B5EF4-FFF2-40B4-BE49-F238E27FC236}">
                      <a16:creationId xmlns:a16="http://schemas.microsoft.com/office/drawing/2014/main" id="{F3D5F4BA-61DF-44AB-9576-B07D420B5B7E}"/>
                    </a:ext>
                  </a:extLst>
                </p:cNvPr>
                <p:cNvSpPr>
                  <a:spLocks/>
                </p:cNvSpPr>
                <p:nvPr userDrawn="1"/>
              </p:nvSpPr>
              <p:spPr bwMode="auto">
                <a:xfrm>
                  <a:off x="4535" y="598"/>
                  <a:ext cx="10" cy="10"/>
                </a:xfrm>
                <a:custGeom>
                  <a:avLst/>
                  <a:gdLst>
                    <a:gd name="T0" fmla="*/ 1 w 2"/>
                    <a:gd name="T1" fmla="*/ 2 h 2"/>
                    <a:gd name="T2" fmla="*/ 1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1"/>
                      </a:cubicBezTo>
                      <a:cubicBezTo>
                        <a:pt x="2" y="0"/>
                        <a:pt x="1" y="0"/>
                        <a:pt x="1" y="0"/>
                      </a:cubicBezTo>
                      <a:cubicBezTo>
                        <a:pt x="0"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7" name="Freeform 405">
                  <a:extLst>
                    <a:ext uri="{FF2B5EF4-FFF2-40B4-BE49-F238E27FC236}">
                      <a16:creationId xmlns:a16="http://schemas.microsoft.com/office/drawing/2014/main" id="{5E7725A0-51DD-486E-AF8D-E8DCC4BCE074}"/>
                    </a:ext>
                  </a:extLst>
                </p:cNvPr>
                <p:cNvSpPr>
                  <a:spLocks/>
                </p:cNvSpPr>
                <p:nvPr userDrawn="1"/>
              </p:nvSpPr>
              <p:spPr bwMode="auto">
                <a:xfrm>
                  <a:off x="454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56" name="Group 607">
                <a:extLst>
                  <a:ext uri="{FF2B5EF4-FFF2-40B4-BE49-F238E27FC236}">
                    <a16:creationId xmlns:a16="http://schemas.microsoft.com/office/drawing/2014/main" id="{7124056A-AA50-4751-B7FE-EDF3DE5E0631}"/>
                  </a:ext>
                </a:extLst>
              </p:cNvPr>
              <p:cNvGrpSpPr>
                <a:grpSpLocks/>
              </p:cNvGrpSpPr>
              <p:nvPr userDrawn="1"/>
            </p:nvGrpSpPr>
            <p:grpSpPr bwMode="auto">
              <a:xfrm>
                <a:off x="5556250" y="433388"/>
                <a:ext cx="1927225" cy="1919288"/>
                <a:chOff x="3500" y="273"/>
                <a:chExt cx="1214" cy="1209"/>
              </a:xfrm>
              <a:grpFill/>
            </p:grpSpPr>
            <p:sp>
              <p:nvSpPr>
                <p:cNvPr id="1068" name="Rectangle 407">
                  <a:extLst>
                    <a:ext uri="{FF2B5EF4-FFF2-40B4-BE49-F238E27FC236}">
                      <a16:creationId xmlns:a16="http://schemas.microsoft.com/office/drawing/2014/main" id="{AF128FD5-FB92-42EF-B50F-D5DA711B59FC}"/>
                    </a:ext>
                  </a:extLst>
                </p:cNvPr>
                <p:cNvSpPr>
                  <a:spLocks noChangeArrowheads="1"/>
                </p:cNvSpPr>
                <p:nvPr userDrawn="1"/>
              </p:nvSpPr>
              <p:spPr bwMode="auto">
                <a:xfrm>
                  <a:off x="4684" y="8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9" name="Freeform 408">
                  <a:extLst>
                    <a:ext uri="{FF2B5EF4-FFF2-40B4-BE49-F238E27FC236}">
                      <a16:creationId xmlns:a16="http://schemas.microsoft.com/office/drawing/2014/main" id="{E70BC8A4-92F3-4B78-9DD9-B921162B0775}"/>
                    </a:ext>
                  </a:extLst>
                </p:cNvPr>
                <p:cNvSpPr>
                  <a:spLocks/>
                </p:cNvSpPr>
                <p:nvPr userDrawn="1"/>
              </p:nvSpPr>
              <p:spPr bwMode="auto">
                <a:xfrm>
                  <a:off x="4679" y="838"/>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0" name="Freeform 409">
                  <a:extLst>
                    <a:ext uri="{FF2B5EF4-FFF2-40B4-BE49-F238E27FC236}">
                      <a16:creationId xmlns:a16="http://schemas.microsoft.com/office/drawing/2014/main" id="{E98CEBB7-F9E9-4FA4-B7BF-33700F806184}"/>
                    </a:ext>
                  </a:extLst>
                </p:cNvPr>
                <p:cNvSpPr>
                  <a:spLocks/>
                </p:cNvSpPr>
                <p:nvPr userDrawn="1"/>
              </p:nvSpPr>
              <p:spPr bwMode="auto">
                <a:xfrm>
                  <a:off x="4416" y="7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1" name="Freeform 410">
                  <a:extLst>
                    <a:ext uri="{FF2B5EF4-FFF2-40B4-BE49-F238E27FC236}">
                      <a16:creationId xmlns:a16="http://schemas.microsoft.com/office/drawing/2014/main" id="{0183CB38-6211-47A2-9256-4F987DF58211}"/>
                    </a:ext>
                  </a:extLst>
                </p:cNvPr>
                <p:cNvSpPr>
                  <a:spLocks/>
                </p:cNvSpPr>
                <p:nvPr userDrawn="1"/>
              </p:nvSpPr>
              <p:spPr bwMode="auto">
                <a:xfrm>
                  <a:off x="4401" y="77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2" name="Freeform 411">
                  <a:extLst>
                    <a:ext uri="{FF2B5EF4-FFF2-40B4-BE49-F238E27FC236}">
                      <a16:creationId xmlns:a16="http://schemas.microsoft.com/office/drawing/2014/main" id="{9E458D61-A2DA-48F8-9B14-F3BCF3F839E2}"/>
                    </a:ext>
                  </a:extLst>
                </p:cNvPr>
                <p:cNvSpPr>
                  <a:spLocks/>
                </p:cNvSpPr>
                <p:nvPr userDrawn="1"/>
              </p:nvSpPr>
              <p:spPr bwMode="auto">
                <a:xfrm>
                  <a:off x="4406" y="808"/>
                  <a:ext cx="10" cy="5"/>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1"/>
                        <a:pt x="2" y="0"/>
                        <a:pt x="2" y="0"/>
                      </a:cubicBezTo>
                      <a:cubicBezTo>
                        <a:pt x="2"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3" name="Freeform 412">
                  <a:extLst>
                    <a:ext uri="{FF2B5EF4-FFF2-40B4-BE49-F238E27FC236}">
                      <a16:creationId xmlns:a16="http://schemas.microsoft.com/office/drawing/2014/main" id="{CB8BBECA-FACB-4034-B137-9C86DCB0CE44}"/>
                    </a:ext>
                  </a:extLst>
                </p:cNvPr>
                <p:cNvSpPr>
                  <a:spLocks/>
                </p:cNvSpPr>
                <p:nvPr userDrawn="1"/>
              </p:nvSpPr>
              <p:spPr bwMode="auto">
                <a:xfrm>
                  <a:off x="3540" y="1127"/>
                  <a:ext cx="10" cy="10"/>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2" y="1"/>
                        <a:pt x="1" y="1"/>
                        <a:pt x="1" y="0"/>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4" name="Freeform 413">
                  <a:extLst>
                    <a:ext uri="{FF2B5EF4-FFF2-40B4-BE49-F238E27FC236}">
                      <a16:creationId xmlns:a16="http://schemas.microsoft.com/office/drawing/2014/main" id="{AB4E273C-ACF7-46E3-9A77-131942021E19}"/>
                    </a:ext>
                  </a:extLst>
                </p:cNvPr>
                <p:cNvSpPr>
                  <a:spLocks/>
                </p:cNvSpPr>
                <p:nvPr userDrawn="1"/>
              </p:nvSpPr>
              <p:spPr bwMode="auto">
                <a:xfrm>
                  <a:off x="3520" y="1202"/>
                  <a:ext cx="5" cy="10"/>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0"/>
                        <a:pt x="1" y="2"/>
                        <a:pt x="1" y="2"/>
                      </a:cubicBezTo>
                      <a:cubicBezTo>
                        <a:pt x="1" y="2"/>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5" name="Freeform 414">
                  <a:extLst>
                    <a:ext uri="{FF2B5EF4-FFF2-40B4-BE49-F238E27FC236}">
                      <a16:creationId xmlns:a16="http://schemas.microsoft.com/office/drawing/2014/main" id="{942907D1-14DF-4722-A59A-D773D8653442}"/>
                    </a:ext>
                  </a:extLst>
                </p:cNvPr>
                <p:cNvSpPr>
                  <a:spLocks/>
                </p:cNvSpPr>
                <p:nvPr userDrawn="1"/>
              </p:nvSpPr>
              <p:spPr bwMode="auto">
                <a:xfrm>
                  <a:off x="3515" y="1222"/>
                  <a:ext cx="5" cy="45"/>
                </a:xfrm>
                <a:custGeom>
                  <a:avLst/>
                  <a:gdLst>
                    <a:gd name="T0" fmla="*/ 0 w 1"/>
                    <a:gd name="T1" fmla="*/ 9 h 9"/>
                    <a:gd name="T2" fmla="*/ 1 w 1"/>
                    <a:gd name="T3" fmla="*/ 2 h 9"/>
                    <a:gd name="T4" fmla="*/ 1 w 1"/>
                    <a:gd name="T5" fmla="*/ 2 h 9"/>
                    <a:gd name="T6" fmla="*/ 0 w 1"/>
                    <a:gd name="T7" fmla="*/ 0 h 9"/>
                    <a:gd name="T8" fmla="*/ 0 w 1"/>
                    <a:gd name="T9" fmla="*/ 5 h 9"/>
                    <a:gd name="T10" fmla="*/ 0 w 1"/>
                    <a:gd name="T11" fmla="*/ 9 h 9"/>
                  </a:gdLst>
                  <a:ahLst/>
                  <a:cxnLst>
                    <a:cxn ang="0">
                      <a:pos x="T0" y="T1"/>
                    </a:cxn>
                    <a:cxn ang="0">
                      <a:pos x="T2" y="T3"/>
                    </a:cxn>
                    <a:cxn ang="0">
                      <a:pos x="T4" y="T5"/>
                    </a:cxn>
                    <a:cxn ang="0">
                      <a:pos x="T6" y="T7"/>
                    </a:cxn>
                    <a:cxn ang="0">
                      <a:pos x="T8" y="T9"/>
                    </a:cxn>
                    <a:cxn ang="0">
                      <a:pos x="T10" y="T11"/>
                    </a:cxn>
                  </a:cxnLst>
                  <a:rect l="0" t="0" r="r" b="b"/>
                  <a:pathLst>
                    <a:path w="1" h="9">
                      <a:moveTo>
                        <a:pt x="0" y="9"/>
                      </a:moveTo>
                      <a:cubicBezTo>
                        <a:pt x="1" y="8"/>
                        <a:pt x="0" y="4"/>
                        <a:pt x="1" y="2"/>
                      </a:cubicBezTo>
                      <a:cubicBezTo>
                        <a:pt x="1" y="2"/>
                        <a:pt x="1" y="2"/>
                        <a:pt x="1" y="2"/>
                      </a:cubicBezTo>
                      <a:cubicBezTo>
                        <a:pt x="0" y="0"/>
                        <a:pt x="0" y="0"/>
                        <a:pt x="0" y="0"/>
                      </a:cubicBezTo>
                      <a:cubicBezTo>
                        <a:pt x="0" y="2"/>
                        <a:pt x="0" y="3"/>
                        <a:pt x="0" y="5"/>
                      </a:cubicBezTo>
                      <a:cubicBezTo>
                        <a:pt x="0" y="7"/>
                        <a:pt x="0" y="8"/>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6" name="Freeform 415">
                  <a:extLst>
                    <a:ext uri="{FF2B5EF4-FFF2-40B4-BE49-F238E27FC236}">
                      <a16:creationId xmlns:a16="http://schemas.microsoft.com/office/drawing/2014/main" id="{8E8A0B57-933B-46E0-93A6-ED9322E3427C}"/>
                    </a:ext>
                  </a:extLst>
                </p:cNvPr>
                <p:cNvSpPr>
                  <a:spLocks/>
                </p:cNvSpPr>
                <p:nvPr userDrawn="1"/>
              </p:nvSpPr>
              <p:spPr bwMode="auto">
                <a:xfrm>
                  <a:off x="3500" y="1297"/>
                  <a:ext cx="5" cy="15"/>
                </a:xfrm>
                <a:custGeom>
                  <a:avLst/>
                  <a:gdLst>
                    <a:gd name="T0" fmla="*/ 0 w 1"/>
                    <a:gd name="T1" fmla="*/ 2 h 3"/>
                    <a:gd name="T2" fmla="*/ 0 w 1"/>
                    <a:gd name="T3" fmla="*/ 0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1" y="3"/>
                        <a:pt x="0" y="0"/>
                      </a:cubicBez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7" name="Freeform 416">
                  <a:extLst>
                    <a:ext uri="{FF2B5EF4-FFF2-40B4-BE49-F238E27FC236}">
                      <a16:creationId xmlns:a16="http://schemas.microsoft.com/office/drawing/2014/main" id="{2B921A8A-DBA9-48C2-A618-25D759E24680}"/>
                    </a:ext>
                  </a:extLst>
                </p:cNvPr>
                <p:cNvSpPr>
                  <a:spLocks/>
                </p:cNvSpPr>
                <p:nvPr userDrawn="1"/>
              </p:nvSpPr>
              <p:spPr bwMode="auto">
                <a:xfrm>
                  <a:off x="3500" y="1292"/>
                  <a:ext cx="0" cy="10"/>
                </a:xfrm>
                <a:custGeom>
                  <a:avLst/>
                  <a:gdLst>
                    <a:gd name="T0" fmla="*/ 1 h 2"/>
                    <a:gd name="T1" fmla="*/ 1 h 2"/>
                  </a:gdLst>
                  <a:ahLst/>
                  <a:cxnLst>
                    <a:cxn ang="0">
                      <a:pos x="0" y="T0"/>
                    </a:cxn>
                    <a:cxn ang="0">
                      <a:pos x="0" y="T1"/>
                    </a:cxn>
                  </a:cxnLst>
                  <a:rect l="0" t="0" r="r" b="b"/>
                  <a:pathLst>
                    <a:path h="2">
                      <a:moveTo>
                        <a:pt x="0" y="1"/>
                      </a:moveTo>
                      <a:cubicBezTo>
                        <a:pt x="0" y="0"/>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8" name="Freeform 417">
                  <a:extLst>
                    <a:ext uri="{FF2B5EF4-FFF2-40B4-BE49-F238E27FC236}">
                      <a16:creationId xmlns:a16="http://schemas.microsoft.com/office/drawing/2014/main" id="{B514BA83-6B6D-49FE-9E2C-E22725494EA2}"/>
                    </a:ext>
                  </a:extLst>
                </p:cNvPr>
                <p:cNvSpPr>
                  <a:spLocks/>
                </p:cNvSpPr>
                <p:nvPr userDrawn="1"/>
              </p:nvSpPr>
              <p:spPr bwMode="auto">
                <a:xfrm>
                  <a:off x="3500" y="1322"/>
                  <a:ext cx="10" cy="20"/>
                </a:xfrm>
                <a:custGeom>
                  <a:avLst/>
                  <a:gdLst>
                    <a:gd name="T0" fmla="*/ 2 w 2"/>
                    <a:gd name="T1" fmla="*/ 2 h 4"/>
                    <a:gd name="T2" fmla="*/ 1 w 2"/>
                    <a:gd name="T3" fmla="*/ 0 h 4"/>
                    <a:gd name="T4" fmla="*/ 1 w 2"/>
                    <a:gd name="T5" fmla="*/ 2 h 4"/>
                    <a:gd name="T6" fmla="*/ 2 w 2"/>
                    <a:gd name="T7" fmla="*/ 2 h 4"/>
                  </a:gdLst>
                  <a:ahLst/>
                  <a:cxnLst>
                    <a:cxn ang="0">
                      <a:pos x="T0" y="T1"/>
                    </a:cxn>
                    <a:cxn ang="0">
                      <a:pos x="T2" y="T3"/>
                    </a:cxn>
                    <a:cxn ang="0">
                      <a:pos x="T4" y="T5"/>
                    </a:cxn>
                    <a:cxn ang="0">
                      <a:pos x="T6" y="T7"/>
                    </a:cxn>
                  </a:cxnLst>
                  <a:rect l="0" t="0" r="r" b="b"/>
                  <a:pathLst>
                    <a:path w="2" h="4">
                      <a:moveTo>
                        <a:pt x="2" y="2"/>
                      </a:moveTo>
                      <a:cubicBezTo>
                        <a:pt x="2" y="2"/>
                        <a:pt x="1" y="0"/>
                        <a:pt x="1" y="0"/>
                      </a:cubicBezTo>
                      <a:cubicBezTo>
                        <a:pt x="0" y="1"/>
                        <a:pt x="1" y="2"/>
                        <a:pt x="1" y="2"/>
                      </a:cubicBezTo>
                      <a:cubicBezTo>
                        <a:pt x="2" y="4"/>
                        <a:pt x="2"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9" name="Freeform 418">
                  <a:extLst>
                    <a:ext uri="{FF2B5EF4-FFF2-40B4-BE49-F238E27FC236}">
                      <a16:creationId xmlns:a16="http://schemas.microsoft.com/office/drawing/2014/main" id="{8F567939-8A5A-4AC7-964F-166FF876CAFC}"/>
                    </a:ext>
                  </a:extLst>
                </p:cNvPr>
                <p:cNvSpPr>
                  <a:spLocks/>
                </p:cNvSpPr>
                <p:nvPr userDrawn="1"/>
              </p:nvSpPr>
              <p:spPr bwMode="auto">
                <a:xfrm>
                  <a:off x="3515" y="133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0" name="Freeform 419">
                  <a:extLst>
                    <a:ext uri="{FF2B5EF4-FFF2-40B4-BE49-F238E27FC236}">
                      <a16:creationId xmlns:a16="http://schemas.microsoft.com/office/drawing/2014/main" id="{6595A1F4-F893-48B8-8C06-14D40E201D78}"/>
                    </a:ext>
                  </a:extLst>
                </p:cNvPr>
                <p:cNvSpPr>
                  <a:spLocks/>
                </p:cNvSpPr>
                <p:nvPr userDrawn="1"/>
              </p:nvSpPr>
              <p:spPr bwMode="auto">
                <a:xfrm>
                  <a:off x="3510" y="132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2"/>
                        <a:pt x="1" y="2"/>
                        <a:pt x="0" y="1"/>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1" name="Freeform 420">
                  <a:extLst>
                    <a:ext uri="{FF2B5EF4-FFF2-40B4-BE49-F238E27FC236}">
                      <a16:creationId xmlns:a16="http://schemas.microsoft.com/office/drawing/2014/main" id="{D07AFDF4-07B1-4C4A-9DAC-F749919D3A3B}"/>
                    </a:ext>
                  </a:extLst>
                </p:cNvPr>
                <p:cNvSpPr>
                  <a:spLocks/>
                </p:cNvSpPr>
                <p:nvPr userDrawn="1"/>
              </p:nvSpPr>
              <p:spPr bwMode="auto">
                <a:xfrm>
                  <a:off x="3505" y="1297"/>
                  <a:ext cx="10" cy="20"/>
                </a:xfrm>
                <a:custGeom>
                  <a:avLst/>
                  <a:gdLst>
                    <a:gd name="T0" fmla="*/ 1 w 2"/>
                    <a:gd name="T1" fmla="*/ 4 h 4"/>
                    <a:gd name="T2" fmla="*/ 2 w 2"/>
                    <a:gd name="T3" fmla="*/ 3 h 4"/>
                    <a:gd name="T4" fmla="*/ 1 w 2"/>
                    <a:gd name="T5" fmla="*/ 4 h 4"/>
                  </a:gdLst>
                  <a:ahLst/>
                  <a:cxnLst>
                    <a:cxn ang="0">
                      <a:pos x="T0" y="T1"/>
                    </a:cxn>
                    <a:cxn ang="0">
                      <a:pos x="T2" y="T3"/>
                    </a:cxn>
                    <a:cxn ang="0">
                      <a:pos x="T4" y="T5"/>
                    </a:cxn>
                  </a:cxnLst>
                  <a:rect l="0" t="0" r="r" b="b"/>
                  <a:pathLst>
                    <a:path w="2" h="4">
                      <a:moveTo>
                        <a:pt x="1" y="4"/>
                      </a:moveTo>
                      <a:cubicBezTo>
                        <a:pt x="1" y="3"/>
                        <a:pt x="1" y="2"/>
                        <a:pt x="2" y="3"/>
                      </a:cubicBezTo>
                      <a:cubicBezTo>
                        <a:pt x="1" y="0"/>
                        <a:pt x="0"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2" name="Freeform 421">
                  <a:extLst>
                    <a:ext uri="{FF2B5EF4-FFF2-40B4-BE49-F238E27FC236}">
                      <a16:creationId xmlns:a16="http://schemas.microsoft.com/office/drawing/2014/main" id="{AD2AB8F2-6DD8-498C-A80B-3FFF32CFCB2C}"/>
                    </a:ext>
                  </a:extLst>
                </p:cNvPr>
                <p:cNvSpPr>
                  <a:spLocks/>
                </p:cNvSpPr>
                <p:nvPr userDrawn="1"/>
              </p:nvSpPr>
              <p:spPr bwMode="auto">
                <a:xfrm>
                  <a:off x="3520" y="1257"/>
                  <a:ext cx="0" cy="15"/>
                </a:xfrm>
                <a:custGeom>
                  <a:avLst/>
                  <a:gdLst>
                    <a:gd name="T0" fmla="*/ 3 h 3"/>
                    <a:gd name="T1" fmla="*/ 1 h 3"/>
                    <a:gd name="T2" fmla="*/ 0 h 3"/>
                    <a:gd name="T3" fmla="*/ 3 h 3"/>
                  </a:gdLst>
                  <a:ahLst/>
                  <a:cxnLst>
                    <a:cxn ang="0">
                      <a:pos x="0" y="T0"/>
                    </a:cxn>
                    <a:cxn ang="0">
                      <a:pos x="0" y="T1"/>
                    </a:cxn>
                    <a:cxn ang="0">
                      <a:pos x="0" y="T2"/>
                    </a:cxn>
                    <a:cxn ang="0">
                      <a:pos x="0" y="T3"/>
                    </a:cxn>
                  </a:cxnLst>
                  <a:rect l="0" t="0" r="r" b="b"/>
                  <a:pathLst>
                    <a:path h="3">
                      <a:moveTo>
                        <a:pt x="0" y="3"/>
                      </a:moveTo>
                      <a:cubicBezTo>
                        <a:pt x="0" y="1"/>
                        <a:pt x="0" y="1"/>
                        <a:pt x="0" y="1"/>
                      </a:cubicBezTo>
                      <a:cubicBezTo>
                        <a:pt x="0" y="1"/>
                        <a:pt x="0" y="0"/>
                        <a:pt x="0" y="0"/>
                      </a:cubicBezTo>
                      <a:cubicBezTo>
                        <a:pt x="0" y="1"/>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3" name="Freeform 422">
                  <a:extLst>
                    <a:ext uri="{FF2B5EF4-FFF2-40B4-BE49-F238E27FC236}">
                      <a16:creationId xmlns:a16="http://schemas.microsoft.com/office/drawing/2014/main" id="{C0991FFC-9AAF-4149-9BA8-031D93034C4B}"/>
                    </a:ext>
                  </a:extLst>
                </p:cNvPr>
                <p:cNvSpPr>
                  <a:spLocks/>
                </p:cNvSpPr>
                <p:nvPr userDrawn="1"/>
              </p:nvSpPr>
              <p:spPr bwMode="auto">
                <a:xfrm>
                  <a:off x="3530" y="1377"/>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1"/>
                        <a:pt x="0" y="0"/>
                        <a:pt x="0" y="0"/>
                      </a:cubicBezTo>
                      <a:cubicBezTo>
                        <a:pt x="1" y="1"/>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4" name="Freeform 423">
                  <a:extLst>
                    <a:ext uri="{FF2B5EF4-FFF2-40B4-BE49-F238E27FC236}">
                      <a16:creationId xmlns:a16="http://schemas.microsoft.com/office/drawing/2014/main" id="{CC211085-22ED-49DF-8E9A-08A1C718D558}"/>
                    </a:ext>
                  </a:extLst>
                </p:cNvPr>
                <p:cNvSpPr>
                  <a:spLocks/>
                </p:cNvSpPr>
                <p:nvPr userDrawn="1"/>
              </p:nvSpPr>
              <p:spPr bwMode="auto">
                <a:xfrm>
                  <a:off x="3540" y="1382"/>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5" name="Freeform 424">
                  <a:extLst>
                    <a:ext uri="{FF2B5EF4-FFF2-40B4-BE49-F238E27FC236}">
                      <a16:creationId xmlns:a16="http://schemas.microsoft.com/office/drawing/2014/main" id="{237DDB37-3221-453A-B818-1C3D5FB935A1}"/>
                    </a:ext>
                  </a:extLst>
                </p:cNvPr>
                <p:cNvSpPr>
                  <a:spLocks/>
                </p:cNvSpPr>
                <p:nvPr userDrawn="1"/>
              </p:nvSpPr>
              <p:spPr bwMode="auto">
                <a:xfrm>
                  <a:off x="3515" y="1322"/>
                  <a:ext cx="10" cy="20"/>
                </a:xfrm>
                <a:custGeom>
                  <a:avLst/>
                  <a:gdLst>
                    <a:gd name="T0" fmla="*/ 10 w 10"/>
                    <a:gd name="T1" fmla="*/ 15 h 20"/>
                    <a:gd name="T2" fmla="*/ 0 w 10"/>
                    <a:gd name="T3" fmla="*/ 0 h 20"/>
                    <a:gd name="T4" fmla="*/ 10 w 10"/>
                    <a:gd name="T5" fmla="*/ 20 h 20"/>
                    <a:gd name="T6" fmla="*/ 10 w 10"/>
                    <a:gd name="T7" fmla="*/ 15 h 20"/>
                  </a:gdLst>
                  <a:ahLst/>
                  <a:cxnLst>
                    <a:cxn ang="0">
                      <a:pos x="T0" y="T1"/>
                    </a:cxn>
                    <a:cxn ang="0">
                      <a:pos x="T2" y="T3"/>
                    </a:cxn>
                    <a:cxn ang="0">
                      <a:pos x="T4" y="T5"/>
                    </a:cxn>
                    <a:cxn ang="0">
                      <a:pos x="T6" y="T7"/>
                    </a:cxn>
                  </a:cxnLst>
                  <a:rect l="0" t="0" r="r" b="b"/>
                  <a:pathLst>
                    <a:path w="10" h="20">
                      <a:moveTo>
                        <a:pt x="10" y="15"/>
                      </a:moveTo>
                      <a:lnTo>
                        <a:pt x="0" y="0"/>
                      </a:lnTo>
                      <a:lnTo>
                        <a:pt x="10" y="20"/>
                      </a:lnTo>
                      <a:lnTo>
                        <a:pt x="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6" name="Freeform 425">
                  <a:extLst>
                    <a:ext uri="{FF2B5EF4-FFF2-40B4-BE49-F238E27FC236}">
                      <a16:creationId xmlns:a16="http://schemas.microsoft.com/office/drawing/2014/main" id="{C86CABE9-1438-41F6-BDF3-718EF81153AA}"/>
                    </a:ext>
                  </a:extLst>
                </p:cNvPr>
                <p:cNvSpPr>
                  <a:spLocks/>
                </p:cNvSpPr>
                <p:nvPr userDrawn="1"/>
              </p:nvSpPr>
              <p:spPr bwMode="auto">
                <a:xfrm>
                  <a:off x="3560" y="1417"/>
                  <a:ext cx="10" cy="5"/>
                </a:xfrm>
                <a:custGeom>
                  <a:avLst/>
                  <a:gdLst>
                    <a:gd name="T0" fmla="*/ 5 w 10"/>
                    <a:gd name="T1" fmla="*/ 0 h 5"/>
                    <a:gd name="T2" fmla="*/ 0 w 10"/>
                    <a:gd name="T3" fmla="*/ 0 h 5"/>
                    <a:gd name="T4" fmla="*/ 10 w 10"/>
                    <a:gd name="T5" fmla="*/ 5 h 5"/>
                    <a:gd name="T6" fmla="*/ 5 w 10"/>
                    <a:gd name="T7" fmla="*/ 0 h 5"/>
                  </a:gdLst>
                  <a:ahLst/>
                  <a:cxnLst>
                    <a:cxn ang="0">
                      <a:pos x="T0" y="T1"/>
                    </a:cxn>
                    <a:cxn ang="0">
                      <a:pos x="T2" y="T3"/>
                    </a:cxn>
                    <a:cxn ang="0">
                      <a:pos x="T4" y="T5"/>
                    </a:cxn>
                    <a:cxn ang="0">
                      <a:pos x="T6" y="T7"/>
                    </a:cxn>
                  </a:cxnLst>
                  <a:rect l="0" t="0" r="r" b="b"/>
                  <a:pathLst>
                    <a:path w="10" h="5">
                      <a:moveTo>
                        <a:pt x="5" y="0"/>
                      </a:moveTo>
                      <a:lnTo>
                        <a:pt x="0" y="0"/>
                      </a:lnTo>
                      <a:lnTo>
                        <a:pt x="1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7" name="Freeform 426">
                  <a:extLst>
                    <a:ext uri="{FF2B5EF4-FFF2-40B4-BE49-F238E27FC236}">
                      <a16:creationId xmlns:a16="http://schemas.microsoft.com/office/drawing/2014/main" id="{5D35E84E-0A74-43B8-A403-F3454F9AA1D7}"/>
                    </a:ext>
                  </a:extLst>
                </p:cNvPr>
                <p:cNvSpPr>
                  <a:spLocks/>
                </p:cNvSpPr>
                <p:nvPr userDrawn="1"/>
              </p:nvSpPr>
              <p:spPr bwMode="auto">
                <a:xfrm>
                  <a:off x="3585" y="1432"/>
                  <a:ext cx="20" cy="15"/>
                </a:xfrm>
                <a:custGeom>
                  <a:avLst/>
                  <a:gdLst>
                    <a:gd name="T0" fmla="*/ 1 w 4"/>
                    <a:gd name="T1" fmla="*/ 0 h 3"/>
                    <a:gd name="T2" fmla="*/ 0 w 4"/>
                    <a:gd name="T3" fmla="*/ 2 h 3"/>
                    <a:gd name="T4" fmla="*/ 4 w 4"/>
                    <a:gd name="T5" fmla="*/ 3 h 3"/>
                    <a:gd name="T6" fmla="*/ 1 w 4"/>
                    <a:gd name="T7" fmla="*/ 0 h 3"/>
                  </a:gdLst>
                  <a:ahLst/>
                  <a:cxnLst>
                    <a:cxn ang="0">
                      <a:pos x="T0" y="T1"/>
                    </a:cxn>
                    <a:cxn ang="0">
                      <a:pos x="T2" y="T3"/>
                    </a:cxn>
                    <a:cxn ang="0">
                      <a:pos x="T4" y="T5"/>
                    </a:cxn>
                    <a:cxn ang="0">
                      <a:pos x="T6" y="T7"/>
                    </a:cxn>
                  </a:cxnLst>
                  <a:rect l="0" t="0" r="r" b="b"/>
                  <a:pathLst>
                    <a:path w="4" h="3">
                      <a:moveTo>
                        <a:pt x="1" y="0"/>
                      </a:moveTo>
                      <a:cubicBezTo>
                        <a:pt x="0" y="0"/>
                        <a:pt x="1" y="2"/>
                        <a:pt x="0" y="2"/>
                      </a:cubicBezTo>
                      <a:cubicBezTo>
                        <a:pt x="2" y="2"/>
                        <a:pt x="3" y="2"/>
                        <a:pt x="4" y="3"/>
                      </a:cubicBezTo>
                      <a:cubicBezTo>
                        <a:pt x="3" y="2"/>
                        <a:pt x="2"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8" name="Freeform 427">
                  <a:extLst>
                    <a:ext uri="{FF2B5EF4-FFF2-40B4-BE49-F238E27FC236}">
                      <a16:creationId xmlns:a16="http://schemas.microsoft.com/office/drawing/2014/main" id="{8254270E-C052-461F-A448-C03B7708A67A}"/>
                    </a:ext>
                  </a:extLst>
                </p:cNvPr>
                <p:cNvSpPr>
                  <a:spLocks/>
                </p:cNvSpPr>
                <p:nvPr userDrawn="1"/>
              </p:nvSpPr>
              <p:spPr bwMode="auto">
                <a:xfrm>
                  <a:off x="3605" y="1447"/>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9" name="Freeform 428">
                  <a:extLst>
                    <a:ext uri="{FF2B5EF4-FFF2-40B4-BE49-F238E27FC236}">
                      <a16:creationId xmlns:a16="http://schemas.microsoft.com/office/drawing/2014/main" id="{83570BC6-77B0-4DC6-970B-60670FBFE79A}"/>
                    </a:ext>
                  </a:extLst>
                </p:cNvPr>
                <p:cNvSpPr>
                  <a:spLocks/>
                </p:cNvSpPr>
                <p:nvPr userDrawn="1"/>
              </p:nvSpPr>
              <p:spPr bwMode="auto">
                <a:xfrm>
                  <a:off x="3560" y="140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1" y="2"/>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0" name="Freeform 429">
                  <a:extLst>
                    <a:ext uri="{FF2B5EF4-FFF2-40B4-BE49-F238E27FC236}">
                      <a16:creationId xmlns:a16="http://schemas.microsoft.com/office/drawing/2014/main" id="{A60974B1-53CB-41FF-BEAF-145A54926F51}"/>
                    </a:ext>
                  </a:extLst>
                </p:cNvPr>
                <p:cNvSpPr>
                  <a:spLocks/>
                </p:cNvSpPr>
                <p:nvPr userDrawn="1"/>
              </p:nvSpPr>
              <p:spPr bwMode="auto">
                <a:xfrm>
                  <a:off x="3560" y="1407"/>
                  <a:ext cx="10"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2" y="1"/>
                        <a:pt x="2"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1" name="Freeform 430">
                  <a:extLst>
                    <a:ext uri="{FF2B5EF4-FFF2-40B4-BE49-F238E27FC236}">
                      <a16:creationId xmlns:a16="http://schemas.microsoft.com/office/drawing/2014/main" id="{FA951BF4-7631-44C6-AA21-CFE6A79BACC4}"/>
                    </a:ext>
                  </a:extLst>
                </p:cNvPr>
                <p:cNvSpPr>
                  <a:spLocks/>
                </p:cNvSpPr>
                <p:nvPr userDrawn="1"/>
              </p:nvSpPr>
              <p:spPr bwMode="auto">
                <a:xfrm>
                  <a:off x="3560" y="14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2" name="Freeform 431">
                  <a:extLst>
                    <a:ext uri="{FF2B5EF4-FFF2-40B4-BE49-F238E27FC236}">
                      <a16:creationId xmlns:a16="http://schemas.microsoft.com/office/drawing/2014/main" id="{504B570F-A160-49BA-A1BE-607DCE7C0960}"/>
                    </a:ext>
                  </a:extLst>
                </p:cNvPr>
                <p:cNvSpPr>
                  <a:spLocks/>
                </p:cNvSpPr>
                <p:nvPr userDrawn="1"/>
              </p:nvSpPr>
              <p:spPr bwMode="auto">
                <a:xfrm>
                  <a:off x="3535" y="1362"/>
                  <a:ext cx="15" cy="15"/>
                </a:xfrm>
                <a:custGeom>
                  <a:avLst/>
                  <a:gdLst>
                    <a:gd name="T0" fmla="*/ 0 w 3"/>
                    <a:gd name="T1" fmla="*/ 0 h 3"/>
                    <a:gd name="T2" fmla="*/ 2 w 3"/>
                    <a:gd name="T3" fmla="*/ 0 h 3"/>
                    <a:gd name="T4" fmla="*/ 0 w 3"/>
                    <a:gd name="T5" fmla="*/ 0 h 3"/>
                  </a:gdLst>
                  <a:ahLst/>
                  <a:cxnLst>
                    <a:cxn ang="0">
                      <a:pos x="T0" y="T1"/>
                    </a:cxn>
                    <a:cxn ang="0">
                      <a:pos x="T2" y="T3"/>
                    </a:cxn>
                    <a:cxn ang="0">
                      <a:pos x="T4" y="T5"/>
                    </a:cxn>
                  </a:cxnLst>
                  <a:rect l="0" t="0" r="r" b="b"/>
                  <a:pathLst>
                    <a:path w="3" h="3">
                      <a:moveTo>
                        <a:pt x="0" y="0"/>
                      </a:moveTo>
                      <a:cubicBezTo>
                        <a:pt x="1" y="1"/>
                        <a:pt x="3" y="3"/>
                        <a:pt x="2" y="0"/>
                      </a:cubicBezTo>
                      <a:cubicBezTo>
                        <a:pt x="1"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3" name="Freeform 432">
                  <a:extLst>
                    <a:ext uri="{FF2B5EF4-FFF2-40B4-BE49-F238E27FC236}">
                      <a16:creationId xmlns:a16="http://schemas.microsoft.com/office/drawing/2014/main" id="{154A955A-C3B7-4252-A7C7-A541B5A0FEBD}"/>
                    </a:ext>
                  </a:extLst>
                </p:cNvPr>
                <p:cNvSpPr>
                  <a:spLocks/>
                </p:cNvSpPr>
                <p:nvPr userDrawn="1"/>
              </p:nvSpPr>
              <p:spPr bwMode="auto">
                <a:xfrm>
                  <a:off x="3550" y="1387"/>
                  <a:ext cx="10" cy="5"/>
                </a:xfrm>
                <a:custGeom>
                  <a:avLst/>
                  <a:gdLst>
                    <a:gd name="T0" fmla="*/ 2 w 2"/>
                    <a:gd name="T1" fmla="*/ 1 h 1"/>
                    <a:gd name="T2" fmla="*/ 0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0" y="0"/>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4" name="Freeform 433">
                  <a:extLst>
                    <a:ext uri="{FF2B5EF4-FFF2-40B4-BE49-F238E27FC236}">
                      <a16:creationId xmlns:a16="http://schemas.microsoft.com/office/drawing/2014/main" id="{33AD824A-94C8-491F-A76D-A8AD4B3F0A1E}"/>
                    </a:ext>
                  </a:extLst>
                </p:cNvPr>
                <p:cNvSpPr>
                  <a:spLocks/>
                </p:cNvSpPr>
                <p:nvPr userDrawn="1"/>
              </p:nvSpPr>
              <p:spPr bwMode="auto">
                <a:xfrm>
                  <a:off x="3560" y="1392"/>
                  <a:ext cx="5" cy="5"/>
                </a:xfrm>
                <a:custGeom>
                  <a:avLst/>
                  <a:gdLst>
                    <a:gd name="T0" fmla="*/ 5 w 5"/>
                    <a:gd name="T1" fmla="*/ 5 h 5"/>
                    <a:gd name="T2" fmla="*/ 0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5" name="Freeform 434">
                  <a:extLst>
                    <a:ext uri="{FF2B5EF4-FFF2-40B4-BE49-F238E27FC236}">
                      <a16:creationId xmlns:a16="http://schemas.microsoft.com/office/drawing/2014/main" id="{E3652F9E-B1BD-45DC-A485-C3E083009ECE}"/>
                    </a:ext>
                  </a:extLst>
                </p:cNvPr>
                <p:cNvSpPr>
                  <a:spLocks/>
                </p:cNvSpPr>
                <p:nvPr userDrawn="1"/>
              </p:nvSpPr>
              <p:spPr bwMode="auto">
                <a:xfrm>
                  <a:off x="3595" y="1427"/>
                  <a:ext cx="20" cy="10"/>
                </a:xfrm>
                <a:custGeom>
                  <a:avLst/>
                  <a:gdLst>
                    <a:gd name="T0" fmla="*/ 1 w 4"/>
                    <a:gd name="T1" fmla="*/ 1 h 2"/>
                    <a:gd name="T2" fmla="*/ 4 w 4"/>
                    <a:gd name="T3" fmla="*/ 2 h 2"/>
                    <a:gd name="T4" fmla="*/ 1 w 4"/>
                    <a:gd name="T5" fmla="*/ 0 h 2"/>
                    <a:gd name="T6" fmla="*/ 1 w 4"/>
                    <a:gd name="T7" fmla="*/ 1 h 2"/>
                  </a:gdLst>
                  <a:ahLst/>
                  <a:cxnLst>
                    <a:cxn ang="0">
                      <a:pos x="T0" y="T1"/>
                    </a:cxn>
                    <a:cxn ang="0">
                      <a:pos x="T2" y="T3"/>
                    </a:cxn>
                    <a:cxn ang="0">
                      <a:pos x="T4" y="T5"/>
                    </a:cxn>
                    <a:cxn ang="0">
                      <a:pos x="T6" y="T7"/>
                    </a:cxn>
                  </a:cxnLst>
                  <a:rect l="0" t="0" r="r" b="b"/>
                  <a:pathLst>
                    <a:path w="4" h="2">
                      <a:moveTo>
                        <a:pt x="1" y="1"/>
                      </a:moveTo>
                      <a:cubicBezTo>
                        <a:pt x="2" y="2"/>
                        <a:pt x="3" y="2"/>
                        <a:pt x="4" y="2"/>
                      </a:cubicBezTo>
                      <a:cubicBezTo>
                        <a:pt x="3" y="2"/>
                        <a:pt x="2" y="1"/>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6" name="Freeform 435">
                  <a:extLst>
                    <a:ext uri="{FF2B5EF4-FFF2-40B4-BE49-F238E27FC236}">
                      <a16:creationId xmlns:a16="http://schemas.microsoft.com/office/drawing/2014/main" id="{E6D282F6-08FB-420D-A15F-5880769BFEC8}"/>
                    </a:ext>
                  </a:extLst>
                </p:cNvPr>
                <p:cNvSpPr>
                  <a:spLocks/>
                </p:cNvSpPr>
                <p:nvPr userDrawn="1"/>
              </p:nvSpPr>
              <p:spPr bwMode="auto">
                <a:xfrm>
                  <a:off x="3580" y="142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7" name="Rectangle 436">
                  <a:extLst>
                    <a:ext uri="{FF2B5EF4-FFF2-40B4-BE49-F238E27FC236}">
                      <a16:creationId xmlns:a16="http://schemas.microsoft.com/office/drawing/2014/main" id="{718EDB66-8E73-4078-8BCD-9CE5CC40FB99}"/>
                    </a:ext>
                  </a:extLst>
                </p:cNvPr>
                <p:cNvSpPr>
                  <a:spLocks noChangeArrowheads="1"/>
                </p:cNvSpPr>
                <p:nvPr userDrawn="1"/>
              </p:nvSpPr>
              <p:spPr bwMode="auto">
                <a:xfrm>
                  <a:off x="3669" y="145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8" name="Freeform 437">
                  <a:extLst>
                    <a:ext uri="{FF2B5EF4-FFF2-40B4-BE49-F238E27FC236}">
                      <a16:creationId xmlns:a16="http://schemas.microsoft.com/office/drawing/2014/main" id="{318291F5-952D-43E1-ABDF-4B0E614C926D}"/>
                    </a:ext>
                  </a:extLst>
                </p:cNvPr>
                <p:cNvSpPr>
                  <a:spLocks/>
                </p:cNvSpPr>
                <p:nvPr userDrawn="1"/>
              </p:nvSpPr>
              <p:spPr bwMode="auto">
                <a:xfrm>
                  <a:off x="3590" y="1427"/>
                  <a:ext cx="10"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1" y="0"/>
                        <a:pt x="1"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9" name="Freeform 438">
                  <a:extLst>
                    <a:ext uri="{FF2B5EF4-FFF2-40B4-BE49-F238E27FC236}">
                      <a16:creationId xmlns:a16="http://schemas.microsoft.com/office/drawing/2014/main" id="{4D91B8B5-8C4D-446B-A764-1B910C8793C1}"/>
                    </a:ext>
                  </a:extLst>
                </p:cNvPr>
                <p:cNvSpPr>
                  <a:spLocks/>
                </p:cNvSpPr>
                <p:nvPr userDrawn="1"/>
              </p:nvSpPr>
              <p:spPr bwMode="auto">
                <a:xfrm>
                  <a:off x="3625" y="1447"/>
                  <a:ext cx="9"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0" name="Freeform 439">
                  <a:extLst>
                    <a:ext uri="{FF2B5EF4-FFF2-40B4-BE49-F238E27FC236}">
                      <a16:creationId xmlns:a16="http://schemas.microsoft.com/office/drawing/2014/main" id="{24F3E05E-53E4-46E3-A1CF-53E10D3FE4A9}"/>
                    </a:ext>
                  </a:extLst>
                </p:cNvPr>
                <p:cNvSpPr>
                  <a:spLocks/>
                </p:cNvSpPr>
                <p:nvPr userDrawn="1"/>
              </p:nvSpPr>
              <p:spPr bwMode="auto">
                <a:xfrm>
                  <a:off x="3585" y="1422"/>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1" name="Freeform 440">
                  <a:extLst>
                    <a:ext uri="{FF2B5EF4-FFF2-40B4-BE49-F238E27FC236}">
                      <a16:creationId xmlns:a16="http://schemas.microsoft.com/office/drawing/2014/main" id="{5483B5B4-7DEB-4B3F-9E39-877079A7D159}"/>
                    </a:ext>
                  </a:extLst>
                </p:cNvPr>
                <p:cNvSpPr>
                  <a:spLocks/>
                </p:cNvSpPr>
                <p:nvPr userDrawn="1"/>
              </p:nvSpPr>
              <p:spPr bwMode="auto">
                <a:xfrm>
                  <a:off x="3585" y="1422"/>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2" name="Freeform 441">
                  <a:extLst>
                    <a:ext uri="{FF2B5EF4-FFF2-40B4-BE49-F238E27FC236}">
                      <a16:creationId xmlns:a16="http://schemas.microsoft.com/office/drawing/2014/main" id="{0690C803-1BEF-495F-B940-B8B3C98EA436}"/>
                    </a:ext>
                  </a:extLst>
                </p:cNvPr>
                <p:cNvSpPr>
                  <a:spLocks/>
                </p:cNvSpPr>
                <p:nvPr userDrawn="1"/>
              </p:nvSpPr>
              <p:spPr bwMode="auto">
                <a:xfrm>
                  <a:off x="3659" y="1432"/>
                  <a:ext cx="45" cy="25"/>
                </a:xfrm>
                <a:custGeom>
                  <a:avLst/>
                  <a:gdLst>
                    <a:gd name="T0" fmla="*/ 7 w 9"/>
                    <a:gd name="T1" fmla="*/ 1 h 5"/>
                    <a:gd name="T2" fmla="*/ 2 w 9"/>
                    <a:gd name="T3" fmla="*/ 0 h 5"/>
                    <a:gd name="T4" fmla="*/ 2 w 9"/>
                    <a:gd name="T5" fmla="*/ 5 h 5"/>
                    <a:gd name="T6" fmla="*/ 4 w 9"/>
                    <a:gd name="T7" fmla="*/ 4 h 5"/>
                    <a:gd name="T8" fmla="*/ 2 w 9"/>
                    <a:gd name="T9" fmla="*/ 2 h 5"/>
                    <a:gd name="T10" fmla="*/ 5 w 9"/>
                    <a:gd name="T11" fmla="*/ 4 h 5"/>
                    <a:gd name="T12" fmla="*/ 9 w 9"/>
                    <a:gd name="T13" fmla="*/ 1 h 5"/>
                    <a:gd name="T14" fmla="*/ 6 w 9"/>
                    <a:gd name="T15" fmla="*/ 1 h 5"/>
                    <a:gd name="T16" fmla="*/ 7 w 9"/>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
                      <a:moveTo>
                        <a:pt x="7" y="1"/>
                      </a:moveTo>
                      <a:cubicBezTo>
                        <a:pt x="6" y="1"/>
                        <a:pt x="4" y="2"/>
                        <a:pt x="2" y="0"/>
                      </a:cubicBezTo>
                      <a:cubicBezTo>
                        <a:pt x="0" y="0"/>
                        <a:pt x="1" y="3"/>
                        <a:pt x="2" y="5"/>
                      </a:cubicBezTo>
                      <a:cubicBezTo>
                        <a:pt x="2" y="5"/>
                        <a:pt x="2" y="4"/>
                        <a:pt x="4" y="4"/>
                      </a:cubicBezTo>
                      <a:cubicBezTo>
                        <a:pt x="4" y="4"/>
                        <a:pt x="0" y="2"/>
                        <a:pt x="2" y="2"/>
                      </a:cubicBezTo>
                      <a:cubicBezTo>
                        <a:pt x="5" y="2"/>
                        <a:pt x="4" y="3"/>
                        <a:pt x="5" y="4"/>
                      </a:cubicBezTo>
                      <a:cubicBezTo>
                        <a:pt x="4" y="2"/>
                        <a:pt x="9" y="3"/>
                        <a:pt x="9" y="1"/>
                      </a:cubicBezTo>
                      <a:cubicBezTo>
                        <a:pt x="6" y="1"/>
                        <a:pt x="6" y="1"/>
                        <a:pt x="6" y="1"/>
                      </a:cubicBezTo>
                      <a:cubicBezTo>
                        <a:pt x="6" y="1"/>
                        <a:pt x="7"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3" name="Freeform 442">
                  <a:extLst>
                    <a:ext uri="{FF2B5EF4-FFF2-40B4-BE49-F238E27FC236}">
                      <a16:creationId xmlns:a16="http://schemas.microsoft.com/office/drawing/2014/main" id="{467E45B9-B265-44F7-BED6-62596C4BC4E9}"/>
                    </a:ext>
                  </a:extLst>
                </p:cNvPr>
                <p:cNvSpPr>
                  <a:spLocks/>
                </p:cNvSpPr>
                <p:nvPr userDrawn="1"/>
              </p:nvSpPr>
              <p:spPr bwMode="auto">
                <a:xfrm>
                  <a:off x="3644" y="1452"/>
                  <a:ext cx="25" cy="10"/>
                </a:xfrm>
                <a:custGeom>
                  <a:avLst/>
                  <a:gdLst>
                    <a:gd name="T0" fmla="*/ 1 w 5"/>
                    <a:gd name="T1" fmla="*/ 0 h 2"/>
                    <a:gd name="T2" fmla="*/ 0 w 5"/>
                    <a:gd name="T3" fmla="*/ 0 h 2"/>
                    <a:gd name="T4" fmla="*/ 3 w 5"/>
                    <a:gd name="T5" fmla="*/ 2 h 2"/>
                    <a:gd name="T6" fmla="*/ 5 w 5"/>
                    <a:gd name="T7" fmla="*/ 1 h 2"/>
                    <a:gd name="T8" fmla="*/ 4 w 5"/>
                    <a:gd name="T9" fmla="*/ 1 h 2"/>
                    <a:gd name="T10" fmla="*/ 3 w 5"/>
                    <a:gd name="T11" fmla="*/ 1 h 2"/>
                    <a:gd name="T12" fmla="*/ 1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1" y="0"/>
                      </a:moveTo>
                      <a:cubicBezTo>
                        <a:pt x="0" y="0"/>
                        <a:pt x="0" y="0"/>
                        <a:pt x="0" y="0"/>
                      </a:cubicBezTo>
                      <a:cubicBezTo>
                        <a:pt x="1" y="0"/>
                        <a:pt x="2" y="1"/>
                        <a:pt x="3" y="2"/>
                      </a:cubicBezTo>
                      <a:cubicBezTo>
                        <a:pt x="4" y="2"/>
                        <a:pt x="5" y="1"/>
                        <a:pt x="5" y="1"/>
                      </a:cubicBezTo>
                      <a:cubicBezTo>
                        <a:pt x="5" y="1"/>
                        <a:pt x="5" y="1"/>
                        <a:pt x="4" y="1"/>
                      </a:cubicBezTo>
                      <a:cubicBezTo>
                        <a:pt x="4" y="1"/>
                        <a:pt x="3" y="1"/>
                        <a:pt x="3"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4" name="Freeform 443">
                  <a:extLst>
                    <a:ext uri="{FF2B5EF4-FFF2-40B4-BE49-F238E27FC236}">
                      <a16:creationId xmlns:a16="http://schemas.microsoft.com/office/drawing/2014/main" id="{B119F58D-F81B-4B40-BE38-814A49ED1F6B}"/>
                    </a:ext>
                  </a:extLst>
                </p:cNvPr>
                <p:cNvSpPr>
                  <a:spLocks/>
                </p:cNvSpPr>
                <p:nvPr userDrawn="1"/>
              </p:nvSpPr>
              <p:spPr bwMode="auto">
                <a:xfrm>
                  <a:off x="3615" y="1432"/>
                  <a:ext cx="29" cy="20"/>
                </a:xfrm>
                <a:custGeom>
                  <a:avLst/>
                  <a:gdLst>
                    <a:gd name="T0" fmla="*/ 3 w 6"/>
                    <a:gd name="T1" fmla="*/ 2 h 4"/>
                    <a:gd name="T2" fmla="*/ 5 w 6"/>
                    <a:gd name="T3" fmla="*/ 1 h 4"/>
                    <a:gd name="T4" fmla="*/ 1 w 6"/>
                    <a:gd name="T5" fmla="*/ 1 h 4"/>
                    <a:gd name="T6" fmla="*/ 3 w 6"/>
                    <a:gd name="T7" fmla="*/ 2 h 4"/>
                    <a:gd name="T8" fmla="*/ 0 w 6"/>
                    <a:gd name="T9" fmla="*/ 1 h 4"/>
                    <a:gd name="T10" fmla="*/ 2 w 6"/>
                    <a:gd name="T11" fmla="*/ 3 h 4"/>
                    <a:gd name="T12" fmla="*/ 2 w 6"/>
                    <a:gd name="T13" fmla="*/ 3 h 4"/>
                    <a:gd name="T14" fmla="*/ 2 w 6"/>
                    <a:gd name="T15" fmla="*/ 3 h 4"/>
                    <a:gd name="T16" fmla="*/ 2 w 6"/>
                    <a:gd name="T17" fmla="*/ 3 h 4"/>
                    <a:gd name="T18" fmla="*/ 2 w 6"/>
                    <a:gd name="T19" fmla="*/ 3 h 4"/>
                    <a:gd name="T20" fmla="*/ 2 w 6"/>
                    <a:gd name="T21" fmla="*/ 3 h 4"/>
                    <a:gd name="T22" fmla="*/ 3 w 6"/>
                    <a:gd name="T23" fmla="*/ 2 h 4"/>
                    <a:gd name="T24" fmla="*/ 2 w 6"/>
                    <a:gd name="T25" fmla="*/ 3 h 4"/>
                    <a:gd name="T26" fmla="*/ 2 w 6"/>
                    <a:gd name="T27" fmla="*/ 3 h 4"/>
                    <a:gd name="T28" fmla="*/ 2 w 6"/>
                    <a:gd name="T29" fmla="*/ 3 h 4"/>
                    <a:gd name="T30" fmla="*/ 6 w 6"/>
                    <a:gd name="T31" fmla="*/ 4 h 4"/>
                    <a:gd name="T32" fmla="*/ 3 w 6"/>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3" y="2"/>
                      </a:moveTo>
                      <a:cubicBezTo>
                        <a:pt x="4" y="2"/>
                        <a:pt x="6" y="2"/>
                        <a:pt x="5" y="1"/>
                      </a:cubicBezTo>
                      <a:cubicBezTo>
                        <a:pt x="2" y="0"/>
                        <a:pt x="3" y="1"/>
                        <a:pt x="1" y="1"/>
                      </a:cubicBezTo>
                      <a:cubicBezTo>
                        <a:pt x="5" y="2"/>
                        <a:pt x="0" y="1"/>
                        <a:pt x="3" y="2"/>
                      </a:cubicBezTo>
                      <a:cubicBezTo>
                        <a:pt x="2" y="2"/>
                        <a:pt x="1" y="2"/>
                        <a:pt x="0" y="1"/>
                      </a:cubicBezTo>
                      <a:cubicBezTo>
                        <a:pt x="1" y="2"/>
                        <a:pt x="2" y="2"/>
                        <a:pt x="2" y="3"/>
                      </a:cubicBezTo>
                      <a:cubicBezTo>
                        <a:pt x="2" y="3"/>
                        <a:pt x="2" y="3"/>
                        <a:pt x="2" y="3"/>
                      </a:cubicBezTo>
                      <a:cubicBezTo>
                        <a:pt x="2" y="3"/>
                        <a:pt x="2" y="3"/>
                        <a:pt x="2" y="3"/>
                      </a:cubicBezTo>
                      <a:cubicBezTo>
                        <a:pt x="2" y="3"/>
                        <a:pt x="2" y="3"/>
                        <a:pt x="2" y="3"/>
                      </a:cubicBezTo>
                      <a:cubicBezTo>
                        <a:pt x="2" y="2"/>
                        <a:pt x="2" y="2"/>
                        <a:pt x="2" y="3"/>
                      </a:cubicBezTo>
                      <a:cubicBezTo>
                        <a:pt x="2" y="3"/>
                        <a:pt x="2" y="3"/>
                        <a:pt x="2" y="3"/>
                      </a:cubicBezTo>
                      <a:cubicBezTo>
                        <a:pt x="2" y="2"/>
                        <a:pt x="2" y="2"/>
                        <a:pt x="3" y="2"/>
                      </a:cubicBezTo>
                      <a:cubicBezTo>
                        <a:pt x="4" y="3"/>
                        <a:pt x="3" y="3"/>
                        <a:pt x="2" y="3"/>
                      </a:cubicBezTo>
                      <a:cubicBezTo>
                        <a:pt x="2" y="3"/>
                        <a:pt x="2" y="3"/>
                        <a:pt x="2" y="3"/>
                      </a:cubicBezTo>
                      <a:cubicBezTo>
                        <a:pt x="2" y="3"/>
                        <a:pt x="2" y="3"/>
                        <a:pt x="2" y="3"/>
                      </a:cubicBezTo>
                      <a:cubicBezTo>
                        <a:pt x="6" y="4"/>
                        <a:pt x="6" y="4"/>
                        <a:pt x="6" y="4"/>
                      </a:cubicBezTo>
                      <a:cubicBezTo>
                        <a:pt x="5" y="3"/>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5" name="Freeform 444">
                  <a:extLst>
                    <a:ext uri="{FF2B5EF4-FFF2-40B4-BE49-F238E27FC236}">
                      <a16:creationId xmlns:a16="http://schemas.microsoft.com/office/drawing/2014/main" id="{97BD97B6-3958-4D76-AFC3-6535AF799775}"/>
                    </a:ext>
                  </a:extLst>
                </p:cNvPr>
                <p:cNvSpPr>
                  <a:spLocks/>
                </p:cNvSpPr>
                <p:nvPr userDrawn="1"/>
              </p:nvSpPr>
              <p:spPr bwMode="auto">
                <a:xfrm>
                  <a:off x="3560" y="13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6" name="Freeform 445">
                  <a:extLst>
                    <a:ext uri="{FF2B5EF4-FFF2-40B4-BE49-F238E27FC236}">
                      <a16:creationId xmlns:a16="http://schemas.microsoft.com/office/drawing/2014/main" id="{B2446FEF-41F3-442C-B647-EEE4BDBD84B7}"/>
                    </a:ext>
                  </a:extLst>
                </p:cNvPr>
                <p:cNvSpPr>
                  <a:spLocks/>
                </p:cNvSpPr>
                <p:nvPr userDrawn="1"/>
              </p:nvSpPr>
              <p:spPr bwMode="auto">
                <a:xfrm>
                  <a:off x="3550" y="1362"/>
                  <a:ext cx="15" cy="30"/>
                </a:xfrm>
                <a:custGeom>
                  <a:avLst/>
                  <a:gdLst>
                    <a:gd name="T0" fmla="*/ 2 w 3"/>
                    <a:gd name="T1" fmla="*/ 3 h 6"/>
                    <a:gd name="T2" fmla="*/ 1 w 3"/>
                    <a:gd name="T3" fmla="*/ 2 h 6"/>
                    <a:gd name="T4" fmla="*/ 2 w 3"/>
                    <a:gd name="T5" fmla="*/ 1 h 6"/>
                    <a:gd name="T6" fmla="*/ 1 w 3"/>
                    <a:gd name="T7" fmla="*/ 2 h 6"/>
                    <a:gd name="T8" fmla="*/ 1 w 3"/>
                    <a:gd name="T9" fmla="*/ 2 h 6"/>
                    <a:gd name="T10" fmla="*/ 2 w 3"/>
                    <a:gd name="T11" fmla="*/ 5 h 6"/>
                    <a:gd name="T12" fmla="*/ 2 w 3"/>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3"/>
                      </a:moveTo>
                      <a:cubicBezTo>
                        <a:pt x="2" y="2"/>
                        <a:pt x="2" y="2"/>
                        <a:pt x="1" y="2"/>
                      </a:cubicBezTo>
                      <a:cubicBezTo>
                        <a:pt x="1" y="1"/>
                        <a:pt x="1" y="1"/>
                        <a:pt x="2" y="1"/>
                      </a:cubicBezTo>
                      <a:cubicBezTo>
                        <a:pt x="1" y="1"/>
                        <a:pt x="0" y="0"/>
                        <a:pt x="1" y="2"/>
                      </a:cubicBezTo>
                      <a:cubicBezTo>
                        <a:pt x="1" y="2"/>
                        <a:pt x="1" y="2"/>
                        <a:pt x="1" y="2"/>
                      </a:cubicBezTo>
                      <a:cubicBezTo>
                        <a:pt x="2" y="3"/>
                        <a:pt x="2" y="6"/>
                        <a:pt x="2" y="5"/>
                      </a:cubicBezTo>
                      <a:cubicBezTo>
                        <a:pt x="2" y="5"/>
                        <a:pt x="3"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7" name="Freeform 446">
                  <a:extLst>
                    <a:ext uri="{FF2B5EF4-FFF2-40B4-BE49-F238E27FC236}">
                      <a16:creationId xmlns:a16="http://schemas.microsoft.com/office/drawing/2014/main" id="{42ED8D8D-F61D-4857-9B76-02BC039CF2A6}"/>
                    </a:ext>
                  </a:extLst>
                </p:cNvPr>
                <p:cNvSpPr>
                  <a:spLocks/>
                </p:cNvSpPr>
                <p:nvPr userDrawn="1"/>
              </p:nvSpPr>
              <p:spPr bwMode="auto">
                <a:xfrm>
                  <a:off x="3590" y="1407"/>
                  <a:ext cx="15" cy="10"/>
                </a:xfrm>
                <a:custGeom>
                  <a:avLst/>
                  <a:gdLst>
                    <a:gd name="T0" fmla="*/ 0 w 3"/>
                    <a:gd name="T1" fmla="*/ 1 h 2"/>
                    <a:gd name="T2" fmla="*/ 3 w 3"/>
                    <a:gd name="T3" fmla="*/ 2 h 2"/>
                    <a:gd name="T4" fmla="*/ 2 w 3"/>
                    <a:gd name="T5" fmla="*/ 1 h 2"/>
                    <a:gd name="T6" fmla="*/ 2 w 3"/>
                    <a:gd name="T7" fmla="*/ 1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0" y="1"/>
                        <a:pt x="3" y="2"/>
                        <a:pt x="3" y="2"/>
                      </a:cubicBezTo>
                      <a:cubicBezTo>
                        <a:pt x="2" y="1"/>
                        <a:pt x="2" y="1"/>
                        <a:pt x="2" y="1"/>
                      </a:cubicBezTo>
                      <a:cubicBezTo>
                        <a:pt x="2" y="1"/>
                        <a:pt x="2" y="1"/>
                        <a:pt x="2"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8" name="Freeform 447">
                  <a:extLst>
                    <a:ext uri="{FF2B5EF4-FFF2-40B4-BE49-F238E27FC236}">
                      <a16:creationId xmlns:a16="http://schemas.microsoft.com/office/drawing/2014/main" id="{72272AD2-6BED-428A-A291-A6218F4FF15C}"/>
                    </a:ext>
                  </a:extLst>
                </p:cNvPr>
                <p:cNvSpPr>
                  <a:spLocks/>
                </p:cNvSpPr>
                <p:nvPr userDrawn="1"/>
              </p:nvSpPr>
              <p:spPr bwMode="auto">
                <a:xfrm>
                  <a:off x="3669" y="1462"/>
                  <a:ext cx="10" cy="5"/>
                </a:xfrm>
                <a:custGeom>
                  <a:avLst/>
                  <a:gdLst>
                    <a:gd name="T0" fmla="*/ 0 w 10"/>
                    <a:gd name="T1" fmla="*/ 0 h 5"/>
                    <a:gd name="T2" fmla="*/ 0 w 10"/>
                    <a:gd name="T3" fmla="*/ 5 h 5"/>
                    <a:gd name="T4" fmla="*/ 10 w 10"/>
                    <a:gd name="T5" fmla="*/ 0 h 5"/>
                    <a:gd name="T6" fmla="*/ 0 w 10"/>
                    <a:gd name="T7" fmla="*/ 0 h 5"/>
                  </a:gdLst>
                  <a:ahLst/>
                  <a:cxnLst>
                    <a:cxn ang="0">
                      <a:pos x="T0" y="T1"/>
                    </a:cxn>
                    <a:cxn ang="0">
                      <a:pos x="T2" y="T3"/>
                    </a:cxn>
                    <a:cxn ang="0">
                      <a:pos x="T4" y="T5"/>
                    </a:cxn>
                    <a:cxn ang="0">
                      <a:pos x="T6" y="T7"/>
                    </a:cxn>
                  </a:cxnLst>
                  <a:rect l="0" t="0" r="r" b="b"/>
                  <a:pathLst>
                    <a:path w="10" h="5">
                      <a:moveTo>
                        <a:pt x="0" y="0"/>
                      </a:moveTo>
                      <a:lnTo>
                        <a:pt x="0" y="5"/>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9" name="Freeform 448">
                  <a:extLst>
                    <a:ext uri="{FF2B5EF4-FFF2-40B4-BE49-F238E27FC236}">
                      <a16:creationId xmlns:a16="http://schemas.microsoft.com/office/drawing/2014/main" id="{D158D4B3-C174-44B1-9D53-93F065D16BEA}"/>
                    </a:ext>
                  </a:extLst>
                </p:cNvPr>
                <p:cNvSpPr>
                  <a:spLocks/>
                </p:cNvSpPr>
                <p:nvPr userDrawn="1"/>
              </p:nvSpPr>
              <p:spPr bwMode="auto">
                <a:xfrm>
                  <a:off x="3689" y="1467"/>
                  <a:ext cx="10" cy="0"/>
                </a:xfrm>
                <a:custGeom>
                  <a:avLst/>
                  <a:gdLst>
                    <a:gd name="T0" fmla="*/ 5 w 10"/>
                    <a:gd name="T1" fmla="*/ 0 w 10"/>
                    <a:gd name="T2" fmla="*/ 10 w 10"/>
                    <a:gd name="T3" fmla="*/ 5 w 10"/>
                  </a:gdLst>
                  <a:ahLst/>
                  <a:cxnLst>
                    <a:cxn ang="0">
                      <a:pos x="T0" y="0"/>
                    </a:cxn>
                    <a:cxn ang="0">
                      <a:pos x="T1" y="0"/>
                    </a:cxn>
                    <a:cxn ang="0">
                      <a:pos x="T2" y="0"/>
                    </a:cxn>
                    <a:cxn ang="0">
                      <a:pos x="T3" y="0"/>
                    </a:cxn>
                  </a:cxnLst>
                  <a:rect l="0" t="0" r="r" b="b"/>
                  <a:pathLst>
                    <a:path w="10">
                      <a:moveTo>
                        <a:pt x="5" y="0"/>
                      </a:moveTo>
                      <a:lnTo>
                        <a:pt x="0" y="0"/>
                      </a:lnTo>
                      <a:lnTo>
                        <a:pt x="1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0" name="Freeform 449">
                  <a:extLst>
                    <a:ext uri="{FF2B5EF4-FFF2-40B4-BE49-F238E27FC236}">
                      <a16:creationId xmlns:a16="http://schemas.microsoft.com/office/drawing/2014/main" id="{7BEDEAB2-A363-48C6-BE59-42C3A81B8726}"/>
                    </a:ext>
                  </a:extLst>
                </p:cNvPr>
                <p:cNvSpPr>
                  <a:spLocks/>
                </p:cNvSpPr>
                <p:nvPr userDrawn="1"/>
              </p:nvSpPr>
              <p:spPr bwMode="auto">
                <a:xfrm>
                  <a:off x="4301" y="1087"/>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1" name="Freeform 450">
                  <a:extLst>
                    <a:ext uri="{FF2B5EF4-FFF2-40B4-BE49-F238E27FC236}">
                      <a16:creationId xmlns:a16="http://schemas.microsoft.com/office/drawing/2014/main" id="{6C690387-5D13-4E22-B096-FF4261954CC4}"/>
                    </a:ext>
                  </a:extLst>
                </p:cNvPr>
                <p:cNvSpPr>
                  <a:spLocks/>
                </p:cNvSpPr>
                <p:nvPr userDrawn="1"/>
              </p:nvSpPr>
              <p:spPr bwMode="auto">
                <a:xfrm>
                  <a:off x="4341" y="1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2" name="Freeform 451">
                  <a:extLst>
                    <a:ext uri="{FF2B5EF4-FFF2-40B4-BE49-F238E27FC236}">
                      <a16:creationId xmlns:a16="http://schemas.microsoft.com/office/drawing/2014/main" id="{556D6430-E4AC-476D-ADD3-E458DBE98210}"/>
                    </a:ext>
                  </a:extLst>
                </p:cNvPr>
                <p:cNvSpPr>
                  <a:spLocks/>
                </p:cNvSpPr>
                <p:nvPr userDrawn="1"/>
              </p:nvSpPr>
              <p:spPr bwMode="auto">
                <a:xfrm>
                  <a:off x="4182" y="1472"/>
                  <a:ext cx="15" cy="10"/>
                </a:xfrm>
                <a:custGeom>
                  <a:avLst/>
                  <a:gdLst>
                    <a:gd name="T0" fmla="*/ 0 w 3"/>
                    <a:gd name="T1" fmla="*/ 0 h 2"/>
                    <a:gd name="T2" fmla="*/ 3 w 3"/>
                    <a:gd name="T3" fmla="*/ 1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3" y="2"/>
                        <a:pt x="3" y="1"/>
                      </a:cubicBezTo>
                      <a:cubicBezTo>
                        <a:pt x="3" y="0"/>
                        <a:pt x="3"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3" name="Freeform 452">
                  <a:extLst>
                    <a:ext uri="{FF2B5EF4-FFF2-40B4-BE49-F238E27FC236}">
                      <a16:creationId xmlns:a16="http://schemas.microsoft.com/office/drawing/2014/main" id="{56AAC566-E832-43A7-B091-12A67EFA8762}"/>
                    </a:ext>
                  </a:extLst>
                </p:cNvPr>
                <p:cNvSpPr>
                  <a:spLocks/>
                </p:cNvSpPr>
                <p:nvPr userDrawn="1"/>
              </p:nvSpPr>
              <p:spPr bwMode="auto">
                <a:xfrm>
                  <a:off x="4470" y="1307"/>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4" name="Freeform 453">
                  <a:extLst>
                    <a:ext uri="{FF2B5EF4-FFF2-40B4-BE49-F238E27FC236}">
                      <a16:creationId xmlns:a16="http://schemas.microsoft.com/office/drawing/2014/main" id="{EE342C04-9952-4C08-9D5B-3E7964950312}"/>
                    </a:ext>
                  </a:extLst>
                </p:cNvPr>
                <p:cNvSpPr>
                  <a:spLocks/>
                </p:cNvSpPr>
                <p:nvPr userDrawn="1"/>
              </p:nvSpPr>
              <p:spPr bwMode="auto">
                <a:xfrm>
                  <a:off x="4455" y="129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5" name="Freeform 454">
                  <a:extLst>
                    <a:ext uri="{FF2B5EF4-FFF2-40B4-BE49-F238E27FC236}">
                      <a16:creationId xmlns:a16="http://schemas.microsoft.com/office/drawing/2014/main" id="{0932E041-E32F-4742-9000-C0E38BD15DDD}"/>
                    </a:ext>
                  </a:extLst>
                </p:cNvPr>
                <p:cNvSpPr>
                  <a:spLocks/>
                </p:cNvSpPr>
                <p:nvPr userDrawn="1"/>
              </p:nvSpPr>
              <p:spPr bwMode="auto">
                <a:xfrm>
                  <a:off x="4187" y="928"/>
                  <a:ext cx="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6" name="Freeform 455">
                  <a:extLst>
                    <a:ext uri="{FF2B5EF4-FFF2-40B4-BE49-F238E27FC236}">
                      <a16:creationId xmlns:a16="http://schemas.microsoft.com/office/drawing/2014/main" id="{333A99FA-AC5E-482C-B849-58C3807CED10}"/>
                    </a:ext>
                  </a:extLst>
                </p:cNvPr>
                <p:cNvSpPr>
                  <a:spLocks/>
                </p:cNvSpPr>
                <p:nvPr userDrawn="1"/>
              </p:nvSpPr>
              <p:spPr bwMode="auto">
                <a:xfrm>
                  <a:off x="3913" y="1447"/>
                  <a:ext cx="15"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2" y="0"/>
                        <a:pt x="3" y="0"/>
                        <a:pt x="3"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7" name="Freeform 456">
                  <a:extLst>
                    <a:ext uri="{FF2B5EF4-FFF2-40B4-BE49-F238E27FC236}">
                      <a16:creationId xmlns:a16="http://schemas.microsoft.com/office/drawing/2014/main" id="{CC69E12C-29DA-4E71-9D47-A68CE5CE8718}"/>
                    </a:ext>
                  </a:extLst>
                </p:cNvPr>
                <p:cNvSpPr>
                  <a:spLocks/>
                </p:cNvSpPr>
                <p:nvPr userDrawn="1"/>
              </p:nvSpPr>
              <p:spPr bwMode="auto">
                <a:xfrm>
                  <a:off x="4336" y="105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8" name="Freeform 457">
                  <a:extLst>
                    <a:ext uri="{FF2B5EF4-FFF2-40B4-BE49-F238E27FC236}">
                      <a16:creationId xmlns:a16="http://schemas.microsoft.com/office/drawing/2014/main" id="{C2C92815-CEE0-4986-BD05-557B8F5C2AC4}"/>
                    </a:ext>
                  </a:extLst>
                </p:cNvPr>
                <p:cNvSpPr>
                  <a:spLocks/>
                </p:cNvSpPr>
                <p:nvPr userDrawn="1"/>
              </p:nvSpPr>
              <p:spPr bwMode="auto">
                <a:xfrm>
                  <a:off x="3928" y="1437"/>
                  <a:ext cx="20" cy="10"/>
                </a:xfrm>
                <a:custGeom>
                  <a:avLst/>
                  <a:gdLst>
                    <a:gd name="T0" fmla="*/ 4 w 4"/>
                    <a:gd name="T1" fmla="*/ 0 h 2"/>
                    <a:gd name="T2" fmla="*/ 3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4" y="0"/>
                        <a:pt x="3" y="0"/>
                        <a:pt x="3" y="0"/>
                      </a:cubicBezTo>
                      <a:cubicBezTo>
                        <a:pt x="2" y="1"/>
                        <a:pt x="1" y="1"/>
                        <a:pt x="0" y="2"/>
                      </a:cubicBezTo>
                      <a:cubicBezTo>
                        <a:pt x="2" y="2"/>
                        <a:pt x="3"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9" name="Freeform 458">
                  <a:extLst>
                    <a:ext uri="{FF2B5EF4-FFF2-40B4-BE49-F238E27FC236}">
                      <a16:creationId xmlns:a16="http://schemas.microsoft.com/office/drawing/2014/main" id="{238D6D54-1C4C-4A44-BECA-AF96995A1CC7}"/>
                    </a:ext>
                  </a:extLst>
                </p:cNvPr>
                <p:cNvSpPr>
                  <a:spLocks/>
                </p:cNvSpPr>
                <p:nvPr userDrawn="1"/>
              </p:nvSpPr>
              <p:spPr bwMode="auto">
                <a:xfrm>
                  <a:off x="3779" y="997"/>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0" name="Freeform 459">
                  <a:extLst>
                    <a:ext uri="{FF2B5EF4-FFF2-40B4-BE49-F238E27FC236}">
                      <a16:creationId xmlns:a16="http://schemas.microsoft.com/office/drawing/2014/main" id="{870EF844-D353-4F5C-9574-9C3527AE1913}"/>
                    </a:ext>
                  </a:extLst>
                </p:cNvPr>
                <p:cNvSpPr>
                  <a:spLocks/>
                </p:cNvSpPr>
                <p:nvPr userDrawn="1"/>
              </p:nvSpPr>
              <p:spPr bwMode="auto">
                <a:xfrm>
                  <a:off x="3600" y="1087"/>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1" name="Freeform 460">
                  <a:extLst>
                    <a:ext uri="{FF2B5EF4-FFF2-40B4-BE49-F238E27FC236}">
                      <a16:creationId xmlns:a16="http://schemas.microsoft.com/office/drawing/2014/main" id="{EF286CB3-3E1F-49D2-B47C-D3384A1EE5B7}"/>
                    </a:ext>
                  </a:extLst>
                </p:cNvPr>
                <p:cNvSpPr>
                  <a:spLocks/>
                </p:cNvSpPr>
                <p:nvPr userDrawn="1"/>
              </p:nvSpPr>
              <p:spPr bwMode="auto">
                <a:xfrm>
                  <a:off x="3774" y="1477"/>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2" name="Freeform 461">
                  <a:extLst>
                    <a:ext uri="{FF2B5EF4-FFF2-40B4-BE49-F238E27FC236}">
                      <a16:creationId xmlns:a16="http://schemas.microsoft.com/office/drawing/2014/main" id="{399B52D0-9857-4F75-A04D-B0C2587FDAC7}"/>
                    </a:ext>
                  </a:extLst>
                </p:cNvPr>
                <p:cNvSpPr>
                  <a:spLocks/>
                </p:cNvSpPr>
                <p:nvPr userDrawn="1"/>
              </p:nvSpPr>
              <p:spPr bwMode="auto">
                <a:xfrm>
                  <a:off x="3759" y="14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3" name="Freeform 462">
                  <a:extLst>
                    <a:ext uri="{FF2B5EF4-FFF2-40B4-BE49-F238E27FC236}">
                      <a16:creationId xmlns:a16="http://schemas.microsoft.com/office/drawing/2014/main" id="{214AFA2A-03FF-4D63-9E8B-45134040C77D}"/>
                    </a:ext>
                  </a:extLst>
                </p:cNvPr>
                <p:cNvSpPr>
                  <a:spLocks/>
                </p:cNvSpPr>
                <p:nvPr userDrawn="1"/>
              </p:nvSpPr>
              <p:spPr bwMode="auto">
                <a:xfrm>
                  <a:off x="3973" y="13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4" name="Freeform 463">
                  <a:extLst>
                    <a:ext uri="{FF2B5EF4-FFF2-40B4-BE49-F238E27FC236}">
                      <a16:creationId xmlns:a16="http://schemas.microsoft.com/office/drawing/2014/main" id="{AF02A92D-CA14-42AD-B8E9-A73ECAA13D47}"/>
                    </a:ext>
                  </a:extLst>
                </p:cNvPr>
                <p:cNvSpPr>
                  <a:spLocks/>
                </p:cNvSpPr>
                <p:nvPr userDrawn="1"/>
              </p:nvSpPr>
              <p:spPr bwMode="auto">
                <a:xfrm>
                  <a:off x="3774" y="147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5" name="Freeform 464">
                  <a:extLst>
                    <a:ext uri="{FF2B5EF4-FFF2-40B4-BE49-F238E27FC236}">
                      <a16:creationId xmlns:a16="http://schemas.microsoft.com/office/drawing/2014/main" id="{4FD453A4-1BF7-4893-9DD2-CC4E1A0BB424}"/>
                    </a:ext>
                  </a:extLst>
                </p:cNvPr>
                <p:cNvSpPr>
                  <a:spLocks/>
                </p:cNvSpPr>
                <p:nvPr userDrawn="1"/>
              </p:nvSpPr>
              <p:spPr bwMode="auto">
                <a:xfrm>
                  <a:off x="3769" y="147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6" name="Freeform 465">
                  <a:extLst>
                    <a:ext uri="{FF2B5EF4-FFF2-40B4-BE49-F238E27FC236}">
                      <a16:creationId xmlns:a16="http://schemas.microsoft.com/office/drawing/2014/main" id="{10194584-096E-4009-BF32-CF12B5AA6F9D}"/>
                    </a:ext>
                  </a:extLst>
                </p:cNvPr>
                <p:cNvSpPr>
                  <a:spLocks/>
                </p:cNvSpPr>
                <p:nvPr userDrawn="1"/>
              </p:nvSpPr>
              <p:spPr bwMode="auto">
                <a:xfrm>
                  <a:off x="3779" y="147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7" name="Freeform 466">
                  <a:extLst>
                    <a:ext uri="{FF2B5EF4-FFF2-40B4-BE49-F238E27FC236}">
                      <a16:creationId xmlns:a16="http://schemas.microsoft.com/office/drawing/2014/main" id="{5B092EE7-A1D5-4EDC-B50F-C077CA3C795A}"/>
                    </a:ext>
                  </a:extLst>
                </p:cNvPr>
                <p:cNvSpPr>
                  <a:spLocks/>
                </p:cNvSpPr>
                <p:nvPr userDrawn="1"/>
              </p:nvSpPr>
              <p:spPr bwMode="auto">
                <a:xfrm>
                  <a:off x="3988" y="7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8" name="Rectangle 467">
                  <a:extLst>
                    <a:ext uri="{FF2B5EF4-FFF2-40B4-BE49-F238E27FC236}">
                      <a16:creationId xmlns:a16="http://schemas.microsoft.com/office/drawing/2014/main" id="{B3BB7B38-2050-4B30-89E1-9009BA2540A7}"/>
                    </a:ext>
                  </a:extLst>
                </p:cNvPr>
                <p:cNvSpPr>
                  <a:spLocks noChangeArrowheads="1"/>
                </p:cNvSpPr>
                <p:nvPr userDrawn="1"/>
              </p:nvSpPr>
              <p:spPr bwMode="auto">
                <a:xfrm>
                  <a:off x="4296" y="142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9" name="Freeform 468">
                  <a:extLst>
                    <a:ext uri="{FF2B5EF4-FFF2-40B4-BE49-F238E27FC236}">
                      <a16:creationId xmlns:a16="http://schemas.microsoft.com/office/drawing/2014/main" id="{C77F117E-355B-4CBC-8AF4-DBF035F0474C}"/>
                    </a:ext>
                  </a:extLst>
                </p:cNvPr>
                <p:cNvSpPr>
                  <a:spLocks/>
                </p:cNvSpPr>
                <p:nvPr userDrawn="1"/>
              </p:nvSpPr>
              <p:spPr bwMode="auto">
                <a:xfrm>
                  <a:off x="4296" y="1412"/>
                  <a:ext cx="15" cy="20"/>
                </a:xfrm>
                <a:custGeom>
                  <a:avLst/>
                  <a:gdLst>
                    <a:gd name="T0" fmla="*/ 3 w 3"/>
                    <a:gd name="T1" fmla="*/ 0 h 4"/>
                    <a:gd name="T2" fmla="*/ 0 w 3"/>
                    <a:gd name="T3" fmla="*/ 2 h 4"/>
                    <a:gd name="T4" fmla="*/ 1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2" y="2"/>
                        <a:pt x="1" y="2"/>
                        <a:pt x="0" y="2"/>
                      </a:cubicBezTo>
                      <a:cubicBezTo>
                        <a:pt x="1" y="4"/>
                        <a:pt x="1" y="4"/>
                        <a:pt x="1" y="4"/>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0" name="Freeform 469">
                  <a:extLst>
                    <a:ext uri="{FF2B5EF4-FFF2-40B4-BE49-F238E27FC236}">
                      <a16:creationId xmlns:a16="http://schemas.microsoft.com/office/drawing/2014/main" id="{766F1157-CF38-4029-A983-670DEF9DE321}"/>
                    </a:ext>
                  </a:extLst>
                </p:cNvPr>
                <p:cNvSpPr>
                  <a:spLocks noEditPoints="1"/>
                </p:cNvSpPr>
                <p:nvPr userDrawn="1"/>
              </p:nvSpPr>
              <p:spPr bwMode="auto">
                <a:xfrm>
                  <a:off x="3565" y="713"/>
                  <a:ext cx="930" cy="764"/>
                </a:xfrm>
                <a:custGeom>
                  <a:avLst/>
                  <a:gdLst>
                    <a:gd name="T0" fmla="*/ 143 w 187"/>
                    <a:gd name="T1" fmla="*/ 70 h 153"/>
                    <a:gd name="T2" fmla="*/ 154 w 187"/>
                    <a:gd name="T3" fmla="*/ 77 h 153"/>
                    <a:gd name="T4" fmla="*/ 158 w 187"/>
                    <a:gd name="T5" fmla="*/ 79 h 153"/>
                    <a:gd name="T6" fmla="*/ 167 w 187"/>
                    <a:gd name="T7" fmla="*/ 87 h 153"/>
                    <a:gd name="T8" fmla="*/ 177 w 187"/>
                    <a:gd name="T9" fmla="*/ 99 h 153"/>
                    <a:gd name="T10" fmla="*/ 180 w 187"/>
                    <a:gd name="T11" fmla="*/ 114 h 153"/>
                    <a:gd name="T12" fmla="*/ 181 w 187"/>
                    <a:gd name="T13" fmla="*/ 120 h 153"/>
                    <a:gd name="T14" fmla="*/ 179 w 187"/>
                    <a:gd name="T15" fmla="*/ 120 h 153"/>
                    <a:gd name="T16" fmla="*/ 174 w 187"/>
                    <a:gd name="T17" fmla="*/ 127 h 153"/>
                    <a:gd name="T18" fmla="*/ 165 w 187"/>
                    <a:gd name="T19" fmla="*/ 137 h 153"/>
                    <a:gd name="T20" fmla="*/ 147 w 187"/>
                    <a:gd name="T21" fmla="*/ 147 h 153"/>
                    <a:gd name="T22" fmla="*/ 138 w 187"/>
                    <a:gd name="T23" fmla="*/ 143 h 153"/>
                    <a:gd name="T24" fmla="*/ 123 w 187"/>
                    <a:gd name="T25" fmla="*/ 143 h 153"/>
                    <a:gd name="T26" fmla="*/ 120 w 187"/>
                    <a:gd name="T27" fmla="*/ 141 h 153"/>
                    <a:gd name="T28" fmla="*/ 111 w 187"/>
                    <a:gd name="T29" fmla="*/ 140 h 153"/>
                    <a:gd name="T30" fmla="*/ 97 w 187"/>
                    <a:gd name="T31" fmla="*/ 140 h 153"/>
                    <a:gd name="T32" fmla="*/ 87 w 187"/>
                    <a:gd name="T33" fmla="*/ 134 h 153"/>
                    <a:gd name="T34" fmla="*/ 69 w 187"/>
                    <a:gd name="T35" fmla="*/ 139 h 153"/>
                    <a:gd name="T36" fmla="*/ 58 w 187"/>
                    <a:gd name="T37" fmla="*/ 147 h 153"/>
                    <a:gd name="T38" fmla="*/ 45 w 187"/>
                    <a:gd name="T39" fmla="*/ 147 h 153"/>
                    <a:gd name="T40" fmla="*/ 28 w 187"/>
                    <a:gd name="T41" fmla="*/ 150 h 153"/>
                    <a:gd name="T42" fmla="*/ 42 w 187"/>
                    <a:gd name="T43" fmla="*/ 152 h 153"/>
                    <a:gd name="T44" fmla="*/ 51 w 187"/>
                    <a:gd name="T45" fmla="*/ 152 h 153"/>
                    <a:gd name="T46" fmla="*/ 78 w 187"/>
                    <a:gd name="T47" fmla="*/ 144 h 153"/>
                    <a:gd name="T48" fmla="*/ 89 w 187"/>
                    <a:gd name="T49" fmla="*/ 143 h 153"/>
                    <a:gd name="T50" fmla="*/ 98 w 187"/>
                    <a:gd name="T51" fmla="*/ 144 h 153"/>
                    <a:gd name="T52" fmla="*/ 122 w 187"/>
                    <a:gd name="T53" fmla="*/ 151 h 153"/>
                    <a:gd name="T54" fmla="*/ 127 w 187"/>
                    <a:gd name="T55" fmla="*/ 151 h 153"/>
                    <a:gd name="T56" fmla="*/ 143 w 187"/>
                    <a:gd name="T57" fmla="*/ 150 h 153"/>
                    <a:gd name="T58" fmla="*/ 166 w 187"/>
                    <a:gd name="T59" fmla="*/ 144 h 153"/>
                    <a:gd name="T60" fmla="*/ 185 w 187"/>
                    <a:gd name="T61" fmla="*/ 128 h 153"/>
                    <a:gd name="T62" fmla="*/ 186 w 187"/>
                    <a:gd name="T63" fmla="*/ 110 h 153"/>
                    <a:gd name="T64" fmla="*/ 180 w 187"/>
                    <a:gd name="T65" fmla="*/ 92 h 153"/>
                    <a:gd name="T66" fmla="*/ 172 w 187"/>
                    <a:gd name="T67" fmla="*/ 78 h 153"/>
                    <a:gd name="T68" fmla="*/ 152 w 187"/>
                    <a:gd name="T69" fmla="*/ 67 h 153"/>
                    <a:gd name="T70" fmla="*/ 138 w 187"/>
                    <a:gd name="T71" fmla="*/ 50 h 153"/>
                    <a:gd name="T72" fmla="*/ 130 w 187"/>
                    <a:gd name="T73" fmla="*/ 30 h 153"/>
                    <a:gd name="T74" fmla="*/ 115 w 187"/>
                    <a:gd name="T75" fmla="*/ 13 h 153"/>
                    <a:gd name="T76" fmla="*/ 86 w 187"/>
                    <a:gd name="T77" fmla="*/ 0 h 153"/>
                    <a:gd name="T78" fmla="*/ 77 w 187"/>
                    <a:gd name="T79" fmla="*/ 3 h 153"/>
                    <a:gd name="T80" fmla="*/ 63 w 187"/>
                    <a:gd name="T81" fmla="*/ 11 h 153"/>
                    <a:gd name="T82" fmla="*/ 45 w 187"/>
                    <a:gd name="T83" fmla="*/ 33 h 153"/>
                    <a:gd name="T84" fmla="*/ 38 w 187"/>
                    <a:gd name="T85" fmla="*/ 49 h 153"/>
                    <a:gd name="T86" fmla="*/ 21 w 187"/>
                    <a:gd name="T87" fmla="*/ 69 h 153"/>
                    <a:gd name="T88" fmla="*/ 5 w 187"/>
                    <a:gd name="T89" fmla="*/ 78 h 153"/>
                    <a:gd name="T90" fmla="*/ 10 w 187"/>
                    <a:gd name="T91" fmla="*/ 82 h 153"/>
                    <a:gd name="T92" fmla="*/ 25 w 187"/>
                    <a:gd name="T93" fmla="*/ 75 h 153"/>
                    <a:gd name="T94" fmla="*/ 41 w 187"/>
                    <a:gd name="T95" fmla="*/ 58 h 153"/>
                    <a:gd name="T96" fmla="*/ 47 w 187"/>
                    <a:gd name="T97" fmla="*/ 48 h 153"/>
                    <a:gd name="T98" fmla="*/ 56 w 187"/>
                    <a:gd name="T99" fmla="*/ 29 h 153"/>
                    <a:gd name="T100" fmla="*/ 69 w 187"/>
                    <a:gd name="T101" fmla="*/ 15 h 153"/>
                    <a:gd name="T102" fmla="*/ 84 w 187"/>
                    <a:gd name="T103" fmla="*/ 7 h 153"/>
                    <a:gd name="T104" fmla="*/ 85 w 187"/>
                    <a:gd name="T105" fmla="*/ 8 h 153"/>
                    <a:gd name="T106" fmla="*/ 91 w 187"/>
                    <a:gd name="T107" fmla="*/ 9 h 153"/>
                    <a:gd name="T108" fmla="*/ 103 w 187"/>
                    <a:gd name="T109" fmla="*/ 14 h 153"/>
                    <a:gd name="T110" fmla="*/ 111 w 187"/>
                    <a:gd name="T111" fmla="*/ 20 h 153"/>
                    <a:gd name="T112" fmla="*/ 117 w 187"/>
                    <a:gd name="T113" fmla="*/ 27 h 153"/>
                    <a:gd name="T114" fmla="*/ 124 w 187"/>
                    <a:gd name="T115" fmla="*/ 40 h 153"/>
                    <a:gd name="T116" fmla="*/ 130 w 187"/>
                    <a:gd name="T117" fmla="*/ 55 h 153"/>
                    <a:gd name="T118" fmla="*/ 164 w 187"/>
                    <a:gd name="T119" fmla="*/ 82 h 153"/>
                    <a:gd name="T120" fmla="*/ 50 w 187"/>
                    <a:gd name="T121" fmla="*/ 1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 h="153">
                      <a:moveTo>
                        <a:pt x="136" y="62"/>
                      </a:moveTo>
                      <a:cubicBezTo>
                        <a:pt x="137" y="65"/>
                        <a:pt x="137" y="65"/>
                        <a:pt x="137" y="65"/>
                      </a:cubicBezTo>
                      <a:cubicBezTo>
                        <a:pt x="134" y="63"/>
                        <a:pt x="133" y="61"/>
                        <a:pt x="134" y="64"/>
                      </a:cubicBezTo>
                      <a:cubicBezTo>
                        <a:pt x="135" y="63"/>
                        <a:pt x="136" y="65"/>
                        <a:pt x="138" y="67"/>
                      </a:cubicBezTo>
                      <a:cubicBezTo>
                        <a:pt x="140" y="69"/>
                        <a:pt x="141" y="70"/>
                        <a:pt x="143" y="69"/>
                      </a:cubicBezTo>
                      <a:cubicBezTo>
                        <a:pt x="143" y="71"/>
                        <a:pt x="143" y="71"/>
                        <a:pt x="143" y="71"/>
                      </a:cubicBezTo>
                      <a:cubicBezTo>
                        <a:pt x="143" y="71"/>
                        <a:pt x="143" y="71"/>
                        <a:pt x="143" y="70"/>
                      </a:cubicBezTo>
                      <a:cubicBezTo>
                        <a:pt x="144" y="74"/>
                        <a:pt x="146" y="71"/>
                        <a:pt x="149" y="73"/>
                      </a:cubicBezTo>
                      <a:cubicBezTo>
                        <a:pt x="150" y="74"/>
                        <a:pt x="150" y="75"/>
                        <a:pt x="149" y="75"/>
                      </a:cubicBezTo>
                      <a:cubicBezTo>
                        <a:pt x="149" y="75"/>
                        <a:pt x="150" y="75"/>
                        <a:pt x="151" y="76"/>
                      </a:cubicBezTo>
                      <a:cubicBezTo>
                        <a:pt x="151" y="76"/>
                        <a:pt x="152" y="76"/>
                        <a:pt x="152" y="76"/>
                      </a:cubicBezTo>
                      <a:cubicBezTo>
                        <a:pt x="153" y="76"/>
                        <a:pt x="153" y="76"/>
                        <a:pt x="153" y="76"/>
                      </a:cubicBezTo>
                      <a:cubicBezTo>
                        <a:pt x="154" y="76"/>
                        <a:pt x="153" y="77"/>
                        <a:pt x="153" y="76"/>
                      </a:cubicBezTo>
                      <a:cubicBezTo>
                        <a:pt x="153" y="76"/>
                        <a:pt x="154" y="77"/>
                        <a:pt x="154" y="77"/>
                      </a:cubicBezTo>
                      <a:cubicBezTo>
                        <a:pt x="155" y="77"/>
                        <a:pt x="156" y="78"/>
                        <a:pt x="156" y="78"/>
                      </a:cubicBezTo>
                      <a:cubicBezTo>
                        <a:pt x="156" y="78"/>
                        <a:pt x="156" y="78"/>
                        <a:pt x="156" y="78"/>
                      </a:cubicBezTo>
                      <a:cubicBezTo>
                        <a:pt x="157" y="78"/>
                        <a:pt x="158" y="78"/>
                        <a:pt x="159" y="78"/>
                      </a:cubicBezTo>
                      <a:cubicBezTo>
                        <a:pt x="160" y="79"/>
                        <a:pt x="159" y="78"/>
                        <a:pt x="159" y="78"/>
                      </a:cubicBezTo>
                      <a:cubicBezTo>
                        <a:pt x="159" y="78"/>
                        <a:pt x="159" y="78"/>
                        <a:pt x="160" y="78"/>
                      </a:cubicBezTo>
                      <a:cubicBezTo>
                        <a:pt x="160" y="79"/>
                        <a:pt x="161" y="79"/>
                        <a:pt x="161" y="79"/>
                      </a:cubicBezTo>
                      <a:cubicBezTo>
                        <a:pt x="161" y="80"/>
                        <a:pt x="160" y="79"/>
                        <a:pt x="158" y="79"/>
                      </a:cubicBezTo>
                      <a:cubicBezTo>
                        <a:pt x="159" y="82"/>
                        <a:pt x="160" y="79"/>
                        <a:pt x="163" y="83"/>
                      </a:cubicBezTo>
                      <a:cubicBezTo>
                        <a:pt x="163" y="83"/>
                        <a:pt x="161" y="82"/>
                        <a:pt x="161" y="82"/>
                      </a:cubicBezTo>
                      <a:cubicBezTo>
                        <a:pt x="162" y="84"/>
                        <a:pt x="163" y="84"/>
                        <a:pt x="164" y="86"/>
                      </a:cubicBezTo>
                      <a:cubicBezTo>
                        <a:pt x="164" y="86"/>
                        <a:pt x="162" y="82"/>
                        <a:pt x="164" y="82"/>
                      </a:cubicBezTo>
                      <a:cubicBezTo>
                        <a:pt x="165" y="83"/>
                        <a:pt x="165" y="83"/>
                        <a:pt x="167" y="84"/>
                      </a:cubicBezTo>
                      <a:cubicBezTo>
                        <a:pt x="166" y="85"/>
                        <a:pt x="167" y="85"/>
                        <a:pt x="168" y="86"/>
                      </a:cubicBezTo>
                      <a:cubicBezTo>
                        <a:pt x="167" y="87"/>
                        <a:pt x="167" y="87"/>
                        <a:pt x="167" y="87"/>
                      </a:cubicBezTo>
                      <a:cubicBezTo>
                        <a:pt x="169" y="88"/>
                        <a:pt x="169" y="87"/>
                        <a:pt x="170" y="88"/>
                      </a:cubicBezTo>
                      <a:cubicBezTo>
                        <a:pt x="171" y="89"/>
                        <a:pt x="171" y="90"/>
                        <a:pt x="170" y="91"/>
                      </a:cubicBezTo>
                      <a:cubicBezTo>
                        <a:pt x="172" y="93"/>
                        <a:pt x="170" y="88"/>
                        <a:pt x="172" y="91"/>
                      </a:cubicBezTo>
                      <a:cubicBezTo>
                        <a:pt x="173" y="93"/>
                        <a:pt x="175" y="94"/>
                        <a:pt x="177" y="97"/>
                      </a:cubicBezTo>
                      <a:cubicBezTo>
                        <a:pt x="177" y="99"/>
                        <a:pt x="176" y="97"/>
                        <a:pt x="176" y="97"/>
                      </a:cubicBezTo>
                      <a:cubicBezTo>
                        <a:pt x="177" y="99"/>
                        <a:pt x="177" y="99"/>
                        <a:pt x="177" y="99"/>
                      </a:cubicBezTo>
                      <a:cubicBezTo>
                        <a:pt x="177" y="99"/>
                        <a:pt x="177" y="99"/>
                        <a:pt x="177" y="99"/>
                      </a:cubicBezTo>
                      <a:cubicBezTo>
                        <a:pt x="177" y="100"/>
                        <a:pt x="178" y="99"/>
                        <a:pt x="179" y="101"/>
                      </a:cubicBezTo>
                      <a:cubicBezTo>
                        <a:pt x="180" y="101"/>
                        <a:pt x="179" y="102"/>
                        <a:pt x="179" y="103"/>
                      </a:cubicBezTo>
                      <a:cubicBezTo>
                        <a:pt x="179" y="104"/>
                        <a:pt x="179" y="105"/>
                        <a:pt x="179" y="105"/>
                      </a:cubicBezTo>
                      <a:cubicBezTo>
                        <a:pt x="179" y="106"/>
                        <a:pt x="179" y="107"/>
                        <a:pt x="180" y="107"/>
                      </a:cubicBezTo>
                      <a:cubicBezTo>
                        <a:pt x="179" y="108"/>
                        <a:pt x="179" y="107"/>
                        <a:pt x="178" y="107"/>
                      </a:cubicBezTo>
                      <a:cubicBezTo>
                        <a:pt x="180" y="111"/>
                        <a:pt x="179" y="110"/>
                        <a:pt x="181" y="113"/>
                      </a:cubicBezTo>
                      <a:cubicBezTo>
                        <a:pt x="181" y="113"/>
                        <a:pt x="181" y="114"/>
                        <a:pt x="180" y="114"/>
                      </a:cubicBezTo>
                      <a:cubicBezTo>
                        <a:pt x="180" y="115"/>
                        <a:pt x="180" y="116"/>
                        <a:pt x="180" y="116"/>
                      </a:cubicBezTo>
                      <a:cubicBezTo>
                        <a:pt x="181" y="114"/>
                        <a:pt x="182" y="116"/>
                        <a:pt x="182" y="119"/>
                      </a:cubicBezTo>
                      <a:cubicBezTo>
                        <a:pt x="183" y="118"/>
                        <a:pt x="183" y="118"/>
                        <a:pt x="184" y="117"/>
                      </a:cubicBezTo>
                      <a:cubicBezTo>
                        <a:pt x="184" y="117"/>
                        <a:pt x="184" y="121"/>
                        <a:pt x="184" y="121"/>
                      </a:cubicBezTo>
                      <a:cubicBezTo>
                        <a:pt x="183" y="121"/>
                        <a:pt x="183" y="121"/>
                        <a:pt x="183" y="120"/>
                      </a:cubicBezTo>
                      <a:cubicBezTo>
                        <a:pt x="183" y="120"/>
                        <a:pt x="183" y="121"/>
                        <a:pt x="183" y="121"/>
                      </a:cubicBezTo>
                      <a:cubicBezTo>
                        <a:pt x="182" y="122"/>
                        <a:pt x="181" y="121"/>
                        <a:pt x="181" y="120"/>
                      </a:cubicBezTo>
                      <a:cubicBezTo>
                        <a:pt x="182" y="119"/>
                        <a:pt x="182" y="119"/>
                        <a:pt x="182" y="119"/>
                      </a:cubicBezTo>
                      <a:cubicBezTo>
                        <a:pt x="181" y="118"/>
                        <a:pt x="181" y="117"/>
                        <a:pt x="180" y="117"/>
                      </a:cubicBezTo>
                      <a:cubicBezTo>
                        <a:pt x="180" y="117"/>
                        <a:pt x="180" y="118"/>
                        <a:pt x="180" y="118"/>
                      </a:cubicBezTo>
                      <a:cubicBezTo>
                        <a:pt x="180" y="118"/>
                        <a:pt x="180" y="118"/>
                        <a:pt x="180" y="118"/>
                      </a:cubicBezTo>
                      <a:cubicBezTo>
                        <a:pt x="179" y="118"/>
                        <a:pt x="180" y="118"/>
                        <a:pt x="180" y="119"/>
                      </a:cubicBezTo>
                      <a:cubicBezTo>
                        <a:pt x="178" y="119"/>
                        <a:pt x="178" y="119"/>
                        <a:pt x="178" y="119"/>
                      </a:cubicBezTo>
                      <a:cubicBezTo>
                        <a:pt x="179" y="120"/>
                        <a:pt x="179" y="120"/>
                        <a:pt x="179" y="120"/>
                      </a:cubicBezTo>
                      <a:cubicBezTo>
                        <a:pt x="176" y="123"/>
                        <a:pt x="176" y="123"/>
                        <a:pt x="176" y="123"/>
                      </a:cubicBezTo>
                      <a:cubicBezTo>
                        <a:pt x="177" y="125"/>
                        <a:pt x="176" y="126"/>
                        <a:pt x="176" y="128"/>
                      </a:cubicBezTo>
                      <a:cubicBezTo>
                        <a:pt x="176" y="130"/>
                        <a:pt x="175" y="132"/>
                        <a:pt x="174" y="134"/>
                      </a:cubicBezTo>
                      <a:cubicBezTo>
                        <a:pt x="174" y="132"/>
                        <a:pt x="173" y="133"/>
                        <a:pt x="172" y="132"/>
                      </a:cubicBezTo>
                      <a:cubicBezTo>
                        <a:pt x="173" y="132"/>
                        <a:pt x="173" y="131"/>
                        <a:pt x="174" y="130"/>
                      </a:cubicBezTo>
                      <a:cubicBezTo>
                        <a:pt x="174" y="129"/>
                        <a:pt x="175" y="128"/>
                        <a:pt x="175" y="127"/>
                      </a:cubicBezTo>
                      <a:cubicBezTo>
                        <a:pt x="175" y="128"/>
                        <a:pt x="174" y="127"/>
                        <a:pt x="174" y="127"/>
                      </a:cubicBezTo>
                      <a:cubicBezTo>
                        <a:pt x="174" y="127"/>
                        <a:pt x="174" y="128"/>
                        <a:pt x="173" y="129"/>
                      </a:cubicBezTo>
                      <a:cubicBezTo>
                        <a:pt x="173" y="130"/>
                        <a:pt x="172" y="131"/>
                        <a:pt x="172" y="131"/>
                      </a:cubicBezTo>
                      <a:cubicBezTo>
                        <a:pt x="172" y="130"/>
                        <a:pt x="171" y="131"/>
                        <a:pt x="170" y="131"/>
                      </a:cubicBezTo>
                      <a:cubicBezTo>
                        <a:pt x="172" y="132"/>
                        <a:pt x="169" y="134"/>
                        <a:pt x="167" y="136"/>
                      </a:cubicBezTo>
                      <a:cubicBezTo>
                        <a:pt x="167" y="136"/>
                        <a:pt x="167" y="135"/>
                        <a:pt x="169" y="134"/>
                      </a:cubicBezTo>
                      <a:cubicBezTo>
                        <a:pt x="167" y="134"/>
                        <a:pt x="167" y="135"/>
                        <a:pt x="167" y="136"/>
                      </a:cubicBezTo>
                      <a:cubicBezTo>
                        <a:pt x="166" y="136"/>
                        <a:pt x="166" y="137"/>
                        <a:pt x="165" y="137"/>
                      </a:cubicBezTo>
                      <a:cubicBezTo>
                        <a:pt x="165" y="137"/>
                        <a:pt x="165" y="137"/>
                        <a:pt x="165" y="137"/>
                      </a:cubicBezTo>
                      <a:cubicBezTo>
                        <a:pt x="165" y="138"/>
                        <a:pt x="162" y="139"/>
                        <a:pt x="162" y="138"/>
                      </a:cubicBezTo>
                      <a:cubicBezTo>
                        <a:pt x="162" y="138"/>
                        <a:pt x="162" y="138"/>
                        <a:pt x="162" y="138"/>
                      </a:cubicBezTo>
                      <a:cubicBezTo>
                        <a:pt x="159" y="139"/>
                        <a:pt x="152" y="142"/>
                        <a:pt x="152" y="143"/>
                      </a:cubicBezTo>
                      <a:cubicBezTo>
                        <a:pt x="152" y="143"/>
                        <a:pt x="152" y="141"/>
                        <a:pt x="152" y="141"/>
                      </a:cubicBezTo>
                      <a:cubicBezTo>
                        <a:pt x="152" y="141"/>
                        <a:pt x="151" y="142"/>
                        <a:pt x="149" y="144"/>
                      </a:cubicBezTo>
                      <a:cubicBezTo>
                        <a:pt x="149" y="145"/>
                        <a:pt x="148" y="146"/>
                        <a:pt x="147" y="147"/>
                      </a:cubicBezTo>
                      <a:cubicBezTo>
                        <a:pt x="147" y="147"/>
                        <a:pt x="146" y="148"/>
                        <a:pt x="146" y="148"/>
                      </a:cubicBezTo>
                      <a:cubicBezTo>
                        <a:pt x="147" y="146"/>
                        <a:pt x="144" y="143"/>
                        <a:pt x="147" y="142"/>
                      </a:cubicBezTo>
                      <a:cubicBezTo>
                        <a:pt x="146" y="142"/>
                        <a:pt x="145" y="142"/>
                        <a:pt x="143" y="142"/>
                      </a:cubicBezTo>
                      <a:cubicBezTo>
                        <a:pt x="144" y="142"/>
                        <a:pt x="145" y="144"/>
                        <a:pt x="144" y="144"/>
                      </a:cubicBezTo>
                      <a:cubicBezTo>
                        <a:pt x="141" y="143"/>
                        <a:pt x="142" y="144"/>
                        <a:pt x="139" y="143"/>
                      </a:cubicBezTo>
                      <a:cubicBezTo>
                        <a:pt x="140" y="143"/>
                        <a:pt x="139" y="145"/>
                        <a:pt x="138" y="145"/>
                      </a:cubicBezTo>
                      <a:cubicBezTo>
                        <a:pt x="138" y="145"/>
                        <a:pt x="138" y="143"/>
                        <a:pt x="138" y="143"/>
                      </a:cubicBezTo>
                      <a:cubicBezTo>
                        <a:pt x="138" y="143"/>
                        <a:pt x="137" y="143"/>
                        <a:pt x="136" y="144"/>
                      </a:cubicBezTo>
                      <a:cubicBezTo>
                        <a:pt x="136" y="145"/>
                        <a:pt x="135" y="145"/>
                        <a:pt x="135" y="145"/>
                      </a:cubicBezTo>
                      <a:cubicBezTo>
                        <a:pt x="136" y="145"/>
                        <a:pt x="135" y="143"/>
                        <a:pt x="134" y="143"/>
                      </a:cubicBezTo>
                      <a:cubicBezTo>
                        <a:pt x="134" y="143"/>
                        <a:pt x="131" y="143"/>
                        <a:pt x="130" y="143"/>
                      </a:cubicBezTo>
                      <a:cubicBezTo>
                        <a:pt x="131" y="143"/>
                        <a:pt x="131" y="143"/>
                        <a:pt x="131" y="143"/>
                      </a:cubicBezTo>
                      <a:cubicBezTo>
                        <a:pt x="127" y="143"/>
                        <a:pt x="127" y="147"/>
                        <a:pt x="123" y="146"/>
                      </a:cubicBezTo>
                      <a:cubicBezTo>
                        <a:pt x="124" y="146"/>
                        <a:pt x="125" y="144"/>
                        <a:pt x="123" y="143"/>
                      </a:cubicBezTo>
                      <a:cubicBezTo>
                        <a:pt x="122" y="144"/>
                        <a:pt x="118" y="148"/>
                        <a:pt x="114" y="148"/>
                      </a:cubicBezTo>
                      <a:cubicBezTo>
                        <a:pt x="113" y="147"/>
                        <a:pt x="113" y="147"/>
                        <a:pt x="113" y="147"/>
                      </a:cubicBezTo>
                      <a:cubicBezTo>
                        <a:pt x="113" y="147"/>
                        <a:pt x="112" y="147"/>
                        <a:pt x="112" y="147"/>
                      </a:cubicBezTo>
                      <a:cubicBezTo>
                        <a:pt x="111" y="147"/>
                        <a:pt x="110" y="147"/>
                        <a:pt x="110" y="147"/>
                      </a:cubicBezTo>
                      <a:cubicBezTo>
                        <a:pt x="112" y="146"/>
                        <a:pt x="118" y="143"/>
                        <a:pt x="121" y="142"/>
                      </a:cubicBezTo>
                      <a:cubicBezTo>
                        <a:pt x="119" y="142"/>
                        <a:pt x="120" y="142"/>
                        <a:pt x="118" y="141"/>
                      </a:cubicBezTo>
                      <a:cubicBezTo>
                        <a:pt x="118" y="140"/>
                        <a:pt x="120" y="141"/>
                        <a:pt x="120" y="141"/>
                      </a:cubicBezTo>
                      <a:cubicBezTo>
                        <a:pt x="120" y="141"/>
                        <a:pt x="119" y="140"/>
                        <a:pt x="118" y="140"/>
                      </a:cubicBezTo>
                      <a:cubicBezTo>
                        <a:pt x="117" y="139"/>
                        <a:pt x="115" y="139"/>
                        <a:pt x="115" y="139"/>
                      </a:cubicBezTo>
                      <a:cubicBezTo>
                        <a:pt x="115" y="141"/>
                        <a:pt x="111" y="139"/>
                        <a:pt x="111" y="140"/>
                      </a:cubicBezTo>
                      <a:cubicBezTo>
                        <a:pt x="111" y="140"/>
                        <a:pt x="113" y="140"/>
                        <a:pt x="114" y="141"/>
                      </a:cubicBezTo>
                      <a:cubicBezTo>
                        <a:pt x="115" y="141"/>
                        <a:pt x="117" y="141"/>
                        <a:pt x="117" y="141"/>
                      </a:cubicBezTo>
                      <a:cubicBezTo>
                        <a:pt x="117" y="142"/>
                        <a:pt x="113" y="144"/>
                        <a:pt x="109" y="142"/>
                      </a:cubicBezTo>
                      <a:cubicBezTo>
                        <a:pt x="108" y="141"/>
                        <a:pt x="111" y="140"/>
                        <a:pt x="111" y="140"/>
                      </a:cubicBezTo>
                      <a:cubicBezTo>
                        <a:pt x="110" y="140"/>
                        <a:pt x="107" y="139"/>
                        <a:pt x="107" y="139"/>
                      </a:cubicBezTo>
                      <a:cubicBezTo>
                        <a:pt x="109" y="139"/>
                        <a:pt x="109" y="139"/>
                        <a:pt x="109" y="139"/>
                      </a:cubicBezTo>
                      <a:cubicBezTo>
                        <a:pt x="107" y="137"/>
                        <a:pt x="105" y="139"/>
                        <a:pt x="103" y="137"/>
                      </a:cubicBezTo>
                      <a:cubicBezTo>
                        <a:pt x="103" y="137"/>
                        <a:pt x="103" y="136"/>
                        <a:pt x="102" y="135"/>
                      </a:cubicBezTo>
                      <a:cubicBezTo>
                        <a:pt x="102" y="135"/>
                        <a:pt x="101" y="134"/>
                        <a:pt x="101" y="135"/>
                      </a:cubicBezTo>
                      <a:cubicBezTo>
                        <a:pt x="102" y="137"/>
                        <a:pt x="100" y="141"/>
                        <a:pt x="98" y="142"/>
                      </a:cubicBezTo>
                      <a:cubicBezTo>
                        <a:pt x="98" y="141"/>
                        <a:pt x="97" y="141"/>
                        <a:pt x="97" y="140"/>
                      </a:cubicBezTo>
                      <a:cubicBezTo>
                        <a:pt x="96" y="139"/>
                        <a:pt x="95" y="138"/>
                        <a:pt x="94" y="137"/>
                      </a:cubicBezTo>
                      <a:cubicBezTo>
                        <a:pt x="93" y="136"/>
                        <a:pt x="97" y="135"/>
                        <a:pt x="96" y="134"/>
                      </a:cubicBezTo>
                      <a:cubicBezTo>
                        <a:pt x="96" y="134"/>
                        <a:pt x="95" y="135"/>
                        <a:pt x="95" y="135"/>
                      </a:cubicBezTo>
                      <a:cubicBezTo>
                        <a:pt x="94" y="134"/>
                        <a:pt x="95" y="134"/>
                        <a:pt x="93" y="133"/>
                      </a:cubicBezTo>
                      <a:cubicBezTo>
                        <a:pt x="93" y="134"/>
                        <a:pt x="89" y="132"/>
                        <a:pt x="92" y="134"/>
                      </a:cubicBezTo>
                      <a:cubicBezTo>
                        <a:pt x="91" y="134"/>
                        <a:pt x="90" y="134"/>
                        <a:pt x="90" y="134"/>
                      </a:cubicBezTo>
                      <a:cubicBezTo>
                        <a:pt x="89" y="134"/>
                        <a:pt x="88" y="134"/>
                        <a:pt x="87" y="134"/>
                      </a:cubicBezTo>
                      <a:cubicBezTo>
                        <a:pt x="87" y="134"/>
                        <a:pt x="87" y="135"/>
                        <a:pt x="86" y="136"/>
                      </a:cubicBezTo>
                      <a:cubicBezTo>
                        <a:pt x="85" y="136"/>
                        <a:pt x="84" y="137"/>
                        <a:pt x="83" y="138"/>
                      </a:cubicBezTo>
                      <a:cubicBezTo>
                        <a:pt x="83" y="137"/>
                        <a:pt x="83" y="137"/>
                        <a:pt x="82" y="137"/>
                      </a:cubicBezTo>
                      <a:cubicBezTo>
                        <a:pt x="78" y="138"/>
                        <a:pt x="76" y="139"/>
                        <a:pt x="73" y="140"/>
                      </a:cubicBezTo>
                      <a:cubicBezTo>
                        <a:pt x="72" y="140"/>
                        <a:pt x="70" y="141"/>
                        <a:pt x="71" y="140"/>
                      </a:cubicBezTo>
                      <a:cubicBezTo>
                        <a:pt x="71" y="140"/>
                        <a:pt x="70" y="141"/>
                        <a:pt x="69" y="141"/>
                      </a:cubicBezTo>
                      <a:cubicBezTo>
                        <a:pt x="67" y="141"/>
                        <a:pt x="71" y="140"/>
                        <a:pt x="69" y="139"/>
                      </a:cubicBezTo>
                      <a:cubicBezTo>
                        <a:pt x="70" y="140"/>
                        <a:pt x="67" y="142"/>
                        <a:pt x="66" y="142"/>
                      </a:cubicBezTo>
                      <a:cubicBezTo>
                        <a:pt x="67" y="144"/>
                        <a:pt x="69" y="141"/>
                        <a:pt x="71" y="140"/>
                      </a:cubicBezTo>
                      <a:cubicBezTo>
                        <a:pt x="71" y="142"/>
                        <a:pt x="69" y="145"/>
                        <a:pt x="66" y="147"/>
                      </a:cubicBezTo>
                      <a:cubicBezTo>
                        <a:pt x="62" y="148"/>
                        <a:pt x="64" y="146"/>
                        <a:pt x="63" y="146"/>
                      </a:cubicBezTo>
                      <a:cubicBezTo>
                        <a:pt x="57" y="148"/>
                        <a:pt x="59" y="151"/>
                        <a:pt x="54" y="150"/>
                      </a:cubicBezTo>
                      <a:cubicBezTo>
                        <a:pt x="51" y="149"/>
                        <a:pt x="53" y="148"/>
                        <a:pt x="53" y="147"/>
                      </a:cubicBezTo>
                      <a:cubicBezTo>
                        <a:pt x="55" y="147"/>
                        <a:pt x="57" y="147"/>
                        <a:pt x="58" y="147"/>
                      </a:cubicBezTo>
                      <a:cubicBezTo>
                        <a:pt x="56" y="147"/>
                        <a:pt x="56" y="147"/>
                        <a:pt x="56" y="147"/>
                      </a:cubicBezTo>
                      <a:cubicBezTo>
                        <a:pt x="57" y="146"/>
                        <a:pt x="59" y="146"/>
                        <a:pt x="60" y="146"/>
                      </a:cubicBezTo>
                      <a:cubicBezTo>
                        <a:pt x="59" y="146"/>
                        <a:pt x="56" y="146"/>
                        <a:pt x="53" y="147"/>
                      </a:cubicBezTo>
                      <a:cubicBezTo>
                        <a:pt x="52" y="147"/>
                        <a:pt x="50" y="147"/>
                        <a:pt x="49" y="147"/>
                      </a:cubicBezTo>
                      <a:cubicBezTo>
                        <a:pt x="47" y="147"/>
                        <a:pt x="46" y="147"/>
                        <a:pt x="45" y="146"/>
                      </a:cubicBezTo>
                      <a:cubicBezTo>
                        <a:pt x="44" y="147"/>
                        <a:pt x="43" y="147"/>
                        <a:pt x="43" y="147"/>
                      </a:cubicBezTo>
                      <a:cubicBezTo>
                        <a:pt x="45" y="147"/>
                        <a:pt x="45" y="147"/>
                        <a:pt x="45" y="147"/>
                      </a:cubicBezTo>
                      <a:cubicBezTo>
                        <a:pt x="46" y="148"/>
                        <a:pt x="42" y="149"/>
                        <a:pt x="44" y="149"/>
                      </a:cubicBezTo>
                      <a:cubicBezTo>
                        <a:pt x="42" y="150"/>
                        <a:pt x="40" y="151"/>
                        <a:pt x="37" y="150"/>
                      </a:cubicBezTo>
                      <a:cubicBezTo>
                        <a:pt x="36" y="148"/>
                        <a:pt x="36" y="148"/>
                        <a:pt x="36" y="148"/>
                      </a:cubicBezTo>
                      <a:cubicBezTo>
                        <a:pt x="36" y="149"/>
                        <a:pt x="38" y="149"/>
                        <a:pt x="39" y="149"/>
                      </a:cubicBezTo>
                      <a:cubicBezTo>
                        <a:pt x="38" y="150"/>
                        <a:pt x="35" y="147"/>
                        <a:pt x="33" y="148"/>
                      </a:cubicBezTo>
                      <a:cubicBezTo>
                        <a:pt x="35" y="150"/>
                        <a:pt x="35" y="150"/>
                        <a:pt x="35" y="150"/>
                      </a:cubicBezTo>
                      <a:cubicBezTo>
                        <a:pt x="33" y="150"/>
                        <a:pt x="30" y="151"/>
                        <a:pt x="28" y="150"/>
                      </a:cubicBezTo>
                      <a:cubicBezTo>
                        <a:pt x="29" y="152"/>
                        <a:pt x="28" y="150"/>
                        <a:pt x="30" y="152"/>
                      </a:cubicBezTo>
                      <a:cubicBezTo>
                        <a:pt x="29" y="150"/>
                        <a:pt x="37" y="153"/>
                        <a:pt x="34" y="150"/>
                      </a:cubicBezTo>
                      <a:cubicBezTo>
                        <a:pt x="36" y="152"/>
                        <a:pt x="37" y="152"/>
                        <a:pt x="40" y="153"/>
                      </a:cubicBezTo>
                      <a:cubicBezTo>
                        <a:pt x="40" y="153"/>
                        <a:pt x="39" y="152"/>
                        <a:pt x="41" y="152"/>
                      </a:cubicBezTo>
                      <a:cubicBezTo>
                        <a:pt x="41" y="152"/>
                        <a:pt x="42" y="152"/>
                        <a:pt x="42" y="152"/>
                      </a:cubicBezTo>
                      <a:cubicBezTo>
                        <a:pt x="42" y="152"/>
                        <a:pt x="42" y="152"/>
                        <a:pt x="42" y="152"/>
                      </a:cubicBezTo>
                      <a:cubicBezTo>
                        <a:pt x="42" y="152"/>
                        <a:pt x="42" y="152"/>
                        <a:pt x="42" y="152"/>
                      </a:cubicBezTo>
                      <a:cubicBezTo>
                        <a:pt x="42" y="152"/>
                        <a:pt x="42" y="152"/>
                        <a:pt x="42" y="152"/>
                      </a:cubicBezTo>
                      <a:cubicBezTo>
                        <a:pt x="41" y="152"/>
                        <a:pt x="41" y="152"/>
                        <a:pt x="41" y="151"/>
                      </a:cubicBezTo>
                      <a:cubicBezTo>
                        <a:pt x="42" y="151"/>
                        <a:pt x="45" y="151"/>
                        <a:pt x="46" y="150"/>
                      </a:cubicBezTo>
                      <a:cubicBezTo>
                        <a:pt x="47" y="150"/>
                        <a:pt x="46" y="151"/>
                        <a:pt x="46" y="151"/>
                      </a:cubicBezTo>
                      <a:cubicBezTo>
                        <a:pt x="48" y="150"/>
                        <a:pt x="48" y="150"/>
                        <a:pt x="48" y="150"/>
                      </a:cubicBezTo>
                      <a:cubicBezTo>
                        <a:pt x="48" y="151"/>
                        <a:pt x="52" y="152"/>
                        <a:pt x="49" y="152"/>
                      </a:cubicBezTo>
                      <a:cubicBezTo>
                        <a:pt x="51" y="152"/>
                        <a:pt x="51" y="152"/>
                        <a:pt x="51" y="152"/>
                      </a:cubicBezTo>
                      <a:cubicBezTo>
                        <a:pt x="53" y="153"/>
                        <a:pt x="55" y="153"/>
                        <a:pt x="57" y="152"/>
                      </a:cubicBezTo>
                      <a:cubicBezTo>
                        <a:pt x="58" y="152"/>
                        <a:pt x="60" y="150"/>
                        <a:pt x="59" y="151"/>
                      </a:cubicBezTo>
                      <a:cubicBezTo>
                        <a:pt x="59" y="151"/>
                        <a:pt x="60" y="151"/>
                        <a:pt x="61" y="151"/>
                      </a:cubicBezTo>
                      <a:cubicBezTo>
                        <a:pt x="62" y="150"/>
                        <a:pt x="63" y="150"/>
                        <a:pt x="63" y="150"/>
                      </a:cubicBezTo>
                      <a:cubicBezTo>
                        <a:pt x="63" y="150"/>
                        <a:pt x="63" y="150"/>
                        <a:pt x="63" y="150"/>
                      </a:cubicBezTo>
                      <a:cubicBezTo>
                        <a:pt x="67" y="149"/>
                        <a:pt x="71" y="146"/>
                        <a:pt x="76" y="145"/>
                      </a:cubicBezTo>
                      <a:cubicBezTo>
                        <a:pt x="77" y="145"/>
                        <a:pt x="77" y="144"/>
                        <a:pt x="78" y="144"/>
                      </a:cubicBezTo>
                      <a:cubicBezTo>
                        <a:pt x="79" y="144"/>
                        <a:pt x="79" y="143"/>
                        <a:pt x="80" y="143"/>
                      </a:cubicBezTo>
                      <a:cubicBezTo>
                        <a:pt x="81" y="143"/>
                        <a:pt x="81" y="143"/>
                        <a:pt x="81" y="143"/>
                      </a:cubicBezTo>
                      <a:cubicBezTo>
                        <a:pt x="81" y="143"/>
                        <a:pt x="83" y="143"/>
                        <a:pt x="83" y="143"/>
                      </a:cubicBezTo>
                      <a:cubicBezTo>
                        <a:pt x="84" y="143"/>
                        <a:pt x="85" y="143"/>
                        <a:pt x="85" y="142"/>
                      </a:cubicBezTo>
                      <a:cubicBezTo>
                        <a:pt x="86" y="142"/>
                        <a:pt x="87" y="143"/>
                        <a:pt x="87" y="143"/>
                      </a:cubicBezTo>
                      <a:cubicBezTo>
                        <a:pt x="88" y="143"/>
                        <a:pt x="88" y="143"/>
                        <a:pt x="89" y="143"/>
                      </a:cubicBezTo>
                      <a:cubicBezTo>
                        <a:pt x="89" y="143"/>
                        <a:pt x="89" y="143"/>
                        <a:pt x="89" y="143"/>
                      </a:cubicBezTo>
                      <a:cubicBezTo>
                        <a:pt x="89" y="143"/>
                        <a:pt x="89" y="143"/>
                        <a:pt x="89" y="143"/>
                      </a:cubicBezTo>
                      <a:cubicBezTo>
                        <a:pt x="90" y="143"/>
                        <a:pt x="90" y="143"/>
                        <a:pt x="90" y="143"/>
                      </a:cubicBezTo>
                      <a:cubicBezTo>
                        <a:pt x="90" y="143"/>
                        <a:pt x="91" y="143"/>
                        <a:pt x="91" y="143"/>
                      </a:cubicBezTo>
                      <a:cubicBezTo>
                        <a:pt x="92" y="143"/>
                        <a:pt x="93" y="143"/>
                        <a:pt x="93" y="143"/>
                      </a:cubicBezTo>
                      <a:cubicBezTo>
                        <a:pt x="94" y="143"/>
                        <a:pt x="94" y="143"/>
                        <a:pt x="94" y="143"/>
                      </a:cubicBezTo>
                      <a:cubicBezTo>
                        <a:pt x="95" y="143"/>
                        <a:pt x="96" y="143"/>
                        <a:pt x="96" y="143"/>
                      </a:cubicBezTo>
                      <a:cubicBezTo>
                        <a:pt x="97" y="144"/>
                        <a:pt x="97" y="144"/>
                        <a:pt x="98" y="144"/>
                      </a:cubicBezTo>
                      <a:cubicBezTo>
                        <a:pt x="98" y="144"/>
                        <a:pt x="99" y="144"/>
                        <a:pt x="100" y="144"/>
                      </a:cubicBezTo>
                      <a:cubicBezTo>
                        <a:pt x="100" y="144"/>
                        <a:pt x="100" y="144"/>
                        <a:pt x="100" y="144"/>
                      </a:cubicBezTo>
                      <a:cubicBezTo>
                        <a:pt x="102" y="144"/>
                        <a:pt x="105" y="147"/>
                        <a:pt x="109" y="148"/>
                      </a:cubicBezTo>
                      <a:cubicBezTo>
                        <a:pt x="109" y="148"/>
                        <a:pt x="108" y="148"/>
                        <a:pt x="107" y="147"/>
                      </a:cubicBezTo>
                      <a:cubicBezTo>
                        <a:pt x="111" y="151"/>
                        <a:pt x="117" y="149"/>
                        <a:pt x="120" y="151"/>
                      </a:cubicBezTo>
                      <a:cubicBezTo>
                        <a:pt x="121" y="151"/>
                        <a:pt x="122" y="151"/>
                        <a:pt x="123" y="151"/>
                      </a:cubicBezTo>
                      <a:cubicBezTo>
                        <a:pt x="123" y="151"/>
                        <a:pt x="123" y="151"/>
                        <a:pt x="122" y="151"/>
                      </a:cubicBezTo>
                      <a:cubicBezTo>
                        <a:pt x="123" y="151"/>
                        <a:pt x="123" y="151"/>
                        <a:pt x="123" y="151"/>
                      </a:cubicBezTo>
                      <a:cubicBezTo>
                        <a:pt x="123" y="151"/>
                        <a:pt x="124" y="152"/>
                        <a:pt x="124" y="152"/>
                      </a:cubicBezTo>
                      <a:cubicBezTo>
                        <a:pt x="124" y="152"/>
                        <a:pt x="123" y="151"/>
                        <a:pt x="123" y="151"/>
                      </a:cubicBezTo>
                      <a:cubicBezTo>
                        <a:pt x="124" y="151"/>
                        <a:pt x="125" y="151"/>
                        <a:pt x="126" y="151"/>
                      </a:cubicBezTo>
                      <a:cubicBezTo>
                        <a:pt x="127" y="152"/>
                        <a:pt x="127" y="152"/>
                        <a:pt x="127" y="152"/>
                      </a:cubicBezTo>
                      <a:cubicBezTo>
                        <a:pt x="127" y="152"/>
                        <a:pt x="127" y="152"/>
                        <a:pt x="127" y="152"/>
                      </a:cubicBezTo>
                      <a:cubicBezTo>
                        <a:pt x="128" y="152"/>
                        <a:pt x="128" y="151"/>
                        <a:pt x="127" y="151"/>
                      </a:cubicBezTo>
                      <a:cubicBezTo>
                        <a:pt x="128" y="151"/>
                        <a:pt x="129" y="150"/>
                        <a:pt x="129" y="150"/>
                      </a:cubicBezTo>
                      <a:cubicBezTo>
                        <a:pt x="130" y="152"/>
                        <a:pt x="132" y="150"/>
                        <a:pt x="133" y="151"/>
                      </a:cubicBezTo>
                      <a:cubicBezTo>
                        <a:pt x="134" y="151"/>
                        <a:pt x="135" y="151"/>
                        <a:pt x="136" y="151"/>
                      </a:cubicBezTo>
                      <a:cubicBezTo>
                        <a:pt x="138" y="150"/>
                        <a:pt x="139" y="150"/>
                        <a:pt x="139" y="149"/>
                      </a:cubicBezTo>
                      <a:cubicBezTo>
                        <a:pt x="139" y="149"/>
                        <a:pt x="140" y="149"/>
                        <a:pt x="139" y="149"/>
                      </a:cubicBezTo>
                      <a:cubicBezTo>
                        <a:pt x="140" y="149"/>
                        <a:pt x="142" y="149"/>
                        <a:pt x="143" y="149"/>
                      </a:cubicBezTo>
                      <a:cubicBezTo>
                        <a:pt x="143" y="150"/>
                        <a:pt x="143" y="150"/>
                        <a:pt x="143" y="150"/>
                      </a:cubicBezTo>
                      <a:cubicBezTo>
                        <a:pt x="146" y="148"/>
                        <a:pt x="146" y="148"/>
                        <a:pt x="146" y="148"/>
                      </a:cubicBezTo>
                      <a:cubicBezTo>
                        <a:pt x="148" y="148"/>
                        <a:pt x="149" y="149"/>
                        <a:pt x="147" y="150"/>
                      </a:cubicBezTo>
                      <a:cubicBezTo>
                        <a:pt x="151" y="148"/>
                        <a:pt x="150" y="149"/>
                        <a:pt x="153" y="147"/>
                      </a:cubicBezTo>
                      <a:cubicBezTo>
                        <a:pt x="153" y="147"/>
                        <a:pt x="153" y="147"/>
                        <a:pt x="153" y="147"/>
                      </a:cubicBezTo>
                      <a:cubicBezTo>
                        <a:pt x="154" y="147"/>
                        <a:pt x="156" y="146"/>
                        <a:pt x="157" y="146"/>
                      </a:cubicBezTo>
                      <a:cubicBezTo>
                        <a:pt x="158" y="146"/>
                        <a:pt x="159" y="146"/>
                        <a:pt x="160" y="146"/>
                      </a:cubicBezTo>
                      <a:cubicBezTo>
                        <a:pt x="162" y="145"/>
                        <a:pt x="164" y="145"/>
                        <a:pt x="166" y="144"/>
                      </a:cubicBezTo>
                      <a:cubicBezTo>
                        <a:pt x="167" y="143"/>
                        <a:pt x="169" y="142"/>
                        <a:pt x="171" y="141"/>
                      </a:cubicBezTo>
                      <a:cubicBezTo>
                        <a:pt x="173" y="139"/>
                        <a:pt x="175" y="138"/>
                        <a:pt x="176" y="137"/>
                      </a:cubicBezTo>
                      <a:cubicBezTo>
                        <a:pt x="174" y="137"/>
                        <a:pt x="180" y="135"/>
                        <a:pt x="178" y="134"/>
                      </a:cubicBezTo>
                      <a:cubicBezTo>
                        <a:pt x="179" y="134"/>
                        <a:pt x="180" y="133"/>
                        <a:pt x="180" y="134"/>
                      </a:cubicBezTo>
                      <a:cubicBezTo>
                        <a:pt x="181" y="133"/>
                        <a:pt x="182" y="132"/>
                        <a:pt x="183" y="131"/>
                      </a:cubicBezTo>
                      <a:cubicBezTo>
                        <a:pt x="183" y="129"/>
                        <a:pt x="184" y="128"/>
                        <a:pt x="184" y="127"/>
                      </a:cubicBezTo>
                      <a:cubicBezTo>
                        <a:pt x="185" y="127"/>
                        <a:pt x="184" y="128"/>
                        <a:pt x="185" y="128"/>
                      </a:cubicBezTo>
                      <a:cubicBezTo>
                        <a:pt x="185" y="127"/>
                        <a:pt x="185" y="126"/>
                        <a:pt x="185" y="126"/>
                      </a:cubicBezTo>
                      <a:cubicBezTo>
                        <a:pt x="186" y="126"/>
                        <a:pt x="185" y="127"/>
                        <a:pt x="185" y="128"/>
                      </a:cubicBezTo>
                      <a:cubicBezTo>
                        <a:pt x="187" y="124"/>
                        <a:pt x="185" y="123"/>
                        <a:pt x="184" y="122"/>
                      </a:cubicBezTo>
                      <a:cubicBezTo>
                        <a:pt x="185" y="120"/>
                        <a:pt x="185" y="119"/>
                        <a:pt x="185" y="118"/>
                      </a:cubicBezTo>
                      <a:cubicBezTo>
                        <a:pt x="185" y="117"/>
                        <a:pt x="186" y="116"/>
                        <a:pt x="186" y="119"/>
                      </a:cubicBezTo>
                      <a:cubicBezTo>
                        <a:pt x="186" y="118"/>
                        <a:pt x="187" y="116"/>
                        <a:pt x="187" y="114"/>
                      </a:cubicBezTo>
                      <a:cubicBezTo>
                        <a:pt x="187" y="112"/>
                        <a:pt x="187" y="110"/>
                        <a:pt x="186" y="110"/>
                      </a:cubicBezTo>
                      <a:cubicBezTo>
                        <a:pt x="186" y="110"/>
                        <a:pt x="186" y="108"/>
                        <a:pt x="186" y="108"/>
                      </a:cubicBezTo>
                      <a:cubicBezTo>
                        <a:pt x="186" y="105"/>
                        <a:pt x="186" y="105"/>
                        <a:pt x="185" y="102"/>
                      </a:cubicBezTo>
                      <a:cubicBezTo>
                        <a:pt x="185" y="103"/>
                        <a:pt x="185" y="103"/>
                        <a:pt x="185" y="103"/>
                      </a:cubicBezTo>
                      <a:cubicBezTo>
                        <a:pt x="183" y="102"/>
                        <a:pt x="184" y="100"/>
                        <a:pt x="183" y="98"/>
                      </a:cubicBezTo>
                      <a:cubicBezTo>
                        <a:pt x="183" y="98"/>
                        <a:pt x="183" y="98"/>
                        <a:pt x="183" y="98"/>
                      </a:cubicBezTo>
                      <a:cubicBezTo>
                        <a:pt x="183" y="93"/>
                        <a:pt x="182" y="96"/>
                        <a:pt x="181" y="91"/>
                      </a:cubicBezTo>
                      <a:cubicBezTo>
                        <a:pt x="180" y="92"/>
                        <a:pt x="180" y="92"/>
                        <a:pt x="180" y="92"/>
                      </a:cubicBezTo>
                      <a:cubicBezTo>
                        <a:pt x="179" y="92"/>
                        <a:pt x="179" y="91"/>
                        <a:pt x="179" y="89"/>
                      </a:cubicBezTo>
                      <a:cubicBezTo>
                        <a:pt x="179" y="88"/>
                        <a:pt x="178" y="86"/>
                        <a:pt x="177" y="85"/>
                      </a:cubicBezTo>
                      <a:cubicBezTo>
                        <a:pt x="177" y="85"/>
                        <a:pt x="177" y="86"/>
                        <a:pt x="177" y="86"/>
                      </a:cubicBezTo>
                      <a:cubicBezTo>
                        <a:pt x="176" y="86"/>
                        <a:pt x="176" y="84"/>
                        <a:pt x="176" y="83"/>
                      </a:cubicBezTo>
                      <a:cubicBezTo>
                        <a:pt x="176" y="82"/>
                        <a:pt x="176" y="80"/>
                        <a:pt x="175" y="79"/>
                      </a:cubicBezTo>
                      <a:cubicBezTo>
                        <a:pt x="175" y="79"/>
                        <a:pt x="176" y="79"/>
                        <a:pt x="176" y="80"/>
                      </a:cubicBezTo>
                      <a:cubicBezTo>
                        <a:pt x="173" y="76"/>
                        <a:pt x="175" y="80"/>
                        <a:pt x="172" y="78"/>
                      </a:cubicBezTo>
                      <a:cubicBezTo>
                        <a:pt x="172" y="77"/>
                        <a:pt x="174" y="77"/>
                        <a:pt x="172" y="76"/>
                      </a:cubicBezTo>
                      <a:cubicBezTo>
                        <a:pt x="172" y="75"/>
                        <a:pt x="170" y="75"/>
                        <a:pt x="168" y="74"/>
                      </a:cubicBezTo>
                      <a:cubicBezTo>
                        <a:pt x="166" y="73"/>
                        <a:pt x="164" y="73"/>
                        <a:pt x="163" y="71"/>
                      </a:cubicBezTo>
                      <a:cubicBezTo>
                        <a:pt x="164" y="72"/>
                        <a:pt x="164" y="73"/>
                        <a:pt x="163" y="72"/>
                      </a:cubicBezTo>
                      <a:cubicBezTo>
                        <a:pt x="161" y="72"/>
                        <a:pt x="158" y="68"/>
                        <a:pt x="155" y="69"/>
                      </a:cubicBezTo>
                      <a:cubicBezTo>
                        <a:pt x="155" y="69"/>
                        <a:pt x="155" y="68"/>
                        <a:pt x="155" y="68"/>
                      </a:cubicBezTo>
                      <a:cubicBezTo>
                        <a:pt x="155" y="68"/>
                        <a:pt x="153" y="68"/>
                        <a:pt x="152" y="67"/>
                      </a:cubicBezTo>
                      <a:cubicBezTo>
                        <a:pt x="151" y="67"/>
                        <a:pt x="150" y="66"/>
                        <a:pt x="150" y="66"/>
                      </a:cubicBezTo>
                      <a:cubicBezTo>
                        <a:pt x="150" y="65"/>
                        <a:pt x="148" y="63"/>
                        <a:pt x="146" y="62"/>
                      </a:cubicBezTo>
                      <a:cubicBezTo>
                        <a:pt x="145" y="61"/>
                        <a:pt x="143" y="59"/>
                        <a:pt x="144" y="58"/>
                      </a:cubicBezTo>
                      <a:cubicBezTo>
                        <a:pt x="144" y="58"/>
                        <a:pt x="143" y="57"/>
                        <a:pt x="143" y="56"/>
                      </a:cubicBezTo>
                      <a:cubicBezTo>
                        <a:pt x="142" y="55"/>
                        <a:pt x="141" y="54"/>
                        <a:pt x="141" y="54"/>
                      </a:cubicBezTo>
                      <a:cubicBezTo>
                        <a:pt x="142" y="54"/>
                        <a:pt x="142" y="54"/>
                        <a:pt x="142" y="54"/>
                      </a:cubicBezTo>
                      <a:cubicBezTo>
                        <a:pt x="140" y="51"/>
                        <a:pt x="139" y="51"/>
                        <a:pt x="138" y="50"/>
                      </a:cubicBezTo>
                      <a:cubicBezTo>
                        <a:pt x="138" y="49"/>
                        <a:pt x="138" y="50"/>
                        <a:pt x="139" y="50"/>
                      </a:cubicBezTo>
                      <a:cubicBezTo>
                        <a:pt x="137" y="45"/>
                        <a:pt x="137" y="45"/>
                        <a:pt x="134" y="42"/>
                      </a:cubicBezTo>
                      <a:cubicBezTo>
                        <a:pt x="135" y="41"/>
                        <a:pt x="135" y="41"/>
                        <a:pt x="135" y="41"/>
                      </a:cubicBezTo>
                      <a:cubicBezTo>
                        <a:pt x="135" y="41"/>
                        <a:pt x="134" y="41"/>
                        <a:pt x="134" y="40"/>
                      </a:cubicBezTo>
                      <a:cubicBezTo>
                        <a:pt x="134" y="38"/>
                        <a:pt x="133" y="37"/>
                        <a:pt x="132" y="35"/>
                      </a:cubicBezTo>
                      <a:cubicBezTo>
                        <a:pt x="132" y="33"/>
                        <a:pt x="131" y="31"/>
                        <a:pt x="129" y="30"/>
                      </a:cubicBezTo>
                      <a:cubicBezTo>
                        <a:pt x="130" y="30"/>
                        <a:pt x="130" y="30"/>
                        <a:pt x="130" y="30"/>
                      </a:cubicBezTo>
                      <a:cubicBezTo>
                        <a:pt x="126" y="26"/>
                        <a:pt x="125" y="17"/>
                        <a:pt x="120" y="18"/>
                      </a:cubicBezTo>
                      <a:cubicBezTo>
                        <a:pt x="120" y="18"/>
                        <a:pt x="120" y="18"/>
                        <a:pt x="119" y="17"/>
                      </a:cubicBezTo>
                      <a:cubicBezTo>
                        <a:pt x="118" y="16"/>
                        <a:pt x="117" y="16"/>
                        <a:pt x="117" y="16"/>
                      </a:cubicBezTo>
                      <a:cubicBezTo>
                        <a:pt x="120" y="20"/>
                        <a:pt x="116" y="17"/>
                        <a:pt x="117" y="18"/>
                      </a:cubicBezTo>
                      <a:cubicBezTo>
                        <a:pt x="115" y="17"/>
                        <a:pt x="114" y="14"/>
                        <a:pt x="116" y="16"/>
                      </a:cubicBezTo>
                      <a:cubicBezTo>
                        <a:pt x="116" y="16"/>
                        <a:pt x="116" y="16"/>
                        <a:pt x="116" y="16"/>
                      </a:cubicBezTo>
                      <a:cubicBezTo>
                        <a:pt x="117" y="16"/>
                        <a:pt x="116" y="15"/>
                        <a:pt x="115" y="13"/>
                      </a:cubicBezTo>
                      <a:cubicBezTo>
                        <a:pt x="114" y="12"/>
                        <a:pt x="113" y="11"/>
                        <a:pt x="113" y="11"/>
                      </a:cubicBezTo>
                      <a:cubicBezTo>
                        <a:pt x="109" y="8"/>
                        <a:pt x="105" y="5"/>
                        <a:pt x="101" y="3"/>
                      </a:cubicBezTo>
                      <a:cubicBezTo>
                        <a:pt x="97" y="1"/>
                        <a:pt x="92" y="0"/>
                        <a:pt x="87" y="0"/>
                      </a:cubicBezTo>
                      <a:cubicBezTo>
                        <a:pt x="88" y="1"/>
                        <a:pt x="88" y="1"/>
                        <a:pt x="88" y="1"/>
                      </a:cubicBezTo>
                      <a:cubicBezTo>
                        <a:pt x="88" y="1"/>
                        <a:pt x="87" y="1"/>
                        <a:pt x="86" y="1"/>
                      </a:cubicBezTo>
                      <a:cubicBezTo>
                        <a:pt x="86" y="2"/>
                        <a:pt x="85" y="2"/>
                        <a:pt x="85" y="2"/>
                      </a:cubicBezTo>
                      <a:cubicBezTo>
                        <a:pt x="84" y="1"/>
                        <a:pt x="83" y="1"/>
                        <a:pt x="86" y="0"/>
                      </a:cubicBezTo>
                      <a:cubicBezTo>
                        <a:pt x="85" y="0"/>
                        <a:pt x="84" y="0"/>
                        <a:pt x="83" y="1"/>
                      </a:cubicBezTo>
                      <a:cubicBezTo>
                        <a:pt x="83" y="1"/>
                        <a:pt x="83" y="1"/>
                        <a:pt x="83" y="1"/>
                      </a:cubicBezTo>
                      <a:cubicBezTo>
                        <a:pt x="83" y="1"/>
                        <a:pt x="82" y="2"/>
                        <a:pt x="82" y="2"/>
                      </a:cubicBezTo>
                      <a:cubicBezTo>
                        <a:pt x="78" y="2"/>
                        <a:pt x="84" y="0"/>
                        <a:pt x="82" y="0"/>
                      </a:cubicBezTo>
                      <a:cubicBezTo>
                        <a:pt x="80" y="1"/>
                        <a:pt x="80" y="1"/>
                        <a:pt x="80" y="1"/>
                      </a:cubicBezTo>
                      <a:cubicBezTo>
                        <a:pt x="81" y="1"/>
                        <a:pt x="81" y="1"/>
                        <a:pt x="81" y="1"/>
                      </a:cubicBezTo>
                      <a:cubicBezTo>
                        <a:pt x="79" y="2"/>
                        <a:pt x="79" y="2"/>
                        <a:pt x="77" y="3"/>
                      </a:cubicBezTo>
                      <a:cubicBezTo>
                        <a:pt x="75" y="3"/>
                        <a:pt x="76" y="2"/>
                        <a:pt x="75" y="3"/>
                      </a:cubicBezTo>
                      <a:cubicBezTo>
                        <a:pt x="75" y="3"/>
                        <a:pt x="75" y="3"/>
                        <a:pt x="74" y="3"/>
                      </a:cubicBezTo>
                      <a:cubicBezTo>
                        <a:pt x="70" y="5"/>
                        <a:pt x="70" y="5"/>
                        <a:pt x="70" y="5"/>
                      </a:cubicBezTo>
                      <a:cubicBezTo>
                        <a:pt x="72" y="5"/>
                        <a:pt x="72" y="5"/>
                        <a:pt x="72" y="5"/>
                      </a:cubicBezTo>
                      <a:cubicBezTo>
                        <a:pt x="71" y="6"/>
                        <a:pt x="69" y="7"/>
                        <a:pt x="71" y="7"/>
                      </a:cubicBezTo>
                      <a:cubicBezTo>
                        <a:pt x="70" y="7"/>
                        <a:pt x="69" y="7"/>
                        <a:pt x="68" y="8"/>
                      </a:cubicBezTo>
                      <a:cubicBezTo>
                        <a:pt x="66" y="9"/>
                        <a:pt x="65" y="9"/>
                        <a:pt x="63" y="11"/>
                      </a:cubicBezTo>
                      <a:cubicBezTo>
                        <a:pt x="61" y="13"/>
                        <a:pt x="58" y="15"/>
                        <a:pt x="58" y="16"/>
                      </a:cubicBezTo>
                      <a:cubicBezTo>
                        <a:pt x="57" y="18"/>
                        <a:pt x="55" y="20"/>
                        <a:pt x="53" y="22"/>
                      </a:cubicBezTo>
                      <a:cubicBezTo>
                        <a:pt x="54" y="22"/>
                        <a:pt x="55" y="22"/>
                        <a:pt x="53" y="24"/>
                      </a:cubicBezTo>
                      <a:cubicBezTo>
                        <a:pt x="52" y="22"/>
                        <a:pt x="50" y="27"/>
                        <a:pt x="47" y="28"/>
                      </a:cubicBezTo>
                      <a:cubicBezTo>
                        <a:pt x="48" y="27"/>
                        <a:pt x="47" y="29"/>
                        <a:pt x="47" y="30"/>
                      </a:cubicBezTo>
                      <a:cubicBezTo>
                        <a:pt x="46" y="32"/>
                        <a:pt x="45" y="33"/>
                        <a:pt x="47" y="32"/>
                      </a:cubicBezTo>
                      <a:cubicBezTo>
                        <a:pt x="46" y="34"/>
                        <a:pt x="46" y="32"/>
                        <a:pt x="45" y="33"/>
                      </a:cubicBezTo>
                      <a:cubicBezTo>
                        <a:pt x="44" y="35"/>
                        <a:pt x="43" y="37"/>
                        <a:pt x="41" y="40"/>
                      </a:cubicBezTo>
                      <a:cubicBezTo>
                        <a:pt x="41" y="40"/>
                        <a:pt x="41" y="40"/>
                        <a:pt x="41" y="40"/>
                      </a:cubicBezTo>
                      <a:cubicBezTo>
                        <a:pt x="41" y="41"/>
                        <a:pt x="41" y="41"/>
                        <a:pt x="41" y="41"/>
                      </a:cubicBezTo>
                      <a:cubicBezTo>
                        <a:pt x="40" y="42"/>
                        <a:pt x="40" y="42"/>
                        <a:pt x="40" y="42"/>
                      </a:cubicBezTo>
                      <a:cubicBezTo>
                        <a:pt x="39" y="44"/>
                        <a:pt x="39" y="44"/>
                        <a:pt x="39" y="44"/>
                      </a:cubicBezTo>
                      <a:cubicBezTo>
                        <a:pt x="39" y="45"/>
                        <a:pt x="38" y="47"/>
                        <a:pt x="37" y="48"/>
                      </a:cubicBezTo>
                      <a:cubicBezTo>
                        <a:pt x="38" y="48"/>
                        <a:pt x="38" y="48"/>
                        <a:pt x="38" y="49"/>
                      </a:cubicBezTo>
                      <a:cubicBezTo>
                        <a:pt x="38" y="49"/>
                        <a:pt x="38" y="50"/>
                        <a:pt x="37" y="50"/>
                      </a:cubicBezTo>
                      <a:cubicBezTo>
                        <a:pt x="36" y="51"/>
                        <a:pt x="35" y="51"/>
                        <a:pt x="35" y="51"/>
                      </a:cubicBezTo>
                      <a:cubicBezTo>
                        <a:pt x="35" y="52"/>
                        <a:pt x="37" y="53"/>
                        <a:pt x="35" y="54"/>
                      </a:cubicBezTo>
                      <a:cubicBezTo>
                        <a:pt x="35" y="54"/>
                        <a:pt x="36" y="54"/>
                        <a:pt x="35" y="54"/>
                      </a:cubicBezTo>
                      <a:cubicBezTo>
                        <a:pt x="32" y="59"/>
                        <a:pt x="29" y="64"/>
                        <a:pt x="25" y="67"/>
                      </a:cubicBezTo>
                      <a:cubicBezTo>
                        <a:pt x="24" y="68"/>
                        <a:pt x="22" y="69"/>
                        <a:pt x="21" y="69"/>
                      </a:cubicBezTo>
                      <a:cubicBezTo>
                        <a:pt x="21" y="69"/>
                        <a:pt x="21" y="69"/>
                        <a:pt x="21" y="69"/>
                      </a:cubicBezTo>
                      <a:cubicBezTo>
                        <a:pt x="20" y="70"/>
                        <a:pt x="20" y="70"/>
                        <a:pt x="20" y="70"/>
                      </a:cubicBezTo>
                      <a:cubicBezTo>
                        <a:pt x="17" y="71"/>
                        <a:pt x="17" y="71"/>
                        <a:pt x="17" y="71"/>
                      </a:cubicBezTo>
                      <a:cubicBezTo>
                        <a:pt x="14" y="72"/>
                        <a:pt x="12" y="73"/>
                        <a:pt x="8" y="74"/>
                      </a:cubicBezTo>
                      <a:cubicBezTo>
                        <a:pt x="10" y="74"/>
                        <a:pt x="9" y="74"/>
                        <a:pt x="8" y="75"/>
                      </a:cubicBezTo>
                      <a:cubicBezTo>
                        <a:pt x="9" y="75"/>
                        <a:pt x="9" y="76"/>
                        <a:pt x="9" y="76"/>
                      </a:cubicBezTo>
                      <a:cubicBezTo>
                        <a:pt x="9" y="76"/>
                        <a:pt x="8" y="76"/>
                        <a:pt x="6" y="77"/>
                      </a:cubicBezTo>
                      <a:cubicBezTo>
                        <a:pt x="6" y="77"/>
                        <a:pt x="5" y="77"/>
                        <a:pt x="5" y="78"/>
                      </a:cubicBezTo>
                      <a:cubicBezTo>
                        <a:pt x="4" y="78"/>
                        <a:pt x="4" y="78"/>
                        <a:pt x="4" y="78"/>
                      </a:cubicBezTo>
                      <a:cubicBezTo>
                        <a:pt x="4" y="79"/>
                        <a:pt x="3" y="80"/>
                        <a:pt x="2" y="81"/>
                      </a:cubicBezTo>
                      <a:cubicBezTo>
                        <a:pt x="1" y="82"/>
                        <a:pt x="0" y="83"/>
                        <a:pt x="0" y="83"/>
                      </a:cubicBezTo>
                      <a:cubicBezTo>
                        <a:pt x="1" y="82"/>
                        <a:pt x="1" y="82"/>
                        <a:pt x="1" y="82"/>
                      </a:cubicBezTo>
                      <a:cubicBezTo>
                        <a:pt x="1" y="83"/>
                        <a:pt x="2" y="83"/>
                        <a:pt x="3" y="83"/>
                      </a:cubicBezTo>
                      <a:cubicBezTo>
                        <a:pt x="5" y="83"/>
                        <a:pt x="6" y="83"/>
                        <a:pt x="7" y="84"/>
                      </a:cubicBezTo>
                      <a:cubicBezTo>
                        <a:pt x="7" y="83"/>
                        <a:pt x="9" y="82"/>
                        <a:pt x="10" y="82"/>
                      </a:cubicBezTo>
                      <a:cubicBezTo>
                        <a:pt x="12" y="81"/>
                        <a:pt x="14" y="81"/>
                        <a:pt x="15" y="79"/>
                      </a:cubicBezTo>
                      <a:cubicBezTo>
                        <a:pt x="15" y="79"/>
                        <a:pt x="14" y="80"/>
                        <a:pt x="15" y="80"/>
                      </a:cubicBezTo>
                      <a:cubicBezTo>
                        <a:pt x="15" y="78"/>
                        <a:pt x="16" y="78"/>
                        <a:pt x="18" y="77"/>
                      </a:cubicBezTo>
                      <a:cubicBezTo>
                        <a:pt x="18" y="78"/>
                        <a:pt x="18" y="78"/>
                        <a:pt x="18" y="78"/>
                      </a:cubicBezTo>
                      <a:cubicBezTo>
                        <a:pt x="19" y="77"/>
                        <a:pt x="20" y="76"/>
                        <a:pt x="22" y="76"/>
                      </a:cubicBezTo>
                      <a:cubicBezTo>
                        <a:pt x="22" y="76"/>
                        <a:pt x="23" y="76"/>
                        <a:pt x="23" y="75"/>
                      </a:cubicBezTo>
                      <a:cubicBezTo>
                        <a:pt x="24" y="75"/>
                        <a:pt x="25" y="75"/>
                        <a:pt x="25" y="75"/>
                      </a:cubicBezTo>
                      <a:cubicBezTo>
                        <a:pt x="28" y="74"/>
                        <a:pt x="30" y="72"/>
                        <a:pt x="33" y="70"/>
                      </a:cubicBezTo>
                      <a:cubicBezTo>
                        <a:pt x="32" y="69"/>
                        <a:pt x="32" y="69"/>
                        <a:pt x="32" y="69"/>
                      </a:cubicBezTo>
                      <a:cubicBezTo>
                        <a:pt x="33" y="68"/>
                        <a:pt x="33" y="68"/>
                        <a:pt x="34" y="68"/>
                      </a:cubicBezTo>
                      <a:cubicBezTo>
                        <a:pt x="34" y="66"/>
                        <a:pt x="31" y="71"/>
                        <a:pt x="31" y="69"/>
                      </a:cubicBezTo>
                      <a:cubicBezTo>
                        <a:pt x="32" y="69"/>
                        <a:pt x="34" y="67"/>
                        <a:pt x="36" y="65"/>
                      </a:cubicBezTo>
                      <a:cubicBezTo>
                        <a:pt x="38" y="63"/>
                        <a:pt x="39" y="60"/>
                        <a:pt x="41" y="60"/>
                      </a:cubicBezTo>
                      <a:cubicBezTo>
                        <a:pt x="42" y="58"/>
                        <a:pt x="39" y="60"/>
                        <a:pt x="41" y="58"/>
                      </a:cubicBezTo>
                      <a:cubicBezTo>
                        <a:pt x="41" y="58"/>
                        <a:pt x="41" y="58"/>
                        <a:pt x="41" y="58"/>
                      </a:cubicBezTo>
                      <a:cubicBezTo>
                        <a:pt x="41" y="57"/>
                        <a:pt x="41" y="57"/>
                        <a:pt x="41" y="57"/>
                      </a:cubicBezTo>
                      <a:cubicBezTo>
                        <a:pt x="42" y="56"/>
                        <a:pt x="43" y="56"/>
                        <a:pt x="43" y="56"/>
                      </a:cubicBezTo>
                      <a:cubicBezTo>
                        <a:pt x="43" y="56"/>
                        <a:pt x="43" y="57"/>
                        <a:pt x="43" y="57"/>
                      </a:cubicBezTo>
                      <a:cubicBezTo>
                        <a:pt x="44" y="56"/>
                        <a:pt x="45" y="52"/>
                        <a:pt x="46" y="51"/>
                      </a:cubicBezTo>
                      <a:cubicBezTo>
                        <a:pt x="44" y="53"/>
                        <a:pt x="44" y="53"/>
                        <a:pt x="44" y="53"/>
                      </a:cubicBezTo>
                      <a:cubicBezTo>
                        <a:pt x="45" y="52"/>
                        <a:pt x="46" y="50"/>
                        <a:pt x="47" y="48"/>
                      </a:cubicBezTo>
                      <a:cubicBezTo>
                        <a:pt x="47" y="47"/>
                        <a:pt x="47" y="46"/>
                        <a:pt x="48" y="45"/>
                      </a:cubicBezTo>
                      <a:cubicBezTo>
                        <a:pt x="48" y="44"/>
                        <a:pt x="48" y="44"/>
                        <a:pt x="48" y="44"/>
                      </a:cubicBezTo>
                      <a:cubicBezTo>
                        <a:pt x="49" y="43"/>
                        <a:pt x="49" y="43"/>
                        <a:pt x="49" y="43"/>
                      </a:cubicBezTo>
                      <a:cubicBezTo>
                        <a:pt x="50" y="41"/>
                        <a:pt x="51" y="38"/>
                        <a:pt x="52" y="35"/>
                      </a:cubicBezTo>
                      <a:cubicBezTo>
                        <a:pt x="51" y="36"/>
                        <a:pt x="51" y="36"/>
                        <a:pt x="51" y="36"/>
                      </a:cubicBezTo>
                      <a:cubicBezTo>
                        <a:pt x="53" y="31"/>
                        <a:pt x="54" y="33"/>
                        <a:pt x="56" y="29"/>
                      </a:cubicBezTo>
                      <a:cubicBezTo>
                        <a:pt x="56" y="29"/>
                        <a:pt x="56" y="29"/>
                        <a:pt x="56" y="29"/>
                      </a:cubicBezTo>
                      <a:cubicBezTo>
                        <a:pt x="56" y="28"/>
                        <a:pt x="57" y="26"/>
                        <a:pt x="57" y="25"/>
                      </a:cubicBezTo>
                      <a:cubicBezTo>
                        <a:pt x="57" y="27"/>
                        <a:pt x="60" y="24"/>
                        <a:pt x="59" y="26"/>
                      </a:cubicBezTo>
                      <a:cubicBezTo>
                        <a:pt x="61" y="22"/>
                        <a:pt x="60" y="24"/>
                        <a:pt x="61" y="20"/>
                      </a:cubicBezTo>
                      <a:cubicBezTo>
                        <a:pt x="62" y="20"/>
                        <a:pt x="62" y="20"/>
                        <a:pt x="62" y="20"/>
                      </a:cubicBezTo>
                      <a:cubicBezTo>
                        <a:pt x="62" y="19"/>
                        <a:pt x="62" y="19"/>
                        <a:pt x="63" y="17"/>
                      </a:cubicBezTo>
                      <a:cubicBezTo>
                        <a:pt x="62" y="19"/>
                        <a:pt x="65" y="17"/>
                        <a:pt x="64" y="19"/>
                      </a:cubicBezTo>
                      <a:cubicBezTo>
                        <a:pt x="67" y="18"/>
                        <a:pt x="68" y="16"/>
                        <a:pt x="69" y="15"/>
                      </a:cubicBezTo>
                      <a:cubicBezTo>
                        <a:pt x="70" y="14"/>
                        <a:pt x="71" y="13"/>
                        <a:pt x="72" y="13"/>
                      </a:cubicBezTo>
                      <a:cubicBezTo>
                        <a:pt x="73" y="10"/>
                        <a:pt x="68" y="15"/>
                        <a:pt x="69" y="14"/>
                      </a:cubicBezTo>
                      <a:cubicBezTo>
                        <a:pt x="68" y="14"/>
                        <a:pt x="70" y="11"/>
                        <a:pt x="71" y="11"/>
                      </a:cubicBezTo>
                      <a:cubicBezTo>
                        <a:pt x="72" y="10"/>
                        <a:pt x="75" y="12"/>
                        <a:pt x="78" y="10"/>
                      </a:cubicBezTo>
                      <a:cubicBezTo>
                        <a:pt x="78" y="10"/>
                        <a:pt x="78" y="10"/>
                        <a:pt x="77" y="11"/>
                      </a:cubicBezTo>
                      <a:cubicBezTo>
                        <a:pt x="79" y="11"/>
                        <a:pt x="80" y="9"/>
                        <a:pt x="82" y="9"/>
                      </a:cubicBezTo>
                      <a:cubicBezTo>
                        <a:pt x="82" y="8"/>
                        <a:pt x="84" y="9"/>
                        <a:pt x="84" y="7"/>
                      </a:cubicBezTo>
                      <a:cubicBezTo>
                        <a:pt x="84" y="7"/>
                        <a:pt x="80" y="8"/>
                        <a:pt x="80" y="8"/>
                      </a:cubicBezTo>
                      <a:cubicBezTo>
                        <a:pt x="82" y="8"/>
                        <a:pt x="83" y="7"/>
                        <a:pt x="84" y="6"/>
                      </a:cubicBezTo>
                      <a:cubicBezTo>
                        <a:pt x="84" y="6"/>
                        <a:pt x="84" y="6"/>
                        <a:pt x="84" y="6"/>
                      </a:cubicBezTo>
                      <a:cubicBezTo>
                        <a:pt x="85" y="6"/>
                        <a:pt x="86" y="6"/>
                        <a:pt x="87" y="6"/>
                      </a:cubicBezTo>
                      <a:cubicBezTo>
                        <a:pt x="87" y="6"/>
                        <a:pt x="86" y="7"/>
                        <a:pt x="86" y="7"/>
                      </a:cubicBezTo>
                      <a:cubicBezTo>
                        <a:pt x="87" y="7"/>
                        <a:pt x="87" y="7"/>
                        <a:pt x="88" y="7"/>
                      </a:cubicBezTo>
                      <a:cubicBezTo>
                        <a:pt x="88" y="8"/>
                        <a:pt x="86" y="8"/>
                        <a:pt x="85" y="8"/>
                      </a:cubicBezTo>
                      <a:cubicBezTo>
                        <a:pt x="84" y="8"/>
                        <a:pt x="84" y="8"/>
                        <a:pt x="84" y="8"/>
                      </a:cubicBezTo>
                      <a:cubicBezTo>
                        <a:pt x="84" y="9"/>
                        <a:pt x="83" y="9"/>
                        <a:pt x="82" y="9"/>
                      </a:cubicBezTo>
                      <a:cubicBezTo>
                        <a:pt x="83" y="10"/>
                        <a:pt x="84" y="9"/>
                        <a:pt x="84" y="9"/>
                      </a:cubicBezTo>
                      <a:cubicBezTo>
                        <a:pt x="85" y="9"/>
                        <a:pt x="85" y="9"/>
                        <a:pt x="85" y="9"/>
                      </a:cubicBezTo>
                      <a:cubicBezTo>
                        <a:pt x="85" y="9"/>
                        <a:pt x="86" y="9"/>
                        <a:pt x="85" y="9"/>
                      </a:cubicBezTo>
                      <a:cubicBezTo>
                        <a:pt x="87" y="7"/>
                        <a:pt x="89" y="9"/>
                        <a:pt x="91" y="8"/>
                      </a:cubicBezTo>
                      <a:cubicBezTo>
                        <a:pt x="91" y="9"/>
                        <a:pt x="91" y="9"/>
                        <a:pt x="91" y="9"/>
                      </a:cubicBezTo>
                      <a:cubicBezTo>
                        <a:pt x="91" y="9"/>
                        <a:pt x="92" y="8"/>
                        <a:pt x="93" y="9"/>
                      </a:cubicBezTo>
                      <a:cubicBezTo>
                        <a:pt x="91" y="10"/>
                        <a:pt x="91" y="10"/>
                        <a:pt x="91" y="10"/>
                      </a:cubicBezTo>
                      <a:cubicBezTo>
                        <a:pt x="94" y="9"/>
                        <a:pt x="95" y="11"/>
                        <a:pt x="97" y="11"/>
                      </a:cubicBezTo>
                      <a:cubicBezTo>
                        <a:pt x="93" y="10"/>
                        <a:pt x="96" y="10"/>
                        <a:pt x="95" y="9"/>
                      </a:cubicBezTo>
                      <a:cubicBezTo>
                        <a:pt x="100" y="9"/>
                        <a:pt x="97" y="12"/>
                        <a:pt x="102" y="14"/>
                      </a:cubicBezTo>
                      <a:cubicBezTo>
                        <a:pt x="101" y="13"/>
                        <a:pt x="100" y="12"/>
                        <a:pt x="101" y="12"/>
                      </a:cubicBezTo>
                      <a:cubicBezTo>
                        <a:pt x="102" y="13"/>
                        <a:pt x="103" y="14"/>
                        <a:pt x="103" y="14"/>
                      </a:cubicBezTo>
                      <a:cubicBezTo>
                        <a:pt x="106" y="16"/>
                        <a:pt x="103" y="13"/>
                        <a:pt x="105" y="14"/>
                      </a:cubicBezTo>
                      <a:cubicBezTo>
                        <a:pt x="105" y="15"/>
                        <a:pt x="107" y="14"/>
                        <a:pt x="108" y="15"/>
                      </a:cubicBezTo>
                      <a:cubicBezTo>
                        <a:pt x="108" y="16"/>
                        <a:pt x="108" y="16"/>
                        <a:pt x="108" y="16"/>
                      </a:cubicBezTo>
                      <a:cubicBezTo>
                        <a:pt x="111" y="19"/>
                        <a:pt x="110" y="15"/>
                        <a:pt x="112" y="19"/>
                      </a:cubicBezTo>
                      <a:cubicBezTo>
                        <a:pt x="112" y="19"/>
                        <a:pt x="110" y="18"/>
                        <a:pt x="110" y="18"/>
                      </a:cubicBezTo>
                      <a:cubicBezTo>
                        <a:pt x="112" y="20"/>
                        <a:pt x="112" y="20"/>
                        <a:pt x="112" y="20"/>
                      </a:cubicBezTo>
                      <a:cubicBezTo>
                        <a:pt x="111" y="20"/>
                        <a:pt x="111" y="20"/>
                        <a:pt x="111" y="20"/>
                      </a:cubicBezTo>
                      <a:cubicBezTo>
                        <a:pt x="113" y="21"/>
                        <a:pt x="113" y="22"/>
                        <a:pt x="115" y="24"/>
                      </a:cubicBezTo>
                      <a:cubicBezTo>
                        <a:pt x="115" y="23"/>
                        <a:pt x="116" y="23"/>
                        <a:pt x="117" y="24"/>
                      </a:cubicBezTo>
                      <a:cubicBezTo>
                        <a:pt x="118" y="26"/>
                        <a:pt x="116" y="24"/>
                        <a:pt x="118" y="26"/>
                      </a:cubicBezTo>
                      <a:cubicBezTo>
                        <a:pt x="117" y="26"/>
                        <a:pt x="116" y="26"/>
                        <a:pt x="116" y="25"/>
                      </a:cubicBezTo>
                      <a:cubicBezTo>
                        <a:pt x="116" y="25"/>
                        <a:pt x="115" y="25"/>
                        <a:pt x="115" y="25"/>
                      </a:cubicBezTo>
                      <a:cubicBezTo>
                        <a:pt x="115" y="26"/>
                        <a:pt x="117" y="28"/>
                        <a:pt x="118" y="29"/>
                      </a:cubicBezTo>
                      <a:cubicBezTo>
                        <a:pt x="118" y="28"/>
                        <a:pt x="117" y="28"/>
                        <a:pt x="117" y="27"/>
                      </a:cubicBezTo>
                      <a:cubicBezTo>
                        <a:pt x="121" y="30"/>
                        <a:pt x="121" y="30"/>
                        <a:pt x="121" y="30"/>
                      </a:cubicBezTo>
                      <a:cubicBezTo>
                        <a:pt x="121" y="31"/>
                        <a:pt x="120" y="31"/>
                        <a:pt x="120" y="30"/>
                      </a:cubicBezTo>
                      <a:cubicBezTo>
                        <a:pt x="120" y="31"/>
                        <a:pt x="121" y="31"/>
                        <a:pt x="122" y="32"/>
                      </a:cubicBezTo>
                      <a:cubicBezTo>
                        <a:pt x="121" y="32"/>
                        <a:pt x="120" y="33"/>
                        <a:pt x="119" y="32"/>
                      </a:cubicBezTo>
                      <a:cubicBezTo>
                        <a:pt x="122" y="35"/>
                        <a:pt x="122" y="35"/>
                        <a:pt x="122" y="35"/>
                      </a:cubicBezTo>
                      <a:cubicBezTo>
                        <a:pt x="122" y="35"/>
                        <a:pt x="122" y="37"/>
                        <a:pt x="122" y="36"/>
                      </a:cubicBezTo>
                      <a:cubicBezTo>
                        <a:pt x="122" y="37"/>
                        <a:pt x="123" y="38"/>
                        <a:pt x="124" y="40"/>
                      </a:cubicBezTo>
                      <a:cubicBezTo>
                        <a:pt x="124" y="40"/>
                        <a:pt x="125" y="41"/>
                        <a:pt x="125" y="41"/>
                      </a:cubicBezTo>
                      <a:cubicBezTo>
                        <a:pt x="126" y="42"/>
                        <a:pt x="126" y="43"/>
                        <a:pt x="126" y="43"/>
                      </a:cubicBezTo>
                      <a:cubicBezTo>
                        <a:pt x="126" y="43"/>
                        <a:pt x="126" y="43"/>
                        <a:pt x="126" y="43"/>
                      </a:cubicBezTo>
                      <a:cubicBezTo>
                        <a:pt x="126" y="43"/>
                        <a:pt x="126" y="43"/>
                        <a:pt x="126" y="43"/>
                      </a:cubicBezTo>
                      <a:cubicBezTo>
                        <a:pt x="127" y="43"/>
                        <a:pt x="127" y="43"/>
                        <a:pt x="127" y="44"/>
                      </a:cubicBezTo>
                      <a:cubicBezTo>
                        <a:pt x="128" y="47"/>
                        <a:pt x="128" y="50"/>
                        <a:pt x="130" y="52"/>
                      </a:cubicBezTo>
                      <a:cubicBezTo>
                        <a:pt x="130" y="55"/>
                        <a:pt x="130" y="55"/>
                        <a:pt x="130" y="55"/>
                      </a:cubicBezTo>
                      <a:cubicBezTo>
                        <a:pt x="132" y="57"/>
                        <a:pt x="130" y="52"/>
                        <a:pt x="133" y="56"/>
                      </a:cubicBezTo>
                      <a:cubicBezTo>
                        <a:pt x="135" y="58"/>
                        <a:pt x="133" y="57"/>
                        <a:pt x="133" y="59"/>
                      </a:cubicBezTo>
                      <a:cubicBezTo>
                        <a:pt x="134" y="60"/>
                        <a:pt x="137" y="61"/>
                        <a:pt x="138" y="65"/>
                      </a:cubicBezTo>
                      <a:cubicBezTo>
                        <a:pt x="137" y="64"/>
                        <a:pt x="137" y="63"/>
                        <a:pt x="136" y="62"/>
                      </a:cubicBezTo>
                      <a:close/>
                      <a:moveTo>
                        <a:pt x="164" y="82"/>
                      </a:moveTo>
                      <a:cubicBezTo>
                        <a:pt x="164" y="82"/>
                        <a:pt x="162" y="82"/>
                        <a:pt x="162" y="81"/>
                      </a:cubicBezTo>
                      <a:cubicBezTo>
                        <a:pt x="164" y="81"/>
                        <a:pt x="164" y="82"/>
                        <a:pt x="164" y="82"/>
                      </a:cubicBezTo>
                      <a:close/>
                      <a:moveTo>
                        <a:pt x="179" y="123"/>
                      </a:moveTo>
                      <a:cubicBezTo>
                        <a:pt x="179" y="122"/>
                        <a:pt x="179" y="122"/>
                        <a:pt x="180" y="121"/>
                      </a:cubicBezTo>
                      <a:cubicBezTo>
                        <a:pt x="180" y="121"/>
                        <a:pt x="180" y="122"/>
                        <a:pt x="179" y="123"/>
                      </a:cubicBezTo>
                      <a:close/>
                      <a:moveTo>
                        <a:pt x="54" y="152"/>
                      </a:moveTo>
                      <a:cubicBezTo>
                        <a:pt x="54" y="151"/>
                        <a:pt x="54" y="151"/>
                        <a:pt x="54" y="151"/>
                      </a:cubicBezTo>
                      <a:cubicBezTo>
                        <a:pt x="55" y="152"/>
                        <a:pt x="55" y="152"/>
                        <a:pt x="54" y="152"/>
                      </a:cubicBezTo>
                      <a:close/>
                      <a:moveTo>
                        <a:pt x="50" y="151"/>
                      </a:moveTo>
                      <a:cubicBezTo>
                        <a:pt x="50" y="151"/>
                        <a:pt x="50" y="152"/>
                        <a:pt x="50" y="152"/>
                      </a:cubicBezTo>
                      <a:cubicBezTo>
                        <a:pt x="50" y="152"/>
                        <a:pt x="51" y="152"/>
                        <a:pt x="52" y="152"/>
                      </a:cubicBezTo>
                      <a:cubicBezTo>
                        <a:pt x="51" y="151"/>
                        <a:pt x="51" y="151"/>
                        <a:pt x="50" y="151"/>
                      </a:cubicBezTo>
                      <a:close/>
                      <a:moveTo>
                        <a:pt x="75" y="3"/>
                      </a:moveTo>
                      <a:cubicBezTo>
                        <a:pt x="75" y="3"/>
                        <a:pt x="75" y="3"/>
                        <a:pt x="75" y="3"/>
                      </a:cubicBezTo>
                      <a:cubicBezTo>
                        <a:pt x="74" y="4"/>
                        <a:pt x="74" y="3"/>
                        <a:pt x="7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1" name="Freeform 470">
                  <a:extLst>
                    <a:ext uri="{FF2B5EF4-FFF2-40B4-BE49-F238E27FC236}">
                      <a16:creationId xmlns:a16="http://schemas.microsoft.com/office/drawing/2014/main" id="{FD94AAB2-7133-45A4-909F-ADACF89EA8A0}"/>
                    </a:ext>
                  </a:extLst>
                </p:cNvPr>
                <p:cNvSpPr>
                  <a:spLocks/>
                </p:cNvSpPr>
                <p:nvPr userDrawn="1"/>
              </p:nvSpPr>
              <p:spPr bwMode="auto">
                <a:xfrm>
                  <a:off x="4455" y="129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2" name="Freeform 471">
                  <a:extLst>
                    <a:ext uri="{FF2B5EF4-FFF2-40B4-BE49-F238E27FC236}">
                      <a16:creationId xmlns:a16="http://schemas.microsoft.com/office/drawing/2014/main" id="{EB49B581-17D8-41FE-92A0-10A6CBA1FDF2}"/>
                    </a:ext>
                  </a:extLst>
                </p:cNvPr>
                <p:cNvSpPr>
                  <a:spLocks/>
                </p:cNvSpPr>
                <p:nvPr userDrawn="1"/>
              </p:nvSpPr>
              <p:spPr bwMode="auto">
                <a:xfrm>
                  <a:off x="4192"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3" name="Freeform 472">
                  <a:extLst>
                    <a:ext uri="{FF2B5EF4-FFF2-40B4-BE49-F238E27FC236}">
                      <a16:creationId xmlns:a16="http://schemas.microsoft.com/office/drawing/2014/main" id="{5ACB39A6-F81B-4F1A-9399-233599F602D3}"/>
                    </a:ext>
                  </a:extLst>
                </p:cNvPr>
                <p:cNvSpPr>
                  <a:spLocks/>
                </p:cNvSpPr>
                <p:nvPr userDrawn="1"/>
              </p:nvSpPr>
              <p:spPr bwMode="auto">
                <a:xfrm>
                  <a:off x="4038" y="1377"/>
                  <a:ext cx="4"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4" name="Freeform 473">
                  <a:extLst>
                    <a:ext uri="{FF2B5EF4-FFF2-40B4-BE49-F238E27FC236}">
                      <a16:creationId xmlns:a16="http://schemas.microsoft.com/office/drawing/2014/main" id="{63930FA5-D4F1-4DC8-9928-355CB603DBFD}"/>
                    </a:ext>
                  </a:extLst>
                </p:cNvPr>
                <p:cNvSpPr>
                  <a:spLocks/>
                </p:cNvSpPr>
                <p:nvPr userDrawn="1"/>
              </p:nvSpPr>
              <p:spPr bwMode="auto">
                <a:xfrm>
                  <a:off x="3734" y="1472"/>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5" name="Freeform 474">
                  <a:extLst>
                    <a:ext uri="{FF2B5EF4-FFF2-40B4-BE49-F238E27FC236}">
                      <a16:creationId xmlns:a16="http://schemas.microsoft.com/office/drawing/2014/main" id="{C6B4746E-F98B-43EB-BF65-47FD5B7A817C}"/>
                    </a:ext>
                  </a:extLst>
                </p:cNvPr>
                <p:cNvSpPr>
                  <a:spLocks/>
                </p:cNvSpPr>
                <p:nvPr userDrawn="1"/>
              </p:nvSpPr>
              <p:spPr bwMode="auto">
                <a:xfrm>
                  <a:off x="3649" y="1427"/>
                  <a:ext cx="10" cy="5"/>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6" name="Freeform 475">
                  <a:extLst>
                    <a:ext uri="{FF2B5EF4-FFF2-40B4-BE49-F238E27FC236}">
                      <a16:creationId xmlns:a16="http://schemas.microsoft.com/office/drawing/2014/main" id="{977625C8-C70B-47A9-B372-D672C8CD8236}"/>
                    </a:ext>
                  </a:extLst>
                </p:cNvPr>
                <p:cNvSpPr>
                  <a:spLocks/>
                </p:cNvSpPr>
                <p:nvPr userDrawn="1"/>
              </p:nvSpPr>
              <p:spPr bwMode="auto">
                <a:xfrm>
                  <a:off x="3709" y="1452"/>
                  <a:ext cx="15" cy="10"/>
                </a:xfrm>
                <a:custGeom>
                  <a:avLst/>
                  <a:gdLst>
                    <a:gd name="T0" fmla="*/ 3 w 3"/>
                    <a:gd name="T1" fmla="*/ 1 h 2"/>
                    <a:gd name="T2" fmla="*/ 0 w 3"/>
                    <a:gd name="T3" fmla="*/ 0 h 2"/>
                    <a:gd name="T4" fmla="*/ 1 w 3"/>
                    <a:gd name="T5" fmla="*/ 0 h 2"/>
                    <a:gd name="T6" fmla="*/ 3 w 3"/>
                    <a:gd name="T7" fmla="*/ 1 h 2"/>
                  </a:gdLst>
                  <a:ahLst/>
                  <a:cxnLst>
                    <a:cxn ang="0">
                      <a:pos x="T0" y="T1"/>
                    </a:cxn>
                    <a:cxn ang="0">
                      <a:pos x="T2" y="T3"/>
                    </a:cxn>
                    <a:cxn ang="0">
                      <a:pos x="T4" y="T5"/>
                    </a:cxn>
                    <a:cxn ang="0">
                      <a:pos x="T6" y="T7"/>
                    </a:cxn>
                  </a:cxnLst>
                  <a:rect l="0" t="0" r="r" b="b"/>
                  <a:pathLst>
                    <a:path w="3" h="2">
                      <a:moveTo>
                        <a:pt x="3" y="1"/>
                      </a:moveTo>
                      <a:cubicBezTo>
                        <a:pt x="3" y="0"/>
                        <a:pt x="2" y="0"/>
                        <a:pt x="0" y="0"/>
                      </a:cubicBezTo>
                      <a:cubicBezTo>
                        <a:pt x="0" y="0"/>
                        <a:pt x="1" y="0"/>
                        <a:pt x="1" y="0"/>
                      </a:cubicBezTo>
                      <a:cubicBezTo>
                        <a:pt x="0"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7" name="Freeform 476">
                  <a:extLst>
                    <a:ext uri="{FF2B5EF4-FFF2-40B4-BE49-F238E27FC236}">
                      <a16:creationId xmlns:a16="http://schemas.microsoft.com/office/drawing/2014/main" id="{14D0663E-D3F3-4F7F-9091-0D5029D9B4B5}"/>
                    </a:ext>
                  </a:extLst>
                </p:cNvPr>
                <p:cNvSpPr>
                  <a:spLocks/>
                </p:cNvSpPr>
                <p:nvPr userDrawn="1"/>
              </p:nvSpPr>
              <p:spPr bwMode="auto">
                <a:xfrm>
                  <a:off x="3704" y="1452"/>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8" name="Freeform 477">
                  <a:extLst>
                    <a:ext uri="{FF2B5EF4-FFF2-40B4-BE49-F238E27FC236}">
                      <a16:creationId xmlns:a16="http://schemas.microsoft.com/office/drawing/2014/main" id="{697D48C5-C88C-4AF1-AB45-51A4094273CA}"/>
                    </a:ext>
                  </a:extLst>
                </p:cNvPr>
                <p:cNvSpPr>
                  <a:spLocks/>
                </p:cNvSpPr>
                <p:nvPr userDrawn="1"/>
              </p:nvSpPr>
              <p:spPr bwMode="auto">
                <a:xfrm>
                  <a:off x="3789" y="1467"/>
                  <a:ext cx="25" cy="15"/>
                </a:xfrm>
                <a:custGeom>
                  <a:avLst/>
                  <a:gdLst>
                    <a:gd name="T0" fmla="*/ 1 w 5"/>
                    <a:gd name="T1" fmla="*/ 1 h 3"/>
                    <a:gd name="T2" fmla="*/ 0 w 5"/>
                    <a:gd name="T3" fmla="*/ 2 h 3"/>
                    <a:gd name="T4" fmla="*/ 1 w 5"/>
                    <a:gd name="T5" fmla="*/ 1 h 3"/>
                  </a:gdLst>
                  <a:ahLst/>
                  <a:cxnLst>
                    <a:cxn ang="0">
                      <a:pos x="T0" y="T1"/>
                    </a:cxn>
                    <a:cxn ang="0">
                      <a:pos x="T2" y="T3"/>
                    </a:cxn>
                    <a:cxn ang="0">
                      <a:pos x="T4" y="T5"/>
                    </a:cxn>
                  </a:cxnLst>
                  <a:rect l="0" t="0" r="r" b="b"/>
                  <a:pathLst>
                    <a:path w="5" h="3">
                      <a:moveTo>
                        <a:pt x="1" y="1"/>
                      </a:moveTo>
                      <a:cubicBezTo>
                        <a:pt x="1" y="1"/>
                        <a:pt x="1" y="2"/>
                        <a:pt x="0" y="2"/>
                      </a:cubicBezTo>
                      <a:cubicBezTo>
                        <a:pt x="0" y="3"/>
                        <a:pt x="5"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9" name="Freeform 478">
                  <a:extLst>
                    <a:ext uri="{FF2B5EF4-FFF2-40B4-BE49-F238E27FC236}">
                      <a16:creationId xmlns:a16="http://schemas.microsoft.com/office/drawing/2014/main" id="{5C61B843-F48D-48A6-BAC0-A3EF6CF6DE8E}"/>
                    </a:ext>
                  </a:extLst>
                </p:cNvPr>
                <p:cNvSpPr>
                  <a:spLocks/>
                </p:cNvSpPr>
                <p:nvPr userDrawn="1"/>
              </p:nvSpPr>
              <p:spPr bwMode="auto">
                <a:xfrm>
                  <a:off x="3719"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0" name="Freeform 479">
                  <a:extLst>
                    <a:ext uri="{FF2B5EF4-FFF2-40B4-BE49-F238E27FC236}">
                      <a16:creationId xmlns:a16="http://schemas.microsoft.com/office/drawing/2014/main" id="{C7329736-D487-45BF-8209-FFCEE15424ED}"/>
                    </a:ext>
                  </a:extLst>
                </p:cNvPr>
                <p:cNvSpPr>
                  <a:spLocks/>
                </p:cNvSpPr>
                <p:nvPr userDrawn="1"/>
              </p:nvSpPr>
              <p:spPr bwMode="auto">
                <a:xfrm>
                  <a:off x="3759" y="1452"/>
                  <a:ext cx="15" cy="0"/>
                </a:xfrm>
                <a:custGeom>
                  <a:avLst/>
                  <a:gdLst>
                    <a:gd name="T0" fmla="*/ 3 w 3"/>
                    <a:gd name="T1" fmla="*/ 1 w 3"/>
                    <a:gd name="T2" fmla="*/ 0 w 3"/>
                    <a:gd name="T3" fmla="*/ 3 w 3"/>
                  </a:gdLst>
                  <a:ahLst/>
                  <a:cxnLst>
                    <a:cxn ang="0">
                      <a:pos x="T0" y="0"/>
                    </a:cxn>
                    <a:cxn ang="0">
                      <a:pos x="T1" y="0"/>
                    </a:cxn>
                    <a:cxn ang="0">
                      <a:pos x="T2" y="0"/>
                    </a:cxn>
                    <a:cxn ang="0">
                      <a:pos x="T3" y="0"/>
                    </a:cxn>
                  </a:cxnLst>
                  <a:rect l="0" t="0" r="r" b="b"/>
                  <a:pathLst>
                    <a:path w="3">
                      <a:moveTo>
                        <a:pt x="3" y="0"/>
                      </a:moveTo>
                      <a:cubicBezTo>
                        <a:pt x="1" y="0"/>
                        <a:pt x="1" y="0"/>
                        <a:pt x="1" y="0"/>
                      </a:cubicBezTo>
                      <a:cubicBezTo>
                        <a:pt x="1" y="0"/>
                        <a:pt x="0" y="0"/>
                        <a:pt x="0" y="0"/>
                      </a:cubicBezTo>
                      <a:cubicBezTo>
                        <a:pt x="1" y="0"/>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1" name="Freeform 480">
                  <a:extLst>
                    <a:ext uri="{FF2B5EF4-FFF2-40B4-BE49-F238E27FC236}">
                      <a16:creationId xmlns:a16="http://schemas.microsoft.com/office/drawing/2014/main" id="{5A1AB840-DF04-4735-BB55-E5F84E549999}"/>
                    </a:ext>
                  </a:extLst>
                </p:cNvPr>
                <p:cNvSpPr>
                  <a:spLocks/>
                </p:cNvSpPr>
                <p:nvPr userDrawn="1"/>
              </p:nvSpPr>
              <p:spPr bwMode="auto">
                <a:xfrm>
                  <a:off x="3749" y="1452"/>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2" name="Freeform 481">
                  <a:extLst>
                    <a:ext uri="{FF2B5EF4-FFF2-40B4-BE49-F238E27FC236}">
                      <a16:creationId xmlns:a16="http://schemas.microsoft.com/office/drawing/2014/main" id="{2852110E-FADE-4977-BDB0-8D5307D91077}"/>
                    </a:ext>
                  </a:extLst>
                </p:cNvPr>
                <p:cNvSpPr>
                  <a:spLocks/>
                </p:cNvSpPr>
                <p:nvPr userDrawn="1"/>
              </p:nvSpPr>
              <p:spPr bwMode="auto">
                <a:xfrm>
                  <a:off x="3734"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3" name="Freeform 482">
                  <a:extLst>
                    <a:ext uri="{FF2B5EF4-FFF2-40B4-BE49-F238E27FC236}">
                      <a16:creationId xmlns:a16="http://schemas.microsoft.com/office/drawing/2014/main" id="{C476F0A2-0FD6-4862-88EA-EE9CC6E36218}"/>
                    </a:ext>
                  </a:extLst>
                </p:cNvPr>
                <p:cNvSpPr>
                  <a:spLocks/>
                </p:cNvSpPr>
                <p:nvPr userDrawn="1"/>
              </p:nvSpPr>
              <p:spPr bwMode="auto">
                <a:xfrm>
                  <a:off x="3883" y="1432"/>
                  <a:ext cx="15" cy="5"/>
                </a:xfrm>
                <a:custGeom>
                  <a:avLst/>
                  <a:gdLst>
                    <a:gd name="T0" fmla="*/ 1 w 3"/>
                    <a:gd name="T1" fmla="*/ 1 h 1"/>
                    <a:gd name="T2" fmla="*/ 3 w 3"/>
                    <a:gd name="T3" fmla="*/ 0 h 1"/>
                    <a:gd name="T4" fmla="*/ 2 w 3"/>
                    <a:gd name="T5" fmla="*/ 0 h 1"/>
                    <a:gd name="T6" fmla="*/ 1 w 3"/>
                    <a:gd name="T7" fmla="*/ 1 h 1"/>
                  </a:gdLst>
                  <a:ahLst/>
                  <a:cxnLst>
                    <a:cxn ang="0">
                      <a:pos x="T0" y="T1"/>
                    </a:cxn>
                    <a:cxn ang="0">
                      <a:pos x="T2" y="T3"/>
                    </a:cxn>
                    <a:cxn ang="0">
                      <a:pos x="T4" y="T5"/>
                    </a:cxn>
                    <a:cxn ang="0">
                      <a:pos x="T6" y="T7"/>
                    </a:cxn>
                  </a:cxnLst>
                  <a:rect l="0" t="0" r="r" b="b"/>
                  <a:pathLst>
                    <a:path w="3" h="1">
                      <a:moveTo>
                        <a:pt x="1" y="1"/>
                      </a:moveTo>
                      <a:cubicBezTo>
                        <a:pt x="3" y="0"/>
                        <a:pt x="3" y="0"/>
                        <a:pt x="3" y="0"/>
                      </a:cubicBezTo>
                      <a:cubicBezTo>
                        <a:pt x="3" y="0"/>
                        <a:pt x="2"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4" name="Freeform 483">
                  <a:extLst>
                    <a:ext uri="{FF2B5EF4-FFF2-40B4-BE49-F238E27FC236}">
                      <a16:creationId xmlns:a16="http://schemas.microsoft.com/office/drawing/2014/main" id="{CE7D4BDF-5F04-4A5F-8774-454902C78DEE}"/>
                    </a:ext>
                  </a:extLst>
                </p:cNvPr>
                <p:cNvSpPr>
                  <a:spLocks/>
                </p:cNvSpPr>
                <p:nvPr userDrawn="1"/>
              </p:nvSpPr>
              <p:spPr bwMode="auto">
                <a:xfrm>
                  <a:off x="3848" y="1432"/>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5" name="Freeform 484">
                  <a:extLst>
                    <a:ext uri="{FF2B5EF4-FFF2-40B4-BE49-F238E27FC236}">
                      <a16:creationId xmlns:a16="http://schemas.microsoft.com/office/drawing/2014/main" id="{D4566808-922E-4007-AAB6-7811301AA08A}"/>
                    </a:ext>
                  </a:extLst>
                </p:cNvPr>
                <p:cNvSpPr>
                  <a:spLocks/>
                </p:cNvSpPr>
                <p:nvPr userDrawn="1"/>
              </p:nvSpPr>
              <p:spPr bwMode="auto">
                <a:xfrm>
                  <a:off x="3873" y="1417"/>
                  <a:ext cx="20" cy="10"/>
                </a:xfrm>
                <a:custGeom>
                  <a:avLst/>
                  <a:gdLst>
                    <a:gd name="T0" fmla="*/ 2 w 4"/>
                    <a:gd name="T1" fmla="*/ 1 h 2"/>
                    <a:gd name="T2" fmla="*/ 2 w 4"/>
                    <a:gd name="T3" fmla="*/ 0 h 2"/>
                    <a:gd name="T4" fmla="*/ 2 w 4"/>
                    <a:gd name="T5" fmla="*/ 1 h 2"/>
                  </a:gdLst>
                  <a:ahLst/>
                  <a:cxnLst>
                    <a:cxn ang="0">
                      <a:pos x="T0" y="T1"/>
                    </a:cxn>
                    <a:cxn ang="0">
                      <a:pos x="T2" y="T3"/>
                    </a:cxn>
                    <a:cxn ang="0">
                      <a:pos x="T4" y="T5"/>
                    </a:cxn>
                  </a:cxnLst>
                  <a:rect l="0" t="0" r="r" b="b"/>
                  <a:pathLst>
                    <a:path w="4" h="2">
                      <a:moveTo>
                        <a:pt x="2" y="1"/>
                      </a:moveTo>
                      <a:cubicBezTo>
                        <a:pt x="2" y="1"/>
                        <a:pt x="4" y="0"/>
                        <a:pt x="2" y="0"/>
                      </a:cubicBezTo>
                      <a:cubicBezTo>
                        <a:pt x="2" y="1"/>
                        <a:pt x="0"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6" name="Freeform 485">
                  <a:extLst>
                    <a:ext uri="{FF2B5EF4-FFF2-40B4-BE49-F238E27FC236}">
                      <a16:creationId xmlns:a16="http://schemas.microsoft.com/office/drawing/2014/main" id="{6686CBC9-14BE-4FCF-87B6-FCAD4F8C4A25}"/>
                    </a:ext>
                  </a:extLst>
                </p:cNvPr>
                <p:cNvSpPr>
                  <a:spLocks/>
                </p:cNvSpPr>
                <p:nvPr userDrawn="1"/>
              </p:nvSpPr>
              <p:spPr bwMode="auto">
                <a:xfrm>
                  <a:off x="4042" y="1397"/>
                  <a:ext cx="10" cy="10"/>
                </a:xfrm>
                <a:custGeom>
                  <a:avLst/>
                  <a:gdLst>
                    <a:gd name="T0" fmla="*/ 10 w 10"/>
                    <a:gd name="T1" fmla="*/ 5 h 10"/>
                    <a:gd name="T2" fmla="*/ 5 w 10"/>
                    <a:gd name="T3" fmla="*/ 0 h 10"/>
                    <a:gd name="T4" fmla="*/ 0 w 10"/>
                    <a:gd name="T5" fmla="*/ 10 h 10"/>
                    <a:gd name="T6" fmla="*/ 10 w 10"/>
                    <a:gd name="T7" fmla="*/ 5 h 10"/>
                  </a:gdLst>
                  <a:ahLst/>
                  <a:cxnLst>
                    <a:cxn ang="0">
                      <a:pos x="T0" y="T1"/>
                    </a:cxn>
                    <a:cxn ang="0">
                      <a:pos x="T2" y="T3"/>
                    </a:cxn>
                    <a:cxn ang="0">
                      <a:pos x="T4" y="T5"/>
                    </a:cxn>
                    <a:cxn ang="0">
                      <a:pos x="T6" y="T7"/>
                    </a:cxn>
                  </a:cxnLst>
                  <a:rect l="0" t="0" r="r" b="b"/>
                  <a:pathLst>
                    <a:path w="10" h="10">
                      <a:moveTo>
                        <a:pt x="10" y="5"/>
                      </a:moveTo>
                      <a:lnTo>
                        <a:pt x="5" y="0"/>
                      </a:lnTo>
                      <a:lnTo>
                        <a:pt x="0" y="10"/>
                      </a:lnTo>
                      <a:lnTo>
                        <a:pt x="1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7" name="Freeform 486">
                  <a:extLst>
                    <a:ext uri="{FF2B5EF4-FFF2-40B4-BE49-F238E27FC236}">
                      <a16:creationId xmlns:a16="http://schemas.microsoft.com/office/drawing/2014/main" id="{68EDD36A-A50C-4479-9473-2C25B8405C13}"/>
                    </a:ext>
                  </a:extLst>
                </p:cNvPr>
                <p:cNvSpPr>
                  <a:spLocks/>
                </p:cNvSpPr>
                <p:nvPr userDrawn="1"/>
              </p:nvSpPr>
              <p:spPr bwMode="auto">
                <a:xfrm>
                  <a:off x="4182" y="1417"/>
                  <a:ext cx="20" cy="10"/>
                </a:xfrm>
                <a:custGeom>
                  <a:avLst/>
                  <a:gdLst>
                    <a:gd name="T0" fmla="*/ 3 w 4"/>
                    <a:gd name="T1" fmla="*/ 0 h 2"/>
                    <a:gd name="T2" fmla="*/ 0 w 4"/>
                    <a:gd name="T3" fmla="*/ 1 h 2"/>
                    <a:gd name="T4" fmla="*/ 1 w 4"/>
                    <a:gd name="T5" fmla="*/ 2 h 2"/>
                    <a:gd name="T6" fmla="*/ 1 w 4"/>
                    <a:gd name="T7" fmla="*/ 2 h 2"/>
                    <a:gd name="T8" fmla="*/ 3 w 4"/>
                    <a:gd name="T9" fmla="*/ 0 h 2"/>
                  </a:gdLst>
                  <a:ahLst/>
                  <a:cxnLst>
                    <a:cxn ang="0">
                      <a:pos x="T0" y="T1"/>
                    </a:cxn>
                    <a:cxn ang="0">
                      <a:pos x="T2" y="T3"/>
                    </a:cxn>
                    <a:cxn ang="0">
                      <a:pos x="T4" y="T5"/>
                    </a:cxn>
                    <a:cxn ang="0">
                      <a:pos x="T6" y="T7"/>
                    </a:cxn>
                    <a:cxn ang="0">
                      <a:pos x="T8" y="T9"/>
                    </a:cxn>
                  </a:cxnLst>
                  <a:rect l="0" t="0" r="r" b="b"/>
                  <a:pathLst>
                    <a:path w="4" h="2">
                      <a:moveTo>
                        <a:pt x="3" y="0"/>
                      </a:moveTo>
                      <a:cubicBezTo>
                        <a:pt x="1" y="0"/>
                        <a:pt x="2" y="2"/>
                        <a:pt x="0" y="1"/>
                      </a:cubicBezTo>
                      <a:cubicBezTo>
                        <a:pt x="0" y="1"/>
                        <a:pt x="0" y="1"/>
                        <a:pt x="1" y="2"/>
                      </a:cubicBezTo>
                      <a:cubicBezTo>
                        <a:pt x="1" y="2"/>
                        <a:pt x="2" y="2"/>
                        <a:pt x="1" y="2"/>
                      </a:cubicBezTo>
                      <a:cubicBezTo>
                        <a:pt x="3" y="2"/>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8" name="Freeform 487">
                  <a:extLst>
                    <a:ext uri="{FF2B5EF4-FFF2-40B4-BE49-F238E27FC236}">
                      <a16:creationId xmlns:a16="http://schemas.microsoft.com/office/drawing/2014/main" id="{09C2B76D-3032-4210-A548-944AC3D8DBFD}"/>
                    </a:ext>
                  </a:extLst>
                </p:cNvPr>
                <p:cNvSpPr>
                  <a:spLocks/>
                </p:cNvSpPr>
                <p:nvPr userDrawn="1"/>
              </p:nvSpPr>
              <p:spPr bwMode="auto">
                <a:xfrm>
                  <a:off x="4187" y="14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9" name="Freeform 488">
                  <a:extLst>
                    <a:ext uri="{FF2B5EF4-FFF2-40B4-BE49-F238E27FC236}">
                      <a16:creationId xmlns:a16="http://schemas.microsoft.com/office/drawing/2014/main" id="{97CB96CF-8D2F-4A0D-88F7-C8D59939118D}"/>
                    </a:ext>
                  </a:extLst>
                </p:cNvPr>
                <p:cNvSpPr>
                  <a:spLocks/>
                </p:cNvSpPr>
                <p:nvPr userDrawn="1"/>
              </p:nvSpPr>
              <p:spPr bwMode="auto">
                <a:xfrm>
                  <a:off x="3560" y="1112"/>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0" name="Freeform 489">
                  <a:extLst>
                    <a:ext uri="{FF2B5EF4-FFF2-40B4-BE49-F238E27FC236}">
                      <a16:creationId xmlns:a16="http://schemas.microsoft.com/office/drawing/2014/main" id="{892CA865-6674-4794-B60C-8722DB6CAFF2}"/>
                    </a:ext>
                  </a:extLst>
                </p:cNvPr>
                <p:cNvSpPr>
                  <a:spLocks/>
                </p:cNvSpPr>
                <p:nvPr userDrawn="1"/>
              </p:nvSpPr>
              <p:spPr bwMode="auto">
                <a:xfrm>
                  <a:off x="3555" y="1127"/>
                  <a:ext cx="5" cy="10"/>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2"/>
                        <a:pt x="0" y="2"/>
                        <a:pt x="0" y="2"/>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1" name="Freeform 490">
                  <a:extLst>
                    <a:ext uri="{FF2B5EF4-FFF2-40B4-BE49-F238E27FC236}">
                      <a16:creationId xmlns:a16="http://schemas.microsoft.com/office/drawing/2014/main" id="{A4EE7D93-4E68-4E45-9608-B3D5AFB2753F}"/>
                    </a:ext>
                  </a:extLst>
                </p:cNvPr>
                <p:cNvSpPr>
                  <a:spLocks/>
                </p:cNvSpPr>
                <p:nvPr userDrawn="1"/>
              </p:nvSpPr>
              <p:spPr bwMode="auto">
                <a:xfrm>
                  <a:off x="4391" y="1142"/>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2" name="Freeform 491">
                  <a:extLst>
                    <a:ext uri="{FF2B5EF4-FFF2-40B4-BE49-F238E27FC236}">
                      <a16:creationId xmlns:a16="http://schemas.microsoft.com/office/drawing/2014/main" id="{02DA8FA5-28C0-4605-A777-23AD811DCF26}"/>
                    </a:ext>
                  </a:extLst>
                </p:cNvPr>
                <p:cNvSpPr>
                  <a:spLocks/>
                </p:cNvSpPr>
                <p:nvPr userDrawn="1"/>
              </p:nvSpPr>
              <p:spPr bwMode="auto">
                <a:xfrm>
                  <a:off x="4291" y="1077"/>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3" name="Freeform 492">
                  <a:extLst>
                    <a:ext uri="{FF2B5EF4-FFF2-40B4-BE49-F238E27FC236}">
                      <a16:creationId xmlns:a16="http://schemas.microsoft.com/office/drawing/2014/main" id="{941E0910-6DDE-4578-B51B-C5A0599784C0}"/>
                    </a:ext>
                  </a:extLst>
                </p:cNvPr>
                <p:cNvSpPr>
                  <a:spLocks/>
                </p:cNvSpPr>
                <p:nvPr userDrawn="1"/>
              </p:nvSpPr>
              <p:spPr bwMode="auto">
                <a:xfrm>
                  <a:off x="4217" y="997"/>
                  <a:ext cx="5" cy="1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1" y="3"/>
                        <a:pt x="1" y="3"/>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4" name="Freeform 493">
                  <a:extLst>
                    <a:ext uri="{FF2B5EF4-FFF2-40B4-BE49-F238E27FC236}">
                      <a16:creationId xmlns:a16="http://schemas.microsoft.com/office/drawing/2014/main" id="{449AAA8E-E17D-488B-9406-EB3D39E2685B}"/>
                    </a:ext>
                  </a:extLst>
                </p:cNvPr>
                <p:cNvSpPr>
                  <a:spLocks/>
                </p:cNvSpPr>
                <p:nvPr userDrawn="1"/>
              </p:nvSpPr>
              <p:spPr bwMode="auto">
                <a:xfrm>
                  <a:off x="4421" y="71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5" name="Freeform 494">
                  <a:extLst>
                    <a:ext uri="{FF2B5EF4-FFF2-40B4-BE49-F238E27FC236}">
                      <a16:creationId xmlns:a16="http://schemas.microsoft.com/office/drawing/2014/main" id="{61A352BE-DC96-4461-87D4-98E79EBF4B26}"/>
                    </a:ext>
                  </a:extLst>
                </p:cNvPr>
                <p:cNvSpPr>
                  <a:spLocks/>
                </p:cNvSpPr>
                <p:nvPr userDrawn="1"/>
              </p:nvSpPr>
              <p:spPr bwMode="auto">
                <a:xfrm>
                  <a:off x="4426" y="68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6" name="Freeform 495">
                  <a:extLst>
                    <a:ext uri="{FF2B5EF4-FFF2-40B4-BE49-F238E27FC236}">
                      <a16:creationId xmlns:a16="http://schemas.microsoft.com/office/drawing/2014/main" id="{C9709F26-F989-4FC3-A917-8793DEE356BA}"/>
                    </a:ext>
                  </a:extLst>
                </p:cNvPr>
                <p:cNvSpPr>
                  <a:spLocks/>
                </p:cNvSpPr>
                <p:nvPr userDrawn="1"/>
              </p:nvSpPr>
              <p:spPr bwMode="auto">
                <a:xfrm>
                  <a:off x="4426" y="668"/>
                  <a:ext cx="15" cy="15"/>
                </a:xfrm>
                <a:custGeom>
                  <a:avLst/>
                  <a:gdLst>
                    <a:gd name="T0" fmla="*/ 3 w 3"/>
                    <a:gd name="T1" fmla="*/ 1 h 3"/>
                    <a:gd name="T2" fmla="*/ 1 w 3"/>
                    <a:gd name="T3" fmla="*/ 3 h 3"/>
                    <a:gd name="T4" fmla="*/ 0 w 3"/>
                    <a:gd name="T5" fmla="*/ 2 h 3"/>
                    <a:gd name="T6" fmla="*/ 1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0"/>
                        <a:pt x="2" y="2"/>
                        <a:pt x="1" y="3"/>
                      </a:cubicBezTo>
                      <a:cubicBezTo>
                        <a:pt x="0" y="2"/>
                        <a:pt x="0" y="2"/>
                        <a:pt x="0" y="2"/>
                      </a:cubicBezTo>
                      <a:cubicBezTo>
                        <a:pt x="1" y="3"/>
                        <a:pt x="1" y="3"/>
                        <a:pt x="1"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7" name="Freeform 496">
                  <a:extLst>
                    <a:ext uri="{FF2B5EF4-FFF2-40B4-BE49-F238E27FC236}">
                      <a16:creationId xmlns:a16="http://schemas.microsoft.com/office/drawing/2014/main" id="{12F22F79-8C00-4A4D-854A-A5FA4AF1CAC5}"/>
                    </a:ext>
                  </a:extLst>
                </p:cNvPr>
                <p:cNvSpPr>
                  <a:spLocks/>
                </p:cNvSpPr>
                <p:nvPr userDrawn="1"/>
              </p:nvSpPr>
              <p:spPr bwMode="auto">
                <a:xfrm>
                  <a:off x="4455" y="668"/>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8" name="Freeform 497">
                  <a:extLst>
                    <a:ext uri="{FF2B5EF4-FFF2-40B4-BE49-F238E27FC236}">
                      <a16:creationId xmlns:a16="http://schemas.microsoft.com/office/drawing/2014/main" id="{4D80CB33-496B-4EFA-80DA-A8F35F116269}"/>
                    </a:ext>
                  </a:extLst>
                </p:cNvPr>
                <p:cNvSpPr>
                  <a:spLocks/>
                </p:cNvSpPr>
                <p:nvPr userDrawn="1"/>
              </p:nvSpPr>
              <p:spPr bwMode="auto">
                <a:xfrm>
                  <a:off x="4455" y="673"/>
                  <a:ext cx="5" cy="0"/>
                </a:xfrm>
                <a:custGeom>
                  <a:avLst/>
                  <a:gdLst>
                    <a:gd name="T0" fmla="*/ 0 w 1"/>
                    <a:gd name="T1" fmla="*/ 0 w 1"/>
                  </a:gdLst>
                  <a:ahLst/>
                  <a:cxnLst>
                    <a:cxn ang="0">
                      <a:pos x="T0" y="0"/>
                    </a:cxn>
                    <a:cxn ang="0">
                      <a:pos x="T1" y="0"/>
                    </a:cxn>
                  </a:cxnLst>
                  <a:rect l="0" t="0" r="r" b="b"/>
                  <a:pathLst>
                    <a:path w="1">
                      <a:moveTo>
                        <a:pt x="0" y="0"/>
                      </a:move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9" name="Freeform 498">
                  <a:extLst>
                    <a:ext uri="{FF2B5EF4-FFF2-40B4-BE49-F238E27FC236}">
                      <a16:creationId xmlns:a16="http://schemas.microsoft.com/office/drawing/2014/main" id="{E51F547C-AB50-4C78-8469-12D12375D9B1}"/>
                    </a:ext>
                  </a:extLst>
                </p:cNvPr>
                <p:cNvSpPr>
                  <a:spLocks/>
                </p:cNvSpPr>
                <p:nvPr userDrawn="1"/>
              </p:nvSpPr>
              <p:spPr bwMode="auto">
                <a:xfrm>
                  <a:off x="4460" y="6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0" name="Freeform 499">
                  <a:extLst>
                    <a:ext uri="{FF2B5EF4-FFF2-40B4-BE49-F238E27FC236}">
                      <a16:creationId xmlns:a16="http://schemas.microsoft.com/office/drawing/2014/main" id="{F9EDEC85-6BEC-4A1F-83C1-7A12BF56CA3E}"/>
                    </a:ext>
                  </a:extLst>
                </p:cNvPr>
                <p:cNvSpPr>
                  <a:spLocks/>
                </p:cNvSpPr>
                <p:nvPr userDrawn="1"/>
              </p:nvSpPr>
              <p:spPr bwMode="auto">
                <a:xfrm>
                  <a:off x="4460"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1" name="Freeform 500">
                  <a:extLst>
                    <a:ext uri="{FF2B5EF4-FFF2-40B4-BE49-F238E27FC236}">
                      <a16:creationId xmlns:a16="http://schemas.microsoft.com/office/drawing/2014/main" id="{36D0A9F7-E659-43EA-BECE-9814DFE06306}"/>
                    </a:ext>
                  </a:extLst>
                </p:cNvPr>
                <p:cNvSpPr>
                  <a:spLocks/>
                </p:cNvSpPr>
                <p:nvPr userDrawn="1"/>
              </p:nvSpPr>
              <p:spPr bwMode="auto">
                <a:xfrm>
                  <a:off x="4455" y="65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2" name="Freeform 501">
                  <a:extLst>
                    <a:ext uri="{FF2B5EF4-FFF2-40B4-BE49-F238E27FC236}">
                      <a16:creationId xmlns:a16="http://schemas.microsoft.com/office/drawing/2014/main" id="{4B17A29C-FEE7-49EA-8BB0-BA01EB1E66AF}"/>
                    </a:ext>
                  </a:extLst>
                </p:cNvPr>
                <p:cNvSpPr>
                  <a:spLocks/>
                </p:cNvSpPr>
                <p:nvPr userDrawn="1"/>
              </p:nvSpPr>
              <p:spPr bwMode="auto">
                <a:xfrm>
                  <a:off x="4451" y="663"/>
                  <a:ext cx="4"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3" name="Freeform 502">
                  <a:extLst>
                    <a:ext uri="{FF2B5EF4-FFF2-40B4-BE49-F238E27FC236}">
                      <a16:creationId xmlns:a16="http://schemas.microsoft.com/office/drawing/2014/main" id="{47817F30-B9B9-4800-BE95-040752641BBB}"/>
                    </a:ext>
                  </a:extLst>
                </p:cNvPr>
                <p:cNvSpPr>
                  <a:spLocks/>
                </p:cNvSpPr>
                <p:nvPr userDrawn="1"/>
              </p:nvSpPr>
              <p:spPr bwMode="auto">
                <a:xfrm>
                  <a:off x="4431" y="668"/>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4" name="Freeform 503">
                  <a:extLst>
                    <a:ext uri="{FF2B5EF4-FFF2-40B4-BE49-F238E27FC236}">
                      <a16:creationId xmlns:a16="http://schemas.microsoft.com/office/drawing/2014/main" id="{7D982B72-B1F4-4910-A272-3A5BBBB1BE72}"/>
                    </a:ext>
                  </a:extLst>
                </p:cNvPr>
                <p:cNvSpPr>
                  <a:spLocks/>
                </p:cNvSpPr>
                <p:nvPr userDrawn="1"/>
              </p:nvSpPr>
              <p:spPr bwMode="auto">
                <a:xfrm>
                  <a:off x="4470" y="65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5" name="Freeform 504">
                  <a:extLst>
                    <a:ext uri="{FF2B5EF4-FFF2-40B4-BE49-F238E27FC236}">
                      <a16:creationId xmlns:a16="http://schemas.microsoft.com/office/drawing/2014/main" id="{1E0F382B-CAC7-4187-80DC-4A3445136818}"/>
                    </a:ext>
                  </a:extLst>
                </p:cNvPr>
                <p:cNvSpPr>
                  <a:spLocks/>
                </p:cNvSpPr>
                <p:nvPr userDrawn="1"/>
              </p:nvSpPr>
              <p:spPr bwMode="auto">
                <a:xfrm>
                  <a:off x="4470" y="64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6" name="Oval 505">
                  <a:extLst>
                    <a:ext uri="{FF2B5EF4-FFF2-40B4-BE49-F238E27FC236}">
                      <a16:creationId xmlns:a16="http://schemas.microsoft.com/office/drawing/2014/main" id="{C955E0B0-E186-4069-AD93-34DA295E6E20}"/>
                    </a:ext>
                  </a:extLst>
                </p:cNvPr>
                <p:cNvSpPr>
                  <a:spLocks noChangeArrowheads="1"/>
                </p:cNvSpPr>
                <p:nvPr userDrawn="1"/>
              </p:nvSpPr>
              <p:spPr bwMode="auto">
                <a:xfrm>
                  <a:off x="4455" y="653"/>
                  <a:ext cx="1" cy="1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7" name="Freeform 506">
                  <a:extLst>
                    <a:ext uri="{FF2B5EF4-FFF2-40B4-BE49-F238E27FC236}">
                      <a16:creationId xmlns:a16="http://schemas.microsoft.com/office/drawing/2014/main" id="{D967CBDB-251C-4033-9607-50CE8137DD45}"/>
                    </a:ext>
                  </a:extLst>
                </p:cNvPr>
                <p:cNvSpPr>
                  <a:spLocks/>
                </p:cNvSpPr>
                <p:nvPr userDrawn="1"/>
              </p:nvSpPr>
              <p:spPr bwMode="auto">
                <a:xfrm>
                  <a:off x="4485" y="643"/>
                  <a:ext cx="0" cy="10"/>
                </a:xfrm>
                <a:custGeom>
                  <a:avLst/>
                  <a:gdLst>
                    <a:gd name="T0" fmla="*/ 5 h 10"/>
                    <a:gd name="T1" fmla="*/ 10 h 10"/>
                    <a:gd name="T2" fmla="*/ 0 h 10"/>
                    <a:gd name="T3" fmla="*/ 5 h 10"/>
                  </a:gdLst>
                  <a:ahLst/>
                  <a:cxnLst>
                    <a:cxn ang="0">
                      <a:pos x="0" y="T0"/>
                    </a:cxn>
                    <a:cxn ang="0">
                      <a:pos x="0" y="T1"/>
                    </a:cxn>
                    <a:cxn ang="0">
                      <a:pos x="0" y="T2"/>
                    </a:cxn>
                    <a:cxn ang="0">
                      <a:pos x="0" y="T3"/>
                    </a:cxn>
                  </a:cxnLst>
                  <a:rect l="0" t="0" r="r" b="b"/>
                  <a:pathLst>
                    <a:path h="10">
                      <a:moveTo>
                        <a:pt x="0" y="5"/>
                      </a:moveTo>
                      <a:lnTo>
                        <a:pt x="0"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8" name="Freeform 507">
                  <a:extLst>
                    <a:ext uri="{FF2B5EF4-FFF2-40B4-BE49-F238E27FC236}">
                      <a16:creationId xmlns:a16="http://schemas.microsoft.com/office/drawing/2014/main" id="{19807BEA-1BC4-4DF9-9813-EFE2EECE00D1}"/>
                    </a:ext>
                  </a:extLst>
                </p:cNvPr>
                <p:cNvSpPr>
                  <a:spLocks/>
                </p:cNvSpPr>
                <p:nvPr userDrawn="1"/>
              </p:nvSpPr>
              <p:spPr bwMode="auto">
                <a:xfrm>
                  <a:off x="4490" y="638"/>
                  <a:ext cx="10" cy="10"/>
                </a:xfrm>
                <a:custGeom>
                  <a:avLst/>
                  <a:gdLst>
                    <a:gd name="T0" fmla="*/ 0 w 2"/>
                    <a:gd name="T1" fmla="*/ 1 h 2"/>
                    <a:gd name="T2" fmla="*/ 1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1" y="2"/>
                      </a:cubicBezTo>
                      <a:cubicBezTo>
                        <a:pt x="2" y="2"/>
                        <a:pt x="2" y="1"/>
                        <a:pt x="2"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9" name="Freeform 508">
                  <a:extLst>
                    <a:ext uri="{FF2B5EF4-FFF2-40B4-BE49-F238E27FC236}">
                      <a16:creationId xmlns:a16="http://schemas.microsoft.com/office/drawing/2014/main" id="{1F7FC6C8-E4FF-413E-96E6-294C4C43347A}"/>
                    </a:ext>
                  </a:extLst>
                </p:cNvPr>
                <p:cNvSpPr>
                  <a:spLocks/>
                </p:cNvSpPr>
                <p:nvPr userDrawn="1"/>
              </p:nvSpPr>
              <p:spPr bwMode="auto">
                <a:xfrm>
                  <a:off x="4500"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0" name="Freeform 509">
                  <a:extLst>
                    <a:ext uri="{FF2B5EF4-FFF2-40B4-BE49-F238E27FC236}">
                      <a16:creationId xmlns:a16="http://schemas.microsoft.com/office/drawing/2014/main" id="{A3DCE1D6-528D-4804-BAE5-253EB3BFC05D}"/>
                    </a:ext>
                  </a:extLst>
                </p:cNvPr>
                <p:cNvSpPr>
                  <a:spLocks/>
                </p:cNvSpPr>
                <p:nvPr userDrawn="1"/>
              </p:nvSpPr>
              <p:spPr bwMode="auto">
                <a:xfrm>
                  <a:off x="4475" y="64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1" name="Freeform 510">
                  <a:extLst>
                    <a:ext uri="{FF2B5EF4-FFF2-40B4-BE49-F238E27FC236}">
                      <a16:creationId xmlns:a16="http://schemas.microsoft.com/office/drawing/2014/main" id="{27298C00-088E-4FE7-8B52-7EF100EA5316}"/>
                    </a:ext>
                  </a:extLst>
                </p:cNvPr>
                <p:cNvSpPr>
                  <a:spLocks/>
                </p:cNvSpPr>
                <p:nvPr userDrawn="1"/>
              </p:nvSpPr>
              <p:spPr bwMode="auto">
                <a:xfrm>
                  <a:off x="4480" y="6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2" name="Freeform 511">
                  <a:extLst>
                    <a:ext uri="{FF2B5EF4-FFF2-40B4-BE49-F238E27FC236}">
                      <a16:creationId xmlns:a16="http://schemas.microsoft.com/office/drawing/2014/main" id="{B4AE325F-E757-4D75-810F-CB9D367FA304}"/>
                    </a:ext>
                  </a:extLst>
                </p:cNvPr>
                <p:cNvSpPr>
                  <a:spLocks/>
                </p:cNvSpPr>
                <p:nvPr userDrawn="1"/>
              </p:nvSpPr>
              <p:spPr bwMode="auto">
                <a:xfrm>
                  <a:off x="4475" y="6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3" name="Freeform 512">
                  <a:extLst>
                    <a:ext uri="{FF2B5EF4-FFF2-40B4-BE49-F238E27FC236}">
                      <a16:creationId xmlns:a16="http://schemas.microsoft.com/office/drawing/2014/main" id="{33DDFB9F-9DA8-414D-9CD3-B752F413942F}"/>
                    </a:ext>
                  </a:extLst>
                </p:cNvPr>
                <p:cNvSpPr>
                  <a:spLocks/>
                </p:cNvSpPr>
                <p:nvPr userDrawn="1"/>
              </p:nvSpPr>
              <p:spPr bwMode="auto">
                <a:xfrm>
                  <a:off x="4460" y="64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4" name="Freeform 513">
                  <a:extLst>
                    <a:ext uri="{FF2B5EF4-FFF2-40B4-BE49-F238E27FC236}">
                      <a16:creationId xmlns:a16="http://schemas.microsoft.com/office/drawing/2014/main" id="{A872D61C-3923-471D-AE52-AB0A33090EBA}"/>
                    </a:ext>
                  </a:extLst>
                </p:cNvPr>
                <p:cNvSpPr>
                  <a:spLocks/>
                </p:cNvSpPr>
                <p:nvPr userDrawn="1"/>
              </p:nvSpPr>
              <p:spPr bwMode="auto">
                <a:xfrm>
                  <a:off x="4470" y="64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5" name="Rectangle 514">
                  <a:extLst>
                    <a:ext uri="{FF2B5EF4-FFF2-40B4-BE49-F238E27FC236}">
                      <a16:creationId xmlns:a16="http://schemas.microsoft.com/office/drawing/2014/main" id="{B4673D2F-D1FB-44FA-BFE1-EE510CC72922}"/>
                    </a:ext>
                  </a:extLst>
                </p:cNvPr>
                <p:cNvSpPr>
                  <a:spLocks noChangeArrowheads="1"/>
                </p:cNvSpPr>
                <p:nvPr userDrawn="1"/>
              </p:nvSpPr>
              <p:spPr bwMode="auto">
                <a:xfrm>
                  <a:off x="4475" y="63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6" name="Freeform 515">
                  <a:extLst>
                    <a:ext uri="{FF2B5EF4-FFF2-40B4-BE49-F238E27FC236}">
                      <a16:creationId xmlns:a16="http://schemas.microsoft.com/office/drawing/2014/main" id="{9E60E797-C846-4514-BD39-21ECB0BA2DCF}"/>
                    </a:ext>
                  </a:extLst>
                </p:cNvPr>
                <p:cNvSpPr>
                  <a:spLocks/>
                </p:cNvSpPr>
                <p:nvPr userDrawn="1"/>
              </p:nvSpPr>
              <p:spPr bwMode="auto">
                <a:xfrm>
                  <a:off x="4490" y="63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7" name="Freeform 516">
                  <a:extLst>
                    <a:ext uri="{FF2B5EF4-FFF2-40B4-BE49-F238E27FC236}">
                      <a16:creationId xmlns:a16="http://schemas.microsoft.com/office/drawing/2014/main" id="{04BFC87B-984F-4712-A642-5704F041CD68}"/>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8" name="Rectangle 517">
                  <a:extLst>
                    <a:ext uri="{FF2B5EF4-FFF2-40B4-BE49-F238E27FC236}">
                      <a16:creationId xmlns:a16="http://schemas.microsoft.com/office/drawing/2014/main" id="{433F6D01-DB02-4874-B08A-522FA6B0A675}"/>
                    </a:ext>
                  </a:extLst>
                </p:cNvPr>
                <p:cNvSpPr>
                  <a:spLocks noChangeArrowheads="1"/>
                </p:cNvSpPr>
                <p:nvPr userDrawn="1"/>
              </p:nvSpPr>
              <p:spPr bwMode="auto">
                <a:xfrm>
                  <a:off x="451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9" name="Freeform 518">
                  <a:extLst>
                    <a:ext uri="{FF2B5EF4-FFF2-40B4-BE49-F238E27FC236}">
                      <a16:creationId xmlns:a16="http://schemas.microsoft.com/office/drawing/2014/main" id="{E74147DD-4212-4D7C-8A2B-9D6BD0E93FE9}"/>
                    </a:ext>
                  </a:extLst>
                </p:cNvPr>
                <p:cNvSpPr>
                  <a:spLocks/>
                </p:cNvSpPr>
                <p:nvPr userDrawn="1"/>
              </p:nvSpPr>
              <p:spPr bwMode="auto">
                <a:xfrm>
                  <a:off x="4485" y="633"/>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0" name="Freeform 519">
                  <a:extLst>
                    <a:ext uri="{FF2B5EF4-FFF2-40B4-BE49-F238E27FC236}">
                      <a16:creationId xmlns:a16="http://schemas.microsoft.com/office/drawing/2014/main" id="{5BFF74AE-07DE-4E1E-927D-E598F52812E3}"/>
                    </a:ext>
                  </a:extLst>
                </p:cNvPr>
                <p:cNvSpPr>
                  <a:spLocks/>
                </p:cNvSpPr>
                <p:nvPr userDrawn="1"/>
              </p:nvSpPr>
              <p:spPr bwMode="auto">
                <a:xfrm>
                  <a:off x="4500"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1" name="Freeform 520">
                  <a:extLst>
                    <a:ext uri="{FF2B5EF4-FFF2-40B4-BE49-F238E27FC236}">
                      <a16:creationId xmlns:a16="http://schemas.microsoft.com/office/drawing/2014/main" id="{CD0C9D99-D770-46D8-99E8-F0CA496B5115}"/>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2" name="Freeform 521">
                  <a:extLst>
                    <a:ext uri="{FF2B5EF4-FFF2-40B4-BE49-F238E27FC236}">
                      <a16:creationId xmlns:a16="http://schemas.microsoft.com/office/drawing/2014/main" id="{CFFBB121-550A-4A51-AA6C-837C597D9932}"/>
                    </a:ext>
                  </a:extLst>
                </p:cNvPr>
                <p:cNvSpPr>
                  <a:spLocks/>
                </p:cNvSpPr>
                <p:nvPr userDrawn="1"/>
              </p:nvSpPr>
              <p:spPr bwMode="auto">
                <a:xfrm>
                  <a:off x="4485" y="6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3" name="Freeform 522">
                  <a:extLst>
                    <a:ext uri="{FF2B5EF4-FFF2-40B4-BE49-F238E27FC236}">
                      <a16:creationId xmlns:a16="http://schemas.microsoft.com/office/drawing/2014/main" id="{2CDC4296-6CE6-4F69-B3DA-DC7B0A301E24}"/>
                    </a:ext>
                  </a:extLst>
                </p:cNvPr>
                <p:cNvSpPr>
                  <a:spLocks/>
                </p:cNvSpPr>
                <p:nvPr userDrawn="1"/>
              </p:nvSpPr>
              <p:spPr bwMode="auto">
                <a:xfrm>
                  <a:off x="4495" y="593"/>
                  <a:ext cx="20" cy="30"/>
                </a:xfrm>
                <a:custGeom>
                  <a:avLst/>
                  <a:gdLst>
                    <a:gd name="T0" fmla="*/ 2 w 4"/>
                    <a:gd name="T1" fmla="*/ 0 h 6"/>
                    <a:gd name="T2" fmla="*/ 1 w 4"/>
                    <a:gd name="T3" fmla="*/ 2 h 6"/>
                    <a:gd name="T4" fmla="*/ 3 w 4"/>
                    <a:gd name="T5" fmla="*/ 6 h 6"/>
                    <a:gd name="T6" fmla="*/ 3 w 4"/>
                    <a:gd name="T7" fmla="*/ 5 h 6"/>
                    <a:gd name="T8" fmla="*/ 2 w 4"/>
                    <a:gd name="T9" fmla="*/ 3 h 6"/>
                    <a:gd name="T10" fmla="*/ 3 w 4"/>
                    <a:gd name="T11" fmla="*/ 3 h 6"/>
                    <a:gd name="T12" fmla="*/ 3 w 4"/>
                    <a:gd name="T13" fmla="*/ 0 h 6"/>
                    <a:gd name="T14" fmla="*/ 2 w 4"/>
                    <a:gd name="T15" fmla="*/ 1 h 6"/>
                    <a:gd name="T16" fmla="*/ 2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0"/>
                      </a:moveTo>
                      <a:cubicBezTo>
                        <a:pt x="2" y="1"/>
                        <a:pt x="2" y="2"/>
                        <a:pt x="1" y="2"/>
                      </a:cubicBezTo>
                      <a:cubicBezTo>
                        <a:pt x="0" y="3"/>
                        <a:pt x="2" y="5"/>
                        <a:pt x="3" y="6"/>
                      </a:cubicBezTo>
                      <a:cubicBezTo>
                        <a:pt x="3" y="6"/>
                        <a:pt x="3" y="5"/>
                        <a:pt x="3" y="5"/>
                      </a:cubicBezTo>
                      <a:cubicBezTo>
                        <a:pt x="3" y="4"/>
                        <a:pt x="1" y="4"/>
                        <a:pt x="2" y="3"/>
                      </a:cubicBezTo>
                      <a:cubicBezTo>
                        <a:pt x="2" y="3"/>
                        <a:pt x="2" y="3"/>
                        <a:pt x="3" y="3"/>
                      </a:cubicBezTo>
                      <a:cubicBezTo>
                        <a:pt x="2" y="3"/>
                        <a:pt x="4" y="2"/>
                        <a:pt x="3" y="0"/>
                      </a:cubicBezTo>
                      <a:cubicBezTo>
                        <a:pt x="2" y="1"/>
                        <a:pt x="2" y="1"/>
                        <a:pt x="2"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4" name="Freeform 523">
                  <a:extLst>
                    <a:ext uri="{FF2B5EF4-FFF2-40B4-BE49-F238E27FC236}">
                      <a16:creationId xmlns:a16="http://schemas.microsoft.com/office/drawing/2014/main" id="{4D8192AE-DFF3-46D0-BC5D-C09C9DDAC3FF}"/>
                    </a:ext>
                  </a:extLst>
                </p:cNvPr>
                <p:cNvSpPr>
                  <a:spLocks/>
                </p:cNvSpPr>
                <p:nvPr userDrawn="1"/>
              </p:nvSpPr>
              <p:spPr bwMode="auto">
                <a:xfrm>
                  <a:off x="4505" y="623"/>
                  <a:ext cx="5" cy="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1" y="1"/>
                      </a:cubicBezTo>
                      <a:cubicBezTo>
                        <a:pt x="1"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5" name="Freeform 524">
                  <a:extLst>
                    <a:ext uri="{FF2B5EF4-FFF2-40B4-BE49-F238E27FC236}">
                      <a16:creationId xmlns:a16="http://schemas.microsoft.com/office/drawing/2014/main" id="{A664C3E6-16F7-4918-8978-49ABC76EF57D}"/>
                    </a:ext>
                  </a:extLst>
                </p:cNvPr>
                <p:cNvSpPr>
                  <a:spLocks/>
                </p:cNvSpPr>
                <p:nvPr userDrawn="1"/>
              </p:nvSpPr>
              <p:spPr bwMode="auto">
                <a:xfrm>
                  <a:off x="4490" y="618"/>
                  <a:ext cx="15" cy="15"/>
                </a:xfrm>
                <a:custGeom>
                  <a:avLst/>
                  <a:gdLst>
                    <a:gd name="T0" fmla="*/ 1 w 3"/>
                    <a:gd name="T1" fmla="*/ 2 h 3"/>
                    <a:gd name="T2" fmla="*/ 1 w 3"/>
                    <a:gd name="T3" fmla="*/ 0 h 3"/>
                    <a:gd name="T4" fmla="*/ 0 w 3"/>
                    <a:gd name="T5" fmla="*/ 2 h 3"/>
                    <a:gd name="T6" fmla="*/ 1 w 3"/>
                    <a:gd name="T7" fmla="*/ 2 h 3"/>
                    <a:gd name="T8" fmla="*/ 1 w 3"/>
                    <a:gd name="T9" fmla="*/ 3 h 3"/>
                    <a:gd name="T10" fmla="*/ 2 w 3"/>
                    <a:gd name="T11" fmla="*/ 3 h 3"/>
                    <a:gd name="T12" fmla="*/ 2 w 3"/>
                    <a:gd name="T13" fmla="*/ 3 h 3"/>
                    <a:gd name="T14" fmla="*/ 2 w 3"/>
                    <a:gd name="T15" fmla="*/ 3 h 3"/>
                    <a:gd name="T16" fmla="*/ 2 w 3"/>
                    <a:gd name="T17" fmla="*/ 3 h 3"/>
                    <a:gd name="T18" fmla="*/ 2 w 3"/>
                    <a:gd name="T19" fmla="*/ 3 h 3"/>
                    <a:gd name="T20" fmla="*/ 2 w 3"/>
                    <a:gd name="T21" fmla="*/ 2 h 3"/>
                    <a:gd name="T22" fmla="*/ 1 w 3"/>
                    <a:gd name="T23" fmla="*/ 2 h 3"/>
                    <a:gd name="T24" fmla="*/ 2 w 3"/>
                    <a:gd name="T25" fmla="*/ 2 h 3"/>
                    <a:gd name="T26" fmla="*/ 2 w 3"/>
                    <a:gd name="T27" fmla="*/ 3 h 3"/>
                    <a:gd name="T28" fmla="*/ 2 w 3"/>
                    <a:gd name="T29" fmla="*/ 3 h 3"/>
                    <a:gd name="T30" fmla="*/ 3 w 3"/>
                    <a:gd name="T31" fmla="*/ 2 h 3"/>
                    <a:gd name="T32" fmla="*/ 1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1" y="2"/>
                      </a:moveTo>
                      <a:cubicBezTo>
                        <a:pt x="1" y="1"/>
                        <a:pt x="2" y="1"/>
                        <a:pt x="1" y="0"/>
                      </a:cubicBezTo>
                      <a:cubicBezTo>
                        <a:pt x="0" y="1"/>
                        <a:pt x="1" y="1"/>
                        <a:pt x="0" y="2"/>
                      </a:cubicBezTo>
                      <a:cubicBezTo>
                        <a:pt x="1" y="1"/>
                        <a:pt x="0" y="2"/>
                        <a:pt x="1" y="2"/>
                      </a:cubicBezTo>
                      <a:cubicBezTo>
                        <a:pt x="1" y="2"/>
                        <a:pt x="1" y="3"/>
                        <a:pt x="1" y="3"/>
                      </a:cubicBezTo>
                      <a:cubicBezTo>
                        <a:pt x="1" y="3"/>
                        <a:pt x="1" y="3"/>
                        <a:pt x="2" y="3"/>
                      </a:cubicBezTo>
                      <a:cubicBezTo>
                        <a:pt x="2" y="3"/>
                        <a:pt x="2" y="3"/>
                        <a:pt x="2" y="3"/>
                      </a:cubicBezTo>
                      <a:cubicBezTo>
                        <a:pt x="2" y="3"/>
                        <a:pt x="2" y="3"/>
                        <a:pt x="2" y="3"/>
                      </a:cubicBezTo>
                      <a:cubicBezTo>
                        <a:pt x="2" y="3"/>
                        <a:pt x="2" y="3"/>
                        <a:pt x="2" y="3"/>
                      </a:cubicBezTo>
                      <a:cubicBezTo>
                        <a:pt x="2" y="3"/>
                        <a:pt x="1" y="2"/>
                        <a:pt x="2" y="3"/>
                      </a:cubicBezTo>
                      <a:cubicBezTo>
                        <a:pt x="2" y="2"/>
                        <a:pt x="2" y="2"/>
                        <a:pt x="2" y="2"/>
                      </a:cubicBezTo>
                      <a:cubicBezTo>
                        <a:pt x="2" y="2"/>
                        <a:pt x="1" y="2"/>
                        <a:pt x="1" y="2"/>
                      </a:cubicBezTo>
                      <a:cubicBezTo>
                        <a:pt x="2" y="2"/>
                        <a:pt x="2" y="2"/>
                        <a:pt x="2" y="2"/>
                      </a:cubicBezTo>
                      <a:cubicBezTo>
                        <a:pt x="2" y="3"/>
                        <a:pt x="2" y="3"/>
                        <a:pt x="2" y="3"/>
                      </a:cubicBezTo>
                      <a:cubicBezTo>
                        <a:pt x="2" y="3"/>
                        <a:pt x="2" y="3"/>
                        <a:pt x="2" y="3"/>
                      </a:cubicBezTo>
                      <a:cubicBezTo>
                        <a:pt x="3" y="2"/>
                        <a:pt x="3" y="2"/>
                        <a:pt x="3" y="2"/>
                      </a:cubicBezTo>
                      <a:cubicBezTo>
                        <a:pt x="2" y="2"/>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6" name="Freeform 525">
                  <a:extLst>
                    <a:ext uri="{FF2B5EF4-FFF2-40B4-BE49-F238E27FC236}">
                      <a16:creationId xmlns:a16="http://schemas.microsoft.com/office/drawing/2014/main" id="{08603137-032F-402D-A5F1-3AF1F088DAD6}"/>
                    </a:ext>
                  </a:extLst>
                </p:cNvPr>
                <p:cNvSpPr>
                  <a:spLocks/>
                </p:cNvSpPr>
                <p:nvPr userDrawn="1"/>
              </p:nvSpPr>
              <p:spPr bwMode="auto">
                <a:xfrm>
                  <a:off x="4455"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7" name="Freeform 526">
                  <a:extLst>
                    <a:ext uri="{FF2B5EF4-FFF2-40B4-BE49-F238E27FC236}">
                      <a16:creationId xmlns:a16="http://schemas.microsoft.com/office/drawing/2014/main" id="{AD9C0869-6172-420E-8138-48EB8F760A49}"/>
                    </a:ext>
                  </a:extLst>
                </p:cNvPr>
                <p:cNvSpPr>
                  <a:spLocks/>
                </p:cNvSpPr>
                <p:nvPr userDrawn="1"/>
              </p:nvSpPr>
              <p:spPr bwMode="auto">
                <a:xfrm>
                  <a:off x="4455" y="633"/>
                  <a:ext cx="15" cy="5"/>
                </a:xfrm>
                <a:custGeom>
                  <a:avLst/>
                  <a:gdLst>
                    <a:gd name="T0" fmla="*/ 1 w 3"/>
                    <a:gd name="T1" fmla="*/ 0 h 1"/>
                    <a:gd name="T2" fmla="*/ 1 w 3"/>
                    <a:gd name="T3" fmla="*/ 1 h 1"/>
                    <a:gd name="T4" fmla="*/ 0 w 3"/>
                    <a:gd name="T5" fmla="*/ 0 h 1"/>
                    <a:gd name="T6" fmla="*/ 1 w 3"/>
                    <a:gd name="T7" fmla="*/ 1 h 1"/>
                    <a:gd name="T8" fmla="*/ 1 w 3"/>
                    <a:gd name="T9" fmla="*/ 1 h 1"/>
                    <a:gd name="T10" fmla="*/ 3 w 3"/>
                    <a:gd name="T11" fmla="*/ 1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1"/>
                      </a:cubicBezTo>
                      <a:cubicBezTo>
                        <a:pt x="0" y="1"/>
                        <a:pt x="0" y="0"/>
                        <a:pt x="0" y="0"/>
                      </a:cubicBezTo>
                      <a:cubicBezTo>
                        <a:pt x="0" y="0"/>
                        <a:pt x="0" y="1"/>
                        <a:pt x="1" y="1"/>
                      </a:cubicBezTo>
                      <a:cubicBezTo>
                        <a:pt x="1" y="1"/>
                        <a:pt x="1" y="1"/>
                        <a:pt x="1" y="1"/>
                      </a:cubicBezTo>
                      <a:cubicBezTo>
                        <a:pt x="2" y="1"/>
                        <a:pt x="3" y="1"/>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8" name="Freeform 527">
                  <a:extLst>
                    <a:ext uri="{FF2B5EF4-FFF2-40B4-BE49-F238E27FC236}">
                      <a16:creationId xmlns:a16="http://schemas.microsoft.com/office/drawing/2014/main" id="{F1721D57-B6AF-4558-ABC5-D21FCA1B5CEA}"/>
                    </a:ext>
                  </a:extLst>
                </p:cNvPr>
                <p:cNvSpPr>
                  <a:spLocks/>
                </p:cNvSpPr>
                <p:nvPr userDrawn="1"/>
              </p:nvSpPr>
              <p:spPr bwMode="auto">
                <a:xfrm>
                  <a:off x="4475" y="623"/>
                  <a:ext cx="5" cy="5"/>
                </a:xfrm>
                <a:custGeom>
                  <a:avLst/>
                  <a:gdLst>
                    <a:gd name="T0" fmla="*/ 1 w 1"/>
                    <a:gd name="T1" fmla="*/ 1 h 1"/>
                    <a:gd name="T2" fmla="*/ 1 w 1"/>
                    <a:gd name="T3" fmla="*/ 0 h 1"/>
                    <a:gd name="T4" fmla="*/ 0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9" name="Freeform 528">
                  <a:extLst>
                    <a:ext uri="{FF2B5EF4-FFF2-40B4-BE49-F238E27FC236}">
                      <a16:creationId xmlns:a16="http://schemas.microsoft.com/office/drawing/2014/main" id="{0CAF59EB-C1FE-446F-849A-42F5815E7A24}"/>
                    </a:ext>
                  </a:extLst>
                </p:cNvPr>
                <p:cNvSpPr>
                  <a:spLocks/>
                </p:cNvSpPr>
                <p:nvPr userDrawn="1"/>
              </p:nvSpPr>
              <p:spPr bwMode="auto">
                <a:xfrm>
                  <a:off x="4510" y="623"/>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0" name="Rectangle 529">
                  <a:extLst>
                    <a:ext uri="{FF2B5EF4-FFF2-40B4-BE49-F238E27FC236}">
                      <a16:creationId xmlns:a16="http://schemas.microsoft.com/office/drawing/2014/main" id="{2E63A0D8-DF09-4C17-8089-891C826FB42B}"/>
                    </a:ext>
                  </a:extLst>
                </p:cNvPr>
                <p:cNvSpPr>
                  <a:spLocks noChangeArrowheads="1"/>
                </p:cNvSpPr>
                <p:nvPr userDrawn="1"/>
              </p:nvSpPr>
              <p:spPr bwMode="auto">
                <a:xfrm>
                  <a:off x="452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1" name="Freeform 530">
                  <a:extLst>
                    <a:ext uri="{FF2B5EF4-FFF2-40B4-BE49-F238E27FC236}">
                      <a16:creationId xmlns:a16="http://schemas.microsoft.com/office/drawing/2014/main" id="{9E193CE4-6843-4053-BED7-C0CA987E9564}"/>
                    </a:ext>
                  </a:extLst>
                </p:cNvPr>
                <p:cNvSpPr>
                  <a:spLocks/>
                </p:cNvSpPr>
                <p:nvPr userDrawn="1"/>
              </p:nvSpPr>
              <p:spPr bwMode="auto">
                <a:xfrm>
                  <a:off x="4630" y="92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2" name="Freeform 531">
                  <a:extLst>
                    <a:ext uri="{FF2B5EF4-FFF2-40B4-BE49-F238E27FC236}">
                      <a16:creationId xmlns:a16="http://schemas.microsoft.com/office/drawing/2014/main" id="{EF6053FD-042A-4A55-8ED6-BE51FD7A07B1}"/>
                    </a:ext>
                  </a:extLst>
                </p:cNvPr>
                <p:cNvSpPr>
                  <a:spLocks/>
                </p:cNvSpPr>
                <p:nvPr userDrawn="1"/>
              </p:nvSpPr>
              <p:spPr bwMode="auto">
                <a:xfrm>
                  <a:off x="464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3" name="Freeform 532">
                  <a:extLst>
                    <a:ext uri="{FF2B5EF4-FFF2-40B4-BE49-F238E27FC236}">
                      <a16:creationId xmlns:a16="http://schemas.microsoft.com/office/drawing/2014/main" id="{55F3C5E9-78F6-440D-A883-0C70AC65C492}"/>
                    </a:ext>
                  </a:extLst>
                </p:cNvPr>
                <p:cNvSpPr>
                  <a:spLocks/>
                </p:cNvSpPr>
                <p:nvPr userDrawn="1"/>
              </p:nvSpPr>
              <p:spPr bwMode="auto">
                <a:xfrm>
                  <a:off x="4650" y="673"/>
                  <a:ext cx="5" cy="10"/>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2"/>
                        <a:pt x="0"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4" name="Freeform 533">
                  <a:extLst>
                    <a:ext uri="{FF2B5EF4-FFF2-40B4-BE49-F238E27FC236}">
                      <a16:creationId xmlns:a16="http://schemas.microsoft.com/office/drawing/2014/main" id="{6AA8D3C1-1861-419D-9CBC-770532D79F51}"/>
                    </a:ext>
                  </a:extLst>
                </p:cNvPr>
                <p:cNvSpPr>
                  <a:spLocks/>
                </p:cNvSpPr>
                <p:nvPr userDrawn="1"/>
              </p:nvSpPr>
              <p:spPr bwMode="auto">
                <a:xfrm>
                  <a:off x="4679" y="7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5" name="Freeform 534">
                  <a:extLst>
                    <a:ext uri="{FF2B5EF4-FFF2-40B4-BE49-F238E27FC236}">
                      <a16:creationId xmlns:a16="http://schemas.microsoft.com/office/drawing/2014/main" id="{C731C56C-908B-40B5-9E62-4F05BFD3D551}"/>
                    </a:ext>
                  </a:extLst>
                </p:cNvPr>
                <p:cNvSpPr>
                  <a:spLocks/>
                </p:cNvSpPr>
                <p:nvPr userDrawn="1"/>
              </p:nvSpPr>
              <p:spPr bwMode="auto">
                <a:xfrm>
                  <a:off x="4694" y="80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6" name="Freeform 535">
                  <a:extLst>
                    <a:ext uri="{FF2B5EF4-FFF2-40B4-BE49-F238E27FC236}">
                      <a16:creationId xmlns:a16="http://schemas.microsoft.com/office/drawing/2014/main" id="{97A425C3-D4E0-440A-A25B-1C5FC15B4C07}"/>
                    </a:ext>
                  </a:extLst>
                </p:cNvPr>
                <p:cNvSpPr>
                  <a:spLocks/>
                </p:cNvSpPr>
                <p:nvPr userDrawn="1"/>
              </p:nvSpPr>
              <p:spPr bwMode="auto">
                <a:xfrm>
                  <a:off x="4560" y="97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7" name="Freeform 536">
                  <a:extLst>
                    <a:ext uri="{FF2B5EF4-FFF2-40B4-BE49-F238E27FC236}">
                      <a16:creationId xmlns:a16="http://schemas.microsoft.com/office/drawing/2014/main" id="{5B195C12-9E6C-48D5-B458-8C1638A3AFFE}"/>
                    </a:ext>
                  </a:extLst>
                </p:cNvPr>
                <p:cNvSpPr>
                  <a:spLocks/>
                </p:cNvSpPr>
                <p:nvPr userDrawn="1"/>
              </p:nvSpPr>
              <p:spPr bwMode="auto">
                <a:xfrm>
                  <a:off x="4585" y="60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8" name="Freeform 537">
                  <a:extLst>
                    <a:ext uri="{FF2B5EF4-FFF2-40B4-BE49-F238E27FC236}">
                      <a16:creationId xmlns:a16="http://schemas.microsoft.com/office/drawing/2014/main" id="{24B7AFC4-FDB9-4533-A407-493285954787}"/>
                    </a:ext>
                  </a:extLst>
                </p:cNvPr>
                <p:cNvSpPr>
                  <a:spLocks/>
                </p:cNvSpPr>
                <p:nvPr userDrawn="1"/>
              </p:nvSpPr>
              <p:spPr bwMode="auto">
                <a:xfrm>
                  <a:off x="4605"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9" name="Freeform 538">
                  <a:extLst>
                    <a:ext uri="{FF2B5EF4-FFF2-40B4-BE49-F238E27FC236}">
                      <a16:creationId xmlns:a16="http://schemas.microsoft.com/office/drawing/2014/main" id="{440BE372-2665-4F4C-9B9F-15F6F3A52CF4}"/>
                    </a:ext>
                  </a:extLst>
                </p:cNvPr>
                <p:cNvSpPr>
                  <a:spLocks/>
                </p:cNvSpPr>
                <p:nvPr userDrawn="1"/>
              </p:nvSpPr>
              <p:spPr bwMode="auto">
                <a:xfrm>
                  <a:off x="4590" y="618"/>
                  <a:ext cx="5" cy="5"/>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0" y="0"/>
                        <a:pt x="0" y="0"/>
                      </a:cubicBezTo>
                      <a:cubicBezTo>
                        <a:pt x="0"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0" name="Freeform 539">
                  <a:extLst>
                    <a:ext uri="{FF2B5EF4-FFF2-40B4-BE49-F238E27FC236}">
                      <a16:creationId xmlns:a16="http://schemas.microsoft.com/office/drawing/2014/main" id="{9C2ABFC2-FAF6-493A-8BDC-C908F2308C1B}"/>
                    </a:ext>
                  </a:extLst>
                </p:cNvPr>
                <p:cNvSpPr>
                  <a:spLocks/>
                </p:cNvSpPr>
                <p:nvPr userDrawn="1"/>
              </p:nvSpPr>
              <p:spPr bwMode="auto">
                <a:xfrm>
                  <a:off x="4351" y="80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1" name="Freeform 540">
                  <a:extLst>
                    <a:ext uri="{FF2B5EF4-FFF2-40B4-BE49-F238E27FC236}">
                      <a16:creationId xmlns:a16="http://schemas.microsoft.com/office/drawing/2014/main" id="{BAF98FC4-33F8-4644-B29C-78620A267102}"/>
                    </a:ext>
                  </a:extLst>
                </p:cNvPr>
                <p:cNvSpPr>
                  <a:spLocks/>
                </p:cNvSpPr>
                <p:nvPr userDrawn="1"/>
              </p:nvSpPr>
              <p:spPr bwMode="auto">
                <a:xfrm>
                  <a:off x="4411" y="7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2" name="Rectangle 541">
                  <a:extLst>
                    <a:ext uri="{FF2B5EF4-FFF2-40B4-BE49-F238E27FC236}">
                      <a16:creationId xmlns:a16="http://schemas.microsoft.com/office/drawing/2014/main" id="{7500C2C5-70EC-409F-ACB6-93B07B47D3C5}"/>
                    </a:ext>
                  </a:extLst>
                </p:cNvPr>
                <p:cNvSpPr>
                  <a:spLocks noChangeArrowheads="1"/>
                </p:cNvSpPr>
                <p:nvPr userDrawn="1"/>
              </p:nvSpPr>
              <p:spPr bwMode="auto">
                <a:xfrm>
                  <a:off x="4545" y="61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3" name="Freeform 542">
                  <a:extLst>
                    <a:ext uri="{FF2B5EF4-FFF2-40B4-BE49-F238E27FC236}">
                      <a16:creationId xmlns:a16="http://schemas.microsoft.com/office/drawing/2014/main" id="{B4B0ACCF-A8E9-4E93-90CE-0C58DE7E4279}"/>
                    </a:ext>
                  </a:extLst>
                </p:cNvPr>
                <p:cNvSpPr>
                  <a:spLocks/>
                </p:cNvSpPr>
                <p:nvPr userDrawn="1"/>
              </p:nvSpPr>
              <p:spPr bwMode="auto">
                <a:xfrm>
                  <a:off x="4535"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4" name="Freeform 543">
                  <a:extLst>
                    <a:ext uri="{FF2B5EF4-FFF2-40B4-BE49-F238E27FC236}">
                      <a16:creationId xmlns:a16="http://schemas.microsoft.com/office/drawing/2014/main" id="{3B335052-AD94-4523-918A-7FAAA7AF91F2}"/>
                    </a:ext>
                  </a:extLst>
                </p:cNvPr>
                <p:cNvSpPr>
                  <a:spLocks/>
                </p:cNvSpPr>
                <p:nvPr userDrawn="1"/>
              </p:nvSpPr>
              <p:spPr bwMode="auto">
                <a:xfrm>
                  <a:off x="462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5" name="Freeform 544">
                  <a:extLst>
                    <a:ext uri="{FF2B5EF4-FFF2-40B4-BE49-F238E27FC236}">
                      <a16:creationId xmlns:a16="http://schemas.microsoft.com/office/drawing/2014/main" id="{954BE7F3-9834-464C-AF4D-89FA7DA41A96}"/>
                    </a:ext>
                  </a:extLst>
                </p:cNvPr>
                <p:cNvSpPr>
                  <a:spLocks/>
                </p:cNvSpPr>
                <p:nvPr userDrawn="1"/>
              </p:nvSpPr>
              <p:spPr bwMode="auto">
                <a:xfrm>
                  <a:off x="4545"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6" name="Freeform 545">
                  <a:extLst>
                    <a:ext uri="{FF2B5EF4-FFF2-40B4-BE49-F238E27FC236}">
                      <a16:creationId xmlns:a16="http://schemas.microsoft.com/office/drawing/2014/main" id="{7B8E2DBC-3DD9-4F0B-9F71-F0BCBAEBC4B7}"/>
                    </a:ext>
                  </a:extLst>
                </p:cNvPr>
                <p:cNvSpPr>
                  <a:spLocks/>
                </p:cNvSpPr>
                <p:nvPr userDrawn="1"/>
              </p:nvSpPr>
              <p:spPr bwMode="auto">
                <a:xfrm>
                  <a:off x="4540" y="61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7" name="Freeform 546">
                  <a:extLst>
                    <a:ext uri="{FF2B5EF4-FFF2-40B4-BE49-F238E27FC236}">
                      <a16:creationId xmlns:a16="http://schemas.microsoft.com/office/drawing/2014/main" id="{8E6D3271-8616-40AE-8457-082A00BE3F42}"/>
                    </a:ext>
                  </a:extLst>
                </p:cNvPr>
                <p:cNvSpPr>
                  <a:spLocks/>
                </p:cNvSpPr>
                <p:nvPr userDrawn="1"/>
              </p:nvSpPr>
              <p:spPr bwMode="auto">
                <a:xfrm>
                  <a:off x="4545" y="6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8" name="Freeform 547">
                  <a:extLst>
                    <a:ext uri="{FF2B5EF4-FFF2-40B4-BE49-F238E27FC236}">
                      <a16:creationId xmlns:a16="http://schemas.microsoft.com/office/drawing/2014/main" id="{B3656C10-4C2C-4553-9876-D6649CED55CA}"/>
                    </a:ext>
                  </a:extLst>
                </p:cNvPr>
                <p:cNvSpPr>
                  <a:spLocks/>
                </p:cNvSpPr>
                <p:nvPr userDrawn="1"/>
              </p:nvSpPr>
              <p:spPr bwMode="auto">
                <a:xfrm>
                  <a:off x="4426" y="9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9" name="Rectangle 548">
                  <a:extLst>
                    <a:ext uri="{FF2B5EF4-FFF2-40B4-BE49-F238E27FC236}">
                      <a16:creationId xmlns:a16="http://schemas.microsoft.com/office/drawing/2014/main" id="{3C554978-806D-44C5-90BC-D8538E4E417D}"/>
                    </a:ext>
                  </a:extLst>
                </p:cNvPr>
                <p:cNvSpPr>
                  <a:spLocks noChangeArrowheads="1"/>
                </p:cNvSpPr>
                <p:nvPr userDrawn="1"/>
              </p:nvSpPr>
              <p:spPr bwMode="auto">
                <a:xfrm>
                  <a:off x="4709"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0" name="Freeform 549">
                  <a:extLst>
                    <a:ext uri="{FF2B5EF4-FFF2-40B4-BE49-F238E27FC236}">
                      <a16:creationId xmlns:a16="http://schemas.microsoft.com/office/drawing/2014/main" id="{0DCBBE0C-D672-49C7-9456-A5049920653B}"/>
                    </a:ext>
                  </a:extLst>
                </p:cNvPr>
                <p:cNvSpPr>
                  <a:spLocks/>
                </p:cNvSpPr>
                <p:nvPr userDrawn="1"/>
              </p:nvSpPr>
              <p:spPr bwMode="auto">
                <a:xfrm>
                  <a:off x="4699"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1" name="Freeform 550">
                  <a:extLst>
                    <a:ext uri="{FF2B5EF4-FFF2-40B4-BE49-F238E27FC236}">
                      <a16:creationId xmlns:a16="http://schemas.microsoft.com/office/drawing/2014/main" id="{86EEAF4B-6EF5-4F72-8224-B9F52A776433}"/>
                    </a:ext>
                  </a:extLst>
                </p:cNvPr>
                <p:cNvSpPr>
                  <a:spLocks noEditPoints="1"/>
                </p:cNvSpPr>
                <p:nvPr userDrawn="1"/>
              </p:nvSpPr>
              <p:spPr bwMode="auto">
                <a:xfrm>
                  <a:off x="4351" y="578"/>
                  <a:ext cx="363" cy="404"/>
                </a:xfrm>
                <a:custGeom>
                  <a:avLst/>
                  <a:gdLst>
                    <a:gd name="T0" fmla="*/ 55 w 73"/>
                    <a:gd name="T1" fmla="*/ 72 h 81"/>
                    <a:gd name="T2" fmla="*/ 59 w 73"/>
                    <a:gd name="T3" fmla="*/ 67 h 81"/>
                    <a:gd name="T4" fmla="*/ 61 w 73"/>
                    <a:gd name="T5" fmla="*/ 65 h 81"/>
                    <a:gd name="T6" fmla="*/ 64 w 73"/>
                    <a:gd name="T7" fmla="*/ 60 h 81"/>
                    <a:gd name="T8" fmla="*/ 67 w 73"/>
                    <a:gd name="T9" fmla="*/ 55 h 81"/>
                    <a:gd name="T10" fmla="*/ 67 w 73"/>
                    <a:gd name="T11" fmla="*/ 45 h 81"/>
                    <a:gd name="T12" fmla="*/ 67 w 73"/>
                    <a:gd name="T13" fmla="*/ 45 h 81"/>
                    <a:gd name="T14" fmla="*/ 70 w 73"/>
                    <a:gd name="T15" fmla="*/ 45 h 81"/>
                    <a:gd name="T16" fmla="*/ 71 w 73"/>
                    <a:gd name="T17" fmla="*/ 39 h 81"/>
                    <a:gd name="T18" fmla="*/ 72 w 73"/>
                    <a:gd name="T19" fmla="*/ 33 h 81"/>
                    <a:gd name="T20" fmla="*/ 72 w 73"/>
                    <a:gd name="T21" fmla="*/ 26 h 81"/>
                    <a:gd name="T22" fmla="*/ 70 w 73"/>
                    <a:gd name="T23" fmla="*/ 21 h 81"/>
                    <a:gd name="T24" fmla="*/ 68 w 73"/>
                    <a:gd name="T25" fmla="*/ 15 h 81"/>
                    <a:gd name="T26" fmla="*/ 70 w 73"/>
                    <a:gd name="T27" fmla="*/ 13 h 81"/>
                    <a:gd name="T28" fmla="*/ 63 w 73"/>
                    <a:gd name="T29" fmla="*/ 11 h 81"/>
                    <a:gd name="T30" fmla="*/ 58 w 73"/>
                    <a:gd name="T31" fmla="*/ 11 h 81"/>
                    <a:gd name="T32" fmla="*/ 57 w 73"/>
                    <a:gd name="T33" fmla="*/ 3 h 81"/>
                    <a:gd name="T34" fmla="*/ 50 w 73"/>
                    <a:gd name="T35" fmla="*/ 0 h 81"/>
                    <a:gd name="T36" fmla="*/ 42 w 73"/>
                    <a:gd name="T37" fmla="*/ 2 h 81"/>
                    <a:gd name="T38" fmla="*/ 39 w 73"/>
                    <a:gd name="T39" fmla="*/ 2 h 81"/>
                    <a:gd name="T40" fmla="*/ 36 w 73"/>
                    <a:gd name="T41" fmla="*/ 5 h 81"/>
                    <a:gd name="T42" fmla="*/ 38 w 73"/>
                    <a:gd name="T43" fmla="*/ 7 h 81"/>
                    <a:gd name="T44" fmla="*/ 40 w 73"/>
                    <a:gd name="T45" fmla="*/ 6 h 81"/>
                    <a:gd name="T46" fmla="*/ 45 w 73"/>
                    <a:gd name="T47" fmla="*/ 7 h 81"/>
                    <a:gd name="T48" fmla="*/ 54 w 73"/>
                    <a:gd name="T49" fmla="*/ 12 h 81"/>
                    <a:gd name="T50" fmla="*/ 60 w 73"/>
                    <a:gd name="T51" fmla="*/ 16 h 81"/>
                    <a:gd name="T52" fmla="*/ 61 w 73"/>
                    <a:gd name="T53" fmla="*/ 19 h 81"/>
                    <a:gd name="T54" fmla="*/ 62 w 73"/>
                    <a:gd name="T55" fmla="*/ 22 h 81"/>
                    <a:gd name="T56" fmla="*/ 64 w 73"/>
                    <a:gd name="T57" fmla="*/ 26 h 81"/>
                    <a:gd name="T58" fmla="*/ 64 w 73"/>
                    <a:gd name="T59" fmla="*/ 38 h 81"/>
                    <a:gd name="T60" fmla="*/ 65 w 73"/>
                    <a:gd name="T61" fmla="*/ 43 h 81"/>
                    <a:gd name="T62" fmla="*/ 62 w 73"/>
                    <a:gd name="T63" fmla="*/ 50 h 81"/>
                    <a:gd name="T64" fmla="*/ 59 w 73"/>
                    <a:gd name="T65" fmla="*/ 56 h 81"/>
                    <a:gd name="T66" fmla="*/ 54 w 73"/>
                    <a:gd name="T67" fmla="*/ 61 h 81"/>
                    <a:gd name="T68" fmla="*/ 46 w 73"/>
                    <a:gd name="T69" fmla="*/ 67 h 81"/>
                    <a:gd name="T70" fmla="*/ 40 w 73"/>
                    <a:gd name="T71" fmla="*/ 70 h 81"/>
                    <a:gd name="T72" fmla="*/ 30 w 73"/>
                    <a:gd name="T73" fmla="*/ 75 h 81"/>
                    <a:gd name="T74" fmla="*/ 19 w 73"/>
                    <a:gd name="T75" fmla="*/ 68 h 81"/>
                    <a:gd name="T76" fmla="*/ 17 w 73"/>
                    <a:gd name="T77" fmla="*/ 66 h 81"/>
                    <a:gd name="T78" fmla="*/ 12 w 73"/>
                    <a:gd name="T79" fmla="*/ 60 h 81"/>
                    <a:gd name="T80" fmla="*/ 10 w 73"/>
                    <a:gd name="T81" fmla="*/ 47 h 81"/>
                    <a:gd name="T82" fmla="*/ 12 w 73"/>
                    <a:gd name="T83" fmla="*/ 32 h 81"/>
                    <a:gd name="T84" fmla="*/ 6 w 73"/>
                    <a:gd name="T85" fmla="*/ 27 h 81"/>
                    <a:gd name="T86" fmla="*/ 2 w 73"/>
                    <a:gd name="T87" fmla="*/ 39 h 81"/>
                    <a:gd name="T88" fmla="*/ 2 w 73"/>
                    <a:gd name="T89" fmla="*/ 45 h 81"/>
                    <a:gd name="T90" fmla="*/ 4 w 73"/>
                    <a:gd name="T91" fmla="*/ 55 h 81"/>
                    <a:gd name="T92" fmla="*/ 7 w 73"/>
                    <a:gd name="T93" fmla="*/ 63 h 81"/>
                    <a:gd name="T94" fmla="*/ 12 w 73"/>
                    <a:gd name="T95" fmla="*/ 71 h 81"/>
                    <a:gd name="T96" fmla="*/ 15 w 73"/>
                    <a:gd name="T97" fmla="*/ 73 h 81"/>
                    <a:gd name="T98" fmla="*/ 18 w 73"/>
                    <a:gd name="T99" fmla="*/ 76 h 81"/>
                    <a:gd name="T100" fmla="*/ 23 w 73"/>
                    <a:gd name="T101" fmla="*/ 80 h 81"/>
                    <a:gd name="T102" fmla="*/ 29 w 73"/>
                    <a:gd name="T103" fmla="*/ 79 h 81"/>
                    <a:gd name="T104" fmla="*/ 32 w 73"/>
                    <a:gd name="T105" fmla="*/ 80 h 81"/>
                    <a:gd name="T106" fmla="*/ 36 w 73"/>
                    <a:gd name="T107" fmla="*/ 81 h 81"/>
                    <a:gd name="T108" fmla="*/ 48 w 73"/>
                    <a:gd name="T109" fmla="*/ 77 h 81"/>
                    <a:gd name="T110" fmla="*/ 61 w 73"/>
                    <a:gd name="T111" fmla="*/ 64 h 81"/>
                    <a:gd name="T112" fmla="*/ 42 w 73"/>
                    <a:gd name="T113" fmla="*/ 6 h 81"/>
                    <a:gd name="T114" fmla="*/ 17 w 73"/>
                    <a:gd name="T11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81">
                      <a:moveTo>
                        <a:pt x="51" y="74"/>
                      </a:moveTo>
                      <a:cubicBezTo>
                        <a:pt x="52" y="74"/>
                        <a:pt x="52" y="74"/>
                        <a:pt x="52" y="74"/>
                      </a:cubicBezTo>
                      <a:cubicBezTo>
                        <a:pt x="52" y="76"/>
                        <a:pt x="51" y="76"/>
                        <a:pt x="52" y="76"/>
                      </a:cubicBezTo>
                      <a:cubicBezTo>
                        <a:pt x="51" y="74"/>
                        <a:pt x="56" y="74"/>
                        <a:pt x="54" y="71"/>
                      </a:cubicBezTo>
                      <a:cubicBezTo>
                        <a:pt x="55" y="71"/>
                        <a:pt x="55" y="71"/>
                        <a:pt x="55" y="71"/>
                      </a:cubicBezTo>
                      <a:cubicBezTo>
                        <a:pt x="55" y="71"/>
                        <a:pt x="55" y="72"/>
                        <a:pt x="55" y="72"/>
                      </a:cubicBezTo>
                      <a:cubicBezTo>
                        <a:pt x="56" y="72"/>
                        <a:pt x="54" y="70"/>
                        <a:pt x="56" y="69"/>
                      </a:cubicBezTo>
                      <a:cubicBezTo>
                        <a:pt x="56" y="69"/>
                        <a:pt x="57" y="69"/>
                        <a:pt x="57" y="69"/>
                      </a:cubicBezTo>
                      <a:cubicBezTo>
                        <a:pt x="57" y="68"/>
                        <a:pt x="57" y="68"/>
                        <a:pt x="57" y="68"/>
                      </a:cubicBezTo>
                      <a:cubicBezTo>
                        <a:pt x="57" y="68"/>
                        <a:pt x="58" y="68"/>
                        <a:pt x="57" y="68"/>
                      </a:cubicBezTo>
                      <a:cubicBezTo>
                        <a:pt x="58" y="67"/>
                        <a:pt x="58" y="67"/>
                        <a:pt x="58" y="67"/>
                      </a:cubicBezTo>
                      <a:cubicBezTo>
                        <a:pt x="59" y="67"/>
                        <a:pt x="59" y="67"/>
                        <a:pt x="59" y="67"/>
                      </a:cubicBezTo>
                      <a:cubicBezTo>
                        <a:pt x="58" y="66"/>
                        <a:pt x="58" y="65"/>
                        <a:pt x="58" y="65"/>
                      </a:cubicBezTo>
                      <a:cubicBezTo>
                        <a:pt x="59" y="65"/>
                        <a:pt x="58" y="65"/>
                        <a:pt x="59" y="65"/>
                      </a:cubicBezTo>
                      <a:cubicBezTo>
                        <a:pt x="59" y="64"/>
                        <a:pt x="59" y="64"/>
                        <a:pt x="59" y="64"/>
                      </a:cubicBezTo>
                      <a:cubicBezTo>
                        <a:pt x="60" y="64"/>
                        <a:pt x="60" y="65"/>
                        <a:pt x="59" y="66"/>
                      </a:cubicBezTo>
                      <a:cubicBezTo>
                        <a:pt x="62" y="67"/>
                        <a:pt x="59" y="65"/>
                        <a:pt x="62" y="64"/>
                      </a:cubicBezTo>
                      <a:cubicBezTo>
                        <a:pt x="61" y="65"/>
                        <a:pt x="61" y="65"/>
                        <a:pt x="61" y="65"/>
                      </a:cubicBezTo>
                      <a:cubicBezTo>
                        <a:pt x="63" y="66"/>
                        <a:pt x="63" y="65"/>
                        <a:pt x="65" y="64"/>
                      </a:cubicBezTo>
                      <a:cubicBezTo>
                        <a:pt x="64" y="64"/>
                        <a:pt x="61" y="65"/>
                        <a:pt x="61" y="63"/>
                      </a:cubicBezTo>
                      <a:cubicBezTo>
                        <a:pt x="62" y="63"/>
                        <a:pt x="62" y="63"/>
                        <a:pt x="62" y="62"/>
                      </a:cubicBezTo>
                      <a:cubicBezTo>
                        <a:pt x="63" y="63"/>
                        <a:pt x="63" y="62"/>
                        <a:pt x="63" y="62"/>
                      </a:cubicBezTo>
                      <a:cubicBezTo>
                        <a:pt x="64" y="62"/>
                        <a:pt x="64" y="62"/>
                        <a:pt x="64" y="62"/>
                      </a:cubicBezTo>
                      <a:cubicBezTo>
                        <a:pt x="65" y="61"/>
                        <a:pt x="64" y="61"/>
                        <a:pt x="64" y="60"/>
                      </a:cubicBezTo>
                      <a:cubicBezTo>
                        <a:pt x="64" y="60"/>
                        <a:pt x="65" y="60"/>
                        <a:pt x="66" y="60"/>
                      </a:cubicBezTo>
                      <a:cubicBezTo>
                        <a:pt x="67" y="59"/>
                        <a:pt x="64" y="60"/>
                        <a:pt x="65" y="59"/>
                      </a:cubicBezTo>
                      <a:cubicBezTo>
                        <a:pt x="66" y="58"/>
                        <a:pt x="66" y="57"/>
                        <a:pt x="66" y="55"/>
                      </a:cubicBezTo>
                      <a:cubicBezTo>
                        <a:pt x="67" y="55"/>
                        <a:pt x="67" y="56"/>
                        <a:pt x="67" y="56"/>
                      </a:cubicBezTo>
                      <a:cubicBezTo>
                        <a:pt x="67" y="55"/>
                        <a:pt x="67" y="55"/>
                        <a:pt x="67" y="55"/>
                      </a:cubicBezTo>
                      <a:cubicBezTo>
                        <a:pt x="67" y="54"/>
                        <a:pt x="67" y="55"/>
                        <a:pt x="67" y="55"/>
                      </a:cubicBezTo>
                      <a:cubicBezTo>
                        <a:pt x="67" y="54"/>
                        <a:pt x="66" y="54"/>
                        <a:pt x="66" y="53"/>
                      </a:cubicBezTo>
                      <a:cubicBezTo>
                        <a:pt x="65" y="52"/>
                        <a:pt x="69" y="52"/>
                        <a:pt x="68" y="50"/>
                      </a:cubicBezTo>
                      <a:cubicBezTo>
                        <a:pt x="68" y="50"/>
                        <a:pt x="69" y="51"/>
                        <a:pt x="69" y="51"/>
                      </a:cubicBezTo>
                      <a:cubicBezTo>
                        <a:pt x="69" y="49"/>
                        <a:pt x="69" y="49"/>
                        <a:pt x="68" y="48"/>
                      </a:cubicBezTo>
                      <a:cubicBezTo>
                        <a:pt x="69" y="47"/>
                        <a:pt x="69" y="47"/>
                        <a:pt x="69" y="47"/>
                      </a:cubicBezTo>
                      <a:cubicBezTo>
                        <a:pt x="68" y="47"/>
                        <a:pt x="67" y="46"/>
                        <a:pt x="67" y="45"/>
                      </a:cubicBezTo>
                      <a:cubicBezTo>
                        <a:pt x="66" y="45"/>
                        <a:pt x="66" y="45"/>
                        <a:pt x="65" y="45"/>
                      </a:cubicBezTo>
                      <a:cubicBezTo>
                        <a:pt x="65" y="44"/>
                        <a:pt x="65" y="44"/>
                        <a:pt x="65" y="44"/>
                      </a:cubicBezTo>
                      <a:cubicBezTo>
                        <a:pt x="65" y="44"/>
                        <a:pt x="66" y="44"/>
                        <a:pt x="66" y="44"/>
                      </a:cubicBezTo>
                      <a:cubicBezTo>
                        <a:pt x="66" y="44"/>
                        <a:pt x="66" y="44"/>
                        <a:pt x="66" y="44"/>
                      </a:cubicBezTo>
                      <a:cubicBezTo>
                        <a:pt x="67" y="43"/>
                        <a:pt x="67" y="44"/>
                        <a:pt x="68" y="44"/>
                      </a:cubicBezTo>
                      <a:cubicBezTo>
                        <a:pt x="68" y="45"/>
                        <a:pt x="67" y="45"/>
                        <a:pt x="67" y="45"/>
                      </a:cubicBezTo>
                      <a:cubicBezTo>
                        <a:pt x="68" y="45"/>
                        <a:pt x="68" y="46"/>
                        <a:pt x="69" y="46"/>
                      </a:cubicBezTo>
                      <a:cubicBezTo>
                        <a:pt x="69" y="46"/>
                        <a:pt x="69" y="46"/>
                        <a:pt x="69" y="45"/>
                      </a:cubicBezTo>
                      <a:cubicBezTo>
                        <a:pt x="69" y="46"/>
                        <a:pt x="69" y="46"/>
                        <a:pt x="69" y="46"/>
                      </a:cubicBezTo>
                      <a:cubicBezTo>
                        <a:pt x="69" y="46"/>
                        <a:pt x="69" y="45"/>
                        <a:pt x="69" y="45"/>
                      </a:cubicBezTo>
                      <a:cubicBezTo>
                        <a:pt x="70" y="45"/>
                        <a:pt x="70" y="45"/>
                        <a:pt x="70" y="45"/>
                      </a:cubicBezTo>
                      <a:cubicBezTo>
                        <a:pt x="70" y="45"/>
                        <a:pt x="70" y="45"/>
                        <a:pt x="70" y="45"/>
                      </a:cubicBezTo>
                      <a:cubicBezTo>
                        <a:pt x="71" y="43"/>
                        <a:pt x="71" y="43"/>
                        <a:pt x="71" y="43"/>
                      </a:cubicBezTo>
                      <a:cubicBezTo>
                        <a:pt x="70" y="42"/>
                        <a:pt x="68" y="40"/>
                        <a:pt x="68" y="38"/>
                      </a:cubicBezTo>
                      <a:cubicBezTo>
                        <a:pt x="69" y="38"/>
                        <a:pt x="70" y="38"/>
                        <a:pt x="71" y="38"/>
                      </a:cubicBezTo>
                      <a:cubicBezTo>
                        <a:pt x="70" y="39"/>
                        <a:pt x="71" y="40"/>
                        <a:pt x="71" y="41"/>
                      </a:cubicBezTo>
                      <a:cubicBezTo>
                        <a:pt x="71" y="41"/>
                        <a:pt x="72" y="41"/>
                        <a:pt x="72" y="41"/>
                      </a:cubicBezTo>
                      <a:cubicBezTo>
                        <a:pt x="71" y="39"/>
                        <a:pt x="71" y="39"/>
                        <a:pt x="71" y="39"/>
                      </a:cubicBezTo>
                      <a:cubicBezTo>
                        <a:pt x="72" y="39"/>
                        <a:pt x="72" y="39"/>
                        <a:pt x="72" y="38"/>
                      </a:cubicBezTo>
                      <a:cubicBezTo>
                        <a:pt x="70" y="38"/>
                        <a:pt x="71" y="36"/>
                        <a:pt x="71" y="35"/>
                      </a:cubicBezTo>
                      <a:cubicBezTo>
                        <a:pt x="71" y="35"/>
                        <a:pt x="72" y="36"/>
                        <a:pt x="72" y="37"/>
                      </a:cubicBezTo>
                      <a:cubicBezTo>
                        <a:pt x="73" y="36"/>
                        <a:pt x="69" y="35"/>
                        <a:pt x="71" y="34"/>
                      </a:cubicBezTo>
                      <a:cubicBezTo>
                        <a:pt x="71" y="34"/>
                        <a:pt x="71" y="34"/>
                        <a:pt x="71" y="35"/>
                      </a:cubicBezTo>
                      <a:cubicBezTo>
                        <a:pt x="71" y="34"/>
                        <a:pt x="71" y="33"/>
                        <a:pt x="72" y="33"/>
                      </a:cubicBezTo>
                      <a:cubicBezTo>
                        <a:pt x="72" y="33"/>
                        <a:pt x="72" y="33"/>
                        <a:pt x="72" y="33"/>
                      </a:cubicBezTo>
                      <a:cubicBezTo>
                        <a:pt x="72" y="31"/>
                        <a:pt x="72" y="28"/>
                        <a:pt x="70" y="28"/>
                      </a:cubicBezTo>
                      <a:cubicBezTo>
                        <a:pt x="70" y="28"/>
                        <a:pt x="72" y="28"/>
                        <a:pt x="72" y="28"/>
                      </a:cubicBezTo>
                      <a:cubicBezTo>
                        <a:pt x="72" y="28"/>
                        <a:pt x="71" y="27"/>
                        <a:pt x="69" y="27"/>
                      </a:cubicBezTo>
                      <a:cubicBezTo>
                        <a:pt x="68" y="26"/>
                        <a:pt x="66" y="26"/>
                        <a:pt x="66" y="26"/>
                      </a:cubicBezTo>
                      <a:cubicBezTo>
                        <a:pt x="68" y="26"/>
                        <a:pt x="71" y="24"/>
                        <a:pt x="72" y="26"/>
                      </a:cubicBezTo>
                      <a:cubicBezTo>
                        <a:pt x="72" y="25"/>
                        <a:pt x="72" y="25"/>
                        <a:pt x="72" y="24"/>
                      </a:cubicBezTo>
                      <a:cubicBezTo>
                        <a:pt x="71" y="24"/>
                        <a:pt x="70" y="25"/>
                        <a:pt x="69" y="25"/>
                      </a:cubicBezTo>
                      <a:cubicBezTo>
                        <a:pt x="71" y="23"/>
                        <a:pt x="70" y="24"/>
                        <a:pt x="71" y="22"/>
                      </a:cubicBezTo>
                      <a:cubicBezTo>
                        <a:pt x="71" y="23"/>
                        <a:pt x="69" y="23"/>
                        <a:pt x="69" y="22"/>
                      </a:cubicBezTo>
                      <a:cubicBezTo>
                        <a:pt x="69" y="22"/>
                        <a:pt x="71" y="22"/>
                        <a:pt x="71" y="22"/>
                      </a:cubicBezTo>
                      <a:cubicBezTo>
                        <a:pt x="71" y="22"/>
                        <a:pt x="70" y="21"/>
                        <a:pt x="70" y="21"/>
                      </a:cubicBezTo>
                      <a:cubicBezTo>
                        <a:pt x="69" y="21"/>
                        <a:pt x="68" y="21"/>
                        <a:pt x="68" y="21"/>
                      </a:cubicBezTo>
                      <a:cubicBezTo>
                        <a:pt x="69" y="21"/>
                        <a:pt x="70" y="20"/>
                        <a:pt x="71" y="20"/>
                      </a:cubicBezTo>
                      <a:cubicBezTo>
                        <a:pt x="70" y="20"/>
                        <a:pt x="71" y="18"/>
                        <a:pt x="70" y="18"/>
                      </a:cubicBezTo>
                      <a:cubicBezTo>
                        <a:pt x="70" y="19"/>
                        <a:pt x="70" y="19"/>
                        <a:pt x="70" y="19"/>
                      </a:cubicBezTo>
                      <a:cubicBezTo>
                        <a:pt x="69" y="17"/>
                        <a:pt x="66" y="18"/>
                        <a:pt x="66" y="17"/>
                      </a:cubicBezTo>
                      <a:cubicBezTo>
                        <a:pt x="66" y="17"/>
                        <a:pt x="69" y="16"/>
                        <a:pt x="68" y="15"/>
                      </a:cubicBezTo>
                      <a:cubicBezTo>
                        <a:pt x="67" y="15"/>
                        <a:pt x="63" y="16"/>
                        <a:pt x="61" y="15"/>
                      </a:cubicBezTo>
                      <a:cubicBezTo>
                        <a:pt x="62" y="15"/>
                        <a:pt x="62" y="15"/>
                        <a:pt x="62" y="15"/>
                      </a:cubicBezTo>
                      <a:cubicBezTo>
                        <a:pt x="60" y="14"/>
                        <a:pt x="60" y="14"/>
                        <a:pt x="60" y="14"/>
                      </a:cubicBezTo>
                      <a:cubicBezTo>
                        <a:pt x="62" y="14"/>
                        <a:pt x="66" y="13"/>
                        <a:pt x="68" y="14"/>
                      </a:cubicBezTo>
                      <a:cubicBezTo>
                        <a:pt x="68" y="13"/>
                        <a:pt x="69" y="13"/>
                        <a:pt x="68" y="13"/>
                      </a:cubicBezTo>
                      <a:cubicBezTo>
                        <a:pt x="69" y="12"/>
                        <a:pt x="69" y="13"/>
                        <a:pt x="70" y="13"/>
                      </a:cubicBezTo>
                      <a:cubicBezTo>
                        <a:pt x="70" y="13"/>
                        <a:pt x="69" y="12"/>
                        <a:pt x="69" y="12"/>
                      </a:cubicBezTo>
                      <a:cubicBezTo>
                        <a:pt x="69" y="11"/>
                        <a:pt x="69" y="10"/>
                        <a:pt x="69" y="10"/>
                      </a:cubicBezTo>
                      <a:cubicBezTo>
                        <a:pt x="67" y="11"/>
                        <a:pt x="66" y="9"/>
                        <a:pt x="65" y="10"/>
                      </a:cubicBezTo>
                      <a:cubicBezTo>
                        <a:pt x="65" y="10"/>
                        <a:pt x="66" y="11"/>
                        <a:pt x="67" y="11"/>
                      </a:cubicBezTo>
                      <a:cubicBezTo>
                        <a:pt x="67" y="11"/>
                        <a:pt x="68" y="12"/>
                        <a:pt x="68" y="12"/>
                      </a:cubicBezTo>
                      <a:cubicBezTo>
                        <a:pt x="67" y="12"/>
                        <a:pt x="64" y="12"/>
                        <a:pt x="63" y="11"/>
                      </a:cubicBezTo>
                      <a:cubicBezTo>
                        <a:pt x="64" y="10"/>
                        <a:pt x="65" y="10"/>
                        <a:pt x="66" y="10"/>
                      </a:cubicBezTo>
                      <a:cubicBezTo>
                        <a:pt x="65" y="10"/>
                        <a:pt x="64" y="9"/>
                        <a:pt x="64" y="8"/>
                      </a:cubicBezTo>
                      <a:cubicBezTo>
                        <a:pt x="65" y="9"/>
                        <a:pt x="65" y="9"/>
                        <a:pt x="65" y="9"/>
                      </a:cubicBezTo>
                      <a:cubicBezTo>
                        <a:pt x="65" y="7"/>
                        <a:pt x="63" y="8"/>
                        <a:pt x="63" y="7"/>
                      </a:cubicBezTo>
                      <a:cubicBezTo>
                        <a:pt x="63" y="6"/>
                        <a:pt x="63" y="5"/>
                        <a:pt x="63" y="5"/>
                      </a:cubicBezTo>
                      <a:cubicBezTo>
                        <a:pt x="62" y="7"/>
                        <a:pt x="59" y="10"/>
                        <a:pt x="58" y="11"/>
                      </a:cubicBezTo>
                      <a:cubicBezTo>
                        <a:pt x="58" y="11"/>
                        <a:pt x="58" y="8"/>
                        <a:pt x="58" y="8"/>
                      </a:cubicBezTo>
                      <a:cubicBezTo>
                        <a:pt x="58" y="6"/>
                        <a:pt x="60" y="6"/>
                        <a:pt x="61" y="5"/>
                      </a:cubicBezTo>
                      <a:cubicBezTo>
                        <a:pt x="60" y="5"/>
                        <a:pt x="60" y="5"/>
                        <a:pt x="60" y="5"/>
                      </a:cubicBezTo>
                      <a:cubicBezTo>
                        <a:pt x="59" y="5"/>
                        <a:pt x="60" y="4"/>
                        <a:pt x="60" y="4"/>
                      </a:cubicBezTo>
                      <a:cubicBezTo>
                        <a:pt x="59" y="5"/>
                        <a:pt x="58" y="3"/>
                        <a:pt x="58" y="5"/>
                      </a:cubicBezTo>
                      <a:cubicBezTo>
                        <a:pt x="58" y="4"/>
                        <a:pt x="58" y="4"/>
                        <a:pt x="57" y="3"/>
                      </a:cubicBezTo>
                      <a:cubicBezTo>
                        <a:pt x="57" y="4"/>
                        <a:pt x="55" y="5"/>
                        <a:pt x="54" y="5"/>
                      </a:cubicBezTo>
                      <a:cubicBezTo>
                        <a:pt x="54" y="5"/>
                        <a:pt x="54" y="5"/>
                        <a:pt x="54" y="4"/>
                      </a:cubicBezTo>
                      <a:cubicBezTo>
                        <a:pt x="53" y="3"/>
                        <a:pt x="52" y="3"/>
                        <a:pt x="51" y="2"/>
                      </a:cubicBezTo>
                      <a:cubicBezTo>
                        <a:pt x="51" y="2"/>
                        <a:pt x="50" y="1"/>
                        <a:pt x="50" y="1"/>
                      </a:cubicBezTo>
                      <a:cubicBezTo>
                        <a:pt x="50" y="1"/>
                        <a:pt x="50" y="1"/>
                        <a:pt x="49" y="1"/>
                      </a:cubicBezTo>
                      <a:cubicBezTo>
                        <a:pt x="49" y="0"/>
                        <a:pt x="50" y="1"/>
                        <a:pt x="50" y="0"/>
                      </a:cubicBezTo>
                      <a:cubicBezTo>
                        <a:pt x="50" y="0"/>
                        <a:pt x="48" y="0"/>
                        <a:pt x="48" y="1"/>
                      </a:cubicBezTo>
                      <a:cubicBezTo>
                        <a:pt x="48" y="2"/>
                        <a:pt x="49" y="1"/>
                        <a:pt x="50" y="1"/>
                      </a:cubicBezTo>
                      <a:cubicBezTo>
                        <a:pt x="50" y="3"/>
                        <a:pt x="48" y="4"/>
                        <a:pt x="46" y="5"/>
                      </a:cubicBezTo>
                      <a:cubicBezTo>
                        <a:pt x="45" y="5"/>
                        <a:pt x="46" y="3"/>
                        <a:pt x="46" y="4"/>
                      </a:cubicBezTo>
                      <a:cubicBezTo>
                        <a:pt x="44" y="3"/>
                        <a:pt x="44" y="6"/>
                        <a:pt x="42" y="5"/>
                      </a:cubicBezTo>
                      <a:cubicBezTo>
                        <a:pt x="41" y="4"/>
                        <a:pt x="42" y="3"/>
                        <a:pt x="42" y="2"/>
                      </a:cubicBezTo>
                      <a:cubicBezTo>
                        <a:pt x="43" y="2"/>
                        <a:pt x="43" y="3"/>
                        <a:pt x="44" y="3"/>
                      </a:cubicBezTo>
                      <a:cubicBezTo>
                        <a:pt x="43" y="2"/>
                        <a:pt x="43" y="2"/>
                        <a:pt x="43" y="2"/>
                      </a:cubicBezTo>
                      <a:cubicBezTo>
                        <a:pt x="44" y="2"/>
                        <a:pt x="44" y="2"/>
                        <a:pt x="45" y="2"/>
                      </a:cubicBezTo>
                      <a:cubicBezTo>
                        <a:pt x="44" y="1"/>
                        <a:pt x="41" y="2"/>
                        <a:pt x="39" y="1"/>
                      </a:cubicBezTo>
                      <a:cubicBezTo>
                        <a:pt x="38" y="2"/>
                        <a:pt x="38" y="2"/>
                        <a:pt x="38" y="2"/>
                      </a:cubicBezTo>
                      <a:cubicBezTo>
                        <a:pt x="39" y="2"/>
                        <a:pt x="39" y="2"/>
                        <a:pt x="39" y="2"/>
                      </a:cubicBezTo>
                      <a:cubicBezTo>
                        <a:pt x="39" y="3"/>
                        <a:pt x="38" y="4"/>
                        <a:pt x="39" y="4"/>
                      </a:cubicBezTo>
                      <a:cubicBezTo>
                        <a:pt x="38" y="5"/>
                        <a:pt x="37" y="6"/>
                        <a:pt x="36" y="5"/>
                      </a:cubicBezTo>
                      <a:cubicBezTo>
                        <a:pt x="36" y="4"/>
                        <a:pt x="36" y="4"/>
                        <a:pt x="36" y="4"/>
                      </a:cubicBezTo>
                      <a:cubicBezTo>
                        <a:pt x="36" y="5"/>
                        <a:pt x="37" y="5"/>
                        <a:pt x="37" y="4"/>
                      </a:cubicBezTo>
                      <a:cubicBezTo>
                        <a:pt x="37" y="5"/>
                        <a:pt x="35" y="3"/>
                        <a:pt x="35" y="5"/>
                      </a:cubicBezTo>
                      <a:cubicBezTo>
                        <a:pt x="36" y="5"/>
                        <a:pt x="36" y="5"/>
                        <a:pt x="36" y="5"/>
                      </a:cubicBezTo>
                      <a:cubicBezTo>
                        <a:pt x="35" y="6"/>
                        <a:pt x="35" y="8"/>
                        <a:pt x="34" y="8"/>
                      </a:cubicBezTo>
                      <a:cubicBezTo>
                        <a:pt x="35" y="9"/>
                        <a:pt x="34" y="8"/>
                        <a:pt x="35" y="9"/>
                      </a:cubicBezTo>
                      <a:cubicBezTo>
                        <a:pt x="34" y="7"/>
                        <a:pt x="37" y="8"/>
                        <a:pt x="36" y="7"/>
                      </a:cubicBezTo>
                      <a:cubicBezTo>
                        <a:pt x="37" y="8"/>
                        <a:pt x="37" y="7"/>
                        <a:pt x="38" y="8"/>
                      </a:cubicBezTo>
                      <a:cubicBezTo>
                        <a:pt x="38" y="8"/>
                        <a:pt x="38" y="7"/>
                        <a:pt x="38" y="8"/>
                      </a:cubicBezTo>
                      <a:cubicBezTo>
                        <a:pt x="38" y="7"/>
                        <a:pt x="38" y="7"/>
                        <a:pt x="38" y="7"/>
                      </a:cubicBezTo>
                      <a:cubicBezTo>
                        <a:pt x="39" y="7"/>
                        <a:pt x="39" y="7"/>
                        <a:pt x="39" y="7"/>
                      </a:cubicBezTo>
                      <a:cubicBezTo>
                        <a:pt x="38" y="7"/>
                        <a:pt x="38" y="7"/>
                        <a:pt x="38" y="7"/>
                      </a:cubicBezTo>
                      <a:cubicBezTo>
                        <a:pt x="39" y="7"/>
                        <a:pt x="39" y="7"/>
                        <a:pt x="38" y="7"/>
                      </a:cubicBezTo>
                      <a:cubicBezTo>
                        <a:pt x="38" y="7"/>
                        <a:pt x="38" y="7"/>
                        <a:pt x="38" y="7"/>
                      </a:cubicBezTo>
                      <a:cubicBezTo>
                        <a:pt x="38" y="6"/>
                        <a:pt x="39" y="5"/>
                        <a:pt x="40" y="5"/>
                      </a:cubicBezTo>
                      <a:cubicBezTo>
                        <a:pt x="40" y="5"/>
                        <a:pt x="40" y="5"/>
                        <a:pt x="40" y="6"/>
                      </a:cubicBezTo>
                      <a:cubicBezTo>
                        <a:pt x="40" y="5"/>
                        <a:pt x="40" y="5"/>
                        <a:pt x="40" y="5"/>
                      </a:cubicBezTo>
                      <a:cubicBezTo>
                        <a:pt x="40" y="6"/>
                        <a:pt x="42" y="6"/>
                        <a:pt x="41" y="7"/>
                      </a:cubicBezTo>
                      <a:cubicBezTo>
                        <a:pt x="41" y="7"/>
                        <a:pt x="41" y="7"/>
                        <a:pt x="41" y="7"/>
                      </a:cubicBezTo>
                      <a:cubicBezTo>
                        <a:pt x="42" y="7"/>
                        <a:pt x="43" y="8"/>
                        <a:pt x="43" y="7"/>
                      </a:cubicBezTo>
                      <a:cubicBezTo>
                        <a:pt x="43" y="8"/>
                        <a:pt x="44" y="6"/>
                        <a:pt x="44" y="7"/>
                      </a:cubicBezTo>
                      <a:cubicBezTo>
                        <a:pt x="44" y="7"/>
                        <a:pt x="45" y="7"/>
                        <a:pt x="45" y="7"/>
                      </a:cubicBezTo>
                      <a:cubicBezTo>
                        <a:pt x="45" y="7"/>
                        <a:pt x="45" y="7"/>
                        <a:pt x="45" y="7"/>
                      </a:cubicBezTo>
                      <a:cubicBezTo>
                        <a:pt x="46" y="7"/>
                        <a:pt x="48" y="6"/>
                        <a:pt x="49" y="8"/>
                      </a:cubicBezTo>
                      <a:cubicBezTo>
                        <a:pt x="49" y="8"/>
                        <a:pt x="50" y="8"/>
                        <a:pt x="50" y="8"/>
                      </a:cubicBezTo>
                      <a:cubicBezTo>
                        <a:pt x="50" y="9"/>
                        <a:pt x="50" y="9"/>
                        <a:pt x="50" y="9"/>
                      </a:cubicBezTo>
                      <a:cubicBezTo>
                        <a:pt x="51" y="9"/>
                        <a:pt x="51" y="10"/>
                        <a:pt x="52" y="10"/>
                      </a:cubicBezTo>
                      <a:cubicBezTo>
                        <a:pt x="51" y="12"/>
                        <a:pt x="54" y="12"/>
                        <a:pt x="54" y="12"/>
                      </a:cubicBezTo>
                      <a:cubicBezTo>
                        <a:pt x="55" y="12"/>
                        <a:pt x="55" y="12"/>
                        <a:pt x="55" y="12"/>
                      </a:cubicBezTo>
                      <a:cubicBezTo>
                        <a:pt x="55" y="12"/>
                        <a:pt x="56" y="12"/>
                        <a:pt x="57" y="13"/>
                      </a:cubicBezTo>
                      <a:cubicBezTo>
                        <a:pt x="58" y="12"/>
                        <a:pt x="58" y="12"/>
                        <a:pt x="58" y="12"/>
                      </a:cubicBezTo>
                      <a:cubicBezTo>
                        <a:pt x="59" y="12"/>
                        <a:pt x="58" y="14"/>
                        <a:pt x="59" y="15"/>
                      </a:cubicBezTo>
                      <a:cubicBezTo>
                        <a:pt x="59" y="15"/>
                        <a:pt x="59" y="15"/>
                        <a:pt x="59" y="14"/>
                      </a:cubicBezTo>
                      <a:cubicBezTo>
                        <a:pt x="58" y="16"/>
                        <a:pt x="59" y="16"/>
                        <a:pt x="60" y="16"/>
                      </a:cubicBezTo>
                      <a:cubicBezTo>
                        <a:pt x="61" y="17"/>
                        <a:pt x="61" y="17"/>
                        <a:pt x="61" y="18"/>
                      </a:cubicBezTo>
                      <a:cubicBezTo>
                        <a:pt x="61" y="18"/>
                        <a:pt x="61" y="18"/>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2" y="19"/>
                        <a:pt x="62" y="20"/>
                      </a:cubicBezTo>
                      <a:cubicBezTo>
                        <a:pt x="61" y="20"/>
                        <a:pt x="61" y="20"/>
                        <a:pt x="61" y="20"/>
                      </a:cubicBezTo>
                      <a:cubicBezTo>
                        <a:pt x="61" y="20"/>
                        <a:pt x="61" y="20"/>
                        <a:pt x="61" y="20"/>
                      </a:cubicBezTo>
                      <a:cubicBezTo>
                        <a:pt x="61" y="21"/>
                        <a:pt x="62" y="20"/>
                        <a:pt x="62" y="20"/>
                      </a:cubicBezTo>
                      <a:cubicBezTo>
                        <a:pt x="63" y="20"/>
                        <a:pt x="63" y="20"/>
                        <a:pt x="63" y="20"/>
                      </a:cubicBezTo>
                      <a:cubicBezTo>
                        <a:pt x="62" y="21"/>
                        <a:pt x="64" y="21"/>
                        <a:pt x="62" y="22"/>
                      </a:cubicBezTo>
                      <a:cubicBezTo>
                        <a:pt x="63" y="22"/>
                        <a:pt x="64" y="24"/>
                        <a:pt x="65" y="23"/>
                      </a:cubicBezTo>
                      <a:cubicBezTo>
                        <a:pt x="65" y="23"/>
                        <a:pt x="65" y="24"/>
                        <a:pt x="65" y="23"/>
                      </a:cubicBezTo>
                      <a:cubicBezTo>
                        <a:pt x="65" y="24"/>
                        <a:pt x="65" y="24"/>
                        <a:pt x="65" y="25"/>
                      </a:cubicBezTo>
                      <a:cubicBezTo>
                        <a:pt x="64" y="25"/>
                        <a:pt x="64" y="25"/>
                        <a:pt x="64" y="25"/>
                      </a:cubicBezTo>
                      <a:cubicBezTo>
                        <a:pt x="66" y="26"/>
                        <a:pt x="66" y="26"/>
                        <a:pt x="66" y="26"/>
                      </a:cubicBezTo>
                      <a:cubicBezTo>
                        <a:pt x="65" y="27"/>
                        <a:pt x="65" y="27"/>
                        <a:pt x="64" y="26"/>
                      </a:cubicBezTo>
                      <a:cubicBezTo>
                        <a:pt x="66" y="28"/>
                        <a:pt x="65" y="27"/>
                        <a:pt x="66" y="29"/>
                      </a:cubicBezTo>
                      <a:cubicBezTo>
                        <a:pt x="65" y="29"/>
                        <a:pt x="65" y="29"/>
                        <a:pt x="65" y="29"/>
                      </a:cubicBezTo>
                      <a:cubicBezTo>
                        <a:pt x="65" y="29"/>
                        <a:pt x="67" y="30"/>
                        <a:pt x="66" y="30"/>
                      </a:cubicBezTo>
                      <a:cubicBezTo>
                        <a:pt x="65" y="30"/>
                        <a:pt x="65" y="32"/>
                        <a:pt x="65" y="33"/>
                      </a:cubicBezTo>
                      <a:cubicBezTo>
                        <a:pt x="65" y="34"/>
                        <a:pt x="65" y="36"/>
                        <a:pt x="64" y="37"/>
                      </a:cubicBezTo>
                      <a:cubicBezTo>
                        <a:pt x="66" y="37"/>
                        <a:pt x="63" y="38"/>
                        <a:pt x="64" y="38"/>
                      </a:cubicBezTo>
                      <a:cubicBezTo>
                        <a:pt x="64" y="39"/>
                        <a:pt x="64" y="39"/>
                        <a:pt x="63" y="38"/>
                      </a:cubicBezTo>
                      <a:cubicBezTo>
                        <a:pt x="64" y="40"/>
                        <a:pt x="62" y="40"/>
                        <a:pt x="63" y="41"/>
                      </a:cubicBezTo>
                      <a:cubicBezTo>
                        <a:pt x="63" y="41"/>
                        <a:pt x="63" y="41"/>
                        <a:pt x="62" y="41"/>
                      </a:cubicBezTo>
                      <a:cubicBezTo>
                        <a:pt x="62" y="41"/>
                        <a:pt x="63" y="41"/>
                        <a:pt x="62" y="41"/>
                      </a:cubicBezTo>
                      <a:cubicBezTo>
                        <a:pt x="62" y="41"/>
                        <a:pt x="62" y="41"/>
                        <a:pt x="62" y="41"/>
                      </a:cubicBezTo>
                      <a:cubicBezTo>
                        <a:pt x="61" y="42"/>
                        <a:pt x="63" y="43"/>
                        <a:pt x="65" y="43"/>
                      </a:cubicBezTo>
                      <a:cubicBezTo>
                        <a:pt x="64" y="44"/>
                        <a:pt x="64" y="44"/>
                        <a:pt x="64" y="45"/>
                      </a:cubicBezTo>
                      <a:cubicBezTo>
                        <a:pt x="64" y="45"/>
                        <a:pt x="63" y="45"/>
                        <a:pt x="63" y="44"/>
                      </a:cubicBezTo>
                      <a:cubicBezTo>
                        <a:pt x="63" y="45"/>
                        <a:pt x="62" y="47"/>
                        <a:pt x="63" y="47"/>
                      </a:cubicBezTo>
                      <a:cubicBezTo>
                        <a:pt x="62" y="47"/>
                        <a:pt x="62" y="48"/>
                        <a:pt x="63" y="48"/>
                      </a:cubicBezTo>
                      <a:cubicBezTo>
                        <a:pt x="62" y="49"/>
                        <a:pt x="62" y="49"/>
                        <a:pt x="62" y="50"/>
                      </a:cubicBezTo>
                      <a:cubicBezTo>
                        <a:pt x="62" y="50"/>
                        <a:pt x="62" y="50"/>
                        <a:pt x="62" y="50"/>
                      </a:cubicBezTo>
                      <a:cubicBezTo>
                        <a:pt x="63" y="51"/>
                        <a:pt x="62" y="50"/>
                        <a:pt x="62" y="51"/>
                      </a:cubicBezTo>
                      <a:cubicBezTo>
                        <a:pt x="62" y="51"/>
                        <a:pt x="62" y="51"/>
                        <a:pt x="62" y="51"/>
                      </a:cubicBezTo>
                      <a:cubicBezTo>
                        <a:pt x="60" y="52"/>
                        <a:pt x="62" y="52"/>
                        <a:pt x="60" y="53"/>
                      </a:cubicBezTo>
                      <a:cubicBezTo>
                        <a:pt x="61" y="54"/>
                        <a:pt x="61" y="54"/>
                        <a:pt x="61" y="54"/>
                      </a:cubicBezTo>
                      <a:cubicBezTo>
                        <a:pt x="62" y="55"/>
                        <a:pt x="59" y="54"/>
                        <a:pt x="59" y="56"/>
                      </a:cubicBezTo>
                      <a:cubicBezTo>
                        <a:pt x="59" y="56"/>
                        <a:pt x="59" y="56"/>
                        <a:pt x="59" y="56"/>
                      </a:cubicBezTo>
                      <a:cubicBezTo>
                        <a:pt x="60" y="57"/>
                        <a:pt x="56" y="56"/>
                        <a:pt x="56" y="56"/>
                      </a:cubicBezTo>
                      <a:cubicBezTo>
                        <a:pt x="55" y="56"/>
                        <a:pt x="55" y="56"/>
                        <a:pt x="55" y="55"/>
                      </a:cubicBezTo>
                      <a:cubicBezTo>
                        <a:pt x="54" y="56"/>
                        <a:pt x="56" y="56"/>
                        <a:pt x="56" y="57"/>
                      </a:cubicBezTo>
                      <a:cubicBezTo>
                        <a:pt x="55" y="57"/>
                        <a:pt x="55" y="56"/>
                        <a:pt x="54" y="57"/>
                      </a:cubicBezTo>
                      <a:cubicBezTo>
                        <a:pt x="54" y="57"/>
                        <a:pt x="55" y="60"/>
                        <a:pt x="53" y="60"/>
                      </a:cubicBezTo>
                      <a:cubicBezTo>
                        <a:pt x="53" y="60"/>
                        <a:pt x="54" y="60"/>
                        <a:pt x="54" y="61"/>
                      </a:cubicBezTo>
                      <a:cubicBezTo>
                        <a:pt x="53" y="61"/>
                        <a:pt x="51" y="61"/>
                        <a:pt x="52" y="62"/>
                      </a:cubicBezTo>
                      <a:cubicBezTo>
                        <a:pt x="51" y="62"/>
                        <a:pt x="51" y="62"/>
                        <a:pt x="51" y="62"/>
                      </a:cubicBezTo>
                      <a:cubicBezTo>
                        <a:pt x="51" y="63"/>
                        <a:pt x="50" y="64"/>
                        <a:pt x="50" y="65"/>
                      </a:cubicBezTo>
                      <a:cubicBezTo>
                        <a:pt x="49" y="64"/>
                        <a:pt x="49" y="65"/>
                        <a:pt x="48" y="66"/>
                      </a:cubicBezTo>
                      <a:cubicBezTo>
                        <a:pt x="48" y="67"/>
                        <a:pt x="47" y="67"/>
                        <a:pt x="47" y="66"/>
                      </a:cubicBezTo>
                      <a:cubicBezTo>
                        <a:pt x="47" y="66"/>
                        <a:pt x="46" y="66"/>
                        <a:pt x="46" y="67"/>
                      </a:cubicBezTo>
                      <a:cubicBezTo>
                        <a:pt x="45" y="67"/>
                        <a:pt x="45" y="67"/>
                        <a:pt x="45" y="67"/>
                      </a:cubicBezTo>
                      <a:cubicBezTo>
                        <a:pt x="45" y="67"/>
                        <a:pt x="45" y="67"/>
                        <a:pt x="45" y="67"/>
                      </a:cubicBezTo>
                      <a:cubicBezTo>
                        <a:pt x="44" y="67"/>
                        <a:pt x="44" y="68"/>
                        <a:pt x="44" y="69"/>
                      </a:cubicBezTo>
                      <a:cubicBezTo>
                        <a:pt x="43" y="69"/>
                        <a:pt x="43" y="69"/>
                        <a:pt x="43" y="69"/>
                      </a:cubicBezTo>
                      <a:cubicBezTo>
                        <a:pt x="42" y="69"/>
                        <a:pt x="42" y="69"/>
                        <a:pt x="41" y="71"/>
                      </a:cubicBezTo>
                      <a:cubicBezTo>
                        <a:pt x="40" y="70"/>
                        <a:pt x="40" y="70"/>
                        <a:pt x="40" y="70"/>
                      </a:cubicBezTo>
                      <a:cubicBezTo>
                        <a:pt x="40" y="71"/>
                        <a:pt x="37" y="69"/>
                        <a:pt x="36" y="71"/>
                      </a:cubicBezTo>
                      <a:cubicBezTo>
                        <a:pt x="36" y="71"/>
                        <a:pt x="36" y="70"/>
                        <a:pt x="36" y="70"/>
                      </a:cubicBezTo>
                      <a:cubicBezTo>
                        <a:pt x="35" y="71"/>
                        <a:pt x="34" y="71"/>
                        <a:pt x="33" y="70"/>
                      </a:cubicBezTo>
                      <a:cubicBezTo>
                        <a:pt x="32" y="70"/>
                        <a:pt x="32" y="70"/>
                        <a:pt x="31" y="72"/>
                      </a:cubicBezTo>
                      <a:cubicBezTo>
                        <a:pt x="30" y="73"/>
                        <a:pt x="30" y="73"/>
                        <a:pt x="30" y="73"/>
                      </a:cubicBezTo>
                      <a:cubicBezTo>
                        <a:pt x="32" y="73"/>
                        <a:pt x="30" y="74"/>
                        <a:pt x="30" y="75"/>
                      </a:cubicBezTo>
                      <a:cubicBezTo>
                        <a:pt x="30" y="75"/>
                        <a:pt x="29" y="73"/>
                        <a:pt x="29" y="73"/>
                      </a:cubicBezTo>
                      <a:cubicBezTo>
                        <a:pt x="30" y="74"/>
                        <a:pt x="30" y="74"/>
                        <a:pt x="30" y="74"/>
                      </a:cubicBezTo>
                      <a:cubicBezTo>
                        <a:pt x="30" y="72"/>
                        <a:pt x="28" y="73"/>
                        <a:pt x="28" y="71"/>
                      </a:cubicBezTo>
                      <a:cubicBezTo>
                        <a:pt x="25" y="71"/>
                        <a:pt x="22" y="69"/>
                        <a:pt x="20" y="67"/>
                      </a:cubicBezTo>
                      <a:cubicBezTo>
                        <a:pt x="19" y="69"/>
                        <a:pt x="19" y="69"/>
                        <a:pt x="19" y="69"/>
                      </a:cubicBezTo>
                      <a:cubicBezTo>
                        <a:pt x="19" y="68"/>
                        <a:pt x="19" y="68"/>
                        <a:pt x="19" y="68"/>
                      </a:cubicBezTo>
                      <a:cubicBezTo>
                        <a:pt x="19" y="68"/>
                        <a:pt x="19" y="67"/>
                        <a:pt x="20" y="67"/>
                      </a:cubicBezTo>
                      <a:cubicBezTo>
                        <a:pt x="20" y="66"/>
                        <a:pt x="18" y="67"/>
                        <a:pt x="18" y="67"/>
                      </a:cubicBezTo>
                      <a:cubicBezTo>
                        <a:pt x="17" y="66"/>
                        <a:pt x="20" y="66"/>
                        <a:pt x="19" y="66"/>
                      </a:cubicBezTo>
                      <a:cubicBezTo>
                        <a:pt x="19" y="66"/>
                        <a:pt x="19" y="66"/>
                        <a:pt x="19" y="66"/>
                      </a:cubicBezTo>
                      <a:cubicBezTo>
                        <a:pt x="19" y="66"/>
                        <a:pt x="19" y="66"/>
                        <a:pt x="19" y="66"/>
                      </a:cubicBezTo>
                      <a:cubicBezTo>
                        <a:pt x="18" y="66"/>
                        <a:pt x="17" y="67"/>
                        <a:pt x="17" y="66"/>
                      </a:cubicBezTo>
                      <a:cubicBezTo>
                        <a:pt x="17" y="65"/>
                        <a:pt x="17" y="65"/>
                        <a:pt x="17" y="65"/>
                      </a:cubicBezTo>
                      <a:cubicBezTo>
                        <a:pt x="17" y="65"/>
                        <a:pt x="17" y="65"/>
                        <a:pt x="17" y="65"/>
                      </a:cubicBezTo>
                      <a:cubicBezTo>
                        <a:pt x="17" y="65"/>
                        <a:pt x="16" y="64"/>
                        <a:pt x="16" y="64"/>
                      </a:cubicBezTo>
                      <a:cubicBezTo>
                        <a:pt x="16" y="65"/>
                        <a:pt x="16" y="65"/>
                        <a:pt x="16" y="65"/>
                      </a:cubicBezTo>
                      <a:cubicBezTo>
                        <a:pt x="15" y="65"/>
                        <a:pt x="15" y="64"/>
                        <a:pt x="14" y="65"/>
                      </a:cubicBezTo>
                      <a:cubicBezTo>
                        <a:pt x="15" y="63"/>
                        <a:pt x="12" y="61"/>
                        <a:pt x="12" y="60"/>
                      </a:cubicBezTo>
                      <a:cubicBezTo>
                        <a:pt x="11" y="60"/>
                        <a:pt x="11" y="59"/>
                        <a:pt x="11" y="58"/>
                      </a:cubicBezTo>
                      <a:cubicBezTo>
                        <a:pt x="10" y="58"/>
                        <a:pt x="9" y="59"/>
                        <a:pt x="9" y="58"/>
                      </a:cubicBezTo>
                      <a:cubicBezTo>
                        <a:pt x="12" y="57"/>
                        <a:pt x="10" y="56"/>
                        <a:pt x="11" y="55"/>
                      </a:cubicBezTo>
                      <a:cubicBezTo>
                        <a:pt x="10" y="56"/>
                        <a:pt x="10" y="53"/>
                        <a:pt x="9" y="54"/>
                      </a:cubicBezTo>
                      <a:cubicBezTo>
                        <a:pt x="9" y="53"/>
                        <a:pt x="10" y="54"/>
                        <a:pt x="10" y="53"/>
                      </a:cubicBezTo>
                      <a:cubicBezTo>
                        <a:pt x="9" y="52"/>
                        <a:pt x="10" y="49"/>
                        <a:pt x="10" y="47"/>
                      </a:cubicBezTo>
                      <a:cubicBezTo>
                        <a:pt x="9" y="47"/>
                        <a:pt x="9" y="48"/>
                        <a:pt x="8" y="47"/>
                      </a:cubicBezTo>
                      <a:cubicBezTo>
                        <a:pt x="10" y="46"/>
                        <a:pt x="10" y="46"/>
                        <a:pt x="10" y="46"/>
                      </a:cubicBezTo>
                      <a:cubicBezTo>
                        <a:pt x="10" y="45"/>
                        <a:pt x="8" y="45"/>
                        <a:pt x="9" y="45"/>
                      </a:cubicBezTo>
                      <a:cubicBezTo>
                        <a:pt x="9" y="45"/>
                        <a:pt x="8" y="45"/>
                        <a:pt x="8" y="45"/>
                      </a:cubicBezTo>
                      <a:cubicBezTo>
                        <a:pt x="9" y="43"/>
                        <a:pt x="9" y="40"/>
                        <a:pt x="9" y="38"/>
                      </a:cubicBezTo>
                      <a:cubicBezTo>
                        <a:pt x="9" y="36"/>
                        <a:pt x="10" y="34"/>
                        <a:pt x="12" y="32"/>
                      </a:cubicBezTo>
                      <a:cubicBezTo>
                        <a:pt x="11" y="33"/>
                        <a:pt x="11" y="32"/>
                        <a:pt x="12" y="32"/>
                      </a:cubicBezTo>
                      <a:cubicBezTo>
                        <a:pt x="11" y="32"/>
                        <a:pt x="11" y="31"/>
                        <a:pt x="10" y="31"/>
                      </a:cubicBezTo>
                      <a:cubicBezTo>
                        <a:pt x="10" y="31"/>
                        <a:pt x="12" y="30"/>
                        <a:pt x="12" y="30"/>
                      </a:cubicBezTo>
                      <a:cubicBezTo>
                        <a:pt x="11" y="29"/>
                        <a:pt x="13" y="28"/>
                        <a:pt x="12" y="28"/>
                      </a:cubicBezTo>
                      <a:cubicBezTo>
                        <a:pt x="12" y="28"/>
                        <a:pt x="12" y="28"/>
                        <a:pt x="12" y="28"/>
                      </a:cubicBezTo>
                      <a:cubicBezTo>
                        <a:pt x="11" y="27"/>
                        <a:pt x="8" y="28"/>
                        <a:pt x="6" y="27"/>
                      </a:cubicBezTo>
                      <a:cubicBezTo>
                        <a:pt x="8" y="29"/>
                        <a:pt x="3" y="29"/>
                        <a:pt x="5" y="31"/>
                      </a:cubicBezTo>
                      <a:cubicBezTo>
                        <a:pt x="4" y="31"/>
                        <a:pt x="4" y="31"/>
                        <a:pt x="4" y="31"/>
                      </a:cubicBezTo>
                      <a:cubicBezTo>
                        <a:pt x="5" y="31"/>
                        <a:pt x="5" y="32"/>
                        <a:pt x="4" y="33"/>
                      </a:cubicBezTo>
                      <a:cubicBezTo>
                        <a:pt x="4" y="32"/>
                        <a:pt x="4" y="32"/>
                        <a:pt x="4" y="32"/>
                      </a:cubicBezTo>
                      <a:cubicBezTo>
                        <a:pt x="3" y="35"/>
                        <a:pt x="2" y="36"/>
                        <a:pt x="1" y="39"/>
                      </a:cubicBezTo>
                      <a:cubicBezTo>
                        <a:pt x="2" y="39"/>
                        <a:pt x="2" y="39"/>
                        <a:pt x="2" y="39"/>
                      </a:cubicBezTo>
                      <a:cubicBezTo>
                        <a:pt x="2" y="39"/>
                        <a:pt x="2" y="39"/>
                        <a:pt x="2" y="40"/>
                      </a:cubicBezTo>
                      <a:cubicBezTo>
                        <a:pt x="3" y="41"/>
                        <a:pt x="2" y="38"/>
                        <a:pt x="3" y="39"/>
                      </a:cubicBezTo>
                      <a:cubicBezTo>
                        <a:pt x="1" y="39"/>
                        <a:pt x="3" y="43"/>
                        <a:pt x="1" y="44"/>
                      </a:cubicBezTo>
                      <a:cubicBezTo>
                        <a:pt x="1" y="45"/>
                        <a:pt x="2" y="43"/>
                        <a:pt x="2" y="44"/>
                      </a:cubicBezTo>
                      <a:cubicBezTo>
                        <a:pt x="1" y="45"/>
                        <a:pt x="1" y="45"/>
                        <a:pt x="1" y="45"/>
                      </a:cubicBezTo>
                      <a:cubicBezTo>
                        <a:pt x="2" y="45"/>
                        <a:pt x="2" y="45"/>
                        <a:pt x="2" y="45"/>
                      </a:cubicBezTo>
                      <a:cubicBezTo>
                        <a:pt x="2" y="45"/>
                        <a:pt x="1" y="46"/>
                        <a:pt x="1" y="46"/>
                      </a:cubicBezTo>
                      <a:cubicBezTo>
                        <a:pt x="1" y="46"/>
                        <a:pt x="1" y="45"/>
                        <a:pt x="0" y="45"/>
                      </a:cubicBezTo>
                      <a:cubicBezTo>
                        <a:pt x="0" y="46"/>
                        <a:pt x="1" y="48"/>
                        <a:pt x="1" y="48"/>
                      </a:cubicBezTo>
                      <a:cubicBezTo>
                        <a:pt x="1" y="48"/>
                        <a:pt x="1" y="47"/>
                        <a:pt x="1" y="47"/>
                      </a:cubicBezTo>
                      <a:cubicBezTo>
                        <a:pt x="2" y="50"/>
                        <a:pt x="1" y="53"/>
                        <a:pt x="3" y="55"/>
                      </a:cubicBezTo>
                      <a:cubicBezTo>
                        <a:pt x="4" y="55"/>
                        <a:pt x="4" y="55"/>
                        <a:pt x="4" y="55"/>
                      </a:cubicBezTo>
                      <a:cubicBezTo>
                        <a:pt x="5" y="57"/>
                        <a:pt x="3" y="57"/>
                        <a:pt x="5" y="59"/>
                      </a:cubicBezTo>
                      <a:cubicBezTo>
                        <a:pt x="4" y="59"/>
                        <a:pt x="4" y="59"/>
                        <a:pt x="4" y="59"/>
                      </a:cubicBezTo>
                      <a:cubicBezTo>
                        <a:pt x="5" y="59"/>
                        <a:pt x="5" y="59"/>
                        <a:pt x="6" y="60"/>
                      </a:cubicBezTo>
                      <a:cubicBezTo>
                        <a:pt x="5" y="60"/>
                        <a:pt x="5" y="61"/>
                        <a:pt x="4" y="61"/>
                      </a:cubicBezTo>
                      <a:cubicBezTo>
                        <a:pt x="6" y="63"/>
                        <a:pt x="5" y="62"/>
                        <a:pt x="7" y="62"/>
                      </a:cubicBezTo>
                      <a:cubicBezTo>
                        <a:pt x="7" y="63"/>
                        <a:pt x="7" y="63"/>
                        <a:pt x="7" y="63"/>
                      </a:cubicBezTo>
                      <a:cubicBezTo>
                        <a:pt x="8" y="63"/>
                        <a:pt x="8" y="63"/>
                        <a:pt x="9" y="64"/>
                      </a:cubicBezTo>
                      <a:cubicBezTo>
                        <a:pt x="8" y="63"/>
                        <a:pt x="8" y="65"/>
                        <a:pt x="7" y="64"/>
                      </a:cubicBezTo>
                      <a:cubicBezTo>
                        <a:pt x="7" y="67"/>
                        <a:pt x="10" y="66"/>
                        <a:pt x="9" y="69"/>
                      </a:cubicBezTo>
                      <a:cubicBezTo>
                        <a:pt x="11" y="68"/>
                        <a:pt x="9" y="66"/>
                        <a:pt x="9" y="66"/>
                      </a:cubicBezTo>
                      <a:cubicBezTo>
                        <a:pt x="10" y="66"/>
                        <a:pt x="11" y="66"/>
                        <a:pt x="11" y="67"/>
                      </a:cubicBezTo>
                      <a:cubicBezTo>
                        <a:pt x="12" y="67"/>
                        <a:pt x="10" y="70"/>
                        <a:pt x="12" y="71"/>
                      </a:cubicBezTo>
                      <a:cubicBezTo>
                        <a:pt x="11" y="71"/>
                        <a:pt x="11" y="71"/>
                        <a:pt x="11" y="71"/>
                      </a:cubicBezTo>
                      <a:cubicBezTo>
                        <a:pt x="11" y="72"/>
                        <a:pt x="13" y="71"/>
                        <a:pt x="13" y="72"/>
                      </a:cubicBezTo>
                      <a:cubicBezTo>
                        <a:pt x="14" y="72"/>
                        <a:pt x="14" y="73"/>
                        <a:pt x="15" y="72"/>
                      </a:cubicBezTo>
                      <a:cubicBezTo>
                        <a:pt x="15" y="72"/>
                        <a:pt x="13" y="71"/>
                        <a:pt x="13" y="71"/>
                      </a:cubicBezTo>
                      <a:cubicBezTo>
                        <a:pt x="14" y="72"/>
                        <a:pt x="16" y="71"/>
                        <a:pt x="17" y="72"/>
                      </a:cubicBezTo>
                      <a:cubicBezTo>
                        <a:pt x="17" y="72"/>
                        <a:pt x="16" y="73"/>
                        <a:pt x="15" y="73"/>
                      </a:cubicBezTo>
                      <a:cubicBezTo>
                        <a:pt x="16" y="73"/>
                        <a:pt x="16" y="73"/>
                        <a:pt x="17" y="73"/>
                      </a:cubicBezTo>
                      <a:cubicBezTo>
                        <a:pt x="16" y="75"/>
                        <a:pt x="15" y="73"/>
                        <a:pt x="13" y="73"/>
                      </a:cubicBezTo>
                      <a:cubicBezTo>
                        <a:pt x="13" y="74"/>
                        <a:pt x="15" y="73"/>
                        <a:pt x="14" y="74"/>
                      </a:cubicBezTo>
                      <a:cubicBezTo>
                        <a:pt x="16" y="73"/>
                        <a:pt x="15" y="76"/>
                        <a:pt x="17" y="75"/>
                      </a:cubicBezTo>
                      <a:cubicBezTo>
                        <a:pt x="17" y="76"/>
                        <a:pt x="17" y="76"/>
                        <a:pt x="17" y="76"/>
                      </a:cubicBezTo>
                      <a:cubicBezTo>
                        <a:pt x="17" y="76"/>
                        <a:pt x="18" y="75"/>
                        <a:pt x="18" y="76"/>
                      </a:cubicBezTo>
                      <a:cubicBezTo>
                        <a:pt x="17" y="76"/>
                        <a:pt x="17" y="76"/>
                        <a:pt x="17" y="76"/>
                      </a:cubicBezTo>
                      <a:cubicBezTo>
                        <a:pt x="18" y="76"/>
                        <a:pt x="18" y="78"/>
                        <a:pt x="20" y="78"/>
                      </a:cubicBezTo>
                      <a:cubicBezTo>
                        <a:pt x="17" y="77"/>
                        <a:pt x="20" y="77"/>
                        <a:pt x="19" y="76"/>
                      </a:cubicBezTo>
                      <a:cubicBezTo>
                        <a:pt x="22" y="76"/>
                        <a:pt x="19" y="79"/>
                        <a:pt x="23" y="79"/>
                      </a:cubicBezTo>
                      <a:cubicBezTo>
                        <a:pt x="22" y="79"/>
                        <a:pt x="21" y="78"/>
                        <a:pt x="22" y="78"/>
                      </a:cubicBezTo>
                      <a:cubicBezTo>
                        <a:pt x="23" y="79"/>
                        <a:pt x="23" y="79"/>
                        <a:pt x="23" y="80"/>
                      </a:cubicBezTo>
                      <a:cubicBezTo>
                        <a:pt x="25" y="80"/>
                        <a:pt x="23" y="79"/>
                        <a:pt x="24" y="78"/>
                      </a:cubicBezTo>
                      <a:cubicBezTo>
                        <a:pt x="25" y="80"/>
                        <a:pt x="25" y="78"/>
                        <a:pt x="26" y="78"/>
                      </a:cubicBezTo>
                      <a:cubicBezTo>
                        <a:pt x="26" y="79"/>
                        <a:pt x="26" y="79"/>
                        <a:pt x="26" y="79"/>
                      </a:cubicBezTo>
                      <a:cubicBezTo>
                        <a:pt x="28" y="80"/>
                        <a:pt x="27" y="77"/>
                        <a:pt x="29" y="78"/>
                      </a:cubicBezTo>
                      <a:cubicBezTo>
                        <a:pt x="28" y="79"/>
                        <a:pt x="28" y="79"/>
                        <a:pt x="28" y="79"/>
                      </a:cubicBezTo>
                      <a:cubicBezTo>
                        <a:pt x="29" y="79"/>
                        <a:pt x="29" y="79"/>
                        <a:pt x="29" y="79"/>
                      </a:cubicBezTo>
                      <a:cubicBezTo>
                        <a:pt x="29" y="80"/>
                        <a:pt x="29" y="80"/>
                        <a:pt x="29" y="80"/>
                      </a:cubicBezTo>
                      <a:cubicBezTo>
                        <a:pt x="30" y="79"/>
                        <a:pt x="30" y="79"/>
                        <a:pt x="31" y="80"/>
                      </a:cubicBezTo>
                      <a:cubicBezTo>
                        <a:pt x="31" y="79"/>
                        <a:pt x="31" y="78"/>
                        <a:pt x="32" y="78"/>
                      </a:cubicBezTo>
                      <a:cubicBezTo>
                        <a:pt x="33" y="78"/>
                        <a:pt x="32" y="79"/>
                        <a:pt x="33" y="79"/>
                      </a:cubicBezTo>
                      <a:cubicBezTo>
                        <a:pt x="33" y="79"/>
                        <a:pt x="33" y="80"/>
                        <a:pt x="32" y="79"/>
                      </a:cubicBezTo>
                      <a:cubicBezTo>
                        <a:pt x="32" y="80"/>
                        <a:pt x="32" y="80"/>
                        <a:pt x="32" y="80"/>
                      </a:cubicBezTo>
                      <a:cubicBezTo>
                        <a:pt x="33" y="81"/>
                        <a:pt x="34" y="80"/>
                        <a:pt x="34" y="80"/>
                      </a:cubicBezTo>
                      <a:cubicBezTo>
                        <a:pt x="34" y="80"/>
                        <a:pt x="34" y="80"/>
                        <a:pt x="34" y="80"/>
                      </a:cubicBezTo>
                      <a:cubicBezTo>
                        <a:pt x="36" y="78"/>
                        <a:pt x="36" y="78"/>
                        <a:pt x="36" y="78"/>
                      </a:cubicBezTo>
                      <a:cubicBezTo>
                        <a:pt x="36" y="79"/>
                        <a:pt x="36" y="79"/>
                        <a:pt x="36" y="79"/>
                      </a:cubicBezTo>
                      <a:cubicBezTo>
                        <a:pt x="36" y="79"/>
                        <a:pt x="36" y="79"/>
                        <a:pt x="37" y="79"/>
                      </a:cubicBezTo>
                      <a:cubicBezTo>
                        <a:pt x="37" y="79"/>
                        <a:pt x="37" y="80"/>
                        <a:pt x="36" y="81"/>
                      </a:cubicBezTo>
                      <a:cubicBezTo>
                        <a:pt x="36" y="81"/>
                        <a:pt x="38" y="79"/>
                        <a:pt x="38" y="79"/>
                      </a:cubicBezTo>
                      <a:cubicBezTo>
                        <a:pt x="38" y="80"/>
                        <a:pt x="39" y="80"/>
                        <a:pt x="39" y="80"/>
                      </a:cubicBezTo>
                      <a:cubicBezTo>
                        <a:pt x="40" y="81"/>
                        <a:pt x="41" y="78"/>
                        <a:pt x="43" y="78"/>
                      </a:cubicBezTo>
                      <a:cubicBezTo>
                        <a:pt x="43" y="78"/>
                        <a:pt x="43" y="78"/>
                        <a:pt x="43" y="78"/>
                      </a:cubicBezTo>
                      <a:cubicBezTo>
                        <a:pt x="44" y="78"/>
                        <a:pt x="46" y="78"/>
                        <a:pt x="47" y="76"/>
                      </a:cubicBezTo>
                      <a:cubicBezTo>
                        <a:pt x="48" y="77"/>
                        <a:pt x="48" y="77"/>
                        <a:pt x="48" y="77"/>
                      </a:cubicBezTo>
                      <a:cubicBezTo>
                        <a:pt x="49" y="76"/>
                        <a:pt x="46" y="76"/>
                        <a:pt x="48" y="75"/>
                      </a:cubicBezTo>
                      <a:cubicBezTo>
                        <a:pt x="49" y="74"/>
                        <a:pt x="49" y="75"/>
                        <a:pt x="50" y="76"/>
                      </a:cubicBezTo>
                      <a:cubicBezTo>
                        <a:pt x="50" y="75"/>
                        <a:pt x="50" y="73"/>
                        <a:pt x="52" y="73"/>
                      </a:cubicBezTo>
                      <a:cubicBezTo>
                        <a:pt x="52" y="73"/>
                        <a:pt x="51" y="73"/>
                        <a:pt x="51" y="74"/>
                      </a:cubicBezTo>
                      <a:close/>
                      <a:moveTo>
                        <a:pt x="61" y="63"/>
                      </a:moveTo>
                      <a:cubicBezTo>
                        <a:pt x="61" y="64"/>
                        <a:pt x="61" y="65"/>
                        <a:pt x="61" y="64"/>
                      </a:cubicBezTo>
                      <a:cubicBezTo>
                        <a:pt x="60" y="63"/>
                        <a:pt x="61" y="64"/>
                        <a:pt x="61" y="63"/>
                      </a:cubicBezTo>
                      <a:close/>
                      <a:moveTo>
                        <a:pt x="69" y="43"/>
                      </a:moveTo>
                      <a:cubicBezTo>
                        <a:pt x="69" y="44"/>
                        <a:pt x="69" y="44"/>
                        <a:pt x="69" y="44"/>
                      </a:cubicBezTo>
                      <a:cubicBezTo>
                        <a:pt x="69" y="44"/>
                        <a:pt x="69" y="44"/>
                        <a:pt x="69" y="43"/>
                      </a:cubicBezTo>
                      <a:close/>
                      <a:moveTo>
                        <a:pt x="42" y="6"/>
                      </a:moveTo>
                      <a:cubicBezTo>
                        <a:pt x="42" y="6"/>
                        <a:pt x="42" y="6"/>
                        <a:pt x="42" y="6"/>
                      </a:cubicBezTo>
                      <a:cubicBezTo>
                        <a:pt x="43" y="7"/>
                        <a:pt x="42" y="7"/>
                        <a:pt x="42" y="6"/>
                      </a:cubicBezTo>
                      <a:close/>
                      <a:moveTo>
                        <a:pt x="41" y="6"/>
                      </a:moveTo>
                      <a:cubicBezTo>
                        <a:pt x="41" y="6"/>
                        <a:pt x="41" y="6"/>
                        <a:pt x="41" y="6"/>
                      </a:cubicBezTo>
                      <a:cubicBezTo>
                        <a:pt x="41" y="6"/>
                        <a:pt x="41" y="6"/>
                        <a:pt x="42" y="6"/>
                      </a:cubicBezTo>
                      <a:cubicBezTo>
                        <a:pt x="42" y="6"/>
                        <a:pt x="41" y="6"/>
                        <a:pt x="41" y="6"/>
                      </a:cubicBezTo>
                      <a:close/>
                      <a:moveTo>
                        <a:pt x="17" y="65"/>
                      </a:moveTo>
                      <a:cubicBezTo>
                        <a:pt x="17" y="66"/>
                        <a:pt x="17" y="66"/>
                        <a:pt x="17" y="66"/>
                      </a:cubicBezTo>
                      <a:cubicBezTo>
                        <a:pt x="16" y="65"/>
                        <a:pt x="17" y="65"/>
                        <a:pt x="1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2" name="Freeform 551">
                  <a:extLst>
                    <a:ext uri="{FF2B5EF4-FFF2-40B4-BE49-F238E27FC236}">
                      <a16:creationId xmlns:a16="http://schemas.microsoft.com/office/drawing/2014/main" id="{332DE7E8-BF4C-4F76-9B4F-3F9929F7AB62}"/>
                    </a:ext>
                  </a:extLst>
                </p:cNvPr>
                <p:cNvSpPr>
                  <a:spLocks/>
                </p:cNvSpPr>
                <p:nvPr userDrawn="1"/>
              </p:nvSpPr>
              <p:spPr bwMode="auto">
                <a:xfrm>
                  <a:off x="4694" y="8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3" name="Freeform 552">
                  <a:extLst>
                    <a:ext uri="{FF2B5EF4-FFF2-40B4-BE49-F238E27FC236}">
                      <a16:creationId xmlns:a16="http://schemas.microsoft.com/office/drawing/2014/main" id="{52EB7ADB-4F14-4B59-8EDA-1A54CCD2B568}"/>
                    </a:ext>
                  </a:extLst>
                </p:cNvPr>
                <p:cNvSpPr>
                  <a:spLocks/>
                </p:cNvSpPr>
                <p:nvPr userDrawn="1"/>
              </p:nvSpPr>
              <p:spPr bwMode="auto">
                <a:xfrm>
                  <a:off x="4565" y="967"/>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4" name="Freeform 553">
                  <a:extLst>
                    <a:ext uri="{FF2B5EF4-FFF2-40B4-BE49-F238E27FC236}">
                      <a16:creationId xmlns:a16="http://schemas.microsoft.com/office/drawing/2014/main" id="{C0139A38-C940-4894-BFFC-51CDB9F69DAF}"/>
                    </a:ext>
                  </a:extLst>
                </p:cNvPr>
                <p:cNvSpPr>
                  <a:spLocks/>
                </p:cNvSpPr>
                <p:nvPr userDrawn="1"/>
              </p:nvSpPr>
              <p:spPr bwMode="auto">
                <a:xfrm>
                  <a:off x="4650" y="59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5" name="Freeform 554">
                  <a:extLst>
                    <a:ext uri="{FF2B5EF4-FFF2-40B4-BE49-F238E27FC236}">
                      <a16:creationId xmlns:a16="http://schemas.microsoft.com/office/drawing/2014/main" id="{F755FAB1-077A-4C26-AE07-A1BC6D95FD26}"/>
                    </a:ext>
                  </a:extLst>
                </p:cNvPr>
                <p:cNvSpPr>
                  <a:spLocks/>
                </p:cNvSpPr>
                <p:nvPr userDrawn="1"/>
              </p:nvSpPr>
              <p:spPr bwMode="auto">
                <a:xfrm>
                  <a:off x="4530" y="61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6" name="Freeform 555">
                  <a:extLst>
                    <a:ext uri="{FF2B5EF4-FFF2-40B4-BE49-F238E27FC236}">
                      <a16:creationId xmlns:a16="http://schemas.microsoft.com/office/drawing/2014/main" id="{DB1F9607-61CE-410B-91D4-CC12D791B7B2}"/>
                    </a:ext>
                  </a:extLst>
                </p:cNvPr>
                <p:cNvSpPr>
                  <a:spLocks/>
                </p:cNvSpPr>
                <p:nvPr userDrawn="1"/>
              </p:nvSpPr>
              <p:spPr bwMode="auto">
                <a:xfrm>
                  <a:off x="4490" y="60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0"/>
                        <a:pt x="0" y="1"/>
                      </a:cubicBez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7" name="Freeform 556">
                  <a:extLst>
                    <a:ext uri="{FF2B5EF4-FFF2-40B4-BE49-F238E27FC236}">
                      <a16:creationId xmlns:a16="http://schemas.microsoft.com/office/drawing/2014/main" id="{5D860A2C-D3D4-400E-A429-9E5AB534B3B3}"/>
                    </a:ext>
                  </a:extLst>
                </p:cNvPr>
                <p:cNvSpPr>
                  <a:spLocks/>
                </p:cNvSpPr>
                <p:nvPr userDrawn="1"/>
              </p:nvSpPr>
              <p:spPr bwMode="auto">
                <a:xfrm>
                  <a:off x="4520" y="603"/>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1"/>
                      </a:cubicBezTo>
                      <a:cubicBezTo>
                        <a:pt x="0" y="1"/>
                        <a:pt x="0" y="1"/>
                        <a:pt x="0" y="1"/>
                      </a:cubicBezTo>
                      <a:cubicBezTo>
                        <a:pt x="0" y="2"/>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8" name="Freeform 557">
                  <a:extLst>
                    <a:ext uri="{FF2B5EF4-FFF2-40B4-BE49-F238E27FC236}">
                      <a16:creationId xmlns:a16="http://schemas.microsoft.com/office/drawing/2014/main" id="{2F99384B-ABA5-43D2-871A-053FC6494448}"/>
                    </a:ext>
                  </a:extLst>
                </p:cNvPr>
                <p:cNvSpPr>
                  <a:spLocks/>
                </p:cNvSpPr>
                <p:nvPr userDrawn="1"/>
              </p:nvSpPr>
              <p:spPr bwMode="auto">
                <a:xfrm>
                  <a:off x="451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9" name="Freeform 558">
                  <a:extLst>
                    <a:ext uri="{FF2B5EF4-FFF2-40B4-BE49-F238E27FC236}">
                      <a16:creationId xmlns:a16="http://schemas.microsoft.com/office/drawing/2014/main" id="{4B191D9F-3F7F-4175-98A7-B687EA11B3CC}"/>
                    </a:ext>
                  </a:extLst>
                </p:cNvPr>
                <p:cNvSpPr>
                  <a:spLocks/>
                </p:cNvSpPr>
                <p:nvPr userDrawn="1"/>
              </p:nvSpPr>
              <p:spPr bwMode="auto">
                <a:xfrm>
                  <a:off x="4550" y="608"/>
                  <a:ext cx="5" cy="1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0" name="Freeform 559">
                  <a:extLst>
                    <a:ext uri="{FF2B5EF4-FFF2-40B4-BE49-F238E27FC236}">
                      <a16:creationId xmlns:a16="http://schemas.microsoft.com/office/drawing/2014/main" id="{EE7F2EFD-7ECE-4920-BA36-1C853A999622}"/>
                    </a:ext>
                  </a:extLst>
                </p:cNvPr>
                <p:cNvSpPr>
                  <a:spLocks/>
                </p:cNvSpPr>
                <p:nvPr userDrawn="1"/>
              </p:nvSpPr>
              <p:spPr bwMode="auto">
                <a:xfrm>
                  <a:off x="4520" y="59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1" name="Freeform 560">
                  <a:extLst>
                    <a:ext uri="{FF2B5EF4-FFF2-40B4-BE49-F238E27FC236}">
                      <a16:creationId xmlns:a16="http://schemas.microsoft.com/office/drawing/2014/main" id="{E820D8CC-0732-404B-BFCD-E54D13AADB25}"/>
                    </a:ext>
                  </a:extLst>
                </p:cNvPr>
                <p:cNvSpPr>
                  <a:spLocks/>
                </p:cNvSpPr>
                <p:nvPr userDrawn="1"/>
              </p:nvSpPr>
              <p:spPr bwMode="auto">
                <a:xfrm>
                  <a:off x="4535" y="5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2" name="Freeform 561">
                  <a:extLst>
                    <a:ext uri="{FF2B5EF4-FFF2-40B4-BE49-F238E27FC236}">
                      <a16:creationId xmlns:a16="http://schemas.microsoft.com/office/drawing/2014/main" id="{6F6EC193-0DC0-4CA8-8C87-8C37D39DF774}"/>
                    </a:ext>
                  </a:extLst>
                </p:cNvPr>
                <p:cNvSpPr>
                  <a:spLocks/>
                </p:cNvSpPr>
                <p:nvPr userDrawn="1"/>
              </p:nvSpPr>
              <p:spPr bwMode="auto">
                <a:xfrm>
                  <a:off x="4530" y="5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3" name="Freeform 562">
                  <a:extLst>
                    <a:ext uri="{FF2B5EF4-FFF2-40B4-BE49-F238E27FC236}">
                      <a16:creationId xmlns:a16="http://schemas.microsoft.com/office/drawing/2014/main" id="{9DAE1301-5230-42FD-B3EC-EBD7D5736B3F}"/>
                    </a:ext>
                  </a:extLst>
                </p:cNvPr>
                <p:cNvSpPr>
                  <a:spLocks/>
                </p:cNvSpPr>
                <p:nvPr userDrawn="1"/>
              </p:nvSpPr>
              <p:spPr bwMode="auto">
                <a:xfrm>
                  <a:off x="4525"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4" name="Freeform 563">
                  <a:extLst>
                    <a:ext uri="{FF2B5EF4-FFF2-40B4-BE49-F238E27FC236}">
                      <a16:creationId xmlns:a16="http://schemas.microsoft.com/office/drawing/2014/main" id="{6039F110-D8FF-4F92-9003-7A8A1578205D}"/>
                    </a:ext>
                  </a:extLst>
                </p:cNvPr>
                <p:cNvSpPr>
                  <a:spLocks/>
                </p:cNvSpPr>
                <p:nvPr userDrawn="1"/>
              </p:nvSpPr>
              <p:spPr bwMode="auto">
                <a:xfrm>
                  <a:off x="4580" y="588"/>
                  <a:ext cx="10" cy="5"/>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1" y="1"/>
                      </a:cubicBezTo>
                      <a:cubicBezTo>
                        <a:pt x="2" y="1"/>
                        <a:pt x="1"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5" name="Freeform 564">
                  <a:extLst>
                    <a:ext uri="{FF2B5EF4-FFF2-40B4-BE49-F238E27FC236}">
                      <a16:creationId xmlns:a16="http://schemas.microsoft.com/office/drawing/2014/main" id="{CEE8EE84-A0DA-4B21-8EB7-D719CA7BCB5C}"/>
                    </a:ext>
                  </a:extLst>
                </p:cNvPr>
                <p:cNvSpPr>
                  <a:spLocks/>
                </p:cNvSpPr>
                <p:nvPr userDrawn="1"/>
              </p:nvSpPr>
              <p:spPr bwMode="auto">
                <a:xfrm>
                  <a:off x="4570" y="57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6" name="Freeform 565">
                  <a:extLst>
                    <a:ext uri="{FF2B5EF4-FFF2-40B4-BE49-F238E27FC236}">
                      <a16:creationId xmlns:a16="http://schemas.microsoft.com/office/drawing/2014/main" id="{FF682958-DCCD-4A73-A2AD-4B3773849DA7}"/>
                    </a:ext>
                  </a:extLst>
                </p:cNvPr>
                <p:cNvSpPr>
                  <a:spLocks/>
                </p:cNvSpPr>
                <p:nvPr userDrawn="1"/>
              </p:nvSpPr>
              <p:spPr bwMode="auto">
                <a:xfrm>
                  <a:off x="4580" y="573"/>
                  <a:ext cx="15" cy="5"/>
                </a:xfrm>
                <a:custGeom>
                  <a:avLst/>
                  <a:gdLst>
                    <a:gd name="T0" fmla="*/ 1 w 3"/>
                    <a:gd name="T1" fmla="*/ 1 h 1"/>
                    <a:gd name="T2" fmla="*/ 1 w 3"/>
                    <a:gd name="T3" fmla="*/ 0 h 1"/>
                    <a:gd name="T4" fmla="*/ 1 w 3"/>
                    <a:gd name="T5" fmla="*/ 1 h 1"/>
                  </a:gdLst>
                  <a:ahLst/>
                  <a:cxnLst>
                    <a:cxn ang="0">
                      <a:pos x="T0" y="T1"/>
                    </a:cxn>
                    <a:cxn ang="0">
                      <a:pos x="T2" y="T3"/>
                    </a:cxn>
                    <a:cxn ang="0">
                      <a:pos x="T4" y="T5"/>
                    </a:cxn>
                  </a:cxnLst>
                  <a:rect l="0" t="0" r="r" b="b"/>
                  <a:pathLst>
                    <a:path w="3" h="1">
                      <a:moveTo>
                        <a:pt x="1" y="1"/>
                      </a:moveTo>
                      <a:cubicBezTo>
                        <a:pt x="1" y="1"/>
                        <a:pt x="3"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7" name="Freeform 566">
                  <a:extLst>
                    <a:ext uri="{FF2B5EF4-FFF2-40B4-BE49-F238E27FC236}">
                      <a16:creationId xmlns:a16="http://schemas.microsoft.com/office/drawing/2014/main" id="{D7E992E6-86B5-4BBA-AD09-045C302EE729}"/>
                    </a:ext>
                  </a:extLst>
                </p:cNvPr>
                <p:cNvSpPr>
                  <a:spLocks/>
                </p:cNvSpPr>
                <p:nvPr userDrawn="1"/>
              </p:nvSpPr>
              <p:spPr bwMode="auto">
                <a:xfrm>
                  <a:off x="4640" y="618"/>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8" name="Freeform 567">
                  <a:extLst>
                    <a:ext uri="{FF2B5EF4-FFF2-40B4-BE49-F238E27FC236}">
                      <a16:creationId xmlns:a16="http://schemas.microsoft.com/office/drawing/2014/main" id="{88E9846F-9964-42F9-AF8D-66C4B3474D8E}"/>
                    </a:ext>
                  </a:extLst>
                </p:cNvPr>
                <p:cNvSpPr>
                  <a:spLocks/>
                </p:cNvSpPr>
                <p:nvPr userDrawn="1"/>
              </p:nvSpPr>
              <p:spPr bwMode="auto">
                <a:xfrm>
                  <a:off x="4694" y="653"/>
                  <a:ext cx="10" cy="10"/>
                </a:xfrm>
                <a:custGeom>
                  <a:avLst/>
                  <a:gdLst>
                    <a:gd name="T0" fmla="*/ 2 w 2"/>
                    <a:gd name="T1" fmla="*/ 1 h 2"/>
                    <a:gd name="T2" fmla="*/ 1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1"/>
                        <a:pt x="1" y="0"/>
                      </a:cubicBezTo>
                      <a:cubicBezTo>
                        <a:pt x="0" y="0"/>
                        <a:pt x="1" y="1"/>
                        <a:pt x="0" y="1"/>
                      </a:cubicBezTo>
                      <a:cubicBezTo>
                        <a:pt x="1" y="2"/>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9" name="Freeform 568">
                  <a:extLst>
                    <a:ext uri="{FF2B5EF4-FFF2-40B4-BE49-F238E27FC236}">
                      <a16:creationId xmlns:a16="http://schemas.microsoft.com/office/drawing/2014/main" id="{CFF0DDA8-2BC5-416C-A993-8BB4AB51A81A}"/>
                    </a:ext>
                  </a:extLst>
                </p:cNvPr>
                <p:cNvSpPr>
                  <a:spLocks/>
                </p:cNvSpPr>
                <p:nvPr userDrawn="1"/>
              </p:nvSpPr>
              <p:spPr bwMode="auto">
                <a:xfrm>
                  <a:off x="4694" y="6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0" name="Freeform 569">
                  <a:extLst>
                    <a:ext uri="{FF2B5EF4-FFF2-40B4-BE49-F238E27FC236}">
                      <a16:creationId xmlns:a16="http://schemas.microsoft.com/office/drawing/2014/main" id="{C8D36CFB-4305-4D9A-AFD6-B660DDB29D19}"/>
                    </a:ext>
                  </a:extLst>
                </p:cNvPr>
                <p:cNvSpPr>
                  <a:spLocks/>
                </p:cNvSpPr>
                <p:nvPr userDrawn="1"/>
              </p:nvSpPr>
              <p:spPr bwMode="auto">
                <a:xfrm>
                  <a:off x="4416" y="7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1" name="Freeform 570">
                  <a:extLst>
                    <a:ext uri="{FF2B5EF4-FFF2-40B4-BE49-F238E27FC236}">
                      <a16:creationId xmlns:a16="http://schemas.microsoft.com/office/drawing/2014/main" id="{06418206-F534-468B-972B-D7F07476810F}"/>
                    </a:ext>
                  </a:extLst>
                </p:cNvPr>
                <p:cNvSpPr>
                  <a:spLocks/>
                </p:cNvSpPr>
                <p:nvPr userDrawn="1"/>
              </p:nvSpPr>
              <p:spPr bwMode="auto">
                <a:xfrm>
                  <a:off x="4416" y="71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2" name="Freeform 571">
                  <a:extLst>
                    <a:ext uri="{FF2B5EF4-FFF2-40B4-BE49-F238E27FC236}">
                      <a16:creationId xmlns:a16="http://schemas.microsoft.com/office/drawing/2014/main" id="{B7B7B5B7-BB75-49A4-8CC4-42DA16466CB9}"/>
                    </a:ext>
                  </a:extLst>
                </p:cNvPr>
                <p:cNvSpPr>
                  <a:spLocks/>
                </p:cNvSpPr>
                <p:nvPr userDrawn="1"/>
              </p:nvSpPr>
              <p:spPr bwMode="auto">
                <a:xfrm>
                  <a:off x="4669" y="8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3" name="Freeform 572">
                  <a:extLst>
                    <a:ext uri="{FF2B5EF4-FFF2-40B4-BE49-F238E27FC236}">
                      <a16:creationId xmlns:a16="http://schemas.microsoft.com/office/drawing/2014/main" id="{20337F32-47A4-4F7E-A060-18625F655F73}"/>
                    </a:ext>
                  </a:extLst>
                </p:cNvPr>
                <p:cNvSpPr>
                  <a:spLocks/>
                </p:cNvSpPr>
                <p:nvPr userDrawn="1"/>
              </p:nvSpPr>
              <p:spPr bwMode="auto">
                <a:xfrm>
                  <a:off x="4630" y="92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4" name="Freeform 573">
                  <a:extLst>
                    <a:ext uri="{FF2B5EF4-FFF2-40B4-BE49-F238E27FC236}">
                      <a16:creationId xmlns:a16="http://schemas.microsoft.com/office/drawing/2014/main" id="{878EDB0E-0EF5-40C5-AD04-F8ED845AAE6C}"/>
                    </a:ext>
                  </a:extLst>
                </p:cNvPr>
                <p:cNvSpPr>
                  <a:spLocks/>
                </p:cNvSpPr>
                <p:nvPr userDrawn="1"/>
              </p:nvSpPr>
              <p:spPr bwMode="auto">
                <a:xfrm>
                  <a:off x="4595" y="957"/>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1" y="1"/>
                        <a:pt x="2" y="1"/>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5" name="Freeform 574">
                  <a:extLst>
                    <a:ext uri="{FF2B5EF4-FFF2-40B4-BE49-F238E27FC236}">
                      <a16:creationId xmlns:a16="http://schemas.microsoft.com/office/drawing/2014/main" id="{A4EEEC36-F723-401E-9C9D-315B0EF7F6D1}"/>
                    </a:ext>
                  </a:extLst>
                </p:cNvPr>
                <p:cNvSpPr>
                  <a:spLocks/>
                </p:cNvSpPr>
                <p:nvPr userDrawn="1"/>
              </p:nvSpPr>
              <p:spPr bwMode="auto">
                <a:xfrm>
                  <a:off x="4092" y="42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6" name="Freeform 575">
                  <a:extLst>
                    <a:ext uri="{FF2B5EF4-FFF2-40B4-BE49-F238E27FC236}">
                      <a16:creationId xmlns:a16="http://schemas.microsoft.com/office/drawing/2014/main" id="{CA99CD2E-E82D-4A16-B8FB-90CCFF33929D}"/>
                    </a:ext>
                  </a:extLst>
                </p:cNvPr>
                <p:cNvSpPr>
                  <a:spLocks/>
                </p:cNvSpPr>
                <p:nvPr userDrawn="1"/>
              </p:nvSpPr>
              <p:spPr bwMode="auto">
                <a:xfrm>
                  <a:off x="4092" y="3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7" name="Freeform 576">
                  <a:extLst>
                    <a:ext uri="{FF2B5EF4-FFF2-40B4-BE49-F238E27FC236}">
                      <a16:creationId xmlns:a16="http://schemas.microsoft.com/office/drawing/2014/main" id="{9C7610CC-5034-4260-A401-405E7636C0F3}"/>
                    </a:ext>
                  </a:extLst>
                </p:cNvPr>
                <p:cNvSpPr>
                  <a:spLocks/>
                </p:cNvSpPr>
                <p:nvPr userDrawn="1"/>
              </p:nvSpPr>
              <p:spPr bwMode="auto">
                <a:xfrm>
                  <a:off x="4097" y="373"/>
                  <a:ext cx="10" cy="15"/>
                </a:xfrm>
                <a:custGeom>
                  <a:avLst/>
                  <a:gdLst>
                    <a:gd name="T0" fmla="*/ 2 w 2"/>
                    <a:gd name="T1" fmla="*/ 0 h 3"/>
                    <a:gd name="T2" fmla="*/ 0 w 2"/>
                    <a:gd name="T3" fmla="*/ 3 h 3"/>
                    <a:gd name="T4" fmla="*/ 0 w 2"/>
                    <a:gd name="T5" fmla="*/ 3 h 3"/>
                    <a:gd name="T6" fmla="*/ 1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1" y="2"/>
                        <a:pt x="0" y="3"/>
                      </a:cubicBezTo>
                      <a:cubicBezTo>
                        <a:pt x="0" y="3"/>
                        <a:pt x="0" y="3"/>
                        <a:pt x="0" y="3"/>
                      </a:cubicBezTo>
                      <a:cubicBezTo>
                        <a:pt x="1" y="3"/>
                        <a:pt x="1" y="3"/>
                        <a:pt x="1" y="3"/>
                      </a:cubicBezTo>
                      <a:cubicBezTo>
                        <a:pt x="1" y="2"/>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8" name="Freeform 577">
                  <a:extLst>
                    <a:ext uri="{FF2B5EF4-FFF2-40B4-BE49-F238E27FC236}">
                      <a16:creationId xmlns:a16="http://schemas.microsoft.com/office/drawing/2014/main" id="{2755A38C-B307-4A3B-BD4F-19C391F520C6}"/>
                    </a:ext>
                  </a:extLst>
                </p:cNvPr>
                <p:cNvSpPr>
                  <a:spLocks/>
                </p:cNvSpPr>
                <p:nvPr userDrawn="1"/>
              </p:nvSpPr>
              <p:spPr bwMode="auto">
                <a:xfrm>
                  <a:off x="4122" y="36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1" y="0"/>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9" name="Freeform 578">
                  <a:extLst>
                    <a:ext uri="{FF2B5EF4-FFF2-40B4-BE49-F238E27FC236}">
                      <a16:creationId xmlns:a16="http://schemas.microsoft.com/office/drawing/2014/main" id="{2B4D0861-7A9D-4787-8DF9-157362DEB65C}"/>
                    </a:ext>
                  </a:extLst>
                </p:cNvPr>
                <p:cNvSpPr>
                  <a:spLocks/>
                </p:cNvSpPr>
                <p:nvPr userDrawn="1"/>
              </p:nvSpPr>
              <p:spPr bwMode="auto">
                <a:xfrm>
                  <a:off x="4122" y="373"/>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0" name="Freeform 579">
                  <a:extLst>
                    <a:ext uri="{FF2B5EF4-FFF2-40B4-BE49-F238E27FC236}">
                      <a16:creationId xmlns:a16="http://schemas.microsoft.com/office/drawing/2014/main" id="{EC53314A-E73B-4BE4-A4C4-08CE56858121}"/>
                    </a:ext>
                  </a:extLst>
                </p:cNvPr>
                <p:cNvSpPr>
                  <a:spLocks/>
                </p:cNvSpPr>
                <p:nvPr userDrawn="1"/>
              </p:nvSpPr>
              <p:spPr bwMode="auto">
                <a:xfrm>
                  <a:off x="4132" y="358"/>
                  <a:ext cx="5" cy="5"/>
                </a:xfrm>
                <a:custGeom>
                  <a:avLst/>
                  <a:gdLst>
                    <a:gd name="T0" fmla="*/ 0 w 1"/>
                    <a:gd name="T1" fmla="*/ 1 h 1"/>
                    <a:gd name="T2" fmla="*/ 0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0"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1" name="Freeform 580">
                  <a:extLst>
                    <a:ext uri="{FF2B5EF4-FFF2-40B4-BE49-F238E27FC236}">
                      <a16:creationId xmlns:a16="http://schemas.microsoft.com/office/drawing/2014/main" id="{C0350D06-7F80-452E-92AE-35F544507D90}"/>
                    </a:ext>
                  </a:extLst>
                </p:cNvPr>
                <p:cNvSpPr>
                  <a:spLocks/>
                </p:cNvSpPr>
                <p:nvPr userDrawn="1"/>
              </p:nvSpPr>
              <p:spPr bwMode="auto">
                <a:xfrm>
                  <a:off x="4127" y="3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2" name="Freeform 581">
                  <a:extLst>
                    <a:ext uri="{FF2B5EF4-FFF2-40B4-BE49-F238E27FC236}">
                      <a16:creationId xmlns:a16="http://schemas.microsoft.com/office/drawing/2014/main" id="{48AAAEB8-A6D2-4841-8325-69E8A07DC8F9}"/>
                    </a:ext>
                  </a:extLst>
                </p:cNvPr>
                <p:cNvSpPr>
                  <a:spLocks/>
                </p:cNvSpPr>
                <p:nvPr userDrawn="1"/>
              </p:nvSpPr>
              <p:spPr bwMode="auto">
                <a:xfrm>
                  <a:off x="4122" y="3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3" name="Freeform 582">
                  <a:extLst>
                    <a:ext uri="{FF2B5EF4-FFF2-40B4-BE49-F238E27FC236}">
                      <a16:creationId xmlns:a16="http://schemas.microsoft.com/office/drawing/2014/main" id="{9F4D5C6A-2493-4EB7-A802-FF10EFDAC9BB}"/>
                    </a:ext>
                  </a:extLst>
                </p:cNvPr>
                <p:cNvSpPr>
                  <a:spLocks/>
                </p:cNvSpPr>
                <p:nvPr userDrawn="1"/>
              </p:nvSpPr>
              <p:spPr bwMode="auto">
                <a:xfrm>
                  <a:off x="4117" y="363"/>
                  <a:ext cx="10" cy="5"/>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4" name="Freeform 583">
                  <a:extLst>
                    <a:ext uri="{FF2B5EF4-FFF2-40B4-BE49-F238E27FC236}">
                      <a16:creationId xmlns:a16="http://schemas.microsoft.com/office/drawing/2014/main" id="{E0964451-CC4C-4254-AE8F-B137328448E3}"/>
                    </a:ext>
                  </a:extLst>
                </p:cNvPr>
                <p:cNvSpPr>
                  <a:spLocks/>
                </p:cNvSpPr>
                <p:nvPr userDrawn="1"/>
              </p:nvSpPr>
              <p:spPr bwMode="auto">
                <a:xfrm>
                  <a:off x="4097" y="368"/>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5" name="Freeform 584">
                  <a:extLst>
                    <a:ext uri="{FF2B5EF4-FFF2-40B4-BE49-F238E27FC236}">
                      <a16:creationId xmlns:a16="http://schemas.microsoft.com/office/drawing/2014/main" id="{4AB1265E-07C3-41C8-8102-BEBC52E999AD}"/>
                    </a:ext>
                  </a:extLst>
                </p:cNvPr>
                <p:cNvSpPr>
                  <a:spLocks/>
                </p:cNvSpPr>
                <p:nvPr userDrawn="1"/>
              </p:nvSpPr>
              <p:spPr bwMode="auto">
                <a:xfrm>
                  <a:off x="4137" y="343"/>
                  <a:ext cx="10" cy="5"/>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0" y="0"/>
                      </a:cubicBezTo>
                      <a:cubicBezTo>
                        <a:pt x="0" y="1"/>
                        <a:pt x="0" y="1"/>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6" name="Freeform 585">
                  <a:extLst>
                    <a:ext uri="{FF2B5EF4-FFF2-40B4-BE49-F238E27FC236}">
                      <a16:creationId xmlns:a16="http://schemas.microsoft.com/office/drawing/2014/main" id="{6A571A28-1C77-4F76-8CBE-20AA5D2ABBB0}"/>
                    </a:ext>
                  </a:extLst>
                </p:cNvPr>
                <p:cNvSpPr>
                  <a:spLocks/>
                </p:cNvSpPr>
                <p:nvPr userDrawn="1"/>
              </p:nvSpPr>
              <p:spPr bwMode="auto">
                <a:xfrm>
                  <a:off x="4137" y="3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7" name="Freeform 586">
                  <a:extLst>
                    <a:ext uri="{FF2B5EF4-FFF2-40B4-BE49-F238E27FC236}">
                      <a16:creationId xmlns:a16="http://schemas.microsoft.com/office/drawing/2014/main" id="{34C1BEF7-E497-4CC7-89A5-E45910C16B71}"/>
                    </a:ext>
                  </a:extLst>
                </p:cNvPr>
                <p:cNvSpPr>
                  <a:spLocks/>
                </p:cNvSpPr>
                <p:nvPr userDrawn="1"/>
              </p:nvSpPr>
              <p:spPr bwMode="auto">
                <a:xfrm>
                  <a:off x="4122" y="348"/>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8" name="Freeform 587">
                  <a:extLst>
                    <a:ext uri="{FF2B5EF4-FFF2-40B4-BE49-F238E27FC236}">
                      <a16:creationId xmlns:a16="http://schemas.microsoft.com/office/drawing/2014/main" id="{D498F61A-9016-4CC8-AA83-5F93E87447D7}"/>
                    </a:ext>
                  </a:extLst>
                </p:cNvPr>
                <p:cNvSpPr>
                  <a:spLocks/>
                </p:cNvSpPr>
                <p:nvPr userDrawn="1"/>
              </p:nvSpPr>
              <p:spPr bwMode="auto">
                <a:xfrm>
                  <a:off x="4152" y="33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9" name="Freeform 588">
                  <a:extLst>
                    <a:ext uri="{FF2B5EF4-FFF2-40B4-BE49-F238E27FC236}">
                      <a16:creationId xmlns:a16="http://schemas.microsoft.com/office/drawing/2014/main" id="{E737D963-52F5-499C-967B-D4D1F426E209}"/>
                    </a:ext>
                  </a:extLst>
                </p:cNvPr>
                <p:cNvSpPr>
                  <a:spLocks/>
                </p:cNvSpPr>
                <p:nvPr userDrawn="1"/>
              </p:nvSpPr>
              <p:spPr bwMode="auto">
                <a:xfrm>
                  <a:off x="4162" y="323"/>
                  <a:ext cx="5" cy="10"/>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2"/>
                      </a:cubicBezTo>
                      <a:cubicBezTo>
                        <a:pt x="1"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0" name="Freeform 589">
                  <a:extLst>
                    <a:ext uri="{FF2B5EF4-FFF2-40B4-BE49-F238E27FC236}">
                      <a16:creationId xmlns:a16="http://schemas.microsoft.com/office/drawing/2014/main" id="{85289F44-DE3B-4368-B730-8888AA01ED21}"/>
                    </a:ext>
                  </a:extLst>
                </p:cNvPr>
                <p:cNvSpPr>
                  <a:spLocks/>
                </p:cNvSpPr>
                <p:nvPr userDrawn="1"/>
              </p:nvSpPr>
              <p:spPr bwMode="auto">
                <a:xfrm>
                  <a:off x="4167" y="3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1" name="Freeform 590">
                  <a:extLst>
                    <a:ext uri="{FF2B5EF4-FFF2-40B4-BE49-F238E27FC236}">
                      <a16:creationId xmlns:a16="http://schemas.microsoft.com/office/drawing/2014/main" id="{091628F7-E6B3-4775-8211-32D1287A0681}"/>
                    </a:ext>
                  </a:extLst>
                </p:cNvPr>
                <p:cNvSpPr>
                  <a:spLocks/>
                </p:cNvSpPr>
                <p:nvPr userDrawn="1"/>
              </p:nvSpPr>
              <p:spPr bwMode="auto">
                <a:xfrm>
                  <a:off x="4142" y="3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2" name="Freeform 591">
                  <a:extLst>
                    <a:ext uri="{FF2B5EF4-FFF2-40B4-BE49-F238E27FC236}">
                      <a16:creationId xmlns:a16="http://schemas.microsoft.com/office/drawing/2014/main" id="{0E53D40B-ECFC-4190-80D2-61FECE61A7F7}"/>
                    </a:ext>
                  </a:extLst>
                </p:cNvPr>
                <p:cNvSpPr>
                  <a:spLocks/>
                </p:cNvSpPr>
                <p:nvPr userDrawn="1"/>
              </p:nvSpPr>
              <p:spPr bwMode="auto">
                <a:xfrm>
                  <a:off x="4147" y="3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3" name="Freeform 592">
                  <a:extLst>
                    <a:ext uri="{FF2B5EF4-FFF2-40B4-BE49-F238E27FC236}">
                      <a16:creationId xmlns:a16="http://schemas.microsoft.com/office/drawing/2014/main" id="{9C2E598B-CA2E-4330-8320-ED333C01E4B7}"/>
                    </a:ext>
                  </a:extLst>
                </p:cNvPr>
                <p:cNvSpPr>
                  <a:spLocks/>
                </p:cNvSpPr>
                <p:nvPr userDrawn="1"/>
              </p:nvSpPr>
              <p:spPr bwMode="auto">
                <a:xfrm>
                  <a:off x="4142" y="3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4" name="Freeform 593">
                  <a:extLst>
                    <a:ext uri="{FF2B5EF4-FFF2-40B4-BE49-F238E27FC236}">
                      <a16:creationId xmlns:a16="http://schemas.microsoft.com/office/drawing/2014/main" id="{F154043A-8AF4-41FD-8B75-6A13C78DD8DA}"/>
                    </a:ext>
                  </a:extLst>
                </p:cNvPr>
                <p:cNvSpPr>
                  <a:spLocks/>
                </p:cNvSpPr>
                <p:nvPr userDrawn="1"/>
              </p:nvSpPr>
              <p:spPr bwMode="auto">
                <a:xfrm>
                  <a:off x="4122" y="333"/>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1" y="2"/>
                        <a:pt x="2"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5" name="Freeform 594">
                  <a:extLst>
                    <a:ext uri="{FF2B5EF4-FFF2-40B4-BE49-F238E27FC236}">
                      <a16:creationId xmlns:a16="http://schemas.microsoft.com/office/drawing/2014/main" id="{5CA78A86-9294-44C8-94EA-F74652C423F2}"/>
                    </a:ext>
                  </a:extLst>
                </p:cNvPr>
                <p:cNvSpPr>
                  <a:spLocks/>
                </p:cNvSpPr>
                <p:nvPr userDrawn="1"/>
              </p:nvSpPr>
              <p:spPr bwMode="auto">
                <a:xfrm>
                  <a:off x="4137" y="33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6" name="Freeform 595">
                  <a:extLst>
                    <a:ext uri="{FF2B5EF4-FFF2-40B4-BE49-F238E27FC236}">
                      <a16:creationId xmlns:a16="http://schemas.microsoft.com/office/drawing/2014/main" id="{CBD1DD0F-9B23-4C92-AB59-31D9EA218E8F}"/>
                    </a:ext>
                  </a:extLst>
                </p:cNvPr>
                <p:cNvSpPr>
                  <a:spLocks/>
                </p:cNvSpPr>
                <p:nvPr userDrawn="1"/>
              </p:nvSpPr>
              <p:spPr bwMode="auto">
                <a:xfrm>
                  <a:off x="4137" y="32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7" name="Freeform 596">
                  <a:extLst>
                    <a:ext uri="{FF2B5EF4-FFF2-40B4-BE49-F238E27FC236}">
                      <a16:creationId xmlns:a16="http://schemas.microsoft.com/office/drawing/2014/main" id="{15CEF490-976C-4FD7-B666-2C3B402D9B32}"/>
                    </a:ext>
                  </a:extLst>
                </p:cNvPr>
                <p:cNvSpPr>
                  <a:spLocks/>
                </p:cNvSpPr>
                <p:nvPr userDrawn="1"/>
              </p:nvSpPr>
              <p:spPr bwMode="auto">
                <a:xfrm>
                  <a:off x="4157" y="313"/>
                  <a:ext cx="5" cy="10"/>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1" y="0"/>
                      </a:cubicBezTo>
                      <a:cubicBezTo>
                        <a:pt x="0"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8" name="Freeform 597">
                  <a:extLst>
                    <a:ext uri="{FF2B5EF4-FFF2-40B4-BE49-F238E27FC236}">
                      <a16:creationId xmlns:a16="http://schemas.microsoft.com/office/drawing/2014/main" id="{E4B6C8F6-729A-41E0-9B3A-6B612A4F69FF}"/>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9" name="Rectangle 598">
                  <a:extLst>
                    <a:ext uri="{FF2B5EF4-FFF2-40B4-BE49-F238E27FC236}">
                      <a16:creationId xmlns:a16="http://schemas.microsoft.com/office/drawing/2014/main" id="{C657FB78-0B2B-49EF-86BF-9F1B08A2787C}"/>
                    </a:ext>
                  </a:extLst>
                </p:cNvPr>
                <p:cNvSpPr>
                  <a:spLocks noChangeArrowheads="1"/>
                </p:cNvSpPr>
                <p:nvPr userDrawn="1"/>
              </p:nvSpPr>
              <p:spPr bwMode="auto">
                <a:xfrm>
                  <a:off x="4177"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0" name="Freeform 599">
                  <a:extLst>
                    <a:ext uri="{FF2B5EF4-FFF2-40B4-BE49-F238E27FC236}">
                      <a16:creationId xmlns:a16="http://schemas.microsoft.com/office/drawing/2014/main" id="{07AE50EF-E223-474E-8ED5-70736CB81F4F}"/>
                    </a:ext>
                  </a:extLst>
                </p:cNvPr>
                <p:cNvSpPr>
                  <a:spLocks/>
                </p:cNvSpPr>
                <p:nvPr userDrawn="1"/>
              </p:nvSpPr>
              <p:spPr bwMode="auto">
                <a:xfrm>
                  <a:off x="4152" y="31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1" name="Freeform 600">
                  <a:extLst>
                    <a:ext uri="{FF2B5EF4-FFF2-40B4-BE49-F238E27FC236}">
                      <a16:creationId xmlns:a16="http://schemas.microsoft.com/office/drawing/2014/main" id="{635010EC-04E8-43A9-B0B1-FF8957009429}"/>
                    </a:ext>
                  </a:extLst>
                </p:cNvPr>
                <p:cNvSpPr>
                  <a:spLocks/>
                </p:cNvSpPr>
                <p:nvPr userDrawn="1"/>
              </p:nvSpPr>
              <p:spPr bwMode="auto">
                <a:xfrm>
                  <a:off x="4167" y="3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2" name="Freeform 601">
                  <a:extLst>
                    <a:ext uri="{FF2B5EF4-FFF2-40B4-BE49-F238E27FC236}">
                      <a16:creationId xmlns:a16="http://schemas.microsoft.com/office/drawing/2014/main" id="{577B42F7-41B9-41C0-932F-E221E9BCCD51}"/>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3" name="Freeform 602">
                  <a:extLst>
                    <a:ext uri="{FF2B5EF4-FFF2-40B4-BE49-F238E27FC236}">
                      <a16:creationId xmlns:a16="http://schemas.microsoft.com/office/drawing/2014/main" id="{09682B35-29C6-46C3-B1D3-E545BB89A3F9}"/>
                    </a:ext>
                  </a:extLst>
                </p:cNvPr>
                <p:cNvSpPr>
                  <a:spLocks/>
                </p:cNvSpPr>
                <p:nvPr userDrawn="1"/>
              </p:nvSpPr>
              <p:spPr bwMode="auto">
                <a:xfrm>
                  <a:off x="4152" y="323"/>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4" name="Freeform 603">
                  <a:extLst>
                    <a:ext uri="{FF2B5EF4-FFF2-40B4-BE49-F238E27FC236}">
                      <a16:creationId xmlns:a16="http://schemas.microsoft.com/office/drawing/2014/main" id="{17EC4EDD-A104-4977-AD10-6FA5A22C248B}"/>
                    </a:ext>
                  </a:extLst>
                </p:cNvPr>
                <p:cNvSpPr>
                  <a:spLocks/>
                </p:cNvSpPr>
                <p:nvPr userDrawn="1"/>
              </p:nvSpPr>
              <p:spPr bwMode="auto">
                <a:xfrm>
                  <a:off x="4157" y="273"/>
                  <a:ext cx="20" cy="30"/>
                </a:xfrm>
                <a:custGeom>
                  <a:avLst/>
                  <a:gdLst>
                    <a:gd name="T0" fmla="*/ 2 w 4"/>
                    <a:gd name="T1" fmla="*/ 1 h 6"/>
                    <a:gd name="T2" fmla="*/ 1 w 4"/>
                    <a:gd name="T3" fmla="*/ 2 h 6"/>
                    <a:gd name="T4" fmla="*/ 4 w 4"/>
                    <a:gd name="T5" fmla="*/ 6 h 6"/>
                    <a:gd name="T6" fmla="*/ 4 w 4"/>
                    <a:gd name="T7" fmla="*/ 4 h 6"/>
                    <a:gd name="T8" fmla="*/ 2 w 4"/>
                    <a:gd name="T9" fmla="*/ 4 h 6"/>
                    <a:gd name="T10" fmla="*/ 3 w 4"/>
                    <a:gd name="T11" fmla="*/ 3 h 6"/>
                    <a:gd name="T12" fmla="*/ 3 w 4"/>
                    <a:gd name="T13" fmla="*/ 0 h 6"/>
                    <a:gd name="T14" fmla="*/ 2 w 4"/>
                    <a:gd name="T15" fmla="*/ 1 h 6"/>
                    <a:gd name="T16" fmla="*/ 2 w 4"/>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1"/>
                      </a:moveTo>
                      <a:cubicBezTo>
                        <a:pt x="2" y="1"/>
                        <a:pt x="2" y="2"/>
                        <a:pt x="1" y="2"/>
                      </a:cubicBezTo>
                      <a:cubicBezTo>
                        <a:pt x="0" y="3"/>
                        <a:pt x="2" y="5"/>
                        <a:pt x="4" y="6"/>
                      </a:cubicBezTo>
                      <a:cubicBezTo>
                        <a:pt x="4" y="5"/>
                        <a:pt x="3" y="5"/>
                        <a:pt x="4" y="4"/>
                      </a:cubicBezTo>
                      <a:cubicBezTo>
                        <a:pt x="3" y="4"/>
                        <a:pt x="2" y="5"/>
                        <a:pt x="2" y="4"/>
                      </a:cubicBezTo>
                      <a:cubicBezTo>
                        <a:pt x="3" y="3"/>
                        <a:pt x="3" y="3"/>
                        <a:pt x="3" y="3"/>
                      </a:cubicBezTo>
                      <a:cubicBezTo>
                        <a:pt x="2" y="3"/>
                        <a:pt x="4" y="1"/>
                        <a:pt x="3" y="0"/>
                      </a:cubicBezTo>
                      <a:cubicBezTo>
                        <a:pt x="2" y="1"/>
                        <a:pt x="2" y="1"/>
                        <a:pt x="2"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5" name="Freeform 604">
                  <a:extLst>
                    <a:ext uri="{FF2B5EF4-FFF2-40B4-BE49-F238E27FC236}">
                      <a16:creationId xmlns:a16="http://schemas.microsoft.com/office/drawing/2014/main" id="{1A741899-8726-4DFA-9CE6-BE6D5E7B6985}"/>
                    </a:ext>
                  </a:extLst>
                </p:cNvPr>
                <p:cNvSpPr>
                  <a:spLocks/>
                </p:cNvSpPr>
                <p:nvPr userDrawn="1"/>
              </p:nvSpPr>
              <p:spPr bwMode="auto">
                <a:xfrm>
                  <a:off x="4167" y="303"/>
                  <a:ext cx="10" cy="5"/>
                </a:xfrm>
                <a:custGeom>
                  <a:avLst/>
                  <a:gdLst>
                    <a:gd name="T0" fmla="*/ 1 w 2"/>
                    <a:gd name="T1" fmla="*/ 1 h 1"/>
                    <a:gd name="T2" fmla="*/ 0 w 2"/>
                    <a:gd name="T3" fmla="*/ 1 h 1"/>
                    <a:gd name="T4" fmla="*/ 2 w 2"/>
                    <a:gd name="T5" fmla="*/ 1 h 1"/>
                    <a:gd name="T6" fmla="*/ 2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0" y="1"/>
                        <a:pt x="0" y="1"/>
                        <a:pt x="0" y="1"/>
                      </a:cubicBezTo>
                      <a:cubicBezTo>
                        <a:pt x="1" y="1"/>
                        <a:pt x="1" y="1"/>
                        <a:pt x="2" y="1"/>
                      </a:cubicBezTo>
                      <a:cubicBezTo>
                        <a:pt x="2" y="0"/>
                        <a:pt x="2" y="0"/>
                        <a:pt x="2" y="0"/>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6" name="Freeform 605">
                  <a:extLst>
                    <a:ext uri="{FF2B5EF4-FFF2-40B4-BE49-F238E27FC236}">
                      <a16:creationId xmlns:a16="http://schemas.microsoft.com/office/drawing/2014/main" id="{DD4625AA-3EB7-4EFC-9E5B-1EDD1885D5E8}"/>
                    </a:ext>
                  </a:extLst>
                </p:cNvPr>
                <p:cNvSpPr>
                  <a:spLocks/>
                </p:cNvSpPr>
                <p:nvPr userDrawn="1"/>
              </p:nvSpPr>
              <p:spPr bwMode="auto">
                <a:xfrm>
                  <a:off x="4157" y="303"/>
                  <a:ext cx="10" cy="10"/>
                </a:xfrm>
                <a:custGeom>
                  <a:avLst/>
                  <a:gdLst>
                    <a:gd name="T0" fmla="*/ 1 w 2"/>
                    <a:gd name="T1" fmla="*/ 2 h 2"/>
                    <a:gd name="T2" fmla="*/ 0 w 2"/>
                    <a:gd name="T3" fmla="*/ 0 h 2"/>
                    <a:gd name="T4" fmla="*/ 0 w 2"/>
                    <a:gd name="T5" fmla="*/ 1 h 2"/>
                    <a:gd name="T6" fmla="*/ 1 w 2"/>
                    <a:gd name="T7" fmla="*/ 2 h 2"/>
                    <a:gd name="T8" fmla="*/ 1 w 2"/>
                    <a:gd name="T9" fmla="*/ 2 h 2"/>
                    <a:gd name="T10" fmla="*/ 2 w 2"/>
                    <a:gd name="T11" fmla="*/ 2 h 2"/>
                    <a:gd name="T12" fmla="*/ 2 w 2"/>
                    <a:gd name="T13" fmla="*/ 2 h 2"/>
                    <a:gd name="T14" fmla="*/ 2 w 2"/>
                    <a:gd name="T15" fmla="*/ 2 h 2"/>
                    <a:gd name="T16" fmla="*/ 2 w 2"/>
                    <a:gd name="T17" fmla="*/ 2 h 2"/>
                    <a:gd name="T18" fmla="*/ 1 w 2"/>
                    <a:gd name="T19" fmla="*/ 2 h 2"/>
                    <a:gd name="T20" fmla="*/ 1 w 2"/>
                    <a:gd name="T21" fmla="*/ 2 h 2"/>
                    <a:gd name="T22" fmla="*/ 1 w 2"/>
                    <a:gd name="T23" fmla="*/ 2 h 2"/>
                    <a:gd name="T24" fmla="*/ 1 w 2"/>
                    <a:gd name="T25" fmla="*/ 2 h 2"/>
                    <a:gd name="T26" fmla="*/ 2 w 2"/>
                    <a:gd name="T27" fmla="*/ 2 h 2"/>
                    <a:gd name="T28" fmla="*/ 2 w 2"/>
                    <a:gd name="T29" fmla="*/ 2 h 2"/>
                    <a:gd name="T30" fmla="*/ 2 w 2"/>
                    <a:gd name="T31" fmla="*/ 1 h 2"/>
                    <a:gd name="T32" fmla="*/ 1 w 2"/>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1" y="2"/>
                      </a:moveTo>
                      <a:cubicBezTo>
                        <a:pt x="1" y="1"/>
                        <a:pt x="1" y="0"/>
                        <a:pt x="0" y="0"/>
                      </a:cubicBezTo>
                      <a:cubicBezTo>
                        <a:pt x="0" y="0"/>
                        <a:pt x="0" y="1"/>
                        <a:pt x="0" y="1"/>
                      </a:cubicBezTo>
                      <a:cubicBezTo>
                        <a:pt x="1" y="0"/>
                        <a:pt x="0"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2" y="2"/>
                        <a:pt x="1" y="2"/>
                        <a:pt x="1" y="2"/>
                      </a:cubicBezTo>
                      <a:cubicBezTo>
                        <a:pt x="2" y="2"/>
                        <a:pt x="2" y="2"/>
                        <a:pt x="2" y="2"/>
                      </a:cubicBezTo>
                      <a:cubicBezTo>
                        <a:pt x="2" y="2"/>
                        <a:pt x="2" y="2"/>
                        <a:pt x="2" y="2"/>
                      </a:cubicBezTo>
                      <a:cubicBezTo>
                        <a:pt x="2" y="1"/>
                        <a:pt x="2" y="1"/>
                        <a:pt x="2" y="1"/>
                      </a:cubicBezTo>
                      <a:cubicBezTo>
                        <a:pt x="2" y="1"/>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7" name="Freeform 606">
                  <a:extLst>
                    <a:ext uri="{FF2B5EF4-FFF2-40B4-BE49-F238E27FC236}">
                      <a16:creationId xmlns:a16="http://schemas.microsoft.com/office/drawing/2014/main" id="{544A93B1-5819-45E5-B8E2-A4A5F5EC5D8E}"/>
                    </a:ext>
                  </a:extLst>
                </p:cNvPr>
                <p:cNvSpPr>
                  <a:spLocks/>
                </p:cNvSpPr>
                <p:nvPr userDrawn="1"/>
              </p:nvSpPr>
              <p:spPr bwMode="auto">
                <a:xfrm>
                  <a:off x="412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57" name="Group 808">
                <a:extLst>
                  <a:ext uri="{FF2B5EF4-FFF2-40B4-BE49-F238E27FC236}">
                    <a16:creationId xmlns:a16="http://schemas.microsoft.com/office/drawing/2014/main" id="{7585A902-B018-4805-90E3-29BD264A6A84}"/>
                  </a:ext>
                </a:extLst>
              </p:cNvPr>
              <p:cNvGrpSpPr>
                <a:grpSpLocks/>
              </p:cNvGrpSpPr>
              <p:nvPr userDrawn="1"/>
            </p:nvGrpSpPr>
            <p:grpSpPr bwMode="auto">
              <a:xfrm>
                <a:off x="5280025" y="338138"/>
                <a:ext cx="1738312" cy="1196975"/>
                <a:chOff x="3326" y="213"/>
                <a:chExt cx="1095" cy="754"/>
              </a:xfrm>
              <a:grpFill/>
            </p:grpSpPr>
            <p:sp>
              <p:nvSpPr>
                <p:cNvPr id="868" name="Freeform 608">
                  <a:extLst>
                    <a:ext uri="{FF2B5EF4-FFF2-40B4-BE49-F238E27FC236}">
                      <a16:creationId xmlns:a16="http://schemas.microsoft.com/office/drawing/2014/main" id="{9B20EAAD-FE15-483C-9CDF-7A62776E35F4}"/>
                    </a:ext>
                  </a:extLst>
                </p:cNvPr>
                <p:cNvSpPr>
                  <a:spLocks/>
                </p:cNvSpPr>
                <p:nvPr userDrawn="1"/>
              </p:nvSpPr>
              <p:spPr bwMode="auto">
                <a:xfrm>
                  <a:off x="4122" y="328"/>
                  <a:ext cx="15" cy="5"/>
                </a:xfrm>
                <a:custGeom>
                  <a:avLst/>
                  <a:gdLst>
                    <a:gd name="T0" fmla="*/ 0 w 3"/>
                    <a:gd name="T1" fmla="*/ 0 h 1"/>
                    <a:gd name="T2" fmla="*/ 0 w 3"/>
                    <a:gd name="T3" fmla="*/ 0 h 1"/>
                    <a:gd name="T4" fmla="*/ 0 w 3"/>
                    <a:gd name="T5" fmla="*/ 0 h 1"/>
                    <a:gd name="T6" fmla="*/ 0 w 3"/>
                    <a:gd name="T7" fmla="*/ 1 h 1"/>
                    <a:gd name="T8" fmla="*/ 0 w 3"/>
                    <a:gd name="T9" fmla="*/ 1 h 1"/>
                    <a:gd name="T10" fmla="*/ 3 w 3"/>
                    <a:gd name="T11" fmla="*/ 0 h 1"/>
                    <a:gd name="T12" fmla="*/ 0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0"/>
                      </a:moveTo>
                      <a:cubicBezTo>
                        <a:pt x="0" y="0"/>
                        <a:pt x="1" y="0"/>
                        <a:pt x="0" y="0"/>
                      </a:cubicBezTo>
                      <a:cubicBezTo>
                        <a:pt x="0" y="1"/>
                        <a:pt x="0" y="0"/>
                        <a:pt x="0" y="0"/>
                      </a:cubicBezTo>
                      <a:cubicBezTo>
                        <a:pt x="0" y="0"/>
                        <a:pt x="0" y="1"/>
                        <a:pt x="0" y="1"/>
                      </a:cubicBezTo>
                      <a:cubicBezTo>
                        <a:pt x="0" y="1"/>
                        <a:pt x="0" y="1"/>
                        <a:pt x="0"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9" name="Freeform 609">
                  <a:extLst>
                    <a:ext uri="{FF2B5EF4-FFF2-40B4-BE49-F238E27FC236}">
                      <a16:creationId xmlns:a16="http://schemas.microsoft.com/office/drawing/2014/main" id="{91A9F4A6-8413-4F3E-9AAC-116C5ACB9DEB}"/>
                    </a:ext>
                  </a:extLst>
                </p:cNvPr>
                <p:cNvSpPr>
                  <a:spLocks/>
                </p:cNvSpPr>
                <p:nvPr userDrawn="1"/>
              </p:nvSpPr>
              <p:spPr bwMode="auto">
                <a:xfrm>
                  <a:off x="4137" y="313"/>
                  <a:ext cx="10" cy="5"/>
                </a:xfrm>
                <a:custGeom>
                  <a:avLst/>
                  <a:gdLst>
                    <a:gd name="T0" fmla="*/ 1 w 2"/>
                    <a:gd name="T1" fmla="*/ 1 h 1"/>
                    <a:gd name="T2" fmla="*/ 2 w 2"/>
                    <a:gd name="T3" fmla="*/ 0 h 1"/>
                    <a:gd name="T4" fmla="*/ 1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1" y="0"/>
                        <a:pt x="1" y="0"/>
                        <a:pt x="1"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0" name="Freeform 610">
                  <a:extLst>
                    <a:ext uri="{FF2B5EF4-FFF2-40B4-BE49-F238E27FC236}">
                      <a16:creationId xmlns:a16="http://schemas.microsoft.com/office/drawing/2014/main" id="{2908AF72-23B3-4FD8-BB1D-1E557D0DE33C}"/>
                    </a:ext>
                  </a:extLst>
                </p:cNvPr>
                <p:cNvSpPr>
                  <a:spLocks/>
                </p:cNvSpPr>
                <p:nvPr userDrawn="1"/>
              </p:nvSpPr>
              <p:spPr bwMode="auto">
                <a:xfrm>
                  <a:off x="4177" y="298"/>
                  <a:ext cx="5" cy="10"/>
                </a:xfrm>
                <a:custGeom>
                  <a:avLst/>
                  <a:gdLst>
                    <a:gd name="T0" fmla="*/ 0 w 5"/>
                    <a:gd name="T1" fmla="*/ 5 h 10"/>
                    <a:gd name="T2" fmla="*/ 5 w 5"/>
                    <a:gd name="T3" fmla="*/ 10 h 10"/>
                    <a:gd name="T4" fmla="*/ 5 w 5"/>
                    <a:gd name="T5" fmla="*/ 0 h 10"/>
                    <a:gd name="T6" fmla="*/ 0 w 5"/>
                    <a:gd name="T7" fmla="*/ 5 h 10"/>
                  </a:gdLst>
                  <a:ahLst/>
                  <a:cxnLst>
                    <a:cxn ang="0">
                      <a:pos x="T0" y="T1"/>
                    </a:cxn>
                    <a:cxn ang="0">
                      <a:pos x="T2" y="T3"/>
                    </a:cxn>
                    <a:cxn ang="0">
                      <a:pos x="T4" y="T5"/>
                    </a:cxn>
                    <a:cxn ang="0">
                      <a:pos x="T6" y="T7"/>
                    </a:cxn>
                  </a:cxnLst>
                  <a:rect l="0" t="0" r="r" b="b"/>
                  <a:pathLst>
                    <a:path w="5" h="10">
                      <a:moveTo>
                        <a:pt x="0" y="5"/>
                      </a:moveTo>
                      <a:lnTo>
                        <a:pt x="5" y="10"/>
                      </a:lnTo>
                      <a:lnTo>
                        <a:pt x="5"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1" name="Freeform 611">
                  <a:extLst>
                    <a:ext uri="{FF2B5EF4-FFF2-40B4-BE49-F238E27FC236}">
                      <a16:creationId xmlns:a16="http://schemas.microsoft.com/office/drawing/2014/main" id="{B5B27C35-751D-439D-8DED-C9EB24D2AD51}"/>
                    </a:ext>
                  </a:extLst>
                </p:cNvPr>
                <p:cNvSpPr>
                  <a:spLocks/>
                </p:cNvSpPr>
                <p:nvPr userDrawn="1"/>
              </p:nvSpPr>
              <p:spPr bwMode="auto">
                <a:xfrm>
                  <a:off x="4187" y="29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2" name="Freeform 612">
                  <a:extLst>
                    <a:ext uri="{FF2B5EF4-FFF2-40B4-BE49-F238E27FC236}">
                      <a16:creationId xmlns:a16="http://schemas.microsoft.com/office/drawing/2014/main" id="{84DF75E5-C7D4-4483-86B1-80F61B75D73C}"/>
                    </a:ext>
                  </a:extLst>
                </p:cNvPr>
                <p:cNvSpPr>
                  <a:spLocks/>
                </p:cNvSpPr>
                <p:nvPr userDrawn="1"/>
              </p:nvSpPr>
              <p:spPr bwMode="auto">
                <a:xfrm>
                  <a:off x="4361" y="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3" name="Freeform 613">
                  <a:extLst>
                    <a:ext uri="{FF2B5EF4-FFF2-40B4-BE49-F238E27FC236}">
                      <a16:creationId xmlns:a16="http://schemas.microsoft.com/office/drawing/2014/main" id="{8D6973C6-B435-4159-9DF5-B0911E69A18B}"/>
                    </a:ext>
                  </a:extLst>
                </p:cNvPr>
                <p:cNvSpPr>
                  <a:spLocks/>
                </p:cNvSpPr>
                <p:nvPr userDrawn="1"/>
              </p:nvSpPr>
              <p:spPr bwMode="auto">
                <a:xfrm>
                  <a:off x="4371"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4" name="Freeform 614">
                  <a:extLst>
                    <a:ext uri="{FF2B5EF4-FFF2-40B4-BE49-F238E27FC236}">
                      <a16:creationId xmlns:a16="http://schemas.microsoft.com/office/drawing/2014/main" id="{14A88817-5E62-4130-82A2-389B3B05401E}"/>
                    </a:ext>
                  </a:extLst>
                </p:cNvPr>
                <p:cNvSpPr>
                  <a:spLocks/>
                </p:cNvSpPr>
                <p:nvPr userDrawn="1"/>
              </p:nvSpPr>
              <p:spPr bwMode="auto">
                <a:xfrm>
                  <a:off x="4341" y="333"/>
                  <a:ext cx="10" cy="10"/>
                </a:xfrm>
                <a:custGeom>
                  <a:avLst/>
                  <a:gdLst>
                    <a:gd name="T0" fmla="*/ 1 w 2"/>
                    <a:gd name="T1" fmla="*/ 0 h 2"/>
                    <a:gd name="T2" fmla="*/ 1 w 2"/>
                    <a:gd name="T3" fmla="*/ 1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2"/>
                        <a:pt x="1" y="1"/>
                      </a:cubicBezTo>
                      <a:cubicBezTo>
                        <a:pt x="2" y="1"/>
                        <a:pt x="2" y="1"/>
                        <a:pt x="2"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5" name="Freeform 615">
                  <a:extLst>
                    <a:ext uri="{FF2B5EF4-FFF2-40B4-BE49-F238E27FC236}">
                      <a16:creationId xmlns:a16="http://schemas.microsoft.com/office/drawing/2014/main" id="{DF231AC9-32ED-4C57-9648-B82BC6C03B3A}"/>
                    </a:ext>
                  </a:extLst>
                </p:cNvPr>
                <p:cNvSpPr>
                  <a:spLocks/>
                </p:cNvSpPr>
                <p:nvPr userDrawn="1"/>
              </p:nvSpPr>
              <p:spPr bwMode="auto">
                <a:xfrm>
                  <a:off x="4391" y="46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6" name="Freeform 616">
                  <a:extLst>
                    <a:ext uri="{FF2B5EF4-FFF2-40B4-BE49-F238E27FC236}">
                      <a16:creationId xmlns:a16="http://schemas.microsoft.com/office/drawing/2014/main" id="{E74C249A-D903-47F9-A770-0676C1DBE4CB}"/>
                    </a:ext>
                  </a:extLst>
                </p:cNvPr>
                <p:cNvSpPr>
                  <a:spLocks/>
                </p:cNvSpPr>
                <p:nvPr userDrawn="1"/>
              </p:nvSpPr>
              <p:spPr bwMode="auto">
                <a:xfrm>
                  <a:off x="4411" y="4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7" name="Freeform 617">
                  <a:extLst>
                    <a:ext uri="{FF2B5EF4-FFF2-40B4-BE49-F238E27FC236}">
                      <a16:creationId xmlns:a16="http://schemas.microsoft.com/office/drawing/2014/main" id="{5DEB9B58-10A7-4FBF-8CC8-C65F74B59DEA}"/>
                    </a:ext>
                  </a:extLst>
                </p:cNvPr>
                <p:cNvSpPr>
                  <a:spLocks/>
                </p:cNvSpPr>
                <p:nvPr userDrawn="1"/>
              </p:nvSpPr>
              <p:spPr bwMode="auto">
                <a:xfrm>
                  <a:off x="4296" y="683"/>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8" name="Freeform 618">
                  <a:extLst>
                    <a:ext uri="{FF2B5EF4-FFF2-40B4-BE49-F238E27FC236}">
                      <a16:creationId xmlns:a16="http://schemas.microsoft.com/office/drawing/2014/main" id="{654F66F3-76DD-47B0-85E2-259671605998}"/>
                    </a:ext>
                  </a:extLst>
                </p:cNvPr>
                <p:cNvSpPr>
                  <a:spLocks/>
                </p:cNvSpPr>
                <p:nvPr userDrawn="1"/>
              </p:nvSpPr>
              <p:spPr bwMode="auto">
                <a:xfrm>
                  <a:off x="4261" y="26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2"/>
                        <a:pt x="0" y="2"/>
                        <a:pt x="1"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9" name="Freeform 619">
                  <a:extLst>
                    <a:ext uri="{FF2B5EF4-FFF2-40B4-BE49-F238E27FC236}">
                      <a16:creationId xmlns:a16="http://schemas.microsoft.com/office/drawing/2014/main" id="{1A4E5B09-D5CC-42AE-8A52-4846BA023C33}"/>
                    </a:ext>
                  </a:extLst>
                </p:cNvPr>
                <p:cNvSpPr>
                  <a:spLocks/>
                </p:cNvSpPr>
                <p:nvPr userDrawn="1"/>
              </p:nvSpPr>
              <p:spPr bwMode="auto">
                <a:xfrm>
                  <a:off x="4326" y="58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0" name="Freeform 620">
                  <a:extLst>
                    <a:ext uri="{FF2B5EF4-FFF2-40B4-BE49-F238E27FC236}">
                      <a16:creationId xmlns:a16="http://schemas.microsoft.com/office/drawing/2014/main" id="{273ABCC7-3EE5-473A-8AF3-C570D39D4581}"/>
                    </a:ext>
                  </a:extLst>
                </p:cNvPr>
                <p:cNvSpPr>
                  <a:spLocks/>
                </p:cNvSpPr>
                <p:nvPr userDrawn="1"/>
              </p:nvSpPr>
              <p:spPr bwMode="auto">
                <a:xfrm>
                  <a:off x="4266" y="27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1" name="Freeform 621">
                  <a:extLst>
                    <a:ext uri="{FF2B5EF4-FFF2-40B4-BE49-F238E27FC236}">
                      <a16:creationId xmlns:a16="http://schemas.microsoft.com/office/drawing/2014/main" id="{6D336A46-A2C2-428C-A1BF-CE1797338A15}"/>
                    </a:ext>
                  </a:extLst>
                </p:cNvPr>
                <p:cNvSpPr>
                  <a:spLocks/>
                </p:cNvSpPr>
                <p:nvPr userDrawn="1"/>
              </p:nvSpPr>
              <p:spPr bwMode="auto">
                <a:xfrm>
                  <a:off x="4038" y="5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2" name="Freeform 622">
                  <a:extLst>
                    <a:ext uri="{FF2B5EF4-FFF2-40B4-BE49-F238E27FC236}">
                      <a16:creationId xmlns:a16="http://schemas.microsoft.com/office/drawing/2014/main" id="{D322BDC1-9162-44BC-91A9-9634720C6D25}"/>
                    </a:ext>
                  </a:extLst>
                </p:cNvPr>
                <p:cNvSpPr>
                  <a:spLocks/>
                </p:cNvSpPr>
                <p:nvPr userDrawn="1"/>
              </p:nvSpPr>
              <p:spPr bwMode="auto">
                <a:xfrm>
                  <a:off x="4082" y="44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3" name="Freeform 623">
                  <a:extLst>
                    <a:ext uri="{FF2B5EF4-FFF2-40B4-BE49-F238E27FC236}">
                      <a16:creationId xmlns:a16="http://schemas.microsoft.com/office/drawing/2014/main" id="{ADE00AD6-C19B-42A7-A4D9-FCF62449D1D7}"/>
                    </a:ext>
                  </a:extLst>
                </p:cNvPr>
                <p:cNvSpPr>
                  <a:spLocks/>
                </p:cNvSpPr>
                <p:nvPr userDrawn="1"/>
              </p:nvSpPr>
              <p:spPr bwMode="auto">
                <a:xfrm>
                  <a:off x="4212" y="28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4" name="Freeform 624">
                  <a:extLst>
                    <a:ext uri="{FF2B5EF4-FFF2-40B4-BE49-F238E27FC236}">
                      <a16:creationId xmlns:a16="http://schemas.microsoft.com/office/drawing/2014/main" id="{BEDE337D-22A2-4720-9CDE-25337BE78327}"/>
                    </a:ext>
                  </a:extLst>
                </p:cNvPr>
                <p:cNvSpPr>
                  <a:spLocks/>
                </p:cNvSpPr>
                <p:nvPr userDrawn="1"/>
              </p:nvSpPr>
              <p:spPr bwMode="auto">
                <a:xfrm>
                  <a:off x="4197" y="26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5" name="Freeform 625">
                  <a:extLst>
                    <a:ext uri="{FF2B5EF4-FFF2-40B4-BE49-F238E27FC236}">
                      <a16:creationId xmlns:a16="http://schemas.microsoft.com/office/drawing/2014/main" id="{8144D3B5-49DD-454D-8852-88B51FE7987D}"/>
                    </a:ext>
                  </a:extLst>
                </p:cNvPr>
                <p:cNvSpPr>
                  <a:spLocks/>
                </p:cNvSpPr>
                <p:nvPr userDrawn="1"/>
              </p:nvSpPr>
              <p:spPr bwMode="auto">
                <a:xfrm>
                  <a:off x="4296" y="25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6" name="Freeform 626">
                  <a:extLst>
                    <a:ext uri="{FF2B5EF4-FFF2-40B4-BE49-F238E27FC236}">
                      <a16:creationId xmlns:a16="http://schemas.microsoft.com/office/drawing/2014/main" id="{2C997E46-ECFF-4838-8D7E-1836E2E7BF67}"/>
                    </a:ext>
                  </a:extLst>
                </p:cNvPr>
                <p:cNvSpPr>
                  <a:spLocks/>
                </p:cNvSpPr>
                <p:nvPr userDrawn="1"/>
              </p:nvSpPr>
              <p:spPr bwMode="auto">
                <a:xfrm>
                  <a:off x="4212"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7" name="Freeform 627">
                  <a:extLst>
                    <a:ext uri="{FF2B5EF4-FFF2-40B4-BE49-F238E27FC236}">
                      <a16:creationId xmlns:a16="http://schemas.microsoft.com/office/drawing/2014/main" id="{CD03BE8B-3365-4E09-AA6C-A2E1A53D8418}"/>
                    </a:ext>
                  </a:extLst>
                </p:cNvPr>
                <p:cNvSpPr>
                  <a:spLocks/>
                </p:cNvSpPr>
                <p:nvPr userDrawn="1"/>
              </p:nvSpPr>
              <p:spPr bwMode="auto">
                <a:xfrm>
                  <a:off x="4212"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8" name="Freeform 628">
                  <a:extLst>
                    <a:ext uri="{FF2B5EF4-FFF2-40B4-BE49-F238E27FC236}">
                      <a16:creationId xmlns:a16="http://schemas.microsoft.com/office/drawing/2014/main" id="{28D436CA-4D69-4E5F-9575-54E907753B5B}"/>
                    </a:ext>
                  </a:extLst>
                </p:cNvPr>
                <p:cNvSpPr>
                  <a:spLocks/>
                </p:cNvSpPr>
                <p:nvPr userDrawn="1"/>
              </p:nvSpPr>
              <p:spPr bwMode="auto">
                <a:xfrm>
                  <a:off x="4212" y="28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9" name="Freeform 629">
                  <a:extLst>
                    <a:ext uri="{FF2B5EF4-FFF2-40B4-BE49-F238E27FC236}">
                      <a16:creationId xmlns:a16="http://schemas.microsoft.com/office/drawing/2014/main" id="{12D36154-6725-45A1-B422-7B21892D2467}"/>
                    </a:ext>
                  </a:extLst>
                </p:cNvPr>
                <p:cNvSpPr>
                  <a:spLocks/>
                </p:cNvSpPr>
                <p:nvPr userDrawn="1"/>
              </p:nvSpPr>
              <p:spPr bwMode="auto">
                <a:xfrm>
                  <a:off x="4137" y="67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0" name="Rectangle 630">
                  <a:extLst>
                    <a:ext uri="{FF2B5EF4-FFF2-40B4-BE49-F238E27FC236}">
                      <a16:creationId xmlns:a16="http://schemas.microsoft.com/office/drawing/2014/main" id="{A8C6A8E3-F1B3-4FC8-ADCA-3E301270EFED}"/>
                    </a:ext>
                  </a:extLst>
                </p:cNvPr>
                <p:cNvSpPr>
                  <a:spLocks noChangeArrowheads="1"/>
                </p:cNvSpPr>
                <p:nvPr userDrawn="1"/>
              </p:nvSpPr>
              <p:spPr bwMode="auto">
                <a:xfrm>
                  <a:off x="4406" y="3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1" name="Freeform 631">
                  <a:extLst>
                    <a:ext uri="{FF2B5EF4-FFF2-40B4-BE49-F238E27FC236}">
                      <a16:creationId xmlns:a16="http://schemas.microsoft.com/office/drawing/2014/main" id="{0D4FEA61-15F0-438E-A3A9-8A7528ADE9C0}"/>
                    </a:ext>
                  </a:extLst>
                </p:cNvPr>
                <p:cNvSpPr>
                  <a:spLocks/>
                </p:cNvSpPr>
                <p:nvPr userDrawn="1"/>
              </p:nvSpPr>
              <p:spPr bwMode="auto">
                <a:xfrm>
                  <a:off x="4396" y="363"/>
                  <a:ext cx="15" cy="5"/>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2" y="0"/>
                      </a:cubicBezTo>
                      <a:cubicBezTo>
                        <a:pt x="0" y="1"/>
                        <a:pt x="0" y="1"/>
                        <a:pt x="0" y="1"/>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2" name="Freeform 632">
                  <a:extLst>
                    <a:ext uri="{FF2B5EF4-FFF2-40B4-BE49-F238E27FC236}">
                      <a16:creationId xmlns:a16="http://schemas.microsoft.com/office/drawing/2014/main" id="{2BDBD08F-7870-4457-A01B-93820B7CDF8A}"/>
                    </a:ext>
                  </a:extLst>
                </p:cNvPr>
                <p:cNvSpPr>
                  <a:spLocks noEditPoints="1"/>
                </p:cNvSpPr>
                <p:nvPr userDrawn="1"/>
              </p:nvSpPr>
              <p:spPr bwMode="auto">
                <a:xfrm>
                  <a:off x="4038" y="233"/>
                  <a:ext cx="383" cy="475"/>
                </a:xfrm>
                <a:custGeom>
                  <a:avLst/>
                  <a:gdLst>
                    <a:gd name="T0" fmla="*/ 63 w 77"/>
                    <a:gd name="T1" fmla="*/ 80 h 95"/>
                    <a:gd name="T2" fmla="*/ 67 w 77"/>
                    <a:gd name="T3" fmla="*/ 74 h 95"/>
                    <a:gd name="T4" fmla="*/ 69 w 77"/>
                    <a:gd name="T5" fmla="*/ 71 h 95"/>
                    <a:gd name="T6" fmla="*/ 71 w 77"/>
                    <a:gd name="T7" fmla="*/ 66 h 95"/>
                    <a:gd name="T8" fmla="*/ 74 w 77"/>
                    <a:gd name="T9" fmla="*/ 59 h 95"/>
                    <a:gd name="T10" fmla="*/ 72 w 77"/>
                    <a:gd name="T11" fmla="*/ 48 h 95"/>
                    <a:gd name="T12" fmla="*/ 72 w 77"/>
                    <a:gd name="T13" fmla="*/ 48 h 95"/>
                    <a:gd name="T14" fmla="*/ 75 w 77"/>
                    <a:gd name="T15" fmla="*/ 48 h 95"/>
                    <a:gd name="T16" fmla="*/ 76 w 77"/>
                    <a:gd name="T17" fmla="*/ 42 h 95"/>
                    <a:gd name="T18" fmla="*/ 75 w 77"/>
                    <a:gd name="T19" fmla="*/ 36 h 95"/>
                    <a:gd name="T20" fmla="*/ 69 w 77"/>
                    <a:gd name="T21" fmla="*/ 27 h 95"/>
                    <a:gd name="T22" fmla="*/ 73 w 77"/>
                    <a:gd name="T23" fmla="*/ 22 h 95"/>
                    <a:gd name="T24" fmla="*/ 67 w 77"/>
                    <a:gd name="T25" fmla="*/ 16 h 95"/>
                    <a:gd name="T26" fmla="*/ 69 w 77"/>
                    <a:gd name="T27" fmla="*/ 13 h 95"/>
                    <a:gd name="T28" fmla="*/ 68 w 77"/>
                    <a:gd name="T29" fmla="*/ 11 h 95"/>
                    <a:gd name="T30" fmla="*/ 61 w 77"/>
                    <a:gd name="T31" fmla="*/ 4 h 95"/>
                    <a:gd name="T32" fmla="*/ 56 w 77"/>
                    <a:gd name="T33" fmla="*/ 4 h 95"/>
                    <a:gd name="T34" fmla="*/ 46 w 77"/>
                    <a:gd name="T35" fmla="*/ 2 h 95"/>
                    <a:gd name="T36" fmla="*/ 38 w 77"/>
                    <a:gd name="T37" fmla="*/ 7 h 95"/>
                    <a:gd name="T38" fmla="*/ 34 w 77"/>
                    <a:gd name="T39" fmla="*/ 6 h 95"/>
                    <a:gd name="T40" fmla="*/ 30 w 77"/>
                    <a:gd name="T41" fmla="*/ 9 h 95"/>
                    <a:gd name="T42" fmla="*/ 35 w 77"/>
                    <a:gd name="T43" fmla="*/ 11 h 95"/>
                    <a:gd name="T44" fmla="*/ 36 w 77"/>
                    <a:gd name="T45" fmla="*/ 8 h 95"/>
                    <a:gd name="T46" fmla="*/ 41 w 77"/>
                    <a:gd name="T47" fmla="*/ 9 h 95"/>
                    <a:gd name="T48" fmla="*/ 50 w 77"/>
                    <a:gd name="T49" fmla="*/ 10 h 95"/>
                    <a:gd name="T50" fmla="*/ 59 w 77"/>
                    <a:gd name="T51" fmla="*/ 14 h 95"/>
                    <a:gd name="T52" fmla="*/ 62 w 77"/>
                    <a:gd name="T53" fmla="*/ 20 h 95"/>
                    <a:gd name="T54" fmla="*/ 65 w 77"/>
                    <a:gd name="T55" fmla="*/ 21 h 95"/>
                    <a:gd name="T56" fmla="*/ 68 w 77"/>
                    <a:gd name="T57" fmla="*/ 27 h 95"/>
                    <a:gd name="T58" fmla="*/ 69 w 77"/>
                    <a:gd name="T59" fmla="*/ 41 h 95"/>
                    <a:gd name="T60" fmla="*/ 69 w 77"/>
                    <a:gd name="T61" fmla="*/ 47 h 95"/>
                    <a:gd name="T62" fmla="*/ 68 w 77"/>
                    <a:gd name="T63" fmla="*/ 54 h 95"/>
                    <a:gd name="T64" fmla="*/ 66 w 77"/>
                    <a:gd name="T65" fmla="*/ 62 h 95"/>
                    <a:gd name="T66" fmla="*/ 61 w 77"/>
                    <a:gd name="T67" fmla="*/ 68 h 95"/>
                    <a:gd name="T68" fmla="*/ 53 w 77"/>
                    <a:gd name="T69" fmla="*/ 78 h 95"/>
                    <a:gd name="T70" fmla="*/ 43 w 77"/>
                    <a:gd name="T71" fmla="*/ 84 h 95"/>
                    <a:gd name="T72" fmla="*/ 36 w 77"/>
                    <a:gd name="T73" fmla="*/ 88 h 95"/>
                    <a:gd name="T74" fmla="*/ 24 w 77"/>
                    <a:gd name="T75" fmla="*/ 84 h 95"/>
                    <a:gd name="T76" fmla="*/ 21 w 77"/>
                    <a:gd name="T77" fmla="*/ 81 h 95"/>
                    <a:gd name="T78" fmla="*/ 13 w 77"/>
                    <a:gd name="T79" fmla="*/ 74 h 95"/>
                    <a:gd name="T80" fmla="*/ 10 w 77"/>
                    <a:gd name="T81" fmla="*/ 62 h 95"/>
                    <a:gd name="T82" fmla="*/ 10 w 77"/>
                    <a:gd name="T83" fmla="*/ 45 h 95"/>
                    <a:gd name="T84" fmla="*/ 9 w 77"/>
                    <a:gd name="T85" fmla="*/ 40 h 95"/>
                    <a:gd name="T86" fmla="*/ 0 w 77"/>
                    <a:gd name="T87" fmla="*/ 54 h 95"/>
                    <a:gd name="T88" fmla="*/ 1 w 77"/>
                    <a:gd name="T89" fmla="*/ 60 h 95"/>
                    <a:gd name="T90" fmla="*/ 2 w 77"/>
                    <a:gd name="T91" fmla="*/ 68 h 95"/>
                    <a:gd name="T92" fmla="*/ 7 w 77"/>
                    <a:gd name="T93" fmla="*/ 78 h 95"/>
                    <a:gd name="T94" fmla="*/ 13 w 77"/>
                    <a:gd name="T95" fmla="*/ 84 h 95"/>
                    <a:gd name="T96" fmla="*/ 18 w 77"/>
                    <a:gd name="T97" fmla="*/ 88 h 95"/>
                    <a:gd name="T98" fmla="*/ 23 w 77"/>
                    <a:gd name="T99" fmla="*/ 91 h 95"/>
                    <a:gd name="T100" fmla="*/ 30 w 77"/>
                    <a:gd name="T101" fmla="*/ 95 h 95"/>
                    <a:gd name="T102" fmla="*/ 37 w 77"/>
                    <a:gd name="T103" fmla="*/ 93 h 95"/>
                    <a:gd name="T104" fmla="*/ 42 w 77"/>
                    <a:gd name="T105" fmla="*/ 92 h 95"/>
                    <a:gd name="T106" fmla="*/ 44 w 77"/>
                    <a:gd name="T107" fmla="*/ 93 h 95"/>
                    <a:gd name="T108" fmla="*/ 52 w 77"/>
                    <a:gd name="T109" fmla="*/ 89 h 95"/>
                    <a:gd name="T110" fmla="*/ 60 w 77"/>
                    <a:gd name="T111" fmla="*/ 83 h 95"/>
                    <a:gd name="T112" fmla="*/ 74 w 77"/>
                    <a:gd name="T113" fmla="*/ 46 h 95"/>
                    <a:gd name="T114" fmla="*/ 38 w 77"/>
                    <a:gd name="T115" fmla="*/ 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95">
                      <a:moveTo>
                        <a:pt x="60" y="83"/>
                      </a:moveTo>
                      <a:cubicBezTo>
                        <a:pt x="61" y="83"/>
                        <a:pt x="61" y="83"/>
                        <a:pt x="61" y="83"/>
                      </a:cubicBezTo>
                      <a:cubicBezTo>
                        <a:pt x="61" y="85"/>
                        <a:pt x="60" y="85"/>
                        <a:pt x="62" y="85"/>
                      </a:cubicBezTo>
                      <a:cubicBezTo>
                        <a:pt x="60" y="83"/>
                        <a:pt x="64" y="82"/>
                        <a:pt x="62" y="80"/>
                      </a:cubicBezTo>
                      <a:cubicBezTo>
                        <a:pt x="63" y="79"/>
                        <a:pt x="63" y="79"/>
                        <a:pt x="63" y="79"/>
                      </a:cubicBezTo>
                      <a:cubicBezTo>
                        <a:pt x="63" y="80"/>
                        <a:pt x="63" y="80"/>
                        <a:pt x="63" y="80"/>
                      </a:cubicBezTo>
                      <a:cubicBezTo>
                        <a:pt x="65" y="80"/>
                        <a:pt x="62" y="78"/>
                        <a:pt x="64" y="77"/>
                      </a:cubicBezTo>
                      <a:cubicBezTo>
                        <a:pt x="64" y="76"/>
                        <a:pt x="65" y="76"/>
                        <a:pt x="65" y="77"/>
                      </a:cubicBezTo>
                      <a:cubicBezTo>
                        <a:pt x="65" y="75"/>
                        <a:pt x="65" y="75"/>
                        <a:pt x="65" y="75"/>
                      </a:cubicBezTo>
                      <a:cubicBezTo>
                        <a:pt x="65" y="75"/>
                        <a:pt x="66" y="75"/>
                        <a:pt x="65" y="76"/>
                      </a:cubicBezTo>
                      <a:cubicBezTo>
                        <a:pt x="67" y="74"/>
                        <a:pt x="67" y="74"/>
                        <a:pt x="67" y="74"/>
                      </a:cubicBezTo>
                      <a:cubicBezTo>
                        <a:pt x="67" y="74"/>
                        <a:pt x="67" y="74"/>
                        <a:pt x="67" y="74"/>
                      </a:cubicBezTo>
                      <a:cubicBezTo>
                        <a:pt x="66" y="73"/>
                        <a:pt x="66" y="72"/>
                        <a:pt x="66" y="72"/>
                      </a:cubicBezTo>
                      <a:cubicBezTo>
                        <a:pt x="67" y="72"/>
                        <a:pt x="66" y="72"/>
                        <a:pt x="67" y="72"/>
                      </a:cubicBezTo>
                      <a:cubicBezTo>
                        <a:pt x="67" y="71"/>
                        <a:pt x="67" y="71"/>
                        <a:pt x="67" y="71"/>
                      </a:cubicBezTo>
                      <a:cubicBezTo>
                        <a:pt x="67" y="71"/>
                        <a:pt x="68" y="72"/>
                        <a:pt x="67" y="73"/>
                      </a:cubicBezTo>
                      <a:cubicBezTo>
                        <a:pt x="70" y="73"/>
                        <a:pt x="67" y="72"/>
                        <a:pt x="70" y="70"/>
                      </a:cubicBezTo>
                      <a:cubicBezTo>
                        <a:pt x="69" y="71"/>
                        <a:pt x="69" y="71"/>
                        <a:pt x="69" y="71"/>
                      </a:cubicBezTo>
                      <a:cubicBezTo>
                        <a:pt x="71" y="72"/>
                        <a:pt x="71" y="71"/>
                        <a:pt x="72" y="70"/>
                      </a:cubicBezTo>
                      <a:cubicBezTo>
                        <a:pt x="72" y="70"/>
                        <a:pt x="69" y="71"/>
                        <a:pt x="69" y="69"/>
                      </a:cubicBezTo>
                      <a:cubicBezTo>
                        <a:pt x="69" y="69"/>
                        <a:pt x="70" y="69"/>
                        <a:pt x="70" y="68"/>
                      </a:cubicBezTo>
                      <a:cubicBezTo>
                        <a:pt x="70" y="68"/>
                        <a:pt x="70" y="68"/>
                        <a:pt x="71" y="67"/>
                      </a:cubicBezTo>
                      <a:cubicBezTo>
                        <a:pt x="72" y="68"/>
                        <a:pt x="72" y="68"/>
                        <a:pt x="72" y="68"/>
                      </a:cubicBezTo>
                      <a:cubicBezTo>
                        <a:pt x="72" y="67"/>
                        <a:pt x="71" y="66"/>
                        <a:pt x="71" y="66"/>
                      </a:cubicBezTo>
                      <a:cubicBezTo>
                        <a:pt x="72" y="65"/>
                        <a:pt x="73" y="65"/>
                        <a:pt x="73" y="65"/>
                      </a:cubicBezTo>
                      <a:cubicBezTo>
                        <a:pt x="74" y="64"/>
                        <a:pt x="72" y="65"/>
                        <a:pt x="72" y="64"/>
                      </a:cubicBezTo>
                      <a:cubicBezTo>
                        <a:pt x="73" y="63"/>
                        <a:pt x="73" y="61"/>
                        <a:pt x="73" y="60"/>
                      </a:cubicBezTo>
                      <a:cubicBezTo>
                        <a:pt x="73" y="59"/>
                        <a:pt x="73" y="60"/>
                        <a:pt x="74" y="60"/>
                      </a:cubicBezTo>
                      <a:cubicBezTo>
                        <a:pt x="73" y="59"/>
                        <a:pt x="73" y="59"/>
                        <a:pt x="73" y="59"/>
                      </a:cubicBezTo>
                      <a:cubicBezTo>
                        <a:pt x="73" y="59"/>
                        <a:pt x="73" y="59"/>
                        <a:pt x="74" y="59"/>
                      </a:cubicBezTo>
                      <a:cubicBezTo>
                        <a:pt x="73" y="58"/>
                        <a:pt x="72" y="58"/>
                        <a:pt x="72" y="57"/>
                      </a:cubicBezTo>
                      <a:cubicBezTo>
                        <a:pt x="71" y="57"/>
                        <a:pt x="75" y="56"/>
                        <a:pt x="74" y="54"/>
                      </a:cubicBezTo>
                      <a:cubicBezTo>
                        <a:pt x="74" y="54"/>
                        <a:pt x="75" y="54"/>
                        <a:pt x="75" y="54"/>
                      </a:cubicBezTo>
                      <a:cubicBezTo>
                        <a:pt x="74" y="52"/>
                        <a:pt x="75" y="53"/>
                        <a:pt x="74" y="51"/>
                      </a:cubicBezTo>
                      <a:cubicBezTo>
                        <a:pt x="75" y="50"/>
                        <a:pt x="75" y="50"/>
                        <a:pt x="75" y="50"/>
                      </a:cubicBezTo>
                      <a:cubicBezTo>
                        <a:pt x="73" y="50"/>
                        <a:pt x="73" y="49"/>
                        <a:pt x="72" y="48"/>
                      </a:cubicBezTo>
                      <a:cubicBezTo>
                        <a:pt x="71" y="48"/>
                        <a:pt x="71" y="48"/>
                        <a:pt x="71" y="49"/>
                      </a:cubicBezTo>
                      <a:cubicBezTo>
                        <a:pt x="70" y="47"/>
                        <a:pt x="70" y="47"/>
                        <a:pt x="70" y="47"/>
                      </a:cubicBezTo>
                      <a:cubicBezTo>
                        <a:pt x="70" y="47"/>
                        <a:pt x="71" y="47"/>
                        <a:pt x="71" y="47"/>
                      </a:cubicBezTo>
                      <a:cubicBezTo>
                        <a:pt x="71" y="47"/>
                        <a:pt x="71" y="47"/>
                        <a:pt x="71" y="47"/>
                      </a:cubicBezTo>
                      <a:cubicBezTo>
                        <a:pt x="72" y="46"/>
                        <a:pt x="72" y="47"/>
                        <a:pt x="73" y="47"/>
                      </a:cubicBezTo>
                      <a:cubicBezTo>
                        <a:pt x="73" y="48"/>
                        <a:pt x="72" y="48"/>
                        <a:pt x="72" y="48"/>
                      </a:cubicBezTo>
                      <a:cubicBezTo>
                        <a:pt x="73" y="48"/>
                        <a:pt x="74" y="49"/>
                        <a:pt x="74" y="49"/>
                      </a:cubicBezTo>
                      <a:cubicBezTo>
                        <a:pt x="74" y="49"/>
                        <a:pt x="74" y="49"/>
                        <a:pt x="74" y="48"/>
                      </a:cubicBezTo>
                      <a:cubicBezTo>
                        <a:pt x="74" y="48"/>
                        <a:pt x="74" y="49"/>
                        <a:pt x="75" y="48"/>
                      </a:cubicBezTo>
                      <a:cubicBezTo>
                        <a:pt x="75" y="48"/>
                        <a:pt x="74" y="48"/>
                        <a:pt x="74" y="48"/>
                      </a:cubicBezTo>
                      <a:cubicBezTo>
                        <a:pt x="76" y="48"/>
                        <a:pt x="76" y="48"/>
                        <a:pt x="76" y="48"/>
                      </a:cubicBezTo>
                      <a:cubicBezTo>
                        <a:pt x="75" y="48"/>
                        <a:pt x="75" y="48"/>
                        <a:pt x="75" y="48"/>
                      </a:cubicBezTo>
                      <a:cubicBezTo>
                        <a:pt x="75" y="48"/>
                        <a:pt x="76" y="45"/>
                        <a:pt x="76" y="45"/>
                      </a:cubicBezTo>
                      <a:cubicBezTo>
                        <a:pt x="75" y="44"/>
                        <a:pt x="73" y="42"/>
                        <a:pt x="72" y="40"/>
                      </a:cubicBezTo>
                      <a:cubicBezTo>
                        <a:pt x="73" y="40"/>
                        <a:pt x="74" y="40"/>
                        <a:pt x="75" y="40"/>
                      </a:cubicBezTo>
                      <a:cubicBezTo>
                        <a:pt x="74" y="41"/>
                        <a:pt x="76" y="42"/>
                        <a:pt x="76" y="43"/>
                      </a:cubicBezTo>
                      <a:cubicBezTo>
                        <a:pt x="76" y="43"/>
                        <a:pt x="76" y="43"/>
                        <a:pt x="76" y="43"/>
                      </a:cubicBezTo>
                      <a:cubicBezTo>
                        <a:pt x="76" y="43"/>
                        <a:pt x="76" y="42"/>
                        <a:pt x="76" y="42"/>
                      </a:cubicBezTo>
                      <a:cubicBezTo>
                        <a:pt x="76" y="41"/>
                        <a:pt x="75" y="41"/>
                        <a:pt x="75" y="41"/>
                      </a:cubicBezTo>
                      <a:cubicBezTo>
                        <a:pt x="76" y="41"/>
                        <a:pt x="76" y="40"/>
                        <a:pt x="77" y="39"/>
                      </a:cubicBezTo>
                      <a:cubicBezTo>
                        <a:pt x="75" y="40"/>
                        <a:pt x="75" y="38"/>
                        <a:pt x="74" y="37"/>
                      </a:cubicBezTo>
                      <a:cubicBezTo>
                        <a:pt x="75" y="37"/>
                        <a:pt x="76" y="37"/>
                        <a:pt x="76" y="38"/>
                      </a:cubicBezTo>
                      <a:cubicBezTo>
                        <a:pt x="77" y="37"/>
                        <a:pt x="73" y="37"/>
                        <a:pt x="74" y="35"/>
                      </a:cubicBezTo>
                      <a:cubicBezTo>
                        <a:pt x="75" y="36"/>
                        <a:pt x="74" y="36"/>
                        <a:pt x="75" y="36"/>
                      </a:cubicBezTo>
                      <a:cubicBezTo>
                        <a:pt x="74" y="35"/>
                        <a:pt x="74" y="34"/>
                        <a:pt x="75" y="34"/>
                      </a:cubicBezTo>
                      <a:cubicBezTo>
                        <a:pt x="75" y="34"/>
                        <a:pt x="75" y="34"/>
                        <a:pt x="75" y="34"/>
                      </a:cubicBezTo>
                      <a:cubicBezTo>
                        <a:pt x="75" y="32"/>
                        <a:pt x="74" y="28"/>
                        <a:pt x="72" y="29"/>
                      </a:cubicBezTo>
                      <a:cubicBezTo>
                        <a:pt x="73" y="29"/>
                        <a:pt x="75" y="28"/>
                        <a:pt x="75" y="28"/>
                      </a:cubicBezTo>
                      <a:cubicBezTo>
                        <a:pt x="75" y="28"/>
                        <a:pt x="73" y="28"/>
                        <a:pt x="72" y="27"/>
                      </a:cubicBezTo>
                      <a:cubicBezTo>
                        <a:pt x="70" y="27"/>
                        <a:pt x="69" y="27"/>
                        <a:pt x="69" y="27"/>
                      </a:cubicBezTo>
                      <a:cubicBezTo>
                        <a:pt x="70" y="27"/>
                        <a:pt x="73" y="24"/>
                        <a:pt x="74" y="26"/>
                      </a:cubicBezTo>
                      <a:cubicBezTo>
                        <a:pt x="74" y="25"/>
                        <a:pt x="74" y="25"/>
                        <a:pt x="74" y="24"/>
                      </a:cubicBezTo>
                      <a:cubicBezTo>
                        <a:pt x="74" y="24"/>
                        <a:pt x="72" y="25"/>
                        <a:pt x="72" y="25"/>
                      </a:cubicBezTo>
                      <a:cubicBezTo>
                        <a:pt x="73" y="23"/>
                        <a:pt x="72" y="24"/>
                        <a:pt x="73" y="22"/>
                      </a:cubicBezTo>
                      <a:cubicBezTo>
                        <a:pt x="73" y="23"/>
                        <a:pt x="71" y="23"/>
                        <a:pt x="70" y="22"/>
                      </a:cubicBezTo>
                      <a:cubicBezTo>
                        <a:pt x="71" y="22"/>
                        <a:pt x="73" y="21"/>
                        <a:pt x="73" y="22"/>
                      </a:cubicBezTo>
                      <a:cubicBezTo>
                        <a:pt x="73" y="22"/>
                        <a:pt x="72" y="21"/>
                        <a:pt x="71" y="21"/>
                      </a:cubicBezTo>
                      <a:cubicBezTo>
                        <a:pt x="71" y="21"/>
                        <a:pt x="70" y="21"/>
                        <a:pt x="70" y="21"/>
                      </a:cubicBezTo>
                      <a:cubicBezTo>
                        <a:pt x="71" y="21"/>
                        <a:pt x="72" y="20"/>
                        <a:pt x="72" y="19"/>
                      </a:cubicBezTo>
                      <a:cubicBezTo>
                        <a:pt x="72" y="20"/>
                        <a:pt x="72" y="18"/>
                        <a:pt x="71" y="18"/>
                      </a:cubicBezTo>
                      <a:cubicBezTo>
                        <a:pt x="71" y="18"/>
                        <a:pt x="71" y="18"/>
                        <a:pt x="71" y="18"/>
                      </a:cubicBezTo>
                      <a:cubicBezTo>
                        <a:pt x="70" y="16"/>
                        <a:pt x="67" y="18"/>
                        <a:pt x="67" y="16"/>
                      </a:cubicBezTo>
                      <a:cubicBezTo>
                        <a:pt x="67" y="16"/>
                        <a:pt x="69" y="15"/>
                        <a:pt x="69" y="14"/>
                      </a:cubicBezTo>
                      <a:cubicBezTo>
                        <a:pt x="68" y="15"/>
                        <a:pt x="63" y="16"/>
                        <a:pt x="62" y="15"/>
                      </a:cubicBezTo>
                      <a:cubicBezTo>
                        <a:pt x="62" y="15"/>
                        <a:pt x="62" y="15"/>
                        <a:pt x="62" y="15"/>
                      </a:cubicBezTo>
                      <a:cubicBezTo>
                        <a:pt x="61" y="14"/>
                        <a:pt x="61" y="14"/>
                        <a:pt x="61" y="14"/>
                      </a:cubicBezTo>
                      <a:cubicBezTo>
                        <a:pt x="61" y="14"/>
                        <a:pt x="63" y="13"/>
                        <a:pt x="65" y="13"/>
                      </a:cubicBezTo>
                      <a:cubicBezTo>
                        <a:pt x="66" y="13"/>
                        <a:pt x="68" y="13"/>
                        <a:pt x="69" y="13"/>
                      </a:cubicBezTo>
                      <a:cubicBezTo>
                        <a:pt x="69" y="12"/>
                        <a:pt x="69" y="13"/>
                        <a:pt x="68" y="12"/>
                      </a:cubicBezTo>
                      <a:cubicBezTo>
                        <a:pt x="69" y="11"/>
                        <a:pt x="69" y="12"/>
                        <a:pt x="70" y="12"/>
                      </a:cubicBezTo>
                      <a:cubicBezTo>
                        <a:pt x="70" y="12"/>
                        <a:pt x="68" y="9"/>
                        <a:pt x="68" y="9"/>
                      </a:cubicBezTo>
                      <a:cubicBezTo>
                        <a:pt x="67" y="10"/>
                        <a:pt x="66" y="9"/>
                        <a:pt x="65" y="10"/>
                      </a:cubicBezTo>
                      <a:cubicBezTo>
                        <a:pt x="65" y="10"/>
                        <a:pt x="66" y="10"/>
                        <a:pt x="67" y="10"/>
                      </a:cubicBezTo>
                      <a:cubicBezTo>
                        <a:pt x="67" y="11"/>
                        <a:pt x="68" y="11"/>
                        <a:pt x="68" y="11"/>
                      </a:cubicBezTo>
                      <a:cubicBezTo>
                        <a:pt x="67" y="12"/>
                        <a:pt x="64" y="12"/>
                        <a:pt x="63" y="11"/>
                      </a:cubicBezTo>
                      <a:cubicBezTo>
                        <a:pt x="63" y="10"/>
                        <a:pt x="65" y="9"/>
                        <a:pt x="65" y="9"/>
                      </a:cubicBezTo>
                      <a:cubicBezTo>
                        <a:pt x="65" y="9"/>
                        <a:pt x="63" y="8"/>
                        <a:pt x="63" y="8"/>
                      </a:cubicBezTo>
                      <a:cubicBezTo>
                        <a:pt x="65" y="8"/>
                        <a:pt x="65" y="8"/>
                        <a:pt x="65" y="8"/>
                      </a:cubicBezTo>
                      <a:cubicBezTo>
                        <a:pt x="64" y="7"/>
                        <a:pt x="62" y="8"/>
                        <a:pt x="62" y="6"/>
                      </a:cubicBezTo>
                      <a:cubicBezTo>
                        <a:pt x="62" y="6"/>
                        <a:pt x="62" y="4"/>
                        <a:pt x="61" y="4"/>
                      </a:cubicBezTo>
                      <a:cubicBezTo>
                        <a:pt x="61" y="6"/>
                        <a:pt x="58" y="10"/>
                        <a:pt x="57" y="11"/>
                      </a:cubicBezTo>
                      <a:cubicBezTo>
                        <a:pt x="57" y="10"/>
                        <a:pt x="56" y="8"/>
                        <a:pt x="56" y="7"/>
                      </a:cubicBezTo>
                      <a:cubicBezTo>
                        <a:pt x="56" y="6"/>
                        <a:pt x="59" y="5"/>
                        <a:pt x="59" y="4"/>
                      </a:cubicBezTo>
                      <a:cubicBezTo>
                        <a:pt x="59" y="5"/>
                        <a:pt x="58" y="5"/>
                        <a:pt x="58" y="5"/>
                      </a:cubicBezTo>
                      <a:cubicBezTo>
                        <a:pt x="57" y="4"/>
                        <a:pt x="58" y="4"/>
                        <a:pt x="57" y="4"/>
                      </a:cubicBezTo>
                      <a:cubicBezTo>
                        <a:pt x="57" y="5"/>
                        <a:pt x="56" y="2"/>
                        <a:pt x="56" y="4"/>
                      </a:cubicBezTo>
                      <a:cubicBezTo>
                        <a:pt x="55" y="4"/>
                        <a:pt x="56" y="4"/>
                        <a:pt x="55" y="3"/>
                      </a:cubicBezTo>
                      <a:cubicBezTo>
                        <a:pt x="55" y="4"/>
                        <a:pt x="52" y="5"/>
                        <a:pt x="52" y="6"/>
                      </a:cubicBezTo>
                      <a:cubicBezTo>
                        <a:pt x="52" y="5"/>
                        <a:pt x="52" y="5"/>
                        <a:pt x="52" y="5"/>
                      </a:cubicBezTo>
                      <a:cubicBezTo>
                        <a:pt x="50" y="4"/>
                        <a:pt x="49" y="3"/>
                        <a:pt x="47" y="3"/>
                      </a:cubicBezTo>
                      <a:cubicBezTo>
                        <a:pt x="47" y="2"/>
                        <a:pt x="46" y="2"/>
                        <a:pt x="47" y="1"/>
                      </a:cubicBezTo>
                      <a:cubicBezTo>
                        <a:pt x="46" y="2"/>
                        <a:pt x="46" y="2"/>
                        <a:pt x="46" y="2"/>
                      </a:cubicBezTo>
                      <a:cubicBezTo>
                        <a:pt x="45" y="1"/>
                        <a:pt x="47" y="2"/>
                        <a:pt x="46" y="0"/>
                      </a:cubicBezTo>
                      <a:cubicBezTo>
                        <a:pt x="46" y="1"/>
                        <a:pt x="45" y="1"/>
                        <a:pt x="44" y="2"/>
                      </a:cubicBezTo>
                      <a:cubicBezTo>
                        <a:pt x="44" y="3"/>
                        <a:pt x="46" y="2"/>
                        <a:pt x="46" y="2"/>
                      </a:cubicBezTo>
                      <a:cubicBezTo>
                        <a:pt x="46" y="3"/>
                        <a:pt x="45" y="5"/>
                        <a:pt x="43" y="6"/>
                      </a:cubicBezTo>
                      <a:cubicBezTo>
                        <a:pt x="42" y="6"/>
                        <a:pt x="43" y="5"/>
                        <a:pt x="42" y="5"/>
                      </a:cubicBezTo>
                      <a:cubicBezTo>
                        <a:pt x="40" y="5"/>
                        <a:pt x="41" y="8"/>
                        <a:pt x="38" y="7"/>
                      </a:cubicBezTo>
                      <a:cubicBezTo>
                        <a:pt x="37" y="6"/>
                        <a:pt x="38" y="5"/>
                        <a:pt x="38" y="4"/>
                      </a:cubicBezTo>
                      <a:cubicBezTo>
                        <a:pt x="39" y="4"/>
                        <a:pt x="39" y="5"/>
                        <a:pt x="40" y="5"/>
                      </a:cubicBezTo>
                      <a:cubicBezTo>
                        <a:pt x="39" y="4"/>
                        <a:pt x="39" y="4"/>
                        <a:pt x="39" y="4"/>
                      </a:cubicBezTo>
                      <a:cubicBezTo>
                        <a:pt x="39" y="4"/>
                        <a:pt x="40" y="3"/>
                        <a:pt x="41" y="4"/>
                      </a:cubicBezTo>
                      <a:cubicBezTo>
                        <a:pt x="40" y="3"/>
                        <a:pt x="36" y="4"/>
                        <a:pt x="34" y="4"/>
                      </a:cubicBezTo>
                      <a:cubicBezTo>
                        <a:pt x="34" y="5"/>
                        <a:pt x="33" y="5"/>
                        <a:pt x="34" y="6"/>
                      </a:cubicBezTo>
                      <a:cubicBezTo>
                        <a:pt x="34" y="5"/>
                        <a:pt x="34" y="5"/>
                        <a:pt x="34" y="5"/>
                      </a:cubicBezTo>
                      <a:cubicBezTo>
                        <a:pt x="35" y="6"/>
                        <a:pt x="33" y="7"/>
                        <a:pt x="34" y="7"/>
                      </a:cubicBezTo>
                      <a:cubicBezTo>
                        <a:pt x="34" y="8"/>
                        <a:pt x="33" y="9"/>
                        <a:pt x="32" y="9"/>
                      </a:cubicBezTo>
                      <a:cubicBezTo>
                        <a:pt x="31" y="8"/>
                        <a:pt x="31" y="8"/>
                        <a:pt x="31" y="8"/>
                      </a:cubicBezTo>
                      <a:cubicBezTo>
                        <a:pt x="32" y="8"/>
                        <a:pt x="32" y="8"/>
                        <a:pt x="33" y="8"/>
                      </a:cubicBezTo>
                      <a:cubicBezTo>
                        <a:pt x="32" y="9"/>
                        <a:pt x="30" y="7"/>
                        <a:pt x="30" y="9"/>
                      </a:cubicBezTo>
                      <a:cubicBezTo>
                        <a:pt x="32" y="9"/>
                        <a:pt x="32" y="9"/>
                        <a:pt x="32" y="9"/>
                      </a:cubicBezTo>
                      <a:cubicBezTo>
                        <a:pt x="31" y="10"/>
                        <a:pt x="31" y="12"/>
                        <a:pt x="30" y="12"/>
                      </a:cubicBezTo>
                      <a:cubicBezTo>
                        <a:pt x="31" y="13"/>
                        <a:pt x="30" y="12"/>
                        <a:pt x="31" y="13"/>
                      </a:cubicBezTo>
                      <a:cubicBezTo>
                        <a:pt x="30" y="11"/>
                        <a:pt x="33" y="11"/>
                        <a:pt x="32" y="10"/>
                      </a:cubicBezTo>
                      <a:cubicBezTo>
                        <a:pt x="33" y="11"/>
                        <a:pt x="33" y="10"/>
                        <a:pt x="35" y="11"/>
                      </a:cubicBezTo>
                      <a:cubicBezTo>
                        <a:pt x="34" y="11"/>
                        <a:pt x="34" y="11"/>
                        <a:pt x="35" y="11"/>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4" y="10"/>
                        <a:pt x="34" y="10"/>
                      </a:cubicBezTo>
                      <a:cubicBezTo>
                        <a:pt x="34" y="9"/>
                        <a:pt x="35" y="8"/>
                        <a:pt x="36" y="8"/>
                      </a:cubicBezTo>
                      <a:cubicBezTo>
                        <a:pt x="36" y="8"/>
                        <a:pt x="36" y="8"/>
                        <a:pt x="36" y="9"/>
                      </a:cubicBezTo>
                      <a:cubicBezTo>
                        <a:pt x="36" y="8"/>
                        <a:pt x="36" y="8"/>
                        <a:pt x="36" y="8"/>
                      </a:cubicBezTo>
                      <a:cubicBezTo>
                        <a:pt x="37" y="8"/>
                        <a:pt x="38" y="9"/>
                        <a:pt x="37" y="10"/>
                      </a:cubicBezTo>
                      <a:cubicBezTo>
                        <a:pt x="38" y="9"/>
                        <a:pt x="38" y="9"/>
                        <a:pt x="38" y="9"/>
                      </a:cubicBezTo>
                      <a:cubicBezTo>
                        <a:pt x="39" y="10"/>
                        <a:pt x="40" y="10"/>
                        <a:pt x="40" y="9"/>
                      </a:cubicBezTo>
                      <a:cubicBezTo>
                        <a:pt x="40" y="9"/>
                        <a:pt x="41" y="8"/>
                        <a:pt x="41" y="9"/>
                      </a:cubicBezTo>
                      <a:cubicBezTo>
                        <a:pt x="41" y="9"/>
                        <a:pt x="42" y="8"/>
                        <a:pt x="42" y="8"/>
                      </a:cubicBezTo>
                      <a:cubicBezTo>
                        <a:pt x="42" y="8"/>
                        <a:pt x="42" y="8"/>
                        <a:pt x="42" y="8"/>
                      </a:cubicBezTo>
                      <a:cubicBezTo>
                        <a:pt x="43" y="8"/>
                        <a:pt x="45" y="7"/>
                        <a:pt x="47" y="9"/>
                      </a:cubicBezTo>
                      <a:cubicBezTo>
                        <a:pt x="47" y="9"/>
                        <a:pt x="48" y="8"/>
                        <a:pt x="49" y="9"/>
                      </a:cubicBezTo>
                      <a:cubicBezTo>
                        <a:pt x="48" y="10"/>
                        <a:pt x="48" y="10"/>
                        <a:pt x="48" y="10"/>
                      </a:cubicBezTo>
                      <a:cubicBezTo>
                        <a:pt x="49" y="9"/>
                        <a:pt x="50" y="11"/>
                        <a:pt x="50" y="10"/>
                      </a:cubicBezTo>
                      <a:cubicBezTo>
                        <a:pt x="50" y="12"/>
                        <a:pt x="53" y="12"/>
                        <a:pt x="54" y="13"/>
                      </a:cubicBezTo>
                      <a:cubicBezTo>
                        <a:pt x="54" y="12"/>
                        <a:pt x="54" y="12"/>
                        <a:pt x="54" y="12"/>
                      </a:cubicBezTo>
                      <a:cubicBezTo>
                        <a:pt x="55" y="12"/>
                        <a:pt x="56" y="12"/>
                        <a:pt x="57" y="13"/>
                      </a:cubicBezTo>
                      <a:cubicBezTo>
                        <a:pt x="57" y="12"/>
                        <a:pt x="57" y="12"/>
                        <a:pt x="57" y="12"/>
                      </a:cubicBezTo>
                      <a:cubicBezTo>
                        <a:pt x="58" y="12"/>
                        <a:pt x="58" y="14"/>
                        <a:pt x="59" y="15"/>
                      </a:cubicBezTo>
                      <a:cubicBezTo>
                        <a:pt x="59" y="15"/>
                        <a:pt x="59" y="15"/>
                        <a:pt x="59" y="14"/>
                      </a:cubicBezTo>
                      <a:cubicBezTo>
                        <a:pt x="59" y="16"/>
                        <a:pt x="59" y="16"/>
                        <a:pt x="60" y="16"/>
                      </a:cubicBezTo>
                      <a:cubicBezTo>
                        <a:pt x="61" y="17"/>
                        <a:pt x="62" y="17"/>
                        <a:pt x="62" y="18"/>
                      </a:cubicBezTo>
                      <a:cubicBezTo>
                        <a:pt x="62" y="18"/>
                        <a:pt x="62" y="19"/>
                        <a:pt x="62" y="19"/>
                      </a:cubicBezTo>
                      <a:cubicBezTo>
                        <a:pt x="62" y="19"/>
                        <a:pt x="62" y="19"/>
                        <a:pt x="62" y="19"/>
                      </a:cubicBezTo>
                      <a:cubicBezTo>
                        <a:pt x="62" y="19"/>
                        <a:pt x="62" y="19"/>
                        <a:pt x="62" y="19"/>
                      </a:cubicBezTo>
                      <a:cubicBezTo>
                        <a:pt x="62" y="19"/>
                        <a:pt x="62" y="20"/>
                        <a:pt x="62" y="20"/>
                      </a:cubicBezTo>
                      <a:cubicBezTo>
                        <a:pt x="62" y="20"/>
                        <a:pt x="62" y="19"/>
                        <a:pt x="62" y="19"/>
                      </a:cubicBezTo>
                      <a:cubicBezTo>
                        <a:pt x="63" y="20"/>
                        <a:pt x="63" y="20"/>
                        <a:pt x="63" y="20"/>
                      </a:cubicBezTo>
                      <a:cubicBezTo>
                        <a:pt x="63" y="21"/>
                        <a:pt x="63" y="21"/>
                        <a:pt x="63" y="21"/>
                      </a:cubicBezTo>
                      <a:cubicBezTo>
                        <a:pt x="63" y="21"/>
                        <a:pt x="63" y="21"/>
                        <a:pt x="63" y="21"/>
                      </a:cubicBezTo>
                      <a:cubicBezTo>
                        <a:pt x="62" y="21"/>
                        <a:pt x="63" y="21"/>
                        <a:pt x="64" y="20"/>
                      </a:cubicBezTo>
                      <a:cubicBezTo>
                        <a:pt x="64" y="20"/>
                        <a:pt x="64" y="21"/>
                        <a:pt x="65" y="21"/>
                      </a:cubicBezTo>
                      <a:cubicBezTo>
                        <a:pt x="63" y="22"/>
                        <a:pt x="65" y="21"/>
                        <a:pt x="64" y="23"/>
                      </a:cubicBezTo>
                      <a:cubicBezTo>
                        <a:pt x="65" y="23"/>
                        <a:pt x="66" y="24"/>
                        <a:pt x="67" y="24"/>
                      </a:cubicBezTo>
                      <a:cubicBezTo>
                        <a:pt x="67" y="24"/>
                        <a:pt x="67" y="24"/>
                        <a:pt x="67" y="24"/>
                      </a:cubicBezTo>
                      <a:cubicBezTo>
                        <a:pt x="67" y="25"/>
                        <a:pt x="67" y="25"/>
                        <a:pt x="68" y="25"/>
                      </a:cubicBezTo>
                      <a:cubicBezTo>
                        <a:pt x="66" y="26"/>
                        <a:pt x="66" y="26"/>
                        <a:pt x="66" y="26"/>
                      </a:cubicBezTo>
                      <a:cubicBezTo>
                        <a:pt x="68" y="27"/>
                        <a:pt x="68" y="27"/>
                        <a:pt x="68" y="27"/>
                      </a:cubicBezTo>
                      <a:cubicBezTo>
                        <a:pt x="68" y="28"/>
                        <a:pt x="67" y="28"/>
                        <a:pt x="66" y="28"/>
                      </a:cubicBezTo>
                      <a:cubicBezTo>
                        <a:pt x="68" y="29"/>
                        <a:pt x="67" y="29"/>
                        <a:pt x="69" y="30"/>
                      </a:cubicBezTo>
                      <a:cubicBezTo>
                        <a:pt x="68" y="30"/>
                        <a:pt x="68" y="30"/>
                        <a:pt x="68" y="30"/>
                      </a:cubicBezTo>
                      <a:cubicBezTo>
                        <a:pt x="68" y="30"/>
                        <a:pt x="70" y="31"/>
                        <a:pt x="69" y="31"/>
                      </a:cubicBezTo>
                      <a:cubicBezTo>
                        <a:pt x="68" y="33"/>
                        <a:pt x="70" y="37"/>
                        <a:pt x="68" y="40"/>
                      </a:cubicBezTo>
                      <a:cubicBezTo>
                        <a:pt x="70" y="39"/>
                        <a:pt x="67" y="41"/>
                        <a:pt x="69" y="41"/>
                      </a:cubicBezTo>
                      <a:cubicBezTo>
                        <a:pt x="68" y="41"/>
                        <a:pt x="68" y="42"/>
                        <a:pt x="68" y="41"/>
                      </a:cubicBezTo>
                      <a:cubicBezTo>
                        <a:pt x="68" y="43"/>
                        <a:pt x="66" y="43"/>
                        <a:pt x="68" y="45"/>
                      </a:cubicBezTo>
                      <a:cubicBezTo>
                        <a:pt x="67" y="45"/>
                        <a:pt x="67" y="44"/>
                        <a:pt x="67" y="44"/>
                      </a:cubicBezTo>
                      <a:cubicBezTo>
                        <a:pt x="67" y="44"/>
                        <a:pt x="67" y="45"/>
                        <a:pt x="67" y="45"/>
                      </a:cubicBezTo>
                      <a:cubicBezTo>
                        <a:pt x="67" y="45"/>
                        <a:pt x="67" y="45"/>
                        <a:pt x="66" y="44"/>
                      </a:cubicBezTo>
                      <a:cubicBezTo>
                        <a:pt x="66" y="46"/>
                        <a:pt x="68" y="46"/>
                        <a:pt x="69" y="47"/>
                      </a:cubicBezTo>
                      <a:cubicBezTo>
                        <a:pt x="69" y="47"/>
                        <a:pt x="69" y="48"/>
                        <a:pt x="70" y="48"/>
                      </a:cubicBezTo>
                      <a:cubicBezTo>
                        <a:pt x="69" y="48"/>
                        <a:pt x="68" y="49"/>
                        <a:pt x="68" y="48"/>
                      </a:cubicBezTo>
                      <a:cubicBezTo>
                        <a:pt x="68" y="48"/>
                        <a:pt x="67" y="51"/>
                        <a:pt x="68" y="51"/>
                      </a:cubicBezTo>
                      <a:cubicBezTo>
                        <a:pt x="68" y="51"/>
                        <a:pt x="68" y="52"/>
                        <a:pt x="68" y="52"/>
                      </a:cubicBezTo>
                      <a:cubicBezTo>
                        <a:pt x="68" y="53"/>
                        <a:pt x="68" y="53"/>
                        <a:pt x="68" y="54"/>
                      </a:cubicBezTo>
                      <a:cubicBezTo>
                        <a:pt x="68" y="54"/>
                        <a:pt x="68" y="54"/>
                        <a:pt x="68" y="54"/>
                      </a:cubicBezTo>
                      <a:cubicBezTo>
                        <a:pt x="69" y="55"/>
                        <a:pt x="68" y="55"/>
                        <a:pt x="68" y="56"/>
                      </a:cubicBezTo>
                      <a:cubicBezTo>
                        <a:pt x="68" y="56"/>
                        <a:pt x="68" y="56"/>
                        <a:pt x="68" y="56"/>
                      </a:cubicBezTo>
                      <a:cubicBezTo>
                        <a:pt x="66" y="58"/>
                        <a:pt x="68" y="57"/>
                        <a:pt x="66" y="59"/>
                      </a:cubicBezTo>
                      <a:cubicBezTo>
                        <a:pt x="67" y="59"/>
                        <a:pt x="67" y="59"/>
                        <a:pt x="67" y="59"/>
                      </a:cubicBezTo>
                      <a:cubicBezTo>
                        <a:pt x="69" y="60"/>
                        <a:pt x="65" y="60"/>
                        <a:pt x="65" y="62"/>
                      </a:cubicBezTo>
                      <a:cubicBezTo>
                        <a:pt x="66" y="62"/>
                        <a:pt x="66" y="62"/>
                        <a:pt x="66" y="62"/>
                      </a:cubicBezTo>
                      <a:cubicBezTo>
                        <a:pt x="66" y="63"/>
                        <a:pt x="63" y="62"/>
                        <a:pt x="62" y="63"/>
                      </a:cubicBezTo>
                      <a:cubicBezTo>
                        <a:pt x="62" y="63"/>
                        <a:pt x="62" y="62"/>
                        <a:pt x="62" y="62"/>
                      </a:cubicBezTo>
                      <a:cubicBezTo>
                        <a:pt x="60" y="63"/>
                        <a:pt x="63" y="63"/>
                        <a:pt x="63" y="64"/>
                      </a:cubicBezTo>
                      <a:cubicBezTo>
                        <a:pt x="62" y="64"/>
                        <a:pt x="61" y="63"/>
                        <a:pt x="61" y="64"/>
                      </a:cubicBezTo>
                      <a:cubicBezTo>
                        <a:pt x="60" y="64"/>
                        <a:pt x="62" y="67"/>
                        <a:pt x="60" y="68"/>
                      </a:cubicBezTo>
                      <a:cubicBezTo>
                        <a:pt x="60" y="68"/>
                        <a:pt x="61" y="68"/>
                        <a:pt x="61" y="68"/>
                      </a:cubicBezTo>
                      <a:cubicBezTo>
                        <a:pt x="61" y="69"/>
                        <a:pt x="58" y="69"/>
                        <a:pt x="59" y="71"/>
                      </a:cubicBezTo>
                      <a:cubicBezTo>
                        <a:pt x="59" y="71"/>
                        <a:pt x="58" y="71"/>
                        <a:pt x="58" y="71"/>
                      </a:cubicBezTo>
                      <a:cubicBezTo>
                        <a:pt x="58" y="72"/>
                        <a:pt x="58" y="73"/>
                        <a:pt x="58" y="74"/>
                      </a:cubicBezTo>
                      <a:cubicBezTo>
                        <a:pt x="56" y="73"/>
                        <a:pt x="56" y="74"/>
                        <a:pt x="56" y="75"/>
                      </a:cubicBezTo>
                      <a:cubicBezTo>
                        <a:pt x="55" y="76"/>
                        <a:pt x="55" y="77"/>
                        <a:pt x="54" y="76"/>
                      </a:cubicBezTo>
                      <a:cubicBezTo>
                        <a:pt x="54" y="76"/>
                        <a:pt x="53" y="78"/>
                        <a:pt x="53" y="78"/>
                      </a:cubicBezTo>
                      <a:cubicBezTo>
                        <a:pt x="52" y="78"/>
                        <a:pt x="52" y="78"/>
                        <a:pt x="52" y="78"/>
                      </a:cubicBezTo>
                      <a:cubicBezTo>
                        <a:pt x="51" y="78"/>
                        <a:pt x="51" y="79"/>
                        <a:pt x="51" y="80"/>
                      </a:cubicBezTo>
                      <a:cubicBezTo>
                        <a:pt x="51" y="80"/>
                        <a:pt x="51" y="80"/>
                        <a:pt x="51" y="80"/>
                      </a:cubicBezTo>
                      <a:cubicBezTo>
                        <a:pt x="49" y="80"/>
                        <a:pt x="49" y="81"/>
                        <a:pt x="48" y="83"/>
                      </a:cubicBezTo>
                      <a:cubicBezTo>
                        <a:pt x="48" y="82"/>
                        <a:pt x="48" y="82"/>
                        <a:pt x="48" y="82"/>
                      </a:cubicBezTo>
                      <a:cubicBezTo>
                        <a:pt x="47" y="83"/>
                        <a:pt x="44" y="82"/>
                        <a:pt x="43" y="84"/>
                      </a:cubicBezTo>
                      <a:cubicBezTo>
                        <a:pt x="43" y="84"/>
                        <a:pt x="43" y="84"/>
                        <a:pt x="43" y="83"/>
                      </a:cubicBezTo>
                      <a:cubicBezTo>
                        <a:pt x="43" y="84"/>
                        <a:pt x="41" y="84"/>
                        <a:pt x="40" y="84"/>
                      </a:cubicBezTo>
                      <a:cubicBezTo>
                        <a:pt x="39" y="84"/>
                        <a:pt x="38" y="84"/>
                        <a:pt x="38" y="86"/>
                      </a:cubicBezTo>
                      <a:cubicBezTo>
                        <a:pt x="37" y="87"/>
                        <a:pt x="37" y="87"/>
                        <a:pt x="37" y="87"/>
                      </a:cubicBezTo>
                      <a:cubicBezTo>
                        <a:pt x="39" y="87"/>
                        <a:pt x="37" y="89"/>
                        <a:pt x="38" y="89"/>
                      </a:cubicBezTo>
                      <a:cubicBezTo>
                        <a:pt x="37" y="90"/>
                        <a:pt x="35" y="88"/>
                        <a:pt x="36" y="88"/>
                      </a:cubicBezTo>
                      <a:cubicBezTo>
                        <a:pt x="36" y="88"/>
                        <a:pt x="36" y="88"/>
                        <a:pt x="36" y="88"/>
                      </a:cubicBezTo>
                      <a:cubicBezTo>
                        <a:pt x="37" y="86"/>
                        <a:pt x="34" y="88"/>
                        <a:pt x="34" y="87"/>
                      </a:cubicBezTo>
                      <a:cubicBezTo>
                        <a:pt x="30" y="87"/>
                        <a:pt x="27" y="85"/>
                        <a:pt x="24" y="84"/>
                      </a:cubicBezTo>
                      <a:cubicBezTo>
                        <a:pt x="24" y="85"/>
                        <a:pt x="24" y="85"/>
                        <a:pt x="24" y="85"/>
                      </a:cubicBezTo>
                      <a:cubicBezTo>
                        <a:pt x="23" y="84"/>
                        <a:pt x="23" y="84"/>
                        <a:pt x="23" y="84"/>
                      </a:cubicBezTo>
                      <a:cubicBezTo>
                        <a:pt x="23" y="84"/>
                        <a:pt x="23" y="83"/>
                        <a:pt x="24" y="84"/>
                      </a:cubicBezTo>
                      <a:cubicBezTo>
                        <a:pt x="24" y="83"/>
                        <a:pt x="23" y="84"/>
                        <a:pt x="22" y="84"/>
                      </a:cubicBezTo>
                      <a:cubicBezTo>
                        <a:pt x="21" y="83"/>
                        <a:pt x="24" y="83"/>
                        <a:pt x="23" y="82"/>
                      </a:cubicBezTo>
                      <a:cubicBezTo>
                        <a:pt x="23" y="82"/>
                        <a:pt x="23" y="82"/>
                        <a:pt x="23" y="82"/>
                      </a:cubicBezTo>
                      <a:cubicBezTo>
                        <a:pt x="23" y="82"/>
                        <a:pt x="23" y="82"/>
                        <a:pt x="23" y="82"/>
                      </a:cubicBezTo>
                      <a:cubicBezTo>
                        <a:pt x="22" y="83"/>
                        <a:pt x="22" y="83"/>
                        <a:pt x="21" y="83"/>
                      </a:cubicBezTo>
                      <a:cubicBezTo>
                        <a:pt x="20" y="82"/>
                        <a:pt x="21" y="82"/>
                        <a:pt x="21" y="81"/>
                      </a:cubicBezTo>
                      <a:cubicBezTo>
                        <a:pt x="21" y="81"/>
                        <a:pt x="21" y="81"/>
                        <a:pt x="21" y="81"/>
                      </a:cubicBezTo>
                      <a:cubicBezTo>
                        <a:pt x="21" y="81"/>
                        <a:pt x="20" y="80"/>
                        <a:pt x="20" y="80"/>
                      </a:cubicBezTo>
                      <a:cubicBezTo>
                        <a:pt x="19" y="81"/>
                        <a:pt x="19" y="81"/>
                        <a:pt x="19" y="81"/>
                      </a:cubicBezTo>
                      <a:cubicBezTo>
                        <a:pt x="19" y="81"/>
                        <a:pt x="18" y="80"/>
                        <a:pt x="18" y="82"/>
                      </a:cubicBezTo>
                      <a:cubicBezTo>
                        <a:pt x="18" y="80"/>
                        <a:pt x="15" y="77"/>
                        <a:pt x="15" y="76"/>
                      </a:cubicBezTo>
                      <a:cubicBezTo>
                        <a:pt x="14" y="76"/>
                        <a:pt x="13" y="75"/>
                        <a:pt x="13" y="74"/>
                      </a:cubicBezTo>
                      <a:cubicBezTo>
                        <a:pt x="12" y="75"/>
                        <a:pt x="11" y="75"/>
                        <a:pt x="11" y="74"/>
                      </a:cubicBezTo>
                      <a:cubicBezTo>
                        <a:pt x="14" y="73"/>
                        <a:pt x="11" y="72"/>
                        <a:pt x="13" y="71"/>
                      </a:cubicBezTo>
                      <a:cubicBezTo>
                        <a:pt x="12" y="72"/>
                        <a:pt x="11" y="68"/>
                        <a:pt x="10" y="70"/>
                      </a:cubicBezTo>
                      <a:cubicBezTo>
                        <a:pt x="10" y="69"/>
                        <a:pt x="11" y="69"/>
                        <a:pt x="11" y="69"/>
                      </a:cubicBezTo>
                      <a:cubicBezTo>
                        <a:pt x="10" y="68"/>
                        <a:pt x="10" y="67"/>
                        <a:pt x="10" y="66"/>
                      </a:cubicBezTo>
                      <a:cubicBezTo>
                        <a:pt x="10" y="64"/>
                        <a:pt x="10" y="63"/>
                        <a:pt x="10" y="62"/>
                      </a:cubicBezTo>
                      <a:cubicBezTo>
                        <a:pt x="9" y="62"/>
                        <a:pt x="9" y="63"/>
                        <a:pt x="8" y="62"/>
                      </a:cubicBezTo>
                      <a:cubicBezTo>
                        <a:pt x="10" y="61"/>
                        <a:pt x="10" y="61"/>
                        <a:pt x="10" y="61"/>
                      </a:cubicBezTo>
                      <a:cubicBezTo>
                        <a:pt x="10" y="60"/>
                        <a:pt x="8" y="60"/>
                        <a:pt x="9" y="59"/>
                      </a:cubicBezTo>
                      <a:cubicBezTo>
                        <a:pt x="9" y="60"/>
                        <a:pt x="8" y="60"/>
                        <a:pt x="8" y="59"/>
                      </a:cubicBezTo>
                      <a:cubicBezTo>
                        <a:pt x="9" y="57"/>
                        <a:pt x="8" y="54"/>
                        <a:pt x="8" y="52"/>
                      </a:cubicBezTo>
                      <a:cubicBezTo>
                        <a:pt x="8" y="49"/>
                        <a:pt x="8" y="47"/>
                        <a:pt x="10" y="45"/>
                      </a:cubicBezTo>
                      <a:cubicBezTo>
                        <a:pt x="9" y="45"/>
                        <a:pt x="9" y="45"/>
                        <a:pt x="9" y="44"/>
                      </a:cubicBezTo>
                      <a:cubicBezTo>
                        <a:pt x="9" y="44"/>
                        <a:pt x="9" y="44"/>
                        <a:pt x="8" y="44"/>
                      </a:cubicBezTo>
                      <a:cubicBezTo>
                        <a:pt x="8" y="44"/>
                        <a:pt x="9" y="43"/>
                        <a:pt x="9" y="43"/>
                      </a:cubicBezTo>
                      <a:cubicBezTo>
                        <a:pt x="9" y="43"/>
                        <a:pt x="10" y="42"/>
                        <a:pt x="10" y="42"/>
                      </a:cubicBezTo>
                      <a:cubicBezTo>
                        <a:pt x="9" y="41"/>
                        <a:pt x="10" y="40"/>
                        <a:pt x="9" y="39"/>
                      </a:cubicBezTo>
                      <a:cubicBezTo>
                        <a:pt x="9" y="40"/>
                        <a:pt x="9" y="40"/>
                        <a:pt x="9" y="40"/>
                      </a:cubicBezTo>
                      <a:cubicBezTo>
                        <a:pt x="8" y="39"/>
                        <a:pt x="6" y="41"/>
                        <a:pt x="4" y="40"/>
                      </a:cubicBezTo>
                      <a:cubicBezTo>
                        <a:pt x="5" y="41"/>
                        <a:pt x="1" y="42"/>
                        <a:pt x="3" y="45"/>
                      </a:cubicBezTo>
                      <a:cubicBezTo>
                        <a:pt x="2" y="45"/>
                        <a:pt x="2" y="44"/>
                        <a:pt x="2" y="44"/>
                      </a:cubicBezTo>
                      <a:cubicBezTo>
                        <a:pt x="3" y="45"/>
                        <a:pt x="3" y="46"/>
                        <a:pt x="2" y="47"/>
                      </a:cubicBezTo>
                      <a:cubicBezTo>
                        <a:pt x="2" y="46"/>
                        <a:pt x="2" y="46"/>
                        <a:pt x="2" y="46"/>
                      </a:cubicBezTo>
                      <a:cubicBezTo>
                        <a:pt x="2" y="49"/>
                        <a:pt x="1" y="50"/>
                        <a:pt x="0" y="54"/>
                      </a:cubicBezTo>
                      <a:cubicBezTo>
                        <a:pt x="1" y="54"/>
                        <a:pt x="1" y="54"/>
                        <a:pt x="1" y="54"/>
                      </a:cubicBezTo>
                      <a:cubicBezTo>
                        <a:pt x="1" y="54"/>
                        <a:pt x="1" y="54"/>
                        <a:pt x="1" y="55"/>
                      </a:cubicBezTo>
                      <a:cubicBezTo>
                        <a:pt x="2" y="56"/>
                        <a:pt x="1" y="53"/>
                        <a:pt x="2" y="53"/>
                      </a:cubicBezTo>
                      <a:cubicBezTo>
                        <a:pt x="0" y="54"/>
                        <a:pt x="3" y="58"/>
                        <a:pt x="0" y="59"/>
                      </a:cubicBezTo>
                      <a:cubicBezTo>
                        <a:pt x="1" y="60"/>
                        <a:pt x="1" y="59"/>
                        <a:pt x="2" y="60"/>
                      </a:cubicBezTo>
                      <a:cubicBezTo>
                        <a:pt x="1" y="60"/>
                        <a:pt x="1" y="60"/>
                        <a:pt x="1" y="60"/>
                      </a:cubicBezTo>
                      <a:cubicBezTo>
                        <a:pt x="2" y="60"/>
                        <a:pt x="2" y="60"/>
                        <a:pt x="2" y="60"/>
                      </a:cubicBezTo>
                      <a:cubicBezTo>
                        <a:pt x="2" y="61"/>
                        <a:pt x="1" y="62"/>
                        <a:pt x="1" y="62"/>
                      </a:cubicBezTo>
                      <a:cubicBezTo>
                        <a:pt x="1" y="62"/>
                        <a:pt x="0" y="61"/>
                        <a:pt x="0" y="61"/>
                      </a:cubicBezTo>
                      <a:cubicBezTo>
                        <a:pt x="0" y="62"/>
                        <a:pt x="1" y="64"/>
                        <a:pt x="1" y="64"/>
                      </a:cubicBezTo>
                      <a:cubicBezTo>
                        <a:pt x="1" y="64"/>
                        <a:pt x="1" y="63"/>
                        <a:pt x="1" y="63"/>
                      </a:cubicBezTo>
                      <a:cubicBezTo>
                        <a:pt x="2" y="64"/>
                        <a:pt x="2" y="66"/>
                        <a:pt x="2" y="68"/>
                      </a:cubicBezTo>
                      <a:cubicBezTo>
                        <a:pt x="3" y="69"/>
                        <a:pt x="3" y="71"/>
                        <a:pt x="5" y="72"/>
                      </a:cubicBezTo>
                      <a:cubicBezTo>
                        <a:pt x="5" y="72"/>
                        <a:pt x="5" y="72"/>
                        <a:pt x="5" y="72"/>
                      </a:cubicBezTo>
                      <a:cubicBezTo>
                        <a:pt x="7" y="73"/>
                        <a:pt x="5" y="74"/>
                        <a:pt x="7" y="76"/>
                      </a:cubicBezTo>
                      <a:cubicBezTo>
                        <a:pt x="6" y="76"/>
                        <a:pt x="6" y="76"/>
                        <a:pt x="6" y="76"/>
                      </a:cubicBezTo>
                      <a:cubicBezTo>
                        <a:pt x="7" y="76"/>
                        <a:pt x="8" y="76"/>
                        <a:pt x="8" y="77"/>
                      </a:cubicBezTo>
                      <a:cubicBezTo>
                        <a:pt x="7" y="77"/>
                        <a:pt x="8" y="78"/>
                        <a:pt x="7" y="78"/>
                      </a:cubicBezTo>
                      <a:cubicBezTo>
                        <a:pt x="9" y="80"/>
                        <a:pt x="8" y="79"/>
                        <a:pt x="10" y="79"/>
                      </a:cubicBezTo>
                      <a:cubicBezTo>
                        <a:pt x="10" y="80"/>
                        <a:pt x="10" y="80"/>
                        <a:pt x="10" y="80"/>
                      </a:cubicBezTo>
                      <a:cubicBezTo>
                        <a:pt x="11" y="80"/>
                        <a:pt x="11" y="80"/>
                        <a:pt x="12" y="81"/>
                      </a:cubicBezTo>
                      <a:cubicBezTo>
                        <a:pt x="11" y="80"/>
                        <a:pt x="11" y="82"/>
                        <a:pt x="10" y="81"/>
                      </a:cubicBezTo>
                      <a:cubicBezTo>
                        <a:pt x="11" y="85"/>
                        <a:pt x="14" y="83"/>
                        <a:pt x="13" y="86"/>
                      </a:cubicBezTo>
                      <a:cubicBezTo>
                        <a:pt x="15" y="85"/>
                        <a:pt x="12" y="83"/>
                        <a:pt x="13" y="84"/>
                      </a:cubicBezTo>
                      <a:cubicBezTo>
                        <a:pt x="13" y="83"/>
                        <a:pt x="15" y="83"/>
                        <a:pt x="15" y="84"/>
                      </a:cubicBezTo>
                      <a:cubicBezTo>
                        <a:pt x="16" y="84"/>
                        <a:pt x="14" y="87"/>
                        <a:pt x="16" y="88"/>
                      </a:cubicBezTo>
                      <a:cubicBezTo>
                        <a:pt x="16" y="88"/>
                        <a:pt x="16" y="88"/>
                        <a:pt x="16" y="88"/>
                      </a:cubicBezTo>
                      <a:cubicBezTo>
                        <a:pt x="16" y="89"/>
                        <a:pt x="17" y="88"/>
                        <a:pt x="18" y="89"/>
                      </a:cubicBezTo>
                      <a:cubicBezTo>
                        <a:pt x="19" y="89"/>
                        <a:pt x="19" y="90"/>
                        <a:pt x="20" y="89"/>
                      </a:cubicBezTo>
                      <a:cubicBezTo>
                        <a:pt x="20" y="89"/>
                        <a:pt x="18" y="88"/>
                        <a:pt x="18" y="88"/>
                      </a:cubicBezTo>
                      <a:cubicBezTo>
                        <a:pt x="19" y="89"/>
                        <a:pt x="21" y="87"/>
                        <a:pt x="22" y="89"/>
                      </a:cubicBezTo>
                      <a:cubicBezTo>
                        <a:pt x="22" y="89"/>
                        <a:pt x="21" y="89"/>
                        <a:pt x="21" y="89"/>
                      </a:cubicBezTo>
                      <a:cubicBezTo>
                        <a:pt x="21" y="90"/>
                        <a:pt x="22" y="90"/>
                        <a:pt x="22" y="90"/>
                      </a:cubicBezTo>
                      <a:cubicBezTo>
                        <a:pt x="21" y="92"/>
                        <a:pt x="20" y="89"/>
                        <a:pt x="18" y="90"/>
                      </a:cubicBezTo>
                      <a:cubicBezTo>
                        <a:pt x="18" y="91"/>
                        <a:pt x="21" y="90"/>
                        <a:pt x="19" y="91"/>
                      </a:cubicBezTo>
                      <a:cubicBezTo>
                        <a:pt x="21" y="90"/>
                        <a:pt x="21" y="93"/>
                        <a:pt x="23" y="91"/>
                      </a:cubicBezTo>
                      <a:cubicBezTo>
                        <a:pt x="23" y="92"/>
                        <a:pt x="23" y="92"/>
                        <a:pt x="23" y="92"/>
                      </a:cubicBezTo>
                      <a:cubicBezTo>
                        <a:pt x="23" y="92"/>
                        <a:pt x="24" y="92"/>
                        <a:pt x="24" y="92"/>
                      </a:cubicBezTo>
                      <a:cubicBezTo>
                        <a:pt x="23" y="93"/>
                        <a:pt x="23" y="93"/>
                        <a:pt x="23" y="93"/>
                      </a:cubicBezTo>
                      <a:cubicBezTo>
                        <a:pt x="24" y="92"/>
                        <a:pt x="25" y="95"/>
                        <a:pt x="26" y="94"/>
                      </a:cubicBezTo>
                      <a:cubicBezTo>
                        <a:pt x="24" y="94"/>
                        <a:pt x="26" y="93"/>
                        <a:pt x="25" y="92"/>
                      </a:cubicBezTo>
                      <a:cubicBezTo>
                        <a:pt x="28" y="92"/>
                        <a:pt x="26" y="95"/>
                        <a:pt x="30" y="95"/>
                      </a:cubicBezTo>
                      <a:cubicBezTo>
                        <a:pt x="29" y="95"/>
                        <a:pt x="28" y="94"/>
                        <a:pt x="29" y="94"/>
                      </a:cubicBezTo>
                      <a:cubicBezTo>
                        <a:pt x="30" y="94"/>
                        <a:pt x="31" y="95"/>
                        <a:pt x="31" y="95"/>
                      </a:cubicBezTo>
                      <a:cubicBezTo>
                        <a:pt x="33" y="95"/>
                        <a:pt x="31" y="94"/>
                        <a:pt x="32" y="94"/>
                      </a:cubicBezTo>
                      <a:cubicBezTo>
                        <a:pt x="32" y="95"/>
                        <a:pt x="33" y="94"/>
                        <a:pt x="34" y="93"/>
                      </a:cubicBezTo>
                      <a:cubicBezTo>
                        <a:pt x="34" y="94"/>
                        <a:pt x="34" y="94"/>
                        <a:pt x="34" y="94"/>
                      </a:cubicBezTo>
                      <a:cubicBezTo>
                        <a:pt x="36" y="95"/>
                        <a:pt x="34" y="92"/>
                        <a:pt x="37" y="93"/>
                      </a:cubicBezTo>
                      <a:cubicBezTo>
                        <a:pt x="36" y="94"/>
                        <a:pt x="36" y="94"/>
                        <a:pt x="36" y="94"/>
                      </a:cubicBezTo>
                      <a:cubicBezTo>
                        <a:pt x="37" y="94"/>
                        <a:pt x="37" y="94"/>
                        <a:pt x="37" y="94"/>
                      </a:cubicBezTo>
                      <a:cubicBezTo>
                        <a:pt x="37" y="95"/>
                        <a:pt x="37" y="95"/>
                        <a:pt x="37" y="95"/>
                      </a:cubicBezTo>
                      <a:cubicBezTo>
                        <a:pt x="38" y="94"/>
                        <a:pt x="38" y="94"/>
                        <a:pt x="40" y="94"/>
                      </a:cubicBezTo>
                      <a:cubicBezTo>
                        <a:pt x="39" y="93"/>
                        <a:pt x="40" y="92"/>
                        <a:pt x="41" y="92"/>
                      </a:cubicBezTo>
                      <a:cubicBezTo>
                        <a:pt x="41" y="92"/>
                        <a:pt x="40" y="93"/>
                        <a:pt x="42" y="92"/>
                      </a:cubicBezTo>
                      <a:cubicBezTo>
                        <a:pt x="42" y="93"/>
                        <a:pt x="41" y="94"/>
                        <a:pt x="41" y="93"/>
                      </a:cubicBezTo>
                      <a:cubicBezTo>
                        <a:pt x="41" y="94"/>
                        <a:pt x="40" y="94"/>
                        <a:pt x="40" y="94"/>
                      </a:cubicBezTo>
                      <a:cubicBezTo>
                        <a:pt x="41" y="95"/>
                        <a:pt x="42" y="94"/>
                        <a:pt x="43" y="94"/>
                      </a:cubicBezTo>
                      <a:cubicBezTo>
                        <a:pt x="43" y="94"/>
                        <a:pt x="43" y="94"/>
                        <a:pt x="42" y="94"/>
                      </a:cubicBezTo>
                      <a:cubicBezTo>
                        <a:pt x="44" y="92"/>
                        <a:pt x="44" y="92"/>
                        <a:pt x="44" y="92"/>
                      </a:cubicBezTo>
                      <a:cubicBezTo>
                        <a:pt x="45" y="92"/>
                        <a:pt x="44" y="92"/>
                        <a:pt x="44" y="93"/>
                      </a:cubicBezTo>
                      <a:cubicBezTo>
                        <a:pt x="45" y="92"/>
                        <a:pt x="45" y="92"/>
                        <a:pt x="45" y="91"/>
                      </a:cubicBezTo>
                      <a:cubicBezTo>
                        <a:pt x="45" y="92"/>
                        <a:pt x="46" y="93"/>
                        <a:pt x="45" y="94"/>
                      </a:cubicBezTo>
                      <a:cubicBezTo>
                        <a:pt x="47" y="92"/>
                        <a:pt x="47" y="92"/>
                        <a:pt x="47" y="92"/>
                      </a:cubicBezTo>
                      <a:cubicBezTo>
                        <a:pt x="47" y="92"/>
                        <a:pt x="48" y="92"/>
                        <a:pt x="48" y="93"/>
                      </a:cubicBezTo>
                      <a:cubicBezTo>
                        <a:pt x="49" y="93"/>
                        <a:pt x="50" y="90"/>
                        <a:pt x="52" y="90"/>
                      </a:cubicBezTo>
                      <a:cubicBezTo>
                        <a:pt x="52" y="90"/>
                        <a:pt x="52" y="89"/>
                        <a:pt x="52" y="89"/>
                      </a:cubicBezTo>
                      <a:cubicBezTo>
                        <a:pt x="53" y="89"/>
                        <a:pt x="55" y="89"/>
                        <a:pt x="56" y="87"/>
                      </a:cubicBezTo>
                      <a:cubicBezTo>
                        <a:pt x="57" y="87"/>
                        <a:pt x="57" y="87"/>
                        <a:pt x="57" y="87"/>
                      </a:cubicBezTo>
                      <a:cubicBezTo>
                        <a:pt x="58" y="86"/>
                        <a:pt x="55" y="87"/>
                        <a:pt x="57" y="85"/>
                      </a:cubicBezTo>
                      <a:cubicBezTo>
                        <a:pt x="58" y="83"/>
                        <a:pt x="58" y="85"/>
                        <a:pt x="59" y="85"/>
                      </a:cubicBezTo>
                      <a:cubicBezTo>
                        <a:pt x="59" y="84"/>
                        <a:pt x="59" y="82"/>
                        <a:pt x="61" y="82"/>
                      </a:cubicBezTo>
                      <a:cubicBezTo>
                        <a:pt x="60" y="82"/>
                        <a:pt x="60" y="83"/>
                        <a:pt x="60" y="83"/>
                      </a:cubicBezTo>
                      <a:close/>
                      <a:moveTo>
                        <a:pt x="69" y="70"/>
                      </a:moveTo>
                      <a:cubicBezTo>
                        <a:pt x="69" y="70"/>
                        <a:pt x="69" y="71"/>
                        <a:pt x="69" y="71"/>
                      </a:cubicBezTo>
                      <a:cubicBezTo>
                        <a:pt x="68" y="70"/>
                        <a:pt x="69" y="70"/>
                        <a:pt x="69" y="70"/>
                      </a:cubicBezTo>
                      <a:close/>
                      <a:moveTo>
                        <a:pt x="74" y="46"/>
                      </a:moveTo>
                      <a:cubicBezTo>
                        <a:pt x="74" y="46"/>
                        <a:pt x="74" y="47"/>
                        <a:pt x="74" y="47"/>
                      </a:cubicBezTo>
                      <a:cubicBezTo>
                        <a:pt x="74" y="47"/>
                        <a:pt x="74" y="46"/>
                        <a:pt x="74" y="46"/>
                      </a:cubicBezTo>
                      <a:close/>
                      <a:moveTo>
                        <a:pt x="39" y="9"/>
                      </a:moveTo>
                      <a:cubicBezTo>
                        <a:pt x="39" y="9"/>
                        <a:pt x="39" y="9"/>
                        <a:pt x="39" y="9"/>
                      </a:cubicBezTo>
                      <a:cubicBezTo>
                        <a:pt x="39" y="9"/>
                        <a:pt x="39" y="9"/>
                        <a:pt x="39" y="9"/>
                      </a:cubicBezTo>
                      <a:close/>
                      <a:moveTo>
                        <a:pt x="37" y="8"/>
                      </a:moveTo>
                      <a:cubicBezTo>
                        <a:pt x="37" y="9"/>
                        <a:pt x="37" y="9"/>
                        <a:pt x="38" y="9"/>
                      </a:cubicBezTo>
                      <a:cubicBezTo>
                        <a:pt x="38" y="9"/>
                        <a:pt x="38" y="8"/>
                        <a:pt x="38" y="8"/>
                      </a:cubicBezTo>
                      <a:cubicBezTo>
                        <a:pt x="38" y="8"/>
                        <a:pt x="38" y="8"/>
                        <a:pt x="37" y="8"/>
                      </a:cubicBezTo>
                      <a:close/>
                      <a:moveTo>
                        <a:pt x="21" y="82"/>
                      </a:moveTo>
                      <a:cubicBezTo>
                        <a:pt x="21" y="82"/>
                        <a:pt x="21" y="82"/>
                        <a:pt x="21" y="82"/>
                      </a:cubicBezTo>
                      <a:cubicBezTo>
                        <a:pt x="20" y="82"/>
                        <a:pt x="20" y="82"/>
                        <a:pt x="21"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3" name="Freeform 633">
                  <a:extLst>
                    <a:ext uri="{FF2B5EF4-FFF2-40B4-BE49-F238E27FC236}">
                      <a16:creationId xmlns:a16="http://schemas.microsoft.com/office/drawing/2014/main" id="{B0E1E7EE-C7D1-4BD5-8D66-3D1EDFB2FCF9}"/>
                    </a:ext>
                  </a:extLst>
                </p:cNvPr>
                <p:cNvSpPr>
                  <a:spLocks/>
                </p:cNvSpPr>
                <p:nvPr userDrawn="1"/>
              </p:nvSpPr>
              <p:spPr bwMode="auto">
                <a:xfrm>
                  <a:off x="4406" y="4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4" name="Freeform 634">
                  <a:extLst>
                    <a:ext uri="{FF2B5EF4-FFF2-40B4-BE49-F238E27FC236}">
                      <a16:creationId xmlns:a16="http://schemas.microsoft.com/office/drawing/2014/main" id="{8958C1A7-15E9-4526-B9AB-BF6D47169D25}"/>
                    </a:ext>
                  </a:extLst>
                </p:cNvPr>
                <p:cNvSpPr>
                  <a:spLocks/>
                </p:cNvSpPr>
                <p:nvPr userDrawn="1"/>
              </p:nvSpPr>
              <p:spPr bwMode="auto">
                <a:xfrm>
                  <a:off x="4296" y="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5" name="Freeform 635">
                  <a:extLst>
                    <a:ext uri="{FF2B5EF4-FFF2-40B4-BE49-F238E27FC236}">
                      <a16:creationId xmlns:a16="http://schemas.microsoft.com/office/drawing/2014/main" id="{3B9067CD-4B89-4F29-AEB3-8C08F0C4379C}"/>
                    </a:ext>
                  </a:extLst>
                </p:cNvPr>
                <p:cNvSpPr>
                  <a:spLocks/>
                </p:cNvSpPr>
                <p:nvPr userDrawn="1"/>
              </p:nvSpPr>
              <p:spPr bwMode="auto">
                <a:xfrm>
                  <a:off x="4326" y="2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6" name="Freeform 636">
                  <a:extLst>
                    <a:ext uri="{FF2B5EF4-FFF2-40B4-BE49-F238E27FC236}">
                      <a16:creationId xmlns:a16="http://schemas.microsoft.com/office/drawing/2014/main" id="{8F8DA3D6-D39E-4CD3-8B3C-3BD1BC825C34}"/>
                    </a:ext>
                  </a:extLst>
                </p:cNvPr>
                <p:cNvSpPr>
                  <a:spLocks/>
                </p:cNvSpPr>
                <p:nvPr userDrawn="1"/>
              </p:nvSpPr>
              <p:spPr bwMode="auto">
                <a:xfrm>
                  <a:off x="4197" y="2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7" name="Freeform 637">
                  <a:extLst>
                    <a:ext uri="{FF2B5EF4-FFF2-40B4-BE49-F238E27FC236}">
                      <a16:creationId xmlns:a16="http://schemas.microsoft.com/office/drawing/2014/main" id="{22AD820A-99C9-4605-AEF8-61DFFB9E01AB}"/>
                    </a:ext>
                  </a:extLst>
                </p:cNvPr>
                <p:cNvSpPr>
                  <a:spLocks/>
                </p:cNvSpPr>
                <p:nvPr userDrawn="1"/>
              </p:nvSpPr>
              <p:spPr bwMode="auto">
                <a:xfrm>
                  <a:off x="4152" y="288"/>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8" name="Freeform 638">
                  <a:extLst>
                    <a:ext uri="{FF2B5EF4-FFF2-40B4-BE49-F238E27FC236}">
                      <a16:creationId xmlns:a16="http://schemas.microsoft.com/office/drawing/2014/main" id="{8FF1EA69-D6FA-4843-9A23-3247F4DFD360}"/>
                    </a:ext>
                  </a:extLst>
                </p:cNvPr>
                <p:cNvSpPr>
                  <a:spLocks/>
                </p:cNvSpPr>
                <p:nvPr userDrawn="1"/>
              </p:nvSpPr>
              <p:spPr bwMode="auto">
                <a:xfrm>
                  <a:off x="4182" y="278"/>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1"/>
                        <a:pt x="0" y="1"/>
                      </a:cubicBezTo>
                      <a:cubicBezTo>
                        <a:pt x="0" y="1"/>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9" name="Freeform 639">
                  <a:extLst>
                    <a:ext uri="{FF2B5EF4-FFF2-40B4-BE49-F238E27FC236}">
                      <a16:creationId xmlns:a16="http://schemas.microsoft.com/office/drawing/2014/main" id="{B08C36B4-0DA0-45AA-A576-E0F9C282980A}"/>
                    </a:ext>
                  </a:extLst>
                </p:cNvPr>
                <p:cNvSpPr>
                  <a:spLocks/>
                </p:cNvSpPr>
                <p:nvPr userDrawn="1"/>
              </p:nvSpPr>
              <p:spPr bwMode="auto">
                <a:xfrm>
                  <a:off x="4182" y="28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0" name="Freeform 640">
                  <a:extLst>
                    <a:ext uri="{FF2B5EF4-FFF2-40B4-BE49-F238E27FC236}">
                      <a16:creationId xmlns:a16="http://schemas.microsoft.com/office/drawing/2014/main" id="{7C1A663E-1E4B-4358-8484-B77842319667}"/>
                    </a:ext>
                  </a:extLst>
                </p:cNvPr>
                <p:cNvSpPr>
                  <a:spLocks/>
                </p:cNvSpPr>
                <p:nvPr userDrawn="1"/>
              </p:nvSpPr>
              <p:spPr bwMode="auto">
                <a:xfrm>
                  <a:off x="4217" y="273"/>
                  <a:ext cx="5" cy="15"/>
                </a:xfrm>
                <a:custGeom>
                  <a:avLst/>
                  <a:gdLst>
                    <a:gd name="T0" fmla="*/ 0 w 1"/>
                    <a:gd name="T1" fmla="*/ 1 h 3"/>
                    <a:gd name="T2" fmla="*/ 0 w 1"/>
                    <a:gd name="T3" fmla="*/ 2 h 3"/>
                    <a:gd name="T4" fmla="*/ 0 w 1"/>
                    <a:gd name="T5" fmla="*/ 1 h 3"/>
                  </a:gdLst>
                  <a:ahLst/>
                  <a:cxnLst>
                    <a:cxn ang="0">
                      <a:pos x="T0" y="T1"/>
                    </a:cxn>
                    <a:cxn ang="0">
                      <a:pos x="T2" y="T3"/>
                    </a:cxn>
                    <a:cxn ang="0">
                      <a:pos x="T4" y="T5"/>
                    </a:cxn>
                  </a:cxnLst>
                  <a:rect l="0" t="0" r="r" b="b"/>
                  <a:pathLst>
                    <a:path w="1" h="3">
                      <a:moveTo>
                        <a:pt x="0" y="1"/>
                      </a:moveTo>
                      <a:cubicBezTo>
                        <a:pt x="0" y="1"/>
                        <a:pt x="0" y="2"/>
                        <a:pt x="0" y="2"/>
                      </a:cubicBezTo>
                      <a:cubicBezTo>
                        <a:pt x="0"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1" name="Rectangle 641">
                  <a:extLst>
                    <a:ext uri="{FF2B5EF4-FFF2-40B4-BE49-F238E27FC236}">
                      <a16:creationId xmlns:a16="http://schemas.microsoft.com/office/drawing/2014/main" id="{66C28E40-2F7B-41C0-84DF-91ED54443A2B}"/>
                    </a:ext>
                  </a:extLst>
                </p:cNvPr>
                <p:cNvSpPr>
                  <a:spLocks noChangeArrowheads="1"/>
                </p:cNvSpPr>
                <p:nvPr userDrawn="1"/>
              </p:nvSpPr>
              <p:spPr bwMode="auto">
                <a:xfrm>
                  <a:off x="4182" y="27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2" name="Freeform 642">
                  <a:extLst>
                    <a:ext uri="{FF2B5EF4-FFF2-40B4-BE49-F238E27FC236}">
                      <a16:creationId xmlns:a16="http://schemas.microsoft.com/office/drawing/2014/main" id="{B7D99911-816F-44F2-BE6B-51EC095A4BA0}"/>
                    </a:ext>
                  </a:extLst>
                </p:cNvPr>
                <p:cNvSpPr>
                  <a:spLocks/>
                </p:cNvSpPr>
                <p:nvPr userDrawn="1"/>
              </p:nvSpPr>
              <p:spPr bwMode="auto">
                <a:xfrm>
                  <a:off x="4197" y="26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3" name="Freeform 643">
                  <a:extLst>
                    <a:ext uri="{FF2B5EF4-FFF2-40B4-BE49-F238E27FC236}">
                      <a16:creationId xmlns:a16="http://schemas.microsoft.com/office/drawing/2014/main" id="{B5C0F676-E0F8-473F-9B8A-1CA38FCC7CD9}"/>
                    </a:ext>
                  </a:extLst>
                </p:cNvPr>
                <p:cNvSpPr>
                  <a:spLocks/>
                </p:cNvSpPr>
                <p:nvPr userDrawn="1"/>
              </p:nvSpPr>
              <p:spPr bwMode="auto">
                <a:xfrm>
                  <a:off x="4192" y="26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4" name="Freeform 644">
                  <a:extLst>
                    <a:ext uri="{FF2B5EF4-FFF2-40B4-BE49-F238E27FC236}">
                      <a16:creationId xmlns:a16="http://schemas.microsoft.com/office/drawing/2014/main" id="{30E9E0AE-DA64-40ED-B353-905818E225E9}"/>
                    </a:ext>
                  </a:extLst>
                </p:cNvPr>
                <p:cNvSpPr>
                  <a:spLocks/>
                </p:cNvSpPr>
                <p:nvPr userDrawn="1"/>
              </p:nvSpPr>
              <p:spPr bwMode="auto">
                <a:xfrm>
                  <a:off x="4187" y="26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5" name="Freeform 645">
                  <a:extLst>
                    <a:ext uri="{FF2B5EF4-FFF2-40B4-BE49-F238E27FC236}">
                      <a16:creationId xmlns:a16="http://schemas.microsoft.com/office/drawing/2014/main" id="{12E922C2-8A99-4385-A215-3CA7392D8876}"/>
                    </a:ext>
                  </a:extLst>
                </p:cNvPr>
                <p:cNvSpPr>
                  <a:spLocks/>
                </p:cNvSpPr>
                <p:nvPr userDrawn="1"/>
              </p:nvSpPr>
              <p:spPr bwMode="auto">
                <a:xfrm>
                  <a:off x="4251" y="248"/>
                  <a:ext cx="5" cy="5"/>
                </a:xfrm>
                <a:custGeom>
                  <a:avLst/>
                  <a:gdLst>
                    <a:gd name="T0" fmla="*/ 0 w 1"/>
                    <a:gd name="T1" fmla="*/ 1 h 1"/>
                    <a:gd name="T2" fmla="*/ 1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6" name="Freeform 646">
                  <a:extLst>
                    <a:ext uri="{FF2B5EF4-FFF2-40B4-BE49-F238E27FC236}">
                      <a16:creationId xmlns:a16="http://schemas.microsoft.com/office/drawing/2014/main" id="{A09A12D3-983A-42AD-A1A4-C9620B06D430}"/>
                    </a:ext>
                  </a:extLst>
                </p:cNvPr>
                <p:cNvSpPr>
                  <a:spLocks/>
                </p:cNvSpPr>
                <p:nvPr userDrawn="1"/>
              </p:nvSpPr>
              <p:spPr bwMode="auto">
                <a:xfrm>
                  <a:off x="4237" y="23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7" name="Freeform 647">
                  <a:extLst>
                    <a:ext uri="{FF2B5EF4-FFF2-40B4-BE49-F238E27FC236}">
                      <a16:creationId xmlns:a16="http://schemas.microsoft.com/office/drawing/2014/main" id="{12E5F873-21F1-4169-B72A-4A506B35E5AF}"/>
                    </a:ext>
                  </a:extLst>
                </p:cNvPr>
                <p:cNvSpPr>
                  <a:spLocks/>
                </p:cNvSpPr>
                <p:nvPr userDrawn="1"/>
              </p:nvSpPr>
              <p:spPr bwMode="auto">
                <a:xfrm>
                  <a:off x="4246" y="233"/>
                  <a:ext cx="10" cy="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8" name="Freeform 648">
                  <a:extLst>
                    <a:ext uri="{FF2B5EF4-FFF2-40B4-BE49-F238E27FC236}">
                      <a16:creationId xmlns:a16="http://schemas.microsoft.com/office/drawing/2014/main" id="{F465C8EF-FC8F-4B5A-B342-89B3FA6A6C2D}"/>
                    </a:ext>
                  </a:extLst>
                </p:cNvPr>
                <p:cNvSpPr>
                  <a:spLocks/>
                </p:cNvSpPr>
                <p:nvPr userDrawn="1"/>
              </p:nvSpPr>
              <p:spPr bwMode="auto">
                <a:xfrm>
                  <a:off x="4321" y="268"/>
                  <a:ext cx="5" cy="10"/>
                </a:xfrm>
                <a:custGeom>
                  <a:avLst/>
                  <a:gdLst>
                    <a:gd name="T0" fmla="*/ 5 w 5"/>
                    <a:gd name="T1" fmla="*/ 0 h 10"/>
                    <a:gd name="T2" fmla="*/ 5 w 5"/>
                    <a:gd name="T3" fmla="*/ 0 h 10"/>
                    <a:gd name="T4" fmla="*/ 0 w 5"/>
                    <a:gd name="T5" fmla="*/ 10 h 10"/>
                    <a:gd name="T6" fmla="*/ 5 w 5"/>
                    <a:gd name="T7" fmla="*/ 0 h 10"/>
                  </a:gdLst>
                  <a:ahLst/>
                  <a:cxnLst>
                    <a:cxn ang="0">
                      <a:pos x="T0" y="T1"/>
                    </a:cxn>
                    <a:cxn ang="0">
                      <a:pos x="T2" y="T3"/>
                    </a:cxn>
                    <a:cxn ang="0">
                      <a:pos x="T4" y="T5"/>
                    </a:cxn>
                    <a:cxn ang="0">
                      <a:pos x="T6" y="T7"/>
                    </a:cxn>
                  </a:cxnLst>
                  <a:rect l="0" t="0" r="r" b="b"/>
                  <a:pathLst>
                    <a:path w="5" h="10">
                      <a:moveTo>
                        <a:pt x="5" y="0"/>
                      </a:moveTo>
                      <a:lnTo>
                        <a:pt x="5" y="0"/>
                      </a:lnTo>
                      <a:lnTo>
                        <a:pt x="0" y="1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9" name="Freeform 649">
                  <a:extLst>
                    <a:ext uri="{FF2B5EF4-FFF2-40B4-BE49-F238E27FC236}">
                      <a16:creationId xmlns:a16="http://schemas.microsoft.com/office/drawing/2014/main" id="{DC3E4C47-D4BF-4CA9-9CF7-615E01934842}"/>
                    </a:ext>
                  </a:extLst>
                </p:cNvPr>
                <p:cNvSpPr>
                  <a:spLocks/>
                </p:cNvSpPr>
                <p:nvPr userDrawn="1"/>
              </p:nvSpPr>
              <p:spPr bwMode="auto">
                <a:xfrm>
                  <a:off x="4386" y="303"/>
                  <a:ext cx="10" cy="15"/>
                </a:xfrm>
                <a:custGeom>
                  <a:avLst/>
                  <a:gdLst>
                    <a:gd name="T0" fmla="*/ 2 w 2"/>
                    <a:gd name="T1" fmla="*/ 2 h 3"/>
                    <a:gd name="T2" fmla="*/ 0 w 2"/>
                    <a:gd name="T3" fmla="*/ 0 h 3"/>
                    <a:gd name="T4" fmla="*/ 0 w 2"/>
                    <a:gd name="T5" fmla="*/ 2 h 3"/>
                    <a:gd name="T6" fmla="*/ 2 w 2"/>
                    <a:gd name="T7" fmla="*/ 2 h 3"/>
                  </a:gdLst>
                  <a:ahLst/>
                  <a:cxnLst>
                    <a:cxn ang="0">
                      <a:pos x="T0" y="T1"/>
                    </a:cxn>
                    <a:cxn ang="0">
                      <a:pos x="T2" y="T3"/>
                    </a:cxn>
                    <a:cxn ang="0">
                      <a:pos x="T4" y="T5"/>
                    </a:cxn>
                    <a:cxn ang="0">
                      <a:pos x="T6" y="T7"/>
                    </a:cxn>
                  </a:cxnLst>
                  <a:rect l="0" t="0" r="r" b="b"/>
                  <a:pathLst>
                    <a:path w="2" h="3">
                      <a:moveTo>
                        <a:pt x="2" y="2"/>
                      </a:moveTo>
                      <a:cubicBezTo>
                        <a:pt x="1" y="0"/>
                        <a:pt x="0" y="2"/>
                        <a:pt x="0" y="0"/>
                      </a:cubicBezTo>
                      <a:cubicBezTo>
                        <a:pt x="0" y="0"/>
                        <a:pt x="0" y="2"/>
                        <a:pt x="0" y="2"/>
                      </a:cubicBezTo>
                      <a:cubicBezTo>
                        <a:pt x="1" y="2"/>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0" name="Freeform 650">
                  <a:extLst>
                    <a:ext uri="{FF2B5EF4-FFF2-40B4-BE49-F238E27FC236}">
                      <a16:creationId xmlns:a16="http://schemas.microsoft.com/office/drawing/2014/main" id="{E2EB5712-25F4-4ABE-90B5-2C39264FC347}"/>
                    </a:ext>
                  </a:extLst>
                </p:cNvPr>
                <p:cNvSpPr>
                  <a:spLocks/>
                </p:cNvSpPr>
                <p:nvPr userDrawn="1"/>
              </p:nvSpPr>
              <p:spPr bwMode="auto">
                <a:xfrm>
                  <a:off x="4381" y="30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1" name="Freeform 651">
                  <a:extLst>
                    <a:ext uri="{FF2B5EF4-FFF2-40B4-BE49-F238E27FC236}">
                      <a16:creationId xmlns:a16="http://schemas.microsoft.com/office/drawing/2014/main" id="{CF2AD346-00D3-43E7-AF2B-9C1D6F21F0C3}"/>
                    </a:ext>
                  </a:extLst>
                </p:cNvPr>
                <p:cNvSpPr>
                  <a:spLocks/>
                </p:cNvSpPr>
                <p:nvPr userDrawn="1"/>
              </p:nvSpPr>
              <p:spPr bwMode="auto">
                <a:xfrm>
                  <a:off x="4092" y="433"/>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2" name="Freeform 652">
                  <a:extLst>
                    <a:ext uri="{FF2B5EF4-FFF2-40B4-BE49-F238E27FC236}">
                      <a16:creationId xmlns:a16="http://schemas.microsoft.com/office/drawing/2014/main" id="{8BC91129-51F6-4061-90A0-F9DF9FFD27F9}"/>
                    </a:ext>
                  </a:extLst>
                </p:cNvPr>
                <p:cNvSpPr>
                  <a:spLocks/>
                </p:cNvSpPr>
                <p:nvPr userDrawn="1"/>
              </p:nvSpPr>
              <p:spPr bwMode="auto">
                <a:xfrm>
                  <a:off x="4087" y="428"/>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3" name="Freeform 653">
                  <a:extLst>
                    <a:ext uri="{FF2B5EF4-FFF2-40B4-BE49-F238E27FC236}">
                      <a16:creationId xmlns:a16="http://schemas.microsoft.com/office/drawing/2014/main" id="{337B89DE-4E48-414D-A0CC-AFDD9E7114F4}"/>
                    </a:ext>
                  </a:extLst>
                </p:cNvPr>
                <p:cNvSpPr>
                  <a:spLocks/>
                </p:cNvSpPr>
                <p:nvPr userDrawn="1"/>
              </p:nvSpPr>
              <p:spPr bwMode="auto">
                <a:xfrm>
                  <a:off x="4396" y="5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4" name="Freeform 654">
                  <a:extLst>
                    <a:ext uri="{FF2B5EF4-FFF2-40B4-BE49-F238E27FC236}">
                      <a16:creationId xmlns:a16="http://schemas.microsoft.com/office/drawing/2014/main" id="{BF43CAD2-BE31-4B14-87E3-2D0D43E31C09}"/>
                    </a:ext>
                  </a:extLst>
                </p:cNvPr>
                <p:cNvSpPr>
                  <a:spLocks/>
                </p:cNvSpPr>
                <p:nvPr userDrawn="1"/>
              </p:nvSpPr>
              <p:spPr bwMode="auto">
                <a:xfrm>
                  <a:off x="4356" y="6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5" name="Freeform 655">
                  <a:extLst>
                    <a:ext uri="{FF2B5EF4-FFF2-40B4-BE49-F238E27FC236}">
                      <a16:creationId xmlns:a16="http://schemas.microsoft.com/office/drawing/2014/main" id="{C0D2663F-F9CF-4C9B-BAD3-43753D0DA880}"/>
                    </a:ext>
                  </a:extLst>
                </p:cNvPr>
                <p:cNvSpPr>
                  <a:spLocks/>
                </p:cNvSpPr>
                <p:nvPr userDrawn="1"/>
              </p:nvSpPr>
              <p:spPr bwMode="auto">
                <a:xfrm>
                  <a:off x="4326" y="663"/>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2" y="0"/>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6" name="Freeform 656">
                  <a:extLst>
                    <a:ext uri="{FF2B5EF4-FFF2-40B4-BE49-F238E27FC236}">
                      <a16:creationId xmlns:a16="http://schemas.microsoft.com/office/drawing/2014/main" id="{938C68A1-6A2A-4E54-9AD5-B705060898DE}"/>
                    </a:ext>
                  </a:extLst>
                </p:cNvPr>
                <p:cNvSpPr>
                  <a:spLocks/>
                </p:cNvSpPr>
                <p:nvPr userDrawn="1"/>
              </p:nvSpPr>
              <p:spPr bwMode="auto">
                <a:xfrm>
                  <a:off x="3639" y="488"/>
                  <a:ext cx="10"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1" y="0"/>
                        <a:pt x="1" y="0"/>
                        <a:pt x="2"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7" name="Freeform 657">
                  <a:extLst>
                    <a:ext uri="{FF2B5EF4-FFF2-40B4-BE49-F238E27FC236}">
                      <a16:creationId xmlns:a16="http://schemas.microsoft.com/office/drawing/2014/main" id="{A32010F5-BDEA-4600-BE45-48CA7F45A763}"/>
                    </a:ext>
                  </a:extLst>
                </p:cNvPr>
                <p:cNvSpPr>
                  <a:spLocks/>
                </p:cNvSpPr>
                <p:nvPr userDrawn="1"/>
              </p:nvSpPr>
              <p:spPr bwMode="auto">
                <a:xfrm>
                  <a:off x="3625" y="45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8" name="Freeform 658">
                  <a:extLst>
                    <a:ext uri="{FF2B5EF4-FFF2-40B4-BE49-F238E27FC236}">
                      <a16:creationId xmlns:a16="http://schemas.microsoft.com/office/drawing/2014/main" id="{09556DA7-3E1E-450E-90B9-A3B600496F02}"/>
                    </a:ext>
                  </a:extLst>
                </p:cNvPr>
                <p:cNvSpPr>
                  <a:spLocks/>
                </p:cNvSpPr>
                <p:nvPr userDrawn="1"/>
              </p:nvSpPr>
              <p:spPr bwMode="auto">
                <a:xfrm>
                  <a:off x="3620" y="433"/>
                  <a:ext cx="10" cy="20"/>
                </a:xfrm>
                <a:custGeom>
                  <a:avLst/>
                  <a:gdLst>
                    <a:gd name="T0" fmla="*/ 2 w 2"/>
                    <a:gd name="T1" fmla="*/ 0 h 4"/>
                    <a:gd name="T2" fmla="*/ 1 w 2"/>
                    <a:gd name="T3" fmla="*/ 3 h 4"/>
                    <a:gd name="T4" fmla="*/ 1 w 2"/>
                    <a:gd name="T5" fmla="*/ 3 h 4"/>
                    <a:gd name="T6" fmla="*/ 2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0" y="1"/>
                        <a:pt x="2" y="2"/>
                        <a:pt x="1" y="3"/>
                      </a:cubicBezTo>
                      <a:cubicBezTo>
                        <a:pt x="1" y="3"/>
                        <a:pt x="1" y="3"/>
                        <a:pt x="1" y="3"/>
                      </a:cubicBezTo>
                      <a:cubicBezTo>
                        <a:pt x="2" y="4"/>
                        <a:pt x="2" y="4"/>
                        <a:pt x="2" y="4"/>
                      </a:cubicBezTo>
                      <a:cubicBezTo>
                        <a:pt x="2" y="3"/>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9" name="Freeform 659">
                  <a:extLst>
                    <a:ext uri="{FF2B5EF4-FFF2-40B4-BE49-F238E27FC236}">
                      <a16:creationId xmlns:a16="http://schemas.microsoft.com/office/drawing/2014/main" id="{BA62645E-F92C-452E-8800-8A545B240C51}"/>
                    </a:ext>
                  </a:extLst>
                </p:cNvPr>
                <p:cNvSpPr>
                  <a:spLocks/>
                </p:cNvSpPr>
                <p:nvPr userDrawn="1"/>
              </p:nvSpPr>
              <p:spPr bwMode="auto">
                <a:xfrm>
                  <a:off x="3639" y="41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0" name="Freeform 660">
                  <a:extLst>
                    <a:ext uri="{FF2B5EF4-FFF2-40B4-BE49-F238E27FC236}">
                      <a16:creationId xmlns:a16="http://schemas.microsoft.com/office/drawing/2014/main" id="{82BFABE3-49F1-473D-80C1-7F3956942BB1}"/>
                    </a:ext>
                  </a:extLst>
                </p:cNvPr>
                <p:cNvSpPr>
                  <a:spLocks/>
                </p:cNvSpPr>
                <p:nvPr userDrawn="1"/>
              </p:nvSpPr>
              <p:spPr bwMode="auto">
                <a:xfrm>
                  <a:off x="3644" y="42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1" name="Freeform 661">
                  <a:extLst>
                    <a:ext uri="{FF2B5EF4-FFF2-40B4-BE49-F238E27FC236}">
                      <a16:creationId xmlns:a16="http://schemas.microsoft.com/office/drawing/2014/main" id="{427B1078-4C21-44B7-A1F8-117B291CF656}"/>
                    </a:ext>
                  </a:extLst>
                </p:cNvPr>
                <p:cNvSpPr>
                  <a:spLocks/>
                </p:cNvSpPr>
                <p:nvPr userDrawn="1"/>
              </p:nvSpPr>
              <p:spPr bwMode="auto">
                <a:xfrm>
                  <a:off x="3644" y="408"/>
                  <a:ext cx="5"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1"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2" name="Freeform 662">
                  <a:extLst>
                    <a:ext uri="{FF2B5EF4-FFF2-40B4-BE49-F238E27FC236}">
                      <a16:creationId xmlns:a16="http://schemas.microsoft.com/office/drawing/2014/main" id="{3834EB04-31B0-49E9-8CE5-FB1A7430C5CD}"/>
                    </a:ext>
                  </a:extLst>
                </p:cNvPr>
                <p:cNvSpPr>
                  <a:spLocks/>
                </p:cNvSpPr>
                <p:nvPr userDrawn="1"/>
              </p:nvSpPr>
              <p:spPr bwMode="auto">
                <a:xfrm>
                  <a:off x="3639" y="4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3" name="Freeform 663">
                  <a:extLst>
                    <a:ext uri="{FF2B5EF4-FFF2-40B4-BE49-F238E27FC236}">
                      <a16:creationId xmlns:a16="http://schemas.microsoft.com/office/drawing/2014/main" id="{5D54D7E6-CE8A-46AC-9CBE-8111E19B2F0D}"/>
                    </a:ext>
                  </a:extLst>
                </p:cNvPr>
                <p:cNvSpPr>
                  <a:spLocks/>
                </p:cNvSpPr>
                <p:nvPr userDrawn="1"/>
              </p:nvSpPr>
              <p:spPr bwMode="auto">
                <a:xfrm>
                  <a:off x="3634" y="408"/>
                  <a:ext cx="5" cy="5"/>
                </a:xfrm>
                <a:custGeom>
                  <a:avLst/>
                  <a:gdLst>
                    <a:gd name="T0" fmla="*/ 1 w 1"/>
                    <a:gd name="T1" fmla="*/ 1 h 1"/>
                    <a:gd name="T2" fmla="*/ 1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4" name="Freeform 664">
                  <a:extLst>
                    <a:ext uri="{FF2B5EF4-FFF2-40B4-BE49-F238E27FC236}">
                      <a16:creationId xmlns:a16="http://schemas.microsoft.com/office/drawing/2014/main" id="{08EC059B-9D9C-4379-A490-1D113803C5D2}"/>
                    </a:ext>
                  </a:extLst>
                </p:cNvPr>
                <p:cNvSpPr>
                  <a:spLocks/>
                </p:cNvSpPr>
                <p:nvPr userDrawn="1"/>
              </p:nvSpPr>
              <p:spPr bwMode="auto">
                <a:xfrm>
                  <a:off x="3634" y="4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1"/>
                        <a:pt x="0" y="0"/>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5" name="Freeform 665">
                  <a:extLst>
                    <a:ext uri="{FF2B5EF4-FFF2-40B4-BE49-F238E27FC236}">
                      <a16:creationId xmlns:a16="http://schemas.microsoft.com/office/drawing/2014/main" id="{BA1953BD-7DC1-4566-B7F8-46BB021F70E4}"/>
                    </a:ext>
                  </a:extLst>
                </p:cNvPr>
                <p:cNvSpPr>
                  <a:spLocks/>
                </p:cNvSpPr>
                <p:nvPr userDrawn="1"/>
              </p:nvSpPr>
              <p:spPr bwMode="auto">
                <a:xfrm>
                  <a:off x="3620" y="43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6" name="Freeform 666">
                  <a:extLst>
                    <a:ext uri="{FF2B5EF4-FFF2-40B4-BE49-F238E27FC236}">
                      <a16:creationId xmlns:a16="http://schemas.microsoft.com/office/drawing/2014/main" id="{B7175452-545A-456C-A57D-4F0CDCDDAA41}"/>
                    </a:ext>
                  </a:extLst>
                </p:cNvPr>
                <p:cNvSpPr>
                  <a:spLocks/>
                </p:cNvSpPr>
                <p:nvPr userDrawn="1"/>
              </p:nvSpPr>
              <p:spPr bwMode="auto">
                <a:xfrm>
                  <a:off x="3644" y="3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7" name="Freeform 667">
                  <a:extLst>
                    <a:ext uri="{FF2B5EF4-FFF2-40B4-BE49-F238E27FC236}">
                      <a16:creationId xmlns:a16="http://schemas.microsoft.com/office/drawing/2014/main" id="{DF73E3FC-639A-4B6E-B261-ADCEDF0B956A}"/>
                    </a:ext>
                  </a:extLst>
                </p:cNvPr>
                <p:cNvSpPr>
                  <a:spLocks/>
                </p:cNvSpPr>
                <p:nvPr userDrawn="1"/>
              </p:nvSpPr>
              <p:spPr bwMode="auto">
                <a:xfrm>
                  <a:off x="3639" y="3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8" name="Freeform 668">
                  <a:extLst>
                    <a:ext uri="{FF2B5EF4-FFF2-40B4-BE49-F238E27FC236}">
                      <a16:creationId xmlns:a16="http://schemas.microsoft.com/office/drawing/2014/main" id="{5871C99C-E5DF-415B-B8B6-DE03969997BC}"/>
                    </a:ext>
                  </a:extLst>
                </p:cNvPr>
                <p:cNvSpPr>
                  <a:spLocks/>
                </p:cNvSpPr>
                <p:nvPr userDrawn="1"/>
              </p:nvSpPr>
              <p:spPr bwMode="auto">
                <a:xfrm>
                  <a:off x="3630" y="403"/>
                  <a:ext cx="4" cy="10"/>
                </a:xfrm>
                <a:custGeom>
                  <a:avLst/>
                  <a:gdLst>
                    <a:gd name="T0" fmla="*/ 0 w 4"/>
                    <a:gd name="T1" fmla="*/ 5 h 10"/>
                    <a:gd name="T2" fmla="*/ 4 w 4"/>
                    <a:gd name="T3" fmla="*/ 10 h 10"/>
                    <a:gd name="T4" fmla="*/ 0 w 4"/>
                    <a:gd name="T5" fmla="*/ 0 h 10"/>
                    <a:gd name="T6" fmla="*/ 0 w 4"/>
                    <a:gd name="T7" fmla="*/ 5 h 10"/>
                  </a:gdLst>
                  <a:ahLst/>
                  <a:cxnLst>
                    <a:cxn ang="0">
                      <a:pos x="T0" y="T1"/>
                    </a:cxn>
                    <a:cxn ang="0">
                      <a:pos x="T2" y="T3"/>
                    </a:cxn>
                    <a:cxn ang="0">
                      <a:pos x="T4" y="T5"/>
                    </a:cxn>
                    <a:cxn ang="0">
                      <a:pos x="T6" y="T7"/>
                    </a:cxn>
                  </a:cxnLst>
                  <a:rect l="0" t="0" r="r" b="b"/>
                  <a:pathLst>
                    <a:path w="4" h="10">
                      <a:moveTo>
                        <a:pt x="0" y="5"/>
                      </a:moveTo>
                      <a:lnTo>
                        <a:pt x="4"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9" name="Freeform 669">
                  <a:extLst>
                    <a:ext uri="{FF2B5EF4-FFF2-40B4-BE49-F238E27FC236}">
                      <a16:creationId xmlns:a16="http://schemas.microsoft.com/office/drawing/2014/main" id="{E9C86A84-3D74-4A19-818C-D20CC428936F}"/>
                    </a:ext>
                  </a:extLst>
                </p:cNvPr>
                <p:cNvSpPr>
                  <a:spLocks/>
                </p:cNvSpPr>
                <p:nvPr userDrawn="1"/>
              </p:nvSpPr>
              <p:spPr bwMode="auto">
                <a:xfrm>
                  <a:off x="3649" y="37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0" name="Freeform 670">
                  <a:extLst>
                    <a:ext uri="{FF2B5EF4-FFF2-40B4-BE49-F238E27FC236}">
                      <a16:creationId xmlns:a16="http://schemas.microsoft.com/office/drawing/2014/main" id="{185E4292-31BB-4E39-8FB5-13259C34E224}"/>
                    </a:ext>
                  </a:extLst>
                </p:cNvPr>
                <p:cNvSpPr>
                  <a:spLocks/>
                </p:cNvSpPr>
                <p:nvPr userDrawn="1"/>
              </p:nvSpPr>
              <p:spPr bwMode="auto">
                <a:xfrm>
                  <a:off x="3654" y="3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1" name="Freeform 671">
                  <a:extLst>
                    <a:ext uri="{FF2B5EF4-FFF2-40B4-BE49-F238E27FC236}">
                      <a16:creationId xmlns:a16="http://schemas.microsoft.com/office/drawing/2014/main" id="{B63CDF0C-1D02-4E6B-904E-F87AD6B870DF}"/>
                    </a:ext>
                  </a:extLst>
                </p:cNvPr>
                <p:cNvSpPr>
                  <a:spLocks/>
                </p:cNvSpPr>
                <p:nvPr userDrawn="1"/>
              </p:nvSpPr>
              <p:spPr bwMode="auto">
                <a:xfrm>
                  <a:off x="3654" y="3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2" name="Freeform 672">
                  <a:extLst>
                    <a:ext uri="{FF2B5EF4-FFF2-40B4-BE49-F238E27FC236}">
                      <a16:creationId xmlns:a16="http://schemas.microsoft.com/office/drawing/2014/main" id="{D817D966-562F-4A13-B838-A26A5A92DE31}"/>
                    </a:ext>
                  </a:extLst>
                </p:cNvPr>
                <p:cNvSpPr>
                  <a:spLocks/>
                </p:cNvSpPr>
                <p:nvPr userDrawn="1"/>
              </p:nvSpPr>
              <p:spPr bwMode="auto">
                <a:xfrm>
                  <a:off x="3644" y="37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3" name="Freeform 673">
                  <a:extLst>
                    <a:ext uri="{FF2B5EF4-FFF2-40B4-BE49-F238E27FC236}">
                      <a16:creationId xmlns:a16="http://schemas.microsoft.com/office/drawing/2014/main" id="{483167BF-12D9-45B3-AB72-B6D5EF8A4AF0}"/>
                    </a:ext>
                  </a:extLst>
                </p:cNvPr>
                <p:cNvSpPr>
                  <a:spLocks/>
                </p:cNvSpPr>
                <p:nvPr userDrawn="1"/>
              </p:nvSpPr>
              <p:spPr bwMode="auto">
                <a:xfrm>
                  <a:off x="3644" y="3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4" name="Freeform 674">
                  <a:extLst>
                    <a:ext uri="{FF2B5EF4-FFF2-40B4-BE49-F238E27FC236}">
                      <a16:creationId xmlns:a16="http://schemas.microsoft.com/office/drawing/2014/main" id="{C6C12310-DB0A-471D-8919-D92E39E5BCCE}"/>
                    </a:ext>
                  </a:extLst>
                </p:cNvPr>
                <p:cNvSpPr>
                  <a:spLocks/>
                </p:cNvSpPr>
                <p:nvPr userDrawn="1"/>
              </p:nvSpPr>
              <p:spPr bwMode="auto">
                <a:xfrm>
                  <a:off x="3644"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5" name="Freeform 675">
                  <a:extLst>
                    <a:ext uri="{FF2B5EF4-FFF2-40B4-BE49-F238E27FC236}">
                      <a16:creationId xmlns:a16="http://schemas.microsoft.com/office/drawing/2014/main" id="{7E7B23D3-631B-4A5D-AF05-20D05C7FEC51}"/>
                    </a:ext>
                  </a:extLst>
                </p:cNvPr>
                <p:cNvSpPr>
                  <a:spLocks/>
                </p:cNvSpPr>
                <p:nvPr userDrawn="1"/>
              </p:nvSpPr>
              <p:spPr bwMode="auto">
                <a:xfrm>
                  <a:off x="3625" y="388"/>
                  <a:ext cx="9"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6" name="Freeform 676">
                  <a:extLst>
                    <a:ext uri="{FF2B5EF4-FFF2-40B4-BE49-F238E27FC236}">
                      <a16:creationId xmlns:a16="http://schemas.microsoft.com/office/drawing/2014/main" id="{1F4F1C22-FB6A-48BA-9017-15CD3CF04768}"/>
                    </a:ext>
                  </a:extLst>
                </p:cNvPr>
                <p:cNvSpPr>
                  <a:spLocks/>
                </p:cNvSpPr>
                <p:nvPr userDrawn="1"/>
              </p:nvSpPr>
              <p:spPr bwMode="auto">
                <a:xfrm>
                  <a:off x="3634" y="3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7" name="Freeform 677">
                  <a:extLst>
                    <a:ext uri="{FF2B5EF4-FFF2-40B4-BE49-F238E27FC236}">
                      <a16:creationId xmlns:a16="http://schemas.microsoft.com/office/drawing/2014/main" id="{54BA0B49-8284-4BF9-8092-19B4D45E0003}"/>
                    </a:ext>
                  </a:extLst>
                </p:cNvPr>
                <p:cNvSpPr>
                  <a:spLocks/>
                </p:cNvSpPr>
                <p:nvPr userDrawn="1"/>
              </p:nvSpPr>
              <p:spPr bwMode="auto">
                <a:xfrm>
                  <a:off x="3634" y="37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8" name="Freeform 678">
                  <a:extLst>
                    <a:ext uri="{FF2B5EF4-FFF2-40B4-BE49-F238E27FC236}">
                      <a16:creationId xmlns:a16="http://schemas.microsoft.com/office/drawing/2014/main" id="{4957A55B-2ECD-4E82-B82F-9EDC985C4A08}"/>
                    </a:ext>
                  </a:extLst>
                </p:cNvPr>
                <p:cNvSpPr>
                  <a:spLocks/>
                </p:cNvSpPr>
                <p:nvPr userDrawn="1"/>
              </p:nvSpPr>
              <p:spPr bwMode="auto">
                <a:xfrm>
                  <a:off x="3644" y="358"/>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9" name="Freeform 679">
                  <a:extLst>
                    <a:ext uri="{FF2B5EF4-FFF2-40B4-BE49-F238E27FC236}">
                      <a16:creationId xmlns:a16="http://schemas.microsoft.com/office/drawing/2014/main" id="{B092BFE3-A65D-45E5-B530-1E360EFC2F45}"/>
                    </a:ext>
                  </a:extLst>
                </p:cNvPr>
                <p:cNvSpPr>
                  <a:spLocks/>
                </p:cNvSpPr>
                <p:nvPr userDrawn="1"/>
              </p:nvSpPr>
              <p:spPr bwMode="auto">
                <a:xfrm>
                  <a:off x="3644" y="36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0" name="Rectangle 680">
                  <a:extLst>
                    <a:ext uri="{FF2B5EF4-FFF2-40B4-BE49-F238E27FC236}">
                      <a16:creationId xmlns:a16="http://schemas.microsoft.com/office/drawing/2014/main" id="{442DF0AA-E4D6-42B0-977A-82950C4E133B}"/>
                    </a:ext>
                  </a:extLst>
                </p:cNvPr>
                <p:cNvSpPr>
                  <a:spLocks noChangeArrowheads="1"/>
                </p:cNvSpPr>
                <p:nvPr userDrawn="1"/>
              </p:nvSpPr>
              <p:spPr bwMode="auto">
                <a:xfrm>
                  <a:off x="3654" y="33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1" name="Freeform 681">
                  <a:extLst>
                    <a:ext uri="{FF2B5EF4-FFF2-40B4-BE49-F238E27FC236}">
                      <a16:creationId xmlns:a16="http://schemas.microsoft.com/office/drawing/2014/main" id="{B3CE8654-199C-4E19-8537-1BDED56BF237}"/>
                    </a:ext>
                  </a:extLst>
                </p:cNvPr>
                <p:cNvSpPr>
                  <a:spLocks/>
                </p:cNvSpPr>
                <p:nvPr userDrawn="1"/>
              </p:nvSpPr>
              <p:spPr bwMode="auto">
                <a:xfrm>
                  <a:off x="3644" y="363"/>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2" name="Freeform 682">
                  <a:extLst>
                    <a:ext uri="{FF2B5EF4-FFF2-40B4-BE49-F238E27FC236}">
                      <a16:creationId xmlns:a16="http://schemas.microsoft.com/office/drawing/2014/main" id="{B446C5E2-51B7-4223-9584-97F0516F36D0}"/>
                    </a:ext>
                  </a:extLst>
                </p:cNvPr>
                <p:cNvSpPr>
                  <a:spLocks/>
                </p:cNvSpPr>
                <p:nvPr userDrawn="1"/>
              </p:nvSpPr>
              <p:spPr bwMode="auto">
                <a:xfrm>
                  <a:off x="3649" y="35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3" name="Freeform 683">
                  <a:extLst>
                    <a:ext uri="{FF2B5EF4-FFF2-40B4-BE49-F238E27FC236}">
                      <a16:creationId xmlns:a16="http://schemas.microsoft.com/office/drawing/2014/main" id="{B4FAC158-17EE-4B73-8F5E-B96DE15AF314}"/>
                    </a:ext>
                  </a:extLst>
                </p:cNvPr>
                <p:cNvSpPr>
                  <a:spLocks/>
                </p:cNvSpPr>
                <p:nvPr userDrawn="1"/>
              </p:nvSpPr>
              <p:spPr bwMode="auto">
                <a:xfrm>
                  <a:off x="3644" y="3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4" name="Freeform 684">
                  <a:extLst>
                    <a:ext uri="{FF2B5EF4-FFF2-40B4-BE49-F238E27FC236}">
                      <a16:creationId xmlns:a16="http://schemas.microsoft.com/office/drawing/2014/main" id="{D919968F-BF46-47FD-9DA0-7F638F2F2162}"/>
                    </a:ext>
                  </a:extLst>
                </p:cNvPr>
                <p:cNvSpPr>
                  <a:spLocks/>
                </p:cNvSpPr>
                <p:nvPr userDrawn="1"/>
              </p:nvSpPr>
              <p:spPr bwMode="auto">
                <a:xfrm>
                  <a:off x="3644" y="3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5" name="Freeform 685">
                  <a:extLst>
                    <a:ext uri="{FF2B5EF4-FFF2-40B4-BE49-F238E27FC236}">
                      <a16:creationId xmlns:a16="http://schemas.microsoft.com/office/drawing/2014/main" id="{8603E8B3-FC88-4BB4-A9EC-CE311A95DA39}"/>
                    </a:ext>
                  </a:extLst>
                </p:cNvPr>
                <p:cNvSpPr>
                  <a:spLocks/>
                </p:cNvSpPr>
                <p:nvPr userDrawn="1"/>
              </p:nvSpPr>
              <p:spPr bwMode="auto">
                <a:xfrm>
                  <a:off x="3634" y="313"/>
                  <a:ext cx="20" cy="25"/>
                </a:xfrm>
                <a:custGeom>
                  <a:avLst/>
                  <a:gdLst>
                    <a:gd name="T0" fmla="*/ 0 w 4"/>
                    <a:gd name="T1" fmla="*/ 1 h 5"/>
                    <a:gd name="T2" fmla="*/ 0 w 4"/>
                    <a:gd name="T3" fmla="*/ 3 h 5"/>
                    <a:gd name="T4" fmla="*/ 4 w 4"/>
                    <a:gd name="T5" fmla="*/ 5 h 5"/>
                    <a:gd name="T6" fmla="*/ 4 w 4"/>
                    <a:gd name="T7" fmla="*/ 3 h 5"/>
                    <a:gd name="T8" fmla="*/ 2 w 4"/>
                    <a:gd name="T9" fmla="*/ 4 h 5"/>
                    <a:gd name="T10" fmla="*/ 3 w 4"/>
                    <a:gd name="T11" fmla="*/ 3 h 5"/>
                    <a:gd name="T12" fmla="*/ 1 w 4"/>
                    <a:gd name="T13" fmla="*/ 0 h 5"/>
                    <a:gd name="T14" fmla="*/ 1 w 4"/>
                    <a:gd name="T15" fmla="*/ 1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1" y="1"/>
                        <a:pt x="1" y="3"/>
                        <a:pt x="0" y="3"/>
                      </a:cubicBezTo>
                      <a:cubicBezTo>
                        <a:pt x="0" y="4"/>
                        <a:pt x="3" y="5"/>
                        <a:pt x="4" y="5"/>
                      </a:cubicBezTo>
                      <a:cubicBezTo>
                        <a:pt x="4" y="5"/>
                        <a:pt x="4" y="4"/>
                        <a:pt x="4" y="3"/>
                      </a:cubicBezTo>
                      <a:cubicBezTo>
                        <a:pt x="3" y="4"/>
                        <a:pt x="2" y="5"/>
                        <a:pt x="2" y="4"/>
                      </a:cubicBezTo>
                      <a:cubicBezTo>
                        <a:pt x="2" y="3"/>
                        <a:pt x="2" y="3"/>
                        <a:pt x="3" y="3"/>
                      </a:cubicBezTo>
                      <a:cubicBezTo>
                        <a:pt x="2" y="3"/>
                        <a:pt x="2" y="1"/>
                        <a:pt x="1"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6" name="Freeform 686">
                  <a:extLst>
                    <a:ext uri="{FF2B5EF4-FFF2-40B4-BE49-F238E27FC236}">
                      <a16:creationId xmlns:a16="http://schemas.microsoft.com/office/drawing/2014/main" id="{AA7ED939-44BC-4DD9-B654-09A8438168B8}"/>
                    </a:ext>
                  </a:extLst>
                </p:cNvPr>
                <p:cNvSpPr>
                  <a:spLocks/>
                </p:cNvSpPr>
                <p:nvPr userDrawn="1"/>
              </p:nvSpPr>
              <p:spPr bwMode="auto">
                <a:xfrm>
                  <a:off x="3654" y="338"/>
                  <a:ext cx="5" cy="5"/>
                </a:xfrm>
                <a:custGeom>
                  <a:avLst/>
                  <a:gdLst>
                    <a:gd name="T0" fmla="*/ 0 w 1"/>
                    <a:gd name="T1" fmla="*/ 1 h 1"/>
                    <a:gd name="T2" fmla="*/ 0 w 1"/>
                    <a:gd name="T3" fmla="*/ 1 h 1"/>
                    <a:gd name="T4" fmla="*/ 1 w 1"/>
                    <a:gd name="T5" fmla="*/ 1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1"/>
                        <a:pt x="0" y="1"/>
                        <a:pt x="1" y="1"/>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7" name="Freeform 687">
                  <a:extLst>
                    <a:ext uri="{FF2B5EF4-FFF2-40B4-BE49-F238E27FC236}">
                      <a16:creationId xmlns:a16="http://schemas.microsoft.com/office/drawing/2014/main" id="{0CA9105A-59A9-49E4-B15E-519E24D1816F}"/>
                    </a:ext>
                  </a:extLst>
                </p:cNvPr>
                <p:cNvSpPr>
                  <a:spLocks/>
                </p:cNvSpPr>
                <p:nvPr userDrawn="1"/>
              </p:nvSpPr>
              <p:spPr bwMode="auto">
                <a:xfrm>
                  <a:off x="3639" y="343"/>
                  <a:ext cx="15" cy="15"/>
                </a:xfrm>
                <a:custGeom>
                  <a:avLst/>
                  <a:gdLst>
                    <a:gd name="T0" fmla="*/ 2 w 3"/>
                    <a:gd name="T1" fmla="*/ 2 h 3"/>
                    <a:gd name="T2" fmla="*/ 0 w 3"/>
                    <a:gd name="T3" fmla="*/ 0 h 3"/>
                    <a:gd name="T4" fmla="*/ 1 w 3"/>
                    <a:gd name="T5" fmla="*/ 2 h 3"/>
                    <a:gd name="T6" fmla="*/ 2 w 3"/>
                    <a:gd name="T7" fmla="*/ 2 h 3"/>
                    <a:gd name="T8" fmla="*/ 2 w 3"/>
                    <a:gd name="T9" fmla="*/ 3 h 3"/>
                    <a:gd name="T10" fmla="*/ 2 w 3"/>
                    <a:gd name="T11" fmla="*/ 2 h 3"/>
                    <a:gd name="T12" fmla="*/ 2 w 3"/>
                    <a:gd name="T13" fmla="*/ 2 h 3"/>
                    <a:gd name="T14" fmla="*/ 2 w 3"/>
                    <a:gd name="T15" fmla="*/ 2 h 3"/>
                    <a:gd name="T16" fmla="*/ 2 w 3"/>
                    <a:gd name="T17" fmla="*/ 2 h 3"/>
                    <a:gd name="T18" fmla="*/ 2 w 3"/>
                    <a:gd name="T19" fmla="*/ 2 h 3"/>
                    <a:gd name="T20" fmla="*/ 2 w 3"/>
                    <a:gd name="T21" fmla="*/ 2 h 3"/>
                    <a:gd name="T22" fmla="*/ 2 w 3"/>
                    <a:gd name="T23" fmla="*/ 2 h 3"/>
                    <a:gd name="T24" fmla="*/ 2 w 3"/>
                    <a:gd name="T25" fmla="*/ 2 h 3"/>
                    <a:gd name="T26" fmla="*/ 2 w 3"/>
                    <a:gd name="T27" fmla="*/ 2 h 3"/>
                    <a:gd name="T28" fmla="*/ 2 w 3"/>
                    <a:gd name="T29" fmla="*/ 2 h 3"/>
                    <a:gd name="T30" fmla="*/ 3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1"/>
                        <a:pt x="1" y="0"/>
                        <a:pt x="0" y="0"/>
                      </a:cubicBezTo>
                      <a:cubicBezTo>
                        <a:pt x="0" y="1"/>
                        <a:pt x="1" y="1"/>
                        <a:pt x="1" y="2"/>
                      </a:cubicBezTo>
                      <a:cubicBezTo>
                        <a:pt x="1" y="1"/>
                        <a:pt x="1" y="3"/>
                        <a:pt x="2" y="2"/>
                      </a:cubicBezTo>
                      <a:cubicBezTo>
                        <a:pt x="2" y="2"/>
                        <a:pt x="2" y="2"/>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2"/>
                        <a:pt x="2" y="2"/>
                      </a:cubicBezTo>
                      <a:cubicBezTo>
                        <a:pt x="2" y="2"/>
                        <a:pt x="2" y="2"/>
                        <a:pt x="2" y="2"/>
                      </a:cubicBezTo>
                      <a:cubicBezTo>
                        <a:pt x="2" y="2"/>
                        <a:pt x="2" y="2"/>
                        <a:pt x="2" y="2"/>
                      </a:cubicBezTo>
                      <a:cubicBezTo>
                        <a:pt x="3" y="0"/>
                        <a:pt x="3" y="0"/>
                        <a:pt x="3" y="0"/>
                      </a:cubicBezTo>
                      <a:cubicBezTo>
                        <a:pt x="2"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8" name="Freeform 688">
                  <a:extLst>
                    <a:ext uri="{FF2B5EF4-FFF2-40B4-BE49-F238E27FC236}">
                      <a16:creationId xmlns:a16="http://schemas.microsoft.com/office/drawing/2014/main" id="{9B59C09C-E61E-403D-B4C0-9CD2C81EDDC9}"/>
                    </a:ext>
                  </a:extLst>
                </p:cNvPr>
                <p:cNvSpPr>
                  <a:spLocks/>
                </p:cNvSpPr>
                <p:nvPr userDrawn="1"/>
              </p:nvSpPr>
              <p:spPr bwMode="auto">
                <a:xfrm>
                  <a:off x="3620"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9" name="Freeform 689">
                  <a:extLst>
                    <a:ext uri="{FF2B5EF4-FFF2-40B4-BE49-F238E27FC236}">
                      <a16:creationId xmlns:a16="http://schemas.microsoft.com/office/drawing/2014/main" id="{DF6ACC9F-0EA1-4828-BF67-059529CBE9D6}"/>
                    </a:ext>
                  </a:extLst>
                </p:cNvPr>
                <p:cNvSpPr>
                  <a:spLocks/>
                </p:cNvSpPr>
                <p:nvPr userDrawn="1"/>
              </p:nvSpPr>
              <p:spPr bwMode="auto">
                <a:xfrm>
                  <a:off x="3620" y="383"/>
                  <a:ext cx="14" cy="10"/>
                </a:xfrm>
                <a:custGeom>
                  <a:avLst/>
                  <a:gdLst>
                    <a:gd name="T0" fmla="*/ 0 w 3"/>
                    <a:gd name="T1" fmla="*/ 0 h 2"/>
                    <a:gd name="T2" fmla="*/ 1 w 3"/>
                    <a:gd name="T3" fmla="*/ 1 h 2"/>
                    <a:gd name="T4" fmla="*/ 0 w 3"/>
                    <a:gd name="T5" fmla="*/ 1 h 2"/>
                    <a:gd name="T6" fmla="*/ 1 w 3"/>
                    <a:gd name="T7" fmla="*/ 1 h 2"/>
                    <a:gd name="T8" fmla="*/ 1 w 3"/>
                    <a:gd name="T9" fmla="*/ 1 h 2"/>
                    <a:gd name="T10" fmla="*/ 3 w 3"/>
                    <a:gd name="T11" fmla="*/ 0 h 2"/>
                    <a:gd name="T12" fmla="*/ 0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0"/>
                      </a:moveTo>
                      <a:cubicBezTo>
                        <a:pt x="0" y="0"/>
                        <a:pt x="1" y="0"/>
                        <a:pt x="1" y="1"/>
                      </a:cubicBezTo>
                      <a:cubicBezTo>
                        <a:pt x="0" y="1"/>
                        <a:pt x="0" y="1"/>
                        <a:pt x="0" y="1"/>
                      </a:cubicBezTo>
                      <a:cubicBezTo>
                        <a:pt x="0" y="1"/>
                        <a:pt x="0" y="2"/>
                        <a:pt x="1" y="1"/>
                      </a:cubicBezTo>
                      <a:cubicBezTo>
                        <a:pt x="1" y="1"/>
                        <a:pt x="1" y="1"/>
                        <a:pt x="1"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0" name="Freeform 690">
                  <a:extLst>
                    <a:ext uri="{FF2B5EF4-FFF2-40B4-BE49-F238E27FC236}">
                      <a16:creationId xmlns:a16="http://schemas.microsoft.com/office/drawing/2014/main" id="{8F1CFE88-CE70-4D68-BF76-ED264E1C49EA}"/>
                    </a:ext>
                  </a:extLst>
                </p:cNvPr>
                <p:cNvSpPr>
                  <a:spLocks/>
                </p:cNvSpPr>
                <p:nvPr userDrawn="1"/>
              </p:nvSpPr>
              <p:spPr bwMode="auto">
                <a:xfrm>
                  <a:off x="3630" y="358"/>
                  <a:ext cx="4" cy="10"/>
                </a:xfrm>
                <a:custGeom>
                  <a:avLst/>
                  <a:gdLst>
                    <a:gd name="T0" fmla="*/ 1 w 1"/>
                    <a:gd name="T1" fmla="*/ 2 h 2"/>
                    <a:gd name="T2" fmla="*/ 1 w 1"/>
                    <a:gd name="T3" fmla="*/ 0 h 2"/>
                    <a:gd name="T4" fmla="*/ 0 w 1"/>
                    <a:gd name="T5" fmla="*/ 1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0"/>
                        <a:pt x="1" y="0"/>
                        <a:pt x="1" y="0"/>
                      </a:cubicBezTo>
                      <a:cubicBezTo>
                        <a:pt x="0" y="1"/>
                        <a:pt x="0" y="1"/>
                        <a:pt x="0" y="1"/>
                      </a:cubicBezTo>
                      <a:cubicBezTo>
                        <a:pt x="0" y="1"/>
                        <a:pt x="0" y="1"/>
                        <a:pt x="0" y="1"/>
                      </a:cubicBezTo>
                      <a:cubicBezTo>
                        <a:pt x="0" y="2"/>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1" name="Freeform 691">
                  <a:extLst>
                    <a:ext uri="{FF2B5EF4-FFF2-40B4-BE49-F238E27FC236}">
                      <a16:creationId xmlns:a16="http://schemas.microsoft.com/office/drawing/2014/main" id="{270EE2AC-D4BE-4B07-8BD5-4FE0B349755E}"/>
                    </a:ext>
                  </a:extLst>
                </p:cNvPr>
                <p:cNvSpPr>
                  <a:spLocks/>
                </p:cNvSpPr>
                <p:nvPr userDrawn="1"/>
              </p:nvSpPr>
              <p:spPr bwMode="auto">
                <a:xfrm>
                  <a:off x="3659" y="33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2" name="Freeform 692">
                  <a:extLst>
                    <a:ext uri="{FF2B5EF4-FFF2-40B4-BE49-F238E27FC236}">
                      <a16:creationId xmlns:a16="http://schemas.microsoft.com/office/drawing/2014/main" id="{390FF50C-D2EB-43C7-BA2A-651DD0D3F84B}"/>
                    </a:ext>
                  </a:extLst>
                </p:cNvPr>
                <p:cNvSpPr>
                  <a:spLocks/>
                </p:cNvSpPr>
                <p:nvPr userDrawn="1"/>
              </p:nvSpPr>
              <p:spPr bwMode="auto">
                <a:xfrm>
                  <a:off x="3664" y="32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3" name="Freeform 693">
                  <a:extLst>
                    <a:ext uri="{FF2B5EF4-FFF2-40B4-BE49-F238E27FC236}">
                      <a16:creationId xmlns:a16="http://schemas.microsoft.com/office/drawing/2014/main" id="{00464410-A357-43E8-936C-8D8DCE0CB899}"/>
                    </a:ext>
                  </a:extLst>
                </p:cNvPr>
                <p:cNvSpPr>
                  <a:spLocks/>
                </p:cNvSpPr>
                <p:nvPr userDrawn="1"/>
              </p:nvSpPr>
              <p:spPr bwMode="auto">
                <a:xfrm>
                  <a:off x="3963" y="53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4" name="Freeform 694">
                  <a:extLst>
                    <a:ext uri="{FF2B5EF4-FFF2-40B4-BE49-F238E27FC236}">
                      <a16:creationId xmlns:a16="http://schemas.microsoft.com/office/drawing/2014/main" id="{A7D5BDDB-B0FB-424B-B5CA-AB7CA7E6A270}"/>
                    </a:ext>
                  </a:extLst>
                </p:cNvPr>
                <p:cNvSpPr>
                  <a:spLocks/>
                </p:cNvSpPr>
                <p:nvPr userDrawn="1"/>
              </p:nvSpPr>
              <p:spPr bwMode="auto">
                <a:xfrm>
                  <a:off x="3968" y="5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5" name="Freeform 695">
                  <a:extLst>
                    <a:ext uri="{FF2B5EF4-FFF2-40B4-BE49-F238E27FC236}">
                      <a16:creationId xmlns:a16="http://schemas.microsoft.com/office/drawing/2014/main" id="{F90D8860-1463-4E2E-9148-72024F72D731}"/>
                    </a:ext>
                  </a:extLst>
                </p:cNvPr>
                <p:cNvSpPr>
                  <a:spLocks/>
                </p:cNvSpPr>
                <p:nvPr userDrawn="1"/>
              </p:nvSpPr>
              <p:spPr bwMode="auto">
                <a:xfrm>
                  <a:off x="3824" y="283"/>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6" name="Freeform 696">
                  <a:extLst>
                    <a:ext uri="{FF2B5EF4-FFF2-40B4-BE49-F238E27FC236}">
                      <a16:creationId xmlns:a16="http://schemas.microsoft.com/office/drawing/2014/main" id="{DA9E2C1E-01B2-406A-B9C0-CE9226CD0017}"/>
                    </a:ext>
                  </a:extLst>
                </p:cNvPr>
                <p:cNvSpPr>
                  <a:spLocks/>
                </p:cNvSpPr>
                <p:nvPr userDrawn="1"/>
              </p:nvSpPr>
              <p:spPr bwMode="auto">
                <a:xfrm>
                  <a:off x="3928" y="3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7" name="Freeform 697">
                  <a:extLst>
                    <a:ext uri="{FF2B5EF4-FFF2-40B4-BE49-F238E27FC236}">
                      <a16:creationId xmlns:a16="http://schemas.microsoft.com/office/drawing/2014/main" id="{6E349125-85BF-48A9-B900-E4DEBE2A8837}"/>
                    </a:ext>
                  </a:extLst>
                </p:cNvPr>
                <p:cNvSpPr>
                  <a:spLocks/>
                </p:cNvSpPr>
                <p:nvPr userDrawn="1"/>
              </p:nvSpPr>
              <p:spPr bwMode="auto">
                <a:xfrm>
                  <a:off x="3948" y="38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8" name="Freeform 698">
                  <a:extLst>
                    <a:ext uri="{FF2B5EF4-FFF2-40B4-BE49-F238E27FC236}">
                      <a16:creationId xmlns:a16="http://schemas.microsoft.com/office/drawing/2014/main" id="{CDB7F6CA-018E-417C-A7E1-ACF6ED6D730F}"/>
                    </a:ext>
                  </a:extLst>
                </p:cNvPr>
                <p:cNvSpPr>
                  <a:spLocks/>
                </p:cNvSpPr>
                <p:nvPr userDrawn="1"/>
              </p:nvSpPr>
              <p:spPr bwMode="auto">
                <a:xfrm>
                  <a:off x="3938" y="6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9" name="Freeform 699">
                  <a:extLst>
                    <a:ext uri="{FF2B5EF4-FFF2-40B4-BE49-F238E27FC236}">
                      <a16:creationId xmlns:a16="http://schemas.microsoft.com/office/drawing/2014/main" id="{6B474672-6DC6-41CA-9714-02E694037E46}"/>
                    </a:ext>
                  </a:extLst>
                </p:cNvPr>
                <p:cNvSpPr>
                  <a:spLocks/>
                </p:cNvSpPr>
                <p:nvPr userDrawn="1"/>
              </p:nvSpPr>
              <p:spPr bwMode="auto">
                <a:xfrm>
                  <a:off x="3714" y="268"/>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2" y="1"/>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0" name="Freeform 700">
                  <a:extLst>
                    <a:ext uri="{FF2B5EF4-FFF2-40B4-BE49-F238E27FC236}">
                      <a16:creationId xmlns:a16="http://schemas.microsoft.com/office/drawing/2014/main" id="{6E5C09D9-F56F-48E5-85EC-5AE1948104C1}"/>
                    </a:ext>
                  </a:extLst>
                </p:cNvPr>
                <p:cNvSpPr>
                  <a:spLocks/>
                </p:cNvSpPr>
                <p:nvPr userDrawn="1"/>
              </p:nvSpPr>
              <p:spPr bwMode="auto">
                <a:xfrm>
                  <a:off x="3918"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1" name="Freeform 701">
                  <a:extLst>
                    <a:ext uri="{FF2B5EF4-FFF2-40B4-BE49-F238E27FC236}">
                      <a16:creationId xmlns:a16="http://schemas.microsoft.com/office/drawing/2014/main" id="{EB7C3944-EDDB-4E6D-8AD5-8C444A49027F}"/>
                    </a:ext>
                  </a:extLst>
                </p:cNvPr>
                <p:cNvSpPr>
                  <a:spLocks/>
                </p:cNvSpPr>
                <p:nvPr userDrawn="1"/>
              </p:nvSpPr>
              <p:spPr bwMode="auto">
                <a:xfrm>
                  <a:off x="3724" y="26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2" name="Freeform 702">
                  <a:extLst>
                    <a:ext uri="{FF2B5EF4-FFF2-40B4-BE49-F238E27FC236}">
                      <a16:creationId xmlns:a16="http://schemas.microsoft.com/office/drawing/2014/main" id="{6DB01D9C-A7C6-42B1-8B71-2F26F055D4C0}"/>
                    </a:ext>
                  </a:extLst>
                </p:cNvPr>
                <p:cNvSpPr>
                  <a:spLocks/>
                </p:cNvSpPr>
                <p:nvPr userDrawn="1"/>
              </p:nvSpPr>
              <p:spPr bwMode="auto">
                <a:xfrm>
                  <a:off x="3644"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3" name="Freeform 703">
                  <a:extLst>
                    <a:ext uri="{FF2B5EF4-FFF2-40B4-BE49-F238E27FC236}">
                      <a16:creationId xmlns:a16="http://schemas.microsoft.com/office/drawing/2014/main" id="{FAA03574-3915-4ED6-8497-11B6A0D93521}"/>
                    </a:ext>
                  </a:extLst>
                </p:cNvPr>
                <p:cNvSpPr>
                  <a:spLocks/>
                </p:cNvSpPr>
                <p:nvPr userDrawn="1"/>
              </p:nvSpPr>
              <p:spPr bwMode="auto">
                <a:xfrm>
                  <a:off x="3644" y="5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4" name="Rectangle 704">
                  <a:extLst>
                    <a:ext uri="{FF2B5EF4-FFF2-40B4-BE49-F238E27FC236}">
                      <a16:creationId xmlns:a16="http://schemas.microsoft.com/office/drawing/2014/main" id="{06EA4EBE-6B4A-4FB3-9A62-BFCD2D598A3B}"/>
                    </a:ext>
                  </a:extLst>
                </p:cNvPr>
                <p:cNvSpPr>
                  <a:spLocks noChangeArrowheads="1"/>
                </p:cNvSpPr>
                <p:nvPr userDrawn="1"/>
              </p:nvSpPr>
              <p:spPr bwMode="auto">
                <a:xfrm>
                  <a:off x="3679"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5" name="Freeform 705">
                  <a:extLst>
                    <a:ext uri="{FF2B5EF4-FFF2-40B4-BE49-F238E27FC236}">
                      <a16:creationId xmlns:a16="http://schemas.microsoft.com/office/drawing/2014/main" id="{F15301F0-0728-4518-BC5C-BBD9CA10AF2D}"/>
                    </a:ext>
                  </a:extLst>
                </p:cNvPr>
                <p:cNvSpPr>
                  <a:spLocks/>
                </p:cNvSpPr>
                <p:nvPr userDrawn="1"/>
              </p:nvSpPr>
              <p:spPr bwMode="auto">
                <a:xfrm>
                  <a:off x="3659" y="29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6" name="Freeform 706">
                  <a:extLst>
                    <a:ext uri="{FF2B5EF4-FFF2-40B4-BE49-F238E27FC236}">
                      <a16:creationId xmlns:a16="http://schemas.microsoft.com/office/drawing/2014/main" id="{C15A11E1-5827-405E-92CD-3794191C7362}"/>
                    </a:ext>
                  </a:extLst>
                </p:cNvPr>
                <p:cNvSpPr>
                  <a:spLocks/>
                </p:cNvSpPr>
                <p:nvPr userDrawn="1"/>
              </p:nvSpPr>
              <p:spPr bwMode="auto">
                <a:xfrm>
                  <a:off x="3739" y="2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7" name="Freeform 707">
                  <a:extLst>
                    <a:ext uri="{FF2B5EF4-FFF2-40B4-BE49-F238E27FC236}">
                      <a16:creationId xmlns:a16="http://schemas.microsoft.com/office/drawing/2014/main" id="{512E4736-0768-45DC-ADB7-DC9FAFDBE142}"/>
                    </a:ext>
                  </a:extLst>
                </p:cNvPr>
                <p:cNvSpPr>
                  <a:spLocks/>
                </p:cNvSpPr>
                <p:nvPr userDrawn="1"/>
              </p:nvSpPr>
              <p:spPr bwMode="auto">
                <a:xfrm>
                  <a:off x="3679" y="3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8" name="Freeform 708">
                  <a:extLst>
                    <a:ext uri="{FF2B5EF4-FFF2-40B4-BE49-F238E27FC236}">
                      <a16:creationId xmlns:a16="http://schemas.microsoft.com/office/drawing/2014/main" id="{45408786-29C9-4BC3-8FE3-B84B24952990}"/>
                    </a:ext>
                  </a:extLst>
                </p:cNvPr>
                <p:cNvSpPr>
                  <a:spLocks/>
                </p:cNvSpPr>
                <p:nvPr userDrawn="1"/>
              </p:nvSpPr>
              <p:spPr bwMode="auto">
                <a:xfrm>
                  <a:off x="3679" y="30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9" name="Freeform 709">
                  <a:extLst>
                    <a:ext uri="{FF2B5EF4-FFF2-40B4-BE49-F238E27FC236}">
                      <a16:creationId xmlns:a16="http://schemas.microsoft.com/office/drawing/2014/main" id="{072E7D17-2B57-4BEB-8AF8-289ECD9F78D4}"/>
                    </a:ext>
                  </a:extLst>
                </p:cNvPr>
                <p:cNvSpPr>
                  <a:spLocks/>
                </p:cNvSpPr>
                <p:nvPr userDrawn="1"/>
              </p:nvSpPr>
              <p:spPr bwMode="auto">
                <a:xfrm>
                  <a:off x="3679" y="30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0" name="Freeform 710">
                  <a:extLst>
                    <a:ext uri="{FF2B5EF4-FFF2-40B4-BE49-F238E27FC236}">
                      <a16:creationId xmlns:a16="http://schemas.microsoft.com/office/drawing/2014/main" id="{8B19D9DC-F832-419F-B877-849B7F71B5D8}"/>
                    </a:ext>
                  </a:extLst>
                </p:cNvPr>
                <p:cNvSpPr>
                  <a:spLocks/>
                </p:cNvSpPr>
                <p:nvPr userDrawn="1"/>
              </p:nvSpPr>
              <p:spPr bwMode="auto">
                <a:xfrm>
                  <a:off x="3794" y="6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1" name="Rectangle 711">
                  <a:extLst>
                    <a:ext uri="{FF2B5EF4-FFF2-40B4-BE49-F238E27FC236}">
                      <a16:creationId xmlns:a16="http://schemas.microsoft.com/office/drawing/2014/main" id="{FC5AB4C7-B8DB-4F22-81C4-7E9E14D65DD2}"/>
                    </a:ext>
                  </a:extLst>
                </p:cNvPr>
                <p:cNvSpPr>
                  <a:spLocks noChangeArrowheads="1"/>
                </p:cNvSpPr>
                <p:nvPr userDrawn="1"/>
              </p:nvSpPr>
              <p:spPr bwMode="auto">
                <a:xfrm>
                  <a:off x="3888" y="2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2" name="Freeform 712">
                  <a:extLst>
                    <a:ext uri="{FF2B5EF4-FFF2-40B4-BE49-F238E27FC236}">
                      <a16:creationId xmlns:a16="http://schemas.microsoft.com/office/drawing/2014/main" id="{8B9C2859-21F7-4A49-8D26-C554B7FA5600}"/>
                    </a:ext>
                  </a:extLst>
                </p:cNvPr>
                <p:cNvSpPr>
                  <a:spLocks/>
                </p:cNvSpPr>
                <p:nvPr userDrawn="1"/>
              </p:nvSpPr>
              <p:spPr bwMode="auto">
                <a:xfrm>
                  <a:off x="3883" y="283"/>
                  <a:ext cx="15" cy="10"/>
                </a:xfrm>
                <a:custGeom>
                  <a:avLst/>
                  <a:gdLst>
                    <a:gd name="T0" fmla="*/ 3 w 3"/>
                    <a:gd name="T1" fmla="*/ 1 h 2"/>
                    <a:gd name="T2" fmla="*/ 1 w 3"/>
                    <a:gd name="T3" fmla="*/ 0 h 2"/>
                    <a:gd name="T4" fmla="*/ 0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1"/>
                        <a:pt x="1" y="0"/>
                      </a:cubicBezTo>
                      <a:cubicBezTo>
                        <a:pt x="0" y="2"/>
                        <a:pt x="0" y="2"/>
                        <a:pt x="0" y="2"/>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3" name="Freeform 713">
                  <a:extLst>
                    <a:ext uri="{FF2B5EF4-FFF2-40B4-BE49-F238E27FC236}">
                      <a16:creationId xmlns:a16="http://schemas.microsoft.com/office/drawing/2014/main" id="{D0404BD0-7B6B-4092-922A-29315AB0D266}"/>
                    </a:ext>
                  </a:extLst>
                </p:cNvPr>
                <p:cNvSpPr>
                  <a:spLocks noEditPoints="1"/>
                </p:cNvSpPr>
                <p:nvPr userDrawn="1"/>
              </p:nvSpPr>
              <p:spPr bwMode="auto">
                <a:xfrm>
                  <a:off x="3605" y="213"/>
                  <a:ext cx="378" cy="500"/>
                </a:xfrm>
                <a:custGeom>
                  <a:avLst/>
                  <a:gdLst>
                    <a:gd name="T0" fmla="*/ 72 w 76"/>
                    <a:gd name="T1" fmla="*/ 68 h 100"/>
                    <a:gd name="T2" fmla="*/ 73 w 76"/>
                    <a:gd name="T3" fmla="*/ 61 h 100"/>
                    <a:gd name="T4" fmla="*/ 74 w 76"/>
                    <a:gd name="T5" fmla="*/ 58 h 100"/>
                    <a:gd name="T6" fmla="*/ 73 w 76"/>
                    <a:gd name="T7" fmla="*/ 52 h 100"/>
                    <a:gd name="T8" fmla="*/ 72 w 76"/>
                    <a:gd name="T9" fmla="*/ 44 h 100"/>
                    <a:gd name="T10" fmla="*/ 65 w 76"/>
                    <a:gd name="T11" fmla="*/ 35 h 100"/>
                    <a:gd name="T12" fmla="*/ 65 w 76"/>
                    <a:gd name="T13" fmla="*/ 35 h 100"/>
                    <a:gd name="T14" fmla="*/ 68 w 76"/>
                    <a:gd name="T15" fmla="*/ 33 h 100"/>
                    <a:gd name="T16" fmla="*/ 66 w 76"/>
                    <a:gd name="T17" fmla="*/ 28 h 100"/>
                    <a:gd name="T18" fmla="*/ 62 w 76"/>
                    <a:gd name="T19" fmla="*/ 23 h 100"/>
                    <a:gd name="T20" fmla="*/ 53 w 76"/>
                    <a:gd name="T21" fmla="*/ 18 h 100"/>
                    <a:gd name="T22" fmla="*/ 54 w 76"/>
                    <a:gd name="T23" fmla="*/ 11 h 100"/>
                    <a:gd name="T24" fmla="*/ 46 w 76"/>
                    <a:gd name="T25" fmla="*/ 9 h 100"/>
                    <a:gd name="T26" fmla="*/ 46 w 76"/>
                    <a:gd name="T27" fmla="*/ 4 h 100"/>
                    <a:gd name="T28" fmla="*/ 42 w 76"/>
                    <a:gd name="T29" fmla="*/ 3 h 100"/>
                    <a:gd name="T30" fmla="*/ 33 w 76"/>
                    <a:gd name="T31" fmla="*/ 6 h 100"/>
                    <a:gd name="T32" fmla="*/ 28 w 76"/>
                    <a:gd name="T33" fmla="*/ 6 h 100"/>
                    <a:gd name="T34" fmla="*/ 19 w 76"/>
                    <a:gd name="T35" fmla="*/ 7 h 100"/>
                    <a:gd name="T36" fmla="*/ 17 w 76"/>
                    <a:gd name="T37" fmla="*/ 11 h 100"/>
                    <a:gd name="T38" fmla="*/ 12 w 76"/>
                    <a:gd name="T39" fmla="*/ 14 h 100"/>
                    <a:gd name="T40" fmla="*/ 11 w 76"/>
                    <a:gd name="T41" fmla="*/ 19 h 100"/>
                    <a:gd name="T42" fmla="*/ 15 w 76"/>
                    <a:gd name="T43" fmla="*/ 18 h 100"/>
                    <a:gd name="T44" fmla="*/ 15 w 76"/>
                    <a:gd name="T45" fmla="*/ 16 h 100"/>
                    <a:gd name="T46" fmla="*/ 20 w 76"/>
                    <a:gd name="T47" fmla="*/ 14 h 100"/>
                    <a:gd name="T48" fmla="*/ 29 w 76"/>
                    <a:gd name="T49" fmla="*/ 11 h 100"/>
                    <a:gd name="T50" fmla="*/ 39 w 76"/>
                    <a:gd name="T51" fmla="*/ 11 h 100"/>
                    <a:gd name="T52" fmla="*/ 44 w 76"/>
                    <a:gd name="T53" fmla="*/ 14 h 100"/>
                    <a:gd name="T54" fmla="*/ 45 w 76"/>
                    <a:gd name="T55" fmla="*/ 14 h 100"/>
                    <a:gd name="T56" fmla="*/ 50 w 76"/>
                    <a:gd name="T57" fmla="*/ 18 h 100"/>
                    <a:gd name="T58" fmla="*/ 58 w 76"/>
                    <a:gd name="T59" fmla="*/ 30 h 100"/>
                    <a:gd name="T60" fmla="*/ 59 w 76"/>
                    <a:gd name="T61" fmla="*/ 35 h 100"/>
                    <a:gd name="T62" fmla="*/ 64 w 76"/>
                    <a:gd name="T63" fmla="*/ 43 h 100"/>
                    <a:gd name="T64" fmla="*/ 66 w 76"/>
                    <a:gd name="T65" fmla="*/ 51 h 100"/>
                    <a:gd name="T66" fmla="*/ 64 w 76"/>
                    <a:gd name="T67" fmla="*/ 59 h 100"/>
                    <a:gd name="T68" fmla="*/ 63 w 76"/>
                    <a:gd name="T69" fmla="*/ 69 h 100"/>
                    <a:gd name="T70" fmla="*/ 60 w 76"/>
                    <a:gd name="T71" fmla="*/ 78 h 100"/>
                    <a:gd name="T72" fmla="*/ 54 w 76"/>
                    <a:gd name="T73" fmla="*/ 89 h 100"/>
                    <a:gd name="T74" fmla="*/ 39 w 76"/>
                    <a:gd name="T75" fmla="*/ 91 h 100"/>
                    <a:gd name="T76" fmla="*/ 36 w 76"/>
                    <a:gd name="T77" fmla="*/ 91 h 100"/>
                    <a:gd name="T78" fmla="*/ 28 w 76"/>
                    <a:gd name="T79" fmla="*/ 88 h 100"/>
                    <a:gd name="T80" fmla="*/ 19 w 76"/>
                    <a:gd name="T81" fmla="*/ 80 h 100"/>
                    <a:gd name="T82" fmla="*/ 10 w 76"/>
                    <a:gd name="T83" fmla="*/ 69 h 100"/>
                    <a:gd name="T84" fmla="*/ 6 w 76"/>
                    <a:gd name="T85" fmla="*/ 57 h 100"/>
                    <a:gd name="T86" fmla="*/ 2 w 76"/>
                    <a:gd name="T87" fmla="*/ 66 h 100"/>
                    <a:gd name="T88" fmla="*/ 8 w 76"/>
                    <a:gd name="T89" fmla="*/ 79 h 100"/>
                    <a:gd name="T90" fmla="*/ 9 w 76"/>
                    <a:gd name="T91" fmla="*/ 82 h 100"/>
                    <a:gd name="T92" fmla="*/ 21 w 76"/>
                    <a:gd name="T93" fmla="*/ 93 h 100"/>
                    <a:gd name="T94" fmla="*/ 29 w 76"/>
                    <a:gd name="T95" fmla="*/ 95 h 100"/>
                    <a:gd name="T96" fmla="*/ 37 w 76"/>
                    <a:gd name="T97" fmla="*/ 97 h 100"/>
                    <a:gd name="T98" fmla="*/ 39 w 76"/>
                    <a:gd name="T99" fmla="*/ 99 h 100"/>
                    <a:gd name="T100" fmla="*/ 45 w 76"/>
                    <a:gd name="T101" fmla="*/ 97 h 100"/>
                    <a:gd name="T102" fmla="*/ 53 w 76"/>
                    <a:gd name="T103" fmla="*/ 95 h 100"/>
                    <a:gd name="T104" fmla="*/ 58 w 76"/>
                    <a:gd name="T105" fmla="*/ 90 h 100"/>
                    <a:gd name="T106" fmla="*/ 61 w 76"/>
                    <a:gd name="T107" fmla="*/ 88 h 100"/>
                    <a:gd name="T108" fmla="*/ 67 w 76"/>
                    <a:gd name="T109" fmla="*/ 82 h 100"/>
                    <a:gd name="T110" fmla="*/ 71 w 76"/>
                    <a:gd name="T111" fmla="*/ 71 h 100"/>
                    <a:gd name="T112" fmla="*/ 66 w 76"/>
                    <a:gd name="T113" fmla="*/ 34 h 100"/>
                    <a:gd name="T114" fmla="*/ 17 w 76"/>
                    <a:gd name="T115"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00">
                      <a:moveTo>
                        <a:pt x="71" y="72"/>
                      </a:moveTo>
                      <a:cubicBezTo>
                        <a:pt x="72" y="72"/>
                        <a:pt x="72" y="72"/>
                        <a:pt x="72" y="72"/>
                      </a:cubicBezTo>
                      <a:cubicBezTo>
                        <a:pt x="73" y="73"/>
                        <a:pt x="72" y="74"/>
                        <a:pt x="73" y="73"/>
                      </a:cubicBezTo>
                      <a:cubicBezTo>
                        <a:pt x="71" y="72"/>
                        <a:pt x="74" y="69"/>
                        <a:pt x="72" y="68"/>
                      </a:cubicBezTo>
                      <a:cubicBezTo>
                        <a:pt x="72" y="68"/>
                        <a:pt x="72" y="68"/>
                        <a:pt x="72" y="68"/>
                      </a:cubicBezTo>
                      <a:cubicBezTo>
                        <a:pt x="72" y="68"/>
                        <a:pt x="72" y="68"/>
                        <a:pt x="72" y="68"/>
                      </a:cubicBezTo>
                      <a:cubicBezTo>
                        <a:pt x="74" y="67"/>
                        <a:pt x="71" y="67"/>
                        <a:pt x="71" y="65"/>
                      </a:cubicBezTo>
                      <a:cubicBezTo>
                        <a:pt x="72" y="64"/>
                        <a:pt x="72" y="64"/>
                        <a:pt x="72" y="64"/>
                      </a:cubicBezTo>
                      <a:cubicBezTo>
                        <a:pt x="72" y="63"/>
                        <a:pt x="72" y="63"/>
                        <a:pt x="72" y="63"/>
                      </a:cubicBezTo>
                      <a:cubicBezTo>
                        <a:pt x="72" y="63"/>
                        <a:pt x="73" y="63"/>
                        <a:pt x="72" y="63"/>
                      </a:cubicBezTo>
                      <a:cubicBezTo>
                        <a:pt x="72" y="61"/>
                        <a:pt x="72" y="61"/>
                        <a:pt x="72" y="61"/>
                      </a:cubicBezTo>
                      <a:cubicBezTo>
                        <a:pt x="73" y="61"/>
                        <a:pt x="73" y="61"/>
                        <a:pt x="73" y="61"/>
                      </a:cubicBezTo>
                      <a:cubicBezTo>
                        <a:pt x="72" y="61"/>
                        <a:pt x="72" y="60"/>
                        <a:pt x="71" y="59"/>
                      </a:cubicBezTo>
                      <a:cubicBezTo>
                        <a:pt x="72" y="59"/>
                        <a:pt x="72" y="60"/>
                        <a:pt x="72" y="60"/>
                      </a:cubicBezTo>
                      <a:cubicBezTo>
                        <a:pt x="71" y="58"/>
                        <a:pt x="71" y="58"/>
                        <a:pt x="71" y="58"/>
                      </a:cubicBezTo>
                      <a:cubicBezTo>
                        <a:pt x="72" y="58"/>
                        <a:pt x="73" y="59"/>
                        <a:pt x="73" y="60"/>
                      </a:cubicBezTo>
                      <a:cubicBezTo>
                        <a:pt x="75" y="59"/>
                        <a:pt x="72" y="59"/>
                        <a:pt x="74" y="56"/>
                      </a:cubicBezTo>
                      <a:cubicBezTo>
                        <a:pt x="74" y="58"/>
                        <a:pt x="74" y="58"/>
                        <a:pt x="74" y="58"/>
                      </a:cubicBezTo>
                      <a:cubicBezTo>
                        <a:pt x="75" y="57"/>
                        <a:pt x="75" y="56"/>
                        <a:pt x="76" y="55"/>
                      </a:cubicBezTo>
                      <a:cubicBezTo>
                        <a:pt x="75" y="55"/>
                        <a:pt x="73" y="57"/>
                        <a:pt x="73" y="56"/>
                      </a:cubicBezTo>
                      <a:cubicBezTo>
                        <a:pt x="73" y="56"/>
                        <a:pt x="73" y="55"/>
                        <a:pt x="73" y="54"/>
                      </a:cubicBezTo>
                      <a:cubicBezTo>
                        <a:pt x="73" y="54"/>
                        <a:pt x="73" y="54"/>
                        <a:pt x="73" y="53"/>
                      </a:cubicBezTo>
                      <a:cubicBezTo>
                        <a:pt x="74" y="53"/>
                        <a:pt x="74" y="53"/>
                        <a:pt x="74" y="53"/>
                      </a:cubicBezTo>
                      <a:cubicBezTo>
                        <a:pt x="74" y="52"/>
                        <a:pt x="73" y="52"/>
                        <a:pt x="73" y="52"/>
                      </a:cubicBezTo>
                      <a:cubicBezTo>
                        <a:pt x="73" y="51"/>
                        <a:pt x="74" y="50"/>
                        <a:pt x="75" y="50"/>
                      </a:cubicBezTo>
                      <a:cubicBezTo>
                        <a:pt x="75" y="48"/>
                        <a:pt x="73" y="51"/>
                        <a:pt x="73" y="49"/>
                      </a:cubicBezTo>
                      <a:cubicBezTo>
                        <a:pt x="73" y="48"/>
                        <a:pt x="73" y="47"/>
                        <a:pt x="71" y="46"/>
                      </a:cubicBezTo>
                      <a:cubicBezTo>
                        <a:pt x="72" y="45"/>
                        <a:pt x="72" y="46"/>
                        <a:pt x="73" y="45"/>
                      </a:cubicBezTo>
                      <a:cubicBezTo>
                        <a:pt x="71" y="44"/>
                        <a:pt x="71" y="44"/>
                        <a:pt x="71" y="44"/>
                      </a:cubicBezTo>
                      <a:cubicBezTo>
                        <a:pt x="71" y="44"/>
                        <a:pt x="72" y="44"/>
                        <a:pt x="72" y="44"/>
                      </a:cubicBezTo>
                      <a:cubicBezTo>
                        <a:pt x="71" y="44"/>
                        <a:pt x="71" y="44"/>
                        <a:pt x="70" y="43"/>
                      </a:cubicBezTo>
                      <a:cubicBezTo>
                        <a:pt x="69" y="43"/>
                        <a:pt x="72" y="41"/>
                        <a:pt x="70" y="40"/>
                      </a:cubicBezTo>
                      <a:cubicBezTo>
                        <a:pt x="70" y="39"/>
                        <a:pt x="71" y="40"/>
                        <a:pt x="71" y="40"/>
                      </a:cubicBezTo>
                      <a:cubicBezTo>
                        <a:pt x="70" y="38"/>
                        <a:pt x="70" y="38"/>
                        <a:pt x="68" y="37"/>
                      </a:cubicBezTo>
                      <a:cubicBezTo>
                        <a:pt x="69" y="36"/>
                        <a:pt x="69" y="36"/>
                        <a:pt x="69" y="36"/>
                      </a:cubicBezTo>
                      <a:cubicBezTo>
                        <a:pt x="68" y="37"/>
                        <a:pt x="66" y="36"/>
                        <a:pt x="65" y="35"/>
                      </a:cubicBezTo>
                      <a:cubicBezTo>
                        <a:pt x="65" y="36"/>
                        <a:pt x="65" y="36"/>
                        <a:pt x="64" y="36"/>
                      </a:cubicBezTo>
                      <a:cubicBezTo>
                        <a:pt x="63" y="35"/>
                        <a:pt x="63" y="35"/>
                        <a:pt x="63" y="35"/>
                      </a:cubicBezTo>
                      <a:cubicBezTo>
                        <a:pt x="63" y="35"/>
                        <a:pt x="64" y="35"/>
                        <a:pt x="65" y="35"/>
                      </a:cubicBezTo>
                      <a:cubicBezTo>
                        <a:pt x="64" y="35"/>
                        <a:pt x="64" y="35"/>
                        <a:pt x="64" y="35"/>
                      </a:cubicBezTo>
                      <a:cubicBezTo>
                        <a:pt x="64" y="34"/>
                        <a:pt x="65" y="34"/>
                        <a:pt x="66" y="34"/>
                      </a:cubicBezTo>
                      <a:cubicBezTo>
                        <a:pt x="66" y="35"/>
                        <a:pt x="66" y="35"/>
                        <a:pt x="65" y="35"/>
                      </a:cubicBezTo>
                      <a:cubicBezTo>
                        <a:pt x="66" y="35"/>
                        <a:pt x="67" y="35"/>
                        <a:pt x="68" y="35"/>
                      </a:cubicBezTo>
                      <a:cubicBezTo>
                        <a:pt x="68" y="35"/>
                        <a:pt x="68" y="35"/>
                        <a:pt x="67" y="35"/>
                      </a:cubicBezTo>
                      <a:cubicBezTo>
                        <a:pt x="68" y="35"/>
                        <a:pt x="68" y="35"/>
                        <a:pt x="68" y="35"/>
                      </a:cubicBezTo>
                      <a:cubicBezTo>
                        <a:pt x="68" y="34"/>
                        <a:pt x="68" y="34"/>
                        <a:pt x="67" y="34"/>
                      </a:cubicBezTo>
                      <a:cubicBezTo>
                        <a:pt x="69" y="33"/>
                        <a:pt x="69" y="33"/>
                        <a:pt x="69" y="33"/>
                      </a:cubicBezTo>
                      <a:cubicBezTo>
                        <a:pt x="68" y="33"/>
                        <a:pt x="68" y="33"/>
                        <a:pt x="68" y="33"/>
                      </a:cubicBezTo>
                      <a:cubicBezTo>
                        <a:pt x="68" y="33"/>
                        <a:pt x="68" y="31"/>
                        <a:pt x="68" y="31"/>
                      </a:cubicBezTo>
                      <a:cubicBezTo>
                        <a:pt x="66" y="30"/>
                        <a:pt x="64" y="30"/>
                        <a:pt x="62" y="28"/>
                      </a:cubicBezTo>
                      <a:cubicBezTo>
                        <a:pt x="63" y="28"/>
                        <a:pt x="64" y="27"/>
                        <a:pt x="65" y="27"/>
                      </a:cubicBezTo>
                      <a:cubicBezTo>
                        <a:pt x="64" y="28"/>
                        <a:pt x="66" y="28"/>
                        <a:pt x="66" y="29"/>
                      </a:cubicBezTo>
                      <a:cubicBezTo>
                        <a:pt x="66" y="29"/>
                        <a:pt x="67" y="29"/>
                        <a:pt x="67" y="29"/>
                      </a:cubicBezTo>
                      <a:cubicBezTo>
                        <a:pt x="67" y="29"/>
                        <a:pt x="67" y="28"/>
                        <a:pt x="66" y="28"/>
                      </a:cubicBezTo>
                      <a:cubicBezTo>
                        <a:pt x="66" y="28"/>
                        <a:pt x="65" y="27"/>
                        <a:pt x="65" y="27"/>
                      </a:cubicBezTo>
                      <a:cubicBezTo>
                        <a:pt x="66" y="27"/>
                        <a:pt x="65" y="26"/>
                        <a:pt x="66" y="26"/>
                      </a:cubicBezTo>
                      <a:cubicBezTo>
                        <a:pt x="64" y="27"/>
                        <a:pt x="64" y="25"/>
                        <a:pt x="63" y="24"/>
                      </a:cubicBezTo>
                      <a:cubicBezTo>
                        <a:pt x="63" y="24"/>
                        <a:pt x="64" y="24"/>
                        <a:pt x="64" y="25"/>
                      </a:cubicBezTo>
                      <a:cubicBezTo>
                        <a:pt x="65" y="23"/>
                        <a:pt x="61" y="24"/>
                        <a:pt x="62" y="23"/>
                      </a:cubicBezTo>
                      <a:cubicBezTo>
                        <a:pt x="62" y="23"/>
                        <a:pt x="62" y="23"/>
                        <a:pt x="62" y="23"/>
                      </a:cubicBezTo>
                      <a:cubicBezTo>
                        <a:pt x="61" y="23"/>
                        <a:pt x="61" y="21"/>
                        <a:pt x="62" y="21"/>
                      </a:cubicBezTo>
                      <a:cubicBezTo>
                        <a:pt x="62" y="21"/>
                        <a:pt x="62" y="21"/>
                        <a:pt x="62" y="21"/>
                      </a:cubicBezTo>
                      <a:cubicBezTo>
                        <a:pt x="61" y="20"/>
                        <a:pt x="59" y="17"/>
                        <a:pt x="57" y="18"/>
                      </a:cubicBezTo>
                      <a:cubicBezTo>
                        <a:pt x="57" y="17"/>
                        <a:pt x="59" y="16"/>
                        <a:pt x="59" y="16"/>
                      </a:cubicBezTo>
                      <a:cubicBezTo>
                        <a:pt x="59" y="16"/>
                        <a:pt x="57" y="17"/>
                        <a:pt x="56" y="17"/>
                      </a:cubicBezTo>
                      <a:cubicBezTo>
                        <a:pt x="54" y="17"/>
                        <a:pt x="53" y="18"/>
                        <a:pt x="53" y="18"/>
                      </a:cubicBezTo>
                      <a:cubicBezTo>
                        <a:pt x="54" y="17"/>
                        <a:pt x="56" y="14"/>
                        <a:pt x="57" y="14"/>
                      </a:cubicBezTo>
                      <a:cubicBezTo>
                        <a:pt x="57" y="14"/>
                        <a:pt x="57" y="13"/>
                        <a:pt x="56" y="13"/>
                      </a:cubicBezTo>
                      <a:cubicBezTo>
                        <a:pt x="56" y="13"/>
                        <a:pt x="55" y="15"/>
                        <a:pt x="55" y="15"/>
                      </a:cubicBezTo>
                      <a:cubicBezTo>
                        <a:pt x="55" y="13"/>
                        <a:pt x="55" y="13"/>
                        <a:pt x="55" y="11"/>
                      </a:cubicBezTo>
                      <a:cubicBezTo>
                        <a:pt x="55" y="12"/>
                        <a:pt x="53" y="13"/>
                        <a:pt x="52" y="13"/>
                      </a:cubicBezTo>
                      <a:cubicBezTo>
                        <a:pt x="53" y="13"/>
                        <a:pt x="54" y="11"/>
                        <a:pt x="54" y="11"/>
                      </a:cubicBezTo>
                      <a:cubicBezTo>
                        <a:pt x="54" y="11"/>
                        <a:pt x="53" y="11"/>
                        <a:pt x="53" y="11"/>
                      </a:cubicBezTo>
                      <a:cubicBezTo>
                        <a:pt x="52" y="11"/>
                        <a:pt x="51" y="12"/>
                        <a:pt x="51" y="12"/>
                      </a:cubicBezTo>
                      <a:cubicBezTo>
                        <a:pt x="52" y="12"/>
                        <a:pt x="53" y="10"/>
                        <a:pt x="53" y="9"/>
                      </a:cubicBezTo>
                      <a:cubicBezTo>
                        <a:pt x="52" y="10"/>
                        <a:pt x="51" y="8"/>
                        <a:pt x="51" y="8"/>
                      </a:cubicBezTo>
                      <a:cubicBezTo>
                        <a:pt x="51" y="9"/>
                        <a:pt x="51" y="9"/>
                        <a:pt x="51" y="9"/>
                      </a:cubicBezTo>
                      <a:cubicBezTo>
                        <a:pt x="50" y="7"/>
                        <a:pt x="48" y="10"/>
                        <a:pt x="46" y="9"/>
                      </a:cubicBezTo>
                      <a:cubicBezTo>
                        <a:pt x="47" y="9"/>
                        <a:pt x="48" y="7"/>
                        <a:pt x="47" y="6"/>
                      </a:cubicBezTo>
                      <a:cubicBezTo>
                        <a:pt x="46" y="7"/>
                        <a:pt x="43" y="10"/>
                        <a:pt x="41" y="10"/>
                      </a:cubicBezTo>
                      <a:cubicBezTo>
                        <a:pt x="41" y="10"/>
                        <a:pt x="41" y="10"/>
                        <a:pt x="41" y="10"/>
                      </a:cubicBezTo>
                      <a:cubicBezTo>
                        <a:pt x="40" y="10"/>
                        <a:pt x="40" y="10"/>
                        <a:pt x="40" y="10"/>
                      </a:cubicBezTo>
                      <a:cubicBezTo>
                        <a:pt x="41" y="8"/>
                        <a:pt x="45" y="6"/>
                        <a:pt x="47" y="6"/>
                      </a:cubicBezTo>
                      <a:cubicBezTo>
                        <a:pt x="46" y="5"/>
                        <a:pt x="47" y="5"/>
                        <a:pt x="46" y="4"/>
                      </a:cubicBezTo>
                      <a:cubicBezTo>
                        <a:pt x="46" y="4"/>
                        <a:pt x="47" y="4"/>
                        <a:pt x="47" y="4"/>
                      </a:cubicBezTo>
                      <a:cubicBezTo>
                        <a:pt x="47" y="4"/>
                        <a:pt x="45" y="2"/>
                        <a:pt x="45" y="2"/>
                      </a:cubicBezTo>
                      <a:cubicBezTo>
                        <a:pt x="44" y="3"/>
                        <a:pt x="42" y="3"/>
                        <a:pt x="42" y="4"/>
                      </a:cubicBezTo>
                      <a:cubicBezTo>
                        <a:pt x="42" y="4"/>
                        <a:pt x="45" y="4"/>
                        <a:pt x="45" y="4"/>
                      </a:cubicBezTo>
                      <a:cubicBezTo>
                        <a:pt x="45" y="5"/>
                        <a:pt x="42" y="6"/>
                        <a:pt x="40" y="5"/>
                      </a:cubicBezTo>
                      <a:cubicBezTo>
                        <a:pt x="40" y="5"/>
                        <a:pt x="41" y="3"/>
                        <a:pt x="42" y="3"/>
                      </a:cubicBezTo>
                      <a:cubicBezTo>
                        <a:pt x="41" y="3"/>
                        <a:pt x="39" y="3"/>
                        <a:pt x="39" y="3"/>
                      </a:cubicBezTo>
                      <a:cubicBezTo>
                        <a:pt x="40" y="2"/>
                        <a:pt x="40" y="2"/>
                        <a:pt x="40" y="2"/>
                      </a:cubicBezTo>
                      <a:cubicBezTo>
                        <a:pt x="39" y="2"/>
                        <a:pt x="38" y="4"/>
                        <a:pt x="37" y="2"/>
                      </a:cubicBezTo>
                      <a:cubicBezTo>
                        <a:pt x="37" y="2"/>
                        <a:pt x="36" y="0"/>
                        <a:pt x="36" y="1"/>
                      </a:cubicBezTo>
                      <a:cubicBezTo>
                        <a:pt x="36" y="2"/>
                        <a:pt x="35" y="7"/>
                        <a:pt x="35" y="8"/>
                      </a:cubicBezTo>
                      <a:cubicBezTo>
                        <a:pt x="35" y="8"/>
                        <a:pt x="33" y="6"/>
                        <a:pt x="33" y="6"/>
                      </a:cubicBezTo>
                      <a:cubicBezTo>
                        <a:pt x="32" y="4"/>
                        <a:pt x="34" y="3"/>
                        <a:pt x="34" y="2"/>
                      </a:cubicBezTo>
                      <a:cubicBezTo>
                        <a:pt x="33" y="2"/>
                        <a:pt x="33" y="3"/>
                        <a:pt x="33" y="3"/>
                      </a:cubicBezTo>
                      <a:cubicBezTo>
                        <a:pt x="32" y="2"/>
                        <a:pt x="33" y="2"/>
                        <a:pt x="32" y="2"/>
                      </a:cubicBezTo>
                      <a:cubicBezTo>
                        <a:pt x="32" y="3"/>
                        <a:pt x="30" y="2"/>
                        <a:pt x="31" y="3"/>
                      </a:cubicBezTo>
                      <a:cubicBezTo>
                        <a:pt x="30" y="3"/>
                        <a:pt x="30" y="3"/>
                        <a:pt x="29" y="3"/>
                      </a:cubicBezTo>
                      <a:cubicBezTo>
                        <a:pt x="30" y="3"/>
                        <a:pt x="28" y="6"/>
                        <a:pt x="28" y="6"/>
                      </a:cubicBezTo>
                      <a:cubicBezTo>
                        <a:pt x="28" y="6"/>
                        <a:pt x="27" y="5"/>
                        <a:pt x="27" y="5"/>
                      </a:cubicBezTo>
                      <a:cubicBezTo>
                        <a:pt x="25" y="5"/>
                        <a:pt x="24" y="5"/>
                        <a:pt x="22" y="6"/>
                      </a:cubicBezTo>
                      <a:cubicBezTo>
                        <a:pt x="22" y="5"/>
                        <a:pt x="21" y="5"/>
                        <a:pt x="21" y="5"/>
                      </a:cubicBezTo>
                      <a:cubicBezTo>
                        <a:pt x="21" y="5"/>
                        <a:pt x="21" y="6"/>
                        <a:pt x="21" y="6"/>
                      </a:cubicBezTo>
                      <a:cubicBezTo>
                        <a:pt x="19" y="5"/>
                        <a:pt x="22" y="5"/>
                        <a:pt x="20" y="4"/>
                      </a:cubicBezTo>
                      <a:cubicBezTo>
                        <a:pt x="21" y="5"/>
                        <a:pt x="19" y="6"/>
                        <a:pt x="19" y="7"/>
                      </a:cubicBezTo>
                      <a:cubicBezTo>
                        <a:pt x="20" y="7"/>
                        <a:pt x="21" y="6"/>
                        <a:pt x="21" y="5"/>
                      </a:cubicBezTo>
                      <a:cubicBezTo>
                        <a:pt x="22" y="7"/>
                        <a:pt x="21" y="9"/>
                        <a:pt x="20" y="10"/>
                      </a:cubicBezTo>
                      <a:cubicBezTo>
                        <a:pt x="19" y="11"/>
                        <a:pt x="19" y="10"/>
                        <a:pt x="19" y="10"/>
                      </a:cubicBezTo>
                      <a:cubicBezTo>
                        <a:pt x="17" y="11"/>
                        <a:pt x="19" y="14"/>
                        <a:pt x="17" y="14"/>
                      </a:cubicBezTo>
                      <a:cubicBezTo>
                        <a:pt x="15" y="14"/>
                        <a:pt x="15" y="12"/>
                        <a:pt x="15" y="12"/>
                      </a:cubicBezTo>
                      <a:cubicBezTo>
                        <a:pt x="15" y="11"/>
                        <a:pt x="16" y="11"/>
                        <a:pt x="17" y="11"/>
                      </a:cubicBezTo>
                      <a:cubicBezTo>
                        <a:pt x="16" y="11"/>
                        <a:pt x="16" y="11"/>
                        <a:pt x="16" y="11"/>
                      </a:cubicBezTo>
                      <a:cubicBezTo>
                        <a:pt x="16" y="10"/>
                        <a:pt x="16" y="10"/>
                        <a:pt x="17" y="10"/>
                      </a:cubicBezTo>
                      <a:cubicBezTo>
                        <a:pt x="16" y="10"/>
                        <a:pt x="15" y="10"/>
                        <a:pt x="14" y="11"/>
                      </a:cubicBezTo>
                      <a:cubicBezTo>
                        <a:pt x="13" y="12"/>
                        <a:pt x="12" y="13"/>
                        <a:pt x="11" y="13"/>
                      </a:cubicBezTo>
                      <a:cubicBezTo>
                        <a:pt x="11" y="14"/>
                        <a:pt x="11" y="15"/>
                        <a:pt x="12" y="15"/>
                      </a:cubicBezTo>
                      <a:cubicBezTo>
                        <a:pt x="12" y="14"/>
                        <a:pt x="12" y="14"/>
                        <a:pt x="12" y="14"/>
                      </a:cubicBezTo>
                      <a:cubicBezTo>
                        <a:pt x="13" y="14"/>
                        <a:pt x="12" y="16"/>
                        <a:pt x="13" y="15"/>
                      </a:cubicBezTo>
                      <a:cubicBezTo>
                        <a:pt x="13" y="17"/>
                        <a:pt x="13" y="18"/>
                        <a:pt x="12" y="18"/>
                      </a:cubicBezTo>
                      <a:cubicBezTo>
                        <a:pt x="11" y="18"/>
                        <a:pt x="11" y="18"/>
                        <a:pt x="11" y="18"/>
                      </a:cubicBezTo>
                      <a:cubicBezTo>
                        <a:pt x="11" y="18"/>
                        <a:pt x="12" y="18"/>
                        <a:pt x="12" y="17"/>
                      </a:cubicBezTo>
                      <a:cubicBezTo>
                        <a:pt x="12" y="18"/>
                        <a:pt x="9" y="18"/>
                        <a:pt x="10" y="19"/>
                      </a:cubicBezTo>
                      <a:cubicBezTo>
                        <a:pt x="11" y="19"/>
                        <a:pt x="11" y="19"/>
                        <a:pt x="11" y="19"/>
                      </a:cubicBezTo>
                      <a:cubicBezTo>
                        <a:pt x="12" y="20"/>
                        <a:pt x="12" y="22"/>
                        <a:pt x="11" y="22"/>
                      </a:cubicBezTo>
                      <a:cubicBezTo>
                        <a:pt x="13" y="22"/>
                        <a:pt x="11" y="22"/>
                        <a:pt x="13" y="22"/>
                      </a:cubicBezTo>
                      <a:cubicBezTo>
                        <a:pt x="11" y="22"/>
                        <a:pt x="14" y="20"/>
                        <a:pt x="12" y="20"/>
                      </a:cubicBezTo>
                      <a:cubicBezTo>
                        <a:pt x="14" y="20"/>
                        <a:pt x="13" y="19"/>
                        <a:pt x="15" y="19"/>
                      </a:cubicBezTo>
                      <a:cubicBezTo>
                        <a:pt x="15" y="19"/>
                        <a:pt x="14" y="19"/>
                        <a:pt x="15" y="19"/>
                      </a:cubicBezTo>
                      <a:cubicBezTo>
                        <a:pt x="15" y="18"/>
                        <a:pt x="15" y="18"/>
                        <a:pt x="15" y="18"/>
                      </a:cubicBezTo>
                      <a:cubicBezTo>
                        <a:pt x="15" y="18"/>
                        <a:pt x="15" y="18"/>
                        <a:pt x="15" y="18"/>
                      </a:cubicBezTo>
                      <a:cubicBezTo>
                        <a:pt x="15" y="18"/>
                        <a:pt x="15" y="18"/>
                        <a:pt x="15" y="18"/>
                      </a:cubicBezTo>
                      <a:cubicBezTo>
                        <a:pt x="15" y="18"/>
                        <a:pt x="15" y="18"/>
                        <a:pt x="15" y="18"/>
                      </a:cubicBezTo>
                      <a:cubicBezTo>
                        <a:pt x="14" y="18"/>
                        <a:pt x="14" y="18"/>
                        <a:pt x="14" y="18"/>
                      </a:cubicBezTo>
                      <a:cubicBezTo>
                        <a:pt x="14" y="17"/>
                        <a:pt x="14" y="16"/>
                        <a:pt x="14" y="16"/>
                      </a:cubicBezTo>
                      <a:cubicBezTo>
                        <a:pt x="15" y="15"/>
                        <a:pt x="15" y="16"/>
                        <a:pt x="15" y="16"/>
                      </a:cubicBezTo>
                      <a:cubicBezTo>
                        <a:pt x="15" y="15"/>
                        <a:pt x="15" y="15"/>
                        <a:pt x="15" y="15"/>
                      </a:cubicBezTo>
                      <a:cubicBezTo>
                        <a:pt x="16" y="16"/>
                        <a:pt x="17" y="15"/>
                        <a:pt x="17" y="16"/>
                      </a:cubicBezTo>
                      <a:cubicBezTo>
                        <a:pt x="17" y="16"/>
                        <a:pt x="17" y="16"/>
                        <a:pt x="17" y="16"/>
                      </a:cubicBezTo>
                      <a:cubicBezTo>
                        <a:pt x="18" y="16"/>
                        <a:pt x="19" y="16"/>
                        <a:pt x="19" y="15"/>
                      </a:cubicBezTo>
                      <a:cubicBezTo>
                        <a:pt x="19" y="15"/>
                        <a:pt x="19" y="13"/>
                        <a:pt x="19" y="14"/>
                      </a:cubicBezTo>
                      <a:cubicBezTo>
                        <a:pt x="19" y="14"/>
                        <a:pt x="20" y="14"/>
                        <a:pt x="20" y="14"/>
                      </a:cubicBezTo>
                      <a:cubicBezTo>
                        <a:pt x="20" y="13"/>
                        <a:pt x="20" y="13"/>
                        <a:pt x="20" y="13"/>
                      </a:cubicBezTo>
                      <a:cubicBezTo>
                        <a:pt x="20" y="13"/>
                        <a:pt x="20" y="13"/>
                        <a:pt x="20" y="13"/>
                      </a:cubicBezTo>
                      <a:cubicBezTo>
                        <a:pt x="22" y="12"/>
                        <a:pt x="23" y="10"/>
                        <a:pt x="25" y="11"/>
                      </a:cubicBezTo>
                      <a:cubicBezTo>
                        <a:pt x="25" y="11"/>
                        <a:pt x="25" y="10"/>
                        <a:pt x="26" y="10"/>
                      </a:cubicBezTo>
                      <a:cubicBezTo>
                        <a:pt x="27" y="11"/>
                        <a:pt x="27" y="11"/>
                        <a:pt x="27" y="11"/>
                      </a:cubicBezTo>
                      <a:cubicBezTo>
                        <a:pt x="27" y="11"/>
                        <a:pt x="29" y="12"/>
                        <a:pt x="29" y="11"/>
                      </a:cubicBezTo>
                      <a:cubicBezTo>
                        <a:pt x="29" y="12"/>
                        <a:pt x="30" y="12"/>
                        <a:pt x="31" y="12"/>
                      </a:cubicBezTo>
                      <a:cubicBezTo>
                        <a:pt x="31" y="12"/>
                        <a:pt x="32" y="11"/>
                        <a:pt x="33" y="12"/>
                      </a:cubicBezTo>
                      <a:cubicBezTo>
                        <a:pt x="33" y="11"/>
                        <a:pt x="33" y="11"/>
                        <a:pt x="33" y="11"/>
                      </a:cubicBezTo>
                      <a:cubicBezTo>
                        <a:pt x="34" y="11"/>
                        <a:pt x="34" y="10"/>
                        <a:pt x="35" y="10"/>
                      </a:cubicBezTo>
                      <a:cubicBezTo>
                        <a:pt x="36" y="9"/>
                        <a:pt x="36" y="9"/>
                        <a:pt x="36" y="9"/>
                      </a:cubicBezTo>
                      <a:cubicBezTo>
                        <a:pt x="37" y="9"/>
                        <a:pt x="38" y="11"/>
                        <a:pt x="39" y="11"/>
                      </a:cubicBezTo>
                      <a:cubicBezTo>
                        <a:pt x="39" y="11"/>
                        <a:pt x="38" y="11"/>
                        <a:pt x="38" y="11"/>
                      </a:cubicBezTo>
                      <a:cubicBezTo>
                        <a:pt x="39" y="12"/>
                        <a:pt x="40" y="12"/>
                        <a:pt x="41" y="12"/>
                      </a:cubicBezTo>
                      <a:cubicBezTo>
                        <a:pt x="41" y="12"/>
                        <a:pt x="42" y="12"/>
                        <a:pt x="43" y="13"/>
                      </a:cubicBezTo>
                      <a:cubicBezTo>
                        <a:pt x="43" y="13"/>
                        <a:pt x="43" y="13"/>
                        <a:pt x="44" y="13"/>
                      </a:cubicBezTo>
                      <a:cubicBezTo>
                        <a:pt x="44" y="13"/>
                        <a:pt x="44" y="13"/>
                        <a:pt x="43" y="13"/>
                      </a:cubicBezTo>
                      <a:cubicBezTo>
                        <a:pt x="43" y="13"/>
                        <a:pt x="44" y="14"/>
                        <a:pt x="44" y="14"/>
                      </a:cubicBezTo>
                      <a:cubicBezTo>
                        <a:pt x="44" y="14"/>
                        <a:pt x="44" y="14"/>
                        <a:pt x="44" y="14"/>
                      </a:cubicBezTo>
                      <a:cubicBezTo>
                        <a:pt x="44" y="14"/>
                        <a:pt x="44" y="14"/>
                        <a:pt x="44" y="14"/>
                      </a:cubicBezTo>
                      <a:cubicBezTo>
                        <a:pt x="44" y="14"/>
                        <a:pt x="44" y="14"/>
                        <a:pt x="45" y="14"/>
                      </a:cubicBezTo>
                      <a:cubicBezTo>
                        <a:pt x="44" y="15"/>
                        <a:pt x="44" y="15"/>
                        <a:pt x="44" y="15"/>
                      </a:cubicBezTo>
                      <a:cubicBezTo>
                        <a:pt x="44" y="15"/>
                        <a:pt x="45" y="15"/>
                        <a:pt x="45" y="15"/>
                      </a:cubicBezTo>
                      <a:cubicBezTo>
                        <a:pt x="45" y="15"/>
                        <a:pt x="45" y="15"/>
                        <a:pt x="45" y="14"/>
                      </a:cubicBezTo>
                      <a:cubicBezTo>
                        <a:pt x="46" y="14"/>
                        <a:pt x="46" y="14"/>
                        <a:pt x="46" y="14"/>
                      </a:cubicBezTo>
                      <a:cubicBezTo>
                        <a:pt x="46" y="15"/>
                        <a:pt x="47" y="14"/>
                        <a:pt x="47" y="16"/>
                      </a:cubicBezTo>
                      <a:cubicBezTo>
                        <a:pt x="48" y="15"/>
                        <a:pt x="49" y="17"/>
                        <a:pt x="50" y="16"/>
                      </a:cubicBezTo>
                      <a:cubicBezTo>
                        <a:pt x="50" y="16"/>
                        <a:pt x="50" y="16"/>
                        <a:pt x="50" y="16"/>
                      </a:cubicBezTo>
                      <a:cubicBezTo>
                        <a:pt x="50" y="16"/>
                        <a:pt x="50" y="17"/>
                        <a:pt x="51" y="17"/>
                      </a:cubicBezTo>
                      <a:cubicBezTo>
                        <a:pt x="50" y="18"/>
                        <a:pt x="50" y="18"/>
                        <a:pt x="50" y="18"/>
                      </a:cubicBezTo>
                      <a:cubicBezTo>
                        <a:pt x="52" y="18"/>
                        <a:pt x="52" y="18"/>
                        <a:pt x="52" y="18"/>
                      </a:cubicBezTo>
                      <a:cubicBezTo>
                        <a:pt x="52" y="19"/>
                        <a:pt x="52" y="19"/>
                        <a:pt x="51" y="19"/>
                      </a:cubicBezTo>
                      <a:cubicBezTo>
                        <a:pt x="53" y="20"/>
                        <a:pt x="52" y="20"/>
                        <a:pt x="54" y="20"/>
                      </a:cubicBezTo>
                      <a:cubicBezTo>
                        <a:pt x="54" y="21"/>
                        <a:pt x="54" y="21"/>
                        <a:pt x="54" y="21"/>
                      </a:cubicBezTo>
                      <a:cubicBezTo>
                        <a:pt x="54" y="21"/>
                        <a:pt x="55" y="21"/>
                        <a:pt x="55" y="22"/>
                      </a:cubicBezTo>
                      <a:cubicBezTo>
                        <a:pt x="55" y="23"/>
                        <a:pt x="58" y="26"/>
                        <a:pt x="58" y="30"/>
                      </a:cubicBezTo>
                      <a:cubicBezTo>
                        <a:pt x="60" y="28"/>
                        <a:pt x="58" y="31"/>
                        <a:pt x="60" y="31"/>
                      </a:cubicBezTo>
                      <a:cubicBezTo>
                        <a:pt x="59" y="31"/>
                        <a:pt x="59" y="32"/>
                        <a:pt x="58" y="31"/>
                      </a:cubicBezTo>
                      <a:cubicBezTo>
                        <a:pt x="60" y="32"/>
                        <a:pt x="58" y="34"/>
                        <a:pt x="60" y="34"/>
                      </a:cubicBezTo>
                      <a:cubicBezTo>
                        <a:pt x="60" y="34"/>
                        <a:pt x="59" y="34"/>
                        <a:pt x="59" y="34"/>
                      </a:cubicBezTo>
                      <a:cubicBezTo>
                        <a:pt x="59" y="34"/>
                        <a:pt x="60" y="35"/>
                        <a:pt x="60" y="35"/>
                      </a:cubicBezTo>
                      <a:cubicBezTo>
                        <a:pt x="59" y="35"/>
                        <a:pt x="59" y="35"/>
                        <a:pt x="59" y="35"/>
                      </a:cubicBezTo>
                      <a:cubicBezTo>
                        <a:pt x="59" y="36"/>
                        <a:pt x="61" y="36"/>
                        <a:pt x="63" y="35"/>
                      </a:cubicBezTo>
                      <a:cubicBezTo>
                        <a:pt x="62" y="36"/>
                        <a:pt x="62" y="36"/>
                        <a:pt x="63" y="37"/>
                      </a:cubicBezTo>
                      <a:cubicBezTo>
                        <a:pt x="63" y="37"/>
                        <a:pt x="63" y="38"/>
                        <a:pt x="62" y="37"/>
                      </a:cubicBezTo>
                      <a:cubicBezTo>
                        <a:pt x="62" y="37"/>
                        <a:pt x="62" y="40"/>
                        <a:pt x="64" y="40"/>
                      </a:cubicBezTo>
                      <a:cubicBezTo>
                        <a:pt x="63" y="40"/>
                        <a:pt x="64" y="41"/>
                        <a:pt x="64" y="41"/>
                      </a:cubicBezTo>
                      <a:cubicBezTo>
                        <a:pt x="64" y="42"/>
                        <a:pt x="64" y="42"/>
                        <a:pt x="64" y="43"/>
                      </a:cubicBezTo>
                      <a:cubicBezTo>
                        <a:pt x="65" y="43"/>
                        <a:pt x="65" y="43"/>
                        <a:pt x="65" y="43"/>
                      </a:cubicBezTo>
                      <a:cubicBezTo>
                        <a:pt x="66" y="43"/>
                        <a:pt x="65" y="44"/>
                        <a:pt x="65" y="45"/>
                      </a:cubicBezTo>
                      <a:cubicBezTo>
                        <a:pt x="65" y="45"/>
                        <a:pt x="65" y="45"/>
                        <a:pt x="65" y="45"/>
                      </a:cubicBezTo>
                      <a:cubicBezTo>
                        <a:pt x="65" y="47"/>
                        <a:pt x="66" y="46"/>
                        <a:pt x="65" y="48"/>
                      </a:cubicBezTo>
                      <a:cubicBezTo>
                        <a:pt x="66" y="48"/>
                        <a:pt x="66" y="48"/>
                        <a:pt x="66" y="48"/>
                      </a:cubicBezTo>
                      <a:cubicBezTo>
                        <a:pt x="68" y="48"/>
                        <a:pt x="65" y="50"/>
                        <a:pt x="66" y="51"/>
                      </a:cubicBezTo>
                      <a:cubicBezTo>
                        <a:pt x="66" y="50"/>
                        <a:pt x="66" y="50"/>
                        <a:pt x="66" y="50"/>
                      </a:cubicBezTo>
                      <a:cubicBezTo>
                        <a:pt x="67" y="51"/>
                        <a:pt x="64" y="53"/>
                        <a:pt x="64" y="53"/>
                      </a:cubicBezTo>
                      <a:cubicBezTo>
                        <a:pt x="63" y="53"/>
                        <a:pt x="63" y="53"/>
                        <a:pt x="63" y="53"/>
                      </a:cubicBezTo>
                      <a:cubicBezTo>
                        <a:pt x="62" y="55"/>
                        <a:pt x="64" y="53"/>
                        <a:pt x="65" y="54"/>
                      </a:cubicBezTo>
                      <a:cubicBezTo>
                        <a:pt x="64" y="55"/>
                        <a:pt x="63" y="54"/>
                        <a:pt x="63" y="55"/>
                      </a:cubicBezTo>
                      <a:cubicBezTo>
                        <a:pt x="62" y="55"/>
                        <a:pt x="65" y="57"/>
                        <a:pt x="64" y="59"/>
                      </a:cubicBezTo>
                      <a:cubicBezTo>
                        <a:pt x="64" y="58"/>
                        <a:pt x="65" y="58"/>
                        <a:pt x="65" y="59"/>
                      </a:cubicBezTo>
                      <a:cubicBezTo>
                        <a:pt x="65" y="60"/>
                        <a:pt x="63" y="61"/>
                        <a:pt x="64" y="62"/>
                      </a:cubicBezTo>
                      <a:cubicBezTo>
                        <a:pt x="64" y="62"/>
                        <a:pt x="64" y="62"/>
                        <a:pt x="64" y="62"/>
                      </a:cubicBezTo>
                      <a:cubicBezTo>
                        <a:pt x="64" y="63"/>
                        <a:pt x="64" y="65"/>
                        <a:pt x="65" y="65"/>
                      </a:cubicBezTo>
                      <a:cubicBezTo>
                        <a:pt x="63" y="65"/>
                        <a:pt x="64" y="66"/>
                        <a:pt x="64" y="68"/>
                      </a:cubicBezTo>
                      <a:cubicBezTo>
                        <a:pt x="64" y="69"/>
                        <a:pt x="64" y="70"/>
                        <a:pt x="63" y="69"/>
                      </a:cubicBezTo>
                      <a:cubicBezTo>
                        <a:pt x="63" y="69"/>
                        <a:pt x="62" y="71"/>
                        <a:pt x="62" y="71"/>
                      </a:cubicBezTo>
                      <a:cubicBezTo>
                        <a:pt x="62" y="71"/>
                        <a:pt x="62" y="71"/>
                        <a:pt x="62" y="71"/>
                      </a:cubicBezTo>
                      <a:cubicBezTo>
                        <a:pt x="61" y="72"/>
                        <a:pt x="62" y="73"/>
                        <a:pt x="62" y="74"/>
                      </a:cubicBezTo>
                      <a:cubicBezTo>
                        <a:pt x="62" y="74"/>
                        <a:pt x="62" y="74"/>
                        <a:pt x="61" y="74"/>
                      </a:cubicBezTo>
                      <a:cubicBezTo>
                        <a:pt x="60" y="75"/>
                        <a:pt x="60" y="76"/>
                        <a:pt x="61" y="78"/>
                      </a:cubicBezTo>
                      <a:cubicBezTo>
                        <a:pt x="60" y="78"/>
                        <a:pt x="60" y="78"/>
                        <a:pt x="60" y="78"/>
                      </a:cubicBezTo>
                      <a:cubicBezTo>
                        <a:pt x="60" y="78"/>
                        <a:pt x="57" y="79"/>
                        <a:pt x="57" y="81"/>
                      </a:cubicBezTo>
                      <a:cubicBezTo>
                        <a:pt x="57" y="81"/>
                        <a:pt x="56" y="81"/>
                        <a:pt x="56" y="81"/>
                      </a:cubicBezTo>
                      <a:cubicBezTo>
                        <a:pt x="56" y="82"/>
                        <a:pt x="55" y="83"/>
                        <a:pt x="54" y="83"/>
                      </a:cubicBezTo>
                      <a:cubicBezTo>
                        <a:pt x="53" y="84"/>
                        <a:pt x="52" y="84"/>
                        <a:pt x="53" y="86"/>
                      </a:cubicBezTo>
                      <a:cubicBezTo>
                        <a:pt x="52" y="87"/>
                        <a:pt x="52" y="87"/>
                        <a:pt x="52" y="87"/>
                      </a:cubicBezTo>
                      <a:cubicBezTo>
                        <a:pt x="54" y="86"/>
                        <a:pt x="53" y="89"/>
                        <a:pt x="54" y="89"/>
                      </a:cubicBezTo>
                      <a:cubicBezTo>
                        <a:pt x="54" y="89"/>
                        <a:pt x="52" y="89"/>
                        <a:pt x="52" y="88"/>
                      </a:cubicBezTo>
                      <a:cubicBezTo>
                        <a:pt x="53" y="88"/>
                        <a:pt x="53" y="88"/>
                        <a:pt x="53" y="88"/>
                      </a:cubicBezTo>
                      <a:cubicBezTo>
                        <a:pt x="52" y="87"/>
                        <a:pt x="50" y="89"/>
                        <a:pt x="50" y="88"/>
                      </a:cubicBezTo>
                      <a:cubicBezTo>
                        <a:pt x="47" y="90"/>
                        <a:pt x="43" y="90"/>
                        <a:pt x="40" y="90"/>
                      </a:cubicBezTo>
                      <a:cubicBezTo>
                        <a:pt x="40" y="91"/>
                        <a:pt x="40" y="91"/>
                        <a:pt x="40" y="91"/>
                      </a:cubicBezTo>
                      <a:cubicBezTo>
                        <a:pt x="39" y="91"/>
                        <a:pt x="39" y="91"/>
                        <a:pt x="39" y="91"/>
                      </a:cubicBezTo>
                      <a:cubicBezTo>
                        <a:pt x="39" y="91"/>
                        <a:pt x="39" y="90"/>
                        <a:pt x="39" y="90"/>
                      </a:cubicBezTo>
                      <a:cubicBezTo>
                        <a:pt x="39" y="89"/>
                        <a:pt x="38" y="91"/>
                        <a:pt x="38" y="91"/>
                      </a:cubicBezTo>
                      <a:cubicBezTo>
                        <a:pt x="36" y="90"/>
                        <a:pt x="39" y="89"/>
                        <a:pt x="38" y="89"/>
                      </a:cubicBezTo>
                      <a:cubicBezTo>
                        <a:pt x="38" y="89"/>
                        <a:pt x="38" y="89"/>
                        <a:pt x="38" y="89"/>
                      </a:cubicBezTo>
                      <a:cubicBezTo>
                        <a:pt x="38" y="90"/>
                        <a:pt x="38" y="90"/>
                        <a:pt x="38" y="90"/>
                      </a:cubicBezTo>
                      <a:cubicBezTo>
                        <a:pt x="37" y="90"/>
                        <a:pt x="37" y="91"/>
                        <a:pt x="36" y="91"/>
                      </a:cubicBezTo>
                      <a:cubicBezTo>
                        <a:pt x="35" y="90"/>
                        <a:pt x="36" y="90"/>
                        <a:pt x="36" y="90"/>
                      </a:cubicBezTo>
                      <a:cubicBezTo>
                        <a:pt x="36" y="89"/>
                        <a:pt x="36" y="89"/>
                        <a:pt x="35" y="89"/>
                      </a:cubicBezTo>
                      <a:cubicBezTo>
                        <a:pt x="35" y="89"/>
                        <a:pt x="34" y="89"/>
                        <a:pt x="34" y="89"/>
                      </a:cubicBezTo>
                      <a:cubicBezTo>
                        <a:pt x="34" y="90"/>
                        <a:pt x="34" y="90"/>
                        <a:pt x="34" y="90"/>
                      </a:cubicBezTo>
                      <a:cubicBezTo>
                        <a:pt x="33" y="91"/>
                        <a:pt x="33" y="90"/>
                        <a:pt x="33" y="91"/>
                      </a:cubicBezTo>
                      <a:cubicBezTo>
                        <a:pt x="33" y="89"/>
                        <a:pt x="28" y="89"/>
                        <a:pt x="28" y="88"/>
                      </a:cubicBezTo>
                      <a:cubicBezTo>
                        <a:pt x="26" y="88"/>
                        <a:pt x="26" y="87"/>
                        <a:pt x="25" y="87"/>
                      </a:cubicBezTo>
                      <a:cubicBezTo>
                        <a:pt x="25" y="87"/>
                        <a:pt x="24" y="88"/>
                        <a:pt x="23" y="88"/>
                      </a:cubicBezTo>
                      <a:cubicBezTo>
                        <a:pt x="25" y="86"/>
                        <a:pt x="23" y="86"/>
                        <a:pt x="23" y="83"/>
                      </a:cubicBezTo>
                      <a:cubicBezTo>
                        <a:pt x="23" y="85"/>
                        <a:pt x="21" y="82"/>
                        <a:pt x="20" y="84"/>
                      </a:cubicBezTo>
                      <a:cubicBezTo>
                        <a:pt x="20" y="83"/>
                        <a:pt x="21" y="83"/>
                        <a:pt x="21" y="82"/>
                      </a:cubicBezTo>
                      <a:cubicBezTo>
                        <a:pt x="20" y="82"/>
                        <a:pt x="19" y="81"/>
                        <a:pt x="19" y="80"/>
                      </a:cubicBezTo>
                      <a:cubicBezTo>
                        <a:pt x="18" y="79"/>
                        <a:pt x="18" y="78"/>
                        <a:pt x="17" y="77"/>
                      </a:cubicBezTo>
                      <a:cubicBezTo>
                        <a:pt x="16" y="77"/>
                        <a:pt x="16" y="78"/>
                        <a:pt x="15" y="78"/>
                      </a:cubicBezTo>
                      <a:cubicBezTo>
                        <a:pt x="16" y="76"/>
                        <a:pt x="16" y="76"/>
                        <a:pt x="16" y="76"/>
                      </a:cubicBezTo>
                      <a:cubicBezTo>
                        <a:pt x="16" y="75"/>
                        <a:pt x="14" y="76"/>
                        <a:pt x="15" y="75"/>
                      </a:cubicBezTo>
                      <a:cubicBezTo>
                        <a:pt x="14" y="75"/>
                        <a:pt x="14" y="76"/>
                        <a:pt x="14" y="75"/>
                      </a:cubicBezTo>
                      <a:cubicBezTo>
                        <a:pt x="13" y="73"/>
                        <a:pt x="12" y="71"/>
                        <a:pt x="10" y="69"/>
                      </a:cubicBezTo>
                      <a:cubicBezTo>
                        <a:pt x="9" y="66"/>
                        <a:pt x="8" y="64"/>
                        <a:pt x="9" y="61"/>
                      </a:cubicBezTo>
                      <a:cubicBezTo>
                        <a:pt x="9" y="62"/>
                        <a:pt x="8" y="61"/>
                        <a:pt x="8" y="61"/>
                      </a:cubicBezTo>
                      <a:cubicBezTo>
                        <a:pt x="8" y="61"/>
                        <a:pt x="7" y="61"/>
                        <a:pt x="7" y="61"/>
                      </a:cubicBezTo>
                      <a:cubicBezTo>
                        <a:pt x="7" y="61"/>
                        <a:pt x="7" y="61"/>
                        <a:pt x="7" y="60"/>
                      </a:cubicBezTo>
                      <a:cubicBezTo>
                        <a:pt x="7" y="59"/>
                        <a:pt x="8" y="59"/>
                        <a:pt x="8" y="59"/>
                      </a:cubicBezTo>
                      <a:cubicBezTo>
                        <a:pt x="6" y="59"/>
                        <a:pt x="7" y="57"/>
                        <a:pt x="6" y="57"/>
                      </a:cubicBezTo>
                      <a:cubicBezTo>
                        <a:pt x="6" y="57"/>
                        <a:pt x="6" y="57"/>
                        <a:pt x="6" y="57"/>
                      </a:cubicBezTo>
                      <a:cubicBezTo>
                        <a:pt x="4" y="57"/>
                        <a:pt x="3" y="59"/>
                        <a:pt x="1" y="60"/>
                      </a:cubicBezTo>
                      <a:cubicBezTo>
                        <a:pt x="3" y="60"/>
                        <a:pt x="0" y="63"/>
                        <a:pt x="2" y="64"/>
                      </a:cubicBezTo>
                      <a:cubicBezTo>
                        <a:pt x="2" y="65"/>
                        <a:pt x="2" y="64"/>
                        <a:pt x="1" y="65"/>
                      </a:cubicBezTo>
                      <a:cubicBezTo>
                        <a:pt x="2" y="65"/>
                        <a:pt x="3" y="65"/>
                        <a:pt x="3" y="66"/>
                      </a:cubicBezTo>
                      <a:cubicBezTo>
                        <a:pt x="2" y="66"/>
                        <a:pt x="2" y="66"/>
                        <a:pt x="2" y="66"/>
                      </a:cubicBezTo>
                      <a:cubicBezTo>
                        <a:pt x="4" y="69"/>
                        <a:pt x="3" y="70"/>
                        <a:pt x="5" y="74"/>
                      </a:cubicBezTo>
                      <a:cubicBezTo>
                        <a:pt x="5" y="73"/>
                        <a:pt x="5" y="73"/>
                        <a:pt x="5" y="73"/>
                      </a:cubicBezTo>
                      <a:cubicBezTo>
                        <a:pt x="5" y="74"/>
                        <a:pt x="5" y="74"/>
                        <a:pt x="5" y="74"/>
                      </a:cubicBezTo>
                      <a:cubicBezTo>
                        <a:pt x="7" y="74"/>
                        <a:pt x="4" y="73"/>
                        <a:pt x="6" y="73"/>
                      </a:cubicBezTo>
                      <a:cubicBezTo>
                        <a:pt x="5" y="74"/>
                        <a:pt x="9" y="77"/>
                        <a:pt x="7" y="79"/>
                      </a:cubicBezTo>
                      <a:cubicBezTo>
                        <a:pt x="8" y="80"/>
                        <a:pt x="8" y="78"/>
                        <a:pt x="8" y="79"/>
                      </a:cubicBezTo>
                      <a:cubicBezTo>
                        <a:pt x="8" y="79"/>
                        <a:pt x="8" y="79"/>
                        <a:pt x="8" y="79"/>
                      </a:cubicBezTo>
                      <a:cubicBezTo>
                        <a:pt x="9" y="79"/>
                        <a:pt x="9" y="79"/>
                        <a:pt x="9" y="79"/>
                      </a:cubicBezTo>
                      <a:cubicBezTo>
                        <a:pt x="9" y="80"/>
                        <a:pt x="9" y="80"/>
                        <a:pt x="8" y="81"/>
                      </a:cubicBezTo>
                      <a:cubicBezTo>
                        <a:pt x="8" y="81"/>
                        <a:pt x="8" y="80"/>
                        <a:pt x="8" y="80"/>
                      </a:cubicBezTo>
                      <a:cubicBezTo>
                        <a:pt x="8" y="81"/>
                        <a:pt x="10" y="82"/>
                        <a:pt x="10" y="83"/>
                      </a:cubicBezTo>
                      <a:cubicBezTo>
                        <a:pt x="9" y="82"/>
                        <a:pt x="9" y="82"/>
                        <a:pt x="9" y="82"/>
                      </a:cubicBezTo>
                      <a:cubicBezTo>
                        <a:pt x="12" y="84"/>
                        <a:pt x="14" y="87"/>
                        <a:pt x="17" y="88"/>
                      </a:cubicBezTo>
                      <a:cubicBezTo>
                        <a:pt x="17" y="88"/>
                        <a:pt x="17" y="88"/>
                        <a:pt x="17" y="88"/>
                      </a:cubicBezTo>
                      <a:cubicBezTo>
                        <a:pt x="19" y="89"/>
                        <a:pt x="18" y="89"/>
                        <a:pt x="20" y="91"/>
                      </a:cubicBezTo>
                      <a:cubicBezTo>
                        <a:pt x="20" y="91"/>
                        <a:pt x="20" y="91"/>
                        <a:pt x="20" y="91"/>
                      </a:cubicBezTo>
                      <a:cubicBezTo>
                        <a:pt x="21" y="91"/>
                        <a:pt x="21" y="91"/>
                        <a:pt x="22" y="91"/>
                      </a:cubicBezTo>
                      <a:cubicBezTo>
                        <a:pt x="21" y="91"/>
                        <a:pt x="22" y="93"/>
                        <a:pt x="21" y="93"/>
                      </a:cubicBezTo>
                      <a:cubicBezTo>
                        <a:pt x="24" y="93"/>
                        <a:pt x="23" y="93"/>
                        <a:pt x="25" y="92"/>
                      </a:cubicBezTo>
                      <a:cubicBezTo>
                        <a:pt x="25" y="93"/>
                        <a:pt x="25" y="93"/>
                        <a:pt x="25" y="93"/>
                      </a:cubicBezTo>
                      <a:cubicBezTo>
                        <a:pt x="26" y="93"/>
                        <a:pt x="26" y="92"/>
                        <a:pt x="27" y="93"/>
                      </a:cubicBezTo>
                      <a:cubicBezTo>
                        <a:pt x="26" y="93"/>
                        <a:pt x="27" y="94"/>
                        <a:pt x="26" y="94"/>
                      </a:cubicBezTo>
                      <a:cubicBezTo>
                        <a:pt x="28" y="97"/>
                        <a:pt x="30" y="94"/>
                        <a:pt x="30" y="97"/>
                      </a:cubicBezTo>
                      <a:cubicBezTo>
                        <a:pt x="32" y="95"/>
                        <a:pt x="29" y="95"/>
                        <a:pt x="29" y="95"/>
                      </a:cubicBezTo>
                      <a:cubicBezTo>
                        <a:pt x="29" y="94"/>
                        <a:pt x="31" y="94"/>
                        <a:pt x="31" y="94"/>
                      </a:cubicBezTo>
                      <a:cubicBezTo>
                        <a:pt x="32" y="94"/>
                        <a:pt x="32" y="97"/>
                        <a:pt x="34" y="98"/>
                      </a:cubicBezTo>
                      <a:cubicBezTo>
                        <a:pt x="34" y="97"/>
                        <a:pt x="34" y="98"/>
                        <a:pt x="34" y="98"/>
                      </a:cubicBezTo>
                      <a:cubicBezTo>
                        <a:pt x="35" y="98"/>
                        <a:pt x="36" y="97"/>
                        <a:pt x="36" y="98"/>
                      </a:cubicBezTo>
                      <a:cubicBezTo>
                        <a:pt x="37" y="97"/>
                        <a:pt x="38" y="98"/>
                        <a:pt x="38" y="97"/>
                      </a:cubicBezTo>
                      <a:cubicBezTo>
                        <a:pt x="38" y="97"/>
                        <a:pt x="38" y="97"/>
                        <a:pt x="37" y="97"/>
                      </a:cubicBezTo>
                      <a:cubicBezTo>
                        <a:pt x="37" y="97"/>
                        <a:pt x="36" y="97"/>
                        <a:pt x="36" y="97"/>
                      </a:cubicBezTo>
                      <a:cubicBezTo>
                        <a:pt x="37" y="97"/>
                        <a:pt x="38" y="95"/>
                        <a:pt x="40" y="96"/>
                      </a:cubicBezTo>
                      <a:cubicBezTo>
                        <a:pt x="40" y="96"/>
                        <a:pt x="39" y="96"/>
                        <a:pt x="39" y="97"/>
                      </a:cubicBezTo>
                      <a:cubicBezTo>
                        <a:pt x="40" y="97"/>
                        <a:pt x="40" y="96"/>
                        <a:pt x="41" y="97"/>
                      </a:cubicBezTo>
                      <a:cubicBezTo>
                        <a:pt x="41" y="98"/>
                        <a:pt x="38" y="97"/>
                        <a:pt x="37" y="98"/>
                      </a:cubicBezTo>
                      <a:cubicBezTo>
                        <a:pt x="37" y="99"/>
                        <a:pt x="39" y="97"/>
                        <a:pt x="39" y="99"/>
                      </a:cubicBezTo>
                      <a:cubicBezTo>
                        <a:pt x="40" y="97"/>
                        <a:pt x="41" y="99"/>
                        <a:pt x="42" y="97"/>
                      </a:cubicBezTo>
                      <a:cubicBezTo>
                        <a:pt x="42" y="98"/>
                        <a:pt x="42" y="98"/>
                        <a:pt x="42" y="98"/>
                      </a:cubicBezTo>
                      <a:cubicBezTo>
                        <a:pt x="43" y="98"/>
                        <a:pt x="43" y="98"/>
                        <a:pt x="43" y="98"/>
                      </a:cubicBezTo>
                      <a:cubicBezTo>
                        <a:pt x="43" y="99"/>
                        <a:pt x="43" y="99"/>
                        <a:pt x="43" y="99"/>
                      </a:cubicBezTo>
                      <a:cubicBezTo>
                        <a:pt x="44" y="98"/>
                        <a:pt x="45" y="100"/>
                        <a:pt x="47" y="99"/>
                      </a:cubicBezTo>
                      <a:cubicBezTo>
                        <a:pt x="44" y="99"/>
                        <a:pt x="46" y="98"/>
                        <a:pt x="45" y="97"/>
                      </a:cubicBezTo>
                      <a:cubicBezTo>
                        <a:pt x="47" y="95"/>
                        <a:pt x="47" y="99"/>
                        <a:pt x="50" y="98"/>
                      </a:cubicBezTo>
                      <a:cubicBezTo>
                        <a:pt x="50" y="98"/>
                        <a:pt x="48" y="98"/>
                        <a:pt x="49" y="97"/>
                      </a:cubicBezTo>
                      <a:cubicBezTo>
                        <a:pt x="50" y="97"/>
                        <a:pt x="50" y="97"/>
                        <a:pt x="51" y="97"/>
                      </a:cubicBezTo>
                      <a:cubicBezTo>
                        <a:pt x="53" y="96"/>
                        <a:pt x="50" y="97"/>
                        <a:pt x="51" y="96"/>
                      </a:cubicBezTo>
                      <a:cubicBezTo>
                        <a:pt x="52" y="96"/>
                        <a:pt x="52" y="95"/>
                        <a:pt x="53" y="94"/>
                      </a:cubicBezTo>
                      <a:cubicBezTo>
                        <a:pt x="53" y="95"/>
                        <a:pt x="53" y="95"/>
                        <a:pt x="53" y="95"/>
                      </a:cubicBezTo>
                      <a:cubicBezTo>
                        <a:pt x="56" y="94"/>
                        <a:pt x="53" y="93"/>
                        <a:pt x="55" y="92"/>
                      </a:cubicBezTo>
                      <a:cubicBezTo>
                        <a:pt x="55" y="94"/>
                        <a:pt x="55" y="94"/>
                        <a:pt x="55" y="94"/>
                      </a:cubicBezTo>
                      <a:cubicBezTo>
                        <a:pt x="56" y="93"/>
                        <a:pt x="56" y="93"/>
                        <a:pt x="56" y="93"/>
                      </a:cubicBezTo>
                      <a:cubicBezTo>
                        <a:pt x="56" y="94"/>
                        <a:pt x="56" y="94"/>
                        <a:pt x="56" y="94"/>
                      </a:cubicBezTo>
                      <a:cubicBezTo>
                        <a:pt x="57" y="92"/>
                        <a:pt x="57" y="92"/>
                        <a:pt x="58" y="92"/>
                      </a:cubicBezTo>
                      <a:cubicBezTo>
                        <a:pt x="58" y="91"/>
                        <a:pt x="57" y="90"/>
                        <a:pt x="58" y="90"/>
                      </a:cubicBezTo>
                      <a:cubicBezTo>
                        <a:pt x="59" y="90"/>
                        <a:pt x="58" y="91"/>
                        <a:pt x="59" y="89"/>
                      </a:cubicBezTo>
                      <a:cubicBezTo>
                        <a:pt x="60" y="90"/>
                        <a:pt x="60" y="91"/>
                        <a:pt x="59" y="91"/>
                      </a:cubicBezTo>
                      <a:cubicBezTo>
                        <a:pt x="59" y="91"/>
                        <a:pt x="59" y="91"/>
                        <a:pt x="59" y="92"/>
                      </a:cubicBezTo>
                      <a:cubicBezTo>
                        <a:pt x="60" y="92"/>
                        <a:pt x="61" y="90"/>
                        <a:pt x="61" y="90"/>
                      </a:cubicBezTo>
                      <a:cubicBezTo>
                        <a:pt x="61" y="90"/>
                        <a:pt x="61" y="90"/>
                        <a:pt x="60" y="90"/>
                      </a:cubicBezTo>
                      <a:cubicBezTo>
                        <a:pt x="61" y="88"/>
                        <a:pt x="61" y="88"/>
                        <a:pt x="61" y="88"/>
                      </a:cubicBezTo>
                      <a:cubicBezTo>
                        <a:pt x="62" y="88"/>
                        <a:pt x="62" y="88"/>
                        <a:pt x="62" y="88"/>
                      </a:cubicBezTo>
                      <a:cubicBezTo>
                        <a:pt x="62" y="88"/>
                        <a:pt x="62" y="87"/>
                        <a:pt x="62" y="87"/>
                      </a:cubicBezTo>
                      <a:cubicBezTo>
                        <a:pt x="63" y="88"/>
                        <a:pt x="63" y="88"/>
                        <a:pt x="63" y="89"/>
                      </a:cubicBezTo>
                      <a:cubicBezTo>
                        <a:pt x="64" y="87"/>
                        <a:pt x="64" y="87"/>
                        <a:pt x="64" y="87"/>
                      </a:cubicBezTo>
                      <a:cubicBezTo>
                        <a:pt x="64" y="87"/>
                        <a:pt x="65" y="86"/>
                        <a:pt x="65" y="87"/>
                      </a:cubicBezTo>
                      <a:cubicBezTo>
                        <a:pt x="66" y="86"/>
                        <a:pt x="66" y="83"/>
                        <a:pt x="67" y="82"/>
                      </a:cubicBezTo>
                      <a:cubicBezTo>
                        <a:pt x="67" y="82"/>
                        <a:pt x="67" y="82"/>
                        <a:pt x="67" y="82"/>
                      </a:cubicBezTo>
                      <a:cubicBezTo>
                        <a:pt x="68" y="80"/>
                        <a:pt x="69" y="80"/>
                        <a:pt x="69" y="78"/>
                      </a:cubicBezTo>
                      <a:cubicBezTo>
                        <a:pt x="71" y="77"/>
                        <a:pt x="71" y="77"/>
                        <a:pt x="71" y="77"/>
                      </a:cubicBezTo>
                      <a:cubicBezTo>
                        <a:pt x="71" y="76"/>
                        <a:pt x="69" y="78"/>
                        <a:pt x="69" y="75"/>
                      </a:cubicBezTo>
                      <a:cubicBezTo>
                        <a:pt x="69" y="74"/>
                        <a:pt x="70" y="75"/>
                        <a:pt x="71" y="75"/>
                      </a:cubicBezTo>
                      <a:cubicBezTo>
                        <a:pt x="71" y="74"/>
                        <a:pt x="70" y="72"/>
                        <a:pt x="71" y="71"/>
                      </a:cubicBezTo>
                      <a:cubicBezTo>
                        <a:pt x="71" y="72"/>
                        <a:pt x="71" y="72"/>
                        <a:pt x="71" y="72"/>
                      </a:cubicBezTo>
                      <a:close/>
                      <a:moveTo>
                        <a:pt x="73" y="56"/>
                      </a:moveTo>
                      <a:cubicBezTo>
                        <a:pt x="73" y="56"/>
                        <a:pt x="74" y="57"/>
                        <a:pt x="73" y="57"/>
                      </a:cubicBezTo>
                      <a:cubicBezTo>
                        <a:pt x="72" y="57"/>
                        <a:pt x="72" y="57"/>
                        <a:pt x="73" y="56"/>
                      </a:cubicBezTo>
                      <a:close/>
                      <a:moveTo>
                        <a:pt x="66" y="33"/>
                      </a:moveTo>
                      <a:cubicBezTo>
                        <a:pt x="67" y="33"/>
                        <a:pt x="67" y="33"/>
                        <a:pt x="66" y="34"/>
                      </a:cubicBezTo>
                      <a:cubicBezTo>
                        <a:pt x="66" y="33"/>
                        <a:pt x="66" y="33"/>
                        <a:pt x="66" y="33"/>
                      </a:cubicBezTo>
                      <a:close/>
                      <a:moveTo>
                        <a:pt x="17" y="15"/>
                      </a:moveTo>
                      <a:cubicBezTo>
                        <a:pt x="17" y="15"/>
                        <a:pt x="17" y="15"/>
                        <a:pt x="17" y="15"/>
                      </a:cubicBezTo>
                      <a:cubicBezTo>
                        <a:pt x="18" y="15"/>
                        <a:pt x="18" y="15"/>
                        <a:pt x="17" y="15"/>
                      </a:cubicBezTo>
                      <a:close/>
                      <a:moveTo>
                        <a:pt x="16" y="15"/>
                      </a:moveTo>
                      <a:cubicBezTo>
                        <a:pt x="16" y="16"/>
                        <a:pt x="16" y="16"/>
                        <a:pt x="17" y="16"/>
                      </a:cubicBezTo>
                      <a:cubicBezTo>
                        <a:pt x="16" y="15"/>
                        <a:pt x="17" y="15"/>
                        <a:pt x="17" y="15"/>
                      </a:cubicBezTo>
                      <a:cubicBezTo>
                        <a:pt x="17" y="15"/>
                        <a:pt x="16" y="15"/>
                        <a:pt x="16" y="15"/>
                      </a:cubicBezTo>
                      <a:close/>
                      <a:moveTo>
                        <a:pt x="35" y="90"/>
                      </a:moveTo>
                      <a:cubicBezTo>
                        <a:pt x="36" y="90"/>
                        <a:pt x="36" y="90"/>
                        <a:pt x="36" y="90"/>
                      </a:cubicBezTo>
                      <a:cubicBezTo>
                        <a:pt x="35" y="90"/>
                        <a:pt x="35" y="90"/>
                        <a:pt x="35"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4" name="Freeform 714">
                  <a:extLst>
                    <a:ext uri="{FF2B5EF4-FFF2-40B4-BE49-F238E27FC236}">
                      <a16:creationId xmlns:a16="http://schemas.microsoft.com/office/drawing/2014/main" id="{931DA452-4F31-481D-9F5A-AFDBEE7B6EDE}"/>
                    </a:ext>
                  </a:extLst>
                </p:cNvPr>
                <p:cNvSpPr>
                  <a:spLocks/>
                </p:cNvSpPr>
                <p:nvPr userDrawn="1"/>
              </p:nvSpPr>
              <p:spPr bwMode="auto">
                <a:xfrm>
                  <a:off x="3943"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5" name="Freeform 715">
                  <a:extLst>
                    <a:ext uri="{FF2B5EF4-FFF2-40B4-BE49-F238E27FC236}">
                      <a16:creationId xmlns:a16="http://schemas.microsoft.com/office/drawing/2014/main" id="{006C721F-A583-4037-B617-13FE858BC358}"/>
                    </a:ext>
                  </a:extLst>
                </p:cNvPr>
                <p:cNvSpPr>
                  <a:spLocks/>
                </p:cNvSpPr>
                <p:nvPr userDrawn="1"/>
              </p:nvSpPr>
              <p:spPr bwMode="auto">
                <a:xfrm>
                  <a:off x="3938" y="62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6" name="Freeform 716">
                  <a:extLst>
                    <a:ext uri="{FF2B5EF4-FFF2-40B4-BE49-F238E27FC236}">
                      <a16:creationId xmlns:a16="http://schemas.microsoft.com/office/drawing/2014/main" id="{6EFDFC02-9E2A-48C9-8984-79292E4E0EEA}"/>
                    </a:ext>
                  </a:extLst>
                </p:cNvPr>
                <p:cNvSpPr>
                  <a:spLocks/>
                </p:cNvSpPr>
                <p:nvPr userDrawn="1"/>
              </p:nvSpPr>
              <p:spPr bwMode="auto">
                <a:xfrm>
                  <a:off x="3769" y="21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7" name="Freeform 717">
                  <a:extLst>
                    <a:ext uri="{FF2B5EF4-FFF2-40B4-BE49-F238E27FC236}">
                      <a16:creationId xmlns:a16="http://schemas.microsoft.com/office/drawing/2014/main" id="{F1AC448D-14F3-4BFE-BACC-F098D3C93160}"/>
                    </a:ext>
                  </a:extLst>
                </p:cNvPr>
                <p:cNvSpPr>
                  <a:spLocks/>
                </p:cNvSpPr>
                <p:nvPr userDrawn="1"/>
              </p:nvSpPr>
              <p:spPr bwMode="auto">
                <a:xfrm>
                  <a:off x="3669" y="31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1"/>
                        <a:pt x="1"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8" name="Freeform 718">
                  <a:extLst>
                    <a:ext uri="{FF2B5EF4-FFF2-40B4-BE49-F238E27FC236}">
                      <a16:creationId xmlns:a16="http://schemas.microsoft.com/office/drawing/2014/main" id="{EC68BF9C-F283-4940-95A6-7C262D9CF3F6}"/>
                    </a:ext>
                  </a:extLst>
                </p:cNvPr>
                <p:cNvSpPr>
                  <a:spLocks/>
                </p:cNvSpPr>
                <p:nvPr userDrawn="1"/>
              </p:nvSpPr>
              <p:spPr bwMode="auto">
                <a:xfrm>
                  <a:off x="3630" y="333"/>
                  <a:ext cx="4"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9" name="Freeform 719">
                  <a:extLst>
                    <a:ext uri="{FF2B5EF4-FFF2-40B4-BE49-F238E27FC236}">
                      <a16:creationId xmlns:a16="http://schemas.microsoft.com/office/drawing/2014/main" id="{5D55A9FF-965A-4ECD-A178-FCDC27A71DEB}"/>
                    </a:ext>
                  </a:extLst>
                </p:cNvPr>
                <p:cNvSpPr>
                  <a:spLocks/>
                </p:cNvSpPr>
                <p:nvPr userDrawn="1"/>
              </p:nvSpPr>
              <p:spPr bwMode="auto">
                <a:xfrm>
                  <a:off x="3654" y="31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0" name="Freeform 720">
                  <a:extLst>
                    <a:ext uri="{FF2B5EF4-FFF2-40B4-BE49-F238E27FC236}">
                      <a16:creationId xmlns:a16="http://schemas.microsoft.com/office/drawing/2014/main" id="{5A5A05A2-734E-4F53-8E05-47F2315557C0}"/>
                    </a:ext>
                  </a:extLst>
                </p:cNvPr>
                <p:cNvSpPr>
                  <a:spLocks/>
                </p:cNvSpPr>
                <p:nvPr userDrawn="1"/>
              </p:nvSpPr>
              <p:spPr bwMode="auto">
                <a:xfrm>
                  <a:off x="3649" y="3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1" name="Freeform 721">
                  <a:extLst>
                    <a:ext uri="{FF2B5EF4-FFF2-40B4-BE49-F238E27FC236}">
                      <a16:creationId xmlns:a16="http://schemas.microsoft.com/office/drawing/2014/main" id="{50C18A23-E164-4DDA-8A91-98F3476A3C57}"/>
                    </a:ext>
                  </a:extLst>
                </p:cNvPr>
                <p:cNvSpPr>
                  <a:spLocks/>
                </p:cNvSpPr>
                <p:nvPr userDrawn="1"/>
              </p:nvSpPr>
              <p:spPr bwMode="auto">
                <a:xfrm>
                  <a:off x="3679" y="28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3"/>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2" name="Rectangle 722">
                  <a:extLst>
                    <a:ext uri="{FF2B5EF4-FFF2-40B4-BE49-F238E27FC236}">
                      <a16:creationId xmlns:a16="http://schemas.microsoft.com/office/drawing/2014/main" id="{0921DE13-E4FA-4D56-A4E5-4A1DD9D51D4C}"/>
                    </a:ext>
                  </a:extLst>
                </p:cNvPr>
                <p:cNvSpPr>
                  <a:spLocks noChangeArrowheads="1"/>
                </p:cNvSpPr>
                <p:nvPr userDrawn="1"/>
              </p:nvSpPr>
              <p:spPr bwMode="auto">
                <a:xfrm>
                  <a:off x="3644" y="3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3" name="Freeform 723">
                  <a:extLst>
                    <a:ext uri="{FF2B5EF4-FFF2-40B4-BE49-F238E27FC236}">
                      <a16:creationId xmlns:a16="http://schemas.microsoft.com/office/drawing/2014/main" id="{FD6EECB8-542D-4971-A57E-743C5D3145C5}"/>
                    </a:ext>
                  </a:extLst>
                </p:cNvPr>
                <p:cNvSpPr>
                  <a:spLocks/>
                </p:cNvSpPr>
                <p:nvPr userDrawn="1"/>
              </p:nvSpPr>
              <p:spPr bwMode="auto">
                <a:xfrm>
                  <a:off x="3659" y="288"/>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4" name="Freeform 724">
                  <a:extLst>
                    <a:ext uri="{FF2B5EF4-FFF2-40B4-BE49-F238E27FC236}">
                      <a16:creationId xmlns:a16="http://schemas.microsoft.com/office/drawing/2014/main" id="{5DD087AD-2262-4653-BA9B-A7A96EF5F086}"/>
                    </a:ext>
                  </a:extLst>
                </p:cNvPr>
                <p:cNvSpPr>
                  <a:spLocks/>
                </p:cNvSpPr>
                <p:nvPr userDrawn="1"/>
              </p:nvSpPr>
              <p:spPr bwMode="auto">
                <a:xfrm>
                  <a:off x="3654" y="2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5" name="Freeform 725">
                  <a:extLst>
                    <a:ext uri="{FF2B5EF4-FFF2-40B4-BE49-F238E27FC236}">
                      <a16:creationId xmlns:a16="http://schemas.microsoft.com/office/drawing/2014/main" id="{CC1FF4AD-238C-4917-B7DA-A499D46545AB}"/>
                    </a:ext>
                  </a:extLst>
                </p:cNvPr>
                <p:cNvSpPr>
                  <a:spLocks/>
                </p:cNvSpPr>
                <p:nvPr userDrawn="1"/>
              </p:nvSpPr>
              <p:spPr bwMode="auto">
                <a:xfrm>
                  <a:off x="3649" y="298"/>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6" name="Freeform 726">
                  <a:extLst>
                    <a:ext uri="{FF2B5EF4-FFF2-40B4-BE49-F238E27FC236}">
                      <a16:creationId xmlns:a16="http://schemas.microsoft.com/office/drawing/2014/main" id="{E2046996-19FE-42B9-B303-C0A2340CFA4F}"/>
                    </a:ext>
                  </a:extLst>
                </p:cNvPr>
                <p:cNvSpPr>
                  <a:spLocks/>
                </p:cNvSpPr>
                <p:nvPr userDrawn="1"/>
              </p:nvSpPr>
              <p:spPr bwMode="auto">
                <a:xfrm>
                  <a:off x="3699" y="25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7" name="Freeform 727">
                  <a:extLst>
                    <a:ext uri="{FF2B5EF4-FFF2-40B4-BE49-F238E27FC236}">
                      <a16:creationId xmlns:a16="http://schemas.microsoft.com/office/drawing/2014/main" id="{782D41D4-78B6-424C-9DC9-674FE9D4CF11}"/>
                    </a:ext>
                  </a:extLst>
                </p:cNvPr>
                <p:cNvSpPr>
                  <a:spLocks/>
                </p:cNvSpPr>
                <p:nvPr userDrawn="1"/>
              </p:nvSpPr>
              <p:spPr bwMode="auto">
                <a:xfrm>
                  <a:off x="3679" y="25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8" name="Freeform 728">
                  <a:extLst>
                    <a:ext uri="{FF2B5EF4-FFF2-40B4-BE49-F238E27FC236}">
                      <a16:creationId xmlns:a16="http://schemas.microsoft.com/office/drawing/2014/main" id="{A4FB765B-3FCC-451D-8C96-6CB2853284CE}"/>
                    </a:ext>
                  </a:extLst>
                </p:cNvPr>
                <p:cNvSpPr>
                  <a:spLocks/>
                </p:cNvSpPr>
                <p:nvPr userDrawn="1"/>
              </p:nvSpPr>
              <p:spPr bwMode="auto">
                <a:xfrm>
                  <a:off x="3689" y="238"/>
                  <a:ext cx="10" cy="1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0" y="1"/>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9" name="Freeform 729">
                  <a:extLst>
                    <a:ext uri="{FF2B5EF4-FFF2-40B4-BE49-F238E27FC236}">
                      <a16:creationId xmlns:a16="http://schemas.microsoft.com/office/drawing/2014/main" id="{87965A22-C306-43A1-BF87-E04E5F64BBF3}"/>
                    </a:ext>
                  </a:extLst>
                </p:cNvPr>
                <p:cNvSpPr>
                  <a:spLocks/>
                </p:cNvSpPr>
                <p:nvPr userDrawn="1"/>
              </p:nvSpPr>
              <p:spPr bwMode="auto">
                <a:xfrm>
                  <a:off x="3774" y="238"/>
                  <a:ext cx="0" cy="10"/>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0" name="Freeform 730">
                  <a:extLst>
                    <a:ext uri="{FF2B5EF4-FFF2-40B4-BE49-F238E27FC236}">
                      <a16:creationId xmlns:a16="http://schemas.microsoft.com/office/drawing/2014/main" id="{30803C33-50C4-473C-978C-B6DE0E9C55F4}"/>
                    </a:ext>
                  </a:extLst>
                </p:cNvPr>
                <p:cNvSpPr>
                  <a:spLocks/>
                </p:cNvSpPr>
                <p:nvPr userDrawn="1"/>
              </p:nvSpPr>
              <p:spPr bwMode="auto">
                <a:xfrm>
                  <a:off x="3843" y="238"/>
                  <a:ext cx="10" cy="15"/>
                </a:xfrm>
                <a:custGeom>
                  <a:avLst/>
                  <a:gdLst>
                    <a:gd name="T0" fmla="*/ 2 w 2"/>
                    <a:gd name="T1" fmla="*/ 1 h 3"/>
                    <a:gd name="T2" fmla="*/ 1 w 2"/>
                    <a:gd name="T3" fmla="*/ 1 h 3"/>
                    <a:gd name="T4" fmla="*/ 1 w 2"/>
                    <a:gd name="T5" fmla="*/ 2 h 3"/>
                    <a:gd name="T6" fmla="*/ 2 w 2"/>
                    <a:gd name="T7" fmla="*/ 1 h 3"/>
                  </a:gdLst>
                  <a:ahLst/>
                  <a:cxnLst>
                    <a:cxn ang="0">
                      <a:pos x="T0" y="T1"/>
                    </a:cxn>
                    <a:cxn ang="0">
                      <a:pos x="T2" y="T3"/>
                    </a:cxn>
                    <a:cxn ang="0">
                      <a:pos x="T4" y="T5"/>
                    </a:cxn>
                    <a:cxn ang="0">
                      <a:pos x="T6" y="T7"/>
                    </a:cxn>
                  </a:cxnLst>
                  <a:rect l="0" t="0" r="r" b="b"/>
                  <a:pathLst>
                    <a:path w="2" h="3">
                      <a:moveTo>
                        <a:pt x="2" y="1"/>
                      </a:moveTo>
                      <a:cubicBezTo>
                        <a:pt x="1" y="0"/>
                        <a:pt x="1" y="2"/>
                        <a:pt x="1" y="1"/>
                      </a:cubicBezTo>
                      <a:cubicBezTo>
                        <a:pt x="0" y="1"/>
                        <a:pt x="1" y="2"/>
                        <a:pt x="1" y="2"/>
                      </a:cubicBezTo>
                      <a:cubicBezTo>
                        <a:pt x="2" y="2"/>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1" name="Freeform 731">
                  <a:extLst>
                    <a:ext uri="{FF2B5EF4-FFF2-40B4-BE49-F238E27FC236}">
                      <a16:creationId xmlns:a16="http://schemas.microsoft.com/office/drawing/2014/main" id="{AB65D892-FCBE-4444-A3FB-7FD90AC17E15}"/>
                    </a:ext>
                  </a:extLst>
                </p:cNvPr>
                <p:cNvSpPr>
                  <a:spLocks/>
                </p:cNvSpPr>
                <p:nvPr userDrawn="1"/>
              </p:nvSpPr>
              <p:spPr bwMode="auto">
                <a:xfrm>
                  <a:off x="3843" y="2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2" name="Freeform 732">
                  <a:extLst>
                    <a:ext uri="{FF2B5EF4-FFF2-40B4-BE49-F238E27FC236}">
                      <a16:creationId xmlns:a16="http://schemas.microsoft.com/office/drawing/2014/main" id="{042395B6-4694-4DED-AAF6-18BE4FEB0B52}"/>
                    </a:ext>
                  </a:extLst>
                </p:cNvPr>
                <p:cNvSpPr>
                  <a:spLocks/>
                </p:cNvSpPr>
                <p:nvPr userDrawn="1"/>
              </p:nvSpPr>
              <p:spPr bwMode="auto">
                <a:xfrm>
                  <a:off x="3644" y="49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3" name="Freeform 733">
                  <a:extLst>
                    <a:ext uri="{FF2B5EF4-FFF2-40B4-BE49-F238E27FC236}">
                      <a16:creationId xmlns:a16="http://schemas.microsoft.com/office/drawing/2014/main" id="{667BA416-3735-4D16-8EF8-1CDD892D363E}"/>
                    </a:ext>
                  </a:extLst>
                </p:cNvPr>
                <p:cNvSpPr>
                  <a:spLocks/>
                </p:cNvSpPr>
                <p:nvPr userDrawn="1"/>
              </p:nvSpPr>
              <p:spPr bwMode="auto">
                <a:xfrm>
                  <a:off x="3634" y="493"/>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4" name="Freeform 734">
                  <a:extLst>
                    <a:ext uri="{FF2B5EF4-FFF2-40B4-BE49-F238E27FC236}">
                      <a16:creationId xmlns:a16="http://schemas.microsoft.com/office/drawing/2014/main" id="{09F77F15-AEDD-4A23-B41D-05673325A7B1}"/>
                    </a:ext>
                  </a:extLst>
                </p:cNvPr>
                <p:cNvSpPr>
                  <a:spLocks/>
                </p:cNvSpPr>
                <p:nvPr userDrawn="1"/>
              </p:nvSpPr>
              <p:spPr bwMode="auto">
                <a:xfrm>
                  <a:off x="3978" y="47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5" name="Freeform 735">
                  <a:extLst>
                    <a:ext uri="{FF2B5EF4-FFF2-40B4-BE49-F238E27FC236}">
                      <a16:creationId xmlns:a16="http://schemas.microsoft.com/office/drawing/2014/main" id="{4245C450-F05A-402C-91DF-4C5D795A6EA7}"/>
                    </a:ext>
                  </a:extLst>
                </p:cNvPr>
                <p:cNvSpPr>
                  <a:spLocks/>
                </p:cNvSpPr>
                <p:nvPr userDrawn="1"/>
              </p:nvSpPr>
              <p:spPr bwMode="auto">
                <a:xfrm>
                  <a:off x="3963" y="543"/>
                  <a:ext cx="10"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6" name="Freeform 736">
                  <a:extLst>
                    <a:ext uri="{FF2B5EF4-FFF2-40B4-BE49-F238E27FC236}">
                      <a16:creationId xmlns:a16="http://schemas.microsoft.com/office/drawing/2014/main" id="{17008B01-5068-4574-A581-BCF574EA2D23}"/>
                    </a:ext>
                  </a:extLst>
                </p:cNvPr>
                <p:cNvSpPr>
                  <a:spLocks/>
                </p:cNvSpPr>
                <p:nvPr userDrawn="1"/>
              </p:nvSpPr>
              <p:spPr bwMode="auto">
                <a:xfrm>
                  <a:off x="3958" y="588"/>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1"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7" name="Freeform 737">
                  <a:extLst>
                    <a:ext uri="{FF2B5EF4-FFF2-40B4-BE49-F238E27FC236}">
                      <a16:creationId xmlns:a16="http://schemas.microsoft.com/office/drawing/2014/main" id="{6036191A-8CEC-488F-8AC1-955C90E53F90}"/>
                    </a:ext>
                  </a:extLst>
                </p:cNvPr>
                <p:cNvSpPr>
                  <a:spLocks/>
                </p:cNvSpPr>
                <p:nvPr userDrawn="1"/>
              </p:nvSpPr>
              <p:spPr bwMode="auto">
                <a:xfrm>
                  <a:off x="3371" y="81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8" name="Freeform 738">
                  <a:extLst>
                    <a:ext uri="{FF2B5EF4-FFF2-40B4-BE49-F238E27FC236}">
                      <a16:creationId xmlns:a16="http://schemas.microsoft.com/office/drawing/2014/main" id="{03AF8A3B-9417-480C-B79D-2B6FF053E3F7}"/>
                    </a:ext>
                  </a:extLst>
                </p:cNvPr>
                <p:cNvSpPr>
                  <a:spLocks/>
                </p:cNvSpPr>
                <p:nvPr userDrawn="1"/>
              </p:nvSpPr>
              <p:spPr bwMode="auto">
                <a:xfrm>
                  <a:off x="3351" y="80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9" name="Freeform 739">
                  <a:extLst>
                    <a:ext uri="{FF2B5EF4-FFF2-40B4-BE49-F238E27FC236}">
                      <a16:creationId xmlns:a16="http://schemas.microsoft.com/office/drawing/2014/main" id="{7829D520-4B91-4F59-A342-1BCE5CB51487}"/>
                    </a:ext>
                  </a:extLst>
                </p:cNvPr>
                <p:cNvSpPr>
                  <a:spLocks/>
                </p:cNvSpPr>
                <p:nvPr userDrawn="1"/>
              </p:nvSpPr>
              <p:spPr bwMode="auto">
                <a:xfrm>
                  <a:off x="3341" y="783"/>
                  <a:ext cx="10" cy="10"/>
                </a:xfrm>
                <a:custGeom>
                  <a:avLst/>
                  <a:gdLst>
                    <a:gd name="T0" fmla="*/ 1 w 2"/>
                    <a:gd name="T1" fmla="*/ 0 h 2"/>
                    <a:gd name="T2" fmla="*/ 1 w 2"/>
                    <a:gd name="T3" fmla="*/ 2 h 2"/>
                    <a:gd name="T4" fmla="*/ 1 w 2"/>
                    <a:gd name="T5" fmla="*/ 2 h 2"/>
                    <a:gd name="T6" fmla="*/ 2 w 2"/>
                    <a:gd name="T7" fmla="*/ 2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1"/>
                        <a:pt x="2" y="1"/>
                        <a:pt x="1" y="2"/>
                      </a:cubicBezTo>
                      <a:cubicBezTo>
                        <a:pt x="1" y="2"/>
                        <a:pt x="1" y="2"/>
                        <a:pt x="1" y="2"/>
                      </a:cubicBezTo>
                      <a:cubicBezTo>
                        <a:pt x="2" y="2"/>
                        <a:pt x="2" y="2"/>
                        <a:pt x="2" y="2"/>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0" name="Freeform 740">
                  <a:extLst>
                    <a:ext uri="{FF2B5EF4-FFF2-40B4-BE49-F238E27FC236}">
                      <a16:creationId xmlns:a16="http://schemas.microsoft.com/office/drawing/2014/main" id="{0BA86500-8449-4895-B73A-C90D4811547E}"/>
                    </a:ext>
                  </a:extLst>
                </p:cNvPr>
                <p:cNvSpPr>
                  <a:spLocks/>
                </p:cNvSpPr>
                <p:nvPr userDrawn="1"/>
              </p:nvSpPr>
              <p:spPr bwMode="auto">
                <a:xfrm>
                  <a:off x="3356" y="763"/>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1" name="Freeform 741">
                  <a:extLst>
                    <a:ext uri="{FF2B5EF4-FFF2-40B4-BE49-F238E27FC236}">
                      <a16:creationId xmlns:a16="http://schemas.microsoft.com/office/drawing/2014/main" id="{64D9351A-8B76-48E4-ADBC-36B48F1524C7}"/>
                    </a:ext>
                  </a:extLst>
                </p:cNvPr>
                <p:cNvSpPr>
                  <a:spLocks/>
                </p:cNvSpPr>
                <p:nvPr userDrawn="1"/>
              </p:nvSpPr>
              <p:spPr bwMode="auto">
                <a:xfrm>
                  <a:off x="3356" y="768"/>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2" name="Freeform 742">
                  <a:extLst>
                    <a:ext uri="{FF2B5EF4-FFF2-40B4-BE49-F238E27FC236}">
                      <a16:creationId xmlns:a16="http://schemas.microsoft.com/office/drawing/2014/main" id="{CD766067-36B4-4B6E-9EEF-6E69FB9567C1}"/>
                    </a:ext>
                  </a:extLst>
                </p:cNvPr>
                <p:cNvSpPr>
                  <a:spLocks/>
                </p:cNvSpPr>
                <p:nvPr userDrawn="1"/>
              </p:nvSpPr>
              <p:spPr bwMode="auto">
                <a:xfrm>
                  <a:off x="3356" y="75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3" name="Freeform 743">
                  <a:extLst>
                    <a:ext uri="{FF2B5EF4-FFF2-40B4-BE49-F238E27FC236}">
                      <a16:creationId xmlns:a16="http://schemas.microsoft.com/office/drawing/2014/main" id="{CED0B55A-DDAE-4193-8884-8F3645E93A91}"/>
                    </a:ext>
                  </a:extLst>
                </p:cNvPr>
                <p:cNvSpPr>
                  <a:spLocks/>
                </p:cNvSpPr>
                <p:nvPr userDrawn="1"/>
              </p:nvSpPr>
              <p:spPr bwMode="auto">
                <a:xfrm>
                  <a:off x="3351" y="7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4" name="Freeform 744">
                  <a:extLst>
                    <a:ext uri="{FF2B5EF4-FFF2-40B4-BE49-F238E27FC236}">
                      <a16:creationId xmlns:a16="http://schemas.microsoft.com/office/drawing/2014/main" id="{248D9AD2-85DF-4A45-8F46-3D3CB7B33645}"/>
                    </a:ext>
                  </a:extLst>
                </p:cNvPr>
                <p:cNvSpPr>
                  <a:spLocks/>
                </p:cNvSpPr>
                <p:nvPr userDrawn="1"/>
              </p:nvSpPr>
              <p:spPr bwMode="auto">
                <a:xfrm>
                  <a:off x="3346" y="7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5" name="Freeform 745">
                  <a:extLst>
                    <a:ext uri="{FF2B5EF4-FFF2-40B4-BE49-F238E27FC236}">
                      <a16:creationId xmlns:a16="http://schemas.microsoft.com/office/drawing/2014/main" id="{F1E9C41A-C014-4339-923E-E58D866D793B}"/>
                    </a:ext>
                  </a:extLst>
                </p:cNvPr>
                <p:cNvSpPr>
                  <a:spLocks/>
                </p:cNvSpPr>
                <p:nvPr userDrawn="1"/>
              </p:nvSpPr>
              <p:spPr bwMode="auto">
                <a:xfrm>
                  <a:off x="3346" y="763"/>
                  <a:ext cx="10" cy="10"/>
                </a:xfrm>
                <a:custGeom>
                  <a:avLst/>
                  <a:gdLst>
                    <a:gd name="T0" fmla="*/ 1 w 2"/>
                    <a:gd name="T1" fmla="*/ 0 h 2"/>
                    <a:gd name="T2" fmla="*/ 0 w 2"/>
                    <a:gd name="T3" fmla="*/ 0 h 2"/>
                    <a:gd name="T4" fmla="*/ 1 w 2"/>
                    <a:gd name="T5" fmla="*/ 0 h 2"/>
                  </a:gdLst>
                  <a:ahLst/>
                  <a:cxnLst>
                    <a:cxn ang="0">
                      <a:pos x="T0" y="T1"/>
                    </a:cxn>
                    <a:cxn ang="0">
                      <a:pos x="T2" y="T3"/>
                    </a:cxn>
                    <a:cxn ang="0">
                      <a:pos x="T4" y="T5"/>
                    </a:cxn>
                  </a:cxnLst>
                  <a:rect l="0" t="0" r="r" b="b"/>
                  <a:pathLst>
                    <a:path w="2" h="2">
                      <a:moveTo>
                        <a:pt x="1" y="0"/>
                      </a:moveTo>
                      <a:cubicBezTo>
                        <a:pt x="1" y="0"/>
                        <a:pt x="1" y="1"/>
                        <a:pt x="0" y="0"/>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6" name="Freeform 746">
                  <a:extLst>
                    <a:ext uri="{FF2B5EF4-FFF2-40B4-BE49-F238E27FC236}">
                      <a16:creationId xmlns:a16="http://schemas.microsoft.com/office/drawing/2014/main" id="{8C017132-56CF-4A57-AA88-4CAFA0F88E6F}"/>
                    </a:ext>
                  </a:extLst>
                </p:cNvPr>
                <p:cNvSpPr>
                  <a:spLocks/>
                </p:cNvSpPr>
                <p:nvPr userDrawn="1"/>
              </p:nvSpPr>
              <p:spPr bwMode="auto">
                <a:xfrm>
                  <a:off x="3336" y="7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7" name="Freeform 747">
                  <a:extLst>
                    <a:ext uri="{FF2B5EF4-FFF2-40B4-BE49-F238E27FC236}">
                      <a16:creationId xmlns:a16="http://schemas.microsoft.com/office/drawing/2014/main" id="{F1AC205B-1900-44A0-83AF-5E9F42E00ED2}"/>
                    </a:ext>
                  </a:extLst>
                </p:cNvPr>
                <p:cNvSpPr>
                  <a:spLocks/>
                </p:cNvSpPr>
                <p:nvPr userDrawn="1"/>
              </p:nvSpPr>
              <p:spPr bwMode="auto">
                <a:xfrm>
                  <a:off x="3351"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8" name="Freeform 748">
                  <a:extLst>
                    <a:ext uri="{FF2B5EF4-FFF2-40B4-BE49-F238E27FC236}">
                      <a16:creationId xmlns:a16="http://schemas.microsoft.com/office/drawing/2014/main" id="{7C739A1E-4C91-4691-9B1E-83B34777EB1B}"/>
                    </a:ext>
                  </a:extLst>
                </p:cNvPr>
                <p:cNvSpPr>
                  <a:spLocks/>
                </p:cNvSpPr>
                <p:nvPr userDrawn="1"/>
              </p:nvSpPr>
              <p:spPr bwMode="auto">
                <a:xfrm>
                  <a:off x="3346" y="73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9" name="Freeform 749">
                  <a:extLst>
                    <a:ext uri="{FF2B5EF4-FFF2-40B4-BE49-F238E27FC236}">
                      <a16:creationId xmlns:a16="http://schemas.microsoft.com/office/drawing/2014/main" id="{A1D42A6E-E456-4CF9-9478-14E635D79CBC}"/>
                    </a:ext>
                  </a:extLst>
                </p:cNvPr>
                <p:cNvSpPr>
                  <a:spLocks/>
                </p:cNvSpPr>
                <p:nvPr userDrawn="1"/>
              </p:nvSpPr>
              <p:spPr bwMode="auto">
                <a:xfrm>
                  <a:off x="3341" y="758"/>
                  <a:ext cx="5" cy="5"/>
                </a:xfrm>
                <a:custGeom>
                  <a:avLst/>
                  <a:gdLst>
                    <a:gd name="T0" fmla="*/ 0 w 1"/>
                    <a:gd name="T1" fmla="*/ 0 h 1"/>
                    <a:gd name="T2" fmla="*/ 1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1" y="1"/>
                        <a:pt x="1" y="1"/>
                        <a:pt x="1" y="1"/>
                      </a:cubicBezTo>
                      <a:cubicBezTo>
                        <a:pt x="1"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0" name="Freeform 750">
                  <a:extLst>
                    <a:ext uri="{FF2B5EF4-FFF2-40B4-BE49-F238E27FC236}">
                      <a16:creationId xmlns:a16="http://schemas.microsoft.com/office/drawing/2014/main" id="{4C5FD4F4-F226-4142-98C3-622DB24C24F2}"/>
                    </a:ext>
                  </a:extLst>
                </p:cNvPr>
                <p:cNvSpPr>
                  <a:spLocks/>
                </p:cNvSpPr>
                <p:nvPr userDrawn="1"/>
              </p:nvSpPr>
              <p:spPr bwMode="auto">
                <a:xfrm>
                  <a:off x="3356" y="72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1" name="Freeform 751">
                  <a:extLst>
                    <a:ext uri="{FF2B5EF4-FFF2-40B4-BE49-F238E27FC236}">
                      <a16:creationId xmlns:a16="http://schemas.microsoft.com/office/drawing/2014/main" id="{DDA3A50F-CFC0-4A67-9440-2EA190374958}"/>
                    </a:ext>
                  </a:extLst>
                </p:cNvPr>
                <p:cNvSpPr>
                  <a:spLocks/>
                </p:cNvSpPr>
                <p:nvPr userDrawn="1"/>
              </p:nvSpPr>
              <p:spPr bwMode="auto">
                <a:xfrm>
                  <a:off x="3356" y="713"/>
                  <a:ext cx="5" cy="10"/>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1" y="1"/>
                        <a:pt x="1" y="2"/>
                      </a:cubicBezTo>
                      <a:cubicBezTo>
                        <a:pt x="1" y="1"/>
                        <a:pt x="1"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2" name="Freeform 752">
                  <a:extLst>
                    <a:ext uri="{FF2B5EF4-FFF2-40B4-BE49-F238E27FC236}">
                      <a16:creationId xmlns:a16="http://schemas.microsoft.com/office/drawing/2014/main" id="{7348CFA4-BA85-4D65-88BD-11328603D34C}"/>
                    </a:ext>
                  </a:extLst>
                </p:cNvPr>
                <p:cNvSpPr>
                  <a:spLocks/>
                </p:cNvSpPr>
                <p:nvPr userDrawn="1"/>
              </p:nvSpPr>
              <p:spPr bwMode="auto">
                <a:xfrm>
                  <a:off x="3356" y="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3" name="Freeform 753">
                  <a:extLst>
                    <a:ext uri="{FF2B5EF4-FFF2-40B4-BE49-F238E27FC236}">
                      <a16:creationId xmlns:a16="http://schemas.microsoft.com/office/drawing/2014/main" id="{CE4CE910-CB4B-4A33-9733-5D86DA7144E8}"/>
                    </a:ext>
                  </a:extLst>
                </p:cNvPr>
                <p:cNvSpPr>
                  <a:spLocks/>
                </p:cNvSpPr>
                <p:nvPr userDrawn="1"/>
              </p:nvSpPr>
              <p:spPr bwMode="auto">
                <a:xfrm>
                  <a:off x="3346" y="73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4" name="Freeform 754">
                  <a:extLst>
                    <a:ext uri="{FF2B5EF4-FFF2-40B4-BE49-F238E27FC236}">
                      <a16:creationId xmlns:a16="http://schemas.microsoft.com/office/drawing/2014/main" id="{F9F7C665-B46E-467D-8FAC-230017DCA34A}"/>
                    </a:ext>
                  </a:extLst>
                </p:cNvPr>
                <p:cNvSpPr>
                  <a:spLocks/>
                </p:cNvSpPr>
                <p:nvPr userDrawn="1"/>
              </p:nvSpPr>
              <p:spPr bwMode="auto">
                <a:xfrm>
                  <a:off x="3346" y="7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5" name="Freeform 755">
                  <a:extLst>
                    <a:ext uri="{FF2B5EF4-FFF2-40B4-BE49-F238E27FC236}">
                      <a16:creationId xmlns:a16="http://schemas.microsoft.com/office/drawing/2014/main" id="{621FF98C-C50B-4C05-BCC0-498A8BA0FC30}"/>
                    </a:ext>
                  </a:extLst>
                </p:cNvPr>
                <p:cNvSpPr>
                  <a:spLocks/>
                </p:cNvSpPr>
                <p:nvPr userDrawn="1"/>
              </p:nvSpPr>
              <p:spPr bwMode="auto">
                <a:xfrm>
                  <a:off x="3346"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6" name="Freeform 756">
                  <a:extLst>
                    <a:ext uri="{FF2B5EF4-FFF2-40B4-BE49-F238E27FC236}">
                      <a16:creationId xmlns:a16="http://schemas.microsoft.com/office/drawing/2014/main" id="{F6572DBE-0083-4F6B-9C97-D1C83B843F7A}"/>
                    </a:ext>
                  </a:extLst>
                </p:cNvPr>
                <p:cNvSpPr>
                  <a:spLocks/>
                </p:cNvSpPr>
                <p:nvPr userDrawn="1"/>
              </p:nvSpPr>
              <p:spPr bwMode="auto">
                <a:xfrm>
                  <a:off x="3336" y="743"/>
                  <a:ext cx="10" cy="5"/>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1"/>
                        <a:pt x="0" y="0"/>
                        <a:pt x="0" y="1"/>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7" name="Freeform 757">
                  <a:extLst>
                    <a:ext uri="{FF2B5EF4-FFF2-40B4-BE49-F238E27FC236}">
                      <a16:creationId xmlns:a16="http://schemas.microsoft.com/office/drawing/2014/main" id="{F5FC881F-7908-4758-B3B7-584AA148D612}"/>
                    </a:ext>
                  </a:extLst>
                </p:cNvPr>
                <p:cNvSpPr>
                  <a:spLocks/>
                </p:cNvSpPr>
                <p:nvPr userDrawn="1"/>
              </p:nvSpPr>
              <p:spPr bwMode="auto">
                <a:xfrm>
                  <a:off x="3341" y="738"/>
                  <a:ext cx="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8" name="Freeform 758">
                  <a:extLst>
                    <a:ext uri="{FF2B5EF4-FFF2-40B4-BE49-F238E27FC236}">
                      <a16:creationId xmlns:a16="http://schemas.microsoft.com/office/drawing/2014/main" id="{12BDC00E-4B6B-40EC-9D36-62D9430D67F7}"/>
                    </a:ext>
                  </a:extLst>
                </p:cNvPr>
                <p:cNvSpPr>
                  <a:spLocks/>
                </p:cNvSpPr>
                <p:nvPr userDrawn="1"/>
              </p:nvSpPr>
              <p:spPr bwMode="auto">
                <a:xfrm>
                  <a:off x="3341" y="73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9" name="Freeform 759">
                  <a:extLst>
                    <a:ext uri="{FF2B5EF4-FFF2-40B4-BE49-F238E27FC236}">
                      <a16:creationId xmlns:a16="http://schemas.microsoft.com/office/drawing/2014/main" id="{5B902CAB-C068-4716-9E17-00DC9228F25B}"/>
                    </a:ext>
                  </a:extLst>
                </p:cNvPr>
                <p:cNvSpPr>
                  <a:spLocks/>
                </p:cNvSpPr>
                <p:nvPr userDrawn="1"/>
              </p:nvSpPr>
              <p:spPr bwMode="auto">
                <a:xfrm>
                  <a:off x="3346" y="713"/>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0" name="Freeform 760">
                  <a:extLst>
                    <a:ext uri="{FF2B5EF4-FFF2-40B4-BE49-F238E27FC236}">
                      <a16:creationId xmlns:a16="http://schemas.microsoft.com/office/drawing/2014/main" id="{44EC9583-9C2A-48A2-8979-37E37A7F67E7}"/>
                    </a:ext>
                  </a:extLst>
                </p:cNvPr>
                <p:cNvSpPr>
                  <a:spLocks/>
                </p:cNvSpPr>
                <p:nvPr userDrawn="1"/>
              </p:nvSpPr>
              <p:spPr bwMode="auto">
                <a:xfrm>
                  <a:off x="3346"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1" name="Rectangle 761">
                  <a:extLst>
                    <a:ext uri="{FF2B5EF4-FFF2-40B4-BE49-F238E27FC236}">
                      <a16:creationId xmlns:a16="http://schemas.microsoft.com/office/drawing/2014/main" id="{13CE5D1F-7236-47FE-B277-212E24A915CE}"/>
                    </a:ext>
                  </a:extLst>
                </p:cNvPr>
                <p:cNvSpPr>
                  <a:spLocks noChangeArrowheads="1"/>
                </p:cNvSpPr>
                <p:nvPr userDrawn="1"/>
              </p:nvSpPr>
              <p:spPr bwMode="auto">
                <a:xfrm>
                  <a:off x="3351" y="69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2" name="Freeform 762">
                  <a:extLst>
                    <a:ext uri="{FF2B5EF4-FFF2-40B4-BE49-F238E27FC236}">
                      <a16:creationId xmlns:a16="http://schemas.microsoft.com/office/drawing/2014/main" id="{33299441-7BC0-465B-9B96-CAE0D65E7590}"/>
                    </a:ext>
                  </a:extLst>
                </p:cNvPr>
                <p:cNvSpPr>
                  <a:spLocks/>
                </p:cNvSpPr>
                <p:nvPr userDrawn="1"/>
              </p:nvSpPr>
              <p:spPr bwMode="auto">
                <a:xfrm>
                  <a:off x="3346" y="718"/>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3" name="Freeform 763">
                  <a:extLst>
                    <a:ext uri="{FF2B5EF4-FFF2-40B4-BE49-F238E27FC236}">
                      <a16:creationId xmlns:a16="http://schemas.microsoft.com/office/drawing/2014/main" id="{1E56D397-B3F6-4BC5-9EB6-092DF7B3236E}"/>
                    </a:ext>
                  </a:extLst>
                </p:cNvPr>
                <p:cNvSpPr>
                  <a:spLocks/>
                </p:cNvSpPr>
                <p:nvPr userDrawn="1"/>
              </p:nvSpPr>
              <p:spPr bwMode="auto">
                <a:xfrm>
                  <a:off x="3351" y="70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4" name="Freeform 764">
                  <a:extLst>
                    <a:ext uri="{FF2B5EF4-FFF2-40B4-BE49-F238E27FC236}">
                      <a16:creationId xmlns:a16="http://schemas.microsoft.com/office/drawing/2014/main" id="{F60663D4-071F-47E4-A892-0B91ACDA50CC}"/>
                    </a:ext>
                  </a:extLst>
                </p:cNvPr>
                <p:cNvSpPr>
                  <a:spLocks/>
                </p:cNvSpPr>
                <p:nvPr userDrawn="1"/>
              </p:nvSpPr>
              <p:spPr bwMode="auto">
                <a:xfrm>
                  <a:off x="3351"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5" name="Freeform 765">
                  <a:extLst>
                    <a:ext uri="{FF2B5EF4-FFF2-40B4-BE49-F238E27FC236}">
                      <a16:creationId xmlns:a16="http://schemas.microsoft.com/office/drawing/2014/main" id="{4AECD180-CEC7-425C-921D-6D3F68098A18}"/>
                    </a:ext>
                  </a:extLst>
                </p:cNvPr>
                <p:cNvSpPr>
                  <a:spLocks/>
                </p:cNvSpPr>
                <p:nvPr userDrawn="1"/>
              </p:nvSpPr>
              <p:spPr bwMode="auto">
                <a:xfrm>
                  <a:off x="3346" y="72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6" name="Freeform 766">
                  <a:extLst>
                    <a:ext uri="{FF2B5EF4-FFF2-40B4-BE49-F238E27FC236}">
                      <a16:creationId xmlns:a16="http://schemas.microsoft.com/office/drawing/2014/main" id="{B908FF34-82DC-418C-AB90-4FDA8DECE2F5}"/>
                    </a:ext>
                  </a:extLst>
                </p:cNvPr>
                <p:cNvSpPr>
                  <a:spLocks/>
                </p:cNvSpPr>
                <p:nvPr userDrawn="1"/>
              </p:nvSpPr>
              <p:spPr bwMode="auto">
                <a:xfrm>
                  <a:off x="3326" y="678"/>
                  <a:ext cx="25" cy="20"/>
                </a:xfrm>
                <a:custGeom>
                  <a:avLst/>
                  <a:gdLst>
                    <a:gd name="T0" fmla="*/ 0 w 5"/>
                    <a:gd name="T1" fmla="*/ 1 h 4"/>
                    <a:gd name="T2" fmla="*/ 0 w 5"/>
                    <a:gd name="T3" fmla="*/ 3 h 4"/>
                    <a:gd name="T4" fmla="*/ 5 w 5"/>
                    <a:gd name="T5" fmla="*/ 3 h 4"/>
                    <a:gd name="T6" fmla="*/ 4 w 5"/>
                    <a:gd name="T7" fmla="*/ 2 h 4"/>
                    <a:gd name="T8" fmla="*/ 2 w 5"/>
                    <a:gd name="T9" fmla="*/ 3 h 4"/>
                    <a:gd name="T10" fmla="*/ 3 w 5"/>
                    <a:gd name="T11" fmla="*/ 2 h 4"/>
                    <a:gd name="T12" fmla="*/ 0 w 5"/>
                    <a:gd name="T13" fmla="*/ 0 h 4"/>
                    <a:gd name="T14" fmla="*/ 0 w 5"/>
                    <a:gd name="T15" fmla="*/ 1 h 4"/>
                    <a:gd name="T16" fmla="*/ 0 w 5"/>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1"/>
                      </a:moveTo>
                      <a:cubicBezTo>
                        <a:pt x="0" y="1"/>
                        <a:pt x="1" y="2"/>
                        <a:pt x="0" y="3"/>
                      </a:cubicBezTo>
                      <a:cubicBezTo>
                        <a:pt x="0" y="4"/>
                        <a:pt x="3" y="4"/>
                        <a:pt x="5" y="3"/>
                      </a:cubicBezTo>
                      <a:cubicBezTo>
                        <a:pt x="4" y="3"/>
                        <a:pt x="4" y="3"/>
                        <a:pt x="4" y="2"/>
                      </a:cubicBezTo>
                      <a:cubicBezTo>
                        <a:pt x="3" y="2"/>
                        <a:pt x="2" y="4"/>
                        <a:pt x="2" y="3"/>
                      </a:cubicBezTo>
                      <a:cubicBezTo>
                        <a:pt x="2" y="2"/>
                        <a:pt x="2" y="2"/>
                        <a:pt x="3" y="2"/>
                      </a:cubicBezTo>
                      <a:cubicBezTo>
                        <a:pt x="2" y="2"/>
                        <a:pt x="2"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7" name="Freeform 767">
                  <a:extLst>
                    <a:ext uri="{FF2B5EF4-FFF2-40B4-BE49-F238E27FC236}">
                      <a16:creationId xmlns:a16="http://schemas.microsoft.com/office/drawing/2014/main" id="{681FAF27-B6A1-48BE-879E-2564851D507B}"/>
                    </a:ext>
                  </a:extLst>
                </p:cNvPr>
                <p:cNvSpPr>
                  <a:spLocks/>
                </p:cNvSpPr>
                <p:nvPr userDrawn="1"/>
              </p:nvSpPr>
              <p:spPr bwMode="auto">
                <a:xfrm>
                  <a:off x="3346" y="693"/>
                  <a:ext cx="10" cy="10"/>
                </a:xfrm>
                <a:custGeom>
                  <a:avLst/>
                  <a:gdLst>
                    <a:gd name="T0" fmla="*/ 0 w 2"/>
                    <a:gd name="T1" fmla="*/ 2 h 2"/>
                    <a:gd name="T2" fmla="*/ 0 w 2"/>
                    <a:gd name="T3" fmla="*/ 2 h 2"/>
                    <a:gd name="T4" fmla="*/ 2 w 2"/>
                    <a:gd name="T5" fmla="*/ 1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0" y="2"/>
                        <a:pt x="0" y="2"/>
                        <a:pt x="0" y="2"/>
                      </a:cubicBezTo>
                      <a:cubicBezTo>
                        <a:pt x="1" y="2"/>
                        <a:pt x="1" y="1"/>
                        <a:pt x="2" y="1"/>
                      </a:cubicBezTo>
                      <a:cubicBezTo>
                        <a:pt x="1" y="1"/>
                        <a:pt x="1" y="0"/>
                        <a:pt x="1" y="0"/>
                      </a:cubicBezTo>
                      <a:cubicBezTo>
                        <a:pt x="1"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8" name="Freeform 768">
                  <a:extLst>
                    <a:ext uri="{FF2B5EF4-FFF2-40B4-BE49-F238E27FC236}">
                      <a16:creationId xmlns:a16="http://schemas.microsoft.com/office/drawing/2014/main" id="{9616B392-ABCC-46A3-8B8E-402A85E2966F}"/>
                    </a:ext>
                  </a:extLst>
                </p:cNvPr>
                <p:cNvSpPr>
                  <a:spLocks/>
                </p:cNvSpPr>
                <p:nvPr userDrawn="1"/>
              </p:nvSpPr>
              <p:spPr bwMode="auto">
                <a:xfrm>
                  <a:off x="3336" y="703"/>
                  <a:ext cx="15" cy="10"/>
                </a:xfrm>
                <a:custGeom>
                  <a:avLst/>
                  <a:gdLst>
                    <a:gd name="T0" fmla="*/ 2 w 3"/>
                    <a:gd name="T1" fmla="*/ 1 h 2"/>
                    <a:gd name="T2" fmla="*/ 0 w 3"/>
                    <a:gd name="T3" fmla="*/ 0 h 2"/>
                    <a:gd name="T4" fmla="*/ 1 w 3"/>
                    <a:gd name="T5" fmla="*/ 2 h 2"/>
                    <a:gd name="T6" fmla="*/ 2 w 3"/>
                    <a:gd name="T7" fmla="*/ 1 h 2"/>
                    <a:gd name="T8" fmla="*/ 2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1" y="0"/>
                        <a:pt x="0" y="0"/>
                      </a:cubicBezTo>
                      <a:cubicBezTo>
                        <a:pt x="0" y="1"/>
                        <a:pt x="1" y="1"/>
                        <a:pt x="1" y="2"/>
                      </a:cubicBezTo>
                      <a:cubicBezTo>
                        <a:pt x="1" y="0"/>
                        <a:pt x="2" y="2"/>
                        <a:pt x="2" y="1"/>
                      </a:cubicBezTo>
                      <a:cubicBezTo>
                        <a:pt x="2" y="1"/>
                        <a:pt x="2" y="2"/>
                        <a:pt x="2" y="2"/>
                      </a:cubicBezTo>
                      <a:cubicBezTo>
                        <a:pt x="2"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9" name="Freeform 769">
                  <a:extLst>
                    <a:ext uri="{FF2B5EF4-FFF2-40B4-BE49-F238E27FC236}">
                      <a16:creationId xmlns:a16="http://schemas.microsoft.com/office/drawing/2014/main" id="{EF343B85-9611-4D0A-845A-0DDB9E3CA84B}"/>
                    </a:ext>
                  </a:extLst>
                </p:cNvPr>
                <p:cNvSpPr>
                  <a:spLocks/>
                </p:cNvSpPr>
                <p:nvPr userDrawn="1"/>
              </p:nvSpPr>
              <p:spPr bwMode="auto">
                <a:xfrm>
                  <a:off x="3326" y="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0" name="Freeform 770">
                  <a:extLst>
                    <a:ext uri="{FF2B5EF4-FFF2-40B4-BE49-F238E27FC236}">
                      <a16:creationId xmlns:a16="http://schemas.microsoft.com/office/drawing/2014/main" id="{2E238AEE-D5A3-4DE2-A03B-BEF5E391A515}"/>
                    </a:ext>
                  </a:extLst>
                </p:cNvPr>
                <p:cNvSpPr>
                  <a:spLocks/>
                </p:cNvSpPr>
                <p:nvPr userDrawn="1"/>
              </p:nvSpPr>
              <p:spPr bwMode="auto">
                <a:xfrm>
                  <a:off x="3326" y="738"/>
                  <a:ext cx="10" cy="10"/>
                </a:xfrm>
                <a:custGeom>
                  <a:avLst/>
                  <a:gdLst>
                    <a:gd name="T0" fmla="*/ 0 w 2"/>
                    <a:gd name="T1" fmla="*/ 1 h 2"/>
                    <a:gd name="T2" fmla="*/ 1 w 2"/>
                    <a:gd name="T3" fmla="*/ 1 h 2"/>
                    <a:gd name="T4" fmla="*/ 0 w 2"/>
                    <a:gd name="T5" fmla="*/ 1 h 2"/>
                    <a:gd name="T6" fmla="*/ 1 w 2"/>
                    <a:gd name="T7" fmla="*/ 1 h 2"/>
                    <a:gd name="T8" fmla="*/ 1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1" y="1"/>
                        <a:pt x="1" y="1"/>
                      </a:cubicBezTo>
                      <a:cubicBezTo>
                        <a:pt x="0" y="1"/>
                        <a:pt x="0" y="1"/>
                        <a:pt x="0" y="1"/>
                      </a:cubicBezTo>
                      <a:cubicBezTo>
                        <a:pt x="0" y="1"/>
                        <a:pt x="1" y="2"/>
                        <a:pt x="1" y="1"/>
                      </a:cubicBezTo>
                      <a:cubicBezTo>
                        <a:pt x="1" y="1"/>
                        <a:pt x="1" y="1"/>
                        <a:pt x="1" y="1"/>
                      </a:cubicBezTo>
                      <a:cubicBezTo>
                        <a:pt x="1" y="0"/>
                        <a:pt x="2" y="0"/>
                        <a:pt x="2"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1" name="Freeform 771">
                  <a:extLst>
                    <a:ext uri="{FF2B5EF4-FFF2-40B4-BE49-F238E27FC236}">
                      <a16:creationId xmlns:a16="http://schemas.microsoft.com/office/drawing/2014/main" id="{78F9D680-5EDA-40E5-9358-78783B67C666}"/>
                    </a:ext>
                  </a:extLst>
                </p:cNvPr>
                <p:cNvSpPr>
                  <a:spLocks/>
                </p:cNvSpPr>
                <p:nvPr userDrawn="1"/>
              </p:nvSpPr>
              <p:spPr bwMode="auto">
                <a:xfrm>
                  <a:off x="3331" y="718"/>
                  <a:ext cx="5" cy="5"/>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0"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2" name="Freeform 772">
                  <a:extLst>
                    <a:ext uri="{FF2B5EF4-FFF2-40B4-BE49-F238E27FC236}">
                      <a16:creationId xmlns:a16="http://schemas.microsoft.com/office/drawing/2014/main" id="{8A21CCA5-BCD5-484D-BC2D-3AF9F315902C}"/>
                    </a:ext>
                  </a:extLst>
                </p:cNvPr>
                <p:cNvSpPr>
                  <a:spLocks/>
                </p:cNvSpPr>
                <p:nvPr userDrawn="1"/>
              </p:nvSpPr>
              <p:spPr bwMode="auto">
                <a:xfrm>
                  <a:off x="3351" y="69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3" name="Rectangle 773">
                  <a:extLst>
                    <a:ext uri="{FF2B5EF4-FFF2-40B4-BE49-F238E27FC236}">
                      <a16:creationId xmlns:a16="http://schemas.microsoft.com/office/drawing/2014/main" id="{80BF71E9-25E3-427B-8058-143BC2CF707D}"/>
                    </a:ext>
                  </a:extLst>
                </p:cNvPr>
                <p:cNvSpPr>
                  <a:spLocks noChangeArrowheads="1"/>
                </p:cNvSpPr>
                <p:nvPr userDrawn="1"/>
              </p:nvSpPr>
              <p:spPr bwMode="auto">
                <a:xfrm>
                  <a:off x="3351" y="68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4" name="Freeform 774">
                  <a:extLst>
                    <a:ext uri="{FF2B5EF4-FFF2-40B4-BE49-F238E27FC236}">
                      <a16:creationId xmlns:a16="http://schemas.microsoft.com/office/drawing/2014/main" id="{B065FF67-3BDD-4FA9-A9A4-E0DFE8AA7610}"/>
                    </a:ext>
                  </a:extLst>
                </p:cNvPr>
                <p:cNvSpPr>
                  <a:spLocks/>
                </p:cNvSpPr>
                <p:nvPr userDrawn="1"/>
              </p:nvSpPr>
              <p:spPr bwMode="auto">
                <a:xfrm>
                  <a:off x="3664"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5" name="Freeform 775">
                  <a:extLst>
                    <a:ext uri="{FF2B5EF4-FFF2-40B4-BE49-F238E27FC236}">
                      <a16:creationId xmlns:a16="http://schemas.microsoft.com/office/drawing/2014/main" id="{1AA9B2A3-1CD0-4F2E-84E9-2F5F4A0D3E75}"/>
                    </a:ext>
                  </a:extLst>
                </p:cNvPr>
                <p:cNvSpPr>
                  <a:spLocks/>
                </p:cNvSpPr>
                <p:nvPr userDrawn="1"/>
              </p:nvSpPr>
              <p:spPr bwMode="auto">
                <a:xfrm>
                  <a:off x="3659" y="75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6" name="Freeform 776">
                  <a:extLst>
                    <a:ext uri="{FF2B5EF4-FFF2-40B4-BE49-F238E27FC236}">
                      <a16:creationId xmlns:a16="http://schemas.microsoft.com/office/drawing/2014/main" id="{5E543271-6BF4-4C04-BC50-2C2E4A2C47C1}"/>
                    </a:ext>
                  </a:extLst>
                </p:cNvPr>
                <p:cNvSpPr>
                  <a:spLocks/>
                </p:cNvSpPr>
                <p:nvPr userDrawn="1"/>
              </p:nvSpPr>
              <p:spPr bwMode="auto">
                <a:xfrm>
                  <a:off x="3475" y="608"/>
                  <a:ext cx="5" cy="10"/>
                </a:xfrm>
                <a:custGeom>
                  <a:avLst/>
                  <a:gdLst>
                    <a:gd name="T0" fmla="*/ 0 w 1"/>
                    <a:gd name="T1" fmla="*/ 0 h 2"/>
                    <a:gd name="T2" fmla="*/ 1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7" name="Freeform 777">
                  <a:extLst>
                    <a:ext uri="{FF2B5EF4-FFF2-40B4-BE49-F238E27FC236}">
                      <a16:creationId xmlns:a16="http://schemas.microsoft.com/office/drawing/2014/main" id="{22DA5A43-2C66-4EC3-8EA9-525408CC61E9}"/>
                    </a:ext>
                  </a:extLst>
                </p:cNvPr>
                <p:cNvSpPr>
                  <a:spLocks/>
                </p:cNvSpPr>
                <p:nvPr userDrawn="1"/>
              </p:nvSpPr>
              <p:spPr bwMode="auto">
                <a:xfrm>
                  <a:off x="3590" y="6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8" name="Freeform 778">
                  <a:extLst>
                    <a:ext uri="{FF2B5EF4-FFF2-40B4-BE49-F238E27FC236}">
                      <a16:creationId xmlns:a16="http://schemas.microsoft.com/office/drawing/2014/main" id="{61826921-B020-46E3-87BF-EB4EA2D1780E}"/>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9" name="Freeform 779">
                  <a:extLst>
                    <a:ext uri="{FF2B5EF4-FFF2-40B4-BE49-F238E27FC236}">
                      <a16:creationId xmlns:a16="http://schemas.microsoft.com/office/drawing/2014/main" id="{D0C3100B-B9FB-4E89-9DD5-3EAA731A87C7}"/>
                    </a:ext>
                  </a:extLst>
                </p:cNvPr>
                <p:cNvSpPr>
                  <a:spLocks/>
                </p:cNvSpPr>
                <p:nvPr userDrawn="1"/>
              </p:nvSpPr>
              <p:spPr bwMode="auto">
                <a:xfrm>
                  <a:off x="3659" y="8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0" name="Freeform 780">
                  <a:extLst>
                    <a:ext uri="{FF2B5EF4-FFF2-40B4-BE49-F238E27FC236}">
                      <a16:creationId xmlns:a16="http://schemas.microsoft.com/office/drawing/2014/main" id="{37A76D0D-FF97-47DE-8EA7-4DDC4AADD8E6}"/>
                    </a:ext>
                  </a:extLst>
                </p:cNvPr>
                <p:cNvSpPr>
                  <a:spLocks/>
                </p:cNvSpPr>
                <p:nvPr userDrawn="1"/>
              </p:nvSpPr>
              <p:spPr bwMode="auto">
                <a:xfrm>
                  <a:off x="3386" y="62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1" name="Freeform 781">
                  <a:extLst>
                    <a:ext uri="{FF2B5EF4-FFF2-40B4-BE49-F238E27FC236}">
                      <a16:creationId xmlns:a16="http://schemas.microsoft.com/office/drawing/2014/main" id="{5AE77979-3036-4A04-91C9-71B210881E19}"/>
                    </a:ext>
                  </a:extLst>
                </p:cNvPr>
                <p:cNvSpPr>
                  <a:spLocks/>
                </p:cNvSpPr>
                <p:nvPr userDrawn="1"/>
              </p:nvSpPr>
              <p:spPr bwMode="auto">
                <a:xfrm>
                  <a:off x="3615" y="77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2" name="Freeform 782">
                  <a:extLst>
                    <a:ext uri="{FF2B5EF4-FFF2-40B4-BE49-F238E27FC236}">
                      <a16:creationId xmlns:a16="http://schemas.microsoft.com/office/drawing/2014/main" id="{1F6783CA-ED7C-426E-B3E7-96FC5105689D}"/>
                    </a:ext>
                  </a:extLst>
                </p:cNvPr>
                <p:cNvSpPr>
                  <a:spLocks/>
                </p:cNvSpPr>
                <p:nvPr userDrawn="1"/>
              </p:nvSpPr>
              <p:spPr bwMode="auto">
                <a:xfrm>
                  <a:off x="3391" y="623"/>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3" name="Freeform 783">
                  <a:extLst>
                    <a:ext uri="{FF2B5EF4-FFF2-40B4-BE49-F238E27FC236}">
                      <a16:creationId xmlns:a16="http://schemas.microsoft.com/office/drawing/2014/main" id="{90A39120-5876-4F88-AEF1-579368145998}"/>
                    </a:ext>
                  </a:extLst>
                </p:cNvPr>
                <p:cNvSpPr>
                  <a:spLocks/>
                </p:cNvSpPr>
                <p:nvPr userDrawn="1"/>
              </p:nvSpPr>
              <p:spPr bwMode="auto">
                <a:xfrm>
                  <a:off x="3401"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4" name="Freeform 784">
                  <a:extLst>
                    <a:ext uri="{FF2B5EF4-FFF2-40B4-BE49-F238E27FC236}">
                      <a16:creationId xmlns:a16="http://schemas.microsoft.com/office/drawing/2014/main" id="{73E8DE30-02AE-49B7-B75E-E1E886DB69D9}"/>
                    </a:ext>
                  </a:extLst>
                </p:cNvPr>
                <p:cNvSpPr>
                  <a:spLocks/>
                </p:cNvSpPr>
                <p:nvPr userDrawn="1"/>
              </p:nvSpPr>
              <p:spPr bwMode="auto">
                <a:xfrm>
                  <a:off x="3381" y="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5" name="Rectangle 785">
                  <a:extLst>
                    <a:ext uri="{FF2B5EF4-FFF2-40B4-BE49-F238E27FC236}">
                      <a16:creationId xmlns:a16="http://schemas.microsoft.com/office/drawing/2014/main" id="{B42108F5-8148-47D9-AFD5-C4D0427CACE7}"/>
                    </a:ext>
                  </a:extLst>
                </p:cNvPr>
                <p:cNvSpPr>
                  <a:spLocks noChangeArrowheads="1"/>
                </p:cNvSpPr>
                <p:nvPr userDrawn="1"/>
              </p:nvSpPr>
              <p:spPr bwMode="auto">
                <a:xfrm>
                  <a:off x="3366" y="6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6" name="Freeform 786">
                  <a:extLst>
                    <a:ext uri="{FF2B5EF4-FFF2-40B4-BE49-F238E27FC236}">
                      <a16:creationId xmlns:a16="http://schemas.microsoft.com/office/drawing/2014/main" id="{98C2C891-E772-4D80-9251-4AAAF330A1B5}"/>
                    </a:ext>
                  </a:extLst>
                </p:cNvPr>
                <p:cNvSpPr>
                  <a:spLocks/>
                </p:cNvSpPr>
                <p:nvPr userDrawn="1"/>
              </p:nvSpPr>
              <p:spPr bwMode="auto">
                <a:xfrm>
                  <a:off x="3346" y="65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7" name="Freeform 787">
                  <a:extLst>
                    <a:ext uri="{FF2B5EF4-FFF2-40B4-BE49-F238E27FC236}">
                      <a16:creationId xmlns:a16="http://schemas.microsoft.com/office/drawing/2014/main" id="{62114102-1497-49EB-B5E9-7B6C54B1E857}"/>
                    </a:ext>
                  </a:extLst>
                </p:cNvPr>
                <p:cNvSpPr>
                  <a:spLocks/>
                </p:cNvSpPr>
                <p:nvPr userDrawn="1"/>
              </p:nvSpPr>
              <p:spPr bwMode="auto">
                <a:xfrm>
                  <a:off x="3396"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8" name="Freeform 788">
                  <a:extLst>
                    <a:ext uri="{FF2B5EF4-FFF2-40B4-BE49-F238E27FC236}">
                      <a16:creationId xmlns:a16="http://schemas.microsoft.com/office/drawing/2014/main" id="{B43CC6E2-FA01-4FF9-B0D4-762F4006F91D}"/>
                    </a:ext>
                  </a:extLst>
                </p:cNvPr>
                <p:cNvSpPr>
                  <a:spLocks/>
                </p:cNvSpPr>
                <p:nvPr userDrawn="1"/>
              </p:nvSpPr>
              <p:spPr bwMode="auto">
                <a:xfrm>
                  <a:off x="3361" y="66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9" name="Freeform 789">
                  <a:extLst>
                    <a:ext uri="{FF2B5EF4-FFF2-40B4-BE49-F238E27FC236}">
                      <a16:creationId xmlns:a16="http://schemas.microsoft.com/office/drawing/2014/main" id="{9D837E50-AF3C-4E2E-89BF-FC0EF7A12317}"/>
                    </a:ext>
                  </a:extLst>
                </p:cNvPr>
                <p:cNvSpPr>
                  <a:spLocks/>
                </p:cNvSpPr>
                <p:nvPr userDrawn="1"/>
              </p:nvSpPr>
              <p:spPr bwMode="auto">
                <a:xfrm>
                  <a:off x="3361" y="66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0" name="Freeform 790">
                  <a:extLst>
                    <a:ext uri="{FF2B5EF4-FFF2-40B4-BE49-F238E27FC236}">
                      <a16:creationId xmlns:a16="http://schemas.microsoft.com/office/drawing/2014/main" id="{53B2D989-8794-4F14-9B3B-42D1427BFF09}"/>
                    </a:ext>
                  </a:extLst>
                </p:cNvPr>
                <p:cNvSpPr>
                  <a:spLocks/>
                </p:cNvSpPr>
                <p:nvPr userDrawn="1"/>
              </p:nvSpPr>
              <p:spPr bwMode="auto">
                <a:xfrm>
                  <a:off x="3366" y="6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1" name="Freeform 791">
                  <a:extLst>
                    <a:ext uri="{FF2B5EF4-FFF2-40B4-BE49-F238E27FC236}">
                      <a16:creationId xmlns:a16="http://schemas.microsoft.com/office/drawing/2014/main" id="{43F0A6CE-0B80-44AB-B5A3-59CEE56FE989}"/>
                    </a:ext>
                  </a:extLst>
                </p:cNvPr>
                <p:cNvSpPr>
                  <a:spLocks/>
                </p:cNvSpPr>
                <p:nvPr userDrawn="1"/>
              </p:nvSpPr>
              <p:spPr bwMode="auto">
                <a:xfrm>
                  <a:off x="3555" y="94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2" name="Rectangle 792">
                  <a:extLst>
                    <a:ext uri="{FF2B5EF4-FFF2-40B4-BE49-F238E27FC236}">
                      <a16:creationId xmlns:a16="http://schemas.microsoft.com/office/drawing/2014/main" id="{7061ED96-BAFD-45BF-B5BD-E96DDC40B294}"/>
                    </a:ext>
                  </a:extLst>
                </p:cNvPr>
                <p:cNvSpPr>
                  <a:spLocks noChangeArrowheads="1"/>
                </p:cNvSpPr>
                <p:nvPr userDrawn="1"/>
              </p:nvSpPr>
              <p:spPr bwMode="auto">
                <a:xfrm>
                  <a:off x="3535" y="5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3" name="Freeform 793">
                  <a:extLst>
                    <a:ext uri="{FF2B5EF4-FFF2-40B4-BE49-F238E27FC236}">
                      <a16:creationId xmlns:a16="http://schemas.microsoft.com/office/drawing/2014/main" id="{97CF7DB6-3F7B-4575-A756-48867DD86FB3}"/>
                    </a:ext>
                  </a:extLst>
                </p:cNvPr>
                <p:cNvSpPr>
                  <a:spLocks/>
                </p:cNvSpPr>
                <p:nvPr userDrawn="1"/>
              </p:nvSpPr>
              <p:spPr bwMode="auto">
                <a:xfrm>
                  <a:off x="3530" y="583"/>
                  <a:ext cx="15" cy="15"/>
                </a:xfrm>
                <a:custGeom>
                  <a:avLst/>
                  <a:gdLst>
                    <a:gd name="T0" fmla="*/ 3 w 3"/>
                    <a:gd name="T1" fmla="*/ 0 h 3"/>
                    <a:gd name="T2" fmla="*/ 1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1" y="1"/>
                        <a:pt x="1" y="1"/>
                        <a:pt x="1" y="0"/>
                      </a:cubicBezTo>
                      <a:cubicBezTo>
                        <a:pt x="0" y="3"/>
                        <a:pt x="0" y="3"/>
                        <a:pt x="0" y="3"/>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4" name="Freeform 794">
                  <a:extLst>
                    <a:ext uri="{FF2B5EF4-FFF2-40B4-BE49-F238E27FC236}">
                      <a16:creationId xmlns:a16="http://schemas.microsoft.com/office/drawing/2014/main" id="{13A862A1-11BC-4837-84BF-6807B88F5524}"/>
                    </a:ext>
                  </a:extLst>
                </p:cNvPr>
                <p:cNvSpPr>
                  <a:spLocks noEditPoints="1"/>
                </p:cNvSpPr>
                <p:nvPr userDrawn="1"/>
              </p:nvSpPr>
              <p:spPr bwMode="auto">
                <a:xfrm>
                  <a:off x="3336" y="553"/>
                  <a:ext cx="343" cy="414"/>
                </a:xfrm>
                <a:custGeom>
                  <a:avLst/>
                  <a:gdLst>
                    <a:gd name="T0" fmla="*/ 67 w 69"/>
                    <a:gd name="T1" fmla="*/ 48 h 83"/>
                    <a:gd name="T2" fmla="*/ 65 w 69"/>
                    <a:gd name="T3" fmla="*/ 41 h 83"/>
                    <a:gd name="T4" fmla="*/ 66 w 69"/>
                    <a:gd name="T5" fmla="*/ 38 h 83"/>
                    <a:gd name="T6" fmla="*/ 63 w 69"/>
                    <a:gd name="T7" fmla="*/ 33 h 83"/>
                    <a:gd name="T8" fmla="*/ 60 w 69"/>
                    <a:gd name="T9" fmla="*/ 27 h 83"/>
                    <a:gd name="T10" fmla="*/ 52 w 69"/>
                    <a:gd name="T11" fmla="*/ 22 h 83"/>
                    <a:gd name="T12" fmla="*/ 52 w 69"/>
                    <a:gd name="T13" fmla="*/ 22 h 83"/>
                    <a:gd name="T14" fmla="*/ 54 w 69"/>
                    <a:gd name="T15" fmla="*/ 19 h 83"/>
                    <a:gd name="T16" fmla="*/ 50 w 69"/>
                    <a:gd name="T17" fmla="*/ 15 h 83"/>
                    <a:gd name="T18" fmla="*/ 46 w 69"/>
                    <a:gd name="T19" fmla="*/ 11 h 83"/>
                    <a:gd name="T20" fmla="*/ 40 w 69"/>
                    <a:gd name="T21" fmla="*/ 6 h 83"/>
                    <a:gd name="T22" fmla="*/ 35 w 69"/>
                    <a:gd name="T23" fmla="*/ 5 h 83"/>
                    <a:gd name="T24" fmla="*/ 29 w 69"/>
                    <a:gd name="T25" fmla="*/ 3 h 83"/>
                    <a:gd name="T26" fmla="*/ 28 w 69"/>
                    <a:gd name="T27" fmla="*/ 0 h 83"/>
                    <a:gd name="T28" fmla="*/ 23 w 69"/>
                    <a:gd name="T29" fmla="*/ 4 h 83"/>
                    <a:gd name="T30" fmla="*/ 20 w 69"/>
                    <a:gd name="T31" fmla="*/ 9 h 83"/>
                    <a:gd name="T32" fmla="*/ 13 w 69"/>
                    <a:gd name="T33" fmla="*/ 5 h 83"/>
                    <a:gd name="T34" fmla="*/ 6 w 69"/>
                    <a:gd name="T35" fmla="*/ 8 h 83"/>
                    <a:gd name="T36" fmla="*/ 3 w 69"/>
                    <a:gd name="T37" fmla="*/ 16 h 83"/>
                    <a:gd name="T38" fmla="*/ 1 w 69"/>
                    <a:gd name="T39" fmla="*/ 19 h 83"/>
                    <a:gd name="T40" fmla="*/ 2 w 69"/>
                    <a:gd name="T41" fmla="*/ 23 h 83"/>
                    <a:gd name="T42" fmla="*/ 5 w 69"/>
                    <a:gd name="T43" fmla="*/ 22 h 83"/>
                    <a:gd name="T44" fmla="*/ 5 w 69"/>
                    <a:gd name="T45" fmla="*/ 20 h 83"/>
                    <a:gd name="T46" fmla="*/ 9 w 69"/>
                    <a:gd name="T47" fmla="*/ 16 h 83"/>
                    <a:gd name="T48" fmla="*/ 19 w 69"/>
                    <a:gd name="T49" fmla="*/ 12 h 83"/>
                    <a:gd name="T50" fmla="*/ 25 w 69"/>
                    <a:gd name="T51" fmla="*/ 10 h 83"/>
                    <a:gd name="T52" fmla="*/ 28 w 69"/>
                    <a:gd name="T53" fmla="*/ 11 h 83"/>
                    <a:gd name="T54" fmla="*/ 31 w 69"/>
                    <a:gd name="T55" fmla="*/ 12 h 83"/>
                    <a:gd name="T56" fmla="*/ 36 w 69"/>
                    <a:gd name="T57" fmla="*/ 13 h 83"/>
                    <a:gd name="T58" fmla="*/ 46 w 69"/>
                    <a:gd name="T59" fmla="*/ 20 h 83"/>
                    <a:gd name="T60" fmla="*/ 50 w 69"/>
                    <a:gd name="T61" fmla="*/ 23 h 83"/>
                    <a:gd name="T62" fmla="*/ 53 w 69"/>
                    <a:gd name="T63" fmla="*/ 28 h 83"/>
                    <a:gd name="T64" fmla="*/ 57 w 69"/>
                    <a:gd name="T65" fmla="*/ 34 h 83"/>
                    <a:gd name="T66" fmla="*/ 57 w 69"/>
                    <a:gd name="T67" fmla="*/ 41 h 83"/>
                    <a:gd name="T68" fmla="*/ 57 w 69"/>
                    <a:gd name="T69" fmla="*/ 52 h 83"/>
                    <a:gd name="T70" fmla="*/ 57 w 69"/>
                    <a:gd name="T71" fmla="*/ 58 h 83"/>
                    <a:gd name="T72" fmla="*/ 55 w 69"/>
                    <a:gd name="T73" fmla="*/ 69 h 83"/>
                    <a:gd name="T74" fmla="*/ 42 w 69"/>
                    <a:gd name="T75" fmla="*/ 74 h 83"/>
                    <a:gd name="T76" fmla="*/ 40 w 69"/>
                    <a:gd name="T77" fmla="*/ 74 h 83"/>
                    <a:gd name="T78" fmla="*/ 32 w 69"/>
                    <a:gd name="T79" fmla="*/ 75 h 83"/>
                    <a:gd name="T80" fmla="*/ 20 w 69"/>
                    <a:gd name="T81" fmla="*/ 69 h 83"/>
                    <a:gd name="T82" fmla="*/ 10 w 69"/>
                    <a:gd name="T83" fmla="*/ 58 h 83"/>
                    <a:gd name="T84" fmla="*/ 2 w 69"/>
                    <a:gd name="T85" fmla="*/ 60 h 83"/>
                    <a:gd name="T86" fmla="*/ 9 w 69"/>
                    <a:gd name="T87" fmla="*/ 70 h 83"/>
                    <a:gd name="T88" fmla="*/ 14 w 69"/>
                    <a:gd name="T89" fmla="*/ 74 h 83"/>
                    <a:gd name="T90" fmla="*/ 23 w 69"/>
                    <a:gd name="T91" fmla="*/ 79 h 83"/>
                    <a:gd name="T92" fmla="*/ 31 w 69"/>
                    <a:gd name="T93" fmla="*/ 80 h 83"/>
                    <a:gd name="T94" fmla="*/ 40 w 69"/>
                    <a:gd name="T95" fmla="*/ 82 h 83"/>
                    <a:gd name="T96" fmla="*/ 44 w 69"/>
                    <a:gd name="T97" fmla="*/ 79 h 83"/>
                    <a:gd name="T98" fmla="*/ 48 w 69"/>
                    <a:gd name="T99" fmla="*/ 79 h 83"/>
                    <a:gd name="T100" fmla="*/ 54 w 69"/>
                    <a:gd name="T101" fmla="*/ 77 h 83"/>
                    <a:gd name="T102" fmla="*/ 57 w 69"/>
                    <a:gd name="T103" fmla="*/ 72 h 83"/>
                    <a:gd name="T104" fmla="*/ 60 w 69"/>
                    <a:gd name="T105" fmla="*/ 71 h 83"/>
                    <a:gd name="T106" fmla="*/ 63 w 69"/>
                    <a:gd name="T107" fmla="*/ 68 h 83"/>
                    <a:gd name="T108" fmla="*/ 67 w 69"/>
                    <a:gd name="T109" fmla="*/ 56 h 83"/>
                    <a:gd name="T110" fmla="*/ 65 w 69"/>
                    <a:gd name="T111" fmla="*/ 38 h 83"/>
                    <a:gd name="T112" fmla="*/ 7 w 69"/>
                    <a:gd name="T113" fmla="*/ 19 h 83"/>
                    <a:gd name="T114" fmla="*/ 39 w 69"/>
                    <a:gd name="T11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 h="83">
                      <a:moveTo>
                        <a:pt x="66" y="52"/>
                      </a:moveTo>
                      <a:cubicBezTo>
                        <a:pt x="67" y="51"/>
                        <a:pt x="67" y="51"/>
                        <a:pt x="67" y="51"/>
                      </a:cubicBezTo>
                      <a:cubicBezTo>
                        <a:pt x="68" y="52"/>
                        <a:pt x="68" y="53"/>
                        <a:pt x="69" y="52"/>
                      </a:cubicBezTo>
                      <a:cubicBezTo>
                        <a:pt x="66" y="52"/>
                        <a:pt x="69" y="48"/>
                        <a:pt x="66" y="48"/>
                      </a:cubicBezTo>
                      <a:cubicBezTo>
                        <a:pt x="66" y="47"/>
                        <a:pt x="66" y="47"/>
                        <a:pt x="66" y="47"/>
                      </a:cubicBezTo>
                      <a:cubicBezTo>
                        <a:pt x="66" y="47"/>
                        <a:pt x="67" y="47"/>
                        <a:pt x="67" y="48"/>
                      </a:cubicBezTo>
                      <a:cubicBezTo>
                        <a:pt x="68" y="46"/>
                        <a:pt x="65" y="47"/>
                        <a:pt x="65" y="45"/>
                      </a:cubicBezTo>
                      <a:cubicBezTo>
                        <a:pt x="65" y="44"/>
                        <a:pt x="65" y="44"/>
                        <a:pt x="66" y="44"/>
                      </a:cubicBezTo>
                      <a:cubicBezTo>
                        <a:pt x="65" y="43"/>
                        <a:pt x="65" y="43"/>
                        <a:pt x="65" y="43"/>
                      </a:cubicBezTo>
                      <a:cubicBezTo>
                        <a:pt x="65" y="43"/>
                        <a:pt x="65" y="43"/>
                        <a:pt x="65" y="43"/>
                      </a:cubicBezTo>
                      <a:cubicBezTo>
                        <a:pt x="65" y="41"/>
                        <a:pt x="65" y="41"/>
                        <a:pt x="65" y="41"/>
                      </a:cubicBezTo>
                      <a:cubicBezTo>
                        <a:pt x="65" y="41"/>
                        <a:pt x="65" y="41"/>
                        <a:pt x="65" y="41"/>
                      </a:cubicBezTo>
                      <a:cubicBezTo>
                        <a:pt x="65" y="41"/>
                        <a:pt x="64" y="41"/>
                        <a:pt x="63" y="40"/>
                      </a:cubicBezTo>
                      <a:cubicBezTo>
                        <a:pt x="64" y="40"/>
                        <a:pt x="64" y="41"/>
                        <a:pt x="64" y="40"/>
                      </a:cubicBezTo>
                      <a:cubicBezTo>
                        <a:pt x="63" y="40"/>
                        <a:pt x="63" y="40"/>
                        <a:pt x="63" y="40"/>
                      </a:cubicBezTo>
                      <a:cubicBezTo>
                        <a:pt x="64" y="39"/>
                        <a:pt x="65" y="40"/>
                        <a:pt x="65" y="40"/>
                      </a:cubicBezTo>
                      <a:cubicBezTo>
                        <a:pt x="67" y="39"/>
                        <a:pt x="64" y="40"/>
                        <a:pt x="65" y="37"/>
                      </a:cubicBezTo>
                      <a:cubicBezTo>
                        <a:pt x="66" y="38"/>
                        <a:pt x="66" y="38"/>
                        <a:pt x="66" y="38"/>
                      </a:cubicBezTo>
                      <a:cubicBezTo>
                        <a:pt x="67" y="37"/>
                        <a:pt x="66" y="37"/>
                        <a:pt x="67" y="35"/>
                      </a:cubicBezTo>
                      <a:cubicBezTo>
                        <a:pt x="66" y="36"/>
                        <a:pt x="65" y="38"/>
                        <a:pt x="64" y="37"/>
                      </a:cubicBezTo>
                      <a:cubicBezTo>
                        <a:pt x="64" y="37"/>
                        <a:pt x="64" y="36"/>
                        <a:pt x="63" y="36"/>
                      </a:cubicBezTo>
                      <a:cubicBezTo>
                        <a:pt x="64" y="36"/>
                        <a:pt x="64" y="35"/>
                        <a:pt x="64" y="34"/>
                      </a:cubicBezTo>
                      <a:cubicBezTo>
                        <a:pt x="65" y="34"/>
                        <a:pt x="65" y="34"/>
                        <a:pt x="65" y="34"/>
                      </a:cubicBezTo>
                      <a:cubicBezTo>
                        <a:pt x="64" y="33"/>
                        <a:pt x="64" y="34"/>
                        <a:pt x="63" y="33"/>
                      </a:cubicBezTo>
                      <a:cubicBezTo>
                        <a:pt x="63" y="32"/>
                        <a:pt x="64" y="32"/>
                        <a:pt x="64" y="31"/>
                      </a:cubicBezTo>
                      <a:cubicBezTo>
                        <a:pt x="64" y="30"/>
                        <a:pt x="63" y="33"/>
                        <a:pt x="62" y="31"/>
                      </a:cubicBezTo>
                      <a:cubicBezTo>
                        <a:pt x="62" y="30"/>
                        <a:pt x="62" y="29"/>
                        <a:pt x="60" y="29"/>
                      </a:cubicBezTo>
                      <a:cubicBezTo>
                        <a:pt x="60" y="28"/>
                        <a:pt x="61" y="28"/>
                        <a:pt x="61" y="28"/>
                      </a:cubicBezTo>
                      <a:cubicBezTo>
                        <a:pt x="60" y="28"/>
                        <a:pt x="60" y="28"/>
                        <a:pt x="60" y="28"/>
                      </a:cubicBezTo>
                      <a:cubicBezTo>
                        <a:pt x="60" y="27"/>
                        <a:pt x="60" y="27"/>
                        <a:pt x="60" y="27"/>
                      </a:cubicBezTo>
                      <a:cubicBezTo>
                        <a:pt x="60" y="27"/>
                        <a:pt x="59" y="28"/>
                        <a:pt x="59" y="27"/>
                      </a:cubicBezTo>
                      <a:cubicBezTo>
                        <a:pt x="57" y="28"/>
                        <a:pt x="59" y="24"/>
                        <a:pt x="57" y="24"/>
                      </a:cubicBezTo>
                      <a:cubicBezTo>
                        <a:pt x="58" y="24"/>
                        <a:pt x="58" y="24"/>
                        <a:pt x="59" y="24"/>
                      </a:cubicBezTo>
                      <a:cubicBezTo>
                        <a:pt x="57" y="23"/>
                        <a:pt x="57" y="23"/>
                        <a:pt x="55" y="22"/>
                      </a:cubicBezTo>
                      <a:cubicBezTo>
                        <a:pt x="55" y="21"/>
                        <a:pt x="55" y="21"/>
                        <a:pt x="55" y="21"/>
                      </a:cubicBezTo>
                      <a:cubicBezTo>
                        <a:pt x="55" y="22"/>
                        <a:pt x="53" y="22"/>
                        <a:pt x="52" y="22"/>
                      </a:cubicBezTo>
                      <a:cubicBezTo>
                        <a:pt x="52" y="22"/>
                        <a:pt x="52" y="23"/>
                        <a:pt x="52" y="23"/>
                      </a:cubicBezTo>
                      <a:cubicBezTo>
                        <a:pt x="50" y="22"/>
                        <a:pt x="50" y="22"/>
                        <a:pt x="50" y="22"/>
                      </a:cubicBezTo>
                      <a:cubicBezTo>
                        <a:pt x="50" y="22"/>
                        <a:pt x="51" y="22"/>
                        <a:pt x="51" y="22"/>
                      </a:cubicBezTo>
                      <a:cubicBezTo>
                        <a:pt x="51" y="22"/>
                        <a:pt x="51" y="22"/>
                        <a:pt x="51" y="22"/>
                      </a:cubicBezTo>
                      <a:cubicBezTo>
                        <a:pt x="51" y="21"/>
                        <a:pt x="52" y="21"/>
                        <a:pt x="53" y="21"/>
                      </a:cubicBezTo>
                      <a:cubicBezTo>
                        <a:pt x="53" y="21"/>
                        <a:pt x="52" y="21"/>
                        <a:pt x="52" y="22"/>
                      </a:cubicBezTo>
                      <a:cubicBezTo>
                        <a:pt x="53" y="21"/>
                        <a:pt x="54" y="21"/>
                        <a:pt x="55" y="21"/>
                      </a:cubicBezTo>
                      <a:cubicBezTo>
                        <a:pt x="54" y="21"/>
                        <a:pt x="54" y="21"/>
                        <a:pt x="54" y="20"/>
                      </a:cubicBezTo>
                      <a:cubicBezTo>
                        <a:pt x="54" y="20"/>
                        <a:pt x="54" y="20"/>
                        <a:pt x="54" y="20"/>
                      </a:cubicBezTo>
                      <a:cubicBezTo>
                        <a:pt x="55" y="20"/>
                        <a:pt x="54" y="20"/>
                        <a:pt x="54" y="20"/>
                      </a:cubicBezTo>
                      <a:cubicBezTo>
                        <a:pt x="55" y="19"/>
                        <a:pt x="55" y="19"/>
                        <a:pt x="55" y="19"/>
                      </a:cubicBezTo>
                      <a:cubicBezTo>
                        <a:pt x="54" y="19"/>
                        <a:pt x="54" y="19"/>
                        <a:pt x="54" y="19"/>
                      </a:cubicBezTo>
                      <a:cubicBezTo>
                        <a:pt x="54" y="17"/>
                        <a:pt x="54" y="17"/>
                        <a:pt x="54" y="17"/>
                      </a:cubicBezTo>
                      <a:cubicBezTo>
                        <a:pt x="52" y="17"/>
                        <a:pt x="49" y="17"/>
                        <a:pt x="47" y="16"/>
                      </a:cubicBezTo>
                      <a:cubicBezTo>
                        <a:pt x="49" y="16"/>
                        <a:pt x="49" y="15"/>
                        <a:pt x="50" y="14"/>
                      </a:cubicBezTo>
                      <a:cubicBezTo>
                        <a:pt x="49" y="16"/>
                        <a:pt x="51" y="15"/>
                        <a:pt x="52" y="16"/>
                      </a:cubicBezTo>
                      <a:cubicBezTo>
                        <a:pt x="52" y="16"/>
                        <a:pt x="52" y="15"/>
                        <a:pt x="52" y="15"/>
                      </a:cubicBezTo>
                      <a:cubicBezTo>
                        <a:pt x="50" y="15"/>
                        <a:pt x="50" y="15"/>
                        <a:pt x="50" y="15"/>
                      </a:cubicBezTo>
                      <a:cubicBezTo>
                        <a:pt x="51" y="14"/>
                        <a:pt x="50" y="14"/>
                        <a:pt x="50" y="13"/>
                      </a:cubicBezTo>
                      <a:cubicBezTo>
                        <a:pt x="49" y="15"/>
                        <a:pt x="48" y="13"/>
                        <a:pt x="47" y="13"/>
                      </a:cubicBezTo>
                      <a:cubicBezTo>
                        <a:pt x="47" y="13"/>
                        <a:pt x="48" y="12"/>
                        <a:pt x="49" y="13"/>
                      </a:cubicBezTo>
                      <a:cubicBezTo>
                        <a:pt x="49" y="11"/>
                        <a:pt x="46" y="14"/>
                        <a:pt x="46" y="12"/>
                      </a:cubicBezTo>
                      <a:cubicBezTo>
                        <a:pt x="46" y="12"/>
                        <a:pt x="46" y="12"/>
                        <a:pt x="47" y="12"/>
                      </a:cubicBezTo>
                      <a:cubicBezTo>
                        <a:pt x="46" y="12"/>
                        <a:pt x="45" y="11"/>
                        <a:pt x="46" y="11"/>
                      </a:cubicBezTo>
                      <a:cubicBezTo>
                        <a:pt x="46" y="11"/>
                        <a:pt x="46" y="11"/>
                        <a:pt x="46" y="11"/>
                      </a:cubicBezTo>
                      <a:cubicBezTo>
                        <a:pt x="45" y="10"/>
                        <a:pt x="42" y="8"/>
                        <a:pt x="40" y="9"/>
                      </a:cubicBezTo>
                      <a:cubicBezTo>
                        <a:pt x="41" y="9"/>
                        <a:pt x="42" y="8"/>
                        <a:pt x="42" y="7"/>
                      </a:cubicBezTo>
                      <a:cubicBezTo>
                        <a:pt x="42" y="7"/>
                        <a:pt x="41" y="8"/>
                        <a:pt x="39" y="9"/>
                      </a:cubicBezTo>
                      <a:cubicBezTo>
                        <a:pt x="38" y="10"/>
                        <a:pt x="37" y="11"/>
                        <a:pt x="37" y="11"/>
                      </a:cubicBezTo>
                      <a:cubicBezTo>
                        <a:pt x="38" y="10"/>
                        <a:pt x="38" y="6"/>
                        <a:pt x="40" y="6"/>
                      </a:cubicBezTo>
                      <a:cubicBezTo>
                        <a:pt x="40" y="6"/>
                        <a:pt x="39" y="5"/>
                        <a:pt x="38" y="5"/>
                      </a:cubicBezTo>
                      <a:cubicBezTo>
                        <a:pt x="38" y="6"/>
                        <a:pt x="38" y="8"/>
                        <a:pt x="38" y="8"/>
                      </a:cubicBezTo>
                      <a:cubicBezTo>
                        <a:pt x="37" y="6"/>
                        <a:pt x="37" y="6"/>
                        <a:pt x="37" y="5"/>
                      </a:cubicBezTo>
                      <a:cubicBezTo>
                        <a:pt x="37" y="5"/>
                        <a:pt x="36" y="7"/>
                        <a:pt x="35" y="7"/>
                      </a:cubicBezTo>
                      <a:cubicBezTo>
                        <a:pt x="35" y="6"/>
                        <a:pt x="36" y="5"/>
                        <a:pt x="36" y="4"/>
                      </a:cubicBezTo>
                      <a:cubicBezTo>
                        <a:pt x="36" y="4"/>
                        <a:pt x="36" y="5"/>
                        <a:pt x="35" y="5"/>
                      </a:cubicBezTo>
                      <a:cubicBezTo>
                        <a:pt x="35" y="6"/>
                        <a:pt x="34" y="6"/>
                        <a:pt x="34" y="6"/>
                      </a:cubicBezTo>
                      <a:cubicBezTo>
                        <a:pt x="34" y="6"/>
                        <a:pt x="35" y="4"/>
                        <a:pt x="35" y="4"/>
                      </a:cubicBezTo>
                      <a:cubicBezTo>
                        <a:pt x="35" y="4"/>
                        <a:pt x="33" y="3"/>
                        <a:pt x="33" y="3"/>
                      </a:cubicBezTo>
                      <a:cubicBezTo>
                        <a:pt x="33" y="4"/>
                        <a:pt x="33" y="4"/>
                        <a:pt x="33" y="4"/>
                      </a:cubicBezTo>
                      <a:cubicBezTo>
                        <a:pt x="31" y="3"/>
                        <a:pt x="31" y="6"/>
                        <a:pt x="29" y="6"/>
                      </a:cubicBezTo>
                      <a:cubicBezTo>
                        <a:pt x="29" y="5"/>
                        <a:pt x="30" y="3"/>
                        <a:pt x="29" y="3"/>
                      </a:cubicBezTo>
                      <a:cubicBezTo>
                        <a:pt x="29" y="4"/>
                        <a:pt x="26" y="8"/>
                        <a:pt x="25" y="9"/>
                      </a:cubicBezTo>
                      <a:cubicBezTo>
                        <a:pt x="25" y="8"/>
                        <a:pt x="25" y="8"/>
                        <a:pt x="25" y="8"/>
                      </a:cubicBezTo>
                      <a:cubicBezTo>
                        <a:pt x="24" y="9"/>
                        <a:pt x="24" y="9"/>
                        <a:pt x="24" y="9"/>
                      </a:cubicBezTo>
                      <a:cubicBezTo>
                        <a:pt x="24" y="7"/>
                        <a:pt x="27" y="3"/>
                        <a:pt x="28" y="2"/>
                      </a:cubicBezTo>
                      <a:cubicBezTo>
                        <a:pt x="28" y="2"/>
                        <a:pt x="28" y="1"/>
                        <a:pt x="27" y="1"/>
                      </a:cubicBezTo>
                      <a:cubicBezTo>
                        <a:pt x="27" y="1"/>
                        <a:pt x="28" y="0"/>
                        <a:pt x="28" y="0"/>
                      </a:cubicBezTo>
                      <a:cubicBezTo>
                        <a:pt x="28" y="0"/>
                        <a:pt x="28" y="0"/>
                        <a:pt x="27" y="0"/>
                      </a:cubicBezTo>
                      <a:cubicBezTo>
                        <a:pt x="26" y="0"/>
                        <a:pt x="26" y="0"/>
                        <a:pt x="26" y="0"/>
                      </a:cubicBezTo>
                      <a:cubicBezTo>
                        <a:pt x="26" y="1"/>
                        <a:pt x="24" y="1"/>
                        <a:pt x="24" y="2"/>
                      </a:cubicBezTo>
                      <a:cubicBezTo>
                        <a:pt x="24" y="2"/>
                        <a:pt x="24" y="2"/>
                        <a:pt x="25" y="2"/>
                      </a:cubicBezTo>
                      <a:cubicBezTo>
                        <a:pt x="26" y="1"/>
                        <a:pt x="27" y="1"/>
                        <a:pt x="27" y="1"/>
                      </a:cubicBezTo>
                      <a:cubicBezTo>
                        <a:pt x="26" y="2"/>
                        <a:pt x="25" y="5"/>
                        <a:pt x="23" y="4"/>
                      </a:cubicBezTo>
                      <a:cubicBezTo>
                        <a:pt x="23" y="4"/>
                        <a:pt x="23" y="2"/>
                        <a:pt x="23" y="1"/>
                      </a:cubicBezTo>
                      <a:cubicBezTo>
                        <a:pt x="23" y="2"/>
                        <a:pt x="22" y="2"/>
                        <a:pt x="22" y="2"/>
                      </a:cubicBezTo>
                      <a:cubicBezTo>
                        <a:pt x="22" y="1"/>
                        <a:pt x="22" y="1"/>
                        <a:pt x="22" y="1"/>
                      </a:cubicBezTo>
                      <a:cubicBezTo>
                        <a:pt x="21" y="1"/>
                        <a:pt x="21" y="3"/>
                        <a:pt x="19" y="2"/>
                      </a:cubicBezTo>
                      <a:cubicBezTo>
                        <a:pt x="19" y="2"/>
                        <a:pt x="18" y="1"/>
                        <a:pt x="18" y="1"/>
                      </a:cubicBezTo>
                      <a:cubicBezTo>
                        <a:pt x="19" y="3"/>
                        <a:pt x="20" y="7"/>
                        <a:pt x="20" y="9"/>
                      </a:cubicBezTo>
                      <a:cubicBezTo>
                        <a:pt x="19" y="9"/>
                        <a:pt x="18" y="7"/>
                        <a:pt x="17" y="7"/>
                      </a:cubicBezTo>
                      <a:cubicBezTo>
                        <a:pt x="16" y="6"/>
                        <a:pt x="17" y="4"/>
                        <a:pt x="16" y="3"/>
                      </a:cubicBezTo>
                      <a:cubicBezTo>
                        <a:pt x="16" y="3"/>
                        <a:pt x="16" y="4"/>
                        <a:pt x="16" y="4"/>
                      </a:cubicBezTo>
                      <a:cubicBezTo>
                        <a:pt x="16" y="4"/>
                        <a:pt x="16" y="3"/>
                        <a:pt x="15" y="3"/>
                      </a:cubicBezTo>
                      <a:cubicBezTo>
                        <a:pt x="15" y="5"/>
                        <a:pt x="13" y="4"/>
                        <a:pt x="15" y="5"/>
                      </a:cubicBezTo>
                      <a:cubicBezTo>
                        <a:pt x="14" y="5"/>
                        <a:pt x="14" y="5"/>
                        <a:pt x="13" y="5"/>
                      </a:cubicBezTo>
                      <a:cubicBezTo>
                        <a:pt x="14" y="6"/>
                        <a:pt x="13" y="8"/>
                        <a:pt x="13" y="9"/>
                      </a:cubicBezTo>
                      <a:cubicBezTo>
                        <a:pt x="13" y="8"/>
                        <a:pt x="12" y="8"/>
                        <a:pt x="12" y="8"/>
                      </a:cubicBezTo>
                      <a:cubicBezTo>
                        <a:pt x="11" y="8"/>
                        <a:pt x="10" y="9"/>
                        <a:pt x="8" y="9"/>
                      </a:cubicBezTo>
                      <a:cubicBezTo>
                        <a:pt x="8" y="9"/>
                        <a:pt x="7" y="9"/>
                        <a:pt x="7" y="9"/>
                      </a:cubicBezTo>
                      <a:cubicBezTo>
                        <a:pt x="7" y="9"/>
                        <a:pt x="7" y="10"/>
                        <a:pt x="7" y="10"/>
                      </a:cubicBezTo>
                      <a:cubicBezTo>
                        <a:pt x="5" y="10"/>
                        <a:pt x="8" y="9"/>
                        <a:pt x="6" y="8"/>
                      </a:cubicBezTo>
                      <a:cubicBezTo>
                        <a:pt x="6" y="9"/>
                        <a:pt x="6" y="10"/>
                        <a:pt x="5" y="11"/>
                      </a:cubicBezTo>
                      <a:cubicBezTo>
                        <a:pt x="6" y="12"/>
                        <a:pt x="7" y="10"/>
                        <a:pt x="7" y="9"/>
                      </a:cubicBezTo>
                      <a:cubicBezTo>
                        <a:pt x="8" y="11"/>
                        <a:pt x="8" y="13"/>
                        <a:pt x="8" y="14"/>
                      </a:cubicBezTo>
                      <a:cubicBezTo>
                        <a:pt x="7" y="15"/>
                        <a:pt x="7" y="14"/>
                        <a:pt x="7" y="14"/>
                      </a:cubicBezTo>
                      <a:cubicBezTo>
                        <a:pt x="5" y="16"/>
                        <a:pt x="8" y="17"/>
                        <a:pt x="6" y="18"/>
                      </a:cubicBezTo>
                      <a:cubicBezTo>
                        <a:pt x="4" y="18"/>
                        <a:pt x="4" y="17"/>
                        <a:pt x="3" y="16"/>
                      </a:cubicBezTo>
                      <a:cubicBezTo>
                        <a:pt x="4" y="15"/>
                        <a:pt x="5" y="16"/>
                        <a:pt x="5" y="15"/>
                      </a:cubicBezTo>
                      <a:cubicBezTo>
                        <a:pt x="4" y="15"/>
                        <a:pt x="4" y="15"/>
                        <a:pt x="4" y="15"/>
                      </a:cubicBezTo>
                      <a:cubicBezTo>
                        <a:pt x="4" y="15"/>
                        <a:pt x="4" y="14"/>
                        <a:pt x="5" y="14"/>
                      </a:cubicBezTo>
                      <a:cubicBezTo>
                        <a:pt x="4" y="14"/>
                        <a:pt x="2" y="17"/>
                        <a:pt x="1" y="18"/>
                      </a:cubicBezTo>
                      <a:cubicBezTo>
                        <a:pt x="1" y="19"/>
                        <a:pt x="1" y="20"/>
                        <a:pt x="1" y="19"/>
                      </a:cubicBezTo>
                      <a:cubicBezTo>
                        <a:pt x="1" y="19"/>
                        <a:pt x="1" y="19"/>
                        <a:pt x="1" y="19"/>
                      </a:cubicBezTo>
                      <a:cubicBezTo>
                        <a:pt x="2" y="19"/>
                        <a:pt x="2" y="20"/>
                        <a:pt x="3" y="20"/>
                      </a:cubicBezTo>
                      <a:cubicBezTo>
                        <a:pt x="3" y="21"/>
                        <a:pt x="3" y="22"/>
                        <a:pt x="3" y="23"/>
                      </a:cubicBezTo>
                      <a:cubicBezTo>
                        <a:pt x="1" y="22"/>
                        <a:pt x="1" y="22"/>
                        <a:pt x="1" y="22"/>
                      </a:cubicBezTo>
                      <a:cubicBezTo>
                        <a:pt x="2" y="23"/>
                        <a:pt x="2" y="22"/>
                        <a:pt x="2" y="22"/>
                      </a:cubicBezTo>
                      <a:cubicBezTo>
                        <a:pt x="2" y="22"/>
                        <a:pt x="0" y="23"/>
                        <a:pt x="1" y="24"/>
                      </a:cubicBezTo>
                      <a:cubicBezTo>
                        <a:pt x="2" y="23"/>
                        <a:pt x="2" y="23"/>
                        <a:pt x="2" y="23"/>
                      </a:cubicBezTo>
                      <a:cubicBezTo>
                        <a:pt x="3" y="24"/>
                        <a:pt x="4" y="25"/>
                        <a:pt x="3" y="26"/>
                      </a:cubicBezTo>
                      <a:cubicBezTo>
                        <a:pt x="4" y="26"/>
                        <a:pt x="3" y="26"/>
                        <a:pt x="4" y="26"/>
                      </a:cubicBezTo>
                      <a:cubicBezTo>
                        <a:pt x="3" y="26"/>
                        <a:pt x="5" y="24"/>
                        <a:pt x="3" y="24"/>
                      </a:cubicBezTo>
                      <a:cubicBezTo>
                        <a:pt x="5" y="24"/>
                        <a:pt x="4" y="23"/>
                        <a:pt x="6" y="23"/>
                      </a:cubicBezTo>
                      <a:cubicBezTo>
                        <a:pt x="5" y="23"/>
                        <a:pt x="5" y="23"/>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4" y="22"/>
                      </a:cubicBezTo>
                      <a:cubicBezTo>
                        <a:pt x="4" y="21"/>
                        <a:pt x="4" y="20"/>
                        <a:pt x="4" y="20"/>
                      </a:cubicBezTo>
                      <a:cubicBezTo>
                        <a:pt x="4" y="20"/>
                        <a:pt x="4" y="20"/>
                        <a:pt x="5" y="20"/>
                      </a:cubicBezTo>
                      <a:cubicBezTo>
                        <a:pt x="5" y="19"/>
                        <a:pt x="5" y="19"/>
                        <a:pt x="5" y="19"/>
                      </a:cubicBezTo>
                      <a:cubicBezTo>
                        <a:pt x="5" y="20"/>
                        <a:pt x="6" y="19"/>
                        <a:pt x="6" y="20"/>
                      </a:cubicBezTo>
                      <a:cubicBezTo>
                        <a:pt x="7" y="20"/>
                        <a:pt x="7" y="20"/>
                        <a:pt x="7" y="20"/>
                      </a:cubicBezTo>
                      <a:cubicBezTo>
                        <a:pt x="8" y="19"/>
                        <a:pt x="8" y="19"/>
                        <a:pt x="8" y="19"/>
                      </a:cubicBezTo>
                      <a:cubicBezTo>
                        <a:pt x="8" y="18"/>
                        <a:pt x="8" y="17"/>
                        <a:pt x="8" y="18"/>
                      </a:cubicBezTo>
                      <a:cubicBezTo>
                        <a:pt x="8" y="18"/>
                        <a:pt x="9" y="16"/>
                        <a:pt x="9" y="16"/>
                      </a:cubicBezTo>
                      <a:cubicBezTo>
                        <a:pt x="9" y="17"/>
                        <a:pt x="9" y="17"/>
                        <a:pt x="9" y="17"/>
                      </a:cubicBezTo>
                      <a:cubicBezTo>
                        <a:pt x="10" y="16"/>
                        <a:pt x="10" y="14"/>
                        <a:pt x="12" y="14"/>
                      </a:cubicBezTo>
                      <a:cubicBezTo>
                        <a:pt x="12" y="14"/>
                        <a:pt x="12" y="13"/>
                        <a:pt x="13" y="13"/>
                      </a:cubicBezTo>
                      <a:cubicBezTo>
                        <a:pt x="14" y="14"/>
                        <a:pt x="14" y="14"/>
                        <a:pt x="14" y="14"/>
                      </a:cubicBezTo>
                      <a:cubicBezTo>
                        <a:pt x="14" y="13"/>
                        <a:pt x="15" y="14"/>
                        <a:pt x="15" y="13"/>
                      </a:cubicBezTo>
                      <a:cubicBezTo>
                        <a:pt x="17" y="14"/>
                        <a:pt x="18" y="12"/>
                        <a:pt x="19" y="12"/>
                      </a:cubicBezTo>
                      <a:cubicBezTo>
                        <a:pt x="19" y="11"/>
                        <a:pt x="19" y="11"/>
                        <a:pt x="19" y="11"/>
                      </a:cubicBezTo>
                      <a:cubicBezTo>
                        <a:pt x="19" y="11"/>
                        <a:pt x="20" y="11"/>
                        <a:pt x="21" y="10"/>
                      </a:cubicBezTo>
                      <a:cubicBezTo>
                        <a:pt x="20" y="10"/>
                        <a:pt x="20" y="10"/>
                        <a:pt x="20" y="10"/>
                      </a:cubicBezTo>
                      <a:cubicBezTo>
                        <a:pt x="21" y="9"/>
                        <a:pt x="22" y="10"/>
                        <a:pt x="24" y="10"/>
                      </a:cubicBezTo>
                      <a:cubicBezTo>
                        <a:pt x="24" y="10"/>
                        <a:pt x="23" y="10"/>
                        <a:pt x="23" y="10"/>
                      </a:cubicBezTo>
                      <a:cubicBezTo>
                        <a:pt x="24" y="11"/>
                        <a:pt x="24" y="11"/>
                        <a:pt x="25" y="10"/>
                      </a:cubicBezTo>
                      <a:cubicBezTo>
                        <a:pt x="26" y="10"/>
                        <a:pt x="27" y="10"/>
                        <a:pt x="27" y="10"/>
                      </a:cubicBezTo>
                      <a:cubicBezTo>
                        <a:pt x="28" y="10"/>
                        <a:pt x="28" y="10"/>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9" y="11"/>
                        <a:pt x="29" y="11"/>
                      </a:cubicBezTo>
                      <a:cubicBezTo>
                        <a:pt x="29" y="12"/>
                        <a:pt x="29" y="12"/>
                        <a:pt x="29" y="12"/>
                      </a:cubicBezTo>
                      <a:cubicBezTo>
                        <a:pt x="29" y="12"/>
                        <a:pt x="29" y="12"/>
                        <a:pt x="29" y="12"/>
                      </a:cubicBezTo>
                      <a:cubicBezTo>
                        <a:pt x="30" y="12"/>
                        <a:pt x="30" y="11"/>
                        <a:pt x="30" y="10"/>
                      </a:cubicBezTo>
                      <a:cubicBezTo>
                        <a:pt x="30" y="10"/>
                        <a:pt x="30" y="10"/>
                        <a:pt x="30" y="10"/>
                      </a:cubicBezTo>
                      <a:cubicBezTo>
                        <a:pt x="30" y="12"/>
                        <a:pt x="31" y="10"/>
                        <a:pt x="31" y="12"/>
                      </a:cubicBezTo>
                      <a:cubicBezTo>
                        <a:pt x="32" y="11"/>
                        <a:pt x="33" y="12"/>
                        <a:pt x="34" y="10"/>
                      </a:cubicBezTo>
                      <a:cubicBezTo>
                        <a:pt x="34" y="10"/>
                        <a:pt x="34" y="11"/>
                        <a:pt x="34" y="10"/>
                      </a:cubicBezTo>
                      <a:cubicBezTo>
                        <a:pt x="34" y="11"/>
                        <a:pt x="35" y="11"/>
                        <a:pt x="35" y="11"/>
                      </a:cubicBezTo>
                      <a:cubicBezTo>
                        <a:pt x="35" y="12"/>
                        <a:pt x="35" y="12"/>
                        <a:pt x="35" y="12"/>
                      </a:cubicBezTo>
                      <a:cubicBezTo>
                        <a:pt x="37" y="11"/>
                        <a:pt x="37" y="11"/>
                        <a:pt x="37" y="11"/>
                      </a:cubicBezTo>
                      <a:cubicBezTo>
                        <a:pt x="37" y="12"/>
                        <a:pt x="37" y="12"/>
                        <a:pt x="36" y="13"/>
                      </a:cubicBezTo>
                      <a:cubicBezTo>
                        <a:pt x="38" y="12"/>
                        <a:pt x="37" y="13"/>
                        <a:pt x="39" y="13"/>
                      </a:cubicBezTo>
                      <a:cubicBezTo>
                        <a:pt x="38" y="13"/>
                        <a:pt x="38" y="13"/>
                        <a:pt x="38" y="13"/>
                      </a:cubicBezTo>
                      <a:cubicBezTo>
                        <a:pt x="39" y="13"/>
                        <a:pt x="40" y="13"/>
                        <a:pt x="40" y="14"/>
                      </a:cubicBezTo>
                      <a:cubicBezTo>
                        <a:pt x="40" y="14"/>
                        <a:pt x="41" y="15"/>
                        <a:pt x="42" y="16"/>
                      </a:cubicBezTo>
                      <a:cubicBezTo>
                        <a:pt x="43" y="17"/>
                        <a:pt x="44" y="18"/>
                        <a:pt x="44" y="19"/>
                      </a:cubicBezTo>
                      <a:cubicBezTo>
                        <a:pt x="46" y="17"/>
                        <a:pt x="44" y="21"/>
                        <a:pt x="46" y="20"/>
                      </a:cubicBezTo>
                      <a:cubicBezTo>
                        <a:pt x="46" y="20"/>
                        <a:pt x="46" y="21"/>
                        <a:pt x="45" y="21"/>
                      </a:cubicBezTo>
                      <a:cubicBezTo>
                        <a:pt x="46" y="21"/>
                        <a:pt x="46" y="23"/>
                        <a:pt x="47" y="22"/>
                      </a:cubicBezTo>
                      <a:cubicBezTo>
                        <a:pt x="47" y="23"/>
                        <a:pt x="46" y="23"/>
                        <a:pt x="46" y="23"/>
                      </a:cubicBezTo>
                      <a:cubicBezTo>
                        <a:pt x="46" y="23"/>
                        <a:pt x="47" y="23"/>
                        <a:pt x="47" y="23"/>
                      </a:cubicBezTo>
                      <a:cubicBezTo>
                        <a:pt x="47" y="24"/>
                        <a:pt x="46" y="23"/>
                        <a:pt x="46" y="23"/>
                      </a:cubicBezTo>
                      <a:cubicBezTo>
                        <a:pt x="47" y="24"/>
                        <a:pt x="48" y="23"/>
                        <a:pt x="50" y="23"/>
                      </a:cubicBezTo>
                      <a:cubicBezTo>
                        <a:pt x="49" y="24"/>
                        <a:pt x="50" y="24"/>
                        <a:pt x="51" y="24"/>
                      </a:cubicBezTo>
                      <a:cubicBezTo>
                        <a:pt x="50" y="24"/>
                        <a:pt x="50" y="25"/>
                        <a:pt x="50" y="24"/>
                      </a:cubicBezTo>
                      <a:cubicBezTo>
                        <a:pt x="50" y="25"/>
                        <a:pt x="51" y="27"/>
                        <a:pt x="52" y="26"/>
                      </a:cubicBezTo>
                      <a:cubicBezTo>
                        <a:pt x="52" y="26"/>
                        <a:pt x="52" y="27"/>
                        <a:pt x="52" y="27"/>
                      </a:cubicBezTo>
                      <a:cubicBezTo>
                        <a:pt x="53" y="28"/>
                        <a:pt x="53" y="28"/>
                        <a:pt x="53" y="29"/>
                      </a:cubicBezTo>
                      <a:cubicBezTo>
                        <a:pt x="53" y="28"/>
                        <a:pt x="53" y="28"/>
                        <a:pt x="53" y="28"/>
                      </a:cubicBezTo>
                      <a:cubicBezTo>
                        <a:pt x="55" y="28"/>
                        <a:pt x="54" y="29"/>
                        <a:pt x="54" y="30"/>
                      </a:cubicBezTo>
                      <a:cubicBezTo>
                        <a:pt x="54" y="30"/>
                        <a:pt x="54" y="30"/>
                        <a:pt x="54" y="30"/>
                      </a:cubicBezTo>
                      <a:cubicBezTo>
                        <a:pt x="54" y="32"/>
                        <a:pt x="55" y="30"/>
                        <a:pt x="55" y="32"/>
                      </a:cubicBezTo>
                      <a:cubicBezTo>
                        <a:pt x="56" y="32"/>
                        <a:pt x="56" y="32"/>
                        <a:pt x="56" y="32"/>
                      </a:cubicBezTo>
                      <a:cubicBezTo>
                        <a:pt x="58" y="31"/>
                        <a:pt x="55" y="34"/>
                        <a:pt x="56" y="35"/>
                      </a:cubicBezTo>
                      <a:cubicBezTo>
                        <a:pt x="57" y="34"/>
                        <a:pt x="57" y="34"/>
                        <a:pt x="57" y="34"/>
                      </a:cubicBezTo>
                      <a:cubicBezTo>
                        <a:pt x="58" y="35"/>
                        <a:pt x="55" y="37"/>
                        <a:pt x="55" y="37"/>
                      </a:cubicBezTo>
                      <a:cubicBezTo>
                        <a:pt x="54" y="37"/>
                        <a:pt x="54" y="37"/>
                        <a:pt x="54" y="37"/>
                      </a:cubicBezTo>
                      <a:cubicBezTo>
                        <a:pt x="53" y="39"/>
                        <a:pt x="55" y="37"/>
                        <a:pt x="56" y="38"/>
                      </a:cubicBezTo>
                      <a:cubicBezTo>
                        <a:pt x="55" y="38"/>
                        <a:pt x="54" y="38"/>
                        <a:pt x="54" y="39"/>
                      </a:cubicBezTo>
                      <a:cubicBezTo>
                        <a:pt x="54" y="39"/>
                        <a:pt x="57" y="40"/>
                        <a:pt x="56" y="42"/>
                      </a:cubicBezTo>
                      <a:cubicBezTo>
                        <a:pt x="56" y="41"/>
                        <a:pt x="57" y="41"/>
                        <a:pt x="57" y="41"/>
                      </a:cubicBezTo>
                      <a:cubicBezTo>
                        <a:pt x="58" y="42"/>
                        <a:pt x="56" y="44"/>
                        <a:pt x="57" y="44"/>
                      </a:cubicBezTo>
                      <a:cubicBezTo>
                        <a:pt x="57" y="45"/>
                        <a:pt x="57" y="45"/>
                        <a:pt x="57" y="45"/>
                      </a:cubicBezTo>
                      <a:cubicBezTo>
                        <a:pt x="58" y="45"/>
                        <a:pt x="58" y="47"/>
                        <a:pt x="59" y="47"/>
                      </a:cubicBezTo>
                      <a:cubicBezTo>
                        <a:pt x="57" y="47"/>
                        <a:pt x="58" y="48"/>
                        <a:pt x="58" y="49"/>
                      </a:cubicBezTo>
                      <a:cubicBezTo>
                        <a:pt x="58" y="50"/>
                        <a:pt x="59" y="51"/>
                        <a:pt x="57" y="51"/>
                      </a:cubicBezTo>
                      <a:cubicBezTo>
                        <a:pt x="57" y="51"/>
                        <a:pt x="57" y="51"/>
                        <a:pt x="57" y="52"/>
                      </a:cubicBezTo>
                      <a:cubicBezTo>
                        <a:pt x="57" y="52"/>
                        <a:pt x="57" y="53"/>
                        <a:pt x="57" y="53"/>
                      </a:cubicBezTo>
                      <a:cubicBezTo>
                        <a:pt x="57" y="52"/>
                        <a:pt x="57" y="52"/>
                        <a:pt x="57" y="52"/>
                      </a:cubicBezTo>
                      <a:cubicBezTo>
                        <a:pt x="57" y="54"/>
                        <a:pt x="57" y="54"/>
                        <a:pt x="58" y="55"/>
                      </a:cubicBezTo>
                      <a:cubicBezTo>
                        <a:pt x="58" y="55"/>
                        <a:pt x="58" y="55"/>
                        <a:pt x="57" y="55"/>
                      </a:cubicBezTo>
                      <a:cubicBezTo>
                        <a:pt x="56" y="56"/>
                        <a:pt x="57" y="56"/>
                        <a:pt x="58" y="58"/>
                      </a:cubicBezTo>
                      <a:cubicBezTo>
                        <a:pt x="57" y="58"/>
                        <a:pt x="57" y="58"/>
                        <a:pt x="57" y="58"/>
                      </a:cubicBezTo>
                      <a:cubicBezTo>
                        <a:pt x="57" y="59"/>
                        <a:pt x="55" y="60"/>
                        <a:pt x="55" y="62"/>
                      </a:cubicBezTo>
                      <a:cubicBezTo>
                        <a:pt x="55" y="62"/>
                        <a:pt x="55" y="62"/>
                        <a:pt x="55" y="61"/>
                      </a:cubicBezTo>
                      <a:cubicBezTo>
                        <a:pt x="55" y="63"/>
                        <a:pt x="54" y="63"/>
                        <a:pt x="53" y="64"/>
                      </a:cubicBezTo>
                      <a:cubicBezTo>
                        <a:pt x="52" y="64"/>
                        <a:pt x="51" y="65"/>
                        <a:pt x="53" y="66"/>
                      </a:cubicBezTo>
                      <a:cubicBezTo>
                        <a:pt x="53" y="68"/>
                        <a:pt x="53" y="68"/>
                        <a:pt x="53" y="68"/>
                      </a:cubicBezTo>
                      <a:cubicBezTo>
                        <a:pt x="54" y="67"/>
                        <a:pt x="54" y="69"/>
                        <a:pt x="55" y="69"/>
                      </a:cubicBezTo>
                      <a:cubicBezTo>
                        <a:pt x="54" y="70"/>
                        <a:pt x="53" y="69"/>
                        <a:pt x="53" y="69"/>
                      </a:cubicBezTo>
                      <a:cubicBezTo>
                        <a:pt x="53" y="69"/>
                        <a:pt x="53" y="69"/>
                        <a:pt x="53" y="69"/>
                      </a:cubicBezTo>
                      <a:cubicBezTo>
                        <a:pt x="52" y="67"/>
                        <a:pt x="51" y="70"/>
                        <a:pt x="50" y="69"/>
                      </a:cubicBezTo>
                      <a:cubicBezTo>
                        <a:pt x="48" y="71"/>
                        <a:pt x="45" y="72"/>
                        <a:pt x="43" y="73"/>
                      </a:cubicBezTo>
                      <a:cubicBezTo>
                        <a:pt x="43" y="74"/>
                        <a:pt x="43" y="74"/>
                        <a:pt x="43" y="74"/>
                      </a:cubicBezTo>
                      <a:cubicBezTo>
                        <a:pt x="42" y="74"/>
                        <a:pt x="42" y="74"/>
                        <a:pt x="42" y="74"/>
                      </a:cubicBezTo>
                      <a:cubicBezTo>
                        <a:pt x="42" y="74"/>
                        <a:pt x="42" y="73"/>
                        <a:pt x="42" y="73"/>
                      </a:cubicBezTo>
                      <a:cubicBezTo>
                        <a:pt x="42" y="72"/>
                        <a:pt x="41" y="74"/>
                        <a:pt x="41" y="74"/>
                      </a:cubicBezTo>
                      <a:cubicBezTo>
                        <a:pt x="40" y="74"/>
                        <a:pt x="42" y="73"/>
                        <a:pt x="41" y="73"/>
                      </a:cubicBezTo>
                      <a:cubicBezTo>
                        <a:pt x="41" y="73"/>
                        <a:pt x="41" y="73"/>
                        <a:pt x="41" y="73"/>
                      </a:cubicBezTo>
                      <a:cubicBezTo>
                        <a:pt x="41" y="73"/>
                        <a:pt x="41" y="73"/>
                        <a:pt x="41" y="73"/>
                      </a:cubicBezTo>
                      <a:cubicBezTo>
                        <a:pt x="40" y="74"/>
                        <a:pt x="41" y="74"/>
                        <a:pt x="40" y="74"/>
                      </a:cubicBezTo>
                      <a:cubicBezTo>
                        <a:pt x="39" y="74"/>
                        <a:pt x="39" y="74"/>
                        <a:pt x="39" y="74"/>
                      </a:cubicBezTo>
                      <a:cubicBezTo>
                        <a:pt x="39" y="73"/>
                        <a:pt x="39" y="73"/>
                        <a:pt x="39" y="74"/>
                      </a:cubicBezTo>
                      <a:cubicBezTo>
                        <a:pt x="39" y="74"/>
                        <a:pt x="37" y="74"/>
                        <a:pt x="37" y="74"/>
                      </a:cubicBezTo>
                      <a:cubicBezTo>
                        <a:pt x="38" y="75"/>
                        <a:pt x="38" y="75"/>
                        <a:pt x="38" y="75"/>
                      </a:cubicBezTo>
                      <a:cubicBezTo>
                        <a:pt x="38" y="75"/>
                        <a:pt x="37" y="75"/>
                        <a:pt x="38" y="76"/>
                      </a:cubicBezTo>
                      <a:cubicBezTo>
                        <a:pt x="37" y="74"/>
                        <a:pt x="33" y="75"/>
                        <a:pt x="32" y="75"/>
                      </a:cubicBezTo>
                      <a:cubicBezTo>
                        <a:pt x="31" y="75"/>
                        <a:pt x="30" y="75"/>
                        <a:pt x="29" y="75"/>
                      </a:cubicBezTo>
                      <a:cubicBezTo>
                        <a:pt x="30" y="75"/>
                        <a:pt x="29" y="76"/>
                        <a:pt x="29" y="76"/>
                      </a:cubicBezTo>
                      <a:cubicBezTo>
                        <a:pt x="30" y="73"/>
                        <a:pt x="27" y="74"/>
                        <a:pt x="27" y="72"/>
                      </a:cubicBezTo>
                      <a:cubicBezTo>
                        <a:pt x="27" y="74"/>
                        <a:pt x="25" y="72"/>
                        <a:pt x="25" y="74"/>
                      </a:cubicBezTo>
                      <a:cubicBezTo>
                        <a:pt x="24" y="73"/>
                        <a:pt x="25" y="73"/>
                        <a:pt x="25" y="72"/>
                      </a:cubicBezTo>
                      <a:cubicBezTo>
                        <a:pt x="23" y="72"/>
                        <a:pt x="22" y="70"/>
                        <a:pt x="20" y="69"/>
                      </a:cubicBezTo>
                      <a:cubicBezTo>
                        <a:pt x="20" y="69"/>
                        <a:pt x="20" y="70"/>
                        <a:pt x="19" y="70"/>
                      </a:cubicBezTo>
                      <a:cubicBezTo>
                        <a:pt x="19" y="68"/>
                        <a:pt x="19" y="68"/>
                        <a:pt x="19" y="68"/>
                      </a:cubicBezTo>
                      <a:cubicBezTo>
                        <a:pt x="19" y="68"/>
                        <a:pt x="18" y="69"/>
                        <a:pt x="18" y="68"/>
                      </a:cubicBezTo>
                      <a:cubicBezTo>
                        <a:pt x="18" y="68"/>
                        <a:pt x="18" y="69"/>
                        <a:pt x="17" y="69"/>
                      </a:cubicBezTo>
                      <a:cubicBezTo>
                        <a:pt x="16" y="67"/>
                        <a:pt x="14" y="66"/>
                        <a:pt x="13" y="64"/>
                      </a:cubicBezTo>
                      <a:cubicBezTo>
                        <a:pt x="11" y="63"/>
                        <a:pt x="10" y="61"/>
                        <a:pt x="10" y="58"/>
                      </a:cubicBezTo>
                      <a:cubicBezTo>
                        <a:pt x="9" y="59"/>
                        <a:pt x="9" y="59"/>
                        <a:pt x="9" y="58"/>
                      </a:cubicBezTo>
                      <a:cubicBezTo>
                        <a:pt x="9" y="59"/>
                        <a:pt x="8" y="59"/>
                        <a:pt x="8" y="59"/>
                      </a:cubicBezTo>
                      <a:cubicBezTo>
                        <a:pt x="8" y="59"/>
                        <a:pt x="8" y="57"/>
                        <a:pt x="8" y="57"/>
                      </a:cubicBezTo>
                      <a:cubicBezTo>
                        <a:pt x="7" y="57"/>
                        <a:pt x="7" y="55"/>
                        <a:pt x="6" y="56"/>
                      </a:cubicBezTo>
                      <a:cubicBezTo>
                        <a:pt x="6" y="56"/>
                        <a:pt x="6" y="56"/>
                        <a:pt x="6" y="56"/>
                      </a:cubicBezTo>
                      <a:cubicBezTo>
                        <a:pt x="4" y="56"/>
                        <a:pt x="4" y="59"/>
                        <a:pt x="2" y="60"/>
                      </a:cubicBezTo>
                      <a:cubicBezTo>
                        <a:pt x="4" y="60"/>
                        <a:pt x="2" y="63"/>
                        <a:pt x="4" y="63"/>
                      </a:cubicBezTo>
                      <a:cubicBezTo>
                        <a:pt x="4" y="64"/>
                        <a:pt x="4" y="63"/>
                        <a:pt x="4" y="64"/>
                      </a:cubicBezTo>
                      <a:cubicBezTo>
                        <a:pt x="4" y="64"/>
                        <a:pt x="5" y="64"/>
                        <a:pt x="5" y="65"/>
                      </a:cubicBezTo>
                      <a:cubicBezTo>
                        <a:pt x="5" y="65"/>
                        <a:pt x="5" y="65"/>
                        <a:pt x="5" y="65"/>
                      </a:cubicBezTo>
                      <a:cubicBezTo>
                        <a:pt x="7" y="67"/>
                        <a:pt x="7" y="68"/>
                        <a:pt x="9" y="71"/>
                      </a:cubicBezTo>
                      <a:cubicBezTo>
                        <a:pt x="9" y="70"/>
                        <a:pt x="9" y="70"/>
                        <a:pt x="9" y="70"/>
                      </a:cubicBezTo>
                      <a:cubicBezTo>
                        <a:pt x="9" y="70"/>
                        <a:pt x="9" y="71"/>
                        <a:pt x="9" y="71"/>
                      </a:cubicBezTo>
                      <a:cubicBezTo>
                        <a:pt x="11" y="71"/>
                        <a:pt x="8" y="70"/>
                        <a:pt x="10" y="69"/>
                      </a:cubicBezTo>
                      <a:cubicBezTo>
                        <a:pt x="9" y="71"/>
                        <a:pt x="13" y="72"/>
                        <a:pt x="12" y="74"/>
                      </a:cubicBezTo>
                      <a:cubicBezTo>
                        <a:pt x="13" y="75"/>
                        <a:pt x="12" y="73"/>
                        <a:pt x="13" y="74"/>
                      </a:cubicBezTo>
                      <a:cubicBezTo>
                        <a:pt x="13" y="74"/>
                        <a:pt x="13" y="74"/>
                        <a:pt x="13" y="74"/>
                      </a:cubicBezTo>
                      <a:cubicBezTo>
                        <a:pt x="14" y="74"/>
                        <a:pt x="14" y="74"/>
                        <a:pt x="14" y="74"/>
                      </a:cubicBezTo>
                      <a:cubicBezTo>
                        <a:pt x="14" y="74"/>
                        <a:pt x="14" y="75"/>
                        <a:pt x="14" y="75"/>
                      </a:cubicBezTo>
                      <a:cubicBezTo>
                        <a:pt x="14" y="75"/>
                        <a:pt x="13" y="75"/>
                        <a:pt x="13" y="75"/>
                      </a:cubicBezTo>
                      <a:cubicBezTo>
                        <a:pt x="13" y="76"/>
                        <a:pt x="15" y="76"/>
                        <a:pt x="15" y="77"/>
                      </a:cubicBezTo>
                      <a:cubicBezTo>
                        <a:pt x="15" y="77"/>
                        <a:pt x="15" y="76"/>
                        <a:pt x="15" y="76"/>
                      </a:cubicBezTo>
                      <a:cubicBezTo>
                        <a:pt x="17" y="77"/>
                        <a:pt x="20" y="79"/>
                        <a:pt x="23" y="79"/>
                      </a:cubicBezTo>
                      <a:cubicBezTo>
                        <a:pt x="23" y="79"/>
                        <a:pt x="23" y="79"/>
                        <a:pt x="23" y="79"/>
                      </a:cubicBezTo>
                      <a:cubicBezTo>
                        <a:pt x="25" y="79"/>
                        <a:pt x="24" y="80"/>
                        <a:pt x="26" y="80"/>
                      </a:cubicBezTo>
                      <a:cubicBezTo>
                        <a:pt x="26" y="80"/>
                        <a:pt x="26" y="80"/>
                        <a:pt x="26" y="80"/>
                      </a:cubicBezTo>
                      <a:cubicBezTo>
                        <a:pt x="27" y="80"/>
                        <a:pt x="28" y="80"/>
                        <a:pt x="28" y="80"/>
                      </a:cubicBezTo>
                      <a:cubicBezTo>
                        <a:pt x="27" y="80"/>
                        <a:pt x="29" y="81"/>
                        <a:pt x="28" y="82"/>
                      </a:cubicBezTo>
                      <a:cubicBezTo>
                        <a:pt x="30" y="81"/>
                        <a:pt x="29" y="81"/>
                        <a:pt x="31" y="80"/>
                      </a:cubicBezTo>
                      <a:cubicBezTo>
                        <a:pt x="31" y="80"/>
                        <a:pt x="31" y="80"/>
                        <a:pt x="31" y="80"/>
                      </a:cubicBezTo>
                      <a:cubicBezTo>
                        <a:pt x="32" y="80"/>
                        <a:pt x="32" y="80"/>
                        <a:pt x="33" y="79"/>
                      </a:cubicBezTo>
                      <a:cubicBezTo>
                        <a:pt x="32" y="80"/>
                        <a:pt x="33" y="81"/>
                        <a:pt x="32" y="81"/>
                      </a:cubicBezTo>
                      <a:cubicBezTo>
                        <a:pt x="35" y="83"/>
                        <a:pt x="36" y="80"/>
                        <a:pt x="37" y="82"/>
                      </a:cubicBezTo>
                      <a:cubicBezTo>
                        <a:pt x="38" y="80"/>
                        <a:pt x="35" y="81"/>
                        <a:pt x="36" y="81"/>
                      </a:cubicBezTo>
                      <a:cubicBezTo>
                        <a:pt x="35" y="80"/>
                        <a:pt x="36" y="79"/>
                        <a:pt x="37" y="79"/>
                      </a:cubicBezTo>
                      <a:cubicBezTo>
                        <a:pt x="38" y="79"/>
                        <a:pt x="38" y="82"/>
                        <a:pt x="40" y="82"/>
                      </a:cubicBezTo>
                      <a:cubicBezTo>
                        <a:pt x="40" y="82"/>
                        <a:pt x="40" y="82"/>
                        <a:pt x="40" y="82"/>
                      </a:cubicBezTo>
                      <a:cubicBezTo>
                        <a:pt x="41" y="82"/>
                        <a:pt x="41" y="81"/>
                        <a:pt x="42" y="82"/>
                      </a:cubicBezTo>
                      <a:cubicBezTo>
                        <a:pt x="43" y="80"/>
                        <a:pt x="44" y="81"/>
                        <a:pt x="43" y="80"/>
                      </a:cubicBezTo>
                      <a:cubicBezTo>
                        <a:pt x="43" y="80"/>
                        <a:pt x="42" y="81"/>
                        <a:pt x="42" y="80"/>
                      </a:cubicBezTo>
                      <a:cubicBezTo>
                        <a:pt x="43" y="80"/>
                        <a:pt x="43" y="78"/>
                        <a:pt x="45" y="78"/>
                      </a:cubicBezTo>
                      <a:cubicBezTo>
                        <a:pt x="45" y="79"/>
                        <a:pt x="44" y="79"/>
                        <a:pt x="44" y="79"/>
                      </a:cubicBezTo>
                      <a:cubicBezTo>
                        <a:pt x="45" y="80"/>
                        <a:pt x="45" y="79"/>
                        <a:pt x="45" y="79"/>
                      </a:cubicBezTo>
                      <a:cubicBezTo>
                        <a:pt x="46" y="81"/>
                        <a:pt x="44" y="80"/>
                        <a:pt x="43" y="82"/>
                      </a:cubicBezTo>
                      <a:cubicBezTo>
                        <a:pt x="43" y="82"/>
                        <a:pt x="44" y="80"/>
                        <a:pt x="44" y="82"/>
                      </a:cubicBezTo>
                      <a:cubicBezTo>
                        <a:pt x="44" y="79"/>
                        <a:pt x="46" y="81"/>
                        <a:pt x="47" y="79"/>
                      </a:cubicBezTo>
                      <a:cubicBezTo>
                        <a:pt x="47" y="80"/>
                        <a:pt x="47" y="80"/>
                        <a:pt x="47" y="80"/>
                      </a:cubicBezTo>
                      <a:cubicBezTo>
                        <a:pt x="47" y="80"/>
                        <a:pt x="48" y="79"/>
                        <a:pt x="48" y="79"/>
                      </a:cubicBezTo>
                      <a:cubicBezTo>
                        <a:pt x="48" y="81"/>
                        <a:pt x="48" y="81"/>
                        <a:pt x="48" y="81"/>
                      </a:cubicBezTo>
                      <a:cubicBezTo>
                        <a:pt x="48" y="79"/>
                        <a:pt x="50" y="81"/>
                        <a:pt x="51" y="79"/>
                      </a:cubicBezTo>
                      <a:cubicBezTo>
                        <a:pt x="49" y="81"/>
                        <a:pt x="50" y="79"/>
                        <a:pt x="49" y="79"/>
                      </a:cubicBezTo>
                      <a:cubicBezTo>
                        <a:pt x="50" y="76"/>
                        <a:pt x="51" y="80"/>
                        <a:pt x="54" y="78"/>
                      </a:cubicBezTo>
                      <a:cubicBezTo>
                        <a:pt x="54" y="78"/>
                        <a:pt x="52" y="78"/>
                        <a:pt x="52" y="78"/>
                      </a:cubicBezTo>
                      <a:cubicBezTo>
                        <a:pt x="53" y="77"/>
                        <a:pt x="54" y="77"/>
                        <a:pt x="54" y="77"/>
                      </a:cubicBezTo>
                      <a:cubicBezTo>
                        <a:pt x="56" y="76"/>
                        <a:pt x="54" y="77"/>
                        <a:pt x="54" y="76"/>
                      </a:cubicBezTo>
                      <a:cubicBezTo>
                        <a:pt x="55" y="76"/>
                        <a:pt x="54" y="75"/>
                        <a:pt x="55" y="74"/>
                      </a:cubicBezTo>
                      <a:cubicBezTo>
                        <a:pt x="55" y="75"/>
                        <a:pt x="55" y="75"/>
                        <a:pt x="55" y="75"/>
                      </a:cubicBezTo>
                      <a:cubicBezTo>
                        <a:pt x="57" y="73"/>
                        <a:pt x="54" y="73"/>
                        <a:pt x="56" y="72"/>
                      </a:cubicBezTo>
                      <a:cubicBezTo>
                        <a:pt x="57" y="73"/>
                        <a:pt x="57" y="73"/>
                        <a:pt x="57" y="73"/>
                      </a:cubicBezTo>
                      <a:cubicBezTo>
                        <a:pt x="57" y="72"/>
                        <a:pt x="57" y="72"/>
                        <a:pt x="57" y="72"/>
                      </a:cubicBezTo>
                      <a:cubicBezTo>
                        <a:pt x="58" y="73"/>
                        <a:pt x="58" y="73"/>
                        <a:pt x="58" y="73"/>
                      </a:cubicBezTo>
                      <a:cubicBezTo>
                        <a:pt x="58" y="72"/>
                        <a:pt x="58" y="72"/>
                        <a:pt x="59" y="71"/>
                      </a:cubicBezTo>
                      <a:cubicBezTo>
                        <a:pt x="59" y="71"/>
                        <a:pt x="58" y="70"/>
                        <a:pt x="58" y="69"/>
                      </a:cubicBezTo>
                      <a:cubicBezTo>
                        <a:pt x="59" y="69"/>
                        <a:pt x="59" y="70"/>
                        <a:pt x="60" y="69"/>
                      </a:cubicBezTo>
                      <a:cubicBezTo>
                        <a:pt x="60" y="69"/>
                        <a:pt x="60" y="70"/>
                        <a:pt x="59" y="70"/>
                      </a:cubicBezTo>
                      <a:cubicBezTo>
                        <a:pt x="60" y="70"/>
                        <a:pt x="60" y="71"/>
                        <a:pt x="60" y="71"/>
                      </a:cubicBezTo>
                      <a:cubicBezTo>
                        <a:pt x="61" y="71"/>
                        <a:pt x="61" y="69"/>
                        <a:pt x="61" y="69"/>
                      </a:cubicBezTo>
                      <a:cubicBezTo>
                        <a:pt x="61" y="69"/>
                        <a:pt x="61" y="69"/>
                        <a:pt x="61" y="69"/>
                      </a:cubicBezTo>
                      <a:cubicBezTo>
                        <a:pt x="61" y="67"/>
                        <a:pt x="61" y="67"/>
                        <a:pt x="61" y="67"/>
                      </a:cubicBezTo>
                      <a:cubicBezTo>
                        <a:pt x="61" y="67"/>
                        <a:pt x="61" y="67"/>
                        <a:pt x="61" y="67"/>
                      </a:cubicBezTo>
                      <a:cubicBezTo>
                        <a:pt x="62" y="67"/>
                        <a:pt x="61" y="67"/>
                        <a:pt x="62" y="66"/>
                      </a:cubicBezTo>
                      <a:cubicBezTo>
                        <a:pt x="62" y="66"/>
                        <a:pt x="63" y="67"/>
                        <a:pt x="63" y="68"/>
                      </a:cubicBezTo>
                      <a:cubicBezTo>
                        <a:pt x="63" y="68"/>
                        <a:pt x="63" y="66"/>
                        <a:pt x="63" y="66"/>
                      </a:cubicBezTo>
                      <a:cubicBezTo>
                        <a:pt x="63" y="66"/>
                        <a:pt x="64" y="65"/>
                        <a:pt x="64" y="65"/>
                      </a:cubicBezTo>
                      <a:cubicBezTo>
                        <a:pt x="65" y="64"/>
                        <a:pt x="64" y="62"/>
                        <a:pt x="65" y="61"/>
                      </a:cubicBezTo>
                      <a:cubicBezTo>
                        <a:pt x="65" y="61"/>
                        <a:pt x="65" y="61"/>
                        <a:pt x="65" y="60"/>
                      </a:cubicBezTo>
                      <a:cubicBezTo>
                        <a:pt x="65" y="59"/>
                        <a:pt x="66" y="58"/>
                        <a:pt x="66" y="57"/>
                      </a:cubicBezTo>
                      <a:cubicBezTo>
                        <a:pt x="67" y="56"/>
                        <a:pt x="67" y="56"/>
                        <a:pt x="67" y="56"/>
                      </a:cubicBezTo>
                      <a:cubicBezTo>
                        <a:pt x="67" y="55"/>
                        <a:pt x="65" y="57"/>
                        <a:pt x="65" y="55"/>
                      </a:cubicBezTo>
                      <a:cubicBezTo>
                        <a:pt x="65" y="53"/>
                        <a:pt x="66" y="54"/>
                        <a:pt x="67" y="54"/>
                      </a:cubicBezTo>
                      <a:cubicBezTo>
                        <a:pt x="66" y="53"/>
                        <a:pt x="65" y="52"/>
                        <a:pt x="66" y="50"/>
                      </a:cubicBezTo>
                      <a:cubicBezTo>
                        <a:pt x="66" y="51"/>
                        <a:pt x="66" y="51"/>
                        <a:pt x="66" y="52"/>
                      </a:cubicBezTo>
                      <a:close/>
                      <a:moveTo>
                        <a:pt x="64" y="37"/>
                      </a:moveTo>
                      <a:cubicBezTo>
                        <a:pt x="64" y="37"/>
                        <a:pt x="65" y="38"/>
                        <a:pt x="65" y="38"/>
                      </a:cubicBezTo>
                      <a:cubicBezTo>
                        <a:pt x="63" y="38"/>
                        <a:pt x="64" y="38"/>
                        <a:pt x="64" y="37"/>
                      </a:cubicBezTo>
                      <a:close/>
                      <a:moveTo>
                        <a:pt x="52" y="19"/>
                      </a:moveTo>
                      <a:cubicBezTo>
                        <a:pt x="53" y="19"/>
                        <a:pt x="53" y="19"/>
                        <a:pt x="53" y="20"/>
                      </a:cubicBezTo>
                      <a:cubicBezTo>
                        <a:pt x="53" y="20"/>
                        <a:pt x="52" y="20"/>
                        <a:pt x="52" y="19"/>
                      </a:cubicBezTo>
                      <a:close/>
                      <a:moveTo>
                        <a:pt x="7" y="19"/>
                      </a:moveTo>
                      <a:cubicBezTo>
                        <a:pt x="7" y="19"/>
                        <a:pt x="7" y="19"/>
                        <a:pt x="7" y="19"/>
                      </a:cubicBezTo>
                      <a:cubicBezTo>
                        <a:pt x="7" y="19"/>
                        <a:pt x="7" y="19"/>
                        <a:pt x="7" y="19"/>
                      </a:cubicBezTo>
                      <a:close/>
                      <a:moveTo>
                        <a:pt x="6" y="19"/>
                      </a:moveTo>
                      <a:cubicBezTo>
                        <a:pt x="6" y="19"/>
                        <a:pt x="6" y="20"/>
                        <a:pt x="6" y="20"/>
                      </a:cubicBezTo>
                      <a:cubicBezTo>
                        <a:pt x="6" y="19"/>
                        <a:pt x="6" y="19"/>
                        <a:pt x="6" y="19"/>
                      </a:cubicBezTo>
                      <a:cubicBezTo>
                        <a:pt x="6" y="19"/>
                        <a:pt x="6" y="19"/>
                        <a:pt x="6" y="19"/>
                      </a:cubicBezTo>
                      <a:close/>
                      <a:moveTo>
                        <a:pt x="39" y="74"/>
                      </a:moveTo>
                      <a:cubicBezTo>
                        <a:pt x="39" y="74"/>
                        <a:pt x="39" y="74"/>
                        <a:pt x="39" y="74"/>
                      </a:cubicBezTo>
                      <a:cubicBezTo>
                        <a:pt x="39" y="75"/>
                        <a:pt x="39" y="74"/>
                        <a:pt x="3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5" name="Freeform 795">
                  <a:extLst>
                    <a:ext uri="{FF2B5EF4-FFF2-40B4-BE49-F238E27FC236}">
                      <a16:creationId xmlns:a16="http://schemas.microsoft.com/office/drawing/2014/main" id="{CA9F1C02-1CD8-481D-BCBD-433BE3F1487E}"/>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6" name="Freeform 796">
                  <a:extLst>
                    <a:ext uri="{FF2B5EF4-FFF2-40B4-BE49-F238E27FC236}">
                      <a16:creationId xmlns:a16="http://schemas.microsoft.com/office/drawing/2014/main" id="{4EA0A7E8-1040-4934-86D6-550CD3B6A76B}"/>
                    </a:ext>
                  </a:extLst>
                </p:cNvPr>
                <p:cNvSpPr>
                  <a:spLocks/>
                </p:cNvSpPr>
                <p:nvPr userDrawn="1"/>
              </p:nvSpPr>
              <p:spPr bwMode="auto">
                <a:xfrm>
                  <a:off x="3659" y="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7" name="Freeform 797">
                  <a:extLst>
                    <a:ext uri="{FF2B5EF4-FFF2-40B4-BE49-F238E27FC236}">
                      <a16:creationId xmlns:a16="http://schemas.microsoft.com/office/drawing/2014/main" id="{F9E15B05-FEEB-4847-8F04-90C0EE0E4518}"/>
                    </a:ext>
                  </a:extLst>
                </p:cNvPr>
                <p:cNvSpPr>
                  <a:spLocks/>
                </p:cNvSpPr>
                <p:nvPr userDrawn="1"/>
              </p:nvSpPr>
              <p:spPr bwMode="auto">
                <a:xfrm>
                  <a:off x="3416" y="5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8" name="Freeform 798">
                  <a:extLst>
                    <a:ext uri="{FF2B5EF4-FFF2-40B4-BE49-F238E27FC236}">
                      <a16:creationId xmlns:a16="http://schemas.microsoft.com/office/drawing/2014/main" id="{E2116809-4C64-4988-8F17-3AE0E3E5CF2A}"/>
                    </a:ext>
                  </a:extLst>
                </p:cNvPr>
                <p:cNvSpPr>
                  <a:spLocks/>
                </p:cNvSpPr>
                <p:nvPr userDrawn="1"/>
              </p:nvSpPr>
              <p:spPr bwMode="auto">
                <a:xfrm>
                  <a:off x="3356" y="67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9" name="Freeform 799">
                  <a:extLst>
                    <a:ext uri="{FF2B5EF4-FFF2-40B4-BE49-F238E27FC236}">
                      <a16:creationId xmlns:a16="http://schemas.microsoft.com/office/drawing/2014/main" id="{C6AC70F2-BF7E-41EF-AFFA-A65026515C4A}"/>
                    </a:ext>
                  </a:extLst>
                </p:cNvPr>
                <p:cNvSpPr>
                  <a:spLocks/>
                </p:cNvSpPr>
                <p:nvPr userDrawn="1"/>
              </p:nvSpPr>
              <p:spPr bwMode="auto">
                <a:xfrm>
                  <a:off x="3326" y="69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0" name="Freeform 800">
                  <a:extLst>
                    <a:ext uri="{FF2B5EF4-FFF2-40B4-BE49-F238E27FC236}">
                      <a16:creationId xmlns:a16="http://schemas.microsoft.com/office/drawing/2014/main" id="{FC052B6A-2ADA-4AE7-88D8-C252A1CF87E4}"/>
                    </a:ext>
                  </a:extLst>
                </p:cNvPr>
                <p:cNvSpPr>
                  <a:spLocks/>
                </p:cNvSpPr>
                <p:nvPr userDrawn="1"/>
              </p:nvSpPr>
              <p:spPr bwMode="auto">
                <a:xfrm>
                  <a:off x="3341" y="67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1" name="Freeform 801">
                  <a:extLst>
                    <a:ext uri="{FF2B5EF4-FFF2-40B4-BE49-F238E27FC236}">
                      <a16:creationId xmlns:a16="http://schemas.microsoft.com/office/drawing/2014/main" id="{B6BA41B9-C733-4A59-8BB3-8B85764C7909}"/>
                    </a:ext>
                  </a:extLst>
                </p:cNvPr>
                <p:cNvSpPr>
                  <a:spLocks/>
                </p:cNvSpPr>
                <p:nvPr userDrawn="1"/>
              </p:nvSpPr>
              <p:spPr bwMode="auto">
                <a:xfrm>
                  <a:off x="3341" y="6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2" name="Freeform 802">
                  <a:extLst>
                    <a:ext uri="{FF2B5EF4-FFF2-40B4-BE49-F238E27FC236}">
                      <a16:creationId xmlns:a16="http://schemas.microsoft.com/office/drawing/2014/main" id="{F6363CE7-B68C-4903-80E1-9EA2731A0DE7}"/>
                    </a:ext>
                  </a:extLst>
                </p:cNvPr>
                <p:cNvSpPr>
                  <a:spLocks/>
                </p:cNvSpPr>
                <p:nvPr userDrawn="1"/>
              </p:nvSpPr>
              <p:spPr bwMode="auto">
                <a:xfrm>
                  <a:off x="3361" y="64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2"/>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3" name="Freeform 803">
                  <a:extLst>
                    <a:ext uri="{FF2B5EF4-FFF2-40B4-BE49-F238E27FC236}">
                      <a16:creationId xmlns:a16="http://schemas.microsoft.com/office/drawing/2014/main" id="{A5681FA0-80B3-4068-8BFC-22EE04C6B294}"/>
                    </a:ext>
                  </a:extLst>
                </p:cNvPr>
                <p:cNvSpPr>
                  <a:spLocks/>
                </p:cNvSpPr>
                <p:nvPr userDrawn="1"/>
              </p:nvSpPr>
              <p:spPr bwMode="auto">
                <a:xfrm>
                  <a:off x="3331" y="66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4" name="Freeform 804">
                  <a:extLst>
                    <a:ext uri="{FF2B5EF4-FFF2-40B4-BE49-F238E27FC236}">
                      <a16:creationId xmlns:a16="http://schemas.microsoft.com/office/drawing/2014/main" id="{4781830A-42AB-4060-8FAE-9ACAF07C984B}"/>
                    </a:ext>
                  </a:extLst>
                </p:cNvPr>
                <p:cNvSpPr>
                  <a:spLocks/>
                </p:cNvSpPr>
                <p:nvPr userDrawn="1"/>
              </p:nvSpPr>
              <p:spPr bwMode="auto">
                <a:xfrm>
                  <a:off x="3341" y="65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5" name="Freeform 805">
                  <a:extLst>
                    <a:ext uri="{FF2B5EF4-FFF2-40B4-BE49-F238E27FC236}">
                      <a16:creationId xmlns:a16="http://schemas.microsoft.com/office/drawing/2014/main" id="{893622AF-388A-4D8B-9FA3-E5FCFF5B4CFA}"/>
                    </a:ext>
                  </a:extLst>
                </p:cNvPr>
                <p:cNvSpPr>
                  <a:spLocks/>
                </p:cNvSpPr>
                <p:nvPr userDrawn="1"/>
              </p:nvSpPr>
              <p:spPr bwMode="auto">
                <a:xfrm>
                  <a:off x="3341"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6" name="Freeform 806">
                  <a:extLst>
                    <a:ext uri="{FF2B5EF4-FFF2-40B4-BE49-F238E27FC236}">
                      <a16:creationId xmlns:a16="http://schemas.microsoft.com/office/drawing/2014/main" id="{86F5D839-B2C5-4B3A-BC95-BA26F6C042FA}"/>
                    </a:ext>
                  </a:extLst>
                </p:cNvPr>
                <p:cNvSpPr>
                  <a:spLocks/>
                </p:cNvSpPr>
                <p:nvPr userDrawn="1"/>
              </p:nvSpPr>
              <p:spPr bwMode="auto">
                <a:xfrm>
                  <a:off x="3331" y="663"/>
                  <a:ext cx="5" cy="5"/>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1" y="0"/>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7" name="Freeform 807">
                  <a:extLst>
                    <a:ext uri="{FF2B5EF4-FFF2-40B4-BE49-F238E27FC236}">
                      <a16:creationId xmlns:a16="http://schemas.microsoft.com/office/drawing/2014/main" id="{0A9621F6-25A2-41B9-85A5-4D5D5AFBB937}"/>
                    </a:ext>
                  </a:extLst>
                </p:cNvPr>
                <p:cNvSpPr>
                  <a:spLocks/>
                </p:cNvSpPr>
                <p:nvPr userDrawn="1"/>
              </p:nvSpPr>
              <p:spPr bwMode="auto">
                <a:xfrm>
                  <a:off x="3366" y="61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858" name="Freeform 809">
                <a:extLst>
                  <a:ext uri="{FF2B5EF4-FFF2-40B4-BE49-F238E27FC236}">
                    <a16:creationId xmlns:a16="http://schemas.microsoft.com/office/drawing/2014/main" id="{E70B5099-D636-4FF1-85D0-48B27294B6F5}"/>
                  </a:ext>
                </a:extLst>
              </p:cNvPr>
              <p:cNvSpPr>
                <a:spLocks/>
              </p:cNvSpPr>
              <p:nvPr userDrawn="1"/>
            </p:nvSpPr>
            <p:spPr bwMode="auto">
              <a:xfrm>
                <a:off x="5319712" y="981075"/>
                <a:ext cx="7937"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9" name="Freeform 810">
                <a:extLst>
                  <a:ext uri="{FF2B5EF4-FFF2-40B4-BE49-F238E27FC236}">
                    <a16:creationId xmlns:a16="http://schemas.microsoft.com/office/drawing/2014/main" id="{A90F1CCA-0147-4D22-93D5-EF262E5E029A}"/>
                  </a:ext>
                </a:extLst>
              </p:cNvPr>
              <p:cNvSpPr>
                <a:spLocks/>
              </p:cNvSpPr>
              <p:nvPr userDrawn="1"/>
            </p:nvSpPr>
            <p:spPr bwMode="auto">
              <a:xfrm>
                <a:off x="5327650" y="949325"/>
                <a:ext cx="7937" cy="15875"/>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0" name="Freeform 811">
                <a:extLst>
                  <a:ext uri="{FF2B5EF4-FFF2-40B4-BE49-F238E27FC236}">
                    <a16:creationId xmlns:a16="http://schemas.microsoft.com/office/drawing/2014/main" id="{80766CB1-8A69-4F24-8DEC-93CFA4BD7692}"/>
                  </a:ext>
                </a:extLst>
              </p:cNvPr>
              <p:cNvSpPr>
                <a:spLocks/>
              </p:cNvSpPr>
              <p:nvPr userDrawn="1"/>
            </p:nvSpPr>
            <p:spPr bwMode="auto">
              <a:xfrm>
                <a:off x="5438775" y="925513"/>
                <a:ext cx="0" cy="15875"/>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1" name="Freeform 812">
                <a:extLst>
                  <a:ext uri="{FF2B5EF4-FFF2-40B4-BE49-F238E27FC236}">
                    <a16:creationId xmlns:a16="http://schemas.microsoft.com/office/drawing/2014/main" id="{5F0827A9-9601-477B-AEB0-1E182891FDDB}"/>
                  </a:ext>
                </a:extLst>
              </p:cNvPr>
              <p:cNvSpPr>
                <a:spLocks/>
              </p:cNvSpPr>
              <p:nvPr userDrawn="1"/>
            </p:nvSpPr>
            <p:spPr bwMode="auto">
              <a:xfrm>
                <a:off x="5532437" y="885825"/>
                <a:ext cx="15875" cy="15875"/>
              </a:xfrm>
              <a:custGeom>
                <a:avLst/>
                <a:gdLst>
                  <a:gd name="T0" fmla="*/ 2 w 2"/>
                  <a:gd name="T1" fmla="*/ 0 h 2"/>
                  <a:gd name="T2" fmla="*/ 0 w 2"/>
                  <a:gd name="T3" fmla="*/ 1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2"/>
                      <a:pt x="0" y="1"/>
                    </a:cubicBezTo>
                    <a:cubicBezTo>
                      <a:pt x="0" y="1"/>
                      <a:pt x="1" y="1"/>
                      <a:pt x="1" y="2"/>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2" name="Freeform 813">
                <a:extLst>
                  <a:ext uri="{FF2B5EF4-FFF2-40B4-BE49-F238E27FC236}">
                    <a16:creationId xmlns:a16="http://schemas.microsoft.com/office/drawing/2014/main" id="{8EFA6BA8-F310-451B-94D8-78DB170EC3DB}"/>
                  </a:ext>
                </a:extLst>
              </p:cNvPr>
              <p:cNvSpPr>
                <a:spLocks/>
              </p:cNvSpPr>
              <p:nvPr userDrawn="1"/>
            </p:nvSpPr>
            <p:spPr bwMode="auto">
              <a:xfrm>
                <a:off x="5532437" y="901700"/>
                <a:ext cx="7937"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3" name="Rectangle 814">
                <a:extLst>
                  <a:ext uri="{FF2B5EF4-FFF2-40B4-BE49-F238E27FC236}">
                    <a16:creationId xmlns:a16="http://schemas.microsoft.com/office/drawing/2014/main" id="{421AF4EE-A242-4BA1-9C48-AC9CB5E63377}"/>
                  </a:ext>
                </a:extLst>
              </p:cNvPr>
              <p:cNvSpPr>
                <a:spLocks noChangeArrowheads="1"/>
              </p:cNvSpPr>
              <p:nvPr userDrawn="1"/>
            </p:nvSpPr>
            <p:spPr bwMode="auto">
              <a:xfrm>
                <a:off x="5359400" y="1314450"/>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4" name="Freeform 815">
                <a:extLst>
                  <a:ext uri="{FF2B5EF4-FFF2-40B4-BE49-F238E27FC236}">
                    <a16:creationId xmlns:a16="http://schemas.microsoft.com/office/drawing/2014/main" id="{68EB7895-458B-4298-B03C-F7DC20D6F942}"/>
                  </a:ext>
                </a:extLst>
              </p:cNvPr>
              <p:cNvSpPr>
                <a:spLocks/>
              </p:cNvSpPr>
              <p:nvPr userDrawn="1"/>
            </p:nvSpPr>
            <p:spPr bwMode="auto">
              <a:xfrm>
                <a:off x="5343525" y="1306513"/>
                <a:ext cx="7937" cy="7938"/>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5" name="Freeform 816">
                <a:extLst>
                  <a:ext uri="{FF2B5EF4-FFF2-40B4-BE49-F238E27FC236}">
                    <a16:creationId xmlns:a16="http://schemas.microsoft.com/office/drawing/2014/main" id="{391A54E1-A762-42D5-AD9D-2B1354E97F81}"/>
                  </a:ext>
                </a:extLst>
              </p:cNvPr>
              <p:cNvSpPr>
                <a:spLocks/>
              </p:cNvSpPr>
              <p:nvPr userDrawn="1"/>
            </p:nvSpPr>
            <p:spPr bwMode="auto">
              <a:xfrm>
                <a:off x="5808662" y="1147763"/>
                <a:ext cx="7937" cy="7938"/>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6" name="Freeform 817">
                <a:extLst>
                  <a:ext uri="{FF2B5EF4-FFF2-40B4-BE49-F238E27FC236}">
                    <a16:creationId xmlns:a16="http://schemas.microsoft.com/office/drawing/2014/main" id="{969911D1-F3AD-45C2-A9D5-8E4A0C93E8A5}"/>
                  </a:ext>
                </a:extLst>
              </p:cNvPr>
              <p:cNvSpPr>
                <a:spLocks/>
              </p:cNvSpPr>
              <p:nvPr userDrawn="1"/>
            </p:nvSpPr>
            <p:spPr bwMode="auto">
              <a:xfrm>
                <a:off x="5816600" y="1235075"/>
                <a:ext cx="7937" cy="7938"/>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7" name="Freeform 818">
                <a:extLst>
                  <a:ext uri="{FF2B5EF4-FFF2-40B4-BE49-F238E27FC236}">
                    <a16:creationId xmlns:a16="http://schemas.microsoft.com/office/drawing/2014/main" id="{18ECAAB9-0F1A-489C-9E26-2AEC7B8DFD45}"/>
                  </a:ext>
                </a:extLst>
              </p:cNvPr>
              <p:cNvSpPr>
                <a:spLocks/>
              </p:cNvSpPr>
              <p:nvPr userDrawn="1"/>
            </p:nvSpPr>
            <p:spPr bwMode="auto">
              <a:xfrm>
                <a:off x="5824537" y="1306513"/>
                <a:ext cx="7937" cy="793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7" name="Group 36">
              <a:extLst>
                <a:ext uri="{FF2B5EF4-FFF2-40B4-BE49-F238E27FC236}">
                  <a16:creationId xmlns:a16="http://schemas.microsoft.com/office/drawing/2014/main" id="{9B6B38AB-60B1-49F6-86BF-56BA08F662A6}"/>
                </a:ext>
              </a:extLst>
            </p:cNvPr>
            <p:cNvGrpSpPr/>
            <p:nvPr userDrawn="1"/>
          </p:nvGrpSpPr>
          <p:grpSpPr>
            <a:xfrm rot="20769998">
              <a:off x="3964750" y="984068"/>
              <a:ext cx="549129" cy="495490"/>
              <a:chOff x="5248275" y="314325"/>
              <a:chExt cx="2259012" cy="2038351"/>
            </a:xfrm>
            <a:solidFill>
              <a:schemeClr val="bg1"/>
            </a:solidFill>
          </p:grpSpPr>
          <p:grpSp>
            <p:nvGrpSpPr>
              <p:cNvPr id="38" name="Group 205">
                <a:extLst>
                  <a:ext uri="{FF2B5EF4-FFF2-40B4-BE49-F238E27FC236}">
                    <a16:creationId xmlns:a16="http://schemas.microsoft.com/office/drawing/2014/main" id="{59E8FC07-9DCF-4F30-9FA1-860EBCB428AC}"/>
                  </a:ext>
                </a:extLst>
              </p:cNvPr>
              <p:cNvGrpSpPr>
                <a:grpSpLocks/>
              </p:cNvGrpSpPr>
              <p:nvPr userDrawn="1"/>
            </p:nvGrpSpPr>
            <p:grpSpPr bwMode="auto">
              <a:xfrm>
                <a:off x="5248275" y="393700"/>
                <a:ext cx="1871662" cy="1935163"/>
                <a:chOff x="3306" y="248"/>
                <a:chExt cx="1179" cy="1219"/>
              </a:xfrm>
              <a:grpFill/>
            </p:grpSpPr>
            <p:sp>
              <p:nvSpPr>
                <p:cNvPr id="654" name="Freeform 62">
                  <a:extLst>
                    <a:ext uri="{FF2B5EF4-FFF2-40B4-BE49-F238E27FC236}">
                      <a16:creationId xmlns:a16="http://schemas.microsoft.com/office/drawing/2014/main" id="{66A695D8-A3E9-43FF-AE4A-7B7E7C84D168}"/>
                    </a:ext>
                  </a:extLst>
                </p:cNvPr>
                <p:cNvSpPr>
                  <a:spLocks noEditPoints="1"/>
                </p:cNvSpPr>
                <p:nvPr userDrawn="1"/>
              </p:nvSpPr>
              <p:spPr bwMode="auto">
                <a:xfrm>
                  <a:off x="3520" y="703"/>
                  <a:ext cx="916" cy="759"/>
                </a:xfrm>
                <a:custGeom>
                  <a:avLst/>
                  <a:gdLst>
                    <a:gd name="T0" fmla="*/ 38 w 184"/>
                    <a:gd name="T1" fmla="*/ 64 h 152"/>
                    <a:gd name="T2" fmla="*/ 28 w 184"/>
                    <a:gd name="T3" fmla="*/ 71 h 152"/>
                    <a:gd name="T4" fmla="*/ 19 w 184"/>
                    <a:gd name="T5" fmla="*/ 75 h 152"/>
                    <a:gd name="T6" fmla="*/ 11 w 184"/>
                    <a:gd name="T7" fmla="*/ 83 h 152"/>
                    <a:gd name="T8" fmla="*/ 4 w 184"/>
                    <a:gd name="T9" fmla="*/ 100 h 152"/>
                    <a:gd name="T10" fmla="*/ 2 w 184"/>
                    <a:gd name="T11" fmla="*/ 118 h 152"/>
                    <a:gd name="T12" fmla="*/ 5 w 184"/>
                    <a:gd name="T13" fmla="*/ 120 h 152"/>
                    <a:gd name="T14" fmla="*/ 4 w 184"/>
                    <a:gd name="T15" fmla="*/ 128 h 152"/>
                    <a:gd name="T16" fmla="*/ 7 w 184"/>
                    <a:gd name="T17" fmla="*/ 133 h 152"/>
                    <a:gd name="T18" fmla="*/ 21 w 184"/>
                    <a:gd name="T19" fmla="*/ 143 h 152"/>
                    <a:gd name="T20" fmla="*/ 41 w 184"/>
                    <a:gd name="T21" fmla="*/ 146 h 152"/>
                    <a:gd name="T22" fmla="*/ 49 w 184"/>
                    <a:gd name="T23" fmla="*/ 151 h 152"/>
                    <a:gd name="T24" fmla="*/ 66 w 184"/>
                    <a:gd name="T25" fmla="*/ 151 h 152"/>
                    <a:gd name="T26" fmla="*/ 69 w 184"/>
                    <a:gd name="T27" fmla="*/ 152 h 152"/>
                    <a:gd name="T28" fmla="*/ 80 w 184"/>
                    <a:gd name="T29" fmla="*/ 148 h 152"/>
                    <a:gd name="T30" fmla="*/ 90 w 184"/>
                    <a:gd name="T31" fmla="*/ 138 h 152"/>
                    <a:gd name="T32" fmla="*/ 102 w 184"/>
                    <a:gd name="T33" fmla="*/ 138 h 152"/>
                    <a:gd name="T34" fmla="*/ 121 w 184"/>
                    <a:gd name="T35" fmla="*/ 146 h 152"/>
                    <a:gd name="T36" fmla="*/ 132 w 184"/>
                    <a:gd name="T37" fmla="*/ 147 h 152"/>
                    <a:gd name="T38" fmla="*/ 144 w 184"/>
                    <a:gd name="T39" fmla="*/ 147 h 152"/>
                    <a:gd name="T40" fmla="*/ 156 w 184"/>
                    <a:gd name="T41" fmla="*/ 142 h 152"/>
                    <a:gd name="T42" fmla="*/ 146 w 184"/>
                    <a:gd name="T43" fmla="*/ 144 h 152"/>
                    <a:gd name="T44" fmla="*/ 133 w 184"/>
                    <a:gd name="T45" fmla="*/ 142 h 152"/>
                    <a:gd name="T46" fmla="*/ 111 w 184"/>
                    <a:gd name="T47" fmla="*/ 135 h 152"/>
                    <a:gd name="T48" fmla="*/ 95 w 184"/>
                    <a:gd name="T49" fmla="*/ 131 h 152"/>
                    <a:gd name="T50" fmla="*/ 84 w 184"/>
                    <a:gd name="T51" fmla="*/ 138 h 152"/>
                    <a:gd name="T52" fmla="*/ 63 w 184"/>
                    <a:gd name="T53" fmla="*/ 143 h 152"/>
                    <a:gd name="T54" fmla="*/ 55 w 184"/>
                    <a:gd name="T55" fmla="*/ 144 h 152"/>
                    <a:gd name="T56" fmla="*/ 42 w 184"/>
                    <a:gd name="T57" fmla="*/ 143 h 152"/>
                    <a:gd name="T58" fmla="*/ 17 w 184"/>
                    <a:gd name="T59" fmla="*/ 133 h 152"/>
                    <a:gd name="T60" fmla="*/ 12 w 184"/>
                    <a:gd name="T61" fmla="*/ 124 h 152"/>
                    <a:gd name="T62" fmla="*/ 7 w 184"/>
                    <a:gd name="T63" fmla="*/ 105 h 152"/>
                    <a:gd name="T64" fmla="*/ 13 w 184"/>
                    <a:gd name="T65" fmla="*/ 89 h 152"/>
                    <a:gd name="T66" fmla="*/ 29 w 184"/>
                    <a:gd name="T67" fmla="*/ 80 h 152"/>
                    <a:gd name="T68" fmla="*/ 49 w 184"/>
                    <a:gd name="T69" fmla="*/ 64 h 152"/>
                    <a:gd name="T70" fmla="*/ 59 w 184"/>
                    <a:gd name="T71" fmla="*/ 44 h 152"/>
                    <a:gd name="T72" fmla="*/ 71 w 184"/>
                    <a:gd name="T73" fmla="*/ 20 h 152"/>
                    <a:gd name="T74" fmla="*/ 101 w 184"/>
                    <a:gd name="T75" fmla="*/ 8 h 152"/>
                    <a:gd name="T76" fmla="*/ 106 w 184"/>
                    <a:gd name="T77" fmla="*/ 10 h 152"/>
                    <a:gd name="T78" fmla="*/ 115 w 184"/>
                    <a:gd name="T79" fmla="*/ 11 h 152"/>
                    <a:gd name="T80" fmla="*/ 135 w 184"/>
                    <a:gd name="T81" fmla="*/ 35 h 152"/>
                    <a:gd name="T82" fmla="*/ 141 w 184"/>
                    <a:gd name="T83" fmla="*/ 48 h 152"/>
                    <a:gd name="T84" fmla="*/ 159 w 184"/>
                    <a:gd name="T85" fmla="*/ 73 h 152"/>
                    <a:gd name="T86" fmla="*/ 176 w 184"/>
                    <a:gd name="T87" fmla="*/ 81 h 152"/>
                    <a:gd name="T88" fmla="*/ 184 w 184"/>
                    <a:gd name="T89" fmla="*/ 85 h 152"/>
                    <a:gd name="T90" fmla="*/ 169 w 184"/>
                    <a:gd name="T91" fmla="*/ 71 h 152"/>
                    <a:gd name="T92" fmla="*/ 157 w 184"/>
                    <a:gd name="T93" fmla="*/ 62 h 152"/>
                    <a:gd name="T94" fmla="*/ 151 w 184"/>
                    <a:gd name="T95" fmla="*/ 48 h 152"/>
                    <a:gd name="T96" fmla="*/ 142 w 184"/>
                    <a:gd name="T97" fmla="*/ 34 h 152"/>
                    <a:gd name="T98" fmla="*/ 126 w 184"/>
                    <a:gd name="T99" fmla="*/ 16 h 152"/>
                    <a:gd name="T100" fmla="*/ 112 w 184"/>
                    <a:gd name="T101" fmla="*/ 4 h 152"/>
                    <a:gd name="T102" fmla="*/ 100 w 184"/>
                    <a:gd name="T103" fmla="*/ 4 h 152"/>
                    <a:gd name="T104" fmla="*/ 105 w 184"/>
                    <a:gd name="T105" fmla="*/ 2 h 152"/>
                    <a:gd name="T106" fmla="*/ 91 w 184"/>
                    <a:gd name="T107" fmla="*/ 3 h 152"/>
                    <a:gd name="T108" fmla="*/ 71 w 184"/>
                    <a:gd name="T109" fmla="*/ 15 h 152"/>
                    <a:gd name="T110" fmla="*/ 65 w 184"/>
                    <a:gd name="T111" fmla="*/ 21 h 152"/>
                    <a:gd name="T112" fmla="*/ 59 w 184"/>
                    <a:gd name="T113" fmla="*/ 26 h 152"/>
                    <a:gd name="T114" fmla="*/ 52 w 184"/>
                    <a:gd name="T115" fmla="*/ 41 h 152"/>
                    <a:gd name="T116" fmla="*/ 43 w 184"/>
                    <a:gd name="T117" fmla="*/ 58 h 152"/>
                    <a:gd name="T118" fmla="*/ 135 w 184"/>
                    <a:gd name="T119" fmla="*/ 144 h 152"/>
                    <a:gd name="T120" fmla="*/ 110 w 184"/>
                    <a:gd name="T121" fmla="*/ 1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52">
                      <a:moveTo>
                        <a:pt x="43" y="58"/>
                      </a:moveTo>
                      <a:cubicBezTo>
                        <a:pt x="42" y="59"/>
                        <a:pt x="42" y="59"/>
                        <a:pt x="42" y="59"/>
                      </a:cubicBezTo>
                      <a:cubicBezTo>
                        <a:pt x="42" y="56"/>
                        <a:pt x="43" y="55"/>
                        <a:pt x="42" y="56"/>
                      </a:cubicBezTo>
                      <a:cubicBezTo>
                        <a:pt x="42" y="57"/>
                        <a:pt x="41" y="59"/>
                        <a:pt x="40" y="60"/>
                      </a:cubicBezTo>
                      <a:cubicBezTo>
                        <a:pt x="39" y="62"/>
                        <a:pt x="38" y="63"/>
                        <a:pt x="39" y="64"/>
                      </a:cubicBezTo>
                      <a:cubicBezTo>
                        <a:pt x="37" y="65"/>
                        <a:pt x="37" y="65"/>
                        <a:pt x="37" y="65"/>
                      </a:cubicBezTo>
                      <a:cubicBezTo>
                        <a:pt x="38" y="64"/>
                        <a:pt x="38" y="64"/>
                        <a:pt x="38" y="64"/>
                      </a:cubicBezTo>
                      <a:cubicBezTo>
                        <a:pt x="35" y="65"/>
                        <a:pt x="38" y="67"/>
                        <a:pt x="35" y="68"/>
                      </a:cubicBezTo>
                      <a:cubicBezTo>
                        <a:pt x="34" y="69"/>
                        <a:pt x="33" y="69"/>
                        <a:pt x="34" y="68"/>
                      </a:cubicBezTo>
                      <a:cubicBezTo>
                        <a:pt x="34" y="68"/>
                        <a:pt x="33" y="69"/>
                        <a:pt x="33" y="69"/>
                      </a:cubicBezTo>
                      <a:cubicBezTo>
                        <a:pt x="33" y="69"/>
                        <a:pt x="32" y="70"/>
                        <a:pt x="32" y="70"/>
                      </a:cubicBezTo>
                      <a:cubicBezTo>
                        <a:pt x="31" y="70"/>
                        <a:pt x="31" y="70"/>
                        <a:pt x="32" y="69"/>
                      </a:cubicBezTo>
                      <a:cubicBezTo>
                        <a:pt x="32" y="69"/>
                        <a:pt x="31" y="70"/>
                        <a:pt x="30" y="70"/>
                      </a:cubicBezTo>
                      <a:cubicBezTo>
                        <a:pt x="29" y="71"/>
                        <a:pt x="28" y="71"/>
                        <a:pt x="28" y="71"/>
                      </a:cubicBezTo>
                      <a:cubicBezTo>
                        <a:pt x="28" y="71"/>
                        <a:pt x="28" y="71"/>
                        <a:pt x="28" y="71"/>
                      </a:cubicBezTo>
                      <a:cubicBezTo>
                        <a:pt x="27" y="72"/>
                        <a:pt x="26" y="73"/>
                        <a:pt x="26" y="74"/>
                      </a:cubicBezTo>
                      <a:cubicBezTo>
                        <a:pt x="25" y="74"/>
                        <a:pt x="26" y="73"/>
                        <a:pt x="26" y="73"/>
                      </a:cubicBezTo>
                      <a:cubicBezTo>
                        <a:pt x="26" y="73"/>
                        <a:pt x="25" y="73"/>
                        <a:pt x="25" y="74"/>
                      </a:cubicBezTo>
                      <a:cubicBezTo>
                        <a:pt x="24" y="74"/>
                        <a:pt x="24" y="75"/>
                        <a:pt x="24" y="75"/>
                      </a:cubicBezTo>
                      <a:cubicBezTo>
                        <a:pt x="23" y="75"/>
                        <a:pt x="24" y="73"/>
                        <a:pt x="26" y="72"/>
                      </a:cubicBezTo>
                      <a:cubicBezTo>
                        <a:pt x="23" y="71"/>
                        <a:pt x="24" y="74"/>
                        <a:pt x="19" y="75"/>
                      </a:cubicBezTo>
                      <a:cubicBezTo>
                        <a:pt x="19" y="75"/>
                        <a:pt x="21" y="74"/>
                        <a:pt x="21" y="74"/>
                      </a:cubicBezTo>
                      <a:cubicBezTo>
                        <a:pt x="19" y="73"/>
                        <a:pt x="17" y="75"/>
                        <a:pt x="15" y="76"/>
                      </a:cubicBezTo>
                      <a:cubicBezTo>
                        <a:pt x="15" y="76"/>
                        <a:pt x="21" y="74"/>
                        <a:pt x="19" y="76"/>
                      </a:cubicBezTo>
                      <a:cubicBezTo>
                        <a:pt x="18" y="77"/>
                        <a:pt x="17" y="77"/>
                        <a:pt x="16" y="79"/>
                      </a:cubicBezTo>
                      <a:cubicBezTo>
                        <a:pt x="15" y="78"/>
                        <a:pt x="14" y="79"/>
                        <a:pt x="13" y="80"/>
                      </a:cubicBezTo>
                      <a:cubicBezTo>
                        <a:pt x="12" y="79"/>
                        <a:pt x="12" y="79"/>
                        <a:pt x="12" y="79"/>
                      </a:cubicBezTo>
                      <a:cubicBezTo>
                        <a:pt x="11" y="81"/>
                        <a:pt x="11" y="82"/>
                        <a:pt x="11" y="83"/>
                      </a:cubicBezTo>
                      <a:cubicBezTo>
                        <a:pt x="9" y="85"/>
                        <a:pt x="8" y="84"/>
                        <a:pt x="7" y="84"/>
                      </a:cubicBezTo>
                      <a:cubicBezTo>
                        <a:pt x="5" y="88"/>
                        <a:pt x="10" y="83"/>
                        <a:pt x="8" y="87"/>
                      </a:cubicBezTo>
                      <a:cubicBezTo>
                        <a:pt x="6" y="89"/>
                        <a:pt x="5" y="92"/>
                        <a:pt x="4" y="95"/>
                      </a:cubicBezTo>
                      <a:cubicBezTo>
                        <a:pt x="3" y="97"/>
                        <a:pt x="4" y="94"/>
                        <a:pt x="3" y="95"/>
                      </a:cubicBezTo>
                      <a:cubicBezTo>
                        <a:pt x="3" y="97"/>
                        <a:pt x="3" y="97"/>
                        <a:pt x="3" y="97"/>
                      </a:cubicBezTo>
                      <a:cubicBezTo>
                        <a:pt x="3" y="98"/>
                        <a:pt x="3" y="97"/>
                        <a:pt x="3" y="97"/>
                      </a:cubicBezTo>
                      <a:cubicBezTo>
                        <a:pt x="3" y="99"/>
                        <a:pt x="4" y="98"/>
                        <a:pt x="4" y="100"/>
                      </a:cubicBezTo>
                      <a:cubicBezTo>
                        <a:pt x="4" y="101"/>
                        <a:pt x="3" y="102"/>
                        <a:pt x="3" y="103"/>
                      </a:cubicBezTo>
                      <a:cubicBezTo>
                        <a:pt x="2" y="104"/>
                        <a:pt x="2" y="105"/>
                        <a:pt x="2" y="105"/>
                      </a:cubicBezTo>
                      <a:cubicBezTo>
                        <a:pt x="1" y="106"/>
                        <a:pt x="1" y="107"/>
                        <a:pt x="2" y="108"/>
                      </a:cubicBezTo>
                      <a:cubicBezTo>
                        <a:pt x="1" y="109"/>
                        <a:pt x="1" y="107"/>
                        <a:pt x="0" y="108"/>
                      </a:cubicBezTo>
                      <a:cubicBezTo>
                        <a:pt x="1" y="112"/>
                        <a:pt x="1" y="111"/>
                        <a:pt x="2" y="115"/>
                      </a:cubicBezTo>
                      <a:cubicBezTo>
                        <a:pt x="2" y="115"/>
                        <a:pt x="2" y="115"/>
                        <a:pt x="2" y="116"/>
                      </a:cubicBezTo>
                      <a:cubicBezTo>
                        <a:pt x="2" y="117"/>
                        <a:pt x="2" y="118"/>
                        <a:pt x="2" y="118"/>
                      </a:cubicBezTo>
                      <a:cubicBezTo>
                        <a:pt x="2" y="115"/>
                        <a:pt x="4" y="118"/>
                        <a:pt x="5" y="120"/>
                      </a:cubicBezTo>
                      <a:cubicBezTo>
                        <a:pt x="5" y="119"/>
                        <a:pt x="6" y="118"/>
                        <a:pt x="6" y="118"/>
                      </a:cubicBezTo>
                      <a:cubicBezTo>
                        <a:pt x="6" y="118"/>
                        <a:pt x="7" y="121"/>
                        <a:pt x="7" y="121"/>
                      </a:cubicBezTo>
                      <a:cubicBezTo>
                        <a:pt x="7" y="122"/>
                        <a:pt x="6" y="122"/>
                        <a:pt x="6" y="121"/>
                      </a:cubicBezTo>
                      <a:cubicBezTo>
                        <a:pt x="6" y="121"/>
                        <a:pt x="6" y="121"/>
                        <a:pt x="6" y="122"/>
                      </a:cubicBezTo>
                      <a:cubicBezTo>
                        <a:pt x="6" y="123"/>
                        <a:pt x="5" y="123"/>
                        <a:pt x="5" y="122"/>
                      </a:cubicBezTo>
                      <a:cubicBezTo>
                        <a:pt x="5" y="121"/>
                        <a:pt x="5" y="121"/>
                        <a:pt x="5" y="120"/>
                      </a:cubicBezTo>
                      <a:cubicBezTo>
                        <a:pt x="4" y="120"/>
                        <a:pt x="3" y="119"/>
                        <a:pt x="2" y="119"/>
                      </a:cubicBezTo>
                      <a:cubicBezTo>
                        <a:pt x="3" y="119"/>
                        <a:pt x="3" y="120"/>
                        <a:pt x="3" y="120"/>
                      </a:cubicBezTo>
                      <a:cubicBezTo>
                        <a:pt x="3" y="120"/>
                        <a:pt x="3" y="120"/>
                        <a:pt x="3" y="120"/>
                      </a:cubicBezTo>
                      <a:cubicBezTo>
                        <a:pt x="2" y="120"/>
                        <a:pt x="3" y="121"/>
                        <a:pt x="3" y="121"/>
                      </a:cubicBezTo>
                      <a:cubicBezTo>
                        <a:pt x="2" y="122"/>
                        <a:pt x="2" y="122"/>
                        <a:pt x="2" y="122"/>
                      </a:cubicBezTo>
                      <a:cubicBezTo>
                        <a:pt x="3" y="123"/>
                        <a:pt x="3" y="123"/>
                        <a:pt x="3" y="123"/>
                      </a:cubicBezTo>
                      <a:cubicBezTo>
                        <a:pt x="4" y="128"/>
                        <a:pt x="4" y="128"/>
                        <a:pt x="4" y="128"/>
                      </a:cubicBezTo>
                      <a:cubicBezTo>
                        <a:pt x="5" y="129"/>
                        <a:pt x="7" y="130"/>
                        <a:pt x="8" y="131"/>
                      </a:cubicBezTo>
                      <a:cubicBezTo>
                        <a:pt x="10" y="133"/>
                        <a:pt x="12" y="134"/>
                        <a:pt x="14" y="135"/>
                      </a:cubicBezTo>
                      <a:cubicBezTo>
                        <a:pt x="12" y="135"/>
                        <a:pt x="13" y="136"/>
                        <a:pt x="12" y="137"/>
                      </a:cubicBezTo>
                      <a:cubicBezTo>
                        <a:pt x="12" y="136"/>
                        <a:pt x="11" y="135"/>
                        <a:pt x="10" y="135"/>
                      </a:cubicBezTo>
                      <a:cubicBezTo>
                        <a:pt x="9" y="134"/>
                        <a:pt x="7" y="133"/>
                        <a:pt x="7" y="131"/>
                      </a:cubicBezTo>
                      <a:cubicBezTo>
                        <a:pt x="8" y="133"/>
                        <a:pt x="7" y="133"/>
                        <a:pt x="7" y="133"/>
                      </a:cubicBezTo>
                      <a:cubicBezTo>
                        <a:pt x="7" y="133"/>
                        <a:pt x="7" y="133"/>
                        <a:pt x="7" y="133"/>
                      </a:cubicBezTo>
                      <a:cubicBezTo>
                        <a:pt x="8" y="134"/>
                        <a:pt x="8" y="134"/>
                        <a:pt x="9" y="134"/>
                      </a:cubicBezTo>
                      <a:cubicBezTo>
                        <a:pt x="10" y="135"/>
                        <a:pt x="11" y="136"/>
                        <a:pt x="11" y="136"/>
                      </a:cubicBezTo>
                      <a:cubicBezTo>
                        <a:pt x="10" y="137"/>
                        <a:pt x="11" y="138"/>
                        <a:pt x="12" y="139"/>
                      </a:cubicBezTo>
                      <a:cubicBezTo>
                        <a:pt x="12" y="137"/>
                        <a:pt x="16" y="140"/>
                        <a:pt x="18" y="141"/>
                      </a:cubicBezTo>
                      <a:cubicBezTo>
                        <a:pt x="18" y="142"/>
                        <a:pt x="17" y="142"/>
                        <a:pt x="15" y="140"/>
                      </a:cubicBezTo>
                      <a:cubicBezTo>
                        <a:pt x="15" y="142"/>
                        <a:pt x="17" y="142"/>
                        <a:pt x="18" y="142"/>
                      </a:cubicBezTo>
                      <a:cubicBezTo>
                        <a:pt x="19" y="142"/>
                        <a:pt x="20" y="142"/>
                        <a:pt x="21" y="143"/>
                      </a:cubicBezTo>
                      <a:cubicBezTo>
                        <a:pt x="20" y="143"/>
                        <a:pt x="20" y="142"/>
                        <a:pt x="20" y="142"/>
                      </a:cubicBezTo>
                      <a:cubicBezTo>
                        <a:pt x="21" y="143"/>
                        <a:pt x="24" y="145"/>
                        <a:pt x="23" y="145"/>
                      </a:cubicBezTo>
                      <a:cubicBezTo>
                        <a:pt x="23" y="145"/>
                        <a:pt x="23" y="145"/>
                        <a:pt x="23" y="145"/>
                      </a:cubicBezTo>
                      <a:cubicBezTo>
                        <a:pt x="26" y="147"/>
                        <a:pt x="34" y="149"/>
                        <a:pt x="35" y="147"/>
                      </a:cubicBezTo>
                      <a:cubicBezTo>
                        <a:pt x="35" y="147"/>
                        <a:pt x="34" y="149"/>
                        <a:pt x="34" y="149"/>
                      </a:cubicBezTo>
                      <a:cubicBezTo>
                        <a:pt x="34" y="149"/>
                        <a:pt x="36" y="148"/>
                        <a:pt x="38" y="147"/>
                      </a:cubicBezTo>
                      <a:cubicBezTo>
                        <a:pt x="39" y="147"/>
                        <a:pt x="40" y="146"/>
                        <a:pt x="41" y="146"/>
                      </a:cubicBezTo>
                      <a:cubicBezTo>
                        <a:pt x="41" y="146"/>
                        <a:pt x="42" y="145"/>
                        <a:pt x="42" y="145"/>
                      </a:cubicBezTo>
                      <a:cubicBezTo>
                        <a:pt x="41" y="147"/>
                        <a:pt x="43" y="150"/>
                        <a:pt x="40" y="150"/>
                      </a:cubicBezTo>
                      <a:cubicBezTo>
                        <a:pt x="41" y="151"/>
                        <a:pt x="42" y="151"/>
                        <a:pt x="44" y="151"/>
                      </a:cubicBezTo>
                      <a:cubicBezTo>
                        <a:pt x="43" y="151"/>
                        <a:pt x="42" y="149"/>
                        <a:pt x="43" y="149"/>
                      </a:cubicBezTo>
                      <a:cubicBezTo>
                        <a:pt x="46" y="150"/>
                        <a:pt x="45" y="150"/>
                        <a:pt x="48" y="151"/>
                      </a:cubicBezTo>
                      <a:cubicBezTo>
                        <a:pt x="47" y="151"/>
                        <a:pt x="48" y="149"/>
                        <a:pt x="50" y="149"/>
                      </a:cubicBezTo>
                      <a:cubicBezTo>
                        <a:pt x="49" y="149"/>
                        <a:pt x="50" y="151"/>
                        <a:pt x="49" y="151"/>
                      </a:cubicBezTo>
                      <a:cubicBezTo>
                        <a:pt x="49" y="151"/>
                        <a:pt x="50" y="151"/>
                        <a:pt x="51" y="151"/>
                      </a:cubicBezTo>
                      <a:cubicBezTo>
                        <a:pt x="52" y="150"/>
                        <a:pt x="53" y="150"/>
                        <a:pt x="53" y="150"/>
                      </a:cubicBezTo>
                      <a:cubicBezTo>
                        <a:pt x="52" y="150"/>
                        <a:pt x="53" y="151"/>
                        <a:pt x="54" y="152"/>
                      </a:cubicBezTo>
                      <a:cubicBezTo>
                        <a:pt x="53" y="151"/>
                        <a:pt x="57" y="152"/>
                        <a:pt x="58" y="152"/>
                      </a:cubicBezTo>
                      <a:cubicBezTo>
                        <a:pt x="56" y="151"/>
                        <a:pt x="56" y="151"/>
                        <a:pt x="56" y="151"/>
                      </a:cubicBezTo>
                      <a:cubicBezTo>
                        <a:pt x="61" y="151"/>
                        <a:pt x="61" y="148"/>
                        <a:pt x="65" y="148"/>
                      </a:cubicBezTo>
                      <a:cubicBezTo>
                        <a:pt x="64" y="149"/>
                        <a:pt x="64" y="151"/>
                        <a:pt x="66" y="151"/>
                      </a:cubicBezTo>
                      <a:cubicBezTo>
                        <a:pt x="67" y="150"/>
                        <a:pt x="70" y="145"/>
                        <a:pt x="73" y="143"/>
                      </a:cubicBezTo>
                      <a:cubicBezTo>
                        <a:pt x="74" y="144"/>
                        <a:pt x="74" y="144"/>
                        <a:pt x="74" y="144"/>
                      </a:cubicBezTo>
                      <a:cubicBezTo>
                        <a:pt x="74" y="144"/>
                        <a:pt x="74" y="144"/>
                        <a:pt x="75" y="143"/>
                      </a:cubicBezTo>
                      <a:cubicBezTo>
                        <a:pt x="75" y="143"/>
                        <a:pt x="76" y="142"/>
                        <a:pt x="76" y="142"/>
                      </a:cubicBezTo>
                      <a:cubicBezTo>
                        <a:pt x="75" y="145"/>
                        <a:pt x="71" y="149"/>
                        <a:pt x="68" y="151"/>
                      </a:cubicBezTo>
                      <a:cubicBezTo>
                        <a:pt x="70" y="151"/>
                        <a:pt x="69" y="151"/>
                        <a:pt x="71" y="151"/>
                      </a:cubicBezTo>
                      <a:cubicBezTo>
                        <a:pt x="72" y="151"/>
                        <a:pt x="70" y="152"/>
                        <a:pt x="69" y="152"/>
                      </a:cubicBezTo>
                      <a:cubicBezTo>
                        <a:pt x="69" y="152"/>
                        <a:pt x="71" y="152"/>
                        <a:pt x="72" y="152"/>
                      </a:cubicBezTo>
                      <a:cubicBezTo>
                        <a:pt x="74" y="152"/>
                        <a:pt x="75" y="151"/>
                        <a:pt x="75" y="151"/>
                      </a:cubicBezTo>
                      <a:cubicBezTo>
                        <a:pt x="75" y="150"/>
                        <a:pt x="79" y="149"/>
                        <a:pt x="79" y="148"/>
                      </a:cubicBezTo>
                      <a:cubicBezTo>
                        <a:pt x="79" y="148"/>
                        <a:pt x="77" y="149"/>
                        <a:pt x="76" y="149"/>
                      </a:cubicBezTo>
                      <a:cubicBezTo>
                        <a:pt x="74" y="150"/>
                        <a:pt x="73" y="151"/>
                        <a:pt x="73" y="151"/>
                      </a:cubicBezTo>
                      <a:cubicBezTo>
                        <a:pt x="72" y="150"/>
                        <a:pt x="76" y="147"/>
                        <a:pt x="79" y="146"/>
                      </a:cubicBezTo>
                      <a:cubicBezTo>
                        <a:pt x="81" y="146"/>
                        <a:pt x="79" y="148"/>
                        <a:pt x="80" y="148"/>
                      </a:cubicBezTo>
                      <a:cubicBezTo>
                        <a:pt x="80" y="148"/>
                        <a:pt x="83" y="146"/>
                        <a:pt x="83" y="146"/>
                      </a:cubicBezTo>
                      <a:cubicBezTo>
                        <a:pt x="82" y="147"/>
                        <a:pt x="82" y="147"/>
                        <a:pt x="82" y="147"/>
                      </a:cubicBezTo>
                      <a:cubicBezTo>
                        <a:pt x="84" y="147"/>
                        <a:pt x="85" y="145"/>
                        <a:pt x="88" y="144"/>
                      </a:cubicBezTo>
                      <a:cubicBezTo>
                        <a:pt x="88" y="144"/>
                        <a:pt x="89" y="144"/>
                        <a:pt x="90" y="144"/>
                      </a:cubicBezTo>
                      <a:cubicBezTo>
                        <a:pt x="90" y="144"/>
                        <a:pt x="91" y="144"/>
                        <a:pt x="91" y="144"/>
                      </a:cubicBezTo>
                      <a:cubicBezTo>
                        <a:pt x="89" y="143"/>
                        <a:pt x="86" y="140"/>
                        <a:pt x="87" y="138"/>
                      </a:cubicBezTo>
                      <a:cubicBezTo>
                        <a:pt x="87" y="138"/>
                        <a:pt x="88" y="138"/>
                        <a:pt x="90" y="138"/>
                      </a:cubicBezTo>
                      <a:cubicBezTo>
                        <a:pt x="91" y="138"/>
                        <a:pt x="93" y="137"/>
                        <a:pt x="93" y="138"/>
                      </a:cubicBezTo>
                      <a:cubicBezTo>
                        <a:pt x="95" y="138"/>
                        <a:pt x="92" y="141"/>
                        <a:pt x="94" y="141"/>
                      </a:cubicBezTo>
                      <a:cubicBezTo>
                        <a:pt x="93" y="141"/>
                        <a:pt x="94" y="140"/>
                        <a:pt x="94" y="140"/>
                      </a:cubicBezTo>
                      <a:cubicBezTo>
                        <a:pt x="95" y="140"/>
                        <a:pt x="94" y="141"/>
                        <a:pt x="96" y="141"/>
                      </a:cubicBezTo>
                      <a:cubicBezTo>
                        <a:pt x="96" y="139"/>
                        <a:pt x="100" y="140"/>
                        <a:pt x="97" y="139"/>
                      </a:cubicBezTo>
                      <a:cubicBezTo>
                        <a:pt x="99" y="139"/>
                        <a:pt x="98" y="139"/>
                        <a:pt x="100" y="140"/>
                      </a:cubicBezTo>
                      <a:cubicBezTo>
                        <a:pt x="100" y="139"/>
                        <a:pt x="101" y="138"/>
                        <a:pt x="102" y="138"/>
                      </a:cubicBezTo>
                      <a:cubicBezTo>
                        <a:pt x="103" y="137"/>
                        <a:pt x="104" y="137"/>
                        <a:pt x="105" y="137"/>
                      </a:cubicBezTo>
                      <a:cubicBezTo>
                        <a:pt x="105" y="137"/>
                        <a:pt x="105" y="138"/>
                        <a:pt x="105" y="138"/>
                      </a:cubicBezTo>
                      <a:cubicBezTo>
                        <a:pt x="109" y="140"/>
                        <a:pt x="111" y="141"/>
                        <a:pt x="114" y="143"/>
                      </a:cubicBezTo>
                      <a:cubicBezTo>
                        <a:pt x="114" y="143"/>
                        <a:pt x="116" y="144"/>
                        <a:pt x="115" y="145"/>
                      </a:cubicBezTo>
                      <a:cubicBezTo>
                        <a:pt x="116" y="145"/>
                        <a:pt x="116" y="144"/>
                        <a:pt x="118" y="145"/>
                      </a:cubicBezTo>
                      <a:cubicBezTo>
                        <a:pt x="119" y="147"/>
                        <a:pt x="115" y="144"/>
                        <a:pt x="116" y="146"/>
                      </a:cubicBezTo>
                      <a:cubicBezTo>
                        <a:pt x="117" y="145"/>
                        <a:pt x="119" y="146"/>
                        <a:pt x="121" y="146"/>
                      </a:cubicBezTo>
                      <a:cubicBezTo>
                        <a:pt x="121" y="145"/>
                        <a:pt x="118" y="145"/>
                        <a:pt x="116" y="144"/>
                      </a:cubicBezTo>
                      <a:cubicBezTo>
                        <a:pt x="116" y="143"/>
                        <a:pt x="120" y="143"/>
                        <a:pt x="124" y="143"/>
                      </a:cubicBezTo>
                      <a:cubicBezTo>
                        <a:pt x="127" y="144"/>
                        <a:pt x="125" y="145"/>
                        <a:pt x="125" y="144"/>
                      </a:cubicBezTo>
                      <a:cubicBezTo>
                        <a:pt x="131" y="146"/>
                        <a:pt x="131" y="143"/>
                        <a:pt x="135" y="145"/>
                      </a:cubicBezTo>
                      <a:cubicBezTo>
                        <a:pt x="137" y="146"/>
                        <a:pt x="135" y="147"/>
                        <a:pt x="135" y="148"/>
                      </a:cubicBezTo>
                      <a:cubicBezTo>
                        <a:pt x="133" y="148"/>
                        <a:pt x="131" y="146"/>
                        <a:pt x="130" y="146"/>
                      </a:cubicBezTo>
                      <a:cubicBezTo>
                        <a:pt x="132" y="147"/>
                        <a:pt x="132" y="147"/>
                        <a:pt x="132" y="147"/>
                      </a:cubicBezTo>
                      <a:cubicBezTo>
                        <a:pt x="131" y="147"/>
                        <a:pt x="129" y="147"/>
                        <a:pt x="128" y="147"/>
                      </a:cubicBezTo>
                      <a:cubicBezTo>
                        <a:pt x="129" y="147"/>
                        <a:pt x="131" y="148"/>
                        <a:pt x="134" y="148"/>
                      </a:cubicBezTo>
                      <a:cubicBezTo>
                        <a:pt x="136" y="149"/>
                        <a:pt x="137" y="149"/>
                        <a:pt x="139" y="149"/>
                      </a:cubicBezTo>
                      <a:cubicBezTo>
                        <a:pt x="140" y="149"/>
                        <a:pt x="142" y="149"/>
                        <a:pt x="143" y="149"/>
                      </a:cubicBezTo>
                      <a:cubicBezTo>
                        <a:pt x="144" y="149"/>
                        <a:pt x="145" y="148"/>
                        <a:pt x="144" y="148"/>
                      </a:cubicBezTo>
                      <a:cubicBezTo>
                        <a:pt x="143" y="148"/>
                        <a:pt x="143" y="148"/>
                        <a:pt x="143" y="148"/>
                      </a:cubicBezTo>
                      <a:cubicBezTo>
                        <a:pt x="142" y="147"/>
                        <a:pt x="146" y="147"/>
                        <a:pt x="144" y="147"/>
                      </a:cubicBezTo>
                      <a:cubicBezTo>
                        <a:pt x="146" y="146"/>
                        <a:pt x="148" y="145"/>
                        <a:pt x="151" y="145"/>
                      </a:cubicBezTo>
                      <a:cubicBezTo>
                        <a:pt x="151" y="146"/>
                        <a:pt x="151" y="146"/>
                        <a:pt x="151" y="146"/>
                      </a:cubicBezTo>
                      <a:cubicBezTo>
                        <a:pt x="151" y="146"/>
                        <a:pt x="149" y="146"/>
                        <a:pt x="149" y="146"/>
                      </a:cubicBezTo>
                      <a:cubicBezTo>
                        <a:pt x="150" y="146"/>
                        <a:pt x="153" y="147"/>
                        <a:pt x="154" y="146"/>
                      </a:cubicBezTo>
                      <a:cubicBezTo>
                        <a:pt x="152" y="145"/>
                        <a:pt x="152" y="145"/>
                        <a:pt x="152" y="145"/>
                      </a:cubicBezTo>
                      <a:cubicBezTo>
                        <a:pt x="154" y="144"/>
                        <a:pt x="156" y="143"/>
                        <a:pt x="158" y="143"/>
                      </a:cubicBezTo>
                      <a:cubicBezTo>
                        <a:pt x="157" y="142"/>
                        <a:pt x="158" y="143"/>
                        <a:pt x="156" y="142"/>
                      </a:cubicBezTo>
                      <a:cubicBezTo>
                        <a:pt x="158" y="144"/>
                        <a:pt x="150" y="143"/>
                        <a:pt x="153" y="144"/>
                      </a:cubicBezTo>
                      <a:cubicBezTo>
                        <a:pt x="151" y="143"/>
                        <a:pt x="150" y="144"/>
                        <a:pt x="147" y="143"/>
                      </a:cubicBezTo>
                      <a:cubicBezTo>
                        <a:pt x="147" y="143"/>
                        <a:pt x="148" y="143"/>
                        <a:pt x="146" y="143"/>
                      </a:cubicBezTo>
                      <a:cubicBezTo>
                        <a:pt x="146" y="143"/>
                        <a:pt x="146" y="143"/>
                        <a:pt x="146" y="144"/>
                      </a:cubicBezTo>
                      <a:cubicBezTo>
                        <a:pt x="146" y="144"/>
                        <a:pt x="146" y="144"/>
                        <a:pt x="146" y="144"/>
                      </a:cubicBezTo>
                      <a:cubicBezTo>
                        <a:pt x="146" y="144"/>
                        <a:pt x="146" y="144"/>
                        <a:pt x="146" y="144"/>
                      </a:cubicBezTo>
                      <a:cubicBezTo>
                        <a:pt x="146" y="144"/>
                        <a:pt x="146" y="144"/>
                        <a:pt x="146" y="144"/>
                      </a:cubicBezTo>
                      <a:cubicBezTo>
                        <a:pt x="146" y="144"/>
                        <a:pt x="147" y="144"/>
                        <a:pt x="147" y="144"/>
                      </a:cubicBezTo>
                      <a:cubicBezTo>
                        <a:pt x="146" y="145"/>
                        <a:pt x="143" y="145"/>
                        <a:pt x="142" y="145"/>
                      </a:cubicBezTo>
                      <a:cubicBezTo>
                        <a:pt x="140" y="145"/>
                        <a:pt x="142" y="145"/>
                        <a:pt x="141" y="145"/>
                      </a:cubicBezTo>
                      <a:cubicBezTo>
                        <a:pt x="140" y="145"/>
                        <a:pt x="140" y="145"/>
                        <a:pt x="140" y="145"/>
                      </a:cubicBezTo>
                      <a:cubicBezTo>
                        <a:pt x="140" y="144"/>
                        <a:pt x="137" y="144"/>
                        <a:pt x="140" y="143"/>
                      </a:cubicBezTo>
                      <a:cubicBezTo>
                        <a:pt x="137" y="143"/>
                        <a:pt x="137" y="143"/>
                        <a:pt x="137" y="143"/>
                      </a:cubicBezTo>
                      <a:cubicBezTo>
                        <a:pt x="136" y="143"/>
                        <a:pt x="134" y="142"/>
                        <a:pt x="133" y="142"/>
                      </a:cubicBezTo>
                      <a:cubicBezTo>
                        <a:pt x="132" y="142"/>
                        <a:pt x="130" y="143"/>
                        <a:pt x="131" y="142"/>
                      </a:cubicBezTo>
                      <a:cubicBezTo>
                        <a:pt x="131" y="142"/>
                        <a:pt x="130" y="142"/>
                        <a:pt x="129" y="142"/>
                      </a:cubicBezTo>
                      <a:cubicBezTo>
                        <a:pt x="128" y="142"/>
                        <a:pt x="127" y="142"/>
                        <a:pt x="127" y="142"/>
                      </a:cubicBezTo>
                      <a:cubicBezTo>
                        <a:pt x="127" y="142"/>
                        <a:pt x="127" y="142"/>
                        <a:pt x="127" y="142"/>
                      </a:cubicBezTo>
                      <a:cubicBezTo>
                        <a:pt x="124" y="141"/>
                        <a:pt x="119" y="141"/>
                        <a:pt x="116" y="138"/>
                      </a:cubicBezTo>
                      <a:cubicBezTo>
                        <a:pt x="115" y="137"/>
                        <a:pt x="115" y="137"/>
                        <a:pt x="114" y="137"/>
                      </a:cubicBezTo>
                      <a:cubicBezTo>
                        <a:pt x="113" y="137"/>
                        <a:pt x="112" y="136"/>
                        <a:pt x="111" y="135"/>
                      </a:cubicBezTo>
                      <a:cubicBezTo>
                        <a:pt x="111" y="135"/>
                        <a:pt x="111" y="135"/>
                        <a:pt x="111" y="135"/>
                      </a:cubicBezTo>
                      <a:cubicBezTo>
                        <a:pt x="110" y="134"/>
                        <a:pt x="109" y="134"/>
                        <a:pt x="107" y="133"/>
                      </a:cubicBezTo>
                      <a:cubicBezTo>
                        <a:pt x="106" y="133"/>
                        <a:pt x="105" y="132"/>
                        <a:pt x="104" y="133"/>
                      </a:cubicBezTo>
                      <a:cubicBezTo>
                        <a:pt x="104" y="132"/>
                        <a:pt x="103" y="131"/>
                        <a:pt x="102" y="131"/>
                      </a:cubicBezTo>
                      <a:cubicBezTo>
                        <a:pt x="102" y="131"/>
                        <a:pt x="101" y="131"/>
                        <a:pt x="100" y="131"/>
                      </a:cubicBezTo>
                      <a:cubicBezTo>
                        <a:pt x="100" y="131"/>
                        <a:pt x="99" y="131"/>
                        <a:pt x="98" y="131"/>
                      </a:cubicBezTo>
                      <a:cubicBezTo>
                        <a:pt x="97" y="131"/>
                        <a:pt x="96" y="131"/>
                        <a:pt x="95" y="131"/>
                      </a:cubicBezTo>
                      <a:cubicBezTo>
                        <a:pt x="95" y="132"/>
                        <a:pt x="94" y="132"/>
                        <a:pt x="93" y="132"/>
                      </a:cubicBezTo>
                      <a:cubicBezTo>
                        <a:pt x="92" y="132"/>
                        <a:pt x="91" y="133"/>
                        <a:pt x="90" y="133"/>
                      </a:cubicBezTo>
                      <a:cubicBezTo>
                        <a:pt x="90" y="134"/>
                        <a:pt x="90" y="134"/>
                        <a:pt x="90" y="134"/>
                      </a:cubicBezTo>
                      <a:cubicBezTo>
                        <a:pt x="89" y="134"/>
                        <a:pt x="88" y="135"/>
                        <a:pt x="87" y="135"/>
                      </a:cubicBezTo>
                      <a:cubicBezTo>
                        <a:pt x="86" y="136"/>
                        <a:pt x="86" y="136"/>
                        <a:pt x="85" y="136"/>
                      </a:cubicBezTo>
                      <a:cubicBezTo>
                        <a:pt x="85" y="137"/>
                        <a:pt x="84" y="137"/>
                        <a:pt x="84" y="137"/>
                      </a:cubicBezTo>
                      <a:cubicBezTo>
                        <a:pt x="84" y="138"/>
                        <a:pt x="84" y="138"/>
                        <a:pt x="84" y="138"/>
                      </a:cubicBezTo>
                      <a:cubicBezTo>
                        <a:pt x="83" y="140"/>
                        <a:pt x="79" y="140"/>
                        <a:pt x="76" y="141"/>
                      </a:cubicBezTo>
                      <a:cubicBezTo>
                        <a:pt x="76" y="141"/>
                        <a:pt x="77" y="140"/>
                        <a:pt x="78" y="140"/>
                      </a:cubicBezTo>
                      <a:cubicBezTo>
                        <a:pt x="74" y="140"/>
                        <a:pt x="70" y="144"/>
                        <a:pt x="66" y="143"/>
                      </a:cubicBezTo>
                      <a:cubicBezTo>
                        <a:pt x="65" y="144"/>
                        <a:pt x="65" y="144"/>
                        <a:pt x="64" y="144"/>
                      </a:cubicBezTo>
                      <a:cubicBezTo>
                        <a:pt x="64" y="144"/>
                        <a:pt x="64" y="144"/>
                        <a:pt x="64" y="144"/>
                      </a:cubicBezTo>
                      <a:cubicBezTo>
                        <a:pt x="64" y="144"/>
                        <a:pt x="64" y="144"/>
                        <a:pt x="64" y="144"/>
                      </a:cubicBezTo>
                      <a:cubicBezTo>
                        <a:pt x="63" y="144"/>
                        <a:pt x="63" y="143"/>
                        <a:pt x="63" y="143"/>
                      </a:cubicBezTo>
                      <a:cubicBezTo>
                        <a:pt x="63" y="144"/>
                        <a:pt x="63" y="144"/>
                        <a:pt x="64" y="144"/>
                      </a:cubicBezTo>
                      <a:cubicBezTo>
                        <a:pt x="63" y="144"/>
                        <a:pt x="62" y="144"/>
                        <a:pt x="61" y="144"/>
                      </a:cubicBezTo>
                      <a:cubicBezTo>
                        <a:pt x="60" y="143"/>
                        <a:pt x="60" y="143"/>
                        <a:pt x="60" y="143"/>
                      </a:cubicBezTo>
                      <a:cubicBezTo>
                        <a:pt x="60" y="143"/>
                        <a:pt x="60" y="143"/>
                        <a:pt x="60" y="143"/>
                      </a:cubicBezTo>
                      <a:cubicBezTo>
                        <a:pt x="59" y="143"/>
                        <a:pt x="59" y="144"/>
                        <a:pt x="60" y="144"/>
                      </a:cubicBezTo>
                      <a:cubicBezTo>
                        <a:pt x="59" y="144"/>
                        <a:pt x="59" y="145"/>
                        <a:pt x="59" y="145"/>
                      </a:cubicBezTo>
                      <a:cubicBezTo>
                        <a:pt x="58" y="143"/>
                        <a:pt x="56" y="145"/>
                        <a:pt x="55" y="144"/>
                      </a:cubicBezTo>
                      <a:cubicBezTo>
                        <a:pt x="54" y="144"/>
                        <a:pt x="53" y="144"/>
                        <a:pt x="52" y="145"/>
                      </a:cubicBezTo>
                      <a:cubicBezTo>
                        <a:pt x="50" y="145"/>
                        <a:pt x="49" y="145"/>
                        <a:pt x="49" y="146"/>
                      </a:cubicBezTo>
                      <a:cubicBezTo>
                        <a:pt x="49" y="145"/>
                        <a:pt x="48" y="145"/>
                        <a:pt x="49" y="145"/>
                      </a:cubicBezTo>
                      <a:cubicBezTo>
                        <a:pt x="48" y="145"/>
                        <a:pt x="47" y="145"/>
                        <a:pt x="45" y="145"/>
                      </a:cubicBezTo>
                      <a:cubicBezTo>
                        <a:pt x="45" y="144"/>
                        <a:pt x="45" y="144"/>
                        <a:pt x="45" y="144"/>
                      </a:cubicBezTo>
                      <a:cubicBezTo>
                        <a:pt x="42" y="145"/>
                        <a:pt x="42" y="145"/>
                        <a:pt x="42" y="145"/>
                      </a:cubicBezTo>
                      <a:cubicBezTo>
                        <a:pt x="41" y="144"/>
                        <a:pt x="40" y="144"/>
                        <a:pt x="42" y="143"/>
                      </a:cubicBezTo>
                      <a:cubicBezTo>
                        <a:pt x="38" y="144"/>
                        <a:pt x="39" y="143"/>
                        <a:pt x="35" y="144"/>
                      </a:cubicBezTo>
                      <a:cubicBezTo>
                        <a:pt x="36" y="143"/>
                        <a:pt x="36" y="143"/>
                        <a:pt x="36" y="143"/>
                      </a:cubicBezTo>
                      <a:cubicBezTo>
                        <a:pt x="35" y="143"/>
                        <a:pt x="33" y="143"/>
                        <a:pt x="32" y="143"/>
                      </a:cubicBezTo>
                      <a:cubicBezTo>
                        <a:pt x="32" y="142"/>
                        <a:pt x="31" y="141"/>
                        <a:pt x="29" y="141"/>
                      </a:cubicBezTo>
                      <a:cubicBezTo>
                        <a:pt x="28" y="140"/>
                        <a:pt x="26" y="140"/>
                        <a:pt x="25" y="139"/>
                      </a:cubicBezTo>
                      <a:cubicBezTo>
                        <a:pt x="23" y="138"/>
                        <a:pt x="22" y="137"/>
                        <a:pt x="20" y="136"/>
                      </a:cubicBezTo>
                      <a:cubicBezTo>
                        <a:pt x="19" y="135"/>
                        <a:pt x="18" y="134"/>
                        <a:pt x="17" y="133"/>
                      </a:cubicBezTo>
                      <a:cubicBezTo>
                        <a:pt x="16" y="135"/>
                        <a:pt x="16" y="130"/>
                        <a:pt x="14" y="131"/>
                      </a:cubicBezTo>
                      <a:cubicBezTo>
                        <a:pt x="14" y="130"/>
                        <a:pt x="14" y="129"/>
                        <a:pt x="15" y="130"/>
                      </a:cubicBezTo>
                      <a:cubicBezTo>
                        <a:pt x="14" y="129"/>
                        <a:pt x="13" y="128"/>
                        <a:pt x="13" y="127"/>
                      </a:cubicBezTo>
                      <a:cubicBezTo>
                        <a:pt x="12" y="126"/>
                        <a:pt x="12" y="125"/>
                        <a:pt x="11" y="125"/>
                      </a:cubicBezTo>
                      <a:cubicBezTo>
                        <a:pt x="11" y="124"/>
                        <a:pt x="12" y="125"/>
                        <a:pt x="12" y="124"/>
                      </a:cubicBezTo>
                      <a:cubicBezTo>
                        <a:pt x="12" y="124"/>
                        <a:pt x="11" y="124"/>
                        <a:pt x="11" y="123"/>
                      </a:cubicBezTo>
                      <a:cubicBezTo>
                        <a:pt x="11" y="123"/>
                        <a:pt x="12" y="124"/>
                        <a:pt x="12" y="124"/>
                      </a:cubicBezTo>
                      <a:cubicBezTo>
                        <a:pt x="11" y="121"/>
                        <a:pt x="9" y="121"/>
                        <a:pt x="8" y="122"/>
                      </a:cubicBezTo>
                      <a:cubicBezTo>
                        <a:pt x="8" y="120"/>
                        <a:pt x="8" y="119"/>
                        <a:pt x="7" y="118"/>
                      </a:cubicBezTo>
                      <a:cubicBezTo>
                        <a:pt x="7" y="117"/>
                        <a:pt x="7" y="116"/>
                        <a:pt x="8" y="118"/>
                      </a:cubicBezTo>
                      <a:cubicBezTo>
                        <a:pt x="8" y="117"/>
                        <a:pt x="8" y="112"/>
                        <a:pt x="7" y="111"/>
                      </a:cubicBezTo>
                      <a:cubicBezTo>
                        <a:pt x="7" y="111"/>
                        <a:pt x="7" y="110"/>
                        <a:pt x="7" y="109"/>
                      </a:cubicBezTo>
                      <a:cubicBezTo>
                        <a:pt x="7" y="107"/>
                        <a:pt x="7" y="107"/>
                        <a:pt x="8" y="104"/>
                      </a:cubicBezTo>
                      <a:cubicBezTo>
                        <a:pt x="7" y="105"/>
                        <a:pt x="7" y="105"/>
                        <a:pt x="7" y="105"/>
                      </a:cubicBezTo>
                      <a:cubicBezTo>
                        <a:pt x="6" y="104"/>
                        <a:pt x="8" y="103"/>
                        <a:pt x="8" y="101"/>
                      </a:cubicBezTo>
                      <a:cubicBezTo>
                        <a:pt x="8" y="101"/>
                        <a:pt x="8" y="101"/>
                        <a:pt x="8" y="101"/>
                      </a:cubicBezTo>
                      <a:cubicBezTo>
                        <a:pt x="11" y="96"/>
                        <a:pt x="8" y="98"/>
                        <a:pt x="11" y="95"/>
                      </a:cubicBezTo>
                      <a:cubicBezTo>
                        <a:pt x="10" y="94"/>
                        <a:pt x="10" y="94"/>
                        <a:pt x="10" y="94"/>
                      </a:cubicBezTo>
                      <a:cubicBezTo>
                        <a:pt x="10" y="94"/>
                        <a:pt x="10" y="93"/>
                        <a:pt x="11" y="92"/>
                      </a:cubicBezTo>
                      <a:cubicBezTo>
                        <a:pt x="13" y="91"/>
                        <a:pt x="14" y="90"/>
                        <a:pt x="14" y="89"/>
                      </a:cubicBezTo>
                      <a:cubicBezTo>
                        <a:pt x="14" y="89"/>
                        <a:pt x="13" y="89"/>
                        <a:pt x="13" y="89"/>
                      </a:cubicBezTo>
                      <a:cubicBezTo>
                        <a:pt x="13" y="88"/>
                        <a:pt x="15" y="88"/>
                        <a:pt x="16" y="88"/>
                      </a:cubicBezTo>
                      <a:cubicBezTo>
                        <a:pt x="17" y="87"/>
                        <a:pt x="18" y="87"/>
                        <a:pt x="19" y="87"/>
                      </a:cubicBezTo>
                      <a:cubicBezTo>
                        <a:pt x="19" y="87"/>
                        <a:pt x="19" y="87"/>
                        <a:pt x="19" y="88"/>
                      </a:cubicBezTo>
                      <a:cubicBezTo>
                        <a:pt x="22" y="86"/>
                        <a:pt x="18" y="87"/>
                        <a:pt x="20" y="85"/>
                      </a:cubicBezTo>
                      <a:cubicBezTo>
                        <a:pt x="21" y="85"/>
                        <a:pt x="21" y="86"/>
                        <a:pt x="22" y="85"/>
                      </a:cubicBezTo>
                      <a:cubicBezTo>
                        <a:pt x="23" y="85"/>
                        <a:pt x="23" y="84"/>
                        <a:pt x="24" y="83"/>
                      </a:cubicBezTo>
                      <a:cubicBezTo>
                        <a:pt x="26" y="82"/>
                        <a:pt x="27" y="80"/>
                        <a:pt x="29" y="80"/>
                      </a:cubicBezTo>
                      <a:cubicBezTo>
                        <a:pt x="28" y="80"/>
                        <a:pt x="27" y="80"/>
                        <a:pt x="28" y="79"/>
                      </a:cubicBezTo>
                      <a:cubicBezTo>
                        <a:pt x="30" y="78"/>
                        <a:pt x="34" y="78"/>
                        <a:pt x="35" y="76"/>
                      </a:cubicBezTo>
                      <a:cubicBezTo>
                        <a:pt x="36" y="76"/>
                        <a:pt x="36" y="76"/>
                        <a:pt x="36" y="76"/>
                      </a:cubicBezTo>
                      <a:cubicBezTo>
                        <a:pt x="37" y="75"/>
                        <a:pt x="38" y="75"/>
                        <a:pt x="39" y="74"/>
                      </a:cubicBezTo>
                      <a:cubicBezTo>
                        <a:pt x="40" y="73"/>
                        <a:pt x="41" y="72"/>
                        <a:pt x="41" y="71"/>
                      </a:cubicBezTo>
                      <a:cubicBezTo>
                        <a:pt x="43" y="72"/>
                        <a:pt x="45" y="69"/>
                        <a:pt x="46" y="67"/>
                      </a:cubicBezTo>
                      <a:cubicBezTo>
                        <a:pt x="47" y="65"/>
                        <a:pt x="48" y="63"/>
                        <a:pt x="49" y="64"/>
                      </a:cubicBezTo>
                      <a:cubicBezTo>
                        <a:pt x="49" y="64"/>
                        <a:pt x="50" y="62"/>
                        <a:pt x="51" y="61"/>
                      </a:cubicBezTo>
                      <a:cubicBezTo>
                        <a:pt x="52" y="60"/>
                        <a:pt x="52" y="59"/>
                        <a:pt x="52" y="59"/>
                      </a:cubicBezTo>
                      <a:cubicBezTo>
                        <a:pt x="52" y="59"/>
                        <a:pt x="52" y="59"/>
                        <a:pt x="52" y="59"/>
                      </a:cubicBezTo>
                      <a:cubicBezTo>
                        <a:pt x="54" y="56"/>
                        <a:pt x="54" y="55"/>
                        <a:pt x="54" y="54"/>
                      </a:cubicBezTo>
                      <a:cubicBezTo>
                        <a:pt x="55" y="53"/>
                        <a:pt x="55" y="54"/>
                        <a:pt x="55" y="54"/>
                      </a:cubicBezTo>
                      <a:cubicBezTo>
                        <a:pt x="58" y="49"/>
                        <a:pt x="58" y="49"/>
                        <a:pt x="58" y="44"/>
                      </a:cubicBezTo>
                      <a:cubicBezTo>
                        <a:pt x="59" y="44"/>
                        <a:pt x="59" y="44"/>
                        <a:pt x="59" y="44"/>
                      </a:cubicBezTo>
                      <a:cubicBezTo>
                        <a:pt x="59" y="44"/>
                        <a:pt x="59" y="43"/>
                        <a:pt x="59" y="43"/>
                      </a:cubicBezTo>
                      <a:cubicBezTo>
                        <a:pt x="60" y="42"/>
                        <a:pt x="63" y="38"/>
                        <a:pt x="64" y="35"/>
                      </a:cubicBezTo>
                      <a:cubicBezTo>
                        <a:pt x="64" y="35"/>
                        <a:pt x="65" y="35"/>
                        <a:pt x="64" y="35"/>
                      </a:cubicBezTo>
                      <a:cubicBezTo>
                        <a:pt x="66" y="30"/>
                        <a:pt x="73" y="27"/>
                        <a:pt x="72" y="23"/>
                      </a:cubicBezTo>
                      <a:cubicBezTo>
                        <a:pt x="72" y="23"/>
                        <a:pt x="72" y="22"/>
                        <a:pt x="73" y="22"/>
                      </a:cubicBezTo>
                      <a:cubicBezTo>
                        <a:pt x="73" y="21"/>
                        <a:pt x="74" y="20"/>
                        <a:pt x="74" y="20"/>
                      </a:cubicBezTo>
                      <a:cubicBezTo>
                        <a:pt x="70" y="23"/>
                        <a:pt x="73" y="19"/>
                        <a:pt x="71" y="20"/>
                      </a:cubicBezTo>
                      <a:cubicBezTo>
                        <a:pt x="72" y="18"/>
                        <a:pt x="75" y="17"/>
                        <a:pt x="74" y="19"/>
                      </a:cubicBezTo>
                      <a:cubicBezTo>
                        <a:pt x="74" y="19"/>
                        <a:pt x="74" y="19"/>
                        <a:pt x="74" y="19"/>
                      </a:cubicBezTo>
                      <a:cubicBezTo>
                        <a:pt x="74" y="20"/>
                        <a:pt x="75" y="19"/>
                        <a:pt x="76" y="18"/>
                      </a:cubicBezTo>
                      <a:cubicBezTo>
                        <a:pt x="77" y="17"/>
                        <a:pt x="78" y="16"/>
                        <a:pt x="79" y="17"/>
                      </a:cubicBezTo>
                      <a:cubicBezTo>
                        <a:pt x="85" y="11"/>
                        <a:pt x="93" y="9"/>
                        <a:pt x="100" y="9"/>
                      </a:cubicBezTo>
                      <a:cubicBezTo>
                        <a:pt x="100" y="8"/>
                        <a:pt x="100" y="8"/>
                        <a:pt x="100" y="8"/>
                      </a:cubicBezTo>
                      <a:cubicBezTo>
                        <a:pt x="100" y="8"/>
                        <a:pt x="100" y="8"/>
                        <a:pt x="101" y="8"/>
                      </a:cubicBezTo>
                      <a:cubicBezTo>
                        <a:pt x="102" y="8"/>
                        <a:pt x="102" y="8"/>
                        <a:pt x="102" y="8"/>
                      </a:cubicBezTo>
                      <a:cubicBezTo>
                        <a:pt x="103" y="9"/>
                        <a:pt x="103" y="9"/>
                        <a:pt x="101" y="9"/>
                      </a:cubicBezTo>
                      <a:cubicBezTo>
                        <a:pt x="102" y="10"/>
                        <a:pt x="102" y="9"/>
                        <a:pt x="103" y="9"/>
                      </a:cubicBezTo>
                      <a:cubicBezTo>
                        <a:pt x="103" y="9"/>
                        <a:pt x="103" y="9"/>
                        <a:pt x="103" y="9"/>
                      </a:cubicBezTo>
                      <a:cubicBezTo>
                        <a:pt x="104" y="9"/>
                        <a:pt x="105" y="9"/>
                        <a:pt x="105" y="9"/>
                      </a:cubicBezTo>
                      <a:cubicBezTo>
                        <a:pt x="108" y="10"/>
                        <a:pt x="103" y="10"/>
                        <a:pt x="104" y="10"/>
                      </a:cubicBezTo>
                      <a:cubicBezTo>
                        <a:pt x="106" y="10"/>
                        <a:pt x="106" y="10"/>
                        <a:pt x="106" y="10"/>
                      </a:cubicBezTo>
                      <a:cubicBezTo>
                        <a:pt x="105" y="10"/>
                        <a:pt x="105" y="10"/>
                        <a:pt x="105" y="10"/>
                      </a:cubicBezTo>
                      <a:cubicBezTo>
                        <a:pt x="107" y="10"/>
                        <a:pt x="107" y="9"/>
                        <a:pt x="109" y="10"/>
                      </a:cubicBezTo>
                      <a:cubicBezTo>
                        <a:pt x="110" y="11"/>
                        <a:pt x="109" y="11"/>
                        <a:pt x="110" y="11"/>
                      </a:cubicBezTo>
                      <a:cubicBezTo>
                        <a:pt x="110" y="11"/>
                        <a:pt x="110" y="12"/>
                        <a:pt x="111" y="12"/>
                      </a:cubicBezTo>
                      <a:cubicBezTo>
                        <a:pt x="114" y="13"/>
                        <a:pt x="114" y="13"/>
                        <a:pt x="114" y="13"/>
                      </a:cubicBezTo>
                      <a:cubicBezTo>
                        <a:pt x="113" y="12"/>
                        <a:pt x="113" y="12"/>
                        <a:pt x="113" y="12"/>
                      </a:cubicBezTo>
                      <a:cubicBezTo>
                        <a:pt x="114" y="12"/>
                        <a:pt x="116" y="13"/>
                        <a:pt x="115" y="11"/>
                      </a:cubicBezTo>
                      <a:cubicBezTo>
                        <a:pt x="115" y="12"/>
                        <a:pt x="116" y="13"/>
                        <a:pt x="117" y="14"/>
                      </a:cubicBezTo>
                      <a:cubicBezTo>
                        <a:pt x="118" y="15"/>
                        <a:pt x="119" y="15"/>
                        <a:pt x="121" y="16"/>
                      </a:cubicBezTo>
                      <a:cubicBezTo>
                        <a:pt x="123" y="19"/>
                        <a:pt x="125" y="20"/>
                        <a:pt x="125" y="21"/>
                      </a:cubicBezTo>
                      <a:cubicBezTo>
                        <a:pt x="127" y="22"/>
                        <a:pt x="129" y="24"/>
                        <a:pt x="131" y="26"/>
                      </a:cubicBezTo>
                      <a:cubicBezTo>
                        <a:pt x="130" y="26"/>
                        <a:pt x="131" y="24"/>
                        <a:pt x="132" y="27"/>
                      </a:cubicBezTo>
                      <a:cubicBezTo>
                        <a:pt x="130" y="27"/>
                        <a:pt x="134" y="31"/>
                        <a:pt x="133" y="33"/>
                      </a:cubicBezTo>
                      <a:cubicBezTo>
                        <a:pt x="133" y="32"/>
                        <a:pt x="135" y="34"/>
                        <a:pt x="135" y="35"/>
                      </a:cubicBezTo>
                      <a:cubicBezTo>
                        <a:pt x="136" y="36"/>
                        <a:pt x="137" y="37"/>
                        <a:pt x="137" y="36"/>
                      </a:cubicBezTo>
                      <a:cubicBezTo>
                        <a:pt x="138" y="38"/>
                        <a:pt x="136" y="36"/>
                        <a:pt x="137" y="38"/>
                      </a:cubicBezTo>
                      <a:cubicBezTo>
                        <a:pt x="138" y="39"/>
                        <a:pt x="139" y="42"/>
                        <a:pt x="140" y="44"/>
                      </a:cubicBezTo>
                      <a:cubicBezTo>
                        <a:pt x="140" y="44"/>
                        <a:pt x="140" y="44"/>
                        <a:pt x="140" y="44"/>
                      </a:cubicBezTo>
                      <a:cubicBezTo>
                        <a:pt x="140" y="44"/>
                        <a:pt x="140" y="44"/>
                        <a:pt x="140" y="44"/>
                      </a:cubicBezTo>
                      <a:cubicBezTo>
                        <a:pt x="141" y="46"/>
                        <a:pt x="141" y="46"/>
                        <a:pt x="141" y="46"/>
                      </a:cubicBezTo>
                      <a:cubicBezTo>
                        <a:pt x="141" y="46"/>
                        <a:pt x="141" y="47"/>
                        <a:pt x="141" y="48"/>
                      </a:cubicBezTo>
                      <a:cubicBezTo>
                        <a:pt x="142" y="50"/>
                        <a:pt x="142" y="51"/>
                        <a:pt x="143" y="53"/>
                      </a:cubicBezTo>
                      <a:cubicBezTo>
                        <a:pt x="144" y="53"/>
                        <a:pt x="144" y="52"/>
                        <a:pt x="145" y="52"/>
                      </a:cubicBezTo>
                      <a:cubicBezTo>
                        <a:pt x="145" y="52"/>
                        <a:pt x="145" y="53"/>
                        <a:pt x="145" y="54"/>
                      </a:cubicBezTo>
                      <a:cubicBezTo>
                        <a:pt x="145" y="55"/>
                        <a:pt x="145" y="56"/>
                        <a:pt x="145" y="56"/>
                      </a:cubicBezTo>
                      <a:cubicBezTo>
                        <a:pt x="145" y="57"/>
                        <a:pt x="147" y="56"/>
                        <a:pt x="147" y="59"/>
                      </a:cubicBezTo>
                      <a:cubicBezTo>
                        <a:pt x="147" y="58"/>
                        <a:pt x="147" y="58"/>
                        <a:pt x="148" y="58"/>
                      </a:cubicBezTo>
                      <a:cubicBezTo>
                        <a:pt x="150" y="64"/>
                        <a:pt x="154" y="69"/>
                        <a:pt x="159" y="73"/>
                      </a:cubicBezTo>
                      <a:cubicBezTo>
                        <a:pt x="161" y="74"/>
                        <a:pt x="162" y="75"/>
                        <a:pt x="164" y="76"/>
                      </a:cubicBezTo>
                      <a:cubicBezTo>
                        <a:pt x="164" y="76"/>
                        <a:pt x="165" y="76"/>
                        <a:pt x="165" y="76"/>
                      </a:cubicBezTo>
                      <a:cubicBezTo>
                        <a:pt x="166" y="77"/>
                        <a:pt x="166" y="77"/>
                        <a:pt x="166" y="77"/>
                      </a:cubicBezTo>
                      <a:cubicBezTo>
                        <a:pt x="167" y="77"/>
                        <a:pt x="167" y="77"/>
                        <a:pt x="168" y="77"/>
                      </a:cubicBezTo>
                      <a:cubicBezTo>
                        <a:pt x="170" y="79"/>
                        <a:pt x="173" y="81"/>
                        <a:pt x="175" y="83"/>
                      </a:cubicBezTo>
                      <a:cubicBezTo>
                        <a:pt x="174" y="81"/>
                        <a:pt x="175" y="82"/>
                        <a:pt x="176" y="82"/>
                      </a:cubicBezTo>
                      <a:cubicBezTo>
                        <a:pt x="175" y="82"/>
                        <a:pt x="176" y="82"/>
                        <a:pt x="176" y="81"/>
                      </a:cubicBezTo>
                      <a:cubicBezTo>
                        <a:pt x="176" y="81"/>
                        <a:pt x="177" y="82"/>
                        <a:pt x="178" y="83"/>
                      </a:cubicBezTo>
                      <a:cubicBezTo>
                        <a:pt x="178" y="83"/>
                        <a:pt x="178" y="84"/>
                        <a:pt x="179" y="84"/>
                      </a:cubicBezTo>
                      <a:cubicBezTo>
                        <a:pt x="179" y="85"/>
                        <a:pt x="179" y="85"/>
                        <a:pt x="179" y="85"/>
                      </a:cubicBezTo>
                      <a:cubicBezTo>
                        <a:pt x="180" y="85"/>
                        <a:pt x="181" y="85"/>
                        <a:pt x="182" y="86"/>
                      </a:cubicBezTo>
                      <a:cubicBezTo>
                        <a:pt x="183" y="87"/>
                        <a:pt x="183" y="88"/>
                        <a:pt x="184" y="88"/>
                      </a:cubicBezTo>
                      <a:cubicBezTo>
                        <a:pt x="183" y="87"/>
                        <a:pt x="183" y="87"/>
                        <a:pt x="183" y="87"/>
                      </a:cubicBezTo>
                      <a:cubicBezTo>
                        <a:pt x="184" y="87"/>
                        <a:pt x="184" y="86"/>
                        <a:pt x="184" y="85"/>
                      </a:cubicBezTo>
                      <a:cubicBezTo>
                        <a:pt x="184" y="83"/>
                        <a:pt x="183" y="82"/>
                        <a:pt x="184" y="81"/>
                      </a:cubicBezTo>
                      <a:cubicBezTo>
                        <a:pt x="183" y="81"/>
                        <a:pt x="182" y="80"/>
                        <a:pt x="181" y="78"/>
                      </a:cubicBezTo>
                      <a:cubicBezTo>
                        <a:pt x="180" y="77"/>
                        <a:pt x="178" y="75"/>
                        <a:pt x="176" y="75"/>
                      </a:cubicBezTo>
                      <a:cubicBezTo>
                        <a:pt x="175" y="75"/>
                        <a:pt x="177" y="75"/>
                        <a:pt x="176" y="75"/>
                      </a:cubicBezTo>
                      <a:cubicBezTo>
                        <a:pt x="175" y="75"/>
                        <a:pt x="174" y="74"/>
                        <a:pt x="172" y="73"/>
                      </a:cubicBezTo>
                      <a:cubicBezTo>
                        <a:pt x="172" y="73"/>
                        <a:pt x="172" y="73"/>
                        <a:pt x="172" y="73"/>
                      </a:cubicBezTo>
                      <a:cubicBezTo>
                        <a:pt x="171" y="72"/>
                        <a:pt x="170" y="72"/>
                        <a:pt x="169" y="71"/>
                      </a:cubicBezTo>
                      <a:cubicBezTo>
                        <a:pt x="168" y="71"/>
                        <a:pt x="167" y="71"/>
                        <a:pt x="167" y="70"/>
                      </a:cubicBezTo>
                      <a:cubicBezTo>
                        <a:pt x="167" y="70"/>
                        <a:pt x="166" y="70"/>
                        <a:pt x="166" y="70"/>
                      </a:cubicBezTo>
                      <a:cubicBezTo>
                        <a:pt x="164" y="69"/>
                        <a:pt x="163" y="67"/>
                        <a:pt x="161" y="65"/>
                      </a:cubicBezTo>
                      <a:cubicBezTo>
                        <a:pt x="161" y="66"/>
                        <a:pt x="161" y="66"/>
                        <a:pt x="161" y="66"/>
                      </a:cubicBezTo>
                      <a:cubicBezTo>
                        <a:pt x="160" y="65"/>
                        <a:pt x="160" y="64"/>
                        <a:pt x="159" y="64"/>
                      </a:cubicBezTo>
                      <a:cubicBezTo>
                        <a:pt x="157" y="63"/>
                        <a:pt x="162" y="66"/>
                        <a:pt x="160" y="66"/>
                      </a:cubicBezTo>
                      <a:cubicBezTo>
                        <a:pt x="160" y="65"/>
                        <a:pt x="158" y="64"/>
                        <a:pt x="157" y="62"/>
                      </a:cubicBezTo>
                      <a:cubicBezTo>
                        <a:pt x="155" y="60"/>
                        <a:pt x="154" y="58"/>
                        <a:pt x="155" y="57"/>
                      </a:cubicBezTo>
                      <a:cubicBezTo>
                        <a:pt x="154" y="55"/>
                        <a:pt x="154" y="58"/>
                        <a:pt x="153" y="56"/>
                      </a:cubicBezTo>
                      <a:cubicBezTo>
                        <a:pt x="153" y="55"/>
                        <a:pt x="153" y="55"/>
                        <a:pt x="153" y="55"/>
                      </a:cubicBezTo>
                      <a:cubicBezTo>
                        <a:pt x="152" y="55"/>
                        <a:pt x="152" y="55"/>
                        <a:pt x="152" y="55"/>
                      </a:cubicBezTo>
                      <a:cubicBezTo>
                        <a:pt x="152" y="54"/>
                        <a:pt x="152" y="53"/>
                        <a:pt x="152" y="53"/>
                      </a:cubicBezTo>
                      <a:cubicBezTo>
                        <a:pt x="153" y="53"/>
                        <a:pt x="153" y="53"/>
                        <a:pt x="153" y="54"/>
                      </a:cubicBezTo>
                      <a:cubicBezTo>
                        <a:pt x="153" y="52"/>
                        <a:pt x="151" y="49"/>
                        <a:pt x="151" y="48"/>
                      </a:cubicBezTo>
                      <a:cubicBezTo>
                        <a:pt x="151" y="50"/>
                        <a:pt x="151" y="50"/>
                        <a:pt x="151" y="50"/>
                      </a:cubicBezTo>
                      <a:cubicBezTo>
                        <a:pt x="150" y="49"/>
                        <a:pt x="150" y="48"/>
                        <a:pt x="149" y="46"/>
                      </a:cubicBezTo>
                      <a:cubicBezTo>
                        <a:pt x="148" y="45"/>
                        <a:pt x="148" y="44"/>
                        <a:pt x="148" y="43"/>
                      </a:cubicBezTo>
                      <a:cubicBezTo>
                        <a:pt x="147" y="42"/>
                        <a:pt x="147" y="42"/>
                        <a:pt x="147" y="42"/>
                      </a:cubicBezTo>
                      <a:cubicBezTo>
                        <a:pt x="147" y="41"/>
                        <a:pt x="147" y="41"/>
                        <a:pt x="147" y="41"/>
                      </a:cubicBezTo>
                      <a:cubicBezTo>
                        <a:pt x="145" y="38"/>
                        <a:pt x="144" y="35"/>
                        <a:pt x="142" y="33"/>
                      </a:cubicBezTo>
                      <a:cubicBezTo>
                        <a:pt x="142" y="34"/>
                        <a:pt x="142" y="34"/>
                        <a:pt x="142" y="34"/>
                      </a:cubicBezTo>
                      <a:cubicBezTo>
                        <a:pt x="139" y="30"/>
                        <a:pt x="140" y="30"/>
                        <a:pt x="137" y="26"/>
                      </a:cubicBezTo>
                      <a:cubicBezTo>
                        <a:pt x="137" y="26"/>
                        <a:pt x="137" y="26"/>
                        <a:pt x="137" y="26"/>
                      </a:cubicBezTo>
                      <a:cubicBezTo>
                        <a:pt x="136" y="25"/>
                        <a:pt x="135" y="24"/>
                        <a:pt x="135" y="23"/>
                      </a:cubicBezTo>
                      <a:cubicBezTo>
                        <a:pt x="136" y="24"/>
                        <a:pt x="134" y="21"/>
                        <a:pt x="135" y="22"/>
                      </a:cubicBezTo>
                      <a:cubicBezTo>
                        <a:pt x="131" y="18"/>
                        <a:pt x="133" y="20"/>
                        <a:pt x="130" y="19"/>
                      </a:cubicBezTo>
                      <a:cubicBezTo>
                        <a:pt x="130" y="18"/>
                        <a:pt x="130" y="18"/>
                        <a:pt x="130" y="18"/>
                      </a:cubicBezTo>
                      <a:cubicBezTo>
                        <a:pt x="129" y="17"/>
                        <a:pt x="128" y="17"/>
                        <a:pt x="126" y="16"/>
                      </a:cubicBezTo>
                      <a:cubicBezTo>
                        <a:pt x="128" y="17"/>
                        <a:pt x="126" y="14"/>
                        <a:pt x="128" y="15"/>
                      </a:cubicBezTo>
                      <a:cubicBezTo>
                        <a:pt x="126" y="13"/>
                        <a:pt x="125" y="11"/>
                        <a:pt x="123" y="11"/>
                      </a:cubicBezTo>
                      <a:cubicBezTo>
                        <a:pt x="122" y="10"/>
                        <a:pt x="120" y="9"/>
                        <a:pt x="120" y="8"/>
                      </a:cubicBezTo>
                      <a:cubicBezTo>
                        <a:pt x="117" y="8"/>
                        <a:pt x="123" y="11"/>
                        <a:pt x="122" y="11"/>
                      </a:cubicBezTo>
                      <a:cubicBezTo>
                        <a:pt x="122" y="12"/>
                        <a:pt x="119" y="11"/>
                        <a:pt x="118" y="10"/>
                      </a:cubicBezTo>
                      <a:cubicBezTo>
                        <a:pt x="117" y="9"/>
                        <a:pt x="117" y="8"/>
                        <a:pt x="116" y="7"/>
                      </a:cubicBezTo>
                      <a:cubicBezTo>
                        <a:pt x="116" y="6"/>
                        <a:pt x="115" y="5"/>
                        <a:pt x="112" y="4"/>
                      </a:cubicBezTo>
                      <a:cubicBezTo>
                        <a:pt x="113" y="4"/>
                        <a:pt x="113" y="4"/>
                        <a:pt x="113" y="4"/>
                      </a:cubicBezTo>
                      <a:cubicBezTo>
                        <a:pt x="112" y="3"/>
                        <a:pt x="110" y="4"/>
                        <a:pt x="108" y="3"/>
                      </a:cubicBezTo>
                      <a:cubicBezTo>
                        <a:pt x="107" y="3"/>
                        <a:pt x="105" y="2"/>
                        <a:pt x="105" y="3"/>
                      </a:cubicBezTo>
                      <a:cubicBezTo>
                        <a:pt x="105" y="3"/>
                        <a:pt x="109" y="4"/>
                        <a:pt x="109" y="4"/>
                      </a:cubicBezTo>
                      <a:cubicBezTo>
                        <a:pt x="107" y="4"/>
                        <a:pt x="106" y="4"/>
                        <a:pt x="104" y="4"/>
                      </a:cubicBezTo>
                      <a:cubicBezTo>
                        <a:pt x="104" y="4"/>
                        <a:pt x="104" y="4"/>
                        <a:pt x="104" y="4"/>
                      </a:cubicBezTo>
                      <a:cubicBezTo>
                        <a:pt x="103" y="4"/>
                        <a:pt x="102" y="4"/>
                        <a:pt x="100" y="4"/>
                      </a:cubicBezTo>
                      <a:cubicBezTo>
                        <a:pt x="101" y="4"/>
                        <a:pt x="102" y="3"/>
                        <a:pt x="103" y="3"/>
                      </a:cubicBezTo>
                      <a:cubicBezTo>
                        <a:pt x="102" y="3"/>
                        <a:pt x="101" y="3"/>
                        <a:pt x="99" y="3"/>
                      </a:cubicBezTo>
                      <a:cubicBezTo>
                        <a:pt x="100" y="2"/>
                        <a:pt x="102" y="2"/>
                        <a:pt x="104" y="2"/>
                      </a:cubicBezTo>
                      <a:cubicBezTo>
                        <a:pt x="104" y="2"/>
                        <a:pt x="104" y="2"/>
                        <a:pt x="104" y="2"/>
                      </a:cubicBezTo>
                      <a:cubicBezTo>
                        <a:pt x="105" y="2"/>
                        <a:pt x="106" y="2"/>
                        <a:pt x="107" y="2"/>
                      </a:cubicBezTo>
                      <a:cubicBezTo>
                        <a:pt x="107" y="2"/>
                        <a:pt x="105" y="2"/>
                        <a:pt x="104" y="2"/>
                      </a:cubicBezTo>
                      <a:cubicBezTo>
                        <a:pt x="104" y="2"/>
                        <a:pt x="104" y="2"/>
                        <a:pt x="105" y="2"/>
                      </a:cubicBezTo>
                      <a:cubicBezTo>
                        <a:pt x="104" y="2"/>
                        <a:pt x="103" y="2"/>
                        <a:pt x="104" y="1"/>
                      </a:cubicBezTo>
                      <a:cubicBezTo>
                        <a:pt x="102" y="3"/>
                        <a:pt x="99" y="0"/>
                        <a:pt x="96" y="2"/>
                      </a:cubicBezTo>
                      <a:cubicBezTo>
                        <a:pt x="96" y="1"/>
                        <a:pt x="96" y="1"/>
                        <a:pt x="96" y="1"/>
                      </a:cubicBezTo>
                      <a:cubicBezTo>
                        <a:pt x="95" y="1"/>
                        <a:pt x="94" y="2"/>
                        <a:pt x="94" y="2"/>
                      </a:cubicBezTo>
                      <a:cubicBezTo>
                        <a:pt x="95" y="1"/>
                        <a:pt x="95" y="1"/>
                        <a:pt x="95" y="1"/>
                      </a:cubicBezTo>
                      <a:cubicBezTo>
                        <a:pt x="93" y="2"/>
                        <a:pt x="90" y="1"/>
                        <a:pt x="87" y="2"/>
                      </a:cubicBezTo>
                      <a:cubicBezTo>
                        <a:pt x="93" y="1"/>
                        <a:pt x="89" y="3"/>
                        <a:pt x="91" y="3"/>
                      </a:cubicBezTo>
                      <a:cubicBezTo>
                        <a:pt x="86" y="6"/>
                        <a:pt x="87" y="2"/>
                        <a:pt x="80" y="5"/>
                      </a:cubicBezTo>
                      <a:cubicBezTo>
                        <a:pt x="81" y="5"/>
                        <a:pt x="84" y="4"/>
                        <a:pt x="83" y="5"/>
                      </a:cubicBezTo>
                      <a:cubicBezTo>
                        <a:pt x="81" y="6"/>
                        <a:pt x="80" y="6"/>
                        <a:pt x="79" y="6"/>
                      </a:cubicBezTo>
                      <a:cubicBezTo>
                        <a:pt x="75" y="9"/>
                        <a:pt x="80" y="7"/>
                        <a:pt x="79" y="8"/>
                      </a:cubicBezTo>
                      <a:cubicBezTo>
                        <a:pt x="77" y="8"/>
                        <a:pt x="77" y="10"/>
                        <a:pt x="76" y="11"/>
                      </a:cubicBezTo>
                      <a:cubicBezTo>
                        <a:pt x="75" y="11"/>
                        <a:pt x="75" y="11"/>
                        <a:pt x="75" y="11"/>
                      </a:cubicBezTo>
                      <a:cubicBezTo>
                        <a:pt x="71" y="14"/>
                        <a:pt x="75" y="13"/>
                        <a:pt x="71" y="15"/>
                      </a:cubicBezTo>
                      <a:cubicBezTo>
                        <a:pt x="72" y="13"/>
                        <a:pt x="72" y="13"/>
                        <a:pt x="72" y="13"/>
                      </a:cubicBezTo>
                      <a:cubicBezTo>
                        <a:pt x="70" y="15"/>
                        <a:pt x="70" y="15"/>
                        <a:pt x="70" y="15"/>
                      </a:cubicBezTo>
                      <a:cubicBezTo>
                        <a:pt x="70" y="14"/>
                        <a:pt x="70" y="14"/>
                        <a:pt x="70" y="14"/>
                      </a:cubicBezTo>
                      <a:cubicBezTo>
                        <a:pt x="69" y="17"/>
                        <a:pt x="68" y="17"/>
                        <a:pt x="66" y="19"/>
                      </a:cubicBezTo>
                      <a:cubicBezTo>
                        <a:pt x="67" y="19"/>
                        <a:pt x="67" y="20"/>
                        <a:pt x="66" y="22"/>
                      </a:cubicBezTo>
                      <a:cubicBezTo>
                        <a:pt x="64" y="23"/>
                        <a:pt x="65" y="21"/>
                        <a:pt x="64" y="23"/>
                      </a:cubicBezTo>
                      <a:cubicBezTo>
                        <a:pt x="64" y="22"/>
                        <a:pt x="64" y="21"/>
                        <a:pt x="65" y="21"/>
                      </a:cubicBezTo>
                      <a:cubicBezTo>
                        <a:pt x="65" y="20"/>
                        <a:pt x="65" y="20"/>
                        <a:pt x="65" y="19"/>
                      </a:cubicBezTo>
                      <a:cubicBezTo>
                        <a:pt x="63" y="20"/>
                        <a:pt x="62" y="23"/>
                        <a:pt x="62" y="24"/>
                      </a:cubicBezTo>
                      <a:cubicBezTo>
                        <a:pt x="62" y="23"/>
                        <a:pt x="62" y="23"/>
                        <a:pt x="63" y="23"/>
                      </a:cubicBezTo>
                      <a:cubicBezTo>
                        <a:pt x="61" y="27"/>
                        <a:pt x="61" y="27"/>
                        <a:pt x="61" y="27"/>
                      </a:cubicBezTo>
                      <a:cubicBezTo>
                        <a:pt x="60" y="28"/>
                        <a:pt x="60" y="27"/>
                        <a:pt x="60" y="26"/>
                      </a:cubicBezTo>
                      <a:cubicBezTo>
                        <a:pt x="60" y="27"/>
                        <a:pt x="60" y="28"/>
                        <a:pt x="59" y="29"/>
                      </a:cubicBezTo>
                      <a:cubicBezTo>
                        <a:pt x="59" y="28"/>
                        <a:pt x="58" y="28"/>
                        <a:pt x="59" y="26"/>
                      </a:cubicBezTo>
                      <a:cubicBezTo>
                        <a:pt x="57" y="30"/>
                        <a:pt x="57" y="30"/>
                        <a:pt x="57" y="30"/>
                      </a:cubicBezTo>
                      <a:cubicBezTo>
                        <a:pt x="57" y="31"/>
                        <a:pt x="55" y="32"/>
                        <a:pt x="55" y="31"/>
                      </a:cubicBezTo>
                      <a:cubicBezTo>
                        <a:pt x="55" y="32"/>
                        <a:pt x="54" y="34"/>
                        <a:pt x="54" y="35"/>
                      </a:cubicBezTo>
                      <a:cubicBezTo>
                        <a:pt x="54" y="36"/>
                        <a:pt x="53" y="37"/>
                        <a:pt x="53" y="38"/>
                      </a:cubicBezTo>
                      <a:cubicBezTo>
                        <a:pt x="53" y="38"/>
                        <a:pt x="53" y="39"/>
                        <a:pt x="52" y="40"/>
                      </a:cubicBezTo>
                      <a:cubicBezTo>
                        <a:pt x="52" y="40"/>
                        <a:pt x="52" y="40"/>
                        <a:pt x="52" y="40"/>
                      </a:cubicBezTo>
                      <a:cubicBezTo>
                        <a:pt x="52" y="40"/>
                        <a:pt x="52" y="40"/>
                        <a:pt x="52" y="41"/>
                      </a:cubicBezTo>
                      <a:cubicBezTo>
                        <a:pt x="52" y="41"/>
                        <a:pt x="52" y="41"/>
                        <a:pt x="52" y="42"/>
                      </a:cubicBezTo>
                      <a:cubicBezTo>
                        <a:pt x="51" y="44"/>
                        <a:pt x="49" y="46"/>
                        <a:pt x="48" y="49"/>
                      </a:cubicBezTo>
                      <a:cubicBezTo>
                        <a:pt x="46" y="50"/>
                        <a:pt x="46" y="50"/>
                        <a:pt x="46" y="50"/>
                      </a:cubicBezTo>
                      <a:cubicBezTo>
                        <a:pt x="45" y="53"/>
                        <a:pt x="49" y="49"/>
                        <a:pt x="47" y="53"/>
                      </a:cubicBezTo>
                      <a:cubicBezTo>
                        <a:pt x="46" y="56"/>
                        <a:pt x="46" y="53"/>
                        <a:pt x="45" y="54"/>
                      </a:cubicBezTo>
                      <a:cubicBezTo>
                        <a:pt x="45" y="55"/>
                        <a:pt x="45" y="58"/>
                        <a:pt x="42" y="60"/>
                      </a:cubicBezTo>
                      <a:cubicBezTo>
                        <a:pt x="43" y="59"/>
                        <a:pt x="43" y="59"/>
                        <a:pt x="43" y="58"/>
                      </a:cubicBezTo>
                      <a:close/>
                      <a:moveTo>
                        <a:pt x="19" y="76"/>
                      </a:moveTo>
                      <a:cubicBezTo>
                        <a:pt x="19" y="76"/>
                        <a:pt x="20" y="75"/>
                        <a:pt x="21" y="75"/>
                      </a:cubicBezTo>
                      <a:cubicBezTo>
                        <a:pt x="21" y="76"/>
                        <a:pt x="20" y="76"/>
                        <a:pt x="19" y="76"/>
                      </a:cubicBezTo>
                      <a:close/>
                      <a:moveTo>
                        <a:pt x="5" y="125"/>
                      </a:moveTo>
                      <a:cubicBezTo>
                        <a:pt x="5" y="125"/>
                        <a:pt x="4" y="124"/>
                        <a:pt x="4" y="123"/>
                      </a:cubicBezTo>
                      <a:cubicBezTo>
                        <a:pt x="5" y="124"/>
                        <a:pt x="5" y="124"/>
                        <a:pt x="5" y="125"/>
                      </a:cubicBezTo>
                      <a:close/>
                      <a:moveTo>
                        <a:pt x="135" y="144"/>
                      </a:moveTo>
                      <a:cubicBezTo>
                        <a:pt x="135" y="144"/>
                        <a:pt x="135" y="144"/>
                        <a:pt x="135" y="144"/>
                      </a:cubicBezTo>
                      <a:cubicBezTo>
                        <a:pt x="134" y="143"/>
                        <a:pt x="135" y="143"/>
                        <a:pt x="135" y="144"/>
                      </a:cubicBezTo>
                      <a:close/>
                      <a:moveTo>
                        <a:pt x="138" y="144"/>
                      </a:moveTo>
                      <a:cubicBezTo>
                        <a:pt x="138" y="144"/>
                        <a:pt x="138" y="144"/>
                        <a:pt x="138" y="144"/>
                      </a:cubicBezTo>
                      <a:cubicBezTo>
                        <a:pt x="138" y="144"/>
                        <a:pt x="137" y="144"/>
                        <a:pt x="137" y="144"/>
                      </a:cubicBezTo>
                      <a:cubicBezTo>
                        <a:pt x="137" y="144"/>
                        <a:pt x="137" y="144"/>
                        <a:pt x="138" y="144"/>
                      </a:cubicBezTo>
                      <a:close/>
                      <a:moveTo>
                        <a:pt x="110" y="11"/>
                      </a:moveTo>
                      <a:cubicBezTo>
                        <a:pt x="110" y="11"/>
                        <a:pt x="110" y="11"/>
                        <a:pt x="110" y="11"/>
                      </a:cubicBezTo>
                      <a:cubicBezTo>
                        <a:pt x="111" y="11"/>
                        <a:pt x="111" y="11"/>
                        <a:pt x="1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5" name="Freeform 5">
                  <a:extLst>
                    <a:ext uri="{FF2B5EF4-FFF2-40B4-BE49-F238E27FC236}">
                      <a16:creationId xmlns:a16="http://schemas.microsoft.com/office/drawing/2014/main" id="{B16D21BA-790F-4A88-8E70-D199EE5EDD4F}"/>
                    </a:ext>
                  </a:extLst>
                </p:cNvPr>
                <p:cNvSpPr>
                  <a:spLocks/>
                </p:cNvSpPr>
                <p:nvPr userDrawn="1"/>
              </p:nvSpPr>
              <p:spPr bwMode="auto">
                <a:xfrm>
                  <a:off x="4431" y="1152"/>
                  <a:ext cx="5" cy="1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6" name="Freeform 6">
                  <a:extLst>
                    <a:ext uri="{FF2B5EF4-FFF2-40B4-BE49-F238E27FC236}">
                      <a16:creationId xmlns:a16="http://schemas.microsoft.com/office/drawing/2014/main" id="{91C57712-7337-436B-B646-77A1F0233C45}"/>
                    </a:ext>
                  </a:extLst>
                </p:cNvPr>
                <p:cNvSpPr>
                  <a:spLocks/>
                </p:cNvSpPr>
                <p:nvPr userDrawn="1"/>
              </p:nvSpPr>
              <p:spPr bwMode="auto">
                <a:xfrm>
                  <a:off x="4465" y="1207"/>
                  <a:ext cx="10" cy="5"/>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0"/>
                        <a:pt x="0" y="0"/>
                      </a:cubicBezTo>
                      <a:cubicBezTo>
                        <a:pt x="0" y="0"/>
                        <a:pt x="2"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7" name="Freeform 7">
                  <a:extLst>
                    <a:ext uri="{FF2B5EF4-FFF2-40B4-BE49-F238E27FC236}">
                      <a16:creationId xmlns:a16="http://schemas.microsoft.com/office/drawing/2014/main" id="{1FA0762F-A022-4A37-9FF3-C3D153292AF0}"/>
                    </a:ext>
                  </a:extLst>
                </p:cNvPr>
                <p:cNvSpPr>
                  <a:spLocks/>
                </p:cNvSpPr>
                <p:nvPr userDrawn="1"/>
              </p:nvSpPr>
              <p:spPr bwMode="auto">
                <a:xfrm>
                  <a:off x="4470" y="1227"/>
                  <a:ext cx="15" cy="35"/>
                </a:xfrm>
                <a:custGeom>
                  <a:avLst/>
                  <a:gdLst>
                    <a:gd name="T0" fmla="*/ 1 w 3"/>
                    <a:gd name="T1" fmla="*/ 7 h 7"/>
                    <a:gd name="T2" fmla="*/ 1 w 3"/>
                    <a:gd name="T3" fmla="*/ 1 h 7"/>
                    <a:gd name="T4" fmla="*/ 1 w 3"/>
                    <a:gd name="T5" fmla="*/ 1 h 7"/>
                    <a:gd name="T6" fmla="*/ 0 w 3"/>
                    <a:gd name="T7" fmla="*/ 0 h 7"/>
                    <a:gd name="T8" fmla="*/ 1 w 3"/>
                    <a:gd name="T9" fmla="*/ 4 h 7"/>
                    <a:gd name="T10" fmla="*/ 1 w 3"/>
                    <a:gd name="T11" fmla="*/ 7 h 7"/>
                  </a:gdLst>
                  <a:ahLst/>
                  <a:cxnLst>
                    <a:cxn ang="0">
                      <a:pos x="T0" y="T1"/>
                    </a:cxn>
                    <a:cxn ang="0">
                      <a:pos x="T2" y="T3"/>
                    </a:cxn>
                    <a:cxn ang="0">
                      <a:pos x="T4" y="T5"/>
                    </a:cxn>
                    <a:cxn ang="0">
                      <a:pos x="T6" y="T7"/>
                    </a:cxn>
                    <a:cxn ang="0">
                      <a:pos x="T8" y="T9"/>
                    </a:cxn>
                    <a:cxn ang="0">
                      <a:pos x="T10" y="T11"/>
                    </a:cxn>
                  </a:cxnLst>
                  <a:rect l="0" t="0" r="r" b="b"/>
                  <a:pathLst>
                    <a:path w="3" h="7">
                      <a:moveTo>
                        <a:pt x="1" y="7"/>
                      </a:moveTo>
                      <a:cubicBezTo>
                        <a:pt x="3" y="6"/>
                        <a:pt x="1" y="3"/>
                        <a:pt x="1" y="1"/>
                      </a:cubicBezTo>
                      <a:cubicBezTo>
                        <a:pt x="1" y="1"/>
                        <a:pt x="1" y="1"/>
                        <a:pt x="1" y="1"/>
                      </a:cubicBezTo>
                      <a:cubicBezTo>
                        <a:pt x="0" y="0"/>
                        <a:pt x="0" y="0"/>
                        <a:pt x="0" y="0"/>
                      </a:cubicBezTo>
                      <a:cubicBezTo>
                        <a:pt x="0" y="1"/>
                        <a:pt x="1" y="2"/>
                        <a:pt x="1" y="4"/>
                      </a:cubicBezTo>
                      <a:cubicBezTo>
                        <a:pt x="1" y="5"/>
                        <a:pt x="2" y="6"/>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8" name="Freeform 8">
                  <a:extLst>
                    <a:ext uri="{FF2B5EF4-FFF2-40B4-BE49-F238E27FC236}">
                      <a16:creationId xmlns:a16="http://schemas.microsoft.com/office/drawing/2014/main" id="{B28AD2D2-6BDA-4D0C-90DA-B2D39F1562ED}"/>
                    </a:ext>
                  </a:extLst>
                </p:cNvPr>
                <p:cNvSpPr>
                  <a:spLocks/>
                </p:cNvSpPr>
                <p:nvPr userDrawn="1"/>
              </p:nvSpPr>
              <p:spPr bwMode="auto">
                <a:xfrm>
                  <a:off x="4460" y="1282"/>
                  <a:ext cx="5" cy="15"/>
                </a:xfrm>
                <a:custGeom>
                  <a:avLst/>
                  <a:gdLst>
                    <a:gd name="T0" fmla="*/ 0 w 1"/>
                    <a:gd name="T1" fmla="*/ 2 h 3"/>
                    <a:gd name="T2" fmla="*/ 0 w 1"/>
                    <a:gd name="T3" fmla="*/ 0 h 3"/>
                    <a:gd name="T4" fmla="*/ 0 w 1"/>
                    <a:gd name="T5" fmla="*/ 1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0" y="3"/>
                        <a:pt x="0" y="0"/>
                      </a:cubicBezTo>
                      <a:cubicBezTo>
                        <a:pt x="0" y="0"/>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9" name="Freeform 9">
                  <a:extLst>
                    <a:ext uri="{FF2B5EF4-FFF2-40B4-BE49-F238E27FC236}">
                      <a16:creationId xmlns:a16="http://schemas.microsoft.com/office/drawing/2014/main" id="{E804EC52-48F7-473A-AB94-E61206490585}"/>
                    </a:ext>
                  </a:extLst>
                </p:cNvPr>
                <p:cNvSpPr>
                  <a:spLocks/>
                </p:cNvSpPr>
                <p:nvPr userDrawn="1"/>
              </p:nvSpPr>
              <p:spPr bwMode="auto">
                <a:xfrm>
                  <a:off x="4460" y="1282"/>
                  <a:ext cx="0" cy="5"/>
                </a:xfrm>
                <a:custGeom>
                  <a:avLst/>
                  <a:gdLst>
                    <a:gd name="T0" fmla="*/ 1 h 1"/>
                    <a:gd name="T1" fmla="*/ 1 h 1"/>
                  </a:gdLst>
                  <a:ahLst/>
                  <a:cxnLst>
                    <a:cxn ang="0">
                      <a:pos x="0" y="T0"/>
                    </a:cxn>
                    <a:cxn ang="0">
                      <a:pos x="0" y="T1"/>
                    </a:cxn>
                  </a:cxnLst>
                  <a:rect l="0" t="0" r="r" b="b"/>
                  <a:pathLst>
                    <a:path h="1">
                      <a:moveTo>
                        <a:pt x="0" y="1"/>
                      </a:move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0" name="Freeform 10">
                  <a:extLst>
                    <a:ext uri="{FF2B5EF4-FFF2-40B4-BE49-F238E27FC236}">
                      <a16:creationId xmlns:a16="http://schemas.microsoft.com/office/drawing/2014/main" id="{C13A749F-ED5D-4BA3-9CED-868608A3D984}"/>
                    </a:ext>
                  </a:extLst>
                </p:cNvPr>
                <p:cNvSpPr>
                  <a:spLocks/>
                </p:cNvSpPr>
                <p:nvPr userDrawn="1"/>
              </p:nvSpPr>
              <p:spPr bwMode="auto">
                <a:xfrm>
                  <a:off x="4451" y="1302"/>
                  <a:ext cx="9" cy="10"/>
                </a:xfrm>
                <a:custGeom>
                  <a:avLst/>
                  <a:gdLst>
                    <a:gd name="T0" fmla="*/ 1 w 2"/>
                    <a:gd name="T1" fmla="*/ 1 h 2"/>
                    <a:gd name="T2" fmla="*/ 1 w 2"/>
                    <a:gd name="T3" fmla="*/ 0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0"/>
                        <a:pt x="1" y="0"/>
                      </a:cubicBezTo>
                      <a:cubicBezTo>
                        <a:pt x="1" y="0"/>
                        <a:pt x="1" y="1"/>
                        <a:pt x="1" y="1"/>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1" name="Freeform 11">
                  <a:extLst>
                    <a:ext uri="{FF2B5EF4-FFF2-40B4-BE49-F238E27FC236}">
                      <a16:creationId xmlns:a16="http://schemas.microsoft.com/office/drawing/2014/main" id="{6B9CCDA9-C48D-4DAC-87B0-B90EA799F91D}"/>
                    </a:ext>
                  </a:extLst>
                </p:cNvPr>
                <p:cNvSpPr>
                  <a:spLocks/>
                </p:cNvSpPr>
                <p:nvPr userDrawn="1"/>
              </p:nvSpPr>
              <p:spPr bwMode="auto">
                <a:xfrm>
                  <a:off x="4460" y="131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2" name="Freeform 12">
                  <a:extLst>
                    <a:ext uri="{FF2B5EF4-FFF2-40B4-BE49-F238E27FC236}">
                      <a16:creationId xmlns:a16="http://schemas.microsoft.com/office/drawing/2014/main" id="{1DE38429-8A77-4027-B6F4-719BC6BE1E9B}"/>
                    </a:ext>
                  </a:extLst>
                </p:cNvPr>
                <p:cNvSpPr>
                  <a:spLocks/>
                </p:cNvSpPr>
                <p:nvPr userDrawn="1"/>
              </p:nvSpPr>
              <p:spPr bwMode="auto">
                <a:xfrm>
                  <a:off x="4460" y="1307"/>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3" name="Freeform 13">
                  <a:extLst>
                    <a:ext uri="{FF2B5EF4-FFF2-40B4-BE49-F238E27FC236}">
                      <a16:creationId xmlns:a16="http://schemas.microsoft.com/office/drawing/2014/main" id="{735E3742-F51E-44EF-8A9C-CCF9ACAF6B3A}"/>
                    </a:ext>
                  </a:extLst>
                </p:cNvPr>
                <p:cNvSpPr>
                  <a:spLocks/>
                </p:cNvSpPr>
                <p:nvPr userDrawn="1"/>
              </p:nvSpPr>
              <p:spPr bwMode="auto">
                <a:xfrm>
                  <a:off x="4465" y="1287"/>
                  <a:ext cx="5" cy="15"/>
                </a:xfrm>
                <a:custGeom>
                  <a:avLst/>
                  <a:gdLst>
                    <a:gd name="T0" fmla="*/ 0 w 1"/>
                    <a:gd name="T1" fmla="*/ 3 h 3"/>
                    <a:gd name="T2" fmla="*/ 0 w 1"/>
                    <a:gd name="T3" fmla="*/ 3 h 3"/>
                    <a:gd name="T4" fmla="*/ 0 w 1"/>
                    <a:gd name="T5" fmla="*/ 3 h 3"/>
                  </a:gdLst>
                  <a:ahLst/>
                  <a:cxnLst>
                    <a:cxn ang="0">
                      <a:pos x="T0" y="T1"/>
                    </a:cxn>
                    <a:cxn ang="0">
                      <a:pos x="T2" y="T3"/>
                    </a:cxn>
                    <a:cxn ang="0">
                      <a:pos x="T4" y="T5"/>
                    </a:cxn>
                  </a:cxnLst>
                  <a:rect l="0" t="0" r="r" b="b"/>
                  <a:pathLst>
                    <a:path w="1" h="3">
                      <a:moveTo>
                        <a:pt x="0" y="3"/>
                      </a:moveTo>
                      <a:cubicBezTo>
                        <a:pt x="0" y="2"/>
                        <a:pt x="0" y="1"/>
                        <a:pt x="0" y="3"/>
                      </a:cubicBezTo>
                      <a:cubicBezTo>
                        <a:pt x="1" y="0"/>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4" name="Freeform 14">
                  <a:extLst>
                    <a:ext uri="{FF2B5EF4-FFF2-40B4-BE49-F238E27FC236}">
                      <a16:creationId xmlns:a16="http://schemas.microsoft.com/office/drawing/2014/main" id="{0CAF7411-3629-49E2-AD6F-EEDB2C1104DD}"/>
                    </a:ext>
                  </a:extLst>
                </p:cNvPr>
                <p:cNvSpPr>
                  <a:spLocks/>
                </p:cNvSpPr>
                <p:nvPr userDrawn="1"/>
              </p:nvSpPr>
              <p:spPr bwMode="auto">
                <a:xfrm>
                  <a:off x="4480" y="1252"/>
                  <a:ext cx="5" cy="15"/>
                </a:xfrm>
                <a:custGeom>
                  <a:avLst/>
                  <a:gdLst>
                    <a:gd name="T0" fmla="*/ 1 w 1"/>
                    <a:gd name="T1" fmla="*/ 3 h 3"/>
                    <a:gd name="T2" fmla="*/ 1 w 1"/>
                    <a:gd name="T3" fmla="*/ 1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1"/>
                        <a:pt x="1" y="1"/>
                        <a:pt x="1" y="1"/>
                      </a:cubicBezTo>
                      <a:cubicBezTo>
                        <a:pt x="1" y="1"/>
                        <a:pt x="1" y="0"/>
                        <a:pt x="1"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5" name="Freeform 15">
                  <a:extLst>
                    <a:ext uri="{FF2B5EF4-FFF2-40B4-BE49-F238E27FC236}">
                      <a16:creationId xmlns:a16="http://schemas.microsoft.com/office/drawing/2014/main" id="{F415D453-0DEE-43B7-B816-DC988007EC59}"/>
                    </a:ext>
                  </a:extLst>
                </p:cNvPr>
                <p:cNvSpPr>
                  <a:spLocks/>
                </p:cNvSpPr>
                <p:nvPr userDrawn="1"/>
              </p:nvSpPr>
              <p:spPr bwMode="auto">
                <a:xfrm>
                  <a:off x="4436" y="1342"/>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6" name="Freeform 16">
                  <a:extLst>
                    <a:ext uri="{FF2B5EF4-FFF2-40B4-BE49-F238E27FC236}">
                      <a16:creationId xmlns:a16="http://schemas.microsoft.com/office/drawing/2014/main" id="{64C17E19-1C8B-416F-A0F3-56B91C141747}"/>
                    </a:ext>
                  </a:extLst>
                </p:cNvPr>
                <p:cNvSpPr>
                  <a:spLocks/>
                </p:cNvSpPr>
                <p:nvPr userDrawn="1"/>
              </p:nvSpPr>
              <p:spPr bwMode="auto">
                <a:xfrm>
                  <a:off x="4436" y="1347"/>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7" name="Freeform 17">
                  <a:extLst>
                    <a:ext uri="{FF2B5EF4-FFF2-40B4-BE49-F238E27FC236}">
                      <a16:creationId xmlns:a16="http://schemas.microsoft.com/office/drawing/2014/main" id="{66D47001-3DCA-433A-989A-DA6FFDE9E7C2}"/>
                    </a:ext>
                  </a:extLst>
                </p:cNvPr>
                <p:cNvSpPr>
                  <a:spLocks/>
                </p:cNvSpPr>
                <p:nvPr userDrawn="1"/>
              </p:nvSpPr>
              <p:spPr bwMode="auto">
                <a:xfrm>
                  <a:off x="4465" y="1307"/>
                  <a:ext cx="0" cy="15"/>
                </a:xfrm>
                <a:custGeom>
                  <a:avLst/>
                  <a:gdLst>
                    <a:gd name="T0" fmla="*/ 15 h 15"/>
                    <a:gd name="T1" fmla="*/ 0 h 15"/>
                    <a:gd name="T2" fmla="*/ 15 h 15"/>
                    <a:gd name="T3" fmla="*/ 15 h 15"/>
                  </a:gdLst>
                  <a:ahLst/>
                  <a:cxnLst>
                    <a:cxn ang="0">
                      <a:pos x="0" y="T0"/>
                    </a:cxn>
                    <a:cxn ang="0">
                      <a:pos x="0" y="T1"/>
                    </a:cxn>
                    <a:cxn ang="0">
                      <a:pos x="0" y="T2"/>
                    </a:cxn>
                    <a:cxn ang="0">
                      <a:pos x="0" y="T3"/>
                    </a:cxn>
                  </a:cxnLst>
                  <a:rect l="0" t="0" r="r" b="b"/>
                  <a:pathLst>
                    <a:path h="15">
                      <a:moveTo>
                        <a:pt x="0" y="15"/>
                      </a:moveTo>
                      <a:lnTo>
                        <a:pt x="0" y="0"/>
                      </a:lnTo>
                      <a:lnTo>
                        <a:pt x="0"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8" name="Freeform 18">
                  <a:extLst>
                    <a:ext uri="{FF2B5EF4-FFF2-40B4-BE49-F238E27FC236}">
                      <a16:creationId xmlns:a16="http://schemas.microsoft.com/office/drawing/2014/main" id="{E9A2C90E-5D93-494A-99F9-289E7BEEC904}"/>
                    </a:ext>
                  </a:extLst>
                </p:cNvPr>
                <p:cNvSpPr>
                  <a:spLocks/>
                </p:cNvSpPr>
                <p:nvPr userDrawn="1"/>
              </p:nvSpPr>
              <p:spPr bwMode="auto">
                <a:xfrm>
                  <a:off x="4411" y="1362"/>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9" name="Freeform 19">
                  <a:extLst>
                    <a:ext uri="{FF2B5EF4-FFF2-40B4-BE49-F238E27FC236}">
                      <a16:creationId xmlns:a16="http://schemas.microsoft.com/office/drawing/2014/main" id="{8143E7EF-E293-48DC-B568-521E47B8B16E}"/>
                    </a:ext>
                  </a:extLst>
                </p:cNvPr>
                <p:cNvSpPr>
                  <a:spLocks/>
                </p:cNvSpPr>
                <p:nvPr userDrawn="1"/>
              </p:nvSpPr>
              <p:spPr bwMode="auto">
                <a:xfrm>
                  <a:off x="4386" y="1372"/>
                  <a:ext cx="15" cy="10"/>
                </a:xfrm>
                <a:custGeom>
                  <a:avLst/>
                  <a:gdLst>
                    <a:gd name="T0" fmla="*/ 2 w 3"/>
                    <a:gd name="T1" fmla="*/ 1 h 2"/>
                    <a:gd name="T2" fmla="*/ 2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1" y="1"/>
                        <a:pt x="2" y="0"/>
                      </a:cubicBezTo>
                      <a:cubicBezTo>
                        <a:pt x="1" y="1"/>
                        <a:pt x="0" y="1"/>
                        <a:pt x="0" y="2"/>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0" name="Freeform 20">
                  <a:extLst>
                    <a:ext uri="{FF2B5EF4-FFF2-40B4-BE49-F238E27FC236}">
                      <a16:creationId xmlns:a16="http://schemas.microsoft.com/office/drawing/2014/main" id="{AA803631-E8D8-4316-9352-30D9A4FD426B}"/>
                    </a:ext>
                  </a:extLst>
                </p:cNvPr>
                <p:cNvSpPr>
                  <a:spLocks/>
                </p:cNvSpPr>
                <p:nvPr userDrawn="1"/>
              </p:nvSpPr>
              <p:spPr bwMode="auto">
                <a:xfrm>
                  <a:off x="4381" y="13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1" name="Freeform 21">
                  <a:extLst>
                    <a:ext uri="{FF2B5EF4-FFF2-40B4-BE49-F238E27FC236}">
                      <a16:creationId xmlns:a16="http://schemas.microsoft.com/office/drawing/2014/main" id="{3954E984-ECDA-4B7A-898F-6232C314D999}"/>
                    </a:ext>
                  </a:extLst>
                </p:cNvPr>
                <p:cNvSpPr>
                  <a:spLocks/>
                </p:cNvSpPr>
                <p:nvPr userDrawn="1"/>
              </p:nvSpPr>
              <p:spPr bwMode="auto">
                <a:xfrm>
                  <a:off x="4421" y="1362"/>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2" name="Freeform 22">
                  <a:extLst>
                    <a:ext uri="{FF2B5EF4-FFF2-40B4-BE49-F238E27FC236}">
                      <a16:creationId xmlns:a16="http://schemas.microsoft.com/office/drawing/2014/main" id="{2054746B-4326-4F97-A3EC-BD51F84F697C}"/>
                    </a:ext>
                  </a:extLst>
                </p:cNvPr>
                <p:cNvSpPr>
                  <a:spLocks/>
                </p:cNvSpPr>
                <p:nvPr userDrawn="1"/>
              </p:nvSpPr>
              <p:spPr bwMode="auto">
                <a:xfrm>
                  <a:off x="4421" y="1367"/>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3" name="Freeform 23">
                  <a:extLst>
                    <a:ext uri="{FF2B5EF4-FFF2-40B4-BE49-F238E27FC236}">
                      <a16:creationId xmlns:a16="http://schemas.microsoft.com/office/drawing/2014/main" id="{55FC1FD8-4D12-4486-B2F3-97F228F54E72}"/>
                    </a:ext>
                  </a:extLst>
                </p:cNvPr>
                <p:cNvSpPr>
                  <a:spLocks/>
                </p:cNvSpPr>
                <p:nvPr userDrawn="1"/>
              </p:nvSpPr>
              <p:spPr bwMode="auto">
                <a:xfrm>
                  <a:off x="4426"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4" name="Freeform 24">
                  <a:extLst>
                    <a:ext uri="{FF2B5EF4-FFF2-40B4-BE49-F238E27FC236}">
                      <a16:creationId xmlns:a16="http://schemas.microsoft.com/office/drawing/2014/main" id="{9D423BA0-A96E-4721-B28B-8024B49ABFC2}"/>
                    </a:ext>
                  </a:extLst>
                </p:cNvPr>
                <p:cNvSpPr>
                  <a:spLocks/>
                </p:cNvSpPr>
                <p:nvPr userDrawn="1"/>
              </p:nvSpPr>
              <p:spPr bwMode="auto">
                <a:xfrm>
                  <a:off x="4451" y="1337"/>
                  <a:ext cx="4" cy="20"/>
                </a:xfrm>
                <a:custGeom>
                  <a:avLst/>
                  <a:gdLst>
                    <a:gd name="T0" fmla="*/ 0 w 1"/>
                    <a:gd name="T1" fmla="*/ 0 h 4"/>
                    <a:gd name="T2" fmla="*/ 1 w 1"/>
                    <a:gd name="T3" fmla="*/ 2 h 4"/>
                    <a:gd name="T4" fmla="*/ 0 w 1"/>
                    <a:gd name="T5" fmla="*/ 0 h 4"/>
                  </a:gdLst>
                  <a:ahLst/>
                  <a:cxnLst>
                    <a:cxn ang="0">
                      <a:pos x="T0" y="T1"/>
                    </a:cxn>
                    <a:cxn ang="0">
                      <a:pos x="T2" y="T3"/>
                    </a:cxn>
                    <a:cxn ang="0">
                      <a:pos x="T4" y="T5"/>
                    </a:cxn>
                  </a:cxnLst>
                  <a:rect l="0" t="0" r="r" b="b"/>
                  <a:pathLst>
                    <a:path w="1" h="4">
                      <a:moveTo>
                        <a:pt x="0" y="0"/>
                      </a:moveTo>
                      <a:cubicBezTo>
                        <a:pt x="0" y="1"/>
                        <a:pt x="0" y="4"/>
                        <a:pt x="1" y="2"/>
                      </a:cubicBezTo>
                      <a:cubicBezTo>
                        <a:pt x="1" y="1"/>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5" name="Freeform 25">
                  <a:extLst>
                    <a:ext uri="{FF2B5EF4-FFF2-40B4-BE49-F238E27FC236}">
                      <a16:creationId xmlns:a16="http://schemas.microsoft.com/office/drawing/2014/main" id="{7D30904C-98C2-44CD-B161-6D1258AC519B}"/>
                    </a:ext>
                  </a:extLst>
                </p:cNvPr>
                <p:cNvSpPr>
                  <a:spLocks/>
                </p:cNvSpPr>
                <p:nvPr userDrawn="1"/>
              </p:nvSpPr>
              <p:spPr bwMode="auto">
                <a:xfrm>
                  <a:off x="4436" y="1352"/>
                  <a:ext cx="5" cy="10"/>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1"/>
                        <a:pt x="0" y="1"/>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6" name="Freeform 26">
                  <a:extLst>
                    <a:ext uri="{FF2B5EF4-FFF2-40B4-BE49-F238E27FC236}">
                      <a16:creationId xmlns:a16="http://schemas.microsoft.com/office/drawing/2014/main" id="{1A07BE3C-CEBD-47CB-83A4-06AD2D8B0681}"/>
                    </a:ext>
                  </a:extLst>
                </p:cNvPr>
                <p:cNvSpPr>
                  <a:spLocks/>
                </p:cNvSpPr>
                <p:nvPr userDrawn="1"/>
              </p:nvSpPr>
              <p:spPr bwMode="auto">
                <a:xfrm>
                  <a:off x="4431" y="1362"/>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7" name="Freeform 27">
                  <a:extLst>
                    <a:ext uri="{FF2B5EF4-FFF2-40B4-BE49-F238E27FC236}">
                      <a16:creationId xmlns:a16="http://schemas.microsoft.com/office/drawing/2014/main" id="{6055AB64-CC8D-4470-A1A3-BBBB32B5029A}"/>
                    </a:ext>
                  </a:extLst>
                </p:cNvPr>
                <p:cNvSpPr>
                  <a:spLocks/>
                </p:cNvSpPr>
                <p:nvPr userDrawn="1"/>
              </p:nvSpPr>
              <p:spPr bwMode="auto">
                <a:xfrm>
                  <a:off x="4381" y="1382"/>
                  <a:ext cx="15" cy="10"/>
                </a:xfrm>
                <a:custGeom>
                  <a:avLst/>
                  <a:gdLst>
                    <a:gd name="T0" fmla="*/ 2 w 3"/>
                    <a:gd name="T1" fmla="*/ 1 h 2"/>
                    <a:gd name="T2" fmla="*/ 0 w 3"/>
                    <a:gd name="T3" fmla="*/ 2 h 2"/>
                    <a:gd name="T4" fmla="*/ 3 w 3"/>
                    <a:gd name="T5" fmla="*/ 1 h 2"/>
                    <a:gd name="T6" fmla="*/ 2 w 3"/>
                    <a:gd name="T7" fmla="*/ 1 h 2"/>
                  </a:gdLst>
                  <a:ahLst/>
                  <a:cxnLst>
                    <a:cxn ang="0">
                      <a:pos x="T0" y="T1"/>
                    </a:cxn>
                    <a:cxn ang="0">
                      <a:pos x="T2" y="T3"/>
                    </a:cxn>
                    <a:cxn ang="0">
                      <a:pos x="T4" y="T5"/>
                    </a:cxn>
                    <a:cxn ang="0">
                      <a:pos x="T6" y="T7"/>
                    </a:cxn>
                  </a:cxnLst>
                  <a:rect l="0" t="0" r="r" b="b"/>
                  <a:pathLst>
                    <a:path w="3" h="2">
                      <a:moveTo>
                        <a:pt x="2" y="1"/>
                      </a:moveTo>
                      <a:cubicBezTo>
                        <a:pt x="2" y="1"/>
                        <a:pt x="1" y="2"/>
                        <a:pt x="0" y="2"/>
                      </a:cubicBezTo>
                      <a:cubicBezTo>
                        <a:pt x="1" y="2"/>
                        <a:pt x="2" y="2"/>
                        <a:pt x="3" y="1"/>
                      </a:cubicBezTo>
                      <a:cubicBezTo>
                        <a:pt x="3" y="1"/>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8" name="Freeform 28">
                  <a:extLst>
                    <a:ext uri="{FF2B5EF4-FFF2-40B4-BE49-F238E27FC236}">
                      <a16:creationId xmlns:a16="http://schemas.microsoft.com/office/drawing/2014/main" id="{3F867708-C53C-4D7D-9426-2AB754008DF4}"/>
                    </a:ext>
                  </a:extLst>
                </p:cNvPr>
                <p:cNvSpPr>
                  <a:spLocks/>
                </p:cNvSpPr>
                <p:nvPr userDrawn="1"/>
              </p:nvSpPr>
              <p:spPr bwMode="auto">
                <a:xfrm>
                  <a:off x="4411"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9" name="Freeform 29">
                  <a:extLst>
                    <a:ext uri="{FF2B5EF4-FFF2-40B4-BE49-F238E27FC236}">
                      <a16:creationId xmlns:a16="http://schemas.microsoft.com/office/drawing/2014/main" id="{F532F30B-794F-4F35-935F-79CA7BA2051F}"/>
                    </a:ext>
                  </a:extLst>
                </p:cNvPr>
                <p:cNvSpPr>
                  <a:spLocks/>
                </p:cNvSpPr>
                <p:nvPr userDrawn="1"/>
              </p:nvSpPr>
              <p:spPr bwMode="auto">
                <a:xfrm>
                  <a:off x="4336" y="1407"/>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0" name="Freeform 30">
                  <a:extLst>
                    <a:ext uri="{FF2B5EF4-FFF2-40B4-BE49-F238E27FC236}">
                      <a16:creationId xmlns:a16="http://schemas.microsoft.com/office/drawing/2014/main" id="{3892E319-6E37-4CA7-B026-999A2850A198}"/>
                    </a:ext>
                  </a:extLst>
                </p:cNvPr>
                <p:cNvSpPr>
                  <a:spLocks/>
                </p:cNvSpPr>
                <p:nvPr userDrawn="1"/>
              </p:nvSpPr>
              <p:spPr bwMode="auto">
                <a:xfrm>
                  <a:off x="4396" y="1382"/>
                  <a:ext cx="10" cy="5"/>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0"/>
                        <a:pt x="2" y="0"/>
                      </a:cubicBezTo>
                      <a:cubicBezTo>
                        <a:pt x="1" y="0"/>
                        <a:pt x="1"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1" name="Freeform 31">
                  <a:extLst>
                    <a:ext uri="{FF2B5EF4-FFF2-40B4-BE49-F238E27FC236}">
                      <a16:creationId xmlns:a16="http://schemas.microsoft.com/office/drawing/2014/main" id="{5E46E47E-6856-4C89-B8B2-086DC95BB018}"/>
                    </a:ext>
                  </a:extLst>
                </p:cNvPr>
                <p:cNvSpPr>
                  <a:spLocks/>
                </p:cNvSpPr>
                <p:nvPr userDrawn="1"/>
              </p:nvSpPr>
              <p:spPr bwMode="auto">
                <a:xfrm>
                  <a:off x="4366" y="1392"/>
                  <a:ext cx="10" cy="5"/>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2"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2" name="Freeform 32">
                  <a:extLst>
                    <a:ext uri="{FF2B5EF4-FFF2-40B4-BE49-F238E27FC236}">
                      <a16:creationId xmlns:a16="http://schemas.microsoft.com/office/drawing/2014/main" id="{66C3593D-A318-49AA-9E07-52A1017F69A9}"/>
                    </a:ext>
                  </a:extLst>
                </p:cNvPr>
                <p:cNvSpPr>
                  <a:spLocks/>
                </p:cNvSpPr>
                <p:nvPr userDrawn="1"/>
              </p:nvSpPr>
              <p:spPr bwMode="auto">
                <a:xfrm>
                  <a:off x="4406"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3" name="Freeform 33">
                  <a:extLst>
                    <a:ext uri="{FF2B5EF4-FFF2-40B4-BE49-F238E27FC236}">
                      <a16:creationId xmlns:a16="http://schemas.microsoft.com/office/drawing/2014/main" id="{720F26C8-A1B1-4A41-AE49-36DBDB78BB4E}"/>
                    </a:ext>
                  </a:extLst>
                </p:cNvPr>
                <p:cNvSpPr>
                  <a:spLocks/>
                </p:cNvSpPr>
                <p:nvPr userDrawn="1"/>
              </p:nvSpPr>
              <p:spPr bwMode="auto">
                <a:xfrm>
                  <a:off x="4406" y="1377"/>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4" name="Freeform 34">
                  <a:extLst>
                    <a:ext uri="{FF2B5EF4-FFF2-40B4-BE49-F238E27FC236}">
                      <a16:creationId xmlns:a16="http://schemas.microsoft.com/office/drawing/2014/main" id="{F6118174-F4D6-4D68-A081-638E0DC3CAF3}"/>
                    </a:ext>
                  </a:extLst>
                </p:cNvPr>
                <p:cNvSpPr>
                  <a:spLocks/>
                </p:cNvSpPr>
                <p:nvPr userDrawn="1"/>
              </p:nvSpPr>
              <p:spPr bwMode="auto">
                <a:xfrm>
                  <a:off x="4316" y="1412"/>
                  <a:ext cx="40" cy="25"/>
                </a:xfrm>
                <a:custGeom>
                  <a:avLst/>
                  <a:gdLst>
                    <a:gd name="T0" fmla="*/ 3 w 8"/>
                    <a:gd name="T1" fmla="*/ 5 h 5"/>
                    <a:gd name="T2" fmla="*/ 7 w 8"/>
                    <a:gd name="T3" fmla="*/ 4 h 5"/>
                    <a:gd name="T4" fmla="*/ 5 w 8"/>
                    <a:gd name="T5" fmla="*/ 0 h 5"/>
                    <a:gd name="T6" fmla="*/ 3 w 8"/>
                    <a:gd name="T7" fmla="*/ 1 h 5"/>
                    <a:gd name="T8" fmla="*/ 6 w 8"/>
                    <a:gd name="T9" fmla="*/ 2 h 5"/>
                    <a:gd name="T10" fmla="*/ 2 w 8"/>
                    <a:gd name="T11" fmla="*/ 2 h 5"/>
                    <a:gd name="T12" fmla="*/ 0 w 8"/>
                    <a:gd name="T13" fmla="*/ 5 h 5"/>
                    <a:gd name="T14" fmla="*/ 3 w 8"/>
                    <a:gd name="T15" fmla="*/ 4 h 5"/>
                    <a:gd name="T16" fmla="*/ 3 w 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3" y="5"/>
                      </a:moveTo>
                      <a:cubicBezTo>
                        <a:pt x="3" y="4"/>
                        <a:pt x="5" y="3"/>
                        <a:pt x="7" y="4"/>
                      </a:cubicBezTo>
                      <a:cubicBezTo>
                        <a:pt x="8" y="2"/>
                        <a:pt x="6" y="1"/>
                        <a:pt x="5" y="0"/>
                      </a:cubicBezTo>
                      <a:cubicBezTo>
                        <a:pt x="5" y="0"/>
                        <a:pt x="5" y="0"/>
                        <a:pt x="3" y="1"/>
                      </a:cubicBezTo>
                      <a:cubicBezTo>
                        <a:pt x="4" y="1"/>
                        <a:pt x="7" y="1"/>
                        <a:pt x="6" y="2"/>
                      </a:cubicBezTo>
                      <a:cubicBezTo>
                        <a:pt x="3" y="3"/>
                        <a:pt x="4" y="2"/>
                        <a:pt x="2" y="2"/>
                      </a:cubicBezTo>
                      <a:cubicBezTo>
                        <a:pt x="4" y="3"/>
                        <a:pt x="0" y="4"/>
                        <a:pt x="0" y="5"/>
                      </a:cubicBezTo>
                      <a:cubicBezTo>
                        <a:pt x="3" y="4"/>
                        <a:pt x="3" y="4"/>
                        <a:pt x="3" y="4"/>
                      </a:cubicBezTo>
                      <a:cubicBezTo>
                        <a:pt x="3" y="4"/>
                        <a:pt x="2"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5" name="Freeform 35">
                  <a:extLst>
                    <a:ext uri="{FF2B5EF4-FFF2-40B4-BE49-F238E27FC236}">
                      <a16:creationId xmlns:a16="http://schemas.microsoft.com/office/drawing/2014/main" id="{E1D81F4D-5CB4-4867-BABC-49E2A2AD5307}"/>
                    </a:ext>
                  </a:extLst>
                </p:cNvPr>
                <p:cNvSpPr>
                  <a:spLocks/>
                </p:cNvSpPr>
                <p:nvPr userDrawn="1"/>
              </p:nvSpPr>
              <p:spPr bwMode="auto">
                <a:xfrm>
                  <a:off x="4341" y="1402"/>
                  <a:ext cx="20" cy="5"/>
                </a:xfrm>
                <a:custGeom>
                  <a:avLst/>
                  <a:gdLst>
                    <a:gd name="T0" fmla="*/ 3 w 4"/>
                    <a:gd name="T1" fmla="*/ 1 h 1"/>
                    <a:gd name="T2" fmla="*/ 4 w 4"/>
                    <a:gd name="T3" fmla="*/ 0 h 1"/>
                    <a:gd name="T4" fmla="*/ 1 w 4"/>
                    <a:gd name="T5" fmla="*/ 0 h 1"/>
                    <a:gd name="T6" fmla="*/ 0 w 4"/>
                    <a:gd name="T7" fmla="*/ 1 h 1"/>
                    <a:gd name="T8" fmla="*/ 1 w 4"/>
                    <a:gd name="T9" fmla="*/ 1 h 1"/>
                    <a:gd name="T10" fmla="*/ 3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0"/>
                        <a:pt x="4" y="0"/>
                        <a:pt x="4" y="0"/>
                      </a:cubicBezTo>
                      <a:cubicBezTo>
                        <a:pt x="3" y="0"/>
                        <a:pt x="2" y="0"/>
                        <a:pt x="1" y="0"/>
                      </a:cubicBezTo>
                      <a:cubicBezTo>
                        <a:pt x="0" y="1"/>
                        <a:pt x="0" y="1"/>
                        <a:pt x="0" y="1"/>
                      </a:cubicBezTo>
                      <a:cubicBezTo>
                        <a:pt x="0" y="1"/>
                        <a:pt x="1" y="1"/>
                        <a:pt x="1" y="1"/>
                      </a:cubicBezTo>
                      <a:cubicBezTo>
                        <a:pt x="2" y="1"/>
                        <a:pt x="3" y="0"/>
                        <a:pt x="3"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6" name="Freeform 36">
                  <a:extLst>
                    <a:ext uri="{FF2B5EF4-FFF2-40B4-BE49-F238E27FC236}">
                      <a16:creationId xmlns:a16="http://schemas.microsoft.com/office/drawing/2014/main" id="{EA70AA2D-BA8C-4D9E-B4FC-CDCD3054A834}"/>
                    </a:ext>
                  </a:extLst>
                </p:cNvPr>
                <p:cNvSpPr>
                  <a:spLocks/>
                </p:cNvSpPr>
                <p:nvPr userDrawn="1"/>
              </p:nvSpPr>
              <p:spPr bwMode="auto">
                <a:xfrm>
                  <a:off x="4361" y="1392"/>
                  <a:ext cx="25" cy="15"/>
                </a:xfrm>
                <a:custGeom>
                  <a:avLst/>
                  <a:gdLst>
                    <a:gd name="T0" fmla="*/ 3 w 5"/>
                    <a:gd name="T1" fmla="*/ 1 h 3"/>
                    <a:gd name="T2" fmla="*/ 2 w 5"/>
                    <a:gd name="T3" fmla="*/ 3 h 3"/>
                    <a:gd name="T4" fmla="*/ 5 w 5"/>
                    <a:gd name="T5" fmla="*/ 1 h 3"/>
                    <a:gd name="T6" fmla="*/ 3 w 5"/>
                    <a:gd name="T7" fmla="*/ 1 h 3"/>
                    <a:gd name="T8" fmla="*/ 4 w 5"/>
                    <a:gd name="T9" fmla="*/ 0 h 3"/>
                    <a:gd name="T10" fmla="*/ 3 w 5"/>
                    <a:gd name="T11" fmla="*/ 1 h 3"/>
                    <a:gd name="T12" fmla="*/ 3 w 5"/>
                    <a:gd name="T13" fmla="*/ 1 h 3"/>
                    <a:gd name="T14" fmla="*/ 3 w 5"/>
                    <a:gd name="T15" fmla="*/ 1 h 3"/>
                    <a:gd name="T16" fmla="*/ 3 w 5"/>
                    <a:gd name="T17" fmla="*/ 1 h 3"/>
                    <a:gd name="T18" fmla="*/ 3 w 5"/>
                    <a:gd name="T19" fmla="*/ 1 h 3"/>
                    <a:gd name="T20" fmla="*/ 3 w 5"/>
                    <a:gd name="T21" fmla="*/ 1 h 3"/>
                    <a:gd name="T22" fmla="*/ 3 w 5"/>
                    <a:gd name="T23" fmla="*/ 1 h 3"/>
                    <a:gd name="T24" fmla="*/ 3 w 5"/>
                    <a:gd name="T25" fmla="*/ 1 h 3"/>
                    <a:gd name="T26" fmla="*/ 3 w 5"/>
                    <a:gd name="T27" fmla="*/ 1 h 3"/>
                    <a:gd name="T28" fmla="*/ 3 w 5"/>
                    <a:gd name="T29" fmla="*/ 1 h 3"/>
                    <a:gd name="T30" fmla="*/ 0 w 5"/>
                    <a:gd name="T31" fmla="*/ 2 h 3"/>
                    <a:gd name="T32" fmla="*/ 3 w 5"/>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3">
                      <a:moveTo>
                        <a:pt x="3" y="1"/>
                      </a:moveTo>
                      <a:cubicBezTo>
                        <a:pt x="3" y="2"/>
                        <a:pt x="1" y="3"/>
                        <a:pt x="2" y="3"/>
                      </a:cubicBezTo>
                      <a:cubicBezTo>
                        <a:pt x="4" y="3"/>
                        <a:pt x="4" y="2"/>
                        <a:pt x="5" y="1"/>
                      </a:cubicBezTo>
                      <a:cubicBezTo>
                        <a:pt x="1" y="3"/>
                        <a:pt x="5" y="1"/>
                        <a:pt x="3" y="1"/>
                      </a:cubicBezTo>
                      <a:cubicBezTo>
                        <a:pt x="3" y="1"/>
                        <a:pt x="4" y="1"/>
                        <a:pt x="4" y="0"/>
                      </a:cubicBezTo>
                      <a:cubicBezTo>
                        <a:pt x="4"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3" y="1"/>
                        <a:pt x="3" y="1"/>
                      </a:cubicBezTo>
                      <a:cubicBezTo>
                        <a:pt x="3" y="1"/>
                        <a:pt x="3" y="1"/>
                        <a:pt x="3" y="1"/>
                      </a:cubicBezTo>
                      <a:cubicBezTo>
                        <a:pt x="3" y="1"/>
                        <a:pt x="3" y="1"/>
                        <a:pt x="3" y="1"/>
                      </a:cubicBezTo>
                      <a:cubicBezTo>
                        <a:pt x="0" y="2"/>
                        <a:pt x="0" y="2"/>
                        <a:pt x="0" y="2"/>
                      </a:cubicBezTo>
                      <a:cubicBezTo>
                        <a:pt x="0" y="2"/>
                        <a:pt x="1"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7" name="Freeform 37">
                  <a:extLst>
                    <a:ext uri="{FF2B5EF4-FFF2-40B4-BE49-F238E27FC236}">
                      <a16:creationId xmlns:a16="http://schemas.microsoft.com/office/drawing/2014/main" id="{6EFD0E15-62FB-449B-82BF-D67C0957825C}"/>
                    </a:ext>
                  </a:extLst>
                </p:cNvPr>
                <p:cNvSpPr>
                  <a:spLocks/>
                </p:cNvSpPr>
                <p:nvPr userDrawn="1"/>
              </p:nvSpPr>
              <p:spPr bwMode="auto">
                <a:xfrm>
                  <a:off x="4455"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8" name="Freeform 38">
                  <a:extLst>
                    <a:ext uri="{FF2B5EF4-FFF2-40B4-BE49-F238E27FC236}">
                      <a16:creationId xmlns:a16="http://schemas.microsoft.com/office/drawing/2014/main" id="{7E1099F5-17CE-4D00-BA96-80BAE7F4498E}"/>
                    </a:ext>
                  </a:extLst>
                </p:cNvPr>
                <p:cNvSpPr>
                  <a:spLocks/>
                </p:cNvSpPr>
                <p:nvPr userDrawn="1"/>
              </p:nvSpPr>
              <p:spPr bwMode="auto">
                <a:xfrm>
                  <a:off x="4436" y="1352"/>
                  <a:ext cx="24" cy="15"/>
                </a:xfrm>
                <a:custGeom>
                  <a:avLst/>
                  <a:gdLst>
                    <a:gd name="T0" fmla="*/ 3 w 5"/>
                    <a:gd name="T1" fmla="*/ 3 h 3"/>
                    <a:gd name="T2" fmla="*/ 4 w 5"/>
                    <a:gd name="T3" fmla="*/ 1 h 3"/>
                    <a:gd name="T4" fmla="*/ 4 w 5"/>
                    <a:gd name="T5" fmla="*/ 2 h 3"/>
                    <a:gd name="T6" fmla="*/ 4 w 5"/>
                    <a:gd name="T7" fmla="*/ 1 h 3"/>
                    <a:gd name="T8" fmla="*/ 4 w 5"/>
                    <a:gd name="T9" fmla="*/ 1 h 3"/>
                    <a:gd name="T10" fmla="*/ 1 w 5"/>
                    <a:gd name="T11" fmla="*/ 3 h 3"/>
                    <a:gd name="T12" fmla="*/ 3 w 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3"/>
                      </a:moveTo>
                      <a:cubicBezTo>
                        <a:pt x="3" y="2"/>
                        <a:pt x="3" y="2"/>
                        <a:pt x="4" y="1"/>
                      </a:cubicBezTo>
                      <a:cubicBezTo>
                        <a:pt x="4" y="1"/>
                        <a:pt x="4" y="2"/>
                        <a:pt x="4" y="2"/>
                      </a:cubicBezTo>
                      <a:cubicBezTo>
                        <a:pt x="5" y="1"/>
                        <a:pt x="5" y="0"/>
                        <a:pt x="4" y="1"/>
                      </a:cubicBezTo>
                      <a:cubicBezTo>
                        <a:pt x="4" y="1"/>
                        <a:pt x="4" y="1"/>
                        <a:pt x="4" y="1"/>
                      </a:cubicBezTo>
                      <a:cubicBezTo>
                        <a:pt x="2" y="2"/>
                        <a:pt x="0" y="3"/>
                        <a:pt x="1" y="3"/>
                      </a:cubicBezTo>
                      <a:cubicBezTo>
                        <a:pt x="1"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9" name="Freeform 39">
                  <a:extLst>
                    <a:ext uri="{FF2B5EF4-FFF2-40B4-BE49-F238E27FC236}">
                      <a16:creationId xmlns:a16="http://schemas.microsoft.com/office/drawing/2014/main" id="{E427982A-A81A-4CA1-AB9B-52F48800B192}"/>
                    </a:ext>
                  </a:extLst>
                </p:cNvPr>
                <p:cNvSpPr>
                  <a:spLocks/>
                </p:cNvSpPr>
                <p:nvPr userDrawn="1"/>
              </p:nvSpPr>
              <p:spPr bwMode="auto">
                <a:xfrm>
                  <a:off x="4401" y="1387"/>
                  <a:ext cx="15" cy="10"/>
                </a:xfrm>
                <a:custGeom>
                  <a:avLst/>
                  <a:gdLst>
                    <a:gd name="T0" fmla="*/ 3 w 3"/>
                    <a:gd name="T1" fmla="*/ 0 h 2"/>
                    <a:gd name="T2" fmla="*/ 0 w 3"/>
                    <a:gd name="T3" fmla="*/ 2 h 2"/>
                    <a:gd name="T4" fmla="*/ 2 w 3"/>
                    <a:gd name="T5" fmla="*/ 2 h 2"/>
                    <a:gd name="T6" fmla="*/ 2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3" y="0"/>
                        <a:pt x="0" y="2"/>
                        <a:pt x="0" y="2"/>
                      </a:cubicBezTo>
                      <a:cubicBezTo>
                        <a:pt x="2" y="2"/>
                        <a:pt x="2" y="2"/>
                        <a:pt x="2" y="2"/>
                      </a:cubicBezTo>
                      <a:cubicBezTo>
                        <a:pt x="2" y="2"/>
                        <a:pt x="2" y="2"/>
                        <a:pt x="2" y="2"/>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0" name="Freeform 40">
                  <a:extLst>
                    <a:ext uri="{FF2B5EF4-FFF2-40B4-BE49-F238E27FC236}">
                      <a16:creationId xmlns:a16="http://schemas.microsoft.com/office/drawing/2014/main" id="{0513CC0A-1C10-46A2-BE4F-419040635961}"/>
                    </a:ext>
                  </a:extLst>
                </p:cNvPr>
                <p:cNvSpPr>
                  <a:spLocks/>
                </p:cNvSpPr>
                <p:nvPr userDrawn="1"/>
              </p:nvSpPr>
              <p:spPr bwMode="auto">
                <a:xfrm>
                  <a:off x="4331" y="1402"/>
                  <a:ext cx="5" cy="10"/>
                </a:xfrm>
                <a:custGeom>
                  <a:avLst/>
                  <a:gdLst>
                    <a:gd name="T0" fmla="*/ 5 w 5"/>
                    <a:gd name="T1" fmla="*/ 5 h 10"/>
                    <a:gd name="T2" fmla="*/ 5 w 5"/>
                    <a:gd name="T3" fmla="*/ 0 h 10"/>
                    <a:gd name="T4" fmla="*/ 0 w 5"/>
                    <a:gd name="T5" fmla="*/ 10 h 10"/>
                    <a:gd name="T6" fmla="*/ 5 w 5"/>
                    <a:gd name="T7" fmla="*/ 5 h 10"/>
                  </a:gdLst>
                  <a:ahLst/>
                  <a:cxnLst>
                    <a:cxn ang="0">
                      <a:pos x="T0" y="T1"/>
                    </a:cxn>
                    <a:cxn ang="0">
                      <a:pos x="T2" y="T3"/>
                    </a:cxn>
                    <a:cxn ang="0">
                      <a:pos x="T4" y="T5"/>
                    </a:cxn>
                    <a:cxn ang="0">
                      <a:pos x="T6" y="T7"/>
                    </a:cxn>
                  </a:cxnLst>
                  <a:rect l="0" t="0" r="r" b="b"/>
                  <a:pathLst>
                    <a:path w="5" h="10">
                      <a:moveTo>
                        <a:pt x="5" y="5"/>
                      </a:moveTo>
                      <a:lnTo>
                        <a:pt x="5" y="0"/>
                      </a:lnTo>
                      <a:lnTo>
                        <a:pt x="0" y="1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1" name="Freeform 41">
                  <a:extLst>
                    <a:ext uri="{FF2B5EF4-FFF2-40B4-BE49-F238E27FC236}">
                      <a16:creationId xmlns:a16="http://schemas.microsoft.com/office/drawing/2014/main" id="{941EC6D0-EEE8-4E71-9947-3271B8BE1BA6}"/>
                    </a:ext>
                  </a:extLst>
                </p:cNvPr>
                <p:cNvSpPr>
                  <a:spLocks/>
                </p:cNvSpPr>
                <p:nvPr userDrawn="1"/>
              </p:nvSpPr>
              <p:spPr bwMode="auto">
                <a:xfrm>
                  <a:off x="4311" y="1407"/>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2" name="Freeform 42">
                  <a:extLst>
                    <a:ext uri="{FF2B5EF4-FFF2-40B4-BE49-F238E27FC236}">
                      <a16:creationId xmlns:a16="http://schemas.microsoft.com/office/drawing/2014/main" id="{D54AE7B7-75BD-46E3-BF0C-04956CC1B1B6}"/>
                    </a:ext>
                  </a:extLst>
                </p:cNvPr>
                <p:cNvSpPr>
                  <a:spLocks/>
                </p:cNvSpPr>
                <p:nvPr userDrawn="1"/>
              </p:nvSpPr>
              <p:spPr bwMode="auto">
                <a:xfrm>
                  <a:off x="3689" y="10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3" name="Freeform 43">
                  <a:extLst>
                    <a:ext uri="{FF2B5EF4-FFF2-40B4-BE49-F238E27FC236}">
                      <a16:creationId xmlns:a16="http://schemas.microsoft.com/office/drawing/2014/main" id="{39D66010-25CF-4428-830E-50CC3D6DE75C}"/>
                    </a:ext>
                  </a:extLst>
                </p:cNvPr>
                <p:cNvSpPr>
                  <a:spLocks/>
                </p:cNvSpPr>
                <p:nvPr userDrawn="1"/>
              </p:nvSpPr>
              <p:spPr bwMode="auto">
                <a:xfrm>
                  <a:off x="3659" y="10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4" name="Freeform 44">
                  <a:extLst>
                    <a:ext uri="{FF2B5EF4-FFF2-40B4-BE49-F238E27FC236}">
                      <a16:creationId xmlns:a16="http://schemas.microsoft.com/office/drawing/2014/main" id="{9E1FD0CE-5A39-44A1-8776-D87FB17402F2}"/>
                    </a:ext>
                  </a:extLst>
                </p:cNvPr>
                <p:cNvSpPr>
                  <a:spLocks/>
                </p:cNvSpPr>
                <p:nvPr userDrawn="1"/>
              </p:nvSpPr>
              <p:spPr bwMode="auto">
                <a:xfrm>
                  <a:off x="3819" y="1412"/>
                  <a:ext cx="15" cy="5"/>
                </a:xfrm>
                <a:custGeom>
                  <a:avLst/>
                  <a:gdLst>
                    <a:gd name="T0" fmla="*/ 3 w 3"/>
                    <a:gd name="T1" fmla="*/ 1 h 1"/>
                    <a:gd name="T2" fmla="*/ 0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1"/>
                        <a:pt x="0" y="0"/>
                        <a:pt x="0" y="0"/>
                      </a:cubicBezTo>
                      <a:cubicBezTo>
                        <a:pt x="0" y="1"/>
                        <a:pt x="0" y="1"/>
                        <a:pt x="0" y="1"/>
                      </a:cubicBezTo>
                      <a:cubicBezTo>
                        <a:pt x="1" y="1"/>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5" name="Freeform 45">
                  <a:extLst>
                    <a:ext uri="{FF2B5EF4-FFF2-40B4-BE49-F238E27FC236}">
                      <a16:creationId xmlns:a16="http://schemas.microsoft.com/office/drawing/2014/main" id="{2695FBD6-2538-41CF-AACC-17C057491DE5}"/>
                    </a:ext>
                  </a:extLst>
                </p:cNvPr>
                <p:cNvSpPr>
                  <a:spLocks/>
                </p:cNvSpPr>
                <p:nvPr userDrawn="1"/>
              </p:nvSpPr>
              <p:spPr bwMode="auto">
                <a:xfrm>
                  <a:off x="3545" y="1302"/>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6" name="Freeform 46">
                  <a:extLst>
                    <a:ext uri="{FF2B5EF4-FFF2-40B4-BE49-F238E27FC236}">
                      <a16:creationId xmlns:a16="http://schemas.microsoft.com/office/drawing/2014/main" id="{0AC96395-F808-4995-BED1-35DDDB46C16A}"/>
                    </a:ext>
                  </a:extLst>
                </p:cNvPr>
                <p:cNvSpPr>
                  <a:spLocks/>
                </p:cNvSpPr>
                <p:nvPr userDrawn="1"/>
              </p:nvSpPr>
              <p:spPr bwMode="auto">
                <a:xfrm>
                  <a:off x="3530" y="1292"/>
                  <a:ext cx="0" cy="10"/>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7" name="Freeform 47">
                  <a:extLst>
                    <a:ext uri="{FF2B5EF4-FFF2-40B4-BE49-F238E27FC236}">
                      <a16:creationId xmlns:a16="http://schemas.microsoft.com/office/drawing/2014/main" id="{D1F242FE-B776-4E42-A011-D1F6BB7C841B}"/>
                    </a:ext>
                  </a:extLst>
                </p:cNvPr>
                <p:cNvSpPr>
                  <a:spLocks/>
                </p:cNvSpPr>
                <p:nvPr userDrawn="1"/>
              </p:nvSpPr>
              <p:spPr bwMode="auto">
                <a:xfrm>
                  <a:off x="3774" y="893"/>
                  <a:ext cx="5" cy="10"/>
                </a:xfrm>
                <a:custGeom>
                  <a:avLst/>
                  <a:gdLst>
                    <a:gd name="T0" fmla="*/ 1 w 1"/>
                    <a:gd name="T1" fmla="*/ 2 h 2"/>
                    <a:gd name="T2" fmla="*/ 1 w 1"/>
                    <a:gd name="T3" fmla="*/ 2 h 2"/>
                    <a:gd name="T4" fmla="*/ 1 w 1"/>
                    <a:gd name="T5" fmla="*/ 0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1"/>
                        <a:pt x="0"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8" name="Freeform 48">
                  <a:extLst>
                    <a:ext uri="{FF2B5EF4-FFF2-40B4-BE49-F238E27FC236}">
                      <a16:creationId xmlns:a16="http://schemas.microsoft.com/office/drawing/2014/main" id="{1C9A4FEE-97CF-4888-85BD-7CD668901E94}"/>
                    </a:ext>
                  </a:extLst>
                </p:cNvPr>
                <p:cNvSpPr>
                  <a:spLocks/>
                </p:cNvSpPr>
                <p:nvPr userDrawn="1"/>
              </p:nvSpPr>
              <p:spPr bwMode="auto">
                <a:xfrm>
                  <a:off x="4107" y="1397"/>
                  <a:ext cx="15" cy="5"/>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0" y="0"/>
                      </a:cubicBezTo>
                      <a:cubicBezTo>
                        <a:pt x="1" y="0"/>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9" name="Freeform 49">
                  <a:extLst>
                    <a:ext uri="{FF2B5EF4-FFF2-40B4-BE49-F238E27FC236}">
                      <a16:creationId xmlns:a16="http://schemas.microsoft.com/office/drawing/2014/main" id="{0750F02D-0C94-4497-B6BB-C75E3EBEA06A}"/>
                    </a:ext>
                  </a:extLst>
                </p:cNvPr>
                <p:cNvSpPr>
                  <a:spLocks/>
                </p:cNvSpPr>
                <p:nvPr userDrawn="1"/>
              </p:nvSpPr>
              <p:spPr bwMode="auto">
                <a:xfrm>
                  <a:off x="3694" y="10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0" name="Freeform 50">
                  <a:extLst>
                    <a:ext uri="{FF2B5EF4-FFF2-40B4-BE49-F238E27FC236}">
                      <a16:creationId xmlns:a16="http://schemas.microsoft.com/office/drawing/2014/main" id="{22DFFE91-1745-4997-B017-4A348CEFF0D6}"/>
                    </a:ext>
                  </a:extLst>
                </p:cNvPr>
                <p:cNvSpPr>
                  <a:spLocks/>
                </p:cNvSpPr>
                <p:nvPr userDrawn="1"/>
              </p:nvSpPr>
              <p:spPr bwMode="auto">
                <a:xfrm>
                  <a:off x="4097" y="1387"/>
                  <a:ext cx="10" cy="1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0"/>
                        <a:pt x="0" y="1"/>
                      </a:cubicBezTo>
                      <a:cubicBezTo>
                        <a:pt x="1" y="1"/>
                        <a:pt x="2" y="1"/>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1" name="Freeform 51">
                  <a:extLst>
                    <a:ext uri="{FF2B5EF4-FFF2-40B4-BE49-F238E27FC236}">
                      <a16:creationId xmlns:a16="http://schemas.microsoft.com/office/drawing/2014/main" id="{07B7B386-29F4-40DF-8B6E-1A5162078AE4}"/>
                    </a:ext>
                  </a:extLst>
                </p:cNvPr>
                <p:cNvSpPr>
                  <a:spLocks/>
                </p:cNvSpPr>
                <p:nvPr userDrawn="1"/>
              </p:nvSpPr>
              <p:spPr bwMode="auto">
                <a:xfrm>
                  <a:off x="4281" y="9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2" name="Freeform 52">
                  <a:extLst>
                    <a:ext uri="{FF2B5EF4-FFF2-40B4-BE49-F238E27FC236}">
                      <a16:creationId xmlns:a16="http://schemas.microsoft.com/office/drawing/2014/main" id="{1B90B1F0-8A4F-44E6-BEB6-B1D4B1625181}"/>
                    </a:ext>
                  </a:extLst>
                </p:cNvPr>
                <p:cNvSpPr>
                  <a:spLocks/>
                </p:cNvSpPr>
                <p:nvPr userDrawn="1"/>
              </p:nvSpPr>
              <p:spPr bwMode="auto">
                <a:xfrm>
                  <a:off x="4396" y="111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3" name="Rectangle 53">
                  <a:extLst>
                    <a:ext uri="{FF2B5EF4-FFF2-40B4-BE49-F238E27FC236}">
                      <a16:creationId xmlns:a16="http://schemas.microsoft.com/office/drawing/2014/main" id="{42C4F17A-A51A-4960-8313-19CB0A6545CA}"/>
                    </a:ext>
                  </a:extLst>
                </p:cNvPr>
                <p:cNvSpPr>
                  <a:spLocks noChangeArrowheads="1"/>
                </p:cNvSpPr>
                <p:nvPr userDrawn="1"/>
              </p:nvSpPr>
              <p:spPr bwMode="auto">
                <a:xfrm>
                  <a:off x="4237" y="1417"/>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4" name="Freeform 54">
                  <a:extLst>
                    <a:ext uri="{FF2B5EF4-FFF2-40B4-BE49-F238E27FC236}">
                      <a16:creationId xmlns:a16="http://schemas.microsoft.com/office/drawing/2014/main" id="{77254682-8190-4532-A4EF-8D5CA85541DB}"/>
                    </a:ext>
                  </a:extLst>
                </p:cNvPr>
                <p:cNvSpPr>
                  <a:spLocks/>
                </p:cNvSpPr>
                <p:nvPr userDrawn="1"/>
              </p:nvSpPr>
              <p:spPr bwMode="auto">
                <a:xfrm>
                  <a:off x="4256" y="143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5" name="Freeform 55">
                  <a:extLst>
                    <a:ext uri="{FF2B5EF4-FFF2-40B4-BE49-F238E27FC236}">
                      <a16:creationId xmlns:a16="http://schemas.microsoft.com/office/drawing/2014/main" id="{F7B8F688-FCB3-405D-9CF9-0F5A91153473}"/>
                    </a:ext>
                  </a:extLst>
                </p:cNvPr>
                <p:cNvSpPr>
                  <a:spLocks/>
                </p:cNvSpPr>
                <p:nvPr userDrawn="1"/>
              </p:nvSpPr>
              <p:spPr bwMode="auto">
                <a:xfrm>
                  <a:off x="4042" y="13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6" name="Freeform 56">
                  <a:extLst>
                    <a:ext uri="{FF2B5EF4-FFF2-40B4-BE49-F238E27FC236}">
                      <a16:creationId xmlns:a16="http://schemas.microsoft.com/office/drawing/2014/main" id="{B6A1A2E1-D8AF-4C0E-ABCC-52AC027386E9}"/>
                    </a:ext>
                  </a:extLst>
                </p:cNvPr>
                <p:cNvSpPr>
                  <a:spLocks/>
                </p:cNvSpPr>
                <p:nvPr userDrawn="1"/>
              </p:nvSpPr>
              <p:spPr bwMode="auto">
                <a:xfrm>
                  <a:off x="4242" y="1417"/>
                  <a:ext cx="4"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7" name="Freeform 57">
                  <a:extLst>
                    <a:ext uri="{FF2B5EF4-FFF2-40B4-BE49-F238E27FC236}">
                      <a16:creationId xmlns:a16="http://schemas.microsoft.com/office/drawing/2014/main" id="{225F0566-F9CA-417C-A470-2EEFD05B7188}"/>
                    </a:ext>
                  </a:extLst>
                </p:cNvPr>
                <p:cNvSpPr>
                  <a:spLocks/>
                </p:cNvSpPr>
                <p:nvPr userDrawn="1"/>
              </p:nvSpPr>
              <p:spPr bwMode="auto">
                <a:xfrm>
                  <a:off x="4242" y="1417"/>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8" name="Freeform 58">
                  <a:extLst>
                    <a:ext uri="{FF2B5EF4-FFF2-40B4-BE49-F238E27FC236}">
                      <a16:creationId xmlns:a16="http://schemas.microsoft.com/office/drawing/2014/main" id="{7AE60605-14A3-473F-9453-3FEBCEA64915}"/>
                    </a:ext>
                  </a:extLst>
                </p:cNvPr>
                <p:cNvSpPr>
                  <a:spLocks/>
                </p:cNvSpPr>
                <p:nvPr userDrawn="1"/>
              </p:nvSpPr>
              <p:spPr bwMode="auto">
                <a:xfrm>
                  <a:off x="4232" y="1417"/>
                  <a:ext cx="10"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9" name="Freeform 59">
                  <a:extLst>
                    <a:ext uri="{FF2B5EF4-FFF2-40B4-BE49-F238E27FC236}">
                      <a16:creationId xmlns:a16="http://schemas.microsoft.com/office/drawing/2014/main" id="{0A289E3D-7132-4B69-9B47-3C684E7A607F}"/>
                    </a:ext>
                  </a:extLst>
                </p:cNvPr>
                <p:cNvSpPr>
                  <a:spLocks/>
                </p:cNvSpPr>
                <p:nvPr userDrawn="1"/>
              </p:nvSpPr>
              <p:spPr bwMode="auto">
                <a:xfrm>
                  <a:off x="4033" y="71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0" name="Freeform 60">
                  <a:extLst>
                    <a:ext uri="{FF2B5EF4-FFF2-40B4-BE49-F238E27FC236}">
                      <a16:creationId xmlns:a16="http://schemas.microsoft.com/office/drawing/2014/main" id="{23BD059B-5833-4CF8-AEC5-F48D40721AB2}"/>
                    </a:ext>
                  </a:extLst>
                </p:cNvPr>
                <p:cNvSpPr>
                  <a:spLocks/>
                </p:cNvSpPr>
                <p:nvPr userDrawn="1"/>
              </p:nvSpPr>
              <p:spPr bwMode="auto">
                <a:xfrm>
                  <a:off x="3714" y="1452"/>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1" name="Freeform 61">
                  <a:extLst>
                    <a:ext uri="{FF2B5EF4-FFF2-40B4-BE49-F238E27FC236}">
                      <a16:creationId xmlns:a16="http://schemas.microsoft.com/office/drawing/2014/main" id="{ABE906F4-7E73-4BEB-AACC-AAFDB0593CE5}"/>
                    </a:ext>
                  </a:extLst>
                </p:cNvPr>
                <p:cNvSpPr>
                  <a:spLocks/>
                </p:cNvSpPr>
                <p:nvPr userDrawn="1"/>
              </p:nvSpPr>
              <p:spPr bwMode="auto">
                <a:xfrm>
                  <a:off x="3699" y="1442"/>
                  <a:ext cx="15" cy="10"/>
                </a:xfrm>
                <a:custGeom>
                  <a:avLst/>
                  <a:gdLst>
                    <a:gd name="T0" fmla="*/ 0 w 3"/>
                    <a:gd name="T1" fmla="*/ 2 h 2"/>
                    <a:gd name="T2" fmla="*/ 3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cubicBezTo>
                        <a:pt x="2" y="2"/>
                        <a:pt x="2" y="2"/>
                        <a:pt x="3" y="2"/>
                      </a:cubicBezTo>
                      <a:cubicBezTo>
                        <a:pt x="3" y="0"/>
                        <a:pt x="3" y="0"/>
                        <a:pt x="3"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2" name="Freeform 63">
                  <a:extLst>
                    <a:ext uri="{FF2B5EF4-FFF2-40B4-BE49-F238E27FC236}">
                      <a16:creationId xmlns:a16="http://schemas.microsoft.com/office/drawing/2014/main" id="{48B14376-21B9-4A00-94E5-B7B1EC84ADA6}"/>
                    </a:ext>
                  </a:extLst>
                </p:cNvPr>
                <p:cNvSpPr>
                  <a:spLocks/>
                </p:cNvSpPr>
                <p:nvPr userDrawn="1"/>
              </p:nvSpPr>
              <p:spPr bwMode="auto">
                <a:xfrm>
                  <a:off x="3530" y="1297"/>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3" name="Freeform 64">
                  <a:extLst>
                    <a:ext uri="{FF2B5EF4-FFF2-40B4-BE49-F238E27FC236}">
                      <a16:creationId xmlns:a16="http://schemas.microsoft.com/office/drawing/2014/main" id="{C04F75D3-C82E-404B-B314-E7B6078BAE40}"/>
                    </a:ext>
                  </a:extLst>
                </p:cNvPr>
                <p:cNvSpPr>
                  <a:spLocks/>
                </p:cNvSpPr>
                <p:nvPr userDrawn="1"/>
              </p:nvSpPr>
              <p:spPr bwMode="auto">
                <a:xfrm>
                  <a:off x="3779" y="9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4" name="Freeform 65">
                  <a:extLst>
                    <a:ext uri="{FF2B5EF4-FFF2-40B4-BE49-F238E27FC236}">
                      <a16:creationId xmlns:a16="http://schemas.microsoft.com/office/drawing/2014/main" id="{26163E62-E784-4B98-96CC-B91636189AE4}"/>
                    </a:ext>
                  </a:extLst>
                </p:cNvPr>
                <p:cNvSpPr>
                  <a:spLocks/>
                </p:cNvSpPr>
                <p:nvPr userDrawn="1"/>
              </p:nvSpPr>
              <p:spPr bwMode="auto">
                <a:xfrm>
                  <a:off x="3988" y="1407"/>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5" name="Freeform 66">
                  <a:extLst>
                    <a:ext uri="{FF2B5EF4-FFF2-40B4-BE49-F238E27FC236}">
                      <a16:creationId xmlns:a16="http://schemas.microsoft.com/office/drawing/2014/main" id="{3676B1AD-28BB-4FC9-833F-5A77D40DEEBF}"/>
                    </a:ext>
                  </a:extLst>
                </p:cNvPr>
                <p:cNvSpPr>
                  <a:spLocks/>
                </p:cNvSpPr>
                <p:nvPr userDrawn="1"/>
              </p:nvSpPr>
              <p:spPr bwMode="auto">
                <a:xfrm>
                  <a:off x="4271" y="1412"/>
                  <a:ext cx="10" cy="5"/>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cubicBezTo>
                        <a:pt x="2"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6" name="Freeform 67">
                  <a:extLst>
                    <a:ext uri="{FF2B5EF4-FFF2-40B4-BE49-F238E27FC236}">
                      <a16:creationId xmlns:a16="http://schemas.microsoft.com/office/drawing/2014/main" id="{C3BC7816-4497-42E2-898D-591A5FDE2E41}"/>
                    </a:ext>
                  </a:extLst>
                </p:cNvPr>
                <p:cNvSpPr>
                  <a:spLocks/>
                </p:cNvSpPr>
                <p:nvPr userDrawn="1"/>
              </p:nvSpPr>
              <p:spPr bwMode="auto">
                <a:xfrm>
                  <a:off x="4361" y="1422"/>
                  <a:ext cx="10" cy="5"/>
                </a:xfrm>
                <a:custGeom>
                  <a:avLst/>
                  <a:gdLst>
                    <a:gd name="T0" fmla="*/ 1 w 2"/>
                    <a:gd name="T1" fmla="*/ 1 h 1"/>
                    <a:gd name="T2" fmla="*/ 2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1" y="0"/>
                        <a:pt x="2" y="0"/>
                      </a:cubicBezTo>
                      <a:cubicBezTo>
                        <a:pt x="1" y="0"/>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7" name="Freeform 68">
                  <a:extLst>
                    <a:ext uri="{FF2B5EF4-FFF2-40B4-BE49-F238E27FC236}">
                      <a16:creationId xmlns:a16="http://schemas.microsoft.com/office/drawing/2014/main" id="{68AC3EEB-8E0D-4DA4-A91E-57D1A92379EF}"/>
                    </a:ext>
                  </a:extLst>
                </p:cNvPr>
                <p:cNvSpPr>
                  <a:spLocks/>
                </p:cNvSpPr>
                <p:nvPr userDrawn="1"/>
              </p:nvSpPr>
              <p:spPr bwMode="auto">
                <a:xfrm>
                  <a:off x="4291" y="1422"/>
                  <a:ext cx="15" cy="10"/>
                </a:xfrm>
                <a:custGeom>
                  <a:avLst/>
                  <a:gdLst>
                    <a:gd name="T0" fmla="*/ 0 w 3"/>
                    <a:gd name="T1" fmla="*/ 1 h 2"/>
                    <a:gd name="T2" fmla="*/ 3 w 3"/>
                    <a:gd name="T3" fmla="*/ 1 h 2"/>
                    <a:gd name="T4" fmla="*/ 2 w 3"/>
                    <a:gd name="T5" fmla="*/ 1 h 2"/>
                    <a:gd name="T6" fmla="*/ 0 w 3"/>
                    <a:gd name="T7" fmla="*/ 1 h 2"/>
                  </a:gdLst>
                  <a:ahLst/>
                  <a:cxnLst>
                    <a:cxn ang="0">
                      <a:pos x="T0" y="T1"/>
                    </a:cxn>
                    <a:cxn ang="0">
                      <a:pos x="T2" y="T3"/>
                    </a:cxn>
                    <a:cxn ang="0">
                      <a:pos x="T4" y="T5"/>
                    </a:cxn>
                    <a:cxn ang="0">
                      <a:pos x="T6" y="T7"/>
                    </a:cxn>
                  </a:cxnLst>
                  <a:rect l="0" t="0" r="r" b="b"/>
                  <a:pathLst>
                    <a:path w="3" h="2">
                      <a:moveTo>
                        <a:pt x="0" y="1"/>
                      </a:moveTo>
                      <a:cubicBezTo>
                        <a:pt x="0" y="2"/>
                        <a:pt x="1" y="1"/>
                        <a:pt x="3" y="1"/>
                      </a:cubicBezTo>
                      <a:cubicBezTo>
                        <a:pt x="3" y="1"/>
                        <a:pt x="3" y="1"/>
                        <a:pt x="2"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8" name="Freeform 69">
                  <a:extLst>
                    <a:ext uri="{FF2B5EF4-FFF2-40B4-BE49-F238E27FC236}">
                      <a16:creationId xmlns:a16="http://schemas.microsoft.com/office/drawing/2014/main" id="{2E16C92F-C4A8-4129-8A0C-47ECEFE97F1C}"/>
                    </a:ext>
                  </a:extLst>
                </p:cNvPr>
                <p:cNvSpPr>
                  <a:spLocks/>
                </p:cNvSpPr>
                <p:nvPr userDrawn="1"/>
              </p:nvSpPr>
              <p:spPr bwMode="auto">
                <a:xfrm>
                  <a:off x="4306" y="1422"/>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9" name="Freeform 70">
                  <a:extLst>
                    <a:ext uri="{FF2B5EF4-FFF2-40B4-BE49-F238E27FC236}">
                      <a16:creationId xmlns:a16="http://schemas.microsoft.com/office/drawing/2014/main" id="{B564A9FB-CE86-482D-99DF-92F5E39DB296}"/>
                    </a:ext>
                  </a:extLst>
                </p:cNvPr>
                <p:cNvSpPr>
                  <a:spLocks/>
                </p:cNvSpPr>
                <p:nvPr userDrawn="1"/>
              </p:nvSpPr>
              <p:spPr bwMode="auto">
                <a:xfrm>
                  <a:off x="4207" y="1412"/>
                  <a:ext cx="25" cy="10"/>
                </a:xfrm>
                <a:custGeom>
                  <a:avLst/>
                  <a:gdLst>
                    <a:gd name="T0" fmla="*/ 4 w 5"/>
                    <a:gd name="T1" fmla="*/ 2 h 2"/>
                    <a:gd name="T2" fmla="*/ 4 w 5"/>
                    <a:gd name="T3" fmla="*/ 1 h 2"/>
                    <a:gd name="T4" fmla="*/ 4 w 5"/>
                    <a:gd name="T5" fmla="*/ 2 h 2"/>
                  </a:gdLst>
                  <a:ahLst/>
                  <a:cxnLst>
                    <a:cxn ang="0">
                      <a:pos x="T0" y="T1"/>
                    </a:cxn>
                    <a:cxn ang="0">
                      <a:pos x="T2" y="T3"/>
                    </a:cxn>
                    <a:cxn ang="0">
                      <a:pos x="T4" y="T5"/>
                    </a:cxn>
                  </a:cxnLst>
                  <a:rect l="0" t="0" r="r" b="b"/>
                  <a:pathLst>
                    <a:path w="5" h="2">
                      <a:moveTo>
                        <a:pt x="4" y="2"/>
                      </a:moveTo>
                      <a:cubicBezTo>
                        <a:pt x="4" y="2"/>
                        <a:pt x="4" y="1"/>
                        <a:pt x="4" y="1"/>
                      </a:cubicBezTo>
                      <a:cubicBezTo>
                        <a:pt x="5" y="0"/>
                        <a:pt x="0"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0" name="Freeform 71">
                  <a:extLst>
                    <a:ext uri="{FF2B5EF4-FFF2-40B4-BE49-F238E27FC236}">
                      <a16:creationId xmlns:a16="http://schemas.microsoft.com/office/drawing/2014/main" id="{ED546F0B-3283-41BC-8B13-3D52CA1B7FDD}"/>
                    </a:ext>
                  </a:extLst>
                </p:cNvPr>
                <p:cNvSpPr>
                  <a:spLocks/>
                </p:cNvSpPr>
                <p:nvPr userDrawn="1"/>
              </p:nvSpPr>
              <p:spPr bwMode="auto">
                <a:xfrm>
                  <a:off x="4291" y="1437"/>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1" name="Freeform 72">
                  <a:extLst>
                    <a:ext uri="{FF2B5EF4-FFF2-40B4-BE49-F238E27FC236}">
                      <a16:creationId xmlns:a16="http://schemas.microsoft.com/office/drawing/2014/main" id="{AC402067-9C21-4558-9794-99F04F400B9A}"/>
                    </a:ext>
                  </a:extLst>
                </p:cNvPr>
                <p:cNvSpPr>
                  <a:spLocks/>
                </p:cNvSpPr>
                <p:nvPr userDrawn="1"/>
              </p:nvSpPr>
              <p:spPr bwMode="auto">
                <a:xfrm>
                  <a:off x="4246" y="1437"/>
                  <a:ext cx="15" cy="5"/>
                </a:xfrm>
                <a:custGeom>
                  <a:avLst/>
                  <a:gdLst>
                    <a:gd name="T0" fmla="*/ 0 w 3"/>
                    <a:gd name="T1" fmla="*/ 1 h 1"/>
                    <a:gd name="T2" fmla="*/ 2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2" y="1"/>
                        <a:pt x="2" y="1"/>
                        <a:pt x="2" y="1"/>
                      </a:cubicBezTo>
                      <a:cubicBezTo>
                        <a:pt x="2" y="1"/>
                        <a:pt x="2" y="1"/>
                        <a:pt x="3"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2" name="Freeform 73">
                  <a:extLst>
                    <a:ext uri="{FF2B5EF4-FFF2-40B4-BE49-F238E27FC236}">
                      <a16:creationId xmlns:a16="http://schemas.microsoft.com/office/drawing/2014/main" id="{99594D49-1D7D-42EE-AD72-C1DFE73A0A99}"/>
                    </a:ext>
                  </a:extLst>
                </p:cNvPr>
                <p:cNvSpPr>
                  <a:spLocks/>
                </p:cNvSpPr>
                <p:nvPr userDrawn="1"/>
              </p:nvSpPr>
              <p:spPr bwMode="auto">
                <a:xfrm>
                  <a:off x="4261" y="143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3" name="Freeform 74">
                  <a:extLst>
                    <a:ext uri="{FF2B5EF4-FFF2-40B4-BE49-F238E27FC236}">
                      <a16:creationId xmlns:a16="http://schemas.microsoft.com/office/drawing/2014/main" id="{3389BC1D-5ACE-407C-9510-EC1A16DC49D7}"/>
                    </a:ext>
                  </a:extLst>
                </p:cNvPr>
                <p:cNvSpPr>
                  <a:spLocks/>
                </p:cNvSpPr>
                <p:nvPr userDrawn="1"/>
              </p:nvSpPr>
              <p:spPr bwMode="auto">
                <a:xfrm>
                  <a:off x="4271" y="1442"/>
                  <a:ext cx="15" cy="0"/>
                </a:xfrm>
                <a:custGeom>
                  <a:avLst/>
                  <a:gdLst>
                    <a:gd name="T0" fmla="*/ 15 w 15"/>
                    <a:gd name="T1" fmla="*/ 10 w 15"/>
                    <a:gd name="T2" fmla="*/ 0 w 15"/>
                    <a:gd name="T3" fmla="*/ 15 w 15"/>
                  </a:gdLst>
                  <a:ahLst/>
                  <a:cxnLst>
                    <a:cxn ang="0">
                      <a:pos x="T0" y="0"/>
                    </a:cxn>
                    <a:cxn ang="0">
                      <a:pos x="T1" y="0"/>
                    </a:cxn>
                    <a:cxn ang="0">
                      <a:pos x="T2" y="0"/>
                    </a:cxn>
                    <a:cxn ang="0">
                      <a:pos x="T3" y="0"/>
                    </a:cxn>
                  </a:cxnLst>
                  <a:rect l="0" t="0" r="r" b="b"/>
                  <a:pathLst>
                    <a:path w="15">
                      <a:moveTo>
                        <a:pt x="15" y="0"/>
                      </a:moveTo>
                      <a:lnTo>
                        <a:pt x="10" y="0"/>
                      </a:lnTo>
                      <a:lnTo>
                        <a:pt x="0" y="0"/>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4" name="Freeform 75">
                  <a:extLst>
                    <a:ext uri="{FF2B5EF4-FFF2-40B4-BE49-F238E27FC236}">
                      <a16:creationId xmlns:a16="http://schemas.microsoft.com/office/drawing/2014/main" id="{E2F46E4C-3D0F-483F-B7F2-0F1AF458B933}"/>
                    </a:ext>
                  </a:extLst>
                </p:cNvPr>
                <p:cNvSpPr>
                  <a:spLocks/>
                </p:cNvSpPr>
                <p:nvPr userDrawn="1"/>
              </p:nvSpPr>
              <p:spPr bwMode="auto">
                <a:xfrm>
                  <a:off x="4122" y="1422"/>
                  <a:ext cx="15" cy="5"/>
                </a:xfrm>
                <a:custGeom>
                  <a:avLst/>
                  <a:gdLst>
                    <a:gd name="T0" fmla="*/ 2 w 3"/>
                    <a:gd name="T1" fmla="*/ 1 h 1"/>
                    <a:gd name="T2" fmla="*/ 0 w 3"/>
                    <a:gd name="T3" fmla="*/ 0 h 1"/>
                    <a:gd name="T4" fmla="*/ 1 w 3"/>
                    <a:gd name="T5" fmla="*/ 1 h 1"/>
                    <a:gd name="T6" fmla="*/ 2 w 3"/>
                    <a:gd name="T7" fmla="*/ 1 h 1"/>
                  </a:gdLst>
                  <a:ahLst/>
                  <a:cxnLst>
                    <a:cxn ang="0">
                      <a:pos x="T0" y="T1"/>
                    </a:cxn>
                    <a:cxn ang="0">
                      <a:pos x="T2" y="T3"/>
                    </a:cxn>
                    <a:cxn ang="0">
                      <a:pos x="T4" y="T5"/>
                    </a:cxn>
                    <a:cxn ang="0">
                      <a:pos x="T6" y="T7"/>
                    </a:cxn>
                  </a:cxnLst>
                  <a:rect l="0" t="0" r="r" b="b"/>
                  <a:pathLst>
                    <a:path w="3" h="1">
                      <a:moveTo>
                        <a:pt x="2" y="1"/>
                      </a:moveTo>
                      <a:cubicBezTo>
                        <a:pt x="0" y="0"/>
                        <a:pt x="0" y="0"/>
                        <a:pt x="0" y="0"/>
                      </a:cubicBezTo>
                      <a:cubicBezTo>
                        <a:pt x="0" y="0"/>
                        <a:pt x="0" y="1"/>
                        <a:pt x="1" y="1"/>
                      </a:cubicBezTo>
                      <a:cubicBezTo>
                        <a:pt x="2"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5" name="Freeform 76">
                  <a:extLst>
                    <a:ext uri="{FF2B5EF4-FFF2-40B4-BE49-F238E27FC236}">
                      <a16:creationId xmlns:a16="http://schemas.microsoft.com/office/drawing/2014/main" id="{38CF7AA3-37DD-4C51-A7BB-25B35AE7617C}"/>
                    </a:ext>
                  </a:extLst>
                </p:cNvPr>
                <p:cNvSpPr>
                  <a:spLocks/>
                </p:cNvSpPr>
                <p:nvPr userDrawn="1"/>
              </p:nvSpPr>
              <p:spPr bwMode="auto">
                <a:xfrm>
                  <a:off x="4162" y="144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6" name="Freeform 77">
                  <a:extLst>
                    <a:ext uri="{FF2B5EF4-FFF2-40B4-BE49-F238E27FC236}">
                      <a16:creationId xmlns:a16="http://schemas.microsoft.com/office/drawing/2014/main" id="{FCCB76F3-E194-4FFD-B856-E5E2E5C53E83}"/>
                    </a:ext>
                  </a:extLst>
                </p:cNvPr>
                <p:cNvSpPr>
                  <a:spLocks/>
                </p:cNvSpPr>
                <p:nvPr userDrawn="1"/>
              </p:nvSpPr>
              <p:spPr bwMode="auto">
                <a:xfrm>
                  <a:off x="4112" y="1437"/>
                  <a:ext cx="30" cy="5"/>
                </a:xfrm>
                <a:custGeom>
                  <a:avLst/>
                  <a:gdLst>
                    <a:gd name="T0" fmla="*/ 4 w 6"/>
                    <a:gd name="T1" fmla="*/ 0 h 1"/>
                    <a:gd name="T2" fmla="*/ 3 w 6"/>
                    <a:gd name="T3" fmla="*/ 1 h 1"/>
                    <a:gd name="T4" fmla="*/ 4 w 6"/>
                    <a:gd name="T5" fmla="*/ 0 h 1"/>
                  </a:gdLst>
                  <a:ahLst/>
                  <a:cxnLst>
                    <a:cxn ang="0">
                      <a:pos x="T0" y="T1"/>
                    </a:cxn>
                    <a:cxn ang="0">
                      <a:pos x="T2" y="T3"/>
                    </a:cxn>
                    <a:cxn ang="0">
                      <a:pos x="T4" y="T5"/>
                    </a:cxn>
                  </a:cxnLst>
                  <a:rect l="0" t="0" r="r" b="b"/>
                  <a:pathLst>
                    <a:path w="6" h="1">
                      <a:moveTo>
                        <a:pt x="4" y="0"/>
                      </a:moveTo>
                      <a:cubicBezTo>
                        <a:pt x="4" y="1"/>
                        <a:pt x="0" y="0"/>
                        <a:pt x="3" y="1"/>
                      </a:cubicBezTo>
                      <a:cubicBezTo>
                        <a:pt x="4" y="1"/>
                        <a:pt x="6"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7" name="Freeform 78">
                  <a:extLst>
                    <a:ext uri="{FF2B5EF4-FFF2-40B4-BE49-F238E27FC236}">
                      <a16:creationId xmlns:a16="http://schemas.microsoft.com/office/drawing/2014/main" id="{E8A3A6DC-D38B-4934-920F-2EE4A996E960}"/>
                    </a:ext>
                  </a:extLst>
                </p:cNvPr>
                <p:cNvSpPr>
                  <a:spLocks/>
                </p:cNvSpPr>
                <p:nvPr userDrawn="1"/>
              </p:nvSpPr>
              <p:spPr bwMode="auto">
                <a:xfrm>
                  <a:off x="3968" y="1392"/>
                  <a:ext cx="5" cy="10"/>
                </a:xfrm>
                <a:custGeom>
                  <a:avLst/>
                  <a:gdLst>
                    <a:gd name="T0" fmla="*/ 0 w 5"/>
                    <a:gd name="T1" fmla="*/ 10 h 10"/>
                    <a:gd name="T2" fmla="*/ 5 w 5"/>
                    <a:gd name="T3" fmla="*/ 5 h 10"/>
                    <a:gd name="T4" fmla="*/ 0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5"/>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8" name="Freeform 79">
                  <a:extLst>
                    <a:ext uri="{FF2B5EF4-FFF2-40B4-BE49-F238E27FC236}">
                      <a16:creationId xmlns:a16="http://schemas.microsoft.com/office/drawing/2014/main" id="{B4B6A505-B5AF-43DD-B322-9772C2AE6693}"/>
                    </a:ext>
                  </a:extLst>
                </p:cNvPr>
                <p:cNvSpPr>
                  <a:spLocks/>
                </p:cNvSpPr>
                <p:nvPr userDrawn="1"/>
              </p:nvSpPr>
              <p:spPr bwMode="auto">
                <a:xfrm>
                  <a:off x="3819" y="1462"/>
                  <a:ext cx="24" cy="5"/>
                </a:xfrm>
                <a:custGeom>
                  <a:avLst/>
                  <a:gdLst>
                    <a:gd name="T0" fmla="*/ 1 w 5"/>
                    <a:gd name="T1" fmla="*/ 1 h 1"/>
                    <a:gd name="T2" fmla="*/ 5 w 5"/>
                    <a:gd name="T3" fmla="*/ 0 h 1"/>
                    <a:gd name="T4" fmla="*/ 4 w 5"/>
                    <a:gd name="T5" fmla="*/ 0 h 1"/>
                    <a:gd name="T6" fmla="*/ 3 w 5"/>
                    <a:gd name="T7" fmla="*/ 0 h 1"/>
                    <a:gd name="T8" fmla="*/ 1 w 5"/>
                    <a:gd name="T9" fmla="*/ 1 h 1"/>
                  </a:gdLst>
                  <a:ahLst/>
                  <a:cxnLst>
                    <a:cxn ang="0">
                      <a:pos x="T0" y="T1"/>
                    </a:cxn>
                    <a:cxn ang="0">
                      <a:pos x="T2" y="T3"/>
                    </a:cxn>
                    <a:cxn ang="0">
                      <a:pos x="T4" y="T5"/>
                    </a:cxn>
                    <a:cxn ang="0">
                      <a:pos x="T6" y="T7"/>
                    </a:cxn>
                    <a:cxn ang="0">
                      <a:pos x="T8" y="T9"/>
                    </a:cxn>
                  </a:cxnLst>
                  <a:rect l="0" t="0" r="r" b="b"/>
                  <a:pathLst>
                    <a:path w="5" h="1">
                      <a:moveTo>
                        <a:pt x="1" y="1"/>
                      </a:moveTo>
                      <a:cubicBezTo>
                        <a:pt x="4" y="1"/>
                        <a:pt x="2" y="0"/>
                        <a:pt x="5" y="0"/>
                      </a:cubicBezTo>
                      <a:cubicBezTo>
                        <a:pt x="5" y="0"/>
                        <a:pt x="4" y="0"/>
                        <a:pt x="4" y="0"/>
                      </a:cubicBezTo>
                      <a:cubicBezTo>
                        <a:pt x="3" y="0"/>
                        <a:pt x="3" y="0"/>
                        <a:pt x="3"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9" name="Freeform 80">
                  <a:extLst>
                    <a:ext uri="{FF2B5EF4-FFF2-40B4-BE49-F238E27FC236}">
                      <a16:creationId xmlns:a16="http://schemas.microsoft.com/office/drawing/2014/main" id="{52F5F63A-4D7B-4377-BF06-4688901446E3}"/>
                    </a:ext>
                  </a:extLst>
                </p:cNvPr>
                <p:cNvSpPr>
                  <a:spLocks/>
                </p:cNvSpPr>
                <p:nvPr userDrawn="1"/>
              </p:nvSpPr>
              <p:spPr bwMode="auto">
                <a:xfrm>
                  <a:off x="3834" y="1457"/>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0" name="Freeform 81">
                  <a:extLst>
                    <a:ext uri="{FF2B5EF4-FFF2-40B4-BE49-F238E27FC236}">
                      <a16:creationId xmlns:a16="http://schemas.microsoft.com/office/drawing/2014/main" id="{1CB0E996-05DC-4D51-B518-E81E40E2682D}"/>
                    </a:ext>
                  </a:extLst>
                </p:cNvPr>
                <p:cNvSpPr>
                  <a:spLocks/>
                </p:cNvSpPr>
                <p:nvPr userDrawn="1"/>
              </p:nvSpPr>
              <p:spPr bwMode="auto">
                <a:xfrm>
                  <a:off x="4421" y="1137"/>
                  <a:ext cx="0" cy="10"/>
                </a:xfrm>
                <a:custGeom>
                  <a:avLst/>
                  <a:gdLst>
                    <a:gd name="T0" fmla="*/ 1 h 2"/>
                    <a:gd name="T1" fmla="*/ 2 h 2"/>
                    <a:gd name="T2" fmla="*/ 1 h 2"/>
                    <a:gd name="T3" fmla="*/ 1 h 2"/>
                  </a:gdLst>
                  <a:ahLst/>
                  <a:cxnLst>
                    <a:cxn ang="0">
                      <a:pos x="0" y="T0"/>
                    </a:cxn>
                    <a:cxn ang="0">
                      <a:pos x="0" y="T1"/>
                    </a:cxn>
                    <a:cxn ang="0">
                      <a:pos x="0" y="T2"/>
                    </a:cxn>
                    <a:cxn ang="0">
                      <a:pos x="0" y="T3"/>
                    </a:cxn>
                  </a:cxnLst>
                  <a:rect l="0" t="0" r="r" b="b"/>
                  <a:pathLst>
                    <a:path h="2">
                      <a:moveTo>
                        <a:pt x="0" y="1"/>
                      </a:moveTo>
                      <a:cubicBezTo>
                        <a:pt x="0" y="0"/>
                        <a:pt x="0" y="2"/>
                        <a:pt x="0" y="2"/>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1" name="Freeform 82">
                  <a:extLst>
                    <a:ext uri="{FF2B5EF4-FFF2-40B4-BE49-F238E27FC236}">
                      <a16:creationId xmlns:a16="http://schemas.microsoft.com/office/drawing/2014/main" id="{832B52B3-0F71-499C-895F-7E2A79A0B9DA}"/>
                    </a:ext>
                  </a:extLst>
                </p:cNvPr>
                <p:cNvSpPr>
                  <a:spLocks/>
                </p:cNvSpPr>
                <p:nvPr userDrawn="1"/>
              </p:nvSpPr>
              <p:spPr bwMode="auto">
                <a:xfrm>
                  <a:off x="4431" y="1147"/>
                  <a:ext cx="10" cy="5"/>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2" name="Freeform 83">
                  <a:extLst>
                    <a:ext uri="{FF2B5EF4-FFF2-40B4-BE49-F238E27FC236}">
                      <a16:creationId xmlns:a16="http://schemas.microsoft.com/office/drawing/2014/main" id="{A1EF7EB8-A6BB-43F6-8578-112F97992A94}"/>
                    </a:ext>
                  </a:extLst>
                </p:cNvPr>
                <p:cNvSpPr>
                  <a:spLocks/>
                </p:cNvSpPr>
                <p:nvPr userDrawn="1"/>
              </p:nvSpPr>
              <p:spPr bwMode="auto">
                <a:xfrm>
                  <a:off x="3585" y="1087"/>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3" name="Freeform 84">
                  <a:extLst>
                    <a:ext uri="{FF2B5EF4-FFF2-40B4-BE49-F238E27FC236}">
                      <a16:creationId xmlns:a16="http://schemas.microsoft.com/office/drawing/2014/main" id="{214A5E88-13AE-436F-8505-83E8296F47C3}"/>
                    </a:ext>
                  </a:extLst>
                </p:cNvPr>
                <p:cNvSpPr>
                  <a:spLocks/>
                </p:cNvSpPr>
                <p:nvPr userDrawn="1"/>
              </p:nvSpPr>
              <p:spPr bwMode="auto">
                <a:xfrm>
                  <a:off x="3689" y="1032"/>
                  <a:ext cx="5" cy="5"/>
                </a:xfrm>
                <a:custGeom>
                  <a:avLst/>
                  <a:gdLst>
                    <a:gd name="T0" fmla="*/ 0 w 5"/>
                    <a:gd name="T1" fmla="*/ 0 h 5"/>
                    <a:gd name="T2" fmla="*/ 0 w 5"/>
                    <a:gd name="T3" fmla="*/ 0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0"/>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4" name="Freeform 85">
                  <a:extLst>
                    <a:ext uri="{FF2B5EF4-FFF2-40B4-BE49-F238E27FC236}">
                      <a16:creationId xmlns:a16="http://schemas.microsoft.com/office/drawing/2014/main" id="{E0CF4835-A9A8-4FB3-B5AE-479D07E3BFC1}"/>
                    </a:ext>
                  </a:extLst>
                </p:cNvPr>
                <p:cNvSpPr>
                  <a:spLocks/>
                </p:cNvSpPr>
                <p:nvPr userDrawn="1"/>
              </p:nvSpPr>
              <p:spPr bwMode="auto">
                <a:xfrm>
                  <a:off x="3734" y="962"/>
                  <a:ext cx="15" cy="10"/>
                </a:xfrm>
                <a:custGeom>
                  <a:avLst/>
                  <a:gdLst>
                    <a:gd name="T0" fmla="*/ 1 w 3"/>
                    <a:gd name="T1" fmla="*/ 0 h 2"/>
                    <a:gd name="T2" fmla="*/ 0 w 3"/>
                    <a:gd name="T3" fmla="*/ 2 h 2"/>
                    <a:gd name="T4" fmla="*/ 1 w 3"/>
                    <a:gd name="T5" fmla="*/ 0 h 2"/>
                  </a:gdLst>
                  <a:ahLst/>
                  <a:cxnLst>
                    <a:cxn ang="0">
                      <a:pos x="T0" y="T1"/>
                    </a:cxn>
                    <a:cxn ang="0">
                      <a:pos x="T2" y="T3"/>
                    </a:cxn>
                    <a:cxn ang="0">
                      <a:pos x="T4" y="T5"/>
                    </a:cxn>
                  </a:cxnLst>
                  <a:rect l="0" t="0" r="r" b="b"/>
                  <a:pathLst>
                    <a:path w="3" h="2">
                      <a:moveTo>
                        <a:pt x="1" y="0"/>
                      </a:moveTo>
                      <a:cubicBezTo>
                        <a:pt x="1" y="1"/>
                        <a:pt x="1" y="1"/>
                        <a:pt x="0" y="2"/>
                      </a:cubicBezTo>
                      <a:cubicBezTo>
                        <a:pt x="1" y="1"/>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5" name="Freeform 86">
                  <a:extLst>
                    <a:ext uri="{FF2B5EF4-FFF2-40B4-BE49-F238E27FC236}">
                      <a16:creationId xmlns:a16="http://schemas.microsoft.com/office/drawing/2014/main" id="{DE131194-0CD4-46EB-BFCC-FFC99562A010}"/>
                    </a:ext>
                  </a:extLst>
                </p:cNvPr>
                <p:cNvSpPr>
                  <a:spLocks/>
                </p:cNvSpPr>
                <p:nvPr userDrawn="1"/>
              </p:nvSpPr>
              <p:spPr bwMode="auto">
                <a:xfrm>
                  <a:off x="3639" y="68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6" name="Freeform 87">
                  <a:extLst>
                    <a:ext uri="{FF2B5EF4-FFF2-40B4-BE49-F238E27FC236}">
                      <a16:creationId xmlns:a16="http://schemas.microsoft.com/office/drawing/2014/main" id="{ECB1DBB4-9A0C-4ABC-B984-C0E9C80552EA}"/>
                    </a:ext>
                  </a:extLst>
                </p:cNvPr>
                <p:cNvSpPr>
                  <a:spLocks/>
                </p:cNvSpPr>
                <p:nvPr userDrawn="1"/>
              </p:nvSpPr>
              <p:spPr bwMode="auto">
                <a:xfrm>
                  <a:off x="3615" y="6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7" name="Freeform 88">
                  <a:extLst>
                    <a:ext uri="{FF2B5EF4-FFF2-40B4-BE49-F238E27FC236}">
                      <a16:creationId xmlns:a16="http://schemas.microsoft.com/office/drawing/2014/main" id="{AD9BA69B-C82A-4BFA-B02E-499B851DA7AE}"/>
                    </a:ext>
                  </a:extLst>
                </p:cNvPr>
                <p:cNvSpPr>
                  <a:spLocks/>
                </p:cNvSpPr>
                <p:nvPr userDrawn="1"/>
              </p:nvSpPr>
              <p:spPr bwMode="auto">
                <a:xfrm>
                  <a:off x="3600" y="64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2"/>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8" name="Freeform 89">
                  <a:extLst>
                    <a:ext uri="{FF2B5EF4-FFF2-40B4-BE49-F238E27FC236}">
                      <a16:creationId xmlns:a16="http://schemas.microsoft.com/office/drawing/2014/main" id="{102DE886-CD2A-4458-B33B-E2DD4771E143}"/>
                    </a:ext>
                  </a:extLst>
                </p:cNvPr>
                <p:cNvSpPr>
                  <a:spLocks/>
                </p:cNvSpPr>
                <p:nvPr userDrawn="1"/>
              </p:nvSpPr>
              <p:spPr bwMode="auto">
                <a:xfrm>
                  <a:off x="3600" y="628"/>
                  <a:ext cx="10" cy="5"/>
                </a:xfrm>
                <a:custGeom>
                  <a:avLst/>
                  <a:gdLst>
                    <a:gd name="T0" fmla="*/ 1 w 2"/>
                    <a:gd name="T1" fmla="*/ 0 h 1"/>
                    <a:gd name="T2" fmla="*/ 2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2"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9" name="Freeform 90">
                  <a:extLst>
                    <a:ext uri="{FF2B5EF4-FFF2-40B4-BE49-F238E27FC236}">
                      <a16:creationId xmlns:a16="http://schemas.microsoft.com/office/drawing/2014/main" id="{35EEC6D6-8468-48C5-8840-2B3ACB3B6437}"/>
                    </a:ext>
                  </a:extLst>
                </p:cNvPr>
                <p:cNvSpPr>
                  <a:spLocks/>
                </p:cNvSpPr>
                <p:nvPr userDrawn="1"/>
              </p:nvSpPr>
              <p:spPr bwMode="auto">
                <a:xfrm>
                  <a:off x="3610" y="628"/>
                  <a:ext cx="0" cy="5"/>
                </a:xfrm>
                <a:custGeom>
                  <a:avLst/>
                  <a:gdLst>
                    <a:gd name="T0" fmla="*/ 1 h 1"/>
                    <a:gd name="T1" fmla="*/ 1 h 1"/>
                  </a:gdLst>
                  <a:ahLst/>
                  <a:cxnLst>
                    <a:cxn ang="0">
                      <a:pos x="0" y="T0"/>
                    </a:cxn>
                    <a:cxn ang="0">
                      <a:pos x="0" y="T1"/>
                    </a:cxn>
                  </a:cxnLst>
                  <a:rect l="0" t="0" r="r" b="b"/>
                  <a:pathLst>
                    <a:path h="1">
                      <a:moveTo>
                        <a:pt x="0" y="1"/>
                      </a:move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0" name="Freeform 91">
                  <a:extLst>
                    <a:ext uri="{FF2B5EF4-FFF2-40B4-BE49-F238E27FC236}">
                      <a16:creationId xmlns:a16="http://schemas.microsoft.com/office/drawing/2014/main" id="{9FAF9FDC-55A6-4C00-999D-29ADE8C29661}"/>
                    </a:ext>
                  </a:extLst>
                </p:cNvPr>
                <p:cNvSpPr>
                  <a:spLocks/>
                </p:cNvSpPr>
                <p:nvPr userDrawn="1"/>
              </p:nvSpPr>
              <p:spPr bwMode="auto">
                <a:xfrm>
                  <a:off x="3600" y="618"/>
                  <a:ext cx="5" cy="5"/>
                </a:xfrm>
                <a:custGeom>
                  <a:avLst/>
                  <a:gdLst>
                    <a:gd name="T0" fmla="*/ 0 w 1"/>
                    <a:gd name="T1" fmla="*/ 1 h 1"/>
                    <a:gd name="T2" fmla="*/ 0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1" name="Freeform 92">
                  <a:extLst>
                    <a:ext uri="{FF2B5EF4-FFF2-40B4-BE49-F238E27FC236}">
                      <a16:creationId xmlns:a16="http://schemas.microsoft.com/office/drawing/2014/main" id="{50285FC3-A23E-40A1-AC56-EC4647C67450}"/>
                    </a:ext>
                  </a:extLst>
                </p:cNvPr>
                <p:cNvSpPr>
                  <a:spLocks/>
                </p:cNvSpPr>
                <p:nvPr userDrawn="1"/>
              </p:nvSpPr>
              <p:spPr bwMode="auto">
                <a:xfrm>
                  <a:off x="3590" y="6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2" name="Freeform 93">
                  <a:extLst>
                    <a:ext uri="{FF2B5EF4-FFF2-40B4-BE49-F238E27FC236}">
                      <a16:creationId xmlns:a16="http://schemas.microsoft.com/office/drawing/2014/main" id="{6215738E-83D3-400D-B60E-239A25BB2E37}"/>
                    </a:ext>
                  </a:extLst>
                </p:cNvPr>
                <p:cNvSpPr>
                  <a:spLocks/>
                </p:cNvSpPr>
                <p:nvPr userDrawn="1"/>
              </p:nvSpPr>
              <p:spPr bwMode="auto">
                <a:xfrm>
                  <a:off x="3590" y="623"/>
                  <a:ext cx="10" cy="5"/>
                </a:xfrm>
                <a:custGeom>
                  <a:avLst/>
                  <a:gdLst>
                    <a:gd name="T0" fmla="*/ 2 w 2"/>
                    <a:gd name="T1" fmla="*/ 1 h 1"/>
                    <a:gd name="T2" fmla="*/ 1 w 2"/>
                    <a:gd name="T3" fmla="*/ 0 h 1"/>
                    <a:gd name="T4" fmla="*/ 1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1" y="0"/>
                        <a:pt x="0" y="1"/>
                        <a:pt x="1"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3" name="Freeform 94">
                  <a:extLst>
                    <a:ext uri="{FF2B5EF4-FFF2-40B4-BE49-F238E27FC236}">
                      <a16:creationId xmlns:a16="http://schemas.microsoft.com/office/drawing/2014/main" id="{FA458D83-CC86-4B17-A71D-2722BB76BC98}"/>
                    </a:ext>
                  </a:extLst>
                </p:cNvPr>
                <p:cNvSpPr>
                  <a:spLocks/>
                </p:cNvSpPr>
                <p:nvPr userDrawn="1"/>
              </p:nvSpPr>
              <p:spPr bwMode="auto">
                <a:xfrm>
                  <a:off x="3595" y="628"/>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1"/>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4" name="Freeform 95">
                  <a:extLst>
                    <a:ext uri="{FF2B5EF4-FFF2-40B4-BE49-F238E27FC236}">
                      <a16:creationId xmlns:a16="http://schemas.microsoft.com/office/drawing/2014/main" id="{25343B2C-2E8D-4E68-A611-BF42AC271C38}"/>
                    </a:ext>
                  </a:extLst>
                </p:cNvPr>
                <p:cNvSpPr>
                  <a:spLocks/>
                </p:cNvSpPr>
                <p:nvPr userDrawn="1"/>
              </p:nvSpPr>
              <p:spPr bwMode="auto">
                <a:xfrm>
                  <a:off x="3600" y="65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5" name="Freeform 96">
                  <a:extLst>
                    <a:ext uri="{FF2B5EF4-FFF2-40B4-BE49-F238E27FC236}">
                      <a16:creationId xmlns:a16="http://schemas.microsoft.com/office/drawing/2014/main" id="{74FB33DD-6ECA-4FD4-86C5-562EC70FAAC2}"/>
                    </a:ext>
                  </a:extLst>
                </p:cNvPr>
                <p:cNvSpPr>
                  <a:spLocks/>
                </p:cNvSpPr>
                <p:nvPr userDrawn="1"/>
              </p:nvSpPr>
              <p:spPr bwMode="auto">
                <a:xfrm>
                  <a:off x="3580" y="6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1" y="1"/>
                        <a:pt x="1" y="1"/>
                        <a:pt x="1" y="1"/>
                      </a:cubicBezTo>
                      <a:cubicBezTo>
                        <a:pt x="1"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6" name="Freeform 97">
                  <a:extLst>
                    <a:ext uri="{FF2B5EF4-FFF2-40B4-BE49-F238E27FC236}">
                      <a16:creationId xmlns:a16="http://schemas.microsoft.com/office/drawing/2014/main" id="{39AE37B0-B59A-4C7D-BE15-1598EC6D915A}"/>
                    </a:ext>
                  </a:extLst>
                </p:cNvPr>
                <p:cNvSpPr>
                  <a:spLocks/>
                </p:cNvSpPr>
                <p:nvPr userDrawn="1"/>
              </p:nvSpPr>
              <p:spPr bwMode="auto">
                <a:xfrm>
                  <a:off x="357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7" name="Freeform 98">
                  <a:extLst>
                    <a:ext uri="{FF2B5EF4-FFF2-40B4-BE49-F238E27FC236}">
                      <a16:creationId xmlns:a16="http://schemas.microsoft.com/office/drawing/2014/main" id="{EF57D601-0BE3-457B-BA80-D785095CB4B6}"/>
                    </a:ext>
                  </a:extLst>
                </p:cNvPr>
                <p:cNvSpPr>
                  <a:spLocks/>
                </p:cNvSpPr>
                <p:nvPr userDrawn="1"/>
              </p:nvSpPr>
              <p:spPr bwMode="auto">
                <a:xfrm>
                  <a:off x="3585" y="628"/>
                  <a:ext cx="10" cy="0"/>
                </a:xfrm>
                <a:custGeom>
                  <a:avLst/>
                  <a:gdLst>
                    <a:gd name="T0" fmla="*/ 0 w 2"/>
                    <a:gd name="T1" fmla="*/ 1 w 2"/>
                    <a:gd name="T2" fmla="*/ 2 w 2"/>
                    <a:gd name="T3" fmla="*/ 1 w 2"/>
                    <a:gd name="T4" fmla="*/ 0 w 2"/>
                  </a:gdLst>
                  <a:ahLst/>
                  <a:cxnLst>
                    <a:cxn ang="0">
                      <a:pos x="T0" y="0"/>
                    </a:cxn>
                    <a:cxn ang="0">
                      <a:pos x="T1" y="0"/>
                    </a:cxn>
                    <a:cxn ang="0">
                      <a:pos x="T2" y="0"/>
                    </a:cxn>
                    <a:cxn ang="0">
                      <a:pos x="T3" y="0"/>
                    </a:cxn>
                    <a:cxn ang="0">
                      <a:pos x="T4" y="0"/>
                    </a:cxn>
                  </a:cxnLst>
                  <a:rect l="0" t="0" r="r" b="b"/>
                  <a:pathLst>
                    <a:path w="2">
                      <a:moveTo>
                        <a:pt x="0" y="0"/>
                      </a:moveTo>
                      <a:cubicBezTo>
                        <a:pt x="0" y="0"/>
                        <a:pt x="1" y="0"/>
                        <a:pt x="1" y="0"/>
                      </a:cubicBezTo>
                      <a:cubicBezTo>
                        <a:pt x="1" y="0"/>
                        <a:pt x="2" y="0"/>
                        <a:pt x="2" y="0"/>
                      </a:cubicBezTo>
                      <a:cubicBezTo>
                        <a:pt x="2"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8" name="Freeform 99">
                  <a:extLst>
                    <a:ext uri="{FF2B5EF4-FFF2-40B4-BE49-F238E27FC236}">
                      <a16:creationId xmlns:a16="http://schemas.microsoft.com/office/drawing/2014/main" id="{61B59196-AB02-4121-9050-B77FFB99393E}"/>
                    </a:ext>
                  </a:extLst>
                </p:cNvPr>
                <p:cNvSpPr>
                  <a:spLocks/>
                </p:cNvSpPr>
                <p:nvPr userDrawn="1"/>
              </p:nvSpPr>
              <p:spPr bwMode="auto">
                <a:xfrm>
                  <a:off x="3570" y="59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9" name="Freeform 100">
                  <a:extLst>
                    <a:ext uri="{FF2B5EF4-FFF2-40B4-BE49-F238E27FC236}">
                      <a16:creationId xmlns:a16="http://schemas.microsoft.com/office/drawing/2014/main" id="{617E1C20-C8DF-4360-9D0E-ACE192C67149}"/>
                    </a:ext>
                  </a:extLst>
                </p:cNvPr>
                <p:cNvSpPr>
                  <a:spLocks/>
                </p:cNvSpPr>
                <p:nvPr userDrawn="1"/>
              </p:nvSpPr>
              <p:spPr bwMode="auto">
                <a:xfrm>
                  <a:off x="3555" y="578"/>
                  <a:ext cx="10" cy="10"/>
                </a:xfrm>
                <a:custGeom>
                  <a:avLst/>
                  <a:gdLst>
                    <a:gd name="T0" fmla="*/ 1 w 2"/>
                    <a:gd name="T1" fmla="*/ 2 h 2"/>
                    <a:gd name="T2" fmla="*/ 2 w 2"/>
                    <a:gd name="T3" fmla="*/ 1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1" y="0"/>
                        <a:pt x="1" y="1"/>
                        <a:pt x="0" y="1"/>
                      </a:cubicBezTo>
                      <a:cubicBezTo>
                        <a:pt x="1"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0" name="Freeform 101">
                  <a:extLst>
                    <a:ext uri="{FF2B5EF4-FFF2-40B4-BE49-F238E27FC236}">
                      <a16:creationId xmlns:a16="http://schemas.microsoft.com/office/drawing/2014/main" id="{DB740187-8B95-4B97-BAE2-0BEE5841BC3A}"/>
                    </a:ext>
                  </a:extLst>
                </p:cNvPr>
                <p:cNvSpPr>
                  <a:spLocks/>
                </p:cNvSpPr>
                <p:nvPr userDrawn="1"/>
              </p:nvSpPr>
              <p:spPr bwMode="auto">
                <a:xfrm>
                  <a:off x="3550"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1" name="Freeform 102">
                  <a:extLst>
                    <a:ext uri="{FF2B5EF4-FFF2-40B4-BE49-F238E27FC236}">
                      <a16:creationId xmlns:a16="http://schemas.microsoft.com/office/drawing/2014/main" id="{094BC8C9-F9A2-4CB6-83FA-70D3224B2ABB}"/>
                    </a:ext>
                  </a:extLst>
                </p:cNvPr>
                <p:cNvSpPr>
                  <a:spLocks/>
                </p:cNvSpPr>
                <p:nvPr userDrawn="1"/>
              </p:nvSpPr>
              <p:spPr bwMode="auto">
                <a:xfrm>
                  <a:off x="3570" y="59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2" name="Freeform 103">
                  <a:extLst>
                    <a:ext uri="{FF2B5EF4-FFF2-40B4-BE49-F238E27FC236}">
                      <a16:creationId xmlns:a16="http://schemas.microsoft.com/office/drawing/2014/main" id="{9536993C-CE85-4499-980A-579C8A46D7F0}"/>
                    </a:ext>
                  </a:extLst>
                </p:cNvPr>
                <p:cNvSpPr>
                  <a:spLocks/>
                </p:cNvSpPr>
                <p:nvPr userDrawn="1"/>
              </p:nvSpPr>
              <p:spPr bwMode="auto">
                <a:xfrm>
                  <a:off x="3565" y="5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3" name="Freeform 104">
                  <a:extLst>
                    <a:ext uri="{FF2B5EF4-FFF2-40B4-BE49-F238E27FC236}">
                      <a16:creationId xmlns:a16="http://schemas.microsoft.com/office/drawing/2014/main" id="{907F070C-C5E8-4320-A8E2-2D32C4F77B23}"/>
                    </a:ext>
                  </a:extLst>
                </p:cNvPr>
                <p:cNvSpPr>
                  <a:spLocks/>
                </p:cNvSpPr>
                <p:nvPr userDrawn="1"/>
              </p:nvSpPr>
              <p:spPr bwMode="auto">
                <a:xfrm>
                  <a:off x="3570"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4" name="Freeform 105">
                  <a:extLst>
                    <a:ext uri="{FF2B5EF4-FFF2-40B4-BE49-F238E27FC236}">
                      <a16:creationId xmlns:a16="http://schemas.microsoft.com/office/drawing/2014/main" id="{4802C56F-09BD-4A92-93CF-667B6897E03B}"/>
                    </a:ext>
                  </a:extLst>
                </p:cNvPr>
                <p:cNvSpPr>
                  <a:spLocks/>
                </p:cNvSpPr>
                <p:nvPr userDrawn="1"/>
              </p:nvSpPr>
              <p:spPr bwMode="auto">
                <a:xfrm>
                  <a:off x="3575" y="61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5" name="Freeform 106">
                  <a:extLst>
                    <a:ext uri="{FF2B5EF4-FFF2-40B4-BE49-F238E27FC236}">
                      <a16:creationId xmlns:a16="http://schemas.microsoft.com/office/drawing/2014/main" id="{FC8FCF8C-B0C6-4AAE-9466-1BFAE8B8238F}"/>
                    </a:ext>
                  </a:extLst>
                </p:cNvPr>
                <p:cNvSpPr>
                  <a:spLocks/>
                </p:cNvSpPr>
                <p:nvPr userDrawn="1"/>
              </p:nvSpPr>
              <p:spPr bwMode="auto">
                <a:xfrm>
                  <a:off x="3570" y="60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6" name="Rectangle 107">
                  <a:extLst>
                    <a:ext uri="{FF2B5EF4-FFF2-40B4-BE49-F238E27FC236}">
                      <a16:creationId xmlns:a16="http://schemas.microsoft.com/office/drawing/2014/main" id="{4A9E8D22-9206-4160-A261-A43525CE97C6}"/>
                    </a:ext>
                  </a:extLst>
                </p:cNvPr>
                <p:cNvSpPr>
                  <a:spLocks noChangeArrowheads="1"/>
                </p:cNvSpPr>
                <p:nvPr userDrawn="1"/>
              </p:nvSpPr>
              <p:spPr bwMode="auto">
                <a:xfrm>
                  <a:off x="3565" y="6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7" name="Freeform 108">
                  <a:extLst>
                    <a:ext uri="{FF2B5EF4-FFF2-40B4-BE49-F238E27FC236}">
                      <a16:creationId xmlns:a16="http://schemas.microsoft.com/office/drawing/2014/main" id="{7440A392-2F5C-4266-83AA-29E743EB2EFD}"/>
                    </a:ext>
                  </a:extLst>
                </p:cNvPr>
                <p:cNvSpPr>
                  <a:spLocks/>
                </p:cNvSpPr>
                <p:nvPr userDrawn="1"/>
              </p:nvSpPr>
              <p:spPr bwMode="auto">
                <a:xfrm>
                  <a:off x="3550" y="58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8" name="Freeform 109">
                  <a:extLst>
                    <a:ext uri="{FF2B5EF4-FFF2-40B4-BE49-F238E27FC236}">
                      <a16:creationId xmlns:a16="http://schemas.microsoft.com/office/drawing/2014/main" id="{38B2DD1D-FCBA-4295-BFB9-37B1837EF06E}"/>
                    </a:ext>
                  </a:extLst>
                </p:cNvPr>
                <p:cNvSpPr>
                  <a:spLocks/>
                </p:cNvSpPr>
                <p:nvPr userDrawn="1"/>
              </p:nvSpPr>
              <p:spPr bwMode="auto">
                <a:xfrm>
                  <a:off x="3560"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9" name="Freeform 110">
                  <a:extLst>
                    <a:ext uri="{FF2B5EF4-FFF2-40B4-BE49-F238E27FC236}">
                      <a16:creationId xmlns:a16="http://schemas.microsoft.com/office/drawing/2014/main" id="{157D327D-2B97-45DE-87FA-BDB486E84637}"/>
                    </a:ext>
                  </a:extLst>
                </p:cNvPr>
                <p:cNvSpPr>
                  <a:spLocks/>
                </p:cNvSpPr>
                <p:nvPr userDrawn="1"/>
              </p:nvSpPr>
              <p:spPr bwMode="auto">
                <a:xfrm>
                  <a:off x="3525" y="57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0" name="Freeform 111">
                  <a:extLst>
                    <a:ext uri="{FF2B5EF4-FFF2-40B4-BE49-F238E27FC236}">
                      <a16:creationId xmlns:a16="http://schemas.microsoft.com/office/drawing/2014/main" id="{9138E145-FD8D-452A-94D8-7545F407BBF9}"/>
                    </a:ext>
                  </a:extLst>
                </p:cNvPr>
                <p:cNvSpPr>
                  <a:spLocks/>
                </p:cNvSpPr>
                <p:nvPr userDrawn="1"/>
              </p:nvSpPr>
              <p:spPr bwMode="auto">
                <a:xfrm>
                  <a:off x="3555" y="59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1" name="Freeform 112">
                  <a:extLst>
                    <a:ext uri="{FF2B5EF4-FFF2-40B4-BE49-F238E27FC236}">
                      <a16:creationId xmlns:a16="http://schemas.microsoft.com/office/drawing/2014/main" id="{A2B0542A-66F3-464B-B927-F34E3884DB83}"/>
                    </a:ext>
                  </a:extLst>
                </p:cNvPr>
                <p:cNvSpPr>
                  <a:spLocks/>
                </p:cNvSpPr>
                <p:nvPr userDrawn="1"/>
              </p:nvSpPr>
              <p:spPr bwMode="auto">
                <a:xfrm>
                  <a:off x="3545" y="5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2" name="Freeform 113">
                  <a:extLst>
                    <a:ext uri="{FF2B5EF4-FFF2-40B4-BE49-F238E27FC236}">
                      <a16:creationId xmlns:a16="http://schemas.microsoft.com/office/drawing/2014/main" id="{7DA50A23-4731-4F1B-BE61-D315659C158A}"/>
                    </a:ext>
                  </a:extLst>
                </p:cNvPr>
                <p:cNvSpPr>
                  <a:spLocks/>
                </p:cNvSpPr>
                <p:nvPr userDrawn="1"/>
              </p:nvSpPr>
              <p:spPr bwMode="auto">
                <a:xfrm>
                  <a:off x="3560"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3" name="Freeform 114">
                  <a:extLst>
                    <a:ext uri="{FF2B5EF4-FFF2-40B4-BE49-F238E27FC236}">
                      <a16:creationId xmlns:a16="http://schemas.microsoft.com/office/drawing/2014/main" id="{E215FAF5-0F46-4BD4-91D0-51E96842663A}"/>
                    </a:ext>
                  </a:extLst>
                </p:cNvPr>
                <p:cNvSpPr>
                  <a:spLocks/>
                </p:cNvSpPr>
                <p:nvPr userDrawn="1"/>
              </p:nvSpPr>
              <p:spPr bwMode="auto">
                <a:xfrm>
                  <a:off x="3560"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4" name="Freeform 115">
                  <a:extLst>
                    <a:ext uri="{FF2B5EF4-FFF2-40B4-BE49-F238E27FC236}">
                      <a16:creationId xmlns:a16="http://schemas.microsoft.com/office/drawing/2014/main" id="{4673A727-F3FE-4878-A152-AE5F441D843E}"/>
                    </a:ext>
                  </a:extLst>
                </p:cNvPr>
                <p:cNvSpPr>
                  <a:spLocks/>
                </p:cNvSpPr>
                <p:nvPr userDrawn="1"/>
              </p:nvSpPr>
              <p:spPr bwMode="auto">
                <a:xfrm>
                  <a:off x="3510" y="578"/>
                  <a:ext cx="20" cy="20"/>
                </a:xfrm>
                <a:custGeom>
                  <a:avLst/>
                  <a:gdLst>
                    <a:gd name="T0" fmla="*/ 0 w 4"/>
                    <a:gd name="T1" fmla="*/ 4 h 4"/>
                    <a:gd name="T2" fmla="*/ 2 w 4"/>
                    <a:gd name="T3" fmla="*/ 4 h 4"/>
                    <a:gd name="T4" fmla="*/ 3 w 4"/>
                    <a:gd name="T5" fmla="*/ 0 h 4"/>
                    <a:gd name="T6" fmla="*/ 2 w 4"/>
                    <a:gd name="T7" fmla="*/ 0 h 4"/>
                    <a:gd name="T8" fmla="*/ 3 w 4"/>
                    <a:gd name="T9" fmla="*/ 2 h 4"/>
                    <a:gd name="T10" fmla="*/ 2 w 4"/>
                    <a:gd name="T11" fmla="*/ 1 h 4"/>
                    <a:gd name="T12" fmla="*/ 0 w 4"/>
                    <a:gd name="T13" fmla="*/ 3 h 4"/>
                    <a:gd name="T14" fmla="*/ 1 w 4"/>
                    <a:gd name="T15" fmla="*/ 3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cubicBezTo>
                        <a:pt x="1" y="3"/>
                        <a:pt x="2" y="3"/>
                        <a:pt x="2" y="4"/>
                      </a:cubicBezTo>
                      <a:cubicBezTo>
                        <a:pt x="3" y="4"/>
                        <a:pt x="4" y="1"/>
                        <a:pt x="3" y="0"/>
                      </a:cubicBezTo>
                      <a:cubicBezTo>
                        <a:pt x="3" y="0"/>
                        <a:pt x="3" y="0"/>
                        <a:pt x="2" y="0"/>
                      </a:cubicBezTo>
                      <a:cubicBezTo>
                        <a:pt x="2" y="1"/>
                        <a:pt x="4" y="2"/>
                        <a:pt x="3" y="2"/>
                      </a:cubicBezTo>
                      <a:cubicBezTo>
                        <a:pt x="1" y="2"/>
                        <a:pt x="2" y="2"/>
                        <a:pt x="2" y="1"/>
                      </a:cubicBezTo>
                      <a:cubicBezTo>
                        <a:pt x="2" y="2"/>
                        <a:pt x="0" y="2"/>
                        <a:pt x="0" y="3"/>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5" name="Freeform 116">
                  <a:extLst>
                    <a:ext uri="{FF2B5EF4-FFF2-40B4-BE49-F238E27FC236}">
                      <a16:creationId xmlns:a16="http://schemas.microsoft.com/office/drawing/2014/main" id="{5C3309D1-639A-4109-820E-7FF25B87EE3F}"/>
                    </a:ext>
                  </a:extLst>
                </p:cNvPr>
                <p:cNvSpPr>
                  <a:spLocks/>
                </p:cNvSpPr>
                <p:nvPr userDrawn="1"/>
              </p:nvSpPr>
              <p:spPr bwMode="auto">
                <a:xfrm>
                  <a:off x="3530" y="573"/>
                  <a:ext cx="5" cy="1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0"/>
                        <a:pt x="0" y="1"/>
                        <a:pt x="0" y="1"/>
                      </a:cubicBezTo>
                      <a:cubicBezTo>
                        <a:pt x="0"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6" name="Freeform 117">
                  <a:extLst>
                    <a:ext uri="{FF2B5EF4-FFF2-40B4-BE49-F238E27FC236}">
                      <a16:creationId xmlns:a16="http://schemas.microsoft.com/office/drawing/2014/main" id="{D12FDF10-12CD-49CB-9834-0A9552096AC1}"/>
                    </a:ext>
                  </a:extLst>
                </p:cNvPr>
                <p:cNvSpPr>
                  <a:spLocks/>
                </p:cNvSpPr>
                <p:nvPr userDrawn="1"/>
              </p:nvSpPr>
              <p:spPr bwMode="auto">
                <a:xfrm>
                  <a:off x="3535" y="583"/>
                  <a:ext cx="15" cy="10"/>
                </a:xfrm>
                <a:custGeom>
                  <a:avLst/>
                  <a:gdLst>
                    <a:gd name="T0" fmla="*/ 2 w 3"/>
                    <a:gd name="T1" fmla="*/ 1 h 2"/>
                    <a:gd name="T2" fmla="*/ 0 w 3"/>
                    <a:gd name="T3" fmla="*/ 2 h 2"/>
                    <a:gd name="T4" fmla="*/ 2 w 3"/>
                    <a:gd name="T5" fmla="*/ 2 h 2"/>
                    <a:gd name="T6" fmla="*/ 2 w 3"/>
                    <a:gd name="T7" fmla="*/ 1 h 2"/>
                    <a:gd name="T8" fmla="*/ 3 w 3"/>
                    <a:gd name="T9" fmla="*/ 1 h 2"/>
                    <a:gd name="T10" fmla="*/ 2 w 3"/>
                    <a:gd name="T11" fmla="*/ 0 h 2"/>
                    <a:gd name="T12" fmla="*/ 2 w 3"/>
                    <a:gd name="T13" fmla="*/ 0 h 2"/>
                    <a:gd name="T14" fmla="*/ 2 w 3"/>
                    <a:gd name="T15" fmla="*/ 0 h 2"/>
                    <a:gd name="T16" fmla="*/ 2 w 3"/>
                    <a:gd name="T17" fmla="*/ 0 h 2"/>
                    <a:gd name="T18" fmla="*/ 2 w 3"/>
                    <a:gd name="T19" fmla="*/ 0 h 2"/>
                    <a:gd name="T20" fmla="*/ 2 w 3"/>
                    <a:gd name="T21" fmla="*/ 0 h 2"/>
                    <a:gd name="T22" fmla="*/ 2 w 3"/>
                    <a:gd name="T23" fmla="*/ 1 h 2"/>
                    <a:gd name="T24" fmla="*/ 2 w 3"/>
                    <a:gd name="T25" fmla="*/ 0 h 2"/>
                    <a:gd name="T26" fmla="*/ 2 w 3"/>
                    <a:gd name="T27" fmla="*/ 0 h 2"/>
                    <a:gd name="T28" fmla="*/ 2 w 3"/>
                    <a:gd name="T29" fmla="*/ 0 h 2"/>
                    <a:gd name="T30" fmla="*/ 0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0" y="1"/>
                        <a:pt x="0" y="2"/>
                      </a:cubicBezTo>
                      <a:cubicBezTo>
                        <a:pt x="1" y="2"/>
                        <a:pt x="1" y="2"/>
                        <a:pt x="2" y="2"/>
                      </a:cubicBezTo>
                      <a:cubicBezTo>
                        <a:pt x="0" y="1"/>
                        <a:pt x="3" y="2"/>
                        <a:pt x="2" y="1"/>
                      </a:cubicBezTo>
                      <a:cubicBezTo>
                        <a:pt x="2" y="1"/>
                        <a:pt x="2" y="1"/>
                        <a:pt x="3" y="1"/>
                      </a:cubicBezTo>
                      <a:cubicBezTo>
                        <a:pt x="2" y="1"/>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1"/>
                      </a:cubicBezTo>
                      <a:cubicBezTo>
                        <a:pt x="1" y="0"/>
                        <a:pt x="2" y="0"/>
                        <a:pt x="2" y="0"/>
                      </a:cubicBezTo>
                      <a:cubicBezTo>
                        <a:pt x="2" y="0"/>
                        <a:pt x="2" y="0"/>
                        <a:pt x="2" y="0"/>
                      </a:cubicBezTo>
                      <a:cubicBezTo>
                        <a:pt x="2" y="0"/>
                        <a:pt x="2" y="0"/>
                        <a:pt x="2" y="0"/>
                      </a:cubicBezTo>
                      <a:cubicBezTo>
                        <a:pt x="0" y="0"/>
                        <a:pt x="0" y="0"/>
                        <a:pt x="0" y="0"/>
                      </a:cubicBezTo>
                      <a:cubicBezTo>
                        <a:pt x="1"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7" name="Freeform 118">
                  <a:extLst>
                    <a:ext uri="{FF2B5EF4-FFF2-40B4-BE49-F238E27FC236}">
                      <a16:creationId xmlns:a16="http://schemas.microsoft.com/office/drawing/2014/main" id="{4F07D98B-9859-424C-A30E-99A037DC1A29}"/>
                    </a:ext>
                  </a:extLst>
                </p:cNvPr>
                <p:cNvSpPr>
                  <a:spLocks/>
                </p:cNvSpPr>
                <p:nvPr userDrawn="1"/>
              </p:nvSpPr>
              <p:spPr bwMode="auto">
                <a:xfrm>
                  <a:off x="3565" y="62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8" name="Freeform 119">
                  <a:extLst>
                    <a:ext uri="{FF2B5EF4-FFF2-40B4-BE49-F238E27FC236}">
                      <a16:creationId xmlns:a16="http://schemas.microsoft.com/office/drawing/2014/main" id="{3F9E1039-D4A1-4132-A286-94B5DA669FE0}"/>
                    </a:ext>
                  </a:extLst>
                </p:cNvPr>
                <p:cNvSpPr>
                  <a:spLocks/>
                </p:cNvSpPr>
                <p:nvPr userDrawn="1"/>
              </p:nvSpPr>
              <p:spPr bwMode="auto">
                <a:xfrm>
                  <a:off x="3565" y="613"/>
                  <a:ext cx="5" cy="10"/>
                </a:xfrm>
                <a:custGeom>
                  <a:avLst/>
                  <a:gdLst>
                    <a:gd name="T0" fmla="*/ 0 w 1"/>
                    <a:gd name="T1" fmla="*/ 2 h 2"/>
                    <a:gd name="T2" fmla="*/ 0 w 1"/>
                    <a:gd name="T3" fmla="*/ 2 h 2"/>
                    <a:gd name="T4" fmla="*/ 0 w 1"/>
                    <a:gd name="T5" fmla="*/ 2 h 2"/>
                    <a:gd name="T6" fmla="*/ 1 w 1"/>
                    <a:gd name="T7" fmla="*/ 2 h 2"/>
                    <a:gd name="T8" fmla="*/ 1 w 1"/>
                    <a:gd name="T9" fmla="*/ 2 h 2"/>
                    <a:gd name="T10" fmla="*/ 0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1" y="2"/>
                        <a:pt x="0" y="2"/>
                        <a:pt x="0" y="2"/>
                      </a:cubicBezTo>
                      <a:cubicBezTo>
                        <a:pt x="0" y="2"/>
                        <a:pt x="1" y="2"/>
                        <a:pt x="1" y="2"/>
                      </a:cubicBezTo>
                      <a:cubicBezTo>
                        <a:pt x="1" y="2"/>
                        <a:pt x="1" y="2"/>
                        <a:pt x="1" y="2"/>
                      </a:cubicBez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9" name="Freeform 120">
                  <a:extLst>
                    <a:ext uri="{FF2B5EF4-FFF2-40B4-BE49-F238E27FC236}">
                      <a16:creationId xmlns:a16="http://schemas.microsoft.com/office/drawing/2014/main" id="{EC059E4A-CADB-49AF-8D0C-7FEDF4ADAAD8}"/>
                    </a:ext>
                  </a:extLst>
                </p:cNvPr>
                <p:cNvSpPr>
                  <a:spLocks/>
                </p:cNvSpPr>
                <p:nvPr userDrawn="1"/>
              </p:nvSpPr>
              <p:spPr bwMode="auto">
                <a:xfrm>
                  <a:off x="3550" y="603"/>
                  <a:ext cx="5" cy="5"/>
                </a:xfrm>
                <a:custGeom>
                  <a:avLst/>
                  <a:gdLst>
                    <a:gd name="T0" fmla="*/ 1 w 1"/>
                    <a:gd name="T1" fmla="*/ 0 h 1"/>
                    <a:gd name="T2" fmla="*/ 0 w 1"/>
                    <a:gd name="T3" fmla="*/ 0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0" y="0"/>
                        <a:pt x="0"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0" name="Freeform 121">
                  <a:extLst>
                    <a:ext uri="{FF2B5EF4-FFF2-40B4-BE49-F238E27FC236}">
                      <a16:creationId xmlns:a16="http://schemas.microsoft.com/office/drawing/2014/main" id="{4158BD2C-06B5-4FEB-B375-E81C34DC702F}"/>
                    </a:ext>
                  </a:extLst>
                </p:cNvPr>
                <p:cNvSpPr>
                  <a:spLocks/>
                </p:cNvSpPr>
                <p:nvPr userDrawn="1"/>
              </p:nvSpPr>
              <p:spPr bwMode="auto">
                <a:xfrm>
                  <a:off x="3525" y="57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1" name="Freeform 122">
                  <a:extLst>
                    <a:ext uri="{FF2B5EF4-FFF2-40B4-BE49-F238E27FC236}">
                      <a16:creationId xmlns:a16="http://schemas.microsoft.com/office/drawing/2014/main" id="{0721CB06-FB41-4A91-A933-87703CFB1330}"/>
                    </a:ext>
                  </a:extLst>
                </p:cNvPr>
                <p:cNvSpPr>
                  <a:spLocks/>
                </p:cNvSpPr>
                <p:nvPr userDrawn="1"/>
              </p:nvSpPr>
              <p:spPr bwMode="auto">
                <a:xfrm>
                  <a:off x="3515" y="5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2" name="Freeform 123">
                  <a:extLst>
                    <a:ext uri="{FF2B5EF4-FFF2-40B4-BE49-F238E27FC236}">
                      <a16:creationId xmlns:a16="http://schemas.microsoft.com/office/drawing/2014/main" id="{EF0D8AE2-CDB2-4F41-8C33-1162DFF09479}"/>
                    </a:ext>
                  </a:extLst>
                </p:cNvPr>
                <p:cNvSpPr>
                  <a:spLocks/>
                </p:cNvSpPr>
                <p:nvPr userDrawn="1"/>
              </p:nvSpPr>
              <p:spPr bwMode="auto">
                <a:xfrm>
                  <a:off x="3416" y="88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3" name="Freeform 124">
                  <a:extLst>
                    <a:ext uri="{FF2B5EF4-FFF2-40B4-BE49-F238E27FC236}">
                      <a16:creationId xmlns:a16="http://schemas.microsoft.com/office/drawing/2014/main" id="{04016A4D-2B9A-4CE0-8A74-40CBA474F253}"/>
                    </a:ext>
                  </a:extLst>
                </p:cNvPr>
                <p:cNvSpPr>
                  <a:spLocks/>
                </p:cNvSpPr>
                <p:nvPr userDrawn="1"/>
              </p:nvSpPr>
              <p:spPr bwMode="auto">
                <a:xfrm>
                  <a:off x="3406" y="8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4" name="Freeform 125">
                  <a:extLst>
                    <a:ext uri="{FF2B5EF4-FFF2-40B4-BE49-F238E27FC236}">
                      <a16:creationId xmlns:a16="http://schemas.microsoft.com/office/drawing/2014/main" id="{3F4AA610-93C8-4499-A66C-148F4645F986}"/>
                    </a:ext>
                  </a:extLst>
                </p:cNvPr>
                <p:cNvSpPr>
                  <a:spLocks/>
                </p:cNvSpPr>
                <p:nvPr userDrawn="1"/>
              </p:nvSpPr>
              <p:spPr bwMode="auto">
                <a:xfrm>
                  <a:off x="3311" y="653"/>
                  <a:ext cx="10" cy="5"/>
                </a:xfrm>
                <a:custGeom>
                  <a:avLst/>
                  <a:gdLst>
                    <a:gd name="T0" fmla="*/ 2 w 2"/>
                    <a:gd name="T1" fmla="*/ 0 h 1"/>
                    <a:gd name="T2" fmla="*/ 1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0"/>
                        <a:pt x="1" y="1"/>
                      </a:cubicBezTo>
                      <a:cubicBezTo>
                        <a:pt x="1" y="1"/>
                        <a:pt x="1" y="1"/>
                        <a:pt x="1" y="1"/>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5" name="Freeform 126">
                  <a:extLst>
                    <a:ext uri="{FF2B5EF4-FFF2-40B4-BE49-F238E27FC236}">
                      <a16:creationId xmlns:a16="http://schemas.microsoft.com/office/drawing/2014/main" id="{744F852B-F647-46CA-A955-FCE327D944FF}"/>
                    </a:ext>
                  </a:extLst>
                </p:cNvPr>
                <p:cNvSpPr>
                  <a:spLocks/>
                </p:cNvSpPr>
                <p:nvPr userDrawn="1"/>
              </p:nvSpPr>
              <p:spPr bwMode="auto">
                <a:xfrm>
                  <a:off x="3336" y="7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6" name="Freeform 127">
                  <a:extLst>
                    <a:ext uri="{FF2B5EF4-FFF2-40B4-BE49-F238E27FC236}">
                      <a16:creationId xmlns:a16="http://schemas.microsoft.com/office/drawing/2014/main" id="{A7282E00-6A70-4BD7-9A40-894DA2583C10}"/>
                    </a:ext>
                  </a:extLst>
                </p:cNvPr>
                <p:cNvSpPr>
                  <a:spLocks/>
                </p:cNvSpPr>
                <p:nvPr userDrawn="1"/>
              </p:nvSpPr>
              <p:spPr bwMode="auto">
                <a:xfrm>
                  <a:off x="3356" y="7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7" name="Freeform 128">
                  <a:extLst>
                    <a:ext uri="{FF2B5EF4-FFF2-40B4-BE49-F238E27FC236}">
                      <a16:creationId xmlns:a16="http://schemas.microsoft.com/office/drawing/2014/main" id="{F5E488A3-8426-4C17-AC50-49691C851816}"/>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8" name="Freeform 129">
                  <a:extLst>
                    <a:ext uri="{FF2B5EF4-FFF2-40B4-BE49-F238E27FC236}">
                      <a16:creationId xmlns:a16="http://schemas.microsoft.com/office/drawing/2014/main" id="{7B96AD49-1E66-4A95-8CFE-2D81C2327A43}"/>
                    </a:ext>
                  </a:extLst>
                </p:cNvPr>
                <p:cNvSpPr>
                  <a:spLocks/>
                </p:cNvSpPr>
                <p:nvPr userDrawn="1"/>
              </p:nvSpPr>
              <p:spPr bwMode="auto">
                <a:xfrm>
                  <a:off x="3416" y="563"/>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9" name="Freeform 130">
                  <a:extLst>
                    <a:ext uri="{FF2B5EF4-FFF2-40B4-BE49-F238E27FC236}">
                      <a16:creationId xmlns:a16="http://schemas.microsoft.com/office/drawing/2014/main" id="{DFDC4B48-93E8-419C-8317-1B85EB83B341}"/>
                    </a:ext>
                  </a:extLst>
                </p:cNvPr>
                <p:cNvSpPr>
                  <a:spLocks/>
                </p:cNvSpPr>
                <p:nvPr userDrawn="1"/>
              </p:nvSpPr>
              <p:spPr bwMode="auto">
                <a:xfrm>
                  <a:off x="3386"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0" name="Freeform 131">
                  <a:extLst>
                    <a:ext uri="{FF2B5EF4-FFF2-40B4-BE49-F238E27FC236}">
                      <a16:creationId xmlns:a16="http://schemas.microsoft.com/office/drawing/2014/main" id="{2C8AAFA8-CE32-48B5-B427-08F31F035794}"/>
                    </a:ext>
                  </a:extLst>
                </p:cNvPr>
                <p:cNvSpPr>
                  <a:spLocks/>
                </p:cNvSpPr>
                <p:nvPr userDrawn="1"/>
              </p:nvSpPr>
              <p:spPr bwMode="auto">
                <a:xfrm>
                  <a:off x="3406" y="563"/>
                  <a:ext cx="10" cy="5"/>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1" y="1"/>
                        <a:pt x="1" y="1"/>
                      </a:cubicBezTo>
                      <a:cubicBezTo>
                        <a:pt x="1" y="0"/>
                        <a:pt x="1"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1" name="Freeform 132">
                  <a:extLst>
                    <a:ext uri="{FF2B5EF4-FFF2-40B4-BE49-F238E27FC236}">
                      <a16:creationId xmlns:a16="http://schemas.microsoft.com/office/drawing/2014/main" id="{A0868650-358A-4F3E-B900-0627E4952534}"/>
                    </a:ext>
                  </a:extLst>
                </p:cNvPr>
                <p:cNvSpPr>
                  <a:spLocks/>
                </p:cNvSpPr>
                <p:nvPr userDrawn="1"/>
              </p:nvSpPr>
              <p:spPr bwMode="auto">
                <a:xfrm>
                  <a:off x="3620" y="7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2" name="Freeform 133">
                  <a:extLst>
                    <a:ext uri="{FF2B5EF4-FFF2-40B4-BE49-F238E27FC236}">
                      <a16:creationId xmlns:a16="http://schemas.microsoft.com/office/drawing/2014/main" id="{BC3579A6-697D-4711-BF95-2FACEB9FBAA2}"/>
                    </a:ext>
                  </a:extLst>
                </p:cNvPr>
                <p:cNvSpPr>
                  <a:spLocks/>
                </p:cNvSpPr>
                <p:nvPr userDrawn="1"/>
              </p:nvSpPr>
              <p:spPr bwMode="auto">
                <a:xfrm>
                  <a:off x="3644"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3" name="Freeform 134">
                  <a:extLst>
                    <a:ext uri="{FF2B5EF4-FFF2-40B4-BE49-F238E27FC236}">
                      <a16:creationId xmlns:a16="http://schemas.microsoft.com/office/drawing/2014/main" id="{5BFAA7E1-77C7-4A82-B477-2B48D09AF69C}"/>
                    </a:ext>
                  </a:extLst>
                </p:cNvPr>
                <p:cNvSpPr>
                  <a:spLocks/>
                </p:cNvSpPr>
                <p:nvPr userDrawn="1"/>
              </p:nvSpPr>
              <p:spPr bwMode="auto">
                <a:xfrm>
                  <a:off x="3480" y="558"/>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4" name="Freeform 135">
                  <a:extLst>
                    <a:ext uri="{FF2B5EF4-FFF2-40B4-BE49-F238E27FC236}">
                      <a16:creationId xmlns:a16="http://schemas.microsoft.com/office/drawing/2014/main" id="{DB2AA633-21DD-4863-A3CE-647AEC086DA2}"/>
                    </a:ext>
                  </a:extLst>
                </p:cNvPr>
                <p:cNvSpPr>
                  <a:spLocks/>
                </p:cNvSpPr>
                <p:nvPr userDrawn="1"/>
              </p:nvSpPr>
              <p:spPr bwMode="auto">
                <a:xfrm>
                  <a:off x="3485" y="5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5" name="Freeform 136">
                  <a:extLst>
                    <a:ext uri="{FF2B5EF4-FFF2-40B4-BE49-F238E27FC236}">
                      <a16:creationId xmlns:a16="http://schemas.microsoft.com/office/drawing/2014/main" id="{5E910046-EF47-44C0-8109-5F1B5A8CD23E}"/>
                    </a:ext>
                  </a:extLst>
                </p:cNvPr>
                <p:cNvSpPr>
                  <a:spLocks/>
                </p:cNvSpPr>
                <p:nvPr userDrawn="1"/>
              </p:nvSpPr>
              <p:spPr bwMode="auto">
                <a:xfrm>
                  <a:off x="3401"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6" name="Freeform 137">
                  <a:extLst>
                    <a:ext uri="{FF2B5EF4-FFF2-40B4-BE49-F238E27FC236}">
                      <a16:creationId xmlns:a16="http://schemas.microsoft.com/office/drawing/2014/main" id="{6F9FEAEE-EF11-4D11-9015-4663A89C1621}"/>
                    </a:ext>
                  </a:extLst>
                </p:cNvPr>
                <p:cNvSpPr>
                  <a:spLocks/>
                </p:cNvSpPr>
                <p:nvPr userDrawn="1"/>
              </p:nvSpPr>
              <p:spPr bwMode="auto">
                <a:xfrm>
                  <a:off x="3480" y="55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7" name="Freeform 138">
                  <a:extLst>
                    <a:ext uri="{FF2B5EF4-FFF2-40B4-BE49-F238E27FC236}">
                      <a16:creationId xmlns:a16="http://schemas.microsoft.com/office/drawing/2014/main" id="{0D2497F1-4061-40F8-BFF3-E78F52FF0213}"/>
                    </a:ext>
                  </a:extLst>
                </p:cNvPr>
                <p:cNvSpPr>
                  <a:spLocks/>
                </p:cNvSpPr>
                <p:nvPr userDrawn="1"/>
              </p:nvSpPr>
              <p:spPr bwMode="auto">
                <a:xfrm>
                  <a:off x="3485" y="5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8" name="Freeform 139">
                  <a:extLst>
                    <a:ext uri="{FF2B5EF4-FFF2-40B4-BE49-F238E27FC236}">
                      <a16:creationId xmlns:a16="http://schemas.microsoft.com/office/drawing/2014/main" id="{FCA0DF2F-97AA-41D7-986E-BEB7E3B40842}"/>
                    </a:ext>
                  </a:extLst>
                </p:cNvPr>
                <p:cNvSpPr>
                  <a:spLocks/>
                </p:cNvSpPr>
                <p:nvPr userDrawn="1"/>
              </p:nvSpPr>
              <p:spPr bwMode="auto">
                <a:xfrm>
                  <a:off x="3480" y="5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9" name="Freeform 140">
                  <a:extLst>
                    <a:ext uri="{FF2B5EF4-FFF2-40B4-BE49-F238E27FC236}">
                      <a16:creationId xmlns:a16="http://schemas.microsoft.com/office/drawing/2014/main" id="{FD845BD2-7F84-4FB3-B4B8-60D6E5677C27}"/>
                    </a:ext>
                  </a:extLst>
                </p:cNvPr>
                <p:cNvSpPr>
                  <a:spLocks/>
                </p:cNvSpPr>
                <p:nvPr userDrawn="1"/>
              </p:nvSpPr>
              <p:spPr bwMode="auto">
                <a:xfrm>
                  <a:off x="3575" y="9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0" name="Rectangle 141">
                  <a:extLst>
                    <a:ext uri="{FF2B5EF4-FFF2-40B4-BE49-F238E27FC236}">
                      <a16:creationId xmlns:a16="http://schemas.microsoft.com/office/drawing/2014/main" id="{F391EDC2-123F-4E09-8C03-A0455B76885A}"/>
                    </a:ext>
                  </a:extLst>
                </p:cNvPr>
                <p:cNvSpPr>
                  <a:spLocks noChangeArrowheads="1"/>
                </p:cNvSpPr>
                <p:nvPr userDrawn="1"/>
              </p:nvSpPr>
              <p:spPr bwMode="auto">
                <a:xfrm>
                  <a:off x="3346"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1" name="Freeform 142">
                  <a:extLst>
                    <a:ext uri="{FF2B5EF4-FFF2-40B4-BE49-F238E27FC236}">
                      <a16:creationId xmlns:a16="http://schemas.microsoft.com/office/drawing/2014/main" id="{E0D711F4-073D-408C-AF34-24E5DE23A518}"/>
                    </a:ext>
                  </a:extLst>
                </p:cNvPr>
                <p:cNvSpPr>
                  <a:spLocks/>
                </p:cNvSpPr>
                <p:nvPr userDrawn="1"/>
              </p:nvSpPr>
              <p:spPr bwMode="auto">
                <a:xfrm>
                  <a:off x="3336"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2" name="Freeform 143">
                  <a:extLst>
                    <a:ext uri="{FF2B5EF4-FFF2-40B4-BE49-F238E27FC236}">
                      <a16:creationId xmlns:a16="http://schemas.microsoft.com/office/drawing/2014/main" id="{C3C09F1D-C424-45CD-99E4-DEC91A79E535}"/>
                    </a:ext>
                  </a:extLst>
                </p:cNvPr>
                <p:cNvSpPr>
                  <a:spLocks noEditPoints="1"/>
                </p:cNvSpPr>
                <p:nvPr userDrawn="1"/>
              </p:nvSpPr>
              <p:spPr bwMode="auto">
                <a:xfrm>
                  <a:off x="3306" y="553"/>
                  <a:ext cx="353" cy="424"/>
                </a:xfrm>
                <a:custGeom>
                  <a:avLst/>
                  <a:gdLst>
                    <a:gd name="T0" fmla="*/ 25 w 71"/>
                    <a:gd name="T1" fmla="*/ 68 h 85"/>
                    <a:gd name="T2" fmla="*/ 20 w 71"/>
                    <a:gd name="T3" fmla="*/ 65 h 85"/>
                    <a:gd name="T4" fmla="*/ 20 w 71"/>
                    <a:gd name="T5" fmla="*/ 62 h 85"/>
                    <a:gd name="T6" fmla="*/ 16 w 71"/>
                    <a:gd name="T7" fmla="*/ 60 h 85"/>
                    <a:gd name="T8" fmla="*/ 13 w 71"/>
                    <a:gd name="T9" fmla="*/ 55 h 85"/>
                    <a:gd name="T10" fmla="*/ 6 w 71"/>
                    <a:gd name="T11" fmla="*/ 49 h 85"/>
                    <a:gd name="T12" fmla="*/ 7 w 71"/>
                    <a:gd name="T13" fmla="*/ 49 h 85"/>
                    <a:gd name="T14" fmla="*/ 9 w 71"/>
                    <a:gd name="T15" fmla="*/ 47 h 85"/>
                    <a:gd name="T16" fmla="*/ 8 w 71"/>
                    <a:gd name="T17" fmla="*/ 42 h 85"/>
                    <a:gd name="T18" fmla="*/ 7 w 71"/>
                    <a:gd name="T19" fmla="*/ 37 h 85"/>
                    <a:gd name="T20" fmla="*/ 8 w 71"/>
                    <a:gd name="T21" fmla="*/ 31 h 85"/>
                    <a:gd name="T22" fmla="*/ 8 w 71"/>
                    <a:gd name="T23" fmla="*/ 27 h 85"/>
                    <a:gd name="T24" fmla="*/ 11 w 71"/>
                    <a:gd name="T25" fmla="*/ 22 h 85"/>
                    <a:gd name="T26" fmla="*/ 13 w 71"/>
                    <a:gd name="T27" fmla="*/ 22 h 85"/>
                    <a:gd name="T28" fmla="*/ 14 w 71"/>
                    <a:gd name="T29" fmla="*/ 17 h 85"/>
                    <a:gd name="T30" fmla="*/ 16 w 71"/>
                    <a:gd name="T31" fmla="*/ 14 h 85"/>
                    <a:gd name="T32" fmla="*/ 19 w 71"/>
                    <a:gd name="T33" fmla="*/ 9 h 85"/>
                    <a:gd name="T34" fmla="*/ 24 w 71"/>
                    <a:gd name="T35" fmla="*/ 8 h 85"/>
                    <a:gd name="T36" fmla="*/ 29 w 71"/>
                    <a:gd name="T37" fmla="*/ 5 h 85"/>
                    <a:gd name="T38" fmla="*/ 38 w 71"/>
                    <a:gd name="T39" fmla="*/ 4 h 85"/>
                    <a:gd name="T40" fmla="*/ 41 w 71"/>
                    <a:gd name="T41" fmla="*/ 2 h 85"/>
                    <a:gd name="T42" fmla="*/ 36 w 71"/>
                    <a:gd name="T43" fmla="*/ 2 h 85"/>
                    <a:gd name="T44" fmla="*/ 33 w 71"/>
                    <a:gd name="T45" fmla="*/ 1 h 85"/>
                    <a:gd name="T46" fmla="*/ 21 w 71"/>
                    <a:gd name="T47" fmla="*/ 3 h 85"/>
                    <a:gd name="T48" fmla="*/ 9 w 71"/>
                    <a:gd name="T49" fmla="*/ 11 h 85"/>
                    <a:gd name="T50" fmla="*/ 4 w 71"/>
                    <a:gd name="T51" fmla="*/ 19 h 85"/>
                    <a:gd name="T52" fmla="*/ 2 w 71"/>
                    <a:gd name="T53" fmla="*/ 21 h 85"/>
                    <a:gd name="T54" fmla="*/ 3 w 71"/>
                    <a:gd name="T55" fmla="*/ 26 h 85"/>
                    <a:gd name="T56" fmla="*/ 2 w 71"/>
                    <a:gd name="T57" fmla="*/ 32 h 85"/>
                    <a:gd name="T58" fmla="*/ 2 w 71"/>
                    <a:gd name="T59" fmla="*/ 47 h 85"/>
                    <a:gd name="T60" fmla="*/ 4 w 71"/>
                    <a:gd name="T61" fmla="*/ 50 h 85"/>
                    <a:gd name="T62" fmla="*/ 8 w 71"/>
                    <a:gd name="T63" fmla="*/ 57 h 85"/>
                    <a:gd name="T64" fmla="*/ 9 w 71"/>
                    <a:gd name="T65" fmla="*/ 65 h 85"/>
                    <a:gd name="T66" fmla="*/ 16 w 71"/>
                    <a:gd name="T67" fmla="*/ 72 h 85"/>
                    <a:gd name="T68" fmla="*/ 24 w 71"/>
                    <a:gd name="T69" fmla="*/ 78 h 85"/>
                    <a:gd name="T70" fmla="*/ 35 w 71"/>
                    <a:gd name="T71" fmla="*/ 82 h 85"/>
                    <a:gd name="T72" fmla="*/ 46 w 71"/>
                    <a:gd name="T73" fmla="*/ 82 h 85"/>
                    <a:gd name="T74" fmla="*/ 59 w 71"/>
                    <a:gd name="T75" fmla="*/ 77 h 85"/>
                    <a:gd name="T76" fmla="*/ 62 w 71"/>
                    <a:gd name="T77" fmla="*/ 74 h 85"/>
                    <a:gd name="T78" fmla="*/ 66 w 71"/>
                    <a:gd name="T79" fmla="*/ 63 h 85"/>
                    <a:gd name="T80" fmla="*/ 71 w 71"/>
                    <a:gd name="T81" fmla="*/ 50 h 85"/>
                    <a:gd name="T82" fmla="*/ 67 w 71"/>
                    <a:gd name="T83" fmla="*/ 34 h 85"/>
                    <a:gd name="T84" fmla="*/ 63 w 71"/>
                    <a:gd name="T85" fmla="*/ 37 h 85"/>
                    <a:gd name="T86" fmla="*/ 63 w 71"/>
                    <a:gd name="T87" fmla="*/ 45 h 85"/>
                    <a:gd name="T88" fmla="*/ 63 w 71"/>
                    <a:gd name="T89" fmla="*/ 50 h 85"/>
                    <a:gd name="T90" fmla="*/ 62 w 71"/>
                    <a:gd name="T91" fmla="*/ 61 h 85"/>
                    <a:gd name="T92" fmla="*/ 61 w 71"/>
                    <a:gd name="T93" fmla="*/ 66 h 85"/>
                    <a:gd name="T94" fmla="*/ 56 w 71"/>
                    <a:gd name="T95" fmla="*/ 69 h 85"/>
                    <a:gd name="T96" fmla="*/ 53 w 71"/>
                    <a:gd name="T97" fmla="*/ 73 h 85"/>
                    <a:gd name="T98" fmla="*/ 51 w 71"/>
                    <a:gd name="T99" fmla="*/ 72 h 85"/>
                    <a:gd name="T100" fmla="*/ 46 w 71"/>
                    <a:gd name="T101" fmla="*/ 75 h 85"/>
                    <a:gd name="T102" fmla="*/ 43 w 71"/>
                    <a:gd name="T103" fmla="*/ 74 h 85"/>
                    <a:gd name="T104" fmla="*/ 39 w 71"/>
                    <a:gd name="T105" fmla="*/ 74 h 85"/>
                    <a:gd name="T106" fmla="*/ 37 w 71"/>
                    <a:gd name="T107" fmla="*/ 74 h 85"/>
                    <a:gd name="T108" fmla="*/ 29 w 71"/>
                    <a:gd name="T109" fmla="*/ 72 h 85"/>
                    <a:gd name="T110" fmla="*/ 18 w 71"/>
                    <a:gd name="T111" fmla="*/ 62 h 85"/>
                    <a:gd name="T112" fmla="*/ 31 w 71"/>
                    <a:gd name="T113" fmla="*/ 2 h 85"/>
                    <a:gd name="T114" fmla="*/ 61 w 71"/>
                    <a:gd name="T11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 h="85">
                      <a:moveTo>
                        <a:pt x="27" y="70"/>
                      </a:moveTo>
                      <a:cubicBezTo>
                        <a:pt x="27" y="69"/>
                        <a:pt x="27" y="69"/>
                        <a:pt x="27" y="69"/>
                      </a:cubicBezTo>
                      <a:cubicBezTo>
                        <a:pt x="28" y="68"/>
                        <a:pt x="29" y="69"/>
                        <a:pt x="28" y="68"/>
                      </a:cubicBezTo>
                      <a:cubicBezTo>
                        <a:pt x="27" y="70"/>
                        <a:pt x="26" y="66"/>
                        <a:pt x="24" y="68"/>
                      </a:cubicBezTo>
                      <a:cubicBezTo>
                        <a:pt x="24" y="67"/>
                        <a:pt x="24" y="67"/>
                        <a:pt x="24" y="67"/>
                      </a:cubicBezTo>
                      <a:cubicBezTo>
                        <a:pt x="24" y="68"/>
                        <a:pt x="25" y="67"/>
                        <a:pt x="25" y="68"/>
                      </a:cubicBezTo>
                      <a:cubicBezTo>
                        <a:pt x="25" y="66"/>
                        <a:pt x="23" y="69"/>
                        <a:pt x="22" y="67"/>
                      </a:cubicBezTo>
                      <a:cubicBezTo>
                        <a:pt x="22" y="67"/>
                        <a:pt x="22" y="66"/>
                        <a:pt x="22" y="66"/>
                      </a:cubicBezTo>
                      <a:cubicBezTo>
                        <a:pt x="21" y="66"/>
                        <a:pt x="21" y="66"/>
                        <a:pt x="21" y="66"/>
                      </a:cubicBezTo>
                      <a:cubicBezTo>
                        <a:pt x="21" y="66"/>
                        <a:pt x="21" y="66"/>
                        <a:pt x="22" y="66"/>
                      </a:cubicBezTo>
                      <a:cubicBezTo>
                        <a:pt x="20" y="65"/>
                        <a:pt x="20" y="65"/>
                        <a:pt x="20" y="65"/>
                      </a:cubicBezTo>
                      <a:cubicBezTo>
                        <a:pt x="20" y="65"/>
                        <a:pt x="20" y="65"/>
                        <a:pt x="20" y="65"/>
                      </a:cubicBezTo>
                      <a:cubicBezTo>
                        <a:pt x="20" y="65"/>
                        <a:pt x="19" y="65"/>
                        <a:pt x="19" y="65"/>
                      </a:cubicBezTo>
                      <a:cubicBezTo>
                        <a:pt x="19" y="64"/>
                        <a:pt x="19" y="65"/>
                        <a:pt x="19" y="65"/>
                      </a:cubicBezTo>
                      <a:cubicBezTo>
                        <a:pt x="18" y="64"/>
                        <a:pt x="18" y="64"/>
                        <a:pt x="18" y="64"/>
                      </a:cubicBezTo>
                      <a:cubicBezTo>
                        <a:pt x="18" y="64"/>
                        <a:pt x="19" y="64"/>
                        <a:pt x="20" y="64"/>
                      </a:cubicBezTo>
                      <a:cubicBezTo>
                        <a:pt x="21" y="62"/>
                        <a:pt x="19" y="64"/>
                        <a:pt x="19" y="62"/>
                      </a:cubicBezTo>
                      <a:cubicBezTo>
                        <a:pt x="20" y="62"/>
                        <a:pt x="20" y="62"/>
                        <a:pt x="20" y="62"/>
                      </a:cubicBezTo>
                      <a:cubicBezTo>
                        <a:pt x="20" y="61"/>
                        <a:pt x="19" y="61"/>
                        <a:pt x="20" y="60"/>
                      </a:cubicBezTo>
                      <a:cubicBezTo>
                        <a:pt x="19" y="60"/>
                        <a:pt x="19" y="63"/>
                        <a:pt x="18" y="62"/>
                      </a:cubicBezTo>
                      <a:cubicBezTo>
                        <a:pt x="18" y="62"/>
                        <a:pt x="18" y="62"/>
                        <a:pt x="17" y="61"/>
                      </a:cubicBezTo>
                      <a:cubicBezTo>
                        <a:pt x="18" y="61"/>
                        <a:pt x="17" y="61"/>
                        <a:pt x="17" y="60"/>
                      </a:cubicBezTo>
                      <a:cubicBezTo>
                        <a:pt x="18" y="59"/>
                        <a:pt x="18" y="59"/>
                        <a:pt x="18" y="59"/>
                      </a:cubicBezTo>
                      <a:cubicBezTo>
                        <a:pt x="17" y="59"/>
                        <a:pt x="17" y="60"/>
                        <a:pt x="16" y="60"/>
                      </a:cubicBezTo>
                      <a:cubicBezTo>
                        <a:pt x="16" y="59"/>
                        <a:pt x="16" y="58"/>
                        <a:pt x="17" y="58"/>
                      </a:cubicBezTo>
                      <a:cubicBezTo>
                        <a:pt x="17" y="57"/>
                        <a:pt x="16" y="59"/>
                        <a:pt x="15" y="58"/>
                      </a:cubicBezTo>
                      <a:cubicBezTo>
                        <a:pt x="15" y="57"/>
                        <a:pt x="14" y="57"/>
                        <a:pt x="13" y="56"/>
                      </a:cubicBezTo>
                      <a:cubicBezTo>
                        <a:pt x="13" y="55"/>
                        <a:pt x="14" y="56"/>
                        <a:pt x="14" y="55"/>
                      </a:cubicBezTo>
                      <a:cubicBezTo>
                        <a:pt x="13" y="55"/>
                        <a:pt x="13" y="55"/>
                        <a:pt x="13" y="55"/>
                      </a:cubicBezTo>
                      <a:cubicBezTo>
                        <a:pt x="13" y="55"/>
                        <a:pt x="13" y="55"/>
                        <a:pt x="13" y="55"/>
                      </a:cubicBezTo>
                      <a:cubicBezTo>
                        <a:pt x="13" y="55"/>
                        <a:pt x="12" y="55"/>
                        <a:pt x="12" y="55"/>
                      </a:cubicBezTo>
                      <a:cubicBezTo>
                        <a:pt x="10" y="55"/>
                        <a:pt x="12" y="52"/>
                        <a:pt x="11" y="52"/>
                      </a:cubicBezTo>
                      <a:cubicBezTo>
                        <a:pt x="11" y="52"/>
                        <a:pt x="11" y="52"/>
                        <a:pt x="12" y="52"/>
                      </a:cubicBezTo>
                      <a:cubicBezTo>
                        <a:pt x="10" y="51"/>
                        <a:pt x="11" y="51"/>
                        <a:pt x="9" y="50"/>
                      </a:cubicBezTo>
                      <a:cubicBezTo>
                        <a:pt x="10" y="49"/>
                        <a:pt x="10" y="49"/>
                        <a:pt x="10" y="49"/>
                      </a:cubicBezTo>
                      <a:cubicBezTo>
                        <a:pt x="9" y="50"/>
                        <a:pt x="8" y="49"/>
                        <a:pt x="6" y="49"/>
                      </a:cubicBezTo>
                      <a:cubicBezTo>
                        <a:pt x="6" y="49"/>
                        <a:pt x="6" y="49"/>
                        <a:pt x="6" y="50"/>
                      </a:cubicBezTo>
                      <a:cubicBezTo>
                        <a:pt x="5" y="49"/>
                        <a:pt x="5" y="49"/>
                        <a:pt x="5" y="49"/>
                      </a:cubicBezTo>
                      <a:cubicBezTo>
                        <a:pt x="5" y="48"/>
                        <a:pt x="5" y="48"/>
                        <a:pt x="6" y="48"/>
                      </a:cubicBezTo>
                      <a:cubicBezTo>
                        <a:pt x="6" y="48"/>
                        <a:pt x="6" y="48"/>
                        <a:pt x="5" y="48"/>
                      </a:cubicBezTo>
                      <a:cubicBezTo>
                        <a:pt x="6" y="48"/>
                        <a:pt x="6" y="48"/>
                        <a:pt x="7" y="48"/>
                      </a:cubicBezTo>
                      <a:cubicBezTo>
                        <a:pt x="7" y="48"/>
                        <a:pt x="7" y="48"/>
                        <a:pt x="7" y="49"/>
                      </a:cubicBezTo>
                      <a:cubicBezTo>
                        <a:pt x="7" y="49"/>
                        <a:pt x="8" y="49"/>
                        <a:pt x="9" y="48"/>
                      </a:cubicBezTo>
                      <a:cubicBezTo>
                        <a:pt x="9" y="48"/>
                        <a:pt x="9" y="48"/>
                        <a:pt x="9" y="48"/>
                      </a:cubicBezTo>
                      <a:cubicBezTo>
                        <a:pt x="9" y="48"/>
                        <a:pt x="9" y="48"/>
                        <a:pt x="9" y="48"/>
                      </a:cubicBezTo>
                      <a:cubicBezTo>
                        <a:pt x="9" y="48"/>
                        <a:pt x="9" y="48"/>
                        <a:pt x="8" y="48"/>
                      </a:cubicBezTo>
                      <a:cubicBezTo>
                        <a:pt x="10" y="47"/>
                        <a:pt x="10" y="47"/>
                        <a:pt x="10" y="47"/>
                      </a:cubicBezTo>
                      <a:cubicBezTo>
                        <a:pt x="9" y="47"/>
                        <a:pt x="9" y="47"/>
                        <a:pt x="9" y="47"/>
                      </a:cubicBezTo>
                      <a:cubicBezTo>
                        <a:pt x="10" y="45"/>
                        <a:pt x="10" y="45"/>
                        <a:pt x="10" y="45"/>
                      </a:cubicBezTo>
                      <a:cubicBezTo>
                        <a:pt x="8" y="45"/>
                        <a:pt x="6" y="44"/>
                        <a:pt x="5" y="42"/>
                      </a:cubicBezTo>
                      <a:cubicBezTo>
                        <a:pt x="6" y="42"/>
                        <a:pt x="7" y="42"/>
                        <a:pt x="8" y="42"/>
                      </a:cubicBezTo>
                      <a:cubicBezTo>
                        <a:pt x="7" y="42"/>
                        <a:pt x="8" y="43"/>
                        <a:pt x="8" y="44"/>
                      </a:cubicBezTo>
                      <a:cubicBezTo>
                        <a:pt x="8" y="43"/>
                        <a:pt x="9" y="43"/>
                        <a:pt x="9" y="44"/>
                      </a:cubicBezTo>
                      <a:cubicBezTo>
                        <a:pt x="8" y="42"/>
                        <a:pt x="8" y="42"/>
                        <a:pt x="8" y="42"/>
                      </a:cubicBezTo>
                      <a:cubicBezTo>
                        <a:pt x="9" y="42"/>
                        <a:pt x="8" y="42"/>
                        <a:pt x="9" y="41"/>
                      </a:cubicBezTo>
                      <a:cubicBezTo>
                        <a:pt x="7" y="42"/>
                        <a:pt x="7" y="40"/>
                        <a:pt x="7" y="39"/>
                      </a:cubicBezTo>
                      <a:cubicBezTo>
                        <a:pt x="7" y="39"/>
                        <a:pt x="8" y="39"/>
                        <a:pt x="8" y="40"/>
                      </a:cubicBezTo>
                      <a:cubicBezTo>
                        <a:pt x="9" y="39"/>
                        <a:pt x="6" y="39"/>
                        <a:pt x="7" y="38"/>
                      </a:cubicBezTo>
                      <a:cubicBezTo>
                        <a:pt x="7" y="38"/>
                        <a:pt x="7" y="38"/>
                        <a:pt x="7" y="38"/>
                      </a:cubicBezTo>
                      <a:cubicBezTo>
                        <a:pt x="6" y="38"/>
                        <a:pt x="7" y="37"/>
                        <a:pt x="7" y="37"/>
                      </a:cubicBezTo>
                      <a:cubicBezTo>
                        <a:pt x="7" y="37"/>
                        <a:pt x="7" y="37"/>
                        <a:pt x="7" y="37"/>
                      </a:cubicBezTo>
                      <a:cubicBezTo>
                        <a:pt x="8" y="36"/>
                        <a:pt x="7" y="33"/>
                        <a:pt x="6" y="32"/>
                      </a:cubicBezTo>
                      <a:cubicBezTo>
                        <a:pt x="6" y="32"/>
                        <a:pt x="8" y="33"/>
                        <a:pt x="8" y="33"/>
                      </a:cubicBezTo>
                      <a:cubicBezTo>
                        <a:pt x="8" y="33"/>
                        <a:pt x="7" y="32"/>
                        <a:pt x="6" y="31"/>
                      </a:cubicBezTo>
                      <a:cubicBezTo>
                        <a:pt x="4" y="30"/>
                        <a:pt x="3" y="29"/>
                        <a:pt x="3" y="29"/>
                      </a:cubicBezTo>
                      <a:cubicBezTo>
                        <a:pt x="4" y="30"/>
                        <a:pt x="8" y="30"/>
                        <a:pt x="8" y="31"/>
                      </a:cubicBezTo>
                      <a:cubicBezTo>
                        <a:pt x="9" y="31"/>
                        <a:pt x="9" y="30"/>
                        <a:pt x="9" y="29"/>
                      </a:cubicBezTo>
                      <a:cubicBezTo>
                        <a:pt x="8" y="30"/>
                        <a:pt x="7" y="30"/>
                        <a:pt x="6" y="29"/>
                      </a:cubicBezTo>
                      <a:cubicBezTo>
                        <a:pt x="8" y="29"/>
                        <a:pt x="7" y="29"/>
                        <a:pt x="9" y="28"/>
                      </a:cubicBezTo>
                      <a:cubicBezTo>
                        <a:pt x="8" y="28"/>
                        <a:pt x="6" y="27"/>
                        <a:pt x="7" y="27"/>
                      </a:cubicBezTo>
                      <a:cubicBezTo>
                        <a:pt x="7" y="27"/>
                        <a:pt x="9" y="27"/>
                        <a:pt x="9" y="28"/>
                      </a:cubicBezTo>
                      <a:cubicBezTo>
                        <a:pt x="9" y="28"/>
                        <a:pt x="9" y="27"/>
                        <a:pt x="8" y="27"/>
                      </a:cubicBezTo>
                      <a:cubicBezTo>
                        <a:pt x="8" y="26"/>
                        <a:pt x="7" y="26"/>
                        <a:pt x="7" y="26"/>
                      </a:cubicBezTo>
                      <a:cubicBezTo>
                        <a:pt x="8" y="26"/>
                        <a:pt x="9" y="26"/>
                        <a:pt x="10" y="26"/>
                      </a:cubicBezTo>
                      <a:cubicBezTo>
                        <a:pt x="9" y="26"/>
                        <a:pt x="10" y="25"/>
                        <a:pt x="10" y="25"/>
                      </a:cubicBezTo>
                      <a:cubicBezTo>
                        <a:pt x="9" y="25"/>
                        <a:pt x="9" y="25"/>
                        <a:pt x="9" y="25"/>
                      </a:cubicBezTo>
                      <a:cubicBezTo>
                        <a:pt x="10" y="24"/>
                        <a:pt x="7" y="23"/>
                        <a:pt x="8" y="21"/>
                      </a:cubicBezTo>
                      <a:cubicBezTo>
                        <a:pt x="8" y="21"/>
                        <a:pt x="10" y="23"/>
                        <a:pt x="11" y="22"/>
                      </a:cubicBezTo>
                      <a:cubicBezTo>
                        <a:pt x="10" y="21"/>
                        <a:pt x="7" y="18"/>
                        <a:pt x="7" y="16"/>
                      </a:cubicBezTo>
                      <a:cubicBezTo>
                        <a:pt x="8" y="16"/>
                        <a:pt x="8" y="16"/>
                        <a:pt x="8" y="16"/>
                      </a:cubicBezTo>
                      <a:cubicBezTo>
                        <a:pt x="8" y="15"/>
                        <a:pt x="8" y="15"/>
                        <a:pt x="8" y="15"/>
                      </a:cubicBezTo>
                      <a:cubicBezTo>
                        <a:pt x="8" y="17"/>
                        <a:pt x="10" y="20"/>
                        <a:pt x="11" y="21"/>
                      </a:cubicBezTo>
                      <a:cubicBezTo>
                        <a:pt x="12" y="21"/>
                        <a:pt x="12" y="22"/>
                        <a:pt x="12" y="21"/>
                      </a:cubicBezTo>
                      <a:cubicBezTo>
                        <a:pt x="13" y="21"/>
                        <a:pt x="13" y="22"/>
                        <a:pt x="13" y="22"/>
                      </a:cubicBezTo>
                      <a:cubicBezTo>
                        <a:pt x="13" y="22"/>
                        <a:pt x="14" y="21"/>
                        <a:pt x="14" y="21"/>
                      </a:cubicBezTo>
                      <a:cubicBezTo>
                        <a:pt x="13" y="20"/>
                        <a:pt x="14" y="19"/>
                        <a:pt x="13" y="18"/>
                      </a:cubicBezTo>
                      <a:cubicBezTo>
                        <a:pt x="13" y="21"/>
                        <a:pt x="13" y="21"/>
                        <a:pt x="13" y="21"/>
                      </a:cubicBezTo>
                      <a:cubicBezTo>
                        <a:pt x="12" y="20"/>
                        <a:pt x="10" y="18"/>
                        <a:pt x="11" y="17"/>
                      </a:cubicBezTo>
                      <a:cubicBezTo>
                        <a:pt x="12" y="17"/>
                        <a:pt x="13" y="18"/>
                        <a:pt x="13" y="18"/>
                      </a:cubicBezTo>
                      <a:cubicBezTo>
                        <a:pt x="13" y="18"/>
                        <a:pt x="14" y="17"/>
                        <a:pt x="14" y="17"/>
                      </a:cubicBezTo>
                      <a:cubicBezTo>
                        <a:pt x="14" y="18"/>
                        <a:pt x="14" y="18"/>
                        <a:pt x="14" y="18"/>
                      </a:cubicBezTo>
                      <a:cubicBezTo>
                        <a:pt x="15" y="18"/>
                        <a:pt x="14" y="16"/>
                        <a:pt x="15" y="16"/>
                      </a:cubicBezTo>
                      <a:cubicBezTo>
                        <a:pt x="15" y="16"/>
                        <a:pt x="17" y="16"/>
                        <a:pt x="16" y="16"/>
                      </a:cubicBezTo>
                      <a:cubicBezTo>
                        <a:pt x="15" y="15"/>
                        <a:pt x="12" y="12"/>
                        <a:pt x="11" y="11"/>
                      </a:cubicBezTo>
                      <a:cubicBezTo>
                        <a:pt x="11" y="11"/>
                        <a:pt x="14" y="11"/>
                        <a:pt x="14" y="11"/>
                      </a:cubicBezTo>
                      <a:cubicBezTo>
                        <a:pt x="16" y="11"/>
                        <a:pt x="15" y="14"/>
                        <a:pt x="16" y="14"/>
                      </a:cubicBezTo>
                      <a:cubicBezTo>
                        <a:pt x="16" y="14"/>
                        <a:pt x="16" y="13"/>
                        <a:pt x="16" y="13"/>
                      </a:cubicBezTo>
                      <a:cubicBezTo>
                        <a:pt x="17" y="13"/>
                        <a:pt x="17" y="14"/>
                        <a:pt x="17" y="13"/>
                      </a:cubicBezTo>
                      <a:cubicBezTo>
                        <a:pt x="17" y="12"/>
                        <a:pt x="19" y="13"/>
                        <a:pt x="17" y="12"/>
                      </a:cubicBezTo>
                      <a:cubicBezTo>
                        <a:pt x="17" y="12"/>
                        <a:pt x="18" y="12"/>
                        <a:pt x="18" y="12"/>
                      </a:cubicBezTo>
                      <a:cubicBezTo>
                        <a:pt x="18" y="11"/>
                        <a:pt x="18" y="9"/>
                        <a:pt x="18" y="8"/>
                      </a:cubicBezTo>
                      <a:cubicBezTo>
                        <a:pt x="18" y="8"/>
                        <a:pt x="19" y="9"/>
                        <a:pt x="19" y="9"/>
                      </a:cubicBezTo>
                      <a:cubicBezTo>
                        <a:pt x="20" y="8"/>
                        <a:pt x="21" y="8"/>
                        <a:pt x="23" y="8"/>
                      </a:cubicBezTo>
                      <a:cubicBezTo>
                        <a:pt x="23" y="8"/>
                        <a:pt x="24" y="8"/>
                        <a:pt x="24" y="9"/>
                      </a:cubicBezTo>
                      <a:cubicBezTo>
                        <a:pt x="24" y="9"/>
                        <a:pt x="24" y="8"/>
                        <a:pt x="24" y="8"/>
                      </a:cubicBezTo>
                      <a:cubicBezTo>
                        <a:pt x="25" y="9"/>
                        <a:pt x="23" y="8"/>
                        <a:pt x="24" y="9"/>
                      </a:cubicBezTo>
                      <a:cubicBezTo>
                        <a:pt x="24" y="9"/>
                        <a:pt x="25" y="8"/>
                        <a:pt x="26" y="8"/>
                      </a:cubicBezTo>
                      <a:cubicBezTo>
                        <a:pt x="25" y="7"/>
                        <a:pt x="24" y="8"/>
                        <a:pt x="24" y="8"/>
                      </a:cubicBezTo>
                      <a:cubicBezTo>
                        <a:pt x="23" y="7"/>
                        <a:pt x="24" y="5"/>
                        <a:pt x="26" y="4"/>
                      </a:cubicBezTo>
                      <a:cubicBezTo>
                        <a:pt x="27" y="3"/>
                        <a:pt x="26" y="5"/>
                        <a:pt x="26" y="5"/>
                      </a:cubicBezTo>
                      <a:cubicBezTo>
                        <a:pt x="29" y="5"/>
                        <a:pt x="28" y="2"/>
                        <a:pt x="31" y="3"/>
                      </a:cubicBezTo>
                      <a:cubicBezTo>
                        <a:pt x="32" y="4"/>
                        <a:pt x="31" y="5"/>
                        <a:pt x="31" y="5"/>
                      </a:cubicBezTo>
                      <a:cubicBezTo>
                        <a:pt x="30" y="6"/>
                        <a:pt x="29" y="5"/>
                        <a:pt x="29" y="5"/>
                      </a:cubicBezTo>
                      <a:cubicBezTo>
                        <a:pt x="29" y="5"/>
                        <a:pt x="29" y="5"/>
                        <a:pt x="29" y="5"/>
                      </a:cubicBezTo>
                      <a:cubicBezTo>
                        <a:pt x="29" y="6"/>
                        <a:pt x="28" y="6"/>
                        <a:pt x="28" y="6"/>
                      </a:cubicBezTo>
                      <a:cubicBezTo>
                        <a:pt x="29" y="6"/>
                        <a:pt x="32" y="6"/>
                        <a:pt x="34" y="7"/>
                      </a:cubicBezTo>
                      <a:cubicBezTo>
                        <a:pt x="34" y="7"/>
                        <a:pt x="35" y="6"/>
                        <a:pt x="35" y="6"/>
                      </a:cubicBezTo>
                      <a:cubicBezTo>
                        <a:pt x="34" y="6"/>
                        <a:pt x="34" y="6"/>
                        <a:pt x="34" y="6"/>
                      </a:cubicBezTo>
                      <a:cubicBezTo>
                        <a:pt x="34" y="5"/>
                        <a:pt x="35" y="5"/>
                        <a:pt x="35" y="4"/>
                      </a:cubicBezTo>
                      <a:cubicBezTo>
                        <a:pt x="36" y="4"/>
                        <a:pt x="37" y="3"/>
                        <a:pt x="38" y="4"/>
                      </a:cubicBezTo>
                      <a:cubicBezTo>
                        <a:pt x="38" y="5"/>
                        <a:pt x="38" y="5"/>
                        <a:pt x="38" y="5"/>
                      </a:cubicBezTo>
                      <a:cubicBezTo>
                        <a:pt x="38" y="5"/>
                        <a:pt x="37" y="4"/>
                        <a:pt x="37" y="5"/>
                      </a:cubicBezTo>
                      <a:cubicBezTo>
                        <a:pt x="37" y="4"/>
                        <a:pt x="38" y="7"/>
                        <a:pt x="39" y="5"/>
                      </a:cubicBezTo>
                      <a:cubicBezTo>
                        <a:pt x="38" y="4"/>
                        <a:pt x="38" y="4"/>
                        <a:pt x="38" y="4"/>
                      </a:cubicBezTo>
                      <a:cubicBezTo>
                        <a:pt x="39" y="4"/>
                        <a:pt x="41" y="3"/>
                        <a:pt x="42" y="4"/>
                      </a:cubicBezTo>
                      <a:cubicBezTo>
                        <a:pt x="42" y="3"/>
                        <a:pt x="41" y="4"/>
                        <a:pt x="41" y="2"/>
                      </a:cubicBezTo>
                      <a:cubicBezTo>
                        <a:pt x="41" y="4"/>
                        <a:pt x="38" y="2"/>
                        <a:pt x="39" y="4"/>
                      </a:cubicBezTo>
                      <a:cubicBezTo>
                        <a:pt x="39" y="2"/>
                        <a:pt x="38" y="3"/>
                        <a:pt x="37" y="1"/>
                      </a:cubicBezTo>
                      <a:cubicBezTo>
                        <a:pt x="37" y="1"/>
                        <a:pt x="37" y="2"/>
                        <a:pt x="36" y="1"/>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3"/>
                        <a:pt x="34" y="3"/>
                        <a:pt x="34" y="3"/>
                      </a:cubicBezTo>
                      <a:cubicBezTo>
                        <a:pt x="33" y="3"/>
                        <a:pt x="34" y="3"/>
                        <a:pt x="34" y="2"/>
                      </a:cubicBezTo>
                      <a:cubicBezTo>
                        <a:pt x="33" y="3"/>
                        <a:pt x="33" y="3"/>
                        <a:pt x="33" y="3"/>
                      </a:cubicBezTo>
                      <a:cubicBezTo>
                        <a:pt x="33" y="2"/>
                        <a:pt x="32" y="2"/>
                        <a:pt x="33" y="1"/>
                      </a:cubicBezTo>
                      <a:cubicBezTo>
                        <a:pt x="32" y="1"/>
                        <a:pt x="32" y="1"/>
                        <a:pt x="32" y="1"/>
                      </a:cubicBezTo>
                      <a:cubicBezTo>
                        <a:pt x="31" y="1"/>
                        <a:pt x="30" y="0"/>
                        <a:pt x="29" y="1"/>
                      </a:cubicBezTo>
                      <a:cubicBezTo>
                        <a:pt x="29" y="1"/>
                        <a:pt x="28" y="2"/>
                        <a:pt x="29" y="1"/>
                      </a:cubicBezTo>
                      <a:cubicBezTo>
                        <a:pt x="29" y="1"/>
                        <a:pt x="27" y="2"/>
                        <a:pt x="27" y="2"/>
                      </a:cubicBezTo>
                      <a:cubicBezTo>
                        <a:pt x="27" y="1"/>
                        <a:pt x="27" y="1"/>
                        <a:pt x="27" y="1"/>
                      </a:cubicBezTo>
                      <a:cubicBezTo>
                        <a:pt x="25" y="2"/>
                        <a:pt x="23" y="3"/>
                        <a:pt x="21" y="3"/>
                      </a:cubicBezTo>
                      <a:cubicBezTo>
                        <a:pt x="20" y="3"/>
                        <a:pt x="20" y="4"/>
                        <a:pt x="19" y="4"/>
                      </a:cubicBezTo>
                      <a:cubicBezTo>
                        <a:pt x="18" y="3"/>
                        <a:pt x="18" y="3"/>
                        <a:pt x="18" y="3"/>
                      </a:cubicBezTo>
                      <a:cubicBezTo>
                        <a:pt x="17" y="4"/>
                        <a:pt x="15" y="4"/>
                        <a:pt x="15" y="5"/>
                      </a:cubicBezTo>
                      <a:cubicBezTo>
                        <a:pt x="14" y="3"/>
                        <a:pt x="12" y="6"/>
                        <a:pt x="10" y="7"/>
                      </a:cubicBezTo>
                      <a:cubicBezTo>
                        <a:pt x="11" y="8"/>
                        <a:pt x="11" y="8"/>
                        <a:pt x="11" y="8"/>
                      </a:cubicBezTo>
                      <a:cubicBezTo>
                        <a:pt x="10" y="9"/>
                        <a:pt x="10" y="9"/>
                        <a:pt x="9" y="11"/>
                      </a:cubicBezTo>
                      <a:cubicBezTo>
                        <a:pt x="10" y="11"/>
                        <a:pt x="10" y="11"/>
                        <a:pt x="10" y="11"/>
                      </a:cubicBezTo>
                      <a:cubicBezTo>
                        <a:pt x="10" y="12"/>
                        <a:pt x="8" y="13"/>
                        <a:pt x="7" y="14"/>
                      </a:cubicBezTo>
                      <a:cubicBezTo>
                        <a:pt x="6" y="14"/>
                        <a:pt x="7" y="13"/>
                        <a:pt x="7" y="13"/>
                      </a:cubicBezTo>
                      <a:cubicBezTo>
                        <a:pt x="6" y="14"/>
                        <a:pt x="5" y="15"/>
                        <a:pt x="5" y="16"/>
                      </a:cubicBezTo>
                      <a:cubicBezTo>
                        <a:pt x="5" y="17"/>
                        <a:pt x="5" y="18"/>
                        <a:pt x="4" y="18"/>
                      </a:cubicBezTo>
                      <a:cubicBezTo>
                        <a:pt x="4" y="19"/>
                        <a:pt x="4" y="19"/>
                        <a:pt x="4" y="19"/>
                      </a:cubicBezTo>
                      <a:cubicBezTo>
                        <a:pt x="4" y="19"/>
                        <a:pt x="4" y="19"/>
                        <a:pt x="4" y="19"/>
                      </a:cubicBezTo>
                      <a:cubicBezTo>
                        <a:pt x="4" y="19"/>
                        <a:pt x="4" y="19"/>
                        <a:pt x="4" y="19"/>
                      </a:cubicBezTo>
                      <a:cubicBezTo>
                        <a:pt x="3" y="19"/>
                        <a:pt x="3" y="20"/>
                        <a:pt x="3" y="20"/>
                      </a:cubicBezTo>
                      <a:cubicBezTo>
                        <a:pt x="3" y="20"/>
                        <a:pt x="3" y="20"/>
                        <a:pt x="3" y="19"/>
                      </a:cubicBezTo>
                      <a:cubicBezTo>
                        <a:pt x="3" y="20"/>
                        <a:pt x="3" y="20"/>
                        <a:pt x="3" y="21"/>
                      </a:cubicBezTo>
                      <a:cubicBezTo>
                        <a:pt x="2" y="21"/>
                        <a:pt x="2" y="21"/>
                        <a:pt x="2" y="21"/>
                      </a:cubicBezTo>
                      <a:cubicBezTo>
                        <a:pt x="2" y="21"/>
                        <a:pt x="2" y="21"/>
                        <a:pt x="2" y="21"/>
                      </a:cubicBezTo>
                      <a:cubicBezTo>
                        <a:pt x="2" y="21"/>
                        <a:pt x="3" y="21"/>
                        <a:pt x="3" y="21"/>
                      </a:cubicBezTo>
                      <a:cubicBezTo>
                        <a:pt x="3" y="22"/>
                        <a:pt x="3" y="22"/>
                        <a:pt x="4" y="22"/>
                      </a:cubicBezTo>
                      <a:cubicBezTo>
                        <a:pt x="2" y="22"/>
                        <a:pt x="4" y="23"/>
                        <a:pt x="2" y="23"/>
                      </a:cubicBezTo>
                      <a:cubicBezTo>
                        <a:pt x="3" y="24"/>
                        <a:pt x="2" y="26"/>
                        <a:pt x="3" y="27"/>
                      </a:cubicBezTo>
                      <a:cubicBezTo>
                        <a:pt x="3" y="27"/>
                        <a:pt x="3" y="27"/>
                        <a:pt x="3" y="26"/>
                      </a:cubicBezTo>
                      <a:cubicBezTo>
                        <a:pt x="3" y="27"/>
                        <a:pt x="3" y="27"/>
                        <a:pt x="3" y="28"/>
                      </a:cubicBezTo>
                      <a:cubicBezTo>
                        <a:pt x="2" y="28"/>
                        <a:pt x="2" y="28"/>
                        <a:pt x="2" y="28"/>
                      </a:cubicBezTo>
                      <a:cubicBezTo>
                        <a:pt x="3" y="29"/>
                        <a:pt x="3" y="29"/>
                        <a:pt x="3" y="29"/>
                      </a:cubicBezTo>
                      <a:cubicBezTo>
                        <a:pt x="2" y="30"/>
                        <a:pt x="2" y="30"/>
                        <a:pt x="1" y="29"/>
                      </a:cubicBezTo>
                      <a:cubicBezTo>
                        <a:pt x="2" y="31"/>
                        <a:pt x="1" y="31"/>
                        <a:pt x="3" y="32"/>
                      </a:cubicBezTo>
                      <a:cubicBezTo>
                        <a:pt x="2" y="32"/>
                        <a:pt x="2" y="32"/>
                        <a:pt x="2" y="32"/>
                      </a:cubicBezTo>
                      <a:cubicBezTo>
                        <a:pt x="2" y="33"/>
                        <a:pt x="3" y="33"/>
                        <a:pt x="2" y="34"/>
                      </a:cubicBezTo>
                      <a:cubicBezTo>
                        <a:pt x="1" y="34"/>
                        <a:pt x="1" y="36"/>
                        <a:pt x="1" y="37"/>
                      </a:cubicBezTo>
                      <a:cubicBezTo>
                        <a:pt x="1" y="39"/>
                        <a:pt x="1" y="41"/>
                        <a:pt x="1" y="42"/>
                      </a:cubicBezTo>
                      <a:cubicBezTo>
                        <a:pt x="3" y="41"/>
                        <a:pt x="0" y="44"/>
                        <a:pt x="2" y="44"/>
                      </a:cubicBezTo>
                      <a:cubicBezTo>
                        <a:pt x="1" y="44"/>
                        <a:pt x="1" y="44"/>
                        <a:pt x="1" y="44"/>
                      </a:cubicBezTo>
                      <a:cubicBezTo>
                        <a:pt x="1" y="45"/>
                        <a:pt x="0" y="46"/>
                        <a:pt x="2" y="47"/>
                      </a:cubicBezTo>
                      <a:cubicBezTo>
                        <a:pt x="2" y="47"/>
                        <a:pt x="1" y="47"/>
                        <a:pt x="1" y="47"/>
                      </a:cubicBezTo>
                      <a:cubicBezTo>
                        <a:pt x="1" y="47"/>
                        <a:pt x="1" y="48"/>
                        <a:pt x="1" y="48"/>
                      </a:cubicBezTo>
                      <a:cubicBezTo>
                        <a:pt x="1" y="48"/>
                        <a:pt x="1" y="48"/>
                        <a:pt x="0" y="47"/>
                      </a:cubicBezTo>
                      <a:cubicBezTo>
                        <a:pt x="1" y="49"/>
                        <a:pt x="2" y="49"/>
                        <a:pt x="4" y="48"/>
                      </a:cubicBezTo>
                      <a:cubicBezTo>
                        <a:pt x="3" y="49"/>
                        <a:pt x="4" y="50"/>
                        <a:pt x="5" y="50"/>
                      </a:cubicBezTo>
                      <a:cubicBezTo>
                        <a:pt x="4" y="50"/>
                        <a:pt x="4" y="51"/>
                        <a:pt x="4" y="50"/>
                      </a:cubicBezTo>
                      <a:cubicBezTo>
                        <a:pt x="4" y="51"/>
                        <a:pt x="4" y="53"/>
                        <a:pt x="5" y="53"/>
                      </a:cubicBezTo>
                      <a:cubicBezTo>
                        <a:pt x="5" y="53"/>
                        <a:pt x="5" y="54"/>
                        <a:pt x="6" y="54"/>
                      </a:cubicBezTo>
                      <a:cubicBezTo>
                        <a:pt x="6" y="55"/>
                        <a:pt x="6" y="55"/>
                        <a:pt x="6" y="56"/>
                      </a:cubicBezTo>
                      <a:cubicBezTo>
                        <a:pt x="6" y="56"/>
                        <a:pt x="6" y="56"/>
                        <a:pt x="6" y="56"/>
                      </a:cubicBezTo>
                      <a:cubicBezTo>
                        <a:pt x="8" y="55"/>
                        <a:pt x="7" y="56"/>
                        <a:pt x="8" y="57"/>
                      </a:cubicBezTo>
                      <a:cubicBezTo>
                        <a:pt x="8" y="57"/>
                        <a:pt x="8" y="57"/>
                        <a:pt x="8" y="57"/>
                      </a:cubicBezTo>
                      <a:cubicBezTo>
                        <a:pt x="8" y="59"/>
                        <a:pt x="8" y="58"/>
                        <a:pt x="8" y="60"/>
                      </a:cubicBezTo>
                      <a:cubicBezTo>
                        <a:pt x="9" y="60"/>
                        <a:pt x="9" y="60"/>
                        <a:pt x="9" y="60"/>
                      </a:cubicBezTo>
                      <a:cubicBezTo>
                        <a:pt x="11" y="59"/>
                        <a:pt x="9" y="62"/>
                        <a:pt x="10" y="62"/>
                      </a:cubicBezTo>
                      <a:cubicBezTo>
                        <a:pt x="11" y="62"/>
                        <a:pt x="11" y="62"/>
                        <a:pt x="11" y="62"/>
                      </a:cubicBezTo>
                      <a:cubicBezTo>
                        <a:pt x="11" y="62"/>
                        <a:pt x="9" y="65"/>
                        <a:pt x="10" y="65"/>
                      </a:cubicBezTo>
                      <a:cubicBezTo>
                        <a:pt x="10" y="66"/>
                        <a:pt x="9" y="65"/>
                        <a:pt x="9" y="65"/>
                      </a:cubicBezTo>
                      <a:cubicBezTo>
                        <a:pt x="9" y="67"/>
                        <a:pt x="10" y="65"/>
                        <a:pt x="11" y="66"/>
                      </a:cubicBezTo>
                      <a:cubicBezTo>
                        <a:pt x="11" y="66"/>
                        <a:pt x="10" y="66"/>
                        <a:pt x="10" y="67"/>
                      </a:cubicBezTo>
                      <a:cubicBezTo>
                        <a:pt x="10" y="68"/>
                        <a:pt x="13" y="68"/>
                        <a:pt x="13" y="70"/>
                      </a:cubicBezTo>
                      <a:cubicBezTo>
                        <a:pt x="13" y="69"/>
                        <a:pt x="14" y="69"/>
                        <a:pt x="14" y="69"/>
                      </a:cubicBezTo>
                      <a:cubicBezTo>
                        <a:pt x="15" y="69"/>
                        <a:pt x="15" y="72"/>
                        <a:pt x="16" y="71"/>
                      </a:cubicBezTo>
                      <a:cubicBezTo>
                        <a:pt x="16" y="72"/>
                        <a:pt x="16" y="72"/>
                        <a:pt x="16" y="72"/>
                      </a:cubicBezTo>
                      <a:cubicBezTo>
                        <a:pt x="17" y="72"/>
                        <a:pt x="19" y="73"/>
                        <a:pt x="19" y="73"/>
                      </a:cubicBezTo>
                      <a:cubicBezTo>
                        <a:pt x="19" y="74"/>
                        <a:pt x="20" y="74"/>
                        <a:pt x="21" y="75"/>
                      </a:cubicBezTo>
                      <a:cubicBezTo>
                        <a:pt x="22" y="75"/>
                        <a:pt x="23" y="75"/>
                        <a:pt x="22" y="76"/>
                      </a:cubicBezTo>
                      <a:cubicBezTo>
                        <a:pt x="22" y="76"/>
                        <a:pt x="23" y="77"/>
                        <a:pt x="23" y="77"/>
                      </a:cubicBezTo>
                      <a:cubicBezTo>
                        <a:pt x="24" y="77"/>
                        <a:pt x="24" y="77"/>
                        <a:pt x="24" y="77"/>
                      </a:cubicBezTo>
                      <a:cubicBezTo>
                        <a:pt x="24" y="78"/>
                        <a:pt x="24" y="78"/>
                        <a:pt x="24" y="78"/>
                      </a:cubicBezTo>
                      <a:cubicBezTo>
                        <a:pt x="25" y="78"/>
                        <a:pt x="26" y="78"/>
                        <a:pt x="27" y="78"/>
                      </a:cubicBezTo>
                      <a:cubicBezTo>
                        <a:pt x="27" y="78"/>
                        <a:pt x="27" y="78"/>
                        <a:pt x="26" y="78"/>
                      </a:cubicBezTo>
                      <a:cubicBezTo>
                        <a:pt x="28" y="80"/>
                        <a:pt x="28" y="80"/>
                        <a:pt x="31" y="79"/>
                      </a:cubicBezTo>
                      <a:cubicBezTo>
                        <a:pt x="30" y="80"/>
                        <a:pt x="30" y="80"/>
                        <a:pt x="30" y="80"/>
                      </a:cubicBezTo>
                      <a:cubicBezTo>
                        <a:pt x="31" y="80"/>
                        <a:pt x="33" y="82"/>
                        <a:pt x="35" y="82"/>
                      </a:cubicBezTo>
                      <a:cubicBezTo>
                        <a:pt x="35" y="82"/>
                        <a:pt x="35" y="82"/>
                        <a:pt x="35" y="82"/>
                      </a:cubicBezTo>
                      <a:cubicBezTo>
                        <a:pt x="37" y="82"/>
                        <a:pt x="41" y="85"/>
                        <a:pt x="42" y="82"/>
                      </a:cubicBezTo>
                      <a:cubicBezTo>
                        <a:pt x="43" y="81"/>
                        <a:pt x="43" y="81"/>
                        <a:pt x="43" y="81"/>
                      </a:cubicBezTo>
                      <a:cubicBezTo>
                        <a:pt x="41" y="81"/>
                        <a:pt x="43" y="80"/>
                        <a:pt x="42" y="79"/>
                      </a:cubicBezTo>
                      <a:cubicBezTo>
                        <a:pt x="43" y="79"/>
                        <a:pt x="44" y="80"/>
                        <a:pt x="44" y="80"/>
                      </a:cubicBezTo>
                      <a:cubicBezTo>
                        <a:pt x="43" y="80"/>
                        <a:pt x="43" y="80"/>
                        <a:pt x="43" y="80"/>
                      </a:cubicBezTo>
                      <a:cubicBezTo>
                        <a:pt x="43" y="82"/>
                        <a:pt x="46" y="80"/>
                        <a:pt x="46" y="82"/>
                      </a:cubicBezTo>
                      <a:cubicBezTo>
                        <a:pt x="50" y="81"/>
                        <a:pt x="54" y="80"/>
                        <a:pt x="57" y="78"/>
                      </a:cubicBezTo>
                      <a:cubicBezTo>
                        <a:pt x="56" y="77"/>
                        <a:pt x="56" y="77"/>
                        <a:pt x="56" y="77"/>
                      </a:cubicBezTo>
                      <a:cubicBezTo>
                        <a:pt x="57" y="77"/>
                        <a:pt x="57" y="77"/>
                        <a:pt x="57" y="77"/>
                      </a:cubicBezTo>
                      <a:cubicBezTo>
                        <a:pt x="58" y="77"/>
                        <a:pt x="58" y="77"/>
                        <a:pt x="58" y="78"/>
                      </a:cubicBezTo>
                      <a:cubicBezTo>
                        <a:pt x="58" y="78"/>
                        <a:pt x="58" y="76"/>
                        <a:pt x="58" y="76"/>
                      </a:cubicBezTo>
                      <a:cubicBezTo>
                        <a:pt x="60" y="75"/>
                        <a:pt x="59" y="78"/>
                        <a:pt x="59" y="77"/>
                      </a:cubicBezTo>
                      <a:cubicBezTo>
                        <a:pt x="60" y="77"/>
                        <a:pt x="60" y="77"/>
                        <a:pt x="60" y="77"/>
                      </a:cubicBezTo>
                      <a:cubicBezTo>
                        <a:pt x="59" y="77"/>
                        <a:pt x="59" y="77"/>
                        <a:pt x="59" y="77"/>
                      </a:cubicBezTo>
                      <a:cubicBezTo>
                        <a:pt x="60" y="76"/>
                        <a:pt x="59" y="75"/>
                        <a:pt x="60" y="75"/>
                      </a:cubicBezTo>
                      <a:cubicBezTo>
                        <a:pt x="61" y="74"/>
                        <a:pt x="61" y="75"/>
                        <a:pt x="61" y="75"/>
                      </a:cubicBezTo>
                      <a:cubicBezTo>
                        <a:pt x="61" y="75"/>
                        <a:pt x="61" y="75"/>
                        <a:pt x="62" y="75"/>
                      </a:cubicBezTo>
                      <a:cubicBezTo>
                        <a:pt x="62" y="75"/>
                        <a:pt x="62" y="74"/>
                        <a:pt x="62" y="74"/>
                      </a:cubicBezTo>
                      <a:cubicBezTo>
                        <a:pt x="63" y="74"/>
                        <a:pt x="63" y="74"/>
                        <a:pt x="63" y="74"/>
                      </a:cubicBezTo>
                      <a:cubicBezTo>
                        <a:pt x="62" y="73"/>
                        <a:pt x="62" y="73"/>
                        <a:pt x="62" y="73"/>
                      </a:cubicBezTo>
                      <a:cubicBezTo>
                        <a:pt x="62" y="72"/>
                        <a:pt x="63" y="72"/>
                        <a:pt x="61" y="72"/>
                      </a:cubicBezTo>
                      <a:cubicBezTo>
                        <a:pt x="63" y="72"/>
                        <a:pt x="65" y="68"/>
                        <a:pt x="66" y="67"/>
                      </a:cubicBezTo>
                      <a:cubicBezTo>
                        <a:pt x="66" y="66"/>
                        <a:pt x="66" y="65"/>
                        <a:pt x="67" y="64"/>
                      </a:cubicBezTo>
                      <a:cubicBezTo>
                        <a:pt x="67" y="64"/>
                        <a:pt x="65" y="64"/>
                        <a:pt x="66" y="63"/>
                      </a:cubicBezTo>
                      <a:cubicBezTo>
                        <a:pt x="68" y="64"/>
                        <a:pt x="68" y="62"/>
                        <a:pt x="69" y="61"/>
                      </a:cubicBezTo>
                      <a:cubicBezTo>
                        <a:pt x="68" y="62"/>
                        <a:pt x="70" y="58"/>
                        <a:pt x="68" y="59"/>
                      </a:cubicBezTo>
                      <a:cubicBezTo>
                        <a:pt x="68" y="58"/>
                        <a:pt x="69" y="59"/>
                        <a:pt x="70" y="59"/>
                      </a:cubicBezTo>
                      <a:cubicBezTo>
                        <a:pt x="69" y="57"/>
                        <a:pt x="71" y="54"/>
                        <a:pt x="71" y="52"/>
                      </a:cubicBezTo>
                      <a:cubicBezTo>
                        <a:pt x="71" y="52"/>
                        <a:pt x="70" y="52"/>
                        <a:pt x="70" y="51"/>
                      </a:cubicBezTo>
                      <a:cubicBezTo>
                        <a:pt x="71" y="50"/>
                        <a:pt x="71" y="50"/>
                        <a:pt x="71" y="50"/>
                      </a:cubicBezTo>
                      <a:cubicBezTo>
                        <a:pt x="71" y="50"/>
                        <a:pt x="70" y="50"/>
                        <a:pt x="71" y="49"/>
                      </a:cubicBezTo>
                      <a:cubicBezTo>
                        <a:pt x="70" y="49"/>
                        <a:pt x="70" y="49"/>
                        <a:pt x="70" y="49"/>
                      </a:cubicBezTo>
                      <a:cubicBezTo>
                        <a:pt x="71" y="46"/>
                        <a:pt x="70" y="44"/>
                        <a:pt x="70" y="41"/>
                      </a:cubicBezTo>
                      <a:cubicBezTo>
                        <a:pt x="69" y="39"/>
                        <a:pt x="68" y="36"/>
                        <a:pt x="69" y="33"/>
                      </a:cubicBezTo>
                      <a:cubicBezTo>
                        <a:pt x="69" y="34"/>
                        <a:pt x="68" y="34"/>
                        <a:pt x="68" y="33"/>
                      </a:cubicBezTo>
                      <a:cubicBezTo>
                        <a:pt x="68" y="34"/>
                        <a:pt x="67" y="34"/>
                        <a:pt x="67" y="34"/>
                      </a:cubicBezTo>
                      <a:cubicBezTo>
                        <a:pt x="67" y="34"/>
                        <a:pt x="67" y="33"/>
                        <a:pt x="67" y="33"/>
                      </a:cubicBezTo>
                      <a:cubicBezTo>
                        <a:pt x="67" y="32"/>
                        <a:pt x="68" y="31"/>
                        <a:pt x="68" y="31"/>
                      </a:cubicBezTo>
                      <a:cubicBezTo>
                        <a:pt x="66" y="32"/>
                        <a:pt x="67" y="29"/>
                        <a:pt x="65" y="30"/>
                      </a:cubicBezTo>
                      <a:cubicBezTo>
                        <a:pt x="66" y="30"/>
                        <a:pt x="66" y="30"/>
                        <a:pt x="66" y="30"/>
                      </a:cubicBezTo>
                      <a:cubicBezTo>
                        <a:pt x="64" y="30"/>
                        <a:pt x="63" y="33"/>
                        <a:pt x="62" y="33"/>
                      </a:cubicBezTo>
                      <a:cubicBezTo>
                        <a:pt x="64" y="33"/>
                        <a:pt x="60" y="36"/>
                        <a:pt x="63" y="37"/>
                      </a:cubicBezTo>
                      <a:cubicBezTo>
                        <a:pt x="63" y="37"/>
                        <a:pt x="62" y="37"/>
                        <a:pt x="62" y="37"/>
                      </a:cubicBezTo>
                      <a:cubicBezTo>
                        <a:pt x="63" y="37"/>
                        <a:pt x="63" y="37"/>
                        <a:pt x="63" y="38"/>
                      </a:cubicBezTo>
                      <a:cubicBezTo>
                        <a:pt x="63" y="38"/>
                        <a:pt x="63" y="38"/>
                        <a:pt x="63" y="38"/>
                      </a:cubicBezTo>
                      <a:cubicBezTo>
                        <a:pt x="64" y="40"/>
                        <a:pt x="63" y="41"/>
                        <a:pt x="63" y="44"/>
                      </a:cubicBezTo>
                      <a:cubicBezTo>
                        <a:pt x="64" y="44"/>
                        <a:pt x="64" y="44"/>
                        <a:pt x="64" y="44"/>
                      </a:cubicBezTo>
                      <a:cubicBezTo>
                        <a:pt x="64" y="44"/>
                        <a:pt x="63" y="44"/>
                        <a:pt x="63" y="45"/>
                      </a:cubicBezTo>
                      <a:cubicBezTo>
                        <a:pt x="65" y="45"/>
                        <a:pt x="63" y="43"/>
                        <a:pt x="65" y="44"/>
                      </a:cubicBezTo>
                      <a:cubicBezTo>
                        <a:pt x="63" y="44"/>
                        <a:pt x="65" y="47"/>
                        <a:pt x="63" y="48"/>
                      </a:cubicBezTo>
                      <a:cubicBezTo>
                        <a:pt x="63" y="49"/>
                        <a:pt x="64" y="48"/>
                        <a:pt x="64" y="49"/>
                      </a:cubicBezTo>
                      <a:cubicBezTo>
                        <a:pt x="63" y="49"/>
                        <a:pt x="63" y="49"/>
                        <a:pt x="63" y="49"/>
                      </a:cubicBezTo>
                      <a:cubicBezTo>
                        <a:pt x="64" y="49"/>
                        <a:pt x="64" y="49"/>
                        <a:pt x="64" y="49"/>
                      </a:cubicBezTo>
                      <a:cubicBezTo>
                        <a:pt x="64" y="50"/>
                        <a:pt x="63" y="50"/>
                        <a:pt x="63" y="50"/>
                      </a:cubicBezTo>
                      <a:cubicBezTo>
                        <a:pt x="63" y="50"/>
                        <a:pt x="63" y="49"/>
                        <a:pt x="63" y="49"/>
                      </a:cubicBezTo>
                      <a:cubicBezTo>
                        <a:pt x="62" y="50"/>
                        <a:pt x="63" y="51"/>
                        <a:pt x="63" y="51"/>
                      </a:cubicBezTo>
                      <a:cubicBezTo>
                        <a:pt x="63" y="51"/>
                        <a:pt x="63" y="51"/>
                        <a:pt x="63" y="51"/>
                      </a:cubicBezTo>
                      <a:cubicBezTo>
                        <a:pt x="63" y="53"/>
                        <a:pt x="62" y="55"/>
                        <a:pt x="63" y="58"/>
                      </a:cubicBezTo>
                      <a:cubicBezTo>
                        <a:pt x="63" y="58"/>
                        <a:pt x="63" y="58"/>
                        <a:pt x="63" y="58"/>
                      </a:cubicBezTo>
                      <a:cubicBezTo>
                        <a:pt x="64" y="60"/>
                        <a:pt x="63" y="59"/>
                        <a:pt x="62" y="61"/>
                      </a:cubicBezTo>
                      <a:cubicBezTo>
                        <a:pt x="62" y="61"/>
                        <a:pt x="62" y="61"/>
                        <a:pt x="62" y="61"/>
                      </a:cubicBezTo>
                      <a:cubicBezTo>
                        <a:pt x="62" y="61"/>
                        <a:pt x="62" y="62"/>
                        <a:pt x="62" y="62"/>
                      </a:cubicBezTo>
                      <a:cubicBezTo>
                        <a:pt x="62" y="61"/>
                        <a:pt x="61" y="62"/>
                        <a:pt x="61" y="62"/>
                      </a:cubicBezTo>
                      <a:cubicBezTo>
                        <a:pt x="61" y="64"/>
                        <a:pt x="61" y="63"/>
                        <a:pt x="62" y="64"/>
                      </a:cubicBezTo>
                      <a:cubicBezTo>
                        <a:pt x="61" y="64"/>
                        <a:pt x="61" y="64"/>
                        <a:pt x="61" y="64"/>
                      </a:cubicBezTo>
                      <a:cubicBezTo>
                        <a:pt x="61" y="65"/>
                        <a:pt x="62" y="65"/>
                        <a:pt x="61" y="66"/>
                      </a:cubicBezTo>
                      <a:cubicBezTo>
                        <a:pt x="61" y="65"/>
                        <a:pt x="60" y="66"/>
                        <a:pt x="60" y="65"/>
                      </a:cubicBezTo>
                      <a:cubicBezTo>
                        <a:pt x="58" y="66"/>
                        <a:pt x="60" y="68"/>
                        <a:pt x="57" y="68"/>
                      </a:cubicBezTo>
                      <a:cubicBezTo>
                        <a:pt x="58" y="69"/>
                        <a:pt x="59" y="67"/>
                        <a:pt x="59" y="68"/>
                      </a:cubicBezTo>
                      <a:cubicBezTo>
                        <a:pt x="60" y="68"/>
                        <a:pt x="60" y="69"/>
                        <a:pt x="59" y="69"/>
                      </a:cubicBezTo>
                      <a:cubicBezTo>
                        <a:pt x="59" y="70"/>
                        <a:pt x="57" y="69"/>
                        <a:pt x="56" y="70"/>
                      </a:cubicBezTo>
                      <a:cubicBezTo>
                        <a:pt x="56" y="70"/>
                        <a:pt x="56" y="69"/>
                        <a:pt x="56" y="69"/>
                      </a:cubicBezTo>
                      <a:cubicBezTo>
                        <a:pt x="55" y="69"/>
                        <a:pt x="56" y="71"/>
                        <a:pt x="55" y="70"/>
                      </a:cubicBezTo>
                      <a:cubicBezTo>
                        <a:pt x="55" y="72"/>
                        <a:pt x="54" y="71"/>
                        <a:pt x="55" y="72"/>
                      </a:cubicBezTo>
                      <a:cubicBezTo>
                        <a:pt x="55" y="72"/>
                        <a:pt x="56" y="71"/>
                        <a:pt x="56" y="71"/>
                      </a:cubicBezTo>
                      <a:cubicBezTo>
                        <a:pt x="55" y="72"/>
                        <a:pt x="56" y="74"/>
                        <a:pt x="54" y="74"/>
                      </a:cubicBezTo>
                      <a:cubicBezTo>
                        <a:pt x="54" y="73"/>
                        <a:pt x="54" y="73"/>
                        <a:pt x="54" y="72"/>
                      </a:cubicBezTo>
                      <a:cubicBezTo>
                        <a:pt x="54" y="72"/>
                        <a:pt x="54" y="73"/>
                        <a:pt x="53" y="73"/>
                      </a:cubicBezTo>
                      <a:cubicBezTo>
                        <a:pt x="53" y="72"/>
                        <a:pt x="54" y="72"/>
                        <a:pt x="54" y="70"/>
                      </a:cubicBezTo>
                      <a:cubicBezTo>
                        <a:pt x="54" y="70"/>
                        <a:pt x="54" y="72"/>
                        <a:pt x="53" y="71"/>
                      </a:cubicBezTo>
                      <a:cubicBezTo>
                        <a:pt x="54" y="73"/>
                        <a:pt x="52" y="71"/>
                        <a:pt x="52" y="73"/>
                      </a:cubicBezTo>
                      <a:cubicBezTo>
                        <a:pt x="52" y="72"/>
                        <a:pt x="52" y="72"/>
                        <a:pt x="52" y="72"/>
                      </a:cubicBezTo>
                      <a:cubicBezTo>
                        <a:pt x="52" y="72"/>
                        <a:pt x="51" y="73"/>
                        <a:pt x="51" y="73"/>
                      </a:cubicBezTo>
                      <a:cubicBezTo>
                        <a:pt x="51" y="72"/>
                        <a:pt x="51" y="72"/>
                        <a:pt x="51" y="72"/>
                      </a:cubicBezTo>
                      <a:cubicBezTo>
                        <a:pt x="51" y="73"/>
                        <a:pt x="49" y="72"/>
                        <a:pt x="49" y="72"/>
                      </a:cubicBezTo>
                      <a:cubicBezTo>
                        <a:pt x="50" y="72"/>
                        <a:pt x="50" y="73"/>
                        <a:pt x="51" y="74"/>
                      </a:cubicBezTo>
                      <a:cubicBezTo>
                        <a:pt x="49" y="75"/>
                        <a:pt x="49" y="72"/>
                        <a:pt x="47" y="73"/>
                      </a:cubicBezTo>
                      <a:cubicBezTo>
                        <a:pt x="47" y="73"/>
                        <a:pt x="48" y="73"/>
                        <a:pt x="48" y="74"/>
                      </a:cubicBezTo>
                      <a:cubicBezTo>
                        <a:pt x="47" y="74"/>
                        <a:pt x="47" y="73"/>
                        <a:pt x="46" y="73"/>
                      </a:cubicBezTo>
                      <a:cubicBezTo>
                        <a:pt x="45" y="74"/>
                        <a:pt x="47" y="74"/>
                        <a:pt x="46" y="75"/>
                      </a:cubicBezTo>
                      <a:cubicBezTo>
                        <a:pt x="46" y="74"/>
                        <a:pt x="46" y="75"/>
                        <a:pt x="45" y="76"/>
                      </a:cubicBezTo>
                      <a:cubicBezTo>
                        <a:pt x="45" y="75"/>
                        <a:pt x="45" y="75"/>
                        <a:pt x="45" y="75"/>
                      </a:cubicBezTo>
                      <a:cubicBezTo>
                        <a:pt x="43" y="74"/>
                        <a:pt x="45" y="77"/>
                        <a:pt x="43" y="76"/>
                      </a:cubicBezTo>
                      <a:cubicBezTo>
                        <a:pt x="44" y="75"/>
                        <a:pt x="44" y="75"/>
                        <a:pt x="44" y="75"/>
                      </a:cubicBezTo>
                      <a:cubicBezTo>
                        <a:pt x="43" y="75"/>
                        <a:pt x="43" y="75"/>
                        <a:pt x="43" y="75"/>
                      </a:cubicBezTo>
                      <a:cubicBezTo>
                        <a:pt x="43" y="74"/>
                        <a:pt x="43" y="74"/>
                        <a:pt x="43" y="74"/>
                      </a:cubicBezTo>
                      <a:cubicBezTo>
                        <a:pt x="43" y="75"/>
                        <a:pt x="42" y="75"/>
                        <a:pt x="41" y="75"/>
                      </a:cubicBezTo>
                      <a:cubicBezTo>
                        <a:pt x="42" y="75"/>
                        <a:pt x="41" y="76"/>
                        <a:pt x="41" y="76"/>
                      </a:cubicBezTo>
                      <a:cubicBezTo>
                        <a:pt x="40" y="76"/>
                        <a:pt x="41" y="75"/>
                        <a:pt x="40" y="75"/>
                      </a:cubicBezTo>
                      <a:cubicBezTo>
                        <a:pt x="40" y="75"/>
                        <a:pt x="40" y="74"/>
                        <a:pt x="41" y="75"/>
                      </a:cubicBezTo>
                      <a:cubicBezTo>
                        <a:pt x="41" y="75"/>
                        <a:pt x="41" y="74"/>
                        <a:pt x="41" y="74"/>
                      </a:cubicBezTo>
                      <a:cubicBezTo>
                        <a:pt x="41" y="74"/>
                        <a:pt x="40" y="74"/>
                        <a:pt x="39" y="74"/>
                      </a:cubicBezTo>
                      <a:cubicBezTo>
                        <a:pt x="40" y="74"/>
                        <a:pt x="40" y="74"/>
                        <a:pt x="40" y="74"/>
                      </a:cubicBezTo>
                      <a:cubicBezTo>
                        <a:pt x="38" y="75"/>
                        <a:pt x="38" y="75"/>
                        <a:pt x="38" y="75"/>
                      </a:cubicBezTo>
                      <a:cubicBezTo>
                        <a:pt x="38" y="75"/>
                        <a:pt x="38" y="75"/>
                        <a:pt x="38" y="74"/>
                      </a:cubicBezTo>
                      <a:cubicBezTo>
                        <a:pt x="38" y="74"/>
                        <a:pt x="38" y="75"/>
                        <a:pt x="37" y="75"/>
                      </a:cubicBezTo>
                      <a:cubicBezTo>
                        <a:pt x="38" y="74"/>
                        <a:pt x="38" y="73"/>
                        <a:pt x="38" y="73"/>
                      </a:cubicBezTo>
                      <a:cubicBezTo>
                        <a:pt x="38" y="73"/>
                        <a:pt x="37" y="74"/>
                        <a:pt x="37" y="74"/>
                      </a:cubicBezTo>
                      <a:cubicBezTo>
                        <a:pt x="37" y="73"/>
                        <a:pt x="36" y="73"/>
                        <a:pt x="37" y="72"/>
                      </a:cubicBezTo>
                      <a:cubicBezTo>
                        <a:pt x="36" y="72"/>
                        <a:pt x="34" y="73"/>
                        <a:pt x="34" y="72"/>
                      </a:cubicBezTo>
                      <a:cubicBezTo>
                        <a:pt x="34" y="73"/>
                        <a:pt x="33" y="73"/>
                        <a:pt x="33" y="73"/>
                      </a:cubicBezTo>
                      <a:cubicBezTo>
                        <a:pt x="32" y="72"/>
                        <a:pt x="32" y="71"/>
                        <a:pt x="30" y="71"/>
                      </a:cubicBezTo>
                      <a:cubicBezTo>
                        <a:pt x="30" y="70"/>
                        <a:pt x="30" y="70"/>
                        <a:pt x="30" y="70"/>
                      </a:cubicBezTo>
                      <a:cubicBezTo>
                        <a:pt x="29" y="70"/>
                        <a:pt x="30" y="72"/>
                        <a:pt x="29" y="72"/>
                      </a:cubicBezTo>
                      <a:cubicBezTo>
                        <a:pt x="28" y="71"/>
                        <a:pt x="29" y="70"/>
                        <a:pt x="29" y="70"/>
                      </a:cubicBezTo>
                      <a:cubicBezTo>
                        <a:pt x="28" y="70"/>
                        <a:pt x="26" y="71"/>
                        <a:pt x="26" y="69"/>
                      </a:cubicBezTo>
                      <a:cubicBezTo>
                        <a:pt x="27" y="69"/>
                        <a:pt x="27" y="70"/>
                        <a:pt x="27" y="70"/>
                      </a:cubicBezTo>
                      <a:close/>
                      <a:moveTo>
                        <a:pt x="18" y="62"/>
                      </a:moveTo>
                      <a:cubicBezTo>
                        <a:pt x="18" y="62"/>
                        <a:pt x="19" y="62"/>
                        <a:pt x="19" y="63"/>
                      </a:cubicBezTo>
                      <a:cubicBezTo>
                        <a:pt x="18" y="63"/>
                        <a:pt x="18" y="63"/>
                        <a:pt x="18" y="62"/>
                      </a:cubicBezTo>
                      <a:close/>
                      <a:moveTo>
                        <a:pt x="8" y="46"/>
                      </a:moveTo>
                      <a:cubicBezTo>
                        <a:pt x="8" y="47"/>
                        <a:pt x="8" y="47"/>
                        <a:pt x="8" y="47"/>
                      </a:cubicBezTo>
                      <a:cubicBezTo>
                        <a:pt x="8" y="47"/>
                        <a:pt x="7" y="47"/>
                        <a:pt x="8" y="46"/>
                      </a:cubicBezTo>
                      <a:close/>
                      <a:moveTo>
                        <a:pt x="31" y="2"/>
                      </a:moveTo>
                      <a:cubicBezTo>
                        <a:pt x="31" y="2"/>
                        <a:pt x="31" y="2"/>
                        <a:pt x="31" y="2"/>
                      </a:cubicBezTo>
                      <a:cubicBezTo>
                        <a:pt x="30" y="1"/>
                        <a:pt x="30" y="1"/>
                        <a:pt x="31" y="2"/>
                      </a:cubicBezTo>
                      <a:close/>
                      <a:moveTo>
                        <a:pt x="32" y="2"/>
                      </a:moveTo>
                      <a:cubicBezTo>
                        <a:pt x="32" y="2"/>
                        <a:pt x="32" y="2"/>
                        <a:pt x="32" y="2"/>
                      </a:cubicBezTo>
                      <a:cubicBezTo>
                        <a:pt x="32" y="2"/>
                        <a:pt x="32" y="2"/>
                        <a:pt x="32" y="2"/>
                      </a:cubicBezTo>
                      <a:cubicBezTo>
                        <a:pt x="32" y="2"/>
                        <a:pt x="32" y="2"/>
                        <a:pt x="32" y="2"/>
                      </a:cubicBezTo>
                      <a:close/>
                      <a:moveTo>
                        <a:pt x="61" y="75"/>
                      </a:moveTo>
                      <a:cubicBezTo>
                        <a:pt x="61" y="75"/>
                        <a:pt x="61" y="75"/>
                        <a:pt x="61" y="75"/>
                      </a:cubicBezTo>
                      <a:cubicBezTo>
                        <a:pt x="61" y="74"/>
                        <a:pt x="61" y="74"/>
                        <a:pt x="61"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3" name="Freeform 144">
                  <a:extLst>
                    <a:ext uri="{FF2B5EF4-FFF2-40B4-BE49-F238E27FC236}">
                      <a16:creationId xmlns:a16="http://schemas.microsoft.com/office/drawing/2014/main" id="{F471EB04-0610-45F9-81FD-AF4FDE29AB74}"/>
                    </a:ext>
                  </a:extLst>
                </p:cNvPr>
                <p:cNvSpPr>
                  <a:spLocks/>
                </p:cNvSpPr>
                <p:nvPr userDrawn="1"/>
              </p:nvSpPr>
              <p:spPr bwMode="auto">
                <a:xfrm>
                  <a:off x="3351" y="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4" name="Freeform 145">
                  <a:extLst>
                    <a:ext uri="{FF2B5EF4-FFF2-40B4-BE49-F238E27FC236}">
                      <a16:creationId xmlns:a16="http://schemas.microsoft.com/office/drawing/2014/main" id="{FC65B490-F9F0-490D-B0C7-6C1B003E44D8}"/>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5" name="Freeform 146">
                  <a:extLst>
                    <a:ext uri="{FF2B5EF4-FFF2-40B4-BE49-F238E27FC236}">
                      <a16:creationId xmlns:a16="http://schemas.microsoft.com/office/drawing/2014/main" id="{159C3A18-62F5-4FDC-B56E-0824B24C83D5}"/>
                    </a:ext>
                  </a:extLst>
                </p:cNvPr>
                <p:cNvSpPr>
                  <a:spLocks/>
                </p:cNvSpPr>
                <p:nvPr userDrawn="1"/>
              </p:nvSpPr>
              <p:spPr bwMode="auto">
                <a:xfrm>
                  <a:off x="3386" y="62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6" name="Freeform 147">
                  <a:extLst>
                    <a:ext uri="{FF2B5EF4-FFF2-40B4-BE49-F238E27FC236}">
                      <a16:creationId xmlns:a16="http://schemas.microsoft.com/office/drawing/2014/main" id="{23AB76E8-785D-43F7-A364-7B1DB96D6099}"/>
                    </a:ext>
                  </a:extLst>
                </p:cNvPr>
                <p:cNvSpPr>
                  <a:spLocks/>
                </p:cNvSpPr>
                <p:nvPr userDrawn="1"/>
              </p:nvSpPr>
              <p:spPr bwMode="auto">
                <a:xfrm>
                  <a:off x="3500" y="56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7" name="Freeform 148">
                  <a:extLst>
                    <a:ext uri="{FF2B5EF4-FFF2-40B4-BE49-F238E27FC236}">
                      <a16:creationId xmlns:a16="http://schemas.microsoft.com/office/drawing/2014/main" id="{D0871970-10E8-4A4D-AB3B-F90DDD4F37DB}"/>
                    </a:ext>
                  </a:extLst>
                </p:cNvPr>
                <p:cNvSpPr>
                  <a:spLocks/>
                </p:cNvSpPr>
                <p:nvPr userDrawn="1"/>
              </p:nvSpPr>
              <p:spPr bwMode="auto">
                <a:xfrm>
                  <a:off x="3525" y="598"/>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8" name="Freeform 149">
                  <a:extLst>
                    <a:ext uri="{FF2B5EF4-FFF2-40B4-BE49-F238E27FC236}">
                      <a16:creationId xmlns:a16="http://schemas.microsoft.com/office/drawing/2014/main" id="{D24E96EF-E7D4-4A2F-B564-AD40B6143E91}"/>
                    </a:ext>
                  </a:extLst>
                </p:cNvPr>
                <p:cNvSpPr>
                  <a:spLocks/>
                </p:cNvSpPr>
                <p:nvPr userDrawn="1"/>
              </p:nvSpPr>
              <p:spPr bwMode="auto">
                <a:xfrm>
                  <a:off x="3500" y="578"/>
                  <a:ext cx="10" cy="5"/>
                </a:xfrm>
                <a:custGeom>
                  <a:avLst/>
                  <a:gdLst>
                    <a:gd name="T0" fmla="*/ 1 w 2"/>
                    <a:gd name="T1" fmla="*/ 0 h 1"/>
                    <a:gd name="T2" fmla="*/ 2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1" y="1"/>
                        <a:pt x="1" y="1"/>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9" name="Freeform 150">
                  <a:extLst>
                    <a:ext uri="{FF2B5EF4-FFF2-40B4-BE49-F238E27FC236}">
                      <a16:creationId xmlns:a16="http://schemas.microsoft.com/office/drawing/2014/main" id="{BE02C73E-C48E-4511-9686-9CF8B9E9348C}"/>
                    </a:ext>
                  </a:extLst>
                </p:cNvPr>
                <p:cNvSpPr>
                  <a:spLocks/>
                </p:cNvSpPr>
                <p:nvPr userDrawn="1"/>
              </p:nvSpPr>
              <p:spPr bwMode="auto">
                <a:xfrm>
                  <a:off x="3510" y="57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0" name="Freeform 151">
                  <a:extLst>
                    <a:ext uri="{FF2B5EF4-FFF2-40B4-BE49-F238E27FC236}">
                      <a16:creationId xmlns:a16="http://schemas.microsoft.com/office/drawing/2014/main" id="{1F363D61-9814-4937-82F3-A0829C1CB63F}"/>
                    </a:ext>
                  </a:extLst>
                </p:cNvPr>
                <p:cNvSpPr>
                  <a:spLocks/>
                </p:cNvSpPr>
                <p:nvPr userDrawn="1"/>
              </p:nvSpPr>
              <p:spPr bwMode="auto">
                <a:xfrm>
                  <a:off x="3465" y="553"/>
                  <a:ext cx="15" cy="10"/>
                </a:xfrm>
                <a:custGeom>
                  <a:avLst/>
                  <a:gdLst>
                    <a:gd name="T0" fmla="*/ 2 w 3"/>
                    <a:gd name="T1" fmla="*/ 2 h 2"/>
                    <a:gd name="T2" fmla="*/ 2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2" y="1"/>
                      </a:cubicBezTo>
                      <a:cubicBezTo>
                        <a:pt x="3"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1" name="Freeform 152">
                  <a:extLst>
                    <a:ext uri="{FF2B5EF4-FFF2-40B4-BE49-F238E27FC236}">
                      <a16:creationId xmlns:a16="http://schemas.microsoft.com/office/drawing/2014/main" id="{534E91BD-215D-440F-8E46-A49FD5B215CE}"/>
                    </a:ext>
                  </a:extLst>
                </p:cNvPr>
                <p:cNvSpPr>
                  <a:spLocks/>
                </p:cNvSpPr>
                <p:nvPr userDrawn="1"/>
              </p:nvSpPr>
              <p:spPr bwMode="auto">
                <a:xfrm>
                  <a:off x="3500" y="58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2" name="Freeform 153">
                  <a:extLst>
                    <a:ext uri="{FF2B5EF4-FFF2-40B4-BE49-F238E27FC236}">
                      <a16:creationId xmlns:a16="http://schemas.microsoft.com/office/drawing/2014/main" id="{771D73DC-822F-4F93-9C46-A3B19AFD67ED}"/>
                    </a:ext>
                  </a:extLst>
                </p:cNvPr>
                <p:cNvSpPr>
                  <a:spLocks/>
                </p:cNvSpPr>
                <p:nvPr userDrawn="1"/>
              </p:nvSpPr>
              <p:spPr bwMode="auto">
                <a:xfrm>
                  <a:off x="3480" y="57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3" name="Freeform 154">
                  <a:extLst>
                    <a:ext uri="{FF2B5EF4-FFF2-40B4-BE49-F238E27FC236}">
                      <a16:creationId xmlns:a16="http://schemas.microsoft.com/office/drawing/2014/main" id="{C4CE0AF0-6FA7-4642-B630-943DE8946515}"/>
                    </a:ext>
                  </a:extLst>
                </p:cNvPr>
                <p:cNvSpPr>
                  <a:spLocks/>
                </p:cNvSpPr>
                <p:nvPr userDrawn="1"/>
              </p:nvSpPr>
              <p:spPr bwMode="auto">
                <a:xfrm>
                  <a:off x="3485"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4" name="Freeform 155">
                  <a:extLst>
                    <a:ext uri="{FF2B5EF4-FFF2-40B4-BE49-F238E27FC236}">
                      <a16:creationId xmlns:a16="http://schemas.microsoft.com/office/drawing/2014/main" id="{59271830-B6AB-4405-860F-C749E3AE4157}"/>
                    </a:ext>
                  </a:extLst>
                </p:cNvPr>
                <p:cNvSpPr>
                  <a:spLocks/>
                </p:cNvSpPr>
                <p:nvPr userDrawn="1"/>
              </p:nvSpPr>
              <p:spPr bwMode="auto">
                <a:xfrm>
                  <a:off x="3490" y="58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5" name="Freeform 156">
                  <a:extLst>
                    <a:ext uri="{FF2B5EF4-FFF2-40B4-BE49-F238E27FC236}">
                      <a16:creationId xmlns:a16="http://schemas.microsoft.com/office/drawing/2014/main" id="{91F53F52-712E-4054-9BDA-3B921D66DAD6}"/>
                    </a:ext>
                  </a:extLst>
                </p:cNvPr>
                <p:cNvSpPr>
                  <a:spLocks/>
                </p:cNvSpPr>
                <p:nvPr userDrawn="1"/>
              </p:nvSpPr>
              <p:spPr bwMode="auto">
                <a:xfrm>
                  <a:off x="3430" y="57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6" name="Freeform 157">
                  <a:extLst>
                    <a:ext uri="{FF2B5EF4-FFF2-40B4-BE49-F238E27FC236}">
                      <a16:creationId xmlns:a16="http://schemas.microsoft.com/office/drawing/2014/main" id="{D436ED47-5F65-457D-B908-27B6E8C25E49}"/>
                    </a:ext>
                  </a:extLst>
                </p:cNvPr>
                <p:cNvSpPr>
                  <a:spLocks/>
                </p:cNvSpPr>
                <p:nvPr userDrawn="1"/>
              </p:nvSpPr>
              <p:spPr bwMode="auto">
                <a:xfrm>
                  <a:off x="3445" y="5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7" name="Freeform 158">
                  <a:extLst>
                    <a:ext uri="{FF2B5EF4-FFF2-40B4-BE49-F238E27FC236}">
                      <a16:creationId xmlns:a16="http://schemas.microsoft.com/office/drawing/2014/main" id="{966B0C34-F9F8-410D-9577-975CF50BFD6E}"/>
                    </a:ext>
                  </a:extLst>
                </p:cNvPr>
                <p:cNvSpPr>
                  <a:spLocks/>
                </p:cNvSpPr>
                <p:nvPr userDrawn="1"/>
              </p:nvSpPr>
              <p:spPr bwMode="auto">
                <a:xfrm>
                  <a:off x="3430" y="593"/>
                  <a:ext cx="10" cy="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8" name="Freeform 159">
                  <a:extLst>
                    <a:ext uri="{FF2B5EF4-FFF2-40B4-BE49-F238E27FC236}">
                      <a16:creationId xmlns:a16="http://schemas.microsoft.com/office/drawing/2014/main" id="{BAD0D2AE-8977-4445-A9EA-3DBD182FC3FD}"/>
                    </a:ext>
                  </a:extLst>
                </p:cNvPr>
                <p:cNvSpPr>
                  <a:spLocks/>
                </p:cNvSpPr>
                <p:nvPr userDrawn="1"/>
              </p:nvSpPr>
              <p:spPr bwMode="auto">
                <a:xfrm>
                  <a:off x="3371" y="608"/>
                  <a:ext cx="5" cy="10"/>
                </a:xfrm>
                <a:custGeom>
                  <a:avLst/>
                  <a:gdLst>
                    <a:gd name="T0" fmla="*/ 5 w 5"/>
                    <a:gd name="T1" fmla="*/ 10 h 10"/>
                    <a:gd name="T2" fmla="*/ 5 w 5"/>
                    <a:gd name="T3" fmla="*/ 5 h 10"/>
                    <a:gd name="T4" fmla="*/ 0 w 5"/>
                    <a:gd name="T5" fmla="*/ 0 h 10"/>
                    <a:gd name="T6" fmla="*/ 5 w 5"/>
                    <a:gd name="T7" fmla="*/ 10 h 10"/>
                  </a:gdLst>
                  <a:ahLst/>
                  <a:cxnLst>
                    <a:cxn ang="0">
                      <a:pos x="T0" y="T1"/>
                    </a:cxn>
                    <a:cxn ang="0">
                      <a:pos x="T2" y="T3"/>
                    </a:cxn>
                    <a:cxn ang="0">
                      <a:pos x="T4" y="T5"/>
                    </a:cxn>
                    <a:cxn ang="0">
                      <a:pos x="T6" y="T7"/>
                    </a:cxn>
                  </a:cxnLst>
                  <a:rect l="0" t="0" r="r" b="b"/>
                  <a:pathLst>
                    <a:path w="5" h="10">
                      <a:moveTo>
                        <a:pt x="5" y="10"/>
                      </a:moveTo>
                      <a:lnTo>
                        <a:pt x="5" y="5"/>
                      </a:lnTo>
                      <a:lnTo>
                        <a:pt x="0" y="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9" name="Freeform 160">
                  <a:extLst>
                    <a:ext uri="{FF2B5EF4-FFF2-40B4-BE49-F238E27FC236}">
                      <a16:creationId xmlns:a16="http://schemas.microsoft.com/office/drawing/2014/main" id="{4FEF89BE-C80A-4B0F-9E78-6FFA5C1A9024}"/>
                    </a:ext>
                  </a:extLst>
                </p:cNvPr>
                <p:cNvSpPr>
                  <a:spLocks/>
                </p:cNvSpPr>
                <p:nvPr userDrawn="1"/>
              </p:nvSpPr>
              <p:spPr bwMode="auto">
                <a:xfrm>
                  <a:off x="3356" y="668"/>
                  <a:ext cx="10" cy="5"/>
                </a:xfrm>
                <a:custGeom>
                  <a:avLst/>
                  <a:gdLst>
                    <a:gd name="T0" fmla="*/ 2 w 2"/>
                    <a:gd name="T1" fmla="*/ 1 h 1"/>
                    <a:gd name="T2" fmla="*/ 1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1"/>
                        <a:pt x="1" y="1"/>
                        <a:pt x="1" y="0"/>
                      </a:cubicBezTo>
                      <a:cubicBezTo>
                        <a:pt x="1" y="0"/>
                        <a:pt x="1" y="0"/>
                        <a:pt x="0" y="0"/>
                      </a:cubicBezTo>
                      <a:cubicBezTo>
                        <a:pt x="1"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0" name="Freeform 161">
                  <a:extLst>
                    <a:ext uri="{FF2B5EF4-FFF2-40B4-BE49-F238E27FC236}">
                      <a16:creationId xmlns:a16="http://schemas.microsoft.com/office/drawing/2014/main" id="{61325A4A-9123-46C5-9132-F33DC7134D03}"/>
                    </a:ext>
                  </a:extLst>
                </p:cNvPr>
                <p:cNvSpPr>
                  <a:spLocks/>
                </p:cNvSpPr>
                <p:nvPr userDrawn="1"/>
              </p:nvSpPr>
              <p:spPr bwMode="auto">
                <a:xfrm>
                  <a:off x="335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1" name="Freeform 162">
                  <a:extLst>
                    <a:ext uri="{FF2B5EF4-FFF2-40B4-BE49-F238E27FC236}">
                      <a16:creationId xmlns:a16="http://schemas.microsoft.com/office/drawing/2014/main" id="{17A4B912-A360-468E-B069-797CB8894020}"/>
                    </a:ext>
                  </a:extLst>
                </p:cNvPr>
                <p:cNvSpPr>
                  <a:spLocks/>
                </p:cNvSpPr>
                <p:nvPr userDrawn="1"/>
              </p:nvSpPr>
              <p:spPr bwMode="auto">
                <a:xfrm>
                  <a:off x="3644" y="698"/>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2" name="Freeform 163">
                  <a:extLst>
                    <a:ext uri="{FF2B5EF4-FFF2-40B4-BE49-F238E27FC236}">
                      <a16:creationId xmlns:a16="http://schemas.microsoft.com/office/drawing/2014/main" id="{766DCD90-B53A-4571-97DA-BF207828224F}"/>
                    </a:ext>
                  </a:extLst>
                </p:cNvPr>
                <p:cNvSpPr>
                  <a:spLocks/>
                </p:cNvSpPr>
                <p:nvPr userDrawn="1"/>
              </p:nvSpPr>
              <p:spPr bwMode="auto">
                <a:xfrm>
                  <a:off x="3634" y="69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3" name="Freeform 164">
                  <a:extLst>
                    <a:ext uri="{FF2B5EF4-FFF2-40B4-BE49-F238E27FC236}">
                      <a16:creationId xmlns:a16="http://schemas.microsoft.com/office/drawing/2014/main" id="{834D9249-1278-4DAF-A7DA-62125060BC20}"/>
                    </a:ext>
                  </a:extLst>
                </p:cNvPr>
                <p:cNvSpPr>
                  <a:spLocks/>
                </p:cNvSpPr>
                <p:nvPr userDrawn="1"/>
              </p:nvSpPr>
              <p:spPr bwMode="auto">
                <a:xfrm>
                  <a:off x="3396" y="848"/>
                  <a:ext cx="5" cy="5"/>
                </a:xfrm>
                <a:custGeom>
                  <a:avLst/>
                  <a:gdLst>
                    <a:gd name="T0" fmla="*/ 1 w 1"/>
                    <a:gd name="T1" fmla="*/ 0 h 1"/>
                    <a:gd name="T2" fmla="*/ 1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1"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4" name="Freeform 165">
                  <a:extLst>
                    <a:ext uri="{FF2B5EF4-FFF2-40B4-BE49-F238E27FC236}">
                      <a16:creationId xmlns:a16="http://schemas.microsoft.com/office/drawing/2014/main" id="{CFFDFAA0-7658-4987-8443-81DCB330353E}"/>
                    </a:ext>
                  </a:extLst>
                </p:cNvPr>
                <p:cNvSpPr>
                  <a:spLocks/>
                </p:cNvSpPr>
                <p:nvPr userDrawn="1"/>
              </p:nvSpPr>
              <p:spPr bwMode="auto">
                <a:xfrm>
                  <a:off x="3421" y="8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5" name="Freeform 166">
                  <a:extLst>
                    <a:ext uri="{FF2B5EF4-FFF2-40B4-BE49-F238E27FC236}">
                      <a16:creationId xmlns:a16="http://schemas.microsoft.com/office/drawing/2014/main" id="{240DDD01-0784-4EC8-8609-CF8EE7E11900}"/>
                    </a:ext>
                  </a:extLst>
                </p:cNvPr>
                <p:cNvSpPr>
                  <a:spLocks/>
                </p:cNvSpPr>
                <p:nvPr userDrawn="1"/>
              </p:nvSpPr>
              <p:spPr bwMode="auto">
                <a:xfrm>
                  <a:off x="3450" y="89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6" name="Freeform 167">
                  <a:extLst>
                    <a:ext uri="{FF2B5EF4-FFF2-40B4-BE49-F238E27FC236}">
                      <a16:creationId xmlns:a16="http://schemas.microsoft.com/office/drawing/2014/main" id="{A0D36FCF-CBD6-4C90-8267-EE7979DE6781}"/>
                    </a:ext>
                  </a:extLst>
                </p:cNvPr>
                <p:cNvSpPr>
                  <a:spLocks/>
                </p:cNvSpPr>
                <p:nvPr userDrawn="1"/>
              </p:nvSpPr>
              <p:spPr bwMode="auto">
                <a:xfrm>
                  <a:off x="3968" y="408"/>
                  <a:ext cx="5" cy="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7" name="Freeform 168">
                  <a:extLst>
                    <a:ext uri="{FF2B5EF4-FFF2-40B4-BE49-F238E27FC236}">
                      <a16:creationId xmlns:a16="http://schemas.microsoft.com/office/drawing/2014/main" id="{668AF31E-E032-44C8-B6D2-96BA5D2885CD}"/>
                    </a:ext>
                  </a:extLst>
                </p:cNvPr>
                <p:cNvSpPr>
                  <a:spLocks/>
                </p:cNvSpPr>
                <p:nvPr userDrawn="1"/>
              </p:nvSpPr>
              <p:spPr bwMode="auto">
                <a:xfrm>
                  <a:off x="3948" y="37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8" name="Freeform 169">
                  <a:extLst>
                    <a:ext uri="{FF2B5EF4-FFF2-40B4-BE49-F238E27FC236}">
                      <a16:creationId xmlns:a16="http://schemas.microsoft.com/office/drawing/2014/main" id="{A2BBA26E-DE9B-47FA-BB22-35EA63451CE5}"/>
                    </a:ext>
                  </a:extLst>
                </p:cNvPr>
                <p:cNvSpPr>
                  <a:spLocks/>
                </p:cNvSpPr>
                <p:nvPr userDrawn="1"/>
              </p:nvSpPr>
              <p:spPr bwMode="auto">
                <a:xfrm>
                  <a:off x="3933" y="35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1"/>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9" name="Freeform 170">
                  <a:extLst>
                    <a:ext uri="{FF2B5EF4-FFF2-40B4-BE49-F238E27FC236}">
                      <a16:creationId xmlns:a16="http://schemas.microsoft.com/office/drawing/2014/main" id="{11850027-0902-4299-B85F-729EAE3E673E}"/>
                    </a:ext>
                  </a:extLst>
                </p:cNvPr>
                <p:cNvSpPr>
                  <a:spLocks/>
                </p:cNvSpPr>
                <p:nvPr userDrawn="1"/>
              </p:nvSpPr>
              <p:spPr bwMode="auto">
                <a:xfrm>
                  <a:off x="3938" y="333"/>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0" name="Freeform 171">
                  <a:extLst>
                    <a:ext uri="{FF2B5EF4-FFF2-40B4-BE49-F238E27FC236}">
                      <a16:creationId xmlns:a16="http://schemas.microsoft.com/office/drawing/2014/main" id="{5CFC5EA5-E3AA-4875-8C15-C3539EE8E510}"/>
                    </a:ext>
                  </a:extLst>
                </p:cNvPr>
                <p:cNvSpPr>
                  <a:spLocks/>
                </p:cNvSpPr>
                <p:nvPr userDrawn="1"/>
              </p:nvSpPr>
              <p:spPr bwMode="auto">
                <a:xfrm>
                  <a:off x="3943" y="333"/>
                  <a:ext cx="5" cy="10"/>
                </a:xfrm>
                <a:custGeom>
                  <a:avLst/>
                  <a:gdLst>
                    <a:gd name="T0" fmla="*/ 0 w 1"/>
                    <a:gd name="T1" fmla="*/ 1 h 2"/>
                    <a:gd name="T2" fmla="*/ 0 w 1"/>
                    <a:gd name="T3" fmla="*/ 1 h 2"/>
                  </a:gdLst>
                  <a:ahLst/>
                  <a:cxnLst>
                    <a:cxn ang="0">
                      <a:pos x="T0" y="T1"/>
                    </a:cxn>
                    <a:cxn ang="0">
                      <a:pos x="T2" y="T3"/>
                    </a:cxn>
                  </a:cxnLst>
                  <a:rect l="0" t="0" r="r" b="b"/>
                  <a:pathLst>
                    <a:path w="1" h="2">
                      <a:moveTo>
                        <a:pt x="0" y="1"/>
                      </a:move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1" name="Freeform 172">
                  <a:extLst>
                    <a:ext uri="{FF2B5EF4-FFF2-40B4-BE49-F238E27FC236}">
                      <a16:creationId xmlns:a16="http://schemas.microsoft.com/office/drawing/2014/main" id="{407CF919-6B47-4F1E-BF99-2DDF9D810BA7}"/>
                    </a:ext>
                  </a:extLst>
                </p:cNvPr>
                <p:cNvSpPr>
                  <a:spLocks/>
                </p:cNvSpPr>
                <p:nvPr userDrawn="1"/>
              </p:nvSpPr>
              <p:spPr bwMode="auto">
                <a:xfrm>
                  <a:off x="3938" y="323"/>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2" name="Freeform 173">
                  <a:extLst>
                    <a:ext uri="{FF2B5EF4-FFF2-40B4-BE49-F238E27FC236}">
                      <a16:creationId xmlns:a16="http://schemas.microsoft.com/office/drawing/2014/main" id="{71E2B0B7-3554-4BB3-8002-D9866A884B19}"/>
                    </a:ext>
                  </a:extLst>
                </p:cNvPr>
                <p:cNvSpPr>
                  <a:spLocks/>
                </p:cNvSpPr>
                <p:nvPr userDrawn="1"/>
              </p:nvSpPr>
              <p:spPr bwMode="auto">
                <a:xfrm>
                  <a:off x="3928" y="3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3" name="Freeform 174">
                  <a:extLst>
                    <a:ext uri="{FF2B5EF4-FFF2-40B4-BE49-F238E27FC236}">
                      <a16:creationId xmlns:a16="http://schemas.microsoft.com/office/drawing/2014/main" id="{0584412D-4BD7-423A-90C6-5FEA6C10FFF7}"/>
                    </a:ext>
                  </a:extLst>
                </p:cNvPr>
                <p:cNvSpPr>
                  <a:spLocks/>
                </p:cNvSpPr>
                <p:nvPr userDrawn="1"/>
              </p:nvSpPr>
              <p:spPr bwMode="auto">
                <a:xfrm>
                  <a:off x="3928" y="328"/>
                  <a:ext cx="10"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1" y="0"/>
                        <a:pt x="0" y="0"/>
                        <a:pt x="1"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4" name="Freeform 175">
                  <a:extLst>
                    <a:ext uri="{FF2B5EF4-FFF2-40B4-BE49-F238E27FC236}">
                      <a16:creationId xmlns:a16="http://schemas.microsoft.com/office/drawing/2014/main" id="{69AC2451-2826-4F54-9FD8-34E579FD319E}"/>
                    </a:ext>
                  </a:extLst>
                </p:cNvPr>
                <p:cNvSpPr>
                  <a:spLocks/>
                </p:cNvSpPr>
                <p:nvPr userDrawn="1"/>
              </p:nvSpPr>
              <p:spPr bwMode="auto">
                <a:xfrm>
                  <a:off x="3933" y="333"/>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5" name="Freeform 176">
                  <a:extLst>
                    <a:ext uri="{FF2B5EF4-FFF2-40B4-BE49-F238E27FC236}">
                      <a16:creationId xmlns:a16="http://schemas.microsoft.com/office/drawing/2014/main" id="{2627A8AB-2917-4511-904D-396DC131C3A0}"/>
                    </a:ext>
                  </a:extLst>
                </p:cNvPr>
                <p:cNvSpPr>
                  <a:spLocks/>
                </p:cNvSpPr>
                <p:nvPr userDrawn="1"/>
              </p:nvSpPr>
              <p:spPr bwMode="auto">
                <a:xfrm>
                  <a:off x="3933" y="3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6" name="Freeform 177">
                  <a:extLst>
                    <a:ext uri="{FF2B5EF4-FFF2-40B4-BE49-F238E27FC236}">
                      <a16:creationId xmlns:a16="http://schemas.microsoft.com/office/drawing/2014/main" id="{462C0B58-DBA1-4B9C-BB78-9B7B74246FC0}"/>
                    </a:ext>
                  </a:extLst>
                </p:cNvPr>
                <p:cNvSpPr>
                  <a:spLocks/>
                </p:cNvSpPr>
                <p:nvPr userDrawn="1"/>
              </p:nvSpPr>
              <p:spPr bwMode="auto">
                <a:xfrm>
                  <a:off x="3918" y="3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7" name="Freeform 178">
                  <a:extLst>
                    <a:ext uri="{FF2B5EF4-FFF2-40B4-BE49-F238E27FC236}">
                      <a16:creationId xmlns:a16="http://schemas.microsoft.com/office/drawing/2014/main" id="{E88D0832-A0B8-4C66-A2C2-CE4854DD2445}"/>
                    </a:ext>
                  </a:extLst>
                </p:cNvPr>
                <p:cNvSpPr>
                  <a:spLocks/>
                </p:cNvSpPr>
                <p:nvPr userDrawn="1"/>
              </p:nvSpPr>
              <p:spPr bwMode="auto">
                <a:xfrm>
                  <a:off x="3913" y="30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8" name="Freeform 179">
                  <a:extLst>
                    <a:ext uri="{FF2B5EF4-FFF2-40B4-BE49-F238E27FC236}">
                      <a16:creationId xmlns:a16="http://schemas.microsoft.com/office/drawing/2014/main" id="{988239D5-C66B-48F4-A795-89E3C37AD9FC}"/>
                    </a:ext>
                  </a:extLst>
                </p:cNvPr>
                <p:cNvSpPr>
                  <a:spLocks/>
                </p:cNvSpPr>
                <p:nvPr userDrawn="1"/>
              </p:nvSpPr>
              <p:spPr bwMode="auto">
                <a:xfrm>
                  <a:off x="3923" y="328"/>
                  <a:ext cx="10" cy="5"/>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9" name="Freeform 180">
                  <a:extLst>
                    <a:ext uri="{FF2B5EF4-FFF2-40B4-BE49-F238E27FC236}">
                      <a16:creationId xmlns:a16="http://schemas.microsoft.com/office/drawing/2014/main" id="{9CA37199-31DF-40B1-B839-623B5EE918B9}"/>
                    </a:ext>
                  </a:extLst>
                </p:cNvPr>
                <p:cNvSpPr>
                  <a:spLocks/>
                </p:cNvSpPr>
                <p:nvPr userDrawn="1"/>
              </p:nvSpPr>
              <p:spPr bwMode="auto">
                <a:xfrm>
                  <a:off x="3908" y="288"/>
                  <a:ext cx="10" cy="0"/>
                </a:xfrm>
                <a:custGeom>
                  <a:avLst/>
                  <a:gdLst>
                    <a:gd name="T0" fmla="*/ 5 w 10"/>
                    <a:gd name="T1" fmla="*/ 10 w 10"/>
                    <a:gd name="T2" fmla="*/ 0 w 10"/>
                    <a:gd name="T3" fmla="*/ 5 w 10"/>
                  </a:gdLst>
                  <a:ahLst/>
                  <a:cxnLst>
                    <a:cxn ang="0">
                      <a:pos x="T0" y="0"/>
                    </a:cxn>
                    <a:cxn ang="0">
                      <a:pos x="T1" y="0"/>
                    </a:cxn>
                    <a:cxn ang="0">
                      <a:pos x="T2" y="0"/>
                    </a:cxn>
                    <a:cxn ang="0">
                      <a:pos x="T3" y="0"/>
                    </a:cxn>
                  </a:cxnLst>
                  <a:rect l="0" t="0" r="r" b="b"/>
                  <a:pathLst>
                    <a:path w="10">
                      <a:moveTo>
                        <a:pt x="5" y="0"/>
                      </a:moveTo>
                      <a:lnTo>
                        <a:pt x="10"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0" name="Freeform 181">
                  <a:extLst>
                    <a:ext uri="{FF2B5EF4-FFF2-40B4-BE49-F238E27FC236}">
                      <a16:creationId xmlns:a16="http://schemas.microsoft.com/office/drawing/2014/main" id="{61EA53BA-5426-4D91-B0F2-EC141123C414}"/>
                    </a:ext>
                  </a:extLst>
                </p:cNvPr>
                <p:cNvSpPr>
                  <a:spLocks/>
                </p:cNvSpPr>
                <p:nvPr userDrawn="1"/>
              </p:nvSpPr>
              <p:spPr bwMode="auto">
                <a:xfrm>
                  <a:off x="3898" y="273"/>
                  <a:ext cx="10" cy="5"/>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1" y="0"/>
                        <a:pt x="2" y="0"/>
                      </a:cubicBezTo>
                      <a:cubicBezTo>
                        <a:pt x="1" y="0"/>
                        <a:pt x="1"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1" name="Freeform 182">
                  <a:extLst>
                    <a:ext uri="{FF2B5EF4-FFF2-40B4-BE49-F238E27FC236}">
                      <a16:creationId xmlns:a16="http://schemas.microsoft.com/office/drawing/2014/main" id="{53F712DA-FF97-445C-A255-60E12E043DCA}"/>
                    </a:ext>
                  </a:extLst>
                </p:cNvPr>
                <p:cNvSpPr>
                  <a:spLocks/>
                </p:cNvSpPr>
                <p:nvPr userDrawn="1"/>
              </p:nvSpPr>
              <p:spPr bwMode="auto">
                <a:xfrm>
                  <a:off x="3893" y="27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2" name="Freeform 183">
                  <a:extLst>
                    <a:ext uri="{FF2B5EF4-FFF2-40B4-BE49-F238E27FC236}">
                      <a16:creationId xmlns:a16="http://schemas.microsoft.com/office/drawing/2014/main" id="{C25C069B-59EF-424E-B42D-D6A052417802}"/>
                    </a:ext>
                  </a:extLst>
                </p:cNvPr>
                <p:cNvSpPr>
                  <a:spLocks/>
                </p:cNvSpPr>
                <p:nvPr userDrawn="1"/>
              </p:nvSpPr>
              <p:spPr bwMode="auto">
                <a:xfrm>
                  <a:off x="3908" y="29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3" name="Freeform 184">
                  <a:extLst>
                    <a:ext uri="{FF2B5EF4-FFF2-40B4-BE49-F238E27FC236}">
                      <a16:creationId xmlns:a16="http://schemas.microsoft.com/office/drawing/2014/main" id="{E06BE2FC-BBDA-4840-9247-5EDED42B35F6}"/>
                    </a:ext>
                  </a:extLst>
                </p:cNvPr>
                <p:cNvSpPr>
                  <a:spLocks/>
                </p:cNvSpPr>
                <p:nvPr userDrawn="1"/>
              </p:nvSpPr>
              <p:spPr bwMode="auto">
                <a:xfrm>
                  <a:off x="3908" y="29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4" name="Freeform 185">
                  <a:extLst>
                    <a:ext uri="{FF2B5EF4-FFF2-40B4-BE49-F238E27FC236}">
                      <a16:creationId xmlns:a16="http://schemas.microsoft.com/office/drawing/2014/main" id="{3849E9DA-B1C6-4114-9962-EE32351BCE56}"/>
                    </a:ext>
                  </a:extLst>
                </p:cNvPr>
                <p:cNvSpPr>
                  <a:spLocks/>
                </p:cNvSpPr>
                <p:nvPr userDrawn="1"/>
              </p:nvSpPr>
              <p:spPr bwMode="auto">
                <a:xfrm>
                  <a:off x="3908" y="2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5" name="Freeform 186">
                  <a:extLst>
                    <a:ext uri="{FF2B5EF4-FFF2-40B4-BE49-F238E27FC236}">
                      <a16:creationId xmlns:a16="http://schemas.microsoft.com/office/drawing/2014/main" id="{443B9D0F-677C-46EA-BC0F-45D5A6BED663}"/>
                    </a:ext>
                  </a:extLst>
                </p:cNvPr>
                <p:cNvSpPr>
                  <a:spLocks/>
                </p:cNvSpPr>
                <p:nvPr userDrawn="1"/>
              </p:nvSpPr>
              <p:spPr bwMode="auto">
                <a:xfrm>
                  <a:off x="3913" y="313"/>
                  <a:ext cx="5" cy="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6" name="Freeform 187">
                  <a:extLst>
                    <a:ext uri="{FF2B5EF4-FFF2-40B4-BE49-F238E27FC236}">
                      <a16:creationId xmlns:a16="http://schemas.microsoft.com/office/drawing/2014/main" id="{0D0E81E0-B59C-4B35-A9FE-9AED1297BFA9}"/>
                    </a:ext>
                  </a:extLst>
                </p:cNvPr>
                <p:cNvSpPr>
                  <a:spLocks/>
                </p:cNvSpPr>
                <p:nvPr userDrawn="1"/>
              </p:nvSpPr>
              <p:spPr bwMode="auto">
                <a:xfrm>
                  <a:off x="3908" y="30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7" name="Rectangle 188">
                  <a:extLst>
                    <a:ext uri="{FF2B5EF4-FFF2-40B4-BE49-F238E27FC236}">
                      <a16:creationId xmlns:a16="http://schemas.microsoft.com/office/drawing/2014/main" id="{0D1D569A-9BA2-4163-A8A8-F621D21225C9}"/>
                    </a:ext>
                  </a:extLst>
                </p:cNvPr>
                <p:cNvSpPr>
                  <a:spLocks noChangeArrowheads="1"/>
                </p:cNvSpPr>
                <p:nvPr userDrawn="1"/>
              </p:nvSpPr>
              <p:spPr bwMode="auto">
                <a:xfrm>
                  <a:off x="3908"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8" name="Freeform 189">
                  <a:extLst>
                    <a:ext uri="{FF2B5EF4-FFF2-40B4-BE49-F238E27FC236}">
                      <a16:creationId xmlns:a16="http://schemas.microsoft.com/office/drawing/2014/main" id="{2CD0855F-48FD-4181-B3E6-9519BE5F8A0B}"/>
                    </a:ext>
                  </a:extLst>
                </p:cNvPr>
                <p:cNvSpPr>
                  <a:spLocks/>
                </p:cNvSpPr>
                <p:nvPr userDrawn="1"/>
              </p:nvSpPr>
              <p:spPr bwMode="auto">
                <a:xfrm>
                  <a:off x="3888" y="278"/>
                  <a:ext cx="10" cy="5"/>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0" y="0"/>
                      </a:cubicBezTo>
                      <a:cubicBezTo>
                        <a:pt x="1" y="0"/>
                        <a:pt x="1" y="1"/>
                        <a:pt x="1"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9" name="Freeform 190">
                  <a:extLst>
                    <a:ext uri="{FF2B5EF4-FFF2-40B4-BE49-F238E27FC236}">
                      <a16:creationId xmlns:a16="http://schemas.microsoft.com/office/drawing/2014/main" id="{8F78EA8D-2B03-4475-92A5-E6A2F5B9B97C}"/>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0" name="Rectangle 191">
                  <a:extLst>
                    <a:ext uri="{FF2B5EF4-FFF2-40B4-BE49-F238E27FC236}">
                      <a16:creationId xmlns:a16="http://schemas.microsoft.com/office/drawing/2014/main" id="{407AB360-B524-463F-8D24-FA6D53A45E69}"/>
                    </a:ext>
                  </a:extLst>
                </p:cNvPr>
                <p:cNvSpPr>
                  <a:spLocks noChangeArrowheads="1"/>
                </p:cNvSpPr>
                <p:nvPr userDrawn="1"/>
              </p:nvSpPr>
              <p:spPr bwMode="auto">
                <a:xfrm>
                  <a:off x="3868" y="25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1" name="Freeform 192">
                  <a:extLst>
                    <a:ext uri="{FF2B5EF4-FFF2-40B4-BE49-F238E27FC236}">
                      <a16:creationId xmlns:a16="http://schemas.microsoft.com/office/drawing/2014/main" id="{1A567228-930E-4A8E-9999-40CDF9394F55}"/>
                    </a:ext>
                  </a:extLst>
                </p:cNvPr>
                <p:cNvSpPr>
                  <a:spLocks/>
                </p:cNvSpPr>
                <p:nvPr userDrawn="1"/>
              </p:nvSpPr>
              <p:spPr bwMode="auto">
                <a:xfrm>
                  <a:off x="3893" y="28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1" y="1"/>
                        <a:pt x="1" y="1"/>
                      </a:cubicBezTo>
                      <a:cubicBezTo>
                        <a:pt x="1" y="1"/>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2" name="Freeform 193">
                  <a:extLst>
                    <a:ext uri="{FF2B5EF4-FFF2-40B4-BE49-F238E27FC236}">
                      <a16:creationId xmlns:a16="http://schemas.microsoft.com/office/drawing/2014/main" id="{B4497332-574F-437F-9FA4-E65C195A6040}"/>
                    </a:ext>
                  </a:extLst>
                </p:cNvPr>
                <p:cNvSpPr>
                  <a:spLocks/>
                </p:cNvSpPr>
                <p:nvPr userDrawn="1"/>
              </p:nvSpPr>
              <p:spPr bwMode="auto">
                <a:xfrm>
                  <a:off x="3883" y="26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3" name="Freeform 194">
                  <a:extLst>
                    <a:ext uri="{FF2B5EF4-FFF2-40B4-BE49-F238E27FC236}">
                      <a16:creationId xmlns:a16="http://schemas.microsoft.com/office/drawing/2014/main" id="{EEF2B672-5E3A-4661-A16B-9691CC306638}"/>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4" name="Freeform 195">
                  <a:extLst>
                    <a:ext uri="{FF2B5EF4-FFF2-40B4-BE49-F238E27FC236}">
                      <a16:creationId xmlns:a16="http://schemas.microsoft.com/office/drawing/2014/main" id="{6ADA1D82-DCF9-4C01-ABB5-6CE17933F5C5}"/>
                    </a:ext>
                  </a:extLst>
                </p:cNvPr>
                <p:cNvSpPr>
                  <a:spLocks/>
                </p:cNvSpPr>
                <p:nvPr userDrawn="1"/>
              </p:nvSpPr>
              <p:spPr bwMode="auto">
                <a:xfrm>
                  <a:off x="3898" y="288"/>
                  <a:ext cx="5"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5" name="Freeform 196">
                  <a:extLst>
                    <a:ext uri="{FF2B5EF4-FFF2-40B4-BE49-F238E27FC236}">
                      <a16:creationId xmlns:a16="http://schemas.microsoft.com/office/drawing/2014/main" id="{74B16888-6E57-49AF-9DAB-B15A6D5DA563}"/>
                    </a:ext>
                  </a:extLst>
                </p:cNvPr>
                <p:cNvSpPr>
                  <a:spLocks/>
                </p:cNvSpPr>
                <p:nvPr userDrawn="1"/>
              </p:nvSpPr>
              <p:spPr bwMode="auto">
                <a:xfrm>
                  <a:off x="3843" y="263"/>
                  <a:ext cx="25" cy="15"/>
                </a:xfrm>
                <a:custGeom>
                  <a:avLst/>
                  <a:gdLst>
                    <a:gd name="T0" fmla="*/ 1 w 5"/>
                    <a:gd name="T1" fmla="*/ 3 h 3"/>
                    <a:gd name="T2" fmla="*/ 3 w 5"/>
                    <a:gd name="T3" fmla="*/ 3 h 3"/>
                    <a:gd name="T4" fmla="*/ 5 w 5"/>
                    <a:gd name="T5" fmla="*/ 0 h 3"/>
                    <a:gd name="T6" fmla="*/ 4 w 5"/>
                    <a:gd name="T7" fmla="*/ 0 h 3"/>
                    <a:gd name="T8" fmla="*/ 4 w 5"/>
                    <a:gd name="T9" fmla="*/ 2 h 3"/>
                    <a:gd name="T10" fmla="*/ 3 w 5"/>
                    <a:gd name="T11" fmla="*/ 1 h 3"/>
                    <a:gd name="T12" fmla="*/ 0 w 5"/>
                    <a:gd name="T13" fmla="*/ 2 h 3"/>
                    <a:gd name="T14" fmla="*/ 2 w 5"/>
                    <a:gd name="T15" fmla="*/ 2 h 3"/>
                    <a:gd name="T16" fmla="*/ 1 w 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1" y="3"/>
                      </a:moveTo>
                      <a:cubicBezTo>
                        <a:pt x="2" y="2"/>
                        <a:pt x="3" y="2"/>
                        <a:pt x="3" y="3"/>
                      </a:cubicBezTo>
                      <a:cubicBezTo>
                        <a:pt x="4" y="3"/>
                        <a:pt x="5" y="1"/>
                        <a:pt x="5" y="0"/>
                      </a:cubicBezTo>
                      <a:cubicBezTo>
                        <a:pt x="5" y="0"/>
                        <a:pt x="5" y="0"/>
                        <a:pt x="4" y="0"/>
                      </a:cubicBezTo>
                      <a:cubicBezTo>
                        <a:pt x="4" y="0"/>
                        <a:pt x="5" y="2"/>
                        <a:pt x="4" y="2"/>
                      </a:cubicBezTo>
                      <a:cubicBezTo>
                        <a:pt x="3" y="2"/>
                        <a:pt x="3" y="1"/>
                        <a:pt x="3" y="1"/>
                      </a:cubicBezTo>
                      <a:cubicBezTo>
                        <a:pt x="3" y="2"/>
                        <a:pt x="1" y="1"/>
                        <a:pt x="0" y="2"/>
                      </a:cubicBezTo>
                      <a:cubicBezTo>
                        <a:pt x="2" y="2"/>
                        <a:pt x="2" y="2"/>
                        <a:pt x="2" y="2"/>
                      </a:cubicBezTo>
                      <a:cubicBezTo>
                        <a:pt x="1"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6" name="Freeform 197">
                  <a:extLst>
                    <a:ext uri="{FF2B5EF4-FFF2-40B4-BE49-F238E27FC236}">
                      <a16:creationId xmlns:a16="http://schemas.microsoft.com/office/drawing/2014/main" id="{E440724C-8449-4895-A7DA-5561253B4D87}"/>
                    </a:ext>
                  </a:extLst>
                </p:cNvPr>
                <p:cNvSpPr>
                  <a:spLocks/>
                </p:cNvSpPr>
                <p:nvPr userDrawn="1"/>
              </p:nvSpPr>
              <p:spPr bwMode="auto">
                <a:xfrm>
                  <a:off x="3868" y="258"/>
                  <a:ext cx="10" cy="10"/>
                </a:xfrm>
                <a:custGeom>
                  <a:avLst/>
                  <a:gdLst>
                    <a:gd name="T0" fmla="*/ 2 w 2"/>
                    <a:gd name="T1" fmla="*/ 2 h 2"/>
                    <a:gd name="T2" fmla="*/ 2 w 2"/>
                    <a:gd name="T3" fmla="*/ 2 h 2"/>
                    <a:gd name="T4" fmla="*/ 2 w 2"/>
                    <a:gd name="T5" fmla="*/ 0 h 2"/>
                    <a:gd name="T6" fmla="*/ 0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2" y="2"/>
                        <a:pt x="2" y="2"/>
                        <a:pt x="2" y="2"/>
                      </a:cubicBezTo>
                      <a:cubicBezTo>
                        <a:pt x="2" y="2"/>
                        <a:pt x="2" y="1"/>
                        <a:pt x="2" y="0"/>
                      </a:cubicBezTo>
                      <a:cubicBezTo>
                        <a:pt x="1" y="0"/>
                        <a:pt x="1" y="0"/>
                        <a:pt x="0" y="1"/>
                      </a:cubicBezTo>
                      <a:cubicBezTo>
                        <a:pt x="0" y="1"/>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7" name="Freeform 198">
                  <a:extLst>
                    <a:ext uri="{FF2B5EF4-FFF2-40B4-BE49-F238E27FC236}">
                      <a16:creationId xmlns:a16="http://schemas.microsoft.com/office/drawing/2014/main" id="{64096654-7710-49F7-A2EC-C7535B9D4FE0}"/>
                    </a:ext>
                  </a:extLst>
                </p:cNvPr>
                <p:cNvSpPr>
                  <a:spLocks/>
                </p:cNvSpPr>
                <p:nvPr userDrawn="1"/>
              </p:nvSpPr>
              <p:spPr bwMode="auto">
                <a:xfrm>
                  <a:off x="3878" y="268"/>
                  <a:ext cx="10" cy="15"/>
                </a:xfrm>
                <a:custGeom>
                  <a:avLst/>
                  <a:gdLst>
                    <a:gd name="T0" fmla="*/ 1 w 2"/>
                    <a:gd name="T1" fmla="*/ 1 h 3"/>
                    <a:gd name="T2" fmla="*/ 0 w 2"/>
                    <a:gd name="T3" fmla="*/ 2 h 3"/>
                    <a:gd name="T4" fmla="*/ 1 w 2"/>
                    <a:gd name="T5" fmla="*/ 3 h 3"/>
                    <a:gd name="T6" fmla="*/ 1 w 2"/>
                    <a:gd name="T7" fmla="*/ 1 h 3"/>
                    <a:gd name="T8" fmla="*/ 2 w 2"/>
                    <a:gd name="T9" fmla="*/ 2 h 3"/>
                    <a:gd name="T10" fmla="*/ 2 w 2"/>
                    <a:gd name="T11" fmla="*/ 1 h 3"/>
                    <a:gd name="T12" fmla="*/ 2 w 2"/>
                    <a:gd name="T13" fmla="*/ 1 h 3"/>
                    <a:gd name="T14" fmla="*/ 2 w 2"/>
                    <a:gd name="T15" fmla="*/ 1 h 3"/>
                    <a:gd name="T16" fmla="*/ 2 w 2"/>
                    <a:gd name="T17" fmla="*/ 1 h 3"/>
                    <a:gd name="T18" fmla="*/ 2 w 2"/>
                    <a:gd name="T19" fmla="*/ 1 h 3"/>
                    <a:gd name="T20" fmla="*/ 2 w 2"/>
                    <a:gd name="T21" fmla="*/ 1 h 3"/>
                    <a:gd name="T22" fmla="*/ 1 w 2"/>
                    <a:gd name="T23" fmla="*/ 1 h 3"/>
                    <a:gd name="T24" fmla="*/ 2 w 2"/>
                    <a:gd name="T25" fmla="*/ 1 h 3"/>
                    <a:gd name="T26" fmla="*/ 2 w 2"/>
                    <a:gd name="T27" fmla="*/ 1 h 3"/>
                    <a:gd name="T28" fmla="*/ 2 w 2"/>
                    <a:gd name="T29" fmla="*/ 1 h 3"/>
                    <a:gd name="T30" fmla="*/ 0 w 2"/>
                    <a:gd name="T31" fmla="*/ 0 h 3"/>
                    <a:gd name="T32" fmla="*/ 1 w 2"/>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3">
                      <a:moveTo>
                        <a:pt x="1" y="1"/>
                      </a:moveTo>
                      <a:cubicBezTo>
                        <a:pt x="1" y="2"/>
                        <a:pt x="0" y="1"/>
                        <a:pt x="0" y="2"/>
                      </a:cubicBezTo>
                      <a:cubicBezTo>
                        <a:pt x="0" y="3"/>
                        <a:pt x="1" y="2"/>
                        <a:pt x="1" y="3"/>
                      </a:cubicBezTo>
                      <a:cubicBezTo>
                        <a:pt x="0" y="1"/>
                        <a:pt x="2" y="3"/>
                        <a:pt x="1" y="1"/>
                      </a:cubicBezTo>
                      <a:cubicBezTo>
                        <a:pt x="2" y="1"/>
                        <a:pt x="2" y="2"/>
                        <a:pt x="2" y="2"/>
                      </a:cubicBezTo>
                      <a:cubicBezTo>
                        <a:pt x="2" y="2"/>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2" y="1"/>
                      </a:cubicBezTo>
                      <a:cubicBezTo>
                        <a:pt x="2" y="1"/>
                        <a:pt x="2" y="1"/>
                        <a:pt x="2" y="1"/>
                      </a:cubicBezTo>
                      <a:cubicBezTo>
                        <a:pt x="2" y="1"/>
                        <a:pt x="2" y="1"/>
                        <a:pt x="2" y="1"/>
                      </a:cubicBezTo>
                      <a:cubicBezTo>
                        <a:pt x="0"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8" name="Freeform 199">
                  <a:extLst>
                    <a:ext uri="{FF2B5EF4-FFF2-40B4-BE49-F238E27FC236}">
                      <a16:creationId xmlns:a16="http://schemas.microsoft.com/office/drawing/2014/main" id="{09FDFD14-C1ED-4BC6-B36F-0024BE40AC72}"/>
                    </a:ext>
                  </a:extLst>
                </p:cNvPr>
                <p:cNvSpPr>
                  <a:spLocks/>
                </p:cNvSpPr>
                <p:nvPr userDrawn="1"/>
              </p:nvSpPr>
              <p:spPr bwMode="auto">
                <a:xfrm>
                  <a:off x="3903" y="31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9" name="Freeform 200">
                  <a:extLst>
                    <a:ext uri="{FF2B5EF4-FFF2-40B4-BE49-F238E27FC236}">
                      <a16:creationId xmlns:a16="http://schemas.microsoft.com/office/drawing/2014/main" id="{D7568C8F-9B47-4F83-89D1-9040A8485954}"/>
                    </a:ext>
                  </a:extLst>
                </p:cNvPr>
                <p:cNvSpPr>
                  <a:spLocks/>
                </p:cNvSpPr>
                <p:nvPr userDrawn="1"/>
              </p:nvSpPr>
              <p:spPr bwMode="auto">
                <a:xfrm>
                  <a:off x="3903" y="308"/>
                  <a:ext cx="5" cy="15"/>
                </a:xfrm>
                <a:custGeom>
                  <a:avLst/>
                  <a:gdLst>
                    <a:gd name="T0" fmla="*/ 0 w 1"/>
                    <a:gd name="T1" fmla="*/ 2 h 3"/>
                    <a:gd name="T2" fmla="*/ 0 w 1"/>
                    <a:gd name="T3" fmla="*/ 2 h 3"/>
                    <a:gd name="T4" fmla="*/ 0 w 1"/>
                    <a:gd name="T5" fmla="*/ 2 h 3"/>
                    <a:gd name="T6" fmla="*/ 1 w 1"/>
                    <a:gd name="T7" fmla="*/ 2 h 3"/>
                    <a:gd name="T8" fmla="*/ 0 w 1"/>
                    <a:gd name="T9" fmla="*/ 2 h 3"/>
                    <a:gd name="T10" fmla="*/ 1 w 1"/>
                    <a:gd name="T11" fmla="*/ 0 h 3"/>
                    <a:gd name="T12" fmla="*/ 0 w 1"/>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2"/>
                      </a:moveTo>
                      <a:cubicBezTo>
                        <a:pt x="0" y="2"/>
                        <a:pt x="0" y="2"/>
                        <a:pt x="0" y="2"/>
                      </a:cubicBezTo>
                      <a:cubicBezTo>
                        <a:pt x="0" y="3"/>
                        <a:pt x="0" y="2"/>
                        <a:pt x="0" y="2"/>
                      </a:cubicBezTo>
                      <a:cubicBezTo>
                        <a:pt x="0" y="3"/>
                        <a:pt x="1" y="3"/>
                        <a:pt x="1" y="2"/>
                      </a:cubicBezTo>
                      <a:cubicBezTo>
                        <a:pt x="0" y="2"/>
                        <a:pt x="0" y="2"/>
                        <a:pt x="0" y="2"/>
                      </a:cubicBezTo>
                      <a:cubicBezTo>
                        <a:pt x="0" y="1"/>
                        <a:pt x="0" y="0"/>
                        <a:pt x="1"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0" name="Freeform 201">
                  <a:extLst>
                    <a:ext uri="{FF2B5EF4-FFF2-40B4-BE49-F238E27FC236}">
                      <a16:creationId xmlns:a16="http://schemas.microsoft.com/office/drawing/2014/main" id="{26694FED-1807-40AE-A8A6-6FE4FAAFF3BF}"/>
                    </a:ext>
                  </a:extLst>
                </p:cNvPr>
                <p:cNvSpPr>
                  <a:spLocks/>
                </p:cNvSpPr>
                <p:nvPr userDrawn="1"/>
              </p:nvSpPr>
              <p:spPr bwMode="auto">
                <a:xfrm>
                  <a:off x="3888" y="293"/>
                  <a:ext cx="5" cy="5"/>
                </a:xfrm>
                <a:custGeom>
                  <a:avLst/>
                  <a:gdLst>
                    <a:gd name="T0" fmla="*/ 1 w 1"/>
                    <a:gd name="T1" fmla="*/ 1 h 1"/>
                    <a:gd name="T2" fmla="*/ 0 w 1"/>
                    <a:gd name="T3" fmla="*/ 0 h 1"/>
                    <a:gd name="T4" fmla="*/ 0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1"/>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1" name="Freeform 202">
                  <a:extLst>
                    <a:ext uri="{FF2B5EF4-FFF2-40B4-BE49-F238E27FC236}">
                      <a16:creationId xmlns:a16="http://schemas.microsoft.com/office/drawing/2014/main" id="{B2C7B520-F1AE-40C4-A08E-CCDC127115DA}"/>
                    </a:ext>
                  </a:extLst>
                </p:cNvPr>
                <p:cNvSpPr>
                  <a:spLocks/>
                </p:cNvSpPr>
                <p:nvPr userDrawn="1"/>
              </p:nvSpPr>
              <p:spPr bwMode="auto">
                <a:xfrm>
                  <a:off x="3868" y="2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2" name="Freeform 203">
                  <a:extLst>
                    <a:ext uri="{FF2B5EF4-FFF2-40B4-BE49-F238E27FC236}">
                      <a16:creationId xmlns:a16="http://schemas.microsoft.com/office/drawing/2014/main" id="{304D731D-3D39-4EAF-B5AC-9CCBCA36084A}"/>
                    </a:ext>
                  </a:extLst>
                </p:cNvPr>
                <p:cNvSpPr>
                  <a:spLocks/>
                </p:cNvSpPr>
                <p:nvPr userDrawn="1"/>
              </p:nvSpPr>
              <p:spPr bwMode="auto">
                <a:xfrm>
                  <a:off x="3858" y="24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3" name="Freeform 204">
                  <a:extLst>
                    <a:ext uri="{FF2B5EF4-FFF2-40B4-BE49-F238E27FC236}">
                      <a16:creationId xmlns:a16="http://schemas.microsoft.com/office/drawing/2014/main" id="{D97DFB74-F5D5-40A5-8A28-893B2FF5447C}"/>
                    </a:ext>
                  </a:extLst>
                </p:cNvPr>
                <p:cNvSpPr>
                  <a:spLocks/>
                </p:cNvSpPr>
                <p:nvPr userDrawn="1"/>
              </p:nvSpPr>
              <p:spPr bwMode="auto">
                <a:xfrm>
                  <a:off x="3694"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9" name="Group 406">
                <a:extLst>
                  <a:ext uri="{FF2B5EF4-FFF2-40B4-BE49-F238E27FC236}">
                    <a16:creationId xmlns:a16="http://schemas.microsoft.com/office/drawing/2014/main" id="{6B84E5EC-5084-449F-9A64-5B2A6658F6D1}"/>
                  </a:ext>
                </a:extLst>
              </p:cNvPr>
              <p:cNvGrpSpPr>
                <a:grpSpLocks/>
              </p:cNvGrpSpPr>
              <p:nvPr userDrawn="1"/>
            </p:nvGrpSpPr>
            <p:grpSpPr bwMode="auto">
              <a:xfrm>
                <a:off x="5715000" y="314325"/>
                <a:ext cx="1792287" cy="1204913"/>
                <a:chOff x="3600" y="198"/>
                <a:chExt cx="1129" cy="759"/>
              </a:xfrm>
              <a:grpFill/>
            </p:grpSpPr>
            <p:sp>
              <p:nvSpPr>
                <p:cNvPr id="454" name="Freeform 206">
                  <a:extLst>
                    <a:ext uri="{FF2B5EF4-FFF2-40B4-BE49-F238E27FC236}">
                      <a16:creationId xmlns:a16="http://schemas.microsoft.com/office/drawing/2014/main" id="{4D719657-5D28-4D62-8BC1-02A190DCBF0C}"/>
                    </a:ext>
                  </a:extLst>
                </p:cNvPr>
                <p:cNvSpPr>
                  <a:spLocks/>
                </p:cNvSpPr>
                <p:nvPr userDrawn="1"/>
              </p:nvSpPr>
              <p:spPr bwMode="auto">
                <a:xfrm>
                  <a:off x="3684" y="57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 name="Freeform 207">
                  <a:extLst>
                    <a:ext uri="{FF2B5EF4-FFF2-40B4-BE49-F238E27FC236}">
                      <a16:creationId xmlns:a16="http://schemas.microsoft.com/office/drawing/2014/main" id="{E2BDEB3D-8C15-4C57-A878-0C67DFB3F9B7}"/>
                    </a:ext>
                  </a:extLst>
                </p:cNvPr>
                <p:cNvSpPr>
                  <a:spLocks/>
                </p:cNvSpPr>
                <p:nvPr userDrawn="1"/>
              </p:nvSpPr>
              <p:spPr bwMode="auto">
                <a:xfrm>
                  <a:off x="3620" y="303"/>
                  <a:ext cx="10" cy="5"/>
                </a:xfrm>
                <a:custGeom>
                  <a:avLst/>
                  <a:gdLst>
                    <a:gd name="T0" fmla="*/ 2 w 2"/>
                    <a:gd name="T1" fmla="*/ 0 h 1"/>
                    <a:gd name="T2" fmla="*/ 1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1"/>
                        <a:pt x="1" y="1"/>
                      </a:cubicBezTo>
                      <a:cubicBezTo>
                        <a:pt x="2" y="1"/>
                        <a:pt x="2" y="1"/>
                        <a:pt x="2"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 name="Freeform 208">
                  <a:extLst>
                    <a:ext uri="{FF2B5EF4-FFF2-40B4-BE49-F238E27FC236}">
                      <a16:creationId xmlns:a16="http://schemas.microsoft.com/office/drawing/2014/main" id="{659EF51A-1641-4EA0-89AB-EB687E69A8B7}"/>
                    </a:ext>
                  </a:extLst>
                </p:cNvPr>
                <p:cNvSpPr>
                  <a:spLocks/>
                </p:cNvSpPr>
                <p:nvPr userDrawn="1"/>
              </p:nvSpPr>
              <p:spPr bwMode="auto">
                <a:xfrm>
                  <a:off x="3625" y="4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 name="Freeform 209">
                  <a:extLst>
                    <a:ext uri="{FF2B5EF4-FFF2-40B4-BE49-F238E27FC236}">
                      <a16:creationId xmlns:a16="http://schemas.microsoft.com/office/drawing/2014/main" id="{CECD27D0-A70B-4F59-AA77-D858949366D0}"/>
                    </a:ext>
                  </a:extLst>
                </p:cNvPr>
                <p:cNvSpPr>
                  <a:spLocks/>
                </p:cNvSpPr>
                <p:nvPr userDrawn="1"/>
              </p:nvSpPr>
              <p:spPr bwMode="auto">
                <a:xfrm>
                  <a:off x="3639" y="46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 name="Freeform 210">
                  <a:extLst>
                    <a:ext uri="{FF2B5EF4-FFF2-40B4-BE49-F238E27FC236}">
                      <a16:creationId xmlns:a16="http://schemas.microsoft.com/office/drawing/2014/main" id="{327D24E0-1D8D-4BE9-A072-9D4326A9C6A2}"/>
                    </a:ext>
                  </a:extLst>
                </p:cNvPr>
                <p:cNvSpPr>
                  <a:spLocks/>
                </p:cNvSpPr>
                <p:nvPr userDrawn="1"/>
              </p:nvSpPr>
              <p:spPr bwMode="auto">
                <a:xfrm>
                  <a:off x="3754" y="62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 name="Freeform 211">
                  <a:extLst>
                    <a:ext uri="{FF2B5EF4-FFF2-40B4-BE49-F238E27FC236}">
                      <a16:creationId xmlns:a16="http://schemas.microsoft.com/office/drawing/2014/main" id="{263B95D2-21D0-4DC6-AD85-16C34F54D966}"/>
                    </a:ext>
                  </a:extLst>
                </p:cNvPr>
                <p:cNvSpPr>
                  <a:spLocks/>
                </p:cNvSpPr>
                <p:nvPr userDrawn="1"/>
              </p:nvSpPr>
              <p:spPr bwMode="auto">
                <a:xfrm>
                  <a:off x="3749" y="223"/>
                  <a:ext cx="10" cy="5"/>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0" y="0"/>
                        <a:pt x="0" y="0"/>
                      </a:cubicBezTo>
                      <a:cubicBezTo>
                        <a:pt x="1" y="0"/>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 name="Freeform 212">
                  <a:extLst>
                    <a:ext uri="{FF2B5EF4-FFF2-40B4-BE49-F238E27FC236}">
                      <a16:creationId xmlns:a16="http://schemas.microsoft.com/office/drawing/2014/main" id="{C6915801-F39B-4397-B7BC-84E01830AB7F}"/>
                    </a:ext>
                  </a:extLst>
                </p:cNvPr>
                <p:cNvSpPr>
                  <a:spLocks/>
                </p:cNvSpPr>
                <p:nvPr userDrawn="1"/>
              </p:nvSpPr>
              <p:spPr bwMode="auto">
                <a:xfrm>
                  <a:off x="3659" y="60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 name="Freeform 213">
                  <a:extLst>
                    <a:ext uri="{FF2B5EF4-FFF2-40B4-BE49-F238E27FC236}">
                      <a16:creationId xmlns:a16="http://schemas.microsoft.com/office/drawing/2014/main" id="{F24CC168-DD68-4B67-9C11-1C66EE850334}"/>
                    </a:ext>
                  </a:extLst>
                </p:cNvPr>
                <p:cNvSpPr>
                  <a:spLocks/>
                </p:cNvSpPr>
                <p:nvPr userDrawn="1"/>
              </p:nvSpPr>
              <p:spPr bwMode="auto">
                <a:xfrm>
                  <a:off x="3739" y="218"/>
                  <a:ext cx="10" cy="5"/>
                </a:xfrm>
                <a:custGeom>
                  <a:avLst/>
                  <a:gdLst>
                    <a:gd name="T0" fmla="*/ 0 w 2"/>
                    <a:gd name="T1" fmla="*/ 1 h 1"/>
                    <a:gd name="T2" fmla="*/ 1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1" y="1"/>
                      </a:cubicBezTo>
                      <a:cubicBezTo>
                        <a:pt x="1" y="1"/>
                        <a:pt x="1" y="1"/>
                        <a:pt x="2"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 name="Freeform 214">
                  <a:extLst>
                    <a:ext uri="{FF2B5EF4-FFF2-40B4-BE49-F238E27FC236}">
                      <a16:creationId xmlns:a16="http://schemas.microsoft.com/office/drawing/2014/main" id="{AAE2ECF7-BDE8-4C4C-9B61-10233A45C237}"/>
                    </a:ext>
                  </a:extLst>
                </p:cNvPr>
                <p:cNvSpPr>
                  <a:spLocks/>
                </p:cNvSpPr>
                <p:nvPr userDrawn="1"/>
              </p:nvSpPr>
              <p:spPr bwMode="auto">
                <a:xfrm>
                  <a:off x="3933" y="5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 name="Freeform 215">
                  <a:extLst>
                    <a:ext uri="{FF2B5EF4-FFF2-40B4-BE49-F238E27FC236}">
                      <a16:creationId xmlns:a16="http://schemas.microsoft.com/office/drawing/2014/main" id="{79E6A263-2AEA-46B9-A01A-98EAE73E497C}"/>
                    </a:ext>
                  </a:extLst>
                </p:cNvPr>
                <p:cNvSpPr>
                  <a:spLocks/>
                </p:cNvSpPr>
                <p:nvPr userDrawn="1"/>
              </p:nvSpPr>
              <p:spPr bwMode="auto">
                <a:xfrm>
                  <a:off x="3968" y="43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 name="Freeform 216">
                  <a:extLst>
                    <a:ext uri="{FF2B5EF4-FFF2-40B4-BE49-F238E27FC236}">
                      <a16:creationId xmlns:a16="http://schemas.microsoft.com/office/drawing/2014/main" id="{D6E318CA-172B-4946-A94A-4B21063114FF}"/>
                    </a:ext>
                  </a:extLst>
                </p:cNvPr>
                <p:cNvSpPr>
                  <a:spLocks/>
                </p:cNvSpPr>
                <p:nvPr userDrawn="1"/>
              </p:nvSpPr>
              <p:spPr bwMode="auto">
                <a:xfrm>
                  <a:off x="3824" y="2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 name="Freeform 217">
                  <a:extLst>
                    <a:ext uri="{FF2B5EF4-FFF2-40B4-BE49-F238E27FC236}">
                      <a16:creationId xmlns:a16="http://schemas.microsoft.com/office/drawing/2014/main" id="{D84021ED-B46C-4729-A4EE-1234C249CADB}"/>
                    </a:ext>
                  </a:extLst>
                </p:cNvPr>
                <p:cNvSpPr>
                  <a:spLocks/>
                </p:cNvSpPr>
                <p:nvPr userDrawn="1"/>
              </p:nvSpPr>
              <p:spPr bwMode="auto">
                <a:xfrm>
                  <a:off x="3829" y="24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 name="Freeform 218">
                  <a:extLst>
                    <a:ext uri="{FF2B5EF4-FFF2-40B4-BE49-F238E27FC236}">
                      <a16:creationId xmlns:a16="http://schemas.microsoft.com/office/drawing/2014/main" id="{CF74C9F5-89A6-4919-8AA0-5A86D834E5B6}"/>
                    </a:ext>
                  </a:extLst>
                </p:cNvPr>
                <p:cNvSpPr>
                  <a:spLocks/>
                </p:cNvSpPr>
                <p:nvPr userDrawn="1"/>
              </p:nvSpPr>
              <p:spPr bwMode="auto">
                <a:xfrm>
                  <a:off x="3724" y="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 name="Freeform 219">
                  <a:extLst>
                    <a:ext uri="{FF2B5EF4-FFF2-40B4-BE49-F238E27FC236}">
                      <a16:creationId xmlns:a16="http://schemas.microsoft.com/office/drawing/2014/main" id="{D489E1A5-CBE4-49A8-AFCE-94B05971D252}"/>
                    </a:ext>
                  </a:extLst>
                </p:cNvPr>
                <p:cNvSpPr>
                  <a:spLocks/>
                </p:cNvSpPr>
                <p:nvPr userDrawn="1"/>
              </p:nvSpPr>
              <p:spPr bwMode="auto">
                <a:xfrm>
                  <a:off x="3824" y="23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 name="Freeform 220">
                  <a:extLst>
                    <a:ext uri="{FF2B5EF4-FFF2-40B4-BE49-F238E27FC236}">
                      <a16:creationId xmlns:a16="http://schemas.microsoft.com/office/drawing/2014/main" id="{6593437A-168B-4641-BFFD-45DE80BF03A0}"/>
                    </a:ext>
                  </a:extLst>
                </p:cNvPr>
                <p:cNvSpPr>
                  <a:spLocks/>
                </p:cNvSpPr>
                <p:nvPr userDrawn="1"/>
              </p:nvSpPr>
              <p:spPr bwMode="auto">
                <a:xfrm>
                  <a:off x="3829" y="2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 name="Freeform 221">
                  <a:extLst>
                    <a:ext uri="{FF2B5EF4-FFF2-40B4-BE49-F238E27FC236}">
                      <a16:creationId xmlns:a16="http://schemas.microsoft.com/office/drawing/2014/main" id="{5E5DE566-B86B-4008-8A16-3F7038B75F3B}"/>
                    </a:ext>
                  </a:extLst>
                </p:cNvPr>
                <p:cNvSpPr>
                  <a:spLocks/>
                </p:cNvSpPr>
                <p:nvPr userDrawn="1"/>
              </p:nvSpPr>
              <p:spPr bwMode="auto">
                <a:xfrm>
                  <a:off x="3819" y="228"/>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 name="Freeform 222">
                  <a:extLst>
                    <a:ext uri="{FF2B5EF4-FFF2-40B4-BE49-F238E27FC236}">
                      <a16:creationId xmlns:a16="http://schemas.microsoft.com/office/drawing/2014/main" id="{0711D0CE-6E82-4E29-8E63-5C80CB431CE5}"/>
                    </a:ext>
                  </a:extLst>
                </p:cNvPr>
                <p:cNvSpPr>
                  <a:spLocks/>
                </p:cNvSpPr>
                <p:nvPr userDrawn="1"/>
              </p:nvSpPr>
              <p:spPr bwMode="auto">
                <a:xfrm>
                  <a:off x="3868" y="64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 name="Rectangle 223">
                  <a:extLst>
                    <a:ext uri="{FF2B5EF4-FFF2-40B4-BE49-F238E27FC236}">
                      <a16:creationId xmlns:a16="http://schemas.microsoft.com/office/drawing/2014/main" id="{4F16F7F4-9CE6-495E-ADB0-85C304B423CB}"/>
                    </a:ext>
                  </a:extLst>
                </p:cNvPr>
                <p:cNvSpPr>
                  <a:spLocks noChangeArrowheads="1"/>
                </p:cNvSpPr>
                <p:nvPr userDrawn="1"/>
              </p:nvSpPr>
              <p:spPr bwMode="auto">
                <a:xfrm>
                  <a:off x="3649"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 name="Freeform 224">
                  <a:extLst>
                    <a:ext uri="{FF2B5EF4-FFF2-40B4-BE49-F238E27FC236}">
                      <a16:creationId xmlns:a16="http://schemas.microsoft.com/office/drawing/2014/main" id="{2006306E-6269-445A-B8A5-A5CDA4888327}"/>
                    </a:ext>
                  </a:extLst>
                </p:cNvPr>
                <p:cNvSpPr>
                  <a:spLocks/>
                </p:cNvSpPr>
                <p:nvPr userDrawn="1"/>
              </p:nvSpPr>
              <p:spPr bwMode="auto">
                <a:xfrm>
                  <a:off x="3634" y="368"/>
                  <a:ext cx="15" cy="5"/>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3"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 name="Freeform 225">
                  <a:extLst>
                    <a:ext uri="{FF2B5EF4-FFF2-40B4-BE49-F238E27FC236}">
                      <a16:creationId xmlns:a16="http://schemas.microsoft.com/office/drawing/2014/main" id="{6F9B35D7-CEBB-4DAF-9095-76E5F6F4F7C3}"/>
                    </a:ext>
                  </a:extLst>
                </p:cNvPr>
                <p:cNvSpPr>
                  <a:spLocks noEditPoints="1"/>
                </p:cNvSpPr>
                <p:nvPr userDrawn="1"/>
              </p:nvSpPr>
              <p:spPr bwMode="auto">
                <a:xfrm>
                  <a:off x="3600" y="218"/>
                  <a:ext cx="373" cy="480"/>
                </a:xfrm>
                <a:custGeom>
                  <a:avLst/>
                  <a:gdLst>
                    <a:gd name="T0" fmla="*/ 21 w 75"/>
                    <a:gd name="T1" fmla="*/ 75 h 96"/>
                    <a:gd name="T2" fmla="*/ 17 w 75"/>
                    <a:gd name="T3" fmla="*/ 71 h 96"/>
                    <a:gd name="T4" fmla="*/ 17 w 75"/>
                    <a:gd name="T5" fmla="*/ 68 h 96"/>
                    <a:gd name="T6" fmla="*/ 14 w 75"/>
                    <a:gd name="T7" fmla="*/ 64 h 96"/>
                    <a:gd name="T8" fmla="*/ 11 w 75"/>
                    <a:gd name="T9" fmla="*/ 58 h 96"/>
                    <a:gd name="T10" fmla="*/ 5 w 75"/>
                    <a:gd name="T11" fmla="*/ 50 h 96"/>
                    <a:gd name="T12" fmla="*/ 6 w 75"/>
                    <a:gd name="T13" fmla="*/ 50 h 96"/>
                    <a:gd name="T14" fmla="*/ 8 w 75"/>
                    <a:gd name="T15" fmla="*/ 49 h 96"/>
                    <a:gd name="T16" fmla="*/ 7 w 75"/>
                    <a:gd name="T17" fmla="*/ 43 h 96"/>
                    <a:gd name="T18" fmla="*/ 8 w 75"/>
                    <a:gd name="T19" fmla="*/ 37 h 96"/>
                    <a:gd name="T20" fmla="*/ 10 w 75"/>
                    <a:gd name="T21" fmla="*/ 30 h 96"/>
                    <a:gd name="T22" fmla="*/ 10 w 75"/>
                    <a:gd name="T23" fmla="*/ 25 h 96"/>
                    <a:gd name="T24" fmla="*/ 14 w 75"/>
                    <a:gd name="T25" fmla="*/ 20 h 96"/>
                    <a:gd name="T26" fmla="*/ 16 w 75"/>
                    <a:gd name="T27" fmla="*/ 19 h 96"/>
                    <a:gd name="T28" fmla="*/ 16 w 75"/>
                    <a:gd name="T29" fmla="*/ 14 h 96"/>
                    <a:gd name="T30" fmla="*/ 17 w 75"/>
                    <a:gd name="T31" fmla="*/ 9 h 96"/>
                    <a:gd name="T32" fmla="*/ 24 w 75"/>
                    <a:gd name="T33" fmla="*/ 10 h 96"/>
                    <a:gd name="T34" fmla="*/ 31 w 75"/>
                    <a:gd name="T35" fmla="*/ 8 h 96"/>
                    <a:gd name="T36" fmla="*/ 39 w 75"/>
                    <a:gd name="T37" fmla="*/ 6 h 96"/>
                    <a:gd name="T38" fmla="*/ 43 w 75"/>
                    <a:gd name="T39" fmla="*/ 7 h 96"/>
                    <a:gd name="T40" fmla="*/ 48 w 75"/>
                    <a:gd name="T41" fmla="*/ 7 h 96"/>
                    <a:gd name="T42" fmla="*/ 46 w 75"/>
                    <a:gd name="T43" fmla="*/ 3 h 96"/>
                    <a:gd name="T44" fmla="*/ 43 w 75"/>
                    <a:gd name="T45" fmla="*/ 3 h 96"/>
                    <a:gd name="T46" fmla="*/ 35 w 75"/>
                    <a:gd name="T47" fmla="*/ 1 h 96"/>
                    <a:gd name="T48" fmla="*/ 16 w 75"/>
                    <a:gd name="T49" fmla="*/ 4 h 96"/>
                    <a:gd name="T50" fmla="*/ 9 w 75"/>
                    <a:gd name="T51" fmla="*/ 13 h 96"/>
                    <a:gd name="T52" fmla="*/ 7 w 75"/>
                    <a:gd name="T53" fmla="*/ 17 h 96"/>
                    <a:gd name="T54" fmla="*/ 5 w 75"/>
                    <a:gd name="T55" fmla="*/ 21 h 96"/>
                    <a:gd name="T56" fmla="*/ 3 w 75"/>
                    <a:gd name="T57" fmla="*/ 27 h 96"/>
                    <a:gd name="T58" fmla="*/ 0 w 75"/>
                    <a:gd name="T59" fmla="*/ 44 h 96"/>
                    <a:gd name="T60" fmla="*/ 3 w 75"/>
                    <a:gd name="T61" fmla="*/ 51 h 96"/>
                    <a:gd name="T62" fmla="*/ 5 w 75"/>
                    <a:gd name="T63" fmla="*/ 59 h 96"/>
                    <a:gd name="T64" fmla="*/ 6 w 75"/>
                    <a:gd name="T65" fmla="*/ 69 h 96"/>
                    <a:gd name="T66" fmla="*/ 12 w 75"/>
                    <a:gd name="T67" fmla="*/ 77 h 96"/>
                    <a:gd name="T68" fmla="*/ 19 w 75"/>
                    <a:gd name="T69" fmla="*/ 85 h 96"/>
                    <a:gd name="T70" fmla="*/ 30 w 75"/>
                    <a:gd name="T71" fmla="*/ 93 h 96"/>
                    <a:gd name="T72" fmla="*/ 40 w 75"/>
                    <a:gd name="T73" fmla="*/ 93 h 96"/>
                    <a:gd name="T74" fmla="*/ 57 w 75"/>
                    <a:gd name="T75" fmla="*/ 91 h 96"/>
                    <a:gd name="T76" fmla="*/ 61 w 75"/>
                    <a:gd name="T77" fmla="*/ 90 h 96"/>
                    <a:gd name="T78" fmla="*/ 68 w 75"/>
                    <a:gd name="T79" fmla="*/ 78 h 96"/>
                    <a:gd name="T80" fmla="*/ 74 w 75"/>
                    <a:gd name="T81" fmla="*/ 65 h 96"/>
                    <a:gd name="T82" fmla="*/ 75 w 75"/>
                    <a:gd name="T83" fmla="*/ 45 h 96"/>
                    <a:gd name="T84" fmla="*/ 68 w 75"/>
                    <a:gd name="T85" fmla="*/ 43 h 96"/>
                    <a:gd name="T86" fmla="*/ 69 w 75"/>
                    <a:gd name="T87" fmla="*/ 56 h 96"/>
                    <a:gd name="T88" fmla="*/ 68 w 75"/>
                    <a:gd name="T89" fmla="*/ 62 h 96"/>
                    <a:gd name="T90" fmla="*/ 66 w 75"/>
                    <a:gd name="T91" fmla="*/ 72 h 96"/>
                    <a:gd name="T92" fmla="*/ 63 w 75"/>
                    <a:gd name="T93" fmla="*/ 79 h 96"/>
                    <a:gd name="T94" fmla="*/ 60 w 75"/>
                    <a:gd name="T95" fmla="*/ 84 h 96"/>
                    <a:gd name="T96" fmla="*/ 53 w 75"/>
                    <a:gd name="T97" fmla="*/ 88 h 96"/>
                    <a:gd name="T98" fmla="*/ 51 w 75"/>
                    <a:gd name="T99" fmla="*/ 86 h 96"/>
                    <a:gd name="T100" fmla="*/ 46 w 75"/>
                    <a:gd name="T101" fmla="*/ 87 h 96"/>
                    <a:gd name="T102" fmla="*/ 42 w 75"/>
                    <a:gd name="T103" fmla="*/ 88 h 96"/>
                    <a:gd name="T104" fmla="*/ 38 w 75"/>
                    <a:gd name="T105" fmla="*/ 87 h 96"/>
                    <a:gd name="T106" fmla="*/ 34 w 75"/>
                    <a:gd name="T107" fmla="*/ 86 h 96"/>
                    <a:gd name="T108" fmla="*/ 27 w 75"/>
                    <a:gd name="T109" fmla="*/ 81 h 96"/>
                    <a:gd name="T110" fmla="*/ 15 w 75"/>
                    <a:gd name="T111" fmla="*/ 68 h 96"/>
                    <a:gd name="T112" fmla="*/ 40 w 75"/>
                    <a:gd name="T113" fmla="*/ 2 h 96"/>
                    <a:gd name="T114" fmla="*/ 41 w 75"/>
                    <a:gd name="T115"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96">
                      <a:moveTo>
                        <a:pt x="24" y="78"/>
                      </a:moveTo>
                      <a:cubicBezTo>
                        <a:pt x="24" y="77"/>
                        <a:pt x="24" y="77"/>
                        <a:pt x="24" y="77"/>
                      </a:cubicBezTo>
                      <a:cubicBezTo>
                        <a:pt x="25" y="77"/>
                        <a:pt x="25" y="78"/>
                        <a:pt x="26" y="76"/>
                      </a:cubicBezTo>
                      <a:cubicBezTo>
                        <a:pt x="24" y="78"/>
                        <a:pt x="23" y="74"/>
                        <a:pt x="21" y="76"/>
                      </a:cubicBezTo>
                      <a:cubicBezTo>
                        <a:pt x="21" y="75"/>
                        <a:pt x="21" y="75"/>
                        <a:pt x="21" y="75"/>
                      </a:cubicBezTo>
                      <a:cubicBezTo>
                        <a:pt x="21" y="75"/>
                        <a:pt x="21" y="75"/>
                        <a:pt x="21" y="75"/>
                      </a:cubicBezTo>
                      <a:cubicBezTo>
                        <a:pt x="22" y="74"/>
                        <a:pt x="20" y="76"/>
                        <a:pt x="19" y="74"/>
                      </a:cubicBezTo>
                      <a:cubicBezTo>
                        <a:pt x="19" y="74"/>
                        <a:pt x="19" y="73"/>
                        <a:pt x="19" y="73"/>
                      </a:cubicBezTo>
                      <a:cubicBezTo>
                        <a:pt x="18" y="73"/>
                        <a:pt x="18" y="73"/>
                        <a:pt x="18" y="73"/>
                      </a:cubicBezTo>
                      <a:cubicBezTo>
                        <a:pt x="18" y="72"/>
                        <a:pt x="18" y="72"/>
                        <a:pt x="18" y="73"/>
                      </a:cubicBezTo>
                      <a:cubicBezTo>
                        <a:pt x="17" y="71"/>
                        <a:pt x="17" y="71"/>
                        <a:pt x="17" y="71"/>
                      </a:cubicBezTo>
                      <a:cubicBezTo>
                        <a:pt x="17" y="71"/>
                        <a:pt x="17" y="71"/>
                        <a:pt x="17" y="71"/>
                      </a:cubicBezTo>
                      <a:cubicBezTo>
                        <a:pt x="17" y="71"/>
                        <a:pt x="16" y="71"/>
                        <a:pt x="16" y="71"/>
                      </a:cubicBezTo>
                      <a:cubicBezTo>
                        <a:pt x="16" y="70"/>
                        <a:pt x="16" y="71"/>
                        <a:pt x="16" y="71"/>
                      </a:cubicBezTo>
                      <a:cubicBezTo>
                        <a:pt x="15" y="70"/>
                        <a:pt x="15" y="70"/>
                        <a:pt x="15" y="70"/>
                      </a:cubicBezTo>
                      <a:cubicBezTo>
                        <a:pt x="15" y="69"/>
                        <a:pt x="16" y="70"/>
                        <a:pt x="17" y="70"/>
                      </a:cubicBezTo>
                      <a:cubicBezTo>
                        <a:pt x="18" y="68"/>
                        <a:pt x="16" y="70"/>
                        <a:pt x="16" y="68"/>
                      </a:cubicBezTo>
                      <a:cubicBezTo>
                        <a:pt x="17" y="68"/>
                        <a:pt x="17" y="68"/>
                        <a:pt x="17" y="68"/>
                      </a:cubicBezTo>
                      <a:cubicBezTo>
                        <a:pt x="18" y="67"/>
                        <a:pt x="17" y="67"/>
                        <a:pt x="17" y="65"/>
                      </a:cubicBezTo>
                      <a:cubicBezTo>
                        <a:pt x="17" y="66"/>
                        <a:pt x="16" y="68"/>
                        <a:pt x="15" y="68"/>
                      </a:cubicBezTo>
                      <a:cubicBezTo>
                        <a:pt x="15" y="67"/>
                        <a:pt x="15" y="67"/>
                        <a:pt x="14" y="66"/>
                      </a:cubicBezTo>
                      <a:cubicBezTo>
                        <a:pt x="15" y="66"/>
                        <a:pt x="15" y="66"/>
                        <a:pt x="14" y="65"/>
                      </a:cubicBezTo>
                      <a:cubicBezTo>
                        <a:pt x="15" y="65"/>
                        <a:pt x="15" y="65"/>
                        <a:pt x="15" y="65"/>
                      </a:cubicBezTo>
                      <a:cubicBezTo>
                        <a:pt x="15" y="64"/>
                        <a:pt x="14" y="64"/>
                        <a:pt x="14" y="64"/>
                      </a:cubicBezTo>
                      <a:cubicBezTo>
                        <a:pt x="13" y="63"/>
                        <a:pt x="14" y="63"/>
                        <a:pt x="15" y="62"/>
                      </a:cubicBezTo>
                      <a:cubicBezTo>
                        <a:pt x="14" y="61"/>
                        <a:pt x="14" y="64"/>
                        <a:pt x="13" y="62"/>
                      </a:cubicBezTo>
                      <a:cubicBezTo>
                        <a:pt x="13" y="61"/>
                        <a:pt x="12" y="61"/>
                        <a:pt x="11" y="59"/>
                      </a:cubicBezTo>
                      <a:cubicBezTo>
                        <a:pt x="11" y="58"/>
                        <a:pt x="12" y="59"/>
                        <a:pt x="12" y="59"/>
                      </a:cubicBezTo>
                      <a:cubicBezTo>
                        <a:pt x="11" y="59"/>
                        <a:pt x="11" y="59"/>
                        <a:pt x="11" y="59"/>
                      </a:cubicBezTo>
                      <a:cubicBezTo>
                        <a:pt x="11" y="58"/>
                        <a:pt x="11" y="58"/>
                        <a:pt x="11" y="58"/>
                      </a:cubicBezTo>
                      <a:cubicBezTo>
                        <a:pt x="11" y="58"/>
                        <a:pt x="10" y="59"/>
                        <a:pt x="10" y="58"/>
                      </a:cubicBezTo>
                      <a:cubicBezTo>
                        <a:pt x="8" y="58"/>
                        <a:pt x="11" y="55"/>
                        <a:pt x="9" y="55"/>
                      </a:cubicBezTo>
                      <a:cubicBezTo>
                        <a:pt x="9" y="54"/>
                        <a:pt x="10" y="55"/>
                        <a:pt x="10" y="54"/>
                      </a:cubicBezTo>
                      <a:cubicBezTo>
                        <a:pt x="9" y="53"/>
                        <a:pt x="9" y="53"/>
                        <a:pt x="8" y="52"/>
                      </a:cubicBezTo>
                      <a:cubicBezTo>
                        <a:pt x="8" y="51"/>
                        <a:pt x="8" y="51"/>
                        <a:pt x="8" y="51"/>
                      </a:cubicBezTo>
                      <a:cubicBezTo>
                        <a:pt x="8" y="52"/>
                        <a:pt x="6" y="51"/>
                        <a:pt x="5" y="50"/>
                      </a:cubicBezTo>
                      <a:cubicBezTo>
                        <a:pt x="5" y="50"/>
                        <a:pt x="5" y="51"/>
                        <a:pt x="4" y="51"/>
                      </a:cubicBezTo>
                      <a:cubicBezTo>
                        <a:pt x="4" y="49"/>
                        <a:pt x="4" y="49"/>
                        <a:pt x="4" y="49"/>
                      </a:cubicBezTo>
                      <a:cubicBezTo>
                        <a:pt x="4" y="49"/>
                        <a:pt x="4" y="49"/>
                        <a:pt x="5" y="49"/>
                      </a:cubicBezTo>
                      <a:cubicBezTo>
                        <a:pt x="5" y="49"/>
                        <a:pt x="4" y="49"/>
                        <a:pt x="4" y="49"/>
                      </a:cubicBezTo>
                      <a:cubicBezTo>
                        <a:pt x="5" y="49"/>
                        <a:pt x="5" y="49"/>
                        <a:pt x="6" y="49"/>
                      </a:cubicBezTo>
                      <a:cubicBezTo>
                        <a:pt x="6" y="49"/>
                        <a:pt x="6" y="50"/>
                        <a:pt x="6" y="50"/>
                      </a:cubicBezTo>
                      <a:cubicBezTo>
                        <a:pt x="6" y="50"/>
                        <a:pt x="7" y="50"/>
                        <a:pt x="8" y="50"/>
                      </a:cubicBezTo>
                      <a:cubicBezTo>
                        <a:pt x="8" y="50"/>
                        <a:pt x="8" y="50"/>
                        <a:pt x="7" y="50"/>
                      </a:cubicBezTo>
                      <a:cubicBezTo>
                        <a:pt x="8" y="50"/>
                        <a:pt x="8" y="50"/>
                        <a:pt x="8" y="50"/>
                      </a:cubicBezTo>
                      <a:cubicBezTo>
                        <a:pt x="8" y="50"/>
                        <a:pt x="8" y="50"/>
                        <a:pt x="7" y="49"/>
                      </a:cubicBezTo>
                      <a:cubicBezTo>
                        <a:pt x="9" y="49"/>
                        <a:pt x="9" y="49"/>
                        <a:pt x="9" y="49"/>
                      </a:cubicBezTo>
                      <a:cubicBezTo>
                        <a:pt x="8" y="49"/>
                        <a:pt x="8" y="49"/>
                        <a:pt x="8" y="49"/>
                      </a:cubicBezTo>
                      <a:cubicBezTo>
                        <a:pt x="8" y="49"/>
                        <a:pt x="9" y="47"/>
                        <a:pt x="9" y="47"/>
                      </a:cubicBezTo>
                      <a:cubicBezTo>
                        <a:pt x="7" y="45"/>
                        <a:pt x="5" y="44"/>
                        <a:pt x="5" y="42"/>
                      </a:cubicBezTo>
                      <a:cubicBezTo>
                        <a:pt x="6" y="43"/>
                        <a:pt x="6" y="42"/>
                        <a:pt x="7" y="42"/>
                      </a:cubicBezTo>
                      <a:cubicBezTo>
                        <a:pt x="6" y="43"/>
                        <a:pt x="8" y="44"/>
                        <a:pt x="8" y="45"/>
                      </a:cubicBezTo>
                      <a:cubicBezTo>
                        <a:pt x="8" y="44"/>
                        <a:pt x="8" y="44"/>
                        <a:pt x="9" y="45"/>
                      </a:cubicBezTo>
                      <a:cubicBezTo>
                        <a:pt x="9" y="45"/>
                        <a:pt x="7" y="43"/>
                        <a:pt x="7" y="43"/>
                      </a:cubicBezTo>
                      <a:cubicBezTo>
                        <a:pt x="8" y="43"/>
                        <a:pt x="8" y="42"/>
                        <a:pt x="9" y="42"/>
                      </a:cubicBezTo>
                      <a:cubicBezTo>
                        <a:pt x="7" y="42"/>
                        <a:pt x="7" y="40"/>
                        <a:pt x="7" y="39"/>
                      </a:cubicBezTo>
                      <a:cubicBezTo>
                        <a:pt x="7" y="39"/>
                        <a:pt x="8" y="39"/>
                        <a:pt x="8" y="40"/>
                      </a:cubicBezTo>
                      <a:cubicBezTo>
                        <a:pt x="9" y="39"/>
                        <a:pt x="6" y="39"/>
                        <a:pt x="7" y="38"/>
                      </a:cubicBezTo>
                      <a:cubicBezTo>
                        <a:pt x="7" y="38"/>
                        <a:pt x="7" y="38"/>
                        <a:pt x="7" y="38"/>
                      </a:cubicBezTo>
                      <a:cubicBezTo>
                        <a:pt x="7" y="38"/>
                        <a:pt x="7" y="36"/>
                        <a:pt x="8" y="37"/>
                      </a:cubicBezTo>
                      <a:cubicBezTo>
                        <a:pt x="8" y="37"/>
                        <a:pt x="8" y="37"/>
                        <a:pt x="8" y="37"/>
                      </a:cubicBezTo>
                      <a:cubicBezTo>
                        <a:pt x="8" y="35"/>
                        <a:pt x="9" y="32"/>
                        <a:pt x="7" y="31"/>
                      </a:cubicBezTo>
                      <a:cubicBezTo>
                        <a:pt x="7" y="31"/>
                        <a:pt x="9" y="32"/>
                        <a:pt x="9" y="32"/>
                      </a:cubicBezTo>
                      <a:cubicBezTo>
                        <a:pt x="9" y="32"/>
                        <a:pt x="8" y="31"/>
                        <a:pt x="7" y="30"/>
                      </a:cubicBezTo>
                      <a:cubicBezTo>
                        <a:pt x="6" y="29"/>
                        <a:pt x="5" y="28"/>
                        <a:pt x="5" y="28"/>
                      </a:cubicBezTo>
                      <a:cubicBezTo>
                        <a:pt x="6" y="28"/>
                        <a:pt x="9" y="28"/>
                        <a:pt x="10" y="30"/>
                      </a:cubicBezTo>
                      <a:cubicBezTo>
                        <a:pt x="10" y="30"/>
                        <a:pt x="10" y="29"/>
                        <a:pt x="10" y="28"/>
                      </a:cubicBezTo>
                      <a:cubicBezTo>
                        <a:pt x="10" y="29"/>
                        <a:pt x="8" y="28"/>
                        <a:pt x="8" y="28"/>
                      </a:cubicBezTo>
                      <a:cubicBezTo>
                        <a:pt x="10" y="27"/>
                        <a:pt x="9" y="28"/>
                        <a:pt x="11" y="27"/>
                      </a:cubicBezTo>
                      <a:cubicBezTo>
                        <a:pt x="10" y="27"/>
                        <a:pt x="9" y="26"/>
                        <a:pt x="9" y="25"/>
                      </a:cubicBezTo>
                      <a:cubicBezTo>
                        <a:pt x="9" y="26"/>
                        <a:pt x="11" y="26"/>
                        <a:pt x="11" y="26"/>
                      </a:cubicBezTo>
                      <a:cubicBezTo>
                        <a:pt x="11" y="26"/>
                        <a:pt x="11" y="26"/>
                        <a:pt x="10" y="25"/>
                      </a:cubicBezTo>
                      <a:cubicBezTo>
                        <a:pt x="10" y="25"/>
                        <a:pt x="10" y="24"/>
                        <a:pt x="10" y="24"/>
                      </a:cubicBezTo>
                      <a:cubicBezTo>
                        <a:pt x="10" y="25"/>
                        <a:pt x="11" y="25"/>
                        <a:pt x="12" y="25"/>
                      </a:cubicBezTo>
                      <a:cubicBezTo>
                        <a:pt x="11" y="25"/>
                        <a:pt x="12" y="24"/>
                        <a:pt x="12" y="23"/>
                      </a:cubicBezTo>
                      <a:cubicBezTo>
                        <a:pt x="12" y="23"/>
                        <a:pt x="12" y="24"/>
                        <a:pt x="12" y="24"/>
                      </a:cubicBezTo>
                      <a:cubicBezTo>
                        <a:pt x="13" y="22"/>
                        <a:pt x="10" y="21"/>
                        <a:pt x="11" y="19"/>
                      </a:cubicBezTo>
                      <a:cubicBezTo>
                        <a:pt x="11" y="19"/>
                        <a:pt x="13" y="21"/>
                        <a:pt x="14" y="20"/>
                      </a:cubicBezTo>
                      <a:cubicBezTo>
                        <a:pt x="13" y="19"/>
                        <a:pt x="10" y="16"/>
                        <a:pt x="11" y="14"/>
                      </a:cubicBezTo>
                      <a:cubicBezTo>
                        <a:pt x="12" y="14"/>
                        <a:pt x="12" y="14"/>
                        <a:pt x="12" y="14"/>
                      </a:cubicBezTo>
                      <a:cubicBezTo>
                        <a:pt x="12" y="12"/>
                        <a:pt x="12" y="12"/>
                        <a:pt x="12" y="12"/>
                      </a:cubicBezTo>
                      <a:cubicBezTo>
                        <a:pt x="12" y="13"/>
                        <a:pt x="13" y="15"/>
                        <a:pt x="13" y="16"/>
                      </a:cubicBezTo>
                      <a:cubicBezTo>
                        <a:pt x="14" y="18"/>
                        <a:pt x="14" y="19"/>
                        <a:pt x="14" y="20"/>
                      </a:cubicBezTo>
                      <a:cubicBezTo>
                        <a:pt x="15" y="19"/>
                        <a:pt x="15" y="20"/>
                        <a:pt x="16" y="19"/>
                      </a:cubicBezTo>
                      <a:cubicBezTo>
                        <a:pt x="16" y="19"/>
                        <a:pt x="16" y="20"/>
                        <a:pt x="16" y="20"/>
                      </a:cubicBezTo>
                      <a:cubicBezTo>
                        <a:pt x="16" y="20"/>
                        <a:pt x="17" y="19"/>
                        <a:pt x="17" y="19"/>
                      </a:cubicBezTo>
                      <a:cubicBezTo>
                        <a:pt x="16" y="18"/>
                        <a:pt x="17" y="17"/>
                        <a:pt x="17" y="16"/>
                      </a:cubicBezTo>
                      <a:cubicBezTo>
                        <a:pt x="17" y="16"/>
                        <a:pt x="16" y="17"/>
                        <a:pt x="16" y="17"/>
                      </a:cubicBezTo>
                      <a:cubicBezTo>
                        <a:pt x="16" y="18"/>
                        <a:pt x="16" y="19"/>
                        <a:pt x="16" y="19"/>
                      </a:cubicBezTo>
                      <a:cubicBezTo>
                        <a:pt x="15" y="18"/>
                        <a:pt x="14" y="16"/>
                        <a:pt x="16" y="14"/>
                      </a:cubicBezTo>
                      <a:cubicBezTo>
                        <a:pt x="16" y="14"/>
                        <a:pt x="17" y="16"/>
                        <a:pt x="17" y="16"/>
                      </a:cubicBezTo>
                      <a:cubicBezTo>
                        <a:pt x="17" y="16"/>
                        <a:pt x="18" y="15"/>
                        <a:pt x="18" y="15"/>
                      </a:cubicBezTo>
                      <a:cubicBezTo>
                        <a:pt x="18" y="16"/>
                        <a:pt x="18" y="16"/>
                        <a:pt x="18" y="16"/>
                      </a:cubicBezTo>
                      <a:cubicBezTo>
                        <a:pt x="19" y="16"/>
                        <a:pt x="18" y="14"/>
                        <a:pt x="20" y="14"/>
                      </a:cubicBezTo>
                      <a:cubicBezTo>
                        <a:pt x="20" y="14"/>
                        <a:pt x="21" y="15"/>
                        <a:pt x="21" y="14"/>
                      </a:cubicBezTo>
                      <a:cubicBezTo>
                        <a:pt x="20" y="13"/>
                        <a:pt x="17" y="10"/>
                        <a:pt x="17" y="9"/>
                      </a:cubicBezTo>
                      <a:cubicBezTo>
                        <a:pt x="17" y="8"/>
                        <a:pt x="19" y="8"/>
                        <a:pt x="20" y="9"/>
                      </a:cubicBezTo>
                      <a:cubicBezTo>
                        <a:pt x="21" y="9"/>
                        <a:pt x="21" y="11"/>
                        <a:pt x="22" y="12"/>
                      </a:cubicBezTo>
                      <a:cubicBezTo>
                        <a:pt x="21" y="12"/>
                        <a:pt x="21" y="11"/>
                        <a:pt x="21" y="11"/>
                      </a:cubicBezTo>
                      <a:cubicBezTo>
                        <a:pt x="22" y="11"/>
                        <a:pt x="22" y="12"/>
                        <a:pt x="23" y="11"/>
                      </a:cubicBezTo>
                      <a:cubicBezTo>
                        <a:pt x="22" y="10"/>
                        <a:pt x="24" y="11"/>
                        <a:pt x="22" y="10"/>
                      </a:cubicBezTo>
                      <a:cubicBezTo>
                        <a:pt x="23" y="10"/>
                        <a:pt x="23" y="10"/>
                        <a:pt x="24" y="10"/>
                      </a:cubicBezTo>
                      <a:cubicBezTo>
                        <a:pt x="23" y="9"/>
                        <a:pt x="24" y="7"/>
                        <a:pt x="25" y="6"/>
                      </a:cubicBezTo>
                      <a:cubicBezTo>
                        <a:pt x="25" y="6"/>
                        <a:pt x="25" y="7"/>
                        <a:pt x="25" y="7"/>
                      </a:cubicBezTo>
                      <a:cubicBezTo>
                        <a:pt x="27" y="6"/>
                        <a:pt x="28" y="7"/>
                        <a:pt x="30" y="6"/>
                      </a:cubicBezTo>
                      <a:cubicBezTo>
                        <a:pt x="30" y="7"/>
                        <a:pt x="31" y="7"/>
                        <a:pt x="30" y="8"/>
                      </a:cubicBezTo>
                      <a:cubicBezTo>
                        <a:pt x="31" y="7"/>
                        <a:pt x="31" y="7"/>
                        <a:pt x="31" y="7"/>
                      </a:cubicBezTo>
                      <a:cubicBezTo>
                        <a:pt x="32" y="8"/>
                        <a:pt x="30" y="7"/>
                        <a:pt x="31" y="8"/>
                      </a:cubicBezTo>
                      <a:cubicBezTo>
                        <a:pt x="31" y="8"/>
                        <a:pt x="32" y="7"/>
                        <a:pt x="33" y="7"/>
                      </a:cubicBezTo>
                      <a:cubicBezTo>
                        <a:pt x="33" y="6"/>
                        <a:pt x="31" y="7"/>
                        <a:pt x="31" y="7"/>
                      </a:cubicBezTo>
                      <a:cubicBezTo>
                        <a:pt x="30" y="6"/>
                        <a:pt x="32" y="4"/>
                        <a:pt x="34" y="3"/>
                      </a:cubicBezTo>
                      <a:cubicBezTo>
                        <a:pt x="35" y="3"/>
                        <a:pt x="34" y="4"/>
                        <a:pt x="35" y="4"/>
                      </a:cubicBezTo>
                      <a:cubicBezTo>
                        <a:pt x="37" y="4"/>
                        <a:pt x="37" y="1"/>
                        <a:pt x="40" y="3"/>
                      </a:cubicBezTo>
                      <a:cubicBezTo>
                        <a:pt x="40" y="4"/>
                        <a:pt x="39" y="5"/>
                        <a:pt x="39" y="6"/>
                      </a:cubicBezTo>
                      <a:cubicBezTo>
                        <a:pt x="38" y="6"/>
                        <a:pt x="38" y="5"/>
                        <a:pt x="37" y="5"/>
                      </a:cubicBezTo>
                      <a:cubicBezTo>
                        <a:pt x="38" y="5"/>
                        <a:pt x="38" y="5"/>
                        <a:pt x="38" y="5"/>
                      </a:cubicBezTo>
                      <a:cubicBezTo>
                        <a:pt x="37" y="6"/>
                        <a:pt x="37" y="6"/>
                        <a:pt x="36" y="5"/>
                      </a:cubicBezTo>
                      <a:cubicBezTo>
                        <a:pt x="37" y="6"/>
                        <a:pt x="41" y="6"/>
                        <a:pt x="42" y="8"/>
                      </a:cubicBezTo>
                      <a:cubicBezTo>
                        <a:pt x="43" y="8"/>
                        <a:pt x="44" y="8"/>
                        <a:pt x="43" y="7"/>
                      </a:cubicBezTo>
                      <a:cubicBezTo>
                        <a:pt x="43" y="7"/>
                        <a:pt x="43" y="7"/>
                        <a:pt x="43" y="7"/>
                      </a:cubicBezTo>
                      <a:cubicBezTo>
                        <a:pt x="42" y="6"/>
                        <a:pt x="44" y="6"/>
                        <a:pt x="44" y="6"/>
                      </a:cubicBezTo>
                      <a:cubicBezTo>
                        <a:pt x="45" y="6"/>
                        <a:pt x="46" y="5"/>
                        <a:pt x="47" y="6"/>
                      </a:cubicBezTo>
                      <a:cubicBezTo>
                        <a:pt x="47" y="7"/>
                        <a:pt x="47" y="7"/>
                        <a:pt x="47" y="7"/>
                      </a:cubicBezTo>
                      <a:cubicBezTo>
                        <a:pt x="47" y="7"/>
                        <a:pt x="46" y="6"/>
                        <a:pt x="46" y="6"/>
                      </a:cubicBezTo>
                      <a:cubicBezTo>
                        <a:pt x="47" y="6"/>
                        <a:pt x="47" y="9"/>
                        <a:pt x="48" y="8"/>
                      </a:cubicBezTo>
                      <a:cubicBezTo>
                        <a:pt x="48" y="7"/>
                        <a:pt x="48" y="7"/>
                        <a:pt x="48" y="7"/>
                      </a:cubicBezTo>
                      <a:cubicBezTo>
                        <a:pt x="49" y="6"/>
                        <a:pt x="50" y="6"/>
                        <a:pt x="51" y="7"/>
                      </a:cubicBezTo>
                      <a:cubicBezTo>
                        <a:pt x="51" y="6"/>
                        <a:pt x="51" y="7"/>
                        <a:pt x="51" y="5"/>
                      </a:cubicBezTo>
                      <a:cubicBezTo>
                        <a:pt x="51" y="7"/>
                        <a:pt x="48" y="4"/>
                        <a:pt x="48" y="6"/>
                      </a:cubicBezTo>
                      <a:cubicBezTo>
                        <a:pt x="48" y="4"/>
                        <a:pt x="47" y="5"/>
                        <a:pt x="47" y="3"/>
                      </a:cubicBezTo>
                      <a:cubicBezTo>
                        <a:pt x="47" y="3"/>
                        <a:pt x="47" y="4"/>
                        <a:pt x="46" y="3"/>
                      </a:cubicBezTo>
                      <a:cubicBezTo>
                        <a:pt x="46" y="3"/>
                        <a:pt x="46" y="3"/>
                        <a:pt x="46" y="3"/>
                      </a:cubicBezTo>
                      <a:cubicBezTo>
                        <a:pt x="46" y="3"/>
                        <a:pt x="46" y="3"/>
                        <a:pt x="46" y="3"/>
                      </a:cubicBezTo>
                      <a:cubicBezTo>
                        <a:pt x="46" y="3"/>
                        <a:pt x="46" y="3"/>
                        <a:pt x="46" y="3"/>
                      </a:cubicBezTo>
                      <a:cubicBezTo>
                        <a:pt x="46" y="3"/>
                        <a:pt x="46" y="3"/>
                        <a:pt x="46" y="3"/>
                      </a:cubicBezTo>
                      <a:cubicBezTo>
                        <a:pt x="46" y="4"/>
                        <a:pt x="46" y="4"/>
                        <a:pt x="46" y="4"/>
                      </a:cubicBezTo>
                      <a:cubicBezTo>
                        <a:pt x="45" y="5"/>
                        <a:pt x="44" y="4"/>
                        <a:pt x="43" y="4"/>
                      </a:cubicBezTo>
                      <a:cubicBezTo>
                        <a:pt x="42" y="4"/>
                        <a:pt x="43" y="4"/>
                        <a:pt x="43" y="3"/>
                      </a:cubicBezTo>
                      <a:cubicBezTo>
                        <a:pt x="42" y="4"/>
                        <a:pt x="42" y="4"/>
                        <a:pt x="42" y="4"/>
                      </a:cubicBezTo>
                      <a:cubicBezTo>
                        <a:pt x="42" y="3"/>
                        <a:pt x="41" y="2"/>
                        <a:pt x="42" y="2"/>
                      </a:cubicBezTo>
                      <a:cubicBezTo>
                        <a:pt x="41" y="2"/>
                        <a:pt x="41" y="2"/>
                        <a:pt x="41" y="2"/>
                      </a:cubicBezTo>
                      <a:cubicBezTo>
                        <a:pt x="41" y="1"/>
                        <a:pt x="39" y="1"/>
                        <a:pt x="39" y="1"/>
                      </a:cubicBezTo>
                      <a:cubicBezTo>
                        <a:pt x="38" y="0"/>
                        <a:pt x="37" y="1"/>
                        <a:pt x="38" y="1"/>
                      </a:cubicBezTo>
                      <a:cubicBezTo>
                        <a:pt x="38" y="1"/>
                        <a:pt x="35" y="1"/>
                        <a:pt x="35" y="1"/>
                      </a:cubicBezTo>
                      <a:cubicBezTo>
                        <a:pt x="35" y="1"/>
                        <a:pt x="35" y="1"/>
                        <a:pt x="35" y="1"/>
                      </a:cubicBezTo>
                      <a:cubicBezTo>
                        <a:pt x="33" y="1"/>
                        <a:pt x="31" y="2"/>
                        <a:pt x="29" y="1"/>
                      </a:cubicBezTo>
                      <a:cubicBezTo>
                        <a:pt x="28" y="1"/>
                        <a:pt x="27" y="2"/>
                        <a:pt x="26" y="2"/>
                      </a:cubicBezTo>
                      <a:cubicBezTo>
                        <a:pt x="26" y="1"/>
                        <a:pt x="26" y="1"/>
                        <a:pt x="26" y="1"/>
                      </a:cubicBezTo>
                      <a:cubicBezTo>
                        <a:pt x="25" y="2"/>
                        <a:pt x="23" y="1"/>
                        <a:pt x="22" y="2"/>
                      </a:cubicBezTo>
                      <a:cubicBezTo>
                        <a:pt x="21" y="1"/>
                        <a:pt x="18" y="4"/>
                        <a:pt x="16" y="4"/>
                      </a:cubicBezTo>
                      <a:cubicBezTo>
                        <a:pt x="17" y="5"/>
                        <a:pt x="17" y="5"/>
                        <a:pt x="17" y="5"/>
                      </a:cubicBezTo>
                      <a:cubicBezTo>
                        <a:pt x="16" y="6"/>
                        <a:pt x="15" y="7"/>
                        <a:pt x="14" y="8"/>
                      </a:cubicBezTo>
                      <a:cubicBezTo>
                        <a:pt x="15" y="8"/>
                        <a:pt x="15" y="8"/>
                        <a:pt x="15" y="8"/>
                      </a:cubicBezTo>
                      <a:cubicBezTo>
                        <a:pt x="15" y="10"/>
                        <a:pt x="12" y="10"/>
                        <a:pt x="11" y="11"/>
                      </a:cubicBezTo>
                      <a:cubicBezTo>
                        <a:pt x="11" y="11"/>
                        <a:pt x="11" y="11"/>
                        <a:pt x="12" y="11"/>
                      </a:cubicBezTo>
                      <a:cubicBezTo>
                        <a:pt x="10" y="11"/>
                        <a:pt x="10" y="12"/>
                        <a:pt x="9" y="13"/>
                      </a:cubicBezTo>
                      <a:cubicBezTo>
                        <a:pt x="9" y="14"/>
                        <a:pt x="9" y="15"/>
                        <a:pt x="8" y="16"/>
                      </a:cubicBezTo>
                      <a:cubicBezTo>
                        <a:pt x="8" y="16"/>
                        <a:pt x="7" y="17"/>
                        <a:pt x="7" y="17"/>
                      </a:cubicBezTo>
                      <a:cubicBezTo>
                        <a:pt x="7" y="17"/>
                        <a:pt x="7" y="17"/>
                        <a:pt x="7" y="17"/>
                      </a:cubicBezTo>
                      <a:cubicBezTo>
                        <a:pt x="7" y="17"/>
                        <a:pt x="7" y="17"/>
                        <a:pt x="7" y="17"/>
                      </a:cubicBezTo>
                      <a:cubicBezTo>
                        <a:pt x="7" y="17"/>
                        <a:pt x="6" y="17"/>
                        <a:pt x="6" y="17"/>
                      </a:cubicBezTo>
                      <a:cubicBezTo>
                        <a:pt x="7" y="17"/>
                        <a:pt x="7" y="17"/>
                        <a:pt x="7" y="17"/>
                      </a:cubicBezTo>
                      <a:cubicBezTo>
                        <a:pt x="7" y="17"/>
                        <a:pt x="7" y="18"/>
                        <a:pt x="6" y="18"/>
                      </a:cubicBezTo>
                      <a:cubicBezTo>
                        <a:pt x="6" y="18"/>
                        <a:pt x="6" y="18"/>
                        <a:pt x="6" y="18"/>
                      </a:cubicBezTo>
                      <a:cubicBezTo>
                        <a:pt x="6" y="18"/>
                        <a:pt x="6" y="18"/>
                        <a:pt x="6" y="18"/>
                      </a:cubicBezTo>
                      <a:cubicBezTo>
                        <a:pt x="5" y="19"/>
                        <a:pt x="6" y="19"/>
                        <a:pt x="6" y="19"/>
                      </a:cubicBezTo>
                      <a:cubicBezTo>
                        <a:pt x="6" y="19"/>
                        <a:pt x="6" y="19"/>
                        <a:pt x="7" y="20"/>
                      </a:cubicBezTo>
                      <a:cubicBezTo>
                        <a:pt x="5" y="19"/>
                        <a:pt x="6" y="21"/>
                        <a:pt x="5" y="21"/>
                      </a:cubicBezTo>
                      <a:cubicBezTo>
                        <a:pt x="5" y="22"/>
                        <a:pt x="4" y="24"/>
                        <a:pt x="6" y="25"/>
                      </a:cubicBezTo>
                      <a:cubicBezTo>
                        <a:pt x="5" y="25"/>
                        <a:pt x="5" y="25"/>
                        <a:pt x="5" y="24"/>
                      </a:cubicBezTo>
                      <a:cubicBezTo>
                        <a:pt x="5" y="25"/>
                        <a:pt x="5" y="25"/>
                        <a:pt x="5" y="26"/>
                      </a:cubicBezTo>
                      <a:cubicBezTo>
                        <a:pt x="4" y="26"/>
                        <a:pt x="4" y="26"/>
                        <a:pt x="4" y="26"/>
                      </a:cubicBezTo>
                      <a:cubicBezTo>
                        <a:pt x="5" y="28"/>
                        <a:pt x="5" y="28"/>
                        <a:pt x="5" y="28"/>
                      </a:cubicBezTo>
                      <a:cubicBezTo>
                        <a:pt x="4" y="28"/>
                        <a:pt x="3" y="28"/>
                        <a:pt x="3" y="27"/>
                      </a:cubicBezTo>
                      <a:cubicBezTo>
                        <a:pt x="4" y="30"/>
                        <a:pt x="3" y="29"/>
                        <a:pt x="4" y="31"/>
                      </a:cubicBezTo>
                      <a:cubicBezTo>
                        <a:pt x="3" y="31"/>
                        <a:pt x="3" y="31"/>
                        <a:pt x="3" y="31"/>
                      </a:cubicBezTo>
                      <a:cubicBezTo>
                        <a:pt x="3" y="31"/>
                        <a:pt x="4" y="32"/>
                        <a:pt x="3" y="33"/>
                      </a:cubicBezTo>
                      <a:cubicBezTo>
                        <a:pt x="1" y="34"/>
                        <a:pt x="2" y="39"/>
                        <a:pt x="1" y="42"/>
                      </a:cubicBezTo>
                      <a:cubicBezTo>
                        <a:pt x="3" y="41"/>
                        <a:pt x="0" y="43"/>
                        <a:pt x="1" y="44"/>
                      </a:cubicBezTo>
                      <a:cubicBezTo>
                        <a:pt x="1" y="44"/>
                        <a:pt x="1" y="44"/>
                        <a:pt x="0" y="44"/>
                      </a:cubicBezTo>
                      <a:cubicBezTo>
                        <a:pt x="1" y="45"/>
                        <a:pt x="0" y="46"/>
                        <a:pt x="1" y="47"/>
                      </a:cubicBezTo>
                      <a:cubicBezTo>
                        <a:pt x="1" y="48"/>
                        <a:pt x="0" y="47"/>
                        <a:pt x="0" y="47"/>
                      </a:cubicBezTo>
                      <a:cubicBezTo>
                        <a:pt x="0" y="47"/>
                        <a:pt x="0" y="48"/>
                        <a:pt x="0" y="48"/>
                      </a:cubicBezTo>
                      <a:cubicBezTo>
                        <a:pt x="0" y="48"/>
                        <a:pt x="0" y="48"/>
                        <a:pt x="0" y="47"/>
                      </a:cubicBezTo>
                      <a:cubicBezTo>
                        <a:pt x="0" y="49"/>
                        <a:pt x="1" y="49"/>
                        <a:pt x="3" y="49"/>
                      </a:cubicBezTo>
                      <a:cubicBezTo>
                        <a:pt x="2" y="50"/>
                        <a:pt x="2" y="50"/>
                        <a:pt x="3" y="51"/>
                      </a:cubicBezTo>
                      <a:cubicBezTo>
                        <a:pt x="3" y="51"/>
                        <a:pt x="3" y="52"/>
                        <a:pt x="2" y="51"/>
                      </a:cubicBezTo>
                      <a:cubicBezTo>
                        <a:pt x="2" y="51"/>
                        <a:pt x="2" y="55"/>
                        <a:pt x="3" y="54"/>
                      </a:cubicBezTo>
                      <a:cubicBezTo>
                        <a:pt x="3" y="55"/>
                        <a:pt x="3" y="55"/>
                        <a:pt x="4" y="55"/>
                      </a:cubicBezTo>
                      <a:cubicBezTo>
                        <a:pt x="4" y="57"/>
                        <a:pt x="4" y="57"/>
                        <a:pt x="4" y="58"/>
                      </a:cubicBezTo>
                      <a:cubicBezTo>
                        <a:pt x="4" y="58"/>
                        <a:pt x="4" y="58"/>
                        <a:pt x="4" y="58"/>
                      </a:cubicBezTo>
                      <a:cubicBezTo>
                        <a:pt x="6" y="58"/>
                        <a:pt x="5" y="58"/>
                        <a:pt x="5" y="59"/>
                      </a:cubicBezTo>
                      <a:cubicBezTo>
                        <a:pt x="5" y="59"/>
                        <a:pt x="5" y="59"/>
                        <a:pt x="5" y="59"/>
                      </a:cubicBezTo>
                      <a:cubicBezTo>
                        <a:pt x="5" y="62"/>
                        <a:pt x="6" y="60"/>
                        <a:pt x="6" y="63"/>
                      </a:cubicBezTo>
                      <a:cubicBezTo>
                        <a:pt x="6" y="62"/>
                        <a:pt x="6" y="62"/>
                        <a:pt x="6" y="62"/>
                      </a:cubicBezTo>
                      <a:cubicBezTo>
                        <a:pt x="8" y="62"/>
                        <a:pt x="6" y="65"/>
                        <a:pt x="7" y="66"/>
                      </a:cubicBezTo>
                      <a:cubicBezTo>
                        <a:pt x="8" y="65"/>
                        <a:pt x="8" y="65"/>
                        <a:pt x="8" y="65"/>
                      </a:cubicBezTo>
                      <a:cubicBezTo>
                        <a:pt x="8" y="66"/>
                        <a:pt x="6" y="68"/>
                        <a:pt x="6" y="69"/>
                      </a:cubicBezTo>
                      <a:cubicBezTo>
                        <a:pt x="6" y="69"/>
                        <a:pt x="6" y="69"/>
                        <a:pt x="6" y="69"/>
                      </a:cubicBezTo>
                      <a:cubicBezTo>
                        <a:pt x="6" y="71"/>
                        <a:pt x="7" y="68"/>
                        <a:pt x="8" y="70"/>
                      </a:cubicBezTo>
                      <a:cubicBezTo>
                        <a:pt x="7" y="70"/>
                        <a:pt x="6" y="70"/>
                        <a:pt x="6" y="71"/>
                      </a:cubicBezTo>
                      <a:cubicBezTo>
                        <a:pt x="6" y="72"/>
                        <a:pt x="10" y="73"/>
                        <a:pt x="9" y="74"/>
                      </a:cubicBezTo>
                      <a:cubicBezTo>
                        <a:pt x="10" y="74"/>
                        <a:pt x="10" y="73"/>
                        <a:pt x="11" y="74"/>
                      </a:cubicBezTo>
                      <a:cubicBezTo>
                        <a:pt x="11" y="74"/>
                        <a:pt x="11" y="77"/>
                        <a:pt x="12" y="77"/>
                      </a:cubicBezTo>
                      <a:cubicBezTo>
                        <a:pt x="12" y="77"/>
                        <a:pt x="12" y="77"/>
                        <a:pt x="12" y="77"/>
                      </a:cubicBezTo>
                      <a:cubicBezTo>
                        <a:pt x="13" y="78"/>
                        <a:pt x="14" y="79"/>
                        <a:pt x="15" y="79"/>
                      </a:cubicBezTo>
                      <a:cubicBezTo>
                        <a:pt x="14" y="80"/>
                        <a:pt x="15" y="81"/>
                        <a:pt x="16" y="82"/>
                      </a:cubicBezTo>
                      <a:cubicBezTo>
                        <a:pt x="18" y="82"/>
                        <a:pt x="19" y="83"/>
                        <a:pt x="18" y="84"/>
                      </a:cubicBezTo>
                      <a:cubicBezTo>
                        <a:pt x="18" y="84"/>
                        <a:pt x="19" y="85"/>
                        <a:pt x="20" y="85"/>
                      </a:cubicBezTo>
                      <a:cubicBezTo>
                        <a:pt x="19" y="85"/>
                        <a:pt x="19" y="85"/>
                        <a:pt x="19" y="85"/>
                      </a:cubicBezTo>
                      <a:cubicBezTo>
                        <a:pt x="20" y="87"/>
                        <a:pt x="21" y="86"/>
                        <a:pt x="22" y="86"/>
                      </a:cubicBezTo>
                      <a:cubicBezTo>
                        <a:pt x="22" y="87"/>
                        <a:pt x="22" y="87"/>
                        <a:pt x="22" y="87"/>
                      </a:cubicBezTo>
                      <a:cubicBezTo>
                        <a:pt x="23" y="89"/>
                        <a:pt x="24" y="89"/>
                        <a:pt x="26" y="89"/>
                      </a:cubicBezTo>
                      <a:cubicBezTo>
                        <a:pt x="26" y="90"/>
                        <a:pt x="26" y="90"/>
                        <a:pt x="26" y="90"/>
                      </a:cubicBezTo>
                      <a:cubicBezTo>
                        <a:pt x="26" y="89"/>
                        <a:pt x="28" y="93"/>
                        <a:pt x="31" y="93"/>
                      </a:cubicBezTo>
                      <a:cubicBezTo>
                        <a:pt x="31" y="93"/>
                        <a:pt x="31" y="93"/>
                        <a:pt x="30" y="93"/>
                      </a:cubicBezTo>
                      <a:cubicBezTo>
                        <a:pt x="32" y="93"/>
                        <a:pt x="33" y="94"/>
                        <a:pt x="34" y="95"/>
                      </a:cubicBezTo>
                      <a:cubicBezTo>
                        <a:pt x="36" y="96"/>
                        <a:pt x="37" y="96"/>
                        <a:pt x="38" y="94"/>
                      </a:cubicBezTo>
                      <a:cubicBezTo>
                        <a:pt x="39" y="94"/>
                        <a:pt x="39" y="94"/>
                        <a:pt x="39" y="94"/>
                      </a:cubicBezTo>
                      <a:cubicBezTo>
                        <a:pt x="37" y="93"/>
                        <a:pt x="40" y="92"/>
                        <a:pt x="39" y="92"/>
                      </a:cubicBezTo>
                      <a:cubicBezTo>
                        <a:pt x="40" y="92"/>
                        <a:pt x="41" y="93"/>
                        <a:pt x="40" y="93"/>
                      </a:cubicBezTo>
                      <a:cubicBezTo>
                        <a:pt x="40" y="93"/>
                        <a:pt x="40" y="93"/>
                        <a:pt x="40" y="93"/>
                      </a:cubicBezTo>
                      <a:cubicBezTo>
                        <a:pt x="39" y="95"/>
                        <a:pt x="43" y="94"/>
                        <a:pt x="43" y="95"/>
                      </a:cubicBezTo>
                      <a:cubicBezTo>
                        <a:pt x="47" y="95"/>
                        <a:pt x="52" y="95"/>
                        <a:pt x="56" y="93"/>
                      </a:cubicBezTo>
                      <a:cubicBezTo>
                        <a:pt x="55" y="92"/>
                        <a:pt x="55" y="92"/>
                        <a:pt x="55" y="92"/>
                      </a:cubicBezTo>
                      <a:cubicBezTo>
                        <a:pt x="56" y="91"/>
                        <a:pt x="56" y="91"/>
                        <a:pt x="56" y="91"/>
                      </a:cubicBezTo>
                      <a:cubicBezTo>
                        <a:pt x="57" y="92"/>
                        <a:pt x="57" y="92"/>
                        <a:pt x="56" y="93"/>
                      </a:cubicBezTo>
                      <a:cubicBezTo>
                        <a:pt x="57" y="93"/>
                        <a:pt x="57" y="91"/>
                        <a:pt x="57" y="91"/>
                      </a:cubicBezTo>
                      <a:cubicBezTo>
                        <a:pt x="59" y="90"/>
                        <a:pt x="57" y="93"/>
                        <a:pt x="58" y="92"/>
                      </a:cubicBezTo>
                      <a:cubicBezTo>
                        <a:pt x="58" y="92"/>
                        <a:pt x="59" y="92"/>
                        <a:pt x="59" y="92"/>
                      </a:cubicBezTo>
                      <a:cubicBezTo>
                        <a:pt x="58" y="92"/>
                        <a:pt x="58" y="92"/>
                        <a:pt x="58" y="92"/>
                      </a:cubicBezTo>
                      <a:cubicBezTo>
                        <a:pt x="59" y="91"/>
                        <a:pt x="58" y="90"/>
                        <a:pt x="60" y="90"/>
                      </a:cubicBezTo>
                      <a:cubicBezTo>
                        <a:pt x="60" y="90"/>
                        <a:pt x="60" y="90"/>
                        <a:pt x="61" y="90"/>
                      </a:cubicBezTo>
                      <a:cubicBezTo>
                        <a:pt x="61" y="90"/>
                        <a:pt x="61" y="90"/>
                        <a:pt x="61" y="90"/>
                      </a:cubicBezTo>
                      <a:cubicBezTo>
                        <a:pt x="61" y="90"/>
                        <a:pt x="63" y="89"/>
                        <a:pt x="63" y="89"/>
                      </a:cubicBezTo>
                      <a:cubicBezTo>
                        <a:pt x="61" y="88"/>
                        <a:pt x="61" y="88"/>
                        <a:pt x="61" y="88"/>
                      </a:cubicBezTo>
                      <a:cubicBezTo>
                        <a:pt x="62" y="87"/>
                        <a:pt x="63" y="87"/>
                        <a:pt x="61" y="87"/>
                      </a:cubicBezTo>
                      <a:cubicBezTo>
                        <a:pt x="64" y="88"/>
                        <a:pt x="66" y="83"/>
                        <a:pt x="67" y="82"/>
                      </a:cubicBezTo>
                      <a:cubicBezTo>
                        <a:pt x="67" y="81"/>
                        <a:pt x="68" y="80"/>
                        <a:pt x="69" y="79"/>
                      </a:cubicBezTo>
                      <a:cubicBezTo>
                        <a:pt x="68" y="79"/>
                        <a:pt x="67" y="79"/>
                        <a:pt x="68" y="78"/>
                      </a:cubicBezTo>
                      <a:cubicBezTo>
                        <a:pt x="70" y="79"/>
                        <a:pt x="70" y="76"/>
                        <a:pt x="72" y="76"/>
                      </a:cubicBezTo>
                      <a:cubicBezTo>
                        <a:pt x="70" y="76"/>
                        <a:pt x="73" y="73"/>
                        <a:pt x="71" y="74"/>
                      </a:cubicBezTo>
                      <a:cubicBezTo>
                        <a:pt x="71" y="73"/>
                        <a:pt x="72" y="74"/>
                        <a:pt x="72" y="73"/>
                      </a:cubicBezTo>
                      <a:cubicBezTo>
                        <a:pt x="72" y="72"/>
                        <a:pt x="73" y="71"/>
                        <a:pt x="74" y="70"/>
                      </a:cubicBezTo>
                      <a:cubicBezTo>
                        <a:pt x="74" y="68"/>
                        <a:pt x="75" y="67"/>
                        <a:pt x="75" y="66"/>
                      </a:cubicBezTo>
                      <a:cubicBezTo>
                        <a:pt x="75" y="66"/>
                        <a:pt x="74" y="66"/>
                        <a:pt x="74" y="65"/>
                      </a:cubicBezTo>
                      <a:cubicBezTo>
                        <a:pt x="75" y="64"/>
                        <a:pt x="75" y="64"/>
                        <a:pt x="75" y="64"/>
                      </a:cubicBezTo>
                      <a:cubicBezTo>
                        <a:pt x="75" y="63"/>
                        <a:pt x="74" y="63"/>
                        <a:pt x="75" y="62"/>
                      </a:cubicBezTo>
                      <a:cubicBezTo>
                        <a:pt x="75" y="62"/>
                        <a:pt x="74" y="63"/>
                        <a:pt x="74" y="62"/>
                      </a:cubicBezTo>
                      <a:cubicBezTo>
                        <a:pt x="75" y="60"/>
                        <a:pt x="75" y="57"/>
                        <a:pt x="75" y="54"/>
                      </a:cubicBezTo>
                      <a:cubicBezTo>
                        <a:pt x="75" y="51"/>
                        <a:pt x="74" y="48"/>
                        <a:pt x="75" y="45"/>
                      </a:cubicBezTo>
                      <a:cubicBezTo>
                        <a:pt x="75" y="46"/>
                        <a:pt x="75" y="46"/>
                        <a:pt x="75" y="45"/>
                      </a:cubicBezTo>
                      <a:cubicBezTo>
                        <a:pt x="75" y="45"/>
                        <a:pt x="74" y="45"/>
                        <a:pt x="73" y="45"/>
                      </a:cubicBezTo>
                      <a:cubicBezTo>
                        <a:pt x="73" y="45"/>
                        <a:pt x="74" y="45"/>
                        <a:pt x="74" y="44"/>
                      </a:cubicBezTo>
                      <a:cubicBezTo>
                        <a:pt x="74" y="43"/>
                        <a:pt x="74" y="43"/>
                        <a:pt x="74" y="43"/>
                      </a:cubicBezTo>
                      <a:cubicBezTo>
                        <a:pt x="73" y="43"/>
                        <a:pt x="74" y="40"/>
                        <a:pt x="72" y="40"/>
                      </a:cubicBezTo>
                      <a:cubicBezTo>
                        <a:pt x="73" y="41"/>
                        <a:pt x="73" y="41"/>
                        <a:pt x="73" y="41"/>
                      </a:cubicBezTo>
                      <a:cubicBezTo>
                        <a:pt x="71" y="40"/>
                        <a:pt x="70" y="43"/>
                        <a:pt x="68" y="43"/>
                      </a:cubicBezTo>
                      <a:cubicBezTo>
                        <a:pt x="70" y="44"/>
                        <a:pt x="67" y="46"/>
                        <a:pt x="69" y="47"/>
                      </a:cubicBezTo>
                      <a:cubicBezTo>
                        <a:pt x="69" y="48"/>
                        <a:pt x="68" y="47"/>
                        <a:pt x="68" y="48"/>
                      </a:cubicBezTo>
                      <a:cubicBezTo>
                        <a:pt x="69" y="48"/>
                        <a:pt x="69" y="48"/>
                        <a:pt x="69" y="49"/>
                      </a:cubicBezTo>
                      <a:cubicBezTo>
                        <a:pt x="69" y="49"/>
                        <a:pt x="69" y="49"/>
                        <a:pt x="69" y="49"/>
                      </a:cubicBezTo>
                      <a:cubicBezTo>
                        <a:pt x="69" y="52"/>
                        <a:pt x="68" y="53"/>
                        <a:pt x="68" y="56"/>
                      </a:cubicBezTo>
                      <a:cubicBezTo>
                        <a:pt x="69" y="56"/>
                        <a:pt x="69" y="56"/>
                        <a:pt x="69" y="56"/>
                      </a:cubicBezTo>
                      <a:cubicBezTo>
                        <a:pt x="69" y="56"/>
                        <a:pt x="68" y="56"/>
                        <a:pt x="68" y="57"/>
                      </a:cubicBezTo>
                      <a:cubicBezTo>
                        <a:pt x="70" y="57"/>
                        <a:pt x="68" y="55"/>
                        <a:pt x="70" y="56"/>
                      </a:cubicBezTo>
                      <a:cubicBezTo>
                        <a:pt x="68" y="56"/>
                        <a:pt x="69" y="60"/>
                        <a:pt x="67" y="60"/>
                      </a:cubicBezTo>
                      <a:cubicBezTo>
                        <a:pt x="67" y="61"/>
                        <a:pt x="68" y="60"/>
                        <a:pt x="68" y="61"/>
                      </a:cubicBezTo>
                      <a:cubicBezTo>
                        <a:pt x="68" y="61"/>
                        <a:pt x="68" y="61"/>
                        <a:pt x="68" y="61"/>
                      </a:cubicBezTo>
                      <a:cubicBezTo>
                        <a:pt x="68" y="62"/>
                        <a:pt x="68" y="62"/>
                        <a:pt x="68" y="62"/>
                      </a:cubicBezTo>
                      <a:cubicBezTo>
                        <a:pt x="68" y="62"/>
                        <a:pt x="67" y="62"/>
                        <a:pt x="67" y="62"/>
                      </a:cubicBezTo>
                      <a:cubicBezTo>
                        <a:pt x="67" y="62"/>
                        <a:pt x="67" y="62"/>
                        <a:pt x="67" y="62"/>
                      </a:cubicBezTo>
                      <a:cubicBezTo>
                        <a:pt x="66" y="63"/>
                        <a:pt x="67" y="64"/>
                        <a:pt x="67" y="64"/>
                      </a:cubicBezTo>
                      <a:cubicBezTo>
                        <a:pt x="67" y="64"/>
                        <a:pt x="67" y="63"/>
                        <a:pt x="67" y="63"/>
                      </a:cubicBezTo>
                      <a:cubicBezTo>
                        <a:pt x="67" y="65"/>
                        <a:pt x="67" y="66"/>
                        <a:pt x="66" y="68"/>
                      </a:cubicBezTo>
                      <a:cubicBezTo>
                        <a:pt x="66" y="69"/>
                        <a:pt x="66" y="70"/>
                        <a:pt x="66" y="72"/>
                      </a:cubicBezTo>
                      <a:cubicBezTo>
                        <a:pt x="66" y="72"/>
                        <a:pt x="66" y="72"/>
                        <a:pt x="66" y="72"/>
                      </a:cubicBezTo>
                      <a:cubicBezTo>
                        <a:pt x="66" y="74"/>
                        <a:pt x="65" y="73"/>
                        <a:pt x="65" y="75"/>
                      </a:cubicBezTo>
                      <a:cubicBezTo>
                        <a:pt x="64" y="75"/>
                        <a:pt x="64" y="75"/>
                        <a:pt x="64" y="75"/>
                      </a:cubicBezTo>
                      <a:cubicBezTo>
                        <a:pt x="65" y="75"/>
                        <a:pt x="65" y="76"/>
                        <a:pt x="64" y="76"/>
                      </a:cubicBezTo>
                      <a:cubicBezTo>
                        <a:pt x="64" y="76"/>
                        <a:pt x="63" y="77"/>
                        <a:pt x="63" y="76"/>
                      </a:cubicBezTo>
                      <a:cubicBezTo>
                        <a:pt x="63" y="78"/>
                        <a:pt x="63" y="77"/>
                        <a:pt x="63" y="79"/>
                      </a:cubicBezTo>
                      <a:cubicBezTo>
                        <a:pt x="63" y="79"/>
                        <a:pt x="63" y="79"/>
                        <a:pt x="63" y="79"/>
                      </a:cubicBezTo>
                      <a:cubicBezTo>
                        <a:pt x="63" y="80"/>
                        <a:pt x="63" y="80"/>
                        <a:pt x="63" y="81"/>
                      </a:cubicBezTo>
                      <a:cubicBezTo>
                        <a:pt x="63" y="80"/>
                        <a:pt x="61" y="81"/>
                        <a:pt x="61" y="79"/>
                      </a:cubicBezTo>
                      <a:cubicBezTo>
                        <a:pt x="59" y="80"/>
                        <a:pt x="60" y="83"/>
                        <a:pt x="58" y="82"/>
                      </a:cubicBezTo>
                      <a:cubicBezTo>
                        <a:pt x="59" y="84"/>
                        <a:pt x="60" y="81"/>
                        <a:pt x="60" y="82"/>
                      </a:cubicBezTo>
                      <a:cubicBezTo>
                        <a:pt x="61" y="82"/>
                        <a:pt x="61" y="84"/>
                        <a:pt x="60" y="84"/>
                      </a:cubicBezTo>
                      <a:cubicBezTo>
                        <a:pt x="59" y="84"/>
                        <a:pt x="57" y="83"/>
                        <a:pt x="56" y="84"/>
                      </a:cubicBezTo>
                      <a:cubicBezTo>
                        <a:pt x="56" y="84"/>
                        <a:pt x="56" y="84"/>
                        <a:pt x="56" y="84"/>
                      </a:cubicBezTo>
                      <a:cubicBezTo>
                        <a:pt x="56" y="84"/>
                        <a:pt x="56" y="85"/>
                        <a:pt x="55" y="85"/>
                      </a:cubicBezTo>
                      <a:cubicBezTo>
                        <a:pt x="55" y="86"/>
                        <a:pt x="54" y="85"/>
                        <a:pt x="54" y="87"/>
                      </a:cubicBezTo>
                      <a:cubicBezTo>
                        <a:pt x="54" y="87"/>
                        <a:pt x="56" y="85"/>
                        <a:pt x="56" y="85"/>
                      </a:cubicBezTo>
                      <a:cubicBezTo>
                        <a:pt x="55" y="86"/>
                        <a:pt x="55" y="88"/>
                        <a:pt x="53" y="88"/>
                      </a:cubicBezTo>
                      <a:cubicBezTo>
                        <a:pt x="53" y="88"/>
                        <a:pt x="54" y="87"/>
                        <a:pt x="54" y="87"/>
                      </a:cubicBezTo>
                      <a:cubicBezTo>
                        <a:pt x="53" y="87"/>
                        <a:pt x="53" y="88"/>
                        <a:pt x="52" y="87"/>
                      </a:cubicBezTo>
                      <a:cubicBezTo>
                        <a:pt x="52" y="86"/>
                        <a:pt x="54" y="86"/>
                        <a:pt x="54" y="85"/>
                      </a:cubicBezTo>
                      <a:cubicBezTo>
                        <a:pt x="54" y="84"/>
                        <a:pt x="53" y="87"/>
                        <a:pt x="53" y="85"/>
                      </a:cubicBezTo>
                      <a:cubicBezTo>
                        <a:pt x="53" y="87"/>
                        <a:pt x="51" y="85"/>
                        <a:pt x="51" y="87"/>
                      </a:cubicBezTo>
                      <a:cubicBezTo>
                        <a:pt x="51" y="86"/>
                        <a:pt x="51" y="86"/>
                        <a:pt x="51" y="86"/>
                      </a:cubicBezTo>
                      <a:cubicBezTo>
                        <a:pt x="51" y="87"/>
                        <a:pt x="50" y="87"/>
                        <a:pt x="50" y="87"/>
                      </a:cubicBezTo>
                      <a:cubicBezTo>
                        <a:pt x="50" y="86"/>
                        <a:pt x="50" y="86"/>
                        <a:pt x="50" y="86"/>
                      </a:cubicBezTo>
                      <a:cubicBezTo>
                        <a:pt x="50" y="87"/>
                        <a:pt x="49" y="86"/>
                        <a:pt x="48" y="86"/>
                      </a:cubicBezTo>
                      <a:cubicBezTo>
                        <a:pt x="50" y="86"/>
                        <a:pt x="49" y="87"/>
                        <a:pt x="49" y="88"/>
                      </a:cubicBezTo>
                      <a:cubicBezTo>
                        <a:pt x="48" y="89"/>
                        <a:pt x="48" y="86"/>
                        <a:pt x="46" y="86"/>
                      </a:cubicBezTo>
                      <a:cubicBezTo>
                        <a:pt x="46" y="86"/>
                        <a:pt x="47" y="87"/>
                        <a:pt x="46" y="87"/>
                      </a:cubicBezTo>
                      <a:cubicBezTo>
                        <a:pt x="46" y="87"/>
                        <a:pt x="45" y="87"/>
                        <a:pt x="45" y="86"/>
                      </a:cubicBezTo>
                      <a:cubicBezTo>
                        <a:pt x="43" y="87"/>
                        <a:pt x="45" y="87"/>
                        <a:pt x="45" y="88"/>
                      </a:cubicBezTo>
                      <a:cubicBezTo>
                        <a:pt x="44" y="87"/>
                        <a:pt x="44" y="89"/>
                        <a:pt x="43" y="89"/>
                      </a:cubicBezTo>
                      <a:cubicBezTo>
                        <a:pt x="43" y="88"/>
                        <a:pt x="43" y="88"/>
                        <a:pt x="43" y="88"/>
                      </a:cubicBezTo>
                      <a:cubicBezTo>
                        <a:pt x="41" y="87"/>
                        <a:pt x="43" y="90"/>
                        <a:pt x="41" y="89"/>
                      </a:cubicBezTo>
                      <a:cubicBezTo>
                        <a:pt x="42" y="88"/>
                        <a:pt x="42" y="88"/>
                        <a:pt x="42" y="88"/>
                      </a:cubicBezTo>
                      <a:cubicBezTo>
                        <a:pt x="41" y="88"/>
                        <a:pt x="41" y="88"/>
                        <a:pt x="41" y="88"/>
                      </a:cubicBezTo>
                      <a:cubicBezTo>
                        <a:pt x="41" y="87"/>
                        <a:pt x="41" y="87"/>
                        <a:pt x="41" y="87"/>
                      </a:cubicBezTo>
                      <a:cubicBezTo>
                        <a:pt x="40" y="88"/>
                        <a:pt x="40" y="87"/>
                        <a:pt x="39" y="87"/>
                      </a:cubicBezTo>
                      <a:cubicBezTo>
                        <a:pt x="39" y="88"/>
                        <a:pt x="38" y="89"/>
                        <a:pt x="38" y="88"/>
                      </a:cubicBezTo>
                      <a:cubicBezTo>
                        <a:pt x="37" y="88"/>
                        <a:pt x="38" y="88"/>
                        <a:pt x="37" y="87"/>
                      </a:cubicBezTo>
                      <a:cubicBezTo>
                        <a:pt x="37" y="87"/>
                        <a:pt x="38" y="86"/>
                        <a:pt x="38" y="87"/>
                      </a:cubicBezTo>
                      <a:cubicBezTo>
                        <a:pt x="38" y="87"/>
                        <a:pt x="38" y="87"/>
                        <a:pt x="39" y="87"/>
                      </a:cubicBezTo>
                      <a:cubicBezTo>
                        <a:pt x="38" y="86"/>
                        <a:pt x="37" y="86"/>
                        <a:pt x="37" y="86"/>
                      </a:cubicBezTo>
                      <a:cubicBezTo>
                        <a:pt x="37" y="86"/>
                        <a:pt x="37" y="86"/>
                        <a:pt x="37" y="86"/>
                      </a:cubicBezTo>
                      <a:cubicBezTo>
                        <a:pt x="35" y="87"/>
                        <a:pt x="35" y="87"/>
                        <a:pt x="35" y="87"/>
                      </a:cubicBezTo>
                      <a:cubicBezTo>
                        <a:pt x="35" y="86"/>
                        <a:pt x="35" y="86"/>
                        <a:pt x="36" y="86"/>
                      </a:cubicBezTo>
                      <a:cubicBezTo>
                        <a:pt x="35" y="86"/>
                        <a:pt x="35" y="86"/>
                        <a:pt x="34" y="86"/>
                      </a:cubicBezTo>
                      <a:cubicBezTo>
                        <a:pt x="35" y="86"/>
                        <a:pt x="35" y="85"/>
                        <a:pt x="36" y="85"/>
                      </a:cubicBezTo>
                      <a:cubicBezTo>
                        <a:pt x="36" y="85"/>
                        <a:pt x="34" y="85"/>
                        <a:pt x="34" y="85"/>
                      </a:cubicBezTo>
                      <a:cubicBezTo>
                        <a:pt x="34" y="85"/>
                        <a:pt x="34" y="84"/>
                        <a:pt x="34" y="84"/>
                      </a:cubicBezTo>
                      <a:cubicBezTo>
                        <a:pt x="33" y="83"/>
                        <a:pt x="31" y="84"/>
                        <a:pt x="31" y="83"/>
                      </a:cubicBezTo>
                      <a:cubicBezTo>
                        <a:pt x="30" y="83"/>
                        <a:pt x="30" y="83"/>
                        <a:pt x="30" y="83"/>
                      </a:cubicBezTo>
                      <a:cubicBezTo>
                        <a:pt x="29" y="82"/>
                        <a:pt x="29" y="81"/>
                        <a:pt x="27" y="81"/>
                      </a:cubicBezTo>
                      <a:cubicBezTo>
                        <a:pt x="27" y="79"/>
                        <a:pt x="27" y="79"/>
                        <a:pt x="27" y="79"/>
                      </a:cubicBezTo>
                      <a:cubicBezTo>
                        <a:pt x="26" y="79"/>
                        <a:pt x="27" y="81"/>
                        <a:pt x="25" y="81"/>
                      </a:cubicBezTo>
                      <a:cubicBezTo>
                        <a:pt x="24" y="80"/>
                        <a:pt x="26" y="79"/>
                        <a:pt x="26" y="79"/>
                      </a:cubicBezTo>
                      <a:cubicBezTo>
                        <a:pt x="25" y="79"/>
                        <a:pt x="23" y="79"/>
                        <a:pt x="23" y="78"/>
                      </a:cubicBezTo>
                      <a:cubicBezTo>
                        <a:pt x="23" y="78"/>
                        <a:pt x="23" y="78"/>
                        <a:pt x="24" y="78"/>
                      </a:cubicBezTo>
                      <a:close/>
                      <a:moveTo>
                        <a:pt x="15" y="68"/>
                      </a:moveTo>
                      <a:cubicBezTo>
                        <a:pt x="15" y="68"/>
                        <a:pt x="16" y="68"/>
                        <a:pt x="16" y="68"/>
                      </a:cubicBezTo>
                      <a:cubicBezTo>
                        <a:pt x="15" y="69"/>
                        <a:pt x="15" y="68"/>
                        <a:pt x="15" y="68"/>
                      </a:cubicBezTo>
                      <a:close/>
                      <a:moveTo>
                        <a:pt x="7" y="48"/>
                      </a:moveTo>
                      <a:cubicBezTo>
                        <a:pt x="7" y="48"/>
                        <a:pt x="7" y="48"/>
                        <a:pt x="7" y="49"/>
                      </a:cubicBezTo>
                      <a:cubicBezTo>
                        <a:pt x="7" y="48"/>
                        <a:pt x="7" y="48"/>
                        <a:pt x="7" y="48"/>
                      </a:cubicBezTo>
                      <a:close/>
                      <a:moveTo>
                        <a:pt x="40" y="2"/>
                      </a:moveTo>
                      <a:cubicBezTo>
                        <a:pt x="40" y="2"/>
                        <a:pt x="40" y="2"/>
                        <a:pt x="40" y="2"/>
                      </a:cubicBezTo>
                      <a:cubicBezTo>
                        <a:pt x="39" y="1"/>
                        <a:pt x="40" y="2"/>
                        <a:pt x="40" y="2"/>
                      </a:cubicBezTo>
                      <a:close/>
                      <a:moveTo>
                        <a:pt x="41" y="3"/>
                      </a:moveTo>
                      <a:cubicBezTo>
                        <a:pt x="42" y="3"/>
                        <a:pt x="42" y="2"/>
                        <a:pt x="42" y="2"/>
                      </a:cubicBezTo>
                      <a:cubicBezTo>
                        <a:pt x="41" y="2"/>
                        <a:pt x="41" y="2"/>
                        <a:pt x="41" y="2"/>
                      </a:cubicBezTo>
                      <a:cubicBezTo>
                        <a:pt x="41" y="2"/>
                        <a:pt x="41" y="3"/>
                        <a:pt x="41" y="3"/>
                      </a:cubicBezTo>
                      <a:close/>
                      <a:moveTo>
                        <a:pt x="61" y="90"/>
                      </a:moveTo>
                      <a:cubicBezTo>
                        <a:pt x="60" y="90"/>
                        <a:pt x="60" y="90"/>
                        <a:pt x="60" y="90"/>
                      </a:cubicBezTo>
                      <a:cubicBezTo>
                        <a:pt x="61" y="89"/>
                        <a:pt x="61" y="89"/>
                        <a:pt x="61"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 name="Freeform 226">
                  <a:extLst>
                    <a:ext uri="{FF2B5EF4-FFF2-40B4-BE49-F238E27FC236}">
                      <a16:creationId xmlns:a16="http://schemas.microsoft.com/office/drawing/2014/main" id="{7DED6BC2-0102-46D3-97BA-35938A2A52DA}"/>
                    </a:ext>
                  </a:extLst>
                </p:cNvPr>
                <p:cNvSpPr>
                  <a:spLocks/>
                </p:cNvSpPr>
                <p:nvPr userDrawn="1"/>
              </p:nvSpPr>
              <p:spPr bwMode="auto">
                <a:xfrm>
                  <a:off x="3639" y="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 name="Freeform 227">
                  <a:extLst>
                    <a:ext uri="{FF2B5EF4-FFF2-40B4-BE49-F238E27FC236}">
                      <a16:creationId xmlns:a16="http://schemas.microsoft.com/office/drawing/2014/main" id="{F6FD81AE-DB47-4D7D-A41A-EC17EAF1A14F}"/>
                    </a:ext>
                  </a:extLst>
                </p:cNvPr>
                <p:cNvSpPr>
                  <a:spLocks/>
                </p:cNvSpPr>
                <p:nvPr userDrawn="1"/>
              </p:nvSpPr>
              <p:spPr bwMode="auto">
                <a:xfrm>
                  <a:off x="3749" y="6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 name="Freeform 228">
                  <a:extLst>
                    <a:ext uri="{FF2B5EF4-FFF2-40B4-BE49-F238E27FC236}">
                      <a16:creationId xmlns:a16="http://schemas.microsoft.com/office/drawing/2014/main" id="{B7DACECA-85FF-4EDD-8165-2C1FA7F06C19}"/>
                    </a:ext>
                  </a:extLst>
                </p:cNvPr>
                <p:cNvSpPr>
                  <a:spLocks/>
                </p:cNvSpPr>
                <p:nvPr userDrawn="1"/>
              </p:nvSpPr>
              <p:spPr bwMode="auto">
                <a:xfrm>
                  <a:off x="3709" y="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 name="Freeform 229">
                  <a:extLst>
                    <a:ext uri="{FF2B5EF4-FFF2-40B4-BE49-F238E27FC236}">
                      <a16:creationId xmlns:a16="http://schemas.microsoft.com/office/drawing/2014/main" id="{11A83879-6723-4758-B9DE-95DA6993E3BF}"/>
                    </a:ext>
                  </a:extLst>
                </p:cNvPr>
                <p:cNvSpPr>
                  <a:spLocks/>
                </p:cNvSpPr>
                <p:nvPr userDrawn="1"/>
              </p:nvSpPr>
              <p:spPr bwMode="auto">
                <a:xfrm>
                  <a:off x="3843" y="2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 name="Freeform 230">
                  <a:extLst>
                    <a:ext uri="{FF2B5EF4-FFF2-40B4-BE49-F238E27FC236}">
                      <a16:creationId xmlns:a16="http://schemas.microsoft.com/office/drawing/2014/main" id="{87AF98A0-122B-49E1-8481-0272442F7DA4}"/>
                    </a:ext>
                  </a:extLst>
                </p:cNvPr>
                <p:cNvSpPr>
                  <a:spLocks/>
                </p:cNvSpPr>
                <p:nvPr userDrawn="1"/>
              </p:nvSpPr>
              <p:spPr bwMode="auto">
                <a:xfrm>
                  <a:off x="3863" y="28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1" y="1"/>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 name="Freeform 231">
                  <a:extLst>
                    <a:ext uri="{FF2B5EF4-FFF2-40B4-BE49-F238E27FC236}">
                      <a16:creationId xmlns:a16="http://schemas.microsoft.com/office/drawing/2014/main" id="{BF582BD4-C786-4818-B8A0-BF023AFED680}"/>
                    </a:ext>
                  </a:extLst>
                </p:cNvPr>
                <p:cNvSpPr>
                  <a:spLocks/>
                </p:cNvSpPr>
                <p:nvPr userDrawn="1"/>
              </p:nvSpPr>
              <p:spPr bwMode="auto">
                <a:xfrm>
                  <a:off x="3843" y="25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 name="Freeform 232">
                  <a:extLst>
                    <a:ext uri="{FF2B5EF4-FFF2-40B4-BE49-F238E27FC236}">
                      <a16:creationId xmlns:a16="http://schemas.microsoft.com/office/drawing/2014/main" id="{B1B80243-52B3-4798-94ED-E2335AC5C0E3}"/>
                    </a:ext>
                  </a:extLst>
                </p:cNvPr>
                <p:cNvSpPr>
                  <a:spLocks/>
                </p:cNvSpPr>
                <p:nvPr userDrawn="1"/>
              </p:nvSpPr>
              <p:spPr bwMode="auto">
                <a:xfrm>
                  <a:off x="3848" y="2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 name="Freeform 233">
                  <a:extLst>
                    <a:ext uri="{FF2B5EF4-FFF2-40B4-BE49-F238E27FC236}">
                      <a16:creationId xmlns:a16="http://schemas.microsoft.com/office/drawing/2014/main" id="{D0F4A94F-A4BE-4BBC-92F2-8A047FA8AB58}"/>
                    </a:ext>
                  </a:extLst>
                </p:cNvPr>
                <p:cNvSpPr>
                  <a:spLocks/>
                </p:cNvSpPr>
                <p:nvPr userDrawn="1"/>
              </p:nvSpPr>
              <p:spPr bwMode="auto">
                <a:xfrm>
                  <a:off x="3809" y="223"/>
                  <a:ext cx="15" cy="10"/>
                </a:xfrm>
                <a:custGeom>
                  <a:avLst/>
                  <a:gdLst>
                    <a:gd name="T0" fmla="*/ 1 w 3"/>
                    <a:gd name="T1" fmla="*/ 2 h 2"/>
                    <a:gd name="T2" fmla="*/ 2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2" y="1"/>
                      </a:cubicBezTo>
                      <a:cubicBezTo>
                        <a:pt x="3"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 name="Rectangle 234">
                  <a:extLst>
                    <a:ext uri="{FF2B5EF4-FFF2-40B4-BE49-F238E27FC236}">
                      <a16:creationId xmlns:a16="http://schemas.microsoft.com/office/drawing/2014/main" id="{41E4A029-101A-4060-B025-384A0540636A}"/>
                    </a:ext>
                  </a:extLst>
                </p:cNvPr>
                <p:cNvSpPr>
                  <a:spLocks noChangeArrowheads="1"/>
                </p:cNvSpPr>
                <p:nvPr userDrawn="1"/>
              </p:nvSpPr>
              <p:spPr bwMode="auto">
                <a:xfrm>
                  <a:off x="3838" y="2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 name="Freeform 235">
                  <a:extLst>
                    <a:ext uri="{FF2B5EF4-FFF2-40B4-BE49-F238E27FC236}">
                      <a16:creationId xmlns:a16="http://schemas.microsoft.com/office/drawing/2014/main" id="{C6BBDBA9-D493-4952-876D-1E4165BBAC7D}"/>
                    </a:ext>
                  </a:extLst>
                </p:cNvPr>
                <p:cNvSpPr>
                  <a:spLocks/>
                </p:cNvSpPr>
                <p:nvPr userDrawn="1"/>
              </p:nvSpPr>
              <p:spPr bwMode="auto">
                <a:xfrm>
                  <a:off x="3819" y="25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 name="Freeform 236">
                  <a:extLst>
                    <a:ext uri="{FF2B5EF4-FFF2-40B4-BE49-F238E27FC236}">
                      <a16:creationId xmlns:a16="http://schemas.microsoft.com/office/drawing/2014/main" id="{56235412-DF3F-49EC-A1A6-31BB9A835DA7}"/>
                    </a:ext>
                  </a:extLst>
                </p:cNvPr>
                <p:cNvSpPr>
                  <a:spLocks/>
                </p:cNvSpPr>
                <p:nvPr userDrawn="1"/>
              </p:nvSpPr>
              <p:spPr bwMode="auto">
                <a:xfrm>
                  <a:off x="3824" y="25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 name="Freeform 237">
                  <a:extLst>
                    <a:ext uri="{FF2B5EF4-FFF2-40B4-BE49-F238E27FC236}">
                      <a16:creationId xmlns:a16="http://schemas.microsoft.com/office/drawing/2014/main" id="{75BA3F48-67E6-43FB-BB80-3724E9607B30}"/>
                    </a:ext>
                  </a:extLst>
                </p:cNvPr>
                <p:cNvSpPr>
                  <a:spLocks/>
                </p:cNvSpPr>
                <p:nvPr userDrawn="1"/>
              </p:nvSpPr>
              <p:spPr bwMode="auto">
                <a:xfrm>
                  <a:off x="3829" y="26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 name="Freeform 238">
                  <a:extLst>
                    <a:ext uri="{FF2B5EF4-FFF2-40B4-BE49-F238E27FC236}">
                      <a16:creationId xmlns:a16="http://schemas.microsoft.com/office/drawing/2014/main" id="{6C7D2AE9-2FA3-4498-A81E-7713BC73BF2E}"/>
                    </a:ext>
                  </a:extLst>
                </p:cNvPr>
                <p:cNvSpPr>
                  <a:spLocks/>
                </p:cNvSpPr>
                <p:nvPr userDrawn="1"/>
              </p:nvSpPr>
              <p:spPr bwMode="auto">
                <a:xfrm>
                  <a:off x="3764" y="2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 name="Freeform 239">
                  <a:extLst>
                    <a:ext uri="{FF2B5EF4-FFF2-40B4-BE49-F238E27FC236}">
                      <a16:creationId xmlns:a16="http://schemas.microsoft.com/office/drawing/2014/main" id="{97F11ACD-F683-46A7-973D-816E69089862}"/>
                    </a:ext>
                  </a:extLst>
                </p:cNvPr>
                <p:cNvSpPr>
                  <a:spLocks/>
                </p:cNvSpPr>
                <p:nvPr userDrawn="1"/>
              </p:nvSpPr>
              <p:spPr bwMode="auto">
                <a:xfrm>
                  <a:off x="3779" y="25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 name="Freeform 240">
                  <a:extLst>
                    <a:ext uri="{FF2B5EF4-FFF2-40B4-BE49-F238E27FC236}">
                      <a16:creationId xmlns:a16="http://schemas.microsoft.com/office/drawing/2014/main" id="{05150728-9633-4D03-AB58-D578C6687989}"/>
                    </a:ext>
                  </a:extLst>
                </p:cNvPr>
                <p:cNvSpPr>
                  <a:spLocks/>
                </p:cNvSpPr>
                <p:nvPr userDrawn="1"/>
              </p:nvSpPr>
              <p:spPr bwMode="auto">
                <a:xfrm>
                  <a:off x="3759" y="253"/>
                  <a:ext cx="15" cy="5"/>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2" y="1"/>
                        <a:pt x="0" y="1"/>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 name="Freeform 241">
                  <a:extLst>
                    <a:ext uri="{FF2B5EF4-FFF2-40B4-BE49-F238E27FC236}">
                      <a16:creationId xmlns:a16="http://schemas.microsoft.com/office/drawing/2014/main" id="{AAAC4476-52BB-476F-9D0E-5A2C968E24C0}"/>
                    </a:ext>
                  </a:extLst>
                </p:cNvPr>
                <p:cNvSpPr>
                  <a:spLocks/>
                </p:cNvSpPr>
                <p:nvPr userDrawn="1"/>
              </p:nvSpPr>
              <p:spPr bwMode="auto">
                <a:xfrm>
                  <a:off x="3689" y="26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 name="Freeform 242">
                  <a:extLst>
                    <a:ext uri="{FF2B5EF4-FFF2-40B4-BE49-F238E27FC236}">
                      <a16:creationId xmlns:a16="http://schemas.microsoft.com/office/drawing/2014/main" id="{0E6BB0DA-21A4-42BF-8C97-C1427CE164A5}"/>
                    </a:ext>
                  </a:extLst>
                </p:cNvPr>
                <p:cNvSpPr>
                  <a:spLocks/>
                </p:cNvSpPr>
                <p:nvPr userDrawn="1"/>
              </p:nvSpPr>
              <p:spPr bwMode="auto">
                <a:xfrm>
                  <a:off x="3664" y="323"/>
                  <a:ext cx="10" cy="10"/>
                </a:xfrm>
                <a:custGeom>
                  <a:avLst/>
                  <a:gdLst>
                    <a:gd name="T0" fmla="*/ 1 w 2"/>
                    <a:gd name="T1" fmla="*/ 2 h 2"/>
                    <a:gd name="T2" fmla="*/ 1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1"/>
                        <a:pt x="0" y="1"/>
                        <a:pt x="1" y="0"/>
                      </a:cubicBezTo>
                      <a:cubicBezTo>
                        <a:pt x="1" y="0"/>
                        <a:pt x="0" y="1"/>
                        <a:pt x="0" y="0"/>
                      </a:cubicBezTo>
                      <a:cubicBezTo>
                        <a:pt x="0"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 name="Freeform 243">
                  <a:extLst>
                    <a:ext uri="{FF2B5EF4-FFF2-40B4-BE49-F238E27FC236}">
                      <a16:creationId xmlns:a16="http://schemas.microsoft.com/office/drawing/2014/main" id="{3354AA2E-B6D1-4B98-9473-4BD778E334DE}"/>
                    </a:ext>
                  </a:extLst>
                </p:cNvPr>
                <p:cNvSpPr>
                  <a:spLocks/>
                </p:cNvSpPr>
                <p:nvPr userDrawn="1"/>
              </p:nvSpPr>
              <p:spPr bwMode="auto">
                <a:xfrm>
                  <a:off x="3664" y="3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 name="Freeform 244">
                  <a:extLst>
                    <a:ext uri="{FF2B5EF4-FFF2-40B4-BE49-F238E27FC236}">
                      <a16:creationId xmlns:a16="http://schemas.microsoft.com/office/drawing/2014/main" id="{9997EA1A-9657-4D83-95BC-AB62FB706883}"/>
                    </a:ext>
                  </a:extLst>
                </p:cNvPr>
                <p:cNvSpPr>
                  <a:spLocks/>
                </p:cNvSpPr>
                <p:nvPr userDrawn="1"/>
              </p:nvSpPr>
              <p:spPr bwMode="auto">
                <a:xfrm>
                  <a:off x="3968" y="418"/>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3" name="Freeform 245">
                  <a:extLst>
                    <a:ext uri="{FF2B5EF4-FFF2-40B4-BE49-F238E27FC236}">
                      <a16:creationId xmlns:a16="http://schemas.microsoft.com/office/drawing/2014/main" id="{865BA689-538A-45A4-A844-7DD528F15760}"/>
                    </a:ext>
                  </a:extLst>
                </p:cNvPr>
                <p:cNvSpPr>
                  <a:spLocks/>
                </p:cNvSpPr>
                <p:nvPr userDrawn="1"/>
              </p:nvSpPr>
              <p:spPr bwMode="auto">
                <a:xfrm>
                  <a:off x="3963" y="41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4" name="Freeform 246">
                  <a:extLst>
                    <a:ext uri="{FF2B5EF4-FFF2-40B4-BE49-F238E27FC236}">
                      <a16:creationId xmlns:a16="http://schemas.microsoft.com/office/drawing/2014/main" id="{7173F65D-4023-47DD-B4C4-CA12CFBEE94A}"/>
                    </a:ext>
                  </a:extLst>
                </p:cNvPr>
                <p:cNvSpPr>
                  <a:spLocks/>
                </p:cNvSpPr>
                <p:nvPr userDrawn="1"/>
              </p:nvSpPr>
              <p:spPr bwMode="auto">
                <a:xfrm>
                  <a:off x="3679" y="5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5" name="Freeform 247">
                  <a:extLst>
                    <a:ext uri="{FF2B5EF4-FFF2-40B4-BE49-F238E27FC236}">
                      <a16:creationId xmlns:a16="http://schemas.microsoft.com/office/drawing/2014/main" id="{7C8C254E-7F1C-49FD-A490-BB32E5745164}"/>
                    </a:ext>
                  </a:extLst>
                </p:cNvPr>
                <p:cNvSpPr>
                  <a:spLocks/>
                </p:cNvSpPr>
                <p:nvPr userDrawn="1"/>
              </p:nvSpPr>
              <p:spPr bwMode="auto">
                <a:xfrm>
                  <a:off x="3699" y="5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6" name="Freeform 248">
                  <a:extLst>
                    <a:ext uri="{FF2B5EF4-FFF2-40B4-BE49-F238E27FC236}">
                      <a16:creationId xmlns:a16="http://schemas.microsoft.com/office/drawing/2014/main" id="{607F6844-6EEB-4C55-A346-6969EABE6C17}"/>
                    </a:ext>
                  </a:extLst>
                </p:cNvPr>
                <p:cNvSpPr>
                  <a:spLocks/>
                </p:cNvSpPr>
                <p:nvPr userDrawn="1"/>
              </p:nvSpPr>
              <p:spPr bwMode="auto">
                <a:xfrm>
                  <a:off x="3729" y="60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7" name="Freeform 249">
                  <a:extLst>
                    <a:ext uri="{FF2B5EF4-FFF2-40B4-BE49-F238E27FC236}">
                      <a16:creationId xmlns:a16="http://schemas.microsoft.com/office/drawing/2014/main" id="{2C3F66AA-E56D-4841-A4B2-E61AA4BCA458}"/>
                    </a:ext>
                  </a:extLst>
                </p:cNvPr>
                <p:cNvSpPr>
                  <a:spLocks/>
                </p:cNvSpPr>
                <p:nvPr userDrawn="1"/>
              </p:nvSpPr>
              <p:spPr bwMode="auto">
                <a:xfrm>
                  <a:off x="4421" y="49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8" name="Freeform 250">
                  <a:extLst>
                    <a:ext uri="{FF2B5EF4-FFF2-40B4-BE49-F238E27FC236}">
                      <a16:creationId xmlns:a16="http://schemas.microsoft.com/office/drawing/2014/main" id="{8054F3B7-982C-46F7-B1A9-8066E213F19E}"/>
                    </a:ext>
                  </a:extLst>
                </p:cNvPr>
                <p:cNvSpPr>
                  <a:spLocks/>
                </p:cNvSpPr>
                <p:nvPr userDrawn="1"/>
              </p:nvSpPr>
              <p:spPr bwMode="auto">
                <a:xfrm>
                  <a:off x="4416" y="458"/>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9" name="Freeform 251">
                  <a:extLst>
                    <a:ext uri="{FF2B5EF4-FFF2-40B4-BE49-F238E27FC236}">
                      <a16:creationId xmlns:a16="http://schemas.microsoft.com/office/drawing/2014/main" id="{57C8D4AA-2BB0-41BF-9140-8CEB8C59F690}"/>
                    </a:ext>
                  </a:extLst>
                </p:cNvPr>
                <p:cNvSpPr>
                  <a:spLocks/>
                </p:cNvSpPr>
                <p:nvPr userDrawn="1"/>
              </p:nvSpPr>
              <p:spPr bwMode="auto">
                <a:xfrm>
                  <a:off x="4411" y="433"/>
                  <a:ext cx="10" cy="15"/>
                </a:xfrm>
                <a:custGeom>
                  <a:avLst/>
                  <a:gdLst>
                    <a:gd name="T0" fmla="*/ 2 w 2"/>
                    <a:gd name="T1" fmla="*/ 0 h 3"/>
                    <a:gd name="T2" fmla="*/ 1 w 2"/>
                    <a:gd name="T3" fmla="*/ 3 h 3"/>
                    <a:gd name="T4" fmla="*/ 1 w 2"/>
                    <a:gd name="T5" fmla="*/ 3 h 3"/>
                    <a:gd name="T6" fmla="*/ 2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2" y="2"/>
                        <a:pt x="1" y="3"/>
                      </a:cubicBezTo>
                      <a:cubicBezTo>
                        <a:pt x="1" y="3"/>
                        <a:pt x="1" y="3"/>
                        <a:pt x="1" y="3"/>
                      </a:cubicBezTo>
                      <a:cubicBezTo>
                        <a:pt x="2" y="3"/>
                        <a:pt x="2" y="3"/>
                        <a:pt x="2" y="3"/>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0" name="Freeform 252">
                  <a:extLst>
                    <a:ext uri="{FF2B5EF4-FFF2-40B4-BE49-F238E27FC236}">
                      <a16:creationId xmlns:a16="http://schemas.microsoft.com/office/drawing/2014/main" id="{B78BE1B2-6DCC-434A-855E-9E40C3D094C7}"/>
                    </a:ext>
                  </a:extLst>
                </p:cNvPr>
                <p:cNvSpPr>
                  <a:spLocks/>
                </p:cNvSpPr>
                <p:nvPr userDrawn="1"/>
              </p:nvSpPr>
              <p:spPr bwMode="auto">
                <a:xfrm>
                  <a:off x="4431" y="413"/>
                  <a:ext cx="5" cy="5"/>
                </a:xfrm>
                <a:custGeom>
                  <a:avLst/>
                  <a:gdLst>
                    <a:gd name="T0" fmla="*/ 1 w 1"/>
                    <a:gd name="T1" fmla="*/ 0 h 1"/>
                    <a:gd name="T2" fmla="*/ 1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0"/>
                        <a:pt x="1"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1" name="Freeform 253">
                  <a:extLst>
                    <a:ext uri="{FF2B5EF4-FFF2-40B4-BE49-F238E27FC236}">
                      <a16:creationId xmlns:a16="http://schemas.microsoft.com/office/drawing/2014/main" id="{E13B6EA1-49DF-4C7E-803C-5C05749EC499}"/>
                    </a:ext>
                  </a:extLst>
                </p:cNvPr>
                <p:cNvSpPr>
                  <a:spLocks/>
                </p:cNvSpPr>
                <p:nvPr userDrawn="1"/>
              </p:nvSpPr>
              <p:spPr bwMode="auto">
                <a:xfrm>
                  <a:off x="4436" y="413"/>
                  <a:ext cx="0" cy="10"/>
                </a:xfrm>
                <a:custGeom>
                  <a:avLst/>
                  <a:gdLst>
                    <a:gd name="T0" fmla="*/ 1 h 2"/>
                    <a:gd name="T1" fmla="*/ 1 h 2"/>
                  </a:gdLst>
                  <a:ahLst/>
                  <a:cxnLst>
                    <a:cxn ang="0">
                      <a:pos x="0" y="T0"/>
                    </a:cxn>
                    <a:cxn ang="0">
                      <a:pos x="0" y="T1"/>
                    </a:cxn>
                  </a:cxnLst>
                  <a:rect l="0" t="0" r="r" b="b"/>
                  <a:pathLst>
                    <a:path h="2">
                      <a:moveTo>
                        <a:pt x="0" y="1"/>
                      </a:move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2" name="Freeform 254">
                  <a:extLst>
                    <a:ext uri="{FF2B5EF4-FFF2-40B4-BE49-F238E27FC236}">
                      <a16:creationId xmlns:a16="http://schemas.microsoft.com/office/drawing/2014/main" id="{851BF652-7C9D-42E1-A0A6-49C87F70DB86}"/>
                    </a:ext>
                  </a:extLst>
                </p:cNvPr>
                <p:cNvSpPr>
                  <a:spLocks/>
                </p:cNvSpPr>
                <p:nvPr userDrawn="1"/>
              </p:nvSpPr>
              <p:spPr bwMode="auto">
                <a:xfrm>
                  <a:off x="4431" y="398"/>
                  <a:ext cx="5" cy="10"/>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1"/>
                        <a:pt x="1"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3" name="Freeform 255">
                  <a:extLst>
                    <a:ext uri="{FF2B5EF4-FFF2-40B4-BE49-F238E27FC236}">
                      <a16:creationId xmlns:a16="http://schemas.microsoft.com/office/drawing/2014/main" id="{02DF472C-DA3D-4025-95B6-590435252A16}"/>
                    </a:ext>
                  </a:extLst>
                </p:cNvPr>
                <p:cNvSpPr>
                  <a:spLocks/>
                </p:cNvSpPr>
                <p:nvPr userDrawn="1"/>
              </p:nvSpPr>
              <p:spPr bwMode="auto">
                <a:xfrm>
                  <a:off x="4426" y="39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4" name="Freeform 256">
                  <a:extLst>
                    <a:ext uri="{FF2B5EF4-FFF2-40B4-BE49-F238E27FC236}">
                      <a16:creationId xmlns:a16="http://schemas.microsoft.com/office/drawing/2014/main" id="{C6B8CF0C-2EE3-49CF-AFE4-99283F39849C}"/>
                    </a:ext>
                  </a:extLst>
                </p:cNvPr>
                <p:cNvSpPr>
                  <a:spLocks/>
                </p:cNvSpPr>
                <p:nvPr userDrawn="1"/>
              </p:nvSpPr>
              <p:spPr bwMode="auto">
                <a:xfrm>
                  <a:off x="4426" y="403"/>
                  <a:ext cx="5" cy="5"/>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5" name="Freeform 257">
                  <a:extLst>
                    <a:ext uri="{FF2B5EF4-FFF2-40B4-BE49-F238E27FC236}">
                      <a16:creationId xmlns:a16="http://schemas.microsoft.com/office/drawing/2014/main" id="{984CAD7B-6281-400C-A140-33A60FFA6EF8}"/>
                    </a:ext>
                  </a:extLst>
                </p:cNvPr>
                <p:cNvSpPr>
                  <a:spLocks/>
                </p:cNvSpPr>
                <p:nvPr userDrawn="1"/>
              </p:nvSpPr>
              <p:spPr bwMode="auto">
                <a:xfrm>
                  <a:off x="4426" y="40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0" y="1"/>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6" name="Freeform 258">
                  <a:extLst>
                    <a:ext uri="{FF2B5EF4-FFF2-40B4-BE49-F238E27FC236}">
                      <a16:creationId xmlns:a16="http://schemas.microsoft.com/office/drawing/2014/main" id="{C2FBE756-F6CF-4DA9-B457-597C4932C08D}"/>
                    </a:ext>
                  </a:extLst>
                </p:cNvPr>
                <p:cNvSpPr>
                  <a:spLocks/>
                </p:cNvSpPr>
                <p:nvPr userDrawn="1"/>
              </p:nvSpPr>
              <p:spPr bwMode="auto">
                <a:xfrm>
                  <a:off x="4411" y="42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7" name="Freeform 259">
                  <a:extLst>
                    <a:ext uri="{FF2B5EF4-FFF2-40B4-BE49-F238E27FC236}">
                      <a16:creationId xmlns:a16="http://schemas.microsoft.com/office/drawing/2014/main" id="{13094025-471A-435F-BD4C-C5B11E3E5124}"/>
                    </a:ext>
                  </a:extLst>
                </p:cNvPr>
                <p:cNvSpPr>
                  <a:spLocks/>
                </p:cNvSpPr>
                <p:nvPr userDrawn="1"/>
              </p:nvSpPr>
              <p:spPr bwMode="auto">
                <a:xfrm>
                  <a:off x="4426" y="37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8" name="Freeform 260">
                  <a:extLst>
                    <a:ext uri="{FF2B5EF4-FFF2-40B4-BE49-F238E27FC236}">
                      <a16:creationId xmlns:a16="http://schemas.microsoft.com/office/drawing/2014/main" id="{6AF4E8E4-6D4D-4C58-A064-4C989828313F}"/>
                    </a:ext>
                  </a:extLst>
                </p:cNvPr>
                <p:cNvSpPr>
                  <a:spLocks/>
                </p:cNvSpPr>
                <p:nvPr userDrawn="1"/>
              </p:nvSpPr>
              <p:spPr bwMode="auto">
                <a:xfrm>
                  <a:off x="4426" y="3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9" name="Freeform 261">
                  <a:extLst>
                    <a:ext uri="{FF2B5EF4-FFF2-40B4-BE49-F238E27FC236}">
                      <a16:creationId xmlns:a16="http://schemas.microsoft.com/office/drawing/2014/main" id="{6F6B8390-1D9B-4B99-BFFF-45F1C83BB86B}"/>
                    </a:ext>
                  </a:extLst>
                </p:cNvPr>
                <p:cNvSpPr>
                  <a:spLocks/>
                </p:cNvSpPr>
                <p:nvPr userDrawn="1"/>
              </p:nvSpPr>
              <p:spPr bwMode="auto">
                <a:xfrm>
                  <a:off x="4421" y="398"/>
                  <a:ext cx="5" cy="10"/>
                </a:xfrm>
                <a:custGeom>
                  <a:avLst/>
                  <a:gdLst>
                    <a:gd name="T0" fmla="*/ 0 w 5"/>
                    <a:gd name="T1" fmla="*/ 0 h 10"/>
                    <a:gd name="T2" fmla="*/ 5 w 5"/>
                    <a:gd name="T3" fmla="*/ 10 h 10"/>
                    <a:gd name="T4" fmla="*/ 0 w 5"/>
                    <a:gd name="T5" fmla="*/ 0 h 10"/>
                    <a:gd name="T6" fmla="*/ 0 w 5"/>
                    <a:gd name="T7" fmla="*/ 0 h 10"/>
                  </a:gdLst>
                  <a:ahLst/>
                  <a:cxnLst>
                    <a:cxn ang="0">
                      <a:pos x="T0" y="T1"/>
                    </a:cxn>
                    <a:cxn ang="0">
                      <a:pos x="T2" y="T3"/>
                    </a:cxn>
                    <a:cxn ang="0">
                      <a:pos x="T4" y="T5"/>
                    </a:cxn>
                    <a:cxn ang="0">
                      <a:pos x="T6" y="T7"/>
                    </a:cxn>
                  </a:cxnLst>
                  <a:rect l="0" t="0" r="r" b="b"/>
                  <a:pathLst>
                    <a:path w="5" h="10">
                      <a:moveTo>
                        <a:pt x="0" y="0"/>
                      </a:moveTo>
                      <a:lnTo>
                        <a:pt x="5" y="1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0" name="Freeform 262">
                  <a:extLst>
                    <a:ext uri="{FF2B5EF4-FFF2-40B4-BE49-F238E27FC236}">
                      <a16:creationId xmlns:a16="http://schemas.microsoft.com/office/drawing/2014/main" id="{A610E08A-5023-4626-8894-0FDED9874D7A}"/>
                    </a:ext>
                  </a:extLst>
                </p:cNvPr>
                <p:cNvSpPr>
                  <a:spLocks/>
                </p:cNvSpPr>
                <p:nvPr userDrawn="1"/>
              </p:nvSpPr>
              <p:spPr bwMode="auto">
                <a:xfrm>
                  <a:off x="4426" y="3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1" name="Freeform 263">
                  <a:extLst>
                    <a:ext uri="{FF2B5EF4-FFF2-40B4-BE49-F238E27FC236}">
                      <a16:creationId xmlns:a16="http://schemas.microsoft.com/office/drawing/2014/main" id="{C69B19AE-71ED-4548-AE65-E1CCDE40BE34}"/>
                    </a:ext>
                  </a:extLst>
                </p:cNvPr>
                <p:cNvSpPr>
                  <a:spLocks/>
                </p:cNvSpPr>
                <p:nvPr userDrawn="1"/>
              </p:nvSpPr>
              <p:spPr bwMode="auto">
                <a:xfrm>
                  <a:off x="4421" y="338"/>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2"/>
                        <a:pt x="1" y="1"/>
                        <a:pt x="2" y="1"/>
                      </a:cubicBezTo>
                      <a:cubicBezTo>
                        <a:pt x="2" y="1"/>
                        <a:pt x="1" y="0"/>
                        <a:pt x="0" y="0"/>
                      </a:cubicBezTo>
                      <a:cubicBezTo>
                        <a:pt x="1"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2" name="Freeform 264">
                  <a:extLst>
                    <a:ext uri="{FF2B5EF4-FFF2-40B4-BE49-F238E27FC236}">
                      <a16:creationId xmlns:a16="http://schemas.microsoft.com/office/drawing/2014/main" id="{6E29C8A4-B3DB-40AA-86B4-BE8323BD392F}"/>
                    </a:ext>
                  </a:extLst>
                </p:cNvPr>
                <p:cNvSpPr>
                  <a:spLocks/>
                </p:cNvSpPr>
                <p:nvPr userDrawn="1"/>
              </p:nvSpPr>
              <p:spPr bwMode="auto">
                <a:xfrm>
                  <a:off x="4421" y="3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3" name="Freeform 265">
                  <a:extLst>
                    <a:ext uri="{FF2B5EF4-FFF2-40B4-BE49-F238E27FC236}">
                      <a16:creationId xmlns:a16="http://schemas.microsoft.com/office/drawing/2014/main" id="{6A2BB679-5152-417E-B87B-730769CE82E2}"/>
                    </a:ext>
                  </a:extLst>
                </p:cNvPr>
                <p:cNvSpPr>
                  <a:spLocks/>
                </p:cNvSpPr>
                <p:nvPr userDrawn="1"/>
              </p:nvSpPr>
              <p:spPr bwMode="auto">
                <a:xfrm>
                  <a:off x="4421" y="36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4" name="Freeform 266">
                  <a:extLst>
                    <a:ext uri="{FF2B5EF4-FFF2-40B4-BE49-F238E27FC236}">
                      <a16:creationId xmlns:a16="http://schemas.microsoft.com/office/drawing/2014/main" id="{5EEA42A0-E4D0-4319-BEF3-C8AFFCB7576E}"/>
                    </a:ext>
                  </a:extLst>
                </p:cNvPr>
                <p:cNvSpPr>
                  <a:spLocks/>
                </p:cNvSpPr>
                <p:nvPr userDrawn="1"/>
              </p:nvSpPr>
              <p:spPr bwMode="auto">
                <a:xfrm>
                  <a:off x="4421" y="3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5" name="Freeform 267">
                  <a:extLst>
                    <a:ext uri="{FF2B5EF4-FFF2-40B4-BE49-F238E27FC236}">
                      <a16:creationId xmlns:a16="http://schemas.microsoft.com/office/drawing/2014/main" id="{FBF73868-618B-4522-AAC4-B27AF501BC11}"/>
                    </a:ext>
                  </a:extLst>
                </p:cNvPr>
                <p:cNvSpPr>
                  <a:spLocks/>
                </p:cNvSpPr>
                <p:nvPr userDrawn="1"/>
              </p:nvSpPr>
              <p:spPr bwMode="auto">
                <a:xfrm>
                  <a:off x="4421" y="3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6" name="Freeform 268">
                  <a:extLst>
                    <a:ext uri="{FF2B5EF4-FFF2-40B4-BE49-F238E27FC236}">
                      <a16:creationId xmlns:a16="http://schemas.microsoft.com/office/drawing/2014/main" id="{2AA77574-2E1F-45E4-92FD-351C68E0488A}"/>
                    </a:ext>
                  </a:extLst>
                </p:cNvPr>
                <p:cNvSpPr>
                  <a:spLocks/>
                </p:cNvSpPr>
                <p:nvPr userDrawn="1"/>
              </p:nvSpPr>
              <p:spPr bwMode="auto">
                <a:xfrm>
                  <a:off x="4411" y="378"/>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7" name="Freeform 269">
                  <a:extLst>
                    <a:ext uri="{FF2B5EF4-FFF2-40B4-BE49-F238E27FC236}">
                      <a16:creationId xmlns:a16="http://schemas.microsoft.com/office/drawing/2014/main" id="{A82C46B8-7FB3-4D62-9138-4DC1867A7CF5}"/>
                    </a:ext>
                  </a:extLst>
                </p:cNvPr>
                <p:cNvSpPr>
                  <a:spLocks/>
                </p:cNvSpPr>
                <p:nvPr userDrawn="1"/>
              </p:nvSpPr>
              <p:spPr bwMode="auto">
                <a:xfrm>
                  <a:off x="4416" y="36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8" name="Rectangle 270">
                  <a:extLst>
                    <a:ext uri="{FF2B5EF4-FFF2-40B4-BE49-F238E27FC236}">
                      <a16:creationId xmlns:a16="http://schemas.microsoft.com/office/drawing/2014/main" id="{56D33FB9-810F-4042-9639-A34993C85570}"/>
                    </a:ext>
                  </a:extLst>
                </p:cNvPr>
                <p:cNvSpPr>
                  <a:spLocks noChangeArrowheads="1"/>
                </p:cNvSpPr>
                <p:nvPr userDrawn="1"/>
              </p:nvSpPr>
              <p:spPr bwMode="auto">
                <a:xfrm>
                  <a:off x="4416"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9" name="Freeform 271">
                  <a:extLst>
                    <a:ext uri="{FF2B5EF4-FFF2-40B4-BE49-F238E27FC236}">
                      <a16:creationId xmlns:a16="http://schemas.microsoft.com/office/drawing/2014/main" id="{DE31BAC1-A61F-41F2-9B42-781B515CC0D7}"/>
                    </a:ext>
                  </a:extLst>
                </p:cNvPr>
                <p:cNvSpPr>
                  <a:spLocks/>
                </p:cNvSpPr>
                <p:nvPr userDrawn="1"/>
              </p:nvSpPr>
              <p:spPr bwMode="auto">
                <a:xfrm>
                  <a:off x="4416" y="338"/>
                  <a:ext cx="5" cy="10"/>
                </a:xfrm>
                <a:custGeom>
                  <a:avLst/>
                  <a:gdLst>
                    <a:gd name="T0" fmla="*/ 0 w 1"/>
                    <a:gd name="T1" fmla="*/ 1 h 2"/>
                    <a:gd name="T2" fmla="*/ 0 w 1"/>
                    <a:gd name="T3" fmla="*/ 0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0"/>
                        <a:pt x="0" y="0"/>
                      </a:cubicBezTo>
                      <a:cubicBezTo>
                        <a:pt x="0" y="0"/>
                        <a:pt x="0" y="1"/>
                        <a:pt x="0" y="1"/>
                      </a:cubicBezTo>
                      <a:cubicBezTo>
                        <a:pt x="0" y="2"/>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0" name="Freeform 272">
                  <a:extLst>
                    <a:ext uri="{FF2B5EF4-FFF2-40B4-BE49-F238E27FC236}">
                      <a16:creationId xmlns:a16="http://schemas.microsoft.com/office/drawing/2014/main" id="{A9DFB1FA-A540-45CD-8B1A-72288DBED8C8}"/>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1" name="Rectangle 273">
                  <a:extLst>
                    <a:ext uri="{FF2B5EF4-FFF2-40B4-BE49-F238E27FC236}">
                      <a16:creationId xmlns:a16="http://schemas.microsoft.com/office/drawing/2014/main" id="{406DB215-5FE7-4B93-9358-57E28D42BD76}"/>
                    </a:ext>
                  </a:extLst>
                </p:cNvPr>
                <p:cNvSpPr>
                  <a:spLocks noChangeArrowheads="1"/>
                </p:cNvSpPr>
                <p:nvPr userDrawn="1"/>
              </p:nvSpPr>
              <p:spPr bwMode="auto">
                <a:xfrm>
                  <a:off x="4406" y="3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2" name="Freeform 274">
                  <a:extLst>
                    <a:ext uri="{FF2B5EF4-FFF2-40B4-BE49-F238E27FC236}">
                      <a16:creationId xmlns:a16="http://schemas.microsoft.com/office/drawing/2014/main" id="{C8765AAA-5ADF-45C9-B88E-5BFD5CE642D7}"/>
                    </a:ext>
                  </a:extLst>
                </p:cNvPr>
                <p:cNvSpPr>
                  <a:spLocks/>
                </p:cNvSpPr>
                <p:nvPr userDrawn="1"/>
              </p:nvSpPr>
              <p:spPr bwMode="auto">
                <a:xfrm>
                  <a:off x="4416" y="34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3" name="Freeform 275">
                  <a:extLst>
                    <a:ext uri="{FF2B5EF4-FFF2-40B4-BE49-F238E27FC236}">
                      <a16:creationId xmlns:a16="http://schemas.microsoft.com/office/drawing/2014/main" id="{49FDA37E-09EC-40A9-AFCB-4438DBBE6B75}"/>
                    </a:ext>
                  </a:extLst>
                </p:cNvPr>
                <p:cNvSpPr>
                  <a:spLocks/>
                </p:cNvSpPr>
                <p:nvPr userDrawn="1"/>
              </p:nvSpPr>
              <p:spPr bwMode="auto">
                <a:xfrm>
                  <a:off x="4416" y="32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4" name="Freeform 276">
                  <a:extLst>
                    <a:ext uri="{FF2B5EF4-FFF2-40B4-BE49-F238E27FC236}">
                      <a16:creationId xmlns:a16="http://schemas.microsoft.com/office/drawing/2014/main" id="{E89227B9-7E35-48D8-9B07-DA044393487C}"/>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5" name="Freeform 277">
                  <a:extLst>
                    <a:ext uri="{FF2B5EF4-FFF2-40B4-BE49-F238E27FC236}">
                      <a16:creationId xmlns:a16="http://schemas.microsoft.com/office/drawing/2014/main" id="{A8616228-6139-46E8-81B9-BE9961572114}"/>
                    </a:ext>
                  </a:extLst>
                </p:cNvPr>
                <p:cNvSpPr>
                  <a:spLocks/>
                </p:cNvSpPr>
                <p:nvPr userDrawn="1"/>
              </p:nvSpPr>
              <p:spPr bwMode="auto">
                <a:xfrm>
                  <a:off x="4416" y="348"/>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0" y="0"/>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6" name="Freeform 278">
                  <a:extLst>
                    <a:ext uri="{FF2B5EF4-FFF2-40B4-BE49-F238E27FC236}">
                      <a16:creationId xmlns:a16="http://schemas.microsoft.com/office/drawing/2014/main" id="{BC00817C-77BC-43AF-8CB3-77BC73DB59F1}"/>
                    </a:ext>
                  </a:extLst>
                </p:cNvPr>
                <p:cNvSpPr>
                  <a:spLocks/>
                </p:cNvSpPr>
                <p:nvPr userDrawn="1"/>
              </p:nvSpPr>
              <p:spPr bwMode="auto">
                <a:xfrm>
                  <a:off x="4376" y="308"/>
                  <a:ext cx="30" cy="20"/>
                </a:xfrm>
                <a:custGeom>
                  <a:avLst/>
                  <a:gdLst>
                    <a:gd name="T0" fmla="*/ 0 w 6"/>
                    <a:gd name="T1" fmla="*/ 2 h 4"/>
                    <a:gd name="T2" fmla="*/ 2 w 6"/>
                    <a:gd name="T3" fmla="*/ 3 h 4"/>
                    <a:gd name="T4" fmla="*/ 6 w 6"/>
                    <a:gd name="T5" fmla="*/ 1 h 4"/>
                    <a:gd name="T6" fmla="*/ 4 w 6"/>
                    <a:gd name="T7" fmla="*/ 1 h 4"/>
                    <a:gd name="T8" fmla="*/ 3 w 6"/>
                    <a:gd name="T9" fmla="*/ 2 h 4"/>
                    <a:gd name="T10" fmla="*/ 3 w 6"/>
                    <a:gd name="T11" fmla="*/ 1 h 4"/>
                    <a:gd name="T12" fmla="*/ 0 w 6"/>
                    <a:gd name="T13" fmla="*/ 1 h 4"/>
                    <a:gd name="T14" fmla="*/ 1 w 6"/>
                    <a:gd name="T15" fmla="*/ 2 h 4"/>
                    <a:gd name="T16" fmla="*/ 0 w 6"/>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0" y="2"/>
                      </a:moveTo>
                      <a:cubicBezTo>
                        <a:pt x="1" y="2"/>
                        <a:pt x="2" y="2"/>
                        <a:pt x="2" y="3"/>
                      </a:cubicBezTo>
                      <a:cubicBezTo>
                        <a:pt x="3" y="4"/>
                        <a:pt x="5" y="2"/>
                        <a:pt x="6" y="1"/>
                      </a:cubicBezTo>
                      <a:cubicBezTo>
                        <a:pt x="5" y="1"/>
                        <a:pt x="5" y="1"/>
                        <a:pt x="4" y="1"/>
                      </a:cubicBezTo>
                      <a:cubicBezTo>
                        <a:pt x="4" y="1"/>
                        <a:pt x="4" y="3"/>
                        <a:pt x="3" y="2"/>
                      </a:cubicBezTo>
                      <a:cubicBezTo>
                        <a:pt x="2" y="1"/>
                        <a:pt x="3" y="1"/>
                        <a:pt x="3" y="1"/>
                      </a:cubicBezTo>
                      <a:cubicBezTo>
                        <a:pt x="3" y="2"/>
                        <a:pt x="1" y="0"/>
                        <a:pt x="0" y="1"/>
                      </a:cubicBezTo>
                      <a:cubicBezTo>
                        <a:pt x="1" y="2"/>
                        <a:pt x="1" y="2"/>
                        <a:pt x="1" y="2"/>
                      </a:cubicBezTo>
                      <a:cubicBezTo>
                        <a:pt x="1" y="2"/>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7" name="Freeform 279">
                  <a:extLst>
                    <a:ext uri="{FF2B5EF4-FFF2-40B4-BE49-F238E27FC236}">
                      <a16:creationId xmlns:a16="http://schemas.microsoft.com/office/drawing/2014/main" id="{826CF7D4-45F3-4333-9B39-C8774EEBFF4B}"/>
                    </a:ext>
                  </a:extLst>
                </p:cNvPr>
                <p:cNvSpPr>
                  <a:spLocks/>
                </p:cNvSpPr>
                <p:nvPr userDrawn="1"/>
              </p:nvSpPr>
              <p:spPr bwMode="auto">
                <a:xfrm>
                  <a:off x="4406" y="313"/>
                  <a:ext cx="5" cy="10"/>
                </a:xfrm>
                <a:custGeom>
                  <a:avLst/>
                  <a:gdLst>
                    <a:gd name="T0" fmla="*/ 0 w 1"/>
                    <a:gd name="T1" fmla="*/ 2 h 2"/>
                    <a:gd name="T2" fmla="*/ 0 w 1"/>
                    <a:gd name="T3" fmla="*/ 2 h 2"/>
                    <a:gd name="T4" fmla="*/ 1 w 1"/>
                    <a:gd name="T5" fmla="*/ 0 h 2"/>
                    <a:gd name="T6" fmla="*/ 0 w 1"/>
                    <a:gd name="T7" fmla="*/ 0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0" y="2"/>
                        <a:pt x="1" y="1"/>
                        <a:pt x="1" y="0"/>
                      </a:cubicBezTo>
                      <a:cubicBezTo>
                        <a:pt x="0" y="0"/>
                        <a:pt x="0" y="0"/>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8" name="Freeform 280">
                  <a:extLst>
                    <a:ext uri="{FF2B5EF4-FFF2-40B4-BE49-F238E27FC236}">
                      <a16:creationId xmlns:a16="http://schemas.microsoft.com/office/drawing/2014/main" id="{D64DBB4E-4E2C-4A84-86C7-561BC14C557D}"/>
                    </a:ext>
                  </a:extLst>
                </p:cNvPr>
                <p:cNvSpPr>
                  <a:spLocks/>
                </p:cNvSpPr>
                <p:nvPr userDrawn="1"/>
              </p:nvSpPr>
              <p:spPr bwMode="auto">
                <a:xfrm>
                  <a:off x="4401" y="323"/>
                  <a:ext cx="15" cy="15"/>
                </a:xfrm>
                <a:custGeom>
                  <a:avLst/>
                  <a:gdLst>
                    <a:gd name="T0" fmla="*/ 2 w 3"/>
                    <a:gd name="T1" fmla="*/ 2 h 3"/>
                    <a:gd name="T2" fmla="*/ 0 w 3"/>
                    <a:gd name="T3" fmla="*/ 2 h 3"/>
                    <a:gd name="T4" fmla="*/ 1 w 3"/>
                    <a:gd name="T5" fmla="*/ 3 h 3"/>
                    <a:gd name="T6" fmla="*/ 2 w 3"/>
                    <a:gd name="T7" fmla="*/ 2 h 3"/>
                    <a:gd name="T8" fmla="*/ 3 w 3"/>
                    <a:gd name="T9" fmla="*/ 3 h 3"/>
                    <a:gd name="T10" fmla="*/ 3 w 3"/>
                    <a:gd name="T11" fmla="*/ 2 h 3"/>
                    <a:gd name="T12" fmla="*/ 3 w 3"/>
                    <a:gd name="T13" fmla="*/ 2 h 3"/>
                    <a:gd name="T14" fmla="*/ 3 w 3"/>
                    <a:gd name="T15" fmla="*/ 2 h 3"/>
                    <a:gd name="T16" fmla="*/ 3 w 3"/>
                    <a:gd name="T17" fmla="*/ 2 h 3"/>
                    <a:gd name="T18" fmla="*/ 2 w 3"/>
                    <a:gd name="T19" fmla="*/ 2 h 3"/>
                    <a:gd name="T20" fmla="*/ 2 w 3"/>
                    <a:gd name="T21" fmla="*/ 2 h 3"/>
                    <a:gd name="T22" fmla="*/ 2 w 3"/>
                    <a:gd name="T23" fmla="*/ 2 h 3"/>
                    <a:gd name="T24" fmla="*/ 2 w 3"/>
                    <a:gd name="T25" fmla="*/ 2 h 3"/>
                    <a:gd name="T26" fmla="*/ 3 w 3"/>
                    <a:gd name="T27" fmla="*/ 2 h 3"/>
                    <a:gd name="T28" fmla="*/ 3 w 3"/>
                    <a:gd name="T29" fmla="*/ 2 h 3"/>
                    <a:gd name="T30" fmla="*/ 1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2"/>
                        <a:pt x="1" y="1"/>
                        <a:pt x="0" y="2"/>
                      </a:cubicBezTo>
                      <a:cubicBezTo>
                        <a:pt x="0" y="3"/>
                        <a:pt x="1" y="2"/>
                        <a:pt x="1" y="3"/>
                      </a:cubicBezTo>
                      <a:cubicBezTo>
                        <a:pt x="1" y="1"/>
                        <a:pt x="2" y="3"/>
                        <a:pt x="2" y="2"/>
                      </a:cubicBezTo>
                      <a:cubicBezTo>
                        <a:pt x="2" y="2"/>
                        <a:pt x="2" y="2"/>
                        <a:pt x="3" y="3"/>
                      </a:cubicBezTo>
                      <a:cubicBezTo>
                        <a:pt x="3" y="2"/>
                        <a:pt x="3" y="2"/>
                        <a:pt x="3" y="2"/>
                      </a:cubicBezTo>
                      <a:cubicBezTo>
                        <a:pt x="3" y="2"/>
                        <a:pt x="3" y="2"/>
                        <a:pt x="3" y="2"/>
                      </a:cubicBezTo>
                      <a:cubicBezTo>
                        <a:pt x="3" y="2"/>
                        <a:pt x="3" y="2"/>
                        <a:pt x="3" y="2"/>
                      </a:cubicBezTo>
                      <a:cubicBezTo>
                        <a:pt x="3" y="2"/>
                        <a:pt x="3" y="2"/>
                        <a:pt x="3" y="2"/>
                      </a:cubicBezTo>
                      <a:cubicBezTo>
                        <a:pt x="3" y="2"/>
                        <a:pt x="2" y="2"/>
                        <a:pt x="2" y="2"/>
                      </a:cubicBezTo>
                      <a:cubicBezTo>
                        <a:pt x="2" y="2"/>
                        <a:pt x="2" y="2"/>
                        <a:pt x="2" y="2"/>
                      </a:cubicBezTo>
                      <a:cubicBezTo>
                        <a:pt x="2" y="2"/>
                        <a:pt x="2" y="2"/>
                        <a:pt x="2" y="2"/>
                      </a:cubicBezTo>
                      <a:cubicBezTo>
                        <a:pt x="2" y="1"/>
                        <a:pt x="2" y="2"/>
                        <a:pt x="2" y="2"/>
                      </a:cubicBezTo>
                      <a:cubicBezTo>
                        <a:pt x="3" y="2"/>
                        <a:pt x="3" y="2"/>
                        <a:pt x="3" y="2"/>
                      </a:cubicBezTo>
                      <a:cubicBezTo>
                        <a:pt x="3" y="2"/>
                        <a:pt x="3" y="2"/>
                        <a:pt x="3" y="2"/>
                      </a:cubicBezTo>
                      <a:cubicBezTo>
                        <a:pt x="1" y="0"/>
                        <a:pt x="1" y="0"/>
                        <a:pt x="1" y="0"/>
                      </a:cubicBezTo>
                      <a:cubicBezTo>
                        <a:pt x="1"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9" name="Freeform 281">
                  <a:extLst>
                    <a:ext uri="{FF2B5EF4-FFF2-40B4-BE49-F238E27FC236}">
                      <a16:creationId xmlns:a16="http://schemas.microsoft.com/office/drawing/2014/main" id="{DED5D8F8-9279-4330-A65E-DDE2A5054AA9}"/>
                    </a:ext>
                  </a:extLst>
                </p:cNvPr>
                <p:cNvSpPr>
                  <a:spLocks/>
                </p:cNvSpPr>
                <p:nvPr userDrawn="1"/>
              </p:nvSpPr>
              <p:spPr bwMode="auto">
                <a:xfrm>
                  <a:off x="4406"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0" name="Freeform 282">
                  <a:extLst>
                    <a:ext uri="{FF2B5EF4-FFF2-40B4-BE49-F238E27FC236}">
                      <a16:creationId xmlns:a16="http://schemas.microsoft.com/office/drawing/2014/main" id="{5BDE09D4-3005-4C40-B1DB-3185B0A0B425}"/>
                    </a:ext>
                  </a:extLst>
                </p:cNvPr>
                <p:cNvSpPr>
                  <a:spLocks/>
                </p:cNvSpPr>
                <p:nvPr userDrawn="1"/>
              </p:nvSpPr>
              <p:spPr bwMode="auto">
                <a:xfrm>
                  <a:off x="4406" y="373"/>
                  <a:ext cx="10" cy="10"/>
                </a:xfrm>
                <a:custGeom>
                  <a:avLst/>
                  <a:gdLst>
                    <a:gd name="T0" fmla="*/ 0 w 2"/>
                    <a:gd name="T1" fmla="*/ 1 h 2"/>
                    <a:gd name="T2" fmla="*/ 0 w 2"/>
                    <a:gd name="T3" fmla="*/ 2 h 2"/>
                    <a:gd name="T4" fmla="*/ 0 w 2"/>
                    <a:gd name="T5" fmla="*/ 2 h 2"/>
                    <a:gd name="T6" fmla="*/ 1 w 2"/>
                    <a:gd name="T7" fmla="*/ 2 h 2"/>
                    <a:gd name="T8" fmla="*/ 1 w 2"/>
                    <a:gd name="T9" fmla="*/ 2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2"/>
                      </a:cubicBezTo>
                      <a:cubicBezTo>
                        <a:pt x="0" y="2"/>
                        <a:pt x="0" y="2"/>
                        <a:pt x="0" y="2"/>
                      </a:cubicBezTo>
                      <a:cubicBezTo>
                        <a:pt x="0" y="2"/>
                        <a:pt x="0" y="2"/>
                        <a:pt x="1" y="2"/>
                      </a:cubicBezTo>
                      <a:cubicBezTo>
                        <a:pt x="1" y="2"/>
                        <a:pt x="1" y="2"/>
                        <a:pt x="1" y="2"/>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1" name="Freeform 283">
                  <a:extLst>
                    <a:ext uri="{FF2B5EF4-FFF2-40B4-BE49-F238E27FC236}">
                      <a16:creationId xmlns:a16="http://schemas.microsoft.com/office/drawing/2014/main" id="{6DF792A4-2241-4962-A484-4B4AB895C44E}"/>
                    </a:ext>
                  </a:extLst>
                </p:cNvPr>
                <p:cNvSpPr>
                  <a:spLocks/>
                </p:cNvSpPr>
                <p:nvPr userDrawn="1"/>
              </p:nvSpPr>
              <p:spPr bwMode="auto">
                <a:xfrm>
                  <a:off x="4401" y="348"/>
                  <a:ext cx="10" cy="10"/>
                </a:xfrm>
                <a:custGeom>
                  <a:avLst/>
                  <a:gdLst>
                    <a:gd name="T0" fmla="*/ 2 w 2"/>
                    <a:gd name="T1" fmla="*/ 2 h 2"/>
                    <a:gd name="T2" fmla="*/ 1 w 2"/>
                    <a:gd name="T3" fmla="*/ 0 h 2"/>
                    <a:gd name="T4" fmla="*/ 0 w 2"/>
                    <a:gd name="T5" fmla="*/ 1 h 2"/>
                    <a:gd name="T6" fmla="*/ 1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1" y="0"/>
                        <a:pt x="1" y="0"/>
                        <a:pt x="1" y="0"/>
                      </a:cubicBezTo>
                      <a:cubicBezTo>
                        <a:pt x="0" y="1"/>
                        <a:pt x="0" y="1"/>
                        <a:pt x="0" y="1"/>
                      </a:cubicBezTo>
                      <a:cubicBezTo>
                        <a:pt x="1" y="1"/>
                        <a:pt x="1" y="1"/>
                        <a:pt x="1"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2" name="Freeform 284">
                  <a:extLst>
                    <a:ext uri="{FF2B5EF4-FFF2-40B4-BE49-F238E27FC236}">
                      <a16:creationId xmlns:a16="http://schemas.microsoft.com/office/drawing/2014/main" id="{BDCA9BF6-C5D9-450E-977B-7B3AC6A2109E}"/>
                    </a:ext>
                  </a:extLst>
                </p:cNvPr>
                <p:cNvSpPr>
                  <a:spLocks/>
                </p:cNvSpPr>
                <p:nvPr userDrawn="1"/>
              </p:nvSpPr>
              <p:spPr bwMode="auto">
                <a:xfrm>
                  <a:off x="4401" y="308"/>
                  <a:ext cx="10" cy="5"/>
                </a:xfrm>
                <a:custGeom>
                  <a:avLst/>
                  <a:gdLst>
                    <a:gd name="T0" fmla="*/ 5 w 10"/>
                    <a:gd name="T1" fmla="*/ 5 h 5"/>
                    <a:gd name="T2" fmla="*/ 10 w 10"/>
                    <a:gd name="T3" fmla="*/ 0 h 5"/>
                    <a:gd name="T4" fmla="*/ 0 w 10"/>
                    <a:gd name="T5" fmla="*/ 0 h 5"/>
                    <a:gd name="T6" fmla="*/ 5 w 10"/>
                    <a:gd name="T7" fmla="*/ 5 h 5"/>
                  </a:gdLst>
                  <a:ahLst/>
                  <a:cxnLst>
                    <a:cxn ang="0">
                      <a:pos x="T0" y="T1"/>
                    </a:cxn>
                    <a:cxn ang="0">
                      <a:pos x="T2" y="T3"/>
                    </a:cxn>
                    <a:cxn ang="0">
                      <a:pos x="T4" y="T5"/>
                    </a:cxn>
                    <a:cxn ang="0">
                      <a:pos x="T6" y="T7"/>
                    </a:cxn>
                  </a:cxnLst>
                  <a:rect l="0" t="0" r="r" b="b"/>
                  <a:pathLst>
                    <a:path w="10" h="5">
                      <a:moveTo>
                        <a:pt x="5" y="5"/>
                      </a:moveTo>
                      <a:lnTo>
                        <a:pt x="10"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3" name="Freeform 285">
                  <a:extLst>
                    <a:ext uri="{FF2B5EF4-FFF2-40B4-BE49-F238E27FC236}">
                      <a16:creationId xmlns:a16="http://schemas.microsoft.com/office/drawing/2014/main" id="{D75310FF-93A2-41FD-BABC-6394C2BB9B4E}"/>
                    </a:ext>
                  </a:extLst>
                </p:cNvPr>
                <p:cNvSpPr>
                  <a:spLocks/>
                </p:cNvSpPr>
                <p:nvPr userDrawn="1"/>
              </p:nvSpPr>
              <p:spPr bwMode="auto">
                <a:xfrm>
                  <a:off x="4401" y="298"/>
                  <a:ext cx="5" cy="5"/>
                </a:xfrm>
                <a:custGeom>
                  <a:avLst/>
                  <a:gdLst>
                    <a:gd name="T0" fmla="*/ 0 w 5"/>
                    <a:gd name="T1" fmla="*/ 5 h 5"/>
                    <a:gd name="T2" fmla="*/ 5 w 5"/>
                    <a:gd name="T3" fmla="*/ 0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4" name="Freeform 286">
                  <a:extLst>
                    <a:ext uri="{FF2B5EF4-FFF2-40B4-BE49-F238E27FC236}">
                      <a16:creationId xmlns:a16="http://schemas.microsoft.com/office/drawing/2014/main" id="{6349831A-6361-4A9D-B89B-88B921B60156}"/>
                    </a:ext>
                  </a:extLst>
                </p:cNvPr>
                <p:cNvSpPr>
                  <a:spLocks/>
                </p:cNvSpPr>
                <p:nvPr userDrawn="1"/>
              </p:nvSpPr>
              <p:spPr bwMode="auto">
                <a:xfrm>
                  <a:off x="4097"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5" name="Freeform 287">
                  <a:extLst>
                    <a:ext uri="{FF2B5EF4-FFF2-40B4-BE49-F238E27FC236}">
                      <a16:creationId xmlns:a16="http://schemas.microsoft.com/office/drawing/2014/main" id="{0557D2B2-8266-4656-AA86-F596D268A210}"/>
                    </a:ext>
                  </a:extLst>
                </p:cNvPr>
                <p:cNvSpPr>
                  <a:spLocks/>
                </p:cNvSpPr>
                <p:nvPr userDrawn="1"/>
              </p:nvSpPr>
              <p:spPr bwMode="auto">
                <a:xfrm>
                  <a:off x="4097" y="5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6" name="Freeform 288">
                  <a:extLst>
                    <a:ext uri="{FF2B5EF4-FFF2-40B4-BE49-F238E27FC236}">
                      <a16:creationId xmlns:a16="http://schemas.microsoft.com/office/drawing/2014/main" id="{51AFCEF0-2EEF-4390-B4FB-5C22E87B4CE4}"/>
                    </a:ext>
                  </a:extLst>
                </p:cNvPr>
                <p:cNvSpPr>
                  <a:spLocks/>
                </p:cNvSpPr>
                <p:nvPr userDrawn="1"/>
              </p:nvSpPr>
              <p:spPr bwMode="auto">
                <a:xfrm>
                  <a:off x="4157" y="238"/>
                  <a:ext cx="15" cy="5"/>
                </a:xfrm>
                <a:custGeom>
                  <a:avLst/>
                  <a:gdLst>
                    <a:gd name="T0" fmla="*/ 3 w 3"/>
                    <a:gd name="T1" fmla="*/ 0 h 1"/>
                    <a:gd name="T2" fmla="*/ 1 w 3"/>
                    <a:gd name="T3" fmla="*/ 0 h 1"/>
                    <a:gd name="T4" fmla="*/ 2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2" y="0"/>
                        <a:pt x="0" y="0"/>
                        <a:pt x="1" y="0"/>
                      </a:cubicBezTo>
                      <a:cubicBezTo>
                        <a:pt x="2" y="1"/>
                        <a:pt x="2" y="1"/>
                        <a:pt x="2" y="1"/>
                      </a:cubicBezTo>
                      <a:cubicBezTo>
                        <a:pt x="2"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7" name="Freeform 289">
                  <a:extLst>
                    <a:ext uri="{FF2B5EF4-FFF2-40B4-BE49-F238E27FC236}">
                      <a16:creationId xmlns:a16="http://schemas.microsoft.com/office/drawing/2014/main" id="{D6D32094-B645-41D8-9A57-A83C18C54BB2}"/>
                    </a:ext>
                  </a:extLst>
                </p:cNvPr>
                <p:cNvSpPr>
                  <a:spLocks/>
                </p:cNvSpPr>
                <p:nvPr userDrawn="1"/>
              </p:nvSpPr>
              <p:spPr bwMode="auto">
                <a:xfrm>
                  <a:off x="4092" y="38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8" name="Freeform 290">
                  <a:extLst>
                    <a:ext uri="{FF2B5EF4-FFF2-40B4-BE49-F238E27FC236}">
                      <a16:creationId xmlns:a16="http://schemas.microsoft.com/office/drawing/2014/main" id="{983589D0-ADCD-4F9E-91EE-CF4460A9928B}"/>
                    </a:ext>
                  </a:extLst>
                </p:cNvPr>
                <p:cNvSpPr>
                  <a:spLocks/>
                </p:cNvSpPr>
                <p:nvPr userDrawn="1"/>
              </p:nvSpPr>
              <p:spPr bwMode="auto">
                <a:xfrm>
                  <a:off x="4102" y="3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9" name="Freeform 291">
                  <a:extLst>
                    <a:ext uri="{FF2B5EF4-FFF2-40B4-BE49-F238E27FC236}">
                      <a16:creationId xmlns:a16="http://schemas.microsoft.com/office/drawing/2014/main" id="{EB52EBDB-9AFE-463F-BA89-10CB4905575D}"/>
                    </a:ext>
                  </a:extLst>
                </p:cNvPr>
                <p:cNvSpPr>
                  <a:spLocks/>
                </p:cNvSpPr>
                <p:nvPr userDrawn="1"/>
              </p:nvSpPr>
              <p:spPr bwMode="auto">
                <a:xfrm>
                  <a:off x="4127" y="588"/>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0" name="Freeform 292">
                  <a:extLst>
                    <a:ext uri="{FF2B5EF4-FFF2-40B4-BE49-F238E27FC236}">
                      <a16:creationId xmlns:a16="http://schemas.microsoft.com/office/drawing/2014/main" id="{827C6F76-D6D2-4C5C-B6CA-DE4B571AA86E}"/>
                    </a:ext>
                  </a:extLst>
                </p:cNvPr>
                <p:cNvSpPr>
                  <a:spLocks/>
                </p:cNvSpPr>
                <p:nvPr userDrawn="1"/>
              </p:nvSpPr>
              <p:spPr bwMode="auto">
                <a:xfrm>
                  <a:off x="4316" y="218"/>
                  <a:ext cx="5"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1" name="Freeform 293">
                  <a:extLst>
                    <a:ext uri="{FF2B5EF4-FFF2-40B4-BE49-F238E27FC236}">
                      <a16:creationId xmlns:a16="http://schemas.microsoft.com/office/drawing/2014/main" id="{17334952-C390-4C40-ACC1-0A2353D6CD26}"/>
                    </a:ext>
                  </a:extLst>
                </p:cNvPr>
                <p:cNvSpPr>
                  <a:spLocks/>
                </p:cNvSpPr>
                <p:nvPr userDrawn="1"/>
              </p:nvSpPr>
              <p:spPr bwMode="auto">
                <a:xfrm>
                  <a:off x="4057" y="5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2" name="Freeform 294">
                  <a:extLst>
                    <a:ext uri="{FF2B5EF4-FFF2-40B4-BE49-F238E27FC236}">
                      <a16:creationId xmlns:a16="http://schemas.microsoft.com/office/drawing/2014/main" id="{66E35746-6459-4898-B44D-37AEE18BBCFF}"/>
                    </a:ext>
                  </a:extLst>
                </p:cNvPr>
                <p:cNvSpPr>
                  <a:spLocks/>
                </p:cNvSpPr>
                <p:nvPr userDrawn="1"/>
              </p:nvSpPr>
              <p:spPr bwMode="auto">
                <a:xfrm>
                  <a:off x="4306" y="213"/>
                  <a:ext cx="10" cy="5"/>
                </a:xfrm>
                <a:custGeom>
                  <a:avLst/>
                  <a:gdLst>
                    <a:gd name="T0" fmla="*/ 0 w 2"/>
                    <a:gd name="T1" fmla="*/ 1 h 1"/>
                    <a:gd name="T2" fmla="*/ 0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3" name="Freeform 295">
                  <a:extLst>
                    <a:ext uri="{FF2B5EF4-FFF2-40B4-BE49-F238E27FC236}">
                      <a16:creationId xmlns:a16="http://schemas.microsoft.com/office/drawing/2014/main" id="{EC94119B-8255-4132-9508-BA5EDBD73564}"/>
                    </a:ext>
                  </a:extLst>
                </p:cNvPr>
                <p:cNvSpPr>
                  <a:spLocks/>
                </p:cNvSpPr>
                <p:nvPr userDrawn="1"/>
              </p:nvSpPr>
              <p:spPr bwMode="auto">
                <a:xfrm>
                  <a:off x="4336" y="5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4" name="Freeform 296">
                  <a:extLst>
                    <a:ext uri="{FF2B5EF4-FFF2-40B4-BE49-F238E27FC236}">
                      <a16:creationId xmlns:a16="http://schemas.microsoft.com/office/drawing/2014/main" id="{77A3DC63-5253-408E-B724-65EC695BD288}"/>
                    </a:ext>
                  </a:extLst>
                </p:cNvPr>
                <p:cNvSpPr>
                  <a:spLocks/>
                </p:cNvSpPr>
                <p:nvPr userDrawn="1"/>
              </p:nvSpPr>
              <p:spPr bwMode="auto">
                <a:xfrm>
                  <a:off x="4411" y="5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5" name="Freeform 297">
                  <a:extLst>
                    <a:ext uri="{FF2B5EF4-FFF2-40B4-BE49-F238E27FC236}">
                      <a16:creationId xmlns:a16="http://schemas.microsoft.com/office/drawing/2014/main" id="{4AF46B79-9BA5-4767-A6EC-E8BF82A4D7B1}"/>
                    </a:ext>
                  </a:extLst>
                </p:cNvPr>
                <p:cNvSpPr>
                  <a:spLocks/>
                </p:cNvSpPr>
                <p:nvPr userDrawn="1"/>
              </p:nvSpPr>
              <p:spPr bwMode="auto">
                <a:xfrm>
                  <a:off x="4376" y="263"/>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6" name="Freeform 298">
                  <a:extLst>
                    <a:ext uri="{FF2B5EF4-FFF2-40B4-BE49-F238E27FC236}">
                      <a16:creationId xmlns:a16="http://schemas.microsoft.com/office/drawing/2014/main" id="{82A05AA0-D9C4-42E3-BE76-70BEC58EABD0}"/>
                    </a:ext>
                  </a:extLst>
                </p:cNvPr>
                <p:cNvSpPr>
                  <a:spLocks/>
                </p:cNvSpPr>
                <p:nvPr userDrawn="1"/>
              </p:nvSpPr>
              <p:spPr bwMode="auto">
                <a:xfrm>
                  <a:off x="4371"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7" name="Freeform 299">
                  <a:extLst>
                    <a:ext uri="{FF2B5EF4-FFF2-40B4-BE49-F238E27FC236}">
                      <a16:creationId xmlns:a16="http://schemas.microsoft.com/office/drawing/2014/main" id="{971A6B2D-C6E1-4651-9297-8BE48E9C9641}"/>
                    </a:ext>
                  </a:extLst>
                </p:cNvPr>
                <p:cNvSpPr>
                  <a:spLocks/>
                </p:cNvSpPr>
                <p:nvPr userDrawn="1"/>
              </p:nvSpPr>
              <p:spPr bwMode="auto">
                <a:xfrm>
                  <a:off x="4276" y="23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8" name="Freeform 300">
                  <a:extLst>
                    <a:ext uri="{FF2B5EF4-FFF2-40B4-BE49-F238E27FC236}">
                      <a16:creationId xmlns:a16="http://schemas.microsoft.com/office/drawing/2014/main" id="{C5A15650-1E7C-4E40-8047-BCEF8FEC5F7A}"/>
                    </a:ext>
                  </a:extLst>
                </p:cNvPr>
                <p:cNvSpPr>
                  <a:spLocks/>
                </p:cNvSpPr>
                <p:nvPr userDrawn="1"/>
              </p:nvSpPr>
              <p:spPr bwMode="auto">
                <a:xfrm>
                  <a:off x="4376" y="26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9" name="Freeform 301">
                  <a:extLst>
                    <a:ext uri="{FF2B5EF4-FFF2-40B4-BE49-F238E27FC236}">
                      <a16:creationId xmlns:a16="http://schemas.microsoft.com/office/drawing/2014/main" id="{9679F8D2-3184-47EE-A7C4-74589FFCF179}"/>
                    </a:ext>
                  </a:extLst>
                </p:cNvPr>
                <p:cNvSpPr>
                  <a:spLocks/>
                </p:cNvSpPr>
                <p:nvPr userDrawn="1"/>
              </p:nvSpPr>
              <p:spPr bwMode="auto">
                <a:xfrm>
                  <a:off x="4381" y="2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0" name="Freeform 302">
                  <a:extLst>
                    <a:ext uri="{FF2B5EF4-FFF2-40B4-BE49-F238E27FC236}">
                      <a16:creationId xmlns:a16="http://schemas.microsoft.com/office/drawing/2014/main" id="{FBEA989A-263D-4142-BFC9-0C8B3F432CA3}"/>
                    </a:ext>
                  </a:extLst>
                </p:cNvPr>
                <p:cNvSpPr>
                  <a:spLocks/>
                </p:cNvSpPr>
                <p:nvPr userDrawn="1"/>
              </p:nvSpPr>
              <p:spPr bwMode="auto">
                <a:xfrm>
                  <a:off x="4376" y="2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1" name="Freeform 303">
                  <a:extLst>
                    <a:ext uri="{FF2B5EF4-FFF2-40B4-BE49-F238E27FC236}">
                      <a16:creationId xmlns:a16="http://schemas.microsoft.com/office/drawing/2014/main" id="{0235B634-2CC1-4158-9A68-00EA96765084}"/>
                    </a:ext>
                  </a:extLst>
                </p:cNvPr>
                <p:cNvSpPr>
                  <a:spLocks/>
                </p:cNvSpPr>
                <p:nvPr userDrawn="1"/>
              </p:nvSpPr>
              <p:spPr bwMode="auto">
                <a:xfrm>
                  <a:off x="4222" y="66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2" name="Rectangle 304">
                  <a:extLst>
                    <a:ext uri="{FF2B5EF4-FFF2-40B4-BE49-F238E27FC236}">
                      <a16:creationId xmlns:a16="http://schemas.microsoft.com/office/drawing/2014/main" id="{8E2A9584-EDC9-4CEA-89D8-BCF32F2F0C27}"/>
                    </a:ext>
                  </a:extLst>
                </p:cNvPr>
                <p:cNvSpPr>
                  <a:spLocks noChangeArrowheads="1"/>
                </p:cNvSpPr>
                <p:nvPr userDrawn="1"/>
              </p:nvSpPr>
              <p:spPr bwMode="auto">
                <a:xfrm>
                  <a:off x="4157" y="3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3" name="Freeform 305">
                  <a:extLst>
                    <a:ext uri="{FF2B5EF4-FFF2-40B4-BE49-F238E27FC236}">
                      <a16:creationId xmlns:a16="http://schemas.microsoft.com/office/drawing/2014/main" id="{757A3FB8-1C4A-48D6-9180-BEEA41548ADD}"/>
                    </a:ext>
                  </a:extLst>
                </p:cNvPr>
                <p:cNvSpPr>
                  <a:spLocks/>
                </p:cNvSpPr>
                <p:nvPr userDrawn="1"/>
              </p:nvSpPr>
              <p:spPr bwMode="auto">
                <a:xfrm>
                  <a:off x="4147" y="298"/>
                  <a:ext cx="10" cy="15"/>
                </a:xfrm>
                <a:custGeom>
                  <a:avLst/>
                  <a:gdLst>
                    <a:gd name="T0" fmla="*/ 2 w 2"/>
                    <a:gd name="T1" fmla="*/ 3 h 3"/>
                    <a:gd name="T2" fmla="*/ 2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2" y="2"/>
                        <a:pt x="2" y="1"/>
                      </a:cubicBezTo>
                      <a:cubicBezTo>
                        <a:pt x="0" y="0"/>
                        <a:pt x="0" y="0"/>
                        <a:pt x="0" y="0"/>
                      </a:cubicBez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4" name="Freeform 306">
                  <a:extLst>
                    <a:ext uri="{FF2B5EF4-FFF2-40B4-BE49-F238E27FC236}">
                      <a16:creationId xmlns:a16="http://schemas.microsoft.com/office/drawing/2014/main" id="{03EAA549-53B7-4D5A-894B-C61E36A58033}"/>
                    </a:ext>
                  </a:extLst>
                </p:cNvPr>
                <p:cNvSpPr>
                  <a:spLocks noEditPoints="1"/>
                </p:cNvSpPr>
                <p:nvPr userDrawn="1"/>
              </p:nvSpPr>
              <p:spPr bwMode="auto">
                <a:xfrm>
                  <a:off x="4042" y="198"/>
                  <a:ext cx="374" cy="505"/>
                </a:xfrm>
                <a:custGeom>
                  <a:avLst/>
                  <a:gdLst>
                    <a:gd name="T0" fmla="*/ 12 w 75"/>
                    <a:gd name="T1" fmla="*/ 68 h 101"/>
                    <a:gd name="T2" fmla="*/ 11 w 75"/>
                    <a:gd name="T3" fmla="*/ 62 h 101"/>
                    <a:gd name="T4" fmla="*/ 12 w 75"/>
                    <a:gd name="T5" fmla="*/ 59 h 101"/>
                    <a:gd name="T6" fmla="*/ 11 w 75"/>
                    <a:gd name="T7" fmla="*/ 54 h 101"/>
                    <a:gd name="T8" fmla="*/ 11 w 75"/>
                    <a:gd name="T9" fmla="*/ 48 h 101"/>
                    <a:gd name="T10" fmla="*/ 10 w 75"/>
                    <a:gd name="T11" fmla="*/ 38 h 101"/>
                    <a:gd name="T12" fmla="*/ 10 w 75"/>
                    <a:gd name="T13" fmla="*/ 38 h 101"/>
                    <a:gd name="T14" fmla="*/ 13 w 75"/>
                    <a:gd name="T15" fmla="*/ 38 h 101"/>
                    <a:gd name="T16" fmla="*/ 15 w 75"/>
                    <a:gd name="T17" fmla="*/ 32 h 101"/>
                    <a:gd name="T18" fmla="*/ 18 w 75"/>
                    <a:gd name="T19" fmla="*/ 27 h 101"/>
                    <a:gd name="T20" fmla="*/ 23 w 75"/>
                    <a:gd name="T21" fmla="*/ 21 h 101"/>
                    <a:gd name="T22" fmla="*/ 26 w 75"/>
                    <a:gd name="T23" fmla="*/ 17 h 101"/>
                    <a:gd name="T24" fmla="*/ 31 w 75"/>
                    <a:gd name="T25" fmla="*/ 14 h 101"/>
                    <a:gd name="T26" fmla="*/ 33 w 75"/>
                    <a:gd name="T27" fmla="*/ 15 h 101"/>
                    <a:gd name="T28" fmla="*/ 37 w 75"/>
                    <a:gd name="T29" fmla="*/ 11 h 101"/>
                    <a:gd name="T30" fmla="*/ 42 w 75"/>
                    <a:gd name="T31" fmla="*/ 10 h 101"/>
                    <a:gd name="T32" fmla="*/ 47 w 75"/>
                    <a:gd name="T33" fmla="*/ 8 h 101"/>
                    <a:gd name="T34" fmla="*/ 52 w 75"/>
                    <a:gd name="T35" fmla="*/ 10 h 101"/>
                    <a:gd name="T36" fmla="*/ 59 w 75"/>
                    <a:gd name="T37" fmla="*/ 12 h 101"/>
                    <a:gd name="T38" fmla="*/ 65 w 75"/>
                    <a:gd name="T39" fmla="*/ 15 h 101"/>
                    <a:gd name="T40" fmla="*/ 71 w 75"/>
                    <a:gd name="T41" fmla="*/ 20 h 101"/>
                    <a:gd name="T42" fmla="*/ 67 w 75"/>
                    <a:gd name="T43" fmla="*/ 14 h 101"/>
                    <a:gd name="T44" fmla="*/ 64 w 75"/>
                    <a:gd name="T45" fmla="*/ 13 h 101"/>
                    <a:gd name="T46" fmla="*/ 59 w 75"/>
                    <a:gd name="T47" fmla="*/ 7 h 101"/>
                    <a:gd name="T48" fmla="*/ 41 w 75"/>
                    <a:gd name="T49" fmla="*/ 1 h 101"/>
                    <a:gd name="T50" fmla="*/ 30 w 75"/>
                    <a:gd name="T51" fmla="*/ 6 h 101"/>
                    <a:gd name="T52" fmla="*/ 26 w 75"/>
                    <a:gd name="T53" fmla="*/ 8 h 101"/>
                    <a:gd name="T54" fmla="*/ 23 w 75"/>
                    <a:gd name="T55" fmla="*/ 11 h 101"/>
                    <a:gd name="T56" fmla="*/ 18 w 75"/>
                    <a:gd name="T57" fmla="*/ 16 h 101"/>
                    <a:gd name="T58" fmla="*/ 8 w 75"/>
                    <a:gd name="T59" fmla="*/ 30 h 101"/>
                    <a:gd name="T60" fmla="*/ 8 w 75"/>
                    <a:gd name="T61" fmla="*/ 38 h 101"/>
                    <a:gd name="T62" fmla="*/ 6 w 75"/>
                    <a:gd name="T63" fmla="*/ 46 h 101"/>
                    <a:gd name="T64" fmla="*/ 2 w 75"/>
                    <a:gd name="T65" fmla="*/ 55 h 101"/>
                    <a:gd name="T66" fmla="*/ 4 w 75"/>
                    <a:gd name="T67" fmla="*/ 65 h 101"/>
                    <a:gd name="T68" fmla="*/ 6 w 75"/>
                    <a:gd name="T69" fmla="*/ 76 h 101"/>
                    <a:gd name="T70" fmla="*/ 12 w 75"/>
                    <a:gd name="T71" fmla="*/ 88 h 101"/>
                    <a:gd name="T72" fmla="*/ 21 w 75"/>
                    <a:gd name="T73" fmla="*/ 93 h 101"/>
                    <a:gd name="T74" fmla="*/ 35 w 75"/>
                    <a:gd name="T75" fmla="*/ 100 h 101"/>
                    <a:gd name="T76" fmla="*/ 40 w 75"/>
                    <a:gd name="T77" fmla="*/ 100 h 101"/>
                    <a:gd name="T78" fmla="*/ 53 w 75"/>
                    <a:gd name="T79" fmla="*/ 93 h 101"/>
                    <a:gd name="T80" fmla="*/ 64 w 75"/>
                    <a:gd name="T81" fmla="*/ 84 h 101"/>
                    <a:gd name="T82" fmla="*/ 74 w 75"/>
                    <a:gd name="T83" fmla="*/ 66 h 101"/>
                    <a:gd name="T84" fmla="*/ 74 w 75"/>
                    <a:gd name="T85" fmla="*/ 61 h 101"/>
                    <a:gd name="T86" fmla="*/ 63 w 75"/>
                    <a:gd name="T87" fmla="*/ 72 h 101"/>
                    <a:gd name="T88" fmla="*/ 60 w 75"/>
                    <a:gd name="T89" fmla="*/ 77 h 101"/>
                    <a:gd name="T90" fmla="*/ 54 w 75"/>
                    <a:gd name="T91" fmla="*/ 85 h 101"/>
                    <a:gd name="T92" fmla="*/ 48 w 75"/>
                    <a:gd name="T93" fmla="*/ 91 h 101"/>
                    <a:gd name="T94" fmla="*/ 43 w 75"/>
                    <a:gd name="T95" fmla="*/ 94 h 101"/>
                    <a:gd name="T96" fmla="*/ 38 w 75"/>
                    <a:gd name="T97" fmla="*/ 93 h 101"/>
                    <a:gd name="T98" fmla="*/ 33 w 75"/>
                    <a:gd name="T99" fmla="*/ 93 h 101"/>
                    <a:gd name="T100" fmla="*/ 29 w 75"/>
                    <a:gd name="T101" fmla="*/ 90 h 101"/>
                    <a:gd name="T102" fmla="*/ 23 w 75"/>
                    <a:gd name="T103" fmla="*/ 89 h 101"/>
                    <a:gd name="T104" fmla="*/ 20 w 75"/>
                    <a:gd name="T105" fmla="*/ 86 h 101"/>
                    <a:gd name="T106" fmla="*/ 20 w 75"/>
                    <a:gd name="T107" fmla="*/ 84 h 101"/>
                    <a:gd name="T108" fmla="*/ 16 w 75"/>
                    <a:gd name="T109" fmla="*/ 79 h 101"/>
                    <a:gd name="T110" fmla="*/ 13 w 75"/>
                    <a:gd name="T111" fmla="*/ 72 h 101"/>
                    <a:gd name="T112" fmla="*/ 12 w 75"/>
                    <a:gd name="T113" fmla="*/ 36 h 101"/>
                    <a:gd name="T114" fmla="*/ 64 w 75"/>
                    <a:gd name="T115"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01">
                      <a:moveTo>
                        <a:pt x="13" y="72"/>
                      </a:moveTo>
                      <a:cubicBezTo>
                        <a:pt x="14" y="71"/>
                        <a:pt x="14" y="71"/>
                        <a:pt x="14" y="71"/>
                      </a:cubicBezTo>
                      <a:cubicBezTo>
                        <a:pt x="15" y="71"/>
                        <a:pt x="15" y="72"/>
                        <a:pt x="16" y="71"/>
                      </a:cubicBezTo>
                      <a:cubicBezTo>
                        <a:pt x="13" y="72"/>
                        <a:pt x="14" y="68"/>
                        <a:pt x="12" y="68"/>
                      </a:cubicBezTo>
                      <a:cubicBezTo>
                        <a:pt x="12" y="68"/>
                        <a:pt x="12" y="68"/>
                        <a:pt x="12" y="68"/>
                      </a:cubicBezTo>
                      <a:cubicBezTo>
                        <a:pt x="12" y="68"/>
                        <a:pt x="12" y="68"/>
                        <a:pt x="12" y="68"/>
                      </a:cubicBezTo>
                      <a:cubicBezTo>
                        <a:pt x="13" y="66"/>
                        <a:pt x="10" y="67"/>
                        <a:pt x="11" y="66"/>
                      </a:cubicBezTo>
                      <a:cubicBezTo>
                        <a:pt x="11" y="65"/>
                        <a:pt x="11" y="65"/>
                        <a:pt x="11" y="65"/>
                      </a:cubicBezTo>
                      <a:cubicBezTo>
                        <a:pt x="11" y="64"/>
                        <a:pt x="11" y="64"/>
                        <a:pt x="11" y="64"/>
                      </a:cubicBezTo>
                      <a:cubicBezTo>
                        <a:pt x="11" y="64"/>
                        <a:pt x="11" y="64"/>
                        <a:pt x="11" y="64"/>
                      </a:cubicBezTo>
                      <a:cubicBezTo>
                        <a:pt x="11" y="62"/>
                        <a:pt x="11" y="62"/>
                        <a:pt x="11" y="62"/>
                      </a:cubicBezTo>
                      <a:cubicBezTo>
                        <a:pt x="11" y="62"/>
                        <a:pt x="11" y="62"/>
                        <a:pt x="11" y="62"/>
                      </a:cubicBezTo>
                      <a:cubicBezTo>
                        <a:pt x="10" y="62"/>
                        <a:pt x="10" y="61"/>
                        <a:pt x="9" y="61"/>
                      </a:cubicBezTo>
                      <a:cubicBezTo>
                        <a:pt x="10" y="61"/>
                        <a:pt x="10" y="61"/>
                        <a:pt x="10" y="61"/>
                      </a:cubicBezTo>
                      <a:cubicBezTo>
                        <a:pt x="9" y="60"/>
                        <a:pt x="9" y="60"/>
                        <a:pt x="9" y="60"/>
                      </a:cubicBezTo>
                      <a:cubicBezTo>
                        <a:pt x="10" y="60"/>
                        <a:pt x="11" y="61"/>
                        <a:pt x="10" y="61"/>
                      </a:cubicBezTo>
                      <a:cubicBezTo>
                        <a:pt x="13" y="60"/>
                        <a:pt x="10" y="60"/>
                        <a:pt x="11" y="58"/>
                      </a:cubicBezTo>
                      <a:cubicBezTo>
                        <a:pt x="12" y="59"/>
                        <a:pt x="12" y="59"/>
                        <a:pt x="12" y="59"/>
                      </a:cubicBezTo>
                      <a:cubicBezTo>
                        <a:pt x="13" y="59"/>
                        <a:pt x="12" y="58"/>
                        <a:pt x="13" y="57"/>
                      </a:cubicBezTo>
                      <a:cubicBezTo>
                        <a:pt x="13" y="57"/>
                        <a:pt x="11" y="59"/>
                        <a:pt x="10" y="58"/>
                      </a:cubicBezTo>
                      <a:cubicBezTo>
                        <a:pt x="11" y="58"/>
                        <a:pt x="11" y="57"/>
                        <a:pt x="10" y="57"/>
                      </a:cubicBezTo>
                      <a:cubicBezTo>
                        <a:pt x="11" y="57"/>
                        <a:pt x="11" y="56"/>
                        <a:pt x="11" y="55"/>
                      </a:cubicBezTo>
                      <a:cubicBezTo>
                        <a:pt x="12" y="55"/>
                        <a:pt x="12" y="55"/>
                        <a:pt x="12" y="55"/>
                      </a:cubicBezTo>
                      <a:cubicBezTo>
                        <a:pt x="12" y="55"/>
                        <a:pt x="11" y="55"/>
                        <a:pt x="11" y="54"/>
                      </a:cubicBezTo>
                      <a:cubicBezTo>
                        <a:pt x="11" y="53"/>
                        <a:pt x="12" y="53"/>
                        <a:pt x="13" y="53"/>
                      </a:cubicBezTo>
                      <a:cubicBezTo>
                        <a:pt x="13" y="52"/>
                        <a:pt x="11" y="54"/>
                        <a:pt x="11" y="52"/>
                      </a:cubicBezTo>
                      <a:cubicBezTo>
                        <a:pt x="11" y="51"/>
                        <a:pt x="11" y="50"/>
                        <a:pt x="11" y="49"/>
                      </a:cubicBezTo>
                      <a:cubicBezTo>
                        <a:pt x="11" y="48"/>
                        <a:pt x="11" y="49"/>
                        <a:pt x="12" y="49"/>
                      </a:cubicBezTo>
                      <a:cubicBezTo>
                        <a:pt x="11" y="48"/>
                        <a:pt x="11" y="48"/>
                        <a:pt x="11" y="48"/>
                      </a:cubicBezTo>
                      <a:cubicBezTo>
                        <a:pt x="11" y="48"/>
                        <a:pt x="11" y="48"/>
                        <a:pt x="11" y="48"/>
                      </a:cubicBezTo>
                      <a:cubicBezTo>
                        <a:pt x="11" y="47"/>
                        <a:pt x="10" y="48"/>
                        <a:pt x="10" y="47"/>
                      </a:cubicBezTo>
                      <a:cubicBezTo>
                        <a:pt x="9" y="46"/>
                        <a:pt x="12" y="45"/>
                        <a:pt x="11" y="43"/>
                      </a:cubicBezTo>
                      <a:cubicBezTo>
                        <a:pt x="12" y="43"/>
                        <a:pt x="12" y="44"/>
                        <a:pt x="12" y="44"/>
                      </a:cubicBezTo>
                      <a:cubicBezTo>
                        <a:pt x="12" y="42"/>
                        <a:pt x="12" y="42"/>
                        <a:pt x="11" y="41"/>
                      </a:cubicBezTo>
                      <a:cubicBezTo>
                        <a:pt x="12" y="40"/>
                        <a:pt x="12" y="40"/>
                        <a:pt x="12" y="40"/>
                      </a:cubicBezTo>
                      <a:cubicBezTo>
                        <a:pt x="11" y="40"/>
                        <a:pt x="10" y="39"/>
                        <a:pt x="10" y="38"/>
                      </a:cubicBezTo>
                      <a:cubicBezTo>
                        <a:pt x="9" y="38"/>
                        <a:pt x="9" y="38"/>
                        <a:pt x="9" y="38"/>
                      </a:cubicBezTo>
                      <a:cubicBezTo>
                        <a:pt x="9" y="36"/>
                        <a:pt x="9" y="36"/>
                        <a:pt x="9" y="36"/>
                      </a:cubicBezTo>
                      <a:cubicBezTo>
                        <a:pt x="9" y="36"/>
                        <a:pt x="9" y="36"/>
                        <a:pt x="10" y="37"/>
                      </a:cubicBezTo>
                      <a:cubicBezTo>
                        <a:pt x="9" y="37"/>
                        <a:pt x="9" y="37"/>
                        <a:pt x="9" y="36"/>
                      </a:cubicBezTo>
                      <a:cubicBezTo>
                        <a:pt x="10" y="36"/>
                        <a:pt x="10" y="37"/>
                        <a:pt x="11" y="37"/>
                      </a:cubicBezTo>
                      <a:cubicBezTo>
                        <a:pt x="11" y="37"/>
                        <a:pt x="10" y="37"/>
                        <a:pt x="10" y="38"/>
                      </a:cubicBezTo>
                      <a:cubicBezTo>
                        <a:pt x="11" y="38"/>
                        <a:pt x="11" y="39"/>
                        <a:pt x="12" y="39"/>
                      </a:cubicBezTo>
                      <a:cubicBezTo>
                        <a:pt x="12" y="39"/>
                        <a:pt x="12" y="38"/>
                        <a:pt x="12" y="38"/>
                      </a:cubicBezTo>
                      <a:cubicBezTo>
                        <a:pt x="12" y="38"/>
                        <a:pt x="12" y="39"/>
                        <a:pt x="12" y="39"/>
                      </a:cubicBezTo>
                      <a:cubicBezTo>
                        <a:pt x="12" y="39"/>
                        <a:pt x="12" y="38"/>
                        <a:pt x="12" y="38"/>
                      </a:cubicBezTo>
                      <a:cubicBezTo>
                        <a:pt x="13" y="38"/>
                        <a:pt x="13" y="38"/>
                        <a:pt x="13" y="38"/>
                      </a:cubicBezTo>
                      <a:cubicBezTo>
                        <a:pt x="13" y="38"/>
                        <a:pt x="13" y="38"/>
                        <a:pt x="13" y="38"/>
                      </a:cubicBezTo>
                      <a:cubicBezTo>
                        <a:pt x="13" y="38"/>
                        <a:pt x="14" y="36"/>
                        <a:pt x="14" y="36"/>
                      </a:cubicBezTo>
                      <a:cubicBezTo>
                        <a:pt x="14" y="34"/>
                        <a:pt x="12" y="32"/>
                        <a:pt x="13" y="30"/>
                      </a:cubicBezTo>
                      <a:cubicBezTo>
                        <a:pt x="14" y="31"/>
                        <a:pt x="14" y="31"/>
                        <a:pt x="15" y="31"/>
                      </a:cubicBezTo>
                      <a:cubicBezTo>
                        <a:pt x="14" y="31"/>
                        <a:pt x="15" y="33"/>
                        <a:pt x="14" y="34"/>
                      </a:cubicBezTo>
                      <a:cubicBezTo>
                        <a:pt x="15" y="34"/>
                        <a:pt x="15" y="34"/>
                        <a:pt x="15" y="34"/>
                      </a:cubicBezTo>
                      <a:cubicBezTo>
                        <a:pt x="15" y="34"/>
                        <a:pt x="15" y="32"/>
                        <a:pt x="15" y="32"/>
                      </a:cubicBezTo>
                      <a:cubicBezTo>
                        <a:pt x="16" y="32"/>
                        <a:pt x="16" y="32"/>
                        <a:pt x="17" y="32"/>
                      </a:cubicBezTo>
                      <a:cubicBezTo>
                        <a:pt x="15" y="31"/>
                        <a:pt x="16" y="30"/>
                        <a:pt x="16" y="29"/>
                      </a:cubicBezTo>
                      <a:cubicBezTo>
                        <a:pt x="17" y="29"/>
                        <a:pt x="17" y="29"/>
                        <a:pt x="17" y="30"/>
                      </a:cubicBezTo>
                      <a:cubicBezTo>
                        <a:pt x="18" y="30"/>
                        <a:pt x="15" y="28"/>
                        <a:pt x="17" y="27"/>
                      </a:cubicBezTo>
                      <a:cubicBezTo>
                        <a:pt x="17" y="28"/>
                        <a:pt x="17" y="28"/>
                        <a:pt x="17" y="28"/>
                      </a:cubicBezTo>
                      <a:cubicBezTo>
                        <a:pt x="17" y="27"/>
                        <a:pt x="18" y="26"/>
                        <a:pt x="18" y="27"/>
                      </a:cubicBezTo>
                      <a:cubicBezTo>
                        <a:pt x="18" y="27"/>
                        <a:pt x="18" y="27"/>
                        <a:pt x="18" y="27"/>
                      </a:cubicBezTo>
                      <a:cubicBezTo>
                        <a:pt x="19" y="26"/>
                        <a:pt x="21" y="23"/>
                        <a:pt x="20" y="22"/>
                      </a:cubicBezTo>
                      <a:cubicBezTo>
                        <a:pt x="20" y="22"/>
                        <a:pt x="21" y="23"/>
                        <a:pt x="22" y="23"/>
                      </a:cubicBezTo>
                      <a:cubicBezTo>
                        <a:pt x="22" y="23"/>
                        <a:pt x="21" y="22"/>
                        <a:pt x="21" y="20"/>
                      </a:cubicBezTo>
                      <a:cubicBezTo>
                        <a:pt x="20" y="19"/>
                        <a:pt x="20" y="17"/>
                        <a:pt x="20" y="17"/>
                      </a:cubicBezTo>
                      <a:cubicBezTo>
                        <a:pt x="20" y="18"/>
                        <a:pt x="23" y="20"/>
                        <a:pt x="23" y="21"/>
                      </a:cubicBezTo>
                      <a:cubicBezTo>
                        <a:pt x="23" y="21"/>
                        <a:pt x="24" y="21"/>
                        <a:pt x="24" y="20"/>
                      </a:cubicBezTo>
                      <a:cubicBezTo>
                        <a:pt x="24" y="20"/>
                        <a:pt x="22" y="19"/>
                        <a:pt x="23" y="19"/>
                      </a:cubicBezTo>
                      <a:cubicBezTo>
                        <a:pt x="24" y="19"/>
                        <a:pt x="24" y="19"/>
                        <a:pt x="25" y="19"/>
                      </a:cubicBezTo>
                      <a:cubicBezTo>
                        <a:pt x="25" y="19"/>
                        <a:pt x="24" y="17"/>
                        <a:pt x="24" y="17"/>
                      </a:cubicBezTo>
                      <a:cubicBezTo>
                        <a:pt x="24" y="17"/>
                        <a:pt x="26" y="18"/>
                        <a:pt x="26" y="19"/>
                      </a:cubicBezTo>
                      <a:cubicBezTo>
                        <a:pt x="26" y="19"/>
                        <a:pt x="26" y="18"/>
                        <a:pt x="26" y="17"/>
                      </a:cubicBezTo>
                      <a:cubicBezTo>
                        <a:pt x="26" y="17"/>
                        <a:pt x="26" y="16"/>
                        <a:pt x="26" y="16"/>
                      </a:cubicBezTo>
                      <a:cubicBezTo>
                        <a:pt x="25" y="17"/>
                        <a:pt x="27" y="17"/>
                        <a:pt x="27" y="18"/>
                      </a:cubicBezTo>
                      <a:cubicBezTo>
                        <a:pt x="27" y="17"/>
                        <a:pt x="28" y="17"/>
                        <a:pt x="29" y="16"/>
                      </a:cubicBezTo>
                      <a:cubicBezTo>
                        <a:pt x="28" y="16"/>
                        <a:pt x="28" y="16"/>
                        <a:pt x="28" y="16"/>
                      </a:cubicBezTo>
                      <a:cubicBezTo>
                        <a:pt x="29" y="16"/>
                        <a:pt x="27" y="13"/>
                        <a:pt x="29" y="12"/>
                      </a:cubicBezTo>
                      <a:cubicBezTo>
                        <a:pt x="29" y="13"/>
                        <a:pt x="30" y="15"/>
                        <a:pt x="31" y="14"/>
                      </a:cubicBezTo>
                      <a:cubicBezTo>
                        <a:pt x="31" y="13"/>
                        <a:pt x="30" y="9"/>
                        <a:pt x="31" y="7"/>
                      </a:cubicBezTo>
                      <a:cubicBezTo>
                        <a:pt x="32" y="8"/>
                        <a:pt x="32" y="8"/>
                        <a:pt x="32" y="8"/>
                      </a:cubicBezTo>
                      <a:cubicBezTo>
                        <a:pt x="33" y="7"/>
                        <a:pt x="33" y="7"/>
                        <a:pt x="33" y="7"/>
                      </a:cubicBezTo>
                      <a:cubicBezTo>
                        <a:pt x="33" y="8"/>
                        <a:pt x="32" y="12"/>
                        <a:pt x="32" y="14"/>
                      </a:cubicBezTo>
                      <a:cubicBezTo>
                        <a:pt x="33" y="14"/>
                        <a:pt x="32" y="15"/>
                        <a:pt x="33" y="14"/>
                      </a:cubicBezTo>
                      <a:cubicBezTo>
                        <a:pt x="34" y="15"/>
                        <a:pt x="33" y="15"/>
                        <a:pt x="33" y="15"/>
                      </a:cubicBezTo>
                      <a:cubicBezTo>
                        <a:pt x="33" y="15"/>
                        <a:pt x="35" y="15"/>
                        <a:pt x="35" y="15"/>
                      </a:cubicBezTo>
                      <a:cubicBezTo>
                        <a:pt x="34" y="14"/>
                        <a:pt x="36" y="13"/>
                        <a:pt x="36" y="12"/>
                      </a:cubicBezTo>
                      <a:cubicBezTo>
                        <a:pt x="36" y="12"/>
                        <a:pt x="34" y="14"/>
                        <a:pt x="34" y="14"/>
                      </a:cubicBezTo>
                      <a:cubicBezTo>
                        <a:pt x="33" y="13"/>
                        <a:pt x="34" y="10"/>
                        <a:pt x="35" y="10"/>
                      </a:cubicBezTo>
                      <a:cubicBezTo>
                        <a:pt x="36" y="10"/>
                        <a:pt x="36" y="12"/>
                        <a:pt x="36" y="13"/>
                      </a:cubicBezTo>
                      <a:cubicBezTo>
                        <a:pt x="36" y="12"/>
                        <a:pt x="37" y="11"/>
                        <a:pt x="37" y="11"/>
                      </a:cubicBezTo>
                      <a:cubicBezTo>
                        <a:pt x="37" y="12"/>
                        <a:pt x="37" y="12"/>
                        <a:pt x="37" y="12"/>
                      </a:cubicBezTo>
                      <a:cubicBezTo>
                        <a:pt x="38" y="13"/>
                        <a:pt x="38" y="10"/>
                        <a:pt x="39" y="11"/>
                      </a:cubicBezTo>
                      <a:cubicBezTo>
                        <a:pt x="40" y="11"/>
                        <a:pt x="41" y="13"/>
                        <a:pt x="40" y="12"/>
                      </a:cubicBezTo>
                      <a:cubicBezTo>
                        <a:pt x="40" y="11"/>
                        <a:pt x="39" y="6"/>
                        <a:pt x="39" y="5"/>
                      </a:cubicBezTo>
                      <a:cubicBezTo>
                        <a:pt x="39" y="5"/>
                        <a:pt x="41" y="6"/>
                        <a:pt x="42" y="7"/>
                      </a:cubicBezTo>
                      <a:cubicBezTo>
                        <a:pt x="43" y="8"/>
                        <a:pt x="41" y="10"/>
                        <a:pt x="42" y="10"/>
                      </a:cubicBezTo>
                      <a:cubicBezTo>
                        <a:pt x="42" y="10"/>
                        <a:pt x="42" y="10"/>
                        <a:pt x="42" y="10"/>
                      </a:cubicBezTo>
                      <a:cubicBezTo>
                        <a:pt x="43" y="10"/>
                        <a:pt x="42" y="11"/>
                        <a:pt x="43" y="10"/>
                      </a:cubicBezTo>
                      <a:cubicBezTo>
                        <a:pt x="43" y="9"/>
                        <a:pt x="45" y="11"/>
                        <a:pt x="43" y="9"/>
                      </a:cubicBezTo>
                      <a:cubicBezTo>
                        <a:pt x="44" y="9"/>
                        <a:pt x="44" y="10"/>
                        <a:pt x="45" y="10"/>
                      </a:cubicBezTo>
                      <a:cubicBezTo>
                        <a:pt x="45" y="9"/>
                        <a:pt x="46" y="7"/>
                        <a:pt x="47" y="7"/>
                      </a:cubicBezTo>
                      <a:cubicBezTo>
                        <a:pt x="47" y="7"/>
                        <a:pt x="47" y="7"/>
                        <a:pt x="47" y="8"/>
                      </a:cubicBezTo>
                      <a:cubicBezTo>
                        <a:pt x="49" y="8"/>
                        <a:pt x="50" y="9"/>
                        <a:pt x="52" y="9"/>
                      </a:cubicBezTo>
                      <a:cubicBezTo>
                        <a:pt x="52" y="10"/>
                        <a:pt x="52" y="10"/>
                        <a:pt x="52" y="11"/>
                      </a:cubicBezTo>
                      <a:cubicBezTo>
                        <a:pt x="52" y="11"/>
                        <a:pt x="53" y="10"/>
                        <a:pt x="53" y="10"/>
                      </a:cubicBezTo>
                      <a:cubicBezTo>
                        <a:pt x="53" y="12"/>
                        <a:pt x="52" y="10"/>
                        <a:pt x="52" y="12"/>
                      </a:cubicBezTo>
                      <a:cubicBezTo>
                        <a:pt x="52" y="11"/>
                        <a:pt x="54" y="11"/>
                        <a:pt x="55" y="11"/>
                      </a:cubicBezTo>
                      <a:cubicBezTo>
                        <a:pt x="55" y="10"/>
                        <a:pt x="53" y="10"/>
                        <a:pt x="52" y="10"/>
                      </a:cubicBezTo>
                      <a:cubicBezTo>
                        <a:pt x="53" y="9"/>
                        <a:pt x="55" y="8"/>
                        <a:pt x="57" y="8"/>
                      </a:cubicBezTo>
                      <a:cubicBezTo>
                        <a:pt x="58" y="9"/>
                        <a:pt x="57" y="9"/>
                        <a:pt x="57" y="9"/>
                      </a:cubicBezTo>
                      <a:cubicBezTo>
                        <a:pt x="60" y="11"/>
                        <a:pt x="61" y="9"/>
                        <a:pt x="62" y="11"/>
                      </a:cubicBezTo>
                      <a:cubicBezTo>
                        <a:pt x="62" y="12"/>
                        <a:pt x="61" y="13"/>
                        <a:pt x="61" y="13"/>
                      </a:cubicBezTo>
                      <a:cubicBezTo>
                        <a:pt x="60" y="13"/>
                        <a:pt x="60" y="12"/>
                        <a:pt x="59" y="11"/>
                      </a:cubicBezTo>
                      <a:cubicBezTo>
                        <a:pt x="59" y="12"/>
                        <a:pt x="59" y="12"/>
                        <a:pt x="59" y="12"/>
                      </a:cubicBezTo>
                      <a:cubicBezTo>
                        <a:pt x="59" y="12"/>
                        <a:pt x="58" y="12"/>
                        <a:pt x="58" y="11"/>
                      </a:cubicBezTo>
                      <a:cubicBezTo>
                        <a:pt x="58" y="12"/>
                        <a:pt x="59" y="13"/>
                        <a:pt x="60" y="14"/>
                      </a:cubicBezTo>
                      <a:cubicBezTo>
                        <a:pt x="61" y="14"/>
                        <a:pt x="62" y="16"/>
                        <a:pt x="62" y="17"/>
                      </a:cubicBezTo>
                      <a:cubicBezTo>
                        <a:pt x="63" y="17"/>
                        <a:pt x="64" y="17"/>
                        <a:pt x="64" y="16"/>
                      </a:cubicBezTo>
                      <a:cubicBezTo>
                        <a:pt x="63" y="16"/>
                        <a:pt x="63" y="16"/>
                        <a:pt x="63" y="16"/>
                      </a:cubicBezTo>
                      <a:cubicBezTo>
                        <a:pt x="63" y="15"/>
                        <a:pt x="65" y="16"/>
                        <a:pt x="65" y="15"/>
                      </a:cubicBezTo>
                      <a:cubicBezTo>
                        <a:pt x="66" y="16"/>
                        <a:pt x="67" y="16"/>
                        <a:pt x="67" y="17"/>
                      </a:cubicBezTo>
                      <a:cubicBezTo>
                        <a:pt x="67" y="18"/>
                        <a:pt x="67" y="18"/>
                        <a:pt x="67" y="18"/>
                      </a:cubicBezTo>
                      <a:cubicBezTo>
                        <a:pt x="67" y="18"/>
                        <a:pt x="67" y="17"/>
                        <a:pt x="66" y="17"/>
                      </a:cubicBezTo>
                      <a:cubicBezTo>
                        <a:pt x="67" y="17"/>
                        <a:pt x="66" y="20"/>
                        <a:pt x="68" y="19"/>
                      </a:cubicBezTo>
                      <a:cubicBezTo>
                        <a:pt x="68" y="18"/>
                        <a:pt x="68" y="18"/>
                        <a:pt x="68" y="18"/>
                      </a:cubicBezTo>
                      <a:cubicBezTo>
                        <a:pt x="69" y="18"/>
                        <a:pt x="70" y="19"/>
                        <a:pt x="71" y="20"/>
                      </a:cubicBezTo>
                      <a:cubicBezTo>
                        <a:pt x="72" y="19"/>
                        <a:pt x="71" y="20"/>
                        <a:pt x="71" y="19"/>
                      </a:cubicBezTo>
                      <a:cubicBezTo>
                        <a:pt x="70" y="20"/>
                        <a:pt x="70" y="16"/>
                        <a:pt x="69" y="18"/>
                      </a:cubicBezTo>
                      <a:cubicBezTo>
                        <a:pt x="70" y="16"/>
                        <a:pt x="68" y="16"/>
                        <a:pt x="69" y="14"/>
                      </a:cubicBezTo>
                      <a:cubicBezTo>
                        <a:pt x="68" y="15"/>
                        <a:pt x="68" y="15"/>
                        <a:pt x="68" y="14"/>
                      </a:cubicBezTo>
                      <a:cubicBezTo>
                        <a:pt x="68" y="14"/>
                        <a:pt x="68" y="14"/>
                        <a:pt x="67" y="14"/>
                      </a:cubicBezTo>
                      <a:cubicBezTo>
                        <a:pt x="67" y="14"/>
                        <a:pt x="67" y="14"/>
                        <a:pt x="67" y="14"/>
                      </a:cubicBezTo>
                      <a:cubicBezTo>
                        <a:pt x="67" y="14"/>
                        <a:pt x="67" y="14"/>
                        <a:pt x="67" y="14"/>
                      </a:cubicBezTo>
                      <a:cubicBezTo>
                        <a:pt x="67" y="14"/>
                        <a:pt x="67" y="14"/>
                        <a:pt x="67" y="14"/>
                      </a:cubicBezTo>
                      <a:cubicBezTo>
                        <a:pt x="67" y="14"/>
                        <a:pt x="67" y="15"/>
                        <a:pt x="67" y="15"/>
                      </a:cubicBezTo>
                      <a:cubicBezTo>
                        <a:pt x="66" y="15"/>
                        <a:pt x="65" y="14"/>
                        <a:pt x="65" y="14"/>
                      </a:cubicBezTo>
                      <a:cubicBezTo>
                        <a:pt x="64" y="13"/>
                        <a:pt x="65" y="14"/>
                        <a:pt x="65" y="13"/>
                      </a:cubicBezTo>
                      <a:cubicBezTo>
                        <a:pt x="64" y="13"/>
                        <a:pt x="64" y="13"/>
                        <a:pt x="64" y="13"/>
                      </a:cubicBezTo>
                      <a:cubicBezTo>
                        <a:pt x="65" y="12"/>
                        <a:pt x="64" y="11"/>
                        <a:pt x="65" y="12"/>
                      </a:cubicBezTo>
                      <a:cubicBezTo>
                        <a:pt x="64" y="10"/>
                        <a:pt x="64" y="10"/>
                        <a:pt x="64" y="10"/>
                      </a:cubicBezTo>
                      <a:cubicBezTo>
                        <a:pt x="64" y="10"/>
                        <a:pt x="63" y="9"/>
                        <a:pt x="62" y="9"/>
                      </a:cubicBezTo>
                      <a:cubicBezTo>
                        <a:pt x="62" y="8"/>
                        <a:pt x="61" y="8"/>
                        <a:pt x="61" y="8"/>
                      </a:cubicBezTo>
                      <a:cubicBezTo>
                        <a:pt x="61" y="8"/>
                        <a:pt x="61" y="8"/>
                        <a:pt x="60" y="8"/>
                      </a:cubicBezTo>
                      <a:cubicBezTo>
                        <a:pt x="60" y="7"/>
                        <a:pt x="59" y="7"/>
                        <a:pt x="59" y="7"/>
                      </a:cubicBezTo>
                      <a:cubicBezTo>
                        <a:pt x="59" y="7"/>
                        <a:pt x="59" y="7"/>
                        <a:pt x="59" y="7"/>
                      </a:cubicBezTo>
                      <a:cubicBezTo>
                        <a:pt x="58" y="6"/>
                        <a:pt x="55" y="6"/>
                        <a:pt x="53" y="4"/>
                      </a:cubicBezTo>
                      <a:cubicBezTo>
                        <a:pt x="52" y="4"/>
                        <a:pt x="52" y="4"/>
                        <a:pt x="51" y="3"/>
                      </a:cubicBezTo>
                      <a:cubicBezTo>
                        <a:pt x="50" y="3"/>
                        <a:pt x="50" y="3"/>
                        <a:pt x="50" y="3"/>
                      </a:cubicBezTo>
                      <a:cubicBezTo>
                        <a:pt x="49" y="3"/>
                        <a:pt x="48" y="2"/>
                        <a:pt x="47" y="2"/>
                      </a:cubicBezTo>
                      <a:cubicBezTo>
                        <a:pt x="46" y="0"/>
                        <a:pt x="42" y="2"/>
                        <a:pt x="41" y="1"/>
                      </a:cubicBezTo>
                      <a:cubicBezTo>
                        <a:pt x="41" y="2"/>
                        <a:pt x="41" y="2"/>
                        <a:pt x="41" y="2"/>
                      </a:cubicBezTo>
                      <a:cubicBezTo>
                        <a:pt x="40" y="2"/>
                        <a:pt x="39" y="3"/>
                        <a:pt x="37" y="4"/>
                      </a:cubicBezTo>
                      <a:cubicBezTo>
                        <a:pt x="38" y="4"/>
                        <a:pt x="38" y="4"/>
                        <a:pt x="38" y="4"/>
                      </a:cubicBezTo>
                      <a:cubicBezTo>
                        <a:pt x="37" y="5"/>
                        <a:pt x="34" y="4"/>
                        <a:pt x="33" y="5"/>
                      </a:cubicBezTo>
                      <a:cubicBezTo>
                        <a:pt x="33" y="5"/>
                        <a:pt x="33" y="5"/>
                        <a:pt x="34" y="5"/>
                      </a:cubicBezTo>
                      <a:cubicBezTo>
                        <a:pt x="32" y="4"/>
                        <a:pt x="31" y="5"/>
                        <a:pt x="30" y="6"/>
                      </a:cubicBezTo>
                      <a:cubicBezTo>
                        <a:pt x="30" y="7"/>
                        <a:pt x="29" y="8"/>
                        <a:pt x="28" y="8"/>
                      </a:cubicBezTo>
                      <a:cubicBezTo>
                        <a:pt x="27" y="8"/>
                        <a:pt x="27" y="8"/>
                        <a:pt x="27" y="8"/>
                      </a:cubicBezTo>
                      <a:cubicBezTo>
                        <a:pt x="27" y="8"/>
                        <a:pt x="27" y="8"/>
                        <a:pt x="27" y="8"/>
                      </a:cubicBezTo>
                      <a:cubicBezTo>
                        <a:pt x="27" y="8"/>
                        <a:pt x="27" y="8"/>
                        <a:pt x="27" y="8"/>
                      </a:cubicBezTo>
                      <a:cubicBezTo>
                        <a:pt x="26" y="8"/>
                        <a:pt x="26" y="8"/>
                        <a:pt x="26" y="8"/>
                      </a:cubicBezTo>
                      <a:cubicBezTo>
                        <a:pt x="26" y="8"/>
                        <a:pt x="26" y="8"/>
                        <a:pt x="26" y="8"/>
                      </a:cubicBezTo>
                      <a:cubicBezTo>
                        <a:pt x="26" y="9"/>
                        <a:pt x="26" y="9"/>
                        <a:pt x="25" y="9"/>
                      </a:cubicBezTo>
                      <a:cubicBezTo>
                        <a:pt x="25" y="9"/>
                        <a:pt x="25" y="9"/>
                        <a:pt x="25" y="9"/>
                      </a:cubicBezTo>
                      <a:cubicBezTo>
                        <a:pt x="25" y="9"/>
                        <a:pt x="25" y="9"/>
                        <a:pt x="25" y="9"/>
                      </a:cubicBezTo>
                      <a:cubicBezTo>
                        <a:pt x="24" y="9"/>
                        <a:pt x="24" y="10"/>
                        <a:pt x="25" y="10"/>
                      </a:cubicBezTo>
                      <a:cubicBezTo>
                        <a:pt x="25" y="10"/>
                        <a:pt x="25" y="11"/>
                        <a:pt x="25" y="11"/>
                      </a:cubicBezTo>
                      <a:cubicBezTo>
                        <a:pt x="24" y="10"/>
                        <a:pt x="24" y="12"/>
                        <a:pt x="23" y="11"/>
                      </a:cubicBezTo>
                      <a:cubicBezTo>
                        <a:pt x="23" y="12"/>
                        <a:pt x="21" y="13"/>
                        <a:pt x="22" y="15"/>
                      </a:cubicBezTo>
                      <a:cubicBezTo>
                        <a:pt x="21" y="15"/>
                        <a:pt x="21" y="15"/>
                        <a:pt x="22" y="15"/>
                      </a:cubicBezTo>
                      <a:cubicBezTo>
                        <a:pt x="21" y="15"/>
                        <a:pt x="20" y="15"/>
                        <a:pt x="20" y="16"/>
                      </a:cubicBezTo>
                      <a:cubicBezTo>
                        <a:pt x="19" y="15"/>
                        <a:pt x="19" y="15"/>
                        <a:pt x="19" y="15"/>
                      </a:cubicBezTo>
                      <a:cubicBezTo>
                        <a:pt x="20" y="17"/>
                        <a:pt x="20" y="17"/>
                        <a:pt x="20" y="17"/>
                      </a:cubicBezTo>
                      <a:cubicBezTo>
                        <a:pt x="19" y="17"/>
                        <a:pt x="18" y="17"/>
                        <a:pt x="18" y="16"/>
                      </a:cubicBezTo>
                      <a:cubicBezTo>
                        <a:pt x="18" y="18"/>
                        <a:pt x="17" y="18"/>
                        <a:pt x="17" y="20"/>
                      </a:cubicBezTo>
                      <a:cubicBezTo>
                        <a:pt x="17" y="19"/>
                        <a:pt x="17" y="19"/>
                        <a:pt x="17" y="19"/>
                      </a:cubicBezTo>
                      <a:cubicBezTo>
                        <a:pt x="16" y="20"/>
                        <a:pt x="17" y="21"/>
                        <a:pt x="16" y="21"/>
                      </a:cubicBezTo>
                      <a:cubicBezTo>
                        <a:pt x="14" y="21"/>
                        <a:pt x="12" y="26"/>
                        <a:pt x="10" y="28"/>
                      </a:cubicBezTo>
                      <a:cubicBezTo>
                        <a:pt x="12" y="29"/>
                        <a:pt x="8" y="29"/>
                        <a:pt x="9" y="30"/>
                      </a:cubicBezTo>
                      <a:cubicBezTo>
                        <a:pt x="9" y="30"/>
                        <a:pt x="8" y="30"/>
                        <a:pt x="8" y="30"/>
                      </a:cubicBezTo>
                      <a:cubicBezTo>
                        <a:pt x="8" y="31"/>
                        <a:pt x="6" y="32"/>
                        <a:pt x="7" y="33"/>
                      </a:cubicBezTo>
                      <a:cubicBezTo>
                        <a:pt x="7" y="33"/>
                        <a:pt x="7" y="33"/>
                        <a:pt x="6" y="33"/>
                      </a:cubicBezTo>
                      <a:cubicBezTo>
                        <a:pt x="6" y="33"/>
                        <a:pt x="7" y="33"/>
                        <a:pt x="6" y="33"/>
                      </a:cubicBezTo>
                      <a:cubicBezTo>
                        <a:pt x="6" y="33"/>
                        <a:pt x="6" y="33"/>
                        <a:pt x="6" y="33"/>
                      </a:cubicBezTo>
                      <a:cubicBezTo>
                        <a:pt x="5" y="34"/>
                        <a:pt x="7" y="35"/>
                        <a:pt x="8" y="36"/>
                      </a:cubicBezTo>
                      <a:cubicBezTo>
                        <a:pt x="7" y="36"/>
                        <a:pt x="7" y="37"/>
                        <a:pt x="8" y="38"/>
                      </a:cubicBezTo>
                      <a:cubicBezTo>
                        <a:pt x="7" y="38"/>
                        <a:pt x="7" y="38"/>
                        <a:pt x="7" y="37"/>
                      </a:cubicBezTo>
                      <a:cubicBezTo>
                        <a:pt x="6" y="38"/>
                        <a:pt x="5" y="40"/>
                        <a:pt x="6" y="41"/>
                      </a:cubicBezTo>
                      <a:cubicBezTo>
                        <a:pt x="6" y="41"/>
                        <a:pt x="6" y="41"/>
                        <a:pt x="6" y="42"/>
                      </a:cubicBezTo>
                      <a:cubicBezTo>
                        <a:pt x="6" y="43"/>
                        <a:pt x="5" y="43"/>
                        <a:pt x="5" y="44"/>
                      </a:cubicBezTo>
                      <a:cubicBezTo>
                        <a:pt x="5" y="44"/>
                        <a:pt x="5" y="44"/>
                        <a:pt x="5" y="44"/>
                      </a:cubicBezTo>
                      <a:cubicBezTo>
                        <a:pt x="7" y="45"/>
                        <a:pt x="6" y="45"/>
                        <a:pt x="6" y="46"/>
                      </a:cubicBezTo>
                      <a:cubicBezTo>
                        <a:pt x="5" y="46"/>
                        <a:pt x="5" y="46"/>
                        <a:pt x="5" y="46"/>
                      </a:cubicBezTo>
                      <a:cubicBezTo>
                        <a:pt x="4" y="48"/>
                        <a:pt x="6" y="47"/>
                        <a:pt x="4" y="49"/>
                      </a:cubicBezTo>
                      <a:cubicBezTo>
                        <a:pt x="5" y="49"/>
                        <a:pt x="5" y="49"/>
                        <a:pt x="5" y="49"/>
                      </a:cubicBezTo>
                      <a:cubicBezTo>
                        <a:pt x="7" y="50"/>
                        <a:pt x="4" y="51"/>
                        <a:pt x="4" y="53"/>
                      </a:cubicBezTo>
                      <a:cubicBezTo>
                        <a:pt x="5" y="52"/>
                        <a:pt x="5" y="52"/>
                        <a:pt x="5" y="52"/>
                      </a:cubicBezTo>
                      <a:cubicBezTo>
                        <a:pt x="6" y="53"/>
                        <a:pt x="2" y="54"/>
                        <a:pt x="2" y="55"/>
                      </a:cubicBezTo>
                      <a:cubicBezTo>
                        <a:pt x="2" y="55"/>
                        <a:pt x="2" y="55"/>
                        <a:pt x="2" y="54"/>
                      </a:cubicBezTo>
                      <a:cubicBezTo>
                        <a:pt x="0" y="56"/>
                        <a:pt x="3" y="55"/>
                        <a:pt x="3" y="56"/>
                      </a:cubicBezTo>
                      <a:cubicBezTo>
                        <a:pt x="2" y="57"/>
                        <a:pt x="1" y="56"/>
                        <a:pt x="1" y="57"/>
                      </a:cubicBezTo>
                      <a:cubicBezTo>
                        <a:pt x="1" y="57"/>
                        <a:pt x="3" y="60"/>
                        <a:pt x="2" y="61"/>
                      </a:cubicBezTo>
                      <a:cubicBezTo>
                        <a:pt x="3" y="61"/>
                        <a:pt x="3" y="61"/>
                        <a:pt x="4" y="61"/>
                      </a:cubicBezTo>
                      <a:cubicBezTo>
                        <a:pt x="4" y="62"/>
                        <a:pt x="2" y="64"/>
                        <a:pt x="4" y="65"/>
                      </a:cubicBezTo>
                      <a:cubicBezTo>
                        <a:pt x="3" y="65"/>
                        <a:pt x="3" y="65"/>
                        <a:pt x="3" y="65"/>
                      </a:cubicBezTo>
                      <a:cubicBezTo>
                        <a:pt x="4" y="66"/>
                        <a:pt x="4" y="68"/>
                        <a:pt x="5" y="68"/>
                      </a:cubicBezTo>
                      <a:cubicBezTo>
                        <a:pt x="4" y="69"/>
                        <a:pt x="4" y="70"/>
                        <a:pt x="5" y="71"/>
                      </a:cubicBezTo>
                      <a:cubicBezTo>
                        <a:pt x="6" y="72"/>
                        <a:pt x="7" y="73"/>
                        <a:pt x="5" y="74"/>
                      </a:cubicBezTo>
                      <a:cubicBezTo>
                        <a:pt x="5" y="74"/>
                        <a:pt x="5" y="74"/>
                        <a:pt x="6" y="75"/>
                      </a:cubicBezTo>
                      <a:cubicBezTo>
                        <a:pt x="6" y="75"/>
                        <a:pt x="6" y="76"/>
                        <a:pt x="6" y="76"/>
                      </a:cubicBezTo>
                      <a:cubicBezTo>
                        <a:pt x="6" y="76"/>
                        <a:pt x="6" y="76"/>
                        <a:pt x="6" y="76"/>
                      </a:cubicBezTo>
                      <a:cubicBezTo>
                        <a:pt x="6" y="78"/>
                        <a:pt x="7" y="78"/>
                        <a:pt x="8" y="78"/>
                      </a:cubicBezTo>
                      <a:cubicBezTo>
                        <a:pt x="8" y="78"/>
                        <a:pt x="8" y="78"/>
                        <a:pt x="7" y="78"/>
                      </a:cubicBezTo>
                      <a:cubicBezTo>
                        <a:pt x="8" y="81"/>
                        <a:pt x="8" y="81"/>
                        <a:pt x="10" y="82"/>
                      </a:cubicBezTo>
                      <a:cubicBezTo>
                        <a:pt x="10" y="83"/>
                        <a:pt x="10" y="83"/>
                        <a:pt x="10" y="83"/>
                      </a:cubicBezTo>
                      <a:cubicBezTo>
                        <a:pt x="10" y="83"/>
                        <a:pt x="10" y="87"/>
                        <a:pt x="12" y="88"/>
                      </a:cubicBezTo>
                      <a:cubicBezTo>
                        <a:pt x="12" y="88"/>
                        <a:pt x="12" y="88"/>
                        <a:pt x="12" y="88"/>
                      </a:cubicBezTo>
                      <a:cubicBezTo>
                        <a:pt x="13" y="89"/>
                        <a:pt x="14" y="90"/>
                        <a:pt x="15" y="91"/>
                      </a:cubicBezTo>
                      <a:cubicBezTo>
                        <a:pt x="15" y="93"/>
                        <a:pt x="16" y="94"/>
                        <a:pt x="18" y="93"/>
                      </a:cubicBezTo>
                      <a:cubicBezTo>
                        <a:pt x="20" y="93"/>
                        <a:pt x="20" y="93"/>
                        <a:pt x="20" y="93"/>
                      </a:cubicBezTo>
                      <a:cubicBezTo>
                        <a:pt x="18" y="92"/>
                        <a:pt x="21" y="92"/>
                        <a:pt x="20" y="91"/>
                      </a:cubicBezTo>
                      <a:cubicBezTo>
                        <a:pt x="21" y="92"/>
                        <a:pt x="22" y="93"/>
                        <a:pt x="21" y="93"/>
                      </a:cubicBezTo>
                      <a:cubicBezTo>
                        <a:pt x="21" y="93"/>
                        <a:pt x="21" y="93"/>
                        <a:pt x="21" y="93"/>
                      </a:cubicBezTo>
                      <a:cubicBezTo>
                        <a:pt x="19" y="94"/>
                        <a:pt x="23" y="95"/>
                        <a:pt x="22" y="96"/>
                      </a:cubicBezTo>
                      <a:cubicBezTo>
                        <a:pt x="26" y="98"/>
                        <a:pt x="30" y="100"/>
                        <a:pt x="35" y="100"/>
                      </a:cubicBezTo>
                      <a:cubicBezTo>
                        <a:pt x="34" y="99"/>
                        <a:pt x="34" y="99"/>
                        <a:pt x="34" y="99"/>
                      </a:cubicBezTo>
                      <a:cubicBezTo>
                        <a:pt x="36" y="99"/>
                        <a:pt x="36" y="99"/>
                        <a:pt x="36" y="99"/>
                      </a:cubicBezTo>
                      <a:cubicBezTo>
                        <a:pt x="36" y="99"/>
                        <a:pt x="36" y="100"/>
                        <a:pt x="35" y="100"/>
                      </a:cubicBezTo>
                      <a:cubicBezTo>
                        <a:pt x="36" y="101"/>
                        <a:pt x="37" y="99"/>
                        <a:pt x="37" y="99"/>
                      </a:cubicBezTo>
                      <a:cubicBezTo>
                        <a:pt x="39" y="99"/>
                        <a:pt x="36" y="100"/>
                        <a:pt x="37" y="100"/>
                      </a:cubicBezTo>
                      <a:cubicBezTo>
                        <a:pt x="37" y="100"/>
                        <a:pt x="38" y="100"/>
                        <a:pt x="38" y="100"/>
                      </a:cubicBezTo>
                      <a:cubicBezTo>
                        <a:pt x="38" y="100"/>
                        <a:pt x="38" y="100"/>
                        <a:pt x="38" y="100"/>
                      </a:cubicBezTo>
                      <a:cubicBezTo>
                        <a:pt x="38" y="100"/>
                        <a:pt x="38" y="99"/>
                        <a:pt x="40" y="99"/>
                      </a:cubicBezTo>
                      <a:cubicBezTo>
                        <a:pt x="40" y="99"/>
                        <a:pt x="40" y="100"/>
                        <a:pt x="40" y="100"/>
                      </a:cubicBezTo>
                      <a:cubicBezTo>
                        <a:pt x="41" y="100"/>
                        <a:pt x="41" y="100"/>
                        <a:pt x="41" y="100"/>
                      </a:cubicBezTo>
                      <a:cubicBezTo>
                        <a:pt x="41" y="100"/>
                        <a:pt x="43" y="99"/>
                        <a:pt x="43" y="99"/>
                      </a:cubicBezTo>
                      <a:cubicBezTo>
                        <a:pt x="42" y="98"/>
                        <a:pt x="42" y="98"/>
                        <a:pt x="42" y="98"/>
                      </a:cubicBezTo>
                      <a:cubicBezTo>
                        <a:pt x="43" y="98"/>
                        <a:pt x="44" y="98"/>
                        <a:pt x="43" y="97"/>
                      </a:cubicBezTo>
                      <a:cubicBezTo>
                        <a:pt x="44" y="99"/>
                        <a:pt x="49" y="95"/>
                        <a:pt x="50" y="95"/>
                      </a:cubicBezTo>
                      <a:cubicBezTo>
                        <a:pt x="51" y="94"/>
                        <a:pt x="52" y="94"/>
                        <a:pt x="53" y="93"/>
                      </a:cubicBezTo>
                      <a:cubicBezTo>
                        <a:pt x="52" y="93"/>
                        <a:pt x="52" y="92"/>
                        <a:pt x="53" y="92"/>
                      </a:cubicBezTo>
                      <a:cubicBezTo>
                        <a:pt x="54" y="94"/>
                        <a:pt x="55" y="91"/>
                        <a:pt x="57" y="92"/>
                      </a:cubicBezTo>
                      <a:cubicBezTo>
                        <a:pt x="55" y="92"/>
                        <a:pt x="59" y="90"/>
                        <a:pt x="57" y="89"/>
                      </a:cubicBezTo>
                      <a:cubicBezTo>
                        <a:pt x="58" y="89"/>
                        <a:pt x="58" y="90"/>
                        <a:pt x="59" y="90"/>
                      </a:cubicBezTo>
                      <a:cubicBezTo>
                        <a:pt x="59" y="89"/>
                        <a:pt x="60" y="88"/>
                        <a:pt x="61" y="87"/>
                      </a:cubicBezTo>
                      <a:cubicBezTo>
                        <a:pt x="62" y="86"/>
                        <a:pt x="64" y="85"/>
                        <a:pt x="64" y="84"/>
                      </a:cubicBezTo>
                      <a:cubicBezTo>
                        <a:pt x="64" y="84"/>
                        <a:pt x="64" y="84"/>
                        <a:pt x="64" y="83"/>
                      </a:cubicBezTo>
                      <a:cubicBezTo>
                        <a:pt x="66" y="83"/>
                        <a:pt x="66" y="83"/>
                        <a:pt x="66" y="83"/>
                      </a:cubicBezTo>
                      <a:cubicBezTo>
                        <a:pt x="66" y="82"/>
                        <a:pt x="64" y="81"/>
                        <a:pt x="66" y="81"/>
                      </a:cubicBezTo>
                      <a:cubicBezTo>
                        <a:pt x="66" y="81"/>
                        <a:pt x="65" y="81"/>
                        <a:pt x="65" y="81"/>
                      </a:cubicBezTo>
                      <a:cubicBezTo>
                        <a:pt x="68" y="79"/>
                        <a:pt x="69" y="76"/>
                        <a:pt x="70" y="73"/>
                      </a:cubicBezTo>
                      <a:cubicBezTo>
                        <a:pt x="71" y="71"/>
                        <a:pt x="72" y="68"/>
                        <a:pt x="74" y="66"/>
                      </a:cubicBezTo>
                      <a:cubicBezTo>
                        <a:pt x="73" y="66"/>
                        <a:pt x="74" y="66"/>
                        <a:pt x="74" y="65"/>
                      </a:cubicBezTo>
                      <a:cubicBezTo>
                        <a:pt x="73" y="65"/>
                        <a:pt x="73" y="65"/>
                        <a:pt x="73" y="65"/>
                      </a:cubicBezTo>
                      <a:cubicBezTo>
                        <a:pt x="73" y="65"/>
                        <a:pt x="73" y="64"/>
                        <a:pt x="73" y="64"/>
                      </a:cubicBezTo>
                      <a:cubicBezTo>
                        <a:pt x="74" y="63"/>
                        <a:pt x="74" y="63"/>
                        <a:pt x="74" y="63"/>
                      </a:cubicBezTo>
                      <a:cubicBezTo>
                        <a:pt x="73" y="62"/>
                        <a:pt x="75" y="60"/>
                        <a:pt x="74" y="60"/>
                      </a:cubicBezTo>
                      <a:cubicBezTo>
                        <a:pt x="74" y="61"/>
                        <a:pt x="74" y="61"/>
                        <a:pt x="74" y="61"/>
                      </a:cubicBezTo>
                      <a:cubicBezTo>
                        <a:pt x="73" y="59"/>
                        <a:pt x="71" y="61"/>
                        <a:pt x="69" y="61"/>
                      </a:cubicBezTo>
                      <a:cubicBezTo>
                        <a:pt x="70" y="62"/>
                        <a:pt x="66" y="63"/>
                        <a:pt x="68" y="65"/>
                      </a:cubicBezTo>
                      <a:cubicBezTo>
                        <a:pt x="67" y="65"/>
                        <a:pt x="67" y="64"/>
                        <a:pt x="67" y="64"/>
                      </a:cubicBezTo>
                      <a:cubicBezTo>
                        <a:pt x="67" y="65"/>
                        <a:pt x="67" y="66"/>
                        <a:pt x="67" y="66"/>
                      </a:cubicBezTo>
                      <a:cubicBezTo>
                        <a:pt x="66" y="66"/>
                        <a:pt x="66" y="66"/>
                        <a:pt x="66" y="66"/>
                      </a:cubicBezTo>
                      <a:cubicBezTo>
                        <a:pt x="66" y="69"/>
                        <a:pt x="65" y="70"/>
                        <a:pt x="63" y="72"/>
                      </a:cubicBezTo>
                      <a:cubicBezTo>
                        <a:pt x="64" y="72"/>
                        <a:pt x="64" y="72"/>
                        <a:pt x="64" y="72"/>
                      </a:cubicBezTo>
                      <a:cubicBezTo>
                        <a:pt x="63" y="73"/>
                        <a:pt x="63" y="73"/>
                        <a:pt x="63" y="73"/>
                      </a:cubicBezTo>
                      <a:cubicBezTo>
                        <a:pt x="63" y="74"/>
                        <a:pt x="63" y="71"/>
                        <a:pt x="64" y="72"/>
                      </a:cubicBezTo>
                      <a:cubicBezTo>
                        <a:pt x="63" y="72"/>
                        <a:pt x="62" y="76"/>
                        <a:pt x="60" y="76"/>
                      </a:cubicBezTo>
                      <a:cubicBezTo>
                        <a:pt x="60" y="77"/>
                        <a:pt x="61" y="76"/>
                        <a:pt x="61" y="77"/>
                      </a:cubicBezTo>
                      <a:cubicBezTo>
                        <a:pt x="60" y="77"/>
                        <a:pt x="60" y="77"/>
                        <a:pt x="60" y="77"/>
                      </a:cubicBezTo>
                      <a:cubicBezTo>
                        <a:pt x="60" y="77"/>
                        <a:pt x="60" y="77"/>
                        <a:pt x="60" y="77"/>
                      </a:cubicBezTo>
                      <a:cubicBezTo>
                        <a:pt x="60" y="78"/>
                        <a:pt x="59" y="78"/>
                        <a:pt x="59" y="77"/>
                      </a:cubicBezTo>
                      <a:cubicBezTo>
                        <a:pt x="59" y="77"/>
                        <a:pt x="59" y="77"/>
                        <a:pt x="59" y="77"/>
                      </a:cubicBezTo>
                      <a:cubicBezTo>
                        <a:pt x="58" y="77"/>
                        <a:pt x="58" y="79"/>
                        <a:pt x="58" y="79"/>
                      </a:cubicBezTo>
                      <a:cubicBezTo>
                        <a:pt x="58" y="78"/>
                        <a:pt x="58" y="78"/>
                        <a:pt x="58" y="78"/>
                      </a:cubicBezTo>
                      <a:cubicBezTo>
                        <a:pt x="57" y="81"/>
                        <a:pt x="55" y="83"/>
                        <a:pt x="54" y="85"/>
                      </a:cubicBezTo>
                      <a:cubicBezTo>
                        <a:pt x="54" y="85"/>
                        <a:pt x="54" y="85"/>
                        <a:pt x="54" y="85"/>
                      </a:cubicBezTo>
                      <a:cubicBezTo>
                        <a:pt x="53" y="87"/>
                        <a:pt x="52" y="86"/>
                        <a:pt x="51" y="88"/>
                      </a:cubicBezTo>
                      <a:cubicBezTo>
                        <a:pt x="51" y="87"/>
                        <a:pt x="51" y="87"/>
                        <a:pt x="51" y="87"/>
                      </a:cubicBezTo>
                      <a:cubicBezTo>
                        <a:pt x="51" y="88"/>
                        <a:pt x="51" y="89"/>
                        <a:pt x="50" y="89"/>
                      </a:cubicBezTo>
                      <a:cubicBezTo>
                        <a:pt x="50" y="88"/>
                        <a:pt x="49" y="89"/>
                        <a:pt x="49" y="88"/>
                      </a:cubicBezTo>
                      <a:cubicBezTo>
                        <a:pt x="48" y="90"/>
                        <a:pt x="49" y="89"/>
                        <a:pt x="48" y="91"/>
                      </a:cubicBezTo>
                      <a:cubicBezTo>
                        <a:pt x="47" y="90"/>
                        <a:pt x="47" y="90"/>
                        <a:pt x="47" y="90"/>
                      </a:cubicBezTo>
                      <a:cubicBezTo>
                        <a:pt x="47" y="91"/>
                        <a:pt x="47" y="91"/>
                        <a:pt x="47" y="92"/>
                      </a:cubicBezTo>
                      <a:cubicBezTo>
                        <a:pt x="47" y="91"/>
                        <a:pt x="46" y="92"/>
                        <a:pt x="46" y="90"/>
                      </a:cubicBezTo>
                      <a:cubicBezTo>
                        <a:pt x="44" y="90"/>
                        <a:pt x="44" y="93"/>
                        <a:pt x="42" y="91"/>
                      </a:cubicBezTo>
                      <a:cubicBezTo>
                        <a:pt x="42" y="93"/>
                        <a:pt x="44" y="92"/>
                        <a:pt x="44" y="92"/>
                      </a:cubicBezTo>
                      <a:cubicBezTo>
                        <a:pt x="44" y="93"/>
                        <a:pt x="43" y="94"/>
                        <a:pt x="43" y="94"/>
                      </a:cubicBezTo>
                      <a:cubicBezTo>
                        <a:pt x="42" y="94"/>
                        <a:pt x="41" y="92"/>
                        <a:pt x="39" y="92"/>
                      </a:cubicBezTo>
                      <a:cubicBezTo>
                        <a:pt x="39" y="92"/>
                        <a:pt x="39" y="92"/>
                        <a:pt x="39" y="92"/>
                      </a:cubicBezTo>
                      <a:cubicBezTo>
                        <a:pt x="39" y="92"/>
                        <a:pt x="38" y="93"/>
                        <a:pt x="37" y="92"/>
                      </a:cubicBezTo>
                      <a:cubicBezTo>
                        <a:pt x="37" y="93"/>
                        <a:pt x="37" y="92"/>
                        <a:pt x="36" y="94"/>
                      </a:cubicBezTo>
                      <a:cubicBezTo>
                        <a:pt x="36" y="94"/>
                        <a:pt x="37" y="94"/>
                        <a:pt x="37" y="93"/>
                      </a:cubicBezTo>
                      <a:cubicBezTo>
                        <a:pt x="38" y="93"/>
                        <a:pt x="38" y="93"/>
                        <a:pt x="38" y="93"/>
                      </a:cubicBezTo>
                      <a:cubicBezTo>
                        <a:pt x="37" y="94"/>
                        <a:pt x="36" y="95"/>
                        <a:pt x="35" y="95"/>
                      </a:cubicBezTo>
                      <a:cubicBezTo>
                        <a:pt x="35" y="94"/>
                        <a:pt x="35" y="94"/>
                        <a:pt x="36" y="94"/>
                      </a:cubicBezTo>
                      <a:cubicBezTo>
                        <a:pt x="35" y="93"/>
                        <a:pt x="35" y="94"/>
                        <a:pt x="34" y="94"/>
                      </a:cubicBezTo>
                      <a:cubicBezTo>
                        <a:pt x="35" y="92"/>
                        <a:pt x="36" y="93"/>
                        <a:pt x="37" y="92"/>
                      </a:cubicBezTo>
                      <a:cubicBezTo>
                        <a:pt x="37" y="91"/>
                        <a:pt x="35" y="93"/>
                        <a:pt x="36" y="92"/>
                      </a:cubicBezTo>
                      <a:cubicBezTo>
                        <a:pt x="35" y="94"/>
                        <a:pt x="34" y="91"/>
                        <a:pt x="33" y="93"/>
                      </a:cubicBezTo>
                      <a:cubicBezTo>
                        <a:pt x="33" y="92"/>
                        <a:pt x="33" y="92"/>
                        <a:pt x="33" y="92"/>
                      </a:cubicBezTo>
                      <a:cubicBezTo>
                        <a:pt x="33" y="92"/>
                        <a:pt x="33" y="92"/>
                        <a:pt x="32" y="92"/>
                      </a:cubicBezTo>
                      <a:cubicBezTo>
                        <a:pt x="33" y="91"/>
                        <a:pt x="33" y="91"/>
                        <a:pt x="33" y="91"/>
                      </a:cubicBezTo>
                      <a:cubicBezTo>
                        <a:pt x="32" y="92"/>
                        <a:pt x="32" y="90"/>
                        <a:pt x="31" y="90"/>
                      </a:cubicBezTo>
                      <a:cubicBezTo>
                        <a:pt x="32" y="91"/>
                        <a:pt x="31" y="92"/>
                        <a:pt x="32" y="92"/>
                      </a:cubicBezTo>
                      <a:cubicBezTo>
                        <a:pt x="29" y="93"/>
                        <a:pt x="31" y="90"/>
                        <a:pt x="29" y="90"/>
                      </a:cubicBezTo>
                      <a:cubicBezTo>
                        <a:pt x="29" y="90"/>
                        <a:pt x="29" y="90"/>
                        <a:pt x="29" y="91"/>
                      </a:cubicBezTo>
                      <a:cubicBezTo>
                        <a:pt x="29" y="90"/>
                        <a:pt x="28" y="90"/>
                        <a:pt x="28" y="89"/>
                      </a:cubicBezTo>
                      <a:cubicBezTo>
                        <a:pt x="27" y="89"/>
                        <a:pt x="28" y="90"/>
                        <a:pt x="27" y="90"/>
                      </a:cubicBezTo>
                      <a:cubicBezTo>
                        <a:pt x="27" y="89"/>
                        <a:pt x="26" y="91"/>
                        <a:pt x="25" y="90"/>
                      </a:cubicBezTo>
                      <a:cubicBezTo>
                        <a:pt x="26" y="90"/>
                        <a:pt x="26" y="90"/>
                        <a:pt x="26" y="90"/>
                      </a:cubicBezTo>
                      <a:cubicBezTo>
                        <a:pt x="24" y="88"/>
                        <a:pt x="24" y="91"/>
                        <a:pt x="23" y="89"/>
                      </a:cubicBezTo>
                      <a:cubicBezTo>
                        <a:pt x="25" y="89"/>
                        <a:pt x="25" y="89"/>
                        <a:pt x="25" y="89"/>
                      </a:cubicBezTo>
                      <a:cubicBezTo>
                        <a:pt x="24" y="89"/>
                        <a:pt x="24" y="89"/>
                        <a:pt x="24" y="89"/>
                      </a:cubicBezTo>
                      <a:cubicBezTo>
                        <a:pt x="24" y="88"/>
                        <a:pt x="24" y="88"/>
                        <a:pt x="24" y="88"/>
                      </a:cubicBezTo>
                      <a:cubicBezTo>
                        <a:pt x="23" y="88"/>
                        <a:pt x="23" y="88"/>
                        <a:pt x="22" y="87"/>
                      </a:cubicBezTo>
                      <a:cubicBezTo>
                        <a:pt x="22" y="87"/>
                        <a:pt x="21" y="88"/>
                        <a:pt x="21" y="87"/>
                      </a:cubicBezTo>
                      <a:cubicBezTo>
                        <a:pt x="21" y="87"/>
                        <a:pt x="21" y="87"/>
                        <a:pt x="20" y="86"/>
                      </a:cubicBezTo>
                      <a:cubicBezTo>
                        <a:pt x="21" y="86"/>
                        <a:pt x="22" y="86"/>
                        <a:pt x="22" y="87"/>
                      </a:cubicBezTo>
                      <a:cubicBezTo>
                        <a:pt x="22" y="86"/>
                        <a:pt x="22" y="86"/>
                        <a:pt x="22" y="86"/>
                      </a:cubicBezTo>
                      <a:cubicBezTo>
                        <a:pt x="22" y="85"/>
                        <a:pt x="21" y="85"/>
                        <a:pt x="21" y="85"/>
                      </a:cubicBezTo>
                      <a:cubicBezTo>
                        <a:pt x="21" y="85"/>
                        <a:pt x="21" y="85"/>
                        <a:pt x="21" y="85"/>
                      </a:cubicBezTo>
                      <a:cubicBezTo>
                        <a:pt x="19" y="85"/>
                        <a:pt x="19" y="85"/>
                        <a:pt x="19" y="85"/>
                      </a:cubicBezTo>
                      <a:cubicBezTo>
                        <a:pt x="19" y="84"/>
                        <a:pt x="19" y="84"/>
                        <a:pt x="20" y="84"/>
                      </a:cubicBezTo>
                      <a:cubicBezTo>
                        <a:pt x="20" y="84"/>
                        <a:pt x="19" y="84"/>
                        <a:pt x="19" y="84"/>
                      </a:cubicBezTo>
                      <a:cubicBezTo>
                        <a:pt x="19" y="84"/>
                        <a:pt x="20" y="83"/>
                        <a:pt x="21" y="83"/>
                      </a:cubicBezTo>
                      <a:cubicBezTo>
                        <a:pt x="19" y="83"/>
                        <a:pt x="19" y="83"/>
                        <a:pt x="19" y="83"/>
                      </a:cubicBezTo>
                      <a:cubicBezTo>
                        <a:pt x="19" y="82"/>
                        <a:pt x="19" y="81"/>
                        <a:pt x="19" y="81"/>
                      </a:cubicBezTo>
                      <a:cubicBezTo>
                        <a:pt x="19" y="81"/>
                        <a:pt x="17" y="80"/>
                        <a:pt x="17" y="79"/>
                      </a:cubicBezTo>
                      <a:cubicBezTo>
                        <a:pt x="17" y="79"/>
                        <a:pt x="17" y="79"/>
                        <a:pt x="16" y="79"/>
                      </a:cubicBezTo>
                      <a:cubicBezTo>
                        <a:pt x="16" y="78"/>
                        <a:pt x="16" y="77"/>
                        <a:pt x="15" y="76"/>
                      </a:cubicBezTo>
                      <a:cubicBezTo>
                        <a:pt x="16" y="74"/>
                        <a:pt x="16" y="74"/>
                        <a:pt x="16" y="74"/>
                      </a:cubicBezTo>
                      <a:cubicBezTo>
                        <a:pt x="15" y="74"/>
                        <a:pt x="15" y="76"/>
                        <a:pt x="13" y="75"/>
                      </a:cubicBezTo>
                      <a:cubicBezTo>
                        <a:pt x="13" y="73"/>
                        <a:pt x="14" y="74"/>
                        <a:pt x="14" y="73"/>
                      </a:cubicBezTo>
                      <a:cubicBezTo>
                        <a:pt x="14" y="73"/>
                        <a:pt x="12" y="72"/>
                        <a:pt x="13" y="71"/>
                      </a:cubicBezTo>
                      <a:cubicBezTo>
                        <a:pt x="13" y="71"/>
                        <a:pt x="13" y="71"/>
                        <a:pt x="13" y="72"/>
                      </a:cubicBezTo>
                      <a:close/>
                      <a:moveTo>
                        <a:pt x="10" y="58"/>
                      </a:moveTo>
                      <a:cubicBezTo>
                        <a:pt x="11" y="58"/>
                        <a:pt x="11" y="59"/>
                        <a:pt x="11" y="59"/>
                      </a:cubicBezTo>
                      <a:cubicBezTo>
                        <a:pt x="10" y="59"/>
                        <a:pt x="10" y="58"/>
                        <a:pt x="10" y="58"/>
                      </a:cubicBezTo>
                      <a:close/>
                      <a:moveTo>
                        <a:pt x="12" y="36"/>
                      </a:moveTo>
                      <a:cubicBezTo>
                        <a:pt x="12" y="36"/>
                        <a:pt x="12" y="37"/>
                        <a:pt x="12" y="37"/>
                      </a:cubicBezTo>
                      <a:cubicBezTo>
                        <a:pt x="12" y="37"/>
                        <a:pt x="12" y="36"/>
                        <a:pt x="12" y="36"/>
                      </a:cubicBezTo>
                      <a:close/>
                      <a:moveTo>
                        <a:pt x="63" y="10"/>
                      </a:moveTo>
                      <a:cubicBezTo>
                        <a:pt x="63" y="10"/>
                        <a:pt x="63" y="10"/>
                        <a:pt x="63" y="10"/>
                      </a:cubicBezTo>
                      <a:cubicBezTo>
                        <a:pt x="63" y="9"/>
                        <a:pt x="63" y="10"/>
                        <a:pt x="63" y="10"/>
                      </a:cubicBezTo>
                      <a:close/>
                      <a:moveTo>
                        <a:pt x="64" y="12"/>
                      </a:moveTo>
                      <a:cubicBezTo>
                        <a:pt x="64" y="12"/>
                        <a:pt x="64" y="11"/>
                        <a:pt x="64" y="11"/>
                      </a:cubicBezTo>
                      <a:cubicBezTo>
                        <a:pt x="64" y="11"/>
                        <a:pt x="64" y="11"/>
                        <a:pt x="64" y="11"/>
                      </a:cubicBezTo>
                      <a:cubicBezTo>
                        <a:pt x="64" y="11"/>
                        <a:pt x="64" y="11"/>
                        <a:pt x="64" y="12"/>
                      </a:cubicBezTo>
                      <a:close/>
                      <a:moveTo>
                        <a:pt x="41" y="99"/>
                      </a:moveTo>
                      <a:cubicBezTo>
                        <a:pt x="40" y="99"/>
                        <a:pt x="40" y="99"/>
                        <a:pt x="40" y="99"/>
                      </a:cubicBezTo>
                      <a:cubicBezTo>
                        <a:pt x="41" y="99"/>
                        <a:pt x="41" y="99"/>
                        <a:pt x="4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5" name="Freeform 307">
                  <a:extLst>
                    <a:ext uri="{FF2B5EF4-FFF2-40B4-BE49-F238E27FC236}">
                      <a16:creationId xmlns:a16="http://schemas.microsoft.com/office/drawing/2014/main" id="{08F2A4EF-CBCD-4618-8875-E0D63C508BDB}"/>
                    </a:ext>
                  </a:extLst>
                </p:cNvPr>
                <p:cNvSpPr>
                  <a:spLocks/>
                </p:cNvSpPr>
                <p:nvPr userDrawn="1"/>
              </p:nvSpPr>
              <p:spPr bwMode="auto">
                <a:xfrm>
                  <a:off x="4102" y="39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6" name="Freeform 308">
                  <a:extLst>
                    <a:ext uri="{FF2B5EF4-FFF2-40B4-BE49-F238E27FC236}">
                      <a16:creationId xmlns:a16="http://schemas.microsoft.com/office/drawing/2014/main" id="{87D79419-05F7-4D9D-9DA6-8F023DE772D7}"/>
                    </a:ext>
                  </a:extLst>
                </p:cNvPr>
                <p:cNvSpPr>
                  <a:spLocks/>
                </p:cNvSpPr>
                <p:nvPr userDrawn="1"/>
              </p:nvSpPr>
              <p:spPr bwMode="auto">
                <a:xfrm>
                  <a:off x="4127"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7" name="Freeform 309">
                  <a:extLst>
                    <a:ext uri="{FF2B5EF4-FFF2-40B4-BE49-F238E27FC236}">
                      <a16:creationId xmlns:a16="http://schemas.microsoft.com/office/drawing/2014/main" id="{555E125C-C448-4F95-B0B2-9080A4862138}"/>
                    </a:ext>
                  </a:extLst>
                </p:cNvPr>
                <p:cNvSpPr>
                  <a:spLocks/>
                </p:cNvSpPr>
                <p:nvPr userDrawn="1"/>
              </p:nvSpPr>
              <p:spPr bwMode="auto">
                <a:xfrm>
                  <a:off x="4251" y="24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8" name="Freeform 310">
                  <a:extLst>
                    <a:ext uri="{FF2B5EF4-FFF2-40B4-BE49-F238E27FC236}">
                      <a16:creationId xmlns:a16="http://schemas.microsoft.com/office/drawing/2014/main" id="{962335E2-C385-4BB8-A739-02B00D2C6870}"/>
                    </a:ext>
                  </a:extLst>
                </p:cNvPr>
                <p:cNvSpPr>
                  <a:spLocks/>
                </p:cNvSpPr>
                <p:nvPr userDrawn="1"/>
              </p:nvSpPr>
              <p:spPr bwMode="auto">
                <a:xfrm>
                  <a:off x="4391" y="27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9" name="Freeform 311">
                  <a:extLst>
                    <a:ext uri="{FF2B5EF4-FFF2-40B4-BE49-F238E27FC236}">
                      <a16:creationId xmlns:a16="http://schemas.microsoft.com/office/drawing/2014/main" id="{4A609F84-C4B0-4A1B-81F3-BA12BDA2703E}"/>
                    </a:ext>
                  </a:extLst>
                </p:cNvPr>
                <p:cNvSpPr>
                  <a:spLocks/>
                </p:cNvSpPr>
                <p:nvPr userDrawn="1"/>
              </p:nvSpPr>
              <p:spPr bwMode="auto">
                <a:xfrm>
                  <a:off x="4386" y="32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0" y="1"/>
                        <a:pt x="1" y="1"/>
                      </a:cubicBezTo>
                      <a:cubicBezTo>
                        <a:pt x="1" y="1"/>
                        <a:pt x="1" y="1"/>
                        <a:pt x="1"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0" name="Freeform 312">
                  <a:extLst>
                    <a:ext uri="{FF2B5EF4-FFF2-40B4-BE49-F238E27FC236}">
                      <a16:creationId xmlns:a16="http://schemas.microsoft.com/office/drawing/2014/main" id="{7F3E7CE6-DC90-4BE8-8194-E016D2E76ED6}"/>
                    </a:ext>
                  </a:extLst>
                </p:cNvPr>
                <p:cNvSpPr>
                  <a:spLocks/>
                </p:cNvSpPr>
                <p:nvPr userDrawn="1"/>
              </p:nvSpPr>
              <p:spPr bwMode="auto">
                <a:xfrm>
                  <a:off x="4381" y="293"/>
                  <a:ext cx="10" cy="10"/>
                </a:xfrm>
                <a:custGeom>
                  <a:avLst/>
                  <a:gdLst>
                    <a:gd name="T0" fmla="*/ 0 w 2"/>
                    <a:gd name="T1" fmla="*/ 0 h 2"/>
                    <a:gd name="T2" fmla="*/ 1 w 2"/>
                    <a:gd name="T3" fmla="*/ 2 h 2"/>
                    <a:gd name="T4" fmla="*/ 1 w 2"/>
                    <a:gd name="T5" fmla="*/ 1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1" y="2"/>
                      </a:cubicBezTo>
                      <a:cubicBezTo>
                        <a:pt x="1" y="2"/>
                        <a:pt x="1" y="2"/>
                        <a:pt x="1" y="1"/>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1" name="Freeform 313">
                  <a:extLst>
                    <a:ext uri="{FF2B5EF4-FFF2-40B4-BE49-F238E27FC236}">
                      <a16:creationId xmlns:a16="http://schemas.microsoft.com/office/drawing/2014/main" id="{3341B482-3066-40A2-8722-6300529B540B}"/>
                    </a:ext>
                  </a:extLst>
                </p:cNvPr>
                <p:cNvSpPr>
                  <a:spLocks/>
                </p:cNvSpPr>
                <p:nvPr userDrawn="1"/>
              </p:nvSpPr>
              <p:spPr bwMode="auto">
                <a:xfrm>
                  <a:off x="4386" y="30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2" name="Freeform 314">
                  <a:extLst>
                    <a:ext uri="{FF2B5EF4-FFF2-40B4-BE49-F238E27FC236}">
                      <a16:creationId xmlns:a16="http://schemas.microsoft.com/office/drawing/2014/main" id="{76DBFF62-6D88-43A0-93F4-5C27AF3DBFB1}"/>
                    </a:ext>
                  </a:extLst>
                </p:cNvPr>
                <p:cNvSpPr>
                  <a:spLocks/>
                </p:cNvSpPr>
                <p:nvPr userDrawn="1"/>
              </p:nvSpPr>
              <p:spPr bwMode="auto">
                <a:xfrm>
                  <a:off x="4361" y="258"/>
                  <a:ext cx="15" cy="5"/>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3" y="0"/>
                        <a:pt x="3" y="0"/>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3" name="Freeform 315">
                  <a:extLst>
                    <a:ext uri="{FF2B5EF4-FFF2-40B4-BE49-F238E27FC236}">
                      <a16:creationId xmlns:a16="http://schemas.microsoft.com/office/drawing/2014/main" id="{4ED4EFB9-0D9E-4D0B-A44D-5AEC7D23E5E9}"/>
                    </a:ext>
                  </a:extLst>
                </p:cNvPr>
                <p:cNvSpPr>
                  <a:spLocks/>
                </p:cNvSpPr>
                <p:nvPr userDrawn="1"/>
              </p:nvSpPr>
              <p:spPr bwMode="auto">
                <a:xfrm>
                  <a:off x="4371" y="29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4" name="Freeform 316">
                  <a:extLst>
                    <a:ext uri="{FF2B5EF4-FFF2-40B4-BE49-F238E27FC236}">
                      <a16:creationId xmlns:a16="http://schemas.microsoft.com/office/drawing/2014/main" id="{90D4F425-E829-4F6D-B731-A663D030186E}"/>
                    </a:ext>
                  </a:extLst>
                </p:cNvPr>
                <p:cNvSpPr>
                  <a:spLocks/>
                </p:cNvSpPr>
                <p:nvPr userDrawn="1"/>
              </p:nvSpPr>
              <p:spPr bwMode="auto">
                <a:xfrm>
                  <a:off x="4361" y="278"/>
                  <a:ext cx="5" cy="10"/>
                </a:xfrm>
                <a:custGeom>
                  <a:avLst/>
                  <a:gdLst>
                    <a:gd name="T0" fmla="*/ 0 w 1"/>
                    <a:gd name="T1" fmla="*/ 1 h 2"/>
                    <a:gd name="T2" fmla="*/ 1 w 1"/>
                    <a:gd name="T3" fmla="*/ 2 h 2"/>
                    <a:gd name="T4" fmla="*/ 1 w 1"/>
                    <a:gd name="T5" fmla="*/ 2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5" name="Freeform 317">
                  <a:extLst>
                    <a:ext uri="{FF2B5EF4-FFF2-40B4-BE49-F238E27FC236}">
                      <a16:creationId xmlns:a16="http://schemas.microsoft.com/office/drawing/2014/main" id="{8F72FCE7-29B0-48CF-B598-604435436B68}"/>
                    </a:ext>
                  </a:extLst>
                </p:cNvPr>
                <p:cNvSpPr>
                  <a:spLocks/>
                </p:cNvSpPr>
                <p:nvPr userDrawn="1"/>
              </p:nvSpPr>
              <p:spPr bwMode="auto">
                <a:xfrm>
                  <a:off x="4366" y="28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6" name="Freeform 318">
                  <a:extLst>
                    <a:ext uri="{FF2B5EF4-FFF2-40B4-BE49-F238E27FC236}">
                      <a16:creationId xmlns:a16="http://schemas.microsoft.com/office/drawing/2014/main" id="{F581FE65-9208-4A88-B9E8-210F17066AAF}"/>
                    </a:ext>
                  </a:extLst>
                </p:cNvPr>
                <p:cNvSpPr>
                  <a:spLocks/>
                </p:cNvSpPr>
                <p:nvPr userDrawn="1"/>
              </p:nvSpPr>
              <p:spPr bwMode="auto">
                <a:xfrm>
                  <a:off x="4366" y="2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7" name="Freeform 319">
                  <a:extLst>
                    <a:ext uri="{FF2B5EF4-FFF2-40B4-BE49-F238E27FC236}">
                      <a16:creationId xmlns:a16="http://schemas.microsoft.com/office/drawing/2014/main" id="{8FB22C8F-19F7-45CB-8911-42ACDEC517DE}"/>
                    </a:ext>
                  </a:extLst>
                </p:cNvPr>
                <p:cNvSpPr>
                  <a:spLocks/>
                </p:cNvSpPr>
                <p:nvPr userDrawn="1"/>
              </p:nvSpPr>
              <p:spPr bwMode="auto">
                <a:xfrm>
                  <a:off x="4316" y="24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8" name="Freeform 320">
                  <a:extLst>
                    <a:ext uri="{FF2B5EF4-FFF2-40B4-BE49-F238E27FC236}">
                      <a16:creationId xmlns:a16="http://schemas.microsoft.com/office/drawing/2014/main" id="{BC4B2EEA-FDEC-497C-BC58-264EC9049200}"/>
                    </a:ext>
                  </a:extLst>
                </p:cNvPr>
                <p:cNvSpPr>
                  <a:spLocks/>
                </p:cNvSpPr>
                <p:nvPr userDrawn="1"/>
              </p:nvSpPr>
              <p:spPr bwMode="auto">
                <a:xfrm>
                  <a:off x="4326" y="2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0"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9" name="Freeform 321">
                  <a:extLst>
                    <a:ext uri="{FF2B5EF4-FFF2-40B4-BE49-F238E27FC236}">
                      <a16:creationId xmlns:a16="http://schemas.microsoft.com/office/drawing/2014/main" id="{8A624CA0-3E0C-4BCE-9617-E148F9B5589B}"/>
                    </a:ext>
                  </a:extLst>
                </p:cNvPr>
                <p:cNvSpPr>
                  <a:spLocks/>
                </p:cNvSpPr>
                <p:nvPr userDrawn="1"/>
              </p:nvSpPr>
              <p:spPr bwMode="auto">
                <a:xfrm>
                  <a:off x="4306" y="258"/>
                  <a:ext cx="15" cy="5"/>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0"/>
                        <a:pt x="1" y="1"/>
                      </a:cubicBezTo>
                      <a:cubicBezTo>
                        <a:pt x="2" y="0"/>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0" name="Freeform 322">
                  <a:extLst>
                    <a:ext uri="{FF2B5EF4-FFF2-40B4-BE49-F238E27FC236}">
                      <a16:creationId xmlns:a16="http://schemas.microsoft.com/office/drawing/2014/main" id="{A4709882-833D-4229-82F5-8A62D4B0CF8E}"/>
                    </a:ext>
                  </a:extLst>
                </p:cNvPr>
                <p:cNvSpPr>
                  <a:spLocks/>
                </p:cNvSpPr>
                <p:nvPr userDrawn="1"/>
              </p:nvSpPr>
              <p:spPr bwMode="auto">
                <a:xfrm>
                  <a:off x="4242" y="228"/>
                  <a:ext cx="4" cy="10"/>
                </a:xfrm>
                <a:custGeom>
                  <a:avLst/>
                  <a:gdLst>
                    <a:gd name="T0" fmla="*/ 4 w 4"/>
                    <a:gd name="T1" fmla="*/ 10 h 10"/>
                    <a:gd name="T2" fmla="*/ 4 w 4"/>
                    <a:gd name="T3" fmla="*/ 10 h 10"/>
                    <a:gd name="T4" fmla="*/ 0 w 4"/>
                    <a:gd name="T5" fmla="*/ 0 h 10"/>
                    <a:gd name="T6" fmla="*/ 4 w 4"/>
                    <a:gd name="T7" fmla="*/ 10 h 10"/>
                  </a:gdLst>
                  <a:ahLst/>
                  <a:cxnLst>
                    <a:cxn ang="0">
                      <a:pos x="T0" y="T1"/>
                    </a:cxn>
                    <a:cxn ang="0">
                      <a:pos x="T2" y="T3"/>
                    </a:cxn>
                    <a:cxn ang="0">
                      <a:pos x="T4" y="T5"/>
                    </a:cxn>
                    <a:cxn ang="0">
                      <a:pos x="T6" y="T7"/>
                    </a:cxn>
                  </a:cxnLst>
                  <a:rect l="0" t="0" r="r" b="b"/>
                  <a:pathLst>
                    <a:path w="4" h="10">
                      <a:moveTo>
                        <a:pt x="4" y="10"/>
                      </a:moveTo>
                      <a:lnTo>
                        <a:pt x="4" y="10"/>
                      </a:lnTo>
                      <a:lnTo>
                        <a:pt x="0" y="0"/>
                      </a:lnTo>
                      <a:lnTo>
                        <a:pt x="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1" name="Freeform 323">
                  <a:extLst>
                    <a:ext uri="{FF2B5EF4-FFF2-40B4-BE49-F238E27FC236}">
                      <a16:creationId xmlns:a16="http://schemas.microsoft.com/office/drawing/2014/main" id="{185C7AAD-BABE-4871-B6D8-F5F5D8F5DDAE}"/>
                    </a:ext>
                  </a:extLst>
                </p:cNvPr>
                <p:cNvSpPr>
                  <a:spLocks/>
                </p:cNvSpPr>
                <p:nvPr userDrawn="1"/>
              </p:nvSpPr>
              <p:spPr bwMode="auto">
                <a:xfrm>
                  <a:off x="4187" y="273"/>
                  <a:ext cx="10" cy="10"/>
                </a:xfrm>
                <a:custGeom>
                  <a:avLst/>
                  <a:gdLst>
                    <a:gd name="T0" fmla="*/ 1 w 2"/>
                    <a:gd name="T1" fmla="*/ 2 h 2"/>
                    <a:gd name="T2" fmla="*/ 2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0"/>
                        <a:pt x="1" y="1"/>
                        <a:pt x="1" y="0"/>
                      </a:cubicBezTo>
                      <a:cubicBezTo>
                        <a:pt x="1"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2" name="Freeform 324">
                  <a:extLst>
                    <a:ext uri="{FF2B5EF4-FFF2-40B4-BE49-F238E27FC236}">
                      <a16:creationId xmlns:a16="http://schemas.microsoft.com/office/drawing/2014/main" id="{380DB976-8C3E-4434-BD91-68A67F00CC9B}"/>
                    </a:ext>
                  </a:extLst>
                </p:cNvPr>
                <p:cNvSpPr>
                  <a:spLocks/>
                </p:cNvSpPr>
                <p:nvPr userDrawn="1"/>
              </p:nvSpPr>
              <p:spPr bwMode="auto">
                <a:xfrm>
                  <a:off x="4192" y="2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3" name="Rectangle 325">
                  <a:extLst>
                    <a:ext uri="{FF2B5EF4-FFF2-40B4-BE49-F238E27FC236}">
                      <a16:creationId xmlns:a16="http://schemas.microsoft.com/office/drawing/2014/main" id="{71C60537-1E38-4335-ACD6-D00763EE54C0}"/>
                    </a:ext>
                  </a:extLst>
                </p:cNvPr>
                <p:cNvSpPr>
                  <a:spLocks noChangeArrowheads="1"/>
                </p:cNvSpPr>
                <p:nvPr userDrawn="1"/>
              </p:nvSpPr>
              <p:spPr bwMode="auto">
                <a:xfrm>
                  <a:off x="4421" y="5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4" name="Freeform 326">
                  <a:extLst>
                    <a:ext uri="{FF2B5EF4-FFF2-40B4-BE49-F238E27FC236}">
                      <a16:creationId xmlns:a16="http://schemas.microsoft.com/office/drawing/2014/main" id="{FF78D152-4C15-4D37-A997-82EA91A8B475}"/>
                    </a:ext>
                  </a:extLst>
                </p:cNvPr>
                <p:cNvSpPr>
                  <a:spLocks/>
                </p:cNvSpPr>
                <p:nvPr userDrawn="1"/>
              </p:nvSpPr>
              <p:spPr bwMode="auto">
                <a:xfrm>
                  <a:off x="4416" y="4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5" name="Freeform 327">
                  <a:extLst>
                    <a:ext uri="{FF2B5EF4-FFF2-40B4-BE49-F238E27FC236}">
                      <a16:creationId xmlns:a16="http://schemas.microsoft.com/office/drawing/2014/main" id="{78C38255-6388-4960-96E9-5F4106DAFDDE}"/>
                    </a:ext>
                  </a:extLst>
                </p:cNvPr>
                <p:cNvSpPr>
                  <a:spLocks/>
                </p:cNvSpPr>
                <p:nvPr userDrawn="1"/>
              </p:nvSpPr>
              <p:spPr bwMode="auto">
                <a:xfrm>
                  <a:off x="4102" y="47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6" name="Freeform 328">
                  <a:extLst>
                    <a:ext uri="{FF2B5EF4-FFF2-40B4-BE49-F238E27FC236}">
                      <a16:creationId xmlns:a16="http://schemas.microsoft.com/office/drawing/2014/main" id="{43C8852D-ED84-4131-B1B2-576038C7BF3F}"/>
                    </a:ext>
                  </a:extLst>
                </p:cNvPr>
                <p:cNvSpPr>
                  <a:spLocks/>
                </p:cNvSpPr>
                <p:nvPr userDrawn="1"/>
              </p:nvSpPr>
              <p:spPr bwMode="auto">
                <a:xfrm>
                  <a:off x="4102" y="52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7" name="Freeform 329">
                  <a:extLst>
                    <a:ext uri="{FF2B5EF4-FFF2-40B4-BE49-F238E27FC236}">
                      <a16:creationId xmlns:a16="http://schemas.microsoft.com/office/drawing/2014/main" id="{BAFACF87-1C1B-4212-8B52-F90D2291FCCD}"/>
                    </a:ext>
                  </a:extLst>
                </p:cNvPr>
                <p:cNvSpPr>
                  <a:spLocks/>
                </p:cNvSpPr>
                <p:nvPr userDrawn="1"/>
              </p:nvSpPr>
              <p:spPr bwMode="auto">
                <a:xfrm>
                  <a:off x="4117" y="558"/>
                  <a:ext cx="5" cy="1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8" name="Freeform 330">
                  <a:extLst>
                    <a:ext uri="{FF2B5EF4-FFF2-40B4-BE49-F238E27FC236}">
                      <a16:creationId xmlns:a16="http://schemas.microsoft.com/office/drawing/2014/main" id="{EC9A8AE4-FC9E-4B18-A764-669785D208E2}"/>
                    </a:ext>
                  </a:extLst>
                </p:cNvPr>
                <p:cNvSpPr>
                  <a:spLocks/>
                </p:cNvSpPr>
                <p:nvPr userDrawn="1"/>
              </p:nvSpPr>
              <p:spPr bwMode="auto">
                <a:xfrm>
                  <a:off x="4689" y="83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9" name="Freeform 331">
                  <a:extLst>
                    <a:ext uri="{FF2B5EF4-FFF2-40B4-BE49-F238E27FC236}">
                      <a16:creationId xmlns:a16="http://schemas.microsoft.com/office/drawing/2014/main" id="{AF1CB1F2-DE18-47A5-9DA2-4AD44BB83081}"/>
                    </a:ext>
                  </a:extLst>
                </p:cNvPr>
                <p:cNvSpPr>
                  <a:spLocks/>
                </p:cNvSpPr>
                <p:nvPr userDrawn="1"/>
              </p:nvSpPr>
              <p:spPr bwMode="auto">
                <a:xfrm>
                  <a:off x="4689" y="80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0" name="Freeform 332">
                  <a:extLst>
                    <a:ext uri="{FF2B5EF4-FFF2-40B4-BE49-F238E27FC236}">
                      <a16:creationId xmlns:a16="http://schemas.microsoft.com/office/drawing/2014/main" id="{6814B436-1DC7-417C-B6D1-A82F5E362947}"/>
                    </a:ext>
                  </a:extLst>
                </p:cNvPr>
                <p:cNvSpPr>
                  <a:spLocks/>
                </p:cNvSpPr>
                <p:nvPr userDrawn="1"/>
              </p:nvSpPr>
              <p:spPr bwMode="auto">
                <a:xfrm>
                  <a:off x="4694" y="783"/>
                  <a:ext cx="5" cy="20"/>
                </a:xfrm>
                <a:custGeom>
                  <a:avLst/>
                  <a:gdLst>
                    <a:gd name="T0" fmla="*/ 1 w 1"/>
                    <a:gd name="T1" fmla="*/ 0 h 4"/>
                    <a:gd name="T2" fmla="*/ 0 w 1"/>
                    <a:gd name="T3" fmla="*/ 3 h 4"/>
                    <a:gd name="T4" fmla="*/ 0 w 1"/>
                    <a:gd name="T5" fmla="*/ 3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1" y="2"/>
                        <a:pt x="0" y="3"/>
                      </a:cubicBezTo>
                      <a:cubicBezTo>
                        <a:pt x="0" y="3"/>
                        <a:pt x="0" y="3"/>
                        <a:pt x="0" y="3"/>
                      </a:cubicBezTo>
                      <a:cubicBezTo>
                        <a:pt x="1" y="4"/>
                        <a:pt x="1" y="4"/>
                        <a:pt x="1"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1" name="Freeform 333">
                  <a:extLst>
                    <a:ext uri="{FF2B5EF4-FFF2-40B4-BE49-F238E27FC236}">
                      <a16:creationId xmlns:a16="http://schemas.microsoft.com/office/drawing/2014/main" id="{98D883CA-B9A0-4958-B1CA-D37D41D1705C}"/>
                    </a:ext>
                  </a:extLst>
                </p:cNvPr>
                <p:cNvSpPr>
                  <a:spLocks/>
                </p:cNvSpPr>
                <p:nvPr userDrawn="1"/>
              </p:nvSpPr>
              <p:spPr bwMode="auto">
                <a:xfrm>
                  <a:off x="4714" y="77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2" name="Rectangle 334">
                  <a:extLst>
                    <a:ext uri="{FF2B5EF4-FFF2-40B4-BE49-F238E27FC236}">
                      <a16:creationId xmlns:a16="http://schemas.microsoft.com/office/drawing/2014/main" id="{F6A6E61A-A4D9-43BE-A309-8B9B84BA63DB}"/>
                    </a:ext>
                  </a:extLst>
                </p:cNvPr>
                <p:cNvSpPr>
                  <a:spLocks noChangeArrowheads="1"/>
                </p:cNvSpPr>
                <p:nvPr userDrawn="1"/>
              </p:nvSpPr>
              <p:spPr bwMode="auto">
                <a:xfrm>
                  <a:off x="4719" y="7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3" name="Freeform 335">
                  <a:extLst>
                    <a:ext uri="{FF2B5EF4-FFF2-40B4-BE49-F238E27FC236}">
                      <a16:creationId xmlns:a16="http://schemas.microsoft.com/office/drawing/2014/main" id="{AC90022B-0BD5-473D-8BD3-A466EBA64939}"/>
                    </a:ext>
                  </a:extLst>
                </p:cNvPr>
                <p:cNvSpPr>
                  <a:spLocks/>
                </p:cNvSpPr>
                <p:nvPr userDrawn="1"/>
              </p:nvSpPr>
              <p:spPr bwMode="auto">
                <a:xfrm>
                  <a:off x="4719" y="7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4" name="Freeform 336">
                  <a:extLst>
                    <a:ext uri="{FF2B5EF4-FFF2-40B4-BE49-F238E27FC236}">
                      <a16:creationId xmlns:a16="http://schemas.microsoft.com/office/drawing/2014/main" id="{F61C272E-70F1-475F-82D1-6D5A6692ACDB}"/>
                    </a:ext>
                  </a:extLst>
                </p:cNvPr>
                <p:cNvSpPr>
                  <a:spLocks/>
                </p:cNvSpPr>
                <p:nvPr userDrawn="1"/>
              </p:nvSpPr>
              <p:spPr bwMode="auto">
                <a:xfrm>
                  <a:off x="4714" y="7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5" name="Freeform 337">
                  <a:extLst>
                    <a:ext uri="{FF2B5EF4-FFF2-40B4-BE49-F238E27FC236}">
                      <a16:creationId xmlns:a16="http://schemas.microsoft.com/office/drawing/2014/main" id="{A3C661AE-887D-4FB0-817E-7E8125E2ABC3}"/>
                    </a:ext>
                  </a:extLst>
                </p:cNvPr>
                <p:cNvSpPr>
                  <a:spLocks/>
                </p:cNvSpPr>
                <p:nvPr userDrawn="1"/>
              </p:nvSpPr>
              <p:spPr bwMode="auto">
                <a:xfrm>
                  <a:off x="4714" y="763"/>
                  <a:ext cx="0" cy="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6" name="Freeform 338">
                  <a:extLst>
                    <a:ext uri="{FF2B5EF4-FFF2-40B4-BE49-F238E27FC236}">
                      <a16:creationId xmlns:a16="http://schemas.microsoft.com/office/drawing/2014/main" id="{36F36407-2CAB-4B6E-A09B-8F480CD880D9}"/>
                    </a:ext>
                  </a:extLst>
                </p:cNvPr>
                <p:cNvSpPr>
                  <a:spLocks/>
                </p:cNvSpPr>
                <p:nvPr userDrawn="1"/>
              </p:nvSpPr>
              <p:spPr bwMode="auto">
                <a:xfrm>
                  <a:off x="4709" y="76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1" y="0"/>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7" name="Freeform 339">
                  <a:extLst>
                    <a:ext uri="{FF2B5EF4-FFF2-40B4-BE49-F238E27FC236}">
                      <a16:creationId xmlns:a16="http://schemas.microsoft.com/office/drawing/2014/main" id="{73A979F0-781E-4410-B841-54318D8A8B10}"/>
                    </a:ext>
                  </a:extLst>
                </p:cNvPr>
                <p:cNvSpPr>
                  <a:spLocks/>
                </p:cNvSpPr>
                <p:nvPr userDrawn="1"/>
              </p:nvSpPr>
              <p:spPr bwMode="auto">
                <a:xfrm>
                  <a:off x="4694" y="78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8" name="Freeform 340">
                  <a:extLst>
                    <a:ext uri="{FF2B5EF4-FFF2-40B4-BE49-F238E27FC236}">
                      <a16:creationId xmlns:a16="http://schemas.microsoft.com/office/drawing/2014/main" id="{A074C7AD-8EB8-4F0C-A0D7-90678EAF2B69}"/>
                    </a:ext>
                  </a:extLst>
                </p:cNvPr>
                <p:cNvSpPr>
                  <a:spLocks/>
                </p:cNvSpPr>
                <p:nvPr userDrawn="1"/>
              </p:nvSpPr>
              <p:spPr bwMode="auto">
                <a:xfrm>
                  <a:off x="4719"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9" name="Freeform 341">
                  <a:extLst>
                    <a:ext uri="{FF2B5EF4-FFF2-40B4-BE49-F238E27FC236}">
                      <a16:creationId xmlns:a16="http://schemas.microsoft.com/office/drawing/2014/main" id="{74B71B9F-C704-4C3C-A50D-C3DD0D03C6C2}"/>
                    </a:ext>
                  </a:extLst>
                </p:cNvPr>
                <p:cNvSpPr>
                  <a:spLocks/>
                </p:cNvSpPr>
                <p:nvPr userDrawn="1"/>
              </p:nvSpPr>
              <p:spPr bwMode="auto">
                <a:xfrm>
                  <a:off x="4719" y="7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0" name="Oval 342">
                  <a:extLst>
                    <a:ext uri="{FF2B5EF4-FFF2-40B4-BE49-F238E27FC236}">
                      <a16:creationId xmlns:a16="http://schemas.microsoft.com/office/drawing/2014/main" id="{46C78E5C-4192-4AE4-B444-CBBD2C45B9A7}"/>
                    </a:ext>
                  </a:extLst>
                </p:cNvPr>
                <p:cNvSpPr>
                  <a:spLocks noChangeArrowheads="1"/>
                </p:cNvSpPr>
                <p:nvPr userDrawn="1"/>
              </p:nvSpPr>
              <p:spPr bwMode="auto">
                <a:xfrm>
                  <a:off x="4709" y="758"/>
                  <a:ext cx="1" cy="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1" name="Freeform 343">
                  <a:extLst>
                    <a:ext uri="{FF2B5EF4-FFF2-40B4-BE49-F238E27FC236}">
                      <a16:creationId xmlns:a16="http://schemas.microsoft.com/office/drawing/2014/main" id="{17C71BFF-5FBE-4046-A41B-23285A8E864F}"/>
                    </a:ext>
                  </a:extLst>
                </p:cNvPr>
                <p:cNvSpPr>
                  <a:spLocks/>
                </p:cNvSpPr>
                <p:nvPr userDrawn="1"/>
              </p:nvSpPr>
              <p:spPr bwMode="auto">
                <a:xfrm>
                  <a:off x="4724" y="72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2" name="Freeform 344">
                  <a:extLst>
                    <a:ext uri="{FF2B5EF4-FFF2-40B4-BE49-F238E27FC236}">
                      <a16:creationId xmlns:a16="http://schemas.microsoft.com/office/drawing/2014/main" id="{38E83B34-AD12-414C-B5BE-27C358861824}"/>
                    </a:ext>
                  </a:extLst>
                </p:cNvPr>
                <p:cNvSpPr>
                  <a:spLocks/>
                </p:cNvSpPr>
                <p:nvPr userDrawn="1"/>
              </p:nvSpPr>
              <p:spPr bwMode="auto">
                <a:xfrm>
                  <a:off x="4724" y="703"/>
                  <a:ext cx="5" cy="15"/>
                </a:xfrm>
                <a:custGeom>
                  <a:avLst/>
                  <a:gdLst>
                    <a:gd name="T0" fmla="*/ 0 w 1"/>
                    <a:gd name="T1" fmla="*/ 2 h 3"/>
                    <a:gd name="T2" fmla="*/ 1 w 1"/>
                    <a:gd name="T3" fmla="*/ 2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3"/>
                        <a:pt x="1" y="2"/>
                        <a:pt x="1" y="2"/>
                      </a:cubicBezTo>
                      <a:cubicBezTo>
                        <a:pt x="1" y="1"/>
                        <a:pt x="1" y="1"/>
                        <a:pt x="0" y="0"/>
                      </a:cubicBezTo>
                      <a:cubicBezTo>
                        <a:pt x="1" y="1"/>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3" name="Freeform 345">
                  <a:extLst>
                    <a:ext uri="{FF2B5EF4-FFF2-40B4-BE49-F238E27FC236}">
                      <a16:creationId xmlns:a16="http://schemas.microsoft.com/office/drawing/2014/main" id="{F0A00908-317B-4840-8195-BE54F76FBC22}"/>
                    </a:ext>
                  </a:extLst>
                </p:cNvPr>
                <p:cNvSpPr>
                  <a:spLocks/>
                </p:cNvSpPr>
                <p:nvPr userDrawn="1"/>
              </p:nvSpPr>
              <p:spPr bwMode="auto">
                <a:xfrm>
                  <a:off x="4724" y="7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4" name="Freeform 346">
                  <a:extLst>
                    <a:ext uri="{FF2B5EF4-FFF2-40B4-BE49-F238E27FC236}">
                      <a16:creationId xmlns:a16="http://schemas.microsoft.com/office/drawing/2014/main" id="{904D90CB-EEF3-43ED-849F-4A071EC3FC62}"/>
                    </a:ext>
                  </a:extLst>
                </p:cNvPr>
                <p:cNvSpPr>
                  <a:spLocks/>
                </p:cNvSpPr>
                <p:nvPr userDrawn="1"/>
              </p:nvSpPr>
              <p:spPr bwMode="auto">
                <a:xfrm>
                  <a:off x="4719" y="72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5" name="Freeform 347">
                  <a:extLst>
                    <a:ext uri="{FF2B5EF4-FFF2-40B4-BE49-F238E27FC236}">
                      <a16:creationId xmlns:a16="http://schemas.microsoft.com/office/drawing/2014/main" id="{59C6E6FE-DE4E-489B-8936-0D9648E43DEE}"/>
                    </a:ext>
                  </a:extLst>
                </p:cNvPr>
                <p:cNvSpPr>
                  <a:spLocks/>
                </p:cNvSpPr>
                <p:nvPr userDrawn="1"/>
              </p:nvSpPr>
              <p:spPr bwMode="auto">
                <a:xfrm>
                  <a:off x="4719" y="7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6" name="Freeform 348">
                  <a:extLst>
                    <a:ext uri="{FF2B5EF4-FFF2-40B4-BE49-F238E27FC236}">
                      <a16:creationId xmlns:a16="http://schemas.microsoft.com/office/drawing/2014/main" id="{0590F68F-53EB-49F6-9D81-06DB4E1CC5B0}"/>
                    </a:ext>
                  </a:extLst>
                </p:cNvPr>
                <p:cNvSpPr>
                  <a:spLocks/>
                </p:cNvSpPr>
                <p:nvPr userDrawn="1"/>
              </p:nvSpPr>
              <p:spPr bwMode="auto">
                <a:xfrm>
                  <a:off x="4719"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7" name="Freeform 349">
                  <a:extLst>
                    <a:ext uri="{FF2B5EF4-FFF2-40B4-BE49-F238E27FC236}">
                      <a16:creationId xmlns:a16="http://schemas.microsoft.com/office/drawing/2014/main" id="{73626C0F-AD07-424E-81CC-EA5B371EC740}"/>
                    </a:ext>
                  </a:extLst>
                </p:cNvPr>
                <p:cNvSpPr>
                  <a:spLocks/>
                </p:cNvSpPr>
                <p:nvPr userDrawn="1"/>
              </p:nvSpPr>
              <p:spPr bwMode="auto">
                <a:xfrm>
                  <a:off x="4704" y="743"/>
                  <a:ext cx="10"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8" name="Freeform 350">
                  <a:extLst>
                    <a:ext uri="{FF2B5EF4-FFF2-40B4-BE49-F238E27FC236}">
                      <a16:creationId xmlns:a16="http://schemas.microsoft.com/office/drawing/2014/main" id="{2C297071-8BB2-4A94-9893-4BEE7DF2D567}"/>
                    </a:ext>
                  </a:extLst>
                </p:cNvPr>
                <p:cNvSpPr>
                  <a:spLocks/>
                </p:cNvSpPr>
                <p:nvPr userDrawn="1"/>
              </p:nvSpPr>
              <p:spPr bwMode="auto">
                <a:xfrm>
                  <a:off x="4714" y="73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9" name="Rectangle 351">
                  <a:extLst>
                    <a:ext uri="{FF2B5EF4-FFF2-40B4-BE49-F238E27FC236}">
                      <a16:creationId xmlns:a16="http://schemas.microsoft.com/office/drawing/2014/main" id="{63C8C4F3-CEBB-4D8A-8E4E-F61834750237}"/>
                    </a:ext>
                  </a:extLst>
                </p:cNvPr>
                <p:cNvSpPr>
                  <a:spLocks noChangeArrowheads="1"/>
                </p:cNvSpPr>
                <p:nvPr userDrawn="1"/>
              </p:nvSpPr>
              <p:spPr bwMode="auto">
                <a:xfrm>
                  <a:off x="4714" y="73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0" name="Freeform 352">
                  <a:extLst>
                    <a:ext uri="{FF2B5EF4-FFF2-40B4-BE49-F238E27FC236}">
                      <a16:creationId xmlns:a16="http://schemas.microsoft.com/office/drawing/2014/main" id="{6E018042-675C-49C6-ACAD-186A5DDF557B}"/>
                    </a:ext>
                  </a:extLst>
                </p:cNvPr>
                <p:cNvSpPr>
                  <a:spLocks/>
                </p:cNvSpPr>
                <p:nvPr userDrawn="1"/>
              </p:nvSpPr>
              <p:spPr bwMode="auto">
                <a:xfrm>
                  <a:off x="4714" y="703"/>
                  <a:ext cx="5" cy="10"/>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1"/>
                        <a:pt x="0" y="1"/>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1" name="Freeform 353">
                  <a:extLst>
                    <a:ext uri="{FF2B5EF4-FFF2-40B4-BE49-F238E27FC236}">
                      <a16:creationId xmlns:a16="http://schemas.microsoft.com/office/drawing/2014/main" id="{8462FF26-D902-4C49-A35A-EF87FDA7B447}"/>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2" name="Rectangle 354">
                  <a:extLst>
                    <a:ext uri="{FF2B5EF4-FFF2-40B4-BE49-F238E27FC236}">
                      <a16:creationId xmlns:a16="http://schemas.microsoft.com/office/drawing/2014/main" id="{92D2E33B-236F-402C-AD88-832322B6BF5B}"/>
                    </a:ext>
                  </a:extLst>
                </p:cNvPr>
                <p:cNvSpPr>
                  <a:spLocks noChangeArrowheads="1"/>
                </p:cNvSpPr>
                <p:nvPr userDrawn="1"/>
              </p:nvSpPr>
              <p:spPr bwMode="auto">
                <a:xfrm>
                  <a:off x="4714" y="67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3" name="Freeform 355">
                  <a:extLst>
                    <a:ext uri="{FF2B5EF4-FFF2-40B4-BE49-F238E27FC236}">
                      <a16:creationId xmlns:a16="http://schemas.microsoft.com/office/drawing/2014/main" id="{848A2EFC-D29C-4310-AB2C-63E50E7EE7AC}"/>
                    </a:ext>
                  </a:extLst>
                </p:cNvPr>
                <p:cNvSpPr>
                  <a:spLocks/>
                </p:cNvSpPr>
                <p:nvPr userDrawn="1"/>
              </p:nvSpPr>
              <p:spPr bwMode="auto">
                <a:xfrm>
                  <a:off x="4714" y="71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4" name="Freeform 356">
                  <a:extLst>
                    <a:ext uri="{FF2B5EF4-FFF2-40B4-BE49-F238E27FC236}">
                      <a16:creationId xmlns:a16="http://schemas.microsoft.com/office/drawing/2014/main" id="{781A8E85-E3A1-4FFC-9FB2-E115736ED38A}"/>
                    </a:ext>
                  </a:extLst>
                </p:cNvPr>
                <p:cNvSpPr>
                  <a:spLocks/>
                </p:cNvSpPr>
                <p:nvPr userDrawn="1"/>
              </p:nvSpPr>
              <p:spPr bwMode="auto">
                <a:xfrm>
                  <a:off x="4719" y="6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5" name="Freeform 357">
                  <a:extLst>
                    <a:ext uri="{FF2B5EF4-FFF2-40B4-BE49-F238E27FC236}">
                      <a16:creationId xmlns:a16="http://schemas.microsoft.com/office/drawing/2014/main" id="{BF8E8C42-B0DD-49FE-A5A7-E2EA746B7E02}"/>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6" name="Freeform 358">
                  <a:extLst>
                    <a:ext uri="{FF2B5EF4-FFF2-40B4-BE49-F238E27FC236}">
                      <a16:creationId xmlns:a16="http://schemas.microsoft.com/office/drawing/2014/main" id="{EE8A1AA5-AE10-43DC-9ABF-E5A4BBEC90A5}"/>
                    </a:ext>
                  </a:extLst>
                </p:cNvPr>
                <p:cNvSpPr>
                  <a:spLocks/>
                </p:cNvSpPr>
                <p:nvPr userDrawn="1"/>
              </p:nvSpPr>
              <p:spPr bwMode="auto">
                <a:xfrm>
                  <a:off x="4719" y="7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7" name="Freeform 359">
                  <a:extLst>
                    <a:ext uri="{FF2B5EF4-FFF2-40B4-BE49-F238E27FC236}">
                      <a16:creationId xmlns:a16="http://schemas.microsoft.com/office/drawing/2014/main" id="{05F698E7-51D5-4291-97AC-74F7D1CA07A8}"/>
                    </a:ext>
                  </a:extLst>
                </p:cNvPr>
                <p:cNvSpPr>
                  <a:spLocks/>
                </p:cNvSpPr>
                <p:nvPr userDrawn="1"/>
              </p:nvSpPr>
              <p:spPr bwMode="auto">
                <a:xfrm>
                  <a:off x="4689" y="673"/>
                  <a:ext cx="25" cy="15"/>
                </a:xfrm>
                <a:custGeom>
                  <a:avLst/>
                  <a:gdLst>
                    <a:gd name="T0" fmla="*/ 0 w 5"/>
                    <a:gd name="T1" fmla="*/ 1 h 3"/>
                    <a:gd name="T2" fmla="*/ 1 w 5"/>
                    <a:gd name="T3" fmla="*/ 3 h 3"/>
                    <a:gd name="T4" fmla="*/ 5 w 5"/>
                    <a:gd name="T5" fmla="*/ 2 h 3"/>
                    <a:gd name="T6" fmla="*/ 4 w 5"/>
                    <a:gd name="T7" fmla="*/ 1 h 3"/>
                    <a:gd name="T8" fmla="*/ 2 w 5"/>
                    <a:gd name="T9" fmla="*/ 2 h 3"/>
                    <a:gd name="T10" fmla="*/ 3 w 5"/>
                    <a:gd name="T11" fmla="*/ 1 h 3"/>
                    <a:gd name="T12" fmla="*/ 0 w 5"/>
                    <a:gd name="T13" fmla="*/ 0 h 3"/>
                    <a:gd name="T14" fmla="*/ 0 w 5"/>
                    <a:gd name="T15" fmla="*/ 1 h 3"/>
                    <a:gd name="T16" fmla="*/ 0 w 5"/>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1"/>
                      </a:moveTo>
                      <a:cubicBezTo>
                        <a:pt x="0" y="1"/>
                        <a:pt x="1" y="2"/>
                        <a:pt x="1" y="3"/>
                      </a:cubicBezTo>
                      <a:cubicBezTo>
                        <a:pt x="1" y="3"/>
                        <a:pt x="4" y="3"/>
                        <a:pt x="5" y="2"/>
                      </a:cubicBezTo>
                      <a:cubicBezTo>
                        <a:pt x="4" y="2"/>
                        <a:pt x="4" y="2"/>
                        <a:pt x="4" y="1"/>
                      </a:cubicBezTo>
                      <a:cubicBezTo>
                        <a:pt x="3" y="1"/>
                        <a:pt x="3" y="3"/>
                        <a:pt x="2" y="2"/>
                      </a:cubicBezTo>
                      <a:cubicBezTo>
                        <a:pt x="2" y="1"/>
                        <a:pt x="2" y="1"/>
                        <a:pt x="3" y="1"/>
                      </a:cubicBezTo>
                      <a:cubicBezTo>
                        <a:pt x="2" y="2"/>
                        <a:pt x="1"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8" name="Freeform 360">
                  <a:extLst>
                    <a:ext uri="{FF2B5EF4-FFF2-40B4-BE49-F238E27FC236}">
                      <a16:creationId xmlns:a16="http://schemas.microsoft.com/office/drawing/2014/main" id="{ABAF8FD0-D84B-4D0A-9FE7-B70BD7AD141C}"/>
                    </a:ext>
                  </a:extLst>
                </p:cNvPr>
                <p:cNvSpPr>
                  <a:spLocks/>
                </p:cNvSpPr>
                <p:nvPr userDrawn="1"/>
              </p:nvSpPr>
              <p:spPr bwMode="auto">
                <a:xfrm>
                  <a:off x="4714" y="683"/>
                  <a:ext cx="5" cy="10"/>
                </a:xfrm>
                <a:custGeom>
                  <a:avLst/>
                  <a:gdLst>
                    <a:gd name="T0" fmla="*/ 0 w 1"/>
                    <a:gd name="T1" fmla="*/ 1 h 2"/>
                    <a:gd name="T2" fmla="*/ 0 w 1"/>
                    <a:gd name="T3" fmla="*/ 2 h 2"/>
                    <a:gd name="T4" fmla="*/ 1 w 1"/>
                    <a:gd name="T5" fmla="*/ 0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0" y="2"/>
                        <a:pt x="0" y="2"/>
                      </a:cubicBezTo>
                      <a:cubicBezTo>
                        <a:pt x="0" y="1"/>
                        <a:pt x="0" y="1"/>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9" name="Freeform 361">
                  <a:extLst>
                    <a:ext uri="{FF2B5EF4-FFF2-40B4-BE49-F238E27FC236}">
                      <a16:creationId xmlns:a16="http://schemas.microsoft.com/office/drawing/2014/main" id="{A3E43828-3AB3-4FDE-AD0B-9D1DFA05F84A}"/>
                    </a:ext>
                  </a:extLst>
                </p:cNvPr>
                <p:cNvSpPr>
                  <a:spLocks/>
                </p:cNvSpPr>
                <p:nvPr userDrawn="1"/>
              </p:nvSpPr>
              <p:spPr bwMode="auto">
                <a:xfrm>
                  <a:off x="4704" y="693"/>
                  <a:ext cx="15" cy="10"/>
                </a:xfrm>
                <a:custGeom>
                  <a:avLst/>
                  <a:gdLst>
                    <a:gd name="T0" fmla="*/ 2 w 3"/>
                    <a:gd name="T1" fmla="*/ 1 h 2"/>
                    <a:gd name="T2" fmla="*/ 0 w 3"/>
                    <a:gd name="T3" fmla="*/ 1 h 2"/>
                    <a:gd name="T4" fmla="*/ 1 w 3"/>
                    <a:gd name="T5" fmla="*/ 2 h 2"/>
                    <a:gd name="T6" fmla="*/ 2 w 3"/>
                    <a:gd name="T7" fmla="*/ 1 h 2"/>
                    <a:gd name="T8" fmla="*/ 3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2" y="1"/>
                        <a:pt x="1" y="0"/>
                        <a:pt x="0" y="1"/>
                      </a:cubicBezTo>
                      <a:cubicBezTo>
                        <a:pt x="0" y="2"/>
                        <a:pt x="1" y="1"/>
                        <a:pt x="1" y="2"/>
                      </a:cubicBezTo>
                      <a:cubicBezTo>
                        <a:pt x="1" y="0"/>
                        <a:pt x="2" y="2"/>
                        <a:pt x="2" y="1"/>
                      </a:cubicBezTo>
                      <a:cubicBezTo>
                        <a:pt x="2" y="2"/>
                        <a:pt x="3" y="2"/>
                        <a:pt x="3" y="2"/>
                      </a:cubicBezTo>
                      <a:cubicBezTo>
                        <a:pt x="3"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3"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0" name="Freeform 362">
                  <a:extLst>
                    <a:ext uri="{FF2B5EF4-FFF2-40B4-BE49-F238E27FC236}">
                      <a16:creationId xmlns:a16="http://schemas.microsoft.com/office/drawing/2014/main" id="{AF19DE5F-92FA-4B9D-ADCF-0FDD3FBA3E2B}"/>
                    </a:ext>
                  </a:extLst>
                </p:cNvPr>
                <p:cNvSpPr>
                  <a:spLocks/>
                </p:cNvSpPr>
                <p:nvPr userDrawn="1"/>
              </p:nvSpPr>
              <p:spPr bwMode="auto">
                <a:xfrm>
                  <a:off x="4694" y="7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1" name="Freeform 363">
                  <a:extLst>
                    <a:ext uri="{FF2B5EF4-FFF2-40B4-BE49-F238E27FC236}">
                      <a16:creationId xmlns:a16="http://schemas.microsoft.com/office/drawing/2014/main" id="{AF8435FF-EE6B-406B-A181-6AA6D7C479CA}"/>
                    </a:ext>
                  </a:extLst>
                </p:cNvPr>
                <p:cNvSpPr>
                  <a:spLocks/>
                </p:cNvSpPr>
                <p:nvPr userDrawn="1"/>
              </p:nvSpPr>
              <p:spPr bwMode="auto">
                <a:xfrm>
                  <a:off x="4699" y="733"/>
                  <a:ext cx="10" cy="10"/>
                </a:xfrm>
                <a:custGeom>
                  <a:avLst/>
                  <a:gdLst>
                    <a:gd name="T0" fmla="*/ 0 w 2"/>
                    <a:gd name="T1" fmla="*/ 1 h 2"/>
                    <a:gd name="T2" fmla="*/ 0 w 2"/>
                    <a:gd name="T3" fmla="*/ 1 h 2"/>
                    <a:gd name="T4" fmla="*/ 0 w 2"/>
                    <a:gd name="T5" fmla="*/ 1 h 2"/>
                    <a:gd name="T6" fmla="*/ 1 w 2"/>
                    <a:gd name="T7" fmla="*/ 1 h 2"/>
                    <a:gd name="T8" fmla="*/ 0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1"/>
                      </a:cubicBezTo>
                      <a:cubicBezTo>
                        <a:pt x="0" y="2"/>
                        <a:pt x="0" y="1"/>
                        <a:pt x="0" y="1"/>
                      </a:cubicBezTo>
                      <a:cubicBezTo>
                        <a:pt x="0" y="2"/>
                        <a:pt x="0" y="2"/>
                        <a:pt x="1" y="1"/>
                      </a:cubicBezTo>
                      <a:cubicBezTo>
                        <a:pt x="0" y="1"/>
                        <a:pt x="0" y="1"/>
                        <a:pt x="0" y="1"/>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2" name="Freeform 364">
                  <a:extLst>
                    <a:ext uri="{FF2B5EF4-FFF2-40B4-BE49-F238E27FC236}">
                      <a16:creationId xmlns:a16="http://schemas.microsoft.com/office/drawing/2014/main" id="{0FC1F618-600C-4222-BDAC-5849044927B9}"/>
                    </a:ext>
                  </a:extLst>
                </p:cNvPr>
                <p:cNvSpPr>
                  <a:spLocks/>
                </p:cNvSpPr>
                <p:nvPr userDrawn="1"/>
              </p:nvSpPr>
              <p:spPr bwMode="auto">
                <a:xfrm>
                  <a:off x="4704" y="713"/>
                  <a:ext cx="5" cy="5"/>
                </a:xfrm>
                <a:custGeom>
                  <a:avLst/>
                  <a:gdLst>
                    <a:gd name="T0" fmla="*/ 1 w 1"/>
                    <a:gd name="T1" fmla="*/ 1 h 1"/>
                    <a:gd name="T2" fmla="*/ 0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0"/>
                        <a:pt x="0" y="0"/>
                        <a:pt x="0" y="0"/>
                      </a:cubicBez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3" name="Freeform 365">
                  <a:extLst>
                    <a:ext uri="{FF2B5EF4-FFF2-40B4-BE49-F238E27FC236}">
                      <a16:creationId xmlns:a16="http://schemas.microsoft.com/office/drawing/2014/main" id="{3540D639-3885-4D9B-8D24-C9E6AD606505}"/>
                    </a:ext>
                  </a:extLst>
                </p:cNvPr>
                <p:cNvSpPr>
                  <a:spLocks/>
                </p:cNvSpPr>
                <p:nvPr userDrawn="1"/>
              </p:nvSpPr>
              <p:spPr bwMode="auto">
                <a:xfrm>
                  <a:off x="4714" y="67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4" name="Rectangle 366">
                  <a:extLst>
                    <a:ext uri="{FF2B5EF4-FFF2-40B4-BE49-F238E27FC236}">
                      <a16:creationId xmlns:a16="http://schemas.microsoft.com/office/drawing/2014/main" id="{D1AA554E-5AE2-4B39-B39B-6E995ED8761A}"/>
                    </a:ext>
                  </a:extLst>
                </p:cNvPr>
                <p:cNvSpPr>
                  <a:spLocks noChangeArrowheads="1"/>
                </p:cNvSpPr>
                <p:nvPr userDrawn="1"/>
              </p:nvSpPr>
              <p:spPr bwMode="auto">
                <a:xfrm>
                  <a:off x="4714" y="6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5" name="Freeform 367">
                  <a:extLst>
                    <a:ext uri="{FF2B5EF4-FFF2-40B4-BE49-F238E27FC236}">
                      <a16:creationId xmlns:a16="http://schemas.microsoft.com/office/drawing/2014/main" id="{AC995AF9-5B2A-4F79-B942-2059EC327AFA}"/>
                    </a:ext>
                  </a:extLst>
                </p:cNvPr>
                <p:cNvSpPr>
                  <a:spLocks/>
                </p:cNvSpPr>
                <p:nvPr userDrawn="1"/>
              </p:nvSpPr>
              <p:spPr bwMode="auto">
                <a:xfrm>
                  <a:off x="4401"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6" name="Freeform 368">
                  <a:extLst>
                    <a:ext uri="{FF2B5EF4-FFF2-40B4-BE49-F238E27FC236}">
                      <a16:creationId xmlns:a16="http://schemas.microsoft.com/office/drawing/2014/main" id="{F242F385-EA5D-4506-8B80-FDE4900B13A9}"/>
                    </a:ext>
                  </a:extLst>
                </p:cNvPr>
                <p:cNvSpPr>
                  <a:spLocks/>
                </p:cNvSpPr>
                <p:nvPr userDrawn="1"/>
              </p:nvSpPr>
              <p:spPr bwMode="auto">
                <a:xfrm>
                  <a:off x="4401" y="7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7" name="Freeform 369">
                  <a:extLst>
                    <a:ext uri="{FF2B5EF4-FFF2-40B4-BE49-F238E27FC236}">
                      <a16:creationId xmlns:a16="http://schemas.microsoft.com/office/drawing/2014/main" id="{711009CC-355E-4A54-A0FB-E93CF0806880}"/>
                    </a:ext>
                  </a:extLst>
                </p:cNvPr>
                <p:cNvSpPr>
                  <a:spLocks/>
                </p:cNvSpPr>
                <p:nvPr userDrawn="1"/>
              </p:nvSpPr>
              <p:spPr bwMode="auto">
                <a:xfrm>
                  <a:off x="4520" y="553"/>
                  <a:ext cx="10" cy="5"/>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0" y="0"/>
                        <a:pt x="1" y="0"/>
                      </a:cubicBezTo>
                      <a:cubicBezTo>
                        <a:pt x="1" y="1"/>
                        <a:pt x="1" y="1"/>
                        <a:pt x="1" y="1"/>
                      </a:cubicBezTo>
                      <a:cubicBezTo>
                        <a:pt x="1"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8" name="Freeform 370">
                  <a:extLst>
                    <a:ext uri="{FF2B5EF4-FFF2-40B4-BE49-F238E27FC236}">
                      <a16:creationId xmlns:a16="http://schemas.microsoft.com/office/drawing/2014/main" id="{DF4E0BC7-D297-4790-AB54-9AEB129B0EAF}"/>
                    </a:ext>
                  </a:extLst>
                </p:cNvPr>
                <p:cNvSpPr>
                  <a:spLocks/>
                </p:cNvSpPr>
                <p:nvPr userDrawn="1"/>
              </p:nvSpPr>
              <p:spPr bwMode="auto">
                <a:xfrm>
                  <a:off x="4426" y="65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9" name="Freeform 371">
                  <a:extLst>
                    <a:ext uri="{FF2B5EF4-FFF2-40B4-BE49-F238E27FC236}">
                      <a16:creationId xmlns:a16="http://schemas.microsoft.com/office/drawing/2014/main" id="{FA961DB6-223E-408E-897E-A351E1686832}"/>
                    </a:ext>
                  </a:extLst>
                </p:cNvPr>
                <p:cNvSpPr>
                  <a:spLocks/>
                </p:cNvSpPr>
                <p:nvPr userDrawn="1"/>
              </p:nvSpPr>
              <p:spPr bwMode="auto">
                <a:xfrm>
                  <a:off x="4436" y="66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0" name="Freeform 372">
                  <a:extLst>
                    <a:ext uri="{FF2B5EF4-FFF2-40B4-BE49-F238E27FC236}">
                      <a16:creationId xmlns:a16="http://schemas.microsoft.com/office/drawing/2014/main" id="{37BCEFF0-47BB-4D6C-BF28-B6577A34D184}"/>
                    </a:ext>
                  </a:extLst>
                </p:cNvPr>
                <p:cNvSpPr>
                  <a:spLocks/>
                </p:cNvSpPr>
                <p:nvPr userDrawn="1"/>
              </p:nvSpPr>
              <p:spPr bwMode="auto">
                <a:xfrm>
                  <a:off x="4411" y="8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1" name="Freeform 373">
                  <a:extLst>
                    <a:ext uri="{FF2B5EF4-FFF2-40B4-BE49-F238E27FC236}">
                      <a16:creationId xmlns:a16="http://schemas.microsoft.com/office/drawing/2014/main" id="{8122BD13-ED97-4177-AF14-B4FFC8444684}"/>
                    </a:ext>
                  </a:extLst>
                </p:cNvPr>
                <p:cNvSpPr>
                  <a:spLocks/>
                </p:cNvSpPr>
                <p:nvPr userDrawn="1"/>
              </p:nvSpPr>
              <p:spPr bwMode="auto">
                <a:xfrm>
                  <a:off x="4659" y="58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2" name="Freeform 374">
                  <a:extLst>
                    <a:ext uri="{FF2B5EF4-FFF2-40B4-BE49-F238E27FC236}">
                      <a16:creationId xmlns:a16="http://schemas.microsoft.com/office/drawing/2014/main" id="{5C2F7C6A-2AF5-4701-AB0C-4F46C88AC8F3}"/>
                    </a:ext>
                  </a:extLst>
                </p:cNvPr>
                <p:cNvSpPr>
                  <a:spLocks/>
                </p:cNvSpPr>
                <p:nvPr userDrawn="1"/>
              </p:nvSpPr>
              <p:spPr bwMode="auto">
                <a:xfrm>
                  <a:off x="4361" y="76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3" name="Freeform 375">
                  <a:extLst>
                    <a:ext uri="{FF2B5EF4-FFF2-40B4-BE49-F238E27FC236}">
                      <a16:creationId xmlns:a16="http://schemas.microsoft.com/office/drawing/2014/main" id="{86504FC7-BD46-4800-81A3-3B0E7649E9FB}"/>
                    </a:ext>
                  </a:extLst>
                </p:cNvPr>
                <p:cNvSpPr>
                  <a:spLocks/>
                </p:cNvSpPr>
                <p:nvPr userDrawn="1"/>
              </p:nvSpPr>
              <p:spPr bwMode="auto">
                <a:xfrm>
                  <a:off x="4650" y="578"/>
                  <a:ext cx="9"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0"/>
                        <a:pt x="2"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4" name="Freeform 376">
                  <a:extLst>
                    <a:ext uri="{FF2B5EF4-FFF2-40B4-BE49-F238E27FC236}">
                      <a16:creationId xmlns:a16="http://schemas.microsoft.com/office/drawing/2014/main" id="{1B1E36C8-5970-4441-8DC3-6637E8CFBBEA}"/>
                    </a:ext>
                  </a:extLst>
                </p:cNvPr>
                <p:cNvSpPr>
                  <a:spLocks/>
                </p:cNvSpPr>
                <p:nvPr userDrawn="1"/>
              </p:nvSpPr>
              <p:spPr bwMode="auto">
                <a:xfrm>
                  <a:off x="4590"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5" name="Freeform 377">
                  <a:extLst>
                    <a:ext uri="{FF2B5EF4-FFF2-40B4-BE49-F238E27FC236}">
                      <a16:creationId xmlns:a16="http://schemas.microsoft.com/office/drawing/2014/main" id="{8D315379-B556-4404-9A30-C40261CEC17D}"/>
                    </a:ext>
                  </a:extLst>
                </p:cNvPr>
                <p:cNvSpPr>
                  <a:spLocks/>
                </p:cNvSpPr>
                <p:nvPr userDrawn="1"/>
              </p:nvSpPr>
              <p:spPr bwMode="auto">
                <a:xfrm>
                  <a:off x="4669" y="8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6" name="Freeform 378">
                  <a:extLst>
                    <a:ext uri="{FF2B5EF4-FFF2-40B4-BE49-F238E27FC236}">
                      <a16:creationId xmlns:a16="http://schemas.microsoft.com/office/drawing/2014/main" id="{1BB33E43-2371-4ACC-A820-ED05E00356A6}"/>
                    </a:ext>
                  </a:extLst>
                </p:cNvPr>
                <p:cNvSpPr>
                  <a:spLocks/>
                </p:cNvSpPr>
                <p:nvPr userDrawn="1"/>
              </p:nvSpPr>
              <p:spPr bwMode="auto">
                <a:xfrm>
                  <a:off x="4699" y="6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7" name="Freeform 379">
                  <a:extLst>
                    <a:ext uri="{FF2B5EF4-FFF2-40B4-BE49-F238E27FC236}">
                      <a16:creationId xmlns:a16="http://schemas.microsoft.com/office/drawing/2014/main" id="{7830E05B-21B3-4C37-ADBB-16C5F1490711}"/>
                    </a:ext>
                  </a:extLst>
                </p:cNvPr>
                <p:cNvSpPr>
                  <a:spLocks/>
                </p:cNvSpPr>
                <p:nvPr userDrawn="1"/>
              </p:nvSpPr>
              <p:spPr bwMode="auto">
                <a:xfrm>
                  <a:off x="4689" y="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8" name="Freeform 380">
                  <a:extLst>
                    <a:ext uri="{FF2B5EF4-FFF2-40B4-BE49-F238E27FC236}">
                      <a16:creationId xmlns:a16="http://schemas.microsoft.com/office/drawing/2014/main" id="{92B187A6-017A-450F-9DA7-849668DD344D}"/>
                    </a:ext>
                  </a:extLst>
                </p:cNvPr>
                <p:cNvSpPr>
                  <a:spLocks/>
                </p:cNvSpPr>
                <p:nvPr userDrawn="1"/>
              </p:nvSpPr>
              <p:spPr bwMode="auto">
                <a:xfrm>
                  <a:off x="4620" y="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9" name="Freeform 381">
                  <a:extLst>
                    <a:ext uri="{FF2B5EF4-FFF2-40B4-BE49-F238E27FC236}">
                      <a16:creationId xmlns:a16="http://schemas.microsoft.com/office/drawing/2014/main" id="{BD1E6840-54A1-44BC-9F73-C2A58DFDFC10}"/>
                    </a:ext>
                  </a:extLst>
                </p:cNvPr>
                <p:cNvSpPr>
                  <a:spLocks/>
                </p:cNvSpPr>
                <p:nvPr userDrawn="1"/>
              </p:nvSpPr>
              <p:spPr bwMode="auto">
                <a:xfrm>
                  <a:off x="4699" y="63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0" name="Freeform 382">
                  <a:extLst>
                    <a:ext uri="{FF2B5EF4-FFF2-40B4-BE49-F238E27FC236}">
                      <a16:creationId xmlns:a16="http://schemas.microsoft.com/office/drawing/2014/main" id="{8240A9FC-C685-44AE-80C1-FE68C8E482AA}"/>
                    </a:ext>
                  </a:extLst>
                </p:cNvPr>
                <p:cNvSpPr>
                  <a:spLocks/>
                </p:cNvSpPr>
                <p:nvPr userDrawn="1"/>
              </p:nvSpPr>
              <p:spPr bwMode="auto">
                <a:xfrm>
                  <a:off x="4704"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1" name="Freeform 383">
                  <a:extLst>
                    <a:ext uri="{FF2B5EF4-FFF2-40B4-BE49-F238E27FC236}">
                      <a16:creationId xmlns:a16="http://schemas.microsoft.com/office/drawing/2014/main" id="{5DAE840C-CADF-419A-9D9C-7D53FFAC000C}"/>
                    </a:ext>
                  </a:extLst>
                </p:cNvPr>
                <p:cNvSpPr>
                  <a:spLocks/>
                </p:cNvSpPr>
                <p:nvPr userDrawn="1"/>
              </p:nvSpPr>
              <p:spPr bwMode="auto">
                <a:xfrm>
                  <a:off x="4699" y="6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2" name="Freeform 384">
                  <a:extLst>
                    <a:ext uri="{FF2B5EF4-FFF2-40B4-BE49-F238E27FC236}">
                      <a16:creationId xmlns:a16="http://schemas.microsoft.com/office/drawing/2014/main" id="{0C558C8C-20C5-427B-8C94-1EB030BFD1AB}"/>
                    </a:ext>
                  </a:extLst>
                </p:cNvPr>
                <p:cNvSpPr>
                  <a:spLocks/>
                </p:cNvSpPr>
                <p:nvPr userDrawn="1"/>
              </p:nvSpPr>
              <p:spPr bwMode="auto">
                <a:xfrm>
                  <a:off x="4470" y="92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3" name="Rectangle 385">
                  <a:extLst>
                    <a:ext uri="{FF2B5EF4-FFF2-40B4-BE49-F238E27FC236}">
                      <a16:creationId xmlns:a16="http://schemas.microsoft.com/office/drawing/2014/main" id="{FBC9DA11-63C4-4BC4-BA9B-41652BC34D83}"/>
                    </a:ext>
                  </a:extLst>
                </p:cNvPr>
                <p:cNvSpPr>
                  <a:spLocks noChangeArrowheads="1"/>
                </p:cNvSpPr>
                <p:nvPr userDrawn="1"/>
              </p:nvSpPr>
              <p:spPr bwMode="auto">
                <a:xfrm>
                  <a:off x="4500" y="6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4" name="Freeform 386">
                  <a:extLst>
                    <a:ext uri="{FF2B5EF4-FFF2-40B4-BE49-F238E27FC236}">
                      <a16:creationId xmlns:a16="http://schemas.microsoft.com/office/drawing/2014/main" id="{2F815655-B559-47D5-A19D-F3CD55299443}"/>
                    </a:ext>
                  </a:extLst>
                </p:cNvPr>
                <p:cNvSpPr>
                  <a:spLocks/>
                </p:cNvSpPr>
                <p:nvPr userDrawn="1"/>
              </p:nvSpPr>
              <p:spPr bwMode="auto">
                <a:xfrm>
                  <a:off x="4495" y="603"/>
                  <a:ext cx="5" cy="15"/>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1" y="2"/>
                        <a:pt x="1" y="2"/>
                      </a:cubicBezTo>
                      <a:cubicBezTo>
                        <a:pt x="0" y="0"/>
                        <a:pt x="0" y="0"/>
                        <a:pt x="0" y="0"/>
                      </a:cubicBez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5" name="Freeform 387">
                  <a:extLst>
                    <a:ext uri="{FF2B5EF4-FFF2-40B4-BE49-F238E27FC236}">
                      <a16:creationId xmlns:a16="http://schemas.microsoft.com/office/drawing/2014/main" id="{4083F39B-0B24-4883-A7E7-BF6A95DD2425}"/>
                    </a:ext>
                  </a:extLst>
                </p:cNvPr>
                <p:cNvSpPr>
                  <a:spLocks noEditPoints="1"/>
                </p:cNvSpPr>
                <p:nvPr userDrawn="1"/>
              </p:nvSpPr>
              <p:spPr bwMode="auto">
                <a:xfrm>
                  <a:off x="4356" y="553"/>
                  <a:ext cx="358" cy="404"/>
                </a:xfrm>
                <a:custGeom>
                  <a:avLst/>
                  <a:gdLst>
                    <a:gd name="T0" fmla="*/ 10 w 72"/>
                    <a:gd name="T1" fmla="*/ 47 h 81"/>
                    <a:gd name="T2" fmla="*/ 9 w 72"/>
                    <a:gd name="T3" fmla="*/ 42 h 81"/>
                    <a:gd name="T4" fmla="*/ 11 w 72"/>
                    <a:gd name="T5" fmla="*/ 40 h 81"/>
                    <a:gd name="T6" fmla="*/ 11 w 72"/>
                    <a:gd name="T7" fmla="*/ 35 h 81"/>
                    <a:gd name="T8" fmla="*/ 13 w 72"/>
                    <a:gd name="T9" fmla="*/ 30 h 81"/>
                    <a:gd name="T10" fmla="*/ 14 w 72"/>
                    <a:gd name="T11" fmla="*/ 21 h 81"/>
                    <a:gd name="T12" fmla="*/ 14 w 72"/>
                    <a:gd name="T13" fmla="*/ 21 h 81"/>
                    <a:gd name="T14" fmla="*/ 17 w 72"/>
                    <a:gd name="T15" fmla="*/ 22 h 81"/>
                    <a:gd name="T16" fmla="*/ 20 w 72"/>
                    <a:gd name="T17" fmla="*/ 18 h 81"/>
                    <a:gd name="T18" fmla="*/ 24 w 72"/>
                    <a:gd name="T19" fmla="*/ 15 h 81"/>
                    <a:gd name="T20" fmla="*/ 29 w 72"/>
                    <a:gd name="T21" fmla="*/ 12 h 81"/>
                    <a:gd name="T22" fmla="*/ 33 w 72"/>
                    <a:gd name="T23" fmla="*/ 9 h 81"/>
                    <a:gd name="T24" fmla="*/ 38 w 72"/>
                    <a:gd name="T25" fmla="*/ 9 h 81"/>
                    <a:gd name="T26" fmla="*/ 39 w 72"/>
                    <a:gd name="T27" fmla="*/ 10 h 81"/>
                    <a:gd name="T28" fmla="*/ 44 w 72"/>
                    <a:gd name="T29" fmla="*/ 8 h 81"/>
                    <a:gd name="T30" fmla="*/ 48 w 72"/>
                    <a:gd name="T31" fmla="*/ 8 h 81"/>
                    <a:gd name="T32" fmla="*/ 53 w 72"/>
                    <a:gd name="T33" fmla="*/ 7 h 81"/>
                    <a:gd name="T34" fmla="*/ 57 w 72"/>
                    <a:gd name="T35" fmla="*/ 11 h 81"/>
                    <a:gd name="T36" fmla="*/ 62 w 72"/>
                    <a:gd name="T37" fmla="*/ 14 h 81"/>
                    <a:gd name="T38" fmla="*/ 68 w 72"/>
                    <a:gd name="T39" fmla="*/ 20 h 81"/>
                    <a:gd name="T40" fmla="*/ 72 w 72"/>
                    <a:gd name="T41" fmla="*/ 21 h 81"/>
                    <a:gd name="T42" fmla="*/ 69 w 72"/>
                    <a:gd name="T43" fmla="*/ 17 h 81"/>
                    <a:gd name="T44" fmla="*/ 68 w 72"/>
                    <a:gd name="T45" fmla="*/ 14 h 81"/>
                    <a:gd name="T46" fmla="*/ 59 w 72"/>
                    <a:gd name="T47" fmla="*/ 5 h 81"/>
                    <a:gd name="T48" fmla="*/ 46 w 72"/>
                    <a:gd name="T49" fmla="*/ 0 h 81"/>
                    <a:gd name="T50" fmla="*/ 36 w 72"/>
                    <a:gd name="T51" fmla="*/ 1 h 81"/>
                    <a:gd name="T52" fmla="*/ 34 w 72"/>
                    <a:gd name="T53" fmla="*/ 1 h 81"/>
                    <a:gd name="T54" fmla="*/ 30 w 72"/>
                    <a:gd name="T55" fmla="*/ 5 h 81"/>
                    <a:gd name="T56" fmla="*/ 24 w 72"/>
                    <a:gd name="T57" fmla="*/ 7 h 81"/>
                    <a:gd name="T58" fmla="*/ 13 w 72"/>
                    <a:gd name="T59" fmla="*/ 17 h 81"/>
                    <a:gd name="T60" fmla="*/ 11 w 72"/>
                    <a:gd name="T61" fmla="*/ 20 h 81"/>
                    <a:gd name="T62" fmla="*/ 8 w 72"/>
                    <a:gd name="T63" fmla="*/ 27 h 81"/>
                    <a:gd name="T64" fmla="*/ 2 w 72"/>
                    <a:gd name="T65" fmla="*/ 33 h 81"/>
                    <a:gd name="T66" fmla="*/ 1 w 72"/>
                    <a:gd name="T67" fmla="*/ 43 h 81"/>
                    <a:gd name="T68" fmla="*/ 1 w 72"/>
                    <a:gd name="T69" fmla="*/ 52 h 81"/>
                    <a:gd name="T70" fmla="*/ 4 w 72"/>
                    <a:gd name="T71" fmla="*/ 64 h 81"/>
                    <a:gd name="T72" fmla="*/ 11 w 72"/>
                    <a:gd name="T73" fmla="*/ 72 h 81"/>
                    <a:gd name="T74" fmla="*/ 22 w 72"/>
                    <a:gd name="T75" fmla="*/ 80 h 81"/>
                    <a:gd name="T76" fmla="*/ 27 w 72"/>
                    <a:gd name="T77" fmla="*/ 81 h 81"/>
                    <a:gd name="T78" fmla="*/ 38 w 72"/>
                    <a:gd name="T79" fmla="*/ 77 h 81"/>
                    <a:gd name="T80" fmla="*/ 51 w 72"/>
                    <a:gd name="T81" fmla="*/ 74 h 81"/>
                    <a:gd name="T82" fmla="*/ 62 w 72"/>
                    <a:gd name="T83" fmla="*/ 61 h 81"/>
                    <a:gd name="T84" fmla="*/ 57 w 72"/>
                    <a:gd name="T85" fmla="*/ 59 h 81"/>
                    <a:gd name="T86" fmla="*/ 51 w 72"/>
                    <a:gd name="T87" fmla="*/ 64 h 81"/>
                    <a:gd name="T88" fmla="*/ 47 w 72"/>
                    <a:gd name="T89" fmla="*/ 67 h 81"/>
                    <a:gd name="T90" fmla="*/ 37 w 72"/>
                    <a:gd name="T91" fmla="*/ 73 h 81"/>
                    <a:gd name="T92" fmla="*/ 33 w 72"/>
                    <a:gd name="T93" fmla="*/ 76 h 81"/>
                    <a:gd name="T94" fmla="*/ 27 w 72"/>
                    <a:gd name="T95" fmla="*/ 73 h 81"/>
                    <a:gd name="T96" fmla="*/ 22 w 72"/>
                    <a:gd name="T97" fmla="*/ 73 h 81"/>
                    <a:gd name="T98" fmla="*/ 22 w 72"/>
                    <a:gd name="T99" fmla="*/ 71 h 81"/>
                    <a:gd name="T100" fmla="*/ 17 w 72"/>
                    <a:gd name="T101" fmla="*/ 69 h 81"/>
                    <a:gd name="T102" fmla="*/ 15 w 72"/>
                    <a:gd name="T103" fmla="*/ 66 h 81"/>
                    <a:gd name="T104" fmla="*/ 13 w 72"/>
                    <a:gd name="T105" fmla="*/ 63 h 81"/>
                    <a:gd name="T106" fmla="*/ 12 w 72"/>
                    <a:gd name="T107" fmla="*/ 60 h 81"/>
                    <a:gd name="T108" fmla="*/ 9 w 72"/>
                    <a:gd name="T109" fmla="*/ 53 h 81"/>
                    <a:gd name="T110" fmla="*/ 10 w 72"/>
                    <a:gd name="T111" fmla="*/ 38 h 81"/>
                    <a:gd name="T112" fmla="*/ 66 w 72"/>
                    <a:gd name="T113" fmla="*/ 13 h 81"/>
                    <a:gd name="T114" fmla="*/ 25 w 72"/>
                    <a:gd name="T115"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81">
                      <a:moveTo>
                        <a:pt x="9" y="50"/>
                      </a:moveTo>
                      <a:cubicBezTo>
                        <a:pt x="10" y="49"/>
                        <a:pt x="10" y="49"/>
                        <a:pt x="10" y="49"/>
                      </a:cubicBezTo>
                      <a:cubicBezTo>
                        <a:pt x="11" y="50"/>
                        <a:pt x="11" y="51"/>
                        <a:pt x="12" y="50"/>
                      </a:cubicBezTo>
                      <a:cubicBezTo>
                        <a:pt x="9" y="50"/>
                        <a:pt x="11" y="47"/>
                        <a:pt x="9" y="47"/>
                      </a:cubicBezTo>
                      <a:cubicBezTo>
                        <a:pt x="9" y="47"/>
                        <a:pt x="9" y="47"/>
                        <a:pt x="9" y="47"/>
                      </a:cubicBezTo>
                      <a:cubicBezTo>
                        <a:pt x="9" y="47"/>
                        <a:pt x="10" y="47"/>
                        <a:pt x="10" y="47"/>
                      </a:cubicBezTo>
                      <a:cubicBezTo>
                        <a:pt x="11" y="46"/>
                        <a:pt x="8" y="46"/>
                        <a:pt x="8" y="45"/>
                      </a:cubicBezTo>
                      <a:cubicBezTo>
                        <a:pt x="8" y="44"/>
                        <a:pt x="9" y="44"/>
                        <a:pt x="9" y="44"/>
                      </a:cubicBezTo>
                      <a:cubicBezTo>
                        <a:pt x="9" y="43"/>
                        <a:pt x="9" y="43"/>
                        <a:pt x="9" y="43"/>
                      </a:cubicBezTo>
                      <a:cubicBezTo>
                        <a:pt x="9" y="43"/>
                        <a:pt x="9" y="43"/>
                        <a:pt x="9" y="43"/>
                      </a:cubicBezTo>
                      <a:cubicBezTo>
                        <a:pt x="9" y="42"/>
                        <a:pt x="9" y="42"/>
                        <a:pt x="9" y="42"/>
                      </a:cubicBezTo>
                      <a:cubicBezTo>
                        <a:pt x="9" y="42"/>
                        <a:pt x="9" y="42"/>
                        <a:pt x="9" y="42"/>
                      </a:cubicBezTo>
                      <a:cubicBezTo>
                        <a:pt x="9" y="42"/>
                        <a:pt x="8" y="41"/>
                        <a:pt x="8" y="41"/>
                      </a:cubicBezTo>
                      <a:cubicBezTo>
                        <a:pt x="9" y="40"/>
                        <a:pt x="8" y="41"/>
                        <a:pt x="9" y="41"/>
                      </a:cubicBezTo>
                      <a:cubicBezTo>
                        <a:pt x="8" y="40"/>
                        <a:pt x="8" y="40"/>
                        <a:pt x="8" y="40"/>
                      </a:cubicBezTo>
                      <a:cubicBezTo>
                        <a:pt x="9" y="40"/>
                        <a:pt x="9" y="41"/>
                        <a:pt x="9" y="41"/>
                      </a:cubicBezTo>
                      <a:cubicBezTo>
                        <a:pt x="12" y="41"/>
                        <a:pt x="9" y="40"/>
                        <a:pt x="11" y="39"/>
                      </a:cubicBezTo>
                      <a:cubicBezTo>
                        <a:pt x="11" y="40"/>
                        <a:pt x="11" y="40"/>
                        <a:pt x="11" y="40"/>
                      </a:cubicBezTo>
                      <a:cubicBezTo>
                        <a:pt x="12" y="40"/>
                        <a:pt x="12" y="39"/>
                        <a:pt x="13" y="38"/>
                      </a:cubicBezTo>
                      <a:cubicBezTo>
                        <a:pt x="12" y="38"/>
                        <a:pt x="10" y="39"/>
                        <a:pt x="10" y="38"/>
                      </a:cubicBezTo>
                      <a:cubicBezTo>
                        <a:pt x="10" y="38"/>
                        <a:pt x="10" y="38"/>
                        <a:pt x="10" y="37"/>
                      </a:cubicBezTo>
                      <a:cubicBezTo>
                        <a:pt x="11" y="37"/>
                        <a:pt x="11" y="37"/>
                        <a:pt x="11" y="36"/>
                      </a:cubicBezTo>
                      <a:cubicBezTo>
                        <a:pt x="12" y="37"/>
                        <a:pt x="12" y="37"/>
                        <a:pt x="12" y="37"/>
                      </a:cubicBezTo>
                      <a:cubicBezTo>
                        <a:pt x="12" y="36"/>
                        <a:pt x="11" y="36"/>
                        <a:pt x="11" y="35"/>
                      </a:cubicBezTo>
                      <a:cubicBezTo>
                        <a:pt x="11" y="35"/>
                        <a:pt x="12" y="35"/>
                        <a:pt x="13" y="35"/>
                      </a:cubicBezTo>
                      <a:cubicBezTo>
                        <a:pt x="14" y="34"/>
                        <a:pt x="11" y="35"/>
                        <a:pt x="12" y="34"/>
                      </a:cubicBezTo>
                      <a:cubicBezTo>
                        <a:pt x="12" y="33"/>
                        <a:pt x="12" y="32"/>
                        <a:pt x="12" y="31"/>
                      </a:cubicBezTo>
                      <a:cubicBezTo>
                        <a:pt x="13" y="30"/>
                        <a:pt x="13" y="31"/>
                        <a:pt x="13" y="31"/>
                      </a:cubicBezTo>
                      <a:cubicBezTo>
                        <a:pt x="13" y="30"/>
                        <a:pt x="13" y="30"/>
                        <a:pt x="13" y="30"/>
                      </a:cubicBezTo>
                      <a:cubicBezTo>
                        <a:pt x="13" y="30"/>
                        <a:pt x="13" y="30"/>
                        <a:pt x="13" y="30"/>
                      </a:cubicBezTo>
                      <a:cubicBezTo>
                        <a:pt x="13" y="30"/>
                        <a:pt x="12" y="30"/>
                        <a:pt x="12" y="29"/>
                      </a:cubicBezTo>
                      <a:cubicBezTo>
                        <a:pt x="11" y="28"/>
                        <a:pt x="15" y="28"/>
                        <a:pt x="14" y="27"/>
                      </a:cubicBezTo>
                      <a:cubicBezTo>
                        <a:pt x="14" y="26"/>
                        <a:pt x="14" y="27"/>
                        <a:pt x="15" y="27"/>
                      </a:cubicBezTo>
                      <a:cubicBezTo>
                        <a:pt x="15" y="25"/>
                        <a:pt x="15" y="26"/>
                        <a:pt x="14" y="24"/>
                      </a:cubicBezTo>
                      <a:cubicBezTo>
                        <a:pt x="16" y="24"/>
                        <a:pt x="16" y="24"/>
                        <a:pt x="16" y="24"/>
                      </a:cubicBezTo>
                      <a:cubicBezTo>
                        <a:pt x="14" y="24"/>
                        <a:pt x="14" y="22"/>
                        <a:pt x="14" y="21"/>
                      </a:cubicBezTo>
                      <a:cubicBezTo>
                        <a:pt x="13" y="21"/>
                        <a:pt x="13" y="21"/>
                        <a:pt x="13" y="21"/>
                      </a:cubicBezTo>
                      <a:cubicBezTo>
                        <a:pt x="13" y="20"/>
                        <a:pt x="13" y="20"/>
                        <a:pt x="13" y="20"/>
                      </a:cubicBezTo>
                      <a:cubicBezTo>
                        <a:pt x="13" y="20"/>
                        <a:pt x="14" y="20"/>
                        <a:pt x="14" y="20"/>
                      </a:cubicBezTo>
                      <a:cubicBezTo>
                        <a:pt x="14" y="20"/>
                        <a:pt x="14" y="20"/>
                        <a:pt x="14" y="20"/>
                      </a:cubicBezTo>
                      <a:cubicBezTo>
                        <a:pt x="14" y="20"/>
                        <a:pt x="15" y="21"/>
                        <a:pt x="15" y="21"/>
                      </a:cubicBezTo>
                      <a:cubicBezTo>
                        <a:pt x="15" y="21"/>
                        <a:pt x="14" y="21"/>
                        <a:pt x="14" y="21"/>
                      </a:cubicBezTo>
                      <a:cubicBezTo>
                        <a:pt x="15" y="22"/>
                        <a:pt x="15" y="23"/>
                        <a:pt x="16" y="23"/>
                      </a:cubicBezTo>
                      <a:cubicBezTo>
                        <a:pt x="16" y="23"/>
                        <a:pt x="16" y="23"/>
                        <a:pt x="16" y="22"/>
                      </a:cubicBezTo>
                      <a:cubicBezTo>
                        <a:pt x="16" y="23"/>
                        <a:pt x="16" y="23"/>
                        <a:pt x="16" y="23"/>
                      </a:cubicBezTo>
                      <a:cubicBezTo>
                        <a:pt x="16" y="23"/>
                        <a:pt x="16" y="23"/>
                        <a:pt x="16" y="22"/>
                      </a:cubicBezTo>
                      <a:cubicBezTo>
                        <a:pt x="17" y="23"/>
                        <a:pt x="17" y="23"/>
                        <a:pt x="17" y="23"/>
                      </a:cubicBezTo>
                      <a:cubicBezTo>
                        <a:pt x="17" y="22"/>
                        <a:pt x="17" y="22"/>
                        <a:pt x="17" y="22"/>
                      </a:cubicBezTo>
                      <a:cubicBezTo>
                        <a:pt x="18" y="22"/>
                        <a:pt x="18" y="22"/>
                        <a:pt x="18" y="22"/>
                      </a:cubicBezTo>
                      <a:cubicBezTo>
                        <a:pt x="18" y="20"/>
                        <a:pt x="17" y="18"/>
                        <a:pt x="19" y="16"/>
                      </a:cubicBezTo>
                      <a:cubicBezTo>
                        <a:pt x="19" y="17"/>
                        <a:pt x="20" y="17"/>
                        <a:pt x="20" y="18"/>
                      </a:cubicBezTo>
                      <a:cubicBezTo>
                        <a:pt x="19" y="17"/>
                        <a:pt x="20" y="19"/>
                        <a:pt x="19" y="20"/>
                      </a:cubicBezTo>
                      <a:cubicBezTo>
                        <a:pt x="19" y="19"/>
                        <a:pt x="20" y="20"/>
                        <a:pt x="20" y="20"/>
                      </a:cubicBezTo>
                      <a:cubicBezTo>
                        <a:pt x="20" y="18"/>
                        <a:pt x="20" y="18"/>
                        <a:pt x="20" y="18"/>
                      </a:cubicBezTo>
                      <a:cubicBezTo>
                        <a:pt x="21" y="19"/>
                        <a:pt x="21" y="18"/>
                        <a:pt x="21" y="18"/>
                      </a:cubicBezTo>
                      <a:cubicBezTo>
                        <a:pt x="20" y="17"/>
                        <a:pt x="22" y="16"/>
                        <a:pt x="22" y="16"/>
                      </a:cubicBezTo>
                      <a:cubicBezTo>
                        <a:pt x="22" y="16"/>
                        <a:pt x="22" y="17"/>
                        <a:pt x="22" y="17"/>
                      </a:cubicBezTo>
                      <a:cubicBezTo>
                        <a:pt x="23" y="18"/>
                        <a:pt x="21" y="15"/>
                        <a:pt x="23" y="15"/>
                      </a:cubicBezTo>
                      <a:cubicBezTo>
                        <a:pt x="23" y="15"/>
                        <a:pt x="22" y="15"/>
                        <a:pt x="23" y="15"/>
                      </a:cubicBezTo>
                      <a:cubicBezTo>
                        <a:pt x="23" y="15"/>
                        <a:pt x="24" y="14"/>
                        <a:pt x="24" y="15"/>
                      </a:cubicBezTo>
                      <a:cubicBezTo>
                        <a:pt x="24" y="15"/>
                        <a:pt x="24" y="15"/>
                        <a:pt x="24" y="15"/>
                      </a:cubicBezTo>
                      <a:cubicBezTo>
                        <a:pt x="25" y="14"/>
                        <a:pt x="27" y="12"/>
                        <a:pt x="27" y="11"/>
                      </a:cubicBezTo>
                      <a:cubicBezTo>
                        <a:pt x="27" y="11"/>
                        <a:pt x="28" y="13"/>
                        <a:pt x="28" y="13"/>
                      </a:cubicBezTo>
                      <a:cubicBezTo>
                        <a:pt x="28" y="13"/>
                        <a:pt x="28" y="12"/>
                        <a:pt x="27" y="10"/>
                      </a:cubicBezTo>
                      <a:cubicBezTo>
                        <a:pt x="27" y="8"/>
                        <a:pt x="27" y="7"/>
                        <a:pt x="27" y="7"/>
                      </a:cubicBezTo>
                      <a:cubicBezTo>
                        <a:pt x="28" y="8"/>
                        <a:pt x="30" y="11"/>
                        <a:pt x="29" y="12"/>
                      </a:cubicBezTo>
                      <a:cubicBezTo>
                        <a:pt x="30" y="12"/>
                        <a:pt x="30" y="12"/>
                        <a:pt x="31" y="11"/>
                      </a:cubicBezTo>
                      <a:cubicBezTo>
                        <a:pt x="30" y="11"/>
                        <a:pt x="29" y="10"/>
                        <a:pt x="30" y="10"/>
                      </a:cubicBezTo>
                      <a:cubicBezTo>
                        <a:pt x="31" y="11"/>
                        <a:pt x="30" y="10"/>
                        <a:pt x="32" y="11"/>
                      </a:cubicBezTo>
                      <a:cubicBezTo>
                        <a:pt x="32" y="11"/>
                        <a:pt x="31" y="8"/>
                        <a:pt x="32" y="8"/>
                      </a:cubicBezTo>
                      <a:cubicBezTo>
                        <a:pt x="32" y="9"/>
                        <a:pt x="32" y="10"/>
                        <a:pt x="32" y="11"/>
                      </a:cubicBezTo>
                      <a:cubicBezTo>
                        <a:pt x="32" y="11"/>
                        <a:pt x="32" y="10"/>
                        <a:pt x="33" y="9"/>
                      </a:cubicBezTo>
                      <a:cubicBezTo>
                        <a:pt x="33" y="9"/>
                        <a:pt x="33" y="8"/>
                        <a:pt x="33" y="8"/>
                      </a:cubicBezTo>
                      <a:cubicBezTo>
                        <a:pt x="33" y="9"/>
                        <a:pt x="33" y="10"/>
                        <a:pt x="34" y="10"/>
                      </a:cubicBezTo>
                      <a:cubicBezTo>
                        <a:pt x="34" y="10"/>
                        <a:pt x="35" y="10"/>
                        <a:pt x="35" y="10"/>
                      </a:cubicBezTo>
                      <a:cubicBezTo>
                        <a:pt x="35" y="9"/>
                        <a:pt x="35" y="9"/>
                        <a:pt x="35" y="9"/>
                      </a:cubicBezTo>
                      <a:cubicBezTo>
                        <a:pt x="36" y="9"/>
                        <a:pt x="35" y="6"/>
                        <a:pt x="37" y="6"/>
                      </a:cubicBezTo>
                      <a:cubicBezTo>
                        <a:pt x="37" y="6"/>
                        <a:pt x="37" y="8"/>
                        <a:pt x="38" y="9"/>
                      </a:cubicBezTo>
                      <a:cubicBezTo>
                        <a:pt x="38" y="7"/>
                        <a:pt x="39" y="3"/>
                        <a:pt x="40" y="2"/>
                      </a:cubicBezTo>
                      <a:cubicBezTo>
                        <a:pt x="40" y="3"/>
                        <a:pt x="40" y="3"/>
                        <a:pt x="40" y="3"/>
                      </a:cubicBezTo>
                      <a:cubicBezTo>
                        <a:pt x="42" y="2"/>
                        <a:pt x="42" y="2"/>
                        <a:pt x="42" y="2"/>
                      </a:cubicBezTo>
                      <a:cubicBezTo>
                        <a:pt x="41" y="4"/>
                        <a:pt x="39" y="7"/>
                        <a:pt x="39" y="9"/>
                      </a:cubicBezTo>
                      <a:cubicBezTo>
                        <a:pt x="39" y="9"/>
                        <a:pt x="39" y="9"/>
                        <a:pt x="40" y="9"/>
                      </a:cubicBezTo>
                      <a:cubicBezTo>
                        <a:pt x="40" y="10"/>
                        <a:pt x="39" y="10"/>
                        <a:pt x="39" y="10"/>
                      </a:cubicBezTo>
                      <a:cubicBezTo>
                        <a:pt x="39" y="10"/>
                        <a:pt x="41" y="10"/>
                        <a:pt x="41" y="10"/>
                      </a:cubicBezTo>
                      <a:cubicBezTo>
                        <a:pt x="41" y="9"/>
                        <a:pt x="42" y="9"/>
                        <a:pt x="42" y="8"/>
                      </a:cubicBezTo>
                      <a:cubicBezTo>
                        <a:pt x="40" y="9"/>
                        <a:pt x="40" y="9"/>
                        <a:pt x="40" y="9"/>
                      </a:cubicBezTo>
                      <a:cubicBezTo>
                        <a:pt x="40" y="8"/>
                        <a:pt x="41" y="6"/>
                        <a:pt x="43" y="6"/>
                      </a:cubicBezTo>
                      <a:cubicBezTo>
                        <a:pt x="43" y="6"/>
                        <a:pt x="42" y="8"/>
                        <a:pt x="42" y="9"/>
                      </a:cubicBezTo>
                      <a:cubicBezTo>
                        <a:pt x="43" y="8"/>
                        <a:pt x="44" y="8"/>
                        <a:pt x="44" y="8"/>
                      </a:cubicBezTo>
                      <a:cubicBezTo>
                        <a:pt x="43" y="9"/>
                        <a:pt x="43" y="9"/>
                        <a:pt x="43" y="9"/>
                      </a:cubicBezTo>
                      <a:cubicBezTo>
                        <a:pt x="44" y="9"/>
                        <a:pt x="45" y="7"/>
                        <a:pt x="45" y="8"/>
                      </a:cubicBezTo>
                      <a:cubicBezTo>
                        <a:pt x="46" y="9"/>
                        <a:pt x="46" y="10"/>
                        <a:pt x="46" y="9"/>
                      </a:cubicBezTo>
                      <a:cubicBezTo>
                        <a:pt x="46" y="8"/>
                        <a:pt x="46" y="4"/>
                        <a:pt x="47" y="3"/>
                      </a:cubicBezTo>
                      <a:cubicBezTo>
                        <a:pt x="47" y="3"/>
                        <a:pt x="49" y="4"/>
                        <a:pt x="49" y="5"/>
                      </a:cubicBezTo>
                      <a:cubicBezTo>
                        <a:pt x="49" y="6"/>
                        <a:pt x="48" y="7"/>
                        <a:pt x="48" y="8"/>
                      </a:cubicBezTo>
                      <a:cubicBezTo>
                        <a:pt x="48" y="8"/>
                        <a:pt x="48" y="8"/>
                        <a:pt x="48" y="8"/>
                      </a:cubicBezTo>
                      <a:cubicBezTo>
                        <a:pt x="49" y="8"/>
                        <a:pt x="48" y="9"/>
                        <a:pt x="49" y="9"/>
                      </a:cubicBezTo>
                      <a:cubicBezTo>
                        <a:pt x="49" y="8"/>
                        <a:pt x="50" y="9"/>
                        <a:pt x="49" y="8"/>
                      </a:cubicBezTo>
                      <a:cubicBezTo>
                        <a:pt x="50" y="8"/>
                        <a:pt x="50" y="8"/>
                        <a:pt x="51" y="9"/>
                      </a:cubicBezTo>
                      <a:cubicBezTo>
                        <a:pt x="51" y="8"/>
                        <a:pt x="53" y="6"/>
                        <a:pt x="54" y="6"/>
                      </a:cubicBezTo>
                      <a:cubicBezTo>
                        <a:pt x="53" y="7"/>
                        <a:pt x="53" y="7"/>
                        <a:pt x="53" y="7"/>
                      </a:cubicBezTo>
                      <a:cubicBezTo>
                        <a:pt x="55" y="8"/>
                        <a:pt x="55" y="9"/>
                        <a:pt x="56" y="10"/>
                      </a:cubicBezTo>
                      <a:cubicBezTo>
                        <a:pt x="56" y="10"/>
                        <a:pt x="57" y="11"/>
                        <a:pt x="56" y="11"/>
                      </a:cubicBezTo>
                      <a:cubicBezTo>
                        <a:pt x="56" y="11"/>
                        <a:pt x="57" y="11"/>
                        <a:pt x="57" y="11"/>
                      </a:cubicBezTo>
                      <a:cubicBezTo>
                        <a:pt x="57" y="13"/>
                        <a:pt x="56" y="11"/>
                        <a:pt x="56" y="12"/>
                      </a:cubicBezTo>
                      <a:cubicBezTo>
                        <a:pt x="57" y="12"/>
                        <a:pt x="58" y="12"/>
                        <a:pt x="58" y="12"/>
                      </a:cubicBezTo>
                      <a:cubicBezTo>
                        <a:pt x="59" y="11"/>
                        <a:pt x="57" y="11"/>
                        <a:pt x="57" y="11"/>
                      </a:cubicBezTo>
                      <a:cubicBezTo>
                        <a:pt x="57" y="10"/>
                        <a:pt x="59" y="9"/>
                        <a:pt x="61" y="10"/>
                      </a:cubicBezTo>
                      <a:cubicBezTo>
                        <a:pt x="62" y="10"/>
                        <a:pt x="61" y="11"/>
                        <a:pt x="61" y="11"/>
                      </a:cubicBezTo>
                      <a:cubicBezTo>
                        <a:pt x="63" y="13"/>
                        <a:pt x="65" y="11"/>
                        <a:pt x="65" y="13"/>
                      </a:cubicBezTo>
                      <a:cubicBezTo>
                        <a:pt x="65" y="15"/>
                        <a:pt x="64" y="14"/>
                        <a:pt x="63" y="15"/>
                      </a:cubicBezTo>
                      <a:cubicBezTo>
                        <a:pt x="62" y="14"/>
                        <a:pt x="63" y="13"/>
                        <a:pt x="62" y="13"/>
                      </a:cubicBezTo>
                      <a:cubicBezTo>
                        <a:pt x="62" y="14"/>
                        <a:pt x="62" y="14"/>
                        <a:pt x="62" y="14"/>
                      </a:cubicBezTo>
                      <a:cubicBezTo>
                        <a:pt x="62" y="14"/>
                        <a:pt x="61" y="13"/>
                        <a:pt x="61" y="13"/>
                      </a:cubicBezTo>
                      <a:cubicBezTo>
                        <a:pt x="61" y="14"/>
                        <a:pt x="64" y="16"/>
                        <a:pt x="64" y="18"/>
                      </a:cubicBezTo>
                      <a:cubicBezTo>
                        <a:pt x="64" y="18"/>
                        <a:pt x="65" y="19"/>
                        <a:pt x="65" y="18"/>
                      </a:cubicBezTo>
                      <a:cubicBezTo>
                        <a:pt x="65" y="18"/>
                        <a:pt x="65" y="18"/>
                        <a:pt x="65" y="18"/>
                      </a:cubicBezTo>
                      <a:cubicBezTo>
                        <a:pt x="65" y="17"/>
                        <a:pt x="66" y="18"/>
                        <a:pt x="66" y="17"/>
                      </a:cubicBezTo>
                      <a:cubicBezTo>
                        <a:pt x="67" y="18"/>
                        <a:pt x="68" y="18"/>
                        <a:pt x="68" y="20"/>
                      </a:cubicBezTo>
                      <a:cubicBezTo>
                        <a:pt x="67" y="20"/>
                        <a:pt x="67" y="20"/>
                        <a:pt x="67" y="20"/>
                      </a:cubicBezTo>
                      <a:cubicBezTo>
                        <a:pt x="68" y="20"/>
                        <a:pt x="68" y="19"/>
                        <a:pt x="67" y="19"/>
                      </a:cubicBezTo>
                      <a:cubicBezTo>
                        <a:pt x="68" y="19"/>
                        <a:pt x="67" y="21"/>
                        <a:pt x="68" y="21"/>
                      </a:cubicBezTo>
                      <a:cubicBezTo>
                        <a:pt x="69" y="20"/>
                        <a:pt x="69" y="20"/>
                        <a:pt x="69" y="20"/>
                      </a:cubicBezTo>
                      <a:cubicBezTo>
                        <a:pt x="69" y="21"/>
                        <a:pt x="71" y="22"/>
                        <a:pt x="71" y="23"/>
                      </a:cubicBezTo>
                      <a:cubicBezTo>
                        <a:pt x="72" y="22"/>
                        <a:pt x="71" y="23"/>
                        <a:pt x="72" y="21"/>
                      </a:cubicBezTo>
                      <a:cubicBezTo>
                        <a:pt x="70" y="23"/>
                        <a:pt x="71" y="19"/>
                        <a:pt x="70" y="20"/>
                      </a:cubicBezTo>
                      <a:cubicBezTo>
                        <a:pt x="71" y="19"/>
                        <a:pt x="70" y="19"/>
                        <a:pt x="70" y="17"/>
                      </a:cubicBezTo>
                      <a:cubicBezTo>
                        <a:pt x="70" y="17"/>
                        <a:pt x="70" y="18"/>
                        <a:pt x="70" y="17"/>
                      </a:cubicBezTo>
                      <a:cubicBezTo>
                        <a:pt x="70" y="17"/>
                        <a:pt x="69" y="17"/>
                        <a:pt x="69" y="17"/>
                      </a:cubicBezTo>
                      <a:cubicBezTo>
                        <a:pt x="69" y="17"/>
                        <a:pt x="69" y="17"/>
                        <a:pt x="69" y="17"/>
                      </a:cubicBezTo>
                      <a:cubicBezTo>
                        <a:pt x="69" y="17"/>
                        <a:pt x="69" y="17"/>
                        <a:pt x="69" y="17"/>
                      </a:cubicBezTo>
                      <a:cubicBezTo>
                        <a:pt x="69" y="17"/>
                        <a:pt x="69" y="17"/>
                        <a:pt x="69" y="17"/>
                      </a:cubicBezTo>
                      <a:cubicBezTo>
                        <a:pt x="69" y="17"/>
                        <a:pt x="69" y="17"/>
                        <a:pt x="69" y="18"/>
                      </a:cubicBezTo>
                      <a:cubicBezTo>
                        <a:pt x="68" y="18"/>
                        <a:pt x="67" y="16"/>
                        <a:pt x="67" y="16"/>
                      </a:cubicBezTo>
                      <a:cubicBezTo>
                        <a:pt x="67" y="15"/>
                        <a:pt x="67" y="16"/>
                        <a:pt x="67" y="16"/>
                      </a:cubicBezTo>
                      <a:cubicBezTo>
                        <a:pt x="66" y="15"/>
                        <a:pt x="66" y="15"/>
                        <a:pt x="66" y="15"/>
                      </a:cubicBezTo>
                      <a:cubicBezTo>
                        <a:pt x="67" y="15"/>
                        <a:pt x="67" y="13"/>
                        <a:pt x="68" y="14"/>
                      </a:cubicBezTo>
                      <a:cubicBezTo>
                        <a:pt x="67" y="13"/>
                        <a:pt x="67" y="13"/>
                        <a:pt x="67" y="13"/>
                      </a:cubicBezTo>
                      <a:cubicBezTo>
                        <a:pt x="67" y="12"/>
                        <a:pt x="67" y="11"/>
                        <a:pt x="66" y="11"/>
                      </a:cubicBezTo>
                      <a:cubicBezTo>
                        <a:pt x="66" y="10"/>
                        <a:pt x="65" y="10"/>
                        <a:pt x="65" y="10"/>
                      </a:cubicBezTo>
                      <a:cubicBezTo>
                        <a:pt x="65" y="10"/>
                        <a:pt x="64" y="9"/>
                        <a:pt x="64" y="9"/>
                      </a:cubicBezTo>
                      <a:cubicBezTo>
                        <a:pt x="64" y="9"/>
                        <a:pt x="64" y="9"/>
                        <a:pt x="64" y="9"/>
                      </a:cubicBezTo>
                      <a:cubicBezTo>
                        <a:pt x="63" y="8"/>
                        <a:pt x="60" y="8"/>
                        <a:pt x="59" y="5"/>
                      </a:cubicBezTo>
                      <a:cubicBezTo>
                        <a:pt x="59" y="5"/>
                        <a:pt x="58" y="5"/>
                        <a:pt x="57" y="4"/>
                      </a:cubicBezTo>
                      <a:cubicBezTo>
                        <a:pt x="57" y="3"/>
                        <a:pt x="57" y="3"/>
                        <a:pt x="57" y="3"/>
                      </a:cubicBezTo>
                      <a:cubicBezTo>
                        <a:pt x="57" y="3"/>
                        <a:pt x="55" y="2"/>
                        <a:pt x="55" y="2"/>
                      </a:cubicBezTo>
                      <a:cubicBezTo>
                        <a:pt x="55" y="0"/>
                        <a:pt x="51" y="0"/>
                        <a:pt x="50" y="0"/>
                      </a:cubicBezTo>
                      <a:cubicBezTo>
                        <a:pt x="49" y="0"/>
                        <a:pt x="49" y="0"/>
                        <a:pt x="49" y="0"/>
                      </a:cubicBezTo>
                      <a:cubicBezTo>
                        <a:pt x="48" y="0"/>
                        <a:pt x="47" y="0"/>
                        <a:pt x="46" y="0"/>
                      </a:cubicBezTo>
                      <a:cubicBezTo>
                        <a:pt x="46" y="1"/>
                        <a:pt x="46" y="1"/>
                        <a:pt x="46" y="1"/>
                      </a:cubicBezTo>
                      <a:cubicBezTo>
                        <a:pt x="45" y="2"/>
                        <a:pt x="44" y="0"/>
                        <a:pt x="42" y="1"/>
                      </a:cubicBezTo>
                      <a:cubicBezTo>
                        <a:pt x="42" y="0"/>
                        <a:pt x="42" y="0"/>
                        <a:pt x="43" y="1"/>
                      </a:cubicBezTo>
                      <a:cubicBezTo>
                        <a:pt x="42" y="0"/>
                        <a:pt x="41" y="0"/>
                        <a:pt x="40" y="1"/>
                      </a:cubicBezTo>
                      <a:cubicBezTo>
                        <a:pt x="39" y="1"/>
                        <a:pt x="38" y="2"/>
                        <a:pt x="37" y="1"/>
                      </a:cubicBezTo>
                      <a:cubicBezTo>
                        <a:pt x="37" y="2"/>
                        <a:pt x="36" y="1"/>
                        <a:pt x="36" y="1"/>
                      </a:cubicBezTo>
                      <a:cubicBezTo>
                        <a:pt x="36" y="1"/>
                        <a:pt x="36" y="1"/>
                        <a:pt x="36" y="1"/>
                      </a:cubicBezTo>
                      <a:cubicBezTo>
                        <a:pt x="36" y="1"/>
                        <a:pt x="36" y="1"/>
                        <a:pt x="36" y="1"/>
                      </a:cubicBezTo>
                      <a:cubicBezTo>
                        <a:pt x="36" y="1"/>
                        <a:pt x="35" y="1"/>
                        <a:pt x="35" y="1"/>
                      </a:cubicBezTo>
                      <a:cubicBezTo>
                        <a:pt x="35" y="1"/>
                        <a:pt x="36" y="1"/>
                        <a:pt x="36" y="1"/>
                      </a:cubicBezTo>
                      <a:cubicBezTo>
                        <a:pt x="35" y="1"/>
                        <a:pt x="35" y="2"/>
                        <a:pt x="34" y="2"/>
                      </a:cubicBezTo>
                      <a:cubicBezTo>
                        <a:pt x="34" y="1"/>
                        <a:pt x="34" y="1"/>
                        <a:pt x="34" y="1"/>
                      </a:cubicBezTo>
                      <a:cubicBezTo>
                        <a:pt x="34" y="1"/>
                        <a:pt x="34" y="1"/>
                        <a:pt x="34" y="1"/>
                      </a:cubicBezTo>
                      <a:cubicBezTo>
                        <a:pt x="33" y="1"/>
                        <a:pt x="34" y="2"/>
                        <a:pt x="34" y="2"/>
                      </a:cubicBezTo>
                      <a:cubicBezTo>
                        <a:pt x="34" y="2"/>
                        <a:pt x="34" y="3"/>
                        <a:pt x="34" y="3"/>
                      </a:cubicBezTo>
                      <a:cubicBezTo>
                        <a:pt x="33" y="2"/>
                        <a:pt x="33" y="4"/>
                        <a:pt x="32" y="3"/>
                      </a:cubicBezTo>
                      <a:cubicBezTo>
                        <a:pt x="32" y="3"/>
                        <a:pt x="29" y="4"/>
                        <a:pt x="30" y="5"/>
                      </a:cubicBezTo>
                      <a:cubicBezTo>
                        <a:pt x="30" y="5"/>
                        <a:pt x="30" y="5"/>
                        <a:pt x="30" y="5"/>
                      </a:cubicBezTo>
                      <a:cubicBezTo>
                        <a:pt x="29" y="5"/>
                        <a:pt x="29" y="5"/>
                        <a:pt x="29" y="6"/>
                      </a:cubicBezTo>
                      <a:cubicBezTo>
                        <a:pt x="28" y="5"/>
                        <a:pt x="28" y="5"/>
                        <a:pt x="28" y="5"/>
                      </a:cubicBezTo>
                      <a:cubicBezTo>
                        <a:pt x="27" y="7"/>
                        <a:pt x="27" y="7"/>
                        <a:pt x="27" y="7"/>
                      </a:cubicBezTo>
                      <a:cubicBezTo>
                        <a:pt x="27" y="6"/>
                        <a:pt x="26" y="6"/>
                        <a:pt x="26" y="5"/>
                      </a:cubicBezTo>
                      <a:cubicBezTo>
                        <a:pt x="25" y="7"/>
                        <a:pt x="25" y="6"/>
                        <a:pt x="25" y="8"/>
                      </a:cubicBezTo>
                      <a:cubicBezTo>
                        <a:pt x="24" y="7"/>
                        <a:pt x="24" y="7"/>
                        <a:pt x="24" y="7"/>
                      </a:cubicBezTo>
                      <a:cubicBezTo>
                        <a:pt x="24" y="8"/>
                        <a:pt x="24" y="9"/>
                        <a:pt x="23" y="9"/>
                      </a:cubicBezTo>
                      <a:cubicBezTo>
                        <a:pt x="22" y="8"/>
                        <a:pt x="21" y="9"/>
                        <a:pt x="20" y="10"/>
                      </a:cubicBezTo>
                      <a:cubicBezTo>
                        <a:pt x="19" y="11"/>
                        <a:pt x="17" y="12"/>
                        <a:pt x="16" y="13"/>
                      </a:cubicBezTo>
                      <a:cubicBezTo>
                        <a:pt x="18" y="14"/>
                        <a:pt x="14" y="13"/>
                        <a:pt x="15" y="14"/>
                      </a:cubicBezTo>
                      <a:cubicBezTo>
                        <a:pt x="15" y="14"/>
                        <a:pt x="14" y="14"/>
                        <a:pt x="14" y="14"/>
                      </a:cubicBezTo>
                      <a:cubicBezTo>
                        <a:pt x="14" y="15"/>
                        <a:pt x="12" y="15"/>
                        <a:pt x="13" y="17"/>
                      </a:cubicBezTo>
                      <a:cubicBezTo>
                        <a:pt x="12" y="16"/>
                        <a:pt x="12" y="16"/>
                        <a:pt x="12" y="16"/>
                      </a:cubicBezTo>
                      <a:cubicBezTo>
                        <a:pt x="12" y="16"/>
                        <a:pt x="12" y="16"/>
                        <a:pt x="12" y="16"/>
                      </a:cubicBezTo>
                      <a:cubicBezTo>
                        <a:pt x="11" y="16"/>
                        <a:pt x="11" y="16"/>
                        <a:pt x="11" y="16"/>
                      </a:cubicBezTo>
                      <a:cubicBezTo>
                        <a:pt x="10" y="17"/>
                        <a:pt x="12" y="18"/>
                        <a:pt x="13" y="19"/>
                      </a:cubicBezTo>
                      <a:cubicBezTo>
                        <a:pt x="12" y="19"/>
                        <a:pt x="11" y="19"/>
                        <a:pt x="12" y="20"/>
                      </a:cubicBezTo>
                      <a:cubicBezTo>
                        <a:pt x="11" y="20"/>
                        <a:pt x="11" y="20"/>
                        <a:pt x="11" y="20"/>
                      </a:cubicBezTo>
                      <a:cubicBezTo>
                        <a:pt x="11" y="20"/>
                        <a:pt x="9" y="22"/>
                        <a:pt x="10" y="23"/>
                      </a:cubicBezTo>
                      <a:cubicBezTo>
                        <a:pt x="9" y="23"/>
                        <a:pt x="9" y="23"/>
                        <a:pt x="9" y="23"/>
                      </a:cubicBezTo>
                      <a:cubicBezTo>
                        <a:pt x="9" y="24"/>
                        <a:pt x="9" y="24"/>
                        <a:pt x="8" y="25"/>
                      </a:cubicBezTo>
                      <a:cubicBezTo>
                        <a:pt x="8" y="25"/>
                        <a:pt x="8" y="25"/>
                        <a:pt x="8" y="25"/>
                      </a:cubicBezTo>
                      <a:cubicBezTo>
                        <a:pt x="9" y="26"/>
                        <a:pt x="8" y="26"/>
                        <a:pt x="8" y="27"/>
                      </a:cubicBezTo>
                      <a:cubicBezTo>
                        <a:pt x="8" y="27"/>
                        <a:pt x="8" y="27"/>
                        <a:pt x="8" y="27"/>
                      </a:cubicBezTo>
                      <a:cubicBezTo>
                        <a:pt x="6" y="28"/>
                        <a:pt x="8" y="28"/>
                        <a:pt x="6" y="29"/>
                      </a:cubicBezTo>
                      <a:cubicBezTo>
                        <a:pt x="7" y="30"/>
                        <a:pt x="7" y="30"/>
                        <a:pt x="7" y="30"/>
                      </a:cubicBezTo>
                      <a:cubicBezTo>
                        <a:pt x="8" y="31"/>
                        <a:pt x="5" y="31"/>
                        <a:pt x="5" y="32"/>
                      </a:cubicBezTo>
                      <a:cubicBezTo>
                        <a:pt x="6" y="32"/>
                        <a:pt x="6" y="32"/>
                        <a:pt x="6" y="32"/>
                      </a:cubicBezTo>
                      <a:cubicBezTo>
                        <a:pt x="6" y="33"/>
                        <a:pt x="3" y="33"/>
                        <a:pt x="2" y="34"/>
                      </a:cubicBezTo>
                      <a:cubicBezTo>
                        <a:pt x="2" y="34"/>
                        <a:pt x="2" y="33"/>
                        <a:pt x="2" y="33"/>
                      </a:cubicBezTo>
                      <a:cubicBezTo>
                        <a:pt x="1" y="34"/>
                        <a:pt x="3" y="34"/>
                        <a:pt x="3" y="35"/>
                      </a:cubicBezTo>
                      <a:cubicBezTo>
                        <a:pt x="2" y="35"/>
                        <a:pt x="2" y="34"/>
                        <a:pt x="1" y="35"/>
                      </a:cubicBezTo>
                      <a:cubicBezTo>
                        <a:pt x="1" y="35"/>
                        <a:pt x="3" y="38"/>
                        <a:pt x="1" y="39"/>
                      </a:cubicBezTo>
                      <a:cubicBezTo>
                        <a:pt x="2" y="39"/>
                        <a:pt x="2" y="39"/>
                        <a:pt x="2" y="39"/>
                      </a:cubicBezTo>
                      <a:cubicBezTo>
                        <a:pt x="2" y="40"/>
                        <a:pt x="0" y="42"/>
                        <a:pt x="2" y="43"/>
                      </a:cubicBezTo>
                      <a:cubicBezTo>
                        <a:pt x="1" y="43"/>
                        <a:pt x="1" y="43"/>
                        <a:pt x="1" y="43"/>
                      </a:cubicBezTo>
                      <a:cubicBezTo>
                        <a:pt x="1" y="44"/>
                        <a:pt x="2" y="45"/>
                        <a:pt x="2" y="46"/>
                      </a:cubicBezTo>
                      <a:cubicBezTo>
                        <a:pt x="1" y="46"/>
                        <a:pt x="1" y="47"/>
                        <a:pt x="2" y="48"/>
                      </a:cubicBezTo>
                      <a:cubicBezTo>
                        <a:pt x="2" y="49"/>
                        <a:pt x="2" y="50"/>
                        <a:pt x="1" y="50"/>
                      </a:cubicBezTo>
                      <a:cubicBezTo>
                        <a:pt x="1" y="50"/>
                        <a:pt x="1" y="51"/>
                        <a:pt x="1" y="51"/>
                      </a:cubicBezTo>
                      <a:cubicBezTo>
                        <a:pt x="1" y="52"/>
                        <a:pt x="1" y="52"/>
                        <a:pt x="1" y="52"/>
                      </a:cubicBezTo>
                      <a:cubicBezTo>
                        <a:pt x="1" y="52"/>
                        <a:pt x="1" y="52"/>
                        <a:pt x="1" y="52"/>
                      </a:cubicBezTo>
                      <a:cubicBezTo>
                        <a:pt x="1" y="54"/>
                        <a:pt x="2" y="54"/>
                        <a:pt x="3" y="55"/>
                      </a:cubicBezTo>
                      <a:cubicBezTo>
                        <a:pt x="2" y="55"/>
                        <a:pt x="2" y="55"/>
                        <a:pt x="2" y="55"/>
                      </a:cubicBezTo>
                      <a:cubicBezTo>
                        <a:pt x="2" y="57"/>
                        <a:pt x="2" y="57"/>
                        <a:pt x="4" y="58"/>
                      </a:cubicBezTo>
                      <a:cubicBezTo>
                        <a:pt x="3" y="59"/>
                        <a:pt x="3" y="59"/>
                        <a:pt x="3" y="59"/>
                      </a:cubicBezTo>
                      <a:cubicBezTo>
                        <a:pt x="4" y="59"/>
                        <a:pt x="2" y="62"/>
                        <a:pt x="4" y="64"/>
                      </a:cubicBezTo>
                      <a:cubicBezTo>
                        <a:pt x="4" y="64"/>
                        <a:pt x="4" y="64"/>
                        <a:pt x="4" y="64"/>
                      </a:cubicBezTo>
                      <a:cubicBezTo>
                        <a:pt x="6" y="65"/>
                        <a:pt x="5" y="70"/>
                        <a:pt x="8" y="69"/>
                      </a:cubicBezTo>
                      <a:cubicBezTo>
                        <a:pt x="10" y="70"/>
                        <a:pt x="10" y="70"/>
                        <a:pt x="10" y="70"/>
                      </a:cubicBezTo>
                      <a:cubicBezTo>
                        <a:pt x="9" y="68"/>
                        <a:pt x="11" y="69"/>
                        <a:pt x="11" y="68"/>
                      </a:cubicBezTo>
                      <a:cubicBezTo>
                        <a:pt x="11" y="69"/>
                        <a:pt x="11" y="70"/>
                        <a:pt x="11" y="70"/>
                      </a:cubicBezTo>
                      <a:cubicBezTo>
                        <a:pt x="11" y="70"/>
                        <a:pt x="11" y="70"/>
                        <a:pt x="11" y="70"/>
                      </a:cubicBezTo>
                      <a:cubicBezTo>
                        <a:pt x="9" y="70"/>
                        <a:pt x="12" y="72"/>
                        <a:pt x="11" y="72"/>
                      </a:cubicBezTo>
                      <a:cubicBezTo>
                        <a:pt x="14" y="75"/>
                        <a:pt x="17" y="78"/>
                        <a:pt x="20" y="80"/>
                      </a:cubicBezTo>
                      <a:cubicBezTo>
                        <a:pt x="21" y="78"/>
                        <a:pt x="21" y="78"/>
                        <a:pt x="21" y="78"/>
                      </a:cubicBezTo>
                      <a:cubicBezTo>
                        <a:pt x="22" y="79"/>
                        <a:pt x="22" y="79"/>
                        <a:pt x="22" y="79"/>
                      </a:cubicBezTo>
                      <a:cubicBezTo>
                        <a:pt x="22" y="79"/>
                        <a:pt x="22" y="80"/>
                        <a:pt x="21" y="79"/>
                      </a:cubicBezTo>
                      <a:cubicBezTo>
                        <a:pt x="21" y="80"/>
                        <a:pt x="23" y="79"/>
                        <a:pt x="23" y="79"/>
                      </a:cubicBezTo>
                      <a:cubicBezTo>
                        <a:pt x="24" y="80"/>
                        <a:pt x="22" y="80"/>
                        <a:pt x="22" y="80"/>
                      </a:cubicBezTo>
                      <a:cubicBezTo>
                        <a:pt x="23" y="81"/>
                        <a:pt x="23" y="81"/>
                        <a:pt x="23" y="81"/>
                      </a:cubicBezTo>
                      <a:cubicBezTo>
                        <a:pt x="23" y="80"/>
                        <a:pt x="23" y="80"/>
                        <a:pt x="23" y="80"/>
                      </a:cubicBezTo>
                      <a:cubicBezTo>
                        <a:pt x="24" y="80"/>
                        <a:pt x="24" y="79"/>
                        <a:pt x="25" y="80"/>
                      </a:cubicBezTo>
                      <a:cubicBezTo>
                        <a:pt x="26" y="80"/>
                        <a:pt x="25" y="81"/>
                        <a:pt x="25" y="81"/>
                      </a:cubicBezTo>
                      <a:cubicBezTo>
                        <a:pt x="25" y="81"/>
                        <a:pt x="25" y="81"/>
                        <a:pt x="26" y="81"/>
                      </a:cubicBezTo>
                      <a:cubicBezTo>
                        <a:pt x="26" y="81"/>
                        <a:pt x="26" y="81"/>
                        <a:pt x="27" y="81"/>
                      </a:cubicBezTo>
                      <a:cubicBezTo>
                        <a:pt x="27" y="81"/>
                        <a:pt x="27" y="81"/>
                        <a:pt x="27" y="81"/>
                      </a:cubicBezTo>
                      <a:cubicBezTo>
                        <a:pt x="27" y="80"/>
                        <a:pt x="27" y="80"/>
                        <a:pt x="27" y="80"/>
                      </a:cubicBezTo>
                      <a:cubicBezTo>
                        <a:pt x="28" y="80"/>
                        <a:pt x="28" y="80"/>
                        <a:pt x="28" y="79"/>
                      </a:cubicBezTo>
                      <a:cubicBezTo>
                        <a:pt x="29" y="81"/>
                        <a:pt x="34" y="80"/>
                        <a:pt x="34" y="80"/>
                      </a:cubicBezTo>
                      <a:cubicBezTo>
                        <a:pt x="35" y="79"/>
                        <a:pt x="36" y="79"/>
                        <a:pt x="38" y="79"/>
                      </a:cubicBezTo>
                      <a:cubicBezTo>
                        <a:pt x="37" y="79"/>
                        <a:pt x="37" y="77"/>
                        <a:pt x="38" y="77"/>
                      </a:cubicBezTo>
                      <a:cubicBezTo>
                        <a:pt x="38" y="80"/>
                        <a:pt x="40" y="78"/>
                        <a:pt x="41" y="79"/>
                      </a:cubicBezTo>
                      <a:cubicBezTo>
                        <a:pt x="40" y="78"/>
                        <a:pt x="44" y="78"/>
                        <a:pt x="42" y="77"/>
                      </a:cubicBezTo>
                      <a:cubicBezTo>
                        <a:pt x="43" y="77"/>
                        <a:pt x="43" y="78"/>
                        <a:pt x="43" y="78"/>
                      </a:cubicBezTo>
                      <a:cubicBezTo>
                        <a:pt x="45" y="76"/>
                        <a:pt x="48" y="77"/>
                        <a:pt x="50" y="75"/>
                      </a:cubicBezTo>
                      <a:cubicBezTo>
                        <a:pt x="50" y="75"/>
                        <a:pt x="49" y="74"/>
                        <a:pt x="49" y="74"/>
                      </a:cubicBezTo>
                      <a:cubicBezTo>
                        <a:pt x="51" y="74"/>
                        <a:pt x="51" y="74"/>
                        <a:pt x="51" y="74"/>
                      </a:cubicBezTo>
                      <a:cubicBezTo>
                        <a:pt x="52" y="74"/>
                        <a:pt x="51" y="72"/>
                        <a:pt x="52" y="73"/>
                      </a:cubicBezTo>
                      <a:cubicBezTo>
                        <a:pt x="52" y="73"/>
                        <a:pt x="51" y="72"/>
                        <a:pt x="52" y="72"/>
                      </a:cubicBezTo>
                      <a:cubicBezTo>
                        <a:pt x="54" y="71"/>
                        <a:pt x="56" y="69"/>
                        <a:pt x="57" y="67"/>
                      </a:cubicBezTo>
                      <a:cubicBezTo>
                        <a:pt x="59" y="65"/>
                        <a:pt x="61" y="64"/>
                        <a:pt x="63" y="62"/>
                      </a:cubicBezTo>
                      <a:cubicBezTo>
                        <a:pt x="62" y="63"/>
                        <a:pt x="63" y="62"/>
                        <a:pt x="63" y="62"/>
                      </a:cubicBezTo>
                      <a:cubicBezTo>
                        <a:pt x="63" y="62"/>
                        <a:pt x="62" y="61"/>
                        <a:pt x="62" y="61"/>
                      </a:cubicBezTo>
                      <a:cubicBezTo>
                        <a:pt x="62" y="61"/>
                        <a:pt x="62" y="61"/>
                        <a:pt x="63" y="60"/>
                      </a:cubicBezTo>
                      <a:cubicBezTo>
                        <a:pt x="64" y="60"/>
                        <a:pt x="64" y="60"/>
                        <a:pt x="64" y="60"/>
                      </a:cubicBezTo>
                      <a:cubicBezTo>
                        <a:pt x="63" y="59"/>
                        <a:pt x="65" y="58"/>
                        <a:pt x="64" y="57"/>
                      </a:cubicBezTo>
                      <a:cubicBezTo>
                        <a:pt x="64" y="58"/>
                        <a:pt x="64" y="58"/>
                        <a:pt x="64" y="58"/>
                      </a:cubicBezTo>
                      <a:cubicBezTo>
                        <a:pt x="63" y="56"/>
                        <a:pt x="61" y="57"/>
                        <a:pt x="59" y="56"/>
                      </a:cubicBezTo>
                      <a:cubicBezTo>
                        <a:pt x="60" y="58"/>
                        <a:pt x="56" y="57"/>
                        <a:pt x="57" y="59"/>
                      </a:cubicBezTo>
                      <a:cubicBezTo>
                        <a:pt x="57" y="59"/>
                        <a:pt x="57" y="59"/>
                        <a:pt x="57" y="59"/>
                      </a:cubicBezTo>
                      <a:cubicBezTo>
                        <a:pt x="57" y="59"/>
                        <a:pt x="57" y="60"/>
                        <a:pt x="56" y="60"/>
                      </a:cubicBezTo>
                      <a:cubicBezTo>
                        <a:pt x="56" y="60"/>
                        <a:pt x="56" y="60"/>
                        <a:pt x="56" y="60"/>
                      </a:cubicBezTo>
                      <a:cubicBezTo>
                        <a:pt x="55" y="62"/>
                        <a:pt x="53" y="62"/>
                        <a:pt x="51" y="64"/>
                      </a:cubicBezTo>
                      <a:cubicBezTo>
                        <a:pt x="52" y="64"/>
                        <a:pt x="52" y="64"/>
                        <a:pt x="52" y="64"/>
                      </a:cubicBezTo>
                      <a:cubicBezTo>
                        <a:pt x="52" y="64"/>
                        <a:pt x="51" y="64"/>
                        <a:pt x="51" y="64"/>
                      </a:cubicBezTo>
                      <a:cubicBezTo>
                        <a:pt x="51" y="66"/>
                        <a:pt x="52" y="63"/>
                        <a:pt x="53" y="65"/>
                      </a:cubicBezTo>
                      <a:cubicBezTo>
                        <a:pt x="51" y="64"/>
                        <a:pt x="50" y="67"/>
                        <a:pt x="48" y="66"/>
                      </a:cubicBezTo>
                      <a:cubicBezTo>
                        <a:pt x="47" y="67"/>
                        <a:pt x="49" y="67"/>
                        <a:pt x="48" y="67"/>
                      </a:cubicBezTo>
                      <a:cubicBezTo>
                        <a:pt x="48" y="67"/>
                        <a:pt x="48" y="67"/>
                        <a:pt x="48" y="67"/>
                      </a:cubicBezTo>
                      <a:cubicBezTo>
                        <a:pt x="48" y="68"/>
                        <a:pt x="48" y="68"/>
                        <a:pt x="48" y="68"/>
                      </a:cubicBezTo>
                      <a:cubicBezTo>
                        <a:pt x="48" y="68"/>
                        <a:pt x="47" y="67"/>
                        <a:pt x="47" y="67"/>
                      </a:cubicBezTo>
                      <a:cubicBezTo>
                        <a:pt x="47" y="67"/>
                        <a:pt x="47" y="67"/>
                        <a:pt x="47" y="67"/>
                      </a:cubicBezTo>
                      <a:cubicBezTo>
                        <a:pt x="46" y="66"/>
                        <a:pt x="45" y="68"/>
                        <a:pt x="45" y="68"/>
                      </a:cubicBezTo>
                      <a:cubicBezTo>
                        <a:pt x="45" y="68"/>
                        <a:pt x="46" y="68"/>
                        <a:pt x="46" y="68"/>
                      </a:cubicBezTo>
                      <a:cubicBezTo>
                        <a:pt x="44" y="69"/>
                        <a:pt x="42" y="70"/>
                        <a:pt x="40" y="72"/>
                      </a:cubicBezTo>
                      <a:cubicBezTo>
                        <a:pt x="40" y="72"/>
                        <a:pt x="40" y="72"/>
                        <a:pt x="40" y="72"/>
                      </a:cubicBezTo>
                      <a:cubicBezTo>
                        <a:pt x="39" y="73"/>
                        <a:pt x="39" y="72"/>
                        <a:pt x="37" y="73"/>
                      </a:cubicBezTo>
                      <a:cubicBezTo>
                        <a:pt x="38" y="73"/>
                        <a:pt x="38" y="73"/>
                        <a:pt x="38" y="73"/>
                      </a:cubicBezTo>
                      <a:cubicBezTo>
                        <a:pt x="37" y="73"/>
                        <a:pt x="37" y="74"/>
                        <a:pt x="36" y="74"/>
                      </a:cubicBezTo>
                      <a:cubicBezTo>
                        <a:pt x="37" y="73"/>
                        <a:pt x="35" y="73"/>
                        <a:pt x="36" y="73"/>
                      </a:cubicBezTo>
                      <a:cubicBezTo>
                        <a:pt x="34" y="74"/>
                        <a:pt x="35" y="73"/>
                        <a:pt x="34" y="75"/>
                      </a:cubicBezTo>
                      <a:cubicBezTo>
                        <a:pt x="34" y="74"/>
                        <a:pt x="34" y="74"/>
                        <a:pt x="34" y="74"/>
                      </a:cubicBezTo>
                      <a:cubicBezTo>
                        <a:pt x="33" y="75"/>
                        <a:pt x="33" y="75"/>
                        <a:pt x="33" y="76"/>
                      </a:cubicBezTo>
                      <a:cubicBezTo>
                        <a:pt x="33" y="75"/>
                        <a:pt x="32" y="75"/>
                        <a:pt x="33" y="74"/>
                      </a:cubicBezTo>
                      <a:cubicBezTo>
                        <a:pt x="31" y="72"/>
                        <a:pt x="30" y="76"/>
                        <a:pt x="29" y="73"/>
                      </a:cubicBezTo>
                      <a:cubicBezTo>
                        <a:pt x="28" y="75"/>
                        <a:pt x="31" y="74"/>
                        <a:pt x="30" y="75"/>
                      </a:cubicBezTo>
                      <a:cubicBezTo>
                        <a:pt x="31" y="75"/>
                        <a:pt x="29" y="76"/>
                        <a:pt x="29" y="76"/>
                      </a:cubicBezTo>
                      <a:cubicBezTo>
                        <a:pt x="28" y="76"/>
                        <a:pt x="28" y="74"/>
                        <a:pt x="27" y="73"/>
                      </a:cubicBezTo>
                      <a:cubicBezTo>
                        <a:pt x="27" y="73"/>
                        <a:pt x="27" y="73"/>
                        <a:pt x="27" y="73"/>
                      </a:cubicBezTo>
                      <a:cubicBezTo>
                        <a:pt x="26" y="73"/>
                        <a:pt x="26" y="74"/>
                        <a:pt x="25" y="73"/>
                      </a:cubicBezTo>
                      <a:cubicBezTo>
                        <a:pt x="25" y="74"/>
                        <a:pt x="24" y="72"/>
                        <a:pt x="24" y="74"/>
                      </a:cubicBezTo>
                      <a:cubicBezTo>
                        <a:pt x="24" y="74"/>
                        <a:pt x="25" y="74"/>
                        <a:pt x="25" y="74"/>
                      </a:cubicBezTo>
                      <a:cubicBezTo>
                        <a:pt x="24" y="74"/>
                        <a:pt x="23" y="75"/>
                        <a:pt x="22" y="74"/>
                      </a:cubicBezTo>
                      <a:cubicBezTo>
                        <a:pt x="22" y="74"/>
                        <a:pt x="23" y="74"/>
                        <a:pt x="23" y="74"/>
                      </a:cubicBezTo>
                      <a:cubicBezTo>
                        <a:pt x="23" y="73"/>
                        <a:pt x="22" y="74"/>
                        <a:pt x="22" y="73"/>
                      </a:cubicBezTo>
                      <a:cubicBezTo>
                        <a:pt x="23" y="72"/>
                        <a:pt x="24" y="73"/>
                        <a:pt x="25" y="73"/>
                      </a:cubicBezTo>
                      <a:cubicBezTo>
                        <a:pt x="25" y="72"/>
                        <a:pt x="23" y="73"/>
                        <a:pt x="24" y="72"/>
                      </a:cubicBezTo>
                      <a:cubicBezTo>
                        <a:pt x="23" y="73"/>
                        <a:pt x="23" y="71"/>
                        <a:pt x="21" y="72"/>
                      </a:cubicBezTo>
                      <a:cubicBezTo>
                        <a:pt x="22" y="71"/>
                        <a:pt x="22" y="71"/>
                        <a:pt x="22" y="71"/>
                      </a:cubicBezTo>
                      <a:cubicBezTo>
                        <a:pt x="22" y="71"/>
                        <a:pt x="21" y="72"/>
                        <a:pt x="21" y="72"/>
                      </a:cubicBezTo>
                      <a:cubicBezTo>
                        <a:pt x="22" y="71"/>
                        <a:pt x="22" y="71"/>
                        <a:pt x="22" y="71"/>
                      </a:cubicBezTo>
                      <a:cubicBezTo>
                        <a:pt x="21" y="71"/>
                        <a:pt x="21" y="69"/>
                        <a:pt x="20" y="69"/>
                      </a:cubicBezTo>
                      <a:cubicBezTo>
                        <a:pt x="21" y="70"/>
                        <a:pt x="20" y="71"/>
                        <a:pt x="20" y="71"/>
                      </a:cubicBezTo>
                      <a:cubicBezTo>
                        <a:pt x="18" y="71"/>
                        <a:pt x="20" y="69"/>
                        <a:pt x="19" y="68"/>
                      </a:cubicBezTo>
                      <a:cubicBezTo>
                        <a:pt x="19" y="68"/>
                        <a:pt x="19" y="69"/>
                        <a:pt x="18" y="69"/>
                      </a:cubicBezTo>
                      <a:cubicBezTo>
                        <a:pt x="18" y="69"/>
                        <a:pt x="18" y="68"/>
                        <a:pt x="18" y="68"/>
                      </a:cubicBezTo>
                      <a:cubicBezTo>
                        <a:pt x="17" y="67"/>
                        <a:pt x="18" y="69"/>
                        <a:pt x="17" y="69"/>
                      </a:cubicBezTo>
                      <a:cubicBezTo>
                        <a:pt x="17" y="68"/>
                        <a:pt x="16" y="69"/>
                        <a:pt x="15" y="68"/>
                      </a:cubicBezTo>
                      <a:cubicBezTo>
                        <a:pt x="16" y="68"/>
                        <a:pt x="16" y="68"/>
                        <a:pt x="16" y="68"/>
                      </a:cubicBezTo>
                      <a:cubicBezTo>
                        <a:pt x="15" y="66"/>
                        <a:pt x="14" y="69"/>
                        <a:pt x="14" y="67"/>
                      </a:cubicBezTo>
                      <a:cubicBezTo>
                        <a:pt x="15" y="67"/>
                        <a:pt x="15" y="67"/>
                        <a:pt x="15" y="67"/>
                      </a:cubicBezTo>
                      <a:cubicBezTo>
                        <a:pt x="14" y="66"/>
                        <a:pt x="14" y="66"/>
                        <a:pt x="14" y="66"/>
                      </a:cubicBezTo>
                      <a:cubicBezTo>
                        <a:pt x="15" y="66"/>
                        <a:pt x="15" y="66"/>
                        <a:pt x="15" y="66"/>
                      </a:cubicBezTo>
                      <a:cubicBezTo>
                        <a:pt x="14" y="66"/>
                        <a:pt x="14" y="65"/>
                        <a:pt x="14" y="65"/>
                      </a:cubicBezTo>
                      <a:cubicBezTo>
                        <a:pt x="14" y="65"/>
                        <a:pt x="13" y="65"/>
                        <a:pt x="12" y="65"/>
                      </a:cubicBezTo>
                      <a:cubicBezTo>
                        <a:pt x="12" y="64"/>
                        <a:pt x="13" y="65"/>
                        <a:pt x="12" y="64"/>
                      </a:cubicBezTo>
                      <a:cubicBezTo>
                        <a:pt x="13" y="64"/>
                        <a:pt x="14" y="64"/>
                        <a:pt x="13" y="64"/>
                      </a:cubicBezTo>
                      <a:cubicBezTo>
                        <a:pt x="13" y="64"/>
                        <a:pt x="14" y="64"/>
                        <a:pt x="14" y="64"/>
                      </a:cubicBezTo>
                      <a:cubicBezTo>
                        <a:pt x="14" y="63"/>
                        <a:pt x="13" y="63"/>
                        <a:pt x="13" y="63"/>
                      </a:cubicBezTo>
                      <a:cubicBezTo>
                        <a:pt x="13" y="63"/>
                        <a:pt x="13" y="63"/>
                        <a:pt x="13" y="63"/>
                      </a:cubicBezTo>
                      <a:cubicBezTo>
                        <a:pt x="11" y="62"/>
                        <a:pt x="11" y="62"/>
                        <a:pt x="11" y="62"/>
                      </a:cubicBezTo>
                      <a:cubicBezTo>
                        <a:pt x="12" y="62"/>
                        <a:pt x="12" y="62"/>
                        <a:pt x="12" y="62"/>
                      </a:cubicBezTo>
                      <a:cubicBezTo>
                        <a:pt x="12" y="62"/>
                        <a:pt x="12" y="62"/>
                        <a:pt x="11" y="62"/>
                      </a:cubicBezTo>
                      <a:cubicBezTo>
                        <a:pt x="12" y="61"/>
                        <a:pt x="13" y="61"/>
                        <a:pt x="13" y="61"/>
                      </a:cubicBezTo>
                      <a:cubicBezTo>
                        <a:pt x="13" y="61"/>
                        <a:pt x="12" y="60"/>
                        <a:pt x="12" y="60"/>
                      </a:cubicBezTo>
                      <a:cubicBezTo>
                        <a:pt x="12" y="60"/>
                        <a:pt x="12" y="59"/>
                        <a:pt x="13" y="59"/>
                      </a:cubicBezTo>
                      <a:cubicBezTo>
                        <a:pt x="13" y="59"/>
                        <a:pt x="11" y="58"/>
                        <a:pt x="11" y="57"/>
                      </a:cubicBezTo>
                      <a:cubicBezTo>
                        <a:pt x="11" y="57"/>
                        <a:pt x="11" y="57"/>
                        <a:pt x="10" y="57"/>
                      </a:cubicBezTo>
                      <a:cubicBezTo>
                        <a:pt x="10" y="56"/>
                        <a:pt x="11" y="55"/>
                        <a:pt x="10" y="54"/>
                      </a:cubicBezTo>
                      <a:cubicBezTo>
                        <a:pt x="11" y="53"/>
                        <a:pt x="11" y="53"/>
                        <a:pt x="11" y="53"/>
                      </a:cubicBezTo>
                      <a:cubicBezTo>
                        <a:pt x="11" y="52"/>
                        <a:pt x="9" y="54"/>
                        <a:pt x="9" y="53"/>
                      </a:cubicBezTo>
                      <a:cubicBezTo>
                        <a:pt x="8" y="52"/>
                        <a:pt x="10" y="52"/>
                        <a:pt x="10" y="52"/>
                      </a:cubicBezTo>
                      <a:cubicBezTo>
                        <a:pt x="9" y="51"/>
                        <a:pt x="8" y="50"/>
                        <a:pt x="9" y="49"/>
                      </a:cubicBezTo>
                      <a:cubicBezTo>
                        <a:pt x="9" y="50"/>
                        <a:pt x="9" y="50"/>
                        <a:pt x="9" y="50"/>
                      </a:cubicBezTo>
                      <a:close/>
                      <a:moveTo>
                        <a:pt x="10" y="38"/>
                      </a:moveTo>
                      <a:cubicBezTo>
                        <a:pt x="10" y="39"/>
                        <a:pt x="10" y="39"/>
                        <a:pt x="10" y="39"/>
                      </a:cubicBezTo>
                      <a:cubicBezTo>
                        <a:pt x="9" y="39"/>
                        <a:pt x="9" y="39"/>
                        <a:pt x="10" y="38"/>
                      </a:cubicBezTo>
                      <a:close/>
                      <a:moveTo>
                        <a:pt x="16" y="21"/>
                      </a:moveTo>
                      <a:cubicBezTo>
                        <a:pt x="17" y="21"/>
                        <a:pt x="16" y="21"/>
                        <a:pt x="16" y="21"/>
                      </a:cubicBezTo>
                      <a:cubicBezTo>
                        <a:pt x="16" y="21"/>
                        <a:pt x="16" y="21"/>
                        <a:pt x="16" y="21"/>
                      </a:cubicBezTo>
                      <a:close/>
                      <a:moveTo>
                        <a:pt x="66" y="13"/>
                      </a:moveTo>
                      <a:cubicBezTo>
                        <a:pt x="66" y="13"/>
                        <a:pt x="66" y="13"/>
                        <a:pt x="66" y="13"/>
                      </a:cubicBezTo>
                      <a:cubicBezTo>
                        <a:pt x="66" y="12"/>
                        <a:pt x="66" y="12"/>
                        <a:pt x="66" y="13"/>
                      </a:cubicBezTo>
                      <a:close/>
                      <a:moveTo>
                        <a:pt x="67" y="14"/>
                      </a:moveTo>
                      <a:cubicBezTo>
                        <a:pt x="67" y="14"/>
                        <a:pt x="67" y="14"/>
                        <a:pt x="67" y="14"/>
                      </a:cubicBezTo>
                      <a:cubicBezTo>
                        <a:pt x="67" y="14"/>
                        <a:pt x="67" y="14"/>
                        <a:pt x="67" y="13"/>
                      </a:cubicBezTo>
                      <a:cubicBezTo>
                        <a:pt x="66" y="14"/>
                        <a:pt x="66" y="14"/>
                        <a:pt x="67" y="14"/>
                      </a:cubicBezTo>
                      <a:close/>
                      <a:moveTo>
                        <a:pt x="26" y="80"/>
                      </a:moveTo>
                      <a:cubicBezTo>
                        <a:pt x="25" y="80"/>
                        <a:pt x="25" y="80"/>
                        <a:pt x="25" y="80"/>
                      </a:cubicBezTo>
                      <a:cubicBezTo>
                        <a:pt x="26" y="80"/>
                        <a:pt x="26" y="80"/>
                        <a:pt x="2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6" name="Freeform 388">
                  <a:extLst>
                    <a:ext uri="{FF2B5EF4-FFF2-40B4-BE49-F238E27FC236}">
                      <a16:creationId xmlns:a16="http://schemas.microsoft.com/office/drawing/2014/main" id="{9A4559FD-A45B-45D8-8D5E-C5F6B1FBA28C}"/>
                    </a:ext>
                  </a:extLst>
                </p:cNvPr>
                <p:cNvSpPr>
                  <a:spLocks/>
                </p:cNvSpPr>
                <p:nvPr userDrawn="1"/>
              </p:nvSpPr>
              <p:spPr bwMode="auto">
                <a:xfrm>
                  <a:off x="443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7" name="Freeform 389">
                  <a:extLst>
                    <a:ext uri="{FF2B5EF4-FFF2-40B4-BE49-F238E27FC236}">
                      <a16:creationId xmlns:a16="http://schemas.microsoft.com/office/drawing/2014/main" id="{68A8A603-1C6F-4D13-8986-87E0635FF6A3}"/>
                    </a:ext>
                  </a:extLst>
                </p:cNvPr>
                <p:cNvSpPr>
                  <a:spLocks/>
                </p:cNvSpPr>
                <p:nvPr userDrawn="1"/>
              </p:nvSpPr>
              <p:spPr bwMode="auto">
                <a:xfrm>
                  <a:off x="4411" y="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8" name="Freeform 390">
                  <a:extLst>
                    <a:ext uri="{FF2B5EF4-FFF2-40B4-BE49-F238E27FC236}">
                      <a16:creationId xmlns:a16="http://schemas.microsoft.com/office/drawing/2014/main" id="{FAA15218-1392-4538-854D-778CF6DAFADF}"/>
                    </a:ext>
                  </a:extLst>
                </p:cNvPr>
                <p:cNvSpPr>
                  <a:spLocks/>
                </p:cNvSpPr>
                <p:nvPr userDrawn="1"/>
              </p:nvSpPr>
              <p:spPr bwMode="auto">
                <a:xfrm>
                  <a:off x="4595"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9" name="Freeform 391">
                  <a:extLst>
                    <a:ext uri="{FF2B5EF4-FFF2-40B4-BE49-F238E27FC236}">
                      <a16:creationId xmlns:a16="http://schemas.microsoft.com/office/drawing/2014/main" id="{878F651B-0978-4052-8012-D25083028798}"/>
                    </a:ext>
                  </a:extLst>
                </p:cNvPr>
                <p:cNvSpPr>
                  <a:spLocks/>
                </p:cNvSpPr>
                <p:nvPr userDrawn="1"/>
              </p:nvSpPr>
              <p:spPr bwMode="auto">
                <a:xfrm>
                  <a:off x="4709" y="64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0" name="Freeform 392">
                  <a:extLst>
                    <a:ext uri="{FF2B5EF4-FFF2-40B4-BE49-F238E27FC236}">
                      <a16:creationId xmlns:a16="http://schemas.microsoft.com/office/drawing/2014/main" id="{744BF7C2-0B22-4C55-904B-6CF376C525AC}"/>
                    </a:ext>
                  </a:extLst>
                </p:cNvPr>
                <p:cNvSpPr>
                  <a:spLocks/>
                </p:cNvSpPr>
                <p:nvPr userDrawn="1"/>
              </p:nvSpPr>
              <p:spPr bwMode="auto">
                <a:xfrm>
                  <a:off x="4694" y="6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1" name="Freeform 393">
                  <a:extLst>
                    <a:ext uri="{FF2B5EF4-FFF2-40B4-BE49-F238E27FC236}">
                      <a16:creationId xmlns:a16="http://schemas.microsoft.com/office/drawing/2014/main" id="{CC5C82EC-338E-439A-8078-A95BF577FE98}"/>
                    </a:ext>
                  </a:extLst>
                </p:cNvPr>
                <p:cNvSpPr>
                  <a:spLocks/>
                </p:cNvSpPr>
                <p:nvPr userDrawn="1"/>
              </p:nvSpPr>
              <p:spPr bwMode="auto">
                <a:xfrm>
                  <a:off x="4694" y="663"/>
                  <a:ext cx="10" cy="5"/>
                </a:xfrm>
                <a:custGeom>
                  <a:avLst/>
                  <a:gdLst>
                    <a:gd name="T0" fmla="*/ 1 w 2"/>
                    <a:gd name="T1" fmla="*/ 0 h 1"/>
                    <a:gd name="T2" fmla="*/ 1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1" y="0"/>
                        <a:pt x="1" y="1"/>
                      </a:cubicBezTo>
                      <a:cubicBezTo>
                        <a:pt x="1" y="1"/>
                        <a:pt x="1"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2" name="Freeform 394">
                  <a:extLst>
                    <a:ext uri="{FF2B5EF4-FFF2-40B4-BE49-F238E27FC236}">
                      <a16:creationId xmlns:a16="http://schemas.microsoft.com/office/drawing/2014/main" id="{E0F3A99A-A3ED-4D92-909D-E527DAF47CB6}"/>
                    </a:ext>
                  </a:extLst>
                </p:cNvPr>
                <p:cNvSpPr>
                  <a:spLocks/>
                </p:cNvSpPr>
                <p:nvPr userDrawn="1"/>
              </p:nvSpPr>
              <p:spPr bwMode="auto">
                <a:xfrm>
                  <a:off x="4699" y="6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3" name="Freeform 395">
                  <a:extLst>
                    <a:ext uri="{FF2B5EF4-FFF2-40B4-BE49-F238E27FC236}">
                      <a16:creationId xmlns:a16="http://schemas.microsoft.com/office/drawing/2014/main" id="{24751E9F-E3E0-469B-BB3A-234803E4FC39}"/>
                    </a:ext>
                  </a:extLst>
                </p:cNvPr>
                <p:cNvSpPr>
                  <a:spLocks/>
                </p:cNvSpPr>
                <p:nvPr userDrawn="1"/>
              </p:nvSpPr>
              <p:spPr bwMode="auto">
                <a:xfrm>
                  <a:off x="4689" y="623"/>
                  <a:ext cx="15" cy="10"/>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1" y="2"/>
                        <a:pt x="2" y="1"/>
                        <a:pt x="2" y="1"/>
                      </a:cubicBezTo>
                      <a:cubicBezTo>
                        <a:pt x="3"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4" name="Rectangle 396">
                  <a:extLst>
                    <a:ext uri="{FF2B5EF4-FFF2-40B4-BE49-F238E27FC236}">
                      <a16:creationId xmlns:a16="http://schemas.microsoft.com/office/drawing/2014/main" id="{E3C29F81-EFF7-4054-ABC4-70C74A294555}"/>
                    </a:ext>
                  </a:extLst>
                </p:cNvPr>
                <p:cNvSpPr>
                  <a:spLocks noChangeArrowheads="1"/>
                </p:cNvSpPr>
                <p:nvPr userDrawn="1"/>
              </p:nvSpPr>
              <p:spPr bwMode="auto">
                <a:xfrm>
                  <a:off x="4689" y="6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5" name="Freeform 397">
                  <a:extLst>
                    <a:ext uri="{FF2B5EF4-FFF2-40B4-BE49-F238E27FC236}">
                      <a16:creationId xmlns:a16="http://schemas.microsoft.com/office/drawing/2014/main" id="{B908A1DE-0E41-4291-BDE4-622184A8029F}"/>
                    </a:ext>
                  </a:extLst>
                </p:cNvPr>
                <p:cNvSpPr>
                  <a:spLocks/>
                </p:cNvSpPr>
                <p:nvPr userDrawn="1"/>
              </p:nvSpPr>
              <p:spPr bwMode="auto">
                <a:xfrm>
                  <a:off x="4684" y="643"/>
                  <a:ext cx="0" cy="10"/>
                </a:xfrm>
                <a:custGeom>
                  <a:avLst/>
                  <a:gdLst>
                    <a:gd name="T0" fmla="*/ 1 h 2"/>
                    <a:gd name="T1" fmla="*/ 2 h 2"/>
                    <a:gd name="T2" fmla="*/ 2 h 2"/>
                    <a:gd name="T3" fmla="*/ 1 h 2"/>
                  </a:gdLst>
                  <a:ahLst/>
                  <a:cxnLst>
                    <a:cxn ang="0">
                      <a:pos x="0" y="T0"/>
                    </a:cxn>
                    <a:cxn ang="0">
                      <a:pos x="0" y="T1"/>
                    </a:cxn>
                    <a:cxn ang="0">
                      <a:pos x="0" y="T2"/>
                    </a:cxn>
                    <a:cxn ang="0">
                      <a:pos x="0" y="T3"/>
                    </a:cxn>
                  </a:cxnLst>
                  <a:rect l="0" t="0" r="r" b="b"/>
                  <a:pathLst>
                    <a:path h="2">
                      <a:moveTo>
                        <a:pt x="0" y="1"/>
                      </a:moveTo>
                      <a:cubicBezTo>
                        <a:pt x="0" y="2"/>
                        <a:pt x="0" y="2"/>
                        <a:pt x="0" y="2"/>
                      </a:cubicBezTo>
                      <a:cubicBezTo>
                        <a:pt x="0" y="1"/>
                        <a:pt x="0" y="1"/>
                        <a:pt x="0"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6" name="Freeform 398">
                  <a:extLst>
                    <a:ext uri="{FF2B5EF4-FFF2-40B4-BE49-F238E27FC236}">
                      <a16:creationId xmlns:a16="http://schemas.microsoft.com/office/drawing/2014/main" id="{0E0BF11A-78A2-4C6D-89B5-65966BEB5D79}"/>
                    </a:ext>
                  </a:extLst>
                </p:cNvPr>
                <p:cNvSpPr>
                  <a:spLocks/>
                </p:cNvSpPr>
                <p:nvPr userDrawn="1"/>
              </p:nvSpPr>
              <p:spPr bwMode="auto">
                <a:xfrm>
                  <a:off x="4684" y="6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7" name="Freeform 399">
                  <a:extLst>
                    <a:ext uri="{FF2B5EF4-FFF2-40B4-BE49-F238E27FC236}">
                      <a16:creationId xmlns:a16="http://schemas.microsoft.com/office/drawing/2014/main" id="{7F87B420-6C3A-44CE-8961-EAE6FE737D53}"/>
                    </a:ext>
                  </a:extLst>
                </p:cNvPr>
                <p:cNvSpPr>
                  <a:spLocks/>
                </p:cNvSpPr>
                <p:nvPr userDrawn="1"/>
              </p:nvSpPr>
              <p:spPr bwMode="auto">
                <a:xfrm>
                  <a:off x="4684" y="65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8" name="Freeform 400">
                  <a:extLst>
                    <a:ext uri="{FF2B5EF4-FFF2-40B4-BE49-F238E27FC236}">
                      <a16:creationId xmlns:a16="http://schemas.microsoft.com/office/drawing/2014/main" id="{50041BD5-227B-4CED-AC48-714C722F02A6}"/>
                    </a:ext>
                  </a:extLst>
                </p:cNvPr>
                <p:cNvSpPr>
                  <a:spLocks/>
                </p:cNvSpPr>
                <p:nvPr userDrawn="1"/>
              </p:nvSpPr>
              <p:spPr bwMode="auto">
                <a:xfrm>
                  <a:off x="4650" y="60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9" name="Freeform 401">
                  <a:extLst>
                    <a:ext uri="{FF2B5EF4-FFF2-40B4-BE49-F238E27FC236}">
                      <a16:creationId xmlns:a16="http://schemas.microsoft.com/office/drawing/2014/main" id="{2A1030D9-A4BB-40DC-94E8-4BF76E5184DF}"/>
                    </a:ext>
                  </a:extLst>
                </p:cNvPr>
                <p:cNvSpPr>
                  <a:spLocks/>
                </p:cNvSpPr>
                <p:nvPr userDrawn="1"/>
              </p:nvSpPr>
              <p:spPr bwMode="auto">
                <a:xfrm>
                  <a:off x="4655" y="623"/>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0" name="Freeform 402">
                  <a:extLst>
                    <a:ext uri="{FF2B5EF4-FFF2-40B4-BE49-F238E27FC236}">
                      <a16:creationId xmlns:a16="http://schemas.microsoft.com/office/drawing/2014/main" id="{9135E606-3C4B-4EAB-A10E-CD33BB49D387}"/>
                    </a:ext>
                  </a:extLst>
                </p:cNvPr>
                <p:cNvSpPr>
                  <a:spLocks/>
                </p:cNvSpPr>
                <p:nvPr userDrawn="1"/>
              </p:nvSpPr>
              <p:spPr bwMode="auto">
                <a:xfrm>
                  <a:off x="4640" y="618"/>
                  <a:ext cx="10" cy="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1" y="0"/>
                      </a:cubicBezTo>
                      <a:cubicBezTo>
                        <a:pt x="1" y="0"/>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1" name="Freeform 403">
                  <a:extLst>
                    <a:ext uri="{FF2B5EF4-FFF2-40B4-BE49-F238E27FC236}">
                      <a16:creationId xmlns:a16="http://schemas.microsoft.com/office/drawing/2014/main" id="{750A388A-443B-442C-AC7B-CD0D943D2B07}"/>
                    </a:ext>
                  </a:extLst>
                </p:cNvPr>
                <p:cNvSpPr>
                  <a:spLocks/>
                </p:cNvSpPr>
                <p:nvPr userDrawn="1"/>
              </p:nvSpPr>
              <p:spPr bwMode="auto">
                <a:xfrm>
                  <a:off x="4590" y="573"/>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2" name="Freeform 404">
                  <a:extLst>
                    <a:ext uri="{FF2B5EF4-FFF2-40B4-BE49-F238E27FC236}">
                      <a16:creationId xmlns:a16="http://schemas.microsoft.com/office/drawing/2014/main" id="{CE82C93E-E5F8-477E-B328-8425E70F69D5}"/>
                    </a:ext>
                  </a:extLst>
                </p:cNvPr>
                <p:cNvSpPr>
                  <a:spLocks/>
                </p:cNvSpPr>
                <p:nvPr userDrawn="1"/>
              </p:nvSpPr>
              <p:spPr bwMode="auto">
                <a:xfrm>
                  <a:off x="4535" y="598"/>
                  <a:ext cx="10" cy="10"/>
                </a:xfrm>
                <a:custGeom>
                  <a:avLst/>
                  <a:gdLst>
                    <a:gd name="T0" fmla="*/ 1 w 2"/>
                    <a:gd name="T1" fmla="*/ 2 h 2"/>
                    <a:gd name="T2" fmla="*/ 1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1"/>
                      </a:cubicBezTo>
                      <a:cubicBezTo>
                        <a:pt x="2" y="0"/>
                        <a:pt x="1" y="0"/>
                        <a:pt x="1" y="0"/>
                      </a:cubicBezTo>
                      <a:cubicBezTo>
                        <a:pt x="0"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3" name="Freeform 405">
                  <a:extLst>
                    <a:ext uri="{FF2B5EF4-FFF2-40B4-BE49-F238E27FC236}">
                      <a16:creationId xmlns:a16="http://schemas.microsoft.com/office/drawing/2014/main" id="{A6FA24EB-523B-49D0-ACA6-9C1D60F2C05F}"/>
                    </a:ext>
                  </a:extLst>
                </p:cNvPr>
                <p:cNvSpPr>
                  <a:spLocks/>
                </p:cNvSpPr>
                <p:nvPr userDrawn="1"/>
              </p:nvSpPr>
              <p:spPr bwMode="auto">
                <a:xfrm>
                  <a:off x="454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0" name="Group 607">
                <a:extLst>
                  <a:ext uri="{FF2B5EF4-FFF2-40B4-BE49-F238E27FC236}">
                    <a16:creationId xmlns:a16="http://schemas.microsoft.com/office/drawing/2014/main" id="{7C7ABB71-8FFA-4BA3-9471-985CE5528401}"/>
                  </a:ext>
                </a:extLst>
              </p:cNvPr>
              <p:cNvGrpSpPr>
                <a:grpSpLocks/>
              </p:cNvGrpSpPr>
              <p:nvPr userDrawn="1"/>
            </p:nvGrpSpPr>
            <p:grpSpPr bwMode="auto">
              <a:xfrm>
                <a:off x="5556250" y="433388"/>
                <a:ext cx="1927225" cy="1919288"/>
                <a:chOff x="3500" y="273"/>
                <a:chExt cx="1214" cy="1209"/>
              </a:xfrm>
              <a:grpFill/>
            </p:grpSpPr>
            <p:sp>
              <p:nvSpPr>
                <p:cNvPr id="254" name="Rectangle 407">
                  <a:extLst>
                    <a:ext uri="{FF2B5EF4-FFF2-40B4-BE49-F238E27FC236}">
                      <a16:creationId xmlns:a16="http://schemas.microsoft.com/office/drawing/2014/main" id="{1F59F281-397D-4FDD-A906-04E3845C7161}"/>
                    </a:ext>
                  </a:extLst>
                </p:cNvPr>
                <p:cNvSpPr>
                  <a:spLocks noChangeArrowheads="1"/>
                </p:cNvSpPr>
                <p:nvPr userDrawn="1"/>
              </p:nvSpPr>
              <p:spPr bwMode="auto">
                <a:xfrm>
                  <a:off x="4684" y="8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 name="Freeform 408">
                  <a:extLst>
                    <a:ext uri="{FF2B5EF4-FFF2-40B4-BE49-F238E27FC236}">
                      <a16:creationId xmlns:a16="http://schemas.microsoft.com/office/drawing/2014/main" id="{3E03B650-0AA0-41A4-AB10-B6C784801A40}"/>
                    </a:ext>
                  </a:extLst>
                </p:cNvPr>
                <p:cNvSpPr>
                  <a:spLocks/>
                </p:cNvSpPr>
                <p:nvPr userDrawn="1"/>
              </p:nvSpPr>
              <p:spPr bwMode="auto">
                <a:xfrm>
                  <a:off x="4679" y="838"/>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 name="Freeform 409">
                  <a:extLst>
                    <a:ext uri="{FF2B5EF4-FFF2-40B4-BE49-F238E27FC236}">
                      <a16:creationId xmlns:a16="http://schemas.microsoft.com/office/drawing/2014/main" id="{1E4D50AF-28F5-4F6F-8DE6-2078745CEDB7}"/>
                    </a:ext>
                  </a:extLst>
                </p:cNvPr>
                <p:cNvSpPr>
                  <a:spLocks/>
                </p:cNvSpPr>
                <p:nvPr userDrawn="1"/>
              </p:nvSpPr>
              <p:spPr bwMode="auto">
                <a:xfrm>
                  <a:off x="4416" y="7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 name="Freeform 410">
                  <a:extLst>
                    <a:ext uri="{FF2B5EF4-FFF2-40B4-BE49-F238E27FC236}">
                      <a16:creationId xmlns:a16="http://schemas.microsoft.com/office/drawing/2014/main" id="{E0B1BA11-D6CE-4A71-9EA0-1FBE40E7E65C}"/>
                    </a:ext>
                  </a:extLst>
                </p:cNvPr>
                <p:cNvSpPr>
                  <a:spLocks/>
                </p:cNvSpPr>
                <p:nvPr userDrawn="1"/>
              </p:nvSpPr>
              <p:spPr bwMode="auto">
                <a:xfrm>
                  <a:off x="4401" y="77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 name="Freeform 411">
                  <a:extLst>
                    <a:ext uri="{FF2B5EF4-FFF2-40B4-BE49-F238E27FC236}">
                      <a16:creationId xmlns:a16="http://schemas.microsoft.com/office/drawing/2014/main" id="{473803B3-2950-4A0F-BD94-D7DD9C487B60}"/>
                    </a:ext>
                  </a:extLst>
                </p:cNvPr>
                <p:cNvSpPr>
                  <a:spLocks/>
                </p:cNvSpPr>
                <p:nvPr userDrawn="1"/>
              </p:nvSpPr>
              <p:spPr bwMode="auto">
                <a:xfrm>
                  <a:off x="4406" y="808"/>
                  <a:ext cx="10" cy="5"/>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1"/>
                        <a:pt x="2" y="0"/>
                        <a:pt x="2" y="0"/>
                      </a:cubicBezTo>
                      <a:cubicBezTo>
                        <a:pt x="2"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 name="Freeform 412">
                  <a:extLst>
                    <a:ext uri="{FF2B5EF4-FFF2-40B4-BE49-F238E27FC236}">
                      <a16:creationId xmlns:a16="http://schemas.microsoft.com/office/drawing/2014/main" id="{F525E5A8-297F-4CC4-B9FF-9EBD2FC3C874}"/>
                    </a:ext>
                  </a:extLst>
                </p:cNvPr>
                <p:cNvSpPr>
                  <a:spLocks/>
                </p:cNvSpPr>
                <p:nvPr userDrawn="1"/>
              </p:nvSpPr>
              <p:spPr bwMode="auto">
                <a:xfrm>
                  <a:off x="3540" y="1127"/>
                  <a:ext cx="10" cy="10"/>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2" y="1"/>
                        <a:pt x="1" y="1"/>
                        <a:pt x="1" y="0"/>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Freeform 413">
                  <a:extLst>
                    <a:ext uri="{FF2B5EF4-FFF2-40B4-BE49-F238E27FC236}">
                      <a16:creationId xmlns:a16="http://schemas.microsoft.com/office/drawing/2014/main" id="{737BAAF4-E09A-4BD2-B88E-457DC8DF0E7E}"/>
                    </a:ext>
                  </a:extLst>
                </p:cNvPr>
                <p:cNvSpPr>
                  <a:spLocks/>
                </p:cNvSpPr>
                <p:nvPr userDrawn="1"/>
              </p:nvSpPr>
              <p:spPr bwMode="auto">
                <a:xfrm>
                  <a:off x="3520" y="1202"/>
                  <a:ext cx="5" cy="10"/>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0"/>
                        <a:pt x="1" y="2"/>
                        <a:pt x="1" y="2"/>
                      </a:cubicBezTo>
                      <a:cubicBezTo>
                        <a:pt x="1" y="2"/>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Freeform 414">
                  <a:extLst>
                    <a:ext uri="{FF2B5EF4-FFF2-40B4-BE49-F238E27FC236}">
                      <a16:creationId xmlns:a16="http://schemas.microsoft.com/office/drawing/2014/main" id="{53BB3AEF-8E6C-464E-9115-969F9142C297}"/>
                    </a:ext>
                  </a:extLst>
                </p:cNvPr>
                <p:cNvSpPr>
                  <a:spLocks/>
                </p:cNvSpPr>
                <p:nvPr userDrawn="1"/>
              </p:nvSpPr>
              <p:spPr bwMode="auto">
                <a:xfrm>
                  <a:off x="3515" y="1222"/>
                  <a:ext cx="5" cy="45"/>
                </a:xfrm>
                <a:custGeom>
                  <a:avLst/>
                  <a:gdLst>
                    <a:gd name="T0" fmla="*/ 0 w 1"/>
                    <a:gd name="T1" fmla="*/ 9 h 9"/>
                    <a:gd name="T2" fmla="*/ 1 w 1"/>
                    <a:gd name="T3" fmla="*/ 2 h 9"/>
                    <a:gd name="T4" fmla="*/ 1 w 1"/>
                    <a:gd name="T5" fmla="*/ 2 h 9"/>
                    <a:gd name="T6" fmla="*/ 0 w 1"/>
                    <a:gd name="T7" fmla="*/ 0 h 9"/>
                    <a:gd name="T8" fmla="*/ 0 w 1"/>
                    <a:gd name="T9" fmla="*/ 5 h 9"/>
                    <a:gd name="T10" fmla="*/ 0 w 1"/>
                    <a:gd name="T11" fmla="*/ 9 h 9"/>
                  </a:gdLst>
                  <a:ahLst/>
                  <a:cxnLst>
                    <a:cxn ang="0">
                      <a:pos x="T0" y="T1"/>
                    </a:cxn>
                    <a:cxn ang="0">
                      <a:pos x="T2" y="T3"/>
                    </a:cxn>
                    <a:cxn ang="0">
                      <a:pos x="T4" y="T5"/>
                    </a:cxn>
                    <a:cxn ang="0">
                      <a:pos x="T6" y="T7"/>
                    </a:cxn>
                    <a:cxn ang="0">
                      <a:pos x="T8" y="T9"/>
                    </a:cxn>
                    <a:cxn ang="0">
                      <a:pos x="T10" y="T11"/>
                    </a:cxn>
                  </a:cxnLst>
                  <a:rect l="0" t="0" r="r" b="b"/>
                  <a:pathLst>
                    <a:path w="1" h="9">
                      <a:moveTo>
                        <a:pt x="0" y="9"/>
                      </a:moveTo>
                      <a:cubicBezTo>
                        <a:pt x="1" y="8"/>
                        <a:pt x="0" y="4"/>
                        <a:pt x="1" y="2"/>
                      </a:cubicBezTo>
                      <a:cubicBezTo>
                        <a:pt x="1" y="2"/>
                        <a:pt x="1" y="2"/>
                        <a:pt x="1" y="2"/>
                      </a:cubicBezTo>
                      <a:cubicBezTo>
                        <a:pt x="0" y="0"/>
                        <a:pt x="0" y="0"/>
                        <a:pt x="0" y="0"/>
                      </a:cubicBezTo>
                      <a:cubicBezTo>
                        <a:pt x="0" y="2"/>
                        <a:pt x="0" y="3"/>
                        <a:pt x="0" y="5"/>
                      </a:cubicBezTo>
                      <a:cubicBezTo>
                        <a:pt x="0" y="7"/>
                        <a:pt x="0" y="8"/>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 name="Freeform 415">
                  <a:extLst>
                    <a:ext uri="{FF2B5EF4-FFF2-40B4-BE49-F238E27FC236}">
                      <a16:creationId xmlns:a16="http://schemas.microsoft.com/office/drawing/2014/main" id="{36DEE4C5-2E7F-4544-997A-36084716FD32}"/>
                    </a:ext>
                  </a:extLst>
                </p:cNvPr>
                <p:cNvSpPr>
                  <a:spLocks/>
                </p:cNvSpPr>
                <p:nvPr userDrawn="1"/>
              </p:nvSpPr>
              <p:spPr bwMode="auto">
                <a:xfrm>
                  <a:off x="3500" y="1297"/>
                  <a:ext cx="5" cy="15"/>
                </a:xfrm>
                <a:custGeom>
                  <a:avLst/>
                  <a:gdLst>
                    <a:gd name="T0" fmla="*/ 0 w 1"/>
                    <a:gd name="T1" fmla="*/ 2 h 3"/>
                    <a:gd name="T2" fmla="*/ 0 w 1"/>
                    <a:gd name="T3" fmla="*/ 0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1" y="3"/>
                        <a:pt x="0" y="0"/>
                      </a:cubicBez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 name="Freeform 416">
                  <a:extLst>
                    <a:ext uri="{FF2B5EF4-FFF2-40B4-BE49-F238E27FC236}">
                      <a16:creationId xmlns:a16="http://schemas.microsoft.com/office/drawing/2014/main" id="{1470ADE8-0709-43FD-9BAF-A2AF2A905BBD}"/>
                    </a:ext>
                  </a:extLst>
                </p:cNvPr>
                <p:cNvSpPr>
                  <a:spLocks/>
                </p:cNvSpPr>
                <p:nvPr userDrawn="1"/>
              </p:nvSpPr>
              <p:spPr bwMode="auto">
                <a:xfrm>
                  <a:off x="3500" y="1292"/>
                  <a:ext cx="0" cy="10"/>
                </a:xfrm>
                <a:custGeom>
                  <a:avLst/>
                  <a:gdLst>
                    <a:gd name="T0" fmla="*/ 1 h 2"/>
                    <a:gd name="T1" fmla="*/ 1 h 2"/>
                  </a:gdLst>
                  <a:ahLst/>
                  <a:cxnLst>
                    <a:cxn ang="0">
                      <a:pos x="0" y="T0"/>
                    </a:cxn>
                    <a:cxn ang="0">
                      <a:pos x="0" y="T1"/>
                    </a:cxn>
                  </a:cxnLst>
                  <a:rect l="0" t="0" r="r" b="b"/>
                  <a:pathLst>
                    <a:path h="2">
                      <a:moveTo>
                        <a:pt x="0" y="1"/>
                      </a:moveTo>
                      <a:cubicBezTo>
                        <a:pt x="0" y="0"/>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Freeform 417">
                  <a:extLst>
                    <a:ext uri="{FF2B5EF4-FFF2-40B4-BE49-F238E27FC236}">
                      <a16:creationId xmlns:a16="http://schemas.microsoft.com/office/drawing/2014/main" id="{11FAB942-765D-47C1-8DFE-A85723C55446}"/>
                    </a:ext>
                  </a:extLst>
                </p:cNvPr>
                <p:cNvSpPr>
                  <a:spLocks/>
                </p:cNvSpPr>
                <p:nvPr userDrawn="1"/>
              </p:nvSpPr>
              <p:spPr bwMode="auto">
                <a:xfrm>
                  <a:off x="3500" y="1322"/>
                  <a:ext cx="10" cy="20"/>
                </a:xfrm>
                <a:custGeom>
                  <a:avLst/>
                  <a:gdLst>
                    <a:gd name="T0" fmla="*/ 2 w 2"/>
                    <a:gd name="T1" fmla="*/ 2 h 4"/>
                    <a:gd name="T2" fmla="*/ 1 w 2"/>
                    <a:gd name="T3" fmla="*/ 0 h 4"/>
                    <a:gd name="T4" fmla="*/ 1 w 2"/>
                    <a:gd name="T5" fmla="*/ 2 h 4"/>
                    <a:gd name="T6" fmla="*/ 2 w 2"/>
                    <a:gd name="T7" fmla="*/ 2 h 4"/>
                  </a:gdLst>
                  <a:ahLst/>
                  <a:cxnLst>
                    <a:cxn ang="0">
                      <a:pos x="T0" y="T1"/>
                    </a:cxn>
                    <a:cxn ang="0">
                      <a:pos x="T2" y="T3"/>
                    </a:cxn>
                    <a:cxn ang="0">
                      <a:pos x="T4" y="T5"/>
                    </a:cxn>
                    <a:cxn ang="0">
                      <a:pos x="T6" y="T7"/>
                    </a:cxn>
                  </a:cxnLst>
                  <a:rect l="0" t="0" r="r" b="b"/>
                  <a:pathLst>
                    <a:path w="2" h="4">
                      <a:moveTo>
                        <a:pt x="2" y="2"/>
                      </a:moveTo>
                      <a:cubicBezTo>
                        <a:pt x="2" y="2"/>
                        <a:pt x="1" y="0"/>
                        <a:pt x="1" y="0"/>
                      </a:cubicBezTo>
                      <a:cubicBezTo>
                        <a:pt x="0" y="1"/>
                        <a:pt x="1" y="2"/>
                        <a:pt x="1" y="2"/>
                      </a:cubicBezTo>
                      <a:cubicBezTo>
                        <a:pt x="2" y="4"/>
                        <a:pt x="2"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 name="Freeform 418">
                  <a:extLst>
                    <a:ext uri="{FF2B5EF4-FFF2-40B4-BE49-F238E27FC236}">
                      <a16:creationId xmlns:a16="http://schemas.microsoft.com/office/drawing/2014/main" id="{BA6288F8-D2AB-475A-A97A-1BB002E98A8E}"/>
                    </a:ext>
                  </a:extLst>
                </p:cNvPr>
                <p:cNvSpPr>
                  <a:spLocks/>
                </p:cNvSpPr>
                <p:nvPr userDrawn="1"/>
              </p:nvSpPr>
              <p:spPr bwMode="auto">
                <a:xfrm>
                  <a:off x="3515" y="133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 name="Freeform 419">
                  <a:extLst>
                    <a:ext uri="{FF2B5EF4-FFF2-40B4-BE49-F238E27FC236}">
                      <a16:creationId xmlns:a16="http://schemas.microsoft.com/office/drawing/2014/main" id="{3BB8EF91-533E-4094-B583-DDFA72B9F1CC}"/>
                    </a:ext>
                  </a:extLst>
                </p:cNvPr>
                <p:cNvSpPr>
                  <a:spLocks/>
                </p:cNvSpPr>
                <p:nvPr userDrawn="1"/>
              </p:nvSpPr>
              <p:spPr bwMode="auto">
                <a:xfrm>
                  <a:off x="3510" y="132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2"/>
                        <a:pt x="1" y="2"/>
                        <a:pt x="0" y="1"/>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 name="Freeform 420">
                  <a:extLst>
                    <a:ext uri="{FF2B5EF4-FFF2-40B4-BE49-F238E27FC236}">
                      <a16:creationId xmlns:a16="http://schemas.microsoft.com/office/drawing/2014/main" id="{01E1E441-5151-422F-A465-2E66064D640D}"/>
                    </a:ext>
                  </a:extLst>
                </p:cNvPr>
                <p:cNvSpPr>
                  <a:spLocks/>
                </p:cNvSpPr>
                <p:nvPr userDrawn="1"/>
              </p:nvSpPr>
              <p:spPr bwMode="auto">
                <a:xfrm>
                  <a:off x="3505" y="1297"/>
                  <a:ext cx="10" cy="20"/>
                </a:xfrm>
                <a:custGeom>
                  <a:avLst/>
                  <a:gdLst>
                    <a:gd name="T0" fmla="*/ 1 w 2"/>
                    <a:gd name="T1" fmla="*/ 4 h 4"/>
                    <a:gd name="T2" fmla="*/ 2 w 2"/>
                    <a:gd name="T3" fmla="*/ 3 h 4"/>
                    <a:gd name="T4" fmla="*/ 1 w 2"/>
                    <a:gd name="T5" fmla="*/ 4 h 4"/>
                  </a:gdLst>
                  <a:ahLst/>
                  <a:cxnLst>
                    <a:cxn ang="0">
                      <a:pos x="T0" y="T1"/>
                    </a:cxn>
                    <a:cxn ang="0">
                      <a:pos x="T2" y="T3"/>
                    </a:cxn>
                    <a:cxn ang="0">
                      <a:pos x="T4" y="T5"/>
                    </a:cxn>
                  </a:cxnLst>
                  <a:rect l="0" t="0" r="r" b="b"/>
                  <a:pathLst>
                    <a:path w="2" h="4">
                      <a:moveTo>
                        <a:pt x="1" y="4"/>
                      </a:moveTo>
                      <a:cubicBezTo>
                        <a:pt x="1" y="3"/>
                        <a:pt x="1" y="2"/>
                        <a:pt x="2" y="3"/>
                      </a:cubicBezTo>
                      <a:cubicBezTo>
                        <a:pt x="1" y="0"/>
                        <a:pt x="0"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Freeform 421">
                  <a:extLst>
                    <a:ext uri="{FF2B5EF4-FFF2-40B4-BE49-F238E27FC236}">
                      <a16:creationId xmlns:a16="http://schemas.microsoft.com/office/drawing/2014/main" id="{88AC7E37-8EAD-4C37-967B-1887FD23A5C2}"/>
                    </a:ext>
                  </a:extLst>
                </p:cNvPr>
                <p:cNvSpPr>
                  <a:spLocks/>
                </p:cNvSpPr>
                <p:nvPr userDrawn="1"/>
              </p:nvSpPr>
              <p:spPr bwMode="auto">
                <a:xfrm>
                  <a:off x="3520" y="1257"/>
                  <a:ext cx="0" cy="15"/>
                </a:xfrm>
                <a:custGeom>
                  <a:avLst/>
                  <a:gdLst>
                    <a:gd name="T0" fmla="*/ 3 h 3"/>
                    <a:gd name="T1" fmla="*/ 1 h 3"/>
                    <a:gd name="T2" fmla="*/ 0 h 3"/>
                    <a:gd name="T3" fmla="*/ 3 h 3"/>
                  </a:gdLst>
                  <a:ahLst/>
                  <a:cxnLst>
                    <a:cxn ang="0">
                      <a:pos x="0" y="T0"/>
                    </a:cxn>
                    <a:cxn ang="0">
                      <a:pos x="0" y="T1"/>
                    </a:cxn>
                    <a:cxn ang="0">
                      <a:pos x="0" y="T2"/>
                    </a:cxn>
                    <a:cxn ang="0">
                      <a:pos x="0" y="T3"/>
                    </a:cxn>
                  </a:cxnLst>
                  <a:rect l="0" t="0" r="r" b="b"/>
                  <a:pathLst>
                    <a:path h="3">
                      <a:moveTo>
                        <a:pt x="0" y="3"/>
                      </a:moveTo>
                      <a:cubicBezTo>
                        <a:pt x="0" y="1"/>
                        <a:pt x="0" y="1"/>
                        <a:pt x="0" y="1"/>
                      </a:cubicBezTo>
                      <a:cubicBezTo>
                        <a:pt x="0" y="1"/>
                        <a:pt x="0" y="0"/>
                        <a:pt x="0" y="0"/>
                      </a:cubicBezTo>
                      <a:cubicBezTo>
                        <a:pt x="0" y="1"/>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 name="Freeform 422">
                  <a:extLst>
                    <a:ext uri="{FF2B5EF4-FFF2-40B4-BE49-F238E27FC236}">
                      <a16:creationId xmlns:a16="http://schemas.microsoft.com/office/drawing/2014/main" id="{6FE4D82F-D411-4175-9FB1-4E7D589C17C1}"/>
                    </a:ext>
                  </a:extLst>
                </p:cNvPr>
                <p:cNvSpPr>
                  <a:spLocks/>
                </p:cNvSpPr>
                <p:nvPr userDrawn="1"/>
              </p:nvSpPr>
              <p:spPr bwMode="auto">
                <a:xfrm>
                  <a:off x="3530" y="1377"/>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1"/>
                        <a:pt x="0" y="0"/>
                        <a:pt x="0" y="0"/>
                      </a:cubicBezTo>
                      <a:cubicBezTo>
                        <a:pt x="1" y="1"/>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 name="Freeform 423">
                  <a:extLst>
                    <a:ext uri="{FF2B5EF4-FFF2-40B4-BE49-F238E27FC236}">
                      <a16:creationId xmlns:a16="http://schemas.microsoft.com/office/drawing/2014/main" id="{B529C3BC-0811-4222-92A3-A0E6C7B83053}"/>
                    </a:ext>
                  </a:extLst>
                </p:cNvPr>
                <p:cNvSpPr>
                  <a:spLocks/>
                </p:cNvSpPr>
                <p:nvPr userDrawn="1"/>
              </p:nvSpPr>
              <p:spPr bwMode="auto">
                <a:xfrm>
                  <a:off x="3540" y="1382"/>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 name="Freeform 424">
                  <a:extLst>
                    <a:ext uri="{FF2B5EF4-FFF2-40B4-BE49-F238E27FC236}">
                      <a16:creationId xmlns:a16="http://schemas.microsoft.com/office/drawing/2014/main" id="{B16EF75F-4F3B-43FF-82A5-8CBC2879D591}"/>
                    </a:ext>
                  </a:extLst>
                </p:cNvPr>
                <p:cNvSpPr>
                  <a:spLocks/>
                </p:cNvSpPr>
                <p:nvPr userDrawn="1"/>
              </p:nvSpPr>
              <p:spPr bwMode="auto">
                <a:xfrm>
                  <a:off x="3515" y="1322"/>
                  <a:ext cx="10" cy="20"/>
                </a:xfrm>
                <a:custGeom>
                  <a:avLst/>
                  <a:gdLst>
                    <a:gd name="T0" fmla="*/ 10 w 10"/>
                    <a:gd name="T1" fmla="*/ 15 h 20"/>
                    <a:gd name="T2" fmla="*/ 0 w 10"/>
                    <a:gd name="T3" fmla="*/ 0 h 20"/>
                    <a:gd name="T4" fmla="*/ 10 w 10"/>
                    <a:gd name="T5" fmla="*/ 20 h 20"/>
                    <a:gd name="T6" fmla="*/ 10 w 10"/>
                    <a:gd name="T7" fmla="*/ 15 h 20"/>
                  </a:gdLst>
                  <a:ahLst/>
                  <a:cxnLst>
                    <a:cxn ang="0">
                      <a:pos x="T0" y="T1"/>
                    </a:cxn>
                    <a:cxn ang="0">
                      <a:pos x="T2" y="T3"/>
                    </a:cxn>
                    <a:cxn ang="0">
                      <a:pos x="T4" y="T5"/>
                    </a:cxn>
                    <a:cxn ang="0">
                      <a:pos x="T6" y="T7"/>
                    </a:cxn>
                  </a:cxnLst>
                  <a:rect l="0" t="0" r="r" b="b"/>
                  <a:pathLst>
                    <a:path w="10" h="20">
                      <a:moveTo>
                        <a:pt x="10" y="15"/>
                      </a:moveTo>
                      <a:lnTo>
                        <a:pt x="0" y="0"/>
                      </a:lnTo>
                      <a:lnTo>
                        <a:pt x="10" y="20"/>
                      </a:lnTo>
                      <a:lnTo>
                        <a:pt x="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Freeform 425">
                  <a:extLst>
                    <a:ext uri="{FF2B5EF4-FFF2-40B4-BE49-F238E27FC236}">
                      <a16:creationId xmlns:a16="http://schemas.microsoft.com/office/drawing/2014/main" id="{A1CCD9E3-48B3-47C0-BF60-457B0D20CCE1}"/>
                    </a:ext>
                  </a:extLst>
                </p:cNvPr>
                <p:cNvSpPr>
                  <a:spLocks/>
                </p:cNvSpPr>
                <p:nvPr userDrawn="1"/>
              </p:nvSpPr>
              <p:spPr bwMode="auto">
                <a:xfrm>
                  <a:off x="3560" y="1417"/>
                  <a:ext cx="10" cy="5"/>
                </a:xfrm>
                <a:custGeom>
                  <a:avLst/>
                  <a:gdLst>
                    <a:gd name="T0" fmla="*/ 5 w 10"/>
                    <a:gd name="T1" fmla="*/ 0 h 5"/>
                    <a:gd name="T2" fmla="*/ 0 w 10"/>
                    <a:gd name="T3" fmla="*/ 0 h 5"/>
                    <a:gd name="T4" fmla="*/ 10 w 10"/>
                    <a:gd name="T5" fmla="*/ 5 h 5"/>
                    <a:gd name="T6" fmla="*/ 5 w 10"/>
                    <a:gd name="T7" fmla="*/ 0 h 5"/>
                  </a:gdLst>
                  <a:ahLst/>
                  <a:cxnLst>
                    <a:cxn ang="0">
                      <a:pos x="T0" y="T1"/>
                    </a:cxn>
                    <a:cxn ang="0">
                      <a:pos x="T2" y="T3"/>
                    </a:cxn>
                    <a:cxn ang="0">
                      <a:pos x="T4" y="T5"/>
                    </a:cxn>
                    <a:cxn ang="0">
                      <a:pos x="T6" y="T7"/>
                    </a:cxn>
                  </a:cxnLst>
                  <a:rect l="0" t="0" r="r" b="b"/>
                  <a:pathLst>
                    <a:path w="10" h="5">
                      <a:moveTo>
                        <a:pt x="5" y="0"/>
                      </a:moveTo>
                      <a:lnTo>
                        <a:pt x="0" y="0"/>
                      </a:lnTo>
                      <a:lnTo>
                        <a:pt x="1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 name="Freeform 426">
                  <a:extLst>
                    <a:ext uri="{FF2B5EF4-FFF2-40B4-BE49-F238E27FC236}">
                      <a16:creationId xmlns:a16="http://schemas.microsoft.com/office/drawing/2014/main" id="{FB98FC3D-516C-4BD8-85B4-41F19BBBE688}"/>
                    </a:ext>
                  </a:extLst>
                </p:cNvPr>
                <p:cNvSpPr>
                  <a:spLocks/>
                </p:cNvSpPr>
                <p:nvPr userDrawn="1"/>
              </p:nvSpPr>
              <p:spPr bwMode="auto">
                <a:xfrm>
                  <a:off x="3585" y="1432"/>
                  <a:ext cx="20" cy="15"/>
                </a:xfrm>
                <a:custGeom>
                  <a:avLst/>
                  <a:gdLst>
                    <a:gd name="T0" fmla="*/ 1 w 4"/>
                    <a:gd name="T1" fmla="*/ 0 h 3"/>
                    <a:gd name="T2" fmla="*/ 0 w 4"/>
                    <a:gd name="T3" fmla="*/ 2 h 3"/>
                    <a:gd name="T4" fmla="*/ 4 w 4"/>
                    <a:gd name="T5" fmla="*/ 3 h 3"/>
                    <a:gd name="T6" fmla="*/ 1 w 4"/>
                    <a:gd name="T7" fmla="*/ 0 h 3"/>
                  </a:gdLst>
                  <a:ahLst/>
                  <a:cxnLst>
                    <a:cxn ang="0">
                      <a:pos x="T0" y="T1"/>
                    </a:cxn>
                    <a:cxn ang="0">
                      <a:pos x="T2" y="T3"/>
                    </a:cxn>
                    <a:cxn ang="0">
                      <a:pos x="T4" y="T5"/>
                    </a:cxn>
                    <a:cxn ang="0">
                      <a:pos x="T6" y="T7"/>
                    </a:cxn>
                  </a:cxnLst>
                  <a:rect l="0" t="0" r="r" b="b"/>
                  <a:pathLst>
                    <a:path w="4" h="3">
                      <a:moveTo>
                        <a:pt x="1" y="0"/>
                      </a:moveTo>
                      <a:cubicBezTo>
                        <a:pt x="0" y="0"/>
                        <a:pt x="1" y="2"/>
                        <a:pt x="0" y="2"/>
                      </a:cubicBezTo>
                      <a:cubicBezTo>
                        <a:pt x="2" y="2"/>
                        <a:pt x="3" y="2"/>
                        <a:pt x="4" y="3"/>
                      </a:cubicBezTo>
                      <a:cubicBezTo>
                        <a:pt x="3" y="2"/>
                        <a:pt x="2"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 name="Freeform 427">
                  <a:extLst>
                    <a:ext uri="{FF2B5EF4-FFF2-40B4-BE49-F238E27FC236}">
                      <a16:creationId xmlns:a16="http://schemas.microsoft.com/office/drawing/2014/main" id="{8E813198-4021-4D4A-93D6-253C7252BCC4}"/>
                    </a:ext>
                  </a:extLst>
                </p:cNvPr>
                <p:cNvSpPr>
                  <a:spLocks/>
                </p:cNvSpPr>
                <p:nvPr userDrawn="1"/>
              </p:nvSpPr>
              <p:spPr bwMode="auto">
                <a:xfrm>
                  <a:off x="3605" y="1447"/>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Freeform 428">
                  <a:extLst>
                    <a:ext uri="{FF2B5EF4-FFF2-40B4-BE49-F238E27FC236}">
                      <a16:creationId xmlns:a16="http://schemas.microsoft.com/office/drawing/2014/main" id="{13FBC30E-6040-4268-85AE-8296AFD13B18}"/>
                    </a:ext>
                  </a:extLst>
                </p:cNvPr>
                <p:cNvSpPr>
                  <a:spLocks/>
                </p:cNvSpPr>
                <p:nvPr userDrawn="1"/>
              </p:nvSpPr>
              <p:spPr bwMode="auto">
                <a:xfrm>
                  <a:off x="3560" y="140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1" y="2"/>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 name="Freeform 429">
                  <a:extLst>
                    <a:ext uri="{FF2B5EF4-FFF2-40B4-BE49-F238E27FC236}">
                      <a16:creationId xmlns:a16="http://schemas.microsoft.com/office/drawing/2014/main" id="{1DB245DA-C252-4365-9EFE-8A8144D20B7C}"/>
                    </a:ext>
                  </a:extLst>
                </p:cNvPr>
                <p:cNvSpPr>
                  <a:spLocks/>
                </p:cNvSpPr>
                <p:nvPr userDrawn="1"/>
              </p:nvSpPr>
              <p:spPr bwMode="auto">
                <a:xfrm>
                  <a:off x="3560" y="1407"/>
                  <a:ext cx="10"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2" y="1"/>
                        <a:pt x="2"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 name="Freeform 430">
                  <a:extLst>
                    <a:ext uri="{FF2B5EF4-FFF2-40B4-BE49-F238E27FC236}">
                      <a16:creationId xmlns:a16="http://schemas.microsoft.com/office/drawing/2014/main" id="{7481F2DA-F4CB-4F41-8862-3BBBDC6D90AE}"/>
                    </a:ext>
                  </a:extLst>
                </p:cNvPr>
                <p:cNvSpPr>
                  <a:spLocks/>
                </p:cNvSpPr>
                <p:nvPr userDrawn="1"/>
              </p:nvSpPr>
              <p:spPr bwMode="auto">
                <a:xfrm>
                  <a:off x="3560" y="14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 name="Freeform 431">
                  <a:extLst>
                    <a:ext uri="{FF2B5EF4-FFF2-40B4-BE49-F238E27FC236}">
                      <a16:creationId xmlns:a16="http://schemas.microsoft.com/office/drawing/2014/main" id="{E14C8808-3817-458A-A36A-730AC53CAE70}"/>
                    </a:ext>
                  </a:extLst>
                </p:cNvPr>
                <p:cNvSpPr>
                  <a:spLocks/>
                </p:cNvSpPr>
                <p:nvPr userDrawn="1"/>
              </p:nvSpPr>
              <p:spPr bwMode="auto">
                <a:xfrm>
                  <a:off x="3535" y="1362"/>
                  <a:ext cx="15" cy="15"/>
                </a:xfrm>
                <a:custGeom>
                  <a:avLst/>
                  <a:gdLst>
                    <a:gd name="T0" fmla="*/ 0 w 3"/>
                    <a:gd name="T1" fmla="*/ 0 h 3"/>
                    <a:gd name="T2" fmla="*/ 2 w 3"/>
                    <a:gd name="T3" fmla="*/ 0 h 3"/>
                    <a:gd name="T4" fmla="*/ 0 w 3"/>
                    <a:gd name="T5" fmla="*/ 0 h 3"/>
                  </a:gdLst>
                  <a:ahLst/>
                  <a:cxnLst>
                    <a:cxn ang="0">
                      <a:pos x="T0" y="T1"/>
                    </a:cxn>
                    <a:cxn ang="0">
                      <a:pos x="T2" y="T3"/>
                    </a:cxn>
                    <a:cxn ang="0">
                      <a:pos x="T4" y="T5"/>
                    </a:cxn>
                  </a:cxnLst>
                  <a:rect l="0" t="0" r="r" b="b"/>
                  <a:pathLst>
                    <a:path w="3" h="3">
                      <a:moveTo>
                        <a:pt x="0" y="0"/>
                      </a:moveTo>
                      <a:cubicBezTo>
                        <a:pt x="1" y="1"/>
                        <a:pt x="3" y="3"/>
                        <a:pt x="2" y="0"/>
                      </a:cubicBezTo>
                      <a:cubicBezTo>
                        <a:pt x="1"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Freeform 432">
                  <a:extLst>
                    <a:ext uri="{FF2B5EF4-FFF2-40B4-BE49-F238E27FC236}">
                      <a16:creationId xmlns:a16="http://schemas.microsoft.com/office/drawing/2014/main" id="{CE53DF08-072C-4C3F-AFBD-45BC0B37A191}"/>
                    </a:ext>
                  </a:extLst>
                </p:cNvPr>
                <p:cNvSpPr>
                  <a:spLocks/>
                </p:cNvSpPr>
                <p:nvPr userDrawn="1"/>
              </p:nvSpPr>
              <p:spPr bwMode="auto">
                <a:xfrm>
                  <a:off x="3550" y="1387"/>
                  <a:ext cx="10" cy="5"/>
                </a:xfrm>
                <a:custGeom>
                  <a:avLst/>
                  <a:gdLst>
                    <a:gd name="T0" fmla="*/ 2 w 2"/>
                    <a:gd name="T1" fmla="*/ 1 h 1"/>
                    <a:gd name="T2" fmla="*/ 0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0" y="0"/>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 name="Freeform 433">
                  <a:extLst>
                    <a:ext uri="{FF2B5EF4-FFF2-40B4-BE49-F238E27FC236}">
                      <a16:creationId xmlns:a16="http://schemas.microsoft.com/office/drawing/2014/main" id="{8BAA9741-175E-438F-B241-2DC3845DFD82}"/>
                    </a:ext>
                  </a:extLst>
                </p:cNvPr>
                <p:cNvSpPr>
                  <a:spLocks/>
                </p:cNvSpPr>
                <p:nvPr userDrawn="1"/>
              </p:nvSpPr>
              <p:spPr bwMode="auto">
                <a:xfrm>
                  <a:off x="3560" y="1392"/>
                  <a:ext cx="5" cy="5"/>
                </a:xfrm>
                <a:custGeom>
                  <a:avLst/>
                  <a:gdLst>
                    <a:gd name="T0" fmla="*/ 5 w 5"/>
                    <a:gd name="T1" fmla="*/ 5 h 5"/>
                    <a:gd name="T2" fmla="*/ 0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 name="Freeform 434">
                  <a:extLst>
                    <a:ext uri="{FF2B5EF4-FFF2-40B4-BE49-F238E27FC236}">
                      <a16:creationId xmlns:a16="http://schemas.microsoft.com/office/drawing/2014/main" id="{66FD7E5D-2CA6-4B5F-86A5-FD68FD61F76A}"/>
                    </a:ext>
                  </a:extLst>
                </p:cNvPr>
                <p:cNvSpPr>
                  <a:spLocks/>
                </p:cNvSpPr>
                <p:nvPr userDrawn="1"/>
              </p:nvSpPr>
              <p:spPr bwMode="auto">
                <a:xfrm>
                  <a:off x="3595" y="1427"/>
                  <a:ext cx="20" cy="10"/>
                </a:xfrm>
                <a:custGeom>
                  <a:avLst/>
                  <a:gdLst>
                    <a:gd name="T0" fmla="*/ 1 w 4"/>
                    <a:gd name="T1" fmla="*/ 1 h 2"/>
                    <a:gd name="T2" fmla="*/ 4 w 4"/>
                    <a:gd name="T3" fmla="*/ 2 h 2"/>
                    <a:gd name="T4" fmla="*/ 1 w 4"/>
                    <a:gd name="T5" fmla="*/ 0 h 2"/>
                    <a:gd name="T6" fmla="*/ 1 w 4"/>
                    <a:gd name="T7" fmla="*/ 1 h 2"/>
                  </a:gdLst>
                  <a:ahLst/>
                  <a:cxnLst>
                    <a:cxn ang="0">
                      <a:pos x="T0" y="T1"/>
                    </a:cxn>
                    <a:cxn ang="0">
                      <a:pos x="T2" y="T3"/>
                    </a:cxn>
                    <a:cxn ang="0">
                      <a:pos x="T4" y="T5"/>
                    </a:cxn>
                    <a:cxn ang="0">
                      <a:pos x="T6" y="T7"/>
                    </a:cxn>
                  </a:cxnLst>
                  <a:rect l="0" t="0" r="r" b="b"/>
                  <a:pathLst>
                    <a:path w="4" h="2">
                      <a:moveTo>
                        <a:pt x="1" y="1"/>
                      </a:moveTo>
                      <a:cubicBezTo>
                        <a:pt x="2" y="2"/>
                        <a:pt x="3" y="2"/>
                        <a:pt x="4" y="2"/>
                      </a:cubicBezTo>
                      <a:cubicBezTo>
                        <a:pt x="3" y="2"/>
                        <a:pt x="2" y="1"/>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 name="Freeform 435">
                  <a:extLst>
                    <a:ext uri="{FF2B5EF4-FFF2-40B4-BE49-F238E27FC236}">
                      <a16:creationId xmlns:a16="http://schemas.microsoft.com/office/drawing/2014/main" id="{7476780C-D8F3-4733-B4A5-C38C05D6AFA0}"/>
                    </a:ext>
                  </a:extLst>
                </p:cNvPr>
                <p:cNvSpPr>
                  <a:spLocks/>
                </p:cNvSpPr>
                <p:nvPr userDrawn="1"/>
              </p:nvSpPr>
              <p:spPr bwMode="auto">
                <a:xfrm>
                  <a:off x="3580" y="142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436">
                  <a:extLst>
                    <a:ext uri="{FF2B5EF4-FFF2-40B4-BE49-F238E27FC236}">
                      <a16:creationId xmlns:a16="http://schemas.microsoft.com/office/drawing/2014/main" id="{4935F095-2529-404F-8981-C0CD81C939F7}"/>
                    </a:ext>
                  </a:extLst>
                </p:cNvPr>
                <p:cNvSpPr>
                  <a:spLocks noChangeArrowheads="1"/>
                </p:cNvSpPr>
                <p:nvPr userDrawn="1"/>
              </p:nvSpPr>
              <p:spPr bwMode="auto">
                <a:xfrm>
                  <a:off x="3669" y="145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 name="Freeform 437">
                  <a:extLst>
                    <a:ext uri="{FF2B5EF4-FFF2-40B4-BE49-F238E27FC236}">
                      <a16:creationId xmlns:a16="http://schemas.microsoft.com/office/drawing/2014/main" id="{474B18D9-BD58-47AC-8FEB-BC4D05A6C488}"/>
                    </a:ext>
                  </a:extLst>
                </p:cNvPr>
                <p:cNvSpPr>
                  <a:spLocks/>
                </p:cNvSpPr>
                <p:nvPr userDrawn="1"/>
              </p:nvSpPr>
              <p:spPr bwMode="auto">
                <a:xfrm>
                  <a:off x="3590" y="1427"/>
                  <a:ext cx="10"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1" y="0"/>
                        <a:pt x="1"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 name="Freeform 438">
                  <a:extLst>
                    <a:ext uri="{FF2B5EF4-FFF2-40B4-BE49-F238E27FC236}">
                      <a16:creationId xmlns:a16="http://schemas.microsoft.com/office/drawing/2014/main" id="{BEA51141-895B-4E35-8FE5-5A24482C336C}"/>
                    </a:ext>
                  </a:extLst>
                </p:cNvPr>
                <p:cNvSpPr>
                  <a:spLocks/>
                </p:cNvSpPr>
                <p:nvPr userDrawn="1"/>
              </p:nvSpPr>
              <p:spPr bwMode="auto">
                <a:xfrm>
                  <a:off x="3625" y="1447"/>
                  <a:ext cx="9"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 name="Freeform 439">
                  <a:extLst>
                    <a:ext uri="{FF2B5EF4-FFF2-40B4-BE49-F238E27FC236}">
                      <a16:creationId xmlns:a16="http://schemas.microsoft.com/office/drawing/2014/main" id="{5708E028-936A-4608-B8FB-85611DC4A249}"/>
                    </a:ext>
                  </a:extLst>
                </p:cNvPr>
                <p:cNvSpPr>
                  <a:spLocks/>
                </p:cNvSpPr>
                <p:nvPr userDrawn="1"/>
              </p:nvSpPr>
              <p:spPr bwMode="auto">
                <a:xfrm>
                  <a:off x="3585" y="1422"/>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Freeform 440">
                  <a:extLst>
                    <a:ext uri="{FF2B5EF4-FFF2-40B4-BE49-F238E27FC236}">
                      <a16:creationId xmlns:a16="http://schemas.microsoft.com/office/drawing/2014/main" id="{A4913C89-4417-4083-AC18-F875F1217E21}"/>
                    </a:ext>
                  </a:extLst>
                </p:cNvPr>
                <p:cNvSpPr>
                  <a:spLocks/>
                </p:cNvSpPr>
                <p:nvPr userDrawn="1"/>
              </p:nvSpPr>
              <p:spPr bwMode="auto">
                <a:xfrm>
                  <a:off x="3585" y="1422"/>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 name="Freeform 441">
                  <a:extLst>
                    <a:ext uri="{FF2B5EF4-FFF2-40B4-BE49-F238E27FC236}">
                      <a16:creationId xmlns:a16="http://schemas.microsoft.com/office/drawing/2014/main" id="{269B49E5-05D3-41E0-A1D3-9D5DEB384035}"/>
                    </a:ext>
                  </a:extLst>
                </p:cNvPr>
                <p:cNvSpPr>
                  <a:spLocks/>
                </p:cNvSpPr>
                <p:nvPr userDrawn="1"/>
              </p:nvSpPr>
              <p:spPr bwMode="auto">
                <a:xfrm>
                  <a:off x="3659" y="1432"/>
                  <a:ext cx="45" cy="25"/>
                </a:xfrm>
                <a:custGeom>
                  <a:avLst/>
                  <a:gdLst>
                    <a:gd name="T0" fmla="*/ 7 w 9"/>
                    <a:gd name="T1" fmla="*/ 1 h 5"/>
                    <a:gd name="T2" fmla="*/ 2 w 9"/>
                    <a:gd name="T3" fmla="*/ 0 h 5"/>
                    <a:gd name="T4" fmla="*/ 2 w 9"/>
                    <a:gd name="T5" fmla="*/ 5 h 5"/>
                    <a:gd name="T6" fmla="*/ 4 w 9"/>
                    <a:gd name="T7" fmla="*/ 4 h 5"/>
                    <a:gd name="T8" fmla="*/ 2 w 9"/>
                    <a:gd name="T9" fmla="*/ 2 h 5"/>
                    <a:gd name="T10" fmla="*/ 5 w 9"/>
                    <a:gd name="T11" fmla="*/ 4 h 5"/>
                    <a:gd name="T12" fmla="*/ 9 w 9"/>
                    <a:gd name="T13" fmla="*/ 1 h 5"/>
                    <a:gd name="T14" fmla="*/ 6 w 9"/>
                    <a:gd name="T15" fmla="*/ 1 h 5"/>
                    <a:gd name="T16" fmla="*/ 7 w 9"/>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
                      <a:moveTo>
                        <a:pt x="7" y="1"/>
                      </a:moveTo>
                      <a:cubicBezTo>
                        <a:pt x="6" y="1"/>
                        <a:pt x="4" y="2"/>
                        <a:pt x="2" y="0"/>
                      </a:cubicBezTo>
                      <a:cubicBezTo>
                        <a:pt x="0" y="0"/>
                        <a:pt x="1" y="3"/>
                        <a:pt x="2" y="5"/>
                      </a:cubicBezTo>
                      <a:cubicBezTo>
                        <a:pt x="2" y="5"/>
                        <a:pt x="2" y="4"/>
                        <a:pt x="4" y="4"/>
                      </a:cubicBezTo>
                      <a:cubicBezTo>
                        <a:pt x="4" y="4"/>
                        <a:pt x="0" y="2"/>
                        <a:pt x="2" y="2"/>
                      </a:cubicBezTo>
                      <a:cubicBezTo>
                        <a:pt x="5" y="2"/>
                        <a:pt x="4" y="3"/>
                        <a:pt x="5" y="4"/>
                      </a:cubicBezTo>
                      <a:cubicBezTo>
                        <a:pt x="4" y="2"/>
                        <a:pt x="9" y="3"/>
                        <a:pt x="9" y="1"/>
                      </a:cubicBezTo>
                      <a:cubicBezTo>
                        <a:pt x="6" y="1"/>
                        <a:pt x="6" y="1"/>
                        <a:pt x="6" y="1"/>
                      </a:cubicBezTo>
                      <a:cubicBezTo>
                        <a:pt x="6" y="1"/>
                        <a:pt x="7"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 name="Freeform 442">
                  <a:extLst>
                    <a:ext uri="{FF2B5EF4-FFF2-40B4-BE49-F238E27FC236}">
                      <a16:creationId xmlns:a16="http://schemas.microsoft.com/office/drawing/2014/main" id="{857F69B9-6A5C-41A9-96DF-B995FD12BB98}"/>
                    </a:ext>
                  </a:extLst>
                </p:cNvPr>
                <p:cNvSpPr>
                  <a:spLocks/>
                </p:cNvSpPr>
                <p:nvPr userDrawn="1"/>
              </p:nvSpPr>
              <p:spPr bwMode="auto">
                <a:xfrm>
                  <a:off x="3644" y="1452"/>
                  <a:ext cx="25" cy="10"/>
                </a:xfrm>
                <a:custGeom>
                  <a:avLst/>
                  <a:gdLst>
                    <a:gd name="T0" fmla="*/ 1 w 5"/>
                    <a:gd name="T1" fmla="*/ 0 h 2"/>
                    <a:gd name="T2" fmla="*/ 0 w 5"/>
                    <a:gd name="T3" fmla="*/ 0 h 2"/>
                    <a:gd name="T4" fmla="*/ 3 w 5"/>
                    <a:gd name="T5" fmla="*/ 2 h 2"/>
                    <a:gd name="T6" fmla="*/ 5 w 5"/>
                    <a:gd name="T7" fmla="*/ 1 h 2"/>
                    <a:gd name="T8" fmla="*/ 4 w 5"/>
                    <a:gd name="T9" fmla="*/ 1 h 2"/>
                    <a:gd name="T10" fmla="*/ 3 w 5"/>
                    <a:gd name="T11" fmla="*/ 1 h 2"/>
                    <a:gd name="T12" fmla="*/ 1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1" y="0"/>
                      </a:moveTo>
                      <a:cubicBezTo>
                        <a:pt x="0" y="0"/>
                        <a:pt x="0" y="0"/>
                        <a:pt x="0" y="0"/>
                      </a:cubicBezTo>
                      <a:cubicBezTo>
                        <a:pt x="1" y="0"/>
                        <a:pt x="2" y="1"/>
                        <a:pt x="3" y="2"/>
                      </a:cubicBezTo>
                      <a:cubicBezTo>
                        <a:pt x="4" y="2"/>
                        <a:pt x="5" y="1"/>
                        <a:pt x="5" y="1"/>
                      </a:cubicBezTo>
                      <a:cubicBezTo>
                        <a:pt x="5" y="1"/>
                        <a:pt x="5" y="1"/>
                        <a:pt x="4" y="1"/>
                      </a:cubicBezTo>
                      <a:cubicBezTo>
                        <a:pt x="4" y="1"/>
                        <a:pt x="3" y="1"/>
                        <a:pt x="3"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Freeform 443">
                  <a:extLst>
                    <a:ext uri="{FF2B5EF4-FFF2-40B4-BE49-F238E27FC236}">
                      <a16:creationId xmlns:a16="http://schemas.microsoft.com/office/drawing/2014/main" id="{20FAEDE3-13CF-4206-97F9-5C07233CDF90}"/>
                    </a:ext>
                  </a:extLst>
                </p:cNvPr>
                <p:cNvSpPr>
                  <a:spLocks/>
                </p:cNvSpPr>
                <p:nvPr userDrawn="1"/>
              </p:nvSpPr>
              <p:spPr bwMode="auto">
                <a:xfrm>
                  <a:off x="3615" y="1432"/>
                  <a:ext cx="29" cy="20"/>
                </a:xfrm>
                <a:custGeom>
                  <a:avLst/>
                  <a:gdLst>
                    <a:gd name="T0" fmla="*/ 3 w 6"/>
                    <a:gd name="T1" fmla="*/ 2 h 4"/>
                    <a:gd name="T2" fmla="*/ 5 w 6"/>
                    <a:gd name="T3" fmla="*/ 1 h 4"/>
                    <a:gd name="T4" fmla="*/ 1 w 6"/>
                    <a:gd name="T5" fmla="*/ 1 h 4"/>
                    <a:gd name="T6" fmla="*/ 3 w 6"/>
                    <a:gd name="T7" fmla="*/ 2 h 4"/>
                    <a:gd name="T8" fmla="*/ 0 w 6"/>
                    <a:gd name="T9" fmla="*/ 1 h 4"/>
                    <a:gd name="T10" fmla="*/ 2 w 6"/>
                    <a:gd name="T11" fmla="*/ 3 h 4"/>
                    <a:gd name="T12" fmla="*/ 2 w 6"/>
                    <a:gd name="T13" fmla="*/ 3 h 4"/>
                    <a:gd name="T14" fmla="*/ 2 w 6"/>
                    <a:gd name="T15" fmla="*/ 3 h 4"/>
                    <a:gd name="T16" fmla="*/ 2 w 6"/>
                    <a:gd name="T17" fmla="*/ 3 h 4"/>
                    <a:gd name="T18" fmla="*/ 2 w 6"/>
                    <a:gd name="T19" fmla="*/ 3 h 4"/>
                    <a:gd name="T20" fmla="*/ 2 w 6"/>
                    <a:gd name="T21" fmla="*/ 3 h 4"/>
                    <a:gd name="T22" fmla="*/ 3 w 6"/>
                    <a:gd name="T23" fmla="*/ 2 h 4"/>
                    <a:gd name="T24" fmla="*/ 2 w 6"/>
                    <a:gd name="T25" fmla="*/ 3 h 4"/>
                    <a:gd name="T26" fmla="*/ 2 w 6"/>
                    <a:gd name="T27" fmla="*/ 3 h 4"/>
                    <a:gd name="T28" fmla="*/ 2 w 6"/>
                    <a:gd name="T29" fmla="*/ 3 h 4"/>
                    <a:gd name="T30" fmla="*/ 6 w 6"/>
                    <a:gd name="T31" fmla="*/ 4 h 4"/>
                    <a:gd name="T32" fmla="*/ 3 w 6"/>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3" y="2"/>
                      </a:moveTo>
                      <a:cubicBezTo>
                        <a:pt x="4" y="2"/>
                        <a:pt x="6" y="2"/>
                        <a:pt x="5" y="1"/>
                      </a:cubicBezTo>
                      <a:cubicBezTo>
                        <a:pt x="2" y="0"/>
                        <a:pt x="3" y="1"/>
                        <a:pt x="1" y="1"/>
                      </a:cubicBezTo>
                      <a:cubicBezTo>
                        <a:pt x="5" y="2"/>
                        <a:pt x="0" y="1"/>
                        <a:pt x="3" y="2"/>
                      </a:cubicBezTo>
                      <a:cubicBezTo>
                        <a:pt x="2" y="2"/>
                        <a:pt x="1" y="2"/>
                        <a:pt x="0" y="1"/>
                      </a:cubicBezTo>
                      <a:cubicBezTo>
                        <a:pt x="1" y="2"/>
                        <a:pt x="2" y="2"/>
                        <a:pt x="2" y="3"/>
                      </a:cubicBezTo>
                      <a:cubicBezTo>
                        <a:pt x="2" y="3"/>
                        <a:pt x="2" y="3"/>
                        <a:pt x="2" y="3"/>
                      </a:cubicBezTo>
                      <a:cubicBezTo>
                        <a:pt x="2" y="3"/>
                        <a:pt x="2" y="3"/>
                        <a:pt x="2" y="3"/>
                      </a:cubicBezTo>
                      <a:cubicBezTo>
                        <a:pt x="2" y="3"/>
                        <a:pt x="2" y="3"/>
                        <a:pt x="2" y="3"/>
                      </a:cubicBezTo>
                      <a:cubicBezTo>
                        <a:pt x="2" y="2"/>
                        <a:pt x="2" y="2"/>
                        <a:pt x="2" y="3"/>
                      </a:cubicBezTo>
                      <a:cubicBezTo>
                        <a:pt x="2" y="3"/>
                        <a:pt x="2" y="3"/>
                        <a:pt x="2" y="3"/>
                      </a:cubicBezTo>
                      <a:cubicBezTo>
                        <a:pt x="2" y="2"/>
                        <a:pt x="2" y="2"/>
                        <a:pt x="3" y="2"/>
                      </a:cubicBezTo>
                      <a:cubicBezTo>
                        <a:pt x="4" y="3"/>
                        <a:pt x="3" y="3"/>
                        <a:pt x="2" y="3"/>
                      </a:cubicBezTo>
                      <a:cubicBezTo>
                        <a:pt x="2" y="3"/>
                        <a:pt x="2" y="3"/>
                        <a:pt x="2" y="3"/>
                      </a:cubicBezTo>
                      <a:cubicBezTo>
                        <a:pt x="2" y="3"/>
                        <a:pt x="2" y="3"/>
                        <a:pt x="2" y="3"/>
                      </a:cubicBezTo>
                      <a:cubicBezTo>
                        <a:pt x="6" y="4"/>
                        <a:pt x="6" y="4"/>
                        <a:pt x="6" y="4"/>
                      </a:cubicBezTo>
                      <a:cubicBezTo>
                        <a:pt x="5" y="3"/>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 name="Freeform 444">
                  <a:extLst>
                    <a:ext uri="{FF2B5EF4-FFF2-40B4-BE49-F238E27FC236}">
                      <a16:creationId xmlns:a16="http://schemas.microsoft.com/office/drawing/2014/main" id="{151B6743-B50A-43B6-939B-D969864FC10D}"/>
                    </a:ext>
                  </a:extLst>
                </p:cNvPr>
                <p:cNvSpPr>
                  <a:spLocks/>
                </p:cNvSpPr>
                <p:nvPr userDrawn="1"/>
              </p:nvSpPr>
              <p:spPr bwMode="auto">
                <a:xfrm>
                  <a:off x="3560" y="13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 name="Freeform 445">
                  <a:extLst>
                    <a:ext uri="{FF2B5EF4-FFF2-40B4-BE49-F238E27FC236}">
                      <a16:creationId xmlns:a16="http://schemas.microsoft.com/office/drawing/2014/main" id="{58C2D82D-389A-42B6-85F4-2C0DC7A5E72E}"/>
                    </a:ext>
                  </a:extLst>
                </p:cNvPr>
                <p:cNvSpPr>
                  <a:spLocks/>
                </p:cNvSpPr>
                <p:nvPr userDrawn="1"/>
              </p:nvSpPr>
              <p:spPr bwMode="auto">
                <a:xfrm>
                  <a:off x="3550" y="1362"/>
                  <a:ext cx="15" cy="30"/>
                </a:xfrm>
                <a:custGeom>
                  <a:avLst/>
                  <a:gdLst>
                    <a:gd name="T0" fmla="*/ 2 w 3"/>
                    <a:gd name="T1" fmla="*/ 3 h 6"/>
                    <a:gd name="T2" fmla="*/ 1 w 3"/>
                    <a:gd name="T3" fmla="*/ 2 h 6"/>
                    <a:gd name="T4" fmla="*/ 2 w 3"/>
                    <a:gd name="T5" fmla="*/ 1 h 6"/>
                    <a:gd name="T6" fmla="*/ 1 w 3"/>
                    <a:gd name="T7" fmla="*/ 2 h 6"/>
                    <a:gd name="T8" fmla="*/ 1 w 3"/>
                    <a:gd name="T9" fmla="*/ 2 h 6"/>
                    <a:gd name="T10" fmla="*/ 2 w 3"/>
                    <a:gd name="T11" fmla="*/ 5 h 6"/>
                    <a:gd name="T12" fmla="*/ 2 w 3"/>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3"/>
                      </a:moveTo>
                      <a:cubicBezTo>
                        <a:pt x="2" y="2"/>
                        <a:pt x="2" y="2"/>
                        <a:pt x="1" y="2"/>
                      </a:cubicBezTo>
                      <a:cubicBezTo>
                        <a:pt x="1" y="1"/>
                        <a:pt x="1" y="1"/>
                        <a:pt x="2" y="1"/>
                      </a:cubicBezTo>
                      <a:cubicBezTo>
                        <a:pt x="1" y="1"/>
                        <a:pt x="0" y="0"/>
                        <a:pt x="1" y="2"/>
                      </a:cubicBezTo>
                      <a:cubicBezTo>
                        <a:pt x="1" y="2"/>
                        <a:pt x="1" y="2"/>
                        <a:pt x="1" y="2"/>
                      </a:cubicBezTo>
                      <a:cubicBezTo>
                        <a:pt x="2" y="3"/>
                        <a:pt x="2" y="6"/>
                        <a:pt x="2" y="5"/>
                      </a:cubicBezTo>
                      <a:cubicBezTo>
                        <a:pt x="2" y="5"/>
                        <a:pt x="3"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 name="Freeform 446">
                  <a:extLst>
                    <a:ext uri="{FF2B5EF4-FFF2-40B4-BE49-F238E27FC236}">
                      <a16:creationId xmlns:a16="http://schemas.microsoft.com/office/drawing/2014/main" id="{A13A4121-38D6-4E5A-8839-E0AE1BBD52D4}"/>
                    </a:ext>
                  </a:extLst>
                </p:cNvPr>
                <p:cNvSpPr>
                  <a:spLocks/>
                </p:cNvSpPr>
                <p:nvPr userDrawn="1"/>
              </p:nvSpPr>
              <p:spPr bwMode="auto">
                <a:xfrm>
                  <a:off x="3590" y="1407"/>
                  <a:ext cx="15" cy="10"/>
                </a:xfrm>
                <a:custGeom>
                  <a:avLst/>
                  <a:gdLst>
                    <a:gd name="T0" fmla="*/ 0 w 3"/>
                    <a:gd name="T1" fmla="*/ 1 h 2"/>
                    <a:gd name="T2" fmla="*/ 3 w 3"/>
                    <a:gd name="T3" fmla="*/ 2 h 2"/>
                    <a:gd name="T4" fmla="*/ 2 w 3"/>
                    <a:gd name="T5" fmla="*/ 1 h 2"/>
                    <a:gd name="T6" fmla="*/ 2 w 3"/>
                    <a:gd name="T7" fmla="*/ 1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0" y="1"/>
                        <a:pt x="3" y="2"/>
                        <a:pt x="3" y="2"/>
                      </a:cubicBezTo>
                      <a:cubicBezTo>
                        <a:pt x="2" y="1"/>
                        <a:pt x="2" y="1"/>
                        <a:pt x="2" y="1"/>
                      </a:cubicBezTo>
                      <a:cubicBezTo>
                        <a:pt x="2" y="1"/>
                        <a:pt x="2" y="1"/>
                        <a:pt x="2"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Freeform 447">
                  <a:extLst>
                    <a:ext uri="{FF2B5EF4-FFF2-40B4-BE49-F238E27FC236}">
                      <a16:creationId xmlns:a16="http://schemas.microsoft.com/office/drawing/2014/main" id="{4F915731-B617-46E4-8925-579B69AEBBF3}"/>
                    </a:ext>
                  </a:extLst>
                </p:cNvPr>
                <p:cNvSpPr>
                  <a:spLocks/>
                </p:cNvSpPr>
                <p:nvPr userDrawn="1"/>
              </p:nvSpPr>
              <p:spPr bwMode="auto">
                <a:xfrm>
                  <a:off x="3669" y="1462"/>
                  <a:ext cx="10" cy="5"/>
                </a:xfrm>
                <a:custGeom>
                  <a:avLst/>
                  <a:gdLst>
                    <a:gd name="T0" fmla="*/ 0 w 10"/>
                    <a:gd name="T1" fmla="*/ 0 h 5"/>
                    <a:gd name="T2" fmla="*/ 0 w 10"/>
                    <a:gd name="T3" fmla="*/ 5 h 5"/>
                    <a:gd name="T4" fmla="*/ 10 w 10"/>
                    <a:gd name="T5" fmla="*/ 0 h 5"/>
                    <a:gd name="T6" fmla="*/ 0 w 10"/>
                    <a:gd name="T7" fmla="*/ 0 h 5"/>
                  </a:gdLst>
                  <a:ahLst/>
                  <a:cxnLst>
                    <a:cxn ang="0">
                      <a:pos x="T0" y="T1"/>
                    </a:cxn>
                    <a:cxn ang="0">
                      <a:pos x="T2" y="T3"/>
                    </a:cxn>
                    <a:cxn ang="0">
                      <a:pos x="T4" y="T5"/>
                    </a:cxn>
                    <a:cxn ang="0">
                      <a:pos x="T6" y="T7"/>
                    </a:cxn>
                  </a:cxnLst>
                  <a:rect l="0" t="0" r="r" b="b"/>
                  <a:pathLst>
                    <a:path w="10" h="5">
                      <a:moveTo>
                        <a:pt x="0" y="0"/>
                      </a:moveTo>
                      <a:lnTo>
                        <a:pt x="0" y="5"/>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 name="Freeform 448">
                  <a:extLst>
                    <a:ext uri="{FF2B5EF4-FFF2-40B4-BE49-F238E27FC236}">
                      <a16:creationId xmlns:a16="http://schemas.microsoft.com/office/drawing/2014/main" id="{760E3F26-B063-476A-8A09-CFADC53C849D}"/>
                    </a:ext>
                  </a:extLst>
                </p:cNvPr>
                <p:cNvSpPr>
                  <a:spLocks/>
                </p:cNvSpPr>
                <p:nvPr userDrawn="1"/>
              </p:nvSpPr>
              <p:spPr bwMode="auto">
                <a:xfrm>
                  <a:off x="3689" y="1467"/>
                  <a:ext cx="10" cy="0"/>
                </a:xfrm>
                <a:custGeom>
                  <a:avLst/>
                  <a:gdLst>
                    <a:gd name="T0" fmla="*/ 5 w 10"/>
                    <a:gd name="T1" fmla="*/ 0 w 10"/>
                    <a:gd name="T2" fmla="*/ 10 w 10"/>
                    <a:gd name="T3" fmla="*/ 5 w 10"/>
                  </a:gdLst>
                  <a:ahLst/>
                  <a:cxnLst>
                    <a:cxn ang="0">
                      <a:pos x="T0" y="0"/>
                    </a:cxn>
                    <a:cxn ang="0">
                      <a:pos x="T1" y="0"/>
                    </a:cxn>
                    <a:cxn ang="0">
                      <a:pos x="T2" y="0"/>
                    </a:cxn>
                    <a:cxn ang="0">
                      <a:pos x="T3" y="0"/>
                    </a:cxn>
                  </a:cxnLst>
                  <a:rect l="0" t="0" r="r" b="b"/>
                  <a:pathLst>
                    <a:path w="10">
                      <a:moveTo>
                        <a:pt x="5" y="0"/>
                      </a:moveTo>
                      <a:lnTo>
                        <a:pt x="0" y="0"/>
                      </a:lnTo>
                      <a:lnTo>
                        <a:pt x="1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 name="Freeform 449">
                  <a:extLst>
                    <a:ext uri="{FF2B5EF4-FFF2-40B4-BE49-F238E27FC236}">
                      <a16:creationId xmlns:a16="http://schemas.microsoft.com/office/drawing/2014/main" id="{007DEB9D-2744-4681-92A9-B420892AC0B3}"/>
                    </a:ext>
                  </a:extLst>
                </p:cNvPr>
                <p:cNvSpPr>
                  <a:spLocks/>
                </p:cNvSpPr>
                <p:nvPr userDrawn="1"/>
              </p:nvSpPr>
              <p:spPr bwMode="auto">
                <a:xfrm>
                  <a:off x="4301" y="1087"/>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 name="Freeform 450">
                  <a:extLst>
                    <a:ext uri="{FF2B5EF4-FFF2-40B4-BE49-F238E27FC236}">
                      <a16:creationId xmlns:a16="http://schemas.microsoft.com/office/drawing/2014/main" id="{AEDDC6F6-CB78-4E55-A072-60DFD0DD4BF8}"/>
                    </a:ext>
                  </a:extLst>
                </p:cNvPr>
                <p:cNvSpPr>
                  <a:spLocks/>
                </p:cNvSpPr>
                <p:nvPr userDrawn="1"/>
              </p:nvSpPr>
              <p:spPr bwMode="auto">
                <a:xfrm>
                  <a:off x="4341" y="1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Freeform 451">
                  <a:extLst>
                    <a:ext uri="{FF2B5EF4-FFF2-40B4-BE49-F238E27FC236}">
                      <a16:creationId xmlns:a16="http://schemas.microsoft.com/office/drawing/2014/main" id="{AF9A0BF2-9B58-4FC4-887F-A26D54BD55C7}"/>
                    </a:ext>
                  </a:extLst>
                </p:cNvPr>
                <p:cNvSpPr>
                  <a:spLocks/>
                </p:cNvSpPr>
                <p:nvPr userDrawn="1"/>
              </p:nvSpPr>
              <p:spPr bwMode="auto">
                <a:xfrm>
                  <a:off x="4182" y="1472"/>
                  <a:ext cx="15" cy="10"/>
                </a:xfrm>
                <a:custGeom>
                  <a:avLst/>
                  <a:gdLst>
                    <a:gd name="T0" fmla="*/ 0 w 3"/>
                    <a:gd name="T1" fmla="*/ 0 h 2"/>
                    <a:gd name="T2" fmla="*/ 3 w 3"/>
                    <a:gd name="T3" fmla="*/ 1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3" y="2"/>
                        <a:pt x="3" y="1"/>
                      </a:cubicBezTo>
                      <a:cubicBezTo>
                        <a:pt x="3" y="0"/>
                        <a:pt x="3"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 name="Freeform 452">
                  <a:extLst>
                    <a:ext uri="{FF2B5EF4-FFF2-40B4-BE49-F238E27FC236}">
                      <a16:creationId xmlns:a16="http://schemas.microsoft.com/office/drawing/2014/main" id="{8ADEA66A-02B9-44D7-B417-708952B883EA}"/>
                    </a:ext>
                  </a:extLst>
                </p:cNvPr>
                <p:cNvSpPr>
                  <a:spLocks/>
                </p:cNvSpPr>
                <p:nvPr userDrawn="1"/>
              </p:nvSpPr>
              <p:spPr bwMode="auto">
                <a:xfrm>
                  <a:off x="4470" y="1307"/>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 name="Freeform 453">
                  <a:extLst>
                    <a:ext uri="{FF2B5EF4-FFF2-40B4-BE49-F238E27FC236}">
                      <a16:creationId xmlns:a16="http://schemas.microsoft.com/office/drawing/2014/main" id="{2CFE1CAA-3B50-4507-8514-9ADA09DB0EA2}"/>
                    </a:ext>
                  </a:extLst>
                </p:cNvPr>
                <p:cNvSpPr>
                  <a:spLocks/>
                </p:cNvSpPr>
                <p:nvPr userDrawn="1"/>
              </p:nvSpPr>
              <p:spPr bwMode="auto">
                <a:xfrm>
                  <a:off x="4455" y="129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 name="Freeform 454">
                  <a:extLst>
                    <a:ext uri="{FF2B5EF4-FFF2-40B4-BE49-F238E27FC236}">
                      <a16:creationId xmlns:a16="http://schemas.microsoft.com/office/drawing/2014/main" id="{DD97D924-2DF6-4FE0-B002-85B5010E6E8C}"/>
                    </a:ext>
                  </a:extLst>
                </p:cNvPr>
                <p:cNvSpPr>
                  <a:spLocks/>
                </p:cNvSpPr>
                <p:nvPr userDrawn="1"/>
              </p:nvSpPr>
              <p:spPr bwMode="auto">
                <a:xfrm>
                  <a:off x="4187" y="928"/>
                  <a:ext cx="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Freeform 455">
                  <a:extLst>
                    <a:ext uri="{FF2B5EF4-FFF2-40B4-BE49-F238E27FC236}">
                      <a16:creationId xmlns:a16="http://schemas.microsoft.com/office/drawing/2014/main" id="{313F34AA-6942-47E7-AB6B-264D244DFB54}"/>
                    </a:ext>
                  </a:extLst>
                </p:cNvPr>
                <p:cNvSpPr>
                  <a:spLocks/>
                </p:cNvSpPr>
                <p:nvPr userDrawn="1"/>
              </p:nvSpPr>
              <p:spPr bwMode="auto">
                <a:xfrm>
                  <a:off x="3913" y="1447"/>
                  <a:ext cx="15"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2" y="0"/>
                        <a:pt x="3" y="0"/>
                        <a:pt x="3"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456">
                  <a:extLst>
                    <a:ext uri="{FF2B5EF4-FFF2-40B4-BE49-F238E27FC236}">
                      <a16:creationId xmlns:a16="http://schemas.microsoft.com/office/drawing/2014/main" id="{89D83BDF-C633-4C2F-9F52-127280CB533E}"/>
                    </a:ext>
                  </a:extLst>
                </p:cNvPr>
                <p:cNvSpPr>
                  <a:spLocks/>
                </p:cNvSpPr>
                <p:nvPr userDrawn="1"/>
              </p:nvSpPr>
              <p:spPr bwMode="auto">
                <a:xfrm>
                  <a:off x="4336" y="105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 name="Freeform 457">
                  <a:extLst>
                    <a:ext uri="{FF2B5EF4-FFF2-40B4-BE49-F238E27FC236}">
                      <a16:creationId xmlns:a16="http://schemas.microsoft.com/office/drawing/2014/main" id="{5A399A0F-A064-4044-AF78-C59320367F88}"/>
                    </a:ext>
                  </a:extLst>
                </p:cNvPr>
                <p:cNvSpPr>
                  <a:spLocks/>
                </p:cNvSpPr>
                <p:nvPr userDrawn="1"/>
              </p:nvSpPr>
              <p:spPr bwMode="auto">
                <a:xfrm>
                  <a:off x="3928" y="1437"/>
                  <a:ext cx="20" cy="10"/>
                </a:xfrm>
                <a:custGeom>
                  <a:avLst/>
                  <a:gdLst>
                    <a:gd name="T0" fmla="*/ 4 w 4"/>
                    <a:gd name="T1" fmla="*/ 0 h 2"/>
                    <a:gd name="T2" fmla="*/ 3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4" y="0"/>
                        <a:pt x="3" y="0"/>
                        <a:pt x="3" y="0"/>
                      </a:cubicBezTo>
                      <a:cubicBezTo>
                        <a:pt x="2" y="1"/>
                        <a:pt x="1" y="1"/>
                        <a:pt x="0" y="2"/>
                      </a:cubicBezTo>
                      <a:cubicBezTo>
                        <a:pt x="2" y="2"/>
                        <a:pt x="3"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Freeform 458">
                  <a:extLst>
                    <a:ext uri="{FF2B5EF4-FFF2-40B4-BE49-F238E27FC236}">
                      <a16:creationId xmlns:a16="http://schemas.microsoft.com/office/drawing/2014/main" id="{A0468AC8-C0E9-4665-8ACF-94BB415846D8}"/>
                    </a:ext>
                  </a:extLst>
                </p:cNvPr>
                <p:cNvSpPr>
                  <a:spLocks/>
                </p:cNvSpPr>
                <p:nvPr userDrawn="1"/>
              </p:nvSpPr>
              <p:spPr bwMode="auto">
                <a:xfrm>
                  <a:off x="3779" y="997"/>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 name="Freeform 459">
                  <a:extLst>
                    <a:ext uri="{FF2B5EF4-FFF2-40B4-BE49-F238E27FC236}">
                      <a16:creationId xmlns:a16="http://schemas.microsoft.com/office/drawing/2014/main" id="{FD532D82-AC51-4A6E-B1FB-35C2FF823B30}"/>
                    </a:ext>
                  </a:extLst>
                </p:cNvPr>
                <p:cNvSpPr>
                  <a:spLocks/>
                </p:cNvSpPr>
                <p:nvPr userDrawn="1"/>
              </p:nvSpPr>
              <p:spPr bwMode="auto">
                <a:xfrm>
                  <a:off x="3600" y="1087"/>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 name="Freeform 460">
                  <a:extLst>
                    <a:ext uri="{FF2B5EF4-FFF2-40B4-BE49-F238E27FC236}">
                      <a16:creationId xmlns:a16="http://schemas.microsoft.com/office/drawing/2014/main" id="{CE2E3B7F-931F-47C4-ACA4-E70A91B2235C}"/>
                    </a:ext>
                  </a:extLst>
                </p:cNvPr>
                <p:cNvSpPr>
                  <a:spLocks/>
                </p:cNvSpPr>
                <p:nvPr userDrawn="1"/>
              </p:nvSpPr>
              <p:spPr bwMode="auto">
                <a:xfrm>
                  <a:off x="3774" y="1477"/>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Freeform 461">
                  <a:extLst>
                    <a:ext uri="{FF2B5EF4-FFF2-40B4-BE49-F238E27FC236}">
                      <a16:creationId xmlns:a16="http://schemas.microsoft.com/office/drawing/2014/main" id="{7AAAC253-B921-48B6-8B87-A60FFC3341F0}"/>
                    </a:ext>
                  </a:extLst>
                </p:cNvPr>
                <p:cNvSpPr>
                  <a:spLocks/>
                </p:cNvSpPr>
                <p:nvPr userDrawn="1"/>
              </p:nvSpPr>
              <p:spPr bwMode="auto">
                <a:xfrm>
                  <a:off x="3759" y="14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 name="Freeform 462">
                  <a:extLst>
                    <a:ext uri="{FF2B5EF4-FFF2-40B4-BE49-F238E27FC236}">
                      <a16:creationId xmlns:a16="http://schemas.microsoft.com/office/drawing/2014/main" id="{C1A81265-696A-49E1-BC35-E32A1D18C767}"/>
                    </a:ext>
                  </a:extLst>
                </p:cNvPr>
                <p:cNvSpPr>
                  <a:spLocks/>
                </p:cNvSpPr>
                <p:nvPr userDrawn="1"/>
              </p:nvSpPr>
              <p:spPr bwMode="auto">
                <a:xfrm>
                  <a:off x="3973" y="13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 name="Freeform 463">
                  <a:extLst>
                    <a:ext uri="{FF2B5EF4-FFF2-40B4-BE49-F238E27FC236}">
                      <a16:creationId xmlns:a16="http://schemas.microsoft.com/office/drawing/2014/main" id="{F6A5365B-C9C0-4DE8-905E-5E80AEDC444E}"/>
                    </a:ext>
                  </a:extLst>
                </p:cNvPr>
                <p:cNvSpPr>
                  <a:spLocks/>
                </p:cNvSpPr>
                <p:nvPr userDrawn="1"/>
              </p:nvSpPr>
              <p:spPr bwMode="auto">
                <a:xfrm>
                  <a:off x="3774" y="147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Freeform 464">
                  <a:extLst>
                    <a:ext uri="{FF2B5EF4-FFF2-40B4-BE49-F238E27FC236}">
                      <a16:creationId xmlns:a16="http://schemas.microsoft.com/office/drawing/2014/main" id="{AF293166-89AB-4E21-BEE6-2AE4D711C0EC}"/>
                    </a:ext>
                  </a:extLst>
                </p:cNvPr>
                <p:cNvSpPr>
                  <a:spLocks/>
                </p:cNvSpPr>
                <p:nvPr userDrawn="1"/>
              </p:nvSpPr>
              <p:spPr bwMode="auto">
                <a:xfrm>
                  <a:off x="3769" y="147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 name="Freeform 465">
                  <a:extLst>
                    <a:ext uri="{FF2B5EF4-FFF2-40B4-BE49-F238E27FC236}">
                      <a16:creationId xmlns:a16="http://schemas.microsoft.com/office/drawing/2014/main" id="{94E6B6EC-9195-4B1F-83F2-0BDA17CB255A}"/>
                    </a:ext>
                  </a:extLst>
                </p:cNvPr>
                <p:cNvSpPr>
                  <a:spLocks/>
                </p:cNvSpPr>
                <p:nvPr userDrawn="1"/>
              </p:nvSpPr>
              <p:spPr bwMode="auto">
                <a:xfrm>
                  <a:off x="3779" y="147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 name="Freeform 466">
                  <a:extLst>
                    <a:ext uri="{FF2B5EF4-FFF2-40B4-BE49-F238E27FC236}">
                      <a16:creationId xmlns:a16="http://schemas.microsoft.com/office/drawing/2014/main" id="{EEEFF6B2-A476-4FFB-8C56-DF2447ACB4E5}"/>
                    </a:ext>
                  </a:extLst>
                </p:cNvPr>
                <p:cNvSpPr>
                  <a:spLocks/>
                </p:cNvSpPr>
                <p:nvPr userDrawn="1"/>
              </p:nvSpPr>
              <p:spPr bwMode="auto">
                <a:xfrm>
                  <a:off x="3988" y="7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 name="Rectangle 467">
                  <a:extLst>
                    <a:ext uri="{FF2B5EF4-FFF2-40B4-BE49-F238E27FC236}">
                      <a16:creationId xmlns:a16="http://schemas.microsoft.com/office/drawing/2014/main" id="{2C988FEF-F41F-49D5-98B6-57E6395A9595}"/>
                    </a:ext>
                  </a:extLst>
                </p:cNvPr>
                <p:cNvSpPr>
                  <a:spLocks noChangeArrowheads="1"/>
                </p:cNvSpPr>
                <p:nvPr userDrawn="1"/>
              </p:nvSpPr>
              <p:spPr bwMode="auto">
                <a:xfrm>
                  <a:off x="4296" y="142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Freeform 468">
                  <a:extLst>
                    <a:ext uri="{FF2B5EF4-FFF2-40B4-BE49-F238E27FC236}">
                      <a16:creationId xmlns:a16="http://schemas.microsoft.com/office/drawing/2014/main" id="{E5CEF72C-75C8-4154-B5A9-BC0C9A8C77DA}"/>
                    </a:ext>
                  </a:extLst>
                </p:cNvPr>
                <p:cNvSpPr>
                  <a:spLocks/>
                </p:cNvSpPr>
                <p:nvPr userDrawn="1"/>
              </p:nvSpPr>
              <p:spPr bwMode="auto">
                <a:xfrm>
                  <a:off x="4296" y="1412"/>
                  <a:ext cx="15" cy="20"/>
                </a:xfrm>
                <a:custGeom>
                  <a:avLst/>
                  <a:gdLst>
                    <a:gd name="T0" fmla="*/ 3 w 3"/>
                    <a:gd name="T1" fmla="*/ 0 h 4"/>
                    <a:gd name="T2" fmla="*/ 0 w 3"/>
                    <a:gd name="T3" fmla="*/ 2 h 4"/>
                    <a:gd name="T4" fmla="*/ 1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2" y="2"/>
                        <a:pt x="1" y="2"/>
                        <a:pt x="0" y="2"/>
                      </a:cubicBezTo>
                      <a:cubicBezTo>
                        <a:pt x="1" y="4"/>
                        <a:pt x="1" y="4"/>
                        <a:pt x="1" y="4"/>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 name="Freeform 469">
                  <a:extLst>
                    <a:ext uri="{FF2B5EF4-FFF2-40B4-BE49-F238E27FC236}">
                      <a16:creationId xmlns:a16="http://schemas.microsoft.com/office/drawing/2014/main" id="{57D5CFDE-3184-4660-97BD-5C9696FFA4CB}"/>
                    </a:ext>
                  </a:extLst>
                </p:cNvPr>
                <p:cNvSpPr>
                  <a:spLocks noEditPoints="1"/>
                </p:cNvSpPr>
                <p:nvPr userDrawn="1"/>
              </p:nvSpPr>
              <p:spPr bwMode="auto">
                <a:xfrm>
                  <a:off x="3565" y="713"/>
                  <a:ext cx="930" cy="764"/>
                </a:xfrm>
                <a:custGeom>
                  <a:avLst/>
                  <a:gdLst>
                    <a:gd name="T0" fmla="*/ 143 w 187"/>
                    <a:gd name="T1" fmla="*/ 70 h 153"/>
                    <a:gd name="T2" fmla="*/ 154 w 187"/>
                    <a:gd name="T3" fmla="*/ 77 h 153"/>
                    <a:gd name="T4" fmla="*/ 158 w 187"/>
                    <a:gd name="T5" fmla="*/ 79 h 153"/>
                    <a:gd name="T6" fmla="*/ 167 w 187"/>
                    <a:gd name="T7" fmla="*/ 87 h 153"/>
                    <a:gd name="T8" fmla="*/ 177 w 187"/>
                    <a:gd name="T9" fmla="*/ 99 h 153"/>
                    <a:gd name="T10" fmla="*/ 180 w 187"/>
                    <a:gd name="T11" fmla="*/ 114 h 153"/>
                    <a:gd name="T12" fmla="*/ 181 w 187"/>
                    <a:gd name="T13" fmla="*/ 120 h 153"/>
                    <a:gd name="T14" fmla="*/ 179 w 187"/>
                    <a:gd name="T15" fmla="*/ 120 h 153"/>
                    <a:gd name="T16" fmla="*/ 174 w 187"/>
                    <a:gd name="T17" fmla="*/ 127 h 153"/>
                    <a:gd name="T18" fmla="*/ 165 w 187"/>
                    <a:gd name="T19" fmla="*/ 137 h 153"/>
                    <a:gd name="T20" fmla="*/ 147 w 187"/>
                    <a:gd name="T21" fmla="*/ 147 h 153"/>
                    <a:gd name="T22" fmla="*/ 138 w 187"/>
                    <a:gd name="T23" fmla="*/ 143 h 153"/>
                    <a:gd name="T24" fmla="*/ 123 w 187"/>
                    <a:gd name="T25" fmla="*/ 143 h 153"/>
                    <a:gd name="T26" fmla="*/ 120 w 187"/>
                    <a:gd name="T27" fmla="*/ 141 h 153"/>
                    <a:gd name="T28" fmla="*/ 111 w 187"/>
                    <a:gd name="T29" fmla="*/ 140 h 153"/>
                    <a:gd name="T30" fmla="*/ 97 w 187"/>
                    <a:gd name="T31" fmla="*/ 140 h 153"/>
                    <a:gd name="T32" fmla="*/ 87 w 187"/>
                    <a:gd name="T33" fmla="*/ 134 h 153"/>
                    <a:gd name="T34" fmla="*/ 69 w 187"/>
                    <a:gd name="T35" fmla="*/ 139 h 153"/>
                    <a:gd name="T36" fmla="*/ 58 w 187"/>
                    <a:gd name="T37" fmla="*/ 147 h 153"/>
                    <a:gd name="T38" fmla="*/ 45 w 187"/>
                    <a:gd name="T39" fmla="*/ 147 h 153"/>
                    <a:gd name="T40" fmla="*/ 28 w 187"/>
                    <a:gd name="T41" fmla="*/ 150 h 153"/>
                    <a:gd name="T42" fmla="*/ 42 w 187"/>
                    <a:gd name="T43" fmla="*/ 152 h 153"/>
                    <a:gd name="T44" fmla="*/ 51 w 187"/>
                    <a:gd name="T45" fmla="*/ 152 h 153"/>
                    <a:gd name="T46" fmla="*/ 78 w 187"/>
                    <a:gd name="T47" fmla="*/ 144 h 153"/>
                    <a:gd name="T48" fmla="*/ 89 w 187"/>
                    <a:gd name="T49" fmla="*/ 143 h 153"/>
                    <a:gd name="T50" fmla="*/ 98 w 187"/>
                    <a:gd name="T51" fmla="*/ 144 h 153"/>
                    <a:gd name="T52" fmla="*/ 122 w 187"/>
                    <a:gd name="T53" fmla="*/ 151 h 153"/>
                    <a:gd name="T54" fmla="*/ 127 w 187"/>
                    <a:gd name="T55" fmla="*/ 151 h 153"/>
                    <a:gd name="T56" fmla="*/ 143 w 187"/>
                    <a:gd name="T57" fmla="*/ 150 h 153"/>
                    <a:gd name="T58" fmla="*/ 166 w 187"/>
                    <a:gd name="T59" fmla="*/ 144 h 153"/>
                    <a:gd name="T60" fmla="*/ 185 w 187"/>
                    <a:gd name="T61" fmla="*/ 128 h 153"/>
                    <a:gd name="T62" fmla="*/ 186 w 187"/>
                    <a:gd name="T63" fmla="*/ 110 h 153"/>
                    <a:gd name="T64" fmla="*/ 180 w 187"/>
                    <a:gd name="T65" fmla="*/ 92 h 153"/>
                    <a:gd name="T66" fmla="*/ 172 w 187"/>
                    <a:gd name="T67" fmla="*/ 78 h 153"/>
                    <a:gd name="T68" fmla="*/ 152 w 187"/>
                    <a:gd name="T69" fmla="*/ 67 h 153"/>
                    <a:gd name="T70" fmla="*/ 138 w 187"/>
                    <a:gd name="T71" fmla="*/ 50 h 153"/>
                    <a:gd name="T72" fmla="*/ 130 w 187"/>
                    <a:gd name="T73" fmla="*/ 30 h 153"/>
                    <a:gd name="T74" fmla="*/ 115 w 187"/>
                    <a:gd name="T75" fmla="*/ 13 h 153"/>
                    <a:gd name="T76" fmla="*/ 86 w 187"/>
                    <a:gd name="T77" fmla="*/ 0 h 153"/>
                    <a:gd name="T78" fmla="*/ 77 w 187"/>
                    <a:gd name="T79" fmla="*/ 3 h 153"/>
                    <a:gd name="T80" fmla="*/ 63 w 187"/>
                    <a:gd name="T81" fmla="*/ 11 h 153"/>
                    <a:gd name="T82" fmla="*/ 45 w 187"/>
                    <a:gd name="T83" fmla="*/ 33 h 153"/>
                    <a:gd name="T84" fmla="*/ 38 w 187"/>
                    <a:gd name="T85" fmla="*/ 49 h 153"/>
                    <a:gd name="T86" fmla="*/ 21 w 187"/>
                    <a:gd name="T87" fmla="*/ 69 h 153"/>
                    <a:gd name="T88" fmla="*/ 5 w 187"/>
                    <a:gd name="T89" fmla="*/ 78 h 153"/>
                    <a:gd name="T90" fmla="*/ 10 w 187"/>
                    <a:gd name="T91" fmla="*/ 82 h 153"/>
                    <a:gd name="T92" fmla="*/ 25 w 187"/>
                    <a:gd name="T93" fmla="*/ 75 h 153"/>
                    <a:gd name="T94" fmla="*/ 41 w 187"/>
                    <a:gd name="T95" fmla="*/ 58 h 153"/>
                    <a:gd name="T96" fmla="*/ 47 w 187"/>
                    <a:gd name="T97" fmla="*/ 48 h 153"/>
                    <a:gd name="T98" fmla="*/ 56 w 187"/>
                    <a:gd name="T99" fmla="*/ 29 h 153"/>
                    <a:gd name="T100" fmla="*/ 69 w 187"/>
                    <a:gd name="T101" fmla="*/ 15 h 153"/>
                    <a:gd name="T102" fmla="*/ 84 w 187"/>
                    <a:gd name="T103" fmla="*/ 7 h 153"/>
                    <a:gd name="T104" fmla="*/ 85 w 187"/>
                    <a:gd name="T105" fmla="*/ 8 h 153"/>
                    <a:gd name="T106" fmla="*/ 91 w 187"/>
                    <a:gd name="T107" fmla="*/ 9 h 153"/>
                    <a:gd name="T108" fmla="*/ 103 w 187"/>
                    <a:gd name="T109" fmla="*/ 14 h 153"/>
                    <a:gd name="T110" fmla="*/ 111 w 187"/>
                    <a:gd name="T111" fmla="*/ 20 h 153"/>
                    <a:gd name="T112" fmla="*/ 117 w 187"/>
                    <a:gd name="T113" fmla="*/ 27 h 153"/>
                    <a:gd name="T114" fmla="*/ 124 w 187"/>
                    <a:gd name="T115" fmla="*/ 40 h 153"/>
                    <a:gd name="T116" fmla="*/ 130 w 187"/>
                    <a:gd name="T117" fmla="*/ 55 h 153"/>
                    <a:gd name="T118" fmla="*/ 164 w 187"/>
                    <a:gd name="T119" fmla="*/ 82 h 153"/>
                    <a:gd name="T120" fmla="*/ 50 w 187"/>
                    <a:gd name="T121" fmla="*/ 1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 h="153">
                      <a:moveTo>
                        <a:pt x="136" y="62"/>
                      </a:moveTo>
                      <a:cubicBezTo>
                        <a:pt x="137" y="65"/>
                        <a:pt x="137" y="65"/>
                        <a:pt x="137" y="65"/>
                      </a:cubicBezTo>
                      <a:cubicBezTo>
                        <a:pt x="134" y="63"/>
                        <a:pt x="133" y="61"/>
                        <a:pt x="134" y="64"/>
                      </a:cubicBezTo>
                      <a:cubicBezTo>
                        <a:pt x="135" y="63"/>
                        <a:pt x="136" y="65"/>
                        <a:pt x="138" y="67"/>
                      </a:cubicBezTo>
                      <a:cubicBezTo>
                        <a:pt x="140" y="69"/>
                        <a:pt x="141" y="70"/>
                        <a:pt x="143" y="69"/>
                      </a:cubicBezTo>
                      <a:cubicBezTo>
                        <a:pt x="143" y="71"/>
                        <a:pt x="143" y="71"/>
                        <a:pt x="143" y="71"/>
                      </a:cubicBezTo>
                      <a:cubicBezTo>
                        <a:pt x="143" y="71"/>
                        <a:pt x="143" y="71"/>
                        <a:pt x="143" y="70"/>
                      </a:cubicBezTo>
                      <a:cubicBezTo>
                        <a:pt x="144" y="74"/>
                        <a:pt x="146" y="71"/>
                        <a:pt x="149" y="73"/>
                      </a:cubicBezTo>
                      <a:cubicBezTo>
                        <a:pt x="150" y="74"/>
                        <a:pt x="150" y="75"/>
                        <a:pt x="149" y="75"/>
                      </a:cubicBezTo>
                      <a:cubicBezTo>
                        <a:pt x="149" y="75"/>
                        <a:pt x="150" y="75"/>
                        <a:pt x="151" y="76"/>
                      </a:cubicBezTo>
                      <a:cubicBezTo>
                        <a:pt x="151" y="76"/>
                        <a:pt x="152" y="76"/>
                        <a:pt x="152" y="76"/>
                      </a:cubicBezTo>
                      <a:cubicBezTo>
                        <a:pt x="153" y="76"/>
                        <a:pt x="153" y="76"/>
                        <a:pt x="153" y="76"/>
                      </a:cubicBezTo>
                      <a:cubicBezTo>
                        <a:pt x="154" y="76"/>
                        <a:pt x="153" y="77"/>
                        <a:pt x="153" y="76"/>
                      </a:cubicBezTo>
                      <a:cubicBezTo>
                        <a:pt x="153" y="76"/>
                        <a:pt x="154" y="77"/>
                        <a:pt x="154" y="77"/>
                      </a:cubicBezTo>
                      <a:cubicBezTo>
                        <a:pt x="155" y="77"/>
                        <a:pt x="156" y="78"/>
                        <a:pt x="156" y="78"/>
                      </a:cubicBezTo>
                      <a:cubicBezTo>
                        <a:pt x="156" y="78"/>
                        <a:pt x="156" y="78"/>
                        <a:pt x="156" y="78"/>
                      </a:cubicBezTo>
                      <a:cubicBezTo>
                        <a:pt x="157" y="78"/>
                        <a:pt x="158" y="78"/>
                        <a:pt x="159" y="78"/>
                      </a:cubicBezTo>
                      <a:cubicBezTo>
                        <a:pt x="160" y="79"/>
                        <a:pt x="159" y="78"/>
                        <a:pt x="159" y="78"/>
                      </a:cubicBezTo>
                      <a:cubicBezTo>
                        <a:pt x="159" y="78"/>
                        <a:pt x="159" y="78"/>
                        <a:pt x="160" y="78"/>
                      </a:cubicBezTo>
                      <a:cubicBezTo>
                        <a:pt x="160" y="79"/>
                        <a:pt x="161" y="79"/>
                        <a:pt x="161" y="79"/>
                      </a:cubicBezTo>
                      <a:cubicBezTo>
                        <a:pt x="161" y="80"/>
                        <a:pt x="160" y="79"/>
                        <a:pt x="158" y="79"/>
                      </a:cubicBezTo>
                      <a:cubicBezTo>
                        <a:pt x="159" y="82"/>
                        <a:pt x="160" y="79"/>
                        <a:pt x="163" y="83"/>
                      </a:cubicBezTo>
                      <a:cubicBezTo>
                        <a:pt x="163" y="83"/>
                        <a:pt x="161" y="82"/>
                        <a:pt x="161" y="82"/>
                      </a:cubicBezTo>
                      <a:cubicBezTo>
                        <a:pt x="162" y="84"/>
                        <a:pt x="163" y="84"/>
                        <a:pt x="164" y="86"/>
                      </a:cubicBezTo>
                      <a:cubicBezTo>
                        <a:pt x="164" y="86"/>
                        <a:pt x="162" y="82"/>
                        <a:pt x="164" y="82"/>
                      </a:cubicBezTo>
                      <a:cubicBezTo>
                        <a:pt x="165" y="83"/>
                        <a:pt x="165" y="83"/>
                        <a:pt x="167" y="84"/>
                      </a:cubicBezTo>
                      <a:cubicBezTo>
                        <a:pt x="166" y="85"/>
                        <a:pt x="167" y="85"/>
                        <a:pt x="168" y="86"/>
                      </a:cubicBezTo>
                      <a:cubicBezTo>
                        <a:pt x="167" y="87"/>
                        <a:pt x="167" y="87"/>
                        <a:pt x="167" y="87"/>
                      </a:cubicBezTo>
                      <a:cubicBezTo>
                        <a:pt x="169" y="88"/>
                        <a:pt x="169" y="87"/>
                        <a:pt x="170" y="88"/>
                      </a:cubicBezTo>
                      <a:cubicBezTo>
                        <a:pt x="171" y="89"/>
                        <a:pt x="171" y="90"/>
                        <a:pt x="170" y="91"/>
                      </a:cubicBezTo>
                      <a:cubicBezTo>
                        <a:pt x="172" y="93"/>
                        <a:pt x="170" y="88"/>
                        <a:pt x="172" y="91"/>
                      </a:cubicBezTo>
                      <a:cubicBezTo>
                        <a:pt x="173" y="93"/>
                        <a:pt x="175" y="94"/>
                        <a:pt x="177" y="97"/>
                      </a:cubicBezTo>
                      <a:cubicBezTo>
                        <a:pt x="177" y="99"/>
                        <a:pt x="176" y="97"/>
                        <a:pt x="176" y="97"/>
                      </a:cubicBezTo>
                      <a:cubicBezTo>
                        <a:pt x="177" y="99"/>
                        <a:pt x="177" y="99"/>
                        <a:pt x="177" y="99"/>
                      </a:cubicBezTo>
                      <a:cubicBezTo>
                        <a:pt x="177" y="99"/>
                        <a:pt x="177" y="99"/>
                        <a:pt x="177" y="99"/>
                      </a:cubicBezTo>
                      <a:cubicBezTo>
                        <a:pt x="177" y="100"/>
                        <a:pt x="178" y="99"/>
                        <a:pt x="179" y="101"/>
                      </a:cubicBezTo>
                      <a:cubicBezTo>
                        <a:pt x="180" y="101"/>
                        <a:pt x="179" y="102"/>
                        <a:pt x="179" y="103"/>
                      </a:cubicBezTo>
                      <a:cubicBezTo>
                        <a:pt x="179" y="104"/>
                        <a:pt x="179" y="105"/>
                        <a:pt x="179" y="105"/>
                      </a:cubicBezTo>
                      <a:cubicBezTo>
                        <a:pt x="179" y="106"/>
                        <a:pt x="179" y="107"/>
                        <a:pt x="180" y="107"/>
                      </a:cubicBezTo>
                      <a:cubicBezTo>
                        <a:pt x="179" y="108"/>
                        <a:pt x="179" y="107"/>
                        <a:pt x="178" y="107"/>
                      </a:cubicBezTo>
                      <a:cubicBezTo>
                        <a:pt x="180" y="111"/>
                        <a:pt x="179" y="110"/>
                        <a:pt x="181" y="113"/>
                      </a:cubicBezTo>
                      <a:cubicBezTo>
                        <a:pt x="181" y="113"/>
                        <a:pt x="181" y="114"/>
                        <a:pt x="180" y="114"/>
                      </a:cubicBezTo>
                      <a:cubicBezTo>
                        <a:pt x="180" y="115"/>
                        <a:pt x="180" y="116"/>
                        <a:pt x="180" y="116"/>
                      </a:cubicBezTo>
                      <a:cubicBezTo>
                        <a:pt x="181" y="114"/>
                        <a:pt x="182" y="116"/>
                        <a:pt x="182" y="119"/>
                      </a:cubicBezTo>
                      <a:cubicBezTo>
                        <a:pt x="183" y="118"/>
                        <a:pt x="183" y="118"/>
                        <a:pt x="184" y="117"/>
                      </a:cubicBezTo>
                      <a:cubicBezTo>
                        <a:pt x="184" y="117"/>
                        <a:pt x="184" y="121"/>
                        <a:pt x="184" y="121"/>
                      </a:cubicBezTo>
                      <a:cubicBezTo>
                        <a:pt x="183" y="121"/>
                        <a:pt x="183" y="121"/>
                        <a:pt x="183" y="120"/>
                      </a:cubicBezTo>
                      <a:cubicBezTo>
                        <a:pt x="183" y="120"/>
                        <a:pt x="183" y="121"/>
                        <a:pt x="183" y="121"/>
                      </a:cubicBezTo>
                      <a:cubicBezTo>
                        <a:pt x="182" y="122"/>
                        <a:pt x="181" y="121"/>
                        <a:pt x="181" y="120"/>
                      </a:cubicBezTo>
                      <a:cubicBezTo>
                        <a:pt x="182" y="119"/>
                        <a:pt x="182" y="119"/>
                        <a:pt x="182" y="119"/>
                      </a:cubicBezTo>
                      <a:cubicBezTo>
                        <a:pt x="181" y="118"/>
                        <a:pt x="181" y="117"/>
                        <a:pt x="180" y="117"/>
                      </a:cubicBezTo>
                      <a:cubicBezTo>
                        <a:pt x="180" y="117"/>
                        <a:pt x="180" y="118"/>
                        <a:pt x="180" y="118"/>
                      </a:cubicBezTo>
                      <a:cubicBezTo>
                        <a:pt x="180" y="118"/>
                        <a:pt x="180" y="118"/>
                        <a:pt x="180" y="118"/>
                      </a:cubicBezTo>
                      <a:cubicBezTo>
                        <a:pt x="179" y="118"/>
                        <a:pt x="180" y="118"/>
                        <a:pt x="180" y="119"/>
                      </a:cubicBezTo>
                      <a:cubicBezTo>
                        <a:pt x="178" y="119"/>
                        <a:pt x="178" y="119"/>
                        <a:pt x="178" y="119"/>
                      </a:cubicBezTo>
                      <a:cubicBezTo>
                        <a:pt x="179" y="120"/>
                        <a:pt x="179" y="120"/>
                        <a:pt x="179" y="120"/>
                      </a:cubicBezTo>
                      <a:cubicBezTo>
                        <a:pt x="176" y="123"/>
                        <a:pt x="176" y="123"/>
                        <a:pt x="176" y="123"/>
                      </a:cubicBezTo>
                      <a:cubicBezTo>
                        <a:pt x="177" y="125"/>
                        <a:pt x="176" y="126"/>
                        <a:pt x="176" y="128"/>
                      </a:cubicBezTo>
                      <a:cubicBezTo>
                        <a:pt x="176" y="130"/>
                        <a:pt x="175" y="132"/>
                        <a:pt x="174" y="134"/>
                      </a:cubicBezTo>
                      <a:cubicBezTo>
                        <a:pt x="174" y="132"/>
                        <a:pt x="173" y="133"/>
                        <a:pt x="172" y="132"/>
                      </a:cubicBezTo>
                      <a:cubicBezTo>
                        <a:pt x="173" y="132"/>
                        <a:pt x="173" y="131"/>
                        <a:pt x="174" y="130"/>
                      </a:cubicBezTo>
                      <a:cubicBezTo>
                        <a:pt x="174" y="129"/>
                        <a:pt x="175" y="128"/>
                        <a:pt x="175" y="127"/>
                      </a:cubicBezTo>
                      <a:cubicBezTo>
                        <a:pt x="175" y="128"/>
                        <a:pt x="174" y="127"/>
                        <a:pt x="174" y="127"/>
                      </a:cubicBezTo>
                      <a:cubicBezTo>
                        <a:pt x="174" y="127"/>
                        <a:pt x="174" y="128"/>
                        <a:pt x="173" y="129"/>
                      </a:cubicBezTo>
                      <a:cubicBezTo>
                        <a:pt x="173" y="130"/>
                        <a:pt x="172" y="131"/>
                        <a:pt x="172" y="131"/>
                      </a:cubicBezTo>
                      <a:cubicBezTo>
                        <a:pt x="172" y="130"/>
                        <a:pt x="171" y="131"/>
                        <a:pt x="170" y="131"/>
                      </a:cubicBezTo>
                      <a:cubicBezTo>
                        <a:pt x="172" y="132"/>
                        <a:pt x="169" y="134"/>
                        <a:pt x="167" y="136"/>
                      </a:cubicBezTo>
                      <a:cubicBezTo>
                        <a:pt x="167" y="136"/>
                        <a:pt x="167" y="135"/>
                        <a:pt x="169" y="134"/>
                      </a:cubicBezTo>
                      <a:cubicBezTo>
                        <a:pt x="167" y="134"/>
                        <a:pt x="167" y="135"/>
                        <a:pt x="167" y="136"/>
                      </a:cubicBezTo>
                      <a:cubicBezTo>
                        <a:pt x="166" y="136"/>
                        <a:pt x="166" y="137"/>
                        <a:pt x="165" y="137"/>
                      </a:cubicBezTo>
                      <a:cubicBezTo>
                        <a:pt x="165" y="137"/>
                        <a:pt x="165" y="137"/>
                        <a:pt x="165" y="137"/>
                      </a:cubicBezTo>
                      <a:cubicBezTo>
                        <a:pt x="165" y="138"/>
                        <a:pt x="162" y="139"/>
                        <a:pt x="162" y="138"/>
                      </a:cubicBezTo>
                      <a:cubicBezTo>
                        <a:pt x="162" y="138"/>
                        <a:pt x="162" y="138"/>
                        <a:pt x="162" y="138"/>
                      </a:cubicBezTo>
                      <a:cubicBezTo>
                        <a:pt x="159" y="139"/>
                        <a:pt x="152" y="142"/>
                        <a:pt x="152" y="143"/>
                      </a:cubicBezTo>
                      <a:cubicBezTo>
                        <a:pt x="152" y="143"/>
                        <a:pt x="152" y="141"/>
                        <a:pt x="152" y="141"/>
                      </a:cubicBezTo>
                      <a:cubicBezTo>
                        <a:pt x="152" y="141"/>
                        <a:pt x="151" y="142"/>
                        <a:pt x="149" y="144"/>
                      </a:cubicBezTo>
                      <a:cubicBezTo>
                        <a:pt x="149" y="145"/>
                        <a:pt x="148" y="146"/>
                        <a:pt x="147" y="147"/>
                      </a:cubicBezTo>
                      <a:cubicBezTo>
                        <a:pt x="147" y="147"/>
                        <a:pt x="146" y="148"/>
                        <a:pt x="146" y="148"/>
                      </a:cubicBezTo>
                      <a:cubicBezTo>
                        <a:pt x="147" y="146"/>
                        <a:pt x="144" y="143"/>
                        <a:pt x="147" y="142"/>
                      </a:cubicBezTo>
                      <a:cubicBezTo>
                        <a:pt x="146" y="142"/>
                        <a:pt x="145" y="142"/>
                        <a:pt x="143" y="142"/>
                      </a:cubicBezTo>
                      <a:cubicBezTo>
                        <a:pt x="144" y="142"/>
                        <a:pt x="145" y="144"/>
                        <a:pt x="144" y="144"/>
                      </a:cubicBezTo>
                      <a:cubicBezTo>
                        <a:pt x="141" y="143"/>
                        <a:pt x="142" y="144"/>
                        <a:pt x="139" y="143"/>
                      </a:cubicBezTo>
                      <a:cubicBezTo>
                        <a:pt x="140" y="143"/>
                        <a:pt x="139" y="145"/>
                        <a:pt x="138" y="145"/>
                      </a:cubicBezTo>
                      <a:cubicBezTo>
                        <a:pt x="138" y="145"/>
                        <a:pt x="138" y="143"/>
                        <a:pt x="138" y="143"/>
                      </a:cubicBezTo>
                      <a:cubicBezTo>
                        <a:pt x="138" y="143"/>
                        <a:pt x="137" y="143"/>
                        <a:pt x="136" y="144"/>
                      </a:cubicBezTo>
                      <a:cubicBezTo>
                        <a:pt x="136" y="145"/>
                        <a:pt x="135" y="145"/>
                        <a:pt x="135" y="145"/>
                      </a:cubicBezTo>
                      <a:cubicBezTo>
                        <a:pt x="136" y="145"/>
                        <a:pt x="135" y="143"/>
                        <a:pt x="134" y="143"/>
                      </a:cubicBezTo>
                      <a:cubicBezTo>
                        <a:pt x="134" y="143"/>
                        <a:pt x="131" y="143"/>
                        <a:pt x="130" y="143"/>
                      </a:cubicBezTo>
                      <a:cubicBezTo>
                        <a:pt x="131" y="143"/>
                        <a:pt x="131" y="143"/>
                        <a:pt x="131" y="143"/>
                      </a:cubicBezTo>
                      <a:cubicBezTo>
                        <a:pt x="127" y="143"/>
                        <a:pt x="127" y="147"/>
                        <a:pt x="123" y="146"/>
                      </a:cubicBezTo>
                      <a:cubicBezTo>
                        <a:pt x="124" y="146"/>
                        <a:pt x="125" y="144"/>
                        <a:pt x="123" y="143"/>
                      </a:cubicBezTo>
                      <a:cubicBezTo>
                        <a:pt x="122" y="144"/>
                        <a:pt x="118" y="148"/>
                        <a:pt x="114" y="148"/>
                      </a:cubicBezTo>
                      <a:cubicBezTo>
                        <a:pt x="113" y="147"/>
                        <a:pt x="113" y="147"/>
                        <a:pt x="113" y="147"/>
                      </a:cubicBezTo>
                      <a:cubicBezTo>
                        <a:pt x="113" y="147"/>
                        <a:pt x="112" y="147"/>
                        <a:pt x="112" y="147"/>
                      </a:cubicBezTo>
                      <a:cubicBezTo>
                        <a:pt x="111" y="147"/>
                        <a:pt x="110" y="147"/>
                        <a:pt x="110" y="147"/>
                      </a:cubicBezTo>
                      <a:cubicBezTo>
                        <a:pt x="112" y="146"/>
                        <a:pt x="118" y="143"/>
                        <a:pt x="121" y="142"/>
                      </a:cubicBezTo>
                      <a:cubicBezTo>
                        <a:pt x="119" y="142"/>
                        <a:pt x="120" y="142"/>
                        <a:pt x="118" y="141"/>
                      </a:cubicBezTo>
                      <a:cubicBezTo>
                        <a:pt x="118" y="140"/>
                        <a:pt x="120" y="141"/>
                        <a:pt x="120" y="141"/>
                      </a:cubicBezTo>
                      <a:cubicBezTo>
                        <a:pt x="120" y="141"/>
                        <a:pt x="119" y="140"/>
                        <a:pt x="118" y="140"/>
                      </a:cubicBezTo>
                      <a:cubicBezTo>
                        <a:pt x="117" y="139"/>
                        <a:pt x="115" y="139"/>
                        <a:pt x="115" y="139"/>
                      </a:cubicBezTo>
                      <a:cubicBezTo>
                        <a:pt x="115" y="141"/>
                        <a:pt x="111" y="139"/>
                        <a:pt x="111" y="140"/>
                      </a:cubicBezTo>
                      <a:cubicBezTo>
                        <a:pt x="111" y="140"/>
                        <a:pt x="113" y="140"/>
                        <a:pt x="114" y="141"/>
                      </a:cubicBezTo>
                      <a:cubicBezTo>
                        <a:pt x="115" y="141"/>
                        <a:pt x="117" y="141"/>
                        <a:pt x="117" y="141"/>
                      </a:cubicBezTo>
                      <a:cubicBezTo>
                        <a:pt x="117" y="142"/>
                        <a:pt x="113" y="144"/>
                        <a:pt x="109" y="142"/>
                      </a:cubicBezTo>
                      <a:cubicBezTo>
                        <a:pt x="108" y="141"/>
                        <a:pt x="111" y="140"/>
                        <a:pt x="111" y="140"/>
                      </a:cubicBezTo>
                      <a:cubicBezTo>
                        <a:pt x="110" y="140"/>
                        <a:pt x="107" y="139"/>
                        <a:pt x="107" y="139"/>
                      </a:cubicBezTo>
                      <a:cubicBezTo>
                        <a:pt x="109" y="139"/>
                        <a:pt x="109" y="139"/>
                        <a:pt x="109" y="139"/>
                      </a:cubicBezTo>
                      <a:cubicBezTo>
                        <a:pt x="107" y="137"/>
                        <a:pt x="105" y="139"/>
                        <a:pt x="103" y="137"/>
                      </a:cubicBezTo>
                      <a:cubicBezTo>
                        <a:pt x="103" y="137"/>
                        <a:pt x="103" y="136"/>
                        <a:pt x="102" y="135"/>
                      </a:cubicBezTo>
                      <a:cubicBezTo>
                        <a:pt x="102" y="135"/>
                        <a:pt x="101" y="134"/>
                        <a:pt x="101" y="135"/>
                      </a:cubicBezTo>
                      <a:cubicBezTo>
                        <a:pt x="102" y="137"/>
                        <a:pt x="100" y="141"/>
                        <a:pt x="98" y="142"/>
                      </a:cubicBezTo>
                      <a:cubicBezTo>
                        <a:pt x="98" y="141"/>
                        <a:pt x="97" y="141"/>
                        <a:pt x="97" y="140"/>
                      </a:cubicBezTo>
                      <a:cubicBezTo>
                        <a:pt x="96" y="139"/>
                        <a:pt x="95" y="138"/>
                        <a:pt x="94" y="137"/>
                      </a:cubicBezTo>
                      <a:cubicBezTo>
                        <a:pt x="93" y="136"/>
                        <a:pt x="97" y="135"/>
                        <a:pt x="96" y="134"/>
                      </a:cubicBezTo>
                      <a:cubicBezTo>
                        <a:pt x="96" y="134"/>
                        <a:pt x="95" y="135"/>
                        <a:pt x="95" y="135"/>
                      </a:cubicBezTo>
                      <a:cubicBezTo>
                        <a:pt x="94" y="134"/>
                        <a:pt x="95" y="134"/>
                        <a:pt x="93" y="133"/>
                      </a:cubicBezTo>
                      <a:cubicBezTo>
                        <a:pt x="93" y="134"/>
                        <a:pt x="89" y="132"/>
                        <a:pt x="92" y="134"/>
                      </a:cubicBezTo>
                      <a:cubicBezTo>
                        <a:pt x="91" y="134"/>
                        <a:pt x="90" y="134"/>
                        <a:pt x="90" y="134"/>
                      </a:cubicBezTo>
                      <a:cubicBezTo>
                        <a:pt x="89" y="134"/>
                        <a:pt x="88" y="134"/>
                        <a:pt x="87" y="134"/>
                      </a:cubicBezTo>
                      <a:cubicBezTo>
                        <a:pt x="87" y="134"/>
                        <a:pt x="87" y="135"/>
                        <a:pt x="86" y="136"/>
                      </a:cubicBezTo>
                      <a:cubicBezTo>
                        <a:pt x="85" y="136"/>
                        <a:pt x="84" y="137"/>
                        <a:pt x="83" y="138"/>
                      </a:cubicBezTo>
                      <a:cubicBezTo>
                        <a:pt x="83" y="137"/>
                        <a:pt x="83" y="137"/>
                        <a:pt x="82" y="137"/>
                      </a:cubicBezTo>
                      <a:cubicBezTo>
                        <a:pt x="78" y="138"/>
                        <a:pt x="76" y="139"/>
                        <a:pt x="73" y="140"/>
                      </a:cubicBezTo>
                      <a:cubicBezTo>
                        <a:pt x="72" y="140"/>
                        <a:pt x="70" y="141"/>
                        <a:pt x="71" y="140"/>
                      </a:cubicBezTo>
                      <a:cubicBezTo>
                        <a:pt x="71" y="140"/>
                        <a:pt x="70" y="141"/>
                        <a:pt x="69" y="141"/>
                      </a:cubicBezTo>
                      <a:cubicBezTo>
                        <a:pt x="67" y="141"/>
                        <a:pt x="71" y="140"/>
                        <a:pt x="69" y="139"/>
                      </a:cubicBezTo>
                      <a:cubicBezTo>
                        <a:pt x="70" y="140"/>
                        <a:pt x="67" y="142"/>
                        <a:pt x="66" y="142"/>
                      </a:cubicBezTo>
                      <a:cubicBezTo>
                        <a:pt x="67" y="144"/>
                        <a:pt x="69" y="141"/>
                        <a:pt x="71" y="140"/>
                      </a:cubicBezTo>
                      <a:cubicBezTo>
                        <a:pt x="71" y="142"/>
                        <a:pt x="69" y="145"/>
                        <a:pt x="66" y="147"/>
                      </a:cubicBezTo>
                      <a:cubicBezTo>
                        <a:pt x="62" y="148"/>
                        <a:pt x="64" y="146"/>
                        <a:pt x="63" y="146"/>
                      </a:cubicBezTo>
                      <a:cubicBezTo>
                        <a:pt x="57" y="148"/>
                        <a:pt x="59" y="151"/>
                        <a:pt x="54" y="150"/>
                      </a:cubicBezTo>
                      <a:cubicBezTo>
                        <a:pt x="51" y="149"/>
                        <a:pt x="53" y="148"/>
                        <a:pt x="53" y="147"/>
                      </a:cubicBezTo>
                      <a:cubicBezTo>
                        <a:pt x="55" y="147"/>
                        <a:pt x="57" y="147"/>
                        <a:pt x="58" y="147"/>
                      </a:cubicBezTo>
                      <a:cubicBezTo>
                        <a:pt x="56" y="147"/>
                        <a:pt x="56" y="147"/>
                        <a:pt x="56" y="147"/>
                      </a:cubicBezTo>
                      <a:cubicBezTo>
                        <a:pt x="57" y="146"/>
                        <a:pt x="59" y="146"/>
                        <a:pt x="60" y="146"/>
                      </a:cubicBezTo>
                      <a:cubicBezTo>
                        <a:pt x="59" y="146"/>
                        <a:pt x="56" y="146"/>
                        <a:pt x="53" y="147"/>
                      </a:cubicBezTo>
                      <a:cubicBezTo>
                        <a:pt x="52" y="147"/>
                        <a:pt x="50" y="147"/>
                        <a:pt x="49" y="147"/>
                      </a:cubicBezTo>
                      <a:cubicBezTo>
                        <a:pt x="47" y="147"/>
                        <a:pt x="46" y="147"/>
                        <a:pt x="45" y="146"/>
                      </a:cubicBezTo>
                      <a:cubicBezTo>
                        <a:pt x="44" y="147"/>
                        <a:pt x="43" y="147"/>
                        <a:pt x="43" y="147"/>
                      </a:cubicBezTo>
                      <a:cubicBezTo>
                        <a:pt x="45" y="147"/>
                        <a:pt x="45" y="147"/>
                        <a:pt x="45" y="147"/>
                      </a:cubicBezTo>
                      <a:cubicBezTo>
                        <a:pt x="46" y="148"/>
                        <a:pt x="42" y="149"/>
                        <a:pt x="44" y="149"/>
                      </a:cubicBezTo>
                      <a:cubicBezTo>
                        <a:pt x="42" y="150"/>
                        <a:pt x="40" y="151"/>
                        <a:pt x="37" y="150"/>
                      </a:cubicBezTo>
                      <a:cubicBezTo>
                        <a:pt x="36" y="148"/>
                        <a:pt x="36" y="148"/>
                        <a:pt x="36" y="148"/>
                      </a:cubicBezTo>
                      <a:cubicBezTo>
                        <a:pt x="36" y="149"/>
                        <a:pt x="38" y="149"/>
                        <a:pt x="39" y="149"/>
                      </a:cubicBezTo>
                      <a:cubicBezTo>
                        <a:pt x="38" y="150"/>
                        <a:pt x="35" y="147"/>
                        <a:pt x="33" y="148"/>
                      </a:cubicBezTo>
                      <a:cubicBezTo>
                        <a:pt x="35" y="150"/>
                        <a:pt x="35" y="150"/>
                        <a:pt x="35" y="150"/>
                      </a:cubicBezTo>
                      <a:cubicBezTo>
                        <a:pt x="33" y="150"/>
                        <a:pt x="30" y="151"/>
                        <a:pt x="28" y="150"/>
                      </a:cubicBezTo>
                      <a:cubicBezTo>
                        <a:pt x="29" y="152"/>
                        <a:pt x="28" y="150"/>
                        <a:pt x="30" y="152"/>
                      </a:cubicBezTo>
                      <a:cubicBezTo>
                        <a:pt x="29" y="150"/>
                        <a:pt x="37" y="153"/>
                        <a:pt x="34" y="150"/>
                      </a:cubicBezTo>
                      <a:cubicBezTo>
                        <a:pt x="36" y="152"/>
                        <a:pt x="37" y="152"/>
                        <a:pt x="40" y="153"/>
                      </a:cubicBezTo>
                      <a:cubicBezTo>
                        <a:pt x="40" y="153"/>
                        <a:pt x="39" y="152"/>
                        <a:pt x="41" y="152"/>
                      </a:cubicBezTo>
                      <a:cubicBezTo>
                        <a:pt x="41" y="152"/>
                        <a:pt x="42" y="152"/>
                        <a:pt x="42" y="152"/>
                      </a:cubicBezTo>
                      <a:cubicBezTo>
                        <a:pt x="42" y="152"/>
                        <a:pt x="42" y="152"/>
                        <a:pt x="42" y="152"/>
                      </a:cubicBezTo>
                      <a:cubicBezTo>
                        <a:pt x="42" y="152"/>
                        <a:pt x="42" y="152"/>
                        <a:pt x="42" y="152"/>
                      </a:cubicBezTo>
                      <a:cubicBezTo>
                        <a:pt x="42" y="152"/>
                        <a:pt x="42" y="152"/>
                        <a:pt x="42" y="152"/>
                      </a:cubicBezTo>
                      <a:cubicBezTo>
                        <a:pt x="41" y="152"/>
                        <a:pt x="41" y="152"/>
                        <a:pt x="41" y="151"/>
                      </a:cubicBezTo>
                      <a:cubicBezTo>
                        <a:pt x="42" y="151"/>
                        <a:pt x="45" y="151"/>
                        <a:pt x="46" y="150"/>
                      </a:cubicBezTo>
                      <a:cubicBezTo>
                        <a:pt x="47" y="150"/>
                        <a:pt x="46" y="151"/>
                        <a:pt x="46" y="151"/>
                      </a:cubicBezTo>
                      <a:cubicBezTo>
                        <a:pt x="48" y="150"/>
                        <a:pt x="48" y="150"/>
                        <a:pt x="48" y="150"/>
                      </a:cubicBezTo>
                      <a:cubicBezTo>
                        <a:pt x="48" y="151"/>
                        <a:pt x="52" y="152"/>
                        <a:pt x="49" y="152"/>
                      </a:cubicBezTo>
                      <a:cubicBezTo>
                        <a:pt x="51" y="152"/>
                        <a:pt x="51" y="152"/>
                        <a:pt x="51" y="152"/>
                      </a:cubicBezTo>
                      <a:cubicBezTo>
                        <a:pt x="53" y="153"/>
                        <a:pt x="55" y="153"/>
                        <a:pt x="57" y="152"/>
                      </a:cubicBezTo>
                      <a:cubicBezTo>
                        <a:pt x="58" y="152"/>
                        <a:pt x="60" y="150"/>
                        <a:pt x="59" y="151"/>
                      </a:cubicBezTo>
                      <a:cubicBezTo>
                        <a:pt x="59" y="151"/>
                        <a:pt x="60" y="151"/>
                        <a:pt x="61" y="151"/>
                      </a:cubicBezTo>
                      <a:cubicBezTo>
                        <a:pt x="62" y="150"/>
                        <a:pt x="63" y="150"/>
                        <a:pt x="63" y="150"/>
                      </a:cubicBezTo>
                      <a:cubicBezTo>
                        <a:pt x="63" y="150"/>
                        <a:pt x="63" y="150"/>
                        <a:pt x="63" y="150"/>
                      </a:cubicBezTo>
                      <a:cubicBezTo>
                        <a:pt x="67" y="149"/>
                        <a:pt x="71" y="146"/>
                        <a:pt x="76" y="145"/>
                      </a:cubicBezTo>
                      <a:cubicBezTo>
                        <a:pt x="77" y="145"/>
                        <a:pt x="77" y="144"/>
                        <a:pt x="78" y="144"/>
                      </a:cubicBezTo>
                      <a:cubicBezTo>
                        <a:pt x="79" y="144"/>
                        <a:pt x="79" y="143"/>
                        <a:pt x="80" y="143"/>
                      </a:cubicBezTo>
                      <a:cubicBezTo>
                        <a:pt x="81" y="143"/>
                        <a:pt x="81" y="143"/>
                        <a:pt x="81" y="143"/>
                      </a:cubicBezTo>
                      <a:cubicBezTo>
                        <a:pt x="81" y="143"/>
                        <a:pt x="83" y="143"/>
                        <a:pt x="83" y="143"/>
                      </a:cubicBezTo>
                      <a:cubicBezTo>
                        <a:pt x="84" y="143"/>
                        <a:pt x="85" y="143"/>
                        <a:pt x="85" y="142"/>
                      </a:cubicBezTo>
                      <a:cubicBezTo>
                        <a:pt x="86" y="142"/>
                        <a:pt x="87" y="143"/>
                        <a:pt x="87" y="143"/>
                      </a:cubicBezTo>
                      <a:cubicBezTo>
                        <a:pt x="88" y="143"/>
                        <a:pt x="88" y="143"/>
                        <a:pt x="89" y="143"/>
                      </a:cubicBezTo>
                      <a:cubicBezTo>
                        <a:pt x="89" y="143"/>
                        <a:pt x="89" y="143"/>
                        <a:pt x="89" y="143"/>
                      </a:cubicBezTo>
                      <a:cubicBezTo>
                        <a:pt x="89" y="143"/>
                        <a:pt x="89" y="143"/>
                        <a:pt x="89" y="143"/>
                      </a:cubicBezTo>
                      <a:cubicBezTo>
                        <a:pt x="90" y="143"/>
                        <a:pt x="90" y="143"/>
                        <a:pt x="90" y="143"/>
                      </a:cubicBezTo>
                      <a:cubicBezTo>
                        <a:pt x="90" y="143"/>
                        <a:pt x="91" y="143"/>
                        <a:pt x="91" y="143"/>
                      </a:cubicBezTo>
                      <a:cubicBezTo>
                        <a:pt x="92" y="143"/>
                        <a:pt x="93" y="143"/>
                        <a:pt x="93" y="143"/>
                      </a:cubicBezTo>
                      <a:cubicBezTo>
                        <a:pt x="94" y="143"/>
                        <a:pt x="94" y="143"/>
                        <a:pt x="94" y="143"/>
                      </a:cubicBezTo>
                      <a:cubicBezTo>
                        <a:pt x="95" y="143"/>
                        <a:pt x="96" y="143"/>
                        <a:pt x="96" y="143"/>
                      </a:cubicBezTo>
                      <a:cubicBezTo>
                        <a:pt x="97" y="144"/>
                        <a:pt x="97" y="144"/>
                        <a:pt x="98" y="144"/>
                      </a:cubicBezTo>
                      <a:cubicBezTo>
                        <a:pt x="98" y="144"/>
                        <a:pt x="99" y="144"/>
                        <a:pt x="100" y="144"/>
                      </a:cubicBezTo>
                      <a:cubicBezTo>
                        <a:pt x="100" y="144"/>
                        <a:pt x="100" y="144"/>
                        <a:pt x="100" y="144"/>
                      </a:cubicBezTo>
                      <a:cubicBezTo>
                        <a:pt x="102" y="144"/>
                        <a:pt x="105" y="147"/>
                        <a:pt x="109" y="148"/>
                      </a:cubicBezTo>
                      <a:cubicBezTo>
                        <a:pt x="109" y="148"/>
                        <a:pt x="108" y="148"/>
                        <a:pt x="107" y="147"/>
                      </a:cubicBezTo>
                      <a:cubicBezTo>
                        <a:pt x="111" y="151"/>
                        <a:pt x="117" y="149"/>
                        <a:pt x="120" y="151"/>
                      </a:cubicBezTo>
                      <a:cubicBezTo>
                        <a:pt x="121" y="151"/>
                        <a:pt x="122" y="151"/>
                        <a:pt x="123" y="151"/>
                      </a:cubicBezTo>
                      <a:cubicBezTo>
                        <a:pt x="123" y="151"/>
                        <a:pt x="123" y="151"/>
                        <a:pt x="122" y="151"/>
                      </a:cubicBezTo>
                      <a:cubicBezTo>
                        <a:pt x="123" y="151"/>
                        <a:pt x="123" y="151"/>
                        <a:pt x="123" y="151"/>
                      </a:cubicBezTo>
                      <a:cubicBezTo>
                        <a:pt x="123" y="151"/>
                        <a:pt x="124" y="152"/>
                        <a:pt x="124" y="152"/>
                      </a:cubicBezTo>
                      <a:cubicBezTo>
                        <a:pt x="124" y="152"/>
                        <a:pt x="123" y="151"/>
                        <a:pt x="123" y="151"/>
                      </a:cubicBezTo>
                      <a:cubicBezTo>
                        <a:pt x="124" y="151"/>
                        <a:pt x="125" y="151"/>
                        <a:pt x="126" y="151"/>
                      </a:cubicBezTo>
                      <a:cubicBezTo>
                        <a:pt x="127" y="152"/>
                        <a:pt x="127" y="152"/>
                        <a:pt x="127" y="152"/>
                      </a:cubicBezTo>
                      <a:cubicBezTo>
                        <a:pt x="127" y="152"/>
                        <a:pt x="127" y="152"/>
                        <a:pt x="127" y="152"/>
                      </a:cubicBezTo>
                      <a:cubicBezTo>
                        <a:pt x="128" y="152"/>
                        <a:pt x="128" y="151"/>
                        <a:pt x="127" y="151"/>
                      </a:cubicBezTo>
                      <a:cubicBezTo>
                        <a:pt x="128" y="151"/>
                        <a:pt x="129" y="150"/>
                        <a:pt x="129" y="150"/>
                      </a:cubicBezTo>
                      <a:cubicBezTo>
                        <a:pt x="130" y="152"/>
                        <a:pt x="132" y="150"/>
                        <a:pt x="133" y="151"/>
                      </a:cubicBezTo>
                      <a:cubicBezTo>
                        <a:pt x="134" y="151"/>
                        <a:pt x="135" y="151"/>
                        <a:pt x="136" y="151"/>
                      </a:cubicBezTo>
                      <a:cubicBezTo>
                        <a:pt x="138" y="150"/>
                        <a:pt x="139" y="150"/>
                        <a:pt x="139" y="149"/>
                      </a:cubicBezTo>
                      <a:cubicBezTo>
                        <a:pt x="139" y="149"/>
                        <a:pt x="140" y="149"/>
                        <a:pt x="139" y="149"/>
                      </a:cubicBezTo>
                      <a:cubicBezTo>
                        <a:pt x="140" y="149"/>
                        <a:pt x="142" y="149"/>
                        <a:pt x="143" y="149"/>
                      </a:cubicBezTo>
                      <a:cubicBezTo>
                        <a:pt x="143" y="150"/>
                        <a:pt x="143" y="150"/>
                        <a:pt x="143" y="150"/>
                      </a:cubicBezTo>
                      <a:cubicBezTo>
                        <a:pt x="146" y="148"/>
                        <a:pt x="146" y="148"/>
                        <a:pt x="146" y="148"/>
                      </a:cubicBezTo>
                      <a:cubicBezTo>
                        <a:pt x="148" y="148"/>
                        <a:pt x="149" y="149"/>
                        <a:pt x="147" y="150"/>
                      </a:cubicBezTo>
                      <a:cubicBezTo>
                        <a:pt x="151" y="148"/>
                        <a:pt x="150" y="149"/>
                        <a:pt x="153" y="147"/>
                      </a:cubicBezTo>
                      <a:cubicBezTo>
                        <a:pt x="153" y="147"/>
                        <a:pt x="153" y="147"/>
                        <a:pt x="153" y="147"/>
                      </a:cubicBezTo>
                      <a:cubicBezTo>
                        <a:pt x="154" y="147"/>
                        <a:pt x="156" y="146"/>
                        <a:pt x="157" y="146"/>
                      </a:cubicBezTo>
                      <a:cubicBezTo>
                        <a:pt x="158" y="146"/>
                        <a:pt x="159" y="146"/>
                        <a:pt x="160" y="146"/>
                      </a:cubicBezTo>
                      <a:cubicBezTo>
                        <a:pt x="162" y="145"/>
                        <a:pt x="164" y="145"/>
                        <a:pt x="166" y="144"/>
                      </a:cubicBezTo>
                      <a:cubicBezTo>
                        <a:pt x="167" y="143"/>
                        <a:pt x="169" y="142"/>
                        <a:pt x="171" y="141"/>
                      </a:cubicBezTo>
                      <a:cubicBezTo>
                        <a:pt x="173" y="139"/>
                        <a:pt x="175" y="138"/>
                        <a:pt x="176" y="137"/>
                      </a:cubicBezTo>
                      <a:cubicBezTo>
                        <a:pt x="174" y="137"/>
                        <a:pt x="180" y="135"/>
                        <a:pt x="178" y="134"/>
                      </a:cubicBezTo>
                      <a:cubicBezTo>
                        <a:pt x="179" y="134"/>
                        <a:pt x="180" y="133"/>
                        <a:pt x="180" y="134"/>
                      </a:cubicBezTo>
                      <a:cubicBezTo>
                        <a:pt x="181" y="133"/>
                        <a:pt x="182" y="132"/>
                        <a:pt x="183" y="131"/>
                      </a:cubicBezTo>
                      <a:cubicBezTo>
                        <a:pt x="183" y="129"/>
                        <a:pt x="184" y="128"/>
                        <a:pt x="184" y="127"/>
                      </a:cubicBezTo>
                      <a:cubicBezTo>
                        <a:pt x="185" y="127"/>
                        <a:pt x="184" y="128"/>
                        <a:pt x="185" y="128"/>
                      </a:cubicBezTo>
                      <a:cubicBezTo>
                        <a:pt x="185" y="127"/>
                        <a:pt x="185" y="126"/>
                        <a:pt x="185" y="126"/>
                      </a:cubicBezTo>
                      <a:cubicBezTo>
                        <a:pt x="186" y="126"/>
                        <a:pt x="185" y="127"/>
                        <a:pt x="185" y="128"/>
                      </a:cubicBezTo>
                      <a:cubicBezTo>
                        <a:pt x="187" y="124"/>
                        <a:pt x="185" y="123"/>
                        <a:pt x="184" y="122"/>
                      </a:cubicBezTo>
                      <a:cubicBezTo>
                        <a:pt x="185" y="120"/>
                        <a:pt x="185" y="119"/>
                        <a:pt x="185" y="118"/>
                      </a:cubicBezTo>
                      <a:cubicBezTo>
                        <a:pt x="185" y="117"/>
                        <a:pt x="186" y="116"/>
                        <a:pt x="186" y="119"/>
                      </a:cubicBezTo>
                      <a:cubicBezTo>
                        <a:pt x="186" y="118"/>
                        <a:pt x="187" y="116"/>
                        <a:pt x="187" y="114"/>
                      </a:cubicBezTo>
                      <a:cubicBezTo>
                        <a:pt x="187" y="112"/>
                        <a:pt x="187" y="110"/>
                        <a:pt x="186" y="110"/>
                      </a:cubicBezTo>
                      <a:cubicBezTo>
                        <a:pt x="186" y="110"/>
                        <a:pt x="186" y="108"/>
                        <a:pt x="186" y="108"/>
                      </a:cubicBezTo>
                      <a:cubicBezTo>
                        <a:pt x="186" y="105"/>
                        <a:pt x="186" y="105"/>
                        <a:pt x="185" y="102"/>
                      </a:cubicBezTo>
                      <a:cubicBezTo>
                        <a:pt x="185" y="103"/>
                        <a:pt x="185" y="103"/>
                        <a:pt x="185" y="103"/>
                      </a:cubicBezTo>
                      <a:cubicBezTo>
                        <a:pt x="183" y="102"/>
                        <a:pt x="184" y="100"/>
                        <a:pt x="183" y="98"/>
                      </a:cubicBezTo>
                      <a:cubicBezTo>
                        <a:pt x="183" y="98"/>
                        <a:pt x="183" y="98"/>
                        <a:pt x="183" y="98"/>
                      </a:cubicBezTo>
                      <a:cubicBezTo>
                        <a:pt x="183" y="93"/>
                        <a:pt x="182" y="96"/>
                        <a:pt x="181" y="91"/>
                      </a:cubicBezTo>
                      <a:cubicBezTo>
                        <a:pt x="180" y="92"/>
                        <a:pt x="180" y="92"/>
                        <a:pt x="180" y="92"/>
                      </a:cubicBezTo>
                      <a:cubicBezTo>
                        <a:pt x="179" y="92"/>
                        <a:pt x="179" y="91"/>
                        <a:pt x="179" y="89"/>
                      </a:cubicBezTo>
                      <a:cubicBezTo>
                        <a:pt x="179" y="88"/>
                        <a:pt x="178" y="86"/>
                        <a:pt x="177" y="85"/>
                      </a:cubicBezTo>
                      <a:cubicBezTo>
                        <a:pt x="177" y="85"/>
                        <a:pt x="177" y="86"/>
                        <a:pt x="177" y="86"/>
                      </a:cubicBezTo>
                      <a:cubicBezTo>
                        <a:pt x="176" y="86"/>
                        <a:pt x="176" y="84"/>
                        <a:pt x="176" y="83"/>
                      </a:cubicBezTo>
                      <a:cubicBezTo>
                        <a:pt x="176" y="82"/>
                        <a:pt x="176" y="80"/>
                        <a:pt x="175" y="79"/>
                      </a:cubicBezTo>
                      <a:cubicBezTo>
                        <a:pt x="175" y="79"/>
                        <a:pt x="176" y="79"/>
                        <a:pt x="176" y="80"/>
                      </a:cubicBezTo>
                      <a:cubicBezTo>
                        <a:pt x="173" y="76"/>
                        <a:pt x="175" y="80"/>
                        <a:pt x="172" y="78"/>
                      </a:cubicBezTo>
                      <a:cubicBezTo>
                        <a:pt x="172" y="77"/>
                        <a:pt x="174" y="77"/>
                        <a:pt x="172" y="76"/>
                      </a:cubicBezTo>
                      <a:cubicBezTo>
                        <a:pt x="172" y="75"/>
                        <a:pt x="170" y="75"/>
                        <a:pt x="168" y="74"/>
                      </a:cubicBezTo>
                      <a:cubicBezTo>
                        <a:pt x="166" y="73"/>
                        <a:pt x="164" y="73"/>
                        <a:pt x="163" y="71"/>
                      </a:cubicBezTo>
                      <a:cubicBezTo>
                        <a:pt x="164" y="72"/>
                        <a:pt x="164" y="73"/>
                        <a:pt x="163" y="72"/>
                      </a:cubicBezTo>
                      <a:cubicBezTo>
                        <a:pt x="161" y="72"/>
                        <a:pt x="158" y="68"/>
                        <a:pt x="155" y="69"/>
                      </a:cubicBezTo>
                      <a:cubicBezTo>
                        <a:pt x="155" y="69"/>
                        <a:pt x="155" y="68"/>
                        <a:pt x="155" y="68"/>
                      </a:cubicBezTo>
                      <a:cubicBezTo>
                        <a:pt x="155" y="68"/>
                        <a:pt x="153" y="68"/>
                        <a:pt x="152" y="67"/>
                      </a:cubicBezTo>
                      <a:cubicBezTo>
                        <a:pt x="151" y="67"/>
                        <a:pt x="150" y="66"/>
                        <a:pt x="150" y="66"/>
                      </a:cubicBezTo>
                      <a:cubicBezTo>
                        <a:pt x="150" y="65"/>
                        <a:pt x="148" y="63"/>
                        <a:pt x="146" y="62"/>
                      </a:cubicBezTo>
                      <a:cubicBezTo>
                        <a:pt x="145" y="61"/>
                        <a:pt x="143" y="59"/>
                        <a:pt x="144" y="58"/>
                      </a:cubicBezTo>
                      <a:cubicBezTo>
                        <a:pt x="144" y="58"/>
                        <a:pt x="143" y="57"/>
                        <a:pt x="143" y="56"/>
                      </a:cubicBezTo>
                      <a:cubicBezTo>
                        <a:pt x="142" y="55"/>
                        <a:pt x="141" y="54"/>
                        <a:pt x="141" y="54"/>
                      </a:cubicBezTo>
                      <a:cubicBezTo>
                        <a:pt x="142" y="54"/>
                        <a:pt x="142" y="54"/>
                        <a:pt x="142" y="54"/>
                      </a:cubicBezTo>
                      <a:cubicBezTo>
                        <a:pt x="140" y="51"/>
                        <a:pt x="139" y="51"/>
                        <a:pt x="138" y="50"/>
                      </a:cubicBezTo>
                      <a:cubicBezTo>
                        <a:pt x="138" y="49"/>
                        <a:pt x="138" y="50"/>
                        <a:pt x="139" y="50"/>
                      </a:cubicBezTo>
                      <a:cubicBezTo>
                        <a:pt x="137" y="45"/>
                        <a:pt x="137" y="45"/>
                        <a:pt x="134" y="42"/>
                      </a:cubicBezTo>
                      <a:cubicBezTo>
                        <a:pt x="135" y="41"/>
                        <a:pt x="135" y="41"/>
                        <a:pt x="135" y="41"/>
                      </a:cubicBezTo>
                      <a:cubicBezTo>
                        <a:pt x="135" y="41"/>
                        <a:pt x="134" y="41"/>
                        <a:pt x="134" y="40"/>
                      </a:cubicBezTo>
                      <a:cubicBezTo>
                        <a:pt x="134" y="38"/>
                        <a:pt x="133" y="37"/>
                        <a:pt x="132" y="35"/>
                      </a:cubicBezTo>
                      <a:cubicBezTo>
                        <a:pt x="132" y="33"/>
                        <a:pt x="131" y="31"/>
                        <a:pt x="129" y="30"/>
                      </a:cubicBezTo>
                      <a:cubicBezTo>
                        <a:pt x="130" y="30"/>
                        <a:pt x="130" y="30"/>
                        <a:pt x="130" y="30"/>
                      </a:cubicBezTo>
                      <a:cubicBezTo>
                        <a:pt x="126" y="26"/>
                        <a:pt x="125" y="17"/>
                        <a:pt x="120" y="18"/>
                      </a:cubicBezTo>
                      <a:cubicBezTo>
                        <a:pt x="120" y="18"/>
                        <a:pt x="120" y="18"/>
                        <a:pt x="119" y="17"/>
                      </a:cubicBezTo>
                      <a:cubicBezTo>
                        <a:pt x="118" y="16"/>
                        <a:pt x="117" y="16"/>
                        <a:pt x="117" y="16"/>
                      </a:cubicBezTo>
                      <a:cubicBezTo>
                        <a:pt x="120" y="20"/>
                        <a:pt x="116" y="17"/>
                        <a:pt x="117" y="18"/>
                      </a:cubicBezTo>
                      <a:cubicBezTo>
                        <a:pt x="115" y="17"/>
                        <a:pt x="114" y="14"/>
                        <a:pt x="116" y="16"/>
                      </a:cubicBezTo>
                      <a:cubicBezTo>
                        <a:pt x="116" y="16"/>
                        <a:pt x="116" y="16"/>
                        <a:pt x="116" y="16"/>
                      </a:cubicBezTo>
                      <a:cubicBezTo>
                        <a:pt x="117" y="16"/>
                        <a:pt x="116" y="15"/>
                        <a:pt x="115" y="13"/>
                      </a:cubicBezTo>
                      <a:cubicBezTo>
                        <a:pt x="114" y="12"/>
                        <a:pt x="113" y="11"/>
                        <a:pt x="113" y="11"/>
                      </a:cubicBezTo>
                      <a:cubicBezTo>
                        <a:pt x="109" y="8"/>
                        <a:pt x="105" y="5"/>
                        <a:pt x="101" y="3"/>
                      </a:cubicBezTo>
                      <a:cubicBezTo>
                        <a:pt x="97" y="1"/>
                        <a:pt x="92" y="0"/>
                        <a:pt x="87" y="0"/>
                      </a:cubicBezTo>
                      <a:cubicBezTo>
                        <a:pt x="88" y="1"/>
                        <a:pt x="88" y="1"/>
                        <a:pt x="88" y="1"/>
                      </a:cubicBezTo>
                      <a:cubicBezTo>
                        <a:pt x="88" y="1"/>
                        <a:pt x="87" y="1"/>
                        <a:pt x="86" y="1"/>
                      </a:cubicBezTo>
                      <a:cubicBezTo>
                        <a:pt x="86" y="2"/>
                        <a:pt x="85" y="2"/>
                        <a:pt x="85" y="2"/>
                      </a:cubicBezTo>
                      <a:cubicBezTo>
                        <a:pt x="84" y="1"/>
                        <a:pt x="83" y="1"/>
                        <a:pt x="86" y="0"/>
                      </a:cubicBezTo>
                      <a:cubicBezTo>
                        <a:pt x="85" y="0"/>
                        <a:pt x="84" y="0"/>
                        <a:pt x="83" y="1"/>
                      </a:cubicBezTo>
                      <a:cubicBezTo>
                        <a:pt x="83" y="1"/>
                        <a:pt x="83" y="1"/>
                        <a:pt x="83" y="1"/>
                      </a:cubicBezTo>
                      <a:cubicBezTo>
                        <a:pt x="83" y="1"/>
                        <a:pt x="82" y="2"/>
                        <a:pt x="82" y="2"/>
                      </a:cubicBezTo>
                      <a:cubicBezTo>
                        <a:pt x="78" y="2"/>
                        <a:pt x="84" y="0"/>
                        <a:pt x="82" y="0"/>
                      </a:cubicBezTo>
                      <a:cubicBezTo>
                        <a:pt x="80" y="1"/>
                        <a:pt x="80" y="1"/>
                        <a:pt x="80" y="1"/>
                      </a:cubicBezTo>
                      <a:cubicBezTo>
                        <a:pt x="81" y="1"/>
                        <a:pt x="81" y="1"/>
                        <a:pt x="81" y="1"/>
                      </a:cubicBezTo>
                      <a:cubicBezTo>
                        <a:pt x="79" y="2"/>
                        <a:pt x="79" y="2"/>
                        <a:pt x="77" y="3"/>
                      </a:cubicBezTo>
                      <a:cubicBezTo>
                        <a:pt x="75" y="3"/>
                        <a:pt x="76" y="2"/>
                        <a:pt x="75" y="3"/>
                      </a:cubicBezTo>
                      <a:cubicBezTo>
                        <a:pt x="75" y="3"/>
                        <a:pt x="75" y="3"/>
                        <a:pt x="74" y="3"/>
                      </a:cubicBezTo>
                      <a:cubicBezTo>
                        <a:pt x="70" y="5"/>
                        <a:pt x="70" y="5"/>
                        <a:pt x="70" y="5"/>
                      </a:cubicBezTo>
                      <a:cubicBezTo>
                        <a:pt x="72" y="5"/>
                        <a:pt x="72" y="5"/>
                        <a:pt x="72" y="5"/>
                      </a:cubicBezTo>
                      <a:cubicBezTo>
                        <a:pt x="71" y="6"/>
                        <a:pt x="69" y="7"/>
                        <a:pt x="71" y="7"/>
                      </a:cubicBezTo>
                      <a:cubicBezTo>
                        <a:pt x="70" y="7"/>
                        <a:pt x="69" y="7"/>
                        <a:pt x="68" y="8"/>
                      </a:cubicBezTo>
                      <a:cubicBezTo>
                        <a:pt x="66" y="9"/>
                        <a:pt x="65" y="9"/>
                        <a:pt x="63" y="11"/>
                      </a:cubicBezTo>
                      <a:cubicBezTo>
                        <a:pt x="61" y="13"/>
                        <a:pt x="58" y="15"/>
                        <a:pt x="58" y="16"/>
                      </a:cubicBezTo>
                      <a:cubicBezTo>
                        <a:pt x="57" y="18"/>
                        <a:pt x="55" y="20"/>
                        <a:pt x="53" y="22"/>
                      </a:cubicBezTo>
                      <a:cubicBezTo>
                        <a:pt x="54" y="22"/>
                        <a:pt x="55" y="22"/>
                        <a:pt x="53" y="24"/>
                      </a:cubicBezTo>
                      <a:cubicBezTo>
                        <a:pt x="52" y="22"/>
                        <a:pt x="50" y="27"/>
                        <a:pt x="47" y="28"/>
                      </a:cubicBezTo>
                      <a:cubicBezTo>
                        <a:pt x="48" y="27"/>
                        <a:pt x="47" y="29"/>
                        <a:pt x="47" y="30"/>
                      </a:cubicBezTo>
                      <a:cubicBezTo>
                        <a:pt x="46" y="32"/>
                        <a:pt x="45" y="33"/>
                        <a:pt x="47" y="32"/>
                      </a:cubicBezTo>
                      <a:cubicBezTo>
                        <a:pt x="46" y="34"/>
                        <a:pt x="46" y="32"/>
                        <a:pt x="45" y="33"/>
                      </a:cubicBezTo>
                      <a:cubicBezTo>
                        <a:pt x="44" y="35"/>
                        <a:pt x="43" y="37"/>
                        <a:pt x="41" y="40"/>
                      </a:cubicBezTo>
                      <a:cubicBezTo>
                        <a:pt x="41" y="40"/>
                        <a:pt x="41" y="40"/>
                        <a:pt x="41" y="40"/>
                      </a:cubicBezTo>
                      <a:cubicBezTo>
                        <a:pt x="41" y="41"/>
                        <a:pt x="41" y="41"/>
                        <a:pt x="41" y="41"/>
                      </a:cubicBezTo>
                      <a:cubicBezTo>
                        <a:pt x="40" y="42"/>
                        <a:pt x="40" y="42"/>
                        <a:pt x="40" y="42"/>
                      </a:cubicBezTo>
                      <a:cubicBezTo>
                        <a:pt x="39" y="44"/>
                        <a:pt x="39" y="44"/>
                        <a:pt x="39" y="44"/>
                      </a:cubicBezTo>
                      <a:cubicBezTo>
                        <a:pt x="39" y="45"/>
                        <a:pt x="38" y="47"/>
                        <a:pt x="37" y="48"/>
                      </a:cubicBezTo>
                      <a:cubicBezTo>
                        <a:pt x="38" y="48"/>
                        <a:pt x="38" y="48"/>
                        <a:pt x="38" y="49"/>
                      </a:cubicBezTo>
                      <a:cubicBezTo>
                        <a:pt x="38" y="49"/>
                        <a:pt x="38" y="50"/>
                        <a:pt x="37" y="50"/>
                      </a:cubicBezTo>
                      <a:cubicBezTo>
                        <a:pt x="36" y="51"/>
                        <a:pt x="35" y="51"/>
                        <a:pt x="35" y="51"/>
                      </a:cubicBezTo>
                      <a:cubicBezTo>
                        <a:pt x="35" y="52"/>
                        <a:pt x="37" y="53"/>
                        <a:pt x="35" y="54"/>
                      </a:cubicBezTo>
                      <a:cubicBezTo>
                        <a:pt x="35" y="54"/>
                        <a:pt x="36" y="54"/>
                        <a:pt x="35" y="54"/>
                      </a:cubicBezTo>
                      <a:cubicBezTo>
                        <a:pt x="32" y="59"/>
                        <a:pt x="29" y="64"/>
                        <a:pt x="25" y="67"/>
                      </a:cubicBezTo>
                      <a:cubicBezTo>
                        <a:pt x="24" y="68"/>
                        <a:pt x="22" y="69"/>
                        <a:pt x="21" y="69"/>
                      </a:cubicBezTo>
                      <a:cubicBezTo>
                        <a:pt x="21" y="69"/>
                        <a:pt x="21" y="69"/>
                        <a:pt x="21" y="69"/>
                      </a:cubicBezTo>
                      <a:cubicBezTo>
                        <a:pt x="20" y="70"/>
                        <a:pt x="20" y="70"/>
                        <a:pt x="20" y="70"/>
                      </a:cubicBezTo>
                      <a:cubicBezTo>
                        <a:pt x="17" y="71"/>
                        <a:pt x="17" y="71"/>
                        <a:pt x="17" y="71"/>
                      </a:cubicBezTo>
                      <a:cubicBezTo>
                        <a:pt x="14" y="72"/>
                        <a:pt x="12" y="73"/>
                        <a:pt x="8" y="74"/>
                      </a:cubicBezTo>
                      <a:cubicBezTo>
                        <a:pt x="10" y="74"/>
                        <a:pt x="9" y="74"/>
                        <a:pt x="8" y="75"/>
                      </a:cubicBezTo>
                      <a:cubicBezTo>
                        <a:pt x="9" y="75"/>
                        <a:pt x="9" y="76"/>
                        <a:pt x="9" y="76"/>
                      </a:cubicBezTo>
                      <a:cubicBezTo>
                        <a:pt x="9" y="76"/>
                        <a:pt x="8" y="76"/>
                        <a:pt x="6" y="77"/>
                      </a:cubicBezTo>
                      <a:cubicBezTo>
                        <a:pt x="6" y="77"/>
                        <a:pt x="5" y="77"/>
                        <a:pt x="5" y="78"/>
                      </a:cubicBezTo>
                      <a:cubicBezTo>
                        <a:pt x="4" y="78"/>
                        <a:pt x="4" y="78"/>
                        <a:pt x="4" y="78"/>
                      </a:cubicBezTo>
                      <a:cubicBezTo>
                        <a:pt x="4" y="79"/>
                        <a:pt x="3" y="80"/>
                        <a:pt x="2" y="81"/>
                      </a:cubicBezTo>
                      <a:cubicBezTo>
                        <a:pt x="1" y="82"/>
                        <a:pt x="0" y="83"/>
                        <a:pt x="0" y="83"/>
                      </a:cubicBezTo>
                      <a:cubicBezTo>
                        <a:pt x="1" y="82"/>
                        <a:pt x="1" y="82"/>
                        <a:pt x="1" y="82"/>
                      </a:cubicBezTo>
                      <a:cubicBezTo>
                        <a:pt x="1" y="83"/>
                        <a:pt x="2" y="83"/>
                        <a:pt x="3" y="83"/>
                      </a:cubicBezTo>
                      <a:cubicBezTo>
                        <a:pt x="5" y="83"/>
                        <a:pt x="6" y="83"/>
                        <a:pt x="7" y="84"/>
                      </a:cubicBezTo>
                      <a:cubicBezTo>
                        <a:pt x="7" y="83"/>
                        <a:pt x="9" y="82"/>
                        <a:pt x="10" y="82"/>
                      </a:cubicBezTo>
                      <a:cubicBezTo>
                        <a:pt x="12" y="81"/>
                        <a:pt x="14" y="81"/>
                        <a:pt x="15" y="79"/>
                      </a:cubicBezTo>
                      <a:cubicBezTo>
                        <a:pt x="15" y="79"/>
                        <a:pt x="14" y="80"/>
                        <a:pt x="15" y="80"/>
                      </a:cubicBezTo>
                      <a:cubicBezTo>
                        <a:pt x="15" y="78"/>
                        <a:pt x="16" y="78"/>
                        <a:pt x="18" y="77"/>
                      </a:cubicBezTo>
                      <a:cubicBezTo>
                        <a:pt x="18" y="78"/>
                        <a:pt x="18" y="78"/>
                        <a:pt x="18" y="78"/>
                      </a:cubicBezTo>
                      <a:cubicBezTo>
                        <a:pt x="19" y="77"/>
                        <a:pt x="20" y="76"/>
                        <a:pt x="22" y="76"/>
                      </a:cubicBezTo>
                      <a:cubicBezTo>
                        <a:pt x="22" y="76"/>
                        <a:pt x="23" y="76"/>
                        <a:pt x="23" y="75"/>
                      </a:cubicBezTo>
                      <a:cubicBezTo>
                        <a:pt x="24" y="75"/>
                        <a:pt x="25" y="75"/>
                        <a:pt x="25" y="75"/>
                      </a:cubicBezTo>
                      <a:cubicBezTo>
                        <a:pt x="28" y="74"/>
                        <a:pt x="30" y="72"/>
                        <a:pt x="33" y="70"/>
                      </a:cubicBezTo>
                      <a:cubicBezTo>
                        <a:pt x="32" y="69"/>
                        <a:pt x="32" y="69"/>
                        <a:pt x="32" y="69"/>
                      </a:cubicBezTo>
                      <a:cubicBezTo>
                        <a:pt x="33" y="68"/>
                        <a:pt x="33" y="68"/>
                        <a:pt x="34" y="68"/>
                      </a:cubicBezTo>
                      <a:cubicBezTo>
                        <a:pt x="34" y="66"/>
                        <a:pt x="31" y="71"/>
                        <a:pt x="31" y="69"/>
                      </a:cubicBezTo>
                      <a:cubicBezTo>
                        <a:pt x="32" y="69"/>
                        <a:pt x="34" y="67"/>
                        <a:pt x="36" y="65"/>
                      </a:cubicBezTo>
                      <a:cubicBezTo>
                        <a:pt x="38" y="63"/>
                        <a:pt x="39" y="60"/>
                        <a:pt x="41" y="60"/>
                      </a:cubicBezTo>
                      <a:cubicBezTo>
                        <a:pt x="42" y="58"/>
                        <a:pt x="39" y="60"/>
                        <a:pt x="41" y="58"/>
                      </a:cubicBezTo>
                      <a:cubicBezTo>
                        <a:pt x="41" y="58"/>
                        <a:pt x="41" y="58"/>
                        <a:pt x="41" y="58"/>
                      </a:cubicBezTo>
                      <a:cubicBezTo>
                        <a:pt x="41" y="57"/>
                        <a:pt x="41" y="57"/>
                        <a:pt x="41" y="57"/>
                      </a:cubicBezTo>
                      <a:cubicBezTo>
                        <a:pt x="42" y="56"/>
                        <a:pt x="43" y="56"/>
                        <a:pt x="43" y="56"/>
                      </a:cubicBezTo>
                      <a:cubicBezTo>
                        <a:pt x="43" y="56"/>
                        <a:pt x="43" y="57"/>
                        <a:pt x="43" y="57"/>
                      </a:cubicBezTo>
                      <a:cubicBezTo>
                        <a:pt x="44" y="56"/>
                        <a:pt x="45" y="52"/>
                        <a:pt x="46" y="51"/>
                      </a:cubicBezTo>
                      <a:cubicBezTo>
                        <a:pt x="44" y="53"/>
                        <a:pt x="44" y="53"/>
                        <a:pt x="44" y="53"/>
                      </a:cubicBezTo>
                      <a:cubicBezTo>
                        <a:pt x="45" y="52"/>
                        <a:pt x="46" y="50"/>
                        <a:pt x="47" y="48"/>
                      </a:cubicBezTo>
                      <a:cubicBezTo>
                        <a:pt x="47" y="47"/>
                        <a:pt x="47" y="46"/>
                        <a:pt x="48" y="45"/>
                      </a:cubicBezTo>
                      <a:cubicBezTo>
                        <a:pt x="48" y="44"/>
                        <a:pt x="48" y="44"/>
                        <a:pt x="48" y="44"/>
                      </a:cubicBezTo>
                      <a:cubicBezTo>
                        <a:pt x="49" y="43"/>
                        <a:pt x="49" y="43"/>
                        <a:pt x="49" y="43"/>
                      </a:cubicBezTo>
                      <a:cubicBezTo>
                        <a:pt x="50" y="41"/>
                        <a:pt x="51" y="38"/>
                        <a:pt x="52" y="35"/>
                      </a:cubicBezTo>
                      <a:cubicBezTo>
                        <a:pt x="51" y="36"/>
                        <a:pt x="51" y="36"/>
                        <a:pt x="51" y="36"/>
                      </a:cubicBezTo>
                      <a:cubicBezTo>
                        <a:pt x="53" y="31"/>
                        <a:pt x="54" y="33"/>
                        <a:pt x="56" y="29"/>
                      </a:cubicBezTo>
                      <a:cubicBezTo>
                        <a:pt x="56" y="29"/>
                        <a:pt x="56" y="29"/>
                        <a:pt x="56" y="29"/>
                      </a:cubicBezTo>
                      <a:cubicBezTo>
                        <a:pt x="56" y="28"/>
                        <a:pt x="57" y="26"/>
                        <a:pt x="57" y="25"/>
                      </a:cubicBezTo>
                      <a:cubicBezTo>
                        <a:pt x="57" y="27"/>
                        <a:pt x="60" y="24"/>
                        <a:pt x="59" y="26"/>
                      </a:cubicBezTo>
                      <a:cubicBezTo>
                        <a:pt x="61" y="22"/>
                        <a:pt x="60" y="24"/>
                        <a:pt x="61" y="20"/>
                      </a:cubicBezTo>
                      <a:cubicBezTo>
                        <a:pt x="62" y="20"/>
                        <a:pt x="62" y="20"/>
                        <a:pt x="62" y="20"/>
                      </a:cubicBezTo>
                      <a:cubicBezTo>
                        <a:pt x="62" y="19"/>
                        <a:pt x="62" y="19"/>
                        <a:pt x="63" y="17"/>
                      </a:cubicBezTo>
                      <a:cubicBezTo>
                        <a:pt x="62" y="19"/>
                        <a:pt x="65" y="17"/>
                        <a:pt x="64" y="19"/>
                      </a:cubicBezTo>
                      <a:cubicBezTo>
                        <a:pt x="67" y="18"/>
                        <a:pt x="68" y="16"/>
                        <a:pt x="69" y="15"/>
                      </a:cubicBezTo>
                      <a:cubicBezTo>
                        <a:pt x="70" y="14"/>
                        <a:pt x="71" y="13"/>
                        <a:pt x="72" y="13"/>
                      </a:cubicBezTo>
                      <a:cubicBezTo>
                        <a:pt x="73" y="10"/>
                        <a:pt x="68" y="15"/>
                        <a:pt x="69" y="14"/>
                      </a:cubicBezTo>
                      <a:cubicBezTo>
                        <a:pt x="68" y="14"/>
                        <a:pt x="70" y="11"/>
                        <a:pt x="71" y="11"/>
                      </a:cubicBezTo>
                      <a:cubicBezTo>
                        <a:pt x="72" y="10"/>
                        <a:pt x="75" y="12"/>
                        <a:pt x="78" y="10"/>
                      </a:cubicBezTo>
                      <a:cubicBezTo>
                        <a:pt x="78" y="10"/>
                        <a:pt x="78" y="10"/>
                        <a:pt x="77" y="11"/>
                      </a:cubicBezTo>
                      <a:cubicBezTo>
                        <a:pt x="79" y="11"/>
                        <a:pt x="80" y="9"/>
                        <a:pt x="82" y="9"/>
                      </a:cubicBezTo>
                      <a:cubicBezTo>
                        <a:pt x="82" y="8"/>
                        <a:pt x="84" y="9"/>
                        <a:pt x="84" y="7"/>
                      </a:cubicBezTo>
                      <a:cubicBezTo>
                        <a:pt x="84" y="7"/>
                        <a:pt x="80" y="8"/>
                        <a:pt x="80" y="8"/>
                      </a:cubicBezTo>
                      <a:cubicBezTo>
                        <a:pt x="82" y="8"/>
                        <a:pt x="83" y="7"/>
                        <a:pt x="84" y="6"/>
                      </a:cubicBezTo>
                      <a:cubicBezTo>
                        <a:pt x="84" y="6"/>
                        <a:pt x="84" y="6"/>
                        <a:pt x="84" y="6"/>
                      </a:cubicBezTo>
                      <a:cubicBezTo>
                        <a:pt x="85" y="6"/>
                        <a:pt x="86" y="6"/>
                        <a:pt x="87" y="6"/>
                      </a:cubicBezTo>
                      <a:cubicBezTo>
                        <a:pt x="87" y="6"/>
                        <a:pt x="86" y="7"/>
                        <a:pt x="86" y="7"/>
                      </a:cubicBezTo>
                      <a:cubicBezTo>
                        <a:pt x="87" y="7"/>
                        <a:pt x="87" y="7"/>
                        <a:pt x="88" y="7"/>
                      </a:cubicBezTo>
                      <a:cubicBezTo>
                        <a:pt x="88" y="8"/>
                        <a:pt x="86" y="8"/>
                        <a:pt x="85" y="8"/>
                      </a:cubicBezTo>
                      <a:cubicBezTo>
                        <a:pt x="84" y="8"/>
                        <a:pt x="84" y="8"/>
                        <a:pt x="84" y="8"/>
                      </a:cubicBezTo>
                      <a:cubicBezTo>
                        <a:pt x="84" y="9"/>
                        <a:pt x="83" y="9"/>
                        <a:pt x="82" y="9"/>
                      </a:cubicBezTo>
                      <a:cubicBezTo>
                        <a:pt x="83" y="10"/>
                        <a:pt x="84" y="9"/>
                        <a:pt x="84" y="9"/>
                      </a:cubicBezTo>
                      <a:cubicBezTo>
                        <a:pt x="85" y="9"/>
                        <a:pt x="85" y="9"/>
                        <a:pt x="85" y="9"/>
                      </a:cubicBezTo>
                      <a:cubicBezTo>
                        <a:pt x="85" y="9"/>
                        <a:pt x="86" y="9"/>
                        <a:pt x="85" y="9"/>
                      </a:cubicBezTo>
                      <a:cubicBezTo>
                        <a:pt x="87" y="7"/>
                        <a:pt x="89" y="9"/>
                        <a:pt x="91" y="8"/>
                      </a:cubicBezTo>
                      <a:cubicBezTo>
                        <a:pt x="91" y="9"/>
                        <a:pt x="91" y="9"/>
                        <a:pt x="91" y="9"/>
                      </a:cubicBezTo>
                      <a:cubicBezTo>
                        <a:pt x="91" y="9"/>
                        <a:pt x="92" y="8"/>
                        <a:pt x="93" y="9"/>
                      </a:cubicBezTo>
                      <a:cubicBezTo>
                        <a:pt x="91" y="10"/>
                        <a:pt x="91" y="10"/>
                        <a:pt x="91" y="10"/>
                      </a:cubicBezTo>
                      <a:cubicBezTo>
                        <a:pt x="94" y="9"/>
                        <a:pt x="95" y="11"/>
                        <a:pt x="97" y="11"/>
                      </a:cubicBezTo>
                      <a:cubicBezTo>
                        <a:pt x="93" y="10"/>
                        <a:pt x="96" y="10"/>
                        <a:pt x="95" y="9"/>
                      </a:cubicBezTo>
                      <a:cubicBezTo>
                        <a:pt x="100" y="9"/>
                        <a:pt x="97" y="12"/>
                        <a:pt x="102" y="14"/>
                      </a:cubicBezTo>
                      <a:cubicBezTo>
                        <a:pt x="101" y="13"/>
                        <a:pt x="100" y="12"/>
                        <a:pt x="101" y="12"/>
                      </a:cubicBezTo>
                      <a:cubicBezTo>
                        <a:pt x="102" y="13"/>
                        <a:pt x="103" y="14"/>
                        <a:pt x="103" y="14"/>
                      </a:cubicBezTo>
                      <a:cubicBezTo>
                        <a:pt x="106" y="16"/>
                        <a:pt x="103" y="13"/>
                        <a:pt x="105" y="14"/>
                      </a:cubicBezTo>
                      <a:cubicBezTo>
                        <a:pt x="105" y="15"/>
                        <a:pt x="107" y="14"/>
                        <a:pt x="108" y="15"/>
                      </a:cubicBezTo>
                      <a:cubicBezTo>
                        <a:pt x="108" y="16"/>
                        <a:pt x="108" y="16"/>
                        <a:pt x="108" y="16"/>
                      </a:cubicBezTo>
                      <a:cubicBezTo>
                        <a:pt x="111" y="19"/>
                        <a:pt x="110" y="15"/>
                        <a:pt x="112" y="19"/>
                      </a:cubicBezTo>
                      <a:cubicBezTo>
                        <a:pt x="112" y="19"/>
                        <a:pt x="110" y="18"/>
                        <a:pt x="110" y="18"/>
                      </a:cubicBezTo>
                      <a:cubicBezTo>
                        <a:pt x="112" y="20"/>
                        <a:pt x="112" y="20"/>
                        <a:pt x="112" y="20"/>
                      </a:cubicBezTo>
                      <a:cubicBezTo>
                        <a:pt x="111" y="20"/>
                        <a:pt x="111" y="20"/>
                        <a:pt x="111" y="20"/>
                      </a:cubicBezTo>
                      <a:cubicBezTo>
                        <a:pt x="113" y="21"/>
                        <a:pt x="113" y="22"/>
                        <a:pt x="115" y="24"/>
                      </a:cubicBezTo>
                      <a:cubicBezTo>
                        <a:pt x="115" y="23"/>
                        <a:pt x="116" y="23"/>
                        <a:pt x="117" y="24"/>
                      </a:cubicBezTo>
                      <a:cubicBezTo>
                        <a:pt x="118" y="26"/>
                        <a:pt x="116" y="24"/>
                        <a:pt x="118" y="26"/>
                      </a:cubicBezTo>
                      <a:cubicBezTo>
                        <a:pt x="117" y="26"/>
                        <a:pt x="116" y="26"/>
                        <a:pt x="116" y="25"/>
                      </a:cubicBezTo>
                      <a:cubicBezTo>
                        <a:pt x="116" y="25"/>
                        <a:pt x="115" y="25"/>
                        <a:pt x="115" y="25"/>
                      </a:cubicBezTo>
                      <a:cubicBezTo>
                        <a:pt x="115" y="26"/>
                        <a:pt x="117" y="28"/>
                        <a:pt x="118" y="29"/>
                      </a:cubicBezTo>
                      <a:cubicBezTo>
                        <a:pt x="118" y="28"/>
                        <a:pt x="117" y="28"/>
                        <a:pt x="117" y="27"/>
                      </a:cubicBezTo>
                      <a:cubicBezTo>
                        <a:pt x="121" y="30"/>
                        <a:pt x="121" y="30"/>
                        <a:pt x="121" y="30"/>
                      </a:cubicBezTo>
                      <a:cubicBezTo>
                        <a:pt x="121" y="31"/>
                        <a:pt x="120" y="31"/>
                        <a:pt x="120" y="30"/>
                      </a:cubicBezTo>
                      <a:cubicBezTo>
                        <a:pt x="120" y="31"/>
                        <a:pt x="121" y="31"/>
                        <a:pt x="122" y="32"/>
                      </a:cubicBezTo>
                      <a:cubicBezTo>
                        <a:pt x="121" y="32"/>
                        <a:pt x="120" y="33"/>
                        <a:pt x="119" y="32"/>
                      </a:cubicBezTo>
                      <a:cubicBezTo>
                        <a:pt x="122" y="35"/>
                        <a:pt x="122" y="35"/>
                        <a:pt x="122" y="35"/>
                      </a:cubicBezTo>
                      <a:cubicBezTo>
                        <a:pt x="122" y="35"/>
                        <a:pt x="122" y="37"/>
                        <a:pt x="122" y="36"/>
                      </a:cubicBezTo>
                      <a:cubicBezTo>
                        <a:pt x="122" y="37"/>
                        <a:pt x="123" y="38"/>
                        <a:pt x="124" y="40"/>
                      </a:cubicBezTo>
                      <a:cubicBezTo>
                        <a:pt x="124" y="40"/>
                        <a:pt x="125" y="41"/>
                        <a:pt x="125" y="41"/>
                      </a:cubicBezTo>
                      <a:cubicBezTo>
                        <a:pt x="126" y="42"/>
                        <a:pt x="126" y="43"/>
                        <a:pt x="126" y="43"/>
                      </a:cubicBezTo>
                      <a:cubicBezTo>
                        <a:pt x="126" y="43"/>
                        <a:pt x="126" y="43"/>
                        <a:pt x="126" y="43"/>
                      </a:cubicBezTo>
                      <a:cubicBezTo>
                        <a:pt x="126" y="43"/>
                        <a:pt x="126" y="43"/>
                        <a:pt x="126" y="43"/>
                      </a:cubicBezTo>
                      <a:cubicBezTo>
                        <a:pt x="127" y="43"/>
                        <a:pt x="127" y="43"/>
                        <a:pt x="127" y="44"/>
                      </a:cubicBezTo>
                      <a:cubicBezTo>
                        <a:pt x="128" y="47"/>
                        <a:pt x="128" y="50"/>
                        <a:pt x="130" y="52"/>
                      </a:cubicBezTo>
                      <a:cubicBezTo>
                        <a:pt x="130" y="55"/>
                        <a:pt x="130" y="55"/>
                        <a:pt x="130" y="55"/>
                      </a:cubicBezTo>
                      <a:cubicBezTo>
                        <a:pt x="132" y="57"/>
                        <a:pt x="130" y="52"/>
                        <a:pt x="133" y="56"/>
                      </a:cubicBezTo>
                      <a:cubicBezTo>
                        <a:pt x="135" y="58"/>
                        <a:pt x="133" y="57"/>
                        <a:pt x="133" y="59"/>
                      </a:cubicBezTo>
                      <a:cubicBezTo>
                        <a:pt x="134" y="60"/>
                        <a:pt x="137" y="61"/>
                        <a:pt x="138" y="65"/>
                      </a:cubicBezTo>
                      <a:cubicBezTo>
                        <a:pt x="137" y="64"/>
                        <a:pt x="137" y="63"/>
                        <a:pt x="136" y="62"/>
                      </a:cubicBezTo>
                      <a:close/>
                      <a:moveTo>
                        <a:pt x="164" y="82"/>
                      </a:moveTo>
                      <a:cubicBezTo>
                        <a:pt x="164" y="82"/>
                        <a:pt x="162" y="82"/>
                        <a:pt x="162" y="81"/>
                      </a:cubicBezTo>
                      <a:cubicBezTo>
                        <a:pt x="164" y="81"/>
                        <a:pt x="164" y="82"/>
                        <a:pt x="164" y="82"/>
                      </a:cubicBezTo>
                      <a:close/>
                      <a:moveTo>
                        <a:pt x="179" y="123"/>
                      </a:moveTo>
                      <a:cubicBezTo>
                        <a:pt x="179" y="122"/>
                        <a:pt x="179" y="122"/>
                        <a:pt x="180" y="121"/>
                      </a:cubicBezTo>
                      <a:cubicBezTo>
                        <a:pt x="180" y="121"/>
                        <a:pt x="180" y="122"/>
                        <a:pt x="179" y="123"/>
                      </a:cubicBezTo>
                      <a:close/>
                      <a:moveTo>
                        <a:pt x="54" y="152"/>
                      </a:moveTo>
                      <a:cubicBezTo>
                        <a:pt x="54" y="151"/>
                        <a:pt x="54" y="151"/>
                        <a:pt x="54" y="151"/>
                      </a:cubicBezTo>
                      <a:cubicBezTo>
                        <a:pt x="55" y="152"/>
                        <a:pt x="55" y="152"/>
                        <a:pt x="54" y="152"/>
                      </a:cubicBezTo>
                      <a:close/>
                      <a:moveTo>
                        <a:pt x="50" y="151"/>
                      </a:moveTo>
                      <a:cubicBezTo>
                        <a:pt x="50" y="151"/>
                        <a:pt x="50" y="152"/>
                        <a:pt x="50" y="152"/>
                      </a:cubicBezTo>
                      <a:cubicBezTo>
                        <a:pt x="50" y="152"/>
                        <a:pt x="51" y="152"/>
                        <a:pt x="52" y="152"/>
                      </a:cubicBezTo>
                      <a:cubicBezTo>
                        <a:pt x="51" y="151"/>
                        <a:pt x="51" y="151"/>
                        <a:pt x="50" y="151"/>
                      </a:cubicBezTo>
                      <a:close/>
                      <a:moveTo>
                        <a:pt x="75" y="3"/>
                      </a:moveTo>
                      <a:cubicBezTo>
                        <a:pt x="75" y="3"/>
                        <a:pt x="75" y="3"/>
                        <a:pt x="75" y="3"/>
                      </a:cubicBezTo>
                      <a:cubicBezTo>
                        <a:pt x="74" y="4"/>
                        <a:pt x="74" y="3"/>
                        <a:pt x="7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 name="Freeform 470">
                  <a:extLst>
                    <a:ext uri="{FF2B5EF4-FFF2-40B4-BE49-F238E27FC236}">
                      <a16:creationId xmlns:a16="http://schemas.microsoft.com/office/drawing/2014/main" id="{5569D99A-1413-40DC-A712-D355EFA60AE9}"/>
                    </a:ext>
                  </a:extLst>
                </p:cNvPr>
                <p:cNvSpPr>
                  <a:spLocks/>
                </p:cNvSpPr>
                <p:nvPr userDrawn="1"/>
              </p:nvSpPr>
              <p:spPr bwMode="auto">
                <a:xfrm>
                  <a:off x="4455" y="129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 name="Freeform 471">
                  <a:extLst>
                    <a:ext uri="{FF2B5EF4-FFF2-40B4-BE49-F238E27FC236}">
                      <a16:creationId xmlns:a16="http://schemas.microsoft.com/office/drawing/2014/main" id="{3B8FF9F1-7EEA-43C8-AAB4-891DC44378AB}"/>
                    </a:ext>
                  </a:extLst>
                </p:cNvPr>
                <p:cNvSpPr>
                  <a:spLocks/>
                </p:cNvSpPr>
                <p:nvPr userDrawn="1"/>
              </p:nvSpPr>
              <p:spPr bwMode="auto">
                <a:xfrm>
                  <a:off x="4192"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Freeform 472">
                  <a:extLst>
                    <a:ext uri="{FF2B5EF4-FFF2-40B4-BE49-F238E27FC236}">
                      <a16:creationId xmlns:a16="http://schemas.microsoft.com/office/drawing/2014/main" id="{F53B6DBF-6626-43D3-935D-7A06E76DA4B6}"/>
                    </a:ext>
                  </a:extLst>
                </p:cNvPr>
                <p:cNvSpPr>
                  <a:spLocks/>
                </p:cNvSpPr>
                <p:nvPr userDrawn="1"/>
              </p:nvSpPr>
              <p:spPr bwMode="auto">
                <a:xfrm>
                  <a:off x="4038" y="1377"/>
                  <a:ext cx="4"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 name="Freeform 473">
                  <a:extLst>
                    <a:ext uri="{FF2B5EF4-FFF2-40B4-BE49-F238E27FC236}">
                      <a16:creationId xmlns:a16="http://schemas.microsoft.com/office/drawing/2014/main" id="{955B66BF-28EF-47E6-A216-0D52697C732B}"/>
                    </a:ext>
                  </a:extLst>
                </p:cNvPr>
                <p:cNvSpPr>
                  <a:spLocks/>
                </p:cNvSpPr>
                <p:nvPr userDrawn="1"/>
              </p:nvSpPr>
              <p:spPr bwMode="auto">
                <a:xfrm>
                  <a:off x="3734" y="1472"/>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 name="Freeform 474">
                  <a:extLst>
                    <a:ext uri="{FF2B5EF4-FFF2-40B4-BE49-F238E27FC236}">
                      <a16:creationId xmlns:a16="http://schemas.microsoft.com/office/drawing/2014/main" id="{C62D2944-1A3D-4D81-9164-0EC3A0CBD5AE}"/>
                    </a:ext>
                  </a:extLst>
                </p:cNvPr>
                <p:cNvSpPr>
                  <a:spLocks/>
                </p:cNvSpPr>
                <p:nvPr userDrawn="1"/>
              </p:nvSpPr>
              <p:spPr bwMode="auto">
                <a:xfrm>
                  <a:off x="3649" y="1427"/>
                  <a:ext cx="10" cy="5"/>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Freeform 475">
                  <a:extLst>
                    <a:ext uri="{FF2B5EF4-FFF2-40B4-BE49-F238E27FC236}">
                      <a16:creationId xmlns:a16="http://schemas.microsoft.com/office/drawing/2014/main" id="{DFC300E4-48AA-4832-A6CA-3FCC11FABB71}"/>
                    </a:ext>
                  </a:extLst>
                </p:cNvPr>
                <p:cNvSpPr>
                  <a:spLocks/>
                </p:cNvSpPr>
                <p:nvPr userDrawn="1"/>
              </p:nvSpPr>
              <p:spPr bwMode="auto">
                <a:xfrm>
                  <a:off x="3709" y="1452"/>
                  <a:ext cx="15" cy="10"/>
                </a:xfrm>
                <a:custGeom>
                  <a:avLst/>
                  <a:gdLst>
                    <a:gd name="T0" fmla="*/ 3 w 3"/>
                    <a:gd name="T1" fmla="*/ 1 h 2"/>
                    <a:gd name="T2" fmla="*/ 0 w 3"/>
                    <a:gd name="T3" fmla="*/ 0 h 2"/>
                    <a:gd name="T4" fmla="*/ 1 w 3"/>
                    <a:gd name="T5" fmla="*/ 0 h 2"/>
                    <a:gd name="T6" fmla="*/ 3 w 3"/>
                    <a:gd name="T7" fmla="*/ 1 h 2"/>
                  </a:gdLst>
                  <a:ahLst/>
                  <a:cxnLst>
                    <a:cxn ang="0">
                      <a:pos x="T0" y="T1"/>
                    </a:cxn>
                    <a:cxn ang="0">
                      <a:pos x="T2" y="T3"/>
                    </a:cxn>
                    <a:cxn ang="0">
                      <a:pos x="T4" y="T5"/>
                    </a:cxn>
                    <a:cxn ang="0">
                      <a:pos x="T6" y="T7"/>
                    </a:cxn>
                  </a:cxnLst>
                  <a:rect l="0" t="0" r="r" b="b"/>
                  <a:pathLst>
                    <a:path w="3" h="2">
                      <a:moveTo>
                        <a:pt x="3" y="1"/>
                      </a:moveTo>
                      <a:cubicBezTo>
                        <a:pt x="3" y="0"/>
                        <a:pt x="2" y="0"/>
                        <a:pt x="0" y="0"/>
                      </a:cubicBezTo>
                      <a:cubicBezTo>
                        <a:pt x="0" y="0"/>
                        <a:pt x="1" y="0"/>
                        <a:pt x="1" y="0"/>
                      </a:cubicBezTo>
                      <a:cubicBezTo>
                        <a:pt x="0"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 name="Freeform 476">
                  <a:extLst>
                    <a:ext uri="{FF2B5EF4-FFF2-40B4-BE49-F238E27FC236}">
                      <a16:creationId xmlns:a16="http://schemas.microsoft.com/office/drawing/2014/main" id="{FB00CED3-9C12-462C-8DF0-78280C0891C0}"/>
                    </a:ext>
                  </a:extLst>
                </p:cNvPr>
                <p:cNvSpPr>
                  <a:spLocks/>
                </p:cNvSpPr>
                <p:nvPr userDrawn="1"/>
              </p:nvSpPr>
              <p:spPr bwMode="auto">
                <a:xfrm>
                  <a:off x="3704" y="1452"/>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 name="Freeform 477">
                  <a:extLst>
                    <a:ext uri="{FF2B5EF4-FFF2-40B4-BE49-F238E27FC236}">
                      <a16:creationId xmlns:a16="http://schemas.microsoft.com/office/drawing/2014/main" id="{2243AD2F-2079-4C92-91C8-8EFE475E8CD1}"/>
                    </a:ext>
                  </a:extLst>
                </p:cNvPr>
                <p:cNvSpPr>
                  <a:spLocks/>
                </p:cNvSpPr>
                <p:nvPr userDrawn="1"/>
              </p:nvSpPr>
              <p:spPr bwMode="auto">
                <a:xfrm>
                  <a:off x="3789" y="1467"/>
                  <a:ext cx="25" cy="15"/>
                </a:xfrm>
                <a:custGeom>
                  <a:avLst/>
                  <a:gdLst>
                    <a:gd name="T0" fmla="*/ 1 w 5"/>
                    <a:gd name="T1" fmla="*/ 1 h 3"/>
                    <a:gd name="T2" fmla="*/ 0 w 5"/>
                    <a:gd name="T3" fmla="*/ 2 h 3"/>
                    <a:gd name="T4" fmla="*/ 1 w 5"/>
                    <a:gd name="T5" fmla="*/ 1 h 3"/>
                  </a:gdLst>
                  <a:ahLst/>
                  <a:cxnLst>
                    <a:cxn ang="0">
                      <a:pos x="T0" y="T1"/>
                    </a:cxn>
                    <a:cxn ang="0">
                      <a:pos x="T2" y="T3"/>
                    </a:cxn>
                    <a:cxn ang="0">
                      <a:pos x="T4" y="T5"/>
                    </a:cxn>
                  </a:cxnLst>
                  <a:rect l="0" t="0" r="r" b="b"/>
                  <a:pathLst>
                    <a:path w="5" h="3">
                      <a:moveTo>
                        <a:pt x="1" y="1"/>
                      </a:moveTo>
                      <a:cubicBezTo>
                        <a:pt x="1" y="1"/>
                        <a:pt x="1" y="2"/>
                        <a:pt x="0" y="2"/>
                      </a:cubicBezTo>
                      <a:cubicBezTo>
                        <a:pt x="0" y="3"/>
                        <a:pt x="5"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 name="Freeform 478">
                  <a:extLst>
                    <a:ext uri="{FF2B5EF4-FFF2-40B4-BE49-F238E27FC236}">
                      <a16:creationId xmlns:a16="http://schemas.microsoft.com/office/drawing/2014/main" id="{0B11CD72-58C3-4203-97D2-4E9DB5D01581}"/>
                    </a:ext>
                  </a:extLst>
                </p:cNvPr>
                <p:cNvSpPr>
                  <a:spLocks/>
                </p:cNvSpPr>
                <p:nvPr userDrawn="1"/>
              </p:nvSpPr>
              <p:spPr bwMode="auto">
                <a:xfrm>
                  <a:off x="3719"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 name="Freeform 479">
                  <a:extLst>
                    <a:ext uri="{FF2B5EF4-FFF2-40B4-BE49-F238E27FC236}">
                      <a16:creationId xmlns:a16="http://schemas.microsoft.com/office/drawing/2014/main" id="{AB0879D5-FE02-4D6B-8978-4266A887BA98}"/>
                    </a:ext>
                  </a:extLst>
                </p:cNvPr>
                <p:cNvSpPr>
                  <a:spLocks/>
                </p:cNvSpPr>
                <p:nvPr userDrawn="1"/>
              </p:nvSpPr>
              <p:spPr bwMode="auto">
                <a:xfrm>
                  <a:off x="3759" y="1452"/>
                  <a:ext cx="15" cy="0"/>
                </a:xfrm>
                <a:custGeom>
                  <a:avLst/>
                  <a:gdLst>
                    <a:gd name="T0" fmla="*/ 3 w 3"/>
                    <a:gd name="T1" fmla="*/ 1 w 3"/>
                    <a:gd name="T2" fmla="*/ 0 w 3"/>
                    <a:gd name="T3" fmla="*/ 3 w 3"/>
                  </a:gdLst>
                  <a:ahLst/>
                  <a:cxnLst>
                    <a:cxn ang="0">
                      <a:pos x="T0" y="0"/>
                    </a:cxn>
                    <a:cxn ang="0">
                      <a:pos x="T1" y="0"/>
                    </a:cxn>
                    <a:cxn ang="0">
                      <a:pos x="T2" y="0"/>
                    </a:cxn>
                    <a:cxn ang="0">
                      <a:pos x="T3" y="0"/>
                    </a:cxn>
                  </a:cxnLst>
                  <a:rect l="0" t="0" r="r" b="b"/>
                  <a:pathLst>
                    <a:path w="3">
                      <a:moveTo>
                        <a:pt x="3" y="0"/>
                      </a:moveTo>
                      <a:cubicBezTo>
                        <a:pt x="1" y="0"/>
                        <a:pt x="1" y="0"/>
                        <a:pt x="1" y="0"/>
                      </a:cubicBezTo>
                      <a:cubicBezTo>
                        <a:pt x="1" y="0"/>
                        <a:pt x="0" y="0"/>
                        <a:pt x="0" y="0"/>
                      </a:cubicBezTo>
                      <a:cubicBezTo>
                        <a:pt x="1" y="0"/>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 name="Freeform 480">
                  <a:extLst>
                    <a:ext uri="{FF2B5EF4-FFF2-40B4-BE49-F238E27FC236}">
                      <a16:creationId xmlns:a16="http://schemas.microsoft.com/office/drawing/2014/main" id="{EF5888CA-9322-484F-A0C8-4A7818505B7D}"/>
                    </a:ext>
                  </a:extLst>
                </p:cNvPr>
                <p:cNvSpPr>
                  <a:spLocks/>
                </p:cNvSpPr>
                <p:nvPr userDrawn="1"/>
              </p:nvSpPr>
              <p:spPr bwMode="auto">
                <a:xfrm>
                  <a:off x="3749" y="1452"/>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 name="Freeform 481">
                  <a:extLst>
                    <a:ext uri="{FF2B5EF4-FFF2-40B4-BE49-F238E27FC236}">
                      <a16:creationId xmlns:a16="http://schemas.microsoft.com/office/drawing/2014/main" id="{857CED29-1158-4089-B110-0BC807561812}"/>
                    </a:ext>
                  </a:extLst>
                </p:cNvPr>
                <p:cNvSpPr>
                  <a:spLocks/>
                </p:cNvSpPr>
                <p:nvPr userDrawn="1"/>
              </p:nvSpPr>
              <p:spPr bwMode="auto">
                <a:xfrm>
                  <a:off x="3734"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 name="Freeform 482">
                  <a:extLst>
                    <a:ext uri="{FF2B5EF4-FFF2-40B4-BE49-F238E27FC236}">
                      <a16:creationId xmlns:a16="http://schemas.microsoft.com/office/drawing/2014/main" id="{2F739A8B-8340-4555-905E-589A6AA09A0C}"/>
                    </a:ext>
                  </a:extLst>
                </p:cNvPr>
                <p:cNvSpPr>
                  <a:spLocks/>
                </p:cNvSpPr>
                <p:nvPr userDrawn="1"/>
              </p:nvSpPr>
              <p:spPr bwMode="auto">
                <a:xfrm>
                  <a:off x="3883" y="1432"/>
                  <a:ext cx="15" cy="5"/>
                </a:xfrm>
                <a:custGeom>
                  <a:avLst/>
                  <a:gdLst>
                    <a:gd name="T0" fmla="*/ 1 w 3"/>
                    <a:gd name="T1" fmla="*/ 1 h 1"/>
                    <a:gd name="T2" fmla="*/ 3 w 3"/>
                    <a:gd name="T3" fmla="*/ 0 h 1"/>
                    <a:gd name="T4" fmla="*/ 2 w 3"/>
                    <a:gd name="T5" fmla="*/ 0 h 1"/>
                    <a:gd name="T6" fmla="*/ 1 w 3"/>
                    <a:gd name="T7" fmla="*/ 1 h 1"/>
                  </a:gdLst>
                  <a:ahLst/>
                  <a:cxnLst>
                    <a:cxn ang="0">
                      <a:pos x="T0" y="T1"/>
                    </a:cxn>
                    <a:cxn ang="0">
                      <a:pos x="T2" y="T3"/>
                    </a:cxn>
                    <a:cxn ang="0">
                      <a:pos x="T4" y="T5"/>
                    </a:cxn>
                    <a:cxn ang="0">
                      <a:pos x="T6" y="T7"/>
                    </a:cxn>
                  </a:cxnLst>
                  <a:rect l="0" t="0" r="r" b="b"/>
                  <a:pathLst>
                    <a:path w="3" h="1">
                      <a:moveTo>
                        <a:pt x="1" y="1"/>
                      </a:moveTo>
                      <a:cubicBezTo>
                        <a:pt x="3" y="0"/>
                        <a:pt x="3" y="0"/>
                        <a:pt x="3" y="0"/>
                      </a:cubicBezTo>
                      <a:cubicBezTo>
                        <a:pt x="3" y="0"/>
                        <a:pt x="2"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 name="Freeform 483">
                  <a:extLst>
                    <a:ext uri="{FF2B5EF4-FFF2-40B4-BE49-F238E27FC236}">
                      <a16:creationId xmlns:a16="http://schemas.microsoft.com/office/drawing/2014/main" id="{9BBD2118-F70E-4EF4-BB1F-B9A26737E51D}"/>
                    </a:ext>
                  </a:extLst>
                </p:cNvPr>
                <p:cNvSpPr>
                  <a:spLocks/>
                </p:cNvSpPr>
                <p:nvPr userDrawn="1"/>
              </p:nvSpPr>
              <p:spPr bwMode="auto">
                <a:xfrm>
                  <a:off x="3848" y="1432"/>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 name="Freeform 484">
                  <a:extLst>
                    <a:ext uri="{FF2B5EF4-FFF2-40B4-BE49-F238E27FC236}">
                      <a16:creationId xmlns:a16="http://schemas.microsoft.com/office/drawing/2014/main" id="{4C3CAF9E-67A7-468F-B1A8-3DE2D2DAEDD5}"/>
                    </a:ext>
                  </a:extLst>
                </p:cNvPr>
                <p:cNvSpPr>
                  <a:spLocks/>
                </p:cNvSpPr>
                <p:nvPr userDrawn="1"/>
              </p:nvSpPr>
              <p:spPr bwMode="auto">
                <a:xfrm>
                  <a:off x="3873" y="1417"/>
                  <a:ext cx="20" cy="10"/>
                </a:xfrm>
                <a:custGeom>
                  <a:avLst/>
                  <a:gdLst>
                    <a:gd name="T0" fmla="*/ 2 w 4"/>
                    <a:gd name="T1" fmla="*/ 1 h 2"/>
                    <a:gd name="T2" fmla="*/ 2 w 4"/>
                    <a:gd name="T3" fmla="*/ 0 h 2"/>
                    <a:gd name="T4" fmla="*/ 2 w 4"/>
                    <a:gd name="T5" fmla="*/ 1 h 2"/>
                  </a:gdLst>
                  <a:ahLst/>
                  <a:cxnLst>
                    <a:cxn ang="0">
                      <a:pos x="T0" y="T1"/>
                    </a:cxn>
                    <a:cxn ang="0">
                      <a:pos x="T2" y="T3"/>
                    </a:cxn>
                    <a:cxn ang="0">
                      <a:pos x="T4" y="T5"/>
                    </a:cxn>
                  </a:cxnLst>
                  <a:rect l="0" t="0" r="r" b="b"/>
                  <a:pathLst>
                    <a:path w="4" h="2">
                      <a:moveTo>
                        <a:pt x="2" y="1"/>
                      </a:moveTo>
                      <a:cubicBezTo>
                        <a:pt x="2" y="1"/>
                        <a:pt x="4" y="0"/>
                        <a:pt x="2" y="0"/>
                      </a:cubicBezTo>
                      <a:cubicBezTo>
                        <a:pt x="2" y="1"/>
                        <a:pt x="0"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 name="Freeform 485">
                  <a:extLst>
                    <a:ext uri="{FF2B5EF4-FFF2-40B4-BE49-F238E27FC236}">
                      <a16:creationId xmlns:a16="http://schemas.microsoft.com/office/drawing/2014/main" id="{5480E653-49B3-4972-9B6E-D4A5703F8363}"/>
                    </a:ext>
                  </a:extLst>
                </p:cNvPr>
                <p:cNvSpPr>
                  <a:spLocks/>
                </p:cNvSpPr>
                <p:nvPr userDrawn="1"/>
              </p:nvSpPr>
              <p:spPr bwMode="auto">
                <a:xfrm>
                  <a:off x="4042" y="1397"/>
                  <a:ext cx="10" cy="10"/>
                </a:xfrm>
                <a:custGeom>
                  <a:avLst/>
                  <a:gdLst>
                    <a:gd name="T0" fmla="*/ 10 w 10"/>
                    <a:gd name="T1" fmla="*/ 5 h 10"/>
                    <a:gd name="T2" fmla="*/ 5 w 10"/>
                    <a:gd name="T3" fmla="*/ 0 h 10"/>
                    <a:gd name="T4" fmla="*/ 0 w 10"/>
                    <a:gd name="T5" fmla="*/ 10 h 10"/>
                    <a:gd name="T6" fmla="*/ 10 w 10"/>
                    <a:gd name="T7" fmla="*/ 5 h 10"/>
                  </a:gdLst>
                  <a:ahLst/>
                  <a:cxnLst>
                    <a:cxn ang="0">
                      <a:pos x="T0" y="T1"/>
                    </a:cxn>
                    <a:cxn ang="0">
                      <a:pos x="T2" y="T3"/>
                    </a:cxn>
                    <a:cxn ang="0">
                      <a:pos x="T4" y="T5"/>
                    </a:cxn>
                    <a:cxn ang="0">
                      <a:pos x="T6" y="T7"/>
                    </a:cxn>
                  </a:cxnLst>
                  <a:rect l="0" t="0" r="r" b="b"/>
                  <a:pathLst>
                    <a:path w="10" h="10">
                      <a:moveTo>
                        <a:pt x="10" y="5"/>
                      </a:moveTo>
                      <a:lnTo>
                        <a:pt x="5" y="0"/>
                      </a:lnTo>
                      <a:lnTo>
                        <a:pt x="0" y="10"/>
                      </a:lnTo>
                      <a:lnTo>
                        <a:pt x="1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 name="Freeform 486">
                  <a:extLst>
                    <a:ext uri="{FF2B5EF4-FFF2-40B4-BE49-F238E27FC236}">
                      <a16:creationId xmlns:a16="http://schemas.microsoft.com/office/drawing/2014/main" id="{6FB930DF-E0D4-4BDD-BCFF-D4153B64B75B}"/>
                    </a:ext>
                  </a:extLst>
                </p:cNvPr>
                <p:cNvSpPr>
                  <a:spLocks/>
                </p:cNvSpPr>
                <p:nvPr userDrawn="1"/>
              </p:nvSpPr>
              <p:spPr bwMode="auto">
                <a:xfrm>
                  <a:off x="4182" y="1417"/>
                  <a:ext cx="20" cy="10"/>
                </a:xfrm>
                <a:custGeom>
                  <a:avLst/>
                  <a:gdLst>
                    <a:gd name="T0" fmla="*/ 3 w 4"/>
                    <a:gd name="T1" fmla="*/ 0 h 2"/>
                    <a:gd name="T2" fmla="*/ 0 w 4"/>
                    <a:gd name="T3" fmla="*/ 1 h 2"/>
                    <a:gd name="T4" fmla="*/ 1 w 4"/>
                    <a:gd name="T5" fmla="*/ 2 h 2"/>
                    <a:gd name="T6" fmla="*/ 1 w 4"/>
                    <a:gd name="T7" fmla="*/ 2 h 2"/>
                    <a:gd name="T8" fmla="*/ 3 w 4"/>
                    <a:gd name="T9" fmla="*/ 0 h 2"/>
                  </a:gdLst>
                  <a:ahLst/>
                  <a:cxnLst>
                    <a:cxn ang="0">
                      <a:pos x="T0" y="T1"/>
                    </a:cxn>
                    <a:cxn ang="0">
                      <a:pos x="T2" y="T3"/>
                    </a:cxn>
                    <a:cxn ang="0">
                      <a:pos x="T4" y="T5"/>
                    </a:cxn>
                    <a:cxn ang="0">
                      <a:pos x="T6" y="T7"/>
                    </a:cxn>
                    <a:cxn ang="0">
                      <a:pos x="T8" y="T9"/>
                    </a:cxn>
                  </a:cxnLst>
                  <a:rect l="0" t="0" r="r" b="b"/>
                  <a:pathLst>
                    <a:path w="4" h="2">
                      <a:moveTo>
                        <a:pt x="3" y="0"/>
                      </a:moveTo>
                      <a:cubicBezTo>
                        <a:pt x="1" y="0"/>
                        <a:pt x="2" y="2"/>
                        <a:pt x="0" y="1"/>
                      </a:cubicBezTo>
                      <a:cubicBezTo>
                        <a:pt x="0" y="1"/>
                        <a:pt x="0" y="1"/>
                        <a:pt x="1" y="2"/>
                      </a:cubicBezTo>
                      <a:cubicBezTo>
                        <a:pt x="1" y="2"/>
                        <a:pt x="2" y="2"/>
                        <a:pt x="1" y="2"/>
                      </a:cubicBezTo>
                      <a:cubicBezTo>
                        <a:pt x="3" y="2"/>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 name="Freeform 487">
                  <a:extLst>
                    <a:ext uri="{FF2B5EF4-FFF2-40B4-BE49-F238E27FC236}">
                      <a16:creationId xmlns:a16="http://schemas.microsoft.com/office/drawing/2014/main" id="{D797AF2D-02FE-4EFD-8ED1-8919435D59B6}"/>
                    </a:ext>
                  </a:extLst>
                </p:cNvPr>
                <p:cNvSpPr>
                  <a:spLocks/>
                </p:cNvSpPr>
                <p:nvPr userDrawn="1"/>
              </p:nvSpPr>
              <p:spPr bwMode="auto">
                <a:xfrm>
                  <a:off x="4187" y="14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 name="Freeform 488">
                  <a:extLst>
                    <a:ext uri="{FF2B5EF4-FFF2-40B4-BE49-F238E27FC236}">
                      <a16:creationId xmlns:a16="http://schemas.microsoft.com/office/drawing/2014/main" id="{5B469AC0-8E5B-4388-8E62-D8127ED08B74}"/>
                    </a:ext>
                  </a:extLst>
                </p:cNvPr>
                <p:cNvSpPr>
                  <a:spLocks/>
                </p:cNvSpPr>
                <p:nvPr userDrawn="1"/>
              </p:nvSpPr>
              <p:spPr bwMode="auto">
                <a:xfrm>
                  <a:off x="3560" y="1112"/>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 name="Freeform 489">
                  <a:extLst>
                    <a:ext uri="{FF2B5EF4-FFF2-40B4-BE49-F238E27FC236}">
                      <a16:creationId xmlns:a16="http://schemas.microsoft.com/office/drawing/2014/main" id="{DAB398E8-EA04-425F-842F-8CF18EB2C22B}"/>
                    </a:ext>
                  </a:extLst>
                </p:cNvPr>
                <p:cNvSpPr>
                  <a:spLocks/>
                </p:cNvSpPr>
                <p:nvPr userDrawn="1"/>
              </p:nvSpPr>
              <p:spPr bwMode="auto">
                <a:xfrm>
                  <a:off x="3555" y="1127"/>
                  <a:ext cx="5" cy="10"/>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2"/>
                        <a:pt x="0" y="2"/>
                        <a:pt x="0" y="2"/>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 name="Freeform 490">
                  <a:extLst>
                    <a:ext uri="{FF2B5EF4-FFF2-40B4-BE49-F238E27FC236}">
                      <a16:creationId xmlns:a16="http://schemas.microsoft.com/office/drawing/2014/main" id="{256F7C9E-B166-449C-9F51-4345C39B5C83}"/>
                    </a:ext>
                  </a:extLst>
                </p:cNvPr>
                <p:cNvSpPr>
                  <a:spLocks/>
                </p:cNvSpPr>
                <p:nvPr userDrawn="1"/>
              </p:nvSpPr>
              <p:spPr bwMode="auto">
                <a:xfrm>
                  <a:off x="4391" y="1142"/>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 name="Freeform 491">
                  <a:extLst>
                    <a:ext uri="{FF2B5EF4-FFF2-40B4-BE49-F238E27FC236}">
                      <a16:creationId xmlns:a16="http://schemas.microsoft.com/office/drawing/2014/main" id="{69B92D62-587E-4565-990E-020C3C25BB6E}"/>
                    </a:ext>
                  </a:extLst>
                </p:cNvPr>
                <p:cNvSpPr>
                  <a:spLocks/>
                </p:cNvSpPr>
                <p:nvPr userDrawn="1"/>
              </p:nvSpPr>
              <p:spPr bwMode="auto">
                <a:xfrm>
                  <a:off x="4291" y="1077"/>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 name="Freeform 492">
                  <a:extLst>
                    <a:ext uri="{FF2B5EF4-FFF2-40B4-BE49-F238E27FC236}">
                      <a16:creationId xmlns:a16="http://schemas.microsoft.com/office/drawing/2014/main" id="{B851F04A-492A-4855-A3A7-592111A0D53D}"/>
                    </a:ext>
                  </a:extLst>
                </p:cNvPr>
                <p:cNvSpPr>
                  <a:spLocks/>
                </p:cNvSpPr>
                <p:nvPr userDrawn="1"/>
              </p:nvSpPr>
              <p:spPr bwMode="auto">
                <a:xfrm>
                  <a:off x="4217" y="997"/>
                  <a:ext cx="5" cy="1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1" y="3"/>
                        <a:pt x="1" y="3"/>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 name="Freeform 493">
                  <a:extLst>
                    <a:ext uri="{FF2B5EF4-FFF2-40B4-BE49-F238E27FC236}">
                      <a16:creationId xmlns:a16="http://schemas.microsoft.com/office/drawing/2014/main" id="{86A229E5-2FCF-44EB-A388-E373AA401567}"/>
                    </a:ext>
                  </a:extLst>
                </p:cNvPr>
                <p:cNvSpPr>
                  <a:spLocks/>
                </p:cNvSpPr>
                <p:nvPr userDrawn="1"/>
              </p:nvSpPr>
              <p:spPr bwMode="auto">
                <a:xfrm>
                  <a:off x="4421" y="71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 name="Freeform 494">
                  <a:extLst>
                    <a:ext uri="{FF2B5EF4-FFF2-40B4-BE49-F238E27FC236}">
                      <a16:creationId xmlns:a16="http://schemas.microsoft.com/office/drawing/2014/main" id="{B8DCA546-BE36-408B-BA0A-62FC64EC0B8E}"/>
                    </a:ext>
                  </a:extLst>
                </p:cNvPr>
                <p:cNvSpPr>
                  <a:spLocks/>
                </p:cNvSpPr>
                <p:nvPr userDrawn="1"/>
              </p:nvSpPr>
              <p:spPr bwMode="auto">
                <a:xfrm>
                  <a:off x="4426" y="68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 name="Freeform 495">
                  <a:extLst>
                    <a:ext uri="{FF2B5EF4-FFF2-40B4-BE49-F238E27FC236}">
                      <a16:creationId xmlns:a16="http://schemas.microsoft.com/office/drawing/2014/main" id="{94620809-579B-43B1-8FC0-30783AB867CC}"/>
                    </a:ext>
                  </a:extLst>
                </p:cNvPr>
                <p:cNvSpPr>
                  <a:spLocks/>
                </p:cNvSpPr>
                <p:nvPr userDrawn="1"/>
              </p:nvSpPr>
              <p:spPr bwMode="auto">
                <a:xfrm>
                  <a:off x="4426" y="668"/>
                  <a:ext cx="15" cy="15"/>
                </a:xfrm>
                <a:custGeom>
                  <a:avLst/>
                  <a:gdLst>
                    <a:gd name="T0" fmla="*/ 3 w 3"/>
                    <a:gd name="T1" fmla="*/ 1 h 3"/>
                    <a:gd name="T2" fmla="*/ 1 w 3"/>
                    <a:gd name="T3" fmla="*/ 3 h 3"/>
                    <a:gd name="T4" fmla="*/ 0 w 3"/>
                    <a:gd name="T5" fmla="*/ 2 h 3"/>
                    <a:gd name="T6" fmla="*/ 1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0"/>
                        <a:pt x="2" y="2"/>
                        <a:pt x="1" y="3"/>
                      </a:cubicBezTo>
                      <a:cubicBezTo>
                        <a:pt x="0" y="2"/>
                        <a:pt x="0" y="2"/>
                        <a:pt x="0" y="2"/>
                      </a:cubicBezTo>
                      <a:cubicBezTo>
                        <a:pt x="1" y="3"/>
                        <a:pt x="1" y="3"/>
                        <a:pt x="1"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 name="Freeform 496">
                  <a:extLst>
                    <a:ext uri="{FF2B5EF4-FFF2-40B4-BE49-F238E27FC236}">
                      <a16:creationId xmlns:a16="http://schemas.microsoft.com/office/drawing/2014/main" id="{43902B88-9085-4CB8-818B-CEDC5C93C583}"/>
                    </a:ext>
                  </a:extLst>
                </p:cNvPr>
                <p:cNvSpPr>
                  <a:spLocks/>
                </p:cNvSpPr>
                <p:nvPr userDrawn="1"/>
              </p:nvSpPr>
              <p:spPr bwMode="auto">
                <a:xfrm>
                  <a:off x="4455" y="668"/>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 name="Freeform 497">
                  <a:extLst>
                    <a:ext uri="{FF2B5EF4-FFF2-40B4-BE49-F238E27FC236}">
                      <a16:creationId xmlns:a16="http://schemas.microsoft.com/office/drawing/2014/main" id="{1F3C2FC2-B498-40AB-81BB-529C19D665EB}"/>
                    </a:ext>
                  </a:extLst>
                </p:cNvPr>
                <p:cNvSpPr>
                  <a:spLocks/>
                </p:cNvSpPr>
                <p:nvPr userDrawn="1"/>
              </p:nvSpPr>
              <p:spPr bwMode="auto">
                <a:xfrm>
                  <a:off x="4455" y="673"/>
                  <a:ext cx="5" cy="0"/>
                </a:xfrm>
                <a:custGeom>
                  <a:avLst/>
                  <a:gdLst>
                    <a:gd name="T0" fmla="*/ 0 w 1"/>
                    <a:gd name="T1" fmla="*/ 0 w 1"/>
                  </a:gdLst>
                  <a:ahLst/>
                  <a:cxnLst>
                    <a:cxn ang="0">
                      <a:pos x="T0" y="0"/>
                    </a:cxn>
                    <a:cxn ang="0">
                      <a:pos x="T1" y="0"/>
                    </a:cxn>
                  </a:cxnLst>
                  <a:rect l="0" t="0" r="r" b="b"/>
                  <a:pathLst>
                    <a:path w="1">
                      <a:moveTo>
                        <a:pt x="0" y="0"/>
                      </a:move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 name="Freeform 498">
                  <a:extLst>
                    <a:ext uri="{FF2B5EF4-FFF2-40B4-BE49-F238E27FC236}">
                      <a16:creationId xmlns:a16="http://schemas.microsoft.com/office/drawing/2014/main" id="{0167647A-57D2-46D4-8E03-91B5BF9C219B}"/>
                    </a:ext>
                  </a:extLst>
                </p:cNvPr>
                <p:cNvSpPr>
                  <a:spLocks/>
                </p:cNvSpPr>
                <p:nvPr userDrawn="1"/>
              </p:nvSpPr>
              <p:spPr bwMode="auto">
                <a:xfrm>
                  <a:off x="4460" y="6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 name="Freeform 499">
                  <a:extLst>
                    <a:ext uri="{FF2B5EF4-FFF2-40B4-BE49-F238E27FC236}">
                      <a16:creationId xmlns:a16="http://schemas.microsoft.com/office/drawing/2014/main" id="{EF04824A-1D94-4CB0-9A2A-45E22C3334D2}"/>
                    </a:ext>
                  </a:extLst>
                </p:cNvPr>
                <p:cNvSpPr>
                  <a:spLocks/>
                </p:cNvSpPr>
                <p:nvPr userDrawn="1"/>
              </p:nvSpPr>
              <p:spPr bwMode="auto">
                <a:xfrm>
                  <a:off x="4460"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 name="Freeform 500">
                  <a:extLst>
                    <a:ext uri="{FF2B5EF4-FFF2-40B4-BE49-F238E27FC236}">
                      <a16:creationId xmlns:a16="http://schemas.microsoft.com/office/drawing/2014/main" id="{CD688FC2-E9A3-4A27-B0F7-D0FD538FDAC9}"/>
                    </a:ext>
                  </a:extLst>
                </p:cNvPr>
                <p:cNvSpPr>
                  <a:spLocks/>
                </p:cNvSpPr>
                <p:nvPr userDrawn="1"/>
              </p:nvSpPr>
              <p:spPr bwMode="auto">
                <a:xfrm>
                  <a:off x="4455" y="65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 name="Freeform 501">
                  <a:extLst>
                    <a:ext uri="{FF2B5EF4-FFF2-40B4-BE49-F238E27FC236}">
                      <a16:creationId xmlns:a16="http://schemas.microsoft.com/office/drawing/2014/main" id="{D9E1A7AE-32EF-4C97-B6C5-EE89E6491BBE}"/>
                    </a:ext>
                  </a:extLst>
                </p:cNvPr>
                <p:cNvSpPr>
                  <a:spLocks/>
                </p:cNvSpPr>
                <p:nvPr userDrawn="1"/>
              </p:nvSpPr>
              <p:spPr bwMode="auto">
                <a:xfrm>
                  <a:off x="4451" y="663"/>
                  <a:ext cx="4"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 name="Freeform 502">
                  <a:extLst>
                    <a:ext uri="{FF2B5EF4-FFF2-40B4-BE49-F238E27FC236}">
                      <a16:creationId xmlns:a16="http://schemas.microsoft.com/office/drawing/2014/main" id="{3B1B6DF0-7D5E-44FA-91EA-880A01A4AD6A}"/>
                    </a:ext>
                  </a:extLst>
                </p:cNvPr>
                <p:cNvSpPr>
                  <a:spLocks/>
                </p:cNvSpPr>
                <p:nvPr userDrawn="1"/>
              </p:nvSpPr>
              <p:spPr bwMode="auto">
                <a:xfrm>
                  <a:off x="4431" y="668"/>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 name="Freeform 503">
                  <a:extLst>
                    <a:ext uri="{FF2B5EF4-FFF2-40B4-BE49-F238E27FC236}">
                      <a16:creationId xmlns:a16="http://schemas.microsoft.com/office/drawing/2014/main" id="{E9D003AB-9253-4C16-A08F-F507BED59DC1}"/>
                    </a:ext>
                  </a:extLst>
                </p:cNvPr>
                <p:cNvSpPr>
                  <a:spLocks/>
                </p:cNvSpPr>
                <p:nvPr userDrawn="1"/>
              </p:nvSpPr>
              <p:spPr bwMode="auto">
                <a:xfrm>
                  <a:off x="4470" y="65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 name="Freeform 504">
                  <a:extLst>
                    <a:ext uri="{FF2B5EF4-FFF2-40B4-BE49-F238E27FC236}">
                      <a16:creationId xmlns:a16="http://schemas.microsoft.com/office/drawing/2014/main" id="{52212FB4-88F1-41D0-BB99-7D9693ED8291}"/>
                    </a:ext>
                  </a:extLst>
                </p:cNvPr>
                <p:cNvSpPr>
                  <a:spLocks/>
                </p:cNvSpPr>
                <p:nvPr userDrawn="1"/>
              </p:nvSpPr>
              <p:spPr bwMode="auto">
                <a:xfrm>
                  <a:off x="4470" y="64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 name="Oval 505">
                  <a:extLst>
                    <a:ext uri="{FF2B5EF4-FFF2-40B4-BE49-F238E27FC236}">
                      <a16:creationId xmlns:a16="http://schemas.microsoft.com/office/drawing/2014/main" id="{5340821B-6983-41EC-81E8-D26973B9E67F}"/>
                    </a:ext>
                  </a:extLst>
                </p:cNvPr>
                <p:cNvSpPr>
                  <a:spLocks noChangeArrowheads="1"/>
                </p:cNvSpPr>
                <p:nvPr userDrawn="1"/>
              </p:nvSpPr>
              <p:spPr bwMode="auto">
                <a:xfrm>
                  <a:off x="4455" y="653"/>
                  <a:ext cx="1" cy="1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 name="Freeform 506">
                  <a:extLst>
                    <a:ext uri="{FF2B5EF4-FFF2-40B4-BE49-F238E27FC236}">
                      <a16:creationId xmlns:a16="http://schemas.microsoft.com/office/drawing/2014/main" id="{26D7C2E8-1C25-4872-8F35-89F4A1D92583}"/>
                    </a:ext>
                  </a:extLst>
                </p:cNvPr>
                <p:cNvSpPr>
                  <a:spLocks/>
                </p:cNvSpPr>
                <p:nvPr userDrawn="1"/>
              </p:nvSpPr>
              <p:spPr bwMode="auto">
                <a:xfrm>
                  <a:off x="4485" y="643"/>
                  <a:ext cx="0" cy="10"/>
                </a:xfrm>
                <a:custGeom>
                  <a:avLst/>
                  <a:gdLst>
                    <a:gd name="T0" fmla="*/ 5 h 10"/>
                    <a:gd name="T1" fmla="*/ 10 h 10"/>
                    <a:gd name="T2" fmla="*/ 0 h 10"/>
                    <a:gd name="T3" fmla="*/ 5 h 10"/>
                  </a:gdLst>
                  <a:ahLst/>
                  <a:cxnLst>
                    <a:cxn ang="0">
                      <a:pos x="0" y="T0"/>
                    </a:cxn>
                    <a:cxn ang="0">
                      <a:pos x="0" y="T1"/>
                    </a:cxn>
                    <a:cxn ang="0">
                      <a:pos x="0" y="T2"/>
                    </a:cxn>
                    <a:cxn ang="0">
                      <a:pos x="0" y="T3"/>
                    </a:cxn>
                  </a:cxnLst>
                  <a:rect l="0" t="0" r="r" b="b"/>
                  <a:pathLst>
                    <a:path h="10">
                      <a:moveTo>
                        <a:pt x="0" y="5"/>
                      </a:moveTo>
                      <a:lnTo>
                        <a:pt x="0"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 name="Freeform 507">
                  <a:extLst>
                    <a:ext uri="{FF2B5EF4-FFF2-40B4-BE49-F238E27FC236}">
                      <a16:creationId xmlns:a16="http://schemas.microsoft.com/office/drawing/2014/main" id="{2E3D3534-6C9D-4CBA-B21D-6BB836A2C326}"/>
                    </a:ext>
                  </a:extLst>
                </p:cNvPr>
                <p:cNvSpPr>
                  <a:spLocks/>
                </p:cNvSpPr>
                <p:nvPr userDrawn="1"/>
              </p:nvSpPr>
              <p:spPr bwMode="auto">
                <a:xfrm>
                  <a:off x="4490" y="638"/>
                  <a:ext cx="10" cy="10"/>
                </a:xfrm>
                <a:custGeom>
                  <a:avLst/>
                  <a:gdLst>
                    <a:gd name="T0" fmla="*/ 0 w 2"/>
                    <a:gd name="T1" fmla="*/ 1 h 2"/>
                    <a:gd name="T2" fmla="*/ 1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1" y="2"/>
                      </a:cubicBezTo>
                      <a:cubicBezTo>
                        <a:pt x="2" y="2"/>
                        <a:pt x="2" y="1"/>
                        <a:pt x="2"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 name="Freeform 508">
                  <a:extLst>
                    <a:ext uri="{FF2B5EF4-FFF2-40B4-BE49-F238E27FC236}">
                      <a16:creationId xmlns:a16="http://schemas.microsoft.com/office/drawing/2014/main" id="{3EABF6B3-FA2B-432A-8DC4-92B3910F1266}"/>
                    </a:ext>
                  </a:extLst>
                </p:cNvPr>
                <p:cNvSpPr>
                  <a:spLocks/>
                </p:cNvSpPr>
                <p:nvPr userDrawn="1"/>
              </p:nvSpPr>
              <p:spPr bwMode="auto">
                <a:xfrm>
                  <a:off x="4500"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 name="Freeform 509">
                  <a:extLst>
                    <a:ext uri="{FF2B5EF4-FFF2-40B4-BE49-F238E27FC236}">
                      <a16:creationId xmlns:a16="http://schemas.microsoft.com/office/drawing/2014/main" id="{2752E8C7-94D5-4CB9-9B89-E5928020C8F3}"/>
                    </a:ext>
                  </a:extLst>
                </p:cNvPr>
                <p:cNvSpPr>
                  <a:spLocks/>
                </p:cNvSpPr>
                <p:nvPr userDrawn="1"/>
              </p:nvSpPr>
              <p:spPr bwMode="auto">
                <a:xfrm>
                  <a:off x="4475" y="64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 name="Freeform 510">
                  <a:extLst>
                    <a:ext uri="{FF2B5EF4-FFF2-40B4-BE49-F238E27FC236}">
                      <a16:creationId xmlns:a16="http://schemas.microsoft.com/office/drawing/2014/main" id="{EE298B9A-F969-4418-BE6B-418E1AAE687E}"/>
                    </a:ext>
                  </a:extLst>
                </p:cNvPr>
                <p:cNvSpPr>
                  <a:spLocks/>
                </p:cNvSpPr>
                <p:nvPr userDrawn="1"/>
              </p:nvSpPr>
              <p:spPr bwMode="auto">
                <a:xfrm>
                  <a:off x="4480" y="6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 name="Freeform 511">
                  <a:extLst>
                    <a:ext uri="{FF2B5EF4-FFF2-40B4-BE49-F238E27FC236}">
                      <a16:creationId xmlns:a16="http://schemas.microsoft.com/office/drawing/2014/main" id="{3AD97283-5964-4687-8403-9829F387D015}"/>
                    </a:ext>
                  </a:extLst>
                </p:cNvPr>
                <p:cNvSpPr>
                  <a:spLocks/>
                </p:cNvSpPr>
                <p:nvPr userDrawn="1"/>
              </p:nvSpPr>
              <p:spPr bwMode="auto">
                <a:xfrm>
                  <a:off x="4475" y="6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 name="Freeform 512">
                  <a:extLst>
                    <a:ext uri="{FF2B5EF4-FFF2-40B4-BE49-F238E27FC236}">
                      <a16:creationId xmlns:a16="http://schemas.microsoft.com/office/drawing/2014/main" id="{5FA2FB2D-C364-4E09-BD6A-B97C8F1A726D}"/>
                    </a:ext>
                  </a:extLst>
                </p:cNvPr>
                <p:cNvSpPr>
                  <a:spLocks/>
                </p:cNvSpPr>
                <p:nvPr userDrawn="1"/>
              </p:nvSpPr>
              <p:spPr bwMode="auto">
                <a:xfrm>
                  <a:off x="4460" y="64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 name="Freeform 513">
                  <a:extLst>
                    <a:ext uri="{FF2B5EF4-FFF2-40B4-BE49-F238E27FC236}">
                      <a16:creationId xmlns:a16="http://schemas.microsoft.com/office/drawing/2014/main" id="{718CE3C1-947B-45F3-9EB5-21F5E778F4D2}"/>
                    </a:ext>
                  </a:extLst>
                </p:cNvPr>
                <p:cNvSpPr>
                  <a:spLocks/>
                </p:cNvSpPr>
                <p:nvPr userDrawn="1"/>
              </p:nvSpPr>
              <p:spPr bwMode="auto">
                <a:xfrm>
                  <a:off x="4470" y="64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 name="Rectangle 514">
                  <a:extLst>
                    <a:ext uri="{FF2B5EF4-FFF2-40B4-BE49-F238E27FC236}">
                      <a16:creationId xmlns:a16="http://schemas.microsoft.com/office/drawing/2014/main" id="{D57D6302-1C19-4558-8A0E-BC412426103F}"/>
                    </a:ext>
                  </a:extLst>
                </p:cNvPr>
                <p:cNvSpPr>
                  <a:spLocks noChangeArrowheads="1"/>
                </p:cNvSpPr>
                <p:nvPr userDrawn="1"/>
              </p:nvSpPr>
              <p:spPr bwMode="auto">
                <a:xfrm>
                  <a:off x="4475" y="63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 name="Freeform 515">
                  <a:extLst>
                    <a:ext uri="{FF2B5EF4-FFF2-40B4-BE49-F238E27FC236}">
                      <a16:creationId xmlns:a16="http://schemas.microsoft.com/office/drawing/2014/main" id="{6B1E66D3-4997-494E-9A2E-41622F652B8F}"/>
                    </a:ext>
                  </a:extLst>
                </p:cNvPr>
                <p:cNvSpPr>
                  <a:spLocks/>
                </p:cNvSpPr>
                <p:nvPr userDrawn="1"/>
              </p:nvSpPr>
              <p:spPr bwMode="auto">
                <a:xfrm>
                  <a:off x="4490" y="63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 name="Freeform 516">
                  <a:extLst>
                    <a:ext uri="{FF2B5EF4-FFF2-40B4-BE49-F238E27FC236}">
                      <a16:creationId xmlns:a16="http://schemas.microsoft.com/office/drawing/2014/main" id="{B992B7DB-45CA-4023-A3EB-2456ABCAB16B}"/>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 name="Rectangle 517">
                  <a:extLst>
                    <a:ext uri="{FF2B5EF4-FFF2-40B4-BE49-F238E27FC236}">
                      <a16:creationId xmlns:a16="http://schemas.microsoft.com/office/drawing/2014/main" id="{13A3BC8B-457B-4DB7-9810-0DD75FCC1557}"/>
                    </a:ext>
                  </a:extLst>
                </p:cNvPr>
                <p:cNvSpPr>
                  <a:spLocks noChangeArrowheads="1"/>
                </p:cNvSpPr>
                <p:nvPr userDrawn="1"/>
              </p:nvSpPr>
              <p:spPr bwMode="auto">
                <a:xfrm>
                  <a:off x="451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 name="Freeform 518">
                  <a:extLst>
                    <a:ext uri="{FF2B5EF4-FFF2-40B4-BE49-F238E27FC236}">
                      <a16:creationId xmlns:a16="http://schemas.microsoft.com/office/drawing/2014/main" id="{25D77455-0301-4085-BE18-4EC60374F8D4}"/>
                    </a:ext>
                  </a:extLst>
                </p:cNvPr>
                <p:cNvSpPr>
                  <a:spLocks/>
                </p:cNvSpPr>
                <p:nvPr userDrawn="1"/>
              </p:nvSpPr>
              <p:spPr bwMode="auto">
                <a:xfrm>
                  <a:off x="4485" y="633"/>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 name="Freeform 519">
                  <a:extLst>
                    <a:ext uri="{FF2B5EF4-FFF2-40B4-BE49-F238E27FC236}">
                      <a16:creationId xmlns:a16="http://schemas.microsoft.com/office/drawing/2014/main" id="{B3204F95-B12B-4F26-838F-C4D1BF346CA3}"/>
                    </a:ext>
                  </a:extLst>
                </p:cNvPr>
                <p:cNvSpPr>
                  <a:spLocks/>
                </p:cNvSpPr>
                <p:nvPr userDrawn="1"/>
              </p:nvSpPr>
              <p:spPr bwMode="auto">
                <a:xfrm>
                  <a:off x="4500"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 name="Freeform 520">
                  <a:extLst>
                    <a:ext uri="{FF2B5EF4-FFF2-40B4-BE49-F238E27FC236}">
                      <a16:creationId xmlns:a16="http://schemas.microsoft.com/office/drawing/2014/main" id="{140C9F2A-021F-4151-8E7A-332559A2F734}"/>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 name="Freeform 521">
                  <a:extLst>
                    <a:ext uri="{FF2B5EF4-FFF2-40B4-BE49-F238E27FC236}">
                      <a16:creationId xmlns:a16="http://schemas.microsoft.com/office/drawing/2014/main" id="{9146C5D8-9A20-41C6-A596-14AA234048A9}"/>
                    </a:ext>
                  </a:extLst>
                </p:cNvPr>
                <p:cNvSpPr>
                  <a:spLocks/>
                </p:cNvSpPr>
                <p:nvPr userDrawn="1"/>
              </p:nvSpPr>
              <p:spPr bwMode="auto">
                <a:xfrm>
                  <a:off x="4485" y="6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 name="Freeform 522">
                  <a:extLst>
                    <a:ext uri="{FF2B5EF4-FFF2-40B4-BE49-F238E27FC236}">
                      <a16:creationId xmlns:a16="http://schemas.microsoft.com/office/drawing/2014/main" id="{506544E0-6BFE-43F4-A09B-7DA8B805026F}"/>
                    </a:ext>
                  </a:extLst>
                </p:cNvPr>
                <p:cNvSpPr>
                  <a:spLocks/>
                </p:cNvSpPr>
                <p:nvPr userDrawn="1"/>
              </p:nvSpPr>
              <p:spPr bwMode="auto">
                <a:xfrm>
                  <a:off x="4495" y="593"/>
                  <a:ext cx="20" cy="30"/>
                </a:xfrm>
                <a:custGeom>
                  <a:avLst/>
                  <a:gdLst>
                    <a:gd name="T0" fmla="*/ 2 w 4"/>
                    <a:gd name="T1" fmla="*/ 0 h 6"/>
                    <a:gd name="T2" fmla="*/ 1 w 4"/>
                    <a:gd name="T3" fmla="*/ 2 h 6"/>
                    <a:gd name="T4" fmla="*/ 3 w 4"/>
                    <a:gd name="T5" fmla="*/ 6 h 6"/>
                    <a:gd name="T6" fmla="*/ 3 w 4"/>
                    <a:gd name="T7" fmla="*/ 5 h 6"/>
                    <a:gd name="T8" fmla="*/ 2 w 4"/>
                    <a:gd name="T9" fmla="*/ 3 h 6"/>
                    <a:gd name="T10" fmla="*/ 3 w 4"/>
                    <a:gd name="T11" fmla="*/ 3 h 6"/>
                    <a:gd name="T12" fmla="*/ 3 w 4"/>
                    <a:gd name="T13" fmla="*/ 0 h 6"/>
                    <a:gd name="T14" fmla="*/ 2 w 4"/>
                    <a:gd name="T15" fmla="*/ 1 h 6"/>
                    <a:gd name="T16" fmla="*/ 2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0"/>
                      </a:moveTo>
                      <a:cubicBezTo>
                        <a:pt x="2" y="1"/>
                        <a:pt x="2" y="2"/>
                        <a:pt x="1" y="2"/>
                      </a:cubicBezTo>
                      <a:cubicBezTo>
                        <a:pt x="0" y="3"/>
                        <a:pt x="2" y="5"/>
                        <a:pt x="3" y="6"/>
                      </a:cubicBezTo>
                      <a:cubicBezTo>
                        <a:pt x="3" y="6"/>
                        <a:pt x="3" y="5"/>
                        <a:pt x="3" y="5"/>
                      </a:cubicBezTo>
                      <a:cubicBezTo>
                        <a:pt x="3" y="4"/>
                        <a:pt x="1" y="4"/>
                        <a:pt x="2" y="3"/>
                      </a:cubicBezTo>
                      <a:cubicBezTo>
                        <a:pt x="2" y="3"/>
                        <a:pt x="2" y="3"/>
                        <a:pt x="3" y="3"/>
                      </a:cubicBezTo>
                      <a:cubicBezTo>
                        <a:pt x="2" y="3"/>
                        <a:pt x="4" y="2"/>
                        <a:pt x="3" y="0"/>
                      </a:cubicBezTo>
                      <a:cubicBezTo>
                        <a:pt x="2" y="1"/>
                        <a:pt x="2" y="1"/>
                        <a:pt x="2"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 name="Freeform 523">
                  <a:extLst>
                    <a:ext uri="{FF2B5EF4-FFF2-40B4-BE49-F238E27FC236}">
                      <a16:creationId xmlns:a16="http://schemas.microsoft.com/office/drawing/2014/main" id="{C3CD8A7B-C546-479E-B7BA-FCB825573B1F}"/>
                    </a:ext>
                  </a:extLst>
                </p:cNvPr>
                <p:cNvSpPr>
                  <a:spLocks/>
                </p:cNvSpPr>
                <p:nvPr userDrawn="1"/>
              </p:nvSpPr>
              <p:spPr bwMode="auto">
                <a:xfrm>
                  <a:off x="4505" y="623"/>
                  <a:ext cx="5" cy="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1" y="1"/>
                      </a:cubicBezTo>
                      <a:cubicBezTo>
                        <a:pt x="1"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 name="Freeform 524">
                  <a:extLst>
                    <a:ext uri="{FF2B5EF4-FFF2-40B4-BE49-F238E27FC236}">
                      <a16:creationId xmlns:a16="http://schemas.microsoft.com/office/drawing/2014/main" id="{B4C8E28A-39DB-4F67-BBB4-A3F290850729}"/>
                    </a:ext>
                  </a:extLst>
                </p:cNvPr>
                <p:cNvSpPr>
                  <a:spLocks/>
                </p:cNvSpPr>
                <p:nvPr userDrawn="1"/>
              </p:nvSpPr>
              <p:spPr bwMode="auto">
                <a:xfrm>
                  <a:off x="4490" y="618"/>
                  <a:ext cx="15" cy="15"/>
                </a:xfrm>
                <a:custGeom>
                  <a:avLst/>
                  <a:gdLst>
                    <a:gd name="T0" fmla="*/ 1 w 3"/>
                    <a:gd name="T1" fmla="*/ 2 h 3"/>
                    <a:gd name="T2" fmla="*/ 1 w 3"/>
                    <a:gd name="T3" fmla="*/ 0 h 3"/>
                    <a:gd name="T4" fmla="*/ 0 w 3"/>
                    <a:gd name="T5" fmla="*/ 2 h 3"/>
                    <a:gd name="T6" fmla="*/ 1 w 3"/>
                    <a:gd name="T7" fmla="*/ 2 h 3"/>
                    <a:gd name="T8" fmla="*/ 1 w 3"/>
                    <a:gd name="T9" fmla="*/ 3 h 3"/>
                    <a:gd name="T10" fmla="*/ 2 w 3"/>
                    <a:gd name="T11" fmla="*/ 3 h 3"/>
                    <a:gd name="T12" fmla="*/ 2 w 3"/>
                    <a:gd name="T13" fmla="*/ 3 h 3"/>
                    <a:gd name="T14" fmla="*/ 2 w 3"/>
                    <a:gd name="T15" fmla="*/ 3 h 3"/>
                    <a:gd name="T16" fmla="*/ 2 w 3"/>
                    <a:gd name="T17" fmla="*/ 3 h 3"/>
                    <a:gd name="T18" fmla="*/ 2 w 3"/>
                    <a:gd name="T19" fmla="*/ 3 h 3"/>
                    <a:gd name="T20" fmla="*/ 2 w 3"/>
                    <a:gd name="T21" fmla="*/ 2 h 3"/>
                    <a:gd name="T22" fmla="*/ 1 w 3"/>
                    <a:gd name="T23" fmla="*/ 2 h 3"/>
                    <a:gd name="T24" fmla="*/ 2 w 3"/>
                    <a:gd name="T25" fmla="*/ 2 h 3"/>
                    <a:gd name="T26" fmla="*/ 2 w 3"/>
                    <a:gd name="T27" fmla="*/ 3 h 3"/>
                    <a:gd name="T28" fmla="*/ 2 w 3"/>
                    <a:gd name="T29" fmla="*/ 3 h 3"/>
                    <a:gd name="T30" fmla="*/ 3 w 3"/>
                    <a:gd name="T31" fmla="*/ 2 h 3"/>
                    <a:gd name="T32" fmla="*/ 1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1" y="2"/>
                      </a:moveTo>
                      <a:cubicBezTo>
                        <a:pt x="1" y="1"/>
                        <a:pt x="2" y="1"/>
                        <a:pt x="1" y="0"/>
                      </a:cubicBezTo>
                      <a:cubicBezTo>
                        <a:pt x="0" y="1"/>
                        <a:pt x="1" y="1"/>
                        <a:pt x="0" y="2"/>
                      </a:cubicBezTo>
                      <a:cubicBezTo>
                        <a:pt x="1" y="1"/>
                        <a:pt x="0" y="2"/>
                        <a:pt x="1" y="2"/>
                      </a:cubicBezTo>
                      <a:cubicBezTo>
                        <a:pt x="1" y="2"/>
                        <a:pt x="1" y="3"/>
                        <a:pt x="1" y="3"/>
                      </a:cubicBezTo>
                      <a:cubicBezTo>
                        <a:pt x="1" y="3"/>
                        <a:pt x="1" y="3"/>
                        <a:pt x="2" y="3"/>
                      </a:cubicBezTo>
                      <a:cubicBezTo>
                        <a:pt x="2" y="3"/>
                        <a:pt x="2" y="3"/>
                        <a:pt x="2" y="3"/>
                      </a:cubicBezTo>
                      <a:cubicBezTo>
                        <a:pt x="2" y="3"/>
                        <a:pt x="2" y="3"/>
                        <a:pt x="2" y="3"/>
                      </a:cubicBezTo>
                      <a:cubicBezTo>
                        <a:pt x="2" y="3"/>
                        <a:pt x="2" y="3"/>
                        <a:pt x="2" y="3"/>
                      </a:cubicBezTo>
                      <a:cubicBezTo>
                        <a:pt x="2" y="3"/>
                        <a:pt x="1" y="2"/>
                        <a:pt x="2" y="3"/>
                      </a:cubicBezTo>
                      <a:cubicBezTo>
                        <a:pt x="2" y="2"/>
                        <a:pt x="2" y="2"/>
                        <a:pt x="2" y="2"/>
                      </a:cubicBezTo>
                      <a:cubicBezTo>
                        <a:pt x="2" y="2"/>
                        <a:pt x="1" y="2"/>
                        <a:pt x="1" y="2"/>
                      </a:cubicBezTo>
                      <a:cubicBezTo>
                        <a:pt x="2" y="2"/>
                        <a:pt x="2" y="2"/>
                        <a:pt x="2" y="2"/>
                      </a:cubicBezTo>
                      <a:cubicBezTo>
                        <a:pt x="2" y="3"/>
                        <a:pt x="2" y="3"/>
                        <a:pt x="2" y="3"/>
                      </a:cubicBezTo>
                      <a:cubicBezTo>
                        <a:pt x="2" y="3"/>
                        <a:pt x="2" y="3"/>
                        <a:pt x="2" y="3"/>
                      </a:cubicBezTo>
                      <a:cubicBezTo>
                        <a:pt x="3" y="2"/>
                        <a:pt x="3" y="2"/>
                        <a:pt x="3" y="2"/>
                      </a:cubicBezTo>
                      <a:cubicBezTo>
                        <a:pt x="2" y="2"/>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 name="Freeform 525">
                  <a:extLst>
                    <a:ext uri="{FF2B5EF4-FFF2-40B4-BE49-F238E27FC236}">
                      <a16:creationId xmlns:a16="http://schemas.microsoft.com/office/drawing/2014/main" id="{982CA51E-405A-4351-98CC-66680998F4E6}"/>
                    </a:ext>
                  </a:extLst>
                </p:cNvPr>
                <p:cNvSpPr>
                  <a:spLocks/>
                </p:cNvSpPr>
                <p:nvPr userDrawn="1"/>
              </p:nvSpPr>
              <p:spPr bwMode="auto">
                <a:xfrm>
                  <a:off x="4455"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 name="Freeform 526">
                  <a:extLst>
                    <a:ext uri="{FF2B5EF4-FFF2-40B4-BE49-F238E27FC236}">
                      <a16:creationId xmlns:a16="http://schemas.microsoft.com/office/drawing/2014/main" id="{CA7FEB58-19B7-43BF-A1DD-CED77AD70AF9}"/>
                    </a:ext>
                  </a:extLst>
                </p:cNvPr>
                <p:cNvSpPr>
                  <a:spLocks/>
                </p:cNvSpPr>
                <p:nvPr userDrawn="1"/>
              </p:nvSpPr>
              <p:spPr bwMode="auto">
                <a:xfrm>
                  <a:off x="4455" y="633"/>
                  <a:ext cx="15" cy="5"/>
                </a:xfrm>
                <a:custGeom>
                  <a:avLst/>
                  <a:gdLst>
                    <a:gd name="T0" fmla="*/ 1 w 3"/>
                    <a:gd name="T1" fmla="*/ 0 h 1"/>
                    <a:gd name="T2" fmla="*/ 1 w 3"/>
                    <a:gd name="T3" fmla="*/ 1 h 1"/>
                    <a:gd name="T4" fmla="*/ 0 w 3"/>
                    <a:gd name="T5" fmla="*/ 0 h 1"/>
                    <a:gd name="T6" fmla="*/ 1 w 3"/>
                    <a:gd name="T7" fmla="*/ 1 h 1"/>
                    <a:gd name="T8" fmla="*/ 1 w 3"/>
                    <a:gd name="T9" fmla="*/ 1 h 1"/>
                    <a:gd name="T10" fmla="*/ 3 w 3"/>
                    <a:gd name="T11" fmla="*/ 1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1"/>
                      </a:cubicBezTo>
                      <a:cubicBezTo>
                        <a:pt x="0" y="1"/>
                        <a:pt x="0" y="0"/>
                        <a:pt x="0" y="0"/>
                      </a:cubicBezTo>
                      <a:cubicBezTo>
                        <a:pt x="0" y="0"/>
                        <a:pt x="0" y="1"/>
                        <a:pt x="1" y="1"/>
                      </a:cubicBezTo>
                      <a:cubicBezTo>
                        <a:pt x="1" y="1"/>
                        <a:pt x="1" y="1"/>
                        <a:pt x="1" y="1"/>
                      </a:cubicBezTo>
                      <a:cubicBezTo>
                        <a:pt x="2" y="1"/>
                        <a:pt x="3" y="1"/>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 name="Freeform 527">
                  <a:extLst>
                    <a:ext uri="{FF2B5EF4-FFF2-40B4-BE49-F238E27FC236}">
                      <a16:creationId xmlns:a16="http://schemas.microsoft.com/office/drawing/2014/main" id="{C470682D-0A06-44F3-9BE3-30858F97683B}"/>
                    </a:ext>
                  </a:extLst>
                </p:cNvPr>
                <p:cNvSpPr>
                  <a:spLocks/>
                </p:cNvSpPr>
                <p:nvPr userDrawn="1"/>
              </p:nvSpPr>
              <p:spPr bwMode="auto">
                <a:xfrm>
                  <a:off x="4475" y="623"/>
                  <a:ext cx="5" cy="5"/>
                </a:xfrm>
                <a:custGeom>
                  <a:avLst/>
                  <a:gdLst>
                    <a:gd name="T0" fmla="*/ 1 w 1"/>
                    <a:gd name="T1" fmla="*/ 1 h 1"/>
                    <a:gd name="T2" fmla="*/ 1 w 1"/>
                    <a:gd name="T3" fmla="*/ 0 h 1"/>
                    <a:gd name="T4" fmla="*/ 0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 name="Freeform 528">
                  <a:extLst>
                    <a:ext uri="{FF2B5EF4-FFF2-40B4-BE49-F238E27FC236}">
                      <a16:creationId xmlns:a16="http://schemas.microsoft.com/office/drawing/2014/main" id="{F4BB67F9-9795-4665-9490-10991D11A516}"/>
                    </a:ext>
                  </a:extLst>
                </p:cNvPr>
                <p:cNvSpPr>
                  <a:spLocks/>
                </p:cNvSpPr>
                <p:nvPr userDrawn="1"/>
              </p:nvSpPr>
              <p:spPr bwMode="auto">
                <a:xfrm>
                  <a:off x="4510" y="623"/>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 name="Rectangle 529">
                  <a:extLst>
                    <a:ext uri="{FF2B5EF4-FFF2-40B4-BE49-F238E27FC236}">
                      <a16:creationId xmlns:a16="http://schemas.microsoft.com/office/drawing/2014/main" id="{8C8A1703-A55B-4B20-B287-EB8A76B4BF9F}"/>
                    </a:ext>
                  </a:extLst>
                </p:cNvPr>
                <p:cNvSpPr>
                  <a:spLocks noChangeArrowheads="1"/>
                </p:cNvSpPr>
                <p:nvPr userDrawn="1"/>
              </p:nvSpPr>
              <p:spPr bwMode="auto">
                <a:xfrm>
                  <a:off x="452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 name="Freeform 530">
                  <a:extLst>
                    <a:ext uri="{FF2B5EF4-FFF2-40B4-BE49-F238E27FC236}">
                      <a16:creationId xmlns:a16="http://schemas.microsoft.com/office/drawing/2014/main" id="{DE17EDCC-7BED-4204-9E55-EA734CC0B83F}"/>
                    </a:ext>
                  </a:extLst>
                </p:cNvPr>
                <p:cNvSpPr>
                  <a:spLocks/>
                </p:cNvSpPr>
                <p:nvPr userDrawn="1"/>
              </p:nvSpPr>
              <p:spPr bwMode="auto">
                <a:xfrm>
                  <a:off x="4630" y="92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 name="Freeform 531">
                  <a:extLst>
                    <a:ext uri="{FF2B5EF4-FFF2-40B4-BE49-F238E27FC236}">
                      <a16:creationId xmlns:a16="http://schemas.microsoft.com/office/drawing/2014/main" id="{C52913D4-2237-4B3E-A7CA-180320645233}"/>
                    </a:ext>
                  </a:extLst>
                </p:cNvPr>
                <p:cNvSpPr>
                  <a:spLocks/>
                </p:cNvSpPr>
                <p:nvPr userDrawn="1"/>
              </p:nvSpPr>
              <p:spPr bwMode="auto">
                <a:xfrm>
                  <a:off x="464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 name="Freeform 532">
                  <a:extLst>
                    <a:ext uri="{FF2B5EF4-FFF2-40B4-BE49-F238E27FC236}">
                      <a16:creationId xmlns:a16="http://schemas.microsoft.com/office/drawing/2014/main" id="{D20C91F5-38CF-424E-9D29-1CD107EF3B47}"/>
                    </a:ext>
                  </a:extLst>
                </p:cNvPr>
                <p:cNvSpPr>
                  <a:spLocks/>
                </p:cNvSpPr>
                <p:nvPr userDrawn="1"/>
              </p:nvSpPr>
              <p:spPr bwMode="auto">
                <a:xfrm>
                  <a:off x="4650" y="673"/>
                  <a:ext cx="5" cy="10"/>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2"/>
                        <a:pt x="0"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 name="Freeform 533">
                  <a:extLst>
                    <a:ext uri="{FF2B5EF4-FFF2-40B4-BE49-F238E27FC236}">
                      <a16:creationId xmlns:a16="http://schemas.microsoft.com/office/drawing/2014/main" id="{D778D623-7E52-4396-8CD3-A040C7046BF3}"/>
                    </a:ext>
                  </a:extLst>
                </p:cNvPr>
                <p:cNvSpPr>
                  <a:spLocks/>
                </p:cNvSpPr>
                <p:nvPr userDrawn="1"/>
              </p:nvSpPr>
              <p:spPr bwMode="auto">
                <a:xfrm>
                  <a:off x="4679" y="7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 name="Freeform 534">
                  <a:extLst>
                    <a:ext uri="{FF2B5EF4-FFF2-40B4-BE49-F238E27FC236}">
                      <a16:creationId xmlns:a16="http://schemas.microsoft.com/office/drawing/2014/main" id="{FA093CCA-9A0A-4EB7-8C81-71E7CE114BF4}"/>
                    </a:ext>
                  </a:extLst>
                </p:cNvPr>
                <p:cNvSpPr>
                  <a:spLocks/>
                </p:cNvSpPr>
                <p:nvPr userDrawn="1"/>
              </p:nvSpPr>
              <p:spPr bwMode="auto">
                <a:xfrm>
                  <a:off x="4694" y="80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 name="Freeform 535">
                  <a:extLst>
                    <a:ext uri="{FF2B5EF4-FFF2-40B4-BE49-F238E27FC236}">
                      <a16:creationId xmlns:a16="http://schemas.microsoft.com/office/drawing/2014/main" id="{8B689362-1289-434A-A930-263D1A3DB95B}"/>
                    </a:ext>
                  </a:extLst>
                </p:cNvPr>
                <p:cNvSpPr>
                  <a:spLocks/>
                </p:cNvSpPr>
                <p:nvPr userDrawn="1"/>
              </p:nvSpPr>
              <p:spPr bwMode="auto">
                <a:xfrm>
                  <a:off x="4560" y="97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 name="Freeform 536">
                  <a:extLst>
                    <a:ext uri="{FF2B5EF4-FFF2-40B4-BE49-F238E27FC236}">
                      <a16:creationId xmlns:a16="http://schemas.microsoft.com/office/drawing/2014/main" id="{355C3F6C-06C1-4835-8694-1EF0E3C413D9}"/>
                    </a:ext>
                  </a:extLst>
                </p:cNvPr>
                <p:cNvSpPr>
                  <a:spLocks/>
                </p:cNvSpPr>
                <p:nvPr userDrawn="1"/>
              </p:nvSpPr>
              <p:spPr bwMode="auto">
                <a:xfrm>
                  <a:off x="4585" y="60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 name="Freeform 537">
                  <a:extLst>
                    <a:ext uri="{FF2B5EF4-FFF2-40B4-BE49-F238E27FC236}">
                      <a16:creationId xmlns:a16="http://schemas.microsoft.com/office/drawing/2014/main" id="{CE0C0873-A02F-42BB-A9DA-D9A35EB3296C}"/>
                    </a:ext>
                  </a:extLst>
                </p:cNvPr>
                <p:cNvSpPr>
                  <a:spLocks/>
                </p:cNvSpPr>
                <p:nvPr userDrawn="1"/>
              </p:nvSpPr>
              <p:spPr bwMode="auto">
                <a:xfrm>
                  <a:off x="4605"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 name="Freeform 538">
                  <a:extLst>
                    <a:ext uri="{FF2B5EF4-FFF2-40B4-BE49-F238E27FC236}">
                      <a16:creationId xmlns:a16="http://schemas.microsoft.com/office/drawing/2014/main" id="{DCA3E0BA-CF17-475E-A142-E4AB55F4BF0D}"/>
                    </a:ext>
                  </a:extLst>
                </p:cNvPr>
                <p:cNvSpPr>
                  <a:spLocks/>
                </p:cNvSpPr>
                <p:nvPr userDrawn="1"/>
              </p:nvSpPr>
              <p:spPr bwMode="auto">
                <a:xfrm>
                  <a:off x="4590" y="618"/>
                  <a:ext cx="5" cy="5"/>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0" y="0"/>
                        <a:pt x="0" y="0"/>
                      </a:cubicBezTo>
                      <a:cubicBezTo>
                        <a:pt x="0"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 name="Freeform 539">
                  <a:extLst>
                    <a:ext uri="{FF2B5EF4-FFF2-40B4-BE49-F238E27FC236}">
                      <a16:creationId xmlns:a16="http://schemas.microsoft.com/office/drawing/2014/main" id="{97DA98B2-8537-478C-9C0F-A6D60F209544}"/>
                    </a:ext>
                  </a:extLst>
                </p:cNvPr>
                <p:cNvSpPr>
                  <a:spLocks/>
                </p:cNvSpPr>
                <p:nvPr userDrawn="1"/>
              </p:nvSpPr>
              <p:spPr bwMode="auto">
                <a:xfrm>
                  <a:off x="4351" y="80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 name="Freeform 540">
                  <a:extLst>
                    <a:ext uri="{FF2B5EF4-FFF2-40B4-BE49-F238E27FC236}">
                      <a16:creationId xmlns:a16="http://schemas.microsoft.com/office/drawing/2014/main" id="{A33A2F73-B15F-408B-BE70-D95ABCEA3E4A}"/>
                    </a:ext>
                  </a:extLst>
                </p:cNvPr>
                <p:cNvSpPr>
                  <a:spLocks/>
                </p:cNvSpPr>
                <p:nvPr userDrawn="1"/>
              </p:nvSpPr>
              <p:spPr bwMode="auto">
                <a:xfrm>
                  <a:off x="4411" y="7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 name="Rectangle 541">
                  <a:extLst>
                    <a:ext uri="{FF2B5EF4-FFF2-40B4-BE49-F238E27FC236}">
                      <a16:creationId xmlns:a16="http://schemas.microsoft.com/office/drawing/2014/main" id="{336880F1-8A4C-483C-8E2C-87166B0D7E59}"/>
                    </a:ext>
                  </a:extLst>
                </p:cNvPr>
                <p:cNvSpPr>
                  <a:spLocks noChangeArrowheads="1"/>
                </p:cNvSpPr>
                <p:nvPr userDrawn="1"/>
              </p:nvSpPr>
              <p:spPr bwMode="auto">
                <a:xfrm>
                  <a:off x="4545" y="61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 name="Freeform 542">
                  <a:extLst>
                    <a:ext uri="{FF2B5EF4-FFF2-40B4-BE49-F238E27FC236}">
                      <a16:creationId xmlns:a16="http://schemas.microsoft.com/office/drawing/2014/main" id="{533E0C50-6B4D-40EF-A2A9-68B249EF5D2C}"/>
                    </a:ext>
                  </a:extLst>
                </p:cNvPr>
                <p:cNvSpPr>
                  <a:spLocks/>
                </p:cNvSpPr>
                <p:nvPr userDrawn="1"/>
              </p:nvSpPr>
              <p:spPr bwMode="auto">
                <a:xfrm>
                  <a:off x="4535"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 name="Freeform 543">
                  <a:extLst>
                    <a:ext uri="{FF2B5EF4-FFF2-40B4-BE49-F238E27FC236}">
                      <a16:creationId xmlns:a16="http://schemas.microsoft.com/office/drawing/2014/main" id="{0E267678-31BE-4750-99CE-A1DA8E120A31}"/>
                    </a:ext>
                  </a:extLst>
                </p:cNvPr>
                <p:cNvSpPr>
                  <a:spLocks/>
                </p:cNvSpPr>
                <p:nvPr userDrawn="1"/>
              </p:nvSpPr>
              <p:spPr bwMode="auto">
                <a:xfrm>
                  <a:off x="462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 name="Freeform 544">
                  <a:extLst>
                    <a:ext uri="{FF2B5EF4-FFF2-40B4-BE49-F238E27FC236}">
                      <a16:creationId xmlns:a16="http://schemas.microsoft.com/office/drawing/2014/main" id="{FA86BA09-A1B3-4845-B80E-B639CDDD6669}"/>
                    </a:ext>
                  </a:extLst>
                </p:cNvPr>
                <p:cNvSpPr>
                  <a:spLocks/>
                </p:cNvSpPr>
                <p:nvPr userDrawn="1"/>
              </p:nvSpPr>
              <p:spPr bwMode="auto">
                <a:xfrm>
                  <a:off x="4545"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 name="Freeform 545">
                  <a:extLst>
                    <a:ext uri="{FF2B5EF4-FFF2-40B4-BE49-F238E27FC236}">
                      <a16:creationId xmlns:a16="http://schemas.microsoft.com/office/drawing/2014/main" id="{80213FBB-013E-4BC6-A5B3-D7620BF451CF}"/>
                    </a:ext>
                  </a:extLst>
                </p:cNvPr>
                <p:cNvSpPr>
                  <a:spLocks/>
                </p:cNvSpPr>
                <p:nvPr userDrawn="1"/>
              </p:nvSpPr>
              <p:spPr bwMode="auto">
                <a:xfrm>
                  <a:off x="4540" y="61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 name="Freeform 546">
                  <a:extLst>
                    <a:ext uri="{FF2B5EF4-FFF2-40B4-BE49-F238E27FC236}">
                      <a16:creationId xmlns:a16="http://schemas.microsoft.com/office/drawing/2014/main" id="{B21CE952-95AD-42EC-B0C2-034F4DEF1174}"/>
                    </a:ext>
                  </a:extLst>
                </p:cNvPr>
                <p:cNvSpPr>
                  <a:spLocks/>
                </p:cNvSpPr>
                <p:nvPr userDrawn="1"/>
              </p:nvSpPr>
              <p:spPr bwMode="auto">
                <a:xfrm>
                  <a:off x="4545" y="6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 name="Freeform 547">
                  <a:extLst>
                    <a:ext uri="{FF2B5EF4-FFF2-40B4-BE49-F238E27FC236}">
                      <a16:creationId xmlns:a16="http://schemas.microsoft.com/office/drawing/2014/main" id="{08A76E77-E595-4584-910E-EE9D57A221B0}"/>
                    </a:ext>
                  </a:extLst>
                </p:cNvPr>
                <p:cNvSpPr>
                  <a:spLocks/>
                </p:cNvSpPr>
                <p:nvPr userDrawn="1"/>
              </p:nvSpPr>
              <p:spPr bwMode="auto">
                <a:xfrm>
                  <a:off x="4426" y="9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 name="Rectangle 548">
                  <a:extLst>
                    <a:ext uri="{FF2B5EF4-FFF2-40B4-BE49-F238E27FC236}">
                      <a16:creationId xmlns:a16="http://schemas.microsoft.com/office/drawing/2014/main" id="{70964062-DEA7-42A9-89CD-F0B33EB2AA12}"/>
                    </a:ext>
                  </a:extLst>
                </p:cNvPr>
                <p:cNvSpPr>
                  <a:spLocks noChangeArrowheads="1"/>
                </p:cNvSpPr>
                <p:nvPr userDrawn="1"/>
              </p:nvSpPr>
              <p:spPr bwMode="auto">
                <a:xfrm>
                  <a:off x="4709"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 name="Freeform 549">
                  <a:extLst>
                    <a:ext uri="{FF2B5EF4-FFF2-40B4-BE49-F238E27FC236}">
                      <a16:creationId xmlns:a16="http://schemas.microsoft.com/office/drawing/2014/main" id="{7823F078-D822-4198-BEDB-4DF907437FFD}"/>
                    </a:ext>
                  </a:extLst>
                </p:cNvPr>
                <p:cNvSpPr>
                  <a:spLocks/>
                </p:cNvSpPr>
                <p:nvPr userDrawn="1"/>
              </p:nvSpPr>
              <p:spPr bwMode="auto">
                <a:xfrm>
                  <a:off x="4699"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 name="Freeform 550">
                  <a:extLst>
                    <a:ext uri="{FF2B5EF4-FFF2-40B4-BE49-F238E27FC236}">
                      <a16:creationId xmlns:a16="http://schemas.microsoft.com/office/drawing/2014/main" id="{8CBDDE76-1293-465A-AE75-06CBA46B9115}"/>
                    </a:ext>
                  </a:extLst>
                </p:cNvPr>
                <p:cNvSpPr>
                  <a:spLocks noEditPoints="1"/>
                </p:cNvSpPr>
                <p:nvPr userDrawn="1"/>
              </p:nvSpPr>
              <p:spPr bwMode="auto">
                <a:xfrm>
                  <a:off x="4351" y="578"/>
                  <a:ext cx="363" cy="404"/>
                </a:xfrm>
                <a:custGeom>
                  <a:avLst/>
                  <a:gdLst>
                    <a:gd name="T0" fmla="*/ 55 w 73"/>
                    <a:gd name="T1" fmla="*/ 72 h 81"/>
                    <a:gd name="T2" fmla="*/ 59 w 73"/>
                    <a:gd name="T3" fmla="*/ 67 h 81"/>
                    <a:gd name="T4" fmla="*/ 61 w 73"/>
                    <a:gd name="T5" fmla="*/ 65 h 81"/>
                    <a:gd name="T6" fmla="*/ 64 w 73"/>
                    <a:gd name="T7" fmla="*/ 60 h 81"/>
                    <a:gd name="T8" fmla="*/ 67 w 73"/>
                    <a:gd name="T9" fmla="*/ 55 h 81"/>
                    <a:gd name="T10" fmla="*/ 67 w 73"/>
                    <a:gd name="T11" fmla="*/ 45 h 81"/>
                    <a:gd name="T12" fmla="*/ 67 w 73"/>
                    <a:gd name="T13" fmla="*/ 45 h 81"/>
                    <a:gd name="T14" fmla="*/ 70 w 73"/>
                    <a:gd name="T15" fmla="*/ 45 h 81"/>
                    <a:gd name="T16" fmla="*/ 71 w 73"/>
                    <a:gd name="T17" fmla="*/ 39 h 81"/>
                    <a:gd name="T18" fmla="*/ 72 w 73"/>
                    <a:gd name="T19" fmla="*/ 33 h 81"/>
                    <a:gd name="T20" fmla="*/ 72 w 73"/>
                    <a:gd name="T21" fmla="*/ 26 h 81"/>
                    <a:gd name="T22" fmla="*/ 70 w 73"/>
                    <a:gd name="T23" fmla="*/ 21 h 81"/>
                    <a:gd name="T24" fmla="*/ 68 w 73"/>
                    <a:gd name="T25" fmla="*/ 15 h 81"/>
                    <a:gd name="T26" fmla="*/ 70 w 73"/>
                    <a:gd name="T27" fmla="*/ 13 h 81"/>
                    <a:gd name="T28" fmla="*/ 63 w 73"/>
                    <a:gd name="T29" fmla="*/ 11 h 81"/>
                    <a:gd name="T30" fmla="*/ 58 w 73"/>
                    <a:gd name="T31" fmla="*/ 11 h 81"/>
                    <a:gd name="T32" fmla="*/ 57 w 73"/>
                    <a:gd name="T33" fmla="*/ 3 h 81"/>
                    <a:gd name="T34" fmla="*/ 50 w 73"/>
                    <a:gd name="T35" fmla="*/ 0 h 81"/>
                    <a:gd name="T36" fmla="*/ 42 w 73"/>
                    <a:gd name="T37" fmla="*/ 2 h 81"/>
                    <a:gd name="T38" fmla="*/ 39 w 73"/>
                    <a:gd name="T39" fmla="*/ 2 h 81"/>
                    <a:gd name="T40" fmla="*/ 36 w 73"/>
                    <a:gd name="T41" fmla="*/ 5 h 81"/>
                    <a:gd name="T42" fmla="*/ 38 w 73"/>
                    <a:gd name="T43" fmla="*/ 7 h 81"/>
                    <a:gd name="T44" fmla="*/ 40 w 73"/>
                    <a:gd name="T45" fmla="*/ 6 h 81"/>
                    <a:gd name="T46" fmla="*/ 45 w 73"/>
                    <a:gd name="T47" fmla="*/ 7 h 81"/>
                    <a:gd name="T48" fmla="*/ 54 w 73"/>
                    <a:gd name="T49" fmla="*/ 12 h 81"/>
                    <a:gd name="T50" fmla="*/ 60 w 73"/>
                    <a:gd name="T51" fmla="*/ 16 h 81"/>
                    <a:gd name="T52" fmla="*/ 61 w 73"/>
                    <a:gd name="T53" fmla="*/ 19 h 81"/>
                    <a:gd name="T54" fmla="*/ 62 w 73"/>
                    <a:gd name="T55" fmla="*/ 22 h 81"/>
                    <a:gd name="T56" fmla="*/ 64 w 73"/>
                    <a:gd name="T57" fmla="*/ 26 h 81"/>
                    <a:gd name="T58" fmla="*/ 64 w 73"/>
                    <a:gd name="T59" fmla="*/ 38 h 81"/>
                    <a:gd name="T60" fmla="*/ 65 w 73"/>
                    <a:gd name="T61" fmla="*/ 43 h 81"/>
                    <a:gd name="T62" fmla="*/ 62 w 73"/>
                    <a:gd name="T63" fmla="*/ 50 h 81"/>
                    <a:gd name="T64" fmla="*/ 59 w 73"/>
                    <a:gd name="T65" fmla="*/ 56 h 81"/>
                    <a:gd name="T66" fmla="*/ 54 w 73"/>
                    <a:gd name="T67" fmla="*/ 61 h 81"/>
                    <a:gd name="T68" fmla="*/ 46 w 73"/>
                    <a:gd name="T69" fmla="*/ 67 h 81"/>
                    <a:gd name="T70" fmla="*/ 40 w 73"/>
                    <a:gd name="T71" fmla="*/ 70 h 81"/>
                    <a:gd name="T72" fmla="*/ 30 w 73"/>
                    <a:gd name="T73" fmla="*/ 75 h 81"/>
                    <a:gd name="T74" fmla="*/ 19 w 73"/>
                    <a:gd name="T75" fmla="*/ 68 h 81"/>
                    <a:gd name="T76" fmla="*/ 17 w 73"/>
                    <a:gd name="T77" fmla="*/ 66 h 81"/>
                    <a:gd name="T78" fmla="*/ 12 w 73"/>
                    <a:gd name="T79" fmla="*/ 60 h 81"/>
                    <a:gd name="T80" fmla="*/ 10 w 73"/>
                    <a:gd name="T81" fmla="*/ 47 h 81"/>
                    <a:gd name="T82" fmla="*/ 12 w 73"/>
                    <a:gd name="T83" fmla="*/ 32 h 81"/>
                    <a:gd name="T84" fmla="*/ 6 w 73"/>
                    <a:gd name="T85" fmla="*/ 27 h 81"/>
                    <a:gd name="T86" fmla="*/ 2 w 73"/>
                    <a:gd name="T87" fmla="*/ 39 h 81"/>
                    <a:gd name="T88" fmla="*/ 2 w 73"/>
                    <a:gd name="T89" fmla="*/ 45 h 81"/>
                    <a:gd name="T90" fmla="*/ 4 w 73"/>
                    <a:gd name="T91" fmla="*/ 55 h 81"/>
                    <a:gd name="T92" fmla="*/ 7 w 73"/>
                    <a:gd name="T93" fmla="*/ 63 h 81"/>
                    <a:gd name="T94" fmla="*/ 12 w 73"/>
                    <a:gd name="T95" fmla="*/ 71 h 81"/>
                    <a:gd name="T96" fmla="*/ 15 w 73"/>
                    <a:gd name="T97" fmla="*/ 73 h 81"/>
                    <a:gd name="T98" fmla="*/ 18 w 73"/>
                    <a:gd name="T99" fmla="*/ 76 h 81"/>
                    <a:gd name="T100" fmla="*/ 23 w 73"/>
                    <a:gd name="T101" fmla="*/ 80 h 81"/>
                    <a:gd name="T102" fmla="*/ 29 w 73"/>
                    <a:gd name="T103" fmla="*/ 79 h 81"/>
                    <a:gd name="T104" fmla="*/ 32 w 73"/>
                    <a:gd name="T105" fmla="*/ 80 h 81"/>
                    <a:gd name="T106" fmla="*/ 36 w 73"/>
                    <a:gd name="T107" fmla="*/ 81 h 81"/>
                    <a:gd name="T108" fmla="*/ 48 w 73"/>
                    <a:gd name="T109" fmla="*/ 77 h 81"/>
                    <a:gd name="T110" fmla="*/ 61 w 73"/>
                    <a:gd name="T111" fmla="*/ 64 h 81"/>
                    <a:gd name="T112" fmla="*/ 42 w 73"/>
                    <a:gd name="T113" fmla="*/ 6 h 81"/>
                    <a:gd name="T114" fmla="*/ 17 w 73"/>
                    <a:gd name="T11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81">
                      <a:moveTo>
                        <a:pt x="51" y="74"/>
                      </a:moveTo>
                      <a:cubicBezTo>
                        <a:pt x="52" y="74"/>
                        <a:pt x="52" y="74"/>
                        <a:pt x="52" y="74"/>
                      </a:cubicBezTo>
                      <a:cubicBezTo>
                        <a:pt x="52" y="76"/>
                        <a:pt x="51" y="76"/>
                        <a:pt x="52" y="76"/>
                      </a:cubicBezTo>
                      <a:cubicBezTo>
                        <a:pt x="51" y="74"/>
                        <a:pt x="56" y="74"/>
                        <a:pt x="54" y="71"/>
                      </a:cubicBezTo>
                      <a:cubicBezTo>
                        <a:pt x="55" y="71"/>
                        <a:pt x="55" y="71"/>
                        <a:pt x="55" y="71"/>
                      </a:cubicBezTo>
                      <a:cubicBezTo>
                        <a:pt x="55" y="71"/>
                        <a:pt x="55" y="72"/>
                        <a:pt x="55" y="72"/>
                      </a:cubicBezTo>
                      <a:cubicBezTo>
                        <a:pt x="56" y="72"/>
                        <a:pt x="54" y="70"/>
                        <a:pt x="56" y="69"/>
                      </a:cubicBezTo>
                      <a:cubicBezTo>
                        <a:pt x="56" y="69"/>
                        <a:pt x="57" y="69"/>
                        <a:pt x="57" y="69"/>
                      </a:cubicBezTo>
                      <a:cubicBezTo>
                        <a:pt x="57" y="68"/>
                        <a:pt x="57" y="68"/>
                        <a:pt x="57" y="68"/>
                      </a:cubicBezTo>
                      <a:cubicBezTo>
                        <a:pt x="57" y="68"/>
                        <a:pt x="58" y="68"/>
                        <a:pt x="57" y="68"/>
                      </a:cubicBezTo>
                      <a:cubicBezTo>
                        <a:pt x="58" y="67"/>
                        <a:pt x="58" y="67"/>
                        <a:pt x="58" y="67"/>
                      </a:cubicBezTo>
                      <a:cubicBezTo>
                        <a:pt x="59" y="67"/>
                        <a:pt x="59" y="67"/>
                        <a:pt x="59" y="67"/>
                      </a:cubicBezTo>
                      <a:cubicBezTo>
                        <a:pt x="58" y="66"/>
                        <a:pt x="58" y="65"/>
                        <a:pt x="58" y="65"/>
                      </a:cubicBezTo>
                      <a:cubicBezTo>
                        <a:pt x="59" y="65"/>
                        <a:pt x="58" y="65"/>
                        <a:pt x="59" y="65"/>
                      </a:cubicBezTo>
                      <a:cubicBezTo>
                        <a:pt x="59" y="64"/>
                        <a:pt x="59" y="64"/>
                        <a:pt x="59" y="64"/>
                      </a:cubicBezTo>
                      <a:cubicBezTo>
                        <a:pt x="60" y="64"/>
                        <a:pt x="60" y="65"/>
                        <a:pt x="59" y="66"/>
                      </a:cubicBezTo>
                      <a:cubicBezTo>
                        <a:pt x="62" y="67"/>
                        <a:pt x="59" y="65"/>
                        <a:pt x="62" y="64"/>
                      </a:cubicBezTo>
                      <a:cubicBezTo>
                        <a:pt x="61" y="65"/>
                        <a:pt x="61" y="65"/>
                        <a:pt x="61" y="65"/>
                      </a:cubicBezTo>
                      <a:cubicBezTo>
                        <a:pt x="63" y="66"/>
                        <a:pt x="63" y="65"/>
                        <a:pt x="65" y="64"/>
                      </a:cubicBezTo>
                      <a:cubicBezTo>
                        <a:pt x="64" y="64"/>
                        <a:pt x="61" y="65"/>
                        <a:pt x="61" y="63"/>
                      </a:cubicBezTo>
                      <a:cubicBezTo>
                        <a:pt x="62" y="63"/>
                        <a:pt x="62" y="63"/>
                        <a:pt x="62" y="62"/>
                      </a:cubicBezTo>
                      <a:cubicBezTo>
                        <a:pt x="63" y="63"/>
                        <a:pt x="63" y="62"/>
                        <a:pt x="63" y="62"/>
                      </a:cubicBezTo>
                      <a:cubicBezTo>
                        <a:pt x="64" y="62"/>
                        <a:pt x="64" y="62"/>
                        <a:pt x="64" y="62"/>
                      </a:cubicBezTo>
                      <a:cubicBezTo>
                        <a:pt x="65" y="61"/>
                        <a:pt x="64" y="61"/>
                        <a:pt x="64" y="60"/>
                      </a:cubicBezTo>
                      <a:cubicBezTo>
                        <a:pt x="64" y="60"/>
                        <a:pt x="65" y="60"/>
                        <a:pt x="66" y="60"/>
                      </a:cubicBezTo>
                      <a:cubicBezTo>
                        <a:pt x="67" y="59"/>
                        <a:pt x="64" y="60"/>
                        <a:pt x="65" y="59"/>
                      </a:cubicBezTo>
                      <a:cubicBezTo>
                        <a:pt x="66" y="58"/>
                        <a:pt x="66" y="57"/>
                        <a:pt x="66" y="55"/>
                      </a:cubicBezTo>
                      <a:cubicBezTo>
                        <a:pt x="67" y="55"/>
                        <a:pt x="67" y="56"/>
                        <a:pt x="67" y="56"/>
                      </a:cubicBezTo>
                      <a:cubicBezTo>
                        <a:pt x="67" y="55"/>
                        <a:pt x="67" y="55"/>
                        <a:pt x="67" y="55"/>
                      </a:cubicBezTo>
                      <a:cubicBezTo>
                        <a:pt x="67" y="54"/>
                        <a:pt x="67" y="55"/>
                        <a:pt x="67" y="55"/>
                      </a:cubicBezTo>
                      <a:cubicBezTo>
                        <a:pt x="67" y="54"/>
                        <a:pt x="66" y="54"/>
                        <a:pt x="66" y="53"/>
                      </a:cubicBezTo>
                      <a:cubicBezTo>
                        <a:pt x="65" y="52"/>
                        <a:pt x="69" y="52"/>
                        <a:pt x="68" y="50"/>
                      </a:cubicBezTo>
                      <a:cubicBezTo>
                        <a:pt x="68" y="50"/>
                        <a:pt x="69" y="51"/>
                        <a:pt x="69" y="51"/>
                      </a:cubicBezTo>
                      <a:cubicBezTo>
                        <a:pt x="69" y="49"/>
                        <a:pt x="69" y="49"/>
                        <a:pt x="68" y="48"/>
                      </a:cubicBezTo>
                      <a:cubicBezTo>
                        <a:pt x="69" y="47"/>
                        <a:pt x="69" y="47"/>
                        <a:pt x="69" y="47"/>
                      </a:cubicBezTo>
                      <a:cubicBezTo>
                        <a:pt x="68" y="47"/>
                        <a:pt x="67" y="46"/>
                        <a:pt x="67" y="45"/>
                      </a:cubicBezTo>
                      <a:cubicBezTo>
                        <a:pt x="66" y="45"/>
                        <a:pt x="66" y="45"/>
                        <a:pt x="65" y="45"/>
                      </a:cubicBezTo>
                      <a:cubicBezTo>
                        <a:pt x="65" y="44"/>
                        <a:pt x="65" y="44"/>
                        <a:pt x="65" y="44"/>
                      </a:cubicBezTo>
                      <a:cubicBezTo>
                        <a:pt x="65" y="44"/>
                        <a:pt x="66" y="44"/>
                        <a:pt x="66" y="44"/>
                      </a:cubicBezTo>
                      <a:cubicBezTo>
                        <a:pt x="66" y="44"/>
                        <a:pt x="66" y="44"/>
                        <a:pt x="66" y="44"/>
                      </a:cubicBezTo>
                      <a:cubicBezTo>
                        <a:pt x="67" y="43"/>
                        <a:pt x="67" y="44"/>
                        <a:pt x="68" y="44"/>
                      </a:cubicBezTo>
                      <a:cubicBezTo>
                        <a:pt x="68" y="45"/>
                        <a:pt x="67" y="45"/>
                        <a:pt x="67" y="45"/>
                      </a:cubicBezTo>
                      <a:cubicBezTo>
                        <a:pt x="68" y="45"/>
                        <a:pt x="68" y="46"/>
                        <a:pt x="69" y="46"/>
                      </a:cubicBezTo>
                      <a:cubicBezTo>
                        <a:pt x="69" y="46"/>
                        <a:pt x="69" y="46"/>
                        <a:pt x="69" y="45"/>
                      </a:cubicBezTo>
                      <a:cubicBezTo>
                        <a:pt x="69" y="46"/>
                        <a:pt x="69" y="46"/>
                        <a:pt x="69" y="46"/>
                      </a:cubicBezTo>
                      <a:cubicBezTo>
                        <a:pt x="69" y="46"/>
                        <a:pt x="69" y="45"/>
                        <a:pt x="69" y="45"/>
                      </a:cubicBezTo>
                      <a:cubicBezTo>
                        <a:pt x="70" y="45"/>
                        <a:pt x="70" y="45"/>
                        <a:pt x="70" y="45"/>
                      </a:cubicBezTo>
                      <a:cubicBezTo>
                        <a:pt x="70" y="45"/>
                        <a:pt x="70" y="45"/>
                        <a:pt x="70" y="45"/>
                      </a:cubicBezTo>
                      <a:cubicBezTo>
                        <a:pt x="71" y="43"/>
                        <a:pt x="71" y="43"/>
                        <a:pt x="71" y="43"/>
                      </a:cubicBezTo>
                      <a:cubicBezTo>
                        <a:pt x="70" y="42"/>
                        <a:pt x="68" y="40"/>
                        <a:pt x="68" y="38"/>
                      </a:cubicBezTo>
                      <a:cubicBezTo>
                        <a:pt x="69" y="38"/>
                        <a:pt x="70" y="38"/>
                        <a:pt x="71" y="38"/>
                      </a:cubicBezTo>
                      <a:cubicBezTo>
                        <a:pt x="70" y="39"/>
                        <a:pt x="71" y="40"/>
                        <a:pt x="71" y="41"/>
                      </a:cubicBezTo>
                      <a:cubicBezTo>
                        <a:pt x="71" y="41"/>
                        <a:pt x="72" y="41"/>
                        <a:pt x="72" y="41"/>
                      </a:cubicBezTo>
                      <a:cubicBezTo>
                        <a:pt x="71" y="39"/>
                        <a:pt x="71" y="39"/>
                        <a:pt x="71" y="39"/>
                      </a:cubicBezTo>
                      <a:cubicBezTo>
                        <a:pt x="72" y="39"/>
                        <a:pt x="72" y="39"/>
                        <a:pt x="72" y="38"/>
                      </a:cubicBezTo>
                      <a:cubicBezTo>
                        <a:pt x="70" y="38"/>
                        <a:pt x="71" y="36"/>
                        <a:pt x="71" y="35"/>
                      </a:cubicBezTo>
                      <a:cubicBezTo>
                        <a:pt x="71" y="35"/>
                        <a:pt x="72" y="36"/>
                        <a:pt x="72" y="37"/>
                      </a:cubicBezTo>
                      <a:cubicBezTo>
                        <a:pt x="73" y="36"/>
                        <a:pt x="69" y="35"/>
                        <a:pt x="71" y="34"/>
                      </a:cubicBezTo>
                      <a:cubicBezTo>
                        <a:pt x="71" y="34"/>
                        <a:pt x="71" y="34"/>
                        <a:pt x="71" y="35"/>
                      </a:cubicBezTo>
                      <a:cubicBezTo>
                        <a:pt x="71" y="34"/>
                        <a:pt x="71" y="33"/>
                        <a:pt x="72" y="33"/>
                      </a:cubicBezTo>
                      <a:cubicBezTo>
                        <a:pt x="72" y="33"/>
                        <a:pt x="72" y="33"/>
                        <a:pt x="72" y="33"/>
                      </a:cubicBezTo>
                      <a:cubicBezTo>
                        <a:pt x="72" y="31"/>
                        <a:pt x="72" y="28"/>
                        <a:pt x="70" y="28"/>
                      </a:cubicBezTo>
                      <a:cubicBezTo>
                        <a:pt x="70" y="28"/>
                        <a:pt x="72" y="28"/>
                        <a:pt x="72" y="28"/>
                      </a:cubicBezTo>
                      <a:cubicBezTo>
                        <a:pt x="72" y="28"/>
                        <a:pt x="71" y="27"/>
                        <a:pt x="69" y="27"/>
                      </a:cubicBezTo>
                      <a:cubicBezTo>
                        <a:pt x="68" y="26"/>
                        <a:pt x="66" y="26"/>
                        <a:pt x="66" y="26"/>
                      </a:cubicBezTo>
                      <a:cubicBezTo>
                        <a:pt x="68" y="26"/>
                        <a:pt x="71" y="24"/>
                        <a:pt x="72" y="26"/>
                      </a:cubicBezTo>
                      <a:cubicBezTo>
                        <a:pt x="72" y="25"/>
                        <a:pt x="72" y="25"/>
                        <a:pt x="72" y="24"/>
                      </a:cubicBezTo>
                      <a:cubicBezTo>
                        <a:pt x="71" y="24"/>
                        <a:pt x="70" y="25"/>
                        <a:pt x="69" y="25"/>
                      </a:cubicBezTo>
                      <a:cubicBezTo>
                        <a:pt x="71" y="23"/>
                        <a:pt x="70" y="24"/>
                        <a:pt x="71" y="22"/>
                      </a:cubicBezTo>
                      <a:cubicBezTo>
                        <a:pt x="71" y="23"/>
                        <a:pt x="69" y="23"/>
                        <a:pt x="69" y="22"/>
                      </a:cubicBezTo>
                      <a:cubicBezTo>
                        <a:pt x="69" y="22"/>
                        <a:pt x="71" y="22"/>
                        <a:pt x="71" y="22"/>
                      </a:cubicBezTo>
                      <a:cubicBezTo>
                        <a:pt x="71" y="22"/>
                        <a:pt x="70" y="21"/>
                        <a:pt x="70" y="21"/>
                      </a:cubicBezTo>
                      <a:cubicBezTo>
                        <a:pt x="69" y="21"/>
                        <a:pt x="68" y="21"/>
                        <a:pt x="68" y="21"/>
                      </a:cubicBezTo>
                      <a:cubicBezTo>
                        <a:pt x="69" y="21"/>
                        <a:pt x="70" y="20"/>
                        <a:pt x="71" y="20"/>
                      </a:cubicBezTo>
                      <a:cubicBezTo>
                        <a:pt x="70" y="20"/>
                        <a:pt x="71" y="18"/>
                        <a:pt x="70" y="18"/>
                      </a:cubicBezTo>
                      <a:cubicBezTo>
                        <a:pt x="70" y="19"/>
                        <a:pt x="70" y="19"/>
                        <a:pt x="70" y="19"/>
                      </a:cubicBezTo>
                      <a:cubicBezTo>
                        <a:pt x="69" y="17"/>
                        <a:pt x="66" y="18"/>
                        <a:pt x="66" y="17"/>
                      </a:cubicBezTo>
                      <a:cubicBezTo>
                        <a:pt x="66" y="17"/>
                        <a:pt x="69" y="16"/>
                        <a:pt x="68" y="15"/>
                      </a:cubicBezTo>
                      <a:cubicBezTo>
                        <a:pt x="67" y="15"/>
                        <a:pt x="63" y="16"/>
                        <a:pt x="61" y="15"/>
                      </a:cubicBezTo>
                      <a:cubicBezTo>
                        <a:pt x="62" y="15"/>
                        <a:pt x="62" y="15"/>
                        <a:pt x="62" y="15"/>
                      </a:cubicBezTo>
                      <a:cubicBezTo>
                        <a:pt x="60" y="14"/>
                        <a:pt x="60" y="14"/>
                        <a:pt x="60" y="14"/>
                      </a:cubicBezTo>
                      <a:cubicBezTo>
                        <a:pt x="62" y="14"/>
                        <a:pt x="66" y="13"/>
                        <a:pt x="68" y="14"/>
                      </a:cubicBezTo>
                      <a:cubicBezTo>
                        <a:pt x="68" y="13"/>
                        <a:pt x="69" y="13"/>
                        <a:pt x="68" y="13"/>
                      </a:cubicBezTo>
                      <a:cubicBezTo>
                        <a:pt x="69" y="12"/>
                        <a:pt x="69" y="13"/>
                        <a:pt x="70" y="13"/>
                      </a:cubicBezTo>
                      <a:cubicBezTo>
                        <a:pt x="70" y="13"/>
                        <a:pt x="69" y="12"/>
                        <a:pt x="69" y="12"/>
                      </a:cubicBezTo>
                      <a:cubicBezTo>
                        <a:pt x="69" y="11"/>
                        <a:pt x="69" y="10"/>
                        <a:pt x="69" y="10"/>
                      </a:cubicBezTo>
                      <a:cubicBezTo>
                        <a:pt x="67" y="11"/>
                        <a:pt x="66" y="9"/>
                        <a:pt x="65" y="10"/>
                      </a:cubicBezTo>
                      <a:cubicBezTo>
                        <a:pt x="65" y="10"/>
                        <a:pt x="66" y="11"/>
                        <a:pt x="67" y="11"/>
                      </a:cubicBezTo>
                      <a:cubicBezTo>
                        <a:pt x="67" y="11"/>
                        <a:pt x="68" y="12"/>
                        <a:pt x="68" y="12"/>
                      </a:cubicBezTo>
                      <a:cubicBezTo>
                        <a:pt x="67" y="12"/>
                        <a:pt x="64" y="12"/>
                        <a:pt x="63" y="11"/>
                      </a:cubicBezTo>
                      <a:cubicBezTo>
                        <a:pt x="64" y="10"/>
                        <a:pt x="65" y="10"/>
                        <a:pt x="66" y="10"/>
                      </a:cubicBezTo>
                      <a:cubicBezTo>
                        <a:pt x="65" y="10"/>
                        <a:pt x="64" y="9"/>
                        <a:pt x="64" y="8"/>
                      </a:cubicBezTo>
                      <a:cubicBezTo>
                        <a:pt x="65" y="9"/>
                        <a:pt x="65" y="9"/>
                        <a:pt x="65" y="9"/>
                      </a:cubicBezTo>
                      <a:cubicBezTo>
                        <a:pt x="65" y="7"/>
                        <a:pt x="63" y="8"/>
                        <a:pt x="63" y="7"/>
                      </a:cubicBezTo>
                      <a:cubicBezTo>
                        <a:pt x="63" y="6"/>
                        <a:pt x="63" y="5"/>
                        <a:pt x="63" y="5"/>
                      </a:cubicBezTo>
                      <a:cubicBezTo>
                        <a:pt x="62" y="7"/>
                        <a:pt x="59" y="10"/>
                        <a:pt x="58" y="11"/>
                      </a:cubicBezTo>
                      <a:cubicBezTo>
                        <a:pt x="58" y="11"/>
                        <a:pt x="58" y="8"/>
                        <a:pt x="58" y="8"/>
                      </a:cubicBezTo>
                      <a:cubicBezTo>
                        <a:pt x="58" y="6"/>
                        <a:pt x="60" y="6"/>
                        <a:pt x="61" y="5"/>
                      </a:cubicBezTo>
                      <a:cubicBezTo>
                        <a:pt x="60" y="5"/>
                        <a:pt x="60" y="5"/>
                        <a:pt x="60" y="5"/>
                      </a:cubicBezTo>
                      <a:cubicBezTo>
                        <a:pt x="59" y="5"/>
                        <a:pt x="60" y="4"/>
                        <a:pt x="60" y="4"/>
                      </a:cubicBezTo>
                      <a:cubicBezTo>
                        <a:pt x="59" y="5"/>
                        <a:pt x="58" y="3"/>
                        <a:pt x="58" y="5"/>
                      </a:cubicBezTo>
                      <a:cubicBezTo>
                        <a:pt x="58" y="4"/>
                        <a:pt x="58" y="4"/>
                        <a:pt x="57" y="3"/>
                      </a:cubicBezTo>
                      <a:cubicBezTo>
                        <a:pt x="57" y="4"/>
                        <a:pt x="55" y="5"/>
                        <a:pt x="54" y="5"/>
                      </a:cubicBezTo>
                      <a:cubicBezTo>
                        <a:pt x="54" y="5"/>
                        <a:pt x="54" y="5"/>
                        <a:pt x="54" y="4"/>
                      </a:cubicBezTo>
                      <a:cubicBezTo>
                        <a:pt x="53" y="3"/>
                        <a:pt x="52" y="3"/>
                        <a:pt x="51" y="2"/>
                      </a:cubicBezTo>
                      <a:cubicBezTo>
                        <a:pt x="51" y="2"/>
                        <a:pt x="50" y="1"/>
                        <a:pt x="50" y="1"/>
                      </a:cubicBezTo>
                      <a:cubicBezTo>
                        <a:pt x="50" y="1"/>
                        <a:pt x="50" y="1"/>
                        <a:pt x="49" y="1"/>
                      </a:cubicBezTo>
                      <a:cubicBezTo>
                        <a:pt x="49" y="0"/>
                        <a:pt x="50" y="1"/>
                        <a:pt x="50" y="0"/>
                      </a:cubicBezTo>
                      <a:cubicBezTo>
                        <a:pt x="50" y="0"/>
                        <a:pt x="48" y="0"/>
                        <a:pt x="48" y="1"/>
                      </a:cubicBezTo>
                      <a:cubicBezTo>
                        <a:pt x="48" y="2"/>
                        <a:pt x="49" y="1"/>
                        <a:pt x="50" y="1"/>
                      </a:cubicBezTo>
                      <a:cubicBezTo>
                        <a:pt x="50" y="3"/>
                        <a:pt x="48" y="4"/>
                        <a:pt x="46" y="5"/>
                      </a:cubicBezTo>
                      <a:cubicBezTo>
                        <a:pt x="45" y="5"/>
                        <a:pt x="46" y="3"/>
                        <a:pt x="46" y="4"/>
                      </a:cubicBezTo>
                      <a:cubicBezTo>
                        <a:pt x="44" y="3"/>
                        <a:pt x="44" y="6"/>
                        <a:pt x="42" y="5"/>
                      </a:cubicBezTo>
                      <a:cubicBezTo>
                        <a:pt x="41" y="4"/>
                        <a:pt x="42" y="3"/>
                        <a:pt x="42" y="2"/>
                      </a:cubicBezTo>
                      <a:cubicBezTo>
                        <a:pt x="43" y="2"/>
                        <a:pt x="43" y="3"/>
                        <a:pt x="44" y="3"/>
                      </a:cubicBezTo>
                      <a:cubicBezTo>
                        <a:pt x="43" y="2"/>
                        <a:pt x="43" y="2"/>
                        <a:pt x="43" y="2"/>
                      </a:cubicBezTo>
                      <a:cubicBezTo>
                        <a:pt x="44" y="2"/>
                        <a:pt x="44" y="2"/>
                        <a:pt x="45" y="2"/>
                      </a:cubicBezTo>
                      <a:cubicBezTo>
                        <a:pt x="44" y="1"/>
                        <a:pt x="41" y="2"/>
                        <a:pt x="39" y="1"/>
                      </a:cubicBezTo>
                      <a:cubicBezTo>
                        <a:pt x="38" y="2"/>
                        <a:pt x="38" y="2"/>
                        <a:pt x="38" y="2"/>
                      </a:cubicBezTo>
                      <a:cubicBezTo>
                        <a:pt x="39" y="2"/>
                        <a:pt x="39" y="2"/>
                        <a:pt x="39" y="2"/>
                      </a:cubicBezTo>
                      <a:cubicBezTo>
                        <a:pt x="39" y="3"/>
                        <a:pt x="38" y="4"/>
                        <a:pt x="39" y="4"/>
                      </a:cubicBezTo>
                      <a:cubicBezTo>
                        <a:pt x="38" y="5"/>
                        <a:pt x="37" y="6"/>
                        <a:pt x="36" y="5"/>
                      </a:cubicBezTo>
                      <a:cubicBezTo>
                        <a:pt x="36" y="4"/>
                        <a:pt x="36" y="4"/>
                        <a:pt x="36" y="4"/>
                      </a:cubicBezTo>
                      <a:cubicBezTo>
                        <a:pt x="36" y="5"/>
                        <a:pt x="37" y="5"/>
                        <a:pt x="37" y="4"/>
                      </a:cubicBezTo>
                      <a:cubicBezTo>
                        <a:pt x="37" y="5"/>
                        <a:pt x="35" y="3"/>
                        <a:pt x="35" y="5"/>
                      </a:cubicBezTo>
                      <a:cubicBezTo>
                        <a:pt x="36" y="5"/>
                        <a:pt x="36" y="5"/>
                        <a:pt x="36" y="5"/>
                      </a:cubicBezTo>
                      <a:cubicBezTo>
                        <a:pt x="35" y="6"/>
                        <a:pt x="35" y="8"/>
                        <a:pt x="34" y="8"/>
                      </a:cubicBezTo>
                      <a:cubicBezTo>
                        <a:pt x="35" y="9"/>
                        <a:pt x="34" y="8"/>
                        <a:pt x="35" y="9"/>
                      </a:cubicBezTo>
                      <a:cubicBezTo>
                        <a:pt x="34" y="7"/>
                        <a:pt x="37" y="8"/>
                        <a:pt x="36" y="7"/>
                      </a:cubicBezTo>
                      <a:cubicBezTo>
                        <a:pt x="37" y="8"/>
                        <a:pt x="37" y="7"/>
                        <a:pt x="38" y="8"/>
                      </a:cubicBezTo>
                      <a:cubicBezTo>
                        <a:pt x="38" y="8"/>
                        <a:pt x="38" y="7"/>
                        <a:pt x="38" y="8"/>
                      </a:cubicBezTo>
                      <a:cubicBezTo>
                        <a:pt x="38" y="7"/>
                        <a:pt x="38" y="7"/>
                        <a:pt x="38" y="7"/>
                      </a:cubicBezTo>
                      <a:cubicBezTo>
                        <a:pt x="39" y="7"/>
                        <a:pt x="39" y="7"/>
                        <a:pt x="39" y="7"/>
                      </a:cubicBezTo>
                      <a:cubicBezTo>
                        <a:pt x="38" y="7"/>
                        <a:pt x="38" y="7"/>
                        <a:pt x="38" y="7"/>
                      </a:cubicBezTo>
                      <a:cubicBezTo>
                        <a:pt x="39" y="7"/>
                        <a:pt x="39" y="7"/>
                        <a:pt x="38" y="7"/>
                      </a:cubicBezTo>
                      <a:cubicBezTo>
                        <a:pt x="38" y="7"/>
                        <a:pt x="38" y="7"/>
                        <a:pt x="38" y="7"/>
                      </a:cubicBezTo>
                      <a:cubicBezTo>
                        <a:pt x="38" y="6"/>
                        <a:pt x="39" y="5"/>
                        <a:pt x="40" y="5"/>
                      </a:cubicBezTo>
                      <a:cubicBezTo>
                        <a:pt x="40" y="5"/>
                        <a:pt x="40" y="5"/>
                        <a:pt x="40" y="6"/>
                      </a:cubicBezTo>
                      <a:cubicBezTo>
                        <a:pt x="40" y="5"/>
                        <a:pt x="40" y="5"/>
                        <a:pt x="40" y="5"/>
                      </a:cubicBezTo>
                      <a:cubicBezTo>
                        <a:pt x="40" y="6"/>
                        <a:pt x="42" y="6"/>
                        <a:pt x="41" y="7"/>
                      </a:cubicBezTo>
                      <a:cubicBezTo>
                        <a:pt x="41" y="7"/>
                        <a:pt x="41" y="7"/>
                        <a:pt x="41" y="7"/>
                      </a:cubicBezTo>
                      <a:cubicBezTo>
                        <a:pt x="42" y="7"/>
                        <a:pt x="43" y="8"/>
                        <a:pt x="43" y="7"/>
                      </a:cubicBezTo>
                      <a:cubicBezTo>
                        <a:pt x="43" y="8"/>
                        <a:pt x="44" y="6"/>
                        <a:pt x="44" y="7"/>
                      </a:cubicBezTo>
                      <a:cubicBezTo>
                        <a:pt x="44" y="7"/>
                        <a:pt x="45" y="7"/>
                        <a:pt x="45" y="7"/>
                      </a:cubicBezTo>
                      <a:cubicBezTo>
                        <a:pt x="45" y="7"/>
                        <a:pt x="45" y="7"/>
                        <a:pt x="45" y="7"/>
                      </a:cubicBezTo>
                      <a:cubicBezTo>
                        <a:pt x="46" y="7"/>
                        <a:pt x="48" y="6"/>
                        <a:pt x="49" y="8"/>
                      </a:cubicBezTo>
                      <a:cubicBezTo>
                        <a:pt x="49" y="8"/>
                        <a:pt x="50" y="8"/>
                        <a:pt x="50" y="8"/>
                      </a:cubicBezTo>
                      <a:cubicBezTo>
                        <a:pt x="50" y="9"/>
                        <a:pt x="50" y="9"/>
                        <a:pt x="50" y="9"/>
                      </a:cubicBezTo>
                      <a:cubicBezTo>
                        <a:pt x="51" y="9"/>
                        <a:pt x="51" y="10"/>
                        <a:pt x="52" y="10"/>
                      </a:cubicBezTo>
                      <a:cubicBezTo>
                        <a:pt x="51" y="12"/>
                        <a:pt x="54" y="12"/>
                        <a:pt x="54" y="12"/>
                      </a:cubicBezTo>
                      <a:cubicBezTo>
                        <a:pt x="55" y="12"/>
                        <a:pt x="55" y="12"/>
                        <a:pt x="55" y="12"/>
                      </a:cubicBezTo>
                      <a:cubicBezTo>
                        <a:pt x="55" y="12"/>
                        <a:pt x="56" y="12"/>
                        <a:pt x="57" y="13"/>
                      </a:cubicBezTo>
                      <a:cubicBezTo>
                        <a:pt x="58" y="12"/>
                        <a:pt x="58" y="12"/>
                        <a:pt x="58" y="12"/>
                      </a:cubicBezTo>
                      <a:cubicBezTo>
                        <a:pt x="59" y="12"/>
                        <a:pt x="58" y="14"/>
                        <a:pt x="59" y="15"/>
                      </a:cubicBezTo>
                      <a:cubicBezTo>
                        <a:pt x="59" y="15"/>
                        <a:pt x="59" y="15"/>
                        <a:pt x="59" y="14"/>
                      </a:cubicBezTo>
                      <a:cubicBezTo>
                        <a:pt x="58" y="16"/>
                        <a:pt x="59" y="16"/>
                        <a:pt x="60" y="16"/>
                      </a:cubicBezTo>
                      <a:cubicBezTo>
                        <a:pt x="61" y="17"/>
                        <a:pt x="61" y="17"/>
                        <a:pt x="61" y="18"/>
                      </a:cubicBezTo>
                      <a:cubicBezTo>
                        <a:pt x="61" y="18"/>
                        <a:pt x="61" y="18"/>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2" y="19"/>
                        <a:pt x="62" y="20"/>
                      </a:cubicBezTo>
                      <a:cubicBezTo>
                        <a:pt x="61" y="20"/>
                        <a:pt x="61" y="20"/>
                        <a:pt x="61" y="20"/>
                      </a:cubicBezTo>
                      <a:cubicBezTo>
                        <a:pt x="61" y="20"/>
                        <a:pt x="61" y="20"/>
                        <a:pt x="61" y="20"/>
                      </a:cubicBezTo>
                      <a:cubicBezTo>
                        <a:pt x="61" y="21"/>
                        <a:pt x="62" y="20"/>
                        <a:pt x="62" y="20"/>
                      </a:cubicBezTo>
                      <a:cubicBezTo>
                        <a:pt x="63" y="20"/>
                        <a:pt x="63" y="20"/>
                        <a:pt x="63" y="20"/>
                      </a:cubicBezTo>
                      <a:cubicBezTo>
                        <a:pt x="62" y="21"/>
                        <a:pt x="64" y="21"/>
                        <a:pt x="62" y="22"/>
                      </a:cubicBezTo>
                      <a:cubicBezTo>
                        <a:pt x="63" y="22"/>
                        <a:pt x="64" y="24"/>
                        <a:pt x="65" y="23"/>
                      </a:cubicBezTo>
                      <a:cubicBezTo>
                        <a:pt x="65" y="23"/>
                        <a:pt x="65" y="24"/>
                        <a:pt x="65" y="23"/>
                      </a:cubicBezTo>
                      <a:cubicBezTo>
                        <a:pt x="65" y="24"/>
                        <a:pt x="65" y="24"/>
                        <a:pt x="65" y="25"/>
                      </a:cubicBezTo>
                      <a:cubicBezTo>
                        <a:pt x="64" y="25"/>
                        <a:pt x="64" y="25"/>
                        <a:pt x="64" y="25"/>
                      </a:cubicBezTo>
                      <a:cubicBezTo>
                        <a:pt x="66" y="26"/>
                        <a:pt x="66" y="26"/>
                        <a:pt x="66" y="26"/>
                      </a:cubicBezTo>
                      <a:cubicBezTo>
                        <a:pt x="65" y="27"/>
                        <a:pt x="65" y="27"/>
                        <a:pt x="64" y="26"/>
                      </a:cubicBezTo>
                      <a:cubicBezTo>
                        <a:pt x="66" y="28"/>
                        <a:pt x="65" y="27"/>
                        <a:pt x="66" y="29"/>
                      </a:cubicBezTo>
                      <a:cubicBezTo>
                        <a:pt x="65" y="29"/>
                        <a:pt x="65" y="29"/>
                        <a:pt x="65" y="29"/>
                      </a:cubicBezTo>
                      <a:cubicBezTo>
                        <a:pt x="65" y="29"/>
                        <a:pt x="67" y="30"/>
                        <a:pt x="66" y="30"/>
                      </a:cubicBezTo>
                      <a:cubicBezTo>
                        <a:pt x="65" y="30"/>
                        <a:pt x="65" y="32"/>
                        <a:pt x="65" y="33"/>
                      </a:cubicBezTo>
                      <a:cubicBezTo>
                        <a:pt x="65" y="34"/>
                        <a:pt x="65" y="36"/>
                        <a:pt x="64" y="37"/>
                      </a:cubicBezTo>
                      <a:cubicBezTo>
                        <a:pt x="66" y="37"/>
                        <a:pt x="63" y="38"/>
                        <a:pt x="64" y="38"/>
                      </a:cubicBezTo>
                      <a:cubicBezTo>
                        <a:pt x="64" y="39"/>
                        <a:pt x="64" y="39"/>
                        <a:pt x="63" y="38"/>
                      </a:cubicBezTo>
                      <a:cubicBezTo>
                        <a:pt x="64" y="40"/>
                        <a:pt x="62" y="40"/>
                        <a:pt x="63" y="41"/>
                      </a:cubicBezTo>
                      <a:cubicBezTo>
                        <a:pt x="63" y="41"/>
                        <a:pt x="63" y="41"/>
                        <a:pt x="62" y="41"/>
                      </a:cubicBezTo>
                      <a:cubicBezTo>
                        <a:pt x="62" y="41"/>
                        <a:pt x="63" y="41"/>
                        <a:pt x="62" y="41"/>
                      </a:cubicBezTo>
                      <a:cubicBezTo>
                        <a:pt x="62" y="41"/>
                        <a:pt x="62" y="41"/>
                        <a:pt x="62" y="41"/>
                      </a:cubicBezTo>
                      <a:cubicBezTo>
                        <a:pt x="61" y="42"/>
                        <a:pt x="63" y="43"/>
                        <a:pt x="65" y="43"/>
                      </a:cubicBezTo>
                      <a:cubicBezTo>
                        <a:pt x="64" y="44"/>
                        <a:pt x="64" y="44"/>
                        <a:pt x="64" y="45"/>
                      </a:cubicBezTo>
                      <a:cubicBezTo>
                        <a:pt x="64" y="45"/>
                        <a:pt x="63" y="45"/>
                        <a:pt x="63" y="44"/>
                      </a:cubicBezTo>
                      <a:cubicBezTo>
                        <a:pt x="63" y="45"/>
                        <a:pt x="62" y="47"/>
                        <a:pt x="63" y="47"/>
                      </a:cubicBezTo>
                      <a:cubicBezTo>
                        <a:pt x="62" y="47"/>
                        <a:pt x="62" y="48"/>
                        <a:pt x="63" y="48"/>
                      </a:cubicBezTo>
                      <a:cubicBezTo>
                        <a:pt x="62" y="49"/>
                        <a:pt x="62" y="49"/>
                        <a:pt x="62" y="50"/>
                      </a:cubicBezTo>
                      <a:cubicBezTo>
                        <a:pt x="62" y="50"/>
                        <a:pt x="62" y="50"/>
                        <a:pt x="62" y="50"/>
                      </a:cubicBezTo>
                      <a:cubicBezTo>
                        <a:pt x="63" y="51"/>
                        <a:pt x="62" y="50"/>
                        <a:pt x="62" y="51"/>
                      </a:cubicBezTo>
                      <a:cubicBezTo>
                        <a:pt x="62" y="51"/>
                        <a:pt x="62" y="51"/>
                        <a:pt x="62" y="51"/>
                      </a:cubicBezTo>
                      <a:cubicBezTo>
                        <a:pt x="60" y="52"/>
                        <a:pt x="62" y="52"/>
                        <a:pt x="60" y="53"/>
                      </a:cubicBezTo>
                      <a:cubicBezTo>
                        <a:pt x="61" y="54"/>
                        <a:pt x="61" y="54"/>
                        <a:pt x="61" y="54"/>
                      </a:cubicBezTo>
                      <a:cubicBezTo>
                        <a:pt x="62" y="55"/>
                        <a:pt x="59" y="54"/>
                        <a:pt x="59" y="56"/>
                      </a:cubicBezTo>
                      <a:cubicBezTo>
                        <a:pt x="59" y="56"/>
                        <a:pt x="59" y="56"/>
                        <a:pt x="59" y="56"/>
                      </a:cubicBezTo>
                      <a:cubicBezTo>
                        <a:pt x="60" y="57"/>
                        <a:pt x="56" y="56"/>
                        <a:pt x="56" y="56"/>
                      </a:cubicBezTo>
                      <a:cubicBezTo>
                        <a:pt x="55" y="56"/>
                        <a:pt x="55" y="56"/>
                        <a:pt x="55" y="55"/>
                      </a:cubicBezTo>
                      <a:cubicBezTo>
                        <a:pt x="54" y="56"/>
                        <a:pt x="56" y="56"/>
                        <a:pt x="56" y="57"/>
                      </a:cubicBezTo>
                      <a:cubicBezTo>
                        <a:pt x="55" y="57"/>
                        <a:pt x="55" y="56"/>
                        <a:pt x="54" y="57"/>
                      </a:cubicBezTo>
                      <a:cubicBezTo>
                        <a:pt x="54" y="57"/>
                        <a:pt x="55" y="60"/>
                        <a:pt x="53" y="60"/>
                      </a:cubicBezTo>
                      <a:cubicBezTo>
                        <a:pt x="53" y="60"/>
                        <a:pt x="54" y="60"/>
                        <a:pt x="54" y="61"/>
                      </a:cubicBezTo>
                      <a:cubicBezTo>
                        <a:pt x="53" y="61"/>
                        <a:pt x="51" y="61"/>
                        <a:pt x="52" y="62"/>
                      </a:cubicBezTo>
                      <a:cubicBezTo>
                        <a:pt x="51" y="62"/>
                        <a:pt x="51" y="62"/>
                        <a:pt x="51" y="62"/>
                      </a:cubicBezTo>
                      <a:cubicBezTo>
                        <a:pt x="51" y="63"/>
                        <a:pt x="50" y="64"/>
                        <a:pt x="50" y="65"/>
                      </a:cubicBezTo>
                      <a:cubicBezTo>
                        <a:pt x="49" y="64"/>
                        <a:pt x="49" y="65"/>
                        <a:pt x="48" y="66"/>
                      </a:cubicBezTo>
                      <a:cubicBezTo>
                        <a:pt x="48" y="67"/>
                        <a:pt x="47" y="67"/>
                        <a:pt x="47" y="66"/>
                      </a:cubicBezTo>
                      <a:cubicBezTo>
                        <a:pt x="47" y="66"/>
                        <a:pt x="46" y="66"/>
                        <a:pt x="46" y="67"/>
                      </a:cubicBezTo>
                      <a:cubicBezTo>
                        <a:pt x="45" y="67"/>
                        <a:pt x="45" y="67"/>
                        <a:pt x="45" y="67"/>
                      </a:cubicBezTo>
                      <a:cubicBezTo>
                        <a:pt x="45" y="67"/>
                        <a:pt x="45" y="67"/>
                        <a:pt x="45" y="67"/>
                      </a:cubicBezTo>
                      <a:cubicBezTo>
                        <a:pt x="44" y="67"/>
                        <a:pt x="44" y="68"/>
                        <a:pt x="44" y="69"/>
                      </a:cubicBezTo>
                      <a:cubicBezTo>
                        <a:pt x="43" y="69"/>
                        <a:pt x="43" y="69"/>
                        <a:pt x="43" y="69"/>
                      </a:cubicBezTo>
                      <a:cubicBezTo>
                        <a:pt x="42" y="69"/>
                        <a:pt x="42" y="69"/>
                        <a:pt x="41" y="71"/>
                      </a:cubicBezTo>
                      <a:cubicBezTo>
                        <a:pt x="40" y="70"/>
                        <a:pt x="40" y="70"/>
                        <a:pt x="40" y="70"/>
                      </a:cubicBezTo>
                      <a:cubicBezTo>
                        <a:pt x="40" y="71"/>
                        <a:pt x="37" y="69"/>
                        <a:pt x="36" y="71"/>
                      </a:cubicBezTo>
                      <a:cubicBezTo>
                        <a:pt x="36" y="71"/>
                        <a:pt x="36" y="70"/>
                        <a:pt x="36" y="70"/>
                      </a:cubicBezTo>
                      <a:cubicBezTo>
                        <a:pt x="35" y="71"/>
                        <a:pt x="34" y="71"/>
                        <a:pt x="33" y="70"/>
                      </a:cubicBezTo>
                      <a:cubicBezTo>
                        <a:pt x="32" y="70"/>
                        <a:pt x="32" y="70"/>
                        <a:pt x="31" y="72"/>
                      </a:cubicBezTo>
                      <a:cubicBezTo>
                        <a:pt x="30" y="73"/>
                        <a:pt x="30" y="73"/>
                        <a:pt x="30" y="73"/>
                      </a:cubicBezTo>
                      <a:cubicBezTo>
                        <a:pt x="32" y="73"/>
                        <a:pt x="30" y="74"/>
                        <a:pt x="30" y="75"/>
                      </a:cubicBezTo>
                      <a:cubicBezTo>
                        <a:pt x="30" y="75"/>
                        <a:pt x="29" y="73"/>
                        <a:pt x="29" y="73"/>
                      </a:cubicBezTo>
                      <a:cubicBezTo>
                        <a:pt x="30" y="74"/>
                        <a:pt x="30" y="74"/>
                        <a:pt x="30" y="74"/>
                      </a:cubicBezTo>
                      <a:cubicBezTo>
                        <a:pt x="30" y="72"/>
                        <a:pt x="28" y="73"/>
                        <a:pt x="28" y="71"/>
                      </a:cubicBezTo>
                      <a:cubicBezTo>
                        <a:pt x="25" y="71"/>
                        <a:pt x="22" y="69"/>
                        <a:pt x="20" y="67"/>
                      </a:cubicBezTo>
                      <a:cubicBezTo>
                        <a:pt x="19" y="69"/>
                        <a:pt x="19" y="69"/>
                        <a:pt x="19" y="69"/>
                      </a:cubicBezTo>
                      <a:cubicBezTo>
                        <a:pt x="19" y="68"/>
                        <a:pt x="19" y="68"/>
                        <a:pt x="19" y="68"/>
                      </a:cubicBezTo>
                      <a:cubicBezTo>
                        <a:pt x="19" y="68"/>
                        <a:pt x="19" y="67"/>
                        <a:pt x="20" y="67"/>
                      </a:cubicBezTo>
                      <a:cubicBezTo>
                        <a:pt x="20" y="66"/>
                        <a:pt x="18" y="67"/>
                        <a:pt x="18" y="67"/>
                      </a:cubicBezTo>
                      <a:cubicBezTo>
                        <a:pt x="17" y="66"/>
                        <a:pt x="20" y="66"/>
                        <a:pt x="19" y="66"/>
                      </a:cubicBezTo>
                      <a:cubicBezTo>
                        <a:pt x="19" y="66"/>
                        <a:pt x="19" y="66"/>
                        <a:pt x="19" y="66"/>
                      </a:cubicBezTo>
                      <a:cubicBezTo>
                        <a:pt x="19" y="66"/>
                        <a:pt x="19" y="66"/>
                        <a:pt x="19" y="66"/>
                      </a:cubicBezTo>
                      <a:cubicBezTo>
                        <a:pt x="18" y="66"/>
                        <a:pt x="17" y="67"/>
                        <a:pt x="17" y="66"/>
                      </a:cubicBezTo>
                      <a:cubicBezTo>
                        <a:pt x="17" y="65"/>
                        <a:pt x="17" y="65"/>
                        <a:pt x="17" y="65"/>
                      </a:cubicBezTo>
                      <a:cubicBezTo>
                        <a:pt x="17" y="65"/>
                        <a:pt x="17" y="65"/>
                        <a:pt x="17" y="65"/>
                      </a:cubicBezTo>
                      <a:cubicBezTo>
                        <a:pt x="17" y="65"/>
                        <a:pt x="16" y="64"/>
                        <a:pt x="16" y="64"/>
                      </a:cubicBezTo>
                      <a:cubicBezTo>
                        <a:pt x="16" y="65"/>
                        <a:pt x="16" y="65"/>
                        <a:pt x="16" y="65"/>
                      </a:cubicBezTo>
                      <a:cubicBezTo>
                        <a:pt x="15" y="65"/>
                        <a:pt x="15" y="64"/>
                        <a:pt x="14" y="65"/>
                      </a:cubicBezTo>
                      <a:cubicBezTo>
                        <a:pt x="15" y="63"/>
                        <a:pt x="12" y="61"/>
                        <a:pt x="12" y="60"/>
                      </a:cubicBezTo>
                      <a:cubicBezTo>
                        <a:pt x="11" y="60"/>
                        <a:pt x="11" y="59"/>
                        <a:pt x="11" y="58"/>
                      </a:cubicBezTo>
                      <a:cubicBezTo>
                        <a:pt x="10" y="58"/>
                        <a:pt x="9" y="59"/>
                        <a:pt x="9" y="58"/>
                      </a:cubicBezTo>
                      <a:cubicBezTo>
                        <a:pt x="12" y="57"/>
                        <a:pt x="10" y="56"/>
                        <a:pt x="11" y="55"/>
                      </a:cubicBezTo>
                      <a:cubicBezTo>
                        <a:pt x="10" y="56"/>
                        <a:pt x="10" y="53"/>
                        <a:pt x="9" y="54"/>
                      </a:cubicBezTo>
                      <a:cubicBezTo>
                        <a:pt x="9" y="53"/>
                        <a:pt x="10" y="54"/>
                        <a:pt x="10" y="53"/>
                      </a:cubicBezTo>
                      <a:cubicBezTo>
                        <a:pt x="9" y="52"/>
                        <a:pt x="10" y="49"/>
                        <a:pt x="10" y="47"/>
                      </a:cubicBezTo>
                      <a:cubicBezTo>
                        <a:pt x="9" y="47"/>
                        <a:pt x="9" y="48"/>
                        <a:pt x="8" y="47"/>
                      </a:cubicBezTo>
                      <a:cubicBezTo>
                        <a:pt x="10" y="46"/>
                        <a:pt x="10" y="46"/>
                        <a:pt x="10" y="46"/>
                      </a:cubicBezTo>
                      <a:cubicBezTo>
                        <a:pt x="10" y="45"/>
                        <a:pt x="8" y="45"/>
                        <a:pt x="9" y="45"/>
                      </a:cubicBezTo>
                      <a:cubicBezTo>
                        <a:pt x="9" y="45"/>
                        <a:pt x="8" y="45"/>
                        <a:pt x="8" y="45"/>
                      </a:cubicBezTo>
                      <a:cubicBezTo>
                        <a:pt x="9" y="43"/>
                        <a:pt x="9" y="40"/>
                        <a:pt x="9" y="38"/>
                      </a:cubicBezTo>
                      <a:cubicBezTo>
                        <a:pt x="9" y="36"/>
                        <a:pt x="10" y="34"/>
                        <a:pt x="12" y="32"/>
                      </a:cubicBezTo>
                      <a:cubicBezTo>
                        <a:pt x="11" y="33"/>
                        <a:pt x="11" y="32"/>
                        <a:pt x="12" y="32"/>
                      </a:cubicBezTo>
                      <a:cubicBezTo>
                        <a:pt x="11" y="32"/>
                        <a:pt x="11" y="31"/>
                        <a:pt x="10" y="31"/>
                      </a:cubicBezTo>
                      <a:cubicBezTo>
                        <a:pt x="10" y="31"/>
                        <a:pt x="12" y="30"/>
                        <a:pt x="12" y="30"/>
                      </a:cubicBezTo>
                      <a:cubicBezTo>
                        <a:pt x="11" y="29"/>
                        <a:pt x="13" y="28"/>
                        <a:pt x="12" y="28"/>
                      </a:cubicBezTo>
                      <a:cubicBezTo>
                        <a:pt x="12" y="28"/>
                        <a:pt x="12" y="28"/>
                        <a:pt x="12" y="28"/>
                      </a:cubicBezTo>
                      <a:cubicBezTo>
                        <a:pt x="11" y="27"/>
                        <a:pt x="8" y="28"/>
                        <a:pt x="6" y="27"/>
                      </a:cubicBezTo>
                      <a:cubicBezTo>
                        <a:pt x="8" y="29"/>
                        <a:pt x="3" y="29"/>
                        <a:pt x="5" y="31"/>
                      </a:cubicBezTo>
                      <a:cubicBezTo>
                        <a:pt x="4" y="31"/>
                        <a:pt x="4" y="31"/>
                        <a:pt x="4" y="31"/>
                      </a:cubicBezTo>
                      <a:cubicBezTo>
                        <a:pt x="5" y="31"/>
                        <a:pt x="5" y="32"/>
                        <a:pt x="4" y="33"/>
                      </a:cubicBezTo>
                      <a:cubicBezTo>
                        <a:pt x="4" y="32"/>
                        <a:pt x="4" y="32"/>
                        <a:pt x="4" y="32"/>
                      </a:cubicBezTo>
                      <a:cubicBezTo>
                        <a:pt x="3" y="35"/>
                        <a:pt x="2" y="36"/>
                        <a:pt x="1" y="39"/>
                      </a:cubicBezTo>
                      <a:cubicBezTo>
                        <a:pt x="2" y="39"/>
                        <a:pt x="2" y="39"/>
                        <a:pt x="2" y="39"/>
                      </a:cubicBezTo>
                      <a:cubicBezTo>
                        <a:pt x="2" y="39"/>
                        <a:pt x="2" y="39"/>
                        <a:pt x="2" y="40"/>
                      </a:cubicBezTo>
                      <a:cubicBezTo>
                        <a:pt x="3" y="41"/>
                        <a:pt x="2" y="38"/>
                        <a:pt x="3" y="39"/>
                      </a:cubicBezTo>
                      <a:cubicBezTo>
                        <a:pt x="1" y="39"/>
                        <a:pt x="3" y="43"/>
                        <a:pt x="1" y="44"/>
                      </a:cubicBezTo>
                      <a:cubicBezTo>
                        <a:pt x="1" y="45"/>
                        <a:pt x="2" y="43"/>
                        <a:pt x="2" y="44"/>
                      </a:cubicBezTo>
                      <a:cubicBezTo>
                        <a:pt x="1" y="45"/>
                        <a:pt x="1" y="45"/>
                        <a:pt x="1" y="45"/>
                      </a:cubicBezTo>
                      <a:cubicBezTo>
                        <a:pt x="2" y="45"/>
                        <a:pt x="2" y="45"/>
                        <a:pt x="2" y="45"/>
                      </a:cubicBezTo>
                      <a:cubicBezTo>
                        <a:pt x="2" y="45"/>
                        <a:pt x="1" y="46"/>
                        <a:pt x="1" y="46"/>
                      </a:cubicBezTo>
                      <a:cubicBezTo>
                        <a:pt x="1" y="46"/>
                        <a:pt x="1" y="45"/>
                        <a:pt x="0" y="45"/>
                      </a:cubicBezTo>
                      <a:cubicBezTo>
                        <a:pt x="0" y="46"/>
                        <a:pt x="1" y="48"/>
                        <a:pt x="1" y="48"/>
                      </a:cubicBezTo>
                      <a:cubicBezTo>
                        <a:pt x="1" y="48"/>
                        <a:pt x="1" y="47"/>
                        <a:pt x="1" y="47"/>
                      </a:cubicBezTo>
                      <a:cubicBezTo>
                        <a:pt x="2" y="50"/>
                        <a:pt x="1" y="53"/>
                        <a:pt x="3" y="55"/>
                      </a:cubicBezTo>
                      <a:cubicBezTo>
                        <a:pt x="4" y="55"/>
                        <a:pt x="4" y="55"/>
                        <a:pt x="4" y="55"/>
                      </a:cubicBezTo>
                      <a:cubicBezTo>
                        <a:pt x="5" y="57"/>
                        <a:pt x="3" y="57"/>
                        <a:pt x="5" y="59"/>
                      </a:cubicBezTo>
                      <a:cubicBezTo>
                        <a:pt x="4" y="59"/>
                        <a:pt x="4" y="59"/>
                        <a:pt x="4" y="59"/>
                      </a:cubicBezTo>
                      <a:cubicBezTo>
                        <a:pt x="5" y="59"/>
                        <a:pt x="5" y="59"/>
                        <a:pt x="6" y="60"/>
                      </a:cubicBezTo>
                      <a:cubicBezTo>
                        <a:pt x="5" y="60"/>
                        <a:pt x="5" y="61"/>
                        <a:pt x="4" y="61"/>
                      </a:cubicBezTo>
                      <a:cubicBezTo>
                        <a:pt x="6" y="63"/>
                        <a:pt x="5" y="62"/>
                        <a:pt x="7" y="62"/>
                      </a:cubicBezTo>
                      <a:cubicBezTo>
                        <a:pt x="7" y="63"/>
                        <a:pt x="7" y="63"/>
                        <a:pt x="7" y="63"/>
                      </a:cubicBezTo>
                      <a:cubicBezTo>
                        <a:pt x="8" y="63"/>
                        <a:pt x="8" y="63"/>
                        <a:pt x="9" y="64"/>
                      </a:cubicBezTo>
                      <a:cubicBezTo>
                        <a:pt x="8" y="63"/>
                        <a:pt x="8" y="65"/>
                        <a:pt x="7" y="64"/>
                      </a:cubicBezTo>
                      <a:cubicBezTo>
                        <a:pt x="7" y="67"/>
                        <a:pt x="10" y="66"/>
                        <a:pt x="9" y="69"/>
                      </a:cubicBezTo>
                      <a:cubicBezTo>
                        <a:pt x="11" y="68"/>
                        <a:pt x="9" y="66"/>
                        <a:pt x="9" y="66"/>
                      </a:cubicBezTo>
                      <a:cubicBezTo>
                        <a:pt x="10" y="66"/>
                        <a:pt x="11" y="66"/>
                        <a:pt x="11" y="67"/>
                      </a:cubicBezTo>
                      <a:cubicBezTo>
                        <a:pt x="12" y="67"/>
                        <a:pt x="10" y="70"/>
                        <a:pt x="12" y="71"/>
                      </a:cubicBezTo>
                      <a:cubicBezTo>
                        <a:pt x="11" y="71"/>
                        <a:pt x="11" y="71"/>
                        <a:pt x="11" y="71"/>
                      </a:cubicBezTo>
                      <a:cubicBezTo>
                        <a:pt x="11" y="72"/>
                        <a:pt x="13" y="71"/>
                        <a:pt x="13" y="72"/>
                      </a:cubicBezTo>
                      <a:cubicBezTo>
                        <a:pt x="14" y="72"/>
                        <a:pt x="14" y="73"/>
                        <a:pt x="15" y="72"/>
                      </a:cubicBezTo>
                      <a:cubicBezTo>
                        <a:pt x="15" y="72"/>
                        <a:pt x="13" y="71"/>
                        <a:pt x="13" y="71"/>
                      </a:cubicBezTo>
                      <a:cubicBezTo>
                        <a:pt x="14" y="72"/>
                        <a:pt x="16" y="71"/>
                        <a:pt x="17" y="72"/>
                      </a:cubicBezTo>
                      <a:cubicBezTo>
                        <a:pt x="17" y="72"/>
                        <a:pt x="16" y="73"/>
                        <a:pt x="15" y="73"/>
                      </a:cubicBezTo>
                      <a:cubicBezTo>
                        <a:pt x="16" y="73"/>
                        <a:pt x="16" y="73"/>
                        <a:pt x="17" y="73"/>
                      </a:cubicBezTo>
                      <a:cubicBezTo>
                        <a:pt x="16" y="75"/>
                        <a:pt x="15" y="73"/>
                        <a:pt x="13" y="73"/>
                      </a:cubicBezTo>
                      <a:cubicBezTo>
                        <a:pt x="13" y="74"/>
                        <a:pt x="15" y="73"/>
                        <a:pt x="14" y="74"/>
                      </a:cubicBezTo>
                      <a:cubicBezTo>
                        <a:pt x="16" y="73"/>
                        <a:pt x="15" y="76"/>
                        <a:pt x="17" y="75"/>
                      </a:cubicBezTo>
                      <a:cubicBezTo>
                        <a:pt x="17" y="76"/>
                        <a:pt x="17" y="76"/>
                        <a:pt x="17" y="76"/>
                      </a:cubicBezTo>
                      <a:cubicBezTo>
                        <a:pt x="17" y="76"/>
                        <a:pt x="18" y="75"/>
                        <a:pt x="18" y="76"/>
                      </a:cubicBezTo>
                      <a:cubicBezTo>
                        <a:pt x="17" y="76"/>
                        <a:pt x="17" y="76"/>
                        <a:pt x="17" y="76"/>
                      </a:cubicBezTo>
                      <a:cubicBezTo>
                        <a:pt x="18" y="76"/>
                        <a:pt x="18" y="78"/>
                        <a:pt x="20" y="78"/>
                      </a:cubicBezTo>
                      <a:cubicBezTo>
                        <a:pt x="17" y="77"/>
                        <a:pt x="20" y="77"/>
                        <a:pt x="19" y="76"/>
                      </a:cubicBezTo>
                      <a:cubicBezTo>
                        <a:pt x="22" y="76"/>
                        <a:pt x="19" y="79"/>
                        <a:pt x="23" y="79"/>
                      </a:cubicBezTo>
                      <a:cubicBezTo>
                        <a:pt x="22" y="79"/>
                        <a:pt x="21" y="78"/>
                        <a:pt x="22" y="78"/>
                      </a:cubicBezTo>
                      <a:cubicBezTo>
                        <a:pt x="23" y="79"/>
                        <a:pt x="23" y="79"/>
                        <a:pt x="23" y="80"/>
                      </a:cubicBezTo>
                      <a:cubicBezTo>
                        <a:pt x="25" y="80"/>
                        <a:pt x="23" y="79"/>
                        <a:pt x="24" y="78"/>
                      </a:cubicBezTo>
                      <a:cubicBezTo>
                        <a:pt x="25" y="80"/>
                        <a:pt x="25" y="78"/>
                        <a:pt x="26" y="78"/>
                      </a:cubicBezTo>
                      <a:cubicBezTo>
                        <a:pt x="26" y="79"/>
                        <a:pt x="26" y="79"/>
                        <a:pt x="26" y="79"/>
                      </a:cubicBezTo>
                      <a:cubicBezTo>
                        <a:pt x="28" y="80"/>
                        <a:pt x="27" y="77"/>
                        <a:pt x="29" y="78"/>
                      </a:cubicBezTo>
                      <a:cubicBezTo>
                        <a:pt x="28" y="79"/>
                        <a:pt x="28" y="79"/>
                        <a:pt x="28" y="79"/>
                      </a:cubicBezTo>
                      <a:cubicBezTo>
                        <a:pt x="29" y="79"/>
                        <a:pt x="29" y="79"/>
                        <a:pt x="29" y="79"/>
                      </a:cubicBezTo>
                      <a:cubicBezTo>
                        <a:pt x="29" y="80"/>
                        <a:pt x="29" y="80"/>
                        <a:pt x="29" y="80"/>
                      </a:cubicBezTo>
                      <a:cubicBezTo>
                        <a:pt x="30" y="79"/>
                        <a:pt x="30" y="79"/>
                        <a:pt x="31" y="80"/>
                      </a:cubicBezTo>
                      <a:cubicBezTo>
                        <a:pt x="31" y="79"/>
                        <a:pt x="31" y="78"/>
                        <a:pt x="32" y="78"/>
                      </a:cubicBezTo>
                      <a:cubicBezTo>
                        <a:pt x="33" y="78"/>
                        <a:pt x="32" y="79"/>
                        <a:pt x="33" y="79"/>
                      </a:cubicBezTo>
                      <a:cubicBezTo>
                        <a:pt x="33" y="79"/>
                        <a:pt x="33" y="80"/>
                        <a:pt x="32" y="79"/>
                      </a:cubicBezTo>
                      <a:cubicBezTo>
                        <a:pt x="32" y="80"/>
                        <a:pt x="32" y="80"/>
                        <a:pt x="32" y="80"/>
                      </a:cubicBezTo>
                      <a:cubicBezTo>
                        <a:pt x="33" y="81"/>
                        <a:pt x="34" y="80"/>
                        <a:pt x="34" y="80"/>
                      </a:cubicBezTo>
                      <a:cubicBezTo>
                        <a:pt x="34" y="80"/>
                        <a:pt x="34" y="80"/>
                        <a:pt x="34" y="80"/>
                      </a:cubicBezTo>
                      <a:cubicBezTo>
                        <a:pt x="36" y="78"/>
                        <a:pt x="36" y="78"/>
                        <a:pt x="36" y="78"/>
                      </a:cubicBezTo>
                      <a:cubicBezTo>
                        <a:pt x="36" y="79"/>
                        <a:pt x="36" y="79"/>
                        <a:pt x="36" y="79"/>
                      </a:cubicBezTo>
                      <a:cubicBezTo>
                        <a:pt x="36" y="79"/>
                        <a:pt x="36" y="79"/>
                        <a:pt x="37" y="79"/>
                      </a:cubicBezTo>
                      <a:cubicBezTo>
                        <a:pt x="37" y="79"/>
                        <a:pt x="37" y="80"/>
                        <a:pt x="36" y="81"/>
                      </a:cubicBezTo>
                      <a:cubicBezTo>
                        <a:pt x="36" y="81"/>
                        <a:pt x="38" y="79"/>
                        <a:pt x="38" y="79"/>
                      </a:cubicBezTo>
                      <a:cubicBezTo>
                        <a:pt x="38" y="80"/>
                        <a:pt x="39" y="80"/>
                        <a:pt x="39" y="80"/>
                      </a:cubicBezTo>
                      <a:cubicBezTo>
                        <a:pt x="40" y="81"/>
                        <a:pt x="41" y="78"/>
                        <a:pt x="43" y="78"/>
                      </a:cubicBezTo>
                      <a:cubicBezTo>
                        <a:pt x="43" y="78"/>
                        <a:pt x="43" y="78"/>
                        <a:pt x="43" y="78"/>
                      </a:cubicBezTo>
                      <a:cubicBezTo>
                        <a:pt x="44" y="78"/>
                        <a:pt x="46" y="78"/>
                        <a:pt x="47" y="76"/>
                      </a:cubicBezTo>
                      <a:cubicBezTo>
                        <a:pt x="48" y="77"/>
                        <a:pt x="48" y="77"/>
                        <a:pt x="48" y="77"/>
                      </a:cubicBezTo>
                      <a:cubicBezTo>
                        <a:pt x="49" y="76"/>
                        <a:pt x="46" y="76"/>
                        <a:pt x="48" y="75"/>
                      </a:cubicBezTo>
                      <a:cubicBezTo>
                        <a:pt x="49" y="74"/>
                        <a:pt x="49" y="75"/>
                        <a:pt x="50" y="76"/>
                      </a:cubicBezTo>
                      <a:cubicBezTo>
                        <a:pt x="50" y="75"/>
                        <a:pt x="50" y="73"/>
                        <a:pt x="52" y="73"/>
                      </a:cubicBezTo>
                      <a:cubicBezTo>
                        <a:pt x="52" y="73"/>
                        <a:pt x="51" y="73"/>
                        <a:pt x="51" y="74"/>
                      </a:cubicBezTo>
                      <a:close/>
                      <a:moveTo>
                        <a:pt x="61" y="63"/>
                      </a:moveTo>
                      <a:cubicBezTo>
                        <a:pt x="61" y="64"/>
                        <a:pt x="61" y="65"/>
                        <a:pt x="61" y="64"/>
                      </a:cubicBezTo>
                      <a:cubicBezTo>
                        <a:pt x="60" y="63"/>
                        <a:pt x="61" y="64"/>
                        <a:pt x="61" y="63"/>
                      </a:cubicBezTo>
                      <a:close/>
                      <a:moveTo>
                        <a:pt x="69" y="43"/>
                      </a:moveTo>
                      <a:cubicBezTo>
                        <a:pt x="69" y="44"/>
                        <a:pt x="69" y="44"/>
                        <a:pt x="69" y="44"/>
                      </a:cubicBezTo>
                      <a:cubicBezTo>
                        <a:pt x="69" y="44"/>
                        <a:pt x="69" y="44"/>
                        <a:pt x="69" y="43"/>
                      </a:cubicBezTo>
                      <a:close/>
                      <a:moveTo>
                        <a:pt x="42" y="6"/>
                      </a:moveTo>
                      <a:cubicBezTo>
                        <a:pt x="42" y="6"/>
                        <a:pt x="42" y="6"/>
                        <a:pt x="42" y="6"/>
                      </a:cubicBezTo>
                      <a:cubicBezTo>
                        <a:pt x="43" y="7"/>
                        <a:pt x="42" y="7"/>
                        <a:pt x="42" y="6"/>
                      </a:cubicBezTo>
                      <a:close/>
                      <a:moveTo>
                        <a:pt x="41" y="6"/>
                      </a:moveTo>
                      <a:cubicBezTo>
                        <a:pt x="41" y="6"/>
                        <a:pt x="41" y="6"/>
                        <a:pt x="41" y="6"/>
                      </a:cubicBezTo>
                      <a:cubicBezTo>
                        <a:pt x="41" y="6"/>
                        <a:pt x="41" y="6"/>
                        <a:pt x="42" y="6"/>
                      </a:cubicBezTo>
                      <a:cubicBezTo>
                        <a:pt x="42" y="6"/>
                        <a:pt x="41" y="6"/>
                        <a:pt x="41" y="6"/>
                      </a:cubicBezTo>
                      <a:close/>
                      <a:moveTo>
                        <a:pt x="17" y="65"/>
                      </a:moveTo>
                      <a:cubicBezTo>
                        <a:pt x="17" y="66"/>
                        <a:pt x="17" y="66"/>
                        <a:pt x="17" y="66"/>
                      </a:cubicBezTo>
                      <a:cubicBezTo>
                        <a:pt x="16" y="65"/>
                        <a:pt x="17" y="65"/>
                        <a:pt x="1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 name="Freeform 551">
                  <a:extLst>
                    <a:ext uri="{FF2B5EF4-FFF2-40B4-BE49-F238E27FC236}">
                      <a16:creationId xmlns:a16="http://schemas.microsoft.com/office/drawing/2014/main" id="{FBBE18F3-3B8B-4833-A54D-FE0BF583C9A7}"/>
                    </a:ext>
                  </a:extLst>
                </p:cNvPr>
                <p:cNvSpPr>
                  <a:spLocks/>
                </p:cNvSpPr>
                <p:nvPr userDrawn="1"/>
              </p:nvSpPr>
              <p:spPr bwMode="auto">
                <a:xfrm>
                  <a:off x="4694" y="8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 name="Freeform 552">
                  <a:extLst>
                    <a:ext uri="{FF2B5EF4-FFF2-40B4-BE49-F238E27FC236}">
                      <a16:creationId xmlns:a16="http://schemas.microsoft.com/office/drawing/2014/main" id="{27B0373E-3222-4F29-90ED-D337FD37EBAB}"/>
                    </a:ext>
                  </a:extLst>
                </p:cNvPr>
                <p:cNvSpPr>
                  <a:spLocks/>
                </p:cNvSpPr>
                <p:nvPr userDrawn="1"/>
              </p:nvSpPr>
              <p:spPr bwMode="auto">
                <a:xfrm>
                  <a:off x="4565" y="967"/>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 name="Freeform 553">
                  <a:extLst>
                    <a:ext uri="{FF2B5EF4-FFF2-40B4-BE49-F238E27FC236}">
                      <a16:creationId xmlns:a16="http://schemas.microsoft.com/office/drawing/2014/main" id="{A960AC6F-E9D3-4D89-8DAF-A2E32E2E250D}"/>
                    </a:ext>
                  </a:extLst>
                </p:cNvPr>
                <p:cNvSpPr>
                  <a:spLocks/>
                </p:cNvSpPr>
                <p:nvPr userDrawn="1"/>
              </p:nvSpPr>
              <p:spPr bwMode="auto">
                <a:xfrm>
                  <a:off x="4650" y="59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 name="Freeform 554">
                  <a:extLst>
                    <a:ext uri="{FF2B5EF4-FFF2-40B4-BE49-F238E27FC236}">
                      <a16:creationId xmlns:a16="http://schemas.microsoft.com/office/drawing/2014/main" id="{56B9278B-D62A-4D12-9DCF-AF8D507FBC95}"/>
                    </a:ext>
                  </a:extLst>
                </p:cNvPr>
                <p:cNvSpPr>
                  <a:spLocks/>
                </p:cNvSpPr>
                <p:nvPr userDrawn="1"/>
              </p:nvSpPr>
              <p:spPr bwMode="auto">
                <a:xfrm>
                  <a:off x="4530" y="61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 name="Freeform 555">
                  <a:extLst>
                    <a:ext uri="{FF2B5EF4-FFF2-40B4-BE49-F238E27FC236}">
                      <a16:creationId xmlns:a16="http://schemas.microsoft.com/office/drawing/2014/main" id="{64323CAA-AFB8-4A34-8B64-F7CAEB7C18AB}"/>
                    </a:ext>
                  </a:extLst>
                </p:cNvPr>
                <p:cNvSpPr>
                  <a:spLocks/>
                </p:cNvSpPr>
                <p:nvPr userDrawn="1"/>
              </p:nvSpPr>
              <p:spPr bwMode="auto">
                <a:xfrm>
                  <a:off x="4490" y="60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0"/>
                        <a:pt x="0" y="1"/>
                      </a:cubicBez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 name="Freeform 556">
                  <a:extLst>
                    <a:ext uri="{FF2B5EF4-FFF2-40B4-BE49-F238E27FC236}">
                      <a16:creationId xmlns:a16="http://schemas.microsoft.com/office/drawing/2014/main" id="{0C2D7A49-DF6E-4314-A3B6-3AE4C2E33FCE}"/>
                    </a:ext>
                  </a:extLst>
                </p:cNvPr>
                <p:cNvSpPr>
                  <a:spLocks/>
                </p:cNvSpPr>
                <p:nvPr userDrawn="1"/>
              </p:nvSpPr>
              <p:spPr bwMode="auto">
                <a:xfrm>
                  <a:off x="4520" y="603"/>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1"/>
                      </a:cubicBezTo>
                      <a:cubicBezTo>
                        <a:pt x="0" y="1"/>
                        <a:pt x="0" y="1"/>
                        <a:pt x="0" y="1"/>
                      </a:cubicBezTo>
                      <a:cubicBezTo>
                        <a:pt x="0" y="2"/>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 name="Freeform 557">
                  <a:extLst>
                    <a:ext uri="{FF2B5EF4-FFF2-40B4-BE49-F238E27FC236}">
                      <a16:creationId xmlns:a16="http://schemas.microsoft.com/office/drawing/2014/main" id="{F544612D-03CC-48E1-9449-34EEDCA7FC86}"/>
                    </a:ext>
                  </a:extLst>
                </p:cNvPr>
                <p:cNvSpPr>
                  <a:spLocks/>
                </p:cNvSpPr>
                <p:nvPr userDrawn="1"/>
              </p:nvSpPr>
              <p:spPr bwMode="auto">
                <a:xfrm>
                  <a:off x="451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 name="Freeform 558">
                  <a:extLst>
                    <a:ext uri="{FF2B5EF4-FFF2-40B4-BE49-F238E27FC236}">
                      <a16:creationId xmlns:a16="http://schemas.microsoft.com/office/drawing/2014/main" id="{E9D6F261-21E7-432E-B937-A59DF24E819F}"/>
                    </a:ext>
                  </a:extLst>
                </p:cNvPr>
                <p:cNvSpPr>
                  <a:spLocks/>
                </p:cNvSpPr>
                <p:nvPr userDrawn="1"/>
              </p:nvSpPr>
              <p:spPr bwMode="auto">
                <a:xfrm>
                  <a:off x="4550" y="608"/>
                  <a:ext cx="5" cy="1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 name="Freeform 559">
                  <a:extLst>
                    <a:ext uri="{FF2B5EF4-FFF2-40B4-BE49-F238E27FC236}">
                      <a16:creationId xmlns:a16="http://schemas.microsoft.com/office/drawing/2014/main" id="{D8D847B1-8057-4569-B7EB-0BA4598D885E}"/>
                    </a:ext>
                  </a:extLst>
                </p:cNvPr>
                <p:cNvSpPr>
                  <a:spLocks/>
                </p:cNvSpPr>
                <p:nvPr userDrawn="1"/>
              </p:nvSpPr>
              <p:spPr bwMode="auto">
                <a:xfrm>
                  <a:off x="4520" y="59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 name="Freeform 560">
                  <a:extLst>
                    <a:ext uri="{FF2B5EF4-FFF2-40B4-BE49-F238E27FC236}">
                      <a16:creationId xmlns:a16="http://schemas.microsoft.com/office/drawing/2014/main" id="{9A3CF330-EBC2-4C50-9800-1E148425A874}"/>
                    </a:ext>
                  </a:extLst>
                </p:cNvPr>
                <p:cNvSpPr>
                  <a:spLocks/>
                </p:cNvSpPr>
                <p:nvPr userDrawn="1"/>
              </p:nvSpPr>
              <p:spPr bwMode="auto">
                <a:xfrm>
                  <a:off x="4535" y="5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 name="Freeform 561">
                  <a:extLst>
                    <a:ext uri="{FF2B5EF4-FFF2-40B4-BE49-F238E27FC236}">
                      <a16:creationId xmlns:a16="http://schemas.microsoft.com/office/drawing/2014/main" id="{0295DEAA-FA72-4CD4-8D86-9EC350224B3E}"/>
                    </a:ext>
                  </a:extLst>
                </p:cNvPr>
                <p:cNvSpPr>
                  <a:spLocks/>
                </p:cNvSpPr>
                <p:nvPr userDrawn="1"/>
              </p:nvSpPr>
              <p:spPr bwMode="auto">
                <a:xfrm>
                  <a:off x="4530" y="5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 name="Freeform 562">
                  <a:extLst>
                    <a:ext uri="{FF2B5EF4-FFF2-40B4-BE49-F238E27FC236}">
                      <a16:creationId xmlns:a16="http://schemas.microsoft.com/office/drawing/2014/main" id="{A8573DCA-97F8-4E5C-A372-B1404D1D3C19}"/>
                    </a:ext>
                  </a:extLst>
                </p:cNvPr>
                <p:cNvSpPr>
                  <a:spLocks/>
                </p:cNvSpPr>
                <p:nvPr userDrawn="1"/>
              </p:nvSpPr>
              <p:spPr bwMode="auto">
                <a:xfrm>
                  <a:off x="4525"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 name="Freeform 563">
                  <a:extLst>
                    <a:ext uri="{FF2B5EF4-FFF2-40B4-BE49-F238E27FC236}">
                      <a16:creationId xmlns:a16="http://schemas.microsoft.com/office/drawing/2014/main" id="{AC8DA89F-A288-4DC9-8C4D-76ACE1F0C62A}"/>
                    </a:ext>
                  </a:extLst>
                </p:cNvPr>
                <p:cNvSpPr>
                  <a:spLocks/>
                </p:cNvSpPr>
                <p:nvPr userDrawn="1"/>
              </p:nvSpPr>
              <p:spPr bwMode="auto">
                <a:xfrm>
                  <a:off x="4580" y="588"/>
                  <a:ext cx="10" cy="5"/>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1" y="1"/>
                      </a:cubicBezTo>
                      <a:cubicBezTo>
                        <a:pt x="2" y="1"/>
                        <a:pt x="1"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 name="Freeform 564">
                  <a:extLst>
                    <a:ext uri="{FF2B5EF4-FFF2-40B4-BE49-F238E27FC236}">
                      <a16:creationId xmlns:a16="http://schemas.microsoft.com/office/drawing/2014/main" id="{9FE9CFCB-008F-4CA5-A248-144BF846B339}"/>
                    </a:ext>
                  </a:extLst>
                </p:cNvPr>
                <p:cNvSpPr>
                  <a:spLocks/>
                </p:cNvSpPr>
                <p:nvPr userDrawn="1"/>
              </p:nvSpPr>
              <p:spPr bwMode="auto">
                <a:xfrm>
                  <a:off x="4570" y="57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 name="Freeform 565">
                  <a:extLst>
                    <a:ext uri="{FF2B5EF4-FFF2-40B4-BE49-F238E27FC236}">
                      <a16:creationId xmlns:a16="http://schemas.microsoft.com/office/drawing/2014/main" id="{32922C34-F87A-48B9-959E-37BA37FE8707}"/>
                    </a:ext>
                  </a:extLst>
                </p:cNvPr>
                <p:cNvSpPr>
                  <a:spLocks/>
                </p:cNvSpPr>
                <p:nvPr userDrawn="1"/>
              </p:nvSpPr>
              <p:spPr bwMode="auto">
                <a:xfrm>
                  <a:off x="4580" y="573"/>
                  <a:ext cx="15" cy="5"/>
                </a:xfrm>
                <a:custGeom>
                  <a:avLst/>
                  <a:gdLst>
                    <a:gd name="T0" fmla="*/ 1 w 3"/>
                    <a:gd name="T1" fmla="*/ 1 h 1"/>
                    <a:gd name="T2" fmla="*/ 1 w 3"/>
                    <a:gd name="T3" fmla="*/ 0 h 1"/>
                    <a:gd name="T4" fmla="*/ 1 w 3"/>
                    <a:gd name="T5" fmla="*/ 1 h 1"/>
                  </a:gdLst>
                  <a:ahLst/>
                  <a:cxnLst>
                    <a:cxn ang="0">
                      <a:pos x="T0" y="T1"/>
                    </a:cxn>
                    <a:cxn ang="0">
                      <a:pos x="T2" y="T3"/>
                    </a:cxn>
                    <a:cxn ang="0">
                      <a:pos x="T4" y="T5"/>
                    </a:cxn>
                  </a:cxnLst>
                  <a:rect l="0" t="0" r="r" b="b"/>
                  <a:pathLst>
                    <a:path w="3" h="1">
                      <a:moveTo>
                        <a:pt x="1" y="1"/>
                      </a:moveTo>
                      <a:cubicBezTo>
                        <a:pt x="1" y="1"/>
                        <a:pt x="3"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 name="Freeform 566">
                  <a:extLst>
                    <a:ext uri="{FF2B5EF4-FFF2-40B4-BE49-F238E27FC236}">
                      <a16:creationId xmlns:a16="http://schemas.microsoft.com/office/drawing/2014/main" id="{A292023F-FFFA-4AAE-95D4-3CA9F948F7E6}"/>
                    </a:ext>
                  </a:extLst>
                </p:cNvPr>
                <p:cNvSpPr>
                  <a:spLocks/>
                </p:cNvSpPr>
                <p:nvPr userDrawn="1"/>
              </p:nvSpPr>
              <p:spPr bwMode="auto">
                <a:xfrm>
                  <a:off x="4640" y="618"/>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 name="Freeform 567">
                  <a:extLst>
                    <a:ext uri="{FF2B5EF4-FFF2-40B4-BE49-F238E27FC236}">
                      <a16:creationId xmlns:a16="http://schemas.microsoft.com/office/drawing/2014/main" id="{C710FBDC-98E6-4924-9F34-139A60FDBD66}"/>
                    </a:ext>
                  </a:extLst>
                </p:cNvPr>
                <p:cNvSpPr>
                  <a:spLocks/>
                </p:cNvSpPr>
                <p:nvPr userDrawn="1"/>
              </p:nvSpPr>
              <p:spPr bwMode="auto">
                <a:xfrm>
                  <a:off x="4694" y="653"/>
                  <a:ext cx="10" cy="10"/>
                </a:xfrm>
                <a:custGeom>
                  <a:avLst/>
                  <a:gdLst>
                    <a:gd name="T0" fmla="*/ 2 w 2"/>
                    <a:gd name="T1" fmla="*/ 1 h 2"/>
                    <a:gd name="T2" fmla="*/ 1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1"/>
                        <a:pt x="1" y="0"/>
                      </a:cubicBezTo>
                      <a:cubicBezTo>
                        <a:pt x="0" y="0"/>
                        <a:pt x="1" y="1"/>
                        <a:pt x="0" y="1"/>
                      </a:cubicBezTo>
                      <a:cubicBezTo>
                        <a:pt x="1" y="2"/>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 name="Freeform 568">
                  <a:extLst>
                    <a:ext uri="{FF2B5EF4-FFF2-40B4-BE49-F238E27FC236}">
                      <a16:creationId xmlns:a16="http://schemas.microsoft.com/office/drawing/2014/main" id="{8F628DFE-0278-4331-B142-AB832E49BC32}"/>
                    </a:ext>
                  </a:extLst>
                </p:cNvPr>
                <p:cNvSpPr>
                  <a:spLocks/>
                </p:cNvSpPr>
                <p:nvPr userDrawn="1"/>
              </p:nvSpPr>
              <p:spPr bwMode="auto">
                <a:xfrm>
                  <a:off x="4694" y="6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 name="Freeform 569">
                  <a:extLst>
                    <a:ext uri="{FF2B5EF4-FFF2-40B4-BE49-F238E27FC236}">
                      <a16:creationId xmlns:a16="http://schemas.microsoft.com/office/drawing/2014/main" id="{5701576C-EC45-4208-A7C4-8470D9EAEB4D}"/>
                    </a:ext>
                  </a:extLst>
                </p:cNvPr>
                <p:cNvSpPr>
                  <a:spLocks/>
                </p:cNvSpPr>
                <p:nvPr userDrawn="1"/>
              </p:nvSpPr>
              <p:spPr bwMode="auto">
                <a:xfrm>
                  <a:off x="4416" y="7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 name="Freeform 570">
                  <a:extLst>
                    <a:ext uri="{FF2B5EF4-FFF2-40B4-BE49-F238E27FC236}">
                      <a16:creationId xmlns:a16="http://schemas.microsoft.com/office/drawing/2014/main" id="{1E5A15B7-F94C-43EE-97A9-E837ABD63204}"/>
                    </a:ext>
                  </a:extLst>
                </p:cNvPr>
                <p:cNvSpPr>
                  <a:spLocks/>
                </p:cNvSpPr>
                <p:nvPr userDrawn="1"/>
              </p:nvSpPr>
              <p:spPr bwMode="auto">
                <a:xfrm>
                  <a:off x="4416" y="71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 name="Freeform 571">
                  <a:extLst>
                    <a:ext uri="{FF2B5EF4-FFF2-40B4-BE49-F238E27FC236}">
                      <a16:creationId xmlns:a16="http://schemas.microsoft.com/office/drawing/2014/main" id="{998F47D2-B30E-4D94-BF0F-A177E858CBDA}"/>
                    </a:ext>
                  </a:extLst>
                </p:cNvPr>
                <p:cNvSpPr>
                  <a:spLocks/>
                </p:cNvSpPr>
                <p:nvPr userDrawn="1"/>
              </p:nvSpPr>
              <p:spPr bwMode="auto">
                <a:xfrm>
                  <a:off x="4669" y="8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 name="Freeform 572">
                  <a:extLst>
                    <a:ext uri="{FF2B5EF4-FFF2-40B4-BE49-F238E27FC236}">
                      <a16:creationId xmlns:a16="http://schemas.microsoft.com/office/drawing/2014/main" id="{5E39C5BC-FE47-46EC-AE9A-7FFE9D6EC108}"/>
                    </a:ext>
                  </a:extLst>
                </p:cNvPr>
                <p:cNvSpPr>
                  <a:spLocks/>
                </p:cNvSpPr>
                <p:nvPr userDrawn="1"/>
              </p:nvSpPr>
              <p:spPr bwMode="auto">
                <a:xfrm>
                  <a:off x="4630" y="92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 name="Freeform 573">
                  <a:extLst>
                    <a:ext uri="{FF2B5EF4-FFF2-40B4-BE49-F238E27FC236}">
                      <a16:creationId xmlns:a16="http://schemas.microsoft.com/office/drawing/2014/main" id="{CF7F1206-2B42-4D5A-A3D7-3ACB54CABE8B}"/>
                    </a:ext>
                  </a:extLst>
                </p:cNvPr>
                <p:cNvSpPr>
                  <a:spLocks/>
                </p:cNvSpPr>
                <p:nvPr userDrawn="1"/>
              </p:nvSpPr>
              <p:spPr bwMode="auto">
                <a:xfrm>
                  <a:off x="4595" y="957"/>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1" y="1"/>
                        <a:pt x="2" y="1"/>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 name="Freeform 574">
                  <a:extLst>
                    <a:ext uri="{FF2B5EF4-FFF2-40B4-BE49-F238E27FC236}">
                      <a16:creationId xmlns:a16="http://schemas.microsoft.com/office/drawing/2014/main" id="{7C0AAD7B-433E-469B-BDA2-6E487955D97D}"/>
                    </a:ext>
                  </a:extLst>
                </p:cNvPr>
                <p:cNvSpPr>
                  <a:spLocks/>
                </p:cNvSpPr>
                <p:nvPr userDrawn="1"/>
              </p:nvSpPr>
              <p:spPr bwMode="auto">
                <a:xfrm>
                  <a:off x="4092" y="42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 name="Freeform 575">
                  <a:extLst>
                    <a:ext uri="{FF2B5EF4-FFF2-40B4-BE49-F238E27FC236}">
                      <a16:creationId xmlns:a16="http://schemas.microsoft.com/office/drawing/2014/main" id="{917DC2CB-0064-4BEF-BAF0-C7B7BB8019D5}"/>
                    </a:ext>
                  </a:extLst>
                </p:cNvPr>
                <p:cNvSpPr>
                  <a:spLocks/>
                </p:cNvSpPr>
                <p:nvPr userDrawn="1"/>
              </p:nvSpPr>
              <p:spPr bwMode="auto">
                <a:xfrm>
                  <a:off x="4092" y="3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 name="Freeform 576">
                  <a:extLst>
                    <a:ext uri="{FF2B5EF4-FFF2-40B4-BE49-F238E27FC236}">
                      <a16:creationId xmlns:a16="http://schemas.microsoft.com/office/drawing/2014/main" id="{6C5A3340-196A-43B0-A8FB-20E889F0283D}"/>
                    </a:ext>
                  </a:extLst>
                </p:cNvPr>
                <p:cNvSpPr>
                  <a:spLocks/>
                </p:cNvSpPr>
                <p:nvPr userDrawn="1"/>
              </p:nvSpPr>
              <p:spPr bwMode="auto">
                <a:xfrm>
                  <a:off x="4097" y="373"/>
                  <a:ext cx="10" cy="15"/>
                </a:xfrm>
                <a:custGeom>
                  <a:avLst/>
                  <a:gdLst>
                    <a:gd name="T0" fmla="*/ 2 w 2"/>
                    <a:gd name="T1" fmla="*/ 0 h 3"/>
                    <a:gd name="T2" fmla="*/ 0 w 2"/>
                    <a:gd name="T3" fmla="*/ 3 h 3"/>
                    <a:gd name="T4" fmla="*/ 0 w 2"/>
                    <a:gd name="T5" fmla="*/ 3 h 3"/>
                    <a:gd name="T6" fmla="*/ 1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1" y="2"/>
                        <a:pt x="0" y="3"/>
                      </a:cubicBezTo>
                      <a:cubicBezTo>
                        <a:pt x="0" y="3"/>
                        <a:pt x="0" y="3"/>
                        <a:pt x="0" y="3"/>
                      </a:cubicBezTo>
                      <a:cubicBezTo>
                        <a:pt x="1" y="3"/>
                        <a:pt x="1" y="3"/>
                        <a:pt x="1" y="3"/>
                      </a:cubicBezTo>
                      <a:cubicBezTo>
                        <a:pt x="1" y="2"/>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 name="Freeform 577">
                  <a:extLst>
                    <a:ext uri="{FF2B5EF4-FFF2-40B4-BE49-F238E27FC236}">
                      <a16:creationId xmlns:a16="http://schemas.microsoft.com/office/drawing/2014/main" id="{B6CBA23B-1547-4E17-9BC9-8785D9F45EC9}"/>
                    </a:ext>
                  </a:extLst>
                </p:cNvPr>
                <p:cNvSpPr>
                  <a:spLocks/>
                </p:cNvSpPr>
                <p:nvPr userDrawn="1"/>
              </p:nvSpPr>
              <p:spPr bwMode="auto">
                <a:xfrm>
                  <a:off x="4122" y="36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1" y="0"/>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 name="Freeform 578">
                  <a:extLst>
                    <a:ext uri="{FF2B5EF4-FFF2-40B4-BE49-F238E27FC236}">
                      <a16:creationId xmlns:a16="http://schemas.microsoft.com/office/drawing/2014/main" id="{C0DDE42E-CF91-4580-97AE-FCA043F79505}"/>
                    </a:ext>
                  </a:extLst>
                </p:cNvPr>
                <p:cNvSpPr>
                  <a:spLocks/>
                </p:cNvSpPr>
                <p:nvPr userDrawn="1"/>
              </p:nvSpPr>
              <p:spPr bwMode="auto">
                <a:xfrm>
                  <a:off x="4122" y="373"/>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 name="Freeform 579">
                  <a:extLst>
                    <a:ext uri="{FF2B5EF4-FFF2-40B4-BE49-F238E27FC236}">
                      <a16:creationId xmlns:a16="http://schemas.microsoft.com/office/drawing/2014/main" id="{A0E76B5D-D75A-408C-A203-ACA0655770B1}"/>
                    </a:ext>
                  </a:extLst>
                </p:cNvPr>
                <p:cNvSpPr>
                  <a:spLocks/>
                </p:cNvSpPr>
                <p:nvPr userDrawn="1"/>
              </p:nvSpPr>
              <p:spPr bwMode="auto">
                <a:xfrm>
                  <a:off x="4132" y="358"/>
                  <a:ext cx="5" cy="5"/>
                </a:xfrm>
                <a:custGeom>
                  <a:avLst/>
                  <a:gdLst>
                    <a:gd name="T0" fmla="*/ 0 w 1"/>
                    <a:gd name="T1" fmla="*/ 1 h 1"/>
                    <a:gd name="T2" fmla="*/ 0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0"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 name="Freeform 580">
                  <a:extLst>
                    <a:ext uri="{FF2B5EF4-FFF2-40B4-BE49-F238E27FC236}">
                      <a16:creationId xmlns:a16="http://schemas.microsoft.com/office/drawing/2014/main" id="{079F704A-0BAE-4BBE-8C44-C1609B57AEEC}"/>
                    </a:ext>
                  </a:extLst>
                </p:cNvPr>
                <p:cNvSpPr>
                  <a:spLocks/>
                </p:cNvSpPr>
                <p:nvPr userDrawn="1"/>
              </p:nvSpPr>
              <p:spPr bwMode="auto">
                <a:xfrm>
                  <a:off x="4127" y="3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 name="Freeform 581">
                  <a:extLst>
                    <a:ext uri="{FF2B5EF4-FFF2-40B4-BE49-F238E27FC236}">
                      <a16:creationId xmlns:a16="http://schemas.microsoft.com/office/drawing/2014/main" id="{302E8229-0E6C-4873-A260-4CFA4F1F7F9C}"/>
                    </a:ext>
                  </a:extLst>
                </p:cNvPr>
                <p:cNvSpPr>
                  <a:spLocks/>
                </p:cNvSpPr>
                <p:nvPr userDrawn="1"/>
              </p:nvSpPr>
              <p:spPr bwMode="auto">
                <a:xfrm>
                  <a:off x="4122" y="3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 name="Freeform 582">
                  <a:extLst>
                    <a:ext uri="{FF2B5EF4-FFF2-40B4-BE49-F238E27FC236}">
                      <a16:creationId xmlns:a16="http://schemas.microsoft.com/office/drawing/2014/main" id="{0A9305DE-3EC1-48CD-953C-EC7CC71C1120}"/>
                    </a:ext>
                  </a:extLst>
                </p:cNvPr>
                <p:cNvSpPr>
                  <a:spLocks/>
                </p:cNvSpPr>
                <p:nvPr userDrawn="1"/>
              </p:nvSpPr>
              <p:spPr bwMode="auto">
                <a:xfrm>
                  <a:off x="4117" y="363"/>
                  <a:ext cx="10" cy="5"/>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 name="Freeform 583">
                  <a:extLst>
                    <a:ext uri="{FF2B5EF4-FFF2-40B4-BE49-F238E27FC236}">
                      <a16:creationId xmlns:a16="http://schemas.microsoft.com/office/drawing/2014/main" id="{66CF6CE9-D4B2-478A-B6BD-F4FD68E3F33A}"/>
                    </a:ext>
                  </a:extLst>
                </p:cNvPr>
                <p:cNvSpPr>
                  <a:spLocks/>
                </p:cNvSpPr>
                <p:nvPr userDrawn="1"/>
              </p:nvSpPr>
              <p:spPr bwMode="auto">
                <a:xfrm>
                  <a:off x="4097" y="368"/>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 name="Freeform 584">
                  <a:extLst>
                    <a:ext uri="{FF2B5EF4-FFF2-40B4-BE49-F238E27FC236}">
                      <a16:creationId xmlns:a16="http://schemas.microsoft.com/office/drawing/2014/main" id="{63F4AF6F-4B5F-449A-B83E-2000FF4C5768}"/>
                    </a:ext>
                  </a:extLst>
                </p:cNvPr>
                <p:cNvSpPr>
                  <a:spLocks/>
                </p:cNvSpPr>
                <p:nvPr userDrawn="1"/>
              </p:nvSpPr>
              <p:spPr bwMode="auto">
                <a:xfrm>
                  <a:off x="4137" y="343"/>
                  <a:ext cx="10" cy="5"/>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0" y="0"/>
                      </a:cubicBezTo>
                      <a:cubicBezTo>
                        <a:pt x="0" y="1"/>
                        <a:pt x="0" y="1"/>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 name="Freeform 585">
                  <a:extLst>
                    <a:ext uri="{FF2B5EF4-FFF2-40B4-BE49-F238E27FC236}">
                      <a16:creationId xmlns:a16="http://schemas.microsoft.com/office/drawing/2014/main" id="{D6804305-4884-4C10-91BE-D78EA2C2382A}"/>
                    </a:ext>
                  </a:extLst>
                </p:cNvPr>
                <p:cNvSpPr>
                  <a:spLocks/>
                </p:cNvSpPr>
                <p:nvPr userDrawn="1"/>
              </p:nvSpPr>
              <p:spPr bwMode="auto">
                <a:xfrm>
                  <a:off x="4137" y="3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 name="Freeform 586">
                  <a:extLst>
                    <a:ext uri="{FF2B5EF4-FFF2-40B4-BE49-F238E27FC236}">
                      <a16:creationId xmlns:a16="http://schemas.microsoft.com/office/drawing/2014/main" id="{FB4E24B0-5F81-4BC3-9A27-2110EACEA9B7}"/>
                    </a:ext>
                  </a:extLst>
                </p:cNvPr>
                <p:cNvSpPr>
                  <a:spLocks/>
                </p:cNvSpPr>
                <p:nvPr userDrawn="1"/>
              </p:nvSpPr>
              <p:spPr bwMode="auto">
                <a:xfrm>
                  <a:off x="4122" y="348"/>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 name="Freeform 587">
                  <a:extLst>
                    <a:ext uri="{FF2B5EF4-FFF2-40B4-BE49-F238E27FC236}">
                      <a16:creationId xmlns:a16="http://schemas.microsoft.com/office/drawing/2014/main" id="{C3CBD93F-E412-4AFC-9961-F3D4D6142771}"/>
                    </a:ext>
                  </a:extLst>
                </p:cNvPr>
                <p:cNvSpPr>
                  <a:spLocks/>
                </p:cNvSpPr>
                <p:nvPr userDrawn="1"/>
              </p:nvSpPr>
              <p:spPr bwMode="auto">
                <a:xfrm>
                  <a:off x="4152" y="33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 name="Freeform 588">
                  <a:extLst>
                    <a:ext uri="{FF2B5EF4-FFF2-40B4-BE49-F238E27FC236}">
                      <a16:creationId xmlns:a16="http://schemas.microsoft.com/office/drawing/2014/main" id="{808B64C7-3F0C-4B58-88C2-11B9BAE12514}"/>
                    </a:ext>
                  </a:extLst>
                </p:cNvPr>
                <p:cNvSpPr>
                  <a:spLocks/>
                </p:cNvSpPr>
                <p:nvPr userDrawn="1"/>
              </p:nvSpPr>
              <p:spPr bwMode="auto">
                <a:xfrm>
                  <a:off x="4162" y="323"/>
                  <a:ext cx="5" cy="10"/>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2"/>
                      </a:cubicBezTo>
                      <a:cubicBezTo>
                        <a:pt x="1"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 name="Freeform 589">
                  <a:extLst>
                    <a:ext uri="{FF2B5EF4-FFF2-40B4-BE49-F238E27FC236}">
                      <a16:creationId xmlns:a16="http://schemas.microsoft.com/office/drawing/2014/main" id="{FBF75D0D-2593-4A38-9431-6D89D2E7C0DF}"/>
                    </a:ext>
                  </a:extLst>
                </p:cNvPr>
                <p:cNvSpPr>
                  <a:spLocks/>
                </p:cNvSpPr>
                <p:nvPr userDrawn="1"/>
              </p:nvSpPr>
              <p:spPr bwMode="auto">
                <a:xfrm>
                  <a:off x="4167" y="3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 name="Freeform 590">
                  <a:extLst>
                    <a:ext uri="{FF2B5EF4-FFF2-40B4-BE49-F238E27FC236}">
                      <a16:creationId xmlns:a16="http://schemas.microsoft.com/office/drawing/2014/main" id="{BB767068-4129-4C6B-9CD6-47865DCE7A9C}"/>
                    </a:ext>
                  </a:extLst>
                </p:cNvPr>
                <p:cNvSpPr>
                  <a:spLocks/>
                </p:cNvSpPr>
                <p:nvPr userDrawn="1"/>
              </p:nvSpPr>
              <p:spPr bwMode="auto">
                <a:xfrm>
                  <a:off x="4142" y="3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 name="Freeform 591">
                  <a:extLst>
                    <a:ext uri="{FF2B5EF4-FFF2-40B4-BE49-F238E27FC236}">
                      <a16:creationId xmlns:a16="http://schemas.microsoft.com/office/drawing/2014/main" id="{3FCE9E40-7188-4F88-B0D3-498F95297704}"/>
                    </a:ext>
                  </a:extLst>
                </p:cNvPr>
                <p:cNvSpPr>
                  <a:spLocks/>
                </p:cNvSpPr>
                <p:nvPr userDrawn="1"/>
              </p:nvSpPr>
              <p:spPr bwMode="auto">
                <a:xfrm>
                  <a:off x="4147" y="3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 name="Freeform 592">
                  <a:extLst>
                    <a:ext uri="{FF2B5EF4-FFF2-40B4-BE49-F238E27FC236}">
                      <a16:creationId xmlns:a16="http://schemas.microsoft.com/office/drawing/2014/main" id="{06C549D8-B271-42F7-9E16-58368528B074}"/>
                    </a:ext>
                  </a:extLst>
                </p:cNvPr>
                <p:cNvSpPr>
                  <a:spLocks/>
                </p:cNvSpPr>
                <p:nvPr userDrawn="1"/>
              </p:nvSpPr>
              <p:spPr bwMode="auto">
                <a:xfrm>
                  <a:off x="4142" y="3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 name="Freeform 593">
                  <a:extLst>
                    <a:ext uri="{FF2B5EF4-FFF2-40B4-BE49-F238E27FC236}">
                      <a16:creationId xmlns:a16="http://schemas.microsoft.com/office/drawing/2014/main" id="{ABDCF993-4946-47F5-A908-CDB40F9A4C06}"/>
                    </a:ext>
                  </a:extLst>
                </p:cNvPr>
                <p:cNvSpPr>
                  <a:spLocks/>
                </p:cNvSpPr>
                <p:nvPr userDrawn="1"/>
              </p:nvSpPr>
              <p:spPr bwMode="auto">
                <a:xfrm>
                  <a:off x="4122" y="333"/>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1" y="2"/>
                        <a:pt x="2"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 name="Freeform 594">
                  <a:extLst>
                    <a:ext uri="{FF2B5EF4-FFF2-40B4-BE49-F238E27FC236}">
                      <a16:creationId xmlns:a16="http://schemas.microsoft.com/office/drawing/2014/main" id="{22889EAD-FD23-4746-91ED-C7EA87B038A0}"/>
                    </a:ext>
                  </a:extLst>
                </p:cNvPr>
                <p:cNvSpPr>
                  <a:spLocks/>
                </p:cNvSpPr>
                <p:nvPr userDrawn="1"/>
              </p:nvSpPr>
              <p:spPr bwMode="auto">
                <a:xfrm>
                  <a:off x="4137" y="33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 name="Freeform 595">
                  <a:extLst>
                    <a:ext uri="{FF2B5EF4-FFF2-40B4-BE49-F238E27FC236}">
                      <a16:creationId xmlns:a16="http://schemas.microsoft.com/office/drawing/2014/main" id="{8D4D2701-90E4-4B37-8F89-9C2A8B5CDDB2}"/>
                    </a:ext>
                  </a:extLst>
                </p:cNvPr>
                <p:cNvSpPr>
                  <a:spLocks/>
                </p:cNvSpPr>
                <p:nvPr userDrawn="1"/>
              </p:nvSpPr>
              <p:spPr bwMode="auto">
                <a:xfrm>
                  <a:off x="4137" y="32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 name="Freeform 596">
                  <a:extLst>
                    <a:ext uri="{FF2B5EF4-FFF2-40B4-BE49-F238E27FC236}">
                      <a16:creationId xmlns:a16="http://schemas.microsoft.com/office/drawing/2014/main" id="{B7630541-6132-406E-88C3-74A1B162F069}"/>
                    </a:ext>
                  </a:extLst>
                </p:cNvPr>
                <p:cNvSpPr>
                  <a:spLocks/>
                </p:cNvSpPr>
                <p:nvPr userDrawn="1"/>
              </p:nvSpPr>
              <p:spPr bwMode="auto">
                <a:xfrm>
                  <a:off x="4157" y="313"/>
                  <a:ext cx="5" cy="10"/>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1" y="0"/>
                      </a:cubicBezTo>
                      <a:cubicBezTo>
                        <a:pt x="0"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 name="Freeform 597">
                  <a:extLst>
                    <a:ext uri="{FF2B5EF4-FFF2-40B4-BE49-F238E27FC236}">
                      <a16:creationId xmlns:a16="http://schemas.microsoft.com/office/drawing/2014/main" id="{656CE211-71D6-4C02-B112-DED18CB09E72}"/>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 name="Rectangle 598">
                  <a:extLst>
                    <a:ext uri="{FF2B5EF4-FFF2-40B4-BE49-F238E27FC236}">
                      <a16:creationId xmlns:a16="http://schemas.microsoft.com/office/drawing/2014/main" id="{5C3A6E58-DBF1-4F5C-B041-C1D08DE2C482}"/>
                    </a:ext>
                  </a:extLst>
                </p:cNvPr>
                <p:cNvSpPr>
                  <a:spLocks noChangeArrowheads="1"/>
                </p:cNvSpPr>
                <p:nvPr userDrawn="1"/>
              </p:nvSpPr>
              <p:spPr bwMode="auto">
                <a:xfrm>
                  <a:off x="4177"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 name="Freeform 599">
                  <a:extLst>
                    <a:ext uri="{FF2B5EF4-FFF2-40B4-BE49-F238E27FC236}">
                      <a16:creationId xmlns:a16="http://schemas.microsoft.com/office/drawing/2014/main" id="{5173AA55-F2A1-4E49-8ED7-7C9E5502831B}"/>
                    </a:ext>
                  </a:extLst>
                </p:cNvPr>
                <p:cNvSpPr>
                  <a:spLocks/>
                </p:cNvSpPr>
                <p:nvPr userDrawn="1"/>
              </p:nvSpPr>
              <p:spPr bwMode="auto">
                <a:xfrm>
                  <a:off x="4152" y="31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 name="Freeform 600">
                  <a:extLst>
                    <a:ext uri="{FF2B5EF4-FFF2-40B4-BE49-F238E27FC236}">
                      <a16:creationId xmlns:a16="http://schemas.microsoft.com/office/drawing/2014/main" id="{AB1AE9E8-027A-44D9-9E74-4C40AD5AC72D}"/>
                    </a:ext>
                  </a:extLst>
                </p:cNvPr>
                <p:cNvSpPr>
                  <a:spLocks/>
                </p:cNvSpPr>
                <p:nvPr userDrawn="1"/>
              </p:nvSpPr>
              <p:spPr bwMode="auto">
                <a:xfrm>
                  <a:off x="4167" y="3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 name="Freeform 601">
                  <a:extLst>
                    <a:ext uri="{FF2B5EF4-FFF2-40B4-BE49-F238E27FC236}">
                      <a16:creationId xmlns:a16="http://schemas.microsoft.com/office/drawing/2014/main" id="{4FC9F746-67E3-4647-83AF-C611EF8B92F4}"/>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 name="Freeform 602">
                  <a:extLst>
                    <a:ext uri="{FF2B5EF4-FFF2-40B4-BE49-F238E27FC236}">
                      <a16:creationId xmlns:a16="http://schemas.microsoft.com/office/drawing/2014/main" id="{1A9708FA-0603-4F69-BBC3-F68C4F7FE500}"/>
                    </a:ext>
                  </a:extLst>
                </p:cNvPr>
                <p:cNvSpPr>
                  <a:spLocks/>
                </p:cNvSpPr>
                <p:nvPr userDrawn="1"/>
              </p:nvSpPr>
              <p:spPr bwMode="auto">
                <a:xfrm>
                  <a:off x="4152" y="323"/>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 name="Freeform 603">
                  <a:extLst>
                    <a:ext uri="{FF2B5EF4-FFF2-40B4-BE49-F238E27FC236}">
                      <a16:creationId xmlns:a16="http://schemas.microsoft.com/office/drawing/2014/main" id="{A27E5B3F-6C7B-449A-9287-2762D078EF9B}"/>
                    </a:ext>
                  </a:extLst>
                </p:cNvPr>
                <p:cNvSpPr>
                  <a:spLocks/>
                </p:cNvSpPr>
                <p:nvPr userDrawn="1"/>
              </p:nvSpPr>
              <p:spPr bwMode="auto">
                <a:xfrm>
                  <a:off x="4157" y="273"/>
                  <a:ext cx="20" cy="30"/>
                </a:xfrm>
                <a:custGeom>
                  <a:avLst/>
                  <a:gdLst>
                    <a:gd name="T0" fmla="*/ 2 w 4"/>
                    <a:gd name="T1" fmla="*/ 1 h 6"/>
                    <a:gd name="T2" fmla="*/ 1 w 4"/>
                    <a:gd name="T3" fmla="*/ 2 h 6"/>
                    <a:gd name="T4" fmla="*/ 4 w 4"/>
                    <a:gd name="T5" fmla="*/ 6 h 6"/>
                    <a:gd name="T6" fmla="*/ 4 w 4"/>
                    <a:gd name="T7" fmla="*/ 4 h 6"/>
                    <a:gd name="T8" fmla="*/ 2 w 4"/>
                    <a:gd name="T9" fmla="*/ 4 h 6"/>
                    <a:gd name="T10" fmla="*/ 3 w 4"/>
                    <a:gd name="T11" fmla="*/ 3 h 6"/>
                    <a:gd name="T12" fmla="*/ 3 w 4"/>
                    <a:gd name="T13" fmla="*/ 0 h 6"/>
                    <a:gd name="T14" fmla="*/ 2 w 4"/>
                    <a:gd name="T15" fmla="*/ 1 h 6"/>
                    <a:gd name="T16" fmla="*/ 2 w 4"/>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1"/>
                      </a:moveTo>
                      <a:cubicBezTo>
                        <a:pt x="2" y="1"/>
                        <a:pt x="2" y="2"/>
                        <a:pt x="1" y="2"/>
                      </a:cubicBezTo>
                      <a:cubicBezTo>
                        <a:pt x="0" y="3"/>
                        <a:pt x="2" y="5"/>
                        <a:pt x="4" y="6"/>
                      </a:cubicBezTo>
                      <a:cubicBezTo>
                        <a:pt x="4" y="5"/>
                        <a:pt x="3" y="5"/>
                        <a:pt x="4" y="4"/>
                      </a:cubicBezTo>
                      <a:cubicBezTo>
                        <a:pt x="3" y="4"/>
                        <a:pt x="2" y="5"/>
                        <a:pt x="2" y="4"/>
                      </a:cubicBezTo>
                      <a:cubicBezTo>
                        <a:pt x="3" y="3"/>
                        <a:pt x="3" y="3"/>
                        <a:pt x="3" y="3"/>
                      </a:cubicBezTo>
                      <a:cubicBezTo>
                        <a:pt x="2" y="3"/>
                        <a:pt x="4" y="1"/>
                        <a:pt x="3" y="0"/>
                      </a:cubicBezTo>
                      <a:cubicBezTo>
                        <a:pt x="2" y="1"/>
                        <a:pt x="2" y="1"/>
                        <a:pt x="2"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 name="Freeform 604">
                  <a:extLst>
                    <a:ext uri="{FF2B5EF4-FFF2-40B4-BE49-F238E27FC236}">
                      <a16:creationId xmlns:a16="http://schemas.microsoft.com/office/drawing/2014/main" id="{E37DCD99-69A0-4F4A-9D63-01A0E1FF5382}"/>
                    </a:ext>
                  </a:extLst>
                </p:cNvPr>
                <p:cNvSpPr>
                  <a:spLocks/>
                </p:cNvSpPr>
                <p:nvPr userDrawn="1"/>
              </p:nvSpPr>
              <p:spPr bwMode="auto">
                <a:xfrm>
                  <a:off x="4167" y="303"/>
                  <a:ext cx="10" cy="5"/>
                </a:xfrm>
                <a:custGeom>
                  <a:avLst/>
                  <a:gdLst>
                    <a:gd name="T0" fmla="*/ 1 w 2"/>
                    <a:gd name="T1" fmla="*/ 1 h 1"/>
                    <a:gd name="T2" fmla="*/ 0 w 2"/>
                    <a:gd name="T3" fmla="*/ 1 h 1"/>
                    <a:gd name="T4" fmla="*/ 2 w 2"/>
                    <a:gd name="T5" fmla="*/ 1 h 1"/>
                    <a:gd name="T6" fmla="*/ 2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0" y="1"/>
                        <a:pt x="0" y="1"/>
                        <a:pt x="0" y="1"/>
                      </a:cubicBezTo>
                      <a:cubicBezTo>
                        <a:pt x="1" y="1"/>
                        <a:pt x="1" y="1"/>
                        <a:pt x="2" y="1"/>
                      </a:cubicBezTo>
                      <a:cubicBezTo>
                        <a:pt x="2" y="0"/>
                        <a:pt x="2" y="0"/>
                        <a:pt x="2" y="0"/>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 name="Freeform 605">
                  <a:extLst>
                    <a:ext uri="{FF2B5EF4-FFF2-40B4-BE49-F238E27FC236}">
                      <a16:creationId xmlns:a16="http://schemas.microsoft.com/office/drawing/2014/main" id="{F39A20A5-CA86-499A-9A43-1A516FF46D3B}"/>
                    </a:ext>
                  </a:extLst>
                </p:cNvPr>
                <p:cNvSpPr>
                  <a:spLocks/>
                </p:cNvSpPr>
                <p:nvPr userDrawn="1"/>
              </p:nvSpPr>
              <p:spPr bwMode="auto">
                <a:xfrm>
                  <a:off x="4157" y="303"/>
                  <a:ext cx="10" cy="10"/>
                </a:xfrm>
                <a:custGeom>
                  <a:avLst/>
                  <a:gdLst>
                    <a:gd name="T0" fmla="*/ 1 w 2"/>
                    <a:gd name="T1" fmla="*/ 2 h 2"/>
                    <a:gd name="T2" fmla="*/ 0 w 2"/>
                    <a:gd name="T3" fmla="*/ 0 h 2"/>
                    <a:gd name="T4" fmla="*/ 0 w 2"/>
                    <a:gd name="T5" fmla="*/ 1 h 2"/>
                    <a:gd name="T6" fmla="*/ 1 w 2"/>
                    <a:gd name="T7" fmla="*/ 2 h 2"/>
                    <a:gd name="T8" fmla="*/ 1 w 2"/>
                    <a:gd name="T9" fmla="*/ 2 h 2"/>
                    <a:gd name="T10" fmla="*/ 2 w 2"/>
                    <a:gd name="T11" fmla="*/ 2 h 2"/>
                    <a:gd name="T12" fmla="*/ 2 w 2"/>
                    <a:gd name="T13" fmla="*/ 2 h 2"/>
                    <a:gd name="T14" fmla="*/ 2 w 2"/>
                    <a:gd name="T15" fmla="*/ 2 h 2"/>
                    <a:gd name="T16" fmla="*/ 2 w 2"/>
                    <a:gd name="T17" fmla="*/ 2 h 2"/>
                    <a:gd name="T18" fmla="*/ 1 w 2"/>
                    <a:gd name="T19" fmla="*/ 2 h 2"/>
                    <a:gd name="T20" fmla="*/ 1 w 2"/>
                    <a:gd name="T21" fmla="*/ 2 h 2"/>
                    <a:gd name="T22" fmla="*/ 1 w 2"/>
                    <a:gd name="T23" fmla="*/ 2 h 2"/>
                    <a:gd name="T24" fmla="*/ 1 w 2"/>
                    <a:gd name="T25" fmla="*/ 2 h 2"/>
                    <a:gd name="T26" fmla="*/ 2 w 2"/>
                    <a:gd name="T27" fmla="*/ 2 h 2"/>
                    <a:gd name="T28" fmla="*/ 2 w 2"/>
                    <a:gd name="T29" fmla="*/ 2 h 2"/>
                    <a:gd name="T30" fmla="*/ 2 w 2"/>
                    <a:gd name="T31" fmla="*/ 1 h 2"/>
                    <a:gd name="T32" fmla="*/ 1 w 2"/>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1" y="2"/>
                      </a:moveTo>
                      <a:cubicBezTo>
                        <a:pt x="1" y="1"/>
                        <a:pt x="1" y="0"/>
                        <a:pt x="0" y="0"/>
                      </a:cubicBezTo>
                      <a:cubicBezTo>
                        <a:pt x="0" y="0"/>
                        <a:pt x="0" y="1"/>
                        <a:pt x="0" y="1"/>
                      </a:cubicBezTo>
                      <a:cubicBezTo>
                        <a:pt x="1" y="0"/>
                        <a:pt x="0"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2" y="2"/>
                        <a:pt x="1" y="2"/>
                        <a:pt x="1" y="2"/>
                      </a:cubicBezTo>
                      <a:cubicBezTo>
                        <a:pt x="2" y="2"/>
                        <a:pt x="2" y="2"/>
                        <a:pt x="2" y="2"/>
                      </a:cubicBezTo>
                      <a:cubicBezTo>
                        <a:pt x="2" y="2"/>
                        <a:pt x="2" y="2"/>
                        <a:pt x="2" y="2"/>
                      </a:cubicBezTo>
                      <a:cubicBezTo>
                        <a:pt x="2" y="1"/>
                        <a:pt x="2" y="1"/>
                        <a:pt x="2" y="1"/>
                      </a:cubicBezTo>
                      <a:cubicBezTo>
                        <a:pt x="2" y="1"/>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 name="Freeform 606">
                  <a:extLst>
                    <a:ext uri="{FF2B5EF4-FFF2-40B4-BE49-F238E27FC236}">
                      <a16:creationId xmlns:a16="http://schemas.microsoft.com/office/drawing/2014/main" id="{A453AC29-DBA6-402A-A35F-F213C3FA10B5}"/>
                    </a:ext>
                  </a:extLst>
                </p:cNvPr>
                <p:cNvSpPr>
                  <a:spLocks/>
                </p:cNvSpPr>
                <p:nvPr userDrawn="1"/>
              </p:nvSpPr>
              <p:spPr bwMode="auto">
                <a:xfrm>
                  <a:off x="412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1" name="Group 808">
                <a:extLst>
                  <a:ext uri="{FF2B5EF4-FFF2-40B4-BE49-F238E27FC236}">
                    <a16:creationId xmlns:a16="http://schemas.microsoft.com/office/drawing/2014/main" id="{373A51BC-8C30-4C23-B363-D0F9DFB9774B}"/>
                  </a:ext>
                </a:extLst>
              </p:cNvPr>
              <p:cNvGrpSpPr>
                <a:grpSpLocks/>
              </p:cNvGrpSpPr>
              <p:nvPr userDrawn="1"/>
            </p:nvGrpSpPr>
            <p:grpSpPr bwMode="auto">
              <a:xfrm>
                <a:off x="5280025" y="338138"/>
                <a:ext cx="1738312" cy="1196975"/>
                <a:chOff x="3326" y="213"/>
                <a:chExt cx="1095" cy="754"/>
              </a:xfrm>
              <a:grpFill/>
            </p:grpSpPr>
            <p:sp>
              <p:nvSpPr>
                <p:cNvPr id="54" name="Freeform 608">
                  <a:extLst>
                    <a:ext uri="{FF2B5EF4-FFF2-40B4-BE49-F238E27FC236}">
                      <a16:creationId xmlns:a16="http://schemas.microsoft.com/office/drawing/2014/main" id="{D0EAA330-2D60-4651-9CF7-F131E27559A7}"/>
                    </a:ext>
                  </a:extLst>
                </p:cNvPr>
                <p:cNvSpPr>
                  <a:spLocks/>
                </p:cNvSpPr>
                <p:nvPr userDrawn="1"/>
              </p:nvSpPr>
              <p:spPr bwMode="auto">
                <a:xfrm>
                  <a:off x="4122" y="328"/>
                  <a:ext cx="15" cy="5"/>
                </a:xfrm>
                <a:custGeom>
                  <a:avLst/>
                  <a:gdLst>
                    <a:gd name="T0" fmla="*/ 0 w 3"/>
                    <a:gd name="T1" fmla="*/ 0 h 1"/>
                    <a:gd name="T2" fmla="*/ 0 w 3"/>
                    <a:gd name="T3" fmla="*/ 0 h 1"/>
                    <a:gd name="T4" fmla="*/ 0 w 3"/>
                    <a:gd name="T5" fmla="*/ 0 h 1"/>
                    <a:gd name="T6" fmla="*/ 0 w 3"/>
                    <a:gd name="T7" fmla="*/ 1 h 1"/>
                    <a:gd name="T8" fmla="*/ 0 w 3"/>
                    <a:gd name="T9" fmla="*/ 1 h 1"/>
                    <a:gd name="T10" fmla="*/ 3 w 3"/>
                    <a:gd name="T11" fmla="*/ 0 h 1"/>
                    <a:gd name="T12" fmla="*/ 0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0"/>
                      </a:moveTo>
                      <a:cubicBezTo>
                        <a:pt x="0" y="0"/>
                        <a:pt x="1" y="0"/>
                        <a:pt x="0" y="0"/>
                      </a:cubicBezTo>
                      <a:cubicBezTo>
                        <a:pt x="0" y="1"/>
                        <a:pt x="0" y="0"/>
                        <a:pt x="0" y="0"/>
                      </a:cubicBezTo>
                      <a:cubicBezTo>
                        <a:pt x="0" y="0"/>
                        <a:pt x="0" y="1"/>
                        <a:pt x="0" y="1"/>
                      </a:cubicBezTo>
                      <a:cubicBezTo>
                        <a:pt x="0" y="1"/>
                        <a:pt x="0" y="1"/>
                        <a:pt x="0"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609">
                  <a:extLst>
                    <a:ext uri="{FF2B5EF4-FFF2-40B4-BE49-F238E27FC236}">
                      <a16:creationId xmlns:a16="http://schemas.microsoft.com/office/drawing/2014/main" id="{042C50E7-4517-49AA-9A3B-EE0724DD39EB}"/>
                    </a:ext>
                  </a:extLst>
                </p:cNvPr>
                <p:cNvSpPr>
                  <a:spLocks/>
                </p:cNvSpPr>
                <p:nvPr userDrawn="1"/>
              </p:nvSpPr>
              <p:spPr bwMode="auto">
                <a:xfrm>
                  <a:off x="4137" y="313"/>
                  <a:ext cx="10" cy="5"/>
                </a:xfrm>
                <a:custGeom>
                  <a:avLst/>
                  <a:gdLst>
                    <a:gd name="T0" fmla="*/ 1 w 2"/>
                    <a:gd name="T1" fmla="*/ 1 h 1"/>
                    <a:gd name="T2" fmla="*/ 2 w 2"/>
                    <a:gd name="T3" fmla="*/ 0 h 1"/>
                    <a:gd name="T4" fmla="*/ 1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1" y="0"/>
                        <a:pt x="1" y="0"/>
                        <a:pt x="1"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610">
                  <a:extLst>
                    <a:ext uri="{FF2B5EF4-FFF2-40B4-BE49-F238E27FC236}">
                      <a16:creationId xmlns:a16="http://schemas.microsoft.com/office/drawing/2014/main" id="{594F8B00-8339-40A2-B2CB-08BE99CB250B}"/>
                    </a:ext>
                  </a:extLst>
                </p:cNvPr>
                <p:cNvSpPr>
                  <a:spLocks/>
                </p:cNvSpPr>
                <p:nvPr userDrawn="1"/>
              </p:nvSpPr>
              <p:spPr bwMode="auto">
                <a:xfrm>
                  <a:off x="4177" y="298"/>
                  <a:ext cx="5" cy="10"/>
                </a:xfrm>
                <a:custGeom>
                  <a:avLst/>
                  <a:gdLst>
                    <a:gd name="T0" fmla="*/ 0 w 5"/>
                    <a:gd name="T1" fmla="*/ 5 h 10"/>
                    <a:gd name="T2" fmla="*/ 5 w 5"/>
                    <a:gd name="T3" fmla="*/ 10 h 10"/>
                    <a:gd name="T4" fmla="*/ 5 w 5"/>
                    <a:gd name="T5" fmla="*/ 0 h 10"/>
                    <a:gd name="T6" fmla="*/ 0 w 5"/>
                    <a:gd name="T7" fmla="*/ 5 h 10"/>
                  </a:gdLst>
                  <a:ahLst/>
                  <a:cxnLst>
                    <a:cxn ang="0">
                      <a:pos x="T0" y="T1"/>
                    </a:cxn>
                    <a:cxn ang="0">
                      <a:pos x="T2" y="T3"/>
                    </a:cxn>
                    <a:cxn ang="0">
                      <a:pos x="T4" y="T5"/>
                    </a:cxn>
                    <a:cxn ang="0">
                      <a:pos x="T6" y="T7"/>
                    </a:cxn>
                  </a:cxnLst>
                  <a:rect l="0" t="0" r="r" b="b"/>
                  <a:pathLst>
                    <a:path w="5" h="10">
                      <a:moveTo>
                        <a:pt x="0" y="5"/>
                      </a:moveTo>
                      <a:lnTo>
                        <a:pt x="5" y="10"/>
                      </a:lnTo>
                      <a:lnTo>
                        <a:pt x="5"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611">
                  <a:extLst>
                    <a:ext uri="{FF2B5EF4-FFF2-40B4-BE49-F238E27FC236}">
                      <a16:creationId xmlns:a16="http://schemas.microsoft.com/office/drawing/2014/main" id="{1E0D6A07-7268-4CF9-8311-CCAA2750C61A}"/>
                    </a:ext>
                  </a:extLst>
                </p:cNvPr>
                <p:cNvSpPr>
                  <a:spLocks/>
                </p:cNvSpPr>
                <p:nvPr userDrawn="1"/>
              </p:nvSpPr>
              <p:spPr bwMode="auto">
                <a:xfrm>
                  <a:off x="4187" y="29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Freeform 612">
                  <a:extLst>
                    <a:ext uri="{FF2B5EF4-FFF2-40B4-BE49-F238E27FC236}">
                      <a16:creationId xmlns:a16="http://schemas.microsoft.com/office/drawing/2014/main" id="{66E60B8F-0AA7-44B3-AFE6-8C28938283F6}"/>
                    </a:ext>
                  </a:extLst>
                </p:cNvPr>
                <p:cNvSpPr>
                  <a:spLocks/>
                </p:cNvSpPr>
                <p:nvPr userDrawn="1"/>
              </p:nvSpPr>
              <p:spPr bwMode="auto">
                <a:xfrm>
                  <a:off x="4361" y="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613">
                  <a:extLst>
                    <a:ext uri="{FF2B5EF4-FFF2-40B4-BE49-F238E27FC236}">
                      <a16:creationId xmlns:a16="http://schemas.microsoft.com/office/drawing/2014/main" id="{A3298108-6AB8-4E87-A4F2-E5E82437E8D6}"/>
                    </a:ext>
                  </a:extLst>
                </p:cNvPr>
                <p:cNvSpPr>
                  <a:spLocks/>
                </p:cNvSpPr>
                <p:nvPr userDrawn="1"/>
              </p:nvSpPr>
              <p:spPr bwMode="auto">
                <a:xfrm>
                  <a:off x="4371"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614">
                  <a:extLst>
                    <a:ext uri="{FF2B5EF4-FFF2-40B4-BE49-F238E27FC236}">
                      <a16:creationId xmlns:a16="http://schemas.microsoft.com/office/drawing/2014/main" id="{FE9E9524-96A5-4949-A438-9DFBB3ABFF11}"/>
                    </a:ext>
                  </a:extLst>
                </p:cNvPr>
                <p:cNvSpPr>
                  <a:spLocks/>
                </p:cNvSpPr>
                <p:nvPr userDrawn="1"/>
              </p:nvSpPr>
              <p:spPr bwMode="auto">
                <a:xfrm>
                  <a:off x="4341" y="333"/>
                  <a:ext cx="10" cy="10"/>
                </a:xfrm>
                <a:custGeom>
                  <a:avLst/>
                  <a:gdLst>
                    <a:gd name="T0" fmla="*/ 1 w 2"/>
                    <a:gd name="T1" fmla="*/ 0 h 2"/>
                    <a:gd name="T2" fmla="*/ 1 w 2"/>
                    <a:gd name="T3" fmla="*/ 1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2"/>
                        <a:pt x="1" y="1"/>
                      </a:cubicBezTo>
                      <a:cubicBezTo>
                        <a:pt x="2" y="1"/>
                        <a:pt x="2" y="1"/>
                        <a:pt x="2"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615">
                  <a:extLst>
                    <a:ext uri="{FF2B5EF4-FFF2-40B4-BE49-F238E27FC236}">
                      <a16:creationId xmlns:a16="http://schemas.microsoft.com/office/drawing/2014/main" id="{1C1D243F-CF2A-4A68-B036-D12B02453AAA}"/>
                    </a:ext>
                  </a:extLst>
                </p:cNvPr>
                <p:cNvSpPr>
                  <a:spLocks/>
                </p:cNvSpPr>
                <p:nvPr userDrawn="1"/>
              </p:nvSpPr>
              <p:spPr bwMode="auto">
                <a:xfrm>
                  <a:off x="4391" y="46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616">
                  <a:extLst>
                    <a:ext uri="{FF2B5EF4-FFF2-40B4-BE49-F238E27FC236}">
                      <a16:creationId xmlns:a16="http://schemas.microsoft.com/office/drawing/2014/main" id="{630CBB8D-BD7E-42C4-AFF0-008336FF611C}"/>
                    </a:ext>
                  </a:extLst>
                </p:cNvPr>
                <p:cNvSpPr>
                  <a:spLocks/>
                </p:cNvSpPr>
                <p:nvPr userDrawn="1"/>
              </p:nvSpPr>
              <p:spPr bwMode="auto">
                <a:xfrm>
                  <a:off x="4411" y="4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617">
                  <a:extLst>
                    <a:ext uri="{FF2B5EF4-FFF2-40B4-BE49-F238E27FC236}">
                      <a16:creationId xmlns:a16="http://schemas.microsoft.com/office/drawing/2014/main" id="{24ACEB14-C48D-4808-97EF-70A20CB82069}"/>
                    </a:ext>
                  </a:extLst>
                </p:cNvPr>
                <p:cNvSpPr>
                  <a:spLocks/>
                </p:cNvSpPr>
                <p:nvPr userDrawn="1"/>
              </p:nvSpPr>
              <p:spPr bwMode="auto">
                <a:xfrm>
                  <a:off x="4296" y="683"/>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618">
                  <a:extLst>
                    <a:ext uri="{FF2B5EF4-FFF2-40B4-BE49-F238E27FC236}">
                      <a16:creationId xmlns:a16="http://schemas.microsoft.com/office/drawing/2014/main" id="{79C5B315-15DE-41EE-B7B3-53065537DD10}"/>
                    </a:ext>
                  </a:extLst>
                </p:cNvPr>
                <p:cNvSpPr>
                  <a:spLocks/>
                </p:cNvSpPr>
                <p:nvPr userDrawn="1"/>
              </p:nvSpPr>
              <p:spPr bwMode="auto">
                <a:xfrm>
                  <a:off x="4261" y="26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2"/>
                        <a:pt x="0" y="2"/>
                        <a:pt x="1"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619">
                  <a:extLst>
                    <a:ext uri="{FF2B5EF4-FFF2-40B4-BE49-F238E27FC236}">
                      <a16:creationId xmlns:a16="http://schemas.microsoft.com/office/drawing/2014/main" id="{58A76979-C0DE-4948-BC88-434C6C4DA97D}"/>
                    </a:ext>
                  </a:extLst>
                </p:cNvPr>
                <p:cNvSpPr>
                  <a:spLocks/>
                </p:cNvSpPr>
                <p:nvPr userDrawn="1"/>
              </p:nvSpPr>
              <p:spPr bwMode="auto">
                <a:xfrm>
                  <a:off x="4326" y="58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620">
                  <a:extLst>
                    <a:ext uri="{FF2B5EF4-FFF2-40B4-BE49-F238E27FC236}">
                      <a16:creationId xmlns:a16="http://schemas.microsoft.com/office/drawing/2014/main" id="{A9E2B9C4-BBD5-4C9C-BCA4-96FE5D8263AC}"/>
                    </a:ext>
                  </a:extLst>
                </p:cNvPr>
                <p:cNvSpPr>
                  <a:spLocks/>
                </p:cNvSpPr>
                <p:nvPr userDrawn="1"/>
              </p:nvSpPr>
              <p:spPr bwMode="auto">
                <a:xfrm>
                  <a:off x="4266" y="27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621">
                  <a:extLst>
                    <a:ext uri="{FF2B5EF4-FFF2-40B4-BE49-F238E27FC236}">
                      <a16:creationId xmlns:a16="http://schemas.microsoft.com/office/drawing/2014/main" id="{52E202BC-3859-404B-A6BE-11D305457DC4}"/>
                    </a:ext>
                  </a:extLst>
                </p:cNvPr>
                <p:cNvSpPr>
                  <a:spLocks/>
                </p:cNvSpPr>
                <p:nvPr userDrawn="1"/>
              </p:nvSpPr>
              <p:spPr bwMode="auto">
                <a:xfrm>
                  <a:off x="4038" y="5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622">
                  <a:extLst>
                    <a:ext uri="{FF2B5EF4-FFF2-40B4-BE49-F238E27FC236}">
                      <a16:creationId xmlns:a16="http://schemas.microsoft.com/office/drawing/2014/main" id="{6BCEA430-B47E-4592-A8B0-F834BE1A8A2F}"/>
                    </a:ext>
                  </a:extLst>
                </p:cNvPr>
                <p:cNvSpPr>
                  <a:spLocks/>
                </p:cNvSpPr>
                <p:nvPr userDrawn="1"/>
              </p:nvSpPr>
              <p:spPr bwMode="auto">
                <a:xfrm>
                  <a:off x="4082" y="44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623">
                  <a:extLst>
                    <a:ext uri="{FF2B5EF4-FFF2-40B4-BE49-F238E27FC236}">
                      <a16:creationId xmlns:a16="http://schemas.microsoft.com/office/drawing/2014/main" id="{909DAACE-B20A-487A-A812-F550D8EB884C}"/>
                    </a:ext>
                  </a:extLst>
                </p:cNvPr>
                <p:cNvSpPr>
                  <a:spLocks/>
                </p:cNvSpPr>
                <p:nvPr userDrawn="1"/>
              </p:nvSpPr>
              <p:spPr bwMode="auto">
                <a:xfrm>
                  <a:off x="4212" y="28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624">
                  <a:extLst>
                    <a:ext uri="{FF2B5EF4-FFF2-40B4-BE49-F238E27FC236}">
                      <a16:creationId xmlns:a16="http://schemas.microsoft.com/office/drawing/2014/main" id="{7E2878D3-30C7-49CF-B94E-566A36849E5F}"/>
                    </a:ext>
                  </a:extLst>
                </p:cNvPr>
                <p:cNvSpPr>
                  <a:spLocks/>
                </p:cNvSpPr>
                <p:nvPr userDrawn="1"/>
              </p:nvSpPr>
              <p:spPr bwMode="auto">
                <a:xfrm>
                  <a:off x="4197" y="26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625">
                  <a:extLst>
                    <a:ext uri="{FF2B5EF4-FFF2-40B4-BE49-F238E27FC236}">
                      <a16:creationId xmlns:a16="http://schemas.microsoft.com/office/drawing/2014/main" id="{91148043-9A22-4B4C-B430-B9FE2041D1D0}"/>
                    </a:ext>
                  </a:extLst>
                </p:cNvPr>
                <p:cNvSpPr>
                  <a:spLocks/>
                </p:cNvSpPr>
                <p:nvPr userDrawn="1"/>
              </p:nvSpPr>
              <p:spPr bwMode="auto">
                <a:xfrm>
                  <a:off x="4296" y="25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626">
                  <a:extLst>
                    <a:ext uri="{FF2B5EF4-FFF2-40B4-BE49-F238E27FC236}">
                      <a16:creationId xmlns:a16="http://schemas.microsoft.com/office/drawing/2014/main" id="{1981173D-473F-44BB-8BB5-9D87B8E383E3}"/>
                    </a:ext>
                  </a:extLst>
                </p:cNvPr>
                <p:cNvSpPr>
                  <a:spLocks/>
                </p:cNvSpPr>
                <p:nvPr userDrawn="1"/>
              </p:nvSpPr>
              <p:spPr bwMode="auto">
                <a:xfrm>
                  <a:off x="4212"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627">
                  <a:extLst>
                    <a:ext uri="{FF2B5EF4-FFF2-40B4-BE49-F238E27FC236}">
                      <a16:creationId xmlns:a16="http://schemas.microsoft.com/office/drawing/2014/main" id="{28533AA8-9A96-48E1-BA5C-7EEEFF61AC7B}"/>
                    </a:ext>
                  </a:extLst>
                </p:cNvPr>
                <p:cNvSpPr>
                  <a:spLocks/>
                </p:cNvSpPr>
                <p:nvPr userDrawn="1"/>
              </p:nvSpPr>
              <p:spPr bwMode="auto">
                <a:xfrm>
                  <a:off x="4212"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628">
                  <a:extLst>
                    <a:ext uri="{FF2B5EF4-FFF2-40B4-BE49-F238E27FC236}">
                      <a16:creationId xmlns:a16="http://schemas.microsoft.com/office/drawing/2014/main" id="{EA7FA950-0B83-4157-8A32-2E878178C701}"/>
                    </a:ext>
                  </a:extLst>
                </p:cNvPr>
                <p:cNvSpPr>
                  <a:spLocks/>
                </p:cNvSpPr>
                <p:nvPr userDrawn="1"/>
              </p:nvSpPr>
              <p:spPr bwMode="auto">
                <a:xfrm>
                  <a:off x="4212" y="28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629">
                  <a:extLst>
                    <a:ext uri="{FF2B5EF4-FFF2-40B4-BE49-F238E27FC236}">
                      <a16:creationId xmlns:a16="http://schemas.microsoft.com/office/drawing/2014/main" id="{32A4A9AE-B77C-4739-8651-E32A43189B86}"/>
                    </a:ext>
                  </a:extLst>
                </p:cNvPr>
                <p:cNvSpPr>
                  <a:spLocks/>
                </p:cNvSpPr>
                <p:nvPr userDrawn="1"/>
              </p:nvSpPr>
              <p:spPr bwMode="auto">
                <a:xfrm>
                  <a:off x="4137" y="67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Rectangle 630">
                  <a:extLst>
                    <a:ext uri="{FF2B5EF4-FFF2-40B4-BE49-F238E27FC236}">
                      <a16:creationId xmlns:a16="http://schemas.microsoft.com/office/drawing/2014/main" id="{7FC849DF-31C8-4315-929C-1F1E5421512C}"/>
                    </a:ext>
                  </a:extLst>
                </p:cNvPr>
                <p:cNvSpPr>
                  <a:spLocks noChangeArrowheads="1"/>
                </p:cNvSpPr>
                <p:nvPr userDrawn="1"/>
              </p:nvSpPr>
              <p:spPr bwMode="auto">
                <a:xfrm>
                  <a:off x="4406" y="3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631">
                  <a:extLst>
                    <a:ext uri="{FF2B5EF4-FFF2-40B4-BE49-F238E27FC236}">
                      <a16:creationId xmlns:a16="http://schemas.microsoft.com/office/drawing/2014/main" id="{5A69BF85-2A48-45E7-8DA6-84290C847B77}"/>
                    </a:ext>
                  </a:extLst>
                </p:cNvPr>
                <p:cNvSpPr>
                  <a:spLocks/>
                </p:cNvSpPr>
                <p:nvPr userDrawn="1"/>
              </p:nvSpPr>
              <p:spPr bwMode="auto">
                <a:xfrm>
                  <a:off x="4396" y="363"/>
                  <a:ext cx="15" cy="5"/>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2" y="0"/>
                      </a:cubicBezTo>
                      <a:cubicBezTo>
                        <a:pt x="0" y="1"/>
                        <a:pt x="0" y="1"/>
                        <a:pt x="0" y="1"/>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632">
                  <a:extLst>
                    <a:ext uri="{FF2B5EF4-FFF2-40B4-BE49-F238E27FC236}">
                      <a16:creationId xmlns:a16="http://schemas.microsoft.com/office/drawing/2014/main" id="{9B88A669-E1DA-48A7-8E96-05AEAFDDE311}"/>
                    </a:ext>
                  </a:extLst>
                </p:cNvPr>
                <p:cNvSpPr>
                  <a:spLocks noEditPoints="1"/>
                </p:cNvSpPr>
                <p:nvPr userDrawn="1"/>
              </p:nvSpPr>
              <p:spPr bwMode="auto">
                <a:xfrm>
                  <a:off x="4038" y="233"/>
                  <a:ext cx="383" cy="475"/>
                </a:xfrm>
                <a:custGeom>
                  <a:avLst/>
                  <a:gdLst>
                    <a:gd name="T0" fmla="*/ 63 w 77"/>
                    <a:gd name="T1" fmla="*/ 80 h 95"/>
                    <a:gd name="T2" fmla="*/ 67 w 77"/>
                    <a:gd name="T3" fmla="*/ 74 h 95"/>
                    <a:gd name="T4" fmla="*/ 69 w 77"/>
                    <a:gd name="T5" fmla="*/ 71 h 95"/>
                    <a:gd name="T6" fmla="*/ 71 w 77"/>
                    <a:gd name="T7" fmla="*/ 66 h 95"/>
                    <a:gd name="T8" fmla="*/ 74 w 77"/>
                    <a:gd name="T9" fmla="*/ 59 h 95"/>
                    <a:gd name="T10" fmla="*/ 72 w 77"/>
                    <a:gd name="T11" fmla="*/ 48 h 95"/>
                    <a:gd name="T12" fmla="*/ 72 w 77"/>
                    <a:gd name="T13" fmla="*/ 48 h 95"/>
                    <a:gd name="T14" fmla="*/ 75 w 77"/>
                    <a:gd name="T15" fmla="*/ 48 h 95"/>
                    <a:gd name="T16" fmla="*/ 76 w 77"/>
                    <a:gd name="T17" fmla="*/ 42 h 95"/>
                    <a:gd name="T18" fmla="*/ 75 w 77"/>
                    <a:gd name="T19" fmla="*/ 36 h 95"/>
                    <a:gd name="T20" fmla="*/ 69 w 77"/>
                    <a:gd name="T21" fmla="*/ 27 h 95"/>
                    <a:gd name="T22" fmla="*/ 73 w 77"/>
                    <a:gd name="T23" fmla="*/ 22 h 95"/>
                    <a:gd name="T24" fmla="*/ 67 w 77"/>
                    <a:gd name="T25" fmla="*/ 16 h 95"/>
                    <a:gd name="T26" fmla="*/ 69 w 77"/>
                    <a:gd name="T27" fmla="*/ 13 h 95"/>
                    <a:gd name="T28" fmla="*/ 68 w 77"/>
                    <a:gd name="T29" fmla="*/ 11 h 95"/>
                    <a:gd name="T30" fmla="*/ 61 w 77"/>
                    <a:gd name="T31" fmla="*/ 4 h 95"/>
                    <a:gd name="T32" fmla="*/ 56 w 77"/>
                    <a:gd name="T33" fmla="*/ 4 h 95"/>
                    <a:gd name="T34" fmla="*/ 46 w 77"/>
                    <a:gd name="T35" fmla="*/ 2 h 95"/>
                    <a:gd name="T36" fmla="*/ 38 w 77"/>
                    <a:gd name="T37" fmla="*/ 7 h 95"/>
                    <a:gd name="T38" fmla="*/ 34 w 77"/>
                    <a:gd name="T39" fmla="*/ 6 h 95"/>
                    <a:gd name="T40" fmla="*/ 30 w 77"/>
                    <a:gd name="T41" fmla="*/ 9 h 95"/>
                    <a:gd name="T42" fmla="*/ 35 w 77"/>
                    <a:gd name="T43" fmla="*/ 11 h 95"/>
                    <a:gd name="T44" fmla="*/ 36 w 77"/>
                    <a:gd name="T45" fmla="*/ 8 h 95"/>
                    <a:gd name="T46" fmla="*/ 41 w 77"/>
                    <a:gd name="T47" fmla="*/ 9 h 95"/>
                    <a:gd name="T48" fmla="*/ 50 w 77"/>
                    <a:gd name="T49" fmla="*/ 10 h 95"/>
                    <a:gd name="T50" fmla="*/ 59 w 77"/>
                    <a:gd name="T51" fmla="*/ 14 h 95"/>
                    <a:gd name="T52" fmla="*/ 62 w 77"/>
                    <a:gd name="T53" fmla="*/ 20 h 95"/>
                    <a:gd name="T54" fmla="*/ 65 w 77"/>
                    <a:gd name="T55" fmla="*/ 21 h 95"/>
                    <a:gd name="T56" fmla="*/ 68 w 77"/>
                    <a:gd name="T57" fmla="*/ 27 h 95"/>
                    <a:gd name="T58" fmla="*/ 69 w 77"/>
                    <a:gd name="T59" fmla="*/ 41 h 95"/>
                    <a:gd name="T60" fmla="*/ 69 w 77"/>
                    <a:gd name="T61" fmla="*/ 47 h 95"/>
                    <a:gd name="T62" fmla="*/ 68 w 77"/>
                    <a:gd name="T63" fmla="*/ 54 h 95"/>
                    <a:gd name="T64" fmla="*/ 66 w 77"/>
                    <a:gd name="T65" fmla="*/ 62 h 95"/>
                    <a:gd name="T66" fmla="*/ 61 w 77"/>
                    <a:gd name="T67" fmla="*/ 68 h 95"/>
                    <a:gd name="T68" fmla="*/ 53 w 77"/>
                    <a:gd name="T69" fmla="*/ 78 h 95"/>
                    <a:gd name="T70" fmla="*/ 43 w 77"/>
                    <a:gd name="T71" fmla="*/ 84 h 95"/>
                    <a:gd name="T72" fmla="*/ 36 w 77"/>
                    <a:gd name="T73" fmla="*/ 88 h 95"/>
                    <a:gd name="T74" fmla="*/ 24 w 77"/>
                    <a:gd name="T75" fmla="*/ 84 h 95"/>
                    <a:gd name="T76" fmla="*/ 21 w 77"/>
                    <a:gd name="T77" fmla="*/ 81 h 95"/>
                    <a:gd name="T78" fmla="*/ 13 w 77"/>
                    <a:gd name="T79" fmla="*/ 74 h 95"/>
                    <a:gd name="T80" fmla="*/ 10 w 77"/>
                    <a:gd name="T81" fmla="*/ 62 h 95"/>
                    <a:gd name="T82" fmla="*/ 10 w 77"/>
                    <a:gd name="T83" fmla="*/ 45 h 95"/>
                    <a:gd name="T84" fmla="*/ 9 w 77"/>
                    <a:gd name="T85" fmla="*/ 40 h 95"/>
                    <a:gd name="T86" fmla="*/ 0 w 77"/>
                    <a:gd name="T87" fmla="*/ 54 h 95"/>
                    <a:gd name="T88" fmla="*/ 1 w 77"/>
                    <a:gd name="T89" fmla="*/ 60 h 95"/>
                    <a:gd name="T90" fmla="*/ 2 w 77"/>
                    <a:gd name="T91" fmla="*/ 68 h 95"/>
                    <a:gd name="T92" fmla="*/ 7 w 77"/>
                    <a:gd name="T93" fmla="*/ 78 h 95"/>
                    <a:gd name="T94" fmla="*/ 13 w 77"/>
                    <a:gd name="T95" fmla="*/ 84 h 95"/>
                    <a:gd name="T96" fmla="*/ 18 w 77"/>
                    <a:gd name="T97" fmla="*/ 88 h 95"/>
                    <a:gd name="T98" fmla="*/ 23 w 77"/>
                    <a:gd name="T99" fmla="*/ 91 h 95"/>
                    <a:gd name="T100" fmla="*/ 30 w 77"/>
                    <a:gd name="T101" fmla="*/ 95 h 95"/>
                    <a:gd name="T102" fmla="*/ 37 w 77"/>
                    <a:gd name="T103" fmla="*/ 93 h 95"/>
                    <a:gd name="T104" fmla="*/ 42 w 77"/>
                    <a:gd name="T105" fmla="*/ 92 h 95"/>
                    <a:gd name="T106" fmla="*/ 44 w 77"/>
                    <a:gd name="T107" fmla="*/ 93 h 95"/>
                    <a:gd name="T108" fmla="*/ 52 w 77"/>
                    <a:gd name="T109" fmla="*/ 89 h 95"/>
                    <a:gd name="T110" fmla="*/ 60 w 77"/>
                    <a:gd name="T111" fmla="*/ 83 h 95"/>
                    <a:gd name="T112" fmla="*/ 74 w 77"/>
                    <a:gd name="T113" fmla="*/ 46 h 95"/>
                    <a:gd name="T114" fmla="*/ 38 w 77"/>
                    <a:gd name="T115" fmla="*/ 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95">
                      <a:moveTo>
                        <a:pt x="60" y="83"/>
                      </a:moveTo>
                      <a:cubicBezTo>
                        <a:pt x="61" y="83"/>
                        <a:pt x="61" y="83"/>
                        <a:pt x="61" y="83"/>
                      </a:cubicBezTo>
                      <a:cubicBezTo>
                        <a:pt x="61" y="85"/>
                        <a:pt x="60" y="85"/>
                        <a:pt x="62" y="85"/>
                      </a:cubicBezTo>
                      <a:cubicBezTo>
                        <a:pt x="60" y="83"/>
                        <a:pt x="64" y="82"/>
                        <a:pt x="62" y="80"/>
                      </a:cubicBezTo>
                      <a:cubicBezTo>
                        <a:pt x="63" y="79"/>
                        <a:pt x="63" y="79"/>
                        <a:pt x="63" y="79"/>
                      </a:cubicBezTo>
                      <a:cubicBezTo>
                        <a:pt x="63" y="80"/>
                        <a:pt x="63" y="80"/>
                        <a:pt x="63" y="80"/>
                      </a:cubicBezTo>
                      <a:cubicBezTo>
                        <a:pt x="65" y="80"/>
                        <a:pt x="62" y="78"/>
                        <a:pt x="64" y="77"/>
                      </a:cubicBezTo>
                      <a:cubicBezTo>
                        <a:pt x="64" y="76"/>
                        <a:pt x="65" y="76"/>
                        <a:pt x="65" y="77"/>
                      </a:cubicBezTo>
                      <a:cubicBezTo>
                        <a:pt x="65" y="75"/>
                        <a:pt x="65" y="75"/>
                        <a:pt x="65" y="75"/>
                      </a:cubicBezTo>
                      <a:cubicBezTo>
                        <a:pt x="65" y="75"/>
                        <a:pt x="66" y="75"/>
                        <a:pt x="65" y="76"/>
                      </a:cubicBezTo>
                      <a:cubicBezTo>
                        <a:pt x="67" y="74"/>
                        <a:pt x="67" y="74"/>
                        <a:pt x="67" y="74"/>
                      </a:cubicBezTo>
                      <a:cubicBezTo>
                        <a:pt x="67" y="74"/>
                        <a:pt x="67" y="74"/>
                        <a:pt x="67" y="74"/>
                      </a:cubicBezTo>
                      <a:cubicBezTo>
                        <a:pt x="66" y="73"/>
                        <a:pt x="66" y="72"/>
                        <a:pt x="66" y="72"/>
                      </a:cubicBezTo>
                      <a:cubicBezTo>
                        <a:pt x="67" y="72"/>
                        <a:pt x="66" y="72"/>
                        <a:pt x="67" y="72"/>
                      </a:cubicBezTo>
                      <a:cubicBezTo>
                        <a:pt x="67" y="71"/>
                        <a:pt x="67" y="71"/>
                        <a:pt x="67" y="71"/>
                      </a:cubicBezTo>
                      <a:cubicBezTo>
                        <a:pt x="67" y="71"/>
                        <a:pt x="68" y="72"/>
                        <a:pt x="67" y="73"/>
                      </a:cubicBezTo>
                      <a:cubicBezTo>
                        <a:pt x="70" y="73"/>
                        <a:pt x="67" y="72"/>
                        <a:pt x="70" y="70"/>
                      </a:cubicBezTo>
                      <a:cubicBezTo>
                        <a:pt x="69" y="71"/>
                        <a:pt x="69" y="71"/>
                        <a:pt x="69" y="71"/>
                      </a:cubicBezTo>
                      <a:cubicBezTo>
                        <a:pt x="71" y="72"/>
                        <a:pt x="71" y="71"/>
                        <a:pt x="72" y="70"/>
                      </a:cubicBezTo>
                      <a:cubicBezTo>
                        <a:pt x="72" y="70"/>
                        <a:pt x="69" y="71"/>
                        <a:pt x="69" y="69"/>
                      </a:cubicBezTo>
                      <a:cubicBezTo>
                        <a:pt x="69" y="69"/>
                        <a:pt x="70" y="69"/>
                        <a:pt x="70" y="68"/>
                      </a:cubicBezTo>
                      <a:cubicBezTo>
                        <a:pt x="70" y="68"/>
                        <a:pt x="70" y="68"/>
                        <a:pt x="71" y="67"/>
                      </a:cubicBezTo>
                      <a:cubicBezTo>
                        <a:pt x="72" y="68"/>
                        <a:pt x="72" y="68"/>
                        <a:pt x="72" y="68"/>
                      </a:cubicBezTo>
                      <a:cubicBezTo>
                        <a:pt x="72" y="67"/>
                        <a:pt x="71" y="66"/>
                        <a:pt x="71" y="66"/>
                      </a:cubicBezTo>
                      <a:cubicBezTo>
                        <a:pt x="72" y="65"/>
                        <a:pt x="73" y="65"/>
                        <a:pt x="73" y="65"/>
                      </a:cubicBezTo>
                      <a:cubicBezTo>
                        <a:pt x="74" y="64"/>
                        <a:pt x="72" y="65"/>
                        <a:pt x="72" y="64"/>
                      </a:cubicBezTo>
                      <a:cubicBezTo>
                        <a:pt x="73" y="63"/>
                        <a:pt x="73" y="61"/>
                        <a:pt x="73" y="60"/>
                      </a:cubicBezTo>
                      <a:cubicBezTo>
                        <a:pt x="73" y="59"/>
                        <a:pt x="73" y="60"/>
                        <a:pt x="74" y="60"/>
                      </a:cubicBezTo>
                      <a:cubicBezTo>
                        <a:pt x="73" y="59"/>
                        <a:pt x="73" y="59"/>
                        <a:pt x="73" y="59"/>
                      </a:cubicBezTo>
                      <a:cubicBezTo>
                        <a:pt x="73" y="59"/>
                        <a:pt x="73" y="59"/>
                        <a:pt x="74" y="59"/>
                      </a:cubicBezTo>
                      <a:cubicBezTo>
                        <a:pt x="73" y="58"/>
                        <a:pt x="72" y="58"/>
                        <a:pt x="72" y="57"/>
                      </a:cubicBezTo>
                      <a:cubicBezTo>
                        <a:pt x="71" y="57"/>
                        <a:pt x="75" y="56"/>
                        <a:pt x="74" y="54"/>
                      </a:cubicBezTo>
                      <a:cubicBezTo>
                        <a:pt x="74" y="54"/>
                        <a:pt x="75" y="54"/>
                        <a:pt x="75" y="54"/>
                      </a:cubicBezTo>
                      <a:cubicBezTo>
                        <a:pt x="74" y="52"/>
                        <a:pt x="75" y="53"/>
                        <a:pt x="74" y="51"/>
                      </a:cubicBezTo>
                      <a:cubicBezTo>
                        <a:pt x="75" y="50"/>
                        <a:pt x="75" y="50"/>
                        <a:pt x="75" y="50"/>
                      </a:cubicBezTo>
                      <a:cubicBezTo>
                        <a:pt x="73" y="50"/>
                        <a:pt x="73" y="49"/>
                        <a:pt x="72" y="48"/>
                      </a:cubicBezTo>
                      <a:cubicBezTo>
                        <a:pt x="71" y="48"/>
                        <a:pt x="71" y="48"/>
                        <a:pt x="71" y="49"/>
                      </a:cubicBezTo>
                      <a:cubicBezTo>
                        <a:pt x="70" y="47"/>
                        <a:pt x="70" y="47"/>
                        <a:pt x="70" y="47"/>
                      </a:cubicBezTo>
                      <a:cubicBezTo>
                        <a:pt x="70" y="47"/>
                        <a:pt x="71" y="47"/>
                        <a:pt x="71" y="47"/>
                      </a:cubicBezTo>
                      <a:cubicBezTo>
                        <a:pt x="71" y="47"/>
                        <a:pt x="71" y="47"/>
                        <a:pt x="71" y="47"/>
                      </a:cubicBezTo>
                      <a:cubicBezTo>
                        <a:pt x="72" y="46"/>
                        <a:pt x="72" y="47"/>
                        <a:pt x="73" y="47"/>
                      </a:cubicBezTo>
                      <a:cubicBezTo>
                        <a:pt x="73" y="48"/>
                        <a:pt x="72" y="48"/>
                        <a:pt x="72" y="48"/>
                      </a:cubicBezTo>
                      <a:cubicBezTo>
                        <a:pt x="73" y="48"/>
                        <a:pt x="74" y="49"/>
                        <a:pt x="74" y="49"/>
                      </a:cubicBezTo>
                      <a:cubicBezTo>
                        <a:pt x="74" y="49"/>
                        <a:pt x="74" y="49"/>
                        <a:pt x="74" y="48"/>
                      </a:cubicBezTo>
                      <a:cubicBezTo>
                        <a:pt x="74" y="48"/>
                        <a:pt x="74" y="49"/>
                        <a:pt x="75" y="48"/>
                      </a:cubicBezTo>
                      <a:cubicBezTo>
                        <a:pt x="75" y="48"/>
                        <a:pt x="74" y="48"/>
                        <a:pt x="74" y="48"/>
                      </a:cubicBezTo>
                      <a:cubicBezTo>
                        <a:pt x="76" y="48"/>
                        <a:pt x="76" y="48"/>
                        <a:pt x="76" y="48"/>
                      </a:cubicBezTo>
                      <a:cubicBezTo>
                        <a:pt x="75" y="48"/>
                        <a:pt x="75" y="48"/>
                        <a:pt x="75" y="48"/>
                      </a:cubicBezTo>
                      <a:cubicBezTo>
                        <a:pt x="75" y="48"/>
                        <a:pt x="76" y="45"/>
                        <a:pt x="76" y="45"/>
                      </a:cubicBezTo>
                      <a:cubicBezTo>
                        <a:pt x="75" y="44"/>
                        <a:pt x="73" y="42"/>
                        <a:pt x="72" y="40"/>
                      </a:cubicBezTo>
                      <a:cubicBezTo>
                        <a:pt x="73" y="40"/>
                        <a:pt x="74" y="40"/>
                        <a:pt x="75" y="40"/>
                      </a:cubicBezTo>
                      <a:cubicBezTo>
                        <a:pt x="74" y="41"/>
                        <a:pt x="76" y="42"/>
                        <a:pt x="76" y="43"/>
                      </a:cubicBezTo>
                      <a:cubicBezTo>
                        <a:pt x="76" y="43"/>
                        <a:pt x="76" y="43"/>
                        <a:pt x="76" y="43"/>
                      </a:cubicBezTo>
                      <a:cubicBezTo>
                        <a:pt x="76" y="43"/>
                        <a:pt x="76" y="42"/>
                        <a:pt x="76" y="42"/>
                      </a:cubicBezTo>
                      <a:cubicBezTo>
                        <a:pt x="76" y="41"/>
                        <a:pt x="75" y="41"/>
                        <a:pt x="75" y="41"/>
                      </a:cubicBezTo>
                      <a:cubicBezTo>
                        <a:pt x="76" y="41"/>
                        <a:pt x="76" y="40"/>
                        <a:pt x="77" y="39"/>
                      </a:cubicBezTo>
                      <a:cubicBezTo>
                        <a:pt x="75" y="40"/>
                        <a:pt x="75" y="38"/>
                        <a:pt x="74" y="37"/>
                      </a:cubicBezTo>
                      <a:cubicBezTo>
                        <a:pt x="75" y="37"/>
                        <a:pt x="76" y="37"/>
                        <a:pt x="76" y="38"/>
                      </a:cubicBezTo>
                      <a:cubicBezTo>
                        <a:pt x="77" y="37"/>
                        <a:pt x="73" y="37"/>
                        <a:pt x="74" y="35"/>
                      </a:cubicBezTo>
                      <a:cubicBezTo>
                        <a:pt x="75" y="36"/>
                        <a:pt x="74" y="36"/>
                        <a:pt x="75" y="36"/>
                      </a:cubicBezTo>
                      <a:cubicBezTo>
                        <a:pt x="74" y="35"/>
                        <a:pt x="74" y="34"/>
                        <a:pt x="75" y="34"/>
                      </a:cubicBezTo>
                      <a:cubicBezTo>
                        <a:pt x="75" y="34"/>
                        <a:pt x="75" y="34"/>
                        <a:pt x="75" y="34"/>
                      </a:cubicBezTo>
                      <a:cubicBezTo>
                        <a:pt x="75" y="32"/>
                        <a:pt x="74" y="28"/>
                        <a:pt x="72" y="29"/>
                      </a:cubicBezTo>
                      <a:cubicBezTo>
                        <a:pt x="73" y="29"/>
                        <a:pt x="75" y="28"/>
                        <a:pt x="75" y="28"/>
                      </a:cubicBezTo>
                      <a:cubicBezTo>
                        <a:pt x="75" y="28"/>
                        <a:pt x="73" y="28"/>
                        <a:pt x="72" y="27"/>
                      </a:cubicBezTo>
                      <a:cubicBezTo>
                        <a:pt x="70" y="27"/>
                        <a:pt x="69" y="27"/>
                        <a:pt x="69" y="27"/>
                      </a:cubicBezTo>
                      <a:cubicBezTo>
                        <a:pt x="70" y="27"/>
                        <a:pt x="73" y="24"/>
                        <a:pt x="74" y="26"/>
                      </a:cubicBezTo>
                      <a:cubicBezTo>
                        <a:pt x="74" y="25"/>
                        <a:pt x="74" y="25"/>
                        <a:pt x="74" y="24"/>
                      </a:cubicBezTo>
                      <a:cubicBezTo>
                        <a:pt x="74" y="24"/>
                        <a:pt x="72" y="25"/>
                        <a:pt x="72" y="25"/>
                      </a:cubicBezTo>
                      <a:cubicBezTo>
                        <a:pt x="73" y="23"/>
                        <a:pt x="72" y="24"/>
                        <a:pt x="73" y="22"/>
                      </a:cubicBezTo>
                      <a:cubicBezTo>
                        <a:pt x="73" y="23"/>
                        <a:pt x="71" y="23"/>
                        <a:pt x="70" y="22"/>
                      </a:cubicBezTo>
                      <a:cubicBezTo>
                        <a:pt x="71" y="22"/>
                        <a:pt x="73" y="21"/>
                        <a:pt x="73" y="22"/>
                      </a:cubicBezTo>
                      <a:cubicBezTo>
                        <a:pt x="73" y="22"/>
                        <a:pt x="72" y="21"/>
                        <a:pt x="71" y="21"/>
                      </a:cubicBezTo>
                      <a:cubicBezTo>
                        <a:pt x="71" y="21"/>
                        <a:pt x="70" y="21"/>
                        <a:pt x="70" y="21"/>
                      </a:cubicBezTo>
                      <a:cubicBezTo>
                        <a:pt x="71" y="21"/>
                        <a:pt x="72" y="20"/>
                        <a:pt x="72" y="19"/>
                      </a:cubicBezTo>
                      <a:cubicBezTo>
                        <a:pt x="72" y="20"/>
                        <a:pt x="72" y="18"/>
                        <a:pt x="71" y="18"/>
                      </a:cubicBezTo>
                      <a:cubicBezTo>
                        <a:pt x="71" y="18"/>
                        <a:pt x="71" y="18"/>
                        <a:pt x="71" y="18"/>
                      </a:cubicBezTo>
                      <a:cubicBezTo>
                        <a:pt x="70" y="16"/>
                        <a:pt x="67" y="18"/>
                        <a:pt x="67" y="16"/>
                      </a:cubicBezTo>
                      <a:cubicBezTo>
                        <a:pt x="67" y="16"/>
                        <a:pt x="69" y="15"/>
                        <a:pt x="69" y="14"/>
                      </a:cubicBezTo>
                      <a:cubicBezTo>
                        <a:pt x="68" y="15"/>
                        <a:pt x="63" y="16"/>
                        <a:pt x="62" y="15"/>
                      </a:cubicBezTo>
                      <a:cubicBezTo>
                        <a:pt x="62" y="15"/>
                        <a:pt x="62" y="15"/>
                        <a:pt x="62" y="15"/>
                      </a:cubicBezTo>
                      <a:cubicBezTo>
                        <a:pt x="61" y="14"/>
                        <a:pt x="61" y="14"/>
                        <a:pt x="61" y="14"/>
                      </a:cubicBezTo>
                      <a:cubicBezTo>
                        <a:pt x="61" y="14"/>
                        <a:pt x="63" y="13"/>
                        <a:pt x="65" y="13"/>
                      </a:cubicBezTo>
                      <a:cubicBezTo>
                        <a:pt x="66" y="13"/>
                        <a:pt x="68" y="13"/>
                        <a:pt x="69" y="13"/>
                      </a:cubicBezTo>
                      <a:cubicBezTo>
                        <a:pt x="69" y="12"/>
                        <a:pt x="69" y="13"/>
                        <a:pt x="68" y="12"/>
                      </a:cubicBezTo>
                      <a:cubicBezTo>
                        <a:pt x="69" y="11"/>
                        <a:pt x="69" y="12"/>
                        <a:pt x="70" y="12"/>
                      </a:cubicBezTo>
                      <a:cubicBezTo>
                        <a:pt x="70" y="12"/>
                        <a:pt x="68" y="9"/>
                        <a:pt x="68" y="9"/>
                      </a:cubicBezTo>
                      <a:cubicBezTo>
                        <a:pt x="67" y="10"/>
                        <a:pt x="66" y="9"/>
                        <a:pt x="65" y="10"/>
                      </a:cubicBezTo>
                      <a:cubicBezTo>
                        <a:pt x="65" y="10"/>
                        <a:pt x="66" y="10"/>
                        <a:pt x="67" y="10"/>
                      </a:cubicBezTo>
                      <a:cubicBezTo>
                        <a:pt x="67" y="11"/>
                        <a:pt x="68" y="11"/>
                        <a:pt x="68" y="11"/>
                      </a:cubicBezTo>
                      <a:cubicBezTo>
                        <a:pt x="67" y="12"/>
                        <a:pt x="64" y="12"/>
                        <a:pt x="63" y="11"/>
                      </a:cubicBezTo>
                      <a:cubicBezTo>
                        <a:pt x="63" y="10"/>
                        <a:pt x="65" y="9"/>
                        <a:pt x="65" y="9"/>
                      </a:cubicBezTo>
                      <a:cubicBezTo>
                        <a:pt x="65" y="9"/>
                        <a:pt x="63" y="8"/>
                        <a:pt x="63" y="8"/>
                      </a:cubicBezTo>
                      <a:cubicBezTo>
                        <a:pt x="65" y="8"/>
                        <a:pt x="65" y="8"/>
                        <a:pt x="65" y="8"/>
                      </a:cubicBezTo>
                      <a:cubicBezTo>
                        <a:pt x="64" y="7"/>
                        <a:pt x="62" y="8"/>
                        <a:pt x="62" y="6"/>
                      </a:cubicBezTo>
                      <a:cubicBezTo>
                        <a:pt x="62" y="6"/>
                        <a:pt x="62" y="4"/>
                        <a:pt x="61" y="4"/>
                      </a:cubicBezTo>
                      <a:cubicBezTo>
                        <a:pt x="61" y="6"/>
                        <a:pt x="58" y="10"/>
                        <a:pt x="57" y="11"/>
                      </a:cubicBezTo>
                      <a:cubicBezTo>
                        <a:pt x="57" y="10"/>
                        <a:pt x="56" y="8"/>
                        <a:pt x="56" y="7"/>
                      </a:cubicBezTo>
                      <a:cubicBezTo>
                        <a:pt x="56" y="6"/>
                        <a:pt x="59" y="5"/>
                        <a:pt x="59" y="4"/>
                      </a:cubicBezTo>
                      <a:cubicBezTo>
                        <a:pt x="59" y="5"/>
                        <a:pt x="58" y="5"/>
                        <a:pt x="58" y="5"/>
                      </a:cubicBezTo>
                      <a:cubicBezTo>
                        <a:pt x="57" y="4"/>
                        <a:pt x="58" y="4"/>
                        <a:pt x="57" y="4"/>
                      </a:cubicBezTo>
                      <a:cubicBezTo>
                        <a:pt x="57" y="5"/>
                        <a:pt x="56" y="2"/>
                        <a:pt x="56" y="4"/>
                      </a:cubicBezTo>
                      <a:cubicBezTo>
                        <a:pt x="55" y="4"/>
                        <a:pt x="56" y="4"/>
                        <a:pt x="55" y="3"/>
                      </a:cubicBezTo>
                      <a:cubicBezTo>
                        <a:pt x="55" y="4"/>
                        <a:pt x="52" y="5"/>
                        <a:pt x="52" y="6"/>
                      </a:cubicBezTo>
                      <a:cubicBezTo>
                        <a:pt x="52" y="5"/>
                        <a:pt x="52" y="5"/>
                        <a:pt x="52" y="5"/>
                      </a:cubicBezTo>
                      <a:cubicBezTo>
                        <a:pt x="50" y="4"/>
                        <a:pt x="49" y="3"/>
                        <a:pt x="47" y="3"/>
                      </a:cubicBezTo>
                      <a:cubicBezTo>
                        <a:pt x="47" y="2"/>
                        <a:pt x="46" y="2"/>
                        <a:pt x="47" y="1"/>
                      </a:cubicBezTo>
                      <a:cubicBezTo>
                        <a:pt x="46" y="2"/>
                        <a:pt x="46" y="2"/>
                        <a:pt x="46" y="2"/>
                      </a:cubicBezTo>
                      <a:cubicBezTo>
                        <a:pt x="45" y="1"/>
                        <a:pt x="47" y="2"/>
                        <a:pt x="46" y="0"/>
                      </a:cubicBezTo>
                      <a:cubicBezTo>
                        <a:pt x="46" y="1"/>
                        <a:pt x="45" y="1"/>
                        <a:pt x="44" y="2"/>
                      </a:cubicBezTo>
                      <a:cubicBezTo>
                        <a:pt x="44" y="3"/>
                        <a:pt x="46" y="2"/>
                        <a:pt x="46" y="2"/>
                      </a:cubicBezTo>
                      <a:cubicBezTo>
                        <a:pt x="46" y="3"/>
                        <a:pt x="45" y="5"/>
                        <a:pt x="43" y="6"/>
                      </a:cubicBezTo>
                      <a:cubicBezTo>
                        <a:pt x="42" y="6"/>
                        <a:pt x="43" y="5"/>
                        <a:pt x="42" y="5"/>
                      </a:cubicBezTo>
                      <a:cubicBezTo>
                        <a:pt x="40" y="5"/>
                        <a:pt x="41" y="8"/>
                        <a:pt x="38" y="7"/>
                      </a:cubicBezTo>
                      <a:cubicBezTo>
                        <a:pt x="37" y="6"/>
                        <a:pt x="38" y="5"/>
                        <a:pt x="38" y="4"/>
                      </a:cubicBezTo>
                      <a:cubicBezTo>
                        <a:pt x="39" y="4"/>
                        <a:pt x="39" y="5"/>
                        <a:pt x="40" y="5"/>
                      </a:cubicBezTo>
                      <a:cubicBezTo>
                        <a:pt x="39" y="4"/>
                        <a:pt x="39" y="4"/>
                        <a:pt x="39" y="4"/>
                      </a:cubicBezTo>
                      <a:cubicBezTo>
                        <a:pt x="39" y="4"/>
                        <a:pt x="40" y="3"/>
                        <a:pt x="41" y="4"/>
                      </a:cubicBezTo>
                      <a:cubicBezTo>
                        <a:pt x="40" y="3"/>
                        <a:pt x="36" y="4"/>
                        <a:pt x="34" y="4"/>
                      </a:cubicBezTo>
                      <a:cubicBezTo>
                        <a:pt x="34" y="5"/>
                        <a:pt x="33" y="5"/>
                        <a:pt x="34" y="6"/>
                      </a:cubicBezTo>
                      <a:cubicBezTo>
                        <a:pt x="34" y="5"/>
                        <a:pt x="34" y="5"/>
                        <a:pt x="34" y="5"/>
                      </a:cubicBezTo>
                      <a:cubicBezTo>
                        <a:pt x="35" y="6"/>
                        <a:pt x="33" y="7"/>
                        <a:pt x="34" y="7"/>
                      </a:cubicBezTo>
                      <a:cubicBezTo>
                        <a:pt x="34" y="8"/>
                        <a:pt x="33" y="9"/>
                        <a:pt x="32" y="9"/>
                      </a:cubicBezTo>
                      <a:cubicBezTo>
                        <a:pt x="31" y="8"/>
                        <a:pt x="31" y="8"/>
                        <a:pt x="31" y="8"/>
                      </a:cubicBezTo>
                      <a:cubicBezTo>
                        <a:pt x="32" y="8"/>
                        <a:pt x="32" y="8"/>
                        <a:pt x="33" y="8"/>
                      </a:cubicBezTo>
                      <a:cubicBezTo>
                        <a:pt x="32" y="9"/>
                        <a:pt x="30" y="7"/>
                        <a:pt x="30" y="9"/>
                      </a:cubicBezTo>
                      <a:cubicBezTo>
                        <a:pt x="32" y="9"/>
                        <a:pt x="32" y="9"/>
                        <a:pt x="32" y="9"/>
                      </a:cubicBezTo>
                      <a:cubicBezTo>
                        <a:pt x="31" y="10"/>
                        <a:pt x="31" y="12"/>
                        <a:pt x="30" y="12"/>
                      </a:cubicBezTo>
                      <a:cubicBezTo>
                        <a:pt x="31" y="13"/>
                        <a:pt x="30" y="12"/>
                        <a:pt x="31" y="13"/>
                      </a:cubicBezTo>
                      <a:cubicBezTo>
                        <a:pt x="30" y="11"/>
                        <a:pt x="33" y="11"/>
                        <a:pt x="32" y="10"/>
                      </a:cubicBezTo>
                      <a:cubicBezTo>
                        <a:pt x="33" y="11"/>
                        <a:pt x="33" y="10"/>
                        <a:pt x="35" y="11"/>
                      </a:cubicBezTo>
                      <a:cubicBezTo>
                        <a:pt x="34" y="11"/>
                        <a:pt x="34" y="11"/>
                        <a:pt x="35" y="11"/>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4" y="10"/>
                        <a:pt x="34" y="10"/>
                      </a:cubicBezTo>
                      <a:cubicBezTo>
                        <a:pt x="34" y="9"/>
                        <a:pt x="35" y="8"/>
                        <a:pt x="36" y="8"/>
                      </a:cubicBezTo>
                      <a:cubicBezTo>
                        <a:pt x="36" y="8"/>
                        <a:pt x="36" y="8"/>
                        <a:pt x="36" y="9"/>
                      </a:cubicBezTo>
                      <a:cubicBezTo>
                        <a:pt x="36" y="8"/>
                        <a:pt x="36" y="8"/>
                        <a:pt x="36" y="8"/>
                      </a:cubicBezTo>
                      <a:cubicBezTo>
                        <a:pt x="37" y="8"/>
                        <a:pt x="38" y="9"/>
                        <a:pt x="37" y="10"/>
                      </a:cubicBezTo>
                      <a:cubicBezTo>
                        <a:pt x="38" y="9"/>
                        <a:pt x="38" y="9"/>
                        <a:pt x="38" y="9"/>
                      </a:cubicBezTo>
                      <a:cubicBezTo>
                        <a:pt x="39" y="10"/>
                        <a:pt x="40" y="10"/>
                        <a:pt x="40" y="9"/>
                      </a:cubicBezTo>
                      <a:cubicBezTo>
                        <a:pt x="40" y="9"/>
                        <a:pt x="41" y="8"/>
                        <a:pt x="41" y="9"/>
                      </a:cubicBezTo>
                      <a:cubicBezTo>
                        <a:pt x="41" y="9"/>
                        <a:pt x="42" y="8"/>
                        <a:pt x="42" y="8"/>
                      </a:cubicBezTo>
                      <a:cubicBezTo>
                        <a:pt x="42" y="8"/>
                        <a:pt x="42" y="8"/>
                        <a:pt x="42" y="8"/>
                      </a:cubicBezTo>
                      <a:cubicBezTo>
                        <a:pt x="43" y="8"/>
                        <a:pt x="45" y="7"/>
                        <a:pt x="47" y="9"/>
                      </a:cubicBezTo>
                      <a:cubicBezTo>
                        <a:pt x="47" y="9"/>
                        <a:pt x="48" y="8"/>
                        <a:pt x="49" y="9"/>
                      </a:cubicBezTo>
                      <a:cubicBezTo>
                        <a:pt x="48" y="10"/>
                        <a:pt x="48" y="10"/>
                        <a:pt x="48" y="10"/>
                      </a:cubicBezTo>
                      <a:cubicBezTo>
                        <a:pt x="49" y="9"/>
                        <a:pt x="50" y="11"/>
                        <a:pt x="50" y="10"/>
                      </a:cubicBezTo>
                      <a:cubicBezTo>
                        <a:pt x="50" y="12"/>
                        <a:pt x="53" y="12"/>
                        <a:pt x="54" y="13"/>
                      </a:cubicBezTo>
                      <a:cubicBezTo>
                        <a:pt x="54" y="12"/>
                        <a:pt x="54" y="12"/>
                        <a:pt x="54" y="12"/>
                      </a:cubicBezTo>
                      <a:cubicBezTo>
                        <a:pt x="55" y="12"/>
                        <a:pt x="56" y="12"/>
                        <a:pt x="57" y="13"/>
                      </a:cubicBezTo>
                      <a:cubicBezTo>
                        <a:pt x="57" y="12"/>
                        <a:pt x="57" y="12"/>
                        <a:pt x="57" y="12"/>
                      </a:cubicBezTo>
                      <a:cubicBezTo>
                        <a:pt x="58" y="12"/>
                        <a:pt x="58" y="14"/>
                        <a:pt x="59" y="15"/>
                      </a:cubicBezTo>
                      <a:cubicBezTo>
                        <a:pt x="59" y="15"/>
                        <a:pt x="59" y="15"/>
                        <a:pt x="59" y="14"/>
                      </a:cubicBezTo>
                      <a:cubicBezTo>
                        <a:pt x="59" y="16"/>
                        <a:pt x="59" y="16"/>
                        <a:pt x="60" y="16"/>
                      </a:cubicBezTo>
                      <a:cubicBezTo>
                        <a:pt x="61" y="17"/>
                        <a:pt x="62" y="17"/>
                        <a:pt x="62" y="18"/>
                      </a:cubicBezTo>
                      <a:cubicBezTo>
                        <a:pt x="62" y="18"/>
                        <a:pt x="62" y="19"/>
                        <a:pt x="62" y="19"/>
                      </a:cubicBezTo>
                      <a:cubicBezTo>
                        <a:pt x="62" y="19"/>
                        <a:pt x="62" y="19"/>
                        <a:pt x="62" y="19"/>
                      </a:cubicBezTo>
                      <a:cubicBezTo>
                        <a:pt x="62" y="19"/>
                        <a:pt x="62" y="19"/>
                        <a:pt x="62" y="19"/>
                      </a:cubicBezTo>
                      <a:cubicBezTo>
                        <a:pt x="62" y="19"/>
                        <a:pt x="62" y="20"/>
                        <a:pt x="62" y="20"/>
                      </a:cubicBezTo>
                      <a:cubicBezTo>
                        <a:pt x="62" y="20"/>
                        <a:pt x="62" y="19"/>
                        <a:pt x="62" y="19"/>
                      </a:cubicBezTo>
                      <a:cubicBezTo>
                        <a:pt x="63" y="20"/>
                        <a:pt x="63" y="20"/>
                        <a:pt x="63" y="20"/>
                      </a:cubicBezTo>
                      <a:cubicBezTo>
                        <a:pt x="63" y="21"/>
                        <a:pt x="63" y="21"/>
                        <a:pt x="63" y="21"/>
                      </a:cubicBezTo>
                      <a:cubicBezTo>
                        <a:pt x="63" y="21"/>
                        <a:pt x="63" y="21"/>
                        <a:pt x="63" y="21"/>
                      </a:cubicBezTo>
                      <a:cubicBezTo>
                        <a:pt x="62" y="21"/>
                        <a:pt x="63" y="21"/>
                        <a:pt x="64" y="20"/>
                      </a:cubicBezTo>
                      <a:cubicBezTo>
                        <a:pt x="64" y="20"/>
                        <a:pt x="64" y="21"/>
                        <a:pt x="65" y="21"/>
                      </a:cubicBezTo>
                      <a:cubicBezTo>
                        <a:pt x="63" y="22"/>
                        <a:pt x="65" y="21"/>
                        <a:pt x="64" y="23"/>
                      </a:cubicBezTo>
                      <a:cubicBezTo>
                        <a:pt x="65" y="23"/>
                        <a:pt x="66" y="24"/>
                        <a:pt x="67" y="24"/>
                      </a:cubicBezTo>
                      <a:cubicBezTo>
                        <a:pt x="67" y="24"/>
                        <a:pt x="67" y="24"/>
                        <a:pt x="67" y="24"/>
                      </a:cubicBezTo>
                      <a:cubicBezTo>
                        <a:pt x="67" y="25"/>
                        <a:pt x="67" y="25"/>
                        <a:pt x="68" y="25"/>
                      </a:cubicBezTo>
                      <a:cubicBezTo>
                        <a:pt x="66" y="26"/>
                        <a:pt x="66" y="26"/>
                        <a:pt x="66" y="26"/>
                      </a:cubicBezTo>
                      <a:cubicBezTo>
                        <a:pt x="68" y="27"/>
                        <a:pt x="68" y="27"/>
                        <a:pt x="68" y="27"/>
                      </a:cubicBezTo>
                      <a:cubicBezTo>
                        <a:pt x="68" y="28"/>
                        <a:pt x="67" y="28"/>
                        <a:pt x="66" y="28"/>
                      </a:cubicBezTo>
                      <a:cubicBezTo>
                        <a:pt x="68" y="29"/>
                        <a:pt x="67" y="29"/>
                        <a:pt x="69" y="30"/>
                      </a:cubicBezTo>
                      <a:cubicBezTo>
                        <a:pt x="68" y="30"/>
                        <a:pt x="68" y="30"/>
                        <a:pt x="68" y="30"/>
                      </a:cubicBezTo>
                      <a:cubicBezTo>
                        <a:pt x="68" y="30"/>
                        <a:pt x="70" y="31"/>
                        <a:pt x="69" y="31"/>
                      </a:cubicBezTo>
                      <a:cubicBezTo>
                        <a:pt x="68" y="33"/>
                        <a:pt x="70" y="37"/>
                        <a:pt x="68" y="40"/>
                      </a:cubicBezTo>
                      <a:cubicBezTo>
                        <a:pt x="70" y="39"/>
                        <a:pt x="67" y="41"/>
                        <a:pt x="69" y="41"/>
                      </a:cubicBezTo>
                      <a:cubicBezTo>
                        <a:pt x="68" y="41"/>
                        <a:pt x="68" y="42"/>
                        <a:pt x="68" y="41"/>
                      </a:cubicBezTo>
                      <a:cubicBezTo>
                        <a:pt x="68" y="43"/>
                        <a:pt x="66" y="43"/>
                        <a:pt x="68" y="45"/>
                      </a:cubicBezTo>
                      <a:cubicBezTo>
                        <a:pt x="67" y="45"/>
                        <a:pt x="67" y="44"/>
                        <a:pt x="67" y="44"/>
                      </a:cubicBezTo>
                      <a:cubicBezTo>
                        <a:pt x="67" y="44"/>
                        <a:pt x="67" y="45"/>
                        <a:pt x="67" y="45"/>
                      </a:cubicBezTo>
                      <a:cubicBezTo>
                        <a:pt x="67" y="45"/>
                        <a:pt x="67" y="45"/>
                        <a:pt x="66" y="44"/>
                      </a:cubicBezTo>
                      <a:cubicBezTo>
                        <a:pt x="66" y="46"/>
                        <a:pt x="68" y="46"/>
                        <a:pt x="69" y="47"/>
                      </a:cubicBezTo>
                      <a:cubicBezTo>
                        <a:pt x="69" y="47"/>
                        <a:pt x="69" y="48"/>
                        <a:pt x="70" y="48"/>
                      </a:cubicBezTo>
                      <a:cubicBezTo>
                        <a:pt x="69" y="48"/>
                        <a:pt x="68" y="49"/>
                        <a:pt x="68" y="48"/>
                      </a:cubicBezTo>
                      <a:cubicBezTo>
                        <a:pt x="68" y="48"/>
                        <a:pt x="67" y="51"/>
                        <a:pt x="68" y="51"/>
                      </a:cubicBezTo>
                      <a:cubicBezTo>
                        <a:pt x="68" y="51"/>
                        <a:pt x="68" y="52"/>
                        <a:pt x="68" y="52"/>
                      </a:cubicBezTo>
                      <a:cubicBezTo>
                        <a:pt x="68" y="53"/>
                        <a:pt x="68" y="53"/>
                        <a:pt x="68" y="54"/>
                      </a:cubicBezTo>
                      <a:cubicBezTo>
                        <a:pt x="68" y="54"/>
                        <a:pt x="68" y="54"/>
                        <a:pt x="68" y="54"/>
                      </a:cubicBezTo>
                      <a:cubicBezTo>
                        <a:pt x="69" y="55"/>
                        <a:pt x="68" y="55"/>
                        <a:pt x="68" y="56"/>
                      </a:cubicBezTo>
                      <a:cubicBezTo>
                        <a:pt x="68" y="56"/>
                        <a:pt x="68" y="56"/>
                        <a:pt x="68" y="56"/>
                      </a:cubicBezTo>
                      <a:cubicBezTo>
                        <a:pt x="66" y="58"/>
                        <a:pt x="68" y="57"/>
                        <a:pt x="66" y="59"/>
                      </a:cubicBezTo>
                      <a:cubicBezTo>
                        <a:pt x="67" y="59"/>
                        <a:pt x="67" y="59"/>
                        <a:pt x="67" y="59"/>
                      </a:cubicBezTo>
                      <a:cubicBezTo>
                        <a:pt x="69" y="60"/>
                        <a:pt x="65" y="60"/>
                        <a:pt x="65" y="62"/>
                      </a:cubicBezTo>
                      <a:cubicBezTo>
                        <a:pt x="66" y="62"/>
                        <a:pt x="66" y="62"/>
                        <a:pt x="66" y="62"/>
                      </a:cubicBezTo>
                      <a:cubicBezTo>
                        <a:pt x="66" y="63"/>
                        <a:pt x="63" y="62"/>
                        <a:pt x="62" y="63"/>
                      </a:cubicBezTo>
                      <a:cubicBezTo>
                        <a:pt x="62" y="63"/>
                        <a:pt x="62" y="62"/>
                        <a:pt x="62" y="62"/>
                      </a:cubicBezTo>
                      <a:cubicBezTo>
                        <a:pt x="60" y="63"/>
                        <a:pt x="63" y="63"/>
                        <a:pt x="63" y="64"/>
                      </a:cubicBezTo>
                      <a:cubicBezTo>
                        <a:pt x="62" y="64"/>
                        <a:pt x="61" y="63"/>
                        <a:pt x="61" y="64"/>
                      </a:cubicBezTo>
                      <a:cubicBezTo>
                        <a:pt x="60" y="64"/>
                        <a:pt x="62" y="67"/>
                        <a:pt x="60" y="68"/>
                      </a:cubicBezTo>
                      <a:cubicBezTo>
                        <a:pt x="60" y="68"/>
                        <a:pt x="61" y="68"/>
                        <a:pt x="61" y="68"/>
                      </a:cubicBezTo>
                      <a:cubicBezTo>
                        <a:pt x="61" y="69"/>
                        <a:pt x="58" y="69"/>
                        <a:pt x="59" y="71"/>
                      </a:cubicBezTo>
                      <a:cubicBezTo>
                        <a:pt x="59" y="71"/>
                        <a:pt x="58" y="71"/>
                        <a:pt x="58" y="71"/>
                      </a:cubicBezTo>
                      <a:cubicBezTo>
                        <a:pt x="58" y="72"/>
                        <a:pt x="58" y="73"/>
                        <a:pt x="58" y="74"/>
                      </a:cubicBezTo>
                      <a:cubicBezTo>
                        <a:pt x="56" y="73"/>
                        <a:pt x="56" y="74"/>
                        <a:pt x="56" y="75"/>
                      </a:cubicBezTo>
                      <a:cubicBezTo>
                        <a:pt x="55" y="76"/>
                        <a:pt x="55" y="77"/>
                        <a:pt x="54" y="76"/>
                      </a:cubicBezTo>
                      <a:cubicBezTo>
                        <a:pt x="54" y="76"/>
                        <a:pt x="53" y="78"/>
                        <a:pt x="53" y="78"/>
                      </a:cubicBezTo>
                      <a:cubicBezTo>
                        <a:pt x="52" y="78"/>
                        <a:pt x="52" y="78"/>
                        <a:pt x="52" y="78"/>
                      </a:cubicBezTo>
                      <a:cubicBezTo>
                        <a:pt x="51" y="78"/>
                        <a:pt x="51" y="79"/>
                        <a:pt x="51" y="80"/>
                      </a:cubicBezTo>
                      <a:cubicBezTo>
                        <a:pt x="51" y="80"/>
                        <a:pt x="51" y="80"/>
                        <a:pt x="51" y="80"/>
                      </a:cubicBezTo>
                      <a:cubicBezTo>
                        <a:pt x="49" y="80"/>
                        <a:pt x="49" y="81"/>
                        <a:pt x="48" y="83"/>
                      </a:cubicBezTo>
                      <a:cubicBezTo>
                        <a:pt x="48" y="82"/>
                        <a:pt x="48" y="82"/>
                        <a:pt x="48" y="82"/>
                      </a:cubicBezTo>
                      <a:cubicBezTo>
                        <a:pt x="47" y="83"/>
                        <a:pt x="44" y="82"/>
                        <a:pt x="43" y="84"/>
                      </a:cubicBezTo>
                      <a:cubicBezTo>
                        <a:pt x="43" y="84"/>
                        <a:pt x="43" y="84"/>
                        <a:pt x="43" y="83"/>
                      </a:cubicBezTo>
                      <a:cubicBezTo>
                        <a:pt x="43" y="84"/>
                        <a:pt x="41" y="84"/>
                        <a:pt x="40" y="84"/>
                      </a:cubicBezTo>
                      <a:cubicBezTo>
                        <a:pt x="39" y="84"/>
                        <a:pt x="38" y="84"/>
                        <a:pt x="38" y="86"/>
                      </a:cubicBezTo>
                      <a:cubicBezTo>
                        <a:pt x="37" y="87"/>
                        <a:pt x="37" y="87"/>
                        <a:pt x="37" y="87"/>
                      </a:cubicBezTo>
                      <a:cubicBezTo>
                        <a:pt x="39" y="87"/>
                        <a:pt x="37" y="89"/>
                        <a:pt x="38" y="89"/>
                      </a:cubicBezTo>
                      <a:cubicBezTo>
                        <a:pt x="37" y="90"/>
                        <a:pt x="35" y="88"/>
                        <a:pt x="36" y="88"/>
                      </a:cubicBezTo>
                      <a:cubicBezTo>
                        <a:pt x="36" y="88"/>
                        <a:pt x="36" y="88"/>
                        <a:pt x="36" y="88"/>
                      </a:cubicBezTo>
                      <a:cubicBezTo>
                        <a:pt x="37" y="86"/>
                        <a:pt x="34" y="88"/>
                        <a:pt x="34" y="87"/>
                      </a:cubicBezTo>
                      <a:cubicBezTo>
                        <a:pt x="30" y="87"/>
                        <a:pt x="27" y="85"/>
                        <a:pt x="24" y="84"/>
                      </a:cubicBezTo>
                      <a:cubicBezTo>
                        <a:pt x="24" y="85"/>
                        <a:pt x="24" y="85"/>
                        <a:pt x="24" y="85"/>
                      </a:cubicBezTo>
                      <a:cubicBezTo>
                        <a:pt x="23" y="84"/>
                        <a:pt x="23" y="84"/>
                        <a:pt x="23" y="84"/>
                      </a:cubicBezTo>
                      <a:cubicBezTo>
                        <a:pt x="23" y="84"/>
                        <a:pt x="23" y="83"/>
                        <a:pt x="24" y="84"/>
                      </a:cubicBezTo>
                      <a:cubicBezTo>
                        <a:pt x="24" y="83"/>
                        <a:pt x="23" y="84"/>
                        <a:pt x="22" y="84"/>
                      </a:cubicBezTo>
                      <a:cubicBezTo>
                        <a:pt x="21" y="83"/>
                        <a:pt x="24" y="83"/>
                        <a:pt x="23" y="82"/>
                      </a:cubicBezTo>
                      <a:cubicBezTo>
                        <a:pt x="23" y="82"/>
                        <a:pt x="23" y="82"/>
                        <a:pt x="23" y="82"/>
                      </a:cubicBezTo>
                      <a:cubicBezTo>
                        <a:pt x="23" y="82"/>
                        <a:pt x="23" y="82"/>
                        <a:pt x="23" y="82"/>
                      </a:cubicBezTo>
                      <a:cubicBezTo>
                        <a:pt x="22" y="83"/>
                        <a:pt x="22" y="83"/>
                        <a:pt x="21" y="83"/>
                      </a:cubicBezTo>
                      <a:cubicBezTo>
                        <a:pt x="20" y="82"/>
                        <a:pt x="21" y="82"/>
                        <a:pt x="21" y="81"/>
                      </a:cubicBezTo>
                      <a:cubicBezTo>
                        <a:pt x="21" y="81"/>
                        <a:pt x="21" y="81"/>
                        <a:pt x="21" y="81"/>
                      </a:cubicBezTo>
                      <a:cubicBezTo>
                        <a:pt x="21" y="81"/>
                        <a:pt x="20" y="80"/>
                        <a:pt x="20" y="80"/>
                      </a:cubicBezTo>
                      <a:cubicBezTo>
                        <a:pt x="19" y="81"/>
                        <a:pt x="19" y="81"/>
                        <a:pt x="19" y="81"/>
                      </a:cubicBezTo>
                      <a:cubicBezTo>
                        <a:pt x="19" y="81"/>
                        <a:pt x="18" y="80"/>
                        <a:pt x="18" y="82"/>
                      </a:cubicBezTo>
                      <a:cubicBezTo>
                        <a:pt x="18" y="80"/>
                        <a:pt x="15" y="77"/>
                        <a:pt x="15" y="76"/>
                      </a:cubicBezTo>
                      <a:cubicBezTo>
                        <a:pt x="14" y="76"/>
                        <a:pt x="13" y="75"/>
                        <a:pt x="13" y="74"/>
                      </a:cubicBezTo>
                      <a:cubicBezTo>
                        <a:pt x="12" y="75"/>
                        <a:pt x="11" y="75"/>
                        <a:pt x="11" y="74"/>
                      </a:cubicBezTo>
                      <a:cubicBezTo>
                        <a:pt x="14" y="73"/>
                        <a:pt x="11" y="72"/>
                        <a:pt x="13" y="71"/>
                      </a:cubicBezTo>
                      <a:cubicBezTo>
                        <a:pt x="12" y="72"/>
                        <a:pt x="11" y="68"/>
                        <a:pt x="10" y="70"/>
                      </a:cubicBezTo>
                      <a:cubicBezTo>
                        <a:pt x="10" y="69"/>
                        <a:pt x="11" y="69"/>
                        <a:pt x="11" y="69"/>
                      </a:cubicBezTo>
                      <a:cubicBezTo>
                        <a:pt x="10" y="68"/>
                        <a:pt x="10" y="67"/>
                        <a:pt x="10" y="66"/>
                      </a:cubicBezTo>
                      <a:cubicBezTo>
                        <a:pt x="10" y="64"/>
                        <a:pt x="10" y="63"/>
                        <a:pt x="10" y="62"/>
                      </a:cubicBezTo>
                      <a:cubicBezTo>
                        <a:pt x="9" y="62"/>
                        <a:pt x="9" y="63"/>
                        <a:pt x="8" y="62"/>
                      </a:cubicBezTo>
                      <a:cubicBezTo>
                        <a:pt x="10" y="61"/>
                        <a:pt x="10" y="61"/>
                        <a:pt x="10" y="61"/>
                      </a:cubicBezTo>
                      <a:cubicBezTo>
                        <a:pt x="10" y="60"/>
                        <a:pt x="8" y="60"/>
                        <a:pt x="9" y="59"/>
                      </a:cubicBezTo>
                      <a:cubicBezTo>
                        <a:pt x="9" y="60"/>
                        <a:pt x="8" y="60"/>
                        <a:pt x="8" y="59"/>
                      </a:cubicBezTo>
                      <a:cubicBezTo>
                        <a:pt x="9" y="57"/>
                        <a:pt x="8" y="54"/>
                        <a:pt x="8" y="52"/>
                      </a:cubicBezTo>
                      <a:cubicBezTo>
                        <a:pt x="8" y="49"/>
                        <a:pt x="8" y="47"/>
                        <a:pt x="10" y="45"/>
                      </a:cubicBezTo>
                      <a:cubicBezTo>
                        <a:pt x="9" y="45"/>
                        <a:pt x="9" y="45"/>
                        <a:pt x="9" y="44"/>
                      </a:cubicBezTo>
                      <a:cubicBezTo>
                        <a:pt x="9" y="44"/>
                        <a:pt x="9" y="44"/>
                        <a:pt x="8" y="44"/>
                      </a:cubicBezTo>
                      <a:cubicBezTo>
                        <a:pt x="8" y="44"/>
                        <a:pt x="9" y="43"/>
                        <a:pt x="9" y="43"/>
                      </a:cubicBezTo>
                      <a:cubicBezTo>
                        <a:pt x="9" y="43"/>
                        <a:pt x="10" y="42"/>
                        <a:pt x="10" y="42"/>
                      </a:cubicBezTo>
                      <a:cubicBezTo>
                        <a:pt x="9" y="41"/>
                        <a:pt x="10" y="40"/>
                        <a:pt x="9" y="39"/>
                      </a:cubicBezTo>
                      <a:cubicBezTo>
                        <a:pt x="9" y="40"/>
                        <a:pt x="9" y="40"/>
                        <a:pt x="9" y="40"/>
                      </a:cubicBezTo>
                      <a:cubicBezTo>
                        <a:pt x="8" y="39"/>
                        <a:pt x="6" y="41"/>
                        <a:pt x="4" y="40"/>
                      </a:cubicBezTo>
                      <a:cubicBezTo>
                        <a:pt x="5" y="41"/>
                        <a:pt x="1" y="42"/>
                        <a:pt x="3" y="45"/>
                      </a:cubicBezTo>
                      <a:cubicBezTo>
                        <a:pt x="2" y="45"/>
                        <a:pt x="2" y="44"/>
                        <a:pt x="2" y="44"/>
                      </a:cubicBezTo>
                      <a:cubicBezTo>
                        <a:pt x="3" y="45"/>
                        <a:pt x="3" y="46"/>
                        <a:pt x="2" y="47"/>
                      </a:cubicBezTo>
                      <a:cubicBezTo>
                        <a:pt x="2" y="46"/>
                        <a:pt x="2" y="46"/>
                        <a:pt x="2" y="46"/>
                      </a:cubicBezTo>
                      <a:cubicBezTo>
                        <a:pt x="2" y="49"/>
                        <a:pt x="1" y="50"/>
                        <a:pt x="0" y="54"/>
                      </a:cubicBezTo>
                      <a:cubicBezTo>
                        <a:pt x="1" y="54"/>
                        <a:pt x="1" y="54"/>
                        <a:pt x="1" y="54"/>
                      </a:cubicBezTo>
                      <a:cubicBezTo>
                        <a:pt x="1" y="54"/>
                        <a:pt x="1" y="54"/>
                        <a:pt x="1" y="55"/>
                      </a:cubicBezTo>
                      <a:cubicBezTo>
                        <a:pt x="2" y="56"/>
                        <a:pt x="1" y="53"/>
                        <a:pt x="2" y="53"/>
                      </a:cubicBezTo>
                      <a:cubicBezTo>
                        <a:pt x="0" y="54"/>
                        <a:pt x="3" y="58"/>
                        <a:pt x="0" y="59"/>
                      </a:cubicBezTo>
                      <a:cubicBezTo>
                        <a:pt x="1" y="60"/>
                        <a:pt x="1" y="59"/>
                        <a:pt x="2" y="60"/>
                      </a:cubicBezTo>
                      <a:cubicBezTo>
                        <a:pt x="1" y="60"/>
                        <a:pt x="1" y="60"/>
                        <a:pt x="1" y="60"/>
                      </a:cubicBezTo>
                      <a:cubicBezTo>
                        <a:pt x="2" y="60"/>
                        <a:pt x="2" y="60"/>
                        <a:pt x="2" y="60"/>
                      </a:cubicBezTo>
                      <a:cubicBezTo>
                        <a:pt x="2" y="61"/>
                        <a:pt x="1" y="62"/>
                        <a:pt x="1" y="62"/>
                      </a:cubicBezTo>
                      <a:cubicBezTo>
                        <a:pt x="1" y="62"/>
                        <a:pt x="0" y="61"/>
                        <a:pt x="0" y="61"/>
                      </a:cubicBezTo>
                      <a:cubicBezTo>
                        <a:pt x="0" y="62"/>
                        <a:pt x="1" y="64"/>
                        <a:pt x="1" y="64"/>
                      </a:cubicBezTo>
                      <a:cubicBezTo>
                        <a:pt x="1" y="64"/>
                        <a:pt x="1" y="63"/>
                        <a:pt x="1" y="63"/>
                      </a:cubicBezTo>
                      <a:cubicBezTo>
                        <a:pt x="2" y="64"/>
                        <a:pt x="2" y="66"/>
                        <a:pt x="2" y="68"/>
                      </a:cubicBezTo>
                      <a:cubicBezTo>
                        <a:pt x="3" y="69"/>
                        <a:pt x="3" y="71"/>
                        <a:pt x="5" y="72"/>
                      </a:cubicBezTo>
                      <a:cubicBezTo>
                        <a:pt x="5" y="72"/>
                        <a:pt x="5" y="72"/>
                        <a:pt x="5" y="72"/>
                      </a:cubicBezTo>
                      <a:cubicBezTo>
                        <a:pt x="7" y="73"/>
                        <a:pt x="5" y="74"/>
                        <a:pt x="7" y="76"/>
                      </a:cubicBezTo>
                      <a:cubicBezTo>
                        <a:pt x="6" y="76"/>
                        <a:pt x="6" y="76"/>
                        <a:pt x="6" y="76"/>
                      </a:cubicBezTo>
                      <a:cubicBezTo>
                        <a:pt x="7" y="76"/>
                        <a:pt x="8" y="76"/>
                        <a:pt x="8" y="77"/>
                      </a:cubicBezTo>
                      <a:cubicBezTo>
                        <a:pt x="7" y="77"/>
                        <a:pt x="8" y="78"/>
                        <a:pt x="7" y="78"/>
                      </a:cubicBezTo>
                      <a:cubicBezTo>
                        <a:pt x="9" y="80"/>
                        <a:pt x="8" y="79"/>
                        <a:pt x="10" y="79"/>
                      </a:cubicBezTo>
                      <a:cubicBezTo>
                        <a:pt x="10" y="80"/>
                        <a:pt x="10" y="80"/>
                        <a:pt x="10" y="80"/>
                      </a:cubicBezTo>
                      <a:cubicBezTo>
                        <a:pt x="11" y="80"/>
                        <a:pt x="11" y="80"/>
                        <a:pt x="12" y="81"/>
                      </a:cubicBezTo>
                      <a:cubicBezTo>
                        <a:pt x="11" y="80"/>
                        <a:pt x="11" y="82"/>
                        <a:pt x="10" y="81"/>
                      </a:cubicBezTo>
                      <a:cubicBezTo>
                        <a:pt x="11" y="85"/>
                        <a:pt x="14" y="83"/>
                        <a:pt x="13" y="86"/>
                      </a:cubicBezTo>
                      <a:cubicBezTo>
                        <a:pt x="15" y="85"/>
                        <a:pt x="12" y="83"/>
                        <a:pt x="13" y="84"/>
                      </a:cubicBezTo>
                      <a:cubicBezTo>
                        <a:pt x="13" y="83"/>
                        <a:pt x="15" y="83"/>
                        <a:pt x="15" y="84"/>
                      </a:cubicBezTo>
                      <a:cubicBezTo>
                        <a:pt x="16" y="84"/>
                        <a:pt x="14" y="87"/>
                        <a:pt x="16" y="88"/>
                      </a:cubicBezTo>
                      <a:cubicBezTo>
                        <a:pt x="16" y="88"/>
                        <a:pt x="16" y="88"/>
                        <a:pt x="16" y="88"/>
                      </a:cubicBezTo>
                      <a:cubicBezTo>
                        <a:pt x="16" y="89"/>
                        <a:pt x="17" y="88"/>
                        <a:pt x="18" y="89"/>
                      </a:cubicBezTo>
                      <a:cubicBezTo>
                        <a:pt x="19" y="89"/>
                        <a:pt x="19" y="90"/>
                        <a:pt x="20" y="89"/>
                      </a:cubicBezTo>
                      <a:cubicBezTo>
                        <a:pt x="20" y="89"/>
                        <a:pt x="18" y="88"/>
                        <a:pt x="18" y="88"/>
                      </a:cubicBezTo>
                      <a:cubicBezTo>
                        <a:pt x="19" y="89"/>
                        <a:pt x="21" y="87"/>
                        <a:pt x="22" y="89"/>
                      </a:cubicBezTo>
                      <a:cubicBezTo>
                        <a:pt x="22" y="89"/>
                        <a:pt x="21" y="89"/>
                        <a:pt x="21" y="89"/>
                      </a:cubicBezTo>
                      <a:cubicBezTo>
                        <a:pt x="21" y="90"/>
                        <a:pt x="22" y="90"/>
                        <a:pt x="22" y="90"/>
                      </a:cubicBezTo>
                      <a:cubicBezTo>
                        <a:pt x="21" y="92"/>
                        <a:pt x="20" y="89"/>
                        <a:pt x="18" y="90"/>
                      </a:cubicBezTo>
                      <a:cubicBezTo>
                        <a:pt x="18" y="91"/>
                        <a:pt x="21" y="90"/>
                        <a:pt x="19" y="91"/>
                      </a:cubicBezTo>
                      <a:cubicBezTo>
                        <a:pt x="21" y="90"/>
                        <a:pt x="21" y="93"/>
                        <a:pt x="23" y="91"/>
                      </a:cubicBezTo>
                      <a:cubicBezTo>
                        <a:pt x="23" y="92"/>
                        <a:pt x="23" y="92"/>
                        <a:pt x="23" y="92"/>
                      </a:cubicBezTo>
                      <a:cubicBezTo>
                        <a:pt x="23" y="92"/>
                        <a:pt x="24" y="92"/>
                        <a:pt x="24" y="92"/>
                      </a:cubicBezTo>
                      <a:cubicBezTo>
                        <a:pt x="23" y="93"/>
                        <a:pt x="23" y="93"/>
                        <a:pt x="23" y="93"/>
                      </a:cubicBezTo>
                      <a:cubicBezTo>
                        <a:pt x="24" y="92"/>
                        <a:pt x="25" y="95"/>
                        <a:pt x="26" y="94"/>
                      </a:cubicBezTo>
                      <a:cubicBezTo>
                        <a:pt x="24" y="94"/>
                        <a:pt x="26" y="93"/>
                        <a:pt x="25" y="92"/>
                      </a:cubicBezTo>
                      <a:cubicBezTo>
                        <a:pt x="28" y="92"/>
                        <a:pt x="26" y="95"/>
                        <a:pt x="30" y="95"/>
                      </a:cubicBezTo>
                      <a:cubicBezTo>
                        <a:pt x="29" y="95"/>
                        <a:pt x="28" y="94"/>
                        <a:pt x="29" y="94"/>
                      </a:cubicBezTo>
                      <a:cubicBezTo>
                        <a:pt x="30" y="94"/>
                        <a:pt x="31" y="95"/>
                        <a:pt x="31" y="95"/>
                      </a:cubicBezTo>
                      <a:cubicBezTo>
                        <a:pt x="33" y="95"/>
                        <a:pt x="31" y="94"/>
                        <a:pt x="32" y="94"/>
                      </a:cubicBezTo>
                      <a:cubicBezTo>
                        <a:pt x="32" y="95"/>
                        <a:pt x="33" y="94"/>
                        <a:pt x="34" y="93"/>
                      </a:cubicBezTo>
                      <a:cubicBezTo>
                        <a:pt x="34" y="94"/>
                        <a:pt x="34" y="94"/>
                        <a:pt x="34" y="94"/>
                      </a:cubicBezTo>
                      <a:cubicBezTo>
                        <a:pt x="36" y="95"/>
                        <a:pt x="34" y="92"/>
                        <a:pt x="37" y="93"/>
                      </a:cubicBezTo>
                      <a:cubicBezTo>
                        <a:pt x="36" y="94"/>
                        <a:pt x="36" y="94"/>
                        <a:pt x="36" y="94"/>
                      </a:cubicBezTo>
                      <a:cubicBezTo>
                        <a:pt x="37" y="94"/>
                        <a:pt x="37" y="94"/>
                        <a:pt x="37" y="94"/>
                      </a:cubicBezTo>
                      <a:cubicBezTo>
                        <a:pt x="37" y="95"/>
                        <a:pt x="37" y="95"/>
                        <a:pt x="37" y="95"/>
                      </a:cubicBezTo>
                      <a:cubicBezTo>
                        <a:pt x="38" y="94"/>
                        <a:pt x="38" y="94"/>
                        <a:pt x="40" y="94"/>
                      </a:cubicBezTo>
                      <a:cubicBezTo>
                        <a:pt x="39" y="93"/>
                        <a:pt x="40" y="92"/>
                        <a:pt x="41" y="92"/>
                      </a:cubicBezTo>
                      <a:cubicBezTo>
                        <a:pt x="41" y="92"/>
                        <a:pt x="40" y="93"/>
                        <a:pt x="42" y="92"/>
                      </a:cubicBezTo>
                      <a:cubicBezTo>
                        <a:pt x="42" y="93"/>
                        <a:pt x="41" y="94"/>
                        <a:pt x="41" y="93"/>
                      </a:cubicBezTo>
                      <a:cubicBezTo>
                        <a:pt x="41" y="94"/>
                        <a:pt x="40" y="94"/>
                        <a:pt x="40" y="94"/>
                      </a:cubicBezTo>
                      <a:cubicBezTo>
                        <a:pt x="41" y="95"/>
                        <a:pt x="42" y="94"/>
                        <a:pt x="43" y="94"/>
                      </a:cubicBezTo>
                      <a:cubicBezTo>
                        <a:pt x="43" y="94"/>
                        <a:pt x="43" y="94"/>
                        <a:pt x="42" y="94"/>
                      </a:cubicBezTo>
                      <a:cubicBezTo>
                        <a:pt x="44" y="92"/>
                        <a:pt x="44" y="92"/>
                        <a:pt x="44" y="92"/>
                      </a:cubicBezTo>
                      <a:cubicBezTo>
                        <a:pt x="45" y="92"/>
                        <a:pt x="44" y="92"/>
                        <a:pt x="44" y="93"/>
                      </a:cubicBezTo>
                      <a:cubicBezTo>
                        <a:pt x="45" y="92"/>
                        <a:pt x="45" y="92"/>
                        <a:pt x="45" y="91"/>
                      </a:cubicBezTo>
                      <a:cubicBezTo>
                        <a:pt x="45" y="92"/>
                        <a:pt x="46" y="93"/>
                        <a:pt x="45" y="94"/>
                      </a:cubicBezTo>
                      <a:cubicBezTo>
                        <a:pt x="47" y="92"/>
                        <a:pt x="47" y="92"/>
                        <a:pt x="47" y="92"/>
                      </a:cubicBezTo>
                      <a:cubicBezTo>
                        <a:pt x="47" y="92"/>
                        <a:pt x="48" y="92"/>
                        <a:pt x="48" y="93"/>
                      </a:cubicBezTo>
                      <a:cubicBezTo>
                        <a:pt x="49" y="93"/>
                        <a:pt x="50" y="90"/>
                        <a:pt x="52" y="90"/>
                      </a:cubicBezTo>
                      <a:cubicBezTo>
                        <a:pt x="52" y="90"/>
                        <a:pt x="52" y="89"/>
                        <a:pt x="52" y="89"/>
                      </a:cubicBezTo>
                      <a:cubicBezTo>
                        <a:pt x="53" y="89"/>
                        <a:pt x="55" y="89"/>
                        <a:pt x="56" y="87"/>
                      </a:cubicBezTo>
                      <a:cubicBezTo>
                        <a:pt x="57" y="87"/>
                        <a:pt x="57" y="87"/>
                        <a:pt x="57" y="87"/>
                      </a:cubicBezTo>
                      <a:cubicBezTo>
                        <a:pt x="58" y="86"/>
                        <a:pt x="55" y="87"/>
                        <a:pt x="57" y="85"/>
                      </a:cubicBezTo>
                      <a:cubicBezTo>
                        <a:pt x="58" y="83"/>
                        <a:pt x="58" y="85"/>
                        <a:pt x="59" y="85"/>
                      </a:cubicBezTo>
                      <a:cubicBezTo>
                        <a:pt x="59" y="84"/>
                        <a:pt x="59" y="82"/>
                        <a:pt x="61" y="82"/>
                      </a:cubicBezTo>
                      <a:cubicBezTo>
                        <a:pt x="60" y="82"/>
                        <a:pt x="60" y="83"/>
                        <a:pt x="60" y="83"/>
                      </a:cubicBezTo>
                      <a:close/>
                      <a:moveTo>
                        <a:pt x="69" y="70"/>
                      </a:moveTo>
                      <a:cubicBezTo>
                        <a:pt x="69" y="70"/>
                        <a:pt x="69" y="71"/>
                        <a:pt x="69" y="71"/>
                      </a:cubicBezTo>
                      <a:cubicBezTo>
                        <a:pt x="68" y="70"/>
                        <a:pt x="69" y="70"/>
                        <a:pt x="69" y="70"/>
                      </a:cubicBezTo>
                      <a:close/>
                      <a:moveTo>
                        <a:pt x="74" y="46"/>
                      </a:moveTo>
                      <a:cubicBezTo>
                        <a:pt x="74" y="46"/>
                        <a:pt x="74" y="47"/>
                        <a:pt x="74" y="47"/>
                      </a:cubicBezTo>
                      <a:cubicBezTo>
                        <a:pt x="74" y="47"/>
                        <a:pt x="74" y="46"/>
                        <a:pt x="74" y="46"/>
                      </a:cubicBezTo>
                      <a:close/>
                      <a:moveTo>
                        <a:pt x="39" y="9"/>
                      </a:moveTo>
                      <a:cubicBezTo>
                        <a:pt x="39" y="9"/>
                        <a:pt x="39" y="9"/>
                        <a:pt x="39" y="9"/>
                      </a:cubicBezTo>
                      <a:cubicBezTo>
                        <a:pt x="39" y="9"/>
                        <a:pt x="39" y="9"/>
                        <a:pt x="39" y="9"/>
                      </a:cubicBezTo>
                      <a:close/>
                      <a:moveTo>
                        <a:pt x="37" y="8"/>
                      </a:moveTo>
                      <a:cubicBezTo>
                        <a:pt x="37" y="9"/>
                        <a:pt x="37" y="9"/>
                        <a:pt x="38" y="9"/>
                      </a:cubicBezTo>
                      <a:cubicBezTo>
                        <a:pt x="38" y="9"/>
                        <a:pt x="38" y="8"/>
                        <a:pt x="38" y="8"/>
                      </a:cubicBezTo>
                      <a:cubicBezTo>
                        <a:pt x="38" y="8"/>
                        <a:pt x="38" y="8"/>
                        <a:pt x="37" y="8"/>
                      </a:cubicBezTo>
                      <a:close/>
                      <a:moveTo>
                        <a:pt x="21" y="82"/>
                      </a:moveTo>
                      <a:cubicBezTo>
                        <a:pt x="21" y="82"/>
                        <a:pt x="21" y="82"/>
                        <a:pt x="21" y="82"/>
                      </a:cubicBezTo>
                      <a:cubicBezTo>
                        <a:pt x="20" y="82"/>
                        <a:pt x="20" y="82"/>
                        <a:pt x="21"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633">
                  <a:extLst>
                    <a:ext uri="{FF2B5EF4-FFF2-40B4-BE49-F238E27FC236}">
                      <a16:creationId xmlns:a16="http://schemas.microsoft.com/office/drawing/2014/main" id="{CB579679-1FE8-4B99-9597-CB3687C096D9}"/>
                    </a:ext>
                  </a:extLst>
                </p:cNvPr>
                <p:cNvSpPr>
                  <a:spLocks/>
                </p:cNvSpPr>
                <p:nvPr userDrawn="1"/>
              </p:nvSpPr>
              <p:spPr bwMode="auto">
                <a:xfrm>
                  <a:off x="4406" y="4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634">
                  <a:extLst>
                    <a:ext uri="{FF2B5EF4-FFF2-40B4-BE49-F238E27FC236}">
                      <a16:creationId xmlns:a16="http://schemas.microsoft.com/office/drawing/2014/main" id="{77DC0AF0-26C3-4E53-95E4-265EE4EDF454}"/>
                    </a:ext>
                  </a:extLst>
                </p:cNvPr>
                <p:cNvSpPr>
                  <a:spLocks/>
                </p:cNvSpPr>
                <p:nvPr userDrawn="1"/>
              </p:nvSpPr>
              <p:spPr bwMode="auto">
                <a:xfrm>
                  <a:off x="4296" y="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635">
                  <a:extLst>
                    <a:ext uri="{FF2B5EF4-FFF2-40B4-BE49-F238E27FC236}">
                      <a16:creationId xmlns:a16="http://schemas.microsoft.com/office/drawing/2014/main" id="{6316199B-D83B-4659-8327-D9222C5D0636}"/>
                    </a:ext>
                  </a:extLst>
                </p:cNvPr>
                <p:cNvSpPr>
                  <a:spLocks/>
                </p:cNvSpPr>
                <p:nvPr userDrawn="1"/>
              </p:nvSpPr>
              <p:spPr bwMode="auto">
                <a:xfrm>
                  <a:off x="4326" y="2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636">
                  <a:extLst>
                    <a:ext uri="{FF2B5EF4-FFF2-40B4-BE49-F238E27FC236}">
                      <a16:creationId xmlns:a16="http://schemas.microsoft.com/office/drawing/2014/main" id="{33706D69-409B-4179-A6B7-9A54FB0B85A1}"/>
                    </a:ext>
                  </a:extLst>
                </p:cNvPr>
                <p:cNvSpPr>
                  <a:spLocks/>
                </p:cNvSpPr>
                <p:nvPr userDrawn="1"/>
              </p:nvSpPr>
              <p:spPr bwMode="auto">
                <a:xfrm>
                  <a:off x="4197" y="2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637">
                  <a:extLst>
                    <a:ext uri="{FF2B5EF4-FFF2-40B4-BE49-F238E27FC236}">
                      <a16:creationId xmlns:a16="http://schemas.microsoft.com/office/drawing/2014/main" id="{20672DE8-4020-4B42-9D1D-5ADA8F7B97F0}"/>
                    </a:ext>
                  </a:extLst>
                </p:cNvPr>
                <p:cNvSpPr>
                  <a:spLocks/>
                </p:cNvSpPr>
                <p:nvPr userDrawn="1"/>
              </p:nvSpPr>
              <p:spPr bwMode="auto">
                <a:xfrm>
                  <a:off x="4152" y="288"/>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638">
                  <a:extLst>
                    <a:ext uri="{FF2B5EF4-FFF2-40B4-BE49-F238E27FC236}">
                      <a16:creationId xmlns:a16="http://schemas.microsoft.com/office/drawing/2014/main" id="{0746F766-3D07-48A4-A868-896F09711226}"/>
                    </a:ext>
                  </a:extLst>
                </p:cNvPr>
                <p:cNvSpPr>
                  <a:spLocks/>
                </p:cNvSpPr>
                <p:nvPr userDrawn="1"/>
              </p:nvSpPr>
              <p:spPr bwMode="auto">
                <a:xfrm>
                  <a:off x="4182" y="278"/>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1"/>
                        <a:pt x="0" y="1"/>
                      </a:cubicBezTo>
                      <a:cubicBezTo>
                        <a:pt x="0" y="1"/>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639">
                  <a:extLst>
                    <a:ext uri="{FF2B5EF4-FFF2-40B4-BE49-F238E27FC236}">
                      <a16:creationId xmlns:a16="http://schemas.microsoft.com/office/drawing/2014/main" id="{E840683E-4F48-4D5B-9492-F5AB355E3147}"/>
                    </a:ext>
                  </a:extLst>
                </p:cNvPr>
                <p:cNvSpPr>
                  <a:spLocks/>
                </p:cNvSpPr>
                <p:nvPr userDrawn="1"/>
              </p:nvSpPr>
              <p:spPr bwMode="auto">
                <a:xfrm>
                  <a:off x="4182" y="28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640">
                  <a:extLst>
                    <a:ext uri="{FF2B5EF4-FFF2-40B4-BE49-F238E27FC236}">
                      <a16:creationId xmlns:a16="http://schemas.microsoft.com/office/drawing/2014/main" id="{0835C583-14AA-4054-AAB9-0489B075F3AA}"/>
                    </a:ext>
                  </a:extLst>
                </p:cNvPr>
                <p:cNvSpPr>
                  <a:spLocks/>
                </p:cNvSpPr>
                <p:nvPr userDrawn="1"/>
              </p:nvSpPr>
              <p:spPr bwMode="auto">
                <a:xfrm>
                  <a:off x="4217" y="273"/>
                  <a:ext cx="5" cy="15"/>
                </a:xfrm>
                <a:custGeom>
                  <a:avLst/>
                  <a:gdLst>
                    <a:gd name="T0" fmla="*/ 0 w 1"/>
                    <a:gd name="T1" fmla="*/ 1 h 3"/>
                    <a:gd name="T2" fmla="*/ 0 w 1"/>
                    <a:gd name="T3" fmla="*/ 2 h 3"/>
                    <a:gd name="T4" fmla="*/ 0 w 1"/>
                    <a:gd name="T5" fmla="*/ 1 h 3"/>
                  </a:gdLst>
                  <a:ahLst/>
                  <a:cxnLst>
                    <a:cxn ang="0">
                      <a:pos x="T0" y="T1"/>
                    </a:cxn>
                    <a:cxn ang="0">
                      <a:pos x="T2" y="T3"/>
                    </a:cxn>
                    <a:cxn ang="0">
                      <a:pos x="T4" y="T5"/>
                    </a:cxn>
                  </a:cxnLst>
                  <a:rect l="0" t="0" r="r" b="b"/>
                  <a:pathLst>
                    <a:path w="1" h="3">
                      <a:moveTo>
                        <a:pt x="0" y="1"/>
                      </a:moveTo>
                      <a:cubicBezTo>
                        <a:pt x="0" y="1"/>
                        <a:pt x="0" y="2"/>
                        <a:pt x="0" y="2"/>
                      </a:cubicBezTo>
                      <a:cubicBezTo>
                        <a:pt x="0"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Rectangle 641">
                  <a:extLst>
                    <a:ext uri="{FF2B5EF4-FFF2-40B4-BE49-F238E27FC236}">
                      <a16:creationId xmlns:a16="http://schemas.microsoft.com/office/drawing/2014/main" id="{E3E72910-0DC8-4F76-9FF3-1FE4C202214D}"/>
                    </a:ext>
                  </a:extLst>
                </p:cNvPr>
                <p:cNvSpPr>
                  <a:spLocks noChangeArrowheads="1"/>
                </p:cNvSpPr>
                <p:nvPr userDrawn="1"/>
              </p:nvSpPr>
              <p:spPr bwMode="auto">
                <a:xfrm>
                  <a:off x="4182" y="27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642">
                  <a:extLst>
                    <a:ext uri="{FF2B5EF4-FFF2-40B4-BE49-F238E27FC236}">
                      <a16:creationId xmlns:a16="http://schemas.microsoft.com/office/drawing/2014/main" id="{12C5AAEB-5A85-4249-96F3-14B755F55604}"/>
                    </a:ext>
                  </a:extLst>
                </p:cNvPr>
                <p:cNvSpPr>
                  <a:spLocks/>
                </p:cNvSpPr>
                <p:nvPr userDrawn="1"/>
              </p:nvSpPr>
              <p:spPr bwMode="auto">
                <a:xfrm>
                  <a:off x="4197" y="26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643">
                  <a:extLst>
                    <a:ext uri="{FF2B5EF4-FFF2-40B4-BE49-F238E27FC236}">
                      <a16:creationId xmlns:a16="http://schemas.microsoft.com/office/drawing/2014/main" id="{A791FA06-B7FC-4436-AE9F-1101673713F0}"/>
                    </a:ext>
                  </a:extLst>
                </p:cNvPr>
                <p:cNvSpPr>
                  <a:spLocks/>
                </p:cNvSpPr>
                <p:nvPr userDrawn="1"/>
              </p:nvSpPr>
              <p:spPr bwMode="auto">
                <a:xfrm>
                  <a:off x="4192" y="26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644">
                  <a:extLst>
                    <a:ext uri="{FF2B5EF4-FFF2-40B4-BE49-F238E27FC236}">
                      <a16:creationId xmlns:a16="http://schemas.microsoft.com/office/drawing/2014/main" id="{59433DA4-A5B6-4353-86CD-E00522B1627D}"/>
                    </a:ext>
                  </a:extLst>
                </p:cNvPr>
                <p:cNvSpPr>
                  <a:spLocks/>
                </p:cNvSpPr>
                <p:nvPr userDrawn="1"/>
              </p:nvSpPr>
              <p:spPr bwMode="auto">
                <a:xfrm>
                  <a:off x="4187" y="26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645">
                  <a:extLst>
                    <a:ext uri="{FF2B5EF4-FFF2-40B4-BE49-F238E27FC236}">
                      <a16:creationId xmlns:a16="http://schemas.microsoft.com/office/drawing/2014/main" id="{70CA5F09-7AA1-41B7-94FD-6376C2B88B56}"/>
                    </a:ext>
                  </a:extLst>
                </p:cNvPr>
                <p:cNvSpPr>
                  <a:spLocks/>
                </p:cNvSpPr>
                <p:nvPr userDrawn="1"/>
              </p:nvSpPr>
              <p:spPr bwMode="auto">
                <a:xfrm>
                  <a:off x="4251" y="248"/>
                  <a:ext cx="5" cy="5"/>
                </a:xfrm>
                <a:custGeom>
                  <a:avLst/>
                  <a:gdLst>
                    <a:gd name="T0" fmla="*/ 0 w 1"/>
                    <a:gd name="T1" fmla="*/ 1 h 1"/>
                    <a:gd name="T2" fmla="*/ 1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646">
                  <a:extLst>
                    <a:ext uri="{FF2B5EF4-FFF2-40B4-BE49-F238E27FC236}">
                      <a16:creationId xmlns:a16="http://schemas.microsoft.com/office/drawing/2014/main" id="{282C3EAF-D0A1-4CC4-BFC2-E848C6BF4EAE}"/>
                    </a:ext>
                  </a:extLst>
                </p:cNvPr>
                <p:cNvSpPr>
                  <a:spLocks/>
                </p:cNvSpPr>
                <p:nvPr userDrawn="1"/>
              </p:nvSpPr>
              <p:spPr bwMode="auto">
                <a:xfrm>
                  <a:off x="4237" y="23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647">
                  <a:extLst>
                    <a:ext uri="{FF2B5EF4-FFF2-40B4-BE49-F238E27FC236}">
                      <a16:creationId xmlns:a16="http://schemas.microsoft.com/office/drawing/2014/main" id="{C39448CA-FA1C-4567-9829-47DE072CB36B}"/>
                    </a:ext>
                  </a:extLst>
                </p:cNvPr>
                <p:cNvSpPr>
                  <a:spLocks/>
                </p:cNvSpPr>
                <p:nvPr userDrawn="1"/>
              </p:nvSpPr>
              <p:spPr bwMode="auto">
                <a:xfrm>
                  <a:off x="4246" y="233"/>
                  <a:ext cx="10" cy="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648">
                  <a:extLst>
                    <a:ext uri="{FF2B5EF4-FFF2-40B4-BE49-F238E27FC236}">
                      <a16:creationId xmlns:a16="http://schemas.microsoft.com/office/drawing/2014/main" id="{305830BF-997B-4D93-BC9C-C05C274A3A73}"/>
                    </a:ext>
                  </a:extLst>
                </p:cNvPr>
                <p:cNvSpPr>
                  <a:spLocks/>
                </p:cNvSpPr>
                <p:nvPr userDrawn="1"/>
              </p:nvSpPr>
              <p:spPr bwMode="auto">
                <a:xfrm>
                  <a:off x="4321" y="268"/>
                  <a:ext cx="5" cy="10"/>
                </a:xfrm>
                <a:custGeom>
                  <a:avLst/>
                  <a:gdLst>
                    <a:gd name="T0" fmla="*/ 5 w 5"/>
                    <a:gd name="T1" fmla="*/ 0 h 10"/>
                    <a:gd name="T2" fmla="*/ 5 w 5"/>
                    <a:gd name="T3" fmla="*/ 0 h 10"/>
                    <a:gd name="T4" fmla="*/ 0 w 5"/>
                    <a:gd name="T5" fmla="*/ 10 h 10"/>
                    <a:gd name="T6" fmla="*/ 5 w 5"/>
                    <a:gd name="T7" fmla="*/ 0 h 10"/>
                  </a:gdLst>
                  <a:ahLst/>
                  <a:cxnLst>
                    <a:cxn ang="0">
                      <a:pos x="T0" y="T1"/>
                    </a:cxn>
                    <a:cxn ang="0">
                      <a:pos x="T2" y="T3"/>
                    </a:cxn>
                    <a:cxn ang="0">
                      <a:pos x="T4" y="T5"/>
                    </a:cxn>
                    <a:cxn ang="0">
                      <a:pos x="T6" y="T7"/>
                    </a:cxn>
                  </a:cxnLst>
                  <a:rect l="0" t="0" r="r" b="b"/>
                  <a:pathLst>
                    <a:path w="5" h="10">
                      <a:moveTo>
                        <a:pt x="5" y="0"/>
                      </a:moveTo>
                      <a:lnTo>
                        <a:pt x="5" y="0"/>
                      </a:lnTo>
                      <a:lnTo>
                        <a:pt x="0" y="1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649">
                  <a:extLst>
                    <a:ext uri="{FF2B5EF4-FFF2-40B4-BE49-F238E27FC236}">
                      <a16:creationId xmlns:a16="http://schemas.microsoft.com/office/drawing/2014/main" id="{0B2BBE5F-3DB1-4E54-8FBD-22E909378D79}"/>
                    </a:ext>
                  </a:extLst>
                </p:cNvPr>
                <p:cNvSpPr>
                  <a:spLocks/>
                </p:cNvSpPr>
                <p:nvPr userDrawn="1"/>
              </p:nvSpPr>
              <p:spPr bwMode="auto">
                <a:xfrm>
                  <a:off x="4386" y="303"/>
                  <a:ext cx="10" cy="15"/>
                </a:xfrm>
                <a:custGeom>
                  <a:avLst/>
                  <a:gdLst>
                    <a:gd name="T0" fmla="*/ 2 w 2"/>
                    <a:gd name="T1" fmla="*/ 2 h 3"/>
                    <a:gd name="T2" fmla="*/ 0 w 2"/>
                    <a:gd name="T3" fmla="*/ 0 h 3"/>
                    <a:gd name="T4" fmla="*/ 0 w 2"/>
                    <a:gd name="T5" fmla="*/ 2 h 3"/>
                    <a:gd name="T6" fmla="*/ 2 w 2"/>
                    <a:gd name="T7" fmla="*/ 2 h 3"/>
                  </a:gdLst>
                  <a:ahLst/>
                  <a:cxnLst>
                    <a:cxn ang="0">
                      <a:pos x="T0" y="T1"/>
                    </a:cxn>
                    <a:cxn ang="0">
                      <a:pos x="T2" y="T3"/>
                    </a:cxn>
                    <a:cxn ang="0">
                      <a:pos x="T4" y="T5"/>
                    </a:cxn>
                    <a:cxn ang="0">
                      <a:pos x="T6" y="T7"/>
                    </a:cxn>
                  </a:cxnLst>
                  <a:rect l="0" t="0" r="r" b="b"/>
                  <a:pathLst>
                    <a:path w="2" h="3">
                      <a:moveTo>
                        <a:pt x="2" y="2"/>
                      </a:moveTo>
                      <a:cubicBezTo>
                        <a:pt x="1" y="0"/>
                        <a:pt x="0" y="2"/>
                        <a:pt x="0" y="0"/>
                      </a:cubicBezTo>
                      <a:cubicBezTo>
                        <a:pt x="0" y="0"/>
                        <a:pt x="0" y="2"/>
                        <a:pt x="0" y="2"/>
                      </a:cubicBezTo>
                      <a:cubicBezTo>
                        <a:pt x="1" y="2"/>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650">
                  <a:extLst>
                    <a:ext uri="{FF2B5EF4-FFF2-40B4-BE49-F238E27FC236}">
                      <a16:creationId xmlns:a16="http://schemas.microsoft.com/office/drawing/2014/main" id="{C49893D7-BF34-4B92-A2AA-FC36B39D33DB}"/>
                    </a:ext>
                  </a:extLst>
                </p:cNvPr>
                <p:cNvSpPr>
                  <a:spLocks/>
                </p:cNvSpPr>
                <p:nvPr userDrawn="1"/>
              </p:nvSpPr>
              <p:spPr bwMode="auto">
                <a:xfrm>
                  <a:off x="4381" y="30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651">
                  <a:extLst>
                    <a:ext uri="{FF2B5EF4-FFF2-40B4-BE49-F238E27FC236}">
                      <a16:creationId xmlns:a16="http://schemas.microsoft.com/office/drawing/2014/main" id="{DFCBFD5C-91F3-42A9-99AC-2BC9732722B1}"/>
                    </a:ext>
                  </a:extLst>
                </p:cNvPr>
                <p:cNvSpPr>
                  <a:spLocks/>
                </p:cNvSpPr>
                <p:nvPr userDrawn="1"/>
              </p:nvSpPr>
              <p:spPr bwMode="auto">
                <a:xfrm>
                  <a:off x="4092" y="433"/>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652">
                  <a:extLst>
                    <a:ext uri="{FF2B5EF4-FFF2-40B4-BE49-F238E27FC236}">
                      <a16:creationId xmlns:a16="http://schemas.microsoft.com/office/drawing/2014/main" id="{9A989C71-49A2-4504-9AA1-3C448EAF540A}"/>
                    </a:ext>
                  </a:extLst>
                </p:cNvPr>
                <p:cNvSpPr>
                  <a:spLocks/>
                </p:cNvSpPr>
                <p:nvPr userDrawn="1"/>
              </p:nvSpPr>
              <p:spPr bwMode="auto">
                <a:xfrm>
                  <a:off x="4087" y="428"/>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653">
                  <a:extLst>
                    <a:ext uri="{FF2B5EF4-FFF2-40B4-BE49-F238E27FC236}">
                      <a16:creationId xmlns:a16="http://schemas.microsoft.com/office/drawing/2014/main" id="{FD3615B7-1B0B-4EAB-9AD0-CF305177F3B1}"/>
                    </a:ext>
                  </a:extLst>
                </p:cNvPr>
                <p:cNvSpPr>
                  <a:spLocks/>
                </p:cNvSpPr>
                <p:nvPr userDrawn="1"/>
              </p:nvSpPr>
              <p:spPr bwMode="auto">
                <a:xfrm>
                  <a:off x="4396" y="5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654">
                  <a:extLst>
                    <a:ext uri="{FF2B5EF4-FFF2-40B4-BE49-F238E27FC236}">
                      <a16:creationId xmlns:a16="http://schemas.microsoft.com/office/drawing/2014/main" id="{FDE12F31-F6EE-45E9-AC57-2FCF78298373}"/>
                    </a:ext>
                  </a:extLst>
                </p:cNvPr>
                <p:cNvSpPr>
                  <a:spLocks/>
                </p:cNvSpPr>
                <p:nvPr userDrawn="1"/>
              </p:nvSpPr>
              <p:spPr bwMode="auto">
                <a:xfrm>
                  <a:off x="4356" y="6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655">
                  <a:extLst>
                    <a:ext uri="{FF2B5EF4-FFF2-40B4-BE49-F238E27FC236}">
                      <a16:creationId xmlns:a16="http://schemas.microsoft.com/office/drawing/2014/main" id="{CCC15D18-E968-43D4-87BE-4C5F1907D7A9}"/>
                    </a:ext>
                  </a:extLst>
                </p:cNvPr>
                <p:cNvSpPr>
                  <a:spLocks/>
                </p:cNvSpPr>
                <p:nvPr userDrawn="1"/>
              </p:nvSpPr>
              <p:spPr bwMode="auto">
                <a:xfrm>
                  <a:off x="4326" y="663"/>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2" y="0"/>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656">
                  <a:extLst>
                    <a:ext uri="{FF2B5EF4-FFF2-40B4-BE49-F238E27FC236}">
                      <a16:creationId xmlns:a16="http://schemas.microsoft.com/office/drawing/2014/main" id="{C9659F09-1646-4EFC-9FA6-D057E8331120}"/>
                    </a:ext>
                  </a:extLst>
                </p:cNvPr>
                <p:cNvSpPr>
                  <a:spLocks/>
                </p:cNvSpPr>
                <p:nvPr userDrawn="1"/>
              </p:nvSpPr>
              <p:spPr bwMode="auto">
                <a:xfrm>
                  <a:off x="3639" y="488"/>
                  <a:ext cx="10"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1" y="0"/>
                        <a:pt x="1" y="0"/>
                        <a:pt x="2"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657">
                  <a:extLst>
                    <a:ext uri="{FF2B5EF4-FFF2-40B4-BE49-F238E27FC236}">
                      <a16:creationId xmlns:a16="http://schemas.microsoft.com/office/drawing/2014/main" id="{1BE852C2-3436-42BA-8288-AFB48281C349}"/>
                    </a:ext>
                  </a:extLst>
                </p:cNvPr>
                <p:cNvSpPr>
                  <a:spLocks/>
                </p:cNvSpPr>
                <p:nvPr userDrawn="1"/>
              </p:nvSpPr>
              <p:spPr bwMode="auto">
                <a:xfrm>
                  <a:off x="3625" y="45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658">
                  <a:extLst>
                    <a:ext uri="{FF2B5EF4-FFF2-40B4-BE49-F238E27FC236}">
                      <a16:creationId xmlns:a16="http://schemas.microsoft.com/office/drawing/2014/main" id="{4127E4B6-87A4-48F8-9372-E9A0582154B4}"/>
                    </a:ext>
                  </a:extLst>
                </p:cNvPr>
                <p:cNvSpPr>
                  <a:spLocks/>
                </p:cNvSpPr>
                <p:nvPr userDrawn="1"/>
              </p:nvSpPr>
              <p:spPr bwMode="auto">
                <a:xfrm>
                  <a:off x="3620" y="433"/>
                  <a:ext cx="10" cy="20"/>
                </a:xfrm>
                <a:custGeom>
                  <a:avLst/>
                  <a:gdLst>
                    <a:gd name="T0" fmla="*/ 2 w 2"/>
                    <a:gd name="T1" fmla="*/ 0 h 4"/>
                    <a:gd name="T2" fmla="*/ 1 w 2"/>
                    <a:gd name="T3" fmla="*/ 3 h 4"/>
                    <a:gd name="T4" fmla="*/ 1 w 2"/>
                    <a:gd name="T5" fmla="*/ 3 h 4"/>
                    <a:gd name="T6" fmla="*/ 2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0" y="1"/>
                        <a:pt x="2" y="2"/>
                        <a:pt x="1" y="3"/>
                      </a:cubicBezTo>
                      <a:cubicBezTo>
                        <a:pt x="1" y="3"/>
                        <a:pt x="1" y="3"/>
                        <a:pt x="1" y="3"/>
                      </a:cubicBezTo>
                      <a:cubicBezTo>
                        <a:pt x="2" y="4"/>
                        <a:pt x="2" y="4"/>
                        <a:pt x="2" y="4"/>
                      </a:cubicBezTo>
                      <a:cubicBezTo>
                        <a:pt x="2" y="3"/>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659">
                  <a:extLst>
                    <a:ext uri="{FF2B5EF4-FFF2-40B4-BE49-F238E27FC236}">
                      <a16:creationId xmlns:a16="http://schemas.microsoft.com/office/drawing/2014/main" id="{F69AA2DF-CAF1-4B79-AAE3-2EF4F3CB2E35}"/>
                    </a:ext>
                  </a:extLst>
                </p:cNvPr>
                <p:cNvSpPr>
                  <a:spLocks/>
                </p:cNvSpPr>
                <p:nvPr userDrawn="1"/>
              </p:nvSpPr>
              <p:spPr bwMode="auto">
                <a:xfrm>
                  <a:off x="3639" y="41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660">
                  <a:extLst>
                    <a:ext uri="{FF2B5EF4-FFF2-40B4-BE49-F238E27FC236}">
                      <a16:creationId xmlns:a16="http://schemas.microsoft.com/office/drawing/2014/main" id="{8A8413EC-D2B8-4658-BF06-E886FF9FB07E}"/>
                    </a:ext>
                  </a:extLst>
                </p:cNvPr>
                <p:cNvSpPr>
                  <a:spLocks/>
                </p:cNvSpPr>
                <p:nvPr userDrawn="1"/>
              </p:nvSpPr>
              <p:spPr bwMode="auto">
                <a:xfrm>
                  <a:off x="3644" y="42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661">
                  <a:extLst>
                    <a:ext uri="{FF2B5EF4-FFF2-40B4-BE49-F238E27FC236}">
                      <a16:creationId xmlns:a16="http://schemas.microsoft.com/office/drawing/2014/main" id="{518AD16C-F87E-4BEE-8714-EE90E416F1C0}"/>
                    </a:ext>
                  </a:extLst>
                </p:cNvPr>
                <p:cNvSpPr>
                  <a:spLocks/>
                </p:cNvSpPr>
                <p:nvPr userDrawn="1"/>
              </p:nvSpPr>
              <p:spPr bwMode="auto">
                <a:xfrm>
                  <a:off x="3644" y="408"/>
                  <a:ext cx="5"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1"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662">
                  <a:extLst>
                    <a:ext uri="{FF2B5EF4-FFF2-40B4-BE49-F238E27FC236}">
                      <a16:creationId xmlns:a16="http://schemas.microsoft.com/office/drawing/2014/main" id="{3EB1276F-501F-4144-A2BA-F8C6F5499BC6}"/>
                    </a:ext>
                  </a:extLst>
                </p:cNvPr>
                <p:cNvSpPr>
                  <a:spLocks/>
                </p:cNvSpPr>
                <p:nvPr userDrawn="1"/>
              </p:nvSpPr>
              <p:spPr bwMode="auto">
                <a:xfrm>
                  <a:off x="3639" y="4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663">
                  <a:extLst>
                    <a:ext uri="{FF2B5EF4-FFF2-40B4-BE49-F238E27FC236}">
                      <a16:creationId xmlns:a16="http://schemas.microsoft.com/office/drawing/2014/main" id="{02E0FD93-1418-4AAA-9E75-4794247414D6}"/>
                    </a:ext>
                  </a:extLst>
                </p:cNvPr>
                <p:cNvSpPr>
                  <a:spLocks/>
                </p:cNvSpPr>
                <p:nvPr userDrawn="1"/>
              </p:nvSpPr>
              <p:spPr bwMode="auto">
                <a:xfrm>
                  <a:off x="3634" y="408"/>
                  <a:ext cx="5" cy="5"/>
                </a:xfrm>
                <a:custGeom>
                  <a:avLst/>
                  <a:gdLst>
                    <a:gd name="T0" fmla="*/ 1 w 1"/>
                    <a:gd name="T1" fmla="*/ 1 h 1"/>
                    <a:gd name="T2" fmla="*/ 1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664">
                  <a:extLst>
                    <a:ext uri="{FF2B5EF4-FFF2-40B4-BE49-F238E27FC236}">
                      <a16:creationId xmlns:a16="http://schemas.microsoft.com/office/drawing/2014/main" id="{379F5B12-BA10-488C-863D-8B02310CB506}"/>
                    </a:ext>
                  </a:extLst>
                </p:cNvPr>
                <p:cNvSpPr>
                  <a:spLocks/>
                </p:cNvSpPr>
                <p:nvPr userDrawn="1"/>
              </p:nvSpPr>
              <p:spPr bwMode="auto">
                <a:xfrm>
                  <a:off x="3634" y="4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1"/>
                        <a:pt x="0" y="0"/>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665">
                  <a:extLst>
                    <a:ext uri="{FF2B5EF4-FFF2-40B4-BE49-F238E27FC236}">
                      <a16:creationId xmlns:a16="http://schemas.microsoft.com/office/drawing/2014/main" id="{25D55C1E-F477-4696-9335-2FC0877EDD44}"/>
                    </a:ext>
                  </a:extLst>
                </p:cNvPr>
                <p:cNvSpPr>
                  <a:spLocks/>
                </p:cNvSpPr>
                <p:nvPr userDrawn="1"/>
              </p:nvSpPr>
              <p:spPr bwMode="auto">
                <a:xfrm>
                  <a:off x="3620" y="43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666">
                  <a:extLst>
                    <a:ext uri="{FF2B5EF4-FFF2-40B4-BE49-F238E27FC236}">
                      <a16:creationId xmlns:a16="http://schemas.microsoft.com/office/drawing/2014/main" id="{9E9178A0-C149-4167-A0A6-73447B802EB1}"/>
                    </a:ext>
                  </a:extLst>
                </p:cNvPr>
                <p:cNvSpPr>
                  <a:spLocks/>
                </p:cNvSpPr>
                <p:nvPr userDrawn="1"/>
              </p:nvSpPr>
              <p:spPr bwMode="auto">
                <a:xfrm>
                  <a:off x="3644" y="3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667">
                  <a:extLst>
                    <a:ext uri="{FF2B5EF4-FFF2-40B4-BE49-F238E27FC236}">
                      <a16:creationId xmlns:a16="http://schemas.microsoft.com/office/drawing/2014/main" id="{840F834A-3843-4063-B696-BC5E4E87BD66}"/>
                    </a:ext>
                  </a:extLst>
                </p:cNvPr>
                <p:cNvSpPr>
                  <a:spLocks/>
                </p:cNvSpPr>
                <p:nvPr userDrawn="1"/>
              </p:nvSpPr>
              <p:spPr bwMode="auto">
                <a:xfrm>
                  <a:off x="3639" y="3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668">
                  <a:extLst>
                    <a:ext uri="{FF2B5EF4-FFF2-40B4-BE49-F238E27FC236}">
                      <a16:creationId xmlns:a16="http://schemas.microsoft.com/office/drawing/2014/main" id="{ED9EA9E2-93E7-4638-B195-0D2C529E6FCD}"/>
                    </a:ext>
                  </a:extLst>
                </p:cNvPr>
                <p:cNvSpPr>
                  <a:spLocks/>
                </p:cNvSpPr>
                <p:nvPr userDrawn="1"/>
              </p:nvSpPr>
              <p:spPr bwMode="auto">
                <a:xfrm>
                  <a:off x="3630" y="403"/>
                  <a:ext cx="4" cy="10"/>
                </a:xfrm>
                <a:custGeom>
                  <a:avLst/>
                  <a:gdLst>
                    <a:gd name="T0" fmla="*/ 0 w 4"/>
                    <a:gd name="T1" fmla="*/ 5 h 10"/>
                    <a:gd name="T2" fmla="*/ 4 w 4"/>
                    <a:gd name="T3" fmla="*/ 10 h 10"/>
                    <a:gd name="T4" fmla="*/ 0 w 4"/>
                    <a:gd name="T5" fmla="*/ 0 h 10"/>
                    <a:gd name="T6" fmla="*/ 0 w 4"/>
                    <a:gd name="T7" fmla="*/ 5 h 10"/>
                  </a:gdLst>
                  <a:ahLst/>
                  <a:cxnLst>
                    <a:cxn ang="0">
                      <a:pos x="T0" y="T1"/>
                    </a:cxn>
                    <a:cxn ang="0">
                      <a:pos x="T2" y="T3"/>
                    </a:cxn>
                    <a:cxn ang="0">
                      <a:pos x="T4" y="T5"/>
                    </a:cxn>
                    <a:cxn ang="0">
                      <a:pos x="T6" y="T7"/>
                    </a:cxn>
                  </a:cxnLst>
                  <a:rect l="0" t="0" r="r" b="b"/>
                  <a:pathLst>
                    <a:path w="4" h="10">
                      <a:moveTo>
                        <a:pt x="0" y="5"/>
                      </a:moveTo>
                      <a:lnTo>
                        <a:pt x="4"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669">
                  <a:extLst>
                    <a:ext uri="{FF2B5EF4-FFF2-40B4-BE49-F238E27FC236}">
                      <a16:creationId xmlns:a16="http://schemas.microsoft.com/office/drawing/2014/main" id="{03326C40-AFC1-45A6-B0B4-C38B5B47E05B}"/>
                    </a:ext>
                  </a:extLst>
                </p:cNvPr>
                <p:cNvSpPr>
                  <a:spLocks/>
                </p:cNvSpPr>
                <p:nvPr userDrawn="1"/>
              </p:nvSpPr>
              <p:spPr bwMode="auto">
                <a:xfrm>
                  <a:off x="3649" y="37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670">
                  <a:extLst>
                    <a:ext uri="{FF2B5EF4-FFF2-40B4-BE49-F238E27FC236}">
                      <a16:creationId xmlns:a16="http://schemas.microsoft.com/office/drawing/2014/main" id="{A88AC774-5058-4E43-9ED2-8AB8D3BB1EB2}"/>
                    </a:ext>
                  </a:extLst>
                </p:cNvPr>
                <p:cNvSpPr>
                  <a:spLocks/>
                </p:cNvSpPr>
                <p:nvPr userDrawn="1"/>
              </p:nvSpPr>
              <p:spPr bwMode="auto">
                <a:xfrm>
                  <a:off x="3654" y="3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671">
                  <a:extLst>
                    <a:ext uri="{FF2B5EF4-FFF2-40B4-BE49-F238E27FC236}">
                      <a16:creationId xmlns:a16="http://schemas.microsoft.com/office/drawing/2014/main" id="{AB2DE8A5-0151-40DF-898F-2764C3200552}"/>
                    </a:ext>
                  </a:extLst>
                </p:cNvPr>
                <p:cNvSpPr>
                  <a:spLocks/>
                </p:cNvSpPr>
                <p:nvPr userDrawn="1"/>
              </p:nvSpPr>
              <p:spPr bwMode="auto">
                <a:xfrm>
                  <a:off x="3654" y="3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672">
                  <a:extLst>
                    <a:ext uri="{FF2B5EF4-FFF2-40B4-BE49-F238E27FC236}">
                      <a16:creationId xmlns:a16="http://schemas.microsoft.com/office/drawing/2014/main" id="{D7A8A8A5-3B9B-4883-B042-F133E21A3F7D}"/>
                    </a:ext>
                  </a:extLst>
                </p:cNvPr>
                <p:cNvSpPr>
                  <a:spLocks/>
                </p:cNvSpPr>
                <p:nvPr userDrawn="1"/>
              </p:nvSpPr>
              <p:spPr bwMode="auto">
                <a:xfrm>
                  <a:off x="3644" y="37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Freeform 673">
                  <a:extLst>
                    <a:ext uri="{FF2B5EF4-FFF2-40B4-BE49-F238E27FC236}">
                      <a16:creationId xmlns:a16="http://schemas.microsoft.com/office/drawing/2014/main" id="{0569EA31-D8EE-41E7-95ED-E0142190EA51}"/>
                    </a:ext>
                  </a:extLst>
                </p:cNvPr>
                <p:cNvSpPr>
                  <a:spLocks/>
                </p:cNvSpPr>
                <p:nvPr userDrawn="1"/>
              </p:nvSpPr>
              <p:spPr bwMode="auto">
                <a:xfrm>
                  <a:off x="3644" y="3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Freeform 674">
                  <a:extLst>
                    <a:ext uri="{FF2B5EF4-FFF2-40B4-BE49-F238E27FC236}">
                      <a16:creationId xmlns:a16="http://schemas.microsoft.com/office/drawing/2014/main" id="{6695A05E-616D-4D0D-BBDD-6BFC4F83F4CB}"/>
                    </a:ext>
                  </a:extLst>
                </p:cNvPr>
                <p:cNvSpPr>
                  <a:spLocks/>
                </p:cNvSpPr>
                <p:nvPr userDrawn="1"/>
              </p:nvSpPr>
              <p:spPr bwMode="auto">
                <a:xfrm>
                  <a:off x="3644"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Freeform 675">
                  <a:extLst>
                    <a:ext uri="{FF2B5EF4-FFF2-40B4-BE49-F238E27FC236}">
                      <a16:creationId xmlns:a16="http://schemas.microsoft.com/office/drawing/2014/main" id="{6857AA07-0CBC-4852-9C30-BBF08457C1AA}"/>
                    </a:ext>
                  </a:extLst>
                </p:cNvPr>
                <p:cNvSpPr>
                  <a:spLocks/>
                </p:cNvSpPr>
                <p:nvPr userDrawn="1"/>
              </p:nvSpPr>
              <p:spPr bwMode="auto">
                <a:xfrm>
                  <a:off x="3625" y="388"/>
                  <a:ext cx="9"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Freeform 676">
                  <a:extLst>
                    <a:ext uri="{FF2B5EF4-FFF2-40B4-BE49-F238E27FC236}">
                      <a16:creationId xmlns:a16="http://schemas.microsoft.com/office/drawing/2014/main" id="{554E83D6-6B74-4B2D-B863-18EB7B48F898}"/>
                    </a:ext>
                  </a:extLst>
                </p:cNvPr>
                <p:cNvSpPr>
                  <a:spLocks/>
                </p:cNvSpPr>
                <p:nvPr userDrawn="1"/>
              </p:nvSpPr>
              <p:spPr bwMode="auto">
                <a:xfrm>
                  <a:off x="3634" y="3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677">
                  <a:extLst>
                    <a:ext uri="{FF2B5EF4-FFF2-40B4-BE49-F238E27FC236}">
                      <a16:creationId xmlns:a16="http://schemas.microsoft.com/office/drawing/2014/main" id="{13D7D1CB-0C99-481B-924D-B0CF9FD24E0F}"/>
                    </a:ext>
                  </a:extLst>
                </p:cNvPr>
                <p:cNvSpPr>
                  <a:spLocks/>
                </p:cNvSpPr>
                <p:nvPr userDrawn="1"/>
              </p:nvSpPr>
              <p:spPr bwMode="auto">
                <a:xfrm>
                  <a:off x="3634" y="37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Freeform 678">
                  <a:extLst>
                    <a:ext uri="{FF2B5EF4-FFF2-40B4-BE49-F238E27FC236}">
                      <a16:creationId xmlns:a16="http://schemas.microsoft.com/office/drawing/2014/main" id="{C3C7E39B-155F-4B4E-9643-E1996DF703E3}"/>
                    </a:ext>
                  </a:extLst>
                </p:cNvPr>
                <p:cNvSpPr>
                  <a:spLocks/>
                </p:cNvSpPr>
                <p:nvPr userDrawn="1"/>
              </p:nvSpPr>
              <p:spPr bwMode="auto">
                <a:xfrm>
                  <a:off x="3644" y="358"/>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679">
                  <a:extLst>
                    <a:ext uri="{FF2B5EF4-FFF2-40B4-BE49-F238E27FC236}">
                      <a16:creationId xmlns:a16="http://schemas.microsoft.com/office/drawing/2014/main" id="{DCFFA11A-05EA-4471-B557-8C2D1C2164E4}"/>
                    </a:ext>
                  </a:extLst>
                </p:cNvPr>
                <p:cNvSpPr>
                  <a:spLocks/>
                </p:cNvSpPr>
                <p:nvPr userDrawn="1"/>
              </p:nvSpPr>
              <p:spPr bwMode="auto">
                <a:xfrm>
                  <a:off x="3644" y="36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Rectangle 680">
                  <a:extLst>
                    <a:ext uri="{FF2B5EF4-FFF2-40B4-BE49-F238E27FC236}">
                      <a16:creationId xmlns:a16="http://schemas.microsoft.com/office/drawing/2014/main" id="{D65F8C31-89BC-4B67-83A9-E0E7F68A7948}"/>
                    </a:ext>
                  </a:extLst>
                </p:cNvPr>
                <p:cNvSpPr>
                  <a:spLocks noChangeArrowheads="1"/>
                </p:cNvSpPr>
                <p:nvPr userDrawn="1"/>
              </p:nvSpPr>
              <p:spPr bwMode="auto">
                <a:xfrm>
                  <a:off x="3654" y="33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Freeform 681">
                  <a:extLst>
                    <a:ext uri="{FF2B5EF4-FFF2-40B4-BE49-F238E27FC236}">
                      <a16:creationId xmlns:a16="http://schemas.microsoft.com/office/drawing/2014/main" id="{9BCDB1BA-A760-4262-83B7-507BBF991FB8}"/>
                    </a:ext>
                  </a:extLst>
                </p:cNvPr>
                <p:cNvSpPr>
                  <a:spLocks/>
                </p:cNvSpPr>
                <p:nvPr userDrawn="1"/>
              </p:nvSpPr>
              <p:spPr bwMode="auto">
                <a:xfrm>
                  <a:off x="3644" y="363"/>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682">
                  <a:extLst>
                    <a:ext uri="{FF2B5EF4-FFF2-40B4-BE49-F238E27FC236}">
                      <a16:creationId xmlns:a16="http://schemas.microsoft.com/office/drawing/2014/main" id="{8BDFF3AA-6F37-4358-812B-16648FC71338}"/>
                    </a:ext>
                  </a:extLst>
                </p:cNvPr>
                <p:cNvSpPr>
                  <a:spLocks/>
                </p:cNvSpPr>
                <p:nvPr userDrawn="1"/>
              </p:nvSpPr>
              <p:spPr bwMode="auto">
                <a:xfrm>
                  <a:off x="3649" y="35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683">
                  <a:extLst>
                    <a:ext uri="{FF2B5EF4-FFF2-40B4-BE49-F238E27FC236}">
                      <a16:creationId xmlns:a16="http://schemas.microsoft.com/office/drawing/2014/main" id="{F8B355CD-7367-438B-9694-216F31FA7C61}"/>
                    </a:ext>
                  </a:extLst>
                </p:cNvPr>
                <p:cNvSpPr>
                  <a:spLocks/>
                </p:cNvSpPr>
                <p:nvPr userDrawn="1"/>
              </p:nvSpPr>
              <p:spPr bwMode="auto">
                <a:xfrm>
                  <a:off x="3644" y="3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684">
                  <a:extLst>
                    <a:ext uri="{FF2B5EF4-FFF2-40B4-BE49-F238E27FC236}">
                      <a16:creationId xmlns:a16="http://schemas.microsoft.com/office/drawing/2014/main" id="{F4055C19-DE65-4A24-A48F-4C62408FB6B8}"/>
                    </a:ext>
                  </a:extLst>
                </p:cNvPr>
                <p:cNvSpPr>
                  <a:spLocks/>
                </p:cNvSpPr>
                <p:nvPr userDrawn="1"/>
              </p:nvSpPr>
              <p:spPr bwMode="auto">
                <a:xfrm>
                  <a:off x="3644" y="3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685">
                  <a:extLst>
                    <a:ext uri="{FF2B5EF4-FFF2-40B4-BE49-F238E27FC236}">
                      <a16:creationId xmlns:a16="http://schemas.microsoft.com/office/drawing/2014/main" id="{FD835E86-73E0-4B55-AFC1-287F91EB132C}"/>
                    </a:ext>
                  </a:extLst>
                </p:cNvPr>
                <p:cNvSpPr>
                  <a:spLocks/>
                </p:cNvSpPr>
                <p:nvPr userDrawn="1"/>
              </p:nvSpPr>
              <p:spPr bwMode="auto">
                <a:xfrm>
                  <a:off x="3634" y="313"/>
                  <a:ext cx="20" cy="25"/>
                </a:xfrm>
                <a:custGeom>
                  <a:avLst/>
                  <a:gdLst>
                    <a:gd name="T0" fmla="*/ 0 w 4"/>
                    <a:gd name="T1" fmla="*/ 1 h 5"/>
                    <a:gd name="T2" fmla="*/ 0 w 4"/>
                    <a:gd name="T3" fmla="*/ 3 h 5"/>
                    <a:gd name="T4" fmla="*/ 4 w 4"/>
                    <a:gd name="T5" fmla="*/ 5 h 5"/>
                    <a:gd name="T6" fmla="*/ 4 w 4"/>
                    <a:gd name="T7" fmla="*/ 3 h 5"/>
                    <a:gd name="T8" fmla="*/ 2 w 4"/>
                    <a:gd name="T9" fmla="*/ 4 h 5"/>
                    <a:gd name="T10" fmla="*/ 3 w 4"/>
                    <a:gd name="T11" fmla="*/ 3 h 5"/>
                    <a:gd name="T12" fmla="*/ 1 w 4"/>
                    <a:gd name="T13" fmla="*/ 0 h 5"/>
                    <a:gd name="T14" fmla="*/ 1 w 4"/>
                    <a:gd name="T15" fmla="*/ 1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1" y="1"/>
                        <a:pt x="1" y="3"/>
                        <a:pt x="0" y="3"/>
                      </a:cubicBezTo>
                      <a:cubicBezTo>
                        <a:pt x="0" y="4"/>
                        <a:pt x="3" y="5"/>
                        <a:pt x="4" y="5"/>
                      </a:cubicBezTo>
                      <a:cubicBezTo>
                        <a:pt x="4" y="5"/>
                        <a:pt x="4" y="4"/>
                        <a:pt x="4" y="3"/>
                      </a:cubicBezTo>
                      <a:cubicBezTo>
                        <a:pt x="3" y="4"/>
                        <a:pt x="2" y="5"/>
                        <a:pt x="2" y="4"/>
                      </a:cubicBezTo>
                      <a:cubicBezTo>
                        <a:pt x="2" y="3"/>
                        <a:pt x="2" y="3"/>
                        <a:pt x="3" y="3"/>
                      </a:cubicBezTo>
                      <a:cubicBezTo>
                        <a:pt x="2" y="3"/>
                        <a:pt x="2" y="1"/>
                        <a:pt x="1"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686">
                  <a:extLst>
                    <a:ext uri="{FF2B5EF4-FFF2-40B4-BE49-F238E27FC236}">
                      <a16:creationId xmlns:a16="http://schemas.microsoft.com/office/drawing/2014/main" id="{ED67724C-8A50-41F9-8EB1-F5E9FF97F07C}"/>
                    </a:ext>
                  </a:extLst>
                </p:cNvPr>
                <p:cNvSpPr>
                  <a:spLocks/>
                </p:cNvSpPr>
                <p:nvPr userDrawn="1"/>
              </p:nvSpPr>
              <p:spPr bwMode="auto">
                <a:xfrm>
                  <a:off x="3654" y="338"/>
                  <a:ext cx="5" cy="5"/>
                </a:xfrm>
                <a:custGeom>
                  <a:avLst/>
                  <a:gdLst>
                    <a:gd name="T0" fmla="*/ 0 w 1"/>
                    <a:gd name="T1" fmla="*/ 1 h 1"/>
                    <a:gd name="T2" fmla="*/ 0 w 1"/>
                    <a:gd name="T3" fmla="*/ 1 h 1"/>
                    <a:gd name="T4" fmla="*/ 1 w 1"/>
                    <a:gd name="T5" fmla="*/ 1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1"/>
                        <a:pt x="0" y="1"/>
                        <a:pt x="1" y="1"/>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Freeform 687">
                  <a:extLst>
                    <a:ext uri="{FF2B5EF4-FFF2-40B4-BE49-F238E27FC236}">
                      <a16:creationId xmlns:a16="http://schemas.microsoft.com/office/drawing/2014/main" id="{A2EBEEEF-6D30-4593-94C5-CE23AB0BC788}"/>
                    </a:ext>
                  </a:extLst>
                </p:cNvPr>
                <p:cNvSpPr>
                  <a:spLocks/>
                </p:cNvSpPr>
                <p:nvPr userDrawn="1"/>
              </p:nvSpPr>
              <p:spPr bwMode="auto">
                <a:xfrm>
                  <a:off x="3639" y="343"/>
                  <a:ext cx="15" cy="15"/>
                </a:xfrm>
                <a:custGeom>
                  <a:avLst/>
                  <a:gdLst>
                    <a:gd name="T0" fmla="*/ 2 w 3"/>
                    <a:gd name="T1" fmla="*/ 2 h 3"/>
                    <a:gd name="T2" fmla="*/ 0 w 3"/>
                    <a:gd name="T3" fmla="*/ 0 h 3"/>
                    <a:gd name="T4" fmla="*/ 1 w 3"/>
                    <a:gd name="T5" fmla="*/ 2 h 3"/>
                    <a:gd name="T6" fmla="*/ 2 w 3"/>
                    <a:gd name="T7" fmla="*/ 2 h 3"/>
                    <a:gd name="T8" fmla="*/ 2 w 3"/>
                    <a:gd name="T9" fmla="*/ 3 h 3"/>
                    <a:gd name="T10" fmla="*/ 2 w 3"/>
                    <a:gd name="T11" fmla="*/ 2 h 3"/>
                    <a:gd name="T12" fmla="*/ 2 w 3"/>
                    <a:gd name="T13" fmla="*/ 2 h 3"/>
                    <a:gd name="T14" fmla="*/ 2 w 3"/>
                    <a:gd name="T15" fmla="*/ 2 h 3"/>
                    <a:gd name="T16" fmla="*/ 2 w 3"/>
                    <a:gd name="T17" fmla="*/ 2 h 3"/>
                    <a:gd name="T18" fmla="*/ 2 w 3"/>
                    <a:gd name="T19" fmla="*/ 2 h 3"/>
                    <a:gd name="T20" fmla="*/ 2 w 3"/>
                    <a:gd name="T21" fmla="*/ 2 h 3"/>
                    <a:gd name="T22" fmla="*/ 2 w 3"/>
                    <a:gd name="T23" fmla="*/ 2 h 3"/>
                    <a:gd name="T24" fmla="*/ 2 w 3"/>
                    <a:gd name="T25" fmla="*/ 2 h 3"/>
                    <a:gd name="T26" fmla="*/ 2 w 3"/>
                    <a:gd name="T27" fmla="*/ 2 h 3"/>
                    <a:gd name="T28" fmla="*/ 2 w 3"/>
                    <a:gd name="T29" fmla="*/ 2 h 3"/>
                    <a:gd name="T30" fmla="*/ 3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1"/>
                        <a:pt x="1" y="0"/>
                        <a:pt x="0" y="0"/>
                      </a:cubicBezTo>
                      <a:cubicBezTo>
                        <a:pt x="0" y="1"/>
                        <a:pt x="1" y="1"/>
                        <a:pt x="1" y="2"/>
                      </a:cubicBezTo>
                      <a:cubicBezTo>
                        <a:pt x="1" y="1"/>
                        <a:pt x="1" y="3"/>
                        <a:pt x="2" y="2"/>
                      </a:cubicBezTo>
                      <a:cubicBezTo>
                        <a:pt x="2" y="2"/>
                        <a:pt x="2" y="2"/>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2"/>
                        <a:pt x="2" y="2"/>
                      </a:cubicBezTo>
                      <a:cubicBezTo>
                        <a:pt x="2" y="2"/>
                        <a:pt x="2" y="2"/>
                        <a:pt x="2" y="2"/>
                      </a:cubicBezTo>
                      <a:cubicBezTo>
                        <a:pt x="2" y="2"/>
                        <a:pt x="2" y="2"/>
                        <a:pt x="2" y="2"/>
                      </a:cubicBezTo>
                      <a:cubicBezTo>
                        <a:pt x="3" y="0"/>
                        <a:pt x="3" y="0"/>
                        <a:pt x="3" y="0"/>
                      </a:cubicBezTo>
                      <a:cubicBezTo>
                        <a:pt x="2"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Freeform 688">
                  <a:extLst>
                    <a:ext uri="{FF2B5EF4-FFF2-40B4-BE49-F238E27FC236}">
                      <a16:creationId xmlns:a16="http://schemas.microsoft.com/office/drawing/2014/main" id="{F0EF05D6-281A-4F60-8357-7B9811E175DD}"/>
                    </a:ext>
                  </a:extLst>
                </p:cNvPr>
                <p:cNvSpPr>
                  <a:spLocks/>
                </p:cNvSpPr>
                <p:nvPr userDrawn="1"/>
              </p:nvSpPr>
              <p:spPr bwMode="auto">
                <a:xfrm>
                  <a:off x="3620"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Freeform 689">
                  <a:extLst>
                    <a:ext uri="{FF2B5EF4-FFF2-40B4-BE49-F238E27FC236}">
                      <a16:creationId xmlns:a16="http://schemas.microsoft.com/office/drawing/2014/main" id="{FFB43297-01E2-4A02-BF9E-4779D8E99E8B}"/>
                    </a:ext>
                  </a:extLst>
                </p:cNvPr>
                <p:cNvSpPr>
                  <a:spLocks/>
                </p:cNvSpPr>
                <p:nvPr userDrawn="1"/>
              </p:nvSpPr>
              <p:spPr bwMode="auto">
                <a:xfrm>
                  <a:off x="3620" y="383"/>
                  <a:ext cx="14" cy="10"/>
                </a:xfrm>
                <a:custGeom>
                  <a:avLst/>
                  <a:gdLst>
                    <a:gd name="T0" fmla="*/ 0 w 3"/>
                    <a:gd name="T1" fmla="*/ 0 h 2"/>
                    <a:gd name="T2" fmla="*/ 1 w 3"/>
                    <a:gd name="T3" fmla="*/ 1 h 2"/>
                    <a:gd name="T4" fmla="*/ 0 w 3"/>
                    <a:gd name="T5" fmla="*/ 1 h 2"/>
                    <a:gd name="T6" fmla="*/ 1 w 3"/>
                    <a:gd name="T7" fmla="*/ 1 h 2"/>
                    <a:gd name="T8" fmla="*/ 1 w 3"/>
                    <a:gd name="T9" fmla="*/ 1 h 2"/>
                    <a:gd name="T10" fmla="*/ 3 w 3"/>
                    <a:gd name="T11" fmla="*/ 0 h 2"/>
                    <a:gd name="T12" fmla="*/ 0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0"/>
                      </a:moveTo>
                      <a:cubicBezTo>
                        <a:pt x="0" y="0"/>
                        <a:pt x="1" y="0"/>
                        <a:pt x="1" y="1"/>
                      </a:cubicBezTo>
                      <a:cubicBezTo>
                        <a:pt x="0" y="1"/>
                        <a:pt x="0" y="1"/>
                        <a:pt x="0" y="1"/>
                      </a:cubicBezTo>
                      <a:cubicBezTo>
                        <a:pt x="0" y="1"/>
                        <a:pt x="0" y="2"/>
                        <a:pt x="1" y="1"/>
                      </a:cubicBezTo>
                      <a:cubicBezTo>
                        <a:pt x="1" y="1"/>
                        <a:pt x="1" y="1"/>
                        <a:pt x="1"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690">
                  <a:extLst>
                    <a:ext uri="{FF2B5EF4-FFF2-40B4-BE49-F238E27FC236}">
                      <a16:creationId xmlns:a16="http://schemas.microsoft.com/office/drawing/2014/main" id="{90EEA638-91E3-47AB-B89C-B745180F6797}"/>
                    </a:ext>
                  </a:extLst>
                </p:cNvPr>
                <p:cNvSpPr>
                  <a:spLocks/>
                </p:cNvSpPr>
                <p:nvPr userDrawn="1"/>
              </p:nvSpPr>
              <p:spPr bwMode="auto">
                <a:xfrm>
                  <a:off x="3630" y="358"/>
                  <a:ext cx="4" cy="10"/>
                </a:xfrm>
                <a:custGeom>
                  <a:avLst/>
                  <a:gdLst>
                    <a:gd name="T0" fmla="*/ 1 w 1"/>
                    <a:gd name="T1" fmla="*/ 2 h 2"/>
                    <a:gd name="T2" fmla="*/ 1 w 1"/>
                    <a:gd name="T3" fmla="*/ 0 h 2"/>
                    <a:gd name="T4" fmla="*/ 0 w 1"/>
                    <a:gd name="T5" fmla="*/ 1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0"/>
                        <a:pt x="1" y="0"/>
                        <a:pt x="1" y="0"/>
                      </a:cubicBezTo>
                      <a:cubicBezTo>
                        <a:pt x="0" y="1"/>
                        <a:pt x="0" y="1"/>
                        <a:pt x="0" y="1"/>
                      </a:cubicBezTo>
                      <a:cubicBezTo>
                        <a:pt x="0" y="1"/>
                        <a:pt x="0" y="1"/>
                        <a:pt x="0" y="1"/>
                      </a:cubicBezTo>
                      <a:cubicBezTo>
                        <a:pt x="0" y="2"/>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691">
                  <a:extLst>
                    <a:ext uri="{FF2B5EF4-FFF2-40B4-BE49-F238E27FC236}">
                      <a16:creationId xmlns:a16="http://schemas.microsoft.com/office/drawing/2014/main" id="{461556B7-5AA3-4FD2-A5EA-230438A207AA}"/>
                    </a:ext>
                  </a:extLst>
                </p:cNvPr>
                <p:cNvSpPr>
                  <a:spLocks/>
                </p:cNvSpPr>
                <p:nvPr userDrawn="1"/>
              </p:nvSpPr>
              <p:spPr bwMode="auto">
                <a:xfrm>
                  <a:off x="3659" y="33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692">
                  <a:extLst>
                    <a:ext uri="{FF2B5EF4-FFF2-40B4-BE49-F238E27FC236}">
                      <a16:creationId xmlns:a16="http://schemas.microsoft.com/office/drawing/2014/main" id="{0173F8E0-7F57-48FC-A69C-12B8DF9D5AFB}"/>
                    </a:ext>
                  </a:extLst>
                </p:cNvPr>
                <p:cNvSpPr>
                  <a:spLocks/>
                </p:cNvSpPr>
                <p:nvPr userDrawn="1"/>
              </p:nvSpPr>
              <p:spPr bwMode="auto">
                <a:xfrm>
                  <a:off x="3664" y="32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693">
                  <a:extLst>
                    <a:ext uri="{FF2B5EF4-FFF2-40B4-BE49-F238E27FC236}">
                      <a16:creationId xmlns:a16="http://schemas.microsoft.com/office/drawing/2014/main" id="{5BECC47E-1E3A-42E0-97FA-557E732DBA36}"/>
                    </a:ext>
                  </a:extLst>
                </p:cNvPr>
                <p:cNvSpPr>
                  <a:spLocks/>
                </p:cNvSpPr>
                <p:nvPr userDrawn="1"/>
              </p:nvSpPr>
              <p:spPr bwMode="auto">
                <a:xfrm>
                  <a:off x="3963" y="53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694">
                  <a:extLst>
                    <a:ext uri="{FF2B5EF4-FFF2-40B4-BE49-F238E27FC236}">
                      <a16:creationId xmlns:a16="http://schemas.microsoft.com/office/drawing/2014/main" id="{3C0FDEEC-09B0-451B-A3A2-23BEDA3D022B}"/>
                    </a:ext>
                  </a:extLst>
                </p:cNvPr>
                <p:cNvSpPr>
                  <a:spLocks/>
                </p:cNvSpPr>
                <p:nvPr userDrawn="1"/>
              </p:nvSpPr>
              <p:spPr bwMode="auto">
                <a:xfrm>
                  <a:off x="3968" y="5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695">
                  <a:extLst>
                    <a:ext uri="{FF2B5EF4-FFF2-40B4-BE49-F238E27FC236}">
                      <a16:creationId xmlns:a16="http://schemas.microsoft.com/office/drawing/2014/main" id="{9CB286BA-3CBA-4059-80A9-887E48E999EA}"/>
                    </a:ext>
                  </a:extLst>
                </p:cNvPr>
                <p:cNvSpPr>
                  <a:spLocks/>
                </p:cNvSpPr>
                <p:nvPr userDrawn="1"/>
              </p:nvSpPr>
              <p:spPr bwMode="auto">
                <a:xfrm>
                  <a:off x="3824" y="283"/>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696">
                  <a:extLst>
                    <a:ext uri="{FF2B5EF4-FFF2-40B4-BE49-F238E27FC236}">
                      <a16:creationId xmlns:a16="http://schemas.microsoft.com/office/drawing/2014/main" id="{CE04F313-8139-4330-9296-08D57D42F6DB}"/>
                    </a:ext>
                  </a:extLst>
                </p:cNvPr>
                <p:cNvSpPr>
                  <a:spLocks/>
                </p:cNvSpPr>
                <p:nvPr userDrawn="1"/>
              </p:nvSpPr>
              <p:spPr bwMode="auto">
                <a:xfrm>
                  <a:off x="3928" y="3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697">
                  <a:extLst>
                    <a:ext uri="{FF2B5EF4-FFF2-40B4-BE49-F238E27FC236}">
                      <a16:creationId xmlns:a16="http://schemas.microsoft.com/office/drawing/2014/main" id="{4E767DA4-7A9F-4052-91C0-F1BA2F026524}"/>
                    </a:ext>
                  </a:extLst>
                </p:cNvPr>
                <p:cNvSpPr>
                  <a:spLocks/>
                </p:cNvSpPr>
                <p:nvPr userDrawn="1"/>
              </p:nvSpPr>
              <p:spPr bwMode="auto">
                <a:xfrm>
                  <a:off x="3948" y="38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698">
                  <a:extLst>
                    <a:ext uri="{FF2B5EF4-FFF2-40B4-BE49-F238E27FC236}">
                      <a16:creationId xmlns:a16="http://schemas.microsoft.com/office/drawing/2014/main" id="{8BD829B6-1BEC-42C2-ADB1-E323D03D46C0}"/>
                    </a:ext>
                  </a:extLst>
                </p:cNvPr>
                <p:cNvSpPr>
                  <a:spLocks/>
                </p:cNvSpPr>
                <p:nvPr userDrawn="1"/>
              </p:nvSpPr>
              <p:spPr bwMode="auto">
                <a:xfrm>
                  <a:off x="3938" y="6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699">
                  <a:extLst>
                    <a:ext uri="{FF2B5EF4-FFF2-40B4-BE49-F238E27FC236}">
                      <a16:creationId xmlns:a16="http://schemas.microsoft.com/office/drawing/2014/main" id="{A27137A5-637E-49BA-AF92-B92B7893EC43}"/>
                    </a:ext>
                  </a:extLst>
                </p:cNvPr>
                <p:cNvSpPr>
                  <a:spLocks/>
                </p:cNvSpPr>
                <p:nvPr userDrawn="1"/>
              </p:nvSpPr>
              <p:spPr bwMode="auto">
                <a:xfrm>
                  <a:off x="3714" y="268"/>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2" y="1"/>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700">
                  <a:extLst>
                    <a:ext uri="{FF2B5EF4-FFF2-40B4-BE49-F238E27FC236}">
                      <a16:creationId xmlns:a16="http://schemas.microsoft.com/office/drawing/2014/main" id="{668EA464-74F3-43B5-9FB8-220487D2C5EA}"/>
                    </a:ext>
                  </a:extLst>
                </p:cNvPr>
                <p:cNvSpPr>
                  <a:spLocks/>
                </p:cNvSpPr>
                <p:nvPr userDrawn="1"/>
              </p:nvSpPr>
              <p:spPr bwMode="auto">
                <a:xfrm>
                  <a:off x="3918"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701">
                  <a:extLst>
                    <a:ext uri="{FF2B5EF4-FFF2-40B4-BE49-F238E27FC236}">
                      <a16:creationId xmlns:a16="http://schemas.microsoft.com/office/drawing/2014/main" id="{CD8C60C8-5C43-4792-8FD6-1E27424BDDA8}"/>
                    </a:ext>
                  </a:extLst>
                </p:cNvPr>
                <p:cNvSpPr>
                  <a:spLocks/>
                </p:cNvSpPr>
                <p:nvPr userDrawn="1"/>
              </p:nvSpPr>
              <p:spPr bwMode="auto">
                <a:xfrm>
                  <a:off x="3724" y="26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Freeform 702">
                  <a:extLst>
                    <a:ext uri="{FF2B5EF4-FFF2-40B4-BE49-F238E27FC236}">
                      <a16:creationId xmlns:a16="http://schemas.microsoft.com/office/drawing/2014/main" id="{405C62A0-8A19-4C7E-8350-0927809EAD17}"/>
                    </a:ext>
                  </a:extLst>
                </p:cNvPr>
                <p:cNvSpPr>
                  <a:spLocks/>
                </p:cNvSpPr>
                <p:nvPr userDrawn="1"/>
              </p:nvSpPr>
              <p:spPr bwMode="auto">
                <a:xfrm>
                  <a:off x="3644"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703">
                  <a:extLst>
                    <a:ext uri="{FF2B5EF4-FFF2-40B4-BE49-F238E27FC236}">
                      <a16:creationId xmlns:a16="http://schemas.microsoft.com/office/drawing/2014/main" id="{11D198A1-7F48-4F44-9D05-AE792987A058}"/>
                    </a:ext>
                  </a:extLst>
                </p:cNvPr>
                <p:cNvSpPr>
                  <a:spLocks/>
                </p:cNvSpPr>
                <p:nvPr userDrawn="1"/>
              </p:nvSpPr>
              <p:spPr bwMode="auto">
                <a:xfrm>
                  <a:off x="3644" y="5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Rectangle 704">
                  <a:extLst>
                    <a:ext uri="{FF2B5EF4-FFF2-40B4-BE49-F238E27FC236}">
                      <a16:creationId xmlns:a16="http://schemas.microsoft.com/office/drawing/2014/main" id="{914DF908-B577-4B52-A2A7-05A66BF2FFD9}"/>
                    </a:ext>
                  </a:extLst>
                </p:cNvPr>
                <p:cNvSpPr>
                  <a:spLocks noChangeArrowheads="1"/>
                </p:cNvSpPr>
                <p:nvPr userDrawn="1"/>
              </p:nvSpPr>
              <p:spPr bwMode="auto">
                <a:xfrm>
                  <a:off x="3679"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Freeform 705">
                  <a:extLst>
                    <a:ext uri="{FF2B5EF4-FFF2-40B4-BE49-F238E27FC236}">
                      <a16:creationId xmlns:a16="http://schemas.microsoft.com/office/drawing/2014/main" id="{4CA9C08E-1E23-4BA7-91C2-96D782B2171A}"/>
                    </a:ext>
                  </a:extLst>
                </p:cNvPr>
                <p:cNvSpPr>
                  <a:spLocks/>
                </p:cNvSpPr>
                <p:nvPr userDrawn="1"/>
              </p:nvSpPr>
              <p:spPr bwMode="auto">
                <a:xfrm>
                  <a:off x="3659" y="29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706">
                  <a:extLst>
                    <a:ext uri="{FF2B5EF4-FFF2-40B4-BE49-F238E27FC236}">
                      <a16:creationId xmlns:a16="http://schemas.microsoft.com/office/drawing/2014/main" id="{484799CD-54DF-423A-A0FD-5170C7C1EE84}"/>
                    </a:ext>
                  </a:extLst>
                </p:cNvPr>
                <p:cNvSpPr>
                  <a:spLocks/>
                </p:cNvSpPr>
                <p:nvPr userDrawn="1"/>
              </p:nvSpPr>
              <p:spPr bwMode="auto">
                <a:xfrm>
                  <a:off x="3739" y="2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707">
                  <a:extLst>
                    <a:ext uri="{FF2B5EF4-FFF2-40B4-BE49-F238E27FC236}">
                      <a16:creationId xmlns:a16="http://schemas.microsoft.com/office/drawing/2014/main" id="{4E6CFAC7-A1AC-4464-89ED-09693E78AA8A}"/>
                    </a:ext>
                  </a:extLst>
                </p:cNvPr>
                <p:cNvSpPr>
                  <a:spLocks/>
                </p:cNvSpPr>
                <p:nvPr userDrawn="1"/>
              </p:nvSpPr>
              <p:spPr bwMode="auto">
                <a:xfrm>
                  <a:off x="3679" y="3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Freeform 708">
                  <a:extLst>
                    <a:ext uri="{FF2B5EF4-FFF2-40B4-BE49-F238E27FC236}">
                      <a16:creationId xmlns:a16="http://schemas.microsoft.com/office/drawing/2014/main" id="{E34AC66F-EAFF-411A-A20C-4871919F49E0}"/>
                    </a:ext>
                  </a:extLst>
                </p:cNvPr>
                <p:cNvSpPr>
                  <a:spLocks/>
                </p:cNvSpPr>
                <p:nvPr userDrawn="1"/>
              </p:nvSpPr>
              <p:spPr bwMode="auto">
                <a:xfrm>
                  <a:off x="3679" y="30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Freeform 709">
                  <a:extLst>
                    <a:ext uri="{FF2B5EF4-FFF2-40B4-BE49-F238E27FC236}">
                      <a16:creationId xmlns:a16="http://schemas.microsoft.com/office/drawing/2014/main" id="{FDDA90D0-AC73-4F5A-99B2-59E1676DE9FB}"/>
                    </a:ext>
                  </a:extLst>
                </p:cNvPr>
                <p:cNvSpPr>
                  <a:spLocks/>
                </p:cNvSpPr>
                <p:nvPr userDrawn="1"/>
              </p:nvSpPr>
              <p:spPr bwMode="auto">
                <a:xfrm>
                  <a:off x="3679" y="30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Freeform 710">
                  <a:extLst>
                    <a:ext uri="{FF2B5EF4-FFF2-40B4-BE49-F238E27FC236}">
                      <a16:creationId xmlns:a16="http://schemas.microsoft.com/office/drawing/2014/main" id="{4BF1995A-F9DD-457D-88E0-EA95F8337A27}"/>
                    </a:ext>
                  </a:extLst>
                </p:cNvPr>
                <p:cNvSpPr>
                  <a:spLocks/>
                </p:cNvSpPr>
                <p:nvPr userDrawn="1"/>
              </p:nvSpPr>
              <p:spPr bwMode="auto">
                <a:xfrm>
                  <a:off x="3794" y="6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Rectangle 711">
                  <a:extLst>
                    <a:ext uri="{FF2B5EF4-FFF2-40B4-BE49-F238E27FC236}">
                      <a16:creationId xmlns:a16="http://schemas.microsoft.com/office/drawing/2014/main" id="{363835A0-6E27-41CC-B1A6-28A25A6A6524}"/>
                    </a:ext>
                  </a:extLst>
                </p:cNvPr>
                <p:cNvSpPr>
                  <a:spLocks noChangeArrowheads="1"/>
                </p:cNvSpPr>
                <p:nvPr userDrawn="1"/>
              </p:nvSpPr>
              <p:spPr bwMode="auto">
                <a:xfrm>
                  <a:off x="3888" y="2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712">
                  <a:extLst>
                    <a:ext uri="{FF2B5EF4-FFF2-40B4-BE49-F238E27FC236}">
                      <a16:creationId xmlns:a16="http://schemas.microsoft.com/office/drawing/2014/main" id="{AA463C2B-9A23-45A7-BC2F-B6E6D4079159}"/>
                    </a:ext>
                  </a:extLst>
                </p:cNvPr>
                <p:cNvSpPr>
                  <a:spLocks/>
                </p:cNvSpPr>
                <p:nvPr userDrawn="1"/>
              </p:nvSpPr>
              <p:spPr bwMode="auto">
                <a:xfrm>
                  <a:off x="3883" y="283"/>
                  <a:ext cx="15" cy="10"/>
                </a:xfrm>
                <a:custGeom>
                  <a:avLst/>
                  <a:gdLst>
                    <a:gd name="T0" fmla="*/ 3 w 3"/>
                    <a:gd name="T1" fmla="*/ 1 h 2"/>
                    <a:gd name="T2" fmla="*/ 1 w 3"/>
                    <a:gd name="T3" fmla="*/ 0 h 2"/>
                    <a:gd name="T4" fmla="*/ 0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1"/>
                        <a:pt x="1" y="0"/>
                      </a:cubicBezTo>
                      <a:cubicBezTo>
                        <a:pt x="0" y="2"/>
                        <a:pt x="0" y="2"/>
                        <a:pt x="0" y="2"/>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713">
                  <a:extLst>
                    <a:ext uri="{FF2B5EF4-FFF2-40B4-BE49-F238E27FC236}">
                      <a16:creationId xmlns:a16="http://schemas.microsoft.com/office/drawing/2014/main" id="{0E534BFE-3E4C-42B5-A606-C056DE0FF4D2}"/>
                    </a:ext>
                  </a:extLst>
                </p:cNvPr>
                <p:cNvSpPr>
                  <a:spLocks noEditPoints="1"/>
                </p:cNvSpPr>
                <p:nvPr userDrawn="1"/>
              </p:nvSpPr>
              <p:spPr bwMode="auto">
                <a:xfrm>
                  <a:off x="3605" y="213"/>
                  <a:ext cx="378" cy="500"/>
                </a:xfrm>
                <a:custGeom>
                  <a:avLst/>
                  <a:gdLst>
                    <a:gd name="T0" fmla="*/ 72 w 76"/>
                    <a:gd name="T1" fmla="*/ 68 h 100"/>
                    <a:gd name="T2" fmla="*/ 73 w 76"/>
                    <a:gd name="T3" fmla="*/ 61 h 100"/>
                    <a:gd name="T4" fmla="*/ 74 w 76"/>
                    <a:gd name="T5" fmla="*/ 58 h 100"/>
                    <a:gd name="T6" fmla="*/ 73 w 76"/>
                    <a:gd name="T7" fmla="*/ 52 h 100"/>
                    <a:gd name="T8" fmla="*/ 72 w 76"/>
                    <a:gd name="T9" fmla="*/ 44 h 100"/>
                    <a:gd name="T10" fmla="*/ 65 w 76"/>
                    <a:gd name="T11" fmla="*/ 35 h 100"/>
                    <a:gd name="T12" fmla="*/ 65 w 76"/>
                    <a:gd name="T13" fmla="*/ 35 h 100"/>
                    <a:gd name="T14" fmla="*/ 68 w 76"/>
                    <a:gd name="T15" fmla="*/ 33 h 100"/>
                    <a:gd name="T16" fmla="*/ 66 w 76"/>
                    <a:gd name="T17" fmla="*/ 28 h 100"/>
                    <a:gd name="T18" fmla="*/ 62 w 76"/>
                    <a:gd name="T19" fmla="*/ 23 h 100"/>
                    <a:gd name="T20" fmla="*/ 53 w 76"/>
                    <a:gd name="T21" fmla="*/ 18 h 100"/>
                    <a:gd name="T22" fmla="*/ 54 w 76"/>
                    <a:gd name="T23" fmla="*/ 11 h 100"/>
                    <a:gd name="T24" fmla="*/ 46 w 76"/>
                    <a:gd name="T25" fmla="*/ 9 h 100"/>
                    <a:gd name="T26" fmla="*/ 46 w 76"/>
                    <a:gd name="T27" fmla="*/ 4 h 100"/>
                    <a:gd name="T28" fmla="*/ 42 w 76"/>
                    <a:gd name="T29" fmla="*/ 3 h 100"/>
                    <a:gd name="T30" fmla="*/ 33 w 76"/>
                    <a:gd name="T31" fmla="*/ 6 h 100"/>
                    <a:gd name="T32" fmla="*/ 28 w 76"/>
                    <a:gd name="T33" fmla="*/ 6 h 100"/>
                    <a:gd name="T34" fmla="*/ 19 w 76"/>
                    <a:gd name="T35" fmla="*/ 7 h 100"/>
                    <a:gd name="T36" fmla="*/ 17 w 76"/>
                    <a:gd name="T37" fmla="*/ 11 h 100"/>
                    <a:gd name="T38" fmla="*/ 12 w 76"/>
                    <a:gd name="T39" fmla="*/ 14 h 100"/>
                    <a:gd name="T40" fmla="*/ 11 w 76"/>
                    <a:gd name="T41" fmla="*/ 19 h 100"/>
                    <a:gd name="T42" fmla="*/ 15 w 76"/>
                    <a:gd name="T43" fmla="*/ 18 h 100"/>
                    <a:gd name="T44" fmla="*/ 15 w 76"/>
                    <a:gd name="T45" fmla="*/ 16 h 100"/>
                    <a:gd name="T46" fmla="*/ 20 w 76"/>
                    <a:gd name="T47" fmla="*/ 14 h 100"/>
                    <a:gd name="T48" fmla="*/ 29 w 76"/>
                    <a:gd name="T49" fmla="*/ 11 h 100"/>
                    <a:gd name="T50" fmla="*/ 39 w 76"/>
                    <a:gd name="T51" fmla="*/ 11 h 100"/>
                    <a:gd name="T52" fmla="*/ 44 w 76"/>
                    <a:gd name="T53" fmla="*/ 14 h 100"/>
                    <a:gd name="T54" fmla="*/ 45 w 76"/>
                    <a:gd name="T55" fmla="*/ 14 h 100"/>
                    <a:gd name="T56" fmla="*/ 50 w 76"/>
                    <a:gd name="T57" fmla="*/ 18 h 100"/>
                    <a:gd name="T58" fmla="*/ 58 w 76"/>
                    <a:gd name="T59" fmla="*/ 30 h 100"/>
                    <a:gd name="T60" fmla="*/ 59 w 76"/>
                    <a:gd name="T61" fmla="*/ 35 h 100"/>
                    <a:gd name="T62" fmla="*/ 64 w 76"/>
                    <a:gd name="T63" fmla="*/ 43 h 100"/>
                    <a:gd name="T64" fmla="*/ 66 w 76"/>
                    <a:gd name="T65" fmla="*/ 51 h 100"/>
                    <a:gd name="T66" fmla="*/ 64 w 76"/>
                    <a:gd name="T67" fmla="*/ 59 h 100"/>
                    <a:gd name="T68" fmla="*/ 63 w 76"/>
                    <a:gd name="T69" fmla="*/ 69 h 100"/>
                    <a:gd name="T70" fmla="*/ 60 w 76"/>
                    <a:gd name="T71" fmla="*/ 78 h 100"/>
                    <a:gd name="T72" fmla="*/ 54 w 76"/>
                    <a:gd name="T73" fmla="*/ 89 h 100"/>
                    <a:gd name="T74" fmla="*/ 39 w 76"/>
                    <a:gd name="T75" fmla="*/ 91 h 100"/>
                    <a:gd name="T76" fmla="*/ 36 w 76"/>
                    <a:gd name="T77" fmla="*/ 91 h 100"/>
                    <a:gd name="T78" fmla="*/ 28 w 76"/>
                    <a:gd name="T79" fmla="*/ 88 h 100"/>
                    <a:gd name="T80" fmla="*/ 19 w 76"/>
                    <a:gd name="T81" fmla="*/ 80 h 100"/>
                    <a:gd name="T82" fmla="*/ 10 w 76"/>
                    <a:gd name="T83" fmla="*/ 69 h 100"/>
                    <a:gd name="T84" fmla="*/ 6 w 76"/>
                    <a:gd name="T85" fmla="*/ 57 h 100"/>
                    <a:gd name="T86" fmla="*/ 2 w 76"/>
                    <a:gd name="T87" fmla="*/ 66 h 100"/>
                    <a:gd name="T88" fmla="*/ 8 w 76"/>
                    <a:gd name="T89" fmla="*/ 79 h 100"/>
                    <a:gd name="T90" fmla="*/ 9 w 76"/>
                    <a:gd name="T91" fmla="*/ 82 h 100"/>
                    <a:gd name="T92" fmla="*/ 21 w 76"/>
                    <a:gd name="T93" fmla="*/ 93 h 100"/>
                    <a:gd name="T94" fmla="*/ 29 w 76"/>
                    <a:gd name="T95" fmla="*/ 95 h 100"/>
                    <a:gd name="T96" fmla="*/ 37 w 76"/>
                    <a:gd name="T97" fmla="*/ 97 h 100"/>
                    <a:gd name="T98" fmla="*/ 39 w 76"/>
                    <a:gd name="T99" fmla="*/ 99 h 100"/>
                    <a:gd name="T100" fmla="*/ 45 w 76"/>
                    <a:gd name="T101" fmla="*/ 97 h 100"/>
                    <a:gd name="T102" fmla="*/ 53 w 76"/>
                    <a:gd name="T103" fmla="*/ 95 h 100"/>
                    <a:gd name="T104" fmla="*/ 58 w 76"/>
                    <a:gd name="T105" fmla="*/ 90 h 100"/>
                    <a:gd name="T106" fmla="*/ 61 w 76"/>
                    <a:gd name="T107" fmla="*/ 88 h 100"/>
                    <a:gd name="T108" fmla="*/ 67 w 76"/>
                    <a:gd name="T109" fmla="*/ 82 h 100"/>
                    <a:gd name="T110" fmla="*/ 71 w 76"/>
                    <a:gd name="T111" fmla="*/ 71 h 100"/>
                    <a:gd name="T112" fmla="*/ 66 w 76"/>
                    <a:gd name="T113" fmla="*/ 34 h 100"/>
                    <a:gd name="T114" fmla="*/ 17 w 76"/>
                    <a:gd name="T115"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00">
                      <a:moveTo>
                        <a:pt x="71" y="72"/>
                      </a:moveTo>
                      <a:cubicBezTo>
                        <a:pt x="72" y="72"/>
                        <a:pt x="72" y="72"/>
                        <a:pt x="72" y="72"/>
                      </a:cubicBezTo>
                      <a:cubicBezTo>
                        <a:pt x="73" y="73"/>
                        <a:pt x="72" y="74"/>
                        <a:pt x="73" y="73"/>
                      </a:cubicBezTo>
                      <a:cubicBezTo>
                        <a:pt x="71" y="72"/>
                        <a:pt x="74" y="69"/>
                        <a:pt x="72" y="68"/>
                      </a:cubicBezTo>
                      <a:cubicBezTo>
                        <a:pt x="72" y="68"/>
                        <a:pt x="72" y="68"/>
                        <a:pt x="72" y="68"/>
                      </a:cubicBezTo>
                      <a:cubicBezTo>
                        <a:pt x="72" y="68"/>
                        <a:pt x="72" y="68"/>
                        <a:pt x="72" y="68"/>
                      </a:cubicBezTo>
                      <a:cubicBezTo>
                        <a:pt x="74" y="67"/>
                        <a:pt x="71" y="67"/>
                        <a:pt x="71" y="65"/>
                      </a:cubicBezTo>
                      <a:cubicBezTo>
                        <a:pt x="72" y="64"/>
                        <a:pt x="72" y="64"/>
                        <a:pt x="72" y="64"/>
                      </a:cubicBezTo>
                      <a:cubicBezTo>
                        <a:pt x="72" y="63"/>
                        <a:pt x="72" y="63"/>
                        <a:pt x="72" y="63"/>
                      </a:cubicBezTo>
                      <a:cubicBezTo>
                        <a:pt x="72" y="63"/>
                        <a:pt x="73" y="63"/>
                        <a:pt x="72" y="63"/>
                      </a:cubicBezTo>
                      <a:cubicBezTo>
                        <a:pt x="72" y="61"/>
                        <a:pt x="72" y="61"/>
                        <a:pt x="72" y="61"/>
                      </a:cubicBezTo>
                      <a:cubicBezTo>
                        <a:pt x="73" y="61"/>
                        <a:pt x="73" y="61"/>
                        <a:pt x="73" y="61"/>
                      </a:cubicBezTo>
                      <a:cubicBezTo>
                        <a:pt x="72" y="61"/>
                        <a:pt x="72" y="60"/>
                        <a:pt x="71" y="59"/>
                      </a:cubicBezTo>
                      <a:cubicBezTo>
                        <a:pt x="72" y="59"/>
                        <a:pt x="72" y="60"/>
                        <a:pt x="72" y="60"/>
                      </a:cubicBezTo>
                      <a:cubicBezTo>
                        <a:pt x="71" y="58"/>
                        <a:pt x="71" y="58"/>
                        <a:pt x="71" y="58"/>
                      </a:cubicBezTo>
                      <a:cubicBezTo>
                        <a:pt x="72" y="58"/>
                        <a:pt x="73" y="59"/>
                        <a:pt x="73" y="60"/>
                      </a:cubicBezTo>
                      <a:cubicBezTo>
                        <a:pt x="75" y="59"/>
                        <a:pt x="72" y="59"/>
                        <a:pt x="74" y="56"/>
                      </a:cubicBezTo>
                      <a:cubicBezTo>
                        <a:pt x="74" y="58"/>
                        <a:pt x="74" y="58"/>
                        <a:pt x="74" y="58"/>
                      </a:cubicBezTo>
                      <a:cubicBezTo>
                        <a:pt x="75" y="57"/>
                        <a:pt x="75" y="56"/>
                        <a:pt x="76" y="55"/>
                      </a:cubicBezTo>
                      <a:cubicBezTo>
                        <a:pt x="75" y="55"/>
                        <a:pt x="73" y="57"/>
                        <a:pt x="73" y="56"/>
                      </a:cubicBezTo>
                      <a:cubicBezTo>
                        <a:pt x="73" y="56"/>
                        <a:pt x="73" y="55"/>
                        <a:pt x="73" y="54"/>
                      </a:cubicBezTo>
                      <a:cubicBezTo>
                        <a:pt x="73" y="54"/>
                        <a:pt x="73" y="54"/>
                        <a:pt x="73" y="53"/>
                      </a:cubicBezTo>
                      <a:cubicBezTo>
                        <a:pt x="74" y="53"/>
                        <a:pt x="74" y="53"/>
                        <a:pt x="74" y="53"/>
                      </a:cubicBezTo>
                      <a:cubicBezTo>
                        <a:pt x="74" y="52"/>
                        <a:pt x="73" y="52"/>
                        <a:pt x="73" y="52"/>
                      </a:cubicBezTo>
                      <a:cubicBezTo>
                        <a:pt x="73" y="51"/>
                        <a:pt x="74" y="50"/>
                        <a:pt x="75" y="50"/>
                      </a:cubicBezTo>
                      <a:cubicBezTo>
                        <a:pt x="75" y="48"/>
                        <a:pt x="73" y="51"/>
                        <a:pt x="73" y="49"/>
                      </a:cubicBezTo>
                      <a:cubicBezTo>
                        <a:pt x="73" y="48"/>
                        <a:pt x="73" y="47"/>
                        <a:pt x="71" y="46"/>
                      </a:cubicBezTo>
                      <a:cubicBezTo>
                        <a:pt x="72" y="45"/>
                        <a:pt x="72" y="46"/>
                        <a:pt x="73" y="45"/>
                      </a:cubicBezTo>
                      <a:cubicBezTo>
                        <a:pt x="71" y="44"/>
                        <a:pt x="71" y="44"/>
                        <a:pt x="71" y="44"/>
                      </a:cubicBezTo>
                      <a:cubicBezTo>
                        <a:pt x="71" y="44"/>
                        <a:pt x="72" y="44"/>
                        <a:pt x="72" y="44"/>
                      </a:cubicBezTo>
                      <a:cubicBezTo>
                        <a:pt x="71" y="44"/>
                        <a:pt x="71" y="44"/>
                        <a:pt x="70" y="43"/>
                      </a:cubicBezTo>
                      <a:cubicBezTo>
                        <a:pt x="69" y="43"/>
                        <a:pt x="72" y="41"/>
                        <a:pt x="70" y="40"/>
                      </a:cubicBezTo>
                      <a:cubicBezTo>
                        <a:pt x="70" y="39"/>
                        <a:pt x="71" y="40"/>
                        <a:pt x="71" y="40"/>
                      </a:cubicBezTo>
                      <a:cubicBezTo>
                        <a:pt x="70" y="38"/>
                        <a:pt x="70" y="38"/>
                        <a:pt x="68" y="37"/>
                      </a:cubicBezTo>
                      <a:cubicBezTo>
                        <a:pt x="69" y="36"/>
                        <a:pt x="69" y="36"/>
                        <a:pt x="69" y="36"/>
                      </a:cubicBezTo>
                      <a:cubicBezTo>
                        <a:pt x="68" y="37"/>
                        <a:pt x="66" y="36"/>
                        <a:pt x="65" y="35"/>
                      </a:cubicBezTo>
                      <a:cubicBezTo>
                        <a:pt x="65" y="36"/>
                        <a:pt x="65" y="36"/>
                        <a:pt x="64" y="36"/>
                      </a:cubicBezTo>
                      <a:cubicBezTo>
                        <a:pt x="63" y="35"/>
                        <a:pt x="63" y="35"/>
                        <a:pt x="63" y="35"/>
                      </a:cubicBezTo>
                      <a:cubicBezTo>
                        <a:pt x="63" y="35"/>
                        <a:pt x="64" y="35"/>
                        <a:pt x="65" y="35"/>
                      </a:cubicBezTo>
                      <a:cubicBezTo>
                        <a:pt x="64" y="35"/>
                        <a:pt x="64" y="35"/>
                        <a:pt x="64" y="35"/>
                      </a:cubicBezTo>
                      <a:cubicBezTo>
                        <a:pt x="64" y="34"/>
                        <a:pt x="65" y="34"/>
                        <a:pt x="66" y="34"/>
                      </a:cubicBezTo>
                      <a:cubicBezTo>
                        <a:pt x="66" y="35"/>
                        <a:pt x="66" y="35"/>
                        <a:pt x="65" y="35"/>
                      </a:cubicBezTo>
                      <a:cubicBezTo>
                        <a:pt x="66" y="35"/>
                        <a:pt x="67" y="35"/>
                        <a:pt x="68" y="35"/>
                      </a:cubicBezTo>
                      <a:cubicBezTo>
                        <a:pt x="68" y="35"/>
                        <a:pt x="68" y="35"/>
                        <a:pt x="67" y="35"/>
                      </a:cubicBezTo>
                      <a:cubicBezTo>
                        <a:pt x="68" y="35"/>
                        <a:pt x="68" y="35"/>
                        <a:pt x="68" y="35"/>
                      </a:cubicBezTo>
                      <a:cubicBezTo>
                        <a:pt x="68" y="34"/>
                        <a:pt x="68" y="34"/>
                        <a:pt x="67" y="34"/>
                      </a:cubicBezTo>
                      <a:cubicBezTo>
                        <a:pt x="69" y="33"/>
                        <a:pt x="69" y="33"/>
                        <a:pt x="69" y="33"/>
                      </a:cubicBezTo>
                      <a:cubicBezTo>
                        <a:pt x="68" y="33"/>
                        <a:pt x="68" y="33"/>
                        <a:pt x="68" y="33"/>
                      </a:cubicBezTo>
                      <a:cubicBezTo>
                        <a:pt x="68" y="33"/>
                        <a:pt x="68" y="31"/>
                        <a:pt x="68" y="31"/>
                      </a:cubicBezTo>
                      <a:cubicBezTo>
                        <a:pt x="66" y="30"/>
                        <a:pt x="64" y="30"/>
                        <a:pt x="62" y="28"/>
                      </a:cubicBezTo>
                      <a:cubicBezTo>
                        <a:pt x="63" y="28"/>
                        <a:pt x="64" y="27"/>
                        <a:pt x="65" y="27"/>
                      </a:cubicBezTo>
                      <a:cubicBezTo>
                        <a:pt x="64" y="28"/>
                        <a:pt x="66" y="28"/>
                        <a:pt x="66" y="29"/>
                      </a:cubicBezTo>
                      <a:cubicBezTo>
                        <a:pt x="66" y="29"/>
                        <a:pt x="67" y="29"/>
                        <a:pt x="67" y="29"/>
                      </a:cubicBezTo>
                      <a:cubicBezTo>
                        <a:pt x="67" y="29"/>
                        <a:pt x="67" y="28"/>
                        <a:pt x="66" y="28"/>
                      </a:cubicBezTo>
                      <a:cubicBezTo>
                        <a:pt x="66" y="28"/>
                        <a:pt x="65" y="27"/>
                        <a:pt x="65" y="27"/>
                      </a:cubicBezTo>
                      <a:cubicBezTo>
                        <a:pt x="66" y="27"/>
                        <a:pt x="65" y="26"/>
                        <a:pt x="66" y="26"/>
                      </a:cubicBezTo>
                      <a:cubicBezTo>
                        <a:pt x="64" y="27"/>
                        <a:pt x="64" y="25"/>
                        <a:pt x="63" y="24"/>
                      </a:cubicBezTo>
                      <a:cubicBezTo>
                        <a:pt x="63" y="24"/>
                        <a:pt x="64" y="24"/>
                        <a:pt x="64" y="25"/>
                      </a:cubicBezTo>
                      <a:cubicBezTo>
                        <a:pt x="65" y="23"/>
                        <a:pt x="61" y="24"/>
                        <a:pt x="62" y="23"/>
                      </a:cubicBezTo>
                      <a:cubicBezTo>
                        <a:pt x="62" y="23"/>
                        <a:pt x="62" y="23"/>
                        <a:pt x="62" y="23"/>
                      </a:cubicBezTo>
                      <a:cubicBezTo>
                        <a:pt x="61" y="23"/>
                        <a:pt x="61" y="21"/>
                        <a:pt x="62" y="21"/>
                      </a:cubicBezTo>
                      <a:cubicBezTo>
                        <a:pt x="62" y="21"/>
                        <a:pt x="62" y="21"/>
                        <a:pt x="62" y="21"/>
                      </a:cubicBezTo>
                      <a:cubicBezTo>
                        <a:pt x="61" y="20"/>
                        <a:pt x="59" y="17"/>
                        <a:pt x="57" y="18"/>
                      </a:cubicBezTo>
                      <a:cubicBezTo>
                        <a:pt x="57" y="17"/>
                        <a:pt x="59" y="16"/>
                        <a:pt x="59" y="16"/>
                      </a:cubicBezTo>
                      <a:cubicBezTo>
                        <a:pt x="59" y="16"/>
                        <a:pt x="57" y="17"/>
                        <a:pt x="56" y="17"/>
                      </a:cubicBezTo>
                      <a:cubicBezTo>
                        <a:pt x="54" y="17"/>
                        <a:pt x="53" y="18"/>
                        <a:pt x="53" y="18"/>
                      </a:cubicBezTo>
                      <a:cubicBezTo>
                        <a:pt x="54" y="17"/>
                        <a:pt x="56" y="14"/>
                        <a:pt x="57" y="14"/>
                      </a:cubicBezTo>
                      <a:cubicBezTo>
                        <a:pt x="57" y="14"/>
                        <a:pt x="57" y="13"/>
                        <a:pt x="56" y="13"/>
                      </a:cubicBezTo>
                      <a:cubicBezTo>
                        <a:pt x="56" y="13"/>
                        <a:pt x="55" y="15"/>
                        <a:pt x="55" y="15"/>
                      </a:cubicBezTo>
                      <a:cubicBezTo>
                        <a:pt x="55" y="13"/>
                        <a:pt x="55" y="13"/>
                        <a:pt x="55" y="11"/>
                      </a:cubicBezTo>
                      <a:cubicBezTo>
                        <a:pt x="55" y="12"/>
                        <a:pt x="53" y="13"/>
                        <a:pt x="52" y="13"/>
                      </a:cubicBezTo>
                      <a:cubicBezTo>
                        <a:pt x="53" y="13"/>
                        <a:pt x="54" y="11"/>
                        <a:pt x="54" y="11"/>
                      </a:cubicBezTo>
                      <a:cubicBezTo>
                        <a:pt x="54" y="11"/>
                        <a:pt x="53" y="11"/>
                        <a:pt x="53" y="11"/>
                      </a:cubicBezTo>
                      <a:cubicBezTo>
                        <a:pt x="52" y="11"/>
                        <a:pt x="51" y="12"/>
                        <a:pt x="51" y="12"/>
                      </a:cubicBezTo>
                      <a:cubicBezTo>
                        <a:pt x="52" y="12"/>
                        <a:pt x="53" y="10"/>
                        <a:pt x="53" y="9"/>
                      </a:cubicBezTo>
                      <a:cubicBezTo>
                        <a:pt x="52" y="10"/>
                        <a:pt x="51" y="8"/>
                        <a:pt x="51" y="8"/>
                      </a:cubicBezTo>
                      <a:cubicBezTo>
                        <a:pt x="51" y="9"/>
                        <a:pt x="51" y="9"/>
                        <a:pt x="51" y="9"/>
                      </a:cubicBezTo>
                      <a:cubicBezTo>
                        <a:pt x="50" y="7"/>
                        <a:pt x="48" y="10"/>
                        <a:pt x="46" y="9"/>
                      </a:cubicBezTo>
                      <a:cubicBezTo>
                        <a:pt x="47" y="9"/>
                        <a:pt x="48" y="7"/>
                        <a:pt x="47" y="6"/>
                      </a:cubicBezTo>
                      <a:cubicBezTo>
                        <a:pt x="46" y="7"/>
                        <a:pt x="43" y="10"/>
                        <a:pt x="41" y="10"/>
                      </a:cubicBezTo>
                      <a:cubicBezTo>
                        <a:pt x="41" y="10"/>
                        <a:pt x="41" y="10"/>
                        <a:pt x="41" y="10"/>
                      </a:cubicBezTo>
                      <a:cubicBezTo>
                        <a:pt x="40" y="10"/>
                        <a:pt x="40" y="10"/>
                        <a:pt x="40" y="10"/>
                      </a:cubicBezTo>
                      <a:cubicBezTo>
                        <a:pt x="41" y="8"/>
                        <a:pt x="45" y="6"/>
                        <a:pt x="47" y="6"/>
                      </a:cubicBezTo>
                      <a:cubicBezTo>
                        <a:pt x="46" y="5"/>
                        <a:pt x="47" y="5"/>
                        <a:pt x="46" y="4"/>
                      </a:cubicBezTo>
                      <a:cubicBezTo>
                        <a:pt x="46" y="4"/>
                        <a:pt x="47" y="4"/>
                        <a:pt x="47" y="4"/>
                      </a:cubicBezTo>
                      <a:cubicBezTo>
                        <a:pt x="47" y="4"/>
                        <a:pt x="45" y="2"/>
                        <a:pt x="45" y="2"/>
                      </a:cubicBezTo>
                      <a:cubicBezTo>
                        <a:pt x="44" y="3"/>
                        <a:pt x="42" y="3"/>
                        <a:pt x="42" y="4"/>
                      </a:cubicBezTo>
                      <a:cubicBezTo>
                        <a:pt x="42" y="4"/>
                        <a:pt x="45" y="4"/>
                        <a:pt x="45" y="4"/>
                      </a:cubicBezTo>
                      <a:cubicBezTo>
                        <a:pt x="45" y="5"/>
                        <a:pt x="42" y="6"/>
                        <a:pt x="40" y="5"/>
                      </a:cubicBezTo>
                      <a:cubicBezTo>
                        <a:pt x="40" y="5"/>
                        <a:pt x="41" y="3"/>
                        <a:pt x="42" y="3"/>
                      </a:cubicBezTo>
                      <a:cubicBezTo>
                        <a:pt x="41" y="3"/>
                        <a:pt x="39" y="3"/>
                        <a:pt x="39" y="3"/>
                      </a:cubicBezTo>
                      <a:cubicBezTo>
                        <a:pt x="40" y="2"/>
                        <a:pt x="40" y="2"/>
                        <a:pt x="40" y="2"/>
                      </a:cubicBezTo>
                      <a:cubicBezTo>
                        <a:pt x="39" y="2"/>
                        <a:pt x="38" y="4"/>
                        <a:pt x="37" y="2"/>
                      </a:cubicBezTo>
                      <a:cubicBezTo>
                        <a:pt x="37" y="2"/>
                        <a:pt x="36" y="0"/>
                        <a:pt x="36" y="1"/>
                      </a:cubicBezTo>
                      <a:cubicBezTo>
                        <a:pt x="36" y="2"/>
                        <a:pt x="35" y="7"/>
                        <a:pt x="35" y="8"/>
                      </a:cubicBezTo>
                      <a:cubicBezTo>
                        <a:pt x="35" y="8"/>
                        <a:pt x="33" y="6"/>
                        <a:pt x="33" y="6"/>
                      </a:cubicBezTo>
                      <a:cubicBezTo>
                        <a:pt x="32" y="4"/>
                        <a:pt x="34" y="3"/>
                        <a:pt x="34" y="2"/>
                      </a:cubicBezTo>
                      <a:cubicBezTo>
                        <a:pt x="33" y="2"/>
                        <a:pt x="33" y="3"/>
                        <a:pt x="33" y="3"/>
                      </a:cubicBezTo>
                      <a:cubicBezTo>
                        <a:pt x="32" y="2"/>
                        <a:pt x="33" y="2"/>
                        <a:pt x="32" y="2"/>
                      </a:cubicBezTo>
                      <a:cubicBezTo>
                        <a:pt x="32" y="3"/>
                        <a:pt x="30" y="2"/>
                        <a:pt x="31" y="3"/>
                      </a:cubicBezTo>
                      <a:cubicBezTo>
                        <a:pt x="30" y="3"/>
                        <a:pt x="30" y="3"/>
                        <a:pt x="29" y="3"/>
                      </a:cubicBezTo>
                      <a:cubicBezTo>
                        <a:pt x="30" y="3"/>
                        <a:pt x="28" y="6"/>
                        <a:pt x="28" y="6"/>
                      </a:cubicBezTo>
                      <a:cubicBezTo>
                        <a:pt x="28" y="6"/>
                        <a:pt x="27" y="5"/>
                        <a:pt x="27" y="5"/>
                      </a:cubicBezTo>
                      <a:cubicBezTo>
                        <a:pt x="25" y="5"/>
                        <a:pt x="24" y="5"/>
                        <a:pt x="22" y="6"/>
                      </a:cubicBezTo>
                      <a:cubicBezTo>
                        <a:pt x="22" y="5"/>
                        <a:pt x="21" y="5"/>
                        <a:pt x="21" y="5"/>
                      </a:cubicBezTo>
                      <a:cubicBezTo>
                        <a:pt x="21" y="5"/>
                        <a:pt x="21" y="6"/>
                        <a:pt x="21" y="6"/>
                      </a:cubicBezTo>
                      <a:cubicBezTo>
                        <a:pt x="19" y="5"/>
                        <a:pt x="22" y="5"/>
                        <a:pt x="20" y="4"/>
                      </a:cubicBezTo>
                      <a:cubicBezTo>
                        <a:pt x="21" y="5"/>
                        <a:pt x="19" y="6"/>
                        <a:pt x="19" y="7"/>
                      </a:cubicBezTo>
                      <a:cubicBezTo>
                        <a:pt x="20" y="7"/>
                        <a:pt x="21" y="6"/>
                        <a:pt x="21" y="5"/>
                      </a:cubicBezTo>
                      <a:cubicBezTo>
                        <a:pt x="22" y="7"/>
                        <a:pt x="21" y="9"/>
                        <a:pt x="20" y="10"/>
                      </a:cubicBezTo>
                      <a:cubicBezTo>
                        <a:pt x="19" y="11"/>
                        <a:pt x="19" y="10"/>
                        <a:pt x="19" y="10"/>
                      </a:cubicBezTo>
                      <a:cubicBezTo>
                        <a:pt x="17" y="11"/>
                        <a:pt x="19" y="14"/>
                        <a:pt x="17" y="14"/>
                      </a:cubicBezTo>
                      <a:cubicBezTo>
                        <a:pt x="15" y="14"/>
                        <a:pt x="15" y="12"/>
                        <a:pt x="15" y="12"/>
                      </a:cubicBezTo>
                      <a:cubicBezTo>
                        <a:pt x="15" y="11"/>
                        <a:pt x="16" y="11"/>
                        <a:pt x="17" y="11"/>
                      </a:cubicBezTo>
                      <a:cubicBezTo>
                        <a:pt x="16" y="11"/>
                        <a:pt x="16" y="11"/>
                        <a:pt x="16" y="11"/>
                      </a:cubicBezTo>
                      <a:cubicBezTo>
                        <a:pt x="16" y="10"/>
                        <a:pt x="16" y="10"/>
                        <a:pt x="17" y="10"/>
                      </a:cubicBezTo>
                      <a:cubicBezTo>
                        <a:pt x="16" y="10"/>
                        <a:pt x="15" y="10"/>
                        <a:pt x="14" y="11"/>
                      </a:cubicBezTo>
                      <a:cubicBezTo>
                        <a:pt x="13" y="12"/>
                        <a:pt x="12" y="13"/>
                        <a:pt x="11" y="13"/>
                      </a:cubicBezTo>
                      <a:cubicBezTo>
                        <a:pt x="11" y="14"/>
                        <a:pt x="11" y="15"/>
                        <a:pt x="12" y="15"/>
                      </a:cubicBezTo>
                      <a:cubicBezTo>
                        <a:pt x="12" y="14"/>
                        <a:pt x="12" y="14"/>
                        <a:pt x="12" y="14"/>
                      </a:cubicBezTo>
                      <a:cubicBezTo>
                        <a:pt x="13" y="14"/>
                        <a:pt x="12" y="16"/>
                        <a:pt x="13" y="15"/>
                      </a:cubicBezTo>
                      <a:cubicBezTo>
                        <a:pt x="13" y="17"/>
                        <a:pt x="13" y="18"/>
                        <a:pt x="12" y="18"/>
                      </a:cubicBezTo>
                      <a:cubicBezTo>
                        <a:pt x="11" y="18"/>
                        <a:pt x="11" y="18"/>
                        <a:pt x="11" y="18"/>
                      </a:cubicBezTo>
                      <a:cubicBezTo>
                        <a:pt x="11" y="18"/>
                        <a:pt x="12" y="18"/>
                        <a:pt x="12" y="17"/>
                      </a:cubicBezTo>
                      <a:cubicBezTo>
                        <a:pt x="12" y="18"/>
                        <a:pt x="9" y="18"/>
                        <a:pt x="10" y="19"/>
                      </a:cubicBezTo>
                      <a:cubicBezTo>
                        <a:pt x="11" y="19"/>
                        <a:pt x="11" y="19"/>
                        <a:pt x="11" y="19"/>
                      </a:cubicBezTo>
                      <a:cubicBezTo>
                        <a:pt x="12" y="20"/>
                        <a:pt x="12" y="22"/>
                        <a:pt x="11" y="22"/>
                      </a:cubicBezTo>
                      <a:cubicBezTo>
                        <a:pt x="13" y="22"/>
                        <a:pt x="11" y="22"/>
                        <a:pt x="13" y="22"/>
                      </a:cubicBezTo>
                      <a:cubicBezTo>
                        <a:pt x="11" y="22"/>
                        <a:pt x="14" y="20"/>
                        <a:pt x="12" y="20"/>
                      </a:cubicBezTo>
                      <a:cubicBezTo>
                        <a:pt x="14" y="20"/>
                        <a:pt x="13" y="19"/>
                        <a:pt x="15" y="19"/>
                      </a:cubicBezTo>
                      <a:cubicBezTo>
                        <a:pt x="15" y="19"/>
                        <a:pt x="14" y="19"/>
                        <a:pt x="15" y="19"/>
                      </a:cubicBezTo>
                      <a:cubicBezTo>
                        <a:pt x="15" y="18"/>
                        <a:pt x="15" y="18"/>
                        <a:pt x="15" y="18"/>
                      </a:cubicBezTo>
                      <a:cubicBezTo>
                        <a:pt x="15" y="18"/>
                        <a:pt x="15" y="18"/>
                        <a:pt x="15" y="18"/>
                      </a:cubicBezTo>
                      <a:cubicBezTo>
                        <a:pt x="15" y="18"/>
                        <a:pt x="15" y="18"/>
                        <a:pt x="15" y="18"/>
                      </a:cubicBezTo>
                      <a:cubicBezTo>
                        <a:pt x="15" y="18"/>
                        <a:pt x="15" y="18"/>
                        <a:pt x="15" y="18"/>
                      </a:cubicBezTo>
                      <a:cubicBezTo>
                        <a:pt x="14" y="18"/>
                        <a:pt x="14" y="18"/>
                        <a:pt x="14" y="18"/>
                      </a:cubicBezTo>
                      <a:cubicBezTo>
                        <a:pt x="14" y="17"/>
                        <a:pt x="14" y="16"/>
                        <a:pt x="14" y="16"/>
                      </a:cubicBezTo>
                      <a:cubicBezTo>
                        <a:pt x="15" y="15"/>
                        <a:pt x="15" y="16"/>
                        <a:pt x="15" y="16"/>
                      </a:cubicBezTo>
                      <a:cubicBezTo>
                        <a:pt x="15" y="15"/>
                        <a:pt x="15" y="15"/>
                        <a:pt x="15" y="15"/>
                      </a:cubicBezTo>
                      <a:cubicBezTo>
                        <a:pt x="16" y="16"/>
                        <a:pt x="17" y="15"/>
                        <a:pt x="17" y="16"/>
                      </a:cubicBezTo>
                      <a:cubicBezTo>
                        <a:pt x="17" y="16"/>
                        <a:pt x="17" y="16"/>
                        <a:pt x="17" y="16"/>
                      </a:cubicBezTo>
                      <a:cubicBezTo>
                        <a:pt x="18" y="16"/>
                        <a:pt x="19" y="16"/>
                        <a:pt x="19" y="15"/>
                      </a:cubicBezTo>
                      <a:cubicBezTo>
                        <a:pt x="19" y="15"/>
                        <a:pt x="19" y="13"/>
                        <a:pt x="19" y="14"/>
                      </a:cubicBezTo>
                      <a:cubicBezTo>
                        <a:pt x="19" y="14"/>
                        <a:pt x="20" y="14"/>
                        <a:pt x="20" y="14"/>
                      </a:cubicBezTo>
                      <a:cubicBezTo>
                        <a:pt x="20" y="13"/>
                        <a:pt x="20" y="13"/>
                        <a:pt x="20" y="13"/>
                      </a:cubicBezTo>
                      <a:cubicBezTo>
                        <a:pt x="20" y="13"/>
                        <a:pt x="20" y="13"/>
                        <a:pt x="20" y="13"/>
                      </a:cubicBezTo>
                      <a:cubicBezTo>
                        <a:pt x="22" y="12"/>
                        <a:pt x="23" y="10"/>
                        <a:pt x="25" y="11"/>
                      </a:cubicBezTo>
                      <a:cubicBezTo>
                        <a:pt x="25" y="11"/>
                        <a:pt x="25" y="10"/>
                        <a:pt x="26" y="10"/>
                      </a:cubicBezTo>
                      <a:cubicBezTo>
                        <a:pt x="27" y="11"/>
                        <a:pt x="27" y="11"/>
                        <a:pt x="27" y="11"/>
                      </a:cubicBezTo>
                      <a:cubicBezTo>
                        <a:pt x="27" y="11"/>
                        <a:pt x="29" y="12"/>
                        <a:pt x="29" y="11"/>
                      </a:cubicBezTo>
                      <a:cubicBezTo>
                        <a:pt x="29" y="12"/>
                        <a:pt x="30" y="12"/>
                        <a:pt x="31" y="12"/>
                      </a:cubicBezTo>
                      <a:cubicBezTo>
                        <a:pt x="31" y="12"/>
                        <a:pt x="32" y="11"/>
                        <a:pt x="33" y="12"/>
                      </a:cubicBezTo>
                      <a:cubicBezTo>
                        <a:pt x="33" y="11"/>
                        <a:pt x="33" y="11"/>
                        <a:pt x="33" y="11"/>
                      </a:cubicBezTo>
                      <a:cubicBezTo>
                        <a:pt x="34" y="11"/>
                        <a:pt x="34" y="10"/>
                        <a:pt x="35" y="10"/>
                      </a:cubicBezTo>
                      <a:cubicBezTo>
                        <a:pt x="36" y="9"/>
                        <a:pt x="36" y="9"/>
                        <a:pt x="36" y="9"/>
                      </a:cubicBezTo>
                      <a:cubicBezTo>
                        <a:pt x="37" y="9"/>
                        <a:pt x="38" y="11"/>
                        <a:pt x="39" y="11"/>
                      </a:cubicBezTo>
                      <a:cubicBezTo>
                        <a:pt x="39" y="11"/>
                        <a:pt x="38" y="11"/>
                        <a:pt x="38" y="11"/>
                      </a:cubicBezTo>
                      <a:cubicBezTo>
                        <a:pt x="39" y="12"/>
                        <a:pt x="40" y="12"/>
                        <a:pt x="41" y="12"/>
                      </a:cubicBezTo>
                      <a:cubicBezTo>
                        <a:pt x="41" y="12"/>
                        <a:pt x="42" y="12"/>
                        <a:pt x="43" y="13"/>
                      </a:cubicBezTo>
                      <a:cubicBezTo>
                        <a:pt x="43" y="13"/>
                        <a:pt x="43" y="13"/>
                        <a:pt x="44" y="13"/>
                      </a:cubicBezTo>
                      <a:cubicBezTo>
                        <a:pt x="44" y="13"/>
                        <a:pt x="44" y="13"/>
                        <a:pt x="43" y="13"/>
                      </a:cubicBezTo>
                      <a:cubicBezTo>
                        <a:pt x="43" y="13"/>
                        <a:pt x="44" y="14"/>
                        <a:pt x="44" y="14"/>
                      </a:cubicBezTo>
                      <a:cubicBezTo>
                        <a:pt x="44" y="14"/>
                        <a:pt x="44" y="14"/>
                        <a:pt x="44" y="14"/>
                      </a:cubicBezTo>
                      <a:cubicBezTo>
                        <a:pt x="44" y="14"/>
                        <a:pt x="44" y="14"/>
                        <a:pt x="44" y="14"/>
                      </a:cubicBezTo>
                      <a:cubicBezTo>
                        <a:pt x="44" y="14"/>
                        <a:pt x="44" y="14"/>
                        <a:pt x="45" y="14"/>
                      </a:cubicBezTo>
                      <a:cubicBezTo>
                        <a:pt x="44" y="15"/>
                        <a:pt x="44" y="15"/>
                        <a:pt x="44" y="15"/>
                      </a:cubicBezTo>
                      <a:cubicBezTo>
                        <a:pt x="44" y="15"/>
                        <a:pt x="45" y="15"/>
                        <a:pt x="45" y="15"/>
                      </a:cubicBezTo>
                      <a:cubicBezTo>
                        <a:pt x="45" y="15"/>
                        <a:pt x="45" y="15"/>
                        <a:pt x="45" y="14"/>
                      </a:cubicBezTo>
                      <a:cubicBezTo>
                        <a:pt x="46" y="14"/>
                        <a:pt x="46" y="14"/>
                        <a:pt x="46" y="14"/>
                      </a:cubicBezTo>
                      <a:cubicBezTo>
                        <a:pt x="46" y="15"/>
                        <a:pt x="47" y="14"/>
                        <a:pt x="47" y="16"/>
                      </a:cubicBezTo>
                      <a:cubicBezTo>
                        <a:pt x="48" y="15"/>
                        <a:pt x="49" y="17"/>
                        <a:pt x="50" y="16"/>
                      </a:cubicBezTo>
                      <a:cubicBezTo>
                        <a:pt x="50" y="16"/>
                        <a:pt x="50" y="16"/>
                        <a:pt x="50" y="16"/>
                      </a:cubicBezTo>
                      <a:cubicBezTo>
                        <a:pt x="50" y="16"/>
                        <a:pt x="50" y="17"/>
                        <a:pt x="51" y="17"/>
                      </a:cubicBezTo>
                      <a:cubicBezTo>
                        <a:pt x="50" y="18"/>
                        <a:pt x="50" y="18"/>
                        <a:pt x="50" y="18"/>
                      </a:cubicBezTo>
                      <a:cubicBezTo>
                        <a:pt x="52" y="18"/>
                        <a:pt x="52" y="18"/>
                        <a:pt x="52" y="18"/>
                      </a:cubicBezTo>
                      <a:cubicBezTo>
                        <a:pt x="52" y="19"/>
                        <a:pt x="52" y="19"/>
                        <a:pt x="51" y="19"/>
                      </a:cubicBezTo>
                      <a:cubicBezTo>
                        <a:pt x="53" y="20"/>
                        <a:pt x="52" y="20"/>
                        <a:pt x="54" y="20"/>
                      </a:cubicBezTo>
                      <a:cubicBezTo>
                        <a:pt x="54" y="21"/>
                        <a:pt x="54" y="21"/>
                        <a:pt x="54" y="21"/>
                      </a:cubicBezTo>
                      <a:cubicBezTo>
                        <a:pt x="54" y="21"/>
                        <a:pt x="55" y="21"/>
                        <a:pt x="55" y="22"/>
                      </a:cubicBezTo>
                      <a:cubicBezTo>
                        <a:pt x="55" y="23"/>
                        <a:pt x="58" y="26"/>
                        <a:pt x="58" y="30"/>
                      </a:cubicBezTo>
                      <a:cubicBezTo>
                        <a:pt x="60" y="28"/>
                        <a:pt x="58" y="31"/>
                        <a:pt x="60" y="31"/>
                      </a:cubicBezTo>
                      <a:cubicBezTo>
                        <a:pt x="59" y="31"/>
                        <a:pt x="59" y="32"/>
                        <a:pt x="58" y="31"/>
                      </a:cubicBezTo>
                      <a:cubicBezTo>
                        <a:pt x="60" y="32"/>
                        <a:pt x="58" y="34"/>
                        <a:pt x="60" y="34"/>
                      </a:cubicBezTo>
                      <a:cubicBezTo>
                        <a:pt x="60" y="34"/>
                        <a:pt x="59" y="34"/>
                        <a:pt x="59" y="34"/>
                      </a:cubicBezTo>
                      <a:cubicBezTo>
                        <a:pt x="59" y="34"/>
                        <a:pt x="60" y="35"/>
                        <a:pt x="60" y="35"/>
                      </a:cubicBezTo>
                      <a:cubicBezTo>
                        <a:pt x="59" y="35"/>
                        <a:pt x="59" y="35"/>
                        <a:pt x="59" y="35"/>
                      </a:cubicBezTo>
                      <a:cubicBezTo>
                        <a:pt x="59" y="36"/>
                        <a:pt x="61" y="36"/>
                        <a:pt x="63" y="35"/>
                      </a:cubicBezTo>
                      <a:cubicBezTo>
                        <a:pt x="62" y="36"/>
                        <a:pt x="62" y="36"/>
                        <a:pt x="63" y="37"/>
                      </a:cubicBezTo>
                      <a:cubicBezTo>
                        <a:pt x="63" y="37"/>
                        <a:pt x="63" y="38"/>
                        <a:pt x="62" y="37"/>
                      </a:cubicBezTo>
                      <a:cubicBezTo>
                        <a:pt x="62" y="37"/>
                        <a:pt x="62" y="40"/>
                        <a:pt x="64" y="40"/>
                      </a:cubicBezTo>
                      <a:cubicBezTo>
                        <a:pt x="63" y="40"/>
                        <a:pt x="64" y="41"/>
                        <a:pt x="64" y="41"/>
                      </a:cubicBezTo>
                      <a:cubicBezTo>
                        <a:pt x="64" y="42"/>
                        <a:pt x="64" y="42"/>
                        <a:pt x="64" y="43"/>
                      </a:cubicBezTo>
                      <a:cubicBezTo>
                        <a:pt x="65" y="43"/>
                        <a:pt x="65" y="43"/>
                        <a:pt x="65" y="43"/>
                      </a:cubicBezTo>
                      <a:cubicBezTo>
                        <a:pt x="66" y="43"/>
                        <a:pt x="65" y="44"/>
                        <a:pt x="65" y="45"/>
                      </a:cubicBezTo>
                      <a:cubicBezTo>
                        <a:pt x="65" y="45"/>
                        <a:pt x="65" y="45"/>
                        <a:pt x="65" y="45"/>
                      </a:cubicBezTo>
                      <a:cubicBezTo>
                        <a:pt x="65" y="47"/>
                        <a:pt x="66" y="46"/>
                        <a:pt x="65" y="48"/>
                      </a:cubicBezTo>
                      <a:cubicBezTo>
                        <a:pt x="66" y="48"/>
                        <a:pt x="66" y="48"/>
                        <a:pt x="66" y="48"/>
                      </a:cubicBezTo>
                      <a:cubicBezTo>
                        <a:pt x="68" y="48"/>
                        <a:pt x="65" y="50"/>
                        <a:pt x="66" y="51"/>
                      </a:cubicBezTo>
                      <a:cubicBezTo>
                        <a:pt x="66" y="50"/>
                        <a:pt x="66" y="50"/>
                        <a:pt x="66" y="50"/>
                      </a:cubicBezTo>
                      <a:cubicBezTo>
                        <a:pt x="67" y="51"/>
                        <a:pt x="64" y="53"/>
                        <a:pt x="64" y="53"/>
                      </a:cubicBezTo>
                      <a:cubicBezTo>
                        <a:pt x="63" y="53"/>
                        <a:pt x="63" y="53"/>
                        <a:pt x="63" y="53"/>
                      </a:cubicBezTo>
                      <a:cubicBezTo>
                        <a:pt x="62" y="55"/>
                        <a:pt x="64" y="53"/>
                        <a:pt x="65" y="54"/>
                      </a:cubicBezTo>
                      <a:cubicBezTo>
                        <a:pt x="64" y="55"/>
                        <a:pt x="63" y="54"/>
                        <a:pt x="63" y="55"/>
                      </a:cubicBezTo>
                      <a:cubicBezTo>
                        <a:pt x="62" y="55"/>
                        <a:pt x="65" y="57"/>
                        <a:pt x="64" y="59"/>
                      </a:cubicBezTo>
                      <a:cubicBezTo>
                        <a:pt x="64" y="58"/>
                        <a:pt x="65" y="58"/>
                        <a:pt x="65" y="59"/>
                      </a:cubicBezTo>
                      <a:cubicBezTo>
                        <a:pt x="65" y="60"/>
                        <a:pt x="63" y="61"/>
                        <a:pt x="64" y="62"/>
                      </a:cubicBezTo>
                      <a:cubicBezTo>
                        <a:pt x="64" y="62"/>
                        <a:pt x="64" y="62"/>
                        <a:pt x="64" y="62"/>
                      </a:cubicBezTo>
                      <a:cubicBezTo>
                        <a:pt x="64" y="63"/>
                        <a:pt x="64" y="65"/>
                        <a:pt x="65" y="65"/>
                      </a:cubicBezTo>
                      <a:cubicBezTo>
                        <a:pt x="63" y="65"/>
                        <a:pt x="64" y="66"/>
                        <a:pt x="64" y="68"/>
                      </a:cubicBezTo>
                      <a:cubicBezTo>
                        <a:pt x="64" y="69"/>
                        <a:pt x="64" y="70"/>
                        <a:pt x="63" y="69"/>
                      </a:cubicBezTo>
                      <a:cubicBezTo>
                        <a:pt x="63" y="69"/>
                        <a:pt x="62" y="71"/>
                        <a:pt x="62" y="71"/>
                      </a:cubicBezTo>
                      <a:cubicBezTo>
                        <a:pt x="62" y="71"/>
                        <a:pt x="62" y="71"/>
                        <a:pt x="62" y="71"/>
                      </a:cubicBezTo>
                      <a:cubicBezTo>
                        <a:pt x="61" y="72"/>
                        <a:pt x="62" y="73"/>
                        <a:pt x="62" y="74"/>
                      </a:cubicBezTo>
                      <a:cubicBezTo>
                        <a:pt x="62" y="74"/>
                        <a:pt x="62" y="74"/>
                        <a:pt x="61" y="74"/>
                      </a:cubicBezTo>
                      <a:cubicBezTo>
                        <a:pt x="60" y="75"/>
                        <a:pt x="60" y="76"/>
                        <a:pt x="61" y="78"/>
                      </a:cubicBezTo>
                      <a:cubicBezTo>
                        <a:pt x="60" y="78"/>
                        <a:pt x="60" y="78"/>
                        <a:pt x="60" y="78"/>
                      </a:cubicBezTo>
                      <a:cubicBezTo>
                        <a:pt x="60" y="78"/>
                        <a:pt x="57" y="79"/>
                        <a:pt x="57" y="81"/>
                      </a:cubicBezTo>
                      <a:cubicBezTo>
                        <a:pt x="57" y="81"/>
                        <a:pt x="56" y="81"/>
                        <a:pt x="56" y="81"/>
                      </a:cubicBezTo>
                      <a:cubicBezTo>
                        <a:pt x="56" y="82"/>
                        <a:pt x="55" y="83"/>
                        <a:pt x="54" y="83"/>
                      </a:cubicBezTo>
                      <a:cubicBezTo>
                        <a:pt x="53" y="84"/>
                        <a:pt x="52" y="84"/>
                        <a:pt x="53" y="86"/>
                      </a:cubicBezTo>
                      <a:cubicBezTo>
                        <a:pt x="52" y="87"/>
                        <a:pt x="52" y="87"/>
                        <a:pt x="52" y="87"/>
                      </a:cubicBezTo>
                      <a:cubicBezTo>
                        <a:pt x="54" y="86"/>
                        <a:pt x="53" y="89"/>
                        <a:pt x="54" y="89"/>
                      </a:cubicBezTo>
                      <a:cubicBezTo>
                        <a:pt x="54" y="89"/>
                        <a:pt x="52" y="89"/>
                        <a:pt x="52" y="88"/>
                      </a:cubicBezTo>
                      <a:cubicBezTo>
                        <a:pt x="53" y="88"/>
                        <a:pt x="53" y="88"/>
                        <a:pt x="53" y="88"/>
                      </a:cubicBezTo>
                      <a:cubicBezTo>
                        <a:pt x="52" y="87"/>
                        <a:pt x="50" y="89"/>
                        <a:pt x="50" y="88"/>
                      </a:cubicBezTo>
                      <a:cubicBezTo>
                        <a:pt x="47" y="90"/>
                        <a:pt x="43" y="90"/>
                        <a:pt x="40" y="90"/>
                      </a:cubicBezTo>
                      <a:cubicBezTo>
                        <a:pt x="40" y="91"/>
                        <a:pt x="40" y="91"/>
                        <a:pt x="40" y="91"/>
                      </a:cubicBezTo>
                      <a:cubicBezTo>
                        <a:pt x="39" y="91"/>
                        <a:pt x="39" y="91"/>
                        <a:pt x="39" y="91"/>
                      </a:cubicBezTo>
                      <a:cubicBezTo>
                        <a:pt x="39" y="91"/>
                        <a:pt x="39" y="90"/>
                        <a:pt x="39" y="90"/>
                      </a:cubicBezTo>
                      <a:cubicBezTo>
                        <a:pt x="39" y="89"/>
                        <a:pt x="38" y="91"/>
                        <a:pt x="38" y="91"/>
                      </a:cubicBezTo>
                      <a:cubicBezTo>
                        <a:pt x="36" y="90"/>
                        <a:pt x="39" y="89"/>
                        <a:pt x="38" y="89"/>
                      </a:cubicBezTo>
                      <a:cubicBezTo>
                        <a:pt x="38" y="89"/>
                        <a:pt x="38" y="89"/>
                        <a:pt x="38" y="89"/>
                      </a:cubicBezTo>
                      <a:cubicBezTo>
                        <a:pt x="38" y="90"/>
                        <a:pt x="38" y="90"/>
                        <a:pt x="38" y="90"/>
                      </a:cubicBezTo>
                      <a:cubicBezTo>
                        <a:pt x="37" y="90"/>
                        <a:pt x="37" y="91"/>
                        <a:pt x="36" y="91"/>
                      </a:cubicBezTo>
                      <a:cubicBezTo>
                        <a:pt x="35" y="90"/>
                        <a:pt x="36" y="90"/>
                        <a:pt x="36" y="90"/>
                      </a:cubicBezTo>
                      <a:cubicBezTo>
                        <a:pt x="36" y="89"/>
                        <a:pt x="36" y="89"/>
                        <a:pt x="35" y="89"/>
                      </a:cubicBezTo>
                      <a:cubicBezTo>
                        <a:pt x="35" y="89"/>
                        <a:pt x="34" y="89"/>
                        <a:pt x="34" y="89"/>
                      </a:cubicBezTo>
                      <a:cubicBezTo>
                        <a:pt x="34" y="90"/>
                        <a:pt x="34" y="90"/>
                        <a:pt x="34" y="90"/>
                      </a:cubicBezTo>
                      <a:cubicBezTo>
                        <a:pt x="33" y="91"/>
                        <a:pt x="33" y="90"/>
                        <a:pt x="33" y="91"/>
                      </a:cubicBezTo>
                      <a:cubicBezTo>
                        <a:pt x="33" y="89"/>
                        <a:pt x="28" y="89"/>
                        <a:pt x="28" y="88"/>
                      </a:cubicBezTo>
                      <a:cubicBezTo>
                        <a:pt x="26" y="88"/>
                        <a:pt x="26" y="87"/>
                        <a:pt x="25" y="87"/>
                      </a:cubicBezTo>
                      <a:cubicBezTo>
                        <a:pt x="25" y="87"/>
                        <a:pt x="24" y="88"/>
                        <a:pt x="23" y="88"/>
                      </a:cubicBezTo>
                      <a:cubicBezTo>
                        <a:pt x="25" y="86"/>
                        <a:pt x="23" y="86"/>
                        <a:pt x="23" y="83"/>
                      </a:cubicBezTo>
                      <a:cubicBezTo>
                        <a:pt x="23" y="85"/>
                        <a:pt x="21" y="82"/>
                        <a:pt x="20" y="84"/>
                      </a:cubicBezTo>
                      <a:cubicBezTo>
                        <a:pt x="20" y="83"/>
                        <a:pt x="21" y="83"/>
                        <a:pt x="21" y="82"/>
                      </a:cubicBezTo>
                      <a:cubicBezTo>
                        <a:pt x="20" y="82"/>
                        <a:pt x="19" y="81"/>
                        <a:pt x="19" y="80"/>
                      </a:cubicBezTo>
                      <a:cubicBezTo>
                        <a:pt x="18" y="79"/>
                        <a:pt x="18" y="78"/>
                        <a:pt x="17" y="77"/>
                      </a:cubicBezTo>
                      <a:cubicBezTo>
                        <a:pt x="16" y="77"/>
                        <a:pt x="16" y="78"/>
                        <a:pt x="15" y="78"/>
                      </a:cubicBezTo>
                      <a:cubicBezTo>
                        <a:pt x="16" y="76"/>
                        <a:pt x="16" y="76"/>
                        <a:pt x="16" y="76"/>
                      </a:cubicBezTo>
                      <a:cubicBezTo>
                        <a:pt x="16" y="75"/>
                        <a:pt x="14" y="76"/>
                        <a:pt x="15" y="75"/>
                      </a:cubicBezTo>
                      <a:cubicBezTo>
                        <a:pt x="14" y="75"/>
                        <a:pt x="14" y="76"/>
                        <a:pt x="14" y="75"/>
                      </a:cubicBezTo>
                      <a:cubicBezTo>
                        <a:pt x="13" y="73"/>
                        <a:pt x="12" y="71"/>
                        <a:pt x="10" y="69"/>
                      </a:cubicBezTo>
                      <a:cubicBezTo>
                        <a:pt x="9" y="66"/>
                        <a:pt x="8" y="64"/>
                        <a:pt x="9" y="61"/>
                      </a:cubicBezTo>
                      <a:cubicBezTo>
                        <a:pt x="9" y="62"/>
                        <a:pt x="8" y="61"/>
                        <a:pt x="8" y="61"/>
                      </a:cubicBezTo>
                      <a:cubicBezTo>
                        <a:pt x="8" y="61"/>
                        <a:pt x="7" y="61"/>
                        <a:pt x="7" y="61"/>
                      </a:cubicBezTo>
                      <a:cubicBezTo>
                        <a:pt x="7" y="61"/>
                        <a:pt x="7" y="61"/>
                        <a:pt x="7" y="60"/>
                      </a:cubicBezTo>
                      <a:cubicBezTo>
                        <a:pt x="7" y="59"/>
                        <a:pt x="8" y="59"/>
                        <a:pt x="8" y="59"/>
                      </a:cubicBezTo>
                      <a:cubicBezTo>
                        <a:pt x="6" y="59"/>
                        <a:pt x="7" y="57"/>
                        <a:pt x="6" y="57"/>
                      </a:cubicBezTo>
                      <a:cubicBezTo>
                        <a:pt x="6" y="57"/>
                        <a:pt x="6" y="57"/>
                        <a:pt x="6" y="57"/>
                      </a:cubicBezTo>
                      <a:cubicBezTo>
                        <a:pt x="4" y="57"/>
                        <a:pt x="3" y="59"/>
                        <a:pt x="1" y="60"/>
                      </a:cubicBezTo>
                      <a:cubicBezTo>
                        <a:pt x="3" y="60"/>
                        <a:pt x="0" y="63"/>
                        <a:pt x="2" y="64"/>
                      </a:cubicBezTo>
                      <a:cubicBezTo>
                        <a:pt x="2" y="65"/>
                        <a:pt x="2" y="64"/>
                        <a:pt x="1" y="65"/>
                      </a:cubicBezTo>
                      <a:cubicBezTo>
                        <a:pt x="2" y="65"/>
                        <a:pt x="3" y="65"/>
                        <a:pt x="3" y="66"/>
                      </a:cubicBezTo>
                      <a:cubicBezTo>
                        <a:pt x="2" y="66"/>
                        <a:pt x="2" y="66"/>
                        <a:pt x="2" y="66"/>
                      </a:cubicBezTo>
                      <a:cubicBezTo>
                        <a:pt x="4" y="69"/>
                        <a:pt x="3" y="70"/>
                        <a:pt x="5" y="74"/>
                      </a:cubicBezTo>
                      <a:cubicBezTo>
                        <a:pt x="5" y="73"/>
                        <a:pt x="5" y="73"/>
                        <a:pt x="5" y="73"/>
                      </a:cubicBezTo>
                      <a:cubicBezTo>
                        <a:pt x="5" y="74"/>
                        <a:pt x="5" y="74"/>
                        <a:pt x="5" y="74"/>
                      </a:cubicBezTo>
                      <a:cubicBezTo>
                        <a:pt x="7" y="74"/>
                        <a:pt x="4" y="73"/>
                        <a:pt x="6" y="73"/>
                      </a:cubicBezTo>
                      <a:cubicBezTo>
                        <a:pt x="5" y="74"/>
                        <a:pt x="9" y="77"/>
                        <a:pt x="7" y="79"/>
                      </a:cubicBezTo>
                      <a:cubicBezTo>
                        <a:pt x="8" y="80"/>
                        <a:pt x="8" y="78"/>
                        <a:pt x="8" y="79"/>
                      </a:cubicBezTo>
                      <a:cubicBezTo>
                        <a:pt x="8" y="79"/>
                        <a:pt x="8" y="79"/>
                        <a:pt x="8" y="79"/>
                      </a:cubicBezTo>
                      <a:cubicBezTo>
                        <a:pt x="9" y="79"/>
                        <a:pt x="9" y="79"/>
                        <a:pt x="9" y="79"/>
                      </a:cubicBezTo>
                      <a:cubicBezTo>
                        <a:pt x="9" y="80"/>
                        <a:pt x="9" y="80"/>
                        <a:pt x="8" y="81"/>
                      </a:cubicBezTo>
                      <a:cubicBezTo>
                        <a:pt x="8" y="81"/>
                        <a:pt x="8" y="80"/>
                        <a:pt x="8" y="80"/>
                      </a:cubicBezTo>
                      <a:cubicBezTo>
                        <a:pt x="8" y="81"/>
                        <a:pt x="10" y="82"/>
                        <a:pt x="10" y="83"/>
                      </a:cubicBezTo>
                      <a:cubicBezTo>
                        <a:pt x="9" y="82"/>
                        <a:pt x="9" y="82"/>
                        <a:pt x="9" y="82"/>
                      </a:cubicBezTo>
                      <a:cubicBezTo>
                        <a:pt x="12" y="84"/>
                        <a:pt x="14" y="87"/>
                        <a:pt x="17" y="88"/>
                      </a:cubicBezTo>
                      <a:cubicBezTo>
                        <a:pt x="17" y="88"/>
                        <a:pt x="17" y="88"/>
                        <a:pt x="17" y="88"/>
                      </a:cubicBezTo>
                      <a:cubicBezTo>
                        <a:pt x="19" y="89"/>
                        <a:pt x="18" y="89"/>
                        <a:pt x="20" y="91"/>
                      </a:cubicBezTo>
                      <a:cubicBezTo>
                        <a:pt x="20" y="91"/>
                        <a:pt x="20" y="91"/>
                        <a:pt x="20" y="91"/>
                      </a:cubicBezTo>
                      <a:cubicBezTo>
                        <a:pt x="21" y="91"/>
                        <a:pt x="21" y="91"/>
                        <a:pt x="22" y="91"/>
                      </a:cubicBezTo>
                      <a:cubicBezTo>
                        <a:pt x="21" y="91"/>
                        <a:pt x="22" y="93"/>
                        <a:pt x="21" y="93"/>
                      </a:cubicBezTo>
                      <a:cubicBezTo>
                        <a:pt x="24" y="93"/>
                        <a:pt x="23" y="93"/>
                        <a:pt x="25" y="92"/>
                      </a:cubicBezTo>
                      <a:cubicBezTo>
                        <a:pt x="25" y="93"/>
                        <a:pt x="25" y="93"/>
                        <a:pt x="25" y="93"/>
                      </a:cubicBezTo>
                      <a:cubicBezTo>
                        <a:pt x="26" y="93"/>
                        <a:pt x="26" y="92"/>
                        <a:pt x="27" y="93"/>
                      </a:cubicBezTo>
                      <a:cubicBezTo>
                        <a:pt x="26" y="93"/>
                        <a:pt x="27" y="94"/>
                        <a:pt x="26" y="94"/>
                      </a:cubicBezTo>
                      <a:cubicBezTo>
                        <a:pt x="28" y="97"/>
                        <a:pt x="30" y="94"/>
                        <a:pt x="30" y="97"/>
                      </a:cubicBezTo>
                      <a:cubicBezTo>
                        <a:pt x="32" y="95"/>
                        <a:pt x="29" y="95"/>
                        <a:pt x="29" y="95"/>
                      </a:cubicBezTo>
                      <a:cubicBezTo>
                        <a:pt x="29" y="94"/>
                        <a:pt x="31" y="94"/>
                        <a:pt x="31" y="94"/>
                      </a:cubicBezTo>
                      <a:cubicBezTo>
                        <a:pt x="32" y="94"/>
                        <a:pt x="32" y="97"/>
                        <a:pt x="34" y="98"/>
                      </a:cubicBezTo>
                      <a:cubicBezTo>
                        <a:pt x="34" y="97"/>
                        <a:pt x="34" y="98"/>
                        <a:pt x="34" y="98"/>
                      </a:cubicBezTo>
                      <a:cubicBezTo>
                        <a:pt x="35" y="98"/>
                        <a:pt x="36" y="97"/>
                        <a:pt x="36" y="98"/>
                      </a:cubicBezTo>
                      <a:cubicBezTo>
                        <a:pt x="37" y="97"/>
                        <a:pt x="38" y="98"/>
                        <a:pt x="38" y="97"/>
                      </a:cubicBezTo>
                      <a:cubicBezTo>
                        <a:pt x="38" y="97"/>
                        <a:pt x="38" y="97"/>
                        <a:pt x="37" y="97"/>
                      </a:cubicBezTo>
                      <a:cubicBezTo>
                        <a:pt x="37" y="97"/>
                        <a:pt x="36" y="97"/>
                        <a:pt x="36" y="97"/>
                      </a:cubicBezTo>
                      <a:cubicBezTo>
                        <a:pt x="37" y="97"/>
                        <a:pt x="38" y="95"/>
                        <a:pt x="40" y="96"/>
                      </a:cubicBezTo>
                      <a:cubicBezTo>
                        <a:pt x="40" y="96"/>
                        <a:pt x="39" y="96"/>
                        <a:pt x="39" y="97"/>
                      </a:cubicBezTo>
                      <a:cubicBezTo>
                        <a:pt x="40" y="97"/>
                        <a:pt x="40" y="96"/>
                        <a:pt x="41" y="97"/>
                      </a:cubicBezTo>
                      <a:cubicBezTo>
                        <a:pt x="41" y="98"/>
                        <a:pt x="38" y="97"/>
                        <a:pt x="37" y="98"/>
                      </a:cubicBezTo>
                      <a:cubicBezTo>
                        <a:pt x="37" y="99"/>
                        <a:pt x="39" y="97"/>
                        <a:pt x="39" y="99"/>
                      </a:cubicBezTo>
                      <a:cubicBezTo>
                        <a:pt x="40" y="97"/>
                        <a:pt x="41" y="99"/>
                        <a:pt x="42" y="97"/>
                      </a:cubicBezTo>
                      <a:cubicBezTo>
                        <a:pt x="42" y="98"/>
                        <a:pt x="42" y="98"/>
                        <a:pt x="42" y="98"/>
                      </a:cubicBezTo>
                      <a:cubicBezTo>
                        <a:pt x="43" y="98"/>
                        <a:pt x="43" y="98"/>
                        <a:pt x="43" y="98"/>
                      </a:cubicBezTo>
                      <a:cubicBezTo>
                        <a:pt x="43" y="99"/>
                        <a:pt x="43" y="99"/>
                        <a:pt x="43" y="99"/>
                      </a:cubicBezTo>
                      <a:cubicBezTo>
                        <a:pt x="44" y="98"/>
                        <a:pt x="45" y="100"/>
                        <a:pt x="47" y="99"/>
                      </a:cubicBezTo>
                      <a:cubicBezTo>
                        <a:pt x="44" y="99"/>
                        <a:pt x="46" y="98"/>
                        <a:pt x="45" y="97"/>
                      </a:cubicBezTo>
                      <a:cubicBezTo>
                        <a:pt x="47" y="95"/>
                        <a:pt x="47" y="99"/>
                        <a:pt x="50" y="98"/>
                      </a:cubicBezTo>
                      <a:cubicBezTo>
                        <a:pt x="50" y="98"/>
                        <a:pt x="48" y="98"/>
                        <a:pt x="49" y="97"/>
                      </a:cubicBezTo>
                      <a:cubicBezTo>
                        <a:pt x="50" y="97"/>
                        <a:pt x="50" y="97"/>
                        <a:pt x="51" y="97"/>
                      </a:cubicBezTo>
                      <a:cubicBezTo>
                        <a:pt x="53" y="96"/>
                        <a:pt x="50" y="97"/>
                        <a:pt x="51" y="96"/>
                      </a:cubicBezTo>
                      <a:cubicBezTo>
                        <a:pt x="52" y="96"/>
                        <a:pt x="52" y="95"/>
                        <a:pt x="53" y="94"/>
                      </a:cubicBezTo>
                      <a:cubicBezTo>
                        <a:pt x="53" y="95"/>
                        <a:pt x="53" y="95"/>
                        <a:pt x="53" y="95"/>
                      </a:cubicBezTo>
                      <a:cubicBezTo>
                        <a:pt x="56" y="94"/>
                        <a:pt x="53" y="93"/>
                        <a:pt x="55" y="92"/>
                      </a:cubicBezTo>
                      <a:cubicBezTo>
                        <a:pt x="55" y="94"/>
                        <a:pt x="55" y="94"/>
                        <a:pt x="55" y="94"/>
                      </a:cubicBezTo>
                      <a:cubicBezTo>
                        <a:pt x="56" y="93"/>
                        <a:pt x="56" y="93"/>
                        <a:pt x="56" y="93"/>
                      </a:cubicBezTo>
                      <a:cubicBezTo>
                        <a:pt x="56" y="94"/>
                        <a:pt x="56" y="94"/>
                        <a:pt x="56" y="94"/>
                      </a:cubicBezTo>
                      <a:cubicBezTo>
                        <a:pt x="57" y="92"/>
                        <a:pt x="57" y="92"/>
                        <a:pt x="58" y="92"/>
                      </a:cubicBezTo>
                      <a:cubicBezTo>
                        <a:pt x="58" y="91"/>
                        <a:pt x="57" y="90"/>
                        <a:pt x="58" y="90"/>
                      </a:cubicBezTo>
                      <a:cubicBezTo>
                        <a:pt x="59" y="90"/>
                        <a:pt x="58" y="91"/>
                        <a:pt x="59" y="89"/>
                      </a:cubicBezTo>
                      <a:cubicBezTo>
                        <a:pt x="60" y="90"/>
                        <a:pt x="60" y="91"/>
                        <a:pt x="59" y="91"/>
                      </a:cubicBezTo>
                      <a:cubicBezTo>
                        <a:pt x="59" y="91"/>
                        <a:pt x="59" y="91"/>
                        <a:pt x="59" y="92"/>
                      </a:cubicBezTo>
                      <a:cubicBezTo>
                        <a:pt x="60" y="92"/>
                        <a:pt x="61" y="90"/>
                        <a:pt x="61" y="90"/>
                      </a:cubicBezTo>
                      <a:cubicBezTo>
                        <a:pt x="61" y="90"/>
                        <a:pt x="61" y="90"/>
                        <a:pt x="60" y="90"/>
                      </a:cubicBezTo>
                      <a:cubicBezTo>
                        <a:pt x="61" y="88"/>
                        <a:pt x="61" y="88"/>
                        <a:pt x="61" y="88"/>
                      </a:cubicBezTo>
                      <a:cubicBezTo>
                        <a:pt x="62" y="88"/>
                        <a:pt x="62" y="88"/>
                        <a:pt x="62" y="88"/>
                      </a:cubicBezTo>
                      <a:cubicBezTo>
                        <a:pt x="62" y="88"/>
                        <a:pt x="62" y="87"/>
                        <a:pt x="62" y="87"/>
                      </a:cubicBezTo>
                      <a:cubicBezTo>
                        <a:pt x="63" y="88"/>
                        <a:pt x="63" y="88"/>
                        <a:pt x="63" y="89"/>
                      </a:cubicBezTo>
                      <a:cubicBezTo>
                        <a:pt x="64" y="87"/>
                        <a:pt x="64" y="87"/>
                        <a:pt x="64" y="87"/>
                      </a:cubicBezTo>
                      <a:cubicBezTo>
                        <a:pt x="64" y="87"/>
                        <a:pt x="65" y="86"/>
                        <a:pt x="65" y="87"/>
                      </a:cubicBezTo>
                      <a:cubicBezTo>
                        <a:pt x="66" y="86"/>
                        <a:pt x="66" y="83"/>
                        <a:pt x="67" y="82"/>
                      </a:cubicBezTo>
                      <a:cubicBezTo>
                        <a:pt x="67" y="82"/>
                        <a:pt x="67" y="82"/>
                        <a:pt x="67" y="82"/>
                      </a:cubicBezTo>
                      <a:cubicBezTo>
                        <a:pt x="68" y="80"/>
                        <a:pt x="69" y="80"/>
                        <a:pt x="69" y="78"/>
                      </a:cubicBezTo>
                      <a:cubicBezTo>
                        <a:pt x="71" y="77"/>
                        <a:pt x="71" y="77"/>
                        <a:pt x="71" y="77"/>
                      </a:cubicBezTo>
                      <a:cubicBezTo>
                        <a:pt x="71" y="76"/>
                        <a:pt x="69" y="78"/>
                        <a:pt x="69" y="75"/>
                      </a:cubicBezTo>
                      <a:cubicBezTo>
                        <a:pt x="69" y="74"/>
                        <a:pt x="70" y="75"/>
                        <a:pt x="71" y="75"/>
                      </a:cubicBezTo>
                      <a:cubicBezTo>
                        <a:pt x="71" y="74"/>
                        <a:pt x="70" y="72"/>
                        <a:pt x="71" y="71"/>
                      </a:cubicBezTo>
                      <a:cubicBezTo>
                        <a:pt x="71" y="72"/>
                        <a:pt x="71" y="72"/>
                        <a:pt x="71" y="72"/>
                      </a:cubicBezTo>
                      <a:close/>
                      <a:moveTo>
                        <a:pt x="73" y="56"/>
                      </a:moveTo>
                      <a:cubicBezTo>
                        <a:pt x="73" y="56"/>
                        <a:pt x="74" y="57"/>
                        <a:pt x="73" y="57"/>
                      </a:cubicBezTo>
                      <a:cubicBezTo>
                        <a:pt x="72" y="57"/>
                        <a:pt x="72" y="57"/>
                        <a:pt x="73" y="56"/>
                      </a:cubicBezTo>
                      <a:close/>
                      <a:moveTo>
                        <a:pt x="66" y="33"/>
                      </a:moveTo>
                      <a:cubicBezTo>
                        <a:pt x="67" y="33"/>
                        <a:pt x="67" y="33"/>
                        <a:pt x="66" y="34"/>
                      </a:cubicBezTo>
                      <a:cubicBezTo>
                        <a:pt x="66" y="33"/>
                        <a:pt x="66" y="33"/>
                        <a:pt x="66" y="33"/>
                      </a:cubicBezTo>
                      <a:close/>
                      <a:moveTo>
                        <a:pt x="17" y="15"/>
                      </a:moveTo>
                      <a:cubicBezTo>
                        <a:pt x="17" y="15"/>
                        <a:pt x="17" y="15"/>
                        <a:pt x="17" y="15"/>
                      </a:cubicBezTo>
                      <a:cubicBezTo>
                        <a:pt x="18" y="15"/>
                        <a:pt x="18" y="15"/>
                        <a:pt x="17" y="15"/>
                      </a:cubicBezTo>
                      <a:close/>
                      <a:moveTo>
                        <a:pt x="16" y="15"/>
                      </a:moveTo>
                      <a:cubicBezTo>
                        <a:pt x="16" y="16"/>
                        <a:pt x="16" y="16"/>
                        <a:pt x="17" y="16"/>
                      </a:cubicBezTo>
                      <a:cubicBezTo>
                        <a:pt x="16" y="15"/>
                        <a:pt x="17" y="15"/>
                        <a:pt x="17" y="15"/>
                      </a:cubicBezTo>
                      <a:cubicBezTo>
                        <a:pt x="17" y="15"/>
                        <a:pt x="16" y="15"/>
                        <a:pt x="16" y="15"/>
                      </a:cubicBezTo>
                      <a:close/>
                      <a:moveTo>
                        <a:pt x="35" y="90"/>
                      </a:moveTo>
                      <a:cubicBezTo>
                        <a:pt x="36" y="90"/>
                        <a:pt x="36" y="90"/>
                        <a:pt x="36" y="90"/>
                      </a:cubicBezTo>
                      <a:cubicBezTo>
                        <a:pt x="35" y="90"/>
                        <a:pt x="35" y="90"/>
                        <a:pt x="35"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714">
                  <a:extLst>
                    <a:ext uri="{FF2B5EF4-FFF2-40B4-BE49-F238E27FC236}">
                      <a16:creationId xmlns:a16="http://schemas.microsoft.com/office/drawing/2014/main" id="{7D679C31-4D12-4686-A7ED-29E80DB3DC09}"/>
                    </a:ext>
                  </a:extLst>
                </p:cNvPr>
                <p:cNvSpPr>
                  <a:spLocks/>
                </p:cNvSpPr>
                <p:nvPr userDrawn="1"/>
              </p:nvSpPr>
              <p:spPr bwMode="auto">
                <a:xfrm>
                  <a:off x="3943"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715">
                  <a:extLst>
                    <a:ext uri="{FF2B5EF4-FFF2-40B4-BE49-F238E27FC236}">
                      <a16:creationId xmlns:a16="http://schemas.microsoft.com/office/drawing/2014/main" id="{CE202550-403E-4C6D-B04A-64C6827EC7AC}"/>
                    </a:ext>
                  </a:extLst>
                </p:cNvPr>
                <p:cNvSpPr>
                  <a:spLocks/>
                </p:cNvSpPr>
                <p:nvPr userDrawn="1"/>
              </p:nvSpPr>
              <p:spPr bwMode="auto">
                <a:xfrm>
                  <a:off x="3938" y="62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716">
                  <a:extLst>
                    <a:ext uri="{FF2B5EF4-FFF2-40B4-BE49-F238E27FC236}">
                      <a16:creationId xmlns:a16="http://schemas.microsoft.com/office/drawing/2014/main" id="{8480D04D-EE68-4F01-90CE-13927833579D}"/>
                    </a:ext>
                  </a:extLst>
                </p:cNvPr>
                <p:cNvSpPr>
                  <a:spLocks/>
                </p:cNvSpPr>
                <p:nvPr userDrawn="1"/>
              </p:nvSpPr>
              <p:spPr bwMode="auto">
                <a:xfrm>
                  <a:off x="3769" y="21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717">
                  <a:extLst>
                    <a:ext uri="{FF2B5EF4-FFF2-40B4-BE49-F238E27FC236}">
                      <a16:creationId xmlns:a16="http://schemas.microsoft.com/office/drawing/2014/main" id="{A35DA55A-5F2A-4CC0-B2ED-8A7089F8462C}"/>
                    </a:ext>
                  </a:extLst>
                </p:cNvPr>
                <p:cNvSpPr>
                  <a:spLocks/>
                </p:cNvSpPr>
                <p:nvPr userDrawn="1"/>
              </p:nvSpPr>
              <p:spPr bwMode="auto">
                <a:xfrm>
                  <a:off x="3669" y="31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1"/>
                        <a:pt x="1"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718">
                  <a:extLst>
                    <a:ext uri="{FF2B5EF4-FFF2-40B4-BE49-F238E27FC236}">
                      <a16:creationId xmlns:a16="http://schemas.microsoft.com/office/drawing/2014/main" id="{8C6877D7-117A-412C-A0EF-27719A59581B}"/>
                    </a:ext>
                  </a:extLst>
                </p:cNvPr>
                <p:cNvSpPr>
                  <a:spLocks/>
                </p:cNvSpPr>
                <p:nvPr userDrawn="1"/>
              </p:nvSpPr>
              <p:spPr bwMode="auto">
                <a:xfrm>
                  <a:off x="3630" y="333"/>
                  <a:ext cx="4"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Freeform 719">
                  <a:extLst>
                    <a:ext uri="{FF2B5EF4-FFF2-40B4-BE49-F238E27FC236}">
                      <a16:creationId xmlns:a16="http://schemas.microsoft.com/office/drawing/2014/main" id="{62E01821-85AE-4E48-BD72-94E5C1D455F8}"/>
                    </a:ext>
                  </a:extLst>
                </p:cNvPr>
                <p:cNvSpPr>
                  <a:spLocks/>
                </p:cNvSpPr>
                <p:nvPr userDrawn="1"/>
              </p:nvSpPr>
              <p:spPr bwMode="auto">
                <a:xfrm>
                  <a:off x="3654" y="31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Freeform 720">
                  <a:extLst>
                    <a:ext uri="{FF2B5EF4-FFF2-40B4-BE49-F238E27FC236}">
                      <a16:creationId xmlns:a16="http://schemas.microsoft.com/office/drawing/2014/main" id="{583D1B9E-07B8-4723-A1B4-14EB12DBCAB2}"/>
                    </a:ext>
                  </a:extLst>
                </p:cNvPr>
                <p:cNvSpPr>
                  <a:spLocks/>
                </p:cNvSpPr>
                <p:nvPr userDrawn="1"/>
              </p:nvSpPr>
              <p:spPr bwMode="auto">
                <a:xfrm>
                  <a:off x="3649" y="3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Freeform 721">
                  <a:extLst>
                    <a:ext uri="{FF2B5EF4-FFF2-40B4-BE49-F238E27FC236}">
                      <a16:creationId xmlns:a16="http://schemas.microsoft.com/office/drawing/2014/main" id="{BBFDF5EC-2F4D-437E-AB35-A9D3BDABD850}"/>
                    </a:ext>
                  </a:extLst>
                </p:cNvPr>
                <p:cNvSpPr>
                  <a:spLocks/>
                </p:cNvSpPr>
                <p:nvPr userDrawn="1"/>
              </p:nvSpPr>
              <p:spPr bwMode="auto">
                <a:xfrm>
                  <a:off x="3679" y="28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3"/>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Rectangle 722">
                  <a:extLst>
                    <a:ext uri="{FF2B5EF4-FFF2-40B4-BE49-F238E27FC236}">
                      <a16:creationId xmlns:a16="http://schemas.microsoft.com/office/drawing/2014/main" id="{98C79BDB-7C0E-4813-A151-7583DE266E14}"/>
                    </a:ext>
                  </a:extLst>
                </p:cNvPr>
                <p:cNvSpPr>
                  <a:spLocks noChangeArrowheads="1"/>
                </p:cNvSpPr>
                <p:nvPr userDrawn="1"/>
              </p:nvSpPr>
              <p:spPr bwMode="auto">
                <a:xfrm>
                  <a:off x="3644" y="3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 name="Freeform 723">
                  <a:extLst>
                    <a:ext uri="{FF2B5EF4-FFF2-40B4-BE49-F238E27FC236}">
                      <a16:creationId xmlns:a16="http://schemas.microsoft.com/office/drawing/2014/main" id="{21FFB5CF-1C9D-4C21-9C71-53040852D723}"/>
                    </a:ext>
                  </a:extLst>
                </p:cNvPr>
                <p:cNvSpPr>
                  <a:spLocks/>
                </p:cNvSpPr>
                <p:nvPr userDrawn="1"/>
              </p:nvSpPr>
              <p:spPr bwMode="auto">
                <a:xfrm>
                  <a:off x="3659" y="288"/>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 name="Freeform 724">
                  <a:extLst>
                    <a:ext uri="{FF2B5EF4-FFF2-40B4-BE49-F238E27FC236}">
                      <a16:creationId xmlns:a16="http://schemas.microsoft.com/office/drawing/2014/main" id="{DD6DEFC7-23C1-421E-8B5A-C51E9A3916E9}"/>
                    </a:ext>
                  </a:extLst>
                </p:cNvPr>
                <p:cNvSpPr>
                  <a:spLocks/>
                </p:cNvSpPr>
                <p:nvPr userDrawn="1"/>
              </p:nvSpPr>
              <p:spPr bwMode="auto">
                <a:xfrm>
                  <a:off x="3654" y="2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 name="Freeform 725">
                  <a:extLst>
                    <a:ext uri="{FF2B5EF4-FFF2-40B4-BE49-F238E27FC236}">
                      <a16:creationId xmlns:a16="http://schemas.microsoft.com/office/drawing/2014/main" id="{AD7D8012-25EB-4A1F-957B-53EC7D571920}"/>
                    </a:ext>
                  </a:extLst>
                </p:cNvPr>
                <p:cNvSpPr>
                  <a:spLocks/>
                </p:cNvSpPr>
                <p:nvPr userDrawn="1"/>
              </p:nvSpPr>
              <p:spPr bwMode="auto">
                <a:xfrm>
                  <a:off x="3649" y="298"/>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Freeform 726">
                  <a:extLst>
                    <a:ext uri="{FF2B5EF4-FFF2-40B4-BE49-F238E27FC236}">
                      <a16:creationId xmlns:a16="http://schemas.microsoft.com/office/drawing/2014/main" id="{E38CACD4-CED6-4A19-B655-179CE6B64239}"/>
                    </a:ext>
                  </a:extLst>
                </p:cNvPr>
                <p:cNvSpPr>
                  <a:spLocks/>
                </p:cNvSpPr>
                <p:nvPr userDrawn="1"/>
              </p:nvSpPr>
              <p:spPr bwMode="auto">
                <a:xfrm>
                  <a:off x="3699" y="25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 name="Freeform 727">
                  <a:extLst>
                    <a:ext uri="{FF2B5EF4-FFF2-40B4-BE49-F238E27FC236}">
                      <a16:creationId xmlns:a16="http://schemas.microsoft.com/office/drawing/2014/main" id="{5092A67C-4727-45E1-ACE0-228173B3DC55}"/>
                    </a:ext>
                  </a:extLst>
                </p:cNvPr>
                <p:cNvSpPr>
                  <a:spLocks/>
                </p:cNvSpPr>
                <p:nvPr userDrawn="1"/>
              </p:nvSpPr>
              <p:spPr bwMode="auto">
                <a:xfrm>
                  <a:off x="3679" y="25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Freeform 728">
                  <a:extLst>
                    <a:ext uri="{FF2B5EF4-FFF2-40B4-BE49-F238E27FC236}">
                      <a16:creationId xmlns:a16="http://schemas.microsoft.com/office/drawing/2014/main" id="{358099B9-7217-462B-BDBA-FE138B9239D8}"/>
                    </a:ext>
                  </a:extLst>
                </p:cNvPr>
                <p:cNvSpPr>
                  <a:spLocks/>
                </p:cNvSpPr>
                <p:nvPr userDrawn="1"/>
              </p:nvSpPr>
              <p:spPr bwMode="auto">
                <a:xfrm>
                  <a:off x="3689" y="238"/>
                  <a:ext cx="10" cy="1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0" y="1"/>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 name="Freeform 729">
                  <a:extLst>
                    <a:ext uri="{FF2B5EF4-FFF2-40B4-BE49-F238E27FC236}">
                      <a16:creationId xmlns:a16="http://schemas.microsoft.com/office/drawing/2014/main" id="{C5D01893-CFCD-411A-A208-E1F4C5E410A9}"/>
                    </a:ext>
                  </a:extLst>
                </p:cNvPr>
                <p:cNvSpPr>
                  <a:spLocks/>
                </p:cNvSpPr>
                <p:nvPr userDrawn="1"/>
              </p:nvSpPr>
              <p:spPr bwMode="auto">
                <a:xfrm>
                  <a:off x="3774" y="238"/>
                  <a:ext cx="0" cy="10"/>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Freeform 730">
                  <a:extLst>
                    <a:ext uri="{FF2B5EF4-FFF2-40B4-BE49-F238E27FC236}">
                      <a16:creationId xmlns:a16="http://schemas.microsoft.com/office/drawing/2014/main" id="{4C1A131F-EFB3-48BB-9704-4DE5F10B7DE6}"/>
                    </a:ext>
                  </a:extLst>
                </p:cNvPr>
                <p:cNvSpPr>
                  <a:spLocks/>
                </p:cNvSpPr>
                <p:nvPr userDrawn="1"/>
              </p:nvSpPr>
              <p:spPr bwMode="auto">
                <a:xfrm>
                  <a:off x="3843" y="238"/>
                  <a:ext cx="10" cy="15"/>
                </a:xfrm>
                <a:custGeom>
                  <a:avLst/>
                  <a:gdLst>
                    <a:gd name="T0" fmla="*/ 2 w 2"/>
                    <a:gd name="T1" fmla="*/ 1 h 3"/>
                    <a:gd name="T2" fmla="*/ 1 w 2"/>
                    <a:gd name="T3" fmla="*/ 1 h 3"/>
                    <a:gd name="T4" fmla="*/ 1 w 2"/>
                    <a:gd name="T5" fmla="*/ 2 h 3"/>
                    <a:gd name="T6" fmla="*/ 2 w 2"/>
                    <a:gd name="T7" fmla="*/ 1 h 3"/>
                  </a:gdLst>
                  <a:ahLst/>
                  <a:cxnLst>
                    <a:cxn ang="0">
                      <a:pos x="T0" y="T1"/>
                    </a:cxn>
                    <a:cxn ang="0">
                      <a:pos x="T2" y="T3"/>
                    </a:cxn>
                    <a:cxn ang="0">
                      <a:pos x="T4" y="T5"/>
                    </a:cxn>
                    <a:cxn ang="0">
                      <a:pos x="T6" y="T7"/>
                    </a:cxn>
                  </a:cxnLst>
                  <a:rect l="0" t="0" r="r" b="b"/>
                  <a:pathLst>
                    <a:path w="2" h="3">
                      <a:moveTo>
                        <a:pt x="2" y="1"/>
                      </a:moveTo>
                      <a:cubicBezTo>
                        <a:pt x="1" y="0"/>
                        <a:pt x="1" y="2"/>
                        <a:pt x="1" y="1"/>
                      </a:cubicBezTo>
                      <a:cubicBezTo>
                        <a:pt x="0" y="1"/>
                        <a:pt x="1" y="2"/>
                        <a:pt x="1" y="2"/>
                      </a:cubicBezTo>
                      <a:cubicBezTo>
                        <a:pt x="2" y="2"/>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 name="Freeform 731">
                  <a:extLst>
                    <a:ext uri="{FF2B5EF4-FFF2-40B4-BE49-F238E27FC236}">
                      <a16:creationId xmlns:a16="http://schemas.microsoft.com/office/drawing/2014/main" id="{9B50C213-DBF8-45B1-BF2F-3285AE3774D1}"/>
                    </a:ext>
                  </a:extLst>
                </p:cNvPr>
                <p:cNvSpPr>
                  <a:spLocks/>
                </p:cNvSpPr>
                <p:nvPr userDrawn="1"/>
              </p:nvSpPr>
              <p:spPr bwMode="auto">
                <a:xfrm>
                  <a:off x="3843" y="2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Freeform 732">
                  <a:extLst>
                    <a:ext uri="{FF2B5EF4-FFF2-40B4-BE49-F238E27FC236}">
                      <a16:creationId xmlns:a16="http://schemas.microsoft.com/office/drawing/2014/main" id="{3E6EE457-725D-4B68-8B2A-91862E04D4E2}"/>
                    </a:ext>
                  </a:extLst>
                </p:cNvPr>
                <p:cNvSpPr>
                  <a:spLocks/>
                </p:cNvSpPr>
                <p:nvPr userDrawn="1"/>
              </p:nvSpPr>
              <p:spPr bwMode="auto">
                <a:xfrm>
                  <a:off x="3644" y="49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Freeform 733">
                  <a:extLst>
                    <a:ext uri="{FF2B5EF4-FFF2-40B4-BE49-F238E27FC236}">
                      <a16:creationId xmlns:a16="http://schemas.microsoft.com/office/drawing/2014/main" id="{F6090210-810F-4693-9BDD-78F121765941}"/>
                    </a:ext>
                  </a:extLst>
                </p:cNvPr>
                <p:cNvSpPr>
                  <a:spLocks/>
                </p:cNvSpPr>
                <p:nvPr userDrawn="1"/>
              </p:nvSpPr>
              <p:spPr bwMode="auto">
                <a:xfrm>
                  <a:off x="3634" y="493"/>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 name="Freeform 734">
                  <a:extLst>
                    <a:ext uri="{FF2B5EF4-FFF2-40B4-BE49-F238E27FC236}">
                      <a16:creationId xmlns:a16="http://schemas.microsoft.com/office/drawing/2014/main" id="{A4CE9246-256D-401F-96A7-3DBE1020E247}"/>
                    </a:ext>
                  </a:extLst>
                </p:cNvPr>
                <p:cNvSpPr>
                  <a:spLocks/>
                </p:cNvSpPr>
                <p:nvPr userDrawn="1"/>
              </p:nvSpPr>
              <p:spPr bwMode="auto">
                <a:xfrm>
                  <a:off x="3978" y="47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Freeform 735">
                  <a:extLst>
                    <a:ext uri="{FF2B5EF4-FFF2-40B4-BE49-F238E27FC236}">
                      <a16:creationId xmlns:a16="http://schemas.microsoft.com/office/drawing/2014/main" id="{E663E37C-C854-4A9E-99D1-D645AA926680}"/>
                    </a:ext>
                  </a:extLst>
                </p:cNvPr>
                <p:cNvSpPr>
                  <a:spLocks/>
                </p:cNvSpPr>
                <p:nvPr userDrawn="1"/>
              </p:nvSpPr>
              <p:spPr bwMode="auto">
                <a:xfrm>
                  <a:off x="3963" y="543"/>
                  <a:ext cx="10"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 name="Freeform 736">
                  <a:extLst>
                    <a:ext uri="{FF2B5EF4-FFF2-40B4-BE49-F238E27FC236}">
                      <a16:creationId xmlns:a16="http://schemas.microsoft.com/office/drawing/2014/main" id="{C3D2955B-744E-4986-B7E9-05E70ACE209C}"/>
                    </a:ext>
                  </a:extLst>
                </p:cNvPr>
                <p:cNvSpPr>
                  <a:spLocks/>
                </p:cNvSpPr>
                <p:nvPr userDrawn="1"/>
              </p:nvSpPr>
              <p:spPr bwMode="auto">
                <a:xfrm>
                  <a:off x="3958" y="588"/>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1"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Freeform 737">
                  <a:extLst>
                    <a:ext uri="{FF2B5EF4-FFF2-40B4-BE49-F238E27FC236}">
                      <a16:creationId xmlns:a16="http://schemas.microsoft.com/office/drawing/2014/main" id="{7C2D9DD6-F5BE-48BE-BB14-C677B9F9E789}"/>
                    </a:ext>
                  </a:extLst>
                </p:cNvPr>
                <p:cNvSpPr>
                  <a:spLocks/>
                </p:cNvSpPr>
                <p:nvPr userDrawn="1"/>
              </p:nvSpPr>
              <p:spPr bwMode="auto">
                <a:xfrm>
                  <a:off x="3371" y="81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 name="Freeform 738">
                  <a:extLst>
                    <a:ext uri="{FF2B5EF4-FFF2-40B4-BE49-F238E27FC236}">
                      <a16:creationId xmlns:a16="http://schemas.microsoft.com/office/drawing/2014/main" id="{A83B0082-C5FB-4B06-9646-65A2F3EF749E}"/>
                    </a:ext>
                  </a:extLst>
                </p:cNvPr>
                <p:cNvSpPr>
                  <a:spLocks/>
                </p:cNvSpPr>
                <p:nvPr userDrawn="1"/>
              </p:nvSpPr>
              <p:spPr bwMode="auto">
                <a:xfrm>
                  <a:off x="3351" y="80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Freeform 739">
                  <a:extLst>
                    <a:ext uri="{FF2B5EF4-FFF2-40B4-BE49-F238E27FC236}">
                      <a16:creationId xmlns:a16="http://schemas.microsoft.com/office/drawing/2014/main" id="{992B194E-CA0C-44B1-AEEE-DE6B59FF6A36}"/>
                    </a:ext>
                  </a:extLst>
                </p:cNvPr>
                <p:cNvSpPr>
                  <a:spLocks/>
                </p:cNvSpPr>
                <p:nvPr userDrawn="1"/>
              </p:nvSpPr>
              <p:spPr bwMode="auto">
                <a:xfrm>
                  <a:off x="3341" y="783"/>
                  <a:ext cx="10" cy="10"/>
                </a:xfrm>
                <a:custGeom>
                  <a:avLst/>
                  <a:gdLst>
                    <a:gd name="T0" fmla="*/ 1 w 2"/>
                    <a:gd name="T1" fmla="*/ 0 h 2"/>
                    <a:gd name="T2" fmla="*/ 1 w 2"/>
                    <a:gd name="T3" fmla="*/ 2 h 2"/>
                    <a:gd name="T4" fmla="*/ 1 w 2"/>
                    <a:gd name="T5" fmla="*/ 2 h 2"/>
                    <a:gd name="T6" fmla="*/ 2 w 2"/>
                    <a:gd name="T7" fmla="*/ 2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1"/>
                        <a:pt x="2" y="1"/>
                        <a:pt x="1" y="2"/>
                      </a:cubicBezTo>
                      <a:cubicBezTo>
                        <a:pt x="1" y="2"/>
                        <a:pt x="1" y="2"/>
                        <a:pt x="1" y="2"/>
                      </a:cubicBezTo>
                      <a:cubicBezTo>
                        <a:pt x="2" y="2"/>
                        <a:pt x="2" y="2"/>
                        <a:pt x="2" y="2"/>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Freeform 740">
                  <a:extLst>
                    <a:ext uri="{FF2B5EF4-FFF2-40B4-BE49-F238E27FC236}">
                      <a16:creationId xmlns:a16="http://schemas.microsoft.com/office/drawing/2014/main" id="{6B219911-5832-4FAE-B39C-962468B73301}"/>
                    </a:ext>
                  </a:extLst>
                </p:cNvPr>
                <p:cNvSpPr>
                  <a:spLocks/>
                </p:cNvSpPr>
                <p:nvPr userDrawn="1"/>
              </p:nvSpPr>
              <p:spPr bwMode="auto">
                <a:xfrm>
                  <a:off x="3356" y="763"/>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Freeform 741">
                  <a:extLst>
                    <a:ext uri="{FF2B5EF4-FFF2-40B4-BE49-F238E27FC236}">
                      <a16:creationId xmlns:a16="http://schemas.microsoft.com/office/drawing/2014/main" id="{2D40CF59-0871-4B64-B812-C1E3C24AEBFE}"/>
                    </a:ext>
                  </a:extLst>
                </p:cNvPr>
                <p:cNvSpPr>
                  <a:spLocks/>
                </p:cNvSpPr>
                <p:nvPr userDrawn="1"/>
              </p:nvSpPr>
              <p:spPr bwMode="auto">
                <a:xfrm>
                  <a:off x="3356" y="768"/>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Freeform 742">
                  <a:extLst>
                    <a:ext uri="{FF2B5EF4-FFF2-40B4-BE49-F238E27FC236}">
                      <a16:creationId xmlns:a16="http://schemas.microsoft.com/office/drawing/2014/main" id="{43F4A762-976E-4802-B968-DC01711FD02F}"/>
                    </a:ext>
                  </a:extLst>
                </p:cNvPr>
                <p:cNvSpPr>
                  <a:spLocks/>
                </p:cNvSpPr>
                <p:nvPr userDrawn="1"/>
              </p:nvSpPr>
              <p:spPr bwMode="auto">
                <a:xfrm>
                  <a:off x="3356" y="75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Freeform 743">
                  <a:extLst>
                    <a:ext uri="{FF2B5EF4-FFF2-40B4-BE49-F238E27FC236}">
                      <a16:creationId xmlns:a16="http://schemas.microsoft.com/office/drawing/2014/main" id="{AC37BF64-DA98-4AAB-B895-561B68AACC09}"/>
                    </a:ext>
                  </a:extLst>
                </p:cNvPr>
                <p:cNvSpPr>
                  <a:spLocks/>
                </p:cNvSpPr>
                <p:nvPr userDrawn="1"/>
              </p:nvSpPr>
              <p:spPr bwMode="auto">
                <a:xfrm>
                  <a:off x="3351" y="7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Freeform 744">
                  <a:extLst>
                    <a:ext uri="{FF2B5EF4-FFF2-40B4-BE49-F238E27FC236}">
                      <a16:creationId xmlns:a16="http://schemas.microsoft.com/office/drawing/2014/main" id="{5CF52EB4-72F1-45EF-90DD-11FB533408EF}"/>
                    </a:ext>
                  </a:extLst>
                </p:cNvPr>
                <p:cNvSpPr>
                  <a:spLocks/>
                </p:cNvSpPr>
                <p:nvPr userDrawn="1"/>
              </p:nvSpPr>
              <p:spPr bwMode="auto">
                <a:xfrm>
                  <a:off x="3346" y="7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Freeform 745">
                  <a:extLst>
                    <a:ext uri="{FF2B5EF4-FFF2-40B4-BE49-F238E27FC236}">
                      <a16:creationId xmlns:a16="http://schemas.microsoft.com/office/drawing/2014/main" id="{B8AA66E6-6880-4AA4-AC48-89DE387FBABA}"/>
                    </a:ext>
                  </a:extLst>
                </p:cNvPr>
                <p:cNvSpPr>
                  <a:spLocks/>
                </p:cNvSpPr>
                <p:nvPr userDrawn="1"/>
              </p:nvSpPr>
              <p:spPr bwMode="auto">
                <a:xfrm>
                  <a:off x="3346" y="763"/>
                  <a:ext cx="10" cy="10"/>
                </a:xfrm>
                <a:custGeom>
                  <a:avLst/>
                  <a:gdLst>
                    <a:gd name="T0" fmla="*/ 1 w 2"/>
                    <a:gd name="T1" fmla="*/ 0 h 2"/>
                    <a:gd name="T2" fmla="*/ 0 w 2"/>
                    <a:gd name="T3" fmla="*/ 0 h 2"/>
                    <a:gd name="T4" fmla="*/ 1 w 2"/>
                    <a:gd name="T5" fmla="*/ 0 h 2"/>
                  </a:gdLst>
                  <a:ahLst/>
                  <a:cxnLst>
                    <a:cxn ang="0">
                      <a:pos x="T0" y="T1"/>
                    </a:cxn>
                    <a:cxn ang="0">
                      <a:pos x="T2" y="T3"/>
                    </a:cxn>
                    <a:cxn ang="0">
                      <a:pos x="T4" y="T5"/>
                    </a:cxn>
                  </a:cxnLst>
                  <a:rect l="0" t="0" r="r" b="b"/>
                  <a:pathLst>
                    <a:path w="2" h="2">
                      <a:moveTo>
                        <a:pt x="1" y="0"/>
                      </a:moveTo>
                      <a:cubicBezTo>
                        <a:pt x="1" y="0"/>
                        <a:pt x="1" y="1"/>
                        <a:pt x="0" y="0"/>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Freeform 746">
                  <a:extLst>
                    <a:ext uri="{FF2B5EF4-FFF2-40B4-BE49-F238E27FC236}">
                      <a16:creationId xmlns:a16="http://schemas.microsoft.com/office/drawing/2014/main" id="{098D0033-B0BC-421A-B621-7E4A314A0061}"/>
                    </a:ext>
                  </a:extLst>
                </p:cNvPr>
                <p:cNvSpPr>
                  <a:spLocks/>
                </p:cNvSpPr>
                <p:nvPr userDrawn="1"/>
              </p:nvSpPr>
              <p:spPr bwMode="auto">
                <a:xfrm>
                  <a:off x="3336" y="7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Freeform 747">
                  <a:extLst>
                    <a:ext uri="{FF2B5EF4-FFF2-40B4-BE49-F238E27FC236}">
                      <a16:creationId xmlns:a16="http://schemas.microsoft.com/office/drawing/2014/main" id="{F037F1AB-963E-4841-943B-54BB54CB7769}"/>
                    </a:ext>
                  </a:extLst>
                </p:cNvPr>
                <p:cNvSpPr>
                  <a:spLocks/>
                </p:cNvSpPr>
                <p:nvPr userDrawn="1"/>
              </p:nvSpPr>
              <p:spPr bwMode="auto">
                <a:xfrm>
                  <a:off x="3351"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 name="Freeform 748">
                  <a:extLst>
                    <a:ext uri="{FF2B5EF4-FFF2-40B4-BE49-F238E27FC236}">
                      <a16:creationId xmlns:a16="http://schemas.microsoft.com/office/drawing/2014/main" id="{C75FFB37-A109-4D65-B9C6-D0429C72093A}"/>
                    </a:ext>
                  </a:extLst>
                </p:cNvPr>
                <p:cNvSpPr>
                  <a:spLocks/>
                </p:cNvSpPr>
                <p:nvPr userDrawn="1"/>
              </p:nvSpPr>
              <p:spPr bwMode="auto">
                <a:xfrm>
                  <a:off x="3346" y="73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 name="Freeform 749">
                  <a:extLst>
                    <a:ext uri="{FF2B5EF4-FFF2-40B4-BE49-F238E27FC236}">
                      <a16:creationId xmlns:a16="http://schemas.microsoft.com/office/drawing/2014/main" id="{B519243C-FC71-4D07-BB6B-C614340C161F}"/>
                    </a:ext>
                  </a:extLst>
                </p:cNvPr>
                <p:cNvSpPr>
                  <a:spLocks/>
                </p:cNvSpPr>
                <p:nvPr userDrawn="1"/>
              </p:nvSpPr>
              <p:spPr bwMode="auto">
                <a:xfrm>
                  <a:off x="3341" y="758"/>
                  <a:ext cx="5" cy="5"/>
                </a:xfrm>
                <a:custGeom>
                  <a:avLst/>
                  <a:gdLst>
                    <a:gd name="T0" fmla="*/ 0 w 1"/>
                    <a:gd name="T1" fmla="*/ 0 h 1"/>
                    <a:gd name="T2" fmla="*/ 1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1" y="1"/>
                        <a:pt x="1" y="1"/>
                        <a:pt x="1" y="1"/>
                      </a:cubicBezTo>
                      <a:cubicBezTo>
                        <a:pt x="1"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 name="Freeform 750">
                  <a:extLst>
                    <a:ext uri="{FF2B5EF4-FFF2-40B4-BE49-F238E27FC236}">
                      <a16:creationId xmlns:a16="http://schemas.microsoft.com/office/drawing/2014/main" id="{16DB4346-973B-434C-AE54-9116FA5DA82D}"/>
                    </a:ext>
                  </a:extLst>
                </p:cNvPr>
                <p:cNvSpPr>
                  <a:spLocks/>
                </p:cNvSpPr>
                <p:nvPr userDrawn="1"/>
              </p:nvSpPr>
              <p:spPr bwMode="auto">
                <a:xfrm>
                  <a:off x="3356" y="72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 name="Freeform 751">
                  <a:extLst>
                    <a:ext uri="{FF2B5EF4-FFF2-40B4-BE49-F238E27FC236}">
                      <a16:creationId xmlns:a16="http://schemas.microsoft.com/office/drawing/2014/main" id="{29D993A8-5EC7-45F3-B7B7-5E60B12F0DC0}"/>
                    </a:ext>
                  </a:extLst>
                </p:cNvPr>
                <p:cNvSpPr>
                  <a:spLocks/>
                </p:cNvSpPr>
                <p:nvPr userDrawn="1"/>
              </p:nvSpPr>
              <p:spPr bwMode="auto">
                <a:xfrm>
                  <a:off x="3356" y="713"/>
                  <a:ext cx="5" cy="10"/>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1" y="1"/>
                        <a:pt x="1" y="2"/>
                      </a:cubicBezTo>
                      <a:cubicBezTo>
                        <a:pt x="1" y="1"/>
                        <a:pt x="1"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 name="Freeform 752">
                  <a:extLst>
                    <a:ext uri="{FF2B5EF4-FFF2-40B4-BE49-F238E27FC236}">
                      <a16:creationId xmlns:a16="http://schemas.microsoft.com/office/drawing/2014/main" id="{8B8768A3-0FC9-4589-AC3B-7408D3A69B45}"/>
                    </a:ext>
                  </a:extLst>
                </p:cNvPr>
                <p:cNvSpPr>
                  <a:spLocks/>
                </p:cNvSpPr>
                <p:nvPr userDrawn="1"/>
              </p:nvSpPr>
              <p:spPr bwMode="auto">
                <a:xfrm>
                  <a:off x="3356" y="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 name="Freeform 753">
                  <a:extLst>
                    <a:ext uri="{FF2B5EF4-FFF2-40B4-BE49-F238E27FC236}">
                      <a16:creationId xmlns:a16="http://schemas.microsoft.com/office/drawing/2014/main" id="{D4156797-7E06-4579-911D-DFB5B7CCD935}"/>
                    </a:ext>
                  </a:extLst>
                </p:cNvPr>
                <p:cNvSpPr>
                  <a:spLocks/>
                </p:cNvSpPr>
                <p:nvPr userDrawn="1"/>
              </p:nvSpPr>
              <p:spPr bwMode="auto">
                <a:xfrm>
                  <a:off x="3346" y="73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 name="Freeform 754">
                  <a:extLst>
                    <a:ext uri="{FF2B5EF4-FFF2-40B4-BE49-F238E27FC236}">
                      <a16:creationId xmlns:a16="http://schemas.microsoft.com/office/drawing/2014/main" id="{94FD048A-0D38-4523-8106-611B1AD9A8AE}"/>
                    </a:ext>
                  </a:extLst>
                </p:cNvPr>
                <p:cNvSpPr>
                  <a:spLocks/>
                </p:cNvSpPr>
                <p:nvPr userDrawn="1"/>
              </p:nvSpPr>
              <p:spPr bwMode="auto">
                <a:xfrm>
                  <a:off x="3346" y="7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 name="Freeform 755">
                  <a:extLst>
                    <a:ext uri="{FF2B5EF4-FFF2-40B4-BE49-F238E27FC236}">
                      <a16:creationId xmlns:a16="http://schemas.microsoft.com/office/drawing/2014/main" id="{1C5ECDF4-E88C-4C8E-AB1E-B07A34B384C9}"/>
                    </a:ext>
                  </a:extLst>
                </p:cNvPr>
                <p:cNvSpPr>
                  <a:spLocks/>
                </p:cNvSpPr>
                <p:nvPr userDrawn="1"/>
              </p:nvSpPr>
              <p:spPr bwMode="auto">
                <a:xfrm>
                  <a:off x="3346"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 name="Freeform 756">
                  <a:extLst>
                    <a:ext uri="{FF2B5EF4-FFF2-40B4-BE49-F238E27FC236}">
                      <a16:creationId xmlns:a16="http://schemas.microsoft.com/office/drawing/2014/main" id="{902BA0EB-0B53-4A8A-97A6-54326E05A2B0}"/>
                    </a:ext>
                  </a:extLst>
                </p:cNvPr>
                <p:cNvSpPr>
                  <a:spLocks/>
                </p:cNvSpPr>
                <p:nvPr userDrawn="1"/>
              </p:nvSpPr>
              <p:spPr bwMode="auto">
                <a:xfrm>
                  <a:off x="3336" y="743"/>
                  <a:ext cx="10" cy="5"/>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1"/>
                        <a:pt x="0" y="0"/>
                        <a:pt x="0" y="1"/>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 name="Freeform 757">
                  <a:extLst>
                    <a:ext uri="{FF2B5EF4-FFF2-40B4-BE49-F238E27FC236}">
                      <a16:creationId xmlns:a16="http://schemas.microsoft.com/office/drawing/2014/main" id="{55043EAF-83AA-40F9-8540-2E02F0F7C53F}"/>
                    </a:ext>
                  </a:extLst>
                </p:cNvPr>
                <p:cNvSpPr>
                  <a:spLocks/>
                </p:cNvSpPr>
                <p:nvPr userDrawn="1"/>
              </p:nvSpPr>
              <p:spPr bwMode="auto">
                <a:xfrm>
                  <a:off x="3341" y="738"/>
                  <a:ext cx="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 name="Freeform 758">
                  <a:extLst>
                    <a:ext uri="{FF2B5EF4-FFF2-40B4-BE49-F238E27FC236}">
                      <a16:creationId xmlns:a16="http://schemas.microsoft.com/office/drawing/2014/main" id="{1DB99188-2621-492B-B42D-709569F93E08}"/>
                    </a:ext>
                  </a:extLst>
                </p:cNvPr>
                <p:cNvSpPr>
                  <a:spLocks/>
                </p:cNvSpPr>
                <p:nvPr userDrawn="1"/>
              </p:nvSpPr>
              <p:spPr bwMode="auto">
                <a:xfrm>
                  <a:off x="3341" y="73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 name="Freeform 759">
                  <a:extLst>
                    <a:ext uri="{FF2B5EF4-FFF2-40B4-BE49-F238E27FC236}">
                      <a16:creationId xmlns:a16="http://schemas.microsoft.com/office/drawing/2014/main" id="{A0C31D05-BF67-4A3D-BFCE-4E4642A5487C}"/>
                    </a:ext>
                  </a:extLst>
                </p:cNvPr>
                <p:cNvSpPr>
                  <a:spLocks/>
                </p:cNvSpPr>
                <p:nvPr userDrawn="1"/>
              </p:nvSpPr>
              <p:spPr bwMode="auto">
                <a:xfrm>
                  <a:off x="3346" y="713"/>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 name="Freeform 760">
                  <a:extLst>
                    <a:ext uri="{FF2B5EF4-FFF2-40B4-BE49-F238E27FC236}">
                      <a16:creationId xmlns:a16="http://schemas.microsoft.com/office/drawing/2014/main" id="{B43B52D7-850E-4AD0-8AC6-C55A5E2998EB}"/>
                    </a:ext>
                  </a:extLst>
                </p:cNvPr>
                <p:cNvSpPr>
                  <a:spLocks/>
                </p:cNvSpPr>
                <p:nvPr userDrawn="1"/>
              </p:nvSpPr>
              <p:spPr bwMode="auto">
                <a:xfrm>
                  <a:off x="3346"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 name="Rectangle 761">
                  <a:extLst>
                    <a:ext uri="{FF2B5EF4-FFF2-40B4-BE49-F238E27FC236}">
                      <a16:creationId xmlns:a16="http://schemas.microsoft.com/office/drawing/2014/main" id="{1CA468C9-5FCF-480A-BBCC-47D96D0180CC}"/>
                    </a:ext>
                  </a:extLst>
                </p:cNvPr>
                <p:cNvSpPr>
                  <a:spLocks noChangeArrowheads="1"/>
                </p:cNvSpPr>
                <p:nvPr userDrawn="1"/>
              </p:nvSpPr>
              <p:spPr bwMode="auto">
                <a:xfrm>
                  <a:off x="3351" y="69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 name="Freeform 762">
                  <a:extLst>
                    <a:ext uri="{FF2B5EF4-FFF2-40B4-BE49-F238E27FC236}">
                      <a16:creationId xmlns:a16="http://schemas.microsoft.com/office/drawing/2014/main" id="{4E18DB6E-0698-46CE-B751-ABA96E693061}"/>
                    </a:ext>
                  </a:extLst>
                </p:cNvPr>
                <p:cNvSpPr>
                  <a:spLocks/>
                </p:cNvSpPr>
                <p:nvPr userDrawn="1"/>
              </p:nvSpPr>
              <p:spPr bwMode="auto">
                <a:xfrm>
                  <a:off x="3346" y="718"/>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 name="Freeform 763">
                  <a:extLst>
                    <a:ext uri="{FF2B5EF4-FFF2-40B4-BE49-F238E27FC236}">
                      <a16:creationId xmlns:a16="http://schemas.microsoft.com/office/drawing/2014/main" id="{F447B2DC-9635-4F06-A1CE-355EDF3225EF}"/>
                    </a:ext>
                  </a:extLst>
                </p:cNvPr>
                <p:cNvSpPr>
                  <a:spLocks/>
                </p:cNvSpPr>
                <p:nvPr userDrawn="1"/>
              </p:nvSpPr>
              <p:spPr bwMode="auto">
                <a:xfrm>
                  <a:off x="3351" y="70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 name="Freeform 764">
                  <a:extLst>
                    <a:ext uri="{FF2B5EF4-FFF2-40B4-BE49-F238E27FC236}">
                      <a16:creationId xmlns:a16="http://schemas.microsoft.com/office/drawing/2014/main" id="{188825DD-F6FD-45EA-AEF1-58D5AC1BE7D4}"/>
                    </a:ext>
                  </a:extLst>
                </p:cNvPr>
                <p:cNvSpPr>
                  <a:spLocks/>
                </p:cNvSpPr>
                <p:nvPr userDrawn="1"/>
              </p:nvSpPr>
              <p:spPr bwMode="auto">
                <a:xfrm>
                  <a:off x="3351"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 name="Freeform 765">
                  <a:extLst>
                    <a:ext uri="{FF2B5EF4-FFF2-40B4-BE49-F238E27FC236}">
                      <a16:creationId xmlns:a16="http://schemas.microsoft.com/office/drawing/2014/main" id="{16F8CC09-52B4-467A-B8F0-F01DF707E795}"/>
                    </a:ext>
                  </a:extLst>
                </p:cNvPr>
                <p:cNvSpPr>
                  <a:spLocks/>
                </p:cNvSpPr>
                <p:nvPr userDrawn="1"/>
              </p:nvSpPr>
              <p:spPr bwMode="auto">
                <a:xfrm>
                  <a:off x="3346" y="72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 name="Freeform 766">
                  <a:extLst>
                    <a:ext uri="{FF2B5EF4-FFF2-40B4-BE49-F238E27FC236}">
                      <a16:creationId xmlns:a16="http://schemas.microsoft.com/office/drawing/2014/main" id="{59F6F057-D93D-4B13-B62F-4CF73D86BA7D}"/>
                    </a:ext>
                  </a:extLst>
                </p:cNvPr>
                <p:cNvSpPr>
                  <a:spLocks/>
                </p:cNvSpPr>
                <p:nvPr userDrawn="1"/>
              </p:nvSpPr>
              <p:spPr bwMode="auto">
                <a:xfrm>
                  <a:off x="3326" y="678"/>
                  <a:ext cx="25" cy="20"/>
                </a:xfrm>
                <a:custGeom>
                  <a:avLst/>
                  <a:gdLst>
                    <a:gd name="T0" fmla="*/ 0 w 5"/>
                    <a:gd name="T1" fmla="*/ 1 h 4"/>
                    <a:gd name="T2" fmla="*/ 0 w 5"/>
                    <a:gd name="T3" fmla="*/ 3 h 4"/>
                    <a:gd name="T4" fmla="*/ 5 w 5"/>
                    <a:gd name="T5" fmla="*/ 3 h 4"/>
                    <a:gd name="T6" fmla="*/ 4 w 5"/>
                    <a:gd name="T7" fmla="*/ 2 h 4"/>
                    <a:gd name="T8" fmla="*/ 2 w 5"/>
                    <a:gd name="T9" fmla="*/ 3 h 4"/>
                    <a:gd name="T10" fmla="*/ 3 w 5"/>
                    <a:gd name="T11" fmla="*/ 2 h 4"/>
                    <a:gd name="T12" fmla="*/ 0 w 5"/>
                    <a:gd name="T13" fmla="*/ 0 h 4"/>
                    <a:gd name="T14" fmla="*/ 0 w 5"/>
                    <a:gd name="T15" fmla="*/ 1 h 4"/>
                    <a:gd name="T16" fmla="*/ 0 w 5"/>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1"/>
                      </a:moveTo>
                      <a:cubicBezTo>
                        <a:pt x="0" y="1"/>
                        <a:pt x="1" y="2"/>
                        <a:pt x="0" y="3"/>
                      </a:cubicBezTo>
                      <a:cubicBezTo>
                        <a:pt x="0" y="4"/>
                        <a:pt x="3" y="4"/>
                        <a:pt x="5" y="3"/>
                      </a:cubicBezTo>
                      <a:cubicBezTo>
                        <a:pt x="4" y="3"/>
                        <a:pt x="4" y="3"/>
                        <a:pt x="4" y="2"/>
                      </a:cubicBezTo>
                      <a:cubicBezTo>
                        <a:pt x="3" y="2"/>
                        <a:pt x="2" y="4"/>
                        <a:pt x="2" y="3"/>
                      </a:cubicBezTo>
                      <a:cubicBezTo>
                        <a:pt x="2" y="2"/>
                        <a:pt x="2" y="2"/>
                        <a:pt x="3" y="2"/>
                      </a:cubicBezTo>
                      <a:cubicBezTo>
                        <a:pt x="2" y="2"/>
                        <a:pt x="2"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 name="Freeform 767">
                  <a:extLst>
                    <a:ext uri="{FF2B5EF4-FFF2-40B4-BE49-F238E27FC236}">
                      <a16:creationId xmlns:a16="http://schemas.microsoft.com/office/drawing/2014/main" id="{578E289F-CA61-4CBA-BF4C-84E188E3F257}"/>
                    </a:ext>
                  </a:extLst>
                </p:cNvPr>
                <p:cNvSpPr>
                  <a:spLocks/>
                </p:cNvSpPr>
                <p:nvPr userDrawn="1"/>
              </p:nvSpPr>
              <p:spPr bwMode="auto">
                <a:xfrm>
                  <a:off x="3346" y="693"/>
                  <a:ext cx="10" cy="10"/>
                </a:xfrm>
                <a:custGeom>
                  <a:avLst/>
                  <a:gdLst>
                    <a:gd name="T0" fmla="*/ 0 w 2"/>
                    <a:gd name="T1" fmla="*/ 2 h 2"/>
                    <a:gd name="T2" fmla="*/ 0 w 2"/>
                    <a:gd name="T3" fmla="*/ 2 h 2"/>
                    <a:gd name="T4" fmla="*/ 2 w 2"/>
                    <a:gd name="T5" fmla="*/ 1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0" y="2"/>
                        <a:pt x="0" y="2"/>
                        <a:pt x="0" y="2"/>
                      </a:cubicBezTo>
                      <a:cubicBezTo>
                        <a:pt x="1" y="2"/>
                        <a:pt x="1" y="1"/>
                        <a:pt x="2" y="1"/>
                      </a:cubicBezTo>
                      <a:cubicBezTo>
                        <a:pt x="1" y="1"/>
                        <a:pt x="1" y="0"/>
                        <a:pt x="1" y="0"/>
                      </a:cubicBezTo>
                      <a:cubicBezTo>
                        <a:pt x="1"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 name="Freeform 768">
                  <a:extLst>
                    <a:ext uri="{FF2B5EF4-FFF2-40B4-BE49-F238E27FC236}">
                      <a16:creationId xmlns:a16="http://schemas.microsoft.com/office/drawing/2014/main" id="{5864E7B6-BE17-4E17-9BD6-3B642DC22DE0}"/>
                    </a:ext>
                  </a:extLst>
                </p:cNvPr>
                <p:cNvSpPr>
                  <a:spLocks/>
                </p:cNvSpPr>
                <p:nvPr userDrawn="1"/>
              </p:nvSpPr>
              <p:spPr bwMode="auto">
                <a:xfrm>
                  <a:off x="3336" y="703"/>
                  <a:ext cx="15" cy="10"/>
                </a:xfrm>
                <a:custGeom>
                  <a:avLst/>
                  <a:gdLst>
                    <a:gd name="T0" fmla="*/ 2 w 3"/>
                    <a:gd name="T1" fmla="*/ 1 h 2"/>
                    <a:gd name="T2" fmla="*/ 0 w 3"/>
                    <a:gd name="T3" fmla="*/ 0 h 2"/>
                    <a:gd name="T4" fmla="*/ 1 w 3"/>
                    <a:gd name="T5" fmla="*/ 2 h 2"/>
                    <a:gd name="T6" fmla="*/ 2 w 3"/>
                    <a:gd name="T7" fmla="*/ 1 h 2"/>
                    <a:gd name="T8" fmla="*/ 2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1" y="0"/>
                        <a:pt x="0" y="0"/>
                      </a:cubicBezTo>
                      <a:cubicBezTo>
                        <a:pt x="0" y="1"/>
                        <a:pt x="1" y="1"/>
                        <a:pt x="1" y="2"/>
                      </a:cubicBezTo>
                      <a:cubicBezTo>
                        <a:pt x="1" y="0"/>
                        <a:pt x="2" y="2"/>
                        <a:pt x="2" y="1"/>
                      </a:cubicBezTo>
                      <a:cubicBezTo>
                        <a:pt x="2" y="1"/>
                        <a:pt x="2" y="2"/>
                        <a:pt x="2" y="2"/>
                      </a:cubicBezTo>
                      <a:cubicBezTo>
                        <a:pt x="2"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 name="Freeform 769">
                  <a:extLst>
                    <a:ext uri="{FF2B5EF4-FFF2-40B4-BE49-F238E27FC236}">
                      <a16:creationId xmlns:a16="http://schemas.microsoft.com/office/drawing/2014/main" id="{4B18CDE0-F362-4E38-82DD-DA96DB3ED756}"/>
                    </a:ext>
                  </a:extLst>
                </p:cNvPr>
                <p:cNvSpPr>
                  <a:spLocks/>
                </p:cNvSpPr>
                <p:nvPr userDrawn="1"/>
              </p:nvSpPr>
              <p:spPr bwMode="auto">
                <a:xfrm>
                  <a:off x="3326" y="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 name="Freeform 770">
                  <a:extLst>
                    <a:ext uri="{FF2B5EF4-FFF2-40B4-BE49-F238E27FC236}">
                      <a16:creationId xmlns:a16="http://schemas.microsoft.com/office/drawing/2014/main" id="{14134F00-638E-4BE8-AB0C-3C93B7E0C266}"/>
                    </a:ext>
                  </a:extLst>
                </p:cNvPr>
                <p:cNvSpPr>
                  <a:spLocks/>
                </p:cNvSpPr>
                <p:nvPr userDrawn="1"/>
              </p:nvSpPr>
              <p:spPr bwMode="auto">
                <a:xfrm>
                  <a:off x="3326" y="738"/>
                  <a:ext cx="10" cy="10"/>
                </a:xfrm>
                <a:custGeom>
                  <a:avLst/>
                  <a:gdLst>
                    <a:gd name="T0" fmla="*/ 0 w 2"/>
                    <a:gd name="T1" fmla="*/ 1 h 2"/>
                    <a:gd name="T2" fmla="*/ 1 w 2"/>
                    <a:gd name="T3" fmla="*/ 1 h 2"/>
                    <a:gd name="T4" fmla="*/ 0 w 2"/>
                    <a:gd name="T5" fmla="*/ 1 h 2"/>
                    <a:gd name="T6" fmla="*/ 1 w 2"/>
                    <a:gd name="T7" fmla="*/ 1 h 2"/>
                    <a:gd name="T8" fmla="*/ 1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1" y="1"/>
                        <a:pt x="1" y="1"/>
                      </a:cubicBezTo>
                      <a:cubicBezTo>
                        <a:pt x="0" y="1"/>
                        <a:pt x="0" y="1"/>
                        <a:pt x="0" y="1"/>
                      </a:cubicBezTo>
                      <a:cubicBezTo>
                        <a:pt x="0" y="1"/>
                        <a:pt x="1" y="2"/>
                        <a:pt x="1" y="1"/>
                      </a:cubicBezTo>
                      <a:cubicBezTo>
                        <a:pt x="1" y="1"/>
                        <a:pt x="1" y="1"/>
                        <a:pt x="1" y="1"/>
                      </a:cubicBezTo>
                      <a:cubicBezTo>
                        <a:pt x="1" y="0"/>
                        <a:pt x="2" y="0"/>
                        <a:pt x="2"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 name="Freeform 771">
                  <a:extLst>
                    <a:ext uri="{FF2B5EF4-FFF2-40B4-BE49-F238E27FC236}">
                      <a16:creationId xmlns:a16="http://schemas.microsoft.com/office/drawing/2014/main" id="{DB635F94-7CB5-4923-A8A2-A8C0F839ED93}"/>
                    </a:ext>
                  </a:extLst>
                </p:cNvPr>
                <p:cNvSpPr>
                  <a:spLocks/>
                </p:cNvSpPr>
                <p:nvPr userDrawn="1"/>
              </p:nvSpPr>
              <p:spPr bwMode="auto">
                <a:xfrm>
                  <a:off x="3331" y="718"/>
                  <a:ext cx="5" cy="5"/>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0"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 name="Freeform 772">
                  <a:extLst>
                    <a:ext uri="{FF2B5EF4-FFF2-40B4-BE49-F238E27FC236}">
                      <a16:creationId xmlns:a16="http://schemas.microsoft.com/office/drawing/2014/main" id="{5E745205-604E-4328-9973-7FC902BDC335}"/>
                    </a:ext>
                  </a:extLst>
                </p:cNvPr>
                <p:cNvSpPr>
                  <a:spLocks/>
                </p:cNvSpPr>
                <p:nvPr userDrawn="1"/>
              </p:nvSpPr>
              <p:spPr bwMode="auto">
                <a:xfrm>
                  <a:off x="3351" y="69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Rectangle 773">
                  <a:extLst>
                    <a:ext uri="{FF2B5EF4-FFF2-40B4-BE49-F238E27FC236}">
                      <a16:creationId xmlns:a16="http://schemas.microsoft.com/office/drawing/2014/main" id="{B0ABD524-975A-4E64-AFB7-4CB2B4CAC69C}"/>
                    </a:ext>
                  </a:extLst>
                </p:cNvPr>
                <p:cNvSpPr>
                  <a:spLocks noChangeArrowheads="1"/>
                </p:cNvSpPr>
                <p:nvPr userDrawn="1"/>
              </p:nvSpPr>
              <p:spPr bwMode="auto">
                <a:xfrm>
                  <a:off x="3351" y="68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Freeform 774">
                  <a:extLst>
                    <a:ext uri="{FF2B5EF4-FFF2-40B4-BE49-F238E27FC236}">
                      <a16:creationId xmlns:a16="http://schemas.microsoft.com/office/drawing/2014/main" id="{67C1F30B-E12A-4843-A428-A5BF89B621FB}"/>
                    </a:ext>
                  </a:extLst>
                </p:cNvPr>
                <p:cNvSpPr>
                  <a:spLocks/>
                </p:cNvSpPr>
                <p:nvPr userDrawn="1"/>
              </p:nvSpPr>
              <p:spPr bwMode="auto">
                <a:xfrm>
                  <a:off x="3664"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 name="Freeform 775">
                  <a:extLst>
                    <a:ext uri="{FF2B5EF4-FFF2-40B4-BE49-F238E27FC236}">
                      <a16:creationId xmlns:a16="http://schemas.microsoft.com/office/drawing/2014/main" id="{D1CFD1A0-052F-4BE0-9277-116CDF75D2C0}"/>
                    </a:ext>
                  </a:extLst>
                </p:cNvPr>
                <p:cNvSpPr>
                  <a:spLocks/>
                </p:cNvSpPr>
                <p:nvPr userDrawn="1"/>
              </p:nvSpPr>
              <p:spPr bwMode="auto">
                <a:xfrm>
                  <a:off x="3659" y="75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 name="Freeform 776">
                  <a:extLst>
                    <a:ext uri="{FF2B5EF4-FFF2-40B4-BE49-F238E27FC236}">
                      <a16:creationId xmlns:a16="http://schemas.microsoft.com/office/drawing/2014/main" id="{4AC716D5-47FF-4F56-BAEA-33A612285DF5}"/>
                    </a:ext>
                  </a:extLst>
                </p:cNvPr>
                <p:cNvSpPr>
                  <a:spLocks/>
                </p:cNvSpPr>
                <p:nvPr userDrawn="1"/>
              </p:nvSpPr>
              <p:spPr bwMode="auto">
                <a:xfrm>
                  <a:off x="3475" y="608"/>
                  <a:ext cx="5" cy="10"/>
                </a:xfrm>
                <a:custGeom>
                  <a:avLst/>
                  <a:gdLst>
                    <a:gd name="T0" fmla="*/ 0 w 1"/>
                    <a:gd name="T1" fmla="*/ 0 h 2"/>
                    <a:gd name="T2" fmla="*/ 1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 name="Freeform 777">
                  <a:extLst>
                    <a:ext uri="{FF2B5EF4-FFF2-40B4-BE49-F238E27FC236}">
                      <a16:creationId xmlns:a16="http://schemas.microsoft.com/office/drawing/2014/main" id="{B1A63A0D-B64D-4B85-B5A7-F49DE2DD986A}"/>
                    </a:ext>
                  </a:extLst>
                </p:cNvPr>
                <p:cNvSpPr>
                  <a:spLocks/>
                </p:cNvSpPr>
                <p:nvPr userDrawn="1"/>
              </p:nvSpPr>
              <p:spPr bwMode="auto">
                <a:xfrm>
                  <a:off x="3590" y="6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 name="Freeform 778">
                  <a:extLst>
                    <a:ext uri="{FF2B5EF4-FFF2-40B4-BE49-F238E27FC236}">
                      <a16:creationId xmlns:a16="http://schemas.microsoft.com/office/drawing/2014/main" id="{495EEE37-6F5A-42AA-9A80-E1296E8C4F2E}"/>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 name="Freeform 779">
                  <a:extLst>
                    <a:ext uri="{FF2B5EF4-FFF2-40B4-BE49-F238E27FC236}">
                      <a16:creationId xmlns:a16="http://schemas.microsoft.com/office/drawing/2014/main" id="{598D38E4-A571-4FD2-9B25-4B6D39A7577D}"/>
                    </a:ext>
                  </a:extLst>
                </p:cNvPr>
                <p:cNvSpPr>
                  <a:spLocks/>
                </p:cNvSpPr>
                <p:nvPr userDrawn="1"/>
              </p:nvSpPr>
              <p:spPr bwMode="auto">
                <a:xfrm>
                  <a:off x="3659" y="8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 name="Freeform 780">
                  <a:extLst>
                    <a:ext uri="{FF2B5EF4-FFF2-40B4-BE49-F238E27FC236}">
                      <a16:creationId xmlns:a16="http://schemas.microsoft.com/office/drawing/2014/main" id="{13A412CB-B90F-458D-A150-491A43465E74}"/>
                    </a:ext>
                  </a:extLst>
                </p:cNvPr>
                <p:cNvSpPr>
                  <a:spLocks/>
                </p:cNvSpPr>
                <p:nvPr userDrawn="1"/>
              </p:nvSpPr>
              <p:spPr bwMode="auto">
                <a:xfrm>
                  <a:off x="3386" y="62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 name="Freeform 781">
                  <a:extLst>
                    <a:ext uri="{FF2B5EF4-FFF2-40B4-BE49-F238E27FC236}">
                      <a16:creationId xmlns:a16="http://schemas.microsoft.com/office/drawing/2014/main" id="{0765CFC2-0432-409F-90E4-228A334963C5}"/>
                    </a:ext>
                  </a:extLst>
                </p:cNvPr>
                <p:cNvSpPr>
                  <a:spLocks/>
                </p:cNvSpPr>
                <p:nvPr userDrawn="1"/>
              </p:nvSpPr>
              <p:spPr bwMode="auto">
                <a:xfrm>
                  <a:off x="3615" y="77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 name="Freeform 782">
                  <a:extLst>
                    <a:ext uri="{FF2B5EF4-FFF2-40B4-BE49-F238E27FC236}">
                      <a16:creationId xmlns:a16="http://schemas.microsoft.com/office/drawing/2014/main" id="{D13379E7-0B3F-47C7-B339-B941FF041D79}"/>
                    </a:ext>
                  </a:extLst>
                </p:cNvPr>
                <p:cNvSpPr>
                  <a:spLocks/>
                </p:cNvSpPr>
                <p:nvPr userDrawn="1"/>
              </p:nvSpPr>
              <p:spPr bwMode="auto">
                <a:xfrm>
                  <a:off x="3391" y="623"/>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 name="Freeform 783">
                  <a:extLst>
                    <a:ext uri="{FF2B5EF4-FFF2-40B4-BE49-F238E27FC236}">
                      <a16:creationId xmlns:a16="http://schemas.microsoft.com/office/drawing/2014/main" id="{CD649DA7-28B8-4A57-9EA2-DAE2BA409284}"/>
                    </a:ext>
                  </a:extLst>
                </p:cNvPr>
                <p:cNvSpPr>
                  <a:spLocks/>
                </p:cNvSpPr>
                <p:nvPr userDrawn="1"/>
              </p:nvSpPr>
              <p:spPr bwMode="auto">
                <a:xfrm>
                  <a:off x="3401"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 name="Freeform 784">
                  <a:extLst>
                    <a:ext uri="{FF2B5EF4-FFF2-40B4-BE49-F238E27FC236}">
                      <a16:creationId xmlns:a16="http://schemas.microsoft.com/office/drawing/2014/main" id="{8159328C-CD35-4B80-818B-639228AB0436}"/>
                    </a:ext>
                  </a:extLst>
                </p:cNvPr>
                <p:cNvSpPr>
                  <a:spLocks/>
                </p:cNvSpPr>
                <p:nvPr userDrawn="1"/>
              </p:nvSpPr>
              <p:spPr bwMode="auto">
                <a:xfrm>
                  <a:off x="3381" y="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 name="Rectangle 785">
                  <a:extLst>
                    <a:ext uri="{FF2B5EF4-FFF2-40B4-BE49-F238E27FC236}">
                      <a16:creationId xmlns:a16="http://schemas.microsoft.com/office/drawing/2014/main" id="{BFAE86D9-08FB-4C55-AB51-5D2545F048B0}"/>
                    </a:ext>
                  </a:extLst>
                </p:cNvPr>
                <p:cNvSpPr>
                  <a:spLocks noChangeArrowheads="1"/>
                </p:cNvSpPr>
                <p:nvPr userDrawn="1"/>
              </p:nvSpPr>
              <p:spPr bwMode="auto">
                <a:xfrm>
                  <a:off x="3366" y="6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 name="Freeform 786">
                  <a:extLst>
                    <a:ext uri="{FF2B5EF4-FFF2-40B4-BE49-F238E27FC236}">
                      <a16:creationId xmlns:a16="http://schemas.microsoft.com/office/drawing/2014/main" id="{C68F262E-2711-4A69-A188-06565731C3A8}"/>
                    </a:ext>
                  </a:extLst>
                </p:cNvPr>
                <p:cNvSpPr>
                  <a:spLocks/>
                </p:cNvSpPr>
                <p:nvPr userDrawn="1"/>
              </p:nvSpPr>
              <p:spPr bwMode="auto">
                <a:xfrm>
                  <a:off x="3346" y="65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 name="Freeform 787">
                  <a:extLst>
                    <a:ext uri="{FF2B5EF4-FFF2-40B4-BE49-F238E27FC236}">
                      <a16:creationId xmlns:a16="http://schemas.microsoft.com/office/drawing/2014/main" id="{1AD55B65-550D-4A2F-8FA1-5C698909BEE5}"/>
                    </a:ext>
                  </a:extLst>
                </p:cNvPr>
                <p:cNvSpPr>
                  <a:spLocks/>
                </p:cNvSpPr>
                <p:nvPr userDrawn="1"/>
              </p:nvSpPr>
              <p:spPr bwMode="auto">
                <a:xfrm>
                  <a:off x="3396"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 name="Freeform 788">
                  <a:extLst>
                    <a:ext uri="{FF2B5EF4-FFF2-40B4-BE49-F238E27FC236}">
                      <a16:creationId xmlns:a16="http://schemas.microsoft.com/office/drawing/2014/main" id="{1A4B7207-6CF9-4EDE-8BF7-96BD720A44E8}"/>
                    </a:ext>
                  </a:extLst>
                </p:cNvPr>
                <p:cNvSpPr>
                  <a:spLocks/>
                </p:cNvSpPr>
                <p:nvPr userDrawn="1"/>
              </p:nvSpPr>
              <p:spPr bwMode="auto">
                <a:xfrm>
                  <a:off x="3361" y="66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 name="Freeform 789">
                  <a:extLst>
                    <a:ext uri="{FF2B5EF4-FFF2-40B4-BE49-F238E27FC236}">
                      <a16:creationId xmlns:a16="http://schemas.microsoft.com/office/drawing/2014/main" id="{CE399FB4-8914-4183-975C-8E71561D7BD9}"/>
                    </a:ext>
                  </a:extLst>
                </p:cNvPr>
                <p:cNvSpPr>
                  <a:spLocks/>
                </p:cNvSpPr>
                <p:nvPr userDrawn="1"/>
              </p:nvSpPr>
              <p:spPr bwMode="auto">
                <a:xfrm>
                  <a:off x="3361" y="66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 name="Freeform 790">
                  <a:extLst>
                    <a:ext uri="{FF2B5EF4-FFF2-40B4-BE49-F238E27FC236}">
                      <a16:creationId xmlns:a16="http://schemas.microsoft.com/office/drawing/2014/main" id="{AFC5DED8-69B7-4623-8E5E-87DA3921F309}"/>
                    </a:ext>
                  </a:extLst>
                </p:cNvPr>
                <p:cNvSpPr>
                  <a:spLocks/>
                </p:cNvSpPr>
                <p:nvPr userDrawn="1"/>
              </p:nvSpPr>
              <p:spPr bwMode="auto">
                <a:xfrm>
                  <a:off x="3366" y="6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 name="Freeform 791">
                  <a:extLst>
                    <a:ext uri="{FF2B5EF4-FFF2-40B4-BE49-F238E27FC236}">
                      <a16:creationId xmlns:a16="http://schemas.microsoft.com/office/drawing/2014/main" id="{2B323BDE-8CA1-4D3F-8684-7FBE12BD72BC}"/>
                    </a:ext>
                  </a:extLst>
                </p:cNvPr>
                <p:cNvSpPr>
                  <a:spLocks/>
                </p:cNvSpPr>
                <p:nvPr userDrawn="1"/>
              </p:nvSpPr>
              <p:spPr bwMode="auto">
                <a:xfrm>
                  <a:off x="3555" y="94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 name="Rectangle 792">
                  <a:extLst>
                    <a:ext uri="{FF2B5EF4-FFF2-40B4-BE49-F238E27FC236}">
                      <a16:creationId xmlns:a16="http://schemas.microsoft.com/office/drawing/2014/main" id="{8004868E-0EEE-4955-83B4-CFF81F8AE3A6}"/>
                    </a:ext>
                  </a:extLst>
                </p:cNvPr>
                <p:cNvSpPr>
                  <a:spLocks noChangeArrowheads="1"/>
                </p:cNvSpPr>
                <p:nvPr userDrawn="1"/>
              </p:nvSpPr>
              <p:spPr bwMode="auto">
                <a:xfrm>
                  <a:off x="3535" y="5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 name="Freeform 793">
                  <a:extLst>
                    <a:ext uri="{FF2B5EF4-FFF2-40B4-BE49-F238E27FC236}">
                      <a16:creationId xmlns:a16="http://schemas.microsoft.com/office/drawing/2014/main" id="{9F52EDE8-C61B-4B5B-A406-33F8052A7ACC}"/>
                    </a:ext>
                  </a:extLst>
                </p:cNvPr>
                <p:cNvSpPr>
                  <a:spLocks/>
                </p:cNvSpPr>
                <p:nvPr userDrawn="1"/>
              </p:nvSpPr>
              <p:spPr bwMode="auto">
                <a:xfrm>
                  <a:off x="3530" y="583"/>
                  <a:ext cx="15" cy="15"/>
                </a:xfrm>
                <a:custGeom>
                  <a:avLst/>
                  <a:gdLst>
                    <a:gd name="T0" fmla="*/ 3 w 3"/>
                    <a:gd name="T1" fmla="*/ 0 h 3"/>
                    <a:gd name="T2" fmla="*/ 1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1" y="1"/>
                        <a:pt x="1" y="1"/>
                        <a:pt x="1" y="0"/>
                      </a:cubicBezTo>
                      <a:cubicBezTo>
                        <a:pt x="0" y="3"/>
                        <a:pt x="0" y="3"/>
                        <a:pt x="0" y="3"/>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 name="Freeform 794">
                  <a:extLst>
                    <a:ext uri="{FF2B5EF4-FFF2-40B4-BE49-F238E27FC236}">
                      <a16:creationId xmlns:a16="http://schemas.microsoft.com/office/drawing/2014/main" id="{7B5F589F-18C7-4FFE-B26E-872F950835B1}"/>
                    </a:ext>
                  </a:extLst>
                </p:cNvPr>
                <p:cNvSpPr>
                  <a:spLocks noEditPoints="1"/>
                </p:cNvSpPr>
                <p:nvPr userDrawn="1"/>
              </p:nvSpPr>
              <p:spPr bwMode="auto">
                <a:xfrm>
                  <a:off x="3336" y="553"/>
                  <a:ext cx="343" cy="414"/>
                </a:xfrm>
                <a:custGeom>
                  <a:avLst/>
                  <a:gdLst>
                    <a:gd name="T0" fmla="*/ 67 w 69"/>
                    <a:gd name="T1" fmla="*/ 48 h 83"/>
                    <a:gd name="T2" fmla="*/ 65 w 69"/>
                    <a:gd name="T3" fmla="*/ 41 h 83"/>
                    <a:gd name="T4" fmla="*/ 66 w 69"/>
                    <a:gd name="T5" fmla="*/ 38 h 83"/>
                    <a:gd name="T6" fmla="*/ 63 w 69"/>
                    <a:gd name="T7" fmla="*/ 33 h 83"/>
                    <a:gd name="T8" fmla="*/ 60 w 69"/>
                    <a:gd name="T9" fmla="*/ 27 h 83"/>
                    <a:gd name="T10" fmla="*/ 52 w 69"/>
                    <a:gd name="T11" fmla="*/ 22 h 83"/>
                    <a:gd name="T12" fmla="*/ 52 w 69"/>
                    <a:gd name="T13" fmla="*/ 22 h 83"/>
                    <a:gd name="T14" fmla="*/ 54 w 69"/>
                    <a:gd name="T15" fmla="*/ 19 h 83"/>
                    <a:gd name="T16" fmla="*/ 50 w 69"/>
                    <a:gd name="T17" fmla="*/ 15 h 83"/>
                    <a:gd name="T18" fmla="*/ 46 w 69"/>
                    <a:gd name="T19" fmla="*/ 11 h 83"/>
                    <a:gd name="T20" fmla="*/ 40 w 69"/>
                    <a:gd name="T21" fmla="*/ 6 h 83"/>
                    <a:gd name="T22" fmla="*/ 35 w 69"/>
                    <a:gd name="T23" fmla="*/ 5 h 83"/>
                    <a:gd name="T24" fmla="*/ 29 w 69"/>
                    <a:gd name="T25" fmla="*/ 3 h 83"/>
                    <a:gd name="T26" fmla="*/ 28 w 69"/>
                    <a:gd name="T27" fmla="*/ 0 h 83"/>
                    <a:gd name="T28" fmla="*/ 23 w 69"/>
                    <a:gd name="T29" fmla="*/ 4 h 83"/>
                    <a:gd name="T30" fmla="*/ 20 w 69"/>
                    <a:gd name="T31" fmla="*/ 9 h 83"/>
                    <a:gd name="T32" fmla="*/ 13 w 69"/>
                    <a:gd name="T33" fmla="*/ 5 h 83"/>
                    <a:gd name="T34" fmla="*/ 6 w 69"/>
                    <a:gd name="T35" fmla="*/ 8 h 83"/>
                    <a:gd name="T36" fmla="*/ 3 w 69"/>
                    <a:gd name="T37" fmla="*/ 16 h 83"/>
                    <a:gd name="T38" fmla="*/ 1 w 69"/>
                    <a:gd name="T39" fmla="*/ 19 h 83"/>
                    <a:gd name="T40" fmla="*/ 2 w 69"/>
                    <a:gd name="T41" fmla="*/ 23 h 83"/>
                    <a:gd name="T42" fmla="*/ 5 w 69"/>
                    <a:gd name="T43" fmla="*/ 22 h 83"/>
                    <a:gd name="T44" fmla="*/ 5 w 69"/>
                    <a:gd name="T45" fmla="*/ 20 h 83"/>
                    <a:gd name="T46" fmla="*/ 9 w 69"/>
                    <a:gd name="T47" fmla="*/ 16 h 83"/>
                    <a:gd name="T48" fmla="*/ 19 w 69"/>
                    <a:gd name="T49" fmla="*/ 12 h 83"/>
                    <a:gd name="T50" fmla="*/ 25 w 69"/>
                    <a:gd name="T51" fmla="*/ 10 h 83"/>
                    <a:gd name="T52" fmla="*/ 28 w 69"/>
                    <a:gd name="T53" fmla="*/ 11 h 83"/>
                    <a:gd name="T54" fmla="*/ 31 w 69"/>
                    <a:gd name="T55" fmla="*/ 12 h 83"/>
                    <a:gd name="T56" fmla="*/ 36 w 69"/>
                    <a:gd name="T57" fmla="*/ 13 h 83"/>
                    <a:gd name="T58" fmla="*/ 46 w 69"/>
                    <a:gd name="T59" fmla="*/ 20 h 83"/>
                    <a:gd name="T60" fmla="*/ 50 w 69"/>
                    <a:gd name="T61" fmla="*/ 23 h 83"/>
                    <a:gd name="T62" fmla="*/ 53 w 69"/>
                    <a:gd name="T63" fmla="*/ 28 h 83"/>
                    <a:gd name="T64" fmla="*/ 57 w 69"/>
                    <a:gd name="T65" fmla="*/ 34 h 83"/>
                    <a:gd name="T66" fmla="*/ 57 w 69"/>
                    <a:gd name="T67" fmla="*/ 41 h 83"/>
                    <a:gd name="T68" fmla="*/ 57 w 69"/>
                    <a:gd name="T69" fmla="*/ 52 h 83"/>
                    <a:gd name="T70" fmla="*/ 57 w 69"/>
                    <a:gd name="T71" fmla="*/ 58 h 83"/>
                    <a:gd name="T72" fmla="*/ 55 w 69"/>
                    <a:gd name="T73" fmla="*/ 69 h 83"/>
                    <a:gd name="T74" fmla="*/ 42 w 69"/>
                    <a:gd name="T75" fmla="*/ 74 h 83"/>
                    <a:gd name="T76" fmla="*/ 40 w 69"/>
                    <a:gd name="T77" fmla="*/ 74 h 83"/>
                    <a:gd name="T78" fmla="*/ 32 w 69"/>
                    <a:gd name="T79" fmla="*/ 75 h 83"/>
                    <a:gd name="T80" fmla="*/ 20 w 69"/>
                    <a:gd name="T81" fmla="*/ 69 h 83"/>
                    <a:gd name="T82" fmla="*/ 10 w 69"/>
                    <a:gd name="T83" fmla="*/ 58 h 83"/>
                    <a:gd name="T84" fmla="*/ 2 w 69"/>
                    <a:gd name="T85" fmla="*/ 60 h 83"/>
                    <a:gd name="T86" fmla="*/ 9 w 69"/>
                    <a:gd name="T87" fmla="*/ 70 h 83"/>
                    <a:gd name="T88" fmla="*/ 14 w 69"/>
                    <a:gd name="T89" fmla="*/ 74 h 83"/>
                    <a:gd name="T90" fmla="*/ 23 w 69"/>
                    <a:gd name="T91" fmla="*/ 79 h 83"/>
                    <a:gd name="T92" fmla="*/ 31 w 69"/>
                    <a:gd name="T93" fmla="*/ 80 h 83"/>
                    <a:gd name="T94" fmla="*/ 40 w 69"/>
                    <a:gd name="T95" fmla="*/ 82 h 83"/>
                    <a:gd name="T96" fmla="*/ 44 w 69"/>
                    <a:gd name="T97" fmla="*/ 79 h 83"/>
                    <a:gd name="T98" fmla="*/ 48 w 69"/>
                    <a:gd name="T99" fmla="*/ 79 h 83"/>
                    <a:gd name="T100" fmla="*/ 54 w 69"/>
                    <a:gd name="T101" fmla="*/ 77 h 83"/>
                    <a:gd name="T102" fmla="*/ 57 w 69"/>
                    <a:gd name="T103" fmla="*/ 72 h 83"/>
                    <a:gd name="T104" fmla="*/ 60 w 69"/>
                    <a:gd name="T105" fmla="*/ 71 h 83"/>
                    <a:gd name="T106" fmla="*/ 63 w 69"/>
                    <a:gd name="T107" fmla="*/ 68 h 83"/>
                    <a:gd name="T108" fmla="*/ 67 w 69"/>
                    <a:gd name="T109" fmla="*/ 56 h 83"/>
                    <a:gd name="T110" fmla="*/ 65 w 69"/>
                    <a:gd name="T111" fmla="*/ 38 h 83"/>
                    <a:gd name="T112" fmla="*/ 7 w 69"/>
                    <a:gd name="T113" fmla="*/ 19 h 83"/>
                    <a:gd name="T114" fmla="*/ 39 w 69"/>
                    <a:gd name="T11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 h="83">
                      <a:moveTo>
                        <a:pt x="66" y="52"/>
                      </a:moveTo>
                      <a:cubicBezTo>
                        <a:pt x="67" y="51"/>
                        <a:pt x="67" y="51"/>
                        <a:pt x="67" y="51"/>
                      </a:cubicBezTo>
                      <a:cubicBezTo>
                        <a:pt x="68" y="52"/>
                        <a:pt x="68" y="53"/>
                        <a:pt x="69" y="52"/>
                      </a:cubicBezTo>
                      <a:cubicBezTo>
                        <a:pt x="66" y="52"/>
                        <a:pt x="69" y="48"/>
                        <a:pt x="66" y="48"/>
                      </a:cubicBezTo>
                      <a:cubicBezTo>
                        <a:pt x="66" y="47"/>
                        <a:pt x="66" y="47"/>
                        <a:pt x="66" y="47"/>
                      </a:cubicBezTo>
                      <a:cubicBezTo>
                        <a:pt x="66" y="47"/>
                        <a:pt x="67" y="47"/>
                        <a:pt x="67" y="48"/>
                      </a:cubicBezTo>
                      <a:cubicBezTo>
                        <a:pt x="68" y="46"/>
                        <a:pt x="65" y="47"/>
                        <a:pt x="65" y="45"/>
                      </a:cubicBezTo>
                      <a:cubicBezTo>
                        <a:pt x="65" y="44"/>
                        <a:pt x="65" y="44"/>
                        <a:pt x="66" y="44"/>
                      </a:cubicBezTo>
                      <a:cubicBezTo>
                        <a:pt x="65" y="43"/>
                        <a:pt x="65" y="43"/>
                        <a:pt x="65" y="43"/>
                      </a:cubicBezTo>
                      <a:cubicBezTo>
                        <a:pt x="65" y="43"/>
                        <a:pt x="65" y="43"/>
                        <a:pt x="65" y="43"/>
                      </a:cubicBezTo>
                      <a:cubicBezTo>
                        <a:pt x="65" y="41"/>
                        <a:pt x="65" y="41"/>
                        <a:pt x="65" y="41"/>
                      </a:cubicBezTo>
                      <a:cubicBezTo>
                        <a:pt x="65" y="41"/>
                        <a:pt x="65" y="41"/>
                        <a:pt x="65" y="41"/>
                      </a:cubicBezTo>
                      <a:cubicBezTo>
                        <a:pt x="65" y="41"/>
                        <a:pt x="64" y="41"/>
                        <a:pt x="63" y="40"/>
                      </a:cubicBezTo>
                      <a:cubicBezTo>
                        <a:pt x="64" y="40"/>
                        <a:pt x="64" y="41"/>
                        <a:pt x="64" y="40"/>
                      </a:cubicBezTo>
                      <a:cubicBezTo>
                        <a:pt x="63" y="40"/>
                        <a:pt x="63" y="40"/>
                        <a:pt x="63" y="40"/>
                      </a:cubicBezTo>
                      <a:cubicBezTo>
                        <a:pt x="64" y="39"/>
                        <a:pt x="65" y="40"/>
                        <a:pt x="65" y="40"/>
                      </a:cubicBezTo>
                      <a:cubicBezTo>
                        <a:pt x="67" y="39"/>
                        <a:pt x="64" y="40"/>
                        <a:pt x="65" y="37"/>
                      </a:cubicBezTo>
                      <a:cubicBezTo>
                        <a:pt x="66" y="38"/>
                        <a:pt x="66" y="38"/>
                        <a:pt x="66" y="38"/>
                      </a:cubicBezTo>
                      <a:cubicBezTo>
                        <a:pt x="67" y="37"/>
                        <a:pt x="66" y="37"/>
                        <a:pt x="67" y="35"/>
                      </a:cubicBezTo>
                      <a:cubicBezTo>
                        <a:pt x="66" y="36"/>
                        <a:pt x="65" y="38"/>
                        <a:pt x="64" y="37"/>
                      </a:cubicBezTo>
                      <a:cubicBezTo>
                        <a:pt x="64" y="37"/>
                        <a:pt x="64" y="36"/>
                        <a:pt x="63" y="36"/>
                      </a:cubicBezTo>
                      <a:cubicBezTo>
                        <a:pt x="64" y="36"/>
                        <a:pt x="64" y="35"/>
                        <a:pt x="64" y="34"/>
                      </a:cubicBezTo>
                      <a:cubicBezTo>
                        <a:pt x="65" y="34"/>
                        <a:pt x="65" y="34"/>
                        <a:pt x="65" y="34"/>
                      </a:cubicBezTo>
                      <a:cubicBezTo>
                        <a:pt x="64" y="33"/>
                        <a:pt x="64" y="34"/>
                        <a:pt x="63" y="33"/>
                      </a:cubicBezTo>
                      <a:cubicBezTo>
                        <a:pt x="63" y="32"/>
                        <a:pt x="64" y="32"/>
                        <a:pt x="64" y="31"/>
                      </a:cubicBezTo>
                      <a:cubicBezTo>
                        <a:pt x="64" y="30"/>
                        <a:pt x="63" y="33"/>
                        <a:pt x="62" y="31"/>
                      </a:cubicBezTo>
                      <a:cubicBezTo>
                        <a:pt x="62" y="30"/>
                        <a:pt x="62" y="29"/>
                        <a:pt x="60" y="29"/>
                      </a:cubicBezTo>
                      <a:cubicBezTo>
                        <a:pt x="60" y="28"/>
                        <a:pt x="61" y="28"/>
                        <a:pt x="61" y="28"/>
                      </a:cubicBezTo>
                      <a:cubicBezTo>
                        <a:pt x="60" y="28"/>
                        <a:pt x="60" y="28"/>
                        <a:pt x="60" y="28"/>
                      </a:cubicBezTo>
                      <a:cubicBezTo>
                        <a:pt x="60" y="27"/>
                        <a:pt x="60" y="27"/>
                        <a:pt x="60" y="27"/>
                      </a:cubicBezTo>
                      <a:cubicBezTo>
                        <a:pt x="60" y="27"/>
                        <a:pt x="59" y="28"/>
                        <a:pt x="59" y="27"/>
                      </a:cubicBezTo>
                      <a:cubicBezTo>
                        <a:pt x="57" y="28"/>
                        <a:pt x="59" y="24"/>
                        <a:pt x="57" y="24"/>
                      </a:cubicBezTo>
                      <a:cubicBezTo>
                        <a:pt x="58" y="24"/>
                        <a:pt x="58" y="24"/>
                        <a:pt x="59" y="24"/>
                      </a:cubicBezTo>
                      <a:cubicBezTo>
                        <a:pt x="57" y="23"/>
                        <a:pt x="57" y="23"/>
                        <a:pt x="55" y="22"/>
                      </a:cubicBezTo>
                      <a:cubicBezTo>
                        <a:pt x="55" y="21"/>
                        <a:pt x="55" y="21"/>
                        <a:pt x="55" y="21"/>
                      </a:cubicBezTo>
                      <a:cubicBezTo>
                        <a:pt x="55" y="22"/>
                        <a:pt x="53" y="22"/>
                        <a:pt x="52" y="22"/>
                      </a:cubicBezTo>
                      <a:cubicBezTo>
                        <a:pt x="52" y="22"/>
                        <a:pt x="52" y="23"/>
                        <a:pt x="52" y="23"/>
                      </a:cubicBezTo>
                      <a:cubicBezTo>
                        <a:pt x="50" y="22"/>
                        <a:pt x="50" y="22"/>
                        <a:pt x="50" y="22"/>
                      </a:cubicBezTo>
                      <a:cubicBezTo>
                        <a:pt x="50" y="22"/>
                        <a:pt x="51" y="22"/>
                        <a:pt x="51" y="22"/>
                      </a:cubicBezTo>
                      <a:cubicBezTo>
                        <a:pt x="51" y="22"/>
                        <a:pt x="51" y="22"/>
                        <a:pt x="51" y="22"/>
                      </a:cubicBezTo>
                      <a:cubicBezTo>
                        <a:pt x="51" y="21"/>
                        <a:pt x="52" y="21"/>
                        <a:pt x="53" y="21"/>
                      </a:cubicBezTo>
                      <a:cubicBezTo>
                        <a:pt x="53" y="21"/>
                        <a:pt x="52" y="21"/>
                        <a:pt x="52" y="22"/>
                      </a:cubicBezTo>
                      <a:cubicBezTo>
                        <a:pt x="53" y="21"/>
                        <a:pt x="54" y="21"/>
                        <a:pt x="55" y="21"/>
                      </a:cubicBezTo>
                      <a:cubicBezTo>
                        <a:pt x="54" y="21"/>
                        <a:pt x="54" y="21"/>
                        <a:pt x="54" y="20"/>
                      </a:cubicBezTo>
                      <a:cubicBezTo>
                        <a:pt x="54" y="20"/>
                        <a:pt x="54" y="20"/>
                        <a:pt x="54" y="20"/>
                      </a:cubicBezTo>
                      <a:cubicBezTo>
                        <a:pt x="55" y="20"/>
                        <a:pt x="54" y="20"/>
                        <a:pt x="54" y="20"/>
                      </a:cubicBezTo>
                      <a:cubicBezTo>
                        <a:pt x="55" y="19"/>
                        <a:pt x="55" y="19"/>
                        <a:pt x="55" y="19"/>
                      </a:cubicBezTo>
                      <a:cubicBezTo>
                        <a:pt x="54" y="19"/>
                        <a:pt x="54" y="19"/>
                        <a:pt x="54" y="19"/>
                      </a:cubicBezTo>
                      <a:cubicBezTo>
                        <a:pt x="54" y="17"/>
                        <a:pt x="54" y="17"/>
                        <a:pt x="54" y="17"/>
                      </a:cubicBezTo>
                      <a:cubicBezTo>
                        <a:pt x="52" y="17"/>
                        <a:pt x="49" y="17"/>
                        <a:pt x="47" y="16"/>
                      </a:cubicBezTo>
                      <a:cubicBezTo>
                        <a:pt x="49" y="16"/>
                        <a:pt x="49" y="15"/>
                        <a:pt x="50" y="14"/>
                      </a:cubicBezTo>
                      <a:cubicBezTo>
                        <a:pt x="49" y="16"/>
                        <a:pt x="51" y="15"/>
                        <a:pt x="52" y="16"/>
                      </a:cubicBezTo>
                      <a:cubicBezTo>
                        <a:pt x="52" y="16"/>
                        <a:pt x="52" y="15"/>
                        <a:pt x="52" y="15"/>
                      </a:cubicBezTo>
                      <a:cubicBezTo>
                        <a:pt x="50" y="15"/>
                        <a:pt x="50" y="15"/>
                        <a:pt x="50" y="15"/>
                      </a:cubicBezTo>
                      <a:cubicBezTo>
                        <a:pt x="51" y="14"/>
                        <a:pt x="50" y="14"/>
                        <a:pt x="50" y="13"/>
                      </a:cubicBezTo>
                      <a:cubicBezTo>
                        <a:pt x="49" y="15"/>
                        <a:pt x="48" y="13"/>
                        <a:pt x="47" y="13"/>
                      </a:cubicBezTo>
                      <a:cubicBezTo>
                        <a:pt x="47" y="13"/>
                        <a:pt x="48" y="12"/>
                        <a:pt x="49" y="13"/>
                      </a:cubicBezTo>
                      <a:cubicBezTo>
                        <a:pt x="49" y="11"/>
                        <a:pt x="46" y="14"/>
                        <a:pt x="46" y="12"/>
                      </a:cubicBezTo>
                      <a:cubicBezTo>
                        <a:pt x="46" y="12"/>
                        <a:pt x="46" y="12"/>
                        <a:pt x="47" y="12"/>
                      </a:cubicBezTo>
                      <a:cubicBezTo>
                        <a:pt x="46" y="12"/>
                        <a:pt x="45" y="11"/>
                        <a:pt x="46" y="11"/>
                      </a:cubicBezTo>
                      <a:cubicBezTo>
                        <a:pt x="46" y="11"/>
                        <a:pt x="46" y="11"/>
                        <a:pt x="46" y="11"/>
                      </a:cubicBezTo>
                      <a:cubicBezTo>
                        <a:pt x="45" y="10"/>
                        <a:pt x="42" y="8"/>
                        <a:pt x="40" y="9"/>
                      </a:cubicBezTo>
                      <a:cubicBezTo>
                        <a:pt x="41" y="9"/>
                        <a:pt x="42" y="8"/>
                        <a:pt x="42" y="7"/>
                      </a:cubicBezTo>
                      <a:cubicBezTo>
                        <a:pt x="42" y="7"/>
                        <a:pt x="41" y="8"/>
                        <a:pt x="39" y="9"/>
                      </a:cubicBezTo>
                      <a:cubicBezTo>
                        <a:pt x="38" y="10"/>
                        <a:pt x="37" y="11"/>
                        <a:pt x="37" y="11"/>
                      </a:cubicBezTo>
                      <a:cubicBezTo>
                        <a:pt x="38" y="10"/>
                        <a:pt x="38" y="6"/>
                        <a:pt x="40" y="6"/>
                      </a:cubicBezTo>
                      <a:cubicBezTo>
                        <a:pt x="40" y="6"/>
                        <a:pt x="39" y="5"/>
                        <a:pt x="38" y="5"/>
                      </a:cubicBezTo>
                      <a:cubicBezTo>
                        <a:pt x="38" y="6"/>
                        <a:pt x="38" y="8"/>
                        <a:pt x="38" y="8"/>
                      </a:cubicBezTo>
                      <a:cubicBezTo>
                        <a:pt x="37" y="6"/>
                        <a:pt x="37" y="6"/>
                        <a:pt x="37" y="5"/>
                      </a:cubicBezTo>
                      <a:cubicBezTo>
                        <a:pt x="37" y="5"/>
                        <a:pt x="36" y="7"/>
                        <a:pt x="35" y="7"/>
                      </a:cubicBezTo>
                      <a:cubicBezTo>
                        <a:pt x="35" y="6"/>
                        <a:pt x="36" y="5"/>
                        <a:pt x="36" y="4"/>
                      </a:cubicBezTo>
                      <a:cubicBezTo>
                        <a:pt x="36" y="4"/>
                        <a:pt x="36" y="5"/>
                        <a:pt x="35" y="5"/>
                      </a:cubicBezTo>
                      <a:cubicBezTo>
                        <a:pt x="35" y="6"/>
                        <a:pt x="34" y="6"/>
                        <a:pt x="34" y="6"/>
                      </a:cubicBezTo>
                      <a:cubicBezTo>
                        <a:pt x="34" y="6"/>
                        <a:pt x="35" y="4"/>
                        <a:pt x="35" y="4"/>
                      </a:cubicBezTo>
                      <a:cubicBezTo>
                        <a:pt x="35" y="4"/>
                        <a:pt x="33" y="3"/>
                        <a:pt x="33" y="3"/>
                      </a:cubicBezTo>
                      <a:cubicBezTo>
                        <a:pt x="33" y="4"/>
                        <a:pt x="33" y="4"/>
                        <a:pt x="33" y="4"/>
                      </a:cubicBezTo>
                      <a:cubicBezTo>
                        <a:pt x="31" y="3"/>
                        <a:pt x="31" y="6"/>
                        <a:pt x="29" y="6"/>
                      </a:cubicBezTo>
                      <a:cubicBezTo>
                        <a:pt x="29" y="5"/>
                        <a:pt x="30" y="3"/>
                        <a:pt x="29" y="3"/>
                      </a:cubicBezTo>
                      <a:cubicBezTo>
                        <a:pt x="29" y="4"/>
                        <a:pt x="26" y="8"/>
                        <a:pt x="25" y="9"/>
                      </a:cubicBezTo>
                      <a:cubicBezTo>
                        <a:pt x="25" y="8"/>
                        <a:pt x="25" y="8"/>
                        <a:pt x="25" y="8"/>
                      </a:cubicBezTo>
                      <a:cubicBezTo>
                        <a:pt x="24" y="9"/>
                        <a:pt x="24" y="9"/>
                        <a:pt x="24" y="9"/>
                      </a:cubicBezTo>
                      <a:cubicBezTo>
                        <a:pt x="24" y="7"/>
                        <a:pt x="27" y="3"/>
                        <a:pt x="28" y="2"/>
                      </a:cubicBezTo>
                      <a:cubicBezTo>
                        <a:pt x="28" y="2"/>
                        <a:pt x="28" y="1"/>
                        <a:pt x="27" y="1"/>
                      </a:cubicBezTo>
                      <a:cubicBezTo>
                        <a:pt x="27" y="1"/>
                        <a:pt x="28" y="0"/>
                        <a:pt x="28" y="0"/>
                      </a:cubicBezTo>
                      <a:cubicBezTo>
                        <a:pt x="28" y="0"/>
                        <a:pt x="28" y="0"/>
                        <a:pt x="27" y="0"/>
                      </a:cubicBezTo>
                      <a:cubicBezTo>
                        <a:pt x="26" y="0"/>
                        <a:pt x="26" y="0"/>
                        <a:pt x="26" y="0"/>
                      </a:cubicBezTo>
                      <a:cubicBezTo>
                        <a:pt x="26" y="1"/>
                        <a:pt x="24" y="1"/>
                        <a:pt x="24" y="2"/>
                      </a:cubicBezTo>
                      <a:cubicBezTo>
                        <a:pt x="24" y="2"/>
                        <a:pt x="24" y="2"/>
                        <a:pt x="25" y="2"/>
                      </a:cubicBezTo>
                      <a:cubicBezTo>
                        <a:pt x="26" y="1"/>
                        <a:pt x="27" y="1"/>
                        <a:pt x="27" y="1"/>
                      </a:cubicBezTo>
                      <a:cubicBezTo>
                        <a:pt x="26" y="2"/>
                        <a:pt x="25" y="5"/>
                        <a:pt x="23" y="4"/>
                      </a:cubicBezTo>
                      <a:cubicBezTo>
                        <a:pt x="23" y="4"/>
                        <a:pt x="23" y="2"/>
                        <a:pt x="23" y="1"/>
                      </a:cubicBezTo>
                      <a:cubicBezTo>
                        <a:pt x="23" y="2"/>
                        <a:pt x="22" y="2"/>
                        <a:pt x="22" y="2"/>
                      </a:cubicBezTo>
                      <a:cubicBezTo>
                        <a:pt x="22" y="1"/>
                        <a:pt x="22" y="1"/>
                        <a:pt x="22" y="1"/>
                      </a:cubicBezTo>
                      <a:cubicBezTo>
                        <a:pt x="21" y="1"/>
                        <a:pt x="21" y="3"/>
                        <a:pt x="19" y="2"/>
                      </a:cubicBezTo>
                      <a:cubicBezTo>
                        <a:pt x="19" y="2"/>
                        <a:pt x="18" y="1"/>
                        <a:pt x="18" y="1"/>
                      </a:cubicBezTo>
                      <a:cubicBezTo>
                        <a:pt x="19" y="3"/>
                        <a:pt x="20" y="7"/>
                        <a:pt x="20" y="9"/>
                      </a:cubicBezTo>
                      <a:cubicBezTo>
                        <a:pt x="19" y="9"/>
                        <a:pt x="18" y="7"/>
                        <a:pt x="17" y="7"/>
                      </a:cubicBezTo>
                      <a:cubicBezTo>
                        <a:pt x="16" y="6"/>
                        <a:pt x="17" y="4"/>
                        <a:pt x="16" y="3"/>
                      </a:cubicBezTo>
                      <a:cubicBezTo>
                        <a:pt x="16" y="3"/>
                        <a:pt x="16" y="4"/>
                        <a:pt x="16" y="4"/>
                      </a:cubicBezTo>
                      <a:cubicBezTo>
                        <a:pt x="16" y="4"/>
                        <a:pt x="16" y="3"/>
                        <a:pt x="15" y="3"/>
                      </a:cubicBezTo>
                      <a:cubicBezTo>
                        <a:pt x="15" y="5"/>
                        <a:pt x="13" y="4"/>
                        <a:pt x="15" y="5"/>
                      </a:cubicBezTo>
                      <a:cubicBezTo>
                        <a:pt x="14" y="5"/>
                        <a:pt x="14" y="5"/>
                        <a:pt x="13" y="5"/>
                      </a:cubicBezTo>
                      <a:cubicBezTo>
                        <a:pt x="14" y="6"/>
                        <a:pt x="13" y="8"/>
                        <a:pt x="13" y="9"/>
                      </a:cubicBezTo>
                      <a:cubicBezTo>
                        <a:pt x="13" y="8"/>
                        <a:pt x="12" y="8"/>
                        <a:pt x="12" y="8"/>
                      </a:cubicBezTo>
                      <a:cubicBezTo>
                        <a:pt x="11" y="8"/>
                        <a:pt x="10" y="9"/>
                        <a:pt x="8" y="9"/>
                      </a:cubicBezTo>
                      <a:cubicBezTo>
                        <a:pt x="8" y="9"/>
                        <a:pt x="7" y="9"/>
                        <a:pt x="7" y="9"/>
                      </a:cubicBezTo>
                      <a:cubicBezTo>
                        <a:pt x="7" y="9"/>
                        <a:pt x="7" y="10"/>
                        <a:pt x="7" y="10"/>
                      </a:cubicBezTo>
                      <a:cubicBezTo>
                        <a:pt x="5" y="10"/>
                        <a:pt x="8" y="9"/>
                        <a:pt x="6" y="8"/>
                      </a:cubicBezTo>
                      <a:cubicBezTo>
                        <a:pt x="6" y="9"/>
                        <a:pt x="6" y="10"/>
                        <a:pt x="5" y="11"/>
                      </a:cubicBezTo>
                      <a:cubicBezTo>
                        <a:pt x="6" y="12"/>
                        <a:pt x="7" y="10"/>
                        <a:pt x="7" y="9"/>
                      </a:cubicBezTo>
                      <a:cubicBezTo>
                        <a:pt x="8" y="11"/>
                        <a:pt x="8" y="13"/>
                        <a:pt x="8" y="14"/>
                      </a:cubicBezTo>
                      <a:cubicBezTo>
                        <a:pt x="7" y="15"/>
                        <a:pt x="7" y="14"/>
                        <a:pt x="7" y="14"/>
                      </a:cubicBezTo>
                      <a:cubicBezTo>
                        <a:pt x="5" y="16"/>
                        <a:pt x="8" y="17"/>
                        <a:pt x="6" y="18"/>
                      </a:cubicBezTo>
                      <a:cubicBezTo>
                        <a:pt x="4" y="18"/>
                        <a:pt x="4" y="17"/>
                        <a:pt x="3" y="16"/>
                      </a:cubicBezTo>
                      <a:cubicBezTo>
                        <a:pt x="4" y="15"/>
                        <a:pt x="5" y="16"/>
                        <a:pt x="5" y="15"/>
                      </a:cubicBezTo>
                      <a:cubicBezTo>
                        <a:pt x="4" y="15"/>
                        <a:pt x="4" y="15"/>
                        <a:pt x="4" y="15"/>
                      </a:cubicBezTo>
                      <a:cubicBezTo>
                        <a:pt x="4" y="15"/>
                        <a:pt x="4" y="14"/>
                        <a:pt x="5" y="14"/>
                      </a:cubicBezTo>
                      <a:cubicBezTo>
                        <a:pt x="4" y="14"/>
                        <a:pt x="2" y="17"/>
                        <a:pt x="1" y="18"/>
                      </a:cubicBezTo>
                      <a:cubicBezTo>
                        <a:pt x="1" y="19"/>
                        <a:pt x="1" y="20"/>
                        <a:pt x="1" y="19"/>
                      </a:cubicBezTo>
                      <a:cubicBezTo>
                        <a:pt x="1" y="19"/>
                        <a:pt x="1" y="19"/>
                        <a:pt x="1" y="19"/>
                      </a:cubicBezTo>
                      <a:cubicBezTo>
                        <a:pt x="2" y="19"/>
                        <a:pt x="2" y="20"/>
                        <a:pt x="3" y="20"/>
                      </a:cubicBezTo>
                      <a:cubicBezTo>
                        <a:pt x="3" y="21"/>
                        <a:pt x="3" y="22"/>
                        <a:pt x="3" y="23"/>
                      </a:cubicBezTo>
                      <a:cubicBezTo>
                        <a:pt x="1" y="22"/>
                        <a:pt x="1" y="22"/>
                        <a:pt x="1" y="22"/>
                      </a:cubicBezTo>
                      <a:cubicBezTo>
                        <a:pt x="2" y="23"/>
                        <a:pt x="2" y="22"/>
                        <a:pt x="2" y="22"/>
                      </a:cubicBezTo>
                      <a:cubicBezTo>
                        <a:pt x="2" y="22"/>
                        <a:pt x="0" y="23"/>
                        <a:pt x="1" y="24"/>
                      </a:cubicBezTo>
                      <a:cubicBezTo>
                        <a:pt x="2" y="23"/>
                        <a:pt x="2" y="23"/>
                        <a:pt x="2" y="23"/>
                      </a:cubicBezTo>
                      <a:cubicBezTo>
                        <a:pt x="3" y="24"/>
                        <a:pt x="4" y="25"/>
                        <a:pt x="3" y="26"/>
                      </a:cubicBezTo>
                      <a:cubicBezTo>
                        <a:pt x="4" y="26"/>
                        <a:pt x="3" y="26"/>
                        <a:pt x="4" y="26"/>
                      </a:cubicBezTo>
                      <a:cubicBezTo>
                        <a:pt x="3" y="26"/>
                        <a:pt x="5" y="24"/>
                        <a:pt x="3" y="24"/>
                      </a:cubicBezTo>
                      <a:cubicBezTo>
                        <a:pt x="5" y="24"/>
                        <a:pt x="4" y="23"/>
                        <a:pt x="6" y="23"/>
                      </a:cubicBezTo>
                      <a:cubicBezTo>
                        <a:pt x="5" y="23"/>
                        <a:pt x="5" y="23"/>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4" y="22"/>
                      </a:cubicBezTo>
                      <a:cubicBezTo>
                        <a:pt x="4" y="21"/>
                        <a:pt x="4" y="20"/>
                        <a:pt x="4" y="20"/>
                      </a:cubicBezTo>
                      <a:cubicBezTo>
                        <a:pt x="4" y="20"/>
                        <a:pt x="4" y="20"/>
                        <a:pt x="5" y="20"/>
                      </a:cubicBezTo>
                      <a:cubicBezTo>
                        <a:pt x="5" y="19"/>
                        <a:pt x="5" y="19"/>
                        <a:pt x="5" y="19"/>
                      </a:cubicBezTo>
                      <a:cubicBezTo>
                        <a:pt x="5" y="20"/>
                        <a:pt x="6" y="19"/>
                        <a:pt x="6" y="20"/>
                      </a:cubicBezTo>
                      <a:cubicBezTo>
                        <a:pt x="7" y="20"/>
                        <a:pt x="7" y="20"/>
                        <a:pt x="7" y="20"/>
                      </a:cubicBezTo>
                      <a:cubicBezTo>
                        <a:pt x="8" y="19"/>
                        <a:pt x="8" y="19"/>
                        <a:pt x="8" y="19"/>
                      </a:cubicBezTo>
                      <a:cubicBezTo>
                        <a:pt x="8" y="18"/>
                        <a:pt x="8" y="17"/>
                        <a:pt x="8" y="18"/>
                      </a:cubicBezTo>
                      <a:cubicBezTo>
                        <a:pt x="8" y="18"/>
                        <a:pt x="9" y="16"/>
                        <a:pt x="9" y="16"/>
                      </a:cubicBezTo>
                      <a:cubicBezTo>
                        <a:pt x="9" y="17"/>
                        <a:pt x="9" y="17"/>
                        <a:pt x="9" y="17"/>
                      </a:cubicBezTo>
                      <a:cubicBezTo>
                        <a:pt x="10" y="16"/>
                        <a:pt x="10" y="14"/>
                        <a:pt x="12" y="14"/>
                      </a:cubicBezTo>
                      <a:cubicBezTo>
                        <a:pt x="12" y="14"/>
                        <a:pt x="12" y="13"/>
                        <a:pt x="13" y="13"/>
                      </a:cubicBezTo>
                      <a:cubicBezTo>
                        <a:pt x="14" y="14"/>
                        <a:pt x="14" y="14"/>
                        <a:pt x="14" y="14"/>
                      </a:cubicBezTo>
                      <a:cubicBezTo>
                        <a:pt x="14" y="13"/>
                        <a:pt x="15" y="14"/>
                        <a:pt x="15" y="13"/>
                      </a:cubicBezTo>
                      <a:cubicBezTo>
                        <a:pt x="17" y="14"/>
                        <a:pt x="18" y="12"/>
                        <a:pt x="19" y="12"/>
                      </a:cubicBezTo>
                      <a:cubicBezTo>
                        <a:pt x="19" y="11"/>
                        <a:pt x="19" y="11"/>
                        <a:pt x="19" y="11"/>
                      </a:cubicBezTo>
                      <a:cubicBezTo>
                        <a:pt x="19" y="11"/>
                        <a:pt x="20" y="11"/>
                        <a:pt x="21" y="10"/>
                      </a:cubicBezTo>
                      <a:cubicBezTo>
                        <a:pt x="20" y="10"/>
                        <a:pt x="20" y="10"/>
                        <a:pt x="20" y="10"/>
                      </a:cubicBezTo>
                      <a:cubicBezTo>
                        <a:pt x="21" y="9"/>
                        <a:pt x="22" y="10"/>
                        <a:pt x="24" y="10"/>
                      </a:cubicBezTo>
                      <a:cubicBezTo>
                        <a:pt x="24" y="10"/>
                        <a:pt x="23" y="10"/>
                        <a:pt x="23" y="10"/>
                      </a:cubicBezTo>
                      <a:cubicBezTo>
                        <a:pt x="24" y="11"/>
                        <a:pt x="24" y="11"/>
                        <a:pt x="25" y="10"/>
                      </a:cubicBezTo>
                      <a:cubicBezTo>
                        <a:pt x="26" y="10"/>
                        <a:pt x="27" y="10"/>
                        <a:pt x="27" y="10"/>
                      </a:cubicBezTo>
                      <a:cubicBezTo>
                        <a:pt x="28" y="10"/>
                        <a:pt x="28" y="10"/>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9" y="11"/>
                        <a:pt x="29" y="11"/>
                      </a:cubicBezTo>
                      <a:cubicBezTo>
                        <a:pt x="29" y="12"/>
                        <a:pt x="29" y="12"/>
                        <a:pt x="29" y="12"/>
                      </a:cubicBezTo>
                      <a:cubicBezTo>
                        <a:pt x="29" y="12"/>
                        <a:pt x="29" y="12"/>
                        <a:pt x="29" y="12"/>
                      </a:cubicBezTo>
                      <a:cubicBezTo>
                        <a:pt x="30" y="12"/>
                        <a:pt x="30" y="11"/>
                        <a:pt x="30" y="10"/>
                      </a:cubicBezTo>
                      <a:cubicBezTo>
                        <a:pt x="30" y="10"/>
                        <a:pt x="30" y="10"/>
                        <a:pt x="30" y="10"/>
                      </a:cubicBezTo>
                      <a:cubicBezTo>
                        <a:pt x="30" y="12"/>
                        <a:pt x="31" y="10"/>
                        <a:pt x="31" y="12"/>
                      </a:cubicBezTo>
                      <a:cubicBezTo>
                        <a:pt x="32" y="11"/>
                        <a:pt x="33" y="12"/>
                        <a:pt x="34" y="10"/>
                      </a:cubicBezTo>
                      <a:cubicBezTo>
                        <a:pt x="34" y="10"/>
                        <a:pt x="34" y="11"/>
                        <a:pt x="34" y="10"/>
                      </a:cubicBezTo>
                      <a:cubicBezTo>
                        <a:pt x="34" y="11"/>
                        <a:pt x="35" y="11"/>
                        <a:pt x="35" y="11"/>
                      </a:cubicBezTo>
                      <a:cubicBezTo>
                        <a:pt x="35" y="12"/>
                        <a:pt x="35" y="12"/>
                        <a:pt x="35" y="12"/>
                      </a:cubicBezTo>
                      <a:cubicBezTo>
                        <a:pt x="37" y="11"/>
                        <a:pt x="37" y="11"/>
                        <a:pt x="37" y="11"/>
                      </a:cubicBezTo>
                      <a:cubicBezTo>
                        <a:pt x="37" y="12"/>
                        <a:pt x="37" y="12"/>
                        <a:pt x="36" y="13"/>
                      </a:cubicBezTo>
                      <a:cubicBezTo>
                        <a:pt x="38" y="12"/>
                        <a:pt x="37" y="13"/>
                        <a:pt x="39" y="13"/>
                      </a:cubicBezTo>
                      <a:cubicBezTo>
                        <a:pt x="38" y="13"/>
                        <a:pt x="38" y="13"/>
                        <a:pt x="38" y="13"/>
                      </a:cubicBezTo>
                      <a:cubicBezTo>
                        <a:pt x="39" y="13"/>
                        <a:pt x="40" y="13"/>
                        <a:pt x="40" y="14"/>
                      </a:cubicBezTo>
                      <a:cubicBezTo>
                        <a:pt x="40" y="14"/>
                        <a:pt x="41" y="15"/>
                        <a:pt x="42" y="16"/>
                      </a:cubicBezTo>
                      <a:cubicBezTo>
                        <a:pt x="43" y="17"/>
                        <a:pt x="44" y="18"/>
                        <a:pt x="44" y="19"/>
                      </a:cubicBezTo>
                      <a:cubicBezTo>
                        <a:pt x="46" y="17"/>
                        <a:pt x="44" y="21"/>
                        <a:pt x="46" y="20"/>
                      </a:cubicBezTo>
                      <a:cubicBezTo>
                        <a:pt x="46" y="20"/>
                        <a:pt x="46" y="21"/>
                        <a:pt x="45" y="21"/>
                      </a:cubicBezTo>
                      <a:cubicBezTo>
                        <a:pt x="46" y="21"/>
                        <a:pt x="46" y="23"/>
                        <a:pt x="47" y="22"/>
                      </a:cubicBezTo>
                      <a:cubicBezTo>
                        <a:pt x="47" y="23"/>
                        <a:pt x="46" y="23"/>
                        <a:pt x="46" y="23"/>
                      </a:cubicBezTo>
                      <a:cubicBezTo>
                        <a:pt x="46" y="23"/>
                        <a:pt x="47" y="23"/>
                        <a:pt x="47" y="23"/>
                      </a:cubicBezTo>
                      <a:cubicBezTo>
                        <a:pt x="47" y="24"/>
                        <a:pt x="46" y="23"/>
                        <a:pt x="46" y="23"/>
                      </a:cubicBezTo>
                      <a:cubicBezTo>
                        <a:pt x="47" y="24"/>
                        <a:pt x="48" y="23"/>
                        <a:pt x="50" y="23"/>
                      </a:cubicBezTo>
                      <a:cubicBezTo>
                        <a:pt x="49" y="24"/>
                        <a:pt x="50" y="24"/>
                        <a:pt x="51" y="24"/>
                      </a:cubicBezTo>
                      <a:cubicBezTo>
                        <a:pt x="50" y="24"/>
                        <a:pt x="50" y="25"/>
                        <a:pt x="50" y="24"/>
                      </a:cubicBezTo>
                      <a:cubicBezTo>
                        <a:pt x="50" y="25"/>
                        <a:pt x="51" y="27"/>
                        <a:pt x="52" y="26"/>
                      </a:cubicBezTo>
                      <a:cubicBezTo>
                        <a:pt x="52" y="26"/>
                        <a:pt x="52" y="27"/>
                        <a:pt x="52" y="27"/>
                      </a:cubicBezTo>
                      <a:cubicBezTo>
                        <a:pt x="53" y="28"/>
                        <a:pt x="53" y="28"/>
                        <a:pt x="53" y="29"/>
                      </a:cubicBezTo>
                      <a:cubicBezTo>
                        <a:pt x="53" y="28"/>
                        <a:pt x="53" y="28"/>
                        <a:pt x="53" y="28"/>
                      </a:cubicBezTo>
                      <a:cubicBezTo>
                        <a:pt x="55" y="28"/>
                        <a:pt x="54" y="29"/>
                        <a:pt x="54" y="30"/>
                      </a:cubicBezTo>
                      <a:cubicBezTo>
                        <a:pt x="54" y="30"/>
                        <a:pt x="54" y="30"/>
                        <a:pt x="54" y="30"/>
                      </a:cubicBezTo>
                      <a:cubicBezTo>
                        <a:pt x="54" y="32"/>
                        <a:pt x="55" y="30"/>
                        <a:pt x="55" y="32"/>
                      </a:cubicBezTo>
                      <a:cubicBezTo>
                        <a:pt x="56" y="32"/>
                        <a:pt x="56" y="32"/>
                        <a:pt x="56" y="32"/>
                      </a:cubicBezTo>
                      <a:cubicBezTo>
                        <a:pt x="58" y="31"/>
                        <a:pt x="55" y="34"/>
                        <a:pt x="56" y="35"/>
                      </a:cubicBezTo>
                      <a:cubicBezTo>
                        <a:pt x="57" y="34"/>
                        <a:pt x="57" y="34"/>
                        <a:pt x="57" y="34"/>
                      </a:cubicBezTo>
                      <a:cubicBezTo>
                        <a:pt x="58" y="35"/>
                        <a:pt x="55" y="37"/>
                        <a:pt x="55" y="37"/>
                      </a:cubicBezTo>
                      <a:cubicBezTo>
                        <a:pt x="54" y="37"/>
                        <a:pt x="54" y="37"/>
                        <a:pt x="54" y="37"/>
                      </a:cubicBezTo>
                      <a:cubicBezTo>
                        <a:pt x="53" y="39"/>
                        <a:pt x="55" y="37"/>
                        <a:pt x="56" y="38"/>
                      </a:cubicBezTo>
                      <a:cubicBezTo>
                        <a:pt x="55" y="38"/>
                        <a:pt x="54" y="38"/>
                        <a:pt x="54" y="39"/>
                      </a:cubicBezTo>
                      <a:cubicBezTo>
                        <a:pt x="54" y="39"/>
                        <a:pt x="57" y="40"/>
                        <a:pt x="56" y="42"/>
                      </a:cubicBezTo>
                      <a:cubicBezTo>
                        <a:pt x="56" y="41"/>
                        <a:pt x="57" y="41"/>
                        <a:pt x="57" y="41"/>
                      </a:cubicBezTo>
                      <a:cubicBezTo>
                        <a:pt x="58" y="42"/>
                        <a:pt x="56" y="44"/>
                        <a:pt x="57" y="44"/>
                      </a:cubicBezTo>
                      <a:cubicBezTo>
                        <a:pt x="57" y="45"/>
                        <a:pt x="57" y="45"/>
                        <a:pt x="57" y="45"/>
                      </a:cubicBezTo>
                      <a:cubicBezTo>
                        <a:pt x="58" y="45"/>
                        <a:pt x="58" y="47"/>
                        <a:pt x="59" y="47"/>
                      </a:cubicBezTo>
                      <a:cubicBezTo>
                        <a:pt x="57" y="47"/>
                        <a:pt x="58" y="48"/>
                        <a:pt x="58" y="49"/>
                      </a:cubicBezTo>
                      <a:cubicBezTo>
                        <a:pt x="58" y="50"/>
                        <a:pt x="59" y="51"/>
                        <a:pt x="57" y="51"/>
                      </a:cubicBezTo>
                      <a:cubicBezTo>
                        <a:pt x="57" y="51"/>
                        <a:pt x="57" y="51"/>
                        <a:pt x="57" y="52"/>
                      </a:cubicBezTo>
                      <a:cubicBezTo>
                        <a:pt x="57" y="52"/>
                        <a:pt x="57" y="53"/>
                        <a:pt x="57" y="53"/>
                      </a:cubicBezTo>
                      <a:cubicBezTo>
                        <a:pt x="57" y="52"/>
                        <a:pt x="57" y="52"/>
                        <a:pt x="57" y="52"/>
                      </a:cubicBezTo>
                      <a:cubicBezTo>
                        <a:pt x="57" y="54"/>
                        <a:pt x="57" y="54"/>
                        <a:pt x="58" y="55"/>
                      </a:cubicBezTo>
                      <a:cubicBezTo>
                        <a:pt x="58" y="55"/>
                        <a:pt x="58" y="55"/>
                        <a:pt x="57" y="55"/>
                      </a:cubicBezTo>
                      <a:cubicBezTo>
                        <a:pt x="56" y="56"/>
                        <a:pt x="57" y="56"/>
                        <a:pt x="58" y="58"/>
                      </a:cubicBezTo>
                      <a:cubicBezTo>
                        <a:pt x="57" y="58"/>
                        <a:pt x="57" y="58"/>
                        <a:pt x="57" y="58"/>
                      </a:cubicBezTo>
                      <a:cubicBezTo>
                        <a:pt x="57" y="59"/>
                        <a:pt x="55" y="60"/>
                        <a:pt x="55" y="62"/>
                      </a:cubicBezTo>
                      <a:cubicBezTo>
                        <a:pt x="55" y="62"/>
                        <a:pt x="55" y="62"/>
                        <a:pt x="55" y="61"/>
                      </a:cubicBezTo>
                      <a:cubicBezTo>
                        <a:pt x="55" y="63"/>
                        <a:pt x="54" y="63"/>
                        <a:pt x="53" y="64"/>
                      </a:cubicBezTo>
                      <a:cubicBezTo>
                        <a:pt x="52" y="64"/>
                        <a:pt x="51" y="65"/>
                        <a:pt x="53" y="66"/>
                      </a:cubicBezTo>
                      <a:cubicBezTo>
                        <a:pt x="53" y="68"/>
                        <a:pt x="53" y="68"/>
                        <a:pt x="53" y="68"/>
                      </a:cubicBezTo>
                      <a:cubicBezTo>
                        <a:pt x="54" y="67"/>
                        <a:pt x="54" y="69"/>
                        <a:pt x="55" y="69"/>
                      </a:cubicBezTo>
                      <a:cubicBezTo>
                        <a:pt x="54" y="70"/>
                        <a:pt x="53" y="69"/>
                        <a:pt x="53" y="69"/>
                      </a:cubicBezTo>
                      <a:cubicBezTo>
                        <a:pt x="53" y="69"/>
                        <a:pt x="53" y="69"/>
                        <a:pt x="53" y="69"/>
                      </a:cubicBezTo>
                      <a:cubicBezTo>
                        <a:pt x="52" y="67"/>
                        <a:pt x="51" y="70"/>
                        <a:pt x="50" y="69"/>
                      </a:cubicBezTo>
                      <a:cubicBezTo>
                        <a:pt x="48" y="71"/>
                        <a:pt x="45" y="72"/>
                        <a:pt x="43" y="73"/>
                      </a:cubicBezTo>
                      <a:cubicBezTo>
                        <a:pt x="43" y="74"/>
                        <a:pt x="43" y="74"/>
                        <a:pt x="43" y="74"/>
                      </a:cubicBezTo>
                      <a:cubicBezTo>
                        <a:pt x="42" y="74"/>
                        <a:pt x="42" y="74"/>
                        <a:pt x="42" y="74"/>
                      </a:cubicBezTo>
                      <a:cubicBezTo>
                        <a:pt x="42" y="74"/>
                        <a:pt x="42" y="73"/>
                        <a:pt x="42" y="73"/>
                      </a:cubicBezTo>
                      <a:cubicBezTo>
                        <a:pt x="42" y="72"/>
                        <a:pt x="41" y="74"/>
                        <a:pt x="41" y="74"/>
                      </a:cubicBezTo>
                      <a:cubicBezTo>
                        <a:pt x="40" y="74"/>
                        <a:pt x="42" y="73"/>
                        <a:pt x="41" y="73"/>
                      </a:cubicBezTo>
                      <a:cubicBezTo>
                        <a:pt x="41" y="73"/>
                        <a:pt x="41" y="73"/>
                        <a:pt x="41" y="73"/>
                      </a:cubicBezTo>
                      <a:cubicBezTo>
                        <a:pt x="41" y="73"/>
                        <a:pt x="41" y="73"/>
                        <a:pt x="41" y="73"/>
                      </a:cubicBezTo>
                      <a:cubicBezTo>
                        <a:pt x="40" y="74"/>
                        <a:pt x="41" y="74"/>
                        <a:pt x="40" y="74"/>
                      </a:cubicBezTo>
                      <a:cubicBezTo>
                        <a:pt x="39" y="74"/>
                        <a:pt x="39" y="74"/>
                        <a:pt x="39" y="74"/>
                      </a:cubicBezTo>
                      <a:cubicBezTo>
                        <a:pt x="39" y="73"/>
                        <a:pt x="39" y="73"/>
                        <a:pt x="39" y="74"/>
                      </a:cubicBezTo>
                      <a:cubicBezTo>
                        <a:pt x="39" y="74"/>
                        <a:pt x="37" y="74"/>
                        <a:pt x="37" y="74"/>
                      </a:cubicBezTo>
                      <a:cubicBezTo>
                        <a:pt x="38" y="75"/>
                        <a:pt x="38" y="75"/>
                        <a:pt x="38" y="75"/>
                      </a:cubicBezTo>
                      <a:cubicBezTo>
                        <a:pt x="38" y="75"/>
                        <a:pt x="37" y="75"/>
                        <a:pt x="38" y="76"/>
                      </a:cubicBezTo>
                      <a:cubicBezTo>
                        <a:pt x="37" y="74"/>
                        <a:pt x="33" y="75"/>
                        <a:pt x="32" y="75"/>
                      </a:cubicBezTo>
                      <a:cubicBezTo>
                        <a:pt x="31" y="75"/>
                        <a:pt x="30" y="75"/>
                        <a:pt x="29" y="75"/>
                      </a:cubicBezTo>
                      <a:cubicBezTo>
                        <a:pt x="30" y="75"/>
                        <a:pt x="29" y="76"/>
                        <a:pt x="29" y="76"/>
                      </a:cubicBezTo>
                      <a:cubicBezTo>
                        <a:pt x="30" y="73"/>
                        <a:pt x="27" y="74"/>
                        <a:pt x="27" y="72"/>
                      </a:cubicBezTo>
                      <a:cubicBezTo>
                        <a:pt x="27" y="74"/>
                        <a:pt x="25" y="72"/>
                        <a:pt x="25" y="74"/>
                      </a:cubicBezTo>
                      <a:cubicBezTo>
                        <a:pt x="24" y="73"/>
                        <a:pt x="25" y="73"/>
                        <a:pt x="25" y="72"/>
                      </a:cubicBezTo>
                      <a:cubicBezTo>
                        <a:pt x="23" y="72"/>
                        <a:pt x="22" y="70"/>
                        <a:pt x="20" y="69"/>
                      </a:cubicBezTo>
                      <a:cubicBezTo>
                        <a:pt x="20" y="69"/>
                        <a:pt x="20" y="70"/>
                        <a:pt x="19" y="70"/>
                      </a:cubicBezTo>
                      <a:cubicBezTo>
                        <a:pt x="19" y="68"/>
                        <a:pt x="19" y="68"/>
                        <a:pt x="19" y="68"/>
                      </a:cubicBezTo>
                      <a:cubicBezTo>
                        <a:pt x="19" y="68"/>
                        <a:pt x="18" y="69"/>
                        <a:pt x="18" y="68"/>
                      </a:cubicBezTo>
                      <a:cubicBezTo>
                        <a:pt x="18" y="68"/>
                        <a:pt x="18" y="69"/>
                        <a:pt x="17" y="69"/>
                      </a:cubicBezTo>
                      <a:cubicBezTo>
                        <a:pt x="16" y="67"/>
                        <a:pt x="14" y="66"/>
                        <a:pt x="13" y="64"/>
                      </a:cubicBezTo>
                      <a:cubicBezTo>
                        <a:pt x="11" y="63"/>
                        <a:pt x="10" y="61"/>
                        <a:pt x="10" y="58"/>
                      </a:cubicBezTo>
                      <a:cubicBezTo>
                        <a:pt x="9" y="59"/>
                        <a:pt x="9" y="59"/>
                        <a:pt x="9" y="58"/>
                      </a:cubicBezTo>
                      <a:cubicBezTo>
                        <a:pt x="9" y="59"/>
                        <a:pt x="8" y="59"/>
                        <a:pt x="8" y="59"/>
                      </a:cubicBezTo>
                      <a:cubicBezTo>
                        <a:pt x="8" y="59"/>
                        <a:pt x="8" y="57"/>
                        <a:pt x="8" y="57"/>
                      </a:cubicBezTo>
                      <a:cubicBezTo>
                        <a:pt x="7" y="57"/>
                        <a:pt x="7" y="55"/>
                        <a:pt x="6" y="56"/>
                      </a:cubicBezTo>
                      <a:cubicBezTo>
                        <a:pt x="6" y="56"/>
                        <a:pt x="6" y="56"/>
                        <a:pt x="6" y="56"/>
                      </a:cubicBezTo>
                      <a:cubicBezTo>
                        <a:pt x="4" y="56"/>
                        <a:pt x="4" y="59"/>
                        <a:pt x="2" y="60"/>
                      </a:cubicBezTo>
                      <a:cubicBezTo>
                        <a:pt x="4" y="60"/>
                        <a:pt x="2" y="63"/>
                        <a:pt x="4" y="63"/>
                      </a:cubicBezTo>
                      <a:cubicBezTo>
                        <a:pt x="4" y="64"/>
                        <a:pt x="4" y="63"/>
                        <a:pt x="4" y="64"/>
                      </a:cubicBezTo>
                      <a:cubicBezTo>
                        <a:pt x="4" y="64"/>
                        <a:pt x="5" y="64"/>
                        <a:pt x="5" y="65"/>
                      </a:cubicBezTo>
                      <a:cubicBezTo>
                        <a:pt x="5" y="65"/>
                        <a:pt x="5" y="65"/>
                        <a:pt x="5" y="65"/>
                      </a:cubicBezTo>
                      <a:cubicBezTo>
                        <a:pt x="7" y="67"/>
                        <a:pt x="7" y="68"/>
                        <a:pt x="9" y="71"/>
                      </a:cubicBezTo>
                      <a:cubicBezTo>
                        <a:pt x="9" y="70"/>
                        <a:pt x="9" y="70"/>
                        <a:pt x="9" y="70"/>
                      </a:cubicBezTo>
                      <a:cubicBezTo>
                        <a:pt x="9" y="70"/>
                        <a:pt x="9" y="71"/>
                        <a:pt x="9" y="71"/>
                      </a:cubicBezTo>
                      <a:cubicBezTo>
                        <a:pt x="11" y="71"/>
                        <a:pt x="8" y="70"/>
                        <a:pt x="10" y="69"/>
                      </a:cubicBezTo>
                      <a:cubicBezTo>
                        <a:pt x="9" y="71"/>
                        <a:pt x="13" y="72"/>
                        <a:pt x="12" y="74"/>
                      </a:cubicBezTo>
                      <a:cubicBezTo>
                        <a:pt x="13" y="75"/>
                        <a:pt x="12" y="73"/>
                        <a:pt x="13" y="74"/>
                      </a:cubicBezTo>
                      <a:cubicBezTo>
                        <a:pt x="13" y="74"/>
                        <a:pt x="13" y="74"/>
                        <a:pt x="13" y="74"/>
                      </a:cubicBezTo>
                      <a:cubicBezTo>
                        <a:pt x="14" y="74"/>
                        <a:pt x="14" y="74"/>
                        <a:pt x="14" y="74"/>
                      </a:cubicBezTo>
                      <a:cubicBezTo>
                        <a:pt x="14" y="74"/>
                        <a:pt x="14" y="75"/>
                        <a:pt x="14" y="75"/>
                      </a:cubicBezTo>
                      <a:cubicBezTo>
                        <a:pt x="14" y="75"/>
                        <a:pt x="13" y="75"/>
                        <a:pt x="13" y="75"/>
                      </a:cubicBezTo>
                      <a:cubicBezTo>
                        <a:pt x="13" y="76"/>
                        <a:pt x="15" y="76"/>
                        <a:pt x="15" y="77"/>
                      </a:cubicBezTo>
                      <a:cubicBezTo>
                        <a:pt x="15" y="77"/>
                        <a:pt x="15" y="76"/>
                        <a:pt x="15" y="76"/>
                      </a:cubicBezTo>
                      <a:cubicBezTo>
                        <a:pt x="17" y="77"/>
                        <a:pt x="20" y="79"/>
                        <a:pt x="23" y="79"/>
                      </a:cubicBezTo>
                      <a:cubicBezTo>
                        <a:pt x="23" y="79"/>
                        <a:pt x="23" y="79"/>
                        <a:pt x="23" y="79"/>
                      </a:cubicBezTo>
                      <a:cubicBezTo>
                        <a:pt x="25" y="79"/>
                        <a:pt x="24" y="80"/>
                        <a:pt x="26" y="80"/>
                      </a:cubicBezTo>
                      <a:cubicBezTo>
                        <a:pt x="26" y="80"/>
                        <a:pt x="26" y="80"/>
                        <a:pt x="26" y="80"/>
                      </a:cubicBezTo>
                      <a:cubicBezTo>
                        <a:pt x="27" y="80"/>
                        <a:pt x="28" y="80"/>
                        <a:pt x="28" y="80"/>
                      </a:cubicBezTo>
                      <a:cubicBezTo>
                        <a:pt x="27" y="80"/>
                        <a:pt x="29" y="81"/>
                        <a:pt x="28" y="82"/>
                      </a:cubicBezTo>
                      <a:cubicBezTo>
                        <a:pt x="30" y="81"/>
                        <a:pt x="29" y="81"/>
                        <a:pt x="31" y="80"/>
                      </a:cubicBezTo>
                      <a:cubicBezTo>
                        <a:pt x="31" y="80"/>
                        <a:pt x="31" y="80"/>
                        <a:pt x="31" y="80"/>
                      </a:cubicBezTo>
                      <a:cubicBezTo>
                        <a:pt x="32" y="80"/>
                        <a:pt x="32" y="80"/>
                        <a:pt x="33" y="79"/>
                      </a:cubicBezTo>
                      <a:cubicBezTo>
                        <a:pt x="32" y="80"/>
                        <a:pt x="33" y="81"/>
                        <a:pt x="32" y="81"/>
                      </a:cubicBezTo>
                      <a:cubicBezTo>
                        <a:pt x="35" y="83"/>
                        <a:pt x="36" y="80"/>
                        <a:pt x="37" y="82"/>
                      </a:cubicBezTo>
                      <a:cubicBezTo>
                        <a:pt x="38" y="80"/>
                        <a:pt x="35" y="81"/>
                        <a:pt x="36" y="81"/>
                      </a:cubicBezTo>
                      <a:cubicBezTo>
                        <a:pt x="35" y="80"/>
                        <a:pt x="36" y="79"/>
                        <a:pt x="37" y="79"/>
                      </a:cubicBezTo>
                      <a:cubicBezTo>
                        <a:pt x="38" y="79"/>
                        <a:pt x="38" y="82"/>
                        <a:pt x="40" y="82"/>
                      </a:cubicBezTo>
                      <a:cubicBezTo>
                        <a:pt x="40" y="82"/>
                        <a:pt x="40" y="82"/>
                        <a:pt x="40" y="82"/>
                      </a:cubicBezTo>
                      <a:cubicBezTo>
                        <a:pt x="41" y="82"/>
                        <a:pt x="41" y="81"/>
                        <a:pt x="42" y="82"/>
                      </a:cubicBezTo>
                      <a:cubicBezTo>
                        <a:pt x="43" y="80"/>
                        <a:pt x="44" y="81"/>
                        <a:pt x="43" y="80"/>
                      </a:cubicBezTo>
                      <a:cubicBezTo>
                        <a:pt x="43" y="80"/>
                        <a:pt x="42" y="81"/>
                        <a:pt x="42" y="80"/>
                      </a:cubicBezTo>
                      <a:cubicBezTo>
                        <a:pt x="43" y="80"/>
                        <a:pt x="43" y="78"/>
                        <a:pt x="45" y="78"/>
                      </a:cubicBezTo>
                      <a:cubicBezTo>
                        <a:pt x="45" y="79"/>
                        <a:pt x="44" y="79"/>
                        <a:pt x="44" y="79"/>
                      </a:cubicBezTo>
                      <a:cubicBezTo>
                        <a:pt x="45" y="80"/>
                        <a:pt x="45" y="79"/>
                        <a:pt x="45" y="79"/>
                      </a:cubicBezTo>
                      <a:cubicBezTo>
                        <a:pt x="46" y="81"/>
                        <a:pt x="44" y="80"/>
                        <a:pt x="43" y="82"/>
                      </a:cubicBezTo>
                      <a:cubicBezTo>
                        <a:pt x="43" y="82"/>
                        <a:pt x="44" y="80"/>
                        <a:pt x="44" y="82"/>
                      </a:cubicBezTo>
                      <a:cubicBezTo>
                        <a:pt x="44" y="79"/>
                        <a:pt x="46" y="81"/>
                        <a:pt x="47" y="79"/>
                      </a:cubicBezTo>
                      <a:cubicBezTo>
                        <a:pt x="47" y="80"/>
                        <a:pt x="47" y="80"/>
                        <a:pt x="47" y="80"/>
                      </a:cubicBezTo>
                      <a:cubicBezTo>
                        <a:pt x="47" y="80"/>
                        <a:pt x="48" y="79"/>
                        <a:pt x="48" y="79"/>
                      </a:cubicBezTo>
                      <a:cubicBezTo>
                        <a:pt x="48" y="81"/>
                        <a:pt x="48" y="81"/>
                        <a:pt x="48" y="81"/>
                      </a:cubicBezTo>
                      <a:cubicBezTo>
                        <a:pt x="48" y="79"/>
                        <a:pt x="50" y="81"/>
                        <a:pt x="51" y="79"/>
                      </a:cubicBezTo>
                      <a:cubicBezTo>
                        <a:pt x="49" y="81"/>
                        <a:pt x="50" y="79"/>
                        <a:pt x="49" y="79"/>
                      </a:cubicBezTo>
                      <a:cubicBezTo>
                        <a:pt x="50" y="76"/>
                        <a:pt x="51" y="80"/>
                        <a:pt x="54" y="78"/>
                      </a:cubicBezTo>
                      <a:cubicBezTo>
                        <a:pt x="54" y="78"/>
                        <a:pt x="52" y="78"/>
                        <a:pt x="52" y="78"/>
                      </a:cubicBezTo>
                      <a:cubicBezTo>
                        <a:pt x="53" y="77"/>
                        <a:pt x="54" y="77"/>
                        <a:pt x="54" y="77"/>
                      </a:cubicBezTo>
                      <a:cubicBezTo>
                        <a:pt x="56" y="76"/>
                        <a:pt x="54" y="77"/>
                        <a:pt x="54" y="76"/>
                      </a:cubicBezTo>
                      <a:cubicBezTo>
                        <a:pt x="55" y="76"/>
                        <a:pt x="54" y="75"/>
                        <a:pt x="55" y="74"/>
                      </a:cubicBezTo>
                      <a:cubicBezTo>
                        <a:pt x="55" y="75"/>
                        <a:pt x="55" y="75"/>
                        <a:pt x="55" y="75"/>
                      </a:cubicBezTo>
                      <a:cubicBezTo>
                        <a:pt x="57" y="73"/>
                        <a:pt x="54" y="73"/>
                        <a:pt x="56" y="72"/>
                      </a:cubicBezTo>
                      <a:cubicBezTo>
                        <a:pt x="57" y="73"/>
                        <a:pt x="57" y="73"/>
                        <a:pt x="57" y="73"/>
                      </a:cubicBezTo>
                      <a:cubicBezTo>
                        <a:pt x="57" y="72"/>
                        <a:pt x="57" y="72"/>
                        <a:pt x="57" y="72"/>
                      </a:cubicBezTo>
                      <a:cubicBezTo>
                        <a:pt x="58" y="73"/>
                        <a:pt x="58" y="73"/>
                        <a:pt x="58" y="73"/>
                      </a:cubicBezTo>
                      <a:cubicBezTo>
                        <a:pt x="58" y="72"/>
                        <a:pt x="58" y="72"/>
                        <a:pt x="59" y="71"/>
                      </a:cubicBezTo>
                      <a:cubicBezTo>
                        <a:pt x="59" y="71"/>
                        <a:pt x="58" y="70"/>
                        <a:pt x="58" y="69"/>
                      </a:cubicBezTo>
                      <a:cubicBezTo>
                        <a:pt x="59" y="69"/>
                        <a:pt x="59" y="70"/>
                        <a:pt x="60" y="69"/>
                      </a:cubicBezTo>
                      <a:cubicBezTo>
                        <a:pt x="60" y="69"/>
                        <a:pt x="60" y="70"/>
                        <a:pt x="59" y="70"/>
                      </a:cubicBezTo>
                      <a:cubicBezTo>
                        <a:pt x="60" y="70"/>
                        <a:pt x="60" y="71"/>
                        <a:pt x="60" y="71"/>
                      </a:cubicBezTo>
                      <a:cubicBezTo>
                        <a:pt x="61" y="71"/>
                        <a:pt x="61" y="69"/>
                        <a:pt x="61" y="69"/>
                      </a:cubicBezTo>
                      <a:cubicBezTo>
                        <a:pt x="61" y="69"/>
                        <a:pt x="61" y="69"/>
                        <a:pt x="61" y="69"/>
                      </a:cubicBezTo>
                      <a:cubicBezTo>
                        <a:pt x="61" y="67"/>
                        <a:pt x="61" y="67"/>
                        <a:pt x="61" y="67"/>
                      </a:cubicBezTo>
                      <a:cubicBezTo>
                        <a:pt x="61" y="67"/>
                        <a:pt x="61" y="67"/>
                        <a:pt x="61" y="67"/>
                      </a:cubicBezTo>
                      <a:cubicBezTo>
                        <a:pt x="62" y="67"/>
                        <a:pt x="61" y="67"/>
                        <a:pt x="62" y="66"/>
                      </a:cubicBezTo>
                      <a:cubicBezTo>
                        <a:pt x="62" y="66"/>
                        <a:pt x="63" y="67"/>
                        <a:pt x="63" y="68"/>
                      </a:cubicBezTo>
                      <a:cubicBezTo>
                        <a:pt x="63" y="68"/>
                        <a:pt x="63" y="66"/>
                        <a:pt x="63" y="66"/>
                      </a:cubicBezTo>
                      <a:cubicBezTo>
                        <a:pt x="63" y="66"/>
                        <a:pt x="64" y="65"/>
                        <a:pt x="64" y="65"/>
                      </a:cubicBezTo>
                      <a:cubicBezTo>
                        <a:pt x="65" y="64"/>
                        <a:pt x="64" y="62"/>
                        <a:pt x="65" y="61"/>
                      </a:cubicBezTo>
                      <a:cubicBezTo>
                        <a:pt x="65" y="61"/>
                        <a:pt x="65" y="61"/>
                        <a:pt x="65" y="60"/>
                      </a:cubicBezTo>
                      <a:cubicBezTo>
                        <a:pt x="65" y="59"/>
                        <a:pt x="66" y="58"/>
                        <a:pt x="66" y="57"/>
                      </a:cubicBezTo>
                      <a:cubicBezTo>
                        <a:pt x="67" y="56"/>
                        <a:pt x="67" y="56"/>
                        <a:pt x="67" y="56"/>
                      </a:cubicBezTo>
                      <a:cubicBezTo>
                        <a:pt x="67" y="55"/>
                        <a:pt x="65" y="57"/>
                        <a:pt x="65" y="55"/>
                      </a:cubicBezTo>
                      <a:cubicBezTo>
                        <a:pt x="65" y="53"/>
                        <a:pt x="66" y="54"/>
                        <a:pt x="67" y="54"/>
                      </a:cubicBezTo>
                      <a:cubicBezTo>
                        <a:pt x="66" y="53"/>
                        <a:pt x="65" y="52"/>
                        <a:pt x="66" y="50"/>
                      </a:cubicBezTo>
                      <a:cubicBezTo>
                        <a:pt x="66" y="51"/>
                        <a:pt x="66" y="51"/>
                        <a:pt x="66" y="52"/>
                      </a:cubicBezTo>
                      <a:close/>
                      <a:moveTo>
                        <a:pt x="64" y="37"/>
                      </a:moveTo>
                      <a:cubicBezTo>
                        <a:pt x="64" y="37"/>
                        <a:pt x="65" y="38"/>
                        <a:pt x="65" y="38"/>
                      </a:cubicBezTo>
                      <a:cubicBezTo>
                        <a:pt x="63" y="38"/>
                        <a:pt x="64" y="38"/>
                        <a:pt x="64" y="37"/>
                      </a:cubicBezTo>
                      <a:close/>
                      <a:moveTo>
                        <a:pt x="52" y="19"/>
                      </a:moveTo>
                      <a:cubicBezTo>
                        <a:pt x="53" y="19"/>
                        <a:pt x="53" y="19"/>
                        <a:pt x="53" y="20"/>
                      </a:cubicBezTo>
                      <a:cubicBezTo>
                        <a:pt x="53" y="20"/>
                        <a:pt x="52" y="20"/>
                        <a:pt x="52" y="19"/>
                      </a:cubicBezTo>
                      <a:close/>
                      <a:moveTo>
                        <a:pt x="7" y="19"/>
                      </a:moveTo>
                      <a:cubicBezTo>
                        <a:pt x="7" y="19"/>
                        <a:pt x="7" y="19"/>
                        <a:pt x="7" y="19"/>
                      </a:cubicBezTo>
                      <a:cubicBezTo>
                        <a:pt x="7" y="19"/>
                        <a:pt x="7" y="19"/>
                        <a:pt x="7" y="19"/>
                      </a:cubicBezTo>
                      <a:close/>
                      <a:moveTo>
                        <a:pt x="6" y="19"/>
                      </a:moveTo>
                      <a:cubicBezTo>
                        <a:pt x="6" y="19"/>
                        <a:pt x="6" y="20"/>
                        <a:pt x="6" y="20"/>
                      </a:cubicBezTo>
                      <a:cubicBezTo>
                        <a:pt x="6" y="19"/>
                        <a:pt x="6" y="19"/>
                        <a:pt x="6" y="19"/>
                      </a:cubicBezTo>
                      <a:cubicBezTo>
                        <a:pt x="6" y="19"/>
                        <a:pt x="6" y="19"/>
                        <a:pt x="6" y="19"/>
                      </a:cubicBezTo>
                      <a:close/>
                      <a:moveTo>
                        <a:pt x="39" y="74"/>
                      </a:moveTo>
                      <a:cubicBezTo>
                        <a:pt x="39" y="74"/>
                        <a:pt x="39" y="74"/>
                        <a:pt x="39" y="74"/>
                      </a:cubicBezTo>
                      <a:cubicBezTo>
                        <a:pt x="39" y="75"/>
                        <a:pt x="39" y="74"/>
                        <a:pt x="3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 name="Freeform 795">
                  <a:extLst>
                    <a:ext uri="{FF2B5EF4-FFF2-40B4-BE49-F238E27FC236}">
                      <a16:creationId xmlns:a16="http://schemas.microsoft.com/office/drawing/2014/main" id="{92CB7BBA-7AE8-49CE-8C1A-A8CA7D16E66F}"/>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 name="Freeform 796">
                  <a:extLst>
                    <a:ext uri="{FF2B5EF4-FFF2-40B4-BE49-F238E27FC236}">
                      <a16:creationId xmlns:a16="http://schemas.microsoft.com/office/drawing/2014/main" id="{58594F1C-FEA9-4AC0-B933-07CC37715201}"/>
                    </a:ext>
                  </a:extLst>
                </p:cNvPr>
                <p:cNvSpPr>
                  <a:spLocks/>
                </p:cNvSpPr>
                <p:nvPr userDrawn="1"/>
              </p:nvSpPr>
              <p:spPr bwMode="auto">
                <a:xfrm>
                  <a:off x="3659" y="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 name="Freeform 797">
                  <a:extLst>
                    <a:ext uri="{FF2B5EF4-FFF2-40B4-BE49-F238E27FC236}">
                      <a16:creationId xmlns:a16="http://schemas.microsoft.com/office/drawing/2014/main" id="{6BF84263-159D-4FF1-9A4D-EC60CB9068E1}"/>
                    </a:ext>
                  </a:extLst>
                </p:cNvPr>
                <p:cNvSpPr>
                  <a:spLocks/>
                </p:cNvSpPr>
                <p:nvPr userDrawn="1"/>
              </p:nvSpPr>
              <p:spPr bwMode="auto">
                <a:xfrm>
                  <a:off x="3416" y="5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 name="Freeform 798">
                  <a:extLst>
                    <a:ext uri="{FF2B5EF4-FFF2-40B4-BE49-F238E27FC236}">
                      <a16:creationId xmlns:a16="http://schemas.microsoft.com/office/drawing/2014/main" id="{B228BDA4-9371-4130-BCF6-40C2BE2021BE}"/>
                    </a:ext>
                  </a:extLst>
                </p:cNvPr>
                <p:cNvSpPr>
                  <a:spLocks/>
                </p:cNvSpPr>
                <p:nvPr userDrawn="1"/>
              </p:nvSpPr>
              <p:spPr bwMode="auto">
                <a:xfrm>
                  <a:off x="3356" y="67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 name="Freeform 799">
                  <a:extLst>
                    <a:ext uri="{FF2B5EF4-FFF2-40B4-BE49-F238E27FC236}">
                      <a16:creationId xmlns:a16="http://schemas.microsoft.com/office/drawing/2014/main" id="{8DD2F4CA-F387-42FE-9B5F-FC97A9270A7C}"/>
                    </a:ext>
                  </a:extLst>
                </p:cNvPr>
                <p:cNvSpPr>
                  <a:spLocks/>
                </p:cNvSpPr>
                <p:nvPr userDrawn="1"/>
              </p:nvSpPr>
              <p:spPr bwMode="auto">
                <a:xfrm>
                  <a:off x="3326" y="69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 name="Freeform 800">
                  <a:extLst>
                    <a:ext uri="{FF2B5EF4-FFF2-40B4-BE49-F238E27FC236}">
                      <a16:creationId xmlns:a16="http://schemas.microsoft.com/office/drawing/2014/main" id="{1592B91C-0B72-4E20-86C6-AEF0981A87D1}"/>
                    </a:ext>
                  </a:extLst>
                </p:cNvPr>
                <p:cNvSpPr>
                  <a:spLocks/>
                </p:cNvSpPr>
                <p:nvPr userDrawn="1"/>
              </p:nvSpPr>
              <p:spPr bwMode="auto">
                <a:xfrm>
                  <a:off x="3341" y="67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 name="Freeform 801">
                  <a:extLst>
                    <a:ext uri="{FF2B5EF4-FFF2-40B4-BE49-F238E27FC236}">
                      <a16:creationId xmlns:a16="http://schemas.microsoft.com/office/drawing/2014/main" id="{4901921A-E5E5-4FAE-9DE8-5EB76559A045}"/>
                    </a:ext>
                  </a:extLst>
                </p:cNvPr>
                <p:cNvSpPr>
                  <a:spLocks/>
                </p:cNvSpPr>
                <p:nvPr userDrawn="1"/>
              </p:nvSpPr>
              <p:spPr bwMode="auto">
                <a:xfrm>
                  <a:off x="3341" y="6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 name="Freeform 802">
                  <a:extLst>
                    <a:ext uri="{FF2B5EF4-FFF2-40B4-BE49-F238E27FC236}">
                      <a16:creationId xmlns:a16="http://schemas.microsoft.com/office/drawing/2014/main" id="{54B0E323-2ECC-4CCB-B6A1-0A4CD8539ACA}"/>
                    </a:ext>
                  </a:extLst>
                </p:cNvPr>
                <p:cNvSpPr>
                  <a:spLocks/>
                </p:cNvSpPr>
                <p:nvPr userDrawn="1"/>
              </p:nvSpPr>
              <p:spPr bwMode="auto">
                <a:xfrm>
                  <a:off x="3361" y="64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2"/>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 name="Freeform 803">
                  <a:extLst>
                    <a:ext uri="{FF2B5EF4-FFF2-40B4-BE49-F238E27FC236}">
                      <a16:creationId xmlns:a16="http://schemas.microsoft.com/office/drawing/2014/main" id="{DAACF40E-3132-45B7-9B7E-56ABF01E0F36}"/>
                    </a:ext>
                  </a:extLst>
                </p:cNvPr>
                <p:cNvSpPr>
                  <a:spLocks/>
                </p:cNvSpPr>
                <p:nvPr userDrawn="1"/>
              </p:nvSpPr>
              <p:spPr bwMode="auto">
                <a:xfrm>
                  <a:off x="3331" y="66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 name="Freeform 804">
                  <a:extLst>
                    <a:ext uri="{FF2B5EF4-FFF2-40B4-BE49-F238E27FC236}">
                      <a16:creationId xmlns:a16="http://schemas.microsoft.com/office/drawing/2014/main" id="{47B62573-B9E9-4954-9EA1-9FFA536B5ED0}"/>
                    </a:ext>
                  </a:extLst>
                </p:cNvPr>
                <p:cNvSpPr>
                  <a:spLocks/>
                </p:cNvSpPr>
                <p:nvPr userDrawn="1"/>
              </p:nvSpPr>
              <p:spPr bwMode="auto">
                <a:xfrm>
                  <a:off x="3341" y="65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 name="Freeform 805">
                  <a:extLst>
                    <a:ext uri="{FF2B5EF4-FFF2-40B4-BE49-F238E27FC236}">
                      <a16:creationId xmlns:a16="http://schemas.microsoft.com/office/drawing/2014/main" id="{321A887A-CF9A-421B-B0AA-9EABC5B338BB}"/>
                    </a:ext>
                  </a:extLst>
                </p:cNvPr>
                <p:cNvSpPr>
                  <a:spLocks/>
                </p:cNvSpPr>
                <p:nvPr userDrawn="1"/>
              </p:nvSpPr>
              <p:spPr bwMode="auto">
                <a:xfrm>
                  <a:off x="3341"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 name="Freeform 806">
                  <a:extLst>
                    <a:ext uri="{FF2B5EF4-FFF2-40B4-BE49-F238E27FC236}">
                      <a16:creationId xmlns:a16="http://schemas.microsoft.com/office/drawing/2014/main" id="{2307BB46-BC76-4A80-88CD-097B25E7126F}"/>
                    </a:ext>
                  </a:extLst>
                </p:cNvPr>
                <p:cNvSpPr>
                  <a:spLocks/>
                </p:cNvSpPr>
                <p:nvPr userDrawn="1"/>
              </p:nvSpPr>
              <p:spPr bwMode="auto">
                <a:xfrm>
                  <a:off x="3331" y="663"/>
                  <a:ext cx="5" cy="5"/>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1" y="0"/>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 name="Freeform 807">
                  <a:extLst>
                    <a:ext uri="{FF2B5EF4-FFF2-40B4-BE49-F238E27FC236}">
                      <a16:creationId xmlns:a16="http://schemas.microsoft.com/office/drawing/2014/main" id="{106CD539-5A10-418C-874F-8F03DFB7652D}"/>
                    </a:ext>
                  </a:extLst>
                </p:cNvPr>
                <p:cNvSpPr>
                  <a:spLocks/>
                </p:cNvSpPr>
                <p:nvPr userDrawn="1"/>
              </p:nvSpPr>
              <p:spPr bwMode="auto">
                <a:xfrm>
                  <a:off x="3366" y="61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2" name="Freeform 809">
                <a:extLst>
                  <a:ext uri="{FF2B5EF4-FFF2-40B4-BE49-F238E27FC236}">
                    <a16:creationId xmlns:a16="http://schemas.microsoft.com/office/drawing/2014/main" id="{D72742FC-C65F-4032-A817-06E64FCA39B2}"/>
                  </a:ext>
                </a:extLst>
              </p:cNvPr>
              <p:cNvSpPr>
                <a:spLocks/>
              </p:cNvSpPr>
              <p:nvPr userDrawn="1"/>
            </p:nvSpPr>
            <p:spPr bwMode="auto">
              <a:xfrm>
                <a:off x="5319712" y="981075"/>
                <a:ext cx="7937"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810">
                <a:extLst>
                  <a:ext uri="{FF2B5EF4-FFF2-40B4-BE49-F238E27FC236}">
                    <a16:creationId xmlns:a16="http://schemas.microsoft.com/office/drawing/2014/main" id="{68A699DC-4547-40A2-819F-F145D3DFD876}"/>
                  </a:ext>
                </a:extLst>
              </p:cNvPr>
              <p:cNvSpPr>
                <a:spLocks/>
              </p:cNvSpPr>
              <p:nvPr userDrawn="1"/>
            </p:nvSpPr>
            <p:spPr bwMode="auto">
              <a:xfrm>
                <a:off x="5327650" y="949325"/>
                <a:ext cx="7937" cy="15875"/>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811">
                <a:extLst>
                  <a:ext uri="{FF2B5EF4-FFF2-40B4-BE49-F238E27FC236}">
                    <a16:creationId xmlns:a16="http://schemas.microsoft.com/office/drawing/2014/main" id="{B50F7AB8-BF38-47E3-9EEE-3D58B6810DFF}"/>
                  </a:ext>
                </a:extLst>
              </p:cNvPr>
              <p:cNvSpPr>
                <a:spLocks/>
              </p:cNvSpPr>
              <p:nvPr userDrawn="1"/>
            </p:nvSpPr>
            <p:spPr bwMode="auto">
              <a:xfrm>
                <a:off x="5438775" y="925513"/>
                <a:ext cx="0" cy="15875"/>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812">
                <a:extLst>
                  <a:ext uri="{FF2B5EF4-FFF2-40B4-BE49-F238E27FC236}">
                    <a16:creationId xmlns:a16="http://schemas.microsoft.com/office/drawing/2014/main" id="{3BFFAC4F-2BAD-42F2-8010-51693D1A0365}"/>
                  </a:ext>
                </a:extLst>
              </p:cNvPr>
              <p:cNvSpPr>
                <a:spLocks/>
              </p:cNvSpPr>
              <p:nvPr userDrawn="1"/>
            </p:nvSpPr>
            <p:spPr bwMode="auto">
              <a:xfrm>
                <a:off x="5532437" y="885825"/>
                <a:ext cx="15875" cy="15875"/>
              </a:xfrm>
              <a:custGeom>
                <a:avLst/>
                <a:gdLst>
                  <a:gd name="T0" fmla="*/ 2 w 2"/>
                  <a:gd name="T1" fmla="*/ 0 h 2"/>
                  <a:gd name="T2" fmla="*/ 0 w 2"/>
                  <a:gd name="T3" fmla="*/ 1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2"/>
                      <a:pt x="0" y="1"/>
                    </a:cubicBezTo>
                    <a:cubicBezTo>
                      <a:pt x="0" y="1"/>
                      <a:pt x="1" y="1"/>
                      <a:pt x="1" y="2"/>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813">
                <a:extLst>
                  <a:ext uri="{FF2B5EF4-FFF2-40B4-BE49-F238E27FC236}">
                    <a16:creationId xmlns:a16="http://schemas.microsoft.com/office/drawing/2014/main" id="{65DC3C64-8E55-4D94-93DD-550506749A93}"/>
                  </a:ext>
                </a:extLst>
              </p:cNvPr>
              <p:cNvSpPr>
                <a:spLocks/>
              </p:cNvSpPr>
              <p:nvPr userDrawn="1"/>
            </p:nvSpPr>
            <p:spPr bwMode="auto">
              <a:xfrm>
                <a:off x="5532437" y="901700"/>
                <a:ext cx="7937"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Rectangle 814">
                <a:extLst>
                  <a:ext uri="{FF2B5EF4-FFF2-40B4-BE49-F238E27FC236}">
                    <a16:creationId xmlns:a16="http://schemas.microsoft.com/office/drawing/2014/main" id="{2C1BEBA1-3621-46B6-BA09-C5129EA4BD58}"/>
                  </a:ext>
                </a:extLst>
              </p:cNvPr>
              <p:cNvSpPr>
                <a:spLocks noChangeArrowheads="1"/>
              </p:cNvSpPr>
              <p:nvPr userDrawn="1"/>
            </p:nvSpPr>
            <p:spPr bwMode="auto">
              <a:xfrm>
                <a:off x="5359400" y="1314450"/>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815">
                <a:extLst>
                  <a:ext uri="{FF2B5EF4-FFF2-40B4-BE49-F238E27FC236}">
                    <a16:creationId xmlns:a16="http://schemas.microsoft.com/office/drawing/2014/main" id="{A093FC1A-837B-48D2-988C-A8303ED0AB7F}"/>
                  </a:ext>
                </a:extLst>
              </p:cNvPr>
              <p:cNvSpPr>
                <a:spLocks/>
              </p:cNvSpPr>
              <p:nvPr userDrawn="1"/>
            </p:nvSpPr>
            <p:spPr bwMode="auto">
              <a:xfrm>
                <a:off x="5343525" y="1306513"/>
                <a:ext cx="7937" cy="7938"/>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816">
                <a:extLst>
                  <a:ext uri="{FF2B5EF4-FFF2-40B4-BE49-F238E27FC236}">
                    <a16:creationId xmlns:a16="http://schemas.microsoft.com/office/drawing/2014/main" id="{11846F84-8FB1-4A68-9653-4F47AC00D8C2}"/>
                  </a:ext>
                </a:extLst>
              </p:cNvPr>
              <p:cNvSpPr>
                <a:spLocks/>
              </p:cNvSpPr>
              <p:nvPr userDrawn="1"/>
            </p:nvSpPr>
            <p:spPr bwMode="auto">
              <a:xfrm>
                <a:off x="5808662" y="1147763"/>
                <a:ext cx="7937" cy="7938"/>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817">
                <a:extLst>
                  <a:ext uri="{FF2B5EF4-FFF2-40B4-BE49-F238E27FC236}">
                    <a16:creationId xmlns:a16="http://schemas.microsoft.com/office/drawing/2014/main" id="{9E1534FF-A5E4-4E3C-B0EF-344304992605}"/>
                  </a:ext>
                </a:extLst>
              </p:cNvPr>
              <p:cNvSpPr>
                <a:spLocks/>
              </p:cNvSpPr>
              <p:nvPr userDrawn="1"/>
            </p:nvSpPr>
            <p:spPr bwMode="auto">
              <a:xfrm>
                <a:off x="5816600" y="1235075"/>
                <a:ext cx="7937" cy="7938"/>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818">
                <a:extLst>
                  <a:ext uri="{FF2B5EF4-FFF2-40B4-BE49-F238E27FC236}">
                    <a16:creationId xmlns:a16="http://schemas.microsoft.com/office/drawing/2014/main" id="{C40F6F22-4875-4B1F-98BB-A954372B9E64}"/>
                  </a:ext>
                </a:extLst>
              </p:cNvPr>
              <p:cNvSpPr>
                <a:spLocks/>
              </p:cNvSpPr>
              <p:nvPr userDrawn="1"/>
            </p:nvSpPr>
            <p:spPr bwMode="auto">
              <a:xfrm>
                <a:off x="5824537" y="1306513"/>
                <a:ext cx="7937" cy="793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47" name="Shape 47"/>
          <p:cNvSpPr txBox="1">
            <a:spLocks noGrp="1"/>
          </p:cNvSpPr>
          <p:nvPr>
            <p:ph type="title"/>
          </p:nvPr>
        </p:nvSpPr>
        <p:spPr>
          <a:xfrm>
            <a:off x="5797828" y="1275113"/>
            <a:ext cx="5654543" cy="847999"/>
          </a:xfrm>
          <a:prstGeom prst="rect">
            <a:avLst/>
          </a:prstGeom>
        </p:spPr>
        <p:txBody>
          <a:bodyPr lIns="91425" tIns="91425" rIns="91425" bIns="91425" anchor="b"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dirty="0"/>
          </a:p>
        </p:txBody>
      </p:sp>
      <p:sp>
        <p:nvSpPr>
          <p:cNvPr id="48" name="Shape 48"/>
          <p:cNvSpPr txBox="1">
            <a:spLocks noGrp="1"/>
          </p:cNvSpPr>
          <p:nvPr>
            <p:ph type="body" idx="1"/>
          </p:nvPr>
        </p:nvSpPr>
        <p:spPr>
          <a:xfrm>
            <a:off x="5797828" y="2258708"/>
            <a:ext cx="5654543" cy="3686000"/>
          </a:xfrm>
          <a:prstGeom prst="rect">
            <a:avLst/>
          </a:prstGeom>
        </p:spPr>
        <p:txBody>
          <a:bodyPr lIns="91425" tIns="91425" rIns="91425" bIns="91425" anchor="t" anchorCtr="0">
            <a:normAutofit/>
          </a:bodyPr>
          <a:lstStyle>
            <a:lvl1pPr lvl="0">
              <a:spcBef>
                <a:spcPts val="0"/>
              </a:spcBef>
              <a:defRPr sz="18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dirty="0"/>
          </a:p>
        </p:txBody>
      </p:sp>
      <p:pic>
        <p:nvPicPr>
          <p:cNvPr id="4930" name="Picture 4929">
            <a:extLst>
              <a:ext uri="{FF2B5EF4-FFF2-40B4-BE49-F238E27FC236}">
                <a16:creationId xmlns:a16="http://schemas.microsoft.com/office/drawing/2014/main" id="{DF903C0C-0734-40BF-9DA6-97C94E21BA8C}"/>
              </a:ext>
            </a:extLst>
          </p:cNvPr>
          <p:cNvPicPr>
            <a:picLocks noChangeAspect="1"/>
          </p:cNvPicPr>
          <p:nvPr userDrawn="1"/>
        </p:nvPicPr>
        <p:blipFill>
          <a:blip r:embed="rId2"/>
          <a:stretch>
            <a:fillRect/>
          </a:stretch>
        </p:blipFill>
        <p:spPr>
          <a:xfrm>
            <a:off x="9111283" y="199113"/>
            <a:ext cx="1342800" cy="903859"/>
          </a:xfrm>
          <a:prstGeom prst="rect">
            <a:avLst/>
          </a:prstGeom>
        </p:spPr>
      </p:pic>
      <p:pic>
        <p:nvPicPr>
          <p:cNvPr id="4931" name="Picture 4930">
            <a:extLst>
              <a:ext uri="{FF2B5EF4-FFF2-40B4-BE49-F238E27FC236}">
                <a16:creationId xmlns:a16="http://schemas.microsoft.com/office/drawing/2014/main" id="{F6E13732-04B3-4F3C-AB88-FAA0EAEA9483}"/>
              </a:ext>
            </a:extLst>
          </p:cNvPr>
          <p:cNvPicPr>
            <a:picLocks noChangeAspect="1"/>
          </p:cNvPicPr>
          <p:nvPr userDrawn="1"/>
        </p:nvPicPr>
        <p:blipFill>
          <a:blip r:embed="rId3"/>
          <a:stretch>
            <a:fillRect/>
          </a:stretch>
        </p:blipFill>
        <p:spPr>
          <a:xfrm>
            <a:off x="503535" y="367648"/>
            <a:ext cx="1130781" cy="726633"/>
          </a:xfrm>
          <a:prstGeom prst="rect">
            <a:avLst/>
          </a:prstGeom>
        </p:spPr>
      </p:pic>
      <p:pic>
        <p:nvPicPr>
          <p:cNvPr id="4932" name="Picture 4931">
            <a:extLst>
              <a:ext uri="{FF2B5EF4-FFF2-40B4-BE49-F238E27FC236}">
                <a16:creationId xmlns:a16="http://schemas.microsoft.com/office/drawing/2014/main" id="{556B739D-4338-4B4D-BDF9-A059290B608A}"/>
              </a:ext>
            </a:extLst>
          </p:cNvPr>
          <p:cNvPicPr>
            <a:picLocks noChangeAspect="1"/>
          </p:cNvPicPr>
          <p:nvPr userDrawn="1"/>
        </p:nvPicPr>
        <p:blipFill>
          <a:blip r:embed="rId4"/>
          <a:stretch>
            <a:fillRect/>
          </a:stretch>
        </p:blipFill>
        <p:spPr>
          <a:xfrm>
            <a:off x="1701010" y="1732243"/>
            <a:ext cx="1289796" cy="673465"/>
          </a:xfrm>
          <a:prstGeom prst="rect">
            <a:avLst/>
          </a:prstGeom>
        </p:spPr>
      </p:pic>
      <p:pic>
        <p:nvPicPr>
          <p:cNvPr id="4933" name="Picture 4932">
            <a:extLst>
              <a:ext uri="{FF2B5EF4-FFF2-40B4-BE49-F238E27FC236}">
                <a16:creationId xmlns:a16="http://schemas.microsoft.com/office/drawing/2014/main" id="{17D47E63-64F3-405A-8B81-5E6C111364B7}"/>
              </a:ext>
            </a:extLst>
          </p:cNvPr>
          <p:cNvPicPr>
            <a:picLocks noChangeAspect="1"/>
          </p:cNvPicPr>
          <p:nvPr userDrawn="1"/>
        </p:nvPicPr>
        <p:blipFill>
          <a:blip r:embed="rId5"/>
          <a:stretch>
            <a:fillRect/>
          </a:stretch>
        </p:blipFill>
        <p:spPr>
          <a:xfrm>
            <a:off x="9792255" y="1783459"/>
            <a:ext cx="938084" cy="444346"/>
          </a:xfrm>
          <a:prstGeom prst="rect">
            <a:avLst/>
          </a:prstGeom>
        </p:spPr>
      </p:pic>
      <p:sp>
        <p:nvSpPr>
          <p:cNvPr id="3" name="Picture Placeholder 2">
            <a:extLst>
              <a:ext uri="{FF2B5EF4-FFF2-40B4-BE49-F238E27FC236}">
                <a16:creationId xmlns:a16="http://schemas.microsoft.com/office/drawing/2014/main" id="{4A409B68-0D09-4C14-A146-3D2EFA096922}"/>
              </a:ext>
            </a:extLst>
          </p:cNvPr>
          <p:cNvSpPr>
            <a:spLocks noGrp="1"/>
          </p:cNvSpPr>
          <p:nvPr>
            <p:ph type="pic" sz="quarter" idx="10"/>
          </p:nvPr>
        </p:nvSpPr>
        <p:spPr>
          <a:xfrm>
            <a:off x="738188" y="1224630"/>
            <a:ext cx="4414837" cy="4801520"/>
          </a:xfrm>
        </p:spPr>
        <p:txBody>
          <a:bodyPr/>
          <a:lstStyle/>
          <a:p>
            <a:endParaRPr lang="en-PK"/>
          </a:p>
        </p:txBody>
      </p:sp>
    </p:spTree>
    <p:extLst>
      <p:ext uri="{BB962C8B-B14F-4D97-AF65-F5344CB8AC3E}">
        <p14:creationId xmlns:p14="http://schemas.microsoft.com/office/powerpoint/2010/main" val="201792431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_Title + 1 column">
    <p:bg>
      <p:bgPr>
        <a:solidFill>
          <a:srgbClr val="95ABB9"/>
        </a:solidFill>
        <a:effectLst/>
      </p:bgPr>
    </p:bg>
    <p:spTree>
      <p:nvGrpSpPr>
        <p:cNvPr id="1" name="Shape 46"/>
        <p:cNvGrpSpPr/>
        <p:nvPr/>
      </p:nvGrpSpPr>
      <p:grpSpPr>
        <a:xfrm>
          <a:off x="0" y="0"/>
          <a:ext cx="0" cy="0"/>
          <a:chOff x="0" y="0"/>
          <a:chExt cx="0" cy="0"/>
        </a:xfrm>
      </p:grpSpPr>
      <p:sp>
        <p:nvSpPr>
          <p:cNvPr id="4925" name="Oval 4924">
            <a:extLst>
              <a:ext uri="{FF2B5EF4-FFF2-40B4-BE49-F238E27FC236}">
                <a16:creationId xmlns:a16="http://schemas.microsoft.com/office/drawing/2014/main" id="{3147BAF1-14A6-489C-93DF-9856FA0C8F62}"/>
              </a:ext>
            </a:extLst>
          </p:cNvPr>
          <p:cNvSpPr/>
          <p:nvPr userDrawn="1"/>
        </p:nvSpPr>
        <p:spPr>
          <a:xfrm>
            <a:off x="607525" y="5655137"/>
            <a:ext cx="5162806" cy="519373"/>
          </a:xfrm>
          <a:prstGeom prst="ellipse">
            <a:avLst/>
          </a:prstGeom>
          <a:solidFill>
            <a:schemeClr val="bg1">
              <a:lumMod val="50000"/>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K"/>
          </a:p>
        </p:txBody>
      </p:sp>
      <p:sp>
        <p:nvSpPr>
          <p:cNvPr id="5009" name="Oval 5008">
            <a:extLst>
              <a:ext uri="{FF2B5EF4-FFF2-40B4-BE49-F238E27FC236}">
                <a16:creationId xmlns:a16="http://schemas.microsoft.com/office/drawing/2014/main" id="{EA1ECE27-6567-4047-9E9C-4601F31F804E}"/>
              </a:ext>
            </a:extLst>
          </p:cNvPr>
          <p:cNvSpPr/>
          <p:nvPr userDrawn="1"/>
        </p:nvSpPr>
        <p:spPr>
          <a:xfrm flipH="1">
            <a:off x="1425997" y="956869"/>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10" name="Oval 5009">
            <a:extLst>
              <a:ext uri="{FF2B5EF4-FFF2-40B4-BE49-F238E27FC236}">
                <a16:creationId xmlns:a16="http://schemas.microsoft.com/office/drawing/2014/main" id="{1C4FB937-1E7E-4389-80D4-088898A58F6E}"/>
              </a:ext>
            </a:extLst>
          </p:cNvPr>
          <p:cNvSpPr/>
          <p:nvPr userDrawn="1"/>
        </p:nvSpPr>
        <p:spPr>
          <a:xfrm flipH="1">
            <a:off x="316406" y="259646"/>
            <a:ext cx="276371" cy="27554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11" name="Oval 5010">
            <a:extLst>
              <a:ext uri="{FF2B5EF4-FFF2-40B4-BE49-F238E27FC236}">
                <a16:creationId xmlns:a16="http://schemas.microsoft.com/office/drawing/2014/main" id="{3A2C473F-E66A-44B6-837B-645AA60EAB0C}"/>
              </a:ext>
            </a:extLst>
          </p:cNvPr>
          <p:cNvSpPr/>
          <p:nvPr userDrawn="1"/>
        </p:nvSpPr>
        <p:spPr>
          <a:xfrm flipH="1">
            <a:off x="6939350" y="1843596"/>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12" name="Oval 5011">
            <a:extLst>
              <a:ext uri="{FF2B5EF4-FFF2-40B4-BE49-F238E27FC236}">
                <a16:creationId xmlns:a16="http://schemas.microsoft.com/office/drawing/2014/main" id="{81968328-A639-457E-B128-4B2829D9B6AB}"/>
              </a:ext>
            </a:extLst>
          </p:cNvPr>
          <p:cNvSpPr/>
          <p:nvPr userDrawn="1"/>
        </p:nvSpPr>
        <p:spPr>
          <a:xfrm flipH="1">
            <a:off x="333557" y="4127256"/>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13" name="Oval 5012">
            <a:extLst>
              <a:ext uri="{FF2B5EF4-FFF2-40B4-BE49-F238E27FC236}">
                <a16:creationId xmlns:a16="http://schemas.microsoft.com/office/drawing/2014/main" id="{290DD90D-6A9F-4C64-A80A-8B8AB6F54D30}"/>
              </a:ext>
            </a:extLst>
          </p:cNvPr>
          <p:cNvSpPr/>
          <p:nvPr userDrawn="1"/>
        </p:nvSpPr>
        <p:spPr>
          <a:xfrm flipH="1">
            <a:off x="8238147" y="5940284"/>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14" name="Oval 5013">
            <a:extLst>
              <a:ext uri="{FF2B5EF4-FFF2-40B4-BE49-F238E27FC236}">
                <a16:creationId xmlns:a16="http://schemas.microsoft.com/office/drawing/2014/main" id="{CAA0BD6A-C180-4A91-9674-C2EB79E9F0E4}"/>
              </a:ext>
            </a:extLst>
          </p:cNvPr>
          <p:cNvSpPr/>
          <p:nvPr userDrawn="1"/>
        </p:nvSpPr>
        <p:spPr>
          <a:xfrm flipH="1">
            <a:off x="9689124" y="6167955"/>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15" name="Oval 5014">
            <a:extLst>
              <a:ext uri="{FF2B5EF4-FFF2-40B4-BE49-F238E27FC236}">
                <a16:creationId xmlns:a16="http://schemas.microsoft.com/office/drawing/2014/main" id="{AFA02B9C-0C2D-4718-A5C5-DEB3B79AC72F}"/>
              </a:ext>
            </a:extLst>
          </p:cNvPr>
          <p:cNvSpPr/>
          <p:nvPr userDrawn="1"/>
        </p:nvSpPr>
        <p:spPr>
          <a:xfrm flipH="1">
            <a:off x="11560397" y="5816183"/>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16" name="Oval 5015">
            <a:extLst>
              <a:ext uri="{FF2B5EF4-FFF2-40B4-BE49-F238E27FC236}">
                <a16:creationId xmlns:a16="http://schemas.microsoft.com/office/drawing/2014/main" id="{5F63179A-F3BC-4EA0-A31E-68F2E64074FA}"/>
              </a:ext>
            </a:extLst>
          </p:cNvPr>
          <p:cNvSpPr/>
          <p:nvPr userDrawn="1"/>
        </p:nvSpPr>
        <p:spPr>
          <a:xfrm flipH="1">
            <a:off x="10861387" y="4012290"/>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17" name="Oval 5016">
            <a:extLst>
              <a:ext uri="{FF2B5EF4-FFF2-40B4-BE49-F238E27FC236}">
                <a16:creationId xmlns:a16="http://schemas.microsoft.com/office/drawing/2014/main" id="{D8151943-1848-4489-BC43-05BCBB1DB391}"/>
              </a:ext>
            </a:extLst>
          </p:cNvPr>
          <p:cNvSpPr/>
          <p:nvPr userDrawn="1"/>
        </p:nvSpPr>
        <p:spPr>
          <a:xfrm flipH="1">
            <a:off x="11733307" y="1946146"/>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18" name="Oval 5017">
            <a:extLst>
              <a:ext uri="{FF2B5EF4-FFF2-40B4-BE49-F238E27FC236}">
                <a16:creationId xmlns:a16="http://schemas.microsoft.com/office/drawing/2014/main" id="{4F04C45A-FA52-4ED8-B0AE-8D4A1E56BB99}"/>
              </a:ext>
            </a:extLst>
          </p:cNvPr>
          <p:cNvSpPr/>
          <p:nvPr userDrawn="1"/>
        </p:nvSpPr>
        <p:spPr>
          <a:xfrm flipH="1">
            <a:off x="8807045" y="1699113"/>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19" name="Oval 5018">
            <a:extLst>
              <a:ext uri="{FF2B5EF4-FFF2-40B4-BE49-F238E27FC236}">
                <a16:creationId xmlns:a16="http://schemas.microsoft.com/office/drawing/2014/main" id="{B66DC19C-D0CD-4AB9-9702-4AE27EC08091}"/>
              </a:ext>
            </a:extLst>
          </p:cNvPr>
          <p:cNvSpPr/>
          <p:nvPr userDrawn="1"/>
        </p:nvSpPr>
        <p:spPr>
          <a:xfrm flipH="1">
            <a:off x="11592114" y="256287"/>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20" name="Oval 5019">
            <a:extLst>
              <a:ext uri="{FF2B5EF4-FFF2-40B4-BE49-F238E27FC236}">
                <a16:creationId xmlns:a16="http://schemas.microsoft.com/office/drawing/2014/main" id="{DB55293C-DC9C-41BD-9CD4-1545CBF0B51F}"/>
              </a:ext>
            </a:extLst>
          </p:cNvPr>
          <p:cNvSpPr/>
          <p:nvPr userDrawn="1"/>
        </p:nvSpPr>
        <p:spPr>
          <a:xfrm flipH="1">
            <a:off x="6522940" y="488717"/>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21" name="Oval 5020">
            <a:extLst>
              <a:ext uri="{FF2B5EF4-FFF2-40B4-BE49-F238E27FC236}">
                <a16:creationId xmlns:a16="http://schemas.microsoft.com/office/drawing/2014/main" id="{0150EA25-F331-4B22-9121-9444B2C14EDD}"/>
              </a:ext>
            </a:extLst>
          </p:cNvPr>
          <p:cNvSpPr/>
          <p:nvPr userDrawn="1"/>
        </p:nvSpPr>
        <p:spPr>
          <a:xfrm flipH="1">
            <a:off x="4421818" y="200127"/>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22" name="Oval 5021">
            <a:extLst>
              <a:ext uri="{FF2B5EF4-FFF2-40B4-BE49-F238E27FC236}">
                <a16:creationId xmlns:a16="http://schemas.microsoft.com/office/drawing/2014/main" id="{780C6D7A-4057-4697-874D-F4FEA6769D4D}"/>
              </a:ext>
            </a:extLst>
          </p:cNvPr>
          <p:cNvSpPr/>
          <p:nvPr userDrawn="1"/>
        </p:nvSpPr>
        <p:spPr>
          <a:xfrm flipH="1">
            <a:off x="3022711" y="518197"/>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23" name="Oval 5022">
            <a:extLst>
              <a:ext uri="{FF2B5EF4-FFF2-40B4-BE49-F238E27FC236}">
                <a16:creationId xmlns:a16="http://schemas.microsoft.com/office/drawing/2014/main" id="{175F1871-E670-4421-9A8D-3F6DD72DFBF5}"/>
              </a:ext>
            </a:extLst>
          </p:cNvPr>
          <p:cNvSpPr/>
          <p:nvPr userDrawn="1"/>
        </p:nvSpPr>
        <p:spPr>
          <a:xfrm flipH="1">
            <a:off x="1301356" y="235442"/>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24" name="Oval 5023">
            <a:extLst>
              <a:ext uri="{FF2B5EF4-FFF2-40B4-BE49-F238E27FC236}">
                <a16:creationId xmlns:a16="http://schemas.microsoft.com/office/drawing/2014/main" id="{F0595A89-A255-4B76-9813-E510B99A2404}"/>
              </a:ext>
            </a:extLst>
          </p:cNvPr>
          <p:cNvSpPr/>
          <p:nvPr userDrawn="1"/>
        </p:nvSpPr>
        <p:spPr>
          <a:xfrm flipH="1">
            <a:off x="802034" y="1843596"/>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25" name="Oval 5024">
            <a:extLst>
              <a:ext uri="{FF2B5EF4-FFF2-40B4-BE49-F238E27FC236}">
                <a16:creationId xmlns:a16="http://schemas.microsoft.com/office/drawing/2014/main" id="{5A62B3E8-B085-41C1-B67F-D0A9A27F86B3}"/>
              </a:ext>
            </a:extLst>
          </p:cNvPr>
          <p:cNvSpPr/>
          <p:nvPr userDrawn="1"/>
        </p:nvSpPr>
        <p:spPr>
          <a:xfrm flipH="1">
            <a:off x="1157449" y="3596942"/>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26" name="Oval 5025">
            <a:extLst>
              <a:ext uri="{FF2B5EF4-FFF2-40B4-BE49-F238E27FC236}">
                <a16:creationId xmlns:a16="http://schemas.microsoft.com/office/drawing/2014/main" id="{512AB930-4849-4933-B4A9-65E32D48ABD2}"/>
              </a:ext>
            </a:extLst>
          </p:cNvPr>
          <p:cNvSpPr/>
          <p:nvPr userDrawn="1"/>
        </p:nvSpPr>
        <p:spPr>
          <a:xfrm flipH="1">
            <a:off x="636769" y="5324636"/>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27" name="Oval 5026">
            <a:extLst>
              <a:ext uri="{FF2B5EF4-FFF2-40B4-BE49-F238E27FC236}">
                <a16:creationId xmlns:a16="http://schemas.microsoft.com/office/drawing/2014/main" id="{1B1B3BD9-ED58-457C-A450-AC6B45C38FD1}"/>
              </a:ext>
            </a:extLst>
          </p:cNvPr>
          <p:cNvSpPr/>
          <p:nvPr userDrawn="1"/>
        </p:nvSpPr>
        <p:spPr>
          <a:xfrm flipH="1">
            <a:off x="7761646" y="6636495"/>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28" name="Oval 5027">
            <a:extLst>
              <a:ext uri="{FF2B5EF4-FFF2-40B4-BE49-F238E27FC236}">
                <a16:creationId xmlns:a16="http://schemas.microsoft.com/office/drawing/2014/main" id="{2E4D8E2C-A939-4A47-8A59-D6507DBCC3B7}"/>
              </a:ext>
            </a:extLst>
          </p:cNvPr>
          <p:cNvSpPr/>
          <p:nvPr userDrawn="1"/>
        </p:nvSpPr>
        <p:spPr>
          <a:xfrm flipH="1">
            <a:off x="10776450" y="5781612"/>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29" name="Oval 5028">
            <a:extLst>
              <a:ext uri="{FF2B5EF4-FFF2-40B4-BE49-F238E27FC236}">
                <a16:creationId xmlns:a16="http://schemas.microsoft.com/office/drawing/2014/main" id="{11FB35FE-DDBE-4C4E-BAD4-B438ED5424CB}"/>
              </a:ext>
            </a:extLst>
          </p:cNvPr>
          <p:cNvSpPr/>
          <p:nvPr userDrawn="1"/>
        </p:nvSpPr>
        <p:spPr>
          <a:xfrm flipH="1">
            <a:off x="11755584" y="4303659"/>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30" name="Oval 5029">
            <a:extLst>
              <a:ext uri="{FF2B5EF4-FFF2-40B4-BE49-F238E27FC236}">
                <a16:creationId xmlns:a16="http://schemas.microsoft.com/office/drawing/2014/main" id="{372678B6-510F-491C-A339-D6B451687873}"/>
              </a:ext>
            </a:extLst>
          </p:cNvPr>
          <p:cNvSpPr/>
          <p:nvPr userDrawn="1"/>
        </p:nvSpPr>
        <p:spPr>
          <a:xfrm flipH="1">
            <a:off x="10670443" y="2787843"/>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31" name="Oval 5030">
            <a:extLst>
              <a:ext uri="{FF2B5EF4-FFF2-40B4-BE49-F238E27FC236}">
                <a16:creationId xmlns:a16="http://schemas.microsoft.com/office/drawing/2014/main" id="{135A3C9D-A0FD-4E47-9AB4-24EA40FBBD27}"/>
              </a:ext>
            </a:extLst>
          </p:cNvPr>
          <p:cNvSpPr/>
          <p:nvPr userDrawn="1"/>
        </p:nvSpPr>
        <p:spPr>
          <a:xfrm flipH="1">
            <a:off x="11058146" y="2075501"/>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32" name="Oval 5031">
            <a:extLst>
              <a:ext uri="{FF2B5EF4-FFF2-40B4-BE49-F238E27FC236}">
                <a16:creationId xmlns:a16="http://schemas.microsoft.com/office/drawing/2014/main" id="{28028071-6203-49F0-8078-C1BDCDDF0F1B}"/>
              </a:ext>
            </a:extLst>
          </p:cNvPr>
          <p:cNvSpPr/>
          <p:nvPr userDrawn="1"/>
        </p:nvSpPr>
        <p:spPr>
          <a:xfrm flipH="1">
            <a:off x="11749941" y="1110495"/>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33" name="Oval 5032">
            <a:extLst>
              <a:ext uri="{FF2B5EF4-FFF2-40B4-BE49-F238E27FC236}">
                <a16:creationId xmlns:a16="http://schemas.microsoft.com/office/drawing/2014/main" id="{A5BC159E-AFF0-4042-BB79-3CC09442B211}"/>
              </a:ext>
            </a:extLst>
          </p:cNvPr>
          <p:cNvSpPr/>
          <p:nvPr userDrawn="1"/>
        </p:nvSpPr>
        <p:spPr>
          <a:xfrm flipH="1">
            <a:off x="9949810" y="227528"/>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34" name="Oval 5033">
            <a:extLst>
              <a:ext uri="{FF2B5EF4-FFF2-40B4-BE49-F238E27FC236}">
                <a16:creationId xmlns:a16="http://schemas.microsoft.com/office/drawing/2014/main" id="{79C273BE-54C3-49F3-AAA1-784312AF1631}"/>
              </a:ext>
            </a:extLst>
          </p:cNvPr>
          <p:cNvSpPr/>
          <p:nvPr userDrawn="1"/>
        </p:nvSpPr>
        <p:spPr>
          <a:xfrm flipH="1">
            <a:off x="8330560" y="466922"/>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35" name="Frame 5034">
            <a:extLst>
              <a:ext uri="{FF2B5EF4-FFF2-40B4-BE49-F238E27FC236}">
                <a16:creationId xmlns:a16="http://schemas.microsoft.com/office/drawing/2014/main" id="{69551E11-44C8-4B3A-9B6B-B0E2396F39D2}"/>
              </a:ext>
            </a:extLst>
          </p:cNvPr>
          <p:cNvSpPr/>
          <p:nvPr userDrawn="1"/>
        </p:nvSpPr>
        <p:spPr>
          <a:xfrm flipH="1">
            <a:off x="0" y="0"/>
            <a:ext cx="12192000" cy="6858000"/>
          </a:xfrm>
          <a:prstGeom prst="frame">
            <a:avLst>
              <a:gd name="adj1" fmla="val 1352"/>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nvGrpSpPr>
          <p:cNvPr id="5036" name="Group 5035">
            <a:extLst>
              <a:ext uri="{FF2B5EF4-FFF2-40B4-BE49-F238E27FC236}">
                <a16:creationId xmlns:a16="http://schemas.microsoft.com/office/drawing/2014/main" id="{6A2927C8-8BC7-4EC6-A6A0-5FE1B69AF444}"/>
              </a:ext>
            </a:extLst>
          </p:cNvPr>
          <p:cNvGrpSpPr/>
          <p:nvPr userDrawn="1"/>
        </p:nvGrpSpPr>
        <p:grpSpPr>
          <a:xfrm rot="830002" flipH="1">
            <a:off x="5468833" y="4403355"/>
            <a:ext cx="549129" cy="495490"/>
            <a:chOff x="5248275" y="314325"/>
            <a:chExt cx="2259012" cy="2038351"/>
          </a:xfrm>
          <a:solidFill>
            <a:schemeClr val="bg1"/>
          </a:solidFill>
        </p:grpSpPr>
        <p:grpSp>
          <p:nvGrpSpPr>
            <p:cNvPr id="9112" name="Group 205">
              <a:extLst>
                <a:ext uri="{FF2B5EF4-FFF2-40B4-BE49-F238E27FC236}">
                  <a16:creationId xmlns:a16="http://schemas.microsoft.com/office/drawing/2014/main" id="{9C0DA0AC-E59C-4FD4-9EAC-6E8B1CCFFF43}"/>
                </a:ext>
              </a:extLst>
            </p:cNvPr>
            <p:cNvGrpSpPr>
              <a:grpSpLocks/>
            </p:cNvGrpSpPr>
            <p:nvPr userDrawn="1"/>
          </p:nvGrpSpPr>
          <p:grpSpPr bwMode="auto">
            <a:xfrm>
              <a:off x="5248275" y="393700"/>
              <a:ext cx="1871662" cy="1935163"/>
              <a:chOff x="3306" y="248"/>
              <a:chExt cx="1179" cy="1219"/>
            </a:xfrm>
            <a:grpFill/>
          </p:grpSpPr>
          <p:sp>
            <p:nvSpPr>
              <p:cNvPr id="9726" name="Freeform 5">
                <a:extLst>
                  <a:ext uri="{FF2B5EF4-FFF2-40B4-BE49-F238E27FC236}">
                    <a16:creationId xmlns:a16="http://schemas.microsoft.com/office/drawing/2014/main" id="{FD08235E-6BD9-486F-A9A4-6C1899E470DF}"/>
                  </a:ext>
                </a:extLst>
              </p:cNvPr>
              <p:cNvSpPr>
                <a:spLocks/>
              </p:cNvSpPr>
              <p:nvPr userDrawn="1"/>
            </p:nvSpPr>
            <p:spPr bwMode="auto">
              <a:xfrm>
                <a:off x="4431" y="1152"/>
                <a:ext cx="5" cy="1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27" name="Freeform 6">
                <a:extLst>
                  <a:ext uri="{FF2B5EF4-FFF2-40B4-BE49-F238E27FC236}">
                    <a16:creationId xmlns:a16="http://schemas.microsoft.com/office/drawing/2014/main" id="{6772758E-DA4F-46BA-890A-7F91065CBF82}"/>
                  </a:ext>
                </a:extLst>
              </p:cNvPr>
              <p:cNvSpPr>
                <a:spLocks/>
              </p:cNvSpPr>
              <p:nvPr userDrawn="1"/>
            </p:nvSpPr>
            <p:spPr bwMode="auto">
              <a:xfrm>
                <a:off x="4465" y="1207"/>
                <a:ext cx="10" cy="5"/>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0"/>
                      <a:pt x="0" y="0"/>
                    </a:cubicBezTo>
                    <a:cubicBezTo>
                      <a:pt x="0" y="0"/>
                      <a:pt x="2"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28" name="Freeform 7">
                <a:extLst>
                  <a:ext uri="{FF2B5EF4-FFF2-40B4-BE49-F238E27FC236}">
                    <a16:creationId xmlns:a16="http://schemas.microsoft.com/office/drawing/2014/main" id="{96F29457-593F-4844-B75F-9D986307D1D0}"/>
                  </a:ext>
                </a:extLst>
              </p:cNvPr>
              <p:cNvSpPr>
                <a:spLocks/>
              </p:cNvSpPr>
              <p:nvPr userDrawn="1"/>
            </p:nvSpPr>
            <p:spPr bwMode="auto">
              <a:xfrm>
                <a:off x="4470" y="1227"/>
                <a:ext cx="15" cy="35"/>
              </a:xfrm>
              <a:custGeom>
                <a:avLst/>
                <a:gdLst>
                  <a:gd name="T0" fmla="*/ 1 w 3"/>
                  <a:gd name="T1" fmla="*/ 7 h 7"/>
                  <a:gd name="T2" fmla="*/ 1 w 3"/>
                  <a:gd name="T3" fmla="*/ 1 h 7"/>
                  <a:gd name="T4" fmla="*/ 1 w 3"/>
                  <a:gd name="T5" fmla="*/ 1 h 7"/>
                  <a:gd name="T6" fmla="*/ 0 w 3"/>
                  <a:gd name="T7" fmla="*/ 0 h 7"/>
                  <a:gd name="T8" fmla="*/ 1 w 3"/>
                  <a:gd name="T9" fmla="*/ 4 h 7"/>
                  <a:gd name="T10" fmla="*/ 1 w 3"/>
                  <a:gd name="T11" fmla="*/ 7 h 7"/>
                </a:gdLst>
                <a:ahLst/>
                <a:cxnLst>
                  <a:cxn ang="0">
                    <a:pos x="T0" y="T1"/>
                  </a:cxn>
                  <a:cxn ang="0">
                    <a:pos x="T2" y="T3"/>
                  </a:cxn>
                  <a:cxn ang="0">
                    <a:pos x="T4" y="T5"/>
                  </a:cxn>
                  <a:cxn ang="0">
                    <a:pos x="T6" y="T7"/>
                  </a:cxn>
                  <a:cxn ang="0">
                    <a:pos x="T8" y="T9"/>
                  </a:cxn>
                  <a:cxn ang="0">
                    <a:pos x="T10" y="T11"/>
                  </a:cxn>
                </a:cxnLst>
                <a:rect l="0" t="0" r="r" b="b"/>
                <a:pathLst>
                  <a:path w="3" h="7">
                    <a:moveTo>
                      <a:pt x="1" y="7"/>
                    </a:moveTo>
                    <a:cubicBezTo>
                      <a:pt x="3" y="6"/>
                      <a:pt x="1" y="3"/>
                      <a:pt x="1" y="1"/>
                    </a:cubicBezTo>
                    <a:cubicBezTo>
                      <a:pt x="1" y="1"/>
                      <a:pt x="1" y="1"/>
                      <a:pt x="1" y="1"/>
                    </a:cubicBezTo>
                    <a:cubicBezTo>
                      <a:pt x="0" y="0"/>
                      <a:pt x="0" y="0"/>
                      <a:pt x="0" y="0"/>
                    </a:cubicBezTo>
                    <a:cubicBezTo>
                      <a:pt x="0" y="1"/>
                      <a:pt x="1" y="2"/>
                      <a:pt x="1" y="4"/>
                    </a:cubicBezTo>
                    <a:cubicBezTo>
                      <a:pt x="1" y="5"/>
                      <a:pt x="2" y="6"/>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29" name="Freeform 8">
                <a:extLst>
                  <a:ext uri="{FF2B5EF4-FFF2-40B4-BE49-F238E27FC236}">
                    <a16:creationId xmlns:a16="http://schemas.microsoft.com/office/drawing/2014/main" id="{0F40B845-E10D-41E7-980E-C40CEB910373}"/>
                  </a:ext>
                </a:extLst>
              </p:cNvPr>
              <p:cNvSpPr>
                <a:spLocks/>
              </p:cNvSpPr>
              <p:nvPr userDrawn="1"/>
            </p:nvSpPr>
            <p:spPr bwMode="auto">
              <a:xfrm>
                <a:off x="4460" y="1282"/>
                <a:ext cx="5" cy="15"/>
              </a:xfrm>
              <a:custGeom>
                <a:avLst/>
                <a:gdLst>
                  <a:gd name="T0" fmla="*/ 0 w 1"/>
                  <a:gd name="T1" fmla="*/ 2 h 3"/>
                  <a:gd name="T2" fmla="*/ 0 w 1"/>
                  <a:gd name="T3" fmla="*/ 0 h 3"/>
                  <a:gd name="T4" fmla="*/ 0 w 1"/>
                  <a:gd name="T5" fmla="*/ 1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0" y="3"/>
                      <a:pt x="0" y="0"/>
                    </a:cubicBezTo>
                    <a:cubicBezTo>
                      <a:pt x="0" y="0"/>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30" name="Freeform 9">
                <a:extLst>
                  <a:ext uri="{FF2B5EF4-FFF2-40B4-BE49-F238E27FC236}">
                    <a16:creationId xmlns:a16="http://schemas.microsoft.com/office/drawing/2014/main" id="{042577A1-2A9D-4D44-AE20-4EBAF3520406}"/>
                  </a:ext>
                </a:extLst>
              </p:cNvPr>
              <p:cNvSpPr>
                <a:spLocks/>
              </p:cNvSpPr>
              <p:nvPr userDrawn="1"/>
            </p:nvSpPr>
            <p:spPr bwMode="auto">
              <a:xfrm>
                <a:off x="4460" y="1282"/>
                <a:ext cx="0" cy="5"/>
              </a:xfrm>
              <a:custGeom>
                <a:avLst/>
                <a:gdLst>
                  <a:gd name="T0" fmla="*/ 1 h 1"/>
                  <a:gd name="T1" fmla="*/ 1 h 1"/>
                </a:gdLst>
                <a:ahLst/>
                <a:cxnLst>
                  <a:cxn ang="0">
                    <a:pos x="0" y="T0"/>
                  </a:cxn>
                  <a:cxn ang="0">
                    <a:pos x="0" y="T1"/>
                  </a:cxn>
                </a:cxnLst>
                <a:rect l="0" t="0" r="r" b="b"/>
                <a:pathLst>
                  <a:path h="1">
                    <a:moveTo>
                      <a:pt x="0" y="1"/>
                    </a:move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31" name="Freeform 10">
                <a:extLst>
                  <a:ext uri="{FF2B5EF4-FFF2-40B4-BE49-F238E27FC236}">
                    <a16:creationId xmlns:a16="http://schemas.microsoft.com/office/drawing/2014/main" id="{E0FB2111-7628-4058-B4EA-1BC48C618A90}"/>
                  </a:ext>
                </a:extLst>
              </p:cNvPr>
              <p:cNvSpPr>
                <a:spLocks/>
              </p:cNvSpPr>
              <p:nvPr userDrawn="1"/>
            </p:nvSpPr>
            <p:spPr bwMode="auto">
              <a:xfrm>
                <a:off x="4451" y="1302"/>
                <a:ext cx="9" cy="10"/>
              </a:xfrm>
              <a:custGeom>
                <a:avLst/>
                <a:gdLst>
                  <a:gd name="T0" fmla="*/ 1 w 2"/>
                  <a:gd name="T1" fmla="*/ 1 h 2"/>
                  <a:gd name="T2" fmla="*/ 1 w 2"/>
                  <a:gd name="T3" fmla="*/ 0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0"/>
                      <a:pt x="1" y="0"/>
                    </a:cubicBezTo>
                    <a:cubicBezTo>
                      <a:pt x="1" y="0"/>
                      <a:pt x="1" y="1"/>
                      <a:pt x="1" y="1"/>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32" name="Freeform 11">
                <a:extLst>
                  <a:ext uri="{FF2B5EF4-FFF2-40B4-BE49-F238E27FC236}">
                    <a16:creationId xmlns:a16="http://schemas.microsoft.com/office/drawing/2014/main" id="{2C4DFBDD-B93F-465F-A9AD-0D7F0700133B}"/>
                  </a:ext>
                </a:extLst>
              </p:cNvPr>
              <p:cNvSpPr>
                <a:spLocks/>
              </p:cNvSpPr>
              <p:nvPr userDrawn="1"/>
            </p:nvSpPr>
            <p:spPr bwMode="auto">
              <a:xfrm>
                <a:off x="4460" y="131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33" name="Freeform 12">
                <a:extLst>
                  <a:ext uri="{FF2B5EF4-FFF2-40B4-BE49-F238E27FC236}">
                    <a16:creationId xmlns:a16="http://schemas.microsoft.com/office/drawing/2014/main" id="{F97A1E1E-E6BD-4A89-816C-F179107F5C45}"/>
                  </a:ext>
                </a:extLst>
              </p:cNvPr>
              <p:cNvSpPr>
                <a:spLocks/>
              </p:cNvSpPr>
              <p:nvPr userDrawn="1"/>
            </p:nvSpPr>
            <p:spPr bwMode="auto">
              <a:xfrm>
                <a:off x="4460" y="1307"/>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34" name="Freeform 13">
                <a:extLst>
                  <a:ext uri="{FF2B5EF4-FFF2-40B4-BE49-F238E27FC236}">
                    <a16:creationId xmlns:a16="http://schemas.microsoft.com/office/drawing/2014/main" id="{8B00794E-DB1D-4986-AE5A-ADF91BB20825}"/>
                  </a:ext>
                </a:extLst>
              </p:cNvPr>
              <p:cNvSpPr>
                <a:spLocks/>
              </p:cNvSpPr>
              <p:nvPr userDrawn="1"/>
            </p:nvSpPr>
            <p:spPr bwMode="auto">
              <a:xfrm>
                <a:off x="4465" y="1287"/>
                <a:ext cx="5" cy="15"/>
              </a:xfrm>
              <a:custGeom>
                <a:avLst/>
                <a:gdLst>
                  <a:gd name="T0" fmla="*/ 0 w 1"/>
                  <a:gd name="T1" fmla="*/ 3 h 3"/>
                  <a:gd name="T2" fmla="*/ 0 w 1"/>
                  <a:gd name="T3" fmla="*/ 3 h 3"/>
                  <a:gd name="T4" fmla="*/ 0 w 1"/>
                  <a:gd name="T5" fmla="*/ 3 h 3"/>
                </a:gdLst>
                <a:ahLst/>
                <a:cxnLst>
                  <a:cxn ang="0">
                    <a:pos x="T0" y="T1"/>
                  </a:cxn>
                  <a:cxn ang="0">
                    <a:pos x="T2" y="T3"/>
                  </a:cxn>
                  <a:cxn ang="0">
                    <a:pos x="T4" y="T5"/>
                  </a:cxn>
                </a:cxnLst>
                <a:rect l="0" t="0" r="r" b="b"/>
                <a:pathLst>
                  <a:path w="1" h="3">
                    <a:moveTo>
                      <a:pt x="0" y="3"/>
                    </a:moveTo>
                    <a:cubicBezTo>
                      <a:pt x="0" y="2"/>
                      <a:pt x="0" y="1"/>
                      <a:pt x="0" y="3"/>
                    </a:cubicBezTo>
                    <a:cubicBezTo>
                      <a:pt x="1" y="0"/>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35" name="Freeform 14">
                <a:extLst>
                  <a:ext uri="{FF2B5EF4-FFF2-40B4-BE49-F238E27FC236}">
                    <a16:creationId xmlns:a16="http://schemas.microsoft.com/office/drawing/2014/main" id="{975575E0-11F4-45A0-8B86-D8724B7D9095}"/>
                  </a:ext>
                </a:extLst>
              </p:cNvPr>
              <p:cNvSpPr>
                <a:spLocks/>
              </p:cNvSpPr>
              <p:nvPr userDrawn="1"/>
            </p:nvSpPr>
            <p:spPr bwMode="auto">
              <a:xfrm>
                <a:off x="4480" y="1252"/>
                <a:ext cx="5" cy="15"/>
              </a:xfrm>
              <a:custGeom>
                <a:avLst/>
                <a:gdLst>
                  <a:gd name="T0" fmla="*/ 1 w 1"/>
                  <a:gd name="T1" fmla="*/ 3 h 3"/>
                  <a:gd name="T2" fmla="*/ 1 w 1"/>
                  <a:gd name="T3" fmla="*/ 1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1"/>
                      <a:pt x="1" y="1"/>
                      <a:pt x="1" y="1"/>
                    </a:cubicBezTo>
                    <a:cubicBezTo>
                      <a:pt x="1" y="1"/>
                      <a:pt x="1" y="0"/>
                      <a:pt x="1"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36" name="Freeform 15">
                <a:extLst>
                  <a:ext uri="{FF2B5EF4-FFF2-40B4-BE49-F238E27FC236}">
                    <a16:creationId xmlns:a16="http://schemas.microsoft.com/office/drawing/2014/main" id="{590AB5A0-7DFC-4A88-9788-8FBC1134D6B1}"/>
                  </a:ext>
                </a:extLst>
              </p:cNvPr>
              <p:cNvSpPr>
                <a:spLocks/>
              </p:cNvSpPr>
              <p:nvPr userDrawn="1"/>
            </p:nvSpPr>
            <p:spPr bwMode="auto">
              <a:xfrm>
                <a:off x="4436" y="1342"/>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37" name="Freeform 16">
                <a:extLst>
                  <a:ext uri="{FF2B5EF4-FFF2-40B4-BE49-F238E27FC236}">
                    <a16:creationId xmlns:a16="http://schemas.microsoft.com/office/drawing/2014/main" id="{FC79DCD3-D98E-4348-9A3A-65D94E92255C}"/>
                  </a:ext>
                </a:extLst>
              </p:cNvPr>
              <p:cNvSpPr>
                <a:spLocks/>
              </p:cNvSpPr>
              <p:nvPr userDrawn="1"/>
            </p:nvSpPr>
            <p:spPr bwMode="auto">
              <a:xfrm>
                <a:off x="4436" y="1347"/>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38" name="Freeform 17">
                <a:extLst>
                  <a:ext uri="{FF2B5EF4-FFF2-40B4-BE49-F238E27FC236}">
                    <a16:creationId xmlns:a16="http://schemas.microsoft.com/office/drawing/2014/main" id="{3767DB19-ACE7-472F-94B1-23CA4FE78BFE}"/>
                  </a:ext>
                </a:extLst>
              </p:cNvPr>
              <p:cNvSpPr>
                <a:spLocks/>
              </p:cNvSpPr>
              <p:nvPr userDrawn="1"/>
            </p:nvSpPr>
            <p:spPr bwMode="auto">
              <a:xfrm>
                <a:off x="4465" y="1307"/>
                <a:ext cx="0" cy="15"/>
              </a:xfrm>
              <a:custGeom>
                <a:avLst/>
                <a:gdLst>
                  <a:gd name="T0" fmla="*/ 15 h 15"/>
                  <a:gd name="T1" fmla="*/ 0 h 15"/>
                  <a:gd name="T2" fmla="*/ 15 h 15"/>
                  <a:gd name="T3" fmla="*/ 15 h 15"/>
                </a:gdLst>
                <a:ahLst/>
                <a:cxnLst>
                  <a:cxn ang="0">
                    <a:pos x="0" y="T0"/>
                  </a:cxn>
                  <a:cxn ang="0">
                    <a:pos x="0" y="T1"/>
                  </a:cxn>
                  <a:cxn ang="0">
                    <a:pos x="0" y="T2"/>
                  </a:cxn>
                  <a:cxn ang="0">
                    <a:pos x="0" y="T3"/>
                  </a:cxn>
                </a:cxnLst>
                <a:rect l="0" t="0" r="r" b="b"/>
                <a:pathLst>
                  <a:path h="15">
                    <a:moveTo>
                      <a:pt x="0" y="15"/>
                    </a:moveTo>
                    <a:lnTo>
                      <a:pt x="0" y="0"/>
                    </a:lnTo>
                    <a:lnTo>
                      <a:pt x="0"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39" name="Freeform 18">
                <a:extLst>
                  <a:ext uri="{FF2B5EF4-FFF2-40B4-BE49-F238E27FC236}">
                    <a16:creationId xmlns:a16="http://schemas.microsoft.com/office/drawing/2014/main" id="{7F150707-80E3-4F44-B4F6-8C8746461043}"/>
                  </a:ext>
                </a:extLst>
              </p:cNvPr>
              <p:cNvSpPr>
                <a:spLocks/>
              </p:cNvSpPr>
              <p:nvPr userDrawn="1"/>
            </p:nvSpPr>
            <p:spPr bwMode="auto">
              <a:xfrm>
                <a:off x="4411" y="1362"/>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40" name="Freeform 19">
                <a:extLst>
                  <a:ext uri="{FF2B5EF4-FFF2-40B4-BE49-F238E27FC236}">
                    <a16:creationId xmlns:a16="http://schemas.microsoft.com/office/drawing/2014/main" id="{FCDB5B82-3E92-4626-8B0A-53FB0E71C743}"/>
                  </a:ext>
                </a:extLst>
              </p:cNvPr>
              <p:cNvSpPr>
                <a:spLocks/>
              </p:cNvSpPr>
              <p:nvPr userDrawn="1"/>
            </p:nvSpPr>
            <p:spPr bwMode="auto">
              <a:xfrm>
                <a:off x="4386" y="1372"/>
                <a:ext cx="15" cy="10"/>
              </a:xfrm>
              <a:custGeom>
                <a:avLst/>
                <a:gdLst>
                  <a:gd name="T0" fmla="*/ 2 w 3"/>
                  <a:gd name="T1" fmla="*/ 1 h 2"/>
                  <a:gd name="T2" fmla="*/ 2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1" y="1"/>
                      <a:pt x="2" y="0"/>
                    </a:cubicBezTo>
                    <a:cubicBezTo>
                      <a:pt x="1" y="1"/>
                      <a:pt x="0" y="1"/>
                      <a:pt x="0" y="2"/>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41" name="Freeform 20">
                <a:extLst>
                  <a:ext uri="{FF2B5EF4-FFF2-40B4-BE49-F238E27FC236}">
                    <a16:creationId xmlns:a16="http://schemas.microsoft.com/office/drawing/2014/main" id="{42B4F653-5384-4840-B859-A7B3E07AEA12}"/>
                  </a:ext>
                </a:extLst>
              </p:cNvPr>
              <p:cNvSpPr>
                <a:spLocks/>
              </p:cNvSpPr>
              <p:nvPr userDrawn="1"/>
            </p:nvSpPr>
            <p:spPr bwMode="auto">
              <a:xfrm>
                <a:off x="4381" y="13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42" name="Freeform 21">
                <a:extLst>
                  <a:ext uri="{FF2B5EF4-FFF2-40B4-BE49-F238E27FC236}">
                    <a16:creationId xmlns:a16="http://schemas.microsoft.com/office/drawing/2014/main" id="{6472F323-B319-4F78-915F-D0D9A5BF722B}"/>
                  </a:ext>
                </a:extLst>
              </p:cNvPr>
              <p:cNvSpPr>
                <a:spLocks/>
              </p:cNvSpPr>
              <p:nvPr userDrawn="1"/>
            </p:nvSpPr>
            <p:spPr bwMode="auto">
              <a:xfrm>
                <a:off x="4421" y="1362"/>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43" name="Freeform 22">
                <a:extLst>
                  <a:ext uri="{FF2B5EF4-FFF2-40B4-BE49-F238E27FC236}">
                    <a16:creationId xmlns:a16="http://schemas.microsoft.com/office/drawing/2014/main" id="{8EEB0E4A-AB64-4B57-AC7A-A0C868E52F2C}"/>
                  </a:ext>
                </a:extLst>
              </p:cNvPr>
              <p:cNvSpPr>
                <a:spLocks/>
              </p:cNvSpPr>
              <p:nvPr userDrawn="1"/>
            </p:nvSpPr>
            <p:spPr bwMode="auto">
              <a:xfrm>
                <a:off x="4421" y="1367"/>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44" name="Freeform 23">
                <a:extLst>
                  <a:ext uri="{FF2B5EF4-FFF2-40B4-BE49-F238E27FC236}">
                    <a16:creationId xmlns:a16="http://schemas.microsoft.com/office/drawing/2014/main" id="{A604894E-F3EE-4D94-958F-3FB3BB9298C3}"/>
                  </a:ext>
                </a:extLst>
              </p:cNvPr>
              <p:cNvSpPr>
                <a:spLocks/>
              </p:cNvSpPr>
              <p:nvPr userDrawn="1"/>
            </p:nvSpPr>
            <p:spPr bwMode="auto">
              <a:xfrm>
                <a:off x="4426"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45" name="Freeform 24">
                <a:extLst>
                  <a:ext uri="{FF2B5EF4-FFF2-40B4-BE49-F238E27FC236}">
                    <a16:creationId xmlns:a16="http://schemas.microsoft.com/office/drawing/2014/main" id="{6C484E29-F2E8-4388-B223-0F215986A416}"/>
                  </a:ext>
                </a:extLst>
              </p:cNvPr>
              <p:cNvSpPr>
                <a:spLocks/>
              </p:cNvSpPr>
              <p:nvPr userDrawn="1"/>
            </p:nvSpPr>
            <p:spPr bwMode="auto">
              <a:xfrm>
                <a:off x="4451" y="1337"/>
                <a:ext cx="4" cy="20"/>
              </a:xfrm>
              <a:custGeom>
                <a:avLst/>
                <a:gdLst>
                  <a:gd name="T0" fmla="*/ 0 w 1"/>
                  <a:gd name="T1" fmla="*/ 0 h 4"/>
                  <a:gd name="T2" fmla="*/ 1 w 1"/>
                  <a:gd name="T3" fmla="*/ 2 h 4"/>
                  <a:gd name="T4" fmla="*/ 0 w 1"/>
                  <a:gd name="T5" fmla="*/ 0 h 4"/>
                </a:gdLst>
                <a:ahLst/>
                <a:cxnLst>
                  <a:cxn ang="0">
                    <a:pos x="T0" y="T1"/>
                  </a:cxn>
                  <a:cxn ang="0">
                    <a:pos x="T2" y="T3"/>
                  </a:cxn>
                  <a:cxn ang="0">
                    <a:pos x="T4" y="T5"/>
                  </a:cxn>
                </a:cxnLst>
                <a:rect l="0" t="0" r="r" b="b"/>
                <a:pathLst>
                  <a:path w="1" h="4">
                    <a:moveTo>
                      <a:pt x="0" y="0"/>
                    </a:moveTo>
                    <a:cubicBezTo>
                      <a:pt x="0" y="1"/>
                      <a:pt x="0" y="4"/>
                      <a:pt x="1" y="2"/>
                    </a:cubicBezTo>
                    <a:cubicBezTo>
                      <a:pt x="1" y="1"/>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46" name="Freeform 25">
                <a:extLst>
                  <a:ext uri="{FF2B5EF4-FFF2-40B4-BE49-F238E27FC236}">
                    <a16:creationId xmlns:a16="http://schemas.microsoft.com/office/drawing/2014/main" id="{CE2C7076-6195-4A02-BE96-BA5A50D76851}"/>
                  </a:ext>
                </a:extLst>
              </p:cNvPr>
              <p:cNvSpPr>
                <a:spLocks/>
              </p:cNvSpPr>
              <p:nvPr userDrawn="1"/>
            </p:nvSpPr>
            <p:spPr bwMode="auto">
              <a:xfrm>
                <a:off x="4436" y="1352"/>
                <a:ext cx="5" cy="10"/>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1"/>
                      <a:pt x="0" y="1"/>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47" name="Freeform 26">
                <a:extLst>
                  <a:ext uri="{FF2B5EF4-FFF2-40B4-BE49-F238E27FC236}">
                    <a16:creationId xmlns:a16="http://schemas.microsoft.com/office/drawing/2014/main" id="{66D26F0D-3DF1-4165-940E-4A0B8044100D}"/>
                  </a:ext>
                </a:extLst>
              </p:cNvPr>
              <p:cNvSpPr>
                <a:spLocks/>
              </p:cNvSpPr>
              <p:nvPr userDrawn="1"/>
            </p:nvSpPr>
            <p:spPr bwMode="auto">
              <a:xfrm>
                <a:off x="4431" y="1362"/>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48" name="Freeform 27">
                <a:extLst>
                  <a:ext uri="{FF2B5EF4-FFF2-40B4-BE49-F238E27FC236}">
                    <a16:creationId xmlns:a16="http://schemas.microsoft.com/office/drawing/2014/main" id="{E2AB7323-7DA3-46B3-8C4E-01F39BC94FAF}"/>
                  </a:ext>
                </a:extLst>
              </p:cNvPr>
              <p:cNvSpPr>
                <a:spLocks/>
              </p:cNvSpPr>
              <p:nvPr userDrawn="1"/>
            </p:nvSpPr>
            <p:spPr bwMode="auto">
              <a:xfrm>
                <a:off x="4381" y="1382"/>
                <a:ext cx="15" cy="10"/>
              </a:xfrm>
              <a:custGeom>
                <a:avLst/>
                <a:gdLst>
                  <a:gd name="T0" fmla="*/ 2 w 3"/>
                  <a:gd name="T1" fmla="*/ 1 h 2"/>
                  <a:gd name="T2" fmla="*/ 0 w 3"/>
                  <a:gd name="T3" fmla="*/ 2 h 2"/>
                  <a:gd name="T4" fmla="*/ 3 w 3"/>
                  <a:gd name="T5" fmla="*/ 1 h 2"/>
                  <a:gd name="T6" fmla="*/ 2 w 3"/>
                  <a:gd name="T7" fmla="*/ 1 h 2"/>
                </a:gdLst>
                <a:ahLst/>
                <a:cxnLst>
                  <a:cxn ang="0">
                    <a:pos x="T0" y="T1"/>
                  </a:cxn>
                  <a:cxn ang="0">
                    <a:pos x="T2" y="T3"/>
                  </a:cxn>
                  <a:cxn ang="0">
                    <a:pos x="T4" y="T5"/>
                  </a:cxn>
                  <a:cxn ang="0">
                    <a:pos x="T6" y="T7"/>
                  </a:cxn>
                </a:cxnLst>
                <a:rect l="0" t="0" r="r" b="b"/>
                <a:pathLst>
                  <a:path w="3" h="2">
                    <a:moveTo>
                      <a:pt x="2" y="1"/>
                    </a:moveTo>
                    <a:cubicBezTo>
                      <a:pt x="2" y="1"/>
                      <a:pt x="1" y="2"/>
                      <a:pt x="0" y="2"/>
                    </a:cubicBezTo>
                    <a:cubicBezTo>
                      <a:pt x="1" y="2"/>
                      <a:pt x="2" y="2"/>
                      <a:pt x="3" y="1"/>
                    </a:cubicBezTo>
                    <a:cubicBezTo>
                      <a:pt x="3" y="1"/>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49" name="Freeform 28">
                <a:extLst>
                  <a:ext uri="{FF2B5EF4-FFF2-40B4-BE49-F238E27FC236}">
                    <a16:creationId xmlns:a16="http://schemas.microsoft.com/office/drawing/2014/main" id="{402DC54B-5054-474B-9B54-D24240CE935E}"/>
                  </a:ext>
                </a:extLst>
              </p:cNvPr>
              <p:cNvSpPr>
                <a:spLocks/>
              </p:cNvSpPr>
              <p:nvPr userDrawn="1"/>
            </p:nvSpPr>
            <p:spPr bwMode="auto">
              <a:xfrm>
                <a:off x="4411"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50" name="Freeform 29">
                <a:extLst>
                  <a:ext uri="{FF2B5EF4-FFF2-40B4-BE49-F238E27FC236}">
                    <a16:creationId xmlns:a16="http://schemas.microsoft.com/office/drawing/2014/main" id="{8BBB9EB5-960F-4589-B38A-33C0B0C808A4}"/>
                  </a:ext>
                </a:extLst>
              </p:cNvPr>
              <p:cNvSpPr>
                <a:spLocks/>
              </p:cNvSpPr>
              <p:nvPr userDrawn="1"/>
            </p:nvSpPr>
            <p:spPr bwMode="auto">
              <a:xfrm>
                <a:off x="4336" y="1407"/>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51" name="Freeform 30">
                <a:extLst>
                  <a:ext uri="{FF2B5EF4-FFF2-40B4-BE49-F238E27FC236}">
                    <a16:creationId xmlns:a16="http://schemas.microsoft.com/office/drawing/2014/main" id="{71C3FD31-5628-4B94-BFD7-503DFAE72E22}"/>
                  </a:ext>
                </a:extLst>
              </p:cNvPr>
              <p:cNvSpPr>
                <a:spLocks/>
              </p:cNvSpPr>
              <p:nvPr userDrawn="1"/>
            </p:nvSpPr>
            <p:spPr bwMode="auto">
              <a:xfrm>
                <a:off x="4396" y="1382"/>
                <a:ext cx="10" cy="5"/>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0"/>
                      <a:pt x="2" y="0"/>
                    </a:cubicBezTo>
                    <a:cubicBezTo>
                      <a:pt x="1" y="0"/>
                      <a:pt x="1"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52" name="Freeform 31">
                <a:extLst>
                  <a:ext uri="{FF2B5EF4-FFF2-40B4-BE49-F238E27FC236}">
                    <a16:creationId xmlns:a16="http://schemas.microsoft.com/office/drawing/2014/main" id="{76E84389-33AB-4D76-8275-432D6C06EA35}"/>
                  </a:ext>
                </a:extLst>
              </p:cNvPr>
              <p:cNvSpPr>
                <a:spLocks/>
              </p:cNvSpPr>
              <p:nvPr userDrawn="1"/>
            </p:nvSpPr>
            <p:spPr bwMode="auto">
              <a:xfrm>
                <a:off x="4366" y="1392"/>
                <a:ext cx="10" cy="5"/>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2"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53" name="Freeform 32">
                <a:extLst>
                  <a:ext uri="{FF2B5EF4-FFF2-40B4-BE49-F238E27FC236}">
                    <a16:creationId xmlns:a16="http://schemas.microsoft.com/office/drawing/2014/main" id="{5653FD14-B967-4C6A-9ACB-86358BC5AFE3}"/>
                  </a:ext>
                </a:extLst>
              </p:cNvPr>
              <p:cNvSpPr>
                <a:spLocks/>
              </p:cNvSpPr>
              <p:nvPr userDrawn="1"/>
            </p:nvSpPr>
            <p:spPr bwMode="auto">
              <a:xfrm>
                <a:off x="4406"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54" name="Freeform 33">
                <a:extLst>
                  <a:ext uri="{FF2B5EF4-FFF2-40B4-BE49-F238E27FC236}">
                    <a16:creationId xmlns:a16="http://schemas.microsoft.com/office/drawing/2014/main" id="{C6A4F326-0519-4A83-B542-DAC814C79F2D}"/>
                  </a:ext>
                </a:extLst>
              </p:cNvPr>
              <p:cNvSpPr>
                <a:spLocks/>
              </p:cNvSpPr>
              <p:nvPr userDrawn="1"/>
            </p:nvSpPr>
            <p:spPr bwMode="auto">
              <a:xfrm>
                <a:off x="4406" y="1377"/>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55" name="Freeform 34">
                <a:extLst>
                  <a:ext uri="{FF2B5EF4-FFF2-40B4-BE49-F238E27FC236}">
                    <a16:creationId xmlns:a16="http://schemas.microsoft.com/office/drawing/2014/main" id="{0F9FA4A8-2FFB-4225-B6C5-C917B17AFDFF}"/>
                  </a:ext>
                </a:extLst>
              </p:cNvPr>
              <p:cNvSpPr>
                <a:spLocks/>
              </p:cNvSpPr>
              <p:nvPr userDrawn="1"/>
            </p:nvSpPr>
            <p:spPr bwMode="auto">
              <a:xfrm>
                <a:off x="4316" y="1412"/>
                <a:ext cx="40" cy="25"/>
              </a:xfrm>
              <a:custGeom>
                <a:avLst/>
                <a:gdLst>
                  <a:gd name="T0" fmla="*/ 3 w 8"/>
                  <a:gd name="T1" fmla="*/ 5 h 5"/>
                  <a:gd name="T2" fmla="*/ 7 w 8"/>
                  <a:gd name="T3" fmla="*/ 4 h 5"/>
                  <a:gd name="T4" fmla="*/ 5 w 8"/>
                  <a:gd name="T5" fmla="*/ 0 h 5"/>
                  <a:gd name="T6" fmla="*/ 3 w 8"/>
                  <a:gd name="T7" fmla="*/ 1 h 5"/>
                  <a:gd name="T8" fmla="*/ 6 w 8"/>
                  <a:gd name="T9" fmla="*/ 2 h 5"/>
                  <a:gd name="T10" fmla="*/ 2 w 8"/>
                  <a:gd name="T11" fmla="*/ 2 h 5"/>
                  <a:gd name="T12" fmla="*/ 0 w 8"/>
                  <a:gd name="T13" fmla="*/ 5 h 5"/>
                  <a:gd name="T14" fmla="*/ 3 w 8"/>
                  <a:gd name="T15" fmla="*/ 4 h 5"/>
                  <a:gd name="T16" fmla="*/ 3 w 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3" y="5"/>
                    </a:moveTo>
                    <a:cubicBezTo>
                      <a:pt x="3" y="4"/>
                      <a:pt x="5" y="3"/>
                      <a:pt x="7" y="4"/>
                    </a:cubicBezTo>
                    <a:cubicBezTo>
                      <a:pt x="8" y="2"/>
                      <a:pt x="6" y="1"/>
                      <a:pt x="5" y="0"/>
                    </a:cubicBezTo>
                    <a:cubicBezTo>
                      <a:pt x="5" y="0"/>
                      <a:pt x="5" y="0"/>
                      <a:pt x="3" y="1"/>
                    </a:cubicBezTo>
                    <a:cubicBezTo>
                      <a:pt x="4" y="1"/>
                      <a:pt x="7" y="1"/>
                      <a:pt x="6" y="2"/>
                    </a:cubicBezTo>
                    <a:cubicBezTo>
                      <a:pt x="3" y="3"/>
                      <a:pt x="4" y="2"/>
                      <a:pt x="2" y="2"/>
                    </a:cubicBezTo>
                    <a:cubicBezTo>
                      <a:pt x="4" y="3"/>
                      <a:pt x="0" y="4"/>
                      <a:pt x="0" y="5"/>
                    </a:cubicBezTo>
                    <a:cubicBezTo>
                      <a:pt x="3" y="4"/>
                      <a:pt x="3" y="4"/>
                      <a:pt x="3" y="4"/>
                    </a:cubicBezTo>
                    <a:cubicBezTo>
                      <a:pt x="3" y="4"/>
                      <a:pt x="2"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56" name="Freeform 35">
                <a:extLst>
                  <a:ext uri="{FF2B5EF4-FFF2-40B4-BE49-F238E27FC236}">
                    <a16:creationId xmlns:a16="http://schemas.microsoft.com/office/drawing/2014/main" id="{E35A3644-1189-4A1B-BB38-ABCEE6AF7171}"/>
                  </a:ext>
                </a:extLst>
              </p:cNvPr>
              <p:cNvSpPr>
                <a:spLocks/>
              </p:cNvSpPr>
              <p:nvPr userDrawn="1"/>
            </p:nvSpPr>
            <p:spPr bwMode="auto">
              <a:xfrm>
                <a:off x="4341" y="1402"/>
                <a:ext cx="20" cy="5"/>
              </a:xfrm>
              <a:custGeom>
                <a:avLst/>
                <a:gdLst>
                  <a:gd name="T0" fmla="*/ 3 w 4"/>
                  <a:gd name="T1" fmla="*/ 1 h 1"/>
                  <a:gd name="T2" fmla="*/ 4 w 4"/>
                  <a:gd name="T3" fmla="*/ 0 h 1"/>
                  <a:gd name="T4" fmla="*/ 1 w 4"/>
                  <a:gd name="T5" fmla="*/ 0 h 1"/>
                  <a:gd name="T6" fmla="*/ 0 w 4"/>
                  <a:gd name="T7" fmla="*/ 1 h 1"/>
                  <a:gd name="T8" fmla="*/ 1 w 4"/>
                  <a:gd name="T9" fmla="*/ 1 h 1"/>
                  <a:gd name="T10" fmla="*/ 3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0"/>
                      <a:pt x="4" y="0"/>
                      <a:pt x="4" y="0"/>
                    </a:cubicBezTo>
                    <a:cubicBezTo>
                      <a:pt x="3" y="0"/>
                      <a:pt x="2" y="0"/>
                      <a:pt x="1" y="0"/>
                    </a:cubicBezTo>
                    <a:cubicBezTo>
                      <a:pt x="0" y="1"/>
                      <a:pt x="0" y="1"/>
                      <a:pt x="0" y="1"/>
                    </a:cubicBezTo>
                    <a:cubicBezTo>
                      <a:pt x="0" y="1"/>
                      <a:pt x="1" y="1"/>
                      <a:pt x="1" y="1"/>
                    </a:cubicBezTo>
                    <a:cubicBezTo>
                      <a:pt x="2" y="1"/>
                      <a:pt x="3" y="0"/>
                      <a:pt x="3"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57" name="Freeform 36">
                <a:extLst>
                  <a:ext uri="{FF2B5EF4-FFF2-40B4-BE49-F238E27FC236}">
                    <a16:creationId xmlns:a16="http://schemas.microsoft.com/office/drawing/2014/main" id="{2EB99262-D17F-4C1F-8139-DC3C34976EE7}"/>
                  </a:ext>
                </a:extLst>
              </p:cNvPr>
              <p:cNvSpPr>
                <a:spLocks/>
              </p:cNvSpPr>
              <p:nvPr userDrawn="1"/>
            </p:nvSpPr>
            <p:spPr bwMode="auto">
              <a:xfrm>
                <a:off x="4361" y="1392"/>
                <a:ext cx="25" cy="15"/>
              </a:xfrm>
              <a:custGeom>
                <a:avLst/>
                <a:gdLst>
                  <a:gd name="T0" fmla="*/ 3 w 5"/>
                  <a:gd name="T1" fmla="*/ 1 h 3"/>
                  <a:gd name="T2" fmla="*/ 2 w 5"/>
                  <a:gd name="T3" fmla="*/ 3 h 3"/>
                  <a:gd name="T4" fmla="*/ 5 w 5"/>
                  <a:gd name="T5" fmla="*/ 1 h 3"/>
                  <a:gd name="T6" fmla="*/ 3 w 5"/>
                  <a:gd name="T7" fmla="*/ 1 h 3"/>
                  <a:gd name="T8" fmla="*/ 4 w 5"/>
                  <a:gd name="T9" fmla="*/ 0 h 3"/>
                  <a:gd name="T10" fmla="*/ 3 w 5"/>
                  <a:gd name="T11" fmla="*/ 1 h 3"/>
                  <a:gd name="T12" fmla="*/ 3 w 5"/>
                  <a:gd name="T13" fmla="*/ 1 h 3"/>
                  <a:gd name="T14" fmla="*/ 3 w 5"/>
                  <a:gd name="T15" fmla="*/ 1 h 3"/>
                  <a:gd name="T16" fmla="*/ 3 w 5"/>
                  <a:gd name="T17" fmla="*/ 1 h 3"/>
                  <a:gd name="T18" fmla="*/ 3 w 5"/>
                  <a:gd name="T19" fmla="*/ 1 h 3"/>
                  <a:gd name="T20" fmla="*/ 3 w 5"/>
                  <a:gd name="T21" fmla="*/ 1 h 3"/>
                  <a:gd name="T22" fmla="*/ 3 w 5"/>
                  <a:gd name="T23" fmla="*/ 1 h 3"/>
                  <a:gd name="T24" fmla="*/ 3 w 5"/>
                  <a:gd name="T25" fmla="*/ 1 h 3"/>
                  <a:gd name="T26" fmla="*/ 3 w 5"/>
                  <a:gd name="T27" fmla="*/ 1 h 3"/>
                  <a:gd name="T28" fmla="*/ 3 w 5"/>
                  <a:gd name="T29" fmla="*/ 1 h 3"/>
                  <a:gd name="T30" fmla="*/ 0 w 5"/>
                  <a:gd name="T31" fmla="*/ 2 h 3"/>
                  <a:gd name="T32" fmla="*/ 3 w 5"/>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3">
                    <a:moveTo>
                      <a:pt x="3" y="1"/>
                    </a:moveTo>
                    <a:cubicBezTo>
                      <a:pt x="3" y="2"/>
                      <a:pt x="1" y="3"/>
                      <a:pt x="2" y="3"/>
                    </a:cubicBezTo>
                    <a:cubicBezTo>
                      <a:pt x="4" y="3"/>
                      <a:pt x="4" y="2"/>
                      <a:pt x="5" y="1"/>
                    </a:cubicBezTo>
                    <a:cubicBezTo>
                      <a:pt x="1" y="3"/>
                      <a:pt x="5" y="1"/>
                      <a:pt x="3" y="1"/>
                    </a:cubicBezTo>
                    <a:cubicBezTo>
                      <a:pt x="3" y="1"/>
                      <a:pt x="4" y="1"/>
                      <a:pt x="4" y="0"/>
                    </a:cubicBezTo>
                    <a:cubicBezTo>
                      <a:pt x="4"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3" y="1"/>
                      <a:pt x="3" y="1"/>
                    </a:cubicBezTo>
                    <a:cubicBezTo>
                      <a:pt x="3" y="1"/>
                      <a:pt x="3" y="1"/>
                      <a:pt x="3" y="1"/>
                    </a:cubicBezTo>
                    <a:cubicBezTo>
                      <a:pt x="3" y="1"/>
                      <a:pt x="3" y="1"/>
                      <a:pt x="3" y="1"/>
                    </a:cubicBezTo>
                    <a:cubicBezTo>
                      <a:pt x="0" y="2"/>
                      <a:pt x="0" y="2"/>
                      <a:pt x="0" y="2"/>
                    </a:cubicBezTo>
                    <a:cubicBezTo>
                      <a:pt x="0" y="2"/>
                      <a:pt x="1"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58" name="Freeform 37">
                <a:extLst>
                  <a:ext uri="{FF2B5EF4-FFF2-40B4-BE49-F238E27FC236}">
                    <a16:creationId xmlns:a16="http://schemas.microsoft.com/office/drawing/2014/main" id="{8F025311-6243-4427-A207-E9F1813D9793}"/>
                  </a:ext>
                </a:extLst>
              </p:cNvPr>
              <p:cNvSpPr>
                <a:spLocks/>
              </p:cNvSpPr>
              <p:nvPr userDrawn="1"/>
            </p:nvSpPr>
            <p:spPr bwMode="auto">
              <a:xfrm>
                <a:off x="4455"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59" name="Freeform 38">
                <a:extLst>
                  <a:ext uri="{FF2B5EF4-FFF2-40B4-BE49-F238E27FC236}">
                    <a16:creationId xmlns:a16="http://schemas.microsoft.com/office/drawing/2014/main" id="{EB6E85EF-B953-48E1-8E53-7CACB5F221C8}"/>
                  </a:ext>
                </a:extLst>
              </p:cNvPr>
              <p:cNvSpPr>
                <a:spLocks/>
              </p:cNvSpPr>
              <p:nvPr userDrawn="1"/>
            </p:nvSpPr>
            <p:spPr bwMode="auto">
              <a:xfrm>
                <a:off x="4436" y="1352"/>
                <a:ext cx="24" cy="15"/>
              </a:xfrm>
              <a:custGeom>
                <a:avLst/>
                <a:gdLst>
                  <a:gd name="T0" fmla="*/ 3 w 5"/>
                  <a:gd name="T1" fmla="*/ 3 h 3"/>
                  <a:gd name="T2" fmla="*/ 4 w 5"/>
                  <a:gd name="T3" fmla="*/ 1 h 3"/>
                  <a:gd name="T4" fmla="*/ 4 w 5"/>
                  <a:gd name="T5" fmla="*/ 2 h 3"/>
                  <a:gd name="T6" fmla="*/ 4 w 5"/>
                  <a:gd name="T7" fmla="*/ 1 h 3"/>
                  <a:gd name="T8" fmla="*/ 4 w 5"/>
                  <a:gd name="T9" fmla="*/ 1 h 3"/>
                  <a:gd name="T10" fmla="*/ 1 w 5"/>
                  <a:gd name="T11" fmla="*/ 3 h 3"/>
                  <a:gd name="T12" fmla="*/ 3 w 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3"/>
                    </a:moveTo>
                    <a:cubicBezTo>
                      <a:pt x="3" y="2"/>
                      <a:pt x="3" y="2"/>
                      <a:pt x="4" y="1"/>
                    </a:cubicBezTo>
                    <a:cubicBezTo>
                      <a:pt x="4" y="1"/>
                      <a:pt x="4" y="2"/>
                      <a:pt x="4" y="2"/>
                    </a:cubicBezTo>
                    <a:cubicBezTo>
                      <a:pt x="5" y="1"/>
                      <a:pt x="5" y="0"/>
                      <a:pt x="4" y="1"/>
                    </a:cubicBezTo>
                    <a:cubicBezTo>
                      <a:pt x="4" y="1"/>
                      <a:pt x="4" y="1"/>
                      <a:pt x="4" y="1"/>
                    </a:cubicBezTo>
                    <a:cubicBezTo>
                      <a:pt x="2" y="2"/>
                      <a:pt x="0" y="3"/>
                      <a:pt x="1" y="3"/>
                    </a:cubicBezTo>
                    <a:cubicBezTo>
                      <a:pt x="1"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60" name="Freeform 39">
                <a:extLst>
                  <a:ext uri="{FF2B5EF4-FFF2-40B4-BE49-F238E27FC236}">
                    <a16:creationId xmlns:a16="http://schemas.microsoft.com/office/drawing/2014/main" id="{21706D76-1F8E-48A0-A496-595F585A014D}"/>
                  </a:ext>
                </a:extLst>
              </p:cNvPr>
              <p:cNvSpPr>
                <a:spLocks/>
              </p:cNvSpPr>
              <p:nvPr userDrawn="1"/>
            </p:nvSpPr>
            <p:spPr bwMode="auto">
              <a:xfrm>
                <a:off x="4401" y="1387"/>
                <a:ext cx="15" cy="10"/>
              </a:xfrm>
              <a:custGeom>
                <a:avLst/>
                <a:gdLst>
                  <a:gd name="T0" fmla="*/ 3 w 3"/>
                  <a:gd name="T1" fmla="*/ 0 h 2"/>
                  <a:gd name="T2" fmla="*/ 0 w 3"/>
                  <a:gd name="T3" fmla="*/ 2 h 2"/>
                  <a:gd name="T4" fmla="*/ 2 w 3"/>
                  <a:gd name="T5" fmla="*/ 2 h 2"/>
                  <a:gd name="T6" fmla="*/ 2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3" y="0"/>
                      <a:pt x="0" y="2"/>
                      <a:pt x="0" y="2"/>
                    </a:cubicBezTo>
                    <a:cubicBezTo>
                      <a:pt x="2" y="2"/>
                      <a:pt x="2" y="2"/>
                      <a:pt x="2" y="2"/>
                    </a:cubicBezTo>
                    <a:cubicBezTo>
                      <a:pt x="2" y="2"/>
                      <a:pt x="2" y="2"/>
                      <a:pt x="2" y="2"/>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61" name="Freeform 40">
                <a:extLst>
                  <a:ext uri="{FF2B5EF4-FFF2-40B4-BE49-F238E27FC236}">
                    <a16:creationId xmlns:a16="http://schemas.microsoft.com/office/drawing/2014/main" id="{8149C4DB-E92C-4D16-8575-ABD801F99DBB}"/>
                  </a:ext>
                </a:extLst>
              </p:cNvPr>
              <p:cNvSpPr>
                <a:spLocks/>
              </p:cNvSpPr>
              <p:nvPr userDrawn="1"/>
            </p:nvSpPr>
            <p:spPr bwMode="auto">
              <a:xfrm>
                <a:off x="4331" y="1402"/>
                <a:ext cx="5" cy="10"/>
              </a:xfrm>
              <a:custGeom>
                <a:avLst/>
                <a:gdLst>
                  <a:gd name="T0" fmla="*/ 5 w 5"/>
                  <a:gd name="T1" fmla="*/ 5 h 10"/>
                  <a:gd name="T2" fmla="*/ 5 w 5"/>
                  <a:gd name="T3" fmla="*/ 0 h 10"/>
                  <a:gd name="T4" fmla="*/ 0 w 5"/>
                  <a:gd name="T5" fmla="*/ 10 h 10"/>
                  <a:gd name="T6" fmla="*/ 5 w 5"/>
                  <a:gd name="T7" fmla="*/ 5 h 10"/>
                </a:gdLst>
                <a:ahLst/>
                <a:cxnLst>
                  <a:cxn ang="0">
                    <a:pos x="T0" y="T1"/>
                  </a:cxn>
                  <a:cxn ang="0">
                    <a:pos x="T2" y="T3"/>
                  </a:cxn>
                  <a:cxn ang="0">
                    <a:pos x="T4" y="T5"/>
                  </a:cxn>
                  <a:cxn ang="0">
                    <a:pos x="T6" y="T7"/>
                  </a:cxn>
                </a:cxnLst>
                <a:rect l="0" t="0" r="r" b="b"/>
                <a:pathLst>
                  <a:path w="5" h="10">
                    <a:moveTo>
                      <a:pt x="5" y="5"/>
                    </a:moveTo>
                    <a:lnTo>
                      <a:pt x="5" y="0"/>
                    </a:lnTo>
                    <a:lnTo>
                      <a:pt x="0" y="1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62" name="Freeform 41">
                <a:extLst>
                  <a:ext uri="{FF2B5EF4-FFF2-40B4-BE49-F238E27FC236}">
                    <a16:creationId xmlns:a16="http://schemas.microsoft.com/office/drawing/2014/main" id="{7416600B-64D7-46C5-ACDE-63C11CD21E51}"/>
                  </a:ext>
                </a:extLst>
              </p:cNvPr>
              <p:cNvSpPr>
                <a:spLocks/>
              </p:cNvSpPr>
              <p:nvPr userDrawn="1"/>
            </p:nvSpPr>
            <p:spPr bwMode="auto">
              <a:xfrm>
                <a:off x="4311" y="1407"/>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63" name="Freeform 42">
                <a:extLst>
                  <a:ext uri="{FF2B5EF4-FFF2-40B4-BE49-F238E27FC236}">
                    <a16:creationId xmlns:a16="http://schemas.microsoft.com/office/drawing/2014/main" id="{D51A4CAE-AEEE-434E-A617-233A5EC9F04C}"/>
                  </a:ext>
                </a:extLst>
              </p:cNvPr>
              <p:cNvSpPr>
                <a:spLocks/>
              </p:cNvSpPr>
              <p:nvPr userDrawn="1"/>
            </p:nvSpPr>
            <p:spPr bwMode="auto">
              <a:xfrm>
                <a:off x="3689" y="10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64" name="Freeform 43">
                <a:extLst>
                  <a:ext uri="{FF2B5EF4-FFF2-40B4-BE49-F238E27FC236}">
                    <a16:creationId xmlns:a16="http://schemas.microsoft.com/office/drawing/2014/main" id="{1FEA9477-C2C0-467B-9674-0E44DA0A3D5F}"/>
                  </a:ext>
                </a:extLst>
              </p:cNvPr>
              <p:cNvSpPr>
                <a:spLocks/>
              </p:cNvSpPr>
              <p:nvPr userDrawn="1"/>
            </p:nvSpPr>
            <p:spPr bwMode="auto">
              <a:xfrm>
                <a:off x="3659" y="10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65" name="Freeform 44">
                <a:extLst>
                  <a:ext uri="{FF2B5EF4-FFF2-40B4-BE49-F238E27FC236}">
                    <a16:creationId xmlns:a16="http://schemas.microsoft.com/office/drawing/2014/main" id="{AFA4BC61-E4A3-49C5-BFBC-30A9BA83F792}"/>
                  </a:ext>
                </a:extLst>
              </p:cNvPr>
              <p:cNvSpPr>
                <a:spLocks/>
              </p:cNvSpPr>
              <p:nvPr userDrawn="1"/>
            </p:nvSpPr>
            <p:spPr bwMode="auto">
              <a:xfrm>
                <a:off x="3819" y="1412"/>
                <a:ext cx="15" cy="5"/>
              </a:xfrm>
              <a:custGeom>
                <a:avLst/>
                <a:gdLst>
                  <a:gd name="T0" fmla="*/ 3 w 3"/>
                  <a:gd name="T1" fmla="*/ 1 h 1"/>
                  <a:gd name="T2" fmla="*/ 0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1"/>
                      <a:pt x="0" y="0"/>
                      <a:pt x="0" y="0"/>
                    </a:cubicBezTo>
                    <a:cubicBezTo>
                      <a:pt x="0" y="1"/>
                      <a:pt x="0" y="1"/>
                      <a:pt x="0" y="1"/>
                    </a:cubicBezTo>
                    <a:cubicBezTo>
                      <a:pt x="1" y="1"/>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66" name="Freeform 45">
                <a:extLst>
                  <a:ext uri="{FF2B5EF4-FFF2-40B4-BE49-F238E27FC236}">
                    <a16:creationId xmlns:a16="http://schemas.microsoft.com/office/drawing/2014/main" id="{2E36F64C-8A83-4034-9444-D27C910C96AA}"/>
                  </a:ext>
                </a:extLst>
              </p:cNvPr>
              <p:cNvSpPr>
                <a:spLocks/>
              </p:cNvSpPr>
              <p:nvPr userDrawn="1"/>
            </p:nvSpPr>
            <p:spPr bwMode="auto">
              <a:xfrm>
                <a:off x="3545" y="1302"/>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67" name="Freeform 46">
                <a:extLst>
                  <a:ext uri="{FF2B5EF4-FFF2-40B4-BE49-F238E27FC236}">
                    <a16:creationId xmlns:a16="http://schemas.microsoft.com/office/drawing/2014/main" id="{4B1BE6EA-DFE0-47B6-84B5-168210861F23}"/>
                  </a:ext>
                </a:extLst>
              </p:cNvPr>
              <p:cNvSpPr>
                <a:spLocks/>
              </p:cNvSpPr>
              <p:nvPr userDrawn="1"/>
            </p:nvSpPr>
            <p:spPr bwMode="auto">
              <a:xfrm>
                <a:off x="3530" y="1292"/>
                <a:ext cx="0" cy="10"/>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68" name="Freeform 47">
                <a:extLst>
                  <a:ext uri="{FF2B5EF4-FFF2-40B4-BE49-F238E27FC236}">
                    <a16:creationId xmlns:a16="http://schemas.microsoft.com/office/drawing/2014/main" id="{6AC7C8B7-FA10-4517-8DFA-ED87EF0AED22}"/>
                  </a:ext>
                </a:extLst>
              </p:cNvPr>
              <p:cNvSpPr>
                <a:spLocks/>
              </p:cNvSpPr>
              <p:nvPr userDrawn="1"/>
            </p:nvSpPr>
            <p:spPr bwMode="auto">
              <a:xfrm>
                <a:off x="3774" y="893"/>
                <a:ext cx="5" cy="10"/>
              </a:xfrm>
              <a:custGeom>
                <a:avLst/>
                <a:gdLst>
                  <a:gd name="T0" fmla="*/ 1 w 1"/>
                  <a:gd name="T1" fmla="*/ 2 h 2"/>
                  <a:gd name="T2" fmla="*/ 1 w 1"/>
                  <a:gd name="T3" fmla="*/ 2 h 2"/>
                  <a:gd name="T4" fmla="*/ 1 w 1"/>
                  <a:gd name="T5" fmla="*/ 0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1"/>
                      <a:pt x="0"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69" name="Freeform 48">
                <a:extLst>
                  <a:ext uri="{FF2B5EF4-FFF2-40B4-BE49-F238E27FC236}">
                    <a16:creationId xmlns:a16="http://schemas.microsoft.com/office/drawing/2014/main" id="{6E94D870-CA57-489C-8909-C16DCC7C98B3}"/>
                  </a:ext>
                </a:extLst>
              </p:cNvPr>
              <p:cNvSpPr>
                <a:spLocks/>
              </p:cNvSpPr>
              <p:nvPr userDrawn="1"/>
            </p:nvSpPr>
            <p:spPr bwMode="auto">
              <a:xfrm>
                <a:off x="4107" y="1397"/>
                <a:ext cx="15" cy="5"/>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0" y="0"/>
                    </a:cubicBezTo>
                    <a:cubicBezTo>
                      <a:pt x="1" y="0"/>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70" name="Freeform 49">
                <a:extLst>
                  <a:ext uri="{FF2B5EF4-FFF2-40B4-BE49-F238E27FC236}">
                    <a16:creationId xmlns:a16="http://schemas.microsoft.com/office/drawing/2014/main" id="{CA8987B9-7262-4F93-90C0-7A4B113F398D}"/>
                  </a:ext>
                </a:extLst>
              </p:cNvPr>
              <p:cNvSpPr>
                <a:spLocks/>
              </p:cNvSpPr>
              <p:nvPr userDrawn="1"/>
            </p:nvSpPr>
            <p:spPr bwMode="auto">
              <a:xfrm>
                <a:off x="3694" y="10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71" name="Freeform 50">
                <a:extLst>
                  <a:ext uri="{FF2B5EF4-FFF2-40B4-BE49-F238E27FC236}">
                    <a16:creationId xmlns:a16="http://schemas.microsoft.com/office/drawing/2014/main" id="{6574EEBA-EC69-4CBB-BF7D-9EEFAEB6BF69}"/>
                  </a:ext>
                </a:extLst>
              </p:cNvPr>
              <p:cNvSpPr>
                <a:spLocks/>
              </p:cNvSpPr>
              <p:nvPr userDrawn="1"/>
            </p:nvSpPr>
            <p:spPr bwMode="auto">
              <a:xfrm>
                <a:off x="4097" y="1387"/>
                <a:ext cx="10" cy="1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0"/>
                      <a:pt x="0" y="1"/>
                    </a:cubicBezTo>
                    <a:cubicBezTo>
                      <a:pt x="1" y="1"/>
                      <a:pt x="2" y="1"/>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72" name="Freeform 51">
                <a:extLst>
                  <a:ext uri="{FF2B5EF4-FFF2-40B4-BE49-F238E27FC236}">
                    <a16:creationId xmlns:a16="http://schemas.microsoft.com/office/drawing/2014/main" id="{BE46DA15-FF0C-42D5-BDCD-41E45E9BF53C}"/>
                  </a:ext>
                </a:extLst>
              </p:cNvPr>
              <p:cNvSpPr>
                <a:spLocks/>
              </p:cNvSpPr>
              <p:nvPr userDrawn="1"/>
            </p:nvSpPr>
            <p:spPr bwMode="auto">
              <a:xfrm>
                <a:off x="4281" y="9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73" name="Freeform 52">
                <a:extLst>
                  <a:ext uri="{FF2B5EF4-FFF2-40B4-BE49-F238E27FC236}">
                    <a16:creationId xmlns:a16="http://schemas.microsoft.com/office/drawing/2014/main" id="{2C7C13CF-D3BB-4544-8639-7BB5A1719DF3}"/>
                  </a:ext>
                </a:extLst>
              </p:cNvPr>
              <p:cNvSpPr>
                <a:spLocks/>
              </p:cNvSpPr>
              <p:nvPr userDrawn="1"/>
            </p:nvSpPr>
            <p:spPr bwMode="auto">
              <a:xfrm>
                <a:off x="4396" y="111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74" name="Rectangle 53">
                <a:extLst>
                  <a:ext uri="{FF2B5EF4-FFF2-40B4-BE49-F238E27FC236}">
                    <a16:creationId xmlns:a16="http://schemas.microsoft.com/office/drawing/2014/main" id="{B6C35398-4BA3-4F58-B598-8045BCB16E75}"/>
                  </a:ext>
                </a:extLst>
              </p:cNvPr>
              <p:cNvSpPr>
                <a:spLocks noChangeArrowheads="1"/>
              </p:cNvSpPr>
              <p:nvPr userDrawn="1"/>
            </p:nvSpPr>
            <p:spPr bwMode="auto">
              <a:xfrm>
                <a:off x="4237" y="1417"/>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75" name="Freeform 54">
                <a:extLst>
                  <a:ext uri="{FF2B5EF4-FFF2-40B4-BE49-F238E27FC236}">
                    <a16:creationId xmlns:a16="http://schemas.microsoft.com/office/drawing/2014/main" id="{86F5FCE7-48FD-4BE7-9437-EFFA70929E0B}"/>
                  </a:ext>
                </a:extLst>
              </p:cNvPr>
              <p:cNvSpPr>
                <a:spLocks/>
              </p:cNvSpPr>
              <p:nvPr userDrawn="1"/>
            </p:nvSpPr>
            <p:spPr bwMode="auto">
              <a:xfrm>
                <a:off x="4256" y="143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76" name="Freeform 55">
                <a:extLst>
                  <a:ext uri="{FF2B5EF4-FFF2-40B4-BE49-F238E27FC236}">
                    <a16:creationId xmlns:a16="http://schemas.microsoft.com/office/drawing/2014/main" id="{59099477-900A-4623-BD69-CAB1FC4CF647}"/>
                  </a:ext>
                </a:extLst>
              </p:cNvPr>
              <p:cNvSpPr>
                <a:spLocks/>
              </p:cNvSpPr>
              <p:nvPr userDrawn="1"/>
            </p:nvSpPr>
            <p:spPr bwMode="auto">
              <a:xfrm>
                <a:off x="4042" y="13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77" name="Freeform 56">
                <a:extLst>
                  <a:ext uri="{FF2B5EF4-FFF2-40B4-BE49-F238E27FC236}">
                    <a16:creationId xmlns:a16="http://schemas.microsoft.com/office/drawing/2014/main" id="{5BF88B2B-B433-4325-8219-2FBF79A16CF6}"/>
                  </a:ext>
                </a:extLst>
              </p:cNvPr>
              <p:cNvSpPr>
                <a:spLocks/>
              </p:cNvSpPr>
              <p:nvPr userDrawn="1"/>
            </p:nvSpPr>
            <p:spPr bwMode="auto">
              <a:xfrm>
                <a:off x="4242" y="1417"/>
                <a:ext cx="4"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78" name="Freeform 57">
                <a:extLst>
                  <a:ext uri="{FF2B5EF4-FFF2-40B4-BE49-F238E27FC236}">
                    <a16:creationId xmlns:a16="http://schemas.microsoft.com/office/drawing/2014/main" id="{56808B77-766A-4D84-8BF4-7A9E1BF8DDF5}"/>
                  </a:ext>
                </a:extLst>
              </p:cNvPr>
              <p:cNvSpPr>
                <a:spLocks/>
              </p:cNvSpPr>
              <p:nvPr userDrawn="1"/>
            </p:nvSpPr>
            <p:spPr bwMode="auto">
              <a:xfrm>
                <a:off x="4242" y="1417"/>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79" name="Freeform 58">
                <a:extLst>
                  <a:ext uri="{FF2B5EF4-FFF2-40B4-BE49-F238E27FC236}">
                    <a16:creationId xmlns:a16="http://schemas.microsoft.com/office/drawing/2014/main" id="{7F99AA64-1233-43A7-B901-72BBF2D98A35}"/>
                  </a:ext>
                </a:extLst>
              </p:cNvPr>
              <p:cNvSpPr>
                <a:spLocks/>
              </p:cNvSpPr>
              <p:nvPr userDrawn="1"/>
            </p:nvSpPr>
            <p:spPr bwMode="auto">
              <a:xfrm>
                <a:off x="4232" y="1417"/>
                <a:ext cx="10"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80" name="Freeform 59">
                <a:extLst>
                  <a:ext uri="{FF2B5EF4-FFF2-40B4-BE49-F238E27FC236}">
                    <a16:creationId xmlns:a16="http://schemas.microsoft.com/office/drawing/2014/main" id="{F798BB3E-B6C5-46D8-8F86-C5A89D710624}"/>
                  </a:ext>
                </a:extLst>
              </p:cNvPr>
              <p:cNvSpPr>
                <a:spLocks/>
              </p:cNvSpPr>
              <p:nvPr userDrawn="1"/>
            </p:nvSpPr>
            <p:spPr bwMode="auto">
              <a:xfrm>
                <a:off x="4033" y="71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81" name="Freeform 60">
                <a:extLst>
                  <a:ext uri="{FF2B5EF4-FFF2-40B4-BE49-F238E27FC236}">
                    <a16:creationId xmlns:a16="http://schemas.microsoft.com/office/drawing/2014/main" id="{D0835E28-830B-435C-8990-25D9ECED79BF}"/>
                  </a:ext>
                </a:extLst>
              </p:cNvPr>
              <p:cNvSpPr>
                <a:spLocks/>
              </p:cNvSpPr>
              <p:nvPr userDrawn="1"/>
            </p:nvSpPr>
            <p:spPr bwMode="auto">
              <a:xfrm>
                <a:off x="3714" y="1452"/>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82" name="Freeform 61">
                <a:extLst>
                  <a:ext uri="{FF2B5EF4-FFF2-40B4-BE49-F238E27FC236}">
                    <a16:creationId xmlns:a16="http://schemas.microsoft.com/office/drawing/2014/main" id="{15A5BA01-89ED-4F54-86D7-1F2A98C01012}"/>
                  </a:ext>
                </a:extLst>
              </p:cNvPr>
              <p:cNvSpPr>
                <a:spLocks/>
              </p:cNvSpPr>
              <p:nvPr userDrawn="1"/>
            </p:nvSpPr>
            <p:spPr bwMode="auto">
              <a:xfrm>
                <a:off x="3699" y="1442"/>
                <a:ext cx="15" cy="10"/>
              </a:xfrm>
              <a:custGeom>
                <a:avLst/>
                <a:gdLst>
                  <a:gd name="T0" fmla="*/ 0 w 3"/>
                  <a:gd name="T1" fmla="*/ 2 h 2"/>
                  <a:gd name="T2" fmla="*/ 3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cubicBezTo>
                      <a:pt x="2" y="2"/>
                      <a:pt x="2" y="2"/>
                      <a:pt x="3" y="2"/>
                    </a:cubicBezTo>
                    <a:cubicBezTo>
                      <a:pt x="3" y="0"/>
                      <a:pt x="3" y="0"/>
                      <a:pt x="3"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83" name="Freeform 62">
                <a:extLst>
                  <a:ext uri="{FF2B5EF4-FFF2-40B4-BE49-F238E27FC236}">
                    <a16:creationId xmlns:a16="http://schemas.microsoft.com/office/drawing/2014/main" id="{793C0947-0265-4CD8-952A-7CDC77B689A1}"/>
                  </a:ext>
                </a:extLst>
              </p:cNvPr>
              <p:cNvSpPr>
                <a:spLocks noEditPoints="1"/>
              </p:cNvSpPr>
              <p:nvPr userDrawn="1"/>
            </p:nvSpPr>
            <p:spPr bwMode="auto">
              <a:xfrm>
                <a:off x="3520" y="703"/>
                <a:ext cx="916" cy="759"/>
              </a:xfrm>
              <a:custGeom>
                <a:avLst/>
                <a:gdLst>
                  <a:gd name="T0" fmla="*/ 38 w 184"/>
                  <a:gd name="T1" fmla="*/ 64 h 152"/>
                  <a:gd name="T2" fmla="*/ 28 w 184"/>
                  <a:gd name="T3" fmla="*/ 71 h 152"/>
                  <a:gd name="T4" fmla="*/ 19 w 184"/>
                  <a:gd name="T5" fmla="*/ 75 h 152"/>
                  <a:gd name="T6" fmla="*/ 11 w 184"/>
                  <a:gd name="T7" fmla="*/ 83 h 152"/>
                  <a:gd name="T8" fmla="*/ 4 w 184"/>
                  <a:gd name="T9" fmla="*/ 100 h 152"/>
                  <a:gd name="T10" fmla="*/ 2 w 184"/>
                  <a:gd name="T11" fmla="*/ 118 h 152"/>
                  <a:gd name="T12" fmla="*/ 5 w 184"/>
                  <a:gd name="T13" fmla="*/ 120 h 152"/>
                  <a:gd name="T14" fmla="*/ 4 w 184"/>
                  <a:gd name="T15" fmla="*/ 128 h 152"/>
                  <a:gd name="T16" fmla="*/ 7 w 184"/>
                  <a:gd name="T17" fmla="*/ 133 h 152"/>
                  <a:gd name="T18" fmla="*/ 21 w 184"/>
                  <a:gd name="T19" fmla="*/ 143 h 152"/>
                  <a:gd name="T20" fmla="*/ 41 w 184"/>
                  <a:gd name="T21" fmla="*/ 146 h 152"/>
                  <a:gd name="T22" fmla="*/ 49 w 184"/>
                  <a:gd name="T23" fmla="*/ 151 h 152"/>
                  <a:gd name="T24" fmla="*/ 66 w 184"/>
                  <a:gd name="T25" fmla="*/ 151 h 152"/>
                  <a:gd name="T26" fmla="*/ 69 w 184"/>
                  <a:gd name="T27" fmla="*/ 152 h 152"/>
                  <a:gd name="T28" fmla="*/ 80 w 184"/>
                  <a:gd name="T29" fmla="*/ 148 h 152"/>
                  <a:gd name="T30" fmla="*/ 90 w 184"/>
                  <a:gd name="T31" fmla="*/ 138 h 152"/>
                  <a:gd name="T32" fmla="*/ 102 w 184"/>
                  <a:gd name="T33" fmla="*/ 138 h 152"/>
                  <a:gd name="T34" fmla="*/ 121 w 184"/>
                  <a:gd name="T35" fmla="*/ 146 h 152"/>
                  <a:gd name="T36" fmla="*/ 132 w 184"/>
                  <a:gd name="T37" fmla="*/ 147 h 152"/>
                  <a:gd name="T38" fmla="*/ 144 w 184"/>
                  <a:gd name="T39" fmla="*/ 147 h 152"/>
                  <a:gd name="T40" fmla="*/ 156 w 184"/>
                  <a:gd name="T41" fmla="*/ 142 h 152"/>
                  <a:gd name="T42" fmla="*/ 146 w 184"/>
                  <a:gd name="T43" fmla="*/ 144 h 152"/>
                  <a:gd name="T44" fmla="*/ 133 w 184"/>
                  <a:gd name="T45" fmla="*/ 142 h 152"/>
                  <a:gd name="T46" fmla="*/ 111 w 184"/>
                  <a:gd name="T47" fmla="*/ 135 h 152"/>
                  <a:gd name="T48" fmla="*/ 95 w 184"/>
                  <a:gd name="T49" fmla="*/ 131 h 152"/>
                  <a:gd name="T50" fmla="*/ 84 w 184"/>
                  <a:gd name="T51" fmla="*/ 138 h 152"/>
                  <a:gd name="T52" fmla="*/ 63 w 184"/>
                  <a:gd name="T53" fmla="*/ 143 h 152"/>
                  <a:gd name="T54" fmla="*/ 55 w 184"/>
                  <a:gd name="T55" fmla="*/ 144 h 152"/>
                  <a:gd name="T56" fmla="*/ 42 w 184"/>
                  <a:gd name="T57" fmla="*/ 143 h 152"/>
                  <a:gd name="T58" fmla="*/ 17 w 184"/>
                  <a:gd name="T59" fmla="*/ 133 h 152"/>
                  <a:gd name="T60" fmla="*/ 12 w 184"/>
                  <a:gd name="T61" fmla="*/ 124 h 152"/>
                  <a:gd name="T62" fmla="*/ 7 w 184"/>
                  <a:gd name="T63" fmla="*/ 105 h 152"/>
                  <a:gd name="T64" fmla="*/ 13 w 184"/>
                  <a:gd name="T65" fmla="*/ 89 h 152"/>
                  <a:gd name="T66" fmla="*/ 29 w 184"/>
                  <a:gd name="T67" fmla="*/ 80 h 152"/>
                  <a:gd name="T68" fmla="*/ 49 w 184"/>
                  <a:gd name="T69" fmla="*/ 64 h 152"/>
                  <a:gd name="T70" fmla="*/ 59 w 184"/>
                  <a:gd name="T71" fmla="*/ 44 h 152"/>
                  <a:gd name="T72" fmla="*/ 71 w 184"/>
                  <a:gd name="T73" fmla="*/ 20 h 152"/>
                  <a:gd name="T74" fmla="*/ 101 w 184"/>
                  <a:gd name="T75" fmla="*/ 8 h 152"/>
                  <a:gd name="T76" fmla="*/ 106 w 184"/>
                  <a:gd name="T77" fmla="*/ 10 h 152"/>
                  <a:gd name="T78" fmla="*/ 115 w 184"/>
                  <a:gd name="T79" fmla="*/ 11 h 152"/>
                  <a:gd name="T80" fmla="*/ 135 w 184"/>
                  <a:gd name="T81" fmla="*/ 35 h 152"/>
                  <a:gd name="T82" fmla="*/ 141 w 184"/>
                  <a:gd name="T83" fmla="*/ 48 h 152"/>
                  <a:gd name="T84" fmla="*/ 159 w 184"/>
                  <a:gd name="T85" fmla="*/ 73 h 152"/>
                  <a:gd name="T86" fmla="*/ 176 w 184"/>
                  <a:gd name="T87" fmla="*/ 81 h 152"/>
                  <a:gd name="T88" fmla="*/ 184 w 184"/>
                  <a:gd name="T89" fmla="*/ 85 h 152"/>
                  <a:gd name="T90" fmla="*/ 169 w 184"/>
                  <a:gd name="T91" fmla="*/ 71 h 152"/>
                  <a:gd name="T92" fmla="*/ 157 w 184"/>
                  <a:gd name="T93" fmla="*/ 62 h 152"/>
                  <a:gd name="T94" fmla="*/ 151 w 184"/>
                  <a:gd name="T95" fmla="*/ 48 h 152"/>
                  <a:gd name="T96" fmla="*/ 142 w 184"/>
                  <a:gd name="T97" fmla="*/ 34 h 152"/>
                  <a:gd name="T98" fmla="*/ 126 w 184"/>
                  <a:gd name="T99" fmla="*/ 16 h 152"/>
                  <a:gd name="T100" fmla="*/ 112 w 184"/>
                  <a:gd name="T101" fmla="*/ 4 h 152"/>
                  <a:gd name="T102" fmla="*/ 100 w 184"/>
                  <a:gd name="T103" fmla="*/ 4 h 152"/>
                  <a:gd name="T104" fmla="*/ 105 w 184"/>
                  <a:gd name="T105" fmla="*/ 2 h 152"/>
                  <a:gd name="T106" fmla="*/ 91 w 184"/>
                  <a:gd name="T107" fmla="*/ 3 h 152"/>
                  <a:gd name="T108" fmla="*/ 71 w 184"/>
                  <a:gd name="T109" fmla="*/ 15 h 152"/>
                  <a:gd name="T110" fmla="*/ 65 w 184"/>
                  <a:gd name="T111" fmla="*/ 21 h 152"/>
                  <a:gd name="T112" fmla="*/ 59 w 184"/>
                  <a:gd name="T113" fmla="*/ 26 h 152"/>
                  <a:gd name="T114" fmla="*/ 52 w 184"/>
                  <a:gd name="T115" fmla="*/ 41 h 152"/>
                  <a:gd name="T116" fmla="*/ 43 w 184"/>
                  <a:gd name="T117" fmla="*/ 58 h 152"/>
                  <a:gd name="T118" fmla="*/ 135 w 184"/>
                  <a:gd name="T119" fmla="*/ 144 h 152"/>
                  <a:gd name="T120" fmla="*/ 110 w 184"/>
                  <a:gd name="T121" fmla="*/ 1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52">
                    <a:moveTo>
                      <a:pt x="43" y="58"/>
                    </a:moveTo>
                    <a:cubicBezTo>
                      <a:pt x="42" y="59"/>
                      <a:pt x="42" y="59"/>
                      <a:pt x="42" y="59"/>
                    </a:cubicBezTo>
                    <a:cubicBezTo>
                      <a:pt x="42" y="56"/>
                      <a:pt x="43" y="55"/>
                      <a:pt x="42" y="56"/>
                    </a:cubicBezTo>
                    <a:cubicBezTo>
                      <a:pt x="42" y="57"/>
                      <a:pt x="41" y="59"/>
                      <a:pt x="40" y="60"/>
                    </a:cubicBezTo>
                    <a:cubicBezTo>
                      <a:pt x="39" y="62"/>
                      <a:pt x="38" y="63"/>
                      <a:pt x="39" y="64"/>
                    </a:cubicBezTo>
                    <a:cubicBezTo>
                      <a:pt x="37" y="65"/>
                      <a:pt x="37" y="65"/>
                      <a:pt x="37" y="65"/>
                    </a:cubicBezTo>
                    <a:cubicBezTo>
                      <a:pt x="38" y="64"/>
                      <a:pt x="38" y="64"/>
                      <a:pt x="38" y="64"/>
                    </a:cubicBezTo>
                    <a:cubicBezTo>
                      <a:pt x="35" y="65"/>
                      <a:pt x="38" y="67"/>
                      <a:pt x="35" y="68"/>
                    </a:cubicBezTo>
                    <a:cubicBezTo>
                      <a:pt x="34" y="69"/>
                      <a:pt x="33" y="69"/>
                      <a:pt x="34" y="68"/>
                    </a:cubicBezTo>
                    <a:cubicBezTo>
                      <a:pt x="34" y="68"/>
                      <a:pt x="33" y="69"/>
                      <a:pt x="33" y="69"/>
                    </a:cubicBezTo>
                    <a:cubicBezTo>
                      <a:pt x="33" y="69"/>
                      <a:pt x="32" y="70"/>
                      <a:pt x="32" y="70"/>
                    </a:cubicBezTo>
                    <a:cubicBezTo>
                      <a:pt x="31" y="70"/>
                      <a:pt x="31" y="70"/>
                      <a:pt x="32" y="69"/>
                    </a:cubicBezTo>
                    <a:cubicBezTo>
                      <a:pt x="32" y="69"/>
                      <a:pt x="31" y="70"/>
                      <a:pt x="30" y="70"/>
                    </a:cubicBezTo>
                    <a:cubicBezTo>
                      <a:pt x="29" y="71"/>
                      <a:pt x="28" y="71"/>
                      <a:pt x="28" y="71"/>
                    </a:cubicBezTo>
                    <a:cubicBezTo>
                      <a:pt x="28" y="71"/>
                      <a:pt x="28" y="71"/>
                      <a:pt x="28" y="71"/>
                    </a:cubicBezTo>
                    <a:cubicBezTo>
                      <a:pt x="27" y="72"/>
                      <a:pt x="26" y="73"/>
                      <a:pt x="26" y="74"/>
                    </a:cubicBezTo>
                    <a:cubicBezTo>
                      <a:pt x="25" y="74"/>
                      <a:pt x="26" y="73"/>
                      <a:pt x="26" y="73"/>
                    </a:cubicBezTo>
                    <a:cubicBezTo>
                      <a:pt x="26" y="73"/>
                      <a:pt x="25" y="73"/>
                      <a:pt x="25" y="74"/>
                    </a:cubicBezTo>
                    <a:cubicBezTo>
                      <a:pt x="24" y="74"/>
                      <a:pt x="24" y="75"/>
                      <a:pt x="24" y="75"/>
                    </a:cubicBezTo>
                    <a:cubicBezTo>
                      <a:pt x="23" y="75"/>
                      <a:pt x="24" y="73"/>
                      <a:pt x="26" y="72"/>
                    </a:cubicBezTo>
                    <a:cubicBezTo>
                      <a:pt x="23" y="71"/>
                      <a:pt x="24" y="74"/>
                      <a:pt x="19" y="75"/>
                    </a:cubicBezTo>
                    <a:cubicBezTo>
                      <a:pt x="19" y="75"/>
                      <a:pt x="21" y="74"/>
                      <a:pt x="21" y="74"/>
                    </a:cubicBezTo>
                    <a:cubicBezTo>
                      <a:pt x="19" y="73"/>
                      <a:pt x="17" y="75"/>
                      <a:pt x="15" y="76"/>
                    </a:cubicBezTo>
                    <a:cubicBezTo>
                      <a:pt x="15" y="76"/>
                      <a:pt x="21" y="74"/>
                      <a:pt x="19" y="76"/>
                    </a:cubicBezTo>
                    <a:cubicBezTo>
                      <a:pt x="18" y="77"/>
                      <a:pt x="17" y="77"/>
                      <a:pt x="16" y="79"/>
                    </a:cubicBezTo>
                    <a:cubicBezTo>
                      <a:pt x="15" y="78"/>
                      <a:pt x="14" y="79"/>
                      <a:pt x="13" y="80"/>
                    </a:cubicBezTo>
                    <a:cubicBezTo>
                      <a:pt x="12" y="79"/>
                      <a:pt x="12" y="79"/>
                      <a:pt x="12" y="79"/>
                    </a:cubicBezTo>
                    <a:cubicBezTo>
                      <a:pt x="11" y="81"/>
                      <a:pt x="11" y="82"/>
                      <a:pt x="11" y="83"/>
                    </a:cubicBezTo>
                    <a:cubicBezTo>
                      <a:pt x="9" y="85"/>
                      <a:pt x="8" y="84"/>
                      <a:pt x="7" y="84"/>
                    </a:cubicBezTo>
                    <a:cubicBezTo>
                      <a:pt x="5" y="88"/>
                      <a:pt x="10" y="83"/>
                      <a:pt x="8" y="87"/>
                    </a:cubicBezTo>
                    <a:cubicBezTo>
                      <a:pt x="6" y="89"/>
                      <a:pt x="5" y="92"/>
                      <a:pt x="4" y="95"/>
                    </a:cubicBezTo>
                    <a:cubicBezTo>
                      <a:pt x="3" y="97"/>
                      <a:pt x="4" y="94"/>
                      <a:pt x="3" y="95"/>
                    </a:cubicBezTo>
                    <a:cubicBezTo>
                      <a:pt x="3" y="97"/>
                      <a:pt x="3" y="97"/>
                      <a:pt x="3" y="97"/>
                    </a:cubicBezTo>
                    <a:cubicBezTo>
                      <a:pt x="3" y="98"/>
                      <a:pt x="3" y="97"/>
                      <a:pt x="3" y="97"/>
                    </a:cubicBezTo>
                    <a:cubicBezTo>
                      <a:pt x="3" y="99"/>
                      <a:pt x="4" y="98"/>
                      <a:pt x="4" y="100"/>
                    </a:cubicBezTo>
                    <a:cubicBezTo>
                      <a:pt x="4" y="101"/>
                      <a:pt x="3" y="102"/>
                      <a:pt x="3" y="103"/>
                    </a:cubicBezTo>
                    <a:cubicBezTo>
                      <a:pt x="2" y="104"/>
                      <a:pt x="2" y="105"/>
                      <a:pt x="2" y="105"/>
                    </a:cubicBezTo>
                    <a:cubicBezTo>
                      <a:pt x="1" y="106"/>
                      <a:pt x="1" y="107"/>
                      <a:pt x="2" y="108"/>
                    </a:cubicBezTo>
                    <a:cubicBezTo>
                      <a:pt x="1" y="109"/>
                      <a:pt x="1" y="107"/>
                      <a:pt x="0" y="108"/>
                    </a:cubicBezTo>
                    <a:cubicBezTo>
                      <a:pt x="1" y="112"/>
                      <a:pt x="1" y="111"/>
                      <a:pt x="2" y="115"/>
                    </a:cubicBezTo>
                    <a:cubicBezTo>
                      <a:pt x="2" y="115"/>
                      <a:pt x="2" y="115"/>
                      <a:pt x="2" y="116"/>
                    </a:cubicBezTo>
                    <a:cubicBezTo>
                      <a:pt x="2" y="117"/>
                      <a:pt x="2" y="118"/>
                      <a:pt x="2" y="118"/>
                    </a:cubicBezTo>
                    <a:cubicBezTo>
                      <a:pt x="2" y="115"/>
                      <a:pt x="4" y="118"/>
                      <a:pt x="5" y="120"/>
                    </a:cubicBezTo>
                    <a:cubicBezTo>
                      <a:pt x="5" y="119"/>
                      <a:pt x="6" y="118"/>
                      <a:pt x="6" y="118"/>
                    </a:cubicBezTo>
                    <a:cubicBezTo>
                      <a:pt x="6" y="118"/>
                      <a:pt x="7" y="121"/>
                      <a:pt x="7" y="121"/>
                    </a:cubicBezTo>
                    <a:cubicBezTo>
                      <a:pt x="7" y="122"/>
                      <a:pt x="6" y="122"/>
                      <a:pt x="6" y="121"/>
                    </a:cubicBezTo>
                    <a:cubicBezTo>
                      <a:pt x="6" y="121"/>
                      <a:pt x="6" y="121"/>
                      <a:pt x="6" y="122"/>
                    </a:cubicBezTo>
                    <a:cubicBezTo>
                      <a:pt x="6" y="123"/>
                      <a:pt x="5" y="123"/>
                      <a:pt x="5" y="122"/>
                    </a:cubicBezTo>
                    <a:cubicBezTo>
                      <a:pt x="5" y="121"/>
                      <a:pt x="5" y="121"/>
                      <a:pt x="5" y="120"/>
                    </a:cubicBezTo>
                    <a:cubicBezTo>
                      <a:pt x="4" y="120"/>
                      <a:pt x="3" y="119"/>
                      <a:pt x="2" y="119"/>
                    </a:cubicBezTo>
                    <a:cubicBezTo>
                      <a:pt x="3" y="119"/>
                      <a:pt x="3" y="120"/>
                      <a:pt x="3" y="120"/>
                    </a:cubicBezTo>
                    <a:cubicBezTo>
                      <a:pt x="3" y="120"/>
                      <a:pt x="3" y="120"/>
                      <a:pt x="3" y="120"/>
                    </a:cubicBezTo>
                    <a:cubicBezTo>
                      <a:pt x="2" y="120"/>
                      <a:pt x="3" y="121"/>
                      <a:pt x="3" y="121"/>
                    </a:cubicBezTo>
                    <a:cubicBezTo>
                      <a:pt x="2" y="122"/>
                      <a:pt x="2" y="122"/>
                      <a:pt x="2" y="122"/>
                    </a:cubicBezTo>
                    <a:cubicBezTo>
                      <a:pt x="3" y="123"/>
                      <a:pt x="3" y="123"/>
                      <a:pt x="3" y="123"/>
                    </a:cubicBezTo>
                    <a:cubicBezTo>
                      <a:pt x="4" y="128"/>
                      <a:pt x="4" y="128"/>
                      <a:pt x="4" y="128"/>
                    </a:cubicBezTo>
                    <a:cubicBezTo>
                      <a:pt x="5" y="129"/>
                      <a:pt x="7" y="130"/>
                      <a:pt x="8" y="131"/>
                    </a:cubicBezTo>
                    <a:cubicBezTo>
                      <a:pt x="10" y="133"/>
                      <a:pt x="12" y="134"/>
                      <a:pt x="14" y="135"/>
                    </a:cubicBezTo>
                    <a:cubicBezTo>
                      <a:pt x="12" y="135"/>
                      <a:pt x="13" y="136"/>
                      <a:pt x="12" y="137"/>
                    </a:cubicBezTo>
                    <a:cubicBezTo>
                      <a:pt x="12" y="136"/>
                      <a:pt x="11" y="135"/>
                      <a:pt x="10" y="135"/>
                    </a:cubicBezTo>
                    <a:cubicBezTo>
                      <a:pt x="9" y="134"/>
                      <a:pt x="7" y="133"/>
                      <a:pt x="7" y="131"/>
                    </a:cubicBezTo>
                    <a:cubicBezTo>
                      <a:pt x="8" y="133"/>
                      <a:pt x="7" y="133"/>
                      <a:pt x="7" y="133"/>
                    </a:cubicBezTo>
                    <a:cubicBezTo>
                      <a:pt x="7" y="133"/>
                      <a:pt x="7" y="133"/>
                      <a:pt x="7" y="133"/>
                    </a:cubicBezTo>
                    <a:cubicBezTo>
                      <a:pt x="8" y="134"/>
                      <a:pt x="8" y="134"/>
                      <a:pt x="9" y="134"/>
                    </a:cubicBezTo>
                    <a:cubicBezTo>
                      <a:pt x="10" y="135"/>
                      <a:pt x="11" y="136"/>
                      <a:pt x="11" y="136"/>
                    </a:cubicBezTo>
                    <a:cubicBezTo>
                      <a:pt x="10" y="137"/>
                      <a:pt x="11" y="138"/>
                      <a:pt x="12" y="139"/>
                    </a:cubicBezTo>
                    <a:cubicBezTo>
                      <a:pt x="12" y="137"/>
                      <a:pt x="16" y="140"/>
                      <a:pt x="18" y="141"/>
                    </a:cubicBezTo>
                    <a:cubicBezTo>
                      <a:pt x="18" y="142"/>
                      <a:pt x="17" y="142"/>
                      <a:pt x="15" y="140"/>
                    </a:cubicBezTo>
                    <a:cubicBezTo>
                      <a:pt x="15" y="142"/>
                      <a:pt x="17" y="142"/>
                      <a:pt x="18" y="142"/>
                    </a:cubicBezTo>
                    <a:cubicBezTo>
                      <a:pt x="19" y="142"/>
                      <a:pt x="20" y="142"/>
                      <a:pt x="21" y="143"/>
                    </a:cubicBezTo>
                    <a:cubicBezTo>
                      <a:pt x="20" y="143"/>
                      <a:pt x="20" y="142"/>
                      <a:pt x="20" y="142"/>
                    </a:cubicBezTo>
                    <a:cubicBezTo>
                      <a:pt x="21" y="143"/>
                      <a:pt x="24" y="145"/>
                      <a:pt x="23" y="145"/>
                    </a:cubicBezTo>
                    <a:cubicBezTo>
                      <a:pt x="23" y="145"/>
                      <a:pt x="23" y="145"/>
                      <a:pt x="23" y="145"/>
                    </a:cubicBezTo>
                    <a:cubicBezTo>
                      <a:pt x="26" y="147"/>
                      <a:pt x="34" y="149"/>
                      <a:pt x="35" y="147"/>
                    </a:cubicBezTo>
                    <a:cubicBezTo>
                      <a:pt x="35" y="147"/>
                      <a:pt x="34" y="149"/>
                      <a:pt x="34" y="149"/>
                    </a:cubicBezTo>
                    <a:cubicBezTo>
                      <a:pt x="34" y="149"/>
                      <a:pt x="36" y="148"/>
                      <a:pt x="38" y="147"/>
                    </a:cubicBezTo>
                    <a:cubicBezTo>
                      <a:pt x="39" y="147"/>
                      <a:pt x="40" y="146"/>
                      <a:pt x="41" y="146"/>
                    </a:cubicBezTo>
                    <a:cubicBezTo>
                      <a:pt x="41" y="146"/>
                      <a:pt x="42" y="145"/>
                      <a:pt x="42" y="145"/>
                    </a:cubicBezTo>
                    <a:cubicBezTo>
                      <a:pt x="41" y="147"/>
                      <a:pt x="43" y="150"/>
                      <a:pt x="40" y="150"/>
                    </a:cubicBezTo>
                    <a:cubicBezTo>
                      <a:pt x="41" y="151"/>
                      <a:pt x="42" y="151"/>
                      <a:pt x="44" y="151"/>
                    </a:cubicBezTo>
                    <a:cubicBezTo>
                      <a:pt x="43" y="151"/>
                      <a:pt x="42" y="149"/>
                      <a:pt x="43" y="149"/>
                    </a:cubicBezTo>
                    <a:cubicBezTo>
                      <a:pt x="46" y="150"/>
                      <a:pt x="45" y="150"/>
                      <a:pt x="48" y="151"/>
                    </a:cubicBezTo>
                    <a:cubicBezTo>
                      <a:pt x="47" y="151"/>
                      <a:pt x="48" y="149"/>
                      <a:pt x="50" y="149"/>
                    </a:cubicBezTo>
                    <a:cubicBezTo>
                      <a:pt x="49" y="149"/>
                      <a:pt x="50" y="151"/>
                      <a:pt x="49" y="151"/>
                    </a:cubicBezTo>
                    <a:cubicBezTo>
                      <a:pt x="49" y="151"/>
                      <a:pt x="50" y="151"/>
                      <a:pt x="51" y="151"/>
                    </a:cubicBezTo>
                    <a:cubicBezTo>
                      <a:pt x="52" y="150"/>
                      <a:pt x="53" y="150"/>
                      <a:pt x="53" y="150"/>
                    </a:cubicBezTo>
                    <a:cubicBezTo>
                      <a:pt x="52" y="150"/>
                      <a:pt x="53" y="151"/>
                      <a:pt x="54" y="152"/>
                    </a:cubicBezTo>
                    <a:cubicBezTo>
                      <a:pt x="53" y="151"/>
                      <a:pt x="57" y="152"/>
                      <a:pt x="58" y="152"/>
                    </a:cubicBezTo>
                    <a:cubicBezTo>
                      <a:pt x="56" y="151"/>
                      <a:pt x="56" y="151"/>
                      <a:pt x="56" y="151"/>
                    </a:cubicBezTo>
                    <a:cubicBezTo>
                      <a:pt x="61" y="151"/>
                      <a:pt x="61" y="148"/>
                      <a:pt x="65" y="148"/>
                    </a:cubicBezTo>
                    <a:cubicBezTo>
                      <a:pt x="64" y="149"/>
                      <a:pt x="64" y="151"/>
                      <a:pt x="66" y="151"/>
                    </a:cubicBezTo>
                    <a:cubicBezTo>
                      <a:pt x="67" y="150"/>
                      <a:pt x="70" y="145"/>
                      <a:pt x="73" y="143"/>
                    </a:cubicBezTo>
                    <a:cubicBezTo>
                      <a:pt x="74" y="144"/>
                      <a:pt x="74" y="144"/>
                      <a:pt x="74" y="144"/>
                    </a:cubicBezTo>
                    <a:cubicBezTo>
                      <a:pt x="74" y="144"/>
                      <a:pt x="74" y="144"/>
                      <a:pt x="75" y="143"/>
                    </a:cubicBezTo>
                    <a:cubicBezTo>
                      <a:pt x="75" y="143"/>
                      <a:pt x="76" y="142"/>
                      <a:pt x="76" y="142"/>
                    </a:cubicBezTo>
                    <a:cubicBezTo>
                      <a:pt x="75" y="145"/>
                      <a:pt x="71" y="149"/>
                      <a:pt x="68" y="151"/>
                    </a:cubicBezTo>
                    <a:cubicBezTo>
                      <a:pt x="70" y="151"/>
                      <a:pt x="69" y="151"/>
                      <a:pt x="71" y="151"/>
                    </a:cubicBezTo>
                    <a:cubicBezTo>
                      <a:pt x="72" y="151"/>
                      <a:pt x="70" y="152"/>
                      <a:pt x="69" y="152"/>
                    </a:cubicBezTo>
                    <a:cubicBezTo>
                      <a:pt x="69" y="152"/>
                      <a:pt x="71" y="152"/>
                      <a:pt x="72" y="152"/>
                    </a:cubicBezTo>
                    <a:cubicBezTo>
                      <a:pt x="74" y="152"/>
                      <a:pt x="75" y="151"/>
                      <a:pt x="75" y="151"/>
                    </a:cubicBezTo>
                    <a:cubicBezTo>
                      <a:pt x="75" y="150"/>
                      <a:pt x="79" y="149"/>
                      <a:pt x="79" y="148"/>
                    </a:cubicBezTo>
                    <a:cubicBezTo>
                      <a:pt x="79" y="148"/>
                      <a:pt x="77" y="149"/>
                      <a:pt x="76" y="149"/>
                    </a:cubicBezTo>
                    <a:cubicBezTo>
                      <a:pt x="74" y="150"/>
                      <a:pt x="73" y="151"/>
                      <a:pt x="73" y="151"/>
                    </a:cubicBezTo>
                    <a:cubicBezTo>
                      <a:pt x="72" y="150"/>
                      <a:pt x="76" y="147"/>
                      <a:pt x="79" y="146"/>
                    </a:cubicBezTo>
                    <a:cubicBezTo>
                      <a:pt x="81" y="146"/>
                      <a:pt x="79" y="148"/>
                      <a:pt x="80" y="148"/>
                    </a:cubicBezTo>
                    <a:cubicBezTo>
                      <a:pt x="80" y="148"/>
                      <a:pt x="83" y="146"/>
                      <a:pt x="83" y="146"/>
                    </a:cubicBezTo>
                    <a:cubicBezTo>
                      <a:pt x="82" y="147"/>
                      <a:pt x="82" y="147"/>
                      <a:pt x="82" y="147"/>
                    </a:cubicBezTo>
                    <a:cubicBezTo>
                      <a:pt x="84" y="147"/>
                      <a:pt x="85" y="145"/>
                      <a:pt x="88" y="144"/>
                    </a:cubicBezTo>
                    <a:cubicBezTo>
                      <a:pt x="88" y="144"/>
                      <a:pt x="89" y="144"/>
                      <a:pt x="90" y="144"/>
                    </a:cubicBezTo>
                    <a:cubicBezTo>
                      <a:pt x="90" y="144"/>
                      <a:pt x="91" y="144"/>
                      <a:pt x="91" y="144"/>
                    </a:cubicBezTo>
                    <a:cubicBezTo>
                      <a:pt x="89" y="143"/>
                      <a:pt x="86" y="140"/>
                      <a:pt x="87" y="138"/>
                    </a:cubicBezTo>
                    <a:cubicBezTo>
                      <a:pt x="87" y="138"/>
                      <a:pt x="88" y="138"/>
                      <a:pt x="90" y="138"/>
                    </a:cubicBezTo>
                    <a:cubicBezTo>
                      <a:pt x="91" y="138"/>
                      <a:pt x="93" y="137"/>
                      <a:pt x="93" y="138"/>
                    </a:cubicBezTo>
                    <a:cubicBezTo>
                      <a:pt x="95" y="138"/>
                      <a:pt x="92" y="141"/>
                      <a:pt x="94" y="141"/>
                    </a:cubicBezTo>
                    <a:cubicBezTo>
                      <a:pt x="93" y="141"/>
                      <a:pt x="94" y="140"/>
                      <a:pt x="94" y="140"/>
                    </a:cubicBezTo>
                    <a:cubicBezTo>
                      <a:pt x="95" y="140"/>
                      <a:pt x="94" y="141"/>
                      <a:pt x="96" y="141"/>
                    </a:cubicBezTo>
                    <a:cubicBezTo>
                      <a:pt x="96" y="139"/>
                      <a:pt x="100" y="140"/>
                      <a:pt x="97" y="139"/>
                    </a:cubicBezTo>
                    <a:cubicBezTo>
                      <a:pt x="99" y="139"/>
                      <a:pt x="98" y="139"/>
                      <a:pt x="100" y="140"/>
                    </a:cubicBezTo>
                    <a:cubicBezTo>
                      <a:pt x="100" y="139"/>
                      <a:pt x="101" y="138"/>
                      <a:pt x="102" y="138"/>
                    </a:cubicBezTo>
                    <a:cubicBezTo>
                      <a:pt x="103" y="137"/>
                      <a:pt x="104" y="137"/>
                      <a:pt x="105" y="137"/>
                    </a:cubicBezTo>
                    <a:cubicBezTo>
                      <a:pt x="105" y="137"/>
                      <a:pt x="105" y="138"/>
                      <a:pt x="105" y="138"/>
                    </a:cubicBezTo>
                    <a:cubicBezTo>
                      <a:pt x="109" y="140"/>
                      <a:pt x="111" y="141"/>
                      <a:pt x="114" y="143"/>
                    </a:cubicBezTo>
                    <a:cubicBezTo>
                      <a:pt x="114" y="143"/>
                      <a:pt x="116" y="144"/>
                      <a:pt x="115" y="145"/>
                    </a:cubicBezTo>
                    <a:cubicBezTo>
                      <a:pt x="116" y="145"/>
                      <a:pt x="116" y="144"/>
                      <a:pt x="118" y="145"/>
                    </a:cubicBezTo>
                    <a:cubicBezTo>
                      <a:pt x="119" y="147"/>
                      <a:pt x="115" y="144"/>
                      <a:pt x="116" y="146"/>
                    </a:cubicBezTo>
                    <a:cubicBezTo>
                      <a:pt x="117" y="145"/>
                      <a:pt x="119" y="146"/>
                      <a:pt x="121" y="146"/>
                    </a:cubicBezTo>
                    <a:cubicBezTo>
                      <a:pt x="121" y="145"/>
                      <a:pt x="118" y="145"/>
                      <a:pt x="116" y="144"/>
                    </a:cubicBezTo>
                    <a:cubicBezTo>
                      <a:pt x="116" y="143"/>
                      <a:pt x="120" y="143"/>
                      <a:pt x="124" y="143"/>
                    </a:cubicBezTo>
                    <a:cubicBezTo>
                      <a:pt x="127" y="144"/>
                      <a:pt x="125" y="145"/>
                      <a:pt x="125" y="144"/>
                    </a:cubicBezTo>
                    <a:cubicBezTo>
                      <a:pt x="131" y="146"/>
                      <a:pt x="131" y="143"/>
                      <a:pt x="135" y="145"/>
                    </a:cubicBezTo>
                    <a:cubicBezTo>
                      <a:pt x="137" y="146"/>
                      <a:pt x="135" y="147"/>
                      <a:pt x="135" y="148"/>
                    </a:cubicBezTo>
                    <a:cubicBezTo>
                      <a:pt x="133" y="148"/>
                      <a:pt x="131" y="146"/>
                      <a:pt x="130" y="146"/>
                    </a:cubicBezTo>
                    <a:cubicBezTo>
                      <a:pt x="132" y="147"/>
                      <a:pt x="132" y="147"/>
                      <a:pt x="132" y="147"/>
                    </a:cubicBezTo>
                    <a:cubicBezTo>
                      <a:pt x="131" y="147"/>
                      <a:pt x="129" y="147"/>
                      <a:pt x="128" y="147"/>
                    </a:cubicBezTo>
                    <a:cubicBezTo>
                      <a:pt x="129" y="147"/>
                      <a:pt x="131" y="148"/>
                      <a:pt x="134" y="148"/>
                    </a:cubicBezTo>
                    <a:cubicBezTo>
                      <a:pt x="136" y="149"/>
                      <a:pt x="137" y="149"/>
                      <a:pt x="139" y="149"/>
                    </a:cubicBezTo>
                    <a:cubicBezTo>
                      <a:pt x="140" y="149"/>
                      <a:pt x="142" y="149"/>
                      <a:pt x="143" y="149"/>
                    </a:cubicBezTo>
                    <a:cubicBezTo>
                      <a:pt x="144" y="149"/>
                      <a:pt x="145" y="148"/>
                      <a:pt x="144" y="148"/>
                    </a:cubicBezTo>
                    <a:cubicBezTo>
                      <a:pt x="143" y="148"/>
                      <a:pt x="143" y="148"/>
                      <a:pt x="143" y="148"/>
                    </a:cubicBezTo>
                    <a:cubicBezTo>
                      <a:pt x="142" y="147"/>
                      <a:pt x="146" y="147"/>
                      <a:pt x="144" y="147"/>
                    </a:cubicBezTo>
                    <a:cubicBezTo>
                      <a:pt x="146" y="146"/>
                      <a:pt x="148" y="145"/>
                      <a:pt x="151" y="145"/>
                    </a:cubicBezTo>
                    <a:cubicBezTo>
                      <a:pt x="151" y="146"/>
                      <a:pt x="151" y="146"/>
                      <a:pt x="151" y="146"/>
                    </a:cubicBezTo>
                    <a:cubicBezTo>
                      <a:pt x="151" y="146"/>
                      <a:pt x="149" y="146"/>
                      <a:pt x="149" y="146"/>
                    </a:cubicBezTo>
                    <a:cubicBezTo>
                      <a:pt x="150" y="146"/>
                      <a:pt x="153" y="147"/>
                      <a:pt x="154" y="146"/>
                    </a:cubicBezTo>
                    <a:cubicBezTo>
                      <a:pt x="152" y="145"/>
                      <a:pt x="152" y="145"/>
                      <a:pt x="152" y="145"/>
                    </a:cubicBezTo>
                    <a:cubicBezTo>
                      <a:pt x="154" y="144"/>
                      <a:pt x="156" y="143"/>
                      <a:pt x="158" y="143"/>
                    </a:cubicBezTo>
                    <a:cubicBezTo>
                      <a:pt x="157" y="142"/>
                      <a:pt x="158" y="143"/>
                      <a:pt x="156" y="142"/>
                    </a:cubicBezTo>
                    <a:cubicBezTo>
                      <a:pt x="158" y="144"/>
                      <a:pt x="150" y="143"/>
                      <a:pt x="153" y="144"/>
                    </a:cubicBezTo>
                    <a:cubicBezTo>
                      <a:pt x="151" y="143"/>
                      <a:pt x="150" y="144"/>
                      <a:pt x="147" y="143"/>
                    </a:cubicBezTo>
                    <a:cubicBezTo>
                      <a:pt x="147" y="143"/>
                      <a:pt x="148" y="143"/>
                      <a:pt x="146" y="143"/>
                    </a:cubicBezTo>
                    <a:cubicBezTo>
                      <a:pt x="146" y="143"/>
                      <a:pt x="146" y="143"/>
                      <a:pt x="146" y="144"/>
                    </a:cubicBezTo>
                    <a:cubicBezTo>
                      <a:pt x="146" y="144"/>
                      <a:pt x="146" y="144"/>
                      <a:pt x="146" y="144"/>
                    </a:cubicBezTo>
                    <a:cubicBezTo>
                      <a:pt x="146" y="144"/>
                      <a:pt x="146" y="144"/>
                      <a:pt x="146" y="144"/>
                    </a:cubicBezTo>
                    <a:cubicBezTo>
                      <a:pt x="146" y="144"/>
                      <a:pt x="146" y="144"/>
                      <a:pt x="146" y="144"/>
                    </a:cubicBezTo>
                    <a:cubicBezTo>
                      <a:pt x="146" y="144"/>
                      <a:pt x="147" y="144"/>
                      <a:pt x="147" y="144"/>
                    </a:cubicBezTo>
                    <a:cubicBezTo>
                      <a:pt x="146" y="145"/>
                      <a:pt x="143" y="145"/>
                      <a:pt x="142" y="145"/>
                    </a:cubicBezTo>
                    <a:cubicBezTo>
                      <a:pt x="140" y="145"/>
                      <a:pt x="142" y="145"/>
                      <a:pt x="141" y="145"/>
                    </a:cubicBezTo>
                    <a:cubicBezTo>
                      <a:pt x="140" y="145"/>
                      <a:pt x="140" y="145"/>
                      <a:pt x="140" y="145"/>
                    </a:cubicBezTo>
                    <a:cubicBezTo>
                      <a:pt x="140" y="144"/>
                      <a:pt x="137" y="144"/>
                      <a:pt x="140" y="143"/>
                    </a:cubicBezTo>
                    <a:cubicBezTo>
                      <a:pt x="137" y="143"/>
                      <a:pt x="137" y="143"/>
                      <a:pt x="137" y="143"/>
                    </a:cubicBezTo>
                    <a:cubicBezTo>
                      <a:pt x="136" y="143"/>
                      <a:pt x="134" y="142"/>
                      <a:pt x="133" y="142"/>
                    </a:cubicBezTo>
                    <a:cubicBezTo>
                      <a:pt x="132" y="142"/>
                      <a:pt x="130" y="143"/>
                      <a:pt x="131" y="142"/>
                    </a:cubicBezTo>
                    <a:cubicBezTo>
                      <a:pt x="131" y="142"/>
                      <a:pt x="130" y="142"/>
                      <a:pt x="129" y="142"/>
                    </a:cubicBezTo>
                    <a:cubicBezTo>
                      <a:pt x="128" y="142"/>
                      <a:pt x="127" y="142"/>
                      <a:pt x="127" y="142"/>
                    </a:cubicBezTo>
                    <a:cubicBezTo>
                      <a:pt x="127" y="142"/>
                      <a:pt x="127" y="142"/>
                      <a:pt x="127" y="142"/>
                    </a:cubicBezTo>
                    <a:cubicBezTo>
                      <a:pt x="124" y="141"/>
                      <a:pt x="119" y="141"/>
                      <a:pt x="116" y="138"/>
                    </a:cubicBezTo>
                    <a:cubicBezTo>
                      <a:pt x="115" y="137"/>
                      <a:pt x="115" y="137"/>
                      <a:pt x="114" y="137"/>
                    </a:cubicBezTo>
                    <a:cubicBezTo>
                      <a:pt x="113" y="137"/>
                      <a:pt x="112" y="136"/>
                      <a:pt x="111" y="135"/>
                    </a:cubicBezTo>
                    <a:cubicBezTo>
                      <a:pt x="111" y="135"/>
                      <a:pt x="111" y="135"/>
                      <a:pt x="111" y="135"/>
                    </a:cubicBezTo>
                    <a:cubicBezTo>
                      <a:pt x="110" y="134"/>
                      <a:pt x="109" y="134"/>
                      <a:pt x="107" y="133"/>
                    </a:cubicBezTo>
                    <a:cubicBezTo>
                      <a:pt x="106" y="133"/>
                      <a:pt x="105" y="132"/>
                      <a:pt x="104" y="133"/>
                    </a:cubicBezTo>
                    <a:cubicBezTo>
                      <a:pt x="104" y="132"/>
                      <a:pt x="103" y="131"/>
                      <a:pt x="102" y="131"/>
                    </a:cubicBezTo>
                    <a:cubicBezTo>
                      <a:pt x="102" y="131"/>
                      <a:pt x="101" y="131"/>
                      <a:pt x="100" y="131"/>
                    </a:cubicBezTo>
                    <a:cubicBezTo>
                      <a:pt x="100" y="131"/>
                      <a:pt x="99" y="131"/>
                      <a:pt x="98" y="131"/>
                    </a:cubicBezTo>
                    <a:cubicBezTo>
                      <a:pt x="97" y="131"/>
                      <a:pt x="96" y="131"/>
                      <a:pt x="95" y="131"/>
                    </a:cubicBezTo>
                    <a:cubicBezTo>
                      <a:pt x="95" y="132"/>
                      <a:pt x="94" y="132"/>
                      <a:pt x="93" y="132"/>
                    </a:cubicBezTo>
                    <a:cubicBezTo>
                      <a:pt x="92" y="132"/>
                      <a:pt x="91" y="133"/>
                      <a:pt x="90" y="133"/>
                    </a:cubicBezTo>
                    <a:cubicBezTo>
                      <a:pt x="90" y="134"/>
                      <a:pt x="90" y="134"/>
                      <a:pt x="90" y="134"/>
                    </a:cubicBezTo>
                    <a:cubicBezTo>
                      <a:pt x="89" y="134"/>
                      <a:pt x="88" y="135"/>
                      <a:pt x="87" y="135"/>
                    </a:cubicBezTo>
                    <a:cubicBezTo>
                      <a:pt x="86" y="136"/>
                      <a:pt x="86" y="136"/>
                      <a:pt x="85" y="136"/>
                    </a:cubicBezTo>
                    <a:cubicBezTo>
                      <a:pt x="85" y="137"/>
                      <a:pt x="84" y="137"/>
                      <a:pt x="84" y="137"/>
                    </a:cubicBezTo>
                    <a:cubicBezTo>
                      <a:pt x="84" y="138"/>
                      <a:pt x="84" y="138"/>
                      <a:pt x="84" y="138"/>
                    </a:cubicBezTo>
                    <a:cubicBezTo>
                      <a:pt x="83" y="140"/>
                      <a:pt x="79" y="140"/>
                      <a:pt x="76" y="141"/>
                    </a:cubicBezTo>
                    <a:cubicBezTo>
                      <a:pt x="76" y="141"/>
                      <a:pt x="77" y="140"/>
                      <a:pt x="78" y="140"/>
                    </a:cubicBezTo>
                    <a:cubicBezTo>
                      <a:pt x="74" y="140"/>
                      <a:pt x="70" y="144"/>
                      <a:pt x="66" y="143"/>
                    </a:cubicBezTo>
                    <a:cubicBezTo>
                      <a:pt x="65" y="144"/>
                      <a:pt x="65" y="144"/>
                      <a:pt x="64" y="144"/>
                    </a:cubicBezTo>
                    <a:cubicBezTo>
                      <a:pt x="64" y="144"/>
                      <a:pt x="64" y="144"/>
                      <a:pt x="64" y="144"/>
                    </a:cubicBezTo>
                    <a:cubicBezTo>
                      <a:pt x="64" y="144"/>
                      <a:pt x="64" y="144"/>
                      <a:pt x="64" y="144"/>
                    </a:cubicBezTo>
                    <a:cubicBezTo>
                      <a:pt x="63" y="144"/>
                      <a:pt x="63" y="143"/>
                      <a:pt x="63" y="143"/>
                    </a:cubicBezTo>
                    <a:cubicBezTo>
                      <a:pt x="63" y="144"/>
                      <a:pt x="63" y="144"/>
                      <a:pt x="64" y="144"/>
                    </a:cubicBezTo>
                    <a:cubicBezTo>
                      <a:pt x="63" y="144"/>
                      <a:pt x="62" y="144"/>
                      <a:pt x="61" y="144"/>
                    </a:cubicBezTo>
                    <a:cubicBezTo>
                      <a:pt x="60" y="143"/>
                      <a:pt x="60" y="143"/>
                      <a:pt x="60" y="143"/>
                    </a:cubicBezTo>
                    <a:cubicBezTo>
                      <a:pt x="60" y="143"/>
                      <a:pt x="60" y="143"/>
                      <a:pt x="60" y="143"/>
                    </a:cubicBezTo>
                    <a:cubicBezTo>
                      <a:pt x="59" y="143"/>
                      <a:pt x="59" y="144"/>
                      <a:pt x="60" y="144"/>
                    </a:cubicBezTo>
                    <a:cubicBezTo>
                      <a:pt x="59" y="144"/>
                      <a:pt x="59" y="145"/>
                      <a:pt x="59" y="145"/>
                    </a:cubicBezTo>
                    <a:cubicBezTo>
                      <a:pt x="58" y="143"/>
                      <a:pt x="56" y="145"/>
                      <a:pt x="55" y="144"/>
                    </a:cubicBezTo>
                    <a:cubicBezTo>
                      <a:pt x="54" y="144"/>
                      <a:pt x="53" y="144"/>
                      <a:pt x="52" y="145"/>
                    </a:cubicBezTo>
                    <a:cubicBezTo>
                      <a:pt x="50" y="145"/>
                      <a:pt x="49" y="145"/>
                      <a:pt x="49" y="146"/>
                    </a:cubicBezTo>
                    <a:cubicBezTo>
                      <a:pt x="49" y="145"/>
                      <a:pt x="48" y="145"/>
                      <a:pt x="49" y="145"/>
                    </a:cubicBezTo>
                    <a:cubicBezTo>
                      <a:pt x="48" y="145"/>
                      <a:pt x="47" y="145"/>
                      <a:pt x="45" y="145"/>
                    </a:cubicBezTo>
                    <a:cubicBezTo>
                      <a:pt x="45" y="144"/>
                      <a:pt x="45" y="144"/>
                      <a:pt x="45" y="144"/>
                    </a:cubicBezTo>
                    <a:cubicBezTo>
                      <a:pt x="42" y="145"/>
                      <a:pt x="42" y="145"/>
                      <a:pt x="42" y="145"/>
                    </a:cubicBezTo>
                    <a:cubicBezTo>
                      <a:pt x="41" y="144"/>
                      <a:pt x="40" y="144"/>
                      <a:pt x="42" y="143"/>
                    </a:cubicBezTo>
                    <a:cubicBezTo>
                      <a:pt x="38" y="144"/>
                      <a:pt x="39" y="143"/>
                      <a:pt x="35" y="144"/>
                    </a:cubicBezTo>
                    <a:cubicBezTo>
                      <a:pt x="36" y="143"/>
                      <a:pt x="36" y="143"/>
                      <a:pt x="36" y="143"/>
                    </a:cubicBezTo>
                    <a:cubicBezTo>
                      <a:pt x="35" y="143"/>
                      <a:pt x="33" y="143"/>
                      <a:pt x="32" y="143"/>
                    </a:cubicBezTo>
                    <a:cubicBezTo>
                      <a:pt x="32" y="142"/>
                      <a:pt x="31" y="141"/>
                      <a:pt x="29" y="141"/>
                    </a:cubicBezTo>
                    <a:cubicBezTo>
                      <a:pt x="28" y="140"/>
                      <a:pt x="26" y="140"/>
                      <a:pt x="25" y="139"/>
                    </a:cubicBezTo>
                    <a:cubicBezTo>
                      <a:pt x="23" y="138"/>
                      <a:pt x="22" y="137"/>
                      <a:pt x="20" y="136"/>
                    </a:cubicBezTo>
                    <a:cubicBezTo>
                      <a:pt x="19" y="135"/>
                      <a:pt x="18" y="134"/>
                      <a:pt x="17" y="133"/>
                    </a:cubicBezTo>
                    <a:cubicBezTo>
                      <a:pt x="16" y="135"/>
                      <a:pt x="16" y="130"/>
                      <a:pt x="14" y="131"/>
                    </a:cubicBezTo>
                    <a:cubicBezTo>
                      <a:pt x="14" y="130"/>
                      <a:pt x="14" y="129"/>
                      <a:pt x="15" y="130"/>
                    </a:cubicBezTo>
                    <a:cubicBezTo>
                      <a:pt x="14" y="129"/>
                      <a:pt x="13" y="128"/>
                      <a:pt x="13" y="127"/>
                    </a:cubicBezTo>
                    <a:cubicBezTo>
                      <a:pt x="12" y="126"/>
                      <a:pt x="12" y="125"/>
                      <a:pt x="11" y="125"/>
                    </a:cubicBezTo>
                    <a:cubicBezTo>
                      <a:pt x="11" y="124"/>
                      <a:pt x="12" y="125"/>
                      <a:pt x="12" y="124"/>
                    </a:cubicBezTo>
                    <a:cubicBezTo>
                      <a:pt x="12" y="124"/>
                      <a:pt x="11" y="124"/>
                      <a:pt x="11" y="123"/>
                    </a:cubicBezTo>
                    <a:cubicBezTo>
                      <a:pt x="11" y="123"/>
                      <a:pt x="12" y="124"/>
                      <a:pt x="12" y="124"/>
                    </a:cubicBezTo>
                    <a:cubicBezTo>
                      <a:pt x="11" y="121"/>
                      <a:pt x="9" y="121"/>
                      <a:pt x="8" y="122"/>
                    </a:cubicBezTo>
                    <a:cubicBezTo>
                      <a:pt x="8" y="120"/>
                      <a:pt x="8" y="119"/>
                      <a:pt x="7" y="118"/>
                    </a:cubicBezTo>
                    <a:cubicBezTo>
                      <a:pt x="7" y="117"/>
                      <a:pt x="7" y="116"/>
                      <a:pt x="8" y="118"/>
                    </a:cubicBezTo>
                    <a:cubicBezTo>
                      <a:pt x="8" y="117"/>
                      <a:pt x="8" y="112"/>
                      <a:pt x="7" y="111"/>
                    </a:cubicBezTo>
                    <a:cubicBezTo>
                      <a:pt x="7" y="111"/>
                      <a:pt x="7" y="110"/>
                      <a:pt x="7" y="109"/>
                    </a:cubicBezTo>
                    <a:cubicBezTo>
                      <a:pt x="7" y="107"/>
                      <a:pt x="7" y="107"/>
                      <a:pt x="8" y="104"/>
                    </a:cubicBezTo>
                    <a:cubicBezTo>
                      <a:pt x="7" y="105"/>
                      <a:pt x="7" y="105"/>
                      <a:pt x="7" y="105"/>
                    </a:cubicBezTo>
                    <a:cubicBezTo>
                      <a:pt x="6" y="104"/>
                      <a:pt x="8" y="103"/>
                      <a:pt x="8" y="101"/>
                    </a:cubicBezTo>
                    <a:cubicBezTo>
                      <a:pt x="8" y="101"/>
                      <a:pt x="8" y="101"/>
                      <a:pt x="8" y="101"/>
                    </a:cubicBezTo>
                    <a:cubicBezTo>
                      <a:pt x="11" y="96"/>
                      <a:pt x="8" y="98"/>
                      <a:pt x="11" y="95"/>
                    </a:cubicBezTo>
                    <a:cubicBezTo>
                      <a:pt x="10" y="94"/>
                      <a:pt x="10" y="94"/>
                      <a:pt x="10" y="94"/>
                    </a:cubicBezTo>
                    <a:cubicBezTo>
                      <a:pt x="10" y="94"/>
                      <a:pt x="10" y="93"/>
                      <a:pt x="11" y="92"/>
                    </a:cubicBezTo>
                    <a:cubicBezTo>
                      <a:pt x="13" y="91"/>
                      <a:pt x="14" y="90"/>
                      <a:pt x="14" y="89"/>
                    </a:cubicBezTo>
                    <a:cubicBezTo>
                      <a:pt x="14" y="89"/>
                      <a:pt x="13" y="89"/>
                      <a:pt x="13" y="89"/>
                    </a:cubicBezTo>
                    <a:cubicBezTo>
                      <a:pt x="13" y="88"/>
                      <a:pt x="15" y="88"/>
                      <a:pt x="16" y="88"/>
                    </a:cubicBezTo>
                    <a:cubicBezTo>
                      <a:pt x="17" y="87"/>
                      <a:pt x="18" y="87"/>
                      <a:pt x="19" y="87"/>
                    </a:cubicBezTo>
                    <a:cubicBezTo>
                      <a:pt x="19" y="87"/>
                      <a:pt x="19" y="87"/>
                      <a:pt x="19" y="88"/>
                    </a:cubicBezTo>
                    <a:cubicBezTo>
                      <a:pt x="22" y="86"/>
                      <a:pt x="18" y="87"/>
                      <a:pt x="20" y="85"/>
                    </a:cubicBezTo>
                    <a:cubicBezTo>
                      <a:pt x="21" y="85"/>
                      <a:pt x="21" y="86"/>
                      <a:pt x="22" y="85"/>
                    </a:cubicBezTo>
                    <a:cubicBezTo>
                      <a:pt x="23" y="85"/>
                      <a:pt x="23" y="84"/>
                      <a:pt x="24" y="83"/>
                    </a:cubicBezTo>
                    <a:cubicBezTo>
                      <a:pt x="26" y="82"/>
                      <a:pt x="27" y="80"/>
                      <a:pt x="29" y="80"/>
                    </a:cubicBezTo>
                    <a:cubicBezTo>
                      <a:pt x="28" y="80"/>
                      <a:pt x="27" y="80"/>
                      <a:pt x="28" y="79"/>
                    </a:cubicBezTo>
                    <a:cubicBezTo>
                      <a:pt x="30" y="78"/>
                      <a:pt x="34" y="78"/>
                      <a:pt x="35" y="76"/>
                    </a:cubicBezTo>
                    <a:cubicBezTo>
                      <a:pt x="36" y="76"/>
                      <a:pt x="36" y="76"/>
                      <a:pt x="36" y="76"/>
                    </a:cubicBezTo>
                    <a:cubicBezTo>
                      <a:pt x="37" y="75"/>
                      <a:pt x="38" y="75"/>
                      <a:pt x="39" y="74"/>
                    </a:cubicBezTo>
                    <a:cubicBezTo>
                      <a:pt x="40" y="73"/>
                      <a:pt x="41" y="72"/>
                      <a:pt x="41" y="71"/>
                    </a:cubicBezTo>
                    <a:cubicBezTo>
                      <a:pt x="43" y="72"/>
                      <a:pt x="45" y="69"/>
                      <a:pt x="46" y="67"/>
                    </a:cubicBezTo>
                    <a:cubicBezTo>
                      <a:pt x="47" y="65"/>
                      <a:pt x="48" y="63"/>
                      <a:pt x="49" y="64"/>
                    </a:cubicBezTo>
                    <a:cubicBezTo>
                      <a:pt x="49" y="64"/>
                      <a:pt x="50" y="62"/>
                      <a:pt x="51" y="61"/>
                    </a:cubicBezTo>
                    <a:cubicBezTo>
                      <a:pt x="52" y="60"/>
                      <a:pt x="52" y="59"/>
                      <a:pt x="52" y="59"/>
                    </a:cubicBezTo>
                    <a:cubicBezTo>
                      <a:pt x="52" y="59"/>
                      <a:pt x="52" y="59"/>
                      <a:pt x="52" y="59"/>
                    </a:cubicBezTo>
                    <a:cubicBezTo>
                      <a:pt x="54" y="56"/>
                      <a:pt x="54" y="55"/>
                      <a:pt x="54" y="54"/>
                    </a:cubicBezTo>
                    <a:cubicBezTo>
                      <a:pt x="55" y="53"/>
                      <a:pt x="55" y="54"/>
                      <a:pt x="55" y="54"/>
                    </a:cubicBezTo>
                    <a:cubicBezTo>
                      <a:pt x="58" y="49"/>
                      <a:pt x="58" y="49"/>
                      <a:pt x="58" y="44"/>
                    </a:cubicBezTo>
                    <a:cubicBezTo>
                      <a:pt x="59" y="44"/>
                      <a:pt x="59" y="44"/>
                      <a:pt x="59" y="44"/>
                    </a:cubicBezTo>
                    <a:cubicBezTo>
                      <a:pt x="59" y="44"/>
                      <a:pt x="59" y="43"/>
                      <a:pt x="59" y="43"/>
                    </a:cubicBezTo>
                    <a:cubicBezTo>
                      <a:pt x="60" y="42"/>
                      <a:pt x="63" y="38"/>
                      <a:pt x="64" y="35"/>
                    </a:cubicBezTo>
                    <a:cubicBezTo>
                      <a:pt x="64" y="35"/>
                      <a:pt x="65" y="35"/>
                      <a:pt x="64" y="35"/>
                    </a:cubicBezTo>
                    <a:cubicBezTo>
                      <a:pt x="66" y="30"/>
                      <a:pt x="73" y="27"/>
                      <a:pt x="72" y="23"/>
                    </a:cubicBezTo>
                    <a:cubicBezTo>
                      <a:pt x="72" y="23"/>
                      <a:pt x="72" y="22"/>
                      <a:pt x="73" y="22"/>
                    </a:cubicBezTo>
                    <a:cubicBezTo>
                      <a:pt x="73" y="21"/>
                      <a:pt x="74" y="20"/>
                      <a:pt x="74" y="20"/>
                    </a:cubicBezTo>
                    <a:cubicBezTo>
                      <a:pt x="70" y="23"/>
                      <a:pt x="73" y="19"/>
                      <a:pt x="71" y="20"/>
                    </a:cubicBezTo>
                    <a:cubicBezTo>
                      <a:pt x="72" y="18"/>
                      <a:pt x="75" y="17"/>
                      <a:pt x="74" y="19"/>
                    </a:cubicBezTo>
                    <a:cubicBezTo>
                      <a:pt x="74" y="19"/>
                      <a:pt x="74" y="19"/>
                      <a:pt x="74" y="19"/>
                    </a:cubicBezTo>
                    <a:cubicBezTo>
                      <a:pt x="74" y="20"/>
                      <a:pt x="75" y="19"/>
                      <a:pt x="76" y="18"/>
                    </a:cubicBezTo>
                    <a:cubicBezTo>
                      <a:pt x="77" y="17"/>
                      <a:pt x="78" y="16"/>
                      <a:pt x="79" y="17"/>
                    </a:cubicBezTo>
                    <a:cubicBezTo>
                      <a:pt x="85" y="11"/>
                      <a:pt x="93" y="9"/>
                      <a:pt x="100" y="9"/>
                    </a:cubicBezTo>
                    <a:cubicBezTo>
                      <a:pt x="100" y="8"/>
                      <a:pt x="100" y="8"/>
                      <a:pt x="100" y="8"/>
                    </a:cubicBezTo>
                    <a:cubicBezTo>
                      <a:pt x="100" y="8"/>
                      <a:pt x="100" y="8"/>
                      <a:pt x="101" y="8"/>
                    </a:cubicBezTo>
                    <a:cubicBezTo>
                      <a:pt x="102" y="8"/>
                      <a:pt x="102" y="8"/>
                      <a:pt x="102" y="8"/>
                    </a:cubicBezTo>
                    <a:cubicBezTo>
                      <a:pt x="103" y="9"/>
                      <a:pt x="103" y="9"/>
                      <a:pt x="101" y="9"/>
                    </a:cubicBezTo>
                    <a:cubicBezTo>
                      <a:pt x="102" y="10"/>
                      <a:pt x="102" y="9"/>
                      <a:pt x="103" y="9"/>
                    </a:cubicBezTo>
                    <a:cubicBezTo>
                      <a:pt x="103" y="9"/>
                      <a:pt x="103" y="9"/>
                      <a:pt x="103" y="9"/>
                    </a:cubicBezTo>
                    <a:cubicBezTo>
                      <a:pt x="104" y="9"/>
                      <a:pt x="105" y="9"/>
                      <a:pt x="105" y="9"/>
                    </a:cubicBezTo>
                    <a:cubicBezTo>
                      <a:pt x="108" y="10"/>
                      <a:pt x="103" y="10"/>
                      <a:pt x="104" y="10"/>
                    </a:cubicBezTo>
                    <a:cubicBezTo>
                      <a:pt x="106" y="10"/>
                      <a:pt x="106" y="10"/>
                      <a:pt x="106" y="10"/>
                    </a:cubicBezTo>
                    <a:cubicBezTo>
                      <a:pt x="105" y="10"/>
                      <a:pt x="105" y="10"/>
                      <a:pt x="105" y="10"/>
                    </a:cubicBezTo>
                    <a:cubicBezTo>
                      <a:pt x="107" y="10"/>
                      <a:pt x="107" y="9"/>
                      <a:pt x="109" y="10"/>
                    </a:cubicBezTo>
                    <a:cubicBezTo>
                      <a:pt x="110" y="11"/>
                      <a:pt x="109" y="11"/>
                      <a:pt x="110" y="11"/>
                    </a:cubicBezTo>
                    <a:cubicBezTo>
                      <a:pt x="110" y="11"/>
                      <a:pt x="110" y="12"/>
                      <a:pt x="111" y="12"/>
                    </a:cubicBezTo>
                    <a:cubicBezTo>
                      <a:pt x="114" y="13"/>
                      <a:pt x="114" y="13"/>
                      <a:pt x="114" y="13"/>
                    </a:cubicBezTo>
                    <a:cubicBezTo>
                      <a:pt x="113" y="12"/>
                      <a:pt x="113" y="12"/>
                      <a:pt x="113" y="12"/>
                    </a:cubicBezTo>
                    <a:cubicBezTo>
                      <a:pt x="114" y="12"/>
                      <a:pt x="116" y="13"/>
                      <a:pt x="115" y="11"/>
                    </a:cubicBezTo>
                    <a:cubicBezTo>
                      <a:pt x="115" y="12"/>
                      <a:pt x="116" y="13"/>
                      <a:pt x="117" y="14"/>
                    </a:cubicBezTo>
                    <a:cubicBezTo>
                      <a:pt x="118" y="15"/>
                      <a:pt x="119" y="15"/>
                      <a:pt x="121" y="16"/>
                    </a:cubicBezTo>
                    <a:cubicBezTo>
                      <a:pt x="123" y="19"/>
                      <a:pt x="125" y="20"/>
                      <a:pt x="125" y="21"/>
                    </a:cubicBezTo>
                    <a:cubicBezTo>
                      <a:pt x="127" y="22"/>
                      <a:pt x="129" y="24"/>
                      <a:pt x="131" y="26"/>
                    </a:cubicBezTo>
                    <a:cubicBezTo>
                      <a:pt x="130" y="26"/>
                      <a:pt x="131" y="24"/>
                      <a:pt x="132" y="27"/>
                    </a:cubicBezTo>
                    <a:cubicBezTo>
                      <a:pt x="130" y="27"/>
                      <a:pt x="134" y="31"/>
                      <a:pt x="133" y="33"/>
                    </a:cubicBezTo>
                    <a:cubicBezTo>
                      <a:pt x="133" y="32"/>
                      <a:pt x="135" y="34"/>
                      <a:pt x="135" y="35"/>
                    </a:cubicBezTo>
                    <a:cubicBezTo>
                      <a:pt x="136" y="36"/>
                      <a:pt x="137" y="37"/>
                      <a:pt x="137" y="36"/>
                    </a:cubicBezTo>
                    <a:cubicBezTo>
                      <a:pt x="138" y="38"/>
                      <a:pt x="136" y="36"/>
                      <a:pt x="137" y="38"/>
                    </a:cubicBezTo>
                    <a:cubicBezTo>
                      <a:pt x="138" y="39"/>
                      <a:pt x="139" y="42"/>
                      <a:pt x="140" y="44"/>
                    </a:cubicBezTo>
                    <a:cubicBezTo>
                      <a:pt x="140" y="44"/>
                      <a:pt x="140" y="44"/>
                      <a:pt x="140" y="44"/>
                    </a:cubicBezTo>
                    <a:cubicBezTo>
                      <a:pt x="140" y="44"/>
                      <a:pt x="140" y="44"/>
                      <a:pt x="140" y="44"/>
                    </a:cubicBezTo>
                    <a:cubicBezTo>
                      <a:pt x="141" y="46"/>
                      <a:pt x="141" y="46"/>
                      <a:pt x="141" y="46"/>
                    </a:cubicBezTo>
                    <a:cubicBezTo>
                      <a:pt x="141" y="46"/>
                      <a:pt x="141" y="47"/>
                      <a:pt x="141" y="48"/>
                    </a:cubicBezTo>
                    <a:cubicBezTo>
                      <a:pt x="142" y="50"/>
                      <a:pt x="142" y="51"/>
                      <a:pt x="143" y="53"/>
                    </a:cubicBezTo>
                    <a:cubicBezTo>
                      <a:pt x="144" y="53"/>
                      <a:pt x="144" y="52"/>
                      <a:pt x="145" y="52"/>
                    </a:cubicBezTo>
                    <a:cubicBezTo>
                      <a:pt x="145" y="52"/>
                      <a:pt x="145" y="53"/>
                      <a:pt x="145" y="54"/>
                    </a:cubicBezTo>
                    <a:cubicBezTo>
                      <a:pt x="145" y="55"/>
                      <a:pt x="145" y="56"/>
                      <a:pt x="145" y="56"/>
                    </a:cubicBezTo>
                    <a:cubicBezTo>
                      <a:pt x="145" y="57"/>
                      <a:pt x="147" y="56"/>
                      <a:pt x="147" y="59"/>
                    </a:cubicBezTo>
                    <a:cubicBezTo>
                      <a:pt x="147" y="58"/>
                      <a:pt x="147" y="58"/>
                      <a:pt x="148" y="58"/>
                    </a:cubicBezTo>
                    <a:cubicBezTo>
                      <a:pt x="150" y="64"/>
                      <a:pt x="154" y="69"/>
                      <a:pt x="159" y="73"/>
                    </a:cubicBezTo>
                    <a:cubicBezTo>
                      <a:pt x="161" y="74"/>
                      <a:pt x="162" y="75"/>
                      <a:pt x="164" y="76"/>
                    </a:cubicBezTo>
                    <a:cubicBezTo>
                      <a:pt x="164" y="76"/>
                      <a:pt x="165" y="76"/>
                      <a:pt x="165" y="76"/>
                    </a:cubicBezTo>
                    <a:cubicBezTo>
                      <a:pt x="166" y="77"/>
                      <a:pt x="166" y="77"/>
                      <a:pt x="166" y="77"/>
                    </a:cubicBezTo>
                    <a:cubicBezTo>
                      <a:pt x="167" y="77"/>
                      <a:pt x="167" y="77"/>
                      <a:pt x="168" y="77"/>
                    </a:cubicBezTo>
                    <a:cubicBezTo>
                      <a:pt x="170" y="79"/>
                      <a:pt x="173" y="81"/>
                      <a:pt x="175" y="83"/>
                    </a:cubicBezTo>
                    <a:cubicBezTo>
                      <a:pt x="174" y="81"/>
                      <a:pt x="175" y="82"/>
                      <a:pt x="176" y="82"/>
                    </a:cubicBezTo>
                    <a:cubicBezTo>
                      <a:pt x="175" y="82"/>
                      <a:pt x="176" y="82"/>
                      <a:pt x="176" y="81"/>
                    </a:cubicBezTo>
                    <a:cubicBezTo>
                      <a:pt x="176" y="81"/>
                      <a:pt x="177" y="82"/>
                      <a:pt x="178" y="83"/>
                    </a:cubicBezTo>
                    <a:cubicBezTo>
                      <a:pt x="178" y="83"/>
                      <a:pt x="178" y="84"/>
                      <a:pt x="179" y="84"/>
                    </a:cubicBezTo>
                    <a:cubicBezTo>
                      <a:pt x="179" y="85"/>
                      <a:pt x="179" y="85"/>
                      <a:pt x="179" y="85"/>
                    </a:cubicBezTo>
                    <a:cubicBezTo>
                      <a:pt x="180" y="85"/>
                      <a:pt x="181" y="85"/>
                      <a:pt x="182" y="86"/>
                    </a:cubicBezTo>
                    <a:cubicBezTo>
                      <a:pt x="183" y="87"/>
                      <a:pt x="183" y="88"/>
                      <a:pt x="184" y="88"/>
                    </a:cubicBezTo>
                    <a:cubicBezTo>
                      <a:pt x="183" y="87"/>
                      <a:pt x="183" y="87"/>
                      <a:pt x="183" y="87"/>
                    </a:cubicBezTo>
                    <a:cubicBezTo>
                      <a:pt x="184" y="87"/>
                      <a:pt x="184" y="86"/>
                      <a:pt x="184" y="85"/>
                    </a:cubicBezTo>
                    <a:cubicBezTo>
                      <a:pt x="184" y="83"/>
                      <a:pt x="183" y="82"/>
                      <a:pt x="184" y="81"/>
                    </a:cubicBezTo>
                    <a:cubicBezTo>
                      <a:pt x="183" y="81"/>
                      <a:pt x="182" y="80"/>
                      <a:pt x="181" y="78"/>
                    </a:cubicBezTo>
                    <a:cubicBezTo>
                      <a:pt x="180" y="77"/>
                      <a:pt x="178" y="75"/>
                      <a:pt x="176" y="75"/>
                    </a:cubicBezTo>
                    <a:cubicBezTo>
                      <a:pt x="175" y="75"/>
                      <a:pt x="177" y="75"/>
                      <a:pt x="176" y="75"/>
                    </a:cubicBezTo>
                    <a:cubicBezTo>
                      <a:pt x="175" y="75"/>
                      <a:pt x="174" y="74"/>
                      <a:pt x="172" y="73"/>
                    </a:cubicBezTo>
                    <a:cubicBezTo>
                      <a:pt x="172" y="73"/>
                      <a:pt x="172" y="73"/>
                      <a:pt x="172" y="73"/>
                    </a:cubicBezTo>
                    <a:cubicBezTo>
                      <a:pt x="171" y="72"/>
                      <a:pt x="170" y="72"/>
                      <a:pt x="169" y="71"/>
                    </a:cubicBezTo>
                    <a:cubicBezTo>
                      <a:pt x="168" y="71"/>
                      <a:pt x="167" y="71"/>
                      <a:pt x="167" y="70"/>
                    </a:cubicBezTo>
                    <a:cubicBezTo>
                      <a:pt x="167" y="70"/>
                      <a:pt x="166" y="70"/>
                      <a:pt x="166" y="70"/>
                    </a:cubicBezTo>
                    <a:cubicBezTo>
                      <a:pt x="164" y="69"/>
                      <a:pt x="163" y="67"/>
                      <a:pt x="161" y="65"/>
                    </a:cubicBezTo>
                    <a:cubicBezTo>
                      <a:pt x="161" y="66"/>
                      <a:pt x="161" y="66"/>
                      <a:pt x="161" y="66"/>
                    </a:cubicBezTo>
                    <a:cubicBezTo>
                      <a:pt x="160" y="65"/>
                      <a:pt x="160" y="64"/>
                      <a:pt x="159" y="64"/>
                    </a:cubicBezTo>
                    <a:cubicBezTo>
                      <a:pt x="157" y="63"/>
                      <a:pt x="162" y="66"/>
                      <a:pt x="160" y="66"/>
                    </a:cubicBezTo>
                    <a:cubicBezTo>
                      <a:pt x="160" y="65"/>
                      <a:pt x="158" y="64"/>
                      <a:pt x="157" y="62"/>
                    </a:cubicBezTo>
                    <a:cubicBezTo>
                      <a:pt x="155" y="60"/>
                      <a:pt x="154" y="58"/>
                      <a:pt x="155" y="57"/>
                    </a:cubicBezTo>
                    <a:cubicBezTo>
                      <a:pt x="154" y="55"/>
                      <a:pt x="154" y="58"/>
                      <a:pt x="153" y="56"/>
                    </a:cubicBezTo>
                    <a:cubicBezTo>
                      <a:pt x="153" y="55"/>
                      <a:pt x="153" y="55"/>
                      <a:pt x="153" y="55"/>
                    </a:cubicBezTo>
                    <a:cubicBezTo>
                      <a:pt x="152" y="55"/>
                      <a:pt x="152" y="55"/>
                      <a:pt x="152" y="55"/>
                    </a:cubicBezTo>
                    <a:cubicBezTo>
                      <a:pt x="152" y="54"/>
                      <a:pt x="152" y="53"/>
                      <a:pt x="152" y="53"/>
                    </a:cubicBezTo>
                    <a:cubicBezTo>
                      <a:pt x="153" y="53"/>
                      <a:pt x="153" y="53"/>
                      <a:pt x="153" y="54"/>
                    </a:cubicBezTo>
                    <a:cubicBezTo>
                      <a:pt x="153" y="52"/>
                      <a:pt x="151" y="49"/>
                      <a:pt x="151" y="48"/>
                    </a:cubicBezTo>
                    <a:cubicBezTo>
                      <a:pt x="151" y="50"/>
                      <a:pt x="151" y="50"/>
                      <a:pt x="151" y="50"/>
                    </a:cubicBezTo>
                    <a:cubicBezTo>
                      <a:pt x="150" y="49"/>
                      <a:pt x="150" y="48"/>
                      <a:pt x="149" y="46"/>
                    </a:cubicBezTo>
                    <a:cubicBezTo>
                      <a:pt x="148" y="45"/>
                      <a:pt x="148" y="44"/>
                      <a:pt x="148" y="43"/>
                    </a:cubicBezTo>
                    <a:cubicBezTo>
                      <a:pt x="147" y="42"/>
                      <a:pt x="147" y="42"/>
                      <a:pt x="147" y="42"/>
                    </a:cubicBezTo>
                    <a:cubicBezTo>
                      <a:pt x="147" y="41"/>
                      <a:pt x="147" y="41"/>
                      <a:pt x="147" y="41"/>
                    </a:cubicBezTo>
                    <a:cubicBezTo>
                      <a:pt x="145" y="38"/>
                      <a:pt x="144" y="35"/>
                      <a:pt x="142" y="33"/>
                    </a:cubicBezTo>
                    <a:cubicBezTo>
                      <a:pt x="142" y="34"/>
                      <a:pt x="142" y="34"/>
                      <a:pt x="142" y="34"/>
                    </a:cubicBezTo>
                    <a:cubicBezTo>
                      <a:pt x="139" y="30"/>
                      <a:pt x="140" y="30"/>
                      <a:pt x="137" y="26"/>
                    </a:cubicBezTo>
                    <a:cubicBezTo>
                      <a:pt x="137" y="26"/>
                      <a:pt x="137" y="26"/>
                      <a:pt x="137" y="26"/>
                    </a:cubicBezTo>
                    <a:cubicBezTo>
                      <a:pt x="136" y="25"/>
                      <a:pt x="135" y="24"/>
                      <a:pt x="135" y="23"/>
                    </a:cubicBezTo>
                    <a:cubicBezTo>
                      <a:pt x="136" y="24"/>
                      <a:pt x="134" y="21"/>
                      <a:pt x="135" y="22"/>
                    </a:cubicBezTo>
                    <a:cubicBezTo>
                      <a:pt x="131" y="18"/>
                      <a:pt x="133" y="20"/>
                      <a:pt x="130" y="19"/>
                    </a:cubicBezTo>
                    <a:cubicBezTo>
                      <a:pt x="130" y="18"/>
                      <a:pt x="130" y="18"/>
                      <a:pt x="130" y="18"/>
                    </a:cubicBezTo>
                    <a:cubicBezTo>
                      <a:pt x="129" y="17"/>
                      <a:pt x="128" y="17"/>
                      <a:pt x="126" y="16"/>
                    </a:cubicBezTo>
                    <a:cubicBezTo>
                      <a:pt x="128" y="17"/>
                      <a:pt x="126" y="14"/>
                      <a:pt x="128" y="15"/>
                    </a:cubicBezTo>
                    <a:cubicBezTo>
                      <a:pt x="126" y="13"/>
                      <a:pt x="125" y="11"/>
                      <a:pt x="123" y="11"/>
                    </a:cubicBezTo>
                    <a:cubicBezTo>
                      <a:pt x="122" y="10"/>
                      <a:pt x="120" y="9"/>
                      <a:pt x="120" y="8"/>
                    </a:cubicBezTo>
                    <a:cubicBezTo>
                      <a:pt x="117" y="8"/>
                      <a:pt x="123" y="11"/>
                      <a:pt x="122" y="11"/>
                    </a:cubicBezTo>
                    <a:cubicBezTo>
                      <a:pt x="122" y="12"/>
                      <a:pt x="119" y="11"/>
                      <a:pt x="118" y="10"/>
                    </a:cubicBezTo>
                    <a:cubicBezTo>
                      <a:pt x="117" y="9"/>
                      <a:pt x="117" y="8"/>
                      <a:pt x="116" y="7"/>
                    </a:cubicBezTo>
                    <a:cubicBezTo>
                      <a:pt x="116" y="6"/>
                      <a:pt x="115" y="5"/>
                      <a:pt x="112" y="4"/>
                    </a:cubicBezTo>
                    <a:cubicBezTo>
                      <a:pt x="113" y="4"/>
                      <a:pt x="113" y="4"/>
                      <a:pt x="113" y="4"/>
                    </a:cubicBezTo>
                    <a:cubicBezTo>
                      <a:pt x="112" y="3"/>
                      <a:pt x="110" y="4"/>
                      <a:pt x="108" y="3"/>
                    </a:cubicBezTo>
                    <a:cubicBezTo>
                      <a:pt x="107" y="3"/>
                      <a:pt x="105" y="2"/>
                      <a:pt x="105" y="3"/>
                    </a:cubicBezTo>
                    <a:cubicBezTo>
                      <a:pt x="105" y="3"/>
                      <a:pt x="109" y="4"/>
                      <a:pt x="109" y="4"/>
                    </a:cubicBezTo>
                    <a:cubicBezTo>
                      <a:pt x="107" y="4"/>
                      <a:pt x="106" y="4"/>
                      <a:pt x="104" y="4"/>
                    </a:cubicBezTo>
                    <a:cubicBezTo>
                      <a:pt x="104" y="4"/>
                      <a:pt x="104" y="4"/>
                      <a:pt x="104" y="4"/>
                    </a:cubicBezTo>
                    <a:cubicBezTo>
                      <a:pt x="103" y="4"/>
                      <a:pt x="102" y="4"/>
                      <a:pt x="100" y="4"/>
                    </a:cubicBezTo>
                    <a:cubicBezTo>
                      <a:pt x="101" y="4"/>
                      <a:pt x="102" y="3"/>
                      <a:pt x="103" y="3"/>
                    </a:cubicBezTo>
                    <a:cubicBezTo>
                      <a:pt x="102" y="3"/>
                      <a:pt x="101" y="3"/>
                      <a:pt x="99" y="3"/>
                    </a:cubicBezTo>
                    <a:cubicBezTo>
                      <a:pt x="100" y="2"/>
                      <a:pt x="102" y="2"/>
                      <a:pt x="104" y="2"/>
                    </a:cubicBezTo>
                    <a:cubicBezTo>
                      <a:pt x="104" y="2"/>
                      <a:pt x="104" y="2"/>
                      <a:pt x="104" y="2"/>
                    </a:cubicBezTo>
                    <a:cubicBezTo>
                      <a:pt x="105" y="2"/>
                      <a:pt x="106" y="2"/>
                      <a:pt x="107" y="2"/>
                    </a:cubicBezTo>
                    <a:cubicBezTo>
                      <a:pt x="107" y="2"/>
                      <a:pt x="105" y="2"/>
                      <a:pt x="104" y="2"/>
                    </a:cubicBezTo>
                    <a:cubicBezTo>
                      <a:pt x="104" y="2"/>
                      <a:pt x="104" y="2"/>
                      <a:pt x="105" y="2"/>
                    </a:cubicBezTo>
                    <a:cubicBezTo>
                      <a:pt x="104" y="2"/>
                      <a:pt x="103" y="2"/>
                      <a:pt x="104" y="1"/>
                    </a:cubicBezTo>
                    <a:cubicBezTo>
                      <a:pt x="102" y="3"/>
                      <a:pt x="99" y="0"/>
                      <a:pt x="96" y="2"/>
                    </a:cubicBezTo>
                    <a:cubicBezTo>
                      <a:pt x="96" y="1"/>
                      <a:pt x="96" y="1"/>
                      <a:pt x="96" y="1"/>
                    </a:cubicBezTo>
                    <a:cubicBezTo>
                      <a:pt x="95" y="1"/>
                      <a:pt x="94" y="2"/>
                      <a:pt x="94" y="2"/>
                    </a:cubicBezTo>
                    <a:cubicBezTo>
                      <a:pt x="95" y="1"/>
                      <a:pt x="95" y="1"/>
                      <a:pt x="95" y="1"/>
                    </a:cubicBezTo>
                    <a:cubicBezTo>
                      <a:pt x="93" y="2"/>
                      <a:pt x="90" y="1"/>
                      <a:pt x="87" y="2"/>
                    </a:cubicBezTo>
                    <a:cubicBezTo>
                      <a:pt x="93" y="1"/>
                      <a:pt x="89" y="3"/>
                      <a:pt x="91" y="3"/>
                    </a:cubicBezTo>
                    <a:cubicBezTo>
                      <a:pt x="86" y="6"/>
                      <a:pt x="87" y="2"/>
                      <a:pt x="80" y="5"/>
                    </a:cubicBezTo>
                    <a:cubicBezTo>
                      <a:pt x="81" y="5"/>
                      <a:pt x="84" y="4"/>
                      <a:pt x="83" y="5"/>
                    </a:cubicBezTo>
                    <a:cubicBezTo>
                      <a:pt x="81" y="6"/>
                      <a:pt x="80" y="6"/>
                      <a:pt x="79" y="6"/>
                    </a:cubicBezTo>
                    <a:cubicBezTo>
                      <a:pt x="75" y="9"/>
                      <a:pt x="80" y="7"/>
                      <a:pt x="79" y="8"/>
                    </a:cubicBezTo>
                    <a:cubicBezTo>
                      <a:pt x="77" y="8"/>
                      <a:pt x="77" y="10"/>
                      <a:pt x="76" y="11"/>
                    </a:cubicBezTo>
                    <a:cubicBezTo>
                      <a:pt x="75" y="11"/>
                      <a:pt x="75" y="11"/>
                      <a:pt x="75" y="11"/>
                    </a:cubicBezTo>
                    <a:cubicBezTo>
                      <a:pt x="71" y="14"/>
                      <a:pt x="75" y="13"/>
                      <a:pt x="71" y="15"/>
                    </a:cubicBezTo>
                    <a:cubicBezTo>
                      <a:pt x="72" y="13"/>
                      <a:pt x="72" y="13"/>
                      <a:pt x="72" y="13"/>
                    </a:cubicBezTo>
                    <a:cubicBezTo>
                      <a:pt x="70" y="15"/>
                      <a:pt x="70" y="15"/>
                      <a:pt x="70" y="15"/>
                    </a:cubicBezTo>
                    <a:cubicBezTo>
                      <a:pt x="70" y="14"/>
                      <a:pt x="70" y="14"/>
                      <a:pt x="70" y="14"/>
                    </a:cubicBezTo>
                    <a:cubicBezTo>
                      <a:pt x="69" y="17"/>
                      <a:pt x="68" y="17"/>
                      <a:pt x="66" y="19"/>
                    </a:cubicBezTo>
                    <a:cubicBezTo>
                      <a:pt x="67" y="19"/>
                      <a:pt x="67" y="20"/>
                      <a:pt x="66" y="22"/>
                    </a:cubicBezTo>
                    <a:cubicBezTo>
                      <a:pt x="64" y="23"/>
                      <a:pt x="65" y="21"/>
                      <a:pt x="64" y="23"/>
                    </a:cubicBezTo>
                    <a:cubicBezTo>
                      <a:pt x="64" y="22"/>
                      <a:pt x="64" y="21"/>
                      <a:pt x="65" y="21"/>
                    </a:cubicBezTo>
                    <a:cubicBezTo>
                      <a:pt x="65" y="20"/>
                      <a:pt x="65" y="20"/>
                      <a:pt x="65" y="19"/>
                    </a:cubicBezTo>
                    <a:cubicBezTo>
                      <a:pt x="63" y="20"/>
                      <a:pt x="62" y="23"/>
                      <a:pt x="62" y="24"/>
                    </a:cubicBezTo>
                    <a:cubicBezTo>
                      <a:pt x="62" y="23"/>
                      <a:pt x="62" y="23"/>
                      <a:pt x="63" y="23"/>
                    </a:cubicBezTo>
                    <a:cubicBezTo>
                      <a:pt x="61" y="27"/>
                      <a:pt x="61" y="27"/>
                      <a:pt x="61" y="27"/>
                    </a:cubicBezTo>
                    <a:cubicBezTo>
                      <a:pt x="60" y="28"/>
                      <a:pt x="60" y="27"/>
                      <a:pt x="60" y="26"/>
                    </a:cubicBezTo>
                    <a:cubicBezTo>
                      <a:pt x="60" y="27"/>
                      <a:pt x="60" y="28"/>
                      <a:pt x="59" y="29"/>
                    </a:cubicBezTo>
                    <a:cubicBezTo>
                      <a:pt x="59" y="28"/>
                      <a:pt x="58" y="28"/>
                      <a:pt x="59" y="26"/>
                    </a:cubicBezTo>
                    <a:cubicBezTo>
                      <a:pt x="57" y="30"/>
                      <a:pt x="57" y="30"/>
                      <a:pt x="57" y="30"/>
                    </a:cubicBezTo>
                    <a:cubicBezTo>
                      <a:pt x="57" y="31"/>
                      <a:pt x="55" y="32"/>
                      <a:pt x="55" y="31"/>
                    </a:cubicBezTo>
                    <a:cubicBezTo>
                      <a:pt x="55" y="32"/>
                      <a:pt x="54" y="34"/>
                      <a:pt x="54" y="35"/>
                    </a:cubicBezTo>
                    <a:cubicBezTo>
                      <a:pt x="54" y="36"/>
                      <a:pt x="53" y="37"/>
                      <a:pt x="53" y="38"/>
                    </a:cubicBezTo>
                    <a:cubicBezTo>
                      <a:pt x="53" y="38"/>
                      <a:pt x="53" y="39"/>
                      <a:pt x="52" y="40"/>
                    </a:cubicBezTo>
                    <a:cubicBezTo>
                      <a:pt x="52" y="40"/>
                      <a:pt x="52" y="40"/>
                      <a:pt x="52" y="40"/>
                    </a:cubicBezTo>
                    <a:cubicBezTo>
                      <a:pt x="52" y="40"/>
                      <a:pt x="52" y="40"/>
                      <a:pt x="52" y="41"/>
                    </a:cubicBezTo>
                    <a:cubicBezTo>
                      <a:pt x="52" y="41"/>
                      <a:pt x="52" y="41"/>
                      <a:pt x="52" y="42"/>
                    </a:cubicBezTo>
                    <a:cubicBezTo>
                      <a:pt x="51" y="44"/>
                      <a:pt x="49" y="46"/>
                      <a:pt x="48" y="49"/>
                    </a:cubicBezTo>
                    <a:cubicBezTo>
                      <a:pt x="46" y="50"/>
                      <a:pt x="46" y="50"/>
                      <a:pt x="46" y="50"/>
                    </a:cubicBezTo>
                    <a:cubicBezTo>
                      <a:pt x="45" y="53"/>
                      <a:pt x="49" y="49"/>
                      <a:pt x="47" y="53"/>
                    </a:cubicBezTo>
                    <a:cubicBezTo>
                      <a:pt x="46" y="56"/>
                      <a:pt x="46" y="53"/>
                      <a:pt x="45" y="54"/>
                    </a:cubicBezTo>
                    <a:cubicBezTo>
                      <a:pt x="45" y="55"/>
                      <a:pt x="45" y="58"/>
                      <a:pt x="42" y="60"/>
                    </a:cubicBezTo>
                    <a:cubicBezTo>
                      <a:pt x="43" y="59"/>
                      <a:pt x="43" y="59"/>
                      <a:pt x="43" y="58"/>
                    </a:cubicBezTo>
                    <a:close/>
                    <a:moveTo>
                      <a:pt x="19" y="76"/>
                    </a:moveTo>
                    <a:cubicBezTo>
                      <a:pt x="19" y="76"/>
                      <a:pt x="20" y="75"/>
                      <a:pt x="21" y="75"/>
                    </a:cubicBezTo>
                    <a:cubicBezTo>
                      <a:pt x="21" y="76"/>
                      <a:pt x="20" y="76"/>
                      <a:pt x="19" y="76"/>
                    </a:cubicBezTo>
                    <a:close/>
                    <a:moveTo>
                      <a:pt x="5" y="125"/>
                    </a:moveTo>
                    <a:cubicBezTo>
                      <a:pt x="5" y="125"/>
                      <a:pt x="4" y="124"/>
                      <a:pt x="4" y="123"/>
                    </a:cubicBezTo>
                    <a:cubicBezTo>
                      <a:pt x="5" y="124"/>
                      <a:pt x="5" y="124"/>
                      <a:pt x="5" y="125"/>
                    </a:cubicBezTo>
                    <a:close/>
                    <a:moveTo>
                      <a:pt x="135" y="144"/>
                    </a:moveTo>
                    <a:cubicBezTo>
                      <a:pt x="135" y="144"/>
                      <a:pt x="135" y="144"/>
                      <a:pt x="135" y="144"/>
                    </a:cubicBezTo>
                    <a:cubicBezTo>
                      <a:pt x="134" y="143"/>
                      <a:pt x="135" y="143"/>
                      <a:pt x="135" y="144"/>
                    </a:cubicBezTo>
                    <a:close/>
                    <a:moveTo>
                      <a:pt x="138" y="144"/>
                    </a:moveTo>
                    <a:cubicBezTo>
                      <a:pt x="138" y="144"/>
                      <a:pt x="138" y="144"/>
                      <a:pt x="138" y="144"/>
                    </a:cubicBezTo>
                    <a:cubicBezTo>
                      <a:pt x="138" y="144"/>
                      <a:pt x="137" y="144"/>
                      <a:pt x="137" y="144"/>
                    </a:cubicBezTo>
                    <a:cubicBezTo>
                      <a:pt x="137" y="144"/>
                      <a:pt x="137" y="144"/>
                      <a:pt x="138" y="144"/>
                    </a:cubicBezTo>
                    <a:close/>
                    <a:moveTo>
                      <a:pt x="110" y="11"/>
                    </a:moveTo>
                    <a:cubicBezTo>
                      <a:pt x="110" y="11"/>
                      <a:pt x="110" y="11"/>
                      <a:pt x="110" y="11"/>
                    </a:cubicBezTo>
                    <a:cubicBezTo>
                      <a:pt x="111" y="11"/>
                      <a:pt x="111" y="11"/>
                      <a:pt x="1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84" name="Freeform 63">
                <a:extLst>
                  <a:ext uri="{FF2B5EF4-FFF2-40B4-BE49-F238E27FC236}">
                    <a16:creationId xmlns:a16="http://schemas.microsoft.com/office/drawing/2014/main" id="{B428085A-D149-41E2-96B3-6E87AAC0CC17}"/>
                  </a:ext>
                </a:extLst>
              </p:cNvPr>
              <p:cNvSpPr>
                <a:spLocks/>
              </p:cNvSpPr>
              <p:nvPr userDrawn="1"/>
            </p:nvSpPr>
            <p:spPr bwMode="auto">
              <a:xfrm>
                <a:off x="3530" y="1297"/>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85" name="Freeform 64">
                <a:extLst>
                  <a:ext uri="{FF2B5EF4-FFF2-40B4-BE49-F238E27FC236}">
                    <a16:creationId xmlns:a16="http://schemas.microsoft.com/office/drawing/2014/main" id="{68B4A956-BD7E-41E0-AFB1-5D80035071B3}"/>
                  </a:ext>
                </a:extLst>
              </p:cNvPr>
              <p:cNvSpPr>
                <a:spLocks/>
              </p:cNvSpPr>
              <p:nvPr userDrawn="1"/>
            </p:nvSpPr>
            <p:spPr bwMode="auto">
              <a:xfrm>
                <a:off x="3779" y="9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86" name="Freeform 65">
                <a:extLst>
                  <a:ext uri="{FF2B5EF4-FFF2-40B4-BE49-F238E27FC236}">
                    <a16:creationId xmlns:a16="http://schemas.microsoft.com/office/drawing/2014/main" id="{174E3195-441E-4630-890F-9C5DE4E1B45D}"/>
                  </a:ext>
                </a:extLst>
              </p:cNvPr>
              <p:cNvSpPr>
                <a:spLocks/>
              </p:cNvSpPr>
              <p:nvPr userDrawn="1"/>
            </p:nvSpPr>
            <p:spPr bwMode="auto">
              <a:xfrm>
                <a:off x="3988" y="1407"/>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87" name="Freeform 66">
                <a:extLst>
                  <a:ext uri="{FF2B5EF4-FFF2-40B4-BE49-F238E27FC236}">
                    <a16:creationId xmlns:a16="http://schemas.microsoft.com/office/drawing/2014/main" id="{AAABAAED-27A1-4216-99C8-71FDF9F9D19C}"/>
                  </a:ext>
                </a:extLst>
              </p:cNvPr>
              <p:cNvSpPr>
                <a:spLocks/>
              </p:cNvSpPr>
              <p:nvPr userDrawn="1"/>
            </p:nvSpPr>
            <p:spPr bwMode="auto">
              <a:xfrm>
                <a:off x="4271" y="1412"/>
                <a:ext cx="10" cy="5"/>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cubicBezTo>
                      <a:pt x="2"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88" name="Freeform 67">
                <a:extLst>
                  <a:ext uri="{FF2B5EF4-FFF2-40B4-BE49-F238E27FC236}">
                    <a16:creationId xmlns:a16="http://schemas.microsoft.com/office/drawing/2014/main" id="{04150D15-960D-4894-9FE8-6386F324B40D}"/>
                  </a:ext>
                </a:extLst>
              </p:cNvPr>
              <p:cNvSpPr>
                <a:spLocks/>
              </p:cNvSpPr>
              <p:nvPr userDrawn="1"/>
            </p:nvSpPr>
            <p:spPr bwMode="auto">
              <a:xfrm>
                <a:off x="4361" y="1422"/>
                <a:ext cx="10" cy="5"/>
              </a:xfrm>
              <a:custGeom>
                <a:avLst/>
                <a:gdLst>
                  <a:gd name="T0" fmla="*/ 1 w 2"/>
                  <a:gd name="T1" fmla="*/ 1 h 1"/>
                  <a:gd name="T2" fmla="*/ 2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1" y="0"/>
                      <a:pt x="2" y="0"/>
                    </a:cubicBezTo>
                    <a:cubicBezTo>
                      <a:pt x="1" y="0"/>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89" name="Freeform 68">
                <a:extLst>
                  <a:ext uri="{FF2B5EF4-FFF2-40B4-BE49-F238E27FC236}">
                    <a16:creationId xmlns:a16="http://schemas.microsoft.com/office/drawing/2014/main" id="{4979F405-E616-4770-8985-F5AC53094D6C}"/>
                  </a:ext>
                </a:extLst>
              </p:cNvPr>
              <p:cNvSpPr>
                <a:spLocks/>
              </p:cNvSpPr>
              <p:nvPr userDrawn="1"/>
            </p:nvSpPr>
            <p:spPr bwMode="auto">
              <a:xfrm>
                <a:off x="4291" y="1422"/>
                <a:ext cx="15" cy="10"/>
              </a:xfrm>
              <a:custGeom>
                <a:avLst/>
                <a:gdLst>
                  <a:gd name="T0" fmla="*/ 0 w 3"/>
                  <a:gd name="T1" fmla="*/ 1 h 2"/>
                  <a:gd name="T2" fmla="*/ 3 w 3"/>
                  <a:gd name="T3" fmla="*/ 1 h 2"/>
                  <a:gd name="T4" fmla="*/ 2 w 3"/>
                  <a:gd name="T5" fmla="*/ 1 h 2"/>
                  <a:gd name="T6" fmla="*/ 0 w 3"/>
                  <a:gd name="T7" fmla="*/ 1 h 2"/>
                </a:gdLst>
                <a:ahLst/>
                <a:cxnLst>
                  <a:cxn ang="0">
                    <a:pos x="T0" y="T1"/>
                  </a:cxn>
                  <a:cxn ang="0">
                    <a:pos x="T2" y="T3"/>
                  </a:cxn>
                  <a:cxn ang="0">
                    <a:pos x="T4" y="T5"/>
                  </a:cxn>
                  <a:cxn ang="0">
                    <a:pos x="T6" y="T7"/>
                  </a:cxn>
                </a:cxnLst>
                <a:rect l="0" t="0" r="r" b="b"/>
                <a:pathLst>
                  <a:path w="3" h="2">
                    <a:moveTo>
                      <a:pt x="0" y="1"/>
                    </a:moveTo>
                    <a:cubicBezTo>
                      <a:pt x="0" y="2"/>
                      <a:pt x="1" y="1"/>
                      <a:pt x="3" y="1"/>
                    </a:cubicBezTo>
                    <a:cubicBezTo>
                      <a:pt x="3" y="1"/>
                      <a:pt x="3" y="1"/>
                      <a:pt x="2"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90" name="Freeform 69">
                <a:extLst>
                  <a:ext uri="{FF2B5EF4-FFF2-40B4-BE49-F238E27FC236}">
                    <a16:creationId xmlns:a16="http://schemas.microsoft.com/office/drawing/2014/main" id="{0E94A715-515D-402D-9804-3319995E11A9}"/>
                  </a:ext>
                </a:extLst>
              </p:cNvPr>
              <p:cNvSpPr>
                <a:spLocks/>
              </p:cNvSpPr>
              <p:nvPr userDrawn="1"/>
            </p:nvSpPr>
            <p:spPr bwMode="auto">
              <a:xfrm>
                <a:off x="4306" y="1422"/>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91" name="Freeform 70">
                <a:extLst>
                  <a:ext uri="{FF2B5EF4-FFF2-40B4-BE49-F238E27FC236}">
                    <a16:creationId xmlns:a16="http://schemas.microsoft.com/office/drawing/2014/main" id="{58DD84C4-BFD2-45DE-AEDA-5E63D10BD507}"/>
                  </a:ext>
                </a:extLst>
              </p:cNvPr>
              <p:cNvSpPr>
                <a:spLocks/>
              </p:cNvSpPr>
              <p:nvPr userDrawn="1"/>
            </p:nvSpPr>
            <p:spPr bwMode="auto">
              <a:xfrm>
                <a:off x="4207" y="1412"/>
                <a:ext cx="25" cy="10"/>
              </a:xfrm>
              <a:custGeom>
                <a:avLst/>
                <a:gdLst>
                  <a:gd name="T0" fmla="*/ 4 w 5"/>
                  <a:gd name="T1" fmla="*/ 2 h 2"/>
                  <a:gd name="T2" fmla="*/ 4 w 5"/>
                  <a:gd name="T3" fmla="*/ 1 h 2"/>
                  <a:gd name="T4" fmla="*/ 4 w 5"/>
                  <a:gd name="T5" fmla="*/ 2 h 2"/>
                </a:gdLst>
                <a:ahLst/>
                <a:cxnLst>
                  <a:cxn ang="0">
                    <a:pos x="T0" y="T1"/>
                  </a:cxn>
                  <a:cxn ang="0">
                    <a:pos x="T2" y="T3"/>
                  </a:cxn>
                  <a:cxn ang="0">
                    <a:pos x="T4" y="T5"/>
                  </a:cxn>
                </a:cxnLst>
                <a:rect l="0" t="0" r="r" b="b"/>
                <a:pathLst>
                  <a:path w="5" h="2">
                    <a:moveTo>
                      <a:pt x="4" y="2"/>
                    </a:moveTo>
                    <a:cubicBezTo>
                      <a:pt x="4" y="2"/>
                      <a:pt x="4" y="1"/>
                      <a:pt x="4" y="1"/>
                    </a:cubicBezTo>
                    <a:cubicBezTo>
                      <a:pt x="5" y="0"/>
                      <a:pt x="0"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92" name="Freeform 71">
                <a:extLst>
                  <a:ext uri="{FF2B5EF4-FFF2-40B4-BE49-F238E27FC236}">
                    <a16:creationId xmlns:a16="http://schemas.microsoft.com/office/drawing/2014/main" id="{1F0CA4C0-D541-4717-A5B4-2E9C55A54D74}"/>
                  </a:ext>
                </a:extLst>
              </p:cNvPr>
              <p:cNvSpPr>
                <a:spLocks/>
              </p:cNvSpPr>
              <p:nvPr userDrawn="1"/>
            </p:nvSpPr>
            <p:spPr bwMode="auto">
              <a:xfrm>
                <a:off x="4291" y="1437"/>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93" name="Freeform 72">
                <a:extLst>
                  <a:ext uri="{FF2B5EF4-FFF2-40B4-BE49-F238E27FC236}">
                    <a16:creationId xmlns:a16="http://schemas.microsoft.com/office/drawing/2014/main" id="{92EC1CB5-B3D6-469A-BE11-DC12E7345FD3}"/>
                  </a:ext>
                </a:extLst>
              </p:cNvPr>
              <p:cNvSpPr>
                <a:spLocks/>
              </p:cNvSpPr>
              <p:nvPr userDrawn="1"/>
            </p:nvSpPr>
            <p:spPr bwMode="auto">
              <a:xfrm>
                <a:off x="4246" y="1437"/>
                <a:ext cx="15" cy="5"/>
              </a:xfrm>
              <a:custGeom>
                <a:avLst/>
                <a:gdLst>
                  <a:gd name="T0" fmla="*/ 0 w 3"/>
                  <a:gd name="T1" fmla="*/ 1 h 1"/>
                  <a:gd name="T2" fmla="*/ 2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2" y="1"/>
                      <a:pt x="2" y="1"/>
                      <a:pt x="2" y="1"/>
                    </a:cubicBezTo>
                    <a:cubicBezTo>
                      <a:pt x="2" y="1"/>
                      <a:pt x="2" y="1"/>
                      <a:pt x="3"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94" name="Freeform 73">
                <a:extLst>
                  <a:ext uri="{FF2B5EF4-FFF2-40B4-BE49-F238E27FC236}">
                    <a16:creationId xmlns:a16="http://schemas.microsoft.com/office/drawing/2014/main" id="{0B19C0DA-2996-47D8-AF0C-9D59C0F71997}"/>
                  </a:ext>
                </a:extLst>
              </p:cNvPr>
              <p:cNvSpPr>
                <a:spLocks/>
              </p:cNvSpPr>
              <p:nvPr userDrawn="1"/>
            </p:nvSpPr>
            <p:spPr bwMode="auto">
              <a:xfrm>
                <a:off x="4261" y="143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95" name="Freeform 74">
                <a:extLst>
                  <a:ext uri="{FF2B5EF4-FFF2-40B4-BE49-F238E27FC236}">
                    <a16:creationId xmlns:a16="http://schemas.microsoft.com/office/drawing/2014/main" id="{2260DF7C-7E88-4818-A19F-81FD38C39D85}"/>
                  </a:ext>
                </a:extLst>
              </p:cNvPr>
              <p:cNvSpPr>
                <a:spLocks/>
              </p:cNvSpPr>
              <p:nvPr userDrawn="1"/>
            </p:nvSpPr>
            <p:spPr bwMode="auto">
              <a:xfrm>
                <a:off x="4271" y="1442"/>
                <a:ext cx="15" cy="0"/>
              </a:xfrm>
              <a:custGeom>
                <a:avLst/>
                <a:gdLst>
                  <a:gd name="T0" fmla="*/ 15 w 15"/>
                  <a:gd name="T1" fmla="*/ 10 w 15"/>
                  <a:gd name="T2" fmla="*/ 0 w 15"/>
                  <a:gd name="T3" fmla="*/ 15 w 15"/>
                </a:gdLst>
                <a:ahLst/>
                <a:cxnLst>
                  <a:cxn ang="0">
                    <a:pos x="T0" y="0"/>
                  </a:cxn>
                  <a:cxn ang="0">
                    <a:pos x="T1" y="0"/>
                  </a:cxn>
                  <a:cxn ang="0">
                    <a:pos x="T2" y="0"/>
                  </a:cxn>
                  <a:cxn ang="0">
                    <a:pos x="T3" y="0"/>
                  </a:cxn>
                </a:cxnLst>
                <a:rect l="0" t="0" r="r" b="b"/>
                <a:pathLst>
                  <a:path w="15">
                    <a:moveTo>
                      <a:pt x="15" y="0"/>
                    </a:moveTo>
                    <a:lnTo>
                      <a:pt x="10" y="0"/>
                    </a:lnTo>
                    <a:lnTo>
                      <a:pt x="0" y="0"/>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96" name="Freeform 75">
                <a:extLst>
                  <a:ext uri="{FF2B5EF4-FFF2-40B4-BE49-F238E27FC236}">
                    <a16:creationId xmlns:a16="http://schemas.microsoft.com/office/drawing/2014/main" id="{FDCFEAC3-0138-4AAA-B433-8D4D640F2B2C}"/>
                  </a:ext>
                </a:extLst>
              </p:cNvPr>
              <p:cNvSpPr>
                <a:spLocks/>
              </p:cNvSpPr>
              <p:nvPr userDrawn="1"/>
            </p:nvSpPr>
            <p:spPr bwMode="auto">
              <a:xfrm>
                <a:off x="4122" y="1422"/>
                <a:ext cx="15" cy="5"/>
              </a:xfrm>
              <a:custGeom>
                <a:avLst/>
                <a:gdLst>
                  <a:gd name="T0" fmla="*/ 2 w 3"/>
                  <a:gd name="T1" fmla="*/ 1 h 1"/>
                  <a:gd name="T2" fmla="*/ 0 w 3"/>
                  <a:gd name="T3" fmla="*/ 0 h 1"/>
                  <a:gd name="T4" fmla="*/ 1 w 3"/>
                  <a:gd name="T5" fmla="*/ 1 h 1"/>
                  <a:gd name="T6" fmla="*/ 2 w 3"/>
                  <a:gd name="T7" fmla="*/ 1 h 1"/>
                </a:gdLst>
                <a:ahLst/>
                <a:cxnLst>
                  <a:cxn ang="0">
                    <a:pos x="T0" y="T1"/>
                  </a:cxn>
                  <a:cxn ang="0">
                    <a:pos x="T2" y="T3"/>
                  </a:cxn>
                  <a:cxn ang="0">
                    <a:pos x="T4" y="T5"/>
                  </a:cxn>
                  <a:cxn ang="0">
                    <a:pos x="T6" y="T7"/>
                  </a:cxn>
                </a:cxnLst>
                <a:rect l="0" t="0" r="r" b="b"/>
                <a:pathLst>
                  <a:path w="3" h="1">
                    <a:moveTo>
                      <a:pt x="2" y="1"/>
                    </a:moveTo>
                    <a:cubicBezTo>
                      <a:pt x="0" y="0"/>
                      <a:pt x="0" y="0"/>
                      <a:pt x="0" y="0"/>
                    </a:cubicBezTo>
                    <a:cubicBezTo>
                      <a:pt x="0" y="0"/>
                      <a:pt x="0" y="1"/>
                      <a:pt x="1" y="1"/>
                    </a:cubicBezTo>
                    <a:cubicBezTo>
                      <a:pt x="2"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97" name="Freeform 76">
                <a:extLst>
                  <a:ext uri="{FF2B5EF4-FFF2-40B4-BE49-F238E27FC236}">
                    <a16:creationId xmlns:a16="http://schemas.microsoft.com/office/drawing/2014/main" id="{FD257F2A-A583-4098-A783-F5DC77F17612}"/>
                  </a:ext>
                </a:extLst>
              </p:cNvPr>
              <p:cNvSpPr>
                <a:spLocks/>
              </p:cNvSpPr>
              <p:nvPr userDrawn="1"/>
            </p:nvSpPr>
            <p:spPr bwMode="auto">
              <a:xfrm>
                <a:off x="4162" y="144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98" name="Freeform 77">
                <a:extLst>
                  <a:ext uri="{FF2B5EF4-FFF2-40B4-BE49-F238E27FC236}">
                    <a16:creationId xmlns:a16="http://schemas.microsoft.com/office/drawing/2014/main" id="{83710509-E2C1-445A-9596-05EEE6390B69}"/>
                  </a:ext>
                </a:extLst>
              </p:cNvPr>
              <p:cNvSpPr>
                <a:spLocks/>
              </p:cNvSpPr>
              <p:nvPr userDrawn="1"/>
            </p:nvSpPr>
            <p:spPr bwMode="auto">
              <a:xfrm>
                <a:off x="4112" y="1437"/>
                <a:ext cx="30" cy="5"/>
              </a:xfrm>
              <a:custGeom>
                <a:avLst/>
                <a:gdLst>
                  <a:gd name="T0" fmla="*/ 4 w 6"/>
                  <a:gd name="T1" fmla="*/ 0 h 1"/>
                  <a:gd name="T2" fmla="*/ 3 w 6"/>
                  <a:gd name="T3" fmla="*/ 1 h 1"/>
                  <a:gd name="T4" fmla="*/ 4 w 6"/>
                  <a:gd name="T5" fmla="*/ 0 h 1"/>
                </a:gdLst>
                <a:ahLst/>
                <a:cxnLst>
                  <a:cxn ang="0">
                    <a:pos x="T0" y="T1"/>
                  </a:cxn>
                  <a:cxn ang="0">
                    <a:pos x="T2" y="T3"/>
                  </a:cxn>
                  <a:cxn ang="0">
                    <a:pos x="T4" y="T5"/>
                  </a:cxn>
                </a:cxnLst>
                <a:rect l="0" t="0" r="r" b="b"/>
                <a:pathLst>
                  <a:path w="6" h="1">
                    <a:moveTo>
                      <a:pt x="4" y="0"/>
                    </a:moveTo>
                    <a:cubicBezTo>
                      <a:pt x="4" y="1"/>
                      <a:pt x="0" y="0"/>
                      <a:pt x="3" y="1"/>
                    </a:cubicBezTo>
                    <a:cubicBezTo>
                      <a:pt x="4" y="1"/>
                      <a:pt x="6"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99" name="Freeform 78">
                <a:extLst>
                  <a:ext uri="{FF2B5EF4-FFF2-40B4-BE49-F238E27FC236}">
                    <a16:creationId xmlns:a16="http://schemas.microsoft.com/office/drawing/2014/main" id="{DBC01550-FF71-4B0C-906C-EBE936239199}"/>
                  </a:ext>
                </a:extLst>
              </p:cNvPr>
              <p:cNvSpPr>
                <a:spLocks/>
              </p:cNvSpPr>
              <p:nvPr userDrawn="1"/>
            </p:nvSpPr>
            <p:spPr bwMode="auto">
              <a:xfrm>
                <a:off x="3968" y="1392"/>
                <a:ext cx="5" cy="10"/>
              </a:xfrm>
              <a:custGeom>
                <a:avLst/>
                <a:gdLst>
                  <a:gd name="T0" fmla="*/ 0 w 5"/>
                  <a:gd name="T1" fmla="*/ 10 h 10"/>
                  <a:gd name="T2" fmla="*/ 5 w 5"/>
                  <a:gd name="T3" fmla="*/ 5 h 10"/>
                  <a:gd name="T4" fmla="*/ 0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5"/>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00" name="Freeform 79">
                <a:extLst>
                  <a:ext uri="{FF2B5EF4-FFF2-40B4-BE49-F238E27FC236}">
                    <a16:creationId xmlns:a16="http://schemas.microsoft.com/office/drawing/2014/main" id="{D78A5E2E-1AB3-4CC4-A527-91FD6172D5FE}"/>
                  </a:ext>
                </a:extLst>
              </p:cNvPr>
              <p:cNvSpPr>
                <a:spLocks/>
              </p:cNvSpPr>
              <p:nvPr userDrawn="1"/>
            </p:nvSpPr>
            <p:spPr bwMode="auto">
              <a:xfrm>
                <a:off x="3819" y="1462"/>
                <a:ext cx="24" cy="5"/>
              </a:xfrm>
              <a:custGeom>
                <a:avLst/>
                <a:gdLst>
                  <a:gd name="T0" fmla="*/ 1 w 5"/>
                  <a:gd name="T1" fmla="*/ 1 h 1"/>
                  <a:gd name="T2" fmla="*/ 5 w 5"/>
                  <a:gd name="T3" fmla="*/ 0 h 1"/>
                  <a:gd name="T4" fmla="*/ 4 w 5"/>
                  <a:gd name="T5" fmla="*/ 0 h 1"/>
                  <a:gd name="T6" fmla="*/ 3 w 5"/>
                  <a:gd name="T7" fmla="*/ 0 h 1"/>
                  <a:gd name="T8" fmla="*/ 1 w 5"/>
                  <a:gd name="T9" fmla="*/ 1 h 1"/>
                </a:gdLst>
                <a:ahLst/>
                <a:cxnLst>
                  <a:cxn ang="0">
                    <a:pos x="T0" y="T1"/>
                  </a:cxn>
                  <a:cxn ang="0">
                    <a:pos x="T2" y="T3"/>
                  </a:cxn>
                  <a:cxn ang="0">
                    <a:pos x="T4" y="T5"/>
                  </a:cxn>
                  <a:cxn ang="0">
                    <a:pos x="T6" y="T7"/>
                  </a:cxn>
                  <a:cxn ang="0">
                    <a:pos x="T8" y="T9"/>
                  </a:cxn>
                </a:cxnLst>
                <a:rect l="0" t="0" r="r" b="b"/>
                <a:pathLst>
                  <a:path w="5" h="1">
                    <a:moveTo>
                      <a:pt x="1" y="1"/>
                    </a:moveTo>
                    <a:cubicBezTo>
                      <a:pt x="4" y="1"/>
                      <a:pt x="2" y="0"/>
                      <a:pt x="5" y="0"/>
                    </a:cubicBezTo>
                    <a:cubicBezTo>
                      <a:pt x="5" y="0"/>
                      <a:pt x="4" y="0"/>
                      <a:pt x="4" y="0"/>
                    </a:cubicBezTo>
                    <a:cubicBezTo>
                      <a:pt x="3" y="0"/>
                      <a:pt x="3" y="0"/>
                      <a:pt x="3"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01" name="Freeform 80">
                <a:extLst>
                  <a:ext uri="{FF2B5EF4-FFF2-40B4-BE49-F238E27FC236}">
                    <a16:creationId xmlns:a16="http://schemas.microsoft.com/office/drawing/2014/main" id="{BF87959A-AE91-4672-934C-B27AF649D5C4}"/>
                  </a:ext>
                </a:extLst>
              </p:cNvPr>
              <p:cNvSpPr>
                <a:spLocks/>
              </p:cNvSpPr>
              <p:nvPr userDrawn="1"/>
            </p:nvSpPr>
            <p:spPr bwMode="auto">
              <a:xfrm>
                <a:off x="3834" y="1457"/>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02" name="Freeform 81">
                <a:extLst>
                  <a:ext uri="{FF2B5EF4-FFF2-40B4-BE49-F238E27FC236}">
                    <a16:creationId xmlns:a16="http://schemas.microsoft.com/office/drawing/2014/main" id="{38DC717D-86A1-439E-BCA1-D91BC6B179B8}"/>
                  </a:ext>
                </a:extLst>
              </p:cNvPr>
              <p:cNvSpPr>
                <a:spLocks/>
              </p:cNvSpPr>
              <p:nvPr userDrawn="1"/>
            </p:nvSpPr>
            <p:spPr bwMode="auto">
              <a:xfrm>
                <a:off x="4421" y="1137"/>
                <a:ext cx="0" cy="10"/>
              </a:xfrm>
              <a:custGeom>
                <a:avLst/>
                <a:gdLst>
                  <a:gd name="T0" fmla="*/ 1 h 2"/>
                  <a:gd name="T1" fmla="*/ 2 h 2"/>
                  <a:gd name="T2" fmla="*/ 1 h 2"/>
                  <a:gd name="T3" fmla="*/ 1 h 2"/>
                </a:gdLst>
                <a:ahLst/>
                <a:cxnLst>
                  <a:cxn ang="0">
                    <a:pos x="0" y="T0"/>
                  </a:cxn>
                  <a:cxn ang="0">
                    <a:pos x="0" y="T1"/>
                  </a:cxn>
                  <a:cxn ang="0">
                    <a:pos x="0" y="T2"/>
                  </a:cxn>
                  <a:cxn ang="0">
                    <a:pos x="0" y="T3"/>
                  </a:cxn>
                </a:cxnLst>
                <a:rect l="0" t="0" r="r" b="b"/>
                <a:pathLst>
                  <a:path h="2">
                    <a:moveTo>
                      <a:pt x="0" y="1"/>
                    </a:moveTo>
                    <a:cubicBezTo>
                      <a:pt x="0" y="0"/>
                      <a:pt x="0" y="2"/>
                      <a:pt x="0" y="2"/>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03" name="Freeform 82">
                <a:extLst>
                  <a:ext uri="{FF2B5EF4-FFF2-40B4-BE49-F238E27FC236}">
                    <a16:creationId xmlns:a16="http://schemas.microsoft.com/office/drawing/2014/main" id="{53818537-04FD-41C3-9B28-E6ED5E3AD04E}"/>
                  </a:ext>
                </a:extLst>
              </p:cNvPr>
              <p:cNvSpPr>
                <a:spLocks/>
              </p:cNvSpPr>
              <p:nvPr userDrawn="1"/>
            </p:nvSpPr>
            <p:spPr bwMode="auto">
              <a:xfrm>
                <a:off x="4431" y="1147"/>
                <a:ext cx="10" cy="5"/>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04" name="Freeform 83">
                <a:extLst>
                  <a:ext uri="{FF2B5EF4-FFF2-40B4-BE49-F238E27FC236}">
                    <a16:creationId xmlns:a16="http://schemas.microsoft.com/office/drawing/2014/main" id="{FF46E405-4794-4BE3-BAB2-9847309FC655}"/>
                  </a:ext>
                </a:extLst>
              </p:cNvPr>
              <p:cNvSpPr>
                <a:spLocks/>
              </p:cNvSpPr>
              <p:nvPr userDrawn="1"/>
            </p:nvSpPr>
            <p:spPr bwMode="auto">
              <a:xfrm>
                <a:off x="3585" y="1087"/>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05" name="Freeform 84">
                <a:extLst>
                  <a:ext uri="{FF2B5EF4-FFF2-40B4-BE49-F238E27FC236}">
                    <a16:creationId xmlns:a16="http://schemas.microsoft.com/office/drawing/2014/main" id="{B556A15E-EDA0-4656-AD7E-16B9E5E12725}"/>
                  </a:ext>
                </a:extLst>
              </p:cNvPr>
              <p:cNvSpPr>
                <a:spLocks/>
              </p:cNvSpPr>
              <p:nvPr userDrawn="1"/>
            </p:nvSpPr>
            <p:spPr bwMode="auto">
              <a:xfrm>
                <a:off x="3689" y="1032"/>
                <a:ext cx="5" cy="5"/>
              </a:xfrm>
              <a:custGeom>
                <a:avLst/>
                <a:gdLst>
                  <a:gd name="T0" fmla="*/ 0 w 5"/>
                  <a:gd name="T1" fmla="*/ 0 h 5"/>
                  <a:gd name="T2" fmla="*/ 0 w 5"/>
                  <a:gd name="T3" fmla="*/ 0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0"/>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06" name="Freeform 85">
                <a:extLst>
                  <a:ext uri="{FF2B5EF4-FFF2-40B4-BE49-F238E27FC236}">
                    <a16:creationId xmlns:a16="http://schemas.microsoft.com/office/drawing/2014/main" id="{B2C5487F-2896-4409-B3B8-7B2BE3650B03}"/>
                  </a:ext>
                </a:extLst>
              </p:cNvPr>
              <p:cNvSpPr>
                <a:spLocks/>
              </p:cNvSpPr>
              <p:nvPr userDrawn="1"/>
            </p:nvSpPr>
            <p:spPr bwMode="auto">
              <a:xfrm>
                <a:off x="3734" y="962"/>
                <a:ext cx="15" cy="10"/>
              </a:xfrm>
              <a:custGeom>
                <a:avLst/>
                <a:gdLst>
                  <a:gd name="T0" fmla="*/ 1 w 3"/>
                  <a:gd name="T1" fmla="*/ 0 h 2"/>
                  <a:gd name="T2" fmla="*/ 0 w 3"/>
                  <a:gd name="T3" fmla="*/ 2 h 2"/>
                  <a:gd name="T4" fmla="*/ 1 w 3"/>
                  <a:gd name="T5" fmla="*/ 0 h 2"/>
                </a:gdLst>
                <a:ahLst/>
                <a:cxnLst>
                  <a:cxn ang="0">
                    <a:pos x="T0" y="T1"/>
                  </a:cxn>
                  <a:cxn ang="0">
                    <a:pos x="T2" y="T3"/>
                  </a:cxn>
                  <a:cxn ang="0">
                    <a:pos x="T4" y="T5"/>
                  </a:cxn>
                </a:cxnLst>
                <a:rect l="0" t="0" r="r" b="b"/>
                <a:pathLst>
                  <a:path w="3" h="2">
                    <a:moveTo>
                      <a:pt x="1" y="0"/>
                    </a:moveTo>
                    <a:cubicBezTo>
                      <a:pt x="1" y="1"/>
                      <a:pt x="1" y="1"/>
                      <a:pt x="0" y="2"/>
                    </a:cubicBezTo>
                    <a:cubicBezTo>
                      <a:pt x="1" y="1"/>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07" name="Freeform 86">
                <a:extLst>
                  <a:ext uri="{FF2B5EF4-FFF2-40B4-BE49-F238E27FC236}">
                    <a16:creationId xmlns:a16="http://schemas.microsoft.com/office/drawing/2014/main" id="{438BE79D-697E-4EE5-A808-44A64FC4DEAB}"/>
                  </a:ext>
                </a:extLst>
              </p:cNvPr>
              <p:cNvSpPr>
                <a:spLocks/>
              </p:cNvSpPr>
              <p:nvPr userDrawn="1"/>
            </p:nvSpPr>
            <p:spPr bwMode="auto">
              <a:xfrm>
                <a:off x="3639" y="68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08" name="Freeform 87">
                <a:extLst>
                  <a:ext uri="{FF2B5EF4-FFF2-40B4-BE49-F238E27FC236}">
                    <a16:creationId xmlns:a16="http://schemas.microsoft.com/office/drawing/2014/main" id="{11E549A1-ED30-476A-8456-D68ACF5DDCBC}"/>
                  </a:ext>
                </a:extLst>
              </p:cNvPr>
              <p:cNvSpPr>
                <a:spLocks/>
              </p:cNvSpPr>
              <p:nvPr userDrawn="1"/>
            </p:nvSpPr>
            <p:spPr bwMode="auto">
              <a:xfrm>
                <a:off x="3615" y="6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09" name="Freeform 88">
                <a:extLst>
                  <a:ext uri="{FF2B5EF4-FFF2-40B4-BE49-F238E27FC236}">
                    <a16:creationId xmlns:a16="http://schemas.microsoft.com/office/drawing/2014/main" id="{4E879686-2C10-44F3-AF07-B803C86C8B7D}"/>
                  </a:ext>
                </a:extLst>
              </p:cNvPr>
              <p:cNvSpPr>
                <a:spLocks/>
              </p:cNvSpPr>
              <p:nvPr userDrawn="1"/>
            </p:nvSpPr>
            <p:spPr bwMode="auto">
              <a:xfrm>
                <a:off x="3600" y="64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2"/>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10" name="Freeform 89">
                <a:extLst>
                  <a:ext uri="{FF2B5EF4-FFF2-40B4-BE49-F238E27FC236}">
                    <a16:creationId xmlns:a16="http://schemas.microsoft.com/office/drawing/2014/main" id="{9FF5FF9B-2A5B-4B6B-9725-F035E6D6D231}"/>
                  </a:ext>
                </a:extLst>
              </p:cNvPr>
              <p:cNvSpPr>
                <a:spLocks/>
              </p:cNvSpPr>
              <p:nvPr userDrawn="1"/>
            </p:nvSpPr>
            <p:spPr bwMode="auto">
              <a:xfrm>
                <a:off x="3600" y="628"/>
                <a:ext cx="10" cy="5"/>
              </a:xfrm>
              <a:custGeom>
                <a:avLst/>
                <a:gdLst>
                  <a:gd name="T0" fmla="*/ 1 w 2"/>
                  <a:gd name="T1" fmla="*/ 0 h 1"/>
                  <a:gd name="T2" fmla="*/ 2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2"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11" name="Freeform 90">
                <a:extLst>
                  <a:ext uri="{FF2B5EF4-FFF2-40B4-BE49-F238E27FC236}">
                    <a16:creationId xmlns:a16="http://schemas.microsoft.com/office/drawing/2014/main" id="{EFC1908A-D8F1-4066-855C-10D83DCF0A27}"/>
                  </a:ext>
                </a:extLst>
              </p:cNvPr>
              <p:cNvSpPr>
                <a:spLocks/>
              </p:cNvSpPr>
              <p:nvPr userDrawn="1"/>
            </p:nvSpPr>
            <p:spPr bwMode="auto">
              <a:xfrm>
                <a:off x="3610" y="628"/>
                <a:ext cx="0" cy="5"/>
              </a:xfrm>
              <a:custGeom>
                <a:avLst/>
                <a:gdLst>
                  <a:gd name="T0" fmla="*/ 1 h 1"/>
                  <a:gd name="T1" fmla="*/ 1 h 1"/>
                </a:gdLst>
                <a:ahLst/>
                <a:cxnLst>
                  <a:cxn ang="0">
                    <a:pos x="0" y="T0"/>
                  </a:cxn>
                  <a:cxn ang="0">
                    <a:pos x="0" y="T1"/>
                  </a:cxn>
                </a:cxnLst>
                <a:rect l="0" t="0" r="r" b="b"/>
                <a:pathLst>
                  <a:path h="1">
                    <a:moveTo>
                      <a:pt x="0" y="1"/>
                    </a:move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12" name="Freeform 91">
                <a:extLst>
                  <a:ext uri="{FF2B5EF4-FFF2-40B4-BE49-F238E27FC236}">
                    <a16:creationId xmlns:a16="http://schemas.microsoft.com/office/drawing/2014/main" id="{60981127-84CE-492B-8C80-B5A47CCED1A4}"/>
                  </a:ext>
                </a:extLst>
              </p:cNvPr>
              <p:cNvSpPr>
                <a:spLocks/>
              </p:cNvSpPr>
              <p:nvPr userDrawn="1"/>
            </p:nvSpPr>
            <p:spPr bwMode="auto">
              <a:xfrm>
                <a:off x="3600" y="618"/>
                <a:ext cx="5" cy="5"/>
              </a:xfrm>
              <a:custGeom>
                <a:avLst/>
                <a:gdLst>
                  <a:gd name="T0" fmla="*/ 0 w 1"/>
                  <a:gd name="T1" fmla="*/ 1 h 1"/>
                  <a:gd name="T2" fmla="*/ 0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13" name="Freeform 92">
                <a:extLst>
                  <a:ext uri="{FF2B5EF4-FFF2-40B4-BE49-F238E27FC236}">
                    <a16:creationId xmlns:a16="http://schemas.microsoft.com/office/drawing/2014/main" id="{4D5F8C81-2B94-41C6-8DB3-5B10B0CF5040}"/>
                  </a:ext>
                </a:extLst>
              </p:cNvPr>
              <p:cNvSpPr>
                <a:spLocks/>
              </p:cNvSpPr>
              <p:nvPr userDrawn="1"/>
            </p:nvSpPr>
            <p:spPr bwMode="auto">
              <a:xfrm>
                <a:off x="3590" y="6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14" name="Freeform 93">
                <a:extLst>
                  <a:ext uri="{FF2B5EF4-FFF2-40B4-BE49-F238E27FC236}">
                    <a16:creationId xmlns:a16="http://schemas.microsoft.com/office/drawing/2014/main" id="{0D14DA68-FB54-4C5C-8EB8-C3402791DD09}"/>
                  </a:ext>
                </a:extLst>
              </p:cNvPr>
              <p:cNvSpPr>
                <a:spLocks/>
              </p:cNvSpPr>
              <p:nvPr userDrawn="1"/>
            </p:nvSpPr>
            <p:spPr bwMode="auto">
              <a:xfrm>
                <a:off x="3590" y="623"/>
                <a:ext cx="10" cy="5"/>
              </a:xfrm>
              <a:custGeom>
                <a:avLst/>
                <a:gdLst>
                  <a:gd name="T0" fmla="*/ 2 w 2"/>
                  <a:gd name="T1" fmla="*/ 1 h 1"/>
                  <a:gd name="T2" fmla="*/ 1 w 2"/>
                  <a:gd name="T3" fmla="*/ 0 h 1"/>
                  <a:gd name="T4" fmla="*/ 1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1" y="0"/>
                      <a:pt x="0" y="1"/>
                      <a:pt x="1"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15" name="Freeform 94">
                <a:extLst>
                  <a:ext uri="{FF2B5EF4-FFF2-40B4-BE49-F238E27FC236}">
                    <a16:creationId xmlns:a16="http://schemas.microsoft.com/office/drawing/2014/main" id="{7D42E479-BF75-47F5-BC02-1ED822C8F3E7}"/>
                  </a:ext>
                </a:extLst>
              </p:cNvPr>
              <p:cNvSpPr>
                <a:spLocks/>
              </p:cNvSpPr>
              <p:nvPr userDrawn="1"/>
            </p:nvSpPr>
            <p:spPr bwMode="auto">
              <a:xfrm>
                <a:off x="3595" y="628"/>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1"/>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16" name="Freeform 95">
                <a:extLst>
                  <a:ext uri="{FF2B5EF4-FFF2-40B4-BE49-F238E27FC236}">
                    <a16:creationId xmlns:a16="http://schemas.microsoft.com/office/drawing/2014/main" id="{6F988469-3621-4882-A798-CC48B3158CDF}"/>
                  </a:ext>
                </a:extLst>
              </p:cNvPr>
              <p:cNvSpPr>
                <a:spLocks/>
              </p:cNvSpPr>
              <p:nvPr userDrawn="1"/>
            </p:nvSpPr>
            <p:spPr bwMode="auto">
              <a:xfrm>
                <a:off x="3600" y="65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17" name="Freeform 96">
                <a:extLst>
                  <a:ext uri="{FF2B5EF4-FFF2-40B4-BE49-F238E27FC236}">
                    <a16:creationId xmlns:a16="http://schemas.microsoft.com/office/drawing/2014/main" id="{BF0D8831-8818-44BB-AC33-741DB61274B2}"/>
                  </a:ext>
                </a:extLst>
              </p:cNvPr>
              <p:cNvSpPr>
                <a:spLocks/>
              </p:cNvSpPr>
              <p:nvPr userDrawn="1"/>
            </p:nvSpPr>
            <p:spPr bwMode="auto">
              <a:xfrm>
                <a:off x="3580" y="6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1" y="1"/>
                      <a:pt x="1" y="1"/>
                      <a:pt x="1" y="1"/>
                    </a:cubicBezTo>
                    <a:cubicBezTo>
                      <a:pt x="1"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18" name="Freeform 97">
                <a:extLst>
                  <a:ext uri="{FF2B5EF4-FFF2-40B4-BE49-F238E27FC236}">
                    <a16:creationId xmlns:a16="http://schemas.microsoft.com/office/drawing/2014/main" id="{C9D0F513-4BCA-41A2-9ABA-3F426E825C95}"/>
                  </a:ext>
                </a:extLst>
              </p:cNvPr>
              <p:cNvSpPr>
                <a:spLocks/>
              </p:cNvSpPr>
              <p:nvPr userDrawn="1"/>
            </p:nvSpPr>
            <p:spPr bwMode="auto">
              <a:xfrm>
                <a:off x="357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19" name="Freeform 98">
                <a:extLst>
                  <a:ext uri="{FF2B5EF4-FFF2-40B4-BE49-F238E27FC236}">
                    <a16:creationId xmlns:a16="http://schemas.microsoft.com/office/drawing/2014/main" id="{7A65B77F-750A-406C-81AE-8A653FF15B42}"/>
                  </a:ext>
                </a:extLst>
              </p:cNvPr>
              <p:cNvSpPr>
                <a:spLocks/>
              </p:cNvSpPr>
              <p:nvPr userDrawn="1"/>
            </p:nvSpPr>
            <p:spPr bwMode="auto">
              <a:xfrm>
                <a:off x="3585" y="628"/>
                <a:ext cx="10" cy="0"/>
              </a:xfrm>
              <a:custGeom>
                <a:avLst/>
                <a:gdLst>
                  <a:gd name="T0" fmla="*/ 0 w 2"/>
                  <a:gd name="T1" fmla="*/ 1 w 2"/>
                  <a:gd name="T2" fmla="*/ 2 w 2"/>
                  <a:gd name="T3" fmla="*/ 1 w 2"/>
                  <a:gd name="T4" fmla="*/ 0 w 2"/>
                </a:gdLst>
                <a:ahLst/>
                <a:cxnLst>
                  <a:cxn ang="0">
                    <a:pos x="T0" y="0"/>
                  </a:cxn>
                  <a:cxn ang="0">
                    <a:pos x="T1" y="0"/>
                  </a:cxn>
                  <a:cxn ang="0">
                    <a:pos x="T2" y="0"/>
                  </a:cxn>
                  <a:cxn ang="0">
                    <a:pos x="T3" y="0"/>
                  </a:cxn>
                  <a:cxn ang="0">
                    <a:pos x="T4" y="0"/>
                  </a:cxn>
                </a:cxnLst>
                <a:rect l="0" t="0" r="r" b="b"/>
                <a:pathLst>
                  <a:path w="2">
                    <a:moveTo>
                      <a:pt x="0" y="0"/>
                    </a:moveTo>
                    <a:cubicBezTo>
                      <a:pt x="0" y="0"/>
                      <a:pt x="1" y="0"/>
                      <a:pt x="1" y="0"/>
                    </a:cubicBezTo>
                    <a:cubicBezTo>
                      <a:pt x="1" y="0"/>
                      <a:pt x="2" y="0"/>
                      <a:pt x="2" y="0"/>
                    </a:cubicBezTo>
                    <a:cubicBezTo>
                      <a:pt x="2"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20" name="Freeform 99">
                <a:extLst>
                  <a:ext uri="{FF2B5EF4-FFF2-40B4-BE49-F238E27FC236}">
                    <a16:creationId xmlns:a16="http://schemas.microsoft.com/office/drawing/2014/main" id="{40241749-A925-4A97-8400-C87A1D3FA16A}"/>
                  </a:ext>
                </a:extLst>
              </p:cNvPr>
              <p:cNvSpPr>
                <a:spLocks/>
              </p:cNvSpPr>
              <p:nvPr userDrawn="1"/>
            </p:nvSpPr>
            <p:spPr bwMode="auto">
              <a:xfrm>
                <a:off x="3570" y="59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21" name="Freeform 100">
                <a:extLst>
                  <a:ext uri="{FF2B5EF4-FFF2-40B4-BE49-F238E27FC236}">
                    <a16:creationId xmlns:a16="http://schemas.microsoft.com/office/drawing/2014/main" id="{0A55067F-27BC-40F7-A3F1-5103A447E0C7}"/>
                  </a:ext>
                </a:extLst>
              </p:cNvPr>
              <p:cNvSpPr>
                <a:spLocks/>
              </p:cNvSpPr>
              <p:nvPr userDrawn="1"/>
            </p:nvSpPr>
            <p:spPr bwMode="auto">
              <a:xfrm>
                <a:off x="3555" y="578"/>
                <a:ext cx="10" cy="10"/>
              </a:xfrm>
              <a:custGeom>
                <a:avLst/>
                <a:gdLst>
                  <a:gd name="T0" fmla="*/ 1 w 2"/>
                  <a:gd name="T1" fmla="*/ 2 h 2"/>
                  <a:gd name="T2" fmla="*/ 2 w 2"/>
                  <a:gd name="T3" fmla="*/ 1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1" y="0"/>
                      <a:pt x="1" y="1"/>
                      <a:pt x="0" y="1"/>
                    </a:cubicBezTo>
                    <a:cubicBezTo>
                      <a:pt x="1"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22" name="Freeform 101">
                <a:extLst>
                  <a:ext uri="{FF2B5EF4-FFF2-40B4-BE49-F238E27FC236}">
                    <a16:creationId xmlns:a16="http://schemas.microsoft.com/office/drawing/2014/main" id="{DE1816EC-E72C-4D64-8D3F-F5B72086164D}"/>
                  </a:ext>
                </a:extLst>
              </p:cNvPr>
              <p:cNvSpPr>
                <a:spLocks/>
              </p:cNvSpPr>
              <p:nvPr userDrawn="1"/>
            </p:nvSpPr>
            <p:spPr bwMode="auto">
              <a:xfrm>
                <a:off x="3550"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23" name="Freeform 102">
                <a:extLst>
                  <a:ext uri="{FF2B5EF4-FFF2-40B4-BE49-F238E27FC236}">
                    <a16:creationId xmlns:a16="http://schemas.microsoft.com/office/drawing/2014/main" id="{6E229A0A-DEB3-49E5-9468-CC8B86EE783A}"/>
                  </a:ext>
                </a:extLst>
              </p:cNvPr>
              <p:cNvSpPr>
                <a:spLocks/>
              </p:cNvSpPr>
              <p:nvPr userDrawn="1"/>
            </p:nvSpPr>
            <p:spPr bwMode="auto">
              <a:xfrm>
                <a:off x="3570" y="59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24" name="Freeform 103">
                <a:extLst>
                  <a:ext uri="{FF2B5EF4-FFF2-40B4-BE49-F238E27FC236}">
                    <a16:creationId xmlns:a16="http://schemas.microsoft.com/office/drawing/2014/main" id="{5679D870-9183-49EE-8437-06D194B4EC5F}"/>
                  </a:ext>
                </a:extLst>
              </p:cNvPr>
              <p:cNvSpPr>
                <a:spLocks/>
              </p:cNvSpPr>
              <p:nvPr userDrawn="1"/>
            </p:nvSpPr>
            <p:spPr bwMode="auto">
              <a:xfrm>
                <a:off x="3565" y="5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25" name="Freeform 104">
                <a:extLst>
                  <a:ext uri="{FF2B5EF4-FFF2-40B4-BE49-F238E27FC236}">
                    <a16:creationId xmlns:a16="http://schemas.microsoft.com/office/drawing/2014/main" id="{5C73925D-5FD6-43C2-B1F3-FCF90A5599CB}"/>
                  </a:ext>
                </a:extLst>
              </p:cNvPr>
              <p:cNvSpPr>
                <a:spLocks/>
              </p:cNvSpPr>
              <p:nvPr userDrawn="1"/>
            </p:nvSpPr>
            <p:spPr bwMode="auto">
              <a:xfrm>
                <a:off x="3570"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26" name="Freeform 105">
                <a:extLst>
                  <a:ext uri="{FF2B5EF4-FFF2-40B4-BE49-F238E27FC236}">
                    <a16:creationId xmlns:a16="http://schemas.microsoft.com/office/drawing/2014/main" id="{90C926D5-E1CD-4CA8-84ED-E2C40CD8D59B}"/>
                  </a:ext>
                </a:extLst>
              </p:cNvPr>
              <p:cNvSpPr>
                <a:spLocks/>
              </p:cNvSpPr>
              <p:nvPr userDrawn="1"/>
            </p:nvSpPr>
            <p:spPr bwMode="auto">
              <a:xfrm>
                <a:off x="3575" y="61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27" name="Freeform 106">
                <a:extLst>
                  <a:ext uri="{FF2B5EF4-FFF2-40B4-BE49-F238E27FC236}">
                    <a16:creationId xmlns:a16="http://schemas.microsoft.com/office/drawing/2014/main" id="{60C0A03E-9EB2-4F79-9B00-BA5F8374EE3B}"/>
                  </a:ext>
                </a:extLst>
              </p:cNvPr>
              <p:cNvSpPr>
                <a:spLocks/>
              </p:cNvSpPr>
              <p:nvPr userDrawn="1"/>
            </p:nvSpPr>
            <p:spPr bwMode="auto">
              <a:xfrm>
                <a:off x="3570" y="60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28" name="Rectangle 107">
                <a:extLst>
                  <a:ext uri="{FF2B5EF4-FFF2-40B4-BE49-F238E27FC236}">
                    <a16:creationId xmlns:a16="http://schemas.microsoft.com/office/drawing/2014/main" id="{08B370EE-57C7-4C10-AA6C-A9C8935C5277}"/>
                  </a:ext>
                </a:extLst>
              </p:cNvPr>
              <p:cNvSpPr>
                <a:spLocks noChangeArrowheads="1"/>
              </p:cNvSpPr>
              <p:nvPr userDrawn="1"/>
            </p:nvSpPr>
            <p:spPr bwMode="auto">
              <a:xfrm>
                <a:off x="3565" y="6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29" name="Freeform 108">
                <a:extLst>
                  <a:ext uri="{FF2B5EF4-FFF2-40B4-BE49-F238E27FC236}">
                    <a16:creationId xmlns:a16="http://schemas.microsoft.com/office/drawing/2014/main" id="{CB800DA8-6152-47A8-962D-A35ACFE44229}"/>
                  </a:ext>
                </a:extLst>
              </p:cNvPr>
              <p:cNvSpPr>
                <a:spLocks/>
              </p:cNvSpPr>
              <p:nvPr userDrawn="1"/>
            </p:nvSpPr>
            <p:spPr bwMode="auto">
              <a:xfrm>
                <a:off x="3550" y="58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30" name="Freeform 109">
                <a:extLst>
                  <a:ext uri="{FF2B5EF4-FFF2-40B4-BE49-F238E27FC236}">
                    <a16:creationId xmlns:a16="http://schemas.microsoft.com/office/drawing/2014/main" id="{5C527778-09F8-466E-BB77-5788A50128FD}"/>
                  </a:ext>
                </a:extLst>
              </p:cNvPr>
              <p:cNvSpPr>
                <a:spLocks/>
              </p:cNvSpPr>
              <p:nvPr userDrawn="1"/>
            </p:nvSpPr>
            <p:spPr bwMode="auto">
              <a:xfrm>
                <a:off x="3560"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31" name="Freeform 110">
                <a:extLst>
                  <a:ext uri="{FF2B5EF4-FFF2-40B4-BE49-F238E27FC236}">
                    <a16:creationId xmlns:a16="http://schemas.microsoft.com/office/drawing/2014/main" id="{4E71BD6F-02E0-46BC-97BB-71097A92109E}"/>
                  </a:ext>
                </a:extLst>
              </p:cNvPr>
              <p:cNvSpPr>
                <a:spLocks/>
              </p:cNvSpPr>
              <p:nvPr userDrawn="1"/>
            </p:nvSpPr>
            <p:spPr bwMode="auto">
              <a:xfrm>
                <a:off x="3525" y="57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32" name="Freeform 111">
                <a:extLst>
                  <a:ext uri="{FF2B5EF4-FFF2-40B4-BE49-F238E27FC236}">
                    <a16:creationId xmlns:a16="http://schemas.microsoft.com/office/drawing/2014/main" id="{126DB83C-BE1A-4E4D-BD6D-63E680158C26}"/>
                  </a:ext>
                </a:extLst>
              </p:cNvPr>
              <p:cNvSpPr>
                <a:spLocks/>
              </p:cNvSpPr>
              <p:nvPr userDrawn="1"/>
            </p:nvSpPr>
            <p:spPr bwMode="auto">
              <a:xfrm>
                <a:off x="3555" y="59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33" name="Freeform 112">
                <a:extLst>
                  <a:ext uri="{FF2B5EF4-FFF2-40B4-BE49-F238E27FC236}">
                    <a16:creationId xmlns:a16="http://schemas.microsoft.com/office/drawing/2014/main" id="{52916D41-7675-4DAE-9878-C6B2EC5DA6B6}"/>
                  </a:ext>
                </a:extLst>
              </p:cNvPr>
              <p:cNvSpPr>
                <a:spLocks/>
              </p:cNvSpPr>
              <p:nvPr userDrawn="1"/>
            </p:nvSpPr>
            <p:spPr bwMode="auto">
              <a:xfrm>
                <a:off x="3545" y="5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34" name="Freeform 113">
                <a:extLst>
                  <a:ext uri="{FF2B5EF4-FFF2-40B4-BE49-F238E27FC236}">
                    <a16:creationId xmlns:a16="http://schemas.microsoft.com/office/drawing/2014/main" id="{584B5BDA-9F77-40FB-AE66-C168BC2D0620}"/>
                  </a:ext>
                </a:extLst>
              </p:cNvPr>
              <p:cNvSpPr>
                <a:spLocks/>
              </p:cNvSpPr>
              <p:nvPr userDrawn="1"/>
            </p:nvSpPr>
            <p:spPr bwMode="auto">
              <a:xfrm>
                <a:off x="3560"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35" name="Freeform 114">
                <a:extLst>
                  <a:ext uri="{FF2B5EF4-FFF2-40B4-BE49-F238E27FC236}">
                    <a16:creationId xmlns:a16="http://schemas.microsoft.com/office/drawing/2014/main" id="{248BAE42-C8B7-4851-86C5-6C872B3A6274}"/>
                  </a:ext>
                </a:extLst>
              </p:cNvPr>
              <p:cNvSpPr>
                <a:spLocks/>
              </p:cNvSpPr>
              <p:nvPr userDrawn="1"/>
            </p:nvSpPr>
            <p:spPr bwMode="auto">
              <a:xfrm>
                <a:off x="3560"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36" name="Freeform 115">
                <a:extLst>
                  <a:ext uri="{FF2B5EF4-FFF2-40B4-BE49-F238E27FC236}">
                    <a16:creationId xmlns:a16="http://schemas.microsoft.com/office/drawing/2014/main" id="{1A60704D-E6FF-4ECE-86FC-94A5953B915C}"/>
                  </a:ext>
                </a:extLst>
              </p:cNvPr>
              <p:cNvSpPr>
                <a:spLocks/>
              </p:cNvSpPr>
              <p:nvPr userDrawn="1"/>
            </p:nvSpPr>
            <p:spPr bwMode="auto">
              <a:xfrm>
                <a:off x="3510" y="578"/>
                <a:ext cx="20" cy="20"/>
              </a:xfrm>
              <a:custGeom>
                <a:avLst/>
                <a:gdLst>
                  <a:gd name="T0" fmla="*/ 0 w 4"/>
                  <a:gd name="T1" fmla="*/ 4 h 4"/>
                  <a:gd name="T2" fmla="*/ 2 w 4"/>
                  <a:gd name="T3" fmla="*/ 4 h 4"/>
                  <a:gd name="T4" fmla="*/ 3 w 4"/>
                  <a:gd name="T5" fmla="*/ 0 h 4"/>
                  <a:gd name="T6" fmla="*/ 2 w 4"/>
                  <a:gd name="T7" fmla="*/ 0 h 4"/>
                  <a:gd name="T8" fmla="*/ 3 w 4"/>
                  <a:gd name="T9" fmla="*/ 2 h 4"/>
                  <a:gd name="T10" fmla="*/ 2 w 4"/>
                  <a:gd name="T11" fmla="*/ 1 h 4"/>
                  <a:gd name="T12" fmla="*/ 0 w 4"/>
                  <a:gd name="T13" fmla="*/ 3 h 4"/>
                  <a:gd name="T14" fmla="*/ 1 w 4"/>
                  <a:gd name="T15" fmla="*/ 3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cubicBezTo>
                      <a:pt x="1" y="3"/>
                      <a:pt x="2" y="3"/>
                      <a:pt x="2" y="4"/>
                    </a:cubicBezTo>
                    <a:cubicBezTo>
                      <a:pt x="3" y="4"/>
                      <a:pt x="4" y="1"/>
                      <a:pt x="3" y="0"/>
                    </a:cubicBezTo>
                    <a:cubicBezTo>
                      <a:pt x="3" y="0"/>
                      <a:pt x="3" y="0"/>
                      <a:pt x="2" y="0"/>
                    </a:cubicBezTo>
                    <a:cubicBezTo>
                      <a:pt x="2" y="1"/>
                      <a:pt x="4" y="2"/>
                      <a:pt x="3" y="2"/>
                    </a:cubicBezTo>
                    <a:cubicBezTo>
                      <a:pt x="1" y="2"/>
                      <a:pt x="2" y="2"/>
                      <a:pt x="2" y="1"/>
                    </a:cubicBezTo>
                    <a:cubicBezTo>
                      <a:pt x="2" y="2"/>
                      <a:pt x="0" y="2"/>
                      <a:pt x="0" y="3"/>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37" name="Freeform 116">
                <a:extLst>
                  <a:ext uri="{FF2B5EF4-FFF2-40B4-BE49-F238E27FC236}">
                    <a16:creationId xmlns:a16="http://schemas.microsoft.com/office/drawing/2014/main" id="{BEAB5D44-B1CC-4BE1-B92C-E556B1452187}"/>
                  </a:ext>
                </a:extLst>
              </p:cNvPr>
              <p:cNvSpPr>
                <a:spLocks/>
              </p:cNvSpPr>
              <p:nvPr userDrawn="1"/>
            </p:nvSpPr>
            <p:spPr bwMode="auto">
              <a:xfrm>
                <a:off x="3530" y="573"/>
                <a:ext cx="5" cy="1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0"/>
                      <a:pt x="0" y="1"/>
                      <a:pt x="0" y="1"/>
                    </a:cubicBezTo>
                    <a:cubicBezTo>
                      <a:pt x="0"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38" name="Freeform 117">
                <a:extLst>
                  <a:ext uri="{FF2B5EF4-FFF2-40B4-BE49-F238E27FC236}">
                    <a16:creationId xmlns:a16="http://schemas.microsoft.com/office/drawing/2014/main" id="{C9A20661-A44A-437C-B0C9-672E051EF943}"/>
                  </a:ext>
                </a:extLst>
              </p:cNvPr>
              <p:cNvSpPr>
                <a:spLocks/>
              </p:cNvSpPr>
              <p:nvPr userDrawn="1"/>
            </p:nvSpPr>
            <p:spPr bwMode="auto">
              <a:xfrm>
                <a:off x="3535" y="583"/>
                <a:ext cx="15" cy="10"/>
              </a:xfrm>
              <a:custGeom>
                <a:avLst/>
                <a:gdLst>
                  <a:gd name="T0" fmla="*/ 2 w 3"/>
                  <a:gd name="T1" fmla="*/ 1 h 2"/>
                  <a:gd name="T2" fmla="*/ 0 w 3"/>
                  <a:gd name="T3" fmla="*/ 2 h 2"/>
                  <a:gd name="T4" fmla="*/ 2 w 3"/>
                  <a:gd name="T5" fmla="*/ 2 h 2"/>
                  <a:gd name="T6" fmla="*/ 2 w 3"/>
                  <a:gd name="T7" fmla="*/ 1 h 2"/>
                  <a:gd name="T8" fmla="*/ 3 w 3"/>
                  <a:gd name="T9" fmla="*/ 1 h 2"/>
                  <a:gd name="T10" fmla="*/ 2 w 3"/>
                  <a:gd name="T11" fmla="*/ 0 h 2"/>
                  <a:gd name="T12" fmla="*/ 2 w 3"/>
                  <a:gd name="T13" fmla="*/ 0 h 2"/>
                  <a:gd name="T14" fmla="*/ 2 w 3"/>
                  <a:gd name="T15" fmla="*/ 0 h 2"/>
                  <a:gd name="T16" fmla="*/ 2 w 3"/>
                  <a:gd name="T17" fmla="*/ 0 h 2"/>
                  <a:gd name="T18" fmla="*/ 2 w 3"/>
                  <a:gd name="T19" fmla="*/ 0 h 2"/>
                  <a:gd name="T20" fmla="*/ 2 w 3"/>
                  <a:gd name="T21" fmla="*/ 0 h 2"/>
                  <a:gd name="T22" fmla="*/ 2 w 3"/>
                  <a:gd name="T23" fmla="*/ 1 h 2"/>
                  <a:gd name="T24" fmla="*/ 2 w 3"/>
                  <a:gd name="T25" fmla="*/ 0 h 2"/>
                  <a:gd name="T26" fmla="*/ 2 w 3"/>
                  <a:gd name="T27" fmla="*/ 0 h 2"/>
                  <a:gd name="T28" fmla="*/ 2 w 3"/>
                  <a:gd name="T29" fmla="*/ 0 h 2"/>
                  <a:gd name="T30" fmla="*/ 0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0" y="1"/>
                      <a:pt x="0" y="2"/>
                    </a:cubicBezTo>
                    <a:cubicBezTo>
                      <a:pt x="1" y="2"/>
                      <a:pt x="1" y="2"/>
                      <a:pt x="2" y="2"/>
                    </a:cubicBezTo>
                    <a:cubicBezTo>
                      <a:pt x="0" y="1"/>
                      <a:pt x="3" y="2"/>
                      <a:pt x="2" y="1"/>
                    </a:cubicBezTo>
                    <a:cubicBezTo>
                      <a:pt x="2" y="1"/>
                      <a:pt x="2" y="1"/>
                      <a:pt x="3" y="1"/>
                    </a:cubicBezTo>
                    <a:cubicBezTo>
                      <a:pt x="2" y="1"/>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1"/>
                    </a:cubicBezTo>
                    <a:cubicBezTo>
                      <a:pt x="1" y="0"/>
                      <a:pt x="2" y="0"/>
                      <a:pt x="2" y="0"/>
                    </a:cubicBezTo>
                    <a:cubicBezTo>
                      <a:pt x="2" y="0"/>
                      <a:pt x="2" y="0"/>
                      <a:pt x="2" y="0"/>
                    </a:cubicBezTo>
                    <a:cubicBezTo>
                      <a:pt x="2" y="0"/>
                      <a:pt x="2" y="0"/>
                      <a:pt x="2" y="0"/>
                    </a:cubicBezTo>
                    <a:cubicBezTo>
                      <a:pt x="0" y="0"/>
                      <a:pt x="0" y="0"/>
                      <a:pt x="0" y="0"/>
                    </a:cubicBezTo>
                    <a:cubicBezTo>
                      <a:pt x="1"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39" name="Freeform 118">
                <a:extLst>
                  <a:ext uri="{FF2B5EF4-FFF2-40B4-BE49-F238E27FC236}">
                    <a16:creationId xmlns:a16="http://schemas.microsoft.com/office/drawing/2014/main" id="{0DBF3463-274B-473B-80AF-20ED6A1B3B80}"/>
                  </a:ext>
                </a:extLst>
              </p:cNvPr>
              <p:cNvSpPr>
                <a:spLocks/>
              </p:cNvSpPr>
              <p:nvPr userDrawn="1"/>
            </p:nvSpPr>
            <p:spPr bwMode="auto">
              <a:xfrm>
                <a:off x="3565" y="62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40" name="Freeform 119">
                <a:extLst>
                  <a:ext uri="{FF2B5EF4-FFF2-40B4-BE49-F238E27FC236}">
                    <a16:creationId xmlns:a16="http://schemas.microsoft.com/office/drawing/2014/main" id="{379781EF-A3A2-4621-AF2B-127527CCE12B}"/>
                  </a:ext>
                </a:extLst>
              </p:cNvPr>
              <p:cNvSpPr>
                <a:spLocks/>
              </p:cNvSpPr>
              <p:nvPr userDrawn="1"/>
            </p:nvSpPr>
            <p:spPr bwMode="auto">
              <a:xfrm>
                <a:off x="3565" y="613"/>
                <a:ext cx="5" cy="10"/>
              </a:xfrm>
              <a:custGeom>
                <a:avLst/>
                <a:gdLst>
                  <a:gd name="T0" fmla="*/ 0 w 1"/>
                  <a:gd name="T1" fmla="*/ 2 h 2"/>
                  <a:gd name="T2" fmla="*/ 0 w 1"/>
                  <a:gd name="T3" fmla="*/ 2 h 2"/>
                  <a:gd name="T4" fmla="*/ 0 w 1"/>
                  <a:gd name="T5" fmla="*/ 2 h 2"/>
                  <a:gd name="T6" fmla="*/ 1 w 1"/>
                  <a:gd name="T7" fmla="*/ 2 h 2"/>
                  <a:gd name="T8" fmla="*/ 1 w 1"/>
                  <a:gd name="T9" fmla="*/ 2 h 2"/>
                  <a:gd name="T10" fmla="*/ 0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1" y="2"/>
                      <a:pt x="0" y="2"/>
                      <a:pt x="0" y="2"/>
                    </a:cubicBezTo>
                    <a:cubicBezTo>
                      <a:pt x="0" y="2"/>
                      <a:pt x="1" y="2"/>
                      <a:pt x="1" y="2"/>
                    </a:cubicBezTo>
                    <a:cubicBezTo>
                      <a:pt x="1" y="2"/>
                      <a:pt x="1" y="2"/>
                      <a:pt x="1" y="2"/>
                    </a:cubicBez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41" name="Freeform 120">
                <a:extLst>
                  <a:ext uri="{FF2B5EF4-FFF2-40B4-BE49-F238E27FC236}">
                    <a16:creationId xmlns:a16="http://schemas.microsoft.com/office/drawing/2014/main" id="{CBAFA699-3EF1-4DC6-84FB-00628630595D}"/>
                  </a:ext>
                </a:extLst>
              </p:cNvPr>
              <p:cNvSpPr>
                <a:spLocks/>
              </p:cNvSpPr>
              <p:nvPr userDrawn="1"/>
            </p:nvSpPr>
            <p:spPr bwMode="auto">
              <a:xfrm>
                <a:off x="3550" y="603"/>
                <a:ext cx="5" cy="5"/>
              </a:xfrm>
              <a:custGeom>
                <a:avLst/>
                <a:gdLst>
                  <a:gd name="T0" fmla="*/ 1 w 1"/>
                  <a:gd name="T1" fmla="*/ 0 h 1"/>
                  <a:gd name="T2" fmla="*/ 0 w 1"/>
                  <a:gd name="T3" fmla="*/ 0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0" y="0"/>
                      <a:pt x="0"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42" name="Freeform 121">
                <a:extLst>
                  <a:ext uri="{FF2B5EF4-FFF2-40B4-BE49-F238E27FC236}">
                    <a16:creationId xmlns:a16="http://schemas.microsoft.com/office/drawing/2014/main" id="{D84C6361-B836-4E87-B959-6B89F388B601}"/>
                  </a:ext>
                </a:extLst>
              </p:cNvPr>
              <p:cNvSpPr>
                <a:spLocks/>
              </p:cNvSpPr>
              <p:nvPr userDrawn="1"/>
            </p:nvSpPr>
            <p:spPr bwMode="auto">
              <a:xfrm>
                <a:off x="3525" y="57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43" name="Freeform 122">
                <a:extLst>
                  <a:ext uri="{FF2B5EF4-FFF2-40B4-BE49-F238E27FC236}">
                    <a16:creationId xmlns:a16="http://schemas.microsoft.com/office/drawing/2014/main" id="{5C98CA13-05FC-4FBA-BA39-0B1F7B6C6F76}"/>
                  </a:ext>
                </a:extLst>
              </p:cNvPr>
              <p:cNvSpPr>
                <a:spLocks/>
              </p:cNvSpPr>
              <p:nvPr userDrawn="1"/>
            </p:nvSpPr>
            <p:spPr bwMode="auto">
              <a:xfrm>
                <a:off x="3515" y="5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44" name="Freeform 123">
                <a:extLst>
                  <a:ext uri="{FF2B5EF4-FFF2-40B4-BE49-F238E27FC236}">
                    <a16:creationId xmlns:a16="http://schemas.microsoft.com/office/drawing/2014/main" id="{AEC60469-4785-4EA7-BE6F-AA16CF17BB3A}"/>
                  </a:ext>
                </a:extLst>
              </p:cNvPr>
              <p:cNvSpPr>
                <a:spLocks/>
              </p:cNvSpPr>
              <p:nvPr userDrawn="1"/>
            </p:nvSpPr>
            <p:spPr bwMode="auto">
              <a:xfrm>
                <a:off x="3416" y="88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45" name="Freeform 124">
                <a:extLst>
                  <a:ext uri="{FF2B5EF4-FFF2-40B4-BE49-F238E27FC236}">
                    <a16:creationId xmlns:a16="http://schemas.microsoft.com/office/drawing/2014/main" id="{74136E1A-1753-44FD-A9FF-1C0EB49B09FD}"/>
                  </a:ext>
                </a:extLst>
              </p:cNvPr>
              <p:cNvSpPr>
                <a:spLocks/>
              </p:cNvSpPr>
              <p:nvPr userDrawn="1"/>
            </p:nvSpPr>
            <p:spPr bwMode="auto">
              <a:xfrm>
                <a:off x="3406" y="8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46" name="Freeform 125">
                <a:extLst>
                  <a:ext uri="{FF2B5EF4-FFF2-40B4-BE49-F238E27FC236}">
                    <a16:creationId xmlns:a16="http://schemas.microsoft.com/office/drawing/2014/main" id="{B63FE063-C6EE-4A18-B4AD-E8A3517D5C78}"/>
                  </a:ext>
                </a:extLst>
              </p:cNvPr>
              <p:cNvSpPr>
                <a:spLocks/>
              </p:cNvSpPr>
              <p:nvPr userDrawn="1"/>
            </p:nvSpPr>
            <p:spPr bwMode="auto">
              <a:xfrm>
                <a:off x="3311" y="653"/>
                <a:ext cx="10" cy="5"/>
              </a:xfrm>
              <a:custGeom>
                <a:avLst/>
                <a:gdLst>
                  <a:gd name="T0" fmla="*/ 2 w 2"/>
                  <a:gd name="T1" fmla="*/ 0 h 1"/>
                  <a:gd name="T2" fmla="*/ 1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0"/>
                      <a:pt x="1" y="1"/>
                    </a:cubicBezTo>
                    <a:cubicBezTo>
                      <a:pt x="1" y="1"/>
                      <a:pt x="1" y="1"/>
                      <a:pt x="1" y="1"/>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47" name="Freeform 126">
                <a:extLst>
                  <a:ext uri="{FF2B5EF4-FFF2-40B4-BE49-F238E27FC236}">
                    <a16:creationId xmlns:a16="http://schemas.microsoft.com/office/drawing/2014/main" id="{D5E6E1A6-DCEF-4131-B668-B3C9673B5FBC}"/>
                  </a:ext>
                </a:extLst>
              </p:cNvPr>
              <p:cNvSpPr>
                <a:spLocks/>
              </p:cNvSpPr>
              <p:nvPr userDrawn="1"/>
            </p:nvSpPr>
            <p:spPr bwMode="auto">
              <a:xfrm>
                <a:off x="3336" y="7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48" name="Freeform 127">
                <a:extLst>
                  <a:ext uri="{FF2B5EF4-FFF2-40B4-BE49-F238E27FC236}">
                    <a16:creationId xmlns:a16="http://schemas.microsoft.com/office/drawing/2014/main" id="{D68EFDC3-C5E6-4691-B77A-469B857BB5A7}"/>
                  </a:ext>
                </a:extLst>
              </p:cNvPr>
              <p:cNvSpPr>
                <a:spLocks/>
              </p:cNvSpPr>
              <p:nvPr userDrawn="1"/>
            </p:nvSpPr>
            <p:spPr bwMode="auto">
              <a:xfrm>
                <a:off x="3356" y="7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49" name="Freeform 128">
                <a:extLst>
                  <a:ext uri="{FF2B5EF4-FFF2-40B4-BE49-F238E27FC236}">
                    <a16:creationId xmlns:a16="http://schemas.microsoft.com/office/drawing/2014/main" id="{22034CA5-F7B3-49F6-9618-21810AE16714}"/>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50" name="Freeform 129">
                <a:extLst>
                  <a:ext uri="{FF2B5EF4-FFF2-40B4-BE49-F238E27FC236}">
                    <a16:creationId xmlns:a16="http://schemas.microsoft.com/office/drawing/2014/main" id="{510D355D-D49B-41B1-B1EF-0EF74FA2BFCF}"/>
                  </a:ext>
                </a:extLst>
              </p:cNvPr>
              <p:cNvSpPr>
                <a:spLocks/>
              </p:cNvSpPr>
              <p:nvPr userDrawn="1"/>
            </p:nvSpPr>
            <p:spPr bwMode="auto">
              <a:xfrm>
                <a:off x="3416" y="563"/>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51" name="Freeform 130">
                <a:extLst>
                  <a:ext uri="{FF2B5EF4-FFF2-40B4-BE49-F238E27FC236}">
                    <a16:creationId xmlns:a16="http://schemas.microsoft.com/office/drawing/2014/main" id="{9FC15A8E-2299-4BB0-97CF-E408D226ED6C}"/>
                  </a:ext>
                </a:extLst>
              </p:cNvPr>
              <p:cNvSpPr>
                <a:spLocks/>
              </p:cNvSpPr>
              <p:nvPr userDrawn="1"/>
            </p:nvSpPr>
            <p:spPr bwMode="auto">
              <a:xfrm>
                <a:off x="3386"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52" name="Freeform 131">
                <a:extLst>
                  <a:ext uri="{FF2B5EF4-FFF2-40B4-BE49-F238E27FC236}">
                    <a16:creationId xmlns:a16="http://schemas.microsoft.com/office/drawing/2014/main" id="{A4AD263A-0229-487C-B8C5-CE487D020E88}"/>
                  </a:ext>
                </a:extLst>
              </p:cNvPr>
              <p:cNvSpPr>
                <a:spLocks/>
              </p:cNvSpPr>
              <p:nvPr userDrawn="1"/>
            </p:nvSpPr>
            <p:spPr bwMode="auto">
              <a:xfrm>
                <a:off x="3406" y="563"/>
                <a:ext cx="10" cy="5"/>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1" y="1"/>
                      <a:pt x="1" y="1"/>
                    </a:cubicBezTo>
                    <a:cubicBezTo>
                      <a:pt x="1" y="0"/>
                      <a:pt x="1"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53" name="Freeform 132">
                <a:extLst>
                  <a:ext uri="{FF2B5EF4-FFF2-40B4-BE49-F238E27FC236}">
                    <a16:creationId xmlns:a16="http://schemas.microsoft.com/office/drawing/2014/main" id="{A8443ED2-605D-4063-A8B8-9DD7A439B68B}"/>
                  </a:ext>
                </a:extLst>
              </p:cNvPr>
              <p:cNvSpPr>
                <a:spLocks/>
              </p:cNvSpPr>
              <p:nvPr userDrawn="1"/>
            </p:nvSpPr>
            <p:spPr bwMode="auto">
              <a:xfrm>
                <a:off x="3620" y="7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54" name="Freeform 133">
                <a:extLst>
                  <a:ext uri="{FF2B5EF4-FFF2-40B4-BE49-F238E27FC236}">
                    <a16:creationId xmlns:a16="http://schemas.microsoft.com/office/drawing/2014/main" id="{01F74937-4AD9-4A54-9C23-D464BFFDEA30}"/>
                  </a:ext>
                </a:extLst>
              </p:cNvPr>
              <p:cNvSpPr>
                <a:spLocks/>
              </p:cNvSpPr>
              <p:nvPr userDrawn="1"/>
            </p:nvSpPr>
            <p:spPr bwMode="auto">
              <a:xfrm>
                <a:off x="3644"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55" name="Freeform 134">
                <a:extLst>
                  <a:ext uri="{FF2B5EF4-FFF2-40B4-BE49-F238E27FC236}">
                    <a16:creationId xmlns:a16="http://schemas.microsoft.com/office/drawing/2014/main" id="{5D087358-4AE8-47CB-A3E4-590F1DB14FA9}"/>
                  </a:ext>
                </a:extLst>
              </p:cNvPr>
              <p:cNvSpPr>
                <a:spLocks/>
              </p:cNvSpPr>
              <p:nvPr userDrawn="1"/>
            </p:nvSpPr>
            <p:spPr bwMode="auto">
              <a:xfrm>
                <a:off x="3480" y="558"/>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56" name="Freeform 135">
                <a:extLst>
                  <a:ext uri="{FF2B5EF4-FFF2-40B4-BE49-F238E27FC236}">
                    <a16:creationId xmlns:a16="http://schemas.microsoft.com/office/drawing/2014/main" id="{9369280F-76B4-48BF-A105-0B64865C5749}"/>
                  </a:ext>
                </a:extLst>
              </p:cNvPr>
              <p:cNvSpPr>
                <a:spLocks/>
              </p:cNvSpPr>
              <p:nvPr userDrawn="1"/>
            </p:nvSpPr>
            <p:spPr bwMode="auto">
              <a:xfrm>
                <a:off x="3485" y="5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57" name="Freeform 136">
                <a:extLst>
                  <a:ext uri="{FF2B5EF4-FFF2-40B4-BE49-F238E27FC236}">
                    <a16:creationId xmlns:a16="http://schemas.microsoft.com/office/drawing/2014/main" id="{B6B7A26E-E378-4BD5-AB27-6499F968EC2A}"/>
                  </a:ext>
                </a:extLst>
              </p:cNvPr>
              <p:cNvSpPr>
                <a:spLocks/>
              </p:cNvSpPr>
              <p:nvPr userDrawn="1"/>
            </p:nvSpPr>
            <p:spPr bwMode="auto">
              <a:xfrm>
                <a:off x="3401"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58" name="Freeform 137">
                <a:extLst>
                  <a:ext uri="{FF2B5EF4-FFF2-40B4-BE49-F238E27FC236}">
                    <a16:creationId xmlns:a16="http://schemas.microsoft.com/office/drawing/2014/main" id="{E928FB35-C290-4996-88DC-D7A6B3F0356F}"/>
                  </a:ext>
                </a:extLst>
              </p:cNvPr>
              <p:cNvSpPr>
                <a:spLocks/>
              </p:cNvSpPr>
              <p:nvPr userDrawn="1"/>
            </p:nvSpPr>
            <p:spPr bwMode="auto">
              <a:xfrm>
                <a:off x="3480" y="55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59" name="Freeform 138">
                <a:extLst>
                  <a:ext uri="{FF2B5EF4-FFF2-40B4-BE49-F238E27FC236}">
                    <a16:creationId xmlns:a16="http://schemas.microsoft.com/office/drawing/2014/main" id="{BC443825-1176-4ABE-BA88-83E89DF5864C}"/>
                  </a:ext>
                </a:extLst>
              </p:cNvPr>
              <p:cNvSpPr>
                <a:spLocks/>
              </p:cNvSpPr>
              <p:nvPr userDrawn="1"/>
            </p:nvSpPr>
            <p:spPr bwMode="auto">
              <a:xfrm>
                <a:off x="3485" y="5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60" name="Freeform 139">
                <a:extLst>
                  <a:ext uri="{FF2B5EF4-FFF2-40B4-BE49-F238E27FC236}">
                    <a16:creationId xmlns:a16="http://schemas.microsoft.com/office/drawing/2014/main" id="{1F3A2982-250E-45FE-8E92-E39D8710E702}"/>
                  </a:ext>
                </a:extLst>
              </p:cNvPr>
              <p:cNvSpPr>
                <a:spLocks/>
              </p:cNvSpPr>
              <p:nvPr userDrawn="1"/>
            </p:nvSpPr>
            <p:spPr bwMode="auto">
              <a:xfrm>
                <a:off x="3480" y="5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61" name="Freeform 140">
                <a:extLst>
                  <a:ext uri="{FF2B5EF4-FFF2-40B4-BE49-F238E27FC236}">
                    <a16:creationId xmlns:a16="http://schemas.microsoft.com/office/drawing/2014/main" id="{ED346531-594F-4843-BD18-2AC6B5D9461A}"/>
                  </a:ext>
                </a:extLst>
              </p:cNvPr>
              <p:cNvSpPr>
                <a:spLocks/>
              </p:cNvSpPr>
              <p:nvPr userDrawn="1"/>
            </p:nvSpPr>
            <p:spPr bwMode="auto">
              <a:xfrm>
                <a:off x="3575" y="9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62" name="Rectangle 141">
                <a:extLst>
                  <a:ext uri="{FF2B5EF4-FFF2-40B4-BE49-F238E27FC236}">
                    <a16:creationId xmlns:a16="http://schemas.microsoft.com/office/drawing/2014/main" id="{27BAD9D5-982A-4E5D-A8CA-FE9F74CF0D9B}"/>
                  </a:ext>
                </a:extLst>
              </p:cNvPr>
              <p:cNvSpPr>
                <a:spLocks noChangeArrowheads="1"/>
              </p:cNvSpPr>
              <p:nvPr userDrawn="1"/>
            </p:nvSpPr>
            <p:spPr bwMode="auto">
              <a:xfrm>
                <a:off x="3346"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63" name="Freeform 142">
                <a:extLst>
                  <a:ext uri="{FF2B5EF4-FFF2-40B4-BE49-F238E27FC236}">
                    <a16:creationId xmlns:a16="http://schemas.microsoft.com/office/drawing/2014/main" id="{06DF6780-39C0-429E-A295-C55AD7D21D09}"/>
                  </a:ext>
                </a:extLst>
              </p:cNvPr>
              <p:cNvSpPr>
                <a:spLocks/>
              </p:cNvSpPr>
              <p:nvPr userDrawn="1"/>
            </p:nvSpPr>
            <p:spPr bwMode="auto">
              <a:xfrm>
                <a:off x="3336"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64" name="Freeform 143">
                <a:extLst>
                  <a:ext uri="{FF2B5EF4-FFF2-40B4-BE49-F238E27FC236}">
                    <a16:creationId xmlns:a16="http://schemas.microsoft.com/office/drawing/2014/main" id="{11D3160C-FB48-4A73-9FA0-0C266C9544BC}"/>
                  </a:ext>
                </a:extLst>
              </p:cNvPr>
              <p:cNvSpPr>
                <a:spLocks noEditPoints="1"/>
              </p:cNvSpPr>
              <p:nvPr userDrawn="1"/>
            </p:nvSpPr>
            <p:spPr bwMode="auto">
              <a:xfrm>
                <a:off x="3306" y="553"/>
                <a:ext cx="353" cy="424"/>
              </a:xfrm>
              <a:custGeom>
                <a:avLst/>
                <a:gdLst>
                  <a:gd name="T0" fmla="*/ 25 w 71"/>
                  <a:gd name="T1" fmla="*/ 68 h 85"/>
                  <a:gd name="T2" fmla="*/ 20 w 71"/>
                  <a:gd name="T3" fmla="*/ 65 h 85"/>
                  <a:gd name="T4" fmla="*/ 20 w 71"/>
                  <a:gd name="T5" fmla="*/ 62 h 85"/>
                  <a:gd name="T6" fmla="*/ 16 w 71"/>
                  <a:gd name="T7" fmla="*/ 60 h 85"/>
                  <a:gd name="T8" fmla="*/ 13 w 71"/>
                  <a:gd name="T9" fmla="*/ 55 h 85"/>
                  <a:gd name="T10" fmla="*/ 6 w 71"/>
                  <a:gd name="T11" fmla="*/ 49 h 85"/>
                  <a:gd name="T12" fmla="*/ 7 w 71"/>
                  <a:gd name="T13" fmla="*/ 49 h 85"/>
                  <a:gd name="T14" fmla="*/ 9 w 71"/>
                  <a:gd name="T15" fmla="*/ 47 h 85"/>
                  <a:gd name="T16" fmla="*/ 8 w 71"/>
                  <a:gd name="T17" fmla="*/ 42 h 85"/>
                  <a:gd name="T18" fmla="*/ 7 w 71"/>
                  <a:gd name="T19" fmla="*/ 37 h 85"/>
                  <a:gd name="T20" fmla="*/ 8 w 71"/>
                  <a:gd name="T21" fmla="*/ 31 h 85"/>
                  <a:gd name="T22" fmla="*/ 8 w 71"/>
                  <a:gd name="T23" fmla="*/ 27 h 85"/>
                  <a:gd name="T24" fmla="*/ 11 w 71"/>
                  <a:gd name="T25" fmla="*/ 22 h 85"/>
                  <a:gd name="T26" fmla="*/ 13 w 71"/>
                  <a:gd name="T27" fmla="*/ 22 h 85"/>
                  <a:gd name="T28" fmla="*/ 14 w 71"/>
                  <a:gd name="T29" fmla="*/ 17 h 85"/>
                  <a:gd name="T30" fmla="*/ 16 w 71"/>
                  <a:gd name="T31" fmla="*/ 14 h 85"/>
                  <a:gd name="T32" fmla="*/ 19 w 71"/>
                  <a:gd name="T33" fmla="*/ 9 h 85"/>
                  <a:gd name="T34" fmla="*/ 24 w 71"/>
                  <a:gd name="T35" fmla="*/ 8 h 85"/>
                  <a:gd name="T36" fmla="*/ 29 w 71"/>
                  <a:gd name="T37" fmla="*/ 5 h 85"/>
                  <a:gd name="T38" fmla="*/ 38 w 71"/>
                  <a:gd name="T39" fmla="*/ 4 h 85"/>
                  <a:gd name="T40" fmla="*/ 41 w 71"/>
                  <a:gd name="T41" fmla="*/ 2 h 85"/>
                  <a:gd name="T42" fmla="*/ 36 w 71"/>
                  <a:gd name="T43" fmla="*/ 2 h 85"/>
                  <a:gd name="T44" fmla="*/ 33 w 71"/>
                  <a:gd name="T45" fmla="*/ 1 h 85"/>
                  <a:gd name="T46" fmla="*/ 21 w 71"/>
                  <a:gd name="T47" fmla="*/ 3 h 85"/>
                  <a:gd name="T48" fmla="*/ 9 w 71"/>
                  <a:gd name="T49" fmla="*/ 11 h 85"/>
                  <a:gd name="T50" fmla="*/ 4 w 71"/>
                  <a:gd name="T51" fmla="*/ 19 h 85"/>
                  <a:gd name="T52" fmla="*/ 2 w 71"/>
                  <a:gd name="T53" fmla="*/ 21 h 85"/>
                  <a:gd name="T54" fmla="*/ 3 w 71"/>
                  <a:gd name="T55" fmla="*/ 26 h 85"/>
                  <a:gd name="T56" fmla="*/ 2 w 71"/>
                  <a:gd name="T57" fmla="*/ 32 h 85"/>
                  <a:gd name="T58" fmla="*/ 2 w 71"/>
                  <a:gd name="T59" fmla="*/ 47 h 85"/>
                  <a:gd name="T60" fmla="*/ 4 w 71"/>
                  <a:gd name="T61" fmla="*/ 50 h 85"/>
                  <a:gd name="T62" fmla="*/ 8 w 71"/>
                  <a:gd name="T63" fmla="*/ 57 h 85"/>
                  <a:gd name="T64" fmla="*/ 9 w 71"/>
                  <a:gd name="T65" fmla="*/ 65 h 85"/>
                  <a:gd name="T66" fmla="*/ 16 w 71"/>
                  <a:gd name="T67" fmla="*/ 72 h 85"/>
                  <a:gd name="T68" fmla="*/ 24 w 71"/>
                  <a:gd name="T69" fmla="*/ 78 h 85"/>
                  <a:gd name="T70" fmla="*/ 35 w 71"/>
                  <a:gd name="T71" fmla="*/ 82 h 85"/>
                  <a:gd name="T72" fmla="*/ 46 w 71"/>
                  <a:gd name="T73" fmla="*/ 82 h 85"/>
                  <a:gd name="T74" fmla="*/ 59 w 71"/>
                  <a:gd name="T75" fmla="*/ 77 h 85"/>
                  <a:gd name="T76" fmla="*/ 62 w 71"/>
                  <a:gd name="T77" fmla="*/ 74 h 85"/>
                  <a:gd name="T78" fmla="*/ 66 w 71"/>
                  <a:gd name="T79" fmla="*/ 63 h 85"/>
                  <a:gd name="T80" fmla="*/ 71 w 71"/>
                  <a:gd name="T81" fmla="*/ 50 h 85"/>
                  <a:gd name="T82" fmla="*/ 67 w 71"/>
                  <a:gd name="T83" fmla="*/ 34 h 85"/>
                  <a:gd name="T84" fmla="*/ 63 w 71"/>
                  <a:gd name="T85" fmla="*/ 37 h 85"/>
                  <a:gd name="T86" fmla="*/ 63 w 71"/>
                  <a:gd name="T87" fmla="*/ 45 h 85"/>
                  <a:gd name="T88" fmla="*/ 63 w 71"/>
                  <a:gd name="T89" fmla="*/ 50 h 85"/>
                  <a:gd name="T90" fmla="*/ 62 w 71"/>
                  <a:gd name="T91" fmla="*/ 61 h 85"/>
                  <a:gd name="T92" fmla="*/ 61 w 71"/>
                  <a:gd name="T93" fmla="*/ 66 h 85"/>
                  <a:gd name="T94" fmla="*/ 56 w 71"/>
                  <a:gd name="T95" fmla="*/ 69 h 85"/>
                  <a:gd name="T96" fmla="*/ 53 w 71"/>
                  <a:gd name="T97" fmla="*/ 73 h 85"/>
                  <a:gd name="T98" fmla="*/ 51 w 71"/>
                  <a:gd name="T99" fmla="*/ 72 h 85"/>
                  <a:gd name="T100" fmla="*/ 46 w 71"/>
                  <a:gd name="T101" fmla="*/ 75 h 85"/>
                  <a:gd name="T102" fmla="*/ 43 w 71"/>
                  <a:gd name="T103" fmla="*/ 74 h 85"/>
                  <a:gd name="T104" fmla="*/ 39 w 71"/>
                  <a:gd name="T105" fmla="*/ 74 h 85"/>
                  <a:gd name="T106" fmla="*/ 37 w 71"/>
                  <a:gd name="T107" fmla="*/ 74 h 85"/>
                  <a:gd name="T108" fmla="*/ 29 w 71"/>
                  <a:gd name="T109" fmla="*/ 72 h 85"/>
                  <a:gd name="T110" fmla="*/ 18 w 71"/>
                  <a:gd name="T111" fmla="*/ 62 h 85"/>
                  <a:gd name="T112" fmla="*/ 31 w 71"/>
                  <a:gd name="T113" fmla="*/ 2 h 85"/>
                  <a:gd name="T114" fmla="*/ 61 w 71"/>
                  <a:gd name="T11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 h="85">
                    <a:moveTo>
                      <a:pt x="27" y="70"/>
                    </a:moveTo>
                    <a:cubicBezTo>
                      <a:pt x="27" y="69"/>
                      <a:pt x="27" y="69"/>
                      <a:pt x="27" y="69"/>
                    </a:cubicBezTo>
                    <a:cubicBezTo>
                      <a:pt x="28" y="68"/>
                      <a:pt x="29" y="69"/>
                      <a:pt x="28" y="68"/>
                    </a:cubicBezTo>
                    <a:cubicBezTo>
                      <a:pt x="27" y="70"/>
                      <a:pt x="26" y="66"/>
                      <a:pt x="24" y="68"/>
                    </a:cubicBezTo>
                    <a:cubicBezTo>
                      <a:pt x="24" y="67"/>
                      <a:pt x="24" y="67"/>
                      <a:pt x="24" y="67"/>
                    </a:cubicBezTo>
                    <a:cubicBezTo>
                      <a:pt x="24" y="68"/>
                      <a:pt x="25" y="67"/>
                      <a:pt x="25" y="68"/>
                    </a:cubicBezTo>
                    <a:cubicBezTo>
                      <a:pt x="25" y="66"/>
                      <a:pt x="23" y="69"/>
                      <a:pt x="22" y="67"/>
                    </a:cubicBezTo>
                    <a:cubicBezTo>
                      <a:pt x="22" y="67"/>
                      <a:pt x="22" y="66"/>
                      <a:pt x="22" y="66"/>
                    </a:cubicBezTo>
                    <a:cubicBezTo>
                      <a:pt x="21" y="66"/>
                      <a:pt x="21" y="66"/>
                      <a:pt x="21" y="66"/>
                    </a:cubicBezTo>
                    <a:cubicBezTo>
                      <a:pt x="21" y="66"/>
                      <a:pt x="21" y="66"/>
                      <a:pt x="22" y="66"/>
                    </a:cubicBezTo>
                    <a:cubicBezTo>
                      <a:pt x="20" y="65"/>
                      <a:pt x="20" y="65"/>
                      <a:pt x="20" y="65"/>
                    </a:cubicBezTo>
                    <a:cubicBezTo>
                      <a:pt x="20" y="65"/>
                      <a:pt x="20" y="65"/>
                      <a:pt x="20" y="65"/>
                    </a:cubicBezTo>
                    <a:cubicBezTo>
                      <a:pt x="20" y="65"/>
                      <a:pt x="19" y="65"/>
                      <a:pt x="19" y="65"/>
                    </a:cubicBezTo>
                    <a:cubicBezTo>
                      <a:pt x="19" y="64"/>
                      <a:pt x="19" y="65"/>
                      <a:pt x="19" y="65"/>
                    </a:cubicBezTo>
                    <a:cubicBezTo>
                      <a:pt x="18" y="64"/>
                      <a:pt x="18" y="64"/>
                      <a:pt x="18" y="64"/>
                    </a:cubicBezTo>
                    <a:cubicBezTo>
                      <a:pt x="18" y="64"/>
                      <a:pt x="19" y="64"/>
                      <a:pt x="20" y="64"/>
                    </a:cubicBezTo>
                    <a:cubicBezTo>
                      <a:pt x="21" y="62"/>
                      <a:pt x="19" y="64"/>
                      <a:pt x="19" y="62"/>
                    </a:cubicBezTo>
                    <a:cubicBezTo>
                      <a:pt x="20" y="62"/>
                      <a:pt x="20" y="62"/>
                      <a:pt x="20" y="62"/>
                    </a:cubicBezTo>
                    <a:cubicBezTo>
                      <a:pt x="20" y="61"/>
                      <a:pt x="19" y="61"/>
                      <a:pt x="20" y="60"/>
                    </a:cubicBezTo>
                    <a:cubicBezTo>
                      <a:pt x="19" y="60"/>
                      <a:pt x="19" y="63"/>
                      <a:pt x="18" y="62"/>
                    </a:cubicBezTo>
                    <a:cubicBezTo>
                      <a:pt x="18" y="62"/>
                      <a:pt x="18" y="62"/>
                      <a:pt x="17" y="61"/>
                    </a:cubicBezTo>
                    <a:cubicBezTo>
                      <a:pt x="18" y="61"/>
                      <a:pt x="17" y="61"/>
                      <a:pt x="17" y="60"/>
                    </a:cubicBezTo>
                    <a:cubicBezTo>
                      <a:pt x="18" y="59"/>
                      <a:pt x="18" y="59"/>
                      <a:pt x="18" y="59"/>
                    </a:cubicBezTo>
                    <a:cubicBezTo>
                      <a:pt x="17" y="59"/>
                      <a:pt x="17" y="60"/>
                      <a:pt x="16" y="60"/>
                    </a:cubicBezTo>
                    <a:cubicBezTo>
                      <a:pt x="16" y="59"/>
                      <a:pt x="16" y="58"/>
                      <a:pt x="17" y="58"/>
                    </a:cubicBezTo>
                    <a:cubicBezTo>
                      <a:pt x="17" y="57"/>
                      <a:pt x="16" y="59"/>
                      <a:pt x="15" y="58"/>
                    </a:cubicBezTo>
                    <a:cubicBezTo>
                      <a:pt x="15" y="57"/>
                      <a:pt x="14" y="57"/>
                      <a:pt x="13" y="56"/>
                    </a:cubicBezTo>
                    <a:cubicBezTo>
                      <a:pt x="13" y="55"/>
                      <a:pt x="14" y="56"/>
                      <a:pt x="14" y="55"/>
                    </a:cubicBezTo>
                    <a:cubicBezTo>
                      <a:pt x="13" y="55"/>
                      <a:pt x="13" y="55"/>
                      <a:pt x="13" y="55"/>
                    </a:cubicBezTo>
                    <a:cubicBezTo>
                      <a:pt x="13" y="55"/>
                      <a:pt x="13" y="55"/>
                      <a:pt x="13" y="55"/>
                    </a:cubicBezTo>
                    <a:cubicBezTo>
                      <a:pt x="13" y="55"/>
                      <a:pt x="12" y="55"/>
                      <a:pt x="12" y="55"/>
                    </a:cubicBezTo>
                    <a:cubicBezTo>
                      <a:pt x="10" y="55"/>
                      <a:pt x="12" y="52"/>
                      <a:pt x="11" y="52"/>
                    </a:cubicBezTo>
                    <a:cubicBezTo>
                      <a:pt x="11" y="52"/>
                      <a:pt x="11" y="52"/>
                      <a:pt x="12" y="52"/>
                    </a:cubicBezTo>
                    <a:cubicBezTo>
                      <a:pt x="10" y="51"/>
                      <a:pt x="11" y="51"/>
                      <a:pt x="9" y="50"/>
                    </a:cubicBezTo>
                    <a:cubicBezTo>
                      <a:pt x="10" y="49"/>
                      <a:pt x="10" y="49"/>
                      <a:pt x="10" y="49"/>
                    </a:cubicBezTo>
                    <a:cubicBezTo>
                      <a:pt x="9" y="50"/>
                      <a:pt x="8" y="49"/>
                      <a:pt x="6" y="49"/>
                    </a:cubicBezTo>
                    <a:cubicBezTo>
                      <a:pt x="6" y="49"/>
                      <a:pt x="6" y="49"/>
                      <a:pt x="6" y="50"/>
                    </a:cubicBezTo>
                    <a:cubicBezTo>
                      <a:pt x="5" y="49"/>
                      <a:pt x="5" y="49"/>
                      <a:pt x="5" y="49"/>
                    </a:cubicBezTo>
                    <a:cubicBezTo>
                      <a:pt x="5" y="48"/>
                      <a:pt x="5" y="48"/>
                      <a:pt x="6" y="48"/>
                    </a:cubicBezTo>
                    <a:cubicBezTo>
                      <a:pt x="6" y="48"/>
                      <a:pt x="6" y="48"/>
                      <a:pt x="5" y="48"/>
                    </a:cubicBezTo>
                    <a:cubicBezTo>
                      <a:pt x="6" y="48"/>
                      <a:pt x="6" y="48"/>
                      <a:pt x="7" y="48"/>
                    </a:cubicBezTo>
                    <a:cubicBezTo>
                      <a:pt x="7" y="48"/>
                      <a:pt x="7" y="48"/>
                      <a:pt x="7" y="49"/>
                    </a:cubicBezTo>
                    <a:cubicBezTo>
                      <a:pt x="7" y="49"/>
                      <a:pt x="8" y="49"/>
                      <a:pt x="9" y="48"/>
                    </a:cubicBezTo>
                    <a:cubicBezTo>
                      <a:pt x="9" y="48"/>
                      <a:pt x="9" y="48"/>
                      <a:pt x="9" y="48"/>
                    </a:cubicBezTo>
                    <a:cubicBezTo>
                      <a:pt x="9" y="48"/>
                      <a:pt x="9" y="48"/>
                      <a:pt x="9" y="48"/>
                    </a:cubicBezTo>
                    <a:cubicBezTo>
                      <a:pt x="9" y="48"/>
                      <a:pt x="9" y="48"/>
                      <a:pt x="8" y="48"/>
                    </a:cubicBezTo>
                    <a:cubicBezTo>
                      <a:pt x="10" y="47"/>
                      <a:pt x="10" y="47"/>
                      <a:pt x="10" y="47"/>
                    </a:cubicBezTo>
                    <a:cubicBezTo>
                      <a:pt x="9" y="47"/>
                      <a:pt x="9" y="47"/>
                      <a:pt x="9" y="47"/>
                    </a:cubicBezTo>
                    <a:cubicBezTo>
                      <a:pt x="10" y="45"/>
                      <a:pt x="10" y="45"/>
                      <a:pt x="10" y="45"/>
                    </a:cubicBezTo>
                    <a:cubicBezTo>
                      <a:pt x="8" y="45"/>
                      <a:pt x="6" y="44"/>
                      <a:pt x="5" y="42"/>
                    </a:cubicBezTo>
                    <a:cubicBezTo>
                      <a:pt x="6" y="42"/>
                      <a:pt x="7" y="42"/>
                      <a:pt x="8" y="42"/>
                    </a:cubicBezTo>
                    <a:cubicBezTo>
                      <a:pt x="7" y="42"/>
                      <a:pt x="8" y="43"/>
                      <a:pt x="8" y="44"/>
                    </a:cubicBezTo>
                    <a:cubicBezTo>
                      <a:pt x="8" y="43"/>
                      <a:pt x="9" y="43"/>
                      <a:pt x="9" y="44"/>
                    </a:cubicBezTo>
                    <a:cubicBezTo>
                      <a:pt x="8" y="42"/>
                      <a:pt x="8" y="42"/>
                      <a:pt x="8" y="42"/>
                    </a:cubicBezTo>
                    <a:cubicBezTo>
                      <a:pt x="9" y="42"/>
                      <a:pt x="8" y="42"/>
                      <a:pt x="9" y="41"/>
                    </a:cubicBezTo>
                    <a:cubicBezTo>
                      <a:pt x="7" y="42"/>
                      <a:pt x="7" y="40"/>
                      <a:pt x="7" y="39"/>
                    </a:cubicBezTo>
                    <a:cubicBezTo>
                      <a:pt x="7" y="39"/>
                      <a:pt x="8" y="39"/>
                      <a:pt x="8" y="40"/>
                    </a:cubicBezTo>
                    <a:cubicBezTo>
                      <a:pt x="9" y="39"/>
                      <a:pt x="6" y="39"/>
                      <a:pt x="7" y="38"/>
                    </a:cubicBezTo>
                    <a:cubicBezTo>
                      <a:pt x="7" y="38"/>
                      <a:pt x="7" y="38"/>
                      <a:pt x="7" y="38"/>
                    </a:cubicBezTo>
                    <a:cubicBezTo>
                      <a:pt x="6" y="38"/>
                      <a:pt x="7" y="37"/>
                      <a:pt x="7" y="37"/>
                    </a:cubicBezTo>
                    <a:cubicBezTo>
                      <a:pt x="7" y="37"/>
                      <a:pt x="7" y="37"/>
                      <a:pt x="7" y="37"/>
                    </a:cubicBezTo>
                    <a:cubicBezTo>
                      <a:pt x="8" y="36"/>
                      <a:pt x="7" y="33"/>
                      <a:pt x="6" y="32"/>
                    </a:cubicBezTo>
                    <a:cubicBezTo>
                      <a:pt x="6" y="32"/>
                      <a:pt x="8" y="33"/>
                      <a:pt x="8" y="33"/>
                    </a:cubicBezTo>
                    <a:cubicBezTo>
                      <a:pt x="8" y="33"/>
                      <a:pt x="7" y="32"/>
                      <a:pt x="6" y="31"/>
                    </a:cubicBezTo>
                    <a:cubicBezTo>
                      <a:pt x="4" y="30"/>
                      <a:pt x="3" y="29"/>
                      <a:pt x="3" y="29"/>
                    </a:cubicBezTo>
                    <a:cubicBezTo>
                      <a:pt x="4" y="30"/>
                      <a:pt x="8" y="30"/>
                      <a:pt x="8" y="31"/>
                    </a:cubicBezTo>
                    <a:cubicBezTo>
                      <a:pt x="9" y="31"/>
                      <a:pt x="9" y="30"/>
                      <a:pt x="9" y="29"/>
                    </a:cubicBezTo>
                    <a:cubicBezTo>
                      <a:pt x="8" y="30"/>
                      <a:pt x="7" y="30"/>
                      <a:pt x="6" y="29"/>
                    </a:cubicBezTo>
                    <a:cubicBezTo>
                      <a:pt x="8" y="29"/>
                      <a:pt x="7" y="29"/>
                      <a:pt x="9" y="28"/>
                    </a:cubicBezTo>
                    <a:cubicBezTo>
                      <a:pt x="8" y="28"/>
                      <a:pt x="6" y="27"/>
                      <a:pt x="7" y="27"/>
                    </a:cubicBezTo>
                    <a:cubicBezTo>
                      <a:pt x="7" y="27"/>
                      <a:pt x="9" y="27"/>
                      <a:pt x="9" y="28"/>
                    </a:cubicBezTo>
                    <a:cubicBezTo>
                      <a:pt x="9" y="28"/>
                      <a:pt x="9" y="27"/>
                      <a:pt x="8" y="27"/>
                    </a:cubicBezTo>
                    <a:cubicBezTo>
                      <a:pt x="8" y="26"/>
                      <a:pt x="7" y="26"/>
                      <a:pt x="7" y="26"/>
                    </a:cubicBezTo>
                    <a:cubicBezTo>
                      <a:pt x="8" y="26"/>
                      <a:pt x="9" y="26"/>
                      <a:pt x="10" y="26"/>
                    </a:cubicBezTo>
                    <a:cubicBezTo>
                      <a:pt x="9" y="26"/>
                      <a:pt x="10" y="25"/>
                      <a:pt x="10" y="25"/>
                    </a:cubicBezTo>
                    <a:cubicBezTo>
                      <a:pt x="9" y="25"/>
                      <a:pt x="9" y="25"/>
                      <a:pt x="9" y="25"/>
                    </a:cubicBezTo>
                    <a:cubicBezTo>
                      <a:pt x="10" y="24"/>
                      <a:pt x="7" y="23"/>
                      <a:pt x="8" y="21"/>
                    </a:cubicBezTo>
                    <a:cubicBezTo>
                      <a:pt x="8" y="21"/>
                      <a:pt x="10" y="23"/>
                      <a:pt x="11" y="22"/>
                    </a:cubicBezTo>
                    <a:cubicBezTo>
                      <a:pt x="10" y="21"/>
                      <a:pt x="7" y="18"/>
                      <a:pt x="7" y="16"/>
                    </a:cubicBezTo>
                    <a:cubicBezTo>
                      <a:pt x="8" y="16"/>
                      <a:pt x="8" y="16"/>
                      <a:pt x="8" y="16"/>
                    </a:cubicBezTo>
                    <a:cubicBezTo>
                      <a:pt x="8" y="15"/>
                      <a:pt x="8" y="15"/>
                      <a:pt x="8" y="15"/>
                    </a:cubicBezTo>
                    <a:cubicBezTo>
                      <a:pt x="8" y="17"/>
                      <a:pt x="10" y="20"/>
                      <a:pt x="11" y="21"/>
                    </a:cubicBezTo>
                    <a:cubicBezTo>
                      <a:pt x="12" y="21"/>
                      <a:pt x="12" y="22"/>
                      <a:pt x="12" y="21"/>
                    </a:cubicBezTo>
                    <a:cubicBezTo>
                      <a:pt x="13" y="21"/>
                      <a:pt x="13" y="22"/>
                      <a:pt x="13" y="22"/>
                    </a:cubicBezTo>
                    <a:cubicBezTo>
                      <a:pt x="13" y="22"/>
                      <a:pt x="14" y="21"/>
                      <a:pt x="14" y="21"/>
                    </a:cubicBezTo>
                    <a:cubicBezTo>
                      <a:pt x="13" y="20"/>
                      <a:pt x="14" y="19"/>
                      <a:pt x="13" y="18"/>
                    </a:cubicBezTo>
                    <a:cubicBezTo>
                      <a:pt x="13" y="21"/>
                      <a:pt x="13" y="21"/>
                      <a:pt x="13" y="21"/>
                    </a:cubicBezTo>
                    <a:cubicBezTo>
                      <a:pt x="12" y="20"/>
                      <a:pt x="10" y="18"/>
                      <a:pt x="11" y="17"/>
                    </a:cubicBezTo>
                    <a:cubicBezTo>
                      <a:pt x="12" y="17"/>
                      <a:pt x="13" y="18"/>
                      <a:pt x="13" y="18"/>
                    </a:cubicBezTo>
                    <a:cubicBezTo>
                      <a:pt x="13" y="18"/>
                      <a:pt x="14" y="17"/>
                      <a:pt x="14" y="17"/>
                    </a:cubicBezTo>
                    <a:cubicBezTo>
                      <a:pt x="14" y="18"/>
                      <a:pt x="14" y="18"/>
                      <a:pt x="14" y="18"/>
                    </a:cubicBezTo>
                    <a:cubicBezTo>
                      <a:pt x="15" y="18"/>
                      <a:pt x="14" y="16"/>
                      <a:pt x="15" y="16"/>
                    </a:cubicBezTo>
                    <a:cubicBezTo>
                      <a:pt x="15" y="16"/>
                      <a:pt x="17" y="16"/>
                      <a:pt x="16" y="16"/>
                    </a:cubicBezTo>
                    <a:cubicBezTo>
                      <a:pt x="15" y="15"/>
                      <a:pt x="12" y="12"/>
                      <a:pt x="11" y="11"/>
                    </a:cubicBezTo>
                    <a:cubicBezTo>
                      <a:pt x="11" y="11"/>
                      <a:pt x="14" y="11"/>
                      <a:pt x="14" y="11"/>
                    </a:cubicBezTo>
                    <a:cubicBezTo>
                      <a:pt x="16" y="11"/>
                      <a:pt x="15" y="14"/>
                      <a:pt x="16" y="14"/>
                    </a:cubicBezTo>
                    <a:cubicBezTo>
                      <a:pt x="16" y="14"/>
                      <a:pt x="16" y="13"/>
                      <a:pt x="16" y="13"/>
                    </a:cubicBezTo>
                    <a:cubicBezTo>
                      <a:pt x="17" y="13"/>
                      <a:pt x="17" y="14"/>
                      <a:pt x="17" y="13"/>
                    </a:cubicBezTo>
                    <a:cubicBezTo>
                      <a:pt x="17" y="12"/>
                      <a:pt x="19" y="13"/>
                      <a:pt x="17" y="12"/>
                    </a:cubicBezTo>
                    <a:cubicBezTo>
                      <a:pt x="17" y="12"/>
                      <a:pt x="18" y="12"/>
                      <a:pt x="18" y="12"/>
                    </a:cubicBezTo>
                    <a:cubicBezTo>
                      <a:pt x="18" y="11"/>
                      <a:pt x="18" y="9"/>
                      <a:pt x="18" y="8"/>
                    </a:cubicBezTo>
                    <a:cubicBezTo>
                      <a:pt x="18" y="8"/>
                      <a:pt x="19" y="9"/>
                      <a:pt x="19" y="9"/>
                    </a:cubicBezTo>
                    <a:cubicBezTo>
                      <a:pt x="20" y="8"/>
                      <a:pt x="21" y="8"/>
                      <a:pt x="23" y="8"/>
                    </a:cubicBezTo>
                    <a:cubicBezTo>
                      <a:pt x="23" y="8"/>
                      <a:pt x="24" y="8"/>
                      <a:pt x="24" y="9"/>
                    </a:cubicBezTo>
                    <a:cubicBezTo>
                      <a:pt x="24" y="9"/>
                      <a:pt x="24" y="8"/>
                      <a:pt x="24" y="8"/>
                    </a:cubicBezTo>
                    <a:cubicBezTo>
                      <a:pt x="25" y="9"/>
                      <a:pt x="23" y="8"/>
                      <a:pt x="24" y="9"/>
                    </a:cubicBezTo>
                    <a:cubicBezTo>
                      <a:pt x="24" y="9"/>
                      <a:pt x="25" y="8"/>
                      <a:pt x="26" y="8"/>
                    </a:cubicBezTo>
                    <a:cubicBezTo>
                      <a:pt x="25" y="7"/>
                      <a:pt x="24" y="8"/>
                      <a:pt x="24" y="8"/>
                    </a:cubicBezTo>
                    <a:cubicBezTo>
                      <a:pt x="23" y="7"/>
                      <a:pt x="24" y="5"/>
                      <a:pt x="26" y="4"/>
                    </a:cubicBezTo>
                    <a:cubicBezTo>
                      <a:pt x="27" y="3"/>
                      <a:pt x="26" y="5"/>
                      <a:pt x="26" y="5"/>
                    </a:cubicBezTo>
                    <a:cubicBezTo>
                      <a:pt x="29" y="5"/>
                      <a:pt x="28" y="2"/>
                      <a:pt x="31" y="3"/>
                    </a:cubicBezTo>
                    <a:cubicBezTo>
                      <a:pt x="32" y="4"/>
                      <a:pt x="31" y="5"/>
                      <a:pt x="31" y="5"/>
                    </a:cubicBezTo>
                    <a:cubicBezTo>
                      <a:pt x="30" y="6"/>
                      <a:pt x="29" y="5"/>
                      <a:pt x="29" y="5"/>
                    </a:cubicBezTo>
                    <a:cubicBezTo>
                      <a:pt x="29" y="5"/>
                      <a:pt x="29" y="5"/>
                      <a:pt x="29" y="5"/>
                    </a:cubicBezTo>
                    <a:cubicBezTo>
                      <a:pt x="29" y="6"/>
                      <a:pt x="28" y="6"/>
                      <a:pt x="28" y="6"/>
                    </a:cubicBezTo>
                    <a:cubicBezTo>
                      <a:pt x="29" y="6"/>
                      <a:pt x="32" y="6"/>
                      <a:pt x="34" y="7"/>
                    </a:cubicBezTo>
                    <a:cubicBezTo>
                      <a:pt x="34" y="7"/>
                      <a:pt x="35" y="6"/>
                      <a:pt x="35" y="6"/>
                    </a:cubicBezTo>
                    <a:cubicBezTo>
                      <a:pt x="34" y="6"/>
                      <a:pt x="34" y="6"/>
                      <a:pt x="34" y="6"/>
                    </a:cubicBezTo>
                    <a:cubicBezTo>
                      <a:pt x="34" y="5"/>
                      <a:pt x="35" y="5"/>
                      <a:pt x="35" y="4"/>
                    </a:cubicBezTo>
                    <a:cubicBezTo>
                      <a:pt x="36" y="4"/>
                      <a:pt x="37" y="3"/>
                      <a:pt x="38" y="4"/>
                    </a:cubicBezTo>
                    <a:cubicBezTo>
                      <a:pt x="38" y="5"/>
                      <a:pt x="38" y="5"/>
                      <a:pt x="38" y="5"/>
                    </a:cubicBezTo>
                    <a:cubicBezTo>
                      <a:pt x="38" y="5"/>
                      <a:pt x="37" y="4"/>
                      <a:pt x="37" y="5"/>
                    </a:cubicBezTo>
                    <a:cubicBezTo>
                      <a:pt x="37" y="4"/>
                      <a:pt x="38" y="7"/>
                      <a:pt x="39" y="5"/>
                    </a:cubicBezTo>
                    <a:cubicBezTo>
                      <a:pt x="38" y="4"/>
                      <a:pt x="38" y="4"/>
                      <a:pt x="38" y="4"/>
                    </a:cubicBezTo>
                    <a:cubicBezTo>
                      <a:pt x="39" y="4"/>
                      <a:pt x="41" y="3"/>
                      <a:pt x="42" y="4"/>
                    </a:cubicBezTo>
                    <a:cubicBezTo>
                      <a:pt x="42" y="3"/>
                      <a:pt x="41" y="4"/>
                      <a:pt x="41" y="2"/>
                    </a:cubicBezTo>
                    <a:cubicBezTo>
                      <a:pt x="41" y="4"/>
                      <a:pt x="38" y="2"/>
                      <a:pt x="39" y="4"/>
                    </a:cubicBezTo>
                    <a:cubicBezTo>
                      <a:pt x="39" y="2"/>
                      <a:pt x="38" y="3"/>
                      <a:pt x="37" y="1"/>
                    </a:cubicBezTo>
                    <a:cubicBezTo>
                      <a:pt x="37" y="1"/>
                      <a:pt x="37" y="2"/>
                      <a:pt x="36" y="1"/>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3"/>
                      <a:pt x="34" y="3"/>
                      <a:pt x="34" y="3"/>
                    </a:cubicBezTo>
                    <a:cubicBezTo>
                      <a:pt x="33" y="3"/>
                      <a:pt x="34" y="3"/>
                      <a:pt x="34" y="2"/>
                    </a:cubicBezTo>
                    <a:cubicBezTo>
                      <a:pt x="33" y="3"/>
                      <a:pt x="33" y="3"/>
                      <a:pt x="33" y="3"/>
                    </a:cubicBezTo>
                    <a:cubicBezTo>
                      <a:pt x="33" y="2"/>
                      <a:pt x="32" y="2"/>
                      <a:pt x="33" y="1"/>
                    </a:cubicBezTo>
                    <a:cubicBezTo>
                      <a:pt x="32" y="1"/>
                      <a:pt x="32" y="1"/>
                      <a:pt x="32" y="1"/>
                    </a:cubicBezTo>
                    <a:cubicBezTo>
                      <a:pt x="31" y="1"/>
                      <a:pt x="30" y="0"/>
                      <a:pt x="29" y="1"/>
                    </a:cubicBezTo>
                    <a:cubicBezTo>
                      <a:pt x="29" y="1"/>
                      <a:pt x="28" y="2"/>
                      <a:pt x="29" y="1"/>
                    </a:cubicBezTo>
                    <a:cubicBezTo>
                      <a:pt x="29" y="1"/>
                      <a:pt x="27" y="2"/>
                      <a:pt x="27" y="2"/>
                    </a:cubicBezTo>
                    <a:cubicBezTo>
                      <a:pt x="27" y="1"/>
                      <a:pt x="27" y="1"/>
                      <a:pt x="27" y="1"/>
                    </a:cubicBezTo>
                    <a:cubicBezTo>
                      <a:pt x="25" y="2"/>
                      <a:pt x="23" y="3"/>
                      <a:pt x="21" y="3"/>
                    </a:cubicBezTo>
                    <a:cubicBezTo>
                      <a:pt x="20" y="3"/>
                      <a:pt x="20" y="4"/>
                      <a:pt x="19" y="4"/>
                    </a:cubicBezTo>
                    <a:cubicBezTo>
                      <a:pt x="18" y="3"/>
                      <a:pt x="18" y="3"/>
                      <a:pt x="18" y="3"/>
                    </a:cubicBezTo>
                    <a:cubicBezTo>
                      <a:pt x="17" y="4"/>
                      <a:pt x="15" y="4"/>
                      <a:pt x="15" y="5"/>
                    </a:cubicBezTo>
                    <a:cubicBezTo>
                      <a:pt x="14" y="3"/>
                      <a:pt x="12" y="6"/>
                      <a:pt x="10" y="7"/>
                    </a:cubicBezTo>
                    <a:cubicBezTo>
                      <a:pt x="11" y="8"/>
                      <a:pt x="11" y="8"/>
                      <a:pt x="11" y="8"/>
                    </a:cubicBezTo>
                    <a:cubicBezTo>
                      <a:pt x="10" y="9"/>
                      <a:pt x="10" y="9"/>
                      <a:pt x="9" y="11"/>
                    </a:cubicBezTo>
                    <a:cubicBezTo>
                      <a:pt x="10" y="11"/>
                      <a:pt x="10" y="11"/>
                      <a:pt x="10" y="11"/>
                    </a:cubicBezTo>
                    <a:cubicBezTo>
                      <a:pt x="10" y="12"/>
                      <a:pt x="8" y="13"/>
                      <a:pt x="7" y="14"/>
                    </a:cubicBezTo>
                    <a:cubicBezTo>
                      <a:pt x="6" y="14"/>
                      <a:pt x="7" y="13"/>
                      <a:pt x="7" y="13"/>
                    </a:cubicBezTo>
                    <a:cubicBezTo>
                      <a:pt x="6" y="14"/>
                      <a:pt x="5" y="15"/>
                      <a:pt x="5" y="16"/>
                    </a:cubicBezTo>
                    <a:cubicBezTo>
                      <a:pt x="5" y="17"/>
                      <a:pt x="5" y="18"/>
                      <a:pt x="4" y="18"/>
                    </a:cubicBezTo>
                    <a:cubicBezTo>
                      <a:pt x="4" y="19"/>
                      <a:pt x="4" y="19"/>
                      <a:pt x="4" y="19"/>
                    </a:cubicBezTo>
                    <a:cubicBezTo>
                      <a:pt x="4" y="19"/>
                      <a:pt x="4" y="19"/>
                      <a:pt x="4" y="19"/>
                    </a:cubicBezTo>
                    <a:cubicBezTo>
                      <a:pt x="4" y="19"/>
                      <a:pt x="4" y="19"/>
                      <a:pt x="4" y="19"/>
                    </a:cubicBezTo>
                    <a:cubicBezTo>
                      <a:pt x="3" y="19"/>
                      <a:pt x="3" y="20"/>
                      <a:pt x="3" y="20"/>
                    </a:cubicBezTo>
                    <a:cubicBezTo>
                      <a:pt x="3" y="20"/>
                      <a:pt x="3" y="20"/>
                      <a:pt x="3" y="19"/>
                    </a:cubicBezTo>
                    <a:cubicBezTo>
                      <a:pt x="3" y="20"/>
                      <a:pt x="3" y="20"/>
                      <a:pt x="3" y="21"/>
                    </a:cubicBezTo>
                    <a:cubicBezTo>
                      <a:pt x="2" y="21"/>
                      <a:pt x="2" y="21"/>
                      <a:pt x="2" y="21"/>
                    </a:cubicBezTo>
                    <a:cubicBezTo>
                      <a:pt x="2" y="21"/>
                      <a:pt x="2" y="21"/>
                      <a:pt x="2" y="21"/>
                    </a:cubicBezTo>
                    <a:cubicBezTo>
                      <a:pt x="2" y="21"/>
                      <a:pt x="3" y="21"/>
                      <a:pt x="3" y="21"/>
                    </a:cubicBezTo>
                    <a:cubicBezTo>
                      <a:pt x="3" y="22"/>
                      <a:pt x="3" y="22"/>
                      <a:pt x="4" y="22"/>
                    </a:cubicBezTo>
                    <a:cubicBezTo>
                      <a:pt x="2" y="22"/>
                      <a:pt x="4" y="23"/>
                      <a:pt x="2" y="23"/>
                    </a:cubicBezTo>
                    <a:cubicBezTo>
                      <a:pt x="3" y="24"/>
                      <a:pt x="2" y="26"/>
                      <a:pt x="3" y="27"/>
                    </a:cubicBezTo>
                    <a:cubicBezTo>
                      <a:pt x="3" y="27"/>
                      <a:pt x="3" y="27"/>
                      <a:pt x="3" y="26"/>
                    </a:cubicBezTo>
                    <a:cubicBezTo>
                      <a:pt x="3" y="27"/>
                      <a:pt x="3" y="27"/>
                      <a:pt x="3" y="28"/>
                    </a:cubicBezTo>
                    <a:cubicBezTo>
                      <a:pt x="2" y="28"/>
                      <a:pt x="2" y="28"/>
                      <a:pt x="2" y="28"/>
                    </a:cubicBezTo>
                    <a:cubicBezTo>
                      <a:pt x="3" y="29"/>
                      <a:pt x="3" y="29"/>
                      <a:pt x="3" y="29"/>
                    </a:cubicBezTo>
                    <a:cubicBezTo>
                      <a:pt x="2" y="30"/>
                      <a:pt x="2" y="30"/>
                      <a:pt x="1" y="29"/>
                    </a:cubicBezTo>
                    <a:cubicBezTo>
                      <a:pt x="2" y="31"/>
                      <a:pt x="1" y="31"/>
                      <a:pt x="3" y="32"/>
                    </a:cubicBezTo>
                    <a:cubicBezTo>
                      <a:pt x="2" y="32"/>
                      <a:pt x="2" y="32"/>
                      <a:pt x="2" y="32"/>
                    </a:cubicBezTo>
                    <a:cubicBezTo>
                      <a:pt x="2" y="33"/>
                      <a:pt x="3" y="33"/>
                      <a:pt x="2" y="34"/>
                    </a:cubicBezTo>
                    <a:cubicBezTo>
                      <a:pt x="1" y="34"/>
                      <a:pt x="1" y="36"/>
                      <a:pt x="1" y="37"/>
                    </a:cubicBezTo>
                    <a:cubicBezTo>
                      <a:pt x="1" y="39"/>
                      <a:pt x="1" y="41"/>
                      <a:pt x="1" y="42"/>
                    </a:cubicBezTo>
                    <a:cubicBezTo>
                      <a:pt x="3" y="41"/>
                      <a:pt x="0" y="44"/>
                      <a:pt x="2" y="44"/>
                    </a:cubicBezTo>
                    <a:cubicBezTo>
                      <a:pt x="1" y="44"/>
                      <a:pt x="1" y="44"/>
                      <a:pt x="1" y="44"/>
                    </a:cubicBezTo>
                    <a:cubicBezTo>
                      <a:pt x="1" y="45"/>
                      <a:pt x="0" y="46"/>
                      <a:pt x="2" y="47"/>
                    </a:cubicBezTo>
                    <a:cubicBezTo>
                      <a:pt x="2" y="47"/>
                      <a:pt x="1" y="47"/>
                      <a:pt x="1" y="47"/>
                    </a:cubicBezTo>
                    <a:cubicBezTo>
                      <a:pt x="1" y="47"/>
                      <a:pt x="1" y="48"/>
                      <a:pt x="1" y="48"/>
                    </a:cubicBezTo>
                    <a:cubicBezTo>
                      <a:pt x="1" y="48"/>
                      <a:pt x="1" y="48"/>
                      <a:pt x="0" y="47"/>
                    </a:cubicBezTo>
                    <a:cubicBezTo>
                      <a:pt x="1" y="49"/>
                      <a:pt x="2" y="49"/>
                      <a:pt x="4" y="48"/>
                    </a:cubicBezTo>
                    <a:cubicBezTo>
                      <a:pt x="3" y="49"/>
                      <a:pt x="4" y="50"/>
                      <a:pt x="5" y="50"/>
                    </a:cubicBezTo>
                    <a:cubicBezTo>
                      <a:pt x="4" y="50"/>
                      <a:pt x="4" y="51"/>
                      <a:pt x="4" y="50"/>
                    </a:cubicBezTo>
                    <a:cubicBezTo>
                      <a:pt x="4" y="51"/>
                      <a:pt x="4" y="53"/>
                      <a:pt x="5" y="53"/>
                    </a:cubicBezTo>
                    <a:cubicBezTo>
                      <a:pt x="5" y="53"/>
                      <a:pt x="5" y="54"/>
                      <a:pt x="6" y="54"/>
                    </a:cubicBezTo>
                    <a:cubicBezTo>
                      <a:pt x="6" y="55"/>
                      <a:pt x="6" y="55"/>
                      <a:pt x="6" y="56"/>
                    </a:cubicBezTo>
                    <a:cubicBezTo>
                      <a:pt x="6" y="56"/>
                      <a:pt x="6" y="56"/>
                      <a:pt x="6" y="56"/>
                    </a:cubicBezTo>
                    <a:cubicBezTo>
                      <a:pt x="8" y="55"/>
                      <a:pt x="7" y="56"/>
                      <a:pt x="8" y="57"/>
                    </a:cubicBezTo>
                    <a:cubicBezTo>
                      <a:pt x="8" y="57"/>
                      <a:pt x="8" y="57"/>
                      <a:pt x="8" y="57"/>
                    </a:cubicBezTo>
                    <a:cubicBezTo>
                      <a:pt x="8" y="59"/>
                      <a:pt x="8" y="58"/>
                      <a:pt x="8" y="60"/>
                    </a:cubicBezTo>
                    <a:cubicBezTo>
                      <a:pt x="9" y="60"/>
                      <a:pt x="9" y="60"/>
                      <a:pt x="9" y="60"/>
                    </a:cubicBezTo>
                    <a:cubicBezTo>
                      <a:pt x="11" y="59"/>
                      <a:pt x="9" y="62"/>
                      <a:pt x="10" y="62"/>
                    </a:cubicBezTo>
                    <a:cubicBezTo>
                      <a:pt x="11" y="62"/>
                      <a:pt x="11" y="62"/>
                      <a:pt x="11" y="62"/>
                    </a:cubicBezTo>
                    <a:cubicBezTo>
                      <a:pt x="11" y="62"/>
                      <a:pt x="9" y="65"/>
                      <a:pt x="10" y="65"/>
                    </a:cubicBezTo>
                    <a:cubicBezTo>
                      <a:pt x="10" y="66"/>
                      <a:pt x="9" y="65"/>
                      <a:pt x="9" y="65"/>
                    </a:cubicBezTo>
                    <a:cubicBezTo>
                      <a:pt x="9" y="67"/>
                      <a:pt x="10" y="65"/>
                      <a:pt x="11" y="66"/>
                    </a:cubicBezTo>
                    <a:cubicBezTo>
                      <a:pt x="11" y="66"/>
                      <a:pt x="10" y="66"/>
                      <a:pt x="10" y="67"/>
                    </a:cubicBezTo>
                    <a:cubicBezTo>
                      <a:pt x="10" y="68"/>
                      <a:pt x="13" y="68"/>
                      <a:pt x="13" y="70"/>
                    </a:cubicBezTo>
                    <a:cubicBezTo>
                      <a:pt x="13" y="69"/>
                      <a:pt x="14" y="69"/>
                      <a:pt x="14" y="69"/>
                    </a:cubicBezTo>
                    <a:cubicBezTo>
                      <a:pt x="15" y="69"/>
                      <a:pt x="15" y="72"/>
                      <a:pt x="16" y="71"/>
                    </a:cubicBezTo>
                    <a:cubicBezTo>
                      <a:pt x="16" y="72"/>
                      <a:pt x="16" y="72"/>
                      <a:pt x="16" y="72"/>
                    </a:cubicBezTo>
                    <a:cubicBezTo>
                      <a:pt x="17" y="72"/>
                      <a:pt x="19" y="73"/>
                      <a:pt x="19" y="73"/>
                    </a:cubicBezTo>
                    <a:cubicBezTo>
                      <a:pt x="19" y="74"/>
                      <a:pt x="20" y="74"/>
                      <a:pt x="21" y="75"/>
                    </a:cubicBezTo>
                    <a:cubicBezTo>
                      <a:pt x="22" y="75"/>
                      <a:pt x="23" y="75"/>
                      <a:pt x="22" y="76"/>
                    </a:cubicBezTo>
                    <a:cubicBezTo>
                      <a:pt x="22" y="76"/>
                      <a:pt x="23" y="77"/>
                      <a:pt x="23" y="77"/>
                    </a:cubicBezTo>
                    <a:cubicBezTo>
                      <a:pt x="24" y="77"/>
                      <a:pt x="24" y="77"/>
                      <a:pt x="24" y="77"/>
                    </a:cubicBezTo>
                    <a:cubicBezTo>
                      <a:pt x="24" y="78"/>
                      <a:pt x="24" y="78"/>
                      <a:pt x="24" y="78"/>
                    </a:cubicBezTo>
                    <a:cubicBezTo>
                      <a:pt x="25" y="78"/>
                      <a:pt x="26" y="78"/>
                      <a:pt x="27" y="78"/>
                    </a:cubicBezTo>
                    <a:cubicBezTo>
                      <a:pt x="27" y="78"/>
                      <a:pt x="27" y="78"/>
                      <a:pt x="26" y="78"/>
                    </a:cubicBezTo>
                    <a:cubicBezTo>
                      <a:pt x="28" y="80"/>
                      <a:pt x="28" y="80"/>
                      <a:pt x="31" y="79"/>
                    </a:cubicBezTo>
                    <a:cubicBezTo>
                      <a:pt x="30" y="80"/>
                      <a:pt x="30" y="80"/>
                      <a:pt x="30" y="80"/>
                    </a:cubicBezTo>
                    <a:cubicBezTo>
                      <a:pt x="31" y="80"/>
                      <a:pt x="33" y="82"/>
                      <a:pt x="35" y="82"/>
                    </a:cubicBezTo>
                    <a:cubicBezTo>
                      <a:pt x="35" y="82"/>
                      <a:pt x="35" y="82"/>
                      <a:pt x="35" y="82"/>
                    </a:cubicBezTo>
                    <a:cubicBezTo>
                      <a:pt x="37" y="82"/>
                      <a:pt x="41" y="85"/>
                      <a:pt x="42" y="82"/>
                    </a:cubicBezTo>
                    <a:cubicBezTo>
                      <a:pt x="43" y="81"/>
                      <a:pt x="43" y="81"/>
                      <a:pt x="43" y="81"/>
                    </a:cubicBezTo>
                    <a:cubicBezTo>
                      <a:pt x="41" y="81"/>
                      <a:pt x="43" y="80"/>
                      <a:pt x="42" y="79"/>
                    </a:cubicBezTo>
                    <a:cubicBezTo>
                      <a:pt x="43" y="79"/>
                      <a:pt x="44" y="80"/>
                      <a:pt x="44" y="80"/>
                    </a:cubicBezTo>
                    <a:cubicBezTo>
                      <a:pt x="43" y="80"/>
                      <a:pt x="43" y="80"/>
                      <a:pt x="43" y="80"/>
                    </a:cubicBezTo>
                    <a:cubicBezTo>
                      <a:pt x="43" y="82"/>
                      <a:pt x="46" y="80"/>
                      <a:pt x="46" y="82"/>
                    </a:cubicBezTo>
                    <a:cubicBezTo>
                      <a:pt x="50" y="81"/>
                      <a:pt x="54" y="80"/>
                      <a:pt x="57" y="78"/>
                    </a:cubicBezTo>
                    <a:cubicBezTo>
                      <a:pt x="56" y="77"/>
                      <a:pt x="56" y="77"/>
                      <a:pt x="56" y="77"/>
                    </a:cubicBezTo>
                    <a:cubicBezTo>
                      <a:pt x="57" y="77"/>
                      <a:pt x="57" y="77"/>
                      <a:pt x="57" y="77"/>
                    </a:cubicBezTo>
                    <a:cubicBezTo>
                      <a:pt x="58" y="77"/>
                      <a:pt x="58" y="77"/>
                      <a:pt x="58" y="78"/>
                    </a:cubicBezTo>
                    <a:cubicBezTo>
                      <a:pt x="58" y="78"/>
                      <a:pt x="58" y="76"/>
                      <a:pt x="58" y="76"/>
                    </a:cubicBezTo>
                    <a:cubicBezTo>
                      <a:pt x="60" y="75"/>
                      <a:pt x="59" y="78"/>
                      <a:pt x="59" y="77"/>
                    </a:cubicBezTo>
                    <a:cubicBezTo>
                      <a:pt x="60" y="77"/>
                      <a:pt x="60" y="77"/>
                      <a:pt x="60" y="77"/>
                    </a:cubicBezTo>
                    <a:cubicBezTo>
                      <a:pt x="59" y="77"/>
                      <a:pt x="59" y="77"/>
                      <a:pt x="59" y="77"/>
                    </a:cubicBezTo>
                    <a:cubicBezTo>
                      <a:pt x="60" y="76"/>
                      <a:pt x="59" y="75"/>
                      <a:pt x="60" y="75"/>
                    </a:cubicBezTo>
                    <a:cubicBezTo>
                      <a:pt x="61" y="74"/>
                      <a:pt x="61" y="75"/>
                      <a:pt x="61" y="75"/>
                    </a:cubicBezTo>
                    <a:cubicBezTo>
                      <a:pt x="61" y="75"/>
                      <a:pt x="61" y="75"/>
                      <a:pt x="62" y="75"/>
                    </a:cubicBezTo>
                    <a:cubicBezTo>
                      <a:pt x="62" y="75"/>
                      <a:pt x="62" y="74"/>
                      <a:pt x="62" y="74"/>
                    </a:cubicBezTo>
                    <a:cubicBezTo>
                      <a:pt x="63" y="74"/>
                      <a:pt x="63" y="74"/>
                      <a:pt x="63" y="74"/>
                    </a:cubicBezTo>
                    <a:cubicBezTo>
                      <a:pt x="62" y="73"/>
                      <a:pt x="62" y="73"/>
                      <a:pt x="62" y="73"/>
                    </a:cubicBezTo>
                    <a:cubicBezTo>
                      <a:pt x="62" y="72"/>
                      <a:pt x="63" y="72"/>
                      <a:pt x="61" y="72"/>
                    </a:cubicBezTo>
                    <a:cubicBezTo>
                      <a:pt x="63" y="72"/>
                      <a:pt x="65" y="68"/>
                      <a:pt x="66" y="67"/>
                    </a:cubicBezTo>
                    <a:cubicBezTo>
                      <a:pt x="66" y="66"/>
                      <a:pt x="66" y="65"/>
                      <a:pt x="67" y="64"/>
                    </a:cubicBezTo>
                    <a:cubicBezTo>
                      <a:pt x="67" y="64"/>
                      <a:pt x="65" y="64"/>
                      <a:pt x="66" y="63"/>
                    </a:cubicBezTo>
                    <a:cubicBezTo>
                      <a:pt x="68" y="64"/>
                      <a:pt x="68" y="62"/>
                      <a:pt x="69" y="61"/>
                    </a:cubicBezTo>
                    <a:cubicBezTo>
                      <a:pt x="68" y="62"/>
                      <a:pt x="70" y="58"/>
                      <a:pt x="68" y="59"/>
                    </a:cubicBezTo>
                    <a:cubicBezTo>
                      <a:pt x="68" y="58"/>
                      <a:pt x="69" y="59"/>
                      <a:pt x="70" y="59"/>
                    </a:cubicBezTo>
                    <a:cubicBezTo>
                      <a:pt x="69" y="57"/>
                      <a:pt x="71" y="54"/>
                      <a:pt x="71" y="52"/>
                    </a:cubicBezTo>
                    <a:cubicBezTo>
                      <a:pt x="71" y="52"/>
                      <a:pt x="70" y="52"/>
                      <a:pt x="70" y="51"/>
                    </a:cubicBezTo>
                    <a:cubicBezTo>
                      <a:pt x="71" y="50"/>
                      <a:pt x="71" y="50"/>
                      <a:pt x="71" y="50"/>
                    </a:cubicBezTo>
                    <a:cubicBezTo>
                      <a:pt x="71" y="50"/>
                      <a:pt x="70" y="50"/>
                      <a:pt x="71" y="49"/>
                    </a:cubicBezTo>
                    <a:cubicBezTo>
                      <a:pt x="70" y="49"/>
                      <a:pt x="70" y="49"/>
                      <a:pt x="70" y="49"/>
                    </a:cubicBezTo>
                    <a:cubicBezTo>
                      <a:pt x="71" y="46"/>
                      <a:pt x="70" y="44"/>
                      <a:pt x="70" y="41"/>
                    </a:cubicBezTo>
                    <a:cubicBezTo>
                      <a:pt x="69" y="39"/>
                      <a:pt x="68" y="36"/>
                      <a:pt x="69" y="33"/>
                    </a:cubicBezTo>
                    <a:cubicBezTo>
                      <a:pt x="69" y="34"/>
                      <a:pt x="68" y="34"/>
                      <a:pt x="68" y="33"/>
                    </a:cubicBezTo>
                    <a:cubicBezTo>
                      <a:pt x="68" y="34"/>
                      <a:pt x="67" y="34"/>
                      <a:pt x="67" y="34"/>
                    </a:cubicBezTo>
                    <a:cubicBezTo>
                      <a:pt x="67" y="34"/>
                      <a:pt x="67" y="33"/>
                      <a:pt x="67" y="33"/>
                    </a:cubicBezTo>
                    <a:cubicBezTo>
                      <a:pt x="67" y="32"/>
                      <a:pt x="68" y="31"/>
                      <a:pt x="68" y="31"/>
                    </a:cubicBezTo>
                    <a:cubicBezTo>
                      <a:pt x="66" y="32"/>
                      <a:pt x="67" y="29"/>
                      <a:pt x="65" y="30"/>
                    </a:cubicBezTo>
                    <a:cubicBezTo>
                      <a:pt x="66" y="30"/>
                      <a:pt x="66" y="30"/>
                      <a:pt x="66" y="30"/>
                    </a:cubicBezTo>
                    <a:cubicBezTo>
                      <a:pt x="64" y="30"/>
                      <a:pt x="63" y="33"/>
                      <a:pt x="62" y="33"/>
                    </a:cubicBezTo>
                    <a:cubicBezTo>
                      <a:pt x="64" y="33"/>
                      <a:pt x="60" y="36"/>
                      <a:pt x="63" y="37"/>
                    </a:cubicBezTo>
                    <a:cubicBezTo>
                      <a:pt x="63" y="37"/>
                      <a:pt x="62" y="37"/>
                      <a:pt x="62" y="37"/>
                    </a:cubicBezTo>
                    <a:cubicBezTo>
                      <a:pt x="63" y="37"/>
                      <a:pt x="63" y="37"/>
                      <a:pt x="63" y="38"/>
                    </a:cubicBezTo>
                    <a:cubicBezTo>
                      <a:pt x="63" y="38"/>
                      <a:pt x="63" y="38"/>
                      <a:pt x="63" y="38"/>
                    </a:cubicBezTo>
                    <a:cubicBezTo>
                      <a:pt x="64" y="40"/>
                      <a:pt x="63" y="41"/>
                      <a:pt x="63" y="44"/>
                    </a:cubicBezTo>
                    <a:cubicBezTo>
                      <a:pt x="64" y="44"/>
                      <a:pt x="64" y="44"/>
                      <a:pt x="64" y="44"/>
                    </a:cubicBezTo>
                    <a:cubicBezTo>
                      <a:pt x="64" y="44"/>
                      <a:pt x="63" y="44"/>
                      <a:pt x="63" y="45"/>
                    </a:cubicBezTo>
                    <a:cubicBezTo>
                      <a:pt x="65" y="45"/>
                      <a:pt x="63" y="43"/>
                      <a:pt x="65" y="44"/>
                    </a:cubicBezTo>
                    <a:cubicBezTo>
                      <a:pt x="63" y="44"/>
                      <a:pt x="65" y="47"/>
                      <a:pt x="63" y="48"/>
                    </a:cubicBezTo>
                    <a:cubicBezTo>
                      <a:pt x="63" y="49"/>
                      <a:pt x="64" y="48"/>
                      <a:pt x="64" y="49"/>
                    </a:cubicBezTo>
                    <a:cubicBezTo>
                      <a:pt x="63" y="49"/>
                      <a:pt x="63" y="49"/>
                      <a:pt x="63" y="49"/>
                    </a:cubicBezTo>
                    <a:cubicBezTo>
                      <a:pt x="64" y="49"/>
                      <a:pt x="64" y="49"/>
                      <a:pt x="64" y="49"/>
                    </a:cubicBezTo>
                    <a:cubicBezTo>
                      <a:pt x="64" y="50"/>
                      <a:pt x="63" y="50"/>
                      <a:pt x="63" y="50"/>
                    </a:cubicBezTo>
                    <a:cubicBezTo>
                      <a:pt x="63" y="50"/>
                      <a:pt x="63" y="49"/>
                      <a:pt x="63" y="49"/>
                    </a:cubicBezTo>
                    <a:cubicBezTo>
                      <a:pt x="62" y="50"/>
                      <a:pt x="63" y="51"/>
                      <a:pt x="63" y="51"/>
                    </a:cubicBezTo>
                    <a:cubicBezTo>
                      <a:pt x="63" y="51"/>
                      <a:pt x="63" y="51"/>
                      <a:pt x="63" y="51"/>
                    </a:cubicBezTo>
                    <a:cubicBezTo>
                      <a:pt x="63" y="53"/>
                      <a:pt x="62" y="55"/>
                      <a:pt x="63" y="58"/>
                    </a:cubicBezTo>
                    <a:cubicBezTo>
                      <a:pt x="63" y="58"/>
                      <a:pt x="63" y="58"/>
                      <a:pt x="63" y="58"/>
                    </a:cubicBezTo>
                    <a:cubicBezTo>
                      <a:pt x="64" y="60"/>
                      <a:pt x="63" y="59"/>
                      <a:pt x="62" y="61"/>
                    </a:cubicBezTo>
                    <a:cubicBezTo>
                      <a:pt x="62" y="61"/>
                      <a:pt x="62" y="61"/>
                      <a:pt x="62" y="61"/>
                    </a:cubicBezTo>
                    <a:cubicBezTo>
                      <a:pt x="62" y="61"/>
                      <a:pt x="62" y="62"/>
                      <a:pt x="62" y="62"/>
                    </a:cubicBezTo>
                    <a:cubicBezTo>
                      <a:pt x="62" y="61"/>
                      <a:pt x="61" y="62"/>
                      <a:pt x="61" y="62"/>
                    </a:cubicBezTo>
                    <a:cubicBezTo>
                      <a:pt x="61" y="64"/>
                      <a:pt x="61" y="63"/>
                      <a:pt x="62" y="64"/>
                    </a:cubicBezTo>
                    <a:cubicBezTo>
                      <a:pt x="61" y="64"/>
                      <a:pt x="61" y="64"/>
                      <a:pt x="61" y="64"/>
                    </a:cubicBezTo>
                    <a:cubicBezTo>
                      <a:pt x="61" y="65"/>
                      <a:pt x="62" y="65"/>
                      <a:pt x="61" y="66"/>
                    </a:cubicBezTo>
                    <a:cubicBezTo>
                      <a:pt x="61" y="65"/>
                      <a:pt x="60" y="66"/>
                      <a:pt x="60" y="65"/>
                    </a:cubicBezTo>
                    <a:cubicBezTo>
                      <a:pt x="58" y="66"/>
                      <a:pt x="60" y="68"/>
                      <a:pt x="57" y="68"/>
                    </a:cubicBezTo>
                    <a:cubicBezTo>
                      <a:pt x="58" y="69"/>
                      <a:pt x="59" y="67"/>
                      <a:pt x="59" y="68"/>
                    </a:cubicBezTo>
                    <a:cubicBezTo>
                      <a:pt x="60" y="68"/>
                      <a:pt x="60" y="69"/>
                      <a:pt x="59" y="69"/>
                    </a:cubicBezTo>
                    <a:cubicBezTo>
                      <a:pt x="59" y="70"/>
                      <a:pt x="57" y="69"/>
                      <a:pt x="56" y="70"/>
                    </a:cubicBezTo>
                    <a:cubicBezTo>
                      <a:pt x="56" y="70"/>
                      <a:pt x="56" y="69"/>
                      <a:pt x="56" y="69"/>
                    </a:cubicBezTo>
                    <a:cubicBezTo>
                      <a:pt x="55" y="69"/>
                      <a:pt x="56" y="71"/>
                      <a:pt x="55" y="70"/>
                    </a:cubicBezTo>
                    <a:cubicBezTo>
                      <a:pt x="55" y="72"/>
                      <a:pt x="54" y="71"/>
                      <a:pt x="55" y="72"/>
                    </a:cubicBezTo>
                    <a:cubicBezTo>
                      <a:pt x="55" y="72"/>
                      <a:pt x="56" y="71"/>
                      <a:pt x="56" y="71"/>
                    </a:cubicBezTo>
                    <a:cubicBezTo>
                      <a:pt x="55" y="72"/>
                      <a:pt x="56" y="74"/>
                      <a:pt x="54" y="74"/>
                    </a:cubicBezTo>
                    <a:cubicBezTo>
                      <a:pt x="54" y="73"/>
                      <a:pt x="54" y="73"/>
                      <a:pt x="54" y="72"/>
                    </a:cubicBezTo>
                    <a:cubicBezTo>
                      <a:pt x="54" y="72"/>
                      <a:pt x="54" y="73"/>
                      <a:pt x="53" y="73"/>
                    </a:cubicBezTo>
                    <a:cubicBezTo>
                      <a:pt x="53" y="72"/>
                      <a:pt x="54" y="72"/>
                      <a:pt x="54" y="70"/>
                    </a:cubicBezTo>
                    <a:cubicBezTo>
                      <a:pt x="54" y="70"/>
                      <a:pt x="54" y="72"/>
                      <a:pt x="53" y="71"/>
                    </a:cubicBezTo>
                    <a:cubicBezTo>
                      <a:pt x="54" y="73"/>
                      <a:pt x="52" y="71"/>
                      <a:pt x="52" y="73"/>
                    </a:cubicBezTo>
                    <a:cubicBezTo>
                      <a:pt x="52" y="72"/>
                      <a:pt x="52" y="72"/>
                      <a:pt x="52" y="72"/>
                    </a:cubicBezTo>
                    <a:cubicBezTo>
                      <a:pt x="52" y="72"/>
                      <a:pt x="51" y="73"/>
                      <a:pt x="51" y="73"/>
                    </a:cubicBezTo>
                    <a:cubicBezTo>
                      <a:pt x="51" y="72"/>
                      <a:pt x="51" y="72"/>
                      <a:pt x="51" y="72"/>
                    </a:cubicBezTo>
                    <a:cubicBezTo>
                      <a:pt x="51" y="73"/>
                      <a:pt x="49" y="72"/>
                      <a:pt x="49" y="72"/>
                    </a:cubicBezTo>
                    <a:cubicBezTo>
                      <a:pt x="50" y="72"/>
                      <a:pt x="50" y="73"/>
                      <a:pt x="51" y="74"/>
                    </a:cubicBezTo>
                    <a:cubicBezTo>
                      <a:pt x="49" y="75"/>
                      <a:pt x="49" y="72"/>
                      <a:pt x="47" y="73"/>
                    </a:cubicBezTo>
                    <a:cubicBezTo>
                      <a:pt x="47" y="73"/>
                      <a:pt x="48" y="73"/>
                      <a:pt x="48" y="74"/>
                    </a:cubicBezTo>
                    <a:cubicBezTo>
                      <a:pt x="47" y="74"/>
                      <a:pt x="47" y="73"/>
                      <a:pt x="46" y="73"/>
                    </a:cubicBezTo>
                    <a:cubicBezTo>
                      <a:pt x="45" y="74"/>
                      <a:pt x="47" y="74"/>
                      <a:pt x="46" y="75"/>
                    </a:cubicBezTo>
                    <a:cubicBezTo>
                      <a:pt x="46" y="74"/>
                      <a:pt x="46" y="75"/>
                      <a:pt x="45" y="76"/>
                    </a:cubicBezTo>
                    <a:cubicBezTo>
                      <a:pt x="45" y="75"/>
                      <a:pt x="45" y="75"/>
                      <a:pt x="45" y="75"/>
                    </a:cubicBezTo>
                    <a:cubicBezTo>
                      <a:pt x="43" y="74"/>
                      <a:pt x="45" y="77"/>
                      <a:pt x="43" y="76"/>
                    </a:cubicBezTo>
                    <a:cubicBezTo>
                      <a:pt x="44" y="75"/>
                      <a:pt x="44" y="75"/>
                      <a:pt x="44" y="75"/>
                    </a:cubicBezTo>
                    <a:cubicBezTo>
                      <a:pt x="43" y="75"/>
                      <a:pt x="43" y="75"/>
                      <a:pt x="43" y="75"/>
                    </a:cubicBezTo>
                    <a:cubicBezTo>
                      <a:pt x="43" y="74"/>
                      <a:pt x="43" y="74"/>
                      <a:pt x="43" y="74"/>
                    </a:cubicBezTo>
                    <a:cubicBezTo>
                      <a:pt x="43" y="75"/>
                      <a:pt x="42" y="75"/>
                      <a:pt x="41" y="75"/>
                    </a:cubicBezTo>
                    <a:cubicBezTo>
                      <a:pt x="42" y="75"/>
                      <a:pt x="41" y="76"/>
                      <a:pt x="41" y="76"/>
                    </a:cubicBezTo>
                    <a:cubicBezTo>
                      <a:pt x="40" y="76"/>
                      <a:pt x="41" y="75"/>
                      <a:pt x="40" y="75"/>
                    </a:cubicBezTo>
                    <a:cubicBezTo>
                      <a:pt x="40" y="75"/>
                      <a:pt x="40" y="74"/>
                      <a:pt x="41" y="75"/>
                    </a:cubicBezTo>
                    <a:cubicBezTo>
                      <a:pt x="41" y="75"/>
                      <a:pt x="41" y="74"/>
                      <a:pt x="41" y="74"/>
                    </a:cubicBezTo>
                    <a:cubicBezTo>
                      <a:pt x="41" y="74"/>
                      <a:pt x="40" y="74"/>
                      <a:pt x="39" y="74"/>
                    </a:cubicBezTo>
                    <a:cubicBezTo>
                      <a:pt x="40" y="74"/>
                      <a:pt x="40" y="74"/>
                      <a:pt x="40" y="74"/>
                    </a:cubicBezTo>
                    <a:cubicBezTo>
                      <a:pt x="38" y="75"/>
                      <a:pt x="38" y="75"/>
                      <a:pt x="38" y="75"/>
                    </a:cubicBezTo>
                    <a:cubicBezTo>
                      <a:pt x="38" y="75"/>
                      <a:pt x="38" y="75"/>
                      <a:pt x="38" y="74"/>
                    </a:cubicBezTo>
                    <a:cubicBezTo>
                      <a:pt x="38" y="74"/>
                      <a:pt x="38" y="75"/>
                      <a:pt x="37" y="75"/>
                    </a:cubicBezTo>
                    <a:cubicBezTo>
                      <a:pt x="38" y="74"/>
                      <a:pt x="38" y="73"/>
                      <a:pt x="38" y="73"/>
                    </a:cubicBezTo>
                    <a:cubicBezTo>
                      <a:pt x="38" y="73"/>
                      <a:pt x="37" y="74"/>
                      <a:pt x="37" y="74"/>
                    </a:cubicBezTo>
                    <a:cubicBezTo>
                      <a:pt x="37" y="73"/>
                      <a:pt x="36" y="73"/>
                      <a:pt x="37" y="72"/>
                    </a:cubicBezTo>
                    <a:cubicBezTo>
                      <a:pt x="36" y="72"/>
                      <a:pt x="34" y="73"/>
                      <a:pt x="34" y="72"/>
                    </a:cubicBezTo>
                    <a:cubicBezTo>
                      <a:pt x="34" y="73"/>
                      <a:pt x="33" y="73"/>
                      <a:pt x="33" y="73"/>
                    </a:cubicBezTo>
                    <a:cubicBezTo>
                      <a:pt x="32" y="72"/>
                      <a:pt x="32" y="71"/>
                      <a:pt x="30" y="71"/>
                    </a:cubicBezTo>
                    <a:cubicBezTo>
                      <a:pt x="30" y="70"/>
                      <a:pt x="30" y="70"/>
                      <a:pt x="30" y="70"/>
                    </a:cubicBezTo>
                    <a:cubicBezTo>
                      <a:pt x="29" y="70"/>
                      <a:pt x="30" y="72"/>
                      <a:pt x="29" y="72"/>
                    </a:cubicBezTo>
                    <a:cubicBezTo>
                      <a:pt x="28" y="71"/>
                      <a:pt x="29" y="70"/>
                      <a:pt x="29" y="70"/>
                    </a:cubicBezTo>
                    <a:cubicBezTo>
                      <a:pt x="28" y="70"/>
                      <a:pt x="26" y="71"/>
                      <a:pt x="26" y="69"/>
                    </a:cubicBezTo>
                    <a:cubicBezTo>
                      <a:pt x="27" y="69"/>
                      <a:pt x="27" y="70"/>
                      <a:pt x="27" y="70"/>
                    </a:cubicBezTo>
                    <a:close/>
                    <a:moveTo>
                      <a:pt x="18" y="62"/>
                    </a:moveTo>
                    <a:cubicBezTo>
                      <a:pt x="18" y="62"/>
                      <a:pt x="19" y="62"/>
                      <a:pt x="19" y="63"/>
                    </a:cubicBezTo>
                    <a:cubicBezTo>
                      <a:pt x="18" y="63"/>
                      <a:pt x="18" y="63"/>
                      <a:pt x="18" y="62"/>
                    </a:cubicBezTo>
                    <a:close/>
                    <a:moveTo>
                      <a:pt x="8" y="46"/>
                    </a:moveTo>
                    <a:cubicBezTo>
                      <a:pt x="8" y="47"/>
                      <a:pt x="8" y="47"/>
                      <a:pt x="8" y="47"/>
                    </a:cubicBezTo>
                    <a:cubicBezTo>
                      <a:pt x="8" y="47"/>
                      <a:pt x="7" y="47"/>
                      <a:pt x="8" y="46"/>
                    </a:cubicBezTo>
                    <a:close/>
                    <a:moveTo>
                      <a:pt x="31" y="2"/>
                    </a:moveTo>
                    <a:cubicBezTo>
                      <a:pt x="31" y="2"/>
                      <a:pt x="31" y="2"/>
                      <a:pt x="31" y="2"/>
                    </a:cubicBezTo>
                    <a:cubicBezTo>
                      <a:pt x="30" y="1"/>
                      <a:pt x="30" y="1"/>
                      <a:pt x="31" y="2"/>
                    </a:cubicBezTo>
                    <a:close/>
                    <a:moveTo>
                      <a:pt x="32" y="2"/>
                    </a:moveTo>
                    <a:cubicBezTo>
                      <a:pt x="32" y="2"/>
                      <a:pt x="32" y="2"/>
                      <a:pt x="32" y="2"/>
                    </a:cubicBezTo>
                    <a:cubicBezTo>
                      <a:pt x="32" y="2"/>
                      <a:pt x="32" y="2"/>
                      <a:pt x="32" y="2"/>
                    </a:cubicBezTo>
                    <a:cubicBezTo>
                      <a:pt x="32" y="2"/>
                      <a:pt x="32" y="2"/>
                      <a:pt x="32" y="2"/>
                    </a:cubicBezTo>
                    <a:close/>
                    <a:moveTo>
                      <a:pt x="61" y="75"/>
                    </a:moveTo>
                    <a:cubicBezTo>
                      <a:pt x="61" y="75"/>
                      <a:pt x="61" y="75"/>
                      <a:pt x="61" y="75"/>
                    </a:cubicBezTo>
                    <a:cubicBezTo>
                      <a:pt x="61" y="74"/>
                      <a:pt x="61" y="74"/>
                      <a:pt x="61"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65" name="Freeform 144">
                <a:extLst>
                  <a:ext uri="{FF2B5EF4-FFF2-40B4-BE49-F238E27FC236}">
                    <a16:creationId xmlns:a16="http://schemas.microsoft.com/office/drawing/2014/main" id="{608A6FAF-2A9A-4C21-8606-1C6F308B71F3}"/>
                  </a:ext>
                </a:extLst>
              </p:cNvPr>
              <p:cNvSpPr>
                <a:spLocks/>
              </p:cNvSpPr>
              <p:nvPr userDrawn="1"/>
            </p:nvSpPr>
            <p:spPr bwMode="auto">
              <a:xfrm>
                <a:off x="3351" y="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66" name="Freeform 145">
                <a:extLst>
                  <a:ext uri="{FF2B5EF4-FFF2-40B4-BE49-F238E27FC236}">
                    <a16:creationId xmlns:a16="http://schemas.microsoft.com/office/drawing/2014/main" id="{51E73706-3103-4471-9992-AD230315AF31}"/>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67" name="Freeform 146">
                <a:extLst>
                  <a:ext uri="{FF2B5EF4-FFF2-40B4-BE49-F238E27FC236}">
                    <a16:creationId xmlns:a16="http://schemas.microsoft.com/office/drawing/2014/main" id="{D705A6F9-1A28-454F-AE71-AB30D947384D}"/>
                  </a:ext>
                </a:extLst>
              </p:cNvPr>
              <p:cNvSpPr>
                <a:spLocks/>
              </p:cNvSpPr>
              <p:nvPr userDrawn="1"/>
            </p:nvSpPr>
            <p:spPr bwMode="auto">
              <a:xfrm>
                <a:off x="3386" y="62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68" name="Freeform 147">
                <a:extLst>
                  <a:ext uri="{FF2B5EF4-FFF2-40B4-BE49-F238E27FC236}">
                    <a16:creationId xmlns:a16="http://schemas.microsoft.com/office/drawing/2014/main" id="{6A2500E9-DBC6-4EC5-B0E3-7DC70AD00199}"/>
                  </a:ext>
                </a:extLst>
              </p:cNvPr>
              <p:cNvSpPr>
                <a:spLocks/>
              </p:cNvSpPr>
              <p:nvPr userDrawn="1"/>
            </p:nvSpPr>
            <p:spPr bwMode="auto">
              <a:xfrm>
                <a:off x="3500" y="56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69" name="Freeform 148">
                <a:extLst>
                  <a:ext uri="{FF2B5EF4-FFF2-40B4-BE49-F238E27FC236}">
                    <a16:creationId xmlns:a16="http://schemas.microsoft.com/office/drawing/2014/main" id="{93598854-BF3B-47F5-B3DA-E859B953500F}"/>
                  </a:ext>
                </a:extLst>
              </p:cNvPr>
              <p:cNvSpPr>
                <a:spLocks/>
              </p:cNvSpPr>
              <p:nvPr userDrawn="1"/>
            </p:nvSpPr>
            <p:spPr bwMode="auto">
              <a:xfrm>
                <a:off x="3525" y="598"/>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70" name="Freeform 149">
                <a:extLst>
                  <a:ext uri="{FF2B5EF4-FFF2-40B4-BE49-F238E27FC236}">
                    <a16:creationId xmlns:a16="http://schemas.microsoft.com/office/drawing/2014/main" id="{68959FD3-F628-463F-8C7A-F54CF91E47C6}"/>
                  </a:ext>
                </a:extLst>
              </p:cNvPr>
              <p:cNvSpPr>
                <a:spLocks/>
              </p:cNvSpPr>
              <p:nvPr userDrawn="1"/>
            </p:nvSpPr>
            <p:spPr bwMode="auto">
              <a:xfrm>
                <a:off x="3500" y="578"/>
                <a:ext cx="10" cy="5"/>
              </a:xfrm>
              <a:custGeom>
                <a:avLst/>
                <a:gdLst>
                  <a:gd name="T0" fmla="*/ 1 w 2"/>
                  <a:gd name="T1" fmla="*/ 0 h 1"/>
                  <a:gd name="T2" fmla="*/ 2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1" y="1"/>
                      <a:pt x="1" y="1"/>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71" name="Freeform 150">
                <a:extLst>
                  <a:ext uri="{FF2B5EF4-FFF2-40B4-BE49-F238E27FC236}">
                    <a16:creationId xmlns:a16="http://schemas.microsoft.com/office/drawing/2014/main" id="{9E568897-34FE-4820-B623-54DB925D1822}"/>
                  </a:ext>
                </a:extLst>
              </p:cNvPr>
              <p:cNvSpPr>
                <a:spLocks/>
              </p:cNvSpPr>
              <p:nvPr userDrawn="1"/>
            </p:nvSpPr>
            <p:spPr bwMode="auto">
              <a:xfrm>
                <a:off x="3510" y="57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72" name="Freeform 151">
                <a:extLst>
                  <a:ext uri="{FF2B5EF4-FFF2-40B4-BE49-F238E27FC236}">
                    <a16:creationId xmlns:a16="http://schemas.microsoft.com/office/drawing/2014/main" id="{4C25BAAF-C4FB-4876-A140-F94485902119}"/>
                  </a:ext>
                </a:extLst>
              </p:cNvPr>
              <p:cNvSpPr>
                <a:spLocks/>
              </p:cNvSpPr>
              <p:nvPr userDrawn="1"/>
            </p:nvSpPr>
            <p:spPr bwMode="auto">
              <a:xfrm>
                <a:off x="3465" y="553"/>
                <a:ext cx="15" cy="10"/>
              </a:xfrm>
              <a:custGeom>
                <a:avLst/>
                <a:gdLst>
                  <a:gd name="T0" fmla="*/ 2 w 3"/>
                  <a:gd name="T1" fmla="*/ 2 h 2"/>
                  <a:gd name="T2" fmla="*/ 2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2" y="1"/>
                    </a:cubicBezTo>
                    <a:cubicBezTo>
                      <a:pt x="3"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73" name="Freeform 152">
                <a:extLst>
                  <a:ext uri="{FF2B5EF4-FFF2-40B4-BE49-F238E27FC236}">
                    <a16:creationId xmlns:a16="http://schemas.microsoft.com/office/drawing/2014/main" id="{A5CF888B-B824-4395-868C-F35B000C8CA2}"/>
                  </a:ext>
                </a:extLst>
              </p:cNvPr>
              <p:cNvSpPr>
                <a:spLocks/>
              </p:cNvSpPr>
              <p:nvPr userDrawn="1"/>
            </p:nvSpPr>
            <p:spPr bwMode="auto">
              <a:xfrm>
                <a:off x="3500" y="58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74" name="Freeform 153">
                <a:extLst>
                  <a:ext uri="{FF2B5EF4-FFF2-40B4-BE49-F238E27FC236}">
                    <a16:creationId xmlns:a16="http://schemas.microsoft.com/office/drawing/2014/main" id="{6DD71B2F-FF80-4CFC-B431-732754C5728C}"/>
                  </a:ext>
                </a:extLst>
              </p:cNvPr>
              <p:cNvSpPr>
                <a:spLocks/>
              </p:cNvSpPr>
              <p:nvPr userDrawn="1"/>
            </p:nvSpPr>
            <p:spPr bwMode="auto">
              <a:xfrm>
                <a:off x="3480" y="57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75" name="Freeform 154">
                <a:extLst>
                  <a:ext uri="{FF2B5EF4-FFF2-40B4-BE49-F238E27FC236}">
                    <a16:creationId xmlns:a16="http://schemas.microsoft.com/office/drawing/2014/main" id="{A283267C-7ED8-4414-ACFB-93C569130B17}"/>
                  </a:ext>
                </a:extLst>
              </p:cNvPr>
              <p:cNvSpPr>
                <a:spLocks/>
              </p:cNvSpPr>
              <p:nvPr userDrawn="1"/>
            </p:nvSpPr>
            <p:spPr bwMode="auto">
              <a:xfrm>
                <a:off x="3485"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76" name="Freeform 155">
                <a:extLst>
                  <a:ext uri="{FF2B5EF4-FFF2-40B4-BE49-F238E27FC236}">
                    <a16:creationId xmlns:a16="http://schemas.microsoft.com/office/drawing/2014/main" id="{269C660E-4F79-4043-A0CD-DB1FA7ADF50D}"/>
                  </a:ext>
                </a:extLst>
              </p:cNvPr>
              <p:cNvSpPr>
                <a:spLocks/>
              </p:cNvSpPr>
              <p:nvPr userDrawn="1"/>
            </p:nvSpPr>
            <p:spPr bwMode="auto">
              <a:xfrm>
                <a:off x="3490" y="58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77" name="Freeform 156">
                <a:extLst>
                  <a:ext uri="{FF2B5EF4-FFF2-40B4-BE49-F238E27FC236}">
                    <a16:creationId xmlns:a16="http://schemas.microsoft.com/office/drawing/2014/main" id="{C4BB826E-A3DC-4399-82BF-43556C407333}"/>
                  </a:ext>
                </a:extLst>
              </p:cNvPr>
              <p:cNvSpPr>
                <a:spLocks/>
              </p:cNvSpPr>
              <p:nvPr userDrawn="1"/>
            </p:nvSpPr>
            <p:spPr bwMode="auto">
              <a:xfrm>
                <a:off x="3430" y="57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78" name="Freeform 157">
                <a:extLst>
                  <a:ext uri="{FF2B5EF4-FFF2-40B4-BE49-F238E27FC236}">
                    <a16:creationId xmlns:a16="http://schemas.microsoft.com/office/drawing/2014/main" id="{8EE86F7B-AE95-4D28-867E-CFF48B33735F}"/>
                  </a:ext>
                </a:extLst>
              </p:cNvPr>
              <p:cNvSpPr>
                <a:spLocks/>
              </p:cNvSpPr>
              <p:nvPr userDrawn="1"/>
            </p:nvSpPr>
            <p:spPr bwMode="auto">
              <a:xfrm>
                <a:off x="3445" y="5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79" name="Freeform 158">
                <a:extLst>
                  <a:ext uri="{FF2B5EF4-FFF2-40B4-BE49-F238E27FC236}">
                    <a16:creationId xmlns:a16="http://schemas.microsoft.com/office/drawing/2014/main" id="{9F7F5007-45BF-4B36-8289-CC042BB4029F}"/>
                  </a:ext>
                </a:extLst>
              </p:cNvPr>
              <p:cNvSpPr>
                <a:spLocks/>
              </p:cNvSpPr>
              <p:nvPr userDrawn="1"/>
            </p:nvSpPr>
            <p:spPr bwMode="auto">
              <a:xfrm>
                <a:off x="3430" y="593"/>
                <a:ext cx="10" cy="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80" name="Freeform 159">
                <a:extLst>
                  <a:ext uri="{FF2B5EF4-FFF2-40B4-BE49-F238E27FC236}">
                    <a16:creationId xmlns:a16="http://schemas.microsoft.com/office/drawing/2014/main" id="{411FEB79-AA42-4E7A-B55B-EE203DAF9E48}"/>
                  </a:ext>
                </a:extLst>
              </p:cNvPr>
              <p:cNvSpPr>
                <a:spLocks/>
              </p:cNvSpPr>
              <p:nvPr userDrawn="1"/>
            </p:nvSpPr>
            <p:spPr bwMode="auto">
              <a:xfrm>
                <a:off x="3371" y="608"/>
                <a:ext cx="5" cy="10"/>
              </a:xfrm>
              <a:custGeom>
                <a:avLst/>
                <a:gdLst>
                  <a:gd name="T0" fmla="*/ 5 w 5"/>
                  <a:gd name="T1" fmla="*/ 10 h 10"/>
                  <a:gd name="T2" fmla="*/ 5 w 5"/>
                  <a:gd name="T3" fmla="*/ 5 h 10"/>
                  <a:gd name="T4" fmla="*/ 0 w 5"/>
                  <a:gd name="T5" fmla="*/ 0 h 10"/>
                  <a:gd name="T6" fmla="*/ 5 w 5"/>
                  <a:gd name="T7" fmla="*/ 10 h 10"/>
                </a:gdLst>
                <a:ahLst/>
                <a:cxnLst>
                  <a:cxn ang="0">
                    <a:pos x="T0" y="T1"/>
                  </a:cxn>
                  <a:cxn ang="0">
                    <a:pos x="T2" y="T3"/>
                  </a:cxn>
                  <a:cxn ang="0">
                    <a:pos x="T4" y="T5"/>
                  </a:cxn>
                  <a:cxn ang="0">
                    <a:pos x="T6" y="T7"/>
                  </a:cxn>
                </a:cxnLst>
                <a:rect l="0" t="0" r="r" b="b"/>
                <a:pathLst>
                  <a:path w="5" h="10">
                    <a:moveTo>
                      <a:pt x="5" y="10"/>
                    </a:moveTo>
                    <a:lnTo>
                      <a:pt x="5" y="5"/>
                    </a:lnTo>
                    <a:lnTo>
                      <a:pt x="0" y="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81" name="Freeform 160">
                <a:extLst>
                  <a:ext uri="{FF2B5EF4-FFF2-40B4-BE49-F238E27FC236}">
                    <a16:creationId xmlns:a16="http://schemas.microsoft.com/office/drawing/2014/main" id="{B1D5199B-AAAE-4BA4-A0D1-DA945CECE1D4}"/>
                  </a:ext>
                </a:extLst>
              </p:cNvPr>
              <p:cNvSpPr>
                <a:spLocks/>
              </p:cNvSpPr>
              <p:nvPr userDrawn="1"/>
            </p:nvSpPr>
            <p:spPr bwMode="auto">
              <a:xfrm>
                <a:off x="3356" y="668"/>
                <a:ext cx="10" cy="5"/>
              </a:xfrm>
              <a:custGeom>
                <a:avLst/>
                <a:gdLst>
                  <a:gd name="T0" fmla="*/ 2 w 2"/>
                  <a:gd name="T1" fmla="*/ 1 h 1"/>
                  <a:gd name="T2" fmla="*/ 1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1"/>
                      <a:pt x="1" y="1"/>
                      <a:pt x="1" y="0"/>
                    </a:cubicBezTo>
                    <a:cubicBezTo>
                      <a:pt x="1" y="0"/>
                      <a:pt x="1" y="0"/>
                      <a:pt x="0" y="0"/>
                    </a:cubicBezTo>
                    <a:cubicBezTo>
                      <a:pt x="1"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82" name="Freeform 161">
                <a:extLst>
                  <a:ext uri="{FF2B5EF4-FFF2-40B4-BE49-F238E27FC236}">
                    <a16:creationId xmlns:a16="http://schemas.microsoft.com/office/drawing/2014/main" id="{9C73BBC3-4655-43C0-AC74-725C620A95D3}"/>
                  </a:ext>
                </a:extLst>
              </p:cNvPr>
              <p:cNvSpPr>
                <a:spLocks/>
              </p:cNvSpPr>
              <p:nvPr userDrawn="1"/>
            </p:nvSpPr>
            <p:spPr bwMode="auto">
              <a:xfrm>
                <a:off x="335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83" name="Freeform 162">
                <a:extLst>
                  <a:ext uri="{FF2B5EF4-FFF2-40B4-BE49-F238E27FC236}">
                    <a16:creationId xmlns:a16="http://schemas.microsoft.com/office/drawing/2014/main" id="{AF00C8C4-617E-45EC-989E-0B22EADCF850}"/>
                  </a:ext>
                </a:extLst>
              </p:cNvPr>
              <p:cNvSpPr>
                <a:spLocks/>
              </p:cNvSpPr>
              <p:nvPr userDrawn="1"/>
            </p:nvSpPr>
            <p:spPr bwMode="auto">
              <a:xfrm>
                <a:off x="3644" y="698"/>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84" name="Freeform 163">
                <a:extLst>
                  <a:ext uri="{FF2B5EF4-FFF2-40B4-BE49-F238E27FC236}">
                    <a16:creationId xmlns:a16="http://schemas.microsoft.com/office/drawing/2014/main" id="{FD556D72-221D-4852-B163-00938185B025}"/>
                  </a:ext>
                </a:extLst>
              </p:cNvPr>
              <p:cNvSpPr>
                <a:spLocks/>
              </p:cNvSpPr>
              <p:nvPr userDrawn="1"/>
            </p:nvSpPr>
            <p:spPr bwMode="auto">
              <a:xfrm>
                <a:off x="3634" y="69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85" name="Freeform 164">
                <a:extLst>
                  <a:ext uri="{FF2B5EF4-FFF2-40B4-BE49-F238E27FC236}">
                    <a16:creationId xmlns:a16="http://schemas.microsoft.com/office/drawing/2014/main" id="{37CC7D16-DFBC-4A63-8630-51B21CB5D1D7}"/>
                  </a:ext>
                </a:extLst>
              </p:cNvPr>
              <p:cNvSpPr>
                <a:spLocks/>
              </p:cNvSpPr>
              <p:nvPr userDrawn="1"/>
            </p:nvSpPr>
            <p:spPr bwMode="auto">
              <a:xfrm>
                <a:off x="3396" y="848"/>
                <a:ext cx="5" cy="5"/>
              </a:xfrm>
              <a:custGeom>
                <a:avLst/>
                <a:gdLst>
                  <a:gd name="T0" fmla="*/ 1 w 1"/>
                  <a:gd name="T1" fmla="*/ 0 h 1"/>
                  <a:gd name="T2" fmla="*/ 1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1"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86" name="Freeform 165">
                <a:extLst>
                  <a:ext uri="{FF2B5EF4-FFF2-40B4-BE49-F238E27FC236}">
                    <a16:creationId xmlns:a16="http://schemas.microsoft.com/office/drawing/2014/main" id="{4AAD2824-40D2-4745-9D5C-C667543E4AFD}"/>
                  </a:ext>
                </a:extLst>
              </p:cNvPr>
              <p:cNvSpPr>
                <a:spLocks/>
              </p:cNvSpPr>
              <p:nvPr userDrawn="1"/>
            </p:nvSpPr>
            <p:spPr bwMode="auto">
              <a:xfrm>
                <a:off x="3421" y="8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87" name="Freeform 166">
                <a:extLst>
                  <a:ext uri="{FF2B5EF4-FFF2-40B4-BE49-F238E27FC236}">
                    <a16:creationId xmlns:a16="http://schemas.microsoft.com/office/drawing/2014/main" id="{9BD0A961-34FE-4A47-8C9E-6CE94E7E0B3D}"/>
                  </a:ext>
                </a:extLst>
              </p:cNvPr>
              <p:cNvSpPr>
                <a:spLocks/>
              </p:cNvSpPr>
              <p:nvPr userDrawn="1"/>
            </p:nvSpPr>
            <p:spPr bwMode="auto">
              <a:xfrm>
                <a:off x="3450" y="89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88" name="Freeform 167">
                <a:extLst>
                  <a:ext uri="{FF2B5EF4-FFF2-40B4-BE49-F238E27FC236}">
                    <a16:creationId xmlns:a16="http://schemas.microsoft.com/office/drawing/2014/main" id="{D5BF8E2B-E6FC-45CB-B3C9-284D5AF79AEF}"/>
                  </a:ext>
                </a:extLst>
              </p:cNvPr>
              <p:cNvSpPr>
                <a:spLocks/>
              </p:cNvSpPr>
              <p:nvPr userDrawn="1"/>
            </p:nvSpPr>
            <p:spPr bwMode="auto">
              <a:xfrm>
                <a:off x="3968" y="408"/>
                <a:ext cx="5" cy="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89" name="Freeform 168">
                <a:extLst>
                  <a:ext uri="{FF2B5EF4-FFF2-40B4-BE49-F238E27FC236}">
                    <a16:creationId xmlns:a16="http://schemas.microsoft.com/office/drawing/2014/main" id="{F56B529E-D191-4CF1-B289-5B3C4DB55351}"/>
                  </a:ext>
                </a:extLst>
              </p:cNvPr>
              <p:cNvSpPr>
                <a:spLocks/>
              </p:cNvSpPr>
              <p:nvPr userDrawn="1"/>
            </p:nvSpPr>
            <p:spPr bwMode="auto">
              <a:xfrm>
                <a:off x="3948" y="37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90" name="Freeform 169">
                <a:extLst>
                  <a:ext uri="{FF2B5EF4-FFF2-40B4-BE49-F238E27FC236}">
                    <a16:creationId xmlns:a16="http://schemas.microsoft.com/office/drawing/2014/main" id="{258FDCF6-5374-4DAC-AAFB-36738C1109C3}"/>
                  </a:ext>
                </a:extLst>
              </p:cNvPr>
              <p:cNvSpPr>
                <a:spLocks/>
              </p:cNvSpPr>
              <p:nvPr userDrawn="1"/>
            </p:nvSpPr>
            <p:spPr bwMode="auto">
              <a:xfrm>
                <a:off x="3933" y="35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1"/>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91" name="Freeform 170">
                <a:extLst>
                  <a:ext uri="{FF2B5EF4-FFF2-40B4-BE49-F238E27FC236}">
                    <a16:creationId xmlns:a16="http://schemas.microsoft.com/office/drawing/2014/main" id="{8D36377A-95BB-4D70-90E0-2337D9C9F0CD}"/>
                  </a:ext>
                </a:extLst>
              </p:cNvPr>
              <p:cNvSpPr>
                <a:spLocks/>
              </p:cNvSpPr>
              <p:nvPr userDrawn="1"/>
            </p:nvSpPr>
            <p:spPr bwMode="auto">
              <a:xfrm>
                <a:off x="3938" y="333"/>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92" name="Freeform 171">
                <a:extLst>
                  <a:ext uri="{FF2B5EF4-FFF2-40B4-BE49-F238E27FC236}">
                    <a16:creationId xmlns:a16="http://schemas.microsoft.com/office/drawing/2014/main" id="{026A0A83-5320-4195-9EEF-15638DC2EC67}"/>
                  </a:ext>
                </a:extLst>
              </p:cNvPr>
              <p:cNvSpPr>
                <a:spLocks/>
              </p:cNvSpPr>
              <p:nvPr userDrawn="1"/>
            </p:nvSpPr>
            <p:spPr bwMode="auto">
              <a:xfrm>
                <a:off x="3943" y="333"/>
                <a:ext cx="5" cy="10"/>
              </a:xfrm>
              <a:custGeom>
                <a:avLst/>
                <a:gdLst>
                  <a:gd name="T0" fmla="*/ 0 w 1"/>
                  <a:gd name="T1" fmla="*/ 1 h 2"/>
                  <a:gd name="T2" fmla="*/ 0 w 1"/>
                  <a:gd name="T3" fmla="*/ 1 h 2"/>
                </a:gdLst>
                <a:ahLst/>
                <a:cxnLst>
                  <a:cxn ang="0">
                    <a:pos x="T0" y="T1"/>
                  </a:cxn>
                  <a:cxn ang="0">
                    <a:pos x="T2" y="T3"/>
                  </a:cxn>
                </a:cxnLst>
                <a:rect l="0" t="0" r="r" b="b"/>
                <a:pathLst>
                  <a:path w="1" h="2">
                    <a:moveTo>
                      <a:pt x="0" y="1"/>
                    </a:move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93" name="Freeform 172">
                <a:extLst>
                  <a:ext uri="{FF2B5EF4-FFF2-40B4-BE49-F238E27FC236}">
                    <a16:creationId xmlns:a16="http://schemas.microsoft.com/office/drawing/2014/main" id="{B2504736-13B8-4ABC-8567-1209053354C2}"/>
                  </a:ext>
                </a:extLst>
              </p:cNvPr>
              <p:cNvSpPr>
                <a:spLocks/>
              </p:cNvSpPr>
              <p:nvPr userDrawn="1"/>
            </p:nvSpPr>
            <p:spPr bwMode="auto">
              <a:xfrm>
                <a:off x="3938" y="323"/>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94" name="Freeform 173">
                <a:extLst>
                  <a:ext uri="{FF2B5EF4-FFF2-40B4-BE49-F238E27FC236}">
                    <a16:creationId xmlns:a16="http://schemas.microsoft.com/office/drawing/2014/main" id="{8E871221-4AC7-44BF-8245-2E369D56CA23}"/>
                  </a:ext>
                </a:extLst>
              </p:cNvPr>
              <p:cNvSpPr>
                <a:spLocks/>
              </p:cNvSpPr>
              <p:nvPr userDrawn="1"/>
            </p:nvSpPr>
            <p:spPr bwMode="auto">
              <a:xfrm>
                <a:off x="3928" y="3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95" name="Freeform 174">
                <a:extLst>
                  <a:ext uri="{FF2B5EF4-FFF2-40B4-BE49-F238E27FC236}">
                    <a16:creationId xmlns:a16="http://schemas.microsoft.com/office/drawing/2014/main" id="{0E0D9CE4-EAC0-439A-83F2-D9A2F56AD7FF}"/>
                  </a:ext>
                </a:extLst>
              </p:cNvPr>
              <p:cNvSpPr>
                <a:spLocks/>
              </p:cNvSpPr>
              <p:nvPr userDrawn="1"/>
            </p:nvSpPr>
            <p:spPr bwMode="auto">
              <a:xfrm>
                <a:off x="3928" y="328"/>
                <a:ext cx="10"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1" y="0"/>
                      <a:pt x="0" y="0"/>
                      <a:pt x="1"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96" name="Freeform 175">
                <a:extLst>
                  <a:ext uri="{FF2B5EF4-FFF2-40B4-BE49-F238E27FC236}">
                    <a16:creationId xmlns:a16="http://schemas.microsoft.com/office/drawing/2014/main" id="{213ED74D-09FE-4C27-8D89-BDE20ECB05B5}"/>
                  </a:ext>
                </a:extLst>
              </p:cNvPr>
              <p:cNvSpPr>
                <a:spLocks/>
              </p:cNvSpPr>
              <p:nvPr userDrawn="1"/>
            </p:nvSpPr>
            <p:spPr bwMode="auto">
              <a:xfrm>
                <a:off x="3933" y="333"/>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97" name="Freeform 176">
                <a:extLst>
                  <a:ext uri="{FF2B5EF4-FFF2-40B4-BE49-F238E27FC236}">
                    <a16:creationId xmlns:a16="http://schemas.microsoft.com/office/drawing/2014/main" id="{08633C86-B077-4F08-80D4-2C173D9144A1}"/>
                  </a:ext>
                </a:extLst>
              </p:cNvPr>
              <p:cNvSpPr>
                <a:spLocks/>
              </p:cNvSpPr>
              <p:nvPr userDrawn="1"/>
            </p:nvSpPr>
            <p:spPr bwMode="auto">
              <a:xfrm>
                <a:off x="3933" y="3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98" name="Freeform 177">
                <a:extLst>
                  <a:ext uri="{FF2B5EF4-FFF2-40B4-BE49-F238E27FC236}">
                    <a16:creationId xmlns:a16="http://schemas.microsoft.com/office/drawing/2014/main" id="{C0F88D7F-34F1-48A4-A675-D3C3249F3C14}"/>
                  </a:ext>
                </a:extLst>
              </p:cNvPr>
              <p:cNvSpPr>
                <a:spLocks/>
              </p:cNvSpPr>
              <p:nvPr userDrawn="1"/>
            </p:nvSpPr>
            <p:spPr bwMode="auto">
              <a:xfrm>
                <a:off x="3918" y="3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99" name="Freeform 178">
                <a:extLst>
                  <a:ext uri="{FF2B5EF4-FFF2-40B4-BE49-F238E27FC236}">
                    <a16:creationId xmlns:a16="http://schemas.microsoft.com/office/drawing/2014/main" id="{51189CE1-457A-4266-BED4-AE35D0CF9350}"/>
                  </a:ext>
                </a:extLst>
              </p:cNvPr>
              <p:cNvSpPr>
                <a:spLocks/>
              </p:cNvSpPr>
              <p:nvPr userDrawn="1"/>
            </p:nvSpPr>
            <p:spPr bwMode="auto">
              <a:xfrm>
                <a:off x="3913" y="30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00" name="Freeform 179">
                <a:extLst>
                  <a:ext uri="{FF2B5EF4-FFF2-40B4-BE49-F238E27FC236}">
                    <a16:creationId xmlns:a16="http://schemas.microsoft.com/office/drawing/2014/main" id="{BAA44EB7-2F26-4E0F-BC92-7994DF1098FF}"/>
                  </a:ext>
                </a:extLst>
              </p:cNvPr>
              <p:cNvSpPr>
                <a:spLocks/>
              </p:cNvSpPr>
              <p:nvPr userDrawn="1"/>
            </p:nvSpPr>
            <p:spPr bwMode="auto">
              <a:xfrm>
                <a:off x="3923" y="328"/>
                <a:ext cx="10" cy="5"/>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01" name="Freeform 180">
                <a:extLst>
                  <a:ext uri="{FF2B5EF4-FFF2-40B4-BE49-F238E27FC236}">
                    <a16:creationId xmlns:a16="http://schemas.microsoft.com/office/drawing/2014/main" id="{AE985B2C-1244-495F-BE1C-42569EF550F8}"/>
                  </a:ext>
                </a:extLst>
              </p:cNvPr>
              <p:cNvSpPr>
                <a:spLocks/>
              </p:cNvSpPr>
              <p:nvPr userDrawn="1"/>
            </p:nvSpPr>
            <p:spPr bwMode="auto">
              <a:xfrm>
                <a:off x="3908" y="288"/>
                <a:ext cx="10" cy="0"/>
              </a:xfrm>
              <a:custGeom>
                <a:avLst/>
                <a:gdLst>
                  <a:gd name="T0" fmla="*/ 5 w 10"/>
                  <a:gd name="T1" fmla="*/ 10 w 10"/>
                  <a:gd name="T2" fmla="*/ 0 w 10"/>
                  <a:gd name="T3" fmla="*/ 5 w 10"/>
                </a:gdLst>
                <a:ahLst/>
                <a:cxnLst>
                  <a:cxn ang="0">
                    <a:pos x="T0" y="0"/>
                  </a:cxn>
                  <a:cxn ang="0">
                    <a:pos x="T1" y="0"/>
                  </a:cxn>
                  <a:cxn ang="0">
                    <a:pos x="T2" y="0"/>
                  </a:cxn>
                  <a:cxn ang="0">
                    <a:pos x="T3" y="0"/>
                  </a:cxn>
                </a:cxnLst>
                <a:rect l="0" t="0" r="r" b="b"/>
                <a:pathLst>
                  <a:path w="10">
                    <a:moveTo>
                      <a:pt x="5" y="0"/>
                    </a:moveTo>
                    <a:lnTo>
                      <a:pt x="10"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02" name="Freeform 181">
                <a:extLst>
                  <a:ext uri="{FF2B5EF4-FFF2-40B4-BE49-F238E27FC236}">
                    <a16:creationId xmlns:a16="http://schemas.microsoft.com/office/drawing/2014/main" id="{B1E2351C-7233-4CA6-BE49-2CA671E5E770}"/>
                  </a:ext>
                </a:extLst>
              </p:cNvPr>
              <p:cNvSpPr>
                <a:spLocks/>
              </p:cNvSpPr>
              <p:nvPr userDrawn="1"/>
            </p:nvSpPr>
            <p:spPr bwMode="auto">
              <a:xfrm>
                <a:off x="3898" y="273"/>
                <a:ext cx="10" cy="5"/>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1" y="0"/>
                      <a:pt x="2" y="0"/>
                    </a:cubicBezTo>
                    <a:cubicBezTo>
                      <a:pt x="1" y="0"/>
                      <a:pt x="1"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03" name="Freeform 182">
                <a:extLst>
                  <a:ext uri="{FF2B5EF4-FFF2-40B4-BE49-F238E27FC236}">
                    <a16:creationId xmlns:a16="http://schemas.microsoft.com/office/drawing/2014/main" id="{91C8B9E9-9D81-4F72-8315-2548C84454CA}"/>
                  </a:ext>
                </a:extLst>
              </p:cNvPr>
              <p:cNvSpPr>
                <a:spLocks/>
              </p:cNvSpPr>
              <p:nvPr userDrawn="1"/>
            </p:nvSpPr>
            <p:spPr bwMode="auto">
              <a:xfrm>
                <a:off x="3893" y="27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04" name="Freeform 183">
                <a:extLst>
                  <a:ext uri="{FF2B5EF4-FFF2-40B4-BE49-F238E27FC236}">
                    <a16:creationId xmlns:a16="http://schemas.microsoft.com/office/drawing/2014/main" id="{2D429381-1E8A-4DBE-B3A3-0DF436EF8933}"/>
                  </a:ext>
                </a:extLst>
              </p:cNvPr>
              <p:cNvSpPr>
                <a:spLocks/>
              </p:cNvSpPr>
              <p:nvPr userDrawn="1"/>
            </p:nvSpPr>
            <p:spPr bwMode="auto">
              <a:xfrm>
                <a:off x="3908" y="29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05" name="Freeform 184">
                <a:extLst>
                  <a:ext uri="{FF2B5EF4-FFF2-40B4-BE49-F238E27FC236}">
                    <a16:creationId xmlns:a16="http://schemas.microsoft.com/office/drawing/2014/main" id="{058D3EC7-E916-4217-97D8-F7D2C1473890}"/>
                  </a:ext>
                </a:extLst>
              </p:cNvPr>
              <p:cNvSpPr>
                <a:spLocks/>
              </p:cNvSpPr>
              <p:nvPr userDrawn="1"/>
            </p:nvSpPr>
            <p:spPr bwMode="auto">
              <a:xfrm>
                <a:off x="3908" y="29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06" name="Freeform 185">
                <a:extLst>
                  <a:ext uri="{FF2B5EF4-FFF2-40B4-BE49-F238E27FC236}">
                    <a16:creationId xmlns:a16="http://schemas.microsoft.com/office/drawing/2014/main" id="{063CC91B-40B8-46B7-AA87-5A152EB54337}"/>
                  </a:ext>
                </a:extLst>
              </p:cNvPr>
              <p:cNvSpPr>
                <a:spLocks/>
              </p:cNvSpPr>
              <p:nvPr userDrawn="1"/>
            </p:nvSpPr>
            <p:spPr bwMode="auto">
              <a:xfrm>
                <a:off x="3908" y="2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07" name="Freeform 186">
                <a:extLst>
                  <a:ext uri="{FF2B5EF4-FFF2-40B4-BE49-F238E27FC236}">
                    <a16:creationId xmlns:a16="http://schemas.microsoft.com/office/drawing/2014/main" id="{110219EC-A630-43D6-8A79-B3380E17405F}"/>
                  </a:ext>
                </a:extLst>
              </p:cNvPr>
              <p:cNvSpPr>
                <a:spLocks/>
              </p:cNvSpPr>
              <p:nvPr userDrawn="1"/>
            </p:nvSpPr>
            <p:spPr bwMode="auto">
              <a:xfrm>
                <a:off x="3913" y="313"/>
                <a:ext cx="5" cy="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08" name="Freeform 187">
                <a:extLst>
                  <a:ext uri="{FF2B5EF4-FFF2-40B4-BE49-F238E27FC236}">
                    <a16:creationId xmlns:a16="http://schemas.microsoft.com/office/drawing/2014/main" id="{CDBF6402-7D43-43F2-BCB0-15558D39342B}"/>
                  </a:ext>
                </a:extLst>
              </p:cNvPr>
              <p:cNvSpPr>
                <a:spLocks/>
              </p:cNvSpPr>
              <p:nvPr userDrawn="1"/>
            </p:nvSpPr>
            <p:spPr bwMode="auto">
              <a:xfrm>
                <a:off x="3908" y="30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09" name="Rectangle 188">
                <a:extLst>
                  <a:ext uri="{FF2B5EF4-FFF2-40B4-BE49-F238E27FC236}">
                    <a16:creationId xmlns:a16="http://schemas.microsoft.com/office/drawing/2014/main" id="{48F31608-5510-47D0-850E-3F9BD83E2C9F}"/>
                  </a:ext>
                </a:extLst>
              </p:cNvPr>
              <p:cNvSpPr>
                <a:spLocks noChangeArrowheads="1"/>
              </p:cNvSpPr>
              <p:nvPr userDrawn="1"/>
            </p:nvSpPr>
            <p:spPr bwMode="auto">
              <a:xfrm>
                <a:off x="3908"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10" name="Freeform 189">
                <a:extLst>
                  <a:ext uri="{FF2B5EF4-FFF2-40B4-BE49-F238E27FC236}">
                    <a16:creationId xmlns:a16="http://schemas.microsoft.com/office/drawing/2014/main" id="{7AC88FE3-5925-4F4B-B0F3-843186B4C931}"/>
                  </a:ext>
                </a:extLst>
              </p:cNvPr>
              <p:cNvSpPr>
                <a:spLocks/>
              </p:cNvSpPr>
              <p:nvPr userDrawn="1"/>
            </p:nvSpPr>
            <p:spPr bwMode="auto">
              <a:xfrm>
                <a:off x="3888" y="278"/>
                <a:ext cx="10" cy="5"/>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0" y="0"/>
                    </a:cubicBezTo>
                    <a:cubicBezTo>
                      <a:pt x="1" y="0"/>
                      <a:pt x="1" y="1"/>
                      <a:pt x="1"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11" name="Freeform 190">
                <a:extLst>
                  <a:ext uri="{FF2B5EF4-FFF2-40B4-BE49-F238E27FC236}">
                    <a16:creationId xmlns:a16="http://schemas.microsoft.com/office/drawing/2014/main" id="{572524E4-7E59-4750-B24E-48FC993BC132}"/>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12" name="Rectangle 191">
                <a:extLst>
                  <a:ext uri="{FF2B5EF4-FFF2-40B4-BE49-F238E27FC236}">
                    <a16:creationId xmlns:a16="http://schemas.microsoft.com/office/drawing/2014/main" id="{72CFDB5B-D075-4E9A-A2C4-04B28486C5F8}"/>
                  </a:ext>
                </a:extLst>
              </p:cNvPr>
              <p:cNvSpPr>
                <a:spLocks noChangeArrowheads="1"/>
              </p:cNvSpPr>
              <p:nvPr userDrawn="1"/>
            </p:nvSpPr>
            <p:spPr bwMode="auto">
              <a:xfrm>
                <a:off x="3868" y="25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13" name="Freeform 192">
                <a:extLst>
                  <a:ext uri="{FF2B5EF4-FFF2-40B4-BE49-F238E27FC236}">
                    <a16:creationId xmlns:a16="http://schemas.microsoft.com/office/drawing/2014/main" id="{9D2A0542-DE25-4586-85D4-237C54409D38}"/>
                  </a:ext>
                </a:extLst>
              </p:cNvPr>
              <p:cNvSpPr>
                <a:spLocks/>
              </p:cNvSpPr>
              <p:nvPr userDrawn="1"/>
            </p:nvSpPr>
            <p:spPr bwMode="auto">
              <a:xfrm>
                <a:off x="3893" y="28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1" y="1"/>
                      <a:pt x="1" y="1"/>
                    </a:cubicBezTo>
                    <a:cubicBezTo>
                      <a:pt x="1" y="1"/>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14" name="Freeform 193">
                <a:extLst>
                  <a:ext uri="{FF2B5EF4-FFF2-40B4-BE49-F238E27FC236}">
                    <a16:creationId xmlns:a16="http://schemas.microsoft.com/office/drawing/2014/main" id="{1F422525-5B61-45AA-9BA3-0C410E206D18}"/>
                  </a:ext>
                </a:extLst>
              </p:cNvPr>
              <p:cNvSpPr>
                <a:spLocks/>
              </p:cNvSpPr>
              <p:nvPr userDrawn="1"/>
            </p:nvSpPr>
            <p:spPr bwMode="auto">
              <a:xfrm>
                <a:off x="3883" y="26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15" name="Freeform 194">
                <a:extLst>
                  <a:ext uri="{FF2B5EF4-FFF2-40B4-BE49-F238E27FC236}">
                    <a16:creationId xmlns:a16="http://schemas.microsoft.com/office/drawing/2014/main" id="{71229176-0B50-46D3-AA1F-BB1C7B9036F5}"/>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16" name="Freeform 195">
                <a:extLst>
                  <a:ext uri="{FF2B5EF4-FFF2-40B4-BE49-F238E27FC236}">
                    <a16:creationId xmlns:a16="http://schemas.microsoft.com/office/drawing/2014/main" id="{0B539918-58C7-456B-9800-6AD9F13830F6}"/>
                  </a:ext>
                </a:extLst>
              </p:cNvPr>
              <p:cNvSpPr>
                <a:spLocks/>
              </p:cNvSpPr>
              <p:nvPr userDrawn="1"/>
            </p:nvSpPr>
            <p:spPr bwMode="auto">
              <a:xfrm>
                <a:off x="3898" y="288"/>
                <a:ext cx="5"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17" name="Freeform 196">
                <a:extLst>
                  <a:ext uri="{FF2B5EF4-FFF2-40B4-BE49-F238E27FC236}">
                    <a16:creationId xmlns:a16="http://schemas.microsoft.com/office/drawing/2014/main" id="{96D471DB-58B9-41BB-97BE-E56DEFEC5A7A}"/>
                  </a:ext>
                </a:extLst>
              </p:cNvPr>
              <p:cNvSpPr>
                <a:spLocks/>
              </p:cNvSpPr>
              <p:nvPr userDrawn="1"/>
            </p:nvSpPr>
            <p:spPr bwMode="auto">
              <a:xfrm>
                <a:off x="3843" y="263"/>
                <a:ext cx="25" cy="15"/>
              </a:xfrm>
              <a:custGeom>
                <a:avLst/>
                <a:gdLst>
                  <a:gd name="T0" fmla="*/ 1 w 5"/>
                  <a:gd name="T1" fmla="*/ 3 h 3"/>
                  <a:gd name="T2" fmla="*/ 3 w 5"/>
                  <a:gd name="T3" fmla="*/ 3 h 3"/>
                  <a:gd name="T4" fmla="*/ 5 w 5"/>
                  <a:gd name="T5" fmla="*/ 0 h 3"/>
                  <a:gd name="T6" fmla="*/ 4 w 5"/>
                  <a:gd name="T7" fmla="*/ 0 h 3"/>
                  <a:gd name="T8" fmla="*/ 4 w 5"/>
                  <a:gd name="T9" fmla="*/ 2 h 3"/>
                  <a:gd name="T10" fmla="*/ 3 w 5"/>
                  <a:gd name="T11" fmla="*/ 1 h 3"/>
                  <a:gd name="T12" fmla="*/ 0 w 5"/>
                  <a:gd name="T13" fmla="*/ 2 h 3"/>
                  <a:gd name="T14" fmla="*/ 2 w 5"/>
                  <a:gd name="T15" fmla="*/ 2 h 3"/>
                  <a:gd name="T16" fmla="*/ 1 w 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1" y="3"/>
                    </a:moveTo>
                    <a:cubicBezTo>
                      <a:pt x="2" y="2"/>
                      <a:pt x="3" y="2"/>
                      <a:pt x="3" y="3"/>
                    </a:cubicBezTo>
                    <a:cubicBezTo>
                      <a:pt x="4" y="3"/>
                      <a:pt x="5" y="1"/>
                      <a:pt x="5" y="0"/>
                    </a:cubicBezTo>
                    <a:cubicBezTo>
                      <a:pt x="5" y="0"/>
                      <a:pt x="5" y="0"/>
                      <a:pt x="4" y="0"/>
                    </a:cubicBezTo>
                    <a:cubicBezTo>
                      <a:pt x="4" y="0"/>
                      <a:pt x="5" y="2"/>
                      <a:pt x="4" y="2"/>
                    </a:cubicBezTo>
                    <a:cubicBezTo>
                      <a:pt x="3" y="2"/>
                      <a:pt x="3" y="1"/>
                      <a:pt x="3" y="1"/>
                    </a:cubicBezTo>
                    <a:cubicBezTo>
                      <a:pt x="3" y="2"/>
                      <a:pt x="1" y="1"/>
                      <a:pt x="0" y="2"/>
                    </a:cubicBezTo>
                    <a:cubicBezTo>
                      <a:pt x="2" y="2"/>
                      <a:pt x="2" y="2"/>
                      <a:pt x="2" y="2"/>
                    </a:cubicBezTo>
                    <a:cubicBezTo>
                      <a:pt x="1"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18" name="Freeform 197">
                <a:extLst>
                  <a:ext uri="{FF2B5EF4-FFF2-40B4-BE49-F238E27FC236}">
                    <a16:creationId xmlns:a16="http://schemas.microsoft.com/office/drawing/2014/main" id="{CDDD8DE3-3703-4FD8-BB58-BA9E6E3A5773}"/>
                  </a:ext>
                </a:extLst>
              </p:cNvPr>
              <p:cNvSpPr>
                <a:spLocks/>
              </p:cNvSpPr>
              <p:nvPr userDrawn="1"/>
            </p:nvSpPr>
            <p:spPr bwMode="auto">
              <a:xfrm>
                <a:off x="3868" y="258"/>
                <a:ext cx="10" cy="10"/>
              </a:xfrm>
              <a:custGeom>
                <a:avLst/>
                <a:gdLst>
                  <a:gd name="T0" fmla="*/ 2 w 2"/>
                  <a:gd name="T1" fmla="*/ 2 h 2"/>
                  <a:gd name="T2" fmla="*/ 2 w 2"/>
                  <a:gd name="T3" fmla="*/ 2 h 2"/>
                  <a:gd name="T4" fmla="*/ 2 w 2"/>
                  <a:gd name="T5" fmla="*/ 0 h 2"/>
                  <a:gd name="T6" fmla="*/ 0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2" y="2"/>
                      <a:pt x="2" y="2"/>
                      <a:pt x="2" y="2"/>
                    </a:cubicBezTo>
                    <a:cubicBezTo>
                      <a:pt x="2" y="2"/>
                      <a:pt x="2" y="1"/>
                      <a:pt x="2" y="0"/>
                    </a:cubicBezTo>
                    <a:cubicBezTo>
                      <a:pt x="1" y="0"/>
                      <a:pt x="1" y="0"/>
                      <a:pt x="0" y="1"/>
                    </a:cubicBezTo>
                    <a:cubicBezTo>
                      <a:pt x="0" y="1"/>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19" name="Freeform 198">
                <a:extLst>
                  <a:ext uri="{FF2B5EF4-FFF2-40B4-BE49-F238E27FC236}">
                    <a16:creationId xmlns:a16="http://schemas.microsoft.com/office/drawing/2014/main" id="{A016B57E-B779-4B84-98E1-63CEDF383FF0}"/>
                  </a:ext>
                </a:extLst>
              </p:cNvPr>
              <p:cNvSpPr>
                <a:spLocks/>
              </p:cNvSpPr>
              <p:nvPr userDrawn="1"/>
            </p:nvSpPr>
            <p:spPr bwMode="auto">
              <a:xfrm>
                <a:off x="3878" y="268"/>
                <a:ext cx="10" cy="15"/>
              </a:xfrm>
              <a:custGeom>
                <a:avLst/>
                <a:gdLst>
                  <a:gd name="T0" fmla="*/ 1 w 2"/>
                  <a:gd name="T1" fmla="*/ 1 h 3"/>
                  <a:gd name="T2" fmla="*/ 0 w 2"/>
                  <a:gd name="T3" fmla="*/ 2 h 3"/>
                  <a:gd name="T4" fmla="*/ 1 w 2"/>
                  <a:gd name="T5" fmla="*/ 3 h 3"/>
                  <a:gd name="T6" fmla="*/ 1 w 2"/>
                  <a:gd name="T7" fmla="*/ 1 h 3"/>
                  <a:gd name="T8" fmla="*/ 2 w 2"/>
                  <a:gd name="T9" fmla="*/ 2 h 3"/>
                  <a:gd name="T10" fmla="*/ 2 w 2"/>
                  <a:gd name="T11" fmla="*/ 1 h 3"/>
                  <a:gd name="T12" fmla="*/ 2 w 2"/>
                  <a:gd name="T13" fmla="*/ 1 h 3"/>
                  <a:gd name="T14" fmla="*/ 2 w 2"/>
                  <a:gd name="T15" fmla="*/ 1 h 3"/>
                  <a:gd name="T16" fmla="*/ 2 w 2"/>
                  <a:gd name="T17" fmla="*/ 1 h 3"/>
                  <a:gd name="T18" fmla="*/ 2 w 2"/>
                  <a:gd name="T19" fmla="*/ 1 h 3"/>
                  <a:gd name="T20" fmla="*/ 2 w 2"/>
                  <a:gd name="T21" fmla="*/ 1 h 3"/>
                  <a:gd name="T22" fmla="*/ 1 w 2"/>
                  <a:gd name="T23" fmla="*/ 1 h 3"/>
                  <a:gd name="T24" fmla="*/ 2 w 2"/>
                  <a:gd name="T25" fmla="*/ 1 h 3"/>
                  <a:gd name="T26" fmla="*/ 2 w 2"/>
                  <a:gd name="T27" fmla="*/ 1 h 3"/>
                  <a:gd name="T28" fmla="*/ 2 w 2"/>
                  <a:gd name="T29" fmla="*/ 1 h 3"/>
                  <a:gd name="T30" fmla="*/ 0 w 2"/>
                  <a:gd name="T31" fmla="*/ 0 h 3"/>
                  <a:gd name="T32" fmla="*/ 1 w 2"/>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3">
                    <a:moveTo>
                      <a:pt x="1" y="1"/>
                    </a:moveTo>
                    <a:cubicBezTo>
                      <a:pt x="1" y="2"/>
                      <a:pt x="0" y="1"/>
                      <a:pt x="0" y="2"/>
                    </a:cubicBezTo>
                    <a:cubicBezTo>
                      <a:pt x="0" y="3"/>
                      <a:pt x="1" y="2"/>
                      <a:pt x="1" y="3"/>
                    </a:cubicBezTo>
                    <a:cubicBezTo>
                      <a:pt x="0" y="1"/>
                      <a:pt x="2" y="3"/>
                      <a:pt x="1" y="1"/>
                    </a:cubicBezTo>
                    <a:cubicBezTo>
                      <a:pt x="2" y="1"/>
                      <a:pt x="2" y="2"/>
                      <a:pt x="2" y="2"/>
                    </a:cubicBezTo>
                    <a:cubicBezTo>
                      <a:pt x="2" y="2"/>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2" y="1"/>
                    </a:cubicBezTo>
                    <a:cubicBezTo>
                      <a:pt x="2" y="1"/>
                      <a:pt x="2" y="1"/>
                      <a:pt x="2" y="1"/>
                    </a:cubicBezTo>
                    <a:cubicBezTo>
                      <a:pt x="2" y="1"/>
                      <a:pt x="2" y="1"/>
                      <a:pt x="2" y="1"/>
                    </a:cubicBezTo>
                    <a:cubicBezTo>
                      <a:pt x="0"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20" name="Freeform 199">
                <a:extLst>
                  <a:ext uri="{FF2B5EF4-FFF2-40B4-BE49-F238E27FC236}">
                    <a16:creationId xmlns:a16="http://schemas.microsoft.com/office/drawing/2014/main" id="{006A8BE0-4A29-4E97-842C-697788EBD9ED}"/>
                  </a:ext>
                </a:extLst>
              </p:cNvPr>
              <p:cNvSpPr>
                <a:spLocks/>
              </p:cNvSpPr>
              <p:nvPr userDrawn="1"/>
            </p:nvSpPr>
            <p:spPr bwMode="auto">
              <a:xfrm>
                <a:off x="3903" y="31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21" name="Freeform 200">
                <a:extLst>
                  <a:ext uri="{FF2B5EF4-FFF2-40B4-BE49-F238E27FC236}">
                    <a16:creationId xmlns:a16="http://schemas.microsoft.com/office/drawing/2014/main" id="{984E5F57-8410-4452-A846-CAB80D7DFAB5}"/>
                  </a:ext>
                </a:extLst>
              </p:cNvPr>
              <p:cNvSpPr>
                <a:spLocks/>
              </p:cNvSpPr>
              <p:nvPr userDrawn="1"/>
            </p:nvSpPr>
            <p:spPr bwMode="auto">
              <a:xfrm>
                <a:off x="3903" y="308"/>
                <a:ext cx="5" cy="15"/>
              </a:xfrm>
              <a:custGeom>
                <a:avLst/>
                <a:gdLst>
                  <a:gd name="T0" fmla="*/ 0 w 1"/>
                  <a:gd name="T1" fmla="*/ 2 h 3"/>
                  <a:gd name="T2" fmla="*/ 0 w 1"/>
                  <a:gd name="T3" fmla="*/ 2 h 3"/>
                  <a:gd name="T4" fmla="*/ 0 w 1"/>
                  <a:gd name="T5" fmla="*/ 2 h 3"/>
                  <a:gd name="T6" fmla="*/ 1 w 1"/>
                  <a:gd name="T7" fmla="*/ 2 h 3"/>
                  <a:gd name="T8" fmla="*/ 0 w 1"/>
                  <a:gd name="T9" fmla="*/ 2 h 3"/>
                  <a:gd name="T10" fmla="*/ 1 w 1"/>
                  <a:gd name="T11" fmla="*/ 0 h 3"/>
                  <a:gd name="T12" fmla="*/ 0 w 1"/>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2"/>
                    </a:moveTo>
                    <a:cubicBezTo>
                      <a:pt x="0" y="2"/>
                      <a:pt x="0" y="2"/>
                      <a:pt x="0" y="2"/>
                    </a:cubicBezTo>
                    <a:cubicBezTo>
                      <a:pt x="0" y="3"/>
                      <a:pt x="0" y="2"/>
                      <a:pt x="0" y="2"/>
                    </a:cubicBezTo>
                    <a:cubicBezTo>
                      <a:pt x="0" y="3"/>
                      <a:pt x="1" y="3"/>
                      <a:pt x="1" y="2"/>
                    </a:cubicBezTo>
                    <a:cubicBezTo>
                      <a:pt x="0" y="2"/>
                      <a:pt x="0" y="2"/>
                      <a:pt x="0" y="2"/>
                    </a:cubicBezTo>
                    <a:cubicBezTo>
                      <a:pt x="0" y="1"/>
                      <a:pt x="0" y="0"/>
                      <a:pt x="1"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22" name="Freeform 201">
                <a:extLst>
                  <a:ext uri="{FF2B5EF4-FFF2-40B4-BE49-F238E27FC236}">
                    <a16:creationId xmlns:a16="http://schemas.microsoft.com/office/drawing/2014/main" id="{7C6ECD07-60F9-49A6-B36E-F0373F2F5963}"/>
                  </a:ext>
                </a:extLst>
              </p:cNvPr>
              <p:cNvSpPr>
                <a:spLocks/>
              </p:cNvSpPr>
              <p:nvPr userDrawn="1"/>
            </p:nvSpPr>
            <p:spPr bwMode="auto">
              <a:xfrm>
                <a:off x="3888" y="293"/>
                <a:ext cx="5" cy="5"/>
              </a:xfrm>
              <a:custGeom>
                <a:avLst/>
                <a:gdLst>
                  <a:gd name="T0" fmla="*/ 1 w 1"/>
                  <a:gd name="T1" fmla="*/ 1 h 1"/>
                  <a:gd name="T2" fmla="*/ 0 w 1"/>
                  <a:gd name="T3" fmla="*/ 0 h 1"/>
                  <a:gd name="T4" fmla="*/ 0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1"/>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23" name="Freeform 202">
                <a:extLst>
                  <a:ext uri="{FF2B5EF4-FFF2-40B4-BE49-F238E27FC236}">
                    <a16:creationId xmlns:a16="http://schemas.microsoft.com/office/drawing/2014/main" id="{FF0A926B-B05E-493A-8DA5-F0D7E64F6615}"/>
                  </a:ext>
                </a:extLst>
              </p:cNvPr>
              <p:cNvSpPr>
                <a:spLocks/>
              </p:cNvSpPr>
              <p:nvPr userDrawn="1"/>
            </p:nvSpPr>
            <p:spPr bwMode="auto">
              <a:xfrm>
                <a:off x="3868" y="2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24" name="Freeform 203">
                <a:extLst>
                  <a:ext uri="{FF2B5EF4-FFF2-40B4-BE49-F238E27FC236}">
                    <a16:creationId xmlns:a16="http://schemas.microsoft.com/office/drawing/2014/main" id="{3D928DEB-98FD-4D7D-8D33-1247DC2A051E}"/>
                  </a:ext>
                </a:extLst>
              </p:cNvPr>
              <p:cNvSpPr>
                <a:spLocks/>
              </p:cNvSpPr>
              <p:nvPr userDrawn="1"/>
            </p:nvSpPr>
            <p:spPr bwMode="auto">
              <a:xfrm>
                <a:off x="3858" y="24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25" name="Freeform 204">
                <a:extLst>
                  <a:ext uri="{FF2B5EF4-FFF2-40B4-BE49-F238E27FC236}">
                    <a16:creationId xmlns:a16="http://schemas.microsoft.com/office/drawing/2014/main" id="{D67D7EF4-D32C-4D0E-AE3C-B68D15A7EED6}"/>
                  </a:ext>
                </a:extLst>
              </p:cNvPr>
              <p:cNvSpPr>
                <a:spLocks/>
              </p:cNvSpPr>
              <p:nvPr userDrawn="1"/>
            </p:nvSpPr>
            <p:spPr bwMode="auto">
              <a:xfrm>
                <a:off x="3694"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113" name="Group 406">
              <a:extLst>
                <a:ext uri="{FF2B5EF4-FFF2-40B4-BE49-F238E27FC236}">
                  <a16:creationId xmlns:a16="http://schemas.microsoft.com/office/drawing/2014/main" id="{6646FE39-56BC-49F1-8D25-8731CE03B86A}"/>
                </a:ext>
              </a:extLst>
            </p:cNvPr>
            <p:cNvGrpSpPr>
              <a:grpSpLocks/>
            </p:cNvGrpSpPr>
            <p:nvPr userDrawn="1"/>
          </p:nvGrpSpPr>
          <p:grpSpPr bwMode="auto">
            <a:xfrm>
              <a:off x="5715000" y="314325"/>
              <a:ext cx="1792287" cy="1204913"/>
              <a:chOff x="3600" y="198"/>
              <a:chExt cx="1129" cy="759"/>
            </a:xfrm>
            <a:grpFill/>
          </p:grpSpPr>
          <p:sp>
            <p:nvSpPr>
              <p:cNvPr id="9526" name="Freeform 206">
                <a:extLst>
                  <a:ext uri="{FF2B5EF4-FFF2-40B4-BE49-F238E27FC236}">
                    <a16:creationId xmlns:a16="http://schemas.microsoft.com/office/drawing/2014/main" id="{A1F09637-27B8-487D-8E2E-3908B6B895BE}"/>
                  </a:ext>
                </a:extLst>
              </p:cNvPr>
              <p:cNvSpPr>
                <a:spLocks/>
              </p:cNvSpPr>
              <p:nvPr userDrawn="1"/>
            </p:nvSpPr>
            <p:spPr bwMode="auto">
              <a:xfrm>
                <a:off x="3684" y="57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27" name="Freeform 207">
                <a:extLst>
                  <a:ext uri="{FF2B5EF4-FFF2-40B4-BE49-F238E27FC236}">
                    <a16:creationId xmlns:a16="http://schemas.microsoft.com/office/drawing/2014/main" id="{30487347-BCBA-4A96-AB18-032C1D4D23E7}"/>
                  </a:ext>
                </a:extLst>
              </p:cNvPr>
              <p:cNvSpPr>
                <a:spLocks/>
              </p:cNvSpPr>
              <p:nvPr userDrawn="1"/>
            </p:nvSpPr>
            <p:spPr bwMode="auto">
              <a:xfrm>
                <a:off x="3620" y="303"/>
                <a:ext cx="10" cy="5"/>
              </a:xfrm>
              <a:custGeom>
                <a:avLst/>
                <a:gdLst>
                  <a:gd name="T0" fmla="*/ 2 w 2"/>
                  <a:gd name="T1" fmla="*/ 0 h 1"/>
                  <a:gd name="T2" fmla="*/ 1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1"/>
                      <a:pt x="1" y="1"/>
                    </a:cubicBezTo>
                    <a:cubicBezTo>
                      <a:pt x="2" y="1"/>
                      <a:pt x="2" y="1"/>
                      <a:pt x="2"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28" name="Freeform 208">
                <a:extLst>
                  <a:ext uri="{FF2B5EF4-FFF2-40B4-BE49-F238E27FC236}">
                    <a16:creationId xmlns:a16="http://schemas.microsoft.com/office/drawing/2014/main" id="{6166D752-987A-4046-9308-D29A02716F61}"/>
                  </a:ext>
                </a:extLst>
              </p:cNvPr>
              <p:cNvSpPr>
                <a:spLocks/>
              </p:cNvSpPr>
              <p:nvPr userDrawn="1"/>
            </p:nvSpPr>
            <p:spPr bwMode="auto">
              <a:xfrm>
                <a:off x="3625" y="4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29" name="Freeform 209">
                <a:extLst>
                  <a:ext uri="{FF2B5EF4-FFF2-40B4-BE49-F238E27FC236}">
                    <a16:creationId xmlns:a16="http://schemas.microsoft.com/office/drawing/2014/main" id="{40D7B7F4-525C-4C96-8A58-13DAACE8D0EA}"/>
                  </a:ext>
                </a:extLst>
              </p:cNvPr>
              <p:cNvSpPr>
                <a:spLocks/>
              </p:cNvSpPr>
              <p:nvPr userDrawn="1"/>
            </p:nvSpPr>
            <p:spPr bwMode="auto">
              <a:xfrm>
                <a:off x="3639" y="46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30" name="Freeform 210">
                <a:extLst>
                  <a:ext uri="{FF2B5EF4-FFF2-40B4-BE49-F238E27FC236}">
                    <a16:creationId xmlns:a16="http://schemas.microsoft.com/office/drawing/2014/main" id="{D9953344-1398-4A04-A6EC-2D9A60275F10}"/>
                  </a:ext>
                </a:extLst>
              </p:cNvPr>
              <p:cNvSpPr>
                <a:spLocks/>
              </p:cNvSpPr>
              <p:nvPr userDrawn="1"/>
            </p:nvSpPr>
            <p:spPr bwMode="auto">
              <a:xfrm>
                <a:off x="3754" y="62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31" name="Freeform 211">
                <a:extLst>
                  <a:ext uri="{FF2B5EF4-FFF2-40B4-BE49-F238E27FC236}">
                    <a16:creationId xmlns:a16="http://schemas.microsoft.com/office/drawing/2014/main" id="{E0FDA515-678A-4454-9A32-8CFE19C6427F}"/>
                  </a:ext>
                </a:extLst>
              </p:cNvPr>
              <p:cNvSpPr>
                <a:spLocks/>
              </p:cNvSpPr>
              <p:nvPr userDrawn="1"/>
            </p:nvSpPr>
            <p:spPr bwMode="auto">
              <a:xfrm>
                <a:off x="3749" y="223"/>
                <a:ext cx="10" cy="5"/>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0" y="0"/>
                      <a:pt x="0" y="0"/>
                    </a:cubicBezTo>
                    <a:cubicBezTo>
                      <a:pt x="1" y="0"/>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32" name="Freeform 212">
                <a:extLst>
                  <a:ext uri="{FF2B5EF4-FFF2-40B4-BE49-F238E27FC236}">
                    <a16:creationId xmlns:a16="http://schemas.microsoft.com/office/drawing/2014/main" id="{2D8BFE5B-10B2-4745-816B-019665207D18}"/>
                  </a:ext>
                </a:extLst>
              </p:cNvPr>
              <p:cNvSpPr>
                <a:spLocks/>
              </p:cNvSpPr>
              <p:nvPr userDrawn="1"/>
            </p:nvSpPr>
            <p:spPr bwMode="auto">
              <a:xfrm>
                <a:off x="3659" y="60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33" name="Freeform 213">
                <a:extLst>
                  <a:ext uri="{FF2B5EF4-FFF2-40B4-BE49-F238E27FC236}">
                    <a16:creationId xmlns:a16="http://schemas.microsoft.com/office/drawing/2014/main" id="{A6D148BD-F659-4D78-AFD3-0B38DD8E2553}"/>
                  </a:ext>
                </a:extLst>
              </p:cNvPr>
              <p:cNvSpPr>
                <a:spLocks/>
              </p:cNvSpPr>
              <p:nvPr userDrawn="1"/>
            </p:nvSpPr>
            <p:spPr bwMode="auto">
              <a:xfrm>
                <a:off x="3739" y="218"/>
                <a:ext cx="10" cy="5"/>
              </a:xfrm>
              <a:custGeom>
                <a:avLst/>
                <a:gdLst>
                  <a:gd name="T0" fmla="*/ 0 w 2"/>
                  <a:gd name="T1" fmla="*/ 1 h 1"/>
                  <a:gd name="T2" fmla="*/ 1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1" y="1"/>
                    </a:cubicBezTo>
                    <a:cubicBezTo>
                      <a:pt x="1" y="1"/>
                      <a:pt x="1" y="1"/>
                      <a:pt x="2"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34" name="Freeform 214">
                <a:extLst>
                  <a:ext uri="{FF2B5EF4-FFF2-40B4-BE49-F238E27FC236}">
                    <a16:creationId xmlns:a16="http://schemas.microsoft.com/office/drawing/2014/main" id="{7108379A-10C5-48A6-B64F-D2A462AF40C2}"/>
                  </a:ext>
                </a:extLst>
              </p:cNvPr>
              <p:cNvSpPr>
                <a:spLocks/>
              </p:cNvSpPr>
              <p:nvPr userDrawn="1"/>
            </p:nvSpPr>
            <p:spPr bwMode="auto">
              <a:xfrm>
                <a:off x="3933" y="5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35" name="Freeform 215">
                <a:extLst>
                  <a:ext uri="{FF2B5EF4-FFF2-40B4-BE49-F238E27FC236}">
                    <a16:creationId xmlns:a16="http://schemas.microsoft.com/office/drawing/2014/main" id="{9589801A-364B-41DE-8930-DA09EBC133C4}"/>
                  </a:ext>
                </a:extLst>
              </p:cNvPr>
              <p:cNvSpPr>
                <a:spLocks/>
              </p:cNvSpPr>
              <p:nvPr userDrawn="1"/>
            </p:nvSpPr>
            <p:spPr bwMode="auto">
              <a:xfrm>
                <a:off x="3968" y="43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36" name="Freeform 216">
                <a:extLst>
                  <a:ext uri="{FF2B5EF4-FFF2-40B4-BE49-F238E27FC236}">
                    <a16:creationId xmlns:a16="http://schemas.microsoft.com/office/drawing/2014/main" id="{F1AD9CE5-DC00-45EA-802D-809593EDEE6E}"/>
                  </a:ext>
                </a:extLst>
              </p:cNvPr>
              <p:cNvSpPr>
                <a:spLocks/>
              </p:cNvSpPr>
              <p:nvPr userDrawn="1"/>
            </p:nvSpPr>
            <p:spPr bwMode="auto">
              <a:xfrm>
                <a:off x="3824" y="2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37" name="Freeform 217">
                <a:extLst>
                  <a:ext uri="{FF2B5EF4-FFF2-40B4-BE49-F238E27FC236}">
                    <a16:creationId xmlns:a16="http://schemas.microsoft.com/office/drawing/2014/main" id="{E80321C3-45D8-43A4-A200-59A3CE980589}"/>
                  </a:ext>
                </a:extLst>
              </p:cNvPr>
              <p:cNvSpPr>
                <a:spLocks/>
              </p:cNvSpPr>
              <p:nvPr userDrawn="1"/>
            </p:nvSpPr>
            <p:spPr bwMode="auto">
              <a:xfrm>
                <a:off x="3829" y="24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38" name="Freeform 218">
                <a:extLst>
                  <a:ext uri="{FF2B5EF4-FFF2-40B4-BE49-F238E27FC236}">
                    <a16:creationId xmlns:a16="http://schemas.microsoft.com/office/drawing/2014/main" id="{2D0E7149-794E-4DD2-BB22-EAB2F7D3EA65}"/>
                  </a:ext>
                </a:extLst>
              </p:cNvPr>
              <p:cNvSpPr>
                <a:spLocks/>
              </p:cNvSpPr>
              <p:nvPr userDrawn="1"/>
            </p:nvSpPr>
            <p:spPr bwMode="auto">
              <a:xfrm>
                <a:off x="3724" y="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39" name="Freeform 219">
                <a:extLst>
                  <a:ext uri="{FF2B5EF4-FFF2-40B4-BE49-F238E27FC236}">
                    <a16:creationId xmlns:a16="http://schemas.microsoft.com/office/drawing/2014/main" id="{258EFF3A-6046-4303-8820-30826F98974B}"/>
                  </a:ext>
                </a:extLst>
              </p:cNvPr>
              <p:cNvSpPr>
                <a:spLocks/>
              </p:cNvSpPr>
              <p:nvPr userDrawn="1"/>
            </p:nvSpPr>
            <p:spPr bwMode="auto">
              <a:xfrm>
                <a:off x="3824" y="23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40" name="Freeform 220">
                <a:extLst>
                  <a:ext uri="{FF2B5EF4-FFF2-40B4-BE49-F238E27FC236}">
                    <a16:creationId xmlns:a16="http://schemas.microsoft.com/office/drawing/2014/main" id="{DC9F9432-2F51-4CB4-854F-92A11170AAA1}"/>
                  </a:ext>
                </a:extLst>
              </p:cNvPr>
              <p:cNvSpPr>
                <a:spLocks/>
              </p:cNvSpPr>
              <p:nvPr userDrawn="1"/>
            </p:nvSpPr>
            <p:spPr bwMode="auto">
              <a:xfrm>
                <a:off x="3829" y="2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41" name="Freeform 221">
                <a:extLst>
                  <a:ext uri="{FF2B5EF4-FFF2-40B4-BE49-F238E27FC236}">
                    <a16:creationId xmlns:a16="http://schemas.microsoft.com/office/drawing/2014/main" id="{00D249C3-DB8D-4AF4-89CB-CDF9CC72579B}"/>
                  </a:ext>
                </a:extLst>
              </p:cNvPr>
              <p:cNvSpPr>
                <a:spLocks/>
              </p:cNvSpPr>
              <p:nvPr userDrawn="1"/>
            </p:nvSpPr>
            <p:spPr bwMode="auto">
              <a:xfrm>
                <a:off x="3819" y="228"/>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42" name="Freeform 222">
                <a:extLst>
                  <a:ext uri="{FF2B5EF4-FFF2-40B4-BE49-F238E27FC236}">
                    <a16:creationId xmlns:a16="http://schemas.microsoft.com/office/drawing/2014/main" id="{35C24CA7-8909-45DE-9D1A-3628F53F03E5}"/>
                  </a:ext>
                </a:extLst>
              </p:cNvPr>
              <p:cNvSpPr>
                <a:spLocks/>
              </p:cNvSpPr>
              <p:nvPr userDrawn="1"/>
            </p:nvSpPr>
            <p:spPr bwMode="auto">
              <a:xfrm>
                <a:off x="3868" y="64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43" name="Rectangle 223">
                <a:extLst>
                  <a:ext uri="{FF2B5EF4-FFF2-40B4-BE49-F238E27FC236}">
                    <a16:creationId xmlns:a16="http://schemas.microsoft.com/office/drawing/2014/main" id="{F54D6C0C-D295-43AE-8EA4-080D8AC04563}"/>
                  </a:ext>
                </a:extLst>
              </p:cNvPr>
              <p:cNvSpPr>
                <a:spLocks noChangeArrowheads="1"/>
              </p:cNvSpPr>
              <p:nvPr userDrawn="1"/>
            </p:nvSpPr>
            <p:spPr bwMode="auto">
              <a:xfrm>
                <a:off x="3649"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44" name="Freeform 224">
                <a:extLst>
                  <a:ext uri="{FF2B5EF4-FFF2-40B4-BE49-F238E27FC236}">
                    <a16:creationId xmlns:a16="http://schemas.microsoft.com/office/drawing/2014/main" id="{5E7238CD-781B-4609-9DBC-95A5ACD8B6FB}"/>
                  </a:ext>
                </a:extLst>
              </p:cNvPr>
              <p:cNvSpPr>
                <a:spLocks/>
              </p:cNvSpPr>
              <p:nvPr userDrawn="1"/>
            </p:nvSpPr>
            <p:spPr bwMode="auto">
              <a:xfrm>
                <a:off x="3634" y="368"/>
                <a:ext cx="15" cy="5"/>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3"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45" name="Freeform 225">
                <a:extLst>
                  <a:ext uri="{FF2B5EF4-FFF2-40B4-BE49-F238E27FC236}">
                    <a16:creationId xmlns:a16="http://schemas.microsoft.com/office/drawing/2014/main" id="{A43BB47C-78D8-4D4A-BF55-91CFA3573525}"/>
                  </a:ext>
                </a:extLst>
              </p:cNvPr>
              <p:cNvSpPr>
                <a:spLocks noEditPoints="1"/>
              </p:cNvSpPr>
              <p:nvPr userDrawn="1"/>
            </p:nvSpPr>
            <p:spPr bwMode="auto">
              <a:xfrm>
                <a:off x="3600" y="218"/>
                <a:ext cx="373" cy="480"/>
              </a:xfrm>
              <a:custGeom>
                <a:avLst/>
                <a:gdLst>
                  <a:gd name="T0" fmla="*/ 21 w 75"/>
                  <a:gd name="T1" fmla="*/ 75 h 96"/>
                  <a:gd name="T2" fmla="*/ 17 w 75"/>
                  <a:gd name="T3" fmla="*/ 71 h 96"/>
                  <a:gd name="T4" fmla="*/ 17 w 75"/>
                  <a:gd name="T5" fmla="*/ 68 h 96"/>
                  <a:gd name="T6" fmla="*/ 14 w 75"/>
                  <a:gd name="T7" fmla="*/ 64 h 96"/>
                  <a:gd name="T8" fmla="*/ 11 w 75"/>
                  <a:gd name="T9" fmla="*/ 58 h 96"/>
                  <a:gd name="T10" fmla="*/ 5 w 75"/>
                  <a:gd name="T11" fmla="*/ 50 h 96"/>
                  <a:gd name="T12" fmla="*/ 6 w 75"/>
                  <a:gd name="T13" fmla="*/ 50 h 96"/>
                  <a:gd name="T14" fmla="*/ 8 w 75"/>
                  <a:gd name="T15" fmla="*/ 49 h 96"/>
                  <a:gd name="T16" fmla="*/ 7 w 75"/>
                  <a:gd name="T17" fmla="*/ 43 h 96"/>
                  <a:gd name="T18" fmla="*/ 8 w 75"/>
                  <a:gd name="T19" fmla="*/ 37 h 96"/>
                  <a:gd name="T20" fmla="*/ 10 w 75"/>
                  <a:gd name="T21" fmla="*/ 30 h 96"/>
                  <a:gd name="T22" fmla="*/ 10 w 75"/>
                  <a:gd name="T23" fmla="*/ 25 h 96"/>
                  <a:gd name="T24" fmla="*/ 14 w 75"/>
                  <a:gd name="T25" fmla="*/ 20 h 96"/>
                  <a:gd name="T26" fmla="*/ 16 w 75"/>
                  <a:gd name="T27" fmla="*/ 19 h 96"/>
                  <a:gd name="T28" fmla="*/ 16 w 75"/>
                  <a:gd name="T29" fmla="*/ 14 h 96"/>
                  <a:gd name="T30" fmla="*/ 17 w 75"/>
                  <a:gd name="T31" fmla="*/ 9 h 96"/>
                  <a:gd name="T32" fmla="*/ 24 w 75"/>
                  <a:gd name="T33" fmla="*/ 10 h 96"/>
                  <a:gd name="T34" fmla="*/ 31 w 75"/>
                  <a:gd name="T35" fmla="*/ 8 h 96"/>
                  <a:gd name="T36" fmla="*/ 39 w 75"/>
                  <a:gd name="T37" fmla="*/ 6 h 96"/>
                  <a:gd name="T38" fmla="*/ 43 w 75"/>
                  <a:gd name="T39" fmla="*/ 7 h 96"/>
                  <a:gd name="T40" fmla="*/ 48 w 75"/>
                  <a:gd name="T41" fmla="*/ 7 h 96"/>
                  <a:gd name="T42" fmla="*/ 46 w 75"/>
                  <a:gd name="T43" fmla="*/ 3 h 96"/>
                  <a:gd name="T44" fmla="*/ 43 w 75"/>
                  <a:gd name="T45" fmla="*/ 3 h 96"/>
                  <a:gd name="T46" fmla="*/ 35 w 75"/>
                  <a:gd name="T47" fmla="*/ 1 h 96"/>
                  <a:gd name="T48" fmla="*/ 16 w 75"/>
                  <a:gd name="T49" fmla="*/ 4 h 96"/>
                  <a:gd name="T50" fmla="*/ 9 w 75"/>
                  <a:gd name="T51" fmla="*/ 13 h 96"/>
                  <a:gd name="T52" fmla="*/ 7 w 75"/>
                  <a:gd name="T53" fmla="*/ 17 h 96"/>
                  <a:gd name="T54" fmla="*/ 5 w 75"/>
                  <a:gd name="T55" fmla="*/ 21 h 96"/>
                  <a:gd name="T56" fmla="*/ 3 w 75"/>
                  <a:gd name="T57" fmla="*/ 27 h 96"/>
                  <a:gd name="T58" fmla="*/ 0 w 75"/>
                  <a:gd name="T59" fmla="*/ 44 h 96"/>
                  <a:gd name="T60" fmla="*/ 3 w 75"/>
                  <a:gd name="T61" fmla="*/ 51 h 96"/>
                  <a:gd name="T62" fmla="*/ 5 w 75"/>
                  <a:gd name="T63" fmla="*/ 59 h 96"/>
                  <a:gd name="T64" fmla="*/ 6 w 75"/>
                  <a:gd name="T65" fmla="*/ 69 h 96"/>
                  <a:gd name="T66" fmla="*/ 12 w 75"/>
                  <a:gd name="T67" fmla="*/ 77 h 96"/>
                  <a:gd name="T68" fmla="*/ 19 w 75"/>
                  <a:gd name="T69" fmla="*/ 85 h 96"/>
                  <a:gd name="T70" fmla="*/ 30 w 75"/>
                  <a:gd name="T71" fmla="*/ 93 h 96"/>
                  <a:gd name="T72" fmla="*/ 40 w 75"/>
                  <a:gd name="T73" fmla="*/ 93 h 96"/>
                  <a:gd name="T74" fmla="*/ 57 w 75"/>
                  <a:gd name="T75" fmla="*/ 91 h 96"/>
                  <a:gd name="T76" fmla="*/ 61 w 75"/>
                  <a:gd name="T77" fmla="*/ 90 h 96"/>
                  <a:gd name="T78" fmla="*/ 68 w 75"/>
                  <a:gd name="T79" fmla="*/ 78 h 96"/>
                  <a:gd name="T80" fmla="*/ 74 w 75"/>
                  <a:gd name="T81" fmla="*/ 65 h 96"/>
                  <a:gd name="T82" fmla="*/ 75 w 75"/>
                  <a:gd name="T83" fmla="*/ 45 h 96"/>
                  <a:gd name="T84" fmla="*/ 68 w 75"/>
                  <a:gd name="T85" fmla="*/ 43 h 96"/>
                  <a:gd name="T86" fmla="*/ 69 w 75"/>
                  <a:gd name="T87" fmla="*/ 56 h 96"/>
                  <a:gd name="T88" fmla="*/ 68 w 75"/>
                  <a:gd name="T89" fmla="*/ 62 h 96"/>
                  <a:gd name="T90" fmla="*/ 66 w 75"/>
                  <a:gd name="T91" fmla="*/ 72 h 96"/>
                  <a:gd name="T92" fmla="*/ 63 w 75"/>
                  <a:gd name="T93" fmla="*/ 79 h 96"/>
                  <a:gd name="T94" fmla="*/ 60 w 75"/>
                  <a:gd name="T95" fmla="*/ 84 h 96"/>
                  <a:gd name="T96" fmla="*/ 53 w 75"/>
                  <a:gd name="T97" fmla="*/ 88 h 96"/>
                  <a:gd name="T98" fmla="*/ 51 w 75"/>
                  <a:gd name="T99" fmla="*/ 86 h 96"/>
                  <a:gd name="T100" fmla="*/ 46 w 75"/>
                  <a:gd name="T101" fmla="*/ 87 h 96"/>
                  <a:gd name="T102" fmla="*/ 42 w 75"/>
                  <a:gd name="T103" fmla="*/ 88 h 96"/>
                  <a:gd name="T104" fmla="*/ 38 w 75"/>
                  <a:gd name="T105" fmla="*/ 87 h 96"/>
                  <a:gd name="T106" fmla="*/ 34 w 75"/>
                  <a:gd name="T107" fmla="*/ 86 h 96"/>
                  <a:gd name="T108" fmla="*/ 27 w 75"/>
                  <a:gd name="T109" fmla="*/ 81 h 96"/>
                  <a:gd name="T110" fmla="*/ 15 w 75"/>
                  <a:gd name="T111" fmla="*/ 68 h 96"/>
                  <a:gd name="T112" fmla="*/ 40 w 75"/>
                  <a:gd name="T113" fmla="*/ 2 h 96"/>
                  <a:gd name="T114" fmla="*/ 41 w 75"/>
                  <a:gd name="T115"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96">
                    <a:moveTo>
                      <a:pt x="24" y="78"/>
                    </a:moveTo>
                    <a:cubicBezTo>
                      <a:pt x="24" y="77"/>
                      <a:pt x="24" y="77"/>
                      <a:pt x="24" y="77"/>
                    </a:cubicBezTo>
                    <a:cubicBezTo>
                      <a:pt x="25" y="77"/>
                      <a:pt x="25" y="78"/>
                      <a:pt x="26" y="76"/>
                    </a:cubicBezTo>
                    <a:cubicBezTo>
                      <a:pt x="24" y="78"/>
                      <a:pt x="23" y="74"/>
                      <a:pt x="21" y="76"/>
                    </a:cubicBezTo>
                    <a:cubicBezTo>
                      <a:pt x="21" y="75"/>
                      <a:pt x="21" y="75"/>
                      <a:pt x="21" y="75"/>
                    </a:cubicBezTo>
                    <a:cubicBezTo>
                      <a:pt x="21" y="75"/>
                      <a:pt x="21" y="75"/>
                      <a:pt x="21" y="75"/>
                    </a:cubicBezTo>
                    <a:cubicBezTo>
                      <a:pt x="22" y="74"/>
                      <a:pt x="20" y="76"/>
                      <a:pt x="19" y="74"/>
                    </a:cubicBezTo>
                    <a:cubicBezTo>
                      <a:pt x="19" y="74"/>
                      <a:pt x="19" y="73"/>
                      <a:pt x="19" y="73"/>
                    </a:cubicBezTo>
                    <a:cubicBezTo>
                      <a:pt x="18" y="73"/>
                      <a:pt x="18" y="73"/>
                      <a:pt x="18" y="73"/>
                    </a:cubicBezTo>
                    <a:cubicBezTo>
                      <a:pt x="18" y="72"/>
                      <a:pt x="18" y="72"/>
                      <a:pt x="18" y="73"/>
                    </a:cubicBezTo>
                    <a:cubicBezTo>
                      <a:pt x="17" y="71"/>
                      <a:pt x="17" y="71"/>
                      <a:pt x="17" y="71"/>
                    </a:cubicBezTo>
                    <a:cubicBezTo>
                      <a:pt x="17" y="71"/>
                      <a:pt x="17" y="71"/>
                      <a:pt x="17" y="71"/>
                    </a:cubicBezTo>
                    <a:cubicBezTo>
                      <a:pt x="17" y="71"/>
                      <a:pt x="16" y="71"/>
                      <a:pt x="16" y="71"/>
                    </a:cubicBezTo>
                    <a:cubicBezTo>
                      <a:pt x="16" y="70"/>
                      <a:pt x="16" y="71"/>
                      <a:pt x="16" y="71"/>
                    </a:cubicBezTo>
                    <a:cubicBezTo>
                      <a:pt x="15" y="70"/>
                      <a:pt x="15" y="70"/>
                      <a:pt x="15" y="70"/>
                    </a:cubicBezTo>
                    <a:cubicBezTo>
                      <a:pt x="15" y="69"/>
                      <a:pt x="16" y="70"/>
                      <a:pt x="17" y="70"/>
                    </a:cubicBezTo>
                    <a:cubicBezTo>
                      <a:pt x="18" y="68"/>
                      <a:pt x="16" y="70"/>
                      <a:pt x="16" y="68"/>
                    </a:cubicBezTo>
                    <a:cubicBezTo>
                      <a:pt x="17" y="68"/>
                      <a:pt x="17" y="68"/>
                      <a:pt x="17" y="68"/>
                    </a:cubicBezTo>
                    <a:cubicBezTo>
                      <a:pt x="18" y="67"/>
                      <a:pt x="17" y="67"/>
                      <a:pt x="17" y="65"/>
                    </a:cubicBezTo>
                    <a:cubicBezTo>
                      <a:pt x="17" y="66"/>
                      <a:pt x="16" y="68"/>
                      <a:pt x="15" y="68"/>
                    </a:cubicBezTo>
                    <a:cubicBezTo>
                      <a:pt x="15" y="67"/>
                      <a:pt x="15" y="67"/>
                      <a:pt x="14" y="66"/>
                    </a:cubicBezTo>
                    <a:cubicBezTo>
                      <a:pt x="15" y="66"/>
                      <a:pt x="15" y="66"/>
                      <a:pt x="14" y="65"/>
                    </a:cubicBezTo>
                    <a:cubicBezTo>
                      <a:pt x="15" y="65"/>
                      <a:pt x="15" y="65"/>
                      <a:pt x="15" y="65"/>
                    </a:cubicBezTo>
                    <a:cubicBezTo>
                      <a:pt x="15" y="64"/>
                      <a:pt x="14" y="64"/>
                      <a:pt x="14" y="64"/>
                    </a:cubicBezTo>
                    <a:cubicBezTo>
                      <a:pt x="13" y="63"/>
                      <a:pt x="14" y="63"/>
                      <a:pt x="15" y="62"/>
                    </a:cubicBezTo>
                    <a:cubicBezTo>
                      <a:pt x="14" y="61"/>
                      <a:pt x="14" y="64"/>
                      <a:pt x="13" y="62"/>
                    </a:cubicBezTo>
                    <a:cubicBezTo>
                      <a:pt x="13" y="61"/>
                      <a:pt x="12" y="61"/>
                      <a:pt x="11" y="59"/>
                    </a:cubicBezTo>
                    <a:cubicBezTo>
                      <a:pt x="11" y="58"/>
                      <a:pt x="12" y="59"/>
                      <a:pt x="12" y="59"/>
                    </a:cubicBezTo>
                    <a:cubicBezTo>
                      <a:pt x="11" y="59"/>
                      <a:pt x="11" y="59"/>
                      <a:pt x="11" y="59"/>
                    </a:cubicBezTo>
                    <a:cubicBezTo>
                      <a:pt x="11" y="58"/>
                      <a:pt x="11" y="58"/>
                      <a:pt x="11" y="58"/>
                    </a:cubicBezTo>
                    <a:cubicBezTo>
                      <a:pt x="11" y="58"/>
                      <a:pt x="10" y="59"/>
                      <a:pt x="10" y="58"/>
                    </a:cubicBezTo>
                    <a:cubicBezTo>
                      <a:pt x="8" y="58"/>
                      <a:pt x="11" y="55"/>
                      <a:pt x="9" y="55"/>
                    </a:cubicBezTo>
                    <a:cubicBezTo>
                      <a:pt x="9" y="54"/>
                      <a:pt x="10" y="55"/>
                      <a:pt x="10" y="54"/>
                    </a:cubicBezTo>
                    <a:cubicBezTo>
                      <a:pt x="9" y="53"/>
                      <a:pt x="9" y="53"/>
                      <a:pt x="8" y="52"/>
                    </a:cubicBezTo>
                    <a:cubicBezTo>
                      <a:pt x="8" y="51"/>
                      <a:pt x="8" y="51"/>
                      <a:pt x="8" y="51"/>
                    </a:cubicBezTo>
                    <a:cubicBezTo>
                      <a:pt x="8" y="52"/>
                      <a:pt x="6" y="51"/>
                      <a:pt x="5" y="50"/>
                    </a:cubicBezTo>
                    <a:cubicBezTo>
                      <a:pt x="5" y="50"/>
                      <a:pt x="5" y="51"/>
                      <a:pt x="4" y="51"/>
                    </a:cubicBezTo>
                    <a:cubicBezTo>
                      <a:pt x="4" y="49"/>
                      <a:pt x="4" y="49"/>
                      <a:pt x="4" y="49"/>
                    </a:cubicBezTo>
                    <a:cubicBezTo>
                      <a:pt x="4" y="49"/>
                      <a:pt x="4" y="49"/>
                      <a:pt x="5" y="49"/>
                    </a:cubicBezTo>
                    <a:cubicBezTo>
                      <a:pt x="5" y="49"/>
                      <a:pt x="4" y="49"/>
                      <a:pt x="4" y="49"/>
                    </a:cubicBezTo>
                    <a:cubicBezTo>
                      <a:pt x="5" y="49"/>
                      <a:pt x="5" y="49"/>
                      <a:pt x="6" y="49"/>
                    </a:cubicBezTo>
                    <a:cubicBezTo>
                      <a:pt x="6" y="49"/>
                      <a:pt x="6" y="50"/>
                      <a:pt x="6" y="50"/>
                    </a:cubicBezTo>
                    <a:cubicBezTo>
                      <a:pt x="6" y="50"/>
                      <a:pt x="7" y="50"/>
                      <a:pt x="8" y="50"/>
                    </a:cubicBezTo>
                    <a:cubicBezTo>
                      <a:pt x="8" y="50"/>
                      <a:pt x="8" y="50"/>
                      <a:pt x="7" y="50"/>
                    </a:cubicBezTo>
                    <a:cubicBezTo>
                      <a:pt x="8" y="50"/>
                      <a:pt x="8" y="50"/>
                      <a:pt x="8" y="50"/>
                    </a:cubicBezTo>
                    <a:cubicBezTo>
                      <a:pt x="8" y="50"/>
                      <a:pt x="8" y="50"/>
                      <a:pt x="7" y="49"/>
                    </a:cubicBezTo>
                    <a:cubicBezTo>
                      <a:pt x="9" y="49"/>
                      <a:pt x="9" y="49"/>
                      <a:pt x="9" y="49"/>
                    </a:cubicBezTo>
                    <a:cubicBezTo>
                      <a:pt x="8" y="49"/>
                      <a:pt x="8" y="49"/>
                      <a:pt x="8" y="49"/>
                    </a:cubicBezTo>
                    <a:cubicBezTo>
                      <a:pt x="8" y="49"/>
                      <a:pt x="9" y="47"/>
                      <a:pt x="9" y="47"/>
                    </a:cubicBezTo>
                    <a:cubicBezTo>
                      <a:pt x="7" y="45"/>
                      <a:pt x="5" y="44"/>
                      <a:pt x="5" y="42"/>
                    </a:cubicBezTo>
                    <a:cubicBezTo>
                      <a:pt x="6" y="43"/>
                      <a:pt x="6" y="42"/>
                      <a:pt x="7" y="42"/>
                    </a:cubicBezTo>
                    <a:cubicBezTo>
                      <a:pt x="6" y="43"/>
                      <a:pt x="8" y="44"/>
                      <a:pt x="8" y="45"/>
                    </a:cubicBezTo>
                    <a:cubicBezTo>
                      <a:pt x="8" y="44"/>
                      <a:pt x="8" y="44"/>
                      <a:pt x="9" y="45"/>
                    </a:cubicBezTo>
                    <a:cubicBezTo>
                      <a:pt x="9" y="45"/>
                      <a:pt x="7" y="43"/>
                      <a:pt x="7" y="43"/>
                    </a:cubicBezTo>
                    <a:cubicBezTo>
                      <a:pt x="8" y="43"/>
                      <a:pt x="8" y="42"/>
                      <a:pt x="9" y="42"/>
                    </a:cubicBezTo>
                    <a:cubicBezTo>
                      <a:pt x="7" y="42"/>
                      <a:pt x="7" y="40"/>
                      <a:pt x="7" y="39"/>
                    </a:cubicBezTo>
                    <a:cubicBezTo>
                      <a:pt x="7" y="39"/>
                      <a:pt x="8" y="39"/>
                      <a:pt x="8" y="40"/>
                    </a:cubicBezTo>
                    <a:cubicBezTo>
                      <a:pt x="9" y="39"/>
                      <a:pt x="6" y="39"/>
                      <a:pt x="7" y="38"/>
                    </a:cubicBezTo>
                    <a:cubicBezTo>
                      <a:pt x="7" y="38"/>
                      <a:pt x="7" y="38"/>
                      <a:pt x="7" y="38"/>
                    </a:cubicBezTo>
                    <a:cubicBezTo>
                      <a:pt x="7" y="38"/>
                      <a:pt x="7" y="36"/>
                      <a:pt x="8" y="37"/>
                    </a:cubicBezTo>
                    <a:cubicBezTo>
                      <a:pt x="8" y="37"/>
                      <a:pt x="8" y="37"/>
                      <a:pt x="8" y="37"/>
                    </a:cubicBezTo>
                    <a:cubicBezTo>
                      <a:pt x="8" y="35"/>
                      <a:pt x="9" y="32"/>
                      <a:pt x="7" y="31"/>
                    </a:cubicBezTo>
                    <a:cubicBezTo>
                      <a:pt x="7" y="31"/>
                      <a:pt x="9" y="32"/>
                      <a:pt x="9" y="32"/>
                    </a:cubicBezTo>
                    <a:cubicBezTo>
                      <a:pt x="9" y="32"/>
                      <a:pt x="8" y="31"/>
                      <a:pt x="7" y="30"/>
                    </a:cubicBezTo>
                    <a:cubicBezTo>
                      <a:pt x="6" y="29"/>
                      <a:pt x="5" y="28"/>
                      <a:pt x="5" y="28"/>
                    </a:cubicBezTo>
                    <a:cubicBezTo>
                      <a:pt x="6" y="28"/>
                      <a:pt x="9" y="28"/>
                      <a:pt x="10" y="30"/>
                    </a:cubicBezTo>
                    <a:cubicBezTo>
                      <a:pt x="10" y="30"/>
                      <a:pt x="10" y="29"/>
                      <a:pt x="10" y="28"/>
                    </a:cubicBezTo>
                    <a:cubicBezTo>
                      <a:pt x="10" y="29"/>
                      <a:pt x="8" y="28"/>
                      <a:pt x="8" y="28"/>
                    </a:cubicBezTo>
                    <a:cubicBezTo>
                      <a:pt x="10" y="27"/>
                      <a:pt x="9" y="28"/>
                      <a:pt x="11" y="27"/>
                    </a:cubicBezTo>
                    <a:cubicBezTo>
                      <a:pt x="10" y="27"/>
                      <a:pt x="9" y="26"/>
                      <a:pt x="9" y="25"/>
                    </a:cubicBezTo>
                    <a:cubicBezTo>
                      <a:pt x="9" y="26"/>
                      <a:pt x="11" y="26"/>
                      <a:pt x="11" y="26"/>
                    </a:cubicBezTo>
                    <a:cubicBezTo>
                      <a:pt x="11" y="26"/>
                      <a:pt x="11" y="26"/>
                      <a:pt x="10" y="25"/>
                    </a:cubicBezTo>
                    <a:cubicBezTo>
                      <a:pt x="10" y="25"/>
                      <a:pt x="10" y="24"/>
                      <a:pt x="10" y="24"/>
                    </a:cubicBezTo>
                    <a:cubicBezTo>
                      <a:pt x="10" y="25"/>
                      <a:pt x="11" y="25"/>
                      <a:pt x="12" y="25"/>
                    </a:cubicBezTo>
                    <a:cubicBezTo>
                      <a:pt x="11" y="25"/>
                      <a:pt x="12" y="24"/>
                      <a:pt x="12" y="23"/>
                    </a:cubicBezTo>
                    <a:cubicBezTo>
                      <a:pt x="12" y="23"/>
                      <a:pt x="12" y="24"/>
                      <a:pt x="12" y="24"/>
                    </a:cubicBezTo>
                    <a:cubicBezTo>
                      <a:pt x="13" y="22"/>
                      <a:pt x="10" y="21"/>
                      <a:pt x="11" y="19"/>
                    </a:cubicBezTo>
                    <a:cubicBezTo>
                      <a:pt x="11" y="19"/>
                      <a:pt x="13" y="21"/>
                      <a:pt x="14" y="20"/>
                    </a:cubicBezTo>
                    <a:cubicBezTo>
                      <a:pt x="13" y="19"/>
                      <a:pt x="10" y="16"/>
                      <a:pt x="11" y="14"/>
                    </a:cubicBezTo>
                    <a:cubicBezTo>
                      <a:pt x="12" y="14"/>
                      <a:pt x="12" y="14"/>
                      <a:pt x="12" y="14"/>
                    </a:cubicBezTo>
                    <a:cubicBezTo>
                      <a:pt x="12" y="12"/>
                      <a:pt x="12" y="12"/>
                      <a:pt x="12" y="12"/>
                    </a:cubicBezTo>
                    <a:cubicBezTo>
                      <a:pt x="12" y="13"/>
                      <a:pt x="13" y="15"/>
                      <a:pt x="13" y="16"/>
                    </a:cubicBezTo>
                    <a:cubicBezTo>
                      <a:pt x="14" y="18"/>
                      <a:pt x="14" y="19"/>
                      <a:pt x="14" y="20"/>
                    </a:cubicBezTo>
                    <a:cubicBezTo>
                      <a:pt x="15" y="19"/>
                      <a:pt x="15" y="20"/>
                      <a:pt x="16" y="19"/>
                    </a:cubicBezTo>
                    <a:cubicBezTo>
                      <a:pt x="16" y="19"/>
                      <a:pt x="16" y="20"/>
                      <a:pt x="16" y="20"/>
                    </a:cubicBezTo>
                    <a:cubicBezTo>
                      <a:pt x="16" y="20"/>
                      <a:pt x="17" y="19"/>
                      <a:pt x="17" y="19"/>
                    </a:cubicBezTo>
                    <a:cubicBezTo>
                      <a:pt x="16" y="18"/>
                      <a:pt x="17" y="17"/>
                      <a:pt x="17" y="16"/>
                    </a:cubicBezTo>
                    <a:cubicBezTo>
                      <a:pt x="17" y="16"/>
                      <a:pt x="16" y="17"/>
                      <a:pt x="16" y="17"/>
                    </a:cubicBezTo>
                    <a:cubicBezTo>
                      <a:pt x="16" y="18"/>
                      <a:pt x="16" y="19"/>
                      <a:pt x="16" y="19"/>
                    </a:cubicBezTo>
                    <a:cubicBezTo>
                      <a:pt x="15" y="18"/>
                      <a:pt x="14" y="16"/>
                      <a:pt x="16" y="14"/>
                    </a:cubicBezTo>
                    <a:cubicBezTo>
                      <a:pt x="16" y="14"/>
                      <a:pt x="17" y="16"/>
                      <a:pt x="17" y="16"/>
                    </a:cubicBezTo>
                    <a:cubicBezTo>
                      <a:pt x="17" y="16"/>
                      <a:pt x="18" y="15"/>
                      <a:pt x="18" y="15"/>
                    </a:cubicBezTo>
                    <a:cubicBezTo>
                      <a:pt x="18" y="16"/>
                      <a:pt x="18" y="16"/>
                      <a:pt x="18" y="16"/>
                    </a:cubicBezTo>
                    <a:cubicBezTo>
                      <a:pt x="19" y="16"/>
                      <a:pt x="18" y="14"/>
                      <a:pt x="20" y="14"/>
                    </a:cubicBezTo>
                    <a:cubicBezTo>
                      <a:pt x="20" y="14"/>
                      <a:pt x="21" y="15"/>
                      <a:pt x="21" y="14"/>
                    </a:cubicBezTo>
                    <a:cubicBezTo>
                      <a:pt x="20" y="13"/>
                      <a:pt x="17" y="10"/>
                      <a:pt x="17" y="9"/>
                    </a:cubicBezTo>
                    <a:cubicBezTo>
                      <a:pt x="17" y="8"/>
                      <a:pt x="19" y="8"/>
                      <a:pt x="20" y="9"/>
                    </a:cubicBezTo>
                    <a:cubicBezTo>
                      <a:pt x="21" y="9"/>
                      <a:pt x="21" y="11"/>
                      <a:pt x="22" y="12"/>
                    </a:cubicBezTo>
                    <a:cubicBezTo>
                      <a:pt x="21" y="12"/>
                      <a:pt x="21" y="11"/>
                      <a:pt x="21" y="11"/>
                    </a:cubicBezTo>
                    <a:cubicBezTo>
                      <a:pt x="22" y="11"/>
                      <a:pt x="22" y="12"/>
                      <a:pt x="23" y="11"/>
                    </a:cubicBezTo>
                    <a:cubicBezTo>
                      <a:pt x="22" y="10"/>
                      <a:pt x="24" y="11"/>
                      <a:pt x="22" y="10"/>
                    </a:cubicBezTo>
                    <a:cubicBezTo>
                      <a:pt x="23" y="10"/>
                      <a:pt x="23" y="10"/>
                      <a:pt x="24" y="10"/>
                    </a:cubicBezTo>
                    <a:cubicBezTo>
                      <a:pt x="23" y="9"/>
                      <a:pt x="24" y="7"/>
                      <a:pt x="25" y="6"/>
                    </a:cubicBezTo>
                    <a:cubicBezTo>
                      <a:pt x="25" y="6"/>
                      <a:pt x="25" y="7"/>
                      <a:pt x="25" y="7"/>
                    </a:cubicBezTo>
                    <a:cubicBezTo>
                      <a:pt x="27" y="6"/>
                      <a:pt x="28" y="7"/>
                      <a:pt x="30" y="6"/>
                    </a:cubicBezTo>
                    <a:cubicBezTo>
                      <a:pt x="30" y="7"/>
                      <a:pt x="31" y="7"/>
                      <a:pt x="30" y="8"/>
                    </a:cubicBezTo>
                    <a:cubicBezTo>
                      <a:pt x="31" y="7"/>
                      <a:pt x="31" y="7"/>
                      <a:pt x="31" y="7"/>
                    </a:cubicBezTo>
                    <a:cubicBezTo>
                      <a:pt x="32" y="8"/>
                      <a:pt x="30" y="7"/>
                      <a:pt x="31" y="8"/>
                    </a:cubicBezTo>
                    <a:cubicBezTo>
                      <a:pt x="31" y="8"/>
                      <a:pt x="32" y="7"/>
                      <a:pt x="33" y="7"/>
                    </a:cubicBezTo>
                    <a:cubicBezTo>
                      <a:pt x="33" y="6"/>
                      <a:pt x="31" y="7"/>
                      <a:pt x="31" y="7"/>
                    </a:cubicBezTo>
                    <a:cubicBezTo>
                      <a:pt x="30" y="6"/>
                      <a:pt x="32" y="4"/>
                      <a:pt x="34" y="3"/>
                    </a:cubicBezTo>
                    <a:cubicBezTo>
                      <a:pt x="35" y="3"/>
                      <a:pt x="34" y="4"/>
                      <a:pt x="35" y="4"/>
                    </a:cubicBezTo>
                    <a:cubicBezTo>
                      <a:pt x="37" y="4"/>
                      <a:pt x="37" y="1"/>
                      <a:pt x="40" y="3"/>
                    </a:cubicBezTo>
                    <a:cubicBezTo>
                      <a:pt x="40" y="4"/>
                      <a:pt x="39" y="5"/>
                      <a:pt x="39" y="6"/>
                    </a:cubicBezTo>
                    <a:cubicBezTo>
                      <a:pt x="38" y="6"/>
                      <a:pt x="38" y="5"/>
                      <a:pt x="37" y="5"/>
                    </a:cubicBezTo>
                    <a:cubicBezTo>
                      <a:pt x="38" y="5"/>
                      <a:pt x="38" y="5"/>
                      <a:pt x="38" y="5"/>
                    </a:cubicBezTo>
                    <a:cubicBezTo>
                      <a:pt x="37" y="6"/>
                      <a:pt x="37" y="6"/>
                      <a:pt x="36" y="5"/>
                    </a:cubicBezTo>
                    <a:cubicBezTo>
                      <a:pt x="37" y="6"/>
                      <a:pt x="41" y="6"/>
                      <a:pt x="42" y="8"/>
                    </a:cubicBezTo>
                    <a:cubicBezTo>
                      <a:pt x="43" y="8"/>
                      <a:pt x="44" y="8"/>
                      <a:pt x="43" y="7"/>
                    </a:cubicBezTo>
                    <a:cubicBezTo>
                      <a:pt x="43" y="7"/>
                      <a:pt x="43" y="7"/>
                      <a:pt x="43" y="7"/>
                    </a:cubicBezTo>
                    <a:cubicBezTo>
                      <a:pt x="42" y="6"/>
                      <a:pt x="44" y="6"/>
                      <a:pt x="44" y="6"/>
                    </a:cubicBezTo>
                    <a:cubicBezTo>
                      <a:pt x="45" y="6"/>
                      <a:pt x="46" y="5"/>
                      <a:pt x="47" y="6"/>
                    </a:cubicBezTo>
                    <a:cubicBezTo>
                      <a:pt x="47" y="7"/>
                      <a:pt x="47" y="7"/>
                      <a:pt x="47" y="7"/>
                    </a:cubicBezTo>
                    <a:cubicBezTo>
                      <a:pt x="47" y="7"/>
                      <a:pt x="46" y="6"/>
                      <a:pt x="46" y="6"/>
                    </a:cubicBezTo>
                    <a:cubicBezTo>
                      <a:pt x="47" y="6"/>
                      <a:pt x="47" y="9"/>
                      <a:pt x="48" y="8"/>
                    </a:cubicBezTo>
                    <a:cubicBezTo>
                      <a:pt x="48" y="7"/>
                      <a:pt x="48" y="7"/>
                      <a:pt x="48" y="7"/>
                    </a:cubicBezTo>
                    <a:cubicBezTo>
                      <a:pt x="49" y="6"/>
                      <a:pt x="50" y="6"/>
                      <a:pt x="51" y="7"/>
                    </a:cubicBezTo>
                    <a:cubicBezTo>
                      <a:pt x="51" y="6"/>
                      <a:pt x="51" y="7"/>
                      <a:pt x="51" y="5"/>
                    </a:cubicBezTo>
                    <a:cubicBezTo>
                      <a:pt x="51" y="7"/>
                      <a:pt x="48" y="4"/>
                      <a:pt x="48" y="6"/>
                    </a:cubicBezTo>
                    <a:cubicBezTo>
                      <a:pt x="48" y="4"/>
                      <a:pt x="47" y="5"/>
                      <a:pt x="47" y="3"/>
                    </a:cubicBezTo>
                    <a:cubicBezTo>
                      <a:pt x="47" y="3"/>
                      <a:pt x="47" y="4"/>
                      <a:pt x="46" y="3"/>
                    </a:cubicBezTo>
                    <a:cubicBezTo>
                      <a:pt x="46" y="3"/>
                      <a:pt x="46" y="3"/>
                      <a:pt x="46" y="3"/>
                    </a:cubicBezTo>
                    <a:cubicBezTo>
                      <a:pt x="46" y="3"/>
                      <a:pt x="46" y="3"/>
                      <a:pt x="46" y="3"/>
                    </a:cubicBezTo>
                    <a:cubicBezTo>
                      <a:pt x="46" y="3"/>
                      <a:pt x="46" y="3"/>
                      <a:pt x="46" y="3"/>
                    </a:cubicBezTo>
                    <a:cubicBezTo>
                      <a:pt x="46" y="3"/>
                      <a:pt x="46" y="3"/>
                      <a:pt x="46" y="3"/>
                    </a:cubicBezTo>
                    <a:cubicBezTo>
                      <a:pt x="46" y="4"/>
                      <a:pt x="46" y="4"/>
                      <a:pt x="46" y="4"/>
                    </a:cubicBezTo>
                    <a:cubicBezTo>
                      <a:pt x="45" y="5"/>
                      <a:pt x="44" y="4"/>
                      <a:pt x="43" y="4"/>
                    </a:cubicBezTo>
                    <a:cubicBezTo>
                      <a:pt x="42" y="4"/>
                      <a:pt x="43" y="4"/>
                      <a:pt x="43" y="3"/>
                    </a:cubicBezTo>
                    <a:cubicBezTo>
                      <a:pt x="42" y="4"/>
                      <a:pt x="42" y="4"/>
                      <a:pt x="42" y="4"/>
                    </a:cubicBezTo>
                    <a:cubicBezTo>
                      <a:pt x="42" y="3"/>
                      <a:pt x="41" y="2"/>
                      <a:pt x="42" y="2"/>
                    </a:cubicBezTo>
                    <a:cubicBezTo>
                      <a:pt x="41" y="2"/>
                      <a:pt x="41" y="2"/>
                      <a:pt x="41" y="2"/>
                    </a:cubicBezTo>
                    <a:cubicBezTo>
                      <a:pt x="41" y="1"/>
                      <a:pt x="39" y="1"/>
                      <a:pt x="39" y="1"/>
                    </a:cubicBezTo>
                    <a:cubicBezTo>
                      <a:pt x="38" y="0"/>
                      <a:pt x="37" y="1"/>
                      <a:pt x="38" y="1"/>
                    </a:cubicBezTo>
                    <a:cubicBezTo>
                      <a:pt x="38" y="1"/>
                      <a:pt x="35" y="1"/>
                      <a:pt x="35" y="1"/>
                    </a:cubicBezTo>
                    <a:cubicBezTo>
                      <a:pt x="35" y="1"/>
                      <a:pt x="35" y="1"/>
                      <a:pt x="35" y="1"/>
                    </a:cubicBezTo>
                    <a:cubicBezTo>
                      <a:pt x="33" y="1"/>
                      <a:pt x="31" y="2"/>
                      <a:pt x="29" y="1"/>
                    </a:cubicBezTo>
                    <a:cubicBezTo>
                      <a:pt x="28" y="1"/>
                      <a:pt x="27" y="2"/>
                      <a:pt x="26" y="2"/>
                    </a:cubicBezTo>
                    <a:cubicBezTo>
                      <a:pt x="26" y="1"/>
                      <a:pt x="26" y="1"/>
                      <a:pt x="26" y="1"/>
                    </a:cubicBezTo>
                    <a:cubicBezTo>
                      <a:pt x="25" y="2"/>
                      <a:pt x="23" y="1"/>
                      <a:pt x="22" y="2"/>
                    </a:cubicBezTo>
                    <a:cubicBezTo>
                      <a:pt x="21" y="1"/>
                      <a:pt x="18" y="4"/>
                      <a:pt x="16" y="4"/>
                    </a:cubicBezTo>
                    <a:cubicBezTo>
                      <a:pt x="17" y="5"/>
                      <a:pt x="17" y="5"/>
                      <a:pt x="17" y="5"/>
                    </a:cubicBezTo>
                    <a:cubicBezTo>
                      <a:pt x="16" y="6"/>
                      <a:pt x="15" y="7"/>
                      <a:pt x="14" y="8"/>
                    </a:cubicBezTo>
                    <a:cubicBezTo>
                      <a:pt x="15" y="8"/>
                      <a:pt x="15" y="8"/>
                      <a:pt x="15" y="8"/>
                    </a:cubicBezTo>
                    <a:cubicBezTo>
                      <a:pt x="15" y="10"/>
                      <a:pt x="12" y="10"/>
                      <a:pt x="11" y="11"/>
                    </a:cubicBezTo>
                    <a:cubicBezTo>
                      <a:pt x="11" y="11"/>
                      <a:pt x="11" y="11"/>
                      <a:pt x="12" y="11"/>
                    </a:cubicBezTo>
                    <a:cubicBezTo>
                      <a:pt x="10" y="11"/>
                      <a:pt x="10" y="12"/>
                      <a:pt x="9" y="13"/>
                    </a:cubicBezTo>
                    <a:cubicBezTo>
                      <a:pt x="9" y="14"/>
                      <a:pt x="9" y="15"/>
                      <a:pt x="8" y="16"/>
                    </a:cubicBezTo>
                    <a:cubicBezTo>
                      <a:pt x="8" y="16"/>
                      <a:pt x="7" y="17"/>
                      <a:pt x="7" y="17"/>
                    </a:cubicBezTo>
                    <a:cubicBezTo>
                      <a:pt x="7" y="17"/>
                      <a:pt x="7" y="17"/>
                      <a:pt x="7" y="17"/>
                    </a:cubicBezTo>
                    <a:cubicBezTo>
                      <a:pt x="7" y="17"/>
                      <a:pt x="7" y="17"/>
                      <a:pt x="7" y="17"/>
                    </a:cubicBezTo>
                    <a:cubicBezTo>
                      <a:pt x="7" y="17"/>
                      <a:pt x="6" y="17"/>
                      <a:pt x="6" y="17"/>
                    </a:cubicBezTo>
                    <a:cubicBezTo>
                      <a:pt x="7" y="17"/>
                      <a:pt x="7" y="17"/>
                      <a:pt x="7" y="17"/>
                    </a:cubicBezTo>
                    <a:cubicBezTo>
                      <a:pt x="7" y="17"/>
                      <a:pt x="7" y="18"/>
                      <a:pt x="6" y="18"/>
                    </a:cubicBezTo>
                    <a:cubicBezTo>
                      <a:pt x="6" y="18"/>
                      <a:pt x="6" y="18"/>
                      <a:pt x="6" y="18"/>
                    </a:cubicBezTo>
                    <a:cubicBezTo>
                      <a:pt x="6" y="18"/>
                      <a:pt x="6" y="18"/>
                      <a:pt x="6" y="18"/>
                    </a:cubicBezTo>
                    <a:cubicBezTo>
                      <a:pt x="5" y="19"/>
                      <a:pt x="6" y="19"/>
                      <a:pt x="6" y="19"/>
                    </a:cubicBezTo>
                    <a:cubicBezTo>
                      <a:pt x="6" y="19"/>
                      <a:pt x="6" y="19"/>
                      <a:pt x="7" y="20"/>
                    </a:cubicBezTo>
                    <a:cubicBezTo>
                      <a:pt x="5" y="19"/>
                      <a:pt x="6" y="21"/>
                      <a:pt x="5" y="21"/>
                    </a:cubicBezTo>
                    <a:cubicBezTo>
                      <a:pt x="5" y="22"/>
                      <a:pt x="4" y="24"/>
                      <a:pt x="6" y="25"/>
                    </a:cubicBezTo>
                    <a:cubicBezTo>
                      <a:pt x="5" y="25"/>
                      <a:pt x="5" y="25"/>
                      <a:pt x="5" y="24"/>
                    </a:cubicBezTo>
                    <a:cubicBezTo>
                      <a:pt x="5" y="25"/>
                      <a:pt x="5" y="25"/>
                      <a:pt x="5" y="26"/>
                    </a:cubicBezTo>
                    <a:cubicBezTo>
                      <a:pt x="4" y="26"/>
                      <a:pt x="4" y="26"/>
                      <a:pt x="4" y="26"/>
                    </a:cubicBezTo>
                    <a:cubicBezTo>
                      <a:pt x="5" y="28"/>
                      <a:pt x="5" y="28"/>
                      <a:pt x="5" y="28"/>
                    </a:cubicBezTo>
                    <a:cubicBezTo>
                      <a:pt x="4" y="28"/>
                      <a:pt x="3" y="28"/>
                      <a:pt x="3" y="27"/>
                    </a:cubicBezTo>
                    <a:cubicBezTo>
                      <a:pt x="4" y="30"/>
                      <a:pt x="3" y="29"/>
                      <a:pt x="4" y="31"/>
                    </a:cubicBezTo>
                    <a:cubicBezTo>
                      <a:pt x="3" y="31"/>
                      <a:pt x="3" y="31"/>
                      <a:pt x="3" y="31"/>
                    </a:cubicBezTo>
                    <a:cubicBezTo>
                      <a:pt x="3" y="31"/>
                      <a:pt x="4" y="32"/>
                      <a:pt x="3" y="33"/>
                    </a:cubicBezTo>
                    <a:cubicBezTo>
                      <a:pt x="1" y="34"/>
                      <a:pt x="2" y="39"/>
                      <a:pt x="1" y="42"/>
                    </a:cubicBezTo>
                    <a:cubicBezTo>
                      <a:pt x="3" y="41"/>
                      <a:pt x="0" y="43"/>
                      <a:pt x="1" y="44"/>
                    </a:cubicBezTo>
                    <a:cubicBezTo>
                      <a:pt x="1" y="44"/>
                      <a:pt x="1" y="44"/>
                      <a:pt x="0" y="44"/>
                    </a:cubicBezTo>
                    <a:cubicBezTo>
                      <a:pt x="1" y="45"/>
                      <a:pt x="0" y="46"/>
                      <a:pt x="1" y="47"/>
                    </a:cubicBezTo>
                    <a:cubicBezTo>
                      <a:pt x="1" y="48"/>
                      <a:pt x="0" y="47"/>
                      <a:pt x="0" y="47"/>
                    </a:cubicBezTo>
                    <a:cubicBezTo>
                      <a:pt x="0" y="47"/>
                      <a:pt x="0" y="48"/>
                      <a:pt x="0" y="48"/>
                    </a:cubicBezTo>
                    <a:cubicBezTo>
                      <a:pt x="0" y="48"/>
                      <a:pt x="0" y="48"/>
                      <a:pt x="0" y="47"/>
                    </a:cubicBezTo>
                    <a:cubicBezTo>
                      <a:pt x="0" y="49"/>
                      <a:pt x="1" y="49"/>
                      <a:pt x="3" y="49"/>
                    </a:cubicBezTo>
                    <a:cubicBezTo>
                      <a:pt x="2" y="50"/>
                      <a:pt x="2" y="50"/>
                      <a:pt x="3" y="51"/>
                    </a:cubicBezTo>
                    <a:cubicBezTo>
                      <a:pt x="3" y="51"/>
                      <a:pt x="3" y="52"/>
                      <a:pt x="2" y="51"/>
                    </a:cubicBezTo>
                    <a:cubicBezTo>
                      <a:pt x="2" y="51"/>
                      <a:pt x="2" y="55"/>
                      <a:pt x="3" y="54"/>
                    </a:cubicBezTo>
                    <a:cubicBezTo>
                      <a:pt x="3" y="55"/>
                      <a:pt x="3" y="55"/>
                      <a:pt x="4" y="55"/>
                    </a:cubicBezTo>
                    <a:cubicBezTo>
                      <a:pt x="4" y="57"/>
                      <a:pt x="4" y="57"/>
                      <a:pt x="4" y="58"/>
                    </a:cubicBezTo>
                    <a:cubicBezTo>
                      <a:pt x="4" y="58"/>
                      <a:pt x="4" y="58"/>
                      <a:pt x="4" y="58"/>
                    </a:cubicBezTo>
                    <a:cubicBezTo>
                      <a:pt x="6" y="58"/>
                      <a:pt x="5" y="58"/>
                      <a:pt x="5" y="59"/>
                    </a:cubicBezTo>
                    <a:cubicBezTo>
                      <a:pt x="5" y="59"/>
                      <a:pt x="5" y="59"/>
                      <a:pt x="5" y="59"/>
                    </a:cubicBezTo>
                    <a:cubicBezTo>
                      <a:pt x="5" y="62"/>
                      <a:pt x="6" y="60"/>
                      <a:pt x="6" y="63"/>
                    </a:cubicBezTo>
                    <a:cubicBezTo>
                      <a:pt x="6" y="62"/>
                      <a:pt x="6" y="62"/>
                      <a:pt x="6" y="62"/>
                    </a:cubicBezTo>
                    <a:cubicBezTo>
                      <a:pt x="8" y="62"/>
                      <a:pt x="6" y="65"/>
                      <a:pt x="7" y="66"/>
                    </a:cubicBezTo>
                    <a:cubicBezTo>
                      <a:pt x="8" y="65"/>
                      <a:pt x="8" y="65"/>
                      <a:pt x="8" y="65"/>
                    </a:cubicBezTo>
                    <a:cubicBezTo>
                      <a:pt x="8" y="66"/>
                      <a:pt x="6" y="68"/>
                      <a:pt x="6" y="69"/>
                    </a:cubicBezTo>
                    <a:cubicBezTo>
                      <a:pt x="6" y="69"/>
                      <a:pt x="6" y="69"/>
                      <a:pt x="6" y="69"/>
                    </a:cubicBezTo>
                    <a:cubicBezTo>
                      <a:pt x="6" y="71"/>
                      <a:pt x="7" y="68"/>
                      <a:pt x="8" y="70"/>
                    </a:cubicBezTo>
                    <a:cubicBezTo>
                      <a:pt x="7" y="70"/>
                      <a:pt x="6" y="70"/>
                      <a:pt x="6" y="71"/>
                    </a:cubicBezTo>
                    <a:cubicBezTo>
                      <a:pt x="6" y="72"/>
                      <a:pt x="10" y="73"/>
                      <a:pt x="9" y="74"/>
                    </a:cubicBezTo>
                    <a:cubicBezTo>
                      <a:pt x="10" y="74"/>
                      <a:pt x="10" y="73"/>
                      <a:pt x="11" y="74"/>
                    </a:cubicBezTo>
                    <a:cubicBezTo>
                      <a:pt x="11" y="74"/>
                      <a:pt x="11" y="77"/>
                      <a:pt x="12" y="77"/>
                    </a:cubicBezTo>
                    <a:cubicBezTo>
                      <a:pt x="12" y="77"/>
                      <a:pt x="12" y="77"/>
                      <a:pt x="12" y="77"/>
                    </a:cubicBezTo>
                    <a:cubicBezTo>
                      <a:pt x="13" y="78"/>
                      <a:pt x="14" y="79"/>
                      <a:pt x="15" y="79"/>
                    </a:cubicBezTo>
                    <a:cubicBezTo>
                      <a:pt x="14" y="80"/>
                      <a:pt x="15" y="81"/>
                      <a:pt x="16" y="82"/>
                    </a:cubicBezTo>
                    <a:cubicBezTo>
                      <a:pt x="18" y="82"/>
                      <a:pt x="19" y="83"/>
                      <a:pt x="18" y="84"/>
                    </a:cubicBezTo>
                    <a:cubicBezTo>
                      <a:pt x="18" y="84"/>
                      <a:pt x="19" y="85"/>
                      <a:pt x="20" y="85"/>
                    </a:cubicBezTo>
                    <a:cubicBezTo>
                      <a:pt x="19" y="85"/>
                      <a:pt x="19" y="85"/>
                      <a:pt x="19" y="85"/>
                    </a:cubicBezTo>
                    <a:cubicBezTo>
                      <a:pt x="20" y="87"/>
                      <a:pt x="21" y="86"/>
                      <a:pt x="22" y="86"/>
                    </a:cubicBezTo>
                    <a:cubicBezTo>
                      <a:pt x="22" y="87"/>
                      <a:pt x="22" y="87"/>
                      <a:pt x="22" y="87"/>
                    </a:cubicBezTo>
                    <a:cubicBezTo>
                      <a:pt x="23" y="89"/>
                      <a:pt x="24" y="89"/>
                      <a:pt x="26" y="89"/>
                    </a:cubicBezTo>
                    <a:cubicBezTo>
                      <a:pt x="26" y="90"/>
                      <a:pt x="26" y="90"/>
                      <a:pt x="26" y="90"/>
                    </a:cubicBezTo>
                    <a:cubicBezTo>
                      <a:pt x="26" y="89"/>
                      <a:pt x="28" y="93"/>
                      <a:pt x="31" y="93"/>
                    </a:cubicBezTo>
                    <a:cubicBezTo>
                      <a:pt x="31" y="93"/>
                      <a:pt x="31" y="93"/>
                      <a:pt x="30" y="93"/>
                    </a:cubicBezTo>
                    <a:cubicBezTo>
                      <a:pt x="32" y="93"/>
                      <a:pt x="33" y="94"/>
                      <a:pt x="34" y="95"/>
                    </a:cubicBezTo>
                    <a:cubicBezTo>
                      <a:pt x="36" y="96"/>
                      <a:pt x="37" y="96"/>
                      <a:pt x="38" y="94"/>
                    </a:cubicBezTo>
                    <a:cubicBezTo>
                      <a:pt x="39" y="94"/>
                      <a:pt x="39" y="94"/>
                      <a:pt x="39" y="94"/>
                    </a:cubicBezTo>
                    <a:cubicBezTo>
                      <a:pt x="37" y="93"/>
                      <a:pt x="40" y="92"/>
                      <a:pt x="39" y="92"/>
                    </a:cubicBezTo>
                    <a:cubicBezTo>
                      <a:pt x="40" y="92"/>
                      <a:pt x="41" y="93"/>
                      <a:pt x="40" y="93"/>
                    </a:cubicBezTo>
                    <a:cubicBezTo>
                      <a:pt x="40" y="93"/>
                      <a:pt x="40" y="93"/>
                      <a:pt x="40" y="93"/>
                    </a:cubicBezTo>
                    <a:cubicBezTo>
                      <a:pt x="39" y="95"/>
                      <a:pt x="43" y="94"/>
                      <a:pt x="43" y="95"/>
                    </a:cubicBezTo>
                    <a:cubicBezTo>
                      <a:pt x="47" y="95"/>
                      <a:pt x="52" y="95"/>
                      <a:pt x="56" y="93"/>
                    </a:cubicBezTo>
                    <a:cubicBezTo>
                      <a:pt x="55" y="92"/>
                      <a:pt x="55" y="92"/>
                      <a:pt x="55" y="92"/>
                    </a:cubicBezTo>
                    <a:cubicBezTo>
                      <a:pt x="56" y="91"/>
                      <a:pt x="56" y="91"/>
                      <a:pt x="56" y="91"/>
                    </a:cubicBezTo>
                    <a:cubicBezTo>
                      <a:pt x="57" y="92"/>
                      <a:pt x="57" y="92"/>
                      <a:pt x="56" y="93"/>
                    </a:cubicBezTo>
                    <a:cubicBezTo>
                      <a:pt x="57" y="93"/>
                      <a:pt x="57" y="91"/>
                      <a:pt x="57" y="91"/>
                    </a:cubicBezTo>
                    <a:cubicBezTo>
                      <a:pt x="59" y="90"/>
                      <a:pt x="57" y="93"/>
                      <a:pt x="58" y="92"/>
                    </a:cubicBezTo>
                    <a:cubicBezTo>
                      <a:pt x="58" y="92"/>
                      <a:pt x="59" y="92"/>
                      <a:pt x="59" y="92"/>
                    </a:cubicBezTo>
                    <a:cubicBezTo>
                      <a:pt x="58" y="92"/>
                      <a:pt x="58" y="92"/>
                      <a:pt x="58" y="92"/>
                    </a:cubicBezTo>
                    <a:cubicBezTo>
                      <a:pt x="59" y="91"/>
                      <a:pt x="58" y="90"/>
                      <a:pt x="60" y="90"/>
                    </a:cubicBezTo>
                    <a:cubicBezTo>
                      <a:pt x="60" y="90"/>
                      <a:pt x="60" y="90"/>
                      <a:pt x="61" y="90"/>
                    </a:cubicBezTo>
                    <a:cubicBezTo>
                      <a:pt x="61" y="90"/>
                      <a:pt x="61" y="90"/>
                      <a:pt x="61" y="90"/>
                    </a:cubicBezTo>
                    <a:cubicBezTo>
                      <a:pt x="61" y="90"/>
                      <a:pt x="63" y="89"/>
                      <a:pt x="63" y="89"/>
                    </a:cubicBezTo>
                    <a:cubicBezTo>
                      <a:pt x="61" y="88"/>
                      <a:pt x="61" y="88"/>
                      <a:pt x="61" y="88"/>
                    </a:cubicBezTo>
                    <a:cubicBezTo>
                      <a:pt x="62" y="87"/>
                      <a:pt x="63" y="87"/>
                      <a:pt x="61" y="87"/>
                    </a:cubicBezTo>
                    <a:cubicBezTo>
                      <a:pt x="64" y="88"/>
                      <a:pt x="66" y="83"/>
                      <a:pt x="67" y="82"/>
                    </a:cubicBezTo>
                    <a:cubicBezTo>
                      <a:pt x="67" y="81"/>
                      <a:pt x="68" y="80"/>
                      <a:pt x="69" y="79"/>
                    </a:cubicBezTo>
                    <a:cubicBezTo>
                      <a:pt x="68" y="79"/>
                      <a:pt x="67" y="79"/>
                      <a:pt x="68" y="78"/>
                    </a:cubicBezTo>
                    <a:cubicBezTo>
                      <a:pt x="70" y="79"/>
                      <a:pt x="70" y="76"/>
                      <a:pt x="72" y="76"/>
                    </a:cubicBezTo>
                    <a:cubicBezTo>
                      <a:pt x="70" y="76"/>
                      <a:pt x="73" y="73"/>
                      <a:pt x="71" y="74"/>
                    </a:cubicBezTo>
                    <a:cubicBezTo>
                      <a:pt x="71" y="73"/>
                      <a:pt x="72" y="74"/>
                      <a:pt x="72" y="73"/>
                    </a:cubicBezTo>
                    <a:cubicBezTo>
                      <a:pt x="72" y="72"/>
                      <a:pt x="73" y="71"/>
                      <a:pt x="74" y="70"/>
                    </a:cubicBezTo>
                    <a:cubicBezTo>
                      <a:pt x="74" y="68"/>
                      <a:pt x="75" y="67"/>
                      <a:pt x="75" y="66"/>
                    </a:cubicBezTo>
                    <a:cubicBezTo>
                      <a:pt x="75" y="66"/>
                      <a:pt x="74" y="66"/>
                      <a:pt x="74" y="65"/>
                    </a:cubicBezTo>
                    <a:cubicBezTo>
                      <a:pt x="75" y="64"/>
                      <a:pt x="75" y="64"/>
                      <a:pt x="75" y="64"/>
                    </a:cubicBezTo>
                    <a:cubicBezTo>
                      <a:pt x="75" y="63"/>
                      <a:pt x="74" y="63"/>
                      <a:pt x="75" y="62"/>
                    </a:cubicBezTo>
                    <a:cubicBezTo>
                      <a:pt x="75" y="62"/>
                      <a:pt x="74" y="63"/>
                      <a:pt x="74" y="62"/>
                    </a:cubicBezTo>
                    <a:cubicBezTo>
                      <a:pt x="75" y="60"/>
                      <a:pt x="75" y="57"/>
                      <a:pt x="75" y="54"/>
                    </a:cubicBezTo>
                    <a:cubicBezTo>
                      <a:pt x="75" y="51"/>
                      <a:pt x="74" y="48"/>
                      <a:pt x="75" y="45"/>
                    </a:cubicBezTo>
                    <a:cubicBezTo>
                      <a:pt x="75" y="46"/>
                      <a:pt x="75" y="46"/>
                      <a:pt x="75" y="45"/>
                    </a:cubicBezTo>
                    <a:cubicBezTo>
                      <a:pt x="75" y="45"/>
                      <a:pt x="74" y="45"/>
                      <a:pt x="73" y="45"/>
                    </a:cubicBezTo>
                    <a:cubicBezTo>
                      <a:pt x="73" y="45"/>
                      <a:pt x="74" y="45"/>
                      <a:pt x="74" y="44"/>
                    </a:cubicBezTo>
                    <a:cubicBezTo>
                      <a:pt x="74" y="43"/>
                      <a:pt x="74" y="43"/>
                      <a:pt x="74" y="43"/>
                    </a:cubicBezTo>
                    <a:cubicBezTo>
                      <a:pt x="73" y="43"/>
                      <a:pt x="74" y="40"/>
                      <a:pt x="72" y="40"/>
                    </a:cubicBezTo>
                    <a:cubicBezTo>
                      <a:pt x="73" y="41"/>
                      <a:pt x="73" y="41"/>
                      <a:pt x="73" y="41"/>
                    </a:cubicBezTo>
                    <a:cubicBezTo>
                      <a:pt x="71" y="40"/>
                      <a:pt x="70" y="43"/>
                      <a:pt x="68" y="43"/>
                    </a:cubicBezTo>
                    <a:cubicBezTo>
                      <a:pt x="70" y="44"/>
                      <a:pt x="67" y="46"/>
                      <a:pt x="69" y="47"/>
                    </a:cubicBezTo>
                    <a:cubicBezTo>
                      <a:pt x="69" y="48"/>
                      <a:pt x="68" y="47"/>
                      <a:pt x="68" y="48"/>
                    </a:cubicBezTo>
                    <a:cubicBezTo>
                      <a:pt x="69" y="48"/>
                      <a:pt x="69" y="48"/>
                      <a:pt x="69" y="49"/>
                    </a:cubicBezTo>
                    <a:cubicBezTo>
                      <a:pt x="69" y="49"/>
                      <a:pt x="69" y="49"/>
                      <a:pt x="69" y="49"/>
                    </a:cubicBezTo>
                    <a:cubicBezTo>
                      <a:pt x="69" y="52"/>
                      <a:pt x="68" y="53"/>
                      <a:pt x="68" y="56"/>
                    </a:cubicBezTo>
                    <a:cubicBezTo>
                      <a:pt x="69" y="56"/>
                      <a:pt x="69" y="56"/>
                      <a:pt x="69" y="56"/>
                    </a:cubicBezTo>
                    <a:cubicBezTo>
                      <a:pt x="69" y="56"/>
                      <a:pt x="68" y="56"/>
                      <a:pt x="68" y="57"/>
                    </a:cubicBezTo>
                    <a:cubicBezTo>
                      <a:pt x="70" y="57"/>
                      <a:pt x="68" y="55"/>
                      <a:pt x="70" y="56"/>
                    </a:cubicBezTo>
                    <a:cubicBezTo>
                      <a:pt x="68" y="56"/>
                      <a:pt x="69" y="60"/>
                      <a:pt x="67" y="60"/>
                    </a:cubicBezTo>
                    <a:cubicBezTo>
                      <a:pt x="67" y="61"/>
                      <a:pt x="68" y="60"/>
                      <a:pt x="68" y="61"/>
                    </a:cubicBezTo>
                    <a:cubicBezTo>
                      <a:pt x="68" y="61"/>
                      <a:pt x="68" y="61"/>
                      <a:pt x="68" y="61"/>
                    </a:cubicBezTo>
                    <a:cubicBezTo>
                      <a:pt x="68" y="62"/>
                      <a:pt x="68" y="62"/>
                      <a:pt x="68" y="62"/>
                    </a:cubicBezTo>
                    <a:cubicBezTo>
                      <a:pt x="68" y="62"/>
                      <a:pt x="67" y="62"/>
                      <a:pt x="67" y="62"/>
                    </a:cubicBezTo>
                    <a:cubicBezTo>
                      <a:pt x="67" y="62"/>
                      <a:pt x="67" y="62"/>
                      <a:pt x="67" y="62"/>
                    </a:cubicBezTo>
                    <a:cubicBezTo>
                      <a:pt x="66" y="63"/>
                      <a:pt x="67" y="64"/>
                      <a:pt x="67" y="64"/>
                    </a:cubicBezTo>
                    <a:cubicBezTo>
                      <a:pt x="67" y="64"/>
                      <a:pt x="67" y="63"/>
                      <a:pt x="67" y="63"/>
                    </a:cubicBezTo>
                    <a:cubicBezTo>
                      <a:pt x="67" y="65"/>
                      <a:pt x="67" y="66"/>
                      <a:pt x="66" y="68"/>
                    </a:cubicBezTo>
                    <a:cubicBezTo>
                      <a:pt x="66" y="69"/>
                      <a:pt x="66" y="70"/>
                      <a:pt x="66" y="72"/>
                    </a:cubicBezTo>
                    <a:cubicBezTo>
                      <a:pt x="66" y="72"/>
                      <a:pt x="66" y="72"/>
                      <a:pt x="66" y="72"/>
                    </a:cubicBezTo>
                    <a:cubicBezTo>
                      <a:pt x="66" y="74"/>
                      <a:pt x="65" y="73"/>
                      <a:pt x="65" y="75"/>
                    </a:cubicBezTo>
                    <a:cubicBezTo>
                      <a:pt x="64" y="75"/>
                      <a:pt x="64" y="75"/>
                      <a:pt x="64" y="75"/>
                    </a:cubicBezTo>
                    <a:cubicBezTo>
                      <a:pt x="65" y="75"/>
                      <a:pt x="65" y="76"/>
                      <a:pt x="64" y="76"/>
                    </a:cubicBezTo>
                    <a:cubicBezTo>
                      <a:pt x="64" y="76"/>
                      <a:pt x="63" y="77"/>
                      <a:pt x="63" y="76"/>
                    </a:cubicBezTo>
                    <a:cubicBezTo>
                      <a:pt x="63" y="78"/>
                      <a:pt x="63" y="77"/>
                      <a:pt x="63" y="79"/>
                    </a:cubicBezTo>
                    <a:cubicBezTo>
                      <a:pt x="63" y="79"/>
                      <a:pt x="63" y="79"/>
                      <a:pt x="63" y="79"/>
                    </a:cubicBezTo>
                    <a:cubicBezTo>
                      <a:pt x="63" y="80"/>
                      <a:pt x="63" y="80"/>
                      <a:pt x="63" y="81"/>
                    </a:cubicBezTo>
                    <a:cubicBezTo>
                      <a:pt x="63" y="80"/>
                      <a:pt x="61" y="81"/>
                      <a:pt x="61" y="79"/>
                    </a:cubicBezTo>
                    <a:cubicBezTo>
                      <a:pt x="59" y="80"/>
                      <a:pt x="60" y="83"/>
                      <a:pt x="58" y="82"/>
                    </a:cubicBezTo>
                    <a:cubicBezTo>
                      <a:pt x="59" y="84"/>
                      <a:pt x="60" y="81"/>
                      <a:pt x="60" y="82"/>
                    </a:cubicBezTo>
                    <a:cubicBezTo>
                      <a:pt x="61" y="82"/>
                      <a:pt x="61" y="84"/>
                      <a:pt x="60" y="84"/>
                    </a:cubicBezTo>
                    <a:cubicBezTo>
                      <a:pt x="59" y="84"/>
                      <a:pt x="57" y="83"/>
                      <a:pt x="56" y="84"/>
                    </a:cubicBezTo>
                    <a:cubicBezTo>
                      <a:pt x="56" y="84"/>
                      <a:pt x="56" y="84"/>
                      <a:pt x="56" y="84"/>
                    </a:cubicBezTo>
                    <a:cubicBezTo>
                      <a:pt x="56" y="84"/>
                      <a:pt x="56" y="85"/>
                      <a:pt x="55" y="85"/>
                    </a:cubicBezTo>
                    <a:cubicBezTo>
                      <a:pt x="55" y="86"/>
                      <a:pt x="54" y="85"/>
                      <a:pt x="54" y="87"/>
                    </a:cubicBezTo>
                    <a:cubicBezTo>
                      <a:pt x="54" y="87"/>
                      <a:pt x="56" y="85"/>
                      <a:pt x="56" y="85"/>
                    </a:cubicBezTo>
                    <a:cubicBezTo>
                      <a:pt x="55" y="86"/>
                      <a:pt x="55" y="88"/>
                      <a:pt x="53" y="88"/>
                    </a:cubicBezTo>
                    <a:cubicBezTo>
                      <a:pt x="53" y="88"/>
                      <a:pt x="54" y="87"/>
                      <a:pt x="54" y="87"/>
                    </a:cubicBezTo>
                    <a:cubicBezTo>
                      <a:pt x="53" y="87"/>
                      <a:pt x="53" y="88"/>
                      <a:pt x="52" y="87"/>
                    </a:cubicBezTo>
                    <a:cubicBezTo>
                      <a:pt x="52" y="86"/>
                      <a:pt x="54" y="86"/>
                      <a:pt x="54" y="85"/>
                    </a:cubicBezTo>
                    <a:cubicBezTo>
                      <a:pt x="54" y="84"/>
                      <a:pt x="53" y="87"/>
                      <a:pt x="53" y="85"/>
                    </a:cubicBezTo>
                    <a:cubicBezTo>
                      <a:pt x="53" y="87"/>
                      <a:pt x="51" y="85"/>
                      <a:pt x="51" y="87"/>
                    </a:cubicBezTo>
                    <a:cubicBezTo>
                      <a:pt x="51" y="86"/>
                      <a:pt x="51" y="86"/>
                      <a:pt x="51" y="86"/>
                    </a:cubicBezTo>
                    <a:cubicBezTo>
                      <a:pt x="51" y="87"/>
                      <a:pt x="50" y="87"/>
                      <a:pt x="50" y="87"/>
                    </a:cubicBezTo>
                    <a:cubicBezTo>
                      <a:pt x="50" y="86"/>
                      <a:pt x="50" y="86"/>
                      <a:pt x="50" y="86"/>
                    </a:cubicBezTo>
                    <a:cubicBezTo>
                      <a:pt x="50" y="87"/>
                      <a:pt x="49" y="86"/>
                      <a:pt x="48" y="86"/>
                    </a:cubicBezTo>
                    <a:cubicBezTo>
                      <a:pt x="50" y="86"/>
                      <a:pt x="49" y="87"/>
                      <a:pt x="49" y="88"/>
                    </a:cubicBezTo>
                    <a:cubicBezTo>
                      <a:pt x="48" y="89"/>
                      <a:pt x="48" y="86"/>
                      <a:pt x="46" y="86"/>
                    </a:cubicBezTo>
                    <a:cubicBezTo>
                      <a:pt x="46" y="86"/>
                      <a:pt x="47" y="87"/>
                      <a:pt x="46" y="87"/>
                    </a:cubicBezTo>
                    <a:cubicBezTo>
                      <a:pt x="46" y="87"/>
                      <a:pt x="45" y="87"/>
                      <a:pt x="45" y="86"/>
                    </a:cubicBezTo>
                    <a:cubicBezTo>
                      <a:pt x="43" y="87"/>
                      <a:pt x="45" y="87"/>
                      <a:pt x="45" y="88"/>
                    </a:cubicBezTo>
                    <a:cubicBezTo>
                      <a:pt x="44" y="87"/>
                      <a:pt x="44" y="89"/>
                      <a:pt x="43" y="89"/>
                    </a:cubicBezTo>
                    <a:cubicBezTo>
                      <a:pt x="43" y="88"/>
                      <a:pt x="43" y="88"/>
                      <a:pt x="43" y="88"/>
                    </a:cubicBezTo>
                    <a:cubicBezTo>
                      <a:pt x="41" y="87"/>
                      <a:pt x="43" y="90"/>
                      <a:pt x="41" y="89"/>
                    </a:cubicBezTo>
                    <a:cubicBezTo>
                      <a:pt x="42" y="88"/>
                      <a:pt x="42" y="88"/>
                      <a:pt x="42" y="88"/>
                    </a:cubicBezTo>
                    <a:cubicBezTo>
                      <a:pt x="41" y="88"/>
                      <a:pt x="41" y="88"/>
                      <a:pt x="41" y="88"/>
                    </a:cubicBezTo>
                    <a:cubicBezTo>
                      <a:pt x="41" y="87"/>
                      <a:pt x="41" y="87"/>
                      <a:pt x="41" y="87"/>
                    </a:cubicBezTo>
                    <a:cubicBezTo>
                      <a:pt x="40" y="88"/>
                      <a:pt x="40" y="87"/>
                      <a:pt x="39" y="87"/>
                    </a:cubicBezTo>
                    <a:cubicBezTo>
                      <a:pt x="39" y="88"/>
                      <a:pt x="38" y="89"/>
                      <a:pt x="38" y="88"/>
                    </a:cubicBezTo>
                    <a:cubicBezTo>
                      <a:pt x="37" y="88"/>
                      <a:pt x="38" y="88"/>
                      <a:pt x="37" y="87"/>
                    </a:cubicBezTo>
                    <a:cubicBezTo>
                      <a:pt x="37" y="87"/>
                      <a:pt x="38" y="86"/>
                      <a:pt x="38" y="87"/>
                    </a:cubicBezTo>
                    <a:cubicBezTo>
                      <a:pt x="38" y="87"/>
                      <a:pt x="38" y="87"/>
                      <a:pt x="39" y="87"/>
                    </a:cubicBezTo>
                    <a:cubicBezTo>
                      <a:pt x="38" y="86"/>
                      <a:pt x="37" y="86"/>
                      <a:pt x="37" y="86"/>
                    </a:cubicBezTo>
                    <a:cubicBezTo>
                      <a:pt x="37" y="86"/>
                      <a:pt x="37" y="86"/>
                      <a:pt x="37" y="86"/>
                    </a:cubicBezTo>
                    <a:cubicBezTo>
                      <a:pt x="35" y="87"/>
                      <a:pt x="35" y="87"/>
                      <a:pt x="35" y="87"/>
                    </a:cubicBezTo>
                    <a:cubicBezTo>
                      <a:pt x="35" y="86"/>
                      <a:pt x="35" y="86"/>
                      <a:pt x="36" y="86"/>
                    </a:cubicBezTo>
                    <a:cubicBezTo>
                      <a:pt x="35" y="86"/>
                      <a:pt x="35" y="86"/>
                      <a:pt x="34" y="86"/>
                    </a:cubicBezTo>
                    <a:cubicBezTo>
                      <a:pt x="35" y="86"/>
                      <a:pt x="35" y="85"/>
                      <a:pt x="36" y="85"/>
                    </a:cubicBezTo>
                    <a:cubicBezTo>
                      <a:pt x="36" y="85"/>
                      <a:pt x="34" y="85"/>
                      <a:pt x="34" y="85"/>
                    </a:cubicBezTo>
                    <a:cubicBezTo>
                      <a:pt x="34" y="85"/>
                      <a:pt x="34" y="84"/>
                      <a:pt x="34" y="84"/>
                    </a:cubicBezTo>
                    <a:cubicBezTo>
                      <a:pt x="33" y="83"/>
                      <a:pt x="31" y="84"/>
                      <a:pt x="31" y="83"/>
                    </a:cubicBezTo>
                    <a:cubicBezTo>
                      <a:pt x="30" y="83"/>
                      <a:pt x="30" y="83"/>
                      <a:pt x="30" y="83"/>
                    </a:cubicBezTo>
                    <a:cubicBezTo>
                      <a:pt x="29" y="82"/>
                      <a:pt x="29" y="81"/>
                      <a:pt x="27" y="81"/>
                    </a:cubicBezTo>
                    <a:cubicBezTo>
                      <a:pt x="27" y="79"/>
                      <a:pt x="27" y="79"/>
                      <a:pt x="27" y="79"/>
                    </a:cubicBezTo>
                    <a:cubicBezTo>
                      <a:pt x="26" y="79"/>
                      <a:pt x="27" y="81"/>
                      <a:pt x="25" y="81"/>
                    </a:cubicBezTo>
                    <a:cubicBezTo>
                      <a:pt x="24" y="80"/>
                      <a:pt x="26" y="79"/>
                      <a:pt x="26" y="79"/>
                    </a:cubicBezTo>
                    <a:cubicBezTo>
                      <a:pt x="25" y="79"/>
                      <a:pt x="23" y="79"/>
                      <a:pt x="23" y="78"/>
                    </a:cubicBezTo>
                    <a:cubicBezTo>
                      <a:pt x="23" y="78"/>
                      <a:pt x="23" y="78"/>
                      <a:pt x="24" y="78"/>
                    </a:cubicBezTo>
                    <a:close/>
                    <a:moveTo>
                      <a:pt x="15" y="68"/>
                    </a:moveTo>
                    <a:cubicBezTo>
                      <a:pt x="15" y="68"/>
                      <a:pt x="16" y="68"/>
                      <a:pt x="16" y="68"/>
                    </a:cubicBezTo>
                    <a:cubicBezTo>
                      <a:pt x="15" y="69"/>
                      <a:pt x="15" y="68"/>
                      <a:pt x="15" y="68"/>
                    </a:cubicBezTo>
                    <a:close/>
                    <a:moveTo>
                      <a:pt x="7" y="48"/>
                    </a:moveTo>
                    <a:cubicBezTo>
                      <a:pt x="7" y="48"/>
                      <a:pt x="7" y="48"/>
                      <a:pt x="7" y="49"/>
                    </a:cubicBezTo>
                    <a:cubicBezTo>
                      <a:pt x="7" y="48"/>
                      <a:pt x="7" y="48"/>
                      <a:pt x="7" y="48"/>
                    </a:cubicBezTo>
                    <a:close/>
                    <a:moveTo>
                      <a:pt x="40" y="2"/>
                    </a:moveTo>
                    <a:cubicBezTo>
                      <a:pt x="40" y="2"/>
                      <a:pt x="40" y="2"/>
                      <a:pt x="40" y="2"/>
                    </a:cubicBezTo>
                    <a:cubicBezTo>
                      <a:pt x="39" y="1"/>
                      <a:pt x="40" y="2"/>
                      <a:pt x="40" y="2"/>
                    </a:cubicBezTo>
                    <a:close/>
                    <a:moveTo>
                      <a:pt x="41" y="3"/>
                    </a:moveTo>
                    <a:cubicBezTo>
                      <a:pt x="42" y="3"/>
                      <a:pt x="42" y="2"/>
                      <a:pt x="42" y="2"/>
                    </a:cubicBezTo>
                    <a:cubicBezTo>
                      <a:pt x="41" y="2"/>
                      <a:pt x="41" y="2"/>
                      <a:pt x="41" y="2"/>
                    </a:cubicBezTo>
                    <a:cubicBezTo>
                      <a:pt x="41" y="2"/>
                      <a:pt x="41" y="3"/>
                      <a:pt x="41" y="3"/>
                    </a:cubicBezTo>
                    <a:close/>
                    <a:moveTo>
                      <a:pt x="61" y="90"/>
                    </a:moveTo>
                    <a:cubicBezTo>
                      <a:pt x="60" y="90"/>
                      <a:pt x="60" y="90"/>
                      <a:pt x="60" y="90"/>
                    </a:cubicBezTo>
                    <a:cubicBezTo>
                      <a:pt x="61" y="89"/>
                      <a:pt x="61" y="89"/>
                      <a:pt x="61"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46" name="Freeform 226">
                <a:extLst>
                  <a:ext uri="{FF2B5EF4-FFF2-40B4-BE49-F238E27FC236}">
                    <a16:creationId xmlns:a16="http://schemas.microsoft.com/office/drawing/2014/main" id="{761A484B-8C54-4058-A8E7-0ED22F3E948C}"/>
                  </a:ext>
                </a:extLst>
              </p:cNvPr>
              <p:cNvSpPr>
                <a:spLocks/>
              </p:cNvSpPr>
              <p:nvPr userDrawn="1"/>
            </p:nvSpPr>
            <p:spPr bwMode="auto">
              <a:xfrm>
                <a:off x="3639" y="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47" name="Freeform 227">
                <a:extLst>
                  <a:ext uri="{FF2B5EF4-FFF2-40B4-BE49-F238E27FC236}">
                    <a16:creationId xmlns:a16="http://schemas.microsoft.com/office/drawing/2014/main" id="{ADEFB3C7-43EA-4DBA-806A-EF14B4829ED9}"/>
                  </a:ext>
                </a:extLst>
              </p:cNvPr>
              <p:cNvSpPr>
                <a:spLocks/>
              </p:cNvSpPr>
              <p:nvPr userDrawn="1"/>
            </p:nvSpPr>
            <p:spPr bwMode="auto">
              <a:xfrm>
                <a:off x="3749" y="6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48" name="Freeform 228">
                <a:extLst>
                  <a:ext uri="{FF2B5EF4-FFF2-40B4-BE49-F238E27FC236}">
                    <a16:creationId xmlns:a16="http://schemas.microsoft.com/office/drawing/2014/main" id="{D50E41B5-C87A-407D-B3AA-4C82708038BB}"/>
                  </a:ext>
                </a:extLst>
              </p:cNvPr>
              <p:cNvSpPr>
                <a:spLocks/>
              </p:cNvSpPr>
              <p:nvPr userDrawn="1"/>
            </p:nvSpPr>
            <p:spPr bwMode="auto">
              <a:xfrm>
                <a:off x="3709" y="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49" name="Freeform 229">
                <a:extLst>
                  <a:ext uri="{FF2B5EF4-FFF2-40B4-BE49-F238E27FC236}">
                    <a16:creationId xmlns:a16="http://schemas.microsoft.com/office/drawing/2014/main" id="{B8EFD60A-540B-4E28-8F45-5595B85B0B7C}"/>
                  </a:ext>
                </a:extLst>
              </p:cNvPr>
              <p:cNvSpPr>
                <a:spLocks/>
              </p:cNvSpPr>
              <p:nvPr userDrawn="1"/>
            </p:nvSpPr>
            <p:spPr bwMode="auto">
              <a:xfrm>
                <a:off x="3843" y="2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50" name="Freeform 230">
                <a:extLst>
                  <a:ext uri="{FF2B5EF4-FFF2-40B4-BE49-F238E27FC236}">
                    <a16:creationId xmlns:a16="http://schemas.microsoft.com/office/drawing/2014/main" id="{BCE92980-4695-4E48-AABA-FDC566AE0DA2}"/>
                  </a:ext>
                </a:extLst>
              </p:cNvPr>
              <p:cNvSpPr>
                <a:spLocks/>
              </p:cNvSpPr>
              <p:nvPr userDrawn="1"/>
            </p:nvSpPr>
            <p:spPr bwMode="auto">
              <a:xfrm>
                <a:off x="3863" y="28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1" y="1"/>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51" name="Freeform 231">
                <a:extLst>
                  <a:ext uri="{FF2B5EF4-FFF2-40B4-BE49-F238E27FC236}">
                    <a16:creationId xmlns:a16="http://schemas.microsoft.com/office/drawing/2014/main" id="{C4B325EB-951D-4BDC-BF63-2EA432987424}"/>
                  </a:ext>
                </a:extLst>
              </p:cNvPr>
              <p:cNvSpPr>
                <a:spLocks/>
              </p:cNvSpPr>
              <p:nvPr userDrawn="1"/>
            </p:nvSpPr>
            <p:spPr bwMode="auto">
              <a:xfrm>
                <a:off x="3843" y="25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52" name="Freeform 232">
                <a:extLst>
                  <a:ext uri="{FF2B5EF4-FFF2-40B4-BE49-F238E27FC236}">
                    <a16:creationId xmlns:a16="http://schemas.microsoft.com/office/drawing/2014/main" id="{96612950-98E4-4FDA-A82F-FD17730E3B0C}"/>
                  </a:ext>
                </a:extLst>
              </p:cNvPr>
              <p:cNvSpPr>
                <a:spLocks/>
              </p:cNvSpPr>
              <p:nvPr userDrawn="1"/>
            </p:nvSpPr>
            <p:spPr bwMode="auto">
              <a:xfrm>
                <a:off x="3848" y="2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53" name="Freeform 233">
                <a:extLst>
                  <a:ext uri="{FF2B5EF4-FFF2-40B4-BE49-F238E27FC236}">
                    <a16:creationId xmlns:a16="http://schemas.microsoft.com/office/drawing/2014/main" id="{864096C8-E327-4311-A300-4BA757F176D1}"/>
                  </a:ext>
                </a:extLst>
              </p:cNvPr>
              <p:cNvSpPr>
                <a:spLocks/>
              </p:cNvSpPr>
              <p:nvPr userDrawn="1"/>
            </p:nvSpPr>
            <p:spPr bwMode="auto">
              <a:xfrm>
                <a:off x="3809" y="223"/>
                <a:ext cx="15" cy="10"/>
              </a:xfrm>
              <a:custGeom>
                <a:avLst/>
                <a:gdLst>
                  <a:gd name="T0" fmla="*/ 1 w 3"/>
                  <a:gd name="T1" fmla="*/ 2 h 2"/>
                  <a:gd name="T2" fmla="*/ 2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2" y="1"/>
                    </a:cubicBezTo>
                    <a:cubicBezTo>
                      <a:pt x="3"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54" name="Rectangle 234">
                <a:extLst>
                  <a:ext uri="{FF2B5EF4-FFF2-40B4-BE49-F238E27FC236}">
                    <a16:creationId xmlns:a16="http://schemas.microsoft.com/office/drawing/2014/main" id="{2D306562-5761-4F7E-8B23-8C6A7593DF36}"/>
                  </a:ext>
                </a:extLst>
              </p:cNvPr>
              <p:cNvSpPr>
                <a:spLocks noChangeArrowheads="1"/>
              </p:cNvSpPr>
              <p:nvPr userDrawn="1"/>
            </p:nvSpPr>
            <p:spPr bwMode="auto">
              <a:xfrm>
                <a:off x="3838" y="2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55" name="Freeform 235">
                <a:extLst>
                  <a:ext uri="{FF2B5EF4-FFF2-40B4-BE49-F238E27FC236}">
                    <a16:creationId xmlns:a16="http://schemas.microsoft.com/office/drawing/2014/main" id="{58DD7BCA-E788-46B9-B7A3-968D063D0B8A}"/>
                  </a:ext>
                </a:extLst>
              </p:cNvPr>
              <p:cNvSpPr>
                <a:spLocks/>
              </p:cNvSpPr>
              <p:nvPr userDrawn="1"/>
            </p:nvSpPr>
            <p:spPr bwMode="auto">
              <a:xfrm>
                <a:off x="3819" y="25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56" name="Freeform 236">
                <a:extLst>
                  <a:ext uri="{FF2B5EF4-FFF2-40B4-BE49-F238E27FC236}">
                    <a16:creationId xmlns:a16="http://schemas.microsoft.com/office/drawing/2014/main" id="{EFEE67D0-9295-406A-9BDB-700142C82442}"/>
                  </a:ext>
                </a:extLst>
              </p:cNvPr>
              <p:cNvSpPr>
                <a:spLocks/>
              </p:cNvSpPr>
              <p:nvPr userDrawn="1"/>
            </p:nvSpPr>
            <p:spPr bwMode="auto">
              <a:xfrm>
                <a:off x="3824" y="25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57" name="Freeform 237">
                <a:extLst>
                  <a:ext uri="{FF2B5EF4-FFF2-40B4-BE49-F238E27FC236}">
                    <a16:creationId xmlns:a16="http://schemas.microsoft.com/office/drawing/2014/main" id="{D81B01F1-CCBC-43B4-949C-64B12DC879AE}"/>
                  </a:ext>
                </a:extLst>
              </p:cNvPr>
              <p:cNvSpPr>
                <a:spLocks/>
              </p:cNvSpPr>
              <p:nvPr userDrawn="1"/>
            </p:nvSpPr>
            <p:spPr bwMode="auto">
              <a:xfrm>
                <a:off x="3829" y="26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58" name="Freeform 238">
                <a:extLst>
                  <a:ext uri="{FF2B5EF4-FFF2-40B4-BE49-F238E27FC236}">
                    <a16:creationId xmlns:a16="http://schemas.microsoft.com/office/drawing/2014/main" id="{7A50BC77-78E2-439C-B530-EC9CBABF9E3F}"/>
                  </a:ext>
                </a:extLst>
              </p:cNvPr>
              <p:cNvSpPr>
                <a:spLocks/>
              </p:cNvSpPr>
              <p:nvPr userDrawn="1"/>
            </p:nvSpPr>
            <p:spPr bwMode="auto">
              <a:xfrm>
                <a:off x="3764" y="2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59" name="Freeform 239">
                <a:extLst>
                  <a:ext uri="{FF2B5EF4-FFF2-40B4-BE49-F238E27FC236}">
                    <a16:creationId xmlns:a16="http://schemas.microsoft.com/office/drawing/2014/main" id="{2C91FE21-C041-40C9-9F40-00382AADE98E}"/>
                  </a:ext>
                </a:extLst>
              </p:cNvPr>
              <p:cNvSpPr>
                <a:spLocks/>
              </p:cNvSpPr>
              <p:nvPr userDrawn="1"/>
            </p:nvSpPr>
            <p:spPr bwMode="auto">
              <a:xfrm>
                <a:off x="3779" y="25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60" name="Freeform 240">
                <a:extLst>
                  <a:ext uri="{FF2B5EF4-FFF2-40B4-BE49-F238E27FC236}">
                    <a16:creationId xmlns:a16="http://schemas.microsoft.com/office/drawing/2014/main" id="{E39F0357-6804-42BF-A3B9-193F86230A93}"/>
                  </a:ext>
                </a:extLst>
              </p:cNvPr>
              <p:cNvSpPr>
                <a:spLocks/>
              </p:cNvSpPr>
              <p:nvPr userDrawn="1"/>
            </p:nvSpPr>
            <p:spPr bwMode="auto">
              <a:xfrm>
                <a:off x="3759" y="253"/>
                <a:ext cx="15" cy="5"/>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2" y="1"/>
                      <a:pt x="0" y="1"/>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61" name="Freeform 241">
                <a:extLst>
                  <a:ext uri="{FF2B5EF4-FFF2-40B4-BE49-F238E27FC236}">
                    <a16:creationId xmlns:a16="http://schemas.microsoft.com/office/drawing/2014/main" id="{8F16BF63-8FC7-49ED-85AE-7BFBBC4CFFBB}"/>
                  </a:ext>
                </a:extLst>
              </p:cNvPr>
              <p:cNvSpPr>
                <a:spLocks/>
              </p:cNvSpPr>
              <p:nvPr userDrawn="1"/>
            </p:nvSpPr>
            <p:spPr bwMode="auto">
              <a:xfrm>
                <a:off x="3689" y="26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62" name="Freeform 242">
                <a:extLst>
                  <a:ext uri="{FF2B5EF4-FFF2-40B4-BE49-F238E27FC236}">
                    <a16:creationId xmlns:a16="http://schemas.microsoft.com/office/drawing/2014/main" id="{AF5C67F3-24CC-4FD5-B6D1-111D2222066A}"/>
                  </a:ext>
                </a:extLst>
              </p:cNvPr>
              <p:cNvSpPr>
                <a:spLocks/>
              </p:cNvSpPr>
              <p:nvPr userDrawn="1"/>
            </p:nvSpPr>
            <p:spPr bwMode="auto">
              <a:xfrm>
                <a:off x="3664" y="323"/>
                <a:ext cx="10" cy="10"/>
              </a:xfrm>
              <a:custGeom>
                <a:avLst/>
                <a:gdLst>
                  <a:gd name="T0" fmla="*/ 1 w 2"/>
                  <a:gd name="T1" fmla="*/ 2 h 2"/>
                  <a:gd name="T2" fmla="*/ 1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1"/>
                      <a:pt x="0" y="1"/>
                      <a:pt x="1" y="0"/>
                    </a:cubicBezTo>
                    <a:cubicBezTo>
                      <a:pt x="1" y="0"/>
                      <a:pt x="0" y="1"/>
                      <a:pt x="0" y="0"/>
                    </a:cubicBezTo>
                    <a:cubicBezTo>
                      <a:pt x="0"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63" name="Freeform 243">
                <a:extLst>
                  <a:ext uri="{FF2B5EF4-FFF2-40B4-BE49-F238E27FC236}">
                    <a16:creationId xmlns:a16="http://schemas.microsoft.com/office/drawing/2014/main" id="{7C7D978F-F24E-4F84-B180-AD3793C85456}"/>
                  </a:ext>
                </a:extLst>
              </p:cNvPr>
              <p:cNvSpPr>
                <a:spLocks/>
              </p:cNvSpPr>
              <p:nvPr userDrawn="1"/>
            </p:nvSpPr>
            <p:spPr bwMode="auto">
              <a:xfrm>
                <a:off x="3664" y="3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64" name="Freeform 244">
                <a:extLst>
                  <a:ext uri="{FF2B5EF4-FFF2-40B4-BE49-F238E27FC236}">
                    <a16:creationId xmlns:a16="http://schemas.microsoft.com/office/drawing/2014/main" id="{AC68E901-11F4-474D-9866-74B59C55C380}"/>
                  </a:ext>
                </a:extLst>
              </p:cNvPr>
              <p:cNvSpPr>
                <a:spLocks/>
              </p:cNvSpPr>
              <p:nvPr userDrawn="1"/>
            </p:nvSpPr>
            <p:spPr bwMode="auto">
              <a:xfrm>
                <a:off x="3968" y="418"/>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65" name="Freeform 245">
                <a:extLst>
                  <a:ext uri="{FF2B5EF4-FFF2-40B4-BE49-F238E27FC236}">
                    <a16:creationId xmlns:a16="http://schemas.microsoft.com/office/drawing/2014/main" id="{E70D911E-3209-4492-9518-95233465C529}"/>
                  </a:ext>
                </a:extLst>
              </p:cNvPr>
              <p:cNvSpPr>
                <a:spLocks/>
              </p:cNvSpPr>
              <p:nvPr userDrawn="1"/>
            </p:nvSpPr>
            <p:spPr bwMode="auto">
              <a:xfrm>
                <a:off x="3963" y="41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66" name="Freeform 246">
                <a:extLst>
                  <a:ext uri="{FF2B5EF4-FFF2-40B4-BE49-F238E27FC236}">
                    <a16:creationId xmlns:a16="http://schemas.microsoft.com/office/drawing/2014/main" id="{452DF310-14DD-4394-BA15-43CF7BF539E3}"/>
                  </a:ext>
                </a:extLst>
              </p:cNvPr>
              <p:cNvSpPr>
                <a:spLocks/>
              </p:cNvSpPr>
              <p:nvPr userDrawn="1"/>
            </p:nvSpPr>
            <p:spPr bwMode="auto">
              <a:xfrm>
                <a:off x="3679" y="5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67" name="Freeform 247">
                <a:extLst>
                  <a:ext uri="{FF2B5EF4-FFF2-40B4-BE49-F238E27FC236}">
                    <a16:creationId xmlns:a16="http://schemas.microsoft.com/office/drawing/2014/main" id="{FEBEAD25-5A94-4C66-A66C-EB6011B3B678}"/>
                  </a:ext>
                </a:extLst>
              </p:cNvPr>
              <p:cNvSpPr>
                <a:spLocks/>
              </p:cNvSpPr>
              <p:nvPr userDrawn="1"/>
            </p:nvSpPr>
            <p:spPr bwMode="auto">
              <a:xfrm>
                <a:off x="3699" y="5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68" name="Freeform 248">
                <a:extLst>
                  <a:ext uri="{FF2B5EF4-FFF2-40B4-BE49-F238E27FC236}">
                    <a16:creationId xmlns:a16="http://schemas.microsoft.com/office/drawing/2014/main" id="{D44A6E29-F3CA-4F99-A9FB-16BD8B0E4B74}"/>
                  </a:ext>
                </a:extLst>
              </p:cNvPr>
              <p:cNvSpPr>
                <a:spLocks/>
              </p:cNvSpPr>
              <p:nvPr userDrawn="1"/>
            </p:nvSpPr>
            <p:spPr bwMode="auto">
              <a:xfrm>
                <a:off x="3729" y="60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69" name="Freeform 249">
                <a:extLst>
                  <a:ext uri="{FF2B5EF4-FFF2-40B4-BE49-F238E27FC236}">
                    <a16:creationId xmlns:a16="http://schemas.microsoft.com/office/drawing/2014/main" id="{E22DDFCE-A206-4E62-8F61-C086991D0DDA}"/>
                  </a:ext>
                </a:extLst>
              </p:cNvPr>
              <p:cNvSpPr>
                <a:spLocks/>
              </p:cNvSpPr>
              <p:nvPr userDrawn="1"/>
            </p:nvSpPr>
            <p:spPr bwMode="auto">
              <a:xfrm>
                <a:off x="4421" y="49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70" name="Freeform 250">
                <a:extLst>
                  <a:ext uri="{FF2B5EF4-FFF2-40B4-BE49-F238E27FC236}">
                    <a16:creationId xmlns:a16="http://schemas.microsoft.com/office/drawing/2014/main" id="{48FD7E64-5C1D-418A-BCDC-0244C4ACFF01}"/>
                  </a:ext>
                </a:extLst>
              </p:cNvPr>
              <p:cNvSpPr>
                <a:spLocks/>
              </p:cNvSpPr>
              <p:nvPr userDrawn="1"/>
            </p:nvSpPr>
            <p:spPr bwMode="auto">
              <a:xfrm>
                <a:off x="4416" y="458"/>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71" name="Freeform 251">
                <a:extLst>
                  <a:ext uri="{FF2B5EF4-FFF2-40B4-BE49-F238E27FC236}">
                    <a16:creationId xmlns:a16="http://schemas.microsoft.com/office/drawing/2014/main" id="{785DE6D9-9446-42D9-AE36-20DE6FF29FEC}"/>
                  </a:ext>
                </a:extLst>
              </p:cNvPr>
              <p:cNvSpPr>
                <a:spLocks/>
              </p:cNvSpPr>
              <p:nvPr userDrawn="1"/>
            </p:nvSpPr>
            <p:spPr bwMode="auto">
              <a:xfrm>
                <a:off x="4411" y="433"/>
                <a:ext cx="10" cy="15"/>
              </a:xfrm>
              <a:custGeom>
                <a:avLst/>
                <a:gdLst>
                  <a:gd name="T0" fmla="*/ 2 w 2"/>
                  <a:gd name="T1" fmla="*/ 0 h 3"/>
                  <a:gd name="T2" fmla="*/ 1 w 2"/>
                  <a:gd name="T3" fmla="*/ 3 h 3"/>
                  <a:gd name="T4" fmla="*/ 1 w 2"/>
                  <a:gd name="T5" fmla="*/ 3 h 3"/>
                  <a:gd name="T6" fmla="*/ 2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2" y="2"/>
                      <a:pt x="1" y="3"/>
                    </a:cubicBezTo>
                    <a:cubicBezTo>
                      <a:pt x="1" y="3"/>
                      <a:pt x="1" y="3"/>
                      <a:pt x="1" y="3"/>
                    </a:cubicBezTo>
                    <a:cubicBezTo>
                      <a:pt x="2" y="3"/>
                      <a:pt x="2" y="3"/>
                      <a:pt x="2" y="3"/>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72" name="Freeform 252">
                <a:extLst>
                  <a:ext uri="{FF2B5EF4-FFF2-40B4-BE49-F238E27FC236}">
                    <a16:creationId xmlns:a16="http://schemas.microsoft.com/office/drawing/2014/main" id="{3FEF7958-C546-4E4F-BE73-42EA34914929}"/>
                  </a:ext>
                </a:extLst>
              </p:cNvPr>
              <p:cNvSpPr>
                <a:spLocks/>
              </p:cNvSpPr>
              <p:nvPr userDrawn="1"/>
            </p:nvSpPr>
            <p:spPr bwMode="auto">
              <a:xfrm>
                <a:off x="4431" y="413"/>
                <a:ext cx="5" cy="5"/>
              </a:xfrm>
              <a:custGeom>
                <a:avLst/>
                <a:gdLst>
                  <a:gd name="T0" fmla="*/ 1 w 1"/>
                  <a:gd name="T1" fmla="*/ 0 h 1"/>
                  <a:gd name="T2" fmla="*/ 1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0"/>
                      <a:pt x="1"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73" name="Freeform 253">
                <a:extLst>
                  <a:ext uri="{FF2B5EF4-FFF2-40B4-BE49-F238E27FC236}">
                    <a16:creationId xmlns:a16="http://schemas.microsoft.com/office/drawing/2014/main" id="{EB451798-6919-4E94-96DB-1D8852A4B640}"/>
                  </a:ext>
                </a:extLst>
              </p:cNvPr>
              <p:cNvSpPr>
                <a:spLocks/>
              </p:cNvSpPr>
              <p:nvPr userDrawn="1"/>
            </p:nvSpPr>
            <p:spPr bwMode="auto">
              <a:xfrm>
                <a:off x="4436" y="413"/>
                <a:ext cx="0" cy="10"/>
              </a:xfrm>
              <a:custGeom>
                <a:avLst/>
                <a:gdLst>
                  <a:gd name="T0" fmla="*/ 1 h 2"/>
                  <a:gd name="T1" fmla="*/ 1 h 2"/>
                </a:gdLst>
                <a:ahLst/>
                <a:cxnLst>
                  <a:cxn ang="0">
                    <a:pos x="0" y="T0"/>
                  </a:cxn>
                  <a:cxn ang="0">
                    <a:pos x="0" y="T1"/>
                  </a:cxn>
                </a:cxnLst>
                <a:rect l="0" t="0" r="r" b="b"/>
                <a:pathLst>
                  <a:path h="2">
                    <a:moveTo>
                      <a:pt x="0" y="1"/>
                    </a:move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74" name="Freeform 254">
                <a:extLst>
                  <a:ext uri="{FF2B5EF4-FFF2-40B4-BE49-F238E27FC236}">
                    <a16:creationId xmlns:a16="http://schemas.microsoft.com/office/drawing/2014/main" id="{38864626-802F-4068-A40B-8F83E0241CC9}"/>
                  </a:ext>
                </a:extLst>
              </p:cNvPr>
              <p:cNvSpPr>
                <a:spLocks/>
              </p:cNvSpPr>
              <p:nvPr userDrawn="1"/>
            </p:nvSpPr>
            <p:spPr bwMode="auto">
              <a:xfrm>
                <a:off x="4431" y="398"/>
                <a:ext cx="5" cy="10"/>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1"/>
                      <a:pt x="1"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75" name="Freeform 255">
                <a:extLst>
                  <a:ext uri="{FF2B5EF4-FFF2-40B4-BE49-F238E27FC236}">
                    <a16:creationId xmlns:a16="http://schemas.microsoft.com/office/drawing/2014/main" id="{863974CE-36B6-4A9B-905B-13D30E4C70E6}"/>
                  </a:ext>
                </a:extLst>
              </p:cNvPr>
              <p:cNvSpPr>
                <a:spLocks/>
              </p:cNvSpPr>
              <p:nvPr userDrawn="1"/>
            </p:nvSpPr>
            <p:spPr bwMode="auto">
              <a:xfrm>
                <a:off x="4426" y="39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76" name="Freeform 256">
                <a:extLst>
                  <a:ext uri="{FF2B5EF4-FFF2-40B4-BE49-F238E27FC236}">
                    <a16:creationId xmlns:a16="http://schemas.microsoft.com/office/drawing/2014/main" id="{6EDCCC43-C129-4AB7-9EC7-9671A1839D79}"/>
                  </a:ext>
                </a:extLst>
              </p:cNvPr>
              <p:cNvSpPr>
                <a:spLocks/>
              </p:cNvSpPr>
              <p:nvPr userDrawn="1"/>
            </p:nvSpPr>
            <p:spPr bwMode="auto">
              <a:xfrm>
                <a:off x="4426" y="403"/>
                <a:ext cx="5" cy="5"/>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77" name="Freeform 257">
                <a:extLst>
                  <a:ext uri="{FF2B5EF4-FFF2-40B4-BE49-F238E27FC236}">
                    <a16:creationId xmlns:a16="http://schemas.microsoft.com/office/drawing/2014/main" id="{48CDB432-FF24-4C2C-849A-E583A4257354}"/>
                  </a:ext>
                </a:extLst>
              </p:cNvPr>
              <p:cNvSpPr>
                <a:spLocks/>
              </p:cNvSpPr>
              <p:nvPr userDrawn="1"/>
            </p:nvSpPr>
            <p:spPr bwMode="auto">
              <a:xfrm>
                <a:off x="4426" y="40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0" y="1"/>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78" name="Freeform 258">
                <a:extLst>
                  <a:ext uri="{FF2B5EF4-FFF2-40B4-BE49-F238E27FC236}">
                    <a16:creationId xmlns:a16="http://schemas.microsoft.com/office/drawing/2014/main" id="{616A0D27-306F-42B4-9EBD-613B658C167B}"/>
                  </a:ext>
                </a:extLst>
              </p:cNvPr>
              <p:cNvSpPr>
                <a:spLocks/>
              </p:cNvSpPr>
              <p:nvPr userDrawn="1"/>
            </p:nvSpPr>
            <p:spPr bwMode="auto">
              <a:xfrm>
                <a:off x="4411" y="42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79" name="Freeform 259">
                <a:extLst>
                  <a:ext uri="{FF2B5EF4-FFF2-40B4-BE49-F238E27FC236}">
                    <a16:creationId xmlns:a16="http://schemas.microsoft.com/office/drawing/2014/main" id="{188F97AF-DBE8-487B-8359-91C628BA2BBB}"/>
                  </a:ext>
                </a:extLst>
              </p:cNvPr>
              <p:cNvSpPr>
                <a:spLocks/>
              </p:cNvSpPr>
              <p:nvPr userDrawn="1"/>
            </p:nvSpPr>
            <p:spPr bwMode="auto">
              <a:xfrm>
                <a:off x="4426" y="37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80" name="Freeform 260">
                <a:extLst>
                  <a:ext uri="{FF2B5EF4-FFF2-40B4-BE49-F238E27FC236}">
                    <a16:creationId xmlns:a16="http://schemas.microsoft.com/office/drawing/2014/main" id="{B82182E7-C185-472B-8693-A1DB0ACA085E}"/>
                  </a:ext>
                </a:extLst>
              </p:cNvPr>
              <p:cNvSpPr>
                <a:spLocks/>
              </p:cNvSpPr>
              <p:nvPr userDrawn="1"/>
            </p:nvSpPr>
            <p:spPr bwMode="auto">
              <a:xfrm>
                <a:off x="4426" y="3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81" name="Freeform 261">
                <a:extLst>
                  <a:ext uri="{FF2B5EF4-FFF2-40B4-BE49-F238E27FC236}">
                    <a16:creationId xmlns:a16="http://schemas.microsoft.com/office/drawing/2014/main" id="{03351E85-FB8C-4ECC-9969-26A353948258}"/>
                  </a:ext>
                </a:extLst>
              </p:cNvPr>
              <p:cNvSpPr>
                <a:spLocks/>
              </p:cNvSpPr>
              <p:nvPr userDrawn="1"/>
            </p:nvSpPr>
            <p:spPr bwMode="auto">
              <a:xfrm>
                <a:off x="4421" y="398"/>
                <a:ext cx="5" cy="10"/>
              </a:xfrm>
              <a:custGeom>
                <a:avLst/>
                <a:gdLst>
                  <a:gd name="T0" fmla="*/ 0 w 5"/>
                  <a:gd name="T1" fmla="*/ 0 h 10"/>
                  <a:gd name="T2" fmla="*/ 5 w 5"/>
                  <a:gd name="T3" fmla="*/ 10 h 10"/>
                  <a:gd name="T4" fmla="*/ 0 w 5"/>
                  <a:gd name="T5" fmla="*/ 0 h 10"/>
                  <a:gd name="T6" fmla="*/ 0 w 5"/>
                  <a:gd name="T7" fmla="*/ 0 h 10"/>
                </a:gdLst>
                <a:ahLst/>
                <a:cxnLst>
                  <a:cxn ang="0">
                    <a:pos x="T0" y="T1"/>
                  </a:cxn>
                  <a:cxn ang="0">
                    <a:pos x="T2" y="T3"/>
                  </a:cxn>
                  <a:cxn ang="0">
                    <a:pos x="T4" y="T5"/>
                  </a:cxn>
                  <a:cxn ang="0">
                    <a:pos x="T6" y="T7"/>
                  </a:cxn>
                </a:cxnLst>
                <a:rect l="0" t="0" r="r" b="b"/>
                <a:pathLst>
                  <a:path w="5" h="10">
                    <a:moveTo>
                      <a:pt x="0" y="0"/>
                    </a:moveTo>
                    <a:lnTo>
                      <a:pt x="5" y="1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82" name="Freeform 262">
                <a:extLst>
                  <a:ext uri="{FF2B5EF4-FFF2-40B4-BE49-F238E27FC236}">
                    <a16:creationId xmlns:a16="http://schemas.microsoft.com/office/drawing/2014/main" id="{BE2E7A57-D371-413C-8DCA-DA057395A3E0}"/>
                  </a:ext>
                </a:extLst>
              </p:cNvPr>
              <p:cNvSpPr>
                <a:spLocks/>
              </p:cNvSpPr>
              <p:nvPr userDrawn="1"/>
            </p:nvSpPr>
            <p:spPr bwMode="auto">
              <a:xfrm>
                <a:off x="4426" y="3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83" name="Freeform 263">
                <a:extLst>
                  <a:ext uri="{FF2B5EF4-FFF2-40B4-BE49-F238E27FC236}">
                    <a16:creationId xmlns:a16="http://schemas.microsoft.com/office/drawing/2014/main" id="{BD684D2A-7691-4D6A-B300-F4A27B1D2C90}"/>
                  </a:ext>
                </a:extLst>
              </p:cNvPr>
              <p:cNvSpPr>
                <a:spLocks/>
              </p:cNvSpPr>
              <p:nvPr userDrawn="1"/>
            </p:nvSpPr>
            <p:spPr bwMode="auto">
              <a:xfrm>
                <a:off x="4421" y="338"/>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2"/>
                      <a:pt x="1" y="1"/>
                      <a:pt x="2" y="1"/>
                    </a:cubicBezTo>
                    <a:cubicBezTo>
                      <a:pt x="2" y="1"/>
                      <a:pt x="1" y="0"/>
                      <a:pt x="0" y="0"/>
                    </a:cubicBezTo>
                    <a:cubicBezTo>
                      <a:pt x="1"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84" name="Freeform 264">
                <a:extLst>
                  <a:ext uri="{FF2B5EF4-FFF2-40B4-BE49-F238E27FC236}">
                    <a16:creationId xmlns:a16="http://schemas.microsoft.com/office/drawing/2014/main" id="{652D17A0-5CB6-4218-82BA-7087888599E4}"/>
                  </a:ext>
                </a:extLst>
              </p:cNvPr>
              <p:cNvSpPr>
                <a:spLocks/>
              </p:cNvSpPr>
              <p:nvPr userDrawn="1"/>
            </p:nvSpPr>
            <p:spPr bwMode="auto">
              <a:xfrm>
                <a:off x="4421" y="3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85" name="Freeform 265">
                <a:extLst>
                  <a:ext uri="{FF2B5EF4-FFF2-40B4-BE49-F238E27FC236}">
                    <a16:creationId xmlns:a16="http://schemas.microsoft.com/office/drawing/2014/main" id="{0DB1E95C-6246-420A-857F-B807F3F514DA}"/>
                  </a:ext>
                </a:extLst>
              </p:cNvPr>
              <p:cNvSpPr>
                <a:spLocks/>
              </p:cNvSpPr>
              <p:nvPr userDrawn="1"/>
            </p:nvSpPr>
            <p:spPr bwMode="auto">
              <a:xfrm>
                <a:off x="4421" y="36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86" name="Freeform 266">
                <a:extLst>
                  <a:ext uri="{FF2B5EF4-FFF2-40B4-BE49-F238E27FC236}">
                    <a16:creationId xmlns:a16="http://schemas.microsoft.com/office/drawing/2014/main" id="{2D137CC1-D629-42B6-8FA5-9705C432B572}"/>
                  </a:ext>
                </a:extLst>
              </p:cNvPr>
              <p:cNvSpPr>
                <a:spLocks/>
              </p:cNvSpPr>
              <p:nvPr userDrawn="1"/>
            </p:nvSpPr>
            <p:spPr bwMode="auto">
              <a:xfrm>
                <a:off x="4421" y="3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87" name="Freeform 267">
                <a:extLst>
                  <a:ext uri="{FF2B5EF4-FFF2-40B4-BE49-F238E27FC236}">
                    <a16:creationId xmlns:a16="http://schemas.microsoft.com/office/drawing/2014/main" id="{46C6EA1A-FE3C-4590-B622-AD47CFEEDF72}"/>
                  </a:ext>
                </a:extLst>
              </p:cNvPr>
              <p:cNvSpPr>
                <a:spLocks/>
              </p:cNvSpPr>
              <p:nvPr userDrawn="1"/>
            </p:nvSpPr>
            <p:spPr bwMode="auto">
              <a:xfrm>
                <a:off x="4421" y="3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88" name="Freeform 268">
                <a:extLst>
                  <a:ext uri="{FF2B5EF4-FFF2-40B4-BE49-F238E27FC236}">
                    <a16:creationId xmlns:a16="http://schemas.microsoft.com/office/drawing/2014/main" id="{91E9FB2F-4465-4021-ABB2-DB3232E56DB1}"/>
                  </a:ext>
                </a:extLst>
              </p:cNvPr>
              <p:cNvSpPr>
                <a:spLocks/>
              </p:cNvSpPr>
              <p:nvPr userDrawn="1"/>
            </p:nvSpPr>
            <p:spPr bwMode="auto">
              <a:xfrm>
                <a:off x="4411" y="378"/>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89" name="Freeform 269">
                <a:extLst>
                  <a:ext uri="{FF2B5EF4-FFF2-40B4-BE49-F238E27FC236}">
                    <a16:creationId xmlns:a16="http://schemas.microsoft.com/office/drawing/2014/main" id="{D9627181-B468-4602-AE9F-C84046DCAF5F}"/>
                  </a:ext>
                </a:extLst>
              </p:cNvPr>
              <p:cNvSpPr>
                <a:spLocks/>
              </p:cNvSpPr>
              <p:nvPr userDrawn="1"/>
            </p:nvSpPr>
            <p:spPr bwMode="auto">
              <a:xfrm>
                <a:off x="4416" y="36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90" name="Rectangle 270">
                <a:extLst>
                  <a:ext uri="{FF2B5EF4-FFF2-40B4-BE49-F238E27FC236}">
                    <a16:creationId xmlns:a16="http://schemas.microsoft.com/office/drawing/2014/main" id="{46B88FC6-31F2-40F1-A406-5B29A7125152}"/>
                  </a:ext>
                </a:extLst>
              </p:cNvPr>
              <p:cNvSpPr>
                <a:spLocks noChangeArrowheads="1"/>
              </p:cNvSpPr>
              <p:nvPr userDrawn="1"/>
            </p:nvSpPr>
            <p:spPr bwMode="auto">
              <a:xfrm>
                <a:off x="4416"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91" name="Freeform 271">
                <a:extLst>
                  <a:ext uri="{FF2B5EF4-FFF2-40B4-BE49-F238E27FC236}">
                    <a16:creationId xmlns:a16="http://schemas.microsoft.com/office/drawing/2014/main" id="{4934A08F-BA85-431B-AF4D-829450933444}"/>
                  </a:ext>
                </a:extLst>
              </p:cNvPr>
              <p:cNvSpPr>
                <a:spLocks/>
              </p:cNvSpPr>
              <p:nvPr userDrawn="1"/>
            </p:nvSpPr>
            <p:spPr bwMode="auto">
              <a:xfrm>
                <a:off x="4416" y="338"/>
                <a:ext cx="5" cy="10"/>
              </a:xfrm>
              <a:custGeom>
                <a:avLst/>
                <a:gdLst>
                  <a:gd name="T0" fmla="*/ 0 w 1"/>
                  <a:gd name="T1" fmla="*/ 1 h 2"/>
                  <a:gd name="T2" fmla="*/ 0 w 1"/>
                  <a:gd name="T3" fmla="*/ 0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0"/>
                      <a:pt x="0" y="0"/>
                    </a:cubicBezTo>
                    <a:cubicBezTo>
                      <a:pt x="0" y="0"/>
                      <a:pt x="0" y="1"/>
                      <a:pt x="0" y="1"/>
                    </a:cubicBezTo>
                    <a:cubicBezTo>
                      <a:pt x="0" y="2"/>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92" name="Freeform 272">
                <a:extLst>
                  <a:ext uri="{FF2B5EF4-FFF2-40B4-BE49-F238E27FC236}">
                    <a16:creationId xmlns:a16="http://schemas.microsoft.com/office/drawing/2014/main" id="{BEE72689-10E0-4595-8252-352832735FD7}"/>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93" name="Rectangle 273">
                <a:extLst>
                  <a:ext uri="{FF2B5EF4-FFF2-40B4-BE49-F238E27FC236}">
                    <a16:creationId xmlns:a16="http://schemas.microsoft.com/office/drawing/2014/main" id="{15FAD25E-D7B2-4ABC-85F4-A7D4D75432F4}"/>
                  </a:ext>
                </a:extLst>
              </p:cNvPr>
              <p:cNvSpPr>
                <a:spLocks noChangeArrowheads="1"/>
              </p:cNvSpPr>
              <p:nvPr userDrawn="1"/>
            </p:nvSpPr>
            <p:spPr bwMode="auto">
              <a:xfrm>
                <a:off x="4406" y="3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94" name="Freeform 274">
                <a:extLst>
                  <a:ext uri="{FF2B5EF4-FFF2-40B4-BE49-F238E27FC236}">
                    <a16:creationId xmlns:a16="http://schemas.microsoft.com/office/drawing/2014/main" id="{67B08E05-5979-498B-9AE5-07EBFCB08AA1}"/>
                  </a:ext>
                </a:extLst>
              </p:cNvPr>
              <p:cNvSpPr>
                <a:spLocks/>
              </p:cNvSpPr>
              <p:nvPr userDrawn="1"/>
            </p:nvSpPr>
            <p:spPr bwMode="auto">
              <a:xfrm>
                <a:off x="4416" y="34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95" name="Freeform 275">
                <a:extLst>
                  <a:ext uri="{FF2B5EF4-FFF2-40B4-BE49-F238E27FC236}">
                    <a16:creationId xmlns:a16="http://schemas.microsoft.com/office/drawing/2014/main" id="{F4C60F34-8E9D-401A-AEBC-40028389A9EA}"/>
                  </a:ext>
                </a:extLst>
              </p:cNvPr>
              <p:cNvSpPr>
                <a:spLocks/>
              </p:cNvSpPr>
              <p:nvPr userDrawn="1"/>
            </p:nvSpPr>
            <p:spPr bwMode="auto">
              <a:xfrm>
                <a:off x="4416" y="32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96" name="Freeform 276">
                <a:extLst>
                  <a:ext uri="{FF2B5EF4-FFF2-40B4-BE49-F238E27FC236}">
                    <a16:creationId xmlns:a16="http://schemas.microsoft.com/office/drawing/2014/main" id="{CBF7BF3C-B52C-4BBE-90DC-D8CFADFD31E7}"/>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97" name="Freeform 277">
                <a:extLst>
                  <a:ext uri="{FF2B5EF4-FFF2-40B4-BE49-F238E27FC236}">
                    <a16:creationId xmlns:a16="http://schemas.microsoft.com/office/drawing/2014/main" id="{33FBDC2F-2C20-4E5F-B2E8-B9F560D6FA41}"/>
                  </a:ext>
                </a:extLst>
              </p:cNvPr>
              <p:cNvSpPr>
                <a:spLocks/>
              </p:cNvSpPr>
              <p:nvPr userDrawn="1"/>
            </p:nvSpPr>
            <p:spPr bwMode="auto">
              <a:xfrm>
                <a:off x="4416" y="348"/>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0" y="0"/>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98" name="Freeform 278">
                <a:extLst>
                  <a:ext uri="{FF2B5EF4-FFF2-40B4-BE49-F238E27FC236}">
                    <a16:creationId xmlns:a16="http://schemas.microsoft.com/office/drawing/2014/main" id="{31641934-D879-415E-A03A-284E4C980771}"/>
                  </a:ext>
                </a:extLst>
              </p:cNvPr>
              <p:cNvSpPr>
                <a:spLocks/>
              </p:cNvSpPr>
              <p:nvPr userDrawn="1"/>
            </p:nvSpPr>
            <p:spPr bwMode="auto">
              <a:xfrm>
                <a:off x="4376" y="308"/>
                <a:ext cx="30" cy="20"/>
              </a:xfrm>
              <a:custGeom>
                <a:avLst/>
                <a:gdLst>
                  <a:gd name="T0" fmla="*/ 0 w 6"/>
                  <a:gd name="T1" fmla="*/ 2 h 4"/>
                  <a:gd name="T2" fmla="*/ 2 w 6"/>
                  <a:gd name="T3" fmla="*/ 3 h 4"/>
                  <a:gd name="T4" fmla="*/ 6 w 6"/>
                  <a:gd name="T5" fmla="*/ 1 h 4"/>
                  <a:gd name="T6" fmla="*/ 4 w 6"/>
                  <a:gd name="T7" fmla="*/ 1 h 4"/>
                  <a:gd name="T8" fmla="*/ 3 w 6"/>
                  <a:gd name="T9" fmla="*/ 2 h 4"/>
                  <a:gd name="T10" fmla="*/ 3 w 6"/>
                  <a:gd name="T11" fmla="*/ 1 h 4"/>
                  <a:gd name="T12" fmla="*/ 0 w 6"/>
                  <a:gd name="T13" fmla="*/ 1 h 4"/>
                  <a:gd name="T14" fmla="*/ 1 w 6"/>
                  <a:gd name="T15" fmla="*/ 2 h 4"/>
                  <a:gd name="T16" fmla="*/ 0 w 6"/>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0" y="2"/>
                    </a:moveTo>
                    <a:cubicBezTo>
                      <a:pt x="1" y="2"/>
                      <a:pt x="2" y="2"/>
                      <a:pt x="2" y="3"/>
                    </a:cubicBezTo>
                    <a:cubicBezTo>
                      <a:pt x="3" y="4"/>
                      <a:pt x="5" y="2"/>
                      <a:pt x="6" y="1"/>
                    </a:cubicBezTo>
                    <a:cubicBezTo>
                      <a:pt x="5" y="1"/>
                      <a:pt x="5" y="1"/>
                      <a:pt x="4" y="1"/>
                    </a:cubicBezTo>
                    <a:cubicBezTo>
                      <a:pt x="4" y="1"/>
                      <a:pt x="4" y="3"/>
                      <a:pt x="3" y="2"/>
                    </a:cubicBezTo>
                    <a:cubicBezTo>
                      <a:pt x="2" y="1"/>
                      <a:pt x="3" y="1"/>
                      <a:pt x="3" y="1"/>
                    </a:cubicBezTo>
                    <a:cubicBezTo>
                      <a:pt x="3" y="2"/>
                      <a:pt x="1" y="0"/>
                      <a:pt x="0" y="1"/>
                    </a:cubicBezTo>
                    <a:cubicBezTo>
                      <a:pt x="1" y="2"/>
                      <a:pt x="1" y="2"/>
                      <a:pt x="1" y="2"/>
                    </a:cubicBezTo>
                    <a:cubicBezTo>
                      <a:pt x="1" y="2"/>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99" name="Freeform 279">
                <a:extLst>
                  <a:ext uri="{FF2B5EF4-FFF2-40B4-BE49-F238E27FC236}">
                    <a16:creationId xmlns:a16="http://schemas.microsoft.com/office/drawing/2014/main" id="{5B6F3F5B-1478-4D49-8DAD-C49C76C727E8}"/>
                  </a:ext>
                </a:extLst>
              </p:cNvPr>
              <p:cNvSpPr>
                <a:spLocks/>
              </p:cNvSpPr>
              <p:nvPr userDrawn="1"/>
            </p:nvSpPr>
            <p:spPr bwMode="auto">
              <a:xfrm>
                <a:off x="4406" y="313"/>
                <a:ext cx="5" cy="10"/>
              </a:xfrm>
              <a:custGeom>
                <a:avLst/>
                <a:gdLst>
                  <a:gd name="T0" fmla="*/ 0 w 1"/>
                  <a:gd name="T1" fmla="*/ 2 h 2"/>
                  <a:gd name="T2" fmla="*/ 0 w 1"/>
                  <a:gd name="T3" fmla="*/ 2 h 2"/>
                  <a:gd name="T4" fmla="*/ 1 w 1"/>
                  <a:gd name="T5" fmla="*/ 0 h 2"/>
                  <a:gd name="T6" fmla="*/ 0 w 1"/>
                  <a:gd name="T7" fmla="*/ 0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0" y="2"/>
                      <a:pt x="1" y="1"/>
                      <a:pt x="1" y="0"/>
                    </a:cubicBezTo>
                    <a:cubicBezTo>
                      <a:pt x="0" y="0"/>
                      <a:pt x="0" y="0"/>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00" name="Freeform 280">
                <a:extLst>
                  <a:ext uri="{FF2B5EF4-FFF2-40B4-BE49-F238E27FC236}">
                    <a16:creationId xmlns:a16="http://schemas.microsoft.com/office/drawing/2014/main" id="{137A1CC3-C6C2-4C14-B39D-E3F4DA8BF8D7}"/>
                  </a:ext>
                </a:extLst>
              </p:cNvPr>
              <p:cNvSpPr>
                <a:spLocks/>
              </p:cNvSpPr>
              <p:nvPr userDrawn="1"/>
            </p:nvSpPr>
            <p:spPr bwMode="auto">
              <a:xfrm>
                <a:off x="4401" y="323"/>
                <a:ext cx="15" cy="15"/>
              </a:xfrm>
              <a:custGeom>
                <a:avLst/>
                <a:gdLst>
                  <a:gd name="T0" fmla="*/ 2 w 3"/>
                  <a:gd name="T1" fmla="*/ 2 h 3"/>
                  <a:gd name="T2" fmla="*/ 0 w 3"/>
                  <a:gd name="T3" fmla="*/ 2 h 3"/>
                  <a:gd name="T4" fmla="*/ 1 w 3"/>
                  <a:gd name="T5" fmla="*/ 3 h 3"/>
                  <a:gd name="T6" fmla="*/ 2 w 3"/>
                  <a:gd name="T7" fmla="*/ 2 h 3"/>
                  <a:gd name="T8" fmla="*/ 3 w 3"/>
                  <a:gd name="T9" fmla="*/ 3 h 3"/>
                  <a:gd name="T10" fmla="*/ 3 w 3"/>
                  <a:gd name="T11" fmla="*/ 2 h 3"/>
                  <a:gd name="T12" fmla="*/ 3 w 3"/>
                  <a:gd name="T13" fmla="*/ 2 h 3"/>
                  <a:gd name="T14" fmla="*/ 3 w 3"/>
                  <a:gd name="T15" fmla="*/ 2 h 3"/>
                  <a:gd name="T16" fmla="*/ 3 w 3"/>
                  <a:gd name="T17" fmla="*/ 2 h 3"/>
                  <a:gd name="T18" fmla="*/ 2 w 3"/>
                  <a:gd name="T19" fmla="*/ 2 h 3"/>
                  <a:gd name="T20" fmla="*/ 2 w 3"/>
                  <a:gd name="T21" fmla="*/ 2 h 3"/>
                  <a:gd name="T22" fmla="*/ 2 w 3"/>
                  <a:gd name="T23" fmla="*/ 2 h 3"/>
                  <a:gd name="T24" fmla="*/ 2 w 3"/>
                  <a:gd name="T25" fmla="*/ 2 h 3"/>
                  <a:gd name="T26" fmla="*/ 3 w 3"/>
                  <a:gd name="T27" fmla="*/ 2 h 3"/>
                  <a:gd name="T28" fmla="*/ 3 w 3"/>
                  <a:gd name="T29" fmla="*/ 2 h 3"/>
                  <a:gd name="T30" fmla="*/ 1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2"/>
                      <a:pt x="1" y="1"/>
                      <a:pt x="0" y="2"/>
                    </a:cubicBezTo>
                    <a:cubicBezTo>
                      <a:pt x="0" y="3"/>
                      <a:pt x="1" y="2"/>
                      <a:pt x="1" y="3"/>
                    </a:cubicBezTo>
                    <a:cubicBezTo>
                      <a:pt x="1" y="1"/>
                      <a:pt x="2" y="3"/>
                      <a:pt x="2" y="2"/>
                    </a:cubicBezTo>
                    <a:cubicBezTo>
                      <a:pt x="2" y="2"/>
                      <a:pt x="2" y="2"/>
                      <a:pt x="3" y="3"/>
                    </a:cubicBezTo>
                    <a:cubicBezTo>
                      <a:pt x="3" y="2"/>
                      <a:pt x="3" y="2"/>
                      <a:pt x="3" y="2"/>
                    </a:cubicBezTo>
                    <a:cubicBezTo>
                      <a:pt x="3" y="2"/>
                      <a:pt x="3" y="2"/>
                      <a:pt x="3" y="2"/>
                    </a:cubicBezTo>
                    <a:cubicBezTo>
                      <a:pt x="3" y="2"/>
                      <a:pt x="3" y="2"/>
                      <a:pt x="3" y="2"/>
                    </a:cubicBezTo>
                    <a:cubicBezTo>
                      <a:pt x="3" y="2"/>
                      <a:pt x="3" y="2"/>
                      <a:pt x="3" y="2"/>
                    </a:cubicBezTo>
                    <a:cubicBezTo>
                      <a:pt x="3" y="2"/>
                      <a:pt x="2" y="2"/>
                      <a:pt x="2" y="2"/>
                    </a:cubicBezTo>
                    <a:cubicBezTo>
                      <a:pt x="2" y="2"/>
                      <a:pt x="2" y="2"/>
                      <a:pt x="2" y="2"/>
                    </a:cubicBezTo>
                    <a:cubicBezTo>
                      <a:pt x="2" y="2"/>
                      <a:pt x="2" y="2"/>
                      <a:pt x="2" y="2"/>
                    </a:cubicBezTo>
                    <a:cubicBezTo>
                      <a:pt x="2" y="1"/>
                      <a:pt x="2" y="2"/>
                      <a:pt x="2" y="2"/>
                    </a:cubicBezTo>
                    <a:cubicBezTo>
                      <a:pt x="3" y="2"/>
                      <a:pt x="3" y="2"/>
                      <a:pt x="3" y="2"/>
                    </a:cubicBezTo>
                    <a:cubicBezTo>
                      <a:pt x="3" y="2"/>
                      <a:pt x="3" y="2"/>
                      <a:pt x="3" y="2"/>
                    </a:cubicBezTo>
                    <a:cubicBezTo>
                      <a:pt x="1" y="0"/>
                      <a:pt x="1" y="0"/>
                      <a:pt x="1" y="0"/>
                    </a:cubicBezTo>
                    <a:cubicBezTo>
                      <a:pt x="1"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01" name="Freeform 281">
                <a:extLst>
                  <a:ext uri="{FF2B5EF4-FFF2-40B4-BE49-F238E27FC236}">
                    <a16:creationId xmlns:a16="http://schemas.microsoft.com/office/drawing/2014/main" id="{30C2B288-18BD-4C4F-9EB0-B15DBAD4F9BE}"/>
                  </a:ext>
                </a:extLst>
              </p:cNvPr>
              <p:cNvSpPr>
                <a:spLocks/>
              </p:cNvSpPr>
              <p:nvPr userDrawn="1"/>
            </p:nvSpPr>
            <p:spPr bwMode="auto">
              <a:xfrm>
                <a:off x="4406"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02" name="Freeform 282">
                <a:extLst>
                  <a:ext uri="{FF2B5EF4-FFF2-40B4-BE49-F238E27FC236}">
                    <a16:creationId xmlns:a16="http://schemas.microsoft.com/office/drawing/2014/main" id="{50AD3245-0845-4FDB-A0D8-71A3DDDED0E9}"/>
                  </a:ext>
                </a:extLst>
              </p:cNvPr>
              <p:cNvSpPr>
                <a:spLocks/>
              </p:cNvSpPr>
              <p:nvPr userDrawn="1"/>
            </p:nvSpPr>
            <p:spPr bwMode="auto">
              <a:xfrm>
                <a:off x="4406" y="373"/>
                <a:ext cx="10" cy="10"/>
              </a:xfrm>
              <a:custGeom>
                <a:avLst/>
                <a:gdLst>
                  <a:gd name="T0" fmla="*/ 0 w 2"/>
                  <a:gd name="T1" fmla="*/ 1 h 2"/>
                  <a:gd name="T2" fmla="*/ 0 w 2"/>
                  <a:gd name="T3" fmla="*/ 2 h 2"/>
                  <a:gd name="T4" fmla="*/ 0 w 2"/>
                  <a:gd name="T5" fmla="*/ 2 h 2"/>
                  <a:gd name="T6" fmla="*/ 1 w 2"/>
                  <a:gd name="T7" fmla="*/ 2 h 2"/>
                  <a:gd name="T8" fmla="*/ 1 w 2"/>
                  <a:gd name="T9" fmla="*/ 2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2"/>
                    </a:cubicBezTo>
                    <a:cubicBezTo>
                      <a:pt x="0" y="2"/>
                      <a:pt x="0" y="2"/>
                      <a:pt x="0" y="2"/>
                    </a:cubicBezTo>
                    <a:cubicBezTo>
                      <a:pt x="0" y="2"/>
                      <a:pt x="0" y="2"/>
                      <a:pt x="1" y="2"/>
                    </a:cubicBezTo>
                    <a:cubicBezTo>
                      <a:pt x="1" y="2"/>
                      <a:pt x="1" y="2"/>
                      <a:pt x="1" y="2"/>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03" name="Freeform 283">
                <a:extLst>
                  <a:ext uri="{FF2B5EF4-FFF2-40B4-BE49-F238E27FC236}">
                    <a16:creationId xmlns:a16="http://schemas.microsoft.com/office/drawing/2014/main" id="{50BAFF39-F251-4997-9953-026E003E05B8}"/>
                  </a:ext>
                </a:extLst>
              </p:cNvPr>
              <p:cNvSpPr>
                <a:spLocks/>
              </p:cNvSpPr>
              <p:nvPr userDrawn="1"/>
            </p:nvSpPr>
            <p:spPr bwMode="auto">
              <a:xfrm>
                <a:off x="4401" y="348"/>
                <a:ext cx="10" cy="10"/>
              </a:xfrm>
              <a:custGeom>
                <a:avLst/>
                <a:gdLst>
                  <a:gd name="T0" fmla="*/ 2 w 2"/>
                  <a:gd name="T1" fmla="*/ 2 h 2"/>
                  <a:gd name="T2" fmla="*/ 1 w 2"/>
                  <a:gd name="T3" fmla="*/ 0 h 2"/>
                  <a:gd name="T4" fmla="*/ 0 w 2"/>
                  <a:gd name="T5" fmla="*/ 1 h 2"/>
                  <a:gd name="T6" fmla="*/ 1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1" y="0"/>
                      <a:pt x="1" y="0"/>
                      <a:pt x="1" y="0"/>
                    </a:cubicBezTo>
                    <a:cubicBezTo>
                      <a:pt x="0" y="1"/>
                      <a:pt x="0" y="1"/>
                      <a:pt x="0" y="1"/>
                    </a:cubicBezTo>
                    <a:cubicBezTo>
                      <a:pt x="1" y="1"/>
                      <a:pt x="1" y="1"/>
                      <a:pt x="1"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04" name="Freeform 284">
                <a:extLst>
                  <a:ext uri="{FF2B5EF4-FFF2-40B4-BE49-F238E27FC236}">
                    <a16:creationId xmlns:a16="http://schemas.microsoft.com/office/drawing/2014/main" id="{CFE4B92D-8A05-44E0-A973-9E55F186BE97}"/>
                  </a:ext>
                </a:extLst>
              </p:cNvPr>
              <p:cNvSpPr>
                <a:spLocks/>
              </p:cNvSpPr>
              <p:nvPr userDrawn="1"/>
            </p:nvSpPr>
            <p:spPr bwMode="auto">
              <a:xfrm>
                <a:off x="4401" y="308"/>
                <a:ext cx="10" cy="5"/>
              </a:xfrm>
              <a:custGeom>
                <a:avLst/>
                <a:gdLst>
                  <a:gd name="T0" fmla="*/ 5 w 10"/>
                  <a:gd name="T1" fmla="*/ 5 h 5"/>
                  <a:gd name="T2" fmla="*/ 10 w 10"/>
                  <a:gd name="T3" fmla="*/ 0 h 5"/>
                  <a:gd name="T4" fmla="*/ 0 w 10"/>
                  <a:gd name="T5" fmla="*/ 0 h 5"/>
                  <a:gd name="T6" fmla="*/ 5 w 10"/>
                  <a:gd name="T7" fmla="*/ 5 h 5"/>
                </a:gdLst>
                <a:ahLst/>
                <a:cxnLst>
                  <a:cxn ang="0">
                    <a:pos x="T0" y="T1"/>
                  </a:cxn>
                  <a:cxn ang="0">
                    <a:pos x="T2" y="T3"/>
                  </a:cxn>
                  <a:cxn ang="0">
                    <a:pos x="T4" y="T5"/>
                  </a:cxn>
                  <a:cxn ang="0">
                    <a:pos x="T6" y="T7"/>
                  </a:cxn>
                </a:cxnLst>
                <a:rect l="0" t="0" r="r" b="b"/>
                <a:pathLst>
                  <a:path w="10" h="5">
                    <a:moveTo>
                      <a:pt x="5" y="5"/>
                    </a:moveTo>
                    <a:lnTo>
                      <a:pt x="10"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05" name="Freeform 285">
                <a:extLst>
                  <a:ext uri="{FF2B5EF4-FFF2-40B4-BE49-F238E27FC236}">
                    <a16:creationId xmlns:a16="http://schemas.microsoft.com/office/drawing/2014/main" id="{B83C8068-703F-4BDD-BB6D-A381DF8961D2}"/>
                  </a:ext>
                </a:extLst>
              </p:cNvPr>
              <p:cNvSpPr>
                <a:spLocks/>
              </p:cNvSpPr>
              <p:nvPr userDrawn="1"/>
            </p:nvSpPr>
            <p:spPr bwMode="auto">
              <a:xfrm>
                <a:off x="4401" y="298"/>
                <a:ext cx="5" cy="5"/>
              </a:xfrm>
              <a:custGeom>
                <a:avLst/>
                <a:gdLst>
                  <a:gd name="T0" fmla="*/ 0 w 5"/>
                  <a:gd name="T1" fmla="*/ 5 h 5"/>
                  <a:gd name="T2" fmla="*/ 5 w 5"/>
                  <a:gd name="T3" fmla="*/ 0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06" name="Freeform 286">
                <a:extLst>
                  <a:ext uri="{FF2B5EF4-FFF2-40B4-BE49-F238E27FC236}">
                    <a16:creationId xmlns:a16="http://schemas.microsoft.com/office/drawing/2014/main" id="{EE1545F6-768A-46D6-AD7A-A86B9E527B12}"/>
                  </a:ext>
                </a:extLst>
              </p:cNvPr>
              <p:cNvSpPr>
                <a:spLocks/>
              </p:cNvSpPr>
              <p:nvPr userDrawn="1"/>
            </p:nvSpPr>
            <p:spPr bwMode="auto">
              <a:xfrm>
                <a:off x="4097"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07" name="Freeform 287">
                <a:extLst>
                  <a:ext uri="{FF2B5EF4-FFF2-40B4-BE49-F238E27FC236}">
                    <a16:creationId xmlns:a16="http://schemas.microsoft.com/office/drawing/2014/main" id="{B74AFE21-220F-4B21-9E7E-45C1B9329082}"/>
                  </a:ext>
                </a:extLst>
              </p:cNvPr>
              <p:cNvSpPr>
                <a:spLocks/>
              </p:cNvSpPr>
              <p:nvPr userDrawn="1"/>
            </p:nvSpPr>
            <p:spPr bwMode="auto">
              <a:xfrm>
                <a:off x="4097" y="5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08" name="Freeform 288">
                <a:extLst>
                  <a:ext uri="{FF2B5EF4-FFF2-40B4-BE49-F238E27FC236}">
                    <a16:creationId xmlns:a16="http://schemas.microsoft.com/office/drawing/2014/main" id="{974F9135-9108-4C2D-AB35-67CC146D7CAA}"/>
                  </a:ext>
                </a:extLst>
              </p:cNvPr>
              <p:cNvSpPr>
                <a:spLocks/>
              </p:cNvSpPr>
              <p:nvPr userDrawn="1"/>
            </p:nvSpPr>
            <p:spPr bwMode="auto">
              <a:xfrm>
                <a:off x="4157" y="238"/>
                <a:ext cx="15" cy="5"/>
              </a:xfrm>
              <a:custGeom>
                <a:avLst/>
                <a:gdLst>
                  <a:gd name="T0" fmla="*/ 3 w 3"/>
                  <a:gd name="T1" fmla="*/ 0 h 1"/>
                  <a:gd name="T2" fmla="*/ 1 w 3"/>
                  <a:gd name="T3" fmla="*/ 0 h 1"/>
                  <a:gd name="T4" fmla="*/ 2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2" y="0"/>
                      <a:pt x="0" y="0"/>
                      <a:pt x="1" y="0"/>
                    </a:cubicBezTo>
                    <a:cubicBezTo>
                      <a:pt x="2" y="1"/>
                      <a:pt x="2" y="1"/>
                      <a:pt x="2" y="1"/>
                    </a:cubicBezTo>
                    <a:cubicBezTo>
                      <a:pt x="2"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09" name="Freeform 289">
                <a:extLst>
                  <a:ext uri="{FF2B5EF4-FFF2-40B4-BE49-F238E27FC236}">
                    <a16:creationId xmlns:a16="http://schemas.microsoft.com/office/drawing/2014/main" id="{DD994184-F071-4074-ACB7-D89912A7FA3A}"/>
                  </a:ext>
                </a:extLst>
              </p:cNvPr>
              <p:cNvSpPr>
                <a:spLocks/>
              </p:cNvSpPr>
              <p:nvPr userDrawn="1"/>
            </p:nvSpPr>
            <p:spPr bwMode="auto">
              <a:xfrm>
                <a:off x="4092" y="38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10" name="Freeform 290">
                <a:extLst>
                  <a:ext uri="{FF2B5EF4-FFF2-40B4-BE49-F238E27FC236}">
                    <a16:creationId xmlns:a16="http://schemas.microsoft.com/office/drawing/2014/main" id="{080599D8-2B69-464D-97A6-F0AC8CAACB1B}"/>
                  </a:ext>
                </a:extLst>
              </p:cNvPr>
              <p:cNvSpPr>
                <a:spLocks/>
              </p:cNvSpPr>
              <p:nvPr userDrawn="1"/>
            </p:nvSpPr>
            <p:spPr bwMode="auto">
              <a:xfrm>
                <a:off x="4102" y="3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11" name="Freeform 291">
                <a:extLst>
                  <a:ext uri="{FF2B5EF4-FFF2-40B4-BE49-F238E27FC236}">
                    <a16:creationId xmlns:a16="http://schemas.microsoft.com/office/drawing/2014/main" id="{7E6C8329-B90A-401A-8E70-CEC04FCC8E5A}"/>
                  </a:ext>
                </a:extLst>
              </p:cNvPr>
              <p:cNvSpPr>
                <a:spLocks/>
              </p:cNvSpPr>
              <p:nvPr userDrawn="1"/>
            </p:nvSpPr>
            <p:spPr bwMode="auto">
              <a:xfrm>
                <a:off x="4127" y="588"/>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12" name="Freeform 292">
                <a:extLst>
                  <a:ext uri="{FF2B5EF4-FFF2-40B4-BE49-F238E27FC236}">
                    <a16:creationId xmlns:a16="http://schemas.microsoft.com/office/drawing/2014/main" id="{5DF23F16-0313-42B5-816F-1594D64DC7A6}"/>
                  </a:ext>
                </a:extLst>
              </p:cNvPr>
              <p:cNvSpPr>
                <a:spLocks/>
              </p:cNvSpPr>
              <p:nvPr userDrawn="1"/>
            </p:nvSpPr>
            <p:spPr bwMode="auto">
              <a:xfrm>
                <a:off x="4316" y="218"/>
                <a:ext cx="5"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13" name="Freeform 293">
                <a:extLst>
                  <a:ext uri="{FF2B5EF4-FFF2-40B4-BE49-F238E27FC236}">
                    <a16:creationId xmlns:a16="http://schemas.microsoft.com/office/drawing/2014/main" id="{6B339233-35CB-4EC7-B66E-5880BE92F606}"/>
                  </a:ext>
                </a:extLst>
              </p:cNvPr>
              <p:cNvSpPr>
                <a:spLocks/>
              </p:cNvSpPr>
              <p:nvPr userDrawn="1"/>
            </p:nvSpPr>
            <p:spPr bwMode="auto">
              <a:xfrm>
                <a:off x="4057" y="5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14" name="Freeform 294">
                <a:extLst>
                  <a:ext uri="{FF2B5EF4-FFF2-40B4-BE49-F238E27FC236}">
                    <a16:creationId xmlns:a16="http://schemas.microsoft.com/office/drawing/2014/main" id="{78FD5FE9-F91A-4401-9C62-70DF5CD34C60}"/>
                  </a:ext>
                </a:extLst>
              </p:cNvPr>
              <p:cNvSpPr>
                <a:spLocks/>
              </p:cNvSpPr>
              <p:nvPr userDrawn="1"/>
            </p:nvSpPr>
            <p:spPr bwMode="auto">
              <a:xfrm>
                <a:off x="4306" y="213"/>
                <a:ext cx="10" cy="5"/>
              </a:xfrm>
              <a:custGeom>
                <a:avLst/>
                <a:gdLst>
                  <a:gd name="T0" fmla="*/ 0 w 2"/>
                  <a:gd name="T1" fmla="*/ 1 h 1"/>
                  <a:gd name="T2" fmla="*/ 0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15" name="Freeform 295">
                <a:extLst>
                  <a:ext uri="{FF2B5EF4-FFF2-40B4-BE49-F238E27FC236}">
                    <a16:creationId xmlns:a16="http://schemas.microsoft.com/office/drawing/2014/main" id="{41C3ECF0-7E25-4613-A6B0-8E44544FE6BC}"/>
                  </a:ext>
                </a:extLst>
              </p:cNvPr>
              <p:cNvSpPr>
                <a:spLocks/>
              </p:cNvSpPr>
              <p:nvPr userDrawn="1"/>
            </p:nvSpPr>
            <p:spPr bwMode="auto">
              <a:xfrm>
                <a:off x="4336" y="5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16" name="Freeform 296">
                <a:extLst>
                  <a:ext uri="{FF2B5EF4-FFF2-40B4-BE49-F238E27FC236}">
                    <a16:creationId xmlns:a16="http://schemas.microsoft.com/office/drawing/2014/main" id="{69F3B958-2433-48C2-AD1D-45E5F4D1A0BC}"/>
                  </a:ext>
                </a:extLst>
              </p:cNvPr>
              <p:cNvSpPr>
                <a:spLocks/>
              </p:cNvSpPr>
              <p:nvPr userDrawn="1"/>
            </p:nvSpPr>
            <p:spPr bwMode="auto">
              <a:xfrm>
                <a:off x="4411" y="5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17" name="Freeform 297">
                <a:extLst>
                  <a:ext uri="{FF2B5EF4-FFF2-40B4-BE49-F238E27FC236}">
                    <a16:creationId xmlns:a16="http://schemas.microsoft.com/office/drawing/2014/main" id="{0C7BCDBE-9DC5-4EF4-A417-2C2E6DE71C37}"/>
                  </a:ext>
                </a:extLst>
              </p:cNvPr>
              <p:cNvSpPr>
                <a:spLocks/>
              </p:cNvSpPr>
              <p:nvPr userDrawn="1"/>
            </p:nvSpPr>
            <p:spPr bwMode="auto">
              <a:xfrm>
                <a:off x="4376" y="263"/>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18" name="Freeform 298">
                <a:extLst>
                  <a:ext uri="{FF2B5EF4-FFF2-40B4-BE49-F238E27FC236}">
                    <a16:creationId xmlns:a16="http://schemas.microsoft.com/office/drawing/2014/main" id="{912C53C5-4ADB-490B-8D27-2CBF41070A0D}"/>
                  </a:ext>
                </a:extLst>
              </p:cNvPr>
              <p:cNvSpPr>
                <a:spLocks/>
              </p:cNvSpPr>
              <p:nvPr userDrawn="1"/>
            </p:nvSpPr>
            <p:spPr bwMode="auto">
              <a:xfrm>
                <a:off x="4371"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19" name="Freeform 299">
                <a:extLst>
                  <a:ext uri="{FF2B5EF4-FFF2-40B4-BE49-F238E27FC236}">
                    <a16:creationId xmlns:a16="http://schemas.microsoft.com/office/drawing/2014/main" id="{E95B0CE1-A675-4EE0-BA15-292F6D80F29E}"/>
                  </a:ext>
                </a:extLst>
              </p:cNvPr>
              <p:cNvSpPr>
                <a:spLocks/>
              </p:cNvSpPr>
              <p:nvPr userDrawn="1"/>
            </p:nvSpPr>
            <p:spPr bwMode="auto">
              <a:xfrm>
                <a:off x="4276" y="23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20" name="Freeform 300">
                <a:extLst>
                  <a:ext uri="{FF2B5EF4-FFF2-40B4-BE49-F238E27FC236}">
                    <a16:creationId xmlns:a16="http://schemas.microsoft.com/office/drawing/2014/main" id="{68880E4C-0BAF-4887-8C78-5F695D6DAD72}"/>
                  </a:ext>
                </a:extLst>
              </p:cNvPr>
              <p:cNvSpPr>
                <a:spLocks/>
              </p:cNvSpPr>
              <p:nvPr userDrawn="1"/>
            </p:nvSpPr>
            <p:spPr bwMode="auto">
              <a:xfrm>
                <a:off x="4376" y="26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21" name="Freeform 301">
                <a:extLst>
                  <a:ext uri="{FF2B5EF4-FFF2-40B4-BE49-F238E27FC236}">
                    <a16:creationId xmlns:a16="http://schemas.microsoft.com/office/drawing/2014/main" id="{14800B68-4AA2-4205-8858-841819066D02}"/>
                  </a:ext>
                </a:extLst>
              </p:cNvPr>
              <p:cNvSpPr>
                <a:spLocks/>
              </p:cNvSpPr>
              <p:nvPr userDrawn="1"/>
            </p:nvSpPr>
            <p:spPr bwMode="auto">
              <a:xfrm>
                <a:off x="4381" y="2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22" name="Freeform 302">
                <a:extLst>
                  <a:ext uri="{FF2B5EF4-FFF2-40B4-BE49-F238E27FC236}">
                    <a16:creationId xmlns:a16="http://schemas.microsoft.com/office/drawing/2014/main" id="{590CB012-A21F-4128-AF14-804A1F15DEB2}"/>
                  </a:ext>
                </a:extLst>
              </p:cNvPr>
              <p:cNvSpPr>
                <a:spLocks/>
              </p:cNvSpPr>
              <p:nvPr userDrawn="1"/>
            </p:nvSpPr>
            <p:spPr bwMode="auto">
              <a:xfrm>
                <a:off x="4376" y="2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23" name="Freeform 303">
                <a:extLst>
                  <a:ext uri="{FF2B5EF4-FFF2-40B4-BE49-F238E27FC236}">
                    <a16:creationId xmlns:a16="http://schemas.microsoft.com/office/drawing/2014/main" id="{E8688145-B0A2-46CC-9467-3A8F5F6BCBC9}"/>
                  </a:ext>
                </a:extLst>
              </p:cNvPr>
              <p:cNvSpPr>
                <a:spLocks/>
              </p:cNvSpPr>
              <p:nvPr userDrawn="1"/>
            </p:nvSpPr>
            <p:spPr bwMode="auto">
              <a:xfrm>
                <a:off x="4222" y="66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24" name="Rectangle 304">
                <a:extLst>
                  <a:ext uri="{FF2B5EF4-FFF2-40B4-BE49-F238E27FC236}">
                    <a16:creationId xmlns:a16="http://schemas.microsoft.com/office/drawing/2014/main" id="{A99E15C5-69BC-42FE-B238-696E3A3772FE}"/>
                  </a:ext>
                </a:extLst>
              </p:cNvPr>
              <p:cNvSpPr>
                <a:spLocks noChangeArrowheads="1"/>
              </p:cNvSpPr>
              <p:nvPr userDrawn="1"/>
            </p:nvSpPr>
            <p:spPr bwMode="auto">
              <a:xfrm>
                <a:off x="4157" y="3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25" name="Freeform 305">
                <a:extLst>
                  <a:ext uri="{FF2B5EF4-FFF2-40B4-BE49-F238E27FC236}">
                    <a16:creationId xmlns:a16="http://schemas.microsoft.com/office/drawing/2014/main" id="{271318E2-D69C-4C24-BCD2-4DD9678B44D1}"/>
                  </a:ext>
                </a:extLst>
              </p:cNvPr>
              <p:cNvSpPr>
                <a:spLocks/>
              </p:cNvSpPr>
              <p:nvPr userDrawn="1"/>
            </p:nvSpPr>
            <p:spPr bwMode="auto">
              <a:xfrm>
                <a:off x="4147" y="298"/>
                <a:ext cx="10" cy="15"/>
              </a:xfrm>
              <a:custGeom>
                <a:avLst/>
                <a:gdLst>
                  <a:gd name="T0" fmla="*/ 2 w 2"/>
                  <a:gd name="T1" fmla="*/ 3 h 3"/>
                  <a:gd name="T2" fmla="*/ 2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2" y="2"/>
                      <a:pt x="2" y="1"/>
                    </a:cubicBezTo>
                    <a:cubicBezTo>
                      <a:pt x="0" y="0"/>
                      <a:pt x="0" y="0"/>
                      <a:pt x="0" y="0"/>
                    </a:cubicBez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26" name="Freeform 306">
                <a:extLst>
                  <a:ext uri="{FF2B5EF4-FFF2-40B4-BE49-F238E27FC236}">
                    <a16:creationId xmlns:a16="http://schemas.microsoft.com/office/drawing/2014/main" id="{6645D62A-AB66-481F-9DAE-B2E06505EFCA}"/>
                  </a:ext>
                </a:extLst>
              </p:cNvPr>
              <p:cNvSpPr>
                <a:spLocks noEditPoints="1"/>
              </p:cNvSpPr>
              <p:nvPr userDrawn="1"/>
            </p:nvSpPr>
            <p:spPr bwMode="auto">
              <a:xfrm>
                <a:off x="4042" y="198"/>
                <a:ext cx="374" cy="505"/>
              </a:xfrm>
              <a:custGeom>
                <a:avLst/>
                <a:gdLst>
                  <a:gd name="T0" fmla="*/ 12 w 75"/>
                  <a:gd name="T1" fmla="*/ 68 h 101"/>
                  <a:gd name="T2" fmla="*/ 11 w 75"/>
                  <a:gd name="T3" fmla="*/ 62 h 101"/>
                  <a:gd name="T4" fmla="*/ 12 w 75"/>
                  <a:gd name="T5" fmla="*/ 59 h 101"/>
                  <a:gd name="T6" fmla="*/ 11 w 75"/>
                  <a:gd name="T7" fmla="*/ 54 h 101"/>
                  <a:gd name="T8" fmla="*/ 11 w 75"/>
                  <a:gd name="T9" fmla="*/ 48 h 101"/>
                  <a:gd name="T10" fmla="*/ 10 w 75"/>
                  <a:gd name="T11" fmla="*/ 38 h 101"/>
                  <a:gd name="T12" fmla="*/ 10 w 75"/>
                  <a:gd name="T13" fmla="*/ 38 h 101"/>
                  <a:gd name="T14" fmla="*/ 13 w 75"/>
                  <a:gd name="T15" fmla="*/ 38 h 101"/>
                  <a:gd name="T16" fmla="*/ 15 w 75"/>
                  <a:gd name="T17" fmla="*/ 32 h 101"/>
                  <a:gd name="T18" fmla="*/ 18 w 75"/>
                  <a:gd name="T19" fmla="*/ 27 h 101"/>
                  <a:gd name="T20" fmla="*/ 23 w 75"/>
                  <a:gd name="T21" fmla="*/ 21 h 101"/>
                  <a:gd name="T22" fmla="*/ 26 w 75"/>
                  <a:gd name="T23" fmla="*/ 17 h 101"/>
                  <a:gd name="T24" fmla="*/ 31 w 75"/>
                  <a:gd name="T25" fmla="*/ 14 h 101"/>
                  <a:gd name="T26" fmla="*/ 33 w 75"/>
                  <a:gd name="T27" fmla="*/ 15 h 101"/>
                  <a:gd name="T28" fmla="*/ 37 w 75"/>
                  <a:gd name="T29" fmla="*/ 11 h 101"/>
                  <a:gd name="T30" fmla="*/ 42 w 75"/>
                  <a:gd name="T31" fmla="*/ 10 h 101"/>
                  <a:gd name="T32" fmla="*/ 47 w 75"/>
                  <a:gd name="T33" fmla="*/ 8 h 101"/>
                  <a:gd name="T34" fmla="*/ 52 w 75"/>
                  <a:gd name="T35" fmla="*/ 10 h 101"/>
                  <a:gd name="T36" fmla="*/ 59 w 75"/>
                  <a:gd name="T37" fmla="*/ 12 h 101"/>
                  <a:gd name="T38" fmla="*/ 65 w 75"/>
                  <a:gd name="T39" fmla="*/ 15 h 101"/>
                  <a:gd name="T40" fmla="*/ 71 w 75"/>
                  <a:gd name="T41" fmla="*/ 20 h 101"/>
                  <a:gd name="T42" fmla="*/ 67 w 75"/>
                  <a:gd name="T43" fmla="*/ 14 h 101"/>
                  <a:gd name="T44" fmla="*/ 64 w 75"/>
                  <a:gd name="T45" fmla="*/ 13 h 101"/>
                  <a:gd name="T46" fmla="*/ 59 w 75"/>
                  <a:gd name="T47" fmla="*/ 7 h 101"/>
                  <a:gd name="T48" fmla="*/ 41 w 75"/>
                  <a:gd name="T49" fmla="*/ 1 h 101"/>
                  <a:gd name="T50" fmla="*/ 30 w 75"/>
                  <a:gd name="T51" fmla="*/ 6 h 101"/>
                  <a:gd name="T52" fmla="*/ 26 w 75"/>
                  <a:gd name="T53" fmla="*/ 8 h 101"/>
                  <a:gd name="T54" fmla="*/ 23 w 75"/>
                  <a:gd name="T55" fmla="*/ 11 h 101"/>
                  <a:gd name="T56" fmla="*/ 18 w 75"/>
                  <a:gd name="T57" fmla="*/ 16 h 101"/>
                  <a:gd name="T58" fmla="*/ 8 w 75"/>
                  <a:gd name="T59" fmla="*/ 30 h 101"/>
                  <a:gd name="T60" fmla="*/ 8 w 75"/>
                  <a:gd name="T61" fmla="*/ 38 h 101"/>
                  <a:gd name="T62" fmla="*/ 6 w 75"/>
                  <a:gd name="T63" fmla="*/ 46 h 101"/>
                  <a:gd name="T64" fmla="*/ 2 w 75"/>
                  <a:gd name="T65" fmla="*/ 55 h 101"/>
                  <a:gd name="T66" fmla="*/ 4 w 75"/>
                  <a:gd name="T67" fmla="*/ 65 h 101"/>
                  <a:gd name="T68" fmla="*/ 6 w 75"/>
                  <a:gd name="T69" fmla="*/ 76 h 101"/>
                  <a:gd name="T70" fmla="*/ 12 w 75"/>
                  <a:gd name="T71" fmla="*/ 88 h 101"/>
                  <a:gd name="T72" fmla="*/ 21 w 75"/>
                  <a:gd name="T73" fmla="*/ 93 h 101"/>
                  <a:gd name="T74" fmla="*/ 35 w 75"/>
                  <a:gd name="T75" fmla="*/ 100 h 101"/>
                  <a:gd name="T76" fmla="*/ 40 w 75"/>
                  <a:gd name="T77" fmla="*/ 100 h 101"/>
                  <a:gd name="T78" fmla="*/ 53 w 75"/>
                  <a:gd name="T79" fmla="*/ 93 h 101"/>
                  <a:gd name="T80" fmla="*/ 64 w 75"/>
                  <a:gd name="T81" fmla="*/ 84 h 101"/>
                  <a:gd name="T82" fmla="*/ 74 w 75"/>
                  <a:gd name="T83" fmla="*/ 66 h 101"/>
                  <a:gd name="T84" fmla="*/ 74 w 75"/>
                  <a:gd name="T85" fmla="*/ 61 h 101"/>
                  <a:gd name="T86" fmla="*/ 63 w 75"/>
                  <a:gd name="T87" fmla="*/ 72 h 101"/>
                  <a:gd name="T88" fmla="*/ 60 w 75"/>
                  <a:gd name="T89" fmla="*/ 77 h 101"/>
                  <a:gd name="T90" fmla="*/ 54 w 75"/>
                  <a:gd name="T91" fmla="*/ 85 h 101"/>
                  <a:gd name="T92" fmla="*/ 48 w 75"/>
                  <a:gd name="T93" fmla="*/ 91 h 101"/>
                  <a:gd name="T94" fmla="*/ 43 w 75"/>
                  <a:gd name="T95" fmla="*/ 94 h 101"/>
                  <a:gd name="T96" fmla="*/ 38 w 75"/>
                  <a:gd name="T97" fmla="*/ 93 h 101"/>
                  <a:gd name="T98" fmla="*/ 33 w 75"/>
                  <a:gd name="T99" fmla="*/ 93 h 101"/>
                  <a:gd name="T100" fmla="*/ 29 w 75"/>
                  <a:gd name="T101" fmla="*/ 90 h 101"/>
                  <a:gd name="T102" fmla="*/ 23 w 75"/>
                  <a:gd name="T103" fmla="*/ 89 h 101"/>
                  <a:gd name="T104" fmla="*/ 20 w 75"/>
                  <a:gd name="T105" fmla="*/ 86 h 101"/>
                  <a:gd name="T106" fmla="*/ 20 w 75"/>
                  <a:gd name="T107" fmla="*/ 84 h 101"/>
                  <a:gd name="T108" fmla="*/ 16 w 75"/>
                  <a:gd name="T109" fmla="*/ 79 h 101"/>
                  <a:gd name="T110" fmla="*/ 13 w 75"/>
                  <a:gd name="T111" fmla="*/ 72 h 101"/>
                  <a:gd name="T112" fmla="*/ 12 w 75"/>
                  <a:gd name="T113" fmla="*/ 36 h 101"/>
                  <a:gd name="T114" fmla="*/ 64 w 75"/>
                  <a:gd name="T115"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01">
                    <a:moveTo>
                      <a:pt x="13" y="72"/>
                    </a:moveTo>
                    <a:cubicBezTo>
                      <a:pt x="14" y="71"/>
                      <a:pt x="14" y="71"/>
                      <a:pt x="14" y="71"/>
                    </a:cubicBezTo>
                    <a:cubicBezTo>
                      <a:pt x="15" y="71"/>
                      <a:pt x="15" y="72"/>
                      <a:pt x="16" y="71"/>
                    </a:cubicBezTo>
                    <a:cubicBezTo>
                      <a:pt x="13" y="72"/>
                      <a:pt x="14" y="68"/>
                      <a:pt x="12" y="68"/>
                    </a:cubicBezTo>
                    <a:cubicBezTo>
                      <a:pt x="12" y="68"/>
                      <a:pt x="12" y="68"/>
                      <a:pt x="12" y="68"/>
                    </a:cubicBezTo>
                    <a:cubicBezTo>
                      <a:pt x="12" y="68"/>
                      <a:pt x="12" y="68"/>
                      <a:pt x="12" y="68"/>
                    </a:cubicBezTo>
                    <a:cubicBezTo>
                      <a:pt x="13" y="66"/>
                      <a:pt x="10" y="67"/>
                      <a:pt x="11" y="66"/>
                    </a:cubicBezTo>
                    <a:cubicBezTo>
                      <a:pt x="11" y="65"/>
                      <a:pt x="11" y="65"/>
                      <a:pt x="11" y="65"/>
                    </a:cubicBezTo>
                    <a:cubicBezTo>
                      <a:pt x="11" y="64"/>
                      <a:pt x="11" y="64"/>
                      <a:pt x="11" y="64"/>
                    </a:cubicBezTo>
                    <a:cubicBezTo>
                      <a:pt x="11" y="64"/>
                      <a:pt x="11" y="64"/>
                      <a:pt x="11" y="64"/>
                    </a:cubicBezTo>
                    <a:cubicBezTo>
                      <a:pt x="11" y="62"/>
                      <a:pt x="11" y="62"/>
                      <a:pt x="11" y="62"/>
                    </a:cubicBezTo>
                    <a:cubicBezTo>
                      <a:pt x="11" y="62"/>
                      <a:pt x="11" y="62"/>
                      <a:pt x="11" y="62"/>
                    </a:cubicBezTo>
                    <a:cubicBezTo>
                      <a:pt x="10" y="62"/>
                      <a:pt x="10" y="61"/>
                      <a:pt x="9" y="61"/>
                    </a:cubicBezTo>
                    <a:cubicBezTo>
                      <a:pt x="10" y="61"/>
                      <a:pt x="10" y="61"/>
                      <a:pt x="10" y="61"/>
                    </a:cubicBezTo>
                    <a:cubicBezTo>
                      <a:pt x="9" y="60"/>
                      <a:pt x="9" y="60"/>
                      <a:pt x="9" y="60"/>
                    </a:cubicBezTo>
                    <a:cubicBezTo>
                      <a:pt x="10" y="60"/>
                      <a:pt x="11" y="61"/>
                      <a:pt x="10" y="61"/>
                    </a:cubicBezTo>
                    <a:cubicBezTo>
                      <a:pt x="13" y="60"/>
                      <a:pt x="10" y="60"/>
                      <a:pt x="11" y="58"/>
                    </a:cubicBezTo>
                    <a:cubicBezTo>
                      <a:pt x="12" y="59"/>
                      <a:pt x="12" y="59"/>
                      <a:pt x="12" y="59"/>
                    </a:cubicBezTo>
                    <a:cubicBezTo>
                      <a:pt x="13" y="59"/>
                      <a:pt x="12" y="58"/>
                      <a:pt x="13" y="57"/>
                    </a:cubicBezTo>
                    <a:cubicBezTo>
                      <a:pt x="13" y="57"/>
                      <a:pt x="11" y="59"/>
                      <a:pt x="10" y="58"/>
                    </a:cubicBezTo>
                    <a:cubicBezTo>
                      <a:pt x="11" y="58"/>
                      <a:pt x="11" y="57"/>
                      <a:pt x="10" y="57"/>
                    </a:cubicBezTo>
                    <a:cubicBezTo>
                      <a:pt x="11" y="57"/>
                      <a:pt x="11" y="56"/>
                      <a:pt x="11" y="55"/>
                    </a:cubicBezTo>
                    <a:cubicBezTo>
                      <a:pt x="12" y="55"/>
                      <a:pt x="12" y="55"/>
                      <a:pt x="12" y="55"/>
                    </a:cubicBezTo>
                    <a:cubicBezTo>
                      <a:pt x="12" y="55"/>
                      <a:pt x="11" y="55"/>
                      <a:pt x="11" y="54"/>
                    </a:cubicBezTo>
                    <a:cubicBezTo>
                      <a:pt x="11" y="53"/>
                      <a:pt x="12" y="53"/>
                      <a:pt x="13" y="53"/>
                    </a:cubicBezTo>
                    <a:cubicBezTo>
                      <a:pt x="13" y="52"/>
                      <a:pt x="11" y="54"/>
                      <a:pt x="11" y="52"/>
                    </a:cubicBezTo>
                    <a:cubicBezTo>
                      <a:pt x="11" y="51"/>
                      <a:pt x="11" y="50"/>
                      <a:pt x="11" y="49"/>
                    </a:cubicBezTo>
                    <a:cubicBezTo>
                      <a:pt x="11" y="48"/>
                      <a:pt x="11" y="49"/>
                      <a:pt x="12" y="49"/>
                    </a:cubicBezTo>
                    <a:cubicBezTo>
                      <a:pt x="11" y="48"/>
                      <a:pt x="11" y="48"/>
                      <a:pt x="11" y="48"/>
                    </a:cubicBezTo>
                    <a:cubicBezTo>
                      <a:pt x="11" y="48"/>
                      <a:pt x="11" y="48"/>
                      <a:pt x="11" y="48"/>
                    </a:cubicBezTo>
                    <a:cubicBezTo>
                      <a:pt x="11" y="47"/>
                      <a:pt x="10" y="48"/>
                      <a:pt x="10" y="47"/>
                    </a:cubicBezTo>
                    <a:cubicBezTo>
                      <a:pt x="9" y="46"/>
                      <a:pt x="12" y="45"/>
                      <a:pt x="11" y="43"/>
                    </a:cubicBezTo>
                    <a:cubicBezTo>
                      <a:pt x="12" y="43"/>
                      <a:pt x="12" y="44"/>
                      <a:pt x="12" y="44"/>
                    </a:cubicBezTo>
                    <a:cubicBezTo>
                      <a:pt x="12" y="42"/>
                      <a:pt x="12" y="42"/>
                      <a:pt x="11" y="41"/>
                    </a:cubicBezTo>
                    <a:cubicBezTo>
                      <a:pt x="12" y="40"/>
                      <a:pt x="12" y="40"/>
                      <a:pt x="12" y="40"/>
                    </a:cubicBezTo>
                    <a:cubicBezTo>
                      <a:pt x="11" y="40"/>
                      <a:pt x="10" y="39"/>
                      <a:pt x="10" y="38"/>
                    </a:cubicBezTo>
                    <a:cubicBezTo>
                      <a:pt x="9" y="38"/>
                      <a:pt x="9" y="38"/>
                      <a:pt x="9" y="38"/>
                    </a:cubicBezTo>
                    <a:cubicBezTo>
                      <a:pt x="9" y="36"/>
                      <a:pt x="9" y="36"/>
                      <a:pt x="9" y="36"/>
                    </a:cubicBezTo>
                    <a:cubicBezTo>
                      <a:pt x="9" y="36"/>
                      <a:pt x="9" y="36"/>
                      <a:pt x="10" y="37"/>
                    </a:cubicBezTo>
                    <a:cubicBezTo>
                      <a:pt x="9" y="37"/>
                      <a:pt x="9" y="37"/>
                      <a:pt x="9" y="36"/>
                    </a:cubicBezTo>
                    <a:cubicBezTo>
                      <a:pt x="10" y="36"/>
                      <a:pt x="10" y="37"/>
                      <a:pt x="11" y="37"/>
                    </a:cubicBezTo>
                    <a:cubicBezTo>
                      <a:pt x="11" y="37"/>
                      <a:pt x="10" y="37"/>
                      <a:pt x="10" y="38"/>
                    </a:cubicBezTo>
                    <a:cubicBezTo>
                      <a:pt x="11" y="38"/>
                      <a:pt x="11" y="39"/>
                      <a:pt x="12" y="39"/>
                    </a:cubicBezTo>
                    <a:cubicBezTo>
                      <a:pt x="12" y="39"/>
                      <a:pt x="12" y="38"/>
                      <a:pt x="12" y="38"/>
                    </a:cubicBezTo>
                    <a:cubicBezTo>
                      <a:pt x="12" y="38"/>
                      <a:pt x="12" y="39"/>
                      <a:pt x="12" y="39"/>
                    </a:cubicBezTo>
                    <a:cubicBezTo>
                      <a:pt x="12" y="39"/>
                      <a:pt x="12" y="38"/>
                      <a:pt x="12" y="38"/>
                    </a:cubicBezTo>
                    <a:cubicBezTo>
                      <a:pt x="13" y="38"/>
                      <a:pt x="13" y="38"/>
                      <a:pt x="13" y="38"/>
                    </a:cubicBezTo>
                    <a:cubicBezTo>
                      <a:pt x="13" y="38"/>
                      <a:pt x="13" y="38"/>
                      <a:pt x="13" y="38"/>
                    </a:cubicBezTo>
                    <a:cubicBezTo>
                      <a:pt x="13" y="38"/>
                      <a:pt x="14" y="36"/>
                      <a:pt x="14" y="36"/>
                    </a:cubicBezTo>
                    <a:cubicBezTo>
                      <a:pt x="14" y="34"/>
                      <a:pt x="12" y="32"/>
                      <a:pt x="13" y="30"/>
                    </a:cubicBezTo>
                    <a:cubicBezTo>
                      <a:pt x="14" y="31"/>
                      <a:pt x="14" y="31"/>
                      <a:pt x="15" y="31"/>
                    </a:cubicBezTo>
                    <a:cubicBezTo>
                      <a:pt x="14" y="31"/>
                      <a:pt x="15" y="33"/>
                      <a:pt x="14" y="34"/>
                    </a:cubicBezTo>
                    <a:cubicBezTo>
                      <a:pt x="15" y="34"/>
                      <a:pt x="15" y="34"/>
                      <a:pt x="15" y="34"/>
                    </a:cubicBezTo>
                    <a:cubicBezTo>
                      <a:pt x="15" y="34"/>
                      <a:pt x="15" y="32"/>
                      <a:pt x="15" y="32"/>
                    </a:cubicBezTo>
                    <a:cubicBezTo>
                      <a:pt x="16" y="32"/>
                      <a:pt x="16" y="32"/>
                      <a:pt x="17" y="32"/>
                    </a:cubicBezTo>
                    <a:cubicBezTo>
                      <a:pt x="15" y="31"/>
                      <a:pt x="16" y="30"/>
                      <a:pt x="16" y="29"/>
                    </a:cubicBezTo>
                    <a:cubicBezTo>
                      <a:pt x="17" y="29"/>
                      <a:pt x="17" y="29"/>
                      <a:pt x="17" y="30"/>
                    </a:cubicBezTo>
                    <a:cubicBezTo>
                      <a:pt x="18" y="30"/>
                      <a:pt x="15" y="28"/>
                      <a:pt x="17" y="27"/>
                    </a:cubicBezTo>
                    <a:cubicBezTo>
                      <a:pt x="17" y="28"/>
                      <a:pt x="17" y="28"/>
                      <a:pt x="17" y="28"/>
                    </a:cubicBezTo>
                    <a:cubicBezTo>
                      <a:pt x="17" y="27"/>
                      <a:pt x="18" y="26"/>
                      <a:pt x="18" y="27"/>
                    </a:cubicBezTo>
                    <a:cubicBezTo>
                      <a:pt x="18" y="27"/>
                      <a:pt x="18" y="27"/>
                      <a:pt x="18" y="27"/>
                    </a:cubicBezTo>
                    <a:cubicBezTo>
                      <a:pt x="19" y="26"/>
                      <a:pt x="21" y="23"/>
                      <a:pt x="20" y="22"/>
                    </a:cubicBezTo>
                    <a:cubicBezTo>
                      <a:pt x="20" y="22"/>
                      <a:pt x="21" y="23"/>
                      <a:pt x="22" y="23"/>
                    </a:cubicBezTo>
                    <a:cubicBezTo>
                      <a:pt x="22" y="23"/>
                      <a:pt x="21" y="22"/>
                      <a:pt x="21" y="20"/>
                    </a:cubicBezTo>
                    <a:cubicBezTo>
                      <a:pt x="20" y="19"/>
                      <a:pt x="20" y="17"/>
                      <a:pt x="20" y="17"/>
                    </a:cubicBezTo>
                    <a:cubicBezTo>
                      <a:pt x="20" y="18"/>
                      <a:pt x="23" y="20"/>
                      <a:pt x="23" y="21"/>
                    </a:cubicBezTo>
                    <a:cubicBezTo>
                      <a:pt x="23" y="21"/>
                      <a:pt x="24" y="21"/>
                      <a:pt x="24" y="20"/>
                    </a:cubicBezTo>
                    <a:cubicBezTo>
                      <a:pt x="24" y="20"/>
                      <a:pt x="22" y="19"/>
                      <a:pt x="23" y="19"/>
                    </a:cubicBezTo>
                    <a:cubicBezTo>
                      <a:pt x="24" y="19"/>
                      <a:pt x="24" y="19"/>
                      <a:pt x="25" y="19"/>
                    </a:cubicBezTo>
                    <a:cubicBezTo>
                      <a:pt x="25" y="19"/>
                      <a:pt x="24" y="17"/>
                      <a:pt x="24" y="17"/>
                    </a:cubicBezTo>
                    <a:cubicBezTo>
                      <a:pt x="24" y="17"/>
                      <a:pt x="26" y="18"/>
                      <a:pt x="26" y="19"/>
                    </a:cubicBezTo>
                    <a:cubicBezTo>
                      <a:pt x="26" y="19"/>
                      <a:pt x="26" y="18"/>
                      <a:pt x="26" y="17"/>
                    </a:cubicBezTo>
                    <a:cubicBezTo>
                      <a:pt x="26" y="17"/>
                      <a:pt x="26" y="16"/>
                      <a:pt x="26" y="16"/>
                    </a:cubicBezTo>
                    <a:cubicBezTo>
                      <a:pt x="25" y="17"/>
                      <a:pt x="27" y="17"/>
                      <a:pt x="27" y="18"/>
                    </a:cubicBezTo>
                    <a:cubicBezTo>
                      <a:pt x="27" y="17"/>
                      <a:pt x="28" y="17"/>
                      <a:pt x="29" y="16"/>
                    </a:cubicBezTo>
                    <a:cubicBezTo>
                      <a:pt x="28" y="16"/>
                      <a:pt x="28" y="16"/>
                      <a:pt x="28" y="16"/>
                    </a:cubicBezTo>
                    <a:cubicBezTo>
                      <a:pt x="29" y="16"/>
                      <a:pt x="27" y="13"/>
                      <a:pt x="29" y="12"/>
                    </a:cubicBezTo>
                    <a:cubicBezTo>
                      <a:pt x="29" y="13"/>
                      <a:pt x="30" y="15"/>
                      <a:pt x="31" y="14"/>
                    </a:cubicBezTo>
                    <a:cubicBezTo>
                      <a:pt x="31" y="13"/>
                      <a:pt x="30" y="9"/>
                      <a:pt x="31" y="7"/>
                    </a:cubicBezTo>
                    <a:cubicBezTo>
                      <a:pt x="32" y="8"/>
                      <a:pt x="32" y="8"/>
                      <a:pt x="32" y="8"/>
                    </a:cubicBezTo>
                    <a:cubicBezTo>
                      <a:pt x="33" y="7"/>
                      <a:pt x="33" y="7"/>
                      <a:pt x="33" y="7"/>
                    </a:cubicBezTo>
                    <a:cubicBezTo>
                      <a:pt x="33" y="8"/>
                      <a:pt x="32" y="12"/>
                      <a:pt x="32" y="14"/>
                    </a:cubicBezTo>
                    <a:cubicBezTo>
                      <a:pt x="33" y="14"/>
                      <a:pt x="32" y="15"/>
                      <a:pt x="33" y="14"/>
                    </a:cubicBezTo>
                    <a:cubicBezTo>
                      <a:pt x="34" y="15"/>
                      <a:pt x="33" y="15"/>
                      <a:pt x="33" y="15"/>
                    </a:cubicBezTo>
                    <a:cubicBezTo>
                      <a:pt x="33" y="15"/>
                      <a:pt x="35" y="15"/>
                      <a:pt x="35" y="15"/>
                    </a:cubicBezTo>
                    <a:cubicBezTo>
                      <a:pt x="34" y="14"/>
                      <a:pt x="36" y="13"/>
                      <a:pt x="36" y="12"/>
                    </a:cubicBezTo>
                    <a:cubicBezTo>
                      <a:pt x="36" y="12"/>
                      <a:pt x="34" y="14"/>
                      <a:pt x="34" y="14"/>
                    </a:cubicBezTo>
                    <a:cubicBezTo>
                      <a:pt x="33" y="13"/>
                      <a:pt x="34" y="10"/>
                      <a:pt x="35" y="10"/>
                    </a:cubicBezTo>
                    <a:cubicBezTo>
                      <a:pt x="36" y="10"/>
                      <a:pt x="36" y="12"/>
                      <a:pt x="36" y="13"/>
                    </a:cubicBezTo>
                    <a:cubicBezTo>
                      <a:pt x="36" y="12"/>
                      <a:pt x="37" y="11"/>
                      <a:pt x="37" y="11"/>
                    </a:cubicBezTo>
                    <a:cubicBezTo>
                      <a:pt x="37" y="12"/>
                      <a:pt x="37" y="12"/>
                      <a:pt x="37" y="12"/>
                    </a:cubicBezTo>
                    <a:cubicBezTo>
                      <a:pt x="38" y="13"/>
                      <a:pt x="38" y="10"/>
                      <a:pt x="39" y="11"/>
                    </a:cubicBezTo>
                    <a:cubicBezTo>
                      <a:pt x="40" y="11"/>
                      <a:pt x="41" y="13"/>
                      <a:pt x="40" y="12"/>
                    </a:cubicBezTo>
                    <a:cubicBezTo>
                      <a:pt x="40" y="11"/>
                      <a:pt x="39" y="6"/>
                      <a:pt x="39" y="5"/>
                    </a:cubicBezTo>
                    <a:cubicBezTo>
                      <a:pt x="39" y="5"/>
                      <a:pt x="41" y="6"/>
                      <a:pt x="42" y="7"/>
                    </a:cubicBezTo>
                    <a:cubicBezTo>
                      <a:pt x="43" y="8"/>
                      <a:pt x="41" y="10"/>
                      <a:pt x="42" y="10"/>
                    </a:cubicBezTo>
                    <a:cubicBezTo>
                      <a:pt x="42" y="10"/>
                      <a:pt x="42" y="10"/>
                      <a:pt x="42" y="10"/>
                    </a:cubicBezTo>
                    <a:cubicBezTo>
                      <a:pt x="43" y="10"/>
                      <a:pt x="42" y="11"/>
                      <a:pt x="43" y="10"/>
                    </a:cubicBezTo>
                    <a:cubicBezTo>
                      <a:pt x="43" y="9"/>
                      <a:pt x="45" y="11"/>
                      <a:pt x="43" y="9"/>
                    </a:cubicBezTo>
                    <a:cubicBezTo>
                      <a:pt x="44" y="9"/>
                      <a:pt x="44" y="10"/>
                      <a:pt x="45" y="10"/>
                    </a:cubicBezTo>
                    <a:cubicBezTo>
                      <a:pt x="45" y="9"/>
                      <a:pt x="46" y="7"/>
                      <a:pt x="47" y="7"/>
                    </a:cubicBezTo>
                    <a:cubicBezTo>
                      <a:pt x="47" y="7"/>
                      <a:pt x="47" y="7"/>
                      <a:pt x="47" y="8"/>
                    </a:cubicBezTo>
                    <a:cubicBezTo>
                      <a:pt x="49" y="8"/>
                      <a:pt x="50" y="9"/>
                      <a:pt x="52" y="9"/>
                    </a:cubicBezTo>
                    <a:cubicBezTo>
                      <a:pt x="52" y="10"/>
                      <a:pt x="52" y="10"/>
                      <a:pt x="52" y="11"/>
                    </a:cubicBezTo>
                    <a:cubicBezTo>
                      <a:pt x="52" y="11"/>
                      <a:pt x="53" y="10"/>
                      <a:pt x="53" y="10"/>
                    </a:cubicBezTo>
                    <a:cubicBezTo>
                      <a:pt x="53" y="12"/>
                      <a:pt x="52" y="10"/>
                      <a:pt x="52" y="12"/>
                    </a:cubicBezTo>
                    <a:cubicBezTo>
                      <a:pt x="52" y="11"/>
                      <a:pt x="54" y="11"/>
                      <a:pt x="55" y="11"/>
                    </a:cubicBezTo>
                    <a:cubicBezTo>
                      <a:pt x="55" y="10"/>
                      <a:pt x="53" y="10"/>
                      <a:pt x="52" y="10"/>
                    </a:cubicBezTo>
                    <a:cubicBezTo>
                      <a:pt x="53" y="9"/>
                      <a:pt x="55" y="8"/>
                      <a:pt x="57" y="8"/>
                    </a:cubicBezTo>
                    <a:cubicBezTo>
                      <a:pt x="58" y="9"/>
                      <a:pt x="57" y="9"/>
                      <a:pt x="57" y="9"/>
                    </a:cubicBezTo>
                    <a:cubicBezTo>
                      <a:pt x="60" y="11"/>
                      <a:pt x="61" y="9"/>
                      <a:pt x="62" y="11"/>
                    </a:cubicBezTo>
                    <a:cubicBezTo>
                      <a:pt x="62" y="12"/>
                      <a:pt x="61" y="13"/>
                      <a:pt x="61" y="13"/>
                    </a:cubicBezTo>
                    <a:cubicBezTo>
                      <a:pt x="60" y="13"/>
                      <a:pt x="60" y="12"/>
                      <a:pt x="59" y="11"/>
                    </a:cubicBezTo>
                    <a:cubicBezTo>
                      <a:pt x="59" y="12"/>
                      <a:pt x="59" y="12"/>
                      <a:pt x="59" y="12"/>
                    </a:cubicBezTo>
                    <a:cubicBezTo>
                      <a:pt x="59" y="12"/>
                      <a:pt x="58" y="12"/>
                      <a:pt x="58" y="11"/>
                    </a:cubicBezTo>
                    <a:cubicBezTo>
                      <a:pt x="58" y="12"/>
                      <a:pt x="59" y="13"/>
                      <a:pt x="60" y="14"/>
                    </a:cubicBezTo>
                    <a:cubicBezTo>
                      <a:pt x="61" y="14"/>
                      <a:pt x="62" y="16"/>
                      <a:pt x="62" y="17"/>
                    </a:cubicBezTo>
                    <a:cubicBezTo>
                      <a:pt x="63" y="17"/>
                      <a:pt x="64" y="17"/>
                      <a:pt x="64" y="16"/>
                    </a:cubicBezTo>
                    <a:cubicBezTo>
                      <a:pt x="63" y="16"/>
                      <a:pt x="63" y="16"/>
                      <a:pt x="63" y="16"/>
                    </a:cubicBezTo>
                    <a:cubicBezTo>
                      <a:pt x="63" y="15"/>
                      <a:pt x="65" y="16"/>
                      <a:pt x="65" y="15"/>
                    </a:cubicBezTo>
                    <a:cubicBezTo>
                      <a:pt x="66" y="16"/>
                      <a:pt x="67" y="16"/>
                      <a:pt x="67" y="17"/>
                    </a:cubicBezTo>
                    <a:cubicBezTo>
                      <a:pt x="67" y="18"/>
                      <a:pt x="67" y="18"/>
                      <a:pt x="67" y="18"/>
                    </a:cubicBezTo>
                    <a:cubicBezTo>
                      <a:pt x="67" y="18"/>
                      <a:pt x="67" y="17"/>
                      <a:pt x="66" y="17"/>
                    </a:cubicBezTo>
                    <a:cubicBezTo>
                      <a:pt x="67" y="17"/>
                      <a:pt x="66" y="20"/>
                      <a:pt x="68" y="19"/>
                    </a:cubicBezTo>
                    <a:cubicBezTo>
                      <a:pt x="68" y="18"/>
                      <a:pt x="68" y="18"/>
                      <a:pt x="68" y="18"/>
                    </a:cubicBezTo>
                    <a:cubicBezTo>
                      <a:pt x="69" y="18"/>
                      <a:pt x="70" y="19"/>
                      <a:pt x="71" y="20"/>
                    </a:cubicBezTo>
                    <a:cubicBezTo>
                      <a:pt x="72" y="19"/>
                      <a:pt x="71" y="20"/>
                      <a:pt x="71" y="19"/>
                    </a:cubicBezTo>
                    <a:cubicBezTo>
                      <a:pt x="70" y="20"/>
                      <a:pt x="70" y="16"/>
                      <a:pt x="69" y="18"/>
                    </a:cubicBezTo>
                    <a:cubicBezTo>
                      <a:pt x="70" y="16"/>
                      <a:pt x="68" y="16"/>
                      <a:pt x="69" y="14"/>
                    </a:cubicBezTo>
                    <a:cubicBezTo>
                      <a:pt x="68" y="15"/>
                      <a:pt x="68" y="15"/>
                      <a:pt x="68" y="14"/>
                    </a:cubicBezTo>
                    <a:cubicBezTo>
                      <a:pt x="68" y="14"/>
                      <a:pt x="68" y="14"/>
                      <a:pt x="67" y="14"/>
                    </a:cubicBezTo>
                    <a:cubicBezTo>
                      <a:pt x="67" y="14"/>
                      <a:pt x="67" y="14"/>
                      <a:pt x="67" y="14"/>
                    </a:cubicBezTo>
                    <a:cubicBezTo>
                      <a:pt x="67" y="14"/>
                      <a:pt x="67" y="14"/>
                      <a:pt x="67" y="14"/>
                    </a:cubicBezTo>
                    <a:cubicBezTo>
                      <a:pt x="67" y="14"/>
                      <a:pt x="67" y="14"/>
                      <a:pt x="67" y="14"/>
                    </a:cubicBezTo>
                    <a:cubicBezTo>
                      <a:pt x="67" y="14"/>
                      <a:pt x="67" y="15"/>
                      <a:pt x="67" y="15"/>
                    </a:cubicBezTo>
                    <a:cubicBezTo>
                      <a:pt x="66" y="15"/>
                      <a:pt x="65" y="14"/>
                      <a:pt x="65" y="14"/>
                    </a:cubicBezTo>
                    <a:cubicBezTo>
                      <a:pt x="64" y="13"/>
                      <a:pt x="65" y="14"/>
                      <a:pt x="65" y="13"/>
                    </a:cubicBezTo>
                    <a:cubicBezTo>
                      <a:pt x="64" y="13"/>
                      <a:pt x="64" y="13"/>
                      <a:pt x="64" y="13"/>
                    </a:cubicBezTo>
                    <a:cubicBezTo>
                      <a:pt x="65" y="12"/>
                      <a:pt x="64" y="11"/>
                      <a:pt x="65" y="12"/>
                    </a:cubicBezTo>
                    <a:cubicBezTo>
                      <a:pt x="64" y="10"/>
                      <a:pt x="64" y="10"/>
                      <a:pt x="64" y="10"/>
                    </a:cubicBezTo>
                    <a:cubicBezTo>
                      <a:pt x="64" y="10"/>
                      <a:pt x="63" y="9"/>
                      <a:pt x="62" y="9"/>
                    </a:cubicBezTo>
                    <a:cubicBezTo>
                      <a:pt x="62" y="8"/>
                      <a:pt x="61" y="8"/>
                      <a:pt x="61" y="8"/>
                    </a:cubicBezTo>
                    <a:cubicBezTo>
                      <a:pt x="61" y="8"/>
                      <a:pt x="61" y="8"/>
                      <a:pt x="60" y="8"/>
                    </a:cubicBezTo>
                    <a:cubicBezTo>
                      <a:pt x="60" y="7"/>
                      <a:pt x="59" y="7"/>
                      <a:pt x="59" y="7"/>
                    </a:cubicBezTo>
                    <a:cubicBezTo>
                      <a:pt x="59" y="7"/>
                      <a:pt x="59" y="7"/>
                      <a:pt x="59" y="7"/>
                    </a:cubicBezTo>
                    <a:cubicBezTo>
                      <a:pt x="58" y="6"/>
                      <a:pt x="55" y="6"/>
                      <a:pt x="53" y="4"/>
                    </a:cubicBezTo>
                    <a:cubicBezTo>
                      <a:pt x="52" y="4"/>
                      <a:pt x="52" y="4"/>
                      <a:pt x="51" y="3"/>
                    </a:cubicBezTo>
                    <a:cubicBezTo>
                      <a:pt x="50" y="3"/>
                      <a:pt x="50" y="3"/>
                      <a:pt x="50" y="3"/>
                    </a:cubicBezTo>
                    <a:cubicBezTo>
                      <a:pt x="49" y="3"/>
                      <a:pt x="48" y="2"/>
                      <a:pt x="47" y="2"/>
                    </a:cubicBezTo>
                    <a:cubicBezTo>
                      <a:pt x="46" y="0"/>
                      <a:pt x="42" y="2"/>
                      <a:pt x="41" y="1"/>
                    </a:cubicBezTo>
                    <a:cubicBezTo>
                      <a:pt x="41" y="2"/>
                      <a:pt x="41" y="2"/>
                      <a:pt x="41" y="2"/>
                    </a:cubicBezTo>
                    <a:cubicBezTo>
                      <a:pt x="40" y="2"/>
                      <a:pt x="39" y="3"/>
                      <a:pt x="37" y="4"/>
                    </a:cubicBezTo>
                    <a:cubicBezTo>
                      <a:pt x="38" y="4"/>
                      <a:pt x="38" y="4"/>
                      <a:pt x="38" y="4"/>
                    </a:cubicBezTo>
                    <a:cubicBezTo>
                      <a:pt x="37" y="5"/>
                      <a:pt x="34" y="4"/>
                      <a:pt x="33" y="5"/>
                    </a:cubicBezTo>
                    <a:cubicBezTo>
                      <a:pt x="33" y="5"/>
                      <a:pt x="33" y="5"/>
                      <a:pt x="34" y="5"/>
                    </a:cubicBezTo>
                    <a:cubicBezTo>
                      <a:pt x="32" y="4"/>
                      <a:pt x="31" y="5"/>
                      <a:pt x="30" y="6"/>
                    </a:cubicBezTo>
                    <a:cubicBezTo>
                      <a:pt x="30" y="7"/>
                      <a:pt x="29" y="8"/>
                      <a:pt x="28" y="8"/>
                    </a:cubicBezTo>
                    <a:cubicBezTo>
                      <a:pt x="27" y="8"/>
                      <a:pt x="27" y="8"/>
                      <a:pt x="27" y="8"/>
                    </a:cubicBezTo>
                    <a:cubicBezTo>
                      <a:pt x="27" y="8"/>
                      <a:pt x="27" y="8"/>
                      <a:pt x="27" y="8"/>
                    </a:cubicBezTo>
                    <a:cubicBezTo>
                      <a:pt x="27" y="8"/>
                      <a:pt x="27" y="8"/>
                      <a:pt x="27" y="8"/>
                    </a:cubicBezTo>
                    <a:cubicBezTo>
                      <a:pt x="26" y="8"/>
                      <a:pt x="26" y="8"/>
                      <a:pt x="26" y="8"/>
                    </a:cubicBezTo>
                    <a:cubicBezTo>
                      <a:pt x="26" y="8"/>
                      <a:pt x="26" y="8"/>
                      <a:pt x="26" y="8"/>
                    </a:cubicBezTo>
                    <a:cubicBezTo>
                      <a:pt x="26" y="9"/>
                      <a:pt x="26" y="9"/>
                      <a:pt x="25" y="9"/>
                    </a:cubicBezTo>
                    <a:cubicBezTo>
                      <a:pt x="25" y="9"/>
                      <a:pt x="25" y="9"/>
                      <a:pt x="25" y="9"/>
                    </a:cubicBezTo>
                    <a:cubicBezTo>
                      <a:pt x="25" y="9"/>
                      <a:pt x="25" y="9"/>
                      <a:pt x="25" y="9"/>
                    </a:cubicBezTo>
                    <a:cubicBezTo>
                      <a:pt x="24" y="9"/>
                      <a:pt x="24" y="10"/>
                      <a:pt x="25" y="10"/>
                    </a:cubicBezTo>
                    <a:cubicBezTo>
                      <a:pt x="25" y="10"/>
                      <a:pt x="25" y="11"/>
                      <a:pt x="25" y="11"/>
                    </a:cubicBezTo>
                    <a:cubicBezTo>
                      <a:pt x="24" y="10"/>
                      <a:pt x="24" y="12"/>
                      <a:pt x="23" y="11"/>
                    </a:cubicBezTo>
                    <a:cubicBezTo>
                      <a:pt x="23" y="12"/>
                      <a:pt x="21" y="13"/>
                      <a:pt x="22" y="15"/>
                    </a:cubicBezTo>
                    <a:cubicBezTo>
                      <a:pt x="21" y="15"/>
                      <a:pt x="21" y="15"/>
                      <a:pt x="22" y="15"/>
                    </a:cubicBezTo>
                    <a:cubicBezTo>
                      <a:pt x="21" y="15"/>
                      <a:pt x="20" y="15"/>
                      <a:pt x="20" y="16"/>
                    </a:cubicBezTo>
                    <a:cubicBezTo>
                      <a:pt x="19" y="15"/>
                      <a:pt x="19" y="15"/>
                      <a:pt x="19" y="15"/>
                    </a:cubicBezTo>
                    <a:cubicBezTo>
                      <a:pt x="20" y="17"/>
                      <a:pt x="20" y="17"/>
                      <a:pt x="20" y="17"/>
                    </a:cubicBezTo>
                    <a:cubicBezTo>
                      <a:pt x="19" y="17"/>
                      <a:pt x="18" y="17"/>
                      <a:pt x="18" y="16"/>
                    </a:cubicBezTo>
                    <a:cubicBezTo>
                      <a:pt x="18" y="18"/>
                      <a:pt x="17" y="18"/>
                      <a:pt x="17" y="20"/>
                    </a:cubicBezTo>
                    <a:cubicBezTo>
                      <a:pt x="17" y="19"/>
                      <a:pt x="17" y="19"/>
                      <a:pt x="17" y="19"/>
                    </a:cubicBezTo>
                    <a:cubicBezTo>
                      <a:pt x="16" y="20"/>
                      <a:pt x="17" y="21"/>
                      <a:pt x="16" y="21"/>
                    </a:cubicBezTo>
                    <a:cubicBezTo>
                      <a:pt x="14" y="21"/>
                      <a:pt x="12" y="26"/>
                      <a:pt x="10" y="28"/>
                    </a:cubicBezTo>
                    <a:cubicBezTo>
                      <a:pt x="12" y="29"/>
                      <a:pt x="8" y="29"/>
                      <a:pt x="9" y="30"/>
                    </a:cubicBezTo>
                    <a:cubicBezTo>
                      <a:pt x="9" y="30"/>
                      <a:pt x="8" y="30"/>
                      <a:pt x="8" y="30"/>
                    </a:cubicBezTo>
                    <a:cubicBezTo>
                      <a:pt x="8" y="31"/>
                      <a:pt x="6" y="32"/>
                      <a:pt x="7" y="33"/>
                    </a:cubicBezTo>
                    <a:cubicBezTo>
                      <a:pt x="7" y="33"/>
                      <a:pt x="7" y="33"/>
                      <a:pt x="6" y="33"/>
                    </a:cubicBezTo>
                    <a:cubicBezTo>
                      <a:pt x="6" y="33"/>
                      <a:pt x="7" y="33"/>
                      <a:pt x="6" y="33"/>
                    </a:cubicBezTo>
                    <a:cubicBezTo>
                      <a:pt x="6" y="33"/>
                      <a:pt x="6" y="33"/>
                      <a:pt x="6" y="33"/>
                    </a:cubicBezTo>
                    <a:cubicBezTo>
                      <a:pt x="5" y="34"/>
                      <a:pt x="7" y="35"/>
                      <a:pt x="8" y="36"/>
                    </a:cubicBezTo>
                    <a:cubicBezTo>
                      <a:pt x="7" y="36"/>
                      <a:pt x="7" y="37"/>
                      <a:pt x="8" y="38"/>
                    </a:cubicBezTo>
                    <a:cubicBezTo>
                      <a:pt x="7" y="38"/>
                      <a:pt x="7" y="38"/>
                      <a:pt x="7" y="37"/>
                    </a:cubicBezTo>
                    <a:cubicBezTo>
                      <a:pt x="6" y="38"/>
                      <a:pt x="5" y="40"/>
                      <a:pt x="6" y="41"/>
                    </a:cubicBezTo>
                    <a:cubicBezTo>
                      <a:pt x="6" y="41"/>
                      <a:pt x="6" y="41"/>
                      <a:pt x="6" y="42"/>
                    </a:cubicBezTo>
                    <a:cubicBezTo>
                      <a:pt x="6" y="43"/>
                      <a:pt x="5" y="43"/>
                      <a:pt x="5" y="44"/>
                    </a:cubicBezTo>
                    <a:cubicBezTo>
                      <a:pt x="5" y="44"/>
                      <a:pt x="5" y="44"/>
                      <a:pt x="5" y="44"/>
                    </a:cubicBezTo>
                    <a:cubicBezTo>
                      <a:pt x="7" y="45"/>
                      <a:pt x="6" y="45"/>
                      <a:pt x="6" y="46"/>
                    </a:cubicBezTo>
                    <a:cubicBezTo>
                      <a:pt x="5" y="46"/>
                      <a:pt x="5" y="46"/>
                      <a:pt x="5" y="46"/>
                    </a:cubicBezTo>
                    <a:cubicBezTo>
                      <a:pt x="4" y="48"/>
                      <a:pt x="6" y="47"/>
                      <a:pt x="4" y="49"/>
                    </a:cubicBezTo>
                    <a:cubicBezTo>
                      <a:pt x="5" y="49"/>
                      <a:pt x="5" y="49"/>
                      <a:pt x="5" y="49"/>
                    </a:cubicBezTo>
                    <a:cubicBezTo>
                      <a:pt x="7" y="50"/>
                      <a:pt x="4" y="51"/>
                      <a:pt x="4" y="53"/>
                    </a:cubicBezTo>
                    <a:cubicBezTo>
                      <a:pt x="5" y="52"/>
                      <a:pt x="5" y="52"/>
                      <a:pt x="5" y="52"/>
                    </a:cubicBezTo>
                    <a:cubicBezTo>
                      <a:pt x="6" y="53"/>
                      <a:pt x="2" y="54"/>
                      <a:pt x="2" y="55"/>
                    </a:cubicBezTo>
                    <a:cubicBezTo>
                      <a:pt x="2" y="55"/>
                      <a:pt x="2" y="55"/>
                      <a:pt x="2" y="54"/>
                    </a:cubicBezTo>
                    <a:cubicBezTo>
                      <a:pt x="0" y="56"/>
                      <a:pt x="3" y="55"/>
                      <a:pt x="3" y="56"/>
                    </a:cubicBezTo>
                    <a:cubicBezTo>
                      <a:pt x="2" y="57"/>
                      <a:pt x="1" y="56"/>
                      <a:pt x="1" y="57"/>
                    </a:cubicBezTo>
                    <a:cubicBezTo>
                      <a:pt x="1" y="57"/>
                      <a:pt x="3" y="60"/>
                      <a:pt x="2" y="61"/>
                    </a:cubicBezTo>
                    <a:cubicBezTo>
                      <a:pt x="3" y="61"/>
                      <a:pt x="3" y="61"/>
                      <a:pt x="4" y="61"/>
                    </a:cubicBezTo>
                    <a:cubicBezTo>
                      <a:pt x="4" y="62"/>
                      <a:pt x="2" y="64"/>
                      <a:pt x="4" y="65"/>
                    </a:cubicBezTo>
                    <a:cubicBezTo>
                      <a:pt x="3" y="65"/>
                      <a:pt x="3" y="65"/>
                      <a:pt x="3" y="65"/>
                    </a:cubicBezTo>
                    <a:cubicBezTo>
                      <a:pt x="4" y="66"/>
                      <a:pt x="4" y="68"/>
                      <a:pt x="5" y="68"/>
                    </a:cubicBezTo>
                    <a:cubicBezTo>
                      <a:pt x="4" y="69"/>
                      <a:pt x="4" y="70"/>
                      <a:pt x="5" y="71"/>
                    </a:cubicBezTo>
                    <a:cubicBezTo>
                      <a:pt x="6" y="72"/>
                      <a:pt x="7" y="73"/>
                      <a:pt x="5" y="74"/>
                    </a:cubicBezTo>
                    <a:cubicBezTo>
                      <a:pt x="5" y="74"/>
                      <a:pt x="5" y="74"/>
                      <a:pt x="6" y="75"/>
                    </a:cubicBezTo>
                    <a:cubicBezTo>
                      <a:pt x="6" y="75"/>
                      <a:pt x="6" y="76"/>
                      <a:pt x="6" y="76"/>
                    </a:cubicBezTo>
                    <a:cubicBezTo>
                      <a:pt x="6" y="76"/>
                      <a:pt x="6" y="76"/>
                      <a:pt x="6" y="76"/>
                    </a:cubicBezTo>
                    <a:cubicBezTo>
                      <a:pt x="6" y="78"/>
                      <a:pt x="7" y="78"/>
                      <a:pt x="8" y="78"/>
                    </a:cubicBezTo>
                    <a:cubicBezTo>
                      <a:pt x="8" y="78"/>
                      <a:pt x="8" y="78"/>
                      <a:pt x="7" y="78"/>
                    </a:cubicBezTo>
                    <a:cubicBezTo>
                      <a:pt x="8" y="81"/>
                      <a:pt x="8" y="81"/>
                      <a:pt x="10" y="82"/>
                    </a:cubicBezTo>
                    <a:cubicBezTo>
                      <a:pt x="10" y="83"/>
                      <a:pt x="10" y="83"/>
                      <a:pt x="10" y="83"/>
                    </a:cubicBezTo>
                    <a:cubicBezTo>
                      <a:pt x="10" y="83"/>
                      <a:pt x="10" y="87"/>
                      <a:pt x="12" y="88"/>
                    </a:cubicBezTo>
                    <a:cubicBezTo>
                      <a:pt x="12" y="88"/>
                      <a:pt x="12" y="88"/>
                      <a:pt x="12" y="88"/>
                    </a:cubicBezTo>
                    <a:cubicBezTo>
                      <a:pt x="13" y="89"/>
                      <a:pt x="14" y="90"/>
                      <a:pt x="15" y="91"/>
                    </a:cubicBezTo>
                    <a:cubicBezTo>
                      <a:pt x="15" y="93"/>
                      <a:pt x="16" y="94"/>
                      <a:pt x="18" y="93"/>
                    </a:cubicBezTo>
                    <a:cubicBezTo>
                      <a:pt x="20" y="93"/>
                      <a:pt x="20" y="93"/>
                      <a:pt x="20" y="93"/>
                    </a:cubicBezTo>
                    <a:cubicBezTo>
                      <a:pt x="18" y="92"/>
                      <a:pt x="21" y="92"/>
                      <a:pt x="20" y="91"/>
                    </a:cubicBezTo>
                    <a:cubicBezTo>
                      <a:pt x="21" y="92"/>
                      <a:pt x="22" y="93"/>
                      <a:pt x="21" y="93"/>
                    </a:cubicBezTo>
                    <a:cubicBezTo>
                      <a:pt x="21" y="93"/>
                      <a:pt x="21" y="93"/>
                      <a:pt x="21" y="93"/>
                    </a:cubicBezTo>
                    <a:cubicBezTo>
                      <a:pt x="19" y="94"/>
                      <a:pt x="23" y="95"/>
                      <a:pt x="22" y="96"/>
                    </a:cubicBezTo>
                    <a:cubicBezTo>
                      <a:pt x="26" y="98"/>
                      <a:pt x="30" y="100"/>
                      <a:pt x="35" y="100"/>
                    </a:cubicBezTo>
                    <a:cubicBezTo>
                      <a:pt x="34" y="99"/>
                      <a:pt x="34" y="99"/>
                      <a:pt x="34" y="99"/>
                    </a:cubicBezTo>
                    <a:cubicBezTo>
                      <a:pt x="36" y="99"/>
                      <a:pt x="36" y="99"/>
                      <a:pt x="36" y="99"/>
                    </a:cubicBezTo>
                    <a:cubicBezTo>
                      <a:pt x="36" y="99"/>
                      <a:pt x="36" y="100"/>
                      <a:pt x="35" y="100"/>
                    </a:cubicBezTo>
                    <a:cubicBezTo>
                      <a:pt x="36" y="101"/>
                      <a:pt x="37" y="99"/>
                      <a:pt x="37" y="99"/>
                    </a:cubicBezTo>
                    <a:cubicBezTo>
                      <a:pt x="39" y="99"/>
                      <a:pt x="36" y="100"/>
                      <a:pt x="37" y="100"/>
                    </a:cubicBezTo>
                    <a:cubicBezTo>
                      <a:pt x="37" y="100"/>
                      <a:pt x="38" y="100"/>
                      <a:pt x="38" y="100"/>
                    </a:cubicBezTo>
                    <a:cubicBezTo>
                      <a:pt x="38" y="100"/>
                      <a:pt x="38" y="100"/>
                      <a:pt x="38" y="100"/>
                    </a:cubicBezTo>
                    <a:cubicBezTo>
                      <a:pt x="38" y="100"/>
                      <a:pt x="38" y="99"/>
                      <a:pt x="40" y="99"/>
                    </a:cubicBezTo>
                    <a:cubicBezTo>
                      <a:pt x="40" y="99"/>
                      <a:pt x="40" y="100"/>
                      <a:pt x="40" y="100"/>
                    </a:cubicBezTo>
                    <a:cubicBezTo>
                      <a:pt x="41" y="100"/>
                      <a:pt x="41" y="100"/>
                      <a:pt x="41" y="100"/>
                    </a:cubicBezTo>
                    <a:cubicBezTo>
                      <a:pt x="41" y="100"/>
                      <a:pt x="43" y="99"/>
                      <a:pt x="43" y="99"/>
                    </a:cubicBezTo>
                    <a:cubicBezTo>
                      <a:pt x="42" y="98"/>
                      <a:pt x="42" y="98"/>
                      <a:pt x="42" y="98"/>
                    </a:cubicBezTo>
                    <a:cubicBezTo>
                      <a:pt x="43" y="98"/>
                      <a:pt x="44" y="98"/>
                      <a:pt x="43" y="97"/>
                    </a:cubicBezTo>
                    <a:cubicBezTo>
                      <a:pt x="44" y="99"/>
                      <a:pt x="49" y="95"/>
                      <a:pt x="50" y="95"/>
                    </a:cubicBezTo>
                    <a:cubicBezTo>
                      <a:pt x="51" y="94"/>
                      <a:pt x="52" y="94"/>
                      <a:pt x="53" y="93"/>
                    </a:cubicBezTo>
                    <a:cubicBezTo>
                      <a:pt x="52" y="93"/>
                      <a:pt x="52" y="92"/>
                      <a:pt x="53" y="92"/>
                    </a:cubicBezTo>
                    <a:cubicBezTo>
                      <a:pt x="54" y="94"/>
                      <a:pt x="55" y="91"/>
                      <a:pt x="57" y="92"/>
                    </a:cubicBezTo>
                    <a:cubicBezTo>
                      <a:pt x="55" y="92"/>
                      <a:pt x="59" y="90"/>
                      <a:pt x="57" y="89"/>
                    </a:cubicBezTo>
                    <a:cubicBezTo>
                      <a:pt x="58" y="89"/>
                      <a:pt x="58" y="90"/>
                      <a:pt x="59" y="90"/>
                    </a:cubicBezTo>
                    <a:cubicBezTo>
                      <a:pt x="59" y="89"/>
                      <a:pt x="60" y="88"/>
                      <a:pt x="61" y="87"/>
                    </a:cubicBezTo>
                    <a:cubicBezTo>
                      <a:pt x="62" y="86"/>
                      <a:pt x="64" y="85"/>
                      <a:pt x="64" y="84"/>
                    </a:cubicBezTo>
                    <a:cubicBezTo>
                      <a:pt x="64" y="84"/>
                      <a:pt x="64" y="84"/>
                      <a:pt x="64" y="83"/>
                    </a:cubicBezTo>
                    <a:cubicBezTo>
                      <a:pt x="66" y="83"/>
                      <a:pt x="66" y="83"/>
                      <a:pt x="66" y="83"/>
                    </a:cubicBezTo>
                    <a:cubicBezTo>
                      <a:pt x="66" y="82"/>
                      <a:pt x="64" y="81"/>
                      <a:pt x="66" y="81"/>
                    </a:cubicBezTo>
                    <a:cubicBezTo>
                      <a:pt x="66" y="81"/>
                      <a:pt x="65" y="81"/>
                      <a:pt x="65" y="81"/>
                    </a:cubicBezTo>
                    <a:cubicBezTo>
                      <a:pt x="68" y="79"/>
                      <a:pt x="69" y="76"/>
                      <a:pt x="70" y="73"/>
                    </a:cubicBezTo>
                    <a:cubicBezTo>
                      <a:pt x="71" y="71"/>
                      <a:pt x="72" y="68"/>
                      <a:pt x="74" y="66"/>
                    </a:cubicBezTo>
                    <a:cubicBezTo>
                      <a:pt x="73" y="66"/>
                      <a:pt x="74" y="66"/>
                      <a:pt x="74" y="65"/>
                    </a:cubicBezTo>
                    <a:cubicBezTo>
                      <a:pt x="73" y="65"/>
                      <a:pt x="73" y="65"/>
                      <a:pt x="73" y="65"/>
                    </a:cubicBezTo>
                    <a:cubicBezTo>
                      <a:pt x="73" y="65"/>
                      <a:pt x="73" y="64"/>
                      <a:pt x="73" y="64"/>
                    </a:cubicBezTo>
                    <a:cubicBezTo>
                      <a:pt x="74" y="63"/>
                      <a:pt x="74" y="63"/>
                      <a:pt x="74" y="63"/>
                    </a:cubicBezTo>
                    <a:cubicBezTo>
                      <a:pt x="73" y="62"/>
                      <a:pt x="75" y="60"/>
                      <a:pt x="74" y="60"/>
                    </a:cubicBezTo>
                    <a:cubicBezTo>
                      <a:pt x="74" y="61"/>
                      <a:pt x="74" y="61"/>
                      <a:pt x="74" y="61"/>
                    </a:cubicBezTo>
                    <a:cubicBezTo>
                      <a:pt x="73" y="59"/>
                      <a:pt x="71" y="61"/>
                      <a:pt x="69" y="61"/>
                    </a:cubicBezTo>
                    <a:cubicBezTo>
                      <a:pt x="70" y="62"/>
                      <a:pt x="66" y="63"/>
                      <a:pt x="68" y="65"/>
                    </a:cubicBezTo>
                    <a:cubicBezTo>
                      <a:pt x="67" y="65"/>
                      <a:pt x="67" y="64"/>
                      <a:pt x="67" y="64"/>
                    </a:cubicBezTo>
                    <a:cubicBezTo>
                      <a:pt x="67" y="65"/>
                      <a:pt x="67" y="66"/>
                      <a:pt x="67" y="66"/>
                    </a:cubicBezTo>
                    <a:cubicBezTo>
                      <a:pt x="66" y="66"/>
                      <a:pt x="66" y="66"/>
                      <a:pt x="66" y="66"/>
                    </a:cubicBezTo>
                    <a:cubicBezTo>
                      <a:pt x="66" y="69"/>
                      <a:pt x="65" y="70"/>
                      <a:pt x="63" y="72"/>
                    </a:cubicBezTo>
                    <a:cubicBezTo>
                      <a:pt x="64" y="72"/>
                      <a:pt x="64" y="72"/>
                      <a:pt x="64" y="72"/>
                    </a:cubicBezTo>
                    <a:cubicBezTo>
                      <a:pt x="63" y="73"/>
                      <a:pt x="63" y="73"/>
                      <a:pt x="63" y="73"/>
                    </a:cubicBezTo>
                    <a:cubicBezTo>
                      <a:pt x="63" y="74"/>
                      <a:pt x="63" y="71"/>
                      <a:pt x="64" y="72"/>
                    </a:cubicBezTo>
                    <a:cubicBezTo>
                      <a:pt x="63" y="72"/>
                      <a:pt x="62" y="76"/>
                      <a:pt x="60" y="76"/>
                    </a:cubicBezTo>
                    <a:cubicBezTo>
                      <a:pt x="60" y="77"/>
                      <a:pt x="61" y="76"/>
                      <a:pt x="61" y="77"/>
                    </a:cubicBezTo>
                    <a:cubicBezTo>
                      <a:pt x="60" y="77"/>
                      <a:pt x="60" y="77"/>
                      <a:pt x="60" y="77"/>
                    </a:cubicBezTo>
                    <a:cubicBezTo>
                      <a:pt x="60" y="77"/>
                      <a:pt x="60" y="77"/>
                      <a:pt x="60" y="77"/>
                    </a:cubicBezTo>
                    <a:cubicBezTo>
                      <a:pt x="60" y="78"/>
                      <a:pt x="59" y="78"/>
                      <a:pt x="59" y="77"/>
                    </a:cubicBezTo>
                    <a:cubicBezTo>
                      <a:pt x="59" y="77"/>
                      <a:pt x="59" y="77"/>
                      <a:pt x="59" y="77"/>
                    </a:cubicBezTo>
                    <a:cubicBezTo>
                      <a:pt x="58" y="77"/>
                      <a:pt x="58" y="79"/>
                      <a:pt x="58" y="79"/>
                    </a:cubicBezTo>
                    <a:cubicBezTo>
                      <a:pt x="58" y="78"/>
                      <a:pt x="58" y="78"/>
                      <a:pt x="58" y="78"/>
                    </a:cubicBezTo>
                    <a:cubicBezTo>
                      <a:pt x="57" y="81"/>
                      <a:pt x="55" y="83"/>
                      <a:pt x="54" y="85"/>
                    </a:cubicBezTo>
                    <a:cubicBezTo>
                      <a:pt x="54" y="85"/>
                      <a:pt x="54" y="85"/>
                      <a:pt x="54" y="85"/>
                    </a:cubicBezTo>
                    <a:cubicBezTo>
                      <a:pt x="53" y="87"/>
                      <a:pt x="52" y="86"/>
                      <a:pt x="51" y="88"/>
                    </a:cubicBezTo>
                    <a:cubicBezTo>
                      <a:pt x="51" y="87"/>
                      <a:pt x="51" y="87"/>
                      <a:pt x="51" y="87"/>
                    </a:cubicBezTo>
                    <a:cubicBezTo>
                      <a:pt x="51" y="88"/>
                      <a:pt x="51" y="89"/>
                      <a:pt x="50" y="89"/>
                    </a:cubicBezTo>
                    <a:cubicBezTo>
                      <a:pt x="50" y="88"/>
                      <a:pt x="49" y="89"/>
                      <a:pt x="49" y="88"/>
                    </a:cubicBezTo>
                    <a:cubicBezTo>
                      <a:pt x="48" y="90"/>
                      <a:pt x="49" y="89"/>
                      <a:pt x="48" y="91"/>
                    </a:cubicBezTo>
                    <a:cubicBezTo>
                      <a:pt x="47" y="90"/>
                      <a:pt x="47" y="90"/>
                      <a:pt x="47" y="90"/>
                    </a:cubicBezTo>
                    <a:cubicBezTo>
                      <a:pt x="47" y="91"/>
                      <a:pt x="47" y="91"/>
                      <a:pt x="47" y="92"/>
                    </a:cubicBezTo>
                    <a:cubicBezTo>
                      <a:pt x="47" y="91"/>
                      <a:pt x="46" y="92"/>
                      <a:pt x="46" y="90"/>
                    </a:cubicBezTo>
                    <a:cubicBezTo>
                      <a:pt x="44" y="90"/>
                      <a:pt x="44" y="93"/>
                      <a:pt x="42" y="91"/>
                    </a:cubicBezTo>
                    <a:cubicBezTo>
                      <a:pt x="42" y="93"/>
                      <a:pt x="44" y="92"/>
                      <a:pt x="44" y="92"/>
                    </a:cubicBezTo>
                    <a:cubicBezTo>
                      <a:pt x="44" y="93"/>
                      <a:pt x="43" y="94"/>
                      <a:pt x="43" y="94"/>
                    </a:cubicBezTo>
                    <a:cubicBezTo>
                      <a:pt x="42" y="94"/>
                      <a:pt x="41" y="92"/>
                      <a:pt x="39" y="92"/>
                    </a:cubicBezTo>
                    <a:cubicBezTo>
                      <a:pt x="39" y="92"/>
                      <a:pt x="39" y="92"/>
                      <a:pt x="39" y="92"/>
                    </a:cubicBezTo>
                    <a:cubicBezTo>
                      <a:pt x="39" y="92"/>
                      <a:pt x="38" y="93"/>
                      <a:pt x="37" y="92"/>
                    </a:cubicBezTo>
                    <a:cubicBezTo>
                      <a:pt x="37" y="93"/>
                      <a:pt x="37" y="92"/>
                      <a:pt x="36" y="94"/>
                    </a:cubicBezTo>
                    <a:cubicBezTo>
                      <a:pt x="36" y="94"/>
                      <a:pt x="37" y="94"/>
                      <a:pt x="37" y="93"/>
                    </a:cubicBezTo>
                    <a:cubicBezTo>
                      <a:pt x="38" y="93"/>
                      <a:pt x="38" y="93"/>
                      <a:pt x="38" y="93"/>
                    </a:cubicBezTo>
                    <a:cubicBezTo>
                      <a:pt x="37" y="94"/>
                      <a:pt x="36" y="95"/>
                      <a:pt x="35" y="95"/>
                    </a:cubicBezTo>
                    <a:cubicBezTo>
                      <a:pt x="35" y="94"/>
                      <a:pt x="35" y="94"/>
                      <a:pt x="36" y="94"/>
                    </a:cubicBezTo>
                    <a:cubicBezTo>
                      <a:pt x="35" y="93"/>
                      <a:pt x="35" y="94"/>
                      <a:pt x="34" y="94"/>
                    </a:cubicBezTo>
                    <a:cubicBezTo>
                      <a:pt x="35" y="92"/>
                      <a:pt x="36" y="93"/>
                      <a:pt x="37" y="92"/>
                    </a:cubicBezTo>
                    <a:cubicBezTo>
                      <a:pt x="37" y="91"/>
                      <a:pt x="35" y="93"/>
                      <a:pt x="36" y="92"/>
                    </a:cubicBezTo>
                    <a:cubicBezTo>
                      <a:pt x="35" y="94"/>
                      <a:pt x="34" y="91"/>
                      <a:pt x="33" y="93"/>
                    </a:cubicBezTo>
                    <a:cubicBezTo>
                      <a:pt x="33" y="92"/>
                      <a:pt x="33" y="92"/>
                      <a:pt x="33" y="92"/>
                    </a:cubicBezTo>
                    <a:cubicBezTo>
                      <a:pt x="33" y="92"/>
                      <a:pt x="33" y="92"/>
                      <a:pt x="32" y="92"/>
                    </a:cubicBezTo>
                    <a:cubicBezTo>
                      <a:pt x="33" y="91"/>
                      <a:pt x="33" y="91"/>
                      <a:pt x="33" y="91"/>
                    </a:cubicBezTo>
                    <a:cubicBezTo>
                      <a:pt x="32" y="92"/>
                      <a:pt x="32" y="90"/>
                      <a:pt x="31" y="90"/>
                    </a:cubicBezTo>
                    <a:cubicBezTo>
                      <a:pt x="32" y="91"/>
                      <a:pt x="31" y="92"/>
                      <a:pt x="32" y="92"/>
                    </a:cubicBezTo>
                    <a:cubicBezTo>
                      <a:pt x="29" y="93"/>
                      <a:pt x="31" y="90"/>
                      <a:pt x="29" y="90"/>
                    </a:cubicBezTo>
                    <a:cubicBezTo>
                      <a:pt x="29" y="90"/>
                      <a:pt x="29" y="90"/>
                      <a:pt x="29" y="91"/>
                    </a:cubicBezTo>
                    <a:cubicBezTo>
                      <a:pt x="29" y="90"/>
                      <a:pt x="28" y="90"/>
                      <a:pt x="28" y="89"/>
                    </a:cubicBezTo>
                    <a:cubicBezTo>
                      <a:pt x="27" y="89"/>
                      <a:pt x="28" y="90"/>
                      <a:pt x="27" y="90"/>
                    </a:cubicBezTo>
                    <a:cubicBezTo>
                      <a:pt x="27" y="89"/>
                      <a:pt x="26" y="91"/>
                      <a:pt x="25" y="90"/>
                    </a:cubicBezTo>
                    <a:cubicBezTo>
                      <a:pt x="26" y="90"/>
                      <a:pt x="26" y="90"/>
                      <a:pt x="26" y="90"/>
                    </a:cubicBezTo>
                    <a:cubicBezTo>
                      <a:pt x="24" y="88"/>
                      <a:pt x="24" y="91"/>
                      <a:pt x="23" y="89"/>
                    </a:cubicBezTo>
                    <a:cubicBezTo>
                      <a:pt x="25" y="89"/>
                      <a:pt x="25" y="89"/>
                      <a:pt x="25" y="89"/>
                    </a:cubicBezTo>
                    <a:cubicBezTo>
                      <a:pt x="24" y="89"/>
                      <a:pt x="24" y="89"/>
                      <a:pt x="24" y="89"/>
                    </a:cubicBezTo>
                    <a:cubicBezTo>
                      <a:pt x="24" y="88"/>
                      <a:pt x="24" y="88"/>
                      <a:pt x="24" y="88"/>
                    </a:cubicBezTo>
                    <a:cubicBezTo>
                      <a:pt x="23" y="88"/>
                      <a:pt x="23" y="88"/>
                      <a:pt x="22" y="87"/>
                    </a:cubicBezTo>
                    <a:cubicBezTo>
                      <a:pt x="22" y="87"/>
                      <a:pt x="21" y="88"/>
                      <a:pt x="21" y="87"/>
                    </a:cubicBezTo>
                    <a:cubicBezTo>
                      <a:pt x="21" y="87"/>
                      <a:pt x="21" y="87"/>
                      <a:pt x="20" y="86"/>
                    </a:cubicBezTo>
                    <a:cubicBezTo>
                      <a:pt x="21" y="86"/>
                      <a:pt x="22" y="86"/>
                      <a:pt x="22" y="87"/>
                    </a:cubicBezTo>
                    <a:cubicBezTo>
                      <a:pt x="22" y="86"/>
                      <a:pt x="22" y="86"/>
                      <a:pt x="22" y="86"/>
                    </a:cubicBezTo>
                    <a:cubicBezTo>
                      <a:pt x="22" y="85"/>
                      <a:pt x="21" y="85"/>
                      <a:pt x="21" y="85"/>
                    </a:cubicBezTo>
                    <a:cubicBezTo>
                      <a:pt x="21" y="85"/>
                      <a:pt x="21" y="85"/>
                      <a:pt x="21" y="85"/>
                    </a:cubicBezTo>
                    <a:cubicBezTo>
                      <a:pt x="19" y="85"/>
                      <a:pt x="19" y="85"/>
                      <a:pt x="19" y="85"/>
                    </a:cubicBezTo>
                    <a:cubicBezTo>
                      <a:pt x="19" y="84"/>
                      <a:pt x="19" y="84"/>
                      <a:pt x="20" y="84"/>
                    </a:cubicBezTo>
                    <a:cubicBezTo>
                      <a:pt x="20" y="84"/>
                      <a:pt x="19" y="84"/>
                      <a:pt x="19" y="84"/>
                    </a:cubicBezTo>
                    <a:cubicBezTo>
                      <a:pt x="19" y="84"/>
                      <a:pt x="20" y="83"/>
                      <a:pt x="21" y="83"/>
                    </a:cubicBezTo>
                    <a:cubicBezTo>
                      <a:pt x="19" y="83"/>
                      <a:pt x="19" y="83"/>
                      <a:pt x="19" y="83"/>
                    </a:cubicBezTo>
                    <a:cubicBezTo>
                      <a:pt x="19" y="82"/>
                      <a:pt x="19" y="81"/>
                      <a:pt x="19" y="81"/>
                    </a:cubicBezTo>
                    <a:cubicBezTo>
                      <a:pt x="19" y="81"/>
                      <a:pt x="17" y="80"/>
                      <a:pt x="17" y="79"/>
                    </a:cubicBezTo>
                    <a:cubicBezTo>
                      <a:pt x="17" y="79"/>
                      <a:pt x="17" y="79"/>
                      <a:pt x="16" y="79"/>
                    </a:cubicBezTo>
                    <a:cubicBezTo>
                      <a:pt x="16" y="78"/>
                      <a:pt x="16" y="77"/>
                      <a:pt x="15" y="76"/>
                    </a:cubicBezTo>
                    <a:cubicBezTo>
                      <a:pt x="16" y="74"/>
                      <a:pt x="16" y="74"/>
                      <a:pt x="16" y="74"/>
                    </a:cubicBezTo>
                    <a:cubicBezTo>
                      <a:pt x="15" y="74"/>
                      <a:pt x="15" y="76"/>
                      <a:pt x="13" y="75"/>
                    </a:cubicBezTo>
                    <a:cubicBezTo>
                      <a:pt x="13" y="73"/>
                      <a:pt x="14" y="74"/>
                      <a:pt x="14" y="73"/>
                    </a:cubicBezTo>
                    <a:cubicBezTo>
                      <a:pt x="14" y="73"/>
                      <a:pt x="12" y="72"/>
                      <a:pt x="13" y="71"/>
                    </a:cubicBezTo>
                    <a:cubicBezTo>
                      <a:pt x="13" y="71"/>
                      <a:pt x="13" y="71"/>
                      <a:pt x="13" y="72"/>
                    </a:cubicBezTo>
                    <a:close/>
                    <a:moveTo>
                      <a:pt x="10" y="58"/>
                    </a:moveTo>
                    <a:cubicBezTo>
                      <a:pt x="11" y="58"/>
                      <a:pt x="11" y="59"/>
                      <a:pt x="11" y="59"/>
                    </a:cubicBezTo>
                    <a:cubicBezTo>
                      <a:pt x="10" y="59"/>
                      <a:pt x="10" y="58"/>
                      <a:pt x="10" y="58"/>
                    </a:cubicBezTo>
                    <a:close/>
                    <a:moveTo>
                      <a:pt x="12" y="36"/>
                    </a:moveTo>
                    <a:cubicBezTo>
                      <a:pt x="12" y="36"/>
                      <a:pt x="12" y="37"/>
                      <a:pt x="12" y="37"/>
                    </a:cubicBezTo>
                    <a:cubicBezTo>
                      <a:pt x="12" y="37"/>
                      <a:pt x="12" y="36"/>
                      <a:pt x="12" y="36"/>
                    </a:cubicBezTo>
                    <a:close/>
                    <a:moveTo>
                      <a:pt x="63" y="10"/>
                    </a:moveTo>
                    <a:cubicBezTo>
                      <a:pt x="63" y="10"/>
                      <a:pt x="63" y="10"/>
                      <a:pt x="63" y="10"/>
                    </a:cubicBezTo>
                    <a:cubicBezTo>
                      <a:pt x="63" y="9"/>
                      <a:pt x="63" y="10"/>
                      <a:pt x="63" y="10"/>
                    </a:cubicBezTo>
                    <a:close/>
                    <a:moveTo>
                      <a:pt x="64" y="12"/>
                    </a:moveTo>
                    <a:cubicBezTo>
                      <a:pt x="64" y="12"/>
                      <a:pt x="64" y="11"/>
                      <a:pt x="64" y="11"/>
                    </a:cubicBezTo>
                    <a:cubicBezTo>
                      <a:pt x="64" y="11"/>
                      <a:pt x="64" y="11"/>
                      <a:pt x="64" y="11"/>
                    </a:cubicBezTo>
                    <a:cubicBezTo>
                      <a:pt x="64" y="11"/>
                      <a:pt x="64" y="11"/>
                      <a:pt x="64" y="12"/>
                    </a:cubicBezTo>
                    <a:close/>
                    <a:moveTo>
                      <a:pt x="41" y="99"/>
                    </a:moveTo>
                    <a:cubicBezTo>
                      <a:pt x="40" y="99"/>
                      <a:pt x="40" y="99"/>
                      <a:pt x="40" y="99"/>
                    </a:cubicBezTo>
                    <a:cubicBezTo>
                      <a:pt x="41" y="99"/>
                      <a:pt x="41" y="99"/>
                      <a:pt x="4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27" name="Freeform 307">
                <a:extLst>
                  <a:ext uri="{FF2B5EF4-FFF2-40B4-BE49-F238E27FC236}">
                    <a16:creationId xmlns:a16="http://schemas.microsoft.com/office/drawing/2014/main" id="{52EE6BB2-DC02-4F2F-9869-C0AE12089485}"/>
                  </a:ext>
                </a:extLst>
              </p:cNvPr>
              <p:cNvSpPr>
                <a:spLocks/>
              </p:cNvSpPr>
              <p:nvPr userDrawn="1"/>
            </p:nvSpPr>
            <p:spPr bwMode="auto">
              <a:xfrm>
                <a:off x="4102" y="39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28" name="Freeform 308">
                <a:extLst>
                  <a:ext uri="{FF2B5EF4-FFF2-40B4-BE49-F238E27FC236}">
                    <a16:creationId xmlns:a16="http://schemas.microsoft.com/office/drawing/2014/main" id="{FF03755A-480C-4E2F-A7F4-27C13BB466D4}"/>
                  </a:ext>
                </a:extLst>
              </p:cNvPr>
              <p:cNvSpPr>
                <a:spLocks/>
              </p:cNvSpPr>
              <p:nvPr userDrawn="1"/>
            </p:nvSpPr>
            <p:spPr bwMode="auto">
              <a:xfrm>
                <a:off x="4127"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29" name="Freeform 309">
                <a:extLst>
                  <a:ext uri="{FF2B5EF4-FFF2-40B4-BE49-F238E27FC236}">
                    <a16:creationId xmlns:a16="http://schemas.microsoft.com/office/drawing/2014/main" id="{5714867E-0A32-4457-90E2-8B05E22D66A2}"/>
                  </a:ext>
                </a:extLst>
              </p:cNvPr>
              <p:cNvSpPr>
                <a:spLocks/>
              </p:cNvSpPr>
              <p:nvPr userDrawn="1"/>
            </p:nvSpPr>
            <p:spPr bwMode="auto">
              <a:xfrm>
                <a:off x="4251" y="24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30" name="Freeform 310">
                <a:extLst>
                  <a:ext uri="{FF2B5EF4-FFF2-40B4-BE49-F238E27FC236}">
                    <a16:creationId xmlns:a16="http://schemas.microsoft.com/office/drawing/2014/main" id="{667ED515-30F7-4374-8C61-CA583F1E2753}"/>
                  </a:ext>
                </a:extLst>
              </p:cNvPr>
              <p:cNvSpPr>
                <a:spLocks/>
              </p:cNvSpPr>
              <p:nvPr userDrawn="1"/>
            </p:nvSpPr>
            <p:spPr bwMode="auto">
              <a:xfrm>
                <a:off x="4391" y="27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31" name="Freeform 311">
                <a:extLst>
                  <a:ext uri="{FF2B5EF4-FFF2-40B4-BE49-F238E27FC236}">
                    <a16:creationId xmlns:a16="http://schemas.microsoft.com/office/drawing/2014/main" id="{CFE923E2-D860-4AE9-8FB5-C011D60E0033}"/>
                  </a:ext>
                </a:extLst>
              </p:cNvPr>
              <p:cNvSpPr>
                <a:spLocks/>
              </p:cNvSpPr>
              <p:nvPr userDrawn="1"/>
            </p:nvSpPr>
            <p:spPr bwMode="auto">
              <a:xfrm>
                <a:off x="4386" y="32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0" y="1"/>
                      <a:pt x="1" y="1"/>
                    </a:cubicBezTo>
                    <a:cubicBezTo>
                      <a:pt x="1" y="1"/>
                      <a:pt x="1" y="1"/>
                      <a:pt x="1"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32" name="Freeform 312">
                <a:extLst>
                  <a:ext uri="{FF2B5EF4-FFF2-40B4-BE49-F238E27FC236}">
                    <a16:creationId xmlns:a16="http://schemas.microsoft.com/office/drawing/2014/main" id="{50BD9004-EDC1-4722-A17F-D30C3F1C50F0}"/>
                  </a:ext>
                </a:extLst>
              </p:cNvPr>
              <p:cNvSpPr>
                <a:spLocks/>
              </p:cNvSpPr>
              <p:nvPr userDrawn="1"/>
            </p:nvSpPr>
            <p:spPr bwMode="auto">
              <a:xfrm>
                <a:off x="4381" y="293"/>
                <a:ext cx="10" cy="10"/>
              </a:xfrm>
              <a:custGeom>
                <a:avLst/>
                <a:gdLst>
                  <a:gd name="T0" fmla="*/ 0 w 2"/>
                  <a:gd name="T1" fmla="*/ 0 h 2"/>
                  <a:gd name="T2" fmla="*/ 1 w 2"/>
                  <a:gd name="T3" fmla="*/ 2 h 2"/>
                  <a:gd name="T4" fmla="*/ 1 w 2"/>
                  <a:gd name="T5" fmla="*/ 1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1" y="2"/>
                    </a:cubicBezTo>
                    <a:cubicBezTo>
                      <a:pt x="1" y="2"/>
                      <a:pt x="1" y="2"/>
                      <a:pt x="1" y="1"/>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33" name="Freeform 313">
                <a:extLst>
                  <a:ext uri="{FF2B5EF4-FFF2-40B4-BE49-F238E27FC236}">
                    <a16:creationId xmlns:a16="http://schemas.microsoft.com/office/drawing/2014/main" id="{EBABBE78-29D8-407B-922E-1FC817D511F4}"/>
                  </a:ext>
                </a:extLst>
              </p:cNvPr>
              <p:cNvSpPr>
                <a:spLocks/>
              </p:cNvSpPr>
              <p:nvPr userDrawn="1"/>
            </p:nvSpPr>
            <p:spPr bwMode="auto">
              <a:xfrm>
                <a:off x="4386" y="30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34" name="Freeform 314">
                <a:extLst>
                  <a:ext uri="{FF2B5EF4-FFF2-40B4-BE49-F238E27FC236}">
                    <a16:creationId xmlns:a16="http://schemas.microsoft.com/office/drawing/2014/main" id="{AC8B04BA-7A2F-4EA0-BC96-792446C5BEDB}"/>
                  </a:ext>
                </a:extLst>
              </p:cNvPr>
              <p:cNvSpPr>
                <a:spLocks/>
              </p:cNvSpPr>
              <p:nvPr userDrawn="1"/>
            </p:nvSpPr>
            <p:spPr bwMode="auto">
              <a:xfrm>
                <a:off x="4361" y="258"/>
                <a:ext cx="15" cy="5"/>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3" y="0"/>
                      <a:pt x="3" y="0"/>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35" name="Freeform 315">
                <a:extLst>
                  <a:ext uri="{FF2B5EF4-FFF2-40B4-BE49-F238E27FC236}">
                    <a16:creationId xmlns:a16="http://schemas.microsoft.com/office/drawing/2014/main" id="{40C839D2-9D5D-4864-A293-4EE919146806}"/>
                  </a:ext>
                </a:extLst>
              </p:cNvPr>
              <p:cNvSpPr>
                <a:spLocks/>
              </p:cNvSpPr>
              <p:nvPr userDrawn="1"/>
            </p:nvSpPr>
            <p:spPr bwMode="auto">
              <a:xfrm>
                <a:off x="4371" y="29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36" name="Freeform 316">
                <a:extLst>
                  <a:ext uri="{FF2B5EF4-FFF2-40B4-BE49-F238E27FC236}">
                    <a16:creationId xmlns:a16="http://schemas.microsoft.com/office/drawing/2014/main" id="{51F73ECD-B218-4050-8EB9-E054D896F4F6}"/>
                  </a:ext>
                </a:extLst>
              </p:cNvPr>
              <p:cNvSpPr>
                <a:spLocks/>
              </p:cNvSpPr>
              <p:nvPr userDrawn="1"/>
            </p:nvSpPr>
            <p:spPr bwMode="auto">
              <a:xfrm>
                <a:off x="4361" y="278"/>
                <a:ext cx="5" cy="10"/>
              </a:xfrm>
              <a:custGeom>
                <a:avLst/>
                <a:gdLst>
                  <a:gd name="T0" fmla="*/ 0 w 1"/>
                  <a:gd name="T1" fmla="*/ 1 h 2"/>
                  <a:gd name="T2" fmla="*/ 1 w 1"/>
                  <a:gd name="T3" fmla="*/ 2 h 2"/>
                  <a:gd name="T4" fmla="*/ 1 w 1"/>
                  <a:gd name="T5" fmla="*/ 2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37" name="Freeform 317">
                <a:extLst>
                  <a:ext uri="{FF2B5EF4-FFF2-40B4-BE49-F238E27FC236}">
                    <a16:creationId xmlns:a16="http://schemas.microsoft.com/office/drawing/2014/main" id="{1239E59A-4934-4422-B604-E58714071AB5}"/>
                  </a:ext>
                </a:extLst>
              </p:cNvPr>
              <p:cNvSpPr>
                <a:spLocks/>
              </p:cNvSpPr>
              <p:nvPr userDrawn="1"/>
            </p:nvSpPr>
            <p:spPr bwMode="auto">
              <a:xfrm>
                <a:off x="4366" y="28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38" name="Freeform 318">
                <a:extLst>
                  <a:ext uri="{FF2B5EF4-FFF2-40B4-BE49-F238E27FC236}">
                    <a16:creationId xmlns:a16="http://schemas.microsoft.com/office/drawing/2014/main" id="{2DC69306-4341-4EFA-9DBD-8ABCE62156B8}"/>
                  </a:ext>
                </a:extLst>
              </p:cNvPr>
              <p:cNvSpPr>
                <a:spLocks/>
              </p:cNvSpPr>
              <p:nvPr userDrawn="1"/>
            </p:nvSpPr>
            <p:spPr bwMode="auto">
              <a:xfrm>
                <a:off x="4366" y="2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39" name="Freeform 319">
                <a:extLst>
                  <a:ext uri="{FF2B5EF4-FFF2-40B4-BE49-F238E27FC236}">
                    <a16:creationId xmlns:a16="http://schemas.microsoft.com/office/drawing/2014/main" id="{D0085B3B-969B-4938-9039-E97CF89B23C2}"/>
                  </a:ext>
                </a:extLst>
              </p:cNvPr>
              <p:cNvSpPr>
                <a:spLocks/>
              </p:cNvSpPr>
              <p:nvPr userDrawn="1"/>
            </p:nvSpPr>
            <p:spPr bwMode="auto">
              <a:xfrm>
                <a:off x="4316" y="24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40" name="Freeform 320">
                <a:extLst>
                  <a:ext uri="{FF2B5EF4-FFF2-40B4-BE49-F238E27FC236}">
                    <a16:creationId xmlns:a16="http://schemas.microsoft.com/office/drawing/2014/main" id="{2C47A3A9-0B6B-4EBA-A4CF-86D53B1562A8}"/>
                  </a:ext>
                </a:extLst>
              </p:cNvPr>
              <p:cNvSpPr>
                <a:spLocks/>
              </p:cNvSpPr>
              <p:nvPr userDrawn="1"/>
            </p:nvSpPr>
            <p:spPr bwMode="auto">
              <a:xfrm>
                <a:off x="4326" y="2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0"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41" name="Freeform 321">
                <a:extLst>
                  <a:ext uri="{FF2B5EF4-FFF2-40B4-BE49-F238E27FC236}">
                    <a16:creationId xmlns:a16="http://schemas.microsoft.com/office/drawing/2014/main" id="{D34960B9-E7F2-4C9F-8400-C876D4E35585}"/>
                  </a:ext>
                </a:extLst>
              </p:cNvPr>
              <p:cNvSpPr>
                <a:spLocks/>
              </p:cNvSpPr>
              <p:nvPr userDrawn="1"/>
            </p:nvSpPr>
            <p:spPr bwMode="auto">
              <a:xfrm>
                <a:off x="4306" y="258"/>
                <a:ext cx="15" cy="5"/>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0"/>
                      <a:pt x="1" y="1"/>
                    </a:cubicBezTo>
                    <a:cubicBezTo>
                      <a:pt x="2" y="0"/>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42" name="Freeform 322">
                <a:extLst>
                  <a:ext uri="{FF2B5EF4-FFF2-40B4-BE49-F238E27FC236}">
                    <a16:creationId xmlns:a16="http://schemas.microsoft.com/office/drawing/2014/main" id="{1DF09499-945D-4DCD-BBF1-725945E53613}"/>
                  </a:ext>
                </a:extLst>
              </p:cNvPr>
              <p:cNvSpPr>
                <a:spLocks/>
              </p:cNvSpPr>
              <p:nvPr userDrawn="1"/>
            </p:nvSpPr>
            <p:spPr bwMode="auto">
              <a:xfrm>
                <a:off x="4242" y="228"/>
                <a:ext cx="4" cy="10"/>
              </a:xfrm>
              <a:custGeom>
                <a:avLst/>
                <a:gdLst>
                  <a:gd name="T0" fmla="*/ 4 w 4"/>
                  <a:gd name="T1" fmla="*/ 10 h 10"/>
                  <a:gd name="T2" fmla="*/ 4 w 4"/>
                  <a:gd name="T3" fmla="*/ 10 h 10"/>
                  <a:gd name="T4" fmla="*/ 0 w 4"/>
                  <a:gd name="T5" fmla="*/ 0 h 10"/>
                  <a:gd name="T6" fmla="*/ 4 w 4"/>
                  <a:gd name="T7" fmla="*/ 10 h 10"/>
                </a:gdLst>
                <a:ahLst/>
                <a:cxnLst>
                  <a:cxn ang="0">
                    <a:pos x="T0" y="T1"/>
                  </a:cxn>
                  <a:cxn ang="0">
                    <a:pos x="T2" y="T3"/>
                  </a:cxn>
                  <a:cxn ang="0">
                    <a:pos x="T4" y="T5"/>
                  </a:cxn>
                  <a:cxn ang="0">
                    <a:pos x="T6" y="T7"/>
                  </a:cxn>
                </a:cxnLst>
                <a:rect l="0" t="0" r="r" b="b"/>
                <a:pathLst>
                  <a:path w="4" h="10">
                    <a:moveTo>
                      <a:pt x="4" y="10"/>
                    </a:moveTo>
                    <a:lnTo>
                      <a:pt x="4" y="10"/>
                    </a:lnTo>
                    <a:lnTo>
                      <a:pt x="0" y="0"/>
                    </a:lnTo>
                    <a:lnTo>
                      <a:pt x="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43" name="Freeform 323">
                <a:extLst>
                  <a:ext uri="{FF2B5EF4-FFF2-40B4-BE49-F238E27FC236}">
                    <a16:creationId xmlns:a16="http://schemas.microsoft.com/office/drawing/2014/main" id="{495989C5-D746-4DB9-B787-21F153FCAD31}"/>
                  </a:ext>
                </a:extLst>
              </p:cNvPr>
              <p:cNvSpPr>
                <a:spLocks/>
              </p:cNvSpPr>
              <p:nvPr userDrawn="1"/>
            </p:nvSpPr>
            <p:spPr bwMode="auto">
              <a:xfrm>
                <a:off x="4187" y="273"/>
                <a:ext cx="10" cy="10"/>
              </a:xfrm>
              <a:custGeom>
                <a:avLst/>
                <a:gdLst>
                  <a:gd name="T0" fmla="*/ 1 w 2"/>
                  <a:gd name="T1" fmla="*/ 2 h 2"/>
                  <a:gd name="T2" fmla="*/ 2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0"/>
                      <a:pt x="1" y="1"/>
                      <a:pt x="1" y="0"/>
                    </a:cubicBezTo>
                    <a:cubicBezTo>
                      <a:pt x="1"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44" name="Freeform 324">
                <a:extLst>
                  <a:ext uri="{FF2B5EF4-FFF2-40B4-BE49-F238E27FC236}">
                    <a16:creationId xmlns:a16="http://schemas.microsoft.com/office/drawing/2014/main" id="{F3642D69-97EB-4226-8A1D-CD968C2338F0}"/>
                  </a:ext>
                </a:extLst>
              </p:cNvPr>
              <p:cNvSpPr>
                <a:spLocks/>
              </p:cNvSpPr>
              <p:nvPr userDrawn="1"/>
            </p:nvSpPr>
            <p:spPr bwMode="auto">
              <a:xfrm>
                <a:off x="4192" y="2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45" name="Rectangle 325">
                <a:extLst>
                  <a:ext uri="{FF2B5EF4-FFF2-40B4-BE49-F238E27FC236}">
                    <a16:creationId xmlns:a16="http://schemas.microsoft.com/office/drawing/2014/main" id="{54191F61-DF15-47F0-8A6D-011D8030E087}"/>
                  </a:ext>
                </a:extLst>
              </p:cNvPr>
              <p:cNvSpPr>
                <a:spLocks noChangeArrowheads="1"/>
              </p:cNvSpPr>
              <p:nvPr userDrawn="1"/>
            </p:nvSpPr>
            <p:spPr bwMode="auto">
              <a:xfrm>
                <a:off x="4421" y="5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46" name="Freeform 326">
                <a:extLst>
                  <a:ext uri="{FF2B5EF4-FFF2-40B4-BE49-F238E27FC236}">
                    <a16:creationId xmlns:a16="http://schemas.microsoft.com/office/drawing/2014/main" id="{B013E911-C7F2-4612-B3E4-BEDE9B9980D8}"/>
                  </a:ext>
                </a:extLst>
              </p:cNvPr>
              <p:cNvSpPr>
                <a:spLocks/>
              </p:cNvSpPr>
              <p:nvPr userDrawn="1"/>
            </p:nvSpPr>
            <p:spPr bwMode="auto">
              <a:xfrm>
                <a:off x="4416" y="4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47" name="Freeform 327">
                <a:extLst>
                  <a:ext uri="{FF2B5EF4-FFF2-40B4-BE49-F238E27FC236}">
                    <a16:creationId xmlns:a16="http://schemas.microsoft.com/office/drawing/2014/main" id="{96A27AF0-307A-4DC4-B30D-B84A8BA162D7}"/>
                  </a:ext>
                </a:extLst>
              </p:cNvPr>
              <p:cNvSpPr>
                <a:spLocks/>
              </p:cNvSpPr>
              <p:nvPr userDrawn="1"/>
            </p:nvSpPr>
            <p:spPr bwMode="auto">
              <a:xfrm>
                <a:off x="4102" y="47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48" name="Freeform 328">
                <a:extLst>
                  <a:ext uri="{FF2B5EF4-FFF2-40B4-BE49-F238E27FC236}">
                    <a16:creationId xmlns:a16="http://schemas.microsoft.com/office/drawing/2014/main" id="{559038DE-B2BD-4646-AB29-EE650DBE4825}"/>
                  </a:ext>
                </a:extLst>
              </p:cNvPr>
              <p:cNvSpPr>
                <a:spLocks/>
              </p:cNvSpPr>
              <p:nvPr userDrawn="1"/>
            </p:nvSpPr>
            <p:spPr bwMode="auto">
              <a:xfrm>
                <a:off x="4102" y="52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49" name="Freeform 329">
                <a:extLst>
                  <a:ext uri="{FF2B5EF4-FFF2-40B4-BE49-F238E27FC236}">
                    <a16:creationId xmlns:a16="http://schemas.microsoft.com/office/drawing/2014/main" id="{2CFD6F12-327C-48B1-8C64-3D89481A72E9}"/>
                  </a:ext>
                </a:extLst>
              </p:cNvPr>
              <p:cNvSpPr>
                <a:spLocks/>
              </p:cNvSpPr>
              <p:nvPr userDrawn="1"/>
            </p:nvSpPr>
            <p:spPr bwMode="auto">
              <a:xfrm>
                <a:off x="4117" y="558"/>
                <a:ext cx="5" cy="1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50" name="Freeform 330">
                <a:extLst>
                  <a:ext uri="{FF2B5EF4-FFF2-40B4-BE49-F238E27FC236}">
                    <a16:creationId xmlns:a16="http://schemas.microsoft.com/office/drawing/2014/main" id="{0F444D94-0FF0-4321-BF5F-1E4B9B75E46D}"/>
                  </a:ext>
                </a:extLst>
              </p:cNvPr>
              <p:cNvSpPr>
                <a:spLocks/>
              </p:cNvSpPr>
              <p:nvPr userDrawn="1"/>
            </p:nvSpPr>
            <p:spPr bwMode="auto">
              <a:xfrm>
                <a:off x="4689" y="83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51" name="Freeform 331">
                <a:extLst>
                  <a:ext uri="{FF2B5EF4-FFF2-40B4-BE49-F238E27FC236}">
                    <a16:creationId xmlns:a16="http://schemas.microsoft.com/office/drawing/2014/main" id="{A49B50D4-EFFC-4779-83F6-7591FBB2936E}"/>
                  </a:ext>
                </a:extLst>
              </p:cNvPr>
              <p:cNvSpPr>
                <a:spLocks/>
              </p:cNvSpPr>
              <p:nvPr userDrawn="1"/>
            </p:nvSpPr>
            <p:spPr bwMode="auto">
              <a:xfrm>
                <a:off x="4689" y="80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52" name="Freeform 332">
                <a:extLst>
                  <a:ext uri="{FF2B5EF4-FFF2-40B4-BE49-F238E27FC236}">
                    <a16:creationId xmlns:a16="http://schemas.microsoft.com/office/drawing/2014/main" id="{72545EF7-9749-4BEB-8472-7F9463B9E2E2}"/>
                  </a:ext>
                </a:extLst>
              </p:cNvPr>
              <p:cNvSpPr>
                <a:spLocks/>
              </p:cNvSpPr>
              <p:nvPr userDrawn="1"/>
            </p:nvSpPr>
            <p:spPr bwMode="auto">
              <a:xfrm>
                <a:off x="4694" y="783"/>
                <a:ext cx="5" cy="20"/>
              </a:xfrm>
              <a:custGeom>
                <a:avLst/>
                <a:gdLst>
                  <a:gd name="T0" fmla="*/ 1 w 1"/>
                  <a:gd name="T1" fmla="*/ 0 h 4"/>
                  <a:gd name="T2" fmla="*/ 0 w 1"/>
                  <a:gd name="T3" fmla="*/ 3 h 4"/>
                  <a:gd name="T4" fmla="*/ 0 w 1"/>
                  <a:gd name="T5" fmla="*/ 3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1" y="2"/>
                      <a:pt x="0" y="3"/>
                    </a:cubicBezTo>
                    <a:cubicBezTo>
                      <a:pt x="0" y="3"/>
                      <a:pt x="0" y="3"/>
                      <a:pt x="0" y="3"/>
                    </a:cubicBezTo>
                    <a:cubicBezTo>
                      <a:pt x="1" y="4"/>
                      <a:pt x="1" y="4"/>
                      <a:pt x="1"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53" name="Freeform 333">
                <a:extLst>
                  <a:ext uri="{FF2B5EF4-FFF2-40B4-BE49-F238E27FC236}">
                    <a16:creationId xmlns:a16="http://schemas.microsoft.com/office/drawing/2014/main" id="{A3D9D245-87F9-4194-9524-21C548635CD4}"/>
                  </a:ext>
                </a:extLst>
              </p:cNvPr>
              <p:cNvSpPr>
                <a:spLocks/>
              </p:cNvSpPr>
              <p:nvPr userDrawn="1"/>
            </p:nvSpPr>
            <p:spPr bwMode="auto">
              <a:xfrm>
                <a:off x="4714" y="77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54" name="Rectangle 334">
                <a:extLst>
                  <a:ext uri="{FF2B5EF4-FFF2-40B4-BE49-F238E27FC236}">
                    <a16:creationId xmlns:a16="http://schemas.microsoft.com/office/drawing/2014/main" id="{07F27BA0-E75F-4E32-BF20-1EA54C6EEFA9}"/>
                  </a:ext>
                </a:extLst>
              </p:cNvPr>
              <p:cNvSpPr>
                <a:spLocks noChangeArrowheads="1"/>
              </p:cNvSpPr>
              <p:nvPr userDrawn="1"/>
            </p:nvSpPr>
            <p:spPr bwMode="auto">
              <a:xfrm>
                <a:off x="4719" y="7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55" name="Freeform 335">
                <a:extLst>
                  <a:ext uri="{FF2B5EF4-FFF2-40B4-BE49-F238E27FC236}">
                    <a16:creationId xmlns:a16="http://schemas.microsoft.com/office/drawing/2014/main" id="{8E1BD370-1BCA-459D-9242-BFD8377E8735}"/>
                  </a:ext>
                </a:extLst>
              </p:cNvPr>
              <p:cNvSpPr>
                <a:spLocks/>
              </p:cNvSpPr>
              <p:nvPr userDrawn="1"/>
            </p:nvSpPr>
            <p:spPr bwMode="auto">
              <a:xfrm>
                <a:off x="4719" y="7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56" name="Freeform 336">
                <a:extLst>
                  <a:ext uri="{FF2B5EF4-FFF2-40B4-BE49-F238E27FC236}">
                    <a16:creationId xmlns:a16="http://schemas.microsoft.com/office/drawing/2014/main" id="{4ACF5030-0CEF-43A4-B959-76CF8FCA0F13}"/>
                  </a:ext>
                </a:extLst>
              </p:cNvPr>
              <p:cNvSpPr>
                <a:spLocks/>
              </p:cNvSpPr>
              <p:nvPr userDrawn="1"/>
            </p:nvSpPr>
            <p:spPr bwMode="auto">
              <a:xfrm>
                <a:off x="4714" y="7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57" name="Freeform 337">
                <a:extLst>
                  <a:ext uri="{FF2B5EF4-FFF2-40B4-BE49-F238E27FC236}">
                    <a16:creationId xmlns:a16="http://schemas.microsoft.com/office/drawing/2014/main" id="{E636BC06-1456-4F33-825B-5A4FE2E19CDA}"/>
                  </a:ext>
                </a:extLst>
              </p:cNvPr>
              <p:cNvSpPr>
                <a:spLocks/>
              </p:cNvSpPr>
              <p:nvPr userDrawn="1"/>
            </p:nvSpPr>
            <p:spPr bwMode="auto">
              <a:xfrm>
                <a:off x="4714" y="763"/>
                <a:ext cx="0" cy="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58" name="Freeform 338">
                <a:extLst>
                  <a:ext uri="{FF2B5EF4-FFF2-40B4-BE49-F238E27FC236}">
                    <a16:creationId xmlns:a16="http://schemas.microsoft.com/office/drawing/2014/main" id="{0BF8C76E-21BD-46F4-871A-49515CB44F2C}"/>
                  </a:ext>
                </a:extLst>
              </p:cNvPr>
              <p:cNvSpPr>
                <a:spLocks/>
              </p:cNvSpPr>
              <p:nvPr userDrawn="1"/>
            </p:nvSpPr>
            <p:spPr bwMode="auto">
              <a:xfrm>
                <a:off x="4709" y="76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1" y="0"/>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59" name="Freeform 339">
                <a:extLst>
                  <a:ext uri="{FF2B5EF4-FFF2-40B4-BE49-F238E27FC236}">
                    <a16:creationId xmlns:a16="http://schemas.microsoft.com/office/drawing/2014/main" id="{C8647F4A-A3D6-4BAE-8D37-30149F439AAF}"/>
                  </a:ext>
                </a:extLst>
              </p:cNvPr>
              <p:cNvSpPr>
                <a:spLocks/>
              </p:cNvSpPr>
              <p:nvPr userDrawn="1"/>
            </p:nvSpPr>
            <p:spPr bwMode="auto">
              <a:xfrm>
                <a:off x="4694" y="78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60" name="Freeform 340">
                <a:extLst>
                  <a:ext uri="{FF2B5EF4-FFF2-40B4-BE49-F238E27FC236}">
                    <a16:creationId xmlns:a16="http://schemas.microsoft.com/office/drawing/2014/main" id="{ADBA0192-12D9-48CE-952C-565E18CE20DF}"/>
                  </a:ext>
                </a:extLst>
              </p:cNvPr>
              <p:cNvSpPr>
                <a:spLocks/>
              </p:cNvSpPr>
              <p:nvPr userDrawn="1"/>
            </p:nvSpPr>
            <p:spPr bwMode="auto">
              <a:xfrm>
                <a:off x="4719"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61" name="Freeform 341">
                <a:extLst>
                  <a:ext uri="{FF2B5EF4-FFF2-40B4-BE49-F238E27FC236}">
                    <a16:creationId xmlns:a16="http://schemas.microsoft.com/office/drawing/2014/main" id="{B115D427-D570-404F-B16F-54FA19D89DE1}"/>
                  </a:ext>
                </a:extLst>
              </p:cNvPr>
              <p:cNvSpPr>
                <a:spLocks/>
              </p:cNvSpPr>
              <p:nvPr userDrawn="1"/>
            </p:nvSpPr>
            <p:spPr bwMode="auto">
              <a:xfrm>
                <a:off x="4719" y="7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62" name="Oval 342">
                <a:extLst>
                  <a:ext uri="{FF2B5EF4-FFF2-40B4-BE49-F238E27FC236}">
                    <a16:creationId xmlns:a16="http://schemas.microsoft.com/office/drawing/2014/main" id="{0C9C9034-0441-4828-B1B6-523BCE352703}"/>
                  </a:ext>
                </a:extLst>
              </p:cNvPr>
              <p:cNvSpPr>
                <a:spLocks noChangeArrowheads="1"/>
              </p:cNvSpPr>
              <p:nvPr userDrawn="1"/>
            </p:nvSpPr>
            <p:spPr bwMode="auto">
              <a:xfrm>
                <a:off x="4709" y="758"/>
                <a:ext cx="1" cy="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63" name="Freeform 343">
                <a:extLst>
                  <a:ext uri="{FF2B5EF4-FFF2-40B4-BE49-F238E27FC236}">
                    <a16:creationId xmlns:a16="http://schemas.microsoft.com/office/drawing/2014/main" id="{CBCA525E-DB0B-4EB1-B99B-6BED95BE6B85}"/>
                  </a:ext>
                </a:extLst>
              </p:cNvPr>
              <p:cNvSpPr>
                <a:spLocks/>
              </p:cNvSpPr>
              <p:nvPr userDrawn="1"/>
            </p:nvSpPr>
            <p:spPr bwMode="auto">
              <a:xfrm>
                <a:off x="4724" y="72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64" name="Freeform 344">
                <a:extLst>
                  <a:ext uri="{FF2B5EF4-FFF2-40B4-BE49-F238E27FC236}">
                    <a16:creationId xmlns:a16="http://schemas.microsoft.com/office/drawing/2014/main" id="{1BCBD978-2EED-4998-8FD2-2630EA64F87F}"/>
                  </a:ext>
                </a:extLst>
              </p:cNvPr>
              <p:cNvSpPr>
                <a:spLocks/>
              </p:cNvSpPr>
              <p:nvPr userDrawn="1"/>
            </p:nvSpPr>
            <p:spPr bwMode="auto">
              <a:xfrm>
                <a:off x="4724" y="703"/>
                <a:ext cx="5" cy="15"/>
              </a:xfrm>
              <a:custGeom>
                <a:avLst/>
                <a:gdLst>
                  <a:gd name="T0" fmla="*/ 0 w 1"/>
                  <a:gd name="T1" fmla="*/ 2 h 3"/>
                  <a:gd name="T2" fmla="*/ 1 w 1"/>
                  <a:gd name="T3" fmla="*/ 2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3"/>
                      <a:pt x="1" y="2"/>
                      <a:pt x="1" y="2"/>
                    </a:cubicBezTo>
                    <a:cubicBezTo>
                      <a:pt x="1" y="1"/>
                      <a:pt x="1" y="1"/>
                      <a:pt x="0" y="0"/>
                    </a:cubicBezTo>
                    <a:cubicBezTo>
                      <a:pt x="1" y="1"/>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65" name="Freeform 345">
                <a:extLst>
                  <a:ext uri="{FF2B5EF4-FFF2-40B4-BE49-F238E27FC236}">
                    <a16:creationId xmlns:a16="http://schemas.microsoft.com/office/drawing/2014/main" id="{286F2199-68EE-4EA0-AB9D-453DB2FCE59A}"/>
                  </a:ext>
                </a:extLst>
              </p:cNvPr>
              <p:cNvSpPr>
                <a:spLocks/>
              </p:cNvSpPr>
              <p:nvPr userDrawn="1"/>
            </p:nvSpPr>
            <p:spPr bwMode="auto">
              <a:xfrm>
                <a:off x="4724" y="7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66" name="Freeform 346">
                <a:extLst>
                  <a:ext uri="{FF2B5EF4-FFF2-40B4-BE49-F238E27FC236}">
                    <a16:creationId xmlns:a16="http://schemas.microsoft.com/office/drawing/2014/main" id="{19587E89-3E93-4F88-BDF3-5A6533BFC397}"/>
                  </a:ext>
                </a:extLst>
              </p:cNvPr>
              <p:cNvSpPr>
                <a:spLocks/>
              </p:cNvSpPr>
              <p:nvPr userDrawn="1"/>
            </p:nvSpPr>
            <p:spPr bwMode="auto">
              <a:xfrm>
                <a:off x="4719" y="72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67" name="Freeform 347">
                <a:extLst>
                  <a:ext uri="{FF2B5EF4-FFF2-40B4-BE49-F238E27FC236}">
                    <a16:creationId xmlns:a16="http://schemas.microsoft.com/office/drawing/2014/main" id="{5C20199A-25F7-465C-BCF9-5A6F07DA4BE1}"/>
                  </a:ext>
                </a:extLst>
              </p:cNvPr>
              <p:cNvSpPr>
                <a:spLocks/>
              </p:cNvSpPr>
              <p:nvPr userDrawn="1"/>
            </p:nvSpPr>
            <p:spPr bwMode="auto">
              <a:xfrm>
                <a:off x="4719" y="7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68" name="Freeform 348">
                <a:extLst>
                  <a:ext uri="{FF2B5EF4-FFF2-40B4-BE49-F238E27FC236}">
                    <a16:creationId xmlns:a16="http://schemas.microsoft.com/office/drawing/2014/main" id="{3D82BF97-1A7C-4485-8D3C-1C1B6B6A9736}"/>
                  </a:ext>
                </a:extLst>
              </p:cNvPr>
              <p:cNvSpPr>
                <a:spLocks/>
              </p:cNvSpPr>
              <p:nvPr userDrawn="1"/>
            </p:nvSpPr>
            <p:spPr bwMode="auto">
              <a:xfrm>
                <a:off x="4719"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69" name="Freeform 349">
                <a:extLst>
                  <a:ext uri="{FF2B5EF4-FFF2-40B4-BE49-F238E27FC236}">
                    <a16:creationId xmlns:a16="http://schemas.microsoft.com/office/drawing/2014/main" id="{0CA20F0C-1BA0-4402-8308-EA4899895774}"/>
                  </a:ext>
                </a:extLst>
              </p:cNvPr>
              <p:cNvSpPr>
                <a:spLocks/>
              </p:cNvSpPr>
              <p:nvPr userDrawn="1"/>
            </p:nvSpPr>
            <p:spPr bwMode="auto">
              <a:xfrm>
                <a:off x="4704" y="743"/>
                <a:ext cx="10"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70" name="Freeform 350">
                <a:extLst>
                  <a:ext uri="{FF2B5EF4-FFF2-40B4-BE49-F238E27FC236}">
                    <a16:creationId xmlns:a16="http://schemas.microsoft.com/office/drawing/2014/main" id="{E01B7D65-6EF8-481E-B46D-235D58126627}"/>
                  </a:ext>
                </a:extLst>
              </p:cNvPr>
              <p:cNvSpPr>
                <a:spLocks/>
              </p:cNvSpPr>
              <p:nvPr userDrawn="1"/>
            </p:nvSpPr>
            <p:spPr bwMode="auto">
              <a:xfrm>
                <a:off x="4714" y="73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71" name="Rectangle 351">
                <a:extLst>
                  <a:ext uri="{FF2B5EF4-FFF2-40B4-BE49-F238E27FC236}">
                    <a16:creationId xmlns:a16="http://schemas.microsoft.com/office/drawing/2014/main" id="{519C87DE-38D2-437B-BF86-DA0BE1D9615F}"/>
                  </a:ext>
                </a:extLst>
              </p:cNvPr>
              <p:cNvSpPr>
                <a:spLocks noChangeArrowheads="1"/>
              </p:cNvSpPr>
              <p:nvPr userDrawn="1"/>
            </p:nvSpPr>
            <p:spPr bwMode="auto">
              <a:xfrm>
                <a:off x="4714" y="73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72" name="Freeform 352">
                <a:extLst>
                  <a:ext uri="{FF2B5EF4-FFF2-40B4-BE49-F238E27FC236}">
                    <a16:creationId xmlns:a16="http://schemas.microsoft.com/office/drawing/2014/main" id="{887E56AA-6921-40F0-A375-FE4E60AF68F8}"/>
                  </a:ext>
                </a:extLst>
              </p:cNvPr>
              <p:cNvSpPr>
                <a:spLocks/>
              </p:cNvSpPr>
              <p:nvPr userDrawn="1"/>
            </p:nvSpPr>
            <p:spPr bwMode="auto">
              <a:xfrm>
                <a:off x="4714" y="703"/>
                <a:ext cx="5" cy="10"/>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1"/>
                      <a:pt x="0" y="1"/>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73" name="Freeform 353">
                <a:extLst>
                  <a:ext uri="{FF2B5EF4-FFF2-40B4-BE49-F238E27FC236}">
                    <a16:creationId xmlns:a16="http://schemas.microsoft.com/office/drawing/2014/main" id="{E6CEDBF7-61B1-419B-8D07-52F879D78439}"/>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74" name="Rectangle 354">
                <a:extLst>
                  <a:ext uri="{FF2B5EF4-FFF2-40B4-BE49-F238E27FC236}">
                    <a16:creationId xmlns:a16="http://schemas.microsoft.com/office/drawing/2014/main" id="{602F90C5-90B2-44CD-A689-D43C160D0142}"/>
                  </a:ext>
                </a:extLst>
              </p:cNvPr>
              <p:cNvSpPr>
                <a:spLocks noChangeArrowheads="1"/>
              </p:cNvSpPr>
              <p:nvPr userDrawn="1"/>
            </p:nvSpPr>
            <p:spPr bwMode="auto">
              <a:xfrm>
                <a:off x="4714" y="67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75" name="Freeform 355">
                <a:extLst>
                  <a:ext uri="{FF2B5EF4-FFF2-40B4-BE49-F238E27FC236}">
                    <a16:creationId xmlns:a16="http://schemas.microsoft.com/office/drawing/2014/main" id="{67F3C756-A636-4BC3-882B-8F1CEEF41B1F}"/>
                  </a:ext>
                </a:extLst>
              </p:cNvPr>
              <p:cNvSpPr>
                <a:spLocks/>
              </p:cNvSpPr>
              <p:nvPr userDrawn="1"/>
            </p:nvSpPr>
            <p:spPr bwMode="auto">
              <a:xfrm>
                <a:off x="4714" y="71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76" name="Freeform 356">
                <a:extLst>
                  <a:ext uri="{FF2B5EF4-FFF2-40B4-BE49-F238E27FC236}">
                    <a16:creationId xmlns:a16="http://schemas.microsoft.com/office/drawing/2014/main" id="{8CB7BDC3-C1A1-4571-B5D2-B789A00854C0}"/>
                  </a:ext>
                </a:extLst>
              </p:cNvPr>
              <p:cNvSpPr>
                <a:spLocks/>
              </p:cNvSpPr>
              <p:nvPr userDrawn="1"/>
            </p:nvSpPr>
            <p:spPr bwMode="auto">
              <a:xfrm>
                <a:off x="4719" y="6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77" name="Freeform 357">
                <a:extLst>
                  <a:ext uri="{FF2B5EF4-FFF2-40B4-BE49-F238E27FC236}">
                    <a16:creationId xmlns:a16="http://schemas.microsoft.com/office/drawing/2014/main" id="{811A5932-A857-4DC8-ACDE-16058AEACC05}"/>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78" name="Freeform 358">
                <a:extLst>
                  <a:ext uri="{FF2B5EF4-FFF2-40B4-BE49-F238E27FC236}">
                    <a16:creationId xmlns:a16="http://schemas.microsoft.com/office/drawing/2014/main" id="{FB823207-6327-45EA-A8BF-1FCDF8F672A9}"/>
                  </a:ext>
                </a:extLst>
              </p:cNvPr>
              <p:cNvSpPr>
                <a:spLocks/>
              </p:cNvSpPr>
              <p:nvPr userDrawn="1"/>
            </p:nvSpPr>
            <p:spPr bwMode="auto">
              <a:xfrm>
                <a:off x="4719" y="7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79" name="Freeform 359">
                <a:extLst>
                  <a:ext uri="{FF2B5EF4-FFF2-40B4-BE49-F238E27FC236}">
                    <a16:creationId xmlns:a16="http://schemas.microsoft.com/office/drawing/2014/main" id="{677CBF41-DD2A-4A86-8032-08B0F21C73CF}"/>
                  </a:ext>
                </a:extLst>
              </p:cNvPr>
              <p:cNvSpPr>
                <a:spLocks/>
              </p:cNvSpPr>
              <p:nvPr userDrawn="1"/>
            </p:nvSpPr>
            <p:spPr bwMode="auto">
              <a:xfrm>
                <a:off x="4689" y="673"/>
                <a:ext cx="25" cy="15"/>
              </a:xfrm>
              <a:custGeom>
                <a:avLst/>
                <a:gdLst>
                  <a:gd name="T0" fmla="*/ 0 w 5"/>
                  <a:gd name="T1" fmla="*/ 1 h 3"/>
                  <a:gd name="T2" fmla="*/ 1 w 5"/>
                  <a:gd name="T3" fmla="*/ 3 h 3"/>
                  <a:gd name="T4" fmla="*/ 5 w 5"/>
                  <a:gd name="T5" fmla="*/ 2 h 3"/>
                  <a:gd name="T6" fmla="*/ 4 w 5"/>
                  <a:gd name="T7" fmla="*/ 1 h 3"/>
                  <a:gd name="T8" fmla="*/ 2 w 5"/>
                  <a:gd name="T9" fmla="*/ 2 h 3"/>
                  <a:gd name="T10" fmla="*/ 3 w 5"/>
                  <a:gd name="T11" fmla="*/ 1 h 3"/>
                  <a:gd name="T12" fmla="*/ 0 w 5"/>
                  <a:gd name="T13" fmla="*/ 0 h 3"/>
                  <a:gd name="T14" fmla="*/ 0 w 5"/>
                  <a:gd name="T15" fmla="*/ 1 h 3"/>
                  <a:gd name="T16" fmla="*/ 0 w 5"/>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1"/>
                    </a:moveTo>
                    <a:cubicBezTo>
                      <a:pt x="0" y="1"/>
                      <a:pt x="1" y="2"/>
                      <a:pt x="1" y="3"/>
                    </a:cubicBezTo>
                    <a:cubicBezTo>
                      <a:pt x="1" y="3"/>
                      <a:pt x="4" y="3"/>
                      <a:pt x="5" y="2"/>
                    </a:cubicBezTo>
                    <a:cubicBezTo>
                      <a:pt x="4" y="2"/>
                      <a:pt x="4" y="2"/>
                      <a:pt x="4" y="1"/>
                    </a:cubicBezTo>
                    <a:cubicBezTo>
                      <a:pt x="3" y="1"/>
                      <a:pt x="3" y="3"/>
                      <a:pt x="2" y="2"/>
                    </a:cubicBezTo>
                    <a:cubicBezTo>
                      <a:pt x="2" y="1"/>
                      <a:pt x="2" y="1"/>
                      <a:pt x="3" y="1"/>
                    </a:cubicBezTo>
                    <a:cubicBezTo>
                      <a:pt x="2" y="2"/>
                      <a:pt x="1"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80" name="Freeform 360">
                <a:extLst>
                  <a:ext uri="{FF2B5EF4-FFF2-40B4-BE49-F238E27FC236}">
                    <a16:creationId xmlns:a16="http://schemas.microsoft.com/office/drawing/2014/main" id="{B6EB83D2-2970-42D9-AD9D-F3EDAA82E0BA}"/>
                  </a:ext>
                </a:extLst>
              </p:cNvPr>
              <p:cNvSpPr>
                <a:spLocks/>
              </p:cNvSpPr>
              <p:nvPr userDrawn="1"/>
            </p:nvSpPr>
            <p:spPr bwMode="auto">
              <a:xfrm>
                <a:off x="4714" y="683"/>
                <a:ext cx="5" cy="10"/>
              </a:xfrm>
              <a:custGeom>
                <a:avLst/>
                <a:gdLst>
                  <a:gd name="T0" fmla="*/ 0 w 1"/>
                  <a:gd name="T1" fmla="*/ 1 h 2"/>
                  <a:gd name="T2" fmla="*/ 0 w 1"/>
                  <a:gd name="T3" fmla="*/ 2 h 2"/>
                  <a:gd name="T4" fmla="*/ 1 w 1"/>
                  <a:gd name="T5" fmla="*/ 0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0" y="2"/>
                      <a:pt x="0" y="2"/>
                    </a:cubicBezTo>
                    <a:cubicBezTo>
                      <a:pt x="0" y="1"/>
                      <a:pt x="0" y="1"/>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81" name="Freeform 361">
                <a:extLst>
                  <a:ext uri="{FF2B5EF4-FFF2-40B4-BE49-F238E27FC236}">
                    <a16:creationId xmlns:a16="http://schemas.microsoft.com/office/drawing/2014/main" id="{AF449D90-6CE6-4538-A47D-3BAAAAD3FC93}"/>
                  </a:ext>
                </a:extLst>
              </p:cNvPr>
              <p:cNvSpPr>
                <a:spLocks/>
              </p:cNvSpPr>
              <p:nvPr userDrawn="1"/>
            </p:nvSpPr>
            <p:spPr bwMode="auto">
              <a:xfrm>
                <a:off x="4704" y="693"/>
                <a:ext cx="15" cy="10"/>
              </a:xfrm>
              <a:custGeom>
                <a:avLst/>
                <a:gdLst>
                  <a:gd name="T0" fmla="*/ 2 w 3"/>
                  <a:gd name="T1" fmla="*/ 1 h 2"/>
                  <a:gd name="T2" fmla="*/ 0 w 3"/>
                  <a:gd name="T3" fmla="*/ 1 h 2"/>
                  <a:gd name="T4" fmla="*/ 1 w 3"/>
                  <a:gd name="T5" fmla="*/ 2 h 2"/>
                  <a:gd name="T6" fmla="*/ 2 w 3"/>
                  <a:gd name="T7" fmla="*/ 1 h 2"/>
                  <a:gd name="T8" fmla="*/ 3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2" y="1"/>
                      <a:pt x="1" y="0"/>
                      <a:pt x="0" y="1"/>
                    </a:cubicBezTo>
                    <a:cubicBezTo>
                      <a:pt x="0" y="2"/>
                      <a:pt x="1" y="1"/>
                      <a:pt x="1" y="2"/>
                    </a:cubicBezTo>
                    <a:cubicBezTo>
                      <a:pt x="1" y="0"/>
                      <a:pt x="2" y="2"/>
                      <a:pt x="2" y="1"/>
                    </a:cubicBezTo>
                    <a:cubicBezTo>
                      <a:pt x="2" y="2"/>
                      <a:pt x="3" y="2"/>
                      <a:pt x="3" y="2"/>
                    </a:cubicBezTo>
                    <a:cubicBezTo>
                      <a:pt x="3"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3"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82" name="Freeform 362">
                <a:extLst>
                  <a:ext uri="{FF2B5EF4-FFF2-40B4-BE49-F238E27FC236}">
                    <a16:creationId xmlns:a16="http://schemas.microsoft.com/office/drawing/2014/main" id="{080DCB91-FE4B-44D5-B099-563928F3A35D}"/>
                  </a:ext>
                </a:extLst>
              </p:cNvPr>
              <p:cNvSpPr>
                <a:spLocks/>
              </p:cNvSpPr>
              <p:nvPr userDrawn="1"/>
            </p:nvSpPr>
            <p:spPr bwMode="auto">
              <a:xfrm>
                <a:off x="4694" y="7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83" name="Freeform 363">
                <a:extLst>
                  <a:ext uri="{FF2B5EF4-FFF2-40B4-BE49-F238E27FC236}">
                    <a16:creationId xmlns:a16="http://schemas.microsoft.com/office/drawing/2014/main" id="{77EF89FB-0BAE-472D-862F-2388958F80F4}"/>
                  </a:ext>
                </a:extLst>
              </p:cNvPr>
              <p:cNvSpPr>
                <a:spLocks/>
              </p:cNvSpPr>
              <p:nvPr userDrawn="1"/>
            </p:nvSpPr>
            <p:spPr bwMode="auto">
              <a:xfrm>
                <a:off x="4699" y="733"/>
                <a:ext cx="10" cy="10"/>
              </a:xfrm>
              <a:custGeom>
                <a:avLst/>
                <a:gdLst>
                  <a:gd name="T0" fmla="*/ 0 w 2"/>
                  <a:gd name="T1" fmla="*/ 1 h 2"/>
                  <a:gd name="T2" fmla="*/ 0 w 2"/>
                  <a:gd name="T3" fmla="*/ 1 h 2"/>
                  <a:gd name="T4" fmla="*/ 0 w 2"/>
                  <a:gd name="T5" fmla="*/ 1 h 2"/>
                  <a:gd name="T6" fmla="*/ 1 w 2"/>
                  <a:gd name="T7" fmla="*/ 1 h 2"/>
                  <a:gd name="T8" fmla="*/ 0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1"/>
                    </a:cubicBezTo>
                    <a:cubicBezTo>
                      <a:pt x="0" y="2"/>
                      <a:pt x="0" y="1"/>
                      <a:pt x="0" y="1"/>
                    </a:cubicBezTo>
                    <a:cubicBezTo>
                      <a:pt x="0" y="2"/>
                      <a:pt x="0" y="2"/>
                      <a:pt x="1" y="1"/>
                    </a:cubicBezTo>
                    <a:cubicBezTo>
                      <a:pt x="0" y="1"/>
                      <a:pt x="0" y="1"/>
                      <a:pt x="0" y="1"/>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84" name="Freeform 364">
                <a:extLst>
                  <a:ext uri="{FF2B5EF4-FFF2-40B4-BE49-F238E27FC236}">
                    <a16:creationId xmlns:a16="http://schemas.microsoft.com/office/drawing/2014/main" id="{45EAA160-E313-4406-B86C-400B625E91E5}"/>
                  </a:ext>
                </a:extLst>
              </p:cNvPr>
              <p:cNvSpPr>
                <a:spLocks/>
              </p:cNvSpPr>
              <p:nvPr userDrawn="1"/>
            </p:nvSpPr>
            <p:spPr bwMode="auto">
              <a:xfrm>
                <a:off x="4704" y="713"/>
                <a:ext cx="5" cy="5"/>
              </a:xfrm>
              <a:custGeom>
                <a:avLst/>
                <a:gdLst>
                  <a:gd name="T0" fmla="*/ 1 w 1"/>
                  <a:gd name="T1" fmla="*/ 1 h 1"/>
                  <a:gd name="T2" fmla="*/ 0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0"/>
                      <a:pt x="0" y="0"/>
                      <a:pt x="0" y="0"/>
                    </a:cubicBez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85" name="Freeform 365">
                <a:extLst>
                  <a:ext uri="{FF2B5EF4-FFF2-40B4-BE49-F238E27FC236}">
                    <a16:creationId xmlns:a16="http://schemas.microsoft.com/office/drawing/2014/main" id="{37084949-0754-4D6C-81CA-57AB1BB0102A}"/>
                  </a:ext>
                </a:extLst>
              </p:cNvPr>
              <p:cNvSpPr>
                <a:spLocks/>
              </p:cNvSpPr>
              <p:nvPr userDrawn="1"/>
            </p:nvSpPr>
            <p:spPr bwMode="auto">
              <a:xfrm>
                <a:off x="4714" y="67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86" name="Rectangle 366">
                <a:extLst>
                  <a:ext uri="{FF2B5EF4-FFF2-40B4-BE49-F238E27FC236}">
                    <a16:creationId xmlns:a16="http://schemas.microsoft.com/office/drawing/2014/main" id="{2FC205EF-09D9-4A87-9A8C-290B8A6F4C3F}"/>
                  </a:ext>
                </a:extLst>
              </p:cNvPr>
              <p:cNvSpPr>
                <a:spLocks noChangeArrowheads="1"/>
              </p:cNvSpPr>
              <p:nvPr userDrawn="1"/>
            </p:nvSpPr>
            <p:spPr bwMode="auto">
              <a:xfrm>
                <a:off x="4714" y="6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87" name="Freeform 367">
                <a:extLst>
                  <a:ext uri="{FF2B5EF4-FFF2-40B4-BE49-F238E27FC236}">
                    <a16:creationId xmlns:a16="http://schemas.microsoft.com/office/drawing/2014/main" id="{FF70C4CE-6A87-4B01-BC14-0A876D8A3502}"/>
                  </a:ext>
                </a:extLst>
              </p:cNvPr>
              <p:cNvSpPr>
                <a:spLocks/>
              </p:cNvSpPr>
              <p:nvPr userDrawn="1"/>
            </p:nvSpPr>
            <p:spPr bwMode="auto">
              <a:xfrm>
                <a:off x="4401"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88" name="Freeform 368">
                <a:extLst>
                  <a:ext uri="{FF2B5EF4-FFF2-40B4-BE49-F238E27FC236}">
                    <a16:creationId xmlns:a16="http://schemas.microsoft.com/office/drawing/2014/main" id="{C1F0E32F-E588-4D06-8CC2-1BE2FA25F18C}"/>
                  </a:ext>
                </a:extLst>
              </p:cNvPr>
              <p:cNvSpPr>
                <a:spLocks/>
              </p:cNvSpPr>
              <p:nvPr userDrawn="1"/>
            </p:nvSpPr>
            <p:spPr bwMode="auto">
              <a:xfrm>
                <a:off x="4401" y="7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89" name="Freeform 369">
                <a:extLst>
                  <a:ext uri="{FF2B5EF4-FFF2-40B4-BE49-F238E27FC236}">
                    <a16:creationId xmlns:a16="http://schemas.microsoft.com/office/drawing/2014/main" id="{6D2DD203-E576-4ACF-A8C3-2F010109A6B4}"/>
                  </a:ext>
                </a:extLst>
              </p:cNvPr>
              <p:cNvSpPr>
                <a:spLocks/>
              </p:cNvSpPr>
              <p:nvPr userDrawn="1"/>
            </p:nvSpPr>
            <p:spPr bwMode="auto">
              <a:xfrm>
                <a:off x="4520" y="553"/>
                <a:ext cx="10" cy="5"/>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0" y="0"/>
                      <a:pt x="1" y="0"/>
                    </a:cubicBezTo>
                    <a:cubicBezTo>
                      <a:pt x="1" y="1"/>
                      <a:pt x="1" y="1"/>
                      <a:pt x="1" y="1"/>
                    </a:cubicBezTo>
                    <a:cubicBezTo>
                      <a:pt x="1"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90" name="Freeform 370">
                <a:extLst>
                  <a:ext uri="{FF2B5EF4-FFF2-40B4-BE49-F238E27FC236}">
                    <a16:creationId xmlns:a16="http://schemas.microsoft.com/office/drawing/2014/main" id="{0070A633-A412-4013-8C03-BC67A984D20C}"/>
                  </a:ext>
                </a:extLst>
              </p:cNvPr>
              <p:cNvSpPr>
                <a:spLocks/>
              </p:cNvSpPr>
              <p:nvPr userDrawn="1"/>
            </p:nvSpPr>
            <p:spPr bwMode="auto">
              <a:xfrm>
                <a:off x="4426" y="65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91" name="Freeform 371">
                <a:extLst>
                  <a:ext uri="{FF2B5EF4-FFF2-40B4-BE49-F238E27FC236}">
                    <a16:creationId xmlns:a16="http://schemas.microsoft.com/office/drawing/2014/main" id="{096D9EC1-E361-4AFD-AF31-D2115C7C9CAF}"/>
                  </a:ext>
                </a:extLst>
              </p:cNvPr>
              <p:cNvSpPr>
                <a:spLocks/>
              </p:cNvSpPr>
              <p:nvPr userDrawn="1"/>
            </p:nvSpPr>
            <p:spPr bwMode="auto">
              <a:xfrm>
                <a:off x="4436" y="66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92" name="Freeform 372">
                <a:extLst>
                  <a:ext uri="{FF2B5EF4-FFF2-40B4-BE49-F238E27FC236}">
                    <a16:creationId xmlns:a16="http://schemas.microsoft.com/office/drawing/2014/main" id="{B5DEF648-751E-4EBC-8C9A-A2A24A7184FF}"/>
                  </a:ext>
                </a:extLst>
              </p:cNvPr>
              <p:cNvSpPr>
                <a:spLocks/>
              </p:cNvSpPr>
              <p:nvPr userDrawn="1"/>
            </p:nvSpPr>
            <p:spPr bwMode="auto">
              <a:xfrm>
                <a:off x="4411" y="8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93" name="Freeform 373">
                <a:extLst>
                  <a:ext uri="{FF2B5EF4-FFF2-40B4-BE49-F238E27FC236}">
                    <a16:creationId xmlns:a16="http://schemas.microsoft.com/office/drawing/2014/main" id="{23451E42-815D-4239-B05F-6D76AC1F5892}"/>
                  </a:ext>
                </a:extLst>
              </p:cNvPr>
              <p:cNvSpPr>
                <a:spLocks/>
              </p:cNvSpPr>
              <p:nvPr userDrawn="1"/>
            </p:nvSpPr>
            <p:spPr bwMode="auto">
              <a:xfrm>
                <a:off x="4659" y="58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94" name="Freeform 374">
                <a:extLst>
                  <a:ext uri="{FF2B5EF4-FFF2-40B4-BE49-F238E27FC236}">
                    <a16:creationId xmlns:a16="http://schemas.microsoft.com/office/drawing/2014/main" id="{962A96C6-0E3A-4D19-B7CE-9F9053BBE0D4}"/>
                  </a:ext>
                </a:extLst>
              </p:cNvPr>
              <p:cNvSpPr>
                <a:spLocks/>
              </p:cNvSpPr>
              <p:nvPr userDrawn="1"/>
            </p:nvSpPr>
            <p:spPr bwMode="auto">
              <a:xfrm>
                <a:off x="4361" y="76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95" name="Freeform 375">
                <a:extLst>
                  <a:ext uri="{FF2B5EF4-FFF2-40B4-BE49-F238E27FC236}">
                    <a16:creationId xmlns:a16="http://schemas.microsoft.com/office/drawing/2014/main" id="{36E333EB-3D18-43A2-9D56-E9BEFFDE49B2}"/>
                  </a:ext>
                </a:extLst>
              </p:cNvPr>
              <p:cNvSpPr>
                <a:spLocks/>
              </p:cNvSpPr>
              <p:nvPr userDrawn="1"/>
            </p:nvSpPr>
            <p:spPr bwMode="auto">
              <a:xfrm>
                <a:off x="4650" y="578"/>
                <a:ext cx="9"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0"/>
                      <a:pt x="2"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96" name="Freeform 376">
                <a:extLst>
                  <a:ext uri="{FF2B5EF4-FFF2-40B4-BE49-F238E27FC236}">
                    <a16:creationId xmlns:a16="http://schemas.microsoft.com/office/drawing/2014/main" id="{495F5CE3-A91C-4E38-8740-EECCAA577F4E}"/>
                  </a:ext>
                </a:extLst>
              </p:cNvPr>
              <p:cNvSpPr>
                <a:spLocks/>
              </p:cNvSpPr>
              <p:nvPr userDrawn="1"/>
            </p:nvSpPr>
            <p:spPr bwMode="auto">
              <a:xfrm>
                <a:off x="4590"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97" name="Freeform 377">
                <a:extLst>
                  <a:ext uri="{FF2B5EF4-FFF2-40B4-BE49-F238E27FC236}">
                    <a16:creationId xmlns:a16="http://schemas.microsoft.com/office/drawing/2014/main" id="{FBEA59B7-3384-4355-B207-CCAC2D6BBE5C}"/>
                  </a:ext>
                </a:extLst>
              </p:cNvPr>
              <p:cNvSpPr>
                <a:spLocks/>
              </p:cNvSpPr>
              <p:nvPr userDrawn="1"/>
            </p:nvSpPr>
            <p:spPr bwMode="auto">
              <a:xfrm>
                <a:off x="4669" y="8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98" name="Freeform 378">
                <a:extLst>
                  <a:ext uri="{FF2B5EF4-FFF2-40B4-BE49-F238E27FC236}">
                    <a16:creationId xmlns:a16="http://schemas.microsoft.com/office/drawing/2014/main" id="{CCEA1096-A55F-4943-84B5-8F198830D274}"/>
                  </a:ext>
                </a:extLst>
              </p:cNvPr>
              <p:cNvSpPr>
                <a:spLocks/>
              </p:cNvSpPr>
              <p:nvPr userDrawn="1"/>
            </p:nvSpPr>
            <p:spPr bwMode="auto">
              <a:xfrm>
                <a:off x="4699" y="6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99" name="Freeform 379">
                <a:extLst>
                  <a:ext uri="{FF2B5EF4-FFF2-40B4-BE49-F238E27FC236}">
                    <a16:creationId xmlns:a16="http://schemas.microsoft.com/office/drawing/2014/main" id="{84D39A01-2ED8-4A66-9008-489EEAFFAD8F}"/>
                  </a:ext>
                </a:extLst>
              </p:cNvPr>
              <p:cNvSpPr>
                <a:spLocks/>
              </p:cNvSpPr>
              <p:nvPr userDrawn="1"/>
            </p:nvSpPr>
            <p:spPr bwMode="auto">
              <a:xfrm>
                <a:off x="4689" y="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00" name="Freeform 380">
                <a:extLst>
                  <a:ext uri="{FF2B5EF4-FFF2-40B4-BE49-F238E27FC236}">
                    <a16:creationId xmlns:a16="http://schemas.microsoft.com/office/drawing/2014/main" id="{24C6F1BC-EC95-4C54-9AE3-BC271383269A}"/>
                  </a:ext>
                </a:extLst>
              </p:cNvPr>
              <p:cNvSpPr>
                <a:spLocks/>
              </p:cNvSpPr>
              <p:nvPr userDrawn="1"/>
            </p:nvSpPr>
            <p:spPr bwMode="auto">
              <a:xfrm>
                <a:off x="4620" y="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01" name="Freeform 381">
                <a:extLst>
                  <a:ext uri="{FF2B5EF4-FFF2-40B4-BE49-F238E27FC236}">
                    <a16:creationId xmlns:a16="http://schemas.microsoft.com/office/drawing/2014/main" id="{16507334-40CD-4735-8F2B-3DFA3090ABE2}"/>
                  </a:ext>
                </a:extLst>
              </p:cNvPr>
              <p:cNvSpPr>
                <a:spLocks/>
              </p:cNvSpPr>
              <p:nvPr userDrawn="1"/>
            </p:nvSpPr>
            <p:spPr bwMode="auto">
              <a:xfrm>
                <a:off x="4699" y="63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02" name="Freeform 382">
                <a:extLst>
                  <a:ext uri="{FF2B5EF4-FFF2-40B4-BE49-F238E27FC236}">
                    <a16:creationId xmlns:a16="http://schemas.microsoft.com/office/drawing/2014/main" id="{0CB4692E-469C-4FC7-B57E-2A26EF803F6D}"/>
                  </a:ext>
                </a:extLst>
              </p:cNvPr>
              <p:cNvSpPr>
                <a:spLocks/>
              </p:cNvSpPr>
              <p:nvPr userDrawn="1"/>
            </p:nvSpPr>
            <p:spPr bwMode="auto">
              <a:xfrm>
                <a:off x="4704"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03" name="Freeform 383">
                <a:extLst>
                  <a:ext uri="{FF2B5EF4-FFF2-40B4-BE49-F238E27FC236}">
                    <a16:creationId xmlns:a16="http://schemas.microsoft.com/office/drawing/2014/main" id="{6BEECCF6-5715-48E6-8F89-BE9CE399A025}"/>
                  </a:ext>
                </a:extLst>
              </p:cNvPr>
              <p:cNvSpPr>
                <a:spLocks/>
              </p:cNvSpPr>
              <p:nvPr userDrawn="1"/>
            </p:nvSpPr>
            <p:spPr bwMode="auto">
              <a:xfrm>
                <a:off x="4699" y="6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04" name="Freeform 384">
                <a:extLst>
                  <a:ext uri="{FF2B5EF4-FFF2-40B4-BE49-F238E27FC236}">
                    <a16:creationId xmlns:a16="http://schemas.microsoft.com/office/drawing/2014/main" id="{176C21FA-93D1-43D8-80DD-83B21B2A094F}"/>
                  </a:ext>
                </a:extLst>
              </p:cNvPr>
              <p:cNvSpPr>
                <a:spLocks/>
              </p:cNvSpPr>
              <p:nvPr userDrawn="1"/>
            </p:nvSpPr>
            <p:spPr bwMode="auto">
              <a:xfrm>
                <a:off x="4470" y="92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05" name="Rectangle 385">
                <a:extLst>
                  <a:ext uri="{FF2B5EF4-FFF2-40B4-BE49-F238E27FC236}">
                    <a16:creationId xmlns:a16="http://schemas.microsoft.com/office/drawing/2014/main" id="{5B92AF69-8121-4AB2-AF9F-3873E2D4426A}"/>
                  </a:ext>
                </a:extLst>
              </p:cNvPr>
              <p:cNvSpPr>
                <a:spLocks noChangeArrowheads="1"/>
              </p:cNvSpPr>
              <p:nvPr userDrawn="1"/>
            </p:nvSpPr>
            <p:spPr bwMode="auto">
              <a:xfrm>
                <a:off x="4500" y="6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06" name="Freeform 386">
                <a:extLst>
                  <a:ext uri="{FF2B5EF4-FFF2-40B4-BE49-F238E27FC236}">
                    <a16:creationId xmlns:a16="http://schemas.microsoft.com/office/drawing/2014/main" id="{3C5419D1-005A-4A9B-A132-FA0B6B091E6B}"/>
                  </a:ext>
                </a:extLst>
              </p:cNvPr>
              <p:cNvSpPr>
                <a:spLocks/>
              </p:cNvSpPr>
              <p:nvPr userDrawn="1"/>
            </p:nvSpPr>
            <p:spPr bwMode="auto">
              <a:xfrm>
                <a:off x="4495" y="603"/>
                <a:ext cx="5" cy="15"/>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1" y="2"/>
                      <a:pt x="1" y="2"/>
                    </a:cubicBezTo>
                    <a:cubicBezTo>
                      <a:pt x="0" y="0"/>
                      <a:pt x="0" y="0"/>
                      <a:pt x="0" y="0"/>
                    </a:cubicBez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07" name="Freeform 387">
                <a:extLst>
                  <a:ext uri="{FF2B5EF4-FFF2-40B4-BE49-F238E27FC236}">
                    <a16:creationId xmlns:a16="http://schemas.microsoft.com/office/drawing/2014/main" id="{76A3BF04-8E04-4553-BC72-D7450D41C929}"/>
                  </a:ext>
                </a:extLst>
              </p:cNvPr>
              <p:cNvSpPr>
                <a:spLocks noEditPoints="1"/>
              </p:cNvSpPr>
              <p:nvPr userDrawn="1"/>
            </p:nvSpPr>
            <p:spPr bwMode="auto">
              <a:xfrm>
                <a:off x="4356" y="553"/>
                <a:ext cx="358" cy="404"/>
              </a:xfrm>
              <a:custGeom>
                <a:avLst/>
                <a:gdLst>
                  <a:gd name="T0" fmla="*/ 10 w 72"/>
                  <a:gd name="T1" fmla="*/ 47 h 81"/>
                  <a:gd name="T2" fmla="*/ 9 w 72"/>
                  <a:gd name="T3" fmla="*/ 42 h 81"/>
                  <a:gd name="T4" fmla="*/ 11 w 72"/>
                  <a:gd name="T5" fmla="*/ 40 h 81"/>
                  <a:gd name="T6" fmla="*/ 11 w 72"/>
                  <a:gd name="T7" fmla="*/ 35 h 81"/>
                  <a:gd name="T8" fmla="*/ 13 w 72"/>
                  <a:gd name="T9" fmla="*/ 30 h 81"/>
                  <a:gd name="T10" fmla="*/ 14 w 72"/>
                  <a:gd name="T11" fmla="*/ 21 h 81"/>
                  <a:gd name="T12" fmla="*/ 14 w 72"/>
                  <a:gd name="T13" fmla="*/ 21 h 81"/>
                  <a:gd name="T14" fmla="*/ 17 w 72"/>
                  <a:gd name="T15" fmla="*/ 22 h 81"/>
                  <a:gd name="T16" fmla="*/ 20 w 72"/>
                  <a:gd name="T17" fmla="*/ 18 h 81"/>
                  <a:gd name="T18" fmla="*/ 24 w 72"/>
                  <a:gd name="T19" fmla="*/ 15 h 81"/>
                  <a:gd name="T20" fmla="*/ 29 w 72"/>
                  <a:gd name="T21" fmla="*/ 12 h 81"/>
                  <a:gd name="T22" fmla="*/ 33 w 72"/>
                  <a:gd name="T23" fmla="*/ 9 h 81"/>
                  <a:gd name="T24" fmla="*/ 38 w 72"/>
                  <a:gd name="T25" fmla="*/ 9 h 81"/>
                  <a:gd name="T26" fmla="*/ 39 w 72"/>
                  <a:gd name="T27" fmla="*/ 10 h 81"/>
                  <a:gd name="T28" fmla="*/ 44 w 72"/>
                  <a:gd name="T29" fmla="*/ 8 h 81"/>
                  <a:gd name="T30" fmla="*/ 48 w 72"/>
                  <a:gd name="T31" fmla="*/ 8 h 81"/>
                  <a:gd name="T32" fmla="*/ 53 w 72"/>
                  <a:gd name="T33" fmla="*/ 7 h 81"/>
                  <a:gd name="T34" fmla="*/ 57 w 72"/>
                  <a:gd name="T35" fmla="*/ 11 h 81"/>
                  <a:gd name="T36" fmla="*/ 62 w 72"/>
                  <a:gd name="T37" fmla="*/ 14 h 81"/>
                  <a:gd name="T38" fmla="*/ 68 w 72"/>
                  <a:gd name="T39" fmla="*/ 20 h 81"/>
                  <a:gd name="T40" fmla="*/ 72 w 72"/>
                  <a:gd name="T41" fmla="*/ 21 h 81"/>
                  <a:gd name="T42" fmla="*/ 69 w 72"/>
                  <a:gd name="T43" fmla="*/ 17 h 81"/>
                  <a:gd name="T44" fmla="*/ 68 w 72"/>
                  <a:gd name="T45" fmla="*/ 14 h 81"/>
                  <a:gd name="T46" fmla="*/ 59 w 72"/>
                  <a:gd name="T47" fmla="*/ 5 h 81"/>
                  <a:gd name="T48" fmla="*/ 46 w 72"/>
                  <a:gd name="T49" fmla="*/ 0 h 81"/>
                  <a:gd name="T50" fmla="*/ 36 w 72"/>
                  <a:gd name="T51" fmla="*/ 1 h 81"/>
                  <a:gd name="T52" fmla="*/ 34 w 72"/>
                  <a:gd name="T53" fmla="*/ 1 h 81"/>
                  <a:gd name="T54" fmla="*/ 30 w 72"/>
                  <a:gd name="T55" fmla="*/ 5 h 81"/>
                  <a:gd name="T56" fmla="*/ 24 w 72"/>
                  <a:gd name="T57" fmla="*/ 7 h 81"/>
                  <a:gd name="T58" fmla="*/ 13 w 72"/>
                  <a:gd name="T59" fmla="*/ 17 h 81"/>
                  <a:gd name="T60" fmla="*/ 11 w 72"/>
                  <a:gd name="T61" fmla="*/ 20 h 81"/>
                  <a:gd name="T62" fmla="*/ 8 w 72"/>
                  <a:gd name="T63" fmla="*/ 27 h 81"/>
                  <a:gd name="T64" fmla="*/ 2 w 72"/>
                  <a:gd name="T65" fmla="*/ 33 h 81"/>
                  <a:gd name="T66" fmla="*/ 1 w 72"/>
                  <a:gd name="T67" fmla="*/ 43 h 81"/>
                  <a:gd name="T68" fmla="*/ 1 w 72"/>
                  <a:gd name="T69" fmla="*/ 52 h 81"/>
                  <a:gd name="T70" fmla="*/ 4 w 72"/>
                  <a:gd name="T71" fmla="*/ 64 h 81"/>
                  <a:gd name="T72" fmla="*/ 11 w 72"/>
                  <a:gd name="T73" fmla="*/ 72 h 81"/>
                  <a:gd name="T74" fmla="*/ 22 w 72"/>
                  <a:gd name="T75" fmla="*/ 80 h 81"/>
                  <a:gd name="T76" fmla="*/ 27 w 72"/>
                  <a:gd name="T77" fmla="*/ 81 h 81"/>
                  <a:gd name="T78" fmla="*/ 38 w 72"/>
                  <a:gd name="T79" fmla="*/ 77 h 81"/>
                  <a:gd name="T80" fmla="*/ 51 w 72"/>
                  <a:gd name="T81" fmla="*/ 74 h 81"/>
                  <a:gd name="T82" fmla="*/ 62 w 72"/>
                  <a:gd name="T83" fmla="*/ 61 h 81"/>
                  <a:gd name="T84" fmla="*/ 57 w 72"/>
                  <a:gd name="T85" fmla="*/ 59 h 81"/>
                  <a:gd name="T86" fmla="*/ 51 w 72"/>
                  <a:gd name="T87" fmla="*/ 64 h 81"/>
                  <a:gd name="T88" fmla="*/ 47 w 72"/>
                  <a:gd name="T89" fmla="*/ 67 h 81"/>
                  <a:gd name="T90" fmla="*/ 37 w 72"/>
                  <a:gd name="T91" fmla="*/ 73 h 81"/>
                  <a:gd name="T92" fmla="*/ 33 w 72"/>
                  <a:gd name="T93" fmla="*/ 76 h 81"/>
                  <a:gd name="T94" fmla="*/ 27 w 72"/>
                  <a:gd name="T95" fmla="*/ 73 h 81"/>
                  <a:gd name="T96" fmla="*/ 22 w 72"/>
                  <a:gd name="T97" fmla="*/ 73 h 81"/>
                  <a:gd name="T98" fmla="*/ 22 w 72"/>
                  <a:gd name="T99" fmla="*/ 71 h 81"/>
                  <a:gd name="T100" fmla="*/ 17 w 72"/>
                  <a:gd name="T101" fmla="*/ 69 h 81"/>
                  <a:gd name="T102" fmla="*/ 15 w 72"/>
                  <a:gd name="T103" fmla="*/ 66 h 81"/>
                  <a:gd name="T104" fmla="*/ 13 w 72"/>
                  <a:gd name="T105" fmla="*/ 63 h 81"/>
                  <a:gd name="T106" fmla="*/ 12 w 72"/>
                  <a:gd name="T107" fmla="*/ 60 h 81"/>
                  <a:gd name="T108" fmla="*/ 9 w 72"/>
                  <a:gd name="T109" fmla="*/ 53 h 81"/>
                  <a:gd name="T110" fmla="*/ 10 w 72"/>
                  <a:gd name="T111" fmla="*/ 38 h 81"/>
                  <a:gd name="T112" fmla="*/ 66 w 72"/>
                  <a:gd name="T113" fmla="*/ 13 h 81"/>
                  <a:gd name="T114" fmla="*/ 25 w 72"/>
                  <a:gd name="T115"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81">
                    <a:moveTo>
                      <a:pt x="9" y="50"/>
                    </a:moveTo>
                    <a:cubicBezTo>
                      <a:pt x="10" y="49"/>
                      <a:pt x="10" y="49"/>
                      <a:pt x="10" y="49"/>
                    </a:cubicBezTo>
                    <a:cubicBezTo>
                      <a:pt x="11" y="50"/>
                      <a:pt x="11" y="51"/>
                      <a:pt x="12" y="50"/>
                    </a:cubicBezTo>
                    <a:cubicBezTo>
                      <a:pt x="9" y="50"/>
                      <a:pt x="11" y="47"/>
                      <a:pt x="9" y="47"/>
                    </a:cubicBezTo>
                    <a:cubicBezTo>
                      <a:pt x="9" y="47"/>
                      <a:pt x="9" y="47"/>
                      <a:pt x="9" y="47"/>
                    </a:cubicBezTo>
                    <a:cubicBezTo>
                      <a:pt x="9" y="47"/>
                      <a:pt x="10" y="47"/>
                      <a:pt x="10" y="47"/>
                    </a:cubicBezTo>
                    <a:cubicBezTo>
                      <a:pt x="11" y="46"/>
                      <a:pt x="8" y="46"/>
                      <a:pt x="8" y="45"/>
                    </a:cubicBezTo>
                    <a:cubicBezTo>
                      <a:pt x="8" y="44"/>
                      <a:pt x="9" y="44"/>
                      <a:pt x="9" y="44"/>
                    </a:cubicBezTo>
                    <a:cubicBezTo>
                      <a:pt x="9" y="43"/>
                      <a:pt x="9" y="43"/>
                      <a:pt x="9" y="43"/>
                    </a:cubicBezTo>
                    <a:cubicBezTo>
                      <a:pt x="9" y="43"/>
                      <a:pt x="9" y="43"/>
                      <a:pt x="9" y="43"/>
                    </a:cubicBezTo>
                    <a:cubicBezTo>
                      <a:pt x="9" y="42"/>
                      <a:pt x="9" y="42"/>
                      <a:pt x="9" y="42"/>
                    </a:cubicBezTo>
                    <a:cubicBezTo>
                      <a:pt x="9" y="42"/>
                      <a:pt x="9" y="42"/>
                      <a:pt x="9" y="42"/>
                    </a:cubicBezTo>
                    <a:cubicBezTo>
                      <a:pt x="9" y="42"/>
                      <a:pt x="8" y="41"/>
                      <a:pt x="8" y="41"/>
                    </a:cubicBezTo>
                    <a:cubicBezTo>
                      <a:pt x="9" y="40"/>
                      <a:pt x="8" y="41"/>
                      <a:pt x="9" y="41"/>
                    </a:cubicBezTo>
                    <a:cubicBezTo>
                      <a:pt x="8" y="40"/>
                      <a:pt x="8" y="40"/>
                      <a:pt x="8" y="40"/>
                    </a:cubicBezTo>
                    <a:cubicBezTo>
                      <a:pt x="9" y="40"/>
                      <a:pt x="9" y="41"/>
                      <a:pt x="9" y="41"/>
                    </a:cubicBezTo>
                    <a:cubicBezTo>
                      <a:pt x="12" y="41"/>
                      <a:pt x="9" y="40"/>
                      <a:pt x="11" y="39"/>
                    </a:cubicBezTo>
                    <a:cubicBezTo>
                      <a:pt x="11" y="40"/>
                      <a:pt x="11" y="40"/>
                      <a:pt x="11" y="40"/>
                    </a:cubicBezTo>
                    <a:cubicBezTo>
                      <a:pt x="12" y="40"/>
                      <a:pt x="12" y="39"/>
                      <a:pt x="13" y="38"/>
                    </a:cubicBezTo>
                    <a:cubicBezTo>
                      <a:pt x="12" y="38"/>
                      <a:pt x="10" y="39"/>
                      <a:pt x="10" y="38"/>
                    </a:cubicBezTo>
                    <a:cubicBezTo>
                      <a:pt x="10" y="38"/>
                      <a:pt x="10" y="38"/>
                      <a:pt x="10" y="37"/>
                    </a:cubicBezTo>
                    <a:cubicBezTo>
                      <a:pt x="11" y="37"/>
                      <a:pt x="11" y="37"/>
                      <a:pt x="11" y="36"/>
                    </a:cubicBezTo>
                    <a:cubicBezTo>
                      <a:pt x="12" y="37"/>
                      <a:pt x="12" y="37"/>
                      <a:pt x="12" y="37"/>
                    </a:cubicBezTo>
                    <a:cubicBezTo>
                      <a:pt x="12" y="36"/>
                      <a:pt x="11" y="36"/>
                      <a:pt x="11" y="35"/>
                    </a:cubicBezTo>
                    <a:cubicBezTo>
                      <a:pt x="11" y="35"/>
                      <a:pt x="12" y="35"/>
                      <a:pt x="13" y="35"/>
                    </a:cubicBezTo>
                    <a:cubicBezTo>
                      <a:pt x="14" y="34"/>
                      <a:pt x="11" y="35"/>
                      <a:pt x="12" y="34"/>
                    </a:cubicBezTo>
                    <a:cubicBezTo>
                      <a:pt x="12" y="33"/>
                      <a:pt x="12" y="32"/>
                      <a:pt x="12" y="31"/>
                    </a:cubicBezTo>
                    <a:cubicBezTo>
                      <a:pt x="13" y="30"/>
                      <a:pt x="13" y="31"/>
                      <a:pt x="13" y="31"/>
                    </a:cubicBezTo>
                    <a:cubicBezTo>
                      <a:pt x="13" y="30"/>
                      <a:pt x="13" y="30"/>
                      <a:pt x="13" y="30"/>
                    </a:cubicBezTo>
                    <a:cubicBezTo>
                      <a:pt x="13" y="30"/>
                      <a:pt x="13" y="30"/>
                      <a:pt x="13" y="30"/>
                    </a:cubicBezTo>
                    <a:cubicBezTo>
                      <a:pt x="13" y="30"/>
                      <a:pt x="12" y="30"/>
                      <a:pt x="12" y="29"/>
                    </a:cubicBezTo>
                    <a:cubicBezTo>
                      <a:pt x="11" y="28"/>
                      <a:pt x="15" y="28"/>
                      <a:pt x="14" y="27"/>
                    </a:cubicBezTo>
                    <a:cubicBezTo>
                      <a:pt x="14" y="26"/>
                      <a:pt x="14" y="27"/>
                      <a:pt x="15" y="27"/>
                    </a:cubicBezTo>
                    <a:cubicBezTo>
                      <a:pt x="15" y="25"/>
                      <a:pt x="15" y="26"/>
                      <a:pt x="14" y="24"/>
                    </a:cubicBezTo>
                    <a:cubicBezTo>
                      <a:pt x="16" y="24"/>
                      <a:pt x="16" y="24"/>
                      <a:pt x="16" y="24"/>
                    </a:cubicBezTo>
                    <a:cubicBezTo>
                      <a:pt x="14" y="24"/>
                      <a:pt x="14" y="22"/>
                      <a:pt x="14" y="21"/>
                    </a:cubicBezTo>
                    <a:cubicBezTo>
                      <a:pt x="13" y="21"/>
                      <a:pt x="13" y="21"/>
                      <a:pt x="13" y="21"/>
                    </a:cubicBezTo>
                    <a:cubicBezTo>
                      <a:pt x="13" y="20"/>
                      <a:pt x="13" y="20"/>
                      <a:pt x="13" y="20"/>
                    </a:cubicBezTo>
                    <a:cubicBezTo>
                      <a:pt x="13" y="20"/>
                      <a:pt x="14" y="20"/>
                      <a:pt x="14" y="20"/>
                    </a:cubicBezTo>
                    <a:cubicBezTo>
                      <a:pt x="14" y="20"/>
                      <a:pt x="14" y="20"/>
                      <a:pt x="14" y="20"/>
                    </a:cubicBezTo>
                    <a:cubicBezTo>
                      <a:pt x="14" y="20"/>
                      <a:pt x="15" y="21"/>
                      <a:pt x="15" y="21"/>
                    </a:cubicBezTo>
                    <a:cubicBezTo>
                      <a:pt x="15" y="21"/>
                      <a:pt x="14" y="21"/>
                      <a:pt x="14" y="21"/>
                    </a:cubicBezTo>
                    <a:cubicBezTo>
                      <a:pt x="15" y="22"/>
                      <a:pt x="15" y="23"/>
                      <a:pt x="16" y="23"/>
                    </a:cubicBezTo>
                    <a:cubicBezTo>
                      <a:pt x="16" y="23"/>
                      <a:pt x="16" y="23"/>
                      <a:pt x="16" y="22"/>
                    </a:cubicBezTo>
                    <a:cubicBezTo>
                      <a:pt x="16" y="23"/>
                      <a:pt x="16" y="23"/>
                      <a:pt x="16" y="23"/>
                    </a:cubicBezTo>
                    <a:cubicBezTo>
                      <a:pt x="16" y="23"/>
                      <a:pt x="16" y="23"/>
                      <a:pt x="16" y="22"/>
                    </a:cubicBezTo>
                    <a:cubicBezTo>
                      <a:pt x="17" y="23"/>
                      <a:pt x="17" y="23"/>
                      <a:pt x="17" y="23"/>
                    </a:cubicBezTo>
                    <a:cubicBezTo>
                      <a:pt x="17" y="22"/>
                      <a:pt x="17" y="22"/>
                      <a:pt x="17" y="22"/>
                    </a:cubicBezTo>
                    <a:cubicBezTo>
                      <a:pt x="18" y="22"/>
                      <a:pt x="18" y="22"/>
                      <a:pt x="18" y="22"/>
                    </a:cubicBezTo>
                    <a:cubicBezTo>
                      <a:pt x="18" y="20"/>
                      <a:pt x="17" y="18"/>
                      <a:pt x="19" y="16"/>
                    </a:cubicBezTo>
                    <a:cubicBezTo>
                      <a:pt x="19" y="17"/>
                      <a:pt x="20" y="17"/>
                      <a:pt x="20" y="18"/>
                    </a:cubicBezTo>
                    <a:cubicBezTo>
                      <a:pt x="19" y="17"/>
                      <a:pt x="20" y="19"/>
                      <a:pt x="19" y="20"/>
                    </a:cubicBezTo>
                    <a:cubicBezTo>
                      <a:pt x="19" y="19"/>
                      <a:pt x="20" y="20"/>
                      <a:pt x="20" y="20"/>
                    </a:cubicBezTo>
                    <a:cubicBezTo>
                      <a:pt x="20" y="18"/>
                      <a:pt x="20" y="18"/>
                      <a:pt x="20" y="18"/>
                    </a:cubicBezTo>
                    <a:cubicBezTo>
                      <a:pt x="21" y="19"/>
                      <a:pt x="21" y="18"/>
                      <a:pt x="21" y="18"/>
                    </a:cubicBezTo>
                    <a:cubicBezTo>
                      <a:pt x="20" y="17"/>
                      <a:pt x="22" y="16"/>
                      <a:pt x="22" y="16"/>
                    </a:cubicBezTo>
                    <a:cubicBezTo>
                      <a:pt x="22" y="16"/>
                      <a:pt x="22" y="17"/>
                      <a:pt x="22" y="17"/>
                    </a:cubicBezTo>
                    <a:cubicBezTo>
                      <a:pt x="23" y="18"/>
                      <a:pt x="21" y="15"/>
                      <a:pt x="23" y="15"/>
                    </a:cubicBezTo>
                    <a:cubicBezTo>
                      <a:pt x="23" y="15"/>
                      <a:pt x="22" y="15"/>
                      <a:pt x="23" y="15"/>
                    </a:cubicBezTo>
                    <a:cubicBezTo>
                      <a:pt x="23" y="15"/>
                      <a:pt x="24" y="14"/>
                      <a:pt x="24" y="15"/>
                    </a:cubicBezTo>
                    <a:cubicBezTo>
                      <a:pt x="24" y="15"/>
                      <a:pt x="24" y="15"/>
                      <a:pt x="24" y="15"/>
                    </a:cubicBezTo>
                    <a:cubicBezTo>
                      <a:pt x="25" y="14"/>
                      <a:pt x="27" y="12"/>
                      <a:pt x="27" y="11"/>
                    </a:cubicBezTo>
                    <a:cubicBezTo>
                      <a:pt x="27" y="11"/>
                      <a:pt x="28" y="13"/>
                      <a:pt x="28" y="13"/>
                    </a:cubicBezTo>
                    <a:cubicBezTo>
                      <a:pt x="28" y="13"/>
                      <a:pt x="28" y="12"/>
                      <a:pt x="27" y="10"/>
                    </a:cubicBezTo>
                    <a:cubicBezTo>
                      <a:pt x="27" y="8"/>
                      <a:pt x="27" y="7"/>
                      <a:pt x="27" y="7"/>
                    </a:cubicBezTo>
                    <a:cubicBezTo>
                      <a:pt x="28" y="8"/>
                      <a:pt x="30" y="11"/>
                      <a:pt x="29" y="12"/>
                    </a:cubicBezTo>
                    <a:cubicBezTo>
                      <a:pt x="30" y="12"/>
                      <a:pt x="30" y="12"/>
                      <a:pt x="31" y="11"/>
                    </a:cubicBezTo>
                    <a:cubicBezTo>
                      <a:pt x="30" y="11"/>
                      <a:pt x="29" y="10"/>
                      <a:pt x="30" y="10"/>
                    </a:cubicBezTo>
                    <a:cubicBezTo>
                      <a:pt x="31" y="11"/>
                      <a:pt x="30" y="10"/>
                      <a:pt x="32" y="11"/>
                    </a:cubicBezTo>
                    <a:cubicBezTo>
                      <a:pt x="32" y="11"/>
                      <a:pt x="31" y="8"/>
                      <a:pt x="32" y="8"/>
                    </a:cubicBezTo>
                    <a:cubicBezTo>
                      <a:pt x="32" y="9"/>
                      <a:pt x="32" y="10"/>
                      <a:pt x="32" y="11"/>
                    </a:cubicBezTo>
                    <a:cubicBezTo>
                      <a:pt x="32" y="11"/>
                      <a:pt x="32" y="10"/>
                      <a:pt x="33" y="9"/>
                    </a:cubicBezTo>
                    <a:cubicBezTo>
                      <a:pt x="33" y="9"/>
                      <a:pt x="33" y="8"/>
                      <a:pt x="33" y="8"/>
                    </a:cubicBezTo>
                    <a:cubicBezTo>
                      <a:pt x="33" y="9"/>
                      <a:pt x="33" y="10"/>
                      <a:pt x="34" y="10"/>
                    </a:cubicBezTo>
                    <a:cubicBezTo>
                      <a:pt x="34" y="10"/>
                      <a:pt x="35" y="10"/>
                      <a:pt x="35" y="10"/>
                    </a:cubicBezTo>
                    <a:cubicBezTo>
                      <a:pt x="35" y="9"/>
                      <a:pt x="35" y="9"/>
                      <a:pt x="35" y="9"/>
                    </a:cubicBezTo>
                    <a:cubicBezTo>
                      <a:pt x="36" y="9"/>
                      <a:pt x="35" y="6"/>
                      <a:pt x="37" y="6"/>
                    </a:cubicBezTo>
                    <a:cubicBezTo>
                      <a:pt x="37" y="6"/>
                      <a:pt x="37" y="8"/>
                      <a:pt x="38" y="9"/>
                    </a:cubicBezTo>
                    <a:cubicBezTo>
                      <a:pt x="38" y="7"/>
                      <a:pt x="39" y="3"/>
                      <a:pt x="40" y="2"/>
                    </a:cubicBezTo>
                    <a:cubicBezTo>
                      <a:pt x="40" y="3"/>
                      <a:pt x="40" y="3"/>
                      <a:pt x="40" y="3"/>
                    </a:cubicBezTo>
                    <a:cubicBezTo>
                      <a:pt x="42" y="2"/>
                      <a:pt x="42" y="2"/>
                      <a:pt x="42" y="2"/>
                    </a:cubicBezTo>
                    <a:cubicBezTo>
                      <a:pt x="41" y="4"/>
                      <a:pt x="39" y="7"/>
                      <a:pt x="39" y="9"/>
                    </a:cubicBezTo>
                    <a:cubicBezTo>
                      <a:pt x="39" y="9"/>
                      <a:pt x="39" y="9"/>
                      <a:pt x="40" y="9"/>
                    </a:cubicBezTo>
                    <a:cubicBezTo>
                      <a:pt x="40" y="10"/>
                      <a:pt x="39" y="10"/>
                      <a:pt x="39" y="10"/>
                    </a:cubicBezTo>
                    <a:cubicBezTo>
                      <a:pt x="39" y="10"/>
                      <a:pt x="41" y="10"/>
                      <a:pt x="41" y="10"/>
                    </a:cubicBezTo>
                    <a:cubicBezTo>
                      <a:pt x="41" y="9"/>
                      <a:pt x="42" y="9"/>
                      <a:pt x="42" y="8"/>
                    </a:cubicBezTo>
                    <a:cubicBezTo>
                      <a:pt x="40" y="9"/>
                      <a:pt x="40" y="9"/>
                      <a:pt x="40" y="9"/>
                    </a:cubicBezTo>
                    <a:cubicBezTo>
                      <a:pt x="40" y="8"/>
                      <a:pt x="41" y="6"/>
                      <a:pt x="43" y="6"/>
                    </a:cubicBezTo>
                    <a:cubicBezTo>
                      <a:pt x="43" y="6"/>
                      <a:pt x="42" y="8"/>
                      <a:pt x="42" y="9"/>
                    </a:cubicBezTo>
                    <a:cubicBezTo>
                      <a:pt x="43" y="8"/>
                      <a:pt x="44" y="8"/>
                      <a:pt x="44" y="8"/>
                    </a:cubicBezTo>
                    <a:cubicBezTo>
                      <a:pt x="43" y="9"/>
                      <a:pt x="43" y="9"/>
                      <a:pt x="43" y="9"/>
                    </a:cubicBezTo>
                    <a:cubicBezTo>
                      <a:pt x="44" y="9"/>
                      <a:pt x="45" y="7"/>
                      <a:pt x="45" y="8"/>
                    </a:cubicBezTo>
                    <a:cubicBezTo>
                      <a:pt x="46" y="9"/>
                      <a:pt x="46" y="10"/>
                      <a:pt x="46" y="9"/>
                    </a:cubicBezTo>
                    <a:cubicBezTo>
                      <a:pt x="46" y="8"/>
                      <a:pt x="46" y="4"/>
                      <a:pt x="47" y="3"/>
                    </a:cubicBezTo>
                    <a:cubicBezTo>
                      <a:pt x="47" y="3"/>
                      <a:pt x="49" y="4"/>
                      <a:pt x="49" y="5"/>
                    </a:cubicBezTo>
                    <a:cubicBezTo>
                      <a:pt x="49" y="6"/>
                      <a:pt x="48" y="7"/>
                      <a:pt x="48" y="8"/>
                    </a:cubicBezTo>
                    <a:cubicBezTo>
                      <a:pt x="48" y="8"/>
                      <a:pt x="48" y="8"/>
                      <a:pt x="48" y="8"/>
                    </a:cubicBezTo>
                    <a:cubicBezTo>
                      <a:pt x="49" y="8"/>
                      <a:pt x="48" y="9"/>
                      <a:pt x="49" y="9"/>
                    </a:cubicBezTo>
                    <a:cubicBezTo>
                      <a:pt x="49" y="8"/>
                      <a:pt x="50" y="9"/>
                      <a:pt x="49" y="8"/>
                    </a:cubicBezTo>
                    <a:cubicBezTo>
                      <a:pt x="50" y="8"/>
                      <a:pt x="50" y="8"/>
                      <a:pt x="51" y="9"/>
                    </a:cubicBezTo>
                    <a:cubicBezTo>
                      <a:pt x="51" y="8"/>
                      <a:pt x="53" y="6"/>
                      <a:pt x="54" y="6"/>
                    </a:cubicBezTo>
                    <a:cubicBezTo>
                      <a:pt x="53" y="7"/>
                      <a:pt x="53" y="7"/>
                      <a:pt x="53" y="7"/>
                    </a:cubicBezTo>
                    <a:cubicBezTo>
                      <a:pt x="55" y="8"/>
                      <a:pt x="55" y="9"/>
                      <a:pt x="56" y="10"/>
                    </a:cubicBezTo>
                    <a:cubicBezTo>
                      <a:pt x="56" y="10"/>
                      <a:pt x="57" y="11"/>
                      <a:pt x="56" y="11"/>
                    </a:cubicBezTo>
                    <a:cubicBezTo>
                      <a:pt x="56" y="11"/>
                      <a:pt x="57" y="11"/>
                      <a:pt x="57" y="11"/>
                    </a:cubicBezTo>
                    <a:cubicBezTo>
                      <a:pt x="57" y="13"/>
                      <a:pt x="56" y="11"/>
                      <a:pt x="56" y="12"/>
                    </a:cubicBezTo>
                    <a:cubicBezTo>
                      <a:pt x="57" y="12"/>
                      <a:pt x="58" y="12"/>
                      <a:pt x="58" y="12"/>
                    </a:cubicBezTo>
                    <a:cubicBezTo>
                      <a:pt x="59" y="11"/>
                      <a:pt x="57" y="11"/>
                      <a:pt x="57" y="11"/>
                    </a:cubicBezTo>
                    <a:cubicBezTo>
                      <a:pt x="57" y="10"/>
                      <a:pt x="59" y="9"/>
                      <a:pt x="61" y="10"/>
                    </a:cubicBezTo>
                    <a:cubicBezTo>
                      <a:pt x="62" y="10"/>
                      <a:pt x="61" y="11"/>
                      <a:pt x="61" y="11"/>
                    </a:cubicBezTo>
                    <a:cubicBezTo>
                      <a:pt x="63" y="13"/>
                      <a:pt x="65" y="11"/>
                      <a:pt x="65" y="13"/>
                    </a:cubicBezTo>
                    <a:cubicBezTo>
                      <a:pt x="65" y="15"/>
                      <a:pt x="64" y="14"/>
                      <a:pt x="63" y="15"/>
                    </a:cubicBezTo>
                    <a:cubicBezTo>
                      <a:pt x="62" y="14"/>
                      <a:pt x="63" y="13"/>
                      <a:pt x="62" y="13"/>
                    </a:cubicBezTo>
                    <a:cubicBezTo>
                      <a:pt x="62" y="14"/>
                      <a:pt x="62" y="14"/>
                      <a:pt x="62" y="14"/>
                    </a:cubicBezTo>
                    <a:cubicBezTo>
                      <a:pt x="62" y="14"/>
                      <a:pt x="61" y="13"/>
                      <a:pt x="61" y="13"/>
                    </a:cubicBezTo>
                    <a:cubicBezTo>
                      <a:pt x="61" y="14"/>
                      <a:pt x="64" y="16"/>
                      <a:pt x="64" y="18"/>
                    </a:cubicBezTo>
                    <a:cubicBezTo>
                      <a:pt x="64" y="18"/>
                      <a:pt x="65" y="19"/>
                      <a:pt x="65" y="18"/>
                    </a:cubicBezTo>
                    <a:cubicBezTo>
                      <a:pt x="65" y="18"/>
                      <a:pt x="65" y="18"/>
                      <a:pt x="65" y="18"/>
                    </a:cubicBezTo>
                    <a:cubicBezTo>
                      <a:pt x="65" y="17"/>
                      <a:pt x="66" y="18"/>
                      <a:pt x="66" y="17"/>
                    </a:cubicBezTo>
                    <a:cubicBezTo>
                      <a:pt x="67" y="18"/>
                      <a:pt x="68" y="18"/>
                      <a:pt x="68" y="20"/>
                    </a:cubicBezTo>
                    <a:cubicBezTo>
                      <a:pt x="67" y="20"/>
                      <a:pt x="67" y="20"/>
                      <a:pt x="67" y="20"/>
                    </a:cubicBezTo>
                    <a:cubicBezTo>
                      <a:pt x="68" y="20"/>
                      <a:pt x="68" y="19"/>
                      <a:pt x="67" y="19"/>
                    </a:cubicBezTo>
                    <a:cubicBezTo>
                      <a:pt x="68" y="19"/>
                      <a:pt x="67" y="21"/>
                      <a:pt x="68" y="21"/>
                    </a:cubicBezTo>
                    <a:cubicBezTo>
                      <a:pt x="69" y="20"/>
                      <a:pt x="69" y="20"/>
                      <a:pt x="69" y="20"/>
                    </a:cubicBezTo>
                    <a:cubicBezTo>
                      <a:pt x="69" y="21"/>
                      <a:pt x="71" y="22"/>
                      <a:pt x="71" y="23"/>
                    </a:cubicBezTo>
                    <a:cubicBezTo>
                      <a:pt x="72" y="22"/>
                      <a:pt x="71" y="23"/>
                      <a:pt x="72" y="21"/>
                    </a:cubicBezTo>
                    <a:cubicBezTo>
                      <a:pt x="70" y="23"/>
                      <a:pt x="71" y="19"/>
                      <a:pt x="70" y="20"/>
                    </a:cubicBezTo>
                    <a:cubicBezTo>
                      <a:pt x="71" y="19"/>
                      <a:pt x="70" y="19"/>
                      <a:pt x="70" y="17"/>
                    </a:cubicBezTo>
                    <a:cubicBezTo>
                      <a:pt x="70" y="17"/>
                      <a:pt x="70" y="18"/>
                      <a:pt x="70" y="17"/>
                    </a:cubicBezTo>
                    <a:cubicBezTo>
                      <a:pt x="70" y="17"/>
                      <a:pt x="69" y="17"/>
                      <a:pt x="69" y="17"/>
                    </a:cubicBezTo>
                    <a:cubicBezTo>
                      <a:pt x="69" y="17"/>
                      <a:pt x="69" y="17"/>
                      <a:pt x="69" y="17"/>
                    </a:cubicBezTo>
                    <a:cubicBezTo>
                      <a:pt x="69" y="17"/>
                      <a:pt x="69" y="17"/>
                      <a:pt x="69" y="17"/>
                    </a:cubicBezTo>
                    <a:cubicBezTo>
                      <a:pt x="69" y="17"/>
                      <a:pt x="69" y="17"/>
                      <a:pt x="69" y="17"/>
                    </a:cubicBezTo>
                    <a:cubicBezTo>
                      <a:pt x="69" y="17"/>
                      <a:pt x="69" y="17"/>
                      <a:pt x="69" y="18"/>
                    </a:cubicBezTo>
                    <a:cubicBezTo>
                      <a:pt x="68" y="18"/>
                      <a:pt x="67" y="16"/>
                      <a:pt x="67" y="16"/>
                    </a:cubicBezTo>
                    <a:cubicBezTo>
                      <a:pt x="67" y="15"/>
                      <a:pt x="67" y="16"/>
                      <a:pt x="67" y="16"/>
                    </a:cubicBezTo>
                    <a:cubicBezTo>
                      <a:pt x="66" y="15"/>
                      <a:pt x="66" y="15"/>
                      <a:pt x="66" y="15"/>
                    </a:cubicBezTo>
                    <a:cubicBezTo>
                      <a:pt x="67" y="15"/>
                      <a:pt x="67" y="13"/>
                      <a:pt x="68" y="14"/>
                    </a:cubicBezTo>
                    <a:cubicBezTo>
                      <a:pt x="67" y="13"/>
                      <a:pt x="67" y="13"/>
                      <a:pt x="67" y="13"/>
                    </a:cubicBezTo>
                    <a:cubicBezTo>
                      <a:pt x="67" y="12"/>
                      <a:pt x="67" y="11"/>
                      <a:pt x="66" y="11"/>
                    </a:cubicBezTo>
                    <a:cubicBezTo>
                      <a:pt x="66" y="10"/>
                      <a:pt x="65" y="10"/>
                      <a:pt x="65" y="10"/>
                    </a:cubicBezTo>
                    <a:cubicBezTo>
                      <a:pt x="65" y="10"/>
                      <a:pt x="64" y="9"/>
                      <a:pt x="64" y="9"/>
                    </a:cubicBezTo>
                    <a:cubicBezTo>
                      <a:pt x="64" y="9"/>
                      <a:pt x="64" y="9"/>
                      <a:pt x="64" y="9"/>
                    </a:cubicBezTo>
                    <a:cubicBezTo>
                      <a:pt x="63" y="8"/>
                      <a:pt x="60" y="8"/>
                      <a:pt x="59" y="5"/>
                    </a:cubicBezTo>
                    <a:cubicBezTo>
                      <a:pt x="59" y="5"/>
                      <a:pt x="58" y="5"/>
                      <a:pt x="57" y="4"/>
                    </a:cubicBezTo>
                    <a:cubicBezTo>
                      <a:pt x="57" y="3"/>
                      <a:pt x="57" y="3"/>
                      <a:pt x="57" y="3"/>
                    </a:cubicBezTo>
                    <a:cubicBezTo>
                      <a:pt x="57" y="3"/>
                      <a:pt x="55" y="2"/>
                      <a:pt x="55" y="2"/>
                    </a:cubicBezTo>
                    <a:cubicBezTo>
                      <a:pt x="55" y="0"/>
                      <a:pt x="51" y="0"/>
                      <a:pt x="50" y="0"/>
                    </a:cubicBezTo>
                    <a:cubicBezTo>
                      <a:pt x="49" y="0"/>
                      <a:pt x="49" y="0"/>
                      <a:pt x="49" y="0"/>
                    </a:cubicBezTo>
                    <a:cubicBezTo>
                      <a:pt x="48" y="0"/>
                      <a:pt x="47" y="0"/>
                      <a:pt x="46" y="0"/>
                    </a:cubicBezTo>
                    <a:cubicBezTo>
                      <a:pt x="46" y="1"/>
                      <a:pt x="46" y="1"/>
                      <a:pt x="46" y="1"/>
                    </a:cubicBezTo>
                    <a:cubicBezTo>
                      <a:pt x="45" y="2"/>
                      <a:pt x="44" y="0"/>
                      <a:pt x="42" y="1"/>
                    </a:cubicBezTo>
                    <a:cubicBezTo>
                      <a:pt x="42" y="0"/>
                      <a:pt x="42" y="0"/>
                      <a:pt x="43" y="1"/>
                    </a:cubicBezTo>
                    <a:cubicBezTo>
                      <a:pt x="42" y="0"/>
                      <a:pt x="41" y="0"/>
                      <a:pt x="40" y="1"/>
                    </a:cubicBezTo>
                    <a:cubicBezTo>
                      <a:pt x="39" y="1"/>
                      <a:pt x="38" y="2"/>
                      <a:pt x="37" y="1"/>
                    </a:cubicBezTo>
                    <a:cubicBezTo>
                      <a:pt x="37" y="2"/>
                      <a:pt x="36" y="1"/>
                      <a:pt x="36" y="1"/>
                    </a:cubicBezTo>
                    <a:cubicBezTo>
                      <a:pt x="36" y="1"/>
                      <a:pt x="36" y="1"/>
                      <a:pt x="36" y="1"/>
                    </a:cubicBezTo>
                    <a:cubicBezTo>
                      <a:pt x="36" y="1"/>
                      <a:pt x="36" y="1"/>
                      <a:pt x="36" y="1"/>
                    </a:cubicBezTo>
                    <a:cubicBezTo>
                      <a:pt x="36" y="1"/>
                      <a:pt x="35" y="1"/>
                      <a:pt x="35" y="1"/>
                    </a:cubicBezTo>
                    <a:cubicBezTo>
                      <a:pt x="35" y="1"/>
                      <a:pt x="36" y="1"/>
                      <a:pt x="36" y="1"/>
                    </a:cubicBezTo>
                    <a:cubicBezTo>
                      <a:pt x="35" y="1"/>
                      <a:pt x="35" y="2"/>
                      <a:pt x="34" y="2"/>
                    </a:cubicBezTo>
                    <a:cubicBezTo>
                      <a:pt x="34" y="1"/>
                      <a:pt x="34" y="1"/>
                      <a:pt x="34" y="1"/>
                    </a:cubicBezTo>
                    <a:cubicBezTo>
                      <a:pt x="34" y="1"/>
                      <a:pt x="34" y="1"/>
                      <a:pt x="34" y="1"/>
                    </a:cubicBezTo>
                    <a:cubicBezTo>
                      <a:pt x="33" y="1"/>
                      <a:pt x="34" y="2"/>
                      <a:pt x="34" y="2"/>
                    </a:cubicBezTo>
                    <a:cubicBezTo>
                      <a:pt x="34" y="2"/>
                      <a:pt x="34" y="3"/>
                      <a:pt x="34" y="3"/>
                    </a:cubicBezTo>
                    <a:cubicBezTo>
                      <a:pt x="33" y="2"/>
                      <a:pt x="33" y="4"/>
                      <a:pt x="32" y="3"/>
                    </a:cubicBezTo>
                    <a:cubicBezTo>
                      <a:pt x="32" y="3"/>
                      <a:pt x="29" y="4"/>
                      <a:pt x="30" y="5"/>
                    </a:cubicBezTo>
                    <a:cubicBezTo>
                      <a:pt x="30" y="5"/>
                      <a:pt x="30" y="5"/>
                      <a:pt x="30" y="5"/>
                    </a:cubicBezTo>
                    <a:cubicBezTo>
                      <a:pt x="29" y="5"/>
                      <a:pt x="29" y="5"/>
                      <a:pt x="29" y="6"/>
                    </a:cubicBezTo>
                    <a:cubicBezTo>
                      <a:pt x="28" y="5"/>
                      <a:pt x="28" y="5"/>
                      <a:pt x="28" y="5"/>
                    </a:cubicBezTo>
                    <a:cubicBezTo>
                      <a:pt x="27" y="7"/>
                      <a:pt x="27" y="7"/>
                      <a:pt x="27" y="7"/>
                    </a:cubicBezTo>
                    <a:cubicBezTo>
                      <a:pt x="27" y="6"/>
                      <a:pt x="26" y="6"/>
                      <a:pt x="26" y="5"/>
                    </a:cubicBezTo>
                    <a:cubicBezTo>
                      <a:pt x="25" y="7"/>
                      <a:pt x="25" y="6"/>
                      <a:pt x="25" y="8"/>
                    </a:cubicBezTo>
                    <a:cubicBezTo>
                      <a:pt x="24" y="7"/>
                      <a:pt x="24" y="7"/>
                      <a:pt x="24" y="7"/>
                    </a:cubicBezTo>
                    <a:cubicBezTo>
                      <a:pt x="24" y="8"/>
                      <a:pt x="24" y="9"/>
                      <a:pt x="23" y="9"/>
                    </a:cubicBezTo>
                    <a:cubicBezTo>
                      <a:pt x="22" y="8"/>
                      <a:pt x="21" y="9"/>
                      <a:pt x="20" y="10"/>
                    </a:cubicBezTo>
                    <a:cubicBezTo>
                      <a:pt x="19" y="11"/>
                      <a:pt x="17" y="12"/>
                      <a:pt x="16" y="13"/>
                    </a:cubicBezTo>
                    <a:cubicBezTo>
                      <a:pt x="18" y="14"/>
                      <a:pt x="14" y="13"/>
                      <a:pt x="15" y="14"/>
                    </a:cubicBezTo>
                    <a:cubicBezTo>
                      <a:pt x="15" y="14"/>
                      <a:pt x="14" y="14"/>
                      <a:pt x="14" y="14"/>
                    </a:cubicBezTo>
                    <a:cubicBezTo>
                      <a:pt x="14" y="15"/>
                      <a:pt x="12" y="15"/>
                      <a:pt x="13" y="17"/>
                    </a:cubicBezTo>
                    <a:cubicBezTo>
                      <a:pt x="12" y="16"/>
                      <a:pt x="12" y="16"/>
                      <a:pt x="12" y="16"/>
                    </a:cubicBezTo>
                    <a:cubicBezTo>
                      <a:pt x="12" y="16"/>
                      <a:pt x="12" y="16"/>
                      <a:pt x="12" y="16"/>
                    </a:cubicBezTo>
                    <a:cubicBezTo>
                      <a:pt x="11" y="16"/>
                      <a:pt x="11" y="16"/>
                      <a:pt x="11" y="16"/>
                    </a:cubicBezTo>
                    <a:cubicBezTo>
                      <a:pt x="10" y="17"/>
                      <a:pt x="12" y="18"/>
                      <a:pt x="13" y="19"/>
                    </a:cubicBezTo>
                    <a:cubicBezTo>
                      <a:pt x="12" y="19"/>
                      <a:pt x="11" y="19"/>
                      <a:pt x="12" y="20"/>
                    </a:cubicBezTo>
                    <a:cubicBezTo>
                      <a:pt x="11" y="20"/>
                      <a:pt x="11" y="20"/>
                      <a:pt x="11" y="20"/>
                    </a:cubicBezTo>
                    <a:cubicBezTo>
                      <a:pt x="11" y="20"/>
                      <a:pt x="9" y="22"/>
                      <a:pt x="10" y="23"/>
                    </a:cubicBezTo>
                    <a:cubicBezTo>
                      <a:pt x="9" y="23"/>
                      <a:pt x="9" y="23"/>
                      <a:pt x="9" y="23"/>
                    </a:cubicBezTo>
                    <a:cubicBezTo>
                      <a:pt x="9" y="24"/>
                      <a:pt x="9" y="24"/>
                      <a:pt x="8" y="25"/>
                    </a:cubicBezTo>
                    <a:cubicBezTo>
                      <a:pt x="8" y="25"/>
                      <a:pt x="8" y="25"/>
                      <a:pt x="8" y="25"/>
                    </a:cubicBezTo>
                    <a:cubicBezTo>
                      <a:pt x="9" y="26"/>
                      <a:pt x="8" y="26"/>
                      <a:pt x="8" y="27"/>
                    </a:cubicBezTo>
                    <a:cubicBezTo>
                      <a:pt x="8" y="27"/>
                      <a:pt x="8" y="27"/>
                      <a:pt x="8" y="27"/>
                    </a:cubicBezTo>
                    <a:cubicBezTo>
                      <a:pt x="6" y="28"/>
                      <a:pt x="8" y="28"/>
                      <a:pt x="6" y="29"/>
                    </a:cubicBezTo>
                    <a:cubicBezTo>
                      <a:pt x="7" y="30"/>
                      <a:pt x="7" y="30"/>
                      <a:pt x="7" y="30"/>
                    </a:cubicBezTo>
                    <a:cubicBezTo>
                      <a:pt x="8" y="31"/>
                      <a:pt x="5" y="31"/>
                      <a:pt x="5" y="32"/>
                    </a:cubicBezTo>
                    <a:cubicBezTo>
                      <a:pt x="6" y="32"/>
                      <a:pt x="6" y="32"/>
                      <a:pt x="6" y="32"/>
                    </a:cubicBezTo>
                    <a:cubicBezTo>
                      <a:pt x="6" y="33"/>
                      <a:pt x="3" y="33"/>
                      <a:pt x="2" y="34"/>
                    </a:cubicBezTo>
                    <a:cubicBezTo>
                      <a:pt x="2" y="34"/>
                      <a:pt x="2" y="33"/>
                      <a:pt x="2" y="33"/>
                    </a:cubicBezTo>
                    <a:cubicBezTo>
                      <a:pt x="1" y="34"/>
                      <a:pt x="3" y="34"/>
                      <a:pt x="3" y="35"/>
                    </a:cubicBezTo>
                    <a:cubicBezTo>
                      <a:pt x="2" y="35"/>
                      <a:pt x="2" y="34"/>
                      <a:pt x="1" y="35"/>
                    </a:cubicBezTo>
                    <a:cubicBezTo>
                      <a:pt x="1" y="35"/>
                      <a:pt x="3" y="38"/>
                      <a:pt x="1" y="39"/>
                    </a:cubicBezTo>
                    <a:cubicBezTo>
                      <a:pt x="2" y="39"/>
                      <a:pt x="2" y="39"/>
                      <a:pt x="2" y="39"/>
                    </a:cubicBezTo>
                    <a:cubicBezTo>
                      <a:pt x="2" y="40"/>
                      <a:pt x="0" y="42"/>
                      <a:pt x="2" y="43"/>
                    </a:cubicBezTo>
                    <a:cubicBezTo>
                      <a:pt x="1" y="43"/>
                      <a:pt x="1" y="43"/>
                      <a:pt x="1" y="43"/>
                    </a:cubicBezTo>
                    <a:cubicBezTo>
                      <a:pt x="1" y="44"/>
                      <a:pt x="2" y="45"/>
                      <a:pt x="2" y="46"/>
                    </a:cubicBezTo>
                    <a:cubicBezTo>
                      <a:pt x="1" y="46"/>
                      <a:pt x="1" y="47"/>
                      <a:pt x="2" y="48"/>
                    </a:cubicBezTo>
                    <a:cubicBezTo>
                      <a:pt x="2" y="49"/>
                      <a:pt x="2" y="50"/>
                      <a:pt x="1" y="50"/>
                    </a:cubicBezTo>
                    <a:cubicBezTo>
                      <a:pt x="1" y="50"/>
                      <a:pt x="1" y="51"/>
                      <a:pt x="1" y="51"/>
                    </a:cubicBezTo>
                    <a:cubicBezTo>
                      <a:pt x="1" y="52"/>
                      <a:pt x="1" y="52"/>
                      <a:pt x="1" y="52"/>
                    </a:cubicBezTo>
                    <a:cubicBezTo>
                      <a:pt x="1" y="52"/>
                      <a:pt x="1" y="52"/>
                      <a:pt x="1" y="52"/>
                    </a:cubicBezTo>
                    <a:cubicBezTo>
                      <a:pt x="1" y="54"/>
                      <a:pt x="2" y="54"/>
                      <a:pt x="3" y="55"/>
                    </a:cubicBezTo>
                    <a:cubicBezTo>
                      <a:pt x="2" y="55"/>
                      <a:pt x="2" y="55"/>
                      <a:pt x="2" y="55"/>
                    </a:cubicBezTo>
                    <a:cubicBezTo>
                      <a:pt x="2" y="57"/>
                      <a:pt x="2" y="57"/>
                      <a:pt x="4" y="58"/>
                    </a:cubicBezTo>
                    <a:cubicBezTo>
                      <a:pt x="3" y="59"/>
                      <a:pt x="3" y="59"/>
                      <a:pt x="3" y="59"/>
                    </a:cubicBezTo>
                    <a:cubicBezTo>
                      <a:pt x="4" y="59"/>
                      <a:pt x="2" y="62"/>
                      <a:pt x="4" y="64"/>
                    </a:cubicBezTo>
                    <a:cubicBezTo>
                      <a:pt x="4" y="64"/>
                      <a:pt x="4" y="64"/>
                      <a:pt x="4" y="64"/>
                    </a:cubicBezTo>
                    <a:cubicBezTo>
                      <a:pt x="6" y="65"/>
                      <a:pt x="5" y="70"/>
                      <a:pt x="8" y="69"/>
                    </a:cubicBezTo>
                    <a:cubicBezTo>
                      <a:pt x="10" y="70"/>
                      <a:pt x="10" y="70"/>
                      <a:pt x="10" y="70"/>
                    </a:cubicBezTo>
                    <a:cubicBezTo>
                      <a:pt x="9" y="68"/>
                      <a:pt x="11" y="69"/>
                      <a:pt x="11" y="68"/>
                    </a:cubicBezTo>
                    <a:cubicBezTo>
                      <a:pt x="11" y="69"/>
                      <a:pt x="11" y="70"/>
                      <a:pt x="11" y="70"/>
                    </a:cubicBezTo>
                    <a:cubicBezTo>
                      <a:pt x="11" y="70"/>
                      <a:pt x="11" y="70"/>
                      <a:pt x="11" y="70"/>
                    </a:cubicBezTo>
                    <a:cubicBezTo>
                      <a:pt x="9" y="70"/>
                      <a:pt x="12" y="72"/>
                      <a:pt x="11" y="72"/>
                    </a:cubicBezTo>
                    <a:cubicBezTo>
                      <a:pt x="14" y="75"/>
                      <a:pt x="17" y="78"/>
                      <a:pt x="20" y="80"/>
                    </a:cubicBezTo>
                    <a:cubicBezTo>
                      <a:pt x="21" y="78"/>
                      <a:pt x="21" y="78"/>
                      <a:pt x="21" y="78"/>
                    </a:cubicBezTo>
                    <a:cubicBezTo>
                      <a:pt x="22" y="79"/>
                      <a:pt x="22" y="79"/>
                      <a:pt x="22" y="79"/>
                    </a:cubicBezTo>
                    <a:cubicBezTo>
                      <a:pt x="22" y="79"/>
                      <a:pt x="22" y="80"/>
                      <a:pt x="21" y="79"/>
                    </a:cubicBezTo>
                    <a:cubicBezTo>
                      <a:pt x="21" y="80"/>
                      <a:pt x="23" y="79"/>
                      <a:pt x="23" y="79"/>
                    </a:cubicBezTo>
                    <a:cubicBezTo>
                      <a:pt x="24" y="80"/>
                      <a:pt x="22" y="80"/>
                      <a:pt x="22" y="80"/>
                    </a:cubicBezTo>
                    <a:cubicBezTo>
                      <a:pt x="23" y="81"/>
                      <a:pt x="23" y="81"/>
                      <a:pt x="23" y="81"/>
                    </a:cubicBezTo>
                    <a:cubicBezTo>
                      <a:pt x="23" y="80"/>
                      <a:pt x="23" y="80"/>
                      <a:pt x="23" y="80"/>
                    </a:cubicBezTo>
                    <a:cubicBezTo>
                      <a:pt x="24" y="80"/>
                      <a:pt x="24" y="79"/>
                      <a:pt x="25" y="80"/>
                    </a:cubicBezTo>
                    <a:cubicBezTo>
                      <a:pt x="26" y="80"/>
                      <a:pt x="25" y="81"/>
                      <a:pt x="25" y="81"/>
                    </a:cubicBezTo>
                    <a:cubicBezTo>
                      <a:pt x="25" y="81"/>
                      <a:pt x="25" y="81"/>
                      <a:pt x="26" y="81"/>
                    </a:cubicBezTo>
                    <a:cubicBezTo>
                      <a:pt x="26" y="81"/>
                      <a:pt x="26" y="81"/>
                      <a:pt x="27" y="81"/>
                    </a:cubicBezTo>
                    <a:cubicBezTo>
                      <a:pt x="27" y="81"/>
                      <a:pt x="27" y="81"/>
                      <a:pt x="27" y="81"/>
                    </a:cubicBezTo>
                    <a:cubicBezTo>
                      <a:pt x="27" y="80"/>
                      <a:pt x="27" y="80"/>
                      <a:pt x="27" y="80"/>
                    </a:cubicBezTo>
                    <a:cubicBezTo>
                      <a:pt x="28" y="80"/>
                      <a:pt x="28" y="80"/>
                      <a:pt x="28" y="79"/>
                    </a:cubicBezTo>
                    <a:cubicBezTo>
                      <a:pt x="29" y="81"/>
                      <a:pt x="34" y="80"/>
                      <a:pt x="34" y="80"/>
                    </a:cubicBezTo>
                    <a:cubicBezTo>
                      <a:pt x="35" y="79"/>
                      <a:pt x="36" y="79"/>
                      <a:pt x="38" y="79"/>
                    </a:cubicBezTo>
                    <a:cubicBezTo>
                      <a:pt x="37" y="79"/>
                      <a:pt x="37" y="77"/>
                      <a:pt x="38" y="77"/>
                    </a:cubicBezTo>
                    <a:cubicBezTo>
                      <a:pt x="38" y="80"/>
                      <a:pt x="40" y="78"/>
                      <a:pt x="41" y="79"/>
                    </a:cubicBezTo>
                    <a:cubicBezTo>
                      <a:pt x="40" y="78"/>
                      <a:pt x="44" y="78"/>
                      <a:pt x="42" y="77"/>
                    </a:cubicBezTo>
                    <a:cubicBezTo>
                      <a:pt x="43" y="77"/>
                      <a:pt x="43" y="78"/>
                      <a:pt x="43" y="78"/>
                    </a:cubicBezTo>
                    <a:cubicBezTo>
                      <a:pt x="45" y="76"/>
                      <a:pt x="48" y="77"/>
                      <a:pt x="50" y="75"/>
                    </a:cubicBezTo>
                    <a:cubicBezTo>
                      <a:pt x="50" y="75"/>
                      <a:pt x="49" y="74"/>
                      <a:pt x="49" y="74"/>
                    </a:cubicBezTo>
                    <a:cubicBezTo>
                      <a:pt x="51" y="74"/>
                      <a:pt x="51" y="74"/>
                      <a:pt x="51" y="74"/>
                    </a:cubicBezTo>
                    <a:cubicBezTo>
                      <a:pt x="52" y="74"/>
                      <a:pt x="51" y="72"/>
                      <a:pt x="52" y="73"/>
                    </a:cubicBezTo>
                    <a:cubicBezTo>
                      <a:pt x="52" y="73"/>
                      <a:pt x="51" y="72"/>
                      <a:pt x="52" y="72"/>
                    </a:cubicBezTo>
                    <a:cubicBezTo>
                      <a:pt x="54" y="71"/>
                      <a:pt x="56" y="69"/>
                      <a:pt x="57" y="67"/>
                    </a:cubicBezTo>
                    <a:cubicBezTo>
                      <a:pt x="59" y="65"/>
                      <a:pt x="61" y="64"/>
                      <a:pt x="63" y="62"/>
                    </a:cubicBezTo>
                    <a:cubicBezTo>
                      <a:pt x="62" y="63"/>
                      <a:pt x="63" y="62"/>
                      <a:pt x="63" y="62"/>
                    </a:cubicBezTo>
                    <a:cubicBezTo>
                      <a:pt x="63" y="62"/>
                      <a:pt x="62" y="61"/>
                      <a:pt x="62" y="61"/>
                    </a:cubicBezTo>
                    <a:cubicBezTo>
                      <a:pt x="62" y="61"/>
                      <a:pt x="62" y="61"/>
                      <a:pt x="63" y="60"/>
                    </a:cubicBezTo>
                    <a:cubicBezTo>
                      <a:pt x="64" y="60"/>
                      <a:pt x="64" y="60"/>
                      <a:pt x="64" y="60"/>
                    </a:cubicBezTo>
                    <a:cubicBezTo>
                      <a:pt x="63" y="59"/>
                      <a:pt x="65" y="58"/>
                      <a:pt x="64" y="57"/>
                    </a:cubicBezTo>
                    <a:cubicBezTo>
                      <a:pt x="64" y="58"/>
                      <a:pt x="64" y="58"/>
                      <a:pt x="64" y="58"/>
                    </a:cubicBezTo>
                    <a:cubicBezTo>
                      <a:pt x="63" y="56"/>
                      <a:pt x="61" y="57"/>
                      <a:pt x="59" y="56"/>
                    </a:cubicBezTo>
                    <a:cubicBezTo>
                      <a:pt x="60" y="58"/>
                      <a:pt x="56" y="57"/>
                      <a:pt x="57" y="59"/>
                    </a:cubicBezTo>
                    <a:cubicBezTo>
                      <a:pt x="57" y="59"/>
                      <a:pt x="57" y="59"/>
                      <a:pt x="57" y="59"/>
                    </a:cubicBezTo>
                    <a:cubicBezTo>
                      <a:pt x="57" y="59"/>
                      <a:pt x="57" y="60"/>
                      <a:pt x="56" y="60"/>
                    </a:cubicBezTo>
                    <a:cubicBezTo>
                      <a:pt x="56" y="60"/>
                      <a:pt x="56" y="60"/>
                      <a:pt x="56" y="60"/>
                    </a:cubicBezTo>
                    <a:cubicBezTo>
                      <a:pt x="55" y="62"/>
                      <a:pt x="53" y="62"/>
                      <a:pt x="51" y="64"/>
                    </a:cubicBezTo>
                    <a:cubicBezTo>
                      <a:pt x="52" y="64"/>
                      <a:pt x="52" y="64"/>
                      <a:pt x="52" y="64"/>
                    </a:cubicBezTo>
                    <a:cubicBezTo>
                      <a:pt x="52" y="64"/>
                      <a:pt x="51" y="64"/>
                      <a:pt x="51" y="64"/>
                    </a:cubicBezTo>
                    <a:cubicBezTo>
                      <a:pt x="51" y="66"/>
                      <a:pt x="52" y="63"/>
                      <a:pt x="53" y="65"/>
                    </a:cubicBezTo>
                    <a:cubicBezTo>
                      <a:pt x="51" y="64"/>
                      <a:pt x="50" y="67"/>
                      <a:pt x="48" y="66"/>
                    </a:cubicBezTo>
                    <a:cubicBezTo>
                      <a:pt x="47" y="67"/>
                      <a:pt x="49" y="67"/>
                      <a:pt x="48" y="67"/>
                    </a:cubicBezTo>
                    <a:cubicBezTo>
                      <a:pt x="48" y="67"/>
                      <a:pt x="48" y="67"/>
                      <a:pt x="48" y="67"/>
                    </a:cubicBezTo>
                    <a:cubicBezTo>
                      <a:pt x="48" y="68"/>
                      <a:pt x="48" y="68"/>
                      <a:pt x="48" y="68"/>
                    </a:cubicBezTo>
                    <a:cubicBezTo>
                      <a:pt x="48" y="68"/>
                      <a:pt x="47" y="67"/>
                      <a:pt x="47" y="67"/>
                    </a:cubicBezTo>
                    <a:cubicBezTo>
                      <a:pt x="47" y="67"/>
                      <a:pt x="47" y="67"/>
                      <a:pt x="47" y="67"/>
                    </a:cubicBezTo>
                    <a:cubicBezTo>
                      <a:pt x="46" y="66"/>
                      <a:pt x="45" y="68"/>
                      <a:pt x="45" y="68"/>
                    </a:cubicBezTo>
                    <a:cubicBezTo>
                      <a:pt x="45" y="68"/>
                      <a:pt x="46" y="68"/>
                      <a:pt x="46" y="68"/>
                    </a:cubicBezTo>
                    <a:cubicBezTo>
                      <a:pt x="44" y="69"/>
                      <a:pt x="42" y="70"/>
                      <a:pt x="40" y="72"/>
                    </a:cubicBezTo>
                    <a:cubicBezTo>
                      <a:pt x="40" y="72"/>
                      <a:pt x="40" y="72"/>
                      <a:pt x="40" y="72"/>
                    </a:cubicBezTo>
                    <a:cubicBezTo>
                      <a:pt x="39" y="73"/>
                      <a:pt x="39" y="72"/>
                      <a:pt x="37" y="73"/>
                    </a:cubicBezTo>
                    <a:cubicBezTo>
                      <a:pt x="38" y="73"/>
                      <a:pt x="38" y="73"/>
                      <a:pt x="38" y="73"/>
                    </a:cubicBezTo>
                    <a:cubicBezTo>
                      <a:pt x="37" y="73"/>
                      <a:pt x="37" y="74"/>
                      <a:pt x="36" y="74"/>
                    </a:cubicBezTo>
                    <a:cubicBezTo>
                      <a:pt x="37" y="73"/>
                      <a:pt x="35" y="73"/>
                      <a:pt x="36" y="73"/>
                    </a:cubicBezTo>
                    <a:cubicBezTo>
                      <a:pt x="34" y="74"/>
                      <a:pt x="35" y="73"/>
                      <a:pt x="34" y="75"/>
                    </a:cubicBezTo>
                    <a:cubicBezTo>
                      <a:pt x="34" y="74"/>
                      <a:pt x="34" y="74"/>
                      <a:pt x="34" y="74"/>
                    </a:cubicBezTo>
                    <a:cubicBezTo>
                      <a:pt x="33" y="75"/>
                      <a:pt x="33" y="75"/>
                      <a:pt x="33" y="76"/>
                    </a:cubicBezTo>
                    <a:cubicBezTo>
                      <a:pt x="33" y="75"/>
                      <a:pt x="32" y="75"/>
                      <a:pt x="33" y="74"/>
                    </a:cubicBezTo>
                    <a:cubicBezTo>
                      <a:pt x="31" y="72"/>
                      <a:pt x="30" y="76"/>
                      <a:pt x="29" y="73"/>
                    </a:cubicBezTo>
                    <a:cubicBezTo>
                      <a:pt x="28" y="75"/>
                      <a:pt x="31" y="74"/>
                      <a:pt x="30" y="75"/>
                    </a:cubicBezTo>
                    <a:cubicBezTo>
                      <a:pt x="31" y="75"/>
                      <a:pt x="29" y="76"/>
                      <a:pt x="29" y="76"/>
                    </a:cubicBezTo>
                    <a:cubicBezTo>
                      <a:pt x="28" y="76"/>
                      <a:pt x="28" y="74"/>
                      <a:pt x="27" y="73"/>
                    </a:cubicBezTo>
                    <a:cubicBezTo>
                      <a:pt x="27" y="73"/>
                      <a:pt x="27" y="73"/>
                      <a:pt x="27" y="73"/>
                    </a:cubicBezTo>
                    <a:cubicBezTo>
                      <a:pt x="26" y="73"/>
                      <a:pt x="26" y="74"/>
                      <a:pt x="25" y="73"/>
                    </a:cubicBezTo>
                    <a:cubicBezTo>
                      <a:pt x="25" y="74"/>
                      <a:pt x="24" y="72"/>
                      <a:pt x="24" y="74"/>
                    </a:cubicBezTo>
                    <a:cubicBezTo>
                      <a:pt x="24" y="74"/>
                      <a:pt x="25" y="74"/>
                      <a:pt x="25" y="74"/>
                    </a:cubicBezTo>
                    <a:cubicBezTo>
                      <a:pt x="24" y="74"/>
                      <a:pt x="23" y="75"/>
                      <a:pt x="22" y="74"/>
                    </a:cubicBezTo>
                    <a:cubicBezTo>
                      <a:pt x="22" y="74"/>
                      <a:pt x="23" y="74"/>
                      <a:pt x="23" y="74"/>
                    </a:cubicBezTo>
                    <a:cubicBezTo>
                      <a:pt x="23" y="73"/>
                      <a:pt x="22" y="74"/>
                      <a:pt x="22" y="73"/>
                    </a:cubicBezTo>
                    <a:cubicBezTo>
                      <a:pt x="23" y="72"/>
                      <a:pt x="24" y="73"/>
                      <a:pt x="25" y="73"/>
                    </a:cubicBezTo>
                    <a:cubicBezTo>
                      <a:pt x="25" y="72"/>
                      <a:pt x="23" y="73"/>
                      <a:pt x="24" y="72"/>
                    </a:cubicBezTo>
                    <a:cubicBezTo>
                      <a:pt x="23" y="73"/>
                      <a:pt x="23" y="71"/>
                      <a:pt x="21" y="72"/>
                    </a:cubicBezTo>
                    <a:cubicBezTo>
                      <a:pt x="22" y="71"/>
                      <a:pt x="22" y="71"/>
                      <a:pt x="22" y="71"/>
                    </a:cubicBezTo>
                    <a:cubicBezTo>
                      <a:pt x="22" y="71"/>
                      <a:pt x="21" y="72"/>
                      <a:pt x="21" y="72"/>
                    </a:cubicBezTo>
                    <a:cubicBezTo>
                      <a:pt x="22" y="71"/>
                      <a:pt x="22" y="71"/>
                      <a:pt x="22" y="71"/>
                    </a:cubicBezTo>
                    <a:cubicBezTo>
                      <a:pt x="21" y="71"/>
                      <a:pt x="21" y="69"/>
                      <a:pt x="20" y="69"/>
                    </a:cubicBezTo>
                    <a:cubicBezTo>
                      <a:pt x="21" y="70"/>
                      <a:pt x="20" y="71"/>
                      <a:pt x="20" y="71"/>
                    </a:cubicBezTo>
                    <a:cubicBezTo>
                      <a:pt x="18" y="71"/>
                      <a:pt x="20" y="69"/>
                      <a:pt x="19" y="68"/>
                    </a:cubicBezTo>
                    <a:cubicBezTo>
                      <a:pt x="19" y="68"/>
                      <a:pt x="19" y="69"/>
                      <a:pt x="18" y="69"/>
                    </a:cubicBezTo>
                    <a:cubicBezTo>
                      <a:pt x="18" y="69"/>
                      <a:pt x="18" y="68"/>
                      <a:pt x="18" y="68"/>
                    </a:cubicBezTo>
                    <a:cubicBezTo>
                      <a:pt x="17" y="67"/>
                      <a:pt x="18" y="69"/>
                      <a:pt x="17" y="69"/>
                    </a:cubicBezTo>
                    <a:cubicBezTo>
                      <a:pt x="17" y="68"/>
                      <a:pt x="16" y="69"/>
                      <a:pt x="15" y="68"/>
                    </a:cubicBezTo>
                    <a:cubicBezTo>
                      <a:pt x="16" y="68"/>
                      <a:pt x="16" y="68"/>
                      <a:pt x="16" y="68"/>
                    </a:cubicBezTo>
                    <a:cubicBezTo>
                      <a:pt x="15" y="66"/>
                      <a:pt x="14" y="69"/>
                      <a:pt x="14" y="67"/>
                    </a:cubicBezTo>
                    <a:cubicBezTo>
                      <a:pt x="15" y="67"/>
                      <a:pt x="15" y="67"/>
                      <a:pt x="15" y="67"/>
                    </a:cubicBezTo>
                    <a:cubicBezTo>
                      <a:pt x="14" y="66"/>
                      <a:pt x="14" y="66"/>
                      <a:pt x="14" y="66"/>
                    </a:cubicBezTo>
                    <a:cubicBezTo>
                      <a:pt x="15" y="66"/>
                      <a:pt x="15" y="66"/>
                      <a:pt x="15" y="66"/>
                    </a:cubicBezTo>
                    <a:cubicBezTo>
                      <a:pt x="14" y="66"/>
                      <a:pt x="14" y="65"/>
                      <a:pt x="14" y="65"/>
                    </a:cubicBezTo>
                    <a:cubicBezTo>
                      <a:pt x="14" y="65"/>
                      <a:pt x="13" y="65"/>
                      <a:pt x="12" y="65"/>
                    </a:cubicBezTo>
                    <a:cubicBezTo>
                      <a:pt x="12" y="64"/>
                      <a:pt x="13" y="65"/>
                      <a:pt x="12" y="64"/>
                    </a:cubicBezTo>
                    <a:cubicBezTo>
                      <a:pt x="13" y="64"/>
                      <a:pt x="14" y="64"/>
                      <a:pt x="13" y="64"/>
                    </a:cubicBezTo>
                    <a:cubicBezTo>
                      <a:pt x="13" y="64"/>
                      <a:pt x="14" y="64"/>
                      <a:pt x="14" y="64"/>
                    </a:cubicBezTo>
                    <a:cubicBezTo>
                      <a:pt x="14" y="63"/>
                      <a:pt x="13" y="63"/>
                      <a:pt x="13" y="63"/>
                    </a:cubicBezTo>
                    <a:cubicBezTo>
                      <a:pt x="13" y="63"/>
                      <a:pt x="13" y="63"/>
                      <a:pt x="13" y="63"/>
                    </a:cubicBezTo>
                    <a:cubicBezTo>
                      <a:pt x="11" y="62"/>
                      <a:pt x="11" y="62"/>
                      <a:pt x="11" y="62"/>
                    </a:cubicBezTo>
                    <a:cubicBezTo>
                      <a:pt x="12" y="62"/>
                      <a:pt x="12" y="62"/>
                      <a:pt x="12" y="62"/>
                    </a:cubicBezTo>
                    <a:cubicBezTo>
                      <a:pt x="12" y="62"/>
                      <a:pt x="12" y="62"/>
                      <a:pt x="11" y="62"/>
                    </a:cubicBezTo>
                    <a:cubicBezTo>
                      <a:pt x="12" y="61"/>
                      <a:pt x="13" y="61"/>
                      <a:pt x="13" y="61"/>
                    </a:cubicBezTo>
                    <a:cubicBezTo>
                      <a:pt x="13" y="61"/>
                      <a:pt x="12" y="60"/>
                      <a:pt x="12" y="60"/>
                    </a:cubicBezTo>
                    <a:cubicBezTo>
                      <a:pt x="12" y="60"/>
                      <a:pt x="12" y="59"/>
                      <a:pt x="13" y="59"/>
                    </a:cubicBezTo>
                    <a:cubicBezTo>
                      <a:pt x="13" y="59"/>
                      <a:pt x="11" y="58"/>
                      <a:pt x="11" y="57"/>
                    </a:cubicBezTo>
                    <a:cubicBezTo>
                      <a:pt x="11" y="57"/>
                      <a:pt x="11" y="57"/>
                      <a:pt x="10" y="57"/>
                    </a:cubicBezTo>
                    <a:cubicBezTo>
                      <a:pt x="10" y="56"/>
                      <a:pt x="11" y="55"/>
                      <a:pt x="10" y="54"/>
                    </a:cubicBezTo>
                    <a:cubicBezTo>
                      <a:pt x="11" y="53"/>
                      <a:pt x="11" y="53"/>
                      <a:pt x="11" y="53"/>
                    </a:cubicBezTo>
                    <a:cubicBezTo>
                      <a:pt x="11" y="52"/>
                      <a:pt x="9" y="54"/>
                      <a:pt x="9" y="53"/>
                    </a:cubicBezTo>
                    <a:cubicBezTo>
                      <a:pt x="8" y="52"/>
                      <a:pt x="10" y="52"/>
                      <a:pt x="10" y="52"/>
                    </a:cubicBezTo>
                    <a:cubicBezTo>
                      <a:pt x="9" y="51"/>
                      <a:pt x="8" y="50"/>
                      <a:pt x="9" y="49"/>
                    </a:cubicBezTo>
                    <a:cubicBezTo>
                      <a:pt x="9" y="50"/>
                      <a:pt x="9" y="50"/>
                      <a:pt x="9" y="50"/>
                    </a:cubicBezTo>
                    <a:close/>
                    <a:moveTo>
                      <a:pt x="10" y="38"/>
                    </a:moveTo>
                    <a:cubicBezTo>
                      <a:pt x="10" y="39"/>
                      <a:pt x="10" y="39"/>
                      <a:pt x="10" y="39"/>
                    </a:cubicBezTo>
                    <a:cubicBezTo>
                      <a:pt x="9" y="39"/>
                      <a:pt x="9" y="39"/>
                      <a:pt x="10" y="38"/>
                    </a:cubicBezTo>
                    <a:close/>
                    <a:moveTo>
                      <a:pt x="16" y="21"/>
                    </a:moveTo>
                    <a:cubicBezTo>
                      <a:pt x="17" y="21"/>
                      <a:pt x="16" y="21"/>
                      <a:pt x="16" y="21"/>
                    </a:cubicBezTo>
                    <a:cubicBezTo>
                      <a:pt x="16" y="21"/>
                      <a:pt x="16" y="21"/>
                      <a:pt x="16" y="21"/>
                    </a:cubicBezTo>
                    <a:close/>
                    <a:moveTo>
                      <a:pt x="66" y="13"/>
                    </a:moveTo>
                    <a:cubicBezTo>
                      <a:pt x="66" y="13"/>
                      <a:pt x="66" y="13"/>
                      <a:pt x="66" y="13"/>
                    </a:cubicBezTo>
                    <a:cubicBezTo>
                      <a:pt x="66" y="12"/>
                      <a:pt x="66" y="12"/>
                      <a:pt x="66" y="13"/>
                    </a:cubicBezTo>
                    <a:close/>
                    <a:moveTo>
                      <a:pt x="67" y="14"/>
                    </a:moveTo>
                    <a:cubicBezTo>
                      <a:pt x="67" y="14"/>
                      <a:pt x="67" y="14"/>
                      <a:pt x="67" y="14"/>
                    </a:cubicBezTo>
                    <a:cubicBezTo>
                      <a:pt x="67" y="14"/>
                      <a:pt x="67" y="14"/>
                      <a:pt x="67" y="13"/>
                    </a:cubicBezTo>
                    <a:cubicBezTo>
                      <a:pt x="66" y="14"/>
                      <a:pt x="66" y="14"/>
                      <a:pt x="67" y="14"/>
                    </a:cubicBezTo>
                    <a:close/>
                    <a:moveTo>
                      <a:pt x="26" y="80"/>
                    </a:moveTo>
                    <a:cubicBezTo>
                      <a:pt x="25" y="80"/>
                      <a:pt x="25" y="80"/>
                      <a:pt x="25" y="80"/>
                    </a:cubicBezTo>
                    <a:cubicBezTo>
                      <a:pt x="26" y="80"/>
                      <a:pt x="26" y="80"/>
                      <a:pt x="2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08" name="Freeform 388">
                <a:extLst>
                  <a:ext uri="{FF2B5EF4-FFF2-40B4-BE49-F238E27FC236}">
                    <a16:creationId xmlns:a16="http://schemas.microsoft.com/office/drawing/2014/main" id="{B8753D67-74FC-4E03-9A88-BE5F4976F5BD}"/>
                  </a:ext>
                </a:extLst>
              </p:cNvPr>
              <p:cNvSpPr>
                <a:spLocks/>
              </p:cNvSpPr>
              <p:nvPr userDrawn="1"/>
            </p:nvSpPr>
            <p:spPr bwMode="auto">
              <a:xfrm>
                <a:off x="443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09" name="Freeform 389">
                <a:extLst>
                  <a:ext uri="{FF2B5EF4-FFF2-40B4-BE49-F238E27FC236}">
                    <a16:creationId xmlns:a16="http://schemas.microsoft.com/office/drawing/2014/main" id="{1FBDF91D-AFC3-44A5-93C8-A67AC52AC2C3}"/>
                  </a:ext>
                </a:extLst>
              </p:cNvPr>
              <p:cNvSpPr>
                <a:spLocks/>
              </p:cNvSpPr>
              <p:nvPr userDrawn="1"/>
            </p:nvSpPr>
            <p:spPr bwMode="auto">
              <a:xfrm>
                <a:off x="4411" y="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10" name="Freeform 390">
                <a:extLst>
                  <a:ext uri="{FF2B5EF4-FFF2-40B4-BE49-F238E27FC236}">
                    <a16:creationId xmlns:a16="http://schemas.microsoft.com/office/drawing/2014/main" id="{D2EF7551-0FF4-4816-B7A1-61E84F944AEB}"/>
                  </a:ext>
                </a:extLst>
              </p:cNvPr>
              <p:cNvSpPr>
                <a:spLocks/>
              </p:cNvSpPr>
              <p:nvPr userDrawn="1"/>
            </p:nvSpPr>
            <p:spPr bwMode="auto">
              <a:xfrm>
                <a:off x="4595"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11" name="Freeform 391">
                <a:extLst>
                  <a:ext uri="{FF2B5EF4-FFF2-40B4-BE49-F238E27FC236}">
                    <a16:creationId xmlns:a16="http://schemas.microsoft.com/office/drawing/2014/main" id="{7EF2FBEF-182E-46ED-A86E-CDB2FF3E130A}"/>
                  </a:ext>
                </a:extLst>
              </p:cNvPr>
              <p:cNvSpPr>
                <a:spLocks/>
              </p:cNvSpPr>
              <p:nvPr userDrawn="1"/>
            </p:nvSpPr>
            <p:spPr bwMode="auto">
              <a:xfrm>
                <a:off x="4709" y="64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12" name="Freeform 392">
                <a:extLst>
                  <a:ext uri="{FF2B5EF4-FFF2-40B4-BE49-F238E27FC236}">
                    <a16:creationId xmlns:a16="http://schemas.microsoft.com/office/drawing/2014/main" id="{20195761-22A0-460F-8359-2C414F3B5971}"/>
                  </a:ext>
                </a:extLst>
              </p:cNvPr>
              <p:cNvSpPr>
                <a:spLocks/>
              </p:cNvSpPr>
              <p:nvPr userDrawn="1"/>
            </p:nvSpPr>
            <p:spPr bwMode="auto">
              <a:xfrm>
                <a:off x="4694" y="6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13" name="Freeform 393">
                <a:extLst>
                  <a:ext uri="{FF2B5EF4-FFF2-40B4-BE49-F238E27FC236}">
                    <a16:creationId xmlns:a16="http://schemas.microsoft.com/office/drawing/2014/main" id="{F700409D-4E21-45C8-877C-81E87C0BDA30}"/>
                  </a:ext>
                </a:extLst>
              </p:cNvPr>
              <p:cNvSpPr>
                <a:spLocks/>
              </p:cNvSpPr>
              <p:nvPr userDrawn="1"/>
            </p:nvSpPr>
            <p:spPr bwMode="auto">
              <a:xfrm>
                <a:off x="4694" y="663"/>
                <a:ext cx="10" cy="5"/>
              </a:xfrm>
              <a:custGeom>
                <a:avLst/>
                <a:gdLst>
                  <a:gd name="T0" fmla="*/ 1 w 2"/>
                  <a:gd name="T1" fmla="*/ 0 h 1"/>
                  <a:gd name="T2" fmla="*/ 1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1" y="0"/>
                      <a:pt x="1" y="1"/>
                    </a:cubicBezTo>
                    <a:cubicBezTo>
                      <a:pt x="1" y="1"/>
                      <a:pt x="1"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14" name="Freeform 394">
                <a:extLst>
                  <a:ext uri="{FF2B5EF4-FFF2-40B4-BE49-F238E27FC236}">
                    <a16:creationId xmlns:a16="http://schemas.microsoft.com/office/drawing/2014/main" id="{01756AC7-37D6-4D9C-8489-E80121313F05}"/>
                  </a:ext>
                </a:extLst>
              </p:cNvPr>
              <p:cNvSpPr>
                <a:spLocks/>
              </p:cNvSpPr>
              <p:nvPr userDrawn="1"/>
            </p:nvSpPr>
            <p:spPr bwMode="auto">
              <a:xfrm>
                <a:off x="4699" y="6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15" name="Freeform 395">
                <a:extLst>
                  <a:ext uri="{FF2B5EF4-FFF2-40B4-BE49-F238E27FC236}">
                    <a16:creationId xmlns:a16="http://schemas.microsoft.com/office/drawing/2014/main" id="{86ADF7B9-8736-4486-91FB-5E2C15C72B95}"/>
                  </a:ext>
                </a:extLst>
              </p:cNvPr>
              <p:cNvSpPr>
                <a:spLocks/>
              </p:cNvSpPr>
              <p:nvPr userDrawn="1"/>
            </p:nvSpPr>
            <p:spPr bwMode="auto">
              <a:xfrm>
                <a:off x="4689" y="623"/>
                <a:ext cx="15" cy="10"/>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1" y="2"/>
                      <a:pt x="2" y="1"/>
                      <a:pt x="2" y="1"/>
                    </a:cubicBezTo>
                    <a:cubicBezTo>
                      <a:pt x="3"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16" name="Rectangle 396">
                <a:extLst>
                  <a:ext uri="{FF2B5EF4-FFF2-40B4-BE49-F238E27FC236}">
                    <a16:creationId xmlns:a16="http://schemas.microsoft.com/office/drawing/2014/main" id="{9B9E9986-8FA4-40EF-BBE3-80ACA6ACA68F}"/>
                  </a:ext>
                </a:extLst>
              </p:cNvPr>
              <p:cNvSpPr>
                <a:spLocks noChangeArrowheads="1"/>
              </p:cNvSpPr>
              <p:nvPr userDrawn="1"/>
            </p:nvSpPr>
            <p:spPr bwMode="auto">
              <a:xfrm>
                <a:off x="4689" y="6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17" name="Freeform 397">
                <a:extLst>
                  <a:ext uri="{FF2B5EF4-FFF2-40B4-BE49-F238E27FC236}">
                    <a16:creationId xmlns:a16="http://schemas.microsoft.com/office/drawing/2014/main" id="{8ACD2673-D9C0-49EC-A03D-2F44D1C4306A}"/>
                  </a:ext>
                </a:extLst>
              </p:cNvPr>
              <p:cNvSpPr>
                <a:spLocks/>
              </p:cNvSpPr>
              <p:nvPr userDrawn="1"/>
            </p:nvSpPr>
            <p:spPr bwMode="auto">
              <a:xfrm>
                <a:off x="4684" y="643"/>
                <a:ext cx="0" cy="10"/>
              </a:xfrm>
              <a:custGeom>
                <a:avLst/>
                <a:gdLst>
                  <a:gd name="T0" fmla="*/ 1 h 2"/>
                  <a:gd name="T1" fmla="*/ 2 h 2"/>
                  <a:gd name="T2" fmla="*/ 2 h 2"/>
                  <a:gd name="T3" fmla="*/ 1 h 2"/>
                </a:gdLst>
                <a:ahLst/>
                <a:cxnLst>
                  <a:cxn ang="0">
                    <a:pos x="0" y="T0"/>
                  </a:cxn>
                  <a:cxn ang="0">
                    <a:pos x="0" y="T1"/>
                  </a:cxn>
                  <a:cxn ang="0">
                    <a:pos x="0" y="T2"/>
                  </a:cxn>
                  <a:cxn ang="0">
                    <a:pos x="0" y="T3"/>
                  </a:cxn>
                </a:cxnLst>
                <a:rect l="0" t="0" r="r" b="b"/>
                <a:pathLst>
                  <a:path h="2">
                    <a:moveTo>
                      <a:pt x="0" y="1"/>
                    </a:moveTo>
                    <a:cubicBezTo>
                      <a:pt x="0" y="2"/>
                      <a:pt x="0" y="2"/>
                      <a:pt x="0" y="2"/>
                    </a:cubicBezTo>
                    <a:cubicBezTo>
                      <a:pt x="0" y="1"/>
                      <a:pt x="0" y="1"/>
                      <a:pt x="0"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18" name="Freeform 398">
                <a:extLst>
                  <a:ext uri="{FF2B5EF4-FFF2-40B4-BE49-F238E27FC236}">
                    <a16:creationId xmlns:a16="http://schemas.microsoft.com/office/drawing/2014/main" id="{7DAE7B74-AA76-478F-A0FB-481B0EBDC97C}"/>
                  </a:ext>
                </a:extLst>
              </p:cNvPr>
              <p:cNvSpPr>
                <a:spLocks/>
              </p:cNvSpPr>
              <p:nvPr userDrawn="1"/>
            </p:nvSpPr>
            <p:spPr bwMode="auto">
              <a:xfrm>
                <a:off x="4684" y="6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19" name="Freeform 399">
                <a:extLst>
                  <a:ext uri="{FF2B5EF4-FFF2-40B4-BE49-F238E27FC236}">
                    <a16:creationId xmlns:a16="http://schemas.microsoft.com/office/drawing/2014/main" id="{70AD2E53-8775-4DA6-B8A7-6000E5E4E370}"/>
                  </a:ext>
                </a:extLst>
              </p:cNvPr>
              <p:cNvSpPr>
                <a:spLocks/>
              </p:cNvSpPr>
              <p:nvPr userDrawn="1"/>
            </p:nvSpPr>
            <p:spPr bwMode="auto">
              <a:xfrm>
                <a:off x="4684" y="65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20" name="Freeform 400">
                <a:extLst>
                  <a:ext uri="{FF2B5EF4-FFF2-40B4-BE49-F238E27FC236}">
                    <a16:creationId xmlns:a16="http://schemas.microsoft.com/office/drawing/2014/main" id="{B6EEC4FB-5351-468C-A647-E650D27E260E}"/>
                  </a:ext>
                </a:extLst>
              </p:cNvPr>
              <p:cNvSpPr>
                <a:spLocks/>
              </p:cNvSpPr>
              <p:nvPr userDrawn="1"/>
            </p:nvSpPr>
            <p:spPr bwMode="auto">
              <a:xfrm>
                <a:off x="4650" y="60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21" name="Freeform 401">
                <a:extLst>
                  <a:ext uri="{FF2B5EF4-FFF2-40B4-BE49-F238E27FC236}">
                    <a16:creationId xmlns:a16="http://schemas.microsoft.com/office/drawing/2014/main" id="{22017A5F-48C0-4A69-91A5-0EEA2D325730}"/>
                  </a:ext>
                </a:extLst>
              </p:cNvPr>
              <p:cNvSpPr>
                <a:spLocks/>
              </p:cNvSpPr>
              <p:nvPr userDrawn="1"/>
            </p:nvSpPr>
            <p:spPr bwMode="auto">
              <a:xfrm>
                <a:off x="4655" y="623"/>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22" name="Freeform 402">
                <a:extLst>
                  <a:ext uri="{FF2B5EF4-FFF2-40B4-BE49-F238E27FC236}">
                    <a16:creationId xmlns:a16="http://schemas.microsoft.com/office/drawing/2014/main" id="{8B1AA701-6B06-42D3-82E4-63F032537C54}"/>
                  </a:ext>
                </a:extLst>
              </p:cNvPr>
              <p:cNvSpPr>
                <a:spLocks/>
              </p:cNvSpPr>
              <p:nvPr userDrawn="1"/>
            </p:nvSpPr>
            <p:spPr bwMode="auto">
              <a:xfrm>
                <a:off x="4640" y="618"/>
                <a:ext cx="10" cy="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1" y="0"/>
                    </a:cubicBezTo>
                    <a:cubicBezTo>
                      <a:pt x="1" y="0"/>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23" name="Freeform 403">
                <a:extLst>
                  <a:ext uri="{FF2B5EF4-FFF2-40B4-BE49-F238E27FC236}">
                    <a16:creationId xmlns:a16="http://schemas.microsoft.com/office/drawing/2014/main" id="{D2297DE3-D04B-430D-900F-953CA10460A1}"/>
                  </a:ext>
                </a:extLst>
              </p:cNvPr>
              <p:cNvSpPr>
                <a:spLocks/>
              </p:cNvSpPr>
              <p:nvPr userDrawn="1"/>
            </p:nvSpPr>
            <p:spPr bwMode="auto">
              <a:xfrm>
                <a:off x="4590" y="573"/>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24" name="Freeform 404">
                <a:extLst>
                  <a:ext uri="{FF2B5EF4-FFF2-40B4-BE49-F238E27FC236}">
                    <a16:creationId xmlns:a16="http://schemas.microsoft.com/office/drawing/2014/main" id="{640B5BF9-89F5-4B5B-AD7F-C2D4FFABEFCB}"/>
                  </a:ext>
                </a:extLst>
              </p:cNvPr>
              <p:cNvSpPr>
                <a:spLocks/>
              </p:cNvSpPr>
              <p:nvPr userDrawn="1"/>
            </p:nvSpPr>
            <p:spPr bwMode="auto">
              <a:xfrm>
                <a:off x="4535" y="598"/>
                <a:ext cx="10" cy="10"/>
              </a:xfrm>
              <a:custGeom>
                <a:avLst/>
                <a:gdLst>
                  <a:gd name="T0" fmla="*/ 1 w 2"/>
                  <a:gd name="T1" fmla="*/ 2 h 2"/>
                  <a:gd name="T2" fmla="*/ 1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1"/>
                    </a:cubicBezTo>
                    <a:cubicBezTo>
                      <a:pt x="2" y="0"/>
                      <a:pt x="1" y="0"/>
                      <a:pt x="1" y="0"/>
                    </a:cubicBezTo>
                    <a:cubicBezTo>
                      <a:pt x="0"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25" name="Freeform 405">
                <a:extLst>
                  <a:ext uri="{FF2B5EF4-FFF2-40B4-BE49-F238E27FC236}">
                    <a16:creationId xmlns:a16="http://schemas.microsoft.com/office/drawing/2014/main" id="{51DCFADD-E1A5-4ABE-A1C8-F7470150F1A7}"/>
                  </a:ext>
                </a:extLst>
              </p:cNvPr>
              <p:cNvSpPr>
                <a:spLocks/>
              </p:cNvSpPr>
              <p:nvPr userDrawn="1"/>
            </p:nvSpPr>
            <p:spPr bwMode="auto">
              <a:xfrm>
                <a:off x="454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114" name="Group 607">
              <a:extLst>
                <a:ext uri="{FF2B5EF4-FFF2-40B4-BE49-F238E27FC236}">
                  <a16:creationId xmlns:a16="http://schemas.microsoft.com/office/drawing/2014/main" id="{D709265C-52EE-4017-A4A4-F1F694D0F31E}"/>
                </a:ext>
              </a:extLst>
            </p:cNvPr>
            <p:cNvGrpSpPr>
              <a:grpSpLocks/>
            </p:cNvGrpSpPr>
            <p:nvPr userDrawn="1"/>
          </p:nvGrpSpPr>
          <p:grpSpPr bwMode="auto">
            <a:xfrm>
              <a:off x="5556250" y="433388"/>
              <a:ext cx="1927225" cy="1919288"/>
              <a:chOff x="3500" y="273"/>
              <a:chExt cx="1214" cy="1209"/>
            </a:xfrm>
            <a:grpFill/>
          </p:grpSpPr>
          <p:sp>
            <p:nvSpPr>
              <p:cNvPr id="9326" name="Rectangle 407">
                <a:extLst>
                  <a:ext uri="{FF2B5EF4-FFF2-40B4-BE49-F238E27FC236}">
                    <a16:creationId xmlns:a16="http://schemas.microsoft.com/office/drawing/2014/main" id="{CEABF7D1-4B72-44A7-98C4-0CFD30355BC2}"/>
                  </a:ext>
                </a:extLst>
              </p:cNvPr>
              <p:cNvSpPr>
                <a:spLocks noChangeArrowheads="1"/>
              </p:cNvSpPr>
              <p:nvPr userDrawn="1"/>
            </p:nvSpPr>
            <p:spPr bwMode="auto">
              <a:xfrm>
                <a:off x="4684" y="8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27" name="Freeform 408">
                <a:extLst>
                  <a:ext uri="{FF2B5EF4-FFF2-40B4-BE49-F238E27FC236}">
                    <a16:creationId xmlns:a16="http://schemas.microsoft.com/office/drawing/2014/main" id="{4596D0BD-F2B3-464A-B95D-D1967DC2D10C}"/>
                  </a:ext>
                </a:extLst>
              </p:cNvPr>
              <p:cNvSpPr>
                <a:spLocks/>
              </p:cNvSpPr>
              <p:nvPr userDrawn="1"/>
            </p:nvSpPr>
            <p:spPr bwMode="auto">
              <a:xfrm>
                <a:off x="4679" y="838"/>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28" name="Freeform 409">
                <a:extLst>
                  <a:ext uri="{FF2B5EF4-FFF2-40B4-BE49-F238E27FC236}">
                    <a16:creationId xmlns:a16="http://schemas.microsoft.com/office/drawing/2014/main" id="{4CC388FD-3CA0-4932-AA34-6595F9B386B7}"/>
                  </a:ext>
                </a:extLst>
              </p:cNvPr>
              <p:cNvSpPr>
                <a:spLocks/>
              </p:cNvSpPr>
              <p:nvPr userDrawn="1"/>
            </p:nvSpPr>
            <p:spPr bwMode="auto">
              <a:xfrm>
                <a:off x="4416" y="7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29" name="Freeform 410">
                <a:extLst>
                  <a:ext uri="{FF2B5EF4-FFF2-40B4-BE49-F238E27FC236}">
                    <a16:creationId xmlns:a16="http://schemas.microsoft.com/office/drawing/2014/main" id="{C1B3D093-E8E1-4250-85C8-8DD9BD2CB122}"/>
                  </a:ext>
                </a:extLst>
              </p:cNvPr>
              <p:cNvSpPr>
                <a:spLocks/>
              </p:cNvSpPr>
              <p:nvPr userDrawn="1"/>
            </p:nvSpPr>
            <p:spPr bwMode="auto">
              <a:xfrm>
                <a:off x="4401" y="77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30" name="Freeform 411">
                <a:extLst>
                  <a:ext uri="{FF2B5EF4-FFF2-40B4-BE49-F238E27FC236}">
                    <a16:creationId xmlns:a16="http://schemas.microsoft.com/office/drawing/2014/main" id="{B6F70566-DE7D-4A09-B976-57C294FBE164}"/>
                  </a:ext>
                </a:extLst>
              </p:cNvPr>
              <p:cNvSpPr>
                <a:spLocks/>
              </p:cNvSpPr>
              <p:nvPr userDrawn="1"/>
            </p:nvSpPr>
            <p:spPr bwMode="auto">
              <a:xfrm>
                <a:off x="4406" y="808"/>
                <a:ext cx="10" cy="5"/>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1"/>
                      <a:pt x="2" y="0"/>
                      <a:pt x="2" y="0"/>
                    </a:cubicBezTo>
                    <a:cubicBezTo>
                      <a:pt x="2"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31" name="Freeform 412">
                <a:extLst>
                  <a:ext uri="{FF2B5EF4-FFF2-40B4-BE49-F238E27FC236}">
                    <a16:creationId xmlns:a16="http://schemas.microsoft.com/office/drawing/2014/main" id="{0F61A7DB-7C71-43C6-BB95-9B978AB15076}"/>
                  </a:ext>
                </a:extLst>
              </p:cNvPr>
              <p:cNvSpPr>
                <a:spLocks/>
              </p:cNvSpPr>
              <p:nvPr userDrawn="1"/>
            </p:nvSpPr>
            <p:spPr bwMode="auto">
              <a:xfrm>
                <a:off x="3540" y="1127"/>
                <a:ext cx="10" cy="10"/>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2" y="1"/>
                      <a:pt x="1" y="1"/>
                      <a:pt x="1" y="0"/>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32" name="Freeform 413">
                <a:extLst>
                  <a:ext uri="{FF2B5EF4-FFF2-40B4-BE49-F238E27FC236}">
                    <a16:creationId xmlns:a16="http://schemas.microsoft.com/office/drawing/2014/main" id="{4111AC7E-7863-4CDA-9E60-41EC686D56F1}"/>
                  </a:ext>
                </a:extLst>
              </p:cNvPr>
              <p:cNvSpPr>
                <a:spLocks/>
              </p:cNvSpPr>
              <p:nvPr userDrawn="1"/>
            </p:nvSpPr>
            <p:spPr bwMode="auto">
              <a:xfrm>
                <a:off x="3520" y="1202"/>
                <a:ext cx="5" cy="10"/>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0"/>
                      <a:pt x="1" y="2"/>
                      <a:pt x="1" y="2"/>
                    </a:cubicBezTo>
                    <a:cubicBezTo>
                      <a:pt x="1" y="2"/>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33" name="Freeform 414">
                <a:extLst>
                  <a:ext uri="{FF2B5EF4-FFF2-40B4-BE49-F238E27FC236}">
                    <a16:creationId xmlns:a16="http://schemas.microsoft.com/office/drawing/2014/main" id="{923FCB79-329C-4FC7-BE21-28AD2605E158}"/>
                  </a:ext>
                </a:extLst>
              </p:cNvPr>
              <p:cNvSpPr>
                <a:spLocks/>
              </p:cNvSpPr>
              <p:nvPr userDrawn="1"/>
            </p:nvSpPr>
            <p:spPr bwMode="auto">
              <a:xfrm>
                <a:off x="3515" y="1222"/>
                <a:ext cx="5" cy="45"/>
              </a:xfrm>
              <a:custGeom>
                <a:avLst/>
                <a:gdLst>
                  <a:gd name="T0" fmla="*/ 0 w 1"/>
                  <a:gd name="T1" fmla="*/ 9 h 9"/>
                  <a:gd name="T2" fmla="*/ 1 w 1"/>
                  <a:gd name="T3" fmla="*/ 2 h 9"/>
                  <a:gd name="T4" fmla="*/ 1 w 1"/>
                  <a:gd name="T5" fmla="*/ 2 h 9"/>
                  <a:gd name="T6" fmla="*/ 0 w 1"/>
                  <a:gd name="T7" fmla="*/ 0 h 9"/>
                  <a:gd name="T8" fmla="*/ 0 w 1"/>
                  <a:gd name="T9" fmla="*/ 5 h 9"/>
                  <a:gd name="T10" fmla="*/ 0 w 1"/>
                  <a:gd name="T11" fmla="*/ 9 h 9"/>
                </a:gdLst>
                <a:ahLst/>
                <a:cxnLst>
                  <a:cxn ang="0">
                    <a:pos x="T0" y="T1"/>
                  </a:cxn>
                  <a:cxn ang="0">
                    <a:pos x="T2" y="T3"/>
                  </a:cxn>
                  <a:cxn ang="0">
                    <a:pos x="T4" y="T5"/>
                  </a:cxn>
                  <a:cxn ang="0">
                    <a:pos x="T6" y="T7"/>
                  </a:cxn>
                  <a:cxn ang="0">
                    <a:pos x="T8" y="T9"/>
                  </a:cxn>
                  <a:cxn ang="0">
                    <a:pos x="T10" y="T11"/>
                  </a:cxn>
                </a:cxnLst>
                <a:rect l="0" t="0" r="r" b="b"/>
                <a:pathLst>
                  <a:path w="1" h="9">
                    <a:moveTo>
                      <a:pt x="0" y="9"/>
                    </a:moveTo>
                    <a:cubicBezTo>
                      <a:pt x="1" y="8"/>
                      <a:pt x="0" y="4"/>
                      <a:pt x="1" y="2"/>
                    </a:cubicBezTo>
                    <a:cubicBezTo>
                      <a:pt x="1" y="2"/>
                      <a:pt x="1" y="2"/>
                      <a:pt x="1" y="2"/>
                    </a:cubicBezTo>
                    <a:cubicBezTo>
                      <a:pt x="0" y="0"/>
                      <a:pt x="0" y="0"/>
                      <a:pt x="0" y="0"/>
                    </a:cubicBezTo>
                    <a:cubicBezTo>
                      <a:pt x="0" y="2"/>
                      <a:pt x="0" y="3"/>
                      <a:pt x="0" y="5"/>
                    </a:cubicBezTo>
                    <a:cubicBezTo>
                      <a:pt x="0" y="7"/>
                      <a:pt x="0" y="8"/>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34" name="Freeform 415">
                <a:extLst>
                  <a:ext uri="{FF2B5EF4-FFF2-40B4-BE49-F238E27FC236}">
                    <a16:creationId xmlns:a16="http://schemas.microsoft.com/office/drawing/2014/main" id="{393C50EE-E717-49D7-A513-618752AF3452}"/>
                  </a:ext>
                </a:extLst>
              </p:cNvPr>
              <p:cNvSpPr>
                <a:spLocks/>
              </p:cNvSpPr>
              <p:nvPr userDrawn="1"/>
            </p:nvSpPr>
            <p:spPr bwMode="auto">
              <a:xfrm>
                <a:off x="3500" y="1297"/>
                <a:ext cx="5" cy="15"/>
              </a:xfrm>
              <a:custGeom>
                <a:avLst/>
                <a:gdLst>
                  <a:gd name="T0" fmla="*/ 0 w 1"/>
                  <a:gd name="T1" fmla="*/ 2 h 3"/>
                  <a:gd name="T2" fmla="*/ 0 w 1"/>
                  <a:gd name="T3" fmla="*/ 0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1" y="3"/>
                      <a:pt x="0" y="0"/>
                    </a:cubicBez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35" name="Freeform 416">
                <a:extLst>
                  <a:ext uri="{FF2B5EF4-FFF2-40B4-BE49-F238E27FC236}">
                    <a16:creationId xmlns:a16="http://schemas.microsoft.com/office/drawing/2014/main" id="{83FDEC93-6AF9-4D3C-B4EA-FB27BD372CD0}"/>
                  </a:ext>
                </a:extLst>
              </p:cNvPr>
              <p:cNvSpPr>
                <a:spLocks/>
              </p:cNvSpPr>
              <p:nvPr userDrawn="1"/>
            </p:nvSpPr>
            <p:spPr bwMode="auto">
              <a:xfrm>
                <a:off x="3500" y="1292"/>
                <a:ext cx="0" cy="10"/>
              </a:xfrm>
              <a:custGeom>
                <a:avLst/>
                <a:gdLst>
                  <a:gd name="T0" fmla="*/ 1 h 2"/>
                  <a:gd name="T1" fmla="*/ 1 h 2"/>
                </a:gdLst>
                <a:ahLst/>
                <a:cxnLst>
                  <a:cxn ang="0">
                    <a:pos x="0" y="T0"/>
                  </a:cxn>
                  <a:cxn ang="0">
                    <a:pos x="0" y="T1"/>
                  </a:cxn>
                </a:cxnLst>
                <a:rect l="0" t="0" r="r" b="b"/>
                <a:pathLst>
                  <a:path h="2">
                    <a:moveTo>
                      <a:pt x="0" y="1"/>
                    </a:moveTo>
                    <a:cubicBezTo>
                      <a:pt x="0" y="0"/>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36" name="Freeform 417">
                <a:extLst>
                  <a:ext uri="{FF2B5EF4-FFF2-40B4-BE49-F238E27FC236}">
                    <a16:creationId xmlns:a16="http://schemas.microsoft.com/office/drawing/2014/main" id="{643ECEE0-5B34-4994-BE63-B3AD75A1E668}"/>
                  </a:ext>
                </a:extLst>
              </p:cNvPr>
              <p:cNvSpPr>
                <a:spLocks/>
              </p:cNvSpPr>
              <p:nvPr userDrawn="1"/>
            </p:nvSpPr>
            <p:spPr bwMode="auto">
              <a:xfrm>
                <a:off x="3500" y="1322"/>
                <a:ext cx="10" cy="20"/>
              </a:xfrm>
              <a:custGeom>
                <a:avLst/>
                <a:gdLst>
                  <a:gd name="T0" fmla="*/ 2 w 2"/>
                  <a:gd name="T1" fmla="*/ 2 h 4"/>
                  <a:gd name="T2" fmla="*/ 1 w 2"/>
                  <a:gd name="T3" fmla="*/ 0 h 4"/>
                  <a:gd name="T4" fmla="*/ 1 w 2"/>
                  <a:gd name="T5" fmla="*/ 2 h 4"/>
                  <a:gd name="T6" fmla="*/ 2 w 2"/>
                  <a:gd name="T7" fmla="*/ 2 h 4"/>
                </a:gdLst>
                <a:ahLst/>
                <a:cxnLst>
                  <a:cxn ang="0">
                    <a:pos x="T0" y="T1"/>
                  </a:cxn>
                  <a:cxn ang="0">
                    <a:pos x="T2" y="T3"/>
                  </a:cxn>
                  <a:cxn ang="0">
                    <a:pos x="T4" y="T5"/>
                  </a:cxn>
                  <a:cxn ang="0">
                    <a:pos x="T6" y="T7"/>
                  </a:cxn>
                </a:cxnLst>
                <a:rect l="0" t="0" r="r" b="b"/>
                <a:pathLst>
                  <a:path w="2" h="4">
                    <a:moveTo>
                      <a:pt x="2" y="2"/>
                    </a:moveTo>
                    <a:cubicBezTo>
                      <a:pt x="2" y="2"/>
                      <a:pt x="1" y="0"/>
                      <a:pt x="1" y="0"/>
                    </a:cubicBezTo>
                    <a:cubicBezTo>
                      <a:pt x="0" y="1"/>
                      <a:pt x="1" y="2"/>
                      <a:pt x="1" y="2"/>
                    </a:cubicBezTo>
                    <a:cubicBezTo>
                      <a:pt x="2" y="4"/>
                      <a:pt x="2"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37" name="Freeform 418">
                <a:extLst>
                  <a:ext uri="{FF2B5EF4-FFF2-40B4-BE49-F238E27FC236}">
                    <a16:creationId xmlns:a16="http://schemas.microsoft.com/office/drawing/2014/main" id="{B2075DDB-3955-49A1-A71E-4B04929D82D2}"/>
                  </a:ext>
                </a:extLst>
              </p:cNvPr>
              <p:cNvSpPr>
                <a:spLocks/>
              </p:cNvSpPr>
              <p:nvPr userDrawn="1"/>
            </p:nvSpPr>
            <p:spPr bwMode="auto">
              <a:xfrm>
                <a:off x="3515" y="133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38" name="Freeform 419">
                <a:extLst>
                  <a:ext uri="{FF2B5EF4-FFF2-40B4-BE49-F238E27FC236}">
                    <a16:creationId xmlns:a16="http://schemas.microsoft.com/office/drawing/2014/main" id="{64C2FE14-AA1E-46BB-B2A8-724368E02735}"/>
                  </a:ext>
                </a:extLst>
              </p:cNvPr>
              <p:cNvSpPr>
                <a:spLocks/>
              </p:cNvSpPr>
              <p:nvPr userDrawn="1"/>
            </p:nvSpPr>
            <p:spPr bwMode="auto">
              <a:xfrm>
                <a:off x="3510" y="132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2"/>
                      <a:pt x="1" y="2"/>
                      <a:pt x="0" y="1"/>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39" name="Freeform 420">
                <a:extLst>
                  <a:ext uri="{FF2B5EF4-FFF2-40B4-BE49-F238E27FC236}">
                    <a16:creationId xmlns:a16="http://schemas.microsoft.com/office/drawing/2014/main" id="{DB84B76E-CFCE-438A-B66B-323769777091}"/>
                  </a:ext>
                </a:extLst>
              </p:cNvPr>
              <p:cNvSpPr>
                <a:spLocks/>
              </p:cNvSpPr>
              <p:nvPr userDrawn="1"/>
            </p:nvSpPr>
            <p:spPr bwMode="auto">
              <a:xfrm>
                <a:off x="3505" y="1297"/>
                <a:ext cx="10" cy="20"/>
              </a:xfrm>
              <a:custGeom>
                <a:avLst/>
                <a:gdLst>
                  <a:gd name="T0" fmla="*/ 1 w 2"/>
                  <a:gd name="T1" fmla="*/ 4 h 4"/>
                  <a:gd name="T2" fmla="*/ 2 w 2"/>
                  <a:gd name="T3" fmla="*/ 3 h 4"/>
                  <a:gd name="T4" fmla="*/ 1 w 2"/>
                  <a:gd name="T5" fmla="*/ 4 h 4"/>
                </a:gdLst>
                <a:ahLst/>
                <a:cxnLst>
                  <a:cxn ang="0">
                    <a:pos x="T0" y="T1"/>
                  </a:cxn>
                  <a:cxn ang="0">
                    <a:pos x="T2" y="T3"/>
                  </a:cxn>
                  <a:cxn ang="0">
                    <a:pos x="T4" y="T5"/>
                  </a:cxn>
                </a:cxnLst>
                <a:rect l="0" t="0" r="r" b="b"/>
                <a:pathLst>
                  <a:path w="2" h="4">
                    <a:moveTo>
                      <a:pt x="1" y="4"/>
                    </a:moveTo>
                    <a:cubicBezTo>
                      <a:pt x="1" y="3"/>
                      <a:pt x="1" y="2"/>
                      <a:pt x="2" y="3"/>
                    </a:cubicBezTo>
                    <a:cubicBezTo>
                      <a:pt x="1" y="0"/>
                      <a:pt x="0"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40" name="Freeform 421">
                <a:extLst>
                  <a:ext uri="{FF2B5EF4-FFF2-40B4-BE49-F238E27FC236}">
                    <a16:creationId xmlns:a16="http://schemas.microsoft.com/office/drawing/2014/main" id="{FABEBE2C-2644-46EF-84D9-544E093BCB99}"/>
                  </a:ext>
                </a:extLst>
              </p:cNvPr>
              <p:cNvSpPr>
                <a:spLocks/>
              </p:cNvSpPr>
              <p:nvPr userDrawn="1"/>
            </p:nvSpPr>
            <p:spPr bwMode="auto">
              <a:xfrm>
                <a:off x="3520" y="1257"/>
                <a:ext cx="0" cy="15"/>
              </a:xfrm>
              <a:custGeom>
                <a:avLst/>
                <a:gdLst>
                  <a:gd name="T0" fmla="*/ 3 h 3"/>
                  <a:gd name="T1" fmla="*/ 1 h 3"/>
                  <a:gd name="T2" fmla="*/ 0 h 3"/>
                  <a:gd name="T3" fmla="*/ 3 h 3"/>
                </a:gdLst>
                <a:ahLst/>
                <a:cxnLst>
                  <a:cxn ang="0">
                    <a:pos x="0" y="T0"/>
                  </a:cxn>
                  <a:cxn ang="0">
                    <a:pos x="0" y="T1"/>
                  </a:cxn>
                  <a:cxn ang="0">
                    <a:pos x="0" y="T2"/>
                  </a:cxn>
                  <a:cxn ang="0">
                    <a:pos x="0" y="T3"/>
                  </a:cxn>
                </a:cxnLst>
                <a:rect l="0" t="0" r="r" b="b"/>
                <a:pathLst>
                  <a:path h="3">
                    <a:moveTo>
                      <a:pt x="0" y="3"/>
                    </a:moveTo>
                    <a:cubicBezTo>
                      <a:pt x="0" y="1"/>
                      <a:pt x="0" y="1"/>
                      <a:pt x="0" y="1"/>
                    </a:cubicBezTo>
                    <a:cubicBezTo>
                      <a:pt x="0" y="1"/>
                      <a:pt x="0" y="0"/>
                      <a:pt x="0" y="0"/>
                    </a:cubicBezTo>
                    <a:cubicBezTo>
                      <a:pt x="0" y="1"/>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41" name="Freeform 422">
                <a:extLst>
                  <a:ext uri="{FF2B5EF4-FFF2-40B4-BE49-F238E27FC236}">
                    <a16:creationId xmlns:a16="http://schemas.microsoft.com/office/drawing/2014/main" id="{D894FE03-9474-4A2C-9BB8-A052FD1EB8AC}"/>
                  </a:ext>
                </a:extLst>
              </p:cNvPr>
              <p:cNvSpPr>
                <a:spLocks/>
              </p:cNvSpPr>
              <p:nvPr userDrawn="1"/>
            </p:nvSpPr>
            <p:spPr bwMode="auto">
              <a:xfrm>
                <a:off x="3530" y="1377"/>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1"/>
                      <a:pt x="0" y="0"/>
                      <a:pt x="0" y="0"/>
                    </a:cubicBezTo>
                    <a:cubicBezTo>
                      <a:pt x="1" y="1"/>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42" name="Freeform 423">
                <a:extLst>
                  <a:ext uri="{FF2B5EF4-FFF2-40B4-BE49-F238E27FC236}">
                    <a16:creationId xmlns:a16="http://schemas.microsoft.com/office/drawing/2014/main" id="{73FD7109-0E17-4A3C-A09B-375C49988856}"/>
                  </a:ext>
                </a:extLst>
              </p:cNvPr>
              <p:cNvSpPr>
                <a:spLocks/>
              </p:cNvSpPr>
              <p:nvPr userDrawn="1"/>
            </p:nvSpPr>
            <p:spPr bwMode="auto">
              <a:xfrm>
                <a:off x="3540" y="1382"/>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43" name="Freeform 424">
                <a:extLst>
                  <a:ext uri="{FF2B5EF4-FFF2-40B4-BE49-F238E27FC236}">
                    <a16:creationId xmlns:a16="http://schemas.microsoft.com/office/drawing/2014/main" id="{BFD3128D-81E6-401A-95AF-DD831CB330FD}"/>
                  </a:ext>
                </a:extLst>
              </p:cNvPr>
              <p:cNvSpPr>
                <a:spLocks/>
              </p:cNvSpPr>
              <p:nvPr userDrawn="1"/>
            </p:nvSpPr>
            <p:spPr bwMode="auto">
              <a:xfrm>
                <a:off x="3515" y="1322"/>
                <a:ext cx="10" cy="20"/>
              </a:xfrm>
              <a:custGeom>
                <a:avLst/>
                <a:gdLst>
                  <a:gd name="T0" fmla="*/ 10 w 10"/>
                  <a:gd name="T1" fmla="*/ 15 h 20"/>
                  <a:gd name="T2" fmla="*/ 0 w 10"/>
                  <a:gd name="T3" fmla="*/ 0 h 20"/>
                  <a:gd name="T4" fmla="*/ 10 w 10"/>
                  <a:gd name="T5" fmla="*/ 20 h 20"/>
                  <a:gd name="T6" fmla="*/ 10 w 10"/>
                  <a:gd name="T7" fmla="*/ 15 h 20"/>
                </a:gdLst>
                <a:ahLst/>
                <a:cxnLst>
                  <a:cxn ang="0">
                    <a:pos x="T0" y="T1"/>
                  </a:cxn>
                  <a:cxn ang="0">
                    <a:pos x="T2" y="T3"/>
                  </a:cxn>
                  <a:cxn ang="0">
                    <a:pos x="T4" y="T5"/>
                  </a:cxn>
                  <a:cxn ang="0">
                    <a:pos x="T6" y="T7"/>
                  </a:cxn>
                </a:cxnLst>
                <a:rect l="0" t="0" r="r" b="b"/>
                <a:pathLst>
                  <a:path w="10" h="20">
                    <a:moveTo>
                      <a:pt x="10" y="15"/>
                    </a:moveTo>
                    <a:lnTo>
                      <a:pt x="0" y="0"/>
                    </a:lnTo>
                    <a:lnTo>
                      <a:pt x="10" y="20"/>
                    </a:lnTo>
                    <a:lnTo>
                      <a:pt x="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44" name="Freeform 425">
                <a:extLst>
                  <a:ext uri="{FF2B5EF4-FFF2-40B4-BE49-F238E27FC236}">
                    <a16:creationId xmlns:a16="http://schemas.microsoft.com/office/drawing/2014/main" id="{30DF731B-B99D-478D-B61B-F52C1577E703}"/>
                  </a:ext>
                </a:extLst>
              </p:cNvPr>
              <p:cNvSpPr>
                <a:spLocks/>
              </p:cNvSpPr>
              <p:nvPr userDrawn="1"/>
            </p:nvSpPr>
            <p:spPr bwMode="auto">
              <a:xfrm>
                <a:off x="3560" y="1417"/>
                <a:ext cx="10" cy="5"/>
              </a:xfrm>
              <a:custGeom>
                <a:avLst/>
                <a:gdLst>
                  <a:gd name="T0" fmla="*/ 5 w 10"/>
                  <a:gd name="T1" fmla="*/ 0 h 5"/>
                  <a:gd name="T2" fmla="*/ 0 w 10"/>
                  <a:gd name="T3" fmla="*/ 0 h 5"/>
                  <a:gd name="T4" fmla="*/ 10 w 10"/>
                  <a:gd name="T5" fmla="*/ 5 h 5"/>
                  <a:gd name="T6" fmla="*/ 5 w 10"/>
                  <a:gd name="T7" fmla="*/ 0 h 5"/>
                </a:gdLst>
                <a:ahLst/>
                <a:cxnLst>
                  <a:cxn ang="0">
                    <a:pos x="T0" y="T1"/>
                  </a:cxn>
                  <a:cxn ang="0">
                    <a:pos x="T2" y="T3"/>
                  </a:cxn>
                  <a:cxn ang="0">
                    <a:pos x="T4" y="T5"/>
                  </a:cxn>
                  <a:cxn ang="0">
                    <a:pos x="T6" y="T7"/>
                  </a:cxn>
                </a:cxnLst>
                <a:rect l="0" t="0" r="r" b="b"/>
                <a:pathLst>
                  <a:path w="10" h="5">
                    <a:moveTo>
                      <a:pt x="5" y="0"/>
                    </a:moveTo>
                    <a:lnTo>
                      <a:pt x="0" y="0"/>
                    </a:lnTo>
                    <a:lnTo>
                      <a:pt x="1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45" name="Freeform 426">
                <a:extLst>
                  <a:ext uri="{FF2B5EF4-FFF2-40B4-BE49-F238E27FC236}">
                    <a16:creationId xmlns:a16="http://schemas.microsoft.com/office/drawing/2014/main" id="{F9452955-3957-4BA7-B374-FEF6F3A95FCD}"/>
                  </a:ext>
                </a:extLst>
              </p:cNvPr>
              <p:cNvSpPr>
                <a:spLocks/>
              </p:cNvSpPr>
              <p:nvPr userDrawn="1"/>
            </p:nvSpPr>
            <p:spPr bwMode="auto">
              <a:xfrm>
                <a:off x="3585" y="1432"/>
                <a:ext cx="20" cy="15"/>
              </a:xfrm>
              <a:custGeom>
                <a:avLst/>
                <a:gdLst>
                  <a:gd name="T0" fmla="*/ 1 w 4"/>
                  <a:gd name="T1" fmla="*/ 0 h 3"/>
                  <a:gd name="T2" fmla="*/ 0 w 4"/>
                  <a:gd name="T3" fmla="*/ 2 h 3"/>
                  <a:gd name="T4" fmla="*/ 4 w 4"/>
                  <a:gd name="T5" fmla="*/ 3 h 3"/>
                  <a:gd name="T6" fmla="*/ 1 w 4"/>
                  <a:gd name="T7" fmla="*/ 0 h 3"/>
                </a:gdLst>
                <a:ahLst/>
                <a:cxnLst>
                  <a:cxn ang="0">
                    <a:pos x="T0" y="T1"/>
                  </a:cxn>
                  <a:cxn ang="0">
                    <a:pos x="T2" y="T3"/>
                  </a:cxn>
                  <a:cxn ang="0">
                    <a:pos x="T4" y="T5"/>
                  </a:cxn>
                  <a:cxn ang="0">
                    <a:pos x="T6" y="T7"/>
                  </a:cxn>
                </a:cxnLst>
                <a:rect l="0" t="0" r="r" b="b"/>
                <a:pathLst>
                  <a:path w="4" h="3">
                    <a:moveTo>
                      <a:pt x="1" y="0"/>
                    </a:moveTo>
                    <a:cubicBezTo>
                      <a:pt x="0" y="0"/>
                      <a:pt x="1" y="2"/>
                      <a:pt x="0" y="2"/>
                    </a:cubicBezTo>
                    <a:cubicBezTo>
                      <a:pt x="2" y="2"/>
                      <a:pt x="3" y="2"/>
                      <a:pt x="4" y="3"/>
                    </a:cubicBezTo>
                    <a:cubicBezTo>
                      <a:pt x="3" y="2"/>
                      <a:pt x="2"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46" name="Freeform 427">
                <a:extLst>
                  <a:ext uri="{FF2B5EF4-FFF2-40B4-BE49-F238E27FC236}">
                    <a16:creationId xmlns:a16="http://schemas.microsoft.com/office/drawing/2014/main" id="{322768AF-7D4D-43CC-872F-71F1EBCEC286}"/>
                  </a:ext>
                </a:extLst>
              </p:cNvPr>
              <p:cNvSpPr>
                <a:spLocks/>
              </p:cNvSpPr>
              <p:nvPr userDrawn="1"/>
            </p:nvSpPr>
            <p:spPr bwMode="auto">
              <a:xfrm>
                <a:off x="3605" y="1447"/>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47" name="Freeform 428">
                <a:extLst>
                  <a:ext uri="{FF2B5EF4-FFF2-40B4-BE49-F238E27FC236}">
                    <a16:creationId xmlns:a16="http://schemas.microsoft.com/office/drawing/2014/main" id="{6AB32EB9-C38F-4A71-9EED-2D17DBA7690B}"/>
                  </a:ext>
                </a:extLst>
              </p:cNvPr>
              <p:cNvSpPr>
                <a:spLocks/>
              </p:cNvSpPr>
              <p:nvPr userDrawn="1"/>
            </p:nvSpPr>
            <p:spPr bwMode="auto">
              <a:xfrm>
                <a:off x="3560" y="140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1" y="2"/>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48" name="Freeform 429">
                <a:extLst>
                  <a:ext uri="{FF2B5EF4-FFF2-40B4-BE49-F238E27FC236}">
                    <a16:creationId xmlns:a16="http://schemas.microsoft.com/office/drawing/2014/main" id="{C285A89D-B43B-4D1A-B893-88A831503C56}"/>
                  </a:ext>
                </a:extLst>
              </p:cNvPr>
              <p:cNvSpPr>
                <a:spLocks/>
              </p:cNvSpPr>
              <p:nvPr userDrawn="1"/>
            </p:nvSpPr>
            <p:spPr bwMode="auto">
              <a:xfrm>
                <a:off x="3560" y="1407"/>
                <a:ext cx="10"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2" y="1"/>
                      <a:pt x="2"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49" name="Freeform 430">
                <a:extLst>
                  <a:ext uri="{FF2B5EF4-FFF2-40B4-BE49-F238E27FC236}">
                    <a16:creationId xmlns:a16="http://schemas.microsoft.com/office/drawing/2014/main" id="{CAB9C0C2-750F-4007-BC78-D0E78490F08F}"/>
                  </a:ext>
                </a:extLst>
              </p:cNvPr>
              <p:cNvSpPr>
                <a:spLocks/>
              </p:cNvSpPr>
              <p:nvPr userDrawn="1"/>
            </p:nvSpPr>
            <p:spPr bwMode="auto">
              <a:xfrm>
                <a:off x="3560" y="14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50" name="Freeform 431">
                <a:extLst>
                  <a:ext uri="{FF2B5EF4-FFF2-40B4-BE49-F238E27FC236}">
                    <a16:creationId xmlns:a16="http://schemas.microsoft.com/office/drawing/2014/main" id="{D1896F37-742A-4A12-9AC6-FE03F65F36C8}"/>
                  </a:ext>
                </a:extLst>
              </p:cNvPr>
              <p:cNvSpPr>
                <a:spLocks/>
              </p:cNvSpPr>
              <p:nvPr userDrawn="1"/>
            </p:nvSpPr>
            <p:spPr bwMode="auto">
              <a:xfrm>
                <a:off x="3535" y="1362"/>
                <a:ext cx="15" cy="15"/>
              </a:xfrm>
              <a:custGeom>
                <a:avLst/>
                <a:gdLst>
                  <a:gd name="T0" fmla="*/ 0 w 3"/>
                  <a:gd name="T1" fmla="*/ 0 h 3"/>
                  <a:gd name="T2" fmla="*/ 2 w 3"/>
                  <a:gd name="T3" fmla="*/ 0 h 3"/>
                  <a:gd name="T4" fmla="*/ 0 w 3"/>
                  <a:gd name="T5" fmla="*/ 0 h 3"/>
                </a:gdLst>
                <a:ahLst/>
                <a:cxnLst>
                  <a:cxn ang="0">
                    <a:pos x="T0" y="T1"/>
                  </a:cxn>
                  <a:cxn ang="0">
                    <a:pos x="T2" y="T3"/>
                  </a:cxn>
                  <a:cxn ang="0">
                    <a:pos x="T4" y="T5"/>
                  </a:cxn>
                </a:cxnLst>
                <a:rect l="0" t="0" r="r" b="b"/>
                <a:pathLst>
                  <a:path w="3" h="3">
                    <a:moveTo>
                      <a:pt x="0" y="0"/>
                    </a:moveTo>
                    <a:cubicBezTo>
                      <a:pt x="1" y="1"/>
                      <a:pt x="3" y="3"/>
                      <a:pt x="2" y="0"/>
                    </a:cubicBezTo>
                    <a:cubicBezTo>
                      <a:pt x="1"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51" name="Freeform 432">
                <a:extLst>
                  <a:ext uri="{FF2B5EF4-FFF2-40B4-BE49-F238E27FC236}">
                    <a16:creationId xmlns:a16="http://schemas.microsoft.com/office/drawing/2014/main" id="{ACF6168B-A1A0-4766-ADD7-26D4E81DE46E}"/>
                  </a:ext>
                </a:extLst>
              </p:cNvPr>
              <p:cNvSpPr>
                <a:spLocks/>
              </p:cNvSpPr>
              <p:nvPr userDrawn="1"/>
            </p:nvSpPr>
            <p:spPr bwMode="auto">
              <a:xfrm>
                <a:off x="3550" y="1387"/>
                <a:ext cx="10" cy="5"/>
              </a:xfrm>
              <a:custGeom>
                <a:avLst/>
                <a:gdLst>
                  <a:gd name="T0" fmla="*/ 2 w 2"/>
                  <a:gd name="T1" fmla="*/ 1 h 1"/>
                  <a:gd name="T2" fmla="*/ 0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0" y="0"/>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52" name="Freeform 433">
                <a:extLst>
                  <a:ext uri="{FF2B5EF4-FFF2-40B4-BE49-F238E27FC236}">
                    <a16:creationId xmlns:a16="http://schemas.microsoft.com/office/drawing/2014/main" id="{9F5CFC46-4BC0-4FAE-9070-9166F6A28CD0}"/>
                  </a:ext>
                </a:extLst>
              </p:cNvPr>
              <p:cNvSpPr>
                <a:spLocks/>
              </p:cNvSpPr>
              <p:nvPr userDrawn="1"/>
            </p:nvSpPr>
            <p:spPr bwMode="auto">
              <a:xfrm>
                <a:off x="3560" y="1392"/>
                <a:ext cx="5" cy="5"/>
              </a:xfrm>
              <a:custGeom>
                <a:avLst/>
                <a:gdLst>
                  <a:gd name="T0" fmla="*/ 5 w 5"/>
                  <a:gd name="T1" fmla="*/ 5 h 5"/>
                  <a:gd name="T2" fmla="*/ 0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53" name="Freeform 434">
                <a:extLst>
                  <a:ext uri="{FF2B5EF4-FFF2-40B4-BE49-F238E27FC236}">
                    <a16:creationId xmlns:a16="http://schemas.microsoft.com/office/drawing/2014/main" id="{E2683E3F-3535-40E9-A371-091AE332FBDE}"/>
                  </a:ext>
                </a:extLst>
              </p:cNvPr>
              <p:cNvSpPr>
                <a:spLocks/>
              </p:cNvSpPr>
              <p:nvPr userDrawn="1"/>
            </p:nvSpPr>
            <p:spPr bwMode="auto">
              <a:xfrm>
                <a:off x="3595" y="1427"/>
                <a:ext cx="20" cy="10"/>
              </a:xfrm>
              <a:custGeom>
                <a:avLst/>
                <a:gdLst>
                  <a:gd name="T0" fmla="*/ 1 w 4"/>
                  <a:gd name="T1" fmla="*/ 1 h 2"/>
                  <a:gd name="T2" fmla="*/ 4 w 4"/>
                  <a:gd name="T3" fmla="*/ 2 h 2"/>
                  <a:gd name="T4" fmla="*/ 1 w 4"/>
                  <a:gd name="T5" fmla="*/ 0 h 2"/>
                  <a:gd name="T6" fmla="*/ 1 w 4"/>
                  <a:gd name="T7" fmla="*/ 1 h 2"/>
                </a:gdLst>
                <a:ahLst/>
                <a:cxnLst>
                  <a:cxn ang="0">
                    <a:pos x="T0" y="T1"/>
                  </a:cxn>
                  <a:cxn ang="0">
                    <a:pos x="T2" y="T3"/>
                  </a:cxn>
                  <a:cxn ang="0">
                    <a:pos x="T4" y="T5"/>
                  </a:cxn>
                  <a:cxn ang="0">
                    <a:pos x="T6" y="T7"/>
                  </a:cxn>
                </a:cxnLst>
                <a:rect l="0" t="0" r="r" b="b"/>
                <a:pathLst>
                  <a:path w="4" h="2">
                    <a:moveTo>
                      <a:pt x="1" y="1"/>
                    </a:moveTo>
                    <a:cubicBezTo>
                      <a:pt x="2" y="2"/>
                      <a:pt x="3" y="2"/>
                      <a:pt x="4" y="2"/>
                    </a:cubicBezTo>
                    <a:cubicBezTo>
                      <a:pt x="3" y="2"/>
                      <a:pt x="2" y="1"/>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54" name="Freeform 435">
                <a:extLst>
                  <a:ext uri="{FF2B5EF4-FFF2-40B4-BE49-F238E27FC236}">
                    <a16:creationId xmlns:a16="http://schemas.microsoft.com/office/drawing/2014/main" id="{5CFC991C-F9A5-4EAD-8EF1-7F841F208666}"/>
                  </a:ext>
                </a:extLst>
              </p:cNvPr>
              <p:cNvSpPr>
                <a:spLocks/>
              </p:cNvSpPr>
              <p:nvPr userDrawn="1"/>
            </p:nvSpPr>
            <p:spPr bwMode="auto">
              <a:xfrm>
                <a:off x="3580" y="142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55" name="Rectangle 436">
                <a:extLst>
                  <a:ext uri="{FF2B5EF4-FFF2-40B4-BE49-F238E27FC236}">
                    <a16:creationId xmlns:a16="http://schemas.microsoft.com/office/drawing/2014/main" id="{6E2834C7-4C83-4007-A8C8-B2076EAEA7B3}"/>
                  </a:ext>
                </a:extLst>
              </p:cNvPr>
              <p:cNvSpPr>
                <a:spLocks noChangeArrowheads="1"/>
              </p:cNvSpPr>
              <p:nvPr userDrawn="1"/>
            </p:nvSpPr>
            <p:spPr bwMode="auto">
              <a:xfrm>
                <a:off x="3669" y="145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56" name="Freeform 437">
                <a:extLst>
                  <a:ext uri="{FF2B5EF4-FFF2-40B4-BE49-F238E27FC236}">
                    <a16:creationId xmlns:a16="http://schemas.microsoft.com/office/drawing/2014/main" id="{D2200BB2-D632-449F-B691-FDF2548F174C}"/>
                  </a:ext>
                </a:extLst>
              </p:cNvPr>
              <p:cNvSpPr>
                <a:spLocks/>
              </p:cNvSpPr>
              <p:nvPr userDrawn="1"/>
            </p:nvSpPr>
            <p:spPr bwMode="auto">
              <a:xfrm>
                <a:off x="3590" y="1427"/>
                <a:ext cx="10"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1" y="0"/>
                      <a:pt x="1"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57" name="Freeform 438">
                <a:extLst>
                  <a:ext uri="{FF2B5EF4-FFF2-40B4-BE49-F238E27FC236}">
                    <a16:creationId xmlns:a16="http://schemas.microsoft.com/office/drawing/2014/main" id="{6F371F89-E0B9-4940-93C1-057AF74962A3}"/>
                  </a:ext>
                </a:extLst>
              </p:cNvPr>
              <p:cNvSpPr>
                <a:spLocks/>
              </p:cNvSpPr>
              <p:nvPr userDrawn="1"/>
            </p:nvSpPr>
            <p:spPr bwMode="auto">
              <a:xfrm>
                <a:off x="3625" y="1447"/>
                <a:ext cx="9"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58" name="Freeform 439">
                <a:extLst>
                  <a:ext uri="{FF2B5EF4-FFF2-40B4-BE49-F238E27FC236}">
                    <a16:creationId xmlns:a16="http://schemas.microsoft.com/office/drawing/2014/main" id="{1633F8B6-68EB-4E6B-A264-C3DED1BADE08}"/>
                  </a:ext>
                </a:extLst>
              </p:cNvPr>
              <p:cNvSpPr>
                <a:spLocks/>
              </p:cNvSpPr>
              <p:nvPr userDrawn="1"/>
            </p:nvSpPr>
            <p:spPr bwMode="auto">
              <a:xfrm>
                <a:off x="3585" y="1422"/>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59" name="Freeform 440">
                <a:extLst>
                  <a:ext uri="{FF2B5EF4-FFF2-40B4-BE49-F238E27FC236}">
                    <a16:creationId xmlns:a16="http://schemas.microsoft.com/office/drawing/2014/main" id="{60D42E50-9276-4A17-AE23-C71841922238}"/>
                  </a:ext>
                </a:extLst>
              </p:cNvPr>
              <p:cNvSpPr>
                <a:spLocks/>
              </p:cNvSpPr>
              <p:nvPr userDrawn="1"/>
            </p:nvSpPr>
            <p:spPr bwMode="auto">
              <a:xfrm>
                <a:off x="3585" y="1422"/>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60" name="Freeform 441">
                <a:extLst>
                  <a:ext uri="{FF2B5EF4-FFF2-40B4-BE49-F238E27FC236}">
                    <a16:creationId xmlns:a16="http://schemas.microsoft.com/office/drawing/2014/main" id="{1B41E0CD-3E10-4438-8407-89EEA46E64C2}"/>
                  </a:ext>
                </a:extLst>
              </p:cNvPr>
              <p:cNvSpPr>
                <a:spLocks/>
              </p:cNvSpPr>
              <p:nvPr userDrawn="1"/>
            </p:nvSpPr>
            <p:spPr bwMode="auto">
              <a:xfrm>
                <a:off x="3659" y="1432"/>
                <a:ext cx="45" cy="25"/>
              </a:xfrm>
              <a:custGeom>
                <a:avLst/>
                <a:gdLst>
                  <a:gd name="T0" fmla="*/ 7 w 9"/>
                  <a:gd name="T1" fmla="*/ 1 h 5"/>
                  <a:gd name="T2" fmla="*/ 2 w 9"/>
                  <a:gd name="T3" fmla="*/ 0 h 5"/>
                  <a:gd name="T4" fmla="*/ 2 w 9"/>
                  <a:gd name="T5" fmla="*/ 5 h 5"/>
                  <a:gd name="T6" fmla="*/ 4 w 9"/>
                  <a:gd name="T7" fmla="*/ 4 h 5"/>
                  <a:gd name="T8" fmla="*/ 2 w 9"/>
                  <a:gd name="T9" fmla="*/ 2 h 5"/>
                  <a:gd name="T10" fmla="*/ 5 w 9"/>
                  <a:gd name="T11" fmla="*/ 4 h 5"/>
                  <a:gd name="T12" fmla="*/ 9 w 9"/>
                  <a:gd name="T13" fmla="*/ 1 h 5"/>
                  <a:gd name="T14" fmla="*/ 6 w 9"/>
                  <a:gd name="T15" fmla="*/ 1 h 5"/>
                  <a:gd name="T16" fmla="*/ 7 w 9"/>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
                    <a:moveTo>
                      <a:pt x="7" y="1"/>
                    </a:moveTo>
                    <a:cubicBezTo>
                      <a:pt x="6" y="1"/>
                      <a:pt x="4" y="2"/>
                      <a:pt x="2" y="0"/>
                    </a:cubicBezTo>
                    <a:cubicBezTo>
                      <a:pt x="0" y="0"/>
                      <a:pt x="1" y="3"/>
                      <a:pt x="2" y="5"/>
                    </a:cubicBezTo>
                    <a:cubicBezTo>
                      <a:pt x="2" y="5"/>
                      <a:pt x="2" y="4"/>
                      <a:pt x="4" y="4"/>
                    </a:cubicBezTo>
                    <a:cubicBezTo>
                      <a:pt x="4" y="4"/>
                      <a:pt x="0" y="2"/>
                      <a:pt x="2" y="2"/>
                    </a:cubicBezTo>
                    <a:cubicBezTo>
                      <a:pt x="5" y="2"/>
                      <a:pt x="4" y="3"/>
                      <a:pt x="5" y="4"/>
                    </a:cubicBezTo>
                    <a:cubicBezTo>
                      <a:pt x="4" y="2"/>
                      <a:pt x="9" y="3"/>
                      <a:pt x="9" y="1"/>
                    </a:cubicBezTo>
                    <a:cubicBezTo>
                      <a:pt x="6" y="1"/>
                      <a:pt x="6" y="1"/>
                      <a:pt x="6" y="1"/>
                    </a:cubicBezTo>
                    <a:cubicBezTo>
                      <a:pt x="6" y="1"/>
                      <a:pt x="7"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61" name="Freeform 442">
                <a:extLst>
                  <a:ext uri="{FF2B5EF4-FFF2-40B4-BE49-F238E27FC236}">
                    <a16:creationId xmlns:a16="http://schemas.microsoft.com/office/drawing/2014/main" id="{9447617A-9DDF-4C51-AB0D-F29137A77ACD}"/>
                  </a:ext>
                </a:extLst>
              </p:cNvPr>
              <p:cNvSpPr>
                <a:spLocks/>
              </p:cNvSpPr>
              <p:nvPr userDrawn="1"/>
            </p:nvSpPr>
            <p:spPr bwMode="auto">
              <a:xfrm>
                <a:off x="3644" y="1452"/>
                <a:ext cx="25" cy="10"/>
              </a:xfrm>
              <a:custGeom>
                <a:avLst/>
                <a:gdLst>
                  <a:gd name="T0" fmla="*/ 1 w 5"/>
                  <a:gd name="T1" fmla="*/ 0 h 2"/>
                  <a:gd name="T2" fmla="*/ 0 w 5"/>
                  <a:gd name="T3" fmla="*/ 0 h 2"/>
                  <a:gd name="T4" fmla="*/ 3 w 5"/>
                  <a:gd name="T5" fmla="*/ 2 h 2"/>
                  <a:gd name="T6" fmla="*/ 5 w 5"/>
                  <a:gd name="T7" fmla="*/ 1 h 2"/>
                  <a:gd name="T8" fmla="*/ 4 w 5"/>
                  <a:gd name="T9" fmla="*/ 1 h 2"/>
                  <a:gd name="T10" fmla="*/ 3 w 5"/>
                  <a:gd name="T11" fmla="*/ 1 h 2"/>
                  <a:gd name="T12" fmla="*/ 1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1" y="0"/>
                    </a:moveTo>
                    <a:cubicBezTo>
                      <a:pt x="0" y="0"/>
                      <a:pt x="0" y="0"/>
                      <a:pt x="0" y="0"/>
                    </a:cubicBezTo>
                    <a:cubicBezTo>
                      <a:pt x="1" y="0"/>
                      <a:pt x="2" y="1"/>
                      <a:pt x="3" y="2"/>
                    </a:cubicBezTo>
                    <a:cubicBezTo>
                      <a:pt x="4" y="2"/>
                      <a:pt x="5" y="1"/>
                      <a:pt x="5" y="1"/>
                    </a:cubicBezTo>
                    <a:cubicBezTo>
                      <a:pt x="5" y="1"/>
                      <a:pt x="5" y="1"/>
                      <a:pt x="4" y="1"/>
                    </a:cubicBezTo>
                    <a:cubicBezTo>
                      <a:pt x="4" y="1"/>
                      <a:pt x="3" y="1"/>
                      <a:pt x="3"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62" name="Freeform 443">
                <a:extLst>
                  <a:ext uri="{FF2B5EF4-FFF2-40B4-BE49-F238E27FC236}">
                    <a16:creationId xmlns:a16="http://schemas.microsoft.com/office/drawing/2014/main" id="{26AEC859-134C-42E0-B50F-00F112E41629}"/>
                  </a:ext>
                </a:extLst>
              </p:cNvPr>
              <p:cNvSpPr>
                <a:spLocks/>
              </p:cNvSpPr>
              <p:nvPr userDrawn="1"/>
            </p:nvSpPr>
            <p:spPr bwMode="auto">
              <a:xfrm>
                <a:off x="3615" y="1432"/>
                <a:ext cx="29" cy="20"/>
              </a:xfrm>
              <a:custGeom>
                <a:avLst/>
                <a:gdLst>
                  <a:gd name="T0" fmla="*/ 3 w 6"/>
                  <a:gd name="T1" fmla="*/ 2 h 4"/>
                  <a:gd name="T2" fmla="*/ 5 w 6"/>
                  <a:gd name="T3" fmla="*/ 1 h 4"/>
                  <a:gd name="T4" fmla="*/ 1 w 6"/>
                  <a:gd name="T5" fmla="*/ 1 h 4"/>
                  <a:gd name="T6" fmla="*/ 3 w 6"/>
                  <a:gd name="T7" fmla="*/ 2 h 4"/>
                  <a:gd name="T8" fmla="*/ 0 w 6"/>
                  <a:gd name="T9" fmla="*/ 1 h 4"/>
                  <a:gd name="T10" fmla="*/ 2 w 6"/>
                  <a:gd name="T11" fmla="*/ 3 h 4"/>
                  <a:gd name="T12" fmla="*/ 2 w 6"/>
                  <a:gd name="T13" fmla="*/ 3 h 4"/>
                  <a:gd name="T14" fmla="*/ 2 w 6"/>
                  <a:gd name="T15" fmla="*/ 3 h 4"/>
                  <a:gd name="T16" fmla="*/ 2 w 6"/>
                  <a:gd name="T17" fmla="*/ 3 h 4"/>
                  <a:gd name="T18" fmla="*/ 2 w 6"/>
                  <a:gd name="T19" fmla="*/ 3 h 4"/>
                  <a:gd name="T20" fmla="*/ 2 w 6"/>
                  <a:gd name="T21" fmla="*/ 3 h 4"/>
                  <a:gd name="T22" fmla="*/ 3 w 6"/>
                  <a:gd name="T23" fmla="*/ 2 h 4"/>
                  <a:gd name="T24" fmla="*/ 2 w 6"/>
                  <a:gd name="T25" fmla="*/ 3 h 4"/>
                  <a:gd name="T26" fmla="*/ 2 w 6"/>
                  <a:gd name="T27" fmla="*/ 3 h 4"/>
                  <a:gd name="T28" fmla="*/ 2 w 6"/>
                  <a:gd name="T29" fmla="*/ 3 h 4"/>
                  <a:gd name="T30" fmla="*/ 6 w 6"/>
                  <a:gd name="T31" fmla="*/ 4 h 4"/>
                  <a:gd name="T32" fmla="*/ 3 w 6"/>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3" y="2"/>
                    </a:moveTo>
                    <a:cubicBezTo>
                      <a:pt x="4" y="2"/>
                      <a:pt x="6" y="2"/>
                      <a:pt x="5" y="1"/>
                    </a:cubicBezTo>
                    <a:cubicBezTo>
                      <a:pt x="2" y="0"/>
                      <a:pt x="3" y="1"/>
                      <a:pt x="1" y="1"/>
                    </a:cubicBezTo>
                    <a:cubicBezTo>
                      <a:pt x="5" y="2"/>
                      <a:pt x="0" y="1"/>
                      <a:pt x="3" y="2"/>
                    </a:cubicBezTo>
                    <a:cubicBezTo>
                      <a:pt x="2" y="2"/>
                      <a:pt x="1" y="2"/>
                      <a:pt x="0" y="1"/>
                    </a:cubicBezTo>
                    <a:cubicBezTo>
                      <a:pt x="1" y="2"/>
                      <a:pt x="2" y="2"/>
                      <a:pt x="2" y="3"/>
                    </a:cubicBezTo>
                    <a:cubicBezTo>
                      <a:pt x="2" y="3"/>
                      <a:pt x="2" y="3"/>
                      <a:pt x="2" y="3"/>
                    </a:cubicBezTo>
                    <a:cubicBezTo>
                      <a:pt x="2" y="3"/>
                      <a:pt x="2" y="3"/>
                      <a:pt x="2" y="3"/>
                    </a:cubicBezTo>
                    <a:cubicBezTo>
                      <a:pt x="2" y="3"/>
                      <a:pt x="2" y="3"/>
                      <a:pt x="2" y="3"/>
                    </a:cubicBezTo>
                    <a:cubicBezTo>
                      <a:pt x="2" y="2"/>
                      <a:pt x="2" y="2"/>
                      <a:pt x="2" y="3"/>
                    </a:cubicBezTo>
                    <a:cubicBezTo>
                      <a:pt x="2" y="3"/>
                      <a:pt x="2" y="3"/>
                      <a:pt x="2" y="3"/>
                    </a:cubicBezTo>
                    <a:cubicBezTo>
                      <a:pt x="2" y="2"/>
                      <a:pt x="2" y="2"/>
                      <a:pt x="3" y="2"/>
                    </a:cubicBezTo>
                    <a:cubicBezTo>
                      <a:pt x="4" y="3"/>
                      <a:pt x="3" y="3"/>
                      <a:pt x="2" y="3"/>
                    </a:cubicBezTo>
                    <a:cubicBezTo>
                      <a:pt x="2" y="3"/>
                      <a:pt x="2" y="3"/>
                      <a:pt x="2" y="3"/>
                    </a:cubicBezTo>
                    <a:cubicBezTo>
                      <a:pt x="2" y="3"/>
                      <a:pt x="2" y="3"/>
                      <a:pt x="2" y="3"/>
                    </a:cubicBezTo>
                    <a:cubicBezTo>
                      <a:pt x="6" y="4"/>
                      <a:pt x="6" y="4"/>
                      <a:pt x="6" y="4"/>
                    </a:cubicBezTo>
                    <a:cubicBezTo>
                      <a:pt x="5" y="3"/>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63" name="Freeform 444">
                <a:extLst>
                  <a:ext uri="{FF2B5EF4-FFF2-40B4-BE49-F238E27FC236}">
                    <a16:creationId xmlns:a16="http://schemas.microsoft.com/office/drawing/2014/main" id="{FD84ABD5-9E74-42D0-B5E1-408A39F062F0}"/>
                  </a:ext>
                </a:extLst>
              </p:cNvPr>
              <p:cNvSpPr>
                <a:spLocks/>
              </p:cNvSpPr>
              <p:nvPr userDrawn="1"/>
            </p:nvSpPr>
            <p:spPr bwMode="auto">
              <a:xfrm>
                <a:off x="3560" y="13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64" name="Freeform 445">
                <a:extLst>
                  <a:ext uri="{FF2B5EF4-FFF2-40B4-BE49-F238E27FC236}">
                    <a16:creationId xmlns:a16="http://schemas.microsoft.com/office/drawing/2014/main" id="{E6815E39-6D6E-4B45-BECF-2C145670072C}"/>
                  </a:ext>
                </a:extLst>
              </p:cNvPr>
              <p:cNvSpPr>
                <a:spLocks/>
              </p:cNvSpPr>
              <p:nvPr userDrawn="1"/>
            </p:nvSpPr>
            <p:spPr bwMode="auto">
              <a:xfrm>
                <a:off x="3550" y="1362"/>
                <a:ext cx="15" cy="30"/>
              </a:xfrm>
              <a:custGeom>
                <a:avLst/>
                <a:gdLst>
                  <a:gd name="T0" fmla="*/ 2 w 3"/>
                  <a:gd name="T1" fmla="*/ 3 h 6"/>
                  <a:gd name="T2" fmla="*/ 1 w 3"/>
                  <a:gd name="T3" fmla="*/ 2 h 6"/>
                  <a:gd name="T4" fmla="*/ 2 w 3"/>
                  <a:gd name="T5" fmla="*/ 1 h 6"/>
                  <a:gd name="T6" fmla="*/ 1 w 3"/>
                  <a:gd name="T7" fmla="*/ 2 h 6"/>
                  <a:gd name="T8" fmla="*/ 1 w 3"/>
                  <a:gd name="T9" fmla="*/ 2 h 6"/>
                  <a:gd name="T10" fmla="*/ 2 w 3"/>
                  <a:gd name="T11" fmla="*/ 5 h 6"/>
                  <a:gd name="T12" fmla="*/ 2 w 3"/>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3"/>
                    </a:moveTo>
                    <a:cubicBezTo>
                      <a:pt x="2" y="2"/>
                      <a:pt x="2" y="2"/>
                      <a:pt x="1" y="2"/>
                    </a:cubicBezTo>
                    <a:cubicBezTo>
                      <a:pt x="1" y="1"/>
                      <a:pt x="1" y="1"/>
                      <a:pt x="2" y="1"/>
                    </a:cubicBezTo>
                    <a:cubicBezTo>
                      <a:pt x="1" y="1"/>
                      <a:pt x="0" y="0"/>
                      <a:pt x="1" y="2"/>
                    </a:cubicBezTo>
                    <a:cubicBezTo>
                      <a:pt x="1" y="2"/>
                      <a:pt x="1" y="2"/>
                      <a:pt x="1" y="2"/>
                    </a:cubicBezTo>
                    <a:cubicBezTo>
                      <a:pt x="2" y="3"/>
                      <a:pt x="2" y="6"/>
                      <a:pt x="2" y="5"/>
                    </a:cubicBezTo>
                    <a:cubicBezTo>
                      <a:pt x="2" y="5"/>
                      <a:pt x="3"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65" name="Freeform 446">
                <a:extLst>
                  <a:ext uri="{FF2B5EF4-FFF2-40B4-BE49-F238E27FC236}">
                    <a16:creationId xmlns:a16="http://schemas.microsoft.com/office/drawing/2014/main" id="{9EF93160-4142-4452-ADFC-CAB1CEE1C2E3}"/>
                  </a:ext>
                </a:extLst>
              </p:cNvPr>
              <p:cNvSpPr>
                <a:spLocks/>
              </p:cNvSpPr>
              <p:nvPr userDrawn="1"/>
            </p:nvSpPr>
            <p:spPr bwMode="auto">
              <a:xfrm>
                <a:off x="3590" y="1407"/>
                <a:ext cx="15" cy="10"/>
              </a:xfrm>
              <a:custGeom>
                <a:avLst/>
                <a:gdLst>
                  <a:gd name="T0" fmla="*/ 0 w 3"/>
                  <a:gd name="T1" fmla="*/ 1 h 2"/>
                  <a:gd name="T2" fmla="*/ 3 w 3"/>
                  <a:gd name="T3" fmla="*/ 2 h 2"/>
                  <a:gd name="T4" fmla="*/ 2 w 3"/>
                  <a:gd name="T5" fmla="*/ 1 h 2"/>
                  <a:gd name="T6" fmla="*/ 2 w 3"/>
                  <a:gd name="T7" fmla="*/ 1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0" y="1"/>
                      <a:pt x="3" y="2"/>
                      <a:pt x="3" y="2"/>
                    </a:cubicBezTo>
                    <a:cubicBezTo>
                      <a:pt x="2" y="1"/>
                      <a:pt x="2" y="1"/>
                      <a:pt x="2" y="1"/>
                    </a:cubicBezTo>
                    <a:cubicBezTo>
                      <a:pt x="2" y="1"/>
                      <a:pt x="2" y="1"/>
                      <a:pt x="2"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66" name="Freeform 447">
                <a:extLst>
                  <a:ext uri="{FF2B5EF4-FFF2-40B4-BE49-F238E27FC236}">
                    <a16:creationId xmlns:a16="http://schemas.microsoft.com/office/drawing/2014/main" id="{817D2CD0-DB17-4821-9314-CBD58805C1D4}"/>
                  </a:ext>
                </a:extLst>
              </p:cNvPr>
              <p:cNvSpPr>
                <a:spLocks/>
              </p:cNvSpPr>
              <p:nvPr userDrawn="1"/>
            </p:nvSpPr>
            <p:spPr bwMode="auto">
              <a:xfrm>
                <a:off x="3669" y="1462"/>
                <a:ext cx="10" cy="5"/>
              </a:xfrm>
              <a:custGeom>
                <a:avLst/>
                <a:gdLst>
                  <a:gd name="T0" fmla="*/ 0 w 10"/>
                  <a:gd name="T1" fmla="*/ 0 h 5"/>
                  <a:gd name="T2" fmla="*/ 0 w 10"/>
                  <a:gd name="T3" fmla="*/ 5 h 5"/>
                  <a:gd name="T4" fmla="*/ 10 w 10"/>
                  <a:gd name="T5" fmla="*/ 0 h 5"/>
                  <a:gd name="T6" fmla="*/ 0 w 10"/>
                  <a:gd name="T7" fmla="*/ 0 h 5"/>
                </a:gdLst>
                <a:ahLst/>
                <a:cxnLst>
                  <a:cxn ang="0">
                    <a:pos x="T0" y="T1"/>
                  </a:cxn>
                  <a:cxn ang="0">
                    <a:pos x="T2" y="T3"/>
                  </a:cxn>
                  <a:cxn ang="0">
                    <a:pos x="T4" y="T5"/>
                  </a:cxn>
                  <a:cxn ang="0">
                    <a:pos x="T6" y="T7"/>
                  </a:cxn>
                </a:cxnLst>
                <a:rect l="0" t="0" r="r" b="b"/>
                <a:pathLst>
                  <a:path w="10" h="5">
                    <a:moveTo>
                      <a:pt x="0" y="0"/>
                    </a:moveTo>
                    <a:lnTo>
                      <a:pt x="0" y="5"/>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67" name="Freeform 448">
                <a:extLst>
                  <a:ext uri="{FF2B5EF4-FFF2-40B4-BE49-F238E27FC236}">
                    <a16:creationId xmlns:a16="http://schemas.microsoft.com/office/drawing/2014/main" id="{1B948B70-E5CC-4BF1-88D7-5EB668B0BE8F}"/>
                  </a:ext>
                </a:extLst>
              </p:cNvPr>
              <p:cNvSpPr>
                <a:spLocks/>
              </p:cNvSpPr>
              <p:nvPr userDrawn="1"/>
            </p:nvSpPr>
            <p:spPr bwMode="auto">
              <a:xfrm>
                <a:off x="3689" y="1467"/>
                <a:ext cx="10" cy="0"/>
              </a:xfrm>
              <a:custGeom>
                <a:avLst/>
                <a:gdLst>
                  <a:gd name="T0" fmla="*/ 5 w 10"/>
                  <a:gd name="T1" fmla="*/ 0 w 10"/>
                  <a:gd name="T2" fmla="*/ 10 w 10"/>
                  <a:gd name="T3" fmla="*/ 5 w 10"/>
                </a:gdLst>
                <a:ahLst/>
                <a:cxnLst>
                  <a:cxn ang="0">
                    <a:pos x="T0" y="0"/>
                  </a:cxn>
                  <a:cxn ang="0">
                    <a:pos x="T1" y="0"/>
                  </a:cxn>
                  <a:cxn ang="0">
                    <a:pos x="T2" y="0"/>
                  </a:cxn>
                  <a:cxn ang="0">
                    <a:pos x="T3" y="0"/>
                  </a:cxn>
                </a:cxnLst>
                <a:rect l="0" t="0" r="r" b="b"/>
                <a:pathLst>
                  <a:path w="10">
                    <a:moveTo>
                      <a:pt x="5" y="0"/>
                    </a:moveTo>
                    <a:lnTo>
                      <a:pt x="0" y="0"/>
                    </a:lnTo>
                    <a:lnTo>
                      <a:pt x="1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68" name="Freeform 449">
                <a:extLst>
                  <a:ext uri="{FF2B5EF4-FFF2-40B4-BE49-F238E27FC236}">
                    <a16:creationId xmlns:a16="http://schemas.microsoft.com/office/drawing/2014/main" id="{D865EF68-69F9-4CFE-8395-B09769AB8674}"/>
                  </a:ext>
                </a:extLst>
              </p:cNvPr>
              <p:cNvSpPr>
                <a:spLocks/>
              </p:cNvSpPr>
              <p:nvPr userDrawn="1"/>
            </p:nvSpPr>
            <p:spPr bwMode="auto">
              <a:xfrm>
                <a:off x="4301" y="1087"/>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69" name="Freeform 450">
                <a:extLst>
                  <a:ext uri="{FF2B5EF4-FFF2-40B4-BE49-F238E27FC236}">
                    <a16:creationId xmlns:a16="http://schemas.microsoft.com/office/drawing/2014/main" id="{71417033-6D09-4B0F-9775-0A4234C25F90}"/>
                  </a:ext>
                </a:extLst>
              </p:cNvPr>
              <p:cNvSpPr>
                <a:spLocks/>
              </p:cNvSpPr>
              <p:nvPr userDrawn="1"/>
            </p:nvSpPr>
            <p:spPr bwMode="auto">
              <a:xfrm>
                <a:off x="4341" y="1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70" name="Freeform 451">
                <a:extLst>
                  <a:ext uri="{FF2B5EF4-FFF2-40B4-BE49-F238E27FC236}">
                    <a16:creationId xmlns:a16="http://schemas.microsoft.com/office/drawing/2014/main" id="{19349DDB-E1C3-4EA4-B7E9-76629A61AF41}"/>
                  </a:ext>
                </a:extLst>
              </p:cNvPr>
              <p:cNvSpPr>
                <a:spLocks/>
              </p:cNvSpPr>
              <p:nvPr userDrawn="1"/>
            </p:nvSpPr>
            <p:spPr bwMode="auto">
              <a:xfrm>
                <a:off x="4182" y="1472"/>
                <a:ext cx="15" cy="10"/>
              </a:xfrm>
              <a:custGeom>
                <a:avLst/>
                <a:gdLst>
                  <a:gd name="T0" fmla="*/ 0 w 3"/>
                  <a:gd name="T1" fmla="*/ 0 h 2"/>
                  <a:gd name="T2" fmla="*/ 3 w 3"/>
                  <a:gd name="T3" fmla="*/ 1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3" y="2"/>
                      <a:pt x="3" y="1"/>
                    </a:cubicBezTo>
                    <a:cubicBezTo>
                      <a:pt x="3" y="0"/>
                      <a:pt x="3"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71" name="Freeform 452">
                <a:extLst>
                  <a:ext uri="{FF2B5EF4-FFF2-40B4-BE49-F238E27FC236}">
                    <a16:creationId xmlns:a16="http://schemas.microsoft.com/office/drawing/2014/main" id="{F85DE408-68D7-4404-A8DA-3B700B3E55A2}"/>
                  </a:ext>
                </a:extLst>
              </p:cNvPr>
              <p:cNvSpPr>
                <a:spLocks/>
              </p:cNvSpPr>
              <p:nvPr userDrawn="1"/>
            </p:nvSpPr>
            <p:spPr bwMode="auto">
              <a:xfrm>
                <a:off x="4470" y="1307"/>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72" name="Freeform 453">
                <a:extLst>
                  <a:ext uri="{FF2B5EF4-FFF2-40B4-BE49-F238E27FC236}">
                    <a16:creationId xmlns:a16="http://schemas.microsoft.com/office/drawing/2014/main" id="{4C832113-F2D8-4D07-AFB0-DD3EDEDF806B}"/>
                  </a:ext>
                </a:extLst>
              </p:cNvPr>
              <p:cNvSpPr>
                <a:spLocks/>
              </p:cNvSpPr>
              <p:nvPr userDrawn="1"/>
            </p:nvSpPr>
            <p:spPr bwMode="auto">
              <a:xfrm>
                <a:off x="4455" y="129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73" name="Freeform 454">
                <a:extLst>
                  <a:ext uri="{FF2B5EF4-FFF2-40B4-BE49-F238E27FC236}">
                    <a16:creationId xmlns:a16="http://schemas.microsoft.com/office/drawing/2014/main" id="{4CEB36B5-5997-40F5-B920-D3CFAF92301F}"/>
                  </a:ext>
                </a:extLst>
              </p:cNvPr>
              <p:cNvSpPr>
                <a:spLocks/>
              </p:cNvSpPr>
              <p:nvPr userDrawn="1"/>
            </p:nvSpPr>
            <p:spPr bwMode="auto">
              <a:xfrm>
                <a:off x="4187" y="928"/>
                <a:ext cx="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74" name="Freeform 455">
                <a:extLst>
                  <a:ext uri="{FF2B5EF4-FFF2-40B4-BE49-F238E27FC236}">
                    <a16:creationId xmlns:a16="http://schemas.microsoft.com/office/drawing/2014/main" id="{11621EF7-ACC8-412D-B967-EBE47EF1C09C}"/>
                  </a:ext>
                </a:extLst>
              </p:cNvPr>
              <p:cNvSpPr>
                <a:spLocks/>
              </p:cNvSpPr>
              <p:nvPr userDrawn="1"/>
            </p:nvSpPr>
            <p:spPr bwMode="auto">
              <a:xfrm>
                <a:off x="3913" y="1447"/>
                <a:ext cx="15"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2" y="0"/>
                      <a:pt x="3" y="0"/>
                      <a:pt x="3"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75" name="Freeform 456">
                <a:extLst>
                  <a:ext uri="{FF2B5EF4-FFF2-40B4-BE49-F238E27FC236}">
                    <a16:creationId xmlns:a16="http://schemas.microsoft.com/office/drawing/2014/main" id="{EE43938E-427C-452A-BEEA-A306A24596F3}"/>
                  </a:ext>
                </a:extLst>
              </p:cNvPr>
              <p:cNvSpPr>
                <a:spLocks/>
              </p:cNvSpPr>
              <p:nvPr userDrawn="1"/>
            </p:nvSpPr>
            <p:spPr bwMode="auto">
              <a:xfrm>
                <a:off x="4336" y="105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76" name="Freeform 457">
                <a:extLst>
                  <a:ext uri="{FF2B5EF4-FFF2-40B4-BE49-F238E27FC236}">
                    <a16:creationId xmlns:a16="http://schemas.microsoft.com/office/drawing/2014/main" id="{B272FAEC-6E7E-4C52-8A10-597D3F9D965C}"/>
                  </a:ext>
                </a:extLst>
              </p:cNvPr>
              <p:cNvSpPr>
                <a:spLocks/>
              </p:cNvSpPr>
              <p:nvPr userDrawn="1"/>
            </p:nvSpPr>
            <p:spPr bwMode="auto">
              <a:xfrm>
                <a:off x="3928" y="1437"/>
                <a:ext cx="20" cy="10"/>
              </a:xfrm>
              <a:custGeom>
                <a:avLst/>
                <a:gdLst>
                  <a:gd name="T0" fmla="*/ 4 w 4"/>
                  <a:gd name="T1" fmla="*/ 0 h 2"/>
                  <a:gd name="T2" fmla="*/ 3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4" y="0"/>
                      <a:pt x="3" y="0"/>
                      <a:pt x="3" y="0"/>
                    </a:cubicBezTo>
                    <a:cubicBezTo>
                      <a:pt x="2" y="1"/>
                      <a:pt x="1" y="1"/>
                      <a:pt x="0" y="2"/>
                    </a:cubicBezTo>
                    <a:cubicBezTo>
                      <a:pt x="2" y="2"/>
                      <a:pt x="3"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77" name="Freeform 458">
                <a:extLst>
                  <a:ext uri="{FF2B5EF4-FFF2-40B4-BE49-F238E27FC236}">
                    <a16:creationId xmlns:a16="http://schemas.microsoft.com/office/drawing/2014/main" id="{1BF7599A-D1D9-431E-8D92-9475A6CE63BF}"/>
                  </a:ext>
                </a:extLst>
              </p:cNvPr>
              <p:cNvSpPr>
                <a:spLocks/>
              </p:cNvSpPr>
              <p:nvPr userDrawn="1"/>
            </p:nvSpPr>
            <p:spPr bwMode="auto">
              <a:xfrm>
                <a:off x="3779" y="997"/>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78" name="Freeform 459">
                <a:extLst>
                  <a:ext uri="{FF2B5EF4-FFF2-40B4-BE49-F238E27FC236}">
                    <a16:creationId xmlns:a16="http://schemas.microsoft.com/office/drawing/2014/main" id="{AA7DB988-DB5A-4261-BB92-7EBCBBD50B9A}"/>
                  </a:ext>
                </a:extLst>
              </p:cNvPr>
              <p:cNvSpPr>
                <a:spLocks/>
              </p:cNvSpPr>
              <p:nvPr userDrawn="1"/>
            </p:nvSpPr>
            <p:spPr bwMode="auto">
              <a:xfrm>
                <a:off x="3600" y="1087"/>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79" name="Freeform 460">
                <a:extLst>
                  <a:ext uri="{FF2B5EF4-FFF2-40B4-BE49-F238E27FC236}">
                    <a16:creationId xmlns:a16="http://schemas.microsoft.com/office/drawing/2014/main" id="{15851DF2-A712-475E-B11A-DA2BB79F1032}"/>
                  </a:ext>
                </a:extLst>
              </p:cNvPr>
              <p:cNvSpPr>
                <a:spLocks/>
              </p:cNvSpPr>
              <p:nvPr userDrawn="1"/>
            </p:nvSpPr>
            <p:spPr bwMode="auto">
              <a:xfrm>
                <a:off x="3774" y="1477"/>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80" name="Freeform 461">
                <a:extLst>
                  <a:ext uri="{FF2B5EF4-FFF2-40B4-BE49-F238E27FC236}">
                    <a16:creationId xmlns:a16="http://schemas.microsoft.com/office/drawing/2014/main" id="{CAD8CBEF-840C-4AF1-98A8-7E9993A2FA63}"/>
                  </a:ext>
                </a:extLst>
              </p:cNvPr>
              <p:cNvSpPr>
                <a:spLocks/>
              </p:cNvSpPr>
              <p:nvPr userDrawn="1"/>
            </p:nvSpPr>
            <p:spPr bwMode="auto">
              <a:xfrm>
                <a:off x="3759" y="14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81" name="Freeform 462">
                <a:extLst>
                  <a:ext uri="{FF2B5EF4-FFF2-40B4-BE49-F238E27FC236}">
                    <a16:creationId xmlns:a16="http://schemas.microsoft.com/office/drawing/2014/main" id="{60180E2C-04BC-460F-8C39-C4C2722132DC}"/>
                  </a:ext>
                </a:extLst>
              </p:cNvPr>
              <p:cNvSpPr>
                <a:spLocks/>
              </p:cNvSpPr>
              <p:nvPr userDrawn="1"/>
            </p:nvSpPr>
            <p:spPr bwMode="auto">
              <a:xfrm>
                <a:off x="3973" y="13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82" name="Freeform 463">
                <a:extLst>
                  <a:ext uri="{FF2B5EF4-FFF2-40B4-BE49-F238E27FC236}">
                    <a16:creationId xmlns:a16="http://schemas.microsoft.com/office/drawing/2014/main" id="{738371AF-F3E9-4319-9408-9074CA65579E}"/>
                  </a:ext>
                </a:extLst>
              </p:cNvPr>
              <p:cNvSpPr>
                <a:spLocks/>
              </p:cNvSpPr>
              <p:nvPr userDrawn="1"/>
            </p:nvSpPr>
            <p:spPr bwMode="auto">
              <a:xfrm>
                <a:off x="3774" y="147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83" name="Freeform 464">
                <a:extLst>
                  <a:ext uri="{FF2B5EF4-FFF2-40B4-BE49-F238E27FC236}">
                    <a16:creationId xmlns:a16="http://schemas.microsoft.com/office/drawing/2014/main" id="{EC27A241-C754-4B1F-A32F-011B47D49D7F}"/>
                  </a:ext>
                </a:extLst>
              </p:cNvPr>
              <p:cNvSpPr>
                <a:spLocks/>
              </p:cNvSpPr>
              <p:nvPr userDrawn="1"/>
            </p:nvSpPr>
            <p:spPr bwMode="auto">
              <a:xfrm>
                <a:off x="3769" y="147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84" name="Freeform 465">
                <a:extLst>
                  <a:ext uri="{FF2B5EF4-FFF2-40B4-BE49-F238E27FC236}">
                    <a16:creationId xmlns:a16="http://schemas.microsoft.com/office/drawing/2014/main" id="{8F1C21B6-F52C-4914-87A8-9C4A64CA3D36}"/>
                  </a:ext>
                </a:extLst>
              </p:cNvPr>
              <p:cNvSpPr>
                <a:spLocks/>
              </p:cNvSpPr>
              <p:nvPr userDrawn="1"/>
            </p:nvSpPr>
            <p:spPr bwMode="auto">
              <a:xfrm>
                <a:off x="3779" y="147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85" name="Freeform 466">
                <a:extLst>
                  <a:ext uri="{FF2B5EF4-FFF2-40B4-BE49-F238E27FC236}">
                    <a16:creationId xmlns:a16="http://schemas.microsoft.com/office/drawing/2014/main" id="{D086674A-9143-40F7-A4B9-288D77D3F84E}"/>
                  </a:ext>
                </a:extLst>
              </p:cNvPr>
              <p:cNvSpPr>
                <a:spLocks/>
              </p:cNvSpPr>
              <p:nvPr userDrawn="1"/>
            </p:nvSpPr>
            <p:spPr bwMode="auto">
              <a:xfrm>
                <a:off x="3988" y="7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86" name="Rectangle 467">
                <a:extLst>
                  <a:ext uri="{FF2B5EF4-FFF2-40B4-BE49-F238E27FC236}">
                    <a16:creationId xmlns:a16="http://schemas.microsoft.com/office/drawing/2014/main" id="{4A454490-92B6-4687-8DF0-E7FCD47A4C13}"/>
                  </a:ext>
                </a:extLst>
              </p:cNvPr>
              <p:cNvSpPr>
                <a:spLocks noChangeArrowheads="1"/>
              </p:cNvSpPr>
              <p:nvPr userDrawn="1"/>
            </p:nvSpPr>
            <p:spPr bwMode="auto">
              <a:xfrm>
                <a:off x="4296" y="142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87" name="Freeform 468">
                <a:extLst>
                  <a:ext uri="{FF2B5EF4-FFF2-40B4-BE49-F238E27FC236}">
                    <a16:creationId xmlns:a16="http://schemas.microsoft.com/office/drawing/2014/main" id="{8AED5949-692B-47F4-A314-3186B9A6BAF5}"/>
                  </a:ext>
                </a:extLst>
              </p:cNvPr>
              <p:cNvSpPr>
                <a:spLocks/>
              </p:cNvSpPr>
              <p:nvPr userDrawn="1"/>
            </p:nvSpPr>
            <p:spPr bwMode="auto">
              <a:xfrm>
                <a:off x="4296" y="1412"/>
                <a:ext cx="15" cy="20"/>
              </a:xfrm>
              <a:custGeom>
                <a:avLst/>
                <a:gdLst>
                  <a:gd name="T0" fmla="*/ 3 w 3"/>
                  <a:gd name="T1" fmla="*/ 0 h 4"/>
                  <a:gd name="T2" fmla="*/ 0 w 3"/>
                  <a:gd name="T3" fmla="*/ 2 h 4"/>
                  <a:gd name="T4" fmla="*/ 1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2" y="2"/>
                      <a:pt x="1" y="2"/>
                      <a:pt x="0" y="2"/>
                    </a:cubicBezTo>
                    <a:cubicBezTo>
                      <a:pt x="1" y="4"/>
                      <a:pt x="1" y="4"/>
                      <a:pt x="1" y="4"/>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88" name="Freeform 469">
                <a:extLst>
                  <a:ext uri="{FF2B5EF4-FFF2-40B4-BE49-F238E27FC236}">
                    <a16:creationId xmlns:a16="http://schemas.microsoft.com/office/drawing/2014/main" id="{EF183998-C824-4607-9161-ABB684A81DEB}"/>
                  </a:ext>
                </a:extLst>
              </p:cNvPr>
              <p:cNvSpPr>
                <a:spLocks noEditPoints="1"/>
              </p:cNvSpPr>
              <p:nvPr userDrawn="1"/>
            </p:nvSpPr>
            <p:spPr bwMode="auto">
              <a:xfrm>
                <a:off x="3565" y="713"/>
                <a:ext cx="930" cy="764"/>
              </a:xfrm>
              <a:custGeom>
                <a:avLst/>
                <a:gdLst>
                  <a:gd name="T0" fmla="*/ 143 w 187"/>
                  <a:gd name="T1" fmla="*/ 70 h 153"/>
                  <a:gd name="T2" fmla="*/ 154 w 187"/>
                  <a:gd name="T3" fmla="*/ 77 h 153"/>
                  <a:gd name="T4" fmla="*/ 158 w 187"/>
                  <a:gd name="T5" fmla="*/ 79 h 153"/>
                  <a:gd name="T6" fmla="*/ 167 w 187"/>
                  <a:gd name="T7" fmla="*/ 87 h 153"/>
                  <a:gd name="T8" fmla="*/ 177 w 187"/>
                  <a:gd name="T9" fmla="*/ 99 h 153"/>
                  <a:gd name="T10" fmla="*/ 180 w 187"/>
                  <a:gd name="T11" fmla="*/ 114 h 153"/>
                  <a:gd name="T12" fmla="*/ 181 w 187"/>
                  <a:gd name="T13" fmla="*/ 120 h 153"/>
                  <a:gd name="T14" fmla="*/ 179 w 187"/>
                  <a:gd name="T15" fmla="*/ 120 h 153"/>
                  <a:gd name="T16" fmla="*/ 174 w 187"/>
                  <a:gd name="T17" fmla="*/ 127 h 153"/>
                  <a:gd name="T18" fmla="*/ 165 w 187"/>
                  <a:gd name="T19" fmla="*/ 137 h 153"/>
                  <a:gd name="T20" fmla="*/ 147 w 187"/>
                  <a:gd name="T21" fmla="*/ 147 h 153"/>
                  <a:gd name="T22" fmla="*/ 138 w 187"/>
                  <a:gd name="T23" fmla="*/ 143 h 153"/>
                  <a:gd name="T24" fmla="*/ 123 w 187"/>
                  <a:gd name="T25" fmla="*/ 143 h 153"/>
                  <a:gd name="T26" fmla="*/ 120 w 187"/>
                  <a:gd name="T27" fmla="*/ 141 h 153"/>
                  <a:gd name="T28" fmla="*/ 111 w 187"/>
                  <a:gd name="T29" fmla="*/ 140 h 153"/>
                  <a:gd name="T30" fmla="*/ 97 w 187"/>
                  <a:gd name="T31" fmla="*/ 140 h 153"/>
                  <a:gd name="T32" fmla="*/ 87 w 187"/>
                  <a:gd name="T33" fmla="*/ 134 h 153"/>
                  <a:gd name="T34" fmla="*/ 69 w 187"/>
                  <a:gd name="T35" fmla="*/ 139 h 153"/>
                  <a:gd name="T36" fmla="*/ 58 w 187"/>
                  <a:gd name="T37" fmla="*/ 147 h 153"/>
                  <a:gd name="T38" fmla="*/ 45 w 187"/>
                  <a:gd name="T39" fmla="*/ 147 h 153"/>
                  <a:gd name="T40" fmla="*/ 28 w 187"/>
                  <a:gd name="T41" fmla="*/ 150 h 153"/>
                  <a:gd name="T42" fmla="*/ 42 w 187"/>
                  <a:gd name="T43" fmla="*/ 152 h 153"/>
                  <a:gd name="T44" fmla="*/ 51 w 187"/>
                  <a:gd name="T45" fmla="*/ 152 h 153"/>
                  <a:gd name="T46" fmla="*/ 78 w 187"/>
                  <a:gd name="T47" fmla="*/ 144 h 153"/>
                  <a:gd name="T48" fmla="*/ 89 w 187"/>
                  <a:gd name="T49" fmla="*/ 143 h 153"/>
                  <a:gd name="T50" fmla="*/ 98 w 187"/>
                  <a:gd name="T51" fmla="*/ 144 h 153"/>
                  <a:gd name="T52" fmla="*/ 122 w 187"/>
                  <a:gd name="T53" fmla="*/ 151 h 153"/>
                  <a:gd name="T54" fmla="*/ 127 w 187"/>
                  <a:gd name="T55" fmla="*/ 151 h 153"/>
                  <a:gd name="T56" fmla="*/ 143 w 187"/>
                  <a:gd name="T57" fmla="*/ 150 h 153"/>
                  <a:gd name="T58" fmla="*/ 166 w 187"/>
                  <a:gd name="T59" fmla="*/ 144 h 153"/>
                  <a:gd name="T60" fmla="*/ 185 w 187"/>
                  <a:gd name="T61" fmla="*/ 128 h 153"/>
                  <a:gd name="T62" fmla="*/ 186 w 187"/>
                  <a:gd name="T63" fmla="*/ 110 h 153"/>
                  <a:gd name="T64" fmla="*/ 180 w 187"/>
                  <a:gd name="T65" fmla="*/ 92 h 153"/>
                  <a:gd name="T66" fmla="*/ 172 w 187"/>
                  <a:gd name="T67" fmla="*/ 78 h 153"/>
                  <a:gd name="T68" fmla="*/ 152 w 187"/>
                  <a:gd name="T69" fmla="*/ 67 h 153"/>
                  <a:gd name="T70" fmla="*/ 138 w 187"/>
                  <a:gd name="T71" fmla="*/ 50 h 153"/>
                  <a:gd name="T72" fmla="*/ 130 w 187"/>
                  <a:gd name="T73" fmla="*/ 30 h 153"/>
                  <a:gd name="T74" fmla="*/ 115 w 187"/>
                  <a:gd name="T75" fmla="*/ 13 h 153"/>
                  <a:gd name="T76" fmla="*/ 86 w 187"/>
                  <a:gd name="T77" fmla="*/ 0 h 153"/>
                  <a:gd name="T78" fmla="*/ 77 w 187"/>
                  <a:gd name="T79" fmla="*/ 3 h 153"/>
                  <a:gd name="T80" fmla="*/ 63 w 187"/>
                  <a:gd name="T81" fmla="*/ 11 h 153"/>
                  <a:gd name="T82" fmla="*/ 45 w 187"/>
                  <a:gd name="T83" fmla="*/ 33 h 153"/>
                  <a:gd name="T84" fmla="*/ 38 w 187"/>
                  <a:gd name="T85" fmla="*/ 49 h 153"/>
                  <a:gd name="T86" fmla="*/ 21 w 187"/>
                  <a:gd name="T87" fmla="*/ 69 h 153"/>
                  <a:gd name="T88" fmla="*/ 5 w 187"/>
                  <a:gd name="T89" fmla="*/ 78 h 153"/>
                  <a:gd name="T90" fmla="*/ 10 w 187"/>
                  <a:gd name="T91" fmla="*/ 82 h 153"/>
                  <a:gd name="T92" fmla="*/ 25 w 187"/>
                  <a:gd name="T93" fmla="*/ 75 h 153"/>
                  <a:gd name="T94" fmla="*/ 41 w 187"/>
                  <a:gd name="T95" fmla="*/ 58 h 153"/>
                  <a:gd name="T96" fmla="*/ 47 w 187"/>
                  <a:gd name="T97" fmla="*/ 48 h 153"/>
                  <a:gd name="T98" fmla="*/ 56 w 187"/>
                  <a:gd name="T99" fmla="*/ 29 h 153"/>
                  <a:gd name="T100" fmla="*/ 69 w 187"/>
                  <a:gd name="T101" fmla="*/ 15 h 153"/>
                  <a:gd name="T102" fmla="*/ 84 w 187"/>
                  <a:gd name="T103" fmla="*/ 7 h 153"/>
                  <a:gd name="T104" fmla="*/ 85 w 187"/>
                  <a:gd name="T105" fmla="*/ 8 h 153"/>
                  <a:gd name="T106" fmla="*/ 91 w 187"/>
                  <a:gd name="T107" fmla="*/ 9 h 153"/>
                  <a:gd name="T108" fmla="*/ 103 w 187"/>
                  <a:gd name="T109" fmla="*/ 14 h 153"/>
                  <a:gd name="T110" fmla="*/ 111 w 187"/>
                  <a:gd name="T111" fmla="*/ 20 h 153"/>
                  <a:gd name="T112" fmla="*/ 117 w 187"/>
                  <a:gd name="T113" fmla="*/ 27 h 153"/>
                  <a:gd name="T114" fmla="*/ 124 w 187"/>
                  <a:gd name="T115" fmla="*/ 40 h 153"/>
                  <a:gd name="T116" fmla="*/ 130 w 187"/>
                  <a:gd name="T117" fmla="*/ 55 h 153"/>
                  <a:gd name="T118" fmla="*/ 164 w 187"/>
                  <a:gd name="T119" fmla="*/ 82 h 153"/>
                  <a:gd name="T120" fmla="*/ 50 w 187"/>
                  <a:gd name="T121" fmla="*/ 1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 h="153">
                    <a:moveTo>
                      <a:pt x="136" y="62"/>
                    </a:moveTo>
                    <a:cubicBezTo>
                      <a:pt x="137" y="65"/>
                      <a:pt x="137" y="65"/>
                      <a:pt x="137" y="65"/>
                    </a:cubicBezTo>
                    <a:cubicBezTo>
                      <a:pt x="134" y="63"/>
                      <a:pt x="133" y="61"/>
                      <a:pt x="134" y="64"/>
                    </a:cubicBezTo>
                    <a:cubicBezTo>
                      <a:pt x="135" y="63"/>
                      <a:pt x="136" y="65"/>
                      <a:pt x="138" y="67"/>
                    </a:cubicBezTo>
                    <a:cubicBezTo>
                      <a:pt x="140" y="69"/>
                      <a:pt x="141" y="70"/>
                      <a:pt x="143" y="69"/>
                    </a:cubicBezTo>
                    <a:cubicBezTo>
                      <a:pt x="143" y="71"/>
                      <a:pt x="143" y="71"/>
                      <a:pt x="143" y="71"/>
                    </a:cubicBezTo>
                    <a:cubicBezTo>
                      <a:pt x="143" y="71"/>
                      <a:pt x="143" y="71"/>
                      <a:pt x="143" y="70"/>
                    </a:cubicBezTo>
                    <a:cubicBezTo>
                      <a:pt x="144" y="74"/>
                      <a:pt x="146" y="71"/>
                      <a:pt x="149" y="73"/>
                    </a:cubicBezTo>
                    <a:cubicBezTo>
                      <a:pt x="150" y="74"/>
                      <a:pt x="150" y="75"/>
                      <a:pt x="149" y="75"/>
                    </a:cubicBezTo>
                    <a:cubicBezTo>
                      <a:pt x="149" y="75"/>
                      <a:pt x="150" y="75"/>
                      <a:pt x="151" y="76"/>
                    </a:cubicBezTo>
                    <a:cubicBezTo>
                      <a:pt x="151" y="76"/>
                      <a:pt x="152" y="76"/>
                      <a:pt x="152" y="76"/>
                    </a:cubicBezTo>
                    <a:cubicBezTo>
                      <a:pt x="153" y="76"/>
                      <a:pt x="153" y="76"/>
                      <a:pt x="153" y="76"/>
                    </a:cubicBezTo>
                    <a:cubicBezTo>
                      <a:pt x="154" y="76"/>
                      <a:pt x="153" y="77"/>
                      <a:pt x="153" y="76"/>
                    </a:cubicBezTo>
                    <a:cubicBezTo>
                      <a:pt x="153" y="76"/>
                      <a:pt x="154" y="77"/>
                      <a:pt x="154" y="77"/>
                    </a:cubicBezTo>
                    <a:cubicBezTo>
                      <a:pt x="155" y="77"/>
                      <a:pt x="156" y="78"/>
                      <a:pt x="156" y="78"/>
                    </a:cubicBezTo>
                    <a:cubicBezTo>
                      <a:pt x="156" y="78"/>
                      <a:pt x="156" y="78"/>
                      <a:pt x="156" y="78"/>
                    </a:cubicBezTo>
                    <a:cubicBezTo>
                      <a:pt x="157" y="78"/>
                      <a:pt x="158" y="78"/>
                      <a:pt x="159" y="78"/>
                    </a:cubicBezTo>
                    <a:cubicBezTo>
                      <a:pt x="160" y="79"/>
                      <a:pt x="159" y="78"/>
                      <a:pt x="159" y="78"/>
                    </a:cubicBezTo>
                    <a:cubicBezTo>
                      <a:pt x="159" y="78"/>
                      <a:pt x="159" y="78"/>
                      <a:pt x="160" y="78"/>
                    </a:cubicBezTo>
                    <a:cubicBezTo>
                      <a:pt x="160" y="79"/>
                      <a:pt x="161" y="79"/>
                      <a:pt x="161" y="79"/>
                    </a:cubicBezTo>
                    <a:cubicBezTo>
                      <a:pt x="161" y="80"/>
                      <a:pt x="160" y="79"/>
                      <a:pt x="158" y="79"/>
                    </a:cubicBezTo>
                    <a:cubicBezTo>
                      <a:pt x="159" y="82"/>
                      <a:pt x="160" y="79"/>
                      <a:pt x="163" y="83"/>
                    </a:cubicBezTo>
                    <a:cubicBezTo>
                      <a:pt x="163" y="83"/>
                      <a:pt x="161" y="82"/>
                      <a:pt x="161" y="82"/>
                    </a:cubicBezTo>
                    <a:cubicBezTo>
                      <a:pt x="162" y="84"/>
                      <a:pt x="163" y="84"/>
                      <a:pt x="164" y="86"/>
                    </a:cubicBezTo>
                    <a:cubicBezTo>
                      <a:pt x="164" y="86"/>
                      <a:pt x="162" y="82"/>
                      <a:pt x="164" y="82"/>
                    </a:cubicBezTo>
                    <a:cubicBezTo>
                      <a:pt x="165" y="83"/>
                      <a:pt x="165" y="83"/>
                      <a:pt x="167" y="84"/>
                    </a:cubicBezTo>
                    <a:cubicBezTo>
                      <a:pt x="166" y="85"/>
                      <a:pt x="167" y="85"/>
                      <a:pt x="168" y="86"/>
                    </a:cubicBezTo>
                    <a:cubicBezTo>
                      <a:pt x="167" y="87"/>
                      <a:pt x="167" y="87"/>
                      <a:pt x="167" y="87"/>
                    </a:cubicBezTo>
                    <a:cubicBezTo>
                      <a:pt x="169" y="88"/>
                      <a:pt x="169" y="87"/>
                      <a:pt x="170" y="88"/>
                    </a:cubicBezTo>
                    <a:cubicBezTo>
                      <a:pt x="171" y="89"/>
                      <a:pt x="171" y="90"/>
                      <a:pt x="170" y="91"/>
                    </a:cubicBezTo>
                    <a:cubicBezTo>
                      <a:pt x="172" y="93"/>
                      <a:pt x="170" y="88"/>
                      <a:pt x="172" y="91"/>
                    </a:cubicBezTo>
                    <a:cubicBezTo>
                      <a:pt x="173" y="93"/>
                      <a:pt x="175" y="94"/>
                      <a:pt x="177" y="97"/>
                    </a:cubicBezTo>
                    <a:cubicBezTo>
                      <a:pt x="177" y="99"/>
                      <a:pt x="176" y="97"/>
                      <a:pt x="176" y="97"/>
                    </a:cubicBezTo>
                    <a:cubicBezTo>
                      <a:pt x="177" y="99"/>
                      <a:pt x="177" y="99"/>
                      <a:pt x="177" y="99"/>
                    </a:cubicBezTo>
                    <a:cubicBezTo>
                      <a:pt x="177" y="99"/>
                      <a:pt x="177" y="99"/>
                      <a:pt x="177" y="99"/>
                    </a:cubicBezTo>
                    <a:cubicBezTo>
                      <a:pt x="177" y="100"/>
                      <a:pt x="178" y="99"/>
                      <a:pt x="179" y="101"/>
                    </a:cubicBezTo>
                    <a:cubicBezTo>
                      <a:pt x="180" y="101"/>
                      <a:pt x="179" y="102"/>
                      <a:pt x="179" y="103"/>
                    </a:cubicBezTo>
                    <a:cubicBezTo>
                      <a:pt x="179" y="104"/>
                      <a:pt x="179" y="105"/>
                      <a:pt x="179" y="105"/>
                    </a:cubicBezTo>
                    <a:cubicBezTo>
                      <a:pt x="179" y="106"/>
                      <a:pt x="179" y="107"/>
                      <a:pt x="180" y="107"/>
                    </a:cubicBezTo>
                    <a:cubicBezTo>
                      <a:pt x="179" y="108"/>
                      <a:pt x="179" y="107"/>
                      <a:pt x="178" y="107"/>
                    </a:cubicBezTo>
                    <a:cubicBezTo>
                      <a:pt x="180" y="111"/>
                      <a:pt x="179" y="110"/>
                      <a:pt x="181" y="113"/>
                    </a:cubicBezTo>
                    <a:cubicBezTo>
                      <a:pt x="181" y="113"/>
                      <a:pt x="181" y="114"/>
                      <a:pt x="180" y="114"/>
                    </a:cubicBezTo>
                    <a:cubicBezTo>
                      <a:pt x="180" y="115"/>
                      <a:pt x="180" y="116"/>
                      <a:pt x="180" y="116"/>
                    </a:cubicBezTo>
                    <a:cubicBezTo>
                      <a:pt x="181" y="114"/>
                      <a:pt x="182" y="116"/>
                      <a:pt x="182" y="119"/>
                    </a:cubicBezTo>
                    <a:cubicBezTo>
                      <a:pt x="183" y="118"/>
                      <a:pt x="183" y="118"/>
                      <a:pt x="184" y="117"/>
                    </a:cubicBezTo>
                    <a:cubicBezTo>
                      <a:pt x="184" y="117"/>
                      <a:pt x="184" y="121"/>
                      <a:pt x="184" y="121"/>
                    </a:cubicBezTo>
                    <a:cubicBezTo>
                      <a:pt x="183" y="121"/>
                      <a:pt x="183" y="121"/>
                      <a:pt x="183" y="120"/>
                    </a:cubicBezTo>
                    <a:cubicBezTo>
                      <a:pt x="183" y="120"/>
                      <a:pt x="183" y="121"/>
                      <a:pt x="183" y="121"/>
                    </a:cubicBezTo>
                    <a:cubicBezTo>
                      <a:pt x="182" y="122"/>
                      <a:pt x="181" y="121"/>
                      <a:pt x="181" y="120"/>
                    </a:cubicBezTo>
                    <a:cubicBezTo>
                      <a:pt x="182" y="119"/>
                      <a:pt x="182" y="119"/>
                      <a:pt x="182" y="119"/>
                    </a:cubicBezTo>
                    <a:cubicBezTo>
                      <a:pt x="181" y="118"/>
                      <a:pt x="181" y="117"/>
                      <a:pt x="180" y="117"/>
                    </a:cubicBezTo>
                    <a:cubicBezTo>
                      <a:pt x="180" y="117"/>
                      <a:pt x="180" y="118"/>
                      <a:pt x="180" y="118"/>
                    </a:cubicBezTo>
                    <a:cubicBezTo>
                      <a:pt x="180" y="118"/>
                      <a:pt x="180" y="118"/>
                      <a:pt x="180" y="118"/>
                    </a:cubicBezTo>
                    <a:cubicBezTo>
                      <a:pt x="179" y="118"/>
                      <a:pt x="180" y="118"/>
                      <a:pt x="180" y="119"/>
                    </a:cubicBezTo>
                    <a:cubicBezTo>
                      <a:pt x="178" y="119"/>
                      <a:pt x="178" y="119"/>
                      <a:pt x="178" y="119"/>
                    </a:cubicBezTo>
                    <a:cubicBezTo>
                      <a:pt x="179" y="120"/>
                      <a:pt x="179" y="120"/>
                      <a:pt x="179" y="120"/>
                    </a:cubicBezTo>
                    <a:cubicBezTo>
                      <a:pt x="176" y="123"/>
                      <a:pt x="176" y="123"/>
                      <a:pt x="176" y="123"/>
                    </a:cubicBezTo>
                    <a:cubicBezTo>
                      <a:pt x="177" y="125"/>
                      <a:pt x="176" y="126"/>
                      <a:pt x="176" y="128"/>
                    </a:cubicBezTo>
                    <a:cubicBezTo>
                      <a:pt x="176" y="130"/>
                      <a:pt x="175" y="132"/>
                      <a:pt x="174" y="134"/>
                    </a:cubicBezTo>
                    <a:cubicBezTo>
                      <a:pt x="174" y="132"/>
                      <a:pt x="173" y="133"/>
                      <a:pt x="172" y="132"/>
                    </a:cubicBezTo>
                    <a:cubicBezTo>
                      <a:pt x="173" y="132"/>
                      <a:pt x="173" y="131"/>
                      <a:pt x="174" y="130"/>
                    </a:cubicBezTo>
                    <a:cubicBezTo>
                      <a:pt x="174" y="129"/>
                      <a:pt x="175" y="128"/>
                      <a:pt x="175" y="127"/>
                    </a:cubicBezTo>
                    <a:cubicBezTo>
                      <a:pt x="175" y="128"/>
                      <a:pt x="174" y="127"/>
                      <a:pt x="174" y="127"/>
                    </a:cubicBezTo>
                    <a:cubicBezTo>
                      <a:pt x="174" y="127"/>
                      <a:pt x="174" y="128"/>
                      <a:pt x="173" y="129"/>
                    </a:cubicBezTo>
                    <a:cubicBezTo>
                      <a:pt x="173" y="130"/>
                      <a:pt x="172" y="131"/>
                      <a:pt x="172" y="131"/>
                    </a:cubicBezTo>
                    <a:cubicBezTo>
                      <a:pt x="172" y="130"/>
                      <a:pt x="171" y="131"/>
                      <a:pt x="170" y="131"/>
                    </a:cubicBezTo>
                    <a:cubicBezTo>
                      <a:pt x="172" y="132"/>
                      <a:pt x="169" y="134"/>
                      <a:pt x="167" y="136"/>
                    </a:cubicBezTo>
                    <a:cubicBezTo>
                      <a:pt x="167" y="136"/>
                      <a:pt x="167" y="135"/>
                      <a:pt x="169" y="134"/>
                    </a:cubicBezTo>
                    <a:cubicBezTo>
                      <a:pt x="167" y="134"/>
                      <a:pt x="167" y="135"/>
                      <a:pt x="167" y="136"/>
                    </a:cubicBezTo>
                    <a:cubicBezTo>
                      <a:pt x="166" y="136"/>
                      <a:pt x="166" y="137"/>
                      <a:pt x="165" y="137"/>
                    </a:cubicBezTo>
                    <a:cubicBezTo>
                      <a:pt x="165" y="137"/>
                      <a:pt x="165" y="137"/>
                      <a:pt x="165" y="137"/>
                    </a:cubicBezTo>
                    <a:cubicBezTo>
                      <a:pt x="165" y="138"/>
                      <a:pt x="162" y="139"/>
                      <a:pt x="162" y="138"/>
                    </a:cubicBezTo>
                    <a:cubicBezTo>
                      <a:pt x="162" y="138"/>
                      <a:pt x="162" y="138"/>
                      <a:pt x="162" y="138"/>
                    </a:cubicBezTo>
                    <a:cubicBezTo>
                      <a:pt x="159" y="139"/>
                      <a:pt x="152" y="142"/>
                      <a:pt x="152" y="143"/>
                    </a:cubicBezTo>
                    <a:cubicBezTo>
                      <a:pt x="152" y="143"/>
                      <a:pt x="152" y="141"/>
                      <a:pt x="152" y="141"/>
                    </a:cubicBezTo>
                    <a:cubicBezTo>
                      <a:pt x="152" y="141"/>
                      <a:pt x="151" y="142"/>
                      <a:pt x="149" y="144"/>
                    </a:cubicBezTo>
                    <a:cubicBezTo>
                      <a:pt x="149" y="145"/>
                      <a:pt x="148" y="146"/>
                      <a:pt x="147" y="147"/>
                    </a:cubicBezTo>
                    <a:cubicBezTo>
                      <a:pt x="147" y="147"/>
                      <a:pt x="146" y="148"/>
                      <a:pt x="146" y="148"/>
                    </a:cubicBezTo>
                    <a:cubicBezTo>
                      <a:pt x="147" y="146"/>
                      <a:pt x="144" y="143"/>
                      <a:pt x="147" y="142"/>
                    </a:cubicBezTo>
                    <a:cubicBezTo>
                      <a:pt x="146" y="142"/>
                      <a:pt x="145" y="142"/>
                      <a:pt x="143" y="142"/>
                    </a:cubicBezTo>
                    <a:cubicBezTo>
                      <a:pt x="144" y="142"/>
                      <a:pt x="145" y="144"/>
                      <a:pt x="144" y="144"/>
                    </a:cubicBezTo>
                    <a:cubicBezTo>
                      <a:pt x="141" y="143"/>
                      <a:pt x="142" y="144"/>
                      <a:pt x="139" y="143"/>
                    </a:cubicBezTo>
                    <a:cubicBezTo>
                      <a:pt x="140" y="143"/>
                      <a:pt x="139" y="145"/>
                      <a:pt x="138" y="145"/>
                    </a:cubicBezTo>
                    <a:cubicBezTo>
                      <a:pt x="138" y="145"/>
                      <a:pt x="138" y="143"/>
                      <a:pt x="138" y="143"/>
                    </a:cubicBezTo>
                    <a:cubicBezTo>
                      <a:pt x="138" y="143"/>
                      <a:pt x="137" y="143"/>
                      <a:pt x="136" y="144"/>
                    </a:cubicBezTo>
                    <a:cubicBezTo>
                      <a:pt x="136" y="145"/>
                      <a:pt x="135" y="145"/>
                      <a:pt x="135" y="145"/>
                    </a:cubicBezTo>
                    <a:cubicBezTo>
                      <a:pt x="136" y="145"/>
                      <a:pt x="135" y="143"/>
                      <a:pt x="134" y="143"/>
                    </a:cubicBezTo>
                    <a:cubicBezTo>
                      <a:pt x="134" y="143"/>
                      <a:pt x="131" y="143"/>
                      <a:pt x="130" y="143"/>
                    </a:cubicBezTo>
                    <a:cubicBezTo>
                      <a:pt x="131" y="143"/>
                      <a:pt x="131" y="143"/>
                      <a:pt x="131" y="143"/>
                    </a:cubicBezTo>
                    <a:cubicBezTo>
                      <a:pt x="127" y="143"/>
                      <a:pt x="127" y="147"/>
                      <a:pt x="123" y="146"/>
                    </a:cubicBezTo>
                    <a:cubicBezTo>
                      <a:pt x="124" y="146"/>
                      <a:pt x="125" y="144"/>
                      <a:pt x="123" y="143"/>
                    </a:cubicBezTo>
                    <a:cubicBezTo>
                      <a:pt x="122" y="144"/>
                      <a:pt x="118" y="148"/>
                      <a:pt x="114" y="148"/>
                    </a:cubicBezTo>
                    <a:cubicBezTo>
                      <a:pt x="113" y="147"/>
                      <a:pt x="113" y="147"/>
                      <a:pt x="113" y="147"/>
                    </a:cubicBezTo>
                    <a:cubicBezTo>
                      <a:pt x="113" y="147"/>
                      <a:pt x="112" y="147"/>
                      <a:pt x="112" y="147"/>
                    </a:cubicBezTo>
                    <a:cubicBezTo>
                      <a:pt x="111" y="147"/>
                      <a:pt x="110" y="147"/>
                      <a:pt x="110" y="147"/>
                    </a:cubicBezTo>
                    <a:cubicBezTo>
                      <a:pt x="112" y="146"/>
                      <a:pt x="118" y="143"/>
                      <a:pt x="121" y="142"/>
                    </a:cubicBezTo>
                    <a:cubicBezTo>
                      <a:pt x="119" y="142"/>
                      <a:pt x="120" y="142"/>
                      <a:pt x="118" y="141"/>
                    </a:cubicBezTo>
                    <a:cubicBezTo>
                      <a:pt x="118" y="140"/>
                      <a:pt x="120" y="141"/>
                      <a:pt x="120" y="141"/>
                    </a:cubicBezTo>
                    <a:cubicBezTo>
                      <a:pt x="120" y="141"/>
                      <a:pt x="119" y="140"/>
                      <a:pt x="118" y="140"/>
                    </a:cubicBezTo>
                    <a:cubicBezTo>
                      <a:pt x="117" y="139"/>
                      <a:pt x="115" y="139"/>
                      <a:pt x="115" y="139"/>
                    </a:cubicBezTo>
                    <a:cubicBezTo>
                      <a:pt x="115" y="141"/>
                      <a:pt x="111" y="139"/>
                      <a:pt x="111" y="140"/>
                    </a:cubicBezTo>
                    <a:cubicBezTo>
                      <a:pt x="111" y="140"/>
                      <a:pt x="113" y="140"/>
                      <a:pt x="114" y="141"/>
                    </a:cubicBezTo>
                    <a:cubicBezTo>
                      <a:pt x="115" y="141"/>
                      <a:pt x="117" y="141"/>
                      <a:pt x="117" y="141"/>
                    </a:cubicBezTo>
                    <a:cubicBezTo>
                      <a:pt x="117" y="142"/>
                      <a:pt x="113" y="144"/>
                      <a:pt x="109" y="142"/>
                    </a:cubicBezTo>
                    <a:cubicBezTo>
                      <a:pt x="108" y="141"/>
                      <a:pt x="111" y="140"/>
                      <a:pt x="111" y="140"/>
                    </a:cubicBezTo>
                    <a:cubicBezTo>
                      <a:pt x="110" y="140"/>
                      <a:pt x="107" y="139"/>
                      <a:pt x="107" y="139"/>
                    </a:cubicBezTo>
                    <a:cubicBezTo>
                      <a:pt x="109" y="139"/>
                      <a:pt x="109" y="139"/>
                      <a:pt x="109" y="139"/>
                    </a:cubicBezTo>
                    <a:cubicBezTo>
                      <a:pt x="107" y="137"/>
                      <a:pt x="105" y="139"/>
                      <a:pt x="103" y="137"/>
                    </a:cubicBezTo>
                    <a:cubicBezTo>
                      <a:pt x="103" y="137"/>
                      <a:pt x="103" y="136"/>
                      <a:pt x="102" y="135"/>
                    </a:cubicBezTo>
                    <a:cubicBezTo>
                      <a:pt x="102" y="135"/>
                      <a:pt x="101" y="134"/>
                      <a:pt x="101" y="135"/>
                    </a:cubicBezTo>
                    <a:cubicBezTo>
                      <a:pt x="102" y="137"/>
                      <a:pt x="100" y="141"/>
                      <a:pt x="98" y="142"/>
                    </a:cubicBezTo>
                    <a:cubicBezTo>
                      <a:pt x="98" y="141"/>
                      <a:pt x="97" y="141"/>
                      <a:pt x="97" y="140"/>
                    </a:cubicBezTo>
                    <a:cubicBezTo>
                      <a:pt x="96" y="139"/>
                      <a:pt x="95" y="138"/>
                      <a:pt x="94" y="137"/>
                    </a:cubicBezTo>
                    <a:cubicBezTo>
                      <a:pt x="93" y="136"/>
                      <a:pt x="97" y="135"/>
                      <a:pt x="96" y="134"/>
                    </a:cubicBezTo>
                    <a:cubicBezTo>
                      <a:pt x="96" y="134"/>
                      <a:pt x="95" y="135"/>
                      <a:pt x="95" y="135"/>
                    </a:cubicBezTo>
                    <a:cubicBezTo>
                      <a:pt x="94" y="134"/>
                      <a:pt x="95" y="134"/>
                      <a:pt x="93" y="133"/>
                    </a:cubicBezTo>
                    <a:cubicBezTo>
                      <a:pt x="93" y="134"/>
                      <a:pt x="89" y="132"/>
                      <a:pt x="92" y="134"/>
                    </a:cubicBezTo>
                    <a:cubicBezTo>
                      <a:pt x="91" y="134"/>
                      <a:pt x="90" y="134"/>
                      <a:pt x="90" y="134"/>
                    </a:cubicBezTo>
                    <a:cubicBezTo>
                      <a:pt x="89" y="134"/>
                      <a:pt x="88" y="134"/>
                      <a:pt x="87" y="134"/>
                    </a:cubicBezTo>
                    <a:cubicBezTo>
                      <a:pt x="87" y="134"/>
                      <a:pt x="87" y="135"/>
                      <a:pt x="86" y="136"/>
                    </a:cubicBezTo>
                    <a:cubicBezTo>
                      <a:pt x="85" y="136"/>
                      <a:pt x="84" y="137"/>
                      <a:pt x="83" y="138"/>
                    </a:cubicBezTo>
                    <a:cubicBezTo>
                      <a:pt x="83" y="137"/>
                      <a:pt x="83" y="137"/>
                      <a:pt x="82" y="137"/>
                    </a:cubicBezTo>
                    <a:cubicBezTo>
                      <a:pt x="78" y="138"/>
                      <a:pt x="76" y="139"/>
                      <a:pt x="73" y="140"/>
                    </a:cubicBezTo>
                    <a:cubicBezTo>
                      <a:pt x="72" y="140"/>
                      <a:pt x="70" y="141"/>
                      <a:pt x="71" y="140"/>
                    </a:cubicBezTo>
                    <a:cubicBezTo>
                      <a:pt x="71" y="140"/>
                      <a:pt x="70" y="141"/>
                      <a:pt x="69" y="141"/>
                    </a:cubicBezTo>
                    <a:cubicBezTo>
                      <a:pt x="67" y="141"/>
                      <a:pt x="71" y="140"/>
                      <a:pt x="69" y="139"/>
                    </a:cubicBezTo>
                    <a:cubicBezTo>
                      <a:pt x="70" y="140"/>
                      <a:pt x="67" y="142"/>
                      <a:pt x="66" y="142"/>
                    </a:cubicBezTo>
                    <a:cubicBezTo>
                      <a:pt x="67" y="144"/>
                      <a:pt x="69" y="141"/>
                      <a:pt x="71" y="140"/>
                    </a:cubicBezTo>
                    <a:cubicBezTo>
                      <a:pt x="71" y="142"/>
                      <a:pt x="69" y="145"/>
                      <a:pt x="66" y="147"/>
                    </a:cubicBezTo>
                    <a:cubicBezTo>
                      <a:pt x="62" y="148"/>
                      <a:pt x="64" y="146"/>
                      <a:pt x="63" y="146"/>
                    </a:cubicBezTo>
                    <a:cubicBezTo>
                      <a:pt x="57" y="148"/>
                      <a:pt x="59" y="151"/>
                      <a:pt x="54" y="150"/>
                    </a:cubicBezTo>
                    <a:cubicBezTo>
                      <a:pt x="51" y="149"/>
                      <a:pt x="53" y="148"/>
                      <a:pt x="53" y="147"/>
                    </a:cubicBezTo>
                    <a:cubicBezTo>
                      <a:pt x="55" y="147"/>
                      <a:pt x="57" y="147"/>
                      <a:pt x="58" y="147"/>
                    </a:cubicBezTo>
                    <a:cubicBezTo>
                      <a:pt x="56" y="147"/>
                      <a:pt x="56" y="147"/>
                      <a:pt x="56" y="147"/>
                    </a:cubicBezTo>
                    <a:cubicBezTo>
                      <a:pt x="57" y="146"/>
                      <a:pt x="59" y="146"/>
                      <a:pt x="60" y="146"/>
                    </a:cubicBezTo>
                    <a:cubicBezTo>
                      <a:pt x="59" y="146"/>
                      <a:pt x="56" y="146"/>
                      <a:pt x="53" y="147"/>
                    </a:cubicBezTo>
                    <a:cubicBezTo>
                      <a:pt x="52" y="147"/>
                      <a:pt x="50" y="147"/>
                      <a:pt x="49" y="147"/>
                    </a:cubicBezTo>
                    <a:cubicBezTo>
                      <a:pt x="47" y="147"/>
                      <a:pt x="46" y="147"/>
                      <a:pt x="45" y="146"/>
                    </a:cubicBezTo>
                    <a:cubicBezTo>
                      <a:pt x="44" y="147"/>
                      <a:pt x="43" y="147"/>
                      <a:pt x="43" y="147"/>
                    </a:cubicBezTo>
                    <a:cubicBezTo>
                      <a:pt x="45" y="147"/>
                      <a:pt x="45" y="147"/>
                      <a:pt x="45" y="147"/>
                    </a:cubicBezTo>
                    <a:cubicBezTo>
                      <a:pt x="46" y="148"/>
                      <a:pt x="42" y="149"/>
                      <a:pt x="44" y="149"/>
                    </a:cubicBezTo>
                    <a:cubicBezTo>
                      <a:pt x="42" y="150"/>
                      <a:pt x="40" y="151"/>
                      <a:pt x="37" y="150"/>
                    </a:cubicBezTo>
                    <a:cubicBezTo>
                      <a:pt x="36" y="148"/>
                      <a:pt x="36" y="148"/>
                      <a:pt x="36" y="148"/>
                    </a:cubicBezTo>
                    <a:cubicBezTo>
                      <a:pt x="36" y="149"/>
                      <a:pt x="38" y="149"/>
                      <a:pt x="39" y="149"/>
                    </a:cubicBezTo>
                    <a:cubicBezTo>
                      <a:pt x="38" y="150"/>
                      <a:pt x="35" y="147"/>
                      <a:pt x="33" y="148"/>
                    </a:cubicBezTo>
                    <a:cubicBezTo>
                      <a:pt x="35" y="150"/>
                      <a:pt x="35" y="150"/>
                      <a:pt x="35" y="150"/>
                    </a:cubicBezTo>
                    <a:cubicBezTo>
                      <a:pt x="33" y="150"/>
                      <a:pt x="30" y="151"/>
                      <a:pt x="28" y="150"/>
                    </a:cubicBezTo>
                    <a:cubicBezTo>
                      <a:pt x="29" y="152"/>
                      <a:pt x="28" y="150"/>
                      <a:pt x="30" y="152"/>
                    </a:cubicBezTo>
                    <a:cubicBezTo>
                      <a:pt x="29" y="150"/>
                      <a:pt x="37" y="153"/>
                      <a:pt x="34" y="150"/>
                    </a:cubicBezTo>
                    <a:cubicBezTo>
                      <a:pt x="36" y="152"/>
                      <a:pt x="37" y="152"/>
                      <a:pt x="40" y="153"/>
                    </a:cubicBezTo>
                    <a:cubicBezTo>
                      <a:pt x="40" y="153"/>
                      <a:pt x="39" y="152"/>
                      <a:pt x="41" y="152"/>
                    </a:cubicBezTo>
                    <a:cubicBezTo>
                      <a:pt x="41" y="152"/>
                      <a:pt x="42" y="152"/>
                      <a:pt x="42" y="152"/>
                    </a:cubicBezTo>
                    <a:cubicBezTo>
                      <a:pt x="42" y="152"/>
                      <a:pt x="42" y="152"/>
                      <a:pt x="42" y="152"/>
                    </a:cubicBezTo>
                    <a:cubicBezTo>
                      <a:pt x="42" y="152"/>
                      <a:pt x="42" y="152"/>
                      <a:pt x="42" y="152"/>
                    </a:cubicBezTo>
                    <a:cubicBezTo>
                      <a:pt x="42" y="152"/>
                      <a:pt x="42" y="152"/>
                      <a:pt x="42" y="152"/>
                    </a:cubicBezTo>
                    <a:cubicBezTo>
                      <a:pt x="41" y="152"/>
                      <a:pt x="41" y="152"/>
                      <a:pt x="41" y="151"/>
                    </a:cubicBezTo>
                    <a:cubicBezTo>
                      <a:pt x="42" y="151"/>
                      <a:pt x="45" y="151"/>
                      <a:pt x="46" y="150"/>
                    </a:cubicBezTo>
                    <a:cubicBezTo>
                      <a:pt x="47" y="150"/>
                      <a:pt x="46" y="151"/>
                      <a:pt x="46" y="151"/>
                    </a:cubicBezTo>
                    <a:cubicBezTo>
                      <a:pt x="48" y="150"/>
                      <a:pt x="48" y="150"/>
                      <a:pt x="48" y="150"/>
                    </a:cubicBezTo>
                    <a:cubicBezTo>
                      <a:pt x="48" y="151"/>
                      <a:pt x="52" y="152"/>
                      <a:pt x="49" y="152"/>
                    </a:cubicBezTo>
                    <a:cubicBezTo>
                      <a:pt x="51" y="152"/>
                      <a:pt x="51" y="152"/>
                      <a:pt x="51" y="152"/>
                    </a:cubicBezTo>
                    <a:cubicBezTo>
                      <a:pt x="53" y="153"/>
                      <a:pt x="55" y="153"/>
                      <a:pt x="57" y="152"/>
                    </a:cubicBezTo>
                    <a:cubicBezTo>
                      <a:pt x="58" y="152"/>
                      <a:pt x="60" y="150"/>
                      <a:pt x="59" y="151"/>
                    </a:cubicBezTo>
                    <a:cubicBezTo>
                      <a:pt x="59" y="151"/>
                      <a:pt x="60" y="151"/>
                      <a:pt x="61" y="151"/>
                    </a:cubicBezTo>
                    <a:cubicBezTo>
                      <a:pt x="62" y="150"/>
                      <a:pt x="63" y="150"/>
                      <a:pt x="63" y="150"/>
                    </a:cubicBezTo>
                    <a:cubicBezTo>
                      <a:pt x="63" y="150"/>
                      <a:pt x="63" y="150"/>
                      <a:pt x="63" y="150"/>
                    </a:cubicBezTo>
                    <a:cubicBezTo>
                      <a:pt x="67" y="149"/>
                      <a:pt x="71" y="146"/>
                      <a:pt x="76" y="145"/>
                    </a:cubicBezTo>
                    <a:cubicBezTo>
                      <a:pt x="77" y="145"/>
                      <a:pt x="77" y="144"/>
                      <a:pt x="78" y="144"/>
                    </a:cubicBezTo>
                    <a:cubicBezTo>
                      <a:pt x="79" y="144"/>
                      <a:pt x="79" y="143"/>
                      <a:pt x="80" y="143"/>
                    </a:cubicBezTo>
                    <a:cubicBezTo>
                      <a:pt x="81" y="143"/>
                      <a:pt x="81" y="143"/>
                      <a:pt x="81" y="143"/>
                    </a:cubicBezTo>
                    <a:cubicBezTo>
                      <a:pt x="81" y="143"/>
                      <a:pt x="83" y="143"/>
                      <a:pt x="83" y="143"/>
                    </a:cubicBezTo>
                    <a:cubicBezTo>
                      <a:pt x="84" y="143"/>
                      <a:pt x="85" y="143"/>
                      <a:pt x="85" y="142"/>
                    </a:cubicBezTo>
                    <a:cubicBezTo>
                      <a:pt x="86" y="142"/>
                      <a:pt x="87" y="143"/>
                      <a:pt x="87" y="143"/>
                    </a:cubicBezTo>
                    <a:cubicBezTo>
                      <a:pt x="88" y="143"/>
                      <a:pt x="88" y="143"/>
                      <a:pt x="89" y="143"/>
                    </a:cubicBezTo>
                    <a:cubicBezTo>
                      <a:pt x="89" y="143"/>
                      <a:pt x="89" y="143"/>
                      <a:pt x="89" y="143"/>
                    </a:cubicBezTo>
                    <a:cubicBezTo>
                      <a:pt x="89" y="143"/>
                      <a:pt x="89" y="143"/>
                      <a:pt x="89" y="143"/>
                    </a:cubicBezTo>
                    <a:cubicBezTo>
                      <a:pt x="90" y="143"/>
                      <a:pt x="90" y="143"/>
                      <a:pt x="90" y="143"/>
                    </a:cubicBezTo>
                    <a:cubicBezTo>
                      <a:pt x="90" y="143"/>
                      <a:pt x="91" y="143"/>
                      <a:pt x="91" y="143"/>
                    </a:cubicBezTo>
                    <a:cubicBezTo>
                      <a:pt x="92" y="143"/>
                      <a:pt x="93" y="143"/>
                      <a:pt x="93" y="143"/>
                    </a:cubicBezTo>
                    <a:cubicBezTo>
                      <a:pt x="94" y="143"/>
                      <a:pt x="94" y="143"/>
                      <a:pt x="94" y="143"/>
                    </a:cubicBezTo>
                    <a:cubicBezTo>
                      <a:pt x="95" y="143"/>
                      <a:pt x="96" y="143"/>
                      <a:pt x="96" y="143"/>
                    </a:cubicBezTo>
                    <a:cubicBezTo>
                      <a:pt x="97" y="144"/>
                      <a:pt x="97" y="144"/>
                      <a:pt x="98" y="144"/>
                    </a:cubicBezTo>
                    <a:cubicBezTo>
                      <a:pt x="98" y="144"/>
                      <a:pt x="99" y="144"/>
                      <a:pt x="100" y="144"/>
                    </a:cubicBezTo>
                    <a:cubicBezTo>
                      <a:pt x="100" y="144"/>
                      <a:pt x="100" y="144"/>
                      <a:pt x="100" y="144"/>
                    </a:cubicBezTo>
                    <a:cubicBezTo>
                      <a:pt x="102" y="144"/>
                      <a:pt x="105" y="147"/>
                      <a:pt x="109" y="148"/>
                    </a:cubicBezTo>
                    <a:cubicBezTo>
                      <a:pt x="109" y="148"/>
                      <a:pt x="108" y="148"/>
                      <a:pt x="107" y="147"/>
                    </a:cubicBezTo>
                    <a:cubicBezTo>
                      <a:pt x="111" y="151"/>
                      <a:pt x="117" y="149"/>
                      <a:pt x="120" y="151"/>
                    </a:cubicBezTo>
                    <a:cubicBezTo>
                      <a:pt x="121" y="151"/>
                      <a:pt x="122" y="151"/>
                      <a:pt x="123" y="151"/>
                    </a:cubicBezTo>
                    <a:cubicBezTo>
                      <a:pt x="123" y="151"/>
                      <a:pt x="123" y="151"/>
                      <a:pt x="122" y="151"/>
                    </a:cubicBezTo>
                    <a:cubicBezTo>
                      <a:pt x="123" y="151"/>
                      <a:pt x="123" y="151"/>
                      <a:pt x="123" y="151"/>
                    </a:cubicBezTo>
                    <a:cubicBezTo>
                      <a:pt x="123" y="151"/>
                      <a:pt x="124" y="152"/>
                      <a:pt x="124" y="152"/>
                    </a:cubicBezTo>
                    <a:cubicBezTo>
                      <a:pt x="124" y="152"/>
                      <a:pt x="123" y="151"/>
                      <a:pt x="123" y="151"/>
                    </a:cubicBezTo>
                    <a:cubicBezTo>
                      <a:pt x="124" y="151"/>
                      <a:pt x="125" y="151"/>
                      <a:pt x="126" y="151"/>
                    </a:cubicBezTo>
                    <a:cubicBezTo>
                      <a:pt x="127" y="152"/>
                      <a:pt x="127" y="152"/>
                      <a:pt x="127" y="152"/>
                    </a:cubicBezTo>
                    <a:cubicBezTo>
                      <a:pt x="127" y="152"/>
                      <a:pt x="127" y="152"/>
                      <a:pt x="127" y="152"/>
                    </a:cubicBezTo>
                    <a:cubicBezTo>
                      <a:pt x="128" y="152"/>
                      <a:pt x="128" y="151"/>
                      <a:pt x="127" y="151"/>
                    </a:cubicBezTo>
                    <a:cubicBezTo>
                      <a:pt x="128" y="151"/>
                      <a:pt x="129" y="150"/>
                      <a:pt x="129" y="150"/>
                    </a:cubicBezTo>
                    <a:cubicBezTo>
                      <a:pt x="130" y="152"/>
                      <a:pt x="132" y="150"/>
                      <a:pt x="133" y="151"/>
                    </a:cubicBezTo>
                    <a:cubicBezTo>
                      <a:pt x="134" y="151"/>
                      <a:pt x="135" y="151"/>
                      <a:pt x="136" y="151"/>
                    </a:cubicBezTo>
                    <a:cubicBezTo>
                      <a:pt x="138" y="150"/>
                      <a:pt x="139" y="150"/>
                      <a:pt x="139" y="149"/>
                    </a:cubicBezTo>
                    <a:cubicBezTo>
                      <a:pt x="139" y="149"/>
                      <a:pt x="140" y="149"/>
                      <a:pt x="139" y="149"/>
                    </a:cubicBezTo>
                    <a:cubicBezTo>
                      <a:pt x="140" y="149"/>
                      <a:pt x="142" y="149"/>
                      <a:pt x="143" y="149"/>
                    </a:cubicBezTo>
                    <a:cubicBezTo>
                      <a:pt x="143" y="150"/>
                      <a:pt x="143" y="150"/>
                      <a:pt x="143" y="150"/>
                    </a:cubicBezTo>
                    <a:cubicBezTo>
                      <a:pt x="146" y="148"/>
                      <a:pt x="146" y="148"/>
                      <a:pt x="146" y="148"/>
                    </a:cubicBezTo>
                    <a:cubicBezTo>
                      <a:pt x="148" y="148"/>
                      <a:pt x="149" y="149"/>
                      <a:pt x="147" y="150"/>
                    </a:cubicBezTo>
                    <a:cubicBezTo>
                      <a:pt x="151" y="148"/>
                      <a:pt x="150" y="149"/>
                      <a:pt x="153" y="147"/>
                    </a:cubicBezTo>
                    <a:cubicBezTo>
                      <a:pt x="153" y="147"/>
                      <a:pt x="153" y="147"/>
                      <a:pt x="153" y="147"/>
                    </a:cubicBezTo>
                    <a:cubicBezTo>
                      <a:pt x="154" y="147"/>
                      <a:pt x="156" y="146"/>
                      <a:pt x="157" y="146"/>
                    </a:cubicBezTo>
                    <a:cubicBezTo>
                      <a:pt x="158" y="146"/>
                      <a:pt x="159" y="146"/>
                      <a:pt x="160" y="146"/>
                    </a:cubicBezTo>
                    <a:cubicBezTo>
                      <a:pt x="162" y="145"/>
                      <a:pt x="164" y="145"/>
                      <a:pt x="166" y="144"/>
                    </a:cubicBezTo>
                    <a:cubicBezTo>
                      <a:pt x="167" y="143"/>
                      <a:pt x="169" y="142"/>
                      <a:pt x="171" y="141"/>
                    </a:cubicBezTo>
                    <a:cubicBezTo>
                      <a:pt x="173" y="139"/>
                      <a:pt x="175" y="138"/>
                      <a:pt x="176" y="137"/>
                    </a:cubicBezTo>
                    <a:cubicBezTo>
                      <a:pt x="174" y="137"/>
                      <a:pt x="180" y="135"/>
                      <a:pt x="178" y="134"/>
                    </a:cubicBezTo>
                    <a:cubicBezTo>
                      <a:pt x="179" y="134"/>
                      <a:pt x="180" y="133"/>
                      <a:pt x="180" y="134"/>
                    </a:cubicBezTo>
                    <a:cubicBezTo>
                      <a:pt x="181" y="133"/>
                      <a:pt x="182" y="132"/>
                      <a:pt x="183" y="131"/>
                    </a:cubicBezTo>
                    <a:cubicBezTo>
                      <a:pt x="183" y="129"/>
                      <a:pt x="184" y="128"/>
                      <a:pt x="184" y="127"/>
                    </a:cubicBezTo>
                    <a:cubicBezTo>
                      <a:pt x="185" y="127"/>
                      <a:pt x="184" y="128"/>
                      <a:pt x="185" y="128"/>
                    </a:cubicBezTo>
                    <a:cubicBezTo>
                      <a:pt x="185" y="127"/>
                      <a:pt x="185" y="126"/>
                      <a:pt x="185" y="126"/>
                    </a:cubicBezTo>
                    <a:cubicBezTo>
                      <a:pt x="186" y="126"/>
                      <a:pt x="185" y="127"/>
                      <a:pt x="185" y="128"/>
                    </a:cubicBezTo>
                    <a:cubicBezTo>
                      <a:pt x="187" y="124"/>
                      <a:pt x="185" y="123"/>
                      <a:pt x="184" y="122"/>
                    </a:cubicBezTo>
                    <a:cubicBezTo>
                      <a:pt x="185" y="120"/>
                      <a:pt x="185" y="119"/>
                      <a:pt x="185" y="118"/>
                    </a:cubicBezTo>
                    <a:cubicBezTo>
                      <a:pt x="185" y="117"/>
                      <a:pt x="186" y="116"/>
                      <a:pt x="186" y="119"/>
                    </a:cubicBezTo>
                    <a:cubicBezTo>
                      <a:pt x="186" y="118"/>
                      <a:pt x="187" y="116"/>
                      <a:pt x="187" y="114"/>
                    </a:cubicBezTo>
                    <a:cubicBezTo>
                      <a:pt x="187" y="112"/>
                      <a:pt x="187" y="110"/>
                      <a:pt x="186" y="110"/>
                    </a:cubicBezTo>
                    <a:cubicBezTo>
                      <a:pt x="186" y="110"/>
                      <a:pt x="186" y="108"/>
                      <a:pt x="186" y="108"/>
                    </a:cubicBezTo>
                    <a:cubicBezTo>
                      <a:pt x="186" y="105"/>
                      <a:pt x="186" y="105"/>
                      <a:pt x="185" y="102"/>
                    </a:cubicBezTo>
                    <a:cubicBezTo>
                      <a:pt x="185" y="103"/>
                      <a:pt x="185" y="103"/>
                      <a:pt x="185" y="103"/>
                    </a:cubicBezTo>
                    <a:cubicBezTo>
                      <a:pt x="183" y="102"/>
                      <a:pt x="184" y="100"/>
                      <a:pt x="183" y="98"/>
                    </a:cubicBezTo>
                    <a:cubicBezTo>
                      <a:pt x="183" y="98"/>
                      <a:pt x="183" y="98"/>
                      <a:pt x="183" y="98"/>
                    </a:cubicBezTo>
                    <a:cubicBezTo>
                      <a:pt x="183" y="93"/>
                      <a:pt x="182" y="96"/>
                      <a:pt x="181" y="91"/>
                    </a:cubicBezTo>
                    <a:cubicBezTo>
                      <a:pt x="180" y="92"/>
                      <a:pt x="180" y="92"/>
                      <a:pt x="180" y="92"/>
                    </a:cubicBezTo>
                    <a:cubicBezTo>
                      <a:pt x="179" y="92"/>
                      <a:pt x="179" y="91"/>
                      <a:pt x="179" y="89"/>
                    </a:cubicBezTo>
                    <a:cubicBezTo>
                      <a:pt x="179" y="88"/>
                      <a:pt x="178" y="86"/>
                      <a:pt x="177" y="85"/>
                    </a:cubicBezTo>
                    <a:cubicBezTo>
                      <a:pt x="177" y="85"/>
                      <a:pt x="177" y="86"/>
                      <a:pt x="177" y="86"/>
                    </a:cubicBezTo>
                    <a:cubicBezTo>
                      <a:pt x="176" y="86"/>
                      <a:pt x="176" y="84"/>
                      <a:pt x="176" y="83"/>
                    </a:cubicBezTo>
                    <a:cubicBezTo>
                      <a:pt x="176" y="82"/>
                      <a:pt x="176" y="80"/>
                      <a:pt x="175" y="79"/>
                    </a:cubicBezTo>
                    <a:cubicBezTo>
                      <a:pt x="175" y="79"/>
                      <a:pt x="176" y="79"/>
                      <a:pt x="176" y="80"/>
                    </a:cubicBezTo>
                    <a:cubicBezTo>
                      <a:pt x="173" y="76"/>
                      <a:pt x="175" y="80"/>
                      <a:pt x="172" y="78"/>
                    </a:cubicBezTo>
                    <a:cubicBezTo>
                      <a:pt x="172" y="77"/>
                      <a:pt x="174" y="77"/>
                      <a:pt x="172" y="76"/>
                    </a:cubicBezTo>
                    <a:cubicBezTo>
                      <a:pt x="172" y="75"/>
                      <a:pt x="170" y="75"/>
                      <a:pt x="168" y="74"/>
                    </a:cubicBezTo>
                    <a:cubicBezTo>
                      <a:pt x="166" y="73"/>
                      <a:pt x="164" y="73"/>
                      <a:pt x="163" y="71"/>
                    </a:cubicBezTo>
                    <a:cubicBezTo>
                      <a:pt x="164" y="72"/>
                      <a:pt x="164" y="73"/>
                      <a:pt x="163" y="72"/>
                    </a:cubicBezTo>
                    <a:cubicBezTo>
                      <a:pt x="161" y="72"/>
                      <a:pt x="158" y="68"/>
                      <a:pt x="155" y="69"/>
                    </a:cubicBezTo>
                    <a:cubicBezTo>
                      <a:pt x="155" y="69"/>
                      <a:pt x="155" y="68"/>
                      <a:pt x="155" y="68"/>
                    </a:cubicBezTo>
                    <a:cubicBezTo>
                      <a:pt x="155" y="68"/>
                      <a:pt x="153" y="68"/>
                      <a:pt x="152" y="67"/>
                    </a:cubicBezTo>
                    <a:cubicBezTo>
                      <a:pt x="151" y="67"/>
                      <a:pt x="150" y="66"/>
                      <a:pt x="150" y="66"/>
                    </a:cubicBezTo>
                    <a:cubicBezTo>
                      <a:pt x="150" y="65"/>
                      <a:pt x="148" y="63"/>
                      <a:pt x="146" y="62"/>
                    </a:cubicBezTo>
                    <a:cubicBezTo>
                      <a:pt x="145" y="61"/>
                      <a:pt x="143" y="59"/>
                      <a:pt x="144" y="58"/>
                    </a:cubicBezTo>
                    <a:cubicBezTo>
                      <a:pt x="144" y="58"/>
                      <a:pt x="143" y="57"/>
                      <a:pt x="143" y="56"/>
                    </a:cubicBezTo>
                    <a:cubicBezTo>
                      <a:pt x="142" y="55"/>
                      <a:pt x="141" y="54"/>
                      <a:pt x="141" y="54"/>
                    </a:cubicBezTo>
                    <a:cubicBezTo>
                      <a:pt x="142" y="54"/>
                      <a:pt x="142" y="54"/>
                      <a:pt x="142" y="54"/>
                    </a:cubicBezTo>
                    <a:cubicBezTo>
                      <a:pt x="140" y="51"/>
                      <a:pt x="139" y="51"/>
                      <a:pt x="138" y="50"/>
                    </a:cubicBezTo>
                    <a:cubicBezTo>
                      <a:pt x="138" y="49"/>
                      <a:pt x="138" y="50"/>
                      <a:pt x="139" y="50"/>
                    </a:cubicBezTo>
                    <a:cubicBezTo>
                      <a:pt x="137" y="45"/>
                      <a:pt x="137" y="45"/>
                      <a:pt x="134" y="42"/>
                    </a:cubicBezTo>
                    <a:cubicBezTo>
                      <a:pt x="135" y="41"/>
                      <a:pt x="135" y="41"/>
                      <a:pt x="135" y="41"/>
                    </a:cubicBezTo>
                    <a:cubicBezTo>
                      <a:pt x="135" y="41"/>
                      <a:pt x="134" y="41"/>
                      <a:pt x="134" y="40"/>
                    </a:cubicBezTo>
                    <a:cubicBezTo>
                      <a:pt x="134" y="38"/>
                      <a:pt x="133" y="37"/>
                      <a:pt x="132" y="35"/>
                    </a:cubicBezTo>
                    <a:cubicBezTo>
                      <a:pt x="132" y="33"/>
                      <a:pt x="131" y="31"/>
                      <a:pt x="129" y="30"/>
                    </a:cubicBezTo>
                    <a:cubicBezTo>
                      <a:pt x="130" y="30"/>
                      <a:pt x="130" y="30"/>
                      <a:pt x="130" y="30"/>
                    </a:cubicBezTo>
                    <a:cubicBezTo>
                      <a:pt x="126" y="26"/>
                      <a:pt x="125" y="17"/>
                      <a:pt x="120" y="18"/>
                    </a:cubicBezTo>
                    <a:cubicBezTo>
                      <a:pt x="120" y="18"/>
                      <a:pt x="120" y="18"/>
                      <a:pt x="119" y="17"/>
                    </a:cubicBezTo>
                    <a:cubicBezTo>
                      <a:pt x="118" y="16"/>
                      <a:pt x="117" y="16"/>
                      <a:pt x="117" y="16"/>
                    </a:cubicBezTo>
                    <a:cubicBezTo>
                      <a:pt x="120" y="20"/>
                      <a:pt x="116" y="17"/>
                      <a:pt x="117" y="18"/>
                    </a:cubicBezTo>
                    <a:cubicBezTo>
                      <a:pt x="115" y="17"/>
                      <a:pt x="114" y="14"/>
                      <a:pt x="116" y="16"/>
                    </a:cubicBezTo>
                    <a:cubicBezTo>
                      <a:pt x="116" y="16"/>
                      <a:pt x="116" y="16"/>
                      <a:pt x="116" y="16"/>
                    </a:cubicBezTo>
                    <a:cubicBezTo>
                      <a:pt x="117" y="16"/>
                      <a:pt x="116" y="15"/>
                      <a:pt x="115" y="13"/>
                    </a:cubicBezTo>
                    <a:cubicBezTo>
                      <a:pt x="114" y="12"/>
                      <a:pt x="113" y="11"/>
                      <a:pt x="113" y="11"/>
                    </a:cubicBezTo>
                    <a:cubicBezTo>
                      <a:pt x="109" y="8"/>
                      <a:pt x="105" y="5"/>
                      <a:pt x="101" y="3"/>
                    </a:cubicBezTo>
                    <a:cubicBezTo>
                      <a:pt x="97" y="1"/>
                      <a:pt x="92" y="0"/>
                      <a:pt x="87" y="0"/>
                    </a:cubicBezTo>
                    <a:cubicBezTo>
                      <a:pt x="88" y="1"/>
                      <a:pt x="88" y="1"/>
                      <a:pt x="88" y="1"/>
                    </a:cubicBezTo>
                    <a:cubicBezTo>
                      <a:pt x="88" y="1"/>
                      <a:pt x="87" y="1"/>
                      <a:pt x="86" y="1"/>
                    </a:cubicBezTo>
                    <a:cubicBezTo>
                      <a:pt x="86" y="2"/>
                      <a:pt x="85" y="2"/>
                      <a:pt x="85" y="2"/>
                    </a:cubicBezTo>
                    <a:cubicBezTo>
                      <a:pt x="84" y="1"/>
                      <a:pt x="83" y="1"/>
                      <a:pt x="86" y="0"/>
                    </a:cubicBezTo>
                    <a:cubicBezTo>
                      <a:pt x="85" y="0"/>
                      <a:pt x="84" y="0"/>
                      <a:pt x="83" y="1"/>
                    </a:cubicBezTo>
                    <a:cubicBezTo>
                      <a:pt x="83" y="1"/>
                      <a:pt x="83" y="1"/>
                      <a:pt x="83" y="1"/>
                    </a:cubicBezTo>
                    <a:cubicBezTo>
                      <a:pt x="83" y="1"/>
                      <a:pt x="82" y="2"/>
                      <a:pt x="82" y="2"/>
                    </a:cubicBezTo>
                    <a:cubicBezTo>
                      <a:pt x="78" y="2"/>
                      <a:pt x="84" y="0"/>
                      <a:pt x="82" y="0"/>
                    </a:cubicBezTo>
                    <a:cubicBezTo>
                      <a:pt x="80" y="1"/>
                      <a:pt x="80" y="1"/>
                      <a:pt x="80" y="1"/>
                    </a:cubicBezTo>
                    <a:cubicBezTo>
                      <a:pt x="81" y="1"/>
                      <a:pt x="81" y="1"/>
                      <a:pt x="81" y="1"/>
                    </a:cubicBezTo>
                    <a:cubicBezTo>
                      <a:pt x="79" y="2"/>
                      <a:pt x="79" y="2"/>
                      <a:pt x="77" y="3"/>
                    </a:cubicBezTo>
                    <a:cubicBezTo>
                      <a:pt x="75" y="3"/>
                      <a:pt x="76" y="2"/>
                      <a:pt x="75" y="3"/>
                    </a:cubicBezTo>
                    <a:cubicBezTo>
                      <a:pt x="75" y="3"/>
                      <a:pt x="75" y="3"/>
                      <a:pt x="74" y="3"/>
                    </a:cubicBezTo>
                    <a:cubicBezTo>
                      <a:pt x="70" y="5"/>
                      <a:pt x="70" y="5"/>
                      <a:pt x="70" y="5"/>
                    </a:cubicBezTo>
                    <a:cubicBezTo>
                      <a:pt x="72" y="5"/>
                      <a:pt x="72" y="5"/>
                      <a:pt x="72" y="5"/>
                    </a:cubicBezTo>
                    <a:cubicBezTo>
                      <a:pt x="71" y="6"/>
                      <a:pt x="69" y="7"/>
                      <a:pt x="71" y="7"/>
                    </a:cubicBezTo>
                    <a:cubicBezTo>
                      <a:pt x="70" y="7"/>
                      <a:pt x="69" y="7"/>
                      <a:pt x="68" y="8"/>
                    </a:cubicBezTo>
                    <a:cubicBezTo>
                      <a:pt x="66" y="9"/>
                      <a:pt x="65" y="9"/>
                      <a:pt x="63" y="11"/>
                    </a:cubicBezTo>
                    <a:cubicBezTo>
                      <a:pt x="61" y="13"/>
                      <a:pt x="58" y="15"/>
                      <a:pt x="58" y="16"/>
                    </a:cubicBezTo>
                    <a:cubicBezTo>
                      <a:pt x="57" y="18"/>
                      <a:pt x="55" y="20"/>
                      <a:pt x="53" y="22"/>
                    </a:cubicBezTo>
                    <a:cubicBezTo>
                      <a:pt x="54" y="22"/>
                      <a:pt x="55" y="22"/>
                      <a:pt x="53" y="24"/>
                    </a:cubicBezTo>
                    <a:cubicBezTo>
                      <a:pt x="52" y="22"/>
                      <a:pt x="50" y="27"/>
                      <a:pt x="47" y="28"/>
                    </a:cubicBezTo>
                    <a:cubicBezTo>
                      <a:pt x="48" y="27"/>
                      <a:pt x="47" y="29"/>
                      <a:pt x="47" y="30"/>
                    </a:cubicBezTo>
                    <a:cubicBezTo>
                      <a:pt x="46" y="32"/>
                      <a:pt x="45" y="33"/>
                      <a:pt x="47" y="32"/>
                    </a:cubicBezTo>
                    <a:cubicBezTo>
                      <a:pt x="46" y="34"/>
                      <a:pt x="46" y="32"/>
                      <a:pt x="45" y="33"/>
                    </a:cubicBezTo>
                    <a:cubicBezTo>
                      <a:pt x="44" y="35"/>
                      <a:pt x="43" y="37"/>
                      <a:pt x="41" y="40"/>
                    </a:cubicBezTo>
                    <a:cubicBezTo>
                      <a:pt x="41" y="40"/>
                      <a:pt x="41" y="40"/>
                      <a:pt x="41" y="40"/>
                    </a:cubicBezTo>
                    <a:cubicBezTo>
                      <a:pt x="41" y="41"/>
                      <a:pt x="41" y="41"/>
                      <a:pt x="41" y="41"/>
                    </a:cubicBezTo>
                    <a:cubicBezTo>
                      <a:pt x="40" y="42"/>
                      <a:pt x="40" y="42"/>
                      <a:pt x="40" y="42"/>
                    </a:cubicBezTo>
                    <a:cubicBezTo>
                      <a:pt x="39" y="44"/>
                      <a:pt x="39" y="44"/>
                      <a:pt x="39" y="44"/>
                    </a:cubicBezTo>
                    <a:cubicBezTo>
                      <a:pt x="39" y="45"/>
                      <a:pt x="38" y="47"/>
                      <a:pt x="37" y="48"/>
                    </a:cubicBezTo>
                    <a:cubicBezTo>
                      <a:pt x="38" y="48"/>
                      <a:pt x="38" y="48"/>
                      <a:pt x="38" y="49"/>
                    </a:cubicBezTo>
                    <a:cubicBezTo>
                      <a:pt x="38" y="49"/>
                      <a:pt x="38" y="50"/>
                      <a:pt x="37" y="50"/>
                    </a:cubicBezTo>
                    <a:cubicBezTo>
                      <a:pt x="36" y="51"/>
                      <a:pt x="35" y="51"/>
                      <a:pt x="35" y="51"/>
                    </a:cubicBezTo>
                    <a:cubicBezTo>
                      <a:pt x="35" y="52"/>
                      <a:pt x="37" y="53"/>
                      <a:pt x="35" y="54"/>
                    </a:cubicBezTo>
                    <a:cubicBezTo>
                      <a:pt x="35" y="54"/>
                      <a:pt x="36" y="54"/>
                      <a:pt x="35" y="54"/>
                    </a:cubicBezTo>
                    <a:cubicBezTo>
                      <a:pt x="32" y="59"/>
                      <a:pt x="29" y="64"/>
                      <a:pt x="25" y="67"/>
                    </a:cubicBezTo>
                    <a:cubicBezTo>
                      <a:pt x="24" y="68"/>
                      <a:pt x="22" y="69"/>
                      <a:pt x="21" y="69"/>
                    </a:cubicBezTo>
                    <a:cubicBezTo>
                      <a:pt x="21" y="69"/>
                      <a:pt x="21" y="69"/>
                      <a:pt x="21" y="69"/>
                    </a:cubicBezTo>
                    <a:cubicBezTo>
                      <a:pt x="20" y="70"/>
                      <a:pt x="20" y="70"/>
                      <a:pt x="20" y="70"/>
                    </a:cubicBezTo>
                    <a:cubicBezTo>
                      <a:pt x="17" y="71"/>
                      <a:pt x="17" y="71"/>
                      <a:pt x="17" y="71"/>
                    </a:cubicBezTo>
                    <a:cubicBezTo>
                      <a:pt x="14" y="72"/>
                      <a:pt x="12" y="73"/>
                      <a:pt x="8" y="74"/>
                    </a:cubicBezTo>
                    <a:cubicBezTo>
                      <a:pt x="10" y="74"/>
                      <a:pt x="9" y="74"/>
                      <a:pt x="8" y="75"/>
                    </a:cubicBezTo>
                    <a:cubicBezTo>
                      <a:pt x="9" y="75"/>
                      <a:pt x="9" y="76"/>
                      <a:pt x="9" y="76"/>
                    </a:cubicBezTo>
                    <a:cubicBezTo>
                      <a:pt x="9" y="76"/>
                      <a:pt x="8" y="76"/>
                      <a:pt x="6" y="77"/>
                    </a:cubicBezTo>
                    <a:cubicBezTo>
                      <a:pt x="6" y="77"/>
                      <a:pt x="5" y="77"/>
                      <a:pt x="5" y="78"/>
                    </a:cubicBezTo>
                    <a:cubicBezTo>
                      <a:pt x="4" y="78"/>
                      <a:pt x="4" y="78"/>
                      <a:pt x="4" y="78"/>
                    </a:cubicBezTo>
                    <a:cubicBezTo>
                      <a:pt x="4" y="79"/>
                      <a:pt x="3" y="80"/>
                      <a:pt x="2" y="81"/>
                    </a:cubicBezTo>
                    <a:cubicBezTo>
                      <a:pt x="1" y="82"/>
                      <a:pt x="0" y="83"/>
                      <a:pt x="0" y="83"/>
                    </a:cubicBezTo>
                    <a:cubicBezTo>
                      <a:pt x="1" y="82"/>
                      <a:pt x="1" y="82"/>
                      <a:pt x="1" y="82"/>
                    </a:cubicBezTo>
                    <a:cubicBezTo>
                      <a:pt x="1" y="83"/>
                      <a:pt x="2" y="83"/>
                      <a:pt x="3" y="83"/>
                    </a:cubicBezTo>
                    <a:cubicBezTo>
                      <a:pt x="5" y="83"/>
                      <a:pt x="6" y="83"/>
                      <a:pt x="7" y="84"/>
                    </a:cubicBezTo>
                    <a:cubicBezTo>
                      <a:pt x="7" y="83"/>
                      <a:pt x="9" y="82"/>
                      <a:pt x="10" y="82"/>
                    </a:cubicBezTo>
                    <a:cubicBezTo>
                      <a:pt x="12" y="81"/>
                      <a:pt x="14" y="81"/>
                      <a:pt x="15" y="79"/>
                    </a:cubicBezTo>
                    <a:cubicBezTo>
                      <a:pt x="15" y="79"/>
                      <a:pt x="14" y="80"/>
                      <a:pt x="15" y="80"/>
                    </a:cubicBezTo>
                    <a:cubicBezTo>
                      <a:pt x="15" y="78"/>
                      <a:pt x="16" y="78"/>
                      <a:pt x="18" y="77"/>
                    </a:cubicBezTo>
                    <a:cubicBezTo>
                      <a:pt x="18" y="78"/>
                      <a:pt x="18" y="78"/>
                      <a:pt x="18" y="78"/>
                    </a:cubicBezTo>
                    <a:cubicBezTo>
                      <a:pt x="19" y="77"/>
                      <a:pt x="20" y="76"/>
                      <a:pt x="22" y="76"/>
                    </a:cubicBezTo>
                    <a:cubicBezTo>
                      <a:pt x="22" y="76"/>
                      <a:pt x="23" y="76"/>
                      <a:pt x="23" y="75"/>
                    </a:cubicBezTo>
                    <a:cubicBezTo>
                      <a:pt x="24" y="75"/>
                      <a:pt x="25" y="75"/>
                      <a:pt x="25" y="75"/>
                    </a:cubicBezTo>
                    <a:cubicBezTo>
                      <a:pt x="28" y="74"/>
                      <a:pt x="30" y="72"/>
                      <a:pt x="33" y="70"/>
                    </a:cubicBezTo>
                    <a:cubicBezTo>
                      <a:pt x="32" y="69"/>
                      <a:pt x="32" y="69"/>
                      <a:pt x="32" y="69"/>
                    </a:cubicBezTo>
                    <a:cubicBezTo>
                      <a:pt x="33" y="68"/>
                      <a:pt x="33" y="68"/>
                      <a:pt x="34" y="68"/>
                    </a:cubicBezTo>
                    <a:cubicBezTo>
                      <a:pt x="34" y="66"/>
                      <a:pt x="31" y="71"/>
                      <a:pt x="31" y="69"/>
                    </a:cubicBezTo>
                    <a:cubicBezTo>
                      <a:pt x="32" y="69"/>
                      <a:pt x="34" y="67"/>
                      <a:pt x="36" y="65"/>
                    </a:cubicBezTo>
                    <a:cubicBezTo>
                      <a:pt x="38" y="63"/>
                      <a:pt x="39" y="60"/>
                      <a:pt x="41" y="60"/>
                    </a:cubicBezTo>
                    <a:cubicBezTo>
                      <a:pt x="42" y="58"/>
                      <a:pt x="39" y="60"/>
                      <a:pt x="41" y="58"/>
                    </a:cubicBezTo>
                    <a:cubicBezTo>
                      <a:pt x="41" y="58"/>
                      <a:pt x="41" y="58"/>
                      <a:pt x="41" y="58"/>
                    </a:cubicBezTo>
                    <a:cubicBezTo>
                      <a:pt x="41" y="57"/>
                      <a:pt x="41" y="57"/>
                      <a:pt x="41" y="57"/>
                    </a:cubicBezTo>
                    <a:cubicBezTo>
                      <a:pt x="42" y="56"/>
                      <a:pt x="43" y="56"/>
                      <a:pt x="43" y="56"/>
                    </a:cubicBezTo>
                    <a:cubicBezTo>
                      <a:pt x="43" y="56"/>
                      <a:pt x="43" y="57"/>
                      <a:pt x="43" y="57"/>
                    </a:cubicBezTo>
                    <a:cubicBezTo>
                      <a:pt x="44" y="56"/>
                      <a:pt x="45" y="52"/>
                      <a:pt x="46" y="51"/>
                    </a:cubicBezTo>
                    <a:cubicBezTo>
                      <a:pt x="44" y="53"/>
                      <a:pt x="44" y="53"/>
                      <a:pt x="44" y="53"/>
                    </a:cubicBezTo>
                    <a:cubicBezTo>
                      <a:pt x="45" y="52"/>
                      <a:pt x="46" y="50"/>
                      <a:pt x="47" y="48"/>
                    </a:cubicBezTo>
                    <a:cubicBezTo>
                      <a:pt x="47" y="47"/>
                      <a:pt x="47" y="46"/>
                      <a:pt x="48" y="45"/>
                    </a:cubicBezTo>
                    <a:cubicBezTo>
                      <a:pt x="48" y="44"/>
                      <a:pt x="48" y="44"/>
                      <a:pt x="48" y="44"/>
                    </a:cubicBezTo>
                    <a:cubicBezTo>
                      <a:pt x="49" y="43"/>
                      <a:pt x="49" y="43"/>
                      <a:pt x="49" y="43"/>
                    </a:cubicBezTo>
                    <a:cubicBezTo>
                      <a:pt x="50" y="41"/>
                      <a:pt x="51" y="38"/>
                      <a:pt x="52" y="35"/>
                    </a:cubicBezTo>
                    <a:cubicBezTo>
                      <a:pt x="51" y="36"/>
                      <a:pt x="51" y="36"/>
                      <a:pt x="51" y="36"/>
                    </a:cubicBezTo>
                    <a:cubicBezTo>
                      <a:pt x="53" y="31"/>
                      <a:pt x="54" y="33"/>
                      <a:pt x="56" y="29"/>
                    </a:cubicBezTo>
                    <a:cubicBezTo>
                      <a:pt x="56" y="29"/>
                      <a:pt x="56" y="29"/>
                      <a:pt x="56" y="29"/>
                    </a:cubicBezTo>
                    <a:cubicBezTo>
                      <a:pt x="56" y="28"/>
                      <a:pt x="57" y="26"/>
                      <a:pt x="57" y="25"/>
                    </a:cubicBezTo>
                    <a:cubicBezTo>
                      <a:pt x="57" y="27"/>
                      <a:pt x="60" y="24"/>
                      <a:pt x="59" y="26"/>
                    </a:cubicBezTo>
                    <a:cubicBezTo>
                      <a:pt x="61" y="22"/>
                      <a:pt x="60" y="24"/>
                      <a:pt x="61" y="20"/>
                    </a:cubicBezTo>
                    <a:cubicBezTo>
                      <a:pt x="62" y="20"/>
                      <a:pt x="62" y="20"/>
                      <a:pt x="62" y="20"/>
                    </a:cubicBezTo>
                    <a:cubicBezTo>
                      <a:pt x="62" y="19"/>
                      <a:pt x="62" y="19"/>
                      <a:pt x="63" y="17"/>
                    </a:cubicBezTo>
                    <a:cubicBezTo>
                      <a:pt x="62" y="19"/>
                      <a:pt x="65" y="17"/>
                      <a:pt x="64" y="19"/>
                    </a:cubicBezTo>
                    <a:cubicBezTo>
                      <a:pt x="67" y="18"/>
                      <a:pt x="68" y="16"/>
                      <a:pt x="69" y="15"/>
                    </a:cubicBezTo>
                    <a:cubicBezTo>
                      <a:pt x="70" y="14"/>
                      <a:pt x="71" y="13"/>
                      <a:pt x="72" y="13"/>
                    </a:cubicBezTo>
                    <a:cubicBezTo>
                      <a:pt x="73" y="10"/>
                      <a:pt x="68" y="15"/>
                      <a:pt x="69" y="14"/>
                    </a:cubicBezTo>
                    <a:cubicBezTo>
                      <a:pt x="68" y="14"/>
                      <a:pt x="70" y="11"/>
                      <a:pt x="71" y="11"/>
                    </a:cubicBezTo>
                    <a:cubicBezTo>
                      <a:pt x="72" y="10"/>
                      <a:pt x="75" y="12"/>
                      <a:pt x="78" y="10"/>
                    </a:cubicBezTo>
                    <a:cubicBezTo>
                      <a:pt x="78" y="10"/>
                      <a:pt x="78" y="10"/>
                      <a:pt x="77" y="11"/>
                    </a:cubicBezTo>
                    <a:cubicBezTo>
                      <a:pt x="79" y="11"/>
                      <a:pt x="80" y="9"/>
                      <a:pt x="82" y="9"/>
                    </a:cubicBezTo>
                    <a:cubicBezTo>
                      <a:pt x="82" y="8"/>
                      <a:pt x="84" y="9"/>
                      <a:pt x="84" y="7"/>
                    </a:cubicBezTo>
                    <a:cubicBezTo>
                      <a:pt x="84" y="7"/>
                      <a:pt x="80" y="8"/>
                      <a:pt x="80" y="8"/>
                    </a:cubicBezTo>
                    <a:cubicBezTo>
                      <a:pt x="82" y="8"/>
                      <a:pt x="83" y="7"/>
                      <a:pt x="84" y="6"/>
                    </a:cubicBezTo>
                    <a:cubicBezTo>
                      <a:pt x="84" y="6"/>
                      <a:pt x="84" y="6"/>
                      <a:pt x="84" y="6"/>
                    </a:cubicBezTo>
                    <a:cubicBezTo>
                      <a:pt x="85" y="6"/>
                      <a:pt x="86" y="6"/>
                      <a:pt x="87" y="6"/>
                    </a:cubicBezTo>
                    <a:cubicBezTo>
                      <a:pt x="87" y="6"/>
                      <a:pt x="86" y="7"/>
                      <a:pt x="86" y="7"/>
                    </a:cubicBezTo>
                    <a:cubicBezTo>
                      <a:pt x="87" y="7"/>
                      <a:pt x="87" y="7"/>
                      <a:pt x="88" y="7"/>
                    </a:cubicBezTo>
                    <a:cubicBezTo>
                      <a:pt x="88" y="8"/>
                      <a:pt x="86" y="8"/>
                      <a:pt x="85" y="8"/>
                    </a:cubicBezTo>
                    <a:cubicBezTo>
                      <a:pt x="84" y="8"/>
                      <a:pt x="84" y="8"/>
                      <a:pt x="84" y="8"/>
                    </a:cubicBezTo>
                    <a:cubicBezTo>
                      <a:pt x="84" y="9"/>
                      <a:pt x="83" y="9"/>
                      <a:pt x="82" y="9"/>
                    </a:cubicBezTo>
                    <a:cubicBezTo>
                      <a:pt x="83" y="10"/>
                      <a:pt x="84" y="9"/>
                      <a:pt x="84" y="9"/>
                    </a:cubicBezTo>
                    <a:cubicBezTo>
                      <a:pt x="85" y="9"/>
                      <a:pt x="85" y="9"/>
                      <a:pt x="85" y="9"/>
                    </a:cubicBezTo>
                    <a:cubicBezTo>
                      <a:pt x="85" y="9"/>
                      <a:pt x="86" y="9"/>
                      <a:pt x="85" y="9"/>
                    </a:cubicBezTo>
                    <a:cubicBezTo>
                      <a:pt x="87" y="7"/>
                      <a:pt x="89" y="9"/>
                      <a:pt x="91" y="8"/>
                    </a:cubicBezTo>
                    <a:cubicBezTo>
                      <a:pt x="91" y="9"/>
                      <a:pt x="91" y="9"/>
                      <a:pt x="91" y="9"/>
                    </a:cubicBezTo>
                    <a:cubicBezTo>
                      <a:pt x="91" y="9"/>
                      <a:pt x="92" y="8"/>
                      <a:pt x="93" y="9"/>
                    </a:cubicBezTo>
                    <a:cubicBezTo>
                      <a:pt x="91" y="10"/>
                      <a:pt x="91" y="10"/>
                      <a:pt x="91" y="10"/>
                    </a:cubicBezTo>
                    <a:cubicBezTo>
                      <a:pt x="94" y="9"/>
                      <a:pt x="95" y="11"/>
                      <a:pt x="97" y="11"/>
                    </a:cubicBezTo>
                    <a:cubicBezTo>
                      <a:pt x="93" y="10"/>
                      <a:pt x="96" y="10"/>
                      <a:pt x="95" y="9"/>
                    </a:cubicBezTo>
                    <a:cubicBezTo>
                      <a:pt x="100" y="9"/>
                      <a:pt x="97" y="12"/>
                      <a:pt x="102" y="14"/>
                    </a:cubicBezTo>
                    <a:cubicBezTo>
                      <a:pt x="101" y="13"/>
                      <a:pt x="100" y="12"/>
                      <a:pt x="101" y="12"/>
                    </a:cubicBezTo>
                    <a:cubicBezTo>
                      <a:pt x="102" y="13"/>
                      <a:pt x="103" y="14"/>
                      <a:pt x="103" y="14"/>
                    </a:cubicBezTo>
                    <a:cubicBezTo>
                      <a:pt x="106" y="16"/>
                      <a:pt x="103" y="13"/>
                      <a:pt x="105" y="14"/>
                    </a:cubicBezTo>
                    <a:cubicBezTo>
                      <a:pt x="105" y="15"/>
                      <a:pt x="107" y="14"/>
                      <a:pt x="108" y="15"/>
                    </a:cubicBezTo>
                    <a:cubicBezTo>
                      <a:pt x="108" y="16"/>
                      <a:pt x="108" y="16"/>
                      <a:pt x="108" y="16"/>
                    </a:cubicBezTo>
                    <a:cubicBezTo>
                      <a:pt x="111" y="19"/>
                      <a:pt x="110" y="15"/>
                      <a:pt x="112" y="19"/>
                    </a:cubicBezTo>
                    <a:cubicBezTo>
                      <a:pt x="112" y="19"/>
                      <a:pt x="110" y="18"/>
                      <a:pt x="110" y="18"/>
                    </a:cubicBezTo>
                    <a:cubicBezTo>
                      <a:pt x="112" y="20"/>
                      <a:pt x="112" y="20"/>
                      <a:pt x="112" y="20"/>
                    </a:cubicBezTo>
                    <a:cubicBezTo>
                      <a:pt x="111" y="20"/>
                      <a:pt x="111" y="20"/>
                      <a:pt x="111" y="20"/>
                    </a:cubicBezTo>
                    <a:cubicBezTo>
                      <a:pt x="113" y="21"/>
                      <a:pt x="113" y="22"/>
                      <a:pt x="115" y="24"/>
                    </a:cubicBezTo>
                    <a:cubicBezTo>
                      <a:pt x="115" y="23"/>
                      <a:pt x="116" y="23"/>
                      <a:pt x="117" y="24"/>
                    </a:cubicBezTo>
                    <a:cubicBezTo>
                      <a:pt x="118" y="26"/>
                      <a:pt x="116" y="24"/>
                      <a:pt x="118" y="26"/>
                    </a:cubicBezTo>
                    <a:cubicBezTo>
                      <a:pt x="117" y="26"/>
                      <a:pt x="116" y="26"/>
                      <a:pt x="116" y="25"/>
                    </a:cubicBezTo>
                    <a:cubicBezTo>
                      <a:pt x="116" y="25"/>
                      <a:pt x="115" y="25"/>
                      <a:pt x="115" y="25"/>
                    </a:cubicBezTo>
                    <a:cubicBezTo>
                      <a:pt x="115" y="26"/>
                      <a:pt x="117" y="28"/>
                      <a:pt x="118" y="29"/>
                    </a:cubicBezTo>
                    <a:cubicBezTo>
                      <a:pt x="118" y="28"/>
                      <a:pt x="117" y="28"/>
                      <a:pt x="117" y="27"/>
                    </a:cubicBezTo>
                    <a:cubicBezTo>
                      <a:pt x="121" y="30"/>
                      <a:pt x="121" y="30"/>
                      <a:pt x="121" y="30"/>
                    </a:cubicBezTo>
                    <a:cubicBezTo>
                      <a:pt x="121" y="31"/>
                      <a:pt x="120" y="31"/>
                      <a:pt x="120" y="30"/>
                    </a:cubicBezTo>
                    <a:cubicBezTo>
                      <a:pt x="120" y="31"/>
                      <a:pt x="121" y="31"/>
                      <a:pt x="122" y="32"/>
                    </a:cubicBezTo>
                    <a:cubicBezTo>
                      <a:pt x="121" y="32"/>
                      <a:pt x="120" y="33"/>
                      <a:pt x="119" y="32"/>
                    </a:cubicBezTo>
                    <a:cubicBezTo>
                      <a:pt x="122" y="35"/>
                      <a:pt x="122" y="35"/>
                      <a:pt x="122" y="35"/>
                    </a:cubicBezTo>
                    <a:cubicBezTo>
                      <a:pt x="122" y="35"/>
                      <a:pt x="122" y="37"/>
                      <a:pt x="122" y="36"/>
                    </a:cubicBezTo>
                    <a:cubicBezTo>
                      <a:pt x="122" y="37"/>
                      <a:pt x="123" y="38"/>
                      <a:pt x="124" y="40"/>
                    </a:cubicBezTo>
                    <a:cubicBezTo>
                      <a:pt x="124" y="40"/>
                      <a:pt x="125" y="41"/>
                      <a:pt x="125" y="41"/>
                    </a:cubicBezTo>
                    <a:cubicBezTo>
                      <a:pt x="126" y="42"/>
                      <a:pt x="126" y="43"/>
                      <a:pt x="126" y="43"/>
                    </a:cubicBezTo>
                    <a:cubicBezTo>
                      <a:pt x="126" y="43"/>
                      <a:pt x="126" y="43"/>
                      <a:pt x="126" y="43"/>
                    </a:cubicBezTo>
                    <a:cubicBezTo>
                      <a:pt x="126" y="43"/>
                      <a:pt x="126" y="43"/>
                      <a:pt x="126" y="43"/>
                    </a:cubicBezTo>
                    <a:cubicBezTo>
                      <a:pt x="127" y="43"/>
                      <a:pt x="127" y="43"/>
                      <a:pt x="127" y="44"/>
                    </a:cubicBezTo>
                    <a:cubicBezTo>
                      <a:pt x="128" y="47"/>
                      <a:pt x="128" y="50"/>
                      <a:pt x="130" y="52"/>
                    </a:cubicBezTo>
                    <a:cubicBezTo>
                      <a:pt x="130" y="55"/>
                      <a:pt x="130" y="55"/>
                      <a:pt x="130" y="55"/>
                    </a:cubicBezTo>
                    <a:cubicBezTo>
                      <a:pt x="132" y="57"/>
                      <a:pt x="130" y="52"/>
                      <a:pt x="133" y="56"/>
                    </a:cubicBezTo>
                    <a:cubicBezTo>
                      <a:pt x="135" y="58"/>
                      <a:pt x="133" y="57"/>
                      <a:pt x="133" y="59"/>
                    </a:cubicBezTo>
                    <a:cubicBezTo>
                      <a:pt x="134" y="60"/>
                      <a:pt x="137" y="61"/>
                      <a:pt x="138" y="65"/>
                    </a:cubicBezTo>
                    <a:cubicBezTo>
                      <a:pt x="137" y="64"/>
                      <a:pt x="137" y="63"/>
                      <a:pt x="136" y="62"/>
                    </a:cubicBezTo>
                    <a:close/>
                    <a:moveTo>
                      <a:pt x="164" y="82"/>
                    </a:moveTo>
                    <a:cubicBezTo>
                      <a:pt x="164" y="82"/>
                      <a:pt x="162" y="82"/>
                      <a:pt x="162" y="81"/>
                    </a:cubicBezTo>
                    <a:cubicBezTo>
                      <a:pt x="164" y="81"/>
                      <a:pt x="164" y="82"/>
                      <a:pt x="164" y="82"/>
                    </a:cubicBezTo>
                    <a:close/>
                    <a:moveTo>
                      <a:pt x="179" y="123"/>
                    </a:moveTo>
                    <a:cubicBezTo>
                      <a:pt x="179" y="122"/>
                      <a:pt x="179" y="122"/>
                      <a:pt x="180" y="121"/>
                    </a:cubicBezTo>
                    <a:cubicBezTo>
                      <a:pt x="180" y="121"/>
                      <a:pt x="180" y="122"/>
                      <a:pt x="179" y="123"/>
                    </a:cubicBezTo>
                    <a:close/>
                    <a:moveTo>
                      <a:pt x="54" y="152"/>
                    </a:moveTo>
                    <a:cubicBezTo>
                      <a:pt x="54" y="151"/>
                      <a:pt x="54" y="151"/>
                      <a:pt x="54" y="151"/>
                    </a:cubicBezTo>
                    <a:cubicBezTo>
                      <a:pt x="55" y="152"/>
                      <a:pt x="55" y="152"/>
                      <a:pt x="54" y="152"/>
                    </a:cubicBezTo>
                    <a:close/>
                    <a:moveTo>
                      <a:pt x="50" y="151"/>
                    </a:moveTo>
                    <a:cubicBezTo>
                      <a:pt x="50" y="151"/>
                      <a:pt x="50" y="152"/>
                      <a:pt x="50" y="152"/>
                    </a:cubicBezTo>
                    <a:cubicBezTo>
                      <a:pt x="50" y="152"/>
                      <a:pt x="51" y="152"/>
                      <a:pt x="52" y="152"/>
                    </a:cubicBezTo>
                    <a:cubicBezTo>
                      <a:pt x="51" y="151"/>
                      <a:pt x="51" y="151"/>
                      <a:pt x="50" y="151"/>
                    </a:cubicBezTo>
                    <a:close/>
                    <a:moveTo>
                      <a:pt x="75" y="3"/>
                    </a:moveTo>
                    <a:cubicBezTo>
                      <a:pt x="75" y="3"/>
                      <a:pt x="75" y="3"/>
                      <a:pt x="75" y="3"/>
                    </a:cubicBezTo>
                    <a:cubicBezTo>
                      <a:pt x="74" y="4"/>
                      <a:pt x="74" y="3"/>
                      <a:pt x="7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89" name="Freeform 470">
                <a:extLst>
                  <a:ext uri="{FF2B5EF4-FFF2-40B4-BE49-F238E27FC236}">
                    <a16:creationId xmlns:a16="http://schemas.microsoft.com/office/drawing/2014/main" id="{EF931BE5-32C7-461A-8F3D-718F6928DF98}"/>
                  </a:ext>
                </a:extLst>
              </p:cNvPr>
              <p:cNvSpPr>
                <a:spLocks/>
              </p:cNvSpPr>
              <p:nvPr userDrawn="1"/>
            </p:nvSpPr>
            <p:spPr bwMode="auto">
              <a:xfrm>
                <a:off x="4455" y="129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90" name="Freeform 471">
                <a:extLst>
                  <a:ext uri="{FF2B5EF4-FFF2-40B4-BE49-F238E27FC236}">
                    <a16:creationId xmlns:a16="http://schemas.microsoft.com/office/drawing/2014/main" id="{5AF042DE-EAAC-4839-8B8C-E14FDE0A458A}"/>
                  </a:ext>
                </a:extLst>
              </p:cNvPr>
              <p:cNvSpPr>
                <a:spLocks/>
              </p:cNvSpPr>
              <p:nvPr userDrawn="1"/>
            </p:nvSpPr>
            <p:spPr bwMode="auto">
              <a:xfrm>
                <a:off x="4192"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91" name="Freeform 472">
                <a:extLst>
                  <a:ext uri="{FF2B5EF4-FFF2-40B4-BE49-F238E27FC236}">
                    <a16:creationId xmlns:a16="http://schemas.microsoft.com/office/drawing/2014/main" id="{E45489AE-25E1-4A3C-B13A-519A46C43E94}"/>
                  </a:ext>
                </a:extLst>
              </p:cNvPr>
              <p:cNvSpPr>
                <a:spLocks/>
              </p:cNvSpPr>
              <p:nvPr userDrawn="1"/>
            </p:nvSpPr>
            <p:spPr bwMode="auto">
              <a:xfrm>
                <a:off x="4038" y="1377"/>
                <a:ext cx="4"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92" name="Freeform 473">
                <a:extLst>
                  <a:ext uri="{FF2B5EF4-FFF2-40B4-BE49-F238E27FC236}">
                    <a16:creationId xmlns:a16="http://schemas.microsoft.com/office/drawing/2014/main" id="{BDD1491B-97F8-4863-861D-AA19A8ABB454}"/>
                  </a:ext>
                </a:extLst>
              </p:cNvPr>
              <p:cNvSpPr>
                <a:spLocks/>
              </p:cNvSpPr>
              <p:nvPr userDrawn="1"/>
            </p:nvSpPr>
            <p:spPr bwMode="auto">
              <a:xfrm>
                <a:off x="3734" y="1472"/>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93" name="Freeform 474">
                <a:extLst>
                  <a:ext uri="{FF2B5EF4-FFF2-40B4-BE49-F238E27FC236}">
                    <a16:creationId xmlns:a16="http://schemas.microsoft.com/office/drawing/2014/main" id="{72D8288D-CB00-4C5E-880A-7341AAB1B1DA}"/>
                  </a:ext>
                </a:extLst>
              </p:cNvPr>
              <p:cNvSpPr>
                <a:spLocks/>
              </p:cNvSpPr>
              <p:nvPr userDrawn="1"/>
            </p:nvSpPr>
            <p:spPr bwMode="auto">
              <a:xfrm>
                <a:off x="3649" y="1427"/>
                <a:ext cx="10" cy="5"/>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94" name="Freeform 475">
                <a:extLst>
                  <a:ext uri="{FF2B5EF4-FFF2-40B4-BE49-F238E27FC236}">
                    <a16:creationId xmlns:a16="http://schemas.microsoft.com/office/drawing/2014/main" id="{7964F1C7-551E-4E8C-ACDB-1CCC457B3B86}"/>
                  </a:ext>
                </a:extLst>
              </p:cNvPr>
              <p:cNvSpPr>
                <a:spLocks/>
              </p:cNvSpPr>
              <p:nvPr userDrawn="1"/>
            </p:nvSpPr>
            <p:spPr bwMode="auto">
              <a:xfrm>
                <a:off x="3709" y="1452"/>
                <a:ext cx="15" cy="10"/>
              </a:xfrm>
              <a:custGeom>
                <a:avLst/>
                <a:gdLst>
                  <a:gd name="T0" fmla="*/ 3 w 3"/>
                  <a:gd name="T1" fmla="*/ 1 h 2"/>
                  <a:gd name="T2" fmla="*/ 0 w 3"/>
                  <a:gd name="T3" fmla="*/ 0 h 2"/>
                  <a:gd name="T4" fmla="*/ 1 w 3"/>
                  <a:gd name="T5" fmla="*/ 0 h 2"/>
                  <a:gd name="T6" fmla="*/ 3 w 3"/>
                  <a:gd name="T7" fmla="*/ 1 h 2"/>
                </a:gdLst>
                <a:ahLst/>
                <a:cxnLst>
                  <a:cxn ang="0">
                    <a:pos x="T0" y="T1"/>
                  </a:cxn>
                  <a:cxn ang="0">
                    <a:pos x="T2" y="T3"/>
                  </a:cxn>
                  <a:cxn ang="0">
                    <a:pos x="T4" y="T5"/>
                  </a:cxn>
                  <a:cxn ang="0">
                    <a:pos x="T6" y="T7"/>
                  </a:cxn>
                </a:cxnLst>
                <a:rect l="0" t="0" r="r" b="b"/>
                <a:pathLst>
                  <a:path w="3" h="2">
                    <a:moveTo>
                      <a:pt x="3" y="1"/>
                    </a:moveTo>
                    <a:cubicBezTo>
                      <a:pt x="3" y="0"/>
                      <a:pt x="2" y="0"/>
                      <a:pt x="0" y="0"/>
                    </a:cubicBezTo>
                    <a:cubicBezTo>
                      <a:pt x="0" y="0"/>
                      <a:pt x="1" y="0"/>
                      <a:pt x="1" y="0"/>
                    </a:cubicBezTo>
                    <a:cubicBezTo>
                      <a:pt x="0"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95" name="Freeform 476">
                <a:extLst>
                  <a:ext uri="{FF2B5EF4-FFF2-40B4-BE49-F238E27FC236}">
                    <a16:creationId xmlns:a16="http://schemas.microsoft.com/office/drawing/2014/main" id="{73609AF8-93B8-4C4C-B0F4-E53145974272}"/>
                  </a:ext>
                </a:extLst>
              </p:cNvPr>
              <p:cNvSpPr>
                <a:spLocks/>
              </p:cNvSpPr>
              <p:nvPr userDrawn="1"/>
            </p:nvSpPr>
            <p:spPr bwMode="auto">
              <a:xfrm>
                <a:off x="3704" y="1452"/>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96" name="Freeform 477">
                <a:extLst>
                  <a:ext uri="{FF2B5EF4-FFF2-40B4-BE49-F238E27FC236}">
                    <a16:creationId xmlns:a16="http://schemas.microsoft.com/office/drawing/2014/main" id="{49783106-467B-4271-A355-064FB533B475}"/>
                  </a:ext>
                </a:extLst>
              </p:cNvPr>
              <p:cNvSpPr>
                <a:spLocks/>
              </p:cNvSpPr>
              <p:nvPr userDrawn="1"/>
            </p:nvSpPr>
            <p:spPr bwMode="auto">
              <a:xfrm>
                <a:off x="3789" y="1467"/>
                <a:ext cx="25" cy="15"/>
              </a:xfrm>
              <a:custGeom>
                <a:avLst/>
                <a:gdLst>
                  <a:gd name="T0" fmla="*/ 1 w 5"/>
                  <a:gd name="T1" fmla="*/ 1 h 3"/>
                  <a:gd name="T2" fmla="*/ 0 w 5"/>
                  <a:gd name="T3" fmla="*/ 2 h 3"/>
                  <a:gd name="T4" fmla="*/ 1 w 5"/>
                  <a:gd name="T5" fmla="*/ 1 h 3"/>
                </a:gdLst>
                <a:ahLst/>
                <a:cxnLst>
                  <a:cxn ang="0">
                    <a:pos x="T0" y="T1"/>
                  </a:cxn>
                  <a:cxn ang="0">
                    <a:pos x="T2" y="T3"/>
                  </a:cxn>
                  <a:cxn ang="0">
                    <a:pos x="T4" y="T5"/>
                  </a:cxn>
                </a:cxnLst>
                <a:rect l="0" t="0" r="r" b="b"/>
                <a:pathLst>
                  <a:path w="5" h="3">
                    <a:moveTo>
                      <a:pt x="1" y="1"/>
                    </a:moveTo>
                    <a:cubicBezTo>
                      <a:pt x="1" y="1"/>
                      <a:pt x="1" y="2"/>
                      <a:pt x="0" y="2"/>
                    </a:cubicBezTo>
                    <a:cubicBezTo>
                      <a:pt x="0" y="3"/>
                      <a:pt x="5"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97" name="Freeform 478">
                <a:extLst>
                  <a:ext uri="{FF2B5EF4-FFF2-40B4-BE49-F238E27FC236}">
                    <a16:creationId xmlns:a16="http://schemas.microsoft.com/office/drawing/2014/main" id="{CECE7A9E-B10D-4177-A4AB-A5A1948F4533}"/>
                  </a:ext>
                </a:extLst>
              </p:cNvPr>
              <p:cNvSpPr>
                <a:spLocks/>
              </p:cNvSpPr>
              <p:nvPr userDrawn="1"/>
            </p:nvSpPr>
            <p:spPr bwMode="auto">
              <a:xfrm>
                <a:off x="3719"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98" name="Freeform 479">
                <a:extLst>
                  <a:ext uri="{FF2B5EF4-FFF2-40B4-BE49-F238E27FC236}">
                    <a16:creationId xmlns:a16="http://schemas.microsoft.com/office/drawing/2014/main" id="{765E255F-53D2-4CAD-A5BB-ECFE8DAA39E5}"/>
                  </a:ext>
                </a:extLst>
              </p:cNvPr>
              <p:cNvSpPr>
                <a:spLocks/>
              </p:cNvSpPr>
              <p:nvPr userDrawn="1"/>
            </p:nvSpPr>
            <p:spPr bwMode="auto">
              <a:xfrm>
                <a:off x="3759" y="1452"/>
                <a:ext cx="15" cy="0"/>
              </a:xfrm>
              <a:custGeom>
                <a:avLst/>
                <a:gdLst>
                  <a:gd name="T0" fmla="*/ 3 w 3"/>
                  <a:gd name="T1" fmla="*/ 1 w 3"/>
                  <a:gd name="T2" fmla="*/ 0 w 3"/>
                  <a:gd name="T3" fmla="*/ 3 w 3"/>
                </a:gdLst>
                <a:ahLst/>
                <a:cxnLst>
                  <a:cxn ang="0">
                    <a:pos x="T0" y="0"/>
                  </a:cxn>
                  <a:cxn ang="0">
                    <a:pos x="T1" y="0"/>
                  </a:cxn>
                  <a:cxn ang="0">
                    <a:pos x="T2" y="0"/>
                  </a:cxn>
                  <a:cxn ang="0">
                    <a:pos x="T3" y="0"/>
                  </a:cxn>
                </a:cxnLst>
                <a:rect l="0" t="0" r="r" b="b"/>
                <a:pathLst>
                  <a:path w="3">
                    <a:moveTo>
                      <a:pt x="3" y="0"/>
                    </a:moveTo>
                    <a:cubicBezTo>
                      <a:pt x="1" y="0"/>
                      <a:pt x="1" y="0"/>
                      <a:pt x="1" y="0"/>
                    </a:cubicBezTo>
                    <a:cubicBezTo>
                      <a:pt x="1" y="0"/>
                      <a:pt x="0" y="0"/>
                      <a:pt x="0" y="0"/>
                    </a:cubicBezTo>
                    <a:cubicBezTo>
                      <a:pt x="1" y="0"/>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99" name="Freeform 480">
                <a:extLst>
                  <a:ext uri="{FF2B5EF4-FFF2-40B4-BE49-F238E27FC236}">
                    <a16:creationId xmlns:a16="http://schemas.microsoft.com/office/drawing/2014/main" id="{8E8E1462-055F-472F-817B-ACD4FF76BF52}"/>
                  </a:ext>
                </a:extLst>
              </p:cNvPr>
              <p:cNvSpPr>
                <a:spLocks/>
              </p:cNvSpPr>
              <p:nvPr userDrawn="1"/>
            </p:nvSpPr>
            <p:spPr bwMode="auto">
              <a:xfrm>
                <a:off x="3749" y="1452"/>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00" name="Freeform 481">
                <a:extLst>
                  <a:ext uri="{FF2B5EF4-FFF2-40B4-BE49-F238E27FC236}">
                    <a16:creationId xmlns:a16="http://schemas.microsoft.com/office/drawing/2014/main" id="{369D1D3E-580D-4FD9-A429-847240442F2C}"/>
                  </a:ext>
                </a:extLst>
              </p:cNvPr>
              <p:cNvSpPr>
                <a:spLocks/>
              </p:cNvSpPr>
              <p:nvPr userDrawn="1"/>
            </p:nvSpPr>
            <p:spPr bwMode="auto">
              <a:xfrm>
                <a:off x="3734"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01" name="Freeform 482">
                <a:extLst>
                  <a:ext uri="{FF2B5EF4-FFF2-40B4-BE49-F238E27FC236}">
                    <a16:creationId xmlns:a16="http://schemas.microsoft.com/office/drawing/2014/main" id="{E12908C6-CDF1-4883-B4BA-BA1AC5CE8B1F}"/>
                  </a:ext>
                </a:extLst>
              </p:cNvPr>
              <p:cNvSpPr>
                <a:spLocks/>
              </p:cNvSpPr>
              <p:nvPr userDrawn="1"/>
            </p:nvSpPr>
            <p:spPr bwMode="auto">
              <a:xfrm>
                <a:off x="3883" y="1432"/>
                <a:ext cx="15" cy="5"/>
              </a:xfrm>
              <a:custGeom>
                <a:avLst/>
                <a:gdLst>
                  <a:gd name="T0" fmla="*/ 1 w 3"/>
                  <a:gd name="T1" fmla="*/ 1 h 1"/>
                  <a:gd name="T2" fmla="*/ 3 w 3"/>
                  <a:gd name="T3" fmla="*/ 0 h 1"/>
                  <a:gd name="T4" fmla="*/ 2 w 3"/>
                  <a:gd name="T5" fmla="*/ 0 h 1"/>
                  <a:gd name="T6" fmla="*/ 1 w 3"/>
                  <a:gd name="T7" fmla="*/ 1 h 1"/>
                </a:gdLst>
                <a:ahLst/>
                <a:cxnLst>
                  <a:cxn ang="0">
                    <a:pos x="T0" y="T1"/>
                  </a:cxn>
                  <a:cxn ang="0">
                    <a:pos x="T2" y="T3"/>
                  </a:cxn>
                  <a:cxn ang="0">
                    <a:pos x="T4" y="T5"/>
                  </a:cxn>
                  <a:cxn ang="0">
                    <a:pos x="T6" y="T7"/>
                  </a:cxn>
                </a:cxnLst>
                <a:rect l="0" t="0" r="r" b="b"/>
                <a:pathLst>
                  <a:path w="3" h="1">
                    <a:moveTo>
                      <a:pt x="1" y="1"/>
                    </a:moveTo>
                    <a:cubicBezTo>
                      <a:pt x="3" y="0"/>
                      <a:pt x="3" y="0"/>
                      <a:pt x="3" y="0"/>
                    </a:cubicBezTo>
                    <a:cubicBezTo>
                      <a:pt x="3" y="0"/>
                      <a:pt x="2"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02" name="Freeform 483">
                <a:extLst>
                  <a:ext uri="{FF2B5EF4-FFF2-40B4-BE49-F238E27FC236}">
                    <a16:creationId xmlns:a16="http://schemas.microsoft.com/office/drawing/2014/main" id="{01BFF0C3-0764-4FE3-BF53-8693AF1E93B5}"/>
                  </a:ext>
                </a:extLst>
              </p:cNvPr>
              <p:cNvSpPr>
                <a:spLocks/>
              </p:cNvSpPr>
              <p:nvPr userDrawn="1"/>
            </p:nvSpPr>
            <p:spPr bwMode="auto">
              <a:xfrm>
                <a:off x="3848" y="1432"/>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03" name="Freeform 484">
                <a:extLst>
                  <a:ext uri="{FF2B5EF4-FFF2-40B4-BE49-F238E27FC236}">
                    <a16:creationId xmlns:a16="http://schemas.microsoft.com/office/drawing/2014/main" id="{4E7A8F1E-D9AE-4347-B908-614415D3ACF1}"/>
                  </a:ext>
                </a:extLst>
              </p:cNvPr>
              <p:cNvSpPr>
                <a:spLocks/>
              </p:cNvSpPr>
              <p:nvPr userDrawn="1"/>
            </p:nvSpPr>
            <p:spPr bwMode="auto">
              <a:xfrm>
                <a:off x="3873" y="1417"/>
                <a:ext cx="20" cy="10"/>
              </a:xfrm>
              <a:custGeom>
                <a:avLst/>
                <a:gdLst>
                  <a:gd name="T0" fmla="*/ 2 w 4"/>
                  <a:gd name="T1" fmla="*/ 1 h 2"/>
                  <a:gd name="T2" fmla="*/ 2 w 4"/>
                  <a:gd name="T3" fmla="*/ 0 h 2"/>
                  <a:gd name="T4" fmla="*/ 2 w 4"/>
                  <a:gd name="T5" fmla="*/ 1 h 2"/>
                </a:gdLst>
                <a:ahLst/>
                <a:cxnLst>
                  <a:cxn ang="0">
                    <a:pos x="T0" y="T1"/>
                  </a:cxn>
                  <a:cxn ang="0">
                    <a:pos x="T2" y="T3"/>
                  </a:cxn>
                  <a:cxn ang="0">
                    <a:pos x="T4" y="T5"/>
                  </a:cxn>
                </a:cxnLst>
                <a:rect l="0" t="0" r="r" b="b"/>
                <a:pathLst>
                  <a:path w="4" h="2">
                    <a:moveTo>
                      <a:pt x="2" y="1"/>
                    </a:moveTo>
                    <a:cubicBezTo>
                      <a:pt x="2" y="1"/>
                      <a:pt x="4" y="0"/>
                      <a:pt x="2" y="0"/>
                    </a:cubicBezTo>
                    <a:cubicBezTo>
                      <a:pt x="2" y="1"/>
                      <a:pt x="0"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04" name="Freeform 485">
                <a:extLst>
                  <a:ext uri="{FF2B5EF4-FFF2-40B4-BE49-F238E27FC236}">
                    <a16:creationId xmlns:a16="http://schemas.microsoft.com/office/drawing/2014/main" id="{8DC01D07-3D53-46F7-BA8E-8F3BDE48BA4C}"/>
                  </a:ext>
                </a:extLst>
              </p:cNvPr>
              <p:cNvSpPr>
                <a:spLocks/>
              </p:cNvSpPr>
              <p:nvPr userDrawn="1"/>
            </p:nvSpPr>
            <p:spPr bwMode="auto">
              <a:xfrm>
                <a:off x="4042" y="1397"/>
                <a:ext cx="10" cy="10"/>
              </a:xfrm>
              <a:custGeom>
                <a:avLst/>
                <a:gdLst>
                  <a:gd name="T0" fmla="*/ 10 w 10"/>
                  <a:gd name="T1" fmla="*/ 5 h 10"/>
                  <a:gd name="T2" fmla="*/ 5 w 10"/>
                  <a:gd name="T3" fmla="*/ 0 h 10"/>
                  <a:gd name="T4" fmla="*/ 0 w 10"/>
                  <a:gd name="T5" fmla="*/ 10 h 10"/>
                  <a:gd name="T6" fmla="*/ 10 w 10"/>
                  <a:gd name="T7" fmla="*/ 5 h 10"/>
                </a:gdLst>
                <a:ahLst/>
                <a:cxnLst>
                  <a:cxn ang="0">
                    <a:pos x="T0" y="T1"/>
                  </a:cxn>
                  <a:cxn ang="0">
                    <a:pos x="T2" y="T3"/>
                  </a:cxn>
                  <a:cxn ang="0">
                    <a:pos x="T4" y="T5"/>
                  </a:cxn>
                  <a:cxn ang="0">
                    <a:pos x="T6" y="T7"/>
                  </a:cxn>
                </a:cxnLst>
                <a:rect l="0" t="0" r="r" b="b"/>
                <a:pathLst>
                  <a:path w="10" h="10">
                    <a:moveTo>
                      <a:pt x="10" y="5"/>
                    </a:moveTo>
                    <a:lnTo>
                      <a:pt x="5" y="0"/>
                    </a:lnTo>
                    <a:lnTo>
                      <a:pt x="0" y="10"/>
                    </a:lnTo>
                    <a:lnTo>
                      <a:pt x="1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05" name="Freeform 486">
                <a:extLst>
                  <a:ext uri="{FF2B5EF4-FFF2-40B4-BE49-F238E27FC236}">
                    <a16:creationId xmlns:a16="http://schemas.microsoft.com/office/drawing/2014/main" id="{00403672-AD7A-4862-92B9-24C8B4DED36D}"/>
                  </a:ext>
                </a:extLst>
              </p:cNvPr>
              <p:cNvSpPr>
                <a:spLocks/>
              </p:cNvSpPr>
              <p:nvPr userDrawn="1"/>
            </p:nvSpPr>
            <p:spPr bwMode="auto">
              <a:xfrm>
                <a:off x="4182" y="1417"/>
                <a:ext cx="20" cy="10"/>
              </a:xfrm>
              <a:custGeom>
                <a:avLst/>
                <a:gdLst>
                  <a:gd name="T0" fmla="*/ 3 w 4"/>
                  <a:gd name="T1" fmla="*/ 0 h 2"/>
                  <a:gd name="T2" fmla="*/ 0 w 4"/>
                  <a:gd name="T3" fmla="*/ 1 h 2"/>
                  <a:gd name="T4" fmla="*/ 1 w 4"/>
                  <a:gd name="T5" fmla="*/ 2 h 2"/>
                  <a:gd name="T6" fmla="*/ 1 w 4"/>
                  <a:gd name="T7" fmla="*/ 2 h 2"/>
                  <a:gd name="T8" fmla="*/ 3 w 4"/>
                  <a:gd name="T9" fmla="*/ 0 h 2"/>
                </a:gdLst>
                <a:ahLst/>
                <a:cxnLst>
                  <a:cxn ang="0">
                    <a:pos x="T0" y="T1"/>
                  </a:cxn>
                  <a:cxn ang="0">
                    <a:pos x="T2" y="T3"/>
                  </a:cxn>
                  <a:cxn ang="0">
                    <a:pos x="T4" y="T5"/>
                  </a:cxn>
                  <a:cxn ang="0">
                    <a:pos x="T6" y="T7"/>
                  </a:cxn>
                  <a:cxn ang="0">
                    <a:pos x="T8" y="T9"/>
                  </a:cxn>
                </a:cxnLst>
                <a:rect l="0" t="0" r="r" b="b"/>
                <a:pathLst>
                  <a:path w="4" h="2">
                    <a:moveTo>
                      <a:pt x="3" y="0"/>
                    </a:moveTo>
                    <a:cubicBezTo>
                      <a:pt x="1" y="0"/>
                      <a:pt x="2" y="2"/>
                      <a:pt x="0" y="1"/>
                    </a:cubicBezTo>
                    <a:cubicBezTo>
                      <a:pt x="0" y="1"/>
                      <a:pt x="0" y="1"/>
                      <a:pt x="1" y="2"/>
                    </a:cubicBezTo>
                    <a:cubicBezTo>
                      <a:pt x="1" y="2"/>
                      <a:pt x="2" y="2"/>
                      <a:pt x="1" y="2"/>
                    </a:cubicBezTo>
                    <a:cubicBezTo>
                      <a:pt x="3" y="2"/>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06" name="Freeform 487">
                <a:extLst>
                  <a:ext uri="{FF2B5EF4-FFF2-40B4-BE49-F238E27FC236}">
                    <a16:creationId xmlns:a16="http://schemas.microsoft.com/office/drawing/2014/main" id="{F762852A-BCF2-4508-B709-7F65B17E6942}"/>
                  </a:ext>
                </a:extLst>
              </p:cNvPr>
              <p:cNvSpPr>
                <a:spLocks/>
              </p:cNvSpPr>
              <p:nvPr userDrawn="1"/>
            </p:nvSpPr>
            <p:spPr bwMode="auto">
              <a:xfrm>
                <a:off x="4187" y="14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07" name="Freeform 488">
                <a:extLst>
                  <a:ext uri="{FF2B5EF4-FFF2-40B4-BE49-F238E27FC236}">
                    <a16:creationId xmlns:a16="http://schemas.microsoft.com/office/drawing/2014/main" id="{15ABF788-5D10-427A-9D52-CC73D8885DD4}"/>
                  </a:ext>
                </a:extLst>
              </p:cNvPr>
              <p:cNvSpPr>
                <a:spLocks/>
              </p:cNvSpPr>
              <p:nvPr userDrawn="1"/>
            </p:nvSpPr>
            <p:spPr bwMode="auto">
              <a:xfrm>
                <a:off x="3560" y="1112"/>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08" name="Freeform 489">
                <a:extLst>
                  <a:ext uri="{FF2B5EF4-FFF2-40B4-BE49-F238E27FC236}">
                    <a16:creationId xmlns:a16="http://schemas.microsoft.com/office/drawing/2014/main" id="{29866AF8-49E1-4940-96F9-1424828E4104}"/>
                  </a:ext>
                </a:extLst>
              </p:cNvPr>
              <p:cNvSpPr>
                <a:spLocks/>
              </p:cNvSpPr>
              <p:nvPr userDrawn="1"/>
            </p:nvSpPr>
            <p:spPr bwMode="auto">
              <a:xfrm>
                <a:off x="3555" y="1127"/>
                <a:ext cx="5" cy="10"/>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2"/>
                      <a:pt x="0" y="2"/>
                      <a:pt x="0" y="2"/>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09" name="Freeform 490">
                <a:extLst>
                  <a:ext uri="{FF2B5EF4-FFF2-40B4-BE49-F238E27FC236}">
                    <a16:creationId xmlns:a16="http://schemas.microsoft.com/office/drawing/2014/main" id="{C63B3B90-CBF2-4CE1-B1C3-CD9CED37FF16}"/>
                  </a:ext>
                </a:extLst>
              </p:cNvPr>
              <p:cNvSpPr>
                <a:spLocks/>
              </p:cNvSpPr>
              <p:nvPr userDrawn="1"/>
            </p:nvSpPr>
            <p:spPr bwMode="auto">
              <a:xfrm>
                <a:off x="4391" y="1142"/>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10" name="Freeform 491">
                <a:extLst>
                  <a:ext uri="{FF2B5EF4-FFF2-40B4-BE49-F238E27FC236}">
                    <a16:creationId xmlns:a16="http://schemas.microsoft.com/office/drawing/2014/main" id="{D489D2A8-08F7-4820-AEE8-715C06C1B341}"/>
                  </a:ext>
                </a:extLst>
              </p:cNvPr>
              <p:cNvSpPr>
                <a:spLocks/>
              </p:cNvSpPr>
              <p:nvPr userDrawn="1"/>
            </p:nvSpPr>
            <p:spPr bwMode="auto">
              <a:xfrm>
                <a:off x="4291" y="1077"/>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11" name="Freeform 492">
                <a:extLst>
                  <a:ext uri="{FF2B5EF4-FFF2-40B4-BE49-F238E27FC236}">
                    <a16:creationId xmlns:a16="http://schemas.microsoft.com/office/drawing/2014/main" id="{FA567FCC-F8A2-4388-AFD0-BAA7E82C44F2}"/>
                  </a:ext>
                </a:extLst>
              </p:cNvPr>
              <p:cNvSpPr>
                <a:spLocks/>
              </p:cNvSpPr>
              <p:nvPr userDrawn="1"/>
            </p:nvSpPr>
            <p:spPr bwMode="auto">
              <a:xfrm>
                <a:off x="4217" y="997"/>
                <a:ext cx="5" cy="1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1" y="3"/>
                      <a:pt x="1" y="3"/>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12" name="Freeform 493">
                <a:extLst>
                  <a:ext uri="{FF2B5EF4-FFF2-40B4-BE49-F238E27FC236}">
                    <a16:creationId xmlns:a16="http://schemas.microsoft.com/office/drawing/2014/main" id="{5EDFB270-C32D-4AA7-8C57-89BAB5067D80}"/>
                  </a:ext>
                </a:extLst>
              </p:cNvPr>
              <p:cNvSpPr>
                <a:spLocks/>
              </p:cNvSpPr>
              <p:nvPr userDrawn="1"/>
            </p:nvSpPr>
            <p:spPr bwMode="auto">
              <a:xfrm>
                <a:off x="4421" y="71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13" name="Freeform 494">
                <a:extLst>
                  <a:ext uri="{FF2B5EF4-FFF2-40B4-BE49-F238E27FC236}">
                    <a16:creationId xmlns:a16="http://schemas.microsoft.com/office/drawing/2014/main" id="{77E66AD8-CEEE-48B8-B692-C7142445B952}"/>
                  </a:ext>
                </a:extLst>
              </p:cNvPr>
              <p:cNvSpPr>
                <a:spLocks/>
              </p:cNvSpPr>
              <p:nvPr userDrawn="1"/>
            </p:nvSpPr>
            <p:spPr bwMode="auto">
              <a:xfrm>
                <a:off x="4426" y="68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14" name="Freeform 495">
                <a:extLst>
                  <a:ext uri="{FF2B5EF4-FFF2-40B4-BE49-F238E27FC236}">
                    <a16:creationId xmlns:a16="http://schemas.microsoft.com/office/drawing/2014/main" id="{55CCA21A-75C6-4A7E-B1CB-A40B12493A6F}"/>
                  </a:ext>
                </a:extLst>
              </p:cNvPr>
              <p:cNvSpPr>
                <a:spLocks/>
              </p:cNvSpPr>
              <p:nvPr userDrawn="1"/>
            </p:nvSpPr>
            <p:spPr bwMode="auto">
              <a:xfrm>
                <a:off x="4426" y="668"/>
                <a:ext cx="15" cy="15"/>
              </a:xfrm>
              <a:custGeom>
                <a:avLst/>
                <a:gdLst>
                  <a:gd name="T0" fmla="*/ 3 w 3"/>
                  <a:gd name="T1" fmla="*/ 1 h 3"/>
                  <a:gd name="T2" fmla="*/ 1 w 3"/>
                  <a:gd name="T3" fmla="*/ 3 h 3"/>
                  <a:gd name="T4" fmla="*/ 0 w 3"/>
                  <a:gd name="T5" fmla="*/ 2 h 3"/>
                  <a:gd name="T6" fmla="*/ 1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0"/>
                      <a:pt x="2" y="2"/>
                      <a:pt x="1" y="3"/>
                    </a:cubicBezTo>
                    <a:cubicBezTo>
                      <a:pt x="0" y="2"/>
                      <a:pt x="0" y="2"/>
                      <a:pt x="0" y="2"/>
                    </a:cubicBezTo>
                    <a:cubicBezTo>
                      <a:pt x="1" y="3"/>
                      <a:pt x="1" y="3"/>
                      <a:pt x="1"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15" name="Freeform 496">
                <a:extLst>
                  <a:ext uri="{FF2B5EF4-FFF2-40B4-BE49-F238E27FC236}">
                    <a16:creationId xmlns:a16="http://schemas.microsoft.com/office/drawing/2014/main" id="{BDCB3EA6-3823-496D-8D60-C5E41B687788}"/>
                  </a:ext>
                </a:extLst>
              </p:cNvPr>
              <p:cNvSpPr>
                <a:spLocks/>
              </p:cNvSpPr>
              <p:nvPr userDrawn="1"/>
            </p:nvSpPr>
            <p:spPr bwMode="auto">
              <a:xfrm>
                <a:off x="4455" y="668"/>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16" name="Freeform 497">
                <a:extLst>
                  <a:ext uri="{FF2B5EF4-FFF2-40B4-BE49-F238E27FC236}">
                    <a16:creationId xmlns:a16="http://schemas.microsoft.com/office/drawing/2014/main" id="{579C31B5-40B1-46D4-9292-91CE7AE3323D}"/>
                  </a:ext>
                </a:extLst>
              </p:cNvPr>
              <p:cNvSpPr>
                <a:spLocks/>
              </p:cNvSpPr>
              <p:nvPr userDrawn="1"/>
            </p:nvSpPr>
            <p:spPr bwMode="auto">
              <a:xfrm>
                <a:off x="4455" y="673"/>
                <a:ext cx="5" cy="0"/>
              </a:xfrm>
              <a:custGeom>
                <a:avLst/>
                <a:gdLst>
                  <a:gd name="T0" fmla="*/ 0 w 1"/>
                  <a:gd name="T1" fmla="*/ 0 w 1"/>
                </a:gdLst>
                <a:ahLst/>
                <a:cxnLst>
                  <a:cxn ang="0">
                    <a:pos x="T0" y="0"/>
                  </a:cxn>
                  <a:cxn ang="0">
                    <a:pos x="T1" y="0"/>
                  </a:cxn>
                </a:cxnLst>
                <a:rect l="0" t="0" r="r" b="b"/>
                <a:pathLst>
                  <a:path w="1">
                    <a:moveTo>
                      <a:pt x="0" y="0"/>
                    </a:move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17" name="Freeform 498">
                <a:extLst>
                  <a:ext uri="{FF2B5EF4-FFF2-40B4-BE49-F238E27FC236}">
                    <a16:creationId xmlns:a16="http://schemas.microsoft.com/office/drawing/2014/main" id="{352C9576-19E1-4DED-9DF7-C1770DE6A753}"/>
                  </a:ext>
                </a:extLst>
              </p:cNvPr>
              <p:cNvSpPr>
                <a:spLocks/>
              </p:cNvSpPr>
              <p:nvPr userDrawn="1"/>
            </p:nvSpPr>
            <p:spPr bwMode="auto">
              <a:xfrm>
                <a:off x="4460" y="6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18" name="Freeform 499">
                <a:extLst>
                  <a:ext uri="{FF2B5EF4-FFF2-40B4-BE49-F238E27FC236}">
                    <a16:creationId xmlns:a16="http://schemas.microsoft.com/office/drawing/2014/main" id="{767D4AED-9604-4778-B7B2-44E5636F3140}"/>
                  </a:ext>
                </a:extLst>
              </p:cNvPr>
              <p:cNvSpPr>
                <a:spLocks/>
              </p:cNvSpPr>
              <p:nvPr userDrawn="1"/>
            </p:nvSpPr>
            <p:spPr bwMode="auto">
              <a:xfrm>
                <a:off x="4460"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19" name="Freeform 500">
                <a:extLst>
                  <a:ext uri="{FF2B5EF4-FFF2-40B4-BE49-F238E27FC236}">
                    <a16:creationId xmlns:a16="http://schemas.microsoft.com/office/drawing/2014/main" id="{6AE3E904-77D9-4494-B49E-5AE5F8A024E5}"/>
                  </a:ext>
                </a:extLst>
              </p:cNvPr>
              <p:cNvSpPr>
                <a:spLocks/>
              </p:cNvSpPr>
              <p:nvPr userDrawn="1"/>
            </p:nvSpPr>
            <p:spPr bwMode="auto">
              <a:xfrm>
                <a:off x="4455" y="65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20" name="Freeform 501">
                <a:extLst>
                  <a:ext uri="{FF2B5EF4-FFF2-40B4-BE49-F238E27FC236}">
                    <a16:creationId xmlns:a16="http://schemas.microsoft.com/office/drawing/2014/main" id="{601081B3-AD4E-4F38-91E7-C50EB92221BD}"/>
                  </a:ext>
                </a:extLst>
              </p:cNvPr>
              <p:cNvSpPr>
                <a:spLocks/>
              </p:cNvSpPr>
              <p:nvPr userDrawn="1"/>
            </p:nvSpPr>
            <p:spPr bwMode="auto">
              <a:xfrm>
                <a:off x="4451" y="663"/>
                <a:ext cx="4"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21" name="Freeform 502">
                <a:extLst>
                  <a:ext uri="{FF2B5EF4-FFF2-40B4-BE49-F238E27FC236}">
                    <a16:creationId xmlns:a16="http://schemas.microsoft.com/office/drawing/2014/main" id="{AA3FCC18-AE91-4635-BAE2-331BC5DC2FB0}"/>
                  </a:ext>
                </a:extLst>
              </p:cNvPr>
              <p:cNvSpPr>
                <a:spLocks/>
              </p:cNvSpPr>
              <p:nvPr userDrawn="1"/>
            </p:nvSpPr>
            <p:spPr bwMode="auto">
              <a:xfrm>
                <a:off x="4431" y="668"/>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22" name="Freeform 503">
                <a:extLst>
                  <a:ext uri="{FF2B5EF4-FFF2-40B4-BE49-F238E27FC236}">
                    <a16:creationId xmlns:a16="http://schemas.microsoft.com/office/drawing/2014/main" id="{861C1FB7-EFE3-4056-89CC-102FE97310ED}"/>
                  </a:ext>
                </a:extLst>
              </p:cNvPr>
              <p:cNvSpPr>
                <a:spLocks/>
              </p:cNvSpPr>
              <p:nvPr userDrawn="1"/>
            </p:nvSpPr>
            <p:spPr bwMode="auto">
              <a:xfrm>
                <a:off x="4470" y="65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23" name="Freeform 504">
                <a:extLst>
                  <a:ext uri="{FF2B5EF4-FFF2-40B4-BE49-F238E27FC236}">
                    <a16:creationId xmlns:a16="http://schemas.microsoft.com/office/drawing/2014/main" id="{436CFCF6-69AF-4531-8CBF-C70D76206160}"/>
                  </a:ext>
                </a:extLst>
              </p:cNvPr>
              <p:cNvSpPr>
                <a:spLocks/>
              </p:cNvSpPr>
              <p:nvPr userDrawn="1"/>
            </p:nvSpPr>
            <p:spPr bwMode="auto">
              <a:xfrm>
                <a:off x="4470" y="64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24" name="Oval 505">
                <a:extLst>
                  <a:ext uri="{FF2B5EF4-FFF2-40B4-BE49-F238E27FC236}">
                    <a16:creationId xmlns:a16="http://schemas.microsoft.com/office/drawing/2014/main" id="{5000F2C1-F481-4DC0-863D-06756842565A}"/>
                  </a:ext>
                </a:extLst>
              </p:cNvPr>
              <p:cNvSpPr>
                <a:spLocks noChangeArrowheads="1"/>
              </p:cNvSpPr>
              <p:nvPr userDrawn="1"/>
            </p:nvSpPr>
            <p:spPr bwMode="auto">
              <a:xfrm>
                <a:off x="4455" y="653"/>
                <a:ext cx="1" cy="1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25" name="Freeform 506">
                <a:extLst>
                  <a:ext uri="{FF2B5EF4-FFF2-40B4-BE49-F238E27FC236}">
                    <a16:creationId xmlns:a16="http://schemas.microsoft.com/office/drawing/2014/main" id="{045295A1-6A24-4F6F-9F24-B39AB7F0FF45}"/>
                  </a:ext>
                </a:extLst>
              </p:cNvPr>
              <p:cNvSpPr>
                <a:spLocks/>
              </p:cNvSpPr>
              <p:nvPr userDrawn="1"/>
            </p:nvSpPr>
            <p:spPr bwMode="auto">
              <a:xfrm>
                <a:off x="4485" y="643"/>
                <a:ext cx="0" cy="10"/>
              </a:xfrm>
              <a:custGeom>
                <a:avLst/>
                <a:gdLst>
                  <a:gd name="T0" fmla="*/ 5 h 10"/>
                  <a:gd name="T1" fmla="*/ 10 h 10"/>
                  <a:gd name="T2" fmla="*/ 0 h 10"/>
                  <a:gd name="T3" fmla="*/ 5 h 10"/>
                </a:gdLst>
                <a:ahLst/>
                <a:cxnLst>
                  <a:cxn ang="0">
                    <a:pos x="0" y="T0"/>
                  </a:cxn>
                  <a:cxn ang="0">
                    <a:pos x="0" y="T1"/>
                  </a:cxn>
                  <a:cxn ang="0">
                    <a:pos x="0" y="T2"/>
                  </a:cxn>
                  <a:cxn ang="0">
                    <a:pos x="0" y="T3"/>
                  </a:cxn>
                </a:cxnLst>
                <a:rect l="0" t="0" r="r" b="b"/>
                <a:pathLst>
                  <a:path h="10">
                    <a:moveTo>
                      <a:pt x="0" y="5"/>
                    </a:moveTo>
                    <a:lnTo>
                      <a:pt x="0"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26" name="Freeform 507">
                <a:extLst>
                  <a:ext uri="{FF2B5EF4-FFF2-40B4-BE49-F238E27FC236}">
                    <a16:creationId xmlns:a16="http://schemas.microsoft.com/office/drawing/2014/main" id="{B8B71E1E-7733-4894-B087-72F11D06FFEB}"/>
                  </a:ext>
                </a:extLst>
              </p:cNvPr>
              <p:cNvSpPr>
                <a:spLocks/>
              </p:cNvSpPr>
              <p:nvPr userDrawn="1"/>
            </p:nvSpPr>
            <p:spPr bwMode="auto">
              <a:xfrm>
                <a:off x="4490" y="638"/>
                <a:ext cx="10" cy="10"/>
              </a:xfrm>
              <a:custGeom>
                <a:avLst/>
                <a:gdLst>
                  <a:gd name="T0" fmla="*/ 0 w 2"/>
                  <a:gd name="T1" fmla="*/ 1 h 2"/>
                  <a:gd name="T2" fmla="*/ 1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1" y="2"/>
                    </a:cubicBezTo>
                    <a:cubicBezTo>
                      <a:pt x="2" y="2"/>
                      <a:pt x="2" y="1"/>
                      <a:pt x="2"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27" name="Freeform 508">
                <a:extLst>
                  <a:ext uri="{FF2B5EF4-FFF2-40B4-BE49-F238E27FC236}">
                    <a16:creationId xmlns:a16="http://schemas.microsoft.com/office/drawing/2014/main" id="{DCC8819A-8FEB-44A8-A398-6719778CA3C2}"/>
                  </a:ext>
                </a:extLst>
              </p:cNvPr>
              <p:cNvSpPr>
                <a:spLocks/>
              </p:cNvSpPr>
              <p:nvPr userDrawn="1"/>
            </p:nvSpPr>
            <p:spPr bwMode="auto">
              <a:xfrm>
                <a:off x="4500"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28" name="Freeform 509">
                <a:extLst>
                  <a:ext uri="{FF2B5EF4-FFF2-40B4-BE49-F238E27FC236}">
                    <a16:creationId xmlns:a16="http://schemas.microsoft.com/office/drawing/2014/main" id="{EBD489D0-6BD4-4AB6-9FB6-53498DC889AC}"/>
                  </a:ext>
                </a:extLst>
              </p:cNvPr>
              <p:cNvSpPr>
                <a:spLocks/>
              </p:cNvSpPr>
              <p:nvPr userDrawn="1"/>
            </p:nvSpPr>
            <p:spPr bwMode="auto">
              <a:xfrm>
                <a:off x="4475" y="64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29" name="Freeform 510">
                <a:extLst>
                  <a:ext uri="{FF2B5EF4-FFF2-40B4-BE49-F238E27FC236}">
                    <a16:creationId xmlns:a16="http://schemas.microsoft.com/office/drawing/2014/main" id="{514BD1EE-82F2-4D2F-BD5D-4B01B69AC1A8}"/>
                  </a:ext>
                </a:extLst>
              </p:cNvPr>
              <p:cNvSpPr>
                <a:spLocks/>
              </p:cNvSpPr>
              <p:nvPr userDrawn="1"/>
            </p:nvSpPr>
            <p:spPr bwMode="auto">
              <a:xfrm>
                <a:off x="4480" y="6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30" name="Freeform 511">
                <a:extLst>
                  <a:ext uri="{FF2B5EF4-FFF2-40B4-BE49-F238E27FC236}">
                    <a16:creationId xmlns:a16="http://schemas.microsoft.com/office/drawing/2014/main" id="{18A498B5-3D93-48BF-99C4-16A0FA9DAFE5}"/>
                  </a:ext>
                </a:extLst>
              </p:cNvPr>
              <p:cNvSpPr>
                <a:spLocks/>
              </p:cNvSpPr>
              <p:nvPr userDrawn="1"/>
            </p:nvSpPr>
            <p:spPr bwMode="auto">
              <a:xfrm>
                <a:off x="4475" y="6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31" name="Freeform 512">
                <a:extLst>
                  <a:ext uri="{FF2B5EF4-FFF2-40B4-BE49-F238E27FC236}">
                    <a16:creationId xmlns:a16="http://schemas.microsoft.com/office/drawing/2014/main" id="{4173D66A-95CF-4CF4-91EB-D1840746E94A}"/>
                  </a:ext>
                </a:extLst>
              </p:cNvPr>
              <p:cNvSpPr>
                <a:spLocks/>
              </p:cNvSpPr>
              <p:nvPr userDrawn="1"/>
            </p:nvSpPr>
            <p:spPr bwMode="auto">
              <a:xfrm>
                <a:off x="4460" y="64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32" name="Freeform 513">
                <a:extLst>
                  <a:ext uri="{FF2B5EF4-FFF2-40B4-BE49-F238E27FC236}">
                    <a16:creationId xmlns:a16="http://schemas.microsoft.com/office/drawing/2014/main" id="{41357C83-4822-4C48-A566-2DA8EE63FF2B}"/>
                  </a:ext>
                </a:extLst>
              </p:cNvPr>
              <p:cNvSpPr>
                <a:spLocks/>
              </p:cNvSpPr>
              <p:nvPr userDrawn="1"/>
            </p:nvSpPr>
            <p:spPr bwMode="auto">
              <a:xfrm>
                <a:off x="4470" y="64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33" name="Rectangle 514">
                <a:extLst>
                  <a:ext uri="{FF2B5EF4-FFF2-40B4-BE49-F238E27FC236}">
                    <a16:creationId xmlns:a16="http://schemas.microsoft.com/office/drawing/2014/main" id="{94670DDE-F665-41D3-BA71-6A74E39F3DB9}"/>
                  </a:ext>
                </a:extLst>
              </p:cNvPr>
              <p:cNvSpPr>
                <a:spLocks noChangeArrowheads="1"/>
              </p:cNvSpPr>
              <p:nvPr userDrawn="1"/>
            </p:nvSpPr>
            <p:spPr bwMode="auto">
              <a:xfrm>
                <a:off x="4475" y="63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34" name="Freeform 515">
                <a:extLst>
                  <a:ext uri="{FF2B5EF4-FFF2-40B4-BE49-F238E27FC236}">
                    <a16:creationId xmlns:a16="http://schemas.microsoft.com/office/drawing/2014/main" id="{11136BE0-D30A-4450-8D24-631C316A7258}"/>
                  </a:ext>
                </a:extLst>
              </p:cNvPr>
              <p:cNvSpPr>
                <a:spLocks/>
              </p:cNvSpPr>
              <p:nvPr userDrawn="1"/>
            </p:nvSpPr>
            <p:spPr bwMode="auto">
              <a:xfrm>
                <a:off x="4490" y="63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35" name="Freeform 516">
                <a:extLst>
                  <a:ext uri="{FF2B5EF4-FFF2-40B4-BE49-F238E27FC236}">
                    <a16:creationId xmlns:a16="http://schemas.microsoft.com/office/drawing/2014/main" id="{7F633958-ED3B-4217-877B-A069753A721F}"/>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36" name="Rectangle 517">
                <a:extLst>
                  <a:ext uri="{FF2B5EF4-FFF2-40B4-BE49-F238E27FC236}">
                    <a16:creationId xmlns:a16="http://schemas.microsoft.com/office/drawing/2014/main" id="{A4DBF813-AD46-4F8E-BD8B-54EAAB54EB06}"/>
                  </a:ext>
                </a:extLst>
              </p:cNvPr>
              <p:cNvSpPr>
                <a:spLocks noChangeArrowheads="1"/>
              </p:cNvSpPr>
              <p:nvPr userDrawn="1"/>
            </p:nvSpPr>
            <p:spPr bwMode="auto">
              <a:xfrm>
                <a:off x="451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37" name="Freeform 518">
                <a:extLst>
                  <a:ext uri="{FF2B5EF4-FFF2-40B4-BE49-F238E27FC236}">
                    <a16:creationId xmlns:a16="http://schemas.microsoft.com/office/drawing/2014/main" id="{160BCB7E-4E22-4688-B559-49352FEE83C0}"/>
                  </a:ext>
                </a:extLst>
              </p:cNvPr>
              <p:cNvSpPr>
                <a:spLocks/>
              </p:cNvSpPr>
              <p:nvPr userDrawn="1"/>
            </p:nvSpPr>
            <p:spPr bwMode="auto">
              <a:xfrm>
                <a:off x="4485" y="633"/>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38" name="Freeform 519">
                <a:extLst>
                  <a:ext uri="{FF2B5EF4-FFF2-40B4-BE49-F238E27FC236}">
                    <a16:creationId xmlns:a16="http://schemas.microsoft.com/office/drawing/2014/main" id="{EFEC0EE8-C6D8-4D82-9954-C35144837DBC}"/>
                  </a:ext>
                </a:extLst>
              </p:cNvPr>
              <p:cNvSpPr>
                <a:spLocks/>
              </p:cNvSpPr>
              <p:nvPr userDrawn="1"/>
            </p:nvSpPr>
            <p:spPr bwMode="auto">
              <a:xfrm>
                <a:off x="4500"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39" name="Freeform 520">
                <a:extLst>
                  <a:ext uri="{FF2B5EF4-FFF2-40B4-BE49-F238E27FC236}">
                    <a16:creationId xmlns:a16="http://schemas.microsoft.com/office/drawing/2014/main" id="{7F685C76-B43A-49A3-821A-5AE51C92E2A7}"/>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40" name="Freeform 521">
                <a:extLst>
                  <a:ext uri="{FF2B5EF4-FFF2-40B4-BE49-F238E27FC236}">
                    <a16:creationId xmlns:a16="http://schemas.microsoft.com/office/drawing/2014/main" id="{027E4C6C-E61D-4D64-9457-5FF6E849214D}"/>
                  </a:ext>
                </a:extLst>
              </p:cNvPr>
              <p:cNvSpPr>
                <a:spLocks/>
              </p:cNvSpPr>
              <p:nvPr userDrawn="1"/>
            </p:nvSpPr>
            <p:spPr bwMode="auto">
              <a:xfrm>
                <a:off x="4485" y="6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41" name="Freeform 522">
                <a:extLst>
                  <a:ext uri="{FF2B5EF4-FFF2-40B4-BE49-F238E27FC236}">
                    <a16:creationId xmlns:a16="http://schemas.microsoft.com/office/drawing/2014/main" id="{4684DA9D-0AD7-4221-948D-E5F269FCC458}"/>
                  </a:ext>
                </a:extLst>
              </p:cNvPr>
              <p:cNvSpPr>
                <a:spLocks/>
              </p:cNvSpPr>
              <p:nvPr userDrawn="1"/>
            </p:nvSpPr>
            <p:spPr bwMode="auto">
              <a:xfrm>
                <a:off x="4495" y="593"/>
                <a:ext cx="20" cy="30"/>
              </a:xfrm>
              <a:custGeom>
                <a:avLst/>
                <a:gdLst>
                  <a:gd name="T0" fmla="*/ 2 w 4"/>
                  <a:gd name="T1" fmla="*/ 0 h 6"/>
                  <a:gd name="T2" fmla="*/ 1 w 4"/>
                  <a:gd name="T3" fmla="*/ 2 h 6"/>
                  <a:gd name="T4" fmla="*/ 3 w 4"/>
                  <a:gd name="T5" fmla="*/ 6 h 6"/>
                  <a:gd name="T6" fmla="*/ 3 w 4"/>
                  <a:gd name="T7" fmla="*/ 5 h 6"/>
                  <a:gd name="T8" fmla="*/ 2 w 4"/>
                  <a:gd name="T9" fmla="*/ 3 h 6"/>
                  <a:gd name="T10" fmla="*/ 3 w 4"/>
                  <a:gd name="T11" fmla="*/ 3 h 6"/>
                  <a:gd name="T12" fmla="*/ 3 w 4"/>
                  <a:gd name="T13" fmla="*/ 0 h 6"/>
                  <a:gd name="T14" fmla="*/ 2 w 4"/>
                  <a:gd name="T15" fmla="*/ 1 h 6"/>
                  <a:gd name="T16" fmla="*/ 2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0"/>
                    </a:moveTo>
                    <a:cubicBezTo>
                      <a:pt x="2" y="1"/>
                      <a:pt x="2" y="2"/>
                      <a:pt x="1" y="2"/>
                    </a:cubicBezTo>
                    <a:cubicBezTo>
                      <a:pt x="0" y="3"/>
                      <a:pt x="2" y="5"/>
                      <a:pt x="3" y="6"/>
                    </a:cubicBezTo>
                    <a:cubicBezTo>
                      <a:pt x="3" y="6"/>
                      <a:pt x="3" y="5"/>
                      <a:pt x="3" y="5"/>
                    </a:cubicBezTo>
                    <a:cubicBezTo>
                      <a:pt x="3" y="4"/>
                      <a:pt x="1" y="4"/>
                      <a:pt x="2" y="3"/>
                    </a:cubicBezTo>
                    <a:cubicBezTo>
                      <a:pt x="2" y="3"/>
                      <a:pt x="2" y="3"/>
                      <a:pt x="3" y="3"/>
                    </a:cubicBezTo>
                    <a:cubicBezTo>
                      <a:pt x="2" y="3"/>
                      <a:pt x="4" y="2"/>
                      <a:pt x="3" y="0"/>
                    </a:cubicBezTo>
                    <a:cubicBezTo>
                      <a:pt x="2" y="1"/>
                      <a:pt x="2" y="1"/>
                      <a:pt x="2"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42" name="Freeform 523">
                <a:extLst>
                  <a:ext uri="{FF2B5EF4-FFF2-40B4-BE49-F238E27FC236}">
                    <a16:creationId xmlns:a16="http://schemas.microsoft.com/office/drawing/2014/main" id="{29053EC7-91AF-4C4D-8A7E-C8BB759C2614}"/>
                  </a:ext>
                </a:extLst>
              </p:cNvPr>
              <p:cNvSpPr>
                <a:spLocks/>
              </p:cNvSpPr>
              <p:nvPr userDrawn="1"/>
            </p:nvSpPr>
            <p:spPr bwMode="auto">
              <a:xfrm>
                <a:off x="4505" y="623"/>
                <a:ext cx="5" cy="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1" y="1"/>
                    </a:cubicBezTo>
                    <a:cubicBezTo>
                      <a:pt x="1"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43" name="Freeform 524">
                <a:extLst>
                  <a:ext uri="{FF2B5EF4-FFF2-40B4-BE49-F238E27FC236}">
                    <a16:creationId xmlns:a16="http://schemas.microsoft.com/office/drawing/2014/main" id="{26CF439A-F767-4DB1-8379-A27813EDD975}"/>
                  </a:ext>
                </a:extLst>
              </p:cNvPr>
              <p:cNvSpPr>
                <a:spLocks/>
              </p:cNvSpPr>
              <p:nvPr userDrawn="1"/>
            </p:nvSpPr>
            <p:spPr bwMode="auto">
              <a:xfrm>
                <a:off x="4490" y="618"/>
                <a:ext cx="15" cy="15"/>
              </a:xfrm>
              <a:custGeom>
                <a:avLst/>
                <a:gdLst>
                  <a:gd name="T0" fmla="*/ 1 w 3"/>
                  <a:gd name="T1" fmla="*/ 2 h 3"/>
                  <a:gd name="T2" fmla="*/ 1 w 3"/>
                  <a:gd name="T3" fmla="*/ 0 h 3"/>
                  <a:gd name="T4" fmla="*/ 0 w 3"/>
                  <a:gd name="T5" fmla="*/ 2 h 3"/>
                  <a:gd name="T6" fmla="*/ 1 w 3"/>
                  <a:gd name="T7" fmla="*/ 2 h 3"/>
                  <a:gd name="T8" fmla="*/ 1 w 3"/>
                  <a:gd name="T9" fmla="*/ 3 h 3"/>
                  <a:gd name="T10" fmla="*/ 2 w 3"/>
                  <a:gd name="T11" fmla="*/ 3 h 3"/>
                  <a:gd name="T12" fmla="*/ 2 w 3"/>
                  <a:gd name="T13" fmla="*/ 3 h 3"/>
                  <a:gd name="T14" fmla="*/ 2 w 3"/>
                  <a:gd name="T15" fmla="*/ 3 h 3"/>
                  <a:gd name="T16" fmla="*/ 2 w 3"/>
                  <a:gd name="T17" fmla="*/ 3 h 3"/>
                  <a:gd name="T18" fmla="*/ 2 w 3"/>
                  <a:gd name="T19" fmla="*/ 3 h 3"/>
                  <a:gd name="T20" fmla="*/ 2 w 3"/>
                  <a:gd name="T21" fmla="*/ 2 h 3"/>
                  <a:gd name="T22" fmla="*/ 1 w 3"/>
                  <a:gd name="T23" fmla="*/ 2 h 3"/>
                  <a:gd name="T24" fmla="*/ 2 w 3"/>
                  <a:gd name="T25" fmla="*/ 2 h 3"/>
                  <a:gd name="T26" fmla="*/ 2 w 3"/>
                  <a:gd name="T27" fmla="*/ 3 h 3"/>
                  <a:gd name="T28" fmla="*/ 2 w 3"/>
                  <a:gd name="T29" fmla="*/ 3 h 3"/>
                  <a:gd name="T30" fmla="*/ 3 w 3"/>
                  <a:gd name="T31" fmla="*/ 2 h 3"/>
                  <a:gd name="T32" fmla="*/ 1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1" y="2"/>
                    </a:moveTo>
                    <a:cubicBezTo>
                      <a:pt x="1" y="1"/>
                      <a:pt x="2" y="1"/>
                      <a:pt x="1" y="0"/>
                    </a:cubicBezTo>
                    <a:cubicBezTo>
                      <a:pt x="0" y="1"/>
                      <a:pt x="1" y="1"/>
                      <a:pt x="0" y="2"/>
                    </a:cubicBezTo>
                    <a:cubicBezTo>
                      <a:pt x="1" y="1"/>
                      <a:pt x="0" y="2"/>
                      <a:pt x="1" y="2"/>
                    </a:cubicBezTo>
                    <a:cubicBezTo>
                      <a:pt x="1" y="2"/>
                      <a:pt x="1" y="3"/>
                      <a:pt x="1" y="3"/>
                    </a:cubicBezTo>
                    <a:cubicBezTo>
                      <a:pt x="1" y="3"/>
                      <a:pt x="1" y="3"/>
                      <a:pt x="2" y="3"/>
                    </a:cubicBezTo>
                    <a:cubicBezTo>
                      <a:pt x="2" y="3"/>
                      <a:pt x="2" y="3"/>
                      <a:pt x="2" y="3"/>
                    </a:cubicBezTo>
                    <a:cubicBezTo>
                      <a:pt x="2" y="3"/>
                      <a:pt x="2" y="3"/>
                      <a:pt x="2" y="3"/>
                    </a:cubicBezTo>
                    <a:cubicBezTo>
                      <a:pt x="2" y="3"/>
                      <a:pt x="2" y="3"/>
                      <a:pt x="2" y="3"/>
                    </a:cubicBezTo>
                    <a:cubicBezTo>
                      <a:pt x="2" y="3"/>
                      <a:pt x="1" y="2"/>
                      <a:pt x="2" y="3"/>
                    </a:cubicBezTo>
                    <a:cubicBezTo>
                      <a:pt x="2" y="2"/>
                      <a:pt x="2" y="2"/>
                      <a:pt x="2" y="2"/>
                    </a:cubicBezTo>
                    <a:cubicBezTo>
                      <a:pt x="2" y="2"/>
                      <a:pt x="1" y="2"/>
                      <a:pt x="1" y="2"/>
                    </a:cubicBezTo>
                    <a:cubicBezTo>
                      <a:pt x="2" y="2"/>
                      <a:pt x="2" y="2"/>
                      <a:pt x="2" y="2"/>
                    </a:cubicBezTo>
                    <a:cubicBezTo>
                      <a:pt x="2" y="3"/>
                      <a:pt x="2" y="3"/>
                      <a:pt x="2" y="3"/>
                    </a:cubicBezTo>
                    <a:cubicBezTo>
                      <a:pt x="2" y="3"/>
                      <a:pt x="2" y="3"/>
                      <a:pt x="2" y="3"/>
                    </a:cubicBezTo>
                    <a:cubicBezTo>
                      <a:pt x="3" y="2"/>
                      <a:pt x="3" y="2"/>
                      <a:pt x="3" y="2"/>
                    </a:cubicBezTo>
                    <a:cubicBezTo>
                      <a:pt x="2" y="2"/>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44" name="Freeform 525">
                <a:extLst>
                  <a:ext uri="{FF2B5EF4-FFF2-40B4-BE49-F238E27FC236}">
                    <a16:creationId xmlns:a16="http://schemas.microsoft.com/office/drawing/2014/main" id="{8A2CDCAC-7F8D-4599-924B-9E7D85F87CEB}"/>
                  </a:ext>
                </a:extLst>
              </p:cNvPr>
              <p:cNvSpPr>
                <a:spLocks/>
              </p:cNvSpPr>
              <p:nvPr userDrawn="1"/>
            </p:nvSpPr>
            <p:spPr bwMode="auto">
              <a:xfrm>
                <a:off x="4455"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45" name="Freeform 526">
                <a:extLst>
                  <a:ext uri="{FF2B5EF4-FFF2-40B4-BE49-F238E27FC236}">
                    <a16:creationId xmlns:a16="http://schemas.microsoft.com/office/drawing/2014/main" id="{7BFDCFC9-F0E7-4F02-A5DB-DC1A036AF092}"/>
                  </a:ext>
                </a:extLst>
              </p:cNvPr>
              <p:cNvSpPr>
                <a:spLocks/>
              </p:cNvSpPr>
              <p:nvPr userDrawn="1"/>
            </p:nvSpPr>
            <p:spPr bwMode="auto">
              <a:xfrm>
                <a:off x="4455" y="633"/>
                <a:ext cx="15" cy="5"/>
              </a:xfrm>
              <a:custGeom>
                <a:avLst/>
                <a:gdLst>
                  <a:gd name="T0" fmla="*/ 1 w 3"/>
                  <a:gd name="T1" fmla="*/ 0 h 1"/>
                  <a:gd name="T2" fmla="*/ 1 w 3"/>
                  <a:gd name="T3" fmla="*/ 1 h 1"/>
                  <a:gd name="T4" fmla="*/ 0 w 3"/>
                  <a:gd name="T5" fmla="*/ 0 h 1"/>
                  <a:gd name="T6" fmla="*/ 1 w 3"/>
                  <a:gd name="T7" fmla="*/ 1 h 1"/>
                  <a:gd name="T8" fmla="*/ 1 w 3"/>
                  <a:gd name="T9" fmla="*/ 1 h 1"/>
                  <a:gd name="T10" fmla="*/ 3 w 3"/>
                  <a:gd name="T11" fmla="*/ 1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1"/>
                    </a:cubicBezTo>
                    <a:cubicBezTo>
                      <a:pt x="0" y="1"/>
                      <a:pt x="0" y="0"/>
                      <a:pt x="0" y="0"/>
                    </a:cubicBezTo>
                    <a:cubicBezTo>
                      <a:pt x="0" y="0"/>
                      <a:pt x="0" y="1"/>
                      <a:pt x="1" y="1"/>
                    </a:cubicBezTo>
                    <a:cubicBezTo>
                      <a:pt x="1" y="1"/>
                      <a:pt x="1" y="1"/>
                      <a:pt x="1" y="1"/>
                    </a:cubicBezTo>
                    <a:cubicBezTo>
                      <a:pt x="2" y="1"/>
                      <a:pt x="3" y="1"/>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46" name="Freeform 527">
                <a:extLst>
                  <a:ext uri="{FF2B5EF4-FFF2-40B4-BE49-F238E27FC236}">
                    <a16:creationId xmlns:a16="http://schemas.microsoft.com/office/drawing/2014/main" id="{0CF3575A-0852-40E0-BED4-64193C21B4FB}"/>
                  </a:ext>
                </a:extLst>
              </p:cNvPr>
              <p:cNvSpPr>
                <a:spLocks/>
              </p:cNvSpPr>
              <p:nvPr userDrawn="1"/>
            </p:nvSpPr>
            <p:spPr bwMode="auto">
              <a:xfrm>
                <a:off x="4475" y="623"/>
                <a:ext cx="5" cy="5"/>
              </a:xfrm>
              <a:custGeom>
                <a:avLst/>
                <a:gdLst>
                  <a:gd name="T0" fmla="*/ 1 w 1"/>
                  <a:gd name="T1" fmla="*/ 1 h 1"/>
                  <a:gd name="T2" fmla="*/ 1 w 1"/>
                  <a:gd name="T3" fmla="*/ 0 h 1"/>
                  <a:gd name="T4" fmla="*/ 0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47" name="Freeform 528">
                <a:extLst>
                  <a:ext uri="{FF2B5EF4-FFF2-40B4-BE49-F238E27FC236}">
                    <a16:creationId xmlns:a16="http://schemas.microsoft.com/office/drawing/2014/main" id="{8AC08DFA-6CCB-40FC-A2B4-F7BFD976BE7F}"/>
                  </a:ext>
                </a:extLst>
              </p:cNvPr>
              <p:cNvSpPr>
                <a:spLocks/>
              </p:cNvSpPr>
              <p:nvPr userDrawn="1"/>
            </p:nvSpPr>
            <p:spPr bwMode="auto">
              <a:xfrm>
                <a:off x="4510" y="623"/>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48" name="Rectangle 529">
                <a:extLst>
                  <a:ext uri="{FF2B5EF4-FFF2-40B4-BE49-F238E27FC236}">
                    <a16:creationId xmlns:a16="http://schemas.microsoft.com/office/drawing/2014/main" id="{04B3A20A-EB4F-40FD-A0E6-96CF41C236B4}"/>
                  </a:ext>
                </a:extLst>
              </p:cNvPr>
              <p:cNvSpPr>
                <a:spLocks noChangeArrowheads="1"/>
              </p:cNvSpPr>
              <p:nvPr userDrawn="1"/>
            </p:nvSpPr>
            <p:spPr bwMode="auto">
              <a:xfrm>
                <a:off x="452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49" name="Freeform 530">
                <a:extLst>
                  <a:ext uri="{FF2B5EF4-FFF2-40B4-BE49-F238E27FC236}">
                    <a16:creationId xmlns:a16="http://schemas.microsoft.com/office/drawing/2014/main" id="{C31B1D48-6E28-4E6F-AE92-635222D480D9}"/>
                  </a:ext>
                </a:extLst>
              </p:cNvPr>
              <p:cNvSpPr>
                <a:spLocks/>
              </p:cNvSpPr>
              <p:nvPr userDrawn="1"/>
            </p:nvSpPr>
            <p:spPr bwMode="auto">
              <a:xfrm>
                <a:off x="4630" y="92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50" name="Freeform 531">
                <a:extLst>
                  <a:ext uri="{FF2B5EF4-FFF2-40B4-BE49-F238E27FC236}">
                    <a16:creationId xmlns:a16="http://schemas.microsoft.com/office/drawing/2014/main" id="{B8D54F76-D059-4C14-BBC5-009B06FD4912}"/>
                  </a:ext>
                </a:extLst>
              </p:cNvPr>
              <p:cNvSpPr>
                <a:spLocks/>
              </p:cNvSpPr>
              <p:nvPr userDrawn="1"/>
            </p:nvSpPr>
            <p:spPr bwMode="auto">
              <a:xfrm>
                <a:off x="464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51" name="Freeform 532">
                <a:extLst>
                  <a:ext uri="{FF2B5EF4-FFF2-40B4-BE49-F238E27FC236}">
                    <a16:creationId xmlns:a16="http://schemas.microsoft.com/office/drawing/2014/main" id="{EAFF8BD8-1492-4323-9D1B-6C175BE60433}"/>
                  </a:ext>
                </a:extLst>
              </p:cNvPr>
              <p:cNvSpPr>
                <a:spLocks/>
              </p:cNvSpPr>
              <p:nvPr userDrawn="1"/>
            </p:nvSpPr>
            <p:spPr bwMode="auto">
              <a:xfrm>
                <a:off x="4650" y="673"/>
                <a:ext cx="5" cy="10"/>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2"/>
                      <a:pt x="0"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52" name="Freeform 533">
                <a:extLst>
                  <a:ext uri="{FF2B5EF4-FFF2-40B4-BE49-F238E27FC236}">
                    <a16:creationId xmlns:a16="http://schemas.microsoft.com/office/drawing/2014/main" id="{C85F388B-11BC-415D-813A-C0589AFF472A}"/>
                  </a:ext>
                </a:extLst>
              </p:cNvPr>
              <p:cNvSpPr>
                <a:spLocks/>
              </p:cNvSpPr>
              <p:nvPr userDrawn="1"/>
            </p:nvSpPr>
            <p:spPr bwMode="auto">
              <a:xfrm>
                <a:off x="4679" y="7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53" name="Freeform 534">
                <a:extLst>
                  <a:ext uri="{FF2B5EF4-FFF2-40B4-BE49-F238E27FC236}">
                    <a16:creationId xmlns:a16="http://schemas.microsoft.com/office/drawing/2014/main" id="{75A5743D-9163-4A6F-B2A1-7AC9A65B3745}"/>
                  </a:ext>
                </a:extLst>
              </p:cNvPr>
              <p:cNvSpPr>
                <a:spLocks/>
              </p:cNvSpPr>
              <p:nvPr userDrawn="1"/>
            </p:nvSpPr>
            <p:spPr bwMode="auto">
              <a:xfrm>
                <a:off x="4694" y="80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54" name="Freeform 535">
                <a:extLst>
                  <a:ext uri="{FF2B5EF4-FFF2-40B4-BE49-F238E27FC236}">
                    <a16:creationId xmlns:a16="http://schemas.microsoft.com/office/drawing/2014/main" id="{59AD2104-2674-4CA5-91D8-DF16D4E5EA63}"/>
                  </a:ext>
                </a:extLst>
              </p:cNvPr>
              <p:cNvSpPr>
                <a:spLocks/>
              </p:cNvSpPr>
              <p:nvPr userDrawn="1"/>
            </p:nvSpPr>
            <p:spPr bwMode="auto">
              <a:xfrm>
                <a:off x="4560" y="97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55" name="Freeform 536">
                <a:extLst>
                  <a:ext uri="{FF2B5EF4-FFF2-40B4-BE49-F238E27FC236}">
                    <a16:creationId xmlns:a16="http://schemas.microsoft.com/office/drawing/2014/main" id="{4B6B3A8A-F412-4E7A-B087-DE40D02025CD}"/>
                  </a:ext>
                </a:extLst>
              </p:cNvPr>
              <p:cNvSpPr>
                <a:spLocks/>
              </p:cNvSpPr>
              <p:nvPr userDrawn="1"/>
            </p:nvSpPr>
            <p:spPr bwMode="auto">
              <a:xfrm>
                <a:off x="4585" y="60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56" name="Freeform 537">
                <a:extLst>
                  <a:ext uri="{FF2B5EF4-FFF2-40B4-BE49-F238E27FC236}">
                    <a16:creationId xmlns:a16="http://schemas.microsoft.com/office/drawing/2014/main" id="{B70FC1D7-EFE7-402F-8734-BF8570CBD6D8}"/>
                  </a:ext>
                </a:extLst>
              </p:cNvPr>
              <p:cNvSpPr>
                <a:spLocks/>
              </p:cNvSpPr>
              <p:nvPr userDrawn="1"/>
            </p:nvSpPr>
            <p:spPr bwMode="auto">
              <a:xfrm>
                <a:off x="4605"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57" name="Freeform 538">
                <a:extLst>
                  <a:ext uri="{FF2B5EF4-FFF2-40B4-BE49-F238E27FC236}">
                    <a16:creationId xmlns:a16="http://schemas.microsoft.com/office/drawing/2014/main" id="{DED17E5B-E086-4720-8CF2-2A2DFB7AC61D}"/>
                  </a:ext>
                </a:extLst>
              </p:cNvPr>
              <p:cNvSpPr>
                <a:spLocks/>
              </p:cNvSpPr>
              <p:nvPr userDrawn="1"/>
            </p:nvSpPr>
            <p:spPr bwMode="auto">
              <a:xfrm>
                <a:off x="4590" y="618"/>
                <a:ext cx="5" cy="5"/>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0" y="0"/>
                      <a:pt x="0" y="0"/>
                    </a:cubicBezTo>
                    <a:cubicBezTo>
                      <a:pt x="0"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58" name="Freeform 539">
                <a:extLst>
                  <a:ext uri="{FF2B5EF4-FFF2-40B4-BE49-F238E27FC236}">
                    <a16:creationId xmlns:a16="http://schemas.microsoft.com/office/drawing/2014/main" id="{3321E37C-AA9B-4CC3-956C-6AC1F706994A}"/>
                  </a:ext>
                </a:extLst>
              </p:cNvPr>
              <p:cNvSpPr>
                <a:spLocks/>
              </p:cNvSpPr>
              <p:nvPr userDrawn="1"/>
            </p:nvSpPr>
            <p:spPr bwMode="auto">
              <a:xfrm>
                <a:off x="4351" y="80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59" name="Freeform 540">
                <a:extLst>
                  <a:ext uri="{FF2B5EF4-FFF2-40B4-BE49-F238E27FC236}">
                    <a16:creationId xmlns:a16="http://schemas.microsoft.com/office/drawing/2014/main" id="{E574A8A6-EBD3-4520-953B-39D5EF7831EF}"/>
                  </a:ext>
                </a:extLst>
              </p:cNvPr>
              <p:cNvSpPr>
                <a:spLocks/>
              </p:cNvSpPr>
              <p:nvPr userDrawn="1"/>
            </p:nvSpPr>
            <p:spPr bwMode="auto">
              <a:xfrm>
                <a:off x="4411" y="7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60" name="Rectangle 541">
                <a:extLst>
                  <a:ext uri="{FF2B5EF4-FFF2-40B4-BE49-F238E27FC236}">
                    <a16:creationId xmlns:a16="http://schemas.microsoft.com/office/drawing/2014/main" id="{7C16FCD4-BB21-4476-A23C-BDE761EAF540}"/>
                  </a:ext>
                </a:extLst>
              </p:cNvPr>
              <p:cNvSpPr>
                <a:spLocks noChangeArrowheads="1"/>
              </p:cNvSpPr>
              <p:nvPr userDrawn="1"/>
            </p:nvSpPr>
            <p:spPr bwMode="auto">
              <a:xfrm>
                <a:off x="4545" y="61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61" name="Freeform 542">
                <a:extLst>
                  <a:ext uri="{FF2B5EF4-FFF2-40B4-BE49-F238E27FC236}">
                    <a16:creationId xmlns:a16="http://schemas.microsoft.com/office/drawing/2014/main" id="{16C1FC65-1707-4BAB-89A2-8782482E48B7}"/>
                  </a:ext>
                </a:extLst>
              </p:cNvPr>
              <p:cNvSpPr>
                <a:spLocks/>
              </p:cNvSpPr>
              <p:nvPr userDrawn="1"/>
            </p:nvSpPr>
            <p:spPr bwMode="auto">
              <a:xfrm>
                <a:off x="4535"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62" name="Freeform 543">
                <a:extLst>
                  <a:ext uri="{FF2B5EF4-FFF2-40B4-BE49-F238E27FC236}">
                    <a16:creationId xmlns:a16="http://schemas.microsoft.com/office/drawing/2014/main" id="{9F9D1A2A-B426-463E-98A0-E756F3DFB7AD}"/>
                  </a:ext>
                </a:extLst>
              </p:cNvPr>
              <p:cNvSpPr>
                <a:spLocks/>
              </p:cNvSpPr>
              <p:nvPr userDrawn="1"/>
            </p:nvSpPr>
            <p:spPr bwMode="auto">
              <a:xfrm>
                <a:off x="462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63" name="Freeform 544">
                <a:extLst>
                  <a:ext uri="{FF2B5EF4-FFF2-40B4-BE49-F238E27FC236}">
                    <a16:creationId xmlns:a16="http://schemas.microsoft.com/office/drawing/2014/main" id="{BD6E3F37-BB28-4057-BE1B-4F8EA45A6108}"/>
                  </a:ext>
                </a:extLst>
              </p:cNvPr>
              <p:cNvSpPr>
                <a:spLocks/>
              </p:cNvSpPr>
              <p:nvPr userDrawn="1"/>
            </p:nvSpPr>
            <p:spPr bwMode="auto">
              <a:xfrm>
                <a:off x="4545"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64" name="Freeform 545">
                <a:extLst>
                  <a:ext uri="{FF2B5EF4-FFF2-40B4-BE49-F238E27FC236}">
                    <a16:creationId xmlns:a16="http://schemas.microsoft.com/office/drawing/2014/main" id="{A2112278-47AD-454F-8312-D2D753BD8410}"/>
                  </a:ext>
                </a:extLst>
              </p:cNvPr>
              <p:cNvSpPr>
                <a:spLocks/>
              </p:cNvSpPr>
              <p:nvPr userDrawn="1"/>
            </p:nvSpPr>
            <p:spPr bwMode="auto">
              <a:xfrm>
                <a:off x="4540" y="61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65" name="Freeform 546">
                <a:extLst>
                  <a:ext uri="{FF2B5EF4-FFF2-40B4-BE49-F238E27FC236}">
                    <a16:creationId xmlns:a16="http://schemas.microsoft.com/office/drawing/2014/main" id="{5A08E739-DEB8-4B5B-8B1D-EA0E9CB20FFE}"/>
                  </a:ext>
                </a:extLst>
              </p:cNvPr>
              <p:cNvSpPr>
                <a:spLocks/>
              </p:cNvSpPr>
              <p:nvPr userDrawn="1"/>
            </p:nvSpPr>
            <p:spPr bwMode="auto">
              <a:xfrm>
                <a:off x="4545" y="6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66" name="Freeform 547">
                <a:extLst>
                  <a:ext uri="{FF2B5EF4-FFF2-40B4-BE49-F238E27FC236}">
                    <a16:creationId xmlns:a16="http://schemas.microsoft.com/office/drawing/2014/main" id="{F0C305B7-A262-4A6F-838E-8B91BED721E0}"/>
                  </a:ext>
                </a:extLst>
              </p:cNvPr>
              <p:cNvSpPr>
                <a:spLocks/>
              </p:cNvSpPr>
              <p:nvPr userDrawn="1"/>
            </p:nvSpPr>
            <p:spPr bwMode="auto">
              <a:xfrm>
                <a:off x="4426" y="9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67" name="Rectangle 548">
                <a:extLst>
                  <a:ext uri="{FF2B5EF4-FFF2-40B4-BE49-F238E27FC236}">
                    <a16:creationId xmlns:a16="http://schemas.microsoft.com/office/drawing/2014/main" id="{44C6B64A-3380-4480-9C07-9772DA24B7EF}"/>
                  </a:ext>
                </a:extLst>
              </p:cNvPr>
              <p:cNvSpPr>
                <a:spLocks noChangeArrowheads="1"/>
              </p:cNvSpPr>
              <p:nvPr userDrawn="1"/>
            </p:nvSpPr>
            <p:spPr bwMode="auto">
              <a:xfrm>
                <a:off x="4709"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68" name="Freeform 549">
                <a:extLst>
                  <a:ext uri="{FF2B5EF4-FFF2-40B4-BE49-F238E27FC236}">
                    <a16:creationId xmlns:a16="http://schemas.microsoft.com/office/drawing/2014/main" id="{4F244FCA-B817-4495-951E-78A81CFFB77F}"/>
                  </a:ext>
                </a:extLst>
              </p:cNvPr>
              <p:cNvSpPr>
                <a:spLocks/>
              </p:cNvSpPr>
              <p:nvPr userDrawn="1"/>
            </p:nvSpPr>
            <p:spPr bwMode="auto">
              <a:xfrm>
                <a:off x="4699"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69" name="Freeform 550">
                <a:extLst>
                  <a:ext uri="{FF2B5EF4-FFF2-40B4-BE49-F238E27FC236}">
                    <a16:creationId xmlns:a16="http://schemas.microsoft.com/office/drawing/2014/main" id="{C23BF659-5409-4ABA-B202-860A202C9059}"/>
                  </a:ext>
                </a:extLst>
              </p:cNvPr>
              <p:cNvSpPr>
                <a:spLocks noEditPoints="1"/>
              </p:cNvSpPr>
              <p:nvPr userDrawn="1"/>
            </p:nvSpPr>
            <p:spPr bwMode="auto">
              <a:xfrm>
                <a:off x="4351" y="578"/>
                <a:ext cx="363" cy="404"/>
              </a:xfrm>
              <a:custGeom>
                <a:avLst/>
                <a:gdLst>
                  <a:gd name="T0" fmla="*/ 55 w 73"/>
                  <a:gd name="T1" fmla="*/ 72 h 81"/>
                  <a:gd name="T2" fmla="*/ 59 w 73"/>
                  <a:gd name="T3" fmla="*/ 67 h 81"/>
                  <a:gd name="T4" fmla="*/ 61 w 73"/>
                  <a:gd name="T5" fmla="*/ 65 h 81"/>
                  <a:gd name="T6" fmla="*/ 64 w 73"/>
                  <a:gd name="T7" fmla="*/ 60 h 81"/>
                  <a:gd name="T8" fmla="*/ 67 w 73"/>
                  <a:gd name="T9" fmla="*/ 55 h 81"/>
                  <a:gd name="T10" fmla="*/ 67 w 73"/>
                  <a:gd name="T11" fmla="*/ 45 h 81"/>
                  <a:gd name="T12" fmla="*/ 67 w 73"/>
                  <a:gd name="T13" fmla="*/ 45 h 81"/>
                  <a:gd name="T14" fmla="*/ 70 w 73"/>
                  <a:gd name="T15" fmla="*/ 45 h 81"/>
                  <a:gd name="T16" fmla="*/ 71 w 73"/>
                  <a:gd name="T17" fmla="*/ 39 h 81"/>
                  <a:gd name="T18" fmla="*/ 72 w 73"/>
                  <a:gd name="T19" fmla="*/ 33 h 81"/>
                  <a:gd name="T20" fmla="*/ 72 w 73"/>
                  <a:gd name="T21" fmla="*/ 26 h 81"/>
                  <a:gd name="T22" fmla="*/ 70 w 73"/>
                  <a:gd name="T23" fmla="*/ 21 h 81"/>
                  <a:gd name="T24" fmla="*/ 68 w 73"/>
                  <a:gd name="T25" fmla="*/ 15 h 81"/>
                  <a:gd name="T26" fmla="*/ 70 w 73"/>
                  <a:gd name="T27" fmla="*/ 13 h 81"/>
                  <a:gd name="T28" fmla="*/ 63 w 73"/>
                  <a:gd name="T29" fmla="*/ 11 h 81"/>
                  <a:gd name="T30" fmla="*/ 58 w 73"/>
                  <a:gd name="T31" fmla="*/ 11 h 81"/>
                  <a:gd name="T32" fmla="*/ 57 w 73"/>
                  <a:gd name="T33" fmla="*/ 3 h 81"/>
                  <a:gd name="T34" fmla="*/ 50 w 73"/>
                  <a:gd name="T35" fmla="*/ 0 h 81"/>
                  <a:gd name="T36" fmla="*/ 42 w 73"/>
                  <a:gd name="T37" fmla="*/ 2 h 81"/>
                  <a:gd name="T38" fmla="*/ 39 w 73"/>
                  <a:gd name="T39" fmla="*/ 2 h 81"/>
                  <a:gd name="T40" fmla="*/ 36 w 73"/>
                  <a:gd name="T41" fmla="*/ 5 h 81"/>
                  <a:gd name="T42" fmla="*/ 38 w 73"/>
                  <a:gd name="T43" fmla="*/ 7 h 81"/>
                  <a:gd name="T44" fmla="*/ 40 w 73"/>
                  <a:gd name="T45" fmla="*/ 6 h 81"/>
                  <a:gd name="T46" fmla="*/ 45 w 73"/>
                  <a:gd name="T47" fmla="*/ 7 h 81"/>
                  <a:gd name="T48" fmla="*/ 54 w 73"/>
                  <a:gd name="T49" fmla="*/ 12 h 81"/>
                  <a:gd name="T50" fmla="*/ 60 w 73"/>
                  <a:gd name="T51" fmla="*/ 16 h 81"/>
                  <a:gd name="T52" fmla="*/ 61 w 73"/>
                  <a:gd name="T53" fmla="*/ 19 h 81"/>
                  <a:gd name="T54" fmla="*/ 62 w 73"/>
                  <a:gd name="T55" fmla="*/ 22 h 81"/>
                  <a:gd name="T56" fmla="*/ 64 w 73"/>
                  <a:gd name="T57" fmla="*/ 26 h 81"/>
                  <a:gd name="T58" fmla="*/ 64 w 73"/>
                  <a:gd name="T59" fmla="*/ 38 h 81"/>
                  <a:gd name="T60" fmla="*/ 65 w 73"/>
                  <a:gd name="T61" fmla="*/ 43 h 81"/>
                  <a:gd name="T62" fmla="*/ 62 w 73"/>
                  <a:gd name="T63" fmla="*/ 50 h 81"/>
                  <a:gd name="T64" fmla="*/ 59 w 73"/>
                  <a:gd name="T65" fmla="*/ 56 h 81"/>
                  <a:gd name="T66" fmla="*/ 54 w 73"/>
                  <a:gd name="T67" fmla="*/ 61 h 81"/>
                  <a:gd name="T68" fmla="*/ 46 w 73"/>
                  <a:gd name="T69" fmla="*/ 67 h 81"/>
                  <a:gd name="T70" fmla="*/ 40 w 73"/>
                  <a:gd name="T71" fmla="*/ 70 h 81"/>
                  <a:gd name="T72" fmla="*/ 30 w 73"/>
                  <a:gd name="T73" fmla="*/ 75 h 81"/>
                  <a:gd name="T74" fmla="*/ 19 w 73"/>
                  <a:gd name="T75" fmla="*/ 68 h 81"/>
                  <a:gd name="T76" fmla="*/ 17 w 73"/>
                  <a:gd name="T77" fmla="*/ 66 h 81"/>
                  <a:gd name="T78" fmla="*/ 12 w 73"/>
                  <a:gd name="T79" fmla="*/ 60 h 81"/>
                  <a:gd name="T80" fmla="*/ 10 w 73"/>
                  <a:gd name="T81" fmla="*/ 47 h 81"/>
                  <a:gd name="T82" fmla="*/ 12 w 73"/>
                  <a:gd name="T83" fmla="*/ 32 h 81"/>
                  <a:gd name="T84" fmla="*/ 6 w 73"/>
                  <a:gd name="T85" fmla="*/ 27 h 81"/>
                  <a:gd name="T86" fmla="*/ 2 w 73"/>
                  <a:gd name="T87" fmla="*/ 39 h 81"/>
                  <a:gd name="T88" fmla="*/ 2 w 73"/>
                  <a:gd name="T89" fmla="*/ 45 h 81"/>
                  <a:gd name="T90" fmla="*/ 4 w 73"/>
                  <a:gd name="T91" fmla="*/ 55 h 81"/>
                  <a:gd name="T92" fmla="*/ 7 w 73"/>
                  <a:gd name="T93" fmla="*/ 63 h 81"/>
                  <a:gd name="T94" fmla="*/ 12 w 73"/>
                  <a:gd name="T95" fmla="*/ 71 h 81"/>
                  <a:gd name="T96" fmla="*/ 15 w 73"/>
                  <a:gd name="T97" fmla="*/ 73 h 81"/>
                  <a:gd name="T98" fmla="*/ 18 w 73"/>
                  <a:gd name="T99" fmla="*/ 76 h 81"/>
                  <a:gd name="T100" fmla="*/ 23 w 73"/>
                  <a:gd name="T101" fmla="*/ 80 h 81"/>
                  <a:gd name="T102" fmla="*/ 29 w 73"/>
                  <a:gd name="T103" fmla="*/ 79 h 81"/>
                  <a:gd name="T104" fmla="*/ 32 w 73"/>
                  <a:gd name="T105" fmla="*/ 80 h 81"/>
                  <a:gd name="T106" fmla="*/ 36 w 73"/>
                  <a:gd name="T107" fmla="*/ 81 h 81"/>
                  <a:gd name="T108" fmla="*/ 48 w 73"/>
                  <a:gd name="T109" fmla="*/ 77 h 81"/>
                  <a:gd name="T110" fmla="*/ 61 w 73"/>
                  <a:gd name="T111" fmla="*/ 64 h 81"/>
                  <a:gd name="T112" fmla="*/ 42 w 73"/>
                  <a:gd name="T113" fmla="*/ 6 h 81"/>
                  <a:gd name="T114" fmla="*/ 17 w 73"/>
                  <a:gd name="T11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81">
                    <a:moveTo>
                      <a:pt x="51" y="74"/>
                    </a:moveTo>
                    <a:cubicBezTo>
                      <a:pt x="52" y="74"/>
                      <a:pt x="52" y="74"/>
                      <a:pt x="52" y="74"/>
                    </a:cubicBezTo>
                    <a:cubicBezTo>
                      <a:pt x="52" y="76"/>
                      <a:pt x="51" y="76"/>
                      <a:pt x="52" y="76"/>
                    </a:cubicBezTo>
                    <a:cubicBezTo>
                      <a:pt x="51" y="74"/>
                      <a:pt x="56" y="74"/>
                      <a:pt x="54" y="71"/>
                    </a:cubicBezTo>
                    <a:cubicBezTo>
                      <a:pt x="55" y="71"/>
                      <a:pt x="55" y="71"/>
                      <a:pt x="55" y="71"/>
                    </a:cubicBezTo>
                    <a:cubicBezTo>
                      <a:pt x="55" y="71"/>
                      <a:pt x="55" y="72"/>
                      <a:pt x="55" y="72"/>
                    </a:cubicBezTo>
                    <a:cubicBezTo>
                      <a:pt x="56" y="72"/>
                      <a:pt x="54" y="70"/>
                      <a:pt x="56" y="69"/>
                    </a:cubicBezTo>
                    <a:cubicBezTo>
                      <a:pt x="56" y="69"/>
                      <a:pt x="57" y="69"/>
                      <a:pt x="57" y="69"/>
                    </a:cubicBezTo>
                    <a:cubicBezTo>
                      <a:pt x="57" y="68"/>
                      <a:pt x="57" y="68"/>
                      <a:pt x="57" y="68"/>
                    </a:cubicBezTo>
                    <a:cubicBezTo>
                      <a:pt x="57" y="68"/>
                      <a:pt x="58" y="68"/>
                      <a:pt x="57" y="68"/>
                    </a:cubicBezTo>
                    <a:cubicBezTo>
                      <a:pt x="58" y="67"/>
                      <a:pt x="58" y="67"/>
                      <a:pt x="58" y="67"/>
                    </a:cubicBezTo>
                    <a:cubicBezTo>
                      <a:pt x="59" y="67"/>
                      <a:pt x="59" y="67"/>
                      <a:pt x="59" y="67"/>
                    </a:cubicBezTo>
                    <a:cubicBezTo>
                      <a:pt x="58" y="66"/>
                      <a:pt x="58" y="65"/>
                      <a:pt x="58" y="65"/>
                    </a:cubicBezTo>
                    <a:cubicBezTo>
                      <a:pt x="59" y="65"/>
                      <a:pt x="58" y="65"/>
                      <a:pt x="59" y="65"/>
                    </a:cubicBezTo>
                    <a:cubicBezTo>
                      <a:pt x="59" y="64"/>
                      <a:pt x="59" y="64"/>
                      <a:pt x="59" y="64"/>
                    </a:cubicBezTo>
                    <a:cubicBezTo>
                      <a:pt x="60" y="64"/>
                      <a:pt x="60" y="65"/>
                      <a:pt x="59" y="66"/>
                    </a:cubicBezTo>
                    <a:cubicBezTo>
                      <a:pt x="62" y="67"/>
                      <a:pt x="59" y="65"/>
                      <a:pt x="62" y="64"/>
                    </a:cubicBezTo>
                    <a:cubicBezTo>
                      <a:pt x="61" y="65"/>
                      <a:pt x="61" y="65"/>
                      <a:pt x="61" y="65"/>
                    </a:cubicBezTo>
                    <a:cubicBezTo>
                      <a:pt x="63" y="66"/>
                      <a:pt x="63" y="65"/>
                      <a:pt x="65" y="64"/>
                    </a:cubicBezTo>
                    <a:cubicBezTo>
                      <a:pt x="64" y="64"/>
                      <a:pt x="61" y="65"/>
                      <a:pt x="61" y="63"/>
                    </a:cubicBezTo>
                    <a:cubicBezTo>
                      <a:pt x="62" y="63"/>
                      <a:pt x="62" y="63"/>
                      <a:pt x="62" y="62"/>
                    </a:cubicBezTo>
                    <a:cubicBezTo>
                      <a:pt x="63" y="63"/>
                      <a:pt x="63" y="62"/>
                      <a:pt x="63" y="62"/>
                    </a:cubicBezTo>
                    <a:cubicBezTo>
                      <a:pt x="64" y="62"/>
                      <a:pt x="64" y="62"/>
                      <a:pt x="64" y="62"/>
                    </a:cubicBezTo>
                    <a:cubicBezTo>
                      <a:pt x="65" y="61"/>
                      <a:pt x="64" y="61"/>
                      <a:pt x="64" y="60"/>
                    </a:cubicBezTo>
                    <a:cubicBezTo>
                      <a:pt x="64" y="60"/>
                      <a:pt x="65" y="60"/>
                      <a:pt x="66" y="60"/>
                    </a:cubicBezTo>
                    <a:cubicBezTo>
                      <a:pt x="67" y="59"/>
                      <a:pt x="64" y="60"/>
                      <a:pt x="65" y="59"/>
                    </a:cubicBezTo>
                    <a:cubicBezTo>
                      <a:pt x="66" y="58"/>
                      <a:pt x="66" y="57"/>
                      <a:pt x="66" y="55"/>
                    </a:cubicBezTo>
                    <a:cubicBezTo>
                      <a:pt x="67" y="55"/>
                      <a:pt x="67" y="56"/>
                      <a:pt x="67" y="56"/>
                    </a:cubicBezTo>
                    <a:cubicBezTo>
                      <a:pt x="67" y="55"/>
                      <a:pt x="67" y="55"/>
                      <a:pt x="67" y="55"/>
                    </a:cubicBezTo>
                    <a:cubicBezTo>
                      <a:pt x="67" y="54"/>
                      <a:pt x="67" y="55"/>
                      <a:pt x="67" y="55"/>
                    </a:cubicBezTo>
                    <a:cubicBezTo>
                      <a:pt x="67" y="54"/>
                      <a:pt x="66" y="54"/>
                      <a:pt x="66" y="53"/>
                    </a:cubicBezTo>
                    <a:cubicBezTo>
                      <a:pt x="65" y="52"/>
                      <a:pt x="69" y="52"/>
                      <a:pt x="68" y="50"/>
                    </a:cubicBezTo>
                    <a:cubicBezTo>
                      <a:pt x="68" y="50"/>
                      <a:pt x="69" y="51"/>
                      <a:pt x="69" y="51"/>
                    </a:cubicBezTo>
                    <a:cubicBezTo>
                      <a:pt x="69" y="49"/>
                      <a:pt x="69" y="49"/>
                      <a:pt x="68" y="48"/>
                    </a:cubicBezTo>
                    <a:cubicBezTo>
                      <a:pt x="69" y="47"/>
                      <a:pt x="69" y="47"/>
                      <a:pt x="69" y="47"/>
                    </a:cubicBezTo>
                    <a:cubicBezTo>
                      <a:pt x="68" y="47"/>
                      <a:pt x="67" y="46"/>
                      <a:pt x="67" y="45"/>
                    </a:cubicBezTo>
                    <a:cubicBezTo>
                      <a:pt x="66" y="45"/>
                      <a:pt x="66" y="45"/>
                      <a:pt x="65" y="45"/>
                    </a:cubicBezTo>
                    <a:cubicBezTo>
                      <a:pt x="65" y="44"/>
                      <a:pt x="65" y="44"/>
                      <a:pt x="65" y="44"/>
                    </a:cubicBezTo>
                    <a:cubicBezTo>
                      <a:pt x="65" y="44"/>
                      <a:pt x="66" y="44"/>
                      <a:pt x="66" y="44"/>
                    </a:cubicBezTo>
                    <a:cubicBezTo>
                      <a:pt x="66" y="44"/>
                      <a:pt x="66" y="44"/>
                      <a:pt x="66" y="44"/>
                    </a:cubicBezTo>
                    <a:cubicBezTo>
                      <a:pt x="67" y="43"/>
                      <a:pt x="67" y="44"/>
                      <a:pt x="68" y="44"/>
                    </a:cubicBezTo>
                    <a:cubicBezTo>
                      <a:pt x="68" y="45"/>
                      <a:pt x="67" y="45"/>
                      <a:pt x="67" y="45"/>
                    </a:cubicBezTo>
                    <a:cubicBezTo>
                      <a:pt x="68" y="45"/>
                      <a:pt x="68" y="46"/>
                      <a:pt x="69" y="46"/>
                    </a:cubicBezTo>
                    <a:cubicBezTo>
                      <a:pt x="69" y="46"/>
                      <a:pt x="69" y="46"/>
                      <a:pt x="69" y="45"/>
                    </a:cubicBezTo>
                    <a:cubicBezTo>
                      <a:pt x="69" y="46"/>
                      <a:pt x="69" y="46"/>
                      <a:pt x="69" y="46"/>
                    </a:cubicBezTo>
                    <a:cubicBezTo>
                      <a:pt x="69" y="46"/>
                      <a:pt x="69" y="45"/>
                      <a:pt x="69" y="45"/>
                    </a:cubicBezTo>
                    <a:cubicBezTo>
                      <a:pt x="70" y="45"/>
                      <a:pt x="70" y="45"/>
                      <a:pt x="70" y="45"/>
                    </a:cubicBezTo>
                    <a:cubicBezTo>
                      <a:pt x="70" y="45"/>
                      <a:pt x="70" y="45"/>
                      <a:pt x="70" y="45"/>
                    </a:cubicBezTo>
                    <a:cubicBezTo>
                      <a:pt x="71" y="43"/>
                      <a:pt x="71" y="43"/>
                      <a:pt x="71" y="43"/>
                    </a:cubicBezTo>
                    <a:cubicBezTo>
                      <a:pt x="70" y="42"/>
                      <a:pt x="68" y="40"/>
                      <a:pt x="68" y="38"/>
                    </a:cubicBezTo>
                    <a:cubicBezTo>
                      <a:pt x="69" y="38"/>
                      <a:pt x="70" y="38"/>
                      <a:pt x="71" y="38"/>
                    </a:cubicBezTo>
                    <a:cubicBezTo>
                      <a:pt x="70" y="39"/>
                      <a:pt x="71" y="40"/>
                      <a:pt x="71" y="41"/>
                    </a:cubicBezTo>
                    <a:cubicBezTo>
                      <a:pt x="71" y="41"/>
                      <a:pt x="72" y="41"/>
                      <a:pt x="72" y="41"/>
                    </a:cubicBezTo>
                    <a:cubicBezTo>
                      <a:pt x="71" y="39"/>
                      <a:pt x="71" y="39"/>
                      <a:pt x="71" y="39"/>
                    </a:cubicBezTo>
                    <a:cubicBezTo>
                      <a:pt x="72" y="39"/>
                      <a:pt x="72" y="39"/>
                      <a:pt x="72" y="38"/>
                    </a:cubicBezTo>
                    <a:cubicBezTo>
                      <a:pt x="70" y="38"/>
                      <a:pt x="71" y="36"/>
                      <a:pt x="71" y="35"/>
                    </a:cubicBezTo>
                    <a:cubicBezTo>
                      <a:pt x="71" y="35"/>
                      <a:pt x="72" y="36"/>
                      <a:pt x="72" y="37"/>
                    </a:cubicBezTo>
                    <a:cubicBezTo>
                      <a:pt x="73" y="36"/>
                      <a:pt x="69" y="35"/>
                      <a:pt x="71" y="34"/>
                    </a:cubicBezTo>
                    <a:cubicBezTo>
                      <a:pt x="71" y="34"/>
                      <a:pt x="71" y="34"/>
                      <a:pt x="71" y="35"/>
                    </a:cubicBezTo>
                    <a:cubicBezTo>
                      <a:pt x="71" y="34"/>
                      <a:pt x="71" y="33"/>
                      <a:pt x="72" y="33"/>
                    </a:cubicBezTo>
                    <a:cubicBezTo>
                      <a:pt x="72" y="33"/>
                      <a:pt x="72" y="33"/>
                      <a:pt x="72" y="33"/>
                    </a:cubicBezTo>
                    <a:cubicBezTo>
                      <a:pt x="72" y="31"/>
                      <a:pt x="72" y="28"/>
                      <a:pt x="70" y="28"/>
                    </a:cubicBezTo>
                    <a:cubicBezTo>
                      <a:pt x="70" y="28"/>
                      <a:pt x="72" y="28"/>
                      <a:pt x="72" y="28"/>
                    </a:cubicBezTo>
                    <a:cubicBezTo>
                      <a:pt x="72" y="28"/>
                      <a:pt x="71" y="27"/>
                      <a:pt x="69" y="27"/>
                    </a:cubicBezTo>
                    <a:cubicBezTo>
                      <a:pt x="68" y="26"/>
                      <a:pt x="66" y="26"/>
                      <a:pt x="66" y="26"/>
                    </a:cubicBezTo>
                    <a:cubicBezTo>
                      <a:pt x="68" y="26"/>
                      <a:pt x="71" y="24"/>
                      <a:pt x="72" y="26"/>
                    </a:cubicBezTo>
                    <a:cubicBezTo>
                      <a:pt x="72" y="25"/>
                      <a:pt x="72" y="25"/>
                      <a:pt x="72" y="24"/>
                    </a:cubicBezTo>
                    <a:cubicBezTo>
                      <a:pt x="71" y="24"/>
                      <a:pt x="70" y="25"/>
                      <a:pt x="69" y="25"/>
                    </a:cubicBezTo>
                    <a:cubicBezTo>
                      <a:pt x="71" y="23"/>
                      <a:pt x="70" y="24"/>
                      <a:pt x="71" y="22"/>
                    </a:cubicBezTo>
                    <a:cubicBezTo>
                      <a:pt x="71" y="23"/>
                      <a:pt x="69" y="23"/>
                      <a:pt x="69" y="22"/>
                    </a:cubicBezTo>
                    <a:cubicBezTo>
                      <a:pt x="69" y="22"/>
                      <a:pt x="71" y="22"/>
                      <a:pt x="71" y="22"/>
                    </a:cubicBezTo>
                    <a:cubicBezTo>
                      <a:pt x="71" y="22"/>
                      <a:pt x="70" y="21"/>
                      <a:pt x="70" y="21"/>
                    </a:cubicBezTo>
                    <a:cubicBezTo>
                      <a:pt x="69" y="21"/>
                      <a:pt x="68" y="21"/>
                      <a:pt x="68" y="21"/>
                    </a:cubicBezTo>
                    <a:cubicBezTo>
                      <a:pt x="69" y="21"/>
                      <a:pt x="70" y="20"/>
                      <a:pt x="71" y="20"/>
                    </a:cubicBezTo>
                    <a:cubicBezTo>
                      <a:pt x="70" y="20"/>
                      <a:pt x="71" y="18"/>
                      <a:pt x="70" y="18"/>
                    </a:cubicBezTo>
                    <a:cubicBezTo>
                      <a:pt x="70" y="19"/>
                      <a:pt x="70" y="19"/>
                      <a:pt x="70" y="19"/>
                    </a:cubicBezTo>
                    <a:cubicBezTo>
                      <a:pt x="69" y="17"/>
                      <a:pt x="66" y="18"/>
                      <a:pt x="66" y="17"/>
                    </a:cubicBezTo>
                    <a:cubicBezTo>
                      <a:pt x="66" y="17"/>
                      <a:pt x="69" y="16"/>
                      <a:pt x="68" y="15"/>
                    </a:cubicBezTo>
                    <a:cubicBezTo>
                      <a:pt x="67" y="15"/>
                      <a:pt x="63" y="16"/>
                      <a:pt x="61" y="15"/>
                    </a:cubicBezTo>
                    <a:cubicBezTo>
                      <a:pt x="62" y="15"/>
                      <a:pt x="62" y="15"/>
                      <a:pt x="62" y="15"/>
                    </a:cubicBezTo>
                    <a:cubicBezTo>
                      <a:pt x="60" y="14"/>
                      <a:pt x="60" y="14"/>
                      <a:pt x="60" y="14"/>
                    </a:cubicBezTo>
                    <a:cubicBezTo>
                      <a:pt x="62" y="14"/>
                      <a:pt x="66" y="13"/>
                      <a:pt x="68" y="14"/>
                    </a:cubicBezTo>
                    <a:cubicBezTo>
                      <a:pt x="68" y="13"/>
                      <a:pt x="69" y="13"/>
                      <a:pt x="68" y="13"/>
                    </a:cubicBezTo>
                    <a:cubicBezTo>
                      <a:pt x="69" y="12"/>
                      <a:pt x="69" y="13"/>
                      <a:pt x="70" y="13"/>
                    </a:cubicBezTo>
                    <a:cubicBezTo>
                      <a:pt x="70" y="13"/>
                      <a:pt x="69" y="12"/>
                      <a:pt x="69" y="12"/>
                    </a:cubicBezTo>
                    <a:cubicBezTo>
                      <a:pt x="69" y="11"/>
                      <a:pt x="69" y="10"/>
                      <a:pt x="69" y="10"/>
                    </a:cubicBezTo>
                    <a:cubicBezTo>
                      <a:pt x="67" y="11"/>
                      <a:pt x="66" y="9"/>
                      <a:pt x="65" y="10"/>
                    </a:cubicBezTo>
                    <a:cubicBezTo>
                      <a:pt x="65" y="10"/>
                      <a:pt x="66" y="11"/>
                      <a:pt x="67" y="11"/>
                    </a:cubicBezTo>
                    <a:cubicBezTo>
                      <a:pt x="67" y="11"/>
                      <a:pt x="68" y="12"/>
                      <a:pt x="68" y="12"/>
                    </a:cubicBezTo>
                    <a:cubicBezTo>
                      <a:pt x="67" y="12"/>
                      <a:pt x="64" y="12"/>
                      <a:pt x="63" y="11"/>
                    </a:cubicBezTo>
                    <a:cubicBezTo>
                      <a:pt x="64" y="10"/>
                      <a:pt x="65" y="10"/>
                      <a:pt x="66" y="10"/>
                    </a:cubicBezTo>
                    <a:cubicBezTo>
                      <a:pt x="65" y="10"/>
                      <a:pt x="64" y="9"/>
                      <a:pt x="64" y="8"/>
                    </a:cubicBezTo>
                    <a:cubicBezTo>
                      <a:pt x="65" y="9"/>
                      <a:pt x="65" y="9"/>
                      <a:pt x="65" y="9"/>
                    </a:cubicBezTo>
                    <a:cubicBezTo>
                      <a:pt x="65" y="7"/>
                      <a:pt x="63" y="8"/>
                      <a:pt x="63" y="7"/>
                    </a:cubicBezTo>
                    <a:cubicBezTo>
                      <a:pt x="63" y="6"/>
                      <a:pt x="63" y="5"/>
                      <a:pt x="63" y="5"/>
                    </a:cubicBezTo>
                    <a:cubicBezTo>
                      <a:pt x="62" y="7"/>
                      <a:pt x="59" y="10"/>
                      <a:pt x="58" y="11"/>
                    </a:cubicBezTo>
                    <a:cubicBezTo>
                      <a:pt x="58" y="11"/>
                      <a:pt x="58" y="8"/>
                      <a:pt x="58" y="8"/>
                    </a:cubicBezTo>
                    <a:cubicBezTo>
                      <a:pt x="58" y="6"/>
                      <a:pt x="60" y="6"/>
                      <a:pt x="61" y="5"/>
                    </a:cubicBezTo>
                    <a:cubicBezTo>
                      <a:pt x="60" y="5"/>
                      <a:pt x="60" y="5"/>
                      <a:pt x="60" y="5"/>
                    </a:cubicBezTo>
                    <a:cubicBezTo>
                      <a:pt x="59" y="5"/>
                      <a:pt x="60" y="4"/>
                      <a:pt x="60" y="4"/>
                    </a:cubicBezTo>
                    <a:cubicBezTo>
                      <a:pt x="59" y="5"/>
                      <a:pt x="58" y="3"/>
                      <a:pt x="58" y="5"/>
                    </a:cubicBezTo>
                    <a:cubicBezTo>
                      <a:pt x="58" y="4"/>
                      <a:pt x="58" y="4"/>
                      <a:pt x="57" y="3"/>
                    </a:cubicBezTo>
                    <a:cubicBezTo>
                      <a:pt x="57" y="4"/>
                      <a:pt x="55" y="5"/>
                      <a:pt x="54" y="5"/>
                    </a:cubicBezTo>
                    <a:cubicBezTo>
                      <a:pt x="54" y="5"/>
                      <a:pt x="54" y="5"/>
                      <a:pt x="54" y="4"/>
                    </a:cubicBezTo>
                    <a:cubicBezTo>
                      <a:pt x="53" y="3"/>
                      <a:pt x="52" y="3"/>
                      <a:pt x="51" y="2"/>
                    </a:cubicBezTo>
                    <a:cubicBezTo>
                      <a:pt x="51" y="2"/>
                      <a:pt x="50" y="1"/>
                      <a:pt x="50" y="1"/>
                    </a:cubicBezTo>
                    <a:cubicBezTo>
                      <a:pt x="50" y="1"/>
                      <a:pt x="50" y="1"/>
                      <a:pt x="49" y="1"/>
                    </a:cubicBezTo>
                    <a:cubicBezTo>
                      <a:pt x="49" y="0"/>
                      <a:pt x="50" y="1"/>
                      <a:pt x="50" y="0"/>
                    </a:cubicBezTo>
                    <a:cubicBezTo>
                      <a:pt x="50" y="0"/>
                      <a:pt x="48" y="0"/>
                      <a:pt x="48" y="1"/>
                    </a:cubicBezTo>
                    <a:cubicBezTo>
                      <a:pt x="48" y="2"/>
                      <a:pt x="49" y="1"/>
                      <a:pt x="50" y="1"/>
                    </a:cubicBezTo>
                    <a:cubicBezTo>
                      <a:pt x="50" y="3"/>
                      <a:pt x="48" y="4"/>
                      <a:pt x="46" y="5"/>
                    </a:cubicBezTo>
                    <a:cubicBezTo>
                      <a:pt x="45" y="5"/>
                      <a:pt x="46" y="3"/>
                      <a:pt x="46" y="4"/>
                    </a:cubicBezTo>
                    <a:cubicBezTo>
                      <a:pt x="44" y="3"/>
                      <a:pt x="44" y="6"/>
                      <a:pt x="42" y="5"/>
                    </a:cubicBezTo>
                    <a:cubicBezTo>
                      <a:pt x="41" y="4"/>
                      <a:pt x="42" y="3"/>
                      <a:pt x="42" y="2"/>
                    </a:cubicBezTo>
                    <a:cubicBezTo>
                      <a:pt x="43" y="2"/>
                      <a:pt x="43" y="3"/>
                      <a:pt x="44" y="3"/>
                    </a:cubicBezTo>
                    <a:cubicBezTo>
                      <a:pt x="43" y="2"/>
                      <a:pt x="43" y="2"/>
                      <a:pt x="43" y="2"/>
                    </a:cubicBezTo>
                    <a:cubicBezTo>
                      <a:pt x="44" y="2"/>
                      <a:pt x="44" y="2"/>
                      <a:pt x="45" y="2"/>
                    </a:cubicBezTo>
                    <a:cubicBezTo>
                      <a:pt x="44" y="1"/>
                      <a:pt x="41" y="2"/>
                      <a:pt x="39" y="1"/>
                    </a:cubicBezTo>
                    <a:cubicBezTo>
                      <a:pt x="38" y="2"/>
                      <a:pt x="38" y="2"/>
                      <a:pt x="38" y="2"/>
                    </a:cubicBezTo>
                    <a:cubicBezTo>
                      <a:pt x="39" y="2"/>
                      <a:pt x="39" y="2"/>
                      <a:pt x="39" y="2"/>
                    </a:cubicBezTo>
                    <a:cubicBezTo>
                      <a:pt x="39" y="3"/>
                      <a:pt x="38" y="4"/>
                      <a:pt x="39" y="4"/>
                    </a:cubicBezTo>
                    <a:cubicBezTo>
                      <a:pt x="38" y="5"/>
                      <a:pt x="37" y="6"/>
                      <a:pt x="36" y="5"/>
                    </a:cubicBezTo>
                    <a:cubicBezTo>
                      <a:pt x="36" y="4"/>
                      <a:pt x="36" y="4"/>
                      <a:pt x="36" y="4"/>
                    </a:cubicBezTo>
                    <a:cubicBezTo>
                      <a:pt x="36" y="5"/>
                      <a:pt x="37" y="5"/>
                      <a:pt x="37" y="4"/>
                    </a:cubicBezTo>
                    <a:cubicBezTo>
                      <a:pt x="37" y="5"/>
                      <a:pt x="35" y="3"/>
                      <a:pt x="35" y="5"/>
                    </a:cubicBezTo>
                    <a:cubicBezTo>
                      <a:pt x="36" y="5"/>
                      <a:pt x="36" y="5"/>
                      <a:pt x="36" y="5"/>
                    </a:cubicBezTo>
                    <a:cubicBezTo>
                      <a:pt x="35" y="6"/>
                      <a:pt x="35" y="8"/>
                      <a:pt x="34" y="8"/>
                    </a:cubicBezTo>
                    <a:cubicBezTo>
                      <a:pt x="35" y="9"/>
                      <a:pt x="34" y="8"/>
                      <a:pt x="35" y="9"/>
                    </a:cubicBezTo>
                    <a:cubicBezTo>
                      <a:pt x="34" y="7"/>
                      <a:pt x="37" y="8"/>
                      <a:pt x="36" y="7"/>
                    </a:cubicBezTo>
                    <a:cubicBezTo>
                      <a:pt x="37" y="8"/>
                      <a:pt x="37" y="7"/>
                      <a:pt x="38" y="8"/>
                    </a:cubicBezTo>
                    <a:cubicBezTo>
                      <a:pt x="38" y="8"/>
                      <a:pt x="38" y="7"/>
                      <a:pt x="38" y="8"/>
                    </a:cubicBezTo>
                    <a:cubicBezTo>
                      <a:pt x="38" y="7"/>
                      <a:pt x="38" y="7"/>
                      <a:pt x="38" y="7"/>
                    </a:cubicBezTo>
                    <a:cubicBezTo>
                      <a:pt x="39" y="7"/>
                      <a:pt x="39" y="7"/>
                      <a:pt x="39" y="7"/>
                    </a:cubicBezTo>
                    <a:cubicBezTo>
                      <a:pt x="38" y="7"/>
                      <a:pt x="38" y="7"/>
                      <a:pt x="38" y="7"/>
                    </a:cubicBezTo>
                    <a:cubicBezTo>
                      <a:pt x="39" y="7"/>
                      <a:pt x="39" y="7"/>
                      <a:pt x="38" y="7"/>
                    </a:cubicBezTo>
                    <a:cubicBezTo>
                      <a:pt x="38" y="7"/>
                      <a:pt x="38" y="7"/>
                      <a:pt x="38" y="7"/>
                    </a:cubicBezTo>
                    <a:cubicBezTo>
                      <a:pt x="38" y="6"/>
                      <a:pt x="39" y="5"/>
                      <a:pt x="40" y="5"/>
                    </a:cubicBezTo>
                    <a:cubicBezTo>
                      <a:pt x="40" y="5"/>
                      <a:pt x="40" y="5"/>
                      <a:pt x="40" y="6"/>
                    </a:cubicBezTo>
                    <a:cubicBezTo>
                      <a:pt x="40" y="5"/>
                      <a:pt x="40" y="5"/>
                      <a:pt x="40" y="5"/>
                    </a:cubicBezTo>
                    <a:cubicBezTo>
                      <a:pt x="40" y="6"/>
                      <a:pt x="42" y="6"/>
                      <a:pt x="41" y="7"/>
                    </a:cubicBezTo>
                    <a:cubicBezTo>
                      <a:pt x="41" y="7"/>
                      <a:pt x="41" y="7"/>
                      <a:pt x="41" y="7"/>
                    </a:cubicBezTo>
                    <a:cubicBezTo>
                      <a:pt x="42" y="7"/>
                      <a:pt x="43" y="8"/>
                      <a:pt x="43" y="7"/>
                    </a:cubicBezTo>
                    <a:cubicBezTo>
                      <a:pt x="43" y="8"/>
                      <a:pt x="44" y="6"/>
                      <a:pt x="44" y="7"/>
                    </a:cubicBezTo>
                    <a:cubicBezTo>
                      <a:pt x="44" y="7"/>
                      <a:pt x="45" y="7"/>
                      <a:pt x="45" y="7"/>
                    </a:cubicBezTo>
                    <a:cubicBezTo>
                      <a:pt x="45" y="7"/>
                      <a:pt x="45" y="7"/>
                      <a:pt x="45" y="7"/>
                    </a:cubicBezTo>
                    <a:cubicBezTo>
                      <a:pt x="46" y="7"/>
                      <a:pt x="48" y="6"/>
                      <a:pt x="49" y="8"/>
                    </a:cubicBezTo>
                    <a:cubicBezTo>
                      <a:pt x="49" y="8"/>
                      <a:pt x="50" y="8"/>
                      <a:pt x="50" y="8"/>
                    </a:cubicBezTo>
                    <a:cubicBezTo>
                      <a:pt x="50" y="9"/>
                      <a:pt x="50" y="9"/>
                      <a:pt x="50" y="9"/>
                    </a:cubicBezTo>
                    <a:cubicBezTo>
                      <a:pt x="51" y="9"/>
                      <a:pt x="51" y="10"/>
                      <a:pt x="52" y="10"/>
                    </a:cubicBezTo>
                    <a:cubicBezTo>
                      <a:pt x="51" y="12"/>
                      <a:pt x="54" y="12"/>
                      <a:pt x="54" y="12"/>
                    </a:cubicBezTo>
                    <a:cubicBezTo>
                      <a:pt x="55" y="12"/>
                      <a:pt x="55" y="12"/>
                      <a:pt x="55" y="12"/>
                    </a:cubicBezTo>
                    <a:cubicBezTo>
                      <a:pt x="55" y="12"/>
                      <a:pt x="56" y="12"/>
                      <a:pt x="57" y="13"/>
                    </a:cubicBezTo>
                    <a:cubicBezTo>
                      <a:pt x="58" y="12"/>
                      <a:pt x="58" y="12"/>
                      <a:pt x="58" y="12"/>
                    </a:cubicBezTo>
                    <a:cubicBezTo>
                      <a:pt x="59" y="12"/>
                      <a:pt x="58" y="14"/>
                      <a:pt x="59" y="15"/>
                    </a:cubicBezTo>
                    <a:cubicBezTo>
                      <a:pt x="59" y="15"/>
                      <a:pt x="59" y="15"/>
                      <a:pt x="59" y="14"/>
                    </a:cubicBezTo>
                    <a:cubicBezTo>
                      <a:pt x="58" y="16"/>
                      <a:pt x="59" y="16"/>
                      <a:pt x="60" y="16"/>
                    </a:cubicBezTo>
                    <a:cubicBezTo>
                      <a:pt x="61" y="17"/>
                      <a:pt x="61" y="17"/>
                      <a:pt x="61" y="18"/>
                    </a:cubicBezTo>
                    <a:cubicBezTo>
                      <a:pt x="61" y="18"/>
                      <a:pt x="61" y="18"/>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2" y="19"/>
                      <a:pt x="62" y="20"/>
                    </a:cubicBezTo>
                    <a:cubicBezTo>
                      <a:pt x="61" y="20"/>
                      <a:pt x="61" y="20"/>
                      <a:pt x="61" y="20"/>
                    </a:cubicBezTo>
                    <a:cubicBezTo>
                      <a:pt x="61" y="20"/>
                      <a:pt x="61" y="20"/>
                      <a:pt x="61" y="20"/>
                    </a:cubicBezTo>
                    <a:cubicBezTo>
                      <a:pt x="61" y="21"/>
                      <a:pt x="62" y="20"/>
                      <a:pt x="62" y="20"/>
                    </a:cubicBezTo>
                    <a:cubicBezTo>
                      <a:pt x="63" y="20"/>
                      <a:pt x="63" y="20"/>
                      <a:pt x="63" y="20"/>
                    </a:cubicBezTo>
                    <a:cubicBezTo>
                      <a:pt x="62" y="21"/>
                      <a:pt x="64" y="21"/>
                      <a:pt x="62" y="22"/>
                    </a:cubicBezTo>
                    <a:cubicBezTo>
                      <a:pt x="63" y="22"/>
                      <a:pt x="64" y="24"/>
                      <a:pt x="65" y="23"/>
                    </a:cubicBezTo>
                    <a:cubicBezTo>
                      <a:pt x="65" y="23"/>
                      <a:pt x="65" y="24"/>
                      <a:pt x="65" y="23"/>
                    </a:cubicBezTo>
                    <a:cubicBezTo>
                      <a:pt x="65" y="24"/>
                      <a:pt x="65" y="24"/>
                      <a:pt x="65" y="25"/>
                    </a:cubicBezTo>
                    <a:cubicBezTo>
                      <a:pt x="64" y="25"/>
                      <a:pt x="64" y="25"/>
                      <a:pt x="64" y="25"/>
                    </a:cubicBezTo>
                    <a:cubicBezTo>
                      <a:pt x="66" y="26"/>
                      <a:pt x="66" y="26"/>
                      <a:pt x="66" y="26"/>
                    </a:cubicBezTo>
                    <a:cubicBezTo>
                      <a:pt x="65" y="27"/>
                      <a:pt x="65" y="27"/>
                      <a:pt x="64" y="26"/>
                    </a:cubicBezTo>
                    <a:cubicBezTo>
                      <a:pt x="66" y="28"/>
                      <a:pt x="65" y="27"/>
                      <a:pt x="66" y="29"/>
                    </a:cubicBezTo>
                    <a:cubicBezTo>
                      <a:pt x="65" y="29"/>
                      <a:pt x="65" y="29"/>
                      <a:pt x="65" y="29"/>
                    </a:cubicBezTo>
                    <a:cubicBezTo>
                      <a:pt x="65" y="29"/>
                      <a:pt x="67" y="30"/>
                      <a:pt x="66" y="30"/>
                    </a:cubicBezTo>
                    <a:cubicBezTo>
                      <a:pt x="65" y="30"/>
                      <a:pt x="65" y="32"/>
                      <a:pt x="65" y="33"/>
                    </a:cubicBezTo>
                    <a:cubicBezTo>
                      <a:pt x="65" y="34"/>
                      <a:pt x="65" y="36"/>
                      <a:pt x="64" y="37"/>
                    </a:cubicBezTo>
                    <a:cubicBezTo>
                      <a:pt x="66" y="37"/>
                      <a:pt x="63" y="38"/>
                      <a:pt x="64" y="38"/>
                    </a:cubicBezTo>
                    <a:cubicBezTo>
                      <a:pt x="64" y="39"/>
                      <a:pt x="64" y="39"/>
                      <a:pt x="63" y="38"/>
                    </a:cubicBezTo>
                    <a:cubicBezTo>
                      <a:pt x="64" y="40"/>
                      <a:pt x="62" y="40"/>
                      <a:pt x="63" y="41"/>
                    </a:cubicBezTo>
                    <a:cubicBezTo>
                      <a:pt x="63" y="41"/>
                      <a:pt x="63" y="41"/>
                      <a:pt x="62" y="41"/>
                    </a:cubicBezTo>
                    <a:cubicBezTo>
                      <a:pt x="62" y="41"/>
                      <a:pt x="63" y="41"/>
                      <a:pt x="62" y="41"/>
                    </a:cubicBezTo>
                    <a:cubicBezTo>
                      <a:pt x="62" y="41"/>
                      <a:pt x="62" y="41"/>
                      <a:pt x="62" y="41"/>
                    </a:cubicBezTo>
                    <a:cubicBezTo>
                      <a:pt x="61" y="42"/>
                      <a:pt x="63" y="43"/>
                      <a:pt x="65" y="43"/>
                    </a:cubicBezTo>
                    <a:cubicBezTo>
                      <a:pt x="64" y="44"/>
                      <a:pt x="64" y="44"/>
                      <a:pt x="64" y="45"/>
                    </a:cubicBezTo>
                    <a:cubicBezTo>
                      <a:pt x="64" y="45"/>
                      <a:pt x="63" y="45"/>
                      <a:pt x="63" y="44"/>
                    </a:cubicBezTo>
                    <a:cubicBezTo>
                      <a:pt x="63" y="45"/>
                      <a:pt x="62" y="47"/>
                      <a:pt x="63" y="47"/>
                    </a:cubicBezTo>
                    <a:cubicBezTo>
                      <a:pt x="62" y="47"/>
                      <a:pt x="62" y="48"/>
                      <a:pt x="63" y="48"/>
                    </a:cubicBezTo>
                    <a:cubicBezTo>
                      <a:pt x="62" y="49"/>
                      <a:pt x="62" y="49"/>
                      <a:pt x="62" y="50"/>
                    </a:cubicBezTo>
                    <a:cubicBezTo>
                      <a:pt x="62" y="50"/>
                      <a:pt x="62" y="50"/>
                      <a:pt x="62" y="50"/>
                    </a:cubicBezTo>
                    <a:cubicBezTo>
                      <a:pt x="63" y="51"/>
                      <a:pt x="62" y="50"/>
                      <a:pt x="62" y="51"/>
                    </a:cubicBezTo>
                    <a:cubicBezTo>
                      <a:pt x="62" y="51"/>
                      <a:pt x="62" y="51"/>
                      <a:pt x="62" y="51"/>
                    </a:cubicBezTo>
                    <a:cubicBezTo>
                      <a:pt x="60" y="52"/>
                      <a:pt x="62" y="52"/>
                      <a:pt x="60" y="53"/>
                    </a:cubicBezTo>
                    <a:cubicBezTo>
                      <a:pt x="61" y="54"/>
                      <a:pt x="61" y="54"/>
                      <a:pt x="61" y="54"/>
                    </a:cubicBezTo>
                    <a:cubicBezTo>
                      <a:pt x="62" y="55"/>
                      <a:pt x="59" y="54"/>
                      <a:pt x="59" y="56"/>
                    </a:cubicBezTo>
                    <a:cubicBezTo>
                      <a:pt x="59" y="56"/>
                      <a:pt x="59" y="56"/>
                      <a:pt x="59" y="56"/>
                    </a:cubicBezTo>
                    <a:cubicBezTo>
                      <a:pt x="60" y="57"/>
                      <a:pt x="56" y="56"/>
                      <a:pt x="56" y="56"/>
                    </a:cubicBezTo>
                    <a:cubicBezTo>
                      <a:pt x="55" y="56"/>
                      <a:pt x="55" y="56"/>
                      <a:pt x="55" y="55"/>
                    </a:cubicBezTo>
                    <a:cubicBezTo>
                      <a:pt x="54" y="56"/>
                      <a:pt x="56" y="56"/>
                      <a:pt x="56" y="57"/>
                    </a:cubicBezTo>
                    <a:cubicBezTo>
                      <a:pt x="55" y="57"/>
                      <a:pt x="55" y="56"/>
                      <a:pt x="54" y="57"/>
                    </a:cubicBezTo>
                    <a:cubicBezTo>
                      <a:pt x="54" y="57"/>
                      <a:pt x="55" y="60"/>
                      <a:pt x="53" y="60"/>
                    </a:cubicBezTo>
                    <a:cubicBezTo>
                      <a:pt x="53" y="60"/>
                      <a:pt x="54" y="60"/>
                      <a:pt x="54" y="61"/>
                    </a:cubicBezTo>
                    <a:cubicBezTo>
                      <a:pt x="53" y="61"/>
                      <a:pt x="51" y="61"/>
                      <a:pt x="52" y="62"/>
                    </a:cubicBezTo>
                    <a:cubicBezTo>
                      <a:pt x="51" y="62"/>
                      <a:pt x="51" y="62"/>
                      <a:pt x="51" y="62"/>
                    </a:cubicBezTo>
                    <a:cubicBezTo>
                      <a:pt x="51" y="63"/>
                      <a:pt x="50" y="64"/>
                      <a:pt x="50" y="65"/>
                    </a:cubicBezTo>
                    <a:cubicBezTo>
                      <a:pt x="49" y="64"/>
                      <a:pt x="49" y="65"/>
                      <a:pt x="48" y="66"/>
                    </a:cubicBezTo>
                    <a:cubicBezTo>
                      <a:pt x="48" y="67"/>
                      <a:pt x="47" y="67"/>
                      <a:pt x="47" y="66"/>
                    </a:cubicBezTo>
                    <a:cubicBezTo>
                      <a:pt x="47" y="66"/>
                      <a:pt x="46" y="66"/>
                      <a:pt x="46" y="67"/>
                    </a:cubicBezTo>
                    <a:cubicBezTo>
                      <a:pt x="45" y="67"/>
                      <a:pt x="45" y="67"/>
                      <a:pt x="45" y="67"/>
                    </a:cubicBezTo>
                    <a:cubicBezTo>
                      <a:pt x="45" y="67"/>
                      <a:pt x="45" y="67"/>
                      <a:pt x="45" y="67"/>
                    </a:cubicBezTo>
                    <a:cubicBezTo>
                      <a:pt x="44" y="67"/>
                      <a:pt x="44" y="68"/>
                      <a:pt x="44" y="69"/>
                    </a:cubicBezTo>
                    <a:cubicBezTo>
                      <a:pt x="43" y="69"/>
                      <a:pt x="43" y="69"/>
                      <a:pt x="43" y="69"/>
                    </a:cubicBezTo>
                    <a:cubicBezTo>
                      <a:pt x="42" y="69"/>
                      <a:pt x="42" y="69"/>
                      <a:pt x="41" y="71"/>
                    </a:cubicBezTo>
                    <a:cubicBezTo>
                      <a:pt x="40" y="70"/>
                      <a:pt x="40" y="70"/>
                      <a:pt x="40" y="70"/>
                    </a:cubicBezTo>
                    <a:cubicBezTo>
                      <a:pt x="40" y="71"/>
                      <a:pt x="37" y="69"/>
                      <a:pt x="36" y="71"/>
                    </a:cubicBezTo>
                    <a:cubicBezTo>
                      <a:pt x="36" y="71"/>
                      <a:pt x="36" y="70"/>
                      <a:pt x="36" y="70"/>
                    </a:cubicBezTo>
                    <a:cubicBezTo>
                      <a:pt x="35" y="71"/>
                      <a:pt x="34" y="71"/>
                      <a:pt x="33" y="70"/>
                    </a:cubicBezTo>
                    <a:cubicBezTo>
                      <a:pt x="32" y="70"/>
                      <a:pt x="32" y="70"/>
                      <a:pt x="31" y="72"/>
                    </a:cubicBezTo>
                    <a:cubicBezTo>
                      <a:pt x="30" y="73"/>
                      <a:pt x="30" y="73"/>
                      <a:pt x="30" y="73"/>
                    </a:cubicBezTo>
                    <a:cubicBezTo>
                      <a:pt x="32" y="73"/>
                      <a:pt x="30" y="74"/>
                      <a:pt x="30" y="75"/>
                    </a:cubicBezTo>
                    <a:cubicBezTo>
                      <a:pt x="30" y="75"/>
                      <a:pt x="29" y="73"/>
                      <a:pt x="29" y="73"/>
                    </a:cubicBezTo>
                    <a:cubicBezTo>
                      <a:pt x="30" y="74"/>
                      <a:pt x="30" y="74"/>
                      <a:pt x="30" y="74"/>
                    </a:cubicBezTo>
                    <a:cubicBezTo>
                      <a:pt x="30" y="72"/>
                      <a:pt x="28" y="73"/>
                      <a:pt x="28" y="71"/>
                    </a:cubicBezTo>
                    <a:cubicBezTo>
                      <a:pt x="25" y="71"/>
                      <a:pt x="22" y="69"/>
                      <a:pt x="20" y="67"/>
                    </a:cubicBezTo>
                    <a:cubicBezTo>
                      <a:pt x="19" y="69"/>
                      <a:pt x="19" y="69"/>
                      <a:pt x="19" y="69"/>
                    </a:cubicBezTo>
                    <a:cubicBezTo>
                      <a:pt x="19" y="68"/>
                      <a:pt x="19" y="68"/>
                      <a:pt x="19" y="68"/>
                    </a:cubicBezTo>
                    <a:cubicBezTo>
                      <a:pt x="19" y="68"/>
                      <a:pt x="19" y="67"/>
                      <a:pt x="20" y="67"/>
                    </a:cubicBezTo>
                    <a:cubicBezTo>
                      <a:pt x="20" y="66"/>
                      <a:pt x="18" y="67"/>
                      <a:pt x="18" y="67"/>
                    </a:cubicBezTo>
                    <a:cubicBezTo>
                      <a:pt x="17" y="66"/>
                      <a:pt x="20" y="66"/>
                      <a:pt x="19" y="66"/>
                    </a:cubicBezTo>
                    <a:cubicBezTo>
                      <a:pt x="19" y="66"/>
                      <a:pt x="19" y="66"/>
                      <a:pt x="19" y="66"/>
                    </a:cubicBezTo>
                    <a:cubicBezTo>
                      <a:pt x="19" y="66"/>
                      <a:pt x="19" y="66"/>
                      <a:pt x="19" y="66"/>
                    </a:cubicBezTo>
                    <a:cubicBezTo>
                      <a:pt x="18" y="66"/>
                      <a:pt x="17" y="67"/>
                      <a:pt x="17" y="66"/>
                    </a:cubicBezTo>
                    <a:cubicBezTo>
                      <a:pt x="17" y="65"/>
                      <a:pt x="17" y="65"/>
                      <a:pt x="17" y="65"/>
                    </a:cubicBezTo>
                    <a:cubicBezTo>
                      <a:pt x="17" y="65"/>
                      <a:pt x="17" y="65"/>
                      <a:pt x="17" y="65"/>
                    </a:cubicBezTo>
                    <a:cubicBezTo>
                      <a:pt x="17" y="65"/>
                      <a:pt x="16" y="64"/>
                      <a:pt x="16" y="64"/>
                    </a:cubicBezTo>
                    <a:cubicBezTo>
                      <a:pt x="16" y="65"/>
                      <a:pt x="16" y="65"/>
                      <a:pt x="16" y="65"/>
                    </a:cubicBezTo>
                    <a:cubicBezTo>
                      <a:pt x="15" y="65"/>
                      <a:pt x="15" y="64"/>
                      <a:pt x="14" y="65"/>
                    </a:cubicBezTo>
                    <a:cubicBezTo>
                      <a:pt x="15" y="63"/>
                      <a:pt x="12" y="61"/>
                      <a:pt x="12" y="60"/>
                    </a:cubicBezTo>
                    <a:cubicBezTo>
                      <a:pt x="11" y="60"/>
                      <a:pt x="11" y="59"/>
                      <a:pt x="11" y="58"/>
                    </a:cubicBezTo>
                    <a:cubicBezTo>
                      <a:pt x="10" y="58"/>
                      <a:pt x="9" y="59"/>
                      <a:pt x="9" y="58"/>
                    </a:cubicBezTo>
                    <a:cubicBezTo>
                      <a:pt x="12" y="57"/>
                      <a:pt x="10" y="56"/>
                      <a:pt x="11" y="55"/>
                    </a:cubicBezTo>
                    <a:cubicBezTo>
                      <a:pt x="10" y="56"/>
                      <a:pt x="10" y="53"/>
                      <a:pt x="9" y="54"/>
                    </a:cubicBezTo>
                    <a:cubicBezTo>
                      <a:pt x="9" y="53"/>
                      <a:pt x="10" y="54"/>
                      <a:pt x="10" y="53"/>
                    </a:cubicBezTo>
                    <a:cubicBezTo>
                      <a:pt x="9" y="52"/>
                      <a:pt x="10" y="49"/>
                      <a:pt x="10" y="47"/>
                    </a:cubicBezTo>
                    <a:cubicBezTo>
                      <a:pt x="9" y="47"/>
                      <a:pt x="9" y="48"/>
                      <a:pt x="8" y="47"/>
                    </a:cubicBezTo>
                    <a:cubicBezTo>
                      <a:pt x="10" y="46"/>
                      <a:pt x="10" y="46"/>
                      <a:pt x="10" y="46"/>
                    </a:cubicBezTo>
                    <a:cubicBezTo>
                      <a:pt x="10" y="45"/>
                      <a:pt x="8" y="45"/>
                      <a:pt x="9" y="45"/>
                    </a:cubicBezTo>
                    <a:cubicBezTo>
                      <a:pt x="9" y="45"/>
                      <a:pt x="8" y="45"/>
                      <a:pt x="8" y="45"/>
                    </a:cubicBezTo>
                    <a:cubicBezTo>
                      <a:pt x="9" y="43"/>
                      <a:pt x="9" y="40"/>
                      <a:pt x="9" y="38"/>
                    </a:cubicBezTo>
                    <a:cubicBezTo>
                      <a:pt x="9" y="36"/>
                      <a:pt x="10" y="34"/>
                      <a:pt x="12" y="32"/>
                    </a:cubicBezTo>
                    <a:cubicBezTo>
                      <a:pt x="11" y="33"/>
                      <a:pt x="11" y="32"/>
                      <a:pt x="12" y="32"/>
                    </a:cubicBezTo>
                    <a:cubicBezTo>
                      <a:pt x="11" y="32"/>
                      <a:pt x="11" y="31"/>
                      <a:pt x="10" y="31"/>
                    </a:cubicBezTo>
                    <a:cubicBezTo>
                      <a:pt x="10" y="31"/>
                      <a:pt x="12" y="30"/>
                      <a:pt x="12" y="30"/>
                    </a:cubicBezTo>
                    <a:cubicBezTo>
                      <a:pt x="11" y="29"/>
                      <a:pt x="13" y="28"/>
                      <a:pt x="12" y="28"/>
                    </a:cubicBezTo>
                    <a:cubicBezTo>
                      <a:pt x="12" y="28"/>
                      <a:pt x="12" y="28"/>
                      <a:pt x="12" y="28"/>
                    </a:cubicBezTo>
                    <a:cubicBezTo>
                      <a:pt x="11" y="27"/>
                      <a:pt x="8" y="28"/>
                      <a:pt x="6" y="27"/>
                    </a:cubicBezTo>
                    <a:cubicBezTo>
                      <a:pt x="8" y="29"/>
                      <a:pt x="3" y="29"/>
                      <a:pt x="5" y="31"/>
                    </a:cubicBezTo>
                    <a:cubicBezTo>
                      <a:pt x="4" y="31"/>
                      <a:pt x="4" y="31"/>
                      <a:pt x="4" y="31"/>
                    </a:cubicBezTo>
                    <a:cubicBezTo>
                      <a:pt x="5" y="31"/>
                      <a:pt x="5" y="32"/>
                      <a:pt x="4" y="33"/>
                    </a:cubicBezTo>
                    <a:cubicBezTo>
                      <a:pt x="4" y="32"/>
                      <a:pt x="4" y="32"/>
                      <a:pt x="4" y="32"/>
                    </a:cubicBezTo>
                    <a:cubicBezTo>
                      <a:pt x="3" y="35"/>
                      <a:pt x="2" y="36"/>
                      <a:pt x="1" y="39"/>
                    </a:cubicBezTo>
                    <a:cubicBezTo>
                      <a:pt x="2" y="39"/>
                      <a:pt x="2" y="39"/>
                      <a:pt x="2" y="39"/>
                    </a:cubicBezTo>
                    <a:cubicBezTo>
                      <a:pt x="2" y="39"/>
                      <a:pt x="2" y="39"/>
                      <a:pt x="2" y="40"/>
                    </a:cubicBezTo>
                    <a:cubicBezTo>
                      <a:pt x="3" y="41"/>
                      <a:pt x="2" y="38"/>
                      <a:pt x="3" y="39"/>
                    </a:cubicBezTo>
                    <a:cubicBezTo>
                      <a:pt x="1" y="39"/>
                      <a:pt x="3" y="43"/>
                      <a:pt x="1" y="44"/>
                    </a:cubicBezTo>
                    <a:cubicBezTo>
                      <a:pt x="1" y="45"/>
                      <a:pt x="2" y="43"/>
                      <a:pt x="2" y="44"/>
                    </a:cubicBezTo>
                    <a:cubicBezTo>
                      <a:pt x="1" y="45"/>
                      <a:pt x="1" y="45"/>
                      <a:pt x="1" y="45"/>
                    </a:cubicBezTo>
                    <a:cubicBezTo>
                      <a:pt x="2" y="45"/>
                      <a:pt x="2" y="45"/>
                      <a:pt x="2" y="45"/>
                    </a:cubicBezTo>
                    <a:cubicBezTo>
                      <a:pt x="2" y="45"/>
                      <a:pt x="1" y="46"/>
                      <a:pt x="1" y="46"/>
                    </a:cubicBezTo>
                    <a:cubicBezTo>
                      <a:pt x="1" y="46"/>
                      <a:pt x="1" y="45"/>
                      <a:pt x="0" y="45"/>
                    </a:cubicBezTo>
                    <a:cubicBezTo>
                      <a:pt x="0" y="46"/>
                      <a:pt x="1" y="48"/>
                      <a:pt x="1" y="48"/>
                    </a:cubicBezTo>
                    <a:cubicBezTo>
                      <a:pt x="1" y="48"/>
                      <a:pt x="1" y="47"/>
                      <a:pt x="1" y="47"/>
                    </a:cubicBezTo>
                    <a:cubicBezTo>
                      <a:pt x="2" y="50"/>
                      <a:pt x="1" y="53"/>
                      <a:pt x="3" y="55"/>
                    </a:cubicBezTo>
                    <a:cubicBezTo>
                      <a:pt x="4" y="55"/>
                      <a:pt x="4" y="55"/>
                      <a:pt x="4" y="55"/>
                    </a:cubicBezTo>
                    <a:cubicBezTo>
                      <a:pt x="5" y="57"/>
                      <a:pt x="3" y="57"/>
                      <a:pt x="5" y="59"/>
                    </a:cubicBezTo>
                    <a:cubicBezTo>
                      <a:pt x="4" y="59"/>
                      <a:pt x="4" y="59"/>
                      <a:pt x="4" y="59"/>
                    </a:cubicBezTo>
                    <a:cubicBezTo>
                      <a:pt x="5" y="59"/>
                      <a:pt x="5" y="59"/>
                      <a:pt x="6" y="60"/>
                    </a:cubicBezTo>
                    <a:cubicBezTo>
                      <a:pt x="5" y="60"/>
                      <a:pt x="5" y="61"/>
                      <a:pt x="4" y="61"/>
                    </a:cubicBezTo>
                    <a:cubicBezTo>
                      <a:pt x="6" y="63"/>
                      <a:pt x="5" y="62"/>
                      <a:pt x="7" y="62"/>
                    </a:cubicBezTo>
                    <a:cubicBezTo>
                      <a:pt x="7" y="63"/>
                      <a:pt x="7" y="63"/>
                      <a:pt x="7" y="63"/>
                    </a:cubicBezTo>
                    <a:cubicBezTo>
                      <a:pt x="8" y="63"/>
                      <a:pt x="8" y="63"/>
                      <a:pt x="9" y="64"/>
                    </a:cubicBezTo>
                    <a:cubicBezTo>
                      <a:pt x="8" y="63"/>
                      <a:pt x="8" y="65"/>
                      <a:pt x="7" y="64"/>
                    </a:cubicBezTo>
                    <a:cubicBezTo>
                      <a:pt x="7" y="67"/>
                      <a:pt x="10" y="66"/>
                      <a:pt x="9" y="69"/>
                    </a:cubicBezTo>
                    <a:cubicBezTo>
                      <a:pt x="11" y="68"/>
                      <a:pt x="9" y="66"/>
                      <a:pt x="9" y="66"/>
                    </a:cubicBezTo>
                    <a:cubicBezTo>
                      <a:pt x="10" y="66"/>
                      <a:pt x="11" y="66"/>
                      <a:pt x="11" y="67"/>
                    </a:cubicBezTo>
                    <a:cubicBezTo>
                      <a:pt x="12" y="67"/>
                      <a:pt x="10" y="70"/>
                      <a:pt x="12" y="71"/>
                    </a:cubicBezTo>
                    <a:cubicBezTo>
                      <a:pt x="11" y="71"/>
                      <a:pt x="11" y="71"/>
                      <a:pt x="11" y="71"/>
                    </a:cubicBezTo>
                    <a:cubicBezTo>
                      <a:pt x="11" y="72"/>
                      <a:pt x="13" y="71"/>
                      <a:pt x="13" y="72"/>
                    </a:cubicBezTo>
                    <a:cubicBezTo>
                      <a:pt x="14" y="72"/>
                      <a:pt x="14" y="73"/>
                      <a:pt x="15" y="72"/>
                    </a:cubicBezTo>
                    <a:cubicBezTo>
                      <a:pt x="15" y="72"/>
                      <a:pt x="13" y="71"/>
                      <a:pt x="13" y="71"/>
                    </a:cubicBezTo>
                    <a:cubicBezTo>
                      <a:pt x="14" y="72"/>
                      <a:pt x="16" y="71"/>
                      <a:pt x="17" y="72"/>
                    </a:cubicBezTo>
                    <a:cubicBezTo>
                      <a:pt x="17" y="72"/>
                      <a:pt x="16" y="73"/>
                      <a:pt x="15" y="73"/>
                    </a:cubicBezTo>
                    <a:cubicBezTo>
                      <a:pt x="16" y="73"/>
                      <a:pt x="16" y="73"/>
                      <a:pt x="17" y="73"/>
                    </a:cubicBezTo>
                    <a:cubicBezTo>
                      <a:pt x="16" y="75"/>
                      <a:pt x="15" y="73"/>
                      <a:pt x="13" y="73"/>
                    </a:cubicBezTo>
                    <a:cubicBezTo>
                      <a:pt x="13" y="74"/>
                      <a:pt x="15" y="73"/>
                      <a:pt x="14" y="74"/>
                    </a:cubicBezTo>
                    <a:cubicBezTo>
                      <a:pt x="16" y="73"/>
                      <a:pt x="15" y="76"/>
                      <a:pt x="17" y="75"/>
                    </a:cubicBezTo>
                    <a:cubicBezTo>
                      <a:pt x="17" y="76"/>
                      <a:pt x="17" y="76"/>
                      <a:pt x="17" y="76"/>
                    </a:cubicBezTo>
                    <a:cubicBezTo>
                      <a:pt x="17" y="76"/>
                      <a:pt x="18" y="75"/>
                      <a:pt x="18" y="76"/>
                    </a:cubicBezTo>
                    <a:cubicBezTo>
                      <a:pt x="17" y="76"/>
                      <a:pt x="17" y="76"/>
                      <a:pt x="17" y="76"/>
                    </a:cubicBezTo>
                    <a:cubicBezTo>
                      <a:pt x="18" y="76"/>
                      <a:pt x="18" y="78"/>
                      <a:pt x="20" y="78"/>
                    </a:cubicBezTo>
                    <a:cubicBezTo>
                      <a:pt x="17" y="77"/>
                      <a:pt x="20" y="77"/>
                      <a:pt x="19" y="76"/>
                    </a:cubicBezTo>
                    <a:cubicBezTo>
                      <a:pt x="22" y="76"/>
                      <a:pt x="19" y="79"/>
                      <a:pt x="23" y="79"/>
                    </a:cubicBezTo>
                    <a:cubicBezTo>
                      <a:pt x="22" y="79"/>
                      <a:pt x="21" y="78"/>
                      <a:pt x="22" y="78"/>
                    </a:cubicBezTo>
                    <a:cubicBezTo>
                      <a:pt x="23" y="79"/>
                      <a:pt x="23" y="79"/>
                      <a:pt x="23" y="80"/>
                    </a:cubicBezTo>
                    <a:cubicBezTo>
                      <a:pt x="25" y="80"/>
                      <a:pt x="23" y="79"/>
                      <a:pt x="24" y="78"/>
                    </a:cubicBezTo>
                    <a:cubicBezTo>
                      <a:pt x="25" y="80"/>
                      <a:pt x="25" y="78"/>
                      <a:pt x="26" y="78"/>
                    </a:cubicBezTo>
                    <a:cubicBezTo>
                      <a:pt x="26" y="79"/>
                      <a:pt x="26" y="79"/>
                      <a:pt x="26" y="79"/>
                    </a:cubicBezTo>
                    <a:cubicBezTo>
                      <a:pt x="28" y="80"/>
                      <a:pt x="27" y="77"/>
                      <a:pt x="29" y="78"/>
                    </a:cubicBezTo>
                    <a:cubicBezTo>
                      <a:pt x="28" y="79"/>
                      <a:pt x="28" y="79"/>
                      <a:pt x="28" y="79"/>
                    </a:cubicBezTo>
                    <a:cubicBezTo>
                      <a:pt x="29" y="79"/>
                      <a:pt x="29" y="79"/>
                      <a:pt x="29" y="79"/>
                    </a:cubicBezTo>
                    <a:cubicBezTo>
                      <a:pt x="29" y="80"/>
                      <a:pt x="29" y="80"/>
                      <a:pt x="29" y="80"/>
                    </a:cubicBezTo>
                    <a:cubicBezTo>
                      <a:pt x="30" y="79"/>
                      <a:pt x="30" y="79"/>
                      <a:pt x="31" y="80"/>
                    </a:cubicBezTo>
                    <a:cubicBezTo>
                      <a:pt x="31" y="79"/>
                      <a:pt x="31" y="78"/>
                      <a:pt x="32" y="78"/>
                    </a:cubicBezTo>
                    <a:cubicBezTo>
                      <a:pt x="33" y="78"/>
                      <a:pt x="32" y="79"/>
                      <a:pt x="33" y="79"/>
                    </a:cubicBezTo>
                    <a:cubicBezTo>
                      <a:pt x="33" y="79"/>
                      <a:pt x="33" y="80"/>
                      <a:pt x="32" y="79"/>
                    </a:cubicBezTo>
                    <a:cubicBezTo>
                      <a:pt x="32" y="80"/>
                      <a:pt x="32" y="80"/>
                      <a:pt x="32" y="80"/>
                    </a:cubicBezTo>
                    <a:cubicBezTo>
                      <a:pt x="33" y="81"/>
                      <a:pt x="34" y="80"/>
                      <a:pt x="34" y="80"/>
                    </a:cubicBezTo>
                    <a:cubicBezTo>
                      <a:pt x="34" y="80"/>
                      <a:pt x="34" y="80"/>
                      <a:pt x="34" y="80"/>
                    </a:cubicBezTo>
                    <a:cubicBezTo>
                      <a:pt x="36" y="78"/>
                      <a:pt x="36" y="78"/>
                      <a:pt x="36" y="78"/>
                    </a:cubicBezTo>
                    <a:cubicBezTo>
                      <a:pt x="36" y="79"/>
                      <a:pt x="36" y="79"/>
                      <a:pt x="36" y="79"/>
                    </a:cubicBezTo>
                    <a:cubicBezTo>
                      <a:pt x="36" y="79"/>
                      <a:pt x="36" y="79"/>
                      <a:pt x="37" y="79"/>
                    </a:cubicBezTo>
                    <a:cubicBezTo>
                      <a:pt x="37" y="79"/>
                      <a:pt x="37" y="80"/>
                      <a:pt x="36" y="81"/>
                    </a:cubicBezTo>
                    <a:cubicBezTo>
                      <a:pt x="36" y="81"/>
                      <a:pt x="38" y="79"/>
                      <a:pt x="38" y="79"/>
                    </a:cubicBezTo>
                    <a:cubicBezTo>
                      <a:pt x="38" y="80"/>
                      <a:pt x="39" y="80"/>
                      <a:pt x="39" y="80"/>
                    </a:cubicBezTo>
                    <a:cubicBezTo>
                      <a:pt x="40" y="81"/>
                      <a:pt x="41" y="78"/>
                      <a:pt x="43" y="78"/>
                    </a:cubicBezTo>
                    <a:cubicBezTo>
                      <a:pt x="43" y="78"/>
                      <a:pt x="43" y="78"/>
                      <a:pt x="43" y="78"/>
                    </a:cubicBezTo>
                    <a:cubicBezTo>
                      <a:pt x="44" y="78"/>
                      <a:pt x="46" y="78"/>
                      <a:pt x="47" y="76"/>
                    </a:cubicBezTo>
                    <a:cubicBezTo>
                      <a:pt x="48" y="77"/>
                      <a:pt x="48" y="77"/>
                      <a:pt x="48" y="77"/>
                    </a:cubicBezTo>
                    <a:cubicBezTo>
                      <a:pt x="49" y="76"/>
                      <a:pt x="46" y="76"/>
                      <a:pt x="48" y="75"/>
                    </a:cubicBezTo>
                    <a:cubicBezTo>
                      <a:pt x="49" y="74"/>
                      <a:pt x="49" y="75"/>
                      <a:pt x="50" y="76"/>
                    </a:cubicBezTo>
                    <a:cubicBezTo>
                      <a:pt x="50" y="75"/>
                      <a:pt x="50" y="73"/>
                      <a:pt x="52" y="73"/>
                    </a:cubicBezTo>
                    <a:cubicBezTo>
                      <a:pt x="52" y="73"/>
                      <a:pt x="51" y="73"/>
                      <a:pt x="51" y="74"/>
                    </a:cubicBezTo>
                    <a:close/>
                    <a:moveTo>
                      <a:pt x="61" y="63"/>
                    </a:moveTo>
                    <a:cubicBezTo>
                      <a:pt x="61" y="64"/>
                      <a:pt x="61" y="65"/>
                      <a:pt x="61" y="64"/>
                    </a:cubicBezTo>
                    <a:cubicBezTo>
                      <a:pt x="60" y="63"/>
                      <a:pt x="61" y="64"/>
                      <a:pt x="61" y="63"/>
                    </a:cubicBezTo>
                    <a:close/>
                    <a:moveTo>
                      <a:pt x="69" y="43"/>
                    </a:moveTo>
                    <a:cubicBezTo>
                      <a:pt x="69" y="44"/>
                      <a:pt x="69" y="44"/>
                      <a:pt x="69" y="44"/>
                    </a:cubicBezTo>
                    <a:cubicBezTo>
                      <a:pt x="69" y="44"/>
                      <a:pt x="69" y="44"/>
                      <a:pt x="69" y="43"/>
                    </a:cubicBezTo>
                    <a:close/>
                    <a:moveTo>
                      <a:pt x="42" y="6"/>
                    </a:moveTo>
                    <a:cubicBezTo>
                      <a:pt x="42" y="6"/>
                      <a:pt x="42" y="6"/>
                      <a:pt x="42" y="6"/>
                    </a:cubicBezTo>
                    <a:cubicBezTo>
                      <a:pt x="43" y="7"/>
                      <a:pt x="42" y="7"/>
                      <a:pt x="42" y="6"/>
                    </a:cubicBezTo>
                    <a:close/>
                    <a:moveTo>
                      <a:pt x="41" y="6"/>
                    </a:moveTo>
                    <a:cubicBezTo>
                      <a:pt x="41" y="6"/>
                      <a:pt x="41" y="6"/>
                      <a:pt x="41" y="6"/>
                    </a:cubicBezTo>
                    <a:cubicBezTo>
                      <a:pt x="41" y="6"/>
                      <a:pt x="41" y="6"/>
                      <a:pt x="42" y="6"/>
                    </a:cubicBezTo>
                    <a:cubicBezTo>
                      <a:pt x="42" y="6"/>
                      <a:pt x="41" y="6"/>
                      <a:pt x="41" y="6"/>
                    </a:cubicBezTo>
                    <a:close/>
                    <a:moveTo>
                      <a:pt x="17" y="65"/>
                    </a:moveTo>
                    <a:cubicBezTo>
                      <a:pt x="17" y="66"/>
                      <a:pt x="17" y="66"/>
                      <a:pt x="17" y="66"/>
                    </a:cubicBezTo>
                    <a:cubicBezTo>
                      <a:pt x="16" y="65"/>
                      <a:pt x="17" y="65"/>
                      <a:pt x="1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70" name="Freeform 551">
                <a:extLst>
                  <a:ext uri="{FF2B5EF4-FFF2-40B4-BE49-F238E27FC236}">
                    <a16:creationId xmlns:a16="http://schemas.microsoft.com/office/drawing/2014/main" id="{BB8C2751-8C57-4990-8431-F3E7D1CA82B4}"/>
                  </a:ext>
                </a:extLst>
              </p:cNvPr>
              <p:cNvSpPr>
                <a:spLocks/>
              </p:cNvSpPr>
              <p:nvPr userDrawn="1"/>
            </p:nvSpPr>
            <p:spPr bwMode="auto">
              <a:xfrm>
                <a:off x="4694" y="8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71" name="Freeform 552">
                <a:extLst>
                  <a:ext uri="{FF2B5EF4-FFF2-40B4-BE49-F238E27FC236}">
                    <a16:creationId xmlns:a16="http://schemas.microsoft.com/office/drawing/2014/main" id="{F19FC469-F1F2-4428-978B-CBF8CFF96F1B}"/>
                  </a:ext>
                </a:extLst>
              </p:cNvPr>
              <p:cNvSpPr>
                <a:spLocks/>
              </p:cNvSpPr>
              <p:nvPr userDrawn="1"/>
            </p:nvSpPr>
            <p:spPr bwMode="auto">
              <a:xfrm>
                <a:off x="4565" y="967"/>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72" name="Freeform 553">
                <a:extLst>
                  <a:ext uri="{FF2B5EF4-FFF2-40B4-BE49-F238E27FC236}">
                    <a16:creationId xmlns:a16="http://schemas.microsoft.com/office/drawing/2014/main" id="{BDA3369B-ED17-4AF7-9420-3275ADD5D595}"/>
                  </a:ext>
                </a:extLst>
              </p:cNvPr>
              <p:cNvSpPr>
                <a:spLocks/>
              </p:cNvSpPr>
              <p:nvPr userDrawn="1"/>
            </p:nvSpPr>
            <p:spPr bwMode="auto">
              <a:xfrm>
                <a:off x="4650" y="59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73" name="Freeform 554">
                <a:extLst>
                  <a:ext uri="{FF2B5EF4-FFF2-40B4-BE49-F238E27FC236}">
                    <a16:creationId xmlns:a16="http://schemas.microsoft.com/office/drawing/2014/main" id="{703D1DE4-EB22-4A4A-B221-833DB388FD16}"/>
                  </a:ext>
                </a:extLst>
              </p:cNvPr>
              <p:cNvSpPr>
                <a:spLocks/>
              </p:cNvSpPr>
              <p:nvPr userDrawn="1"/>
            </p:nvSpPr>
            <p:spPr bwMode="auto">
              <a:xfrm>
                <a:off x="4530" y="61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74" name="Freeform 555">
                <a:extLst>
                  <a:ext uri="{FF2B5EF4-FFF2-40B4-BE49-F238E27FC236}">
                    <a16:creationId xmlns:a16="http://schemas.microsoft.com/office/drawing/2014/main" id="{ECC35AC7-087C-4C0A-8874-FDE040F2623E}"/>
                  </a:ext>
                </a:extLst>
              </p:cNvPr>
              <p:cNvSpPr>
                <a:spLocks/>
              </p:cNvSpPr>
              <p:nvPr userDrawn="1"/>
            </p:nvSpPr>
            <p:spPr bwMode="auto">
              <a:xfrm>
                <a:off x="4490" y="60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0"/>
                      <a:pt x="0" y="1"/>
                    </a:cubicBez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75" name="Freeform 556">
                <a:extLst>
                  <a:ext uri="{FF2B5EF4-FFF2-40B4-BE49-F238E27FC236}">
                    <a16:creationId xmlns:a16="http://schemas.microsoft.com/office/drawing/2014/main" id="{AD134025-2C0B-419C-8F57-AA33522040D1}"/>
                  </a:ext>
                </a:extLst>
              </p:cNvPr>
              <p:cNvSpPr>
                <a:spLocks/>
              </p:cNvSpPr>
              <p:nvPr userDrawn="1"/>
            </p:nvSpPr>
            <p:spPr bwMode="auto">
              <a:xfrm>
                <a:off x="4520" y="603"/>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1"/>
                    </a:cubicBezTo>
                    <a:cubicBezTo>
                      <a:pt x="0" y="1"/>
                      <a:pt x="0" y="1"/>
                      <a:pt x="0" y="1"/>
                    </a:cubicBezTo>
                    <a:cubicBezTo>
                      <a:pt x="0" y="2"/>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76" name="Freeform 557">
                <a:extLst>
                  <a:ext uri="{FF2B5EF4-FFF2-40B4-BE49-F238E27FC236}">
                    <a16:creationId xmlns:a16="http://schemas.microsoft.com/office/drawing/2014/main" id="{CC1DDE9D-728A-407C-BBB5-4B72668F29ED}"/>
                  </a:ext>
                </a:extLst>
              </p:cNvPr>
              <p:cNvSpPr>
                <a:spLocks/>
              </p:cNvSpPr>
              <p:nvPr userDrawn="1"/>
            </p:nvSpPr>
            <p:spPr bwMode="auto">
              <a:xfrm>
                <a:off x="451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77" name="Freeform 558">
                <a:extLst>
                  <a:ext uri="{FF2B5EF4-FFF2-40B4-BE49-F238E27FC236}">
                    <a16:creationId xmlns:a16="http://schemas.microsoft.com/office/drawing/2014/main" id="{F5F39D18-BEE0-4905-94F0-2A181E52F471}"/>
                  </a:ext>
                </a:extLst>
              </p:cNvPr>
              <p:cNvSpPr>
                <a:spLocks/>
              </p:cNvSpPr>
              <p:nvPr userDrawn="1"/>
            </p:nvSpPr>
            <p:spPr bwMode="auto">
              <a:xfrm>
                <a:off x="4550" y="608"/>
                <a:ext cx="5" cy="1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78" name="Freeform 559">
                <a:extLst>
                  <a:ext uri="{FF2B5EF4-FFF2-40B4-BE49-F238E27FC236}">
                    <a16:creationId xmlns:a16="http://schemas.microsoft.com/office/drawing/2014/main" id="{7A9294B8-4F03-4C23-992E-DA83276B8040}"/>
                  </a:ext>
                </a:extLst>
              </p:cNvPr>
              <p:cNvSpPr>
                <a:spLocks/>
              </p:cNvSpPr>
              <p:nvPr userDrawn="1"/>
            </p:nvSpPr>
            <p:spPr bwMode="auto">
              <a:xfrm>
                <a:off x="4520" y="59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79" name="Freeform 560">
                <a:extLst>
                  <a:ext uri="{FF2B5EF4-FFF2-40B4-BE49-F238E27FC236}">
                    <a16:creationId xmlns:a16="http://schemas.microsoft.com/office/drawing/2014/main" id="{90D0881F-3343-4823-96CD-5813299BE771}"/>
                  </a:ext>
                </a:extLst>
              </p:cNvPr>
              <p:cNvSpPr>
                <a:spLocks/>
              </p:cNvSpPr>
              <p:nvPr userDrawn="1"/>
            </p:nvSpPr>
            <p:spPr bwMode="auto">
              <a:xfrm>
                <a:off x="4535" y="5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80" name="Freeform 561">
                <a:extLst>
                  <a:ext uri="{FF2B5EF4-FFF2-40B4-BE49-F238E27FC236}">
                    <a16:creationId xmlns:a16="http://schemas.microsoft.com/office/drawing/2014/main" id="{C629A282-43B8-4AEE-862C-AB9F65A47DCA}"/>
                  </a:ext>
                </a:extLst>
              </p:cNvPr>
              <p:cNvSpPr>
                <a:spLocks/>
              </p:cNvSpPr>
              <p:nvPr userDrawn="1"/>
            </p:nvSpPr>
            <p:spPr bwMode="auto">
              <a:xfrm>
                <a:off x="4530" y="5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81" name="Freeform 562">
                <a:extLst>
                  <a:ext uri="{FF2B5EF4-FFF2-40B4-BE49-F238E27FC236}">
                    <a16:creationId xmlns:a16="http://schemas.microsoft.com/office/drawing/2014/main" id="{D56E6EEE-089E-4847-B24C-77ED24F9544C}"/>
                  </a:ext>
                </a:extLst>
              </p:cNvPr>
              <p:cNvSpPr>
                <a:spLocks/>
              </p:cNvSpPr>
              <p:nvPr userDrawn="1"/>
            </p:nvSpPr>
            <p:spPr bwMode="auto">
              <a:xfrm>
                <a:off x="4525"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82" name="Freeform 563">
                <a:extLst>
                  <a:ext uri="{FF2B5EF4-FFF2-40B4-BE49-F238E27FC236}">
                    <a16:creationId xmlns:a16="http://schemas.microsoft.com/office/drawing/2014/main" id="{9B4E20AC-64E2-4810-8ADE-AEAB876A01DB}"/>
                  </a:ext>
                </a:extLst>
              </p:cNvPr>
              <p:cNvSpPr>
                <a:spLocks/>
              </p:cNvSpPr>
              <p:nvPr userDrawn="1"/>
            </p:nvSpPr>
            <p:spPr bwMode="auto">
              <a:xfrm>
                <a:off x="4580" y="588"/>
                <a:ext cx="10" cy="5"/>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1" y="1"/>
                    </a:cubicBezTo>
                    <a:cubicBezTo>
                      <a:pt x="2" y="1"/>
                      <a:pt x="1"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83" name="Freeform 564">
                <a:extLst>
                  <a:ext uri="{FF2B5EF4-FFF2-40B4-BE49-F238E27FC236}">
                    <a16:creationId xmlns:a16="http://schemas.microsoft.com/office/drawing/2014/main" id="{876126A7-D274-4214-BFB2-0C0A6E1E552A}"/>
                  </a:ext>
                </a:extLst>
              </p:cNvPr>
              <p:cNvSpPr>
                <a:spLocks/>
              </p:cNvSpPr>
              <p:nvPr userDrawn="1"/>
            </p:nvSpPr>
            <p:spPr bwMode="auto">
              <a:xfrm>
                <a:off x="4570" y="57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84" name="Freeform 565">
                <a:extLst>
                  <a:ext uri="{FF2B5EF4-FFF2-40B4-BE49-F238E27FC236}">
                    <a16:creationId xmlns:a16="http://schemas.microsoft.com/office/drawing/2014/main" id="{6F238820-81AB-47AA-BA34-4F69353D537B}"/>
                  </a:ext>
                </a:extLst>
              </p:cNvPr>
              <p:cNvSpPr>
                <a:spLocks/>
              </p:cNvSpPr>
              <p:nvPr userDrawn="1"/>
            </p:nvSpPr>
            <p:spPr bwMode="auto">
              <a:xfrm>
                <a:off x="4580" y="573"/>
                <a:ext cx="15" cy="5"/>
              </a:xfrm>
              <a:custGeom>
                <a:avLst/>
                <a:gdLst>
                  <a:gd name="T0" fmla="*/ 1 w 3"/>
                  <a:gd name="T1" fmla="*/ 1 h 1"/>
                  <a:gd name="T2" fmla="*/ 1 w 3"/>
                  <a:gd name="T3" fmla="*/ 0 h 1"/>
                  <a:gd name="T4" fmla="*/ 1 w 3"/>
                  <a:gd name="T5" fmla="*/ 1 h 1"/>
                </a:gdLst>
                <a:ahLst/>
                <a:cxnLst>
                  <a:cxn ang="0">
                    <a:pos x="T0" y="T1"/>
                  </a:cxn>
                  <a:cxn ang="0">
                    <a:pos x="T2" y="T3"/>
                  </a:cxn>
                  <a:cxn ang="0">
                    <a:pos x="T4" y="T5"/>
                  </a:cxn>
                </a:cxnLst>
                <a:rect l="0" t="0" r="r" b="b"/>
                <a:pathLst>
                  <a:path w="3" h="1">
                    <a:moveTo>
                      <a:pt x="1" y="1"/>
                    </a:moveTo>
                    <a:cubicBezTo>
                      <a:pt x="1" y="1"/>
                      <a:pt x="3"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85" name="Freeform 566">
                <a:extLst>
                  <a:ext uri="{FF2B5EF4-FFF2-40B4-BE49-F238E27FC236}">
                    <a16:creationId xmlns:a16="http://schemas.microsoft.com/office/drawing/2014/main" id="{02219A72-8DC5-4808-B887-C7443C5D53EB}"/>
                  </a:ext>
                </a:extLst>
              </p:cNvPr>
              <p:cNvSpPr>
                <a:spLocks/>
              </p:cNvSpPr>
              <p:nvPr userDrawn="1"/>
            </p:nvSpPr>
            <p:spPr bwMode="auto">
              <a:xfrm>
                <a:off x="4640" y="618"/>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86" name="Freeform 567">
                <a:extLst>
                  <a:ext uri="{FF2B5EF4-FFF2-40B4-BE49-F238E27FC236}">
                    <a16:creationId xmlns:a16="http://schemas.microsoft.com/office/drawing/2014/main" id="{320F399F-3E40-400B-A537-F03FAC7215F4}"/>
                  </a:ext>
                </a:extLst>
              </p:cNvPr>
              <p:cNvSpPr>
                <a:spLocks/>
              </p:cNvSpPr>
              <p:nvPr userDrawn="1"/>
            </p:nvSpPr>
            <p:spPr bwMode="auto">
              <a:xfrm>
                <a:off x="4694" y="653"/>
                <a:ext cx="10" cy="10"/>
              </a:xfrm>
              <a:custGeom>
                <a:avLst/>
                <a:gdLst>
                  <a:gd name="T0" fmla="*/ 2 w 2"/>
                  <a:gd name="T1" fmla="*/ 1 h 2"/>
                  <a:gd name="T2" fmla="*/ 1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1"/>
                      <a:pt x="1" y="0"/>
                    </a:cubicBezTo>
                    <a:cubicBezTo>
                      <a:pt x="0" y="0"/>
                      <a:pt x="1" y="1"/>
                      <a:pt x="0" y="1"/>
                    </a:cubicBezTo>
                    <a:cubicBezTo>
                      <a:pt x="1" y="2"/>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87" name="Freeform 568">
                <a:extLst>
                  <a:ext uri="{FF2B5EF4-FFF2-40B4-BE49-F238E27FC236}">
                    <a16:creationId xmlns:a16="http://schemas.microsoft.com/office/drawing/2014/main" id="{1FBC9A9E-C6C1-4551-B8EC-2DDF4B06C60C}"/>
                  </a:ext>
                </a:extLst>
              </p:cNvPr>
              <p:cNvSpPr>
                <a:spLocks/>
              </p:cNvSpPr>
              <p:nvPr userDrawn="1"/>
            </p:nvSpPr>
            <p:spPr bwMode="auto">
              <a:xfrm>
                <a:off x="4694" y="6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88" name="Freeform 569">
                <a:extLst>
                  <a:ext uri="{FF2B5EF4-FFF2-40B4-BE49-F238E27FC236}">
                    <a16:creationId xmlns:a16="http://schemas.microsoft.com/office/drawing/2014/main" id="{73603E12-D5FB-4471-A34B-693C81B7B78D}"/>
                  </a:ext>
                </a:extLst>
              </p:cNvPr>
              <p:cNvSpPr>
                <a:spLocks/>
              </p:cNvSpPr>
              <p:nvPr userDrawn="1"/>
            </p:nvSpPr>
            <p:spPr bwMode="auto">
              <a:xfrm>
                <a:off x="4416" y="7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89" name="Freeform 570">
                <a:extLst>
                  <a:ext uri="{FF2B5EF4-FFF2-40B4-BE49-F238E27FC236}">
                    <a16:creationId xmlns:a16="http://schemas.microsoft.com/office/drawing/2014/main" id="{55892F2A-1823-42FB-BD71-1EEC9C698485}"/>
                  </a:ext>
                </a:extLst>
              </p:cNvPr>
              <p:cNvSpPr>
                <a:spLocks/>
              </p:cNvSpPr>
              <p:nvPr userDrawn="1"/>
            </p:nvSpPr>
            <p:spPr bwMode="auto">
              <a:xfrm>
                <a:off x="4416" y="71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90" name="Freeform 571">
                <a:extLst>
                  <a:ext uri="{FF2B5EF4-FFF2-40B4-BE49-F238E27FC236}">
                    <a16:creationId xmlns:a16="http://schemas.microsoft.com/office/drawing/2014/main" id="{C22A5CB8-3758-43D1-B688-8341C3211D20}"/>
                  </a:ext>
                </a:extLst>
              </p:cNvPr>
              <p:cNvSpPr>
                <a:spLocks/>
              </p:cNvSpPr>
              <p:nvPr userDrawn="1"/>
            </p:nvSpPr>
            <p:spPr bwMode="auto">
              <a:xfrm>
                <a:off x="4669" y="8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91" name="Freeform 572">
                <a:extLst>
                  <a:ext uri="{FF2B5EF4-FFF2-40B4-BE49-F238E27FC236}">
                    <a16:creationId xmlns:a16="http://schemas.microsoft.com/office/drawing/2014/main" id="{A9FEB502-364E-4376-8A1D-1629DD400D7F}"/>
                  </a:ext>
                </a:extLst>
              </p:cNvPr>
              <p:cNvSpPr>
                <a:spLocks/>
              </p:cNvSpPr>
              <p:nvPr userDrawn="1"/>
            </p:nvSpPr>
            <p:spPr bwMode="auto">
              <a:xfrm>
                <a:off x="4630" y="92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92" name="Freeform 573">
                <a:extLst>
                  <a:ext uri="{FF2B5EF4-FFF2-40B4-BE49-F238E27FC236}">
                    <a16:creationId xmlns:a16="http://schemas.microsoft.com/office/drawing/2014/main" id="{CAE18C8B-E9B0-4A27-A598-DEF6F06DF075}"/>
                  </a:ext>
                </a:extLst>
              </p:cNvPr>
              <p:cNvSpPr>
                <a:spLocks/>
              </p:cNvSpPr>
              <p:nvPr userDrawn="1"/>
            </p:nvSpPr>
            <p:spPr bwMode="auto">
              <a:xfrm>
                <a:off x="4595" y="957"/>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1" y="1"/>
                      <a:pt x="2" y="1"/>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93" name="Freeform 574">
                <a:extLst>
                  <a:ext uri="{FF2B5EF4-FFF2-40B4-BE49-F238E27FC236}">
                    <a16:creationId xmlns:a16="http://schemas.microsoft.com/office/drawing/2014/main" id="{678A7831-7653-4165-BA03-B43B034CA257}"/>
                  </a:ext>
                </a:extLst>
              </p:cNvPr>
              <p:cNvSpPr>
                <a:spLocks/>
              </p:cNvSpPr>
              <p:nvPr userDrawn="1"/>
            </p:nvSpPr>
            <p:spPr bwMode="auto">
              <a:xfrm>
                <a:off x="4092" y="42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94" name="Freeform 575">
                <a:extLst>
                  <a:ext uri="{FF2B5EF4-FFF2-40B4-BE49-F238E27FC236}">
                    <a16:creationId xmlns:a16="http://schemas.microsoft.com/office/drawing/2014/main" id="{0101FF55-70DD-4702-934B-4A56E71FE9BF}"/>
                  </a:ext>
                </a:extLst>
              </p:cNvPr>
              <p:cNvSpPr>
                <a:spLocks/>
              </p:cNvSpPr>
              <p:nvPr userDrawn="1"/>
            </p:nvSpPr>
            <p:spPr bwMode="auto">
              <a:xfrm>
                <a:off x="4092" y="3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95" name="Freeform 576">
                <a:extLst>
                  <a:ext uri="{FF2B5EF4-FFF2-40B4-BE49-F238E27FC236}">
                    <a16:creationId xmlns:a16="http://schemas.microsoft.com/office/drawing/2014/main" id="{346DA19F-2064-4EB6-A2E1-C5E59D4DC26F}"/>
                  </a:ext>
                </a:extLst>
              </p:cNvPr>
              <p:cNvSpPr>
                <a:spLocks/>
              </p:cNvSpPr>
              <p:nvPr userDrawn="1"/>
            </p:nvSpPr>
            <p:spPr bwMode="auto">
              <a:xfrm>
                <a:off x="4097" y="373"/>
                <a:ext cx="10" cy="15"/>
              </a:xfrm>
              <a:custGeom>
                <a:avLst/>
                <a:gdLst>
                  <a:gd name="T0" fmla="*/ 2 w 2"/>
                  <a:gd name="T1" fmla="*/ 0 h 3"/>
                  <a:gd name="T2" fmla="*/ 0 w 2"/>
                  <a:gd name="T3" fmla="*/ 3 h 3"/>
                  <a:gd name="T4" fmla="*/ 0 w 2"/>
                  <a:gd name="T5" fmla="*/ 3 h 3"/>
                  <a:gd name="T6" fmla="*/ 1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1" y="2"/>
                      <a:pt x="0" y="3"/>
                    </a:cubicBezTo>
                    <a:cubicBezTo>
                      <a:pt x="0" y="3"/>
                      <a:pt x="0" y="3"/>
                      <a:pt x="0" y="3"/>
                    </a:cubicBezTo>
                    <a:cubicBezTo>
                      <a:pt x="1" y="3"/>
                      <a:pt x="1" y="3"/>
                      <a:pt x="1" y="3"/>
                    </a:cubicBezTo>
                    <a:cubicBezTo>
                      <a:pt x="1" y="2"/>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96" name="Freeform 577">
                <a:extLst>
                  <a:ext uri="{FF2B5EF4-FFF2-40B4-BE49-F238E27FC236}">
                    <a16:creationId xmlns:a16="http://schemas.microsoft.com/office/drawing/2014/main" id="{E50533F9-D9C7-4E3A-9BEF-1D0C6A7A4EE8}"/>
                  </a:ext>
                </a:extLst>
              </p:cNvPr>
              <p:cNvSpPr>
                <a:spLocks/>
              </p:cNvSpPr>
              <p:nvPr userDrawn="1"/>
            </p:nvSpPr>
            <p:spPr bwMode="auto">
              <a:xfrm>
                <a:off x="4122" y="36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1" y="0"/>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97" name="Freeform 578">
                <a:extLst>
                  <a:ext uri="{FF2B5EF4-FFF2-40B4-BE49-F238E27FC236}">
                    <a16:creationId xmlns:a16="http://schemas.microsoft.com/office/drawing/2014/main" id="{84BC8636-F222-4CD1-BF30-B46F4D4AB35E}"/>
                  </a:ext>
                </a:extLst>
              </p:cNvPr>
              <p:cNvSpPr>
                <a:spLocks/>
              </p:cNvSpPr>
              <p:nvPr userDrawn="1"/>
            </p:nvSpPr>
            <p:spPr bwMode="auto">
              <a:xfrm>
                <a:off x="4122" y="373"/>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98" name="Freeform 579">
                <a:extLst>
                  <a:ext uri="{FF2B5EF4-FFF2-40B4-BE49-F238E27FC236}">
                    <a16:creationId xmlns:a16="http://schemas.microsoft.com/office/drawing/2014/main" id="{45CB1B21-3B7B-4DBD-8D53-C78F81F7E4F8}"/>
                  </a:ext>
                </a:extLst>
              </p:cNvPr>
              <p:cNvSpPr>
                <a:spLocks/>
              </p:cNvSpPr>
              <p:nvPr userDrawn="1"/>
            </p:nvSpPr>
            <p:spPr bwMode="auto">
              <a:xfrm>
                <a:off x="4132" y="358"/>
                <a:ext cx="5" cy="5"/>
              </a:xfrm>
              <a:custGeom>
                <a:avLst/>
                <a:gdLst>
                  <a:gd name="T0" fmla="*/ 0 w 1"/>
                  <a:gd name="T1" fmla="*/ 1 h 1"/>
                  <a:gd name="T2" fmla="*/ 0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0"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99" name="Freeform 580">
                <a:extLst>
                  <a:ext uri="{FF2B5EF4-FFF2-40B4-BE49-F238E27FC236}">
                    <a16:creationId xmlns:a16="http://schemas.microsoft.com/office/drawing/2014/main" id="{1F45A85E-8D02-4160-8F16-3A0BFEF2725B}"/>
                  </a:ext>
                </a:extLst>
              </p:cNvPr>
              <p:cNvSpPr>
                <a:spLocks/>
              </p:cNvSpPr>
              <p:nvPr userDrawn="1"/>
            </p:nvSpPr>
            <p:spPr bwMode="auto">
              <a:xfrm>
                <a:off x="4127" y="3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00" name="Freeform 581">
                <a:extLst>
                  <a:ext uri="{FF2B5EF4-FFF2-40B4-BE49-F238E27FC236}">
                    <a16:creationId xmlns:a16="http://schemas.microsoft.com/office/drawing/2014/main" id="{091DC505-7E25-4EA6-8454-5119A989DA90}"/>
                  </a:ext>
                </a:extLst>
              </p:cNvPr>
              <p:cNvSpPr>
                <a:spLocks/>
              </p:cNvSpPr>
              <p:nvPr userDrawn="1"/>
            </p:nvSpPr>
            <p:spPr bwMode="auto">
              <a:xfrm>
                <a:off x="4122" y="3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01" name="Freeform 582">
                <a:extLst>
                  <a:ext uri="{FF2B5EF4-FFF2-40B4-BE49-F238E27FC236}">
                    <a16:creationId xmlns:a16="http://schemas.microsoft.com/office/drawing/2014/main" id="{60F0E50B-A794-41A9-B578-67C88A50DBC8}"/>
                  </a:ext>
                </a:extLst>
              </p:cNvPr>
              <p:cNvSpPr>
                <a:spLocks/>
              </p:cNvSpPr>
              <p:nvPr userDrawn="1"/>
            </p:nvSpPr>
            <p:spPr bwMode="auto">
              <a:xfrm>
                <a:off x="4117" y="363"/>
                <a:ext cx="10" cy="5"/>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02" name="Freeform 583">
                <a:extLst>
                  <a:ext uri="{FF2B5EF4-FFF2-40B4-BE49-F238E27FC236}">
                    <a16:creationId xmlns:a16="http://schemas.microsoft.com/office/drawing/2014/main" id="{62C96892-FC69-4F8B-822D-D8431E70B7DB}"/>
                  </a:ext>
                </a:extLst>
              </p:cNvPr>
              <p:cNvSpPr>
                <a:spLocks/>
              </p:cNvSpPr>
              <p:nvPr userDrawn="1"/>
            </p:nvSpPr>
            <p:spPr bwMode="auto">
              <a:xfrm>
                <a:off x="4097" y="368"/>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03" name="Freeform 584">
                <a:extLst>
                  <a:ext uri="{FF2B5EF4-FFF2-40B4-BE49-F238E27FC236}">
                    <a16:creationId xmlns:a16="http://schemas.microsoft.com/office/drawing/2014/main" id="{A3B91D3A-24BF-4B37-8453-F6C961F62C7D}"/>
                  </a:ext>
                </a:extLst>
              </p:cNvPr>
              <p:cNvSpPr>
                <a:spLocks/>
              </p:cNvSpPr>
              <p:nvPr userDrawn="1"/>
            </p:nvSpPr>
            <p:spPr bwMode="auto">
              <a:xfrm>
                <a:off x="4137" y="343"/>
                <a:ext cx="10" cy="5"/>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0" y="0"/>
                    </a:cubicBezTo>
                    <a:cubicBezTo>
                      <a:pt x="0" y="1"/>
                      <a:pt x="0" y="1"/>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04" name="Freeform 585">
                <a:extLst>
                  <a:ext uri="{FF2B5EF4-FFF2-40B4-BE49-F238E27FC236}">
                    <a16:creationId xmlns:a16="http://schemas.microsoft.com/office/drawing/2014/main" id="{1803A4F9-2164-4429-961E-13AF54C8807E}"/>
                  </a:ext>
                </a:extLst>
              </p:cNvPr>
              <p:cNvSpPr>
                <a:spLocks/>
              </p:cNvSpPr>
              <p:nvPr userDrawn="1"/>
            </p:nvSpPr>
            <p:spPr bwMode="auto">
              <a:xfrm>
                <a:off x="4137" y="3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05" name="Freeform 586">
                <a:extLst>
                  <a:ext uri="{FF2B5EF4-FFF2-40B4-BE49-F238E27FC236}">
                    <a16:creationId xmlns:a16="http://schemas.microsoft.com/office/drawing/2014/main" id="{25D4B2F4-9DCB-4844-B1C3-4617E6A67992}"/>
                  </a:ext>
                </a:extLst>
              </p:cNvPr>
              <p:cNvSpPr>
                <a:spLocks/>
              </p:cNvSpPr>
              <p:nvPr userDrawn="1"/>
            </p:nvSpPr>
            <p:spPr bwMode="auto">
              <a:xfrm>
                <a:off x="4122" y="348"/>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06" name="Freeform 587">
                <a:extLst>
                  <a:ext uri="{FF2B5EF4-FFF2-40B4-BE49-F238E27FC236}">
                    <a16:creationId xmlns:a16="http://schemas.microsoft.com/office/drawing/2014/main" id="{3CBDB42A-87E6-47DA-9D1B-2D5D313D2BFC}"/>
                  </a:ext>
                </a:extLst>
              </p:cNvPr>
              <p:cNvSpPr>
                <a:spLocks/>
              </p:cNvSpPr>
              <p:nvPr userDrawn="1"/>
            </p:nvSpPr>
            <p:spPr bwMode="auto">
              <a:xfrm>
                <a:off x="4152" y="33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07" name="Freeform 588">
                <a:extLst>
                  <a:ext uri="{FF2B5EF4-FFF2-40B4-BE49-F238E27FC236}">
                    <a16:creationId xmlns:a16="http://schemas.microsoft.com/office/drawing/2014/main" id="{6C8AABB5-777D-419A-A0FD-0F4E6A11514D}"/>
                  </a:ext>
                </a:extLst>
              </p:cNvPr>
              <p:cNvSpPr>
                <a:spLocks/>
              </p:cNvSpPr>
              <p:nvPr userDrawn="1"/>
            </p:nvSpPr>
            <p:spPr bwMode="auto">
              <a:xfrm>
                <a:off x="4162" y="323"/>
                <a:ext cx="5" cy="10"/>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2"/>
                    </a:cubicBezTo>
                    <a:cubicBezTo>
                      <a:pt x="1"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08" name="Freeform 589">
                <a:extLst>
                  <a:ext uri="{FF2B5EF4-FFF2-40B4-BE49-F238E27FC236}">
                    <a16:creationId xmlns:a16="http://schemas.microsoft.com/office/drawing/2014/main" id="{2CE9619D-DE86-441E-A022-E916BB693917}"/>
                  </a:ext>
                </a:extLst>
              </p:cNvPr>
              <p:cNvSpPr>
                <a:spLocks/>
              </p:cNvSpPr>
              <p:nvPr userDrawn="1"/>
            </p:nvSpPr>
            <p:spPr bwMode="auto">
              <a:xfrm>
                <a:off x="4167" y="3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09" name="Freeform 590">
                <a:extLst>
                  <a:ext uri="{FF2B5EF4-FFF2-40B4-BE49-F238E27FC236}">
                    <a16:creationId xmlns:a16="http://schemas.microsoft.com/office/drawing/2014/main" id="{DD103244-A2DF-4A71-8BBF-EF745469A454}"/>
                  </a:ext>
                </a:extLst>
              </p:cNvPr>
              <p:cNvSpPr>
                <a:spLocks/>
              </p:cNvSpPr>
              <p:nvPr userDrawn="1"/>
            </p:nvSpPr>
            <p:spPr bwMode="auto">
              <a:xfrm>
                <a:off x="4142" y="3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10" name="Freeform 591">
                <a:extLst>
                  <a:ext uri="{FF2B5EF4-FFF2-40B4-BE49-F238E27FC236}">
                    <a16:creationId xmlns:a16="http://schemas.microsoft.com/office/drawing/2014/main" id="{86A76943-17E3-4904-BD3B-6D79C3B7C582}"/>
                  </a:ext>
                </a:extLst>
              </p:cNvPr>
              <p:cNvSpPr>
                <a:spLocks/>
              </p:cNvSpPr>
              <p:nvPr userDrawn="1"/>
            </p:nvSpPr>
            <p:spPr bwMode="auto">
              <a:xfrm>
                <a:off x="4147" y="3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11" name="Freeform 592">
                <a:extLst>
                  <a:ext uri="{FF2B5EF4-FFF2-40B4-BE49-F238E27FC236}">
                    <a16:creationId xmlns:a16="http://schemas.microsoft.com/office/drawing/2014/main" id="{BCB37225-6B81-4872-9492-79E394D87D1F}"/>
                  </a:ext>
                </a:extLst>
              </p:cNvPr>
              <p:cNvSpPr>
                <a:spLocks/>
              </p:cNvSpPr>
              <p:nvPr userDrawn="1"/>
            </p:nvSpPr>
            <p:spPr bwMode="auto">
              <a:xfrm>
                <a:off x="4142" y="3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12" name="Freeform 593">
                <a:extLst>
                  <a:ext uri="{FF2B5EF4-FFF2-40B4-BE49-F238E27FC236}">
                    <a16:creationId xmlns:a16="http://schemas.microsoft.com/office/drawing/2014/main" id="{0615018F-009C-4C9C-B88D-50D24B638A97}"/>
                  </a:ext>
                </a:extLst>
              </p:cNvPr>
              <p:cNvSpPr>
                <a:spLocks/>
              </p:cNvSpPr>
              <p:nvPr userDrawn="1"/>
            </p:nvSpPr>
            <p:spPr bwMode="auto">
              <a:xfrm>
                <a:off x="4122" y="333"/>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1" y="2"/>
                      <a:pt x="2"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13" name="Freeform 594">
                <a:extLst>
                  <a:ext uri="{FF2B5EF4-FFF2-40B4-BE49-F238E27FC236}">
                    <a16:creationId xmlns:a16="http://schemas.microsoft.com/office/drawing/2014/main" id="{8269F383-9351-4D4F-8FA4-CBFF10103186}"/>
                  </a:ext>
                </a:extLst>
              </p:cNvPr>
              <p:cNvSpPr>
                <a:spLocks/>
              </p:cNvSpPr>
              <p:nvPr userDrawn="1"/>
            </p:nvSpPr>
            <p:spPr bwMode="auto">
              <a:xfrm>
                <a:off x="4137" y="33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14" name="Freeform 595">
                <a:extLst>
                  <a:ext uri="{FF2B5EF4-FFF2-40B4-BE49-F238E27FC236}">
                    <a16:creationId xmlns:a16="http://schemas.microsoft.com/office/drawing/2014/main" id="{CC17AC83-5F72-4D49-955E-C263894172AD}"/>
                  </a:ext>
                </a:extLst>
              </p:cNvPr>
              <p:cNvSpPr>
                <a:spLocks/>
              </p:cNvSpPr>
              <p:nvPr userDrawn="1"/>
            </p:nvSpPr>
            <p:spPr bwMode="auto">
              <a:xfrm>
                <a:off x="4137" y="32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15" name="Freeform 596">
                <a:extLst>
                  <a:ext uri="{FF2B5EF4-FFF2-40B4-BE49-F238E27FC236}">
                    <a16:creationId xmlns:a16="http://schemas.microsoft.com/office/drawing/2014/main" id="{C161FE34-C1E4-494A-BB94-758FC08C29EB}"/>
                  </a:ext>
                </a:extLst>
              </p:cNvPr>
              <p:cNvSpPr>
                <a:spLocks/>
              </p:cNvSpPr>
              <p:nvPr userDrawn="1"/>
            </p:nvSpPr>
            <p:spPr bwMode="auto">
              <a:xfrm>
                <a:off x="4157" y="313"/>
                <a:ext cx="5" cy="10"/>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1" y="0"/>
                    </a:cubicBezTo>
                    <a:cubicBezTo>
                      <a:pt x="0"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16" name="Freeform 597">
                <a:extLst>
                  <a:ext uri="{FF2B5EF4-FFF2-40B4-BE49-F238E27FC236}">
                    <a16:creationId xmlns:a16="http://schemas.microsoft.com/office/drawing/2014/main" id="{31F69C0E-CC11-493D-ABCC-8B8B270C5178}"/>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17" name="Rectangle 598">
                <a:extLst>
                  <a:ext uri="{FF2B5EF4-FFF2-40B4-BE49-F238E27FC236}">
                    <a16:creationId xmlns:a16="http://schemas.microsoft.com/office/drawing/2014/main" id="{CE985695-E600-4BDB-88F2-8B9BC0EB0727}"/>
                  </a:ext>
                </a:extLst>
              </p:cNvPr>
              <p:cNvSpPr>
                <a:spLocks noChangeArrowheads="1"/>
              </p:cNvSpPr>
              <p:nvPr userDrawn="1"/>
            </p:nvSpPr>
            <p:spPr bwMode="auto">
              <a:xfrm>
                <a:off x="4177"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18" name="Freeform 599">
                <a:extLst>
                  <a:ext uri="{FF2B5EF4-FFF2-40B4-BE49-F238E27FC236}">
                    <a16:creationId xmlns:a16="http://schemas.microsoft.com/office/drawing/2014/main" id="{B5AEA22F-58BF-4E3D-8FC4-D36265798D37}"/>
                  </a:ext>
                </a:extLst>
              </p:cNvPr>
              <p:cNvSpPr>
                <a:spLocks/>
              </p:cNvSpPr>
              <p:nvPr userDrawn="1"/>
            </p:nvSpPr>
            <p:spPr bwMode="auto">
              <a:xfrm>
                <a:off x="4152" y="31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19" name="Freeform 600">
                <a:extLst>
                  <a:ext uri="{FF2B5EF4-FFF2-40B4-BE49-F238E27FC236}">
                    <a16:creationId xmlns:a16="http://schemas.microsoft.com/office/drawing/2014/main" id="{A7E23A64-7C65-4FA7-AE23-C5F3986493A2}"/>
                  </a:ext>
                </a:extLst>
              </p:cNvPr>
              <p:cNvSpPr>
                <a:spLocks/>
              </p:cNvSpPr>
              <p:nvPr userDrawn="1"/>
            </p:nvSpPr>
            <p:spPr bwMode="auto">
              <a:xfrm>
                <a:off x="4167" y="3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20" name="Freeform 601">
                <a:extLst>
                  <a:ext uri="{FF2B5EF4-FFF2-40B4-BE49-F238E27FC236}">
                    <a16:creationId xmlns:a16="http://schemas.microsoft.com/office/drawing/2014/main" id="{D1981750-AA2E-4BD1-88B0-52B0CC20D672}"/>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21" name="Freeform 602">
                <a:extLst>
                  <a:ext uri="{FF2B5EF4-FFF2-40B4-BE49-F238E27FC236}">
                    <a16:creationId xmlns:a16="http://schemas.microsoft.com/office/drawing/2014/main" id="{60187DF0-8DA3-4AD4-8406-F234E6DA2A89}"/>
                  </a:ext>
                </a:extLst>
              </p:cNvPr>
              <p:cNvSpPr>
                <a:spLocks/>
              </p:cNvSpPr>
              <p:nvPr userDrawn="1"/>
            </p:nvSpPr>
            <p:spPr bwMode="auto">
              <a:xfrm>
                <a:off x="4152" y="323"/>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22" name="Freeform 603">
                <a:extLst>
                  <a:ext uri="{FF2B5EF4-FFF2-40B4-BE49-F238E27FC236}">
                    <a16:creationId xmlns:a16="http://schemas.microsoft.com/office/drawing/2014/main" id="{CD07DBFF-572A-4C71-ABE6-BEC2016E8309}"/>
                  </a:ext>
                </a:extLst>
              </p:cNvPr>
              <p:cNvSpPr>
                <a:spLocks/>
              </p:cNvSpPr>
              <p:nvPr userDrawn="1"/>
            </p:nvSpPr>
            <p:spPr bwMode="auto">
              <a:xfrm>
                <a:off x="4157" y="273"/>
                <a:ext cx="20" cy="30"/>
              </a:xfrm>
              <a:custGeom>
                <a:avLst/>
                <a:gdLst>
                  <a:gd name="T0" fmla="*/ 2 w 4"/>
                  <a:gd name="T1" fmla="*/ 1 h 6"/>
                  <a:gd name="T2" fmla="*/ 1 w 4"/>
                  <a:gd name="T3" fmla="*/ 2 h 6"/>
                  <a:gd name="T4" fmla="*/ 4 w 4"/>
                  <a:gd name="T5" fmla="*/ 6 h 6"/>
                  <a:gd name="T6" fmla="*/ 4 w 4"/>
                  <a:gd name="T7" fmla="*/ 4 h 6"/>
                  <a:gd name="T8" fmla="*/ 2 w 4"/>
                  <a:gd name="T9" fmla="*/ 4 h 6"/>
                  <a:gd name="T10" fmla="*/ 3 w 4"/>
                  <a:gd name="T11" fmla="*/ 3 h 6"/>
                  <a:gd name="T12" fmla="*/ 3 w 4"/>
                  <a:gd name="T13" fmla="*/ 0 h 6"/>
                  <a:gd name="T14" fmla="*/ 2 w 4"/>
                  <a:gd name="T15" fmla="*/ 1 h 6"/>
                  <a:gd name="T16" fmla="*/ 2 w 4"/>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1"/>
                    </a:moveTo>
                    <a:cubicBezTo>
                      <a:pt x="2" y="1"/>
                      <a:pt x="2" y="2"/>
                      <a:pt x="1" y="2"/>
                    </a:cubicBezTo>
                    <a:cubicBezTo>
                      <a:pt x="0" y="3"/>
                      <a:pt x="2" y="5"/>
                      <a:pt x="4" y="6"/>
                    </a:cubicBezTo>
                    <a:cubicBezTo>
                      <a:pt x="4" y="5"/>
                      <a:pt x="3" y="5"/>
                      <a:pt x="4" y="4"/>
                    </a:cubicBezTo>
                    <a:cubicBezTo>
                      <a:pt x="3" y="4"/>
                      <a:pt x="2" y="5"/>
                      <a:pt x="2" y="4"/>
                    </a:cubicBezTo>
                    <a:cubicBezTo>
                      <a:pt x="3" y="3"/>
                      <a:pt x="3" y="3"/>
                      <a:pt x="3" y="3"/>
                    </a:cubicBezTo>
                    <a:cubicBezTo>
                      <a:pt x="2" y="3"/>
                      <a:pt x="4" y="1"/>
                      <a:pt x="3" y="0"/>
                    </a:cubicBezTo>
                    <a:cubicBezTo>
                      <a:pt x="2" y="1"/>
                      <a:pt x="2" y="1"/>
                      <a:pt x="2"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23" name="Freeform 604">
                <a:extLst>
                  <a:ext uri="{FF2B5EF4-FFF2-40B4-BE49-F238E27FC236}">
                    <a16:creationId xmlns:a16="http://schemas.microsoft.com/office/drawing/2014/main" id="{A332B624-4CC7-482D-A79D-07865CFF6BB1}"/>
                  </a:ext>
                </a:extLst>
              </p:cNvPr>
              <p:cNvSpPr>
                <a:spLocks/>
              </p:cNvSpPr>
              <p:nvPr userDrawn="1"/>
            </p:nvSpPr>
            <p:spPr bwMode="auto">
              <a:xfrm>
                <a:off x="4167" y="303"/>
                <a:ext cx="10" cy="5"/>
              </a:xfrm>
              <a:custGeom>
                <a:avLst/>
                <a:gdLst>
                  <a:gd name="T0" fmla="*/ 1 w 2"/>
                  <a:gd name="T1" fmla="*/ 1 h 1"/>
                  <a:gd name="T2" fmla="*/ 0 w 2"/>
                  <a:gd name="T3" fmla="*/ 1 h 1"/>
                  <a:gd name="T4" fmla="*/ 2 w 2"/>
                  <a:gd name="T5" fmla="*/ 1 h 1"/>
                  <a:gd name="T6" fmla="*/ 2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0" y="1"/>
                      <a:pt x="0" y="1"/>
                      <a:pt x="0" y="1"/>
                    </a:cubicBezTo>
                    <a:cubicBezTo>
                      <a:pt x="1" y="1"/>
                      <a:pt x="1" y="1"/>
                      <a:pt x="2" y="1"/>
                    </a:cubicBezTo>
                    <a:cubicBezTo>
                      <a:pt x="2" y="0"/>
                      <a:pt x="2" y="0"/>
                      <a:pt x="2" y="0"/>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24" name="Freeform 605">
                <a:extLst>
                  <a:ext uri="{FF2B5EF4-FFF2-40B4-BE49-F238E27FC236}">
                    <a16:creationId xmlns:a16="http://schemas.microsoft.com/office/drawing/2014/main" id="{57D83180-DDD3-4520-B111-38957ABA0DEA}"/>
                  </a:ext>
                </a:extLst>
              </p:cNvPr>
              <p:cNvSpPr>
                <a:spLocks/>
              </p:cNvSpPr>
              <p:nvPr userDrawn="1"/>
            </p:nvSpPr>
            <p:spPr bwMode="auto">
              <a:xfrm>
                <a:off x="4157" y="303"/>
                <a:ext cx="10" cy="10"/>
              </a:xfrm>
              <a:custGeom>
                <a:avLst/>
                <a:gdLst>
                  <a:gd name="T0" fmla="*/ 1 w 2"/>
                  <a:gd name="T1" fmla="*/ 2 h 2"/>
                  <a:gd name="T2" fmla="*/ 0 w 2"/>
                  <a:gd name="T3" fmla="*/ 0 h 2"/>
                  <a:gd name="T4" fmla="*/ 0 w 2"/>
                  <a:gd name="T5" fmla="*/ 1 h 2"/>
                  <a:gd name="T6" fmla="*/ 1 w 2"/>
                  <a:gd name="T7" fmla="*/ 2 h 2"/>
                  <a:gd name="T8" fmla="*/ 1 w 2"/>
                  <a:gd name="T9" fmla="*/ 2 h 2"/>
                  <a:gd name="T10" fmla="*/ 2 w 2"/>
                  <a:gd name="T11" fmla="*/ 2 h 2"/>
                  <a:gd name="T12" fmla="*/ 2 w 2"/>
                  <a:gd name="T13" fmla="*/ 2 h 2"/>
                  <a:gd name="T14" fmla="*/ 2 w 2"/>
                  <a:gd name="T15" fmla="*/ 2 h 2"/>
                  <a:gd name="T16" fmla="*/ 2 w 2"/>
                  <a:gd name="T17" fmla="*/ 2 h 2"/>
                  <a:gd name="T18" fmla="*/ 1 w 2"/>
                  <a:gd name="T19" fmla="*/ 2 h 2"/>
                  <a:gd name="T20" fmla="*/ 1 w 2"/>
                  <a:gd name="T21" fmla="*/ 2 h 2"/>
                  <a:gd name="T22" fmla="*/ 1 w 2"/>
                  <a:gd name="T23" fmla="*/ 2 h 2"/>
                  <a:gd name="T24" fmla="*/ 1 w 2"/>
                  <a:gd name="T25" fmla="*/ 2 h 2"/>
                  <a:gd name="T26" fmla="*/ 2 w 2"/>
                  <a:gd name="T27" fmla="*/ 2 h 2"/>
                  <a:gd name="T28" fmla="*/ 2 w 2"/>
                  <a:gd name="T29" fmla="*/ 2 h 2"/>
                  <a:gd name="T30" fmla="*/ 2 w 2"/>
                  <a:gd name="T31" fmla="*/ 1 h 2"/>
                  <a:gd name="T32" fmla="*/ 1 w 2"/>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1" y="2"/>
                    </a:moveTo>
                    <a:cubicBezTo>
                      <a:pt x="1" y="1"/>
                      <a:pt x="1" y="0"/>
                      <a:pt x="0" y="0"/>
                    </a:cubicBezTo>
                    <a:cubicBezTo>
                      <a:pt x="0" y="0"/>
                      <a:pt x="0" y="1"/>
                      <a:pt x="0" y="1"/>
                    </a:cubicBezTo>
                    <a:cubicBezTo>
                      <a:pt x="1" y="0"/>
                      <a:pt x="0"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2" y="2"/>
                      <a:pt x="1" y="2"/>
                      <a:pt x="1" y="2"/>
                    </a:cubicBezTo>
                    <a:cubicBezTo>
                      <a:pt x="2" y="2"/>
                      <a:pt x="2" y="2"/>
                      <a:pt x="2" y="2"/>
                    </a:cubicBezTo>
                    <a:cubicBezTo>
                      <a:pt x="2" y="2"/>
                      <a:pt x="2" y="2"/>
                      <a:pt x="2" y="2"/>
                    </a:cubicBezTo>
                    <a:cubicBezTo>
                      <a:pt x="2" y="1"/>
                      <a:pt x="2" y="1"/>
                      <a:pt x="2" y="1"/>
                    </a:cubicBezTo>
                    <a:cubicBezTo>
                      <a:pt x="2" y="1"/>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25" name="Freeform 606">
                <a:extLst>
                  <a:ext uri="{FF2B5EF4-FFF2-40B4-BE49-F238E27FC236}">
                    <a16:creationId xmlns:a16="http://schemas.microsoft.com/office/drawing/2014/main" id="{52EFCAA0-512A-4C0F-A10D-0605CFA507E9}"/>
                  </a:ext>
                </a:extLst>
              </p:cNvPr>
              <p:cNvSpPr>
                <a:spLocks/>
              </p:cNvSpPr>
              <p:nvPr userDrawn="1"/>
            </p:nvSpPr>
            <p:spPr bwMode="auto">
              <a:xfrm>
                <a:off x="412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115" name="Group 808">
              <a:extLst>
                <a:ext uri="{FF2B5EF4-FFF2-40B4-BE49-F238E27FC236}">
                  <a16:creationId xmlns:a16="http://schemas.microsoft.com/office/drawing/2014/main" id="{2C91EA9D-6714-456E-B8E8-D6BD8B1475BD}"/>
                </a:ext>
              </a:extLst>
            </p:cNvPr>
            <p:cNvGrpSpPr>
              <a:grpSpLocks/>
            </p:cNvGrpSpPr>
            <p:nvPr userDrawn="1"/>
          </p:nvGrpSpPr>
          <p:grpSpPr bwMode="auto">
            <a:xfrm>
              <a:off x="5280025" y="338138"/>
              <a:ext cx="1738312" cy="1196975"/>
              <a:chOff x="3326" y="213"/>
              <a:chExt cx="1095" cy="754"/>
            </a:xfrm>
            <a:grpFill/>
          </p:grpSpPr>
          <p:sp>
            <p:nvSpPr>
              <p:cNvPr id="9126" name="Freeform 608">
                <a:extLst>
                  <a:ext uri="{FF2B5EF4-FFF2-40B4-BE49-F238E27FC236}">
                    <a16:creationId xmlns:a16="http://schemas.microsoft.com/office/drawing/2014/main" id="{1EAF7B29-D73F-417A-910F-B18A6668732A}"/>
                  </a:ext>
                </a:extLst>
              </p:cNvPr>
              <p:cNvSpPr>
                <a:spLocks/>
              </p:cNvSpPr>
              <p:nvPr userDrawn="1"/>
            </p:nvSpPr>
            <p:spPr bwMode="auto">
              <a:xfrm>
                <a:off x="4122" y="328"/>
                <a:ext cx="15" cy="5"/>
              </a:xfrm>
              <a:custGeom>
                <a:avLst/>
                <a:gdLst>
                  <a:gd name="T0" fmla="*/ 0 w 3"/>
                  <a:gd name="T1" fmla="*/ 0 h 1"/>
                  <a:gd name="T2" fmla="*/ 0 w 3"/>
                  <a:gd name="T3" fmla="*/ 0 h 1"/>
                  <a:gd name="T4" fmla="*/ 0 w 3"/>
                  <a:gd name="T5" fmla="*/ 0 h 1"/>
                  <a:gd name="T6" fmla="*/ 0 w 3"/>
                  <a:gd name="T7" fmla="*/ 1 h 1"/>
                  <a:gd name="T8" fmla="*/ 0 w 3"/>
                  <a:gd name="T9" fmla="*/ 1 h 1"/>
                  <a:gd name="T10" fmla="*/ 3 w 3"/>
                  <a:gd name="T11" fmla="*/ 0 h 1"/>
                  <a:gd name="T12" fmla="*/ 0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0"/>
                    </a:moveTo>
                    <a:cubicBezTo>
                      <a:pt x="0" y="0"/>
                      <a:pt x="1" y="0"/>
                      <a:pt x="0" y="0"/>
                    </a:cubicBezTo>
                    <a:cubicBezTo>
                      <a:pt x="0" y="1"/>
                      <a:pt x="0" y="0"/>
                      <a:pt x="0" y="0"/>
                    </a:cubicBezTo>
                    <a:cubicBezTo>
                      <a:pt x="0" y="0"/>
                      <a:pt x="0" y="1"/>
                      <a:pt x="0" y="1"/>
                    </a:cubicBezTo>
                    <a:cubicBezTo>
                      <a:pt x="0" y="1"/>
                      <a:pt x="0" y="1"/>
                      <a:pt x="0"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27" name="Freeform 609">
                <a:extLst>
                  <a:ext uri="{FF2B5EF4-FFF2-40B4-BE49-F238E27FC236}">
                    <a16:creationId xmlns:a16="http://schemas.microsoft.com/office/drawing/2014/main" id="{EC03614B-9AA2-4815-98BF-5BCC063154C3}"/>
                  </a:ext>
                </a:extLst>
              </p:cNvPr>
              <p:cNvSpPr>
                <a:spLocks/>
              </p:cNvSpPr>
              <p:nvPr userDrawn="1"/>
            </p:nvSpPr>
            <p:spPr bwMode="auto">
              <a:xfrm>
                <a:off x="4137" y="313"/>
                <a:ext cx="10" cy="5"/>
              </a:xfrm>
              <a:custGeom>
                <a:avLst/>
                <a:gdLst>
                  <a:gd name="T0" fmla="*/ 1 w 2"/>
                  <a:gd name="T1" fmla="*/ 1 h 1"/>
                  <a:gd name="T2" fmla="*/ 2 w 2"/>
                  <a:gd name="T3" fmla="*/ 0 h 1"/>
                  <a:gd name="T4" fmla="*/ 1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1" y="0"/>
                      <a:pt x="1" y="0"/>
                      <a:pt x="1"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28" name="Freeform 610">
                <a:extLst>
                  <a:ext uri="{FF2B5EF4-FFF2-40B4-BE49-F238E27FC236}">
                    <a16:creationId xmlns:a16="http://schemas.microsoft.com/office/drawing/2014/main" id="{1B5FF292-501C-47E9-B666-422CF91A0ABB}"/>
                  </a:ext>
                </a:extLst>
              </p:cNvPr>
              <p:cNvSpPr>
                <a:spLocks/>
              </p:cNvSpPr>
              <p:nvPr userDrawn="1"/>
            </p:nvSpPr>
            <p:spPr bwMode="auto">
              <a:xfrm>
                <a:off x="4177" y="298"/>
                <a:ext cx="5" cy="10"/>
              </a:xfrm>
              <a:custGeom>
                <a:avLst/>
                <a:gdLst>
                  <a:gd name="T0" fmla="*/ 0 w 5"/>
                  <a:gd name="T1" fmla="*/ 5 h 10"/>
                  <a:gd name="T2" fmla="*/ 5 w 5"/>
                  <a:gd name="T3" fmla="*/ 10 h 10"/>
                  <a:gd name="T4" fmla="*/ 5 w 5"/>
                  <a:gd name="T5" fmla="*/ 0 h 10"/>
                  <a:gd name="T6" fmla="*/ 0 w 5"/>
                  <a:gd name="T7" fmla="*/ 5 h 10"/>
                </a:gdLst>
                <a:ahLst/>
                <a:cxnLst>
                  <a:cxn ang="0">
                    <a:pos x="T0" y="T1"/>
                  </a:cxn>
                  <a:cxn ang="0">
                    <a:pos x="T2" y="T3"/>
                  </a:cxn>
                  <a:cxn ang="0">
                    <a:pos x="T4" y="T5"/>
                  </a:cxn>
                  <a:cxn ang="0">
                    <a:pos x="T6" y="T7"/>
                  </a:cxn>
                </a:cxnLst>
                <a:rect l="0" t="0" r="r" b="b"/>
                <a:pathLst>
                  <a:path w="5" h="10">
                    <a:moveTo>
                      <a:pt x="0" y="5"/>
                    </a:moveTo>
                    <a:lnTo>
                      <a:pt x="5" y="10"/>
                    </a:lnTo>
                    <a:lnTo>
                      <a:pt x="5"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29" name="Freeform 611">
                <a:extLst>
                  <a:ext uri="{FF2B5EF4-FFF2-40B4-BE49-F238E27FC236}">
                    <a16:creationId xmlns:a16="http://schemas.microsoft.com/office/drawing/2014/main" id="{F569D740-FDA4-47D3-9AE7-01637E241B4A}"/>
                  </a:ext>
                </a:extLst>
              </p:cNvPr>
              <p:cNvSpPr>
                <a:spLocks/>
              </p:cNvSpPr>
              <p:nvPr userDrawn="1"/>
            </p:nvSpPr>
            <p:spPr bwMode="auto">
              <a:xfrm>
                <a:off x="4187" y="29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30" name="Freeform 612">
                <a:extLst>
                  <a:ext uri="{FF2B5EF4-FFF2-40B4-BE49-F238E27FC236}">
                    <a16:creationId xmlns:a16="http://schemas.microsoft.com/office/drawing/2014/main" id="{3ADA4BA3-C212-4540-B6E0-2DB68A0F89AF}"/>
                  </a:ext>
                </a:extLst>
              </p:cNvPr>
              <p:cNvSpPr>
                <a:spLocks/>
              </p:cNvSpPr>
              <p:nvPr userDrawn="1"/>
            </p:nvSpPr>
            <p:spPr bwMode="auto">
              <a:xfrm>
                <a:off x="4361" y="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31" name="Freeform 613">
                <a:extLst>
                  <a:ext uri="{FF2B5EF4-FFF2-40B4-BE49-F238E27FC236}">
                    <a16:creationId xmlns:a16="http://schemas.microsoft.com/office/drawing/2014/main" id="{650B015A-2C2D-49EC-8A85-96D8C72D9A9D}"/>
                  </a:ext>
                </a:extLst>
              </p:cNvPr>
              <p:cNvSpPr>
                <a:spLocks/>
              </p:cNvSpPr>
              <p:nvPr userDrawn="1"/>
            </p:nvSpPr>
            <p:spPr bwMode="auto">
              <a:xfrm>
                <a:off x="4371"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32" name="Freeform 614">
                <a:extLst>
                  <a:ext uri="{FF2B5EF4-FFF2-40B4-BE49-F238E27FC236}">
                    <a16:creationId xmlns:a16="http://schemas.microsoft.com/office/drawing/2014/main" id="{8F426FD3-451A-47A4-AB6F-ED07B5F67475}"/>
                  </a:ext>
                </a:extLst>
              </p:cNvPr>
              <p:cNvSpPr>
                <a:spLocks/>
              </p:cNvSpPr>
              <p:nvPr userDrawn="1"/>
            </p:nvSpPr>
            <p:spPr bwMode="auto">
              <a:xfrm>
                <a:off x="4341" y="333"/>
                <a:ext cx="10" cy="10"/>
              </a:xfrm>
              <a:custGeom>
                <a:avLst/>
                <a:gdLst>
                  <a:gd name="T0" fmla="*/ 1 w 2"/>
                  <a:gd name="T1" fmla="*/ 0 h 2"/>
                  <a:gd name="T2" fmla="*/ 1 w 2"/>
                  <a:gd name="T3" fmla="*/ 1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2"/>
                      <a:pt x="1" y="1"/>
                    </a:cubicBezTo>
                    <a:cubicBezTo>
                      <a:pt x="2" y="1"/>
                      <a:pt x="2" y="1"/>
                      <a:pt x="2"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33" name="Freeform 615">
                <a:extLst>
                  <a:ext uri="{FF2B5EF4-FFF2-40B4-BE49-F238E27FC236}">
                    <a16:creationId xmlns:a16="http://schemas.microsoft.com/office/drawing/2014/main" id="{49D4FEEE-BB06-4237-B19E-526830A07F5E}"/>
                  </a:ext>
                </a:extLst>
              </p:cNvPr>
              <p:cNvSpPr>
                <a:spLocks/>
              </p:cNvSpPr>
              <p:nvPr userDrawn="1"/>
            </p:nvSpPr>
            <p:spPr bwMode="auto">
              <a:xfrm>
                <a:off x="4391" y="46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34" name="Freeform 616">
                <a:extLst>
                  <a:ext uri="{FF2B5EF4-FFF2-40B4-BE49-F238E27FC236}">
                    <a16:creationId xmlns:a16="http://schemas.microsoft.com/office/drawing/2014/main" id="{01F2A575-1329-4C24-8553-5FA92A4D16B2}"/>
                  </a:ext>
                </a:extLst>
              </p:cNvPr>
              <p:cNvSpPr>
                <a:spLocks/>
              </p:cNvSpPr>
              <p:nvPr userDrawn="1"/>
            </p:nvSpPr>
            <p:spPr bwMode="auto">
              <a:xfrm>
                <a:off x="4411" y="4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35" name="Freeform 617">
                <a:extLst>
                  <a:ext uri="{FF2B5EF4-FFF2-40B4-BE49-F238E27FC236}">
                    <a16:creationId xmlns:a16="http://schemas.microsoft.com/office/drawing/2014/main" id="{4F9EECDC-E307-423F-A363-46F77768B04B}"/>
                  </a:ext>
                </a:extLst>
              </p:cNvPr>
              <p:cNvSpPr>
                <a:spLocks/>
              </p:cNvSpPr>
              <p:nvPr userDrawn="1"/>
            </p:nvSpPr>
            <p:spPr bwMode="auto">
              <a:xfrm>
                <a:off x="4296" y="683"/>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36" name="Freeform 618">
                <a:extLst>
                  <a:ext uri="{FF2B5EF4-FFF2-40B4-BE49-F238E27FC236}">
                    <a16:creationId xmlns:a16="http://schemas.microsoft.com/office/drawing/2014/main" id="{DF47B219-274B-4ED5-B875-170461C13FB0}"/>
                  </a:ext>
                </a:extLst>
              </p:cNvPr>
              <p:cNvSpPr>
                <a:spLocks/>
              </p:cNvSpPr>
              <p:nvPr userDrawn="1"/>
            </p:nvSpPr>
            <p:spPr bwMode="auto">
              <a:xfrm>
                <a:off x="4261" y="26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2"/>
                      <a:pt x="0" y="2"/>
                      <a:pt x="1"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37" name="Freeform 619">
                <a:extLst>
                  <a:ext uri="{FF2B5EF4-FFF2-40B4-BE49-F238E27FC236}">
                    <a16:creationId xmlns:a16="http://schemas.microsoft.com/office/drawing/2014/main" id="{8B3A0052-4F6F-4A32-AE69-D330590B93B4}"/>
                  </a:ext>
                </a:extLst>
              </p:cNvPr>
              <p:cNvSpPr>
                <a:spLocks/>
              </p:cNvSpPr>
              <p:nvPr userDrawn="1"/>
            </p:nvSpPr>
            <p:spPr bwMode="auto">
              <a:xfrm>
                <a:off x="4326" y="58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38" name="Freeform 620">
                <a:extLst>
                  <a:ext uri="{FF2B5EF4-FFF2-40B4-BE49-F238E27FC236}">
                    <a16:creationId xmlns:a16="http://schemas.microsoft.com/office/drawing/2014/main" id="{45194FBF-DDF9-489E-8F30-2684F3F0CE80}"/>
                  </a:ext>
                </a:extLst>
              </p:cNvPr>
              <p:cNvSpPr>
                <a:spLocks/>
              </p:cNvSpPr>
              <p:nvPr userDrawn="1"/>
            </p:nvSpPr>
            <p:spPr bwMode="auto">
              <a:xfrm>
                <a:off x="4266" y="27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39" name="Freeform 621">
                <a:extLst>
                  <a:ext uri="{FF2B5EF4-FFF2-40B4-BE49-F238E27FC236}">
                    <a16:creationId xmlns:a16="http://schemas.microsoft.com/office/drawing/2014/main" id="{9EBF4ECA-8019-47EF-B4C1-F9362CF7C7AF}"/>
                  </a:ext>
                </a:extLst>
              </p:cNvPr>
              <p:cNvSpPr>
                <a:spLocks/>
              </p:cNvSpPr>
              <p:nvPr userDrawn="1"/>
            </p:nvSpPr>
            <p:spPr bwMode="auto">
              <a:xfrm>
                <a:off x="4038" y="5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40" name="Freeform 622">
                <a:extLst>
                  <a:ext uri="{FF2B5EF4-FFF2-40B4-BE49-F238E27FC236}">
                    <a16:creationId xmlns:a16="http://schemas.microsoft.com/office/drawing/2014/main" id="{96022807-A65A-4718-808F-8A8D264EFFAC}"/>
                  </a:ext>
                </a:extLst>
              </p:cNvPr>
              <p:cNvSpPr>
                <a:spLocks/>
              </p:cNvSpPr>
              <p:nvPr userDrawn="1"/>
            </p:nvSpPr>
            <p:spPr bwMode="auto">
              <a:xfrm>
                <a:off x="4082" y="44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41" name="Freeform 623">
                <a:extLst>
                  <a:ext uri="{FF2B5EF4-FFF2-40B4-BE49-F238E27FC236}">
                    <a16:creationId xmlns:a16="http://schemas.microsoft.com/office/drawing/2014/main" id="{7E7E8A5D-93C7-4EA6-AE86-75AFC1EDA46B}"/>
                  </a:ext>
                </a:extLst>
              </p:cNvPr>
              <p:cNvSpPr>
                <a:spLocks/>
              </p:cNvSpPr>
              <p:nvPr userDrawn="1"/>
            </p:nvSpPr>
            <p:spPr bwMode="auto">
              <a:xfrm>
                <a:off x="4212" y="28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42" name="Freeform 624">
                <a:extLst>
                  <a:ext uri="{FF2B5EF4-FFF2-40B4-BE49-F238E27FC236}">
                    <a16:creationId xmlns:a16="http://schemas.microsoft.com/office/drawing/2014/main" id="{3499F080-D2D9-4FF3-AE93-F26F3873C8D2}"/>
                  </a:ext>
                </a:extLst>
              </p:cNvPr>
              <p:cNvSpPr>
                <a:spLocks/>
              </p:cNvSpPr>
              <p:nvPr userDrawn="1"/>
            </p:nvSpPr>
            <p:spPr bwMode="auto">
              <a:xfrm>
                <a:off x="4197" y="26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43" name="Freeform 625">
                <a:extLst>
                  <a:ext uri="{FF2B5EF4-FFF2-40B4-BE49-F238E27FC236}">
                    <a16:creationId xmlns:a16="http://schemas.microsoft.com/office/drawing/2014/main" id="{EEE23E79-1AEC-4A59-B18D-F154CFC5BA25}"/>
                  </a:ext>
                </a:extLst>
              </p:cNvPr>
              <p:cNvSpPr>
                <a:spLocks/>
              </p:cNvSpPr>
              <p:nvPr userDrawn="1"/>
            </p:nvSpPr>
            <p:spPr bwMode="auto">
              <a:xfrm>
                <a:off x="4296" y="25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44" name="Freeform 626">
                <a:extLst>
                  <a:ext uri="{FF2B5EF4-FFF2-40B4-BE49-F238E27FC236}">
                    <a16:creationId xmlns:a16="http://schemas.microsoft.com/office/drawing/2014/main" id="{B5BEDD52-9D6C-40C9-B90C-987FBBDD8CD3}"/>
                  </a:ext>
                </a:extLst>
              </p:cNvPr>
              <p:cNvSpPr>
                <a:spLocks/>
              </p:cNvSpPr>
              <p:nvPr userDrawn="1"/>
            </p:nvSpPr>
            <p:spPr bwMode="auto">
              <a:xfrm>
                <a:off x="4212"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45" name="Freeform 627">
                <a:extLst>
                  <a:ext uri="{FF2B5EF4-FFF2-40B4-BE49-F238E27FC236}">
                    <a16:creationId xmlns:a16="http://schemas.microsoft.com/office/drawing/2014/main" id="{B1994BA8-3655-4C34-9D5D-0D29DE95AF05}"/>
                  </a:ext>
                </a:extLst>
              </p:cNvPr>
              <p:cNvSpPr>
                <a:spLocks/>
              </p:cNvSpPr>
              <p:nvPr userDrawn="1"/>
            </p:nvSpPr>
            <p:spPr bwMode="auto">
              <a:xfrm>
                <a:off x="4212"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46" name="Freeform 628">
                <a:extLst>
                  <a:ext uri="{FF2B5EF4-FFF2-40B4-BE49-F238E27FC236}">
                    <a16:creationId xmlns:a16="http://schemas.microsoft.com/office/drawing/2014/main" id="{2BAD2E0D-6ED2-4FD5-A1C4-6047F2342929}"/>
                  </a:ext>
                </a:extLst>
              </p:cNvPr>
              <p:cNvSpPr>
                <a:spLocks/>
              </p:cNvSpPr>
              <p:nvPr userDrawn="1"/>
            </p:nvSpPr>
            <p:spPr bwMode="auto">
              <a:xfrm>
                <a:off x="4212" y="28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47" name="Freeform 629">
                <a:extLst>
                  <a:ext uri="{FF2B5EF4-FFF2-40B4-BE49-F238E27FC236}">
                    <a16:creationId xmlns:a16="http://schemas.microsoft.com/office/drawing/2014/main" id="{1AFD5856-6F3C-4561-A06D-0DF18EB30F3C}"/>
                  </a:ext>
                </a:extLst>
              </p:cNvPr>
              <p:cNvSpPr>
                <a:spLocks/>
              </p:cNvSpPr>
              <p:nvPr userDrawn="1"/>
            </p:nvSpPr>
            <p:spPr bwMode="auto">
              <a:xfrm>
                <a:off x="4137" y="67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48" name="Rectangle 630">
                <a:extLst>
                  <a:ext uri="{FF2B5EF4-FFF2-40B4-BE49-F238E27FC236}">
                    <a16:creationId xmlns:a16="http://schemas.microsoft.com/office/drawing/2014/main" id="{7BDCB699-6C6B-4154-8446-3740C0BFD20A}"/>
                  </a:ext>
                </a:extLst>
              </p:cNvPr>
              <p:cNvSpPr>
                <a:spLocks noChangeArrowheads="1"/>
              </p:cNvSpPr>
              <p:nvPr userDrawn="1"/>
            </p:nvSpPr>
            <p:spPr bwMode="auto">
              <a:xfrm>
                <a:off x="4406" y="3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49" name="Freeform 631">
                <a:extLst>
                  <a:ext uri="{FF2B5EF4-FFF2-40B4-BE49-F238E27FC236}">
                    <a16:creationId xmlns:a16="http://schemas.microsoft.com/office/drawing/2014/main" id="{9595CEB8-D8D0-4C60-A0B2-05B1A95A93EC}"/>
                  </a:ext>
                </a:extLst>
              </p:cNvPr>
              <p:cNvSpPr>
                <a:spLocks/>
              </p:cNvSpPr>
              <p:nvPr userDrawn="1"/>
            </p:nvSpPr>
            <p:spPr bwMode="auto">
              <a:xfrm>
                <a:off x="4396" y="363"/>
                <a:ext cx="15" cy="5"/>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2" y="0"/>
                    </a:cubicBezTo>
                    <a:cubicBezTo>
                      <a:pt x="0" y="1"/>
                      <a:pt x="0" y="1"/>
                      <a:pt x="0" y="1"/>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50" name="Freeform 632">
                <a:extLst>
                  <a:ext uri="{FF2B5EF4-FFF2-40B4-BE49-F238E27FC236}">
                    <a16:creationId xmlns:a16="http://schemas.microsoft.com/office/drawing/2014/main" id="{C2584DBD-E702-4321-BB75-C5F808AA1480}"/>
                  </a:ext>
                </a:extLst>
              </p:cNvPr>
              <p:cNvSpPr>
                <a:spLocks noEditPoints="1"/>
              </p:cNvSpPr>
              <p:nvPr userDrawn="1"/>
            </p:nvSpPr>
            <p:spPr bwMode="auto">
              <a:xfrm>
                <a:off x="4038" y="233"/>
                <a:ext cx="383" cy="475"/>
              </a:xfrm>
              <a:custGeom>
                <a:avLst/>
                <a:gdLst>
                  <a:gd name="T0" fmla="*/ 63 w 77"/>
                  <a:gd name="T1" fmla="*/ 80 h 95"/>
                  <a:gd name="T2" fmla="*/ 67 w 77"/>
                  <a:gd name="T3" fmla="*/ 74 h 95"/>
                  <a:gd name="T4" fmla="*/ 69 w 77"/>
                  <a:gd name="T5" fmla="*/ 71 h 95"/>
                  <a:gd name="T6" fmla="*/ 71 w 77"/>
                  <a:gd name="T7" fmla="*/ 66 h 95"/>
                  <a:gd name="T8" fmla="*/ 74 w 77"/>
                  <a:gd name="T9" fmla="*/ 59 h 95"/>
                  <a:gd name="T10" fmla="*/ 72 w 77"/>
                  <a:gd name="T11" fmla="*/ 48 h 95"/>
                  <a:gd name="T12" fmla="*/ 72 w 77"/>
                  <a:gd name="T13" fmla="*/ 48 h 95"/>
                  <a:gd name="T14" fmla="*/ 75 w 77"/>
                  <a:gd name="T15" fmla="*/ 48 h 95"/>
                  <a:gd name="T16" fmla="*/ 76 w 77"/>
                  <a:gd name="T17" fmla="*/ 42 h 95"/>
                  <a:gd name="T18" fmla="*/ 75 w 77"/>
                  <a:gd name="T19" fmla="*/ 36 h 95"/>
                  <a:gd name="T20" fmla="*/ 69 w 77"/>
                  <a:gd name="T21" fmla="*/ 27 h 95"/>
                  <a:gd name="T22" fmla="*/ 73 w 77"/>
                  <a:gd name="T23" fmla="*/ 22 h 95"/>
                  <a:gd name="T24" fmla="*/ 67 w 77"/>
                  <a:gd name="T25" fmla="*/ 16 h 95"/>
                  <a:gd name="T26" fmla="*/ 69 w 77"/>
                  <a:gd name="T27" fmla="*/ 13 h 95"/>
                  <a:gd name="T28" fmla="*/ 68 w 77"/>
                  <a:gd name="T29" fmla="*/ 11 h 95"/>
                  <a:gd name="T30" fmla="*/ 61 w 77"/>
                  <a:gd name="T31" fmla="*/ 4 h 95"/>
                  <a:gd name="T32" fmla="*/ 56 w 77"/>
                  <a:gd name="T33" fmla="*/ 4 h 95"/>
                  <a:gd name="T34" fmla="*/ 46 w 77"/>
                  <a:gd name="T35" fmla="*/ 2 h 95"/>
                  <a:gd name="T36" fmla="*/ 38 w 77"/>
                  <a:gd name="T37" fmla="*/ 7 h 95"/>
                  <a:gd name="T38" fmla="*/ 34 w 77"/>
                  <a:gd name="T39" fmla="*/ 6 h 95"/>
                  <a:gd name="T40" fmla="*/ 30 w 77"/>
                  <a:gd name="T41" fmla="*/ 9 h 95"/>
                  <a:gd name="T42" fmla="*/ 35 w 77"/>
                  <a:gd name="T43" fmla="*/ 11 h 95"/>
                  <a:gd name="T44" fmla="*/ 36 w 77"/>
                  <a:gd name="T45" fmla="*/ 8 h 95"/>
                  <a:gd name="T46" fmla="*/ 41 w 77"/>
                  <a:gd name="T47" fmla="*/ 9 h 95"/>
                  <a:gd name="T48" fmla="*/ 50 w 77"/>
                  <a:gd name="T49" fmla="*/ 10 h 95"/>
                  <a:gd name="T50" fmla="*/ 59 w 77"/>
                  <a:gd name="T51" fmla="*/ 14 h 95"/>
                  <a:gd name="T52" fmla="*/ 62 w 77"/>
                  <a:gd name="T53" fmla="*/ 20 h 95"/>
                  <a:gd name="T54" fmla="*/ 65 w 77"/>
                  <a:gd name="T55" fmla="*/ 21 h 95"/>
                  <a:gd name="T56" fmla="*/ 68 w 77"/>
                  <a:gd name="T57" fmla="*/ 27 h 95"/>
                  <a:gd name="T58" fmla="*/ 69 w 77"/>
                  <a:gd name="T59" fmla="*/ 41 h 95"/>
                  <a:gd name="T60" fmla="*/ 69 w 77"/>
                  <a:gd name="T61" fmla="*/ 47 h 95"/>
                  <a:gd name="T62" fmla="*/ 68 w 77"/>
                  <a:gd name="T63" fmla="*/ 54 h 95"/>
                  <a:gd name="T64" fmla="*/ 66 w 77"/>
                  <a:gd name="T65" fmla="*/ 62 h 95"/>
                  <a:gd name="T66" fmla="*/ 61 w 77"/>
                  <a:gd name="T67" fmla="*/ 68 h 95"/>
                  <a:gd name="T68" fmla="*/ 53 w 77"/>
                  <a:gd name="T69" fmla="*/ 78 h 95"/>
                  <a:gd name="T70" fmla="*/ 43 w 77"/>
                  <a:gd name="T71" fmla="*/ 84 h 95"/>
                  <a:gd name="T72" fmla="*/ 36 w 77"/>
                  <a:gd name="T73" fmla="*/ 88 h 95"/>
                  <a:gd name="T74" fmla="*/ 24 w 77"/>
                  <a:gd name="T75" fmla="*/ 84 h 95"/>
                  <a:gd name="T76" fmla="*/ 21 w 77"/>
                  <a:gd name="T77" fmla="*/ 81 h 95"/>
                  <a:gd name="T78" fmla="*/ 13 w 77"/>
                  <a:gd name="T79" fmla="*/ 74 h 95"/>
                  <a:gd name="T80" fmla="*/ 10 w 77"/>
                  <a:gd name="T81" fmla="*/ 62 h 95"/>
                  <a:gd name="T82" fmla="*/ 10 w 77"/>
                  <a:gd name="T83" fmla="*/ 45 h 95"/>
                  <a:gd name="T84" fmla="*/ 9 w 77"/>
                  <a:gd name="T85" fmla="*/ 40 h 95"/>
                  <a:gd name="T86" fmla="*/ 0 w 77"/>
                  <a:gd name="T87" fmla="*/ 54 h 95"/>
                  <a:gd name="T88" fmla="*/ 1 w 77"/>
                  <a:gd name="T89" fmla="*/ 60 h 95"/>
                  <a:gd name="T90" fmla="*/ 2 w 77"/>
                  <a:gd name="T91" fmla="*/ 68 h 95"/>
                  <a:gd name="T92" fmla="*/ 7 w 77"/>
                  <a:gd name="T93" fmla="*/ 78 h 95"/>
                  <a:gd name="T94" fmla="*/ 13 w 77"/>
                  <a:gd name="T95" fmla="*/ 84 h 95"/>
                  <a:gd name="T96" fmla="*/ 18 w 77"/>
                  <a:gd name="T97" fmla="*/ 88 h 95"/>
                  <a:gd name="T98" fmla="*/ 23 w 77"/>
                  <a:gd name="T99" fmla="*/ 91 h 95"/>
                  <a:gd name="T100" fmla="*/ 30 w 77"/>
                  <a:gd name="T101" fmla="*/ 95 h 95"/>
                  <a:gd name="T102" fmla="*/ 37 w 77"/>
                  <a:gd name="T103" fmla="*/ 93 h 95"/>
                  <a:gd name="T104" fmla="*/ 42 w 77"/>
                  <a:gd name="T105" fmla="*/ 92 h 95"/>
                  <a:gd name="T106" fmla="*/ 44 w 77"/>
                  <a:gd name="T107" fmla="*/ 93 h 95"/>
                  <a:gd name="T108" fmla="*/ 52 w 77"/>
                  <a:gd name="T109" fmla="*/ 89 h 95"/>
                  <a:gd name="T110" fmla="*/ 60 w 77"/>
                  <a:gd name="T111" fmla="*/ 83 h 95"/>
                  <a:gd name="T112" fmla="*/ 74 w 77"/>
                  <a:gd name="T113" fmla="*/ 46 h 95"/>
                  <a:gd name="T114" fmla="*/ 38 w 77"/>
                  <a:gd name="T115" fmla="*/ 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95">
                    <a:moveTo>
                      <a:pt x="60" y="83"/>
                    </a:moveTo>
                    <a:cubicBezTo>
                      <a:pt x="61" y="83"/>
                      <a:pt x="61" y="83"/>
                      <a:pt x="61" y="83"/>
                    </a:cubicBezTo>
                    <a:cubicBezTo>
                      <a:pt x="61" y="85"/>
                      <a:pt x="60" y="85"/>
                      <a:pt x="62" y="85"/>
                    </a:cubicBezTo>
                    <a:cubicBezTo>
                      <a:pt x="60" y="83"/>
                      <a:pt x="64" y="82"/>
                      <a:pt x="62" y="80"/>
                    </a:cubicBezTo>
                    <a:cubicBezTo>
                      <a:pt x="63" y="79"/>
                      <a:pt x="63" y="79"/>
                      <a:pt x="63" y="79"/>
                    </a:cubicBezTo>
                    <a:cubicBezTo>
                      <a:pt x="63" y="80"/>
                      <a:pt x="63" y="80"/>
                      <a:pt x="63" y="80"/>
                    </a:cubicBezTo>
                    <a:cubicBezTo>
                      <a:pt x="65" y="80"/>
                      <a:pt x="62" y="78"/>
                      <a:pt x="64" y="77"/>
                    </a:cubicBezTo>
                    <a:cubicBezTo>
                      <a:pt x="64" y="76"/>
                      <a:pt x="65" y="76"/>
                      <a:pt x="65" y="77"/>
                    </a:cubicBezTo>
                    <a:cubicBezTo>
                      <a:pt x="65" y="75"/>
                      <a:pt x="65" y="75"/>
                      <a:pt x="65" y="75"/>
                    </a:cubicBezTo>
                    <a:cubicBezTo>
                      <a:pt x="65" y="75"/>
                      <a:pt x="66" y="75"/>
                      <a:pt x="65" y="76"/>
                    </a:cubicBezTo>
                    <a:cubicBezTo>
                      <a:pt x="67" y="74"/>
                      <a:pt x="67" y="74"/>
                      <a:pt x="67" y="74"/>
                    </a:cubicBezTo>
                    <a:cubicBezTo>
                      <a:pt x="67" y="74"/>
                      <a:pt x="67" y="74"/>
                      <a:pt x="67" y="74"/>
                    </a:cubicBezTo>
                    <a:cubicBezTo>
                      <a:pt x="66" y="73"/>
                      <a:pt x="66" y="72"/>
                      <a:pt x="66" y="72"/>
                    </a:cubicBezTo>
                    <a:cubicBezTo>
                      <a:pt x="67" y="72"/>
                      <a:pt x="66" y="72"/>
                      <a:pt x="67" y="72"/>
                    </a:cubicBezTo>
                    <a:cubicBezTo>
                      <a:pt x="67" y="71"/>
                      <a:pt x="67" y="71"/>
                      <a:pt x="67" y="71"/>
                    </a:cubicBezTo>
                    <a:cubicBezTo>
                      <a:pt x="67" y="71"/>
                      <a:pt x="68" y="72"/>
                      <a:pt x="67" y="73"/>
                    </a:cubicBezTo>
                    <a:cubicBezTo>
                      <a:pt x="70" y="73"/>
                      <a:pt x="67" y="72"/>
                      <a:pt x="70" y="70"/>
                    </a:cubicBezTo>
                    <a:cubicBezTo>
                      <a:pt x="69" y="71"/>
                      <a:pt x="69" y="71"/>
                      <a:pt x="69" y="71"/>
                    </a:cubicBezTo>
                    <a:cubicBezTo>
                      <a:pt x="71" y="72"/>
                      <a:pt x="71" y="71"/>
                      <a:pt x="72" y="70"/>
                    </a:cubicBezTo>
                    <a:cubicBezTo>
                      <a:pt x="72" y="70"/>
                      <a:pt x="69" y="71"/>
                      <a:pt x="69" y="69"/>
                    </a:cubicBezTo>
                    <a:cubicBezTo>
                      <a:pt x="69" y="69"/>
                      <a:pt x="70" y="69"/>
                      <a:pt x="70" y="68"/>
                    </a:cubicBezTo>
                    <a:cubicBezTo>
                      <a:pt x="70" y="68"/>
                      <a:pt x="70" y="68"/>
                      <a:pt x="71" y="67"/>
                    </a:cubicBezTo>
                    <a:cubicBezTo>
                      <a:pt x="72" y="68"/>
                      <a:pt x="72" y="68"/>
                      <a:pt x="72" y="68"/>
                    </a:cubicBezTo>
                    <a:cubicBezTo>
                      <a:pt x="72" y="67"/>
                      <a:pt x="71" y="66"/>
                      <a:pt x="71" y="66"/>
                    </a:cubicBezTo>
                    <a:cubicBezTo>
                      <a:pt x="72" y="65"/>
                      <a:pt x="73" y="65"/>
                      <a:pt x="73" y="65"/>
                    </a:cubicBezTo>
                    <a:cubicBezTo>
                      <a:pt x="74" y="64"/>
                      <a:pt x="72" y="65"/>
                      <a:pt x="72" y="64"/>
                    </a:cubicBezTo>
                    <a:cubicBezTo>
                      <a:pt x="73" y="63"/>
                      <a:pt x="73" y="61"/>
                      <a:pt x="73" y="60"/>
                    </a:cubicBezTo>
                    <a:cubicBezTo>
                      <a:pt x="73" y="59"/>
                      <a:pt x="73" y="60"/>
                      <a:pt x="74" y="60"/>
                    </a:cubicBezTo>
                    <a:cubicBezTo>
                      <a:pt x="73" y="59"/>
                      <a:pt x="73" y="59"/>
                      <a:pt x="73" y="59"/>
                    </a:cubicBezTo>
                    <a:cubicBezTo>
                      <a:pt x="73" y="59"/>
                      <a:pt x="73" y="59"/>
                      <a:pt x="74" y="59"/>
                    </a:cubicBezTo>
                    <a:cubicBezTo>
                      <a:pt x="73" y="58"/>
                      <a:pt x="72" y="58"/>
                      <a:pt x="72" y="57"/>
                    </a:cubicBezTo>
                    <a:cubicBezTo>
                      <a:pt x="71" y="57"/>
                      <a:pt x="75" y="56"/>
                      <a:pt x="74" y="54"/>
                    </a:cubicBezTo>
                    <a:cubicBezTo>
                      <a:pt x="74" y="54"/>
                      <a:pt x="75" y="54"/>
                      <a:pt x="75" y="54"/>
                    </a:cubicBezTo>
                    <a:cubicBezTo>
                      <a:pt x="74" y="52"/>
                      <a:pt x="75" y="53"/>
                      <a:pt x="74" y="51"/>
                    </a:cubicBezTo>
                    <a:cubicBezTo>
                      <a:pt x="75" y="50"/>
                      <a:pt x="75" y="50"/>
                      <a:pt x="75" y="50"/>
                    </a:cubicBezTo>
                    <a:cubicBezTo>
                      <a:pt x="73" y="50"/>
                      <a:pt x="73" y="49"/>
                      <a:pt x="72" y="48"/>
                    </a:cubicBezTo>
                    <a:cubicBezTo>
                      <a:pt x="71" y="48"/>
                      <a:pt x="71" y="48"/>
                      <a:pt x="71" y="49"/>
                    </a:cubicBezTo>
                    <a:cubicBezTo>
                      <a:pt x="70" y="47"/>
                      <a:pt x="70" y="47"/>
                      <a:pt x="70" y="47"/>
                    </a:cubicBezTo>
                    <a:cubicBezTo>
                      <a:pt x="70" y="47"/>
                      <a:pt x="71" y="47"/>
                      <a:pt x="71" y="47"/>
                    </a:cubicBezTo>
                    <a:cubicBezTo>
                      <a:pt x="71" y="47"/>
                      <a:pt x="71" y="47"/>
                      <a:pt x="71" y="47"/>
                    </a:cubicBezTo>
                    <a:cubicBezTo>
                      <a:pt x="72" y="46"/>
                      <a:pt x="72" y="47"/>
                      <a:pt x="73" y="47"/>
                    </a:cubicBezTo>
                    <a:cubicBezTo>
                      <a:pt x="73" y="48"/>
                      <a:pt x="72" y="48"/>
                      <a:pt x="72" y="48"/>
                    </a:cubicBezTo>
                    <a:cubicBezTo>
                      <a:pt x="73" y="48"/>
                      <a:pt x="74" y="49"/>
                      <a:pt x="74" y="49"/>
                    </a:cubicBezTo>
                    <a:cubicBezTo>
                      <a:pt x="74" y="49"/>
                      <a:pt x="74" y="49"/>
                      <a:pt x="74" y="48"/>
                    </a:cubicBezTo>
                    <a:cubicBezTo>
                      <a:pt x="74" y="48"/>
                      <a:pt x="74" y="49"/>
                      <a:pt x="75" y="48"/>
                    </a:cubicBezTo>
                    <a:cubicBezTo>
                      <a:pt x="75" y="48"/>
                      <a:pt x="74" y="48"/>
                      <a:pt x="74" y="48"/>
                    </a:cubicBezTo>
                    <a:cubicBezTo>
                      <a:pt x="76" y="48"/>
                      <a:pt x="76" y="48"/>
                      <a:pt x="76" y="48"/>
                    </a:cubicBezTo>
                    <a:cubicBezTo>
                      <a:pt x="75" y="48"/>
                      <a:pt x="75" y="48"/>
                      <a:pt x="75" y="48"/>
                    </a:cubicBezTo>
                    <a:cubicBezTo>
                      <a:pt x="75" y="48"/>
                      <a:pt x="76" y="45"/>
                      <a:pt x="76" y="45"/>
                    </a:cubicBezTo>
                    <a:cubicBezTo>
                      <a:pt x="75" y="44"/>
                      <a:pt x="73" y="42"/>
                      <a:pt x="72" y="40"/>
                    </a:cubicBezTo>
                    <a:cubicBezTo>
                      <a:pt x="73" y="40"/>
                      <a:pt x="74" y="40"/>
                      <a:pt x="75" y="40"/>
                    </a:cubicBezTo>
                    <a:cubicBezTo>
                      <a:pt x="74" y="41"/>
                      <a:pt x="76" y="42"/>
                      <a:pt x="76" y="43"/>
                    </a:cubicBezTo>
                    <a:cubicBezTo>
                      <a:pt x="76" y="43"/>
                      <a:pt x="76" y="43"/>
                      <a:pt x="76" y="43"/>
                    </a:cubicBezTo>
                    <a:cubicBezTo>
                      <a:pt x="76" y="43"/>
                      <a:pt x="76" y="42"/>
                      <a:pt x="76" y="42"/>
                    </a:cubicBezTo>
                    <a:cubicBezTo>
                      <a:pt x="76" y="41"/>
                      <a:pt x="75" y="41"/>
                      <a:pt x="75" y="41"/>
                    </a:cubicBezTo>
                    <a:cubicBezTo>
                      <a:pt x="76" y="41"/>
                      <a:pt x="76" y="40"/>
                      <a:pt x="77" y="39"/>
                    </a:cubicBezTo>
                    <a:cubicBezTo>
                      <a:pt x="75" y="40"/>
                      <a:pt x="75" y="38"/>
                      <a:pt x="74" y="37"/>
                    </a:cubicBezTo>
                    <a:cubicBezTo>
                      <a:pt x="75" y="37"/>
                      <a:pt x="76" y="37"/>
                      <a:pt x="76" y="38"/>
                    </a:cubicBezTo>
                    <a:cubicBezTo>
                      <a:pt x="77" y="37"/>
                      <a:pt x="73" y="37"/>
                      <a:pt x="74" y="35"/>
                    </a:cubicBezTo>
                    <a:cubicBezTo>
                      <a:pt x="75" y="36"/>
                      <a:pt x="74" y="36"/>
                      <a:pt x="75" y="36"/>
                    </a:cubicBezTo>
                    <a:cubicBezTo>
                      <a:pt x="74" y="35"/>
                      <a:pt x="74" y="34"/>
                      <a:pt x="75" y="34"/>
                    </a:cubicBezTo>
                    <a:cubicBezTo>
                      <a:pt x="75" y="34"/>
                      <a:pt x="75" y="34"/>
                      <a:pt x="75" y="34"/>
                    </a:cubicBezTo>
                    <a:cubicBezTo>
                      <a:pt x="75" y="32"/>
                      <a:pt x="74" y="28"/>
                      <a:pt x="72" y="29"/>
                    </a:cubicBezTo>
                    <a:cubicBezTo>
                      <a:pt x="73" y="29"/>
                      <a:pt x="75" y="28"/>
                      <a:pt x="75" y="28"/>
                    </a:cubicBezTo>
                    <a:cubicBezTo>
                      <a:pt x="75" y="28"/>
                      <a:pt x="73" y="28"/>
                      <a:pt x="72" y="27"/>
                    </a:cubicBezTo>
                    <a:cubicBezTo>
                      <a:pt x="70" y="27"/>
                      <a:pt x="69" y="27"/>
                      <a:pt x="69" y="27"/>
                    </a:cubicBezTo>
                    <a:cubicBezTo>
                      <a:pt x="70" y="27"/>
                      <a:pt x="73" y="24"/>
                      <a:pt x="74" y="26"/>
                    </a:cubicBezTo>
                    <a:cubicBezTo>
                      <a:pt x="74" y="25"/>
                      <a:pt x="74" y="25"/>
                      <a:pt x="74" y="24"/>
                    </a:cubicBezTo>
                    <a:cubicBezTo>
                      <a:pt x="74" y="24"/>
                      <a:pt x="72" y="25"/>
                      <a:pt x="72" y="25"/>
                    </a:cubicBezTo>
                    <a:cubicBezTo>
                      <a:pt x="73" y="23"/>
                      <a:pt x="72" y="24"/>
                      <a:pt x="73" y="22"/>
                    </a:cubicBezTo>
                    <a:cubicBezTo>
                      <a:pt x="73" y="23"/>
                      <a:pt x="71" y="23"/>
                      <a:pt x="70" y="22"/>
                    </a:cubicBezTo>
                    <a:cubicBezTo>
                      <a:pt x="71" y="22"/>
                      <a:pt x="73" y="21"/>
                      <a:pt x="73" y="22"/>
                    </a:cubicBezTo>
                    <a:cubicBezTo>
                      <a:pt x="73" y="22"/>
                      <a:pt x="72" y="21"/>
                      <a:pt x="71" y="21"/>
                    </a:cubicBezTo>
                    <a:cubicBezTo>
                      <a:pt x="71" y="21"/>
                      <a:pt x="70" y="21"/>
                      <a:pt x="70" y="21"/>
                    </a:cubicBezTo>
                    <a:cubicBezTo>
                      <a:pt x="71" y="21"/>
                      <a:pt x="72" y="20"/>
                      <a:pt x="72" y="19"/>
                    </a:cubicBezTo>
                    <a:cubicBezTo>
                      <a:pt x="72" y="20"/>
                      <a:pt x="72" y="18"/>
                      <a:pt x="71" y="18"/>
                    </a:cubicBezTo>
                    <a:cubicBezTo>
                      <a:pt x="71" y="18"/>
                      <a:pt x="71" y="18"/>
                      <a:pt x="71" y="18"/>
                    </a:cubicBezTo>
                    <a:cubicBezTo>
                      <a:pt x="70" y="16"/>
                      <a:pt x="67" y="18"/>
                      <a:pt x="67" y="16"/>
                    </a:cubicBezTo>
                    <a:cubicBezTo>
                      <a:pt x="67" y="16"/>
                      <a:pt x="69" y="15"/>
                      <a:pt x="69" y="14"/>
                    </a:cubicBezTo>
                    <a:cubicBezTo>
                      <a:pt x="68" y="15"/>
                      <a:pt x="63" y="16"/>
                      <a:pt x="62" y="15"/>
                    </a:cubicBezTo>
                    <a:cubicBezTo>
                      <a:pt x="62" y="15"/>
                      <a:pt x="62" y="15"/>
                      <a:pt x="62" y="15"/>
                    </a:cubicBezTo>
                    <a:cubicBezTo>
                      <a:pt x="61" y="14"/>
                      <a:pt x="61" y="14"/>
                      <a:pt x="61" y="14"/>
                    </a:cubicBezTo>
                    <a:cubicBezTo>
                      <a:pt x="61" y="14"/>
                      <a:pt x="63" y="13"/>
                      <a:pt x="65" y="13"/>
                    </a:cubicBezTo>
                    <a:cubicBezTo>
                      <a:pt x="66" y="13"/>
                      <a:pt x="68" y="13"/>
                      <a:pt x="69" y="13"/>
                    </a:cubicBezTo>
                    <a:cubicBezTo>
                      <a:pt x="69" y="12"/>
                      <a:pt x="69" y="13"/>
                      <a:pt x="68" y="12"/>
                    </a:cubicBezTo>
                    <a:cubicBezTo>
                      <a:pt x="69" y="11"/>
                      <a:pt x="69" y="12"/>
                      <a:pt x="70" y="12"/>
                    </a:cubicBezTo>
                    <a:cubicBezTo>
                      <a:pt x="70" y="12"/>
                      <a:pt x="68" y="9"/>
                      <a:pt x="68" y="9"/>
                    </a:cubicBezTo>
                    <a:cubicBezTo>
                      <a:pt x="67" y="10"/>
                      <a:pt x="66" y="9"/>
                      <a:pt x="65" y="10"/>
                    </a:cubicBezTo>
                    <a:cubicBezTo>
                      <a:pt x="65" y="10"/>
                      <a:pt x="66" y="10"/>
                      <a:pt x="67" y="10"/>
                    </a:cubicBezTo>
                    <a:cubicBezTo>
                      <a:pt x="67" y="11"/>
                      <a:pt x="68" y="11"/>
                      <a:pt x="68" y="11"/>
                    </a:cubicBezTo>
                    <a:cubicBezTo>
                      <a:pt x="67" y="12"/>
                      <a:pt x="64" y="12"/>
                      <a:pt x="63" y="11"/>
                    </a:cubicBezTo>
                    <a:cubicBezTo>
                      <a:pt x="63" y="10"/>
                      <a:pt x="65" y="9"/>
                      <a:pt x="65" y="9"/>
                    </a:cubicBezTo>
                    <a:cubicBezTo>
                      <a:pt x="65" y="9"/>
                      <a:pt x="63" y="8"/>
                      <a:pt x="63" y="8"/>
                    </a:cubicBezTo>
                    <a:cubicBezTo>
                      <a:pt x="65" y="8"/>
                      <a:pt x="65" y="8"/>
                      <a:pt x="65" y="8"/>
                    </a:cubicBezTo>
                    <a:cubicBezTo>
                      <a:pt x="64" y="7"/>
                      <a:pt x="62" y="8"/>
                      <a:pt x="62" y="6"/>
                    </a:cubicBezTo>
                    <a:cubicBezTo>
                      <a:pt x="62" y="6"/>
                      <a:pt x="62" y="4"/>
                      <a:pt x="61" y="4"/>
                    </a:cubicBezTo>
                    <a:cubicBezTo>
                      <a:pt x="61" y="6"/>
                      <a:pt x="58" y="10"/>
                      <a:pt x="57" y="11"/>
                    </a:cubicBezTo>
                    <a:cubicBezTo>
                      <a:pt x="57" y="10"/>
                      <a:pt x="56" y="8"/>
                      <a:pt x="56" y="7"/>
                    </a:cubicBezTo>
                    <a:cubicBezTo>
                      <a:pt x="56" y="6"/>
                      <a:pt x="59" y="5"/>
                      <a:pt x="59" y="4"/>
                    </a:cubicBezTo>
                    <a:cubicBezTo>
                      <a:pt x="59" y="5"/>
                      <a:pt x="58" y="5"/>
                      <a:pt x="58" y="5"/>
                    </a:cubicBezTo>
                    <a:cubicBezTo>
                      <a:pt x="57" y="4"/>
                      <a:pt x="58" y="4"/>
                      <a:pt x="57" y="4"/>
                    </a:cubicBezTo>
                    <a:cubicBezTo>
                      <a:pt x="57" y="5"/>
                      <a:pt x="56" y="2"/>
                      <a:pt x="56" y="4"/>
                    </a:cubicBezTo>
                    <a:cubicBezTo>
                      <a:pt x="55" y="4"/>
                      <a:pt x="56" y="4"/>
                      <a:pt x="55" y="3"/>
                    </a:cubicBezTo>
                    <a:cubicBezTo>
                      <a:pt x="55" y="4"/>
                      <a:pt x="52" y="5"/>
                      <a:pt x="52" y="6"/>
                    </a:cubicBezTo>
                    <a:cubicBezTo>
                      <a:pt x="52" y="5"/>
                      <a:pt x="52" y="5"/>
                      <a:pt x="52" y="5"/>
                    </a:cubicBezTo>
                    <a:cubicBezTo>
                      <a:pt x="50" y="4"/>
                      <a:pt x="49" y="3"/>
                      <a:pt x="47" y="3"/>
                    </a:cubicBezTo>
                    <a:cubicBezTo>
                      <a:pt x="47" y="2"/>
                      <a:pt x="46" y="2"/>
                      <a:pt x="47" y="1"/>
                    </a:cubicBezTo>
                    <a:cubicBezTo>
                      <a:pt x="46" y="2"/>
                      <a:pt x="46" y="2"/>
                      <a:pt x="46" y="2"/>
                    </a:cubicBezTo>
                    <a:cubicBezTo>
                      <a:pt x="45" y="1"/>
                      <a:pt x="47" y="2"/>
                      <a:pt x="46" y="0"/>
                    </a:cubicBezTo>
                    <a:cubicBezTo>
                      <a:pt x="46" y="1"/>
                      <a:pt x="45" y="1"/>
                      <a:pt x="44" y="2"/>
                    </a:cubicBezTo>
                    <a:cubicBezTo>
                      <a:pt x="44" y="3"/>
                      <a:pt x="46" y="2"/>
                      <a:pt x="46" y="2"/>
                    </a:cubicBezTo>
                    <a:cubicBezTo>
                      <a:pt x="46" y="3"/>
                      <a:pt x="45" y="5"/>
                      <a:pt x="43" y="6"/>
                    </a:cubicBezTo>
                    <a:cubicBezTo>
                      <a:pt x="42" y="6"/>
                      <a:pt x="43" y="5"/>
                      <a:pt x="42" y="5"/>
                    </a:cubicBezTo>
                    <a:cubicBezTo>
                      <a:pt x="40" y="5"/>
                      <a:pt x="41" y="8"/>
                      <a:pt x="38" y="7"/>
                    </a:cubicBezTo>
                    <a:cubicBezTo>
                      <a:pt x="37" y="6"/>
                      <a:pt x="38" y="5"/>
                      <a:pt x="38" y="4"/>
                    </a:cubicBezTo>
                    <a:cubicBezTo>
                      <a:pt x="39" y="4"/>
                      <a:pt x="39" y="5"/>
                      <a:pt x="40" y="5"/>
                    </a:cubicBezTo>
                    <a:cubicBezTo>
                      <a:pt x="39" y="4"/>
                      <a:pt x="39" y="4"/>
                      <a:pt x="39" y="4"/>
                    </a:cubicBezTo>
                    <a:cubicBezTo>
                      <a:pt x="39" y="4"/>
                      <a:pt x="40" y="3"/>
                      <a:pt x="41" y="4"/>
                    </a:cubicBezTo>
                    <a:cubicBezTo>
                      <a:pt x="40" y="3"/>
                      <a:pt x="36" y="4"/>
                      <a:pt x="34" y="4"/>
                    </a:cubicBezTo>
                    <a:cubicBezTo>
                      <a:pt x="34" y="5"/>
                      <a:pt x="33" y="5"/>
                      <a:pt x="34" y="6"/>
                    </a:cubicBezTo>
                    <a:cubicBezTo>
                      <a:pt x="34" y="5"/>
                      <a:pt x="34" y="5"/>
                      <a:pt x="34" y="5"/>
                    </a:cubicBezTo>
                    <a:cubicBezTo>
                      <a:pt x="35" y="6"/>
                      <a:pt x="33" y="7"/>
                      <a:pt x="34" y="7"/>
                    </a:cubicBezTo>
                    <a:cubicBezTo>
                      <a:pt x="34" y="8"/>
                      <a:pt x="33" y="9"/>
                      <a:pt x="32" y="9"/>
                    </a:cubicBezTo>
                    <a:cubicBezTo>
                      <a:pt x="31" y="8"/>
                      <a:pt x="31" y="8"/>
                      <a:pt x="31" y="8"/>
                    </a:cubicBezTo>
                    <a:cubicBezTo>
                      <a:pt x="32" y="8"/>
                      <a:pt x="32" y="8"/>
                      <a:pt x="33" y="8"/>
                    </a:cubicBezTo>
                    <a:cubicBezTo>
                      <a:pt x="32" y="9"/>
                      <a:pt x="30" y="7"/>
                      <a:pt x="30" y="9"/>
                    </a:cubicBezTo>
                    <a:cubicBezTo>
                      <a:pt x="32" y="9"/>
                      <a:pt x="32" y="9"/>
                      <a:pt x="32" y="9"/>
                    </a:cubicBezTo>
                    <a:cubicBezTo>
                      <a:pt x="31" y="10"/>
                      <a:pt x="31" y="12"/>
                      <a:pt x="30" y="12"/>
                    </a:cubicBezTo>
                    <a:cubicBezTo>
                      <a:pt x="31" y="13"/>
                      <a:pt x="30" y="12"/>
                      <a:pt x="31" y="13"/>
                    </a:cubicBezTo>
                    <a:cubicBezTo>
                      <a:pt x="30" y="11"/>
                      <a:pt x="33" y="11"/>
                      <a:pt x="32" y="10"/>
                    </a:cubicBezTo>
                    <a:cubicBezTo>
                      <a:pt x="33" y="11"/>
                      <a:pt x="33" y="10"/>
                      <a:pt x="35" y="11"/>
                    </a:cubicBezTo>
                    <a:cubicBezTo>
                      <a:pt x="34" y="11"/>
                      <a:pt x="34" y="11"/>
                      <a:pt x="35" y="11"/>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4" y="10"/>
                      <a:pt x="34" y="10"/>
                    </a:cubicBezTo>
                    <a:cubicBezTo>
                      <a:pt x="34" y="9"/>
                      <a:pt x="35" y="8"/>
                      <a:pt x="36" y="8"/>
                    </a:cubicBezTo>
                    <a:cubicBezTo>
                      <a:pt x="36" y="8"/>
                      <a:pt x="36" y="8"/>
                      <a:pt x="36" y="9"/>
                    </a:cubicBezTo>
                    <a:cubicBezTo>
                      <a:pt x="36" y="8"/>
                      <a:pt x="36" y="8"/>
                      <a:pt x="36" y="8"/>
                    </a:cubicBezTo>
                    <a:cubicBezTo>
                      <a:pt x="37" y="8"/>
                      <a:pt x="38" y="9"/>
                      <a:pt x="37" y="10"/>
                    </a:cubicBezTo>
                    <a:cubicBezTo>
                      <a:pt x="38" y="9"/>
                      <a:pt x="38" y="9"/>
                      <a:pt x="38" y="9"/>
                    </a:cubicBezTo>
                    <a:cubicBezTo>
                      <a:pt x="39" y="10"/>
                      <a:pt x="40" y="10"/>
                      <a:pt x="40" y="9"/>
                    </a:cubicBezTo>
                    <a:cubicBezTo>
                      <a:pt x="40" y="9"/>
                      <a:pt x="41" y="8"/>
                      <a:pt x="41" y="9"/>
                    </a:cubicBezTo>
                    <a:cubicBezTo>
                      <a:pt x="41" y="9"/>
                      <a:pt x="42" y="8"/>
                      <a:pt x="42" y="8"/>
                    </a:cubicBezTo>
                    <a:cubicBezTo>
                      <a:pt x="42" y="8"/>
                      <a:pt x="42" y="8"/>
                      <a:pt x="42" y="8"/>
                    </a:cubicBezTo>
                    <a:cubicBezTo>
                      <a:pt x="43" y="8"/>
                      <a:pt x="45" y="7"/>
                      <a:pt x="47" y="9"/>
                    </a:cubicBezTo>
                    <a:cubicBezTo>
                      <a:pt x="47" y="9"/>
                      <a:pt x="48" y="8"/>
                      <a:pt x="49" y="9"/>
                    </a:cubicBezTo>
                    <a:cubicBezTo>
                      <a:pt x="48" y="10"/>
                      <a:pt x="48" y="10"/>
                      <a:pt x="48" y="10"/>
                    </a:cubicBezTo>
                    <a:cubicBezTo>
                      <a:pt x="49" y="9"/>
                      <a:pt x="50" y="11"/>
                      <a:pt x="50" y="10"/>
                    </a:cubicBezTo>
                    <a:cubicBezTo>
                      <a:pt x="50" y="12"/>
                      <a:pt x="53" y="12"/>
                      <a:pt x="54" y="13"/>
                    </a:cubicBezTo>
                    <a:cubicBezTo>
                      <a:pt x="54" y="12"/>
                      <a:pt x="54" y="12"/>
                      <a:pt x="54" y="12"/>
                    </a:cubicBezTo>
                    <a:cubicBezTo>
                      <a:pt x="55" y="12"/>
                      <a:pt x="56" y="12"/>
                      <a:pt x="57" y="13"/>
                    </a:cubicBezTo>
                    <a:cubicBezTo>
                      <a:pt x="57" y="12"/>
                      <a:pt x="57" y="12"/>
                      <a:pt x="57" y="12"/>
                    </a:cubicBezTo>
                    <a:cubicBezTo>
                      <a:pt x="58" y="12"/>
                      <a:pt x="58" y="14"/>
                      <a:pt x="59" y="15"/>
                    </a:cubicBezTo>
                    <a:cubicBezTo>
                      <a:pt x="59" y="15"/>
                      <a:pt x="59" y="15"/>
                      <a:pt x="59" y="14"/>
                    </a:cubicBezTo>
                    <a:cubicBezTo>
                      <a:pt x="59" y="16"/>
                      <a:pt x="59" y="16"/>
                      <a:pt x="60" y="16"/>
                    </a:cubicBezTo>
                    <a:cubicBezTo>
                      <a:pt x="61" y="17"/>
                      <a:pt x="62" y="17"/>
                      <a:pt x="62" y="18"/>
                    </a:cubicBezTo>
                    <a:cubicBezTo>
                      <a:pt x="62" y="18"/>
                      <a:pt x="62" y="19"/>
                      <a:pt x="62" y="19"/>
                    </a:cubicBezTo>
                    <a:cubicBezTo>
                      <a:pt x="62" y="19"/>
                      <a:pt x="62" y="19"/>
                      <a:pt x="62" y="19"/>
                    </a:cubicBezTo>
                    <a:cubicBezTo>
                      <a:pt x="62" y="19"/>
                      <a:pt x="62" y="19"/>
                      <a:pt x="62" y="19"/>
                    </a:cubicBezTo>
                    <a:cubicBezTo>
                      <a:pt x="62" y="19"/>
                      <a:pt x="62" y="20"/>
                      <a:pt x="62" y="20"/>
                    </a:cubicBezTo>
                    <a:cubicBezTo>
                      <a:pt x="62" y="20"/>
                      <a:pt x="62" y="19"/>
                      <a:pt x="62" y="19"/>
                    </a:cubicBezTo>
                    <a:cubicBezTo>
                      <a:pt x="63" y="20"/>
                      <a:pt x="63" y="20"/>
                      <a:pt x="63" y="20"/>
                    </a:cubicBezTo>
                    <a:cubicBezTo>
                      <a:pt x="63" y="21"/>
                      <a:pt x="63" y="21"/>
                      <a:pt x="63" y="21"/>
                    </a:cubicBezTo>
                    <a:cubicBezTo>
                      <a:pt x="63" y="21"/>
                      <a:pt x="63" y="21"/>
                      <a:pt x="63" y="21"/>
                    </a:cubicBezTo>
                    <a:cubicBezTo>
                      <a:pt x="62" y="21"/>
                      <a:pt x="63" y="21"/>
                      <a:pt x="64" y="20"/>
                    </a:cubicBezTo>
                    <a:cubicBezTo>
                      <a:pt x="64" y="20"/>
                      <a:pt x="64" y="21"/>
                      <a:pt x="65" y="21"/>
                    </a:cubicBezTo>
                    <a:cubicBezTo>
                      <a:pt x="63" y="22"/>
                      <a:pt x="65" y="21"/>
                      <a:pt x="64" y="23"/>
                    </a:cubicBezTo>
                    <a:cubicBezTo>
                      <a:pt x="65" y="23"/>
                      <a:pt x="66" y="24"/>
                      <a:pt x="67" y="24"/>
                    </a:cubicBezTo>
                    <a:cubicBezTo>
                      <a:pt x="67" y="24"/>
                      <a:pt x="67" y="24"/>
                      <a:pt x="67" y="24"/>
                    </a:cubicBezTo>
                    <a:cubicBezTo>
                      <a:pt x="67" y="25"/>
                      <a:pt x="67" y="25"/>
                      <a:pt x="68" y="25"/>
                    </a:cubicBezTo>
                    <a:cubicBezTo>
                      <a:pt x="66" y="26"/>
                      <a:pt x="66" y="26"/>
                      <a:pt x="66" y="26"/>
                    </a:cubicBezTo>
                    <a:cubicBezTo>
                      <a:pt x="68" y="27"/>
                      <a:pt x="68" y="27"/>
                      <a:pt x="68" y="27"/>
                    </a:cubicBezTo>
                    <a:cubicBezTo>
                      <a:pt x="68" y="28"/>
                      <a:pt x="67" y="28"/>
                      <a:pt x="66" y="28"/>
                    </a:cubicBezTo>
                    <a:cubicBezTo>
                      <a:pt x="68" y="29"/>
                      <a:pt x="67" y="29"/>
                      <a:pt x="69" y="30"/>
                    </a:cubicBezTo>
                    <a:cubicBezTo>
                      <a:pt x="68" y="30"/>
                      <a:pt x="68" y="30"/>
                      <a:pt x="68" y="30"/>
                    </a:cubicBezTo>
                    <a:cubicBezTo>
                      <a:pt x="68" y="30"/>
                      <a:pt x="70" y="31"/>
                      <a:pt x="69" y="31"/>
                    </a:cubicBezTo>
                    <a:cubicBezTo>
                      <a:pt x="68" y="33"/>
                      <a:pt x="70" y="37"/>
                      <a:pt x="68" y="40"/>
                    </a:cubicBezTo>
                    <a:cubicBezTo>
                      <a:pt x="70" y="39"/>
                      <a:pt x="67" y="41"/>
                      <a:pt x="69" y="41"/>
                    </a:cubicBezTo>
                    <a:cubicBezTo>
                      <a:pt x="68" y="41"/>
                      <a:pt x="68" y="42"/>
                      <a:pt x="68" y="41"/>
                    </a:cubicBezTo>
                    <a:cubicBezTo>
                      <a:pt x="68" y="43"/>
                      <a:pt x="66" y="43"/>
                      <a:pt x="68" y="45"/>
                    </a:cubicBezTo>
                    <a:cubicBezTo>
                      <a:pt x="67" y="45"/>
                      <a:pt x="67" y="44"/>
                      <a:pt x="67" y="44"/>
                    </a:cubicBezTo>
                    <a:cubicBezTo>
                      <a:pt x="67" y="44"/>
                      <a:pt x="67" y="45"/>
                      <a:pt x="67" y="45"/>
                    </a:cubicBezTo>
                    <a:cubicBezTo>
                      <a:pt x="67" y="45"/>
                      <a:pt x="67" y="45"/>
                      <a:pt x="66" y="44"/>
                    </a:cubicBezTo>
                    <a:cubicBezTo>
                      <a:pt x="66" y="46"/>
                      <a:pt x="68" y="46"/>
                      <a:pt x="69" y="47"/>
                    </a:cubicBezTo>
                    <a:cubicBezTo>
                      <a:pt x="69" y="47"/>
                      <a:pt x="69" y="48"/>
                      <a:pt x="70" y="48"/>
                    </a:cubicBezTo>
                    <a:cubicBezTo>
                      <a:pt x="69" y="48"/>
                      <a:pt x="68" y="49"/>
                      <a:pt x="68" y="48"/>
                    </a:cubicBezTo>
                    <a:cubicBezTo>
                      <a:pt x="68" y="48"/>
                      <a:pt x="67" y="51"/>
                      <a:pt x="68" y="51"/>
                    </a:cubicBezTo>
                    <a:cubicBezTo>
                      <a:pt x="68" y="51"/>
                      <a:pt x="68" y="52"/>
                      <a:pt x="68" y="52"/>
                    </a:cubicBezTo>
                    <a:cubicBezTo>
                      <a:pt x="68" y="53"/>
                      <a:pt x="68" y="53"/>
                      <a:pt x="68" y="54"/>
                    </a:cubicBezTo>
                    <a:cubicBezTo>
                      <a:pt x="68" y="54"/>
                      <a:pt x="68" y="54"/>
                      <a:pt x="68" y="54"/>
                    </a:cubicBezTo>
                    <a:cubicBezTo>
                      <a:pt x="69" y="55"/>
                      <a:pt x="68" y="55"/>
                      <a:pt x="68" y="56"/>
                    </a:cubicBezTo>
                    <a:cubicBezTo>
                      <a:pt x="68" y="56"/>
                      <a:pt x="68" y="56"/>
                      <a:pt x="68" y="56"/>
                    </a:cubicBezTo>
                    <a:cubicBezTo>
                      <a:pt x="66" y="58"/>
                      <a:pt x="68" y="57"/>
                      <a:pt x="66" y="59"/>
                    </a:cubicBezTo>
                    <a:cubicBezTo>
                      <a:pt x="67" y="59"/>
                      <a:pt x="67" y="59"/>
                      <a:pt x="67" y="59"/>
                    </a:cubicBezTo>
                    <a:cubicBezTo>
                      <a:pt x="69" y="60"/>
                      <a:pt x="65" y="60"/>
                      <a:pt x="65" y="62"/>
                    </a:cubicBezTo>
                    <a:cubicBezTo>
                      <a:pt x="66" y="62"/>
                      <a:pt x="66" y="62"/>
                      <a:pt x="66" y="62"/>
                    </a:cubicBezTo>
                    <a:cubicBezTo>
                      <a:pt x="66" y="63"/>
                      <a:pt x="63" y="62"/>
                      <a:pt x="62" y="63"/>
                    </a:cubicBezTo>
                    <a:cubicBezTo>
                      <a:pt x="62" y="63"/>
                      <a:pt x="62" y="62"/>
                      <a:pt x="62" y="62"/>
                    </a:cubicBezTo>
                    <a:cubicBezTo>
                      <a:pt x="60" y="63"/>
                      <a:pt x="63" y="63"/>
                      <a:pt x="63" y="64"/>
                    </a:cubicBezTo>
                    <a:cubicBezTo>
                      <a:pt x="62" y="64"/>
                      <a:pt x="61" y="63"/>
                      <a:pt x="61" y="64"/>
                    </a:cubicBezTo>
                    <a:cubicBezTo>
                      <a:pt x="60" y="64"/>
                      <a:pt x="62" y="67"/>
                      <a:pt x="60" y="68"/>
                    </a:cubicBezTo>
                    <a:cubicBezTo>
                      <a:pt x="60" y="68"/>
                      <a:pt x="61" y="68"/>
                      <a:pt x="61" y="68"/>
                    </a:cubicBezTo>
                    <a:cubicBezTo>
                      <a:pt x="61" y="69"/>
                      <a:pt x="58" y="69"/>
                      <a:pt x="59" y="71"/>
                    </a:cubicBezTo>
                    <a:cubicBezTo>
                      <a:pt x="59" y="71"/>
                      <a:pt x="58" y="71"/>
                      <a:pt x="58" y="71"/>
                    </a:cubicBezTo>
                    <a:cubicBezTo>
                      <a:pt x="58" y="72"/>
                      <a:pt x="58" y="73"/>
                      <a:pt x="58" y="74"/>
                    </a:cubicBezTo>
                    <a:cubicBezTo>
                      <a:pt x="56" y="73"/>
                      <a:pt x="56" y="74"/>
                      <a:pt x="56" y="75"/>
                    </a:cubicBezTo>
                    <a:cubicBezTo>
                      <a:pt x="55" y="76"/>
                      <a:pt x="55" y="77"/>
                      <a:pt x="54" y="76"/>
                    </a:cubicBezTo>
                    <a:cubicBezTo>
                      <a:pt x="54" y="76"/>
                      <a:pt x="53" y="78"/>
                      <a:pt x="53" y="78"/>
                    </a:cubicBezTo>
                    <a:cubicBezTo>
                      <a:pt x="52" y="78"/>
                      <a:pt x="52" y="78"/>
                      <a:pt x="52" y="78"/>
                    </a:cubicBezTo>
                    <a:cubicBezTo>
                      <a:pt x="51" y="78"/>
                      <a:pt x="51" y="79"/>
                      <a:pt x="51" y="80"/>
                    </a:cubicBezTo>
                    <a:cubicBezTo>
                      <a:pt x="51" y="80"/>
                      <a:pt x="51" y="80"/>
                      <a:pt x="51" y="80"/>
                    </a:cubicBezTo>
                    <a:cubicBezTo>
                      <a:pt x="49" y="80"/>
                      <a:pt x="49" y="81"/>
                      <a:pt x="48" y="83"/>
                    </a:cubicBezTo>
                    <a:cubicBezTo>
                      <a:pt x="48" y="82"/>
                      <a:pt x="48" y="82"/>
                      <a:pt x="48" y="82"/>
                    </a:cubicBezTo>
                    <a:cubicBezTo>
                      <a:pt x="47" y="83"/>
                      <a:pt x="44" y="82"/>
                      <a:pt x="43" y="84"/>
                    </a:cubicBezTo>
                    <a:cubicBezTo>
                      <a:pt x="43" y="84"/>
                      <a:pt x="43" y="84"/>
                      <a:pt x="43" y="83"/>
                    </a:cubicBezTo>
                    <a:cubicBezTo>
                      <a:pt x="43" y="84"/>
                      <a:pt x="41" y="84"/>
                      <a:pt x="40" y="84"/>
                    </a:cubicBezTo>
                    <a:cubicBezTo>
                      <a:pt x="39" y="84"/>
                      <a:pt x="38" y="84"/>
                      <a:pt x="38" y="86"/>
                    </a:cubicBezTo>
                    <a:cubicBezTo>
                      <a:pt x="37" y="87"/>
                      <a:pt x="37" y="87"/>
                      <a:pt x="37" y="87"/>
                    </a:cubicBezTo>
                    <a:cubicBezTo>
                      <a:pt x="39" y="87"/>
                      <a:pt x="37" y="89"/>
                      <a:pt x="38" y="89"/>
                    </a:cubicBezTo>
                    <a:cubicBezTo>
                      <a:pt x="37" y="90"/>
                      <a:pt x="35" y="88"/>
                      <a:pt x="36" y="88"/>
                    </a:cubicBezTo>
                    <a:cubicBezTo>
                      <a:pt x="36" y="88"/>
                      <a:pt x="36" y="88"/>
                      <a:pt x="36" y="88"/>
                    </a:cubicBezTo>
                    <a:cubicBezTo>
                      <a:pt x="37" y="86"/>
                      <a:pt x="34" y="88"/>
                      <a:pt x="34" y="87"/>
                    </a:cubicBezTo>
                    <a:cubicBezTo>
                      <a:pt x="30" y="87"/>
                      <a:pt x="27" y="85"/>
                      <a:pt x="24" y="84"/>
                    </a:cubicBezTo>
                    <a:cubicBezTo>
                      <a:pt x="24" y="85"/>
                      <a:pt x="24" y="85"/>
                      <a:pt x="24" y="85"/>
                    </a:cubicBezTo>
                    <a:cubicBezTo>
                      <a:pt x="23" y="84"/>
                      <a:pt x="23" y="84"/>
                      <a:pt x="23" y="84"/>
                    </a:cubicBezTo>
                    <a:cubicBezTo>
                      <a:pt x="23" y="84"/>
                      <a:pt x="23" y="83"/>
                      <a:pt x="24" y="84"/>
                    </a:cubicBezTo>
                    <a:cubicBezTo>
                      <a:pt x="24" y="83"/>
                      <a:pt x="23" y="84"/>
                      <a:pt x="22" y="84"/>
                    </a:cubicBezTo>
                    <a:cubicBezTo>
                      <a:pt x="21" y="83"/>
                      <a:pt x="24" y="83"/>
                      <a:pt x="23" y="82"/>
                    </a:cubicBezTo>
                    <a:cubicBezTo>
                      <a:pt x="23" y="82"/>
                      <a:pt x="23" y="82"/>
                      <a:pt x="23" y="82"/>
                    </a:cubicBezTo>
                    <a:cubicBezTo>
                      <a:pt x="23" y="82"/>
                      <a:pt x="23" y="82"/>
                      <a:pt x="23" y="82"/>
                    </a:cubicBezTo>
                    <a:cubicBezTo>
                      <a:pt x="22" y="83"/>
                      <a:pt x="22" y="83"/>
                      <a:pt x="21" y="83"/>
                    </a:cubicBezTo>
                    <a:cubicBezTo>
                      <a:pt x="20" y="82"/>
                      <a:pt x="21" y="82"/>
                      <a:pt x="21" y="81"/>
                    </a:cubicBezTo>
                    <a:cubicBezTo>
                      <a:pt x="21" y="81"/>
                      <a:pt x="21" y="81"/>
                      <a:pt x="21" y="81"/>
                    </a:cubicBezTo>
                    <a:cubicBezTo>
                      <a:pt x="21" y="81"/>
                      <a:pt x="20" y="80"/>
                      <a:pt x="20" y="80"/>
                    </a:cubicBezTo>
                    <a:cubicBezTo>
                      <a:pt x="19" y="81"/>
                      <a:pt x="19" y="81"/>
                      <a:pt x="19" y="81"/>
                    </a:cubicBezTo>
                    <a:cubicBezTo>
                      <a:pt x="19" y="81"/>
                      <a:pt x="18" y="80"/>
                      <a:pt x="18" y="82"/>
                    </a:cubicBezTo>
                    <a:cubicBezTo>
                      <a:pt x="18" y="80"/>
                      <a:pt x="15" y="77"/>
                      <a:pt x="15" y="76"/>
                    </a:cubicBezTo>
                    <a:cubicBezTo>
                      <a:pt x="14" y="76"/>
                      <a:pt x="13" y="75"/>
                      <a:pt x="13" y="74"/>
                    </a:cubicBezTo>
                    <a:cubicBezTo>
                      <a:pt x="12" y="75"/>
                      <a:pt x="11" y="75"/>
                      <a:pt x="11" y="74"/>
                    </a:cubicBezTo>
                    <a:cubicBezTo>
                      <a:pt x="14" y="73"/>
                      <a:pt x="11" y="72"/>
                      <a:pt x="13" y="71"/>
                    </a:cubicBezTo>
                    <a:cubicBezTo>
                      <a:pt x="12" y="72"/>
                      <a:pt x="11" y="68"/>
                      <a:pt x="10" y="70"/>
                    </a:cubicBezTo>
                    <a:cubicBezTo>
                      <a:pt x="10" y="69"/>
                      <a:pt x="11" y="69"/>
                      <a:pt x="11" y="69"/>
                    </a:cubicBezTo>
                    <a:cubicBezTo>
                      <a:pt x="10" y="68"/>
                      <a:pt x="10" y="67"/>
                      <a:pt x="10" y="66"/>
                    </a:cubicBezTo>
                    <a:cubicBezTo>
                      <a:pt x="10" y="64"/>
                      <a:pt x="10" y="63"/>
                      <a:pt x="10" y="62"/>
                    </a:cubicBezTo>
                    <a:cubicBezTo>
                      <a:pt x="9" y="62"/>
                      <a:pt x="9" y="63"/>
                      <a:pt x="8" y="62"/>
                    </a:cubicBezTo>
                    <a:cubicBezTo>
                      <a:pt x="10" y="61"/>
                      <a:pt x="10" y="61"/>
                      <a:pt x="10" y="61"/>
                    </a:cubicBezTo>
                    <a:cubicBezTo>
                      <a:pt x="10" y="60"/>
                      <a:pt x="8" y="60"/>
                      <a:pt x="9" y="59"/>
                    </a:cubicBezTo>
                    <a:cubicBezTo>
                      <a:pt x="9" y="60"/>
                      <a:pt x="8" y="60"/>
                      <a:pt x="8" y="59"/>
                    </a:cubicBezTo>
                    <a:cubicBezTo>
                      <a:pt x="9" y="57"/>
                      <a:pt x="8" y="54"/>
                      <a:pt x="8" y="52"/>
                    </a:cubicBezTo>
                    <a:cubicBezTo>
                      <a:pt x="8" y="49"/>
                      <a:pt x="8" y="47"/>
                      <a:pt x="10" y="45"/>
                    </a:cubicBezTo>
                    <a:cubicBezTo>
                      <a:pt x="9" y="45"/>
                      <a:pt x="9" y="45"/>
                      <a:pt x="9" y="44"/>
                    </a:cubicBezTo>
                    <a:cubicBezTo>
                      <a:pt x="9" y="44"/>
                      <a:pt x="9" y="44"/>
                      <a:pt x="8" y="44"/>
                    </a:cubicBezTo>
                    <a:cubicBezTo>
                      <a:pt x="8" y="44"/>
                      <a:pt x="9" y="43"/>
                      <a:pt x="9" y="43"/>
                    </a:cubicBezTo>
                    <a:cubicBezTo>
                      <a:pt x="9" y="43"/>
                      <a:pt x="10" y="42"/>
                      <a:pt x="10" y="42"/>
                    </a:cubicBezTo>
                    <a:cubicBezTo>
                      <a:pt x="9" y="41"/>
                      <a:pt x="10" y="40"/>
                      <a:pt x="9" y="39"/>
                    </a:cubicBezTo>
                    <a:cubicBezTo>
                      <a:pt x="9" y="40"/>
                      <a:pt x="9" y="40"/>
                      <a:pt x="9" y="40"/>
                    </a:cubicBezTo>
                    <a:cubicBezTo>
                      <a:pt x="8" y="39"/>
                      <a:pt x="6" y="41"/>
                      <a:pt x="4" y="40"/>
                    </a:cubicBezTo>
                    <a:cubicBezTo>
                      <a:pt x="5" y="41"/>
                      <a:pt x="1" y="42"/>
                      <a:pt x="3" y="45"/>
                    </a:cubicBezTo>
                    <a:cubicBezTo>
                      <a:pt x="2" y="45"/>
                      <a:pt x="2" y="44"/>
                      <a:pt x="2" y="44"/>
                    </a:cubicBezTo>
                    <a:cubicBezTo>
                      <a:pt x="3" y="45"/>
                      <a:pt x="3" y="46"/>
                      <a:pt x="2" y="47"/>
                    </a:cubicBezTo>
                    <a:cubicBezTo>
                      <a:pt x="2" y="46"/>
                      <a:pt x="2" y="46"/>
                      <a:pt x="2" y="46"/>
                    </a:cubicBezTo>
                    <a:cubicBezTo>
                      <a:pt x="2" y="49"/>
                      <a:pt x="1" y="50"/>
                      <a:pt x="0" y="54"/>
                    </a:cubicBezTo>
                    <a:cubicBezTo>
                      <a:pt x="1" y="54"/>
                      <a:pt x="1" y="54"/>
                      <a:pt x="1" y="54"/>
                    </a:cubicBezTo>
                    <a:cubicBezTo>
                      <a:pt x="1" y="54"/>
                      <a:pt x="1" y="54"/>
                      <a:pt x="1" y="55"/>
                    </a:cubicBezTo>
                    <a:cubicBezTo>
                      <a:pt x="2" y="56"/>
                      <a:pt x="1" y="53"/>
                      <a:pt x="2" y="53"/>
                    </a:cubicBezTo>
                    <a:cubicBezTo>
                      <a:pt x="0" y="54"/>
                      <a:pt x="3" y="58"/>
                      <a:pt x="0" y="59"/>
                    </a:cubicBezTo>
                    <a:cubicBezTo>
                      <a:pt x="1" y="60"/>
                      <a:pt x="1" y="59"/>
                      <a:pt x="2" y="60"/>
                    </a:cubicBezTo>
                    <a:cubicBezTo>
                      <a:pt x="1" y="60"/>
                      <a:pt x="1" y="60"/>
                      <a:pt x="1" y="60"/>
                    </a:cubicBezTo>
                    <a:cubicBezTo>
                      <a:pt x="2" y="60"/>
                      <a:pt x="2" y="60"/>
                      <a:pt x="2" y="60"/>
                    </a:cubicBezTo>
                    <a:cubicBezTo>
                      <a:pt x="2" y="61"/>
                      <a:pt x="1" y="62"/>
                      <a:pt x="1" y="62"/>
                    </a:cubicBezTo>
                    <a:cubicBezTo>
                      <a:pt x="1" y="62"/>
                      <a:pt x="0" y="61"/>
                      <a:pt x="0" y="61"/>
                    </a:cubicBezTo>
                    <a:cubicBezTo>
                      <a:pt x="0" y="62"/>
                      <a:pt x="1" y="64"/>
                      <a:pt x="1" y="64"/>
                    </a:cubicBezTo>
                    <a:cubicBezTo>
                      <a:pt x="1" y="64"/>
                      <a:pt x="1" y="63"/>
                      <a:pt x="1" y="63"/>
                    </a:cubicBezTo>
                    <a:cubicBezTo>
                      <a:pt x="2" y="64"/>
                      <a:pt x="2" y="66"/>
                      <a:pt x="2" y="68"/>
                    </a:cubicBezTo>
                    <a:cubicBezTo>
                      <a:pt x="3" y="69"/>
                      <a:pt x="3" y="71"/>
                      <a:pt x="5" y="72"/>
                    </a:cubicBezTo>
                    <a:cubicBezTo>
                      <a:pt x="5" y="72"/>
                      <a:pt x="5" y="72"/>
                      <a:pt x="5" y="72"/>
                    </a:cubicBezTo>
                    <a:cubicBezTo>
                      <a:pt x="7" y="73"/>
                      <a:pt x="5" y="74"/>
                      <a:pt x="7" y="76"/>
                    </a:cubicBezTo>
                    <a:cubicBezTo>
                      <a:pt x="6" y="76"/>
                      <a:pt x="6" y="76"/>
                      <a:pt x="6" y="76"/>
                    </a:cubicBezTo>
                    <a:cubicBezTo>
                      <a:pt x="7" y="76"/>
                      <a:pt x="8" y="76"/>
                      <a:pt x="8" y="77"/>
                    </a:cubicBezTo>
                    <a:cubicBezTo>
                      <a:pt x="7" y="77"/>
                      <a:pt x="8" y="78"/>
                      <a:pt x="7" y="78"/>
                    </a:cubicBezTo>
                    <a:cubicBezTo>
                      <a:pt x="9" y="80"/>
                      <a:pt x="8" y="79"/>
                      <a:pt x="10" y="79"/>
                    </a:cubicBezTo>
                    <a:cubicBezTo>
                      <a:pt x="10" y="80"/>
                      <a:pt x="10" y="80"/>
                      <a:pt x="10" y="80"/>
                    </a:cubicBezTo>
                    <a:cubicBezTo>
                      <a:pt x="11" y="80"/>
                      <a:pt x="11" y="80"/>
                      <a:pt x="12" y="81"/>
                    </a:cubicBezTo>
                    <a:cubicBezTo>
                      <a:pt x="11" y="80"/>
                      <a:pt x="11" y="82"/>
                      <a:pt x="10" y="81"/>
                    </a:cubicBezTo>
                    <a:cubicBezTo>
                      <a:pt x="11" y="85"/>
                      <a:pt x="14" y="83"/>
                      <a:pt x="13" y="86"/>
                    </a:cubicBezTo>
                    <a:cubicBezTo>
                      <a:pt x="15" y="85"/>
                      <a:pt x="12" y="83"/>
                      <a:pt x="13" y="84"/>
                    </a:cubicBezTo>
                    <a:cubicBezTo>
                      <a:pt x="13" y="83"/>
                      <a:pt x="15" y="83"/>
                      <a:pt x="15" y="84"/>
                    </a:cubicBezTo>
                    <a:cubicBezTo>
                      <a:pt x="16" y="84"/>
                      <a:pt x="14" y="87"/>
                      <a:pt x="16" y="88"/>
                    </a:cubicBezTo>
                    <a:cubicBezTo>
                      <a:pt x="16" y="88"/>
                      <a:pt x="16" y="88"/>
                      <a:pt x="16" y="88"/>
                    </a:cubicBezTo>
                    <a:cubicBezTo>
                      <a:pt x="16" y="89"/>
                      <a:pt x="17" y="88"/>
                      <a:pt x="18" y="89"/>
                    </a:cubicBezTo>
                    <a:cubicBezTo>
                      <a:pt x="19" y="89"/>
                      <a:pt x="19" y="90"/>
                      <a:pt x="20" y="89"/>
                    </a:cubicBezTo>
                    <a:cubicBezTo>
                      <a:pt x="20" y="89"/>
                      <a:pt x="18" y="88"/>
                      <a:pt x="18" y="88"/>
                    </a:cubicBezTo>
                    <a:cubicBezTo>
                      <a:pt x="19" y="89"/>
                      <a:pt x="21" y="87"/>
                      <a:pt x="22" y="89"/>
                    </a:cubicBezTo>
                    <a:cubicBezTo>
                      <a:pt x="22" y="89"/>
                      <a:pt x="21" y="89"/>
                      <a:pt x="21" y="89"/>
                    </a:cubicBezTo>
                    <a:cubicBezTo>
                      <a:pt x="21" y="90"/>
                      <a:pt x="22" y="90"/>
                      <a:pt x="22" y="90"/>
                    </a:cubicBezTo>
                    <a:cubicBezTo>
                      <a:pt x="21" y="92"/>
                      <a:pt x="20" y="89"/>
                      <a:pt x="18" y="90"/>
                    </a:cubicBezTo>
                    <a:cubicBezTo>
                      <a:pt x="18" y="91"/>
                      <a:pt x="21" y="90"/>
                      <a:pt x="19" y="91"/>
                    </a:cubicBezTo>
                    <a:cubicBezTo>
                      <a:pt x="21" y="90"/>
                      <a:pt x="21" y="93"/>
                      <a:pt x="23" y="91"/>
                    </a:cubicBezTo>
                    <a:cubicBezTo>
                      <a:pt x="23" y="92"/>
                      <a:pt x="23" y="92"/>
                      <a:pt x="23" y="92"/>
                    </a:cubicBezTo>
                    <a:cubicBezTo>
                      <a:pt x="23" y="92"/>
                      <a:pt x="24" y="92"/>
                      <a:pt x="24" y="92"/>
                    </a:cubicBezTo>
                    <a:cubicBezTo>
                      <a:pt x="23" y="93"/>
                      <a:pt x="23" y="93"/>
                      <a:pt x="23" y="93"/>
                    </a:cubicBezTo>
                    <a:cubicBezTo>
                      <a:pt x="24" y="92"/>
                      <a:pt x="25" y="95"/>
                      <a:pt x="26" y="94"/>
                    </a:cubicBezTo>
                    <a:cubicBezTo>
                      <a:pt x="24" y="94"/>
                      <a:pt x="26" y="93"/>
                      <a:pt x="25" y="92"/>
                    </a:cubicBezTo>
                    <a:cubicBezTo>
                      <a:pt x="28" y="92"/>
                      <a:pt x="26" y="95"/>
                      <a:pt x="30" y="95"/>
                    </a:cubicBezTo>
                    <a:cubicBezTo>
                      <a:pt x="29" y="95"/>
                      <a:pt x="28" y="94"/>
                      <a:pt x="29" y="94"/>
                    </a:cubicBezTo>
                    <a:cubicBezTo>
                      <a:pt x="30" y="94"/>
                      <a:pt x="31" y="95"/>
                      <a:pt x="31" y="95"/>
                    </a:cubicBezTo>
                    <a:cubicBezTo>
                      <a:pt x="33" y="95"/>
                      <a:pt x="31" y="94"/>
                      <a:pt x="32" y="94"/>
                    </a:cubicBezTo>
                    <a:cubicBezTo>
                      <a:pt x="32" y="95"/>
                      <a:pt x="33" y="94"/>
                      <a:pt x="34" y="93"/>
                    </a:cubicBezTo>
                    <a:cubicBezTo>
                      <a:pt x="34" y="94"/>
                      <a:pt x="34" y="94"/>
                      <a:pt x="34" y="94"/>
                    </a:cubicBezTo>
                    <a:cubicBezTo>
                      <a:pt x="36" y="95"/>
                      <a:pt x="34" y="92"/>
                      <a:pt x="37" y="93"/>
                    </a:cubicBezTo>
                    <a:cubicBezTo>
                      <a:pt x="36" y="94"/>
                      <a:pt x="36" y="94"/>
                      <a:pt x="36" y="94"/>
                    </a:cubicBezTo>
                    <a:cubicBezTo>
                      <a:pt x="37" y="94"/>
                      <a:pt x="37" y="94"/>
                      <a:pt x="37" y="94"/>
                    </a:cubicBezTo>
                    <a:cubicBezTo>
                      <a:pt x="37" y="95"/>
                      <a:pt x="37" y="95"/>
                      <a:pt x="37" y="95"/>
                    </a:cubicBezTo>
                    <a:cubicBezTo>
                      <a:pt x="38" y="94"/>
                      <a:pt x="38" y="94"/>
                      <a:pt x="40" y="94"/>
                    </a:cubicBezTo>
                    <a:cubicBezTo>
                      <a:pt x="39" y="93"/>
                      <a:pt x="40" y="92"/>
                      <a:pt x="41" y="92"/>
                    </a:cubicBezTo>
                    <a:cubicBezTo>
                      <a:pt x="41" y="92"/>
                      <a:pt x="40" y="93"/>
                      <a:pt x="42" y="92"/>
                    </a:cubicBezTo>
                    <a:cubicBezTo>
                      <a:pt x="42" y="93"/>
                      <a:pt x="41" y="94"/>
                      <a:pt x="41" y="93"/>
                    </a:cubicBezTo>
                    <a:cubicBezTo>
                      <a:pt x="41" y="94"/>
                      <a:pt x="40" y="94"/>
                      <a:pt x="40" y="94"/>
                    </a:cubicBezTo>
                    <a:cubicBezTo>
                      <a:pt x="41" y="95"/>
                      <a:pt x="42" y="94"/>
                      <a:pt x="43" y="94"/>
                    </a:cubicBezTo>
                    <a:cubicBezTo>
                      <a:pt x="43" y="94"/>
                      <a:pt x="43" y="94"/>
                      <a:pt x="42" y="94"/>
                    </a:cubicBezTo>
                    <a:cubicBezTo>
                      <a:pt x="44" y="92"/>
                      <a:pt x="44" y="92"/>
                      <a:pt x="44" y="92"/>
                    </a:cubicBezTo>
                    <a:cubicBezTo>
                      <a:pt x="45" y="92"/>
                      <a:pt x="44" y="92"/>
                      <a:pt x="44" y="93"/>
                    </a:cubicBezTo>
                    <a:cubicBezTo>
                      <a:pt x="45" y="92"/>
                      <a:pt x="45" y="92"/>
                      <a:pt x="45" y="91"/>
                    </a:cubicBezTo>
                    <a:cubicBezTo>
                      <a:pt x="45" y="92"/>
                      <a:pt x="46" y="93"/>
                      <a:pt x="45" y="94"/>
                    </a:cubicBezTo>
                    <a:cubicBezTo>
                      <a:pt x="47" y="92"/>
                      <a:pt x="47" y="92"/>
                      <a:pt x="47" y="92"/>
                    </a:cubicBezTo>
                    <a:cubicBezTo>
                      <a:pt x="47" y="92"/>
                      <a:pt x="48" y="92"/>
                      <a:pt x="48" y="93"/>
                    </a:cubicBezTo>
                    <a:cubicBezTo>
                      <a:pt x="49" y="93"/>
                      <a:pt x="50" y="90"/>
                      <a:pt x="52" y="90"/>
                    </a:cubicBezTo>
                    <a:cubicBezTo>
                      <a:pt x="52" y="90"/>
                      <a:pt x="52" y="89"/>
                      <a:pt x="52" y="89"/>
                    </a:cubicBezTo>
                    <a:cubicBezTo>
                      <a:pt x="53" y="89"/>
                      <a:pt x="55" y="89"/>
                      <a:pt x="56" y="87"/>
                    </a:cubicBezTo>
                    <a:cubicBezTo>
                      <a:pt x="57" y="87"/>
                      <a:pt x="57" y="87"/>
                      <a:pt x="57" y="87"/>
                    </a:cubicBezTo>
                    <a:cubicBezTo>
                      <a:pt x="58" y="86"/>
                      <a:pt x="55" y="87"/>
                      <a:pt x="57" y="85"/>
                    </a:cubicBezTo>
                    <a:cubicBezTo>
                      <a:pt x="58" y="83"/>
                      <a:pt x="58" y="85"/>
                      <a:pt x="59" y="85"/>
                    </a:cubicBezTo>
                    <a:cubicBezTo>
                      <a:pt x="59" y="84"/>
                      <a:pt x="59" y="82"/>
                      <a:pt x="61" y="82"/>
                    </a:cubicBezTo>
                    <a:cubicBezTo>
                      <a:pt x="60" y="82"/>
                      <a:pt x="60" y="83"/>
                      <a:pt x="60" y="83"/>
                    </a:cubicBezTo>
                    <a:close/>
                    <a:moveTo>
                      <a:pt x="69" y="70"/>
                    </a:moveTo>
                    <a:cubicBezTo>
                      <a:pt x="69" y="70"/>
                      <a:pt x="69" y="71"/>
                      <a:pt x="69" y="71"/>
                    </a:cubicBezTo>
                    <a:cubicBezTo>
                      <a:pt x="68" y="70"/>
                      <a:pt x="69" y="70"/>
                      <a:pt x="69" y="70"/>
                    </a:cubicBezTo>
                    <a:close/>
                    <a:moveTo>
                      <a:pt x="74" y="46"/>
                    </a:moveTo>
                    <a:cubicBezTo>
                      <a:pt x="74" y="46"/>
                      <a:pt x="74" y="47"/>
                      <a:pt x="74" y="47"/>
                    </a:cubicBezTo>
                    <a:cubicBezTo>
                      <a:pt x="74" y="47"/>
                      <a:pt x="74" y="46"/>
                      <a:pt x="74" y="46"/>
                    </a:cubicBezTo>
                    <a:close/>
                    <a:moveTo>
                      <a:pt x="39" y="9"/>
                    </a:moveTo>
                    <a:cubicBezTo>
                      <a:pt x="39" y="9"/>
                      <a:pt x="39" y="9"/>
                      <a:pt x="39" y="9"/>
                    </a:cubicBezTo>
                    <a:cubicBezTo>
                      <a:pt x="39" y="9"/>
                      <a:pt x="39" y="9"/>
                      <a:pt x="39" y="9"/>
                    </a:cubicBezTo>
                    <a:close/>
                    <a:moveTo>
                      <a:pt x="37" y="8"/>
                    </a:moveTo>
                    <a:cubicBezTo>
                      <a:pt x="37" y="9"/>
                      <a:pt x="37" y="9"/>
                      <a:pt x="38" y="9"/>
                    </a:cubicBezTo>
                    <a:cubicBezTo>
                      <a:pt x="38" y="9"/>
                      <a:pt x="38" y="8"/>
                      <a:pt x="38" y="8"/>
                    </a:cubicBezTo>
                    <a:cubicBezTo>
                      <a:pt x="38" y="8"/>
                      <a:pt x="38" y="8"/>
                      <a:pt x="37" y="8"/>
                    </a:cubicBezTo>
                    <a:close/>
                    <a:moveTo>
                      <a:pt x="21" y="82"/>
                    </a:moveTo>
                    <a:cubicBezTo>
                      <a:pt x="21" y="82"/>
                      <a:pt x="21" y="82"/>
                      <a:pt x="21" y="82"/>
                    </a:cubicBezTo>
                    <a:cubicBezTo>
                      <a:pt x="20" y="82"/>
                      <a:pt x="20" y="82"/>
                      <a:pt x="21"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51" name="Freeform 633">
                <a:extLst>
                  <a:ext uri="{FF2B5EF4-FFF2-40B4-BE49-F238E27FC236}">
                    <a16:creationId xmlns:a16="http://schemas.microsoft.com/office/drawing/2014/main" id="{10B6F62E-020E-4A22-9304-AC451587834B}"/>
                  </a:ext>
                </a:extLst>
              </p:cNvPr>
              <p:cNvSpPr>
                <a:spLocks/>
              </p:cNvSpPr>
              <p:nvPr userDrawn="1"/>
            </p:nvSpPr>
            <p:spPr bwMode="auto">
              <a:xfrm>
                <a:off x="4406" y="4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52" name="Freeform 634">
                <a:extLst>
                  <a:ext uri="{FF2B5EF4-FFF2-40B4-BE49-F238E27FC236}">
                    <a16:creationId xmlns:a16="http://schemas.microsoft.com/office/drawing/2014/main" id="{21444456-6A11-473A-827B-947EA82E8ACA}"/>
                  </a:ext>
                </a:extLst>
              </p:cNvPr>
              <p:cNvSpPr>
                <a:spLocks/>
              </p:cNvSpPr>
              <p:nvPr userDrawn="1"/>
            </p:nvSpPr>
            <p:spPr bwMode="auto">
              <a:xfrm>
                <a:off x="4296" y="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53" name="Freeform 635">
                <a:extLst>
                  <a:ext uri="{FF2B5EF4-FFF2-40B4-BE49-F238E27FC236}">
                    <a16:creationId xmlns:a16="http://schemas.microsoft.com/office/drawing/2014/main" id="{216DD9C7-5B60-4397-B851-B1526238EA16}"/>
                  </a:ext>
                </a:extLst>
              </p:cNvPr>
              <p:cNvSpPr>
                <a:spLocks/>
              </p:cNvSpPr>
              <p:nvPr userDrawn="1"/>
            </p:nvSpPr>
            <p:spPr bwMode="auto">
              <a:xfrm>
                <a:off x="4326" y="2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54" name="Freeform 636">
                <a:extLst>
                  <a:ext uri="{FF2B5EF4-FFF2-40B4-BE49-F238E27FC236}">
                    <a16:creationId xmlns:a16="http://schemas.microsoft.com/office/drawing/2014/main" id="{1C9F84C9-5B64-47C6-B24A-1D50E1773D1D}"/>
                  </a:ext>
                </a:extLst>
              </p:cNvPr>
              <p:cNvSpPr>
                <a:spLocks/>
              </p:cNvSpPr>
              <p:nvPr userDrawn="1"/>
            </p:nvSpPr>
            <p:spPr bwMode="auto">
              <a:xfrm>
                <a:off x="4197" y="2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55" name="Freeform 637">
                <a:extLst>
                  <a:ext uri="{FF2B5EF4-FFF2-40B4-BE49-F238E27FC236}">
                    <a16:creationId xmlns:a16="http://schemas.microsoft.com/office/drawing/2014/main" id="{E47C54BA-16DA-49B4-AC0C-EFF589F5BD38}"/>
                  </a:ext>
                </a:extLst>
              </p:cNvPr>
              <p:cNvSpPr>
                <a:spLocks/>
              </p:cNvSpPr>
              <p:nvPr userDrawn="1"/>
            </p:nvSpPr>
            <p:spPr bwMode="auto">
              <a:xfrm>
                <a:off x="4152" y="288"/>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56" name="Freeform 638">
                <a:extLst>
                  <a:ext uri="{FF2B5EF4-FFF2-40B4-BE49-F238E27FC236}">
                    <a16:creationId xmlns:a16="http://schemas.microsoft.com/office/drawing/2014/main" id="{502E5F76-080B-45B0-9276-BD77881CDD55}"/>
                  </a:ext>
                </a:extLst>
              </p:cNvPr>
              <p:cNvSpPr>
                <a:spLocks/>
              </p:cNvSpPr>
              <p:nvPr userDrawn="1"/>
            </p:nvSpPr>
            <p:spPr bwMode="auto">
              <a:xfrm>
                <a:off x="4182" y="278"/>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1"/>
                      <a:pt x="0" y="1"/>
                    </a:cubicBezTo>
                    <a:cubicBezTo>
                      <a:pt x="0" y="1"/>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57" name="Freeform 639">
                <a:extLst>
                  <a:ext uri="{FF2B5EF4-FFF2-40B4-BE49-F238E27FC236}">
                    <a16:creationId xmlns:a16="http://schemas.microsoft.com/office/drawing/2014/main" id="{4A108511-693E-409F-B743-4379E250DE89}"/>
                  </a:ext>
                </a:extLst>
              </p:cNvPr>
              <p:cNvSpPr>
                <a:spLocks/>
              </p:cNvSpPr>
              <p:nvPr userDrawn="1"/>
            </p:nvSpPr>
            <p:spPr bwMode="auto">
              <a:xfrm>
                <a:off x="4182" y="28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58" name="Freeform 640">
                <a:extLst>
                  <a:ext uri="{FF2B5EF4-FFF2-40B4-BE49-F238E27FC236}">
                    <a16:creationId xmlns:a16="http://schemas.microsoft.com/office/drawing/2014/main" id="{45B8ED9C-64EC-4E8B-BCA6-54624C29E702}"/>
                  </a:ext>
                </a:extLst>
              </p:cNvPr>
              <p:cNvSpPr>
                <a:spLocks/>
              </p:cNvSpPr>
              <p:nvPr userDrawn="1"/>
            </p:nvSpPr>
            <p:spPr bwMode="auto">
              <a:xfrm>
                <a:off x="4217" y="273"/>
                <a:ext cx="5" cy="15"/>
              </a:xfrm>
              <a:custGeom>
                <a:avLst/>
                <a:gdLst>
                  <a:gd name="T0" fmla="*/ 0 w 1"/>
                  <a:gd name="T1" fmla="*/ 1 h 3"/>
                  <a:gd name="T2" fmla="*/ 0 w 1"/>
                  <a:gd name="T3" fmla="*/ 2 h 3"/>
                  <a:gd name="T4" fmla="*/ 0 w 1"/>
                  <a:gd name="T5" fmla="*/ 1 h 3"/>
                </a:gdLst>
                <a:ahLst/>
                <a:cxnLst>
                  <a:cxn ang="0">
                    <a:pos x="T0" y="T1"/>
                  </a:cxn>
                  <a:cxn ang="0">
                    <a:pos x="T2" y="T3"/>
                  </a:cxn>
                  <a:cxn ang="0">
                    <a:pos x="T4" y="T5"/>
                  </a:cxn>
                </a:cxnLst>
                <a:rect l="0" t="0" r="r" b="b"/>
                <a:pathLst>
                  <a:path w="1" h="3">
                    <a:moveTo>
                      <a:pt x="0" y="1"/>
                    </a:moveTo>
                    <a:cubicBezTo>
                      <a:pt x="0" y="1"/>
                      <a:pt x="0" y="2"/>
                      <a:pt x="0" y="2"/>
                    </a:cubicBezTo>
                    <a:cubicBezTo>
                      <a:pt x="0"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59" name="Rectangle 641">
                <a:extLst>
                  <a:ext uri="{FF2B5EF4-FFF2-40B4-BE49-F238E27FC236}">
                    <a16:creationId xmlns:a16="http://schemas.microsoft.com/office/drawing/2014/main" id="{09ACFEE6-6490-4AEA-855D-B5954A4C0633}"/>
                  </a:ext>
                </a:extLst>
              </p:cNvPr>
              <p:cNvSpPr>
                <a:spLocks noChangeArrowheads="1"/>
              </p:cNvSpPr>
              <p:nvPr userDrawn="1"/>
            </p:nvSpPr>
            <p:spPr bwMode="auto">
              <a:xfrm>
                <a:off x="4182" y="27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60" name="Freeform 642">
                <a:extLst>
                  <a:ext uri="{FF2B5EF4-FFF2-40B4-BE49-F238E27FC236}">
                    <a16:creationId xmlns:a16="http://schemas.microsoft.com/office/drawing/2014/main" id="{2A39CDAF-DDA9-4CFB-9E53-6A54D2936701}"/>
                  </a:ext>
                </a:extLst>
              </p:cNvPr>
              <p:cNvSpPr>
                <a:spLocks/>
              </p:cNvSpPr>
              <p:nvPr userDrawn="1"/>
            </p:nvSpPr>
            <p:spPr bwMode="auto">
              <a:xfrm>
                <a:off x="4197" y="26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61" name="Freeform 643">
                <a:extLst>
                  <a:ext uri="{FF2B5EF4-FFF2-40B4-BE49-F238E27FC236}">
                    <a16:creationId xmlns:a16="http://schemas.microsoft.com/office/drawing/2014/main" id="{36EDF58D-B61A-4FDC-9AFA-17937B54ABF4}"/>
                  </a:ext>
                </a:extLst>
              </p:cNvPr>
              <p:cNvSpPr>
                <a:spLocks/>
              </p:cNvSpPr>
              <p:nvPr userDrawn="1"/>
            </p:nvSpPr>
            <p:spPr bwMode="auto">
              <a:xfrm>
                <a:off x="4192" y="26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62" name="Freeform 644">
                <a:extLst>
                  <a:ext uri="{FF2B5EF4-FFF2-40B4-BE49-F238E27FC236}">
                    <a16:creationId xmlns:a16="http://schemas.microsoft.com/office/drawing/2014/main" id="{96A07ECF-A38A-4C3A-8404-14D5654CF9C6}"/>
                  </a:ext>
                </a:extLst>
              </p:cNvPr>
              <p:cNvSpPr>
                <a:spLocks/>
              </p:cNvSpPr>
              <p:nvPr userDrawn="1"/>
            </p:nvSpPr>
            <p:spPr bwMode="auto">
              <a:xfrm>
                <a:off x="4187" y="26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63" name="Freeform 645">
                <a:extLst>
                  <a:ext uri="{FF2B5EF4-FFF2-40B4-BE49-F238E27FC236}">
                    <a16:creationId xmlns:a16="http://schemas.microsoft.com/office/drawing/2014/main" id="{21E1758E-B0A7-49DD-986B-926BADD11004}"/>
                  </a:ext>
                </a:extLst>
              </p:cNvPr>
              <p:cNvSpPr>
                <a:spLocks/>
              </p:cNvSpPr>
              <p:nvPr userDrawn="1"/>
            </p:nvSpPr>
            <p:spPr bwMode="auto">
              <a:xfrm>
                <a:off x="4251" y="248"/>
                <a:ext cx="5" cy="5"/>
              </a:xfrm>
              <a:custGeom>
                <a:avLst/>
                <a:gdLst>
                  <a:gd name="T0" fmla="*/ 0 w 1"/>
                  <a:gd name="T1" fmla="*/ 1 h 1"/>
                  <a:gd name="T2" fmla="*/ 1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64" name="Freeform 646">
                <a:extLst>
                  <a:ext uri="{FF2B5EF4-FFF2-40B4-BE49-F238E27FC236}">
                    <a16:creationId xmlns:a16="http://schemas.microsoft.com/office/drawing/2014/main" id="{7081954D-0555-45CB-8DCE-A658DCACADF1}"/>
                  </a:ext>
                </a:extLst>
              </p:cNvPr>
              <p:cNvSpPr>
                <a:spLocks/>
              </p:cNvSpPr>
              <p:nvPr userDrawn="1"/>
            </p:nvSpPr>
            <p:spPr bwMode="auto">
              <a:xfrm>
                <a:off x="4237" y="23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65" name="Freeform 647">
                <a:extLst>
                  <a:ext uri="{FF2B5EF4-FFF2-40B4-BE49-F238E27FC236}">
                    <a16:creationId xmlns:a16="http://schemas.microsoft.com/office/drawing/2014/main" id="{7BE5589A-4B56-4763-B0FA-41373B05DD8B}"/>
                  </a:ext>
                </a:extLst>
              </p:cNvPr>
              <p:cNvSpPr>
                <a:spLocks/>
              </p:cNvSpPr>
              <p:nvPr userDrawn="1"/>
            </p:nvSpPr>
            <p:spPr bwMode="auto">
              <a:xfrm>
                <a:off x="4246" y="233"/>
                <a:ext cx="10" cy="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66" name="Freeform 648">
                <a:extLst>
                  <a:ext uri="{FF2B5EF4-FFF2-40B4-BE49-F238E27FC236}">
                    <a16:creationId xmlns:a16="http://schemas.microsoft.com/office/drawing/2014/main" id="{5A5740C6-6068-4810-9FD7-2AD79534F935}"/>
                  </a:ext>
                </a:extLst>
              </p:cNvPr>
              <p:cNvSpPr>
                <a:spLocks/>
              </p:cNvSpPr>
              <p:nvPr userDrawn="1"/>
            </p:nvSpPr>
            <p:spPr bwMode="auto">
              <a:xfrm>
                <a:off x="4321" y="268"/>
                <a:ext cx="5" cy="10"/>
              </a:xfrm>
              <a:custGeom>
                <a:avLst/>
                <a:gdLst>
                  <a:gd name="T0" fmla="*/ 5 w 5"/>
                  <a:gd name="T1" fmla="*/ 0 h 10"/>
                  <a:gd name="T2" fmla="*/ 5 w 5"/>
                  <a:gd name="T3" fmla="*/ 0 h 10"/>
                  <a:gd name="T4" fmla="*/ 0 w 5"/>
                  <a:gd name="T5" fmla="*/ 10 h 10"/>
                  <a:gd name="T6" fmla="*/ 5 w 5"/>
                  <a:gd name="T7" fmla="*/ 0 h 10"/>
                </a:gdLst>
                <a:ahLst/>
                <a:cxnLst>
                  <a:cxn ang="0">
                    <a:pos x="T0" y="T1"/>
                  </a:cxn>
                  <a:cxn ang="0">
                    <a:pos x="T2" y="T3"/>
                  </a:cxn>
                  <a:cxn ang="0">
                    <a:pos x="T4" y="T5"/>
                  </a:cxn>
                  <a:cxn ang="0">
                    <a:pos x="T6" y="T7"/>
                  </a:cxn>
                </a:cxnLst>
                <a:rect l="0" t="0" r="r" b="b"/>
                <a:pathLst>
                  <a:path w="5" h="10">
                    <a:moveTo>
                      <a:pt x="5" y="0"/>
                    </a:moveTo>
                    <a:lnTo>
                      <a:pt x="5" y="0"/>
                    </a:lnTo>
                    <a:lnTo>
                      <a:pt x="0" y="1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67" name="Freeform 649">
                <a:extLst>
                  <a:ext uri="{FF2B5EF4-FFF2-40B4-BE49-F238E27FC236}">
                    <a16:creationId xmlns:a16="http://schemas.microsoft.com/office/drawing/2014/main" id="{7D21DE51-D9C8-412C-A666-71D833487B8D}"/>
                  </a:ext>
                </a:extLst>
              </p:cNvPr>
              <p:cNvSpPr>
                <a:spLocks/>
              </p:cNvSpPr>
              <p:nvPr userDrawn="1"/>
            </p:nvSpPr>
            <p:spPr bwMode="auto">
              <a:xfrm>
                <a:off x="4386" y="303"/>
                <a:ext cx="10" cy="15"/>
              </a:xfrm>
              <a:custGeom>
                <a:avLst/>
                <a:gdLst>
                  <a:gd name="T0" fmla="*/ 2 w 2"/>
                  <a:gd name="T1" fmla="*/ 2 h 3"/>
                  <a:gd name="T2" fmla="*/ 0 w 2"/>
                  <a:gd name="T3" fmla="*/ 0 h 3"/>
                  <a:gd name="T4" fmla="*/ 0 w 2"/>
                  <a:gd name="T5" fmla="*/ 2 h 3"/>
                  <a:gd name="T6" fmla="*/ 2 w 2"/>
                  <a:gd name="T7" fmla="*/ 2 h 3"/>
                </a:gdLst>
                <a:ahLst/>
                <a:cxnLst>
                  <a:cxn ang="0">
                    <a:pos x="T0" y="T1"/>
                  </a:cxn>
                  <a:cxn ang="0">
                    <a:pos x="T2" y="T3"/>
                  </a:cxn>
                  <a:cxn ang="0">
                    <a:pos x="T4" y="T5"/>
                  </a:cxn>
                  <a:cxn ang="0">
                    <a:pos x="T6" y="T7"/>
                  </a:cxn>
                </a:cxnLst>
                <a:rect l="0" t="0" r="r" b="b"/>
                <a:pathLst>
                  <a:path w="2" h="3">
                    <a:moveTo>
                      <a:pt x="2" y="2"/>
                    </a:moveTo>
                    <a:cubicBezTo>
                      <a:pt x="1" y="0"/>
                      <a:pt x="0" y="2"/>
                      <a:pt x="0" y="0"/>
                    </a:cubicBezTo>
                    <a:cubicBezTo>
                      <a:pt x="0" y="0"/>
                      <a:pt x="0" y="2"/>
                      <a:pt x="0" y="2"/>
                    </a:cubicBezTo>
                    <a:cubicBezTo>
                      <a:pt x="1" y="2"/>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68" name="Freeform 650">
                <a:extLst>
                  <a:ext uri="{FF2B5EF4-FFF2-40B4-BE49-F238E27FC236}">
                    <a16:creationId xmlns:a16="http://schemas.microsoft.com/office/drawing/2014/main" id="{A5EF0809-7C34-4BB8-B727-38673AAC0C1D}"/>
                  </a:ext>
                </a:extLst>
              </p:cNvPr>
              <p:cNvSpPr>
                <a:spLocks/>
              </p:cNvSpPr>
              <p:nvPr userDrawn="1"/>
            </p:nvSpPr>
            <p:spPr bwMode="auto">
              <a:xfrm>
                <a:off x="4381" y="30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69" name="Freeform 651">
                <a:extLst>
                  <a:ext uri="{FF2B5EF4-FFF2-40B4-BE49-F238E27FC236}">
                    <a16:creationId xmlns:a16="http://schemas.microsoft.com/office/drawing/2014/main" id="{DE53CDA8-54FD-493C-9A0B-4234EAC079AA}"/>
                  </a:ext>
                </a:extLst>
              </p:cNvPr>
              <p:cNvSpPr>
                <a:spLocks/>
              </p:cNvSpPr>
              <p:nvPr userDrawn="1"/>
            </p:nvSpPr>
            <p:spPr bwMode="auto">
              <a:xfrm>
                <a:off x="4092" y="433"/>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70" name="Freeform 652">
                <a:extLst>
                  <a:ext uri="{FF2B5EF4-FFF2-40B4-BE49-F238E27FC236}">
                    <a16:creationId xmlns:a16="http://schemas.microsoft.com/office/drawing/2014/main" id="{68B8919A-B8AC-433C-8D93-AF76A9C12CC2}"/>
                  </a:ext>
                </a:extLst>
              </p:cNvPr>
              <p:cNvSpPr>
                <a:spLocks/>
              </p:cNvSpPr>
              <p:nvPr userDrawn="1"/>
            </p:nvSpPr>
            <p:spPr bwMode="auto">
              <a:xfrm>
                <a:off x="4087" y="428"/>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71" name="Freeform 653">
                <a:extLst>
                  <a:ext uri="{FF2B5EF4-FFF2-40B4-BE49-F238E27FC236}">
                    <a16:creationId xmlns:a16="http://schemas.microsoft.com/office/drawing/2014/main" id="{005E6D78-C457-4616-870F-FA78ABACC989}"/>
                  </a:ext>
                </a:extLst>
              </p:cNvPr>
              <p:cNvSpPr>
                <a:spLocks/>
              </p:cNvSpPr>
              <p:nvPr userDrawn="1"/>
            </p:nvSpPr>
            <p:spPr bwMode="auto">
              <a:xfrm>
                <a:off x="4396" y="5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72" name="Freeform 654">
                <a:extLst>
                  <a:ext uri="{FF2B5EF4-FFF2-40B4-BE49-F238E27FC236}">
                    <a16:creationId xmlns:a16="http://schemas.microsoft.com/office/drawing/2014/main" id="{9B85E0C4-9A5B-42DB-8611-48D4642C46DB}"/>
                  </a:ext>
                </a:extLst>
              </p:cNvPr>
              <p:cNvSpPr>
                <a:spLocks/>
              </p:cNvSpPr>
              <p:nvPr userDrawn="1"/>
            </p:nvSpPr>
            <p:spPr bwMode="auto">
              <a:xfrm>
                <a:off x="4356" y="6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73" name="Freeform 655">
                <a:extLst>
                  <a:ext uri="{FF2B5EF4-FFF2-40B4-BE49-F238E27FC236}">
                    <a16:creationId xmlns:a16="http://schemas.microsoft.com/office/drawing/2014/main" id="{3B96B940-FE04-4AEC-AF3C-8185B3F3A94A}"/>
                  </a:ext>
                </a:extLst>
              </p:cNvPr>
              <p:cNvSpPr>
                <a:spLocks/>
              </p:cNvSpPr>
              <p:nvPr userDrawn="1"/>
            </p:nvSpPr>
            <p:spPr bwMode="auto">
              <a:xfrm>
                <a:off x="4326" y="663"/>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2" y="0"/>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74" name="Freeform 656">
                <a:extLst>
                  <a:ext uri="{FF2B5EF4-FFF2-40B4-BE49-F238E27FC236}">
                    <a16:creationId xmlns:a16="http://schemas.microsoft.com/office/drawing/2014/main" id="{A35F4CE3-8705-4FB2-85F3-59BEA4AC95EA}"/>
                  </a:ext>
                </a:extLst>
              </p:cNvPr>
              <p:cNvSpPr>
                <a:spLocks/>
              </p:cNvSpPr>
              <p:nvPr userDrawn="1"/>
            </p:nvSpPr>
            <p:spPr bwMode="auto">
              <a:xfrm>
                <a:off x="3639" y="488"/>
                <a:ext cx="10"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1" y="0"/>
                      <a:pt x="1" y="0"/>
                      <a:pt x="2"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75" name="Freeform 657">
                <a:extLst>
                  <a:ext uri="{FF2B5EF4-FFF2-40B4-BE49-F238E27FC236}">
                    <a16:creationId xmlns:a16="http://schemas.microsoft.com/office/drawing/2014/main" id="{077D321F-7032-4D27-92BF-15CA35E9DE60}"/>
                  </a:ext>
                </a:extLst>
              </p:cNvPr>
              <p:cNvSpPr>
                <a:spLocks/>
              </p:cNvSpPr>
              <p:nvPr userDrawn="1"/>
            </p:nvSpPr>
            <p:spPr bwMode="auto">
              <a:xfrm>
                <a:off x="3625" y="45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76" name="Freeform 658">
                <a:extLst>
                  <a:ext uri="{FF2B5EF4-FFF2-40B4-BE49-F238E27FC236}">
                    <a16:creationId xmlns:a16="http://schemas.microsoft.com/office/drawing/2014/main" id="{A0EC77F2-CAAF-4B54-A869-A3353E463ED5}"/>
                  </a:ext>
                </a:extLst>
              </p:cNvPr>
              <p:cNvSpPr>
                <a:spLocks/>
              </p:cNvSpPr>
              <p:nvPr userDrawn="1"/>
            </p:nvSpPr>
            <p:spPr bwMode="auto">
              <a:xfrm>
                <a:off x="3620" y="433"/>
                <a:ext cx="10" cy="20"/>
              </a:xfrm>
              <a:custGeom>
                <a:avLst/>
                <a:gdLst>
                  <a:gd name="T0" fmla="*/ 2 w 2"/>
                  <a:gd name="T1" fmla="*/ 0 h 4"/>
                  <a:gd name="T2" fmla="*/ 1 w 2"/>
                  <a:gd name="T3" fmla="*/ 3 h 4"/>
                  <a:gd name="T4" fmla="*/ 1 w 2"/>
                  <a:gd name="T5" fmla="*/ 3 h 4"/>
                  <a:gd name="T6" fmla="*/ 2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0" y="1"/>
                      <a:pt x="2" y="2"/>
                      <a:pt x="1" y="3"/>
                    </a:cubicBezTo>
                    <a:cubicBezTo>
                      <a:pt x="1" y="3"/>
                      <a:pt x="1" y="3"/>
                      <a:pt x="1" y="3"/>
                    </a:cubicBezTo>
                    <a:cubicBezTo>
                      <a:pt x="2" y="4"/>
                      <a:pt x="2" y="4"/>
                      <a:pt x="2" y="4"/>
                    </a:cubicBezTo>
                    <a:cubicBezTo>
                      <a:pt x="2" y="3"/>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77" name="Freeform 659">
                <a:extLst>
                  <a:ext uri="{FF2B5EF4-FFF2-40B4-BE49-F238E27FC236}">
                    <a16:creationId xmlns:a16="http://schemas.microsoft.com/office/drawing/2014/main" id="{DA6D8A39-A443-40FC-9007-BCB5184700A4}"/>
                  </a:ext>
                </a:extLst>
              </p:cNvPr>
              <p:cNvSpPr>
                <a:spLocks/>
              </p:cNvSpPr>
              <p:nvPr userDrawn="1"/>
            </p:nvSpPr>
            <p:spPr bwMode="auto">
              <a:xfrm>
                <a:off x="3639" y="41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78" name="Freeform 660">
                <a:extLst>
                  <a:ext uri="{FF2B5EF4-FFF2-40B4-BE49-F238E27FC236}">
                    <a16:creationId xmlns:a16="http://schemas.microsoft.com/office/drawing/2014/main" id="{5BE2B0EC-0EAD-4CE0-8A04-4FEA66CC707D}"/>
                  </a:ext>
                </a:extLst>
              </p:cNvPr>
              <p:cNvSpPr>
                <a:spLocks/>
              </p:cNvSpPr>
              <p:nvPr userDrawn="1"/>
            </p:nvSpPr>
            <p:spPr bwMode="auto">
              <a:xfrm>
                <a:off x="3644" y="42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79" name="Freeform 661">
                <a:extLst>
                  <a:ext uri="{FF2B5EF4-FFF2-40B4-BE49-F238E27FC236}">
                    <a16:creationId xmlns:a16="http://schemas.microsoft.com/office/drawing/2014/main" id="{3D28C5E1-AD60-487F-A582-BD3E493C0BBC}"/>
                  </a:ext>
                </a:extLst>
              </p:cNvPr>
              <p:cNvSpPr>
                <a:spLocks/>
              </p:cNvSpPr>
              <p:nvPr userDrawn="1"/>
            </p:nvSpPr>
            <p:spPr bwMode="auto">
              <a:xfrm>
                <a:off x="3644" y="408"/>
                <a:ext cx="5"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1"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80" name="Freeform 662">
                <a:extLst>
                  <a:ext uri="{FF2B5EF4-FFF2-40B4-BE49-F238E27FC236}">
                    <a16:creationId xmlns:a16="http://schemas.microsoft.com/office/drawing/2014/main" id="{C564EB46-DD43-4B01-8433-CA82E410BA99}"/>
                  </a:ext>
                </a:extLst>
              </p:cNvPr>
              <p:cNvSpPr>
                <a:spLocks/>
              </p:cNvSpPr>
              <p:nvPr userDrawn="1"/>
            </p:nvSpPr>
            <p:spPr bwMode="auto">
              <a:xfrm>
                <a:off x="3639" y="4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81" name="Freeform 663">
                <a:extLst>
                  <a:ext uri="{FF2B5EF4-FFF2-40B4-BE49-F238E27FC236}">
                    <a16:creationId xmlns:a16="http://schemas.microsoft.com/office/drawing/2014/main" id="{F7217195-F727-4717-A608-D3127E3D1E63}"/>
                  </a:ext>
                </a:extLst>
              </p:cNvPr>
              <p:cNvSpPr>
                <a:spLocks/>
              </p:cNvSpPr>
              <p:nvPr userDrawn="1"/>
            </p:nvSpPr>
            <p:spPr bwMode="auto">
              <a:xfrm>
                <a:off x="3634" y="408"/>
                <a:ext cx="5" cy="5"/>
              </a:xfrm>
              <a:custGeom>
                <a:avLst/>
                <a:gdLst>
                  <a:gd name="T0" fmla="*/ 1 w 1"/>
                  <a:gd name="T1" fmla="*/ 1 h 1"/>
                  <a:gd name="T2" fmla="*/ 1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82" name="Freeform 664">
                <a:extLst>
                  <a:ext uri="{FF2B5EF4-FFF2-40B4-BE49-F238E27FC236}">
                    <a16:creationId xmlns:a16="http://schemas.microsoft.com/office/drawing/2014/main" id="{1174E53B-5332-46B8-BB61-73980F2B8947}"/>
                  </a:ext>
                </a:extLst>
              </p:cNvPr>
              <p:cNvSpPr>
                <a:spLocks/>
              </p:cNvSpPr>
              <p:nvPr userDrawn="1"/>
            </p:nvSpPr>
            <p:spPr bwMode="auto">
              <a:xfrm>
                <a:off x="3634" y="4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1"/>
                      <a:pt x="0" y="0"/>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83" name="Freeform 665">
                <a:extLst>
                  <a:ext uri="{FF2B5EF4-FFF2-40B4-BE49-F238E27FC236}">
                    <a16:creationId xmlns:a16="http://schemas.microsoft.com/office/drawing/2014/main" id="{774749C5-FA14-4DBA-982A-366E5196ACBF}"/>
                  </a:ext>
                </a:extLst>
              </p:cNvPr>
              <p:cNvSpPr>
                <a:spLocks/>
              </p:cNvSpPr>
              <p:nvPr userDrawn="1"/>
            </p:nvSpPr>
            <p:spPr bwMode="auto">
              <a:xfrm>
                <a:off x="3620" y="43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84" name="Freeform 666">
                <a:extLst>
                  <a:ext uri="{FF2B5EF4-FFF2-40B4-BE49-F238E27FC236}">
                    <a16:creationId xmlns:a16="http://schemas.microsoft.com/office/drawing/2014/main" id="{B7FC37E3-AF54-41EA-B961-F4D80D3A30B1}"/>
                  </a:ext>
                </a:extLst>
              </p:cNvPr>
              <p:cNvSpPr>
                <a:spLocks/>
              </p:cNvSpPr>
              <p:nvPr userDrawn="1"/>
            </p:nvSpPr>
            <p:spPr bwMode="auto">
              <a:xfrm>
                <a:off x="3644" y="3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85" name="Freeform 667">
                <a:extLst>
                  <a:ext uri="{FF2B5EF4-FFF2-40B4-BE49-F238E27FC236}">
                    <a16:creationId xmlns:a16="http://schemas.microsoft.com/office/drawing/2014/main" id="{8C90E82B-AAE4-4B3F-BEC2-72C465C96880}"/>
                  </a:ext>
                </a:extLst>
              </p:cNvPr>
              <p:cNvSpPr>
                <a:spLocks/>
              </p:cNvSpPr>
              <p:nvPr userDrawn="1"/>
            </p:nvSpPr>
            <p:spPr bwMode="auto">
              <a:xfrm>
                <a:off x="3639" y="3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86" name="Freeform 668">
                <a:extLst>
                  <a:ext uri="{FF2B5EF4-FFF2-40B4-BE49-F238E27FC236}">
                    <a16:creationId xmlns:a16="http://schemas.microsoft.com/office/drawing/2014/main" id="{E9371E23-59AC-455E-B086-2E9BFD07920D}"/>
                  </a:ext>
                </a:extLst>
              </p:cNvPr>
              <p:cNvSpPr>
                <a:spLocks/>
              </p:cNvSpPr>
              <p:nvPr userDrawn="1"/>
            </p:nvSpPr>
            <p:spPr bwMode="auto">
              <a:xfrm>
                <a:off x="3630" y="403"/>
                <a:ext cx="4" cy="10"/>
              </a:xfrm>
              <a:custGeom>
                <a:avLst/>
                <a:gdLst>
                  <a:gd name="T0" fmla="*/ 0 w 4"/>
                  <a:gd name="T1" fmla="*/ 5 h 10"/>
                  <a:gd name="T2" fmla="*/ 4 w 4"/>
                  <a:gd name="T3" fmla="*/ 10 h 10"/>
                  <a:gd name="T4" fmla="*/ 0 w 4"/>
                  <a:gd name="T5" fmla="*/ 0 h 10"/>
                  <a:gd name="T6" fmla="*/ 0 w 4"/>
                  <a:gd name="T7" fmla="*/ 5 h 10"/>
                </a:gdLst>
                <a:ahLst/>
                <a:cxnLst>
                  <a:cxn ang="0">
                    <a:pos x="T0" y="T1"/>
                  </a:cxn>
                  <a:cxn ang="0">
                    <a:pos x="T2" y="T3"/>
                  </a:cxn>
                  <a:cxn ang="0">
                    <a:pos x="T4" y="T5"/>
                  </a:cxn>
                  <a:cxn ang="0">
                    <a:pos x="T6" y="T7"/>
                  </a:cxn>
                </a:cxnLst>
                <a:rect l="0" t="0" r="r" b="b"/>
                <a:pathLst>
                  <a:path w="4" h="10">
                    <a:moveTo>
                      <a:pt x="0" y="5"/>
                    </a:moveTo>
                    <a:lnTo>
                      <a:pt x="4"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87" name="Freeform 669">
                <a:extLst>
                  <a:ext uri="{FF2B5EF4-FFF2-40B4-BE49-F238E27FC236}">
                    <a16:creationId xmlns:a16="http://schemas.microsoft.com/office/drawing/2014/main" id="{3F25303F-D55E-412E-9BB1-9634194E4B8F}"/>
                  </a:ext>
                </a:extLst>
              </p:cNvPr>
              <p:cNvSpPr>
                <a:spLocks/>
              </p:cNvSpPr>
              <p:nvPr userDrawn="1"/>
            </p:nvSpPr>
            <p:spPr bwMode="auto">
              <a:xfrm>
                <a:off x="3649" y="37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88" name="Freeform 670">
                <a:extLst>
                  <a:ext uri="{FF2B5EF4-FFF2-40B4-BE49-F238E27FC236}">
                    <a16:creationId xmlns:a16="http://schemas.microsoft.com/office/drawing/2014/main" id="{A851DA50-6599-447B-88BA-2FEAFB0D0C1C}"/>
                  </a:ext>
                </a:extLst>
              </p:cNvPr>
              <p:cNvSpPr>
                <a:spLocks/>
              </p:cNvSpPr>
              <p:nvPr userDrawn="1"/>
            </p:nvSpPr>
            <p:spPr bwMode="auto">
              <a:xfrm>
                <a:off x="3654" y="3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89" name="Freeform 671">
                <a:extLst>
                  <a:ext uri="{FF2B5EF4-FFF2-40B4-BE49-F238E27FC236}">
                    <a16:creationId xmlns:a16="http://schemas.microsoft.com/office/drawing/2014/main" id="{EAE736CE-1CB6-4614-B1BF-9C13BEA21988}"/>
                  </a:ext>
                </a:extLst>
              </p:cNvPr>
              <p:cNvSpPr>
                <a:spLocks/>
              </p:cNvSpPr>
              <p:nvPr userDrawn="1"/>
            </p:nvSpPr>
            <p:spPr bwMode="auto">
              <a:xfrm>
                <a:off x="3654" y="3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90" name="Freeform 672">
                <a:extLst>
                  <a:ext uri="{FF2B5EF4-FFF2-40B4-BE49-F238E27FC236}">
                    <a16:creationId xmlns:a16="http://schemas.microsoft.com/office/drawing/2014/main" id="{74C1BC65-0EAC-43AF-AC78-E5649BE5E371}"/>
                  </a:ext>
                </a:extLst>
              </p:cNvPr>
              <p:cNvSpPr>
                <a:spLocks/>
              </p:cNvSpPr>
              <p:nvPr userDrawn="1"/>
            </p:nvSpPr>
            <p:spPr bwMode="auto">
              <a:xfrm>
                <a:off x="3644" y="37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91" name="Freeform 673">
                <a:extLst>
                  <a:ext uri="{FF2B5EF4-FFF2-40B4-BE49-F238E27FC236}">
                    <a16:creationId xmlns:a16="http://schemas.microsoft.com/office/drawing/2014/main" id="{AFDCB809-3221-4956-A54E-611654E57009}"/>
                  </a:ext>
                </a:extLst>
              </p:cNvPr>
              <p:cNvSpPr>
                <a:spLocks/>
              </p:cNvSpPr>
              <p:nvPr userDrawn="1"/>
            </p:nvSpPr>
            <p:spPr bwMode="auto">
              <a:xfrm>
                <a:off x="3644" y="3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92" name="Freeform 674">
                <a:extLst>
                  <a:ext uri="{FF2B5EF4-FFF2-40B4-BE49-F238E27FC236}">
                    <a16:creationId xmlns:a16="http://schemas.microsoft.com/office/drawing/2014/main" id="{D868E83C-FC18-4B5B-BD61-3B0F09D44213}"/>
                  </a:ext>
                </a:extLst>
              </p:cNvPr>
              <p:cNvSpPr>
                <a:spLocks/>
              </p:cNvSpPr>
              <p:nvPr userDrawn="1"/>
            </p:nvSpPr>
            <p:spPr bwMode="auto">
              <a:xfrm>
                <a:off x="3644"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93" name="Freeform 675">
                <a:extLst>
                  <a:ext uri="{FF2B5EF4-FFF2-40B4-BE49-F238E27FC236}">
                    <a16:creationId xmlns:a16="http://schemas.microsoft.com/office/drawing/2014/main" id="{3644E86D-8B03-4025-AD55-DB134974FA7E}"/>
                  </a:ext>
                </a:extLst>
              </p:cNvPr>
              <p:cNvSpPr>
                <a:spLocks/>
              </p:cNvSpPr>
              <p:nvPr userDrawn="1"/>
            </p:nvSpPr>
            <p:spPr bwMode="auto">
              <a:xfrm>
                <a:off x="3625" y="388"/>
                <a:ext cx="9"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94" name="Freeform 676">
                <a:extLst>
                  <a:ext uri="{FF2B5EF4-FFF2-40B4-BE49-F238E27FC236}">
                    <a16:creationId xmlns:a16="http://schemas.microsoft.com/office/drawing/2014/main" id="{216152AC-A5A2-44E4-9AFA-437AB51D0E3F}"/>
                  </a:ext>
                </a:extLst>
              </p:cNvPr>
              <p:cNvSpPr>
                <a:spLocks/>
              </p:cNvSpPr>
              <p:nvPr userDrawn="1"/>
            </p:nvSpPr>
            <p:spPr bwMode="auto">
              <a:xfrm>
                <a:off x="3634" y="3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95" name="Freeform 677">
                <a:extLst>
                  <a:ext uri="{FF2B5EF4-FFF2-40B4-BE49-F238E27FC236}">
                    <a16:creationId xmlns:a16="http://schemas.microsoft.com/office/drawing/2014/main" id="{83C08679-7CC8-410F-88B1-B174C498EBD1}"/>
                  </a:ext>
                </a:extLst>
              </p:cNvPr>
              <p:cNvSpPr>
                <a:spLocks/>
              </p:cNvSpPr>
              <p:nvPr userDrawn="1"/>
            </p:nvSpPr>
            <p:spPr bwMode="auto">
              <a:xfrm>
                <a:off x="3634" y="37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96" name="Freeform 678">
                <a:extLst>
                  <a:ext uri="{FF2B5EF4-FFF2-40B4-BE49-F238E27FC236}">
                    <a16:creationId xmlns:a16="http://schemas.microsoft.com/office/drawing/2014/main" id="{0D7F8358-5AAA-416B-AD89-A1D0DD7F2381}"/>
                  </a:ext>
                </a:extLst>
              </p:cNvPr>
              <p:cNvSpPr>
                <a:spLocks/>
              </p:cNvSpPr>
              <p:nvPr userDrawn="1"/>
            </p:nvSpPr>
            <p:spPr bwMode="auto">
              <a:xfrm>
                <a:off x="3644" y="358"/>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97" name="Freeform 679">
                <a:extLst>
                  <a:ext uri="{FF2B5EF4-FFF2-40B4-BE49-F238E27FC236}">
                    <a16:creationId xmlns:a16="http://schemas.microsoft.com/office/drawing/2014/main" id="{19260523-1D3E-484C-A780-990BD89C70CF}"/>
                  </a:ext>
                </a:extLst>
              </p:cNvPr>
              <p:cNvSpPr>
                <a:spLocks/>
              </p:cNvSpPr>
              <p:nvPr userDrawn="1"/>
            </p:nvSpPr>
            <p:spPr bwMode="auto">
              <a:xfrm>
                <a:off x="3644" y="36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98" name="Rectangle 680">
                <a:extLst>
                  <a:ext uri="{FF2B5EF4-FFF2-40B4-BE49-F238E27FC236}">
                    <a16:creationId xmlns:a16="http://schemas.microsoft.com/office/drawing/2014/main" id="{5B52FB87-EB61-41CD-AB22-0572AB05A009}"/>
                  </a:ext>
                </a:extLst>
              </p:cNvPr>
              <p:cNvSpPr>
                <a:spLocks noChangeArrowheads="1"/>
              </p:cNvSpPr>
              <p:nvPr userDrawn="1"/>
            </p:nvSpPr>
            <p:spPr bwMode="auto">
              <a:xfrm>
                <a:off x="3654" y="33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99" name="Freeform 681">
                <a:extLst>
                  <a:ext uri="{FF2B5EF4-FFF2-40B4-BE49-F238E27FC236}">
                    <a16:creationId xmlns:a16="http://schemas.microsoft.com/office/drawing/2014/main" id="{9EE109B6-D5C7-41D7-B655-63494B257066}"/>
                  </a:ext>
                </a:extLst>
              </p:cNvPr>
              <p:cNvSpPr>
                <a:spLocks/>
              </p:cNvSpPr>
              <p:nvPr userDrawn="1"/>
            </p:nvSpPr>
            <p:spPr bwMode="auto">
              <a:xfrm>
                <a:off x="3644" y="363"/>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00" name="Freeform 682">
                <a:extLst>
                  <a:ext uri="{FF2B5EF4-FFF2-40B4-BE49-F238E27FC236}">
                    <a16:creationId xmlns:a16="http://schemas.microsoft.com/office/drawing/2014/main" id="{2AEC4CF3-FD49-48BA-8766-B1E686E55AFF}"/>
                  </a:ext>
                </a:extLst>
              </p:cNvPr>
              <p:cNvSpPr>
                <a:spLocks/>
              </p:cNvSpPr>
              <p:nvPr userDrawn="1"/>
            </p:nvSpPr>
            <p:spPr bwMode="auto">
              <a:xfrm>
                <a:off x="3649" y="35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01" name="Freeform 683">
                <a:extLst>
                  <a:ext uri="{FF2B5EF4-FFF2-40B4-BE49-F238E27FC236}">
                    <a16:creationId xmlns:a16="http://schemas.microsoft.com/office/drawing/2014/main" id="{1BB20DA6-FA8A-413F-BBB0-E950C0209868}"/>
                  </a:ext>
                </a:extLst>
              </p:cNvPr>
              <p:cNvSpPr>
                <a:spLocks/>
              </p:cNvSpPr>
              <p:nvPr userDrawn="1"/>
            </p:nvSpPr>
            <p:spPr bwMode="auto">
              <a:xfrm>
                <a:off x="3644" y="3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02" name="Freeform 684">
                <a:extLst>
                  <a:ext uri="{FF2B5EF4-FFF2-40B4-BE49-F238E27FC236}">
                    <a16:creationId xmlns:a16="http://schemas.microsoft.com/office/drawing/2014/main" id="{48612EAC-CC0A-42A0-9C50-D18EDA31C4FA}"/>
                  </a:ext>
                </a:extLst>
              </p:cNvPr>
              <p:cNvSpPr>
                <a:spLocks/>
              </p:cNvSpPr>
              <p:nvPr userDrawn="1"/>
            </p:nvSpPr>
            <p:spPr bwMode="auto">
              <a:xfrm>
                <a:off x="3644" y="3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03" name="Freeform 685">
                <a:extLst>
                  <a:ext uri="{FF2B5EF4-FFF2-40B4-BE49-F238E27FC236}">
                    <a16:creationId xmlns:a16="http://schemas.microsoft.com/office/drawing/2014/main" id="{9FAD0B5D-8131-471B-A688-99D430BFAAF7}"/>
                  </a:ext>
                </a:extLst>
              </p:cNvPr>
              <p:cNvSpPr>
                <a:spLocks/>
              </p:cNvSpPr>
              <p:nvPr userDrawn="1"/>
            </p:nvSpPr>
            <p:spPr bwMode="auto">
              <a:xfrm>
                <a:off x="3634" y="313"/>
                <a:ext cx="20" cy="25"/>
              </a:xfrm>
              <a:custGeom>
                <a:avLst/>
                <a:gdLst>
                  <a:gd name="T0" fmla="*/ 0 w 4"/>
                  <a:gd name="T1" fmla="*/ 1 h 5"/>
                  <a:gd name="T2" fmla="*/ 0 w 4"/>
                  <a:gd name="T3" fmla="*/ 3 h 5"/>
                  <a:gd name="T4" fmla="*/ 4 w 4"/>
                  <a:gd name="T5" fmla="*/ 5 h 5"/>
                  <a:gd name="T6" fmla="*/ 4 w 4"/>
                  <a:gd name="T7" fmla="*/ 3 h 5"/>
                  <a:gd name="T8" fmla="*/ 2 w 4"/>
                  <a:gd name="T9" fmla="*/ 4 h 5"/>
                  <a:gd name="T10" fmla="*/ 3 w 4"/>
                  <a:gd name="T11" fmla="*/ 3 h 5"/>
                  <a:gd name="T12" fmla="*/ 1 w 4"/>
                  <a:gd name="T13" fmla="*/ 0 h 5"/>
                  <a:gd name="T14" fmla="*/ 1 w 4"/>
                  <a:gd name="T15" fmla="*/ 1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1" y="1"/>
                      <a:pt x="1" y="3"/>
                      <a:pt x="0" y="3"/>
                    </a:cubicBezTo>
                    <a:cubicBezTo>
                      <a:pt x="0" y="4"/>
                      <a:pt x="3" y="5"/>
                      <a:pt x="4" y="5"/>
                    </a:cubicBezTo>
                    <a:cubicBezTo>
                      <a:pt x="4" y="5"/>
                      <a:pt x="4" y="4"/>
                      <a:pt x="4" y="3"/>
                    </a:cubicBezTo>
                    <a:cubicBezTo>
                      <a:pt x="3" y="4"/>
                      <a:pt x="2" y="5"/>
                      <a:pt x="2" y="4"/>
                    </a:cubicBezTo>
                    <a:cubicBezTo>
                      <a:pt x="2" y="3"/>
                      <a:pt x="2" y="3"/>
                      <a:pt x="3" y="3"/>
                    </a:cubicBezTo>
                    <a:cubicBezTo>
                      <a:pt x="2" y="3"/>
                      <a:pt x="2" y="1"/>
                      <a:pt x="1"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04" name="Freeform 686">
                <a:extLst>
                  <a:ext uri="{FF2B5EF4-FFF2-40B4-BE49-F238E27FC236}">
                    <a16:creationId xmlns:a16="http://schemas.microsoft.com/office/drawing/2014/main" id="{374FF3AE-F7F2-40FB-8BB5-8085B2C5C67A}"/>
                  </a:ext>
                </a:extLst>
              </p:cNvPr>
              <p:cNvSpPr>
                <a:spLocks/>
              </p:cNvSpPr>
              <p:nvPr userDrawn="1"/>
            </p:nvSpPr>
            <p:spPr bwMode="auto">
              <a:xfrm>
                <a:off x="3654" y="338"/>
                <a:ext cx="5" cy="5"/>
              </a:xfrm>
              <a:custGeom>
                <a:avLst/>
                <a:gdLst>
                  <a:gd name="T0" fmla="*/ 0 w 1"/>
                  <a:gd name="T1" fmla="*/ 1 h 1"/>
                  <a:gd name="T2" fmla="*/ 0 w 1"/>
                  <a:gd name="T3" fmla="*/ 1 h 1"/>
                  <a:gd name="T4" fmla="*/ 1 w 1"/>
                  <a:gd name="T5" fmla="*/ 1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1"/>
                      <a:pt x="0" y="1"/>
                      <a:pt x="1" y="1"/>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05" name="Freeform 687">
                <a:extLst>
                  <a:ext uri="{FF2B5EF4-FFF2-40B4-BE49-F238E27FC236}">
                    <a16:creationId xmlns:a16="http://schemas.microsoft.com/office/drawing/2014/main" id="{AABC7194-FC5B-4BCF-A720-EA4AB21142F0}"/>
                  </a:ext>
                </a:extLst>
              </p:cNvPr>
              <p:cNvSpPr>
                <a:spLocks/>
              </p:cNvSpPr>
              <p:nvPr userDrawn="1"/>
            </p:nvSpPr>
            <p:spPr bwMode="auto">
              <a:xfrm>
                <a:off x="3639" y="343"/>
                <a:ext cx="15" cy="15"/>
              </a:xfrm>
              <a:custGeom>
                <a:avLst/>
                <a:gdLst>
                  <a:gd name="T0" fmla="*/ 2 w 3"/>
                  <a:gd name="T1" fmla="*/ 2 h 3"/>
                  <a:gd name="T2" fmla="*/ 0 w 3"/>
                  <a:gd name="T3" fmla="*/ 0 h 3"/>
                  <a:gd name="T4" fmla="*/ 1 w 3"/>
                  <a:gd name="T5" fmla="*/ 2 h 3"/>
                  <a:gd name="T6" fmla="*/ 2 w 3"/>
                  <a:gd name="T7" fmla="*/ 2 h 3"/>
                  <a:gd name="T8" fmla="*/ 2 w 3"/>
                  <a:gd name="T9" fmla="*/ 3 h 3"/>
                  <a:gd name="T10" fmla="*/ 2 w 3"/>
                  <a:gd name="T11" fmla="*/ 2 h 3"/>
                  <a:gd name="T12" fmla="*/ 2 w 3"/>
                  <a:gd name="T13" fmla="*/ 2 h 3"/>
                  <a:gd name="T14" fmla="*/ 2 w 3"/>
                  <a:gd name="T15" fmla="*/ 2 h 3"/>
                  <a:gd name="T16" fmla="*/ 2 w 3"/>
                  <a:gd name="T17" fmla="*/ 2 h 3"/>
                  <a:gd name="T18" fmla="*/ 2 w 3"/>
                  <a:gd name="T19" fmla="*/ 2 h 3"/>
                  <a:gd name="T20" fmla="*/ 2 w 3"/>
                  <a:gd name="T21" fmla="*/ 2 h 3"/>
                  <a:gd name="T22" fmla="*/ 2 w 3"/>
                  <a:gd name="T23" fmla="*/ 2 h 3"/>
                  <a:gd name="T24" fmla="*/ 2 w 3"/>
                  <a:gd name="T25" fmla="*/ 2 h 3"/>
                  <a:gd name="T26" fmla="*/ 2 w 3"/>
                  <a:gd name="T27" fmla="*/ 2 h 3"/>
                  <a:gd name="T28" fmla="*/ 2 w 3"/>
                  <a:gd name="T29" fmla="*/ 2 h 3"/>
                  <a:gd name="T30" fmla="*/ 3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1"/>
                      <a:pt x="1" y="0"/>
                      <a:pt x="0" y="0"/>
                    </a:cubicBezTo>
                    <a:cubicBezTo>
                      <a:pt x="0" y="1"/>
                      <a:pt x="1" y="1"/>
                      <a:pt x="1" y="2"/>
                    </a:cubicBezTo>
                    <a:cubicBezTo>
                      <a:pt x="1" y="1"/>
                      <a:pt x="1" y="3"/>
                      <a:pt x="2" y="2"/>
                    </a:cubicBezTo>
                    <a:cubicBezTo>
                      <a:pt x="2" y="2"/>
                      <a:pt x="2" y="2"/>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2"/>
                      <a:pt x="2" y="2"/>
                    </a:cubicBezTo>
                    <a:cubicBezTo>
                      <a:pt x="2" y="2"/>
                      <a:pt x="2" y="2"/>
                      <a:pt x="2" y="2"/>
                    </a:cubicBezTo>
                    <a:cubicBezTo>
                      <a:pt x="2" y="2"/>
                      <a:pt x="2" y="2"/>
                      <a:pt x="2" y="2"/>
                    </a:cubicBezTo>
                    <a:cubicBezTo>
                      <a:pt x="3" y="0"/>
                      <a:pt x="3" y="0"/>
                      <a:pt x="3" y="0"/>
                    </a:cubicBezTo>
                    <a:cubicBezTo>
                      <a:pt x="2"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06" name="Freeform 688">
                <a:extLst>
                  <a:ext uri="{FF2B5EF4-FFF2-40B4-BE49-F238E27FC236}">
                    <a16:creationId xmlns:a16="http://schemas.microsoft.com/office/drawing/2014/main" id="{433655E1-C3D3-4DAF-9628-15865A9123B6}"/>
                  </a:ext>
                </a:extLst>
              </p:cNvPr>
              <p:cNvSpPr>
                <a:spLocks/>
              </p:cNvSpPr>
              <p:nvPr userDrawn="1"/>
            </p:nvSpPr>
            <p:spPr bwMode="auto">
              <a:xfrm>
                <a:off x="3620"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07" name="Freeform 689">
                <a:extLst>
                  <a:ext uri="{FF2B5EF4-FFF2-40B4-BE49-F238E27FC236}">
                    <a16:creationId xmlns:a16="http://schemas.microsoft.com/office/drawing/2014/main" id="{67C6A843-A888-4536-BCA5-AE8D3E2DFF9F}"/>
                  </a:ext>
                </a:extLst>
              </p:cNvPr>
              <p:cNvSpPr>
                <a:spLocks/>
              </p:cNvSpPr>
              <p:nvPr userDrawn="1"/>
            </p:nvSpPr>
            <p:spPr bwMode="auto">
              <a:xfrm>
                <a:off x="3620" y="383"/>
                <a:ext cx="14" cy="10"/>
              </a:xfrm>
              <a:custGeom>
                <a:avLst/>
                <a:gdLst>
                  <a:gd name="T0" fmla="*/ 0 w 3"/>
                  <a:gd name="T1" fmla="*/ 0 h 2"/>
                  <a:gd name="T2" fmla="*/ 1 w 3"/>
                  <a:gd name="T3" fmla="*/ 1 h 2"/>
                  <a:gd name="T4" fmla="*/ 0 w 3"/>
                  <a:gd name="T5" fmla="*/ 1 h 2"/>
                  <a:gd name="T6" fmla="*/ 1 w 3"/>
                  <a:gd name="T7" fmla="*/ 1 h 2"/>
                  <a:gd name="T8" fmla="*/ 1 w 3"/>
                  <a:gd name="T9" fmla="*/ 1 h 2"/>
                  <a:gd name="T10" fmla="*/ 3 w 3"/>
                  <a:gd name="T11" fmla="*/ 0 h 2"/>
                  <a:gd name="T12" fmla="*/ 0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0"/>
                    </a:moveTo>
                    <a:cubicBezTo>
                      <a:pt x="0" y="0"/>
                      <a:pt x="1" y="0"/>
                      <a:pt x="1" y="1"/>
                    </a:cubicBezTo>
                    <a:cubicBezTo>
                      <a:pt x="0" y="1"/>
                      <a:pt x="0" y="1"/>
                      <a:pt x="0" y="1"/>
                    </a:cubicBezTo>
                    <a:cubicBezTo>
                      <a:pt x="0" y="1"/>
                      <a:pt x="0" y="2"/>
                      <a:pt x="1" y="1"/>
                    </a:cubicBezTo>
                    <a:cubicBezTo>
                      <a:pt x="1" y="1"/>
                      <a:pt x="1" y="1"/>
                      <a:pt x="1"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08" name="Freeform 690">
                <a:extLst>
                  <a:ext uri="{FF2B5EF4-FFF2-40B4-BE49-F238E27FC236}">
                    <a16:creationId xmlns:a16="http://schemas.microsoft.com/office/drawing/2014/main" id="{EC98CA84-4245-47EB-A4F8-F21F04815890}"/>
                  </a:ext>
                </a:extLst>
              </p:cNvPr>
              <p:cNvSpPr>
                <a:spLocks/>
              </p:cNvSpPr>
              <p:nvPr userDrawn="1"/>
            </p:nvSpPr>
            <p:spPr bwMode="auto">
              <a:xfrm>
                <a:off x="3630" y="358"/>
                <a:ext cx="4" cy="10"/>
              </a:xfrm>
              <a:custGeom>
                <a:avLst/>
                <a:gdLst>
                  <a:gd name="T0" fmla="*/ 1 w 1"/>
                  <a:gd name="T1" fmla="*/ 2 h 2"/>
                  <a:gd name="T2" fmla="*/ 1 w 1"/>
                  <a:gd name="T3" fmla="*/ 0 h 2"/>
                  <a:gd name="T4" fmla="*/ 0 w 1"/>
                  <a:gd name="T5" fmla="*/ 1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0"/>
                      <a:pt x="1" y="0"/>
                      <a:pt x="1" y="0"/>
                    </a:cubicBezTo>
                    <a:cubicBezTo>
                      <a:pt x="0" y="1"/>
                      <a:pt x="0" y="1"/>
                      <a:pt x="0" y="1"/>
                    </a:cubicBezTo>
                    <a:cubicBezTo>
                      <a:pt x="0" y="1"/>
                      <a:pt x="0" y="1"/>
                      <a:pt x="0" y="1"/>
                    </a:cubicBezTo>
                    <a:cubicBezTo>
                      <a:pt x="0" y="2"/>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09" name="Freeform 691">
                <a:extLst>
                  <a:ext uri="{FF2B5EF4-FFF2-40B4-BE49-F238E27FC236}">
                    <a16:creationId xmlns:a16="http://schemas.microsoft.com/office/drawing/2014/main" id="{64B8263E-F7DD-4C02-B360-5A4F83DB0078}"/>
                  </a:ext>
                </a:extLst>
              </p:cNvPr>
              <p:cNvSpPr>
                <a:spLocks/>
              </p:cNvSpPr>
              <p:nvPr userDrawn="1"/>
            </p:nvSpPr>
            <p:spPr bwMode="auto">
              <a:xfrm>
                <a:off x="3659" y="33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10" name="Freeform 692">
                <a:extLst>
                  <a:ext uri="{FF2B5EF4-FFF2-40B4-BE49-F238E27FC236}">
                    <a16:creationId xmlns:a16="http://schemas.microsoft.com/office/drawing/2014/main" id="{3F3AF540-CF3B-4ECC-ADC5-8CE3ED8D16A7}"/>
                  </a:ext>
                </a:extLst>
              </p:cNvPr>
              <p:cNvSpPr>
                <a:spLocks/>
              </p:cNvSpPr>
              <p:nvPr userDrawn="1"/>
            </p:nvSpPr>
            <p:spPr bwMode="auto">
              <a:xfrm>
                <a:off x="3664" y="32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11" name="Freeform 693">
                <a:extLst>
                  <a:ext uri="{FF2B5EF4-FFF2-40B4-BE49-F238E27FC236}">
                    <a16:creationId xmlns:a16="http://schemas.microsoft.com/office/drawing/2014/main" id="{0E10283C-78EA-41E9-94D2-FABF811A8A0C}"/>
                  </a:ext>
                </a:extLst>
              </p:cNvPr>
              <p:cNvSpPr>
                <a:spLocks/>
              </p:cNvSpPr>
              <p:nvPr userDrawn="1"/>
            </p:nvSpPr>
            <p:spPr bwMode="auto">
              <a:xfrm>
                <a:off x="3963" y="53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12" name="Freeform 694">
                <a:extLst>
                  <a:ext uri="{FF2B5EF4-FFF2-40B4-BE49-F238E27FC236}">
                    <a16:creationId xmlns:a16="http://schemas.microsoft.com/office/drawing/2014/main" id="{79525321-E585-44C4-8FE0-34371C322B39}"/>
                  </a:ext>
                </a:extLst>
              </p:cNvPr>
              <p:cNvSpPr>
                <a:spLocks/>
              </p:cNvSpPr>
              <p:nvPr userDrawn="1"/>
            </p:nvSpPr>
            <p:spPr bwMode="auto">
              <a:xfrm>
                <a:off x="3968" y="5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13" name="Freeform 695">
                <a:extLst>
                  <a:ext uri="{FF2B5EF4-FFF2-40B4-BE49-F238E27FC236}">
                    <a16:creationId xmlns:a16="http://schemas.microsoft.com/office/drawing/2014/main" id="{EB143430-12FA-4A27-BC62-92C9BC2B78DF}"/>
                  </a:ext>
                </a:extLst>
              </p:cNvPr>
              <p:cNvSpPr>
                <a:spLocks/>
              </p:cNvSpPr>
              <p:nvPr userDrawn="1"/>
            </p:nvSpPr>
            <p:spPr bwMode="auto">
              <a:xfrm>
                <a:off x="3824" y="283"/>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14" name="Freeform 696">
                <a:extLst>
                  <a:ext uri="{FF2B5EF4-FFF2-40B4-BE49-F238E27FC236}">
                    <a16:creationId xmlns:a16="http://schemas.microsoft.com/office/drawing/2014/main" id="{0E2DFA33-8FDE-434B-80F4-B1CA25EBBA04}"/>
                  </a:ext>
                </a:extLst>
              </p:cNvPr>
              <p:cNvSpPr>
                <a:spLocks/>
              </p:cNvSpPr>
              <p:nvPr userDrawn="1"/>
            </p:nvSpPr>
            <p:spPr bwMode="auto">
              <a:xfrm>
                <a:off x="3928" y="3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15" name="Freeform 697">
                <a:extLst>
                  <a:ext uri="{FF2B5EF4-FFF2-40B4-BE49-F238E27FC236}">
                    <a16:creationId xmlns:a16="http://schemas.microsoft.com/office/drawing/2014/main" id="{26619429-CCA1-42C5-8990-B9DA1C84FA0C}"/>
                  </a:ext>
                </a:extLst>
              </p:cNvPr>
              <p:cNvSpPr>
                <a:spLocks/>
              </p:cNvSpPr>
              <p:nvPr userDrawn="1"/>
            </p:nvSpPr>
            <p:spPr bwMode="auto">
              <a:xfrm>
                <a:off x="3948" y="38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16" name="Freeform 698">
                <a:extLst>
                  <a:ext uri="{FF2B5EF4-FFF2-40B4-BE49-F238E27FC236}">
                    <a16:creationId xmlns:a16="http://schemas.microsoft.com/office/drawing/2014/main" id="{4A0E8DA2-D8DE-470F-8B37-5683B2364B3B}"/>
                  </a:ext>
                </a:extLst>
              </p:cNvPr>
              <p:cNvSpPr>
                <a:spLocks/>
              </p:cNvSpPr>
              <p:nvPr userDrawn="1"/>
            </p:nvSpPr>
            <p:spPr bwMode="auto">
              <a:xfrm>
                <a:off x="3938" y="6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17" name="Freeform 699">
                <a:extLst>
                  <a:ext uri="{FF2B5EF4-FFF2-40B4-BE49-F238E27FC236}">
                    <a16:creationId xmlns:a16="http://schemas.microsoft.com/office/drawing/2014/main" id="{46450883-40CB-43B9-A035-2A9F3EC9061E}"/>
                  </a:ext>
                </a:extLst>
              </p:cNvPr>
              <p:cNvSpPr>
                <a:spLocks/>
              </p:cNvSpPr>
              <p:nvPr userDrawn="1"/>
            </p:nvSpPr>
            <p:spPr bwMode="auto">
              <a:xfrm>
                <a:off x="3714" y="268"/>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2" y="1"/>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18" name="Freeform 700">
                <a:extLst>
                  <a:ext uri="{FF2B5EF4-FFF2-40B4-BE49-F238E27FC236}">
                    <a16:creationId xmlns:a16="http://schemas.microsoft.com/office/drawing/2014/main" id="{DDD6A2FA-5016-42E0-9D2A-07E8BB7BF2A8}"/>
                  </a:ext>
                </a:extLst>
              </p:cNvPr>
              <p:cNvSpPr>
                <a:spLocks/>
              </p:cNvSpPr>
              <p:nvPr userDrawn="1"/>
            </p:nvSpPr>
            <p:spPr bwMode="auto">
              <a:xfrm>
                <a:off x="3918"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19" name="Freeform 701">
                <a:extLst>
                  <a:ext uri="{FF2B5EF4-FFF2-40B4-BE49-F238E27FC236}">
                    <a16:creationId xmlns:a16="http://schemas.microsoft.com/office/drawing/2014/main" id="{A74C0F17-97E6-4B3B-8566-DF09C7B12A18}"/>
                  </a:ext>
                </a:extLst>
              </p:cNvPr>
              <p:cNvSpPr>
                <a:spLocks/>
              </p:cNvSpPr>
              <p:nvPr userDrawn="1"/>
            </p:nvSpPr>
            <p:spPr bwMode="auto">
              <a:xfrm>
                <a:off x="3724" y="26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20" name="Freeform 702">
                <a:extLst>
                  <a:ext uri="{FF2B5EF4-FFF2-40B4-BE49-F238E27FC236}">
                    <a16:creationId xmlns:a16="http://schemas.microsoft.com/office/drawing/2014/main" id="{BF31D1E5-6E44-4267-81F3-EB18C80AA025}"/>
                  </a:ext>
                </a:extLst>
              </p:cNvPr>
              <p:cNvSpPr>
                <a:spLocks/>
              </p:cNvSpPr>
              <p:nvPr userDrawn="1"/>
            </p:nvSpPr>
            <p:spPr bwMode="auto">
              <a:xfrm>
                <a:off x="3644"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21" name="Freeform 703">
                <a:extLst>
                  <a:ext uri="{FF2B5EF4-FFF2-40B4-BE49-F238E27FC236}">
                    <a16:creationId xmlns:a16="http://schemas.microsoft.com/office/drawing/2014/main" id="{81814EAF-B815-4138-A872-83F53BF285A9}"/>
                  </a:ext>
                </a:extLst>
              </p:cNvPr>
              <p:cNvSpPr>
                <a:spLocks/>
              </p:cNvSpPr>
              <p:nvPr userDrawn="1"/>
            </p:nvSpPr>
            <p:spPr bwMode="auto">
              <a:xfrm>
                <a:off x="3644" y="5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22" name="Rectangle 704">
                <a:extLst>
                  <a:ext uri="{FF2B5EF4-FFF2-40B4-BE49-F238E27FC236}">
                    <a16:creationId xmlns:a16="http://schemas.microsoft.com/office/drawing/2014/main" id="{7CC67F52-A6B2-4501-B44F-833F6EEA2E00}"/>
                  </a:ext>
                </a:extLst>
              </p:cNvPr>
              <p:cNvSpPr>
                <a:spLocks noChangeArrowheads="1"/>
              </p:cNvSpPr>
              <p:nvPr userDrawn="1"/>
            </p:nvSpPr>
            <p:spPr bwMode="auto">
              <a:xfrm>
                <a:off x="3679"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23" name="Freeform 705">
                <a:extLst>
                  <a:ext uri="{FF2B5EF4-FFF2-40B4-BE49-F238E27FC236}">
                    <a16:creationId xmlns:a16="http://schemas.microsoft.com/office/drawing/2014/main" id="{7403D98F-30C8-4D71-9224-3E9DA85FCA78}"/>
                  </a:ext>
                </a:extLst>
              </p:cNvPr>
              <p:cNvSpPr>
                <a:spLocks/>
              </p:cNvSpPr>
              <p:nvPr userDrawn="1"/>
            </p:nvSpPr>
            <p:spPr bwMode="auto">
              <a:xfrm>
                <a:off x="3659" y="29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24" name="Freeform 706">
                <a:extLst>
                  <a:ext uri="{FF2B5EF4-FFF2-40B4-BE49-F238E27FC236}">
                    <a16:creationId xmlns:a16="http://schemas.microsoft.com/office/drawing/2014/main" id="{EE66E66D-2018-485E-A4F6-682C26C64BB3}"/>
                  </a:ext>
                </a:extLst>
              </p:cNvPr>
              <p:cNvSpPr>
                <a:spLocks/>
              </p:cNvSpPr>
              <p:nvPr userDrawn="1"/>
            </p:nvSpPr>
            <p:spPr bwMode="auto">
              <a:xfrm>
                <a:off x="3739" y="2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25" name="Freeform 707">
                <a:extLst>
                  <a:ext uri="{FF2B5EF4-FFF2-40B4-BE49-F238E27FC236}">
                    <a16:creationId xmlns:a16="http://schemas.microsoft.com/office/drawing/2014/main" id="{DA3DB106-399D-436E-B936-1CBBA0DE69B9}"/>
                  </a:ext>
                </a:extLst>
              </p:cNvPr>
              <p:cNvSpPr>
                <a:spLocks/>
              </p:cNvSpPr>
              <p:nvPr userDrawn="1"/>
            </p:nvSpPr>
            <p:spPr bwMode="auto">
              <a:xfrm>
                <a:off x="3679" y="3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26" name="Freeform 708">
                <a:extLst>
                  <a:ext uri="{FF2B5EF4-FFF2-40B4-BE49-F238E27FC236}">
                    <a16:creationId xmlns:a16="http://schemas.microsoft.com/office/drawing/2014/main" id="{F6FA6AAB-30F7-4F28-ADD0-6FE4EAFD9272}"/>
                  </a:ext>
                </a:extLst>
              </p:cNvPr>
              <p:cNvSpPr>
                <a:spLocks/>
              </p:cNvSpPr>
              <p:nvPr userDrawn="1"/>
            </p:nvSpPr>
            <p:spPr bwMode="auto">
              <a:xfrm>
                <a:off x="3679" y="30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27" name="Freeform 709">
                <a:extLst>
                  <a:ext uri="{FF2B5EF4-FFF2-40B4-BE49-F238E27FC236}">
                    <a16:creationId xmlns:a16="http://schemas.microsoft.com/office/drawing/2014/main" id="{8DD05309-E1BC-4A09-801C-89421483DE99}"/>
                  </a:ext>
                </a:extLst>
              </p:cNvPr>
              <p:cNvSpPr>
                <a:spLocks/>
              </p:cNvSpPr>
              <p:nvPr userDrawn="1"/>
            </p:nvSpPr>
            <p:spPr bwMode="auto">
              <a:xfrm>
                <a:off x="3679" y="30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28" name="Freeform 710">
                <a:extLst>
                  <a:ext uri="{FF2B5EF4-FFF2-40B4-BE49-F238E27FC236}">
                    <a16:creationId xmlns:a16="http://schemas.microsoft.com/office/drawing/2014/main" id="{D1BF0563-3C44-44E6-9E94-F7C17FDD25CB}"/>
                  </a:ext>
                </a:extLst>
              </p:cNvPr>
              <p:cNvSpPr>
                <a:spLocks/>
              </p:cNvSpPr>
              <p:nvPr userDrawn="1"/>
            </p:nvSpPr>
            <p:spPr bwMode="auto">
              <a:xfrm>
                <a:off x="3794" y="6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29" name="Rectangle 711">
                <a:extLst>
                  <a:ext uri="{FF2B5EF4-FFF2-40B4-BE49-F238E27FC236}">
                    <a16:creationId xmlns:a16="http://schemas.microsoft.com/office/drawing/2014/main" id="{A60437CC-6596-4A5E-9617-B587E1CFAA5F}"/>
                  </a:ext>
                </a:extLst>
              </p:cNvPr>
              <p:cNvSpPr>
                <a:spLocks noChangeArrowheads="1"/>
              </p:cNvSpPr>
              <p:nvPr userDrawn="1"/>
            </p:nvSpPr>
            <p:spPr bwMode="auto">
              <a:xfrm>
                <a:off x="3888" y="2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30" name="Freeform 712">
                <a:extLst>
                  <a:ext uri="{FF2B5EF4-FFF2-40B4-BE49-F238E27FC236}">
                    <a16:creationId xmlns:a16="http://schemas.microsoft.com/office/drawing/2014/main" id="{0736103B-2A54-4E2B-8AD3-A3318283306C}"/>
                  </a:ext>
                </a:extLst>
              </p:cNvPr>
              <p:cNvSpPr>
                <a:spLocks/>
              </p:cNvSpPr>
              <p:nvPr userDrawn="1"/>
            </p:nvSpPr>
            <p:spPr bwMode="auto">
              <a:xfrm>
                <a:off x="3883" y="283"/>
                <a:ext cx="15" cy="10"/>
              </a:xfrm>
              <a:custGeom>
                <a:avLst/>
                <a:gdLst>
                  <a:gd name="T0" fmla="*/ 3 w 3"/>
                  <a:gd name="T1" fmla="*/ 1 h 2"/>
                  <a:gd name="T2" fmla="*/ 1 w 3"/>
                  <a:gd name="T3" fmla="*/ 0 h 2"/>
                  <a:gd name="T4" fmla="*/ 0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1"/>
                      <a:pt x="1" y="0"/>
                    </a:cubicBezTo>
                    <a:cubicBezTo>
                      <a:pt x="0" y="2"/>
                      <a:pt x="0" y="2"/>
                      <a:pt x="0" y="2"/>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31" name="Freeform 713">
                <a:extLst>
                  <a:ext uri="{FF2B5EF4-FFF2-40B4-BE49-F238E27FC236}">
                    <a16:creationId xmlns:a16="http://schemas.microsoft.com/office/drawing/2014/main" id="{1D29C217-D6D8-40D9-A86E-104A1EDF238F}"/>
                  </a:ext>
                </a:extLst>
              </p:cNvPr>
              <p:cNvSpPr>
                <a:spLocks noEditPoints="1"/>
              </p:cNvSpPr>
              <p:nvPr userDrawn="1"/>
            </p:nvSpPr>
            <p:spPr bwMode="auto">
              <a:xfrm>
                <a:off x="3605" y="213"/>
                <a:ext cx="378" cy="500"/>
              </a:xfrm>
              <a:custGeom>
                <a:avLst/>
                <a:gdLst>
                  <a:gd name="T0" fmla="*/ 72 w 76"/>
                  <a:gd name="T1" fmla="*/ 68 h 100"/>
                  <a:gd name="T2" fmla="*/ 73 w 76"/>
                  <a:gd name="T3" fmla="*/ 61 h 100"/>
                  <a:gd name="T4" fmla="*/ 74 w 76"/>
                  <a:gd name="T5" fmla="*/ 58 h 100"/>
                  <a:gd name="T6" fmla="*/ 73 w 76"/>
                  <a:gd name="T7" fmla="*/ 52 h 100"/>
                  <a:gd name="T8" fmla="*/ 72 w 76"/>
                  <a:gd name="T9" fmla="*/ 44 h 100"/>
                  <a:gd name="T10" fmla="*/ 65 w 76"/>
                  <a:gd name="T11" fmla="*/ 35 h 100"/>
                  <a:gd name="T12" fmla="*/ 65 w 76"/>
                  <a:gd name="T13" fmla="*/ 35 h 100"/>
                  <a:gd name="T14" fmla="*/ 68 w 76"/>
                  <a:gd name="T15" fmla="*/ 33 h 100"/>
                  <a:gd name="T16" fmla="*/ 66 w 76"/>
                  <a:gd name="T17" fmla="*/ 28 h 100"/>
                  <a:gd name="T18" fmla="*/ 62 w 76"/>
                  <a:gd name="T19" fmla="*/ 23 h 100"/>
                  <a:gd name="T20" fmla="*/ 53 w 76"/>
                  <a:gd name="T21" fmla="*/ 18 h 100"/>
                  <a:gd name="T22" fmla="*/ 54 w 76"/>
                  <a:gd name="T23" fmla="*/ 11 h 100"/>
                  <a:gd name="T24" fmla="*/ 46 w 76"/>
                  <a:gd name="T25" fmla="*/ 9 h 100"/>
                  <a:gd name="T26" fmla="*/ 46 w 76"/>
                  <a:gd name="T27" fmla="*/ 4 h 100"/>
                  <a:gd name="T28" fmla="*/ 42 w 76"/>
                  <a:gd name="T29" fmla="*/ 3 h 100"/>
                  <a:gd name="T30" fmla="*/ 33 w 76"/>
                  <a:gd name="T31" fmla="*/ 6 h 100"/>
                  <a:gd name="T32" fmla="*/ 28 w 76"/>
                  <a:gd name="T33" fmla="*/ 6 h 100"/>
                  <a:gd name="T34" fmla="*/ 19 w 76"/>
                  <a:gd name="T35" fmla="*/ 7 h 100"/>
                  <a:gd name="T36" fmla="*/ 17 w 76"/>
                  <a:gd name="T37" fmla="*/ 11 h 100"/>
                  <a:gd name="T38" fmla="*/ 12 w 76"/>
                  <a:gd name="T39" fmla="*/ 14 h 100"/>
                  <a:gd name="T40" fmla="*/ 11 w 76"/>
                  <a:gd name="T41" fmla="*/ 19 h 100"/>
                  <a:gd name="T42" fmla="*/ 15 w 76"/>
                  <a:gd name="T43" fmla="*/ 18 h 100"/>
                  <a:gd name="T44" fmla="*/ 15 w 76"/>
                  <a:gd name="T45" fmla="*/ 16 h 100"/>
                  <a:gd name="T46" fmla="*/ 20 w 76"/>
                  <a:gd name="T47" fmla="*/ 14 h 100"/>
                  <a:gd name="T48" fmla="*/ 29 w 76"/>
                  <a:gd name="T49" fmla="*/ 11 h 100"/>
                  <a:gd name="T50" fmla="*/ 39 w 76"/>
                  <a:gd name="T51" fmla="*/ 11 h 100"/>
                  <a:gd name="T52" fmla="*/ 44 w 76"/>
                  <a:gd name="T53" fmla="*/ 14 h 100"/>
                  <a:gd name="T54" fmla="*/ 45 w 76"/>
                  <a:gd name="T55" fmla="*/ 14 h 100"/>
                  <a:gd name="T56" fmla="*/ 50 w 76"/>
                  <a:gd name="T57" fmla="*/ 18 h 100"/>
                  <a:gd name="T58" fmla="*/ 58 w 76"/>
                  <a:gd name="T59" fmla="*/ 30 h 100"/>
                  <a:gd name="T60" fmla="*/ 59 w 76"/>
                  <a:gd name="T61" fmla="*/ 35 h 100"/>
                  <a:gd name="T62" fmla="*/ 64 w 76"/>
                  <a:gd name="T63" fmla="*/ 43 h 100"/>
                  <a:gd name="T64" fmla="*/ 66 w 76"/>
                  <a:gd name="T65" fmla="*/ 51 h 100"/>
                  <a:gd name="T66" fmla="*/ 64 w 76"/>
                  <a:gd name="T67" fmla="*/ 59 h 100"/>
                  <a:gd name="T68" fmla="*/ 63 w 76"/>
                  <a:gd name="T69" fmla="*/ 69 h 100"/>
                  <a:gd name="T70" fmla="*/ 60 w 76"/>
                  <a:gd name="T71" fmla="*/ 78 h 100"/>
                  <a:gd name="T72" fmla="*/ 54 w 76"/>
                  <a:gd name="T73" fmla="*/ 89 h 100"/>
                  <a:gd name="T74" fmla="*/ 39 w 76"/>
                  <a:gd name="T75" fmla="*/ 91 h 100"/>
                  <a:gd name="T76" fmla="*/ 36 w 76"/>
                  <a:gd name="T77" fmla="*/ 91 h 100"/>
                  <a:gd name="T78" fmla="*/ 28 w 76"/>
                  <a:gd name="T79" fmla="*/ 88 h 100"/>
                  <a:gd name="T80" fmla="*/ 19 w 76"/>
                  <a:gd name="T81" fmla="*/ 80 h 100"/>
                  <a:gd name="T82" fmla="*/ 10 w 76"/>
                  <a:gd name="T83" fmla="*/ 69 h 100"/>
                  <a:gd name="T84" fmla="*/ 6 w 76"/>
                  <a:gd name="T85" fmla="*/ 57 h 100"/>
                  <a:gd name="T86" fmla="*/ 2 w 76"/>
                  <a:gd name="T87" fmla="*/ 66 h 100"/>
                  <a:gd name="T88" fmla="*/ 8 w 76"/>
                  <a:gd name="T89" fmla="*/ 79 h 100"/>
                  <a:gd name="T90" fmla="*/ 9 w 76"/>
                  <a:gd name="T91" fmla="*/ 82 h 100"/>
                  <a:gd name="T92" fmla="*/ 21 w 76"/>
                  <a:gd name="T93" fmla="*/ 93 h 100"/>
                  <a:gd name="T94" fmla="*/ 29 w 76"/>
                  <a:gd name="T95" fmla="*/ 95 h 100"/>
                  <a:gd name="T96" fmla="*/ 37 w 76"/>
                  <a:gd name="T97" fmla="*/ 97 h 100"/>
                  <a:gd name="T98" fmla="*/ 39 w 76"/>
                  <a:gd name="T99" fmla="*/ 99 h 100"/>
                  <a:gd name="T100" fmla="*/ 45 w 76"/>
                  <a:gd name="T101" fmla="*/ 97 h 100"/>
                  <a:gd name="T102" fmla="*/ 53 w 76"/>
                  <a:gd name="T103" fmla="*/ 95 h 100"/>
                  <a:gd name="T104" fmla="*/ 58 w 76"/>
                  <a:gd name="T105" fmla="*/ 90 h 100"/>
                  <a:gd name="T106" fmla="*/ 61 w 76"/>
                  <a:gd name="T107" fmla="*/ 88 h 100"/>
                  <a:gd name="T108" fmla="*/ 67 w 76"/>
                  <a:gd name="T109" fmla="*/ 82 h 100"/>
                  <a:gd name="T110" fmla="*/ 71 w 76"/>
                  <a:gd name="T111" fmla="*/ 71 h 100"/>
                  <a:gd name="T112" fmla="*/ 66 w 76"/>
                  <a:gd name="T113" fmla="*/ 34 h 100"/>
                  <a:gd name="T114" fmla="*/ 17 w 76"/>
                  <a:gd name="T115"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00">
                    <a:moveTo>
                      <a:pt x="71" y="72"/>
                    </a:moveTo>
                    <a:cubicBezTo>
                      <a:pt x="72" y="72"/>
                      <a:pt x="72" y="72"/>
                      <a:pt x="72" y="72"/>
                    </a:cubicBezTo>
                    <a:cubicBezTo>
                      <a:pt x="73" y="73"/>
                      <a:pt x="72" y="74"/>
                      <a:pt x="73" y="73"/>
                    </a:cubicBezTo>
                    <a:cubicBezTo>
                      <a:pt x="71" y="72"/>
                      <a:pt x="74" y="69"/>
                      <a:pt x="72" y="68"/>
                    </a:cubicBezTo>
                    <a:cubicBezTo>
                      <a:pt x="72" y="68"/>
                      <a:pt x="72" y="68"/>
                      <a:pt x="72" y="68"/>
                    </a:cubicBezTo>
                    <a:cubicBezTo>
                      <a:pt x="72" y="68"/>
                      <a:pt x="72" y="68"/>
                      <a:pt x="72" y="68"/>
                    </a:cubicBezTo>
                    <a:cubicBezTo>
                      <a:pt x="74" y="67"/>
                      <a:pt x="71" y="67"/>
                      <a:pt x="71" y="65"/>
                    </a:cubicBezTo>
                    <a:cubicBezTo>
                      <a:pt x="72" y="64"/>
                      <a:pt x="72" y="64"/>
                      <a:pt x="72" y="64"/>
                    </a:cubicBezTo>
                    <a:cubicBezTo>
                      <a:pt x="72" y="63"/>
                      <a:pt x="72" y="63"/>
                      <a:pt x="72" y="63"/>
                    </a:cubicBezTo>
                    <a:cubicBezTo>
                      <a:pt x="72" y="63"/>
                      <a:pt x="73" y="63"/>
                      <a:pt x="72" y="63"/>
                    </a:cubicBezTo>
                    <a:cubicBezTo>
                      <a:pt x="72" y="61"/>
                      <a:pt x="72" y="61"/>
                      <a:pt x="72" y="61"/>
                    </a:cubicBezTo>
                    <a:cubicBezTo>
                      <a:pt x="73" y="61"/>
                      <a:pt x="73" y="61"/>
                      <a:pt x="73" y="61"/>
                    </a:cubicBezTo>
                    <a:cubicBezTo>
                      <a:pt x="72" y="61"/>
                      <a:pt x="72" y="60"/>
                      <a:pt x="71" y="59"/>
                    </a:cubicBezTo>
                    <a:cubicBezTo>
                      <a:pt x="72" y="59"/>
                      <a:pt x="72" y="60"/>
                      <a:pt x="72" y="60"/>
                    </a:cubicBezTo>
                    <a:cubicBezTo>
                      <a:pt x="71" y="58"/>
                      <a:pt x="71" y="58"/>
                      <a:pt x="71" y="58"/>
                    </a:cubicBezTo>
                    <a:cubicBezTo>
                      <a:pt x="72" y="58"/>
                      <a:pt x="73" y="59"/>
                      <a:pt x="73" y="60"/>
                    </a:cubicBezTo>
                    <a:cubicBezTo>
                      <a:pt x="75" y="59"/>
                      <a:pt x="72" y="59"/>
                      <a:pt x="74" y="56"/>
                    </a:cubicBezTo>
                    <a:cubicBezTo>
                      <a:pt x="74" y="58"/>
                      <a:pt x="74" y="58"/>
                      <a:pt x="74" y="58"/>
                    </a:cubicBezTo>
                    <a:cubicBezTo>
                      <a:pt x="75" y="57"/>
                      <a:pt x="75" y="56"/>
                      <a:pt x="76" y="55"/>
                    </a:cubicBezTo>
                    <a:cubicBezTo>
                      <a:pt x="75" y="55"/>
                      <a:pt x="73" y="57"/>
                      <a:pt x="73" y="56"/>
                    </a:cubicBezTo>
                    <a:cubicBezTo>
                      <a:pt x="73" y="56"/>
                      <a:pt x="73" y="55"/>
                      <a:pt x="73" y="54"/>
                    </a:cubicBezTo>
                    <a:cubicBezTo>
                      <a:pt x="73" y="54"/>
                      <a:pt x="73" y="54"/>
                      <a:pt x="73" y="53"/>
                    </a:cubicBezTo>
                    <a:cubicBezTo>
                      <a:pt x="74" y="53"/>
                      <a:pt x="74" y="53"/>
                      <a:pt x="74" y="53"/>
                    </a:cubicBezTo>
                    <a:cubicBezTo>
                      <a:pt x="74" y="52"/>
                      <a:pt x="73" y="52"/>
                      <a:pt x="73" y="52"/>
                    </a:cubicBezTo>
                    <a:cubicBezTo>
                      <a:pt x="73" y="51"/>
                      <a:pt x="74" y="50"/>
                      <a:pt x="75" y="50"/>
                    </a:cubicBezTo>
                    <a:cubicBezTo>
                      <a:pt x="75" y="48"/>
                      <a:pt x="73" y="51"/>
                      <a:pt x="73" y="49"/>
                    </a:cubicBezTo>
                    <a:cubicBezTo>
                      <a:pt x="73" y="48"/>
                      <a:pt x="73" y="47"/>
                      <a:pt x="71" y="46"/>
                    </a:cubicBezTo>
                    <a:cubicBezTo>
                      <a:pt x="72" y="45"/>
                      <a:pt x="72" y="46"/>
                      <a:pt x="73" y="45"/>
                    </a:cubicBezTo>
                    <a:cubicBezTo>
                      <a:pt x="71" y="44"/>
                      <a:pt x="71" y="44"/>
                      <a:pt x="71" y="44"/>
                    </a:cubicBezTo>
                    <a:cubicBezTo>
                      <a:pt x="71" y="44"/>
                      <a:pt x="72" y="44"/>
                      <a:pt x="72" y="44"/>
                    </a:cubicBezTo>
                    <a:cubicBezTo>
                      <a:pt x="71" y="44"/>
                      <a:pt x="71" y="44"/>
                      <a:pt x="70" y="43"/>
                    </a:cubicBezTo>
                    <a:cubicBezTo>
                      <a:pt x="69" y="43"/>
                      <a:pt x="72" y="41"/>
                      <a:pt x="70" y="40"/>
                    </a:cubicBezTo>
                    <a:cubicBezTo>
                      <a:pt x="70" y="39"/>
                      <a:pt x="71" y="40"/>
                      <a:pt x="71" y="40"/>
                    </a:cubicBezTo>
                    <a:cubicBezTo>
                      <a:pt x="70" y="38"/>
                      <a:pt x="70" y="38"/>
                      <a:pt x="68" y="37"/>
                    </a:cubicBezTo>
                    <a:cubicBezTo>
                      <a:pt x="69" y="36"/>
                      <a:pt x="69" y="36"/>
                      <a:pt x="69" y="36"/>
                    </a:cubicBezTo>
                    <a:cubicBezTo>
                      <a:pt x="68" y="37"/>
                      <a:pt x="66" y="36"/>
                      <a:pt x="65" y="35"/>
                    </a:cubicBezTo>
                    <a:cubicBezTo>
                      <a:pt x="65" y="36"/>
                      <a:pt x="65" y="36"/>
                      <a:pt x="64" y="36"/>
                    </a:cubicBezTo>
                    <a:cubicBezTo>
                      <a:pt x="63" y="35"/>
                      <a:pt x="63" y="35"/>
                      <a:pt x="63" y="35"/>
                    </a:cubicBezTo>
                    <a:cubicBezTo>
                      <a:pt x="63" y="35"/>
                      <a:pt x="64" y="35"/>
                      <a:pt x="65" y="35"/>
                    </a:cubicBezTo>
                    <a:cubicBezTo>
                      <a:pt x="64" y="35"/>
                      <a:pt x="64" y="35"/>
                      <a:pt x="64" y="35"/>
                    </a:cubicBezTo>
                    <a:cubicBezTo>
                      <a:pt x="64" y="34"/>
                      <a:pt x="65" y="34"/>
                      <a:pt x="66" y="34"/>
                    </a:cubicBezTo>
                    <a:cubicBezTo>
                      <a:pt x="66" y="35"/>
                      <a:pt x="66" y="35"/>
                      <a:pt x="65" y="35"/>
                    </a:cubicBezTo>
                    <a:cubicBezTo>
                      <a:pt x="66" y="35"/>
                      <a:pt x="67" y="35"/>
                      <a:pt x="68" y="35"/>
                    </a:cubicBezTo>
                    <a:cubicBezTo>
                      <a:pt x="68" y="35"/>
                      <a:pt x="68" y="35"/>
                      <a:pt x="67" y="35"/>
                    </a:cubicBezTo>
                    <a:cubicBezTo>
                      <a:pt x="68" y="35"/>
                      <a:pt x="68" y="35"/>
                      <a:pt x="68" y="35"/>
                    </a:cubicBezTo>
                    <a:cubicBezTo>
                      <a:pt x="68" y="34"/>
                      <a:pt x="68" y="34"/>
                      <a:pt x="67" y="34"/>
                    </a:cubicBezTo>
                    <a:cubicBezTo>
                      <a:pt x="69" y="33"/>
                      <a:pt x="69" y="33"/>
                      <a:pt x="69" y="33"/>
                    </a:cubicBezTo>
                    <a:cubicBezTo>
                      <a:pt x="68" y="33"/>
                      <a:pt x="68" y="33"/>
                      <a:pt x="68" y="33"/>
                    </a:cubicBezTo>
                    <a:cubicBezTo>
                      <a:pt x="68" y="33"/>
                      <a:pt x="68" y="31"/>
                      <a:pt x="68" y="31"/>
                    </a:cubicBezTo>
                    <a:cubicBezTo>
                      <a:pt x="66" y="30"/>
                      <a:pt x="64" y="30"/>
                      <a:pt x="62" y="28"/>
                    </a:cubicBezTo>
                    <a:cubicBezTo>
                      <a:pt x="63" y="28"/>
                      <a:pt x="64" y="27"/>
                      <a:pt x="65" y="27"/>
                    </a:cubicBezTo>
                    <a:cubicBezTo>
                      <a:pt x="64" y="28"/>
                      <a:pt x="66" y="28"/>
                      <a:pt x="66" y="29"/>
                    </a:cubicBezTo>
                    <a:cubicBezTo>
                      <a:pt x="66" y="29"/>
                      <a:pt x="67" y="29"/>
                      <a:pt x="67" y="29"/>
                    </a:cubicBezTo>
                    <a:cubicBezTo>
                      <a:pt x="67" y="29"/>
                      <a:pt x="67" y="28"/>
                      <a:pt x="66" y="28"/>
                    </a:cubicBezTo>
                    <a:cubicBezTo>
                      <a:pt x="66" y="28"/>
                      <a:pt x="65" y="27"/>
                      <a:pt x="65" y="27"/>
                    </a:cubicBezTo>
                    <a:cubicBezTo>
                      <a:pt x="66" y="27"/>
                      <a:pt x="65" y="26"/>
                      <a:pt x="66" y="26"/>
                    </a:cubicBezTo>
                    <a:cubicBezTo>
                      <a:pt x="64" y="27"/>
                      <a:pt x="64" y="25"/>
                      <a:pt x="63" y="24"/>
                    </a:cubicBezTo>
                    <a:cubicBezTo>
                      <a:pt x="63" y="24"/>
                      <a:pt x="64" y="24"/>
                      <a:pt x="64" y="25"/>
                    </a:cubicBezTo>
                    <a:cubicBezTo>
                      <a:pt x="65" y="23"/>
                      <a:pt x="61" y="24"/>
                      <a:pt x="62" y="23"/>
                    </a:cubicBezTo>
                    <a:cubicBezTo>
                      <a:pt x="62" y="23"/>
                      <a:pt x="62" y="23"/>
                      <a:pt x="62" y="23"/>
                    </a:cubicBezTo>
                    <a:cubicBezTo>
                      <a:pt x="61" y="23"/>
                      <a:pt x="61" y="21"/>
                      <a:pt x="62" y="21"/>
                    </a:cubicBezTo>
                    <a:cubicBezTo>
                      <a:pt x="62" y="21"/>
                      <a:pt x="62" y="21"/>
                      <a:pt x="62" y="21"/>
                    </a:cubicBezTo>
                    <a:cubicBezTo>
                      <a:pt x="61" y="20"/>
                      <a:pt x="59" y="17"/>
                      <a:pt x="57" y="18"/>
                    </a:cubicBezTo>
                    <a:cubicBezTo>
                      <a:pt x="57" y="17"/>
                      <a:pt x="59" y="16"/>
                      <a:pt x="59" y="16"/>
                    </a:cubicBezTo>
                    <a:cubicBezTo>
                      <a:pt x="59" y="16"/>
                      <a:pt x="57" y="17"/>
                      <a:pt x="56" y="17"/>
                    </a:cubicBezTo>
                    <a:cubicBezTo>
                      <a:pt x="54" y="17"/>
                      <a:pt x="53" y="18"/>
                      <a:pt x="53" y="18"/>
                    </a:cubicBezTo>
                    <a:cubicBezTo>
                      <a:pt x="54" y="17"/>
                      <a:pt x="56" y="14"/>
                      <a:pt x="57" y="14"/>
                    </a:cubicBezTo>
                    <a:cubicBezTo>
                      <a:pt x="57" y="14"/>
                      <a:pt x="57" y="13"/>
                      <a:pt x="56" y="13"/>
                    </a:cubicBezTo>
                    <a:cubicBezTo>
                      <a:pt x="56" y="13"/>
                      <a:pt x="55" y="15"/>
                      <a:pt x="55" y="15"/>
                    </a:cubicBezTo>
                    <a:cubicBezTo>
                      <a:pt x="55" y="13"/>
                      <a:pt x="55" y="13"/>
                      <a:pt x="55" y="11"/>
                    </a:cubicBezTo>
                    <a:cubicBezTo>
                      <a:pt x="55" y="12"/>
                      <a:pt x="53" y="13"/>
                      <a:pt x="52" y="13"/>
                    </a:cubicBezTo>
                    <a:cubicBezTo>
                      <a:pt x="53" y="13"/>
                      <a:pt x="54" y="11"/>
                      <a:pt x="54" y="11"/>
                    </a:cubicBezTo>
                    <a:cubicBezTo>
                      <a:pt x="54" y="11"/>
                      <a:pt x="53" y="11"/>
                      <a:pt x="53" y="11"/>
                    </a:cubicBezTo>
                    <a:cubicBezTo>
                      <a:pt x="52" y="11"/>
                      <a:pt x="51" y="12"/>
                      <a:pt x="51" y="12"/>
                    </a:cubicBezTo>
                    <a:cubicBezTo>
                      <a:pt x="52" y="12"/>
                      <a:pt x="53" y="10"/>
                      <a:pt x="53" y="9"/>
                    </a:cubicBezTo>
                    <a:cubicBezTo>
                      <a:pt x="52" y="10"/>
                      <a:pt x="51" y="8"/>
                      <a:pt x="51" y="8"/>
                    </a:cubicBezTo>
                    <a:cubicBezTo>
                      <a:pt x="51" y="9"/>
                      <a:pt x="51" y="9"/>
                      <a:pt x="51" y="9"/>
                    </a:cubicBezTo>
                    <a:cubicBezTo>
                      <a:pt x="50" y="7"/>
                      <a:pt x="48" y="10"/>
                      <a:pt x="46" y="9"/>
                    </a:cubicBezTo>
                    <a:cubicBezTo>
                      <a:pt x="47" y="9"/>
                      <a:pt x="48" y="7"/>
                      <a:pt x="47" y="6"/>
                    </a:cubicBezTo>
                    <a:cubicBezTo>
                      <a:pt x="46" y="7"/>
                      <a:pt x="43" y="10"/>
                      <a:pt x="41" y="10"/>
                    </a:cubicBezTo>
                    <a:cubicBezTo>
                      <a:pt x="41" y="10"/>
                      <a:pt x="41" y="10"/>
                      <a:pt x="41" y="10"/>
                    </a:cubicBezTo>
                    <a:cubicBezTo>
                      <a:pt x="40" y="10"/>
                      <a:pt x="40" y="10"/>
                      <a:pt x="40" y="10"/>
                    </a:cubicBezTo>
                    <a:cubicBezTo>
                      <a:pt x="41" y="8"/>
                      <a:pt x="45" y="6"/>
                      <a:pt x="47" y="6"/>
                    </a:cubicBezTo>
                    <a:cubicBezTo>
                      <a:pt x="46" y="5"/>
                      <a:pt x="47" y="5"/>
                      <a:pt x="46" y="4"/>
                    </a:cubicBezTo>
                    <a:cubicBezTo>
                      <a:pt x="46" y="4"/>
                      <a:pt x="47" y="4"/>
                      <a:pt x="47" y="4"/>
                    </a:cubicBezTo>
                    <a:cubicBezTo>
                      <a:pt x="47" y="4"/>
                      <a:pt x="45" y="2"/>
                      <a:pt x="45" y="2"/>
                    </a:cubicBezTo>
                    <a:cubicBezTo>
                      <a:pt x="44" y="3"/>
                      <a:pt x="42" y="3"/>
                      <a:pt x="42" y="4"/>
                    </a:cubicBezTo>
                    <a:cubicBezTo>
                      <a:pt x="42" y="4"/>
                      <a:pt x="45" y="4"/>
                      <a:pt x="45" y="4"/>
                    </a:cubicBezTo>
                    <a:cubicBezTo>
                      <a:pt x="45" y="5"/>
                      <a:pt x="42" y="6"/>
                      <a:pt x="40" y="5"/>
                    </a:cubicBezTo>
                    <a:cubicBezTo>
                      <a:pt x="40" y="5"/>
                      <a:pt x="41" y="3"/>
                      <a:pt x="42" y="3"/>
                    </a:cubicBezTo>
                    <a:cubicBezTo>
                      <a:pt x="41" y="3"/>
                      <a:pt x="39" y="3"/>
                      <a:pt x="39" y="3"/>
                    </a:cubicBezTo>
                    <a:cubicBezTo>
                      <a:pt x="40" y="2"/>
                      <a:pt x="40" y="2"/>
                      <a:pt x="40" y="2"/>
                    </a:cubicBezTo>
                    <a:cubicBezTo>
                      <a:pt x="39" y="2"/>
                      <a:pt x="38" y="4"/>
                      <a:pt x="37" y="2"/>
                    </a:cubicBezTo>
                    <a:cubicBezTo>
                      <a:pt x="37" y="2"/>
                      <a:pt x="36" y="0"/>
                      <a:pt x="36" y="1"/>
                    </a:cubicBezTo>
                    <a:cubicBezTo>
                      <a:pt x="36" y="2"/>
                      <a:pt x="35" y="7"/>
                      <a:pt x="35" y="8"/>
                    </a:cubicBezTo>
                    <a:cubicBezTo>
                      <a:pt x="35" y="8"/>
                      <a:pt x="33" y="6"/>
                      <a:pt x="33" y="6"/>
                    </a:cubicBezTo>
                    <a:cubicBezTo>
                      <a:pt x="32" y="4"/>
                      <a:pt x="34" y="3"/>
                      <a:pt x="34" y="2"/>
                    </a:cubicBezTo>
                    <a:cubicBezTo>
                      <a:pt x="33" y="2"/>
                      <a:pt x="33" y="3"/>
                      <a:pt x="33" y="3"/>
                    </a:cubicBezTo>
                    <a:cubicBezTo>
                      <a:pt x="32" y="2"/>
                      <a:pt x="33" y="2"/>
                      <a:pt x="32" y="2"/>
                    </a:cubicBezTo>
                    <a:cubicBezTo>
                      <a:pt x="32" y="3"/>
                      <a:pt x="30" y="2"/>
                      <a:pt x="31" y="3"/>
                    </a:cubicBezTo>
                    <a:cubicBezTo>
                      <a:pt x="30" y="3"/>
                      <a:pt x="30" y="3"/>
                      <a:pt x="29" y="3"/>
                    </a:cubicBezTo>
                    <a:cubicBezTo>
                      <a:pt x="30" y="3"/>
                      <a:pt x="28" y="6"/>
                      <a:pt x="28" y="6"/>
                    </a:cubicBezTo>
                    <a:cubicBezTo>
                      <a:pt x="28" y="6"/>
                      <a:pt x="27" y="5"/>
                      <a:pt x="27" y="5"/>
                    </a:cubicBezTo>
                    <a:cubicBezTo>
                      <a:pt x="25" y="5"/>
                      <a:pt x="24" y="5"/>
                      <a:pt x="22" y="6"/>
                    </a:cubicBezTo>
                    <a:cubicBezTo>
                      <a:pt x="22" y="5"/>
                      <a:pt x="21" y="5"/>
                      <a:pt x="21" y="5"/>
                    </a:cubicBezTo>
                    <a:cubicBezTo>
                      <a:pt x="21" y="5"/>
                      <a:pt x="21" y="6"/>
                      <a:pt x="21" y="6"/>
                    </a:cubicBezTo>
                    <a:cubicBezTo>
                      <a:pt x="19" y="5"/>
                      <a:pt x="22" y="5"/>
                      <a:pt x="20" y="4"/>
                    </a:cubicBezTo>
                    <a:cubicBezTo>
                      <a:pt x="21" y="5"/>
                      <a:pt x="19" y="6"/>
                      <a:pt x="19" y="7"/>
                    </a:cubicBezTo>
                    <a:cubicBezTo>
                      <a:pt x="20" y="7"/>
                      <a:pt x="21" y="6"/>
                      <a:pt x="21" y="5"/>
                    </a:cubicBezTo>
                    <a:cubicBezTo>
                      <a:pt x="22" y="7"/>
                      <a:pt x="21" y="9"/>
                      <a:pt x="20" y="10"/>
                    </a:cubicBezTo>
                    <a:cubicBezTo>
                      <a:pt x="19" y="11"/>
                      <a:pt x="19" y="10"/>
                      <a:pt x="19" y="10"/>
                    </a:cubicBezTo>
                    <a:cubicBezTo>
                      <a:pt x="17" y="11"/>
                      <a:pt x="19" y="14"/>
                      <a:pt x="17" y="14"/>
                    </a:cubicBezTo>
                    <a:cubicBezTo>
                      <a:pt x="15" y="14"/>
                      <a:pt x="15" y="12"/>
                      <a:pt x="15" y="12"/>
                    </a:cubicBezTo>
                    <a:cubicBezTo>
                      <a:pt x="15" y="11"/>
                      <a:pt x="16" y="11"/>
                      <a:pt x="17" y="11"/>
                    </a:cubicBezTo>
                    <a:cubicBezTo>
                      <a:pt x="16" y="11"/>
                      <a:pt x="16" y="11"/>
                      <a:pt x="16" y="11"/>
                    </a:cubicBezTo>
                    <a:cubicBezTo>
                      <a:pt x="16" y="10"/>
                      <a:pt x="16" y="10"/>
                      <a:pt x="17" y="10"/>
                    </a:cubicBezTo>
                    <a:cubicBezTo>
                      <a:pt x="16" y="10"/>
                      <a:pt x="15" y="10"/>
                      <a:pt x="14" y="11"/>
                    </a:cubicBezTo>
                    <a:cubicBezTo>
                      <a:pt x="13" y="12"/>
                      <a:pt x="12" y="13"/>
                      <a:pt x="11" y="13"/>
                    </a:cubicBezTo>
                    <a:cubicBezTo>
                      <a:pt x="11" y="14"/>
                      <a:pt x="11" y="15"/>
                      <a:pt x="12" y="15"/>
                    </a:cubicBezTo>
                    <a:cubicBezTo>
                      <a:pt x="12" y="14"/>
                      <a:pt x="12" y="14"/>
                      <a:pt x="12" y="14"/>
                    </a:cubicBezTo>
                    <a:cubicBezTo>
                      <a:pt x="13" y="14"/>
                      <a:pt x="12" y="16"/>
                      <a:pt x="13" y="15"/>
                    </a:cubicBezTo>
                    <a:cubicBezTo>
                      <a:pt x="13" y="17"/>
                      <a:pt x="13" y="18"/>
                      <a:pt x="12" y="18"/>
                    </a:cubicBezTo>
                    <a:cubicBezTo>
                      <a:pt x="11" y="18"/>
                      <a:pt x="11" y="18"/>
                      <a:pt x="11" y="18"/>
                    </a:cubicBezTo>
                    <a:cubicBezTo>
                      <a:pt x="11" y="18"/>
                      <a:pt x="12" y="18"/>
                      <a:pt x="12" y="17"/>
                    </a:cubicBezTo>
                    <a:cubicBezTo>
                      <a:pt x="12" y="18"/>
                      <a:pt x="9" y="18"/>
                      <a:pt x="10" y="19"/>
                    </a:cubicBezTo>
                    <a:cubicBezTo>
                      <a:pt x="11" y="19"/>
                      <a:pt x="11" y="19"/>
                      <a:pt x="11" y="19"/>
                    </a:cubicBezTo>
                    <a:cubicBezTo>
                      <a:pt x="12" y="20"/>
                      <a:pt x="12" y="22"/>
                      <a:pt x="11" y="22"/>
                    </a:cubicBezTo>
                    <a:cubicBezTo>
                      <a:pt x="13" y="22"/>
                      <a:pt x="11" y="22"/>
                      <a:pt x="13" y="22"/>
                    </a:cubicBezTo>
                    <a:cubicBezTo>
                      <a:pt x="11" y="22"/>
                      <a:pt x="14" y="20"/>
                      <a:pt x="12" y="20"/>
                    </a:cubicBezTo>
                    <a:cubicBezTo>
                      <a:pt x="14" y="20"/>
                      <a:pt x="13" y="19"/>
                      <a:pt x="15" y="19"/>
                    </a:cubicBezTo>
                    <a:cubicBezTo>
                      <a:pt x="15" y="19"/>
                      <a:pt x="14" y="19"/>
                      <a:pt x="15" y="19"/>
                    </a:cubicBezTo>
                    <a:cubicBezTo>
                      <a:pt x="15" y="18"/>
                      <a:pt x="15" y="18"/>
                      <a:pt x="15" y="18"/>
                    </a:cubicBezTo>
                    <a:cubicBezTo>
                      <a:pt x="15" y="18"/>
                      <a:pt x="15" y="18"/>
                      <a:pt x="15" y="18"/>
                    </a:cubicBezTo>
                    <a:cubicBezTo>
                      <a:pt x="15" y="18"/>
                      <a:pt x="15" y="18"/>
                      <a:pt x="15" y="18"/>
                    </a:cubicBezTo>
                    <a:cubicBezTo>
                      <a:pt x="15" y="18"/>
                      <a:pt x="15" y="18"/>
                      <a:pt x="15" y="18"/>
                    </a:cubicBezTo>
                    <a:cubicBezTo>
                      <a:pt x="14" y="18"/>
                      <a:pt x="14" y="18"/>
                      <a:pt x="14" y="18"/>
                    </a:cubicBezTo>
                    <a:cubicBezTo>
                      <a:pt x="14" y="17"/>
                      <a:pt x="14" y="16"/>
                      <a:pt x="14" y="16"/>
                    </a:cubicBezTo>
                    <a:cubicBezTo>
                      <a:pt x="15" y="15"/>
                      <a:pt x="15" y="16"/>
                      <a:pt x="15" y="16"/>
                    </a:cubicBezTo>
                    <a:cubicBezTo>
                      <a:pt x="15" y="15"/>
                      <a:pt x="15" y="15"/>
                      <a:pt x="15" y="15"/>
                    </a:cubicBezTo>
                    <a:cubicBezTo>
                      <a:pt x="16" y="16"/>
                      <a:pt x="17" y="15"/>
                      <a:pt x="17" y="16"/>
                    </a:cubicBezTo>
                    <a:cubicBezTo>
                      <a:pt x="17" y="16"/>
                      <a:pt x="17" y="16"/>
                      <a:pt x="17" y="16"/>
                    </a:cubicBezTo>
                    <a:cubicBezTo>
                      <a:pt x="18" y="16"/>
                      <a:pt x="19" y="16"/>
                      <a:pt x="19" y="15"/>
                    </a:cubicBezTo>
                    <a:cubicBezTo>
                      <a:pt x="19" y="15"/>
                      <a:pt x="19" y="13"/>
                      <a:pt x="19" y="14"/>
                    </a:cubicBezTo>
                    <a:cubicBezTo>
                      <a:pt x="19" y="14"/>
                      <a:pt x="20" y="14"/>
                      <a:pt x="20" y="14"/>
                    </a:cubicBezTo>
                    <a:cubicBezTo>
                      <a:pt x="20" y="13"/>
                      <a:pt x="20" y="13"/>
                      <a:pt x="20" y="13"/>
                    </a:cubicBezTo>
                    <a:cubicBezTo>
                      <a:pt x="20" y="13"/>
                      <a:pt x="20" y="13"/>
                      <a:pt x="20" y="13"/>
                    </a:cubicBezTo>
                    <a:cubicBezTo>
                      <a:pt x="22" y="12"/>
                      <a:pt x="23" y="10"/>
                      <a:pt x="25" y="11"/>
                    </a:cubicBezTo>
                    <a:cubicBezTo>
                      <a:pt x="25" y="11"/>
                      <a:pt x="25" y="10"/>
                      <a:pt x="26" y="10"/>
                    </a:cubicBezTo>
                    <a:cubicBezTo>
                      <a:pt x="27" y="11"/>
                      <a:pt x="27" y="11"/>
                      <a:pt x="27" y="11"/>
                    </a:cubicBezTo>
                    <a:cubicBezTo>
                      <a:pt x="27" y="11"/>
                      <a:pt x="29" y="12"/>
                      <a:pt x="29" y="11"/>
                    </a:cubicBezTo>
                    <a:cubicBezTo>
                      <a:pt x="29" y="12"/>
                      <a:pt x="30" y="12"/>
                      <a:pt x="31" y="12"/>
                    </a:cubicBezTo>
                    <a:cubicBezTo>
                      <a:pt x="31" y="12"/>
                      <a:pt x="32" y="11"/>
                      <a:pt x="33" y="12"/>
                    </a:cubicBezTo>
                    <a:cubicBezTo>
                      <a:pt x="33" y="11"/>
                      <a:pt x="33" y="11"/>
                      <a:pt x="33" y="11"/>
                    </a:cubicBezTo>
                    <a:cubicBezTo>
                      <a:pt x="34" y="11"/>
                      <a:pt x="34" y="10"/>
                      <a:pt x="35" y="10"/>
                    </a:cubicBezTo>
                    <a:cubicBezTo>
                      <a:pt x="36" y="9"/>
                      <a:pt x="36" y="9"/>
                      <a:pt x="36" y="9"/>
                    </a:cubicBezTo>
                    <a:cubicBezTo>
                      <a:pt x="37" y="9"/>
                      <a:pt x="38" y="11"/>
                      <a:pt x="39" y="11"/>
                    </a:cubicBezTo>
                    <a:cubicBezTo>
                      <a:pt x="39" y="11"/>
                      <a:pt x="38" y="11"/>
                      <a:pt x="38" y="11"/>
                    </a:cubicBezTo>
                    <a:cubicBezTo>
                      <a:pt x="39" y="12"/>
                      <a:pt x="40" y="12"/>
                      <a:pt x="41" y="12"/>
                    </a:cubicBezTo>
                    <a:cubicBezTo>
                      <a:pt x="41" y="12"/>
                      <a:pt x="42" y="12"/>
                      <a:pt x="43" y="13"/>
                    </a:cubicBezTo>
                    <a:cubicBezTo>
                      <a:pt x="43" y="13"/>
                      <a:pt x="43" y="13"/>
                      <a:pt x="44" y="13"/>
                    </a:cubicBezTo>
                    <a:cubicBezTo>
                      <a:pt x="44" y="13"/>
                      <a:pt x="44" y="13"/>
                      <a:pt x="43" y="13"/>
                    </a:cubicBezTo>
                    <a:cubicBezTo>
                      <a:pt x="43" y="13"/>
                      <a:pt x="44" y="14"/>
                      <a:pt x="44" y="14"/>
                    </a:cubicBezTo>
                    <a:cubicBezTo>
                      <a:pt x="44" y="14"/>
                      <a:pt x="44" y="14"/>
                      <a:pt x="44" y="14"/>
                    </a:cubicBezTo>
                    <a:cubicBezTo>
                      <a:pt x="44" y="14"/>
                      <a:pt x="44" y="14"/>
                      <a:pt x="44" y="14"/>
                    </a:cubicBezTo>
                    <a:cubicBezTo>
                      <a:pt x="44" y="14"/>
                      <a:pt x="44" y="14"/>
                      <a:pt x="45" y="14"/>
                    </a:cubicBezTo>
                    <a:cubicBezTo>
                      <a:pt x="44" y="15"/>
                      <a:pt x="44" y="15"/>
                      <a:pt x="44" y="15"/>
                    </a:cubicBezTo>
                    <a:cubicBezTo>
                      <a:pt x="44" y="15"/>
                      <a:pt x="45" y="15"/>
                      <a:pt x="45" y="15"/>
                    </a:cubicBezTo>
                    <a:cubicBezTo>
                      <a:pt x="45" y="15"/>
                      <a:pt x="45" y="15"/>
                      <a:pt x="45" y="14"/>
                    </a:cubicBezTo>
                    <a:cubicBezTo>
                      <a:pt x="46" y="14"/>
                      <a:pt x="46" y="14"/>
                      <a:pt x="46" y="14"/>
                    </a:cubicBezTo>
                    <a:cubicBezTo>
                      <a:pt x="46" y="15"/>
                      <a:pt x="47" y="14"/>
                      <a:pt x="47" y="16"/>
                    </a:cubicBezTo>
                    <a:cubicBezTo>
                      <a:pt x="48" y="15"/>
                      <a:pt x="49" y="17"/>
                      <a:pt x="50" y="16"/>
                    </a:cubicBezTo>
                    <a:cubicBezTo>
                      <a:pt x="50" y="16"/>
                      <a:pt x="50" y="16"/>
                      <a:pt x="50" y="16"/>
                    </a:cubicBezTo>
                    <a:cubicBezTo>
                      <a:pt x="50" y="16"/>
                      <a:pt x="50" y="17"/>
                      <a:pt x="51" y="17"/>
                    </a:cubicBezTo>
                    <a:cubicBezTo>
                      <a:pt x="50" y="18"/>
                      <a:pt x="50" y="18"/>
                      <a:pt x="50" y="18"/>
                    </a:cubicBezTo>
                    <a:cubicBezTo>
                      <a:pt x="52" y="18"/>
                      <a:pt x="52" y="18"/>
                      <a:pt x="52" y="18"/>
                    </a:cubicBezTo>
                    <a:cubicBezTo>
                      <a:pt x="52" y="19"/>
                      <a:pt x="52" y="19"/>
                      <a:pt x="51" y="19"/>
                    </a:cubicBezTo>
                    <a:cubicBezTo>
                      <a:pt x="53" y="20"/>
                      <a:pt x="52" y="20"/>
                      <a:pt x="54" y="20"/>
                    </a:cubicBezTo>
                    <a:cubicBezTo>
                      <a:pt x="54" y="21"/>
                      <a:pt x="54" y="21"/>
                      <a:pt x="54" y="21"/>
                    </a:cubicBezTo>
                    <a:cubicBezTo>
                      <a:pt x="54" y="21"/>
                      <a:pt x="55" y="21"/>
                      <a:pt x="55" y="22"/>
                    </a:cubicBezTo>
                    <a:cubicBezTo>
                      <a:pt x="55" y="23"/>
                      <a:pt x="58" y="26"/>
                      <a:pt x="58" y="30"/>
                    </a:cubicBezTo>
                    <a:cubicBezTo>
                      <a:pt x="60" y="28"/>
                      <a:pt x="58" y="31"/>
                      <a:pt x="60" y="31"/>
                    </a:cubicBezTo>
                    <a:cubicBezTo>
                      <a:pt x="59" y="31"/>
                      <a:pt x="59" y="32"/>
                      <a:pt x="58" y="31"/>
                    </a:cubicBezTo>
                    <a:cubicBezTo>
                      <a:pt x="60" y="32"/>
                      <a:pt x="58" y="34"/>
                      <a:pt x="60" y="34"/>
                    </a:cubicBezTo>
                    <a:cubicBezTo>
                      <a:pt x="60" y="34"/>
                      <a:pt x="59" y="34"/>
                      <a:pt x="59" y="34"/>
                    </a:cubicBezTo>
                    <a:cubicBezTo>
                      <a:pt x="59" y="34"/>
                      <a:pt x="60" y="35"/>
                      <a:pt x="60" y="35"/>
                    </a:cubicBezTo>
                    <a:cubicBezTo>
                      <a:pt x="59" y="35"/>
                      <a:pt x="59" y="35"/>
                      <a:pt x="59" y="35"/>
                    </a:cubicBezTo>
                    <a:cubicBezTo>
                      <a:pt x="59" y="36"/>
                      <a:pt x="61" y="36"/>
                      <a:pt x="63" y="35"/>
                    </a:cubicBezTo>
                    <a:cubicBezTo>
                      <a:pt x="62" y="36"/>
                      <a:pt x="62" y="36"/>
                      <a:pt x="63" y="37"/>
                    </a:cubicBezTo>
                    <a:cubicBezTo>
                      <a:pt x="63" y="37"/>
                      <a:pt x="63" y="38"/>
                      <a:pt x="62" y="37"/>
                    </a:cubicBezTo>
                    <a:cubicBezTo>
                      <a:pt x="62" y="37"/>
                      <a:pt x="62" y="40"/>
                      <a:pt x="64" y="40"/>
                    </a:cubicBezTo>
                    <a:cubicBezTo>
                      <a:pt x="63" y="40"/>
                      <a:pt x="64" y="41"/>
                      <a:pt x="64" y="41"/>
                    </a:cubicBezTo>
                    <a:cubicBezTo>
                      <a:pt x="64" y="42"/>
                      <a:pt x="64" y="42"/>
                      <a:pt x="64" y="43"/>
                    </a:cubicBezTo>
                    <a:cubicBezTo>
                      <a:pt x="65" y="43"/>
                      <a:pt x="65" y="43"/>
                      <a:pt x="65" y="43"/>
                    </a:cubicBezTo>
                    <a:cubicBezTo>
                      <a:pt x="66" y="43"/>
                      <a:pt x="65" y="44"/>
                      <a:pt x="65" y="45"/>
                    </a:cubicBezTo>
                    <a:cubicBezTo>
                      <a:pt x="65" y="45"/>
                      <a:pt x="65" y="45"/>
                      <a:pt x="65" y="45"/>
                    </a:cubicBezTo>
                    <a:cubicBezTo>
                      <a:pt x="65" y="47"/>
                      <a:pt x="66" y="46"/>
                      <a:pt x="65" y="48"/>
                    </a:cubicBezTo>
                    <a:cubicBezTo>
                      <a:pt x="66" y="48"/>
                      <a:pt x="66" y="48"/>
                      <a:pt x="66" y="48"/>
                    </a:cubicBezTo>
                    <a:cubicBezTo>
                      <a:pt x="68" y="48"/>
                      <a:pt x="65" y="50"/>
                      <a:pt x="66" y="51"/>
                    </a:cubicBezTo>
                    <a:cubicBezTo>
                      <a:pt x="66" y="50"/>
                      <a:pt x="66" y="50"/>
                      <a:pt x="66" y="50"/>
                    </a:cubicBezTo>
                    <a:cubicBezTo>
                      <a:pt x="67" y="51"/>
                      <a:pt x="64" y="53"/>
                      <a:pt x="64" y="53"/>
                    </a:cubicBezTo>
                    <a:cubicBezTo>
                      <a:pt x="63" y="53"/>
                      <a:pt x="63" y="53"/>
                      <a:pt x="63" y="53"/>
                    </a:cubicBezTo>
                    <a:cubicBezTo>
                      <a:pt x="62" y="55"/>
                      <a:pt x="64" y="53"/>
                      <a:pt x="65" y="54"/>
                    </a:cubicBezTo>
                    <a:cubicBezTo>
                      <a:pt x="64" y="55"/>
                      <a:pt x="63" y="54"/>
                      <a:pt x="63" y="55"/>
                    </a:cubicBezTo>
                    <a:cubicBezTo>
                      <a:pt x="62" y="55"/>
                      <a:pt x="65" y="57"/>
                      <a:pt x="64" y="59"/>
                    </a:cubicBezTo>
                    <a:cubicBezTo>
                      <a:pt x="64" y="58"/>
                      <a:pt x="65" y="58"/>
                      <a:pt x="65" y="59"/>
                    </a:cubicBezTo>
                    <a:cubicBezTo>
                      <a:pt x="65" y="60"/>
                      <a:pt x="63" y="61"/>
                      <a:pt x="64" y="62"/>
                    </a:cubicBezTo>
                    <a:cubicBezTo>
                      <a:pt x="64" y="62"/>
                      <a:pt x="64" y="62"/>
                      <a:pt x="64" y="62"/>
                    </a:cubicBezTo>
                    <a:cubicBezTo>
                      <a:pt x="64" y="63"/>
                      <a:pt x="64" y="65"/>
                      <a:pt x="65" y="65"/>
                    </a:cubicBezTo>
                    <a:cubicBezTo>
                      <a:pt x="63" y="65"/>
                      <a:pt x="64" y="66"/>
                      <a:pt x="64" y="68"/>
                    </a:cubicBezTo>
                    <a:cubicBezTo>
                      <a:pt x="64" y="69"/>
                      <a:pt x="64" y="70"/>
                      <a:pt x="63" y="69"/>
                    </a:cubicBezTo>
                    <a:cubicBezTo>
                      <a:pt x="63" y="69"/>
                      <a:pt x="62" y="71"/>
                      <a:pt x="62" y="71"/>
                    </a:cubicBezTo>
                    <a:cubicBezTo>
                      <a:pt x="62" y="71"/>
                      <a:pt x="62" y="71"/>
                      <a:pt x="62" y="71"/>
                    </a:cubicBezTo>
                    <a:cubicBezTo>
                      <a:pt x="61" y="72"/>
                      <a:pt x="62" y="73"/>
                      <a:pt x="62" y="74"/>
                    </a:cubicBezTo>
                    <a:cubicBezTo>
                      <a:pt x="62" y="74"/>
                      <a:pt x="62" y="74"/>
                      <a:pt x="61" y="74"/>
                    </a:cubicBezTo>
                    <a:cubicBezTo>
                      <a:pt x="60" y="75"/>
                      <a:pt x="60" y="76"/>
                      <a:pt x="61" y="78"/>
                    </a:cubicBezTo>
                    <a:cubicBezTo>
                      <a:pt x="60" y="78"/>
                      <a:pt x="60" y="78"/>
                      <a:pt x="60" y="78"/>
                    </a:cubicBezTo>
                    <a:cubicBezTo>
                      <a:pt x="60" y="78"/>
                      <a:pt x="57" y="79"/>
                      <a:pt x="57" y="81"/>
                    </a:cubicBezTo>
                    <a:cubicBezTo>
                      <a:pt x="57" y="81"/>
                      <a:pt x="56" y="81"/>
                      <a:pt x="56" y="81"/>
                    </a:cubicBezTo>
                    <a:cubicBezTo>
                      <a:pt x="56" y="82"/>
                      <a:pt x="55" y="83"/>
                      <a:pt x="54" y="83"/>
                    </a:cubicBezTo>
                    <a:cubicBezTo>
                      <a:pt x="53" y="84"/>
                      <a:pt x="52" y="84"/>
                      <a:pt x="53" y="86"/>
                    </a:cubicBezTo>
                    <a:cubicBezTo>
                      <a:pt x="52" y="87"/>
                      <a:pt x="52" y="87"/>
                      <a:pt x="52" y="87"/>
                    </a:cubicBezTo>
                    <a:cubicBezTo>
                      <a:pt x="54" y="86"/>
                      <a:pt x="53" y="89"/>
                      <a:pt x="54" y="89"/>
                    </a:cubicBezTo>
                    <a:cubicBezTo>
                      <a:pt x="54" y="89"/>
                      <a:pt x="52" y="89"/>
                      <a:pt x="52" y="88"/>
                    </a:cubicBezTo>
                    <a:cubicBezTo>
                      <a:pt x="53" y="88"/>
                      <a:pt x="53" y="88"/>
                      <a:pt x="53" y="88"/>
                    </a:cubicBezTo>
                    <a:cubicBezTo>
                      <a:pt x="52" y="87"/>
                      <a:pt x="50" y="89"/>
                      <a:pt x="50" y="88"/>
                    </a:cubicBezTo>
                    <a:cubicBezTo>
                      <a:pt x="47" y="90"/>
                      <a:pt x="43" y="90"/>
                      <a:pt x="40" y="90"/>
                    </a:cubicBezTo>
                    <a:cubicBezTo>
                      <a:pt x="40" y="91"/>
                      <a:pt x="40" y="91"/>
                      <a:pt x="40" y="91"/>
                    </a:cubicBezTo>
                    <a:cubicBezTo>
                      <a:pt x="39" y="91"/>
                      <a:pt x="39" y="91"/>
                      <a:pt x="39" y="91"/>
                    </a:cubicBezTo>
                    <a:cubicBezTo>
                      <a:pt x="39" y="91"/>
                      <a:pt x="39" y="90"/>
                      <a:pt x="39" y="90"/>
                    </a:cubicBezTo>
                    <a:cubicBezTo>
                      <a:pt x="39" y="89"/>
                      <a:pt x="38" y="91"/>
                      <a:pt x="38" y="91"/>
                    </a:cubicBezTo>
                    <a:cubicBezTo>
                      <a:pt x="36" y="90"/>
                      <a:pt x="39" y="89"/>
                      <a:pt x="38" y="89"/>
                    </a:cubicBezTo>
                    <a:cubicBezTo>
                      <a:pt x="38" y="89"/>
                      <a:pt x="38" y="89"/>
                      <a:pt x="38" y="89"/>
                    </a:cubicBezTo>
                    <a:cubicBezTo>
                      <a:pt x="38" y="90"/>
                      <a:pt x="38" y="90"/>
                      <a:pt x="38" y="90"/>
                    </a:cubicBezTo>
                    <a:cubicBezTo>
                      <a:pt x="37" y="90"/>
                      <a:pt x="37" y="91"/>
                      <a:pt x="36" y="91"/>
                    </a:cubicBezTo>
                    <a:cubicBezTo>
                      <a:pt x="35" y="90"/>
                      <a:pt x="36" y="90"/>
                      <a:pt x="36" y="90"/>
                    </a:cubicBezTo>
                    <a:cubicBezTo>
                      <a:pt x="36" y="89"/>
                      <a:pt x="36" y="89"/>
                      <a:pt x="35" y="89"/>
                    </a:cubicBezTo>
                    <a:cubicBezTo>
                      <a:pt x="35" y="89"/>
                      <a:pt x="34" y="89"/>
                      <a:pt x="34" y="89"/>
                    </a:cubicBezTo>
                    <a:cubicBezTo>
                      <a:pt x="34" y="90"/>
                      <a:pt x="34" y="90"/>
                      <a:pt x="34" y="90"/>
                    </a:cubicBezTo>
                    <a:cubicBezTo>
                      <a:pt x="33" y="91"/>
                      <a:pt x="33" y="90"/>
                      <a:pt x="33" y="91"/>
                    </a:cubicBezTo>
                    <a:cubicBezTo>
                      <a:pt x="33" y="89"/>
                      <a:pt x="28" y="89"/>
                      <a:pt x="28" y="88"/>
                    </a:cubicBezTo>
                    <a:cubicBezTo>
                      <a:pt x="26" y="88"/>
                      <a:pt x="26" y="87"/>
                      <a:pt x="25" y="87"/>
                    </a:cubicBezTo>
                    <a:cubicBezTo>
                      <a:pt x="25" y="87"/>
                      <a:pt x="24" y="88"/>
                      <a:pt x="23" y="88"/>
                    </a:cubicBezTo>
                    <a:cubicBezTo>
                      <a:pt x="25" y="86"/>
                      <a:pt x="23" y="86"/>
                      <a:pt x="23" y="83"/>
                    </a:cubicBezTo>
                    <a:cubicBezTo>
                      <a:pt x="23" y="85"/>
                      <a:pt x="21" y="82"/>
                      <a:pt x="20" y="84"/>
                    </a:cubicBezTo>
                    <a:cubicBezTo>
                      <a:pt x="20" y="83"/>
                      <a:pt x="21" y="83"/>
                      <a:pt x="21" y="82"/>
                    </a:cubicBezTo>
                    <a:cubicBezTo>
                      <a:pt x="20" y="82"/>
                      <a:pt x="19" y="81"/>
                      <a:pt x="19" y="80"/>
                    </a:cubicBezTo>
                    <a:cubicBezTo>
                      <a:pt x="18" y="79"/>
                      <a:pt x="18" y="78"/>
                      <a:pt x="17" y="77"/>
                    </a:cubicBezTo>
                    <a:cubicBezTo>
                      <a:pt x="16" y="77"/>
                      <a:pt x="16" y="78"/>
                      <a:pt x="15" y="78"/>
                    </a:cubicBezTo>
                    <a:cubicBezTo>
                      <a:pt x="16" y="76"/>
                      <a:pt x="16" y="76"/>
                      <a:pt x="16" y="76"/>
                    </a:cubicBezTo>
                    <a:cubicBezTo>
                      <a:pt x="16" y="75"/>
                      <a:pt x="14" y="76"/>
                      <a:pt x="15" y="75"/>
                    </a:cubicBezTo>
                    <a:cubicBezTo>
                      <a:pt x="14" y="75"/>
                      <a:pt x="14" y="76"/>
                      <a:pt x="14" y="75"/>
                    </a:cubicBezTo>
                    <a:cubicBezTo>
                      <a:pt x="13" y="73"/>
                      <a:pt x="12" y="71"/>
                      <a:pt x="10" y="69"/>
                    </a:cubicBezTo>
                    <a:cubicBezTo>
                      <a:pt x="9" y="66"/>
                      <a:pt x="8" y="64"/>
                      <a:pt x="9" y="61"/>
                    </a:cubicBezTo>
                    <a:cubicBezTo>
                      <a:pt x="9" y="62"/>
                      <a:pt x="8" y="61"/>
                      <a:pt x="8" y="61"/>
                    </a:cubicBezTo>
                    <a:cubicBezTo>
                      <a:pt x="8" y="61"/>
                      <a:pt x="7" y="61"/>
                      <a:pt x="7" y="61"/>
                    </a:cubicBezTo>
                    <a:cubicBezTo>
                      <a:pt x="7" y="61"/>
                      <a:pt x="7" y="61"/>
                      <a:pt x="7" y="60"/>
                    </a:cubicBezTo>
                    <a:cubicBezTo>
                      <a:pt x="7" y="59"/>
                      <a:pt x="8" y="59"/>
                      <a:pt x="8" y="59"/>
                    </a:cubicBezTo>
                    <a:cubicBezTo>
                      <a:pt x="6" y="59"/>
                      <a:pt x="7" y="57"/>
                      <a:pt x="6" y="57"/>
                    </a:cubicBezTo>
                    <a:cubicBezTo>
                      <a:pt x="6" y="57"/>
                      <a:pt x="6" y="57"/>
                      <a:pt x="6" y="57"/>
                    </a:cubicBezTo>
                    <a:cubicBezTo>
                      <a:pt x="4" y="57"/>
                      <a:pt x="3" y="59"/>
                      <a:pt x="1" y="60"/>
                    </a:cubicBezTo>
                    <a:cubicBezTo>
                      <a:pt x="3" y="60"/>
                      <a:pt x="0" y="63"/>
                      <a:pt x="2" y="64"/>
                    </a:cubicBezTo>
                    <a:cubicBezTo>
                      <a:pt x="2" y="65"/>
                      <a:pt x="2" y="64"/>
                      <a:pt x="1" y="65"/>
                    </a:cubicBezTo>
                    <a:cubicBezTo>
                      <a:pt x="2" y="65"/>
                      <a:pt x="3" y="65"/>
                      <a:pt x="3" y="66"/>
                    </a:cubicBezTo>
                    <a:cubicBezTo>
                      <a:pt x="2" y="66"/>
                      <a:pt x="2" y="66"/>
                      <a:pt x="2" y="66"/>
                    </a:cubicBezTo>
                    <a:cubicBezTo>
                      <a:pt x="4" y="69"/>
                      <a:pt x="3" y="70"/>
                      <a:pt x="5" y="74"/>
                    </a:cubicBezTo>
                    <a:cubicBezTo>
                      <a:pt x="5" y="73"/>
                      <a:pt x="5" y="73"/>
                      <a:pt x="5" y="73"/>
                    </a:cubicBezTo>
                    <a:cubicBezTo>
                      <a:pt x="5" y="74"/>
                      <a:pt x="5" y="74"/>
                      <a:pt x="5" y="74"/>
                    </a:cubicBezTo>
                    <a:cubicBezTo>
                      <a:pt x="7" y="74"/>
                      <a:pt x="4" y="73"/>
                      <a:pt x="6" y="73"/>
                    </a:cubicBezTo>
                    <a:cubicBezTo>
                      <a:pt x="5" y="74"/>
                      <a:pt x="9" y="77"/>
                      <a:pt x="7" y="79"/>
                    </a:cubicBezTo>
                    <a:cubicBezTo>
                      <a:pt x="8" y="80"/>
                      <a:pt x="8" y="78"/>
                      <a:pt x="8" y="79"/>
                    </a:cubicBezTo>
                    <a:cubicBezTo>
                      <a:pt x="8" y="79"/>
                      <a:pt x="8" y="79"/>
                      <a:pt x="8" y="79"/>
                    </a:cubicBezTo>
                    <a:cubicBezTo>
                      <a:pt x="9" y="79"/>
                      <a:pt x="9" y="79"/>
                      <a:pt x="9" y="79"/>
                    </a:cubicBezTo>
                    <a:cubicBezTo>
                      <a:pt x="9" y="80"/>
                      <a:pt x="9" y="80"/>
                      <a:pt x="8" y="81"/>
                    </a:cubicBezTo>
                    <a:cubicBezTo>
                      <a:pt x="8" y="81"/>
                      <a:pt x="8" y="80"/>
                      <a:pt x="8" y="80"/>
                    </a:cubicBezTo>
                    <a:cubicBezTo>
                      <a:pt x="8" y="81"/>
                      <a:pt x="10" y="82"/>
                      <a:pt x="10" y="83"/>
                    </a:cubicBezTo>
                    <a:cubicBezTo>
                      <a:pt x="9" y="82"/>
                      <a:pt x="9" y="82"/>
                      <a:pt x="9" y="82"/>
                    </a:cubicBezTo>
                    <a:cubicBezTo>
                      <a:pt x="12" y="84"/>
                      <a:pt x="14" y="87"/>
                      <a:pt x="17" y="88"/>
                    </a:cubicBezTo>
                    <a:cubicBezTo>
                      <a:pt x="17" y="88"/>
                      <a:pt x="17" y="88"/>
                      <a:pt x="17" y="88"/>
                    </a:cubicBezTo>
                    <a:cubicBezTo>
                      <a:pt x="19" y="89"/>
                      <a:pt x="18" y="89"/>
                      <a:pt x="20" y="91"/>
                    </a:cubicBezTo>
                    <a:cubicBezTo>
                      <a:pt x="20" y="91"/>
                      <a:pt x="20" y="91"/>
                      <a:pt x="20" y="91"/>
                    </a:cubicBezTo>
                    <a:cubicBezTo>
                      <a:pt x="21" y="91"/>
                      <a:pt x="21" y="91"/>
                      <a:pt x="22" y="91"/>
                    </a:cubicBezTo>
                    <a:cubicBezTo>
                      <a:pt x="21" y="91"/>
                      <a:pt x="22" y="93"/>
                      <a:pt x="21" y="93"/>
                    </a:cubicBezTo>
                    <a:cubicBezTo>
                      <a:pt x="24" y="93"/>
                      <a:pt x="23" y="93"/>
                      <a:pt x="25" y="92"/>
                    </a:cubicBezTo>
                    <a:cubicBezTo>
                      <a:pt x="25" y="93"/>
                      <a:pt x="25" y="93"/>
                      <a:pt x="25" y="93"/>
                    </a:cubicBezTo>
                    <a:cubicBezTo>
                      <a:pt x="26" y="93"/>
                      <a:pt x="26" y="92"/>
                      <a:pt x="27" y="93"/>
                    </a:cubicBezTo>
                    <a:cubicBezTo>
                      <a:pt x="26" y="93"/>
                      <a:pt x="27" y="94"/>
                      <a:pt x="26" y="94"/>
                    </a:cubicBezTo>
                    <a:cubicBezTo>
                      <a:pt x="28" y="97"/>
                      <a:pt x="30" y="94"/>
                      <a:pt x="30" y="97"/>
                    </a:cubicBezTo>
                    <a:cubicBezTo>
                      <a:pt x="32" y="95"/>
                      <a:pt x="29" y="95"/>
                      <a:pt x="29" y="95"/>
                    </a:cubicBezTo>
                    <a:cubicBezTo>
                      <a:pt x="29" y="94"/>
                      <a:pt x="31" y="94"/>
                      <a:pt x="31" y="94"/>
                    </a:cubicBezTo>
                    <a:cubicBezTo>
                      <a:pt x="32" y="94"/>
                      <a:pt x="32" y="97"/>
                      <a:pt x="34" y="98"/>
                    </a:cubicBezTo>
                    <a:cubicBezTo>
                      <a:pt x="34" y="97"/>
                      <a:pt x="34" y="98"/>
                      <a:pt x="34" y="98"/>
                    </a:cubicBezTo>
                    <a:cubicBezTo>
                      <a:pt x="35" y="98"/>
                      <a:pt x="36" y="97"/>
                      <a:pt x="36" y="98"/>
                    </a:cubicBezTo>
                    <a:cubicBezTo>
                      <a:pt x="37" y="97"/>
                      <a:pt x="38" y="98"/>
                      <a:pt x="38" y="97"/>
                    </a:cubicBezTo>
                    <a:cubicBezTo>
                      <a:pt x="38" y="97"/>
                      <a:pt x="38" y="97"/>
                      <a:pt x="37" y="97"/>
                    </a:cubicBezTo>
                    <a:cubicBezTo>
                      <a:pt x="37" y="97"/>
                      <a:pt x="36" y="97"/>
                      <a:pt x="36" y="97"/>
                    </a:cubicBezTo>
                    <a:cubicBezTo>
                      <a:pt x="37" y="97"/>
                      <a:pt x="38" y="95"/>
                      <a:pt x="40" y="96"/>
                    </a:cubicBezTo>
                    <a:cubicBezTo>
                      <a:pt x="40" y="96"/>
                      <a:pt x="39" y="96"/>
                      <a:pt x="39" y="97"/>
                    </a:cubicBezTo>
                    <a:cubicBezTo>
                      <a:pt x="40" y="97"/>
                      <a:pt x="40" y="96"/>
                      <a:pt x="41" y="97"/>
                    </a:cubicBezTo>
                    <a:cubicBezTo>
                      <a:pt x="41" y="98"/>
                      <a:pt x="38" y="97"/>
                      <a:pt x="37" y="98"/>
                    </a:cubicBezTo>
                    <a:cubicBezTo>
                      <a:pt x="37" y="99"/>
                      <a:pt x="39" y="97"/>
                      <a:pt x="39" y="99"/>
                    </a:cubicBezTo>
                    <a:cubicBezTo>
                      <a:pt x="40" y="97"/>
                      <a:pt x="41" y="99"/>
                      <a:pt x="42" y="97"/>
                    </a:cubicBezTo>
                    <a:cubicBezTo>
                      <a:pt x="42" y="98"/>
                      <a:pt x="42" y="98"/>
                      <a:pt x="42" y="98"/>
                    </a:cubicBezTo>
                    <a:cubicBezTo>
                      <a:pt x="43" y="98"/>
                      <a:pt x="43" y="98"/>
                      <a:pt x="43" y="98"/>
                    </a:cubicBezTo>
                    <a:cubicBezTo>
                      <a:pt x="43" y="99"/>
                      <a:pt x="43" y="99"/>
                      <a:pt x="43" y="99"/>
                    </a:cubicBezTo>
                    <a:cubicBezTo>
                      <a:pt x="44" y="98"/>
                      <a:pt x="45" y="100"/>
                      <a:pt x="47" y="99"/>
                    </a:cubicBezTo>
                    <a:cubicBezTo>
                      <a:pt x="44" y="99"/>
                      <a:pt x="46" y="98"/>
                      <a:pt x="45" y="97"/>
                    </a:cubicBezTo>
                    <a:cubicBezTo>
                      <a:pt x="47" y="95"/>
                      <a:pt x="47" y="99"/>
                      <a:pt x="50" y="98"/>
                    </a:cubicBezTo>
                    <a:cubicBezTo>
                      <a:pt x="50" y="98"/>
                      <a:pt x="48" y="98"/>
                      <a:pt x="49" y="97"/>
                    </a:cubicBezTo>
                    <a:cubicBezTo>
                      <a:pt x="50" y="97"/>
                      <a:pt x="50" y="97"/>
                      <a:pt x="51" y="97"/>
                    </a:cubicBezTo>
                    <a:cubicBezTo>
                      <a:pt x="53" y="96"/>
                      <a:pt x="50" y="97"/>
                      <a:pt x="51" y="96"/>
                    </a:cubicBezTo>
                    <a:cubicBezTo>
                      <a:pt x="52" y="96"/>
                      <a:pt x="52" y="95"/>
                      <a:pt x="53" y="94"/>
                    </a:cubicBezTo>
                    <a:cubicBezTo>
                      <a:pt x="53" y="95"/>
                      <a:pt x="53" y="95"/>
                      <a:pt x="53" y="95"/>
                    </a:cubicBezTo>
                    <a:cubicBezTo>
                      <a:pt x="56" y="94"/>
                      <a:pt x="53" y="93"/>
                      <a:pt x="55" y="92"/>
                    </a:cubicBezTo>
                    <a:cubicBezTo>
                      <a:pt x="55" y="94"/>
                      <a:pt x="55" y="94"/>
                      <a:pt x="55" y="94"/>
                    </a:cubicBezTo>
                    <a:cubicBezTo>
                      <a:pt x="56" y="93"/>
                      <a:pt x="56" y="93"/>
                      <a:pt x="56" y="93"/>
                    </a:cubicBezTo>
                    <a:cubicBezTo>
                      <a:pt x="56" y="94"/>
                      <a:pt x="56" y="94"/>
                      <a:pt x="56" y="94"/>
                    </a:cubicBezTo>
                    <a:cubicBezTo>
                      <a:pt x="57" y="92"/>
                      <a:pt x="57" y="92"/>
                      <a:pt x="58" y="92"/>
                    </a:cubicBezTo>
                    <a:cubicBezTo>
                      <a:pt x="58" y="91"/>
                      <a:pt x="57" y="90"/>
                      <a:pt x="58" y="90"/>
                    </a:cubicBezTo>
                    <a:cubicBezTo>
                      <a:pt x="59" y="90"/>
                      <a:pt x="58" y="91"/>
                      <a:pt x="59" y="89"/>
                    </a:cubicBezTo>
                    <a:cubicBezTo>
                      <a:pt x="60" y="90"/>
                      <a:pt x="60" y="91"/>
                      <a:pt x="59" y="91"/>
                    </a:cubicBezTo>
                    <a:cubicBezTo>
                      <a:pt x="59" y="91"/>
                      <a:pt x="59" y="91"/>
                      <a:pt x="59" y="92"/>
                    </a:cubicBezTo>
                    <a:cubicBezTo>
                      <a:pt x="60" y="92"/>
                      <a:pt x="61" y="90"/>
                      <a:pt x="61" y="90"/>
                    </a:cubicBezTo>
                    <a:cubicBezTo>
                      <a:pt x="61" y="90"/>
                      <a:pt x="61" y="90"/>
                      <a:pt x="60" y="90"/>
                    </a:cubicBezTo>
                    <a:cubicBezTo>
                      <a:pt x="61" y="88"/>
                      <a:pt x="61" y="88"/>
                      <a:pt x="61" y="88"/>
                    </a:cubicBezTo>
                    <a:cubicBezTo>
                      <a:pt x="62" y="88"/>
                      <a:pt x="62" y="88"/>
                      <a:pt x="62" y="88"/>
                    </a:cubicBezTo>
                    <a:cubicBezTo>
                      <a:pt x="62" y="88"/>
                      <a:pt x="62" y="87"/>
                      <a:pt x="62" y="87"/>
                    </a:cubicBezTo>
                    <a:cubicBezTo>
                      <a:pt x="63" y="88"/>
                      <a:pt x="63" y="88"/>
                      <a:pt x="63" y="89"/>
                    </a:cubicBezTo>
                    <a:cubicBezTo>
                      <a:pt x="64" y="87"/>
                      <a:pt x="64" y="87"/>
                      <a:pt x="64" y="87"/>
                    </a:cubicBezTo>
                    <a:cubicBezTo>
                      <a:pt x="64" y="87"/>
                      <a:pt x="65" y="86"/>
                      <a:pt x="65" y="87"/>
                    </a:cubicBezTo>
                    <a:cubicBezTo>
                      <a:pt x="66" y="86"/>
                      <a:pt x="66" y="83"/>
                      <a:pt x="67" y="82"/>
                    </a:cubicBezTo>
                    <a:cubicBezTo>
                      <a:pt x="67" y="82"/>
                      <a:pt x="67" y="82"/>
                      <a:pt x="67" y="82"/>
                    </a:cubicBezTo>
                    <a:cubicBezTo>
                      <a:pt x="68" y="80"/>
                      <a:pt x="69" y="80"/>
                      <a:pt x="69" y="78"/>
                    </a:cubicBezTo>
                    <a:cubicBezTo>
                      <a:pt x="71" y="77"/>
                      <a:pt x="71" y="77"/>
                      <a:pt x="71" y="77"/>
                    </a:cubicBezTo>
                    <a:cubicBezTo>
                      <a:pt x="71" y="76"/>
                      <a:pt x="69" y="78"/>
                      <a:pt x="69" y="75"/>
                    </a:cubicBezTo>
                    <a:cubicBezTo>
                      <a:pt x="69" y="74"/>
                      <a:pt x="70" y="75"/>
                      <a:pt x="71" y="75"/>
                    </a:cubicBezTo>
                    <a:cubicBezTo>
                      <a:pt x="71" y="74"/>
                      <a:pt x="70" y="72"/>
                      <a:pt x="71" y="71"/>
                    </a:cubicBezTo>
                    <a:cubicBezTo>
                      <a:pt x="71" y="72"/>
                      <a:pt x="71" y="72"/>
                      <a:pt x="71" y="72"/>
                    </a:cubicBezTo>
                    <a:close/>
                    <a:moveTo>
                      <a:pt x="73" y="56"/>
                    </a:moveTo>
                    <a:cubicBezTo>
                      <a:pt x="73" y="56"/>
                      <a:pt x="74" y="57"/>
                      <a:pt x="73" y="57"/>
                    </a:cubicBezTo>
                    <a:cubicBezTo>
                      <a:pt x="72" y="57"/>
                      <a:pt x="72" y="57"/>
                      <a:pt x="73" y="56"/>
                    </a:cubicBezTo>
                    <a:close/>
                    <a:moveTo>
                      <a:pt x="66" y="33"/>
                    </a:moveTo>
                    <a:cubicBezTo>
                      <a:pt x="67" y="33"/>
                      <a:pt x="67" y="33"/>
                      <a:pt x="66" y="34"/>
                    </a:cubicBezTo>
                    <a:cubicBezTo>
                      <a:pt x="66" y="33"/>
                      <a:pt x="66" y="33"/>
                      <a:pt x="66" y="33"/>
                    </a:cubicBezTo>
                    <a:close/>
                    <a:moveTo>
                      <a:pt x="17" y="15"/>
                    </a:moveTo>
                    <a:cubicBezTo>
                      <a:pt x="17" y="15"/>
                      <a:pt x="17" y="15"/>
                      <a:pt x="17" y="15"/>
                    </a:cubicBezTo>
                    <a:cubicBezTo>
                      <a:pt x="18" y="15"/>
                      <a:pt x="18" y="15"/>
                      <a:pt x="17" y="15"/>
                    </a:cubicBezTo>
                    <a:close/>
                    <a:moveTo>
                      <a:pt x="16" y="15"/>
                    </a:moveTo>
                    <a:cubicBezTo>
                      <a:pt x="16" y="16"/>
                      <a:pt x="16" y="16"/>
                      <a:pt x="17" y="16"/>
                    </a:cubicBezTo>
                    <a:cubicBezTo>
                      <a:pt x="16" y="15"/>
                      <a:pt x="17" y="15"/>
                      <a:pt x="17" y="15"/>
                    </a:cubicBezTo>
                    <a:cubicBezTo>
                      <a:pt x="17" y="15"/>
                      <a:pt x="16" y="15"/>
                      <a:pt x="16" y="15"/>
                    </a:cubicBezTo>
                    <a:close/>
                    <a:moveTo>
                      <a:pt x="35" y="90"/>
                    </a:moveTo>
                    <a:cubicBezTo>
                      <a:pt x="36" y="90"/>
                      <a:pt x="36" y="90"/>
                      <a:pt x="36" y="90"/>
                    </a:cubicBezTo>
                    <a:cubicBezTo>
                      <a:pt x="35" y="90"/>
                      <a:pt x="35" y="90"/>
                      <a:pt x="35"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32" name="Freeform 714">
                <a:extLst>
                  <a:ext uri="{FF2B5EF4-FFF2-40B4-BE49-F238E27FC236}">
                    <a16:creationId xmlns:a16="http://schemas.microsoft.com/office/drawing/2014/main" id="{D4EE6C1A-0407-4BF8-9876-D813CF19C9EA}"/>
                  </a:ext>
                </a:extLst>
              </p:cNvPr>
              <p:cNvSpPr>
                <a:spLocks/>
              </p:cNvSpPr>
              <p:nvPr userDrawn="1"/>
            </p:nvSpPr>
            <p:spPr bwMode="auto">
              <a:xfrm>
                <a:off x="3943"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33" name="Freeform 715">
                <a:extLst>
                  <a:ext uri="{FF2B5EF4-FFF2-40B4-BE49-F238E27FC236}">
                    <a16:creationId xmlns:a16="http://schemas.microsoft.com/office/drawing/2014/main" id="{B99542F4-BCBA-4420-8538-31119290ABE0}"/>
                  </a:ext>
                </a:extLst>
              </p:cNvPr>
              <p:cNvSpPr>
                <a:spLocks/>
              </p:cNvSpPr>
              <p:nvPr userDrawn="1"/>
            </p:nvSpPr>
            <p:spPr bwMode="auto">
              <a:xfrm>
                <a:off x="3938" y="62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34" name="Freeform 716">
                <a:extLst>
                  <a:ext uri="{FF2B5EF4-FFF2-40B4-BE49-F238E27FC236}">
                    <a16:creationId xmlns:a16="http://schemas.microsoft.com/office/drawing/2014/main" id="{B0137763-A0E9-4E86-970F-1EF72702F86B}"/>
                  </a:ext>
                </a:extLst>
              </p:cNvPr>
              <p:cNvSpPr>
                <a:spLocks/>
              </p:cNvSpPr>
              <p:nvPr userDrawn="1"/>
            </p:nvSpPr>
            <p:spPr bwMode="auto">
              <a:xfrm>
                <a:off x="3769" y="21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35" name="Freeform 717">
                <a:extLst>
                  <a:ext uri="{FF2B5EF4-FFF2-40B4-BE49-F238E27FC236}">
                    <a16:creationId xmlns:a16="http://schemas.microsoft.com/office/drawing/2014/main" id="{107B454C-46D0-4BB4-910F-5EB1986F1AA2}"/>
                  </a:ext>
                </a:extLst>
              </p:cNvPr>
              <p:cNvSpPr>
                <a:spLocks/>
              </p:cNvSpPr>
              <p:nvPr userDrawn="1"/>
            </p:nvSpPr>
            <p:spPr bwMode="auto">
              <a:xfrm>
                <a:off x="3669" y="31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1"/>
                      <a:pt x="1"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36" name="Freeform 718">
                <a:extLst>
                  <a:ext uri="{FF2B5EF4-FFF2-40B4-BE49-F238E27FC236}">
                    <a16:creationId xmlns:a16="http://schemas.microsoft.com/office/drawing/2014/main" id="{C72D22FA-BEA8-4F9F-92D7-3E3247F965D8}"/>
                  </a:ext>
                </a:extLst>
              </p:cNvPr>
              <p:cNvSpPr>
                <a:spLocks/>
              </p:cNvSpPr>
              <p:nvPr userDrawn="1"/>
            </p:nvSpPr>
            <p:spPr bwMode="auto">
              <a:xfrm>
                <a:off x="3630" y="333"/>
                <a:ext cx="4"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37" name="Freeform 719">
                <a:extLst>
                  <a:ext uri="{FF2B5EF4-FFF2-40B4-BE49-F238E27FC236}">
                    <a16:creationId xmlns:a16="http://schemas.microsoft.com/office/drawing/2014/main" id="{BAAA13D8-771F-4BD1-BA00-B0A3BBC906EE}"/>
                  </a:ext>
                </a:extLst>
              </p:cNvPr>
              <p:cNvSpPr>
                <a:spLocks/>
              </p:cNvSpPr>
              <p:nvPr userDrawn="1"/>
            </p:nvSpPr>
            <p:spPr bwMode="auto">
              <a:xfrm>
                <a:off x="3654" y="31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38" name="Freeform 720">
                <a:extLst>
                  <a:ext uri="{FF2B5EF4-FFF2-40B4-BE49-F238E27FC236}">
                    <a16:creationId xmlns:a16="http://schemas.microsoft.com/office/drawing/2014/main" id="{92748C70-FCFA-473F-9718-9BCBBF06EE4C}"/>
                  </a:ext>
                </a:extLst>
              </p:cNvPr>
              <p:cNvSpPr>
                <a:spLocks/>
              </p:cNvSpPr>
              <p:nvPr userDrawn="1"/>
            </p:nvSpPr>
            <p:spPr bwMode="auto">
              <a:xfrm>
                <a:off x="3649" y="3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39" name="Freeform 721">
                <a:extLst>
                  <a:ext uri="{FF2B5EF4-FFF2-40B4-BE49-F238E27FC236}">
                    <a16:creationId xmlns:a16="http://schemas.microsoft.com/office/drawing/2014/main" id="{ED728060-1C61-4B89-8F34-2CB67F7C6C16}"/>
                  </a:ext>
                </a:extLst>
              </p:cNvPr>
              <p:cNvSpPr>
                <a:spLocks/>
              </p:cNvSpPr>
              <p:nvPr userDrawn="1"/>
            </p:nvSpPr>
            <p:spPr bwMode="auto">
              <a:xfrm>
                <a:off x="3679" y="28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3"/>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40" name="Rectangle 722">
                <a:extLst>
                  <a:ext uri="{FF2B5EF4-FFF2-40B4-BE49-F238E27FC236}">
                    <a16:creationId xmlns:a16="http://schemas.microsoft.com/office/drawing/2014/main" id="{8BB04315-9854-4467-805C-A074A3911B9B}"/>
                  </a:ext>
                </a:extLst>
              </p:cNvPr>
              <p:cNvSpPr>
                <a:spLocks noChangeArrowheads="1"/>
              </p:cNvSpPr>
              <p:nvPr userDrawn="1"/>
            </p:nvSpPr>
            <p:spPr bwMode="auto">
              <a:xfrm>
                <a:off x="3644" y="3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41" name="Freeform 723">
                <a:extLst>
                  <a:ext uri="{FF2B5EF4-FFF2-40B4-BE49-F238E27FC236}">
                    <a16:creationId xmlns:a16="http://schemas.microsoft.com/office/drawing/2014/main" id="{F0F3CC89-2A3E-4C53-8E4F-99F0EFBE233C}"/>
                  </a:ext>
                </a:extLst>
              </p:cNvPr>
              <p:cNvSpPr>
                <a:spLocks/>
              </p:cNvSpPr>
              <p:nvPr userDrawn="1"/>
            </p:nvSpPr>
            <p:spPr bwMode="auto">
              <a:xfrm>
                <a:off x="3659" y="288"/>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42" name="Freeform 724">
                <a:extLst>
                  <a:ext uri="{FF2B5EF4-FFF2-40B4-BE49-F238E27FC236}">
                    <a16:creationId xmlns:a16="http://schemas.microsoft.com/office/drawing/2014/main" id="{E610CF8A-A51A-49ED-8181-55010CB867CD}"/>
                  </a:ext>
                </a:extLst>
              </p:cNvPr>
              <p:cNvSpPr>
                <a:spLocks/>
              </p:cNvSpPr>
              <p:nvPr userDrawn="1"/>
            </p:nvSpPr>
            <p:spPr bwMode="auto">
              <a:xfrm>
                <a:off x="3654" y="2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43" name="Freeform 725">
                <a:extLst>
                  <a:ext uri="{FF2B5EF4-FFF2-40B4-BE49-F238E27FC236}">
                    <a16:creationId xmlns:a16="http://schemas.microsoft.com/office/drawing/2014/main" id="{CCAAF0FA-B176-4302-B367-5914CF0C2154}"/>
                  </a:ext>
                </a:extLst>
              </p:cNvPr>
              <p:cNvSpPr>
                <a:spLocks/>
              </p:cNvSpPr>
              <p:nvPr userDrawn="1"/>
            </p:nvSpPr>
            <p:spPr bwMode="auto">
              <a:xfrm>
                <a:off x="3649" y="298"/>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44" name="Freeform 726">
                <a:extLst>
                  <a:ext uri="{FF2B5EF4-FFF2-40B4-BE49-F238E27FC236}">
                    <a16:creationId xmlns:a16="http://schemas.microsoft.com/office/drawing/2014/main" id="{94D97DFE-7E02-4939-985E-62E15311FDC3}"/>
                  </a:ext>
                </a:extLst>
              </p:cNvPr>
              <p:cNvSpPr>
                <a:spLocks/>
              </p:cNvSpPr>
              <p:nvPr userDrawn="1"/>
            </p:nvSpPr>
            <p:spPr bwMode="auto">
              <a:xfrm>
                <a:off x="3699" y="25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45" name="Freeform 727">
                <a:extLst>
                  <a:ext uri="{FF2B5EF4-FFF2-40B4-BE49-F238E27FC236}">
                    <a16:creationId xmlns:a16="http://schemas.microsoft.com/office/drawing/2014/main" id="{67C3D78B-9B60-4A83-83E3-2F38269F5B73}"/>
                  </a:ext>
                </a:extLst>
              </p:cNvPr>
              <p:cNvSpPr>
                <a:spLocks/>
              </p:cNvSpPr>
              <p:nvPr userDrawn="1"/>
            </p:nvSpPr>
            <p:spPr bwMode="auto">
              <a:xfrm>
                <a:off x="3679" y="25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46" name="Freeform 728">
                <a:extLst>
                  <a:ext uri="{FF2B5EF4-FFF2-40B4-BE49-F238E27FC236}">
                    <a16:creationId xmlns:a16="http://schemas.microsoft.com/office/drawing/2014/main" id="{AB6630C6-29D9-4CE9-A20D-CDA9B24211F6}"/>
                  </a:ext>
                </a:extLst>
              </p:cNvPr>
              <p:cNvSpPr>
                <a:spLocks/>
              </p:cNvSpPr>
              <p:nvPr userDrawn="1"/>
            </p:nvSpPr>
            <p:spPr bwMode="auto">
              <a:xfrm>
                <a:off x="3689" y="238"/>
                <a:ext cx="10" cy="1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0" y="1"/>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47" name="Freeform 729">
                <a:extLst>
                  <a:ext uri="{FF2B5EF4-FFF2-40B4-BE49-F238E27FC236}">
                    <a16:creationId xmlns:a16="http://schemas.microsoft.com/office/drawing/2014/main" id="{7C08E80A-F5B1-4800-A010-7040FF0C040D}"/>
                  </a:ext>
                </a:extLst>
              </p:cNvPr>
              <p:cNvSpPr>
                <a:spLocks/>
              </p:cNvSpPr>
              <p:nvPr userDrawn="1"/>
            </p:nvSpPr>
            <p:spPr bwMode="auto">
              <a:xfrm>
                <a:off x="3774" y="238"/>
                <a:ext cx="0" cy="10"/>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48" name="Freeform 730">
                <a:extLst>
                  <a:ext uri="{FF2B5EF4-FFF2-40B4-BE49-F238E27FC236}">
                    <a16:creationId xmlns:a16="http://schemas.microsoft.com/office/drawing/2014/main" id="{E099A3C3-5969-4EC0-83EE-E56046226774}"/>
                  </a:ext>
                </a:extLst>
              </p:cNvPr>
              <p:cNvSpPr>
                <a:spLocks/>
              </p:cNvSpPr>
              <p:nvPr userDrawn="1"/>
            </p:nvSpPr>
            <p:spPr bwMode="auto">
              <a:xfrm>
                <a:off x="3843" y="238"/>
                <a:ext cx="10" cy="15"/>
              </a:xfrm>
              <a:custGeom>
                <a:avLst/>
                <a:gdLst>
                  <a:gd name="T0" fmla="*/ 2 w 2"/>
                  <a:gd name="T1" fmla="*/ 1 h 3"/>
                  <a:gd name="T2" fmla="*/ 1 w 2"/>
                  <a:gd name="T3" fmla="*/ 1 h 3"/>
                  <a:gd name="T4" fmla="*/ 1 w 2"/>
                  <a:gd name="T5" fmla="*/ 2 h 3"/>
                  <a:gd name="T6" fmla="*/ 2 w 2"/>
                  <a:gd name="T7" fmla="*/ 1 h 3"/>
                </a:gdLst>
                <a:ahLst/>
                <a:cxnLst>
                  <a:cxn ang="0">
                    <a:pos x="T0" y="T1"/>
                  </a:cxn>
                  <a:cxn ang="0">
                    <a:pos x="T2" y="T3"/>
                  </a:cxn>
                  <a:cxn ang="0">
                    <a:pos x="T4" y="T5"/>
                  </a:cxn>
                  <a:cxn ang="0">
                    <a:pos x="T6" y="T7"/>
                  </a:cxn>
                </a:cxnLst>
                <a:rect l="0" t="0" r="r" b="b"/>
                <a:pathLst>
                  <a:path w="2" h="3">
                    <a:moveTo>
                      <a:pt x="2" y="1"/>
                    </a:moveTo>
                    <a:cubicBezTo>
                      <a:pt x="1" y="0"/>
                      <a:pt x="1" y="2"/>
                      <a:pt x="1" y="1"/>
                    </a:cubicBezTo>
                    <a:cubicBezTo>
                      <a:pt x="0" y="1"/>
                      <a:pt x="1" y="2"/>
                      <a:pt x="1" y="2"/>
                    </a:cubicBezTo>
                    <a:cubicBezTo>
                      <a:pt x="2" y="2"/>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49" name="Freeform 731">
                <a:extLst>
                  <a:ext uri="{FF2B5EF4-FFF2-40B4-BE49-F238E27FC236}">
                    <a16:creationId xmlns:a16="http://schemas.microsoft.com/office/drawing/2014/main" id="{A717B0CD-B7A8-4E54-B713-E18C8E8EABBD}"/>
                  </a:ext>
                </a:extLst>
              </p:cNvPr>
              <p:cNvSpPr>
                <a:spLocks/>
              </p:cNvSpPr>
              <p:nvPr userDrawn="1"/>
            </p:nvSpPr>
            <p:spPr bwMode="auto">
              <a:xfrm>
                <a:off x="3843" y="2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50" name="Freeform 732">
                <a:extLst>
                  <a:ext uri="{FF2B5EF4-FFF2-40B4-BE49-F238E27FC236}">
                    <a16:creationId xmlns:a16="http://schemas.microsoft.com/office/drawing/2014/main" id="{BA9B1F96-DD11-427F-BA7F-4F1FF2EB2440}"/>
                  </a:ext>
                </a:extLst>
              </p:cNvPr>
              <p:cNvSpPr>
                <a:spLocks/>
              </p:cNvSpPr>
              <p:nvPr userDrawn="1"/>
            </p:nvSpPr>
            <p:spPr bwMode="auto">
              <a:xfrm>
                <a:off x="3644" y="49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51" name="Freeform 733">
                <a:extLst>
                  <a:ext uri="{FF2B5EF4-FFF2-40B4-BE49-F238E27FC236}">
                    <a16:creationId xmlns:a16="http://schemas.microsoft.com/office/drawing/2014/main" id="{C29981F1-5A5D-46B5-B5EF-29371A0AB42A}"/>
                  </a:ext>
                </a:extLst>
              </p:cNvPr>
              <p:cNvSpPr>
                <a:spLocks/>
              </p:cNvSpPr>
              <p:nvPr userDrawn="1"/>
            </p:nvSpPr>
            <p:spPr bwMode="auto">
              <a:xfrm>
                <a:off x="3634" y="493"/>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52" name="Freeform 734">
                <a:extLst>
                  <a:ext uri="{FF2B5EF4-FFF2-40B4-BE49-F238E27FC236}">
                    <a16:creationId xmlns:a16="http://schemas.microsoft.com/office/drawing/2014/main" id="{BD803670-D3E8-4F60-B0BA-528432C16BBB}"/>
                  </a:ext>
                </a:extLst>
              </p:cNvPr>
              <p:cNvSpPr>
                <a:spLocks/>
              </p:cNvSpPr>
              <p:nvPr userDrawn="1"/>
            </p:nvSpPr>
            <p:spPr bwMode="auto">
              <a:xfrm>
                <a:off x="3978" y="47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53" name="Freeform 735">
                <a:extLst>
                  <a:ext uri="{FF2B5EF4-FFF2-40B4-BE49-F238E27FC236}">
                    <a16:creationId xmlns:a16="http://schemas.microsoft.com/office/drawing/2014/main" id="{53C17DC5-F1F4-4D53-8E20-C915A7BD111F}"/>
                  </a:ext>
                </a:extLst>
              </p:cNvPr>
              <p:cNvSpPr>
                <a:spLocks/>
              </p:cNvSpPr>
              <p:nvPr userDrawn="1"/>
            </p:nvSpPr>
            <p:spPr bwMode="auto">
              <a:xfrm>
                <a:off x="3963" y="543"/>
                <a:ext cx="10"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54" name="Freeform 736">
                <a:extLst>
                  <a:ext uri="{FF2B5EF4-FFF2-40B4-BE49-F238E27FC236}">
                    <a16:creationId xmlns:a16="http://schemas.microsoft.com/office/drawing/2014/main" id="{F683B5EE-ED4B-4E6F-A5E7-9F7DF1A10CE8}"/>
                  </a:ext>
                </a:extLst>
              </p:cNvPr>
              <p:cNvSpPr>
                <a:spLocks/>
              </p:cNvSpPr>
              <p:nvPr userDrawn="1"/>
            </p:nvSpPr>
            <p:spPr bwMode="auto">
              <a:xfrm>
                <a:off x="3958" y="588"/>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1"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55" name="Freeform 737">
                <a:extLst>
                  <a:ext uri="{FF2B5EF4-FFF2-40B4-BE49-F238E27FC236}">
                    <a16:creationId xmlns:a16="http://schemas.microsoft.com/office/drawing/2014/main" id="{49906439-9AA2-41B4-A851-EF5E8AF9C8A9}"/>
                  </a:ext>
                </a:extLst>
              </p:cNvPr>
              <p:cNvSpPr>
                <a:spLocks/>
              </p:cNvSpPr>
              <p:nvPr userDrawn="1"/>
            </p:nvSpPr>
            <p:spPr bwMode="auto">
              <a:xfrm>
                <a:off x="3371" y="81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56" name="Freeform 738">
                <a:extLst>
                  <a:ext uri="{FF2B5EF4-FFF2-40B4-BE49-F238E27FC236}">
                    <a16:creationId xmlns:a16="http://schemas.microsoft.com/office/drawing/2014/main" id="{ED39F076-4A3A-40AF-843A-7266C08AC2A3}"/>
                  </a:ext>
                </a:extLst>
              </p:cNvPr>
              <p:cNvSpPr>
                <a:spLocks/>
              </p:cNvSpPr>
              <p:nvPr userDrawn="1"/>
            </p:nvSpPr>
            <p:spPr bwMode="auto">
              <a:xfrm>
                <a:off x="3351" y="80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57" name="Freeform 739">
                <a:extLst>
                  <a:ext uri="{FF2B5EF4-FFF2-40B4-BE49-F238E27FC236}">
                    <a16:creationId xmlns:a16="http://schemas.microsoft.com/office/drawing/2014/main" id="{1579C482-DDF5-4B92-99AB-C4A28D6A3367}"/>
                  </a:ext>
                </a:extLst>
              </p:cNvPr>
              <p:cNvSpPr>
                <a:spLocks/>
              </p:cNvSpPr>
              <p:nvPr userDrawn="1"/>
            </p:nvSpPr>
            <p:spPr bwMode="auto">
              <a:xfrm>
                <a:off x="3341" y="783"/>
                <a:ext cx="10" cy="10"/>
              </a:xfrm>
              <a:custGeom>
                <a:avLst/>
                <a:gdLst>
                  <a:gd name="T0" fmla="*/ 1 w 2"/>
                  <a:gd name="T1" fmla="*/ 0 h 2"/>
                  <a:gd name="T2" fmla="*/ 1 w 2"/>
                  <a:gd name="T3" fmla="*/ 2 h 2"/>
                  <a:gd name="T4" fmla="*/ 1 w 2"/>
                  <a:gd name="T5" fmla="*/ 2 h 2"/>
                  <a:gd name="T6" fmla="*/ 2 w 2"/>
                  <a:gd name="T7" fmla="*/ 2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1"/>
                      <a:pt x="2" y="1"/>
                      <a:pt x="1" y="2"/>
                    </a:cubicBezTo>
                    <a:cubicBezTo>
                      <a:pt x="1" y="2"/>
                      <a:pt x="1" y="2"/>
                      <a:pt x="1" y="2"/>
                    </a:cubicBezTo>
                    <a:cubicBezTo>
                      <a:pt x="2" y="2"/>
                      <a:pt x="2" y="2"/>
                      <a:pt x="2" y="2"/>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58" name="Freeform 740">
                <a:extLst>
                  <a:ext uri="{FF2B5EF4-FFF2-40B4-BE49-F238E27FC236}">
                    <a16:creationId xmlns:a16="http://schemas.microsoft.com/office/drawing/2014/main" id="{CD1A93E8-C81F-4EA1-A82E-182DCB19D546}"/>
                  </a:ext>
                </a:extLst>
              </p:cNvPr>
              <p:cNvSpPr>
                <a:spLocks/>
              </p:cNvSpPr>
              <p:nvPr userDrawn="1"/>
            </p:nvSpPr>
            <p:spPr bwMode="auto">
              <a:xfrm>
                <a:off x="3356" y="763"/>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59" name="Freeform 741">
                <a:extLst>
                  <a:ext uri="{FF2B5EF4-FFF2-40B4-BE49-F238E27FC236}">
                    <a16:creationId xmlns:a16="http://schemas.microsoft.com/office/drawing/2014/main" id="{CD406874-9611-4C87-B466-D1069B01713D}"/>
                  </a:ext>
                </a:extLst>
              </p:cNvPr>
              <p:cNvSpPr>
                <a:spLocks/>
              </p:cNvSpPr>
              <p:nvPr userDrawn="1"/>
            </p:nvSpPr>
            <p:spPr bwMode="auto">
              <a:xfrm>
                <a:off x="3356" y="768"/>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60" name="Freeform 742">
                <a:extLst>
                  <a:ext uri="{FF2B5EF4-FFF2-40B4-BE49-F238E27FC236}">
                    <a16:creationId xmlns:a16="http://schemas.microsoft.com/office/drawing/2014/main" id="{890C3080-2879-423C-91CB-EE826EA5C618}"/>
                  </a:ext>
                </a:extLst>
              </p:cNvPr>
              <p:cNvSpPr>
                <a:spLocks/>
              </p:cNvSpPr>
              <p:nvPr userDrawn="1"/>
            </p:nvSpPr>
            <p:spPr bwMode="auto">
              <a:xfrm>
                <a:off x="3356" y="75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61" name="Freeform 743">
                <a:extLst>
                  <a:ext uri="{FF2B5EF4-FFF2-40B4-BE49-F238E27FC236}">
                    <a16:creationId xmlns:a16="http://schemas.microsoft.com/office/drawing/2014/main" id="{EAAB3498-97F6-40E3-B637-32A21AA24E7B}"/>
                  </a:ext>
                </a:extLst>
              </p:cNvPr>
              <p:cNvSpPr>
                <a:spLocks/>
              </p:cNvSpPr>
              <p:nvPr userDrawn="1"/>
            </p:nvSpPr>
            <p:spPr bwMode="auto">
              <a:xfrm>
                <a:off x="3351" y="7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62" name="Freeform 744">
                <a:extLst>
                  <a:ext uri="{FF2B5EF4-FFF2-40B4-BE49-F238E27FC236}">
                    <a16:creationId xmlns:a16="http://schemas.microsoft.com/office/drawing/2014/main" id="{000A7805-A07F-4E54-ABEE-283FCDA45A91}"/>
                  </a:ext>
                </a:extLst>
              </p:cNvPr>
              <p:cNvSpPr>
                <a:spLocks/>
              </p:cNvSpPr>
              <p:nvPr userDrawn="1"/>
            </p:nvSpPr>
            <p:spPr bwMode="auto">
              <a:xfrm>
                <a:off x="3346" y="7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63" name="Freeform 745">
                <a:extLst>
                  <a:ext uri="{FF2B5EF4-FFF2-40B4-BE49-F238E27FC236}">
                    <a16:creationId xmlns:a16="http://schemas.microsoft.com/office/drawing/2014/main" id="{A49E842A-EE4B-4272-A57D-6B027F2B4B13}"/>
                  </a:ext>
                </a:extLst>
              </p:cNvPr>
              <p:cNvSpPr>
                <a:spLocks/>
              </p:cNvSpPr>
              <p:nvPr userDrawn="1"/>
            </p:nvSpPr>
            <p:spPr bwMode="auto">
              <a:xfrm>
                <a:off x="3346" y="763"/>
                <a:ext cx="10" cy="10"/>
              </a:xfrm>
              <a:custGeom>
                <a:avLst/>
                <a:gdLst>
                  <a:gd name="T0" fmla="*/ 1 w 2"/>
                  <a:gd name="T1" fmla="*/ 0 h 2"/>
                  <a:gd name="T2" fmla="*/ 0 w 2"/>
                  <a:gd name="T3" fmla="*/ 0 h 2"/>
                  <a:gd name="T4" fmla="*/ 1 w 2"/>
                  <a:gd name="T5" fmla="*/ 0 h 2"/>
                </a:gdLst>
                <a:ahLst/>
                <a:cxnLst>
                  <a:cxn ang="0">
                    <a:pos x="T0" y="T1"/>
                  </a:cxn>
                  <a:cxn ang="0">
                    <a:pos x="T2" y="T3"/>
                  </a:cxn>
                  <a:cxn ang="0">
                    <a:pos x="T4" y="T5"/>
                  </a:cxn>
                </a:cxnLst>
                <a:rect l="0" t="0" r="r" b="b"/>
                <a:pathLst>
                  <a:path w="2" h="2">
                    <a:moveTo>
                      <a:pt x="1" y="0"/>
                    </a:moveTo>
                    <a:cubicBezTo>
                      <a:pt x="1" y="0"/>
                      <a:pt x="1" y="1"/>
                      <a:pt x="0" y="0"/>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64" name="Freeform 746">
                <a:extLst>
                  <a:ext uri="{FF2B5EF4-FFF2-40B4-BE49-F238E27FC236}">
                    <a16:creationId xmlns:a16="http://schemas.microsoft.com/office/drawing/2014/main" id="{A17E129D-4F39-4C96-8D88-12FAAB20EC11}"/>
                  </a:ext>
                </a:extLst>
              </p:cNvPr>
              <p:cNvSpPr>
                <a:spLocks/>
              </p:cNvSpPr>
              <p:nvPr userDrawn="1"/>
            </p:nvSpPr>
            <p:spPr bwMode="auto">
              <a:xfrm>
                <a:off x="3336" y="7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65" name="Freeform 747">
                <a:extLst>
                  <a:ext uri="{FF2B5EF4-FFF2-40B4-BE49-F238E27FC236}">
                    <a16:creationId xmlns:a16="http://schemas.microsoft.com/office/drawing/2014/main" id="{F02A4028-1E5F-4C94-93BF-43FA3862D9A0}"/>
                  </a:ext>
                </a:extLst>
              </p:cNvPr>
              <p:cNvSpPr>
                <a:spLocks/>
              </p:cNvSpPr>
              <p:nvPr userDrawn="1"/>
            </p:nvSpPr>
            <p:spPr bwMode="auto">
              <a:xfrm>
                <a:off x="3351"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66" name="Freeform 748">
                <a:extLst>
                  <a:ext uri="{FF2B5EF4-FFF2-40B4-BE49-F238E27FC236}">
                    <a16:creationId xmlns:a16="http://schemas.microsoft.com/office/drawing/2014/main" id="{78D52A52-72E0-4877-B6BB-FB8E6C05D69E}"/>
                  </a:ext>
                </a:extLst>
              </p:cNvPr>
              <p:cNvSpPr>
                <a:spLocks/>
              </p:cNvSpPr>
              <p:nvPr userDrawn="1"/>
            </p:nvSpPr>
            <p:spPr bwMode="auto">
              <a:xfrm>
                <a:off x="3346" y="73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67" name="Freeform 749">
                <a:extLst>
                  <a:ext uri="{FF2B5EF4-FFF2-40B4-BE49-F238E27FC236}">
                    <a16:creationId xmlns:a16="http://schemas.microsoft.com/office/drawing/2014/main" id="{F291D7CC-95ED-4ED4-B412-6A43A6E1608B}"/>
                  </a:ext>
                </a:extLst>
              </p:cNvPr>
              <p:cNvSpPr>
                <a:spLocks/>
              </p:cNvSpPr>
              <p:nvPr userDrawn="1"/>
            </p:nvSpPr>
            <p:spPr bwMode="auto">
              <a:xfrm>
                <a:off x="3341" y="758"/>
                <a:ext cx="5" cy="5"/>
              </a:xfrm>
              <a:custGeom>
                <a:avLst/>
                <a:gdLst>
                  <a:gd name="T0" fmla="*/ 0 w 1"/>
                  <a:gd name="T1" fmla="*/ 0 h 1"/>
                  <a:gd name="T2" fmla="*/ 1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1" y="1"/>
                      <a:pt x="1" y="1"/>
                      <a:pt x="1" y="1"/>
                    </a:cubicBezTo>
                    <a:cubicBezTo>
                      <a:pt x="1"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68" name="Freeform 750">
                <a:extLst>
                  <a:ext uri="{FF2B5EF4-FFF2-40B4-BE49-F238E27FC236}">
                    <a16:creationId xmlns:a16="http://schemas.microsoft.com/office/drawing/2014/main" id="{C4B4F22F-C211-4707-BEF8-3461DE0F28A1}"/>
                  </a:ext>
                </a:extLst>
              </p:cNvPr>
              <p:cNvSpPr>
                <a:spLocks/>
              </p:cNvSpPr>
              <p:nvPr userDrawn="1"/>
            </p:nvSpPr>
            <p:spPr bwMode="auto">
              <a:xfrm>
                <a:off x="3356" y="72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69" name="Freeform 751">
                <a:extLst>
                  <a:ext uri="{FF2B5EF4-FFF2-40B4-BE49-F238E27FC236}">
                    <a16:creationId xmlns:a16="http://schemas.microsoft.com/office/drawing/2014/main" id="{8DFF6E13-E978-4DDE-913C-6361B0B15851}"/>
                  </a:ext>
                </a:extLst>
              </p:cNvPr>
              <p:cNvSpPr>
                <a:spLocks/>
              </p:cNvSpPr>
              <p:nvPr userDrawn="1"/>
            </p:nvSpPr>
            <p:spPr bwMode="auto">
              <a:xfrm>
                <a:off x="3356" y="713"/>
                <a:ext cx="5" cy="10"/>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1" y="1"/>
                      <a:pt x="1" y="2"/>
                    </a:cubicBezTo>
                    <a:cubicBezTo>
                      <a:pt x="1" y="1"/>
                      <a:pt x="1"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70" name="Freeform 752">
                <a:extLst>
                  <a:ext uri="{FF2B5EF4-FFF2-40B4-BE49-F238E27FC236}">
                    <a16:creationId xmlns:a16="http://schemas.microsoft.com/office/drawing/2014/main" id="{5F05B0BB-C544-4DD4-B2B8-84708A6D551C}"/>
                  </a:ext>
                </a:extLst>
              </p:cNvPr>
              <p:cNvSpPr>
                <a:spLocks/>
              </p:cNvSpPr>
              <p:nvPr userDrawn="1"/>
            </p:nvSpPr>
            <p:spPr bwMode="auto">
              <a:xfrm>
                <a:off x="3356" y="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71" name="Freeform 753">
                <a:extLst>
                  <a:ext uri="{FF2B5EF4-FFF2-40B4-BE49-F238E27FC236}">
                    <a16:creationId xmlns:a16="http://schemas.microsoft.com/office/drawing/2014/main" id="{460BF98D-7DC0-48AF-95F7-BB81060CB38D}"/>
                  </a:ext>
                </a:extLst>
              </p:cNvPr>
              <p:cNvSpPr>
                <a:spLocks/>
              </p:cNvSpPr>
              <p:nvPr userDrawn="1"/>
            </p:nvSpPr>
            <p:spPr bwMode="auto">
              <a:xfrm>
                <a:off x="3346" y="73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72" name="Freeform 754">
                <a:extLst>
                  <a:ext uri="{FF2B5EF4-FFF2-40B4-BE49-F238E27FC236}">
                    <a16:creationId xmlns:a16="http://schemas.microsoft.com/office/drawing/2014/main" id="{5F5B9B96-5B51-49BE-99B9-E6277C3BA20D}"/>
                  </a:ext>
                </a:extLst>
              </p:cNvPr>
              <p:cNvSpPr>
                <a:spLocks/>
              </p:cNvSpPr>
              <p:nvPr userDrawn="1"/>
            </p:nvSpPr>
            <p:spPr bwMode="auto">
              <a:xfrm>
                <a:off x="3346" y="7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73" name="Freeform 755">
                <a:extLst>
                  <a:ext uri="{FF2B5EF4-FFF2-40B4-BE49-F238E27FC236}">
                    <a16:creationId xmlns:a16="http://schemas.microsoft.com/office/drawing/2014/main" id="{7120ACD7-086D-412C-ADD7-5630828B4D5C}"/>
                  </a:ext>
                </a:extLst>
              </p:cNvPr>
              <p:cNvSpPr>
                <a:spLocks/>
              </p:cNvSpPr>
              <p:nvPr userDrawn="1"/>
            </p:nvSpPr>
            <p:spPr bwMode="auto">
              <a:xfrm>
                <a:off x="3346"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74" name="Freeform 756">
                <a:extLst>
                  <a:ext uri="{FF2B5EF4-FFF2-40B4-BE49-F238E27FC236}">
                    <a16:creationId xmlns:a16="http://schemas.microsoft.com/office/drawing/2014/main" id="{F260F0A3-BB0D-43C7-840F-34F0828275E4}"/>
                  </a:ext>
                </a:extLst>
              </p:cNvPr>
              <p:cNvSpPr>
                <a:spLocks/>
              </p:cNvSpPr>
              <p:nvPr userDrawn="1"/>
            </p:nvSpPr>
            <p:spPr bwMode="auto">
              <a:xfrm>
                <a:off x="3336" y="743"/>
                <a:ext cx="10" cy="5"/>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1"/>
                      <a:pt x="0" y="0"/>
                      <a:pt x="0" y="1"/>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75" name="Freeform 757">
                <a:extLst>
                  <a:ext uri="{FF2B5EF4-FFF2-40B4-BE49-F238E27FC236}">
                    <a16:creationId xmlns:a16="http://schemas.microsoft.com/office/drawing/2014/main" id="{15F343E1-FBA0-40D6-BAAE-3B2086DE112A}"/>
                  </a:ext>
                </a:extLst>
              </p:cNvPr>
              <p:cNvSpPr>
                <a:spLocks/>
              </p:cNvSpPr>
              <p:nvPr userDrawn="1"/>
            </p:nvSpPr>
            <p:spPr bwMode="auto">
              <a:xfrm>
                <a:off x="3341" y="738"/>
                <a:ext cx="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76" name="Freeform 758">
                <a:extLst>
                  <a:ext uri="{FF2B5EF4-FFF2-40B4-BE49-F238E27FC236}">
                    <a16:creationId xmlns:a16="http://schemas.microsoft.com/office/drawing/2014/main" id="{FFE10807-7B89-43BB-8AFC-ED847D670C69}"/>
                  </a:ext>
                </a:extLst>
              </p:cNvPr>
              <p:cNvSpPr>
                <a:spLocks/>
              </p:cNvSpPr>
              <p:nvPr userDrawn="1"/>
            </p:nvSpPr>
            <p:spPr bwMode="auto">
              <a:xfrm>
                <a:off x="3341" y="73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77" name="Freeform 759">
                <a:extLst>
                  <a:ext uri="{FF2B5EF4-FFF2-40B4-BE49-F238E27FC236}">
                    <a16:creationId xmlns:a16="http://schemas.microsoft.com/office/drawing/2014/main" id="{FFE75CCF-D5A8-4091-AD5B-74E82CC8E2FA}"/>
                  </a:ext>
                </a:extLst>
              </p:cNvPr>
              <p:cNvSpPr>
                <a:spLocks/>
              </p:cNvSpPr>
              <p:nvPr userDrawn="1"/>
            </p:nvSpPr>
            <p:spPr bwMode="auto">
              <a:xfrm>
                <a:off x="3346" y="713"/>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78" name="Freeform 760">
                <a:extLst>
                  <a:ext uri="{FF2B5EF4-FFF2-40B4-BE49-F238E27FC236}">
                    <a16:creationId xmlns:a16="http://schemas.microsoft.com/office/drawing/2014/main" id="{0FDB4F4B-E828-494B-9E54-1E7B7B541439}"/>
                  </a:ext>
                </a:extLst>
              </p:cNvPr>
              <p:cNvSpPr>
                <a:spLocks/>
              </p:cNvSpPr>
              <p:nvPr userDrawn="1"/>
            </p:nvSpPr>
            <p:spPr bwMode="auto">
              <a:xfrm>
                <a:off x="3346"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79" name="Rectangle 761">
                <a:extLst>
                  <a:ext uri="{FF2B5EF4-FFF2-40B4-BE49-F238E27FC236}">
                    <a16:creationId xmlns:a16="http://schemas.microsoft.com/office/drawing/2014/main" id="{4DA83D7E-0A9C-42C8-BB9F-6C5F89059971}"/>
                  </a:ext>
                </a:extLst>
              </p:cNvPr>
              <p:cNvSpPr>
                <a:spLocks noChangeArrowheads="1"/>
              </p:cNvSpPr>
              <p:nvPr userDrawn="1"/>
            </p:nvSpPr>
            <p:spPr bwMode="auto">
              <a:xfrm>
                <a:off x="3351" y="69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80" name="Freeform 762">
                <a:extLst>
                  <a:ext uri="{FF2B5EF4-FFF2-40B4-BE49-F238E27FC236}">
                    <a16:creationId xmlns:a16="http://schemas.microsoft.com/office/drawing/2014/main" id="{0B010924-4648-4A63-919D-44811B399F55}"/>
                  </a:ext>
                </a:extLst>
              </p:cNvPr>
              <p:cNvSpPr>
                <a:spLocks/>
              </p:cNvSpPr>
              <p:nvPr userDrawn="1"/>
            </p:nvSpPr>
            <p:spPr bwMode="auto">
              <a:xfrm>
                <a:off x="3346" y="718"/>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81" name="Freeform 763">
                <a:extLst>
                  <a:ext uri="{FF2B5EF4-FFF2-40B4-BE49-F238E27FC236}">
                    <a16:creationId xmlns:a16="http://schemas.microsoft.com/office/drawing/2014/main" id="{904959E6-5DE1-49C9-8D7E-49798652EB81}"/>
                  </a:ext>
                </a:extLst>
              </p:cNvPr>
              <p:cNvSpPr>
                <a:spLocks/>
              </p:cNvSpPr>
              <p:nvPr userDrawn="1"/>
            </p:nvSpPr>
            <p:spPr bwMode="auto">
              <a:xfrm>
                <a:off x="3351" y="70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82" name="Freeform 764">
                <a:extLst>
                  <a:ext uri="{FF2B5EF4-FFF2-40B4-BE49-F238E27FC236}">
                    <a16:creationId xmlns:a16="http://schemas.microsoft.com/office/drawing/2014/main" id="{96EB2991-4454-4524-9C2C-0353BA038C73}"/>
                  </a:ext>
                </a:extLst>
              </p:cNvPr>
              <p:cNvSpPr>
                <a:spLocks/>
              </p:cNvSpPr>
              <p:nvPr userDrawn="1"/>
            </p:nvSpPr>
            <p:spPr bwMode="auto">
              <a:xfrm>
                <a:off x="3351"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83" name="Freeform 765">
                <a:extLst>
                  <a:ext uri="{FF2B5EF4-FFF2-40B4-BE49-F238E27FC236}">
                    <a16:creationId xmlns:a16="http://schemas.microsoft.com/office/drawing/2014/main" id="{C92428EF-C6FD-4A04-B0C5-E7778ED58707}"/>
                  </a:ext>
                </a:extLst>
              </p:cNvPr>
              <p:cNvSpPr>
                <a:spLocks/>
              </p:cNvSpPr>
              <p:nvPr userDrawn="1"/>
            </p:nvSpPr>
            <p:spPr bwMode="auto">
              <a:xfrm>
                <a:off x="3346" y="72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84" name="Freeform 766">
                <a:extLst>
                  <a:ext uri="{FF2B5EF4-FFF2-40B4-BE49-F238E27FC236}">
                    <a16:creationId xmlns:a16="http://schemas.microsoft.com/office/drawing/2014/main" id="{EEFC960B-8BF0-428A-8BBE-F2B286B3E6EB}"/>
                  </a:ext>
                </a:extLst>
              </p:cNvPr>
              <p:cNvSpPr>
                <a:spLocks/>
              </p:cNvSpPr>
              <p:nvPr userDrawn="1"/>
            </p:nvSpPr>
            <p:spPr bwMode="auto">
              <a:xfrm>
                <a:off x="3326" y="678"/>
                <a:ext cx="25" cy="20"/>
              </a:xfrm>
              <a:custGeom>
                <a:avLst/>
                <a:gdLst>
                  <a:gd name="T0" fmla="*/ 0 w 5"/>
                  <a:gd name="T1" fmla="*/ 1 h 4"/>
                  <a:gd name="T2" fmla="*/ 0 w 5"/>
                  <a:gd name="T3" fmla="*/ 3 h 4"/>
                  <a:gd name="T4" fmla="*/ 5 w 5"/>
                  <a:gd name="T5" fmla="*/ 3 h 4"/>
                  <a:gd name="T6" fmla="*/ 4 w 5"/>
                  <a:gd name="T7" fmla="*/ 2 h 4"/>
                  <a:gd name="T8" fmla="*/ 2 w 5"/>
                  <a:gd name="T9" fmla="*/ 3 h 4"/>
                  <a:gd name="T10" fmla="*/ 3 w 5"/>
                  <a:gd name="T11" fmla="*/ 2 h 4"/>
                  <a:gd name="T12" fmla="*/ 0 w 5"/>
                  <a:gd name="T13" fmla="*/ 0 h 4"/>
                  <a:gd name="T14" fmla="*/ 0 w 5"/>
                  <a:gd name="T15" fmla="*/ 1 h 4"/>
                  <a:gd name="T16" fmla="*/ 0 w 5"/>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1"/>
                    </a:moveTo>
                    <a:cubicBezTo>
                      <a:pt x="0" y="1"/>
                      <a:pt x="1" y="2"/>
                      <a:pt x="0" y="3"/>
                    </a:cubicBezTo>
                    <a:cubicBezTo>
                      <a:pt x="0" y="4"/>
                      <a:pt x="3" y="4"/>
                      <a:pt x="5" y="3"/>
                    </a:cubicBezTo>
                    <a:cubicBezTo>
                      <a:pt x="4" y="3"/>
                      <a:pt x="4" y="3"/>
                      <a:pt x="4" y="2"/>
                    </a:cubicBezTo>
                    <a:cubicBezTo>
                      <a:pt x="3" y="2"/>
                      <a:pt x="2" y="4"/>
                      <a:pt x="2" y="3"/>
                    </a:cubicBezTo>
                    <a:cubicBezTo>
                      <a:pt x="2" y="2"/>
                      <a:pt x="2" y="2"/>
                      <a:pt x="3" y="2"/>
                    </a:cubicBezTo>
                    <a:cubicBezTo>
                      <a:pt x="2" y="2"/>
                      <a:pt x="2"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85" name="Freeform 767">
                <a:extLst>
                  <a:ext uri="{FF2B5EF4-FFF2-40B4-BE49-F238E27FC236}">
                    <a16:creationId xmlns:a16="http://schemas.microsoft.com/office/drawing/2014/main" id="{F8821DA4-320C-4842-B36C-C60971B5D614}"/>
                  </a:ext>
                </a:extLst>
              </p:cNvPr>
              <p:cNvSpPr>
                <a:spLocks/>
              </p:cNvSpPr>
              <p:nvPr userDrawn="1"/>
            </p:nvSpPr>
            <p:spPr bwMode="auto">
              <a:xfrm>
                <a:off x="3346" y="693"/>
                <a:ext cx="10" cy="10"/>
              </a:xfrm>
              <a:custGeom>
                <a:avLst/>
                <a:gdLst>
                  <a:gd name="T0" fmla="*/ 0 w 2"/>
                  <a:gd name="T1" fmla="*/ 2 h 2"/>
                  <a:gd name="T2" fmla="*/ 0 w 2"/>
                  <a:gd name="T3" fmla="*/ 2 h 2"/>
                  <a:gd name="T4" fmla="*/ 2 w 2"/>
                  <a:gd name="T5" fmla="*/ 1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0" y="2"/>
                      <a:pt x="0" y="2"/>
                      <a:pt x="0" y="2"/>
                    </a:cubicBezTo>
                    <a:cubicBezTo>
                      <a:pt x="1" y="2"/>
                      <a:pt x="1" y="1"/>
                      <a:pt x="2" y="1"/>
                    </a:cubicBezTo>
                    <a:cubicBezTo>
                      <a:pt x="1" y="1"/>
                      <a:pt x="1" y="0"/>
                      <a:pt x="1" y="0"/>
                    </a:cubicBezTo>
                    <a:cubicBezTo>
                      <a:pt x="1"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86" name="Freeform 768">
                <a:extLst>
                  <a:ext uri="{FF2B5EF4-FFF2-40B4-BE49-F238E27FC236}">
                    <a16:creationId xmlns:a16="http://schemas.microsoft.com/office/drawing/2014/main" id="{D8E6D44C-BF5A-4AE8-88AA-91EFCF891BE1}"/>
                  </a:ext>
                </a:extLst>
              </p:cNvPr>
              <p:cNvSpPr>
                <a:spLocks/>
              </p:cNvSpPr>
              <p:nvPr userDrawn="1"/>
            </p:nvSpPr>
            <p:spPr bwMode="auto">
              <a:xfrm>
                <a:off x="3336" y="703"/>
                <a:ext cx="15" cy="10"/>
              </a:xfrm>
              <a:custGeom>
                <a:avLst/>
                <a:gdLst>
                  <a:gd name="T0" fmla="*/ 2 w 3"/>
                  <a:gd name="T1" fmla="*/ 1 h 2"/>
                  <a:gd name="T2" fmla="*/ 0 w 3"/>
                  <a:gd name="T3" fmla="*/ 0 h 2"/>
                  <a:gd name="T4" fmla="*/ 1 w 3"/>
                  <a:gd name="T5" fmla="*/ 2 h 2"/>
                  <a:gd name="T6" fmla="*/ 2 w 3"/>
                  <a:gd name="T7" fmla="*/ 1 h 2"/>
                  <a:gd name="T8" fmla="*/ 2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1" y="0"/>
                      <a:pt x="0" y="0"/>
                    </a:cubicBezTo>
                    <a:cubicBezTo>
                      <a:pt x="0" y="1"/>
                      <a:pt x="1" y="1"/>
                      <a:pt x="1" y="2"/>
                    </a:cubicBezTo>
                    <a:cubicBezTo>
                      <a:pt x="1" y="0"/>
                      <a:pt x="2" y="2"/>
                      <a:pt x="2" y="1"/>
                    </a:cubicBezTo>
                    <a:cubicBezTo>
                      <a:pt x="2" y="1"/>
                      <a:pt x="2" y="2"/>
                      <a:pt x="2" y="2"/>
                    </a:cubicBezTo>
                    <a:cubicBezTo>
                      <a:pt x="2"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87" name="Freeform 769">
                <a:extLst>
                  <a:ext uri="{FF2B5EF4-FFF2-40B4-BE49-F238E27FC236}">
                    <a16:creationId xmlns:a16="http://schemas.microsoft.com/office/drawing/2014/main" id="{1A10A61A-6F93-44F4-99FA-4F79B3630B32}"/>
                  </a:ext>
                </a:extLst>
              </p:cNvPr>
              <p:cNvSpPr>
                <a:spLocks/>
              </p:cNvSpPr>
              <p:nvPr userDrawn="1"/>
            </p:nvSpPr>
            <p:spPr bwMode="auto">
              <a:xfrm>
                <a:off x="3326" y="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88" name="Freeform 770">
                <a:extLst>
                  <a:ext uri="{FF2B5EF4-FFF2-40B4-BE49-F238E27FC236}">
                    <a16:creationId xmlns:a16="http://schemas.microsoft.com/office/drawing/2014/main" id="{D705D4F1-5127-455B-8B21-FDBC04CDED9C}"/>
                  </a:ext>
                </a:extLst>
              </p:cNvPr>
              <p:cNvSpPr>
                <a:spLocks/>
              </p:cNvSpPr>
              <p:nvPr userDrawn="1"/>
            </p:nvSpPr>
            <p:spPr bwMode="auto">
              <a:xfrm>
                <a:off x="3326" y="738"/>
                <a:ext cx="10" cy="10"/>
              </a:xfrm>
              <a:custGeom>
                <a:avLst/>
                <a:gdLst>
                  <a:gd name="T0" fmla="*/ 0 w 2"/>
                  <a:gd name="T1" fmla="*/ 1 h 2"/>
                  <a:gd name="T2" fmla="*/ 1 w 2"/>
                  <a:gd name="T3" fmla="*/ 1 h 2"/>
                  <a:gd name="T4" fmla="*/ 0 w 2"/>
                  <a:gd name="T5" fmla="*/ 1 h 2"/>
                  <a:gd name="T6" fmla="*/ 1 w 2"/>
                  <a:gd name="T7" fmla="*/ 1 h 2"/>
                  <a:gd name="T8" fmla="*/ 1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1" y="1"/>
                      <a:pt x="1" y="1"/>
                    </a:cubicBezTo>
                    <a:cubicBezTo>
                      <a:pt x="0" y="1"/>
                      <a:pt x="0" y="1"/>
                      <a:pt x="0" y="1"/>
                    </a:cubicBezTo>
                    <a:cubicBezTo>
                      <a:pt x="0" y="1"/>
                      <a:pt x="1" y="2"/>
                      <a:pt x="1" y="1"/>
                    </a:cubicBezTo>
                    <a:cubicBezTo>
                      <a:pt x="1" y="1"/>
                      <a:pt x="1" y="1"/>
                      <a:pt x="1" y="1"/>
                    </a:cubicBezTo>
                    <a:cubicBezTo>
                      <a:pt x="1" y="0"/>
                      <a:pt x="2" y="0"/>
                      <a:pt x="2"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89" name="Freeform 771">
                <a:extLst>
                  <a:ext uri="{FF2B5EF4-FFF2-40B4-BE49-F238E27FC236}">
                    <a16:creationId xmlns:a16="http://schemas.microsoft.com/office/drawing/2014/main" id="{A8AB501E-1DAD-488A-832D-2D5042A47430}"/>
                  </a:ext>
                </a:extLst>
              </p:cNvPr>
              <p:cNvSpPr>
                <a:spLocks/>
              </p:cNvSpPr>
              <p:nvPr userDrawn="1"/>
            </p:nvSpPr>
            <p:spPr bwMode="auto">
              <a:xfrm>
                <a:off x="3331" y="718"/>
                <a:ext cx="5" cy="5"/>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0"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90" name="Freeform 772">
                <a:extLst>
                  <a:ext uri="{FF2B5EF4-FFF2-40B4-BE49-F238E27FC236}">
                    <a16:creationId xmlns:a16="http://schemas.microsoft.com/office/drawing/2014/main" id="{0F2E2E5B-DF12-40C6-BC72-16B62869E3FE}"/>
                  </a:ext>
                </a:extLst>
              </p:cNvPr>
              <p:cNvSpPr>
                <a:spLocks/>
              </p:cNvSpPr>
              <p:nvPr userDrawn="1"/>
            </p:nvSpPr>
            <p:spPr bwMode="auto">
              <a:xfrm>
                <a:off x="3351" y="69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91" name="Rectangle 773">
                <a:extLst>
                  <a:ext uri="{FF2B5EF4-FFF2-40B4-BE49-F238E27FC236}">
                    <a16:creationId xmlns:a16="http://schemas.microsoft.com/office/drawing/2014/main" id="{94036273-0FB4-48EF-BD71-37D8DEF2EE34}"/>
                  </a:ext>
                </a:extLst>
              </p:cNvPr>
              <p:cNvSpPr>
                <a:spLocks noChangeArrowheads="1"/>
              </p:cNvSpPr>
              <p:nvPr userDrawn="1"/>
            </p:nvSpPr>
            <p:spPr bwMode="auto">
              <a:xfrm>
                <a:off x="3351" y="68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92" name="Freeform 774">
                <a:extLst>
                  <a:ext uri="{FF2B5EF4-FFF2-40B4-BE49-F238E27FC236}">
                    <a16:creationId xmlns:a16="http://schemas.microsoft.com/office/drawing/2014/main" id="{0D03FA9A-6CBD-4E2F-88B6-D10005FD0946}"/>
                  </a:ext>
                </a:extLst>
              </p:cNvPr>
              <p:cNvSpPr>
                <a:spLocks/>
              </p:cNvSpPr>
              <p:nvPr userDrawn="1"/>
            </p:nvSpPr>
            <p:spPr bwMode="auto">
              <a:xfrm>
                <a:off x="3664"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93" name="Freeform 775">
                <a:extLst>
                  <a:ext uri="{FF2B5EF4-FFF2-40B4-BE49-F238E27FC236}">
                    <a16:creationId xmlns:a16="http://schemas.microsoft.com/office/drawing/2014/main" id="{51620735-FBCA-4E04-A59E-8B614E881D66}"/>
                  </a:ext>
                </a:extLst>
              </p:cNvPr>
              <p:cNvSpPr>
                <a:spLocks/>
              </p:cNvSpPr>
              <p:nvPr userDrawn="1"/>
            </p:nvSpPr>
            <p:spPr bwMode="auto">
              <a:xfrm>
                <a:off x="3659" y="75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94" name="Freeform 776">
                <a:extLst>
                  <a:ext uri="{FF2B5EF4-FFF2-40B4-BE49-F238E27FC236}">
                    <a16:creationId xmlns:a16="http://schemas.microsoft.com/office/drawing/2014/main" id="{52542BFD-4EEC-44E5-AE41-AB5E32450D04}"/>
                  </a:ext>
                </a:extLst>
              </p:cNvPr>
              <p:cNvSpPr>
                <a:spLocks/>
              </p:cNvSpPr>
              <p:nvPr userDrawn="1"/>
            </p:nvSpPr>
            <p:spPr bwMode="auto">
              <a:xfrm>
                <a:off x="3475" y="608"/>
                <a:ext cx="5" cy="10"/>
              </a:xfrm>
              <a:custGeom>
                <a:avLst/>
                <a:gdLst>
                  <a:gd name="T0" fmla="*/ 0 w 1"/>
                  <a:gd name="T1" fmla="*/ 0 h 2"/>
                  <a:gd name="T2" fmla="*/ 1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95" name="Freeform 777">
                <a:extLst>
                  <a:ext uri="{FF2B5EF4-FFF2-40B4-BE49-F238E27FC236}">
                    <a16:creationId xmlns:a16="http://schemas.microsoft.com/office/drawing/2014/main" id="{8696F1CA-DED9-40D5-8256-BD11171DF928}"/>
                  </a:ext>
                </a:extLst>
              </p:cNvPr>
              <p:cNvSpPr>
                <a:spLocks/>
              </p:cNvSpPr>
              <p:nvPr userDrawn="1"/>
            </p:nvSpPr>
            <p:spPr bwMode="auto">
              <a:xfrm>
                <a:off x="3590" y="6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96" name="Freeform 778">
                <a:extLst>
                  <a:ext uri="{FF2B5EF4-FFF2-40B4-BE49-F238E27FC236}">
                    <a16:creationId xmlns:a16="http://schemas.microsoft.com/office/drawing/2014/main" id="{2B18474E-17DA-4913-9373-759171BCC3F3}"/>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97" name="Freeform 779">
                <a:extLst>
                  <a:ext uri="{FF2B5EF4-FFF2-40B4-BE49-F238E27FC236}">
                    <a16:creationId xmlns:a16="http://schemas.microsoft.com/office/drawing/2014/main" id="{3BB45400-6CF8-4553-830E-11ED574BFD43}"/>
                  </a:ext>
                </a:extLst>
              </p:cNvPr>
              <p:cNvSpPr>
                <a:spLocks/>
              </p:cNvSpPr>
              <p:nvPr userDrawn="1"/>
            </p:nvSpPr>
            <p:spPr bwMode="auto">
              <a:xfrm>
                <a:off x="3659" y="8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98" name="Freeform 780">
                <a:extLst>
                  <a:ext uri="{FF2B5EF4-FFF2-40B4-BE49-F238E27FC236}">
                    <a16:creationId xmlns:a16="http://schemas.microsoft.com/office/drawing/2014/main" id="{8C224E69-5327-4A71-804C-21E620D6B19A}"/>
                  </a:ext>
                </a:extLst>
              </p:cNvPr>
              <p:cNvSpPr>
                <a:spLocks/>
              </p:cNvSpPr>
              <p:nvPr userDrawn="1"/>
            </p:nvSpPr>
            <p:spPr bwMode="auto">
              <a:xfrm>
                <a:off x="3386" y="62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99" name="Freeform 781">
                <a:extLst>
                  <a:ext uri="{FF2B5EF4-FFF2-40B4-BE49-F238E27FC236}">
                    <a16:creationId xmlns:a16="http://schemas.microsoft.com/office/drawing/2014/main" id="{52B13425-C79B-4F0A-A02A-D525333247D8}"/>
                  </a:ext>
                </a:extLst>
              </p:cNvPr>
              <p:cNvSpPr>
                <a:spLocks/>
              </p:cNvSpPr>
              <p:nvPr userDrawn="1"/>
            </p:nvSpPr>
            <p:spPr bwMode="auto">
              <a:xfrm>
                <a:off x="3615" y="77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00" name="Freeform 782">
                <a:extLst>
                  <a:ext uri="{FF2B5EF4-FFF2-40B4-BE49-F238E27FC236}">
                    <a16:creationId xmlns:a16="http://schemas.microsoft.com/office/drawing/2014/main" id="{ABF46381-3CC5-48F9-B288-101F5970301E}"/>
                  </a:ext>
                </a:extLst>
              </p:cNvPr>
              <p:cNvSpPr>
                <a:spLocks/>
              </p:cNvSpPr>
              <p:nvPr userDrawn="1"/>
            </p:nvSpPr>
            <p:spPr bwMode="auto">
              <a:xfrm>
                <a:off x="3391" y="623"/>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01" name="Freeform 783">
                <a:extLst>
                  <a:ext uri="{FF2B5EF4-FFF2-40B4-BE49-F238E27FC236}">
                    <a16:creationId xmlns:a16="http://schemas.microsoft.com/office/drawing/2014/main" id="{26C442F0-AA77-48E3-91E3-A1BDB666FBC5}"/>
                  </a:ext>
                </a:extLst>
              </p:cNvPr>
              <p:cNvSpPr>
                <a:spLocks/>
              </p:cNvSpPr>
              <p:nvPr userDrawn="1"/>
            </p:nvSpPr>
            <p:spPr bwMode="auto">
              <a:xfrm>
                <a:off x="3401"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02" name="Freeform 784">
                <a:extLst>
                  <a:ext uri="{FF2B5EF4-FFF2-40B4-BE49-F238E27FC236}">
                    <a16:creationId xmlns:a16="http://schemas.microsoft.com/office/drawing/2014/main" id="{DF736DB6-AE37-44BD-86E0-3AC9ACA4BA5C}"/>
                  </a:ext>
                </a:extLst>
              </p:cNvPr>
              <p:cNvSpPr>
                <a:spLocks/>
              </p:cNvSpPr>
              <p:nvPr userDrawn="1"/>
            </p:nvSpPr>
            <p:spPr bwMode="auto">
              <a:xfrm>
                <a:off x="3381" y="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03" name="Rectangle 785">
                <a:extLst>
                  <a:ext uri="{FF2B5EF4-FFF2-40B4-BE49-F238E27FC236}">
                    <a16:creationId xmlns:a16="http://schemas.microsoft.com/office/drawing/2014/main" id="{5F5DCAAC-1818-4889-B256-D98AF785EA7B}"/>
                  </a:ext>
                </a:extLst>
              </p:cNvPr>
              <p:cNvSpPr>
                <a:spLocks noChangeArrowheads="1"/>
              </p:cNvSpPr>
              <p:nvPr userDrawn="1"/>
            </p:nvSpPr>
            <p:spPr bwMode="auto">
              <a:xfrm>
                <a:off x="3366" y="6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04" name="Freeform 786">
                <a:extLst>
                  <a:ext uri="{FF2B5EF4-FFF2-40B4-BE49-F238E27FC236}">
                    <a16:creationId xmlns:a16="http://schemas.microsoft.com/office/drawing/2014/main" id="{B6C6D1DF-21CA-4C6E-9DEE-890E8C6E5282}"/>
                  </a:ext>
                </a:extLst>
              </p:cNvPr>
              <p:cNvSpPr>
                <a:spLocks/>
              </p:cNvSpPr>
              <p:nvPr userDrawn="1"/>
            </p:nvSpPr>
            <p:spPr bwMode="auto">
              <a:xfrm>
                <a:off x="3346" y="65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05" name="Freeform 787">
                <a:extLst>
                  <a:ext uri="{FF2B5EF4-FFF2-40B4-BE49-F238E27FC236}">
                    <a16:creationId xmlns:a16="http://schemas.microsoft.com/office/drawing/2014/main" id="{73417FED-E920-4C09-A4FB-0C3ADBE27889}"/>
                  </a:ext>
                </a:extLst>
              </p:cNvPr>
              <p:cNvSpPr>
                <a:spLocks/>
              </p:cNvSpPr>
              <p:nvPr userDrawn="1"/>
            </p:nvSpPr>
            <p:spPr bwMode="auto">
              <a:xfrm>
                <a:off x="3396"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06" name="Freeform 788">
                <a:extLst>
                  <a:ext uri="{FF2B5EF4-FFF2-40B4-BE49-F238E27FC236}">
                    <a16:creationId xmlns:a16="http://schemas.microsoft.com/office/drawing/2014/main" id="{75E830BD-F7FE-4055-93B5-CB5CA594AE49}"/>
                  </a:ext>
                </a:extLst>
              </p:cNvPr>
              <p:cNvSpPr>
                <a:spLocks/>
              </p:cNvSpPr>
              <p:nvPr userDrawn="1"/>
            </p:nvSpPr>
            <p:spPr bwMode="auto">
              <a:xfrm>
                <a:off x="3361" y="66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07" name="Freeform 789">
                <a:extLst>
                  <a:ext uri="{FF2B5EF4-FFF2-40B4-BE49-F238E27FC236}">
                    <a16:creationId xmlns:a16="http://schemas.microsoft.com/office/drawing/2014/main" id="{9C4E40E9-6D90-4EC1-8E0B-08171C816CDD}"/>
                  </a:ext>
                </a:extLst>
              </p:cNvPr>
              <p:cNvSpPr>
                <a:spLocks/>
              </p:cNvSpPr>
              <p:nvPr userDrawn="1"/>
            </p:nvSpPr>
            <p:spPr bwMode="auto">
              <a:xfrm>
                <a:off x="3361" y="66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08" name="Freeform 790">
                <a:extLst>
                  <a:ext uri="{FF2B5EF4-FFF2-40B4-BE49-F238E27FC236}">
                    <a16:creationId xmlns:a16="http://schemas.microsoft.com/office/drawing/2014/main" id="{D9D11F3A-BC2D-4B06-AA3E-E05BB291B36F}"/>
                  </a:ext>
                </a:extLst>
              </p:cNvPr>
              <p:cNvSpPr>
                <a:spLocks/>
              </p:cNvSpPr>
              <p:nvPr userDrawn="1"/>
            </p:nvSpPr>
            <p:spPr bwMode="auto">
              <a:xfrm>
                <a:off x="3366" y="6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09" name="Freeform 791">
                <a:extLst>
                  <a:ext uri="{FF2B5EF4-FFF2-40B4-BE49-F238E27FC236}">
                    <a16:creationId xmlns:a16="http://schemas.microsoft.com/office/drawing/2014/main" id="{C819CCE7-3DCF-4B06-8BD1-5299B26AC13B}"/>
                  </a:ext>
                </a:extLst>
              </p:cNvPr>
              <p:cNvSpPr>
                <a:spLocks/>
              </p:cNvSpPr>
              <p:nvPr userDrawn="1"/>
            </p:nvSpPr>
            <p:spPr bwMode="auto">
              <a:xfrm>
                <a:off x="3555" y="94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10" name="Rectangle 792">
                <a:extLst>
                  <a:ext uri="{FF2B5EF4-FFF2-40B4-BE49-F238E27FC236}">
                    <a16:creationId xmlns:a16="http://schemas.microsoft.com/office/drawing/2014/main" id="{DD094C16-A6AC-4D82-A097-FFBFA5E64111}"/>
                  </a:ext>
                </a:extLst>
              </p:cNvPr>
              <p:cNvSpPr>
                <a:spLocks noChangeArrowheads="1"/>
              </p:cNvSpPr>
              <p:nvPr userDrawn="1"/>
            </p:nvSpPr>
            <p:spPr bwMode="auto">
              <a:xfrm>
                <a:off x="3535" y="5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11" name="Freeform 793">
                <a:extLst>
                  <a:ext uri="{FF2B5EF4-FFF2-40B4-BE49-F238E27FC236}">
                    <a16:creationId xmlns:a16="http://schemas.microsoft.com/office/drawing/2014/main" id="{4C571791-5FA5-44B5-AFAF-5128CFE03067}"/>
                  </a:ext>
                </a:extLst>
              </p:cNvPr>
              <p:cNvSpPr>
                <a:spLocks/>
              </p:cNvSpPr>
              <p:nvPr userDrawn="1"/>
            </p:nvSpPr>
            <p:spPr bwMode="auto">
              <a:xfrm>
                <a:off x="3530" y="583"/>
                <a:ext cx="15" cy="15"/>
              </a:xfrm>
              <a:custGeom>
                <a:avLst/>
                <a:gdLst>
                  <a:gd name="T0" fmla="*/ 3 w 3"/>
                  <a:gd name="T1" fmla="*/ 0 h 3"/>
                  <a:gd name="T2" fmla="*/ 1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1" y="1"/>
                      <a:pt x="1" y="1"/>
                      <a:pt x="1" y="0"/>
                    </a:cubicBezTo>
                    <a:cubicBezTo>
                      <a:pt x="0" y="3"/>
                      <a:pt x="0" y="3"/>
                      <a:pt x="0" y="3"/>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12" name="Freeform 794">
                <a:extLst>
                  <a:ext uri="{FF2B5EF4-FFF2-40B4-BE49-F238E27FC236}">
                    <a16:creationId xmlns:a16="http://schemas.microsoft.com/office/drawing/2014/main" id="{ACCAE642-A743-4FA4-BC12-3D26AC70AB40}"/>
                  </a:ext>
                </a:extLst>
              </p:cNvPr>
              <p:cNvSpPr>
                <a:spLocks noEditPoints="1"/>
              </p:cNvSpPr>
              <p:nvPr userDrawn="1"/>
            </p:nvSpPr>
            <p:spPr bwMode="auto">
              <a:xfrm>
                <a:off x="3336" y="553"/>
                <a:ext cx="343" cy="414"/>
              </a:xfrm>
              <a:custGeom>
                <a:avLst/>
                <a:gdLst>
                  <a:gd name="T0" fmla="*/ 67 w 69"/>
                  <a:gd name="T1" fmla="*/ 48 h 83"/>
                  <a:gd name="T2" fmla="*/ 65 w 69"/>
                  <a:gd name="T3" fmla="*/ 41 h 83"/>
                  <a:gd name="T4" fmla="*/ 66 w 69"/>
                  <a:gd name="T5" fmla="*/ 38 h 83"/>
                  <a:gd name="T6" fmla="*/ 63 w 69"/>
                  <a:gd name="T7" fmla="*/ 33 h 83"/>
                  <a:gd name="T8" fmla="*/ 60 w 69"/>
                  <a:gd name="T9" fmla="*/ 27 h 83"/>
                  <a:gd name="T10" fmla="*/ 52 w 69"/>
                  <a:gd name="T11" fmla="*/ 22 h 83"/>
                  <a:gd name="T12" fmla="*/ 52 w 69"/>
                  <a:gd name="T13" fmla="*/ 22 h 83"/>
                  <a:gd name="T14" fmla="*/ 54 w 69"/>
                  <a:gd name="T15" fmla="*/ 19 h 83"/>
                  <a:gd name="T16" fmla="*/ 50 w 69"/>
                  <a:gd name="T17" fmla="*/ 15 h 83"/>
                  <a:gd name="T18" fmla="*/ 46 w 69"/>
                  <a:gd name="T19" fmla="*/ 11 h 83"/>
                  <a:gd name="T20" fmla="*/ 40 w 69"/>
                  <a:gd name="T21" fmla="*/ 6 h 83"/>
                  <a:gd name="T22" fmla="*/ 35 w 69"/>
                  <a:gd name="T23" fmla="*/ 5 h 83"/>
                  <a:gd name="T24" fmla="*/ 29 w 69"/>
                  <a:gd name="T25" fmla="*/ 3 h 83"/>
                  <a:gd name="T26" fmla="*/ 28 w 69"/>
                  <a:gd name="T27" fmla="*/ 0 h 83"/>
                  <a:gd name="T28" fmla="*/ 23 w 69"/>
                  <a:gd name="T29" fmla="*/ 4 h 83"/>
                  <a:gd name="T30" fmla="*/ 20 w 69"/>
                  <a:gd name="T31" fmla="*/ 9 h 83"/>
                  <a:gd name="T32" fmla="*/ 13 w 69"/>
                  <a:gd name="T33" fmla="*/ 5 h 83"/>
                  <a:gd name="T34" fmla="*/ 6 w 69"/>
                  <a:gd name="T35" fmla="*/ 8 h 83"/>
                  <a:gd name="T36" fmla="*/ 3 w 69"/>
                  <a:gd name="T37" fmla="*/ 16 h 83"/>
                  <a:gd name="T38" fmla="*/ 1 w 69"/>
                  <a:gd name="T39" fmla="*/ 19 h 83"/>
                  <a:gd name="T40" fmla="*/ 2 w 69"/>
                  <a:gd name="T41" fmla="*/ 23 h 83"/>
                  <a:gd name="T42" fmla="*/ 5 w 69"/>
                  <a:gd name="T43" fmla="*/ 22 h 83"/>
                  <a:gd name="T44" fmla="*/ 5 w 69"/>
                  <a:gd name="T45" fmla="*/ 20 h 83"/>
                  <a:gd name="T46" fmla="*/ 9 w 69"/>
                  <a:gd name="T47" fmla="*/ 16 h 83"/>
                  <a:gd name="T48" fmla="*/ 19 w 69"/>
                  <a:gd name="T49" fmla="*/ 12 h 83"/>
                  <a:gd name="T50" fmla="*/ 25 w 69"/>
                  <a:gd name="T51" fmla="*/ 10 h 83"/>
                  <a:gd name="T52" fmla="*/ 28 w 69"/>
                  <a:gd name="T53" fmla="*/ 11 h 83"/>
                  <a:gd name="T54" fmla="*/ 31 w 69"/>
                  <a:gd name="T55" fmla="*/ 12 h 83"/>
                  <a:gd name="T56" fmla="*/ 36 w 69"/>
                  <a:gd name="T57" fmla="*/ 13 h 83"/>
                  <a:gd name="T58" fmla="*/ 46 w 69"/>
                  <a:gd name="T59" fmla="*/ 20 h 83"/>
                  <a:gd name="T60" fmla="*/ 50 w 69"/>
                  <a:gd name="T61" fmla="*/ 23 h 83"/>
                  <a:gd name="T62" fmla="*/ 53 w 69"/>
                  <a:gd name="T63" fmla="*/ 28 h 83"/>
                  <a:gd name="T64" fmla="*/ 57 w 69"/>
                  <a:gd name="T65" fmla="*/ 34 h 83"/>
                  <a:gd name="T66" fmla="*/ 57 w 69"/>
                  <a:gd name="T67" fmla="*/ 41 h 83"/>
                  <a:gd name="T68" fmla="*/ 57 w 69"/>
                  <a:gd name="T69" fmla="*/ 52 h 83"/>
                  <a:gd name="T70" fmla="*/ 57 w 69"/>
                  <a:gd name="T71" fmla="*/ 58 h 83"/>
                  <a:gd name="T72" fmla="*/ 55 w 69"/>
                  <a:gd name="T73" fmla="*/ 69 h 83"/>
                  <a:gd name="T74" fmla="*/ 42 w 69"/>
                  <a:gd name="T75" fmla="*/ 74 h 83"/>
                  <a:gd name="T76" fmla="*/ 40 w 69"/>
                  <a:gd name="T77" fmla="*/ 74 h 83"/>
                  <a:gd name="T78" fmla="*/ 32 w 69"/>
                  <a:gd name="T79" fmla="*/ 75 h 83"/>
                  <a:gd name="T80" fmla="*/ 20 w 69"/>
                  <a:gd name="T81" fmla="*/ 69 h 83"/>
                  <a:gd name="T82" fmla="*/ 10 w 69"/>
                  <a:gd name="T83" fmla="*/ 58 h 83"/>
                  <a:gd name="T84" fmla="*/ 2 w 69"/>
                  <a:gd name="T85" fmla="*/ 60 h 83"/>
                  <a:gd name="T86" fmla="*/ 9 w 69"/>
                  <a:gd name="T87" fmla="*/ 70 h 83"/>
                  <a:gd name="T88" fmla="*/ 14 w 69"/>
                  <a:gd name="T89" fmla="*/ 74 h 83"/>
                  <a:gd name="T90" fmla="*/ 23 w 69"/>
                  <a:gd name="T91" fmla="*/ 79 h 83"/>
                  <a:gd name="T92" fmla="*/ 31 w 69"/>
                  <a:gd name="T93" fmla="*/ 80 h 83"/>
                  <a:gd name="T94" fmla="*/ 40 w 69"/>
                  <a:gd name="T95" fmla="*/ 82 h 83"/>
                  <a:gd name="T96" fmla="*/ 44 w 69"/>
                  <a:gd name="T97" fmla="*/ 79 h 83"/>
                  <a:gd name="T98" fmla="*/ 48 w 69"/>
                  <a:gd name="T99" fmla="*/ 79 h 83"/>
                  <a:gd name="T100" fmla="*/ 54 w 69"/>
                  <a:gd name="T101" fmla="*/ 77 h 83"/>
                  <a:gd name="T102" fmla="*/ 57 w 69"/>
                  <a:gd name="T103" fmla="*/ 72 h 83"/>
                  <a:gd name="T104" fmla="*/ 60 w 69"/>
                  <a:gd name="T105" fmla="*/ 71 h 83"/>
                  <a:gd name="T106" fmla="*/ 63 w 69"/>
                  <a:gd name="T107" fmla="*/ 68 h 83"/>
                  <a:gd name="T108" fmla="*/ 67 w 69"/>
                  <a:gd name="T109" fmla="*/ 56 h 83"/>
                  <a:gd name="T110" fmla="*/ 65 w 69"/>
                  <a:gd name="T111" fmla="*/ 38 h 83"/>
                  <a:gd name="T112" fmla="*/ 7 w 69"/>
                  <a:gd name="T113" fmla="*/ 19 h 83"/>
                  <a:gd name="T114" fmla="*/ 39 w 69"/>
                  <a:gd name="T11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 h="83">
                    <a:moveTo>
                      <a:pt x="66" y="52"/>
                    </a:moveTo>
                    <a:cubicBezTo>
                      <a:pt x="67" y="51"/>
                      <a:pt x="67" y="51"/>
                      <a:pt x="67" y="51"/>
                    </a:cubicBezTo>
                    <a:cubicBezTo>
                      <a:pt x="68" y="52"/>
                      <a:pt x="68" y="53"/>
                      <a:pt x="69" y="52"/>
                    </a:cubicBezTo>
                    <a:cubicBezTo>
                      <a:pt x="66" y="52"/>
                      <a:pt x="69" y="48"/>
                      <a:pt x="66" y="48"/>
                    </a:cubicBezTo>
                    <a:cubicBezTo>
                      <a:pt x="66" y="47"/>
                      <a:pt x="66" y="47"/>
                      <a:pt x="66" y="47"/>
                    </a:cubicBezTo>
                    <a:cubicBezTo>
                      <a:pt x="66" y="47"/>
                      <a:pt x="67" y="47"/>
                      <a:pt x="67" y="48"/>
                    </a:cubicBezTo>
                    <a:cubicBezTo>
                      <a:pt x="68" y="46"/>
                      <a:pt x="65" y="47"/>
                      <a:pt x="65" y="45"/>
                    </a:cubicBezTo>
                    <a:cubicBezTo>
                      <a:pt x="65" y="44"/>
                      <a:pt x="65" y="44"/>
                      <a:pt x="66" y="44"/>
                    </a:cubicBezTo>
                    <a:cubicBezTo>
                      <a:pt x="65" y="43"/>
                      <a:pt x="65" y="43"/>
                      <a:pt x="65" y="43"/>
                    </a:cubicBezTo>
                    <a:cubicBezTo>
                      <a:pt x="65" y="43"/>
                      <a:pt x="65" y="43"/>
                      <a:pt x="65" y="43"/>
                    </a:cubicBezTo>
                    <a:cubicBezTo>
                      <a:pt x="65" y="41"/>
                      <a:pt x="65" y="41"/>
                      <a:pt x="65" y="41"/>
                    </a:cubicBezTo>
                    <a:cubicBezTo>
                      <a:pt x="65" y="41"/>
                      <a:pt x="65" y="41"/>
                      <a:pt x="65" y="41"/>
                    </a:cubicBezTo>
                    <a:cubicBezTo>
                      <a:pt x="65" y="41"/>
                      <a:pt x="64" y="41"/>
                      <a:pt x="63" y="40"/>
                    </a:cubicBezTo>
                    <a:cubicBezTo>
                      <a:pt x="64" y="40"/>
                      <a:pt x="64" y="41"/>
                      <a:pt x="64" y="40"/>
                    </a:cubicBezTo>
                    <a:cubicBezTo>
                      <a:pt x="63" y="40"/>
                      <a:pt x="63" y="40"/>
                      <a:pt x="63" y="40"/>
                    </a:cubicBezTo>
                    <a:cubicBezTo>
                      <a:pt x="64" y="39"/>
                      <a:pt x="65" y="40"/>
                      <a:pt x="65" y="40"/>
                    </a:cubicBezTo>
                    <a:cubicBezTo>
                      <a:pt x="67" y="39"/>
                      <a:pt x="64" y="40"/>
                      <a:pt x="65" y="37"/>
                    </a:cubicBezTo>
                    <a:cubicBezTo>
                      <a:pt x="66" y="38"/>
                      <a:pt x="66" y="38"/>
                      <a:pt x="66" y="38"/>
                    </a:cubicBezTo>
                    <a:cubicBezTo>
                      <a:pt x="67" y="37"/>
                      <a:pt x="66" y="37"/>
                      <a:pt x="67" y="35"/>
                    </a:cubicBezTo>
                    <a:cubicBezTo>
                      <a:pt x="66" y="36"/>
                      <a:pt x="65" y="38"/>
                      <a:pt x="64" y="37"/>
                    </a:cubicBezTo>
                    <a:cubicBezTo>
                      <a:pt x="64" y="37"/>
                      <a:pt x="64" y="36"/>
                      <a:pt x="63" y="36"/>
                    </a:cubicBezTo>
                    <a:cubicBezTo>
                      <a:pt x="64" y="36"/>
                      <a:pt x="64" y="35"/>
                      <a:pt x="64" y="34"/>
                    </a:cubicBezTo>
                    <a:cubicBezTo>
                      <a:pt x="65" y="34"/>
                      <a:pt x="65" y="34"/>
                      <a:pt x="65" y="34"/>
                    </a:cubicBezTo>
                    <a:cubicBezTo>
                      <a:pt x="64" y="33"/>
                      <a:pt x="64" y="34"/>
                      <a:pt x="63" y="33"/>
                    </a:cubicBezTo>
                    <a:cubicBezTo>
                      <a:pt x="63" y="32"/>
                      <a:pt x="64" y="32"/>
                      <a:pt x="64" y="31"/>
                    </a:cubicBezTo>
                    <a:cubicBezTo>
                      <a:pt x="64" y="30"/>
                      <a:pt x="63" y="33"/>
                      <a:pt x="62" y="31"/>
                    </a:cubicBezTo>
                    <a:cubicBezTo>
                      <a:pt x="62" y="30"/>
                      <a:pt x="62" y="29"/>
                      <a:pt x="60" y="29"/>
                    </a:cubicBezTo>
                    <a:cubicBezTo>
                      <a:pt x="60" y="28"/>
                      <a:pt x="61" y="28"/>
                      <a:pt x="61" y="28"/>
                    </a:cubicBezTo>
                    <a:cubicBezTo>
                      <a:pt x="60" y="28"/>
                      <a:pt x="60" y="28"/>
                      <a:pt x="60" y="28"/>
                    </a:cubicBezTo>
                    <a:cubicBezTo>
                      <a:pt x="60" y="27"/>
                      <a:pt x="60" y="27"/>
                      <a:pt x="60" y="27"/>
                    </a:cubicBezTo>
                    <a:cubicBezTo>
                      <a:pt x="60" y="27"/>
                      <a:pt x="59" y="28"/>
                      <a:pt x="59" y="27"/>
                    </a:cubicBezTo>
                    <a:cubicBezTo>
                      <a:pt x="57" y="28"/>
                      <a:pt x="59" y="24"/>
                      <a:pt x="57" y="24"/>
                    </a:cubicBezTo>
                    <a:cubicBezTo>
                      <a:pt x="58" y="24"/>
                      <a:pt x="58" y="24"/>
                      <a:pt x="59" y="24"/>
                    </a:cubicBezTo>
                    <a:cubicBezTo>
                      <a:pt x="57" y="23"/>
                      <a:pt x="57" y="23"/>
                      <a:pt x="55" y="22"/>
                    </a:cubicBezTo>
                    <a:cubicBezTo>
                      <a:pt x="55" y="21"/>
                      <a:pt x="55" y="21"/>
                      <a:pt x="55" y="21"/>
                    </a:cubicBezTo>
                    <a:cubicBezTo>
                      <a:pt x="55" y="22"/>
                      <a:pt x="53" y="22"/>
                      <a:pt x="52" y="22"/>
                    </a:cubicBezTo>
                    <a:cubicBezTo>
                      <a:pt x="52" y="22"/>
                      <a:pt x="52" y="23"/>
                      <a:pt x="52" y="23"/>
                    </a:cubicBezTo>
                    <a:cubicBezTo>
                      <a:pt x="50" y="22"/>
                      <a:pt x="50" y="22"/>
                      <a:pt x="50" y="22"/>
                    </a:cubicBezTo>
                    <a:cubicBezTo>
                      <a:pt x="50" y="22"/>
                      <a:pt x="51" y="22"/>
                      <a:pt x="51" y="22"/>
                    </a:cubicBezTo>
                    <a:cubicBezTo>
                      <a:pt x="51" y="22"/>
                      <a:pt x="51" y="22"/>
                      <a:pt x="51" y="22"/>
                    </a:cubicBezTo>
                    <a:cubicBezTo>
                      <a:pt x="51" y="21"/>
                      <a:pt x="52" y="21"/>
                      <a:pt x="53" y="21"/>
                    </a:cubicBezTo>
                    <a:cubicBezTo>
                      <a:pt x="53" y="21"/>
                      <a:pt x="52" y="21"/>
                      <a:pt x="52" y="22"/>
                    </a:cubicBezTo>
                    <a:cubicBezTo>
                      <a:pt x="53" y="21"/>
                      <a:pt x="54" y="21"/>
                      <a:pt x="55" y="21"/>
                    </a:cubicBezTo>
                    <a:cubicBezTo>
                      <a:pt x="54" y="21"/>
                      <a:pt x="54" y="21"/>
                      <a:pt x="54" y="20"/>
                    </a:cubicBezTo>
                    <a:cubicBezTo>
                      <a:pt x="54" y="20"/>
                      <a:pt x="54" y="20"/>
                      <a:pt x="54" y="20"/>
                    </a:cubicBezTo>
                    <a:cubicBezTo>
                      <a:pt x="55" y="20"/>
                      <a:pt x="54" y="20"/>
                      <a:pt x="54" y="20"/>
                    </a:cubicBezTo>
                    <a:cubicBezTo>
                      <a:pt x="55" y="19"/>
                      <a:pt x="55" y="19"/>
                      <a:pt x="55" y="19"/>
                    </a:cubicBezTo>
                    <a:cubicBezTo>
                      <a:pt x="54" y="19"/>
                      <a:pt x="54" y="19"/>
                      <a:pt x="54" y="19"/>
                    </a:cubicBezTo>
                    <a:cubicBezTo>
                      <a:pt x="54" y="17"/>
                      <a:pt x="54" y="17"/>
                      <a:pt x="54" y="17"/>
                    </a:cubicBezTo>
                    <a:cubicBezTo>
                      <a:pt x="52" y="17"/>
                      <a:pt x="49" y="17"/>
                      <a:pt x="47" y="16"/>
                    </a:cubicBezTo>
                    <a:cubicBezTo>
                      <a:pt x="49" y="16"/>
                      <a:pt x="49" y="15"/>
                      <a:pt x="50" y="14"/>
                    </a:cubicBezTo>
                    <a:cubicBezTo>
                      <a:pt x="49" y="16"/>
                      <a:pt x="51" y="15"/>
                      <a:pt x="52" y="16"/>
                    </a:cubicBezTo>
                    <a:cubicBezTo>
                      <a:pt x="52" y="16"/>
                      <a:pt x="52" y="15"/>
                      <a:pt x="52" y="15"/>
                    </a:cubicBezTo>
                    <a:cubicBezTo>
                      <a:pt x="50" y="15"/>
                      <a:pt x="50" y="15"/>
                      <a:pt x="50" y="15"/>
                    </a:cubicBezTo>
                    <a:cubicBezTo>
                      <a:pt x="51" y="14"/>
                      <a:pt x="50" y="14"/>
                      <a:pt x="50" y="13"/>
                    </a:cubicBezTo>
                    <a:cubicBezTo>
                      <a:pt x="49" y="15"/>
                      <a:pt x="48" y="13"/>
                      <a:pt x="47" y="13"/>
                    </a:cubicBezTo>
                    <a:cubicBezTo>
                      <a:pt x="47" y="13"/>
                      <a:pt x="48" y="12"/>
                      <a:pt x="49" y="13"/>
                    </a:cubicBezTo>
                    <a:cubicBezTo>
                      <a:pt x="49" y="11"/>
                      <a:pt x="46" y="14"/>
                      <a:pt x="46" y="12"/>
                    </a:cubicBezTo>
                    <a:cubicBezTo>
                      <a:pt x="46" y="12"/>
                      <a:pt x="46" y="12"/>
                      <a:pt x="47" y="12"/>
                    </a:cubicBezTo>
                    <a:cubicBezTo>
                      <a:pt x="46" y="12"/>
                      <a:pt x="45" y="11"/>
                      <a:pt x="46" y="11"/>
                    </a:cubicBezTo>
                    <a:cubicBezTo>
                      <a:pt x="46" y="11"/>
                      <a:pt x="46" y="11"/>
                      <a:pt x="46" y="11"/>
                    </a:cubicBezTo>
                    <a:cubicBezTo>
                      <a:pt x="45" y="10"/>
                      <a:pt x="42" y="8"/>
                      <a:pt x="40" y="9"/>
                    </a:cubicBezTo>
                    <a:cubicBezTo>
                      <a:pt x="41" y="9"/>
                      <a:pt x="42" y="8"/>
                      <a:pt x="42" y="7"/>
                    </a:cubicBezTo>
                    <a:cubicBezTo>
                      <a:pt x="42" y="7"/>
                      <a:pt x="41" y="8"/>
                      <a:pt x="39" y="9"/>
                    </a:cubicBezTo>
                    <a:cubicBezTo>
                      <a:pt x="38" y="10"/>
                      <a:pt x="37" y="11"/>
                      <a:pt x="37" y="11"/>
                    </a:cubicBezTo>
                    <a:cubicBezTo>
                      <a:pt x="38" y="10"/>
                      <a:pt x="38" y="6"/>
                      <a:pt x="40" y="6"/>
                    </a:cubicBezTo>
                    <a:cubicBezTo>
                      <a:pt x="40" y="6"/>
                      <a:pt x="39" y="5"/>
                      <a:pt x="38" y="5"/>
                    </a:cubicBezTo>
                    <a:cubicBezTo>
                      <a:pt x="38" y="6"/>
                      <a:pt x="38" y="8"/>
                      <a:pt x="38" y="8"/>
                    </a:cubicBezTo>
                    <a:cubicBezTo>
                      <a:pt x="37" y="6"/>
                      <a:pt x="37" y="6"/>
                      <a:pt x="37" y="5"/>
                    </a:cubicBezTo>
                    <a:cubicBezTo>
                      <a:pt x="37" y="5"/>
                      <a:pt x="36" y="7"/>
                      <a:pt x="35" y="7"/>
                    </a:cubicBezTo>
                    <a:cubicBezTo>
                      <a:pt x="35" y="6"/>
                      <a:pt x="36" y="5"/>
                      <a:pt x="36" y="4"/>
                    </a:cubicBezTo>
                    <a:cubicBezTo>
                      <a:pt x="36" y="4"/>
                      <a:pt x="36" y="5"/>
                      <a:pt x="35" y="5"/>
                    </a:cubicBezTo>
                    <a:cubicBezTo>
                      <a:pt x="35" y="6"/>
                      <a:pt x="34" y="6"/>
                      <a:pt x="34" y="6"/>
                    </a:cubicBezTo>
                    <a:cubicBezTo>
                      <a:pt x="34" y="6"/>
                      <a:pt x="35" y="4"/>
                      <a:pt x="35" y="4"/>
                    </a:cubicBezTo>
                    <a:cubicBezTo>
                      <a:pt x="35" y="4"/>
                      <a:pt x="33" y="3"/>
                      <a:pt x="33" y="3"/>
                    </a:cubicBezTo>
                    <a:cubicBezTo>
                      <a:pt x="33" y="4"/>
                      <a:pt x="33" y="4"/>
                      <a:pt x="33" y="4"/>
                    </a:cubicBezTo>
                    <a:cubicBezTo>
                      <a:pt x="31" y="3"/>
                      <a:pt x="31" y="6"/>
                      <a:pt x="29" y="6"/>
                    </a:cubicBezTo>
                    <a:cubicBezTo>
                      <a:pt x="29" y="5"/>
                      <a:pt x="30" y="3"/>
                      <a:pt x="29" y="3"/>
                    </a:cubicBezTo>
                    <a:cubicBezTo>
                      <a:pt x="29" y="4"/>
                      <a:pt x="26" y="8"/>
                      <a:pt x="25" y="9"/>
                    </a:cubicBezTo>
                    <a:cubicBezTo>
                      <a:pt x="25" y="8"/>
                      <a:pt x="25" y="8"/>
                      <a:pt x="25" y="8"/>
                    </a:cubicBezTo>
                    <a:cubicBezTo>
                      <a:pt x="24" y="9"/>
                      <a:pt x="24" y="9"/>
                      <a:pt x="24" y="9"/>
                    </a:cubicBezTo>
                    <a:cubicBezTo>
                      <a:pt x="24" y="7"/>
                      <a:pt x="27" y="3"/>
                      <a:pt x="28" y="2"/>
                    </a:cubicBezTo>
                    <a:cubicBezTo>
                      <a:pt x="28" y="2"/>
                      <a:pt x="28" y="1"/>
                      <a:pt x="27" y="1"/>
                    </a:cubicBezTo>
                    <a:cubicBezTo>
                      <a:pt x="27" y="1"/>
                      <a:pt x="28" y="0"/>
                      <a:pt x="28" y="0"/>
                    </a:cubicBezTo>
                    <a:cubicBezTo>
                      <a:pt x="28" y="0"/>
                      <a:pt x="28" y="0"/>
                      <a:pt x="27" y="0"/>
                    </a:cubicBezTo>
                    <a:cubicBezTo>
                      <a:pt x="26" y="0"/>
                      <a:pt x="26" y="0"/>
                      <a:pt x="26" y="0"/>
                    </a:cubicBezTo>
                    <a:cubicBezTo>
                      <a:pt x="26" y="1"/>
                      <a:pt x="24" y="1"/>
                      <a:pt x="24" y="2"/>
                    </a:cubicBezTo>
                    <a:cubicBezTo>
                      <a:pt x="24" y="2"/>
                      <a:pt x="24" y="2"/>
                      <a:pt x="25" y="2"/>
                    </a:cubicBezTo>
                    <a:cubicBezTo>
                      <a:pt x="26" y="1"/>
                      <a:pt x="27" y="1"/>
                      <a:pt x="27" y="1"/>
                    </a:cubicBezTo>
                    <a:cubicBezTo>
                      <a:pt x="26" y="2"/>
                      <a:pt x="25" y="5"/>
                      <a:pt x="23" y="4"/>
                    </a:cubicBezTo>
                    <a:cubicBezTo>
                      <a:pt x="23" y="4"/>
                      <a:pt x="23" y="2"/>
                      <a:pt x="23" y="1"/>
                    </a:cubicBezTo>
                    <a:cubicBezTo>
                      <a:pt x="23" y="2"/>
                      <a:pt x="22" y="2"/>
                      <a:pt x="22" y="2"/>
                    </a:cubicBezTo>
                    <a:cubicBezTo>
                      <a:pt x="22" y="1"/>
                      <a:pt x="22" y="1"/>
                      <a:pt x="22" y="1"/>
                    </a:cubicBezTo>
                    <a:cubicBezTo>
                      <a:pt x="21" y="1"/>
                      <a:pt x="21" y="3"/>
                      <a:pt x="19" y="2"/>
                    </a:cubicBezTo>
                    <a:cubicBezTo>
                      <a:pt x="19" y="2"/>
                      <a:pt x="18" y="1"/>
                      <a:pt x="18" y="1"/>
                    </a:cubicBezTo>
                    <a:cubicBezTo>
                      <a:pt x="19" y="3"/>
                      <a:pt x="20" y="7"/>
                      <a:pt x="20" y="9"/>
                    </a:cubicBezTo>
                    <a:cubicBezTo>
                      <a:pt x="19" y="9"/>
                      <a:pt x="18" y="7"/>
                      <a:pt x="17" y="7"/>
                    </a:cubicBezTo>
                    <a:cubicBezTo>
                      <a:pt x="16" y="6"/>
                      <a:pt x="17" y="4"/>
                      <a:pt x="16" y="3"/>
                    </a:cubicBezTo>
                    <a:cubicBezTo>
                      <a:pt x="16" y="3"/>
                      <a:pt x="16" y="4"/>
                      <a:pt x="16" y="4"/>
                    </a:cubicBezTo>
                    <a:cubicBezTo>
                      <a:pt x="16" y="4"/>
                      <a:pt x="16" y="3"/>
                      <a:pt x="15" y="3"/>
                    </a:cubicBezTo>
                    <a:cubicBezTo>
                      <a:pt x="15" y="5"/>
                      <a:pt x="13" y="4"/>
                      <a:pt x="15" y="5"/>
                    </a:cubicBezTo>
                    <a:cubicBezTo>
                      <a:pt x="14" y="5"/>
                      <a:pt x="14" y="5"/>
                      <a:pt x="13" y="5"/>
                    </a:cubicBezTo>
                    <a:cubicBezTo>
                      <a:pt x="14" y="6"/>
                      <a:pt x="13" y="8"/>
                      <a:pt x="13" y="9"/>
                    </a:cubicBezTo>
                    <a:cubicBezTo>
                      <a:pt x="13" y="8"/>
                      <a:pt x="12" y="8"/>
                      <a:pt x="12" y="8"/>
                    </a:cubicBezTo>
                    <a:cubicBezTo>
                      <a:pt x="11" y="8"/>
                      <a:pt x="10" y="9"/>
                      <a:pt x="8" y="9"/>
                    </a:cubicBezTo>
                    <a:cubicBezTo>
                      <a:pt x="8" y="9"/>
                      <a:pt x="7" y="9"/>
                      <a:pt x="7" y="9"/>
                    </a:cubicBezTo>
                    <a:cubicBezTo>
                      <a:pt x="7" y="9"/>
                      <a:pt x="7" y="10"/>
                      <a:pt x="7" y="10"/>
                    </a:cubicBezTo>
                    <a:cubicBezTo>
                      <a:pt x="5" y="10"/>
                      <a:pt x="8" y="9"/>
                      <a:pt x="6" y="8"/>
                    </a:cubicBezTo>
                    <a:cubicBezTo>
                      <a:pt x="6" y="9"/>
                      <a:pt x="6" y="10"/>
                      <a:pt x="5" y="11"/>
                    </a:cubicBezTo>
                    <a:cubicBezTo>
                      <a:pt x="6" y="12"/>
                      <a:pt x="7" y="10"/>
                      <a:pt x="7" y="9"/>
                    </a:cubicBezTo>
                    <a:cubicBezTo>
                      <a:pt x="8" y="11"/>
                      <a:pt x="8" y="13"/>
                      <a:pt x="8" y="14"/>
                    </a:cubicBezTo>
                    <a:cubicBezTo>
                      <a:pt x="7" y="15"/>
                      <a:pt x="7" y="14"/>
                      <a:pt x="7" y="14"/>
                    </a:cubicBezTo>
                    <a:cubicBezTo>
                      <a:pt x="5" y="16"/>
                      <a:pt x="8" y="17"/>
                      <a:pt x="6" y="18"/>
                    </a:cubicBezTo>
                    <a:cubicBezTo>
                      <a:pt x="4" y="18"/>
                      <a:pt x="4" y="17"/>
                      <a:pt x="3" y="16"/>
                    </a:cubicBezTo>
                    <a:cubicBezTo>
                      <a:pt x="4" y="15"/>
                      <a:pt x="5" y="16"/>
                      <a:pt x="5" y="15"/>
                    </a:cubicBezTo>
                    <a:cubicBezTo>
                      <a:pt x="4" y="15"/>
                      <a:pt x="4" y="15"/>
                      <a:pt x="4" y="15"/>
                    </a:cubicBezTo>
                    <a:cubicBezTo>
                      <a:pt x="4" y="15"/>
                      <a:pt x="4" y="14"/>
                      <a:pt x="5" y="14"/>
                    </a:cubicBezTo>
                    <a:cubicBezTo>
                      <a:pt x="4" y="14"/>
                      <a:pt x="2" y="17"/>
                      <a:pt x="1" y="18"/>
                    </a:cubicBezTo>
                    <a:cubicBezTo>
                      <a:pt x="1" y="19"/>
                      <a:pt x="1" y="20"/>
                      <a:pt x="1" y="19"/>
                    </a:cubicBezTo>
                    <a:cubicBezTo>
                      <a:pt x="1" y="19"/>
                      <a:pt x="1" y="19"/>
                      <a:pt x="1" y="19"/>
                    </a:cubicBezTo>
                    <a:cubicBezTo>
                      <a:pt x="2" y="19"/>
                      <a:pt x="2" y="20"/>
                      <a:pt x="3" y="20"/>
                    </a:cubicBezTo>
                    <a:cubicBezTo>
                      <a:pt x="3" y="21"/>
                      <a:pt x="3" y="22"/>
                      <a:pt x="3" y="23"/>
                    </a:cubicBezTo>
                    <a:cubicBezTo>
                      <a:pt x="1" y="22"/>
                      <a:pt x="1" y="22"/>
                      <a:pt x="1" y="22"/>
                    </a:cubicBezTo>
                    <a:cubicBezTo>
                      <a:pt x="2" y="23"/>
                      <a:pt x="2" y="22"/>
                      <a:pt x="2" y="22"/>
                    </a:cubicBezTo>
                    <a:cubicBezTo>
                      <a:pt x="2" y="22"/>
                      <a:pt x="0" y="23"/>
                      <a:pt x="1" y="24"/>
                    </a:cubicBezTo>
                    <a:cubicBezTo>
                      <a:pt x="2" y="23"/>
                      <a:pt x="2" y="23"/>
                      <a:pt x="2" y="23"/>
                    </a:cubicBezTo>
                    <a:cubicBezTo>
                      <a:pt x="3" y="24"/>
                      <a:pt x="4" y="25"/>
                      <a:pt x="3" y="26"/>
                    </a:cubicBezTo>
                    <a:cubicBezTo>
                      <a:pt x="4" y="26"/>
                      <a:pt x="3" y="26"/>
                      <a:pt x="4" y="26"/>
                    </a:cubicBezTo>
                    <a:cubicBezTo>
                      <a:pt x="3" y="26"/>
                      <a:pt x="5" y="24"/>
                      <a:pt x="3" y="24"/>
                    </a:cubicBezTo>
                    <a:cubicBezTo>
                      <a:pt x="5" y="24"/>
                      <a:pt x="4" y="23"/>
                      <a:pt x="6" y="23"/>
                    </a:cubicBezTo>
                    <a:cubicBezTo>
                      <a:pt x="5" y="23"/>
                      <a:pt x="5" y="23"/>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4" y="22"/>
                    </a:cubicBezTo>
                    <a:cubicBezTo>
                      <a:pt x="4" y="21"/>
                      <a:pt x="4" y="20"/>
                      <a:pt x="4" y="20"/>
                    </a:cubicBezTo>
                    <a:cubicBezTo>
                      <a:pt x="4" y="20"/>
                      <a:pt x="4" y="20"/>
                      <a:pt x="5" y="20"/>
                    </a:cubicBezTo>
                    <a:cubicBezTo>
                      <a:pt x="5" y="19"/>
                      <a:pt x="5" y="19"/>
                      <a:pt x="5" y="19"/>
                    </a:cubicBezTo>
                    <a:cubicBezTo>
                      <a:pt x="5" y="20"/>
                      <a:pt x="6" y="19"/>
                      <a:pt x="6" y="20"/>
                    </a:cubicBezTo>
                    <a:cubicBezTo>
                      <a:pt x="7" y="20"/>
                      <a:pt x="7" y="20"/>
                      <a:pt x="7" y="20"/>
                    </a:cubicBezTo>
                    <a:cubicBezTo>
                      <a:pt x="8" y="19"/>
                      <a:pt x="8" y="19"/>
                      <a:pt x="8" y="19"/>
                    </a:cubicBezTo>
                    <a:cubicBezTo>
                      <a:pt x="8" y="18"/>
                      <a:pt x="8" y="17"/>
                      <a:pt x="8" y="18"/>
                    </a:cubicBezTo>
                    <a:cubicBezTo>
                      <a:pt x="8" y="18"/>
                      <a:pt x="9" y="16"/>
                      <a:pt x="9" y="16"/>
                    </a:cubicBezTo>
                    <a:cubicBezTo>
                      <a:pt x="9" y="17"/>
                      <a:pt x="9" y="17"/>
                      <a:pt x="9" y="17"/>
                    </a:cubicBezTo>
                    <a:cubicBezTo>
                      <a:pt x="10" y="16"/>
                      <a:pt x="10" y="14"/>
                      <a:pt x="12" y="14"/>
                    </a:cubicBezTo>
                    <a:cubicBezTo>
                      <a:pt x="12" y="14"/>
                      <a:pt x="12" y="13"/>
                      <a:pt x="13" y="13"/>
                    </a:cubicBezTo>
                    <a:cubicBezTo>
                      <a:pt x="14" y="14"/>
                      <a:pt x="14" y="14"/>
                      <a:pt x="14" y="14"/>
                    </a:cubicBezTo>
                    <a:cubicBezTo>
                      <a:pt x="14" y="13"/>
                      <a:pt x="15" y="14"/>
                      <a:pt x="15" y="13"/>
                    </a:cubicBezTo>
                    <a:cubicBezTo>
                      <a:pt x="17" y="14"/>
                      <a:pt x="18" y="12"/>
                      <a:pt x="19" y="12"/>
                    </a:cubicBezTo>
                    <a:cubicBezTo>
                      <a:pt x="19" y="11"/>
                      <a:pt x="19" y="11"/>
                      <a:pt x="19" y="11"/>
                    </a:cubicBezTo>
                    <a:cubicBezTo>
                      <a:pt x="19" y="11"/>
                      <a:pt x="20" y="11"/>
                      <a:pt x="21" y="10"/>
                    </a:cubicBezTo>
                    <a:cubicBezTo>
                      <a:pt x="20" y="10"/>
                      <a:pt x="20" y="10"/>
                      <a:pt x="20" y="10"/>
                    </a:cubicBezTo>
                    <a:cubicBezTo>
                      <a:pt x="21" y="9"/>
                      <a:pt x="22" y="10"/>
                      <a:pt x="24" y="10"/>
                    </a:cubicBezTo>
                    <a:cubicBezTo>
                      <a:pt x="24" y="10"/>
                      <a:pt x="23" y="10"/>
                      <a:pt x="23" y="10"/>
                    </a:cubicBezTo>
                    <a:cubicBezTo>
                      <a:pt x="24" y="11"/>
                      <a:pt x="24" y="11"/>
                      <a:pt x="25" y="10"/>
                    </a:cubicBezTo>
                    <a:cubicBezTo>
                      <a:pt x="26" y="10"/>
                      <a:pt x="27" y="10"/>
                      <a:pt x="27" y="10"/>
                    </a:cubicBezTo>
                    <a:cubicBezTo>
                      <a:pt x="28" y="10"/>
                      <a:pt x="28" y="10"/>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9" y="11"/>
                      <a:pt x="29" y="11"/>
                    </a:cubicBezTo>
                    <a:cubicBezTo>
                      <a:pt x="29" y="12"/>
                      <a:pt x="29" y="12"/>
                      <a:pt x="29" y="12"/>
                    </a:cubicBezTo>
                    <a:cubicBezTo>
                      <a:pt x="29" y="12"/>
                      <a:pt x="29" y="12"/>
                      <a:pt x="29" y="12"/>
                    </a:cubicBezTo>
                    <a:cubicBezTo>
                      <a:pt x="30" y="12"/>
                      <a:pt x="30" y="11"/>
                      <a:pt x="30" y="10"/>
                    </a:cubicBezTo>
                    <a:cubicBezTo>
                      <a:pt x="30" y="10"/>
                      <a:pt x="30" y="10"/>
                      <a:pt x="30" y="10"/>
                    </a:cubicBezTo>
                    <a:cubicBezTo>
                      <a:pt x="30" y="12"/>
                      <a:pt x="31" y="10"/>
                      <a:pt x="31" y="12"/>
                    </a:cubicBezTo>
                    <a:cubicBezTo>
                      <a:pt x="32" y="11"/>
                      <a:pt x="33" y="12"/>
                      <a:pt x="34" y="10"/>
                    </a:cubicBezTo>
                    <a:cubicBezTo>
                      <a:pt x="34" y="10"/>
                      <a:pt x="34" y="11"/>
                      <a:pt x="34" y="10"/>
                    </a:cubicBezTo>
                    <a:cubicBezTo>
                      <a:pt x="34" y="11"/>
                      <a:pt x="35" y="11"/>
                      <a:pt x="35" y="11"/>
                    </a:cubicBezTo>
                    <a:cubicBezTo>
                      <a:pt x="35" y="12"/>
                      <a:pt x="35" y="12"/>
                      <a:pt x="35" y="12"/>
                    </a:cubicBezTo>
                    <a:cubicBezTo>
                      <a:pt x="37" y="11"/>
                      <a:pt x="37" y="11"/>
                      <a:pt x="37" y="11"/>
                    </a:cubicBezTo>
                    <a:cubicBezTo>
                      <a:pt x="37" y="12"/>
                      <a:pt x="37" y="12"/>
                      <a:pt x="36" y="13"/>
                    </a:cubicBezTo>
                    <a:cubicBezTo>
                      <a:pt x="38" y="12"/>
                      <a:pt x="37" y="13"/>
                      <a:pt x="39" y="13"/>
                    </a:cubicBezTo>
                    <a:cubicBezTo>
                      <a:pt x="38" y="13"/>
                      <a:pt x="38" y="13"/>
                      <a:pt x="38" y="13"/>
                    </a:cubicBezTo>
                    <a:cubicBezTo>
                      <a:pt x="39" y="13"/>
                      <a:pt x="40" y="13"/>
                      <a:pt x="40" y="14"/>
                    </a:cubicBezTo>
                    <a:cubicBezTo>
                      <a:pt x="40" y="14"/>
                      <a:pt x="41" y="15"/>
                      <a:pt x="42" y="16"/>
                    </a:cubicBezTo>
                    <a:cubicBezTo>
                      <a:pt x="43" y="17"/>
                      <a:pt x="44" y="18"/>
                      <a:pt x="44" y="19"/>
                    </a:cubicBezTo>
                    <a:cubicBezTo>
                      <a:pt x="46" y="17"/>
                      <a:pt x="44" y="21"/>
                      <a:pt x="46" y="20"/>
                    </a:cubicBezTo>
                    <a:cubicBezTo>
                      <a:pt x="46" y="20"/>
                      <a:pt x="46" y="21"/>
                      <a:pt x="45" y="21"/>
                    </a:cubicBezTo>
                    <a:cubicBezTo>
                      <a:pt x="46" y="21"/>
                      <a:pt x="46" y="23"/>
                      <a:pt x="47" y="22"/>
                    </a:cubicBezTo>
                    <a:cubicBezTo>
                      <a:pt x="47" y="23"/>
                      <a:pt x="46" y="23"/>
                      <a:pt x="46" y="23"/>
                    </a:cubicBezTo>
                    <a:cubicBezTo>
                      <a:pt x="46" y="23"/>
                      <a:pt x="47" y="23"/>
                      <a:pt x="47" y="23"/>
                    </a:cubicBezTo>
                    <a:cubicBezTo>
                      <a:pt x="47" y="24"/>
                      <a:pt x="46" y="23"/>
                      <a:pt x="46" y="23"/>
                    </a:cubicBezTo>
                    <a:cubicBezTo>
                      <a:pt x="47" y="24"/>
                      <a:pt x="48" y="23"/>
                      <a:pt x="50" y="23"/>
                    </a:cubicBezTo>
                    <a:cubicBezTo>
                      <a:pt x="49" y="24"/>
                      <a:pt x="50" y="24"/>
                      <a:pt x="51" y="24"/>
                    </a:cubicBezTo>
                    <a:cubicBezTo>
                      <a:pt x="50" y="24"/>
                      <a:pt x="50" y="25"/>
                      <a:pt x="50" y="24"/>
                    </a:cubicBezTo>
                    <a:cubicBezTo>
                      <a:pt x="50" y="25"/>
                      <a:pt x="51" y="27"/>
                      <a:pt x="52" y="26"/>
                    </a:cubicBezTo>
                    <a:cubicBezTo>
                      <a:pt x="52" y="26"/>
                      <a:pt x="52" y="27"/>
                      <a:pt x="52" y="27"/>
                    </a:cubicBezTo>
                    <a:cubicBezTo>
                      <a:pt x="53" y="28"/>
                      <a:pt x="53" y="28"/>
                      <a:pt x="53" y="29"/>
                    </a:cubicBezTo>
                    <a:cubicBezTo>
                      <a:pt x="53" y="28"/>
                      <a:pt x="53" y="28"/>
                      <a:pt x="53" y="28"/>
                    </a:cubicBezTo>
                    <a:cubicBezTo>
                      <a:pt x="55" y="28"/>
                      <a:pt x="54" y="29"/>
                      <a:pt x="54" y="30"/>
                    </a:cubicBezTo>
                    <a:cubicBezTo>
                      <a:pt x="54" y="30"/>
                      <a:pt x="54" y="30"/>
                      <a:pt x="54" y="30"/>
                    </a:cubicBezTo>
                    <a:cubicBezTo>
                      <a:pt x="54" y="32"/>
                      <a:pt x="55" y="30"/>
                      <a:pt x="55" y="32"/>
                    </a:cubicBezTo>
                    <a:cubicBezTo>
                      <a:pt x="56" y="32"/>
                      <a:pt x="56" y="32"/>
                      <a:pt x="56" y="32"/>
                    </a:cubicBezTo>
                    <a:cubicBezTo>
                      <a:pt x="58" y="31"/>
                      <a:pt x="55" y="34"/>
                      <a:pt x="56" y="35"/>
                    </a:cubicBezTo>
                    <a:cubicBezTo>
                      <a:pt x="57" y="34"/>
                      <a:pt x="57" y="34"/>
                      <a:pt x="57" y="34"/>
                    </a:cubicBezTo>
                    <a:cubicBezTo>
                      <a:pt x="58" y="35"/>
                      <a:pt x="55" y="37"/>
                      <a:pt x="55" y="37"/>
                    </a:cubicBezTo>
                    <a:cubicBezTo>
                      <a:pt x="54" y="37"/>
                      <a:pt x="54" y="37"/>
                      <a:pt x="54" y="37"/>
                    </a:cubicBezTo>
                    <a:cubicBezTo>
                      <a:pt x="53" y="39"/>
                      <a:pt x="55" y="37"/>
                      <a:pt x="56" y="38"/>
                    </a:cubicBezTo>
                    <a:cubicBezTo>
                      <a:pt x="55" y="38"/>
                      <a:pt x="54" y="38"/>
                      <a:pt x="54" y="39"/>
                    </a:cubicBezTo>
                    <a:cubicBezTo>
                      <a:pt x="54" y="39"/>
                      <a:pt x="57" y="40"/>
                      <a:pt x="56" y="42"/>
                    </a:cubicBezTo>
                    <a:cubicBezTo>
                      <a:pt x="56" y="41"/>
                      <a:pt x="57" y="41"/>
                      <a:pt x="57" y="41"/>
                    </a:cubicBezTo>
                    <a:cubicBezTo>
                      <a:pt x="58" y="42"/>
                      <a:pt x="56" y="44"/>
                      <a:pt x="57" y="44"/>
                    </a:cubicBezTo>
                    <a:cubicBezTo>
                      <a:pt x="57" y="45"/>
                      <a:pt x="57" y="45"/>
                      <a:pt x="57" y="45"/>
                    </a:cubicBezTo>
                    <a:cubicBezTo>
                      <a:pt x="58" y="45"/>
                      <a:pt x="58" y="47"/>
                      <a:pt x="59" y="47"/>
                    </a:cubicBezTo>
                    <a:cubicBezTo>
                      <a:pt x="57" y="47"/>
                      <a:pt x="58" y="48"/>
                      <a:pt x="58" y="49"/>
                    </a:cubicBezTo>
                    <a:cubicBezTo>
                      <a:pt x="58" y="50"/>
                      <a:pt x="59" y="51"/>
                      <a:pt x="57" y="51"/>
                    </a:cubicBezTo>
                    <a:cubicBezTo>
                      <a:pt x="57" y="51"/>
                      <a:pt x="57" y="51"/>
                      <a:pt x="57" y="52"/>
                    </a:cubicBezTo>
                    <a:cubicBezTo>
                      <a:pt x="57" y="52"/>
                      <a:pt x="57" y="53"/>
                      <a:pt x="57" y="53"/>
                    </a:cubicBezTo>
                    <a:cubicBezTo>
                      <a:pt x="57" y="52"/>
                      <a:pt x="57" y="52"/>
                      <a:pt x="57" y="52"/>
                    </a:cubicBezTo>
                    <a:cubicBezTo>
                      <a:pt x="57" y="54"/>
                      <a:pt x="57" y="54"/>
                      <a:pt x="58" y="55"/>
                    </a:cubicBezTo>
                    <a:cubicBezTo>
                      <a:pt x="58" y="55"/>
                      <a:pt x="58" y="55"/>
                      <a:pt x="57" y="55"/>
                    </a:cubicBezTo>
                    <a:cubicBezTo>
                      <a:pt x="56" y="56"/>
                      <a:pt x="57" y="56"/>
                      <a:pt x="58" y="58"/>
                    </a:cubicBezTo>
                    <a:cubicBezTo>
                      <a:pt x="57" y="58"/>
                      <a:pt x="57" y="58"/>
                      <a:pt x="57" y="58"/>
                    </a:cubicBezTo>
                    <a:cubicBezTo>
                      <a:pt x="57" y="59"/>
                      <a:pt x="55" y="60"/>
                      <a:pt x="55" y="62"/>
                    </a:cubicBezTo>
                    <a:cubicBezTo>
                      <a:pt x="55" y="62"/>
                      <a:pt x="55" y="62"/>
                      <a:pt x="55" y="61"/>
                    </a:cubicBezTo>
                    <a:cubicBezTo>
                      <a:pt x="55" y="63"/>
                      <a:pt x="54" y="63"/>
                      <a:pt x="53" y="64"/>
                    </a:cubicBezTo>
                    <a:cubicBezTo>
                      <a:pt x="52" y="64"/>
                      <a:pt x="51" y="65"/>
                      <a:pt x="53" y="66"/>
                    </a:cubicBezTo>
                    <a:cubicBezTo>
                      <a:pt x="53" y="68"/>
                      <a:pt x="53" y="68"/>
                      <a:pt x="53" y="68"/>
                    </a:cubicBezTo>
                    <a:cubicBezTo>
                      <a:pt x="54" y="67"/>
                      <a:pt x="54" y="69"/>
                      <a:pt x="55" y="69"/>
                    </a:cubicBezTo>
                    <a:cubicBezTo>
                      <a:pt x="54" y="70"/>
                      <a:pt x="53" y="69"/>
                      <a:pt x="53" y="69"/>
                    </a:cubicBezTo>
                    <a:cubicBezTo>
                      <a:pt x="53" y="69"/>
                      <a:pt x="53" y="69"/>
                      <a:pt x="53" y="69"/>
                    </a:cubicBezTo>
                    <a:cubicBezTo>
                      <a:pt x="52" y="67"/>
                      <a:pt x="51" y="70"/>
                      <a:pt x="50" y="69"/>
                    </a:cubicBezTo>
                    <a:cubicBezTo>
                      <a:pt x="48" y="71"/>
                      <a:pt x="45" y="72"/>
                      <a:pt x="43" y="73"/>
                    </a:cubicBezTo>
                    <a:cubicBezTo>
                      <a:pt x="43" y="74"/>
                      <a:pt x="43" y="74"/>
                      <a:pt x="43" y="74"/>
                    </a:cubicBezTo>
                    <a:cubicBezTo>
                      <a:pt x="42" y="74"/>
                      <a:pt x="42" y="74"/>
                      <a:pt x="42" y="74"/>
                    </a:cubicBezTo>
                    <a:cubicBezTo>
                      <a:pt x="42" y="74"/>
                      <a:pt x="42" y="73"/>
                      <a:pt x="42" y="73"/>
                    </a:cubicBezTo>
                    <a:cubicBezTo>
                      <a:pt x="42" y="72"/>
                      <a:pt x="41" y="74"/>
                      <a:pt x="41" y="74"/>
                    </a:cubicBezTo>
                    <a:cubicBezTo>
                      <a:pt x="40" y="74"/>
                      <a:pt x="42" y="73"/>
                      <a:pt x="41" y="73"/>
                    </a:cubicBezTo>
                    <a:cubicBezTo>
                      <a:pt x="41" y="73"/>
                      <a:pt x="41" y="73"/>
                      <a:pt x="41" y="73"/>
                    </a:cubicBezTo>
                    <a:cubicBezTo>
                      <a:pt x="41" y="73"/>
                      <a:pt x="41" y="73"/>
                      <a:pt x="41" y="73"/>
                    </a:cubicBezTo>
                    <a:cubicBezTo>
                      <a:pt x="40" y="74"/>
                      <a:pt x="41" y="74"/>
                      <a:pt x="40" y="74"/>
                    </a:cubicBezTo>
                    <a:cubicBezTo>
                      <a:pt x="39" y="74"/>
                      <a:pt x="39" y="74"/>
                      <a:pt x="39" y="74"/>
                    </a:cubicBezTo>
                    <a:cubicBezTo>
                      <a:pt x="39" y="73"/>
                      <a:pt x="39" y="73"/>
                      <a:pt x="39" y="74"/>
                    </a:cubicBezTo>
                    <a:cubicBezTo>
                      <a:pt x="39" y="74"/>
                      <a:pt x="37" y="74"/>
                      <a:pt x="37" y="74"/>
                    </a:cubicBezTo>
                    <a:cubicBezTo>
                      <a:pt x="38" y="75"/>
                      <a:pt x="38" y="75"/>
                      <a:pt x="38" y="75"/>
                    </a:cubicBezTo>
                    <a:cubicBezTo>
                      <a:pt x="38" y="75"/>
                      <a:pt x="37" y="75"/>
                      <a:pt x="38" y="76"/>
                    </a:cubicBezTo>
                    <a:cubicBezTo>
                      <a:pt x="37" y="74"/>
                      <a:pt x="33" y="75"/>
                      <a:pt x="32" y="75"/>
                    </a:cubicBezTo>
                    <a:cubicBezTo>
                      <a:pt x="31" y="75"/>
                      <a:pt x="30" y="75"/>
                      <a:pt x="29" y="75"/>
                    </a:cubicBezTo>
                    <a:cubicBezTo>
                      <a:pt x="30" y="75"/>
                      <a:pt x="29" y="76"/>
                      <a:pt x="29" y="76"/>
                    </a:cubicBezTo>
                    <a:cubicBezTo>
                      <a:pt x="30" y="73"/>
                      <a:pt x="27" y="74"/>
                      <a:pt x="27" y="72"/>
                    </a:cubicBezTo>
                    <a:cubicBezTo>
                      <a:pt x="27" y="74"/>
                      <a:pt x="25" y="72"/>
                      <a:pt x="25" y="74"/>
                    </a:cubicBezTo>
                    <a:cubicBezTo>
                      <a:pt x="24" y="73"/>
                      <a:pt x="25" y="73"/>
                      <a:pt x="25" y="72"/>
                    </a:cubicBezTo>
                    <a:cubicBezTo>
                      <a:pt x="23" y="72"/>
                      <a:pt x="22" y="70"/>
                      <a:pt x="20" y="69"/>
                    </a:cubicBezTo>
                    <a:cubicBezTo>
                      <a:pt x="20" y="69"/>
                      <a:pt x="20" y="70"/>
                      <a:pt x="19" y="70"/>
                    </a:cubicBezTo>
                    <a:cubicBezTo>
                      <a:pt x="19" y="68"/>
                      <a:pt x="19" y="68"/>
                      <a:pt x="19" y="68"/>
                    </a:cubicBezTo>
                    <a:cubicBezTo>
                      <a:pt x="19" y="68"/>
                      <a:pt x="18" y="69"/>
                      <a:pt x="18" y="68"/>
                    </a:cubicBezTo>
                    <a:cubicBezTo>
                      <a:pt x="18" y="68"/>
                      <a:pt x="18" y="69"/>
                      <a:pt x="17" y="69"/>
                    </a:cubicBezTo>
                    <a:cubicBezTo>
                      <a:pt x="16" y="67"/>
                      <a:pt x="14" y="66"/>
                      <a:pt x="13" y="64"/>
                    </a:cubicBezTo>
                    <a:cubicBezTo>
                      <a:pt x="11" y="63"/>
                      <a:pt x="10" y="61"/>
                      <a:pt x="10" y="58"/>
                    </a:cubicBezTo>
                    <a:cubicBezTo>
                      <a:pt x="9" y="59"/>
                      <a:pt x="9" y="59"/>
                      <a:pt x="9" y="58"/>
                    </a:cubicBezTo>
                    <a:cubicBezTo>
                      <a:pt x="9" y="59"/>
                      <a:pt x="8" y="59"/>
                      <a:pt x="8" y="59"/>
                    </a:cubicBezTo>
                    <a:cubicBezTo>
                      <a:pt x="8" y="59"/>
                      <a:pt x="8" y="57"/>
                      <a:pt x="8" y="57"/>
                    </a:cubicBezTo>
                    <a:cubicBezTo>
                      <a:pt x="7" y="57"/>
                      <a:pt x="7" y="55"/>
                      <a:pt x="6" y="56"/>
                    </a:cubicBezTo>
                    <a:cubicBezTo>
                      <a:pt x="6" y="56"/>
                      <a:pt x="6" y="56"/>
                      <a:pt x="6" y="56"/>
                    </a:cubicBezTo>
                    <a:cubicBezTo>
                      <a:pt x="4" y="56"/>
                      <a:pt x="4" y="59"/>
                      <a:pt x="2" y="60"/>
                    </a:cubicBezTo>
                    <a:cubicBezTo>
                      <a:pt x="4" y="60"/>
                      <a:pt x="2" y="63"/>
                      <a:pt x="4" y="63"/>
                    </a:cubicBezTo>
                    <a:cubicBezTo>
                      <a:pt x="4" y="64"/>
                      <a:pt x="4" y="63"/>
                      <a:pt x="4" y="64"/>
                    </a:cubicBezTo>
                    <a:cubicBezTo>
                      <a:pt x="4" y="64"/>
                      <a:pt x="5" y="64"/>
                      <a:pt x="5" y="65"/>
                    </a:cubicBezTo>
                    <a:cubicBezTo>
                      <a:pt x="5" y="65"/>
                      <a:pt x="5" y="65"/>
                      <a:pt x="5" y="65"/>
                    </a:cubicBezTo>
                    <a:cubicBezTo>
                      <a:pt x="7" y="67"/>
                      <a:pt x="7" y="68"/>
                      <a:pt x="9" y="71"/>
                    </a:cubicBezTo>
                    <a:cubicBezTo>
                      <a:pt x="9" y="70"/>
                      <a:pt x="9" y="70"/>
                      <a:pt x="9" y="70"/>
                    </a:cubicBezTo>
                    <a:cubicBezTo>
                      <a:pt x="9" y="70"/>
                      <a:pt x="9" y="71"/>
                      <a:pt x="9" y="71"/>
                    </a:cubicBezTo>
                    <a:cubicBezTo>
                      <a:pt x="11" y="71"/>
                      <a:pt x="8" y="70"/>
                      <a:pt x="10" y="69"/>
                    </a:cubicBezTo>
                    <a:cubicBezTo>
                      <a:pt x="9" y="71"/>
                      <a:pt x="13" y="72"/>
                      <a:pt x="12" y="74"/>
                    </a:cubicBezTo>
                    <a:cubicBezTo>
                      <a:pt x="13" y="75"/>
                      <a:pt x="12" y="73"/>
                      <a:pt x="13" y="74"/>
                    </a:cubicBezTo>
                    <a:cubicBezTo>
                      <a:pt x="13" y="74"/>
                      <a:pt x="13" y="74"/>
                      <a:pt x="13" y="74"/>
                    </a:cubicBezTo>
                    <a:cubicBezTo>
                      <a:pt x="14" y="74"/>
                      <a:pt x="14" y="74"/>
                      <a:pt x="14" y="74"/>
                    </a:cubicBezTo>
                    <a:cubicBezTo>
                      <a:pt x="14" y="74"/>
                      <a:pt x="14" y="75"/>
                      <a:pt x="14" y="75"/>
                    </a:cubicBezTo>
                    <a:cubicBezTo>
                      <a:pt x="14" y="75"/>
                      <a:pt x="13" y="75"/>
                      <a:pt x="13" y="75"/>
                    </a:cubicBezTo>
                    <a:cubicBezTo>
                      <a:pt x="13" y="76"/>
                      <a:pt x="15" y="76"/>
                      <a:pt x="15" y="77"/>
                    </a:cubicBezTo>
                    <a:cubicBezTo>
                      <a:pt x="15" y="77"/>
                      <a:pt x="15" y="76"/>
                      <a:pt x="15" y="76"/>
                    </a:cubicBezTo>
                    <a:cubicBezTo>
                      <a:pt x="17" y="77"/>
                      <a:pt x="20" y="79"/>
                      <a:pt x="23" y="79"/>
                    </a:cubicBezTo>
                    <a:cubicBezTo>
                      <a:pt x="23" y="79"/>
                      <a:pt x="23" y="79"/>
                      <a:pt x="23" y="79"/>
                    </a:cubicBezTo>
                    <a:cubicBezTo>
                      <a:pt x="25" y="79"/>
                      <a:pt x="24" y="80"/>
                      <a:pt x="26" y="80"/>
                    </a:cubicBezTo>
                    <a:cubicBezTo>
                      <a:pt x="26" y="80"/>
                      <a:pt x="26" y="80"/>
                      <a:pt x="26" y="80"/>
                    </a:cubicBezTo>
                    <a:cubicBezTo>
                      <a:pt x="27" y="80"/>
                      <a:pt x="28" y="80"/>
                      <a:pt x="28" y="80"/>
                    </a:cubicBezTo>
                    <a:cubicBezTo>
                      <a:pt x="27" y="80"/>
                      <a:pt x="29" y="81"/>
                      <a:pt x="28" y="82"/>
                    </a:cubicBezTo>
                    <a:cubicBezTo>
                      <a:pt x="30" y="81"/>
                      <a:pt x="29" y="81"/>
                      <a:pt x="31" y="80"/>
                    </a:cubicBezTo>
                    <a:cubicBezTo>
                      <a:pt x="31" y="80"/>
                      <a:pt x="31" y="80"/>
                      <a:pt x="31" y="80"/>
                    </a:cubicBezTo>
                    <a:cubicBezTo>
                      <a:pt x="32" y="80"/>
                      <a:pt x="32" y="80"/>
                      <a:pt x="33" y="79"/>
                    </a:cubicBezTo>
                    <a:cubicBezTo>
                      <a:pt x="32" y="80"/>
                      <a:pt x="33" y="81"/>
                      <a:pt x="32" y="81"/>
                    </a:cubicBezTo>
                    <a:cubicBezTo>
                      <a:pt x="35" y="83"/>
                      <a:pt x="36" y="80"/>
                      <a:pt x="37" y="82"/>
                    </a:cubicBezTo>
                    <a:cubicBezTo>
                      <a:pt x="38" y="80"/>
                      <a:pt x="35" y="81"/>
                      <a:pt x="36" y="81"/>
                    </a:cubicBezTo>
                    <a:cubicBezTo>
                      <a:pt x="35" y="80"/>
                      <a:pt x="36" y="79"/>
                      <a:pt x="37" y="79"/>
                    </a:cubicBezTo>
                    <a:cubicBezTo>
                      <a:pt x="38" y="79"/>
                      <a:pt x="38" y="82"/>
                      <a:pt x="40" y="82"/>
                    </a:cubicBezTo>
                    <a:cubicBezTo>
                      <a:pt x="40" y="82"/>
                      <a:pt x="40" y="82"/>
                      <a:pt x="40" y="82"/>
                    </a:cubicBezTo>
                    <a:cubicBezTo>
                      <a:pt x="41" y="82"/>
                      <a:pt x="41" y="81"/>
                      <a:pt x="42" y="82"/>
                    </a:cubicBezTo>
                    <a:cubicBezTo>
                      <a:pt x="43" y="80"/>
                      <a:pt x="44" y="81"/>
                      <a:pt x="43" y="80"/>
                    </a:cubicBezTo>
                    <a:cubicBezTo>
                      <a:pt x="43" y="80"/>
                      <a:pt x="42" y="81"/>
                      <a:pt x="42" y="80"/>
                    </a:cubicBezTo>
                    <a:cubicBezTo>
                      <a:pt x="43" y="80"/>
                      <a:pt x="43" y="78"/>
                      <a:pt x="45" y="78"/>
                    </a:cubicBezTo>
                    <a:cubicBezTo>
                      <a:pt x="45" y="79"/>
                      <a:pt x="44" y="79"/>
                      <a:pt x="44" y="79"/>
                    </a:cubicBezTo>
                    <a:cubicBezTo>
                      <a:pt x="45" y="80"/>
                      <a:pt x="45" y="79"/>
                      <a:pt x="45" y="79"/>
                    </a:cubicBezTo>
                    <a:cubicBezTo>
                      <a:pt x="46" y="81"/>
                      <a:pt x="44" y="80"/>
                      <a:pt x="43" y="82"/>
                    </a:cubicBezTo>
                    <a:cubicBezTo>
                      <a:pt x="43" y="82"/>
                      <a:pt x="44" y="80"/>
                      <a:pt x="44" y="82"/>
                    </a:cubicBezTo>
                    <a:cubicBezTo>
                      <a:pt x="44" y="79"/>
                      <a:pt x="46" y="81"/>
                      <a:pt x="47" y="79"/>
                    </a:cubicBezTo>
                    <a:cubicBezTo>
                      <a:pt x="47" y="80"/>
                      <a:pt x="47" y="80"/>
                      <a:pt x="47" y="80"/>
                    </a:cubicBezTo>
                    <a:cubicBezTo>
                      <a:pt x="47" y="80"/>
                      <a:pt x="48" y="79"/>
                      <a:pt x="48" y="79"/>
                    </a:cubicBezTo>
                    <a:cubicBezTo>
                      <a:pt x="48" y="81"/>
                      <a:pt x="48" y="81"/>
                      <a:pt x="48" y="81"/>
                    </a:cubicBezTo>
                    <a:cubicBezTo>
                      <a:pt x="48" y="79"/>
                      <a:pt x="50" y="81"/>
                      <a:pt x="51" y="79"/>
                    </a:cubicBezTo>
                    <a:cubicBezTo>
                      <a:pt x="49" y="81"/>
                      <a:pt x="50" y="79"/>
                      <a:pt x="49" y="79"/>
                    </a:cubicBezTo>
                    <a:cubicBezTo>
                      <a:pt x="50" y="76"/>
                      <a:pt x="51" y="80"/>
                      <a:pt x="54" y="78"/>
                    </a:cubicBezTo>
                    <a:cubicBezTo>
                      <a:pt x="54" y="78"/>
                      <a:pt x="52" y="78"/>
                      <a:pt x="52" y="78"/>
                    </a:cubicBezTo>
                    <a:cubicBezTo>
                      <a:pt x="53" y="77"/>
                      <a:pt x="54" y="77"/>
                      <a:pt x="54" y="77"/>
                    </a:cubicBezTo>
                    <a:cubicBezTo>
                      <a:pt x="56" y="76"/>
                      <a:pt x="54" y="77"/>
                      <a:pt x="54" y="76"/>
                    </a:cubicBezTo>
                    <a:cubicBezTo>
                      <a:pt x="55" y="76"/>
                      <a:pt x="54" y="75"/>
                      <a:pt x="55" y="74"/>
                    </a:cubicBezTo>
                    <a:cubicBezTo>
                      <a:pt x="55" y="75"/>
                      <a:pt x="55" y="75"/>
                      <a:pt x="55" y="75"/>
                    </a:cubicBezTo>
                    <a:cubicBezTo>
                      <a:pt x="57" y="73"/>
                      <a:pt x="54" y="73"/>
                      <a:pt x="56" y="72"/>
                    </a:cubicBezTo>
                    <a:cubicBezTo>
                      <a:pt x="57" y="73"/>
                      <a:pt x="57" y="73"/>
                      <a:pt x="57" y="73"/>
                    </a:cubicBezTo>
                    <a:cubicBezTo>
                      <a:pt x="57" y="72"/>
                      <a:pt x="57" y="72"/>
                      <a:pt x="57" y="72"/>
                    </a:cubicBezTo>
                    <a:cubicBezTo>
                      <a:pt x="58" y="73"/>
                      <a:pt x="58" y="73"/>
                      <a:pt x="58" y="73"/>
                    </a:cubicBezTo>
                    <a:cubicBezTo>
                      <a:pt x="58" y="72"/>
                      <a:pt x="58" y="72"/>
                      <a:pt x="59" y="71"/>
                    </a:cubicBezTo>
                    <a:cubicBezTo>
                      <a:pt x="59" y="71"/>
                      <a:pt x="58" y="70"/>
                      <a:pt x="58" y="69"/>
                    </a:cubicBezTo>
                    <a:cubicBezTo>
                      <a:pt x="59" y="69"/>
                      <a:pt x="59" y="70"/>
                      <a:pt x="60" y="69"/>
                    </a:cubicBezTo>
                    <a:cubicBezTo>
                      <a:pt x="60" y="69"/>
                      <a:pt x="60" y="70"/>
                      <a:pt x="59" y="70"/>
                    </a:cubicBezTo>
                    <a:cubicBezTo>
                      <a:pt x="60" y="70"/>
                      <a:pt x="60" y="71"/>
                      <a:pt x="60" y="71"/>
                    </a:cubicBezTo>
                    <a:cubicBezTo>
                      <a:pt x="61" y="71"/>
                      <a:pt x="61" y="69"/>
                      <a:pt x="61" y="69"/>
                    </a:cubicBezTo>
                    <a:cubicBezTo>
                      <a:pt x="61" y="69"/>
                      <a:pt x="61" y="69"/>
                      <a:pt x="61" y="69"/>
                    </a:cubicBezTo>
                    <a:cubicBezTo>
                      <a:pt x="61" y="67"/>
                      <a:pt x="61" y="67"/>
                      <a:pt x="61" y="67"/>
                    </a:cubicBezTo>
                    <a:cubicBezTo>
                      <a:pt x="61" y="67"/>
                      <a:pt x="61" y="67"/>
                      <a:pt x="61" y="67"/>
                    </a:cubicBezTo>
                    <a:cubicBezTo>
                      <a:pt x="62" y="67"/>
                      <a:pt x="61" y="67"/>
                      <a:pt x="62" y="66"/>
                    </a:cubicBezTo>
                    <a:cubicBezTo>
                      <a:pt x="62" y="66"/>
                      <a:pt x="63" y="67"/>
                      <a:pt x="63" y="68"/>
                    </a:cubicBezTo>
                    <a:cubicBezTo>
                      <a:pt x="63" y="68"/>
                      <a:pt x="63" y="66"/>
                      <a:pt x="63" y="66"/>
                    </a:cubicBezTo>
                    <a:cubicBezTo>
                      <a:pt x="63" y="66"/>
                      <a:pt x="64" y="65"/>
                      <a:pt x="64" y="65"/>
                    </a:cubicBezTo>
                    <a:cubicBezTo>
                      <a:pt x="65" y="64"/>
                      <a:pt x="64" y="62"/>
                      <a:pt x="65" y="61"/>
                    </a:cubicBezTo>
                    <a:cubicBezTo>
                      <a:pt x="65" y="61"/>
                      <a:pt x="65" y="61"/>
                      <a:pt x="65" y="60"/>
                    </a:cubicBezTo>
                    <a:cubicBezTo>
                      <a:pt x="65" y="59"/>
                      <a:pt x="66" y="58"/>
                      <a:pt x="66" y="57"/>
                    </a:cubicBezTo>
                    <a:cubicBezTo>
                      <a:pt x="67" y="56"/>
                      <a:pt x="67" y="56"/>
                      <a:pt x="67" y="56"/>
                    </a:cubicBezTo>
                    <a:cubicBezTo>
                      <a:pt x="67" y="55"/>
                      <a:pt x="65" y="57"/>
                      <a:pt x="65" y="55"/>
                    </a:cubicBezTo>
                    <a:cubicBezTo>
                      <a:pt x="65" y="53"/>
                      <a:pt x="66" y="54"/>
                      <a:pt x="67" y="54"/>
                    </a:cubicBezTo>
                    <a:cubicBezTo>
                      <a:pt x="66" y="53"/>
                      <a:pt x="65" y="52"/>
                      <a:pt x="66" y="50"/>
                    </a:cubicBezTo>
                    <a:cubicBezTo>
                      <a:pt x="66" y="51"/>
                      <a:pt x="66" y="51"/>
                      <a:pt x="66" y="52"/>
                    </a:cubicBezTo>
                    <a:close/>
                    <a:moveTo>
                      <a:pt x="64" y="37"/>
                    </a:moveTo>
                    <a:cubicBezTo>
                      <a:pt x="64" y="37"/>
                      <a:pt x="65" y="38"/>
                      <a:pt x="65" y="38"/>
                    </a:cubicBezTo>
                    <a:cubicBezTo>
                      <a:pt x="63" y="38"/>
                      <a:pt x="64" y="38"/>
                      <a:pt x="64" y="37"/>
                    </a:cubicBezTo>
                    <a:close/>
                    <a:moveTo>
                      <a:pt x="52" y="19"/>
                    </a:moveTo>
                    <a:cubicBezTo>
                      <a:pt x="53" y="19"/>
                      <a:pt x="53" y="19"/>
                      <a:pt x="53" y="20"/>
                    </a:cubicBezTo>
                    <a:cubicBezTo>
                      <a:pt x="53" y="20"/>
                      <a:pt x="52" y="20"/>
                      <a:pt x="52" y="19"/>
                    </a:cubicBezTo>
                    <a:close/>
                    <a:moveTo>
                      <a:pt x="7" y="19"/>
                    </a:moveTo>
                    <a:cubicBezTo>
                      <a:pt x="7" y="19"/>
                      <a:pt x="7" y="19"/>
                      <a:pt x="7" y="19"/>
                    </a:cubicBezTo>
                    <a:cubicBezTo>
                      <a:pt x="7" y="19"/>
                      <a:pt x="7" y="19"/>
                      <a:pt x="7" y="19"/>
                    </a:cubicBezTo>
                    <a:close/>
                    <a:moveTo>
                      <a:pt x="6" y="19"/>
                    </a:moveTo>
                    <a:cubicBezTo>
                      <a:pt x="6" y="19"/>
                      <a:pt x="6" y="20"/>
                      <a:pt x="6" y="20"/>
                    </a:cubicBezTo>
                    <a:cubicBezTo>
                      <a:pt x="6" y="19"/>
                      <a:pt x="6" y="19"/>
                      <a:pt x="6" y="19"/>
                    </a:cubicBezTo>
                    <a:cubicBezTo>
                      <a:pt x="6" y="19"/>
                      <a:pt x="6" y="19"/>
                      <a:pt x="6" y="19"/>
                    </a:cubicBezTo>
                    <a:close/>
                    <a:moveTo>
                      <a:pt x="39" y="74"/>
                    </a:moveTo>
                    <a:cubicBezTo>
                      <a:pt x="39" y="74"/>
                      <a:pt x="39" y="74"/>
                      <a:pt x="39" y="74"/>
                    </a:cubicBezTo>
                    <a:cubicBezTo>
                      <a:pt x="39" y="75"/>
                      <a:pt x="39" y="74"/>
                      <a:pt x="3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13" name="Freeform 795">
                <a:extLst>
                  <a:ext uri="{FF2B5EF4-FFF2-40B4-BE49-F238E27FC236}">
                    <a16:creationId xmlns:a16="http://schemas.microsoft.com/office/drawing/2014/main" id="{9D33671F-2265-4F81-821D-9F22F73F1DAC}"/>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14" name="Freeform 796">
                <a:extLst>
                  <a:ext uri="{FF2B5EF4-FFF2-40B4-BE49-F238E27FC236}">
                    <a16:creationId xmlns:a16="http://schemas.microsoft.com/office/drawing/2014/main" id="{4A9EE6A1-AD26-4B2D-AE2D-F0D4CD47F856}"/>
                  </a:ext>
                </a:extLst>
              </p:cNvPr>
              <p:cNvSpPr>
                <a:spLocks/>
              </p:cNvSpPr>
              <p:nvPr userDrawn="1"/>
            </p:nvSpPr>
            <p:spPr bwMode="auto">
              <a:xfrm>
                <a:off x="3659" y="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15" name="Freeform 797">
                <a:extLst>
                  <a:ext uri="{FF2B5EF4-FFF2-40B4-BE49-F238E27FC236}">
                    <a16:creationId xmlns:a16="http://schemas.microsoft.com/office/drawing/2014/main" id="{E2FE42AC-1256-4E45-9F13-5F498EF5749E}"/>
                  </a:ext>
                </a:extLst>
              </p:cNvPr>
              <p:cNvSpPr>
                <a:spLocks/>
              </p:cNvSpPr>
              <p:nvPr userDrawn="1"/>
            </p:nvSpPr>
            <p:spPr bwMode="auto">
              <a:xfrm>
                <a:off x="3416" y="5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16" name="Freeform 798">
                <a:extLst>
                  <a:ext uri="{FF2B5EF4-FFF2-40B4-BE49-F238E27FC236}">
                    <a16:creationId xmlns:a16="http://schemas.microsoft.com/office/drawing/2014/main" id="{ED56FF38-DC16-4A82-833F-C9020639FE25}"/>
                  </a:ext>
                </a:extLst>
              </p:cNvPr>
              <p:cNvSpPr>
                <a:spLocks/>
              </p:cNvSpPr>
              <p:nvPr userDrawn="1"/>
            </p:nvSpPr>
            <p:spPr bwMode="auto">
              <a:xfrm>
                <a:off x="3356" y="67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17" name="Freeform 799">
                <a:extLst>
                  <a:ext uri="{FF2B5EF4-FFF2-40B4-BE49-F238E27FC236}">
                    <a16:creationId xmlns:a16="http://schemas.microsoft.com/office/drawing/2014/main" id="{507186A6-6C6A-4101-8DD3-15AF8C4F9995}"/>
                  </a:ext>
                </a:extLst>
              </p:cNvPr>
              <p:cNvSpPr>
                <a:spLocks/>
              </p:cNvSpPr>
              <p:nvPr userDrawn="1"/>
            </p:nvSpPr>
            <p:spPr bwMode="auto">
              <a:xfrm>
                <a:off x="3326" y="69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18" name="Freeform 800">
                <a:extLst>
                  <a:ext uri="{FF2B5EF4-FFF2-40B4-BE49-F238E27FC236}">
                    <a16:creationId xmlns:a16="http://schemas.microsoft.com/office/drawing/2014/main" id="{F98DFD99-2187-4714-9A54-5AB9DECA3269}"/>
                  </a:ext>
                </a:extLst>
              </p:cNvPr>
              <p:cNvSpPr>
                <a:spLocks/>
              </p:cNvSpPr>
              <p:nvPr userDrawn="1"/>
            </p:nvSpPr>
            <p:spPr bwMode="auto">
              <a:xfrm>
                <a:off x="3341" y="67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19" name="Freeform 801">
                <a:extLst>
                  <a:ext uri="{FF2B5EF4-FFF2-40B4-BE49-F238E27FC236}">
                    <a16:creationId xmlns:a16="http://schemas.microsoft.com/office/drawing/2014/main" id="{9224A943-E68A-435B-B205-043E85968CFA}"/>
                  </a:ext>
                </a:extLst>
              </p:cNvPr>
              <p:cNvSpPr>
                <a:spLocks/>
              </p:cNvSpPr>
              <p:nvPr userDrawn="1"/>
            </p:nvSpPr>
            <p:spPr bwMode="auto">
              <a:xfrm>
                <a:off x="3341" y="6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20" name="Freeform 802">
                <a:extLst>
                  <a:ext uri="{FF2B5EF4-FFF2-40B4-BE49-F238E27FC236}">
                    <a16:creationId xmlns:a16="http://schemas.microsoft.com/office/drawing/2014/main" id="{1FF2E26A-FB60-4D58-A345-72E051FA1279}"/>
                  </a:ext>
                </a:extLst>
              </p:cNvPr>
              <p:cNvSpPr>
                <a:spLocks/>
              </p:cNvSpPr>
              <p:nvPr userDrawn="1"/>
            </p:nvSpPr>
            <p:spPr bwMode="auto">
              <a:xfrm>
                <a:off x="3361" y="64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2"/>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21" name="Freeform 803">
                <a:extLst>
                  <a:ext uri="{FF2B5EF4-FFF2-40B4-BE49-F238E27FC236}">
                    <a16:creationId xmlns:a16="http://schemas.microsoft.com/office/drawing/2014/main" id="{F2D39391-14CE-452B-AB33-D5AB617FF515}"/>
                  </a:ext>
                </a:extLst>
              </p:cNvPr>
              <p:cNvSpPr>
                <a:spLocks/>
              </p:cNvSpPr>
              <p:nvPr userDrawn="1"/>
            </p:nvSpPr>
            <p:spPr bwMode="auto">
              <a:xfrm>
                <a:off x="3331" y="66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22" name="Freeform 804">
                <a:extLst>
                  <a:ext uri="{FF2B5EF4-FFF2-40B4-BE49-F238E27FC236}">
                    <a16:creationId xmlns:a16="http://schemas.microsoft.com/office/drawing/2014/main" id="{6067BF22-D27D-450B-B5CF-132AA370AFED}"/>
                  </a:ext>
                </a:extLst>
              </p:cNvPr>
              <p:cNvSpPr>
                <a:spLocks/>
              </p:cNvSpPr>
              <p:nvPr userDrawn="1"/>
            </p:nvSpPr>
            <p:spPr bwMode="auto">
              <a:xfrm>
                <a:off x="3341" y="65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23" name="Freeform 805">
                <a:extLst>
                  <a:ext uri="{FF2B5EF4-FFF2-40B4-BE49-F238E27FC236}">
                    <a16:creationId xmlns:a16="http://schemas.microsoft.com/office/drawing/2014/main" id="{1D12883D-2DB6-4D8C-930B-2C4A5C414E10}"/>
                  </a:ext>
                </a:extLst>
              </p:cNvPr>
              <p:cNvSpPr>
                <a:spLocks/>
              </p:cNvSpPr>
              <p:nvPr userDrawn="1"/>
            </p:nvSpPr>
            <p:spPr bwMode="auto">
              <a:xfrm>
                <a:off x="3341"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24" name="Freeform 806">
                <a:extLst>
                  <a:ext uri="{FF2B5EF4-FFF2-40B4-BE49-F238E27FC236}">
                    <a16:creationId xmlns:a16="http://schemas.microsoft.com/office/drawing/2014/main" id="{81E8499D-9928-4BE5-B4EC-C4D4189B692E}"/>
                  </a:ext>
                </a:extLst>
              </p:cNvPr>
              <p:cNvSpPr>
                <a:spLocks/>
              </p:cNvSpPr>
              <p:nvPr userDrawn="1"/>
            </p:nvSpPr>
            <p:spPr bwMode="auto">
              <a:xfrm>
                <a:off x="3331" y="663"/>
                <a:ext cx="5" cy="5"/>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1" y="0"/>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25" name="Freeform 807">
                <a:extLst>
                  <a:ext uri="{FF2B5EF4-FFF2-40B4-BE49-F238E27FC236}">
                    <a16:creationId xmlns:a16="http://schemas.microsoft.com/office/drawing/2014/main" id="{64505F33-9129-439B-8C86-32482AA10002}"/>
                  </a:ext>
                </a:extLst>
              </p:cNvPr>
              <p:cNvSpPr>
                <a:spLocks/>
              </p:cNvSpPr>
              <p:nvPr userDrawn="1"/>
            </p:nvSpPr>
            <p:spPr bwMode="auto">
              <a:xfrm>
                <a:off x="3366" y="61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9116" name="Freeform 809">
              <a:extLst>
                <a:ext uri="{FF2B5EF4-FFF2-40B4-BE49-F238E27FC236}">
                  <a16:creationId xmlns:a16="http://schemas.microsoft.com/office/drawing/2014/main" id="{2062B328-30E7-4845-8065-270277D29235}"/>
                </a:ext>
              </a:extLst>
            </p:cNvPr>
            <p:cNvSpPr>
              <a:spLocks/>
            </p:cNvSpPr>
            <p:nvPr userDrawn="1"/>
          </p:nvSpPr>
          <p:spPr bwMode="auto">
            <a:xfrm>
              <a:off x="5319712" y="981075"/>
              <a:ext cx="7937"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17" name="Freeform 810">
              <a:extLst>
                <a:ext uri="{FF2B5EF4-FFF2-40B4-BE49-F238E27FC236}">
                  <a16:creationId xmlns:a16="http://schemas.microsoft.com/office/drawing/2014/main" id="{964119F4-16A0-4A53-BA0A-161C02162C7B}"/>
                </a:ext>
              </a:extLst>
            </p:cNvPr>
            <p:cNvSpPr>
              <a:spLocks/>
            </p:cNvSpPr>
            <p:nvPr userDrawn="1"/>
          </p:nvSpPr>
          <p:spPr bwMode="auto">
            <a:xfrm>
              <a:off x="5327650" y="949325"/>
              <a:ext cx="7937" cy="15875"/>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18" name="Freeform 811">
              <a:extLst>
                <a:ext uri="{FF2B5EF4-FFF2-40B4-BE49-F238E27FC236}">
                  <a16:creationId xmlns:a16="http://schemas.microsoft.com/office/drawing/2014/main" id="{86A6B0B4-7D3C-461A-8394-27F270F63244}"/>
                </a:ext>
              </a:extLst>
            </p:cNvPr>
            <p:cNvSpPr>
              <a:spLocks/>
            </p:cNvSpPr>
            <p:nvPr userDrawn="1"/>
          </p:nvSpPr>
          <p:spPr bwMode="auto">
            <a:xfrm>
              <a:off x="5438775" y="925513"/>
              <a:ext cx="0" cy="15875"/>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19" name="Freeform 812">
              <a:extLst>
                <a:ext uri="{FF2B5EF4-FFF2-40B4-BE49-F238E27FC236}">
                  <a16:creationId xmlns:a16="http://schemas.microsoft.com/office/drawing/2014/main" id="{BD63A9AF-1E15-4A5A-B593-FC202556D4FC}"/>
                </a:ext>
              </a:extLst>
            </p:cNvPr>
            <p:cNvSpPr>
              <a:spLocks/>
            </p:cNvSpPr>
            <p:nvPr userDrawn="1"/>
          </p:nvSpPr>
          <p:spPr bwMode="auto">
            <a:xfrm>
              <a:off x="5532437" y="885825"/>
              <a:ext cx="15875" cy="15875"/>
            </a:xfrm>
            <a:custGeom>
              <a:avLst/>
              <a:gdLst>
                <a:gd name="T0" fmla="*/ 2 w 2"/>
                <a:gd name="T1" fmla="*/ 0 h 2"/>
                <a:gd name="T2" fmla="*/ 0 w 2"/>
                <a:gd name="T3" fmla="*/ 1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2"/>
                    <a:pt x="0" y="1"/>
                  </a:cubicBezTo>
                  <a:cubicBezTo>
                    <a:pt x="0" y="1"/>
                    <a:pt x="1" y="1"/>
                    <a:pt x="1" y="2"/>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20" name="Freeform 813">
              <a:extLst>
                <a:ext uri="{FF2B5EF4-FFF2-40B4-BE49-F238E27FC236}">
                  <a16:creationId xmlns:a16="http://schemas.microsoft.com/office/drawing/2014/main" id="{81A1034A-5793-4430-9ADE-5272747EA9A0}"/>
                </a:ext>
              </a:extLst>
            </p:cNvPr>
            <p:cNvSpPr>
              <a:spLocks/>
            </p:cNvSpPr>
            <p:nvPr userDrawn="1"/>
          </p:nvSpPr>
          <p:spPr bwMode="auto">
            <a:xfrm>
              <a:off x="5532437" y="901700"/>
              <a:ext cx="7937"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21" name="Rectangle 814">
              <a:extLst>
                <a:ext uri="{FF2B5EF4-FFF2-40B4-BE49-F238E27FC236}">
                  <a16:creationId xmlns:a16="http://schemas.microsoft.com/office/drawing/2014/main" id="{21F2F19D-F67B-49C5-8ECF-11F4871E0111}"/>
                </a:ext>
              </a:extLst>
            </p:cNvPr>
            <p:cNvSpPr>
              <a:spLocks noChangeArrowheads="1"/>
            </p:cNvSpPr>
            <p:nvPr userDrawn="1"/>
          </p:nvSpPr>
          <p:spPr bwMode="auto">
            <a:xfrm>
              <a:off x="5359400" y="1314450"/>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22" name="Freeform 815">
              <a:extLst>
                <a:ext uri="{FF2B5EF4-FFF2-40B4-BE49-F238E27FC236}">
                  <a16:creationId xmlns:a16="http://schemas.microsoft.com/office/drawing/2014/main" id="{D84F9550-F4FA-41AA-8F65-A7AA6B87CC33}"/>
                </a:ext>
              </a:extLst>
            </p:cNvPr>
            <p:cNvSpPr>
              <a:spLocks/>
            </p:cNvSpPr>
            <p:nvPr userDrawn="1"/>
          </p:nvSpPr>
          <p:spPr bwMode="auto">
            <a:xfrm>
              <a:off x="5343525" y="1306513"/>
              <a:ext cx="7937" cy="7938"/>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23" name="Freeform 816">
              <a:extLst>
                <a:ext uri="{FF2B5EF4-FFF2-40B4-BE49-F238E27FC236}">
                  <a16:creationId xmlns:a16="http://schemas.microsoft.com/office/drawing/2014/main" id="{3C25D4BD-2EB7-46DC-BF6A-69906368A093}"/>
                </a:ext>
              </a:extLst>
            </p:cNvPr>
            <p:cNvSpPr>
              <a:spLocks/>
            </p:cNvSpPr>
            <p:nvPr userDrawn="1"/>
          </p:nvSpPr>
          <p:spPr bwMode="auto">
            <a:xfrm>
              <a:off x="5808662" y="1147763"/>
              <a:ext cx="7937" cy="7938"/>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24" name="Freeform 817">
              <a:extLst>
                <a:ext uri="{FF2B5EF4-FFF2-40B4-BE49-F238E27FC236}">
                  <a16:creationId xmlns:a16="http://schemas.microsoft.com/office/drawing/2014/main" id="{F6738E2B-CAC6-4B4B-A891-2511DB3B51D5}"/>
                </a:ext>
              </a:extLst>
            </p:cNvPr>
            <p:cNvSpPr>
              <a:spLocks/>
            </p:cNvSpPr>
            <p:nvPr userDrawn="1"/>
          </p:nvSpPr>
          <p:spPr bwMode="auto">
            <a:xfrm>
              <a:off x="5816600" y="1235075"/>
              <a:ext cx="7937" cy="7938"/>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25" name="Freeform 818">
              <a:extLst>
                <a:ext uri="{FF2B5EF4-FFF2-40B4-BE49-F238E27FC236}">
                  <a16:creationId xmlns:a16="http://schemas.microsoft.com/office/drawing/2014/main" id="{90B32549-F345-45CB-AF1B-DBC5E9D01226}"/>
                </a:ext>
              </a:extLst>
            </p:cNvPr>
            <p:cNvSpPr>
              <a:spLocks/>
            </p:cNvSpPr>
            <p:nvPr userDrawn="1"/>
          </p:nvSpPr>
          <p:spPr bwMode="auto">
            <a:xfrm>
              <a:off x="5824537" y="1306513"/>
              <a:ext cx="7937" cy="793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037" name="Group 5036">
            <a:extLst>
              <a:ext uri="{FF2B5EF4-FFF2-40B4-BE49-F238E27FC236}">
                <a16:creationId xmlns:a16="http://schemas.microsoft.com/office/drawing/2014/main" id="{D678FD61-3B93-423E-893B-194E8769BB8A}"/>
              </a:ext>
            </a:extLst>
          </p:cNvPr>
          <p:cNvGrpSpPr/>
          <p:nvPr userDrawn="1"/>
        </p:nvGrpSpPr>
        <p:grpSpPr>
          <a:xfrm rot="830002" flipH="1">
            <a:off x="5687912" y="484480"/>
            <a:ext cx="549129" cy="495490"/>
            <a:chOff x="5248275" y="314325"/>
            <a:chExt cx="2259012" cy="2038351"/>
          </a:xfrm>
          <a:solidFill>
            <a:schemeClr val="bg1"/>
          </a:solidFill>
        </p:grpSpPr>
        <p:grpSp>
          <p:nvGrpSpPr>
            <p:cNvPr id="8298" name="Group 205">
              <a:extLst>
                <a:ext uri="{FF2B5EF4-FFF2-40B4-BE49-F238E27FC236}">
                  <a16:creationId xmlns:a16="http://schemas.microsoft.com/office/drawing/2014/main" id="{3AE888D8-32CC-42A9-915E-1852EF5A863D}"/>
                </a:ext>
              </a:extLst>
            </p:cNvPr>
            <p:cNvGrpSpPr>
              <a:grpSpLocks/>
            </p:cNvGrpSpPr>
            <p:nvPr userDrawn="1"/>
          </p:nvGrpSpPr>
          <p:grpSpPr bwMode="auto">
            <a:xfrm>
              <a:off x="5248275" y="393700"/>
              <a:ext cx="1871662" cy="1935163"/>
              <a:chOff x="3306" y="248"/>
              <a:chExt cx="1179" cy="1219"/>
            </a:xfrm>
            <a:grpFill/>
          </p:grpSpPr>
          <p:sp>
            <p:nvSpPr>
              <p:cNvPr id="8912" name="Freeform 5">
                <a:extLst>
                  <a:ext uri="{FF2B5EF4-FFF2-40B4-BE49-F238E27FC236}">
                    <a16:creationId xmlns:a16="http://schemas.microsoft.com/office/drawing/2014/main" id="{FD570A7D-EFA4-45EC-8A98-FAA1937B47BA}"/>
                  </a:ext>
                </a:extLst>
              </p:cNvPr>
              <p:cNvSpPr>
                <a:spLocks/>
              </p:cNvSpPr>
              <p:nvPr userDrawn="1"/>
            </p:nvSpPr>
            <p:spPr bwMode="auto">
              <a:xfrm>
                <a:off x="4431" y="1152"/>
                <a:ext cx="5" cy="1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13" name="Freeform 6">
                <a:extLst>
                  <a:ext uri="{FF2B5EF4-FFF2-40B4-BE49-F238E27FC236}">
                    <a16:creationId xmlns:a16="http://schemas.microsoft.com/office/drawing/2014/main" id="{59C8C55E-4EB1-4E04-A535-85281D3B9577}"/>
                  </a:ext>
                </a:extLst>
              </p:cNvPr>
              <p:cNvSpPr>
                <a:spLocks/>
              </p:cNvSpPr>
              <p:nvPr userDrawn="1"/>
            </p:nvSpPr>
            <p:spPr bwMode="auto">
              <a:xfrm>
                <a:off x="4465" y="1207"/>
                <a:ext cx="10" cy="5"/>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0"/>
                      <a:pt x="0" y="0"/>
                    </a:cubicBezTo>
                    <a:cubicBezTo>
                      <a:pt x="0" y="0"/>
                      <a:pt x="2"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14" name="Freeform 7">
                <a:extLst>
                  <a:ext uri="{FF2B5EF4-FFF2-40B4-BE49-F238E27FC236}">
                    <a16:creationId xmlns:a16="http://schemas.microsoft.com/office/drawing/2014/main" id="{83F98DDA-041E-448D-A3BB-4B74850A828F}"/>
                  </a:ext>
                </a:extLst>
              </p:cNvPr>
              <p:cNvSpPr>
                <a:spLocks/>
              </p:cNvSpPr>
              <p:nvPr userDrawn="1"/>
            </p:nvSpPr>
            <p:spPr bwMode="auto">
              <a:xfrm>
                <a:off x="4470" y="1227"/>
                <a:ext cx="15" cy="35"/>
              </a:xfrm>
              <a:custGeom>
                <a:avLst/>
                <a:gdLst>
                  <a:gd name="T0" fmla="*/ 1 w 3"/>
                  <a:gd name="T1" fmla="*/ 7 h 7"/>
                  <a:gd name="T2" fmla="*/ 1 w 3"/>
                  <a:gd name="T3" fmla="*/ 1 h 7"/>
                  <a:gd name="T4" fmla="*/ 1 w 3"/>
                  <a:gd name="T5" fmla="*/ 1 h 7"/>
                  <a:gd name="T6" fmla="*/ 0 w 3"/>
                  <a:gd name="T7" fmla="*/ 0 h 7"/>
                  <a:gd name="T8" fmla="*/ 1 w 3"/>
                  <a:gd name="T9" fmla="*/ 4 h 7"/>
                  <a:gd name="T10" fmla="*/ 1 w 3"/>
                  <a:gd name="T11" fmla="*/ 7 h 7"/>
                </a:gdLst>
                <a:ahLst/>
                <a:cxnLst>
                  <a:cxn ang="0">
                    <a:pos x="T0" y="T1"/>
                  </a:cxn>
                  <a:cxn ang="0">
                    <a:pos x="T2" y="T3"/>
                  </a:cxn>
                  <a:cxn ang="0">
                    <a:pos x="T4" y="T5"/>
                  </a:cxn>
                  <a:cxn ang="0">
                    <a:pos x="T6" y="T7"/>
                  </a:cxn>
                  <a:cxn ang="0">
                    <a:pos x="T8" y="T9"/>
                  </a:cxn>
                  <a:cxn ang="0">
                    <a:pos x="T10" y="T11"/>
                  </a:cxn>
                </a:cxnLst>
                <a:rect l="0" t="0" r="r" b="b"/>
                <a:pathLst>
                  <a:path w="3" h="7">
                    <a:moveTo>
                      <a:pt x="1" y="7"/>
                    </a:moveTo>
                    <a:cubicBezTo>
                      <a:pt x="3" y="6"/>
                      <a:pt x="1" y="3"/>
                      <a:pt x="1" y="1"/>
                    </a:cubicBezTo>
                    <a:cubicBezTo>
                      <a:pt x="1" y="1"/>
                      <a:pt x="1" y="1"/>
                      <a:pt x="1" y="1"/>
                    </a:cubicBezTo>
                    <a:cubicBezTo>
                      <a:pt x="0" y="0"/>
                      <a:pt x="0" y="0"/>
                      <a:pt x="0" y="0"/>
                    </a:cubicBezTo>
                    <a:cubicBezTo>
                      <a:pt x="0" y="1"/>
                      <a:pt x="1" y="2"/>
                      <a:pt x="1" y="4"/>
                    </a:cubicBezTo>
                    <a:cubicBezTo>
                      <a:pt x="1" y="5"/>
                      <a:pt x="2" y="6"/>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15" name="Freeform 8">
                <a:extLst>
                  <a:ext uri="{FF2B5EF4-FFF2-40B4-BE49-F238E27FC236}">
                    <a16:creationId xmlns:a16="http://schemas.microsoft.com/office/drawing/2014/main" id="{800A2BFB-1553-47DE-A63F-BC32413C5DA6}"/>
                  </a:ext>
                </a:extLst>
              </p:cNvPr>
              <p:cNvSpPr>
                <a:spLocks/>
              </p:cNvSpPr>
              <p:nvPr userDrawn="1"/>
            </p:nvSpPr>
            <p:spPr bwMode="auto">
              <a:xfrm>
                <a:off x="4460" y="1282"/>
                <a:ext cx="5" cy="15"/>
              </a:xfrm>
              <a:custGeom>
                <a:avLst/>
                <a:gdLst>
                  <a:gd name="T0" fmla="*/ 0 w 1"/>
                  <a:gd name="T1" fmla="*/ 2 h 3"/>
                  <a:gd name="T2" fmla="*/ 0 w 1"/>
                  <a:gd name="T3" fmla="*/ 0 h 3"/>
                  <a:gd name="T4" fmla="*/ 0 w 1"/>
                  <a:gd name="T5" fmla="*/ 1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0" y="3"/>
                      <a:pt x="0" y="0"/>
                    </a:cubicBezTo>
                    <a:cubicBezTo>
                      <a:pt x="0" y="0"/>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16" name="Freeform 9">
                <a:extLst>
                  <a:ext uri="{FF2B5EF4-FFF2-40B4-BE49-F238E27FC236}">
                    <a16:creationId xmlns:a16="http://schemas.microsoft.com/office/drawing/2014/main" id="{1A8881A4-CD81-478C-B0A1-5445F94F197A}"/>
                  </a:ext>
                </a:extLst>
              </p:cNvPr>
              <p:cNvSpPr>
                <a:spLocks/>
              </p:cNvSpPr>
              <p:nvPr userDrawn="1"/>
            </p:nvSpPr>
            <p:spPr bwMode="auto">
              <a:xfrm>
                <a:off x="4460" y="1282"/>
                <a:ext cx="0" cy="5"/>
              </a:xfrm>
              <a:custGeom>
                <a:avLst/>
                <a:gdLst>
                  <a:gd name="T0" fmla="*/ 1 h 1"/>
                  <a:gd name="T1" fmla="*/ 1 h 1"/>
                </a:gdLst>
                <a:ahLst/>
                <a:cxnLst>
                  <a:cxn ang="0">
                    <a:pos x="0" y="T0"/>
                  </a:cxn>
                  <a:cxn ang="0">
                    <a:pos x="0" y="T1"/>
                  </a:cxn>
                </a:cxnLst>
                <a:rect l="0" t="0" r="r" b="b"/>
                <a:pathLst>
                  <a:path h="1">
                    <a:moveTo>
                      <a:pt x="0" y="1"/>
                    </a:move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17" name="Freeform 10">
                <a:extLst>
                  <a:ext uri="{FF2B5EF4-FFF2-40B4-BE49-F238E27FC236}">
                    <a16:creationId xmlns:a16="http://schemas.microsoft.com/office/drawing/2014/main" id="{B56808A5-D7E1-4A59-97A7-3551FB8173C0}"/>
                  </a:ext>
                </a:extLst>
              </p:cNvPr>
              <p:cNvSpPr>
                <a:spLocks/>
              </p:cNvSpPr>
              <p:nvPr userDrawn="1"/>
            </p:nvSpPr>
            <p:spPr bwMode="auto">
              <a:xfrm>
                <a:off x="4451" y="1302"/>
                <a:ext cx="9" cy="10"/>
              </a:xfrm>
              <a:custGeom>
                <a:avLst/>
                <a:gdLst>
                  <a:gd name="T0" fmla="*/ 1 w 2"/>
                  <a:gd name="T1" fmla="*/ 1 h 2"/>
                  <a:gd name="T2" fmla="*/ 1 w 2"/>
                  <a:gd name="T3" fmla="*/ 0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0"/>
                      <a:pt x="1" y="0"/>
                    </a:cubicBezTo>
                    <a:cubicBezTo>
                      <a:pt x="1" y="0"/>
                      <a:pt x="1" y="1"/>
                      <a:pt x="1" y="1"/>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18" name="Freeform 11">
                <a:extLst>
                  <a:ext uri="{FF2B5EF4-FFF2-40B4-BE49-F238E27FC236}">
                    <a16:creationId xmlns:a16="http://schemas.microsoft.com/office/drawing/2014/main" id="{0486AABB-5BE8-4A12-87C7-BC9AB44E76ED}"/>
                  </a:ext>
                </a:extLst>
              </p:cNvPr>
              <p:cNvSpPr>
                <a:spLocks/>
              </p:cNvSpPr>
              <p:nvPr userDrawn="1"/>
            </p:nvSpPr>
            <p:spPr bwMode="auto">
              <a:xfrm>
                <a:off x="4460" y="131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19" name="Freeform 12">
                <a:extLst>
                  <a:ext uri="{FF2B5EF4-FFF2-40B4-BE49-F238E27FC236}">
                    <a16:creationId xmlns:a16="http://schemas.microsoft.com/office/drawing/2014/main" id="{2614775B-08A2-488F-A42C-FA9ABF75377E}"/>
                  </a:ext>
                </a:extLst>
              </p:cNvPr>
              <p:cNvSpPr>
                <a:spLocks/>
              </p:cNvSpPr>
              <p:nvPr userDrawn="1"/>
            </p:nvSpPr>
            <p:spPr bwMode="auto">
              <a:xfrm>
                <a:off x="4460" y="1307"/>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20" name="Freeform 13">
                <a:extLst>
                  <a:ext uri="{FF2B5EF4-FFF2-40B4-BE49-F238E27FC236}">
                    <a16:creationId xmlns:a16="http://schemas.microsoft.com/office/drawing/2014/main" id="{FA28CF12-46C7-4754-BD0B-8D0BC414B869}"/>
                  </a:ext>
                </a:extLst>
              </p:cNvPr>
              <p:cNvSpPr>
                <a:spLocks/>
              </p:cNvSpPr>
              <p:nvPr userDrawn="1"/>
            </p:nvSpPr>
            <p:spPr bwMode="auto">
              <a:xfrm>
                <a:off x="4465" y="1287"/>
                <a:ext cx="5" cy="15"/>
              </a:xfrm>
              <a:custGeom>
                <a:avLst/>
                <a:gdLst>
                  <a:gd name="T0" fmla="*/ 0 w 1"/>
                  <a:gd name="T1" fmla="*/ 3 h 3"/>
                  <a:gd name="T2" fmla="*/ 0 w 1"/>
                  <a:gd name="T3" fmla="*/ 3 h 3"/>
                  <a:gd name="T4" fmla="*/ 0 w 1"/>
                  <a:gd name="T5" fmla="*/ 3 h 3"/>
                </a:gdLst>
                <a:ahLst/>
                <a:cxnLst>
                  <a:cxn ang="0">
                    <a:pos x="T0" y="T1"/>
                  </a:cxn>
                  <a:cxn ang="0">
                    <a:pos x="T2" y="T3"/>
                  </a:cxn>
                  <a:cxn ang="0">
                    <a:pos x="T4" y="T5"/>
                  </a:cxn>
                </a:cxnLst>
                <a:rect l="0" t="0" r="r" b="b"/>
                <a:pathLst>
                  <a:path w="1" h="3">
                    <a:moveTo>
                      <a:pt x="0" y="3"/>
                    </a:moveTo>
                    <a:cubicBezTo>
                      <a:pt x="0" y="2"/>
                      <a:pt x="0" y="1"/>
                      <a:pt x="0" y="3"/>
                    </a:cubicBezTo>
                    <a:cubicBezTo>
                      <a:pt x="1" y="0"/>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21" name="Freeform 14">
                <a:extLst>
                  <a:ext uri="{FF2B5EF4-FFF2-40B4-BE49-F238E27FC236}">
                    <a16:creationId xmlns:a16="http://schemas.microsoft.com/office/drawing/2014/main" id="{A4EAEAD0-7929-434C-A160-A1B31A1BE318}"/>
                  </a:ext>
                </a:extLst>
              </p:cNvPr>
              <p:cNvSpPr>
                <a:spLocks/>
              </p:cNvSpPr>
              <p:nvPr userDrawn="1"/>
            </p:nvSpPr>
            <p:spPr bwMode="auto">
              <a:xfrm>
                <a:off x="4480" y="1252"/>
                <a:ext cx="5" cy="15"/>
              </a:xfrm>
              <a:custGeom>
                <a:avLst/>
                <a:gdLst>
                  <a:gd name="T0" fmla="*/ 1 w 1"/>
                  <a:gd name="T1" fmla="*/ 3 h 3"/>
                  <a:gd name="T2" fmla="*/ 1 w 1"/>
                  <a:gd name="T3" fmla="*/ 1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1"/>
                      <a:pt x="1" y="1"/>
                      <a:pt x="1" y="1"/>
                    </a:cubicBezTo>
                    <a:cubicBezTo>
                      <a:pt x="1" y="1"/>
                      <a:pt x="1" y="0"/>
                      <a:pt x="1"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22" name="Freeform 15">
                <a:extLst>
                  <a:ext uri="{FF2B5EF4-FFF2-40B4-BE49-F238E27FC236}">
                    <a16:creationId xmlns:a16="http://schemas.microsoft.com/office/drawing/2014/main" id="{571E0156-E430-4E11-94D4-9703489AE0FC}"/>
                  </a:ext>
                </a:extLst>
              </p:cNvPr>
              <p:cNvSpPr>
                <a:spLocks/>
              </p:cNvSpPr>
              <p:nvPr userDrawn="1"/>
            </p:nvSpPr>
            <p:spPr bwMode="auto">
              <a:xfrm>
                <a:off x="4436" y="1342"/>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23" name="Freeform 16">
                <a:extLst>
                  <a:ext uri="{FF2B5EF4-FFF2-40B4-BE49-F238E27FC236}">
                    <a16:creationId xmlns:a16="http://schemas.microsoft.com/office/drawing/2014/main" id="{98DAF9EA-9EC7-4084-A228-D082858A8A5A}"/>
                  </a:ext>
                </a:extLst>
              </p:cNvPr>
              <p:cNvSpPr>
                <a:spLocks/>
              </p:cNvSpPr>
              <p:nvPr userDrawn="1"/>
            </p:nvSpPr>
            <p:spPr bwMode="auto">
              <a:xfrm>
                <a:off x="4436" y="1347"/>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24" name="Freeform 17">
                <a:extLst>
                  <a:ext uri="{FF2B5EF4-FFF2-40B4-BE49-F238E27FC236}">
                    <a16:creationId xmlns:a16="http://schemas.microsoft.com/office/drawing/2014/main" id="{9D2E9190-732B-4A80-BC06-02DE405438F7}"/>
                  </a:ext>
                </a:extLst>
              </p:cNvPr>
              <p:cNvSpPr>
                <a:spLocks/>
              </p:cNvSpPr>
              <p:nvPr userDrawn="1"/>
            </p:nvSpPr>
            <p:spPr bwMode="auto">
              <a:xfrm>
                <a:off x="4465" y="1307"/>
                <a:ext cx="0" cy="15"/>
              </a:xfrm>
              <a:custGeom>
                <a:avLst/>
                <a:gdLst>
                  <a:gd name="T0" fmla="*/ 15 h 15"/>
                  <a:gd name="T1" fmla="*/ 0 h 15"/>
                  <a:gd name="T2" fmla="*/ 15 h 15"/>
                  <a:gd name="T3" fmla="*/ 15 h 15"/>
                </a:gdLst>
                <a:ahLst/>
                <a:cxnLst>
                  <a:cxn ang="0">
                    <a:pos x="0" y="T0"/>
                  </a:cxn>
                  <a:cxn ang="0">
                    <a:pos x="0" y="T1"/>
                  </a:cxn>
                  <a:cxn ang="0">
                    <a:pos x="0" y="T2"/>
                  </a:cxn>
                  <a:cxn ang="0">
                    <a:pos x="0" y="T3"/>
                  </a:cxn>
                </a:cxnLst>
                <a:rect l="0" t="0" r="r" b="b"/>
                <a:pathLst>
                  <a:path h="15">
                    <a:moveTo>
                      <a:pt x="0" y="15"/>
                    </a:moveTo>
                    <a:lnTo>
                      <a:pt x="0" y="0"/>
                    </a:lnTo>
                    <a:lnTo>
                      <a:pt x="0"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25" name="Freeform 18">
                <a:extLst>
                  <a:ext uri="{FF2B5EF4-FFF2-40B4-BE49-F238E27FC236}">
                    <a16:creationId xmlns:a16="http://schemas.microsoft.com/office/drawing/2014/main" id="{4C0E7AE9-9074-4F24-9335-9C87178C4EB6}"/>
                  </a:ext>
                </a:extLst>
              </p:cNvPr>
              <p:cNvSpPr>
                <a:spLocks/>
              </p:cNvSpPr>
              <p:nvPr userDrawn="1"/>
            </p:nvSpPr>
            <p:spPr bwMode="auto">
              <a:xfrm>
                <a:off x="4411" y="1362"/>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26" name="Freeform 19">
                <a:extLst>
                  <a:ext uri="{FF2B5EF4-FFF2-40B4-BE49-F238E27FC236}">
                    <a16:creationId xmlns:a16="http://schemas.microsoft.com/office/drawing/2014/main" id="{6C6DD96D-A068-422E-86A8-203C8101FCBD}"/>
                  </a:ext>
                </a:extLst>
              </p:cNvPr>
              <p:cNvSpPr>
                <a:spLocks/>
              </p:cNvSpPr>
              <p:nvPr userDrawn="1"/>
            </p:nvSpPr>
            <p:spPr bwMode="auto">
              <a:xfrm>
                <a:off x="4386" y="1372"/>
                <a:ext cx="15" cy="10"/>
              </a:xfrm>
              <a:custGeom>
                <a:avLst/>
                <a:gdLst>
                  <a:gd name="T0" fmla="*/ 2 w 3"/>
                  <a:gd name="T1" fmla="*/ 1 h 2"/>
                  <a:gd name="T2" fmla="*/ 2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1" y="1"/>
                      <a:pt x="2" y="0"/>
                    </a:cubicBezTo>
                    <a:cubicBezTo>
                      <a:pt x="1" y="1"/>
                      <a:pt x="0" y="1"/>
                      <a:pt x="0" y="2"/>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27" name="Freeform 20">
                <a:extLst>
                  <a:ext uri="{FF2B5EF4-FFF2-40B4-BE49-F238E27FC236}">
                    <a16:creationId xmlns:a16="http://schemas.microsoft.com/office/drawing/2014/main" id="{37232B3B-64FF-4AD3-841A-70C43B0413C2}"/>
                  </a:ext>
                </a:extLst>
              </p:cNvPr>
              <p:cNvSpPr>
                <a:spLocks/>
              </p:cNvSpPr>
              <p:nvPr userDrawn="1"/>
            </p:nvSpPr>
            <p:spPr bwMode="auto">
              <a:xfrm>
                <a:off x="4381" y="13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28" name="Freeform 21">
                <a:extLst>
                  <a:ext uri="{FF2B5EF4-FFF2-40B4-BE49-F238E27FC236}">
                    <a16:creationId xmlns:a16="http://schemas.microsoft.com/office/drawing/2014/main" id="{6CBEA013-C751-46E0-B6C4-534049695888}"/>
                  </a:ext>
                </a:extLst>
              </p:cNvPr>
              <p:cNvSpPr>
                <a:spLocks/>
              </p:cNvSpPr>
              <p:nvPr userDrawn="1"/>
            </p:nvSpPr>
            <p:spPr bwMode="auto">
              <a:xfrm>
                <a:off x="4421" y="1362"/>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29" name="Freeform 22">
                <a:extLst>
                  <a:ext uri="{FF2B5EF4-FFF2-40B4-BE49-F238E27FC236}">
                    <a16:creationId xmlns:a16="http://schemas.microsoft.com/office/drawing/2014/main" id="{77C6B67F-06D3-4450-8D31-F46F0AD35CDB}"/>
                  </a:ext>
                </a:extLst>
              </p:cNvPr>
              <p:cNvSpPr>
                <a:spLocks/>
              </p:cNvSpPr>
              <p:nvPr userDrawn="1"/>
            </p:nvSpPr>
            <p:spPr bwMode="auto">
              <a:xfrm>
                <a:off x="4421" y="1367"/>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30" name="Freeform 23">
                <a:extLst>
                  <a:ext uri="{FF2B5EF4-FFF2-40B4-BE49-F238E27FC236}">
                    <a16:creationId xmlns:a16="http://schemas.microsoft.com/office/drawing/2014/main" id="{6F339C2B-357B-4653-BDA6-8BB0ADC1441C}"/>
                  </a:ext>
                </a:extLst>
              </p:cNvPr>
              <p:cNvSpPr>
                <a:spLocks/>
              </p:cNvSpPr>
              <p:nvPr userDrawn="1"/>
            </p:nvSpPr>
            <p:spPr bwMode="auto">
              <a:xfrm>
                <a:off x="4426"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31" name="Freeform 24">
                <a:extLst>
                  <a:ext uri="{FF2B5EF4-FFF2-40B4-BE49-F238E27FC236}">
                    <a16:creationId xmlns:a16="http://schemas.microsoft.com/office/drawing/2014/main" id="{75017B95-0FA1-458A-BB9D-CB61F2CAEA2A}"/>
                  </a:ext>
                </a:extLst>
              </p:cNvPr>
              <p:cNvSpPr>
                <a:spLocks/>
              </p:cNvSpPr>
              <p:nvPr userDrawn="1"/>
            </p:nvSpPr>
            <p:spPr bwMode="auto">
              <a:xfrm>
                <a:off x="4451" y="1337"/>
                <a:ext cx="4" cy="20"/>
              </a:xfrm>
              <a:custGeom>
                <a:avLst/>
                <a:gdLst>
                  <a:gd name="T0" fmla="*/ 0 w 1"/>
                  <a:gd name="T1" fmla="*/ 0 h 4"/>
                  <a:gd name="T2" fmla="*/ 1 w 1"/>
                  <a:gd name="T3" fmla="*/ 2 h 4"/>
                  <a:gd name="T4" fmla="*/ 0 w 1"/>
                  <a:gd name="T5" fmla="*/ 0 h 4"/>
                </a:gdLst>
                <a:ahLst/>
                <a:cxnLst>
                  <a:cxn ang="0">
                    <a:pos x="T0" y="T1"/>
                  </a:cxn>
                  <a:cxn ang="0">
                    <a:pos x="T2" y="T3"/>
                  </a:cxn>
                  <a:cxn ang="0">
                    <a:pos x="T4" y="T5"/>
                  </a:cxn>
                </a:cxnLst>
                <a:rect l="0" t="0" r="r" b="b"/>
                <a:pathLst>
                  <a:path w="1" h="4">
                    <a:moveTo>
                      <a:pt x="0" y="0"/>
                    </a:moveTo>
                    <a:cubicBezTo>
                      <a:pt x="0" y="1"/>
                      <a:pt x="0" y="4"/>
                      <a:pt x="1" y="2"/>
                    </a:cubicBezTo>
                    <a:cubicBezTo>
                      <a:pt x="1" y="1"/>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32" name="Freeform 25">
                <a:extLst>
                  <a:ext uri="{FF2B5EF4-FFF2-40B4-BE49-F238E27FC236}">
                    <a16:creationId xmlns:a16="http://schemas.microsoft.com/office/drawing/2014/main" id="{E7AC3B8E-AC0B-4693-8B46-9383BC6DA967}"/>
                  </a:ext>
                </a:extLst>
              </p:cNvPr>
              <p:cNvSpPr>
                <a:spLocks/>
              </p:cNvSpPr>
              <p:nvPr userDrawn="1"/>
            </p:nvSpPr>
            <p:spPr bwMode="auto">
              <a:xfrm>
                <a:off x="4436" y="1352"/>
                <a:ext cx="5" cy="10"/>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1"/>
                      <a:pt x="0" y="1"/>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33" name="Freeform 26">
                <a:extLst>
                  <a:ext uri="{FF2B5EF4-FFF2-40B4-BE49-F238E27FC236}">
                    <a16:creationId xmlns:a16="http://schemas.microsoft.com/office/drawing/2014/main" id="{FDC5139B-A6AA-4FCF-8222-1FF92591CDFA}"/>
                  </a:ext>
                </a:extLst>
              </p:cNvPr>
              <p:cNvSpPr>
                <a:spLocks/>
              </p:cNvSpPr>
              <p:nvPr userDrawn="1"/>
            </p:nvSpPr>
            <p:spPr bwMode="auto">
              <a:xfrm>
                <a:off x="4431" y="1362"/>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34" name="Freeform 27">
                <a:extLst>
                  <a:ext uri="{FF2B5EF4-FFF2-40B4-BE49-F238E27FC236}">
                    <a16:creationId xmlns:a16="http://schemas.microsoft.com/office/drawing/2014/main" id="{BEA20809-4388-4A42-BA26-A63D8AE3B06A}"/>
                  </a:ext>
                </a:extLst>
              </p:cNvPr>
              <p:cNvSpPr>
                <a:spLocks/>
              </p:cNvSpPr>
              <p:nvPr userDrawn="1"/>
            </p:nvSpPr>
            <p:spPr bwMode="auto">
              <a:xfrm>
                <a:off x="4381" y="1382"/>
                <a:ext cx="15" cy="10"/>
              </a:xfrm>
              <a:custGeom>
                <a:avLst/>
                <a:gdLst>
                  <a:gd name="T0" fmla="*/ 2 w 3"/>
                  <a:gd name="T1" fmla="*/ 1 h 2"/>
                  <a:gd name="T2" fmla="*/ 0 w 3"/>
                  <a:gd name="T3" fmla="*/ 2 h 2"/>
                  <a:gd name="T4" fmla="*/ 3 w 3"/>
                  <a:gd name="T5" fmla="*/ 1 h 2"/>
                  <a:gd name="T6" fmla="*/ 2 w 3"/>
                  <a:gd name="T7" fmla="*/ 1 h 2"/>
                </a:gdLst>
                <a:ahLst/>
                <a:cxnLst>
                  <a:cxn ang="0">
                    <a:pos x="T0" y="T1"/>
                  </a:cxn>
                  <a:cxn ang="0">
                    <a:pos x="T2" y="T3"/>
                  </a:cxn>
                  <a:cxn ang="0">
                    <a:pos x="T4" y="T5"/>
                  </a:cxn>
                  <a:cxn ang="0">
                    <a:pos x="T6" y="T7"/>
                  </a:cxn>
                </a:cxnLst>
                <a:rect l="0" t="0" r="r" b="b"/>
                <a:pathLst>
                  <a:path w="3" h="2">
                    <a:moveTo>
                      <a:pt x="2" y="1"/>
                    </a:moveTo>
                    <a:cubicBezTo>
                      <a:pt x="2" y="1"/>
                      <a:pt x="1" y="2"/>
                      <a:pt x="0" y="2"/>
                    </a:cubicBezTo>
                    <a:cubicBezTo>
                      <a:pt x="1" y="2"/>
                      <a:pt x="2" y="2"/>
                      <a:pt x="3" y="1"/>
                    </a:cubicBezTo>
                    <a:cubicBezTo>
                      <a:pt x="3" y="1"/>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35" name="Freeform 28">
                <a:extLst>
                  <a:ext uri="{FF2B5EF4-FFF2-40B4-BE49-F238E27FC236}">
                    <a16:creationId xmlns:a16="http://schemas.microsoft.com/office/drawing/2014/main" id="{D7C8E46D-408E-4417-A677-8819C8C0DA02}"/>
                  </a:ext>
                </a:extLst>
              </p:cNvPr>
              <p:cNvSpPr>
                <a:spLocks/>
              </p:cNvSpPr>
              <p:nvPr userDrawn="1"/>
            </p:nvSpPr>
            <p:spPr bwMode="auto">
              <a:xfrm>
                <a:off x="4411"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36" name="Freeform 29">
                <a:extLst>
                  <a:ext uri="{FF2B5EF4-FFF2-40B4-BE49-F238E27FC236}">
                    <a16:creationId xmlns:a16="http://schemas.microsoft.com/office/drawing/2014/main" id="{D194E613-763F-4BF6-AF98-EE1E49FFC03E}"/>
                  </a:ext>
                </a:extLst>
              </p:cNvPr>
              <p:cNvSpPr>
                <a:spLocks/>
              </p:cNvSpPr>
              <p:nvPr userDrawn="1"/>
            </p:nvSpPr>
            <p:spPr bwMode="auto">
              <a:xfrm>
                <a:off x="4336" y="1407"/>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37" name="Freeform 30">
                <a:extLst>
                  <a:ext uri="{FF2B5EF4-FFF2-40B4-BE49-F238E27FC236}">
                    <a16:creationId xmlns:a16="http://schemas.microsoft.com/office/drawing/2014/main" id="{D6047A97-0C81-4AF3-BF16-545383C80821}"/>
                  </a:ext>
                </a:extLst>
              </p:cNvPr>
              <p:cNvSpPr>
                <a:spLocks/>
              </p:cNvSpPr>
              <p:nvPr userDrawn="1"/>
            </p:nvSpPr>
            <p:spPr bwMode="auto">
              <a:xfrm>
                <a:off x="4396" y="1382"/>
                <a:ext cx="10" cy="5"/>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0"/>
                      <a:pt x="2" y="0"/>
                    </a:cubicBezTo>
                    <a:cubicBezTo>
                      <a:pt x="1" y="0"/>
                      <a:pt x="1"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38" name="Freeform 31">
                <a:extLst>
                  <a:ext uri="{FF2B5EF4-FFF2-40B4-BE49-F238E27FC236}">
                    <a16:creationId xmlns:a16="http://schemas.microsoft.com/office/drawing/2014/main" id="{6596E293-C292-495E-A828-54E9E356F61E}"/>
                  </a:ext>
                </a:extLst>
              </p:cNvPr>
              <p:cNvSpPr>
                <a:spLocks/>
              </p:cNvSpPr>
              <p:nvPr userDrawn="1"/>
            </p:nvSpPr>
            <p:spPr bwMode="auto">
              <a:xfrm>
                <a:off x="4366" y="1392"/>
                <a:ext cx="10" cy="5"/>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2"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39" name="Freeform 32">
                <a:extLst>
                  <a:ext uri="{FF2B5EF4-FFF2-40B4-BE49-F238E27FC236}">
                    <a16:creationId xmlns:a16="http://schemas.microsoft.com/office/drawing/2014/main" id="{24BF4E5C-EFD9-4E44-BC87-F1A412CB6C4A}"/>
                  </a:ext>
                </a:extLst>
              </p:cNvPr>
              <p:cNvSpPr>
                <a:spLocks/>
              </p:cNvSpPr>
              <p:nvPr userDrawn="1"/>
            </p:nvSpPr>
            <p:spPr bwMode="auto">
              <a:xfrm>
                <a:off x="4406"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40" name="Freeform 33">
                <a:extLst>
                  <a:ext uri="{FF2B5EF4-FFF2-40B4-BE49-F238E27FC236}">
                    <a16:creationId xmlns:a16="http://schemas.microsoft.com/office/drawing/2014/main" id="{3D91D98D-FABF-406C-93B6-A80C65DC8C95}"/>
                  </a:ext>
                </a:extLst>
              </p:cNvPr>
              <p:cNvSpPr>
                <a:spLocks/>
              </p:cNvSpPr>
              <p:nvPr userDrawn="1"/>
            </p:nvSpPr>
            <p:spPr bwMode="auto">
              <a:xfrm>
                <a:off x="4406" y="1377"/>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41" name="Freeform 34">
                <a:extLst>
                  <a:ext uri="{FF2B5EF4-FFF2-40B4-BE49-F238E27FC236}">
                    <a16:creationId xmlns:a16="http://schemas.microsoft.com/office/drawing/2014/main" id="{75CEBE95-3BD3-48D5-AE1E-97ECD8E9C04A}"/>
                  </a:ext>
                </a:extLst>
              </p:cNvPr>
              <p:cNvSpPr>
                <a:spLocks/>
              </p:cNvSpPr>
              <p:nvPr userDrawn="1"/>
            </p:nvSpPr>
            <p:spPr bwMode="auto">
              <a:xfrm>
                <a:off x="4316" y="1412"/>
                <a:ext cx="40" cy="25"/>
              </a:xfrm>
              <a:custGeom>
                <a:avLst/>
                <a:gdLst>
                  <a:gd name="T0" fmla="*/ 3 w 8"/>
                  <a:gd name="T1" fmla="*/ 5 h 5"/>
                  <a:gd name="T2" fmla="*/ 7 w 8"/>
                  <a:gd name="T3" fmla="*/ 4 h 5"/>
                  <a:gd name="T4" fmla="*/ 5 w 8"/>
                  <a:gd name="T5" fmla="*/ 0 h 5"/>
                  <a:gd name="T6" fmla="*/ 3 w 8"/>
                  <a:gd name="T7" fmla="*/ 1 h 5"/>
                  <a:gd name="T8" fmla="*/ 6 w 8"/>
                  <a:gd name="T9" fmla="*/ 2 h 5"/>
                  <a:gd name="T10" fmla="*/ 2 w 8"/>
                  <a:gd name="T11" fmla="*/ 2 h 5"/>
                  <a:gd name="T12" fmla="*/ 0 w 8"/>
                  <a:gd name="T13" fmla="*/ 5 h 5"/>
                  <a:gd name="T14" fmla="*/ 3 w 8"/>
                  <a:gd name="T15" fmla="*/ 4 h 5"/>
                  <a:gd name="T16" fmla="*/ 3 w 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3" y="5"/>
                    </a:moveTo>
                    <a:cubicBezTo>
                      <a:pt x="3" y="4"/>
                      <a:pt x="5" y="3"/>
                      <a:pt x="7" y="4"/>
                    </a:cubicBezTo>
                    <a:cubicBezTo>
                      <a:pt x="8" y="2"/>
                      <a:pt x="6" y="1"/>
                      <a:pt x="5" y="0"/>
                    </a:cubicBezTo>
                    <a:cubicBezTo>
                      <a:pt x="5" y="0"/>
                      <a:pt x="5" y="0"/>
                      <a:pt x="3" y="1"/>
                    </a:cubicBezTo>
                    <a:cubicBezTo>
                      <a:pt x="4" y="1"/>
                      <a:pt x="7" y="1"/>
                      <a:pt x="6" y="2"/>
                    </a:cubicBezTo>
                    <a:cubicBezTo>
                      <a:pt x="3" y="3"/>
                      <a:pt x="4" y="2"/>
                      <a:pt x="2" y="2"/>
                    </a:cubicBezTo>
                    <a:cubicBezTo>
                      <a:pt x="4" y="3"/>
                      <a:pt x="0" y="4"/>
                      <a:pt x="0" y="5"/>
                    </a:cubicBezTo>
                    <a:cubicBezTo>
                      <a:pt x="3" y="4"/>
                      <a:pt x="3" y="4"/>
                      <a:pt x="3" y="4"/>
                    </a:cubicBezTo>
                    <a:cubicBezTo>
                      <a:pt x="3" y="4"/>
                      <a:pt x="2"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42" name="Freeform 35">
                <a:extLst>
                  <a:ext uri="{FF2B5EF4-FFF2-40B4-BE49-F238E27FC236}">
                    <a16:creationId xmlns:a16="http://schemas.microsoft.com/office/drawing/2014/main" id="{CA83EE7D-D2D7-4350-9FC8-5D0002A42CA9}"/>
                  </a:ext>
                </a:extLst>
              </p:cNvPr>
              <p:cNvSpPr>
                <a:spLocks/>
              </p:cNvSpPr>
              <p:nvPr userDrawn="1"/>
            </p:nvSpPr>
            <p:spPr bwMode="auto">
              <a:xfrm>
                <a:off x="4341" y="1402"/>
                <a:ext cx="20" cy="5"/>
              </a:xfrm>
              <a:custGeom>
                <a:avLst/>
                <a:gdLst>
                  <a:gd name="T0" fmla="*/ 3 w 4"/>
                  <a:gd name="T1" fmla="*/ 1 h 1"/>
                  <a:gd name="T2" fmla="*/ 4 w 4"/>
                  <a:gd name="T3" fmla="*/ 0 h 1"/>
                  <a:gd name="T4" fmla="*/ 1 w 4"/>
                  <a:gd name="T5" fmla="*/ 0 h 1"/>
                  <a:gd name="T6" fmla="*/ 0 w 4"/>
                  <a:gd name="T7" fmla="*/ 1 h 1"/>
                  <a:gd name="T8" fmla="*/ 1 w 4"/>
                  <a:gd name="T9" fmla="*/ 1 h 1"/>
                  <a:gd name="T10" fmla="*/ 3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0"/>
                      <a:pt x="4" y="0"/>
                      <a:pt x="4" y="0"/>
                    </a:cubicBezTo>
                    <a:cubicBezTo>
                      <a:pt x="3" y="0"/>
                      <a:pt x="2" y="0"/>
                      <a:pt x="1" y="0"/>
                    </a:cubicBezTo>
                    <a:cubicBezTo>
                      <a:pt x="0" y="1"/>
                      <a:pt x="0" y="1"/>
                      <a:pt x="0" y="1"/>
                    </a:cubicBezTo>
                    <a:cubicBezTo>
                      <a:pt x="0" y="1"/>
                      <a:pt x="1" y="1"/>
                      <a:pt x="1" y="1"/>
                    </a:cubicBezTo>
                    <a:cubicBezTo>
                      <a:pt x="2" y="1"/>
                      <a:pt x="3" y="0"/>
                      <a:pt x="3"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43" name="Freeform 36">
                <a:extLst>
                  <a:ext uri="{FF2B5EF4-FFF2-40B4-BE49-F238E27FC236}">
                    <a16:creationId xmlns:a16="http://schemas.microsoft.com/office/drawing/2014/main" id="{D0868EAE-A565-4524-A19E-8EE0BF809889}"/>
                  </a:ext>
                </a:extLst>
              </p:cNvPr>
              <p:cNvSpPr>
                <a:spLocks/>
              </p:cNvSpPr>
              <p:nvPr userDrawn="1"/>
            </p:nvSpPr>
            <p:spPr bwMode="auto">
              <a:xfrm>
                <a:off x="4361" y="1392"/>
                <a:ext cx="25" cy="15"/>
              </a:xfrm>
              <a:custGeom>
                <a:avLst/>
                <a:gdLst>
                  <a:gd name="T0" fmla="*/ 3 w 5"/>
                  <a:gd name="T1" fmla="*/ 1 h 3"/>
                  <a:gd name="T2" fmla="*/ 2 w 5"/>
                  <a:gd name="T3" fmla="*/ 3 h 3"/>
                  <a:gd name="T4" fmla="*/ 5 w 5"/>
                  <a:gd name="T5" fmla="*/ 1 h 3"/>
                  <a:gd name="T6" fmla="*/ 3 w 5"/>
                  <a:gd name="T7" fmla="*/ 1 h 3"/>
                  <a:gd name="T8" fmla="*/ 4 w 5"/>
                  <a:gd name="T9" fmla="*/ 0 h 3"/>
                  <a:gd name="T10" fmla="*/ 3 w 5"/>
                  <a:gd name="T11" fmla="*/ 1 h 3"/>
                  <a:gd name="T12" fmla="*/ 3 w 5"/>
                  <a:gd name="T13" fmla="*/ 1 h 3"/>
                  <a:gd name="T14" fmla="*/ 3 w 5"/>
                  <a:gd name="T15" fmla="*/ 1 h 3"/>
                  <a:gd name="T16" fmla="*/ 3 w 5"/>
                  <a:gd name="T17" fmla="*/ 1 h 3"/>
                  <a:gd name="T18" fmla="*/ 3 w 5"/>
                  <a:gd name="T19" fmla="*/ 1 h 3"/>
                  <a:gd name="T20" fmla="*/ 3 w 5"/>
                  <a:gd name="T21" fmla="*/ 1 h 3"/>
                  <a:gd name="T22" fmla="*/ 3 w 5"/>
                  <a:gd name="T23" fmla="*/ 1 h 3"/>
                  <a:gd name="T24" fmla="*/ 3 w 5"/>
                  <a:gd name="T25" fmla="*/ 1 h 3"/>
                  <a:gd name="T26" fmla="*/ 3 w 5"/>
                  <a:gd name="T27" fmla="*/ 1 h 3"/>
                  <a:gd name="T28" fmla="*/ 3 w 5"/>
                  <a:gd name="T29" fmla="*/ 1 h 3"/>
                  <a:gd name="T30" fmla="*/ 0 w 5"/>
                  <a:gd name="T31" fmla="*/ 2 h 3"/>
                  <a:gd name="T32" fmla="*/ 3 w 5"/>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3">
                    <a:moveTo>
                      <a:pt x="3" y="1"/>
                    </a:moveTo>
                    <a:cubicBezTo>
                      <a:pt x="3" y="2"/>
                      <a:pt x="1" y="3"/>
                      <a:pt x="2" y="3"/>
                    </a:cubicBezTo>
                    <a:cubicBezTo>
                      <a:pt x="4" y="3"/>
                      <a:pt x="4" y="2"/>
                      <a:pt x="5" y="1"/>
                    </a:cubicBezTo>
                    <a:cubicBezTo>
                      <a:pt x="1" y="3"/>
                      <a:pt x="5" y="1"/>
                      <a:pt x="3" y="1"/>
                    </a:cubicBezTo>
                    <a:cubicBezTo>
                      <a:pt x="3" y="1"/>
                      <a:pt x="4" y="1"/>
                      <a:pt x="4" y="0"/>
                    </a:cubicBezTo>
                    <a:cubicBezTo>
                      <a:pt x="4"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3" y="1"/>
                      <a:pt x="3" y="1"/>
                    </a:cubicBezTo>
                    <a:cubicBezTo>
                      <a:pt x="3" y="1"/>
                      <a:pt x="3" y="1"/>
                      <a:pt x="3" y="1"/>
                    </a:cubicBezTo>
                    <a:cubicBezTo>
                      <a:pt x="3" y="1"/>
                      <a:pt x="3" y="1"/>
                      <a:pt x="3" y="1"/>
                    </a:cubicBezTo>
                    <a:cubicBezTo>
                      <a:pt x="0" y="2"/>
                      <a:pt x="0" y="2"/>
                      <a:pt x="0" y="2"/>
                    </a:cubicBezTo>
                    <a:cubicBezTo>
                      <a:pt x="0" y="2"/>
                      <a:pt x="1"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44" name="Freeform 37">
                <a:extLst>
                  <a:ext uri="{FF2B5EF4-FFF2-40B4-BE49-F238E27FC236}">
                    <a16:creationId xmlns:a16="http://schemas.microsoft.com/office/drawing/2014/main" id="{0A31D484-0F76-4C82-845D-D834F172DC7E}"/>
                  </a:ext>
                </a:extLst>
              </p:cNvPr>
              <p:cNvSpPr>
                <a:spLocks/>
              </p:cNvSpPr>
              <p:nvPr userDrawn="1"/>
            </p:nvSpPr>
            <p:spPr bwMode="auto">
              <a:xfrm>
                <a:off x="4455"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45" name="Freeform 38">
                <a:extLst>
                  <a:ext uri="{FF2B5EF4-FFF2-40B4-BE49-F238E27FC236}">
                    <a16:creationId xmlns:a16="http://schemas.microsoft.com/office/drawing/2014/main" id="{18825014-C3C8-4CD7-9F33-61205A11F1FE}"/>
                  </a:ext>
                </a:extLst>
              </p:cNvPr>
              <p:cNvSpPr>
                <a:spLocks/>
              </p:cNvSpPr>
              <p:nvPr userDrawn="1"/>
            </p:nvSpPr>
            <p:spPr bwMode="auto">
              <a:xfrm>
                <a:off x="4436" y="1352"/>
                <a:ext cx="24" cy="15"/>
              </a:xfrm>
              <a:custGeom>
                <a:avLst/>
                <a:gdLst>
                  <a:gd name="T0" fmla="*/ 3 w 5"/>
                  <a:gd name="T1" fmla="*/ 3 h 3"/>
                  <a:gd name="T2" fmla="*/ 4 w 5"/>
                  <a:gd name="T3" fmla="*/ 1 h 3"/>
                  <a:gd name="T4" fmla="*/ 4 w 5"/>
                  <a:gd name="T5" fmla="*/ 2 h 3"/>
                  <a:gd name="T6" fmla="*/ 4 w 5"/>
                  <a:gd name="T7" fmla="*/ 1 h 3"/>
                  <a:gd name="T8" fmla="*/ 4 w 5"/>
                  <a:gd name="T9" fmla="*/ 1 h 3"/>
                  <a:gd name="T10" fmla="*/ 1 w 5"/>
                  <a:gd name="T11" fmla="*/ 3 h 3"/>
                  <a:gd name="T12" fmla="*/ 3 w 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3"/>
                    </a:moveTo>
                    <a:cubicBezTo>
                      <a:pt x="3" y="2"/>
                      <a:pt x="3" y="2"/>
                      <a:pt x="4" y="1"/>
                    </a:cubicBezTo>
                    <a:cubicBezTo>
                      <a:pt x="4" y="1"/>
                      <a:pt x="4" y="2"/>
                      <a:pt x="4" y="2"/>
                    </a:cubicBezTo>
                    <a:cubicBezTo>
                      <a:pt x="5" y="1"/>
                      <a:pt x="5" y="0"/>
                      <a:pt x="4" y="1"/>
                    </a:cubicBezTo>
                    <a:cubicBezTo>
                      <a:pt x="4" y="1"/>
                      <a:pt x="4" y="1"/>
                      <a:pt x="4" y="1"/>
                    </a:cubicBezTo>
                    <a:cubicBezTo>
                      <a:pt x="2" y="2"/>
                      <a:pt x="0" y="3"/>
                      <a:pt x="1" y="3"/>
                    </a:cubicBezTo>
                    <a:cubicBezTo>
                      <a:pt x="1"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46" name="Freeform 39">
                <a:extLst>
                  <a:ext uri="{FF2B5EF4-FFF2-40B4-BE49-F238E27FC236}">
                    <a16:creationId xmlns:a16="http://schemas.microsoft.com/office/drawing/2014/main" id="{A12054D3-43D6-41C8-B48C-55E202BEFFA6}"/>
                  </a:ext>
                </a:extLst>
              </p:cNvPr>
              <p:cNvSpPr>
                <a:spLocks/>
              </p:cNvSpPr>
              <p:nvPr userDrawn="1"/>
            </p:nvSpPr>
            <p:spPr bwMode="auto">
              <a:xfrm>
                <a:off x="4401" y="1387"/>
                <a:ext cx="15" cy="10"/>
              </a:xfrm>
              <a:custGeom>
                <a:avLst/>
                <a:gdLst>
                  <a:gd name="T0" fmla="*/ 3 w 3"/>
                  <a:gd name="T1" fmla="*/ 0 h 2"/>
                  <a:gd name="T2" fmla="*/ 0 w 3"/>
                  <a:gd name="T3" fmla="*/ 2 h 2"/>
                  <a:gd name="T4" fmla="*/ 2 w 3"/>
                  <a:gd name="T5" fmla="*/ 2 h 2"/>
                  <a:gd name="T6" fmla="*/ 2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3" y="0"/>
                      <a:pt x="0" y="2"/>
                      <a:pt x="0" y="2"/>
                    </a:cubicBezTo>
                    <a:cubicBezTo>
                      <a:pt x="2" y="2"/>
                      <a:pt x="2" y="2"/>
                      <a:pt x="2" y="2"/>
                    </a:cubicBezTo>
                    <a:cubicBezTo>
                      <a:pt x="2" y="2"/>
                      <a:pt x="2" y="2"/>
                      <a:pt x="2" y="2"/>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47" name="Freeform 40">
                <a:extLst>
                  <a:ext uri="{FF2B5EF4-FFF2-40B4-BE49-F238E27FC236}">
                    <a16:creationId xmlns:a16="http://schemas.microsoft.com/office/drawing/2014/main" id="{2AFDA47F-E4D3-414E-99CE-CAAE5D7C22FA}"/>
                  </a:ext>
                </a:extLst>
              </p:cNvPr>
              <p:cNvSpPr>
                <a:spLocks/>
              </p:cNvSpPr>
              <p:nvPr userDrawn="1"/>
            </p:nvSpPr>
            <p:spPr bwMode="auto">
              <a:xfrm>
                <a:off x="4331" y="1402"/>
                <a:ext cx="5" cy="10"/>
              </a:xfrm>
              <a:custGeom>
                <a:avLst/>
                <a:gdLst>
                  <a:gd name="T0" fmla="*/ 5 w 5"/>
                  <a:gd name="T1" fmla="*/ 5 h 10"/>
                  <a:gd name="T2" fmla="*/ 5 w 5"/>
                  <a:gd name="T3" fmla="*/ 0 h 10"/>
                  <a:gd name="T4" fmla="*/ 0 w 5"/>
                  <a:gd name="T5" fmla="*/ 10 h 10"/>
                  <a:gd name="T6" fmla="*/ 5 w 5"/>
                  <a:gd name="T7" fmla="*/ 5 h 10"/>
                </a:gdLst>
                <a:ahLst/>
                <a:cxnLst>
                  <a:cxn ang="0">
                    <a:pos x="T0" y="T1"/>
                  </a:cxn>
                  <a:cxn ang="0">
                    <a:pos x="T2" y="T3"/>
                  </a:cxn>
                  <a:cxn ang="0">
                    <a:pos x="T4" y="T5"/>
                  </a:cxn>
                  <a:cxn ang="0">
                    <a:pos x="T6" y="T7"/>
                  </a:cxn>
                </a:cxnLst>
                <a:rect l="0" t="0" r="r" b="b"/>
                <a:pathLst>
                  <a:path w="5" h="10">
                    <a:moveTo>
                      <a:pt x="5" y="5"/>
                    </a:moveTo>
                    <a:lnTo>
                      <a:pt x="5" y="0"/>
                    </a:lnTo>
                    <a:lnTo>
                      <a:pt x="0" y="1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48" name="Freeform 41">
                <a:extLst>
                  <a:ext uri="{FF2B5EF4-FFF2-40B4-BE49-F238E27FC236}">
                    <a16:creationId xmlns:a16="http://schemas.microsoft.com/office/drawing/2014/main" id="{7DE50493-A090-4FA3-ADD1-3D8655425CCB}"/>
                  </a:ext>
                </a:extLst>
              </p:cNvPr>
              <p:cNvSpPr>
                <a:spLocks/>
              </p:cNvSpPr>
              <p:nvPr userDrawn="1"/>
            </p:nvSpPr>
            <p:spPr bwMode="auto">
              <a:xfrm>
                <a:off x="4311" y="1407"/>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49" name="Freeform 42">
                <a:extLst>
                  <a:ext uri="{FF2B5EF4-FFF2-40B4-BE49-F238E27FC236}">
                    <a16:creationId xmlns:a16="http://schemas.microsoft.com/office/drawing/2014/main" id="{C4D6AA1A-5B19-428A-9316-F856DEA42510}"/>
                  </a:ext>
                </a:extLst>
              </p:cNvPr>
              <p:cNvSpPr>
                <a:spLocks/>
              </p:cNvSpPr>
              <p:nvPr userDrawn="1"/>
            </p:nvSpPr>
            <p:spPr bwMode="auto">
              <a:xfrm>
                <a:off x="3689" y="10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50" name="Freeform 43">
                <a:extLst>
                  <a:ext uri="{FF2B5EF4-FFF2-40B4-BE49-F238E27FC236}">
                    <a16:creationId xmlns:a16="http://schemas.microsoft.com/office/drawing/2014/main" id="{5FD49F61-CBD3-4FCA-A494-00CB59198959}"/>
                  </a:ext>
                </a:extLst>
              </p:cNvPr>
              <p:cNvSpPr>
                <a:spLocks/>
              </p:cNvSpPr>
              <p:nvPr userDrawn="1"/>
            </p:nvSpPr>
            <p:spPr bwMode="auto">
              <a:xfrm>
                <a:off x="3659" y="10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51" name="Freeform 44">
                <a:extLst>
                  <a:ext uri="{FF2B5EF4-FFF2-40B4-BE49-F238E27FC236}">
                    <a16:creationId xmlns:a16="http://schemas.microsoft.com/office/drawing/2014/main" id="{AFF8EB61-292B-40AD-9245-B3E64C326A62}"/>
                  </a:ext>
                </a:extLst>
              </p:cNvPr>
              <p:cNvSpPr>
                <a:spLocks/>
              </p:cNvSpPr>
              <p:nvPr userDrawn="1"/>
            </p:nvSpPr>
            <p:spPr bwMode="auto">
              <a:xfrm>
                <a:off x="3819" y="1412"/>
                <a:ext cx="15" cy="5"/>
              </a:xfrm>
              <a:custGeom>
                <a:avLst/>
                <a:gdLst>
                  <a:gd name="T0" fmla="*/ 3 w 3"/>
                  <a:gd name="T1" fmla="*/ 1 h 1"/>
                  <a:gd name="T2" fmla="*/ 0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1"/>
                      <a:pt x="0" y="0"/>
                      <a:pt x="0" y="0"/>
                    </a:cubicBezTo>
                    <a:cubicBezTo>
                      <a:pt x="0" y="1"/>
                      <a:pt x="0" y="1"/>
                      <a:pt x="0" y="1"/>
                    </a:cubicBezTo>
                    <a:cubicBezTo>
                      <a:pt x="1" y="1"/>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52" name="Freeform 45">
                <a:extLst>
                  <a:ext uri="{FF2B5EF4-FFF2-40B4-BE49-F238E27FC236}">
                    <a16:creationId xmlns:a16="http://schemas.microsoft.com/office/drawing/2014/main" id="{C7122947-65D3-41C3-B7AC-7E66F70A0717}"/>
                  </a:ext>
                </a:extLst>
              </p:cNvPr>
              <p:cNvSpPr>
                <a:spLocks/>
              </p:cNvSpPr>
              <p:nvPr userDrawn="1"/>
            </p:nvSpPr>
            <p:spPr bwMode="auto">
              <a:xfrm>
                <a:off x="3545" y="1302"/>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53" name="Freeform 46">
                <a:extLst>
                  <a:ext uri="{FF2B5EF4-FFF2-40B4-BE49-F238E27FC236}">
                    <a16:creationId xmlns:a16="http://schemas.microsoft.com/office/drawing/2014/main" id="{323A9AB3-D231-4A3E-AB2F-BFCE9214E82B}"/>
                  </a:ext>
                </a:extLst>
              </p:cNvPr>
              <p:cNvSpPr>
                <a:spLocks/>
              </p:cNvSpPr>
              <p:nvPr userDrawn="1"/>
            </p:nvSpPr>
            <p:spPr bwMode="auto">
              <a:xfrm>
                <a:off x="3530" y="1292"/>
                <a:ext cx="0" cy="10"/>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54" name="Freeform 47">
                <a:extLst>
                  <a:ext uri="{FF2B5EF4-FFF2-40B4-BE49-F238E27FC236}">
                    <a16:creationId xmlns:a16="http://schemas.microsoft.com/office/drawing/2014/main" id="{B1A24B7F-CE63-4461-9CC2-92B39F39CF80}"/>
                  </a:ext>
                </a:extLst>
              </p:cNvPr>
              <p:cNvSpPr>
                <a:spLocks/>
              </p:cNvSpPr>
              <p:nvPr userDrawn="1"/>
            </p:nvSpPr>
            <p:spPr bwMode="auto">
              <a:xfrm>
                <a:off x="3774" y="893"/>
                <a:ext cx="5" cy="10"/>
              </a:xfrm>
              <a:custGeom>
                <a:avLst/>
                <a:gdLst>
                  <a:gd name="T0" fmla="*/ 1 w 1"/>
                  <a:gd name="T1" fmla="*/ 2 h 2"/>
                  <a:gd name="T2" fmla="*/ 1 w 1"/>
                  <a:gd name="T3" fmla="*/ 2 h 2"/>
                  <a:gd name="T4" fmla="*/ 1 w 1"/>
                  <a:gd name="T5" fmla="*/ 0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1"/>
                      <a:pt x="0"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55" name="Freeform 48">
                <a:extLst>
                  <a:ext uri="{FF2B5EF4-FFF2-40B4-BE49-F238E27FC236}">
                    <a16:creationId xmlns:a16="http://schemas.microsoft.com/office/drawing/2014/main" id="{4EF4B94A-03C9-40AE-9E51-9559C98591DA}"/>
                  </a:ext>
                </a:extLst>
              </p:cNvPr>
              <p:cNvSpPr>
                <a:spLocks/>
              </p:cNvSpPr>
              <p:nvPr userDrawn="1"/>
            </p:nvSpPr>
            <p:spPr bwMode="auto">
              <a:xfrm>
                <a:off x="4107" y="1397"/>
                <a:ext cx="15" cy="5"/>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0" y="0"/>
                    </a:cubicBezTo>
                    <a:cubicBezTo>
                      <a:pt x="1" y="0"/>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56" name="Freeform 49">
                <a:extLst>
                  <a:ext uri="{FF2B5EF4-FFF2-40B4-BE49-F238E27FC236}">
                    <a16:creationId xmlns:a16="http://schemas.microsoft.com/office/drawing/2014/main" id="{99FFABF8-594B-4717-805A-10F18EE9E83C}"/>
                  </a:ext>
                </a:extLst>
              </p:cNvPr>
              <p:cNvSpPr>
                <a:spLocks/>
              </p:cNvSpPr>
              <p:nvPr userDrawn="1"/>
            </p:nvSpPr>
            <p:spPr bwMode="auto">
              <a:xfrm>
                <a:off x="3694" y="10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57" name="Freeform 50">
                <a:extLst>
                  <a:ext uri="{FF2B5EF4-FFF2-40B4-BE49-F238E27FC236}">
                    <a16:creationId xmlns:a16="http://schemas.microsoft.com/office/drawing/2014/main" id="{D1F48D03-2B4B-484F-91B5-73E77BD8BB50}"/>
                  </a:ext>
                </a:extLst>
              </p:cNvPr>
              <p:cNvSpPr>
                <a:spLocks/>
              </p:cNvSpPr>
              <p:nvPr userDrawn="1"/>
            </p:nvSpPr>
            <p:spPr bwMode="auto">
              <a:xfrm>
                <a:off x="4097" y="1387"/>
                <a:ext cx="10" cy="1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0"/>
                      <a:pt x="0" y="1"/>
                    </a:cubicBezTo>
                    <a:cubicBezTo>
                      <a:pt x="1" y="1"/>
                      <a:pt x="2" y="1"/>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58" name="Freeform 51">
                <a:extLst>
                  <a:ext uri="{FF2B5EF4-FFF2-40B4-BE49-F238E27FC236}">
                    <a16:creationId xmlns:a16="http://schemas.microsoft.com/office/drawing/2014/main" id="{DEC9C663-A698-40B6-B24C-6E96626B8764}"/>
                  </a:ext>
                </a:extLst>
              </p:cNvPr>
              <p:cNvSpPr>
                <a:spLocks/>
              </p:cNvSpPr>
              <p:nvPr userDrawn="1"/>
            </p:nvSpPr>
            <p:spPr bwMode="auto">
              <a:xfrm>
                <a:off x="4281" y="9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59" name="Freeform 52">
                <a:extLst>
                  <a:ext uri="{FF2B5EF4-FFF2-40B4-BE49-F238E27FC236}">
                    <a16:creationId xmlns:a16="http://schemas.microsoft.com/office/drawing/2014/main" id="{012F341B-856B-4F08-ABA9-68166419AC8D}"/>
                  </a:ext>
                </a:extLst>
              </p:cNvPr>
              <p:cNvSpPr>
                <a:spLocks/>
              </p:cNvSpPr>
              <p:nvPr userDrawn="1"/>
            </p:nvSpPr>
            <p:spPr bwMode="auto">
              <a:xfrm>
                <a:off x="4396" y="111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60" name="Rectangle 53">
                <a:extLst>
                  <a:ext uri="{FF2B5EF4-FFF2-40B4-BE49-F238E27FC236}">
                    <a16:creationId xmlns:a16="http://schemas.microsoft.com/office/drawing/2014/main" id="{1AED03A4-0A31-4B22-811A-771F36F8507C}"/>
                  </a:ext>
                </a:extLst>
              </p:cNvPr>
              <p:cNvSpPr>
                <a:spLocks noChangeArrowheads="1"/>
              </p:cNvSpPr>
              <p:nvPr userDrawn="1"/>
            </p:nvSpPr>
            <p:spPr bwMode="auto">
              <a:xfrm>
                <a:off x="4237" y="1417"/>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61" name="Freeform 54">
                <a:extLst>
                  <a:ext uri="{FF2B5EF4-FFF2-40B4-BE49-F238E27FC236}">
                    <a16:creationId xmlns:a16="http://schemas.microsoft.com/office/drawing/2014/main" id="{8F525B21-E453-4C69-9FA2-1770D0D21F24}"/>
                  </a:ext>
                </a:extLst>
              </p:cNvPr>
              <p:cNvSpPr>
                <a:spLocks/>
              </p:cNvSpPr>
              <p:nvPr userDrawn="1"/>
            </p:nvSpPr>
            <p:spPr bwMode="auto">
              <a:xfrm>
                <a:off x="4256" y="143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62" name="Freeform 55">
                <a:extLst>
                  <a:ext uri="{FF2B5EF4-FFF2-40B4-BE49-F238E27FC236}">
                    <a16:creationId xmlns:a16="http://schemas.microsoft.com/office/drawing/2014/main" id="{F34E53F0-275E-423B-804D-6347E632E4E0}"/>
                  </a:ext>
                </a:extLst>
              </p:cNvPr>
              <p:cNvSpPr>
                <a:spLocks/>
              </p:cNvSpPr>
              <p:nvPr userDrawn="1"/>
            </p:nvSpPr>
            <p:spPr bwMode="auto">
              <a:xfrm>
                <a:off x="4042" y="13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63" name="Freeform 56">
                <a:extLst>
                  <a:ext uri="{FF2B5EF4-FFF2-40B4-BE49-F238E27FC236}">
                    <a16:creationId xmlns:a16="http://schemas.microsoft.com/office/drawing/2014/main" id="{F6140F94-C090-4BE5-8C66-34B2791406CE}"/>
                  </a:ext>
                </a:extLst>
              </p:cNvPr>
              <p:cNvSpPr>
                <a:spLocks/>
              </p:cNvSpPr>
              <p:nvPr userDrawn="1"/>
            </p:nvSpPr>
            <p:spPr bwMode="auto">
              <a:xfrm>
                <a:off x="4242" y="1417"/>
                <a:ext cx="4"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64" name="Freeform 57">
                <a:extLst>
                  <a:ext uri="{FF2B5EF4-FFF2-40B4-BE49-F238E27FC236}">
                    <a16:creationId xmlns:a16="http://schemas.microsoft.com/office/drawing/2014/main" id="{DB06EDB9-285C-41E4-BCBC-320ADCC18BA5}"/>
                  </a:ext>
                </a:extLst>
              </p:cNvPr>
              <p:cNvSpPr>
                <a:spLocks/>
              </p:cNvSpPr>
              <p:nvPr userDrawn="1"/>
            </p:nvSpPr>
            <p:spPr bwMode="auto">
              <a:xfrm>
                <a:off x="4242" y="1417"/>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65" name="Freeform 58">
                <a:extLst>
                  <a:ext uri="{FF2B5EF4-FFF2-40B4-BE49-F238E27FC236}">
                    <a16:creationId xmlns:a16="http://schemas.microsoft.com/office/drawing/2014/main" id="{82C44C10-2F86-4B90-8C9E-2A40E0371C87}"/>
                  </a:ext>
                </a:extLst>
              </p:cNvPr>
              <p:cNvSpPr>
                <a:spLocks/>
              </p:cNvSpPr>
              <p:nvPr userDrawn="1"/>
            </p:nvSpPr>
            <p:spPr bwMode="auto">
              <a:xfrm>
                <a:off x="4232" y="1417"/>
                <a:ext cx="10"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66" name="Freeform 59">
                <a:extLst>
                  <a:ext uri="{FF2B5EF4-FFF2-40B4-BE49-F238E27FC236}">
                    <a16:creationId xmlns:a16="http://schemas.microsoft.com/office/drawing/2014/main" id="{826978D7-E844-4CDF-93FD-284AFE97B5A1}"/>
                  </a:ext>
                </a:extLst>
              </p:cNvPr>
              <p:cNvSpPr>
                <a:spLocks/>
              </p:cNvSpPr>
              <p:nvPr userDrawn="1"/>
            </p:nvSpPr>
            <p:spPr bwMode="auto">
              <a:xfrm>
                <a:off x="4033" y="71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67" name="Freeform 60">
                <a:extLst>
                  <a:ext uri="{FF2B5EF4-FFF2-40B4-BE49-F238E27FC236}">
                    <a16:creationId xmlns:a16="http://schemas.microsoft.com/office/drawing/2014/main" id="{6F49CBDB-98F5-47A4-B3C4-B9740FA87308}"/>
                  </a:ext>
                </a:extLst>
              </p:cNvPr>
              <p:cNvSpPr>
                <a:spLocks/>
              </p:cNvSpPr>
              <p:nvPr userDrawn="1"/>
            </p:nvSpPr>
            <p:spPr bwMode="auto">
              <a:xfrm>
                <a:off x="3714" y="1452"/>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68" name="Freeform 61">
                <a:extLst>
                  <a:ext uri="{FF2B5EF4-FFF2-40B4-BE49-F238E27FC236}">
                    <a16:creationId xmlns:a16="http://schemas.microsoft.com/office/drawing/2014/main" id="{D99C86B9-5B85-473C-BEF0-4E8F7B607B06}"/>
                  </a:ext>
                </a:extLst>
              </p:cNvPr>
              <p:cNvSpPr>
                <a:spLocks/>
              </p:cNvSpPr>
              <p:nvPr userDrawn="1"/>
            </p:nvSpPr>
            <p:spPr bwMode="auto">
              <a:xfrm>
                <a:off x="3699" y="1442"/>
                <a:ext cx="15" cy="10"/>
              </a:xfrm>
              <a:custGeom>
                <a:avLst/>
                <a:gdLst>
                  <a:gd name="T0" fmla="*/ 0 w 3"/>
                  <a:gd name="T1" fmla="*/ 2 h 2"/>
                  <a:gd name="T2" fmla="*/ 3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cubicBezTo>
                      <a:pt x="2" y="2"/>
                      <a:pt x="2" y="2"/>
                      <a:pt x="3" y="2"/>
                    </a:cubicBezTo>
                    <a:cubicBezTo>
                      <a:pt x="3" y="0"/>
                      <a:pt x="3" y="0"/>
                      <a:pt x="3"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69" name="Freeform 62">
                <a:extLst>
                  <a:ext uri="{FF2B5EF4-FFF2-40B4-BE49-F238E27FC236}">
                    <a16:creationId xmlns:a16="http://schemas.microsoft.com/office/drawing/2014/main" id="{12B79243-6C0D-41A8-8CF7-44810DDA76E7}"/>
                  </a:ext>
                </a:extLst>
              </p:cNvPr>
              <p:cNvSpPr>
                <a:spLocks noEditPoints="1"/>
              </p:cNvSpPr>
              <p:nvPr userDrawn="1"/>
            </p:nvSpPr>
            <p:spPr bwMode="auto">
              <a:xfrm>
                <a:off x="3520" y="703"/>
                <a:ext cx="916" cy="759"/>
              </a:xfrm>
              <a:custGeom>
                <a:avLst/>
                <a:gdLst>
                  <a:gd name="T0" fmla="*/ 38 w 184"/>
                  <a:gd name="T1" fmla="*/ 64 h 152"/>
                  <a:gd name="T2" fmla="*/ 28 w 184"/>
                  <a:gd name="T3" fmla="*/ 71 h 152"/>
                  <a:gd name="T4" fmla="*/ 19 w 184"/>
                  <a:gd name="T5" fmla="*/ 75 h 152"/>
                  <a:gd name="T6" fmla="*/ 11 w 184"/>
                  <a:gd name="T7" fmla="*/ 83 h 152"/>
                  <a:gd name="T8" fmla="*/ 4 w 184"/>
                  <a:gd name="T9" fmla="*/ 100 h 152"/>
                  <a:gd name="T10" fmla="*/ 2 w 184"/>
                  <a:gd name="T11" fmla="*/ 118 h 152"/>
                  <a:gd name="T12" fmla="*/ 5 w 184"/>
                  <a:gd name="T13" fmla="*/ 120 h 152"/>
                  <a:gd name="T14" fmla="*/ 4 w 184"/>
                  <a:gd name="T15" fmla="*/ 128 h 152"/>
                  <a:gd name="T16" fmla="*/ 7 w 184"/>
                  <a:gd name="T17" fmla="*/ 133 h 152"/>
                  <a:gd name="T18" fmla="*/ 21 w 184"/>
                  <a:gd name="T19" fmla="*/ 143 h 152"/>
                  <a:gd name="T20" fmla="*/ 41 w 184"/>
                  <a:gd name="T21" fmla="*/ 146 h 152"/>
                  <a:gd name="T22" fmla="*/ 49 w 184"/>
                  <a:gd name="T23" fmla="*/ 151 h 152"/>
                  <a:gd name="T24" fmla="*/ 66 w 184"/>
                  <a:gd name="T25" fmla="*/ 151 h 152"/>
                  <a:gd name="T26" fmla="*/ 69 w 184"/>
                  <a:gd name="T27" fmla="*/ 152 h 152"/>
                  <a:gd name="T28" fmla="*/ 80 w 184"/>
                  <a:gd name="T29" fmla="*/ 148 h 152"/>
                  <a:gd name="T30" fmla="*/ 90 w 184"/>
                  <a:gd name="T31" fmla="*/ 138 h 152"/>
                  <a:gd name="T32" fmla="*/ 102 w 184"/>
                  <a:gd name="T33" fmla="*/ 138 h 152"/>
                  <a:gd name="T34" fmla="*/ 121 w 184"/>
                  <a:gd name="T35" fmla="*/ 146 h 152"/>
                  <a:gd name="T36" fmla="*/ 132 w 184"/>
                  <a:gd name="T37" fmla="*/ 147 h 152"/>
                  <a:gd name="T38" fmla="*/ 144 w 184"/>
                  <a:gd name="T39" fmla="*/ 147 h 152"/>
                  <a:gd name="T40" fmla="*/ 156 w 184"/>
                  <a:gd name="T41" fmla="*/ 142 h 152"/>
                  <a:gd name="T42" fmla="*/ 146 w 184"/>
                  <a:gd name="T43" fmla="*/ 144 h 152"/>
                  <a:gd name="T44" fmla="*/ 133 w 184"/>
                  <a:gd name="T45" fmla="*/ 142 h 152"/>
                  <a:gd name="T46" fmla="*/ 111 w 184"/>
                  <a:gd name="T47" fmla="*/ 135 h 152"/>
                  <a:gd name="T48" fmla="*/ 95 w 184"/>
                  <a:gd name="T49" fmla="*/ 131 h 152"/>
                  <a:gd name="T50" fmla="*/ 84 w 184"/>
                  <a:gd name="T51" fmla="*/ 138 h 152"/>
                  <a:gd name="T52" fmla="*/ 63 w 184"/>
                  <a:gd name="T53" fmla="*/ 143 h 152"/>
                  <a:gd name="T54" fmla="*/ 55 w 184"/>
                  <a:gd name="T55" fmla="*/ 144 h 152"/>
                  <a:gd name="T56" fmla="*/ 42 w 184"/>
                  <a:gd name="T57" fmla="*/ 143 h 152"/>
                  <a:gd name="T58" fmla="*/ 17 w 184"/>
                  <a:gd name="T59" fmla="*/ 133 h 152"/>
                  <a:gd name="T60" fmla="*/ 12 w 184"/>
                  <a:gd name="T61" fmla="*/ 124 h 152"/>
                  <a:gd name="T62" fmla="*/ 7 w 184"/>
                  <a:gd name="T63" fmla="*/ 105 h 152"/>
                  <a:gd name="T64" fmla="*/ 13 w 184"/>
                  <a:gd name="T65" fmla="*/ 89 h 152"/>
                  <a:gd name="T66" fmla="*/ 29 w 184"/>
                  <a:gd name="T67" fmla="*/ 80 h 152"/>
                  <a:gd name="T68" fmla="*/ 49 w 184"/>
                  <a:gd name="T69" fmla="*/ 64 h 152"/>
                  <a:gd name="T70" fmla="*/ 59 w 184"/>
                  <a:gd name="T71" fmla="*/ 44 h 152"/>
                  <a:gd name="T72" fmla="*/ 71 w 184"/>
                  <a:gd name="T73" fmla="*/ 20 h 152"/>
                  <a:gd name="T74" fmla="*/ 101 w 184"/>
                  <a:gd name="T75" fmla="*/ 8 h 152"/>
                  <a:gd name="T76" fmla="*/ 106 w 184"/>
                  <a:gd name="T77" fmla="*/ 10 h 152"/>
                  <a:gd name="T78" fmla="*/ 115 w 184"/>
                  <a:gd name="T79" fmla="*/ 11 h 152"/>
                  <a:gd name="T80" fmla="*/ 135 w 184"/>
                  <a:gd name="T81" fmla="*/ 35 h 152"/>
                  <a:gd name="T82" fmla="*/ 141 w 184"/>
                  <a:gd name="T83" fmla="*/ 48 h 152"/>
                  <a:gd name="T84" fmla="*/ 159 w 184"/>
                  <a:gd name="T85" fmla="*/ 73 h 152"/>
                  <a:gd name="T86" fmla="*/ 176 w 184"/>
                  <a:gd name="T87" fmla="*/ 81 h 152"/>
                  <a:gd name="T88" fmla="*/ 184 w 184"/>
                  <a:gd name="T89" fmla="*/ 85 h 152"/>
                  <a:gd name="T90" fmla="*/ 169 w 184"/>
                  <a:gd name="T91" fmla="*/ 71 h 152"/>
                  <a:gd name="T92" fmla="*/ 157 w 184"/>
                  <a:gd name="T93" fmla="*/ 62 h 152"/>
                  <a:gd name="T94" fmla="*/ 151 w 184"/>
                  <a:gd name="T95" fmla="*/ 48 h 152"/>
                  <a:gd name="T96" fmla="*/ 142 w 184"/>
                  <a:gd name="T97" fmla="*/ 34 h 152"/>
                  <a:gd name="T98" fmla="*/ 126 w 184"/>
                  <a:gd name="T99" fmla="*/ 16 h 152"/>
                  <a:gd name="T100" fmla="*/ 112 w 184"/>
                  <a:gd name="T101" fmla="*/ 4 h 152"/>
                  <a:gd name="T102" fmla="*/ 100 w 184"/>
                  <a:gd name="T103" fmla="*/ 4 h 152"/>
                  <a:gd name="T104" fmla="*/ 105 w 184"/>
                  <a:gd name="T105" fmla="*/ 2 h 152"/>
                  <a:gd name="T106" fmla="*/ 91 w 184"/>
                  <a:gd name="T107" fmla="*/ 3 h 152"/>
                  <a:gd name="T108" fmla="*/ 71 w 184"/>
                  <a:gd name="T109" fmla="*/ 15 h 152"/>
                  <a:gd name="T110" fmla="*/ 65 w 184"/>
                  <a:gd name="T111" fmla="*/ 21 h 152"/>
                  <a:gd name="T112" fmla="*/ 59 w 184"/>
                  <a:gd name="T113" fmla="*/ 26 h 152"/>
                  <a:gd name="T114" fmla="*/ 52 w 184"/>
                  <a:gd name="T115" fmla="*/ 41 h 152"/>
                  <a:gd name="T116" fmla="*/ 43 w 184"/>
                  <a:gd name="T117" fmla="*/ 58 h 152"/>
                  <a:gd name="T118" fmla="*/ 135 w 184"/>
                  <a:gd name="T119" fmla="*/ 144 h 152"/>
                  <a:gd name="T120" fmla="*/ 110 w 184"/>
                  <a:gd name="T121" fmla="*/ 1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52">
                    <a:moveTo>
                      <a:pt x="43" y="58"/>
                    </a:moveTo>
                    <a:cubicBezTo>
                      <a:pt x="42" y="59"/>
                      <a:pt x="42" y="59"/>
                      <a:pt x="42" y="59"/>
                    </a:cubicBezTo>
                    <a:cubicBezTo>
                      <a:pt x="42" y="56"/>
                      <a:pt x="43" y="55"/>
                      <a:pt x="42" y="56"/>
                    </a:cubicBezTo>
                    <a:cubicBezTo>
                      <a:pt x="42" y="57"/>
                      <a:pt x="41" y="59"/>
                      <a:pt x="40" y="60"/>
                    </a:cubicBezTo>
                    <a:cubicBezTo>
                      <a:pt x="39" y="62"/>
                      <a:pt x="38" y="63"/>
                      <a:pt x="39" y="64"/>
                    </a:cubicBezTo>
                    <a:cubicBezTo>
                      <a:pt x="37" y="65"/>
                      <a:pt x="37" y="65"/>
                      <a:pt x="37" y="65"/>
                    </a:cubicBezTo>
                    <a:cubicBezTo>
                      <a:pt x="38" y="64"/>
                      <a:pt x="38" y="64"/>
                      <a:pt x="38" y="64"/>
                    </a:cubicBezTo>
                    <a:cubicBezTo>
                      <a:pt x="35" y="65"/>
                      <a:pt x="38" y="67"/>
                      <a:pt x="35" y="68"/>
                    </a:cubicBezTo>
                    <a:cubicBezTo>
                      <a:pt x="34" y="69"/>
                      <a:pt x="33" y="69"/>
                      <a:pt x="34" y="68"/>
                    </a:cubicBezTo>
                    <a:cubicBezTo>
                      <a:pt x="34" y="68"/>
                      <a:pt x="33" y="69"/>
                      <a:pt x="33" y="69"/>
                    </a:cubicBezTo>
                    <a:cubicBezTo>
                      <a:pt x="33" y="69"/>
                      <a:pt x="32" y="70"/>
                      <a:pt x="32" y="70"/>
                    </a:cubicBezTo>
                    <a:cubicBezTo>
                      <a:pt x="31" y="70"/>
                      <a:pt x="31" y="70"/>
                      <a:pt x="32" y="69"/>
                    </a:cubicBezTo>
                    <a:cubicBezTo>
                      <a:pt x="32" y="69"/>
                      <a:pt x="31" y="70"/>
                      <a:pt x="30" y="70"/>
                    </a:cubicBezTo>
                    <a:cubicBezTo>
                      <a:pt x="29" y="71"/>
                      <a:pt x="28" y="71"/>
                      <a:pt x="28" y="71"/>
                    </a:cubicBezTo>
                    <a:cubicBezTo>
                      <a:pt x="28" y="71"/>
                      <a:pt x="28" y="71"/>
                      <a:pt x="28" y="71"/>
                    </a:cubicBezTo>
                    <a:cubicBezTo>
                      <a:pt x="27" y="72"/>
                      <a:pt x="26" y="73"/>
                      <a:pt x="26" y="74"/>
                    </a:cubicBezTo>
                    <a:cubicBezTo>
                      <a:pt x="25" y="74"/>
                      <a:pt x="26" y="73"/>
                      <a:pt x="26" y="73"/>
                    </a:cubicBezTo>
                    <a:cubicBezTo>
                      <a:pt x="26" y="73"/>
                      <a:pt x="25" y="73"/>
                      <a:pt x="25" y="74"/>
                    </a:cubicBezTo>
                    <a:cubicBezTo>
                      <a:pt x="24" y="74"/>
                      <a:pt x="24" y="75"/>
                      <a:pt x="24" y="75"/>
                    </a:cubicBezTo>
                    <a:cubicBezTo>
                      <a:pt x="23" y="75"/>
                      <a:pt x="24" y="73"/>
                      <a:pt x="26" y="72"/>
                    </a:cubicBezTo>
                    <a:cubicBezTo>
                      <a:pt x="23" y="71"/>
                      <a:pt x="24" y="74"/>
                      <a:pt x="19" y="75"/>
                    </a:cubicBezTo>
                    <a:cubicBezTo>
                      <a:pt x="19" y="75"/>
                      <a:pt x="21" y="74"/>
                      <a:pt x="21" y="74"/>
                    </a:cubicBezTo>
                    <a:cubicBezTo>
                      <a:pt x="19" y="73"/>
                      <a:pt x="17" y="75"/>
                      <a:pt x="15" y="76"/>
                    </a:cubicBezTo>
                    <a:cubicBezTo>
                      <a:pt x="15" y="76"/>
                      <a:pt x="21" y="74"/>
                      <a:pt x="19" y="76"/>
                    </a:cubicBezTo>
                    <a:cubicBezTo>
                      <a:pt x="18" y="77"/>
                      <a:pt x="17" y="77"/>
                      <a:pt x="16" y="79"/>
                    </a:cubicBezTo>
                    <a:cubicBezTo>
                      <a:pt x="15" y="78"/>
                      <a:pt x="14" y="79"/>
                      <a:pt x="13" y="80"/>
                    </a:cubicBezTo>
                    <a:cubicBezTo>
                      <a:pt x="12" y="79"/>
                      <a:pt x="12" y="79"/>
                      <a:pt x="12" y="79"/>
                    </a:cubicBezTo>
                    <a:cubicBezTo>
                      <a:pt x="11" y="81"/>
                      <a:pt x="11" y="82"/>
                      <a:pt x="11" y="83"/>
                    </a:cubicBezTo>
                    <a:cubicBezTo>
                      <a:pt x="9" y="85"/>
                      <a:pt x="8" y="84"/>
                      <a:pt x="7" y="84"/>
                    </a:cubicBezTo>
                    <a:cubicBezTo>
                      <a:pt x="5" y="88"/>
                      <a:pt x="10" y="83"/>
                      <a:pt x="8" y="87"/>
                    </a:cubicBezTo>
                    <a:cubicBezTo>
                      <a:pt x="6" y="89"/>
                      <a:pt x="5" y="92"/>
                      <a:pt x="4" y="95"/>
                    </a:cubicBezTo>
                    <a:cubicBezTo>
                      <a:pt x="3" y="97"/>
                      <a:pt x="4" y="94"/>
                      <a:pt x="3" y="95"/>
                    </a:cubicBezTo>
                    <a:cubicBezTo>
                      <a:pt x="3" y="97"/>
                      <a:pt x="3" y="97"/>
                      <a:pt x="3" y="97"/>
                    </a:cubicBezTo>
                    <a:cubicBezTo>
                      <a:pt x="3" y="98"/>
                      <a:pt x="3" y="97"/>
                      <a:pt x="3" y="97"/>
                    </a:cubicBezTo>
                    <a:cubicBezTo>
                      <a:pt x="3" y="99"/>
                      <a:pt x="4" y="98"/>
                      <a:pt x="4" y="100"/>
                    </a:cubicBezTo>
                    <a:cubicBezTo>
                      <a:pt x="4" y="101"/>
                      <a:pt x="3" y="102"/>
                      <a:pt x="3" y="103"/>
                    </a:cubicBezTo>
                    <a:cubicBezTo>
                      <a:pt x="2" y="104"/>
                      <a:pt x="2" y="105"/>
                      <a:pt x="2" y="105"/>
                    </a:cubicBezTo>
                    <a:cubicBezTo>
                      <a:pt x="1" y="106"/>
                      <a:pt x="1" y="107"/>
                      <a:pt x="2" y="108"/>
                    </a:cubicBezTo>
                    <a:cubicBezTo>
                      <a:pt x="1" y="109"/>
                      <a:pt x="1" y="107"/>
                      <a:pt x="0" y="108"/>
                    </a:cubicBezTo>
                    <a:cubicBezTo>
                      <a:pt x="1" y="112"/>
                      <a:pt x="1" y="111"/>
                      <a:pt x="2" y="115"/>
                    </a:cubicBezTo>
                    <a:cubicBezTo>
                      <a:pt x="2" y="115"/>
                      <a:pt x="2" y="115"/>
                      <a:pt x="2" y="116"/>
                    </a:cubicBezTo>
                    <a:cubicBezTo>
                      <a:pt x="2" y="117"/>
                      <a:pt x="2" y="118"/>
                      <a:pt x="2" y="118"/>
                    </a:cubicBezTo>
                    <a:cubicBezTo>
                      <a:pt x="2" y="115"/>
                      <a:pt x="4" y="118"/>
                      <a:pt x="5" y="120"/>
                    </a:cubicBezTo>
                    <a:cubicBezTo>
                      <a:pt x="5" y="119"/>
                      <a:pt x="6" y="118"/>
                      <a:pt x="6" y="118"/>
                    </a:cubicBezTo>
                    <a:cubicBezTo>
                      <a:pt x="6" y="118"/>
                      <a:pt x="7" y="121"/>
                      <a:pt x="7" y="121"/>
                    </a:cubicBezTo>
                    <a:cubicBezTo>
                      <a:pt x="7" y="122"/>
                      <a:pt x="6" y="122"/>
                      <a:pt x="6" y="121"/>
                    </a:cubicBezTo>
                    <a:cubicBezTo>
                      <a:pt x="6" y="121"/>
                      <a:pt x="6" y="121"/>
                      <a:pt x="6" y="122"/>
                    </a:cubicBezTo>
                    <a:cubicBezTo>
                      <a:pt x="6" y="123"/>
                      <a:pt x="5" y="123"/>
                      <a:pt x="5" y="122"/>
                    </a:cubicBezTo>
                    <a:cubicBezTo>
                      <a:pt x="5" y="121"/>
                      <a:pt x="5" y="121"/>
                      <a:pt x="5" y="120"/>
                    </a:cubicBezTo>
                    <a:cubicBezTo>
                      <a:pt x="4" y="120"/>
                      <a:pt x="3" y="119"/>
                      <a:pt x="2" y="119"/>
                    </a:cubicBezTo>
                    <a:cubicBezTo>
                      <a:pt x="3" y="119"/>
                      <a:pt x="3" y="120"/>
                      <a:pt x="3" y="120"/>
                    </a:cubicBezTo>
                    <a:cubicBezTo>
                      <a:pt x="3" y="120"/>
                      <a:pt x="3" y="120"/>
                      <a:pt x="3" y="120"/>
                    </a:cubicBezTo>
                    <a:cubicBezTo>
                      <a:pt x="2" y="120"/>
                      <a:pt x="3" y="121"/>
                      <a:pt x="3" y="121"/>
                    </a:cubicBezTo>
                    <a:cubicBezTo>
                      <a:pt x="2" y="122"/>
                      <a:pt x="2" y="122"/>
                      <a:pt x="2" y="122"/>
                    </a:cubicBezTo>
                    <a:cubicBezTo>
                      <a:pt x="3" y="123"/>
                      <a:pt x="3" y="123"/>
                      <a:pt x="3" y="123"/>
                    </a:cubicBezTo>
                    <a:cubicBezTo>
                      <a:pt x="4" y="128"/>
                      <a:pt x="4" y="128"/>
                      <a:pt x="4" y="128"/>
                    </a:cubicBezTo>
                    <a:cubicBezTo>
                      <a:pt x="5" y="129"/>
                      <a:pt x="7" y="130"/>
                      <a:pt x="8" y="131"/>
                    </a:cubicBezTo>
                    <a:cubicBezTo>
                      <a:pt x="10" y="133"/>
                      <a:pt x="12" y="134"/>
                      <a:pt x="14" y="135"/>
                    </a:cubicBezTo>
                    <a:cubicBezTo>
                      <a:pt x="12" y="135"/>
                      <a:pt x="13" y="136"/>
                      <a:pt x="12" y="137"/>
                    </a:cubicBezTo>
                    <a:cubicBezTo>
                      <a:pt x="12" y="136"/>
                      <a:pt x="11" y="135"/>
                      <a:pt x="10" y="135"/>
                    </a:cubicBezTo>
                    <a:cubicBezTo>
                      <a:pt x="9" y="134"/>
                      <a:pt x="7" y="133"/>
                      <a:pt x="7" y="131"/>
                    </a:cubicBezTo>
                    <a:cubicBezTo>
                      <a:pt x="8" y="133"/>
                      <a:pt x="7" y="133"/>
                      <a:pt x="7" y="133"/>
                    </a:cubicBezTo>
                    <a:cubicBezTo>
                      <a:pt x="7" y="133"/>
                      <a:pt x="7" y="133"/>
                      <a:pt x="7" y="133"/>
                    </a:cubicBezTo>
                    <a:cubicBezTo>
                      <a:pt x="8" y="134"/>
                      <a:pt x="8" y="134"/>
                      <a:pt x="9" y="134"/>
                    </a:cubicBezTo>
                    <a:cubicBezTo>
                      <a:pt x="10" y="135"/>
                      <a:pt x="11" y="136"/>
                      <a:pt x="11" y="136"/>
                    </a:cubicBezTo>
                    <a:cubicBezTo>
                      <a:pt x="10" y="137"/>
                      <a:pt x="11" y="138"/>
                      <a:pt x="12" y="139"/>
                    </a:cubicBezTo>
                    <a:cubicBezTo>
                      <a:pt x="12" y="137"/>
                      <a:pt x="16" y="140"/>
                      <a:pt x="18" y="141"/>
                    </a:cubicBezTo>
                    <a:cubicBezTo>
                      <a:pt x="18" y="142"/>
                      <a:pt x="17" y="142"/>
                      <a:pt x="15" y="140"/>
                    </a:cubicBezTo>
                    <a:cubicBezTo>
                      <a:pt x="15" y="142"/>
                      <a:pt x="17" y="142"/>
                      <a:pt x="18" y="142"/>
                    </a:cubicBezTo>
                    <a:cubicBezTo>
                      <a:pt x="19" y="142"/>
                      <a:pt x="20" y="142"/>
                      <a:pt x="21" y="143"/>
                    </a:cubicBezTo>
                    <a:cubicBezTo>
                      <a:pt x="20" y="143"/>
                      <a:pt x="20" y="142"/>
                      <a:pt x="20" y="142"/>
                    </a:cubicBezTo>
                    <a:cubicBezTo>
                      <a:pt x="21" y="143"/>
                      <a:pt x="24" y="145"/>
                      <a:pt x="23" y="145"/>
                    </a:cubicBezTo>
                    <a:cubicBezTo>
                      <a:pt x="23" y="145"/>
                      <a:pt x="23" y="145"/>
                      <a:pt x="23" y="145"/>
                    </a:cubicBezTo>
                    <a:cubicBezTo>
                      <a:pt x="26" y="147"/>
                      <a:pt x="34" y="149"/>
                      <a:pt x="35" y="147"/>
                    </a:cubicBezTo>
                    <a:cubicBezTo>
                      <a:pt x="35" y="147"/>
                      <a:pt x="34" y="149"/>
                      <a:pt x="34" y="149"/>
                    </a:cubicBezTo>
                    <a:cubicBezTo>
                      <a:pt x="34" y="149"/>
                      <a:pt x="36" y="148"/>
                      <a:pt x="38" y="147"/>
                    </a:cubicBezTo>
                    <a:cubicBezTo>
                      <a:pt x="39" y="147"/>
                      <a:pt x="40" y="146"/>
                      <a:pt x="41" y="146"/>
                    </a:cubicBezTo>
                    <a:cubicBezTo>
                      <a:pt x="41" y="146"/>
                      <a:pt x="42" y="145"/>
                      <a:pt x="42" y="145"/>
                    </a:cubicBezTo>
                    <a:cubicBezTo>
                      <a:pt x="41" y="147"/>
                      <a:pt x="43" y="150"/>
                      <a:pt x="40" y="150"/>
                    </a:cubicBezTo>
                    <a:cubicBezTo>
                      <a:pt x="41" y="151"/>
                      <a:pt x="42" y="151"/>
                      <a:pt x="44" y="151"/>
                    </a:cubicBezTo>
                    <a:cubicBezTo>
                      <a:pt x="43" y="151"/>
                      <a:pt x="42" y="149"/>
                      <a:pt x="43" y="149"/>
                    </a:cubicBezTo>
                    <a:cubicBezTo>
                      <a:pt x="46" y="150"/>
                      <a:pt x="45" y="150"/>
                      <a:pt x="48" y="151"/>
                    </a:cubicBezTo>
                    <a:cubicBezTo>
                      <a:pt x="47" y="151"/>
                      <a:pt x="48" y="149"/>
                      <a:pt x="50" y="149"/>
                    </a:cubicBezTo>
                    <a:cubicBezTo>
                      <a:pt x="49" y="149"/>
                      <a:pt x="50" y="151"/>
                      <a:pt x="49" y="151"/>
                    </a:cubicBezTo>
                    <a:cubicBezTo>
                      <a:pt x="49" y="151"/>
                      <a:pt x="50" y="151"/>
                      <a:pt x="51" y="151"/>
                    </a:cubicBezTo>
                    <a:cubicBezTo>
                      <a:pt x="52" y="150"/>
                      <a:pt x="53" y="150"/>
                      <a:pt x="53" y="150"/>
                    </a:cubicBezTo>
                    <a:cubicBezTo>
                      <a:pt x="52" y="150"/>
                      <a:pt x="53" y="151"/>
                      <a:pt x="54" y="152"/>
                    </a:cubicBezTo>
                    <a:cubicBezTo>
                      <a:pt x="53" y="151"/>
                      <a:pt x="57" y="152"/>
                      <a:pt x="58" y="152"/>
                    </a:cubicBezTo>
                    <a:cubicBezTo>
                      <a:pt x="56" y="151"/>
                      <a:pt x="56" y="151"/>
                      <a:pt x="56" y="151"/>
                    </a:cubicBezTo>
                    <a:cubicBezTo>
                      <a:pt x="61" y="151"/>
                      <a:pt x="61" y="148"/>
                      <a:pt x="65" y="148"/>
                    </a:cubicBezTo>
                    <a:cubicBezTo>
                      <a:pt x="64" y="149"/>
                      <a:pt x="64" y="151"/>
                      <a:pt x="66" y="151"/>
                    </a:cubicBezTo>
                    <a:cubicBezTo>
                      <a:pt x="67" y="150"/>
                      <a:pt x="70" y="145"/>
                      <a:pt x="73" y="143"/>
                    </a:cubicBezTo>
                    <a:cubicBezTo>
                      <a:pt x="74" y="144"/>
                      <a:pt x="74" y="144"/>
                      <a:pt x="74" y="144"/>
                    </a:cubicBezTo>
                    <a:cubicBezTo>
                      <a:pt x="74" y="144"/>
                      <a:pt x="74" y="144"/>
                      <a:pt x="75" y="143"/>
                    </a:cubicBezTo>
                    <a:cubicBezTo>
                      <a:pt x="75" y="143"/>
                      <a:pt x="76" y="142"/>
                      <a:pt x="76" y="142"/>
                    </a:cubicBezTo>
                    <a:cubicBezTo>
                      <a:pt x="75" y="145"/>
                      <a:pt x="71" y="149"/>
                      <a:pt x="68" y="151"/>
                    </a:cubicBezTo>
                    <a:cubicBezTo>
                      <a:pt x="70" y="151"/>
                      <a:pt x="69" y="151"/>
                      <a:pt x="71" y="151"/>
                    </a:cubicBezTo>
                    <a:cubicBezTo>
                      <a:pt x="72" y="151"/>
                      <a:pt x="70" y="152"/>
                      <a:pt x="69" y="152"/>
                    </a:cubicBezTo>
                    <a:cubicBezTo>
                      <a:pt x="69" y="152"/>
                      <a:pt x="71" y="152"/>
                      <a:pt x="72" y="152"/>
                    </a:cubicBezTo>
                    <a:cubicBezTo>
                      <a:pt x="74" y="152"/>
                      <a:pt x="75" y="151"/>
                      <a:pt x="75" y="151"/>
                    </a:cubicBezTo>
                    <a:cubicBezTo>
                      <a:pt x="75" y="150"/>
                      <a:pt x="79" y="149"/>
                      <a:pt x="79" y="148"/>
                    </a:cubicBezTo>
                    <a:cubicBezTo>
                      <a:pt x="79" y="148"/>
                      <a:pt x="77" y="149"/>
                      <a:pt x="76" y="149"/>
                    </a:cubicBezTo>
                    <a:cubicBezTo>
                      <a:pt x="74" y="150"/>
                      <a:pt x="73" y="151"/>
                      <a:pt x="73" y="151"/>
                    </a:cubicBezTo>
                    <a:cubicBezTo>
                      <a:pt x="72" y="150"/>
                      <a:pt x="76" y="147"/>
                      <a:pt x="79" y="146"/>
                    </a:cubicBezTo>
                    <a:cubicBezTo>
                      <a:pt x="81" y="146"/>
                      <a:pt x="79" y="148"/>
                      <a:pt x="80" y="148"/>
                    </a:cubicBezTo>
                    <a:cubicBezTo>
                      <a:pt x="80" y="148"/>
                      <a:pt x="83" y="146"/>
                      <a:pt x="83" y="146"/>
                    </a:cubicBezTo>
                    <a:cubicBezTo>
                      <a:pt x="82" y="147"/>
                      <a:pt x="82" y="147"/>
                      <a:pt x="82" y="147"/>
                    </a:cubicBezTo>
                    <a:cubicBezTo>
                      <a:pt x="84" y="147"/>
                      <a:pt x="85" y="145"/>
                      <a:pt x="88" y="144"/>
                    </a:cubicBezTo>
                    <a:cubicBezTo>
                      <a:pt x="88" y="144"/>
                      <a:pt x="89" y="144"/>
                      <a:pt x="90" y="144"/>
                    </a:cubicBezTo>
                    <a:cubicBezTo>
                      <a:pt x="90" y="144"/>
                      <a:pt x="91" y="144"/>
                      <a:pt x="91" y="144"/>
                    </a:cubicBezTo>
                    <a:cubicBezTo>
                      <a:pt x="89" y="143"/>
                      <a:pt x="86" y="140"/>
                      <a:pt x="87" y="138"/>
                    </a:cubicBezTo>
                    <a:cubicBezTo>
                      <a:pt x="87" y="138"/>
                      <a:pt x="88" y="138"/>
                      <a:pt x="90" y="138"/>
                    </a:cubicBezTo>
                    <a:cubicBezTo>
                      <a:pt x="91" y="138"/>
                      <a:pt x="93" y="137"/>
                      <a:pt x="93" y="138"/>
                    </a:cubicBezTo>
                    <a:cubicBezTo>
                      <a:pt x="95" y="138"/>
                      <a:pt x="92" y="141"/>
                      <a:pt x="94" y="141"/>
                    </a:cubicBezTo>
                    <a:cubicBezTo>
                      <a:pt x="93" y="141"/>
                      <a:pt x="94" y="140"/>
                      <a:pt x="94" y="140"/>
                    </a:cubicBezTo>
                    <a:cubicBezTo>
                      <a:pt x="95" y="140"/>
                      <a:pt x="94" y="141"/>
                      <a:pt x="96" y="141"/>
                    </a:cubicBezTo>
                    <a:cubicBezTo>
                      <a:pt x="96" y="139"/>
                      <a:pt x="100" y="140"/>
                      <a:pt x="97" y="139"/>
                    </a:cubicBezTo>
                    <a:cubicBezTo>
                      <a:pt x="99" y="139"/>
                      <a:pt x="98" y="139"/>
                      <a:pt x="100" y="140"/>
                    </a:cubicBezTo>
                    <a:cubicBezTo>
                      <a:pt x="100" y="139"/>
                      <a:pt x="101" y="138"/>
                      <a:pt x="102" y="138"/>
                    </a:cubicBezTo>
                    <a:cubicBezTo>
                      <a:pt x="103" y="137"/>
                      <a:pt x="104" y="137"/>
                      <a:pt x="105" y="137"/>
                    </a:cubicBezTo>
                    <a:cubicBezTo>
                      <a:pt x="105" y="137"/>
                      <a:pt x="105" y="138"/>
                      <a:pt x="105" y="138"/>
                    </a:cubicBezTo>
                    <a:cubicBezTo>
                      <a:pt x="109" y="140"/>
                      <a:pt x="111" y="141"/>
                      <a:pt x="114" y="143"/>
                    </a:cubicBezTo>
                    <a:cubicBezTo>
                      <a:pt x="114" y="143"/>
                      <a:pt x="116" y="144"/>
                      <a:pt x="115" y="145"/>
                    </a:cubicBezTo>
                    <a:cubicBezTo>
                      <a:pt x="116" y="145"/>
                      <a:pt x="116" y="144"/>
                      <a:pt x="118" y="145"/>
                    </a:cubicBezTo>
                    <a:cubicBezTo>
                      <a:pt x="119" y="147"/>
                      <a:pt x="115" y="144"/>
                      <a:pt x="116" y="146"/>
                    </a:cubicBezTo>
                    <a:cubicBezTo>
                      <a:pt x="117" y="145"/>
                      <a:pt x="119" y="146"/>
                      <a:pt x="121" y="146"/>
                    </a:cubicBezTo>
                    <a:cubicBezTo>
                      <a:pt x="121" y="145"/>
                      <a:pt x="118" y="145"/>
                      <a:pt x="116" y="144"/>
                    </a:cubicBezTo>
                    <a:cubicBezTo>
                      <a:pt x="116" y="143"/>
                      <a:pt x="120" y="143"/>
                      <a:pt x="124" y="143"/>
                    </a:cubicBezTo>
                    <a:cubicBezTo>
                      <a:pt x="127" y="144"/>
                      <a:pt x="125" y="145"/>
                      <a:pt x="125" y="144"/>
                    </a:cubicBezTo>
                    <a:cubicBezTo>
                      <a:pt x="131" y="146"/>
                      <a:pt x="131" y="143"/>
                      <a:pt x="135" y="145"/>
                    </a:cubicBezTo>
                    <a:cubicBezTo>
                      <a:pt x="137" y="146"/>
                      <a:pt x="135" y="147"/>
                      <a:pt x="135" y="148"/>
                    </a:cubicBezTo>
                    <a:cubicBezTo>
                      <a:pt x="133" y="148"/>
                      <a:pt x="131" y="146"/>
                      <a:pt x="130" y="146"/>
                    </a:cubicBezTo>
                    <a:cubicBezTo>
                      <a:pt x="132" y="147"/>
                      <a:pt x="132" y="147"/>
                      <a:pt x="132" y="147"/>
                    </a:cubicBezTo>
                    <a:cubicBezTo>
                      <a:pt x="131" y="147"/>
                      <a:pt x="129" y="147"/>
                      <a:pt x="128" y="147"/>
                    </a:cubicBezTo>
                    <a:cubicBezTo>
                      <a:pt x="129" y="147"/>
                      <a:pt x="131" y="148"/>
                      <a:pt x="134" y="148"/>
                    </a:cubicBezTo>
                    <a:cubicBezTo>
                      <a:pt x="136" y="149"/>
                      <a:pt x="137" y="149"/>
                      <a:pt x="139" y="149"/>
                    </a:cubicBezTo>
                    <a:cubicBezTo>
                      <a:pt x="140" y="149"/>
                      <a:pt x="142" y="149"/>
                      <a:pt x="143" y="149"/>
                    </a:cubicBezTo>
                    <a:cubicBezTo>
                      <a:pt x="144" y="149"/>
                      <a:pt x="145" y="148"/>
                      <a:pt x="144" y="148"/>
                    </a:cubicBezTo>
                    <a:cubicBezTo>
                      <a:pt x="143" y="148"/>
                      <a:pt x="143" y="148"/>
                      <a:pt x="143" y="148"/>
                    </a:cubicBezTo>
                    <a:cubicBezTo>
                      <a:pt x="142" y="147"/>
                      <a:pt x="146" y="147"/>
                      <a:pt x="144" y="147"/>
                    </a:cubicBezTo>
                    <a:cubicBezTo>
                      <a:pt x="146" y="146"/>
                      <a:pt x="148" y="145"/>
                      <a:pt x="151" y="145"/>
                    </a:cubicBezTo>
                    <a:cubicBezTo>
                      <a:pt x="151" y="146"/>
                      <a:pt x="151" y="146"/>
                      <a:pt x="151" y="146"/>
                    </a:cubicBezTo>
                    <a:cubicBezTo>
                      <a:pt x="151" y="146"/>
                      <a:pt x="149" y="146"/>
                      <a:pt x="149" y="146"/>
                    </a:cubicBezTo>
                    <a:cubicBezTo>
                      <a:pt x="150" y="146"/>
                      <a:pt x="153" y="147"/>
                      <a:pt x="154" y="146"/>
                    </a:cubicBezTo>
                    <a:cubicBezTo>
                      <a:pt x="152" y="145"/>
                      <a:pt x="152" y="145"/>
                      <a:pt x="152" y="145"/>
                    </a:cubicBezTo>
                    <a:cubicBezTo>
                      <a:pt x="154" y="144"/>
                      <a:pt x="156" y="143"/>
                      <a:pt x="158" y="143"/>
                    </a:cubicBezTo>
                    <a:cubicBezTo>
                      <a:pt x="157" y="142"/>
                      <a:pt x="158" y="143"/>
                      <a:pt x="156" y="142"/>
                    </a:cubicBezTo>
                    <a:cubicBezTo>
                      <a:pt x="158" y="144"/>
                      <a:pt x="150" y="143"/>
                      <a:pt x="153" y="144"/>
                    </a:cubicBezTo>
                    <a:cubicBezTo>
                      <a:pt x="151" y="143"/>
                      <a:pt x="150" y="144"/>
                      <a:pt x="147" y="143"/>
                    </a:cubicBezTo>
                    <a:cubicBezTo>
                      <a:pt x="147" y="143"/>
                      <a:pt x="148" y="143"/>
                      <a:pt x="146" y="143"/>
                    </a:cubicBezTo>
                    <a:cubicBezTo>
                      <a:pt x="146" y="143"/>
                      <a:pt x="146" y="143"/>
                      <a:pt x="146" y="144"/>
                    </a:cubicBezTo>
                    <a:cubicBezTo>
                      <a:pt x="146" y="144"/>
                      <a:pt x="146" y="144"/>
                      <a:pt x="146" y="144"/>
                    </a:cubicBezTo>
                    <a:cubicBezTo>
                      <a:pt x="146" y="144"/>
                      <a:pt x="146" y="144"/>
                      <a:pt x="146" y="144"/>
                    </a:cubicBezTo>
                    <a:cubicBezTo>
                      <a:pt x="146" y="144"/>
                      <a:pt x="146" y="144"/>
                      <a:pt x="146" y="144"/>
                    </a:cubicBezTo>
                    <a:cubicBezTo>
                      <a:pt x="146" y="144"/>
                      <a:pt x="147" y="144"/>
                      <a:pt x="147" y="144"/>
                    </a:cubicBezTo>
                    <a:cubicBezTo>
                      <a:pt x="146" y="145"/>
                      <a:pt x="143" y="145"/>
                      <a:pt x="142" y="145"/>
                    </a:cubicBezTo>
                    <a:cubicBezTo>
                      <a:pt x="140" y="145"/>
                      <a:pt x="142" y="145"/>
                      <a:pt x="141" y="145"/>
                    </a:cubicBezTo>
                    <a:cubicBezTo>
                      <a:pt x="140" y="145"/>
                      <a:pt x="140" y="145"/>
                      <a:pt x="140" y="145"/>
                    </a:cubicBezTo>
                    <a:cubicBezTo>
                      <a:pt x="140" y="144"/>
                      <a:pt x="137" y="144"/>
                      <a:pt x="140" y="143"/>
                    </a:cubicBezTo>
                    <a:cubicBezTo>
                      <a:pt x="137" y="143"/>
                      <a:pt x="137" y="143"/>
                      <a:pt x="137" y="143"/>
                    </a:cubicBezTo>
                    <a:cubicBezTo>
                      <a:pt x="136" y="143"/>
                      <a:pt x="134" y="142"/>
                      <a:pt x="133" y="142"/>
                    </a:cubicBezTo>
                    <a:cubicBezTo>
                      <a:pt x="132" y="142"/>
                      <a:pt x="130" y="143"/>
                      <a:pt x="131" y="142"/>
                    </a:cubicBezTo>
                    <a:cubicBezTo>
                      <a:pt x="131" y="142"/>
                      <a:pt x="130" y="142"/>
                      <a:pt x="129" y="142"/>
                    </a:cubicBezTo>
                    <a:cubicBezTo>
                      <a:pt x="128" y="142"/>
                      <a:pt x="127" y="142"/>
                      <a:pt x="127" y="142"/>
                    </a:cubicBezTo>
                    <a:cubicBezTo>
                      <a:pt x="127" y="142"/>
                      <a:pt x="127" y="142"/>
                      <a:pt x="127" y="142"/>
                    </a:cubicBezTo>
                    <a:cubicBezTo>
                      <a:pt x="124" y="141"/>
                      <a:pt x="119" y="141"/>
                      <a:pt x="116" y="138"/>
                    </a:cubicBezTo>
                    <a:cubicBezTo>
                      <a:pt x="115" y="137"/>
                      <a:pt x="115" y="137"/>
                      <a:pt x="114" y="137"/>
                    </a:cubicBezTo>
                    <a:cubicBezTo>
                      <a:pt x="113" y="137"/>
                      <a:pt x="112" y="136"/>
                      <a:pt x="111" y="135"/>
                    </a:cubicBezTo>
                    <a:cubicBezTo>
                      <a:pt x="111" y="135"/>
                      <a:pt x="111" y="135"/>
                      <a:pt x="111" y="135"/>
                    </a:cubicBezTo>
                    <a:cubicBezTo>
                      <a:pt x="110" y="134"/>
                      <a:pt x="109" y="134"/>
                      <a:pt x="107" y="133"/>
                    </a:cubicBezTo>
                    <a:cubicBezTo>
                      <a:pt x="106" y="133"/>
                      <a:pt x="105" y="132"/>
                      <a:pt x="104" y="133"/>
                    </a:cubicBezTo>
                    <a:cubicBezTo>
                      <a:pt x="104" y="132"/>
                      <a:pt x="103" y="131"/>
                      <a:pt x="102" y="131"/>
                    </a:cubicBezTo>
                    <a:cubicBezTo>
                      <a:pt x="102" y="131"/>
                      <a:pt x="101" y="131"/>
                      <a:pt x="100" y="131"/>
                    </a:cubicBezTo>
                    <a:cubicBezTo>
                      <a:pt x="100" y="131"/>
                      <a:pt x="99" y="131"/>
                      <a:pt x="98" y="131"/>
                    </a:cubicBezTo>
                    <a:cubicBezTo>
                      <a:pt x="97" y="131"/>
                      <a:pt x="96" y="131"/>
                      <a:pt x="95" y="131"/>
                    </a:cubicBezTo>
                    <a:cubicBezTo>
                      <a:pt x="95" y="132"/>
                      <a:pt x="94" y="132"/>
                      <a:pt x="93" y="132"/>
                    </a:cubicBezTo>
                    <a:cubicBezTo>
                      <a:pt x="92" y="132"/>
                      <a:pt x="91" y="133"/>
                      <a:pt x="90" y="133"/>
                    </a:cubicBezTo>
                    <a:cubicBezTo>
                      <a:pt x="90" y="134"/>
                      <a:pt x="90" y="134"/>
                      <a:pt x="90" y="134"/>
                    </a:cubicBezTo>
                    <a:cubicBezTo>
                      <a:pt x="89" y="134"/>
                      <a:pt x="88" y="135"/>
                      <a:pt x="87" y="135"/>
                    </a:cubicBezTo>
                    <a:cubicBezTo>
                      <a:pt x="86" y="136"/>
                      <a:pt x="86" y="136"/>
                      <a:pt x="85" y="136"/>
                    </a:cubicBezTo>
                    <a:cubicBezTo>
                      <a:pt x="85" y="137"/>
                      <a:pt x="84" y="137"/>
                      <a:pt x="84" y="137"/>
                    </a:cubicBezTo>
                    <a:cubicBezTo>
                      <a:pt x="84" y="138"/>
                      <a:pt x="84" y="138"/>
                      <a:pt x="84" y="138"/>
                    </a:cubicBezTo>
                    <a:cubicBezTo>
                      <a:pt x="83" y="140"/>
                      <a:pt x="79" y="140"/>
                      <a:pt x="76" y="141"/>
                    </a:cubicBezTo>
                    <a:cubicBezTo>
                      <a:pt x="76" y="141"/>
                      <a:pt x="77" y="140"/>
                      <a:pt x="78" y="140"/>
                    </a:cubicBezTo>
                    <a:cubicBezTo>
                      <a:pt x="74" y="140"/>
                      <a:pt x="70" y="144"/>
                      <a:pt x="66" y="143"/>
                    </a:cubicBezTo>
                    <a:cubicBezTo>
                      <a:pt x="65" y="144"/>
                      <a:pt x="65" y="144"/>
                      <a:pt x="64" y="144"/>
                    </a:cubicBezTo>
                    <a:cubicBezTo>
                      <a:pt x="64" y="144"/>
                      <a:pt x="64" y="144"/>
                      <a:pt x="64" y="144"/>
                    </a:cubicBezTo>
                    <a:cubicBezTo>
                      <a:pt x="64" y="144"/>
                      <a:pt x="64" y="144"/>
                      <a:pt x="64" y="144"/>
                    </a:cubicBezTo>
                    <a:cubicBezTo>
                      <a:pt x="63" y="144"/>
                      <a:pt x="63" y="143"/>
                      <a:pt x="63" y="143"/>
                    </a:cubicBezTo>
                    <a:cubicBezTo>
                      <a:pt x="63" y="144"/>
                      <a:pt x="63" y="144"/>
                      <a:pt x="64" y="144"/>
                    </a:cubicBezTo>
                    <a:cubicBezTo>
                      <a:pt x="63" y="144"/>
                      <a:pt x="62" y="144"/>
                      <a:pt x="61" y="144"/>
                    </a:cubicBezTo>
                    <a:cubicBezTo>
                      <a:pt x="60" y="143"/>
                      <a:pt x="60" y="143"/>
                      <a:pt x="60" y="143"/>
                    </a:cubicBezTo>
                    <a:cubicBezTo>
                      <a:pt x="60" y="143"/>
                      <a:pt x="60" y="143"/>
                      <a:pt x="60" y="143"/>
                    </a:cubicBezTo>
                    <a:cubicBezTo>
                      <a:pt x="59" y="143"/>
                      <a:pt x="59" y="144"/>
                      <a:pt x="60" y="144"/>
                    </a:cubicBezTo>
                    <a:cubicBezTo>
                      <a:pt x="59" y="144"/>
                      <a:pt x="59" y="145"/>
                      <a:pt x="59" y="145"/>
                    </a:cubicBezTo>
                    <a:cubicBezTo>
                      <a:pt x="58" y="143"/>
                      <a:pt x="56" y="145"/>
                      <a:pt x="55" y="144"/>
                    </a:cubicBezTo>
                    <a:cubicBezTo>
                      <a:pt x="54" y="144"/>
                      <a:pt x="53" y="144"/>
                      <a:pt x="52" y="145"/>
                    </a:cubicBezTo>
                    <a:cubicBezTo>
                      <a:pt x="50" y="145"/>
                      <a:pt x="49" y="145"/>
                      <a:pt x="49" y="146"/>
                    </a:cubicBezTo>
                    <a:cubicBezTo>
                      <a:pt x="49" y="145"/>
                      <a:pt x="48" y="145"/>
                      <a:pt x="49" y="145"/>
                    </a:cubicBezTo>
                    <a:cubicBezTo>
                      <a:pt x="48" y="145"/>
                      <a:pt x="47" y="145"/>
                      <a:pt x="45" y="145"/>
                    </a:cubicBezTo>
                    <a:cubicBezTo>
                      <a:pt x="45" y="144"/>
                      <a:pt x="45" y="144"/>
                      <a:pt x="45" y="144"/>
                    </a:cubicBezTo>
                    <a:cubicBezTo>
                      <a:pt x="42" y="145"/>
                      <a:pt x="42" y="145"/>
                      <a:pt x="42" y="145"/>
                    </a:cubicBezTo>
                    <a:cubicBezTo>
                      <a:pt x="41" y="144"/>
                      <a:pt x="40" y="144"/>
                      <a:pt x="42" y="143"/>
                    </a:cubicBezTo>
                    <a:cubicBezTo>
                      <a:pt x="38" y="144"/>
                      <a:pt x="39" y="143"/>
                      <a:pt x="35" y="144"/>
                    </a:cubicBezTo>
                    <a:cubicBezTo>
                      <a:pt x="36" y="143"/>
                      <a:pt x="36" y="143"/>
                      <a:pt x="36" y="143"/>
                    </a:cubicBezTo>
                    <a:cubicBezTo>
                      <a:pt x="35" y="143"/>
                      <a:pt x="33" y="143"/>
                      <a:pt x="32" y="143"/>
                    </a:cubicBezTo>
                    <a:cubicBezTo>
                      <a:pt x="32" y="142"/>
                      <a:pt x="31" y="141"/>
                      <a:pt x="29" y="141"/>
                    </a:cubicBezTo>
                    <a:cubicBezTo>
                      <a:pt x="28" y="140"/>
                      <a:pt x="26" y="140"/>
                      <a:pt x="25" y="139"/>
                    </a:cubicBezTo>
                    <a:cubicBezTo>
                      <a:pt x="23" y="138"/>
                      <a:pt x="22" y="137"/>
                      <a:pt x="20" y="136"/>
                    </a:cubicBezTo>
                    <a:cubicBezTo>
                      <a:pt x="19" y="135"/>
                      <a:pt x="18" y="134"/>
                      <a:pt x="17" y="133"/>
                    </a:cubicBezTo>
                    <a:cubicBezTo>
                      <a:pt x="16" y="135"/>
                      <a:pt x="16" y="130"/>
                      <a:pt x="14" y="131"/>
                    </a:cubicBezTo>
                    <a:cubicBezTo>
                      <a:pt x="14" y="130"/>
                      <a:pt x="14" y="129"/>
                      <a:pt x="15" y="130"/>
                    </a:cubicBezTo>
                    <a:cubicBezTo>
                      <a:pt x="14" y="129"/>
                      <a:pt x="13" y="128"/>
                      <a:pt x="13" y="127"/>
                    </a:cubicBezTo>
                    <a:cubicBezTo>
                      <a:pt x="12" y="126"/>
                      <a:pt x="12" y="125"/>
                      <a:pt x="11" y="125"/>
                    </a:cubicBezTo>
                    <a:cubicBezTo>
                      <a:pt x="11" y="124"/>
                      <a:pt x="12" y="125"/>
                      <a:pt x="12" y="124"/>
                    </a:cubicBezTo>
                    <a:cubicBezTo>
                      <a:pt x="12" y="124"/>
                      <a:pt x="11" y="124"/>
                      <a:pt x="11" y="123"/>
                    </a:cubicBezTo>
                    <a:cubicBezTo>
                      <a:pt x="11" y="123"/>
                      <a:pt x="12" y="124"/>
                      <a:pt x="12" y="124"/>
                    </a:cubicBezTo>
                    <a:cubicBezTo>
                      <a:pt x="11" y="121"/>
                      <a:pt x="9" y="121"/>
                      <a:pt x="8" y="122"/>
                    </a:cubicBezTo>
                    <a:cubicBezTo>
                      <a:pt x="8" y="120"/>
                      <a:pt x="8" y="119"/>
                      <a:pt x="7" y="118"/>
                    </a:cubicBezTo>
                    <a:cubicBezTo>
                      <a:pt x="7" y="117"/>
                      <a:pt x="7" y="116"/>
                      <a:pt x="8" y="118"/>
                    </a:cubicBezTo>
                    <a:cubicBezTo>
                      <a:pt x="8" y="117"/>
                      <a:pt x="8" y="112"/>
                      <a:pt x="7" y="111"/>
                    </a:cubicBezTo>
                    <a:cubicBezTo>
                      <a:pt x="7" y="111"/>
                      <a:pt x="7" y="110"/>
                      <a:pt x="7" y="109"/>
                    </a:cubicBezTo>
                    <a:cubicBezTo>
                      <a:pt x="7" y="107"/>
                      <a:pt x="7" y="107"/>
                      <a:pt x="8" y="104"/>
                    </a:cubicBezTo>
                    <a:cubicBezTo>
                      <a:pt x="7" y="105"/>
                      <a:pt x="7" y="105"/>
                      <a:pt x="7" y="105"/>
                    </a:cubicBezTo>
                    <a:cubicBezTo>
                      <a:pt x="6" y="104"/>
                      <a:pt x="8" y="103"/>
                      <a:pt x="8" y="101"/>
                    </a:cubicBezTo>
                    <a:cubicBezTo>
                      <a:pt x="8" y="101"/>
                      <a:pt x="8" y="101"/>
                      <a:pt x="8" y="101"/>
                    </a:cubicBezTo>
                    <a:cubicBezTo>
                      <a:pt x="11" y="96"/>
                      <a:pt x="8" y="98"/>
                      <a:pt x="11" y="95"/>
                    </a:cubicBezTo>
                    <a:cubicBezTo>
                      <a:pt x="10" y="94"/>
                      <a:pt x="10" y="94"/>
                      <a:pt x="10" y="94"/>
                    </a:cubicBezTo>
                    <a:cubicBezTo>
                      <a:pt x="10" y="94"/>
                      <a:pt x="10" y="93"/>
                      <a:pt x="11" y="92"/>
                    </a:cubicBezTo>
                    <a:cubicBezTo>
                      <a:pt x="13" y="91"/>
                      <a:pt x="14" y="90"/>
                      <a:pt x="14" y="89"/>
                    </a:cubicBezTo>
                    <a:cubicBezTo>
                      <a:pt x="14" y="89"/>
                      <a:pt x="13" y="89"/>
                      <a:pt x="13" y="89"/>
                    </a:cubicBezTo>
                    <a:cubicBezTo>
                      <a:pt x="13" y="88"/>
                      <a:pt x="15" y="88"/>
                      <a:pt x="16" y="88"/>
                    </a:cubicBezTo>
                    <a:cubicBezTo>
                      <a:pt x="17" y="87"/>
                      <a:pt x="18" y="87"/>
                      <a:pt x="19" y="87"/>
                    </a:cubicBezTo>
                    <a:cubicBezTo>
                      <a:pt x="19" y="87"/>
                      <a:pt x="19" y="87"/>
                      <a:pt x="19" y="88"/>
                    </a:cubicBezTo>
                    <a:cubicBezTo>
                      <a:pt x="22" y="86"/>
                      <a:pt x="18" y="87"/>
                      <a:pt x="20" y="85"/>
                    </a:cubicBezTo>
                    <a:cubicBezTo>
                      <a:pt x="21" y="85"/>
                      <a:pt x="21" y="86"/>
                      <a:pt x="22" y="85"/>
                    </a:cubicBezTo>
                    <a:cubicBezTo>
                      <a:pt x="23" y="85"/>
                      <a:pt x="23" y="84"/>
                      <a:pt x="24" y="83"/>
                    </a:cubicBezTo>
                    <a:cubicBezTo>
                      <a:pt x="26" y="82"/>
                      <a:pt x="27" y="80"/>
                      <a:pt x="29" y="80"/>
                    </a:cubicBezTo>
                    <a:cubicBezTo>
                      <a:pt x="28" y="80"/>
                      <a:pt x="27" y="80"/>
                      <a:pt x="28" y="79"/>
                    </a:cubicBezTo>
                    <a:cubicBezTo>
                      <a:pt x="30" y="78"/>
                      <a:pt x="34" y="78"/>
                      <a:pt x="35" y="76"/>
                    </a:cubicBezTo>
                    <a:cubicBezTo>
                      <a:pt x="36" y="76"/>
                      <a:pt x="36" y="76"/>
                      <a:pt x="36" y="76"/>
                    </a:cubicBezTo>
                    <a:cubicBezTo>
                      <a:pt x="37" y="75"/>
                      <a:pt x="38" y="75"/>
                      <a:pt x="39" y="74"/>
                    </a:cubicBezTo>
                    <a:cubicBezTo>
                      <a:pt x="40" y="73"/>
                      <a:pt x="41" y="72"/>
                      <a:pt x="41" y="71"/>
                    </a:cubicBezTo>
                    <a:cubicBezTo>
                      <a:pt x="43" y="72"/>
                      <a:pt x="45" y="69"/>
                      <a:pt x="46" y="67"/>
                    </a:cubicBezTo>
                    <a:cubicBezTo>
                      <a:pt x="47" y="65"/>
                      <a:pt x="48" y="63"/>
                      <a:pt x="49" y="64"/>
                    </a:cubicBezTo>
                    <a:cubicBezTo>
                      <a:pt x="49" y="64"/>
                      <a:pt x="50" y="62"/>
                      <a:pt x="51" y="61"/>
                    </a:cubicBezTo>
                    <a:cubicBezTo>
                      <a:pt x="52" y="60"/>
                      <a:pt x="52" y="59"/>
                      <a:pt x="52" y="59"/>
                    </a:cubicBezTo>
                    <a:cubicBezTo>
                      <a:pt x="52" y="59"/>
                      <a:pt x="52" y="59"/>
                      <a:pt x="52" y="59"/>
                    </a:cubicBezTo>
                    <a:cubicBezTo>
                      <a:pt x="54" y="56"/>
                      <a:pt x="54" y="55"/>
                      <a:pt x="54" y="54"/>
                    </a:cubicBezTo>
                    <a:cubicBezTo>
                      <a:pt x="55" y="53"/>
                      <a:pt x="55" y="54"/>
                      <a:pt x="55" y="54"/>
                    </a:cubicBezTo>
                    <a:cubicBezTo>
                      <a:pt x="58" y="49"/>
                      <a:pt x="58" y="49"/>
                      <a:pt x="58" y="44"/>
                    </a:cubicBezTo>
                    <a:cubicBezTo>
                      <a:pt x="59" y="44"/>
                      <a:pt x="59" y="44"/>
                      <a:pt x="59" y="44"/>
                    </a:cubicBezTo>
                    <a:cubicBezTo>
                      <a:pt x="59" y="44"/>
                      <a:pt x="59" y="43"/>
                      <a:pt x="59" y="43"/>
                    </a:cubicBezTo>
                    <a:cubicBezTo>
                      <a:pt x="60" y="42"/>
                      <a:pt x="63" y="38"/>
                      <a:pt x="64" y="35"/>
                    </a:cubicBezTo>
                    <a:cubicBezTo>
                      <a:pt x="64" y="35"/>
                      <a:pt x="65" y="35"/>
                      <a:pt x="64" y="35"/>
                    </a:cubicBezTo>
                    <a:cubicBezTo>
                      <a:pt x="66" y="30"/>
                      <a:pt x="73" y="27"/>
                      <a:pt x="72" y="23"/>
                    </a:cubicBezTo>
                    <a:cubicBezTo>
                      <a:pt x="72" y="23"/>
                      <a:pt x="72" y="22"/>
                      <a:pt x="73" y="22"/>
                    </a:cubicBezTo>
                    <a:cubicBezTo>
                      <a:pt x="73" y="21"/>
                      <a:pt x="74" y="20"/>
                      <a:pt x="74" y="20"/>
                    </a:cubicBezTo>
                    <a:cubicBezTo>
                      <a:pt x="70" y="23"/>
                      <a:pt x="73" y="19"/>
                      <a:pt x="71" y="20"/>
                    </a:cubicBezTo>
                    <a:cubicBezTo>
                      <a:pt x="72" y="18"/>
                      <a:pt x="75" y="17"/>
                      <a:pt x="74" y="19"/>
                    </a:cubicBezTo>
                    <a:cubicBezTo>
                      <a:pt x="74" y="19"/>
                      <a:pt x="74" y="19"/>
                      <a:pt x="74" y="19"/>
                    </a:cubicBezTo>
                    <a:cubicBezTo>
                      <a:pt x="74" y="20"/>
                      <a:pt x="75" y="19"/>
                      <a:pt x="76" y="18"/>
                    </a:cubicBezTo>
                    <a:cubicBezTo>
                      <a:pt x="77" y="17"/>
                      <a:pt x="78" y="16"/>
                      <a:pt x="79" y="17"/>
                    </a:cubicBezTo>
                    <a:cubicBezTo>
                      <a:pt x="85" y="11"/>
                      <a:pt x="93" y="9"/>
                      <a:pt x="100" y="9"/>
                    </a:cubicBezTo>
                    <a:cubicBezTo>
                      <a:pt x="100" y="8"/>
                      <a:pt x="100" y="8"/>
                      <a:pt x="100" y="8"/>
                    </a:cubicBezTo>
                    <a:cubicBezTo>
                      <a:pt x="100" y="8"/>
                      <a:pt x="100" y="8"/>
                      <a:pt x="101" y="8"/>
                    </a:cubicBezTo>
                    <a:cubicBezTo>
                      <a:pt x="102" y="8"/>
                      <a:pt x="102" y="8"/>
                      <a:pt x="102" y="8"/>
                    </a:cubicBezTo>
                    <a:cubicBezTo>
                      <a:pt x="103" y="9"/>
                      <a:pt x="103" y="9"/>
                      <a:pt x="101" y="9"/>
                    </a:cubicBezTo>
                    <a:cubicBezTo>
                      <a:pt x="102" y="10"/>
                      <a:pt x="102" y="9"/>
                      <a:pt x="103" y="9"/>
                    </a:cubicBezTo>
                    <a:cubicBezTo>
                      <a:pt x="103" y="9"/>
                      <a:pt x="103" y="9"/>
                      <a:pt x="103" y="9"/>
                    </a:cubicBezTo>
                    <a:cubicBezTo>
                      <a:pt x="104" y="9"/>
                      <a:pt x="105" y="9"/>
                      <a:pt x="105" y="9"/>
                    </a:cubicBezTo>
                    <a:cubicBezTo>
                      <a:pt x="108" y="10"/>
                      <a:pt x="103" y="10"/>
                      <a:pt x="104" y="10"/>
                    </a:cubicBezTo>
                    <a:cubicBezTo>
                      <a:pt x="106" y="10"/>
                      <a:pt x="106" y="10"/>
                      <a:pt x="106" y="10"/>
                    </a:cubicBezTo>
                    <a:cubicBezTo>
                      <a:pt x="105" y="10"/>
                      <a:pt x="105" y="10"/>
                      <a:pt x="105" y="10"/>
                    </a:cubicBezTo>
                    <a:cubicBezTo>
                      <a:pt x="107" y="10"/>
                      <a:pt x="107" y="9"/>
                      <a:pt x="109" y="10"/>
                    </a:cubicBezTo>
                    <a:cubicBezTo>
                      <a:pt x="110" y="11"/>
                      <a:pt x="109" y="11"/>
                      <a:pt x="110" y="11"/>
                    </a:cubicBezTo>
                    <a:cubicBezTo>
                      <a:pt x="110" y="11"/>
                      <a:pt x="110" y="12"/>
                      <a:pt x="111" y="12"/>
                    </a:cubicBezTo>
                    <a:cubicBezTo>
                      <a:pt x="114" y="13"/>
                      <a:pt x="114" y="13"/>
                      <a:pt x="114" y="13"/>
                    </a:cubicBezTo>
                    <a:cubicBezTo>
                      <a:pt x="113" y="12"/>
                      <a:pt x="113" y="12"/>
                      <a:pt x="113" y="12"/>
                    </a:cubicBezTo>
                    <a:cubicBezTo>
                      <a:pt x="114" y="12"/>
                      <a:pt x="116" y="13"/>
                      <a:pt x="115" y="11"/>
                    </a:cubicBezTo>
                    <a:cubicBezTo>
                      <a:pt x="115" y="12"/>
                      <a:pt x="116" y="13"/>
                      <a:pt x="117" y="14"/>
                    </a:cubicBezTo>
                    <a:cubicBezTo>
                      <a:pt x="118" y="15"/>
                      <a:pt x="119" y="15"/>
                      <a:pt x="121" y="16"/>
                    </a:cubicBezTo>
                    <a:cubicBezTo>
                      <a:pt x="123" y="19"/>
                      <a:pt x="125" y="20"/>
                      <a:pt x="125" y="21"/>
                    </a:cubicBezTo>
                    <a:cubicBezTo>
                      <a:pt x="127" y="22"/>
                      <a:pt x="129" y="24"/>
                      <a:pt x="131" y="26"/>
                    </a:cubicBezTo>
                    <a:cubicBezTo>
                      <a:pt x="130" y="26"/>
                      <a:pt x="131" y="24"/>
                      <a:pt x="132" y="27"/>
                    </a:cubicBezTo>
                    <a:cubicBezTo>
                      <a:pt x="130" y="27"/>
                      <a:pt x="134" y="31"/>
                      <a:pt x="133" y="33"/>
                    </a:cubicBezTo>
                    <a:cubicBezTo>
                      <a:pt x="133" y="32"/>
                      <a:pt x="135" y="34"/>
                      <a:pt x="135" y="35"/>
                    </a:cubicBezTo>
                    <a:cubicBezTo>
                      <a:pt x="136" y="36"/>
                      <a:pt x="137" y="37"/>
                      <a:pt x="137" y="36"/>
                    </a:cubicBezTo>
                    <a:cubicBezTo>
                      <a:pt x="138" y="38"/>
                      <a:pt x="136" y="36"/>
                      <a:pt x="137" y="38"/>
                    </a:cubicBezTo>
                    <a:cubicBezTo>
                      <a:pt x="138" y="39"/>
                      <a:pt x="139" y="42"/>
                      <a:pt x="140" y="44"/>
                    </a:cubicBezTo>
                    <a:cubicBezTo>
                      <a:pt x="140" y="44"/>
                      <a:pt x="140" y="44"/>
                      <a:pt x="140" y="44"/>
                    </a:cubicBezTo>
                    <a:cubicBezTo>
                      <a:pt x="140" y="44"/>
                      <a:pt x="140" y="44"/>
                      <a:pt x="140" y="44"/>
                    </a:cubicBezTo>
                    <a:cubicBezTo>
                      <a:pt x="141" y="46"/>
                      <a:pt x="141" y="46"/>
                      <a:pt x="141" y="46"/>
                    </a:cubicBezTo>
                    <a:cubicBezTo>
                      <a:pt x="141" y="46"/>
                      <a:pt x="141" y="47"/>
                      <a:pt x="141" y="48"/>
                    </a:cubicBezTo>
                    <a:cubicBezTo>
                      <a:pt x="142" y="50"/>
                      <a:pt x="142" y="51"/>
                      <a:pt x="143" y="53"/>
                    </a:cubicBezTo>
                    <a:cubicBezTo>
                      <a:pt x="144" y="53"/>
                      <a:pt x="144" y="52"/>
                      <a:pt x="145" y="52"/>
                    </a:cubicBezTo>
                    <a:cubicBezTo>
                      <a:pt x="145" y="52"/>
                      <a:pt x="145" y="53"/>
                      <a:pt x="145" y="54"/>
                    </a:cubicBezTo>
                    <a:cubicBezTo>
                      <a:pt x="145" y="55"/>
                      <a:pt x="145" y="56"/>
                      <a:pt x="145" y="56"/>
                    </a:cubicBezTo>
                    <a:cubicBezTo>
                      <a:pt x="145" y="57"/>
                      <a:pt x="147" y="56"/>
                      <a:pt x="147" y="59"/>
                    </a:cubicBezTo>
                    <a:cubicBezTo>
                      <a:pt x="147" y="58"/>
                      <a:pt x="147" y="58"/>
                      <a:pt x="148" y="58"/>
                    </a:cubicBezTo>
                    <a:cubicBezTo>
                      <a:pt x="150" y="64"/>
                      <a:pt x="154" y="69"/>
                      <a:pt x="159" y="73"/>
                    </a:cubicBezTo>
                    <a:cubicBezTo>
                      <a:pt x="161" y="74"/>
                      <a:pt x="162" y="75"/>
                      <a:pt x="164" y="76"/>
                    </a:cubicBezTo>
                    <a:cubicBezTo>
                      <a:pt x="164" y="76"/>
                      <a:pt x="165" y="76"/>
                      <a:pt x="165" y="76"/>
                    </a:cubicBezTo>
                    <a:cubicBezTo>
                      <a:pt x="166" y="77"/>
                      <a:pt x="166" y="77"/>
                      <a:pt x="166" y="77"/>
                    </a:cubicBezTo>
                    <a:cubicBezTo>
                      <a:pt x="167" y="77"/>
                      <a:pt x="167" y="77"/>
                      <a:pt x="168" y="77"/>
                    </a:cubicBezTo>
                    <a:cubicBezTo>
                      <a:pt x="170" y="79"/>
                      <a:pt x="173" y="81"/>
                      <a:pt x="175" y="83"/>
                    </a:cubicBezTo>
                    <a:cubicBezTo>
                      <a:pt x="174" y="81"/>
                      <a:pt x="175" y="82"/>
                      <a:pt x="176" y="82"/>
                    </a:cubicBezTo>
                    <a:cubicBezTo>
                      <a:pt x="175" y="82"/>
                      <a:pt x="176" y="82"/>
                      <a:pt x="176" y="81"/>
                    </a:cubicBezTo>
                    <a:cubicBezTo>
                      <a:pt x="176" y="81"/>
                      <a:pt x="177" y="82"/>
                      <a:pt x="178" y="83"/>
                    </a:cubicBezTo>
                    <a:cubicBezTo>
                      <a:pt x="178" y="83"/>
                      <a:pt x="178" y="84"/>
                      <a:pt x="179" y="84"/>
                    </a:cubicBezTo>
                    <a:cubicBezTo>
                      <a:pt x="179" y="85"/>
                      <a:pt x="179" y="85"/>
                      <a:pt x="179" y="85"/>
                    </a:cubicBezTo>
                    <a:cubicBezTo>
                      <a:pt x="180" y="85"/>
                      <a:pt x="181" y="85"/>
                      <a:pt x="182" y="86"/>
                    </a:cubicBezTo>
                    <a:cubicBezTo>
                      <a:pt x="183" y="87"/>
                      <a:pt x="183" y="88"/>
                      <a:pt x="184" y="88"/>
                    </a:cubicBezTo>
                    <a:cubicBezTo>
                      <a:pt x="183" y="87"/>
                      <a:pt x="183" y="87"/>
                      <a:pt x="183" y="87"/>
                    </a:cubicBezTo>
                    <a:cubicBezTo>
                      <a:pt x="184" y="87"/>
                      <a:pt x="184" y="86"/>
                      <a:pt x="184" y="85"/>
                    </a:cubicBezTo>
                    <a:cubicBezTo>
                      <a:pt x="184" y="83"/>
                      <a:pt x="183" y="82"/>
                      <a:pt x="184" y="81"/>
                    </a:cubicBezTo>
                    <a:cubicBezTo>
                      <a:pt x="183" y="81"/>
                      <a:pt x="182" y="80"/>
                      <a:pt x="181" y="78"/>
                    </a:cubicBezTo>
                    <a:cubicBezTo>
                      <a:pt x="180" y="77"/>
                      <a:pt x="178" y="75"/>
                      <a:pt x="176" y="75"/>
                    </a:cubicBezTo>
                    <a:cubicBezTo>
                      <a:pt x="175" y="75"/>
                      <a:pt x="177" y="75"/>
                      <a:pt x="176" y="75"/>
                    </a:cubicBezTo>
                    <a:cubicBezTo>
                      <a:pt x="175" y="75"/>
                      <a:pt x="174" y="74"/>
                      <a:pt x="172" y="73"/>
                    </a:cubicBezTo>
                    <a:cubicBezTo>
                      <a:pt x="172" y="73"/>
                      <a:pt x="172" y="73"/>
                      <a:pt x="172" y="73"/>
                    </a:cubicBezTo>
                    <a:cubicBezTo>
                      <a:pt x="171" y="72"/>
                      <a:pt x="170" y="72"/>
                      <a:pt x="169" y="71"/>
                    </a:cubicBezTo>
                    <a:cubicBezTo>
                      <a:pt x="168" y="71"/>
                      <a:pt x="167" y="71"/>
                      <a:pt x="167" y="70"/>
                    </a:cubicBezTo>
                    <a:cubicBezTo>
                      <a:pt x="167" y="70"/>
                      <a:pt x="166" y="70"/>
                      <a:pt x="166" y="70"/>
                    </a:cubicBezTo>
                    <a:cubicBezTo>
                      <a:pt x="164" y="69"/>
                      <a:pt x="163" y="67"/>
                      <a:pt x="161" y="65"/>
                    </a:cubicBezTo>
                    <a:cubicBezTo>
                      <a:pt x="161" y="66"/>
                      <a:pt x="161" y="66"/>
                      <a:pt x="161" y="66"/>
                    </a:cubicBezTo>
                    <a:cubicBezTo>
                      <a:pt x="160" y="65"/>
                      <a:pt x="160" y="64"/>
                      <a:pt x="159" y="64"/>
                    </a:cubicBezTo>
                    <a:cubicBezTo>
                      <a:pt x="157" y="63"/>
                      <a:pt x="162" y="66"/>
                      <a:pt x="160" y="66"/>
                    </a:cubicBezTo>
                    <a:cubicBezTo>
                      <a:pt x="160" y="65"/>
                      <a:pt x="158" y="64"/>
                      <a:pt x="157" y="62"/>
                    </a:cubicBezTo>
                    <a:cubicBezTo>
                      <a:pt x="155" y="60"/>
                      <a:pt x="154" y="58"/>
                      <a:pt x="155" y="57"/>
                    </a:cubicBezTo>
                    <a:cubicBezTo>
                      <a:pt x="154" y="55"/>
                      <a:pt x="154" y="58"/>
                      <a:pt x="153" y="56"/>
                    </a:cubicBezTo>
                    <a:cubicBezTo>
                      <a:pt x="153" y="55"/>
                      <a:pt x="153" y="55"/>
                      <a:pt x="153" y="55"/>
                    </a:cubicBezTo>
                    <a:cubicBezTo>
                      <a:pt x="152" y="55"/>
                      <a:pt x="152" y="55"/>
                      <a:pt x="152" y="55"/>
                    </a:cubicBezTo>
                    <a:cubicBezTo>
                      <a:pt x="152" y="54"/>
                      <a:pt x="152" y="53"/>
                      <a:pt x="152" y="53"/>
                    </a:cubicBezTo>
                    <a:cubicBezTo>
                      <a:pt x="153" y="53"/>
                      <a:pt x="153" y="53"/>
                      <a:pt x="153" y="54"/>
                    </a:cubicBezTo>
                    <a:cubicBezTo>
                      <a:pt x="153" y="52"/>
                      <a:pt x="151" y="49"/>
                      <a:pt x="151" y="48"/>
                    </a:cubicBezTo>
                    <a:cubicBezTo>
                      <a:pt x="151" y="50"/>
                      <a:pt x="151" y="50"/>
                      <a:pt x="151" y="50"/>
                    </a:cubicBezTo>
                    <a:cubicBezTo>
                      <a:pt x="150" y="49"/>
                      <a:pt x="150" y="48"/>
                      <a:pt x="149" y="46"/>
                    </a:cubicBezTo>
                    <a:cubicBezTo>
                      <a:pt x="148" y="45"/>
                      <a:pt x="148" y="44"/>
                      <a:pt x="148" y="43"/>
                    </a:cubicBezTo>
                    <a:cubicBezTo>
                      <a:pt x="147" y="42"/>
                      <a:pt x="147" y="42"/>
                      <a:pt x="147" y="42"/>
                    </a:cubicBezTo>
                    <a:cubicBezTo>
                      <a:pt x="147" y="41"/>
                      <a:pt x="147" y="41"/>
                      <a:pt x="147" y="41"/>
                    </a:cubicBezTo>
                    <a:cubicBezTo>
                      <a:pt x="145" y="38"/>
                      <a:pt x="144" y="35"/>
                      <a:pt x="142" y="33"/>
                    </a:cubicBezTo>
                    <a:cubicBezTo>
                      <a:pt x="142" y="34"/>
                      <a:pt x="142" y="34"/>
                      <a:pt x="142" y="34"/>
                    </a:cubicBezTo>
                    <a:cubicBezTo>
                      <a:pt x="139" y="30"/>
                      <a:pt x="140" y="30"/>
                      <a:pt x="137" y="26"/>
                    </a:cubicBezTo>
                    <a:cubicBezTo>
                      <a:pt x="137" y="26"/>
                      <a:pt x="137" y="26"/>
                      <a:pt x="137" y="26"/>
                    </a:cubicBezTo>
                    <a:cubicBezTo>
                      <a:pt x="136" y="25"/>
                      <a:pt x="135" y="24"/>
                      <a:pt x="135" y="23"/>
                    </a:cubicBezTo>
                    <a:cubicBezTo>
                      <a:pt x="136" y="24"/>
                      <a:pt x="134" y="21"/>
                      <a:pt x="135" y="22"/>
                    </a:cubicBezTo>
                    <a:cubicBezTo>
                      <a:pt x="131" y="18"/>
                      <a:pt x="133" y="20"/>
                      <a:pt x="130" y="19"/>
                    </a:cubicBezTo>
                    <a:cubicBezTo>
                      <a:pt x="130" y="18"/>
                      <a:pt x="130" y="18"/>
                      <a:pt x="130" y="18"/>
                    </a:cubicBezTo>
                    <a:cubicBezTo>
                      <a:pt x="129" y="17"/>
                      <a:pt x="128" y="17"/>
                      <a:pt x="126" y="16"/>
                    </a:cubicBezTo>
                    <a:cubicBezTo>
                      <a:pt x="128" y="17"/>
                      <a:pt x="126" y="14"/>
                      <a:pt x="128" y="15"/>
                    </a:cubicBezTo>
                    <a:cubicBezTo>
                      <a:pt x="126" y="13"/>
                      <a:pt x="125" y="11"/>
                      <a:pt x="123" y="11"/>
                    </a:cubicBezTo>
                    <a:cubicBezTo>
                      <a:pt x="122" y="10"/>
                      <a:pt x="120" y="9"/>
                      <a:pt x="120" y="8"/>
                    </a:cubicBezTo>
                    <a:cubicBezTo>
                      <a:pt x="117" y="8"/>
                      <a:pt x="123" y="11"/>
                      <a:pt x="122" y="11"/>
                    </a:cubicBezTo>
                    <a:cubicBezTo>
                      <a:pt x="122" y="12"/>
                      <a:pt x="119" y="11"/>
                      <a:pt x="118" y="10"/>
                    </a:cubicBezTo>
                    <a:cubicBezTo>
                      <a:pt x="117" y="9"/>
                      <a:pt x="117" y="8"/>
                      <a:pt x="116" y="7"/>
                    </a:cubicBezTo>
                    <a:cubicBezTo>
                      <a:pt x="116" y="6"/>
                      <a:pt x="115" y="5"/>
                      <a:pt x="112" y="4"/>
                    </a:cubicBezTo>
                    <a:cubicBezTo>
                      <a:pt x="113" y="4"/>
                      <a:pt x="113" y="4"/>
                      <a:pt x="113" y="4"/>
                    </a:cubicBezTo>
                    <a:cubicBezTo>
                      <a:pt x="112" y="3"/>
                      <a:pt x="110" y="4"/>
                      <a:pt x="108" y="3"/>
                    </a:cubicBezTo>
                    <a:cubicBezTo>
                      <a:pt x="107" y="3"/>
                      <a:pt x="105" y="2"/>
                      <a:pt x="105" y="3"/>
                    </a:cubicBezTo>
                    <a:cubicBezTo>
                      <a:pt x="105" y="3"/>
                      <a:pt x="109" y="4"/>
                      <a:pt x="109" y="4"/>
                    </a:cubicBezTo>
                    <a:cubicBezTo>
                      <a:pt x="107" y="4"/>
                      <a:pt x="106" y="4"/>
                      <a:pt x="104" y="4"/>
                    </a:cubicBezTo>
                    <a:cubicBezTo>
                      <a:pt x="104" y="4"/>
                      <a:pt x="104" y="4"/>
                      <a:pt x="104" y="4"/>
                    </a:cubicBezTo>
                    <a:cubicBezTo>
                      <a:pt x="103" y="4"/>
                      <a:pt x="102" y="4"/>
                      <a:pt x="100" y="4"/>
                    </a:cubicBezTo>
                    <a:cubicBezTo>
                      <a:pt x="101" y="4"/>
                      <a:pt x="102" y="3"/>
                      <a:pt x="103" y="3"/>
                    </a:cubicBezTo>
                    <a:cubicBezTo>
                      <a:pt x="102" y="3"/>
                      <a:pt x="101" y="3"/>
                      <a:pt x="99" y="3"/>
                    </a:cubicBezTo>
                    <a:cubicBezTo>
                      <a:pt x="100" y="2"/>
                      <a:pt x="102" y="2"/>
                      <a:pt x="104" y="2"/>
                    </a:cubicBezTo>
                    <a:cubicBezTo>
                      <a:pt x="104" y="2"/>
                      <a:pt x="104" y="2"/>
                      <a:pt x="104" y="2"/>
                    </a:cubicBezTo>
                    <a:cubicBezTo>
                      <a:pt x="105" y="2"/>
                      <a:pt x="106" y="2"/>
                      <a:pt x="107" y="2"/>
                    </a:cubicBezTo>
                    <a:cubicBezTo>
                      <a:pt x="107" y="2"/>
                      <a:pt x="105" y="2"/>
                      <a:pt x="104" y="2"/>
                    </a:cubicBezTo>
                    <a:cubicBezTo>
                      <a:pt x="104" y="2"/>
                      <a:pt x="104" y="2"/>
                      <a:pt x="105" y="2"/>
                    </a:cubicBezTo>
                    <a:cubicBezTo>
                      <a:pt x="104" y="2"/>
                      <a:pt x="103" y="2"/>
                      <a:pt x="104" y="1"/>
                    </a:cubicBezTo>
                    <a:cubicBezTo>
                      <a:pt x="102" y="3"/>
                      <a:pt x="99" y="0"/>
                      <a:pt x="96" y="2"/>
                    </a:cubicBezTo>
                    <a:cubicBezTo>
                      <a:pt x="96" y="1"/>
                      <a:pt x="96" y="1"/>
                      <a:pt x="96" y="1"/>
                    </a:cubicBezTo>
                    <a:cubicBezTo>
                      <a:pt x="95" y="1"/>
                      <a:pt x="94" y="2"/>
                      <a:pt x="94" y="2"/>
                    </a:cubicBezTo>
                    <a:cubicBezTo>
                      <a:pt x="95" y="1"/>
                      <a:pt x="95" y="1"/>
                      <a:pt x="95" y="1"/>
                    </a:cubicBezTo>
                    <a:cubicBezTo>
                      <a:pt x="93" y="2"/>
                      <a:pt x="90" y="1"/>
                      <a:pt x="87" y="2"/>
                    </a:cubicBezTo>
                    <a:cubicBezTo>
                      <a:pt x="93" y="1"/>
                      <a:pt x="89" y="3"/>
                      <a:pt x="91" y="3"/>
                    </a:cubicBezTo>
                    <a:cubicBezTo>
                      <a:pt x="86" y="6"/>
                      <a:pt x="87" y="2"/>
                      <a:pt x="80" y="5"/>
                    </a:cubicBezTo>
                    <a:cubicBezTo>
                      <a:pt x="81" y="5"/>
                      <a:pt x="84" y="4"/>
                      <a:pt x="83" y="5"/>
                    </a:cubicBezTo>
                    <a:cubicBezTo>
                      <a:pt x="81" y="6"/>
                      <a:pt x="80" y="6"/>
                      <a:pt x="79" y="6"/>
                    </a:cubicBezTo>
                    <a:cubicBezTo>
                      <a:pt x="75" y="9"/>
                      <a:pt x="80" y="7"/>
                      <a:pt x="79" y="8"/>
                    </a:cubicBezTo>
                    <a:cubicBezTo>
                      <a:pt x="77" y="8"/>
                      <a:pt x="77" y="10"/>
                      <a:pt x="76" y="11"/>
                    </a:cubicBezTo>
                    <a:cubicBezTo>
                      <a:pt x="75" y="11"/>
                      <a:pt x="75" y="11"/>
                      <a:pt x="75" y="11"/>
                    </a:cubicBezTo>
                    <a:cubicBezTo>
                      <a:pt x="71" y="14"/>
                      <a:pt x="75" y="13"/>
                      <a:pt x="71" y="15"/>
                    </a:cubicBezTo>
                    <a:cubicBezTo>
                      <a:pt x="72" y="13"/>
                      <a:pt x="72" y="13"/>
                      <a:pt x="72" y="13"/>
                    </a:cubicBezTo>
                    <a:cubicBezTo>
                      <a:pt x="70" y="15"/>
                      <a:pt x="70" y="15"/>
                      <a:pt x="70" y="15"/>
                    </a:cubicBezTo>
                    <a:cubicBezTo>
                      <a:pt x="70" y="14"/>
                      <a:pt x="70" y="14"/>
                      <a:pt x="70" y="14"/>
                    </a:cubicBezTo>
                    <a:cubicBezTo>
                      <a:pt x="69" y="17"/>
                      <a:pt x="68" y="17"/>
                      <a:pt x="66" y="19"/>
                    </a:cubicBezTo>
                    <a:cubicBezTo>
                      <a:pt x="67" y="19"/>
                      <a:pt x="67" y="20"/>
                      <a:pt x="66" y="22"/>
                    </a:cubicBezTo>
                    <a:cubicBezTo>
                      <a:pt x="64" y="23"/>
                      <a:pt x="65" y="21"/>
                      <a:pt x="64" y="23"/>
                    </a:cubicBezTo>
                    <a:cubicBezTo>
                      <a:pt x="64" y="22"/>
                      <a:pt x="64" y="21"/>
                      <a:pt x="65" y="21"/>
                    </a:cubicBezTo>
                    <a:cubicBezTo>
                      <a:pt x="65" y="20"/>
                      <a:pt x="65" y="20"/>
                      <a:pt x="65" y="19"/>
                    </a:cubicBezTo>
                    <a:cubicBezTo>
                      <a:pt x="63" y="20"/>
                      <a:pt x="62" y="23"/>
                      <a:pt x="62" y="24"/>
                    </a:cubicBezTo>
                    <a:cubicBezTo>
                      <a:pt x="62" y="23"/>
                      <a:pt x="62" y="23"/>
                      <a:pt x="63" y="23"/>
                    </a:cubicBezTo>
                    <a:cubicBezTo>
                      <a:pt x="61" y="27"/>
                      <a:pt x="61" y="27"/>
                      <a:pt x="61" y="27"/>
                    </a:cubicBezTo>
                    <a:cubicBezTo>
                      <a:pt x="60" y="28"/>
                      <a:pt x="60" y="27"/>
                      <a:pt x="60" y="26"/>
                    </a:cubicBezTo>
                    <a:cubicBezTo>
                      <a:pt x="60" y="27"/>
                      <a:pt x="60" y="28"/>
                      <a:pt x="59" y="29"/>
                    </a:cubicBezTo>
                    <a:cubicBezTo>
                      <a:pt x="59" y="28"/>
                      <a:pt x="58" y="28"/>
                      <a:pt x="59" y="26"/>
                    </a:cubicBezTo>
                    <a:cubicBezTo>
                      <a:pt x="57" y="30"/>
                      <a:pt x="57" y="30"/>
                      <a:pt x="57" y="30"/>
                    </a:cubicBezTo>
                    <a:cubicBezTo>
                      <a:pt x="57" y="31"/>
                      <a:pt x="55" y="32"/>
                      <a:pt x="55" y="31"/>
                    </a:cubicBezTo>
                    <a:cubicBezTo>
                      <a:pt x="55" y="32"/>
                      <a:pt x="54" y="34"/>
                      <a:pt x="54" y="35"/>
                    </a:cubicBezTo>
                    <a:cubicBezTo>
                      <a:pt x="54" y="36"/>
                      <a:pt x="53" y="37"/>
                      <a:pt x="53" y="38"/>
                    </a:cubicBezTo>
                    <a:cubicBezTo>
                      <a:pt x="53" y="38"/>
                      <a:pt x="53" y="39"/>
                      <a:pt x="52" y="40"/>
                    </a:cubicBezTo>
                    <a:cubicBezTo>
                      <a:pt x="52" y="40"/>
                      <a:pt x="52" y="40"/>
                      <a:pt x="52" y="40"/>
                    </a:cubicBezTo>
                    <a:cubicBezTo>
                      <a:pt x="52" y="40"/>
                      <a:pt x="52" y="40"/>
                      <a:pt x="52" y="41"/>
                    </a:cubicBezTo>
                    <a:cubicBezTo>
                      <a:pt x="52" y="41"/>
                      <a:pt x="52" y="41"/>
                      <a:pt x="52" y="42"/>
                    </a:cubicBezTo>
                    <a:cubicBezTo>
                      <a:pt x="51" y="44"/>
                      <a:pt x="49" y="46"/>
                      <a:pt x="48" y="49"/>
                    </a:cubicBezTo>
                    <a:cubicBezTo>
                      <a:pt x="46" y="50"/>
                      <a:pt x="46" y="50"/>
                      <a:pt x="46" y="50"/>
                    </a:cubicBezTo>
                    <a:cubicBezTo>
                      <a:pt x="45" y="53"/>
                      <a:pt x="49" y="49"/>
                      <a:pt x="47" y="53"/>
                    </a:cubicBezTo>
                    <a:cubicBezTo>
                      <a:pt x="46" y="56"/>
                      <a:pt x="46" y="53"/>
                      <a:pt x="45" y="54"/>
                    </a:cubicBezTo>
                    <a:cubicBezTo>
                      <a:pt x="45" y="55"/>
                      <a:pt x="45" y="58"/>
                      <a:pt x="42" y="60"/>
                    </a:cubicBezTo>
                    <a:cubicBezTo>
                      <a:pt x="43" y="59"/>
                      <a:pt x="43" y="59"/>
                      <a:pt x="43" y="58"/>
                    </a:cubicBezTo>
                    <a:close/>
                    <a:moveTo>
                      <a:pt x="19" y="76"/>
                    </a:moveTo>
                    <a:cubicBezTo>
                      <a:pt x="19" y="76"/>
                      <a:pt x="20" y="75"/>
                      <a:pt x="21" y="75"/>
                    </a:cubicBezTo>
                    <a:cubicBezTo>
                      <a:pt x="21" y="76"/>
                      <a:pt x="20" y="76"/>
                      <a:pt x="19" y="76"/>
                    </a:cubicBezTo>
                    <a:close/>
                    <a:moveTo>
                      <a:pt x="5" y="125"/>
                    </a:moveTo>
                    <a:cubicBezTo>
                      <a:pt x="5" y="125"/>
                      <a:pt x="4" y="124"/>
                      <a:pt x="4" y="123"/>
                    </a:cubicBezTo>
                    <a:cubicBezTo>
                      <a:pt x="5" y="124"/>
                      <a:pt x="5" y="124"/>
                      <a:pt x="5" y="125"/>
                    </a:cubicBezTo>
                    <a:close/>
                    <a:moveTo>
                      <a:pt x="135" y="144"/>
                    </a:moveTo>
                    <a:cubicBezTo>
                      <a:pt x="135" y="144"/>
                      <a:pt x="135" y="144"/>
                      <a:pt x="135" y="144"/>
                    </a:cubicBezTo>
                    <a:cubicBezTo>
                      <a:pt x="134" y="143"/>
                      <a:pt x="135" y="143"/>
                      <a:pt x="135" y="144"/>
                    </a:cubicBezTo>
                    <a:close/>
                    <a:moveTo>
                      <a:pt x="138" y="144"/>
                    </a:moveTo>
                    <a:cubicBezTo>
                      <a:pt x="138" y="144"/>
                      <a:pt x="138" y="144"/>
                      <a:pt x="138" y="144"/>
                    </a:cubicBezTo>
                    <a:cubicBezTo>
                      <a:pt x="138" y="144"/>
                      <a:pt x="137" y="144"/>
                      <a:pt x="137" y="144"/>
                    </a:cubicBezTo>
                    <a:cubicBezTo>
                      <a:pt x="137" y="144"/>
                      <a:pt x="137" y="144"/>
                      <a:pt x="138" y="144"/>
                    </a:cubicBezTo>
                    <a:close/>
                    <a:moveTo>
                      <a:pt x="110" y="11"/>
                    </a:moveTo>
                    <a:cubicBezTo>
                      <a:pt x="110" y="11"/>
                      <a:pt x="110" y="11"/>
                      <a:pt x="110" y="11"/>
                    </a:cubicBezTo>
                    <a:cubicBezTo>
                      <a:pt x="111" y="11"/>
                      <a:pt x="111" y="11"/>
                      <a:pt x="1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70" name="Freeform 63">
                <a:extLst>
                  <a:ext uri="{FF2B5EF4-FFF2-40B4-BE49-F238E27FC236}">
                    <a16:creationId xmlns:a16="http://schemas.microsoft.com/office/drawing/2014/main" id="{CF1B6DF9-E0D2-44C0-B580-360D3D94BC25}"/>
                  </a:ext>
                </a:extLst>
              </p:cNvPr>
              <p:cNvSpPr>
                <a:spLocks/>
              </p:cNvSpPr>
              <p:nvPr userDrawn="1"/>
            </p:nvSpPr>
            <p:spPr bwMode="auto">
              <a:xfrm>
                <a:off x="3530" y="1297"/>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71" name="Freeform 64">
                <a:extLst>
                  <a:ext uri="{FF2B5EF4-FFF2-40B4-BE49-F238E27FC236}">
                    <a16:creationId xmlns:a16="http://schemas.microsoft.com/office/drawing/2014/main" id="{08D30466-07A5-4094-BBFC-1C1D9ED9C91C}"/>
                  </a:ext>
                </a:extLst>
              </p:cNvPr>
              <p:cNvSpPr>
                <a:spLocks/>
              </p:cNvSpPr>
              <p:nvPr userDrawn="1"/>
            </p:nvSpPr>
            <p:spPr bwMode="auto">
              <a:xfrm>
                <a:off x="3779" y="9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72" name="Freeform 65">
                <a:extLst>
                  <a:ext uri="{FF2B5EF4-FFF2-40B4-BE49-F238E27FC236}">
                    <a16:creationId xmlns:a16="http://schemas.microsoft.com/office/drawing/2014/main" id="{355BEC36-1D3C-4177-A2F0-054CFA7966B4}"/>
                  </a:ext>
                </a:extLst>
              </p:cNvPr>
              <p:cNvSpPr>
                <a:spLocks/>
              </p:cNvSpPr>
              <p:nvPr userDrawn="1"/>
            </p:nvSpPr>
            <p:spPr bwMode="auto">
              <a:xfrm>
                <a:off x="3988" y="1407"/>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73" name="Freeform 66">
                <a:extLst>
                  <a:ext uri="{FF2B5EF4-FFF2-40B4-BE49-F238E27FC236}">
                    <a16:creationId xmlns:a16="http://schemas.microsoft.com/office/drawing/2014/main" id="{41A1BBE6-7DD3-4854-A5D0-3341EEE75111}"/>
                  </a:ext>
                </a:extLst>
              </p:cNvPr>
              <p:cNvSpPr>
                <a:spLocks/>
              </p:cNvSpPr>
              <p:nvPr userDrawn="1"/>
            </p:nvSpPr>
            <p:spPr bwMode="auto">
              <a:xfrm>
                <a:off x="4271" y="1412"/>
                <a:ext cx="10" cy="5"/>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cubicBezTo>
                      <a:pt x="2"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74" name="Freeform 67">
                <a:extLst>
                  <a:ext uri="{FF2B5EF4-FFF2-40B4-BE49-F238E27FC236}">
                    <a16:creationId xmlns:a16="http://schemas.microsoft.com/office/drawing/2014/main" id="{51EC3D95-0153-4F3A-8FA0-33B21B5CD543}"/>
                  </a:ext>
                </a:extLst>
              </p:cNvPr>
              <p:cNvSpPr>
                <a:spLocks/>
              </p:cNvSpPr>
              <p:nvPr userDrawn="1"/>
            </p:nvSpPr>
            <p:spPr bwMode="auto">
              <a:xfrm>
                <a:off x="4361" y="1422"/>
                <a:ext cx="10" cy="5"/>
              </a:xfrm>
              <a:custGeom>
                <a:avLst/>
                <a:gdLst>
                  <a:gd name="T0" fmla="*/ 1 w 2"/>
                  <a:gd name="T1" fmla="*/ 1 h 1"/>
                  <a:gd name="T2" fmla="*/ 2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1" y="0"/>
                      <a:pt x="2" y="0"/>
                    </a:cubicBezTo>
                    <a:cubicBezTo>
                      <a:pt x="1" y="0"/>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75" name="Freeform 68">
                <a:extLst>
                  <a:ext uri="{FF2B5EF4-FFF2-40B4-BE49-F238E27FC236}">
                    <a16:creationId xmlns:a16="http://schemas.microsoft.com/office/drawing/2014/main" id="{0A3CE6BF-E87B-41D3-9627-06E8925478D4}"/>
                  </a:ext>
                </a:extLst>
              </p:cNvPr>
              <p:cNvSpPr>
                <a:spLocks/>
              </p:cNvSpPr>
              <p:nvPr userDrawn="1"/>
            </p:nvSpPr>
            <p:spPr bwMode="auto">
              <a:xfrm>
                <a:off x="4291" y="1422"/>
                <a:ext cx="15" cy="10"/>
              </a:xfrm>
              <a:custGeom>
                <a:avLst/>
                <a:gdLst>
                  <a:gd name="T0" fmla="*/ 0 w 3"/>
                  <a:gd name="T1" fmla="*/ 1 h 2"/>
                  <a:gd name="T2" fmla="*/ 3 w 3"/>
                  <a:gd name="T3" fmla="*/ 1 h 2"/>
                  <a:gd name="T4" fmla="*/ 2 w 3"/>
                  <a:gd name="T5" fmla="*/ 1 h 2"/>
                  <a:gd name="T6" fmla="*/ 0 w 3"/>
                  <a:gd name="T7" fmla="*/ 1 h 2"/>
                </a:gdLst>
                <a:ahLst/>
                <a:cxnLst>
                  <a:cxn ang="0">
                    <a:pos x="T0" y="T1"/>
                  </a:cxn>
                  <a:cxn ang="0">
                    <a:pos x="T2" y="T3"/>
                  </a:cxn>
                  <a:cxn ang="0">
                    <a:pos x="T4" y="T5"/>
                  </a:cxn>
                  <a:cxn ang="0">
                    <a:pos x="T6" y="T7"/>
                  </a:cxn>
                </a:cxnLst>
                <a:rect l="0" t="0" r="r" b="b"/>
                <a:pathLst>
                  <a:path w="3" h="2">
                    <a:moveTo>
                      <a:pt x="0" y="1"/>
                    </a:moveTo>
                    <a:cubicBezTo>
                      <a:pt x="0" y="2"/>
                      <a:pt x="1" y="1"/>
                      <a:pt x="3" y="1"/>
                    </a:cubicBezTo>
                    <a:cubicBezTo>
                      <a:pt x="3" y="1"/>
                      <a:pt x="3" y="1"/>
                      <a:pt x="2"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76" name="Freeform 69">
                <a:extLst>
                  <a:ext uri="{FF2B5EF4-FFF2-40B4-BE49-F238E27FC236}">
                    <a16:creationId xmlns:a16="http://schemas.microsoft.com/office/drawing/2014/main" id="{D03F0A8D-55CB-4334-ACA6-533394229EFD}"/>
                  </a:ext>
                </a:extLst>
              </p:cNvPr>
              <p:cNvSpPr>
                <a:spLocks/>
              </p:cNvSpPr>
              <p:nvPr userDrawn="1"/>
            </p:nvSpPr>
            <p:spPr bwMode="auto">
              <a:xfrm>
                <a:off x="4306" y="1422"/>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77" name="Freeform 70">
                <a:extLst>
                  <a:ext uri="{FF2B5EF4-FFF2-40B4-BE49-F238E27FC236}">
                    <a16:creationId xmlns:a16="http://schemas.microsoft.com/office/drawing/2014/main" id="{FE3B2E19-8D97-4AB2-A7EE-1040992BEFEF}"/>
                  </a:ext>
                </a:extLst>
              </p:cNvPr>
              <p:cNvSpPr>
                <a:spLocks/>
              </p:cNvSpPr>
              <p:nvPr userDrawn="1"/>
            </p:nvSpPr>
            <p:spPr bwMode="auto">
              <a:xfrm>
                <a:off x="4207" y="1412"/>
                <a:ext cx="25" cy="10"/>
              </a:xfrm>
              <a:custGeom>
                <a:avLst/>
                <a:gdLst>
                  <a:gd name="T0" fmla="*/ 4 w 5"/>
                  <a:gd name="T1" fmla="*/ 2 h 2"/>
                  <a:gd name="T2" fmla="*/ 4 w 5"/>
                  <a:gd name="T3" fmla="*/ 1 h 2"/>
                  <a:gd name="T4" fmla="*/ 4 w 5"/>
                  <a:gd name="T5" fmla="*/ 2 h 2"/>
                </a:gdLst>
                <a:ahLst/>
                <a:cxnLst>
                  <a:cxn ang="0">
                    <a:pos x="T0" y="T1"/>
                  </a:cxn>
                  <a:cxn ang="0">
                    <a:pos x="T2" y="T3"/>
                  </a:cxn>
                  <a:cxn ang="0">
                    <a:pos x="T4" y="T5"/>
                  </a:cxn>
                </a:cxnLst>
                <a:rect l="0" t="0" r="r" b="b"/>
                <a:pathLst>
                  <a:path w="5" h="2">
                    <a:moveTo>
                      <a:pt x="4" y="2"/>
                    </a:moveTo>
                    <a:cubicBezTo>
                      <a:pt x="4" y="2"/>
                      <a:pt x="4" y="1"/>
                      <a:pt x="4" y="1"/>
                    </a:cubicBezTo>
                    <a:cubicBezTo>
                      <a:pt x="5" y="0"/>
                      <a:pt x="0"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78" name="Freeform 71">
                <a:extLst>
                  <a:ext uri="{FF2B5EF4-FFF2-40B4-BE49-F238E27FC236}">
                    <a16:creationId xmlns:a16="http://schemas.microsoft.com/office/drawing/2014/main" id="{6035A591-1563-4EBB-AE72-258B6E65A94E}"/>
                  </a:ext>
                </a:extLst>
              </p:cNvPr>
              <p:cNvSpPr>
                <a:spLocks/>
              </p:cNvSpPr>
              <p:nvPr userDrawn="1"/>
            </p:nvSpPr>
            <p:spPr bwMode="auto">
              <a:xfrm>
                <a:off x="4291" y="1437"/>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79" name="Freeform 72">
                <a:extLst>
                  <a:ext uri="{FF2B5EF4-FFF2-40B4-BE49-F238E27FC236}">
                    <a16:creationId xmlns:a16="http://schemas.microsoft.com/office/drawing/2014/main" id="{0FC54A76-CBAB-4723-9026-2B869EA5AA51}"/>
                  </a:ext>
                </a:extLst>
              </p:cNvPr>
              <p:cNvSpPr>
                <a:spLocks/>
              </p:cNvSpPr>
              <p:nvPr userDrawn="1"/>
            </p:nvSpPr>
            <p:spPr bwMode="auto">
              <a:xfrm>
                <a:off x="4246" y="1437"/>
                <a:ext cx="15" cy="5"/>
              </a:xfrm>
              <a:custGeom>
                <a:avLst/>
                <a:gdLst>
                  <a:gd name="T0" fmla="*/ 0 w 3"/>
                  <a:gd name="T1" fmla="*/ 1 h 1"/>
                  <a:gd name="T2" fmla="*/ 2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2" y="1"/>
                      <a:pt x="2" y="1"/>
                      <a:pt x="2" y="1"/>
                    </a:cubicBezTo>
                    <a:cubicBezTo>
                      <a:pt x="2" y="1"/>
                      <a:pt x="2" y="1"/>
                      <a:pt x="3"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80" name="Freeform 73">
                <a:extLst>
                  <a:ext uri="{FF2B5EF4-FFF2-40B4-BE49-F238E27FC236}">
                    <a16:creationId xmlns:a16="http://schemas.microsoft.com/office/drawing/2014/main" id="{D460FAB1-73BC-43F0-B3E3-906054BA6ECF}"/>
                  </a:ext>
                </a:extLst>
              </p:cNvPr>
              <p:cNvSpPr>
                <a:spLocks/>
              </p:cNvSpPr>
              <p:nvPr userDrawn="1"/>
            </p:nvSpPr>
            <p:spPr bwMode="auto">
              <a:xfrm>
                <a:off x="4261" y="143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81" name="Freeform 74">
                <a:extLst>
                  <a:ext uri="{FF2B5EF4-FFF2-40B4-BE49-F238E27FC236}">
                    <a16:creationId xmlns:a16="http://schemas.microsoft.com/office/drawing/2014/main" id="{F3BB07D8-5DB6-4BFD-B75F-F1BCAB446D40}"/>
                  </a:ext>
                </a:extLst>
              </p:cNvPr>
              <p:cNvSpPr>
                <a:spLocks/>
              </p:cNvSpPr>
              <p:nvPr userDrawn="1"/>
            </p:nvSpPr>
            <p:spPr bwMode="auto">
              <a:xfrm>
                <a:off x="4271" y="1442"/>
                <a:ext cx="15" cy="0"/>
              </a:xfrm>
              <a:custGeom>
                <a:avLst/>
                <a:gdLst>
                  <a:gd name="T0" fmla="*/ 15 w 15"/>
                  <a:gd name="T1" fmla="*/ 10 w 15"/>
                  <a:gd name="T2" fmla="*/ 0 w 15"/>
                  <a:gd name="T3" fmla="*/ 15 w 15"/>
                </a:gdLst>
                <a:ahLst/>
                <a:cxnLst>
                  <a:cxn ang="0">
                    <a:pos x="T0" y="0"/>
                  </a:cxn>
                  <a:cxn ang="0">
                    <a:pos x="T1" y="0"/>
                  </a:cxn>
                  <a:cxn ang="0">
                    <a:pos x="T2" y="0"/>
                  </a:cxn>
                  <a:cxn ang="0">
                    <a:pos x="T3" y="0"/>
                  </a:cxn>
                </a:cxnLst>
                <a:rect l="0" t="0" r="r" b="b"/>
                <a:pathLst>
                  <a:path w="15">
                    <a:moveTo>
                      <a:pt x="15" y="0"/>
                    </a:moveTo>
                    <a:lnTo>
                      <a:pt x="10" y="0"/>
                    </a:lnTo>
                    <a:lnTo>
                      <a:pt x="0" y="0"/>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82" name="Freeform 75">
                <a:extLst>
                  <a:ext uri="{FF2B5EF4-FFF2-40B4-BE49-F238E27FC236}">
                    <a16:creationId xmlns:a16="http://schemas.microsoft.com/office/drawing/2014/main" id="{284906DB-BA26-470F-8C88-31CF8CF993B6}"/>
                  </a:ext>
                </a:extLst>
              </p:cNvPr>
              <p:cNvSpPr>
                <a:spLocks/>
              </p:cNvSpPr>
              <p:nvPr userDrawn="1"/>
            </p:nvSpPr>
            <p:spPr bwMode="auto">
              <a:xfrm>
                <a:off x="4122" y="1422"/>
                <a:ext cx="15" cy="5"/>
              </a:xfrm>
              <a:custGeom>
                <a:avLst/>
                <a:gdLst>
                  <a:gd name="T0" fmla="*/ 2 w 3"/>
                  <a:gd name="T1" fmla="*/ 1 h 1"/>
                  <a:gd name="T2" fmla="*/ 0 w 3"/>
                  <a:gd name="T3" fmla="*/ 0 h 1"/>
                  <a:gd name="T4" fmla="*/ 1 w 3"/>
                  <a:gd name="T5" fmla="*/ 1 h 1"/>
                  <a:gd name="T6" fmla="*/ 2 w 3"/>
                  <a:gd name="T7" fmla="*/ 1 h 1"/>
                </a:gdLst>
                <a:ahLst/>
                <a:cxnLst>
                  <a:cxn ang="0">
                    <a:pos x="T0" y="T1"/>
                  </a:cxn>
                  <a:cxn ang="0">
                    <a:pos x="T2" y="T3"/>
                  </a:cxn>
                  <a:cxn ang="0">
                    <a:pos x="T4" y="T5"/>
                  </a:cxn>
                  <a:cxn ang="0">
                    <a:pos x="T6" y="T7"/>
                  </a:cxn>
                </a:cxnLst>
                <a:rect l="0" t="0" r="r" b="b"/>
                <a:pathLst>
                  <a:path w="3" h="1">
                    <a:moveTo>
                      <a:pt x="2" y="1"/>
                    </a:moveTo>
                    <a:cubicBezTo>
                      <a:pt x="0" y="0"/>
                      <a:pt x="0" y="0"/>
                      <a:pt x="0" y="0"/>
                    </a:cubicBezTo>
                    <a:cubicBezTo>
                      <a:pt x="0" y="0"/>
                      <a:pt x="0" y="1"/>
                      <a:pt x="1" y="1"/>
                    </a:cubicBezTo>
                    <a:cubicBezTo>
                      <a:pt x="2"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83" name="Freeform 76">
                <a:extLst>
                  <a:ext uri="{FF2B5EF4-FFF2-40B4-BE49-F238E27FC236}">
                    <a16:creationId xmlns:a16="http://schemas.microsoft.com/office/drawing/2014/main" id="{2C6048A8-DD82-4783-8E35-2795997E9E40}"/>
                  </a:ext>
                </a:extLst>
              </p:cNvPr>
              <p:cNvSpPr>
                <a:spLocks/>
              </p:cNvSpPr>
              <p:nvPr userDrawn="1"/>
            </p:nvSpPr>
            <p:spPr bwMode="auto">
              <a:xfrm>
                <a:off x="4162" y="144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84" name="Freeform 77">
                <a:extLst>
                  <a:ext uri="{FF2B5EF4-FFF2-40B4-BE49-F238E27FC236}">
                    <a16:creationId xmlns:a16="http://schemas.microsoft.com/office/drawing/2014/main" id="{879C5F5C-AC56-49C3-85FB-C99C7958379E}"/>
                  </a:ext>
                </a:extLst>
              </p:cNvPr>
              <p:cNvSpPr>
                <a:spLocks/>
              </p:cNvSpPr>
              <p:nvPr userDrawn="1"/>
            </p:nvSpPr>
            <p:spPr bwMode="auto">
              <a:xfrm>
                <a:off x="4112" y="1437"/>
                <a:ext cx="30" cy="5"/>
              </a:xfrm>
              <a:custGeom>
                <a:avLst/>
                <a:gdLst>
                  <a:gd name="T0" fmla="*/ 4 w 6"/>
                  <a:gd name="T1" fmla="*/ 0 h 1"/>
                  <a:gd name="T2" fmla="*/ 3 w 6"/>
                  <a:gd name="T3" fmla="*/ 1 h 1"/>
                  <a:gd name="T4" fmla="*/ 4 w 6"/>
                  <a:gd name="T5" fmla="*/ 0 h 1"/>
                </a:gdLst>
                <a:ahLst/>
                <a:cxnLst>
                  <a:cxn ang="0">
                    <a:pos x="T0" y="T1"/>
                  </a:cxn>
                  <a:cxn ang="0">
                    <a:pos x="T2" y="T3"/>
                  </a:cxn>
                  <a:cxn ang="0">
                    <a:pos x="T4" y="T5"/>
                  </a:cxn>
                </a:cxnLst>
                <a:rect l="0" t="0" r="r" b="b"/>
                <a:pathLst>
                  <a:path w="6" h="1">
                    <a:moveTo>
                      <a:pt x="4" y="0"/>
                    </a:moveTo>
                    <a:cubicBezTo>
                      <a:pt x="4" y="1"/>
                      <a:pt x="0" y="0"/>
                      <a:pt x="3" y="1"/>
                    </a:cubicBezTo>
                    <a:cubicBezTo>
                      <a:pt x="4" y="1"/>
                      <a:pt x="6"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85" name="Freeform 78">
                <a:extLst>
                  <a:ext uri="{FF2B5EF4-FFF2-40B4-BE49-F238E27FC236}">
                    <a16:creationId xmlns:a16="http://schemas.microsoft.com/office/drawing/2014/main" id="{C348DF3A-5F46-4AD6-A1D8-7B1882E92C38}"/>
                  </a:ext>
                </a:extLst>
              </p:cNvPr>
              <p:cNvSpPr>
                <a:spLocks/>
              </p:cNvSpPr>
              <p:nvPr userDrawn="1"/>
            </p:nvSpPr>
            <p:spPr bwMode="auto">
              <a:xfrm>
                <a:off x="3968" y="1392"/>
                <a:ext cx="5" cy="10"/>
              </a:xfrm>
              <a:custGeom>
                <a:avLst/>
                <a:gdLst>
                  <a:gd name="T0" fmla="*/ 0 w 5"/>
                  <a:gd name="T1" fmla="*/ 10 h 10"/>
                  <a:gd name="T2" fmla="*/ 5 w 5"/>
                  <a:gd name="T3" fmla="*/ 5 h 10"/>
                  <a:gd name="T4" fmla="*/ 0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5"/>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86" name="Freeform 79">
                <a:extLst>
                  <a:ext uri="{FF2B5EF4-FFF2-40B4-BE49-F238E27FC236}">
                    <a16:creationId xmlns:a16="http://schemas.microsoft.com/office/drawing/2014/main" id="{30A28BCC-3647-4A8A-89C8-774AC38ADCB0}"/>
                  </a:ext>
                </a:extLst>
              </p:cNvPr>
              <p:cNvSpPr>
                <a:spLocks/>
              </p:cNvSpPr>
              <p:nvPr userDrawn="1"/>
            </p:nvSpPr>
            <p:spPr bwMode="auto">
              <a:xfrm>
                <a:off x="3819" y="1462"/>
                <a:ext cx="24" cy="5"/>
              </a:xfrm>
              <a:custGeom>
                <a:avLst/>
                <a:gdLst>
                  <a:gd name="T0" fmla="*/ 1 w 5"/>
                  <a:gd name="T1" fmla="*/ 1 h 1"/>
                  <a:gd name="T2" fmla="*/ 5 w 5"/>
                  <a:gd name="T3" fmla="*/ 0 h 1"/>
                  <a:gd name="T4" fmla="*/ 4 w 5"/>
                  <a:gd name="T5" fmla="*/ 0 h 1"/>
                  <a:gd name="T6" fmla="*/ 3 w 5"/>
                  <a:gd name="T7" fmla="*/ 0 h 1"/>
                  <a:gd name="T8" fmla="*/ 1 w 5"/>
                  <a:gd name="T9" fmla="*/ 1 h 1"/>
                </a:gdLst>
                <a:ahLst/>
                <a:cxnLst>
                  <a:cxn ang="0">
                    <a:pos x="T0" y="T1"/>
                  </a:cxn>
                  <a:cxn ang="0">
                    <a:pos x="T2" y="T3"/>
                  </a:cxn>
                  <a:cxn ang="0">
                    <a:pos x="T4" y="T5"/>
                  </a:cxn>
                  <a:cxn ang="0">
                    <a:pos x="T6" y="T7"/>
                  </a:cxn>
                  <a:cxn ang="0">
                    <a:pos x="T8" y="T9"/>
                  </a:cxn>
                </a:cxnLst>
                <a:rect l="0" t="0" r="r" b="b"/>
                <a:pathLst>
                  <a:path w="5" h="1">
                    <a:moveTo>
                      <a:pt x="1" y="1"/>
                    </a:moveTo>
                    <a:cubicBezTo>
                      <a:pt x="4" y="1"/>
                      <a:pt x="2" y="0"/>
                      <a:pt x="5" y="0"/>
                    </a:cubicBezTo>
                    <a:cubicBezTo>
                      <a:pt x="5" y="0"/>
                      <a:pt x="4" y="0"/>
                      <a:pt x="4" y="0"/>
                    </a:cubicBezTo>
                    <a:cubicBezTo>
                      <a:pt x="3" y="0"/>
                      <a:pt x="3" y="0"/>
                      <a:pt x="3"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87" name="Freeform 80">
                <a:extLst>
                  <a:ext uri="{FF2B5EF4-FFF2-40B4-BE49-F238E27FC236}">
                    <a16:creationId xmlns:a16="http://schemas.microsoft.com/office/drawing/2014/main" id="{064DA98B-0E8D-41EC-86B5-8B407041BB9A}"/>
                  </a:ext>
                </a:extLst>
              </p:cNvPr>
              <p:cNvSpPr>
                <a:spLocks/>
              </p:cNvSpPr>
              <p:nvPr userDrawn="1"/>
            </p:nvSpPr>
            <p:spPr bwMode="auto">
              <a:xfrm>
                <a:off x="3834" y="1457"/>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88" name="Freeform 81">
                <a:extLst>
                  <a:ext uri="{FF2B5EF4-FFF2-40B4-BE49-F238E27FC236}">
                    <a16:creationId xmlns:a16="http://schemas.microsoft.com/office/drawing/2014/main" id="{C30DCD3C-21BC-4E34-93F1-AA856D3E5552}"/>
                  </a:ext>
                </a:extLst>
              </p:cNvPr>
              <p:cNvSpPr>
                <a:spLocks/>
              </p:cNvSpPr>
              <p:nvPr userDrawn="1"/>
            </p:nvSpPr>
            <p:spPr bwMode="auto">
              <a:xfrm>
                <a:off x="4421" y="1137"/>
                <a:ext cx="0" cy="10"/>
              </a:xfrm>
              <a:custGeom>
                <a:avLst/>
                <a:gdLst>
                  <a:gd name="T0" fmla="*/ 1 h 2"/>
                  <a:gd name="T1" fmla="*/ 2 h 2"/>
                  <a:gd name="T2" fmla="*/ 1 h 2"/>
                  <a:gd name="T3" fmla="*/ 1 h 2"/>
                </a:gdLst>
                <a:ahLst/>
                <a:cxnLst>
                  <a:cxn ang="0">
                    <a:pos x="0" y="T0"/>
                  </a:cxn>
                  <a:cxn ang="0">
                    <a:pos x="0" y="T1"/>
                  </a:cxn>
                  <a:cxn ang="0">
                    <a:pos x="0" y="T2"/>
                  </a:cxn>
                  <a:cxn ang="0">
                    <a:pos x="0" y="T3"/>
                  </a:cxn>
                </a:cxnLst>
                <a:rect l="0" t="0" r="r" b="b"/>
                <a:pathLst>
                  <a:path h="2">
                    <a:moveTo>
                      <a:pt x="0" y="1"/>
                    </a:moveTo>
                    <a:cubicBezTo>
                      <a:pt x="0" y="0"/>
                      <a:pt x="0" y="2"/>
                      <a:pt x="0" y="2"/>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89" name="Freeform 82">
                <a:extLst>
                  <a:ext uri="{FF2B5EF4-FFF2-40B4-BE49-F238E27FC236}">
                    <a16:creationId xmlns:a16="http://schemas.microsoft.com/office/drawing/2014/main" id="{5C0B73B4-58FF-47FA-B45A-D5702793311D}"/>
                  </a:ext>
                </a:extLst>
              </p:cNvPr>
              <p:cNvSpPr>
                <a:spLocks/>
              </p:cNvSpPr>
              <p:nvPr userDrawn="1"/>
            </p:nvSpPr>
            <p:spPr bwMode="auto">
              <a:xfrm>
                <a:off x="4431" y="1147"/>
                <a:ext cx="10" cy="5"/>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90" name="Freeform 83">
                <a:extLst>
                  <a:ext uri="{FF2B5EF4-FFF2-40B4-BE49-F238E27FC236}">
                    <a16:creationId xmlns:a16="http://schemas.microsoft.com/office/drawing/2014/main" id="{B1079B39-A1B8-4F4B-8787-CE819FED295D}"/>
                  </a:ext>
                </a:extLst>
              </p:cNvPr>
              <p:cNvSpPr>
                <a:spLocks/>
              </p:cNvSpPr>
              <p:nvPr userDrawn="1"/>
            </p:nvSpPr>
            <p:spPr bwMode="auto">
              <a:xfrm>
                <a:off x="3585" y="1087"/>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91" name="Freeform 84">
                <a:extLst>
                  <a:ext uri="{FF2B5EF4-FFF2-40B4-BE49-F238E27FC236}">
                    <a16:creationId xmlns:a16="http://schemas.microsoft.com/office/drawing/2014/main" id="{11D3E0AF-F36D-4383-90C7-5DE0F43A1E9D}"/>
                  </a:ext>
                </a:extLst>
              </p:cNvPr>
              <p:cNvSpPr>
                <a:spLocks/>
              </p:cNvSpPr>
              <p:nvPr userDrawn="1"/>
            </p:nvSpPr>
            <p:spPr bwMode="auto">
              <a:xfrm>
                <a:off x="3689" y="1032"/>
                <a:ext cx="5" cy="5"/>
              </a:xfrm>
              <a:custGeom>
                <a:avLst/>
                <a:gdLst>
                  <a:gd name="T0" fmla="*/ 0 w 5"/>
                  <a:gd name="T1" fmla="*/ 0 h 5"/>
                  <a:gd name="T2" fmla="*/ 0 w 5"/>
                  <a:gd name="T3" fmla="*/ 0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0"/>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92" name="Freeform 85">
                <a:extLst>
                  <a:ext uri="{FF2B5EF4-FFF2-40B4-BE49-F238E27FC236}">
                    <a16:creationId xmlns:a16="http://schemas.microsoft.com/office/drawing/2014/main" id="{5C3CADD8-0113-4120-8855-6B676D0BE984}"/>
                  </a:ext>
                </a:extLst>
              </p:cNvPr>
              <p:cNvSpPr>
                <a:spLocks/>
              </p:cNvSpPr>
              <p:nvPr userDrawn="1"/>
            </p:nvSpPr>
            <p:spPr bwMode="auto">
              <a:xfrm>
                <a:off x="3734" y="962"/>
                <a:ext cx="15" cy="10"/>
              </a:xfrm>
              <a:custGeom>
                <a:avLst/>
                <a:gdLst>
                  <a:gd name="T0" fmla="*/ 1 w 3"/>
                  <a:gd name="T1" fmla="*/ 0 h 2"/>
                  <a:gd name="T2" fmla="*/ 0 w 3"/>
                  <a:gd name="T3" fmla="*/ 2 h 2"/>
                  <a:gd name="T4" fmla="*/ 1 w 3"/>
                  <a:gd name="T5" fmla="*/ 0 h 2"/>
                </a:gdLst>
                <a:ahLst/>
                <a:cxnLst>
                  <a:cxn ang="0">
                    <a:pos x="T0" y="T1"/>
                  </a:cxn>
                  <a:cxn ang="0">
                    <a:pos x="T2" y="T3"/>
                  </a:cxn>
                  <a:cxn ang="0">
                    <a:pos x="T4" y="T5"/>
                  </a:cxn>
                </a:cxnLst>
                <a:rect l="0" t="0" r="r" b="b"/>
                <a:pathLst>
                  <a:path w="3" h="2">
                    <a:moveTo>
                      <a:pt x="1" y="0"/>
                    </a:moveTo>
                    <a:cubicBezTo>
                      <a:pt x="1" y="1"/>
                      <a:pt x="1" y="1"/>
                      <a:pt x="0" y="2"/>
                    </a:cubicBezTo>
                    <a:cubicBezTo>
                      <a:pt x="1" y="1"/>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93" name="Freeform 86">
                <a:extLst>
                  <a:ext uri="{FF2B5EF4-FFF2-40B4-BE49-F238E27FC236}">
                    <a16:creationId xmlns:a16="http://schemas.microsoft.com/office/drawing/2014/main" id="{1D46FB0D-49C8-4C38-88CB-E8C139DD658D}"/>
                  </a:ext>
                </a:extLst>
              </p:cNvPr>
              <p:cNvSpPr>
                <a:spLocks/>
              </p:cNvSpPr>
              <p:nvPr userDrawn="1"/>
            </p:nvSpPr>
            <p:spPr bwMode="auto">
              <a:xfrm>
                <a:off x="3639" y="68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94" name="Freeform 87">
                <a:extLst>
                  <a:ext uri="{FF2B5EF4-FFF2-40B4-BE49-F238E27FC236}">
                    <a16:creationId xmlns:a16="http://schemas.microsoft.com/office/drawing/2014/main" id="{135B6F81-62EB-4077-BC3C-A6CC70ACDF6A}"/>
                  </a:ext>
                </a:extLst>
              </p:cNvPr>
              <p:cNvSpPr>
                <a:spLocks/>
              </p:cNvSpPr>
              <p:nvPr userDrawn="1"/>
            </p:nvSpPr>
            <p:spPr bwMode="auto">
              <a:xfrm>
                <a:off x="3615" y="6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95" name="Freeform 88">
                <a:extLst>
                  <a:ext uri="{FF2B5EF4-FFF2-40B4-BE49-F238E27FC236}">
                    <a16:creationId xmlns:a16="http://schemas.microsoft.com/office/drawing/2014/main" id="{D0286A2F-87BC-4873-8C1F-3FF9B56B7576}"/>
                  </a:ext>
                </a:extLst>
              </p:cNvPr>
              <p:cNvSpPr>
                <a:spLocks/>
              </p:cNvSpPr>
              <p:nvPr userDrawn="1"/>
            </p:nvSpPr>
            <p:spPr bwMode="auto">
              <a:xfrm>
                <a:off x="3600" y="64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2"/>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96" name="Freeform 89">
                <a:extLst>
                  <a:ext uri="{FF2B5EF4-FFF2-40B4-BE49-F238E27FC236}">
                    <a16:creationId xmlns:a16="http://schemas.microsoft.com/office/drawing/2014/main" id="{43D9BA27-44FF-4585-BC2F-5DF86B3A3CDE}"/>
                  </a:ext>
                </a:extLst>
              </p:cNvPr>
              <p:cNvSpPr>
                <a:spLocks/>
              </p:cNvSpPr>
              <p:nvPr userDrawn="1"/>
            </p:nvSpPr>
            <p:spPr bwMode="auto">
              <a:xfrm>
                <a:off x="3600" y="628"/>
                <a:ext cx="10" cy="5"/>
              </a:xfrm>
              <a:custGeom>
                <a:avLst/>
                <a:gdLst>
                  <a:gd name="T0" fmla="*/ 1 w 2"/>
                  <a:gd name="T1" fmla="*/ 0 h 1"/>
                  <a:gd name="T2" fmla="*/ 2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2"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97" name="Freeform 90">
                <a:extLst>
                  <a:ext uri="{FF2B5EF4-FFF2-40B4-BE49-F238E27FC236}">
                    <a16:creationId xmlns:a16="http://schemas.microsoft.com/office/drawing/2014/main" id="{34E252DD-1E6B-420D-B277-BE6409C94E3C}"/>
                  </a:ext>
                </a:extLst>
              </p:cNvPr>
              <p:cNvSpPr>
                <a:spLocks/>
              </p:cNvSpPr>
              <p:nvPr userDrawn="1"/>
            </p:nvSpPr>
            <p:spPr bwMode="auto">
              <a:xfrm>
                <a:off x="3610" y="628"/>
                <a:ext cx="0" cy="5"/>
              </a:xfrm>
              <a:custGeom>
                <a:avLst/>
                <a:gdLst>
                  <a:gd name="T0" fmla="*/ 1 h 1"/>
                  <a:gd name="T1" fmla="*/ 1 h 1"/>
                </a:gdLst>
                <a:ahLst/>
                <a:cxnLst>
                  <a:cxn ang="0">
                    <a:pos x="0" y="T0"/>
                  </a:cxn>
                  <a:cxn ang="0">
                    <a:pos x="0" y="T1"/>
                  </a:cxn>
                </a:cxnLst>
                <a:rect l="0" t="0" r="r" b="b"/>
                <a:pathLst>
                  <a:path h="1">
                    <a:moveTo>
                      <a:pt x="0" y="1"/>
                    </a:move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98" name="Freeform 91">
                <a:extLst>
                  <a:ext uri="{FF2B5EF4-FFF2-40B4-BE49-F238E27FC236}">
                    <a16:creationId xmlns:a16="http://schemas.microsoft.com/office/drawing/2014/main" id="{DB615BEE-15D0-4919-994B-E4B51E9B2E1F}"/>
                  </a:ext>
                </a:extLst>
              </p:cNvPr>
              <p:cNvSpPr>
                <a:spLocks/>
              </p:cNvSpPr>
              <p:nvPr userDrawn="1"/>
            </p:nvSpPr>
            <p:spPr bwMode="auto">
              <a:xfrm>
                <a:off x="3600" y="618"/>
                <a:ext cx="5" cy="5"/>
              </a:xfrm>
              <a:custGeom>
                <a:avLst/>
                <a:gdLst>
                  <a:gd name="T0" fmla="*/ 0 w 1"/>
                  <a:gd name="T1" fmla="*/ 1 h 1"/>
                  <a:gd name="T2" fmla="*/ 0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99" name="Freeform 92">
                <a:extLst>
                  <a:ext uri="{FF2B5EF4-FFF2-40B4-BE49-F238E27FC236}">
                    <a16:creationId xmlns:a16="http://schemas.microsoft.com/office/drawing/2014/main" id="{B85B68FD-DF6B-4EE5-B282-6F8323E133A5}"/>
                  </a:ext>
                </a:extLst>
              </p:cNvPr>
              <p:cNvSpPr>
                <a:spLocks/>
              </p:cNvSpPr>
              <p:nvPr userDrawn="1"/>
            </p:nvSpPr>
            <p:spPr bwMode="auto">
              <a:xfrm>
                <a:off x="3590" y="6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00" name="Freeform 93">
                <a:extLst>
                  <a:ext uri="{FF2B5EF4-FFF2-40B4-BE49-F238E27FC236}">
                    <a16:creationId xmlns:a16="http://schemas.microsoft.com/office/drawing/2014/main" id="{446AEC5B-3100-4D58-98A7-D4D60401D266}"/>
                  </a:ext>
                </a:extLst>
              </p:cNvPr>
              <p:cNvSpPr>
                <a:spLocks/>
              </p:cNvSpPr>
              <p:nvPr userDrawn="1"/>
            </p:nvSpPr>
            <p:spPr bwMode="auto">
              <a:xfrm>
                <a:off x="3590" y="623"/>
                <a:ext cx="10" cy="5"/>
              </a:xfrm>
              <a:custGeom>
                <a:avLst/>
                <a:gdLst>
                  <a:gd name="T0" fmla="*/ 2 w 2"/>
                  <a:gd name="T1" fmla="*/ 1 h 1"/>
                  <a:gd name="T2" fmla="*/ 1 w 2"/>
                  <a:gd name="T3" fmla="*/ 0 h 1"/>
                  <a:gd name="T4" fmla="*/ 1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1" y="0"/>
                      <a:pt x="0" y="1"/>
                      <a:pt x="1"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01" name="Freeform 94">
                <a:extLst>
                  <a:ext uri="{FF2B5EF4-FFF2-40B4-BE49-F238E27FC236}">
                    <a16:creationId xmlns:a16="http://schemas.microsoft.com/office/drawing/2014/main" id="{3F8A3123-58DC-456C-9829-5B875900FE40}"/>
                  </a:ext>
                </a:extLst>
              </p:cNvPr>
              <p:cNvSpPr>
                <a:spLocks/>
              </p:cNvSpPr>
              <p:nvPr userDrawn="1"/>
            </p:nvSpPr>
            <p:spPr bwMode="auto">
              <a:xfrm>
                <a:off x="3595" y="628"/>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1"/>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02" name="Freeform 95">
                <a:extLst>
                  <a:ext uri="{FF2B5EF4-FFF2-40B4-BE49-F238E27FC236}">
                    <a16:creationId xmlns:a16="http://schemas.microsoft.com/office/drawing/2014/main" id="{E0C5323A-881E-4137-B39A-60DCF2B3956F}"/>
                  </a:ext>
                </a:extLst>
              </p:cNvPr>
              <p:cNvSpPr>
                <a:spLocks/>
              </p:cNvSpPr>
              <p:nvPr userDrawn="1"/>
            </p:nvSpPr>
            <p:spPr bwMode="auto">
              <a:xfrm>
                <a:off x="3600" y="65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03" name="Freeform 96">
                <a:extLst>
                  <a:ext uri="{FF2B5EF4-FFF2-40B4-BE49-F238E27FC236}">
                    <a16:creationId xmlns:a16="http://schemas.microsoft.com/office/drawing/2014/main" id="{8C44252D-C95B-4A83-BEE6-53C165E2A63C}"/>
                  </a:ext>
                </a:extLst>
              </p:cNvPr>
              <p:cNvSpPr>
                <a:spLocks/>
              </p:cNvSpPr>
              <p:nvPr userDrawn="1"/>
            </p:nvSpPr>
            <p:spPr bwMode="auto">
              <a:xfrm>
                <a:off x="3580" y="6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1" y="1"/>
                      <a:pt x="1" y="1"/>
                      <a:pt x="1" y="1"/>
                    </a:cubicBezTo>
                    <a:cubicBezTo>
                      <a:pt x="1"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04" name="Freeform 97">
                <a:extLst>
                  <a:ext uri="{FF2B5EF4-FFF2-40B4-BE49-F238E27FC236}">
                    <a16:creationId xmlns:a16="http://schemas.microsoft.com/office/drawing/2014/main" id="{4DF9CFC0-1AFA-49AE-B7C1-935B9A32AC15}"/>
                  </a:ext>
                </a:extLst>
              </p:cNvPr>
              <p:cNvSpPr>
                <a:spLocks/>
              </p:cNvSpPr>
              <p:nvPr userDrawn="1"/>
            </p:nvSpPr>
            <p:spPr bwMode="auto">
              <a:xfrm>
                <a:off x="357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05" name="Freeform 98">
                <a:extLst>
                  <a:ext uri="{FF2B5EF4-FFF2-40B4-BE49-F238E27FC236}">
                    <a16:creationId xmlns:a16="http://schemas.microsoft.com/office/drawing/2014/main" id="{8E821A0E-4E92-48A1-8EF9-F4842D7FFC17}"/>
                  </a:ext>
                </a:extLst>
              </p:cNvPr>
              <p:cNvSpPr>
                <a:spLocks/>
              </p:cNvSpPr>
              <p:nvPr userDrawn="1"/>
            </p:nvSpPr>
            <p:spPr bwMode="auto">
              <a:xfrm>
                <a:off x="3585" y="628"/>
                <a:ext cx="10" cy="0"/>
              </a:xfrm>
              <a:custGeom>
                <a:avLst/>
                <a:gdLst>
                  <a:gd name="T0" fmla="*/ 0 w 2"/>
                  <a:gd name="T1" fmla="*/ 1 w 2"/>
                  <a:gd name="T2" fmla="*/ 2 w 2"/>
                  <a:gd name="T3" fmla="*/ 1 w 2"/>
                  <a:gd name="T4" fmla="*/ 0 w 2"/>
                </a:gdLst>
                <a:ahLst/>
                <a:cxnLst>
                  <a:cxn ang="0">
                    <a:pos x="T0" y="0"/>
                  </a:cxn>
                  <a:cxn ang="0">
                    <a:pos x="T1" y="0"/>
                  </a:cxn>
                  <a:cxn ang="0">
                    <a:pos x="T2" y="0"/>
                  </a:cxn>
                  <a:cxn ang="0">
                    <a:pos x="T3" y="0"/>
                  </a:cxn>
                  <a:cxn ang="0">
                    <a:pos x="T4" y="0"/>
                  </a:cxn>
                </a:cxnLst>
                <a:rect l="0" t="0" r="r" b="b"/>
                <a:pathLst>
                  <a:path w="2">
                    <a:moveTo>
                      <a:pt x="0" y="0"/>
                    </a:moveTo>
                    <a:cubicBezTo>
                      <a:pt x="0" y="0"/>
                      <a:pt x="1" y="0"/>
                      <a:pt x="1" y="0"/>
                    </a:cubicBezTo>
                    <a:cubicBezTo>
                      <a:pt x="1" y="0"/>
                      <a:pt x="2" y="0"/>
                      <a:pt x="2" y="0"/>
                    </a:cubicBezTo>
                    <a:cubicBezTo>
                      <a:pt x="2"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06" name="Freeform 99">
                <a:extLst>
                  <a:ext uri="{FF2B5EF4-FFF2-40B4-BE49-F238E27FC236}">
                    <a16:creationId xmlns:a16="http://schemas.microsoft.com/office/drawing/2014/main" id="{B3FC4D31-7C1D-45E4-BD9A-7F6CD849AEFB}"/>
                  </a:ext>
                </a:extLst>
              </p:cNvPr>
              <p:cNvSpPr>
                <a:spLocks/>
              </p:cNvSpPr>
              <p:nvPr userDrawn="1"/>
            </p:nvSpPr>
            <p:spPr bwMode="auto">
              <a:xfrm>
                <a:off x="3570" y="59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07" name="Freeform 100">
                <a:extLst>
                  <a:ext uri="{FF2B5EF4-FFF2-40B4-BE49-F238E27FC236}">
                    <a16:creationId xmlns:a16="http://schemas.microsoft.com/office/drawing/2014/main" id="{F6ECADF0-3016-4BAE-952A-8DFA17A59D9C}"/>
                  </a:ext>
                </a:extLst>
              </p:cNvPr>
              <p:cNvSpPr>
                <a:spLocks/>
              </p:cNvSpPr>
              <p:nvPr userDrawn="1"/>
            </p:nvSpPr>
            <p:spPr bwMode="auto">
              <a:xfrm>
                <a:off x="3555" y="578"/>
                <a:ext cx="10" cy="10"/>
              </a:xfrm>
              <a:custGeom>
                <a:avLst/>
                <a:gdLst>
                  <a:gd name="T0" fmla="*/ 1 w 2"/>
                  <a:gd name="T1" fmla="*/ 2 h 2"/>
                  <a:gd name="T2" fmla="*/ 2 w 2"/>
                  <a:gd name="T3" fmla="*/ 1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1" y="0"/>
                      <a:pt x="1" y="1"/>
                      <a:pt x="0" y="1"/>
                    </a:cubicBezTo>
                    <a:cubicBezTo>
                      <a:pt x="1"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08" name="Freeform 101">
                <a:extLst>
                  <a:ext uri="{FF2B5EF4-FFF2-40B4-BE49-F238E27FC236}">
                    <a16:creationId xmlns:a16="http://schemas.microsoft.com/office/drawing/2014/main" id="{5A6AECE6-6053-4402-B963-98C58C57FB11}"/>
                  </a:ext>
                </a:extLst>
              </p:cNvPr>
              <p:cNvSpPr>
                <a:spLocks/>
              </p:cNvSpPr>
              <p:nvPr userDrawn="1"/>
            </p:nvSpPr>
            <p:spPr bwMode="auto">
              <a:xfrm>
                <a:off x="3550"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09" name="Freeform 102">
                <a:extLst>
                  <a:ext uri="{FF2B5EF4-FFF2-40B4-BE49-F238E27FC236}">
                    <a16:creationId xmlns:a16="http://schemas.microsoft.com/office/drawing/2014/main" id="{077D0307-A1AE-4A83-BA26-257A90110B34}"/>
                  </a:ext>
                </a:extLst>
              </p:cNvPr>
              <p:cNvSpPr>
                <a:spLocks/>
              </p:cNvSpPr>
              <p:nvPr userDrawn="1"/>
            </p:nvSpPr>
            <p:spPr bwMode="auto">
              <a:xfrm>
                <a:off x="3570" y="59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10" name="Freeform 103">
                <a:extLst>
                  <a:ext uri="{FF2B5EF4-FFF2-40B4-BE49-F238E27FC236}">
                    <a16:creationId xmlns:a16="http://schemas.microsoft.com/office/drawing/2014/main" id="{D71510EF-4FDC-479C-9164-1CDDCDE021DF}"/>
                  </a:ext>
                </a:extLst>
              </p:cNvPr>
              <p:cNvSpPr>
                <a:spLocks/>
              </p:cNvSpPr>
              <p:nvPr userDrawn="1"/>
            </p:nvSpPr>
            <p:spPr bwMode="auto">
              <a:xfrm>
                <a:off x="3565" y="5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11" name="Freeform 104">
                <a:extLst>
                  <a:ext uri="{FF2B5EF4-FFF2-40B4-BE49-F238E27FC236}">
                    <a16:creationId xmlns:a16="http://schemas.microsoft.com/office/drawing/2014/main" id="{B042BDED-D9DA-4411-9A5A-E83397FC9160}"/>
                  </a:ext>
                </a:extLst>
              </p:cNvPr>
              <p:cNvSpPr>
                <a:spLocks/>
              </p:cNvSpPr>
              <p:nvPr userDrawn="1"/>
            </p:nvSpPr>
            <p:spPr bwMode="auto">
              <a:xfrm>
                <a:off x="3570"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12" name="Freeform 105">
                <a:extLst>
                  <a:ext uri="{FF2B5EF4-FFF2-40B4-BE49-F238E27FC236}">
                    <a16:creationId xmlns:a16="http://schemas.microsoft.com/office/drawing/2014/main" id="{9EE250F2-4B7D-4550-A351-BE7305F576F9}"/>
                  </a:ext>
                </a:extLst>
              </p:cNvPr>
              <p:cNvSpPr>
                <a:spLocks/>
              </p:cNvSpPr>
              <p:nvPr userDrawn="1"/>
            </p:nvSpPr>
            <p:spPr bwMode="auto">
              <a:xfrm>
                <a:off x="3575" y="61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13" name="Freeform 106">
                <a:extLst>
                  <a:ext uri="{FF2B5EF4-FFF2-40B4-BE49-F238E27FC236}">
                    <a16:creationId xmlns:a16="http://schemas.microsoft.com/office/drawing/2014/main" id="{6A05E2FE-190C-464C-9C67-2379BF9F4B75}"/>
                  </a:ext>
                </a:extLst>
              </p:cNvPr>
              <p:cNvSpPr>
                <a:spLocks/>
              </p:cNvSpPr>
              <p:nvPr userDrawn="1"/>
            </p:nvSpPr>
            <p:spPr bwMode="auto">
              <a:xfrm>
                <a:off x="3570" y="60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14" name="Rectangle 107">
                <a:extLst>
                  <a:ext uri="{FF2B5EF4-FFF2-40B4-BE49-F238E27FC236}">
                    <a16:creationId xmlns:a16="http://schemas.microsoft.com/office/drawing/2014/main" id="{FC9FC2F4-6EB2-4FC0-8B96-C34726C85962}"/>
                  </a:ext>
                </a:extLst>
              </p:cNvPr>
              <p:cNvSpPr>
                <a:spLocks noChangeArrowheads="1"/>
              </p:cNvSpPr>
              <p:nvPr userDrawn="1"/>
            </p:nvSpPr>
            <p:spPr bwMode="auto">
              <a:xfrm>
                <a:off x="3565" y="6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15" name="Freeform 108">
                <a:extLst>
                  <a:ext uri="{FF2B5EF4-FFF2-40B4-BE49-F238E27FC236}">
                    <a16:creationId xmlns:a16="http://schemas.microsoft.com/office/drawing/2014/main" id="{E7A2A620-CCA8-4DAE-A332-C6C03ACCA002}"/>
                  </a:ext>
                </a:extLst>
              </p:cNvPr>
              <p:cNvSpPr>
                <a:spLocks/>
              </p:cNvSpPr>
              <p:nvPr userDrawn="1"/>
            </p:nvSpPr>
            <p:spPr bwMode="auto">
              <a:xfrm>
                <a:off x="3550" y="58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16" name="Freeform 109">
                <a:extLst>
                  <a:ext uri="{FF2B5EF4-FFF2-40B4-BE49-F238E27FC236}">
                    <a16:creationId xmlns:a16="http://schemas.microsoft.com/office/drawing/2014/main" id="{DAD7DAEF-2B81-45C8-8C76-726E8EB31195}"/>
                  </a:ext>
                </a:extLst>
              </p:cNvPr>
              <p:cNvSpPr>
                <a:spLocks/>
              </p:cNvSpPr>
              <p:nvPr userDrawn="1"/>
            </p:nvSpPr>
            <p:spPr bwMode="auto">
              <a:xfrm>
                <a:off x="3560"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17" name="Freeform 110">
                <a:extLst>
                  <a:ext uri="{FF2B5EF4-FFF2-40B4-BE49-F238E27FC236}">
                    <a16:creationId xmlns:a16="http://schemas.microsoft.com/office/drawing/2014/main" id="{82ACE0E7-8E9D-40D6-8F88-10CCA3525287}"/>
                  </a:ext>
                </a:extLst>
              </p:cNvPr>
              <p:cNvSpPr>
                <a:spLocks/>
              </p:cNvSpPr>
              <p:nvPr userDrawn="1"/>
            </p:nvSpPr>
            <p:spPr bwMode="auto">
              <a:xfrm>
                <a:off x="3525" y="57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18" name="Freeform 111">
                <a:extLst>
                  <a:ext uri="{FF2B5EF4-FFF2-40B4-BE49-F238E27FC236}">
                    <a16:creationId xmlns:a16="http://schemas.microsoft.com/office/drawing/2014/main" id="{9295D600-58AE-4AD0-BD41-3AB39B26E8DB}"/>
                  </a:ext>
                </a:extLst>
              </p:cNvPr>
              <p:cNvSpPr>
                <a:spLocks/>
              </p:cNvSpPr>
              <p:nvPr userDrawn="1"/>
            </p:nvSpPr>
            <p:spPr bwMode="auto">
              <a:xfrm>
                <a:off x="3555" y="59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19" name="Freeform 112">
                <a:extLst>
                  <a:ext uri="{FF2B5EF4-FFF2-40B4-BE49-F238E27FC236}">
                    <a16:creationId xmlns:a16="http://schemas.microsoft.com/office/drawing/2014/main" id="{26A9A107-CC90-4DBD-8ABC-23AAD388C438}"/>
                  </a:ext>
                </a:extLst>
              </p:cNvPr>
              <p:cNvSpPr>
                <a:spLocks/>
              </p:cNvSpPr>
              <p:nvPr userDrawn="1"/>
            </p:nvSpPr>
            <p:spPr bwMode="auto">
              <a:xfrm>
                <a:off x="3545" y="5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20" name="Freeform 113">
                <a:extLst>
                  <a:ext uri="{FF2B5EF4-FFF2-40B4-BE49-F238E27FC236}">
                    <a16:creationId xmlns:a16="http://schemas.microsoft.com/office/drawing/2014/main" id="{83AD00B3-498B-45F8-A12E-B94004D424FC}"/>
                  </a:ext>
                </a:extLst>
              </p:cNvPr>
              <p:cNvSpPr>
                <a:spLocks/>
              </p:cNvSpPr>
              <p:nvPr userDrawn="1"/>
            </p:nvSpPr>
            <p:spPr bwMode="auto">
              <a:xfrm>
                <a:off x="3560"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21" name="Freeform 114">
                <a:extLst>
                  <a:ext uri="{FF2B5EF4-FFF2-40B4-BE49-F238E27FC236}">
                    <a16:creationId xmlns:a16="http://schemas.microsoft.com/office/drawing/2014/main" id="{3B5F77E0-B3C0-4A84-B7D9-FBABBAFB5CC5}"/>
                  </a:ext>
                </a:extLst>
              </p:cNvPr>
              <p:cNvSpPr>
                <a:spLocks/>
              </p:cNvSpPr>
              <p:nvPr userDrawn="1"/>
            </p:nvSpPr>
            <p:spPr bwMode="auto">
              <a:xfrm>
                <a:off x="3560"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22" name="Freeform 115">
                <a:extLst>
                  <a:ext uri="{FF2B5EF4-FFF2-40B4-BE49-F238E27FC236}">
                    <a16:creationId xmlns:a16="http://schemas.microsoft.com/office/drawing/2014/main" id="{07CE800D-4A4F-4328-A08F-7DE46BB64383}"/>
                  </a:ext>
                </a:extLst>
              </p:cNvPr>
              <p:cNvSpPr>
                <a:spLocks/>
              </p:cNvSpPr>
              <p:nvPr userDrawn="1"/>
            </p:nvSpPr>
            <p:spPr bwMode="auto">
              <a:xfrm>
                <a:off x="3510" y="578"/>
                <a:ext cx="20" cy="20"/>
              </a:xfrm>
              <a:custGeom>
                <a:avLst/>
                <a:gdLst>
                  <a:gd name="T0" fmla="*/ 0 w 4"/>
                  <a:gd name="T1" fmla="*/ 4 h 4"/>
                  <a:gd name="T2" fmla="*/ 2 w 4"/>
                  <a:gd name="T3" fmla="*/ 4 h 4"/>
                  <a:gd name="T4" fmla="*/ 3 w 4"/>
                  <a:gd name="T5" fmla="*/ 0 h 4"/>
                  <a:gd name="T6" fmla="*/ 2 w 4"/>
                  <a:gd name="T7" fmla="*/ 0 h 4"/>
                  <a:gd name="T8" fmla="*/ 3 w 4"/>
                  <a:gd name="T9" fmla="*/ 2 h 4"/>
                  <a:gd name="T10" fmla="*/ 2 w 4"/>
                  <a:gd name="T11" fmla="*/ 1 h 4"/>
                  <a:gd name="T12" fmla="*/ 0 w 4"/>
                  <a:gd name="T13" fmla="*/ 3 h 4"/>
                  <a:gd name="T14" fmla="*/ 1 w 4"/>
                  <a:gd name="T15" fmla="*/ 3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cubicBezTo>
                      <a:pt x="1" y="3"/>
                      <a:pt x="2" y="3"/>
                      <a:pt x="2" y="4"/>
                    </a:cubicBezTo>
                    <a:cubicBezTo>
                      <a:pt x="3" y="4"/>
                      <a:pt x="4" y="1"/>
                      <a:pt x="3" y="0"/>
                    </a:cubicBezTo>
                    <a:cubicBezTo>
                      <a:pt x="3" y="0"/>
                      <a:pt x="3" y="0"/>
                      <a:pt x="2" y="0"/>
                    </a:cubicBezTo>
                    <a:cubicBezTo>
                      <a:pt x="2" y="1"/>
                      <a:pt x="4" y="2"/>
                      <a:pt x="3" y="2"/>
                    </a:cubicBezTo>
                    <a:cubicBezTo>
                      <a:pt x="1" y="2"/>
                      <a:pt x="2" y="2"/>
                      <a:pt x="2" y="1"/>
                    </a:cubicBezTo>
                    <a:cubicBezTo>
                      <a:pt x="2" y="2"/>
                      <a:pt x="0" y="2"/>
                      <a:pt x="0" y="3"/>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23" name="Freeform 116">
                <a:extLst>
                  <a:ext uri="{FF2B5EF4-FFF2-40B4-BE49-F238E27FC236}">
                    <a16:creationId xmlns:a16="http://schemas.microsoft.com/office/drawing/2014/main" id="{2D87EAF3-F677-450D-B44E-B3A9347F314D}"/>
                  </a:ext>
                </a:extLst>
              </p:cNvPr>
              <p:cNvSpPr>
                <a:spLocks/>
              </p:cNvSpPr>
              <p:nvPr userDrawn="1"/>
            </p:nvSpPr>
            <p:spPr bwMode="auto">
              <a:xfrm>
                <a:off x="3530" y="573"/>
                <a:ext cx="5" cy="1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0"/>
                      <a:pt x="0" y="1"/>
                      <a:pt x="0" y="1"/>
                    </a:cubicBezTo>
                    <a:cubicBezTo>
                      <a:pt x="0"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24" name="Freeform 117">
                <a:extLst>
                  <a:ext uri="{FF2B5EF4-FFF2-40B4-BE49-F238E27FC236}">
                    <a16:creationId xmlns:a16="http://schemas.microsoft.com/office/drawing/2014/main" id="{6D26218D-3910-49D3-B002-AD957AE085A0}"/>
                  </a:ext>
                </a:extLst>
              </p:cNvPr>
              <p:cNvSpPr>
                <a:spLocks/>
              </p:cNvSpPr>
              <p:nvPr userDrawn="1"/>
            </p:nvSpPr>
            <p:spPr bwMode="auto">
              <a:xfrm>
                <a:off x="3535" y="583"/>
                <a:ext cx="15" cy="10"/>
              </a:xfrm>
              <a:custGeom>
                <a:avLst/>
                <a:gdLst>
                  <a:gd name="T0" fmla="*/ 2 w 3"/>
                  <a:gd name="T1" fmla="*/ 1 h 2"/>
                  <a:gd name="T2" fmla="*/ 0 w 3"/>
                  <a:gd name="T3" fmla="*/ 2 h 2"/>
                  <a:gd name="T4" fmla="*/ 2 w 3"/>
                  <a:gd name="T5" fmla="*/ 2 h 2"/>
                  <a:gd name="T6" fmla="*/ 2 w 3"/>
                  <a:gd name="T7" fmla="*/ 1 h 2"/>
                  <a:gd name="T8" fmla="*/ 3 w 3"/>
                  <a:gd name="T9" fmla="*/ 1 h 2"/>
                  <a:gd name="T10" fmla="*/ 2 w 3"/>
                  <a:gd name="T11" fmla="*/ 0 h 2"/>
                  <a:gd name="T12" fmla="*/ 2 w 3"/>
                  <a:gd name="T13" fmla="*/ 0 h 2"/>
                  <a:gd name="T14" fmla="*/ 2 w 3"/>
                  <a:gd name="T15" fmla="*/ 0 h 2"/>
                  <a:gd name="T16" fmla="*/ 2 w 3"/>
                  <a:gd name="T17" fmla="*/ 0 h 2"/>
                  <a:gd name="T18" fmla="*/ 2 w 3"/>
                  <a:gd name="T19" fmla="*/ 0 h 2"/>
                  <a:gd name="T20" fmla="*/ 2 w 3"/>
                  <a:gd name="T21" fmla="*/ 0 h 2"/>
                  <a:gd name="T22" fmla="*/ 2 w 3"/>
                  <a:gd name="T23" fmla="*/ 1 h 2"/>
                  <a:gd name="T24" fmla="*/ 2 w 3"/>
                  <a:gd name="T25" fmla="*/ 0 h 2"/>
                  <a:gd name="T26" fmla="*/ 2 w 3"/>
                  <a:gd name="T27" fmla="*/ 0 h 2"/>
                  <a:gd name="T28" fmla="*/ 2 w 3"/>
                  <a:gd name="T29" fmla="*/ 0 h 2"/>
                  <a:gd name="T30" fmla="*/ 0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0" y="1"/>
                      <a:pt x="0" y="2"/>
                    </a:cubicBezTo>
                    <a:cubicBezTo>
                      <a:pt x="1" y="2"/>
                      <a:pt x="1" y="2"/>
                      <a:pt x="2" y="2"/>
                    </a:cubicBezTo>
                    <a:cubicBezTo>
                      <a:pt x="0" y="1"/>
                      <a:pt x="3" y="2"/>
                      <a:pt x="2" y="1"/>
                    </a:cubicBezTo>
                    <a:cubicBezTo>
                      <a:pt x="2" y="1"/>
                      <a:pt x="2" y="1"/>
                      <a:pt x="3" y="1"/>
                    </a:cubicBezTo>
                    <a:cubicBezTo>
                      <a:pt x="2" y="1"/>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1"/>
                    </a:cubicBezTo>
                    <a:cubicBezTo>
                      <a:pt x="1" y="0"/>
                      <a:pt x="2" y="0"/>
                      <a:pt x="2" y="0"/>
                    </a:cubicBezTo>
                    <a:cubicBezTo>
                      <a:pt x="2" y="0"/>
                      <a:pt x="2" y="0"/>
                      <a:pt x="2" y="0"/>
                    </a:cubicBezTo>
                    <a:cubicBezTo>
                      <a:pt x="2" y="0"/>
                      <a:pt x="2" y="0"/>
                      <a:pt x="2" y="0"/>
                    </a:cubicBezTo>
                    <a:cubicBezTo>
                      <a:pt x="0" y="0"/>
                      <a:pt x="0" y="0"/>
                      <a:pt x="0" y="0"/>
                    </a:cubicBezTo>
                    <a:cubicBezTo>
                      <a:pt x="1"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25" name="Freeform 118">
                <a:extLst>
                  <a:ext uri="{FF2B5EF4-FFF2-40B4-BE49-F238E27FC236}">
                    <a16:creationId xmlns:a16="http://schemas.microsoft.com/office/drawing/2014/main" id="{DB79FB97-E68D-429B-A64A-0C04C1CB2BE8}"/>
                  </a:ext>
                </a:extLst>
              </p:cNvPr>
              <p:cNvSpPr>
                <a:spLocks/>
              </p:cNvSpPr>
              <p:nvPr userDrawn="1"/>
            </p:nvSpPr>
            <p:spPr bwMode="auto">
              <a:xfrm>
                <a:off x="3565" y="62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26" name="Freeform 119">
                <a:extLst>
                  <a:ext uri="{FF2B5EF4-FFF2-40B4-BE49-F238E27FC236}">
                    <a16:creationId xmlns:a16="http://schemas.microsoft.com/office/drawing/2014/main" id="{92DCBCCB-53EF-4FEC-8E73-D695C1B85ED9}"/>
                  </a:ext>
                </a:extLst>
              </p:cNvPr>
              <p:cNvSpPr>
                <a:spLocks/>
              </p:cNvSpPr>
              <p:nvPr userDrawn="1"/>
            </p:nvSpPr>
            <p:spPr bwMode="auto">
              <a:xfrm>
                <a:off x="3565" y="613"/>
                <a:ext cx="5" cy="10"/>
              </a:xfrm>
              <a:custGeom>
                <a:avLst/>
                <a:gdLst>
                  <a:gd name="T0" fmla="*/ 0 w 1"/>
                  <a:gd name="T1" fmla="*/ 2 h 2"/>
                  <a:gd name="T2" fmla="*/ 0 w 1"/>
                  <a:gd name="T3" fmla="*/ 2 h 2"/>
                  <a:gd name="T4" fmla="*/ 0 w 1"/>
                  <a:gd name="T5" fmla="*/ 2 h 2"/>
                  <a:gd name="T6" fmla="*/ 1 w 1"/>
                  <a:gd name="T7" fmla="*/ 2 h 2"/>
                  <a:gd name="T8" fmla="*/ 1 w 1"/>
                  <a:gd name="T9" fmla="*/ 2 h 2"/>
                  <a:gd name="T10" fmla="*/ 0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1" y="2"/>
                      <a:pt x="0" y="2"/>
                      <a:pt x="0" y="2"/>
                    </a:cubicBezTo>
                    <a:cubicBezTo>
                      <a:pt x="0" y="2"/>
                      <a:pt x="1" y="2"/>
                      <a:pt x="1" y="2"/>
                    </a:cubicBezTo>
                    <a:cubicBezTo>
                      <a:pt x="1" y="2"/>
                      <a:pt x="1" y="2"/>
                      <a:pt x="1" y="2"/>
                    </a:cubicBez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27" name="Freeform 120">
                <a:extLst>
                  <a:ext uri="{FF2B5EF4-FFF2-40B4-BE49-F238E27FC236}">
                    <a16:creationId xmlns:a16="http://schemas.microsoft.com/office/drawing/2014/main" id="{76BF3048-C87C-4AC5-9068-2F14C129FE94}"/>
                  </a:ext>
                </a:extLst>
              </p:cNvPr>
              <p:cNvSpPr>
                <a:spLocks/>
              </p:cNvSpPr>
              <p:nvPr userDrawn="1"/>
            </p:nvSpPr>
            <p:spPr bwMode="auto">
              <a:xfrm>
                <a:off x="3550" y="603"/>
                <a:ext cx="5" cy="5"/>
              </a:xfrm>
              <a:custGeom>
                <a:avLst/>
                <a:gdLst>
                  <a:gd name="T0" fmla="*/ 1 w 1"/>
                  <a:gd name="T1" fmla="*/ 0 h 1"/>
                  <a:gd name="T2" fmla="*/ 0 w 1"/>
                  <a:gd name="T3" fmla="*/ 0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0" y="0"/>
                      <a:pt x="0"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28" name="Freeform 121">
                <a:extLst>
                  <a:ext uri="{FF2B5EF4-FFF2-40B4-BE49-F238E27FC236}">
                    <a16:creationId xmlns:a16="http://schemas.microsoft.com/office/drawing/2014/main" id="{185773F1-4F1F-49FF-B24E-424FC75D17F0}"/>
                  </a:ext>
                </a:extLst>
              </p:cNvPr>
              <p:cNvSpPr>
                <a:spLocks/>
              </p:cNvSpPr>
              <p:nvPr userDrawn="1"/>
            </p:nvSpPr>
            <p:spPr bwMode="auto">
              <a:xfrm>
                <a:off x="3525" y="57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29" name="Freeform 122">
                <a:extLst>
                  <a:ext uri="{FF2B5EF4-FFF2-40B4-BE49-F238E27FC236}">
                    <a16:creationId xmlns:a16="http://schemas.microsoft.com/office/drawing/2014/main" id="{CED56386-DC5E-40E4-BED6-A9AAD911C886}"/>
                  </a:ext>
                </a:extLst>
              </p:cNvPr>
              <p:cNvSpPr>
                <a:spLocks/>
              </p:cNvSpPr>
              <p:nvPr userDrawn="1"/>
            </p:nvSpPr>
            <p:spPr bwMode="auto">
              <a:xfrm>
                <a:off x="3515" y="5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30" name="Freeform 123">
                <a:extLst>
                  <a:ext uri="{FF2B5EF4-FFF2-40B4-BE49-F238E27FC236}">
                    <a16:creationId xmlns:a16="http://schemas.microsoft.com/office/drawing/2014/main" id="{368A4FF6-4FF5-47A6-A973-F00F4C3C70B6}"/>
                  </a:ext>
                </a:extLst>
              </p:cNvPr>
              <p:cNvSpPr>
                <a:spLocks/>
              </p:cNvSpPr>
              <p:nvPr userDrawn="1"/>
            </p:nvSpPr>
            <p:spPr bwMode="auto">
              <a:xfrm>
                <a:off x="3416" y="88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31" name="Freeform 124">
                <a:extLst>
                  <a:ext uri="{FF2B5EF4-FFF2-40B4-BE49-F238E27FC236}">
                    <a16:creationId xmlns:a16="http://schemas.microsoft.com/office/drawing/2014/main" id="{057010A2-2CB0-482C-867D-5A52C023A263}"/>
                  </a:ext>
                </a:extLst>
              </p:cNvPr>
              <p:cNvSpPr>
                <a:spLocks/>
              </p:cNvSpPr>
              <p:nvPr userDrawn="1"/>
            </p:nvSpPr>
            <p:spPr bwMode="auto">
              <a:xfrm>
                <a:off x="3406" y="8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32" name="Freeform 125">
                <a:extLst>
                  <a:ext uri="{FF2B5EF4-FFF2-40B4-BE49-F238E27FC236}">
                    <a16:creationId xmlns:a16="http://schemas.microsoft.com/office/drawing/2014/main" id="{7669C650-6815-4CFE-BCB8-E1CDFCA5D1EE}"/>
                  </a:ext>
                </a:extLst>
              </p:cNvPr>
              <p:cNvSpPr>
                <a:spLocks/>
              </p:cNvSpPr>
              <p:nvPr userDrawn="1"/>
            </p:nvSpPr>
            <p:spPr bwMode="auto">
              <a:xfrm>
                <a:off x="3311" y="653"/>
                <a:ext cx="10" cy="5"/>
              </a:xfrm>
              <a:custGeom>
                <a:avLst/>
                <a:gdLst>
                  <a:gd name="T0" fmla="*/ 2 w 2"/>
                  <a:gd name="T1" fmla="*/ 0 h 1"/>
                  <a:gd name="T2" fmla="*/ 1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0"/>
                      <a:pt x="1" y="1"/>
                    </a:cubicBezTo>
                    <a:cubicBezTo>
                      <a:pt x="1" y="1"/>
                      <a:pt x="1" y="1"/>
                      <a:pt x="1" y="1"/>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33" name="Freeform 126">
                <a:extLst>
                  <a:ext uri="{FF2B5EF4-FFF2-40B4-BE49-F238E27FC236}">
                    <a16:creationId xmlns:a16="http://schemas.microsoft.com/office/drawing/2014/main" id="{E5E3861E-DABD-421A-BE88-EE6E34BE08BE}"/>
                  </a:ext>
                </a:extLst>
              </p:cNvPr>
              <p:cNvSpPr>
                <a:spLocks/>
              </p:cNvSpPr>
              <p:nvPr userDrawn="1"/>
            </p:nvSpPr>
            <p:spPr bwMode="auto">
              <a:xfrm>
                <a:off x="3336" y="7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34" name="Freeform 127">
                <a:extLst>
                  <a:ext uri="{FF2B5EF4-FFF2-40B4-BE49-F238E27FC236}">
                    <a16:creationId xmlns:a16="http://schemas.microsoft.com/office/drawing/2014/main" id="{C8C3BC4A-6E59-4D86-90B7-F360E2CF7684}"/>
                  </a:ext>
                </a:extLst>
              </p:cNvPr>
              <p:cNvSpPr>
                <a:spLocks/>
              </p:cNvSpPr>
              <p:nvPr userDrawn="1"/>
            </p:nvSpPr>
            <p:spPr bwMode="auto">
              <a:xfrm>
                <a:off x="3356" y="7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35" name="Freeform 128">
                <a:extLst>
                  <a:ext uri="{FF2B5EF4-FFF2-40B4-BE49-F238E27FC236}">
                    <a16:creationId xmlns:a16="http://schemas.microsoft.com/office/drawing/2014/main" id="{E30BF68D-5B99-471E-860A-AE6355170EB5}"/>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36" name="Freeform 129">
                <a:extLst>
                  <a:ext uri="{FF2B5EF4-FFF2-40B4-BE49-F238E27FC236}">
                    <a16:creationId xmlns:a16="http://schemas.microsoft.com/office/drawing/2014/main" id="{2032FAE9-A9D5-4FA2-902D-637F980EEB1B}"/>
                  </a:ext>
                </a:extLst>
              </p:cNvPr>
              <p:cNvSpPr>
                <a:spLocks/>
              </p:cNvSpPr>
              <p:nvPr userDrawn="1"/>
            </p:nvSpPr>
            <p:spPr bwMode="auto">
              <a:xfrm>
                <a:off x="3416" y="563"/>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37" name="Freeform 130">
                <a:extLst>
                  <a:ext uri="{FF2B5EF4-FFF2-40B4-BE49-F238E27FC236}">
                    <a16:creationId xmlns:a16="http://schemas.microsoft.com/office/drawing/2014/main" id="{3E1E989D-ABC9-4959-914D-E331F2AF798E}"/>
                  </a:ext>
                </a:extLst>
              </p:cNvPr>
              <p:cNvSpPr>
                <a:spLocks/>
              </p:cNvSpPr>
              <p:nvPr userDrawn="1"/>
            </p:nvSpPr>
            <p:spPr bwMode="auto">
              <a:xfrm>
                <a:off x="3386"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38" name="Freeform 131">
                <a:extLst>
                  <a:ext uri="{FF2B5EF4-FFF2-40B4-BE49-F238E27FC236}">
                    <a16:creationId xmlns:a16="http://schemas.microsoft.com/office/drawing/2014/main" id="{AEA8366C-EA89-426E-A41C-9B465EA5BCF6}"/>
                  </a:ext>
                </a:extLst>
              </p:cNvPr>
              <p:cNvSpPr>
                <a:spLocks/>
              </p:cNvSpPr>
              <p:nvPr userDrawn="1"/>
            </p:nvSpPr>
            <p:spPr bwMode="auto">
              <a:xfrm>
                <a:off x="3406" y="563"/>
                <a:ext cx="10" cy="5"/>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1" y="1"/>
                      <a:pt x="1" y="1"/>
                    </a:cubicBezTo>
                    <a:cubicBezTo>
                      <a:pt x="1" y="0"/>
                      <a:pt x="1"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39" name="Freeform 132">
                <a:extLst>
                  <a:ext uri="{FF2B5EF4-FFF2-40B4-BE49-F238E27FC236}">
                    <a16:creationId xmlns:a16="http://schemas.microsoft.com/office/drawing/2014/main" id="{4D2707F9-F6C5-4D42-A129-D0C88895D700}"/>
                  </a:ext>
                </a:extLst>
              </p:cNvPr>
              <p:cNvSpPr>
                <a:spLocks/>
              </p:cNvSpPr>
              <p:nvPr userDrawn="1"/>
            </p:nvSpPr>
            <p:spPr bwMode="auto">
              <a:xfrm>
                <a:off x="3620" y="7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40" name="Freeform 133">
                <a:extLst>
                  <a:ext uri="{FF2B5EF4-FFF2-40B4-BE49-F238E27FC236}">
                    <a16:creationId xmlns:a16="http://schemas.microsoft.com/office/drawing/2014/main" id="{6FAAD775-7B21-43AC-A5CB-F8B71C3BD9D7}"/>
                  </a:ext>
                </a:extLst>
              </p:cNvPr>
              <p:cNvSpPr>
                <a:spLocks/>
              </p:cNvSpPr>
              <p:nvPr userDrawn="1"/>
            </p:nvSpPr>
            <p:spPr bwMode="auto">
              <a:xfrm>
                <a:off x="3644"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41" name="Freeform 134">
                <a:extLst>
                  <a:ext uri="{FF2B5EF4-FFF2-40B4-BE49-F238E27FC236}">
                    <a16:creationId xmlns:a16="http://schemas.microsoft.com/office/drawing/2014/main" id="{FF3A0B29-F2F6-434C-B0E7-01C0A7E58554}"/>
                  </a:ext>
                </a:extLst>
              </p:cNvPr>
              <p:cNvSpPr>
                <a:spLocks/>
              </p:cNvSpPr>
              <p:nvPr userDrawn="1"/>
            </p:nvSpPr>
            <p:spPr bwMode="auto">
              <a:xfrm>
                <a:off x="3480" y="558"/>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42" name="Freeform 135">
                <a:extLst>
                  <a:ext uri="{FF2B5EF4-FFF2-40B4-BE49-F238E27FC236}">
                    <a16:creationId xmlns:a16="http://schemas.microsoft.com/office/drawing/2014/main" id="{98E27C32-4A18-4F29-8949-97AF14F6C91D}"/>
                  </a:ext>
                </a:extLst>
              </p:cNvPr>
              <p:cNvSpPr>
                <a:spLocks/>
              </p:cNvSpPr>
              <p:nvPr userDrawn="1"/>
            </p:nvSpPr>
            <p:spPr bwMode="auto">
              <a:xfrm>
                <a:off x="3485" y="5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43" name="Freeform 136">
                <a:extLst>
                  <a:ext uri="{FF2B5EF4-FFF2-40B4-BE49-F238E27FC236}">
                    <a16:creationId xmlns:a16="http://schemas.microsoft.com/office/drawing/2014/main" id="{62EB03F4-C536-44A8-8F4C-11AC5C03CDA8}"/>
                  </a:ext>
                </a:extLst>
              </p:cNvPr>
              <p:cNvSpPr>
                <a:spLocks/>
              </p:cNvSpPr>
              <p:nvPr userDrawn="1"/>
            </p:nvSpPr>
            <p:spPr bwMode="auto">
              <a:xfrm>
                <a:off x="3401"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44" name="Freeform 137">
                <a:extLst>
                  <a:ext uri="{FF2B5EF4-FFF2-40B4-BE49-F238E27FC236}">
                    <a16:creationId xmlns:a16="http://schemas.microsoft.com/office/drawing/2014/main" id="{0A185E4E-DB7D-4EE3-95D9-C32D434722DA}"/>
                  </a:ext>
                </a:extLst>
              </p:cNvPr>
              <p:cNvSpPr>
                <a:spLocks/>
              </p:cNvSpPr>
              <p:nvPr userDrawn="1"/>
            </p:nvSpPr>
            <p:spPr bwMode="auto">
              <a:xfrm>
                <a:off x="3480" y="55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45" name="Freeform 138">
                <a:extLst>
                  <a:ext uri="{FF2B5EF4-FFF2-40B4-BE49-F238E27FC236}">
                    <a16:creationId xmlns:a16="http://schemas.microsoft.com/office/drawing/2014/main" id="{58662E15-8885-42FB-A231-4DAE96BC24BA}"/>
                  </a:ext>
                </a:extLst>
              </p:cNvPr>
              <p:cNvSpPr>
                <a:spLocks/>
              </p:cNvSpPr>
              <p:nvPr userDrawn="1"/>
            </p:nvSpPr>
            <p:spPr bwMode="auto">
              <a:xfrm>
                <a:off x="3485" y="5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46" name="Freeform 139">
                <a:extLst>
                  <a:ext uri="{FF2B5EF4-FFF2-40B4-BE49-F238E27FC236}">
                    <a16:creationId xmlns:a16="http://schemas.microsoft.com/office/drawing/2014/main" id="{3E45C042-19E7-41BD-9605-0437066C3B37}"/>
                  </a:ext>
                </a:extLst>
              </p:cNvPr>
              <p:cNvSpPr>
                <a:spLocks/>
              </p:cNvSpPr>
              <p:nvPr userDrawn="1"/>
            </p:nvSpPr>
            <p:spPr bwMode="auto">
              <a:xfrm>
                <a:off x="3480" y="5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47" name="Freeform 140">
                <a:extLst>
                  <a:ext uri="{FF2B5EF4-FFF2-40B4-BE49-F238E27FC236}">
                    <a16:creationId xmlns:a16="http://schemas.microsoft.com/office/drawing/2014/main" id="{BBD3545D-102F-4B07-A860-7B1A15000CA6}"/>
                  </a:ext>
                </a:extLst>
              </p:cNvPr>
              <p:cNvSpPr>
                <a:spLocks/>
              </p:cNvSpPr>
              <p:nvPr userDrawn="1"/>
            </p:nvSpPr>
            <p:spPr bwMode="auto">
              <a:xfrm>
                <a:off x="3575" y="9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48" name="Rectangle 141">
                <a:extLst>
                  <a:ext uri="{FF2B5EF4-FFF2-40B4-BE49-F238E27FC236}">
                    <a16:creationId xmlns:a16="http://schemas.microsoft.com/office/drawing/2014/main" id="{658ECD1E-BA46-4F17-A3CC-D24360B4CAB3}"/>
                  </a:ext>
                </a:extLst>
              </p:cNvPr>
              <p:cNvSpPr>
                <a:spLocks noChangeArrowheads="1"/>
              </p:cNvSpPr>
              <p:nvPr userDrawn="1"/>
            </p:nvSpPr>
            <p:spPr bwMode="auto">
              <a:xfrm>
                <a:off x="3346"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49" name="Freeform 142">
                <a:extLst>
                  <a:ext uri="{FF2B5EF4-FFF2-40B4-BE49-F238E27FC236}">
                    <a16:creationId xmlns:a16="http://schemas.microsoft.com/office/drawing/2014/main" id="{1394922E-C3CB-4270-9CD3-CA46C99A8575}"/>
                  </a:ext>
                </a:extLst>
              </p:cNvPr>
              <p:cNvSpPr>
                <a:spLocks/>
              </p:cNvSpPr>
              <p:nvPr userDrawn="1"/>
            </p:nvSpPr>
            <p:spPr bwMode="auto">
              <a:xfrm>
                <a:off x="3336"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50" name="Freeform 143">
                <a:extLst>
                  <a:ext uri="{FF2B5EF4-FFF2-40B4-BE49-F238E27FC236}">
                    <a16:creationId xmlns:a16="http://schemas.microsoft.com/office/drawing/2014/main" id="{24CCF839-98A6-42B7-9E50-35F13C7547F2}"/>
                  </a:ext>
                </a:extLst>
              </p:cNvPr>
              <p:cNvSpPr>
                <a:spLocks noEditPoints="1"/>
              </p:cNvSpPr>
              <p:nvPr userDrawn="1"/>
            </p:nvSpPr>
            <p:spPr bwMode="auto">
              <a:xfrm>
                <a:off x="3306" y="553"/>
                <a:ext cx="353" cy="424"/>
              </a:xfrm>
              <a:custGeom>
                <a:avLst/>
                <a:gdLst>
                  <a:gd name="T0" fmla="*/ 25 w 71"/>
                  <a:gd name="T1" fmla="*/ 68 h 85"/>
                  <a:gd name="T2" fmla="*/ 20 w 71"/>
                  <a:gd name="T3" fmla="*/ 65 h 85"/>
                  <a:gd name="T4" fmla="*/ 20 w 71"/>
                  <a:gd name="T5" fmla="*/ 62 h 85"/>
                  <a:gd name="T6" fmla="*/ 16 w 71"/>
                  <a:gd name="T7" fmla="*/ 60 h 85"/>
                  <a:gd name="T8" fmla="*/ 13 w 71"/>
                  <a:gd name="T9" fmla="*/ 55 h 85"/>
                  <a:gd name="T10" fmla="*/ 6 w 71"/>
                  <a:gd name="T11" fmla="*/ 49 h 85"/>
                  <a:gd name="T12" fmla="*/ 7 w 71"/>
                  <a:gd name="T13" fmla="*/ 49 h 85"/>
                  <a:gd name="T14" fmla="*/ 9 w 71"/>
                  <a:gd name="T15" fmla="*/ 47 h 85"/>
                  <a:gd name="T16" fmla="*/ 8 w 71"/>
                  <a:gd name="T17" fmla="*/ 42 h 85"/>
                  <a:gd name="T18" fmla="*/ 7 w 71"/>
                  <a:gd name="T19" fmla="*/ 37 h 85"/>
                  <a:gd name="T20" fmla="*/ 8 w 71"/>
                  <a:gd name="T21" fmla="*/ 31 h 85"/>
                  <a:gd name="T22" fmla="*/ 8 w 71"/>
                  <a:gd name="T23" fmla="*/ 27 h 85"/>
                  <a:gd name="T24" fmla="*/ 11 w 71"/>
                  <a:gd name="T25" fmla="*/ 22 h 85"/>
                  <a:gd name="T26" fmla="*/ 13 w 71"/>
                  <a:gd name="T27" fmla="*/ 22 h 85"/>
                  <a:gd name="T28" fmla="*/ 14 w 71"/>
                  <a:gd name="T29" fmla="*/ 17 h 85"/>
                  <a:gd name="T30" fmla="*/ 16 w 71"/>
                  <a:gd name="T31" fmla="*/ 14 h 85"/>
                  <a:gd name="T32" fmla="*/ 19 w 71"/>
                  <a:gd name="T33" fmla="*/ 9 h 85"/>
                  <a:gd name="T34" fmla="*/ 24 w 71"/>
                  <a:gd name="T35" fmla="*/ 8 h 85"/>
                  <a:gd name="T36" fmla="*/ 29 w 71"/>
                  <a:gd name="T37" fmla="*/ 5 h 85"/>
                  <a:gd name="T38" fmla="*/ 38 w 71"/>
                  <a:gd name="T39" fmla="*/ 4 h 85"/>
                  <a:gd name="T40" fmla="*/ 41 w 71"/>
                  <a:gd name="T41" fmla="*/ 2 h 85"/>
                  <a:gd name="T42" fmla="*/ 36 w 71"/>
                  <a:gd name="T43" fmla="*/ 2 h 85"/>
                  <a:gd name="T44" fmla="*/ 33 w 71"/>
                  <a:gd name="T45" fmla="*/ 1 h 85"/>
                  <a:gd name="T46" fmla="*/ 21 w 71"/>
                  <a:gd name="T47" fmla="*/ 3 h 85"/>
                  <a:gd name="T48" fmla="*/ 9 w 71"/>
                  <a:gd name="T49" fmla="*/ 11 h 85"/>
                  <a:gd name="T50" fmla="*/ 4 w 71"/>
                  <a:gd name="T51" fmla="*/ 19 h 85"/>
                  <a:gd name="T52" fmla="*/ 2 w 71"/>
                  <a:gd name="T53" fmla="*/ 21 h 85"/>
                  <a:gd name="T54" fmla="*/ 3 w 71"/>
                  <a:gd name="T55" fmla="*/ 26 h 85"/>
                  <a:gd name="T56" fmla="*/ 2 w 71"/>
                  <a:gd name="T57" fmla="*/ 32 h 85"/>
                  <a:gd name="T58" fmla="*/ 2 w 71"/>
                  <a:gd name="T59" fmla="*/ 47 h 85"/>
                  <a:gd name="T60" fmla="*/ 4 w 71"/>
                  <a:gd name="T61" fmla="*/ 50 h 85"/>
                  <a:gd name="T62" fmla="*/ 8 w 71"/>
                  <a:gd name="T63" fmla="*/ 57 h 85"/>
                  <a:gd name="T64" fmla="*/ 9 w 71"/>
                  <a:gd name="T65" fmla="*/ 65 h 85"/>
                  <a:gd name="T66" fmla="*/ 16 w 71"/>
                  <a:gd name="T67" fmla="*/ 72 h 85"/>
                  <a:gd name="T68" fmla="*/ 24 w 71"/>
                  <a:gd name="T69" fmla="*/ 78 h 85"/>
                  <a:gd name="T70" fmla="*/ 35 w 71"/>
                  <a:gd name="T71" fmla="*/ 82 h 85"/>
                  <a:gd name="T72" fmla="*/ 46 w 71"/>
                  <a:gd name="T73" fmla="*/ 82 h 85"/>
                  <a:gd name="T74" fmla="*/ 59 w 71"/>
                  <a:gd name="T75" fmla="*/ 77 h 85"/>
                  <a:gd name="T76" fmla="*/ 62 w 71"/>
                  <a:gd name="T77" fmla="*/ 74 h 85"/>
                  <a:gd name="T78" fmla="*/ 66 w 71"/>
                  <a:gd name="T79" fmla="*/ 63 h 85"/>
                  <a:gd name="T80" fmla="*/ 71 w 71"/>
                  <a:gd name="T81" fmla="*/ 50 h 85"/>
                  <a:gd name="T82" fmla="*/ 67 w 71"/>
                  <a:gd name="T83" fmla="*/ 34 h 85"/>
                  <a:gd name="T84" fmla="*/ 63 w 71"/>
                  <a:gd name="T85" fmla="*/ 37 h 85"/>
                  <a:gd name="T86" fmla="*/ 63 w 71"/>
                  <a:gd name="T87" fmla="*/ 45 h 85"/>
                  <a:gd name="T88" fmla="*/ 63 w 71"/>
                  <a:gd name="T89" fmla="*/ 50 h 85"/>
                  <a:gd name="T90" fmla="*/ 62 w 71"/>
                  <a:gd name="T91" fmla="*/ 61 h 85"/>
                  <a:gd name="T92" fmla="*/ 61 w 71"/>
                  <a:gd name="T93" fmla="*/ 66 h 85"/>
                  <a:gd name="T94" fmla="*/ 56 w 71"/>
                  <a:gd name="T95" fmla="*/ 69 h 85"/>
                  <a:gd name="T96" fmla="*/ 53 w 71"/>
                  <a:gd name="T97" fmla="*/ 73 h 85"/>
                  <a:gd name="T98" fmla="*/ 51 w 71"/>
                  <a:gd name="T99" fmla="*/ 72 h 85"/>
                  <a:gd name="T100" fmla="*/ 46 w 71"/>
                  <a:gd name="T101" fmla="*/ 75 h 85"/>
                  <a:gd name="T102" fmla="*/ 43 w 71"/>
                  <a:gd name="T103" fmla="*/ 74 h 85"/>
                  <a:gd name="T104" fmla="*/ 39 w 71"/>
                  <a:gd name="T105" fmla="*/ 74 h 85"/>
                  <a:gd name="T106" fmla="*/ 37 w 71"/>
                  <a:gd name="T107" fmla="*/ 74 h 85"/>
                  <a:gd name="T108" fmla="*/ 29 w 71"/>
                  <a:gd name="T109" fmla="*/ 72 h 85"/>
                  <a:gd name="T110" fmla="*/ 18 w 71"/>
                  <a:gd name="T111" fmla="*/ 62 h 85"/>
                  <a:gd name="T112" fmla="*/ 31 w 71"/>
                  <a:gd name="T113" fmla="*/ 2 h 85"/>
                  <a:gd name="T114" fmla="*/ 61 w 71"/>
                  <a:gd name="T11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 h="85">
                    <a:moveTo>
                      <a:pt x="27" y="70"/>
                    </a:moveTo>
                    <a:cubicBezTo>
                      <a:pt x="27" y="69"/>
                      <a:pt x="27" y="69"/>
                      <a:pt x="27" y="69"/>
                    </a:cubicBezTo>
                    <a:cubicBezTo>
                      <a:pt x="28" y="68"/>
                      <a:pt x="29" y="69"/>
                      <a:pt x="28" y="68"/>
                    </a:cubicBezTo>
                    <a:cubicBezTo>
                      <a:pt x="27" y="70"/>
                      <a:pt x="26" y="66"/>
                      <a:pt x="24" y="68"/>
                    </a:cubicBezTo>
                    <a:cubicBezTo>
                      <a:pt x="24" y="67"/>
                      <a:pt x="24" y="67"/>
                      <a:pt x="24" y="67"/>
                    </a:cubicBezTo>
                    <a:cubicBezTo>
                      <a:pt x="24" y="68"/>
                      <a:pt x="25" y="67"/>
                      <a:pt x="25" y="68"/>
                    </a:cubicBezTo>
                    <a:cubicBezTo>
                      <a:pt x="25" y="66"/>
                      <a:pt x="23" y="69"/>
                      <a:pt x="22" y="67"/>
                    </a:cubicBezTo>
                    <a:cubicBezTo>
                      <a:pt x="22" y="67"/>
                      <a:pt x="22" y="66"/>
                      <a:pt x="22" y="66"/>
                    </a:cubicBezTo>
                    <a:cubicBezTo>
                      <a:pt x="21" y="66"/>
                      <a:pt x="21" y="66"/>
                      <a:pt x="21" y="66"/>
                    </a:cubicBezTo>
                    <a:cubicBezTo>
                      <a:pt x="21" y="66"/>
                      <a:pt x="21" y="66"/>
                      <a:pt x="22" y="66"/>
                    </a:cubicBezTo>
                    <a:cubicBezTo>
                      <a:pt x="20" y="65"/>
                      <a:pt x="20" y="65"/>
                      <a:pt x="20" y="65"/>
                    </a:cubicBezTo>
                    <a:cubicBezTo>
                      <a:pt x="20" y="65"/>
                      <a:pt x="20" y="65"/>
                      <a:pt x="20" y="65"/>
                    </a:cubicBezTo>
                    <a:cubicBezTo>
                      <a:pt x="20" y="65"/>
                      <a:pt x="19" y="65"/>
                      <a:pt x="19" y="65"/>
                    </a:cubicBezTo>
                    <a:cubicBezTo>
                      <a:pt x="19" y="64"/>
                      <a:pt x="19" y="65"/>
                      <a:pt x="19" y="65"/>
                    </a:cubicBezTo>
                    <a:cubicBezTo>
                      <a:pt x="18" y="64"/>
                      <a:pt x="18" y="64"/>
                      <a:pt x="18" y="64"/>
                    </a:cubicBezTo>
                    <a:cubicBezTo>
                      <a:pt x="18" y="64"/>
                      <a:pt x="19" y="64"/>
                      <a:pt x="20" y="64"/>
                    </a:cubicBezTo>
                    <a:cubicBezTo>
                      <a:pt x="21" y="62"/>
                      <a:pt x="19" y="64"/>
                      <a:pt x="19" y="62"/>
                    </a:cubicBezTo>
                    <a:cubicBezTo>
                      <a:pt x="20" y="62"/>
                      <a:pt x="20" y="62"/>
                      <a:pt x="20" y="62"/>
                    </a:cubicBezTo>
                    <a:cubicBezTo>
                      <a:pt x="20" y="61"/>
                      <a:pt x="19" y="61"/>
                      <a:pt x="20" y="60"/>
                    </a:cubicBezTo>
                    <a:cubicBezTo>
                      <a:pt x="19" y="60"/>
                      <a:pt x="19" y="63"/>
                      <a:pt x="18" y="62"/>
                    </a:cubicBezTo>
                    <a:cubicBezTo>
                      <a:pt x="18" y="62"/>
                      <a:pt x="18" y="62"/>
                      <a:pt x="17" y="61"/>
                    </a:cubicBezTo>
                    <a:cubicBezTo>
                      <a:pt x="18" y="61"/>
                      <a:pt x="17" y="61"/>
                      <a:pt x="17" y="60"/>
                    </a:cubicBezTo>
                    <a:cubicBezTo>
                      <a:pt x="18" y="59"/>
                      <a:pt x="18" y="59"/>
                      <a:pt x="18" y="59"/>
                    </a:cubicBezTo>
                    <a:cubicBezTo>
                      <a:pt x="17" y="59"/>
                      <a:pt x="17" y="60"/>
                      <a:pt x="16" y="60"/>
                    </a:cubicBezTo>
                    <a:cubicBezTo>
                      <a:pt x="16" y="59"/>
                      <a:pt x="16" y="58"/>
                      <a:pt x="17" y="58"/>
                    </a:cubicBezTo>
                    <a:cubicBezTo>
                      <a:pt x="17" y="57"/>
                      <a:pt x="16" y="59"/>
                      <a:pt x="15" y="58"/>
                    </a:cubicBezTo>
                    <a:cubicBezTo>
                      <a:pt x="15" y="57"/>
                      <a:pt x="14" y="57"/>
                      <a:pt x="13" y="56"/>
                    </a:cubicBezTo>
                    <a:cubicBezTo>
                      <a:pt x="13" y="55"/>
                      <a:pt x="14" y="56"/>
                      <a:pt x="14" y="55"/>
                    </a:cubicBezTo>
                    <a:cubicBezTo>
                      <a:pt x="13" y="55"/>
                      <a:pt x="13" y="55"/>
                      <a:pt x="13" y="55"/>
                    </a:cubicBezTo>
                    <a:cubicBezTo>
                      <a:pt x="13" y="55"/>
                      <a:pt x="13" y="55"/>
                      <a:pt x="13" y="55"/>
                    </a:cubicBezTo>
                    <a:cubicBezTo>
                      <a:pt x="13" y="55"/>
                      <a:pt x="12" y="55"/>
                      <a:pt x="12" y="55"/>
                    </a:cubicBezTo>
                    <a:cubicBezTo>
                      <a:pt x="10" y="55"/>
                      <a:pt x="12" y="52"/>
                      <a:pt x="11" y="52"/>
                    </a:cubicBezTo>
                    <a:cubicBezTo>
                      <a:pt x="11" y="52"/>
                      <a:pt x="11" y="52"/>
                      <a:pt x="12" y="52"/>
                    </a:cubicBezTo>
                    <a:cubicBezTo>
                      <a:pt x="10" y="51"/>
                      <a:pt x="11" y="51"/>
                      <a:pt x="9" y="50"/>
                    </a:cubicBezTo>
                    <a:cubicBezTo>
                      <a:pt x="10" y="49"/>
                      <a:pt x="10" y="49"/>
                      <a:pt x="10" y="49"/>
                    </a:cubicBezTo>
                    <a:cubicBezTo>
                      <a:pt x="9" y="50"/>
                      <a:pt x="8" y="49"/>
                      <a:pt x="6" y="49"/>
                    </a:cubicBezTo>
                    <a:cubicBezTo>
                      <a:pt x="6" y="49"/>
                      <a:pt x="6" y="49"/>
                      <a:pt x="6" y="50"/>
                    </a:cubicBezTo>
                    <a:cubicBezTo>
                      <a:pt x="5" y="49"/>
                      <a:pt x="5" y="49"/>
                      <a:pt x="5" y="49"/>
                    </a:cubicBezTo>
                    <a:cubicBezTo>
                      <a:pt x="5" y="48"/>
                      <a:pt x="5" y="48"/>
                      <a:pt x="6" y="48"/>
                    </a:cubicBezTo>
                    <a:cubicBezTo>
                      <a:pt x="6" y="48"/>
                      <a:pt x="6" y="48"/>
                      <a:pt x="5" y="48"/>
                    </a:cubicBezTo>
                    <a:cubicBezTo>
                      <a:pt x="6" y="48"/>
                      <a:pt x="6" y="48"/>
                      <a:pt x="7" y="48"/>
                    </a:cubicBezTo>
                    <a:cubicBezTo>
                      <a:pt x="7" y="48"/>
                      <a:pt x="7" y="48"/>
                      <a:pt x="7" y="49"/>
                    </a:cubicBezTo>
                    <a:cubicBezTo>
                      <a:pt x="7" y="49"/>
                      <a:pt x="8" y="49"/>
                      <a:pt x="9" y="48"/>
                    </a:cubicBezTo>
                    <a:cubicBezTo>
                      <a:pt x="9" y="48"/>
                      <a:pt x="9" y="48"/>
                      <a:pt x="9" y="48"/>
                    </a:cubicBezTo>
                    <a:cubicBezTo>
                      <a:pt x="9" y="48"/>
                      <a:pt x="9" y="48"/>
                      <a:pt x="9" y="48"/>
                    </a:cubicBezTo>
                    <a:cubicBezTo>
                      <a:pt x="9" y="48"/>
                      <a:pt x="9" y="48"/>
                      <a:pt x="8" y="48"/>
                    </a:cubicBezTo>
                    <a:cubicBezTo>
                      <a:pt x="10" y="47"/>
                      <a:pt x="10" y="47"/>
                      <a:pt x="10" y="47"/>
                    </a:cubicBezTo>
                    <a:cubicBezTo>
                      <a:pt x="9" y="47"/>
                      <a:pt x="9" y="47"/>
                      <a:pt x="9" y="47"/>
                    </a:cubicBezTo>
                    <a:cubicBezTo>
                      <a:pt x="10" y="45"/>
                      <a:pt x="10" y="45"/>
                      <a:pt x="10" y="45"/>
                    </a:cubicBezTo>
                    <a:cubicBezTo>
                      <a:pt x="8" y="45"/>
                      <a:pt x="6" y="44"/>
                      <a:pt x="5" y="42"/>
                    </a:cubicBezTo>
                    <a:cubicBezTo>
                      <a:pt x="6" y="42"/>
                      <a:pt x="7" y="42"/>
                      <a:pt x="8" y="42"/>
                    </a:cubicBezTo>
                    <a:cubicBezTo>
                      <a:pt x="7" y="42"/>
                      <a:pt x="8" y="43"/>
                      <a:pt x="8" y="44"/>
                    </a:cubicBezTo>
                    <a:cubicBezTo>
                      <a:pt x="8" y="43"/>
                      <a:pt x="9" y="43"/>
                      <a:pt x="9" y="44"/>
                    </a:cubicBezTo>
                    <a:cubicBezTo>
                      <a:pt x="8" y="42"/>
                      <a:pt x="8" y="42"/>
                      <a:pt x="8" y="42"/>
                    </a:cubicBezTo>
                    <a:cubicBezTo>
                      <a:pt x="9" y="42"/>
                      <a:pt x="8" y="42"/>
                      <a:pt x="9" y="41"/>
                    </a:cubicBezTo>
                    <a:cubicBezTo>
                      <a:pt x="7" y="42"/>
                      <a:pt x="7" y="40"/>
                      <a:pt x="7" y="39"/>
                    </a:cubicBezTo>
                    <a:cubicBezTo>
                      <a:pt x="7" y="39"/>
                      <a:pt x="8" y="39"/>
                      <a:pt x="8" y="40"/>
                    </a:cubicBezTo>
                    <a:cubicBezTo>
                      <a:pt x="9" y="39"/>
                      <a:pt x="6" y="39"/>
                      <a:pt x="7" y="38"/>
                    </a:cubicBezTo>
                    <a:cubicBezTo>
                      <a:pt x="7" y="38"/>
                      <a:pt x="7" y="38"/>
                      <a:pt x="7" y="38"/>
                    </a:cubicBezTo>
                    <a:cubicBezTo>
                      <a:pt x="6" y="38"/>
                      <a:pt x="7" y="37"/>
                      <a:pt x="7" y="37"/>
                    </a:cubicBezTo>
                    <a:cubicBezTo>
                      <a:pt x="7" y="37"/>
                      <a:pt x="7" y="37"/>
                      <a:pt x="7" y="37"/>
                    </a:cubicBezTo>
                    <a:cubicBezTo>
                      <a:pt x="8" y="36"/>
                      <a:pt x="7" y="33"/>
                      <a:pt x="6" y="32"/>
                    </a:cubicBezTo>
                    <a:cubicBezTo>
                      <a:pt x="6" y="32"/>
                      <a:pt x="8" y="33"/>
                      <a:pt x="8" y="33"/>
                    </a:cubicBezTo>
                    <a:cubicBezTo>
                      <a:pt x="8" y="33"/>
                      <a:pt x="7" y="32"/>
                      <a:pt x="6" y="31"/>
                    </a:cubicBezTo>
                    <a:cubicBezTo>
                      <a:pt x="4" y="30"/>
                      <a:pt x="3" y="29"/>
                      <a:pt x="3" y="29"/>
                    </a:cubicBezTo>
                    <a:cubicBezTo>
                      <a:pt x="4" y="30"/>
                      <a:pt x="8" y="30"/>
                      <a:pt x="8" y="31"/>
                    </a:cubicBezTo>
                    <a:cubicBezTo>
                      <a:pt x="9" y="31"/>
                      <a:pt x="9" y="30"/>
                      <a:pt x="9" y="29"/>
                    </a:cubicBezTo>
                    <a:cubicBezTo>
                      <a:pt x="8" y="30"/>
                      <a:pt x="7" y="30"/>
                      <a:pt x="6" y="29"/>
                    </a:cubicBezTo>
                    <a:cubicBezTo>
                      <a:pt x="8" y="29"/>
                      <a:pt x="7" y="29"/>
                      <a:pt x="9" y="28"/>
                    </a:cubicBezTo>
                    <a:cubicBezTo>
                      <a:pt x="8" y="28"/>
                      <a:pt x="6" y="27"/>
                      <a:pt x="7" y="27"/>
                    </a:cubicBezTo>
                    <a:cubicBezTo>
                      <a:pt x="7" y="27"/>
                      <a:pt x="9" y="27"/>
                      <a:pt x="9" y="28"/>
                    </a:cubicBezTo>
                    <a:cubicBezTo>
                      <a:pt x="9" y="28"/>
                      <a:pt x="9" y="27"/>
                      <a:pt x="8" y="27"/>
                    </a:cubicBezTo>
                    <a:cubicBezTo>
                      <a:pt x="8" y="26"/>
                      <a:pt x="7" y="26"/>
                      <a:pt x="7" y="26"/>
                    </a:cubicBezTo>
                    <a:cubicBezTo>
                      <a:pt x="8" y="26"/>
                      <a:pt x="9" y="26"/>
                      <a:pt x="10" y="26"/>
                    </a:cubicBezTo>
                    <a:cubicBezTo>
                      <a:pt x="9" y="26"/>
                      <a:pt x="10" y="25"/>
                      <a:pt x="10" y="25"/>
                    </a:cubicBezTo>
                    <a:cubicBezTo>
                      <a:pt x="9" y="25"/>
                      <a:pt x="9" y="25"/>
                      <a:pt x="9" y="25"/>
                    </a:cubicBezTo>
                    <a:cubicBezTo>
                      <a:pt x="10" y="24"/>
                      <a:pt x="7" y="23"/>
                      <a:pt x="8" y="21"/>
                    </a:cubicBezTo>
                    <a:cubicBezTo>
                      <a:pt x="8" y="21"/>
                      <a:pt x="10" y="23"/>
                      <a:pt x="11" y="22"/>
                    </a:cubicBezTo>
                    <a:cubicBezTo>
                      <a:pt x="10" y="21"/>
                      <a:pt x="7" y="18"/>
                      <a:pt x="7" y="16"/>
                    </a:cubicBezTo>
                    <a:cubicBezTo>
                      <a:pt x="8" y="16"/>
                      <a:pt x="8" y="16"/>
                      <a:pt x="8" y="16"/>
                    </a:cubicBezTo>
                    <a:cubicBezTo>
                      <a:pt x="8" y="15"/>
                      <a:pt x="8" y="15"/>
                      <a:pt x="8" y="15"/>
                    </a:cubicBezTo>
                    <a:cubicBezTo>
                      <a:pt x="8" y="17"/>
                      <a:pt x="10" y="20"/>
                      <a:pt x="11" y="21"/>
                    </a:cubicBezTo>
                    <a:cubicBezTo>
                      <a:pt x="12" y="21"/>
                      <a:pt x="12" y="22"/>
                      <a:pt x="12" y="21"/>
                    </a:cubicBezTo>
                    <a:cubicBezTo>
                      <a:pt x="13" y="21"/>
                      <a:pt x="13" y="22"/>
                      <a:pt x="13" y="22"/>
                    </a:cubicBezTo>
                    <a:cubicBezTo>
                      <a:pt x="13" y="22"/>
                      <a:pt x="14" y="21"/>
                      <a:pt x="14" y="21"/>
                    </a:cubicBezTo>
                    <a:cubicBezTo>
                      <a:pt x="13" y="20"/>
                      <a:pt x="14" y="19"/>
                      <a:pt x="13" y="18"/>
                    </a:cubicBezTo>
                    <a:cubicBezTo>
                      <a:pt x="13" y="21"/>
                      <a:pt x="13" y="21"/>
                      <a:pt x="13" y="21"/>
                    </a:cubicBezTo>
                    <a:cubicBezTo>
                      <a:pt x="12" y="20"/>
                      <a:pt x="10" y="18"/>
                      <a:pt x="11" y="17"/>
                    </a:cubicBezTo>
                    <a:cubicBezTo>
                      <a:pt x="12" y="17"/>
                      <a:pt x="13" y="18"/>
                      <a:pt x="13" y="18"/>
                    </a:cubicBezTo>
                    <a:cubicBezTo>
                      <a:pt x="13" y="18"/>
                      <a:pt x="14" y="17"/>
                      <a:pt x="14" y="17"/>
                    </a:cubicBezTo>
                    <a:cubicBezTo>
                      <a:pt x="14" y="18"/>
                      <a:pt x="14" y="18"/>
                      <a:pt x="14" y="18"/>
                    </a:cubicBezTo>
                    <a:cubicBezTo>
                      <a:pt x="15" y="18"/>
                      <a:pt x="14" y="16"/>
                      <a:pt x="15" y="16"/>
                    </a:cubicBezTo>
                    <a:cubicBezTo>
                      <a:pt x="15" y="16"/>
                      <a:pt x="17" y="16"/>
                      <a:pt x="16" y="16"/>
                    </a:cubicBezTo>
                    <a:cubicBezTo>
                      <a:pt x="15" y="15"/>
                      <a:pt x="12" y="12"/>
                      <a:pt x="11" y="11"/>
                    </a:cubicBezTo>
                    <a:cubicBezTo>
                      <a:pt x="11" y="11"/>
                      <a:pt x="14" y="11"/>
                      <a:pt x="14" y="11"/>
                    </a:cubicBezTo>
                    <a:cubicBezTo>
                      <a:pt x="16" y="11"/>
                      <a:pt x="15" y="14"/>
                      <a:pt x="16" y="14"/>
                    </a:cubicBezTo>
                    <a:cubicBezTo>
                      <a:pt x="16" y="14"/>
                      <a:pt x="16" y="13"/>
                      <a:pt x="16" y="13"/>
                    </a:cubicBezTo>
                    <a:cubicBezTo>
                      <a:pt x="17" y="13"/>
                      <a:pt x="17" y="14"/>
                      <a:pt x="17" y="13"/>
                    </a:cubicBezTo>
                    <a:cubicBezTo>
                      <a:pt x="17" y="12"/>
                      <a:pt x="19" y="13"/>
                      <a:pt x="17" y="12"/>
                    </a:cubicBezTo>
                    <a:cubicBezTo>
                      <a:pt x="17" y="12"/>
                      <a:pt x="18" y="12"/>
                      <a:pt x="18" y="12"/>
                    </a:cubicBezTo>
                    <a:cubicBezTo>
                      <a:pt x="18" y="11"/>
                      <a:pt x="18" y="9"/>
                      <a:pt x="18" y="8"/>
                    </a:cubicBezTo>
                    <a:cubicBezTo>
                      <a:pt x="18" y="8"/>
                      <a:pt x="19" y="9"/>
                      <a:pt x="19" y="9"/>
                    </a:cubicBezTo>
                    <a:cubicBezTo>
                      <a:pt x="20" y="8"/>
                      <a:pt x="21" y="8"/>
                      <a:pt x="23" y="8"/>
                    </a:cubicBezTo>
                    <a:cubicBezTo>
                      <a:pt x="23" y="8"/>
                      <a:pt x="24" y="8"/>
                      <a:pt x="24" y="9"/>
                    </a:cubicBezTo>
                    <a:cubicBezTo>
                      <a:pt x="24" y="9"/>
                      <a:pt x="24" y="8"/>
                      <a:pt x="24" y="8"/>
                    </a:cubicBezTo>
                    <a:cubicBezTo>
                      <a:pt x="25" y="9"/>
                      <a:pt x="23" y="8"/>
                      <a:pt x="24" y="9"/>
                    </a:cubicBezTo>
                    <a:cubicBezTo>
                      <a:pt x="24" y="9"/>
                      <a:pt x="25" y="8"/>
                      <a:pt x="26" y="8"/>
                    </a:cubicBezTo>
                    <a:cubicBezTo>
                      <a:pt x="25" y="7"/>
                      <a:pt x="24" y="8"/>
                      <a:pt x="24" y="8"/>
                    </a:cubicBezTo>
                    <a:cubicBezTo>
                      <a:pt x="23" y="7"/>
                      <a:pt x="24" y="5"/>
                      <a:pt x="26" y="4"/>
                    </a:cubicBezTo>
                    <a:cubicBezTo>
                      <a:pt x="27" y="3"/>
                      <a:pt x="26" y="5"/>
                      <a:pt x="26" y="5"/>
                    </a:cubicBezTo>
                    <a:cubicBezTo>
                      <a:pt x="29" y="5"/>
                      <a:pt x="28" y="2"/>
                      <a:pt x="31" y="3"/>
                    </a:cubicBezTo>
                    <a:cubicBezTo>
                      <a:pt x="32" y="4"/>
                      <a:pt x="31" y="5"/>
                      <a:pt x="31" y="5"/>
                    </a:cubicBezTo>
                    <a:cubicBezTo>
                      <a:pt x="30" y="6"/>
                      <a:pt x="29" y="5"/>
                      <a:pt x="29" y="5"/>
                    </a:cubicBezTo>
                    <a:cubicBezTo>
                      <a:pt x="29" y="5"/>
                      <a:pt x="29" y="5"/>
                      <a:pt x="29" y="5"/>
                    </a:cubicBezTo>
                    <a:cubicBezTo>
                      <a:pt x="29" y="6"/>
                      <a:pt x="28" y="6"/>
                      <a:pt x="28" y="6"/>
                    </a:cubicBezTo>
                    <a:cubicBezTo>
                      <a:pt x="29" y="6"/>
                      <a:pt x="32" y="6"/>
                      <a:pt x="34" y="7"/>
                    </a:cubicBezTo>
                    <a:cubicBezTo>
                      <a:pt x="34" y="7"/>
                      <a:pt x="35" y="6"/>
                      <a:pt x="35" y="6"/>
                    </a:cubicBezTo>
                    <a:cubicBezTo>
                      <a:pt x="34" y="6"/>
                      <a:pt x="34" y="6"/>
                      <a:pt x="34" y="6"/>
                    </a:cubicBezTo>
                    <a:cubicBezTo>
                      <a:pt x="34" y="5"/>
                      <a:pt x="35" y="5"/>
                      <a:pt x="35" y="4"/>
                    </a:cubicBezTo>
                    <a:cubicBezTo>
                      <a:pt x="36" y="4"/>
                      <a:pt x="37" y="3"/>
                      <a:pt x="38" y="4"/>
                    </a:cubicBezTo>
                    <a:cubicBezTo>
                      <a:pt x="38" y="5"/>
                      <a:pt x="38" y="5"/>
                      <a:pt x="38" y="5"/>
                    </a:cubicBezTo>
                    <a:cubicBezTo>
                      <a:pt x="38" y="5"/>
                      <a:pt x="37" y="4"/>
                      <a:pt x="37" y="5"/>
                    </a:cubicBezTo>
                    <a:cubicBezTo>
                      <a:pt x="37" y="4"/>
                      <a:pt x="38" y="7"/>
                      <a:pt x="39" y="5"/>
                    </a:cubicBezTo>
                    <a:cubicBezTo>
                      <a:pt x="38" y="4"/>
                      <a:pt x="38" y="4"/>
                      <a:pt x="38" y="4"/>
                    </a:cubicBezTo>
                    <a:cubicBezTo>
                      <a:pt x="39" y="4"/>
                      <a:pt x="41" y="3"/>
                      <a:pt x="42" y="4"/>
                    </a:cubicBezTo>
                    <a:cubicBezTo>
                      <a:pt x="42" y="3"/>
                      <a:pt x="41" y="4"/>
                      <a:pt x="41" y="2"/>
                    </a:cubicBezTo>
                    <a:cubicBezTo>
                      <a:pt x="41" y="4"/>
                      <a:pt x="38" y="2"/>
                      <a:pt x="39" y="4"/>
                    </a:cubicBezTo>
                    <a:cubicBezTo>
                      <a:pt x="39" y="2"/>
                      <a:pt x="38" y="3"/>
                      <a:pt x="37" y="1"/>
                    </a:cubicBezTo>
                    <a:cubicBezTo>
                      <a:pt x="37" y="1"/>
                      <a:pt x="37" y="2"/>
                      <a:pt x="36" y="1"/>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3"/>
                      <a:pt x="34" y="3"/>
                      <a:pt x="34" y="3"/>
                    </a:cubicBezTo>
                    <a:cubicBezTo>
                      <a:pt x="33" y="3"/>
                      <a:pt x="34" y="3"/>
                      <a:pt x="34" y="2"/>
                    </a:cubicBezTo>
                    <a:cubicBezTo>
                      <a:pt x="33" y="3"/>
                      <a:pt x="33" y="3"/>
                      <a:pt x="33" y="3"/>
                    </a:cubicBezTo>
                    <a:cubicBezTo>
                      <a:pt x="33" y="2"/>
                      <a:pt x="32" y="2"/>
                      <a:pt x="33" y="1"/>
                    </a:cubicBezTo>
                    <a:cubicBezTo>
                      <a:pt x="32" y="1"/>
                      <a:pt x="32" y="1"/>
                      <a:pt x="32" y="1"/>
                    </a:cubicBezTo>
                    <a:cubicBezTo>
                      <a:pt x="31" y="1"/>
                      <a:pt x="30" y="0"/>
                      <a:pt x="29" y="1"/>
                    </a:cubicBezTo>
                    <a:cubicBezTo>
                      <a:pt x="29" y="1"/>
                      <a:pt x="28" y="2"/>
                      <a:pt x="29" y="1"/>
                    </a:cubicBezTo>
                    <a:cubicBezTo>
                      <a:pt x="29" y="1"/>
                      <a:pt x="27" y="2"/>
                      <a:pt x="27" y="2"/>
                    </a:cubicBezTo>
                    <a:cubicBezTo>
                      <a:pt x="27" y="1"/>
                      <a:pt x="27" y="1"/>
                      <a:pt x="27" y="1"/>
                    </a:cubicBezTo>
                    <a:cubicBezTo>
                      <a:pt x="25" y="2"/>
                      <a:pt x="23" y="3"/>
                      <a:pt x="21" y="3"/>
                    </a:cubicBezTo>
                    <a:cubicBezTo>
                      <a:pt x="20" y="3"/>
                      <a:pt x="20" y="4"/>
                      <a:pt x="19" y="4"/>
                    </a:cubicBezTo>
                    <a:cubicBezTo>
                      <a:pt x="18" y="3"/>
                      <a:pt x="18" y="3"/>
                      <a:pt x="18" y="3"/>
                    </a:cubicBezTo>
                    <a:cubicBezTo>
                      <a:pt x="17" y="4"/>
                      <a:pt x="15" y="4"/>
                      <a:pt x="15" y="5"/>
                    </a:cubicBezTo>
                    <a:cubicBezTo>
                      <a:pt x="14" y="3"/>
                      <a:pt x="12" y="6"/>
                      <a:pt x="10" y="7"/>
                    </a:cubicBezTo>
                    <a:cubicBezTo>
                      <a:pt x="11" y="8"/>
                      <a:pt x="11" y="8"/>
                      <a:pt x="11" y="8"/>
                    </a:cubicBezTo>
                    <a:cubicBezTo>
                      <a:pt x="10" y="9"/>
                      <a:pt x="10" y="9"/>
                      <a:pt x="9" y="11"/>
                    </a:cubicBezTo>
                    <a:cubicBezTo>
                      <a:pt x="10" y="11"/>
                      <a:pt x="10" y="11"/>
                      <a:pt x="10" y="11"/>
                    </a:cubicBezTo>
                    <a:cubicBezTo>
                      <a:pt x="10" y="12"/>
                      <a:pt x="8" y="13"/>
                      <a:pt x="7" y="14"/>
                    </a:cubicBezTo>
                    <a:cubicBezTo>
                      <a:pt x="6" y="14"/>
                      <a:pt x="7" y="13"/>
                      <a:pt x="7" y="13"/>
                    </a:cubicBezTo>
                    <a:cubicBezTo>
                      <a:pt x="6" y="14"/>
                      <a:pt x="5" y="15"/>
                      <a:pt x="5" y="16"/>
                    </a:cubicBezTo>
                    <a:cubicBezTo>
                      <a:pt x="5" y="17"/>
                      <a:pt x="5" y="18"/>
                      <a:pt x="4" y="18"/>
                    </a:cubicBezTo>
                    <a:cubicBezTo>
                      <a:pt x="4" y="19"/>
                      <a:pt x="4" y="19"/>
                      <a:pt x="4" y="19"/>
                    </a:cubicBezTo>
                    <a:cubicBezTo>
                      <a:pt x="4" y="19"/>
                      <a:pt x="4" y="19"/>
                      <a:pt x="4" y="19"/>
                    </a:cubicBezTo>
                    <a:cubicBezTo>
                      <a:pt x="4" y="19"/>
                      <a:pt x="4" y="19"/>
                      <a:pt x="4" y="19"/>
                    </a:cubicBezTo>
                    <a:cubicBezTo>
                      <a:pt x="3" y="19"/>
                      <a:pt x="3" y="20"/>
                      <a:pt x="3" y="20"/>
                    </a:cubicBezTo>
                    <a:cubicBezTo>
                      <a:pt x="3" y="20"/>
                      <a:pt x="3" y="20"/>
                      <a:pt x="3" y="19"/>
                    </a:cubicBezTo>
                    <a:cubicBezTo>
                      <a:pt x="3" y="20"/>
                      <a:pt x="3" y="20"/>
                      <a:pt x="3" y="21"/>
                    </a:cubicBezTo>
                    <a:cubicBezTo>
                      <a:pt x="2" y="21"/>
                      <a:pt x="2" y="21"/>
                      <a:pt x="2" y="21"/>
                    </a:cubicBezTo>
                    <a:cubicBezTo>
                      <a:pt x="2" y="21"/>
                      <a:pt x="2" y="21"/>
                      <a:pt x="2" y="21"/>
                    </a:cubicBezTo>
                    <a:cubicBezTo>
                      <a:pt x="2" y="21"/>
                      <a:pt x="3" y="21"/>
                      <a:pt x="3" y="21"/>
                    </a:cubicBezTo>
                    <a:cubicBezTo>
                      <a:pt x="3" y="22"/>
                      <a:pt x="3" y="22"/>
                      <a:pt x="4" y="22"/>
                    </a:cubicBezTo>
                    <a:cubicBezTo>
                      <a:pt x="2" y="22"/>
                      <a:pt x="4" y="23"/>
                      <a:pt x="2" y="23"/>
                    </a:cubicBezTo>
                    <a:cubicBezTo>
                      <a:pt x="3" y="24"/>
                      <a:pt x="2" y="26"/>
                      <a:pt x="3" y="27"/>
                    </a:cubicBezTo>
                    <a:cubicBezTo>
                      <a:pt x="3" y="27"/>
                      <a:pt x="3" y="27"/>
                      <a:pt x="3" y="26"/>
                    </a:cubicBezTo>
                    <a:cubicBezTo>
                      <a:pt x="3" y="27"/>
                      <a:pt x="3" y="27"/>
                      <a:pt x="3" y="28"/>
                    </a:cubicBezTo>
                    <a:cubicBezTo>
                      <a:pt x="2" y="28"/>
                      <a:pt x="2" y="28"/>
                      <a:pt x="2" y="28"/>
                    </a:cubicBezTo>
                    <a:cubicBezTo>
                      <a:pt x="3" y="29"/>
                      <a:pt x="3" y="29"/>
                      <a:pt x="3" y="29"/>
                    </a:cubicBezTo>
                    <a:cubicBezTo>
                      <a:pt x="2" y="30"/>
                      <a:pt x="2" y="30"/>
                      <a:pt x="1" y="29"/>
                    </a:cubicBezTo>
                    <a:cubicBezTo>
                      <a:pt x="2" y="31"/>
                      <a:pt x="1" y="31"/>
                      <a:pt x="3" y="32"/>
                    </a:cubicBezTo>
                    <a:cubicBezTo>
                      <a:pt x="2" y="32"/>
                      <a:pt x="2" y="32"/>
                      <a:pt x="2" y="32"/>
                    </a:cubicBezTo>
                    <a:cubicBezTo>
                      <a:pt x="2" y="33"/>
                      <a:pt x="3" y="33"/>
                      <a:pt x="2" y="34"/>
                    </a:cubicBezTo>
                    <a:cubicBezTo>
                      <a:pt x="1" y="34"/>
                      <a:pt x="1" y="36"/>
                      <a:pt x="1" y="37"/>
                    </a:cubicBezTo>
                    <a:cubicBezTo>
                      <a:pt x="1" y="39"/>
                      <a:pt x="1" y="41"/>
                      <a:pt x="1" y="42"/>
                    </a:cubicBezTo>
                    <a:cubicBezTo>
                      <a:pt x="3" y="41"/>
                      <a:pt x="0" y="44"/>
                      <a:pt x="2" y="44"/>
                    </a:cubicBezTo>
                    <a:cubicBezTo>
                      <a:pt x="1" y="44"/>
                      <a:pt x="1" y="44"/>
                      <a:pt x="1" y="44"/>
                    </a:cubicBezTo>
                    <a:cubicBezTo>
                      <a:pt x="1" y="45"/>
                      <a:pt x="0" y="46"/>
                      <a:pt x="2" y="47"/>
                    </a:cubicBezTo>
                    <a:cubicBezTo>
                      <a:pt x="2" y="47"/>
                      <a:pt x="1" y="47"/>
                      <a:pt x="1" y="47"/>
                    </a:cubicBezTo>
                    <a:cubicBezTo>
                      <a:pt x="1" y="47"/>
                      <a:pt x="1" y="48"/>
                      <a:pt x="1" y="48"/>
                    </a:cubicBezTo>
                    <a:cubicBezTo>
                      <a:pt x="1" y="48"/>
                      <a:pt x="1" y="48"/>
                      <a:pt x="0" y="47"/>
                    </a:cubicBezTo>
                    <a:cubicBezTo>
                      <a:pt x="1" y="49"/>
                      <a:pt x="2" y="49"/>
                      <a:pt x="4" y="48"/>
                    </a:cubicBezTo>
                    <a:cubicBezTo>
                      <a:pt x="3" y="49"/>
                      <a:pt x="4" y="50"/>
                      <a:pt x="5" y="50"/>
                    </a:cubicBezTo>
                    <a:cubicBezTo>
                      <a:pt x="4" y="50"/>
                      <a:pt x="4" y="51"/>
                      <a:pt x="4" y="50"/>
                    </a:cubicBezTo>
                    <a:cubicBezTo>
                      <a:pt x="4" y="51"/>
                      <a:pt x="4" y="53"/>
                      <a:pt x="5" y="53"/>
                    </a:cubicBezTo>
                    <a:cubicBezTo>
                      <a:pt x="5" y="53"/>
                      <a:pt x="5" y="54"/>
                      <a:pt x="6" y="54"/>
                    </a:cubicBezTo>
                    <a:cubicBezTo>
                      <a:pt x="6" y="55"/>
                      <a:pt x="6" y="55"/>
                      <a:pt x="6" y="56"/>
                    </a:cubicBezTo>
                    <a:cubicBezTo>
                      <a:pt x="6" y="56"/>
                      <a:pt x="6" y="56"/>
                      <a:pt x="6" y="56"/>
                    </a:cubicBezTo>
                    <a:cubicBezTo>
                      <a:pt x="8" y="55"/>
                      <a:pt x="7" y="56"/>
                      <a:pt x="8" y="57"/>
                    </a:cubicBezTo>
                    <a:cubicBezTo>
                      <a:pt x="8" y="57"/>
                      <a:pt x="8" y="57"/>
                      <a:pt x="8" y="57"/>
                    </a:cubicBezTo>
                    <a:cubicBezTo>
                      <a:pt x="8" y="59"/>
                      <a:pt x="8" y="58"/>
                      <a:pt x="8" y="60"/>
                    </a:cubicBezTo>
                    <a:cubicBezTo>
                      <a:pt x="9" y="60"/>
                      <a:pt x="9" y="60"/>
                      <a:pt x="9" y="60"/>
                    </a:cubicBezTo>
                    <a:cubicBezTo>
                      <a:pt x="11" y="59"/>
                      <a:pt x="9" y="62"/>
                      <a:pt x="10" y="62"/>
                    </a:cubicBezTo>
                    <a:cubicBezTo>
                      <a:pt x="11" y="62"/>
                      <a:pt x="11" y="62"/>
                      <a:pt x="11" y="62"/>
                    </a:cubicBezTo>
                    <a:cubicBezTo>
                      <a:pt x="11" y="62"/>
                      <a:pt x="9" y="65"/>
                      <a:pt x="10" y="65"/>
                    </a:cubicBezTo>
                    <a:cubicBezTo>
                      <a:pt x="10" y="66"/>
                      <a:pt x="9" y="65"/>
                      <a:pt x="9" y="65"/>
                    </a:cubicBezTo>
                    <a:cubicBezTo>
                      <a:pt x="9" y="67"/>
                      <a:pt x="10" y="65"/>
                      <a:pt x="11" y="66"/>
                    </a:cubicBezTo>
                    <a:cubicBezTo>
                      <a:pt x="11" y="66"/>
                      <a:pt x="10" y="66"/>
                      <a:pt x="10" y="67"/>
                    </a:cubicBezTo>
                    <a:cubicBezTo>
                      <a:pt x="10" y="68"/>
                      <a:pt x="13" y="68"/>
                      <a:pt x="13" y="70"/>
                    </a:cubicBezTo>
                    <a:cubicBezTo>
                      <a:pt x="13" y="69"/>
                      <a:pt x="14" y="69"/>
                      <a:pt x="14" y="69"/>
                    </a:cubicBezTo>
                    <a:cubicBezTo>
                      <a:pt x="15" y="69"/>
                      <a:pt x="15" y="72"/>
                      <a:pt x="16" y="71"/>
                    </a:cubicBezTo>
                    <a:cubicBezTo>
                      <a:pt x="16" y="72"/>
                      <a:pt x="16" y="72"/>
                      <a:pt x="16" y="72"/>
                    </a:cubicBezTo>
                    <a:cubicBezTo>
                      <a:pt x="17" y="72"/>
                      <a:pt x="19" y="73"/>
                      <a:pt x="19" y="73"/>
                    </a:cubicBezTo>
                    <a:cubicBezTo>
                      <a:pt x="19" y="74"/>
                      <a:pt x="20" y="74"/>
                      <a:pt x="21" y="75"/>
                    </a:cubicBezTo>
                    <a:cubicBezTo>
                      <a:pt x="22" y="75"/>
                      <a:pt x="23" y="75"/>
                      <a:pt x="22" y="76"/>
                    </a:cubicBezTo>
                    <a:cubicBezTo>
                      <a:pt x="22" y="76"/>
                      <a:pt x="23" y="77"/>
                      <a:pt x="23" y="77"/>
                    </a:cubicBezTo>
                    <a:cubicBezTo>
                      <a:pt x="24" y="77"/>
                      <a:pt x="24" y="77"/>
                      <a:pt x="24" y="77"/>
                    </a:cubicBezTo>
                    <a:cubicBezTo>
                      <a:pt x="24" y="78"/>
                      <a:pt x="24" y="78"/>
                      <a:pt x="24" y="78"/>
                    </a:cubicBezTo>
                    <a:cubicBezTo>
                      <a:pt x="25" y="78"/>
                      <a:pt x="26" y="78"/>
                      <a:pt x="27" y="78"/>
                    </a:cubicBezTo>
                    <a:cubicBezTo>
                      <a:pt x="27" y="78"/>
                      <a:pt x="27" y="78"/>
                      <a:pt x="26" y="78"/>
                    </a:cubicBezTo>
                    <a:cubicBezTo>
                      <a:pt x="28" y="80"/>
                      <a:pt x="28" y="80"/>
                      <a:pt x="31" y="79"/>
                    </a:cubicBezTo>
                    <a:cubicBezTo>
                      <a:pt x="30" y="80"/>
                      <a:pt x="30" y="80"/>
                      <a:pt x="30" y="80"/>
                    </a:cubicBezTo>
                    <a:cubicBezTo>
                      <a:pt x="31" y="80"/>
                      <a:pt x="33" y="82"/>
                      <a:pt x="35" y="82"/>
                    </a:cubicBezTo>
                    <a:cubicBezTo>
                      <a:pt x="35" y="82"/>
                      <a:pt x="35" y="82"/>
                      <a:pt x="35" y="82"/>
                    </a:cubicBezTo>
                    <a:cubicBezTo>
                      <a:pt x="37" y="82"/>
                      <a:pt x="41" y="85"/>
                      <a:pt x="42" y="82"/>
                    </a:cubicBezTo>
                    <a:cubicBezTo>
                      <a:pt x="43" y="81"/>
                      <a:pt x="43" y="81"/>
                      <a:pt x="43" y="81"/>
                    </a:cubicBezTo>
                    <a:cubicBezTo>
                      <a:pt x="41" y="81"/>
                      <a:pt x="43" y="80"/>
                      <a:pt x="42" y="79"/>
                    </a:cubicBezTo>
                    <a:cubicBezTo>
                      <a:pt x="43" y="79"/>
                      <a:pt x="44" y="80"/>
                      <a:pt x="44" y="80"/>
                    </a:cubicBezTo>
                    <a:cubicBezTo>
                      <a:pt x="43" y="80"/>
                      <a:pt x="43" y="80"/>
                      <a:pt x="43" y="80"/>
                    </a:cubicBezTo>
                    <a:cubicBezTo>
                      <a:pt x="43" y="82"/>
                      <a:pt x="46" y="80"/>
                      <a:pt x="46" y="82"/>
                    </a:cubicBezTo>
                    <a:cubicBezTo>
                      <a:pt x="50" y="81"/>
                      <a:pt x="54" y="80"/>
                      <a:pt x="57" y="78"/>
                    </a:cubicBezTo>
                    <a:cubicBezTo>
                      <a:pt x="56" y="77"/>
                      <a:pt x="56" y="77"/>
                      <a:pt x="56" y="77"/>
                    </a:cubicBezTo>
                    <a:cubicBezTo>
                      <a:pt x="57" y="77"/>
                      <a:pt x="57" y="77"/>
                      <a:pt x="57" y="77"/>
                    </a:cubicBezTo>
                    <a:cubicBezTo>
                      <a:pt x="58" y="77"/>
                      <a:pt x="58" y="77"/>
                      <a:pt x="58" y="78"/>
                    </a:cubicBezTo>
                    <a:cubicBezTo>
                      <a:pt x="58" y="78"/>
                      <a:pt x="58" y="76"/>
                      <a:pt x="58" y="76"/>
                    </a:cubicBezTo>
                    <a:cubicBezTo>
                      <a:pt x="60" y="75"/>
                      <a:pt x="59" y="78"/>
                      <a:pt x="59" y="77"/>
                    </a:cubicBezTo>
                    <a:cubicBezTo>
                      <a:pt x="60" y="77"/>
                      <a:pt x="60" y="77"/>
                      <a:pt x="60" y="77"/>
                    </a:cubicBezTo>
                    <a:cubicBezTo>
                      <a:pt x="59" y="77"/>
                      <a:pt x="59" y="77"/>
                      <a:pt x="59" y="77"/>
                    </a:cubicBezTo>
                    <a:cubicBezTo>
                      <a:pt x="60" y="76"/>
                      <a:pt x="59" y="75"/>
                      <a:pt x="60" y="75"/>
                    </a:cubicBezTo>
                    <a:cubicBezTo>
                      <a:pt x="61" y="74"/>
                      <a:pt x="61" y="75"/>
                      <a:pt x="61" y="75"/>
                    </a:cubicBezTo>
                    <a:cubicBezTo>
                      <a:pt x="61" y="75"/>
                      <a:pt x="61" y="75"/>
                      <a:pt x="62" y="75"/>
                    </a:cubicBezTo>
                    <a:cubicBezTo>
                      <a:pt x="62" y="75"/>
                      <a:pt x="62" y="74"/>
                      <a:pt x="62" y="74"/>
                    </a:cubicBezTo>
                    <a:cubicBezTo>
                      <a:pt x="63" y="74"/>
                      <a:pt x="63" y="74"/>
                      <a:pt x="63" y="74"/>
                    </a:cubicBezTo>
                    <a:cubicBezTo>
                      <a:pt x="62" y="73"/>
                      <a:pt x="62" y="73"/>
                      <a:pt x="62" y="73"/>
                    </a:cubicBezTo>
                    <a:cubicBezTo>
                      <a:pt x="62" y="72"/>
                      <a:pt x="63" y="72"/>
                      <a:pt x="61" y="72"/>
                    </a:cubicBezTo>
                    <a:cubicBezTo>
                      <a:pt x="63" y="72"/>
                      <a:pt x="65" y="68"/>
                      <a:pt x="66" y="67"/>
                    </a:cubicBezTo>
                    <a:cubicBezTo>
                      <a:pt x="66" y="66"/>
                      <a:pt x="66" y="65"/>
                      <a:pt x="67" y="64"/>
                    </a:cubicBezTo>
                    <a:cubicBezTo>
                      <a:pt x="67" y="64"/>
                      <a:pt x="65" y="64"/>
                      <a:pt x="66" y="63"/>
                    </a:cubicBezTo>
                    <a:cubicBezTo>
                      <a:pt x="68" y="64"/>
                      <a:pt x="68" y="62"/>
                      <a:pt x="69" y="61"/>
                    </a:cubicBezTo>
                    <a:cubicBezTo>
                      <a:pt x="68" y="62"/>
                      <a:pt x="70" y="58"/>
                      <a:pt x="68" y="59"/>
                    </a:cubicBezTo>
                    <a:cubicBezTo>
                      <a:pt x="68" y="58"/>
                      <a:pt x="69" y="59"/>
                      <a:pt x="70" y="59"/>
                    </a:cubicBezTo>
                    <a:cubicBezTo>
                      <a:pt x="69" y="57"/>
                      <a:pt x="71" y="54"/>
                      <a:pt x="71" y="52"/>
                    </a:cubicBezTo>
                    <a:cubicBezTo>
                      <a:pt x="71" y="52"/>
                      <a:pt x="70" y="52"/>
                      <a:pt x="70" y="51"/>
                    </a:cubicBezTo>
                    <a:cubicBezTo>
                      <a:pt x="71" y="50"/>
                      <a:pt x="71" y="50"/>
                      <a:pt x="71" y="50"/>
                    </a:cubicBezTo>
                    <a:cubicBezTo>
                      <a:pt x="71" y="50"/>
                      <a:pt x="70" y="50"/>
                      <a:pt x="71" y="49"/>
                    </a:cubicBezTo>
                    <a:cubicBezTo>
                      <a:pt x="70" y="49"/>
                      <a:pt x="70" y="49"/>
                      <a:pt x="70" y="49"/>
                    </a:cubicBezTo>
                    <a:cubicBezTo>
                      <a:pt x="71" y="46"/>
                      <a:pt x="70" y="44"/>
                      <a:pt x="70" y="41"/>
                    </a:cubicBezTo>
                    <a:cubicBezTo>
                      <a:pt x="69" y="39"/>
                      <a:pt x="68" y="36"/>
                      <a:pt x="69" y="33"/>
                    </a:cubicBezTo>
                    <a:cubicBezTo>
                      <a:pt x="69" y="34"/>
                      <a:pt x="68" y="34"/>
                      <a:pt x="68" y="33"/>
                    </a:cubicBezTo>
                    <a:cubicBezTo>
                      <a:pt x="68" y="34"/>
                      <a:pt x="67" y="34"/>
                      <a:pt x="67" y="34"/>
                    </a:cubicBezTo>
                    <a:cubicBezTo>
                      <a:pt x="67" y="34"/>
                      <a:pt x="67" y="33"/>
                      <a:pt x="67" y="33"/>
                    </a:cubicBezTo>
                    <a:cubicBezTo>
                      <a:pt x="67" y="32"/>
                      <a:pt x="68" y="31"/>
                      <a:pt x="68" y="31"/>
                    </a:cubicBezTo>
                    <a:cubicBezTo>
                      <a:pt x="66" y="32"/>
                      <a:pt x="67" y="29"/>
                      <a:pt x="65" y="30"/>
                    </a:cubicBezTo>
                    <a:cubicBezTo>
                      <a:pt x="66" y="30"/>
                      <a:pt x="66" y="30"/>
                      <a:pt x="66" y="30"/>
                    </a:cubicBezTo>
                    <a:cubicBezTo>
                      <a:pt x="64" y="30"/>
                      <a:pt x="63" y="33"/>
                      <a:pt x="62" y="33"/>
                    </a:cubicBezTo>
                    <a:cubicBezTo>
                      <a:pt x="64" y="33"/>
                      <a:pt x="60" y="36"/>
                      <a:pt x="63" y="37"/>
                    </a:cubicBezTo>
                    <a:cubicBezTo>
                      <a:pt x="63" y="37"/>
                      <a:pt x="62" y="37"/>
                      <a:pt x="62" y="37"/>
                    </a:cubicBezTo>
                    <a:cubicBezTo>
                      <a:pt x="63" y="37"/>
                      <a:pt x="63" y="37"/>
                      <a:pt x="63" y="38"/>
                    </a:cubicBezTo>
                    <a:cubicBezTo>
                      <a:pt x="63" y="38"/>
                      <a:pt x="63" y="38"/>
                      <a:pt x="63" y="38"/>
                    </a:cubicBezTo>
                    <a:cubicBezTo>
                      <a:pt x="64" y="40"/>
                      <a:pt x="63" y="41"/>
                      <a:pt x="63" y="44"/>
                    </a:cubicBezTo>
                    <a:cubicBezTo>
                      <a:pt x="64" y="44"/>
                      <a:pt x="64" y="44"/>
                      <a:pt x="64" y="44"/>
                    </a:cubicBezTo>
                    <a:cubicBezTo>
                      <a:pt x="64" y="44"/>
                      <a:pt x="63" y="44"/>
                      <a:pt x="63" y="45"/>
                    </a:cubicBezTo>
                    <a:cubicBezTo>
                      <a:pt x="65" y="45"/>
                      <a:pt x="63" y="43"/>
                      <a:pt x="65" y="44"/>
                    </a:cubicBezTo>
                    <a:cubicBezTo>
                      <a:pt x="63" y="44"/>
                      <a:pt x="65" y="47"/>
                      <a:pt x="63" y="48"/>
                    </a:cubicBezTo>
                    <a:cubicBezTo>
                      <a:pt x="63" y="49"/>
                      <a:pt x="64" y="48"/>
                      <a:pt x="64" y="49"/>
                    </a:cubicBezTo>
                    <a:cubicBezTo>
                      <a:pt x="63" y="49"/>
                      <a:pt x="63" y="49"/>
                      <a:pt x="63" y="49"/>
                    </a:cubicBezTo>
                    <a:cubicBezTo>
                      <a:pt x="64" y="49"/>
                      <a:pt x="64" y="49"/>
                      <a:pt x="64" y="49"/>
                    </a:cubicBezTo>
                    <a:cubicBezTo>
                      <a:pt x="64" y="50"/>
                      <a:pt x="63" y="50"/>
                      <a:pt x="63" y="50"/>
                    </a:cubicBezTo>
                    <a:cubicBezTo>
                      <a:pt x="63" y="50"/>
                      <a:pt x="63" y="49"/>
                      <a:pt x="63" y="49"/>
                    </a:cubicBezTo>
                    <a:cubicBezTo>
                      <a:pt x="62" y="50"/>
                      <a:pt x="63" y="51"/>
                      <a:pt x="63" y="51"/>
                    </a:cubicBezTo>
                    <a:cubicBezTo>
                      <a:pt x="63" y="51"/>
                      <a:pt x="63" y="51"/>
                      <a:pt x="63" y="51"/>
                    </a:cubicBezTo>
                    <a:cubicBezTo>
                      <a:pt x="63" y="53"/>
                      <a:pt x="62" y="55"/>
                      <a:pt x="63" y="58"/>
                    </a:cubicBezTo>
                    <a:cubicBezTo>
                      <a:pt x="63" y="58"/>
                      <a:pt x="63" y="58"/>
                      <a:pt x="63" y="58"/>
                    </a:cubicBezTo>
                    <a:cubicBezTo>
                      <a:pt x="64" y="60"/>
                      <a:pt x="63" y="59"/>
                      <a:pt x="62" y="61"/>
                    </a:cubicBezTo>
                    <a:cubicBezTo>
                      <a:pt x="62" y="61"/>
                      <a:pt x="62" y="61"/>
                      <a:pt x="62" y="61"/>
                    </a:cubicBezTo>
                    <a:cubicBezTo>
                      <a:pt x="62" y="61"/>
                      <a:pt x="62" y="62"/>
                      <a:pt x="62" y="62"/>
                    </a:cubicBezTo>
                    <a:cubicBezTo>
                      <a:pt x="62" y="61"/>
                      <a:pt x="61" y="62"/>
                      <a:pt x="61" y="62"/>
                    </a:cubicBezTo>
                    <a:cubicBezTo>
                      <a:pt x="61" y="64"/>
                      <a:pt x="61" y="63"/>
                      <a:pt x="62" y="64"/>
                    </a:cubicBezTo>
                    <a:cubicBezTo>
                      <a:pt x="61" y="64"/>
                      <a:pt x="61" y="64"/>
                      <a:pt x="61" y="64"/>
                    </a:cubicBezTo>
                    <a:cubicBezTo>
                      <a:pt x="61" y="65"/>
                      <a:pt x="62" y="65"/>
                      <a:pt x="61" y="66"/>
                    </a:cubicBezTo>
                    <a:cubicBezTo>
                      <a:pt x="61" y="65"/>
                      <a:pt x="60" y="66"/>
                      <a:pt x="60" y="65"/>
                    </a:cubicBezTo>
                    <a:cubicBezTo>
                      <a:pt x="58" y="66"/>
                      <a:pt x="60" y="68"/>
                      <a:pt x="57" y="68"/>
                    </a:cubicBezTo>
                    <a:cubicBezTo>
                      <a:pt x="58" y="69"/>
                      <a:pt x="59" y="67"/>
                      <a:pt x="59" y="68"/>
                    </a:cubicBezTo>
                    <a:cubicBezTo>
                      <a:pt x="60" y="68"/>
                      <a:pt x="60" y="69"/>
                      <a:pt x="59" y="69"/>
                    </a:cubicBezTo>
                    <a:cubicBezTo>
                      <a:pt x="59" y="70"/>
                      <a:pt x="57" y="69"/>
                      <a:pt x="56" y="70"/>
                    </a:cubicBezTo>
                    <a:cubicBezTo>
                      <a:pt x="56" y="70"/>
                      <a:pt x="56" y="69"/>
                      <a:pt x="56" y="69"/>
                    </a:cubicBezTo>
                    <a:cubicBezTo>
                      <a:pt x="55" y="69"/>
                      <a:pt x="56" y="71"/>
                      <a:pt x="55" y="70"/>
                    </a:cubicBezTo>
                    <a:cubicBezTo>
                      <a:pt x="55" y="72"/>
                      <a:pt x="54" y="71"/>
                      <a:pt x="55" y="72"/>
                    </a:cubicBezTo>
                    <a:cubicBezTo>
                      <a:pt x="55" y="72"/>
                      <a:pt x="56" y="71"/>
                      <a:pt x="56" y="71"/>
                    </a:cubicBezTo>
                    <a:cubicBezTo>
                      <a:pt x="55" y="72"/>
                      <a:pt x="56" y="74"/>
                      <a:pt x="54" y="74"/>
                    </a:cubicBezTo>
                    <a:cubicBezTo>
                      <a:pt x="54" y="73"/>
                      <a:pt x="54" y="73"/>
                      <a:pt x="54" y="72"/>
                    </a:cubicBezTo>
                    <a:cubicBezTo>
                      <a:pt x="54" y="72"/>
                      <a:pt x="54" y="73"/>
                      <a:pt x="53" y="73"/>
                    </a:cubicBezTo>
                    <a:cubicBezTo>
                      <a:pt x="53" y="72"/>
                      <a:pt x="54" y="72"/>
                      <a:pt x="54" y="70"/>
                    </a:cubicBezTo>
                    <a:cubicBezTo>
                      <a:pt x="54" y="70"/>
                      <a:pt x="54" y="72"/>
                      <a:pt x="53" y="71"/>
                    </a:cubicBezTo>
                    <a:cubicBezTo>
                      <a:pt x="54" y="73"/>
                      <a:pt x="52" y="71"/>
                      <a:pt x="52" y="73"/>
                    </a:cubicBezTo>
                    <a:cubicBezTo>
                      <a:pt x="52" y="72"/>
                      <a:pt x="52" y="72"/>
                      <a:pt x="52" y="72"/>
                    </a:cubicBezTo>
                    <a:cubicBezTo>
                      <a:pt x="52" y="72"/>
                      <a:pt x="51" y="73"/>
                      <a:pt x="51" y="73"/>
                    </a:cubicBezTo>
                    <a:cubicBezTo>
                      <a:pt x="51" y="72"/>
                      <a:pt x="51" y="72"/>
                      <a:pt x="51" y="72"/>
                    </a:cubicBezTo>
                    <a:cubicBezTo>
                      <a:pt x="51" y="73"/>
                      <a:pt x="49" y="72"/>
                      <a:pt x="49" y="72"/>
                    </a:cubicBezTo>
                    <a:cubicBezTo>
                      <a:pt x="50" y="72"/>
                      <a:pt x="50" y="73"/>
                      <a:pt x="51" y="74"/>
                    </a:cubicBezTo>
                    <a:cubicBezTo>
                      <a:pt x="49" y="75"/>
                      <a:pt x="49" y="72"/>
                      <a:pt x="47" y="73"/>
                    </a:cubicBezTo>
                    <a:cubicBezTo>
                      <a:pt x="47" y="73"/>
                      <a:pt x="48" y="73"/>
                      <a:pt x="48" y="74"/>
                    </a:cubicBezTo>
                    <a:cubicBezTo>
                      <a:pt x="47" y="74"/>
                      <a:pt x="47" y="73"/>
                      <a:pt x="46" y="73"/>
                    </a:cubicBezTo>
                    <a:cubicBezTo>
                      <a:pt x="45" y="74"/>
                      <a:pt x="47" y="74"/>
                      <a:pt x="46" y="75"/>
                    </a:cubicBezTo>
                    <a:cubicBezTo>
                      <a:pt x="46" y="74"/>
                      <a:pt x="46" y="75"/>
                      <a:pt x="45" y="76"/>
                    </a:cubicBezTo>
                    <a:cubicBezTo>
                      <a:pt x="45" y="75"/>
                      <a:pt x="45" y="75"/>
                      <a:pt x="45" y="75"/>
                    </a:cubicBezTo>
                    <a:cubicBezTo>
                      <a:pt x="43" y="74"/>
                      <a:pt x="45" y="77"/>
                      <a:pt x="43" y="76"/>
                    </a:cubicBezTo>
                    <a:cubicBezTo>
                      <a:pt x="44" y="75"/>
                      <a:pt x="44" y="75"/>
                      <a:pt x="44" y="75"/>
                    </a:cubicBezTo>
                    <a:cubicBezTo>
                      <a:pt x="43" y="75"/>
                      <a:pt x="43" y="75"/>
                      <a:pt x="43" y="75"/>
                    </a:cubicBezTo>
                    <a:cubicBezTo>
                      <a:pt x="43" y="74"/>
                      <a:pt x="43" y="74"/>
                      <a:pt x="43" y="74"/>
                    </a:cubicBezTo>
                    <a:cubicBezTo>
                      <a:pt x="43" y="75"/>
                      <a:pt x="42" y="75"/>
                      <a:pt x="41" y="75"/>
                    </a:cubicBezTo>
                    <a:cubicBezTo>
                      <a:pt x="42" y="75"/>
                      <a:pt x="41" y="76"/>
                      <a:pt x="41" y="76"/>
                    </a:cubicBezTo>
                    <a:cubicBezTo>
                      <a:pt x="40" y="76"/>
                      <a:pt x="41" y="75"/>
                      <a:pt x="40" y="75"/>
                    </a:cubicBezTo>
                    <a:cubicBezTo>
                      <a:pt x="40" y="75"/>
                      <a:pt x="40" y="74"/>
                      <a:pt x="41" y="75"/>
                    </a:cubicBezTo>
                    <a:cubicBezTo>
                      <a:pt x="41" y="75"/>
                      <a:pt x="41" y="74"/>
                      <a:pt x="41" y="74"/>
                    </a:cubicBezTo>
                    <a:cubicBezTo>
                      <a:pt x="41" y="74"/>
                      <a:pt x="40" y="74"/>
                      <a:pt x="39" y="74"/>
                    </a:cubicBezTo>
                    <a:cubicBezTo>
                      <a:pt x="40" y="74"/>
                      <a:pt x="40" y="74"/>
                      <a:pt x="40" y="74"/>
                    </a:cubicBezTo>
                    <a:cubicBezTo>
                      <a:pt x="38" y="75"/>
                      <a:pt x="38" y="75"/>
                      <a:pt x="38" y="75"/>
                    </a:cubicBezTo>
                    <a:cubicBezTo>
                      <a:pt x="38" y="75"/>
                      <a:pt x="38" y="75"/>
                      <a:pt x="38" y="74"/>
                    </a:cubicBezTo>
                    <a:cubicBezTo>
                      <a:pt x="38" y="74"/>
                      <a:pt x="38" y="75"/>
                      <a:pt x="37" y="75"/>
                    </a:cubicBezTo>
                    <a:cubicBezTo>
                      <a:pt x="38" y="74"/>
                      <a:pt x="38" y="73"/>
                      <a:pt x="38" y="73"/>
                    </a:cubicBezTo>
                    <a:cubicBezTo>
                      <a:pt x="38" y="73"/>
                      <a:pt x="37" y="74"/>
                      <a:pt x="37" y="74"/>
                    </a:cubicBezTo>
                    <a:cubicBezTo>
                      <a:pt x="37" y="73"/>
                      <a:pt x="36" y="73"/>
                      <a:pt x="37" y="72"/>
                    </a:cubicBezTo>
                    <a:cubicBezTo>
                      <a:pt x="36" y="72"/>
                      <a:pt x="34" y="73"/>
                      <a:pt x="34" y="72"/>
                    </a:cubicBezTo>
                    <a:cubicBezTo>
                      <a:pt x="34" y="73"/>
                      <a:pt x="33" y="73"/>
                      <a:pt x="33" y="73"/>
                    </a:cubicBezTo>
                    <a:cubicBezTo>
                      <a:pt x="32" y="72"/>
                      <a:pt x="32" y="71"/>
                      <a:pt x="30" y="71"/>
                    </a:cubicBezTo>
                    <a:cubicBezTo>
                      <a:pt x="30" y="70"/>
                      <a:pt x="30" y="70"/>
                      <a:pt x="30" y="70"/>
                    </a:cubicBezTo>
                    <a:cubicBezTo>
                      <a:pt x="29" y="70"/>
                      <a:pt x="30" y="72"/>
                      <a:pt x="29" y="72"/>
                    </a:cubicBezTo>
                    <a:cubicBezTo>
                      <a:pt x="28" y="71"/>
                      <a:pt x="29" y="70"/>
                      <a:pt x="29" y="70"/>
                    </a:cubicBezTo>
                    <a:cubicBezTo>
                      <a:pt x="28" y="70"/>
                      <a:pt x="26" y="71"/>
                      <a:pt x="26" y="69"/>
                    </a:cubicBezTo>
                    <a:cubicBezTo>
                      <a:pt x="27" y="69"/>
                      <a:pt x="27" y="70"/>
                      <a:pt x="27" y="70"/>
                    </a:cubicBezTo>
                    <a:close/>
                    <a:moveTo>
                      <a:pt x="18" y="62"/>
                    </a:moveTo>
                    <a:cubicBezTo>
                      <a:pt x="18" y="62"/>
                      <a:pt x="19" y="62"/>
                      <a:pt x="19" y="63"/>
                    </a:cubicBezTo>
                    <a:cubicBezTo>
                      <a:pt x="18" y="63"/>
                      <a:pt x="18" y="63"/>
                      <a:pt x="18" y="62"/>
                    </a:cubicBezTo>
                    <a:close/>
                    <a:moveTo>
                      <a:pt x="8" y="46"/>
                    </a:moveTo>
                    <a:cubicBezTo>
                      <a:pt x="8" y="47"/>
                      <a:pt x="8" y="47"/>
                      <a:pt x="8" y="47"/>
                    </a:cubicBezTo>
                    <a:cubicBezTo>
                      <a:pt x="8" y="47"/>
                      <a:pt x="7" y="47"/>
                      <a:pt x="8" y="46"/>
                    </a:cubicBezTo>
                    <a:close/>
                    <a:moveTo>
                      <a:pt x="31" y="2"/>
                    </a:moveTo>
                    <a:cubicBezTo>
                      <a:pt x="31" y="2"/>
                      <a:pt x="31" y="2"/>
                      <a:pt x="31" y="2"/>
                    </a:cubicBezTo>
                    <a:cubicBezTo>
                      <a:pt x="30" y="1"/>
                      <a:pt x="30" y="1"/>
                      <a:pt x="31" y="2"/>
                    </a:cubicBezTo>
                    <a:close/>
                    <a:moveTo>
                      <a:pt x="32" y="2"/>
                    </a:moveTo>
                    <a:cubicBezTo>
                      <a:pt x="32" y="2"/>
                      <a:pt x="32" y="2"/>
                      <a:pt x="32" y="2"/>
                    </a:cubicBezTo>
                    <a:cubicBezTo>
                      <a:pt x="32" y="2"/>
                      <a:pt x="32" y="2"/>
                      <a:pt x="32" y="2"/>
                    </a:cubicBezTo>
                    <a:cubicBezTo>
                      <a:pt x="32" y="2"/>
                      <a:pt x="32" y="2"/>
                      <a:pt x="32" y="2"/>
                    </a:cubicBezTo>
                    <a:close/>
                    <a:moveTo>
                      <a:pt x="61" y="75"/>
                    </a:moveTo>
                    <a:cubicBezTo>
                      <a:pt x="61" y="75"/>
                      <a:pt x="61" y="75"/>
                      <a:pt x="61" y="75"/>
                    </a:cubicBezTo>
                    <a:cubicBezTo>
                      <a:pt x="61" y="74"/>
                      <a:pt x="61" y="74"/>
                      <a:pt x="61"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51" name="Freeform 144">
                <a:extLst>
                  <a:ext uri="{FF2B5EF4-FFF2-40B4-BE49-F238E27FC236}">
                    <a16:creationId xmlns:a16="http://schemas.microsoft.com/office/drawing/2014/main" id="{4A5A10BE-C260-4C72-8683-17F1F6194585}"/>
                  </a:ext>
                </a:extLst>
              </p:cNvPr>
              <p:cNvSpPr>
                <a:spLocks/>
              </p:cNvSpPr>
              <p:nvPr userDrawn="1"/>
            </p:nvSpPr>
            <p:spPr bwMode="auto">
              <a:xfrm>
                <a:off x="3351" y="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52" name="Freeform 145">
                <a:extLst>
                  <a:ext uri="{FF2B5EF4-FFF2-40B4-BE49-F238E27FC236}">
                    <a16:creationId xmlns:a16="http://schemas.microsoft.com/office/drawing/2014/main" id="{6021D070-0298-442E-B6DB-9AA885D59DD9}"/>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53" name="Freeform 146">
                <a:extLst>
                  <a:ext uri="{FF2B5EF4-FFF2-40B4-BE49-F238E27FC236}">
                    <a16:creationId xmlns:a16="http://schemas.microsoft.com/office/drawing/2014/main" id="{833074A6-D5A5-4862-87C8-B40AD7EF8AD6}"/>
                  </a:ext>
                </a:extLst>
              </p:cNvPr>
              <p:cNvSpPr>
                <a:spLocks/>
              </p:cNvSpPr>
              <p:nvPr userDrawn="1"/>
            </p:nvSpPr>
            <p:spPr bwMode="auto">
              <a:xfrm>
                <a:off x="3386" y="62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54" name="Freeform 147">
                <a:extLst>
                  <a:ext uri="{FF2B5EF4-FFF2-40B4-BE49-F238E27FC236}">
                    <a16:creationId xmlns:a16="http://schemas.microsoft.com/office/drawing/2014/main" id="{8A7813B2-4B0A-4254-8F00-6A12F943B0AE}"/>
                  </a:ext>
                </a:extLst>
              </p:cNvPr>
              <p:cNvSpPr>
                <a:spLocks/>
              </p:cNvSpPr>
              <p:nvPr userDrawn="1"/>
            </p:nvSpPr>
            <p:spPr bwMode="auto">
              <a:xfrm>
                <a:off x="3500" y="56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55" name="Freeform 148">
                <a:extLst>
                  <a:ext uri="{FF2B5EF4-FFF2-40B4-BE49-F238E27FC236}">
                    <a16:creationId xmlns:a16="http://schemas.microsoft.com/office/drawing/2014/main" id="{9C5F2068-50EB-4853-800B-6C18F837C496}"/>
                  </a:ext>
                </a:extLst>
              </p:cNvPr>
              <p:cNvSpPr>
                <a:spLocks/>
              </p:cNvSpPr>
              <p:nvPr userDrawn="1"/>
            </p:nvSpPr>
            <p:spPr bwMode="auto">
              <a:xfrm>
                <a:off x="3525" y="598"/>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56" name="Freeform 149">
                <a:extLst>
                  <a:ext uri="{FF2B5EF4-FFF2-40B4-BE49-F238E27FC236}">
                    <a16:creationId xmlns:a16="http://schemas.microsoft.com/office/drawing/2014/main" id="{13652F6B-9268-41D9-B968-DE50921A6E38}"/>
                  </a:ext>
                </a:extLst>
              </p:cNvPr>
              <p:cNvSpPr>
                <a:spLocks/>
              </p:cNvSpPr>
              <p:nvPr userDrawn="1"/>
            </p:nvSpPr>
            <p:spPr bwMode="auto">
              <a:xfrm>
                <a:off x="3500" y="578"/>
                <a:ext cx="10" cy="5"/>
              </a:xfrm>
              <a:custGeom>
                <a:avLst/>
                <a:gdLst>
                  <a:gd name="T0" fmla="*/ 1 w 2"/>
                  <a:gd name="T1" fmla="*/ 0 h 1"/>
                  <a:gd name="T2" fmla="*/ 2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1" y="1"/>
                      <a:pt x="1" y="1"/>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57" name="Freeform 150">
                <a:extLst>
                  <a:ext uri="{FF2B5EF4-FFF2-40B4-BE49-F238E27FC236}">
                    <a16:creationId xmlns:a16="http://schemas.microsoft.com/office/drawing/2014/main" id="{2C250EF6-E2FF-4D5D-AFA0-F1EEC9581504}"/>
                  </a:ext>
                </a:extLst>
              </p:cNvPr>
              <p:cNvSpPr>
                <a:spLocks/>
              </p:cNvSpPr>
              <p:nvPr userDrawn="1"/>
            </p:nvSpPr>
            <p:spPr bwMode="auto">
              <a:xfrm>
                <a:off x="3510" y="57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58" name="Freeform 151">
                <a:extLst>
                  <a:ext uri="{FF2B5EF4-FFF2-40B4-BE49-F238E27FC236}">
                    <a16:creationId xmlns:a16="http://schemas.microsoft.com/office/drawing/2014/main" id="{33F79FA1-8394-4581-9298-0964D5E79DA6}"/>
                  </a:ext>
                </a:extLst>
              </p:cNvPr>
              <p:cNvSpPr>
                <a:spLocks/>
              </p:cNvSpPr>
              <p:nvPr userDrawn="1"/>
            </p:nvSpPr>
            <p:spPr bwMode="auto">
              <a:xfrm>
                <a:off x="3465" y="553"/>
                <a:ext cx="15" cy="10"/>
              </a:xfrm>
              <a:custGeom>
                <a:avLst/>
                <a:gdLst>
                  <a:gd name="T0" fmla="*/ 2 w 3"/>
                  <a:gd name="T1" fmla="*/ 2 h 2"/>
                  <a:gd name="T2" fmla="*/ 2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2" y="1"/>
                    </a:cubicBezTo>
                    <a:cubicBezTo>
                      <a:pt x="3"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59" name="Freeform 152">
                <a:extLst>
                  <a:ext uri="{FF2B5EF4-FFF2-40B4-BE49-F238E27FC236}">
                    <a16:creationId xmlns:a16="http://schemas.microsoft.com/office/drawing/2014/main" id="{D031D7CA-1972-4043-9546-A80443F37A54}"/>
                  </a:ext>
                </a:extLst>
              </p:cNvPr>
              <p:cNvSpPr>
                <a:spLocks/>
              </p:cNvSpPr>
              <p:nvPr userDrawn="1"/>
            </p:nvSpPr>
            <p:spPr bwMode="auto">
              <a:xfrm>
                <a:off x="3500" y="58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60" name="Freeform 153">
                <a:extLst>
                  <a:ext uri="{FF2B5EF4-FFF2-40B4-BE49-F238E27FC236}">
                    <a16:creationId xmlns:a16="http://schemas.microsoft.com/office/drawing/2014/main" id="{FE3D40B9-C395-408F-A52D-2BCBAF40F5E4}"/>
                  </a:ext>
                </a:extLst>
              </p:cNvPr>
              <p:cNvSpPr>
                <a:spLocks/>
              </p:cNvSpPr>
              <p:nvPr userDrawn="1"/>
            </p:nvSpPr>
            <p:spPr bwMode="auto">
              <a:xfrm>
                <a:off x="3480" y="57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61" name="Freeform 154">
                <a:extLst>
                  <a:ext uri="{FF2B5EF4-FFF2-40B4-BE49-F238E27FC236}">
                    <a16:creationId xmlns:a16="http://schemas.microsoft.com/office/drawing/2014/main" id="{D97DE23F-8C04-4B9D-BDF6-B23C300EFDA8}"/>
                  </a:ext>
                </a:extLst>
              </p:cNvPr>
              <p:cNvSpPr>
                <a:spLocks/>
              </p:cNvSpPr>
              <p:nvPr userDrawn="1"/>
            </p:nvSpPr>
            <p:spPr bwMode="auto">
              <a:xfrm>
                <a:off x="3485"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62" name="Freeform 155">
                <a:extLst>
                  <a:ext uri="{FF2B5EF4-FFF2-40B4-BE49-F238E27FC236}">
                    <a16:creationId xmlns:a16="http://schemas.microsoft.com/office/drawing/2014/main" id="{258E4856-8B2A-4DD7-9426-DA7ED7072563}"/>
                  </a:ext>
                </a:extLst>
              </p:cNvPr>
              <p:cNvSpPr>
                <a:spLocks/>
              </p:cNvSpPr>
              <p:nvPr userDrawn="1"/>
            </p:nvSpPr>
            <p:spPr bwMode="auto">
              <a:xfrm>
                <a:off x="3490" y="58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63" name="Freeform 156">
                <a:extLst>
                  <a:ext uri="{FF2B5EF4-FFF2-40B4-BE49-F238E27FC236}">
                    <a16:creationId xmlns:a16="http://schemas.microsoft.com/office/drawing/2014/main" id="{FF8C0C2A-5011-4872-AD06-A722A5FD5ACC}"/>
                  </a:ext>
                </a:extLst>
              </p:cNvPr>
              <p:cNvSpPr>
                <a:spLocks/>
              </p:cNvSpPr>
              <p:nvPr userDrawn="1"/>
            </p:nvSpPr>
            <p:spPr bwMode="auto">
              <a:xfrm>
                <a:off x="3430" y="57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64" name="Freeform 157">
                <a:extLst>
                  <a:ext uri="{FF2B5EF4-FFF2-40B4-BE49-F238E27FC236}">
                    <a16:creationId xmlns:a16="http://schemas.microsoft.com/office/drawing/2014/main" id="{C6F94897-9D36-4BD3-854E-11AA31D0F524}"/>
                  </a:ext>
                </a:extLst>
              </p:cNvPr>
              <p:cNvSpPr>
                <a:spLocks/>
              </p:cNvSpPr>
              <p:nvPr userDrawn="1"/>
            </p:nvSpPr>
            <p:spPr bwMode="auto">
              <a:xfrm>
                <a:off x="3445" y="5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65" name="Freeform 158">
                <a:extLst>
                  <a:ext uri="{FF2B5EF4-FFF2-40B4-BE49-F238E27FC236}">
                    <a16:creationId xmlns:a16="http://schemas.microsoft.com/office/drawing/2014/main" id="{126EB60E-C07E-405D-845F-2AD8B777FE92}"/>
                  </a:ext>
                </a:extLst>
              </p:cNvPr>
              <p:cNvSpPr>
                <a:spLocks/>
              </p:cNvSpPr>
              <p:nvPr userDrawn="1"/>
            </p:nvSpPr>
            <p:spPr bwMode="auto">
              <a:xfrm>
                <a:off x="3430" y="593"/>
                <a:ext cx="10" cy="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66" name="Freeform 159">
                <a:extLst>
                  <a:ext uri="{FF2B5EF4-FFF2-40B4-BE49-F238E27FC236}">
                    <a16:creationId xmlns:a16="http://schemas.microsoft.com/office/drawing/2014/main" id="{B16A2E2B-E857-4752-AD62-AE6F5EBB619E}"/>
                  </a:ext>
                </a:extLst>
              </p:cNvPr>
              <p:cNvSpPr>
                <a:spLocks/>
              </p:cNvSpPr>
              <p:nvPr userDrawn="1"/>
            </p:nvSpPr>
            <p:spPr bwMode="auto">
              <a:xfrm>
                <a:off x="3371" y="608"/>
                <a:ext cx="5" cy="10"/>
              </a:xfrm>
              <a:custGeom>
                <a:avLst/>
                <a:gdLst>
                  <a:gd name="T0" fmla="*/ 5 w 5"/>
                  <a:gd name="T1" fmla="*/ 10 h 10"/>
                  <a:gd name="T2" fmla="*/ 5 w 5"/>
                  <a:gd name="T3" fmla="*/ 5 h 10"/>
                  <a:gd name="T4" fmla="*/ 0 w 5"/>
                  <a:gd name="T5" fmla="*/ 0 h 10"/>
                  <a:gd name="T6" fmla="*/ 5 w 5"/>
                  <a:gd name="T7" fmla="*/ 10 h 10"/>
                </a:gdLst>
                <a:ahLst/>
                <a:cxnLst>
                  <a:cxn ang="0">
                    <a:pos x="T0" y="T1"/>
                  </a:cxn>
                  <a:cxn ang="0">
                    <a:pos x="T2" y="T3"/>
                  </a:cxn>
                  <a:cxn ang="0">
                    <a:pos x="T4" y="T5"/>
                  </a:cxn>
                  <a:cxn ang="0">
                    <a:pos x="T6" y="T7"/>
                  </a:cxn>
                </a:cxnLst>
                <a:rect l="0" t="0" r="r" b="b"/>
                <a:pathLst>
                  <a:path w="5" h="10">
                    <a:moveTo>
                      <a:pt x="5" y="10"/>
                    </a:moveTo>
                    <a:lnTo>
                      <a:pt x="5" y="5"/>
                    </a:lnTo>
                    <a:lnTo>
                      <a:pt x="0" y="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67" name="Freeform 160">
                <a:extLst>
                  <a:ext uri="{FF2B5EF4-FFF2-40B4-BE49-F238E27FC236}">
                    <a16:creationId xmlns:a16="http://schemas.microsoft.com/office/drawing/2014/main" id="{64013DA9-4F8F-459C-B814-DC0A1D23805F}"/>
                  </a:ext>
                </a:extLst>
              </p:cNvPr>
              <p:cNvSpPr>
                <a:spLocks/>
              </p:cNvSpPr>
              <p:nvPr userDrawn="1"/>
            </p:nvSpPr>
            <p:spPr bwMode="auto">
              <a:xfrm>
                <a:off x="3356" y="668"/>
                <a:ext cx="10" cy="5"/>
              </a:xfrm>
              <a:custGeom>
                <a:avLst/>
                <a:gdLst>
                  <a:gd name="T0" fmla="*/ 2 w 2"/>
                  <a:gd name="T1" fmla="*/ 1 h 1"/>
                  <a:gd name="T2" fmla="*/ 1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1"/>
                      <a:pt x="1" y="1"/>
                      <a:pt x="1" y="0"/>
                    </a:cubicBezTo>
                    <a:cubicBezTo>
                      <a:pt x="1" y="0"/>
                      <a:pt x="1" y="0"/>
                      <a:pt x="0" y="0"/>
                    </a:cubicBezTo>
                    <a:cubicBezTo>
                      <a:pt x="1"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68" name="Freeform 161">
                <a:extLst>
                  <a:ext uri="{FF2B5EF4-FFF2-40B4-BE49-F238E27FC236}">
                    <a16:creationId xmlns:a16="http://schemas.microsoft.com/office/drawing/2014/main" id="{89EC84D8-24DE-47D2-9A9C-76A764B04F60}"/>
                  </a:ext>
                </a:extLst>
              </p:cNvPr>
              <p:cNvSpPr>
                <a:spLocks/>
              </p:cNvSpPr>
              <p:nvPr userDrawn="1"/>
            </p:nvSpPr>
            <p:spPr bwMode="auto">
              <a:xfrm>
                <a:off x="335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69" name="Freeform 162">
                <a:extLst>
                  <a:ext uri="{FF2B5EF4-FFF2-40B4-BE49-F238E27FC236}">
                    <a16:creationId xmlns:a16="http://schemas.microsoft.com/office/drawing/2014/main" id="{A4932D54-7FC0-4AAF-823D-5D2FE700644D}"/>
                  </a:ext>
                </a:extLst>
              </p:cNvPr>
              <p:cNvSpPr>
                <a:spLocks/>
              </p:cNvSpPr>
              <p:nvPr userDrawn="1"/>
            </p:nvSpPr>
            <p:spPr bwMode="auto">
              <a:xfrm>
                <a:off x="3644" y="698"/>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70" name="Freeform 163">
                <a:extLst>
                  <a:ext uri="{FF2B5EF4-FFF2-40B4-BE49-F238E27FC236}">
                    <a16:creationId xmlns:a16="http://schemas.microsoft.com/office/drawing/2014/main" id="{F2526806-95AD-4169-B339-957889CA5FAB}"/>
                  </a:ext>
                </a:extLst>
              </p:cNvPr>
              <p:cNvSpPr>
                <a:spLocks/>
              </p:cNvSpPr>
              <p:nvPr userDrawn="1"/>
            </p:nvSpPr>
            <p:spPr bwMode="auto">
              <a:xfrm>
                <a:off x="3634" y="69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71" name="Freeform 164">
                <a:extLst>
                  <a:ext uri="{FF2B5EF4-FFF2-40B4-BE49-F238E27FC236}">
                    <a16:creationId xmlns:a16="http://schemas.microsoft.com/office/drawing/2014/main" id="{18E0FD54-3C06-46E0-BE18-DFF92B478743}"/>
                  </a:ext>
                </a:extLst>
              </p:cNvPr>
              <p:cNvSpPr>
                <a:spLocks/>
              </p:cNvSpPr>
              <p:nvPr userDrawn="1"/>
            </p:nvSpPr>
            <p:spPr bwMode="auto">
              <a:xfrm>
                <a:off x="3396" y="848"/>
                <a:ext cx="5" cy="5"/>
              </a:xfrm>
              <a:custGeom>
                <a:avLst/>
                <a:gdLst>
                  <a:gd name="T0" fmla="*/ 1 w 1"/>
                  <a:gd name="T1" fmla="*/ 0 h 1"/>
                  <a:gd name="T2" fmla="*/ 1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1"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72" name="Freeform 165">
                <a:extLst>
                  <a:ext uri="{FF2B5EF4-FFF2-40B4-BE49-F238E27FC236}">
                    <a16:creationId xmlns:a16="http://schemas.microsoft.com/office/drawing/2014/main" id="{BB8BA9A9-9126-4F7B-B14C-77C94C8CD01F}"/>
                  </a:ext>
                </a:extLst>
              </p:cNvPr>
              <p:cNvSpPr>
                <a:spLocks/>
              </p:cNvSpPr>
              <p:nvPr userDrawn="1"/>
            </p:nvSpPr>
            <p:spPr bwMode="auto">
              <a:xfrm>
                <a:off x="3421" y="8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73" name="Freeform 166">
                <a:extLst>
                  <a:ext uri="{FF2B5EF4-FFF2-40B4-BE49-F238E27FC236}">
                    <a16:creationId xmlns:a16="http://schemas.microsoft.com/office/drawing/2014/main" id="{1DF9F6CA-D066-4AD2-8609-E6E7D17652DC}"/>
                  </a:ext>
                </a:extLst>
              </p:cNvPr>
              <p:cNvSpPr>
                <a:spLocks/>
              </p:cNvSpPr>
              <p:nvPr userDrawn="1"/>
            </p:nvSpPr>
            <p:spPr bwMode="auto">
              <a:xfrm>
                <a:off x="3450" y="89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74" name="Freeform 167">
                <a:extLst>
                  <a:ext uri="{FF2B5EF4-FFF2-40B4-BE49-F238E27FC236}">
                    <a16:creationId xmlns:a16="http://schemas.microsoft.com/office/drawing/2014/main" id="{5BBADDFA-8FB5-422D-89FA-D668B3DA9C1D}"/>
                  </a:ext>
                </a:extLst>
              </p:cNvPr>
              <p:cNvSpPr>
                <a:spLocks/>
              </p:cNvSpPr>
              <p:nvPr userDrawn="1"/>
            </p:nvSpPr>
            <p:spPr bwMode="auto">
              <a:xfrm>
                <a:off x="3968" y="408"/>
                <a:ext cx="5" cy="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75" name="Freeform 168">
                <a:extLst>
                  <a:ext uri="{FF2B5EF4-FFF2-40B4-BE49-F238E27FC236}">
                    <a16:creationId xmlns:a16="http://schemas.microsoft.com/office/drawing/2014/main" id="{980FE04F-0A1B-4560-97D8-F50E0FD941AA}"/>
                  </a:ext>
                </a:extLst>
              </p:cNvPr>
              <p:cNvSpPr>
                <a:spLocks/>
              </p:cNvSpPr>
              <p:nvPr userDrawn="1"/>
            </p:nvSpPr>
            <p:spPr bwMode="auto">
              <a:xfrm>
                <a:off x="3948" y="37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76" name="Freeform 169">
                <a:extLst>
                  <a:ext uri="{FF2B5EF4-FFF2-40B4-BE49-F238E27FC236}">
                    <a16:creationId xmlns:a16="http://schemas.microsoft.com/office/drawing/2014/main" id="{B33D9721-97F8-4CA7-B4BC-942EB44BF23B}"/>
                  </a:ext>
                </a:extLst>
              </p:cNvPr>
              <p:cNvSpPr>
                <a:spLocks/>
              </p:cNvSpPr>
              <p:nvPr userDrawn="1"/>
            </p:nvSpPr>
            <p:spPr bwMode="auto">
              <a:xfrm>
                <a:off x="3933" y="35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1"/>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77" name="Freeform 170">
                <a:extLst>
                  <a:ext uri="{FF2B5EF4-FFF2-40B4-BE49-F238E27FC236}">
                    <a16:creationId xmlns:a16="http://schemas.microsoft.com/office/drawing/2014/main" id="{290564C5-1617-483A-B52F-E20F4E52D2F0}"/>
                  </a:ext>
                </a:extLst>
              </p:cNvPr>
              <p:cNvSpPr>
                <a:spLocks/>
              </p:cNvSpPr>
              <p:nvPr userDrawn="1"/>
            </p:nvSpPr>
            <p:spPr bwMode="auto">
              <a:xfrm>
                <a:off x="3938" y="333"/>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78" name="Freeform 171">
                <a:extLst>
                  <a:ext uri="{FF2B5EF4-FFF2-40B4-BE49-F238E27FC236}">
                    <a16:creationId xmlns:a16="http://schemas.microsoft.com/office/drawing/2014/main" id="{4807D93C-C54B-4C94-8D47-CDBAC1D9AF74}"/>
                  </a:ext>
                </a:extLst>
              </p:cNvPr>
              <p:cNvSpPr>
                <a:spLocks/>
              </p:cNvSpPr>
              <p:nvPr userDrawn="1"/>
            </p:nvSpPr>
            <p:spPr bwMode="auto">
              <a:xfrm>
                <a:off x="3943" y="333"/>
                <a:ext cx="5" cy="10"/>
              </a:xfrm>
              <a:custGeom>
                <a:avLst/>
                <a:gdLst>
                  <a:gd name="T0" fmla="*/ 0 w 1"/>
                  <a:gd name="T1" fmla="*/ 1 h 2"/>
                  <a:gd name="T2" fmla="*/ 0 w 1"/>
                  <a:gd name="T3" fmla="*/ 1 h 2"/>
                </a:gdLst>
                <a:ahLst/>
                <a:cxnLst>
                  <a:cxn ang="0">
                    <a:pos x="T0" y="T1"/>
                  </a:cxn>
                  <a:cxn ang="0">
                    <a:pos x="T2" y="T3"/>
                  </a:cxn>
                </a:cxnLst>
                <a:rect l="0" t="0" r="r" b="b"/>
                <a:pathLst>
                  <a:path w="1" h="2">
                    <a:moveTo>
                      <a:pt x="0" y="1"/>
                    </a:move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79" name="Freeform 172">
                <a:extLst>
                  <a:ext uri="{FF2B5EF4-FFF2-40B4-BE49-F238E27FC236}">
                    <a16:creationId xmlns:a16="http://schemas.microsoft.com/office/drawing/2014/main" id="{9F9DA1AE-1534-472E-9170-F670F35C804D}"/>
                  </a:ext>
                </a:extLst>
              </p:cNvPr>
              <p:cNvSpPr>
                <a:spLocks/>
              </p:cNvSpPr>
              <p:nvPr userDrawn="1"/>
            </p:nvSpPr>
            <p:spPr bwMode="auto">
              <a:xfrm>
                <a:off x="3938" y="323"/>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80" name="Freeform 173">
                <a:extLst>
                  <a:ext uri="{FF2B5EF4-FFF2-40B4-BE49-F238E27FC236}">
                    <a16:creationId xmlns:a16="http://schemas.microsoft.com/office/drawing/2014/main" id="{5A38CB98-F897-49C2-A1C3-BEFAD0B40FE8}"/>
                  </a:ext>
                </a:extLst>
              </p:cNvPr>
              <p:cNvSpPr>
                <a:spLocks/>
              </p:cNvSpPr>
              <p:nvPr userDrawn="1"/>
            </p:nvSpPr>
            <p:spPr bwMode="auto">
              <a:xfrm>
                <a:off x="3928" y="3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81" name="Freeform 174">
                <a:extLst>
                  <a:ext uri="{FF2B5EF4-FFF2-40B4-BE49-F238E27FC236}">
                    <a16:creationId xmlns:a16="http://schemas.microsoft.com/office/drawing/2014/main" id="{AF559913-A613-4D0D-B1BA-04A47A89C636}"/>
                  </a:ext>
                </a:extLst>
              </p:cNvPr>
              <p:cNvSpPr>
                <a:spLocks/>
              </p:cNvSpPr>
              <p:nvPr userDrawn="1"/>
            </p:nvSpPr>
            <p:spPr bwMode="auto">
              <a:xfrm>
                <a:off x="3928" y="328"/>
                <a:ext cx="10"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1" y="0"/>
                      <a:pt x="0" y="0"/>
                      <a:pt x="1"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82" name="Freeform 175">
                <a:extLst>
                  <a:ext uri="{FF2B5EF4-FFF2-40B4-BE49-F238E27FC236}">
                    <a16:creationId xmlns:a16="http://schemas.microsoft.com/office/drawing/2014/main" id="{835D09E6-E718-4554-8622-E3979C1AED7F}"/>
                  </a:ext>
                </a:extLst>
              </p:cNvPr>
              <p:cNvSpPr>
                <a:spLocks/>
              </p:cNvSpPr>
              <p:nvPr userDrawn="1"/>
            </p:nvSpPr>
            <p:spPr bwMode="auto">
              <a:xfrm>
                <a:off x="3933" y="333"/>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83" name="Freeform 176">
                <a:extLst>
                  <a:ext uri="{FF2B5EF4-FFF2-40B4-BE49-F238E27FC236}">
                    <a16:creationId xmlns:a16="http://schemas.microsoft.com/office/drawing/2014/main" id="{176E4BC1-B466-495C-9893-FB44C922B0DD}"/>
                  </a:ext>
                </a:extLst>
              </p:cNvPr>
              <p:cNvSpPr>
                <a:spLocks/>
              </p:cNvSpPr>
              <p:nvPr userDrawn="1"/>
            </p:nvSpPr>
            <p:spPr bwMode="auto">
              <a:xfrm>
                <a:off x="3933" y="3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84" name="Freeform 177">
                <a:extLst>
                  <a:ext uri="{FF2B5EF4-FFF2-40B4-BE49-F238E27FC236}">
                    <a16:creationId xmlns:a16="http://schemas.microsoft.com/office/drawing/2014/main" id="{C43A4F96-F623-42D6-AA6A-6E44C0D9D749}"/>
                  </a:ext>
                </a:extLst>
              </p:cNvPr>
              <p:cNvSpPr>
                <a:spLocks/>
              </p:cNvSpPr>
              <p:nvPr userDrawn="1"/>
            </p:nvSpPr>
            <p:spPr bwMode="auto">
              <a:xfrm>
                <a:off x="3918" y="3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85" name="Freeform 178">
                <a:extLst>
                  <a:ext uri="{FF2B5EF4-FFF2-40B4-BE49-F238E27FC236}">
                    <a16:creationId xmlns:a16="http://schemas.microsoft.com/office/drawing/2014/main" id="{C839320E-F091-47D8-BB9F-BEDC9663A986}"/>
                  </a:ext>
                </a:extLst>
              </p:cNvPr>
              <p:cNvSpPr>
                <a:spLocks/>
              </p:cNvSpPr>
              <p:nvPr userDrawn="1"/>
            </p:nvSpPr>
            <p:spPr bwMode="auto">
              <a:xfrm>
                <a:off x="3913" y="30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86" name="Freeform 179">
                <a:extLst>
                  <a:ext uri="{FF2B5EF4-FFF2-40B4-BE49-F238E27FC236}">
                    <a16:creationId xmlns:a16="http://schemas.microsoft.com/office/drawing/2014/main" id="{3826E842-2B7F-4B58-924F-A310D1C65FAF}"/>
                  </a:ext>
                </a:extLst>
              </p:cNvPr>
              <p:cNvSpPr>
                <a:spLocks/>
              </p:cNvSpPr>
              <p:nvPr userDrawn="1"/>
            </p:nvSpPr>
            <p:spPr bwMode="auto">
              <a:xfrm>
                <a:off x="3923" y="328"/>
                <a:ext cx="10" cy="5"/>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87" name="Freeform 180">
                <a:extLst>
                  <a:ext uri="{FF2B5EF4-FFF2-40B4-BE49-F238E27FC236}">
                    <a16:creationId xmlns:a16="http://schemas.microsoft.com/office/drawing/2014/main" id="{D4476AC4-9F5A-4A94-8992-179CDF6FB085}"/>
                  </a:ext>
                </a:extLst>
              </p:cNvPr>
              <p:cNvSpPr>
                <a:spLocks/>
              </p:cNvSpPr>
              <p:nvPr userDrawn="1"/>
            </p:nvSpPr>
            <p:spPr bwMode="auto">
              <a:xfrm>
                <a:off x="3908" y="288"/>
                <a:ext cx="10" cy="0"/>
              </a:xfrm>
              <a:custGeom>
                <a:avLst/>
                <a:gdLst>
                  <a:gd name="T0" fmla="*/ 5 w 10"/>
                  <a:gd name="T1" fmla="*/ 10 w 10"/>
                  <a:gd name="T2" fmla="*/ 0 w 10"/>
                  <a:gd name="T3" fmla="*/ 5 w 10"/>
                </a:gdLst>
                <a:ahLst/>
                <a:cxnLst>
                  <a:cxn ang="0">
                    <a:pos x="T0" y="0"/>
                  </a:cxn>
                  <a:cxn ang="0">
                    <a:pos x="T1" y="0"/>
                  </a:cxn>
                  <a:cxn ang="0">
                    <a:pos x="T2" y="0"/>
                  </a:cxn>
                  <a:cxn ang="0">
                    <a:pos x="T3" y="0"/>
                  </a:cxn>
                </a:cxnLst>
                <a:rect l="0" t="0" r="r" b="b"/>
                <a:pathLst>
                  <a:path w="10">
                    <a:moveTo>
                      <a:pt x="5" y="0"/>
                    </a:moveTo>
                    <a:lnTo>
                      <a:pt x="10"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88" name="Freeform 181">
                <a:extLst>
                  <a:ext uri="{FF2B5EF4-FFF2-40B4-BE49-F238E27FC236}">
                    <a16:creationId xmlns:a16="http://schemas.microsoft.com/office/drawing/2014/main" id="{D833B1AB-3D08-4662-BE0E-8BAF971C1B13}"/>
                  </a:ext>
                </a:extLst>
              </p:cNvPr>
              <p:cNvSpPr>
                <a:spLocks/>
              </p:cNvSpPr>
              <p:nvPr userDrawn="1"/>
            </p:nvSpPr>
            <p:spPr bwMode="auto">
              <a:xfrm>
                <a:off x="3898" y="273"/>
                <a:ext cx="10" cy="5"/>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1" y="0"/>
                      <a:pt x="2" y="0"/>
                    </a:cubicBezTo>
                    <a:cubicBezTo>
                      <a:pt x="1" y="0"/>
                      <a:pt x="1"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89" name="Freeform 182">
                <a:extLst>
                  <a:ext uri="{FF2B5EF4-FFF2-40B4-BE49-F238E27FC236}">
                    <a16:creationId xmlns:a16="http://schemas.microsoft.com/office/drawing/2014/main" id="{77803102-55B6-4179-9B07-C8BBB15A8F6F}"/>
                  </a:ext>
                </a:extLst>
              </p:cNvPr>
              <p:cNvSpPr>
                <a:spLocks/>
              </p:cNvSpPr>
              <p:nvPr userDrawn="1"/>
            </p:nvSpPr>
            <p:spPr bwMode="auto">
              <a:xfrm>
                <a:off x="3893" y="27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90" name="Freeform 183">
                <a:extLst>
                  <a:ext uri="{FF2B5EF4-FFF2-40B4-BE49-F238E27FC236}">
                    <a16:creationId xmlns:a16="http://schemas.microsoft.com/office/drawing/2014/main" id="{84B7123F-1978-416B-B7A8-319205717CE6}"/>
                  </a:ext>
                </a:extLst>
              </p:cNvPr>
              <p:cNvSpPr>
                <a:spLocks/>
              </p:cNvSpPr>
              <p:nvPr userDrawn="1"/>
            </p:nvSpPr>
            <p:spPr bwMode="auto">
              <a:xfrm>
                <a:off x="3908" y="29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91" name="Freeform 184">
                <a:extLst>
                  <a:ext uri="{FF2B5EF4-FFF2-40B4-BE49-F238E27FC236}">
                    <a16:creationId xmlns:a16="http://schemas.microsoft.com/office/drawing/2014/main" id="{F664576E-E835-4772-8656-59F2D60BC6AA}"/>
                  </a:ext>
                </a:extLst>
              </p:cNvPr>
              <p:cNvSpPr>
                <a:spLocks/>
              </p:cNvSpPr>
              <p:nvPr userDrawn="1"/>
            </p:nvSpPr>
            <p:spPr bwMode="auto">
              <a:xfrm>
                <a:off x="3908" y="29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92" name="Freeform 185">
                <a:extLst>
                  <a:ext uri="{FF2B5EF4-FFF2-40B4-BE49-F238E27FC236}">
                    <a16:creationId xmlns:a16="http://schemas.microsoft.com/office/drawing/2014/main" id="{65B81ED2-25BC-4AE2-9C48-E2E970D1D0CE}"/>
                  </a:ext>
                </a:extLst>
              </p:cNvPr>
              <p:cNvSpPr>
                <a:spLocks/>
              </p:cNvSpPr>
              <p:nvPr userDrawn="1"/>
            </p:nvSpPr>
            <p:spPr bwMode="auto">
              <a:xfrm>
                <a:off x="3908" y="2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93" name="Freeform 186">
                <a:extLst>
                  <a:ext uri="{FF2B5EF4-FFF2-40B4-BE49-F238E27FC236}">
                    <a16:creationId xmlns:a16="http://schemas.microsoft.com/office/drawing/2014/main" id="{EE2234A8-65FA-4804-802B-05FE50FFD36C}"/>
                  </a:ext>
                </a:extLst>
              </p:cNvPr>
              <p:cNvSpPr>
                <a:spLocks/>
              </p:cNvSpPr>
              <p:nvPr userDrawn="1"/>
            </p:nvSpPr>
            <p:spPr bwMode="auto">
              <a:xfrm>
                <a:off x="3913" y="313"/>
                <a:ext cx="5" cy="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94" name="Freeform 187">
                <a:extLst>
                  <a:ext uri="{FF2B5EF4-FFF2-40B4-BE49-F238E27FC236}">
                    <a16:creationId xmlns:a16="http://schemas.microsoft.com/office/drawing/2014/main" id="{821416B0-9AC7-48C2-B771-ED140EC8B38E}"/>
                  </a:ext>
                </a:extLst>
              </p:cNvPr>
              <p:cNvSpPr>
                <a:spLocks/>
              </p:cNvSpPr>
              <p:nvPr userDrawn="1"/>
            </p:nvSpPr>
            <p:spPr bwMode="auto">
              <a:xfrm>
                <a:off x="3908" y="30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95" name="Rectangle 188">
                <a:extLst>
                  <a:ext uri="{FF2B5EF4-FFF2-40B4-BE49-F238E27FC236}">
                    <a16:creationId xmlns:a16="http://schemas.microsoft.com/office/drawing/2014/main" id="{E9342BE0-33C5-4CCB-868E-0E1F64CFBD66}"/>
                  </a:ext>
                </a:extLst>
              </p:cNvPr>
              <p:cNvSpPr>
                <a:spLocks noChangeArrowheads="1"/>
              </p:cNvSpPr>
              <p:nvPr userDrawn="1"/>
            </p:nvSpPr>
            <p:spPr bwMode="auto">
              <a:xfrm>
                <a:off x="3908"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96" name="Freeform 189">
                <a:extLst>
                  <a:ext uri="{FF2B5EF4-FFF2-40B4-BE49-F238E27FC236}">
                    <a16:creationId xmlns:a16="http://schemas.microsoft.com/office/drawing/2014/main" id="{9E34CE9C-CDA2-4016-B15F-9AD37A70193D}"/>
                  </a:ext>
                </a:extLst>
              </p:cNvPr>
              <p:cNvSpPr>
                <a:spLocks/>
              </p:cNvSpPr>
              <p:nvPr userDrawn="1"/>
            </p:nvSpPr>
            <p:spPr bwMode="auto">
              <a:xfrm>
                <a:off x="3888" y="278"/>
                <a:ext cx="10" cy="5"/>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0" y="0"/>
                    </a:cubicBezTo>
                    <a:cubicBezTo>
                      <a:pt x="1" y="0"/>
                      <a:pt x="1" y="1"/>
                      <a:pt x="1"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97" name="Freeform 190">
                <a:extLst>
                  <a:ext uri="{FF2B5EF4-FFF2-40B4-BE49-F238E27FC236}">
                    <a16:creationId xmlns:a16="http://schemas.microsoft.com/office/drawing/2014/main" id="{BC541D58-42BB-4C5E-8FD1-22F0509133CD}"/>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98" name="Rectangle 191">
                <a:extLst>
                  <a:ext uri="{FF2B5EF4-FFF2-40B4-BE49-F238E27FC236}">
                    <a16:creationId xmlns:a16="http://schemas.microsoft.com/office/drawing/2014/main" id="{2B84BCF6-5734-4515-8941-0993B8EF76EC}"/>
                  </a:ext>
                </a:extLst>
              </p:cNvPr>
              <p:cNvSpPr>
                <a:spLocks noChangeArrowheads="1"/>
              </p:cNvSpPr>
              <p:nvPr userDrawn="1"/>
            </p:nvSpPr>
            <p:spPr bwMode="auto">
              <a:xfrm>
                <a:off x="3868" y="25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99" name="Freeform 192">
                <a:extLst>
                  <a:ext uri="{FF2B5EF4-FFF2-40B4-BE49-F238E27FC236}">
                    <a16:creationId xmlns:a16="http://schemas.microsoft.com/office/drawing/2014/main" id="{0DD6BB06-BBE3-4104-BB73-AA8093607E32}"/>
                  </a:ext>
                </a:extLst>
              </p:cNvPr>
              <p:cNvSpPr>
                <a:spLocks/>
              </p:cNvSpPr>
              <p:nvPr userDrawn="1"/>
            </p:nvSpPr>
            <p:spPr bwMode="auto">
              <a:xfrm>
                <a:off x="3893" y="28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1" y="1"/>
                      <a:pt x="1" y="1"/>
                    </a:cubicBezTo>
                    <a:cubicBezTo>
                      <a:pt x="1" y="1"/>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00" name="Freeform 193">
                <a:extLst>
                  <a:ext uri="{FF2B5EF4-FFF2-40B4-BE49-F238E27FC236}">
                    <a16:creationId xmlns:a16="http://schemas.microsoft.com/office/drawing/2014/main" id="{849F92C6-358A-42F6-AF7A-874AF5CE66AE}"/>
                  </a:ext>
                </a:extLst>
              </p:cNvPr>
              <p:cNvSpPr>
                <a:spLocks/>
              </p:cNvSpPr>
              <p:nvPr userDrawn="1"/>
            </p:nvSpPr>
            <p:spPr bwMode="auto">
              <a:xfrm>
                <a:off x="3883" y="26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01" name="Freeform 194">
                <a:extLst>
                  <a:ext uri="{FF2B5EF4-FFF2-40B4-BE49-F238E27FC236}">
                    <a16:creationId xmlns:a16="http://schemas.microsoft.com/office/drawing/2014/main" id="{96DC7C3B-B502-45B6-8A25-334FAADA3B00}"/>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02" name="Freeform 195">
                <a:extLst>
                  <a:ext uri="{FF2B5EF4-FFF2-40B4-BE49-F238E27FC236}">
                    <a16:creationId xmlns:a16="http://schemas.microsoft.com/office/drawing/2014/main" id="{9111CA14-A6A4-4DAD-AA1E-E0798D099783}"/>
                  </a:ext>
                </a:extLst>
              </p:cNvPr>
              <p:cNvSpPr>
                <a:spLocks/>
              </p:cNvSpPr>
              <p:nvPr userDrawn="1"/>
            </p:nvSpPr>
            <p:spPr bwMode="auto">
              <a:xfrm>
                <a:off x="3898" y="288"/>
                <a:ext cx="5"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03" name="Freeform 196">
                <a:extLst>
                  <a:ext uri="{FF2B5EF4-FFF2-40B4-BE49-F238E27FC236}">
                    <a16:creationId xmlns:a16="http://schemas.microsoft.com/office/drawing/2014/main" id="{3AB331AF-9F25-4176-9836-B00B35FA349B}"/>
                  </a:ext>
                </a:extLst>
              </p:cNvPr>
              <p:cNvSpPr>
                <a:spLocks/>
              </p:cNvSpPr>
              <p:nvPr userDrawn="1"/>
            </p:nvSpPr>
            <p:spPr bwMode="auto">
              <a:xfrm>
                <a:off x="3843" y="263"/>
                <a:ext cx="25" cy="15"/>
              </a:xfrm>
              <a:custGeom>
                <a:avLst/>
                <a:gdLst>
                  <a:gd name="T0" fmla="*/ 1 w 5"/>
                  <a:gd name="T1" fmla="*/ 3 h 3"/>
                  <a:gd name="T2" fmla="*/ 3 w 5"/>
                  <a:gd name="T3" fmla="*/ 3 h 3"/>
                  <a:gd name="T4" fmla="*/ 5 w 5"/>
                  <a:gd name="T5" fmla="*/ 0 h 3"/>
                  <a:gd name="T6" fmla="*/ 4 w 5"/>
                  <a:gd name="T7" fmla="*/ 0 h 3"/>
                  <a:gd name="T8" fmla="*/ 4 w 5"/>
                  <a:gd name="T9" fmla="*/ 2 h 3"/>
                  <a:gd name="T10" fmla="*/ 3 w 5"/>
                  <a:gd name="T11" fmla="*/ 1 h 3"/>
                  <a:gd name="T12" fmla="*/ 0 w 5"/>
                  <a:gd name="T13" fmla="*/ 2 h 3"/>
                  <a:gd name="T14" fmla="*/ 2 w 5"/>
                  <a:gd name="T15" fmla="*/ 2 h 3"/>
                  <a:gd name="T16" fmla="*/ 1 w 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1" y="3"/>
                    </a:moveTo>
                    <a:cubicBezTo>
                      <a:pt x="2" y="2"/>
                      <a:pt x="3" y="2"/>
                      <a:pt x="3" y="3"/>
                    </a:cubicBezTo>
                    <a:cubicBezTo>
                      <a:pt x="4" y="3"/>
                      <a:pt x="5" y="1"/>
                      <a:pt x="5" y="0"/>
                    </a:cubicBezTo>
                    <a:cubicBezTo>
                      <a:pt x="5" y="0"/>
                      <a:pt x="5" y="0"/>
                      <a:pt x="4" y="0"/>
                    </a:cubicBezTo>
                    <a:cubicBezTo>
                      <a:pt x="4" y="0"/>
                      <a:pt x="5" y="2"/>
                      <a:pt x="4" y="2"/>
                    </a:cubicBezTo>
                    <a:cubicBezTo>
                      <a:pt x="3" y="2"/>
                      <a:pt x="3" y="1"/>
                      <a:pt x="3" y="1"/>
                    </a:cubicBezTo>
                    <a:cubicBezTo>
                      <a:pt x="3" y="2"/>
                      <a:pt x="1" y="1"/>
                      <a:pt x="0" y="2"/>
                    </a:cubicBezTo>
                    <a:cubicBezTo>
                      <a:pt x="2" y="2"/>
                      <a:pt x="2" y="2"/>
                      <a:pt x="2" y="2"/>
                    </a:cubicBezTo>
                    <a:cubicBezTo>
                      <a:pt x="1"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04" name="Freeform 197">
                <a:extLst>
                  <a:ext uri="{FF2B5EF4-FFF2-40B4-BE49-F238E27FC236}">
                    <a16:creationId xmlns:a16="http://schemas.microsoft.com/office/drawing/2014/main" id="{86F13D31-0D4C-4AD2-B1F0-7911367190F5}"/>
                  </a:ext>
                </a:extLst>
              </p:cNvPr>
              <p:cNvSpPr>
                <a:spLocks/>
              </p:cNvSpPr>
              <p:nvPr userDrawn="1"/>
            </p:nvSpPr>
            <p:spPr bwMode="auto">
              <a:xfrm>
                <a:off x="3868" y="258"/>
                <a:ext cx="10" cy="10"/>
              </a:xfrm>
              <a:custGeom>
                <a:avLst/>
                <a:gdLst>
                  <a:gd name="T0" fmla="*/ 2 w 2"/>
                  <a:gd name="T1" fmla="*/ 2 h 2"/>
                  <a:gd name="T2" fmla="*/ 2 w 2"/>
                  <a:gd name="T3" fmla="*/ 2 h 2"/>
                  <a:gd name="T4" fmla="*/ 2 w 2"/>
                  <a:gd name="T5" fmla="*/ 0 h 2"/>
                  <a:gd name="T6" fmla="*/ 0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2" y="2"/>
                      <a:pt x="2" y="2"/>
                      <a:pt x="2" y="2"/>
                    </a:cubicBezTo>
                    <a:cubicBezTo>
                      <a:pt x="2" y="2"/>
                      <a:pt x="2" y="1"/>
                      <a:pt x="2" y="0"/>
                    </a:cubicBezTo>
                    <a:cubicBezTo>
                      <a:pt x="1" y="0"/>
                      <a:pt x="1" y="0"/>
                      <a:pt x="0" y="1"/>
                    </a:cubicBezTo>
                    <a:cubicBezTo>
                      <a:pt x="0" y="1"/>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05" name="Freeform 198">
                <a:extLst>
                  <a:ext uri="{FF2B5EF4-FFF2-40B4-BE49-F238E27FC236}">
                    <a16:creationId xmlns:a16="http://schemas.microsoft.com/office/drawing/2014/main" id="{EEA19B95-FF44-4404-9AD1-5A936790343A}"/>
                  </a:ext>
                </a:extLst>
              </p:cNvPr>
              <p:cNvSpPr>
                <a:spLocks/>
              </p:cNvSpPr>
              <p:nvPr userDrawn="1"/>
            </p:nvSpPr>
            <p:spPr bwMode="auto">
              <a:xfrm>
                <a:off x="3878" y="268"/>
                <a:ext cx="10" cy="15"/>
              </a:xfrm>
              <a:custGeom>
                <a:avLst/>
                <a:gdLst>
                  <a:gd name="T0" fmla="*/ 1 w 2"/>
                  <a:gd name="T1" fmla="*/ 1 h 3"/>
                  <a:gd name="T2" fmla="*/ 0 w 2"/>
                  <a:gd name="T3" fmla="*/ 2 h 3"/>
                  <a:gd name="T4" fmla="*/ 1 w 2"/>
                  <a:gd name="T5" fmla="*/ 3 h 3"/>
                  <a:gd name="T6" fmla="*/ 1 w 2"/>
                  <a:gd name="T7" fmla="*/ 1 h 3"/>
                  <a:gd name="T8" fmla="*/ 2 w 2"/>
                  <a:gd name="T9" fmla="*/ 2 h 3"/>
                  <a:gd name="T10" fmla="*/ 2 w 2"/>
                  <a:gd name="T11" fmla="*/ 1 h 3"/>
                  <a:gd name="T12" fmla="*/ 2 w 2"/>
                  <a:gd name="T13" fmla="*/ 1 h 3"/>
                  <a:gd name="T14" fmla="*/ 2 w 2"/>
                  <a:gd name="T15" fmla="*/ 1 h 3"/>
                  <a:gd name="T16" fmla="*/ 2 w 2"/>
                  <a:gd name="T17" fmla="*/ 1 h 3"/>
                  <a:gd name="T18" fmla="*/ 2 w 2"/>
                  <a:gd name="T19" fmla="*/ 1 h 3"/>
                  <a:gd name="T20" fmla="*/ 2 w 2"/>
                  <a:gd name="T21" fmla="*/ 1 h 3"/>
                  <a:gd name="T22" fmla="*/ 1 w 2"/>
                  <a:gd name="T23" fmla="*/ 1 h 3"/>
                  <a:gd name="T24" fmla="*/ 2 w 2"/>
                  <a:gd name="T25" fmla="*/ 1 h 3"/>
                  <a:gd name="T26" fmla="*/ 2 w 2"/>
                  <a:gd name="T27" fmla="*/ 1 h 3"/>
                  <a:gd name="T28" fmla="*/ 2 w 2"/>
                  <a:gd name="T29" fmla="*/ 1 h 3"/>
                  <a:gd name="T30" fmla="*/ 0 w 2"/>
                  <a:gd name="T31" fmla="*/ 0 h 3"/>
                  <a:gd name="T32" fmla="*/ 1 w 2"/>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3">
                    <a:moveTo>
                      <a:pt x="1" y="1"/>
                    </a:moveTo>
                    <a:cubicBezTo>
                      <a:pt x="1" y="2"/>
                      <a:pt x="0" y="1"/>
                      <a:pt x="0" y="2"/>
                    </a:cubicBezTo>
                    <a:cubicBezTo>
                      <a:pt x="0" y="3"/>
                      <a:pt x="1" y="2"/>
                      <a:pt x="1" y="3"/>
                    </a:cubicBezTo>
                    <a:cubicBezTo>
                      <a:pt x="0" y="1"/>
                      <a:pt x="2" y="3"/>
                      <a:pt x="1" y="1"/>
                    </a:cubicBezTo>
                    <a:cubicBezTo>
                      <a:pt x="2" y="1"/>
                      <a:pt x="2" y="2"/>
                      <a:pt x="2" y="2"/>
                    </a:cubicBezTo>
                    <a:cubicBezTo>
                      <a:pt x="2" y="2"/>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2" y="1"/>
                    </a:cubicBezTo>
                    <a:cubicBezTo>
                      <a:pt x="2" y="1"/>
                      <a:pt x="2" y="1"/>
                      <a:pt x="2" y="1"/>
                    </a:cubicBezTo>
                    <a:cubicBezTo>
                      <a:pt x="2" y="1"/>
                      <a:pt x="2" y="1"/>
                      <a:pt x="2" y="1"/>
                    </a:cubicBezTo>
                    <a:cubicBezTo>
                      <a:pt x="0"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06" name="Freeform 199">
                <a:extLst>
                  <a:ext uri="{FF2B5EF4-FFF2-40B4-BE49-F238E27FC236}">
                    <a16:creationId xmlns:a16="http://schemas.microsoft.com/office/drawing/2014/main" id="{0A62A51B-847D-4E5F-B0EC-45454FD9F4F2}"/>
                  </a:ext>
                </a:extLst>
              </p:cNvPr>
              <p:cNvSpPr>
                <a:spLocks/>
              </p:cNvSpPr>
              <p:nvPr userDrawn="1"/>
            </p:nvSpPr>
            <p:spPr bwMode="auto">
              <a:xfrm>
                <a:off x="3903" y="31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07" name="Freeform 200">
                <a:extLst>
                  <a:ext uri="{FF2B5EF4-FFF2-40B4-BE49-F238E27FC236}">
                    <a16:creationId xmlns:a16="http://schemas.microsoft.com/office/drawing/2014/main" id="{86834D27-2679-41BC-A2AF-D94F39BF4677}"/>
                  </a:ext>
                </a:extLst>
              </p:cNvPr>
              <p:cNvSpPr>
                <a:spLocks/>
              </p:cNvSpPr>
              <p:nvPr userDrawn="1"/>
            </p:nvSpPr>
            <p:spPr bwMode="auto">
              <a:xfrm>
                <a:off x="3903" y="308"/>
                <a:ext cx="5" cy="15"/>
              </a:xfrm>
              <a:custGeom>
                <a:avLst/>
                <a:gdLst>
                  <a:gd name="T0" fmla="*/ 0 w 1"/>
                  <a:gd name="T1" fmla="*/ 2 h 3"/>
                  <a:gd name="T2" fmla="*/ 0 w 1"/>
                  <a:gd name="T3" fmla="*/ 2 h 3"/>
                  <a:gd name="T4" fmla="*/ 0 w 1"/>
                  <a:gd name="T5" fmla="*/ 2 h 3"/>
                  <a:gd name="T6" fmla="*/ 1 w 1"/>
                  <a:gd name="T7" fmla="*/ 2 h 3"/>
                  <a:gd name="T8" fmla="*/ 0 w 1"/>
                  <a:gd name="T9" fmla="*/ 2 h 3"/>
                  <a:gd name="T10" fmla="*/ 1 w 1"/>
                  <a:gd name="T11" fmla="*/ 0 h 3"/>
                  <a:gd name="T12" fmla="*/ 0 w 1"/>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2"/>
                    </a:moveTo>
                    <a:cubicBezTo>
                      <a:pt x="0" y="2"/>
                      <a:pt x="0" y="2"/>
                      <a:pt x="0" y="2"/>
                    </a:cubicBezTo>
                    <a:cubicBezTo>
                      <a:pt x="0" y="3"/>
                      <a:pt x="0" y="2"/>
                      <a:pt x="0" y="2"/>
                    </a:cubicBezTo>
                    <a:cubicBezTo>
                      <a:pt x="0" y="3"/>
                      <a:pt x="1" y="3"/>
                      <a:pt x="1" y="2"/>
                    </a:cubicBezTo>
                    <a:cubicBezTo>
                      <a:pt x="0" y="2"/>
                      <a:pt x="0" y="2"/>
                      <a:pt x="0" y="2"/>
                    </a:cubicBezTo>
                    <a:cubicBezTo>
                      <a:pt x="0" y="1"/>
                      <a:pt x="0" y="0"/>
                      <a:pt x="1"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08" name="Freeform 201">
                <a:extLst>
                  <a:ext uri="{FF2B5EF4-FFF2-40B4-BE49-F238E27FC236}">
                    <a16:creationId xmlns:a16="http://schemas.microsoft.com/office/drawing/2014/main" id="{7B603D85-BC99-444C-A51C-C2DF26341FB1}"/>
                  </a:ext>
                </a:extLst>
              </p:cNvPr>
              <p:cNvSpPr>
                <a:spLocks/>
              </p:cNvSpPr>
              <p:nvPr userDrawn="1"/>
            </p:nvSpPr>
            <p:spPr bwMode="auto">
              <a:xfrm>
                <a:off x="3888" y="293"/>
                <a:ext cx="5" cy="5"/>
              </a:xfrm>
              <a:custGeom>
                <a:avLst/>
                <a:gdLst>
                  <a:gd name="T0" fmla="*/ 1 w 1"/>
                  <a:gd name="T1" fmla="*/ 1 h 1"/>
                  <a:gd name="T2" fmla="*/ 0 w 1"/>
                  <a:gd name="T3" fmla="*/ 0 h 1"/>
                  <a:gd name="T4" fmla="*/ 0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1"/>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09" name="Freeform 202">
                <a:extLst>
                  <a:ext uri="{FF2B5EF4-FFF2-40B4-BE49-F238E27FC236}">
                    <a16:creationId xmlns:a16="http://schemas.microsoft.com/office/drawing/2014/main" id="{B8791D66-D98C-44E2-A1B2-BE2FFD4F2AC3}"/>
                  </a:ext>
                </a:extLst>
              </p:cNvPr>
              <p:cNvSpPr>
                <a:spLocks/>
              </p:cNvSpPr>
              <p:nvPr userDrawn="1"/>
            </p:nvSpPr>
            <p:spPr bwMode="auto">
              <a:xfrm>
                <a:off x="3868" y="2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10" name="Freeform 203">
                <a:extLst>
                  <a:ext uri="{FF2B5EF4-FFF2-40B4-BE49-F238E27FC236}">
                    <a16:creationId xmlns:a16="http://schemas.microsoft.com/office/drawing/2014/main" id="{82EB6324-07AA-49B9-9E1E-824306713A34}"/>
                  </a:ext>
                </a:extLst>
              </p:cNvPr>
              <p:cNvSpPr>
                <a:spLocks/>
              </p:cNvSpPr>
              <p:nvPr userDrawn="1"/>
            </p:nvSpPr>
            <p:spPr bwMode="auto">
              <a:xfrm>
                <a:off x="3858" y="24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11" name="Freeform 204">
                <a:extLst>
                  <a:ext uri="{FF2B5EF4-FFF2-40B4-BE49-F238E27FC236}">
                    <a16:creationId xmlns:a16="http://schemas.microsoft.com/office/drawing/2014/main" id="{704319CB-A9EC-4482-809B-6B8961CBF1DB}"/>
                  </a:ext>
                </a:extLst>
              </p:cNvPr>
              <p:cNvSpPr>
                <a:spLocks/>
              </p:cNvSpPr>
              <p:nvPr userDrawn="1"/>
            </p:nvSpPr>
            <p:spPr bwMode="auto">
              <a:xfrm>
                <a:off x="3694"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299" name="Group 406">
              <a:extLst>
                <a:ext uri="{FF2B5EF4-FFF2-40B4-BE49-F238E27FC236}">
                  <a16:creationId xmlns:a16="http://schemas.microsoft.com/office/drawing/2014/main" id="{A1D98D35-CB08-4735-A9B7-D33EE0DC347A}"/>
                </a:ext>
              </a:extLst>
            </p:cNvPr>
            <p:cNvGrpSpPr>
              <a:grpSpLocks/>
            </p:cNvGrpSpPr>
            <p:nvPr userDrawn="1"/>
          </p:nvGrpSpPr>
          <p:grpSpPr bwMode="auto">
            <a:xfrm>
              <a:off x="5715000" y="314325"/>
              <a:ext cx="1792287" cy="1204913"/>
              <a:chOff x="3600" y="198"/>
              <a:chExt cx="1129" cy="759"/>
            </a:xfrm>
            <a:grpFill/>
          </p:grpSpPr>
          <p:sp>
            <p:nvSpPr>
              <p:cNvPr id="8712" name="Freeform 206">
                <a:extLst>
                  <a:ext uri="{FF2B5EF4-FFF2-40B4-BE49-F238E27FC236}">
                    <a16:creationId xmlns:a16="http://schemas.microsoft.com/office/drawing/2014/main" id="{39279D04-EDD6-4F9A-A10B-6EE7E92D832F}"/>
                  </a:ext>
                </a:extLst>
              </p:cNvPr>
              <p:cNvSpPr>
                <a:spLocks/>
              </p:cNvSpPr>
              <p:nvPr userDrawn="1"/>
            </p:nvSpPr>
            <p:spPr bwMode="auto">
              <a:xfrm>
                <a:off x="3684" y="57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13" name="Freeform 207">
                <a:extLst>
                  <a:ext uri="{FF2B5EF4-FFF2-40B4-BE49-F238E27FC236}">
                    <a16:creationId xmlns:a16="http://schemas.microsoft.com/office/drawing/2014/main" id="{FF47BE8D-0AC4-4784-B26F-C506CE5AC5F3}"/>
                  </a:ext>
                </a:extLst>
              </p:cNvPr>
              <p:cNvSpPr>
                <a:spLocks/>
              </p:cNvSpPr>
              <p:nvPr userDrawn="1"/>
            </p:nvSpPr>
            <p:spPr bwMode="auto">
              <a:xfrm>
                <a:off x="3620" y="303"/>
                <a:ext cx="10" cy="5"/>
              </a:xfrm>
              <a:custGeom>
                <a:avLst/>
                <a:gdLst>
                  <a:gd name="T0" fmla="*/ 2 w 2"/>
                  <a:gd name="T1" fmla="*/ 0 h 1"/>
                  <a:gd name="T2" fmla="*/ 1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1"/>
                      <a:pt x="1" y="1"/>
                    </a:cubicBezTo>
                    <a:cubicBezTo>
                      <a:pt x="2" y="1"/>
                      <a:pt x="2" y="1"/>
                      <a:pt x="2"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14" name="Freeform 208">
                <a:extLst>
                  <a:ext uri="{FF2B5EF4-FFF2-40B4-BE49-F238E27FC236}">
                    <a16:creationId xmlns:a16="http://schemas.microsoft.com/office/drawing/2014/main" id="{F6D635E5-537C-4EFB-803F-F054F6B835D7}"/>
                  </a:ext>
                </a:extLst>
              </p:cNvPr>
              <p:cNvSpPr>
                <a:spLocks/>
              </p:cNvSpPr>
              <p:nvPr userDrawn="1"/>
            </p:nvSpPr>
            <p:spPr bwMode="auto">
              <a:xfrm>
                <a:off x="3625" y="4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15" name="Freeform 209">
                <a:extLst>
                  <a:ext uri="{FF2B5EF4-FFF2-40B4-BE49-F238E27FC236}">
                    <a16:creationId xmlns:a16="http://schemas.microsoft.com/office/drawing/2014/main" id="{5230A102-4F16-4AF3-92B2-809E9FD70B84}"/>
                  </a:ext>
                </a:extLst>
              </p:cNvPr>
              <p:cNvSpPr>
                <a:spLocks/>
              </p:cNvSpPr>
              <p:nvPr userDrawn="1"/>
            </p:nvSpPr>
            <p:spPr bwMode="auto">
              <a:xfrm>
                <a:off x="3639" y="46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16" name="Freeform 210">
                <a:extLst>
                  <a:ext uri="{FF2B5EF4-FFF2-40B4-BE49-F238E27FC236}">
                    <a16:creationId xmlns:a16="http://schemas.microsoft.com/office/drawing/2014/main" id="{23658264-6AB2-4B86-A07B-952881A30944}"/>
                  </a:ext>
                </a:extLst>
              </p:cNvPr>
              <p:cNvSpPr>
                <a:spLocks/>
              </p:cNvSpPr>
              <p:nvPr userDrawn="1"/>
            </p:nvSpPr>
            <p:spPr bwMode="auto">
              <a:xfrm>
                <a:off x="3754" y="62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17" name="Freeform 211">
                <a:extLst>
                  <a:ext uri="{FF2B5EF4-FFF2-40B4-BE49-F238E27FC236}">
                    <a16:creationId xmlns:a16="http://schemas.microsoft.com/office/drawing/2014/main" id="{1A17C401-43DD-45CC-8D1B-B8AE11F1F16A}"/>
                  </a:ext>
                </a:extLst>
              </p:cNvPr>
              <p:cNvSpPr>
                <a:spLocks/>
              </p:cNvSpPr>
              <p:nvPr userDrawn="1"/>
            </p:nvSpPr>
            <p:spPr bwMode="auto">
              <a:xfrm>
                <a:off x="3749" y="223"/>
                <a:ext cx="10" cy="5"/>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0" y="0"/>
                      <a:pt x="0" y="0"/>
                    </a:cubicBezTo>
                    <a:cubicBezTo>
                      <a:pt x="1" y="0"/>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18" name="Freeform 212">
                <a:extLst>
                  <a:ext uri="{FF2B5EF4-FFF2-40B4-BE49-F238E27FC236}">
                    <a16:creationId xmlns:a16="http://schemas.microsoft.com/office/drawing/2014/main" id="{F785FB93-F4EC-4FA0-8240-0D440D48D348}"/>
                  </a:ext>
                </a:extLst>
              </p:cNvPr>
              <p:cNvSpPr>
                <a:spLocks/>
              </p:cNvSpPr>
              <p:nvPr userDrawn="1"/>
            </p:nvSpPr>
            <p:spPr bwMode="auto">
              <a:xfrm>
                <a:off x="3659" y="60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19" name="Freeform 213">
                <a:extLst>
                  <a:ext uri="{FF2B5EF4-FFF2-40B4-BE49-F238E27FC236}">
                    <a16:creationId xmlns:a16="http://schemas.microsoft.com/office/drawing/2014/main" id="{72F7AF1A-2814-444A-ADB5-D53E9197950C}"/>
                  </a:ext>
                </a:extLst>
              </p:cNvPr>
              <p:cNvSpPr>
                <a:spLocks/>
              </p:cNvSpPr>
              <p:nvPr userDrawn="1"/>
            </p:nvSpPr>
            <p:spPr bwMode="auto">
              <a:xfrm>
                <a:off x="3739" y="218"/>
                <a:ext cx="10" cy="5"/>
              </a:xfrm>
              <a:custGeom>
                <a:avLst/>
                <a:gdLst>
                  <a:gd name="T0" fmla="*/ 0 w 2"/>
                  <a:gd name="T1" fmla="*/ 1 h 1"/>
                  <a:gd name="T2" fmla="*/ 1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1" y="1"/>
                    </a:cubicBezTo>
                    <a:cubicBezTo>
                      <a:pt x="1" y="1"/>
                      <a:pt x="1" y="1"/>
                      <a:pt x="2"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20" name="Freeform 214">
                <a:extLst>
                  <a:ext uri="{FF2B5EF4-FFF2-40B4-BE49-F238E27FC236}">
                    <a16:creationId xmlns:a16="http://schemas.microsoft.com/office/drawing/2014/main" id="{9A375BE6-3E32-4D6A-990B-F85460C4059D}"/>
                  </a:ext>
                </a:extLst>
              </p:cNvPr>
              <p:cNvSpPr>
                <a:spLocks/>
              </p:cNvSpPr>
              <p:nvPr userDrawn="1"/>
            </p:nvSpPr>
            <p:spPr bwMode="auto">
              <a:xfrm>
                <a:off x="3933" y="5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21" name="Freeform 215">
                <a:extLst>
                  <a:ext uri="{FF2B5EF4-FFF2-40B4-BE49-F238E27FC236}">
                    <a16:creationId xmlns:a16="http://schemas.microsoft.com/office/drawing/2014/main" id="{C7C00ADB-64D7-4A44-AC70-E33136111438}"/>
                  </a:ext>
                </a:extLst>
              </p:cNvPr>
              <p:cNvSpPr>
                <a:spLocks/>
              </p:cNvSpPr>
              <p:nvPr userDrawn="1"/>
            </p:nvSpPr>
            <p:spPr bwMode="auto">
              <a:xfrm>
                <a:off x="3968" y="43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22" name="Freeform 216">
                <a:extLst>
                  <a:ext uri="{FF2B5EF4-FFF2-40B4-BE49-F238E27FC236}">
                    <a16:creationId xmlns:a16="http://schemas.microsoft.com/office/drawing/2014/main" id="{1D342F7D-1663-4961-B264-A20C02D7FA69}"/>
                  </a:ext>
                </a:extLst>
              </p:cNvPr>
              <p:cNvSpPr>
                <a:spLocks/>
              </p:cNvSpPr>
              <p:nvPr userDrawn="1"/>
            </p:nvSpPr>
            <p:spPr bwMode="auto">
              <a:xfrm>
                <a:off x="3824" y="2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23" name="Freeform 217">
                <a:extLst>
                  <a:ext uri="{FF2B5EF4-FFF2-40B4-BE49-F238E27FC236}">
                    <a16:creationId xmlns:a16="http://schemas.microsoft.com/office/drawing/2014/main" id="{4473E662-0BBD-45D7-B130-1A0A2ECCAD51}"/>
                  </a:ext>
                </a:extLst>
              </p:cNvPr>
              <p:cNvSpPr>
                <a:spLocks/>
              </p:cNvSpPr>
              <p:nvPr userDrawn="1"/>
            </p:nvSpPr>
            <p:spPr bwMode="auto">
              <a:xfrm>
                <a:off x="3829" y="24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24" name="Freeform 218">
                <a:extLst>
                  <a:ext uri="{FF2B5EF4-FFF2-40B4-BE49-F238E27FC236}">
                    <a16:creationId xmlns:a16="http://schemas.microsoft.com/office/drawing/2014/main" id="{EB896402-524C-43E5-AF76-AF069548E269}"/>
                  </a:ext>
                </a:extLst>
              </p:cNvPr>
              <p:cNvSpPr>
                <a:spLocks/>
              </p:cNvSpPr>
              <p:nvPr userDrawn="1"/>
            </p:nvSpPr>
            <p:spPr bwMode="auto">
              <a:xfrm>
                <a:off x="3724" y="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25" name="Freeform 219">
                <a:extLst>
                  <a:ext uri="{FF2B5EF4-FFF2-40B4-BE49-F238E27FC236}">
                    <a16:creationId xmlns:a16="http://schemas.microsoft.com/office/drawing/2014/main" id="{E791006C-E4D0-42F4-9493-5A2A138BDD06}"/>
                  </a:ext>
                </a:extLst>
              </p:cNvPr>
              <p:cNvSpPr>
                <a:spLocks/>
              </p:cNvSpPr>
              <p:nvPr userDrawn="1"/>
            </p:nvSpPr>
            <p:spPr bwMode="auto">
              <a:xfrm>
                <a:off x="3824" y="23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26" name="Freeform 220">
                <a:extLst>
                  <a:ext uri="{FF2B5EF4-FFF2-40B4-BE49-F238E27FC236}">
                    <a16:creationId xmlns:a16="http://schemas.microsoft.com/office/drawing/2014/main" id="{D4F58226-EEE6-49CD-B42D-DB96AD2BEC73}"/>
                  </a:ext>
                </a:extLst>
              </p:cNvPr>
              <p:cNvSpPr>
                <a:spLocks/>
              </p:cNvSpPr>
              <p:nvPr userDrawn="1"/>
            </p:nvSpPr>
            <p:spPr bwMode="auto">
              <a:xfrm>
                <a:off x="3829" y="2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27" name="Freeform 221">
                <a:extLst>
                  <a:ext uri="{FF2B5EF4-FFF2-40B4-BE49-F238E27FC236}">
                    <a16:creationId xmlns:a16="http://schemas.microsoft.com/office/drawing/2014/main" id="{555A95E8-F4B9-422F-8FBE-1D812A9985C8}"/>
                  </a:ext>
                </a:extLst>
              </p:cNvPr>
              <p:cNvSpPr>
                <a:spLocks/>
              </p:cNvSpPr>
              <p:nvPr userDrawn="1"/>
            </p:nvSpPr>
            <p:spPr bwMode="auto">
              <a:xfrm>
                <a:off x="3819" y="228"/>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28" name="Freeform 222">
                <a:extLst>
                  <a:ext uri="{FF2B5EF4-FFF2-40B4-BE49-F238E27FC236}">
                    <a16:creationId xmlns:a16="http://schemas.microsoft.com/office/drawing/2014/main" id="{3EB9210F-EE96-4805-992C-A6C05DB33CB6}"/>
                  </a:ext>
                </a:extLst>
              </p:cNvPr>
              <p:cNvSpPr>
                <a:spLocks/>
              </p:cNvSpPr>
              <p:nvPr userDrawn="1"/>
            </p:nvSpPr>
            <p:spPr bwMode="auto">
              <a:xfrm>
                <a:off x="3868" y="64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29" name="Rectangle 223">
                <a:extLst>
                  <a:ext uri="{FF2B5EF4-FFF2-40B4-BE49-F238E27FC236}">
                    <a16:creationId xmlns:a16="http://schemas.microsoft.com/office/drawing/2014/main" id="{0CB6302C-41BE-4C38-97EC-C9E8B736FFF4}"/>
                  </a:ext>
                </a:extLst>
              </p:cNvPr>
              <p:cNvSpPr>
                <a:spLocks noChangeArrowheads="1"/>
              </p:cNvSpPr>
              <p:nvPr userDrawn="1"/>
            </p:nvSpPr>
            <p:spPr bwMode="auto">
              <a:xfrm>
                <a:off x="3649"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30" name="Freeform 224">
                <a:extLst>
                  <a:ext uri="{FF2B5EF4-FFF2-40B4-BE49-F238E27FC236}">
                    <a16:creationId xmlns:a16="http://schemas.microsoft.com/office/drawing/2014/main" id="{0193C2D0-9206-4015-A5F6-49843C76AA76}"/>
                  </a:ext>
                </a:extLst>
              </p:cNvPr>
              <p:cNvSpPr>
                <a:spLocks/>
              </p:cNvSpPr>
              <p:nvPr userDrawn="1"/>
            </p:nvSpPr>
            <p:spPr bwMode="auto">
              <a:xfrm>
                <a:off x="3634" y="368"/>
                <a:ext cx="15" cy="5"/>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3"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31" name="Freeform 225">
                <a:extLst>
                  <a:ext uri="{FF2B5EF4-FFF2-40B4-BE49-F238E27FC236}">
                    <a16:creationId xmlns:a16="http://schemas.microsoft.com/office/drawing/2014/main" id="{BD80E4E5-C828-4FE7-8FF8-866A956365A1}"/>
                  </a:ext>
                </a:extLst>
              </p:cNvPr>
              <p:cNvSpPr>
                <a:spLocks noEditPoints="1"/>
              </p:cNvSpPr>
              <p:nvPr userDrawn="1"/>
            </p:nvSpPr>
            <p:spPr bwMode="auto">
              <a:xfrm>
                <a:off x="3600" y="218"/>
                <a:ext cx="373" cy="480"/>
              </a:xfrm>
              <a:custGeom>
                <a:avLst/>
                <a:gdLst>
                  <a:gd name="T0" fmla="*/ 21 w 75"/>
                  <a:gd name="T1" fmla="*/ 75 h 96"/>
                  <a:gd name="T2" fmla="*/ 17 w 75"/>
                  <a:gd name="T3" fmla="*/ 71 h 96"/>
                  <a:gd name="T4" fmla="*/ 17 w 75"/>
                  <a:gd name="T5" fmla="*/ 68 h 96"/>
                  <a:gd name="T6" fmla="*/ 14 w 75"/>
                  <a:gd name="T7" fmla="*/ 64 h 96"/>
                  <a:gd name="T8" fmla="*/ 11 w 75"/>
                  <a:gd name="T9" fmla="*/ 58 h 96"/>
                  <a:gd name="T10" fmla="*/ 5 w 75"/>
                  <a:gd name="T11" fmla="*/ 50 h 96"/>
                  <a:gd name="T12" fmla="*/ 6 w 75"/>
                  <a:gd name="T13" fmla="*/ 50 h 96"/>
                  <a:gd name="T14" fmla="*/ 8 w 75"/>
                  <a:gd name="T15" fmla="*/ 49 h 96"/>
                  <a:gd name="T16" fmla="*/ 7 w 75"/>
                  <a:gd name="T17" fmla="*/ 43 h 96"/>
                  <a:gd name="T18" fmla="*/ 8 w 75"/>
                  <a:gd name="T19" fmla="*/ 37 h 96"/>
                  <a:gd name="T20" fmla="*/ 10 w 75"/>
                  <a:gd name="T21" fmla="*/ 30 h 96"/>
                  <a:gd name="T22" fmla="*/ 10 w 75"/>
                  <a:gd name="T23" fmla="*/ 25 h 96"/>
                  <a:gd name="T24" fmla="*/ 14 w 75"/>
                  <a:gd name="T25" fmla="*/ 20 h 96"/>
                  <a:gd name="T26" fmla="*/ 16 w 75"/>
                  <a:gd name="T27" fmla="*/ 19 h 96"/>
                  <a:gd name="T28" fmla="*/ 16 w 75"/>
                  <a:gd name="T29" fmla="*/ 14 h 96"/>
                  <a:gd name="T30" fmla="*/ 17 w 75"/>
                  <a:gd name="T31" fmla="*/ 9 h 96"/>
                  <a:gd name="T32" fmla="*/ 24 w 75"/>
                  <a:gd name="T33" fmla="*/ 10 h 96"/>
                  <a:gd name="T34" fmla="*/ 31 w 75"/>
                  <a:gd name="T35" fmla="*/ 8 h 96"/>
                  <a:gd name="T36" fmla="*/ 39 w 75"/>
                  <a:gd name="T37" fmla="*/ 6 h 96"/>
                  <a:gd name="T38" fmla="*/ 43 w 75"/>
                  <a:gd name="T39" fmla="*/ 7 h 96"/>
                  <a:gd name="T40" fmla="*/ 48 w 75"/>
                  <a:gd name="T41" fmla="*/ 7 h 96"/>
                  <a:gd name="T42" fmla="*/ 46 w 75"/>
                  <a:gd name="T43" fmla="*/ 3 h 96"/>
                  <a:gd name="T44" fmla="*/ 43 w 75"/>
                  <a:gd name="T45" fmla="*/ 3 h 96"/>
                  <a:gd name="T46" fmla="*/ 35 w 75"/>
                  <a:gd name="T47" fmla="*/ 1 h 96"/>
                  <a:gd name="T48" fmla="*/ 16 w 75"/>
                  <a:gd name="T49" fmla="*/ 4 h 96"/>
                  <a:gd name="T50" fmla="*/ 9 w 75"/>
                  <a:gd name="T51" fmla="*/ 13 h 96"/>
                  <a:gd name="T52" fmla="*/ 7 w 75"/>
                  <a:gd name="T53" fmla="*/ 17 h 96"/>
                  <a:gd name="T54" fmla="*/ 5 w 75"/>
                  <a:gd name="T55" fmla="*/ 21 h 96"/>
                  <a:gd name="T56" fmla="*/ 3 w 75"/>
                  <a:gd name="T57" fmla="*/ 27 h 96"/>
                  <a:gd name="T58" fmla="*/ 0 w 75"/>
                  <a:gd name="T59" fmla="*/ 44 h 96"/>
                  <a:gd name="T60" fmla="*/ 3 w 75"/>
                  <a:gd name="T61" fmla="*/ 51 h 96"/>
                  <a:gd name="T62" fmla="*/ 5 w 75"/>
                  <a:gd name="T63" fmla="*/ 59 h 96"/>
                  <a:gd name="T64" fmla="*/ 6 w 75"/>
                  <a:gd name="T65" fmla="*/ 69 h 96"/>
                  <a:gd name="T66" fmla="*/ 12 w 75"/>
                  <a:gd name="T67" fmla="*/ 77 h 96"/>
                  <a:gd name="T68" fmla="*/ 19 w 75"/>
                  <a:gd name="T69" fmla="*/ 85 h 96"/>
                  <a:gd name="T70" fmla="*/ 30 w 75"/>
                  <a:gd name="T71" fmla="*/ 93 h 96"/>
                  <a:gd name="T72" fmla="*/ 40 w 75"/>
                  <a:gd name="T73" fmla="*/ 93 h 96"/>
                  <a:gd name="T74" fmla="*/ 57 w 75"/>
                  <a:gd name="T75" fmla="*/ 91 h 96"/>
                  <a:gd name="T76" fmla="*/ 61 w 75"/>
                  <a:gd name="T77" fmla="*/ 90 h 96"/>
                  <a:gd name="T78" fmla="*/ 68 w 75"/>
                  <a:gd name="T79" fmla="*/ 78 h 96"/>
                  <a:gd name="T80" fmla="*/ 74 w 75"/>
                  <a:gd name="T81" fmla="*/ 65 h 96"/>
                  <a:gd name="T82" fmla="*/ 75 w 75"/>
                  <a:gd name="T83" fmla="*/ 45 h 96"/>
                  <a:gd name="T84" fmla="*/ 68 w 75"/>
                  <a:gd name="T85" fmla="*/ 43 h 96"/>
                  <a:gd name="T86" fmla="*/ 69 w 75"/>
                  <a:gd name="T87" fmla="*/ 56 h 96"/>
                  <a:gd name="T88" fmla="*/ 68 w 75"/>
                  <a:gd name="T89" fmla="*/ 62 h 96"/>
                  <a:gd name="T90" fmla="*/ 66 w 75"/>
                  <a:gd name="T91" fmla="*/ 72 h 96"/>
                  <a:gd name="T92" fmla="*/ 63 w 75"/>
                  <a:gd name="T93" fmla="*/ 79 h 96"/>
                  <a:gd name="T94" fmla="*/ 60 w 75"/>
                  <a:gd name="T95" fmla="*/ 84 h 96"/>
                  <a:gd name="T96" fmla="*/ 53 w 75"/>
                  <a:gd name="T97" fmla="*/ 88 h 96"/>
                  <a:gd name="T98" fmla="*/ 51 w 75"/>
                  <a:gd name="T99" fmla="*/ 86 h 96"/>
                  <a:gd name="T100" fmla="*/ 46 w 75"/>
                  <a:gd name="T101" fmla="*/ 87 h 96"/>
                  <a:gd name="T102" fmla="*/ 42 w 75"/>
                  <a:gd name="T103" fmla="*/ 88 h 96"/>
                  <a:gd name="T104" fmla="*/ 38 w 75"/>
                  <a:gd name="T105" fmla="*/ 87 h 96"/>
                  <a:gd name="T106" fmla="*/ 34 w 75"/>
                  <a:gd name="T107" fmla="*/ 86 h 96"/>
                  <a:gd name="T108" fmla="*/ 27 w 75"/>
                  <a:gd name="T109" fmla="*/ 81 h 96"/>
                  <a:gd name="T110" fmla="*/ 15 w 75"/>
                  <a:gd name="T111" fmla="*/ 68 h 96"/>
                  <a:gd name="T112" fmla="*/ 40 w 75"/>
                  <a:gd name="T113" fmla="*/ 2 h 96"/>
                  <a:gd name="T114" fmla="*/ 41 w 75"/>
                  <a:gd name="T115"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96">
                    <a:moveTo>
                      <a:pt x="24" y="78"/>
                    </a:moveTo>
                    <a:cubicBezTo>
                      <a:pt x="24" y="77"/>
                      <a:pt x="24" y="77"/>
                      <a:pt x="24" y="77"/>
                    </a:cubicBezTo>
                    <a:cubicBezTo>
                      <a:pt x="25" y="77"/>
                      <a:pt x="25" y="78"/>
                      <a:pt x="26" y="76"/>
                    </a:cubicBezTo>
                    <a:cubicBezTo>
                      <a:pt x="24" y="78"/>
                      <a:pt x="23" y="74"/>
                      <a:pt x="21" y="76"/>
                    </a:cubicBezTo>
                    <a:cubicBezTo>
                      <a:pt x="21" y="75"/>
                      <a:pt x="21" y="75"/>
                      <a:pt x="21" y="75"/>
                    </a:cubicBezTo>
                    <a:cubicBezTo>
                      <a:pt x="21" y="75"/>
                      <a:pt x="21" y="75"/>
                      <a:pt x="21" y="75"/>
                    </a:cubicBezTo>
                    <a:cubicBezTo>
                      <a:pt x="22" y="74"/>
                      <a:pt x="20" y="76"/>
                      <a:pt x="19" y="74"/>
                    </a:cubicBezTo>
                    <a:cubicBezTo>
                      <a:pt x="19" y="74"/>
                      <a:pt x="19" y="73"/>
                      <a:pt x="19" y="73"/>
                    </a:cubicBezTo>
                    <a:cubicBezTo>
                      <a:pt x="18" y="73"/>
                      <a:pt x="18" y="73"/>
                      <a:pt x="18" y="73"/>
                    </a:cubicBezTo>
                    <a:cubicBezTo>
                      <a:pt x="18" y="72"/>
                      <a:pt x="18" y="72"/>
                      <a:pt x="18" y="73"/>
                    </a:cubicBezTo>
                    <a:cubicBezTo>
                      <a:pt x="17" y="71"/>
                      <a:pt x="17" y="71"/>
                      <a:pt x="17" y="71"/>
                    </a:cubicBezTo>
                    <a:cubicBezTo>
                      <a:pt x="17" y="71"/>
                      <a:pt x="17" y="71"/>
                      <a:pt x="17" y="71"/>
                    </a:cubicBezTo>
                    <a:cubicBezTo>
                      <a:pt x="17" y="71"/>
                      <a:pt x="16" y="71"/>
                      <a:pt x="16" y="71"/>
                    </a:cubicBezTo>
                    <a:cubicBezTo>
                      <a:pt x="16" y="70"/>
                      <a:pt x="16" y="71"/>
                      <a:pt x="16" y="71"/>
                    </a:cubicBezTo>
                    <a:cubicBezTo>
                      <a:pt x="15" y="70"/>
                      <a:pt x="15" y="70"/>
                      <a:pt x="15" y="70"/>
                    </a:cubicBezTo>
                    <a:cubicBezTo>
                      <a:pt x="15" y="69"/>
                      <a:pt x="16" y="70"/>
                      <a:pt x="17" y="70"/>
                    </a:cubicBezTo>
                    <a:cubicBezTo>
                      <a:pt x="18" y="68"/>
                      <a:pt x="16" y="70"/>
                      <a:pt x="16" y="68"/>
                    </a:cubicBezTo>
                    <a:cubicBezTo>
                      <a:pt x="17" y="68"/>
                      <a:pt x="17" y="68"/>
                      <a:pt x="17" y="68"/>
                    </a:cubicBezTo>
                    <a:cubicBezTo>
                      <a:pt x="18" y="67"/>
                      <a:pt x="17" y="67"/>
                      <a:pt x="17" y="65"/>
                    </a:cubicBezTo>
                    <a:cubicBezTo>
                      <a:pt x="17" y="66"/>
                      <a:pt x="16" y="68"/>
                      <a:pt x="15" y="68"/>
                    </a:cubicBezTo>
                    <a:cubicBezTo>
                      <a:pt x="15" y="67"/>
                      <a:pt x="15" y="67"/>
                      <a:pt x="14" y="66"/>
                    </a:cubicBezTo>
                    <a:cubicBezTo>
                      <a:pt x="15" y="66"/>
                      <a:pt x="15" y="66"/>
                      <a:pt x="14" y="65"/>
                    </a:cubicBezTo>
                    <a:cubicBezTo>
                      <a:pt x="15" y="65"/>
                      <a:pt x="15" y="65"/>
                      <a:pt x="15" y="65"/>
                    </a:cubicBezTo>
                    <a:cubicBezTo>
                      <a:pt x="15" y="64"/>
                      <a:pt x="14" y="64"/>
                      <a:pt x="14" y="64"/>
                    </a:cubicBezTo>
                    <a:cubicBezTo>
                      <a:pt x="13" y="63"/>
                      <a:pt x="14" y="63"/>
                      <a:pt x="15" y="62"/>
                    </a:cubicBezTo>
                    <a:cubicBezTo>
                      <a:pt x="14" y="61"/>
                      <a:pt x="14" y="64"/>
                      <a:pt x="13" y="62"/>
                    </a:cubicBezTo>
                    <a:cubicBezTo>
                      <a:pt x="13" y="61"/>
                      <a:pt x="12" y="61"/>
                      <a:pt x="11" y="59"/>
                    </a:cubicBezTo>
                    <a:cubicBezTo>
                      <a:pt x="11" y="58"/>
                      <a:pt x="12" y="59"/>
                      <a:pt x="12" y="59"/>
                    </a:cubicBezTo>
                    <a:cubicBezTo>
                      <a:pt x="11" y="59"/>
                      <a:pt x="11" y="59"/>
                      <a:pt x="11" y="59"/>
                    </a:cubicBezTo>
                    <a:cubicBezTo>
                      <a:pt x="11" y="58"/>
                      <a:pt x="11" y="58"/>
                      <a:pt x="11" y="58"/>
                    </a:cubicBezTo>
                    <a:cubicBezTo>
                      <a:pt x="11" y="58"/>
                      <a:pt x="10" y="59"/>
                      <a:pt x="10" y="58"/>
                    </a:cubicBezTo>
                    <a:cubicBezTo>
                      <a:pt x="8" y="58"/>
                      <a:pt x="11" y="55"/>
                      <a:pt x="9" y="55"/>
                    </a:cubicBezTo>
                    <a:cubicBezTo>
                      <a:pt x="9" y="54"/>
                      <a:pt x="10" y="55"/>
                      <a:pt x="10" y="54"/>
                    </a:cubicBezTo>
                    <a:cubicBezTo>
                      <a:pt x="9" y="53"/>
                      <a:pt x="9" y="53"/>
                      <a:pt x="8" y="52"/>
                    </a:cubicBezTo>
                    <a:cubicBezTo>
                      <a:pt x="8" y="51"/>
                      <a:pt x="8" y="51"/>
                      <a:pt x="8" y="51"/>
                    </a:cubicBezTo>
                    <a:cubicBezTo>
                      <a:pt x="8" y="52"/>
                      <a:pt x="6" y="51"/>
                      <a:pt x="5" y="50"/>
                    </a:cubicBezTo>
                    <a:cubicBezTo>
                      <a:pt x="5" y="50"/>
                      <a:pt x="5" y="51"/>
                      <a:pt x="4" y="51"/>
                    </a:cubicBezTo>
                    <a:cubicBezTo>
                      <a:pt x="4" y="49"/>
                      <a:pt x="4" y="49"/>
                      <a:pt x="4" y="49"/>
                    </a:cubicBezTo>
                    <a:cubicBezTo>
                      <a:pt x="4" y="49"/>
                      <a:pt x="4" y="49"/>
                      <a:pt x="5" y="49"/>
                    </a:cubicBezTo>
                    <a:cubicBezTo>
                      <a:pt x="5" y="49"/>
                      <a:pt x="4" y="49"/>
                      <a:pt x="4" y="49"/>
                    </a:cubicBezTo>
                    <a:cubicBezTo>
                      <a:pt x="5" y="49"/>
                      <a:pt x="5" y="49"/>
                      <a:pt x="6" y="49"/>
                    </a:cubicBezTo>
                    <a:cubicBezTo>
                      <a:pt x="6" y="49"/>
                      <a:pt x="6" y="50"/>
                      <a:pt x="6" y="50"/>
                    </a:cubicBezTo>
                    <a:cubicBezTo>
                      <a:pt x="6" y="50"/>
                      <a:pt x="7" y="50"/>
                      <a:pt x="8" y="50"/>
                    </a:cubicBezTo>
                    <a:cubicBezTo>
                      <a:pt x="8" y="50"/>
                      <a:pt x="8" y="50"/>
                      <a:pt x="7" y="50"/>
                    </a:cubicBezTo>
                    <a:cubicBezTo>
                      <a:pt x="8" y="50"/>
                      <a:pt x="8" y="50"/>
                      <a:pt x="8" y="50"/>
                    </a:cubicBezTo>
                    <a:cubicBezTo>
                      <a:pt x="8" y="50"/>
                      <a:pt x="8" y="50"/>
                      <a:pt x="7" y="49"/>
                    </a:cubicBezTo>
                    <a:cubicBezTo>
                      <a:pt x="9" y="49"/>
                      <a:pt x="9" y="49"/>
                      <a:pt x="9" y="49"/>
                    </a:cubicBezTo>
                    <a:cubicBezTo>
                      <a:pt x="8" y="49"/>
                      <a:pt x="8" y="49"/>
                      <a:pt x="8" y="49"/>
                    </a:cubicBezTo>
                    <a:cubicBezTo>
                      <a:pt x="8" y="49"/>
                      <a:pt x="9" y="47"/>
                      <a:pt x="9" y="47"/>
                    </a:cubicBezTo>
                    <a:cubicBezTo>
                      <a:pt x="7" y="45"/>
                      <a:pt x="5" y="44"/>
                      <a:pt x="5" y="42"/>
                    </a:cubicBezTo>
                    <a:cubicBezTo>
                      <a:pt x="6" y="43"/>
                      <a:pt x="6" y="42"/>
                      <a:pt x="7" y="42"/>
                    </a:cubicBezTo>
                    <a:cubicBezTo>
                      <a:pt x="6" y="43"/>
                      <a:pt x="8" y="44"/>
                      <a:pt x="8" y="45"/>
                    </a:cubicBezTo>
                    <a:cubicBezTo>
                      <a:pt x="8" y="44"/>
                      <a:pt x="8" y="44"/>
                      <a:pt x="9" y="45"/>
                    </a:cubicBezTo>
                    <a:cubicBezTo>
                      <a:pt x="9" y="45"/>
                      <a:pt x="7" y="43"/>
                      <a:pt x="7" y="43"/>
                    </a:cubicBezTo>
                    <a:cubicBezTo>
                      <a:pt x="8" y="43"/>
                      <a:pt x="8" y="42"/>
                      <a:pt x="9" y="42"/>
                    </a:cubicBezTo>
                    <a:cubicBezTo>
                      <a:pt x="7" y="42"/>
                      <a:pt x="7" y="40"/>
                      <a:pt x="7" y="39"/>
                    </a:cubicBezTo>
                    <a:cubicBezTo>
                      <a:pt x="7" y="39"/>
                      <a:pt x="8" y="39"/>
                      <a:pt x="8" y="40"/>
                    </a:cubicBezTo>
                    <a:cubicBezTo>
                      <a:pt x="9" y="39"/>
                      <a:pt x="6" y="39"/>
                      <a:pt x="7" y="38"/>
                    </a:cubicBezTo>
                    <a:cubicBezTo>
                      <a:pt x="7" y="38"/>
                      <a:pt x="7" y="38"/>
                      <a:pt x="7" y="38"/>
                    </a:cubicBezTo>
                    <a:cubicBezTo>
                      <a:pt x="7" y="38"/>
                      <a:pt x="7" y="36"/>
                      <a:pt x="8" y="37"/>
                    </a:cubicBezTo>
                    <a:cubicBezTo>
                      <a:pt x="8" y="37"/>
                      <a:pt x="8" y="37"/>
                      <a:pt x="8" y="37"/>
                    </a:cubicBezTo>
                    <a:cubicBezTo>
                      <a:pt x="8" y="35"/>
                      <a:pt x="9" y="32"/>
                      <a:pt x="7" y="31"/>
                    </a:cubicBezTo>
                    <a:cubicBezTo>
                      <a:pt x="7" y="31"/>
                      <a:pt x="9" y="32"/>
                      <a:pt x="9" y="32"/>
                    </a:cubicBezTo>
                    <a:cubicBezTo>
                      <a:pt x="9" y="32"/>
                      <a:pt x="8" y="31"/>
                      <a:pt x="7" y="30"/>
                    </a:cubicBezTo>
                    <a:cubicBezTo>
                      <a:pt x="6" y="29"/>
                      <a:pt x="5" y="28"/>
                      <a:pt x="5" y="28"/>
                    </a:cubicBezTo>
                    <a:cubicBezTo>
                      <a:pt x="6" y="28"/>
                      <a:pt x="9" y="28"/>
                      <a:pt x="10" y="30"/>
                    </a:cubicBezTo>
                    <a:cubicBezTo>
                      <a:pt x="10" y="30"/>
                      <a:pt x="10" y="29"/>
                      <a:pt x="10" y="28"/>
                    </a:cubicBezTo>
                    <a:cubicBezTo>
                      <a:pt x="10" y="29"/>
                      <a:pt x="8" y="28"/>
                      <a:pt x="8" y="28"/>
                    </a:cubicBezTo>
                    <a:cubicBezTo>
                      <a:pt x="10" y="27"/>
                      <a:pt x="9" y="28"/>
                      <a:pt x="11" y="27"/>
                    </a:cubicBezTo>
                    <a:cubicBezTo>
                      <a:pt x="10" y="27"/>
                      <a:pt x="9" y="26"/>
                      <a:pt x="9" y="25"/>
                    </a:cubicBezTo>
                    <a:cubicBezTo>
                      <a:pt x="9" y="26"/>
                      <a:pt x="11" y="26"/>
                      <a:pt x="11" y="26"/>
                    </a:cubicBezTo>
                    <a:cubicBezTo>
                      <a:pt x="11" y="26"/>
                      <a:pt x="11" y="26"/>
                      <a:pt x="10" y="25"/>
                    </a:cubicBezTo>
                    <a:cubicBezTo>
                      <a:pt x="10" y="25"/>
                      <a:pt x="10" y="24"/>
                      <a:pt x="10" y="24"/>
                    </a:cubicBezTo>
                    <a:cubicBezTo>
                      <a:pt x="10" y="25"/>
                      <a:pt x="11" y="25"/>
                      <a:pt x="12" y="25"/>
                    </a:cubicBezTo>
                    <a:cubicBezTo>
                      <a:pt x="11" y="25"/>
                      <a:pt x="12" y="24"/>
                      <a:pt x="12" y="23"/>
                    </a:cubicBezTo>
                    <a:cubicBezTo>
                      <a:pt x="12" y="23"/>
                      <a:pt x="12" y="24"/>
                      <a:pt x="12" y="24"/>
                    </a:cubicBezTo>
                    <a:cubicBezTo>
                      <a:pt x="13" y="22"/>
                      <a:pt x="10" y="21"/>
                      <a:pt x="11" y="19"/>
                    </a:cubicBezTo>
                    <a:cubicBezTo>
                      <a:pt x="11" y="19"/>
                      <a:pt x="13" y="21"/>
                      <a:pt x="14" y="20"/>
                    </a:cubicBezTo>
                    <a:cubicBezTo>
                      <a:pt x="13" y="19"/>
                      <a:pt x="10" y="16"/>
                      <a:pt x="11" y="14"/>
                    </a:cubicBezTo>
                    <a:cubicBezTo>
                      <a:pt x="12" y="14"/>
                      <a:pt x="12" y="14"/>
                      <a:pt x="12" y="14"/>
                    </a:cubicBezTo>
                    <a:cubicBezTo>
                      <a:pt x="12" y="12"/>
                      <a:pt x="12" y="12"/>
                      <a:pt x="12" y="12"/>
                    </a:cubicBezTo>
                    <a:cubicBezTo>
                      <a:pt x="12" y="13"/>
                      <a:pt x="13" y="15"/>
                      <a:pt x="13" y="16"/>
                    </a:cubicBezTo>
                    <a:cubicBezTo>
                      <a:pt x="14" y="18"/>
                      <a:pt x="14" y="19"/>
                      <a:pt x="14" y="20"/>
                    </a:cubicBezTo>
                    <a:cubicBezTo>
                      <a:pt x="15" y="19"/>
                      <a:pt x="15" y="20"/>
                      <a:pt x="16" y="19"/>
                    </a:cubicBezTo>
                    <a:cubicBezTo>
                      <a:pt x="16" y="19"/>
                      <a:pt x="16" y="20"/>
                      <a:pt x="16" y="20"/>
                    </a:cubicBezTo>
                    <a:cubicBezTo>
                      <a:pt x="16" y="20"/>
                      <a:pt x="17" y="19"/>
                      <a:pt x="17" y="19"/>
                    </a:cubicBezTo>
                    <a:cubicBezTo>
                      <a:pt x="16" y="18"/>
                      <a:pt x="17" y="17"/>
                      <a:pt x="17" y="16"/>
                    </a:cubicBezTo>
                    <a:cubicBezTo>
                      <a:pt x="17" y="16"/>
                      <a:pt x="16" y="17"/>
                      <a:pt x="16" y="17"/>
                    </a:cubicBezTo>
                    <a:cubicBezTo>
                      <a:pt x="16" y="18"/>
                      <a:pt x="16" y="19"/>
                      <a:pt x="16" y="19"/>
                    </a:cubicBezTo>
                    <a:cubicBezTo>
                      <a:pt x="15" y="18"/>
                      <a:pt x="14" y="16"/>
                      <a:pt x="16" y="14"/>
                    </a:cubicBezTo>
                    <a:cubicBezTo>
                      <a:pt x="16" y="14"/>
                      <a:pt x="17" y="16"/>
                      <a:pt x="17" y="16"/>
                    </a:cubicBezTo>
                    <a:cubicBezTo>
                      <a:pt x="17" y="16"/>
                      <a:pt x="18" y="15"/>
                      <a:pt x="18" y="15"/>
                    </a:cubicBezTo>
                    <a:cubicBezTo>
                      <a:pt x="18" y="16"/>
                      <a:pt x="18" y="16"/>
                      <a:pt x="18" y="16"/>
                    </a:cubicBezTo>
                    <a:cubicBezTo>
                      <a:pt x="19" y="16"/>
                      <a:pt x="18" y="14"/>
                      <a:pt x="20" y="14"/>
                    </a:cubicBezTo>
                    <a:cubicBezTo>
                      <a:pt x="20" y="14"/>
                      <a:pt x="21" y="15"/>
                      <a:pt x="21" y="14"/>
                    </a:cubicBezTo>
                    <a:cubicBezTo>
                      <a:pt x="20" y="13"/>
                      <a:pt x="17" y="10"/>
                      <a:pt x="17" y="9"/>
                    </a:cubicBezTo>
                    <a:cubicBezTo>
                      <a:pt x="17" y="8"/>
                      <a:pt x="19" y="8"/>
                      <a:pt x="20" y="9"/>
                    </a:cubicBezTo>
                    <a:cubicBezTo>
                      <a:pt x="21" y="9"/>
                      <a:pt x="21" y="11"/>
                      <a:pt x="22" y="12"/>
                    </a:cubicBezTo>
                    <a:cubicBezTo>
                      <a:pt x="21" y="12"/>
                      <a:pt x="21" y="11"/>
                      <a:pt x="21" y="11"/>
                    </a:cubicBezTo>
                    <a:cubicBezTo>
                      <a:pt x="22" y="11"/>
                      <a:pt x="22" y="12"/>
                      <a:pt x="23" y="11"/>
                    </a:cubicBezTo>
                    <a:cubicBezTo>
                      <a:pt x="22" y="10"/>
                      <a:pt x="24" y="11"/>
                      <a:pt x="22" y="10"/>
                    </a:cubicBezTo>
                    <a:cubicBezTo>
                      <a:pt x="23" y="10"/>
                      <a:pt x="23" y="10"/>
                      <a:pt x="24" y="10"/>
                    </a:cubicBezTo>
                    <a:cubicBezTo>
                      <a:pt x="23" y="9"/>
                      <a:pt x="24" y="7"/>
                      <a:pt x="25" y="6"/>
                    </a:cubicBezTo>
                    <a:cubicBezTo>
                      <a:pt x="25" y="6"/>
                      <a:pt x="25" y="7"/>
                      <a:pt x="25" y="7"/>
                    </a:cubicBezTo>
                    <a:cubicBezTo>
                      <a:pt x="27" y="6"/>
                      <a:pt x="28" y="7"/>
                      <a:pt x="30" y="6"/>
                    </a:cubicBezTo>
                    <a:cubicBezTo>
                      <a:pt x="30" y="7"/>
                      <a:pt x="31" y="7"/>
                      <a:pt x="30" y="8"/>
                    </a:cubicBezTo>
                    <a:cubicBezTo>
                      <a:pt x="31" y="7"/>
                      <a:pt x="31" y="7"/>
                      <a:pt x="31" y="7"/>
                    </a:cubicBezTo>
                    <a:cubicBezTo>
                      <a:pt x="32" y="8"/>
                      <a:pt x="30" y="7"/>
                      <a:pt x="31" y="8"/>
                    </a:cubicBezTo>
                    <a:cubicBezTo>
                      <a:pt x="31" y="8"/>
                      <a:pt x="32" y="7"/>
                      <a:pt x="33" y="7"/>
                    </a:cubicBezTo>
                    <a:cubicBezTo>
                      <a:pt x="33" y="6"/>
                      <a:pt x="31" y="7"/>
                      <a:pt x="31" y="7"/>
                    </a:cubicBezTo>
                    <a:cubicBezTo>
                      <a:pt x="30" y="6"/>
                      <a:pt x="32" y="4"/>
                      <a:pt x="34" y="3"/>
                    </a:cubicBezTo>
                    <a:cubicBezTo>
                      <a:pt x="35" y="3"/>
                      <a:pt x="34" y="4"/>
                      <a:pt x="35" y="4"/>
                    </a:cubicBezTo>
                    <a:cubicBezTo>
                      <a:pt x="37" y="4"/>
                      <a:pt x="37" y="1"/>
                      <a:pt x="40" y="3"/>
                    </a:cubicBezTo>
                    <a:cubicBezTo>
                      <a:pt x="40" y="4"/>
                      <a:pt x="39" y="5"/>
                      <a:pt x="39" y="6"/>
                    </a:cubicBezTo>
                    <a:cubicBezTo>
                      <a:pt x="38" y="6"/>
                      <a:pt x="38" y="5"/>
                      <a:pt x="37" y="5"/>
                    </a:cubicBezTo>
                    <a:cubicBezTo>
                      <a:pt x="38" y="5"/>
                      <a:pt x="38" y="5"/>
                      <a:pt x="38" y="5"/>
                    </a:cubicBezTo>
                    <a:cubicBezTo>
                      <a:pt x="37" y="6"/>
                      <a:pt x="37" y="6"/>
                      <a:pt x="36" y="5"/>
                    </a:cubicBezTo>
                    <a:cubicBezTo>
                      <a:pt x="37" y="6"/>
                      <a:pt x="41" y="6"/>
                      <a:pt x="42" y="8"/>
                    </a:cubicBezTo>
                    <a:cubicBezTo>
                      <a:pt x="43" y="8"/>
                      <a:pt x="44" y="8"/>
                      <a:pt x="43" y="7"/>
                    </a:cubicBezTo>
                    <a:cubicBezTo>
                      <a:pt x="43" y="7"/>
                      <a:pt x="43" y="7"/>
                      <a:pt x="43" y="7"/>
                    </a:cubicBezTo>
                    <a:cubicBezTo>
                      <a:pt x="42" y="6"/>
                      <a:pt x="44" y="6"/>
                      <a:pt x="44" y="6"/>
                    </a:cubicBezTo>
                    <a:cubicBezTo>
                      <a:pt x="45" y="6"/>
                      <a:pt x="46" y="5"/>
                      <a:pt x="47" y="6"/>
                    </a:cubicBezTo>
                    <a:cubicBezTo>
                      <a:pt x="47" y="7"/>
                      <a:pt x="47" y="7"/>
                      <a:pt x="47" y="7"/>
                    </a:cubicBezTo>
                    <a:cubicBezTo>
                      <a:pt x="47" y="7"/>
                      <a:pt x="46" y="6"/>
                      <a:pt x="46" y="6"/>
                    </a:cubicBezTo>
                    <a:cubicBezTo>
                      <a:pt x="47" y="6"/>
                      <a:pt x="47" y="9"/>
                      <a:pt x="48" y="8"/>
                    </a:cubicBezTo>
                    <a:cubicBezTo>
                      <a:pt x="48" y="7"/>
                      <a:pt x="48" y="7"/>
                      <a:pt x="48" y="7"/>
                    </a:cubicBezTo>
                    <a:cubicBezTo>
                      <a:pt x="49" y="6"/>
                      <a:pt x="50" y="6"/>
                      <a:pt x="51" y="7"/>
                    </a:cubicBezTo>
                    <a:cubicBezTo>
                      <a:pt x="51" y="6"/>
                      <a:pt x="51" y="7"/>
                      <a:pt x="51" y="5"/>
                    </a:cubicBezTo>
                    <a:cubicBezTo>
                      <a:pt x="51" y="7"/>
                      <a:pt x="48" y="4"/>
                      <a:pt x="48" y="6"/>
                    </a:cubicBezTo>
                    <a:cubicBezTo>
                      <a:pt x="48" y="4"/>
                      <a:pt x="47" y="5"/>
                      <a:pt x="47" y="3"/>
                    </a:cubicBezTo>
                    <a:cubicBezTo>
                      <a:pt x="47" y="3"/>
                      <a:pt x="47" y="4"/>
                      <a:pt x="46" y="3"/>
                    </a:cubicBezTo>
                    <a:cubicBezTo>
                      <a:pt x="46" y="3"/>
                      <a:pt x="46" y="3"/>
                      <a:pt x="46" y="3"/>
                    </a:cubicBezTo>
                    <a:cubicBezTo>
                      <a:pt x="46" y="3"/>
                      <a:pt x="46" y="3"/>
                      <a:pt x="46" y="3"/>
                    </a:cubicBezTo>
                    <a:cubicBezTo>
                      <a:pt x="46" y="3"/>
                      <a:pt x="46" y="3"/>
                      <a:pt x="46" y="3"/>
                    </a:cubicBezTo>
                    <a:cubicBezTo>
                      <a:pt x="46" y="3"/>
                      <a:pt x="46" y="3"/>
                      <a:pt x="46" y="3"/>
                    </a:cubicBezTo>
                    <a:cubicBezTo>
                      <a:pt x="46" y="4"/>
                      <a:pt x="46" y="4"/>
                      <a:pt x="46" y="4"/>
                    </a:cubicBezTo>
                    <a:cubicBezTo>
                      <a:pt x="45" y="5"/>
                      <a:pt x="44" y="4"/>
                      <a:pt x="43" y="4"/>
                    </a:cubicBezTo>
                    <a:cubicBezTo>
                      <a:pt x="42" y="4"/>
                      <a:pt x="43" y="4"/>
                      <a:pt x="43" y="3"/>
                    </a:cubicBezTo>
                    <a:cubicBezTo>
                      <a:pt x="42" y="4"/>
                      <a:pt x="42" y="4"/>
                      <a:pt x="42" y="4"/>
                    </a:cubicBezTo>
                    <a:cubicBezTo>
                      <a:pt x="42" y="3"/>
                      <a:pt x="41" y="2"/>
                      <a:pt x="42" y="2"/>
                    </a:cubicBezTo>
                    <a:cubicBezTo>
                      <a:pt x="41" y="2"/>
                      <a:pt x="41" y="2"/>
                      <a:pt x="41" y="2"/>
                    </a:cubicBezTo>
                    <a:cubicBezTo>
                      <a:pt x="41" y="1"/>
                      <a:pt x="39" y="1"/>
                      <a:pt x="39" y="1"/>
                    </a:cubicBezTo>
                    <a:cubicBezTo>
                      <a:pt x="38" y="0"/>
                      <a:pt x="37" y="1"/>
                      <a:pt x="38" y="1"/>
                    </a:cubicBezTo>
                    <a:cubicBezTo>
                      <a:pt x="38" y="1"/>
                      <a:pt x="35" y="1"/>
                      <a:pt x="35" y="1"/>
                    </a:cubicBezTo>
                    <a:cubicBezTo>
                      <a:pt x="35" y="1"/>
                      <a:pt x="35" y="1"/>
                      <a:pt x="35" y="1"/>
                    </a:cubicBezTo>
                    <a:cubicBezTo>
                      <a:pt x="33" y="1"/>
                      <a:pt x="31" y="2"/>
                      <a:pt x="29" y="1"/>
                    </a:cubicBezTo>
                    <a:cubicBezTo>
                      <a:pt x="28" y="1"/>
                      <a:pt x="27" y="2"/>
                      <a:pt x="26" y="2"/>
                    </a:cubicBezTo>
                    <a:cubicBezTo>
                      <a:pt x="26" y="1"/>
                      <a:pt x="26" y="1"/>
                      <a:pt x="26" y="1"/>
                    </a:cubicBezTo>
                    <a:cubicBezTo>
                      <a:pt x="25" y="2"/>
                      <a:pt x="23" y="1"/>
                      <a:pt x="22" y="2"/>
                    </a:cubicBezTo>
                    <a:cubicBezTo>
                      <a:pt x="21" y="1"/>
                      <a:pt x="18" y="4"/>
                      <a:pt x="16" y="4"/>
                    </a:cubicBezTo>
                    <a:cubicBezTo>
                      <a:pt x="17" y="5"/>
                      <a:pt x="17" y="5"/>
                      <a:pt x="17" y="5"/>
                    </a:cubicBezTo>
                    <a:cubicBezTo>
                      <a:pt x="16" y="6"/>
                      <a:pt x="15" y="7"/>
                      <a:pt x="14" y="8"/>
                    </a:cubicBezTo>
                    <a:cubicBezTo>
                      <a:pt x="15" y="8"/>
                      <a:pt x="15" y="8"/>
                      <a:pt x="15" y="8"/>
                    </a:cubicBezTo>
                    <a:cubicBezTo>
                      <a:pt x="15" y="10"/>
                      <a:pt x="12" y="10"/>
                      <a:pt x="11" y="11"/>
                    </a:cubicBezTo>
                    <a:cubicBezTo>
                      <a:pt x="11" y="11"/>
                      <a:pt x="11" y="11"/>
                      <a:pt x="12" y="11"/>
                    </a:cubicBezTo>
                    <a:cubicBezTo>
                      <a:pt x="10" y="11"/>
                      <a:pt x="10" y="12"/>
                      <a:pt x="9" y="13"/>
                    </a:cubicBezTo>
                    <a:cubicBezTo>
                      <a:pt x="9" y="14"/>
                      <a:pt x="9" y="15"/>
                      <a:pt x="8" y="16"/>
                    </a:cubicBezTo>
                    <a:cubicBezTo>
                      <a:pt x="8" y="16"/>
                      <a:pt x="7" y="17"/>
                      <a:pt x="7" y="17"/>
                    </a:cubicBezTo>
                    <a:cubicBezTo>
                      <a:pt x="7" y="17"/>
                      <a:pt x="7" y="17"/>
                      <a:pt x="7" y="17"/>
                    </a:cubicBezTo>
                    <a:cubicBezTo>
                      <a:pt x="7" y="17"/>
                      <a:pt x="7" y="17"/>
                      <a:pt x="7" y="17"/>
                    </a:cubicBezTo>
                    <a:cubicBezTo>
                      <a:pt x="7" y="17"/>
                      <a:pt x="6" y="17"/>
                      <a:pt x="6" y="17"/>
                    </a:cubicBezTo>
                    <a:cubicBezTo>
                      <a:pt x="7" y="17"/>
                      <a:pt x="7" y="17"/>
                      <a:pt x="7" y="17"/>
                    </a:cubicBezTo>
                    <a:cubicBezTo>
                      <a:pt x="7" y="17"/>
                      <a:pt x="7" y="18"/>
                      <a:pt x="6" y="18"/>
                    </a:cubicBezTo>
                    <a:cubicBezTo>
                      <a:pt x="6" y="18"/>
                      <a:pt x="6" y="18"/>
                      <a:pt x="6" y="18"/>
                    </a:cubicBezTo>
                    <a:cubicBezTo>
                      <a:pt x="6" y="18"/>
                      <a:pt x="6" y="18"/>
                      <a:pt x="6" y="18"/>
                    </a:cubicBezTo>
                    <a:cubicBezTo>
                      <a:pt x="5" y="19"/>
                      <a:pt x="6" y="19"/>
                      <a:pt x="6" y="19"/>
                    </a:cubicBezTo>
                    <a:cubicBezTo>
                      <a:pt x="6" y="19"/>
                      <a:pt x="6" y="19"/>
                      <a:pt x="7" y="20"/>
                    </a:cubicBezTo>
                    <a:cubicBezTo>
                      <a:pt x="5" y="19"/>
                      <a:pt x="6" y="21"/>
                      <a:pt x="5" y="21"/>
                    </a:cubicBezTo>
                    <a:cubicBezTo>
                      <a:pt x="5" y="22"/>
                      <a:pt x="4" y="24"/>
                      <a:pt x="6" y="25"/>
                    </a:cubicBezTo>
                    <a:cubicBezTo>
                      <a:pt x="5" y="25"/>
                      <a:pt x="5" y="25"/>
                      <a:pt x="5" y="24"/>
                    </a:cubicBezTo>
                    <a:cubicBezTo>
                      <a:pt x="5" y="25"/>
                      <a:pt x="5" y="25"/>
                      <a:pt x="5" y="26"/>
                    </a:cubicBezTo>
                    <a:cubicBezTo>
                      <a:pt x="4" y="26"/>
                      <a:pt x="4" y="26"/>
                      <a:pt x="4" y="26"/>
                    </a:cubicBezTo>
                    <a:cubicBezTo>
                      <a:pt x="5" y="28"/>
                      <a:pt x="5" y="28"/>
                      <a:pt x="5" y="28"/>
                    </a:cubicBezTo>
                    <a:cubicBezTo>
                      <a:pt x="4" y="28"/>
                      <a:pt x="3" y="28"/>
                      <a:pt x="3" y="27"/>
                    </a:cubicBezTo>
                    <a:cubicBezTo>
                      <a:pt x="4" y="30"/>
                      <a:pt x="3" y="29"/>
                      <a:pt x="4" y="31"/>
                    </a:cubicBezTo>
                    <a:cubicBezTo>
                      <a:pt x="3" y="31"/>
                      <a:pt x="3" y="31"/>
                      <a:pt x="3" y="31"/>
                    </a:cubicBezTo>
                    <a:cubicBezTo>
                      <a:pt x="3" y="31"/>
                      <a:pt x="4" y="32"/>
                      <a:pt x="3" y="33"/>
                    </a:cubicBezTo>
                    <a:cubicBezTo>
                      <a:pt x="1" y="34"/>
                      <a:pt x="2" y="39"/>
                      <a:pt x="1" y="42"/>
                    </a:cubicBezTo>
                    <a:cubicBezTo>
                      <a:pt x="3" y="41"/>
                      <a:pt x="0" y="43"/>
                      <a:pt x="1" y="44"/>
                    </a:cubicBezTo>
                    <a:cubicBezTo>
                      <a:pt x="1" y="44"/>
                      <a:pt x="1" y="44"/>
                      <a:pt x="0" y="44"/>
                    </a:cubicBezTo>
                    <a:cubicBezTo>
                      <a:pt x="1" y="45"/>
                      <a:pt x="0" y="46"/>
                      <a:pt x="1" y="47"/>
                    </a:cubicBezTo>
                    <a:cubicBezTo>
                      <a:pt x="1" y="48"/>
                      <a:pt x="0" y="47"/>
                      <a:pt x="0" y="47"/>
                    </a:cubicBezTo>
                    <a:cubicBezTo>
                      <a:pt x="0" y="47"/>
                      <a:pt x="0" y="48"/>
                      <a:pt x="0" y="48"/>
                    </a:cubicBezTo>
                    <a:cubicBezTo>
                      <a:pt x="0" y="48"/>
                      <a:pt x="0" y="48"/>
                      <a:pt x="0" y="47"/>
                    </a:cubicBezTo>
                    <a:cubicBezTo>
                      <a:pt x="0" y="49"/>
                      <a:pt x="1" y="49"/>
                      <a:pt x="3" y="49"/>
                    </a:cubicBezTo>
                    <a:cubicBezTo>
                      <a:pt x="2" y="50"/>
                      <a:pt x="2" y="50"/>
                      <a:pt x="3" y="51"/>
                    </a:cubicBezTo>
                    <a:cubicBezTo>
                      <a:pt x="3" y="51"/>
                      <a:pt x="3" y="52"/>
                      <a:pt x="2" y="51"/>
                    </a:cubicBezTo>
                    <a:cubicBezTo>
                      <a:pt x="2" y="51"/>
                      <a:pt x="2" y="55"/>
                      <a:pt x="3" y="54"/>
                    </a:cubicBezTo>
                    <a:cubicBezTo>
                      <a:pt x="3" y="55"/>
                      <a:pt x="3" y="55"/>
                      <a:pt x="4" y="55"/>
                    </a:cubicBezTo>
                    <a:cubicBezTo>
                      <a:pt x="4" y="57"/>
                      <a:pt x="4" y="57"/>
                      <a:pt x="4" y="58"/>
                    </a:cubicBezTo>
                    <a:cubicBezTo>
                      <a:pt x="4" y="58"/>
                      <a:pt x="4" y="58"/>
                      <a:pt x="4" y="58"/>
                    </a:cubicBezTo>
                    <a:cubicBezTo>
                      <a:pt x="6" y="58"/>
                      <a:pt x="5" y="58"/>
                      <a:pt x="5" y="59"/>
                    </a:cubicBezTo>
                    <a:cubicBezTo>
                      <a:pt x="5" y="59"/>
                      <a:pt x="5" y="59"/>
                      <a:pt x="5" y="59"/>
                    </a:cubicBezTo>
                    <a:cubicBezTo>
                      <a:pt x="5" y="62"/>
                      <a:pt x="6" y="60"/>
                      <a:pt x="6" y="63"/>
                    </a:cubicBezTo>
                    <a:cubicBezTo>
                      <a:pt x="6" y="62"/>
                      <a:pt x="6" y="62"/>
                      <a:pt x="6" y="62"/>
                    </a:cubicBezTo>
                    <a:cubicBezTo>
                      <a:pt x="8" y="62"/>
                      <a:pt x="6" y="65"/>
                      <a:pt x="7" y="66"/>
                    </a:cubicBezTo>
                    <a:cubicBezTo>
                      <a:pt x="8" y="65"/>
                      <a:pt x="8" y="65"/>
                      <a:pt x="8" y="65"/>
                    </a:cubicBezTo>
                    <a:cubicBezTo>
                      <a:pt x="8" y="66"/>
                      <a:pt x="6" y="68"/>
                      <a:pt x="6" y="69"/>
                    </a:cubicBezTo>
                    <a:cubicBezTo>
                      <a:pt x="6" y="69"/>
                      <a:pt x="6" y="69"/>
                      <a:pt x="6" y="69"/>
                    </a:cubicBezTo>
                    <a:cubicBezTo>
                      <a:pt x="6" y="71"/>
                      <a:pt x="7" y="68"/>
                      <a:pt x="8" y="70"/>
                    </a:cubicBezTo>
                    <a:cubicBezTo>
                      <a:pt x="7" y="70"/>
                      <a:pt x="6" y="70"/>
                      <a:pt x="6" y="71"/>
                    </a:cubicBezTo>
                    <a:cubicBezTo>
                      <a:pt x="6" y="72"/>
                      <a:pt x="10" y="73"/>
                      <a:pt x="9" y="74"/>
                    </a:cubicBezTo>
                    <a:cubicBezTo>
                      <a:pt x="10" y="74"/>
                      <a:pt x="10" y="73"/>
                      <a:pt x="11" y="74"/>
                    </a:cubicBezTo>
                    <a:cubicBezTo>
                      <a:pt x="11" y="74"/>
                      <a:pt x="11" y="77"/>
                      <a:pt x="12" y="77"/>
                    </a:cubicBezTo>
                    <a:cubicBezTo>
                      <a:pt x="12" y="77"/>
                      <a:pt x="12" y="77"/>
                      <a:pt x="12" y="77"/>
                    </a:cubicBezTo>
                    <a:cubicBezTo>
                      <a:pt x="13" y="78"/>
                      <a:pt x="14" y="79"/>
                      <a:pt x="15" y="79"/>
                    </a:cubicBezTo>
                    <a:cubicBezTo>
                      <a:pt x="14" y="80"/>
                      <a:pt x="15" y="81"/>
                      <a:pt x="16" y="82"/>
                    </a:cubicBezTo>
                    <a:cubicBezTo>
                      <a:pt x="18" y="82"/>
                      <a:pt x="19" y="83"/>
                      <a:pt x="18" y="84"/>
                    </a:cubicBezTo>
                    <a:cubicBezTo>
                      <a:pt x="18" y="84"/>
                      <a:pt x="19" y="85"/>
                      <a:pt x="20" y="85"/>
                    </a:cubicBezTo>
                    <a:cubicBezTo>
                      <a:pt x="19" y="85"/>
                      <a:pt x="19" y="85"/>
                      <a:pt x="19" y="85"/>
                    </a:cubicBezTo>
                    <a:cubicBezTo>
                      <a:pt x="20" y="87"/>
                      <a:pt x="21" y="86"/>
                      <a:pt x="22" y="86"/>
                    </a:cubicBezTo>
                    <a:cubicBezTo>
                      <a:pt x="22" y="87"/>
                      <a:pt x="22" y="87"/>
                      <a:pt x="22" y="87"/>
                    </a:cubicBezTo>
                    <a:cubicBezTo>
                      <a:pt x="23" y="89"/>
                      <a:pt x="24" y="89"/>
                      <a:pt x="26" y="89"/>
                    </a:cubicBezTo>
                    <a:cubicBezTo>
                      <a:pt x="26" y="90"/>
                      <a:pt x="26" y="90"/>
                      <a:pt x="26" y="90"/>
                    </a:cubicBezTo>
                    <a:cubicBezTo>
                      <a:pt x="26" y="89"/>
                      <a:pt x="28" y="93"/>
                      <a:pt x="31" y="93"/>
                    </a:cubicBezTo>
                    <a:cubicBezTo>
                      <a:pt x="31" y="93"/>
                      <a:pt x="31" y="93"/>
                      <a:pt x="30" y="93"/>
                    </a:cubicBezTo>
                    <a:cubicBezTo>
                      <a:pt x="32" y="93"/>
                      <a:pt x="33" y="94"/>
                      <a:pt x="34" y="95"/>
                    </a:cubicBezTo>
                    <a:cubicBezTo>
                      <a:pt x="36" y="96"/>
                      <a:pt x="37" y="96"/>
                      <a:pt x="38" y="94"/>
                    </a:cubicBezTo>
                    <a:cubicBezTo>
                      <a:pt x="39" y="94"/>
                      <a:pt x="39" y="94"/>
                      <a:pt x="39" y="94"/>
                    </a:cubicBezTo>
                    <a:cubicBezTo>
                      <a:pt x="37" y="93"/>
                      <a:pt x="40" y="92"/>
                      <a:pt x="39" y="92"/>
                    </a:cubicBezTo>
                    <a:cubicBezTo>
                      <a:pt x="40" y="92"/>
                      <a:pt x="41" y="93"/>
                      <a:pt x="40" y="93"/>
                    </a:cubicBezTo>
                    <a:cubicBezTo>
                      <a:pt x="40" y="93"/>
                      <a:pt x="40" y="93"/>
                      <a:pt x="40" y="93"/>
                    </a:cubicBezTo>
                    <a:cubicBezTo>
                      <a:pt x="39" y="95"/>
                      <a:pt x="43" y="94"/>
                      <a:pt x="43" y="95"/>
                    </a:cubicBezTo>
                    <a:cubicBezTo>
                      <a:pt x="47" y="95"/>
                      <a:pt x="52" y="95"/>
                      <a:pt x="56" y="93"/>
                    </a:cubicBezTo>
                    <a:cubicBezTo>
                      <a:pt x="55" y="92"/>
                      <a:pt x="55" y="92"/>
                      <a:pt x="55" y="92"/>
                    </a:cubicBezTo>
                    <a:cubicBezTo>
                      <a:pt x="56" y="91"/>
                      <a:pt x="56" y="91"/>
                      <a:pt x="56" y="91"/>
                    </a:cubicBezTo>
                    <a:cubicBezTo>
                      <a:pt x="57" y="92"/>
                      <a:pt x="57" y="92"/>
                      <a:pt x="56" y="93"/>
                    </a:cubicBezTo>
                    <a:cubicBezTo>
                      <a:pt x="57" y="93"/>
                      <a:pt x="57" y="91"/>
                      <a:pt x="57" y="91"/>
                    </a:cubicBezTo>
                    <a:cubicBezTo>
                      <a:pt x="59" y="90"/>
                      <a:pt x="57" y="93"/>
                      <a:pt x="58" y="92"/>
                    </a:cubicBezTo>
                    <a:cubicBezTo>
                      <a:pt x="58" y="92"/>
                      <a:pt x="59" y="92"/>
                      <a:pt x="59" y="92"/>
                    </a:cubicBezTo>
                    <a:cubicBezTo>
                      <a:pt x="58" y="92"/>
                      <a:pt x="58" y="92"/>
                      <a:pt x="58" y="92"/>
                    </a:cubicBezTo>
                    <a:cubicBezTo>
                      <a:pt x="59" y="91"/>
                      <a:pt x="58" y="90"/>
                      <a:pt x="60" y="90"/>
                    </a:cubicBezTo>
                    <a:cubicBezTo>
                      <a:pt x="60" y="90"/>
                      <a:pt x="60" y="90"/>
                      <a:pt x="61" y="90"/>
                    </a:cubicBezTo>
                    <a:cubicBezTo>
                      <a:pt x="61" y="90"/>
                      <a:pt x="61" y="90"/>
                      <a:pt x="61" y="90"/>
                    </a:cubicBezTo>
                    <a:cubicBezTo>
                      <a:pt x="61" y="90"/>
                      <a:pt x="63" y="89"/>
                      <a:pt x="63" y="89"/>
                    </a:cubicBezTo>
                    <a:cubicBezTo>
                      <a:pt x="61" y="88"/>
                      <a:pt x="61" y="88"/>
                      <a:pt x="61" y="88"/>
                    </a:cubicBezTo>
                    <a:cubicBezTo>
                      <a:pt x="62" y="87"/>
                      <a:pt x="63" y="87"/>
                      <a:pt x="61" y="87"/>
                    </a:cubicBezTo>
                    <a:cubicBezTo>
                      <a:pt x="64" y="88"/>
                      <a:pt x="66" y="83"/>
                      <a:pt x="67" y="82"/>
                    </a:cubicBezTo>
                    <a:cubicBezTo>
                      <a:pt x="67" y="81"/>
                      <a:pt x="68" y="80"/>
                      <a:pt x="69" y="79"/>
                    </a:cubicBezTo>
                    <a:cubicBezTo>
                      <a:pt x="68" y="79"/>
                      <a:pt x="67" y="79"/>
                      <a:pt x="68" y="78"/>
                    </a:cubicBezTo>
                    <a:cubicBezTo>
                      <a:pt x="70" y="79"/>
                      <a:pt x="70" y="76"/>
                      <a:pt x="72" y="76"/>
                    </a:cubicBezTo>
                    <a:cubicBezTo>
                      <a:pt x="70" y="76"/>
                      <a:pt x="73" y="73"/>
                      <a:pt x="71" y="74"/>
                    </a:cubicBezTo>
                    <a:cubicBezTo>
                      <a:pt x="71" y="73"/>
                      <a:pt x="72" y="74"/>
                      <a:pt x="72" y="73"/>
                    </a:cubicBezTo>
                    <a:cubicBezTo>
                      <a:pt x="72" y="72"/>
                      <a:pt x="73" y="71"/>
                      <a:pt x="74" y="70"/>
                    </a:cubicBezTo>
                    <a:cubicBezTo>
                      <a:pt x="74" y="68"/>
                      <a:pt x="75" y="67"/>
                      <a:pt x="75" y="66"/>
                    </a:cubicBezTo>
                    <a:cubicBezTo>
                      <a:pt x="75" y="66"/>
                      <a:pt x="74" y="66"/>
                      <a:pt x="74" y="65"/>
                    </a:cubicBezTo>
                    <a:cubicBezTo>
                      <a:pt x="75" y="64"/>
                      <a:pt x="75" y="64"/>
                      <a:pt x="75" y="64"/>
                    </a:cubicBezTo>
                    <a:cubicBezTo>
                      <a:pt x="75" y="63"/>
                      <a:pt x="74" y="63"/>
                      <a:pt x="75" y="62"/>
                    </a:cubicBezTo>
                    <a:cubicBezTo>
                      <a:pt x="75" y="62"/>
                      <a:pt x="74" y="63"/>
                      <a:pt x="74" y="62"/>
                    </a:cubicBezTo>
                    <a:cubicBezTo>
                      <a:pt x="75" y="60"/>
                      <a:pt x="75" y="57"/>
                      <a:pt x="75" y="54"/>
                    </a:cubicBezTo>
                    <a:cubicBezTo>
                      <a:pt x="75" y="51"/>
                      <a:pt x="74" y="48"/>
                      <a:pt x="75" y="45"/>
                    </a:cubicBezTo>
                    <a:cubicBezTo>
                      <a:pt x="75" y="46"/>
                      <a:pt x="75" y="46"/>
                      <a:pt x="75" y="45"/>
                    </a:cubicBezTo>
                    <a:cubicBezTo>
                      <a:pt x="75" y="45"/>
                      <a:pt x="74" y="45"/>
                      <a:pt x="73" y="45"/>
                    </a:cubicBezTo>
                    <a:cubicBezTo>
                      <a:pt x="73" y="45"/>
                      <a:pt x="74" y="45"/>
                      <a:pt x="74" y="44"/>
                    </a:cubicBezTo>
                    <a:cubicBezTo>
                      <a:pt x="74" y="43"/>
                      <a:pt x="74" y="43"/>
                      <a:pt x="74" y="43"/>
                    </a:cubicBezTo>
                    <a:cubicBezTo>
                      <a:pt x="73" y="43"/>
                      <a:pt x="74" y="40"/>
                      <a:pt x="72" y="40"/>
                    </a:cubicBezTo>
                    <a:cubicBezTo>
                      <a:pt x="73" y="41"/>
                      <a:pt x="73" y="41"/>
                      <a:pt x="73" y="41"/>
                    </a:cubicBezTo>
                    <a:cubicBezTo>
                      <a:pt x="71" y="40"/>
                      <a:pt x="70" y="43"/>
                      <a:pt x="68" y="43"/>
                    </a:cubicBezTo>
                    <a:cubicBezTo>
                      <a:pt x="70" y="44"/>
                      <a:pt x="67" y="46"/>
                      <a:pt x="69" y="47"/>
                    </a:cubicBezTo>
                    <a:cubicBezTo>
                      <a:pt x="69" y="48"/>
                      <a:pt x="68" y="47"/>
                      <a:pt x="68" y="48"/>
                    </a:cubicBezTo>
                    <a:cubicBezTo>
                      <a:pt x="69" y="48"/>
                      <a:pt x="69" y="48"/>
                      <a:pt x="69" y="49"/>
                    </a:cubicBezTo>
                    <a:cubicBezTo>
                      <a:pt x="69" y="49"/>
                      <a:pt x="69" y="49"/>
                      <a:pt x="69" y="49"/>
                    </a:cubicBezTo>
                    <a:cubicBezTo>
                      <a:pt x="69" y="52"/>
                      <a:pt x="68" y="53"/>
                      <a:pt x="68" y="56"/>
                    </a:cubicBezTo>
                    <a:cubicBezTo>
                      <a:pt x="69" y="56"/>
                      <a:pt x="69" y="56"/>
                      <a:pt x="69" y="56"/>
                    </a:cubicBezTo>
                    <a:cubicBezTo>
                      <a:pt x="69" y="56"/>
                      <a:pt x="68" y="56"/>
                      <a:pt x="68" y="57"/>
                    </a:cubicBezTo>
                    <a:cubicBezTo>
                      <a:pt x="70" y="57"/>
                      <a:pt x="68" y="55"/>
                      <a:pt x="70" y="56"/>
                    </a:cubicBezTo>
                    <a:cubicBezTo>
                      <a:pt x="68" y="56"/>
                      <a:pt x="69" y="60"/>
                      <a:pt x="67" y="60"/>
                    </a:cubicBezTo>
                    <a:cubicBezTo>
                      <a:pt x="67" y="61"/>
                      <a:pt x="68" y="60"/>
                      <a:pt x="68" y="61"/>
                    </a:cubicBezTo>
                    <a:cubicBezTo>
                      <a:pt x="68" y="61"/>
                      <a:pt x="68" y="61"/>
                      <a:pt x="68" y="61"/>
                    </a:cubicBezTo>
                    <a:cubicBezTo>
                      <a:pt x="68" y="62"/>
                      <a:pt x="68" y="62"/>
                      <a:pt x="68" y="62"/>
                    </a:cubicBezTo>
                    <a:cubicBezTo>
                      <a:pt x="68" y="62"/>
                      <a:pt x="67" y="62"/>
                      <a:pt x="67" y="62"/>
                    </a:cubicBezTo>
                    <a:cubicBezTo>
                      <a:pt x="67" y="62"/>
                      <a:pt x="67" y="62"/>
                      <a:pt x="67" y="62"/>
                    </a:cubicBezTo>
                    <a:cubicBezTo>
                      <a:pt x="66" y="63"/>
                      <a:pt x="67" y="64"/>
                      <a:pt x="67" y="64"/>
                    </a:cubicBezTo>
                    <a:cubicBezTo>
                      <a:pt x="67" y="64"/>
                      <a:pt x="67" y="63"/>
                      <a:pt x="67" y="63"/>
                    </a:cubicBezTo>
                    <a:cubicBezTo>
                      <a:pt x="67" y="65"/>
                      <a:pt x="67" y="66"/>
                      <a:pt x="66" y="68"/>
                    </a:cubicBezTo>
                    <a:cubicBezTo>
                      <a:pt x="66" y="69"/>
                      <a:pt x="66" y="70"/>
                      <a:pt x="66" y="72"/>
                    </a:cubicBezTo>
                    <a:cubicBezTo>
                      <a:pt x="66" y="72"/>
                      <a:pt x="66" y="72"/>
                      <a:pt x="66" y="72"/>
                    </a:cubicBezTo>
                    <a:cubicBezTo>
                      <a:pt x="66" y="74"/>
                      <a:pt x="65" y="73"/>
                      <a:pt x="65" y="75"/>
                    </a:cubicBezTo>
                    <a:cubicBezTo>
                      <a:pt x="64" y="75"/>
                      <a:pt x="64" y="75"/>
                      <a:pt x="64" y="75"/>
                    </a:cubicBezTo>
                    <a:cubicBezTo>
                      <a:pt x="65" y="75"/>
                      <a:pt x="65" y="76"/>
                      <a:pt x="64" y="76"/>
                    </a:cubicBezTo>
                    <a:cubicBezTo>
                      <a:pt x="64" y="76"/>
                      <a:pt x="63" y="77"/>
                      <a:pt x="63" y="76"/>
                    </a:cubicBezTo>
                    <a:cubicBezTo>
                      <a:pt x="63" y="78"/>
                      <a:pt x="63" y="77"/>
                      <a:pt x="63" y="79"/>
                    </a:cubicBezTo>
                    <a:cubicBezTo>
                      <a:pt x="63" y="79"/>
                      <a:pt x="63" y="79"/>
                      <a:pt x="63" y="79"/>
                    </a:cubicBezTo>
                    <a:cubicBezTo>
                      <a:pt x="63" y="80"/>
                      <a:pt x="63" y="80"/>
                      <a:pt x="63" y="81"/>
                    </a:cubicBezTo>
                    <a:cubicBezTo>
                      <a:pt x="63" y="80"/>
                      <a:pt x="61" y="81"/>
                      <a:pt x="61" y="79"/>
                    </a:cubicBezTo>
                    <a:cubicBezTo>
                      <a:pt x="59" y="80"/>
                      <a:pt x="60" y="83"/>
                      <a:pt x="58" y="82"/>
                    </a:cubicBezTo>
                    <a:cubicBezTo>
                      <a:pt x="59" y="84"/>
                      <a:pt x="60" y="81"/>
                      <a:pt x="60" y="82"/>
                    </a:cubicBezTo>
                    <a:cubicBezTo>
                      <a:pt x="61" y="82"/>
                      <a:pt x="61" y="84"/>
                      <a:pt x="60" y="84"/>
                    </a:cubicBezTo>
                    <a:cubicBezTo>
                      <a:pt x="59" y="84"/>
                      <a:pt x="57" y="83"/>
                      <a:pt x="56" y="84"/>
                    </a:cubicBezTo>
                    <a:cubicBezTo>
                      <a:pt x="56" y="84"/>
                      <a:pt x="56" y="84"/>
                      <a:pt x="56" y="84"/>
                    </a:cubicBezTo>
                    <a:cubicBezTo>
                      <a:pt x="56" y="84"/>
                      <a:pt x="56" y="85"/>
                      <a:pt x="55" y="85"/>
                    </a:cubicBezTo>
                    <a:cubicBezTo>
                      <a:pt x="55" y="86"/>
                      <a:pt x="54" y="85"/>
                      <a:pt x="54" y="87"/>
                    </a:cubicBezTo>
                    <a:cubicBezTo>
                      <a:pt x="54" y="87"/>
                      <a:pt x="56" y="85"/>
                      <a:pt x="56" y="85"/>
                    </a:cubicBezTo>
                    <a:cubicBezTo>
                      <a:pt x="55" y="86"/>
                      <a:pt x="55" y="88"/>
                      <a:pt x="53" y="88"/>
                    </a:cubicBezTo>
                    <a:cubicBezTo>
                      <a:pt x="53" y="88"/>
                      <a:pt x="54" y="87"/>
                      <a:pt x="54" y="87"/>
                    </a:cubicBezTo>
                    <a:cubicBezTo>
                      <a:pt x="53" y="87"/>
                      <a:pt x="53" y="88"/>
                      <a:pt x="52" y="87"/>
                    </a:cubicBezTo>
                    <a:cubicBezTo>
                      <a:pt x="52" y="86"/>
                      <a:pt x="54" y="86"/>
                      <a:pt x="54" y="85"/>
                    </a:cubicBezTo>
                    <a:cubicBezTo>
                      <a:pt x="54" y="84"/>
                      <a:pt x="53" y="87"/>
                      <a:pt x="53" y="85"/>
                    </a:cubicBezTo>
                    <a:cubicBezTo>
                      <a:pt x="53" y="87"/>
                      <a:pt x="51" y="85"/>
                      <a:pt x="51" y="87"/>
                    </a:cubicBezTo>
                    <a:cubicBezTo>
                      <a:pt x="51" y="86"/>
                      <a:pt x="51" y="86"/>
                      <a:pt x="51" y="86"/>
                    </a:cubicBezTo>
                    <a:cubicBezTo>
                      <a:pt x="51" y="87"/>
                      <a:pt x="50" y="87"/>
                      <a:pt x="50" y="87"/>
                    </a:cubicBezTo>
                    <a:cubicBezTo>
                      <a:pt x="50" y="86"/>
                      <a:pt x="50" y="86"/>
                      <a:pt x="50" y="86"/>
                    </a:cubicBezTo>
                    <a:cubicBezTo>
                      <a:pt x="50" y="87"/>
                      <a:pt x="49" y="86"/>
                      <a:pt x="48" y="86"/>
                    </a:cubicBezTo>
                    <a:cubicBezTo>
                      <a:pt x="50" y="86"/>
                      <a:pt x="49" y="87"/>
                      <a:pt x="49" y="88"/>
                    </a:cubicBezTo>
                    <a:cubicBezTo>
                      <a:pt x="48" y="89"/>
                      <a:pt x="48" y="86"/>
                      <a:pt x="46" y="86"/>
                    </a:cubicBezTo>
                    <a:cubicBezTo>
                      <a:pt x="46" y="86"/>
                      <a:pt x="47" y="87"/>
                      <a:pt x="46" y="87"/>
                    </a:cubicBezTo>
                    <a:cubicBezTo>
                      <a:pt x="46" y="87"/>
                      <a:pt x="45" y="87"/>
                      <a:pt x="45" y="86"/>
                    </a:cubicBezTo>
                    <a:cubicBezTo>
                      <a:pt x="43" y="87"/>
                      <a:pt x="45" y="87"/>
                      <a:pt x="45" y="88"/>
                    </a:cubicBezTo>
                    <a:cubicBezTo>
                      <a:pt x="44" y="87"/>
                      <a:pt x="44" y="89"/>
                      <a:pt x="43" y="89"/>
                    </a:cubicBezTo>
                    <a:cubicBezTo>
                      <a:pt x="43" y="88"/>
                      <a:pt x="43" y="88"/>
                      <a:pt x="43" y="88"/>
                    </a:cubicBezTo>
                    <a:cubicBezTo>
                      <a:pt x="41" y="87"/>
                      <a:pt x="43" y="90"/>
                      <a:pt x="41" y="89"/>
                    </a:cubicBezTo>
                    <a:cubicBezTo>
                      <a:pt x="42" y="88"/>
                      <a:pt x="42" y="88"/>
                      <a:pt x="42" y="88"/>
                    </a:cubicBezTo>
                    <a:cubicBezTo>
                      <a:pt x="41" y="88"/>
                      <a:pt x="41" y="88"/>
                      <a:pt x="41" y="88"/>
                    </a:cubicBezTo>
                    <a:cubicBezTo>
                      <a:pt x="41" y="87"/>
                      <a:pt x="41" y="87"/>
                      <a:pt x="41" y="87"/>
                    </a:cubicBezTo>
                    <a:cubicBezTo>
                      <a:pt x="40" y="88"/>
                      <a:pt x="40" y="87"/>
                      <a:pt x="39" y="87"/>
                    </a:cubicBezTo>
                    <a:cubicBezTo>
                      <a:pt x="39" y="88"/>
                      <a:pt x="38" y="89"/>
                      <a:pt x="38" y="88"/>
                    </a:cubicBezTo>
                    <a:cubicBezTo>
                      <a:pt x="37" y="88"/>
                      <a:pt x="38" y="88"/>
                      <a:pt x="37" y="87"/>
                    </a:cubicBezTo>
                    <a:cubicBezTo>
                      <a:pt x="37" y="87"/>
                      <a:pt x="38" y="86"/>
                      <a:pt x="38" y="87"/>
                    </a:cubicBezTo>
                    <a:cubicBezTo>
                      <a:pt x="38" y="87"/>
                      <a:pt x="38" y="87"/>
                      <a:pt x="39" y="87"/>
                    </a:cubicBezTo>
                    <a:cubicBezTo>
                      <a:pt x="38" y="86"/>
                      <a:pt x="37" y="86"/>
                      <a:pt x="37" y="86"/>
                    </a:cubicBezTo>
                    <a:cubicBezTo>
                      <a:pt x="37" y="86"/>
                      <a:pt x="37" y="86"/>
                      <a:pt x="37" y="86"/>
                    </a:cubicBezTo>
                    <a:cubicBezTo>
                      <a:pt x="35" y="87"/>
                      <a:pt x="35" y="87"/>
                      <a:pt x="35" y="87"/>
                    </a:cubicBezTo>
                    <a:cubicBezTo>
                      <a:pt x="35" y="86"/>
                      <a:pt x="35" y="86"/>
                      <a:pt x="36" y="86"/>
                    </a:cubicBezTo>
                    <a:cubicBezTo>
                      <a:pt x="35" y="86"/>
                      <a:pt x="35" y="86"/>
                      <a:pt x="34" y="86"/>
                    </a:cubicBezTo>
                    <a:cubicBezTo>
                      <a:pt x="35" y="86"/>
                      <a:pt x="35" y="85"/>
                      <a:pt x="36" y="85"/>
                    </a:cubicBezTo>
                    <a:cubicBezTo>
                      <a:pt x="36" y="85"/>
                      <a:pt x="34" y="85"/>
                      <a:pt x="34" y="85"/>
                    </a:cubicBezTo>
                    <a:cubicBezTo>
                      <a:pt x="34" y="85"/>
                      <a:pt x="34" y="84"/>
                      <a:pt x="34" y="84"/>
                    </a:cubicBezTo>
                    <a:cubicBezTo>
                      <a:pt x="33" y="83"/>
                      <a:pt x="31" y="84"/>
                      <a:pt x="31" y="83"/>
                    </a:cubicBezTo>
                    <a:cubicBezTo>
                      <a:pt x="30" y="83"/>
                      <a:pt x="30" y="83"/>
                      <a:pt x="30" y="83"/>
                    </a:cubicBezTo>
                    <a:cubicBezTo>
                      <a:pt x="29" y="82"/>
                      <a:pt x="29" y="81"/>
                      <a:pt x="27" y="81"/>
                    </a:cubicBezTo>
                    <a:cubicBezTo>
                      <a:pt x="27" y="79"/>
                      <a:pt x="27" y="79"/>
                      <a:pt x="27" y="79"/>
                    </a:cubicBezTo>
                    <a:cubicBezTo>
                      <a:pt x="26" y="79"/>
                      <a:pt x="27" y="81"/>
                      <a:pt x="25" y="81"/>
                    </a:cubicBezTo>
                    <a:cubicBezTo>
                      <a:pt x="24" y="80"/>
                      <a:pt x="26" y="79"/>
                      <a:pt x="26" y="79"/>
                    </a:cubicBezTo>
                    <a:cubicBezTo>
                      <a:pt x="25" y="79"/>
                      <a:pt x="23" y="79"/>
                      <a:pt x="23" y="78"/>
                    </a:cubicBezTo>
                    <a:cubicBezTo>
                      <a:pt x="23" y="78"/>
                      <a:pt x="23" y="78"/>
                      <a:pt x="24" y="78"/>
                    </a:cubicBezTo>
                    <a:close/>
                    <a:moveTo>
                      <a:pt x="15" y="68"/>
                    </a:moveTo>
                    <a:cubicBezTo>
                      <a:pt x="15" y="68"/>
                      <a:pt x="16" y="68"/>
                      <a:pt x="16" y="68"/>
                    </a:cubicBezTo>
                    <a:cubicBezTo>
                      <a:pt x="15" y="69"/>
                      <a:pt x="15" y="68"/>
                      <a:pt x="15" y="68"/>
                    </a:cubicBezTo>
                    <a:close/>
                    <a:moveTo>
                      <a:pt x="7" y="48"/>
                    </a:moveTo>
                    <a:cubicBezTo>
                      <a:pt x="7" y="48"/>
                      <a:pt x="7" y="48"/>
                      <a:pt x="7" y="49"/>
                    </a:cubicBezTo>
                    <a:cubicBezTo>
                      <a:pt x="7" y="48"/>
                      <a:pt x="7" y="48"/>
                      <a:pt x="7" y="48"/>
                    </a:cubicBezTo>
                    <a:close/>
                    <a:moveTo>
                      <a:pt x="40" y="2"/>
                    </a:moveTo>
                    <a:cubicBezTo>
                      <a:pt x="40" y="2"/>
                      <a:pt x="40" y="2"/>
                      <a:pt x="40" y="2"/>
                    </a:cubicBezTo>
                    <a:cubicBezTo>
                      <a:pt x="39" y="1"/>
                      <a:pt x="40" y="2"/>
                      <a:pt x="40" y="2"/>
                    </a:cubicBezTo>
                    <a:close/>
                    <a:moveTo>
                      <a:pt x="41" y="3"/>
                    </a:moveTo>
                    <a:cubicBezTo>
                      <a:pt x="42" y="3"/>
                      <a:pt x="42" y="2"/>
                      <a:pt x="42" y="2"/>
                    </a:cubicBezTo>
                    <a:cubicBezTo>
                      <a:pt x="41" y="2"/>
                      <a:pt x="41" y="2"/>
                      <a:pt x="41" y="2"/>
                    </a:cubicBezTo>
                    <a:cubicBezTo>
                      <a:pt x="41" y="2"/>
                      <a:pt x="41" y="3"/>
                      <a:pt x="41" y="3"/>
                    </a:cubicBezTo>
                    <a:close/>
                    <a:moveTo>
                      <a:pt x="61" y="90"/>
                    </a:moveTo>
                    <a:cubicBezTo>
                      <a:pt x="60" y="90"/>
                      <a:pt x="60" y="90"/>
                      <a:pt x="60" y="90"/>
                    </a:cubicBezTo>
                    <a:cubicBezTo>
                      <a:pt x="61" y="89"/>
                      <a:pt x="61" y="89"/>
                      <a:pt x="61"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32" name="Freeform 226">
                <a:extLst>
                  <a:ext uri="{FF2B5EF4-FFF2-40B4-BE49-F238E27FC236}">
                    <a16:creationId xmlns:a16="http://schemas.microsoft.com/office/drawing/2014/main" id="{1DD3507A-ACBC-489D-A804-04C5887F10CF}"/>
                  </a:ext>
                </a:extLst>
              </p:cNvPr>
              <p:cNvSpPr>
                <a:spLocks/>
              </p:cNvSpPr>
              <p:nvPr userDrawn="1"/>
            </p:nvSpPr>
            <p:spPr bwMode="auto">
              <a:xfrm>
                <a:off x="3639" y="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33" name="Freeform 227">
                <a:extLst>
                  <a:ext uri="{FF2B5EF4-FFF2-40B4-BE49-F238E27FC236}">
                    <a16:creationId xmlns:a16="http://schemas.microsoft.com/office/drawing/2014/main" id="{048FB103-81AE-4D3E-8E75-7D4089368AE0}"/>
                  </a:ext>
                </a:extLst>
              </p:cNvPr>
              <p:cNvSpPr>
                <a:spLocks/>
              </p:cNvSpPr>
              <p:nvPr userDrawn="1"/>
            </p:nvSpPr>
            <p:spPr bwMode="auto">
              <a:xfrm>
                <a:off x="3749" y="6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34" name="Freeform 228">
                <a:extLst>
                  <a:ext uri="{FF2B5EF4-FFF2-40B4-BE49-F238E27FC236}">
                    <a16:creationId xmlns:a16="http://schemas.microsoft.com/office/drawing/2014/main" id="{9C70FFB1-9480-4631-A680-293892F4355A}"/>
                  </a:ext>
                </a:extLst>
              </p:cNvPr>
              <p:cNvSpPr>
                <a:spLocks/>
              </p:cNvSpPr>
              <p:nvPr userDrawn="1"/>
            </p:nvSpPr>
            <p:spPr bwMode="auto">
              <a:xfrm>
                <a:off x="3709" y="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35" name="Freeform 229">
                <a:extLst>
                  <a:ext uri="{FF2B5EF4-FFF2-40B4-BE49-F238E27FC236}">
                    <a16:creationId xmlns:a16="http://schemas.microsoft.com/office/drawing/2014/main" id="{E53218B3-D5FC-4F5E-A398-3FE24887692A}"/>
                  </a:ext>
                </a:extLst>
              </p:cNvPr>
              <p:cNvSpPr>
                <a:spLocks/>
              </p:cNvSpPr>
              <p:nvPr userDrawn="1"/>
            </p:nvSpPr>
            <p:spPr bwMode="auto">
              <a:xfrm>
                <a:off x="3843" y="2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36" name="Freeform 230">
                <a:extLst>
                  <a:ext uri="{FF2B5EF4-FFF2-40B4-BE49-F238E27FC236}">
                    <a16:creationId xmlns:a16="http://schemas.microsoft.com/office/drawing/2014/main" id="{2BF5B2DC-AF43-4CC0-800F-11696AF87268}"/>
                  </a:ext>
                </a:extLst>
              </p:cNvPr>
              <p:cNvSpPr>
                <a:spLocks/>
              </p:cNvSpPr>
              <p:nvPr userDrawn="1"/>
            </p:nvSpPr>
            <p:spPr bwMode="auto">
              <a:xfrm>
                <a:off x="3863" y="28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1" y="1"/>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37" name="Freeform 231">
                <a:extLst>
                  <a:ext uri="{FF2B5EF4-FFF2-40B4-BE49-F238E27FC236}">
                    <a16:creationId xmlns:a16="http://schemas.microsoft.com/office/drawing/2014/main" id="{560C64D1-B69C-4874-BBAD-618386495F3C}"/>
                  </a:ext>
                </a:extLst>
              </p:cNvPr>
              <p:cNvSpPr>
                <a:spLocks/>
              </p:cNvSpPr>
              <p:nvPr userDrawn="1"/>
            </p:nvSpPr>
            <p:spPr bwMode="auto">
              <a:xfrm>
                <a:off x="3843" y="25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38" name="Freeform 232">
                <a:extLst>
                  <a:ext uri="{FF2B5EF4-FFF2-40B4-BE49-F238E27FC236}">
                    <a16:creationId xmlns:a16="http://schemas.microsoft.com/office/drawing/2014/main" id="{424E9318-313E-444F-90AF-D84F50DEE9CD}"/>
                  </a:ext>
                </a:extLst>
              </p:cNvPr>
              <p:cNvSpPr>
                <a:spLocks/>
              </p:cNvSpPr>
              <p:nvPr userDrawn="1"/>
            </p:nvSpPr>
            <p:spPr bwMode="auto">
              <a:xfrm>
                <a:off x="3848" y="2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39" name="Freeform 233">
                <a:extLst>
                  <a:ext uri="{FF2B5EF4-FFF2-40B4-BE49-F238E27FC236}">
                    <a16:creationId xmlns:a16="http://schemas.microsoft.com/office/drawing/2014/main" id="{583EDF8B-1D46-4B2D-A5CE-258216CAE298}"/>
                  </a:ext>
                </a:extLst>
              </p:cNvPr>
              <p:cNvSpPr>
                <a:spLocks/>
              </p:cNvSpPr>
              <p:nvPr userDrawn="1"/>
            </p:nvSpPr>
            <p:spPr bwMode="auto">
              <a:xfrm>
                <a:off x="3809" y="223"/>
                <a:ext cx="15" cy="10"/>
              </a:xfrm>
              <a:custGeom>
                <a:avLst/>
                <a:gdLst>
                  <a:gd name="T0" fmla="*/ 1 w 3"/>
                  <a:gd name="T1" fmla="*/ 2 h 2"/>
                  <a:gd name="T2" fmla="*/ 2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2" y="1"/>
                    </a:cubicBezTo>
                    <a:cubicBezTo>
                      <a:pt x="3"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40" name="Rectangle 234">
                <a:extLst>
                  <a:ext uri="{FF2B5EF4-FFF2-40B4-BE49-F238E27FC236}">
                    <a16:creationId xmlns:a16="http://schemas.microsoft.com/office/drawing/2014/main" id="{494BE63E-5226-488D-9868-26D0966E46F9}"/>
                  </a:ext>
                </a:extLst>
              </p:cNvPr>
              <p:cNvSpPr>
                <a:spLocks noChangeArrowheads="1"/>
              </p:cNvSpPr>
              <p:nvPr userDrawn="1"/>
            </p:nvSpPr>
            <p:spPr bwMode="auto">
              <a:xfrm>
                <a:off x="3838" y="2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41" name="Freeform 235">
                <a:extLst>
                  <a:ext uri="{FF2B5EF4-FFF2-40B4-BE49-F238E27FC236}">
                    <a16:creationId xmlns:a16="http://schemas.microsoft.com/office/drawing/2014/main" id="{3698B0B6-AB28-42EF-9A6B-972810DBD9F6}"/>
                  </a:ext>
                </a:extLst>
              </p:cNvPr>
              <p:cNvSpPr>
                <a:spLocks/>
              </p:cNvSpPr>
              <p:nvPr userDrawn="1"/>
            </p:nvSpPr>
            <p:spPr bwMode="auto">
              <a:xfrm>
                <a:off x="3819" y="25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42" name="Freeform 236">
                <a:extLst>
                  <a:ext uri="{FF2B5EF4-FFF2-40B4-BE49-F238E27FC236}">
                    <a16:creationId xmlns:a16="http://schemas.microsoft.com/office/drawing/2014/main" id="{9C75B1AB-A930-4C7D-B686-B773F90B617E}"/>
                  </a:ext>
                </a:extLst>
              </p:cNvPr>
              <p:cNvSpPr>
                <a:spLocks/>
              </p:cNvSpPr>
              <p:nvPr userDrawn="1"/>
            </p:nvSpPr>
            <p:spPr bwMode="auto">
              <a:xfrm>
                <a:off x="3824" y="25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43" name="Freeform 237">
                <a:extLst>
                  <a:ext uri="{FF2B5EF4-FFF2-40B4-BE49-F238E27FC236}">
                    <a16:creationId xmlns:a16="http://schemas.microsoft.com/office/drawing/2014/main" id="{6A9B7444-BE04-441C-90E6-0C5C0B094397}"/>
                  </a:ext>
                </a:extLst>
              </p:cNvPr>
              <p:cNvSpPr>
                <a:spLocks/>
              </p:cNvSpPr>
              <p:nvPr userDrawn="1"/>
            </p:nvSpPr>
            <p:spPr bwMode="auto">
              <a:xfrm>
                <a:off x="3829" y="26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44" name="Freeform 238">
                <a:extLst>
                  <a:ext uri="{FF2B5EF4-FFF2-40B4-BE49-F238E27FC236}">
                    <a16:creationId xmlns:a16="http://schemas.microsoft.com/office/drawing/2014/main" id="{72911FB7-08D2-4F2D-BC8C-7D848B222240}"/>
                  </a:ext>
                </a:extLst>
              </p:cNvPr>
              <p:cNvSpPr>
                <a:spLocks/>
              </p:cNvSpPr>
              <p:nvPr userDrawn="1"/>
            </p:nvSpPr>
            <p:spPr bwMode="auto">
              <a:xfrm>
                <a:off x="3764" y="2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45" name="Freeform 239">
                <a:extLst>
                  <a:ext uri="{FF2B5EF4-FFF2-40B4-BE49-F238E27FC236}">
                    <a16:creationId xmlns:a16="http://schemas.microsoft.com/office/drawing/2014/main" id="{32078203-EDDA-4539-A144-D40CE97C7CBD}"/>
                  </a:ext>
                </a:extLst>
              </p:cNvPr>
              <p:cNvSpPr>
                <a:spLocks/>
              </p:cNvSpPr>
              <p:nvPr userDrawn="1"/>
            </p:nvSpPr>
            <p:spPr bwMode="auto">
              <a:xfrm>
                <a:off x="3779" y="25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46" name="Freeform 240">
                <a:extLst>
                  <a:ext uri="{FF2B5EF4-FFF2-40B4-BE49-F238E27FC236}">
                    <a16:creationId xmlns:a16="http://schemas.microsoft.com/office/drawing/2014/main" id="{E2316A22-9ACA-489A-8CA7-402EDAF3BFD0}"/>
                  </a:ext>
                </a:extLst>
              </p:cNvPr>
              <p:cNvSpPr>
                <a:spLocks/>
              </p:cNvSpPr>
              <p:nvPr userDrawn="1"/>
            </p:nvSpPr>
            <p:spPr bwMode="auto">
              <a:xfrm>
                <a:off x="3759" y="253"/>
                <a:ext cx="15" cy="5"/>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2" y="1"/>
                      <a:pt x="0" y="1"/>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47" name="Freeform 241">
                <a:extLst>
                  <a:ext uri="{FF2B5EF4-FFF2-40B4-BE49-F238E27FC236}">
                    <a16:creationId xmlns:a16="http://schemas.microsoft.com/office/drawing/2014/main" id="{5081DFF7-836B-45FB-85A8-C0100CE3A465}"/>
                  </a:ext>
                </a:extLst>
              </p:cNvPr>
              <p:cNvSpPr>
                <a:spLocks/>
              </p:cNvSpPr>
              <p:nvPr userDrawn="1"/>
            </p:nvSpPr>
            <p:spPr bwMode="auto">
              <a:xfrm>
                <a:off x="3689" y="26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48" name="Freeform 242">
                <a:extLst>
                  <a:ext uri="{FF2B5EF4-FFF2-40B4-BE49-F238E27FC236}">
                    <a16:creationId xmlns:a16="http://schemas.microsoft.com/office/drawing/2014/main" id="{1046A432-E808-45AD-9FC5-74C6309DF0EA}"/>
                  </a:ext>
                </a:extLst>
              </p:cNvPr>
              <p:cNvSpPr>
                <a:spLocks/>
              </p:cNvSpPr>
              <p:nvPr userDrawn="1"/>
            </p:nvSpPr>
            <p:spPr bwMode="auto">
              <a:xfrm>
                <a:off x="3664" y="323"/>
                <a:ext cx="10" cy="10"/>
              </a:xfrm>
              <a:custGeom>
                <a:avLst/>
                <a:gdLst>
                  <a:gd name="T0" fmla="*/ 1 w 2"/>
                  <a:gd name="T1" fmla="*/ 2 h 2"/>
                  <a:gd name="T2" fmla="*/ 1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1"/>
                      <a:pt x="0" y="1"/>
                      <a:pt x="1" y="0"/>
                    </a:cubicBezTo>
                    <a:cubicBezTo>
                      <a:pt x="1" y="0"/>
                      <a:pt x="0" y="1"/>
                      <a:pt x="0" y="0"/>
                    </a:cubicBezTo>
                    <a:cubicBezTo>
                      <a:pt x="0"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49" name="Freeform 243">
                <a:extLst>
                  <a:ext uri="{FF2B5EF4-FFF2-40B4-BE49-F238E27FC236}">
                    <a16:creationId xmlns:a16="http://schemas.microsoft.com/office/drawing/2014/main" id="{AC1E6A43-40C0-41C7-A1B5-87185B7BCB80}"/>
                  </a:ext>
                </a:extLst>
              </p:cNvPr>
              <p:cNvSpPr>
                <a:spLocks/>
              </p:cNvSpPr>
              <p:nvPr userDrawn="1"/>
            </p:nvSpPr>
            <p:spPr bwMode="auto">
              <a:xfrm>
                <a:off x="3664" y="3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50" name="Freeform 244">
                <a:extLst>
                  <a:ext uri="{FF2B5EF4-FFF2-40B4-BE49-F238E27FC236}">
                    <a16:creationId xmlns:a16="http://schemas.microsoft.com/office/drawing/2014/main" id="{2F06DD37-D58B-4B4D-80FF-C6829AD86220}"/>
                  </a:ext>
                </a:extLst>
              </p:cNvPr>
              <p:cNvSpPr>
                <a:spLocks/>
              </p:cNvSpPr>
              <p:nvPr userDrawn="1"/>
            </p:nvSpPr>
            <p:spPr bwMode="auto">
              <a:xfrm>
                <a:off x="3968" y="418"/>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51" name="Freeform 245">
                <a:extLst>
                  <a:ext uri="{FF2B5EF4-FFF2-40B4-BE49-F238E27FC236}">
                    <a16:creationId xmlns:a16="http://schemas.microsoft.com/office/drawing/2014/main" id="{EED64B10-080A-497D-AE44-898F0B629B0B}"/>
                  </a:ext>
                </a:extLst>
              </p:cNvPr>
              <p:cNvSpPr>
                <a:spLocks/>
              </p:cNvSpPr>
              <p:nvPr userDrawn="1"/>
            </p:nvSpPr>
            <p:spPr bwMode="auto">
              <a:xfrm>
                <a:off x="3963" y="41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52" name="Freeform 246">
                <a:extLst>
                  <a:ext uri="{FF2B5EF4-FFF2-40B4-BE49-F238E27FC236}">
                    <a16:creationId xmlns:a16="http://schemas.microsoft.com/office/drawing/2014/main" id="{2CD85B4B-D938-4497-8A5F-1A0921588C78}"/>
                  </a:ext>
                </a:extLst>
              </p:cNvPr>
              <p:cNvSpPr>
                <a:spLocks/>
              </p:cNvSpPr>
              <p:nvPr userDrawn="1"/>
            </p:nvSpPr>
            <p:spPr bwMode="auto">
              <a:xfrm>
                <a:off x="3679" y="5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53" name="Freeform 247">
                <a:extLst>
                  <a:ext uri="{FF2B5EF4-FFF2-40B4-BE49-F238E27FC236}">
                    <a16:creationId xmlns:a16="http://schemas.microsoft.com/office/drawing/2014/main" id="{A4B7C0F4-5147-4574-8606-FAAEB30D42B2}"/>
                  </a:ext>
                </a:extLst>
              </p:cNvPr>
              <p:cNvSpPr>
                <a:spLocks/>
              </p:cNvSpPr>
              <p:nvPr userDrawn="1"/>
            </p:nvSpPr>
            <p:spPr bwMode="auto">
              <a:xfrm>
                <a:off x="3699" y="5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54" name="Freeform 248">
                <a:extLst>
                  <a:ext uri="{FF2B5EF4-FFF2-40B4-BE49-F238E27FC236}">
                    <a16:creationId xmlns:a16="http://schemas.microsoft.com/office/drawing/2014/main" id="{E004A8DF-FD55-4AA3-BE8E-0DFE4DC62389}"/>
                  </a:ext>
                </a:extLst>
              </p:cNvPr>
              <p:cNvSpPr>
                <a:spLocks/>
              </p:cNvSpPr>
              <p:nvPr userDrawn="1"/>
            </p:nvSpPr>
            <p:spPr bwMode="auto">
              <a:xfrm>
                <a:off x="3729" y="60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55" name="Freeform 249">
                <a:extLst>
                  <a:ext uri="{FF2B5EF4-FFF2-40B4-BE49-F238E27FC236}">
                    <a16:creationId xmlns:a16="http://schemas.microsoft.com/office/drawing/2014/main" id="{5779F4AC-FDED-4480-A061-C53C2C461E23}"/>
                  </a:ext>
                </a:extLst>
              </p:cNvPr>
              <p:cNvSpPr>
                <a:spLocks/>
              </p:cNvSpPr>
              <p:nvPr userDrawn="1"/>
            </p:nvSpPr>
            <p:spPr bwMode="auto">
              <a:xfrm>
                <a:off x="4421" y="49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56" name="Freeform 250">
                <a:extLst>
                  <a:ext uri="{FF2B5EF4-FFF2-40B4-BE49-F238E27FC236}">
                    <a16:creationId xmlns:a16="http://schemas.microsoft.com/office/drawing/2014/main" id="{22ED0C6F-BA73-44BC-9F74-DEEF2054CA42}"/>
                  </a:ext>
                </a:extLst>
              </p:cNvPr>
              <p:cNvSpPr>
                <a:spLocks/>
              </p:cNvSpPr>
              <p:nvPr userDrawn="1"/>
            </p:nvSpPr>
            <p:spPr bwMode="auto">
              <a:xfrm>
                <a:off x="4416" y="458"/>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57" name="Freeform 251">
                <a:extLst>
                  <a:ext uri="{FF2B5EF4-FFF2-40B4-BE49-F238E27FC236}">
                    <a16:creationId xmlns:a16="http://schemas.microsoft.com/office/drawing/2014/main" id="{BAFDD027-FBCB-40D5-8751-37EF481A9374}"/>
                  </a:ext>
                </a:extLst>
              </p:cNvPr>
              <p:cNvSpPr>
                <a:spLocks/>
              </p:cNvSpPr>
              <p:nvPr userDrawn="1"/>
            </p:nvSpPr>
            <p:spPr bwMode="auto">
              <a:xfrm>
                <a:off x="4411" y="433"/>
                <a:ext cx="10" cy="15"/>
              </a:xfrm>
              <a:custGeom>
                <a:avLst/>
                <a:gdLst>
                  <a:gd name="T0" fmla="*/ 2 w 2"/>
                  <a:gd name="T1" fmla="*/ 0 h 3"/>
                  <a:gd name="T2" fmla="*/ 1 w 2"/>
                  <a:gd name="T3" fmla="*/ 3 h 3"/>
                  <a:gd name="T4" fmla="*/ 1 w 2"/>
                  <a:gd name="T5" fmla="*/ 3 h 3"/>
                  <a:gd name="T6" fmla="*/ 2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2" y="2"/>
                      <a:pt x="1" y="3"/>
                    </a:cubicBezTo>
                    <a:cubicBezTo>
                      <a:pt x="1" y="3"/>
                      <a:pt x="1" y="3"/>
                      <a:pt x="1" y="3"/>
                    </a:cubicBezTo>
                    <a:cubicBezTo>
                      <a:pt x="2" y="3"/>
                      <a:pt x="2" y="3"/>
                      <a:pt x="2" y="3"/>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58" name="Freeform 252">
                <a:extLst>
                  <a:ext uri="{FF2B5EF4-FFF2-40B4-BE49-F238E27FC236}">
                    <a16:creationId xmlns:a16="http://schemas.microsoft.com/office/drawing/2014/main" id="{3F529790-EE60-4520-97B4-B96DCE0F0540}"/>
                  </a:ext>
                </a:extLst>
              </p:cNvPr>
              <p:cNvSpPr>
                <a:spLocks/>
              </p:cNvSpPr>
              <p:nvPr userDrawn="1"/>
            </p:nvSpPr>
            <p:spPr bwMode="auto">
              <a:xfrm>
                <a:off x="4431" y="413"/>
                <a:ext cx="5" cy="5"/>
              </a:xfrm>
              <a:custGeom>
                <a:avLst/>
                <a:gdLst>
                  <a:gd name="T0" fmla="*/ 1 w 1"/>
                  <a:gd name="T1" fmla="*/ 0 h 1"/>
                  <a:gd name="T2" fmla="*/ 1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0"/>
                      <a:pt x="1"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59" name="Freeform 253">
                <a:extLst>
                  <a:ext uri="{FF2B5EF4-FFF2-40B4-BE49-F238E27FC236}">
                    <a16:creationId xmlns:a16="http://schemas.microsoft.com/office/drawing/2014/main" id="{DA7CA429-55A1-41CF-B115-0D9875F25E43}"/>
                  </a:ext>
                </a:extLst>
              </p:cNvPr>
              <p:cNvSpPr>
                <a:spLocks/>
              </p:cNvSpPr>
              <p:nvPr userDrawn="1"/>
            </p:nvSpPr>
            <p:spPr bwMode="auto">
              <a:xfrm>
                <a:off x="4436" y="413"/>
                <a:ext cx="0" cy="10"/>
              </a:xfrm>
              <a:custGeom>
                <a:avLst/>
                <a:gdLst>
                  <a:gd name="T0" fmla="*/ 1 h 2"/>
                  <a:gd name="T1" fmla="*/ 1 h 2"/>
                </a:gdLst>
                <a:ahLst/>
                <a:cxnLst>
                  <a:cxn ang="0">
                    <a:pos x="0" y="T0"/>
                  </a:cxn>
                  <a:cxn ang="0">
                    <a:pos x="0" y="T1"/>
                  </a:cxn>
                </a:cxnLst>
                <a:rect l="0" t="0" r="r" b="b"/>
                <a:pathLst>
                  <a:path h="2">
                    <a:moveTo>
                      <a:pt x="0" y="1"/>
                    </a:move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60" name="Freeform 254">
                <a:extLst>
                  <a:ext uri="{FF2B5EF4-FFF2-40B4-BE49-F238E27FC236}">
                    <a16:creationId xmlns:a16="http://schemas.microsoft.com/office/drawing/2014/main" id="{5F4D1BB0-4C28-4FE9-B5D9-C5DF1C1F9EA2}"/>
                  </a:ext>
                </a:extLst>
              </p:cNvPr>
              <p:cNvSpPr>
                <a:spLocks/>
              </p:cNvSpPr>
              <p:nvPr userDrawn="1"/>
            </p:nvSpPr>
            <p:spPr bwMode="auto">
              <a:xfrm>
                <a:off x="4431" y="398"/>
                <a:ext cx="5" cy="10"/>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1"/>
                      <a:pt x="1"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61" name="Freeform 255">
                <a:extLst>
                  <a:ext uri="{FF2B5EF4-FFF2-40B4-BE49-F238E27FC236}">
                    <a16:creationId xmlns:a16="http://schemas.microsoft.com/office/drawing/2014/main" id="{53D7C608-8A6E-4B3F-8A08-BF51BEF95997}"/>
                  </a:ext>
                </a:extLst>
              </p:cNvPr>
              <p:cNvSpPr>
                <a:spLocks/>
              </p:cNvSpPr>
              <p:nvPr userDrawn="1"/>
            </p:nvSpPr>
            <p:spPr bwMode="auto">
              <a:xfrm>
                <a:off x="4426" y="39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62" name="Freeform 256">
                <a:extLst>
                  <a:ext uri="{FF2B5EF4-FFF2-40B4-BE49-F238E27FC236}">
                    <a16:creationId xmlns:a16="http://schemas.microsoft.com/office/drawing/2014/main" id="{7DFCCF5D-7514-40B8-9676-5D17D475809C}"/>
                  </a:ext>
                </a:extLst>
              </p:cNvPr>
              <p:cNvSpPr>
                <a:spLocks/>
              </p:cNvSpPr>
              <p:nvPr userDrawn="1"/>
            </p:nvSpPr>
            <p:spPr bwMode="auto">
              <a:xfrm>
                <a:off x="4426" y="403"/>
                <a:ext cx="5" cy="5"/>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63" name="Freeform 257">
                <a:extLst>
                  <a:ext uri="{FF2B5EF4-FFF2-40B4-BE49-F238E27FC236}">
                    <a16:creationId xmlns:a16="http://schemas.microsoft.com/office/drawing/2014/main" id="{42EB53FD-95CE-46B8-91BC-AEF82C0741AE}"/>
                  </a:ext>
                </a:extLst>
              </p:cNvPr>
              <p:cNvSpPr>
                <a:spLocks/>
              </p:cNvSpPr>
              <p:nvPr userDrawn="1"/>
            </p:nvSpPr>
            <p:spPr bwMode="auto">
              <a:xfrm>
                <a:off x="4426" y="40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0" y="1"/>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64" name="Freeform 258">
                <a:extLst>
                  <a:ext uri="{FF2B5EF4-FFF2-40B4-BE49-F238E27FC236}">
                    <a16:creationId xmlns:a16="http://schemas.microsoft.com/office/drawing/2014/main" id="{A275F908-9FAC-4935-B720-0072B783FDB9}"/>
                  </a:ext>
                </a:extLst>
              </p:cNvPr>
              <p:cNvSpPr>
                <a:spLocks/>
              </p:cNvSpPr>
              <p:nvPr userDrawn="1"/>
            </p:nvSpPr>
            <p:spPr bwMode="auto">
              <a:xfrm>
                <a:off x="4411" y="42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65" name="Freeform 259">
                <a:extLst>
                  <a:ext uri="{FF2B5EF4-FFF2-40B4-BE49-F238E27FC236}">
                    <a16:creationId xmlns:a16="http://schemas.microsoft.com/office/drawing/2014/main" id="{06539C3B-5D0F-43D4-8CAA-DD35B6A4935B}"/>
                  </a:ext>
                </a:extLst>
              </p:cNvPr>
              <p:cNvSpPr>
                <a:spLocks/>
              </p:cNvSpPr>
              <p:nvPr userDrawn="1"/>
            </p:nvSpPr>
            <p:spPr bwMode="auto">
              <a:xfrm>
                <a:off x="4426" y="37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66" name="Freeform 260">
                <a:extLst>
                  <a:ext uri="{FF2B5EF4-FFF2-40B4-BE49-F238E27FC236}">
                    <a16:creationId xmlns:a16="http://schemas.microsoft.com/office/drawing/2014/main" id="{A8032684-B8B3-4AB0-816E-22B1FDF8A69B}"/>
                  </a:ext>
                </a:extLst>
              </p:cNvPr>
              <p:cNvSpPr>
                <a:spLocks/>
              </p:cNvSpPr>
              <p:nvPr userDrawn="1"/>
            </p:nvSpPr>
            <p:spPr bwMode="auto">
              <a:xfrm>
                <a:off x="4426" y="3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67" name="Freeform 261">
                <a:extLst>
                  <a:ext uri="{FF2B5EF4-FFF2-40B4-BE49-F238E27FC236}">
                    <a16:creationId xmlns:a16="http://schemas.microsoft.com/office/drawing/2014/main" id="{6C9E02CE-2AA8-4CA8-BA26-F2466C9F041F}"/>
                  </a:ext>
                </a:extLst>
              </p:cNvPr>
              <p:cNvSpPr>
                <a:spLocks/>
              </p:cNvSpPr>
              <p:nvPr userDrawn="1"/>
            </p:nvSpPr>
            <p:spPr bwMode="auto">
              <a:xfrm>
                <a:off x="4421" y="398"/>
                <a:ext cx="5" cy="10"/>
              </a:xfrm>
              <a:custGeom>
                <a:avLst/>
                <a:gdLst>
                  <a:gd name="T0" fmla="*/ 0 w 5"/>
                  <a:gd name="T1" fmla="*/ 0 h 10"/>
                  <a:gd name="T2" fmla="*/ 5 w 5"/>
                  <a:gd name="T3" fmla="*/ 10 h 10"/>
                  <a:gd name="T4" fmla="*/ 0 w 5"/>
                  <a:gd name="T5" fmla="*/ 0 h 10"/>
                  <a:gd name="T6" fmla="*/ 0 w 5"/>
                  <a:gd name="T7" fmla="*/ 0 h 10"/>
                </a:gdLst>
                <a:ahLst/>
                <a:cxnLst>
                  <a:cxn ang="0">
                    <a:pos x="T0" y="T1"/>
                  </a:cxn>
                  <a:cxn ang="0">
                    <a:pos x="T2" y="T3"/>
                  </a:cxn>
                  <a:cxn ang="0">
                    <a:pos x="T4" y="T5"/>
                  </a:cxn>
                  <a:cxn ang="0">
                    <a:pos x="T6" y="T7"/>
                  </a:cxn>
                </a:cxnLst>
                <a:rect l="0" t="0" r="r" b="b"/>
                <a:pathLst>
                  <a:path w="5" h="10">
                    <a:moveTo>
                      <a:pt x="0" y="0"/>
                    </a:moveTo>
                    <a:lnTo>
                      <a:pt x="5" y="1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68" name="Freeform 262">
                <a:extLst>
                  <a:ext uri="{FF2B5EF4-FFF2-40B4-BE49-F238E27FC236}">
                    <a16:creationId xmlns:a16="http://schemas.microsoft.com/office/drawing/2014/main" id="{2EAEEE7A-4FAC-4555-9F1B-4E48951EAEDF}"/>
                  </a:ext>
                </a:extLst>
              </p:cNvPr>
              <p:cNvSpPr>
                <a:spLocks/>
              </p:cNvSpPr>
              <p:nvPr userDrawn="1"/>
            </p:nvSpPr>
            <p:spPr bwMode="auto">
              <a:xfrm>
                <a:off x="4426" y="3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69" name="Freeform 263">
                <a:extLst>
                  <a:ext uri="{FF2B5EF4-FFF2-40B4-BE49-F238E27FC236}">
                    <a16:creationId xmlns:a16="http://schemas.microsoft.com/office/drawing/2014/main" id="{72908C0D-D690-4A29-9145-7DEC76C333D5}"/>
                  </a:ext>
                </a:extLst>
              </p:cNvPr>
              <p:cNvSpPr>
                <a:spLocks/>
              </p:cNvSpPr>
              <p:nvPr userDrawn="1"/>
            </p:nvSpPr>
            <p:spPr bwMode="auto">
              <a:xfrm>
                <a:off x="4421" y="338"/>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2"/>
                      <a:pt x="1" y="1"/>
                      <a:pt x="2" y="1"/>
                    </a:cubicBezTo>
                    <a:cubicBezTo>
                      <a:pt x="2" y="1"/>
                      <a:pt x="1" y="0"/>
                      <a:pt x="0" y="0"/>
                    </a:cubicBezTo>
                    <a:cubicBezTo>
                      <a:pt x="1"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70" name="Freeform 264">
                <a:extLst>
                  <a:ext uri="{FF2B5EF4-FFF2-40B4-BE49-F238E27FC236}">
                    <a16:creationId xmlns:a16="http://schemas.microsoft.com/office/drawing/2014/main" id="{62C3E0A8-B0D0-4A79-A5BF-7A3216D9D6F9}"/>
                  </a:ext>
                </a:extLst>
              </p:cNvPr>
              <p:cNvSpPr>
                <a:spLocks/>
              </p:cNvSpPr>
              <p:nvPr userDrawn="1"/>
            </p:nvSpPr>
            <p:spPr bwMode="auto">
              <a:xfrm>
                <a:off x="4421" y="3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71" name="Freeform 265">
                <a:extLst>
                  <a:ext uri="{FF2B5EF4-FFF2-40B4-BE49-F238E27FC236}">
                    <a16:creationId xmlns:a16="http://schemas.microsoft.com/office/drawing/2014/main" id="{29DD7E44-A3EB-49C2-B2F1-348C5CF105CD}"/>
                  </a:ext>
                </a:extLst>
              </p:cNvPr>
              <p:cNvSpPr>
                <a:spLocks/>
              </p:cNvSpPr>
              <p:nvPr userDrawn="1"/>
            </p:nvSpPr>
            <p:spPr bwMode="auto">
              <a:xfrm>
                <a:off x="4421" y="36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72" name="Freeform 266">
                <a:extLst>
                  <a:ext uri="{FF2B5EF4-FFF2-40B4-BE49-F238E27FC236}">
                    <a16:creationId xmlns:a16="http://schemas.microsoft.com/office/drawing/2014/main" id="{A84D856C-9755-44E9-A098-F9A04F175D93}"/>
                  </a:ext>
                </a:extLst>
              </p:cNvPr>
              <p:cNvSpPr>
                <a:spLocks/>
              </p:cNvSpPr>
              <p:nvPr userDrawn="1"/>
            </p:nvSpPr>
            <p:spPr bwMode="auto">
              <a:xfrm>
                <a:off x="4421" y="3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73" name="Freeform 267">
                <a:extLst>
                  <a:ext uri="{FF2B5EF4-FFF2-40B4-BE49-F238E27FC236}">
                    <a16:creationId xmlns:a16="http://schemas.microsoft.com/office/drawing/2014/main" id="{EC77D250-7B3C-4775-B187-F9B93951E3AC}"/>
                  </a:ext>
                </a:extLst>
              </p:cNvPr>
              <p:cNvSpPr>
                <a:spLocks/>
              </p:cNvSpPr>
              <p:nvPr userDrawn="1"/>
            </p:nvSpPr>
            <p:spPr bwMode="auto">
              <a:xfrm>
                <a:off x="4421" y="3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74" name="Freeform 268">
                <a:extLst>
                  <a:ext uri="{FF2B5EF4-FFF2-40B4-BE49-F238E27FC236}">
                    <a16:creationId xmlns:a16="http://schemas.microsoft.com/office/drawing/2014/main" id="{3D8419A2-D611-4D3D-9F91-24602306854F}"/>
                  </a:ext>
                </a:extLst>
              </p:cNvPr>
              <p:cNvSpPr>
                <a:spLocks/>
              </p:cNvSpPr>
              <p:nvPr userDrawn="1"/>
            </p:nvSpPr>
            <p:spPr bwMode="auto">
              <a:xfrm>
                <a:off x="4411" y="378"/>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75" name="Freeform 269">
                <a:extLst>
                  <a:ext uri="{FF2B5EF4-FFF2-40B4-BE49-F238E27FC236}">
                    <a16:creationId xmlns:a16="http://schemas.microsoft.com/office/drawing/2014/main" id="{1EA3CEDE-6D26-423B-A0A8-7084A5E60F82}"/>
                  </a:ext>
                </a:extLst>
              </p:cNvPr>
              <p:cNvSpPr>
                <a:spLocks/>
              </p:cNvSpPr>
              <p:nvPr userDrawn="1"/>
            </p:nvSpPr>
            <p:spPr bwMode="auto">
              <a:xfrm>
                <a:off x="4416" y="36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76" name="Rectangle 270">
                <a:extLst>
                  <a:ext uri="{FF2B5EF4-FFF2-40B4-BE49-F238E27FC236}">
                    <a16:creationId xmlns:a16="http://schemas.microsoft.com/office/drawing/2014/main" id="{142C986F-1F97-4D94-B1C8-C5AF362B7D6C}"/>
                  </a:ext>
                </a:extLst>
              </p:cNvPr>
              <p:cNvSpPr>
                <a:spLocks noChangeArrowheads="1"/>
              </p:cNvSpPr>
              <p:nvPr userDrawn="1"/>
            </p:nvSpPr>
            <p:spPr bwMode="auto">
              <a:xfrm>
                <a:off x="4416"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77" name="Freeform 271">
                <a:extLst>
                  <a:ext uri="{FF2B5EF4-FFF2-40B4-BE49-F238E27FC236}">
                    <a16:creationId xmlns:a16="http://schemas.microsoft.com/office/drawing/2014/main" id="{AFC38218-EC11-440A-B8FD-B44838D04F03}"/>
                  </a:ext>
                </a:extLst>
              </p:cNvPr>
              <p:cNvSpPr>
                <a:spLocks/>
              </p:cNvSpPr>
              <p:nvPr userDrawn="1"/>
            </p:nvSpPr>
            <p:spPr bwMode="auto">
              <a:xfrm>
                <a:off x="4416" y="338"/>
                <a:ext cx="5" cy="10"/>
              </a:xfrm>
              <a:custGeom>
                <a:avLst/>
                <a:gdLst>
                  <a:gd name="T0" fmla="*/ 0 w 1"/>
                  <a:gd name="T1" fmla="*/ 1 h 2"/>
                  <a:gd name="T2" fmla="*/ 0 w 1"/>
                  <a:gd name="T3" fmla="*/ 0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0"/>
                      <a:pt x="0" y="0"/>
                    </a:cubicBezTo>
                    <a:cubicBezTo>
                      <a:pt x="0" y="0"/>
                      <a:pt x="0" y="1"/>
                      <a:pt x="0" y="1"/>
                    </a:cubicBezTo>
                    <a:cubicBezTo>
                      <a:pt x="0" y="2"/>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78" name="Freeform 272">
                <a:extLst>
                  <a:ext uri="{FF2B5EF4-FFF2-40B4-BE49-F238E27FC236}">
                    <a16:creationId xmlns:a16="http://schemas.microsoft.com/office/drawing/2014/main" id="{9AE28EF0-8229-4708-8E64-AFD59D01A494}"/>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79" name="Rectangle 273">
                <a:extLst>
                  <a:ext uri="{FF2B5EF4-FFF2-40B4-BE49-F238E27FC236}">
                    <a16:creationId xmlns:a16="http://schemas.microsoft.com/office/drawing/2014/main" id="{9F514015-D0DB-44CC-942C-0FBE3A49379E}"/>
                  </a:ext>
                </a:extLst>
              </p:cNvPr>
              <p:cNvSpPr>
                <a:spLocks noChangeArrowheads="1"/>
              </p:cNvSpPr>
              <p:nvPr userDrawn="1"/>
            </p:nvSpPr>
            <p:spPr bwMode="auto">
              <a:xfrm>
                <a:off x="4406" y="3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80" name="Freeform 274">
                <a:extLst>
                  <a:ext uri="{FF2B5EF4-FFF2-40B4-BE49-F238E27FC236}">
                    <a16:creationId xmlns:a16="http://schemas.microsoft.com/office/drawing/2014/main" id="{4B827778-1145-4B07-88B7-84A20DEE7FA6}"/>
                  </a:ext>
                </a:extLst>
              </p:cNvPr>
              <p:cNvSpPr>
                <a:spLocks/>
              </p:cNvSpPr>
              <p:nvPr userDrawn="1"/>
            </p:nvSpPr>
            <p:spPr bwMode="auto">
              <a:xfrm>
                <a:off x="4416" y="34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81" name="Freeform 275">
                <a:extLst>
                  <a:ext uri="{FF2B5EF4-FFF2-40B4-BE49-F238E27FC236}">
                    <a16:creationId xmlns:a16="http://schemas.microsoft.com/office/drawing/2014/main" id="{E27DB70C-87CB-49F8-B28D-D3F0616ED02F}"/>
                  </a:ext>
                </a:extLst>
              </p:cNvPr>
              <p:cNvSpPr>
                <a:spLocks/>
              </p:cNvSpPr>
              <p:nvPr userDrawn="1"/>
            </p:nvSpPr>
            <p:spPr bwMode="auto">
              <a:xfrm>
                <a:off x="4416" y="32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82" name="Freeform 276">
                <a:extLst>
                  <a:ext uri="{FF2B5EF4-FFF2-40B4-BE49-F238E27FC236}">
                    <a16:creationId xmlns:a16="http://schemas.microsoft.com/office/drawing/2014/main" id="{ADCE833B-FB91-4FA6-8800-A97D0D57F1F0}"/>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83" name="Freeform 277">
                <a:extLst>
                  <a:ext uri="{FF2B5EF4-FFF2-40B4-BE49-F238E27FC236}">
                    <a16:creationId xmlns:a16="http://schemas.microsoft.com/office/drawing/2014/main" id="{72FBC1FF-30FF-4F4F-B9E8-CED4013D0ABD}"/>
                  </a:ext>
                </a:extLst>
              </p:cNvPr>
              <p:cNvSpPr>
                <a:spLocks/>
              </p:cNvSpPr>
              <p:nvPr userDrawn="1"/>
            </p:nvSpPr>
            <p:spPr bwMode="auto">
              <a:xfrm>
                <a:off x="4416" y="348"/>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0" y="0"/>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84" name="Freeform 278">
                <a:extLst>
                  <a:ext uri="{FF2B5EF4-FFF2-40B4-BE49-F238E27FC236}">
                    <a16:creationId xmlns:a16="http://schemas.microsoft.com/office/drawing/2014/main" id="{AF0D0D76-D3F7-4DDA-ACF8-887E7547BF0C}"/>
                  </a:ext>
                </a:extLst>
              </p:cNvPr>
              <p:cNvSpPr>
                <a:spLocks/>
              </p:cNvSpPr>
              <p:nvPr userDrawn="1"/>
            </p:nvSpPr>
            <p:spPr bwMode="auto">
              <a:xfrm>
                <a:off x="4376" y="308"/>
                <a:ext cx="30" cy="20"/>
              </a:xfrm>
              <a:custGeom>
                <a:avLst/>
                <a:gdLst>
                  <a:gd name="T0" fmla="*/ 0 w 6"/>
                  <a:gd name="T1" fmla="*/ 2 h 4"/>
                  <a:gd name="T2" fmla="*/ 2 w 6"/>
                  <a:gd name="T3" fmla="*/ 3 h 4"/>
                  <a:gd name="T4" fmla="*/ 6 w 6"/>
                  <a:gd name="T5" fmla="*/ 1 h 4"/>
                  <a:gd name="T6" fmla="*/ 4 w 6"/>
                  <a:gd name="T7" fmla="*/ 1 h 4"/>
                  <a:gd name="T8" fmla="*/ 3 w 6"/>
                  <a:gd name="T9" fmla="*/ 2 h 4"/>
                  <a:gd name="T10" fmla="*/ 3 w 6"/>
                  <a:gd name="T11" fmla="*/ 1 h 4"/>
                  <a:gd name="T12" fmla="*/ 0 w 6"/>
                  <a:gd name="T13" fmla="*/ 1 h 4"/>
                  <a:gd name="T14" fmla="*/ 1 w 6"/>
                  <a:gd name="T15" fmla="*/ 2 h 4"/>
                  <a:gd name="T16" fmla="*/ 0 w 6"/>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0" y="2"/>
                    </a:moveTo>
                    <a:cubicBezTo>
                      <a:pt x="1" y="2"/>
                      <a:pt x="2" y="2"/>
                      <a:pt x="2" y="3"/>
                    </a:cubicBezTo>
                    <a:cubicBezTo>
                      <a:pt x="3" y="4"/>
                      <a:pt x="5" y="2"/>
                      <a:pt x="6" y="1"/>
                    </a:cubicBezTo>
                    <a:cubicBezTo>
                      <a:pt x="5" y="1"/>
                      <a:pt x="5" y="1"/>
                      <a:pt x="4" y="1"/>
                    </a:cubicBezTo>
                    <a:cubicBezTo>
                      <a:pt x="4" y="1"/>
                      <a:pt x="4" y="3"/>
                      <a:pt x="3" y="2"/>
                    </a:cubicBezTo>
                    <a:cubicBezTo>
                      <a:pt x="2" y="1"/>
                      <a:pt x="3" y="1"/>
                      <a:pt x="3" y="1"/>
                    </a:cubicBezTo>
                    <a:cubicBezTo>
                      <a:pt x="3" y="2"/>
                      <a:pt x="1" y="0"/>
                      <a:pt x="0" y="1"/>
                    </a:cubicBezTo>
                    <a:cubicBezTo>
                      <a:pt x="1" y="2"/>
                      <a:pt x="1" y="2"/>
                      <a:pt x="1" y="2"/>
                    </a:cubicBezTo>
                    <a:cubicBezTo>
                      <a:pt x="1" y="2"/>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85" name="Freeform 279">
                <a:extLst>
                  <a:ext uri="{FF2B5EF4-FFF2-40B4-BE49-F238E27FC236}">
                    <a16:creationId xmlns:a16="http://schemas.microsoft.com/office/drawing/2014/main" id="{6E1F84E9-A436-41F4-BF6F-3D8457188648}"/>
                  </a:ext>
                </a:extLst>
              </p:cNvPr>
              <p:cNvSpPr>
                <a:spLocks/>
              </p:cNvSpPr>
              <p:nvPr userDrawn="1"/>
            </p:nvSpPr>
            <p:spPr bwMode="auto">
              <a:xfrm>
                <a:off x="4406" y="313"/>
                <a:ext cx="5" cy="10"/>
              </a:xfrm>
              <a:custGeom>
                <a:avLst/>
                <a:gdLst>
                  <a:gd name="T0" fmla="*/ 0 w 1"/>
                  <a:gd name="T1" fmla="*/ 2 h 2"/>
                  <a:gd name="T2" fmla="*/ 0 w 1"/>
                  <a:gd name="T3" fmla="*/ 2 h 2"/>
                  <a:gd name="T4" fmla="*/ 1 w 1"/>
                  <a:gd name="T5" fmla="*/ 0 h 2"/>
                  <a:gd name="T6" fmla="*/ 0 w 1"/>
                  <a:gd name="T7" fmla="*/ 0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0" y="2"/>
                      <a:pt x="1" y="1"/>
                      <a:pt x="1" y="0"/>
                    </a:cubicBezTo>
                    <a:cubicBezTo>
                      <a:pt x="0" y="0"/>
                      <a:pt x="0" y="0"/>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86" name="Freeform 280">
                <a:extLst>
                  <a:ext uri="{FF2B5EF4-FFF2-40B4-BE49-F238E27FC236}">
                    <a16:creationId xmlns:a16="http://schemas.microsoft.com/office/drawing/2014/main" id="{679C4902-4809-455E-8719-9F1C5E923BA1}"/>
                  </a:ext>
                </a:extLst>
              </p:cNvPr>
              <p:cNvSpPr>
                <a:spLocks/>
              </p:cNvSpPr>
              <p:nvPr userDrawn="1"/>
            </p:nvSpPr>
            <p:spPr bwMode="auto">
              <a:xfrm>
                <a:off x="4401" y="323"/>
                <a:ext cx="15" cy="15"/>
              </a:xfrm>
              <a:custGeom>
                <a:avLst/>
                <a:gdLst>
                  <a:gd name="T0" fmla="*/ 2 w 3"/>
                  <a:gd name="T1" fmla="*/ 2 h 3"/>
                  <a:gd name="T2" fmla="*/ 0 w 3"/>
                  <a:gd name="T3" fmla="*/ 2 h 3"/>
                  <a:gd name="T4" fmla="*/ 1 w 3"/>
                  <a:gd name="T5" fmla="*/ 3 h 3"/>
                  <a:gd name="T6" fmla="*/ 2 w 3"/>
                  <a:gd name="T7" fmla="*/ 2 h 3"/>
                  <a:gd name="T8" fmla="*/ 3 w 3"/>
                  <a:gd name="T9" fmla="*/ 3 h 3"/>
                  <a:gd name="T10" fmla="*/ 3 w 3"/>
                  <a:gd name="T11" fmla="*/ 2 h 3"/>
                  <a:gd name="T12" fmla="*/ 3 w 3"/>
                  <a:gd name="T13" fmla="*/ 2 h 3"/>
                  <a:gd name="T14" fmla="*/ 3 w 3"/>
                  <a:gd name="T15" fmla="*/ 2 h 3"/>
                  <a:gd name="T16" fmla="*/ 3 w 3"/>
                  <a:gd name="T17" fmla="*/ 2 h 3"/>
                  <a:gd name="T18" fmla="*/ 2 w 3"/>
                  <a:gd name="T19" fmla="*/ 2 h 3"/>
                  <a:gd name="T20" fmla="*/ 2 w 3"/>
                  <a:gd name="T21" fmla="*/ 2 h 3"/>
                  <a:gd name="T22" fmla="*/ 2 w 3"/>
                  <a:gd name="T23" fmla="*/ 2 h 3"/>
                  <a:gd name="T24" fmla="*/ 2 w 3"/>
                  <a:gd name="T25" fmla="*/ 2 h 3"/>
                  <a:gd name="T26" fmla="*/ 3 w 3"/>
                  <a:gd name="T27" fmla="*/ 2 h 3"/>
                  <a:gd name="T28" fmla="*/ 3 w 3"/>
                  <a:gd name="T29" fmla="*/ 2 h 3"/>
                  <a:gd name="T30" fmla="*/ 1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2"/>
                      <a:pt x="1" y="1"/>
                      <a:pt x="0" y="2"/>
                    </a:cubicBezTo>
                    <a:cubicBezTo>
                      <a:pt x="0" y="3"/>
                      <a:pt x="1" y="2"/>
                      <a:pt x="1" y="3"/>
                    </a:cubicBezTo>
                    <a:cubicBezTo>
                      <a:pt x="1" y="1"/>
                      <a:pt x="2" y="3"/>
                      <a:pt x="2" y="2"/>
                    </a:cubicBezTo>
                    <a:cubicBezTo>
                      <a:pt x="2" y="2"/>
                      <a:pt x="2" y="2"/>
                      <a:pt x="3" y="3"/>
                    </a:cubicBezTo>
                    <a:cubicBezTo>
                      <a:pt x="3" y="2"/>
                      <a:pt x="3" y="2"/>
                      <a:pt x="3" y="2"/>
                    </a:cubicBezTo>
                    <a:cubicBezTo>
                      <a:pt x="3" y="2"/>
                      <a:pt x="3" y="2"/>
                      <a:pt x="3" y="2"/>
                    </a:cubicBezTo>
                    <a:cubicBezTo>
                      <a:pt x="3" y="2"/>
                      <a:pt x="3" y="2"/>
                      <a:pt x="3" y="2"/>
                    </a:cubicBezTo>
                    <a:cubicBezTo>
                      <a:pt x="3" y="2"/>
                      <a:pt x="3" y="2"/>
                      <a:pt x="3" y="2"/>
                    </a:cubicBezTo>
                    <a:cubicBezTo>
                      <a:pt x="3" y="2"/>
                      <a:pt x="2" y="2"/>
                      <a:pt x="2" y="2"/>
                    </a:cubicBezTo>
                    <a:cubicBezTo>
                      <a:pt x="2" y="2"/>
                      <a:pt x="2" y="2"/>
                      <a:pt x="2" y="2"/>
                    </a:cubicBezTo>
                    <a:cubicBezTo>
                      <a:pt x="2" y="2"/>
                      <a:pt x="2" y="2"/>
                      <a:pt x="2" y="2"/>
                    </a:cubicBezTo>
                    <a:cubicBezTo>
                      <a:pt x="2" y="1"/>
                      <a:pt x="2" y="2"/>
                      <a:pt x="2" y="2"/>
                    </a:cubicBezTo>
                    <a:cubicBezTo>
                      <a:pt x="3" y="2"/>
                      <a:pt x="3" y="2"/>
                      <a:pt x="3" y="2"/>
                    </a:cubicBezTo>
                    <a:cubicBezTo>
                      <a:pt x="3" y="2"/>
                      <a:pt x="3" y="2"/>
                      <a:pt x="3" y="2"/>
                    </a:cubicBezTo>
                    <a:cubicBezTo>
                      <a:pt x="1" y="0"/>
                      <a:pt x="1" y="0"/>
                      <a:pt x="1" y="0"/>
                    </a:cubicBezTo>
                    <a:cubicBezTo>
                      <a:pt x="1"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87" name="Freeform 281">
                <a:extLst>
                  <a:ext uri="{FF2B5EF4-FFF2-40B4-BE49-F238E27FC236}">
                    <a16:creationId xmlns:a16="http://schemas.microsoft.com/office/drawing/2014/main" id="{29FFC511-6C37-4B03-A3F2-80E59E9D0BCE}"/>
                  </a:ext>
                </a:extLst>
              </p:cNvPr>
              <p:cNvSpPr>
                <a:spLocks/>
              </p:cNvSpPr>
              <p:nvPr userDrawn="1"/>
            </p:nvSpPr>
            <p:spPr bwMode="auto">
              <a:xfrm>
                <a:off x="4406"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88" name="Freeform 282">
                <a:extLst>
                  <a:ext uri="{FF2B5EF4-FFF2-40B4-BE49-F238E27FC236}">
                    <a16:creationId xmlns:a16="http://schemas.microsoft.com/office/drawing/2014/main" id="{482938AE-00EA-4ABC-89C7-59D8FF7C58D5}"/>
                  </a:ext>
                </a:extLst>
              </p:cNvPr>
              <p:cNvSpPr>
                <a:spLocks/>
              </p:cNvSpPr>
              <p:nvPr userDrawn="1"/>
            </p:nvSpPr>
            <p:spPr bwMode="auto">
              <a:xfrm>
                <a:off x="4406" y="373"/>
                <a:ext cx="10" cy="10"/>
              </a:xfrm>
              <a:custGeom>
                <a:avLst/>
                <a:gdLst>
                  <a:gd name="T0" fmla="*/ 0 w 2"/>
                  <a:gd name="T1" fmla="*/ 1 h 2"/>
                  <a:gd name="T2" fmla="*/ 0 w 2"/>
                  <a:gd name="T3" fmla="*/ 2 h 2"/>
                  <a:gd name="T4" fmla="*/ 0 w 2"/>
                  <a:gd name="T5" fmla="*/ 2 h 2"/>
                  <a:gd name="T6" fmla="*/ 1 w 2"/>
                  <a:gd name="T7" fmla="*/ 2 h 2"/>
                  <a:gd name="T8" fmla="*/ 1 w 2"/>
                  <a:gd name="T9" fmla="*/ 2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2"/>
                    </a:cubicBezTo>
                    <a:cubicBezTo>
                      <a:pt x="0" y="2"/>
                      <a:pt x="0" y="2"/>
                      <a:pt x="0" y="2"/>
                    </a:cubicBezTo>
                    <a:cubicBezTo>
                      <a:pt x="0" y="2"/>
                      <a:pt x="0" y="2"/>
                      <a:pt x="1" y="2"/>
                    </a:cubicBezTo>
                    <a:cubicBezTo>
                      <a:pt x="1" y="2"/>
                      <a:pt x="1" y="2"/>
                      <a:pt x="1" y="2"/>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89" name="Freeform 283">
                <a:extLst>
                  <a:ext uri="{FF2B5EF4-FFF2-40B4-BE49-F238E27FC236}">
                    <a16:creationId xmlns:a16="http://schemas.microsoft.com/office/drawing/2014/main" id="{7CAC7CA4-BA88-41F1-B9FE-F47E50F9EEE0}"/>
                  </a:ext>
                </a:extLst>
              </p:cNvPr>
              <p:cNvSpPr>
                <a:spLocks/>
              </p:cNvSpPr>
              <p:nvPr userDrawn="1"/>
            </p:nvSpPr>
            <p:spPr bwMode="auto">
              <a:xfrm>
                <a:off x="4401" y="348"/>
                <a:ext cx="10" cy="10"/>
              </a:xfrm>
              <a:custGeom>
                <a:avLst/>
                <a:gdLst>
                  <a:gd name="T0" fmla="*/ 2 w 2"/>
                  <a:gd name="T1" fmla="*/ 2 h 2"/>
                  <a:gd name="T2" fmla="*/ 1 w 2"/>
                  <a:gd name="T3" fmla="*/ 0 h 2"/>
                  <a:gd name="T4" fmla="*/ 0 w 2"/>
                  <a:gd name="T5" fmla="*/ 1 h 2"/>
                  <a:gd name="T6" fmla="*/ 1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1" y="0"/>
                      <a:pt x="1" y="0"/>
                      <a:pt x="1" y="0"/>
                    </a:cubicBezTo>
                    <a:cubicBezTo>
                      <a:pt x="0" y="1"/>
                      <a:pt x="0" y="1"/>
                      <a:pt x="0" y="1"/>
                    </a:cubicBezTo>
                    <a:cubicBezTo>
                      <a:pt x="1" y="1"/>
                      <a:pt x="1" y="1"/>
                      <a:pt x="1"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90" name="Freeform 284">
                <a:extLst>
                  <a:ext uri="{FF2B5EF4-FFF2-40B4-BE49-F238E27FC236}">
                    <a16:creationId xmlns:a16="http://schemas.microsoft.com/office/drawing/2014/main" id="{ED7F9C06-F7D4-498A-A5A2-8176C1C95D4B}"/>
                  </a:ext>
                </a:extLst>
              </p:cNvPr>
              <p:cNvSpPr>
                <a:spLocks/>
              </p:cNvSpPr>
              <p:nvPr userDrawn="1"/>
            </p:nvSpPr>
            <p:spPr bwMode="auto">
              <a:xfrm>
                <a:off x="4401" y="308"/>
                <a:ext cx="10" cy="5"/>
              </a:xfrm>
              <a:custGeom>
                <a:avLst/>
                <a:gdLst>
                  <a:gd name="T0" fmla="*/ 5 w 10"/>
                  <a:gd name="T1" fmla="*/ 5 h 5"/>
                  <a:gd name="T2" fmla="*/ 10 w 10"/>
                  <a:gd name="T3" fmla="*/ 0 h 5"/>
                  <a:gd name="T4" fmla="*/ 0 w 10"/>
                  <a:gd name="T5" fmla="*/ 0 h 5"/>
                  <a:gd name="T6" fmla="*/ 5 w 10"/>
                  <a:gd name="T7" fmla="*/ 5 h 5"/>
                </a:gdLst>
                <a:ahLst/>
                <a:cxnLst>
                  <a:cxn ang="0">
                    <a:pos x="T0" y="T1"/>
                  </a:cxn>
                  <a:cxn ang="0">
                    <a:pos x="T2" y="T3"/>
                  </a:cxn>
                  <a:cxn ang="0">
                    <a:pos x="T4" y="T5"/>
                  </a:cxn>
                  <a:cxn ang="0">
                    <a:pos x="T6" y="T7"/>
                  </a:cxn>
                </a:cxnLst>
                <a:rect l="0" t="0" r="r" b="b"/>
                <a:pathLst>
                  <a:path w="10" h="5">
                    <a:moveTo>
                      <a:pt x="5" y="5"/>
                    </a:moveTo>
                    <a:lnTo>
                      <a:pt x="10"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91" name="Freeform 285">
                <a:extLst>
                  <a:ext uri="{FF2B5EF4-FFF2-40B4-BE49-F238E27FC236}">
                    <a16:creationId xmlns:a16="http://schemas.microsoft.com/office/drawing/2014/main" id="{DA8800EF-AE10-468F-8A39-E431EDED5B9C}"/>
                  </a:ext>
                </a:extLst>
              </p:cNvPr>
              <p:cNvSpPr>
                <a:spLocks/>
              </p:cNvSpPr>
              <p:nvPr userDrawn="1"/>
            </p:nvSpPr>
            <p:spPr bwMode="auto">
              <a:xfrm>
                <a:off x="4401" y="298"/>
                <a:ext cx="5" cy="5"/>
              </a:xfrm>
              <a:custGeom>
                <a:avLst/>
                <a:gdLst>
                  <a:gd name="T0" fmla="*/ 0 w 5"/>
                  <a:gd name="T1" fmla="*/ 5 h 5"/>
                  <a:gd name="T2" fmla="*/ 5 w 5"/>
                  <a:gd name="T3" fmla="*/ 0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92" name="Freeform 286">
                <a:extLst>
                  <a:ext uri="{FF2B5EF4-FFF2-40B4-BE49-F238E27FC236}">
                    <a16:creationId xmlns:a16="http://schemas.microsoft.com/office/drawing/2014/main" id="{1F571D20-254F-4B94-A1A2-9C789C4AA2EF}"/>
                  </a:ext>
                </a:extLst>
              </p:cNvPr>
              <p:cNvSpPr>
                <a:spLocks/>
              </p:cNvSpPr>
              <p:nvPr userDrawn="1"/>
            </p:nvSpPr>
            <p:spPr bwMode="auto">
              <a:xfrm>
                <a:off x="4097"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93" name="Freeform 287">
                <a:extLst>
                  <a:ext uri="{FF2B5EF4-FFF2-40B4-BE49-F238E27FC236}">
                    <a16:creationId xmlns:a16="http://schemas.microsoft.com/office/drawing/2014/main" id="{3A002FCD-D83C-4CF6-93F3-E35D6728DA21}"/>
                  </a:ext>
                </a:extLst>
              </p:cNvPr>
              <p:cNvSpPr>
                <a:spLocks/>
              </p:cNvSpPr>
              <p:nvPr userDrawn="1"/>
            </p:nvSpPr>
            <p:spPr bwMode="auto">
              <a:xfrm>
                <a:off x="4097" y="5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94" name="Freeform 288">
                <a:extLst>
                  <a:ext uri="{FF2B5EF4-FFF2-40B4-BE49-F238E27FC236}">
                    <a16:creationId xmlns:a16="http://schemas.microsoft.com/office/drawing/2014/main" id="{40E3B720-9609-452D-A67E-EC1E8B1377DD}"/>
                  </a:ext>
                </a:extLst>
              </p:cNvPr>
              <p:cNvSpPr>
                <a:spLocks/>
              </p:cNvSpPr>
              <p:nvPr userDrawn="1"/>
            </p:nvSpPr>
            <p:spPr bwMode="auto">
              <a:xfrm>
                <a:off x="4157" y="238"/>
                <a:ext cx="15" cy="5"/>
              </a:xfrm>
              <a:custGeom>
                <a:avLst/>
                <a:gdLst>
                  <a:gd name="T0" fmla="*/ 3 w 3"/>
                  <a:gd name="T1" fmla="*/ 0 h 1"/>
                  <a:gd name="T2" fmla="*/ 1 w 3"/>
                  <a:gd name="T3" fmla="*/ 0 h 1"/>
                  <a:gd name="T4" fmla="*/ 2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2" y="0"/>
                      <a:pt x="0" y="0"/>
                      <a:pt x="1" y="0"/>
                    </a:cubicBezTo>
                    <a:cubicBezTo>
                      <a:pt x="2" y="1"/>
                      <a:pt x="2" y="1"/>
                      <a:pt x="2" y="1"/>
                    </a:cubicBezTo>
                    <a:cubicBezTo>
                      <a:pt x="2"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95" name="Freeform 289">
                <a:extLst>
                  <a:ext uri="{FF2B5EF4-FFF2-40B4-BE49-F238E27FC236}">
                    <a16:creationId xmlns:a16="http://schemas.microsoft.com/office/drawing/2014/main" id="{10851AEF-B875-42FF-99EA-F6962569B88F}"/>
                  </a:ext>
                </a:extLst>
              </p:cNvPr>
              <p:cNvSpPr>
                <a:spLocks/>
              </p:cNvSpPr>
              <p:nvPr userDrawn="1"/>
            </p:nvSpPr>
            <p:spPr bwMode="auto">
              <a:xfrm>
                <a:off x="4092" y="38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96" name="Freeform 290">
                <a:extLst>
                  <a:ext uri="{FF2B5EF4-FFF2-40B4-BE49-F238E27FC236}">
                    <a16:creationId xmlns:a16="http://schemas.microsoft.com/office/drawing/2014/main" id="{A80EE550-9A0D-40FB-8AB1-471B6E70199A}"/>
                  </a:ext>
                </a:extLst>
              </p:cNvPr>
              <p:cNvSpPr>
                <a:spLocks/>
              </p:cNvSpPr>
              <p:nvPr userDrawn="1"/>
            </p:nvSpPr>
            <p:spPr bwMode="auto">
              <a:xfrm>
                <a:off x="4102" y="3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97" name="Freeform 291">
                <a:extLst>
                  <a:ext uri="{FF2B5EF4-FFF2-40B4-BE49-F238E27FC236}">
                    <a16:creationId xmlns:a16="http://schemas.microsoft.com/office/drawing/2014/main" id="{F4DDF36C-4158-4696-B8D1-6DEAF71F9EF8}"/>
                  </a:ext>
                </a:extLst>
              </p:cNvPr>
              <p:cNvSpPr>
                <a:spLocks/>
              </p:cNvSpPr>
              <p:nvPr userDrawn="1"/>
            </p:nvSpPr>
            <p:spPr bwMode="auto">
              <a:xfrm>
                <a:off x="4127" y="588"/>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98" name="Freeform 292">
                <a:extLst>
                  <a:ext uri="{FF2B5EF4-FFF2-40B4-BE49-F238E27FC236}">
                    <a16:creationId xmlns:a16="http://schemas.microsoft.com/office/drawing/2014/main" id="{B50E82F9-4742-44BD-9CD5-EA088D17F6AC}"/>
                  </a:ext>
                </a:extLst>
              </p:cNvPr>
              <p:cNvSpPr>
                <a:spLocks/>
              </p:cNvSpPr>
              <p:nvPr userDrawn="1"/>
            </p:nvSpPr>
            <p:spPr bwMode="auto">
              <a:xfrm>
                <a:off x="4316" y="218"/>
                <a:ext cx="5"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99" name="Freeform 293">
                <a:extLst>
                  <a:ext uri="{FF2B5EF4-FFF2-40B4-BE49-F238E27FC236}">
                    <a16:creationId xmlns:a16="http://schemas.microsoft.com/office/drawing/2014/main" id="{690882FE-B540-4ECA-8AB3-ED9540A17138}"/>
                  </a:ext>
                </a:extLst>
              </p:cNvPr>
              <p:cNvSpPr>
                <a:spLocks/>
              </p:cNvSpPr>
              <p:nvPr userDrawn="1"/>
            </p:nvSpPr>
            <p:spPr bwMode="auto">
              <a:xfrm>
                <a:off x="4057" y="5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00" name="Freeform 294">
                <a:extLst>
                  <a:ext uri="{FF2B5EF4-FFF2-40B4-BE49-F238E27FC236}">
                    <a16:creationId xmlns:a16="http://schemas.microsoft.com/office/drawing/2014/main" id="{81853507-ED1E-4F52-B07A-3AA901CB633A}"/>
                  </a:ext>
                </a:extLst>
              </p:cNvPr>
              <p:cNvSpPr>
                <a:spLocks/>
              </p:cNvSpPr>
              <p:nvPr userDrawn="1"/>
            </p:nvSpPr>
            <p:spPr bwMode="auto">
              <a:xfrm>
                <a:off x="4306" y="213"/>
                <a:ext cx="10" cy="5"/>
              </a:xfrm>
              <a:custGeom>
                <a:avLst/>
                <a:gdLst>
                  <a:gd name="T0" fmla="*/ 0 w 2"/>
                  <a:gd name="T1" fmla="*/ 1 h 1"/>
                  <a:gd name="T2" fmla="*/ 0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01" name="Freeform 295">
                <a:extLst>
                  <a:ext uri="{FF2B5EF4-FFF2-40B4-BE49-F238E27FC236}">
                    <a16:creationId xmlns:a16="http://schemas.microsoft.com/office/drawing/2014/main" id="{B2BC368B-8AC4-436D-B4FA-4E002BB139C8}"/>
                  </a:ext>
                </a:extLst>
              </p:cNvPr>
              <p:cNvSpPr>
                <a:spLocks/>
              </p:cNvSpPr>
              <p:nvPr userDrawn="1"/>
            </p:nvSpPr>
            <p:spPr bwMode="auto">
              <a:xfrm>
                <a:off x="4336" y="5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02" name="Freeform 296">
                <a:extLst>
                  <a:ext uri="{FF2B5EF4-FFF2-40B4-BE49-F238E27FC236}">
                    <a16:creationId xmlns:a16="http://schemas.microsoft.com/office/drawing/2014/main" id="{4087A6AF-4EEA-419B-A8B1-0521F9BD3D78}"/>
                  </a:ext>
                </a:extLst>
              </p:cNvPr>
              <p:cNvSpPr>
                <a:spLocks/>
              </p:cNvSpPr>
              <p:nvPr userDrawn="1"/>
            </p:nvSpPr>
            <p:spPr bwMode="auto">
              <a:xfrm>
                <a:off x="4411" y="5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03" name="Freeform 297">
                <a:extLst>
                  <a:ext uri="{FF2B5EF4-FFF2-40B4-BE49-F238E27FC236}">
                    <a16:creationId xmlns:a16="http://schemas.microsoft.com/office/drawing/2014/main" id="{7E72D5DE-D073-42EA-AA12-47E3EB3431C8}"/>
                  </a:ext>
                </a:extLst>
              </p:cNvPr>
              <p:cNvSpPr>
                <a:spLocks/>
              </p:cNvSpPr>
              <p:nvPr userDrawn="1"/>
            </p:nvSpPr>
            <p:spPr bwMode="auto">
              <a:xfrm>
                <a:off x="4376" y="263"/>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04" name="Freeform 298">
                <a:extLst>
                  <a:ext uri="{FF2B5EF4-FFF2-40B4-BE49-F238E27FC236}">
                    <a16:creationId xmlns:a16="http://schemas.microsoft.com/office/drawing/2014/main" id="{5EEE290D-07C0-4906-82FB-83FF46B0CBB1}"/>
                  </a:ext>
                </a:extLst>
              </p:cNvPr>
              <p:cNvSpPr>
                <a:spLocks/>
              </p:cNvSpPr>
              <p:nvPr userDrawn="1"/>
            </p:nvSpPr>
            <p:spPr bwMode="auto">
              <a:xfrm>
                <a:off x="4371"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05" name="Freeform 299">
                <a:extLst>
                  <a:ext uri="{FF2B5EF4-FFF2-40B4-BE49-F238E27FC236}">
                    <a16:creationId xmlns:a16="http://schemas.microsoft.com/office/drawing/2014/main" id="{BDEFF8DF-01E1-4E9F-B13E-737A13877BF4}"/>
                  </a:ext>
                </a:extLst>
              </p:cNvPr>
              <p:cNvSpPr>
                <a:spLocks/>
              </p:cNvSpPr>
              <p:nvPr userDrawn="1"/>
            </p:nvSpPr>
            <p:spPr bwMode="auto">
              <a:xfrm>
                <a:off x="4276" y="23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06" name="Freeform 300">
                <a:extLst>
                  <a:ext uri="{FF2B5EF4-FFF2-40B4-BE49-F238E27FC236}">
                    <a16:creationId xmlns:a16="http://schemas.microsoft.com/office/drawing/2014/main" id="{3E3179E2-A4C2-44F5-A74B-47E348B0DC9A}"/>
                  </a:ext>
                </a:extLst>
              </p:cNvPr>
              <p:cNvSpPr>
                <a:spLocks/>
              </p:cNvSpPr>
              <p:nvPr userDrawn="1"/>
            </p:nvSpPr>
            <p:spPr bwMode="auto">
              <a:xfrm>
                <a:off x="4376" y="26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07" name="Freeform 301">
                <a:extLst>
                  <a:ext uri="{FF2B5EF4-FFF2-40B4-BE49-F238E27FC236}">
                    <a16:creationId xmlns:a16="http://schemas.microsoft.com/office/drawing/2014/main" id="{5C2FA27E-50DF-4EA7-92AB-A4B7A0AC66F4}"/>
                  </a:ext>
                </a:extLst>
              </p:cNvPr>
              <p:cNvSpPr>
                <a:spLocks/>
              </p:cNvSpPr>
              <p:nvPr userDrawn="1"/>
            </p:nvSpPr>
            <p:spPr bwMode="auto">
              <a:xfrm>
                <a:off x="4381" y="2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08" name="Freeform 302">
                <a:extLst>
                  <a:ext uri="{FF2B5EF4-FFF2-40B4-BE49-F238E27FC236}">
                    <a16:creationId xmlns:a16="http://schemas.microsoft.com/office/drawing/2014/main" id="{029DD7F0-E90A-4E49-A5C1-9DBF72D9ED88}"/>
                  </a:ext>
                </a:extLst>
              </p:cNvPr>
              <p:cNvSpPr>
                <a:spLocks/>
              </p:cNvSpPr>
              <p:nvPr userDrawn="1"/>
            </p:nvSpPr>
            <p:spPr bwMode="auto">
              <a:xfrm>
                <a:off x="4376" y="2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09" name="Freeform 303">
                <a:extLst>
                  <a:ext uri="{FF2B5EF4-FFF2-40B4-BE49-F238E27FC236}">
                    <a16:creationId xmlns:a16="http://schemas.microsoft.com/office/drawing/2014/main" id="{AAAA01C2-3593-4FDF-8B24-C006207F16A5}"/>
                  </a:ext>
                </a:extLst>
              </p:cNvPr>
              <p:cNvSpPr>
                <a:spLocks/>
              </p:cNvSpPr>
              <p:nvPr userDrawn="1"/>
            </p:nvSpPr>
            <p:spPr bwMode="auto">
              <a:xfrm>
                <a:off x="4222" y="66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10" name="Rectangle 304">
                <a:extLst>
                  <a:ext uri="{FF2B5EF4-FFF2-40B4-BE49-F238E27FC236}">
                    <a16:creationId xmlns:a16="http://schemas.microsoft.com/office/drawing/2014/main" id="{32AED73F-1745-4C05-B16B-9CD2D4521E3E}"/>
                  </a:ext>
                </a:extLst>
              </p:cNvPr>
              <p:cNvSpPr>
                <a:spLocks noChangeArrowheads="1"/>
              </p:cNvSpPr>
              <p:nvPr userDrawn="1"/>
            </p:nvSpPr>
            <p:spPr bwMode="auto">
              <a:xfrm>
                <a:off x="4157" y="3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11" name="Freeform 305">
                <a:extLst>
                  <a:ext uri="{FF2B5EF4-FFF2-40B4-BE49-F238E27FC236}">
                    <a16:creationId xmlns:a16="http://schemas.microsoft.com/office/drawing/2014/main" id="{CCD44AD0-BD6F-437C-88B2-89EC4918056C}"/>
                  </a:ext>
                </a:extLst>
              </p:cNvPr>
              <p:cNvSpPr>
                <a:spLocks/>
              </p:cNvSpPr>
              <p:nvPr userDrawn="1"/>
            </p:nvSpPr>
            <p:spPr bwMode="auto">
              <a:xfrm>
                <a:off x="4147" y="298"/>
                <a:ext cx="10" cy="15"/>
              </a:xfrm>
              <a:custGeom>
                <a:avLst/>
                <a:gdLst>
                  <a:gd name="T0" fmla="*/ 2 w 2"/>
                  <a:gd name="T1" fmla="*/ 3 h 3"/>
                  <a:gd name="T2" fmla="*/ 2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2" y="2"/>
                      <a:pt x="2" y="1"/>
                    </a:cubicBezTo>
                    <a:cubicBezTo>
                      <a:pt x="0" y="0"/>
                      <a:pt x="0" y="0"/>
                      <a:pt x="0" y="0"/>
                    </a:cubicBez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12" name="Freeform 306">
                <a:extLst>
                  <a:ext uri="{FF2B5EF4-FFF2-40B4-BE49-F238E27FC236}">
                    <a16:creationId xmlns:a16="http://schemas.microsoft.com/office/drawing/2014/main" id="{11641AA3-0E40-4D1A-B10C-48209D3D6152}"/>
                  </a:ext>
                </a:extLst>
              </p:cNvPr>
              <p:cNvSpPr>
                <a:spLocks noEditPoints="1"/>
              </p:cNvSpPr>
              <p:nvPr userDrawn="1"/>
            </p:nvSpPr>
            <p:spPr bwMode="auto">
              <a:xfrm>
                <a:off x="4042" y="198"/>
                <a:ext cx="374" cy="505"/>
              </a:xfrm>
              <a:custGeom>
                <a:avLst/>
                <a:gdLst>
                  <a:gd name="T0" fmla="*/ 12 w 75"/>
                  <a:gd name="T1" fmla="*/ 68 h 101"/>
                  <a:gd name="T2" fmla="*/ 11 w 75"/>
                  <a:gd name="T3" fmla="*/ 62 h 101"/>
                  <a:gd name="T4" fmla="*/ 12 w 75"/>
                  <a:gd name="T5" fmla="*/ 59 h 101"/>
                  <a:gd name="T6" fmla="*/ 11 w 75"/>
                  <a:gd name="T7" fmla="*/ 54 h 101"/>
                  <a:gd name="T8" fmla="*/ 11 w 75"/>
                  <a:gd name="T9" fmla="*/ 48 h 101"/>
                  <a:gd name="T10" fmla="*/ 10 w 75"/>
                  <a:gd name="T11" fmla="*/ 38 h 101"/>
                  <a:gd name="T12" fmla="*/ 10 w 75"/>
                  <a:gd name="T13" fmla="*/ 38 h 101"/>
                  <a:gd name="T14" fmla="*/ 13 w 75"/>
                  <a:gd name="T15" fmla="*/ 38 h 101"/>
                  <a:gd name="T16" fmla="*/ 15 w 75"/>
                  <a:gd name="T17" fmla="*/ 32 h 101"/>
                  <a:gd name="T18" fmla="*/ 18 w 75"/>
                  <a:gd name="T19" fmla="*/ 27 h 101"/>
                  <a:gd name="T20" fmla="*/ 23 w 75"/>
                  <a:gd name="T21" fmla="*/ 21 h 101"/>
                  <a:gd name="T22" fmla="*/ 26 w 75"/>
                  <a:gd name="T23" fmla="*/ 17 h 101"/>
                  <a:gd name="T24" fmla="*/ 31 w 75"/>
                  <a:gd name="T25" fmla="*/ 14 h 101"/>
                  <a:gd name="T26" fmla="*/ 33 w 75"/>
                  <a:gd name="T27" fmla="*/ 15 h 101"/>
                  <a:gd name="T28" fmla="*/ 37 w 75"/>
                  <a:gd name="T29" fmla="*/ 11 h 101"/>
                  <a:gd name="T30" fmla="*/ 42 w 75"/>
                  <a:gd name="T31" fmla="*/ 10 h 101"/>
                  <a:gd name="T32" fmla="*/ 47 w 75"/>
                  <a:gd name="T33" fmla="*/ 8 h 101"/>
                  <a:gd name="T34" fmla="*/ 52 w 75"/>
                  <a:gd name="T35" fmla="*/ 10 h 101"/>
                  <a:gd name="T36" fmla="*/ 59 w 75"/>
                  <a:gd name="T37" fmla="*/ 12 h 101"/>
                  <a:gd name="T38" fmla="*/ 65 w 75"/>
                  <a:gd name="T39" fmla="*/ 15 h 101"/>
                  <a:gd name="T40" fmla="*/ 71 w 75"/>
                  <a:gd name="T41" fmla="*/ 20 h 101"/>
                  <a:gd name="T42" fmla="*/ 67 w 75"/>
                  <a:gd name="T43" fmla="*/ 14 h 101"/>
                  <a:gd name="T44" fmla="*/ 64 w 75"/>
                  <a:gd name="T45" fmla="*/ 13 h 101"/>
                  <a:gd name="T46" fmla="*/ 59 w 75"/>
                  <a:gd name="T47" fmla="*/ 7 h 101"/>
                  <a:gd name="T48" fmla="*/ 41 w 75"/>
                  <a:gd name="T49" fmla="*/ 1 h 101"/>
                  <a:gd name="T50" fmla="*/ 30 w 75"/>
                  <a:gd name="T51" fmla="*/ 6 h 101"/>
                  <a:gd name="T52" fmla="*/ 26 w 75"/>
                  <a:gd name="T53" fmla="*/ 8 h 101"/>
                  <a:gd name="T54" fmla="*/ 23 w 75"/>
                  <a:gd name="T55" fmla="*/ 11 h 101"/>
                  <a:gd name="T56" fmla="*/ 18 w 75"/>
                  <a:gd name="T57" fmla="*/ 16 h 101"/>
                  <a:gd name="T58" fmla="*/ 8 w 75"/>
                  <a:gd name="T59" fmla="*/ 30 h 101"/>
                  <a:gd name="T60" fmla="*/ 8 w 75"/>
                  <a:gd name="T61" fmla="*/ 38 h 101"/>
                  <a:gd name="T62" fmla="*/ 6 w 75"/>
                  <a:gd name="T63" fmla="*/ 46 h 101"/>
                  <a:gd name="T64" fmla="*/ 2 w 75"/>
                  <a:gd name="T65" fmla="*/ 55 h 101"/>
                  <a:gd name="T66" fmla="*/ 4 w 75"/>
                  <a:gd name="T67" fmla="*/ 65 h 101"/>
                  <a:gd name="T68" fmla="*/ 6 w 75"/>
                  <a:gd name="T69" fmla="*/ 76 h 101"/>
                  <a:gd name="T70" fmla="*/ 12 w 75"/>
                  <a:gd name="T71" fmla="*/ 88 h 101"/>
                  <a:gd name="T72" fmla="*/ 21 w 75"/>
                  <a:gd name="T73" fmla="*/ 93 h 101"/>
                  <a:gd name="T74" fmla="*/ 35 w 75"/>
                  <a:gd name="T75" fmla="*/ 100 h 101"/>
                  <a:gd name="T76" fmla="*/ 40 w 75"/>
                  <a:gd name="T77" fmla="*/ 100 h 101"/>
                  <a:gd name="T78" fmla="*/ 53 w 75"/>
                  <a:gd name="T79" fmla="*/ 93 h 101"/>
                  <a:gd name="T80" fmla="*/ 64 w 75"/>
                  <a:gd name="T81" fmla="*/ 84 h 101"/>
                  <a:gd name="T82" fmla="*/ 74 w 75"/>
                  <a:gd name="T83" fmla="*/ 66 h 101"/>
                  <a:gd name="T84" fmla="*/ 74 w 75"/>
                  <a:gd name="T85" fmla="*/ 61 h 101"/>
                  <a:gd name="T86" fmla="*/ 63 w 75"/>
                  <a:gd name="T87" fmla="*/ 72 h 101"/>
                  <a:gd name="T88" fmla="*/ 60 w 75"/>
                  <a:gd name="T89" fmla="*/ 77 h 101"/>
                  <a:gd name="T90" fmla="*/ 54 w 75"/>
                  <a:gd name="T91" fmla="*/ 85 h 101"/>
                  <a:gd name="T92" fmla="*/ 48 w 75"/>
                  <a:gd name="T93" fmla="*/ 91 h 101"/>
                  <a:gd name="T94" fmla="*/ 43 w 75"/>
                  <a:gd name="T95" fmla="*/ 94 h 101"/>
                  <a:gd name="T96" fmla="*/ 38 w 75"/>
                  <a:gd name="T97" fmla="*/ 93 h 101"/>
                  <a:gd name="T98" fmla="*/ 33 w 75"/>
                  <a:gd name="T99" fmla="*/ 93 h 101"/>
                  <a:gd name="T100" fmla="*/ 29 w 75"/>
                  <a:gd name="T101" fmla="*/ 90 h 101"/>
                  <a:gd name="T102" fmla="*/ 23 w 75"/>
                  <a:gd name="T103" fmla="*/ 89 h 101"/>
                  <a:gd name="T104" fmla="*/ 20 w 75"/>
                  <a:gd name="T105" fmla="*/ 86 h 101"/>
                  <a:gd name="T106" fmla="*/ 20 w 75"/>
                  <a:gd name="T107" fmla="*/ 84 h 101"/>
                  <a:gd name="T108" fmla="*/ 16 w 75"/>
                  <a:gd name="T109" fmla="*/ 79 h 101"/>
                  <a:gd name="T110" fmla="*/ 13 w 75"/>
                  <a:gd name="T111" fmla="*/ 72 h 101"/>
                  <a:gd name="T112" fmla="*/ 12 w 75"/>
                  <a:gd name="T113" fmla="*/ 36 h 101"/>
                  <a:gd name="T114" fmla="*/ 64 w 75"/>
                  <a:gd name="T115"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01">
                    <a:moveTo>
                      <a:pt x="13" y="72"/>
                    </a:moveTo>
                    <a:cubicBezTo>
                      <a:pt x="14" y="71"/>
                      <a:pt x="14" y="71"/>
                      <a:pt x="14" y="71"/>
                    </a:cubicBezTo>
                    <a:cubicBezTo>
                      <a:pt x="15" y="71"/>
                      <a:pt x="15" y="72"/>
                      <a:pt x="16" y="71"/>
                    </a:cubicBezTo>
                    <a:cubicBezTo>
                      <a:pt x="13" y="72"/>
                      <a:pt x="14" y="68"/>
                      <a:pt x="12" y="68"/>
                    </a:cubicBezTo>
                    <a:cubicBezTo>
                      <a:pt x="12" y="68"/>
                      <a:pt x="12" y="68"/>
                      <a:pt x="12" y="68"/>
                    </a:cubicBezTo>
                    <a:cubicBezTo>
                      <a:pt x="12" y="68"/>
                      <a:pt x="12" y="68"/>
                      <a:pt x="12" y="68"/>
                    </a:cubicBezTo>
                    <a:cubicBezTo>
                      <a:pt x="13" y="66"/>
                      <a:pt x="10" y="67"/>
                      <a:pt x="11" y="66"/>
                    </a:cubicBezTo>
                    <a:cubicBezTo>
                      <a:pt x="11" y="65"/>
                      <a:pt x="11" y="65"/>
                      <a:pt x="11" y="65"/>
                    </a:cubicBezTo>
                    <a:cubicBezTo>
                      <a:pt x="11" y="64"/>
                      <a:pt x="11" y="64"/>
                      <a:pt x="11" y="64"/>
                    </a:cubicBezTo>
                    <a:cubicBezTo>
                      <a:pt x="11" y="64"/>
                      <a:pt x="11" y="64"/>
                      <a:pt x="11" y="64"/>
                    </a:cubicBezTo>
                    <a:cubicBezTo>
                      <a:pt x="11" y="62"/>
                      <a:pt x="11" y="62"/>
                      <a:pt x="11" y="62"/>
                    </a:cubicBezTo>
                    <a:cubicBezTo>
                      <a:pt x="11" y="62"/>
                      <a:pt x="11" y="62"/>
                      <a:pt x="11" y="62"/>
                    </a:cubicBezTo>
                    <a:cubicBezTo>
                      <a:pt x="10" y="62"/>
                      <a:pt x="10" y="61"/>
                      <a:pt x="9" y="61"/>
                    </a:cubicBezTo>
                    <a:cubicBezTo>
                      <a:pt x="10" y="61"/>
                      <a:pt x="10" y="61"/>
                      <a:pt x="10" y="61"/>
                    </a:cubicBezTo>
                    <a:cubicBezTo>
                      <a:pt x="9" y="60"/>
                      <a:pt x="9" y="60"/>
                      <a:pt x="9" y="60"/>
                    </a:cubicBezTo>
                    <a:cubicBezTo>
                      <a:pt x="10" y="60"/>
                      <a:pt x="11" y="61"/>
                      <a:pt x="10" y="61"/>
                    </a:cubicBezTo>
                    <a:cubicBezTo>
                      <a:pt x="13" y="60"/>
                      <a:pt x="10" y="60"/>
                      <a:pt x="11" y="58"/>
                    </a:cubicBezTo>
                    <a:cubicBezTo>
                      <a:pt x="12" y="59"/>
                      <a:pt x="12" y="59"/>
                      <a:pt x="12" y="59"/>
                    </a:cubicBezTo>
                    <a:cubicBezTo>
                      <a:pt x="13" y="59"/>
                      <a:pt x="12" y="58"/>
                      <a:pt x="13" y="57"/>
                    </a:cubicBezTo>
                    <a:cubicBezTo>
                      <a:pt x="13" y="57"/>
                      <a:pt x="11" y="59"/>
                      <a:pt x="10" y="58"/>
                    </a:cubicBezTo>
                    <a:cubicBezTo>
                      <a:pt x="11" y="58"/>
                      <a:pt x="11" y="57"/>
                      <a:pt x="10" y="57"/>
                    </a:cubicBezTo>
                    <a:cubicBezTo>
                      <a:pt x="11" y="57"/>
                      <a:pt x="11" y="56"/>
                      <a:pt x="11" y="55"/>
                    </a:cubicBezTo>
                    <a:cubicBezTo>
                      <a:pt x="12" y="55"/>
                      <a:pt x="12" y="55"/>
                      <a:pt x="12" y="55"/>
                    </a:cubicBezTo>
                    <a:cubicBezTo>
                      <a:pt x="12" y="55"/>
                      <a:pt x="11" y="55"/>
                      <a:pt x="11" y="54"/>
                    </a:cubicBezTo>
                    <a:cubicBezTo>
                      <a:pt x="11" y="53"/>
                      <a:pt x="12" y="53"/>
                      <a:pt x="13" y="53"/>
                    </a:cubicBezTo>
                    <a:cubicBezTo>
                      <a:pt x="13" y="52"/>
                      <a:pt x="11" y="54"/>
                      <a:pt x="11" y="52"/>
                    </a:cubicBezTo>
                    <a:cubicBezTo>
                      <a:pt x="11" y="51"/>
                      <a:pt x="11" y="50"/>
                      <a:pt x="11" y="49"/>
                    </a:cubicBezTo>
                    <a:cubicBezTo>
                      <a:pt x="11" y="48"/>
                      <a:pt x="11" y="49"/>
                      <a:pt x="12" y="49"/>
                    </a:cubicBezTo>
                    <a:cubicBezTo>
                      <a:pt x="11" y="48"/>
                      <a:pt x="11" y="48"/>
                      <a:pt x="11" y="48"/>
                    </a:cubicBezTo>
                    <a:cubicBezTo>
                      <a:pt x="11" y="48"/>
                      <a:pt x="11" y="48"/>
                      <a:pt x="11" y="48"/>
                    </a:cubicBezTo>
                    <a:cubicBezTo>
                      <a:pt x="11" y="47"/>
                      <a:pt x="10" y="48"/>
                      <a:pt x="10" y="47"/>
                    </a:cubicBezTo>
                    <a:cubicBezTo>
                      <a:pt x="9" y="46"/>
                      <a:pt x="12" y="45"/>
                      <a:pt x="11" y="43"/>
                    </a:cubicBezTo>
                    <a:cubicBezTo>
                      <a:pt x="12" y="43"/>
                      <a:pt x="12" y="44"/>
                      <a:pt x="12" y="44"/>
                    </a:cubicBezTo>
                    <a:cubicBezTo>
                      <a:pt x="12" y="42"/>
                      <a:pt x="12" y="42"/>
                      <a:pt x="11" y="41"/>
                    </a:cubicBezTo>
                    <a:cubicBezTo>
                      <a:pt x="12" y="40"/>
                      <a:pt x="12" y="40"/>
                      <a:pt x="12" y="40"/>
                    </a:cubicBezTo>
                    <a:cubicBezTo>
                      <a:pt x="11" y="40"/>
                      <a:pt x="10" y="39"/>
                      <a:pt x="10" y="38"/>
                    </a:cubicBezTo>
                    <a:cubicBezTo>
                      <a:pt x="9" y="38"/>
                      <a:pt x="9" y="38"/>
                      <a:pt x="9" y="38"/>
                    </a:cubicBezTo>
                    <a:cubicBezTo>
                      <a:pt x="9" y="36"/>
                      <a:pt x="9" y="36"/>
                      <a:pt x="9" y="36"/>
                    </a:cubicBezTo>
                    <a:cubicBezTo>
                      <a:pt x="9" y="36"/>
                      <a:pt x="9" y="36"/>
                      <a:pt x="10" y="37"/>
                    </a:cubicBezTo>
                    <a:cubicBezTo>
                      <a:pt x="9" y="37"/>
                      <a:pt x="9" y="37"/>
                      <a:pt x="9" y="36"/>
                    </a:cubicBezTo>
                    <a:cubicBezTo>
                      <a:pt x="10" y="36"/>
                      <a:pt x="10" y="37"/>
                      <a:pt x="11" y="37"/>
                    </a:cubicBezTo>
                    <a:cubicBezTo>
                      <a:pt x="11" y="37"/>
                      <a:pt x="10" y="37"/>
                      <a:pt x="10" y="38"/>
                    </a:cubicBezTo>
                    <a:cubicBezTo>
                      <a:pt x="11" y="38"/>
                      <a:pt x="11" y="39"/>
                      <a:pt x="12" y="39"/>
                    </a:cubicBezTo>
                    <a:cubicBezTo>
                      <a:pt x="12" y="39"/>
                      <a:pt x="12" y="38"/>
                      <a:pt x="12" y="38"/>
                    </a:cubicBezTo>
                    <a:cubicBezTo>
                      <a:pt x="12" y="38"/>
                      <a:pt x="12" y="39"/>
                      <a:pt x="12" y="39"/>
                    </a:cubicBezTo>
                    <a:cubicBezTo>
                      <a:pt x="12" y="39"/>
                      <a:pt x="12" y="38"/>
                      <a:pt x="12" y="38"/>
                    </a:cubicBezTo>
                    <a:cubicBezTo>
                      <a:pt x="13" y="38"/>
                      <a:pt x="13" y="38"/>
                      <a:pt x="13" y="38"/>
                    </a:cubicBezTo>
                    <a:cubicBezTo>
                      <a:pt x="13" y="38"/>
                      <a:pt x="13" y="38"/>
                      <a:pt x="13" y="38"/>
                    </a:cubicBezTo>
                    <a:cubicBezTo>
                      <a:pt x="13" y="38"/>
                      <a:pt x="14" y="36"/>
                      <a:pt x="14" y="36"/>
                    </a:cubicBezTo>
                    <a:cubicBezTo>
                      <a:pt x="14" y="34"/>
                      <a:pt x="12" y="32"/>
                      <a:pt x="13" y="30"/>
                    </a:cubicBezTo>
                    <a:cubicBezTo>
                      <a:pt x="14" y="31"/>
                      <a:pt x="14" y="31"/>
                      <a:pt x="15" y="31"/>
                    </a:cubicBezTo>
                    <a:cubicBezTo>
                      <a:pt x="14" y="31"/>
                      <a:pt x="15" y="33"/>
                      <a:pt x="14" y="34"/>
                    </a:cubicBezTo>
                    <a:cubicBezTo>
                      <a:pt x="15" y="34"/>
                      <a:pt x="15" y="34"/>
                      <a:pt x="15" y="34"/>
                    </a:cubicBezTo>
                    <a:cubicBezTo>
                      <a:pt x="15" y="34"/>
                      <a:pt x="15" y="32"/>
                      <a:pt x="15" y="32"/>
                    </a:cubicBezTo>
                    <a:cubicBezTo>
                      <a:pt x="16" y="32"/>
                      <a:pt x="16" y="32"/>
                      <a:pt x="17" y="32"/>
                    </a:cubicBezTo>
                    <a:cubicBezTo>
                      <a:pt x="15" y="31"/>
                      <a:pt x="16" y="30"/>
                      <a:pt x="16" y="29"/>
                    </a:cubicBezTo>
                    <a:cubicBezTo>
                      <a:pt x="17" y="29"/>
                      <a:pt x="17" y="29"/>
                      <a:pt x="17" y="30"/>
                    </a:cubicBezTo>
                    <a:cubicBezTo>
                      <a:pt x="18" y="30"/>
                      <a:pt x="15" y="28"/>
                      <a:pt x="17" y="27"/>
                    </a:cubicBezTo>
                    <a:cubicBezTo>
                      <a:pt x="17" y="28"/>
                      <a:pt x="17" y="28"/>
                      <a:pt x="17" y="28"/>
                    </a:cubicBezTo>
                    <a:cubicBezTo>
                      <a:pt x="17" y="27"/>
                      <a:pt x="18" y="26"/>
                      <a:pt x="18" y="27"/>
                    </a:cubicBezTo>
                    <a:cubicBezTo>
                      <a:pt x="18" y="27"/>
                      <a:pt x="18" y="27"/>
                      <a:pt x="18" y="27"/>
                    </a:cubicBezTo>
                    <a:cubicBezTo>
                      <a:pt x="19" y="26"/>
                      <a:pt x="21" y="23"/>
                      <a:pt x="20" y="22"/>
                    </a:cubicBezTo>
                    <a:cubicBezTo>
                      <a:pt x="20" y="22"/>
                      <a:pt x="21" y="23"/>
                      <a:pt x="22" y="23"/>
                    </a:cubicBezTo>
                    <a:cubicBezTo>
                      <a:pt x="22" y="23"/>
                      <a:pt x="21" y="22"/>
                      <a:pt x="21" y="20"/>
                    </a:cubicBezTo>
                    <a:cubicBezTo>
                      <a:pt x="20" y="19"/>
                      <a:pt x="20" y="17"/>
                      <a:pt x="20" y="17"/>
                    </a:cubicBezTo>
                    <a:cubicBezTo>
                      <a:pt x="20" y="18"/>
                      <a:pt x="23" y="20"/>
                      <a:pt x="23" y="21"/>
                    </a:cubicBezTo>
                    <a:cubicBezTo>
                      <a:pt x="23" y="21"/>
                      <a:pt x="24" y="21"/>
                      <a:pt x="24" y="20"/>
                    </a:cubicBezTo>
                    <a:cubicBezTo>
                      <a:pt x="24" y="20"/>
                      <a:pt x="22" y="19"/>
                      <a:pt x="23" y="19"/>
                    </a:cubicBezTo>
                    <a:cubicBezTo>
                      <a:pt x="24" y="19"/>
                      <a:pt x="24" y="19"/>
                      <a:pt x="25" y="19"/>
                    </a:cubicBezTo>
                    <a:cubicBezTo>
                      <a:pt x="25" y="19"/>
                      <a:pt x="24" y="17"/>
                      <a:pt x="24" y="17"/>
                    </a:cubicBezTo>
                    <a:cubicBezTo>
                      <a:pt x="24" y="17"/>
                      <a:pt x="26" y="18"/>
                      <a:pt x="26" y="19"/>
                    </a:cubicBezTo>
                    <a:cubicBezTo>
                      <a:pt x="26" y="19"/>
                      <a:pt x="26" y="18"/>
                      <a:pt x="26" y="17"/>
                    </a:cubicBezTo>
                    <a:cubicBezTo>
                      <a:pt x="26" y="17"/>
                      <a:pt x="26" y="16"/>
                      <a:pt x="26" y="16"/>
                    </a:cubicBezTo>
                    <a:cubicBezTo>
                      <a:pt x="25" y="17"/>
                      <a:pt x="27" y="17"/>
                      <a:pt x="27" y="18"/>
                    </a:cubicBezTo>
                    <a:cubicBezTo>
                      <a:pt x="27" y="17"/>
                      <a:pt x="28" y="17"/>
                      <a:pt x="29" y="16"/>
                    </a:cubicBezTo>
                    <a:cubicBezTo>
                      <a:pt x="28" y="16"/>
                      <a:pt x="28" y="16"/>
                      <a:pt x="28" y="16"/>
                    </a:cubicBezTo>
                    <a:cubicBezTo>
                      <a:pt x="29" y="16"/>
                      <a:pt x="27" y="13"/>
                      <a:pt x="29" y="12"/>
                    </a:cubicBezTo>
                    <a:cubicBezTo>
                      <a:pt x="29" y="13"/>
                      <a:pt x="30" y="15"/>
                      <a:pt x="31" y="14"/>
                    </a:cubicBezTo>
                    <a:cubicBezTo>
                      <a:pt x="31" y="13"/>
                      <a:pt x="30" y="9"/>
                      <a:pt x="31" y="7"/>
                    </a:cubicBezTo>
                    <a:cubicBezTo>
                      <a:pt x="32" y="8"/>
                      <a:pt x="32" y="8"/>
                      <a:pt x="32" y="8"/>
                    </a:cubicBezTo>
                    <a:cubicBezTo>
                      <a:pt x="33" y="7"/>
                      <a:pt x="33" y="7"/>
                      <a:pt x="33" y="7"/>
                    </a:cubicBezTo>
                    <a:cubicBezTo>
                      <a:pt x="33" y="8"/>
                      <a:pt x="32" y="12"/>
                      <a:pt x="32" y="14"/>
                    </a:cubicBezTo>
                    <a:cubicBezTo>
                      <a:pt x="33" y="14"/>
                      <a:pt x="32" y="15"/>
                      <a:pt x="33" y="14"/>
                    </a:cubicBezTo>
                    <a:cubicBezTo>
                      <a:pt x="34" y="15"/>
                      <a:pt x="33" y="15"/>
                      <a:pt x="33" y="15"/>
                    </a:cubicBezTo>
                    <a:cubicBezTo>
                      <a:pt x="33" y="15"/>
                      <a:pt x="35" y="15"/>
                      <a:pt x="35" y="15"/>
                    </a:cubicBezTo>
                    <a:cubicBezTo>
                      <a:pt x="34" y="14"/>
                      <a:pt x="36" y="13"/>
                      <a:pt x="36" y="12"/>
                    </a:cubicBezTo>
                    <a:cubicBezTo>
                      <a:pt x="36" y="12"/>
                      <a:pt x="34" y="14"/>
                      <a:pt x="34" y="14"/>
                    </a:cubicBezTo>
                    <a:cubicBezTo>
                      <a:pt x="33" y="13"/>
                      <a:pt x="34" y="10"/>
                      <a:pt x="35" y="10"/>
                    </a:cubicBezTo>
                    <a:cubicBezTo>
                      <a:pt x="36" y="10"/>
                      <a:pt x="36" y="12"/>
                      <a:pt x="36" y="13"/>
                    </a:cubicBezTo>
                    <a:cubicBezTo>
                      <a:pt x="36" y="12"/>
                      <a:pt x="37" y="11"/>
                      <a:pt x="37" y="11"/>
                    </a:cubicBezTo>
                    <a:cubicBezTo>
                      <a:pt x="37" y="12"/>
                      <a:pt x="37" y="12"/>
                      <a:pt x="37" y="12"/>
                    </a:cubicBezTo>
                    <a:cubicBezTo>
                      <a:pt x="38" y="13"/>
                      <a:pt x="38" y="10"/>
                      <a:pt x="39" y="11"/>
                    </a:cubicBezTo>
                    <a:cubicBezTo>
                      <a:pt x="40" y="11"/>
                      <a:pt x="41" y="13"/>
                      <a:pt x="40" y="12"/>
                    </a:cubicBezTo>
                    <a:cubicBezTo>
                      <a:pt x="40" y="11"/>
                      <a:pt x="39" y="6"/>
                      <a:pt x="39" y="5"/>
                    </a:cubicBezTo>
                    <a:cubicBezTo>
                      <a:pt x="39" y="5"/>
                      <a:pt x="41" y="6"/>
                      <a:pt x="42" y="7"/>
                    </a:cubicBezTo>
                    <a:cubicBezTo>
                      <a:pt x="43" y="8"/>
                      <a:pt x="41" y="10"/>
                      <a:pt x="42" y="10"/>
                    </a:cubicBezTo>
                    <a:cubicBezTo>
                      <a:pt x="42" y="10"/>
                      <a:pt x="42" y="10"/>
                      <a:pt x="42" y="10"/>
                    </a:cubicBezTo>
                    <a:cubicBezTo>
                      <a:pt x="43" y="10"/>
                      <a:pt x="42" y="11"/>
                      <a:pt x="43" y="10"/>
                    </a:cubicBezTo>
                    <a:cubicBezTo>
                      <a:pt x="43" y="9"/>
                      <a:pt x="45" y="11"/>
                      <a:pt x="43" y="9"/>
                    </a:cubicBezTo>
                    <a:cubicBezTo>
                      <a:pt x="44" y="9"/>
                      <a:pt x="44" y="10"/>
                      <a:pt x="45" y="10"/>
                    </a:cubicBezTo>
                    <a:cubicBezTo>
                      <a:pt x="45" y="9"/>
                      <a:pt x="46" y="7"/>
                      <a:pt x="47" y="7"/>
                    </a:cubicBezTo>
                    <a:cubicBezTo>
                      <a:pt x="47" y="7"/>
                      <a:pt x="47" y="7"/>
                      <a:pt x="47" y="8"/>
                    </a:cubicBezTo>
                    <a:cubicBezTo>
                      <a:pt x="49" y="8"/>
                      <a:pt x="50" y="9"/>
                      <a:pt x="52" y="9"/>
                    </a:cubicBezTo>
                    <a:cubicBezTo>
                      <a:pt x="52" y="10"/>
                      <a:pt x="52" y="10"/>
                      <a:pt x="52" y="11"/>
                    </a:cubicBezTo>
                    <a:cubicBezTo>
                      <a:pt x="52" y="11"/>
                      <a:pt x="53" y="10"/>
                      <a:pt x="53" y="10"/>
                    </a:cubicBezTo>
                    <a:cubicBezTo>
                      <a:pt x="53" y="12"/>
                      <a:pt x="52" y="10"/>
                      <a:pt x="52" y="12"/>
                    </a:cubicBezTo>
                    <a:cubicBezTo>
                      <a:pt x="52" y="11"/>
                      <a:pt x="54" y="11"/>
                      <a:pt x="55" y="11"/>
                    </a:cubicBezTo>
                    <a:cubicBezTo>
                      <a:pt x="55" y="10"/>
                      <a:pt x="53" y="10"/>
                      <a:pt x="52" y="10"/>
                    </a:cubicBezTo>
                    <a:cubicBezTo>
                      <a:pt x="53" y="9"/>
                      <a:pt x="55" y="8"/>
                      <a:pt x="57" y="8"/>
                    </a:cubicBezTo>
                    <a:cubicBezTo>
                      <a:pt x="58" y="9"/>
                      <a:pt x="57" y="9"/>
                      <a:pt x="57" y="9"/>
                    </a:cubicBezTo>
                    <a:cubicBezTo>
                      <a:pt x="60" y="11"/>
                      <a:pt x="61" y="9"/>
                      <a:pt x="62" y="11"/>
                    </a:cubicBezTo>
                    <a:cubicBezTo>
                      <a:pt x="62" y="12"/>
                      <a:pt x="61" y="13"/>
                      <a:pt x="61" y="13"/>
                    </a:cubicBezTo>
                    <a:cubicBezTo>
                      <a:pt x="60" y="13"/>
                      <a:pt x="60" y="12"/>
                      <a:pt x="59" y="11"/>
                    </a:cubicBezTo>
                    <a:cubicBezTo>
                      <a:pt x="59" y="12"/>
                      <a:pt x="59" y="12"/>
                      <a:pt x="59" y="12"/>
                    </a:cubicBezTo>
                    <a:cubicBezTo>
                      <a:pt x="59" y="12"/>
                      <a:pt x="58" y="12"/>
                      <a:pt x="58" y="11"/>
                    </a:cubicBezTo>
                    <a:cubicBezTo>
                      <a:pt x="58" y="12"/>
                      <a:pt x="59" y="13"/>
                      <a:pt x="60" y="14"/>
                    </a:cubicBezTo>
                    <a:cubicBezTo>
                      <a:pt x="61" y="14"/>
                      <a:pt x="62" y="16"/>
                      <a:pt x="62" y="17"/>
                    </a:cubicBezTo>
                    <a:cubicBezTo>
                      <a:pt x="63" y="17"/>
                      <a:pt x="64" y="17"/>
                      <a:pt x="64" y="16"/>
                    </a:cubicBezTo>
                    <a:cubicBezTo>
                      <a:pt x="63" y="16"/>
                      <a:pt x="63" y="16"/>
                      <a:pt x="63" y="16"/>
                    </a:cubicBezTo>
                    <a:cubicBezTo>
                      <a:pt x="63" y="15"/>
                      <a:pt x="65" y="16"/>
                      <a:pt x="65" y="15"/>
                    </a:cubicBezTo>
                    <a:cubicBezTo>
                      <a:pt x="66" y="16"/>
                      <a:pt x="67" y="16"/>
                      <a:pt x="67" y="17"/>
                    </a:cubicBezTo>
                    <a:cubicBezTo>
                      <a:pt x="67" y="18"/>
                      <a:pt x="67" y="18"/>
                      <a:pt x="67" y="18"/>
                    </a:cubicBezTo>
                    <a:cubicBezTo>
                      <a:pt x="67" y="18"/>
                      <a:pt x="67" y="17"/>
                      <a:pt x="66" y="17"/>
                    </a:cubicBezTo>
                    <a:cubicBezTo>
                      <a:pt x="67" y="17"/>
                      <a:pt x="66" y="20"/>
                      <a:pt x="68" y="19"/>
                    </a:cubicBezTo>
                    <a:cubicBezTo>
                      <a:pt x="68" y="18"/>
                      <a:pt x="68" y="18"/>
                      <a:pt x="68" y="18"/>
                    </a:cubicBezTo>
                    <a:cubicBezTo>
                      <a:pt x="69" y="18"/>
                      <a:pt x="70" y="19"/>
                      <a:pt x="71" y="20"/>
                    </a:cubicBezTo>
                    <a:cubicBezTo>
                      <a:pt x="72" y="19"/>
                      <a:pt x="71" y="20"/>
                      <a:pt x="71" y="19"/>
                    </a:cubicBezTo>
                    <a:cubicBezTo>
                      <a:pt x="70" y="20"/>
                      <a:pt x="70" y="16"/>
                      <a:pt x="69" y="18"/>
                    </a:cubicBezTo>
                    <a:cubicBezTo>
                      <a:pt x="70" y="16"/>
                      <a:pt x="68" y="16"/>
                      <a:pt x="69" y="14"/>
                    </a:cubicBezTo>
                    <a:cubicBezTo>
                      <a:pt x="68" y="15"/>
                      <a:pt x="68" y="15"/>
                      <a:pt x="68" y="14"/>
                    </a:cubicBezTo>
                    <a:cubicBezTo>
                      <a:pt x="68" y="14"/>
                      <a:pt x="68" y="14"/>
                      <a:pt x="67" y="14"/>
                    </a:cubicBezTo>
                    <a:cubicBezTo>
                      <a:pt x="67" y="14"/>
                      <a:pt x="67" y="14"/>
                      <a:pt x="67" y="14"/>
                    </a:cubicBezTo>
                    <a:cubicBezTo>
                      <a:pt x="67" y="14"/>
                      <a:pt x="67" y="14"/>
                      <a:pt x="67" y="14"/>
                    </a:cubicBezTo>
                    <a:cubicBezTo>
                      <a:pt x="67" y="14"/>
                      <a:pt x="67" y="14"/>
                      <a:pt x="67" y="14"/>
                    </a:cubicBezTo>
                    <a:cubicBezTo>
                      <a:pt x="67" y="14"/>
                      <a:pt x="67" y="15"/>
                      <a:pt x="67" y="15"/>
                    </a:cubicBezTo>
                    <a:cubicBezTo>
                      <a:pt x="66" y="15"/>
                      <a:pt x="65" y="14"/>
                      <a:pt x="65" y="14"/>
                    </a:cubicBezTo>
                    <a:cubicBezTo>
                      <a:pt x="64" y="13"/>
                      <a:pt x="65" y="14"/>
                      <a:pt x="65" y="13"/>
                    </a:cubicBezTo>
                    <a:cubicBezTo>
                      <a:pt x="64" y="13"/>
                      <a:pt x="64" y="13"/>
                      <a:pt x="64" y="13"/>
                    </a:cubicBezTo>
                    <a:cubicBezTo>
                      <a:pt x="65" y="12"/>
                      <a:pt x="64" y="11"/>
                      <a:pt x="65" y="12"/>
                    </a:cubicBezTo>
                    <a:cubicBezTo>
                      <a:pt x="64" y="10"/>
                      <a:pt x="64" y="10"/>
                      <a:pt x="64" y="10"/>
                    </a:cubicBezTo>
                    <a:cubicBezTo>
                      <a:pt x="64" y="10"/>
                      <a:pt x="63" y="9"/>
                      <a:pt x="62" y="9"/>
                    </a:cubicBezTo>
                    <a:cubicBezTo>
                      <a:pt x="62" y="8"/>
                      <a:pt x="61" y="8"/>
                      <a:pt x="61" y="8"/>
                    </a:cubicBezTo>
                    <a:cubicBezTo>
                      <a:pt x="61" y="8"/>
                      <a:pt x="61" y="8"/>
                      <a:pt x="60" y="8"/>
                    </a:cubicBezTo>
                    <a:cubicBezTo>
                      <a:pt x="60" y="7"/>
                      <a:pt x="59" y="7"/>
                      <a:pt x="59" y="7"/>
                    </a:cubicBezTo>
                    <a:cubicBezTo>
                      <a:pt x="59" y="7"/>
                      <a:pt x="59" y="7"/>
                      <a:pt x="59" y="7"/>
                    </a:cubicBezTo>
                    <a:cubicBezTo>
                      <a:pt x="58" y="6"/>
                      <a:pt x="55" y="6"/>
                      <a:pt x="53" y="4"/>
                    </a:cubicBezTo>
                    <a:cubicBezTo>
                      <a:pt x="52" y="4"/>
                      <a:pt x="52" y="4"/>
                      <a:pt x="51" y="3"/>
                    </a:cubicBezTo>
                    <a:cubicBezTo>
                      <a:pt x="50" y="3"/>
                      <a:pt x="50" y="3"/>
                      <a:pt x="50" y="3"/>
                    </a:cubicBezTo>
                    <a:cubicBezTo>
                      <a:pt x="49" y="3"/>
                      <a:pt x="48" y="2"/>
                      <a:pt x="47" y="2"/>
                    </a:cubicBezTo>
                    <a:cubicBezTo>
                      <a:pt x="46" y="0"/>
                      <a:pt x="42" y="2"/>
                      <a:pt x="41" y="1"/>
                    </a:cubicBezTo>
                    <a:cubicBezTo>
                      <a:pt x="41" y="2"/>
                      <a:pt x="41" y="2"/>
                      <a:pt x="41" y="2"/>
                    </a:cubicBezTo>
                    <a:cubicBezTo>
                      <a:pt x="40" y="2"/>
                      <a:pt x="39" y="3"/>
                      <a:pt x="37" y="4"/>
                    </a:cubicBezTo>
                    <a:cubicBezTo>
                      <a:pt x="38" y="4"/>
                      <a:pt x="38" y="4"/>
                      <a:pt x="38" y="4"/>
                    </a:cubicBezTo>
                    <a:cubicBezTo>
                      <a:pt x="37" y="5"/>
                      <a:pt x="34" y="4"/>
                      <a:pt x="33" y="5"/>
                    </a:cubicBezTo>
                    <a:cubicBezTo>
                      <a:pt x="33" y="5"/>
                      <a:pt x="33" y="5"/>
                      <a:pt x="34" y="5"/>
                    </a:cubicBezTo>
                    <a:cubicBezTo>
                      <a:pt x="32" y="4"/>
                      <a:pt x="31" y="5"/>
                      <a:pt x="30" y="6"/>
                    </a:cubicBezTo>
                    <a:cubicBezTo>
                      <a:pt x="30" y="7"/>
                      <a:pt x="29" y="8"/>
                      <a:pt x="28" y="8"/>
                    </a:cubicBezTo>
                    <a:cubicBezTo>
                      <a:pt x="27" y="8"/>
                      <a:pt x="27" y="8"/>
                      <a:pt x="27" y="8"/>
                    </a:cubicBezTo>
                    <a:cubicBezTo>
                      <a:pt x="27" y="8"/>
                      <a:pt x="27" y="8"/>
                      <a:pt x="27" y="8"/>
                    </a:cubicBezTo>
                    <a:cubicBezTo>
                      <a:pt x="27" y="8"/>
                      <a:pt x="27" y="8"/>
                      <a:pt x="27" y="8"/>
                    </a:cubicBezTo>
                    <a:cubicBezTo>
                      <a:pt x="26" y="8"/>
                      <a:pt x="26" y="8"/>
                      <a:pt x="26" y="8"/>
                    </a:cubicBezTo>
                    <a:cubicBezTo>
                      <a:pt x="26" y="8"/>
                      <a:pt x="26" y="8"/>
                      <a:pt x="26" y="8"/>
                    </a:cubicBezTo>
                    <a:cubicBezTo>
                      <a:pt x="26" y="9"/>
                      <a:pt x="26" y="9"/>
                      <a:pt x="25" y="9"/>
                    </a:cubicBezTo>
                    <a:cubicBezTo>
                      <a:pt x="25" y="9"/>
                      <a:pt x="25" y="9"/>
                      <a:pt x="25" y="9"/>
                    </a:cubicBezTo>
                    <a:cubicBezTo>
                      <a:pt x="25" y="9"/>
                      <a:pt x="25" y="9"/>
                      <a:pt x="25" y="9"/>
                    </a:cubicBezTo>
                    <a:cubicBezTo>
                      <a:pt x="24" y="9"/>
                      <a:pt x="24" y="10"/>
                      <a:pt x="25" y="10"/>
                    </a:cubicBezTo>
                    <a:cubicBezTo>
                      <a:pt x="25" y="10"/>
                      <a:pt x="25" y="11"/>
                      <a:pt x="25" y="11"/>
                    </a:cubicBezTo>
                    <a:cubicBezTo>
                      <a:pt x="24" y="10"/>
                      <a:pt x="24" y="12"/>
                      <a:pt x="23" y="11"/>
                    </a:cubicBezTo>
                    <a:cubicBezTo>
                      <a:pt x="23" y="12"/>
                      <a:pt x="21" y="13"/>
                      <a:pt x="22" y="15"/>
                    </a:cubicBezTo>
                    <a:cubicBezTo>
                      <a:pt x="21" y="15"/>
                      <a:pt x="21" y="15"/>
                      <a:pt x="22" y="15"/>
                    </a:cubicBezTo>
                    <a:cubicBezTo>
                      <a:pt x="21" y="15"/>
                      <a:pt x="20" y="15"/>
                      <a:pt x="20" y="16"/>
                    </a:cubicBezTo>
                    <a:cubicBezTo>
                      <a:pt x="19" y="15"/>
                      <a:pt x="19" y="15"/>
                      <a:pt x="19" y="15"/>
                    </a:cubicBezTo>
                    <a:cubicBezTo>
                      <a:pt x="20" y="17"/>
                      <a:pt x="20" y="17"/>
                      <a:pt x="20" y="17"/>
                    </a:cubicBezTo>
                    <a:cubicBezTo>
                      <a:pt x="19" y="17"/>
                      <a:pt x="18" y="17"/>
                      <a:pt x="18" y="16"/>
                    </a:cubicBezTo>
                    <a:cubicBezTo>
                      <a:pt x="18" y="18"/>
                      <a:pt x="17" y="18"/>
                      <a:pt x="17" y="20"/>
                    </a:cubicBezTo>
                    <a:cubicBezTo>
                      <a:pt x="17" y="19"/>
                      <a:pt x="17" y="19"/>
                      <a:pt x="17" y="19"/>
                    </a:cubicBezTo>
                    <a:cubicBezTo>
                      <a:pt x="16" y="20"/>
                      <a:pt x="17" y="21"/>
                      <a:pt x="16" y="21"/>
                    </a:cubicBezTo>
                    <a:cubicBezTo>
                      <a:pt x="14" y="21"/>
                      <a:pt x="12" y="26"/>
                      <a:pt x="10" y="28"/>
                    </a:cubicBezTo>
                    <a:cubicBezTo>
                      <a:pt x="12" y="29"/>
                      <a:pt x="8" y="29"/>
                      <a:pt x="9" y="30"/>
                    </a:cubicBezTo>
                    <a:cubicBezTo>
                      <a:pt x="9" y="30"/>
                      <a:pt x="8" y="30"/>
                      <a:pt x="8" y="30"/>
                    </a:cubicBezTo>
                    <a:cubicBezTo>
                      <a:pt x="8" y="31"/>
                      <a:pt x="6" y="32"/>
                      <a:pt x="7" y="33"/>
                    </a:cubicBezTo>
                    <a:cubicBezTo>
                      <a:pt x="7" y="33"/>
                      <a:pt x="7" y="33"/>
                      <a:pt x="6" y="33"/>
                    </a:cubicBezTo>
                    <a:cubicBezTo>
                      <a:pt x="6" y="33"/>
                      <a:pt x="7" y="33"/>
                      <a:pt x="6" y="33"/>
                    </a:cubicBezTo>
                    <a:cubicBezTo>
                      <a:pt x="6" y="33"/>
                      <a:pt x="6" y="33"/>
                      <a:pt x="6" y="33"/>
                    </a:cubicBezTo>
                    <a:cubicBezTo>
                      <a:pt x="5" y="34"/>
                      <a:pt x="7" y="35"/>
                      <a:pt x="8" y="36"/>
                    </a:cubicBezTo>
                    <a:cubicBezTo>
                      <a:pt x="7" y="36"/>
                      <a:pt x="7" y="37"/>
                      <a:pt x="8" y="38"/>
                    </a:cubicBezTo>
                    <a:cubicBezTo>
                      <a:pt x="7" y="38"/>
                      <a:pt x="7" y="38"/>
                      <a:pt x="7" y="37"/>
                    </a:cubicBezTo>
                    <a:cubicBezTo>
                      <a:pt x="6" y="38"/>
                      <a:pt x="5" y="40"/>
                      <a:pt x="6" y="41"/>
                    </a:cubicBezTo>
                    <a:cubicBezTo>
                      <a:pt x="6" y="41"/>
                      <a:pt x="6" y="41"/>
                      <a:pt x="6" y="42"/>
                    </a:cubicBezTo>
                    <a:cubicBezTo>
                      <a:pt x="6" y="43"/>
                      <a:pt x="5" y="43"/>
                      <a:pt x="5" y="44"/>
                    </a:cubicBezTo>
                    <a:cubicBezTo>
                      <a:pt x="5" y="44"/>
                      <a:pt x="5" y="44"/>
                      <a:pt x="5" y="44"/>
                    </a:cubicBezTo>
                    <a:cubicBezTo>
                      <a:pt x="7" y="45"/>
                      <a:pt x="6" y="45"/>
                      <a:pt x="6" y="46"/>
                    </a:cubicBezTo>
                    <a:cubicBezTo>
                      <a:pt x="5" y="46"/>
                      <a:pt x="5" y="46"/>
                      <a:pt x="5" y="46"/>
                    </a:cubicBezTo>
                    <a:cubicBezTo>
                      <a:pt x="4" y="48"/>
                      <a:pt x="6" y="47"/>
                      <a:pt x="4" y="49"/>
                    </a:cubicBezTo>
                    <a:cubicBezTo>
                      <a:pt x="5" y="49"/>
                      <a:pt x="5" y="49"/>
                      <a:pt x="5" y="49"/>
                    </a:cubicBezTo>
                    <a:cubicBezTo>
                      <a:pt x="7" y="50"/>
                      <a:pt x="4" y="51"/>
                      <a:pt x="4" y="53"/>
                    </a:cubicBezTo>
                    <a:cubicBezTo>
                      <a:pt x="5" y="52"/>
                      <a:pt x="5" y="52"/>
                      <a:pt x="5" y="52"/>
                    </a:cubicBezTo>
                    <a:cubicBezTo>
                      <a:pt x="6" y="53"/>
                      <a:pt x="2" y="54"/>
                      <a:pt x="2" y="55"/>
                    </a:cubicBezTo>
                    <a:cubicBezTo>
                      <a:pt x="2" y="55"/>
                      <a:pt x="2" y="55"/>
                      <a:pt x="2" y="54"/>
                    </a:cubicBezTo>
                    <a:cubicBezTo>
                      <a:pt x="0" y="56"/>
                      <a:pt x="3" y="55"/>
                      <a:pt x="3" y="56"/>
                    </a:cubicBezTo>
                    <a:cubicBezTo>
                      <a:pt x="2" y="57"/>
                      <a:pt x="1" y="56"/>
                      <a:pt x="1" y="57"/>
                    </a:cubicBezTo>
                    <a:cubicBezTo>
                      <a:pt x="1" y="57"/>
                      <a:pt x="3" y="60"/>
                      <a:pt x="2" y="61"/>
                    </a:cubicBezTo>
                    <a:cubicBezTo>
                      <a:pt x="3" y="61"/>
                      <a:pt x="3" y="61"/>
                      <a:pt x="4" y="61"/>
                    </a:cubicBezTo>
                    <a:cubicBezTo>
                      <a:pt x="4" y="62"/>
                      <a:pt x="2" y="64"/>
                      <a:pt x="4" y="65"/>
                    </a:cubicBezTo>
                    <a:cubicBezTo>
                      <a:pt x="3" y="65"/>
                      <a:pt x="3" y="65"/>
                      <a:pt x="3" y="65"/>
                    </a:cubicBezTo>
                    <a:cubicBezTo>
                      <a:pt x="4" y="66"/>
                      <a:pt x="4" y="68"/>
                      <a:pt x="5" y="68"/>
                    </a:cubicBezTo>
                    <a:cubicBezTo>
                      <a:pt x="4" y="69"/>
                      <a:pt x="4" y="70"/>
                      <a:pt x="5" y="71"/>
                    </a:cubicBezTo>
                    <a:cubicBezTo>
                      <a:pt x="6" y="72"/>
                      <a:pt x="7" y="73"/>
                      <a:pt x="5" y="74"/>
                    </a:cubicBezTo>
                    <a:cubicBezTo>
                      <a:pt x="5" y="74"/>
                      <a:pt x="5" y="74"/>
                      <a:pt x="6" y="75"/>
                    </a:cubicBezTo>
                    <a:cubicBezTo>
                      <a:pt x="6" y="75"/>
                      <a:pt x="6" y="76"/>
                      <a:pt x="6" y="76"/>
                    </a:cubicBezTo>
                    <a:cubicBezTo>
                      <a:pt x="6" y="76"/>
                      <a:pt x="6" y="76"/>
                      <a:pt x="6" y="76"/>
                    </a:cubicBezTo>
                    <a:cubicBezTo>
                      <a:pt x="6" y="78"/>
                      <a:pt x="7" y="78"/>
                      <a:pt x="8" y="78"/>
                    </a:cubicBezTo>
                    <a:cubicBezTo>
                      <a:pt x="8" y="78"/>
                      <a:pt x="8" y="78"/>
                      <a:pt x="7" y="78"/>
                    </a:cubicBezTo>
                    <a:cubicBezTo>
                      <a:pt x="8" y="81"/>
                      <a:pt x="8" y="81"/>
                      <a:pt x="10" y="82"/>
                    </a:cubicBezTo>
                    <a:cubicBezTo>
                      <a:pt x="10" y="83"/>
                      <a:pt x="10" y="83"/>
                      <a:pt x="10" y="83"/>
                    </a:cubicBezTo>
                    <a:cubicBezTo>
                      <a:pt x="10" y="83"/>
                      <a:pt x="10" y="87"/>
                      <a:pt x="12" y="88"/>
                    </a:cubicBezTo>
                    <a:cubicBezTo>
                      <a:pt x="12" y="88"/>
                      <a:pt x="12" y="88"/>
                      <a:pt x="12" y="88"/>
                    </a:cubicBezTo>
                    <a:cubicBezTo>
                      <a:pt x="13" y="89"/>
                      <a:pt x="14" y="90"/>
                      <a:pt x="15" y="91"/>
                    </a:cubicBezTo>
                    <a:cubicBezTo>
                      <a:pt x="15" y="93"/>
                      <a:pt x="16" y="94"/>
                      <a:pt x="18" y="93"/>
                    </a:cubicBezTo>
                    <a:cubicBezTo>
                      <a:pt x="20" y="93"/>
                      <a:pt x="20" y="93"/>
                      <a:pt x="20" y="93"/>
                    </a:cubicBezTo>
                    <a:cubicBezTo>
                      <a:pt x="18" y="92"/>
                      <a:pt x="21" y="92"/>
                      <a:pt x="20" y="91"/>
                    </a:cubicBezTo>
                    <a:cubicBezTo>
                      <a:pt x="21" y="92"/>
                      <a:pt x="22" y="93"/>
                      <a:pt x="21" y="93"/>
                    </a:cubicBezTo>
                    <a:cubicBezTo>
                      <a:pt x="21" y="93"/>
                      <a:pt x="21" y="93"/>
                      <a:pt x="21" y="93"/>
                    </a:cubicBezTo>
                    <a:cubicBezTo>
                      <a:pt x="19" y="94"/>
                      <a:pt x="23" y="95"/>
                      <a:pt x="22" y="96"/>
                    </a:cubicBezTo>
                    <a:cubicBezTo>
                      <a:pt x="26" y="98"/>
                      <a:pt x="30" y="100"/>
                      <a:pt x="35" y="100"/>
                    </a:cubicBezTo>
                    <a:cubicBezTo>
                      <a:pt x="34" y="99"/>
                      <a:pt x="34" y="99"/>
                      <a:pt x="34" y="99"/>
                    </a:cubicBezTo>
                    <a:cubicBezTo>
                      <a:pt x="36" y="99"/>
                      <a:pt x="36" y="99"/>
                      <a:pt x="36" y="99"/>
                    </a:cubicBezTo>
                    <a:cubicBezTo>
                      <a:pt x="36" y="99"/>
                      <a:pt x="36" y="100"/>
                      <a:pt x="35" y="100"/>
                    </a:cubicBezTo>
                    <a:cubicBezTo>
                      <a:pt x="36" y="101"/>
                      <a:pt x="37" y="99"/>
                      <a:pt x="37" y="99"/>
                    </a:cubicBezTo>
                    <a:cubicBezTo>
                      <a:pt x="39" y="99"/>
                      <a:pt x="36" y="100"/>
                      <a:pt x="37" y="100"/>
                    </a:cubicBezTo>
                    <a:cubicBezTo>
                      <a:pt x="37" y="100"/>
                      <a:pt x="38" y="100"/>
                      <a:pt x="38" y="100"/>
                    </a:cubicBezTo>
                    <a:cubicBezTo>
                      <a:pt x="38" y="100"/>
                      <a:pt x="38" y="100"/>
                      <a:pt x="38" y="100"/>
                    </a:cubicBezTo>
                    <a:cubicBezTo>
                      <a:pt x="38" y="100"/>
                      <a:pt x="38" y="99"/>
                      <a:pt x="40" y="99"/>
                    </a:cubicBezTo>
                    <a:cubicBezTo>
                      <a:pt x="40" y="99"/>
                      <a:pt x="40" y="100"/>
                      <a:pt x="40" y="100"/>
                    </a:cubicBezTo>
                    <a:cubicBezTo>
                      <a:pt x="41" y="100"/>
                      <a:pt x="41" y="100"/>
                      <a:pt x="41" y="100"/>
                    </a:cubicBezTo>
                    <a:cubicBezTo>
                      <a:pt x="41" y="100"/>
                      <a:pt x="43" y="99"/>
                      <a:pt x="43" y="99"/>
                    </a:cubicBezTo>
                    <a:cubicBezTo>
                      <a:pt x="42" y="98"/>
                      <a:pt x="42" y="98"/>
                      <a:pt x="42" y="98"/>
                    </a:cubicBezTo>
                    <a:cubicBezTo>
                      <a:pt x="43" y="98"/>
                      <a:pt x="44" y="98"/>
                      <a:pt x="43" y="97"/>
                    </a:cubicBezTo>
                    <a:cubicBezTo>
                      <a:pt x="44" y="99"/>
                      <a:pt x="49" y="95"/>
                      <a:pt x="50" y="95"/>
                    </a:cubicBezTo>
                    <a:cubicBezTo>
                      <a:pt x="51" y="94"/>
                      <a:pt x="52" y="94"/>
                      <a:pt x="53" y="93"/>
                    </a:cubicBezTo>
                    <a:cubicBezTo>
                      <a:pt x="52" y="93"/>
                      <a:pt x="52" y="92"/>
                      <a:pt x="53" y="92"/>
                    </a:cubicBezTo>
                    <a:cubicBezTo>
                      <a:pt x="54" y="94"/>
                      <a:pt x="55" y="91"/>
                      <a:pt x="57" y="92"/>
                    </a:cubicBezTo>
                    <a:cubicBezTo>
                      <a:pt x="55" y="92"/>
                      <a:pt x="59" y="90"/>
                      <a:pt x="57" y="89"/>
                    </a:cubicBezTo>
                    <a:cubicBezTo>
                      <a:pt x="58" y="89"/>
                      <a:pt x="58" y="90"/>
                      <a:pt x="59" y="90"/>
                    </a:cubicBezTo>
                    <a:cubicBezTo>
                      <a:pt x="59" y="89"/>
                      <a:pt x="60" y="88"/>
                      <a:pt x="61" y="87"/>
                    </a:cubicBezTo>
                    <a:cubicBezTo>
                      <a:pt x="62" y="86"/>
                      <a:pt x="64" y="85"/>
                      <a:pt x="64" y="84"/>
                    </a:cubicBezTo>
                    <a:cubicBezTo>
                      <a:pt x="64" y="84"/>
                      <a:pt x="64" y="84"/>
                      <a:pt x="64" y="83"/>
                    </a:cubicBezTo>
                    <a:cubicBezTo>
                      <a:pt x="66" y="83"/>
                      <a:pt x="66" y="83"/>
                      <a:pt x="66" y="83"/>
                    </a:cubicBezTo>
                    <a:cubicBezTo>
                      <a:pt x="66" y="82"/>
                      <a:pt x="64" y="81"/>
                      <a:pt x="66" y="81"/>
                    </a:cubicBezTo>
                    <a:cubicBezTo>
                      <a:pt x="66" y="81"/>
                      <a:pt x="65" y="81"/>
                      <a:pt x="65" y="81"/>
                    </a:cubicBezTo>
                    <a:cubicBezTo>
                      <a:pt x="68" y="79"/>
                      <a:pt x="69" y="76"/>
                      <a:pt x="70" y="73"/>
                    </a:cubicBezTo>
                    <a:cubicBezTo>
                      <a:pt x="71" y="71"/>
                      <a:pt x="72" y="68"/>
                      <a:pt x="74" y="66"/>
                    </a:cubicBezTo>
                    <a:cubicBezTo>
                      <a:pt x="73" y="66"/>
                      <a:pt x="74" y="66"/>
                      <a:pt x="74" y="65"/>
                    </a:cubicBezTo>
                    <a:cubicBezTo>
                      <a:pt x="73" y="65"/>
                      <a:pt x="73" y="65"/>
                      <a:pt x="73" y="65"/>
                    </a:cubicBezTo>
                    <a:cubicBezTo>
                      <a:pt x="73" y="65"/>
                      <a:pt x="73" y="64"/>
                      <a:pt x="73" y="64"/>
                    </a:cubicBezTo>
                    <a:cubicBezTo>
                      <a:pt x="74" y="63"/>
                      <a:pt x="74" y="63"/>
                      <a:pt x="74" y="63"/>
                    </a:cubicBezTo>
                    <a:cubicBezTo>
                      <a:pt x="73" y="62"/>
                      <a:pt x="75" y="60"/>
                      <a:pt x="74" y="60"/>
                    </a:cubicBezTo>
                    <a:cubicBezTo>
                      <a:pt x="74" y="61"/>
                      <a:pt x="74" y="61"/>
                      <a:pt x="74" y="61"/>
                    </a:cubicBezTo>
                    <a:cubicBezTo>
                      <a:pt x="73" y="59"/>
                      <a:pt x="71" y="61"/>
                      <a:pt x="69" y="61"/>
                    </a:cubicBezTo>
                    <a:cubicBezTo>
                      <a:pt x="70" y="62"/>
                      <a:pt x="66" y="63"/>
                      <a:pt x="68" y="65"/>
                    </a:cubicBezTo>
                    <a:cubicBezTo>
                      <a:pt x="67" y="65"/>
                      <a:pt x="67" y="64"/>
                      <a:pt x="67" y="64"/>
                    </a:cubicBezTo>
                    <a:cubicBezTo>
                      <a:pt x="67" y="65"/>
                      <a:pt x="67" y="66"/>
                      <a:pt x="67" y="66"/>
                    </a:cubicBezTo>
                    <a:cubicBezTo>
                      <a:pt x="66" y="66"/>
                      <a:pt x="66" y="66"/>
                      <a:pt x="66" y="66"/>
                    </a:cubicBezTo>
                    <a:cubicBezTo>
                      <a:pt x="66" y="69"/>
                      <a:pt x="65" y="70"/>
                      <a:pt x="63" y="72"/>
                    </a:cubicBezTo>
                    <a:cubicBezTo>
                      <a:pt x="64" y="72"/>
                      <a:pt x="64" y="72"/>
                      <a:pt x="64" y="72"/>
                    </a:cubicBezTo>
                    <a:cubicBezTo>
                      <a:pt x="63" y="73"/>
                      <a:pt x="63" y="73"/>
                      <a:pt x="63" y="73"/>
                    </a:cubicBezTo>
                    <a:cubicBezTo>
                      <a:pt x="63" y="74"/>
                      <a:pt x="63" y="71"/>
                      <a:pt x="64" y="72"/>
                    </a:cubicBezTo>
                    <a:cubicBezTo>
                      <a:pt x="63" y="72"/>
                      <a:pt x="62" y="76"/>
                      <a:pt x="60" y="76"/>
                    </a:cubicBezTo>
                    <a:cubicBezTo>
                      <a:pt x="60" y="77"/>
                      <a:pt x="61" y="76"/>
                      <a:pt x="61" y="77"/>
                    </a:cubicBezTo>
                    <a:cubicBezTo>
                      <a:pt x="60" y="77"/>
                      <a:pt x="60" y="77"/>
                      <a:pt x="60" y="77"/>
                    </a:cubicBezTo>
                    <a:cubicBezTo>
                      <a:pt x="60" y="77"/>
                      <a:pt x="60" y="77"/>
                      <a:pt x="60" y="77"/>
                    </a:cubicBezTo>
                    <a:cubicBezTo>
                      <a:pt x="60" y="78"/>
                      <a:pt x="59" y="78"/>
                      <a:pt x="59" y="77"/>
                    </a:cubicBezTo>
                    <a:cubicBezTo>
                      <a:pt x="59" y="77"/>
                      <a:pt x="59" y="77"/>
                      <a:pt x="59" y="77"/>
                    </a:cubicBezTo>
                    <a:cubicBezTo>
                      <a:pt x="58" y="77"/>
                      <a:pt x="58" y="79"/>
                      <a:pt x="58" y="79"/>
                    </a:cubicBezTo>
                    <a:cubicBezTo>
                      <a:pt x="58" y="78"/>
                      <a:pt x="58" y="78"/>
                      <a:pt x="58" y="78"/>
                    </a:cubicBezTo>
                    <a:cubicBezTo>
                      <a:pt x="57" y="81"/>
                      <a:pt x="55" y="83"/>
                      <a:pt x="54" y="85"/>
                    </a:cubicBezTo>
                    <a:cubicBezTo>
                      <a:pt x="54" y="85"/>
                      <a:pt x="54" y="85"/>
                      <a:pt x="54" y="85"/>
                    </a:cubicBezTo>
                    <a:cubicBezTo>
                      <a:pt x="53" y="87"/>
                      <a:pt x="52" y="86"/>
                      <a:pt x="51" y="88"/>
                    </a:cubicBezTo>
                    <a:cubicBezTo>
                      <a:pt x="51" y="87"/>
                      <a:pt x="51" y="87"/>
                      <a:pt x="51" y="87"/>
                    </a:cubicBezTo>
                    <a:cubicBezTo>
                      <a:pt x="51" y="88"/>
                      <a:pt x="51" y="89"/>
                      <a:pt x="50" y="89"/>
                    </a:cubicBezTo>
                    <a:cubicBezTo>
                      <a:pt x="50" y="88"/>
                      <a:pt x="49" y="89"/>
                      <a:pt x="49" y="88"/>
                    </a:cubicBezTo>
                    <a:cubicBezTo>
                      <a:pt x="48" y="90"/>
                      <a:pt x="49" y="89"/>
                      <a:pt x="48" y="91"/>
                    </a:cubicBezTo>
                    <a:cubicBezTo>
                      <a:pt x="47" y="90"/>
                      <a:pt x="47" y="90"/>
                      <a:pt x="47" y="90"/>
                    </a:cubicBezTo>
                    <a:cubicBezTo>
                      <a:pt x="47" y="91"/>
                      <a:pt x="47" y="91"/>
                      <a:pt x="47" y="92"/>
                    </a:cubicBezTo>
                    <a:cubicBezTo>
                      <a:pt x="47" y="91"/>
                      <a:pt x="46" y="92"/>
                      <a:pt x="46" y="90"/>
                    </a:cubicBezTo>
                    <a:cubicBezTo>
                      <a:pt x="44" y="90"/>
                      <a:pt x="44" y="93"/>
                      <a:pt x="42" y="91"/>
                    </a:cubicBezTo>
                    <a:cubicBezTo>
                      <a:pt x="42" y="93"/>
                      <a:pt x="44" y="92"/>
                      <a:pt x="44" y="92"/>
                    </a:cubicBezTo>
                    <a:cubicBezTo>
                      <a:pt x="44" y="93"/>
                      <a:pt x="43" y="94"/>
                      <a:pt x="43" y="94"/>
                    </a:cubicBezTo>
                    <a:cubicBezTo>
                      <a:pt x="42" y="94"/>
                      <a:pt x="41" y="92"/>
                      <a:pt x="39" y="92"/>
                    </a:cubicBezTo>
                    <a:cubicBezTo>
                      <a:pt x="39" y="92"/>
                      <a:pt x="39" y="92"/>
                      <a:pt x="39" y="92"/>
                    </a:cubicBezTo>
                    <a:cubicBezTo>
                      <a:pt x="39" y="92"/>
                      <a:pt x="38" y="93"/>
                      <a:pt x="37" y="92"/>
                    </a:cubicBezTo>
                    <a:cubicBezTo>
                      <a:pt x="37" y="93"/>
                      <a:pt x="37" y="92"/>
                      <a:pt x="36" y="94"/>
                    </a:cubicBezTo>
                    <a:cubicBezTo>
                      <a:pt x="36" y="94"/>
                      <a:pt x="37" y="94"/>
                      <a:pt x="37" y="93"/>
                    </a:cubicBezTo>
                    <a:cubicBezTo>
                      <a:pt x="38" y="93"/>
                      <a:pt x="38" y="93"/>
                      <a:pt x="38" y="93"/>
                    </a:cubicBezTo>
                    <a:cubicBezTo>
                      <a:pt x="37" y="94"/>
                      <a:pt x="36" y="95"/>
                      <a:pt x="35" y="95"/>
                    </a:cubicBezTo>
                    <a:cubicBezTo>
                      <a:pt x="35" y="94"/>
                      <a:pt x="35" y="94"/>
                      <a:pt x="36" y="94"/>
                    </a:cubicBezTo>
                    <a:cubicBezTo>
                      <a:pt x="35" y="93"/>
                      <a:pt x="35" y="94"/>
                      <a:pt x="34" y="94"/>
                    </a:cubicBezTo>
                    <a:cubicBezTo>
                      <a:pt x="35" y="92"/>
                      <a:pt x="36" y="93"/>
                      <a:pt x="37" y="92"/>
                    </a:cubicBezTo>
                    <a:cubicBezTo>
                      <a:pt x="37" y="91"/>
                      <a:pt x="35" y="93"/>
                      <a:pt x="36" y="92"/>
                    </a:cubicBezTo>
                    <a:cubicBezTo>
                      <a:pt x="35" y="94"/>
                      <a:pt x="34" y="91"/>
                      <a:pt x="33" y="93"/>
                    </a:cubicBezTo>
                    <a:cubicBezTo>
                      <a:pt x="33" y="92"/>
                      <a:pt x="33" y="92"/>
                      <a:pt x="33" y="92"/>
                    </a:cubicBezTo>
                    <a:cubicBezTo>
                      <a:pt x="33" y="92"/>
                      <a:pt x="33" y="92"/>
                      <a:pt x="32" y="92"/>
                    </a:cubicBezTo>
                    <a:cubicBezTo>
                      <a:pt x="33" y="91"/>
                      <a:pt x="33" y="91"/>
                      <a:pt x="33" y="91"/>
                    </a:cubicBezTo>
                    <a:cubicBezTo>
                      <a:pt x="32" y="92"/>
                      <a:pt x="32" y="90"/>
                      <a:pt x="31" y="90"/>
                    </a:cubicBezTo>
                    <a:cubicBezTo>
                      <a:pt x="32" y="91"/>
                      <a:pt x="31" y="92"/>
                      <a:pt x="32" y="92"/>
                    </a:cubicBezTo>
                    <a:cubicBezTo>
                      <a:pt x="29" y="93"/>
                      <a:pt x="31" y="90"/>
                      <a:pt x="29" y="90"/>
                    </a:cubicBezTo>
                    <a:cubicBezTo>
                      <a:pt x="29" y="90"/>
                      <a:pt x="29" y="90"/>
                      <a:pt x="29" y="91"/>
                    </a:cubicBezTo>
                    <a:cubicBezTo>
                      <a:pt x="29" y="90"/>
                      <a:pt x="28" y="90"/>
                      <a:pt x="28" y="89"/>
                    </a:cubicBezTo>
                    <a:cubicBezTo>
                      <a:pt x="27" y="89"/>
                      <a:pt x="28" y="90"/>
                      <a:pt x="27" y="90"/>
                    </a:cubicBezTo>
                    <a:cubicBezTo>
                      <a:pt x="27" y="89"/>
                      <a:pt x="26" y="91"/>
                      <a:pt x="25" y="90"/>
                    </a:cubicBezTo>
                    <a:cubicBezTo>
                      <a:pt x="26" y="90"/>
                      <a:pt x="26" y="90"/>
                      <a:pt x="26" y="90"/>
                    </a:cubicBezTo>
                    <a:cubicBezTo>
                      <a:pt x="24" y="88"/>
                      <a:pt x="24" y="91"/>
                      <a:pt x="23" y="89"/>
                    </a:cubicBezTo>
                    <a:cubicBezTo>
                      <a:pt x="25" y="89"/>
                      <a:pt x="25" y="89"/>
                      <a:pt x="25" y="89"/>
                    </a:cubicBezTo>
                    <a:cubicBezTo>
                      <a:pt x="24" y="89"/>
                      <a:pt x="24" y="89"/>
                      <a:pt x="24" y="89"/>
                    </a:cubicBezTo>
                    <a:cubicBezTo>
                      <a:pt x="24" y="88"/>
                      <a:pt x="24" y="88"/>
                      <a:pt x="24" y="88"/>
                    </a:cubicBezTo>
                    <a:cubicBezTo>
                      <a:pt x="23" y="88"/>
                      <a:pt x="23" y="88"/>
                      <a:pt x="22" y="87"/>
                    </a:cubicBezTo>
                    <a:cubicBezTo>
                      <a:pt x="22" y="87"/>
                      <a:pt x="21" y="88"/>
                      <a:pt x="21" y="87"/>
                    </a:cubicBezTo>
                    <a:cubicBezTo>
                      <a:pt x="21" y="87"/>
                      <a:pt x="21" y="87"/>
                      <a:pt x="20" y="86"/>
                    </a:cubicBezTo>
                    <a:cubicBezTo>
                      <a:pt x="21" y="86"/>
                      <a:pt x="22" y="86"/>
                      <a:pt x="22" y="87"/>
                    </a:cubicBezTo>
                    <a:cubicBezTo>
                      <a:pt x="22" y="86"/>
                      <a:pt x="22" y="86"/>
                      <a:pt x="22" y="86"/>
                    </a:cubicBezTo>
                    <a:cubicBezTo>
                      <a:pt x="22" y="85"/>
                      <a:pt x="21" y="85"/>
                      <a:pt x="21" y="85"/>
                    </a:cubicBezTo>
                    <a:cubicBezTo>
                      <a:pt x="21" y="85"/>
                      <a:pt x="21" y="85"/>
                      <a:pt x="21" y="85"/>
                    </a:cubicBezTo>
                    <a:cubicBezTo>
                      <a:pt x="19" y="85"/>
                      <a:pt x="19" y="85"/>
                      <a:pt x="19" y="85"/>
                    </a:cubicBezTo>
                    <a:cubicBezTo>
                      <a:pt x="19" y="84"/>
                      <a:pt x="19" y="84"/>
                      <a:pt x="20" y="84"/>
                    </a:cubicBezTo>
                    <a:cubicBezTo>
                      <a:pt x="20" y="84"/>
                      <a:pt x="19" y="84"/>
                      <a:pt x="19" y="84"/>
                    </a:cubicBezTo>
                    <a:cubicBezTo>
                      <a:pt x="19" y="84"/>
                      <a:pt x="20" y="83"/>
                      <a:pt x="21" y="83"/>
                    </a:cubicBezTo>
                    <a:cubicBezTo>
                      <a:pt x="19" y="83"/>
                      <a:pt x="19" y="83"/>
                      <a:pt x="19" y="83"/>
                    </a:cubicBezTo>
                    <a:cubicBezTo>
                      <a:pt x="19" y="82"/>
                      <a:pt x="19" y="81"/>
                      <a:pt x="19" y="81"/>
                    </a:cubicBezTo>
                    <a:cubicBezTo>
                      <a:pt x="19" y="81"/>
                      <a:pt x="17" y="80"/>
                      <a:pt x="17" y="79"/>
                    </a:cubicBezTo>
                    <a:cubicBezTo>
                      <a:pt x="17" y="79"/>
                      <a:pt x="17" y="79"/>
                      <a:pt x="16" y="79"/>
                    </a:cubicBezTo>
                    <a:cubicBezTo>
                      <a:pt x="16" y="78"/>
                      <a:pt x="16" y="77"/>
                      <a:pt x="15" y="76"/>
                    </a:cubicBezTo>
                    <a:cubicBezTo>
                      <a:pt x="16" y="74"/>
                      <a:pt x="16" y="74"/>
                      <a:pt x="16" y="74"/>
                    </a:cubicBezTo>
                    <a:cubicBezTo>
                      <a:pt x="15" y="74"/>
                      <a:pt x="15" y="76"/>
                      <a:pt x="13" y="75"/>
                    </a:cubicBezTo>
                    <a:cubicBezTo>
                      <a:pt x="13" y="73"/>
                      <a:pt x="14" y="74"/>
                      <a:pt x="14" y="73"/>
                    </a:cubicBezTo>
                    <a:cubicBezTo>
                      <a:pt x="14" y="73"/>
                      <a:pt x="12" y="72"/>
                      <a:pt x="13" y="71"/>
                    </a:cubicBezTo>
                    <a:cubicBezTo>
                      <a:pt x="13" y="71"/>
                      <a:pt x="13" y="71"/>
                      <a:pt x="13" y="72"/>
                    </a:cubicBezTo>
                    <a:close/>
                    <a:moveTo>
                      <a:pt x="10" y="58"/>
                    </a:moveTo>
                    <a:cubicBezTo>
                      <a:pt x="11" y="58"/>
                      <a:pt x="11" y="59"/>
                      <a:pt x="11" y="59"/>
                    </a:cubicBezTo>
                    <a:cubicBezTo>
                      <a:pt x="10" y="59"/>
                      <a:pt x="10" y="58"/>
                      <a:pt x="10" y="58"/>
                    </a:cubicBezTo>
                    <a:close/>
                    <a:moveTo>
                      <a:pt x="12" y="36"/>
                    </a:moveTo>
                    <a:cubicBezTo>
                      <a:pt x="12" y="36"/>
                      <a:pt x="12" y="37"/>
                      <a:pt x="12" y="37"/>
                    </a:cubicBezTo>
                    <a:cubicBezTo>
                      <a:pt x="12" y="37"/>
                      <a:pt x="12" y="36"/>
                      <a:pt x="12" y="36"/>
                    </a:cubicBezTo>
                    <a:close/>
                    <a:moveTo>
                      <a:pt x="63" y="10"/>
                    </a:moveTo>
                    <a:cubicBezTo>
                      <a:pt x="63" y="10"/>
                      <a:pt x="63" y="10"/>
                      <a:pt x="63" y="10"/>
                    </a:cubicBezTo>
                    <a:cubicBezTo>
                      <a:pt x="63" y="9"/>
                      <a:pt x="63" y="10"/>
                      <a:pt x="63" y="10"/>
                    </a:cubicBezTo>
                    <a:close/>
                    <a:moveTo>
                      <a:pt x="64" y="12"/>
                    </a:moveTo>
                    <a:cubicBezTo>
                      <a:pt x="64" y="12"/>
                      <a:pt x="64" y="11"/>
                      <a:pt x="64" y="11"/>
                    </a:cubicBezTo>
                    <a:cubicBezTo>
                      <a:pt x="64" y="11"/>
                      <a:pt x="64" y="11"/>
                      <a:pt x="64" y="11"/>
                    </a:cubicBezTo>
                    <a:cubicBezTo>
                      <a:pt x="64" y="11"/>
                      <a:pt x="64" y="11"/>
                      <a:pt x="64" y="12"/>
                    </a:cubicBezTo>
                    <a:close/>
                    <a:moveTo>
                      <a:pt x="41" y="99"/>
                    </a:moveTo>
                    <a:cubicBezTo>
                      <a:pt x="40" y="99"/>
                      <a:pt x="40" y="99"/>
                      <a:pt x="40" y="99"/>
                    </a:cubicBezTo>
                    <a:cubicBezTo>
                      <a:pt x="41" y="99"/>
                      <a:pt x="41" y="99"/>
                      <a:pt x="4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13" name="Freeform 307">
                <a:extLst>
                  <a:ext uri="{FF2B5EF4-FFF2-40B4-BE49-F238E27FC236}">
                    <a16:creationId xmlns:a16="http://schemas.microsoft.com/office/drawing/2014/main" id="{D24701E8-7AB5-4D74-BB01-A09D3AE63C13}"/>
                  </a:ext>
                </a:extLst>
              </p:cNvPr>
              <p:cNvSpPr>
                <a:spLocks/>
              </p:cNvSpPr>
              <p:nvPr userDrawn="1"/>
            </p:nvSpPr>
            <p:spPr bwMode="auto">
              <a:xfrm>
                <a:off x="4102" y="39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14" name="Freeform 308">
                <a:extLst>
                  <a:ext uri="{FF2B5EF4-FFF2-40B4-BE49-F238E27FC236}">
                    <a16:creationId xmlns:a16="http://schemas.microsoft.com/office/drawing/2014/main" id="{B30862E1-6EFD-49E1-A369-FD22198A86D6}"/>
                  </a:ext>
                </a:extLst>
              </p:cNvPr>
              <p:cNvSpPr>
                <a:spLocks/>
              </p:cNvSpPr>
              <p:nvPr userDrawn="1"/>
            </p:nvSpPr>
            <p:spPr bwMode="auto">
              <a:xfrm>
                <a:off x="4127"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15" name="Freeform 309">
                <a:extLst>
                  <a:ext uri="{FF2B5EF4-FFF2-40B4-BE49-F238E27FC236}">
                    <a16:creationId xmlns:a16="http://schemas.microsoft.com/office/drawing/2014/main" id="{E478A332-3032-4195-8455-DCCE05946D68}"/>
                  </a:ext>
                </a:extLst>
              </p:cNvPr>
              <p:cNvSpPr>
                <a:spLocks/>
              </p:cNvSpPr>
              <p:nvPr userDrawn="1"/>
            </p:nvSpPr>
            <p:spPr bwMode="auto">
              <a:xfrm>
                <a:off x="4251" y="24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16" name="Freeform 310">
                <a:extLst>
                  <a:ext uri="{FF2B5EF4-FFF2-40B4-BE49-F238E27FC236}">
                    <a16:creationId xmlns:a16="http://schemas.microsoft.com/office/drawing/2014/main" id="{D6E24BCC-2E8C-4B42-9CE0-A5F3B8F65E31}"/>
                  </a:ext>
                </a:extLst>
              </p:cNvPr>
              <p:cNvSpPr>
                <a:spLocks/>
              </p:cNvSpPr>
              <p:nvPr userDrawn="1"/>
            </p:nvSpPr>
            <p:spPr bwMode="auto">
              <a:xfrm>
                <a:off x="4391" y="27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17" name="Freeform 311">
                <a:extLst>
                  <a:ext uri="{FF2B5EF4-FFF2-40B4-BE49-F238E27FC236}">
                    <a16:creationId xmlns:a16="http://schemas.microsoft.com/office/drawing/2014/main" id="{F6196809-FB1E-43E9-8C65-066DDFDF45A8}"/>
                  </a:ext>
                </a:extLst>
              </p:cNvPr>
              <p:cNvSpPr>
                <a:spLocks/>
              </p:cNvSpPr>
              <p:nvPr userDrawn="1"/>
            </p:nvSpPr>
            <p:spPr bwMode="auto">
              <a:xfrm>
                <a:off x="4386" y="32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0" y="1"/>
                      <a:pt x="1" y="1"/>
                    </a:cubicBezTo>
                    <a:cubicBezTo>
                      <a:pt x="1" y="1"/>
                      <a:pt x="1" y="1"/>
                      <a:pt x="1"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18" name="Freeform 312">
                <a:extLst>
                  <a:ext uri="{FF2B5EF4-FFF2-40B4-BE49-F238E27FC236}">
                    <a16:creationId xmlns:a16="http://schemas.microsoft.com/office/drawing/2014/main" id="{F1EA7D5E-BFF8-4F3E-981D-F61E7B3E071F}"/>
                  </a:ext>
                </a:extLst>
              </p:cNvPr>
              <p:cNvSpPr>
                <a:spLocks/>
              </p:cNvSpPr>
              <p:nvPr userDrawn="1"/>
            </p:nvSpPr>
            <p:spPr bwMode="auto">
              <a:xfrm>
                <a:off x="4381" y="293"/>
                <a:ext cx="10" cy="10"/>
              </a:xfrm>
              <a:custGeom>
                <a:avLst/>
                <a:gdLst>
                  <a:gd name="T0" fmla="*/ 0 w 2"/>
                  <a:gd name="T1" fmla="*/ 0 h 2"/>
                  <a:gd name="T2" fmla="*/ 1 w 2"/>
                  <a:gd name="T3" fmla="*/ 2 h 2"/>
                  <a:gd name="T4" fmla="*/ 1 w 2"/>
                  <a:gd name="T5" fmla="*/ 1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1" y="2"/>
                    </a:cubicBezTo>
                    <a:cubicBezTo>
                      <a:pt x="1" y="2"/>
                      <a:pt x="1" y="2"/>
                      <a:pt x="1" y="1"/>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19" name="Freeform 313">
                <a:extLst>
                  <a:ext uri="{FF2B5EF4-FFF2-40B4-BE49-F238E27FC236}">
                    <a16:creationId xmlns:a16="http://schemas.microsoft.com/office/drawing/2014/main" id="{66162575-8EB0-496B-829A-412E200BC1F5}"/>
                  </a:ext>
                </a:extLst>
              </p:cNvPr>
              <p:cNvSpPr>
                <a:spLocks/>
              </p:cNvSpPr>
              <p:nvPr userDrawn="1"/>
            </p:nvSpPr>
            <p:spPr bwMode="auto">
              <a:xfrm>
                <a:off x="4386" y="30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20" name="Freeform 314">
                <a:extLst>
                  <a:ext uri="{FF2B5EF4-FFF2-40B4-BE49-F238E27FC236}">
                    <a16:creationId xmlns:a16="http://schemas.microsoft.com/office/drawing/2014/main" id="{08565DA4-26E7-494E-985A-D03E5C8D1E5C}"/>
                  </a:ext>
                </a:extLst>
              </p:cNvPr>
              <p:cNvSpPr>
                <a:spLocks/>
              </p:cNvSpPr>
              <p:nvPr userDrawn="1"/>
            </p:nvSpPr>
            <p:spPr bwMode="auto">
              <a:xfrm>
                <a:off x="4361" y="258"/>
                <a:ext cx="15" cy="5"/>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3" y="0"/>
                      <a:pt x="3" y="0"/>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21" name="Freeform 315">
                <a:extLst>
                  <a:ext uri="{FF2B5EF4-FFF2-40B4-BE49-F238E27FC236}">
                    <a16:creationId xmlns:a16="http://schemas.microsoft.com/office/drawing/2014/main" id="{D0EF94AE-ED65-44BA-BA26-32A9CC1F6D4B}"/>
                  </a:ext>
                </a:extLst>
              </p:cNvPr>
              <p:cNvSpPr>
                <a:spLocks/>
              </p:cNvSpPr>
              <p:nvPr userDrawn="1"/>
            </p:nvSpPr>
            <p:spPr bwMode="auto">
              <a:xfrm>
                <a:off x="4371" y="29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22" name="Freeform 316">
                <a:extLst>
                  <a:ext uri="{FF2B5EF4-FFF2-40B4-BE49-F238E27FC236}">
                    <a16:creationId xmlns:a16="http://schemas.microsoft.com/office/drawing/2014/main" id="{C4DAB32F-59B7-496F-A8B4-5F6B2B2DB9FD}"/>
                  </a:ext>
                </a:extLst>
              </p:cNvPr>
              <p:cNvSpPr>
                <a:spLocks/>
              </p:cNvSpPr>
              <p:nvPr userDrawn="1"/>
            </p:nvSpPr>
            <p:spPr bwMode="auto">
              <a:xfrm>
                <a:off x="4361" y="278"/>
                <a:ext cx="5" cy="10"/>
              </a:xfrm>
              <a:custGeom>
                <a:avLst/>
                <a:gdLst>
                  <a:gd name="T0" fmla="*/ 0 w 1"/>
                  <a:gd name="T1" fmla="*/ 1 h 2"/>
                  <a:gd name="T2" fmla="*/ 1 w 1"/>
                  <a:gd name="T3" fmla="*/ 2 h 2"/>
                  <a:gd name="T4" fmla="*/ 1 w 1"/>
                  <a:gd name="T5" fmla="*/ 2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23" name="Freeform 317">
                <a:extLst>
                  <a:ext uri="{FF2B5EF4-FFF2-40B4-BE49-F238E27FC236}">
                    <a16:creationId xmlns:a16="http://schemas.microsoft.com/office/drawing/2014/main" id="{B7105448-A1BE-4B87-847C-879317E3CDAB}"/>
                  </a:ext>
                </a:extLst>
              </p:cNvPr>
              <p:cNvSpPr>
                <a:spLocks/>
              </p:cNvSpPr>
              <p:nvPr userDrawn="1"/>
            </p:nvSpPr>
            <p:spPr bwMode="auto">
              <a:xfrm>
                <a:off x="4366" y="28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24" name="Freeform 318">
                <a:extLst>
                  <a:ext uri="{FF2B5EF4-FFF2-40B4-BE49-F238E27FC236}">
                    <a16:creationId xmlns:a16="http://schemas.microsoft.com/office/drawing/2014/main" id="{54AF9D52-FBA9-4425-A917-FA83D1A2B0CA}"/>
                  </a:ext>
                </a:extLst>
              </p:cNvPr>
              <p:cNvSpPr>
                <a:spLocks/>
              </p:cNvSpPr>
              <p:nvPr userDrawn="1"/>
            </p:nvSpPr>
            <p:spPr bwMode="auto">
              <a:xfrm>
                <a:off x="4366" y="2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25" name="Freeform 319">
                <a:extLst>
                  <a:ext uri="{FF2B5EF4-FFF2-40B4-BE49-F238E27FC236}">
                    <a16:creationId xmlns:a16="http://schemas.microsoft.com/office/drawing/2014/main" id="{8C76F24A-2554-4266-8B08-1CB6563F4C32}"/>
                  </a:ext>
                </a:extLst>
              </p:cNvPr>
              <p:cNvSpPr>
                <a:spLocks/>
              </p:cNvSpPr>
              <p:nvPr userDrawn="1"/>
            </p:nvSpPr>
            <p:spPr bwMode="auto">
              <a:xfrm>
                <a:off x="4316" y="24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26" name="Freeform 320">
                <a:extLst>
                  <a:ext uri="{FF2B5EF4-FFF2-40B4-BE49-F238E27FC236}">
                    <a16:creationId xmlns:a16="http://schemas.microsoft.com/office/drawing/2014/main" id="{ECFCB402-41B3-4F59-B283-AE3D500AB98A}"/>
                  </a:ext>
                </a:extLst>
              </p:cNvPr>
              <p:cNvSpPr>
                <a:spLocks/>
              </p:cNvSpPr>
              <p:nvPr userDrawn="1"/>
            </p:nvSpPr>
            <p:spPr bwMode="auto">
              <a:xfrm>
                <a:off x="4326" y="2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0"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27" name="Freeform 321">
                <a:extLst>
                  <a:ext uri="{FF2B5EF4-FFF2-40B4-BE49-F238E27FC236}">
                    <a16:creationId xmlns:a16="http://schemas.microsoft.com/office/drawing/2014/main" id="{ED805351-6DFB-4405-A804-4FC058EA0AE0}"/>
                  </a:ext>
                </a:extLst>
              </p:cNvPr>
              <p:cNvSpPr>
                <a:spLocks/>
              </p:cNvSpPr>
              <p:nvPr userDrawn="1"/>
            </p:nvSpPr>
            <p:spPr bwMode="auto">
              <a:xfrm>
                <a:off x="4306" y="258"/>
                <a:ext cx="15" cy="5"/>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0"/>
                      <a:pt x="1" y="1"/>
                    </a:cubicBezTo>
                    <a:cubicBezTo>
                      <a:pt x="2" y="0"/>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28" name="Freeform 322">
                <a:extLst>
                  <a:ext uri="{FF2B5EF4-FFF2-40B4-BE49-F238E27FC236}">
                    <a16:creationId xmlns:a16="http://schemas.microsoft.com/office/drawing/2014/main" id="{35AF96D6-7D25-4054-9314-919AFDC47367}"/>
                  </a:ext>
                </a:extLst>
              </p:cNvPr>
              <p:cNvSpPr>
                <a:spLocks/>
              </p:cNvSpPr>
              <p:nvPr userDrawn="1"/>
            </p:nvSpPr>
            <p:spPr bwMode="auto">
              <a:xfrm>
                <a:off x="4242" y="228"/>
                <a:ext cx="4" cy="10"/>
              </a:xfrm>
              <a:custGeom>
                <a:avLst/>
                <a:gdLst>
                  <a:gd name="T0" fmla="*/ 4 w 4"/>
                  <a:gd name="T1" fmla="*/ 10 h 10"/>
                  <a:gd name="T2" fmla="*/ 4 w 4"/>
                  <a:gd name="T3" fmla="*/ 10 h 10"/>
                  <a:gd name="T4" fmla="*/ 0 w 4"/>
                  <a:gd name="T5" fmla="*/ 0 h 10"/>
                  <a:gd name="T6" fmla="*/ 4 w 4"/>
                  <a:gd name="T7" fmla="*/ 10 h 10"/>
                </a:gdLst>
                <a:ahLst/>
                <a:cxnLst>
                  <a:cxn ang="0">
                    <a:pos x="T0" y="T1"/>
                  </a:cxn>
                  <a:cxn ang="0">
                    <a:pos x="T2" y="T3"/>
                  </a:cxn>
                  <a:cxn ang="0">
                    <a:pos x="T4" y="T5"/>
                  </a:cxn>
                  <a:cxn ang="0">
                    <a:pos x="T6" y="T7"/>
                  </a:cxn>
                </a:cxnLst>
                <a:rect l="0" t="0" r="r" b="b"/>
                <a:pathLst>
                  <a:path w="4" h="10">
                    <a:moveTo>
                      <a:pt x="4" y="10"/>
                    </a:moveTo>
                    <a:lnTo>
                      <a:pt x="4" y="10"/>
                    </a:lnTo>
                    <a:lnTo>
                      <a:pt x="0" y="0"/>
                    </a:lnTo>
                    <a:lnTo>
                      <a:pt x="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29" name="Freeform 323">
                <a:extLst>
                  <a:ext uri="{FF2B5EF4-FFF2-40B4-BE49-F238E27FC236}">
                    <a16:creationId xmlns:a16="http://schemas.microsoft.com/office/drawing/2014/main" id="{CDE3FF89-7F55-41E9-A700-65736E1F9DD2}"/>
                  </a:ext>
                </a:extLst>
              </p:cNvPr>
              <p:cNvSpPr>
                <a:spLocks/>
              </p:cNvSpPr>
              <p:nvPr userDrawn="1"/>
            </p:nvSpPr>
            <p:spPr bwMode="auto">
              <a:xfrm>
                <a:off x="4187" y="273"/>
                <a:ext cx="10" cy="10"/>
              </a:xfrm>
              <a:custGeom>
                <a:avLst/>
                <a:gdLst>
                  <a:gd name="T0" fmla="*/ 1 w 2"/>
                  <a:gd name="T1" fmla="*/ 2 h 2"/>
                  <a:gd name="T2" fmla="*/ 2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0"/>
                      <a:pt x="1" y="1"/>
                      <a:pt x="1" y="0"/>
                    </a:cubicBezTo>
                    <a:cubicBezTo>
                      <a:pt x="1"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30" name="Freeform 324">
                <a:extLst>
                  <a:ext uri="{FF2B5EF4-FFF2-40B4-BE49-F238E27FC236}">
                    <a16:creationId xmlns:a16="http://schemas.microsoft.com/office/drawing/2014/main" id="{186E395B-CBAD-46FE-A5F1-49AE679965E6}"/>
                  </a:ext>
                </a:extLst>
              </p:cNvPr>
              <p:cNvSpPr>
                <a:spLocks/>
              </p:cNvSpPr>
              <p:nvPr userDrawn="1"/>
            </p:nvSpPr>
            <p:spPr bwMode="auto">
              <a:xfrm>
                <a:off x="4192" y="2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31" name="Rectangle 325">
                <a:extLst>
                  <a:ext uri="{FF2B5EF4-FFF2-40B4-BE49-F238E27FC236}">
                    <a16:creationId xmlns:a16="http://schemas.microsoft.com/office/drawing/2014/main" id="{C7FE972C-B52C-4A77-837D-E9F9B3F5F2C6}"/>
                  </a:ext>
                </a:extLst>
              </p:cNvPr>
              <p:cNvSpPr>
                <a:spLocks noChangeArrowheads="1"/>
              </p:cNvSpPr>
              <p:nvPr userDrawn="1"/>
            </p:nvSpPr>
            <p:spPr bwMode="auto">
              <a:xfrm>
                <a:off x="4421" y="5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32" name="Freeform 326">
                <a:extLst>
                  <a:ext uri="{FF2B5EF4-FFF2-40B4-BE49-F238E27FC236}">
                    <a16:creationId xmlns:a16="http://schemas.microsoft.com/office/drawing/2014/main" id="{8D8E9DC8-6626-4013-A2E5-11AF22A5DB63}"/>
                  </a:ext>
                </a:extLst>
              </p:cNvPr>
              <p:cNvSpPr>
                <a:spLocks/>
              </p:cNvSpPr>
              <p:nvPr userDrawn="1"/>
            </p:nvSpPr>
            <p:spPr bwMode="auto">
              <a:xfrm>
                <a:off x="4416" y="4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33" name="Freeform 327">
                <a:extLst>
                  <a:ext uri="{FF2B5EF4-FFF2-40B4-BE49-F238E27FC236}">
                    <a16:creationId xmlns:a16="http://schemas.microsoft.com/office/drawing/2014/main" id="{9D49A16C-7A33-4EA6-B528-B8AE019213C4}"/>
                  </a:ext>
                </a:extLst>
              </p:cNvPr>
              <p:cNvSpPr>
                <a:spLocks/>
              </p:cNvSpPr>
              <p:nvPr userDrawn="1"/>
            </p:nvSpPr>
            <p:spPr bwMode="auto">
              <a:xfrm>
                <a:off x="4102" y="47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34" name="Freeform 328">
                <a:extLst>
                  <a:ext uri="{FF2B5EF4-FFF2-40B4-BE49-F238E27FC236}">
                    <a16:creationId xmlns:a16="http://schemas.microsoft.com/office/drawing/2014/main" id="{53E0C8E6-A11E-4C5C-BB27-F9FB724E64A0}"/>
                  </a:ext>
                </a:extLst>
              </p:cNvPr>
              <p:cNvSpPr>
                <a:spLocks/>
              </p:cNvSpPr>
              <p:nvPr userDrawn="1"/>
            </p:nvSpPr>
            <p:spPr bwMode="auto">
              <a:xfrm>
                <a:off x="4102" y="52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35" name="Freeform 329">
                <a:extLst>
                  <a:ext uri="{FF2B5EF4-FFF2-40B4-BE49-F238E27FC236}">
                    <a16:creationId xmlns:a16="http://schemas.microsoft.com/office/drawing/2014/main" id="{A5385A38-14E6-4808-B1C4-7B94E745A637}"/>
                  </a:ext>
                </a:extLst>
              </p:cNvPr>
              <p:cNvSpPr>
                <a:spLocks/>
              </p:cNvSpPr>
              <p:nvPr userDrawn="1"/>
            </p:nvSpPr>
            <p:spPr bwMode="auto">
              <a:xfrm>
                <a:off x="4117" y="558"/>
                <a:ext cx="5" cy="1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36" name="Freeform 330">
                <a:extLst>
                  <a:ext uri="{FF2B5EF4-FFF2-40B4-BE49-F238E27FC236}">
                    <a16:creationId xmlns:a16="http://schemas.microsoft.com/office/drawing/2014/main" id="{155B95EA-D2A5-430F-ABB9-E4D3D44F0F4F}"/>
                  </a:ext>
                </a:extLst>
              </p:cNvPr>
              <p:cNvSpPr>
                <a:spLocks/>
              </p:cNvSpPr>
              <p:nvPr userDrawn="1"/>
            </p:nvSpPr>
            <p:spPr bwMode="auto">
              <a:xfrm>
                <a:off x="4689" y="83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37" name="Freeform 331">
                <a:extLst>
                  <a:ext uri="{FF2B5EF4-FFF2-40B4-BE49-F238E27FC236}">
                    <a16:creationId xmlns:a16="http://schemas.microsoft.com/office/drawing/2014/main" id="{1952B36A-12A5-435A-B48A-1242CC3279F5}"/>
                  </a:ext>
                </a:extLst>
              </p:cNvPr>
              <p:cNvSpPr>
                <a:spLocks/>
              </p:cNvSpPr>
              <p:nvPr userDrawn="1"/>
            </p:nvSpPr>
            <p:spPr bwMode="auto">
              <a:xfrm>
                <a:off x="4689" y="80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38" name="Freeform 332">
                <a:extLst>
                  <a:ext uri="{FF2B5EF4-FFF2-40B4-BE49-F238E27FC236}">
                    <a16:creationId xmlns:a16="http://schemas.microsoft.com/office/drawing/2014/main" id="{BE21FE66-16F8-4CD2-94D1-FFD6B05616E4}"/>
                  </a:ext>
                </a:extLst>
              </p:cNvPr>
              <p:cNvSpPr>
                <a:spLocks/>
              </p:cNvSpPr>
              <p:nvPr userDrawn="1"/>
            </p:nvSpPr>
            <p:spPr bwMode="auto">
              <a:xfrm>
                <a:off x="4694" y="783"/>
                <a:ext cx="5" cy="20"/>
              </a:xfrm>
              <a:custGeom>
                <a:avLst/>
                <a:gdLst>
                  <a:gd name="T0" fmla="*/ 1 w 1"/>
                  <a:gd name="T1" fmla="*/ 0 h 4"/>
                  <a:gd name="T2" fmla="*/ 0 w 1"/>
                  <a:gd name="T3" fmla="*/ 3 h 4"/>
                  <a:gd name="T4" fmla="*/ 0 w 1"/>
                  <a:gd name="T5" fmla="*/ 3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1" y="2"/>
                      <a:pt x="0" y="3"/>
                    </a:cubicBezTo>
                    <a:cubicBezTo>
                      <a:pt x="0" y="3"/>
                      <a:pt x="0" y="3"/>
                      <a:pt x="0" y="3"/>
                    </a:cubicBezTo>
                    <a:cubicBezTo>
                      <a:pt x="1" y="4"/>
                      <a:pt x="1" y="4"/>
                      <a:pt x="1"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39" name="Freeform 333">
                <a:extLst>
                  <a:ext uri="{FF2B5EF4-FFF2-40B4-BE49-F238E27FC236}">
                    <a16:creationId xmlns:a16="http://schemas.microsoft.com/office/drawing/2014/main" id="{25D7A720-7EBE-4987-B3BC-3D8E336FD241}"/>
                  </a:ext>
                </a:extLst>
              </p:cNvPr>
              <p:cNvSpPr>
                <a:spLocks/>
              </p:cNvSpPr>
              <p:nvPr userDrawn="1"/>
            </p:nvSpPr>
            <p:spPr bwMode="auto">
              <a:xfrm>
                <a:off x="4714" y="77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40" name="Rectangle 334">
                <a:extLst>
                  <a:ext uri="{FF2B5EF4-FFF2-40B4-BE49-F238E27FC236}">
                    <a16:creationId xmlns:a16="http://schemas.microsoft.com/office/drawing/2014/main" id="{E16A8EF3-9FC6-4B42-A484-91B7AAB2730E}"/>
                  </a:ext>
                </a:extLst>
              </p:cNvPr>
              <p:cNvSpPr>
                <a:spLocks noChangeArrowheads="1"/>
              </p:cNvSpPr>
              <p:nvPr userDrawn="1"/>
            </p:nvSpPr>
            <p:spPr bwMode="auto">
              <a:xfrm>
                <a:off x="4719" y="7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41" name="Freeform 335">
                <a:extLst>
                  <a:ext uri="{FF2B5EF4-FFF2-40B4-BE49-F238E27FC236}">
                    <a16:creationId xmlns:a16="http://schemas.microsoft.com/office/drawing/2014/main" id="{ECDAD863-2B72-4843-B23F-97568C1E0C2A}"/>
                  </a:ext>
                </a:extLst>
              </p:cNvPr>
              <p:cNvSpPr>
                <a:spLocks/>
              </p:cNvSpPr>
              <p:nvPr userDrawn="1"/>
            </p:nvSpPr>
            <p:spPr bwMode="auto">
              <a:xfrm>
                <a:off x="4719" y="7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42" name="Freeform 336">
                <a:extLst>
                  <a:ext uri="{FF2B5EF4-FFF2-40B4-BE49-F238E27FC236}">
                    <a16:creationId xmlns:a16="http://schemas.microsoft.com/office/drawing/2014/main" id="{CFE114A1-2197-4810-9107-BE09AA206ADC}"/>
                  </a:ext>
                </a:extLst>
              </p:cNvPr>
              <p:cNvSpPr>
                <a:spLocks/>
              </p:cNvSpPr>
              <p:nvPr userDrawn="1"/>
            </p:nvSpPr>
            <p:spPr bwMode="auto">
              <a:xfrm>
                <a:off x="4714" y="7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43" name="Freeform 337">
                <a:extLst>
                  <a:ext uri="{FF2B5EF4-FFF2-40B4-BE49-F238E27FC236}">
                    <a16:creationId xmlns:a16="http://schemas.microsoft.com/office/drawing/2014/main" id="{A89A5C66-7D40-4E65-81D4-12F62F7095AD}"/>
                  </a:ext>
                </a:extLst>
              </p:cNvPr>
              <p:cNvSpPr>
                <a:spLocks/>
              </p:cNvSpPr>
              <p:nvPr userDrawn="1"/>
            </p:nvSpPr>
            <p:spPr bwMode="auto">
              <a:xfrm>
                <a:off x="4714" y="763"/>
                <a:ext cx="0" cy="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44" name="Freeform 338">
                <a:extLst>
                  <a:ext uri="{FF2B5EF4-FFF2-40B4-BE49-F238E27FC236}">
                    <a16:creationId xmlns:a16="http://schemas.microsoft.com/office/drawing/2014/main" id="{E6522F73-2CC3-474B-A7C1-48ED50ADA6B5}"/>
                  </a:ext>
                </a:extLst>
              </p:cNvPr>
              <p:cNvSpPr>
                <a:spLocks/>
              </p:cNvSpPr>
              <p:nvPr userDrawn="1"/>
            </p:nvSpPr>
            <p:spPr bwMode="auto">
              <a:xfrm>
                <a:off x="4709" y="76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1" y="0"/>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45" name="Freeform 339">
                <a:extLst>
                  <a:ext uri="{FF2B5EF4-FFF2-40B4-BE49-F238E27FC236}">
                    <a16:creationId xmlns:a16="http://schemas.microsoft.com/office/drawing/2014/main" id="{10DF2BCC-C9D9-40E8-A061-88ED123AF870}"/>
                  </a:ext>
                </a:extLst>
              </p:cNvPr>
              <p:cNvSpPr>
                <a:spLocks/>
              </p:cNvSpPr>
              <p:nvPr userDrawn="1"/>
            </p:nvSpPr>
            <p:spPr bwMode="auto">
              <a:xfrm>
                <a:off x="4694" y="78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46" name="Freeform 340">
                <a:extLst>
                  <a:ext uri="{FF2B5EF4-FFF2-40B4-BE49-F238E27FC236}">
                    <a16:creationId xmlns:a16="http://schemas.microsoft.com/office/drawing/2014/main" id="{5CB798DB-59B3-4DA5-817B-EC71B4ED79D6}"/>
                  </a:ext>
                </a:extLst>
              </p:cNvPr>
              <p:cNvSpPr>
                <a:spLocks/>
              </p:cNvSpPr>
              <p:nvPr userDrawn="1"/>
            </p:nvSpPr>
            <p:spPr bwMode="auto">
              <a:xfrm>
                <a:off x="4719"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47" name="Freeform 341">
                <a:extLst>
                  <a:ext uri="{FF2B5EF4-FFF2-40B4-BE49-F238E27FC236}">
                    <a16:creationId xmlns:a16="http://schemas.microsoft.com/office/drawing/2014/main" id="{4B2511A2-DD01-4651-B271-57815A3CADAD}"/>
                  </a:ext>
                </a:extLst>
              </p:cNvPr>
              <p:cNvSpPr>
                <a:spLocks/>
              </p:cNvSpPr>
              <p:nvPr userDrawn="1"/>
            </p:nvSpPr>
            <p:spPr bwMode="auto">
              <a:xfrm>
                <a:off x="4719" y="7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48" name="Oval 342">
                <a:extLst>
                  <a:ext uri="{FF2B5EF4-FFF2-40B4-BE49-F238E27FC236}">
                    <a16:creationId xmlns:a16="http://schemas.microsoft.com/office/drawing/2014/main" id="{BB2D3B60-D8BB-4274-8481-712701E72391}"/>
                  </a:ext>
                </a:extLst>
              </p:cNvPr>
              <p:cNvSpPr>
                <a:spLocks noChangeArrowheads="1"/>
              </p:cNvSpPr>
              <p:nvPr userDrawn="1"/>
            </p:nvSpPr>
            <p:spPr bwMode="auto">
              <a:xfrm>
                <a:off x="4709" y="758"/>
                <a:ext cx="1" cy="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49" name="Freeform 343">
                <a:extLst>
                  <a:ext uri="{FF2B5EF4-FFF2-40B4-BE49-F238E27FC236}">
                    <a16:creationId xmlns:a16="http://schemas.microsoft.com/office/drawing/2014/main" id="{AF59AD33-B2FB-4B93-BA87-81AA9AD79200}"/>
                  </a:ext>
                </a:extLst>
              </p:cNvPr>
              <p:cNvSpPr>
                <a:spLocks/>
              </p:cNvSpPr>
              <p:nvPr userDrawn="1"/>
            </p:nvSpPr>
            <p:spPr bwMode="auto">
              <a:xfrm>
                <a:off x="4724" y="72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50" name="Freeform 344">
                <a:extLst>
                  <a:ext uri="{FF2B5EF4-FFF2-40B4-BE49-F238E27FC236}">
                    <a16:creationId xmlns:a16="http://schemas.microsoft.com/office/drawing/2014/main" id="{CC063B56-2DDB-4C88-968C-E20888099DD5}"/>
                  </a:ext>
                </a:extLst>
              </p:cNvPr>
              <p:cNvSpPr>
                <a:spLocks/>
              </p:cNvSpPr>
              <p:nvPr userDrawn="1"/>
            </p:nvSpPr>
            <p:spPr bwMode="auto">
              <a:xfrm>
                <a:off x="4724" y="703"/>
                <a:ext cx="5" cy="15"/>
              </a:xfrm>
              <a:custGeom>
                <a:avLst/>
                <a:gdLst>
                  <a:gd name="T0" fmla="*/ 0 w 1"/>
                  <a:gd name="T1" fmla="*/ 2 h 3"/>
                  <a:gd name="T2" fmla="*/ 1 w 1"/>
                  <a:gd name="T3" fmla="*/ 2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3"/>
                      <a:pt x="1" y="2"/>
                      <a:pt x="1" y="2"/>
                    </a:cubicBezTo>
                    <a:cubicBezTo>
                      <a:pt x="1" y="1"/>
                      <a:pt x="1" y="1"/>
                      <a:pt x="0" y="0"/>
                    </a:cubicBezTo>
                    <a:cubicBezTo>
                      <a:pt x="1" y="1"/>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51" name="Freeform 345">
                <a:extLst>
                  <a:ext uri="{FF2B5EF4-FFF2-40B4-BE49-F238E27FC236}">
                    <a16:creationId xmlns:a16="http://schemas.microsoft.com/office/drawing/2014/main" id="{AA3E233E-0031-41AF-9653-D974F3B503A4}"/>
                  </a:ext>
                </a:extLst>
              </p:cNvPr>
              <p:cNvSpPr>
                <a:spLocks/>
              </p:cNvSpPr>
              <p:nvPr userDrawn="1"/>
            </p:nvSpPr>
            <p:spPr bwMode="auto">
              <a:xfrm>
                <a:off x="4724" y="7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52" name="Freeform 346">
                <a:extLst>
                  <a:ext uri="{FF2B5EF4-FFF2-40B4-BE49-F238E27FC236}">
                    <a16:creationId xmlns:a16="http://schemas.microsoft.com/office/drawing/2014/main" id="{EC2C30A6-8E35-486C-A6E2-320196B5B3EC}"/>
                  </a:ext>
                </a:extLst>
              </p:cNvPr>
              <p:cNvSpPr>
                <a:spLocks/>
              </p:cNvSpPr>
              <p:nvPr userDrawn="1"/>
            </p:nvSpPr>
            <p:spPr bwMode="auto">
              <a:xfrm>
                <a:off x="4719" y="72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53" name="Freeform 347">
                <a:extLst>
                  <a:ext uri="{FF2B5EF4-FFF2-40B4-BE49-F238E27FC236}">
                    <a16:creationId xmlns:a16="http://schemas.microsoft.com/office/drawing/2014/main" id="{1F260FE4-4F51-40DD-A839-972D03CC7B1E}"/>
                  </a:ext>
                </a:extLst>
              </p:cNvPr>
              <p:cNvSpPr>
                <a:spLocks/>
              </p:cNvSpPr>
              <p:nvPr userDrawn="1"/>
            </p:nvSpPr>
            <p:spPr bwMode="auto">
              <a:xfrm>
                <a:off x="4719" y="7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54" name="Freeform 348">
                <a:extLst>
                  <a:ext uri="{FF2B5EF4-FFF2-40B4-BE49-F238E27FC236}">
                    <a16:creationId xmlns:a16="http://schemas.microsoft.com/office/drawing/2014/main" id="{F205F8D9-FCF7-40B6-A094-35E3D2E56771}"/>
                  </a:ext>
                </a:extLst>
              </p:cNvPr>
              <p:cNvSpPr>
                <a:spLocks/>
              </p:cNvSpPr>
              <p:nvPr userDrawn="1"/>
            </p:nvSpPr>
            <p:spPr bwMode="auto">
              <a:xfrm>
                <a:off x="4719"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55" name="Freeform 349">
                <a:extLst>
                  <a:ext uri="{FF2B5EF4-FFF2-40B4-BE49-F238E27FC236}">
                    <a16:creationId xmlns:a16="http://schemas.microsoft.com/office/drawing/2014/main" id="{1FF101F1-D7A3-4CC4-93C8-F2D170A7CCA2}"/>
                  </a:ext>
                </a:extLst>
              </p:cNvPr>
              <p:cNvSpPr>
                <a:spLocks/>
              </p:cNvSpPr>
              <p:nvPr userDrawn="1"/>
            </p:nvSpPr>
            <p:spPr bwMode="auto">
              <a:xfrm>
                <a:off x="4704" y="743"/>
                <a:ext cx="10"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56" name="Freeform 350">
                <a:extLst>
                  <a:ext uri="{FF2B5EF4-FFF2-40B4-BE49-F238E27FC236}">
                    <a16:creationId xmlns:a16="http://schemas.microsoft.com/office/drawing/2014/main" id="{E7F5E73B-9F1A-4B10-B114-35F40ED4CA7C}"/>
                  </a:ext>
                </a:extLst>
              </p:cNvPr>
              <p:cNvSpPr>
                <a:spLocks/>
              </p:cNvSpPr>
              <p:nvPr userDrawn="1"/>
            </p:nvSpPr>
            <p:spPr bwMode="auto">
              <a:xfrm>
                <a:off x="4714" y="73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57" name="Rectangle 351">
                <a:extLst>
                  <a:ext uri="{FF2B5EF4-FFF2-40B4-BE49-F238E27FC236}">
                    <a16:creationId xmlns:a16="http://schemas.microsoft.com/office/drawing/2014/main" id="{3C3BCDEE-8C02-4FE9-B241-9B86CDAD7555}"/>
                  </a:ext>
                </a:extLst>
              </p:cNvPr>
              <p:cNvSpPr>
                <a:spLocks noChangeArrowheads="1"/>
              </p:cNvSpPr>
              <p:nvPr userDrawn="1"/>
            </p:nvSpPr>
            <p:spPr bwMode="auto">
              <a:xfrm>
                <a:off x="4714" y="73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58" name="Freeform 352">
                <a:extLst>
                  <a:ext uri="{FF2B5EF4-FFF2-40B4-BE49-F238E27FC236}">
                    <a16:creationId xmlns:a16="http://schemas.microsoft.com/office/drawing/2014/main" id="{23FB8067-DBB9-45B6-9714-FDD4C5FFD6C3}"/>
                  </a:ext>
                </a:extLst>
              </p:cNvPr>
              <p:cNvSpPr>
                <a:spLocks/>
              </p:cNvSpPr>
              <p:nvPr userDrawn="1"/>
            </p:nvSpPr>
            <p:spPr bwMode="auto">
              <a:xfrm>
                <a:off x="4714" y="703"/>
                <a:ext cx="5" cy="10"/>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1"/>
                      <a:pt x="0" y="1"/>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59" name="Freeform 353">
                <a:extLst>
                  <a:ext uri="{FF2B5EF4-FFF2-40B4-BE49-F238E27FC236}">
                    <a16:creationId xmlns:a16="http://schemas.microsoft.com/office/drawing/2014/main" id="{8C58381D-17B9-4B69-96B1-EA6059AEA1FA}"/>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60" name="Rectangle 354">
                <a:extLst>
                  <a:ext uri="{FF2B5EF4-FFF2-40B4-BE49-F238E27FC236}">
                    <a16:creationId xmlns:a16="http://schemas.microsoft.com/office/drawing/2014/main" id="{A16A3807-D307-4559-9986-2351EF3741DA}"/>
                  </a:ext>
                </a:extLst>
              </p:cNvPr>
              <p:cNvSpPr>
                <a:spLocks noChangeArrowheads="1"/>
              </p:cNvSpPr>
              <p:nvPr userDrawn="1"/>
            </p:nvSpPr>
            <p:spPr bwMode="auto">
              <a:xfrm>
                <a:off x="4714" y="67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61" name="Freeform 355">
                <a:extLst>
                  <a:ext uri="{FF2B5EF4-FFF2-40B4-BE49-F238E27FC236}">
                    <a16:creationId xmlns:a16="http://schemas.microsoft.com/office/drawing/2014/main" id="{ECAD29EA-6B99-440F-9951-FA81ABCE8310}"/>
                  </a:ext>
                </a:extLst>
              </p:cNvPr>
              <p:cNvSpPr>
                <a:spLocks/>
              </p:cNvSpPr>
              <p:nvPr userDrawn="1"/>
            </p:nvSpPr>
            <p:spPr bwMode="auto">
              <a:xfrm>
                <a:off x="4714" y="71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62" name="Freeform 356">
                <a:extLst>
                  <a:ext uri="{FF2B5EF4-FFF2-40B4-BE49-F238E27FC236}">
                    <a16:creationId xmlns:a16="http://schemas.microsoft.com/office/drawing/2014/main" id="{4EE12C9A-901B-4845-9045-0A1FAD7FA02A}"/>
                  </a:ext>
                </a:extLst>
              </p:cNvPr>
              <p:cNvSpPr>
                <a:spLocks/>
              </p:cNvSpPr>
              <p:nvPr userDrawn="1"/>
            </p:nvSpPr>
            <p:spPr bwMode="auto">
              <a:xfrm>
                <a:off x="4719" y="6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63" name="Freeform 357">
                <a:extLst>
                  <a:ext uri="{FF2B5EF4-FFF2-40B4-BE49-F238E27FC236}">
                    <a16:creationId xmlns:a16="http://schemas.microsoft.com/office/drawing/2014/main" id="{F9C680BE-F44C-4277-B8A4-10E1F621B975}"/>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64" name="Freeform 358">
                <a:extLst>
                  <a:ext uri="{FF2B5EF4-FFF2-40B4-BE49-F238E27FC236}">
                    <a16:creationId xmlns:a16="http://schemas.microsoft.com/office/drawing/2014/main" id="{5F267D81-B7E2-49CB-A2BC-6BF27BCF84FE}"/>
                  </a:ext>
                </a:extLst>
              </p:cNvPr>
              <p:cNvSpPr>
                <a:spLocks/>
              </p:cNvSpPr>
              <p:nvPr userDrawn="1"/>
            </p:nvSpPr>
            <p:spPr bwMode="auto">
              <a:xfrm>
                <a:off x="4719" y="7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65" name="Freeform 359">
                <a:extLst>
                  <a:ext uri="{FF2B5EF4-FFF2-40B4-BE49-F238E27FC236}">
                    <a16:creationId xmlns:a16="http://schemas.microsoft.com/office/drawing/2014/main" id="{E89E776B-2779-4FE4-B061-0317D9A102FD}"/>
                  </a:ext>
                </a:extLst>
              </p:cNvPr>
              <p:cNvSpPr>
                <a:spLocks/>
              </p:cNvSpPr>
              <p:nvPr userDrawn="1"/>
            </p:nvSpPr>
            <p:spPr bwMode="auto">
              <a:xfrm>
                <a:off x="4689" y="673"/>
                <a:ext cx="25" cy="15"/>
              </a:xfrm>
              <a:custGeom>
                <a:avLst/>
                <a:gdLst>
                  <a:gd name="T0" fmla="*/ 0 w 5"/>
                  <a:gd name="T1" fmla="*/ 1 h 3"/>
                  <a:gd name="T2" fmla="*/ 1 w 5"/>
                  <a:gd name="T3" fmla="*/ 3 h 3"/>
                  <a:gd name="T4" fmla="*/ 5 w 5"/>
                  <a:gd name="T5" fmla="*/ 2 h 3"/>
                  <a:gd name="T6" fmla="*/ 4 w 5"/>
                  <a:gd name="T7" fmla="*/ 1 h 3"/>
                  <a:gd name="T8" fmla="*/ 2 w 5"/>
                  <a:gd name="T9" fmla="*/ 2 h 3"/>
                  <a:gd name="T10" fmla="*/ 3 w 5"/>
                  <a:gd name="T11" fmla="*/ 1 h 3"/>
                  <a:gd name="T12" fmla="*/ 0 w 5"/>
                  <a:gd name="T13" fmla="*/ 0 h 3"/>
                  <a:gd name="T14" fmla="*/ 0 w 5"/>
                  <a:gd name="T15" fmla="*/ 1 h 3"/>
                  <a:gd name="T16" fmla="*/ 0 w 5"/>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1"/>
                    </a:moveTo>
                    <a:cubicBezTo>
                      <a:pt x="0" y="1"/>
                      <a:pt x="1" y="2"/>
                      <a:pt x="1" y="3"/>
                    </a:cubicBezTo>
                    <a:cubicBezTo>
                      <a:pt x="1" y="3"/>
                      <a:pt x="4" y="3"/>
                      <a:pt x="5" y="2"/>
                    </a:cubicBezTo>
                    <a:cubicBezTo>
                      <a:pt x="4" y="2"/>
                      <a:pt x="4" y="2"/>
                      <a:pt x="4" y="1"/>
                    </a:cubicBezTo>
                    <a:cubicBezTo>
                      <a:pt x="3" y="1"/>
                      <a:pt x="3" y="3"/>
                      <a:pt x="2" y="2"/>
                    </a:cubicBezTo>
                    <a:cubicBezTo>
                      <a:pt x="2" y="1"/>
                      <a:pt x="2" y="1"/>
                      <a:pt x="3" y="1"/>
                    </a:cubicBezTo>
                    <a:cubicBezTo>
                      <a:pt x="2" y="2"/>
                      <a:pt x="1"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66" name="Freeform 360">
                <a:extLst>
                  <a:ext uri="{FF2B5EF4-FFF2-40B4-BE49-F238E27FC236}">
                    <a16:creationId xmlns:a16="http://schemas.microsoft.com/office/drawing/2014/main" id="{08EEBB4D-AEE6-43B6-B3F6-DDF03DE21890}"/>
                  </a:ext>
                </a:extLst>
              </p:cNvPr>
              <p:cNvSpPr>
                <a:spLocks/>
              </p:cNvSpPr>
              <p:nvPr userDrawn="1"/>
            </p:nvSpPr>
            <p:spPr bwMode="auto">
              <a:xfrm>
                <a:off x="4714" y="683"/>
                <a:ext cx="5" cy="10"/>
              </a:xfrm>
              <a:custGeom>
                <a:avLst/>
                <a:gdLst>
                  <a:gd name="T0" fmla="*/ 0 w 1"/>
                  <a:gd name="T1" fmla="*/ 1 h 2"/>
                  <a:gd name="T2" fmla="*/ 0 w 1"/>
                  <a:gd name="T3" fmla="*/ 2 h 2"/>
                  <a:gd name="T4" fmla="*/ 1 w 1"/>
                  <a:gd name="T5" fmla="*/ 0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0" y="2"/>
                      <a:pt x="0" y="2"/>
                    </a:cubicBezTo>
                    <a:cubicBezTo>
                      <a:pt x="0" y="1"/>
                      <a:pt x="0" y="1"/>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67" name="Freeform 361">
                <a:extLst>
                  <a:ext uri="{FF2B5EF4-FFF2-40B4-BE49-F238E27FC236}">
                    <a16:creationId xmlns:a16="http://schemas.microsoft.com/office/drawing/2014/main" id="{C84F3B4F-7820-4E27-9870-CDAA245428A1}"/>
                  </a:ext>
                </a:extLst>
              </p:cNvPr>
              <p:cNvSpPr>
                <a:spLocks/>
              </p:cNvSpPr>
              <p:nvPr userDrawn="1"/>
            </p:nvSpPr>
            <p:spPr bwMode="auto">
              <a:xfrm>
                <a:off x="4704" y="693"/>
                <a:ext cx="15" cy="10"/>
              </a:xfrm>
              <a:custGeom>
                <a:avLst/>
                <a:gdLst>
                  <a:gd name="T0" fmla="*/ 2 w 3"/>
                  <a:gd name="T1" fmla="*/ 1 h 2"/>
                  <a:gd name="T2" fmla="*/ 0 w 3"/>
                  <a:gd name="T3" fmla="*/ 1 h 2"/>
                  <a:gd name="T4" fmla="*/ 1 w 3"/>
                  <a:gd name="T5" fmla="*/ 2 h 2"/>
                  <a:gd name="T6" fmla="*/ 2 w 3"/>
                  <a:gd name="T7" fmla="*/ 1 h 2"/>
                  <a:gd name="T8" fmla="*/ 3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2" y="1"/>
                      <a:pt x="1" y="0"/>
                      <a:pt x="0" y="1"/>
                    </a:cubicBezTo>
                    <a:cubicBezTo>
                      <a:pt x="0" y="2"/>
                      <a:pt x="1" y="1"/>
                      <a:pt x="1" y="2"/>
                    </a:cubicBezTo>
                    <a:cubicBezTo>
                      <a:pt x="1" y="0"/>
                      <a:pt x="2" y="2"/>
                      <a:pt x="2" y="1"/>
                    </a:cubicBezTo>
                    <a:cubicBezTo>
                      <a:pt x="2" y="2"/>
                      <a:pt x="3" y="2"/>
                      <a:pt x="3" y="2"/>
                    </a:cubicBezTo>
                    <a:cubicBezTo>
                      <a:pt x="3"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3"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68" name="Freeform 362">
                <a:extLst>
                  <a:ext uri="{FF2B5EF4-FFF2-40B4-BE49-F238E27FC236}">
                    <a16:creationId xmlns:a16="http://schemas.microsoft.com/office/drawing/2014/main" id="{FB33BF1F-0978-48A2-A110-1620E52F103A}"/>
                  </a:ext>
                </a:extLst>
              </p:cNvPr>
              <p:cNvSpPr>
                <a:spLocks/>
              </p:cNvSpPr>
              <p:nvPr userDrawn="1"/>
            </p:nvSpPr>
            <p:spPr bwMode="auto">
              <a:xfrm>
                <a:off x="4694" y="7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69" name="Freeform 363">
                <a:extLst>
                  <a:ext uri="{FF2B5EF4-FFF2-40B4-BE49-F238E27FC236}">
                    <a16:creationId xmlns:a16="http://schemas.microsoft.com/office/drawing/2014/main" id="{58BD6BFA-9B18-453E-A93A-5DEB8CD8C248}"/>
                  </a:ext>
                </a:extLst>
              </p:cNvPr>
              <p:cNvSpPr>
                <a:spLocks/>
              </p:cNvSpPr>
              <p:nvPr userDrawn="1"/>
            </p:nvSpPr>
            <p:spPr bwMode="auto">
              <a:xfrm>
                <a:off x="4699" y="733"/>
                <a:ext cx="10" cy="10"/>
              </a:xfrm>
              <a:custGeom>
                <a:avLst/>
                <a:gdLst>
                  <a:gd name="T0" fmla="*/ 0 w 2"/>
                  <a:gd name="T1" fmla="*/ 1 h 2"/>
                  <a:gd name="T2" fmla="*/ 0 w 2"/>
                  <a:gd name="T3" fmla="*/ 1 h 2"/>
                  <a:gd name="T4" fmla="*/ 0 w 2"/>
                  <a:gd name="T5" fmla="*/ 1 h 2"/>
                  <a:gd name="T6" fmla="*/ 1 w 2"/>
                  <a:gd name="T7" fmla="*/ 1 h 2"/>
                  <a:gd name="T8" fmla="*/ 0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1"/>
                    </a:cubicBezTo>
                    <a:cubicBezTo>
                      <a:pt x="0" y="2"/>
                      <a:pt x="0" y="1"/>
                      <a:pt x="0" y="1"/>
                    </a:cubicBezTo>
                    <a:cubicBezTo>
                      <a:pt x="0" y="2"/>
                      <a:pt x="0" y="2"/>
                      <a:pt x="1" y="1"/>
                    </a:cubicBezTo>
                    <a:cubicBezTo>
                      <a:pt x="0" y="1"/>
                      <a:pt x="0" y="1"/>
                      <a:pt x="0" y="1"/>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70" name="Freeform 364">
                <a:extLst>
                  <a:ext uri="{FF2B5EF4-FFF2-40B4-BE49-F238E27FC236}">
                    <a16:creationId xmlns:a16="http://schemas.microsoft.com/office/drawing/2014/main" id="{C8D8EDA4-DE20-4930-9F2E-5A3AD2CD1CD1}"/>
                  </a:ext>
                </a:extLst>
              </p:cNvPr>
              <p:cNvSpPr>
                <a:spLocks/>
              </p:cNvSpPr>
              <p:nvPr userDrawn="1"/>
            </p:nvSpPr>
            <p:spPr bwMode="auto">
              <a:xfrm>
                <a:off x="4704" y="713"/>
                <a:ext cx="5" cy="5"/>
              </a:xfrm>
              <a:custGeom>
                <a:avLst/>
                <a:gdLst>
                  <a:gd name="T0" fmla="*/ 1 w 1"/>
                  <a:gd name="T1" fmla="*/ 1 h 1"/>
                  <a:gd name="T2" fmla="*/ 0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0"/>
                      <a:pt x="0" y="0"/>
                      <a:pt x="0" y="0"/>
                    </a:cubicBez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71" name="Freeform 365">
                <a:extLst>
                  <a:ext uri="{FF2B5EF4-FFF2-40B4-BE49-F238E27FC236}">
                    <a16:creationId xmlns:a16="http://schemas.microsoft.com/office/drawing/2014/main" id="{692B1508-3217-4BF6-846A-4EF50039FBE3}"/>
                  </a:ext>
                </a:extLst>
              </p:cNvPr>
              <p:cNvSpPr>
                <a:spLocks/>
              </p:cNvSpPr>
              <p:nvPr userDrawn="1"/>
            </p:nvSpPr>
            <p:spPr bwMode="auto">
              <a:xfrm>
                <a:off x="4714" y="67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72" name="Rectangle 366">
                <a:extLst>
                  <a:ext uri="{FF2B5EF4-FFF2-40B4-BE49-F238E27FC236}">
                    <a16:creationId xmlns:a16="http://schemas.microsoft.com/office/drawing/2014/main" id="{C7E04FE8-8DED-47A4-B441-B4C3E141884C}"/>
                  </a:ext>
                </a:extLst>
              </p:cNvPr>
              <p:cNvSpPr>
                <a:spLocks noChangeArrowheads="1"/>
              </p:cNvSpPr>
              <p:nvPr userDrawn="1"/>
            </p:nvSpPr>
            <p:spPr bwMode="auto">
              <a:xfrm>
                <a:off x="4714" y="6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73" name="Freeform 367">
                <a:extLst>
                  <a:ext uri="{FF2B5EF4-FFF2-40B4-BE49-F238E27FC236}">
                    <a16:creationId xmlns:a16="http://schemas.microsoft.com/office/drawing/2014/main" id="{6ECC23A5-C045-4766-BB86-4099F38DD8EB}"/>
                  </a:ext>
                </a:extLst>
              </p:cNvPr>
              <p:cNvSpPr>
                <a:spLocks/>
              </p:cNvSpPr>
              <p:nvPr userDrawn="1"/>
            </p:nvSpPr>
            <p:spPr bwMode="auto">
              <a:xfrm>
                <a:off x="4401"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74" name="Freeform 368">
                <a:extLst>
                  <a:ext uri="{FF2B5EF4-FFF2-40B4-BE49-F238E27FC236}">
                    <a16:creationId xmlns:a16="http://schemas.microsoft.com/office/drawing/2014/main" id="{400D7855-6193-4718-8EB4-D6D02023FF0D}"/>
                  </a:ext>
                </a:extLst>
              </p:cNvPr>
              <p:cNvSpPr>
                <a:spLocks/>
              </p:cNvSpPr>
              <p:nvPr userDrawn="1"/>
            </p:nvSpPr>
            <p:spPr bwMode="auto">
              <a:xfrm>
                <a:off x="4401" y="7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75" name="Freeform 369">
                <a:extLst>
                  <a:ext uri="{FF2B5EF4-FFF2-40B4-BE49-F238E27FC236}">
                    <a16:creationId xmlns:a16="http://schemas.microsoft.com/office/drawing/2014/main" id="{B2F3E441-5AD3-43F4-B126-2CD167AC816A}"/>
                  </a:ext>
                </a:extLst>
              </p:cNvPr>
              <p:cNvSpPr>
                <a:spLocks/>
              </p:cNvSpPr>
              <p:nvPr userDrawn="1"/>
            </p:nvSpPr>
            <p:spPr bwMode="auto">
              <a:xfrm>
                <a:off x="4520" y="553"/>
                <a:ext cx="10" cy="5"/>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0" y="0"/>
                      <a:pt x="1" y="0"/>
                    </a:cubicBezTo>
                    <a:cubicBezTo>
                      <a:pt x="1" y="1"/>
                      <a:pt x="1" y="1"/>
                      <a:pt x="1" y="1"/>
                    </a:cubicBezTo>
                    <a:cubicBezTo>
                      <a:pt x="1"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76" name="Freeform 370">
                <a:extLst>
                  <a:ext uri="{FF2B5EF4-FFF2-40B4-BE49-F238E27FC236}">
                    <a16:creationId xmlns:a16="http://schemas.microsoft.com/office/drawing/2014/main" id="{7556A0E2-C4B7-4356-A3EE-49E7385EF7C0}"/>
                  </a:ext>
                </a:extLst>
              </p:cNvPr>
              <p:cNvSpPr>
                <a:spLocks/>
              </p:cNvSpPr>
              <p:nvPr userDrawn="1"/>
            </p:nvSpPr>
            <p:spPr bwMode="auto">
              <a:xfrm>
                <a:off x="4426" y="65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77" name="Freeform 371">
                <a:extLst>
                  <a:ext uri="{FF2B5EF4-FFF2-40B4-BE49-F238E27FC236}">
                    <a16:creationId xmlns:a16="http://schemas.microsoft.com/office/drawing/2014/main" id="{4E7FBA60-F14E-4058-8ADA-1A060269BF8F}"/>
                  </a:ext>
                </a:extLst>
              </p:cNvPr>
              <p:cNvSpPr>
                <a:spLocks/>
              </p:cNvSpPr>
              <p:nvPr userDrawn="1"/>
            </p:nvSpPr>
            <p:spPr bwMode="auto">
              <a:xfrm>
                <a:off x="4436" y="66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78" name="Freeform 372">
                <a:extLst>
                  <a:ext uri="{FF2B5EF4-FFF2-40B4-BE49-F238E27FC236}">
                    <a16:creationId xmlns:a16="http://schemas.microsoft.com/office/drawing/2014/main" id="{C17077C1-3E82-49EC-AAAA-0D11404CB77B}"/>
                  </a:ext>
                </a:extLst>
              </p:cNvPr>
              <p:cNvSpPr>
                <a:spLocks/>
              </p:cNvSpPr>
              <p:nvPr userDrawn="1"/>
            </p:nvSpPr>
            <p:spPr bwMode="auto">
              <a:xfrm>
                <a:off x="4411" y="8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79" name="Freeform 373">
                <a:extLst>
                  <a:ext uri="{FF2B5EF4-FFF2-40B4-BE49-F238E27FC236}">
                    <a16:creationId xmlns:a16="http://schemas.microsoft.com/office/drawing/2014/main" id="{2BF2E10E-F35E-4728-8B53-8F8990EA397D}"/>
                  </a:ext>
                </a:extLst>
              </p:cNvPr>
              <p:cNvSpPr>
                <a:spLocks/>
              </p:cNvSpPr>
              <p:nvPr userDrawn="1"/>
            </p:nvSpPr>
            <p:spPr bwMode="auto">
              <a:xfrm>
                <a:off x="4659" y="58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80" name="Freeform 374">
                <a:extLst>
                  <a:ext uri="{FF2B5EF4-FFF2-40B4-BE49-F238E27FC236}">
                    <a16:creationId xmlns:a16="http://schemas.microsoft.com/office/drawing/2014/main" id="{C7A6BF3F-FA92-45F2-8937-35E4860C55F0}"/>
                  </a:ext>
                </a:extLst>
              </p:cNvPr>
              <p:cNvSpPr>
                <a:spLocks/>
              </p:cNvSpPr>
              <p:nvPr userDrawn="1"/>
            </p:nvSpPr>
            <p:spPr bwMode="auto">
              <a:xfrm>
                <a:off x="4361" y="76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81" name="Freeform 375">
                <a:extLst>
                  <a:ext uri="{FF2B5EF4-FFF2-40B4-BE49-F238E27FC236}">
                    <a16:creationId xmlns:a16="http://schemas.microsoft.com/office/drawing/2014/main" id="{11AE00F1-D394-42D4-8FEF-EA2C75001D72}"/>
                  </a:ext>
                </a:extLst>
              </p:cNvPr>
              <p:cNvSpPr>
                <a:spLocks/>
              </p:cNvSpPr>
              <p:nvPr userDrawn="1"/>
            </p:nvSpPr>
            <p:spPr bwMode="auto">
              <a:xfrm>
                <a:off x="4650" y="578"/>
                <a:ext cx="9"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0"/>
                      <a:pt x="2"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82" name="Freeform 376">
                <a:extLst>
                  <a:ext uri="{FF2B5EF4-FFF2-40B4-BE49-F238E27FC236}">
                    <a16:creationId xmlns:a16="http://schemas.microsoft.com/office/drawing/2014/main" id="{1383A80F-E807-4B53-9615-37FF65BA7C03}"/>
                  </a:ext>
                </a:extLst>
              </p:cNvPr>
              <p:cNvSpPr>
                <a:spLocks/>
              </p:cNvSpPr>
              <p:nvPr userDrawn="1"/>
            </p:nvSpPr>
            <p:spPr bwMode="auto">
              <a:xfrm>
                <a:off x="4590"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83" name="Freeform 377">
                <a:extLst>
                  <a:ext uri="{FF2B5EF4-FFF2-40B4-BE49-F238E27FC236}">
                    <a16:creationId xmlns:a16="http://schemas.microsoft.com/office/drawing/2014/main" id="{B9729B75-6AB3-467D-8A78-C8E75A19CA7C}"/>
                  </a:ext>
                </a:extLst>
              </p:cNvPr>
              <p:cNvSpPr>
                <a:spLocks/>
              </p:cNvSpPr>
              <p:nvPr userDrawn="1"/>
            </p:nvSpPr>
            <p:spPr bwMode="auto">
              <a:xfrm>
                <a:off x="4669" y="8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84" name="Freeform 378">
                <a:extLst>
                  <a:ext uri="{FF2B5EF4-FFF2-40B4-BE49-F238E27FC236}">
                    <a16:creationId xmlns:a16="http://schemas.microsoft.com/office/drawing/2014/main" id="{DB63D92C-FBD1-48E5-8298-AAEEDC0AD3BF}"/>
                  </a:ext>
                </a:extLst>
              </p:cNvPr>
              <p:cNvSpPr>
                <a:spLocks/>
              </p:cNvSpPr>
              <p:nvPr userDrawn="1"/>
            </p:nvSpPr>
            <p:spPr bwMode="auto">
              <a:xfrm>
                <a:off x="4699" y="6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85" name="Freeform 379">
                <a:extLst>
                  <a:ext uri="{FF2B5EF4-FFF2-40B4-BE49-F238E27FC236}">
                    <a16:creationId xmlns:a16="http://schemas.microsoft.com/office/drawing/2014/main" id="{9439D187-8C36-4F27-BC3E-F17301654336}"/>
                  </a:ext>
                </a:extLst>
              </p:cNvPr>
              <p:cNvSpPr>
                <a:spLocks/>
              </p:cNvSpPr>
              <p:nvPr userDrawn="1"/>
            </p:nvSpPr>
            <p:spPr bwMode="auto">
              <a:xfrm>
                <a:off x="4689" y="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86" name="Freeform 380">
                <a:extLst>
                  <a:ext uri="{FF2B5EF4-FFF2-40B4-BE49-F238E27FC236}">
                    <a16:creationId xmlns:a16="http://schemas.microsoft.com/office/drawing/2014/main" id="{C5C9B878-40A4-46CA-BAB3-2E4392E2C0D6}"/>
                  </a:ext>
                </a:extLst>
              </p:cNvPr>
              <p:cNvSpPr>
                <a:spLocks/>
              </p:cNvSpPr>
              <p:nvPr userDrawn="1"/>
            </p:nvSpPr>
            <p:spPr bwMode="auto">
              <a:xfrm>
                <a:off x="4620" y="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87" name="Freeform 381">
                <a:extLst>
                  <a:ext uri="{FF2B5EF4-FFF2-40B4-BE49-F238E27FC236}">
                    <a16:creationId xmlns:a16="http://schemas.microsoft.com/office/drawing/2014/main" id="{F67375BA-B01D-487E-9761-197B49C07135}"/>
                  </a:ext>
                </a:extLst>
              </p:cNvPr>
              <p:cNvSpPr>
                <a:spLocks/>
              </p:cNvSpPr>
              <p:nvPr userDrawn="1"/>
            </p:nvSpPr>
            <p:spPr bwMode="auto">
              <a:xfrm>
                <a:off x="4699" y="63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88" name="Freeform 382">
                <a:extLst>
                  <a:ext uri="{FF2B5EF4-FFF2-40B4-BE49-F238E27FC236}">
                    <a16:creationId xmlns:a16="http://schemas.microsoft.com/office/drawing/2014/main" id="{A3DD03CF-377E-47C1-BC1F-1CE624005BBC}"/>
                  </a:ext>
                </a:extLst>
              </p:cNvPr>
              <p:cNvSpPr>
                <a:spLocks/>
              </p:cNvSpPr>
              <p:nvPr userDrawn="1"/>
            </p:nvSpPr>
            <p:spPr bwMode="auto">
              <a:xfrm>
                <a:off x="4704"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89" name="Freeform 383">
                <a:extLst>
                  <a:ext uri="{FF2B5EF4-FFF2-40B4-BE49-F238E27FC236}">
                    <a16:creationId xmlns:a16="http://schemas.microsoft.com/office/drawing/2014/main" id="{0C042D2A-0A53-4CA0-A955-EE01CAC59224}"/>
                  </a:ext>
                </a:extLst>
              </p:cNvPr>
              <p:cNvSpPr>
                <a:spLocks/>
              </p:cNvSpPr>
              <p:nvPr userDrawn="1"/>
            </p:nvSpPr>
            <p:spPr bwMode="auto">
              <a:xfrm>
                <a:off x="4699" y="6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90" name="Freeform 384">
                <a:extLst>
                  <a:ext uri="{FF2B5EF4-FFF2-40B4-BE49-F238E27FC236}">
                    <a16:creationId xmlns:a16="http://schemas.microsoft.com/office/drawing/2014/main" id="{24F376AA-0E67-463B-AB1A-A20369F6E2DA}"/>
                  </a:ext>
                </a:extLst>
              </p:cNvPr>
              <p:cNvSpPr>
                <a:spLocks/>
              </p:cNvSpPr>
              <p:nvPr userDrawn="1"/>
            </p:nvSpPr>
            <p:spPr bwMode="auto">
              <a:xfrm>
                <a:off x="4470" y="92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91" name="Rectangle 385">
                <a:extLst>
                  <a:ext uri="{FF2B5EF4-FFF2-40B4-BE49-F238E27FC236}">
                    <a16:creationId xmlns:a16="http://schemas.microsoft.com/office/drawing/2014/main" id="{223E995E-2464-413F-BD90-61C72391C12F}"/>
                  </a:ext>
                </a:extLst>
              </p:cNvPr>
              <p:cNvSpPr>
                <a:spLocks noChangeArrowheads="1"/>
              </p:cNvSpPr>
              <p:nvPr userDrawn="1"/>
            </p:nvSpPr>
            <p:spPr bwMode="auto">
              <a:xfrm>
                <a:off x="4500" y="6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92" name="Freeform 386">
                <a:extLst>
                  <a:ext uri="{FF2B5EF4-FFF2-40B4-BE49-F238E27FC236}">
                    <a16:creationId xmlns:a16="http://schemas.microsoft.com/office/drawing/2014/main" id="{96F32EFC-83D1-4E4B-80A6-3D4B975DAD11}"/>
                  </a:ext>
                </a:extLst>
              </p:cNvPr>
              <p:cNvSpPr>
                <a:spLocks/>
              </p:cNvSpPr>
              <p:nvPr userDrawn="1"/>
            </p:nvSpPr>
            <p:spPr bwMode="auto">
              <a:xfrm>
                <a:off x="4495" y="603"/>
                <a:ext cx="5" cy="15"/>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1" y="2"/>
                      <a:pt x="1" y="2"/>
                    </a:cubicBezTo>
                    <a:cubicBezTo>
                      <a:pt x="0" y="0"/>
                      <a:pt x="0" y="0"/>
                      <a:pt x="0" y="0"/>
                    </a:cubicBez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93" name="Freeform 387">
                <a:extLst>
                  <a:ext uri="{FF2B5EF4-FFF2-40B4-BE49-F238E27FC236}">
                    <a16:creationId xmlns:a16="http://schemas.microsoft.com/office/drawing/2014/main" id="{BF1F66AA-0341-4C5D-BF28-4342C50272AE}"/>
                  </a:ext>
                </a:extLst>
              </p:cNvPr>
              <p:cNvSpPr>
                <a:spLocks noEditPoints="1"/>
              </p:cNvSpPr>
              <p:nvPr userDrawn="1"/>
            </p:nvSpPr>
            <p:spPr bwMode="auto">
              <a:xfrm>
                <a:off x="4356" y="553"/>
                <a:ext cx="358" cy="404"/>
              </a:xfrm>
              <a:custGeom>
                <a:avLst/>
                <a:gdLst>
                  <a:gd name="T0" fmla="*/ 10 w 72"/>
                  <a:gd name="T1" fmla="*/ 47 h 81"/>
                  <a:gd name="T2" fmla="*/ 9 w 72"/>
                  <a:gd name="T3" fmla="*/ 42 h 81"/>
                  <a:gd name="T4" fmla="*/ 11 w 72"/>
                  <a:gd name="T5" fmla="*/ 40 h 81"/>
                  <a:gd name="T6" fmla="*/ 11 w 72"/>
                  <a:gd name="T7" fmla="*/ 35 h 81"/>
                  <a:gd name="T8" fmla="*/ 13 w 72"/>
                  <a:gd name="T9" fmla="*/ 30 h 81"/>
                  <a:gd name="T10" fmla="*/ 14 w 72"/>
                  <a:gd name="T11" fmla="*/ 21 h 81"/>
                  <a:gd name="T12" fmla="*/ 14 w 72"/>
                  <a:gd name="T13" fmla="*/ 21 h 81"/>
                  <a:gd name="T14" fmla="*/ 17 w 72"/>
                  <a:gd name="T15" fmla="*/ 22 h 81"/>
                  <a:gd name="T16" fmla="*/ 20 w 72"/>
                  <a:gd name="T17" fmla="*/ 18 h 81"/>
                  <a:gd name="T18" fmla="*/ 24 w 72"/>
                  <a:gd name="T19" fmla="*/ 15 h 81"/>
                  <a:gd name="T20" fmla="*/ 29 w 72"/>
                  <a:gd name="T21" fmla="*/ 12 h 81"/>
                  <a:gd name="T22" fmla="*/ 33 w 72"/>
                  <a:gd name="T23" fmla="*/ 9 h 81"/>
                  <a:gd name="T24" fmla="*/ 38 w 72"/>
                  <a:gd name="T25" fmla="*/ 9 h 81"/>
                  <a:gd name="T26" fmla="*/ 39 w 72"/>
                  <a:gd name="T27" fmla="*/ 10 h 81"/>
                  <a:gd name="T28" fmla="*/ 44 w 72"/>
                  <a:gd name="T29" fmla="*/ 8 h 81"/>
                  <a:gd name="T30" fmla="*/ 48 w 72"/>
                  <a:gd name="T31" fmla="*/ 8 h 81"/>
                  <a:gd name="T32" fmla="*/ 53 w 72"/>
                  <a:gd name="T33" fmla="*/ 7 h 81"/>
                  <a:gd name="T34" fmla="*/ 57 w 72"/>
                  <a:gd name="T35" fmla="*/ 11 h 81"/>
                  <a:gd name="T36" fmla="*/ 62 w 72"/>
                  <a:gd name="T37" fmla="*/ 14 h 81"/>
                  <a:gd name="T38" fmla="*/ 68 w 72"/>
                  <a:gd name="T39" fmla="*/ 20 h 81"/>
                  <a:gd name="T40" fmla="*/ 72 w 72"/>
                  <a:gd name="T41" fmla="*/ 21 h 81"/>
                  <a:gd name="T42" fmla="*/ 69 w 72"/>
                  <a:gd name="T43" fmla="*/ 17 h 81"/>
                  <a:gd name="T44" fmla="*/ 68 w 72"/>
                  <a:gd name="T45" fmla="*/ 14 h 81"/>
                  <a:gd name="T46" fmla="*/ 59 w 72"/>
                  <a:gd name="T47" fmla="*/ 5 h 81"/>
                  <a:gd name="T48" fmla="*/ 46 w 72"/>
                  <a:gd name="T49" fmla="*/ 0 h 81"/>
                  <a:gd name="T50" fmla="*/ 36 w 72"/>
                  <a:gd name="T51" fmla="*/ 1 h 81"/>
                  <a:gd name="T52" fmla="*/ 34 w 72"/>
                  <a:gd name="T53" fmla="*/ 1 h 81"/>
                  <a:gd name="T54" fmla="*/ 30 w 72"/>
                  <a:gd name="T55" fmla="*/ 5 h 81"/>
                  <a:gd name="T56" fmla="*/ 24 w 72"/>
                  <a:gd name="T57" fmla="*/ 7 h 81"/>
                  <a:gd name="T58" fmla="*/ 13 w 72"/>
                  <a:gd name="T59" fmla="*/ 17 h 81"/>
                  <a:gd name="T60" fmla="*/ 11 w 72"/>
                  <a:gd name="T61" fmla="*/ 20 h 81"/>
                  <a:gd name="T62" fmla="*/ 8 w 72"/>
                  <a:gd name="T63" fmla="*/ 27 h 81"/>
                  <a:gd name="T64" fmla="*/ 2 w 72"/>
                  <a:gd name="T65" fmla="*/ 33 h 81"/>
                  <a:gd name="T66" fmla="*/ 1 w 72"/>
                  <a:gd name="T67" fmla="*/ 43 h 81"/>
                  <a:gd name="T68" fmla="*/ 1 w 72"/>
                  <a:gd name="T69" fmla="*/ 52 h 81"/>
                  <a:gd name="T70" fmla="*/ 4 w 72"/>
                  <a:gd name="T71" fmla="*/ 64 h 81"/>
                  <a:gd name="T72" fmla="*/ 11 w 72"/>
                  <a:gd name="T73" fmla="*/ 72 h 81"/>
                  <a:gd name="T74" fmla="*/ 22 w 72"/>
                  <a:gd name="T75" fmla="*/ 80 h 81"/>
                  <a:gd name="T76" fmla="*/ 27 w 72"/>
                  <a:gd name="T77" fmla="*/ 81 h 81"/>
                  <a:gd name="T78" fmla="*/ 38 w 72"/>
                  <a:gd name="T79" fmla="*/ 77 h 81"/>
                  <a:gd name="T80" fmla="*/ 51 w 72"/>
                  <a:gd name="T81" fmla="*/ 74 h 81"/>
                  <a:gd name="T82" fmla="*/ 62 w 72"/>
                  <a:gd name="T83" fmla="*/ 61 h 81"/>
                  <a:gd name="T84" fmla="*/ 57 w 72"/>
                  <a:gd name="T85" fmla="*/ 59 h 81"/>
                  <a:gd name="T86" fmla="*/ 51 w 72"/>
                  <a:gd name="T87" fmla="*/ 64 h 81"/>
                  <a:gd name="T88" fmla="*/ 47 w 72"/>
                  <a:gd name="T89" fmla="*/ 67 h 81"/>
                  <a:gd name="T90" fmla="*/ 37 w 72"/>
                  <a:gd name="T91" fmla="*/ 73 h 81"/>
                  <a:gd name="T92" fmla="*/ 33 w 72"/>
                  <a:gd name="T93" fmla="*/ 76 h 81"/>
                  <a:gd name="T94" fmla="*/ 27 w 72"/>
                  <a:gd name="T95" fmla="*/ 73 h 81"/>
                  <a:gd name="T96" fmla="*/ 22 w 72"/>
                  <a:gd name="T97" fmla="*/ 73 h 81"/>
                  <a:gd name="T98" fmla="*/ 22 w 72"/>
                  <a:gd name="T99" fmla="*/ 71 h 81"/>
                  <a:gd name="T100" fmla="*/ 17 w 72"/>
                  <a:gd name="T101" fmla="*/ 69 h 81"/>
                  <a:gd name="T102" fmla="*/ 15 w 72"/>
                  <a:gd name="T103" fmla="*/ 66 h 81"/>
                  <a:gd name="T104" fmla="*/ 13 w 72"/>
                  <a:gd name="T105" fmla="*/ 63 h 81"/>
                  <a:gd name="T106" fmla="*/ 12 w 72"/>
                  <a:gd name="T107" fmla="*/ 60 h 81"/>
                  <a:gd name="T108" fmla="*/ 9 w 72"/>
                  <a:gd name="T109" fmla="*/ 53 h 81"/>
                  <a:gd name="T110" fmla="*/ 10 w 72"/>
                  <a:gd name="T111" fmla="*/ 38 h 81"/>
                  <a:gd name="T112" fmla="*/ 66 w 72"/>
                  <a:gd name="T113" fmla="*/ 13 h 81"/>
                  <a:gd name="T114" fmla="*/ 25 w 72"/>
                  <a:gd name="T115"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81">
                    <a:moveTo>
                      <a:pt x="9" y="50"/>
                    </a:moveTo>
                    <a:cubicBezTo>
                      <a:pt x="10" y="49"/>
                      <a:pt x="10" y="49"/>
                      <a:pt x="10" y="49"/>
                    </a:cubicBezTo>
                    <a:cubicBezTo>
                      <a:pt x="11" y="50"/>
                      <a:pt x="11" y="51"/>
                      <a:pt x="12" y="50"/>
                    </a:cubicBezTo>
                    <a:cubicBezTo>
                      <a:pt x="9" y="50"/>
                      <a:pt x="11" y="47"/>
                      <a:pt x="9" y="47"/>
                    </a:cubicBezTo>
                    <a:cubicBezTo>
                      <a:pt x="9" y="47"/>
                      <a:pt x="9" y="47"/>
                      <a:pt x="9" y="47"/>
                    </a:cubicBezTo>
                    <a:cubicBezTo>
                      <a:pt x="9" y="47"/>
                      <a:pt x="10" y="47"/>
                      <a:pt x="10" y="47"/>
                    </a:cubicBezTo>
                    <a:cubicBezTo>
                      <a:pt x="11" y="46"/>
                      <a:pt x="8" y="46"/>
                      <a:pt x="8" y="45"/>
                    </a:cubicBezTo>
                    <a:cubicBezTo>
                      <a:pt x="8" y="44"/>
                      <a:pt x="9" y="44"/>
                      <a:pt x="9" y="44"/>
                    </a:cubicBezTo>
                    <a:cubicBezTo>
                      <a:pt x="9" y="43"/>
                      <a:pt x="9" y="43"/>
                      <a:pt x="9" y="43"/>
                    </a:cubicBezTo>
                    <a:cubicBezTo>
                      <a:pt x="9" y="43"/>
                      <a:pt x="9" y="43"/>
                      <a:pt x="9" y="43"/>
                    </a:cubicBezTo>
                    <a:cubicBezTo>
                      <a:pt x="9" y="42"/>
                      <a:pt x="9" y="42"/>
                      <a:pt x="9" y="42"/>
                    </a:cubicBezTo>
                    <a:cubicBezTo>
                      <a:pt x="9" y="42"/>
                      <a:pt x="9" y="42"/>
                      <a:pt x="9" y="42"/>
                    </a:cubicBezTo>
                    <a:cubicBezTo>
                      <a:pt x="9" y="42"/>
                      <a:pt x="8" y="41"/>
                      <a:pt x="8" y="41"/>
                    </a:cubicBezTo>
                    <a:cubicBezTo>
                      <a:pt x="9" y="40"/>
                      <a:pt x="8" y="41"/>
                      <a:pt x="9" y="41"/>
                    </a:cubicBezTo>
                    <a:cubicBezTo>
                      <a:pt x="8" y="40"/>
                      <a:pt x="8" y="40"/>
                      <a:pt x="8" y="40"/>
                    </a:cubicBezTo>
                    <a:cubicBezTo>
                      <a:pt x="9" y="40"/>
                      <a:pt x="9" y="41"/>
                      <a:pt x="9" y="41"/>
                    </a:cubicBezTo>
                    <a:cubicBezTo>
                      <a:pt x="12" y="41"/>
                      <a:pt x="9" y="40"/>
                      <a:pt x="11" y="39"/>
                    </a:cubicBezTo>
                    <a:cubicBezTo>
                      <a:pt x="11" y="40"/>
                      <a:pt x="11" y="40"/>
                      <a:pt x="11" y="40"/>
                    </a:cubicBezTo>
                    <a:cubicBezTo>
                      <a:pt x="12" y="40"/>
                      <a:pt x="12" y="39"/>
                      <a:pt x="13" y="38"/>
                    </a:cubicBezTo>
                    <a:cubicBezTo>
                      <a:pt x="12" y="38"/>
                      <a:pt x="10" y="39"/>
                      <a:pt x="10" y="38"/>
                    </a:cubicBezTo>
                    <a:cubicBezTo>
                      <a:pt x="10" y="38"/>
                      <a:pt x="10" y="38"/>
                      <a:pt x="10" y="37"/>
                    </a:cubicBezTo>
                    <a:cubicBezTo>
                      <a:pt x="11" y="37"/>
                      <a:pt x="11" y="37"/>
                      <a:pt x="11" y="36"/>
                    </a:cubicBezTo>
                    <a:cubicBezTo>
                      <a:pt x="12" y="37"/>
                      <a:pt x="12" y="37"/>
                      <a:pt x="12" y="37"/>
                    </a:cubicBezTo>
                    <a:cubicBezTo>
                      <a:pt x="12" y="36"/>
                      <a:pt x="11" y="36"/>
                      <a:pt x="11" y="35"/>
                    </a:cubicBezTo>
                    <a:cubicBezTo>
                      <a:pt x="11" y="35"/>
                      <a:pt x="12" y="35"/>
                      <a:pt x="13" y="35"/>
                    </a:cubicBezTo>
                    <a:cubicBezTo>
                      <a:pt x="14" y="34"/>
                      <a:pt x="11" y="35"/>
                      <a:pt x="12" y="34"/>
                    </a:cubicBezTo>
                    <a:cubicBezTo>
                      <a:pt x="12" y="33"/>
                      <a:pt x="12" y="32"/>
                      <a:pt x="12" y="31"/>
                    </a:cubicBezTo>
                    <a:cubicBezTo>
                      <a:pt x="13" y="30"/>
                      <a:pt x="13" y="31"/>
                      <a:pt x="13" y="31"/>
                    </a:cubicBezTo>
                    <a:cubicBezTo>
                      <a:pt x="13" y="30"/>
                      <a:pt x="13" y="30"/>
                      <a:pt x="13" y="30"/>
                    </a:cubicBezTo>
                    <a:cubicBezTo>
                      <a:pt x="13" y="30"/>
                      <a:pt x="13" y="30"/>
                      <a:pt x="13" y="30"/>
                    </a:cubicBezTo>
                    <a:cubicBezTo>
                      <a:pt x="13" y="30"/>
                      <a:pt x="12" y="30"/>
                      <a:pt x="12" y="29"/>
                    </a:cubicBezTo>
                    <a:cubicBezTo>
                      <a:pt x="11" y="28"/>
                      <a:pt x="15" y="28"/>
                      <a:pt x="14" y="27"/>
                    </a:cubicBezTo>
                    <a:cubicBezTo>
                      <a:pt x="14" y="26"/>
                      <a:pt x="14" y="27"/>
                      <a:pt x="15" y="27"/>
                    </a:cubicBezTo>
                    <a:cubicBezTo>
                      <a:pt x="15" y="25"/>
                      <a:pt x="15" y="26"/>
                      <a:pt x="14" y="24"/>
                    </a:cubicBezTo>
                    <a:cubicBezTo>
                      <a:pt x="16" y="24"/>
                      <a:pt x="16" y="24"/>
                      <a:pt x="16" y="24"/>
                    </a:cubicBezTo>
                    <a:cubicBezTo>
                      <a:pt x="14" y="24"/>
                      <a:pt x="14" y="22"/>
                      <a:pt x="14" y="21"/>
                    </a:cubicBezTo>
                    <a:cubicBezTo>
                      <a:pt x="13" y="21"/>
                      <a:pt x="13" y="21"/>
                      <a:pt x="13" y="21"/>
                    </a:cubicBezTo>
                    <a:cubicBezTo>
                      <a:pt x="13" y="20"/>
                      <a:pt x="13" y="20"/>
                      <a:pt x="13" y="20"/>
                    </a:cubicBezTo>
                    <a:cubicBezTo>
                      <a:pt x="13" y="20"/>
                      <a:pt x="14" y="20"/>
                      <a:pt x="14" y="20"/>
                    </a:cubicBezTo>
                    <a:cubicBezTo>
                      <a:pt x="14" y="20"/>
                      <a:pt x="14" y="20"/>
                      <a:pt x="14" y="20"/>
                    </a:cubicBezTo>
                    <a:cubicBezTo>
                      <a:pt x="14" y="20"/>
                      <a:pt x="15" y="21"/>
                      <a:pt x="15" y="21"/>
                    </a:cubicBezTo>
                    <a:cubicBezTo>
                      <a:pt x="15" y="21"/>
                      <a:pt x="14" y="21"/>
                      <a:pt x="14" y="21"/>
                    </a:cubicBezTo>
                    <a:cubicBezTo>
                      <a:pt x="15" y="22"/>
                      <a:pt x="15" y="23"/>
                      <a:pt x="16" y="23"/>
                    </a:cubicBezTo>
                    <a:cubicBezTo>
                      <a:pt x="16" y="23"/>
                      <a:pt x="16" y="23"/>
                      <a:pt x="16" y="22"/>
                    </a:cubicBezTo>
                    <a:cubicBezTo>
                      <a:pt x="16" y="23"/>
                      <a:pt x="16" y="23"/>
                      <a:pt x="16" y="23"/>
                    </a:cubicBezTo>
                    <a:cubicBezTo>
                      <a:pt x="16" y="23"/>
                      <a:pt x="16" y="23"/>
                      <a:pt x="16" y="22"/>
                    </a:cubicBezTo>
                    <a:cubicBezTo>
                      <a:pt x="17" y="23"/>
                      <a:pt x="17" y="23"/>
                      <a:pt x="17" y="23"/>
                    </a:cubicBezTo>
                    <a:cubicBezTo>
                      <a:pt x="17" y="22"/>
                      <a:pt x="17" y="22"/>
                      <a:pt x="17" y="22"/>
                    </a:cubicBezTo>
                    <a:cubicBezTo>
                      <a:pt x="18" y="22"/>
                      <a:pt x="18" y="22"/>
                      <a:pt x="18" y="22"/>
                    </a:cubicBezTo>
                    <a:cubicBezTo>
                      <a:pt x="18" y="20"/>
                      <a:pt x="17" y="18"/>
                      <a:pt x="19" y="16"/>
                    </a:cubicBezTo>
                    <a:cubicBezTo>
                      <a:pt x="19" y="17"/>
                      <a:pt x="20" y="17"/>
                      <a:pt x="20" y="18"/>
                    </a:cubicBezTo>
                    <a:cubicBezTo>
                      <a:pt x="19" y="17"/>
                      <a:pt x="20" y="19"/>
                      <a:pt x="19" y="20"/>
                    </a:cubicBezTo>
                    <a:cubicBezTo>
                      <a:pt x="19" y="19"/>
                      <a:pt x="20" y="20"/>
                      <a:pt x="20" y="20"/>
                    </a:cubicBezTo>
                    <a:cubicBezTo>
                      <a:pt x="20" y="18"/>
                      <a:pt x="20" y="18"/>
                      <a:pt x="20" y="18"/>
                    </a:cubicBezTo>
                    <a:cubicBezTo>
                      <a:pt x="21" y="19"/>
                      <a:pt x="21" y="18"/>
                      <a:pt x="21" y="18"/>
                    </a:cubicBezTo>
                    <a:cubicBezTo>
                      <a:pt x="20" y="17"/>
                      <a:pt x="22" y="16"/>
                      <a:pt x="22" y="16"/>
                    </a:cubicBezTo>
                    <a:cubicBezTo>
                      <a:pt x="22" y="16"/>
                      <a:pt x="22" y="17"/>
                      <a:pt x="22" y="17"/>
                    </a:cubicBezTo>
                    <a:cubicBezTo>
                      <a:pt x="23" y="18"/>
                      <a:pt x="21" y="15"/>
                      <a:pt x="23" y="15"/>
                    </a:cubicBezTo>
                    <a:cubicBezTo>
                      <a:pt x="23" y="15"/>
                      <a:pt x="22" y="15"/>
                      <a:pt x="23" y="15"/>
                    </a:cubicBezTo>
                    <a:cubicBezTo>
                      <a:pt x="23" y="15"/>
                      <a:pt x="24" y="14"/>
                      <a:pt x="24" y="15"/>
                    </a:cubicBezTo>
                    <a:cubicBezTo>
                      <a:pt x="24" y="15"/>
                      <a:pt x="24" y="15"/>
                      <a:pt x="24" y="15"/>
                    </a:cubicBezTo>
                    <a:cubicBezTo>
                      <a:pt x="25" y="14"/>
                      <a:pt x="27" y="12"/>
                      <a:pt x="27" y="11"/>
                    </a:cubicBezTo>
                    <a:cubicBezTo>
                      <a:pt x="27" y="11"/>
                      <a:pt x="28" y="13"/>
                      <a:pt x="28" y="13"/>
                    </a:cubicBezTo>
                    <a:cubicBezTo>
                      <a:pt x="28" y="13"/>
                      <a:pt x="28" y="12"/>
                      <a:pt x="27" y="10"/>
                    </a:cubicBezTo>
                    <a:cubicBezTo>
                      <a:pt x="27" y="8"/>
                      <a:pt x="27" y="7"/>
                      <a:pt x="27" y="7"/>
                    </a:cubicBezTo>
                    <a:cubicBezTo>
                      <a:pt x="28" y="8"/>
                      <a:pt x="30" y="11"/>
                      <a:pt x="29" y="12"/>
                    </a:cubicBezTo>
                    <a:cubicBezTo>
                      <a:pt x="30" y="12"/>
                      <a:pt x="30" y="12"/>
                      <a:pt x="31" y="11"/>
                    </a:cubicBezTo>
                    <a:cubicBezTo>
                      <a:pt x="30" y="11"/>
                      <a:pt x="29" y="10"/>
                      <a:pt x="30" y="10"/>
                    </a:cubicBezTo>
                    <a:cubicBezTo>
                      <a:pt x="31" y="11"/>
                      <a:pt x="30" y="10"/>
                      <a:pt x="32" y="11"/>
                    </a:cubicBezTo>
                    <a:cubicBezTo>
                      <a:pt x="32" y="11"/>
                      <a:pt x="31" y="8"/>
                      <a:pt x="32" y="8"/>
                    </a:cubicBezTo>
                    <a:cubicBezTo>
                      <a:pt x="32" y="9"/>
                      <a:pt x="32" y="10"/>
                      <a:pt x="32" y="11"/>
                    </a:cubicBezTo>
                    <a:cubicBezTo>
                      <a:pt x="32" y="11"/>
                      <a:pt x="32" y="10"/>
                      <a:pt x="33" y="9"/>
                    </a:cubicBezTo>
                    <a:cubicBezTo>
                      <a:pt x="33" y="9"/>
                      <a:pt x="33" y="8"/>
                      <a:pt x="33" y="8"/>
                    </a:cubicBezTo>
                    <a:cubicBezTo>
                      <a:pt x="33" y="9"/>
                      <a:pt x="33" y="10"/>
                      <a:pt x="34" y="10"/>
                    </a:cubicBezTo>
                    <a:cubicBezTo>
                      <a:pt x="34" y="10"/>
                      <a:pt x="35" y="10"/>
                      <a:pt x="35" y="10"/>
                    </a:cubicBezTo>
                    <a:cubicBezTo>
                      <a:pt x="35" y="9"/>
                      <a:pt x="35" y="9"/>
                      <a:pt x="35" y="9"/>
                    </a:cubicBezTo>
                    <a:cubicBezTo>
                      <a:pt x="36" y="9"/>
                      <a:pt x="35" y="6"/>
                      <a:pt x="37" y="6"/>
                    </a:cubicBezTo>
                    <a:cubicBezTo>
                      <a:pt x="37" y="6"/>
                      <a:pt x="37" y="8"/>
                      <a:pt x="38" y="9"/>
                    </a:cubicBezTo>
                    <a:cubicBezTo>
                      <a:pt x="38" y="7"/>
                      <a:pt x="39" y="3"/>
                      <a:pt x="40" y="2"/>
                    </a:cubicBezTo>
                    <a:cubicBezTo>
                      <a:pt x="40" y="3"/>
                      <a:pt x="40" y="3"/>
                      <a:pt x="40" y="3"/>
                    </a:cubicBezTo>
                    <a:cubicBezTo>
                      <a:pt x="42" y="2"/>
                      <a:pt x="42" y="2"/>
                      <a:pt x="42" y="2"/>
                    </a:cubicBezTo>
                    <a:cubicBezTo>
                      <a:pt x="41" y="4"/>
                      <a:pt x="39" y="7"/>
                      <a:pt x="39" y="9"/>
                    </a:cubicBezTo>
                    <a:cubicBezTo>
                      <a:pt x="39" y="9"/>
                      <a:pt x="39" y="9"/>
                      <a:pt x="40" y="9"/>
                    </a:cubicBezTo>
                    <a:cubicBezTo>
                      <a:pt x="40" y="10"/>
                      <a:pt x="39" y="10"/>
                      <a:pt x="39" y="10"/>
                    </a:cubicBezTo>
                    <a:cubicBezTo>
                      <a:pt x="39" y="10"/>
                      <a:pt x="41" y="10"/>
                      <a:pt x="41" y="10"/>
                    </a:cubicBezTo>
                    <a:cubicBezTo>
                      <a:pt x="41" y="9"/>
                      <a:pt x="42" y="9"/>
                      <a:pt x="42" y="8"/>
                    </a:cubicBezTo>
                    <a:cubicBezTo>
                      <a:pt x="40" y="9"/>
                      <a:pt x="40" y="9"/>
                      <a:pt x="40" y="9"/>
                    </a:cubicBezTo>
                    <a:cubicBezTo>
                      <a:pt x="40" y="8"/>
                      <a:pt x="41" y="6"/>
                      <a:pt x="43" y="6"/>
                    </a:cubicBezTo>
                    <a:cubicBezTo>
                      <a:pt x="43" y="6"/>
                      <a:pt x="42" y="8"/>
                      <a:pt x="42" y="9"/>
                    </a:cubicBezTo>
                    <a:cubicBezTo>
                      <a:pt x="43" y="8"/>
                      <a:pt x="44" y="8"/>
                      <a:pt x="44" y="8"/>
                    </a:cubicBezTo>
                    <a:cubicBezTo>
                      <a:pt x="43" y="9"/>
                      <a:pt x="43" y="9"/>
                      <a:pt x="43" y="9"/>
                    </a:cubicBezTo>
                    <a:cubicBezTo>
                      <a:pt x="44" y="9"/>
                      <a:pt x="45" y="7"/>
                      <a:pt x="45" y="8"/>
                    </a:cubicBezTo>
                    <a:cubicBezTo>
                      <a:pt x="46" y="9"/>
                      <a:pt x="46" y="10"/>
                      <a:pt x="46" y="9"/>
                    </a:cubicBezTo>
                    <a:cubicBezTo>
                      <a:pt x="46" y="8"/>
                      <a:pt x="46" y="4"/>
                      <a:pt x="47" y="3"/>
                    </a:cubicBezTo>
                    <a:cubicBezTo>
                      <a:pt x="47" y="3"/>
                      <a:pt x="49" y="4"/>
                      <a:pt x="49" y="5"/>
                    </a:cubicBezTo>
                    <a:cubicBezTo>
                      <a:pt x="49" y="6"/>
                      <a:pt x="48" y="7"/>
                      <a:pt x="48" y="8"/>
                    </a:cubicBezTo>
                    <a:cubicBezTo>
                      <a:pt x="48" y="8"/>
                      <a:pt x="48" y="8"/>
                      <a:pt x="48" y="8"/>
                    </a:cubicBezTo>
                    <a:cubicBezTo>
                      <a:pt x="49" y="8"/>
                      <a:pt x="48" y="9"/>
                      <a:pt x="49" y="9"/>
                    </a:cubicBezTo>
                    <a:cubicBezTo>
                      <a:pt x="49" y="8"/>
                      <a:pt x="50" y="9"/>
                      <a:pt x="49" y="8"/>
                    </a:cubicBezTo>
                    <a:cubicBezTo>
                      <a:pt x="50" y="8"/>
                      <a:pt x="50" y="8"/>
                      <a:pt x="51" y="9"/>
                    </a:cubicBezTo>
                    <a:cubicBezTo>
                      <a:pt x="51" y="8"/>
                      <a:pt x="53" y="6"/>
                      <a:pt x="54" y="6"/>
                    </a:cubicBezTo>
                    <a:cubicBezTo>
                      <a:pt x="53" y="7"/>
                      <a:pt x="53" y="7"/>
                      <a:pt x="53" y="7"/>
                    </a:cubicBezTo>
                    <a:cubicBezTo>
                      <a:pt x="55" y="8"/>
                      <a:pt x="55" y="9"/>
                      <a:pt x="56" y="10"/>
                    </a:cubicBezTo>
                    <a:cubicBezTo>
                      <a:pt x="56" y="10"/>
                      <a:pt x="57" y="11"/>
                      <a:pt x="56" y="11"/>
                    </a:cubicBezTo>
                    <a:cubicBezTo>
                      <a:pt x="56" y="11"/>
                      <a:pt x="57" y="11"/>
                      <a:pt x="57" y="11"/>
                    </a:cubicBezTo>
                    <a:cubicBezTo>
                      <a:pt x="57" y="13"/>
                      <a:pt x="56" y="11"/>
                      <a:pt x="56" y="12"/>
                    </a:cubicBezTo>
                    <a:cubicBezTo>
                      <a:pt x="57" y="12"/>
                      <a:pt x="58" y="12"/>
                      <a:pt x="58" y="12"/>
                    </a:cubicBezTo>
                    <a:cubicBezTo>
                      <a:pt x="59" y="11"/>
                      <a:pt x="57" y="11"/>
                      <a:pt x="57" y="11"/>
                    </a:cubicBezTo>
                    <a:cubicBezTo>
                      <a:pt x="57" y="10"/>
                      <a:pt x="59" y="9"/>
                      <a:pt x="61" y="10"/>
                    </a:cubicBezTo>
                    <a:cubicBezTo>
                      <a:pt x="62" y="10"/>
                      <a:pt x="61" y="11"/>
                      <a:pt x="61" y="11"/>
                    </a:cubicBezTo>
                    <a:cubicBezTo>
                      <a:pt x="63" y="13"/>
                      <a:pt x="65" y="11"/>
                      <a:pt x="65" y="13"/>
                    </a:cubicBezTo>
                    <a:cubicBezTo>
                      <a:pt x="65" y="15"/>
                      <a:pt x="64" y="14"/>
                      <a:pt x="63" y="15"/>
                    </a:cubicBezTo>
                    <a:cubicBezTo>
                      <a:pt x="62" y="14"/>
                      <a:pt x="63" y="13"/>
                      <a:pt x="62" y="13"/>
                    </a:cubicBezTo>
                    <a:cubicBezTo>
                      <a:pt x="62" y="14"/>
                      <a:pt x="62" y="14"/>
                      <a:pt x="62" y="14"/>
                    </a:cubicBezTo>
                    <a:cubicBezTo>
                      <a:pt x="62" y="14"/>
                      <a:pt x="61" y="13"/>
                      <a:pt x="61" y="13"/>
                    </a:cubicBezTo>
                    <a:cubicBezTo>
                      <a:pt x="61" y="14"/>
                      <a:pt x="64" y="16"/>
                      <a:pt x="64" y="18"/>
                    </a:cubicBezTo>
                    <a:cubicBezTo>
                      <a:pt x="64" y="18"/>
                      <a:pt x="65" y="19"/>
                      <a:pt x="65" y="18"/>
                    </a:cubicBezTo>
                    <a:cubicBezTo>
                      <a:pt x="65" y="18"/>
                      <a:pt x="65" y="18"/>
                      <a:pt x="65" y="18"/>
                    </a:cubicBezTo>
                    <a:cubicBezTo>
                      <a:pt x="65" y="17"/>
                      <a:pt x="66" y="18"/>
                      <a:pt x="66" y="17"/>
                    </a:cubicBezTo>
                    <a:cubicBezTo>
                      <a:pt x="67" y="18"/>
                      <a:pt x="68" y="18"/>
                      <a:pt x="68" y="20"/>
                    </a:cubicBezTo>
                    <a:cubicBezTo>
                      <a:pt x="67" y="20"/>
                      <a:pt x="67" y="20"/>
                      <a:pt x="67" y="20"/>
                    </a:cubicBezTo>
                    <a:cubicBezTo>
                      <a:pt x="68" y="20"/>
                      <a:pt x="68" y="19"/>
                      <a:pt x="67" y="19"/>
                    </a:cubicBezTo>
                    <a:cubicBezTo>
                      <a:pt x="68" y="19"/>
                      <a:pt x="67" y="21"/>
                      <a:pt x="68" y="21"/>
                    </a:cubicBezTo>
                    <a:cubicBezTo>
                      <a:pt x="69" y="20"/>
                      <a:pt x="69" y="20"/>
                      <a:pt x="69" y="20"/>
                    </a:cubicBezTo>
                    <a:cubicBezTo>
                      <a:pt x="69" y="21"/>
                      <a:pt x="71" y="22"/>
                      <a:pt x="71" y="23"/>
                    </a:cubicBezTo>
                    <a:cubicBezTo>
                      <a:pt x="72" y="22"/>
                      <a:pt x="71" y="23"/>
                      <a:pt x="72" y="21"/>
                    </a:cubicBezTo>
                    <a:cubicBezTo>
                      <a:pt x="70" y="23"/>
                      <a:pt x="71" y="19"/>
                      <a:pt x="70" y="20"/>
                    </a:cubicBezTo>
                    <a:cubicBezTo>
                      <a:pt x="71" y="19"/>
                      <a:pt x="70" y="19"/>
                      <a:pt x="70" y="17"/>
                    </a:cubicBezTo>
                    <a:cubicBezTo>
                      <a:pt x="70" y="17"/>
                      <a:pt x="70" y="18"/>
                      <a:pt x="70" y="17"/>
                    </a:cubicBezTo>
                    <a:cubicBezTo>
                      <a:pt x="70" y="17"/>
                      <a:pt x="69" y="17"/>
                      <a:pt x="69" y="17"/>
                    </a:cubicBezTo>
                    <a:cubicBezTo>
                      <a:pt x="69" y="17"/>
                      <a:pt x="69" y="17"/>
                      <a:pt x="69" y="17"/>
                    </a:cubicBezTo>
                    <a:cubicBezTo>
                      <a:pt x="69" y="17"/>
                      <a:pt x="69" y="17"/>
                      <a:pt x="69" y="17"/>
                    </a:cubicBezTo>
                    <a:cubicBezTo>
                      <a:pt x="69" y="17"/>
                      <a:pt x="69" y="17"/>
                      <a:pt x="69" y="17"/>
                    </a:cubicBezTo>
                    <a:cubicBezTo>
                      <a:pt x="69" y="17"/>
                      <a:pt x="69" y="17"/>
                      <a:pt x="69" y="18"/>
                    </a:cubicBezTo>
                    <a:cubicBezTo>
                      <a:pt x="68" y="18"/>
                      <a:pt x="67" y="16"/>
                      <a:pt x="67" y="16"/>
                    </a:cubicBezTo>
                    <a:cubicBezTo>
                      <a:pt x="67" y="15"/>
                      <a:pt x="67" y="16"/>
                      <a:pt x="67" y="16"/>
                    </a:cubicBezTo>
                    <a:cubicBezTo>
                      <a:pt x="66" y="15"/>
                      <a:pt x="66" y="15"/>
                      <a:pt x="66" y="15"/>
                    </a:cubicBezTo>
                    <a:cubicBezTo>
                      <a:pt x="67" y="15"/>
                      <a:pt x="67" y="13"/>
                      <a:pt x="68" y="14"/>
                    </a:cubicBezTo>
                    <a:cubicBezTo>
                      <a:pt x="67" y="13"/>
                      <a:pt x="67" y="13"/>
                      <a:pt x="67" y="13"/>
                    </a:cubicBezTo>
                    <a:cubicBezTo>
                      <a:pt x="67" y="12"/>
                      <a:pt x="67" y="11"/>
                      <a:pt x="66" y="11"/>
                    </a:cubicBezTo>
                    <a:cubicBezTo>
                      <a:pt x="66" y="10"/>
                      <a:pt x="65" y="10"/>
                      <a:pt x="65" y="10"/>
                    </a:cubicBezTo>
                    <a:cubicBezTo>
                      <a:pt x="65" y="10"/>
                      <a:pt x="64" y="9"/>
                      <a:pt x="64" y="9"/>
                    </a:cubicBezTo>
                    <a:cubicBezTo>
                      <a:pt x="64" y="9"/>
                      <a:pt x="64" y="9"/>
                      <a:pt x="64" y="9"/>
                    </a:cubicBezTo>
                    <a:cubicBezTo>
                      <a:pt x="63" y="8"/>
                      <a:pt x="60" y="8"/>
                      <a:pt x="59" y="5"/>
                    </a:cubicBezTo>
                    <a:cubicBezTo>
                      <a:pt x="59" y="5"/>
                      <a:pt x="58" y="5"/>
                      <a:pt x="57" y="4"/>
                    </a:cubicBezTo>
                    <a:cubicBezTo>
                      <a:pt x="57" y="3"/>
                      <a:pt x="57" y="3"/>
                      <a:pt x="57" y="3"/>
                    </a:cubicBezTo>
                    <a:cubicBezTo>
                      <a:pt x="57" y="3"/>
                      <a:pt x="55" y="2"/>
                      <a:pt x="55" y="2"/>
                    </a:cubicBezTo>
                    <a:cubicBezTo>
                      <a:pt x="55" y="0"/>
                      <a:pt x="51" y="0"/>
                      <a:pt x="50" y="0"/>
                    </a:cubicBezTo>
                    <a:cubicBezTo>
                      <a:pt x="49" y="0"/>
                      <a:pt x="49" y="0"/>
                      <a:pt x="49" y="0"/>
                    </a:cubicBezTo>
                    <a:cubicBezTo>
                      <a:pt x="48" y="0"/>
                      <a:pt x="47" y="0"/>
                      <a:pt x="46" y="0"/>
                    </a:cubicBezTo>
                    <a:cubicBezTo>
                      <a:pt x="46" y="1"/>
                      <a:pt x="46" y="1"/>
                      <a:pt x="46" y="1"/>
                    </a:cubicBezTo>
                    <a:cubicBezTo>
                      <a:pt x="45" y="2"/>
                      <a:pt x="44" y="0"/>
                      <a:pt x="42" y="1"/>
                    </a:cubicBezTo>
                    <a:cubicBezTo>
                      <a:pt x="42" y="0"/>
                      <a:pt x="42" y="0"/>
                      <a:pt x="43" y="1"/>
                    </a:cubicBezTo>
                    <a:cubicBezTo>
                      <a:pt x="42" y="0"/>
                      <a:pt x="41" y="0"/>
                      <a:pt x="40" y="1"/>
                    </a:cubicBezTo>
                    <a:cubicBezTo>
                      <a:pt x="39" y="1"/>
                      <a:pt x="38" y="2"/>
                      <a:pt x="37" y="1"/>
                    </a:cubicBezTo>
                    <a:cubicBezTo>
                      <a:pt x="37" y="2"/>
                      <a:pt x="36" y="1"/>
                      <a:pt x="36" y="1"/>
                    </a:cubicBezTo>
                    <a:cubicBezTo>
                      <a:pt x="36" y="1"/>
                      <a:pt x="36" y="1"/>
                      <a:pt x="36" y="1"/>
                    </a:cubicBezTo>
                    <a:cubicBezTo>
                      <a:pt x="36" y="1"/>
                      <a:pt x="36" y="1"/>
                      <a:pt x="36" y="1"/>
                    </a:cubicBezTo>
                    <a:cubicBezTo>
                      <a:pt x="36" y="1"/>
                      <a:pt x="35" y="1"/>
                      <a:pt x="35" y="1"/>
                    </a:cubicBezTo>
                    <a:cubicBezTo>
                      <a:pt x="35" y="1"/>
                      <a:pt x="36" y="1"/>
                      <a:pt x="36" y="1"/>
                    </a:cubicBezTo>
                    <a:cubicBezTo>
                      <a:pt x="35" y="1"/>
                      <a:pt x="35" y="2"/>
                      <a:pt x="34" y="2"/>
                    </a:cubicBezTo>
                    <a:cubicBezTo>
                      <a:pt x="34" y="1"/>
                      <a:pt x="34" y="1"/>
                      <a:pt x="34" y="1"/>
                    </a:cubicBezTo>
                    <a:cubicBezTo>
                      <a:pt x="34" y="1"/>
                      <a:pt x="34" y="1"/>
                      <a:pt x="34" y="1"/>
                    </a:cubicBezTo>
                    <a:cubicBezTo>
                      <a:pt x="33" y="1"/>
                      <a:pt x="34" y="2"/>
                      <a:pt x="34" y="2"/>
                    </a:cubicBezTo>
                    <a:cubicBezTo>
                      <a:pt x="34" y="2"/>
                      <a:pt x="34" y="3"/>
                      <a:pt x="34" y="3"/>
                    </a:cubicBezTo>
                    <a:cubicBezTo>
                      <a:pt x="33" y="2"/>
                      <a:pt x="33" y="4"/>
                      <a:pt x="32" y="3"/>
                    </a:cubicBezTo>
                    <a:cubicBezTo>
                      <a:pt x="32" y="3"/>
                      <a:pt x="29" y="4"/>
                      <a:pt x="30" y="5"/>
                    </a:cubicBezTo>
                    <a:cubicBezTo>
                      <a:pt x="30" y="5"/>
                      <a:pt x="30" y="5"/>
                      <a:pt x="30" y="5"/>
                    </a:cubicBezTo>
                    <a:cubicBezTo>
                      <a:pt x="29" y="5"/>
                      <a:pt x="29" y="5"/>
                      <a:pt x="29" y="6"/>
                    </a:cubicBezTo>
                    <a:cubicBezTo>
                      <a:pt x="28" y="5"/>
                      <a:pt x="28" y="5"/>
                      <a:pt x="28" y="5"/>
                    </a:cubicBezTo>
                    <a:cubicBezTo>
                      <a:pt x="27" y="7"/>
                      <a:pt x="27" y="7"/>
                      <a:pt x="27" y="7"/>
                    </a:cubicBezTo>
                    <a:cubicBezTo>
                      <a:pt x="27" y="6"/>
                      <a:pt x="26" y="6"/>
                      <a:pt x="26" y="5"/>
                    </a:cubicBezTo>
                    <a:cubicBezTo>
                      <a:pt x="25" y="7"/>
                      <a:pt x="25" y="6"/>
                      <a:pt x="25" y="8"/>
                    </a:cubicBezTo>
                    <a:cubicBezTo>
                      <a:pt x="24" y="7"/>
                      <a:pt x="24" y="7"/>
                      <a:pt x="24" y="7"/>
                    </a:cubicBezTo>
                    <a:cubicBezTo>
                      <a:pt x="24" y="8"/>
                      <a:pt x="24" y="9"/>
                      <a:pt x="23" y="9"/>
                    </a:cubicBezTo>
                    <a:cubicBezTo>
                      <a:pt x="22" y="8"/>
                      <a:pt x="21" y="9"/>
                      <a:pt x="20" y="10"/>
                    </a:cubicBezTo>
                    <a:cubicBezTo>
                      <a:pt x="19" y="11"/>
                      <a:pt x="17" y="12"/>
                      <a:pt x="16" y="13"/>
                    </a:cubicBezTo>
                    <a:cubicBezTo>
                      <a:pt x="18" y="14"/>
                      <a:pt x="14" y="13"/>
                      <a:pt x="15" y="14"/>
                    </a:cubicBezTo>
                    <a:cubicBezTo>
                      <a:pt x="15" y="14"/>
                      <a:pt x="14" y="14"/>
                      <a:pt x="14" y="14"/>
                    </a:cubicBezTo>
                    <a:cubicBezTo>
                      <a:pt x="14" y="15"/>
                      <a:pt x="12" y="15"/>
                      <a:pt x="13" y="17"/>
                    </a:cubicBezTo>
                    <a:cubicBezTo>
                      <a:pt x="12" y="16"/>
                      <a:pt x="12" y="16"/>
                      <a:pt x="12" y="16"/>
                    </a:cubicBezTo>
                    <a:cubicBezTo>
                      <a:pt x="12" y="16"/>
                      <a:pt x="12" y="16"/>
                      <a:pt x="12" y="16"/>
                    </a:cubicBezTo>
                    <a:cubicBezTo>
                      <a:pt x="11" y="16"/>
                      <a:pt x="11" y="16"/>
                      <a:pt x="11" y="16"/>
                    </a:cubicBezTo>
                    <a:cubicBezTo>
                      <a:pt x="10" y="17"/>
                      <a:pt x="12" y="18"/>
                      <a:pt x="13" y="19"/>
                    </a:cubicBezTo>
                    <a:cubicBezTo>
                      <a:pt x="12" y="19"/>
                      <a:pt x="11" y="19"/>
                      <a:pt x="12" y="20"/>
                    </a:cubicBezTo>
                    <a:cubicBezTo>
                      <a:pt x="11" y="20"/>
                      <a:pt x="11" y="20"/>
                      <a:pt x="11" y="20"/>
                    </a:cubicBezTo>
                    <a:cubicBezTo>
                      <a:pt x="11" y="20"/>
                      <a:pt x="9" y="22"/>
                      <a:pt x="10" y="23"/>
                    </a:cubicBezTo>
                    <a:cubicBezTo>
                      <a:pt x="9" y="23"/>
                      <a:pt x="9" y="23"/>
                      <a:pt x="9" y="23"/>
                    </a:cubicBezTo>
                    <a:cubicBezTo>
                      <a:pt x="9" y="24"/>
                      <a:pt x="9" y="24"/>
                      <a:pt x="8" y="25"/>
                    </a:cubicBezTo>
                    <a:cubicBezTo>
                      <a:pt x="8" y="25"/>
                      <a:pt x="8" y="25"/>
                      <a:pt x="8" y="25"/>
                    </a:cubicBezTo>
                    <a:cubicBezTo>
                      <a:pt x="9" y="26"/>
                      <a:pt x="8" y="26"/>
                      <a:pt x="8" y="27"/>
                    </a:cubicBezTo>
                    <a:cubicBezTo>
                      <a:pt x="8" y="27"/>
                      <a:pt x="8" y="27"/>
                      <a:pt x="8" y="27"/>
                    </a:cubicBezTo>
                    <a:cubicBezTo>
                      <a:pt x="6" y="28"/>
                      <a:pt x="8" y="28"/>
                      <a:pt x="6" y="29"/>
                    </a:cubicBezTo>
                    <a:cubicBezTo>
                      <a:pt x="7" y="30"/>
                      <a:pt x="7" y="30"/>
                      <a:pt x="7" y="30"/>
                    </a:cubicBezTo>
                    <a:cubicBezTo>
                      <a:pt x="8" y="31"/>
                      <a:pt x="5" y="31"/>
                      <a:pt x="5" y="32"/>
                    </a:cubicBezTo>
                    <a:cubicBezTo>
                      <a:pt x="6" y="32"/>
                      <a:pt x="6" y="32"/>
                      <a:pt x="6" y="32"/>
                    </a:cubicBezTo>
                    <a:cubicBezTo>
                      <a:pt x="6" y="33"/>
                      <a:pt x="3" y="33"/>
                      <a:pt x="2" y="34"/>
                    </a:cubicBezTo>
                    <a:cubicBezTo>
                      <a:pt x="2" y="34"/>
                      <a:pt x="2" y="33"/>
                      <a:pt x="2" y="33"/>
                    </a:cubicBezTo>
                    <a:cubicBezTo>
                      <a:pt x="1" y="34"/>
                      <a:pt x="3" y="34"/>
                      <a:pt x="3" y="35"/>
                    </a:cubicBezTo>
                    <a:cubicBezTo>
                      <a:pt x="2" y="35"/>
                      <a:pt x="2" y="34"/>
                      <a:pt x="1" y="35"/>
                    </a:cubicBezTo>
                    <a:cubicBezTo>
                      <a:pt x="1" y="35"/>
                      <a:pt x="3" y="38"/>
                      <a:pt x="1" y="39"/>
                    </a:cubicBezTo>
                    <a:cubicBezTo>
                      <a:pt x="2" y="39"/>
                      <a:pt x="2" y="39"/>
                      <a:pt x="2" y="39"/>
                    </a:cubicBezTo>
                    <a:cubicBezTo>
                      <a:pt x="2" y="40"/>
                      <a:pt x="0" y="42"/>
                      <a:pt x="2" y="43"/>
                    </a:cubicBezTo>
                    <a:cubicBezTo>
                      <a:pt x="1" y="43"/>
                      <a:pt x="1" y="43"/>
                      <a:pt x="1" y="43"/>
                    </a:cubicBezTo>
                    <a:cubicBezTo>
                      <a:pt x="1" y="44"/>
                      <a:pt x="2" y="45"/>
                      <a:pt x="2" y="46"/>
                    </a:cubicBezTo>
                    <a:cubicBezTo>
                      <a:pt x="1" y="46"/>
                      <a:pt x="1" y="47"/>
                      <a:pt x="2" y="48"/>
                    </a:cubicBezTo>
                    <a:cubicBezTo>
                      <a:pt x="2" y="49"/>
                      <a:pt x="2" y="50"/>
                      <a:pt x="1" y="50"/>
                    </a:cubicBezTo>
                    <a:cubicBezTo>
                      <a:pt x="1" y="50"/>
                      <a:pt x="1" y="51"/>
                      <a:pt x="1" y="51"/>
                    </a:cubicBezTo>
                    <a:cubicBezTo>
                      <a:pt x="1" y="52"/>
                      <a:pt x="1" y="52"/>
                      <a:pt x="1" y="52"/>
                    </a:cubicBezTo>
                    <a:cubicBezTo>
                      <a:pt x="1" y="52"/>
                      <a:pt x="1" y="52"/>
                      <a:pt x="1" y="52"/>
                    </a:cubicBezTo>
                    <a:cubicBezTo>
                      <a:pt x="1" y="54"/>
                      <a:pt x="2" y="54"/>
                      <a:pt x="3" y="55"/>
                    </a:cubicBezTo>
                    <a:cubicBezTo>
                      <a:pt x="2" y="55"/>
                      <a:pt x="2" y="55"/>
                      <a:pt x="2" y="55"/>
                    </a:cubicBezTo>
                    <a:cubicBezTo>
                      <a:pt x="2" y="57"/>
                      <a:pt x="2" y="57"/>
                      <a:pt x="4" y="58"/>
                    </a:cubicBezTo>
                    <a:cubicBezTo>
                      <a:pt x="3" y="59"/>
                      <a:pt x="3" y="59"/>
                      <a:pt x="3" y="59"/>
                    </a:cubicBezTo>
                    <a:cubicBezTo>
                      <a:pt x="4" y="59"/>
                      <a:pt x="2" y="62"/>
                      <a:pt x="4" y="64"/>
                    </a:cubicBezTo>
                    <a:cubicBezTo>
                      <a:pt x="4" y="64"/>
                      <a:pt x="4" y="64"/>
                      <a:pt x="4" y="64"/>
                    </a:cubicBezTo>
                    <a:cubicBezTo>
                      <a:pt x="6" y="65"/>
                      <a:pt x="5" y="70"/>
                      <a:pt x="8" y="69"/>
                    </a:cubicBezTo>
                    <a:cubicBezTo>
                      <a:pt x="10" y="70"/>
                      <a:pt x="10" y="70"/>
                      <a:pt x="10" y="70"/>
                    </a:cubicBezTo>
                    <a:cubicBezTo>
                      <a:pt x="9" y="68"/>
                      <a:pt x="11" y="69"/>
                      <a:pt x="11" y="68"/>
                    </a:cubicBezTo>
                    <a:cubicBezTo>
                      <a:pt x="11" y="69"/>
                      <a:pt x="11" y="70"/>
                      <a:pt x="11" y="70"/>
                    </a:cubicBezTo>
                    <a:cubicBezTo>
                      <a:pt x="11" y="70"/>
                      <a:pt x="11" y="70"/>
                      <a:pt x="11" y="70"/>
                    </a:cubicBezTo>
                    <a:cubicBezTo>
                      <a:pt x="9" y="70"/>
                      <a:pt x="12" y="72"/>
                      <a:pt x="11" y="72"/>
                    </a:cubicBezTo>
                    <a:cubicBezTo>
                      <a:pt x="14" y="75"/>
                      <a:pt x="17" y="78"/>
                      <a:pt x="20" y="80"/>
                    </a:cubicBezTo>
                    <a:cubicBezTo>
                      <a:pt x="21" y="78"/>
                      <a:pt x="21" y="78"/>
                      <a:pt x="21" y="78"/>
                    </a:cubicBezTo>
                    <a:cubicBezTo>
                      <a:pt x="22" y="79"/>
                      <a:pt x="22" y="79"/>
                      <a:pt x="22" y="79"/>
                    </a:cubicBezTo>
                    <a:cubicBezTo>
                      <a:pt x="22" y="79"/>
                      <a:pt x="22" y="80"/>
                      <a:pt x="21" y="79"/>
                    </a:cubicBezTo>
                    <a:cubicBezTo>
                      <a:pt x="21" y="80"/>
                      <a:pt x="23" y="79"/>
                      <a:pt x="23" y="79"/>
                    </a:cubicBezTo>
                    <a:cubicBezTo>
                      <a:pt x="24" y="80"/>
                      <a:pt x="22" y="80"/>
                      <a:pt x="22" y="80"/>
                    </a:cubicBezTo>
                    <a:cubicBezTo>
                      <a:pt x="23" y="81"/>
                      <a:pt x="23" y="81"/>
                      <a:pt x="23" y="81"/>
                    </a:cubicBezTo>
                    <a:cubicBezTo>
                      <a:pt x="23" y="80"/>
                      <a:pt x="23" y="80"/>
                      <a:pt x="23" y="80"/>
                    </a:cubicBezTo>
                    <a:cubicBezTo>
                      <a:pt x="24" y="80"/>
                      <a:pt x="24" y="79"/>
                      <a:pt x="25" y="80"/>
                    </a:cubicBezTo>
                    <a:cubicBezTo>
                      <a:pt x="26" y="80"/>
                      <a:pt x="25" y="81"/>
                      <a:pt x="25" y="81"/>
                    </a:cubicBezTo>
                    <a:cubicBezTo>
                      <a:pt x="25" y="81"/>
                      <a:pt x="25" y="81"/>
                      <a:pt x="26" y="81"/>
                    </a:cubicBezTo>
                    <a:cubicBezTo>
                      <a:pt x="26" y="81"/>
                      <a:pt x="26" y="81"/>
                      <a:pt x="27" y="81"/>
                    </a:cubicBezTo>
                    <a:cubicBezTo>
                      <a:pt x="27" y="81"/>
                      <a:pt x="27" y="81"/>
                      <a:pt x="27" y="81"/>
                    </a:cubicBezTo>
                    <a:cubicBezTo>
                      <a:pt x="27" y="80"/>
                      <a:pt x="27" y="80"/>
                      <a:pt x="27" y="80"/>
                    </a:cubicBezTo>
                    <a:cubicBezTo>
                      <a:pt x="28" y="80"/>
                      <a:pt x="28" y="80"/>
                      <a:pt x="28" y="79"/>
                    </a:cubicBezTo>
                    <a:cubicBezTo>
                      <a:pt x="29" y="81"/>
                      <a:pt x="34" y="80"/>
                      <a:pt x="34" y="80"/>
                    </a:cubicBezTo>
                    <a:cubicBezTo>
                      <a:pt x="35" y="79"/>
                      <a:pt x="36" y="79"/>
                      <a:pt x="38" y="79"/>
                    </a:cubicBezTo>
                    <a:cubicBezTo>
                      <a:pt x="37" y="79"/>
                      <a:pt x="37" y="77"/>
                      <a:pt x="38" y="77"/>
                    </a:cubicBezTo>
                    <a:cubicBezTo>
                      <a:pt x="38" y="80"/>
                      <a:pt x="40" y="78"/>
                      <a:pt x="41" y="79"/>
                    </a:cubicBezTo>
                    <a:cubicBezTo>
                      <a:pt x="40" y="78"/>
                      <a:pt x="44" y="78"/>
                      <a:pt x="42" y="77"/>
                    </a:cubicBezTo>
                    <a:cubicBezTo>
                      <a:pt x="43" y="77"/>
                      <a:pt x="43" y="78"/>
                      <a:pt x="43" y="78"/>
                    </a:cubicBezTo>
                    <a:cubicBezTo>
                      <a:pt x="45" y="76"/>
                      <a:pt x="48" y="77"/>
                      <a:pt x="50" y="75"/>
                    </a:cubicBezTo>
                    <a:cubicBezTo>
                      <a:pt x="50" y="75"/>
                      <a:pt x="49" y="74"/>
                      <a:pt x="49" y="74"/>
                    </a:cubicBezTo>
                    <a:cubicBezTo>
                      <a:pt x="51" y="74"/>
                      <a:pt x="51" y="74"/>
                      <a:pt x="51" y="74"/>
                    </a:cubicBezTo>
                    <a:cubicBezTo>
                      <a:pt x="52" y="74"/>
                      <a:pt x="51" y="72"/>
                      <a:pt x="52" y="73"/>
                    </a:cubicBezTo>
                    <a:cubicBezTo>
                      <a:pt x="52" y="73"/>
                      <a:pt x="51" y="72"/>
                      <a:pt x="52" y="72"/>
                    </a:cubicBezTo>
                    <a:cubicBezTo>
                      <a:pt x="54" y="71"/>
                      <a:pt x="56" y="69"/>
                      <a:pt x="57" y="67"/>
                    </a:cubicBezTo>
                    <a:cubicBezTo>
                      <a:pt x="59" y="65"/>
                      <a:pt x="61" y="64"/>
                      <a:pt x="63" y="62"/>
                    </a:cubicBezTo>
                    <a:cubicBezTo>
                      <a:pt x="62" y="63"/>
                      <a:pt x="63" y="62"/>
                      <a:pt x="63" y="62"/>
                    </a:cubicBezTo>
                    <a:cubicBezTo>
                      <a:pt x="63" y="62"/>
                      <a:pt x="62" y="61"/>
                      <a:pt x="62" y="61"/>
                    </a:cubicBezTo>
                    <a:cubicBezTo>
                      <a:pt x="62" y="61"/>
                      <a:pt x="62" y="61"/>
                      <a:pt x="63" y="60"/>
                    </a:cubicBezTo>
                    <a:cubicBezTo>
                      <a:pt x="64" y="60"/>
                      <a:pt x="64" y="60"/>
                      <a:pt x="64" y="60"/>
                    </a:cubicBezTo>
                    <a:cubicBezTo>
                      <a:pt x="63" y="59"/>
                      <a:pt x="65" y="58"/>
                      <a:pt x="64" y="57"/>
                    </a:cubicBezTo>
                    <a:cubicBezTo>
                      <a:pt x="64" y="58"/>
                      <a:pt x="64" y="58"/>
                      <a:pt x="64" y="58"/>
                    </a:cubicBezTo>
                    <a:cubicBezTo>
                      <a:pt x="63" y="56"/>
                      <a:pt x="61" y="57"/>
                      <a:pt x="59" y="56"/>
                    </a:cubicBezTo>
                    <a:cubicBezTo>
                      <a:pt x="60" y="58"/>
                      <a:pt x="56" y="57"/>
                      <a:pt x="57" y="59"/>
                    </a:cubicBezTo>
                    <a:cubicBezTo>
                      <a:pt x="57" y="59"/>
                      <a:pt x="57" y="59"/>
                      <a:pt x="57" y="59"/>
                    </a:cubicBezTo>
                    <a:cubicBezTo>
                      <a:pt x="57" y="59"/>
                      <a:pt x="57" y="60"/>
                      <a:pt x="56" y="60"/>
                    </a:cubicBezTo>
                    <a:cubicBezTo>
                      <a:pt x="56" y="60"/>
                      <a:pt x="56" y="60"/>
                      <a:pt x="56" y="60"/>
                    </a:cubicBezTo>
                    <a:cubicBezTo>
                      <a:pt x="55" y="62"/>
                      <a:pt x="53" y="62"/>
                      <a:pt x="51" y="64"/>
                    </a:cubicBezTo>
                    <a:cubicBezTo>
                      <a:pt x="52" y="64"/>
                      <a:pt x="52" y="64"/>
                      <a:pt x="52" y="64"/>
                    </a:cubicBezTo>
                    <a:cubicBezTo>
                      <a:pt x="52" y="64"/>
                      <a:pt x="51" y="64"/>
                      <a:pt x="51" y="64"/>
                    </a:cubicBezTo>
                    <a:cubicBezTo>
                      <a:pt x="51" y="66"/>
                      <a:pt x="52" y="63"/>
                      <a:pt x="53" y="65"/>
                    </a:cubicBezTo>
                    <a:cubicBezTo>
                      <a:pt x="51" y="64"/>
                      <a:pt x="50" y="67"/>
                      <a:pt x="48" y="66"/>
                    </a:cubicBezTo>
                    <a:cubicBezTo>
                      <a:pt x="47" y="67"/>
                      <a:pt x="49" y="67"/>
                      <a:pt x="48" y="67"/>
                    </a:cubicBezTo>
                    <a:cubicBezTo>
                      <a:pt x="48" y="67"/>
                      <a:pt x="48" y="67"/>
                      <a:pt x="48" y="67"/>
                    </a:cubicBezTo>
                    <a:cubicBezTo>
                      <a:pt x="48" y="68"/>
                      <a:pt x="48" y="68"/>
                      <a:pt x="48" y="68"/>
                    </a:cubicBezTo>
                    <a:cubicBezTo>
                      <a:pt x="48" y="68"/>
                      <a:pt x="47" y="67"/>
                      <a:pt x="47" y="67"/>
                    </a:cubicBezTo>
                    <a:cubicBezTo>
                      <a:pt x="47" y="67"/>
                      <a:pt x="47" y="67"/>
                      <a:pt x="47" y="67"/>
                    </a:cubicBezTo>
                    <a:cubicBezTo>
                      <a:pt x="46" y="66"/>
                      <a:pt x="45" y="68"/>
                      <a:pt x="45" y="68"/>
                    </a:cubicBezTo>
                    <a:cubicBezTo>
                      <a:pt x="45" y="68"/>
                      <a:pt x="46" y="68"/>
                      <a:pt x="46" y="68"/>
                    </a:cubicBezTo>
                    <a:cubicBezTo>
                      <a:pt x="44" y="69"/>
                      <a:pt x="42" y="70"/>
                      <a:pt x="40" y="72"/>
                    </a:cubicBezTo>
                    <a:cubicBezTo>
                      <a:pt x="40" y="72"/>
                      <a:pt x="40" y="72"/>
                      <a:pt x="40" y="72"/>
                    </a:cubicBezTo>
                    <a:cubicBezTo>
                      <a:pt x="39" y="73"/>
                      <a:pt x="39" y="72"/>
                      <a:pt x="37" y="73"/>
                    </a:cubicBezTo>
                    <a:cubicBezTo>
                      <a:pt x="38" y="73"/>
                      <a:pt x="38" y="73"/>
                      <a:pt x="38" y="73"/>
                    </a:cubicBezTo>
                    <a:cubicBezTo>
                      <a:pt x="37" y="73"/>
                      <a:pt x="37" y="74"/>
                      <a:pt x="36" y="74"/>
                    </a:cubicBezTo>
                    <a:cubicBezTo>
                      <a:pt x="37" y="73"/>
                      <a:pt x="35" y="73"/>
                      <a:pt x="36" y="73"/>
                    </a:cubicBezTo>
                    <a:cubicBezTo>
                      <a:pt x="34" y="74"/>
                      <a:pt x="35" y="73"/>
                      <a:pt x="34" y="75"/>
                    </a:cubicBezTo>
                    <a:cubicBezTo>
                      <a:pt x="34" y="74"/>
                      <a:pt x="34" y="74"/>
                      <a:pt x="34" y="74"/>
                    </a:cubicBezTo>
                    <a:cubicBezTo>
                      <a:pt x="33" y="75"/>
                      <a:pt x="33" y="75"/>
                      <a:pt x="33" y="76"/>
                    </a:cubicBezTo>
                    <a:cubicBezTo>
                      <a:pt x="33" y="75"/>
                      <a:pt x="32" y="75"/>
                      <a:pt x="33" y="74"/>
                    </a:cubicBezTo>
                    <a:cubicBezTo>
                      <a:pt x="31" y="72"/>
                      <a:pt x="30" y="76"/>
                      <a:pt x="29" y="73"/>
                    </a:cubicBezTo>
                    <a:cubicBezTo>
                      <a:pt x="28" y="75"/>
                      <a:pt x="31" y="74"/>
                      <a:pt x="30" y="75"/>
                    </a:cubicBezTo>
                    <a:cubicBezTo>
                      <a:pt x="31" y="75"/>
                      <a:pt x="29" y="76"/>
                      <a:pt x="29" y="76"/>
                    </a:cubicBezTo>
                    <a:cubicBezTo>
                      <a:pt x="28" y="76"/>
                      <a:pt x="28" y="74"/>
                      <a:pt x="27" y="73"/>
                    </a:cubicBezTo>
                    <a:cubicBezTo>
                      <a:pt x="27" y="73"/>
                      <a:pt x="27" y="73"/>
                      <a:pt x="27" y="73"/>
                    </a:cubicBezTo>
                    <a:cubicBezTo>
                      <a:pt x="26" y="73"/>
                      <a:pt x="26" y="74"/>
                      <a:pt x="25" y="73"/>
                    </a:cubicBezTo>
                    <a:cubicBezTo>
                      <a:pt x="25" y="74"/>
                      <a:pt x="24" y="72"/>
                      <a:pt x="24" y="74"/>
                    </a:cubicBezTo>
                    <a:cubicBezTo>
                      <a:pt x="24" y="74"/>
                      <a:pt x="25" y="74"/>
                      <a:pt x="25" y="74"/>
                    </a:cubicBezTo>
                    <a:cubicBezTo>
                      <a:pt x="24" y="74"/>
                      <a:pt x="23" y="75"/>
                      <a:pt x="22" y="74"/>
                    </a:cubicBezTo>
                    <a:cubicBezTo>
                      <a:pt x="22" y="74"/>
                      <a:pt x="23" y="74"/>
                      <a:pt x="23" y="74"/>
                    </a:cubicBezTo>
                    <a:cubicBezTo>
                      <a:pt x="23" y="73"/>
                      <a:pt x="22" y="74"/>
                      <a:pt x="22" y="73"/>
                    </a:cubicBezTo>
                    <a:cubicBezTo>
                      <a:pt x="23" y="72"/>
                      <a:pt x="24" y="73"/>
                      <a:pt x="25" y="73"/>
                    </a:cubicBezTo>
                    <a:cubicBezTo>
                      <a:pt x="25" y="72"/>
                      <a:pt x="23" y="73"/>
                      <a:pt x="24" y="72"/>
                    </a:cubicBezTo>
                    <a:cubicBezTo>
                      <a:pt x="23" y="73"/>
                      <a:pt x="23" y="71"/>
                      <a:pt x="21" y="72"/>
                    </a:cubicBezTo>
                    <a:cubicBezTo>
                      <a:pt x="22" y="71"/>
                      <a:pt x="22" y="71"/>
                      <a:pt x="22" y="71"/>
                    </a:cubicBezTo>
                    <a:cubicBezTo>
                      <a:pt x="22" y="71"/>
                      <a:pt x="21" y="72"/>
                      <a:pt x="21" y="72"/>
                    </a:cubicBezTo>
                    <a:cubicBezTo>
                      <a:pt x="22" y="71"/>
                      <a:pt x="22" y="71"/>
                      <a:pt x="22" y="71"/>
                    </a:cubicBezTo>
                    <a:cubicBezTo>
                      <a:pt x="21" y="71"/>
                      <a:pt x="21" y="69"/>
                      <a:pt x="20" y="69"/>
                    </a:cubicBezTo>
                    <a:cubicBezTo>
                      <a:pt x="21" y="70"/>
                      <a:pt x="20" y="71"/>
                      <a:pt x="20" y="71"/>
                    </a:cubicBezTo>
                    <a:cubicBezTo>
                      <a:pt x="18" y="71"/>
                      <a:pt x="20" y="69"/>
                      <a:pt x="19" y="68"/>
                    </a:cubicBezTo>
                    <a:cubicBezTo>
                      <a:pt x="19" y="68"/>
                      <a:pt x="19" y="69"/>
                      <a:pt x="18" y="69"/>
                    </a:cubicBezTo>
                    <a:cubicBezTo>
                      <a:pt x="18" y="69"/>
                      <a:pt x="18" y="68"/>
                      <a:pt x="18" y="68"/>
                    </a:cubicBezTo>
                    <a:cubicBezTo>
                      <a:pt x="17" y="67"/>
                      <a:pt x="18" y="69"/>
                      <a:pt x="17" y="69"/>
                    </a:cubicBezTo>
                    <a:cubicBezTo>
                      <a:pt x="17" y="68"/>
                      <a:pt x="16" y="69"/>
                      <a:pt x="15" y="68"/>
                    </a:cubicBezTo>
                    <a:cubicBezTo>
                      <a:pt x="16" y="68"/>
                      <a:pt x="16" y="68"/>
                      <a:pt x="16" y="68"/>
                    </a:cubicBezTo>
                    <a:cubicBezTo>
                      <a:pt x="15" y="66"/>
                      <a:pt x="14" y="69"/>
                      <a:pt x="14" y="67"/>
                    </a:cubicBezTo>
                    <a:cubicBezTo>
                      <a:pt x="15" y="67"/>
                      <a:pt x="15" y="67"/>
                      <a:pt x="15" y="67"/>
                    </a:cubicBezTo>
                    <a:cubicBezTo>
                      <a:pt x="14" y="66"/>
                      <a:pt x="14" y="66"/>
                      <a:pt x="14" y="66"/>
                    </a:cubicBezTo>
                    <a:cubicBezTo>
                      <a:pt x="15" y="66"/>
                      <a:pt x="15" y="66"/>
                      <a:pt x="15" y="66"/>
                    </a:cubicBezTo>
                    <a:cubicBezTo>
                      <a:pt x="14" y="66"/>
                      <a:pt x="14" y="65"/>
                      <a:pt x="14" y="65"/>
                    </a:cubicBezTo>
                    <a:cubicBezTo>
                      <a:pt x="14" y="65"/>
                      <a:pt x="13" y="65"/>
                      <a:pt x="12" y="65"/>
                    </a:cubicBezTo>
                    <a:cubicBezTo>
                      <a:pt x="12" y="64"/>
                      <a:pt x="13" y="65"/>
                      <a:pt x="12" y="64"/>
                    </a:cubicBezTo>
                    <a:cubicBezTo>
                      <a:pt x="13" y="64"/>
                      <a:pt x="14" y="64"/>
                      <a:pt x="13" y="64"/>
                    </a:cubicBezTo>
                    <a:cubicBezTo>
                      <a:pt x="13" y="64"/>
                      <a:pt x="14" y="64"/>
                      <a:pt x="14" y="64"/>
                    </a:cubicBezTo>
                    <a:cubicBezTo>
                      <a:pt x="14" y="63"/>
                      <a:pt x="13" y="63"/>
                      <a:pt x="13" y="63"/>
                    </a:cubicBezTo>
                    <a:cubicBezTo>
                      <a:pt x="13" y="63"/>
                      <a:pt x="13" y="63"/>
                      <a:pt x="13" y="63"/>
                    </a:cubicBezTo>
                    <a:cubicBezTo>
                      <a:pt x="11" y="62"/>
                      <a:pt x="11" y="62"/>
                      <a:pt x="11" y="62"/>
                    </a:cubicBezTo>
                    <a:cubicBezTo>
                      <a:pt x="12" y="62"/>
                      <a:pt x="12" y="62"/>
                      <a:pt x="12" y="62"/>
                    </a:cubicBezTo>
                    <a:cubicBezTo>
                      <a:pt x="12" y="62"/>
                      <a:pt x="12" y="62"/>
                      <a:pt x="11" y="62"/>
                    </a:cubicBezTo>
                    <a:cubicBezTo>
                      <a:pt x="12" y="61"/>
                      <a:pt x="13" y="61"/>
                      <a:pt x="13" y="61"/>
                    </a:cubicBezTo>
                    <a:cubicBezTo>
                      <a:pt x="13" y="61"/>
                      <a:pt x="12" y="60"/>
                      <a:pt x="12" y="60"/>
                    </a:cubicBezTo>
                    <a:cubicBezTo>
                      <a:pt x="12" y="60"/>
                      <a:pt x="12" y="59"/>
                      <a:pt x="13" y="59"/>
                    </a:cubicBezTo>
                    <a:cubicBezTo>
                      <a:pt x="13" y="59"/>
                      <a:pt x="11" y="58"/>
                      <a:pt x="11" y="57"/>
                    </a:cubicBezTo>
                    <a:cubicBezTo>
                      <a:pt x="11" y="57"/>
                      <a:pt x="11" y="57"/>
                      <a:pt x="10" y="57"/>
                    </a:cubicBezTo>
                    <a:cubicBezTo>
                      <a:pt x="10" y="56"/>
                      <a:pt x="11" y="55"/>
                      <a:pt x="10" y="54"/>
                    </a:cubicBezTo>
                    <a:cubicBezTo>
                      <a:pt x="11" y="53"/>
                      <a:pt x="11" y="53"/>
                      <a:pt x="11" y="53"/>
                    </a:cubicBezTo>
                    <a:cubicBezTo>
                      <a:pt x="11" y="52"/>
                      <a:pt x="9" y="54"/>
                      <a:pt x="9" y="53"/>
                    </a:cubicBezTo>
                    <a:cubicBezTo>
                      <a:pt x="8" y="52"/>
                      <a:pt x="10" y="52"/>
                      <a:pt x="10" y="52"/>
                    </a:cubicBezTo>
                    <a:cubicBezTo>
                      <a:pt x="9" y="51"/>
                      <a:pt x="8" y="50"/>
                      <a:pt x="9" y="49"/>
                    </a:cubicBezTo>
                    <a:cubicBezTo>
                      <a:pt x="9" y="50"/>
                      <a:pt x="9" y="50"/>
                      <a:pt x="9" y="50"/>
                    </a:cubicBezTo>
                    <a:close/>
                    <a:moveTo>
                      <a:pt x="10" y="38"/>
                    </a:moveTo>
                    <a:cubicBezTo>
                      <a:pt x="10" y="39"/>
                      <a:pt x="10" y="39"/>
                      <a:pt x="10" y="39"/>
                    </a:cubicBezTo>
                    <a:cubicBezTo>
                      <a:pt x="9" y="39"/>
                      <a:pt x="9" y="39"/>
                      <a:pt x="10" y="38"/>
                    </a:cubicBezTo>
                    <a:close/>
                    <a:moveTo>
                      <a:pt x="16" y="21"/>
                    </a:moveTo>
                    <a:cubicBezTo>
                      <a:pt x="17" y="21"/>
                      <a:pt x="16" y="21"/>
                      <a:pt x="16" y="21"/>
                    </a:cubicBezTo>
                    <a:cubicBezTo>
                      <a:pt x="16" y="21"/>
                      <a:pt x="16" y="21"/>
                      <a:pt x="16" y="21"/>
                    </a:cubicBezTo>
                    <a:close/>
                    <a:moveTo>
                      <a:pt x="66" y="13"/>
                    </a:moveTo>
                    <a:cubicBezTo>
                      <a:pt x="66" y="13"/>
                      <a:pt x="66" y="13"/>
                      <a:pt x="66" y="13"/>
                    </a:cubicBezTo>
                    <a:cubicBezTo>
                      <a:pt x="66" y="12"/>
                      <a:pt x="66" y="12"/>
                      <a:pt x="66" y="13"/>
                    </a:cubicBezTo>
                    <a:close/>
                    <a:moveTo>
                      <a:pt x="67" y="14"/>
                    </a:moveTo>
                    <a:cubicBezTo>
                      <a:pt x="67" y="14"/>
                      <a:pt x="67" y="14"/>
                      <a:pt x="67" y="14"/>
                    </a:cubicBezTo>
                    <a:cubicBezTo>
                      <a:pt x="67" y="14"/>
                      <a:pt x="67" y="14"/>
                      <a:pt x="67" y="13"/>
                    </a:cubicBezTo>
                    <a:cubicBezTo>
                      <a:pt x="66" y="14"/>
                      <a:pt x="66" y="14"/>
                      <a:pt x="67" y="14"/>
                    </a:cubicBezTo>
                    <a:close/>
                    <a:moveTo>
                      <a:pt x="26" y="80"/>
                    </a:moveTo>
                    <a:cubicBezTo>
                      <a:pt x="25" y="80"/>
                      <a:pt x="25" y="80"/>
                      <a:pt x="25" y="80"/>
                    </a:cubicBezTo>
                    <a:cubicBezTo>
                      <a:pt x="26" y="80"/>
                      <a:pt x="26" y="80"/>
                      <a:pt x="2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94" name="Freeform 388">
                <a:extLst>
                  <a:ext uri="{FF2B5EF4-FFF2-40B4-BE49-F238E27FC236}">
                    <a16:creationId xmlns:a16="http://schemas.microsoft.com/office/drawing/2014/main" id="{E5AA2A78-7886-4048-8088-D5773C33095A}"/>
                  </a:ext>
                </a:extLst>
              </p:cNvPr>
              <p:cNvSpPr>
                <a:spLocks/>
              </p:cNvSpPr>
              <p:nvPr userDrawn="1"/>
            </p:nvSpPr>
            <p:spPr bwMode="auto">
              <a:xfrm>
                <a:off x="443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95" name="Freeform 389">
                <a:extLst>
                  <a:ext uri="{FF2B5EF4-FFF2-40B4-BE49-F238E27FC236}">
                    <a16:creationId xmlns:a16="http://schemas.microsoft.com/office/drawing/2014/main" id="{6CA99BA8-F8D9-45AF-B8AF-3ED3C62CE248}"/>
                  </a:ext>
                </a:extLst>
              </p:cNvPr>
              <p:cNvSpPr>
                <a:spLocks/>
              </p:cNvSpPr>
              <p:nvPr userDrawn="1"/>
            </p:nvSpPr>
            <p:spPr bwMode="auto">
              <a:xfrm>
                <a:off x="4411" y="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96" name="Freeform 390">
                <a:extLst>
                  <a:ext uri="{FF2B5EF4-FFF2-40B4-BE49-F238E27FC236}">
                    <a16:creationId xmlns:a16="http://schemas.microsoft.com/office/drawing/2014/main" id="{B22CDA5F-FA68-494C-A1A8-A59A017C6AD2}"/>
                  </a:ext>
                </a:extLst>
              </p:cNvPr>
              <p:cNvSpPr>
                <a:spLocks/>
              </p:cNvSpPr>
              <p:nvPr userDrawn="1"/>
            </p:nvSpPr>
            <p:spPr bwMode="auto">
              <a:xfrm>
                <a:off x="4595"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97" name="Freeform 391">
                <a:extLst>
                  <a:ext uri="{FF2B5EF4-FFF2-40B4-BE49-F238E27FC236}">
                    <a16:creationId xmlns:a16="http://schemas.microsoft.com/office/drawing/2014/main" id="{3575BEA1-4A3A-4F18-9E0B-F41B4AA7EE27}"/>
                  </a:ext>
                </a:extLst>
              </p:cNvPr>
              <p:cNvSpPr>
                <a:spLocks/>
              </p:cNvSpPr>
              <p:nvPr userDrawn="1"/>
            </p:nvSpPr>
            <p:spPr bwMode="auto">
              <a:xfrm>
                <a:off x="4709" y="64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98" name="Freeform 392">
                <a:extLst>
                  <a:ext uri="{FF2B5EF4-FFF2-40B4-BE49-F238E27FC236}">
                    <a16:creationId xmlns:a16="http://schemas.microsoft.com/office/drawing/2014/main" id="{4B96382A-F9DC-462A-91B5-FF0E241C8446}"/>
                  </a:ext>
                </a:extLst>
              </p:cNvPr>
              <p:cNvSpPr>
                <a:spLocks/>
              </p:cNvSpPr>
              <p:nvPr userDrawn="1"/>
            </p:nvSpPr>
            <p:spPr bwMode="auto">
              <a:xfrm>
                <a:off x="4694" y="6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99" name="Freeform 393">
                <a:extLst>
                  <a:ext uri="{FF2B5EF4-FFF2-40B4-BE49-F238E27FC236}">
                    <a16:creationId xmlns:a16="http://schemas.microsoft.com/office/drawing/2014/main" id="{7C094D5F-90D1-4131-B24E-B42542FEFF45}"/>
                  </a:ext>
                </a:extLst>
              </p:cNvPr>
              <p:cNvSpPr>
                <a:spLocks/>
              </p:cNvSpPr>
              <p:nvPr userDrawn="1"/>
            </p:nvSpPr>
            <p:spPr bwMode="auto">
              <a:xfrm>
                <a:off x="4694" y="663"/>
                <a:ext cx="10" cy="5"/>
              </a:xfrm>
              <a:custGeom>
                <a:avLst/>
                <a:gdLst>
                  <a:gd name="T0" fmla="*/ 1 w 2"/>
                  <a:gd name="T1" fmla="*/ 0 h 1"/>
                  <a:gd name="T2" fmla="*/ 1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1" y="0"/>
                      <a:pt x="1" y="1"/>
                    </a:cubicBezTo>
                    <a:cubicBezTo>
                      <a:pt x="1" y="1"/>
                      <a:pt x="1"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00" name="Freeform 394">
                <a:extLst>
                  <a:ext uri="{FF2B5EF4-FFF2-40B4-BE49-F238E27FC236}">
                    <a16:creationId xmlns:a16="http://schemas.microsoft.com/office/drawing/2014/main" id="{69447881-A190-4298-AF00-B12985CE85D9}"/>
                  </a:ext>
                </a:extLst>
              </p:cNvPr>
              <p:cNvSpPr>
                <a:spLocks/>
              </p:cNvSpPr>
              <p:nvPr userDrawn="1"/>
            </p:nvSpPr>
            <p:spPr bwMode="auto">
              <a:xfrm>
                <a:off x="4699" y="6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01" name="Freeform 395">
                <a:extLst>
                  <a:ext uri="{FF2B5EF4-FFF2-40B4-BE49-F238E27FC236}">
                    <a16:creationId xmlns:a16="http://schemas.microsoft.com/office/drawing/2014/main" id="{0119FA65-0423-4AC7-BAC7-CB9D9DE17E26}"/>
                  </a:ext>
                </a:extLst>
              </p:cNvPr>
              <p:cNvSpPr>
                <a:spLocks/>
              </p:cNvSpPr>
              <p:nvPr userDrawn="1"/>
            </p:nvSpPr>
            <p:spPr bwMode="auto">
              <a:xfrm>
                <a:off x="4689" y="623"/>
                <a:ext cx="15" cy="10"/>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1" y="2"/>
                      <a:pt x="2" y="1"/>
                      <a:pt x="2" y="1"/>
                    </a:cubicBezTo>
                    <a:cubicBezTo>
                      <a:pt x="3"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02" name="Rectangle 396">
                <a:extLst>
                  <a:ext uri="{FF2B5EF4-FFF2-40B4-BE49-F238E27FC236}">
                    <a16:creationId xmlns:a16="http://schemas.microsoft.com/office/drawing/2014/main" id="{F3F33AF8-612A-46C6-AA63-0D88119CE7C8}"/>
                  </a:ext>
                </a:extLst>
              </p:cNvPr>
              <p:cNvSpPr>
                <a:spLocks noChangeArrowheads="1"/>
              </p:cNvSpPr>
              <p:nvPr userDrawn="1"/>
            </p:nvSpPr>
            <p:spPr bwMode="auto">
              <a:xfrm>
                <a:off x="4689" y="6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03" name="Freeform 397">
                <a:extLst>
                  <a:ext uri="{FF2B5EF4-FFF2-40B4-BE49-F238E27FC236}">
                    <a16:creationId xmlns:a16="http://schemas.microsoft.com/office/drawing/2014/main" id="{9F469FE2-CC99-4C9C-A1B1-AE9881EFCE2B}"/>
                  </a:ext>
                </a:extLst>
              </p:cNvPr>
              <p:cNvSpPr>
                <a:spLocks/>
              </p:cNvSpPr>
              <p:nvPr userDrawn="1"/>
            </p:nvSpPr>
            <p:spPr bwMode="auto">
              <a:xfrm>
                <a:off x="4684" y="643"/>
                <a:ext cx="0" cy="10"/>
              </a:xfrm>
              <a:custGeom>
                <a:avLst/>
                <a:gdLst>
                  <a:gd name="T0" fmla="*/ 1 h 2"/>
                  <a:gd name="T1" fmla="*/ 2 h 2"/>
                  <a:gd name="T2" fmla="*/ 2 h 2"/>
                  <a:gd name="T3" fmla="*/ 1 h 2"/>
                </a:gdLst>
                <a:ahLst/>
                <a:cxnLst>
                  <a:cxn ang="0">
                    <a:pos x="0" y="T0"/>
                  </a:cxn>
                  <a:cxn ang="0">
                    <a:pos x="0" y="T1"/>
                  </a:cxn>
                  <a:cxn ang="0">
                    <a:pos x="0" y="T2"/>
                  </a:cxn>
                  <a:cxn ang="0">
                    <a:pos x="0" y="T3"/>
                  </a:cxn>
                </a:cxnLst>
                <a:rect l="0" t="0" r="r" b="b"/>
                <a:pathLst>
                  <a:path h="2">
                    <a:moveTo>
                      <a:pt x="0" y="1"/>
                    </a:moveTo>
                    <a:cubicBezTo>
                      <a:pt x="0" y="2"/>
                      <a:pt x="0" y="2"/>
                      <a:pt x="0" y="2"/>
                    </a:cubicBezTo>
                    <a:cubicBezTo>
                      <a:pt x="0" y="1"/>
                      <a:pt x="0" y="1"/>
                      <a:pt x="0"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04" name="Freeform 398">
                <a:extLst>
                  <a:ext uri="{FF2B5EF4-FFF2-40B4-BE49-F238E27FC236}">
                    <a16:creationId xmlns:a16="http://schemas.microsoft.com/office/drawing/2014/main" id="{8EA17C0D-9E4F-4430-AA28-FCAB04CF109D}"/>
                  </a:ext>
                </a:extLst>
              </p:cNvPr>
              <p:cNvSpPr>
                <a:spLocks/>
              </p:cNvSpPr>
              <p:nvPr userDrawn="1"/>
            </p:nvSpPr>
            <p:spPr bwMode="auto">
              <a:xfrm>
                <a:off x="4684" y="6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05" name="Freeform 399">
                <a:extLst>
                  <a:ext uri="{FF2B5EF4-FFF2-40B4-BE49-F238E27FC236}">
                    <a16:creationId xmlns:a16="http://schemas.microsoft.com/office/drawing/2014/main" id="{F71D9B0C-4F2C-4242-BA54-8224C0083139}"/>
                  </a:ext>
                </a:extLst>
              </p:cNvPr>
              <p:cNvSpPr>
                <a:spLocks/>
              </p:cNvSpPr>
              <p:nvPr userDrawn="1"/>
            </p:nvSpPr>
            <p:spPr bwMode="auto">
              <a:xfrm>
                <a:off x="4684" y="65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06" name="Freeform 400">
                <a:extLst>
                  <a:ext uri="{FF2B5EF4-FFF2-40B4-BE49-F238E27FC236}">
                    <a16:creationId xmlns:a16="http://schemas.microsoft.com/office/drawing/2014/main" id="{B767B677-1ABE-46CC-A667-34197289FB94}"/>
                  </a:ext>
                </a:extLst>
              </p:cNvPr>
              <p:cNvSpPr>
                <a:spLocks/>
              </p:cNvSpPr>
              <p:nvPr userDrawn="1"/>
            </p:nvSpPr>
            <p:spPr bwMode="auto">
              <a:xfrm>
                <a:off x="4650" y="60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07" name="Freeform 401">
                <a:extLst>
                  <a:ext uri="{FF2B5EF4-FFF2-40B4-BE49-F238E27FC236}">
                    <a16:creationId xmlns:a16="http://schemas.microsoft.com/office/drawing/2014/main" id="{59B1F71E-181C-4751-8625-6427ABE3669B}"/>
                  </a:ext>
                </a:extLst>
              </p:cNvPr>
              <p:cNvSpPr>
                <a:spLocks/>
              </p:cNvSpPr>
              <p:nvPr userDrawn="1"/>
            </p:nvSpPr>
            <p:spPr bwMode="auto">
              <a:xfrm>
                <a:off x="4655" y="623"/>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08" name="Freeform 402">
                <a:extLst>
                  <a:ext uri="{FF2B5EF4-FFF2-40B4-BE49-F238E27FC236}">
                    <a16:creationId xmlns:a16="http://schemas.microsoft.com/office/drawing/2014/main" id="{CC7686E4-E248-4659-8CD8-6E4F671CE6EF}"/>
                  </a:ext>
                </a:extLst>
              </p:cNvPr>
              <p:cNvSpPr>
                <a:spLocks/>
              </p:cNvSpPr>
              <p:nvPr userDrawn="1"/>
            </p:nvSpPr>
            <p:spPr bwMode="auto">
              <a:xfrm>
                <a:off x="4640" y="618"/>
                <a:ext cx="10" cy="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1" y="0"/>
                    </a:cubicBezTo>
                    <a:cubicBezTo>
                      <a:pt x="1" y="0"/>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09" name="Freeform 403">
                <a:extLst>
                  <a:ext uri="{FF2B5EF4-FFF2-40B4-BE49-F238E27FC236}">
                    <a16:creationId xmlns:a16="http://schemas.microsoft.com/office/drawing/2014/main" id="{4BF30061-27CC-4F0F-9D28-3B89A11FC978}"/>
                  </a:ext>
                </a:extLst>
              </p:cNvPr>
              <p:cNvSpPr>
                <a:spLocks/>
              </p:cNvSpPr>
              <p:nvPr userDrawn="1"/>
            </p:nvSpPr>
            <p:spPr bwMode="auto">
              <a:xfrm>
                <a:off x="4590" y="573"/>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10" name="Freeform 404">
                <a:extLst>
                  <a:ext uri="{FF2B5EF4-FFF2-40B4-BE49-F238E27FC236}">
                    <a16:creationId xmlns:a16="http://schemas.microsoft.com/office/drawing/2014/main" id="{4D8C23B3-57F0-4EED-84AC-A4C1F2FF4443}"/>
                  </a:ext>
                </a:extLst>
              </p:cNvPr>
              <p:cNvSpPr>
                <a:spLocks/>
              </p:cNvSpPr>
              <p:nvPr userDrawn="1"/>
            </p:nvSpPr>
            <p:spPr bwMode="auto">
              <a:xfrm>
                <a:off x="4535" y="598"/>
                <a:ext cx="10" cy="10"/>
              </a:xfrm>
              <a:custGeom>
                <a:avLst/>
                <a:gdLst>
                  <a:gd name="T0" fmla="*/ 1 w 2"/>
                  <a:gd name="T1" fmla="*/ 2 h 2"/>
                  <a:gd name="T2" fmla="*/ 1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1"/>
                    </a:cubicBezTo>
                    <a:cubicBezTo>
                      <a:pt x="2" y="0"/>
                      <a:pt x="1" y="0"/>
                      <a:pt x="1" y="0"/>
                    </a:cubicBezTo>
                    <a:cubicBezTo>
                      <a:pt x="0"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11" name="Freeform 405">
                <a:extLst>
                  <a:ext uri="{FF2B5EF4-FFF2-40B4-BE49-F238E27FC236}">
                    <a16:creationId xmlns:a16="http://schemas.microsoft.com/office/drawing/2014/main" id="{7A7A797A-03AF-4021-99C4-D1F617D972E0}"/>
                  </a:ext>
                </a:extLst>
              </p:cNvPr>
              <p:cNvSpPr>
                <a:spLocks/>
              </p:cNvSpPr>
              <p:nvPr userDrawn="1"/>
            </p:nvSpPr>
            <p:spPr bwMode="auto">
              <a:xfrm>
                <a:off x="454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300" name="Group 607">
              <a:extLst>
                <a:ext uri="{FF2B5EF4-FFF2-40B4-BE49-F238E27FC236}">
                  <a16:creationId xmlns:a16="http://schemas.microsoft.com/office/drawing/2014/main" id="{DC3B43FD-5FFB-4BEB-B3C2-C03A71264E33}"/>
                </a:ext>
              </a:extLst>
            </p:cNvPr>
            <p:cNvGrpSpPr>
              <a:grpSpLocks/>
            </p:cNvGrpSpPr>
            <p:nvPr userDrawn="1"/>
          </p:nvGrpSpPr>
          <p:grpSpPr bwMode="auto">
            <a:xfrm>
              <a:off x="5556250" y="433388"/>
              <a:ext cx="1927225" cy="1919288"/>
              <a:chOff x="3500" y="273"/>
              <a:chExt cx="1214" cy="1209"/>
            </a:xfrm>
            <a:grpFill/>
          </p:grpSpPr>
          <p:sp>
            <p:nvSpPr>
              <p:cNvPr id="8512" name="Rectangle 407">
                <a:extLst>
                  <a:ext uri="{FF2B5EF4-FFF2-40B4-BE49-F238E27FC236}">
                    <a16:creationId xmlns:a16="http://schemas.microsoft.com/office/drawing/2014/main" id="{645FCF10-9A84-468B-BCF4-41EF710B624F}"/>
                  </a:ext>
                </a:extLst>
              </p:cNvPr>
              <p:cNvSpPr>
                <a:spLocks noChangeArrowheads="1"/>
              </p:cNvSpPr>
              <p:nvPr userDrawn="1"/>
            </p:nvSpPr>
            <p:spPr bwMode="auto">
              <a:xfrm>
                <a:off x="4684" y="8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13" name="Freeform 408">
                <a:extLst>
                  <a:ext uri="{FF2B5EF4-FFF2-40B4-BE49-F238E27FC236}">
                    <a16:creationId xmlns:a16="http://schemas.microsoft.com/office/drawing/2014/main" id="{09EE670A-E829-4867-84B4-7C599759B9E7}"/>
                  </a:ext>
                </a:extLst>
              </p:cNvPr>
              <p:cNvSpPr>
                <a:spLocks/>
              </p:cNvSpPr>
              <p:nvPr userDrawn="1"/>
            </p:nvSpPr>
            <p:spPr bwMode="auto">
              <a:xfrm>
                <a:off x="4679" y="838"/>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14" name="Freeform 409">
                <a:extLst>
                  <a:ext uri="{FF2B5EF4-FFF2-40B4-BE49-F238E27FC236}">
                    <a16:creationId xmlns:a16="http://schemas.microsoft.com/office/drawing/2014/main" id="{08E2BF7C-0396-402F-8949-6B9CBF70C842}"/>
                  </a:ext>
                </a:extLst>
              </p:cNvPr>
              <p:cNvSpPr>
                <a:spLocks/>
              </p:cNvSpPr>
              <p:nvPr userDrawn="1"/>
            </p:nvSpPr>
            <p:spPr bwMode="auto">
              <a:xfrm>
                <a:off x="4416" y="7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15" name="Freeform 410">
                <a:extLst>
                  <a:ext uri="{FF2B5EF4-FFF2-40B4-BE49-F238E27FC236}">
                    <a16:creationId xmlns:a16="http://schemas.microsoft.com/office/drawing/2014/main" id="{12499E85-D15C-4028-B551-E2CF317A9F0A}"/>
                  </a:ext>
                </a:extLst>
              </p:cNvPr>
              <p:cNvSpPr>
                <a:spLocks/>
              </p:cNvSpPr>
              <p:nvPr userDrawn="1"/>
            </p:nvSpPr>
            <p:spPr bwMode="auto">
              <a:xfrm>
                <a:off x="4401" y="77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16" name="Freeform 411">
                <a:extLst>
                  <a:ext uri="{FF2B5EF4-FFF2-40B4-BE49-F238E27FC236}">
                    <a16:creationId xmlns:a16="http://schemas.microsoft.com/office/drawing/2014/main" id="{C6D55824-21BB-45C8-8C1F-CEAF408DC99E}"/>
                  </a:ext>
                </a:extLst>
              </p:cNvPr>
              <p:cNvSpPr>
                <a:spLocks/>
              </p:cNvSpPr>
              <p:nvPr userDrawn="1"/>
            </p:nvSpPr>
            <p:spPr bwMode="auto">
              <a:xfrm>
                <a:off x="4406" y="808"/>
                <a:ext cx="10" cy="5"/>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1"/>
                      <a:pt x="2" y="0"/>
                      <a:pt x="2" y="0"/>
                    </a:cubicBezTo>
                    <a:cubicBezTo>
                      <a:pt x="2"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17" name="Freeform 412">
                <a:extLst>
                  <a:ext uri="{FF2B5EF4-FFF2-40B4-BE49-F238E27FC236}">
                    <a16:creationId xmlns:a16="http://schemas.microsoft.com/office/drawing/2014/main" id="{ACC2E11F-8BA9-48B6-A3CB-5263B9257817}"/>
                  </a:ext>
                </a:extLst>
              </p:cNvPr>
              <p:cNvSpPr>
                <a:spLocks/>
              </p:cNvSpPr>
              <p:nvPr userDrawn="1"/>
            </p:nvSpPr>
            <p:spPr bwMode="auto">
              <a:xfrm>
                <a:off x="3540" y="1127"/>
                <a:ext cx="10" cy="10"/>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2" y="1"/>
                      <a:pt x="1" y="1"/>
                      <a:pt x="1" y="0"/>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18" name="Freeform 413">
                <a:extLst>
                  <a:ext uri="{FF2B5EF4-FFF2-40B4-BE49-F238E27FC236}">
                    <a16:creationId xmlns:a16="http://schemas.microsoft.com/office/drawing/2014/main" id="{24575A27-DD10-4776-999E-4F79FF8006C8}"/>
                  </a:ext>
                </a:extLst>
              </p:cNvPr>
              <p:cNvSpPr>
                <a:spLocks/>
              </p:cNvSpPr>
              <p:nvPr userDrawn="1"/>
            </p:nvSpPr>
            <p:spPr bwMode="auto">
              <a:xfrm>
                <a:off x="3520" y="1202"/>
                <a:ext cx="5" cy="10"/>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0"/>
                      <a:pt x="1" y="2"/>
                      <a:pt x="1" y="2"/>
                    </a:cubicBezTo>
                    <a:cubicBezTo>
                      <a:pt x="1" y="2"/>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19" name="Freeform 414">
                <a:extLst>
                  <a:ext uri="{FF2B5EF4-FFF2-40B4-BE49-F238E27FC236}">
                    <a16:creationId xmlns:a16="http://schemas.microsoft.com/office/drawing/2014/main" id="{D063DAB5-8BEE-4825-87AF-DCDD5BE0099D}"/>
                  </a:ext>
                </a:extLst>
              </p:cNvPr>
              <p:cNvSpPr>
                <a:spLocks/>
              </p:cNvSpPr>
              <p:nvPr userDrawn="1"/>
            </p:nvSpPr>
            <p:spPr bwMode="auto">
              <a:xfrm>
                <a:off x="3515" y="1222"/>
                <a:ext cx="5" cy="45"/>
              </a:xfrm>
              <a:custGeom>
                <a:avLst/>
                <a:gdLst>
                  <a:gd name="T0" fmla="*/ 0 w 1"/>
                  <a:gd name="T1" fmla="*/ 9 h 9"/>
                  <a:gd name="T2" fmla="*/ 1 w 1"/>
                  <a:gd name="T3" fmla="*/ 2 h 9"/>
                  <a:gd name="T4" fmla="*/ 1 w 1"/>
                  <a:gd name="T5" fmla="*/ 2 h 9"/>
                  <a:gd name="T6" fmla="*/ 0 w 1"/>
                  <a:gd name="T7" fmla="*/ 0 h 9"/>
                  <a:gd name="T8" fmla="*/ 0 w 1"/>
                  <a:gd name="T9" fmla="*/ 5 h 9"/>
                  <a:gd name="T10" fmla="*/ 0 w 1"/>
                  <a:gd name="T11" fmla="*/ 9 h 9"/>
                </a:gdLst>
                <a:ahLst/>
                <a:cxnLst>
                  <a:cxn ang="0">
                    <a:pos x="T0" y="T1"/>
                  </a:cxn>
                  <a:cxn ang="0">
                    <a:pos x="T2" y="T3"/>
                  </a:cxn>
                  <a:cxn ang="0">
                    <a:pos x="T4" y="T5"/>
                  </a:cxn>
                  <a:cxn ang="0">
                    <a:pos x="T6" y="T7"/>
                  </a:cxn>
                  <a:cxn ang="0">
                    <a:pos x="T8" y="T9"/>
                  </a:cxn>
                  <a:cxn ang="0">
                    <a:pos x="T10" y="T11"/>
                  </a:cxn>
                </a:cxnLst>
                <a:rect l="0" t="0" r="r" b="b"/>
                <a:pathLst>
                  <a:path w="1" h="9">
                    <a:moveTo>
                      <a:pt x="0" y="9"/>
                    </a:moveTo>
                    <a:cubicBezTo>
                      <a:pt x="1" y="8"/>
                      <a:pt x="0" y="4"/>
                      <a:pt x="1" y="2"/>
                    </a:cubicBezTo>
                    <a:cubicBezTo>
                      <a:pt x="1" y="2"/>
                      <a:pt x="1" y="2"/>
                      <a:pt x="1" y="2"/>
                    </a:cubicBezTo>
                    <a:cubicBezTo>
                      <a:pt x="0" y="0"/>
                      <a:pt x="0" y="0"/>
                      <a:pt x="0" y="0"/>
                    </a:cubicBezTo>
                    <a:cubicBezTo>
                      <a:pt x="0" y="2"/>
                      <a:pt x="0" y="3"/>
                      <a:pt x="0" y="5"/>
                    </a:cubicBezTo>
                    <a:cubicBezTo>
                      <a:pt x="0" y="7"/>
                      <a:pt x="0" y="8"/>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20" name="Freeform 415">
                <a:extLst>
                  <a:ext uri="{FF2B5EF4-FFF2-40B4-BE49-F238E27FC236}">
                    <a16:creationId xmlns:a16="http://schemas.microsoft.com/office/drawing/2014/main" id="{EBC07CB9-F38A-4917-9B6F-B512B46C642E}"/>
                  </a:ext>
                </a:extLst>
              </p:cNvPr>
              <p:cNvSpPr>
                <a:spLocks/>
              </p:cNvSpPr>
              <p:nvPr userDrawn="1"/>
            </p:nvSpPr>
            <p:spPr bwMode="auto">
              <a:xfrm>
                <a:off x="3500" y="1297"/>
                <a:ext cx="5" cy="15"/>
              </a:xfrm>
              <a:custGeom>
                <a:avLst/>
                <a:gdLst>
                  <a:gd name="T0" fmla="*/ 0 w 1"/>
                  <a:gd name="T1" fmla="*/ 2 h 3"/>
                  <a:gd name="T2" fmla="*/ 0 w 1"/>
                  <a:gd name="T3" fmla="*/ 0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1" y="3"/>
                      <a:pt x="0" y="0"/>
                    </a:cubicBez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21" name="Freeform 416">
                <a:extLst>
                  <a:ext uri="{FF2B5EF4-FFF2-40B4-BE49-F238E27FC236}">
                    <a16:creationId xmlns:a16="http://schemas.microsoft.com/office/drawing/2014/main" id="{ADE3D866-9978-40F2-85E1-D89409EC1CF5}"/>
                  </a:ext>
                </a:extLst>
              </p:cNvPr>
              <p:cNvSpPr>
                <a:spLocks/>
              </p:cNvSpPr>
              <p:nvPr userDrawn="1"/>
            </p:nvSpPr>
            <p:spPr bwMode="auto">
              <a:xfrm>
                <a:off x="3500" y="1292"/>
                <a:ext cx="0" cy="10"/>
              </a:xfrm>
              <a:custGeom>
                <a:avLst/>
                <a:gdLst>
                  <a:gd name="T0" fmla="*/ 1 h 2"/>
                  <a:gd name="T1" fmla="*/ 1 h 2"/>
                </a:gdLst>
                <a:ahLst/>
                <a:cxnLst>
                  <a:cxn ang="0">
                    <a:pos x="0" y="T0"/>
                  </a:cxn>
                  <a:cxn ang="0">
                    <a:pos x="0" y="T1"/>
                  </a:cxn>
                </a:cxnLst>
                <a:rect l="0" t="0" r="r" b="b"/>
                <a:pathLst>
                  <a:path h="2">
                    <a:moveTo>
                      <a:pt x="0" y="1"/>
                    </a:moveTo>
                    <a:cubicBezTo>
                      <a:pt x="0" y="0"/>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22" name="Freeform 417">
                <a:extLst>
                  <a:ext uri="{FF2B5EF4-FFF2-40B4-BE49-F238E27FC236}">
                    <a16:creationId xmlns:a16="http://schemas.microsoft.com/office/drawing/2014/main" id="{DE08896D-A296-4FB0-930F-82010FB0CA07}"/>
                  </a:ext>
                </a:extLst>
              </p:cNvPr>
              <p:cNvSpPr>
                <a:spLocks/>
              </p:cNvSpPr>
              <p:nvPr userDrawn="1"/>
            </p:nvSpPr>
            <p:spPr bwMode="auto">
              <a:xfrm>
                <a:off x="3500" y="1322"/>
                <a:ext cx="10" cy="20"/>
              </a:xfrm>
              <a:custGeom>
                <a:avLst/>
                <a:gdLst>
                  <a:gd name="T0" fmla="*/ 2 w 2"/>
                  <a:gd name="T1" fmla="*/ 2 h 4"/>
                  <a:gd name="T2" fmla="*/ 1 w 2"/>
                  <a:gd name="T3" fmla="*/ 0 h 4"/>
                  <a:gd name="T4" fmla="*/ 1 w 2"/>
                  <a:gd name="T5" fmla="*/ 2 h 4"/>
                  <a:gd name="T6" fmla="*/ 2 w 2"/>
                  <a:gd name="T7" fmla="*/ 2 h 4"/>
                </a:gdLst>
                <a:ahLst/>
                <a:cxnLst>
                  <a:cxn ang="0">
                    <a:pos x="T0" y="T1"/>
                  </a:cxn>
                  <a:cxn ang="0">
                    <a:pos x="T2" y="T3"/>
                  </a:cxn>
                  <a:cxn ang="0">
                    <a:pos x="T4" y="T5"/>
                  </a:cxn>
                  <a:cxn ang="0">
                    <a:pos x="T6" y="T7"/>
                  </a:cxn>
                </a:cxnLst>
                <a:rect l="0" t="0" r="r" b="b"/>
                <a:pathLst>
                  <a:path w="2" h="4">
                    <a:moveTo>
                      <a:pt x="2" y="2"/>
                    </a:moveTo>
                    <a:cubicBezTo>
                      <a:pt x="2" y="2"/>
                      <a:pt x="1" y="0"/>
                      <a:pt x="1" y="0"/>
                    </a:cubicBezTo>
                    <a:cubicBezTo>
                      <a:pt x="0" y="1"/>
                      <a:pt x="1" y="2"/>
                      <a:pt x="1" y="2"/>
                    </a:cubicBezTo>
                    <a:cubicBezTo>
                      <a:pt x="2" y="4"/>
                      <a:pt x="2"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23" name="Freeform 418">
                <a:extLst>
                  <a:ext uri="{FF2B5EF4-FFF2-40B4-BE49-F238E27FC236}">
                    <a16:creationId xmlns:a16="http://schemas.microsoft.com/office/drawing/2014/main" id="{EA54EE8D-FEF2-4CF3-BC1C-7861D7F1670C}"/>
                  </a:ext>
                </a:extLst>
              </p:cNvPr>
              <p:cNvSpPr>
                <a:spLocks/>
              </p:cNvSpPr>
              <p:nvPr userDrawn="1"/>
            </p:nvSpPr>
            <p:spPr bwMode="auto">
              <a:xfrm>
                <a:off x="3515" y="133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24" name="Freeform 419">
                <a:extLst>
                  <a:ext uri="{FF2B5EF4-FFF2-40B4-BE49-F238E27FC236}">
                    <a16:creationId xmlns:a16="http://schemas.microsoft.com/office/drawing/2014/main" id="{C18E1CD2-98BF-4AFE-803C-8ABF2682A32F}"/>
                  </a:ext>
                </a:extLst>
              </p:cNvPr>
              <p:cNvSpPr>
                <a:spLocks/>
              </p:cNvSpPr>
              <p:nvPr userDrawn="1"/>
            </p:nvSpPr>
            <p:spPr bwMode="auto">
              <a:xfrm>
                <a:off x="3510" y="132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2"/>
                      <a:pt x="1" y="2"/>
                      <a:pt x="0" y="1"/>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25" name="Freeform 420">
                <a:extLst>
                  <a:ext uri="{FF2B5EF4-FFF2-40B4-BE49-F238E27FC236}">
                    <a16:creationId xmlns:a16="http://schemas.microsoft.com/office/drawing/2014/main" id="{88B3649B-6252-4DFF-B78D-6F93C5A44182}"/>
                  </a:ext>
                </a:extLst>
              </p:cNvPr>
              <p:cNvSpPr>
                <a:spLocks/>
              </p:cNvSpPr>
              <p:nvPr userDrawn="1"/>
            </p:nvSpPr>
            <p:spPr bwMode="auto">
              <a:xfrm>
                <a:off x="3505" y="1297"/>
                <a:ext cx="10" cy="20"/>
              </a:xfrm>
              <a:custGeom>
                <a:avLst/>
                <a:gdLst>
                  <a:gd name="T0" fmla="*/ 1 w 2"/>
                  <a:gd name="T1" fmla="*/ 4 h 4"/>
                  <a:gd name="T2" fmla="*/ 2 w 2"/>
                  <a:gd name="T3" fmla="*/ 3 h 4"/>
                  <a:gd name="T4" fmla="*/ 1 w 2"/>
                  <a:gd name="T5" fmla="*/ 4 h 4"/>
                </a:gdLst>
                <a:ahLst/>
                <a:cxnLst>
                  <a:cxn ang="0">
                    <a:pos x="T0" y="T1"/>
                  </a:cxn>
                  <a:cxn ang="0">
                    <a:pos x="T2" y="T3"/>
                  </a:cxn>
                  <a:cxn ang="0">
                    <a:pos x="T4" y="T5"/>
                  </a:cxn>
                </a:cxnLst>
                <a:rect l="0" t="0" r="r" b="b"/>
                <a:pathLst>
                  <a:path w="2" h="4">
                    <a:moveTo>
                      <a:pt x="1" y="4"/>
                    </a:moveTo>
                    <a:cubicBezTo>
                      <a:pt x="1" y="3"/>
                      <a:pt x="1" y="2"/>
                      <a:pt x="2" y="3"/>
                    </a:cubicBezTo>
                    <a:cubicBezTo>
                      <a:pt x="1" y="0"/>
                      <a:pt x="0"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26" name="Freeform 421">
                <a:extLst>
                  <a:ext uri="{FF2B5EF4-FFF2-40B4-BE49-F238E27FC236}">
                    <a16:creationId xmlns:a16="http://schemas.microsoft.com/office/drawing/2014/main" id="{00B7ED5C-06C5-4572-8A8E-28704FA76C2F}"/>
                  </a:ext>
                </a:extLst>
              </p:cNvPr>
              <p:cNvSpPr>
                <a:spLocks/>
              </p:cNvSpPr>
              <p:nvPr userDrawn="1"/>
            </p:nvSpPr>
            <p:spPr bwMode="auto">
              <a:xfrm>
                <a:off x="3520" y="1257"/>
                <a:ext cx="0" cy="15"/>
              </a:xfrm>
              <a:custGeom>
                <a:avLst/>
                <a:gdLst>
                  <a:gd name="T0" fmla="*/ 3 h 3"/>
                  <a:gd name="T1" fmla="*/ 1 h 3"/>
                  <a:gd name="T2" fmla="*/ 0 h 3"/>
                  <a:gd name="T3" fmla="*/ 3 h 3"/>
                </a:gdLst>
                <a:ahLst/>
                <a:cxnLst>
                  <a:cxn ang="0">
                    <a:pos x="0" y="T0"/>
                  </a:cxn>
                  <a:cxn ang="0">
                    <a:pos x="0" y="T1"/>
                  </a:cxn>
                  <a:cxn ang="0">
                    <a:pos x="0" y="T2"/>
                  </a:cxn>
                  <a:cxn ang="0">
                    <a:pos x="0" y="T3"/>
                  </a:cxn>
                </a:cxnLst>
                <a:rect l="0" t="0" r="r" b="b"/>
                <a:pathLst>
                  <a:path h="3">
                    <a:moveTo>
                      <a:pt x="0" y="3"/>
                    </a:moveTo>
                    <a:cubicBezTo>
                      <a:pt x="0" y="1"/>
                      <a:pt x="0" y="1"/>
                      <a:pt x="0" y="1"/>
                    </a:cubicBezTo>
                    <a:cubicBezTo>
                      <a:pt x="0" y="1"/>
                      <a:pt x="0" y="0"/>
                      <a:pt x="0" y="0"/>
                    </a:cubicBezTo>
                    <a:cubicBezTo>
                      <a:pt x="0" y="1"/>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27" name="Freeform 422">
                <a:extLst>
                  <a:ext uri="{FF2B5EF4-FFF2-40B4-BE49-F238E27FC236}">
                    <a16:creationId xmlns:a16="http://schemas.microsoft.com/office/drawing/2014/main" id="{4C61C576-D5CE-4216-BE24-3004BA7EA74B}"/>
                  </a:ext>
                </a:extLst>
              </p:cNvPr>
              <p:cNvSpPr>
                <a:spLocks/>
              </p:cNvSpPr>
              <p:nvPr userDrawn="1"/>
            </p:nvSpPr>
            <p:spPr bwMode="auto">
              <a:xfrm>
                <a:off x="3530" y="1377"/>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1"/>
                      <a:pt x="0" y="0"/>
                      <a:pt x="0" y="0"/>
                    </a:cubicBezTo>
                    <a:cubicBezTo>
                      <a:pt x="1" y="1"/>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28" name="Freeform 423">
                <a:extLst>
                  <a:ext uri="{FF2B5EF4-FFF2-40B4-BE49-F238E27FC236}">
                    <a16:creationId xmlns:a16="http://schemas.microsoft.com/office/drawing/2014/main" id="{8423A3B5-FFA1-4C6D-8184-25B45075440C}"/>
                  </a:ext>
                </a:extLst>
              </p:cNvPr>
              <p:cNvSpPr>
                <a:spLocks/>
              </p:cNvSpPr>
              <p:nvPr userDrawn="1"/>
            </p:nvSpPr>
            <p:spPr bwMode="auto">
              <a:xfrm>
                <a:off x="3540" y="1382"/>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29" name="Freeform 424">
                <a:extLst>
                  <a:ext uri="{FF2B5EF4-FFF2-40B4-BE49-F238E27FC236}">
                    <a16:creationId xmlns:a16="http://schemas.microsoft.com/office/drawing/2014/main" id="{28521D1A-0819-4579-9195-115B28935BB8}"/>
                  </a:ext>
                </a:extLst>
              </p:cNvPr>
              <p:cNvSpPr>
                <a:spLocks/>
              </p:cNvSpPr>
              <p:nvPr userDrawn="1"/>
            </p:nvSpPr>
            <p:spPr bwMode="auto">
              <a:xfrm>
                <a:off x="3515" y="1322"/>
                <a:ext cx="10" cy="20"/>
              </a:xfrm>
              <a:custGeom>
                <a:avLst/>
                <a:gdLst>
                  <a:gd name="T0" fmla="*/ 10 w 10"/>
                  <a:gd name="T1" fmla="*/ 15 h 20"/>
                  <a:gd name="T2" fmla="*/ 0 w 10"/>
                  <a:gd name="T3" fmla="*/ 0 h 20"/>
                  <a:gd name="T4" fmla="*/ 10 w 10"/>
                  <a:gd name="T5" fmla="*/ 20 h 20"/>
                  <a:gd name="T6" fmla="*/ 10 w 10"/>
                  <a:gd name="T7" fmla="*/ 15 h 20"/>
                </a:gdLst>
                <a:ahLst/>
                <a:cxnLst>
                  <a:cxn ang="0">
                    <a:pos x="T0" y="T1"/>
                  </a:cxn>
                  <a:cxn ang="0">
                    <a:pos x="T2" y="T3"/>
                  </a:cxn>
                  <a:cxn ang="0">
                    <a:pos x="T4" y="T5"/>
                  </a:cxn>
                  <a:cxn ang="0">
                    <a:pos x="T6" y="T7"/>
                  </a:cxn>
                </a:cxnLst>
                <a:rect l="0" t="0" r="r" b="b"/>
                <a:pathLst>
                  <a:path w="10" h="20">
                    <a:moveTo>
                      <a:pt x="10" y="15"/>
                    </a:moveTo>
                    <a:lnTo>
                      <a:pt x="0" y="0"/>
                    </a:lnTo>
                    <a:lnTo>
                      <a:pt x="10" y="20"/>
                    </a:lnTo>
                    <a:lnTo>
                      <a:pt x="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30" name="Freeform 425">
                <a:extLst>
                  <a:ext uri="{FF2B5EF4-FFF2-40B4-BE49-F238E27FC236}">
                    <a16:creationId xmlns:a16="http://schemas.microsoft.com/office/drawing/2014/main" id="{6ACA9F2F-B979-4166-B1E6-E6370A63294C}"/>
                  </a:ext>
                </a:extLst>
              </p:cNvPr>
              <p:cNvSpPr>
                <a:spLocks/>
              </p:cNvSpPr>
              <p:nvPr userDrawn="1"/>
            </p:nvSpPr>
            <p:spPr bwMode="auto">
              <a:xfrm>
                <a:off x="3560" y="1417"/>
                <a:ext cx="10" cy="5"/>
              </a:xfrm>
              <a:custGeom>
                <a:avLst/>
                <a:gdLst>
                  <a:gd name="T0" fmla="*/ 5 w 10"/>
                  <a:gd name="T1" fmla="*/ 0 h 5"/>
                  <a:gd name="T2" fmla="*/ 0 w 10"/>
                  <a:gd name="T3" fmla="*/ 0 h 5"/>
                  <a:gd name="T4" fmla="*/ 10 w 10"/>
                  <a:gd name="T5" fmla="*/ 5 h 5"/>
                  <a:gd name="T6" fmla="*/ 5 w 10"/>
                  <a:gd name="T7" fmla="*/ 0 h 5"/>
                </a:gdLst>
                <a:ahLst/>
                <a:cxnLst>
                  <a:cxn ang="0">
                    <a:pos x="T0" y="T1"/>
                  </a:cxn>
                  <a:cxn ang="0">
                    <a:pos x="T2" y="T3"/>
                  </a:cxn>
                  <a:cxn ang="0">
                    <a:pos x="T4" y="T5"/>
                  </a:cxn>
                  <a:cxn ang="0">
                    <a:pos x="T6" y="T7"/>
                  </a:cxn>
                </a:cxnLst>
                <a:rect l="0" t="0" r="r" b="b"/>
                <a:pathLst>
                  <a:path w="10" h="5">
                    <a:moveTo>
                      <a:pt x="5" y="0"/>
                    </a:moveTo>
                    <a:lnTo>
                      <a:pt x="0" y="0"/>
                    </a:lnTo>
                    <a:lnTo>
                      <a:pt x="1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31" name="Freeform 426">
                <a:extLst>
                  <a:ext uri="{FF2B5EF4-FFF2-40B4-BE49-F238E27FC236}">
                    <a16:creationId xmlns:a16="http://schemas.microsoft.com/office/drawing/2014/main" id="{3A4D91D0-D73A-4827-BCFA-4BAFFE18EAA5}"/>
                  </a:ext>
                </a:extLst>
              </p:cNvPr>
              <p:cNvSpPr>
                <a:spLocks/>
              </p:cNvSpPr>
              <p:nvPr userDrawn="1"/>
            </p:nvSpPr>
            <p:spPr bwMode="auto">
              <a:xfrm>
                <a:off x="3585" y="1432"/>
                <a:ext cx="20" cy="15"/>
              </a:xfrm>
              <a:custGeom>
                <a:avLst/>
                <a:gdLst>
                  <a:gd name="T0" fmla="*/ 1 w 4"/>
                  <a:gd name="T1" fmla="*/ 0 h 3"/>
                  <a:gd name="T2" fmla="*/ 0 w 4"/>
                  <a:gd name="T3" fmla="*/ 2 h 3"/>
                  <a:gd name="T4" fmla="*/ 4 w 4"/>
                  <a:gd name="T5" fmla="*/ 3 h 3"/>
                  <a:gd name="T6" fmla="*/ 1 w 4"/>
                  <a:gd name="T7" fmla="*/ 0 h 3"/>
                </a:gdLst>
                <a:ahLst/>
                <a:cxnLst>
                  <a:cxn ang="0">
                    <a:pos x="T0" y="T1"/>
                  </a:cxn>
                  <a:cxn ang="0">
                    <a:pos x="T2" y="T3"/>
                  </a:cxn>
                  <a:cxn ang="0">
                    <a:pos x="T4" y="T5"/>
                  </a:cxn>
                  <a:cxn ang="0">
                    <a:pos x="T6" y="T7"/>
                  </a:cxn>
                </a:cxnLst>
                <a:rect l="0" t="0" r="r" b="b"/>
                <a:pathLst>
                  <a:path w="4" h="3">
                    <a:moveTo>
                      <a:pt x="1" y="0"/>
                    </a:moveTo>
                    <a:cubicBezTo>
                      <a:pt x="0" y="0"/>
                      <a:pt x="1" y="2"/>
                      <a:pt x="0" y="2"/>
                    </a:cubicBezTo>
                    <a:cubicBezTo>
                      <a:pt x="2" y="2"/>
                      <a:pt x="3" y="2"/>
                      <a:pt x="4" y="3"/>
                    </a:cubicBezTo>
                    <a:cubicBezTo>
                      <a:pt x="3" y="2"/>
                      <a:pt x="2"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32" name="Freeform 427">
                <a:extLst>
                  <a:ext uri="{FF2B5EF4-FFF2-40B4-BE49-F238E27FC236}">
                    <a16:creationId xmlns:a16="http://schemas.microsoft.com/office/drawing/2014/main" id="{E27BC84B-69EC-46ED-80EE-8455BB6A3D6F}"/>
                  </a:ext>
                </a:extLst>
              </p:cNvPr>
              <p:cNvSpPr>
                <a:spLocks/>
              </p:cNvSpPr>
              <p:nvPr userDrawn="1"/>
            </p:nvSpPr>
            <p:spPr bwMode="auto">
              <a:xfrm>
                <a:off x="3605" y="1447"/>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33" name="Freeform 428">
                <a:extLst>
                  <a:ext uri="{FF2B5EF4-FFF2-40B4-BE49-F238E27FC236}">
                    <a16:creationId xmlns:a16="http://schemas.microsoft.com/office/drawing/2014/main" id="{05E4EFD6-7C14-4E36-9A16-2C72822DED1A}"/>
                  </a:ext>
                </a:extLst>
              </p:cNvPr>
              <p:cNvSpPr>
                <a:spLocks/>
              </p:cNvSpPr>
              <p:nvPr userDrawn="1"/>
            </p:nvSpPr>
            <p:spPr bwMode="auto">
              <a:xfrm>
                <a:off x="3560" y="140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1" y="2"/>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34" name="Freeform 429">
                <a:extLst>
                  <a:ext uri="{FF2B5EF4-FFF2-40B4-BE49-F238E27FC236}">
                    <a16:creationId xmlns:a16="http://schemas.microsoft.com/office/drawing/2014/main" id="{3BC1BA5C-B7D7-43C2-9B42-3B0528084CA8}"/>
                  </a:ext>
                </a:extLst>
              </p:cNvPr>
              <p:cNvSpPr>
                <a:spLocks/>
              </p:cNvSpPr>
              <p:nvPr userDrawn="1"/>
            </p:nvSpPr>
            <p:spPr bwMode="auto">
              <a:xfrm>
                <a:off x="3560" y="1407"/>
                <a:ext cx="10"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2" y="1"/>
                      <a:pt x="2"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35" name="Freeform 430">
                <a:extLst>
                  <a:ext uri="{FF2B5EF4-FFF2-40B4-BE49-F238E27FC236}">
                    <a16:creationId xmlns:a16="http://schemas.microsoft.com/office/drawing/2014/main" id="{60F5B6EA-0819-4A7B-A66D-4C3B8B263131}"/>
                  </a:ext>
                </a:extLst>
              </p:cNvPr>
              <p:cNvSpPr>
                <a:spLocks/>
              </p:cNvSpPr>
              <p:nvPr userDrawn="1"/>
            </p:nvSpPr>
            <p:spPr bwMode="auto">
              <a:xfrm>
                <a:off x="3560" y="14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36" name="Freeform 431">
                <a:extLst>
                  <a:ext uri="{FF2B5EF4-FFF2-40B4-BE49-F238E27FC236}">
                    <a16:creationId xmlns:a16="http://schemas.microsoft.com/office/drawing/2014/main" id="{9150BC1D-4A8E-415E-B517-7E11D83A75E2}"/>
                  </a:ext>
                </a:extLst>
              </p:cNvPr>
              <p:cNvSpPr>
                <a:spLocks/>
              </p:cNvSpPr>
              <p:nvPr userDrawn="1"/>
            </p:nvSpPr>
            <p:spPr bwMode="auto">
              <a:xfrm>
                <a:off x="3535" y="1362"/>
                <a:ext cx="15" cy="15"/>
              </a:xfrm>
              <a:custGeom>
                <a:avLst/>
                <a:gdLst>
                  <a:gd name="T0" fmla="*/ 0 w 3"/>
                  <a:gd name="T1" fmla="*/ 0 h 3"/>
                  <a:gd name="T2" fmla="*/ 2 w 3"/>
                  <a:gd name="T3" fmla="*/ 0 h 3"/>
                  <a:gd name="T4" fmla="*/ 0 w 3"/>
                  <a:gd name="T5" fmla="*/ 0 h 3"/>
                </a:gdLst>
                <a:ahLst/>
                <a:cxnLst>
                  <a:cxn ang="0">
                    <a:pos x="T0" y="T1"/>
                  </a:cxn>
                  <a:cxn ang="0">
                    <a:pos x="T2" y="T3"/>
                  </a:cxn>
                  <a:cxn ang="0">
                    <a:pos x="T4" y="T5"/>
                  </a:cxn>
                </a:cxnLst>
                <a:rect l="0" t="0" r="r" b="b"/>
                <a:pathLst>
                  <a:path w="3" h="3">
                    <a:moveTo>
                      <a:pt x="0" y="0"/>
                    </a:moveTo>
                    <a:cubicBezTo>
                      <a:pt x="1" y="1"/>
                      <a:pt x="3" y="3"/>
                      <a:pt x="2" y="0"/>
                    </a:cubicBezTo>
                    <a:cubicBezTo>
                      <a:pt x="1"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37" name="Freeform 432">
                <a:extLst>
                  <a:ext uri="{FF2B5EF4-FFF2-40B4-BE49-F238E27FC236}">
                    <a16:creationId xmlns:a16="http://schemas.microsoft.com/office/drawing/2014/main" id="{196E5BF2-0858-4230-953C-EBC6212AE4ED}"/>
                  </a:ext>
                </a:extLst>
              </p:cNvPr>
              <p:cNvSpPr>
                <a:spLocks/>
              </p:cNvSpPr>
              <p:nvPr userDrawn="1"/>
            </p:nvSpPr>
            <p:spPr bwMode="auto">
              <a:xfrm>
                <a:off x="3550" y="1387"/>
                <a:ext cx="10" cy="5"/>
              </a:xfrm>
              <a:custGeom>
                <a:avLst/>
                <a:gdLst>
                  <a:gd name="T0" fmla="*/ 2 w 2"/>
                  <a:gd name="T1" fmla="*/ 1 h 1"/>
                  <a:gd name="T2" fmla="*/ 0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0" y="0"/>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38" name="Freeform 433">
                <a:extLst>
                  <a:ext uri="{FF2B5EF4-FFF2-40B4-BE49-F238E27FC236}">
                    <a16:creationId xmlns:a16="http://schemas.microsoft.com/office/drawing/2014/main" id="{B08FDE92-1778-49EC-82C5-697FD63DCE46}"/>
                  </a:ext>
                </a:extLst>
              </p:cNvPr>
              <p:cNvSpPr>
                <a:spLocks/>
              </p:cNvSpPr>
              <p:nvPr userDrawn="1"/>
            </p:nvSpPr>
            <p:spPr bwMode="auto">
              <a:xfrm>
                <a:off x="3560" y="1392"/>
                <a:ext cx="5" cy="5"/>
              </a:xfrm>
              <a:custGeom>
                <a:avLst/>
                <a:gdLst>
                  <a:gd name="T0" fmla="*/ 5 w 5"/>
                  <a:gd name="T1" fmla="*/ 5 h 5"/>
                  <a:gd name="T2" fmla="*/ 0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39" name="Freeform 434">
                <a:extLst>
                  <a:ext uri="{FF2B5EF4-FFF2-40B4-BE49-F238E27FC236}">
                    <a16:creationId xmlns:a16="http://schemas.microsoft.com/office/drawing/2014/main" id="{CC87A3FA-7BBF-473D-BD79-C61A89F6DEA7}"/>
                  </a:ext>
                </a:extLst>
              </p:cNvPr>
              <p:cNvSpPr>
                <a:spLocks/>
              </p:cNvSpPr>
              <p:nvPr userDrawn="1"/>
            </p:nvSpPr>
            <p:spPr bwMode="auto">
              <a:xfrm>
                <a:off x="3595" y="1427"/>
                <a:ext cx="20" cy="10"/>
              </a:xfrm>
              <a:custGeom>
                <a:avLst/>
                <a:gdLst>
                  <a:gd name="T0" fmla="*/ 1 w 4"/>
                  <a:gd name="T1" fmla="*/ 1 h 2"/>
                  <a:gd name="T2" fmla="*/ 4 w 4"/>
                  <a:gd name="T3" fmla="*/ 2 h 2"/>
                  <a:gd name="T4" fmla="*/ 1 w 4"/>
                  <a:gd name="T5" fmla="*/ 0 h 2"/>
                  <a:gd name="T6" fmla="*/ 1 w 4"/>
                  <a:gd name="T7" fmla="*/ 1 h 2"/>
                </a:gdLst>
                <a:ahLst/>
                <a:cxnLst>
                  <a:cxn ang="0">
                    <a:pos x="T0" y="T1"/>
                  </a:cxn>
                  <a:cxn ang="0">
                    <a:pos x="T2" y="T3"/>
                  </a:cxn>
                  <a:cxn ang="0">
                    <a:pos x="T4" y="T5"/>
                  </a:cxn>
                  <a:cxn ang="0">
                    <a:pos x="T6" y="T7"/>
                  </a:cxn>
                </a:cxnLst>
                <a:rect l="0" t="0" r="r" b="b"/>
                <a:pathLst>
                  <a:path w="4" h="2">
                    <a:moveTo>
                      <a:pt x="1" y="1"/>
                    </a:moveTo>
                    <a:cubicBezTo>
                      <a:pt x="2" y="2"/>
                      <a:pt x="3" y="2"/>
                      <a:pt x="4" y="2"/>
                    </a:cubicBezTo>
                    <a:cubicBezTo>
                      <a:pt x="3" y="2"/>
                      <a:pt x="2" y="1"/>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40" name="Freeform 435">
                <a:extLst>
                  <a:ext uri="{FF2B5EF4-FFF2-40B4-BE49-F238E27FC236}">
                    <a16:creationId xmlns:a16="http://schemas.microsoft.com/office/drawing/2014/main" id="{5015FF77-4AFE-4CF2-9345-DE8C5396DFC5}"/>
                  </a:ext>
                </a:extLst>
              </p:cNvPr>
              <p:cNvSpPr>
                <a:spLocks/>
              </p:cNvSpPr>
              <p:nvPr userDrawn="1"/>
            </p:nvSpPr>
            <p:spPr bwMode="auto">
              <a:xfrm>
                <a:off x="3580" y="142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41" name="Rectangle 436">
                <a:extLst>
                  <a:ext uri="{FF2B5EF4-FFF2-40B4-BE49-F238E27FC236}">
                    <a16:creationId xmlns:a16="http://schemas.microsoft.com/office/drawing/2014/main" id="{93F884A4-D169-4278-8168-F5E17CB4A97C}"/>
                  </a:ext>
                </a:extLst>
              </p:cNvPr>
              <p:cNvSpPr>
                <a:spLocks noChangeArrowheads="1"/>
              </p:cNvSpPr>
              <p:nvPr userDrawn="1"/>
            </p:nvSpPr>
            <p:spPr bwMode="auto">
              <a:xfrm>
                <a:off x="3669" y="145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42" name="Freeform 437">
                <a:extLst>
                  <a:ext uri="{FF2B5EF4-FFF2-40B4-BE49-F238E27FC236}">
                    <a16:creationId xmlns:a16="http://schemas.microsoft.com/office/drawing/2014/main" id="{84943EAF-5E8E-43C2-8B90-CE61DFA25E2E}"/>
                  </a:ext>
                </a:extLst>
              </p:cNvPr>
              <p:cNvSpPr>
                <a:spLocks/>
              </p:cNvSpPr>
              <p:nvPr userDrawn="1"/>
            </p:nvSpPr>
            <p:spPr bwMode="auto">
              <a:xfrm>
                <a:off x="3590" y="1427"/>
                <a:ext cx="10"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1" y="0"/>
                      <a:pt x="1"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43" name="Freeform 438">
                <a:extLst>
                  <a:ext uri="{FF2B5EF4-FFF2-40B4-BE49-F238E27FC236}">
                    <a16:creationId xmlns:a16="http://schemas.microsoft.com/office/drawing/2014/main" id="{9372536B-D091-41DD-BA6A-BE1838D697B5}"/>
                  </a:ext>
                </a:extLst>
              </p:cNvPr>
              <p:cNvSpPr>
                <a:spLocks/>
              </p:cNvSpPr>
              <p:nvPr userDrawn="1"/>
            </p:nvSpPr>
            <p:spPr bwMode="auto">
              <a:xfrm>
                <a:off x="3625" y="1447"/>
                <a:ext cx="9"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44" name="Freeform 439">
                <a:extLst>
                  <a:ext uri="{FF2B5EF4-FFF2-40B4-BE49-F238E27FC236}">
                    <a16:creationId xmlns:a16="http://schemas.microsoft.com/office/drawing/2014/main" id="{B56F2838-AECA-4AA7-A91C-F6EC2B400033}"/>
                  </a:ext>
                </a:extLst>
              </p:cNvPr>
              <p:cNvSpPr>
                <a:spLocks/>
              </p:cNvSpPr>
              <p:nvPr userDrawn="1"/>
            </p:nvSpPr>
            <p:spPr bwMode="auto">
              <a:xfrm>
                <a:off x="3585" y="1422"/>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45" name="Freeform 440">
                <a:extLst>
                  <a:ext uri="{FF2B5EF4-FFF2-40B4-BE49-F238E27FC236}">
                    <a16:creationId xmlns:a16="http://schemas.microsoft.com/office/drawing/2014/main" id="{7CB6DEEA-925B-451F-9944-FB3E288EED93}"/>
                  </a:ext>
                </a:extLst>
              </p:cNvPr>
              <p:cNvSpPr>
                <a:spLocks/>
              </p:cNvSpPr>
              <p:nvPr userDrawn="1"/>
            </p:nvSpPr>
            <p:spPr bwMode="auto">
              <a:xfrm>
                <a:off x="3585" y="1422"/>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46" name="Freeform 441">
                <a:extLst>
                  <a:ext uri="{FF2B5EF4-FFF2-40B4-BE49-F238E27FC236}">
                    <a16:creationId xmlns:a16="http://schemas.microsoft.com/office/drawing/2014/main" id="{F4343C8E-69E4-4D52-B30C-38A9A70A5FFA}"/>
                  </a:ext>
                </a:extLst>
              </p:cNvPr>
              <p:cNvSpPr>
                <a:spLocks/>
              </p:cNvSpPr>
              <p:nvPr userDrawn="1"/>
            </p:nvSpPr>
            <p:spPr bwMode="auto">
              <a:xfrm>
                <a:off x="3659" y="1432"/>
                <a:ext cx="45" cy="25"/>
              </a:xfrm>
              <a:custGeom>
                <a:avLst/>
                <a:gdLst>
                  <a:gd name="T0" fmla="*/ 7 w 9"/>
                  <a:gd name="T1" fmla="*/ 1 h 5"/>
                  <a:gd name="T2" fmla="*/ 2 w 9"/>
                  <a:gd name="T3" fmla="*/ 0 h 5"/>
                  <a:gd name="T4" fmla="*/ 2 w 9"/>
                  <a:gd name="T5" fmla="*/ 5 h 5"/>
                  <a:gd name="T6" fmla="*/ 4 w 9"/>
                  <a:gd name="T7" fmla="*/ 4 h 5"/>
                  <a:gd name="T8" fmla="*/ 2 w 9"/>
                  <a:gd name="T9" fmla="*/ 2 h 5"/>
                  <a:gd name="T10" fmla="*/ 5 w 9"/>
                  <a:gd name="T11" fmla="*/ 4 h 5"/>
                  <a:gd name="T12" fmla="*/ 9 w 9"/>
                  <a:gd name="T13" fmla="*/ 1 h 5"/>
                  <a:gd name="T14" fmla="*/ 6 w 9"/>
                  <a:gd name="T15" fmla="*/ 1 h 5"/>
                  <a:gd name="T16" fmla="*/ 7 w 9"/>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
                    <a:moveTo>
                      <a:pt x="7" y="1"/>
                    </a:moveTo>
                    <a:cubicBezTo>
                      <a:pt x="6" y="1"/>
                      <a:pt x="4" y="2"/>
                      <a:pt x="2" y="0"/>
                    </a:cubicBezTo>
                    <a:cubicBezTo>
                      <a:pt x="0" y="0"/>
                      <a:pt x="1" y="3"/>
                      <a:pt x="2" y="5"/>
                    </a:cubicBezTo>
                    <a:cubicBezTo>
                      <a:pt x="2" y="5"/>
                      <a:pt x="2" y="4"/>
                      <a:pt x="4" y="4"/>
                    </a:cubicBezTo>
                    <a:cubicBezTo>
                      <a:pt x="4" y="4"/>
                      <a:pt x="0" y="2"/>
                      <a:pt x="2" y="2"/>
                    </a:cubicBezTo>
                    <a:cubicBezTo>
                      <a:pt x="5" y="2"/>
                      <a:pt x="4" y="3"/>
                      <a:pt x="5" y="4"/>
                    </a:cubicBezTo>
                    <a:cubicBezTo>
                      <a:pt x="4" y="2"/>
                      <a:pt x="9" y="3"/>
                      <a:pt x="9" y="1"/>
                    </a:cubicBezTo>
                    <a:cubicBezTo>
                      <a:pt x="6" y="1"/>
                      <a:pt x="6" y="1"/>
                      <a:pt x="6" y="1"/>
                    </a:cubicBezTo>
                    <a:cubicBezTo>
                      <a:pt x="6" y="1"/>
                      <a:pt x="7"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47" name="Freeform 442">
                <a:extLst>
                  <a:ext uri="{FF2B5EF4-FFF2-40B4-BE49-F238E27FC236}">
                    <a16:creationId xmlns:a16="http://schemas.microsoft.com/office/drawing/2014/main" id="{5380BEB6-59B7-4215-A3C9-51E80F3C49E9}"/>
                  </a:ext>
                </a:extLst>
              </p:cNvPr>
              <p:cNvSpPr>
                <a:spLocks/>
              </p:cNvSpPr>
              <p:nvPr userDrawn="1"/>
            </p:nvSpPr>
            <p:spPr bwMode="auto">
              <a:xfrm>
                <a:off x="3644" y="1452"/>
                <a:ext cx="25" cy="10"/>
              </a:xfrm>
              <a:custGeom>
                <a:avLst/>
                <a:gdLst>
                  <a:gd name="T0" fmla="*/ 1 w 5"/>
                  <a:gd name="T1" fmla="*/ 0 h 2"/>
                  <a:gd name="T2" fmla="*/ 0 w 5"/>
                  <a:gd name="T3" fmla="*/ 0 h 2"/>
                  <a:gd name="T4" fmla="*/ 3 w 5"/>
                  <a:gd name="T5" fmla="*/ 2 h 2"/>
                  <a:gd name="T6" fmla="*/ 5 w 5"/>
                  <a:gd name="T7" fmla="*/ 1 h 2"/>
                  <a:gd name="T8" fmla="*/ 4 w 5"/>
                  <a:gd name="T9" fmla="*/ 1 h 2"/>
                  <a:gd name="T10" fmla="*/ 3 w 5"/>
                  <a:gd name="T11" fmla="*/ 1 h 2"/>
                  <a:gd name="T12" fmla="*/ 1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1" y="0"/>
                    </a:moveTo>
                    <a:cubicBezTo>
                      <a:pt x="0" y="0"/>
                      <a:pt x="0" y="0"/>
                      <a:pt x="0" y="0"/>
                    </a:cubicBezTo>
                    <a:cubicBezTo>
                      <a:pt x="1" y="0"/>
                      <a:pt x="2" y="1"/>
                      <a:pt x="3" y="2"/>
                    </a:cubicBezTo>
                    <a:cubicBezTo>
                      <a:pt x="4" y="2"/>
                      <a:pt x="5" y="1"/>
                      <a:pt x="5" y="1"/>
                    </a:cubicBezTo>
                    <a:cubicBezTo>
                      <a:pt x="5" y="1"/>
                      <a:pt x="5" y="1"/>
                      <a:pt x="4" y="1"/>
                    </a:cubicBezTo>
                    <a:cubicBezTo>
                      <a:pt x="4" y="1"/>
                      <a:pt x="3" y="1"/>
                      <a:pt x="3"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48" name="Freeform 443">
                <a:extLst>
                  <a:ext uri="{FF2B5EF4-FFF2-40B4-BE49-F238E27FC236}">
                    <a16:creationId xmlns:a16="http://schemas.microsoft.com/office/drawing/2014/main" id="{AC061BC8-4F61-4681-B026-6DEDFA8F2AEE}"/>
                  </a:ext>
                </a:extLst>
              </p:cNvPr>
              <p:cNvSpPr>
                <a:spLocks/>
              </p:cNvSpPr>
              <p:nvPr userDrawn="1"/>
            </p:nvSpPr>
            <p:spPr bwMode="auto">
              <a:xfrm>
                <a:off x="3615" y="1432"/>
                <a:ext cx="29" cy="20"/>
              </a:xfrm>
              <a:custGeom>
                <a:avLst/>
                <a:gdLst>
                  <a:gd name="T0" fmla="*/ 3 w 6"/>
                  <a:gd name="T1" fmla="*/ 2 h 4"/>
                  <a:gd name="T2" fmla="*/ 5 w 6"/>
                  <a:gd name="T3" fmla="*/ 1 h 4"/>
                  <a:gd name="T4" fmla="*/ 1 w 6"/>
                  <a:gd name="T5" fmla="*/ 1 h 4"/>
                  <a:gd name="T6" fmla="*/ 3 w 6"/>
                  <a:gd name="T7" fmla="*/ 2 h 4"/>
                  <a:gd name="T8" fmla="*/ 0 w 6"/>
                  <a:gd name="T9" fmla="*/ 1 h 4"/>
                  <a:gd name="T10" fmla="*/ 2 w 6"/>
                  <a:gd name="T11" fmla="*/ 3 h 4"/>
                  <a:gd name="T12" fmla="*/ 2 w 6"/>
                  <a:gd name="T13" fmla="*/ 3 h 4"/>
                  <a:gd name="T14" fmla="*/ 2 w 6"/>
                  <a:gd name="T15" fmla="*/ 3 h 4"/>
                  <a:gd name="T16" fmla="*/ 2 w 6"/>
                  <a:gd name="T17" fmla="*/ 3 h 4"/>
                  <a:gd name="T18" fmla="*/ 2 w 6"/>
                  <a:gd name="T19" fmla="*/ 3 h 4"/>
                  <a:gd name="T20" fmla="*/ 2 w 6"/>
                  <a:gd name="T21" fmla="*/ 3 h 4"/>
                  <a:gd name="T22" fmla="*/ 3 w 6"/>
                  <a:gd name="T23" fmla="*/ 2 h 4"/>
                  <a:gd name="T24" fmla="*/ 2 w 6"/>
                  <a:gd name="T25" fmla="*/ 3 h 4"/>
                  <a:gd name="T26" fmla="*/ 2 w 6"/>
                  <a:gd name="T27" fmla="*/ 3 h 4"/>
                  <a:gd name="T28" fmla="*/ 2 w 6"/>
                  <a:gd name="T29" fmla="*/ 3 h 4"/>
                  <a:gd name="T30" fmla="*/ 6 w 6"/>
                  <a:gd name="T31" fmla="*/ 4 h 4"/>
                  <a:gd name="T32" fmla="*/ 3 w 6"/>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3" y="2"/>
                    </a:moveTo>
                    <a:cubicBezTo>
                      <a:pt x="4" y="2"/>
                      <a:pt x="6" y="2"/>
                      <a:pt x="5" y="1"/>
                    </a:cubicBezTo>
                    <a:cubicBezTo>
                      <a:pt x="2" y="0"/>
                      <a:pt x="3" y="1"/>
                      <a:pt x="1" y="1"/>
                    </a:cubicBezTo>
                    <a:cubicBezTo>
                      <a:pt x="5" y="2"/>
                      <a:pt x="0" y="1"/>
                      <a:pt x="3" y="2"/>
                    </a:cubicBezTo>
                    <a:cubicBezTo>
                      <a:pt x="2" y="2"/>
                      <a:pt x="1" y="2"/>
                      <a:pt x="0" y="1"/>
                    </a:cubicBezTo>
                    <a:cubicBezTo>
                      <a:pt x="1" y="2"/>
                      <a:pt x="2" y="2"/>
                      <a:pt x="2" y="3"/>
                    </a:cubicBezTo>
                    <a:cubicBezTo>
                      <a:pt x="2" y="3"/>
                      <a:pt x="2" y="3"/>
                      <a:pt x="2" y="3"/>
                    </a:cubicBezTo>
                    <a:cubicBezTo>
                      <a:pt x="2" y="3"/>
                      <a:pt x="2" y="3"/>
                      <a:pt x="2" y="3"/>
                    </a:cubicBezTo>
                    <a:cubicBezTo>
                      <a:pt x="2" y="3"/>
                      <a:pt x="2" y="3"/>
                      <a:pt x="2" y="3"/>
                    </a:cubicBezTo>
                    <a:cubicBezTo>
                      <a:pt x="2" y="2"/>
                      <a:pt x="2" y="2"/>
                      <a:pt x="2" y="3"/>
                    </a:cubicBezTo>
                    <a:cubicBezTo>
                      <a:pt x="2" y="3"/>
                      <a:pt x="2" y="3"/>
                      <a:pt x="2" y="3"/>
                    </a:cubicBezTo>
                    <a:cubicBezTo>
                      <a:pt x="2" y="2"/>
                      <a:pt x="2" y="2"/>
                      <a:pt x="3" y="2"/>
                    </a:cubicBezTo>
                    <a:cubicBezTo>
                      <a:pt x="4" y="3"/>
                      <a:pt x="3" y="3"/>
                      <a:pt x="2" y="3"/>
                    </a:cubicBezTo>
                    <a:cubicBezTo>
                      <a:pt x="2" y="3"/>
                      <a:pt x="2" y="3"/>
                      <a:pt x="2" y="3"/>
                    </a:cubicBezTo>
                    <a:cubicBezTo>
                      <a:pt x="2" y="3"/>
                      <a:pt x="2" y="3"/>
                      <a:pt x="2" y="3"/>
                    </a:cubicBezTo>
                    <a:cubicBezTo>
                      <a:pt x="6" y="4"/>
                      <a:pt x="6" y="4"/>
                      <a:pt x="6" y="4"/>
                    </a:cubicBezTo>
                    <a:cubicBezTo>
                      <a:pt x="5" y="3"/>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49" name="Freeform 444">
                <a:extLst>
                  <a:ext uri="{FF2B5EF4-FFF2-40B4-BE49-F238E27FC236}">
                    <a16:creationId xmlns:a16="http://schemas.microsoft.com/office/drawing/2014/main" id="{33AFE205-749B-43B8-926C-DE09E6726C35}"/>
                  </a:ext>
                </a:extLst>
              </p:cNvPr>
              <p:cNvSpPr>
                <a:spLocks/>
              </p:cNvSpPr>
              <p:nvPr userDrawn="1"/>
            </p:nvSpPr>
            <p:spPr bwMode="auto">
              <a:xfrm>
                <a:off x="3560" y="13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50" name="Freeform 445">
                <a:extLst>
                  <a:ext uri="{FF2B5EF4-FFF2-40B4-BE49-F238E27FC236}">
                    <a16:creationId xmlns:a16="http://schemas.microsoft.com/office/drawing/2014/main" id="{D3221ED5-BF78-49BC-8C22-B8D993E253CE}"/>
                  </a:ext>
                </a:extLst>
              </p:cNvPr>
              <p:cNvSpPr>
                <a:spLocks/>
              </p:cNvSpPr>
              <p:nvPr userDrawn="1"/>
            </p:nvSpPr>
            <p:spPr bwMode="auto">
              <a:xfrm>
                <a:off x="3550" y="1362"/>
                <a:ext cx="15" cy="30"/>
              </a:xfrm>
              <a:custGeom>
                <a:avLst/>
                <a:gdLst>
                  <a:gd name="T0" fmla="*/ 2 w 3"/>
                  <a:gd name="T1" fmla="*/ 3 h 6"/>
                  <a:gd name="T2" fmla="*/ 1 w 3"/>
                  <a:gd name="T3" fmla="*/ 2 h 6"/>
                  <a:gd name="T4" fmla="*/ 2 w 3"/>
                  <a:gd name="T5" fmla="*/ 1 h 6"/>
                  <a:gd name="T6" fmla="*/ 1 w 3"/>
                  <a:gd name="T7" fmla="*/ 2 h 6"/>
                  <a:gd name="T8" fmla="*/ 1 w 3"/>
                  <a:gd name="T9" fmla="*/ 2 h 6"/>
                  <a:gd name="T10" fmla="*/ 2 w 3"/>
                  <a:gd name="T11" fmla="*/ 5 h 6"/>
                  <a:gd name="T12" fmla="*/ 2 w 3"/>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3"/>
                    </a:moveTo>
                    <a:cubicBezTo>
                      <a:pt x="2" y="2"/>
                      <a:pt x="2" y="2"/>
                      <a:pt x="1" y="2"/>
                    </a:cubicBezTo>
                    <a:cubicBezTo>
                      <a:pt x="1" y="1"/>
                      <a:pt x="1" y="1"/>
                      <a:pt x="2" y="1"/>
                    </a:cubicBezTo>
                    <a:cubicBezTo>
                      <a:pt x="1" y="1"/>
                      <a:pt x="0" y="0"/>
                      <a:pt x="1" y="2"/>
                    </a:cubicBezTo>
                    <a:cubicBezTo>
                      <a:pt x="1" y="2"/>
                      <a:pt x="1" y="2"/>
                      <a:pt x="1" y="2"/>
                    </a:cubicBezTo>
                    <a:cubicBezTo>
                      <a:pt x="2" y="3"/>
                      <a:pt x="2" y="6"/>
                      <a:pt x="2" y="5"/>
                    </a:cubicBezTo>
                    <a:cubicBezTo>
                      <a:pt x="2" y="5"/>
                      <a:pt x="3"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51" name="Freeform 446">
                <a:extLst>
                  <a:ext uri="{FF2B5EF4-FFF2-40B4-BE49-F238E27FC236}">
                    <a16:creationId xmlns:a16="http://schemas.microsoft.com/office/drawing/2014/main" id="{07C6A22A-79D5-4C18-9AFF-67386DA5688E}"/>
                  </a:ext>
                </a:extLst>
              </p:cNvPr>
              <p:cNvSpPr>
                <a:spLocks/>
              </p:cNvSpPr>
              <p:nvPr userDrawn="1"/>
            </p:nvSpPr>
            <p:spPr bwMode="auto">
              <a:xfrm>
                <a:off x="3590" y="1407"/>
                <a:ext cx="15" cy="10"/>
              </a:xfrm>
              <a:custGeom>
                <a:avLst/>
                <a:gdLst>
                  <a:gd name="T0" fmla="*/ 0 w 3"/>
                  <a:gd name="T1" fmla="*/ 1 h 2"/>
                  <a:gd name="T2" fmla="*/ 3 w 3"/>
                  <a:gd name="T3" fmla="*/ 2 h 2"/>
                  <a:gd name="T4" fmla="*/ 2 w 3"/>
                  <a:gd name="T5" fmla="*/ 1 h 2"/>
                  <a:gd name="T6" fmla="*/ 2 w 3"/>
                  <a:gd name="T7" fmla="*/ 1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0" y="1"/>
                      <a:pt x="3" y="2"/>
                      <a:pt x="3" y="2"/>
                    </a:cubicBezTo>
                    <a:cubicBezTo>
                      <a:pt x="2" y="1"/>
                      <a:pt x="2" y="1"/>
                      <a:pt x="2" y="1"/>
                    </a:cubicBezTo>
                    <a:cubicBezTo>
                      <a:pt x="2" y="1"/>
                      <a:pt x="2" y="1"/>
                      <a:pt x="2"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52" name="Freeform 447">
                <a:extLst>
                  <a:ext uri="{FF2B5EF4-FFF2-40B4-BE49-F238E27FC236}">
                    <a16:creationId xmlns:a16="http://schemas.microsoft.com/office/drawing/2014/main" id="{FF89FC5B-3E10-4BA8-B248-35A8733506B1}"/>
                  </a:ext>
                </a:extLst>
              </p:cNvPr>
              <p:cNvSpPr>
                <a:spLocks/>
              </p:cNvSpPr>
              <p:nvPr userDrawn="1"/>
            </p:nvSpPr>
            <p:spPr bwMode="auto">
              <a:xfrm>
                <a:off x="3669" y="1462"/>
                <a:ext cx="10" cy="5"/>
              </a:xfrm>
              <a:custGeom>
                <a:avLst/>
                <a:gdLst>
                  <a:gd name="T0" fmla="*/ 0 w 10"/>
                  <a:gd name="T1" fmla="*/ 0 h 5"/>
                  <a:gd name="T2" fmla="*/ 0 w 10"/>
                  <a:gd name="T3" fmla="*/ 5 h 5"/>
                  <a:gd name="T4" fmla="*/ 10 w 10"/>
                  <a:gd name="T5" fmla="*/ 0 h 5"/>
                  <a:gd name="T6" fmla="*/ 0 w 10"/>
                  <a:gd name="T7" fmla="*/ 0 h 5"/>
                </a:gdLst>
                <a:ahLst/>
                <a:cxnLst>
                  <a:cxn ang="0">
                    <a:pos x="T0" y="T1"/>
                  </a:cxn>
                  <a:cxn ang="0">
                    <a:pos x="T2" y="T3"/>
                  </a:cxn>
                  <a:cxn ang="0">
                    <a:pos x="T4" y="T5"/>
                  </a:cxn>
                  <a:cxn ang="0">
                    <a:pos x="T6" y="T7"/>
                  </a:cxn>
                </a:cxnLst>
                <a:rect l="0" t="0" r="r" b="b"/>
                <a:pathLst>
                  <a:path w="10" h="5">
                    <a:moveTo>
                      <a:pt x="0" y="0"/>
                    </a:moveTo>
                    <a:lnTo>
                      <a:pt x="0" y="5"/>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53" name="Freeform 448">
                <a:extLst>
                  <a:ext uri="{FF2B5EF4-FFF2-40B4-BE49-F238E27FC236}">
                    <a16:creationId xmlns:a16="http://schemas.microsoft.com/office/drawing/2014/main" id="{0772239D-3F35-4375-94BB-8A4CC78C605F}"/>
                  </a:ext>
                </a:extLst>
              </p:cNvPr>
              <p:cNvSpPr>
                <a:spLocks/>
              </p:cNvSpPr>
              <p:nvPr userDrawn="1"/>
            </p:nvSpPr>
            <p:spPr bwMode="auto">
              <a:xfrm>
                <a:off x="3689" y="1467"/>
                <a:ext cx="10" cy="0"/>
              </a:xfrm>
              <a:custGeom>
                <a:avLst/>
                <a:gdLst>
                  <a:gd name="T0" fmla="*/ 5 w 10"/>
                  <a:gd name="T1" fmla="*/ 0 w 10"/>
                  <a:gd name="T2" fmla="*/ 10 w 10"/>
                  <a:gd name="T3" fmla="*/ 5 w 10"/>
                </a:gdLst>
                <a:ahLst/>
                <a:cxnLst>
                  <a:cxn ang="0">
                    <a:pos x="T0" y="0"/>
                  </a:cxn>
                  <a:cxn ang="0">
                    <a:pos x="T1" y="0"/>
                  </a:cxn>
                  <a:cxn ang="0">
                    <a:pos x="T2" y="0"/>
                  </a:cxn>
                  <a:cxn ang="0">
                    <a:pos x="T3" y="0"/>
                  </a:cxn>
                </a:cxnLst>
                <a:rect l="0" t="0" r="r" b="b"/>
                <a:pathLst>
                  <a:path w="10">
                    <a:moveTo>
                      <a:pt x="5" y="0"/>
                    </a:moveTo>
                    <a:lnTo>
                      <a:pt x="0" y="0"/>
                    </a:lnTo>
                    <a:lnTo>
                      <a:pt x="1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54" name="Freeform 449">
                <a:extLst>
                  <a:ext uri="{FF2B5EF4-FFF2-40B4-BE49-F238E27FC236}">
                    <a16:creationId xmlns:a16="http://schemas.microsoft.com/office/drawing/2014/main" id="{4C1F710B-D731-4A6A-9DD4-8477726195BA}"/>
                  </a:ext>
                </a:extLst>
              </p:cNvPr>
              <p:cNvSpPr>
                <a:spLocks/>
              </p:cNvSpPr>
              <p:nvPr userDrawn="1"/>
            </p:nvSpPr>
            <p:spPr bwMode="auto">
              <a:xfrm>
                <a:off x="4301" y="1087"/>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55" name="Freeform 450">
                <a:extLst>
                  <a:ext uri="{FF2B5EF4-FFF2-40B4-BE49-F238E27FC236}">
                    <a16:creationId xmlns:a16="http://schemas.microsoft.com/office/drawing/2014/main" id="{E64B8911-0013-4D28-93EF-9FC539B1BC9A}"/>
                  </a:ext>
                </a:extLst>
              </p:cNvPr>
              <p:cNvSpPr>
                <a:spLocks/>
              </p:cNvSpPr>
              <p:nvPr userDrawn="1"/>
            </p:nvSpPr>
            <p:spPr bwMode="auto">
              <a:xfrm>
                <a:off x="4341" y="1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56" name="Freeform 451">
                <a:extLst>
                  <a:ext uri="{FF2B5EF4-FFF2-40B4-BE49-F238E27FC236}">
                    <a16:creationId xmlns:a16="http://schemas.microsoft.com/office/drawing/2014/main" id="{DD705FD9-B15C-42F5-899E-E9F117F85FD1}"/>
                  </a:ext>
                </a:extLst>
              </p:cNvPr>
              <p:cNvSpPr>
                <a:spLocks/>
              </p:cNvSpPr>
              <p:nvPr userDrawn="1"/>
            </p:nvSpPr>
            <p:spPr bwMode="auto">
              <a:xfrm>
                <a:off x="4182" y="1472"/>
                <a:ext cx="15" cy="10"/>
              </a:xfrm>
              <a:custGeom>
                <a:avLst/>
                <a:gdLst>
                  <a:gd name="T0" fmla="*/ 0 w 3"/>
                  <a:gd name="T1" fmla="*/ 0 h 2"/>
                  <a:gd name="T2" fmla="*/ 3 w 3"/>
                  <a:gd name="T3" fmla="*/ 1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3" y="2"/>
                      <a:pt x="3" y="1"/>
                    </a:cubicBezTo>
                    <a:cubicBezTo>
                      <a:pt x="3" y="0"/>
                      <a:pt x="3"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57" name="Freeform 452">
                <a:extLst>
                  <a:ext uri="{FF2B5EF4-FFF2-40B4-BE49-F238E27FC236}">
                    <a16:creationId xmlns:a16="http://schemas.microsoft.com/office/drawing/2014/main" id="{D90437C2-2BA3-46BC-99D3-105E636E9C35}"/>
                  </a:ext>
                </a:extLst>
              </p:cNvPr>
              <p:cNvSpPr>
                <a:spLocks/>
              </p:cNvSpPr>
              <p:nvPr userDrawn="1"/>
            </p:nvSpPr>
            <p:spPr bwMode="auto">
              <a:xfrm>
                <a:off x="4470" y="1307"/>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58" name="Freeform 453">
                <a:extLst>
                  <a:ext uri="{FF2B5EF4-FFF2-40B4-BE49-F238E27FC236}">
                    <a16:creationId xmlns:a16="http://schemas.microsoft.com/office/drawing/2014/main" id="{5BFA0ABE-5ACF-4426-838D-FBE1C67008E7}"/>
                  </a:ext>
                </a:extLst>
              </p:cNvPr>
              <p:cNvSpPr>
                <a:spLocks/>
              </p:cNvSpPr>
              <p:nvPr userDrawn="1"/>
            </p:nvSpPr>
            <p:spPr bwMode="auto">
              <a:xfrm>
                <a:off x="4455" y="129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59" name="Freeform 454">
                <a:extLst>
                  <a:ext uri="{FF2B5EF4-FFF2-40B4-BE49-F238E27FC236}">
                    <a16:creationId xmlns:a16="http://schemas.microsoft.com/office/drawing/2014/main" id="{31358341-5DD2-4362-AD61-C0E1ECF4A9EC}"/>
                  </a:ext>
                </a:extLst>
              </p:cNvPr>
              <p:cNvSpPr>
                <a:spLocks/>
              </p:cNvSpPr>
              <p:nvPr userDrawn="1"/>
            </p:nvSpPr>
            <p:spPr bwMode="auto">
              <a:xfrm>
                <a:off x="4187" y="928"/>
                <a:ext cx="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60" name="Freeform 455">
                <a:extLst>
                  <a:ext uri="{FF2B5EF4-FFF2-40B4-BE49-F238E27FC236}">
                    <a16:creationId xmlns:a16="http://schemas.microsoft.com/office/drawing/2014/main" id="{B8F5222C-29DE-4E3D-85E6-1CBF958796D4}"/>
                  </a:ext>
                </a:extLst>
              </p:cNvPr>
              <p:cNvSpPr>
                <a:spLocks/>
              </p:cNvSpPr>
              <p:nvPr userDrawn="1"/>
            </p:nvSpPr>
            <p:spPr bwMode="auto">
              <a:xfrm>
                <a:off x="3913" y="1447"/>
                <a:ext cx="15"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2" y="0"/>
                      <a:pt x="3" y="0"/>
                      <a:pt x="3"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61" name="Freeform 456">
                <a:extLst>
                  <a:ext uri="{FF2B5EF4-FFF2-40B4-BE49-F238E27FC236}">
                    <a16:creationId xmlns:a16="http://schemas.microsoft.com/office/drawing/2014/main" id="{620A57E0-640F-442B-8B79-9A117D12131C}"/>
                  </a:ext>
                </a:extLst>
              </p:cNvPr>
              <p:cNvSpPr>
                <a:spLocks/>
              </p:cNvSpPr>
              <p:nvPr userDrawn="1"/>
            </p:nvSpPr>
            <p:spPr bwMode="auto">
              <a:xfrm>
                <a:off x="4336" y="105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62" name="Freeform 457">
                <a:extLst>
                  <a:ext uri="{FF2B5EF4-FFF2-40B4-BE49-F238E27FC236}">
                    <a16:creationId xmlns:a16="http://schemas.microsoft.com/office/drawing/2014/main" id="{40BE374A-9A7B-46E9-953F-2E6246B273AC}"/>
                  </a:ext>
                </a:extLst>
              </p:cNvPr>
              <p:cNvSpPr>
                <a:spLocks/>
              </p:cNvSpPr>
              <p:nvPr userDrawn="1"/>
            </p:nvSpPr>
            <p:spPr bwMode="auto">
              <a:xfrm>
                <a:off x="3928" y="1437"/>
                <a:ext cx="20" cy="10"/>
              </a:xfrm>
              <a:custGeom>
                <a:avLst/>
                <a:gdLst>
                  <a:gd name="T0" fmla="*/ 4 w 4"/>
                  <a:gd name="T1" fmla="*/ 0 h 2"/>
                  <a:gd name="T2" fmla="*/ 3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4" y="0"/>
                      <a:pt x="3" y="0"/>
                      <a:pt x="3" y="0"/>
                    </a:cubicBezTo>
                    <a:cubicBezTo>
                      <a:pt x="2" y="1"/>
                      <a:pt x="1" y="1"/>
                      <a:pt x="0" y="2"/>
                    </a:cubicBezTo>
                    <a:cubicBezTo>
                      <a:pt x="2" y="2"/>
                      <a:pt x="3"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63" name="Freeform 458">
                <a:extLst>
                  <a:ext uri="{FF2B5EF4-FFF2-40B4-BE49-F238E27FC236}">
                    <a16:creationId xmlns:a16="http://schemas.microsoft.com/office/drawing/2014/main" id="{0BDA5637-2645-440F-9F35-360672BC4D49}"/>
                  </a:ext>
                </a:extLst>
              </p:cNvPr>
              <p:cNvSpPr>
                <a:spLocks/>
              </p:cNvSpPr>
              <p:nvPr userDrawn="1"/>
            </p:nvSpPr>
            <p:spPr bwMode="auto">
              <a:xfrm>
                <a:off x="3779" y="997"/>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64" name="Freeform 459">
                <a:extLst>
                  <a:ext uri="{FF2B5EF4-FFF2-40B4-BE49-F238E27FC236}">
                    <a16:creationId xmlns:a16="http://schemas.microsoft.com/office/drawing/2014/main" id="{01954746-2EE5-49D3-8A30-4FF23F714D19}"/>
                  </a:ext>
                </a:extLst>
              </p:cNvPr>
              <p:cNvSpPr>
                <a:spLocks/>
              </p:cNvSpPr>
              <p:nvPr userDrawn="1"/>
            </p:nvSpPr>
            <p:spPr bwMode="auto">
              <a:xfrm>
                <a:off x="3600" y="1087"/>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65" name="Freeform 460">
                <a:extLst>
                  <a:ext uri="{FF2B5EF4-FFF2-40B4-BE49-F238E27FC236}">
                    <a16:creationId xmlns:a16="http://schemas.microsoft.com/office/drawing/2014/main" id="{8B660F25-4E35-4F2C-9B4C-0D374FA9E99C}"/>
                  </a:ext>
                </a:extLst>
              </p:cNvPr>
              <p:cNvSpPr>
                <a:spLocks/>
              </p:cNvSpPr>
              <p:nvPr userDrawn="1"/>
            </p:nvSpPr>
            <p:spPr bwMode="auto">
              <a:xfrm>
                <a:off x="3774" y="1477"/>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66" name="Freeform 461">
                <a:extLst>
                  <a:ext uri="{FF2B5EF4-FFF2-40B4-BE49-F238E27FC236}">
                    <a16:creationId xmlns:a16="http://schemas.microsoft.com/office/drawing/2014/main" id="{CD3AACBF-C479-424E-9C13-44DBCBBC7FD4}"/>
                  </a:ext>
                </a:extLst>
              </p:cNvPr>
              <p:cNvSpPr>
                <a:spLocks/>
              </p:cNvSpPr>
              <p:nvPr userDrawn="1"/>
            </p:nvSpPr>
            <p:spPr bwMode="auto">
              <a:xfrm>
                <a:off x="3759" y="14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67" name="Freeform 462">
                <a:extLst>
                  <a:ext uri="{FF2B5EF4-FFF2-40B4-BE49-F238E27FC236}">
                    <a16:creationId xmlns:a16="http://schemas.microsoft.com/office/drawing/2014/main" id="{8C3C8693-8A42-4194-8E0D-CC80753DBB58}"/>
                  </a:ext>
                </a:extLst>
              </p:cNvPr>
              <p:cNvSpPr>
                <a:spLocks/>
              </p:cNvSpPr>
              <p:nvPr userDrawn="1"/>
            </p:nvSpPr>
            <p:spPr bwMode="auto">
              <a:xfrm>
                <a:off x="3973" y="13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68" name="Freeform 463">
                <a:extLst>
                  <a:ext uri="{FF2B5EF4-FFF2-40B4-BE49-F238E27FC236}">
                    <a16:creationId xmlns:a16="http://schemas.microsoft.com/office/drawing/2014/main" id="{29815D40-1BC7-4A5F-A269-3CCA667B9FDB}"/>
                  </a:ext>
                </a:extLst>
              </p:cNvPr>
              <p:cNvSpPr>
                <a:spLocks/>
              </p:cNvSpPr>
              <p:nvPr userDrawn="1"/>
            </p:nvSpPr>
            <p:spPr bwMode="auto">
              <a:xfrm>
                <a:off x="3774" y="147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69" name="Freeform 464">
                <a:extLst>
                  <a:ext uri="{FF2B5EF4-FFF2-40B4-BE49-F238E27FC236}">
                    <a16:creationId xmlns:a16="http://schemas.microsoft.com/office/drawing/2014/main" id="{B4ACAF07-5847-4001-92CA-49B79ECD8687}"/>
                  </a:ext>
                </a:extLst>
              </p:cNvPr>
              <p:cNvSpPr>
                <a:spLocks/>
              </p:cNvSpPr>
              <p:nvPr userDrawn="1"/>
            </p:nvSpPr>
            <p:spPr bwMode="auto">
              <a:xfrm>
                <a:off x="3769" y="147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70" name="Freeform 465">
                <a:extLst>
                  <a:ext uri="{FF2B5EF4-FFF2-40B4-BE49-F238E27FC236}">
                    <a16:creationId xmlns:a16="http://schemas.microsoft.com/office/drawing/2014/main" id="{CF213679-1F97-446B-AEEC-E08FC89B04FC}"/>
                  </a:ext>
                </a:extLst>
              </p:cNvPr>
              <p:cNvSpPr>
                <a:spLocks/>
              </p:cNvSpPr>
              <p:nvPr userDrawn="1"/>
            </p:nvSpPr>
            <p:spPr bwMode="auto">
              <a:xfrm>
                <a:off x="3779" y="147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71" name="Freeform 466">
                <a:extLst>
                  <a:ext uri="{FF2B5EF4-FFF2-40B4-BE49-F238E27FC236}">
                    <a16:creationId xmlns:a16="http://schemas.microsoft.com/office/drawing/2014/main" id="{C0B9BB30-58F3-440E-B227-C2D4F54F985C}"/>
                  </a:ext>
                </a:extLst>
              </p:cNvPr>
              <p:cNvSpPr>
                <a:spLocks/>
              </p:cNvSpPr>
              <p:nvPr userDrawn="1"/>
            </p:nvSpPr>
            <p:spPr bwMode="auto">
              <a:xfrm>
                <a:off x="3988" y="7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72" name="Rectangle 467">
                <a:extLst>
                  <a:ext uri="{FF2B5EF4-FFF2-40B4-BE49-F238E27FC236}">
                    <a16:creationId xmlns:a16="http://schemas.microsoft.com/office/drawing/2014/main" id="{55F84BED-5913-4EA9-A699-173176E7023B}"/>
                  </a:ext>
                </a:extLst>
              </p:cNvPr>
              <p:cNvSpPr>
                <a:spLocks noChangeArrowheads="1"/>
              </p:cNvSpPr>
              <p:nvPr userDrawn="1"/>
            </p:nvSpPr>
            <p:spPr bwMode="auto">
              <a:xfrm>
                <a:off x="4296" y="142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73" name="Freeform 468">
                <a:extLst>
                  <a:ext uri="{FF2B5EF4-FFF2-40B4-BE49-F238E27FC236}">
                    <a16:creationId xmlns:a16="http://schemas.microsoft.com/office/drawing/2014/main" id="{4183DBF1-69AD-4F4A-BF92-5CDDBD0361EA}"/>
                  </a:ext>
                </a:extLst>
              </p:cNvPr>
              <p:cNvSpPr>
                <a:spLocks/>
              </p:cNvSpPr>
              <p:nvPr userDrawn="1"/>
            </p:nvSpPr>
            <p:spPr bwMode="auto">
              <a:xfrm>
                <a:off x="4296" y="1412"/>
                <a:ext cx="15" cy="20"/>
              </a:xfrm>
              <a:custGeom>
                <a:avLst/>
                <a:gdLst>
                  <a:gd name="T0" fmla="*/ 3 w 3"/>
                  <a:gd name="T1" fmla="*/ 0 h 4"/>
                  <a:gd name="T2" fmla="*/ 0 w 3"/>
                  <a:gd name="T3" fmla="*/ 2 h 4"/>
                  <a:gd name="T4" fmla="*/ 1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2" y="2"/>
                      <a:pt x="1" y="2"/>
                      <a:pt x="0" y="2"/>
                    </a:cubicBezTo>
                    <a:cubicBezTo>
                      <a:pt x="1" y="4"/>
                      <a:pt x="1" y="4"/>
                      <a:pt x="1" y="4"/>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74" name="Freeform 469">
                <a:extLst>
                  <a:ext uri="{FF2B5EF4-FFF2-40B4-BE49-F238E27FC236}">
                    <a16:creationId xmlns:a16="http://schemas.microsoft.com/office/drawing/2014/main" id="{AE914142-19BA-4986-9801-C4E6E6E448D0}"/>
                  </a:ext>
                </a:extLst>
              </p:cNvPr>
              <p:cNvSpPr>
                <a:spLocks noEditPoints="1"/>
              </p:cNvSpPr>
              <p:nvPr userDrawn="1"/>
            </p:nvSpPr>
            <p:spPr bwMode="auto">
              <a:xfrm>
                <a:off x="3565" y="713"/>
                <a:ext cx="930" cy="764"/>
              </a:xfrm>
              <a:custGeom>
                <a:avLst/>
                <a:gdLst>
                  <a:gd name="T0" fmla="*/ 143 w 187"/>
                  <a:gd name="T1" fmla="*/ 70 h 153"/>
                  <a:gd name="T2" fmla="*/ 154 w 187"/>
                  <a:gd name="T3" fmla="*/ 77 h 153"/>
                  <a:gd name="T4" fmla="*/ 158 w 187"/>
                  <a:gd name="T5" fmla="*/ 79 h 153"/>
                  <a:gd name="T6" fmla="*/ 167 w 187"/>
                  <a:gd name="T7" fmla="*/ 87 h 153"/>
                  <a:gd name="T8" fmla="*/ 177 w 187"/>
                  <a:gd name="T9" fmla="*/ 99 h 153"/>
                  <a:gd name="T10" fmla="*/ 180 w 187"/>
                  <a:gd name="T11" fmla="*/ 114 h 153"/>
                  <a:gd name="T12" fmla="*/ 181 w 187"/>
                  <a:gd name="T13" fmla="*/ 120 h 153"/>
                  <a:gd name="T14" fmla="*/ 179 w 187"/>
                  <a:gd name="T15" fmla="*/ 120 h 153"/>
                  <a:gd name="T16" fmla="*/ 174 w 187"/>
                  <a:gd name="T17" fmla="*/ 127 h 153"/>
                  <a:gd name="T18" fmla="*/ 165 w 187"/>
                  <a:gd name="T19" fmla="*/ 137 h 153"/>
                  <a:gd name="T20" fmla="*/ 147 w 187"/>
                  <a:gd name="T21" fmla="*/ 147 h 153"/>
                  <a:gd name="T22" fmla="*/ 138 w 187"/>
                  <a:gd name="T23" fmla="*/ 143 h 153"/>
                  <a:gd name="T24" fmla="*/ 123 w 187"/>
                  <a:gd name="T25" fmla="*/ 143 h 153"/>
                  <a:gd name="T26" fmla="*/ 120 w 187"/>
                  <a:gd name="T27" fmla="*/ 141 h 153"/>
                  <a:gd name="T28" fmla="*/ 111 w 187"/>
                  <a:gd name="T29" fmla="*/ 140 h 153"/>
                  <a:gd name="T30" fmla="*/ 97 w 187"/>
                  <a:gd name="T31" fmla="*/ 140 h 153"/>
                  <a:gd name="T32" fmla="*/ 87 w 187"/>
                  <a:gd name="T33" fmla="*/ 134 h 153"/>
                  <a:gd name="T34" fmla="*/ 69 w 187"/>
                  <a:gd name="T35" fmla="*/ 139 h 153"/>
                  <a:gd name="T36" fmla="*/ 58 w 187"/>
                  <a:gd name="T37" fmla="*/ 147 h 153"/>
                  <a:gd name="T38" fmla="*/ 45 w 187"/>
                  <a:gd name="T39" fmla="*/ 147 h 153"/>
                  <a:gd name="T40" fmla="*/ 28 w 187"/>
                  <a:gd name="T41" fmla="*/ 150 h 153"/>
                  <a:gd name="T42" fmla="*/ 42 w 187"/>
                  <a:gd name="T43" fmla="*/ 152 h 153"/>
                  <a:gd name="T44" fmla="*/ 51 w 187"/>
                  <a:gd name="T45" fmla="*/ 152 h 153"/>
                  <a:gd name="T46" fmla="*/ 78 w 187"/>
                  <a:gd name="T47" fmla="*/ 144 h 153"/>
                  <a:gd name="T48" fmla="*/ 89 w 187"/>
                  <a:gd name="T49" fmla="*/ 143 h 153"/>
                  <a:gd name="T50" fmla="*/ 98 w 187"/>
                  <a:gd name="T51" fmla="*/ 144 h 153"/>
                  <a:gd name="T52" fmla="*/ 122 w 187"/>
                  <a:gd name="T53" fmla="*/ 151 h 153"/>
                  <a:gd name="T54" fmla="*/ 127 w 187"/>
                  <a:gd name="T55" fmla="*/ 151 h 153"/>
                  <a:gd name="T56" fmla="*/ 143 w 187"/>
                  <a:gd name="T57" fmla="*/ 150 h 153"/>
                  <a:gd name="T58" fmla="*/ 166 w 187"/>
                  <a:gd name="T59" fmla="*/ 144 h 153"/>
                  <a:gd name="T60" fmla="*/ 185 w 187"/>
                  <a:gd name="T61" fmla="*/ 128 h 153"/>
                  <a:gd name="T62" fmla="*/ 186 w 187"/>
                  <a:gd name="T63" fmla="*/ 110 h 153"/>
                  <a:gd name="T64" fmla="*/ 180 w 187"/>
                  <a:gd name="T65" fmla="*/ 92 h 153"/>
                  <a:gd name="T66" fmla="*/ 172 w 187"/>
                  <a:gd name="T67" fmla="*/ 78 h 153"/>
                  <a:gd name="T68" fmla="*/ 152 w 187"/>
                  <a:gd name="T69" fmla="*/ 67 h 153"/>
                  <a:gd name="T70" fmla="*/ 138 w 187"/>
                  <a:gd name="T71" fmla="*/ 50 h 153"/>
                  <a:gd name="T72" fmla="*/ 130 w 187"/>
                  <a:gd name="T73" fmla="*/ 30 h 153"/>
                  <a:gd name="T74" fmla="*/ 115 w 187"/>
                  <a:gd name="T75" fmla="*/ 13 h 153"/>
                  <a:gd name="T76" fmla="*/ 86 w 187"/>
                  <a:gd name="T77" fmla="*/ 0 h 153"/>
                  <a:gd name="T78" fmla="*/ 77 w 187"/>
                  <a:gd name="T79" fmla="*/ 3 h 153"/>
                  <a:gd name="T80" fmla="*/ 63 w 187"/>
                  <a:gd name="T81" fmla="*/ 11 h 153"/>
                  <a:gd name="T82" fmla="*/ 45 w 187"/>
                  <a:gd name="T83" fmla="*/ 33 h 153"/>
                  <a:gd name="T84" fmla="*/ 38 w 187"/>
                  <a:gd name="T85" fmla="*/ 49 h 153"/>
                  <a:gd name="T86" fmla="*/ 21 w 187"/>
                  <a:gd name="T87" fmla="*/ 69 h 153"/>
                  <a:gd name="T88" fmla="*/ 5 w 187"/>
                  <a:gd name="T89" fmla="*/ 78 h 153"/>
                  <a:gd name="T90" fmla="*/ 10 w 187"/>
                  <a:gd name="T91" fmla="*/ 82 h 153"/>
                  <a:gd name="T92" fmla="*/ 25 w 187"/>
                  <a:gd name="T93" fmla="*/ 75 h 153"/>
                  <a:gd name="T94" fmla="*/ 41 w 187"/>
                  <a:gd name="T95" fmla="*/ 58 h 153"/>
                  <a:gd name="T96" fmla="*/ 47 w 187"/>
                  <a:gd name="T97" fmla="*/ 48 h 153"/>
                  <a:gd name="T98" fmla="*/ 56 w 187"/>
                  <a:gd name="T99" fmla="*/ 29 h 153"/>
                  <a:gd name="T100" fmla="*/ 69 w 187"/>
                  <a:gd name="T101" fmla="*/ 15 h 153"/>
                  <a:gd name="T102" fmla="*/ 84 w 187"/>
                  <a:gd name="T103" fmla="*/ 7 h 153"/>
                  <a:gd name="T104" fmla="*/ 85 w 187"/>
                  <a:gd name="T105" fmla="*/ 8 h 153"/>
                  <a:gd name="T106" fmla="*/ 91 w 187"/>
                  <a:gd name="T107" fmla="*/ 9 h 153"/>
                  <a:gd name="T108" fmla="*/ 103 w 187"/>
                  <a:gd name="T109" fmla="*/ 14 h 153"/>
                  <a:gd name="T110" fmla="*/ 111 w 187"/>
                  <a:gd name="T111" fmla="*/ 20 h 153"/>
                  <a:gd name="T112" fmla="*/ 117 w 187"/>
                  <a:gd name="T113" fmla="*/ 27 h 153"/>
                  <a:gd name="T114" fmla="*/ 124 w 187"/>
                  <a:gd name="T115" fmla="*/ 40 h 153"/>
                  <a:gd name="T116" fmla="*/ 130 w 187"/>
                  <a:gd name="T117" fmla="*/ 55 h 153"/>
                  <a:gd name="T118" fmla="*/ 164 w 187"/>
                  <a:gd name="T119" fmla="*/ 82 h 153"/>
                  <a:gd name="T120" fmla="*/ 50 w 187"/>
                  <a:gd name="T121" fmla="*/ 1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 h="153">
                    <a:moveTo>
                      <a:pt x="136" y="62"/>
                    </a:moveTo>
                    <a:cubicBezTo>
                      <a:pt x="137" y="65"/>
                      <a:pt x="137" y="65"/>
                      <a:pt x="137" y="65"/>
                    </a:cubicBezTo>
                    <a:cubicBezTo>
                      <a:pt x="134" y="63"/>
                      <a:pt x="133" y="61"/>
                      <a:pt x="134" y="64"/>
                    </a:cubicBezTo>
                    <a:cubicBezTo>
                      <a:pt x="135" y="63"/>
                      <a:pt x="136" y="65"/>
                      <a:pt x="138" y="67"/>
                    </a:cubicBezTo>
                    <a:cubicBezTo>
                      <a:pt x="140" y="69"/>
                      <a:pt x="141" y="70"/>
                      <a:pt x="143" y="69"/>
                    </a:cubicBezTo>
                    <a:cubicBezTo>
                      <a:pt x="143" y="71"/>
                      <a:pt x="143" y="71"/>
                      <a:pt x="143" y="71"/>
                    </a:cubicBezTo>
                    <a:cubicBezTo>
                      <a:pt x="143" y="71"/>
                      <a:pt x="143" y="71"/>
                      <a:pt x="143" y="70"/>
                    </a:cubicBezTo>
                    <a:cubicBezTo>
                      <a:pt x="144" y="74"/>
                      <a:pt x="146" y="71"/>
                      <a:pt x="149" y="73"/>
                    </a:cubicBezTo>
                    <a:cubicBezTo>
                      <a:pt x="150" y="74"/>
                      <a:pt x="150" y="75"/>
                      <a:pt x="149" y="75"/>
                    </a:cubicBezTo>
                    <a:cubicBezTo>
                      <a:pt x="149" y="75"/>
                      <a:pt x="150" y="75"/>
                      <a:pt x="151" y="76"/>
                    </a:cubicBezTo>
                    <a:cubicBezTo>
                      <a:pt x="151" y="76"/>
                      <a:pt x="152" y="76"/>
                      <a:pt x="152" y="76"/>
                    </a:cubicBezTo>
                    <a:cubicBezTo>
                      <a:pt x="153" y="76"/>
                      <a:pt x="153" y="76"/>
                      <a:pt x="153" y="76"/>
                    </a:cubicBezTo>
                    <a:cubicBezTo>
                      <a:pt x="154" y="76"/>
                      <a:pt x="153" y="77"/>
                      <a:pt x="153" y="76"/>
                    </a:cubicBezTo>
                    <a:cubicBezTo>
                      <a:pt x="153" y="76"/>
                      <a:pt x="154" y="77"/>
                      <a:pt x="154" y="77"/>
                    </a:cubicBezTo>
                    <a:cubicBezTo>
                      <a:pt x="155" y="77"/>
                      <a:pt x="156" y="78"/>
                      <a:pt x="156" y="78"/>
                    </a:cubicBezTo>
                    <a:cubicBezTo>
                      <a:pt x="156" y="78"/>
                      <a:pt x="156" y="78"/>
                      <a:pt x="156" y="78"/>
                    </a:cubicBezTo>
                    <a:cubicBezTo>
                      <a:pt x="157" y="78"/>
                      <a:pt x="158" y="78"/>
                      <a:pt x="159" y="78"/>
                    </a:cubicBezTo>
                    <a:cubicBezTo>
                      <a:pt x="160" y="79"/>
                      <a:pt x="159" y="78"/>
                      <a:pt x="159" y="78"/>
                    </a:cubicBezTo>
                    <a:cubicBezTo>
                      <a:pt x="159" y="78"/>
                      <a:pt x="159" y="78"/>
                      <a:pt x="160" y="78"/>
                    </a:cubicBezTo>
                    <a:cubicBezTo>
                      <a:pt x="160" y="79"/>
                      <a:pt x="161" y="79"/>
                      <a:pt x="161" y="79"/>
                    </a:cubicBezTo>
                    <a:cubicBezTo>
                      <a:pt x="161" y="80"/>
                      <a:pt x="160" y="79"/>
                      <a:pt x="158" y="79"/>
                    </a:cubicBezTo>
                    <a:cubicBezTo>
                      <a:pt x="159" y="82"/>
                      <a:pt x="160" y="79"/>
                      <a:pt x="163" y="83"/>
                    </a:cubicBezTo>
                    <a:cubicBezTo>
                      <a:pt x="163" y="83"/>
                      <a:pt x="161" y="82"/>
                      <a:pt x="161" y="82"/>
                    </a:cubicBezTo>
                    <a:cubicBezTo>
                      <a:pt x="162" y="84"/>
                      <a:pt x="163" y="84"/>
                      <a:pt x="164" y="86"/>
                    </a:cubicBezTo>
                    <a:cubicBezTo>
                      <a:pt x="164" y="86"/>
                      <a:pt x="162" y="82"/>
                      <a:pt x="164" y="82"/>
                    </a:cubicBezTo>
                    <a:cubicBezTo>
                      <a:pt x="165" y="83"/>
                      <a:pt x="165" y="83"/>
                      <a:pt x="167" y="84"/>
                    </a:cubicBezTo>
                    <a:cubicBezTo>
                      <a:pt x="166" y="85"/>
                      <a:pt x="167" y="85"/>
                      <a:pt x="168" y="86"/>
                    </a:cubicBezTo>
                    <a:cubicBezTo>
                      <a:pt x="167" y="87"/>
                      <a:pt x="167" y="87"/>
                      <a:pt x="167" y="87"/>
                    </a:cubicBezTo>
                    <a:cubicBezTo>
                      <a:pt x="169" y="88"/>
                      <a:pt x="169" y="87"/>
                      <a:pt x="170" y="88"/>
                    </a:cubicBezTo>
                    <a:cubicBezTo>
                      <a:pt x="171" y="89"/>
                      <a:pt x="171" y="90"/>
                      <a:pt x="170" y="91"/>
                    </a:cubicBezTo>
                    <a:cubicBezTo>
                      <a:pt x="172" y="93"/>
                      <a:pt x="170" y="88"/>
                      <a:pt x="172" y="91"/>
                    </a:cubicBezTo>
                    <a:cubicBezTo>
                      <a:pt x="173" y="93"/>
                      <a:pt x="175" y="94"/>
                      <a:pt x="177" y="97"/>
                    </a:cubicBezTo>
                    <a:cubicBezTo>
                      <a:pt x="177" y="99"/>
                      <a:pt x="176" y="97"/>
                      <a:pt x="176" y="97"/>
                    </a:cubicBezTo>
                    <a:cubicBezTo>
                      <a:pt x="177" y="99"/>
                      <a:pt x="177" y="99"/>
                      <a:pt x="177" y="99"/>
                    </a:cubicBezTo>
                    <a:cubicBezTo>
                      <a:pt x="177" y="99"/>
                      <a:pt x="177" y="99"/>
                      <a:pt x="177" y="99"/>
                    </a:cubicBezTo>
                    <a:cubicBezTo>
                      <a:pt x="177" y="100"/>
                      <a:pt x="178" y="99"/>
                      <a:pt x="179" y="101"/>
                    </a:cubicBezTo>
                    <a:cubicBezTo>
                      <a:pt x="180" y="101"/>
                      <a:pt x="179" y="102"/>
                      <a:pt x="179" y="103"/>
                    </a:cubicBezTo>
                    <a:cubicBezTo>
                      <a:pt x="179" y="104"/>
                      <a:pt x="179" y="105"/>
                      <a:pt x="179" y="105"/>
                    </a:cubicBezTo>
                    <a:cubicBezTo>
                      <a:pt x="179" y="106"/>
                      <a:pt x="179" y="107"/>
                      <a:pt x="180" y="107"/>
                    </a:cubicBezTo>
                    <a:cubicBezTo>
                      <a:pt x="179" y="108"/>
                      <a:pt x="179" y="107"/>
                      <a:pt x="178" y="107"/>
                    </a:cubicBezTo>
                    <a:cubicBezTo>
                      <a:pt x="180" y="111"/>
                      <a:pt x="179" y="110"/>
                      <a:pt x="181" y="113"/>
                    </a:cubicBezTo>
                    <a:cubicBezTo>
                      <a:pt x="181" y="113"/>
                      <a:pt x="181" y="114"/>
                      <a:pt x="180" y="114"/>
                    </a:cubicBezTo>
                    <a:cubicBezTo>
                      <a:pt x="180" y="115"/>
                      <a:pt x="180" y="116"/>
                      <a:pt x="180" y="116"/>
                    </a:cubicBezTo>
                    <a:cubicBezTo>
                      <a:pt x="181" y="114"/>
                      <a:pt x="182" y="116"/>
                      <a:pt x="182" y="119"/>
                    </a:cubicBezTo>
                    <a:cubicBezTo>
                      <a:pt x="183" y="118"/>
                      <a:pt x="183" y="118"/>
                      <a:pt x="184" y="117"/>
                    </a:cubicBezTo>
                    <a:cubicBezTo>
                      <a:pt x="184" y="117"/>
                      <a:pt x="184" y="121"/>
                      <a:pt x="184" y="121"/>
                    </a:cubicBezTo>
                    <a:cubicBezTo>
                      <a:pt x="183" y="121"/>
                      <a:pt x="183" y="121"/>
                      <a:pt x="183" y="120"/>
                    </a:cubicBezTo>
                    <a:cubicBezTo>
                      <a:pt x="183" y="120"/>
                      <a:pt x="183" y="121"/>
                      <a:pt x="183" y="121"/>
                    </a:cubicBezTo>
                    <a:cubicBezTo>
                      <a:pt x="182" y="122"/>
                      <a:pt x="181" y="121"/>
                      <a:pt x="181" y="120"/>
                    </a:cubicBezTo>
                    <a:cubicBezTo>
                      <a:pt x="182" y="119"/>
                      <a:pt x="182" y="119"/>
                      <a:pt x="182" y="119"/>
                    </a:cubicBezTo>
                    <a:cubicBezTo>
                      <a:pt x="181" y="118"/>
                      <a:pt x="181" y="117"/>
                      <a:pt x="180" y="117"/>
                    </a:cubicBezTo>
                    <a:cubicBezTo>
                      <a:pt x="180" y="117"/>
                      <a:pt x="180" y="118"/>
                      <a:pt x="180" y="118"/>
                    </a:cubicBezTo>
                    <a:cubicBezTo>
                      <a:pt x="180" y="118"/>
                      <a:pt x="180" y="118"/>
                      <a:pt x="180" y="118"/>
                    </a:cubicBezTo>
                    <a:cubicBezTo>
                      <a:pt x="179" y="118"/>
                      <a:pt x="180" y="118"/>
                      <a:pt x="180" y="119"/>
                    </a:cubicBezTo>
                    <a:cubicBezTo>
                      <a:pt x="178" y="119"/>
                      <a:pt x="178" y="119"/>
                      <a:pt x="178" y="119"/>
                    </a:cubicBezTo>
                    <a:cubicBezTo>
                      <a:pt x="179" y="120"/>
                      <a:pt x="179" y="120"/>
                      <a:pt x="179" y="120"/>
                    </a:cubicBezTo>
                    <a:cubicBezTo>
                      <a:pt x="176" y="123"/>
                      <a:pt x="176" y="123"/>
                      <a:pt x="176" y="123"/>
                    </a:cubicBezTo>
                    <a:cubicBezTo>
                      <a:pt x="177" y="125"/>
                      <a:pt x="176" y="126"/>
                      <a:pt x="176" y="128"/>
                    </a:cubicBezTo>
                    <a:cubicBezTo>
                      <a:pt x="176" y="130"/>
                      <a:pt x="175" y="132"/>
                      <a:pt x="174" y="134"/>
                    </a:cubicBezTo>
                    <a:cubicBezTo>
                      <a:pt x="174" y="132"/>
                      <a:pt x="173" y="133"/>
                      <a:pt x="172" y="132"/>
                    </a:cubicBezTo>
                    <a:cubicBezTo>
                      <a:pt x="173" y="132"/>
                      <a:pt x="173" y="131"/>
                      <a:pt x="174" y="130"/>
                    </a:cubicBezTo>
                    <a:cubicBezTo>
                      <a:pt x="174" y="129"/>
                      <a:pt x="175" y="128"/>
                      <a:pt x="175" y="127"/>
                    </a:cubicBezTo>
                    <a:cubicBezTo>
                      <a:pt x="175" y="128"/>
                      <a:pt x="174" y="127"/>
                      <a:pt x="174" y="127"/>
                    </a:cubicBezTo>
                    <a:cubicBezTo>
                      <a:pt x="174" y="127"/>
                      <a:pt x="174" y="128"/>
                      <a:pt x="173" y="129"/>
                    </a:cubicBezTo>
                    <a:cubicBezTo>
                      <a:pt x="173" y="130"/>
                      <a:pt x="172" y="131"/>
                      <a:pt x="172" y="131"/>
                    </a:cubicBezTo>
                    <a:cubicBezTo>
                      <a:pt x="172" y="130"/>
                      <a:pt x="171" y="131"/>
                      <a:pt x="170" y="131"/>
                    </a:cubicBezTo>
                    <a:cubicBezTo>
                      <a:pt x="172" y="132"/>
                      <a:pt x="169" y="134"/>
                      <a:pt x="167" y="136"/>
                    </a:cubicBezTo>
                    <a:cubicBezTo>
                      <a:pt x="167" y="136"/>
                      <a:pt x="167" y="135"/>
                      <a:pt x="169" y="134"/>
                    </a:cubicBezTo>
                    <a:cubicBezTo>
                      <a:pt x="167" y="134"/>
                      <a:pt x="167" y="135"/>
                      <a:pt x="167" y="136"/>
                    </a:cubicBezTo>
                    <a:cubicBezTo>
                      <a:pt x="166" y="136"/>
                      <a:pt x="166" y="137"/>
                      <a:pt x="165" y="137"/>
                    </a:cubicBezTo>
                    <a:cubicBezTo>
                      <a:pt x="165" y="137"/>
                      <a:pt x="165" y="137"/>
                      <a:pt x="165" y="137"/>
                    </a:cubicBezTo>
                    <a:cubicBezTo>
                      <a:pt x="165" y="138"/>
                      <a:pt x="162" y="139"/>
                      <a:pt x="162" y="138"/>
                    </a:cubicBezTo>
                    <a:cubicBezTo>
                      <a:pt x="162" y="138"/>
                      <a:pt x="162" y="138"/>
                      <a:pt x="162" y="138"/>
                    </a:cubicBezTo>
                    <a:cubicBezTo>
                      <a:pt x="159" y="139"/>
                      <a:pt x="152" y="142"/>
                      <a:pt x="152" y="143"/>
                    </a:cubicBezTo>
                    <a:cubicBezTo>
                      <a:pt x="152" y="143"/>
                      <a:pt x="152" y="141"/>
                      <a:pt x="152" y="141"/>
                    </a:cubicBezTo>
                    <a:cubicBezTo>
                      <a:pt x="152" y="141"/>
                      <a:pt x="151" y="142"/>
                      <a:pt x="149" y="144"/>
                    </a:cubicBezTo>
                    <a:cubicBezTo>
                      <a:pt x="149" y="145"/>
                      <a:pt x="148" y="146"/>
                      <a:pt x="147" y="147"/>
                    </a:cubicBezTo>
                    <a:cubicBezTo>
                      <a:pt x="147" y="147"/>
                      <a:pt x="146" y="148"/>
                      <a:pt x="146" y="148"/>
                    </a:cubicBezTo>
                    <a:cubicBezTo>
                      <a:pt x="147" y="146"/>
                      <a:pt x="144" y="143"/>
                      <a:pt x="147" y="142"/>
                    </a:cubicBezTo>
                    <a:cubicBezTo>
                      <a:pt x="146" y="142"/>
                      <a:pt x="145" y="142"/>
                      <a:pt x="143" y="142"/>
                    </a:cubicBezTo>
                    <a:cubicBezTo>
                      <a:pt x="144" y="142"/>
                      <a:pt x="145" y="144"/>
                      <a:pt x="144" y="144"/>
                    </a:cubicBezTo>
                    <a:cubicBezTo>
                      <a:pt x="141" y="143"/>
                      <a:pt x="142" y="144"/>
                      <a:pt x="139" y="143"/>
                    </a:cubicBezTo>
                    <a:cubicBezTo>
                      <a:pt x="140" y="143"/>
                      <a:pt x="139" y="145"/>
                      <a:pt x="138" y="145"/>
                    </a:cubicBezTo>
                    <a:cubicBezTo>
                      <a:pt x="138" y="145"/>
                      <a:pt x="138" y="143"/>
                      <a:pt x="138" y="143"/>
                    </a:cubicBezTo>
                    <a:cubicBezTo>
                      <a:pt x="138" y="143"/>
                      <a:pt x="137" y="143"/>
                      <a:pt x="136" y="144"/>
                    </a:cubicBezTo>
                    <a:cubicBezTo>
                      <a:pt x="136" y="145"/>
                      <a:pt x="135" y="145"/>
                      <a:pt x="135" y="145"/>
                    </a:cubicBezTo>
                    <a:cubicBezTo>
                      <a:pt x="136" y="145"/>
                      <a:pt x="135" y="143"/>
                      <a:pt x="134" y="143"/>
                    </a:cubicBezTo>
                    <a:cubicBezTo>
                      <a:pt x="134" y="143"/>
                      <a:pt x="131" y="143"/>
                      <a:pt x="130" y="143"/>
                    </a:cubicBezTo>
                    <a:cubicBezTo>
                      <a:pt x="131" y="143"/>
                      <a:pt x="131" y="143"/>
                      <a:pt x="131" y="143"/>
                    </a:cubicBezTo>
                    <a:cubicBezTo>
                      <a:pt x="127" y="143"/>
                      <a:pt x="127" y="147"/>
                      <a:pt x="123" y="146"/>
                    </a:cubicBezTo>
                    <a:cubicBezTo>
                      <a:pt x="124" y="146"/>
                      <a:pt x="125" y="144"/>
                      <a:pt x="123" y="143"/>
                    </a:cubicBezTo>
                    <a:cubicBezTo>
                      <a:pt x="122" y="144"/>
                      <a:pt x="118" y="148"/>
                      <a:pt x="114" y="148"/>
                    </a:cubicBezTo>
                    <a:cubicBezTo>
                      <a:pt x="113" y="147"/>
                      <a:pt x="113" y="147"/>
                      <a:pt x="113" y="147"/>
                    </a:cubicBezTo>
                    <a:cubicBezTo>
                      <a:pt x="113" y="147"/>
                      <a:pt x="112" y="147"/>
                      <a:pt x="112" y="147"/>
                    </a:cubicBezTo>
                    <a:cubicBezTo>
                      <a:pt x="111" y="147"/>
                      <a:pt x="110" y="147"/>
                      <a:pt x="110" y="147"/>
                    </a:cubicBezTo>
                    <a:cubicBezTo>
                      <a:pt x="112" y="146"/>
                      <a:pt x="118" y="143"/>
                      <a:pt x="121" y="142"/>
                    </a:cubicBezTo>
                    <a:cubicBezTo>
                      <a:pt x="119" y="142"/>
                      <a:pt x="120" y="142"/>
                      <a:pt x="118" y="141"/>
                    </a:cubicBezTo>
                    <a:cubicBezTo>
                      <a:pt x="118" y="140"/>
                      <a:pt x="120" y="141"/>
                      <a:pt x="120" y="141"/>
                    </a:cubicBezTo>
                    <a:cubicBezTo>
                      <a:pt x="120" y="141"/>
                      <a:pt x="119" y="140"/>
                      <a:pt x="118" y="140"/>
                    </a:cubicBezTo>
                    <a:cubicBezTo>
                      <a:pt x="117" y="139"/>
                      <a:pt x="115" y="139"/>
                      <a:pt x="115" y="139"/>
                    </a:cubicBezTo>
                    <a:cubicBezTo>
                      <a:pt x="115" y="141"/>
                      <a:pt x="111" y="139"/>
                      <a:pt x="111" y="140"/>
                    </a:cubicBezTo>
                    <a:cubicBezTo>
                      <a:pt x="111" y="140"/>
                      <a:pt x="113" y="140"/>
                      <a:pt x="114" y="141"/>
                    </a:cubicBezTo>
                    <a:cubicBezTo>
                      <a:pt x="115" y="141"/>
                      <a:pt x="117" y="141"/>
                      <a:pt x="117" y="141"/>
                    </a:cubicBezTo>
                    <a:cubicBezTo>
                      <a:pt x="117" y="142"/>
                      <a:pt x="113" y="144"/>
                      <a:pt x="109" y="142"/>
                    </a:cubicBezTo>
                    <a:cubicBezTo>
                      <a:pt x="108" y="141"/>
                      <a:pt x="111" y="140"/>
                      <a:pt x="111" y="140"/>
                    </a:cubicBezTo>
                    <a:cubicBezTo>
                      <a:pt x="110" y="140"/>
                      <a:pt x="107" y="139"/>
                      <a:pt x="107" y="139"/>
                    </a:cubicBezTo>
                    <a:cubicBezTo>
                      <a:pt x="109" y="139"/>
                      <a:pt x="109" y="139"/>
                      <a:pt x="109" y="139"/>
                    </a:cubicBezTo>
                    <a:cubicBezTo>
                      <a:pt x="107" y="137"/>
                      <a:pt x="105" y="139"/>
                      <a:pt x="103" y="137"/>
                    </a:cubicBezTo>
                    <a:cubicBezTo>
                      <a:pt x="103" y="137"/>
                      <a:pt x="103" y="136"/>
                      <a:pt x="102" y="135"/>
                    </a:cubicBezTo>
                    <a:cubicBezTo>
                      <a:pt x="102" y="135"/>
                      <a:pt x="101" y="134"/>
                      <a:pt x="101" y="135"/>
                    </a:cubicBezTo>
                    <a:cubicBezTo>
                      <a:pt x="102" y="137"/>
                      <a:pt x="100" y="141"/>
                      <a:pt x="98" y="142"/>
                    </a:cubicBezTo>
                    <a:cubicBezTo>
                      <a:pt x="98" y="141"/>
                      <a:pt x="97" y="141"/>
                      <a:pt x="97" y="140"/>
                    </a:cubicBezTo>
                    <a:cubicBezTo>
                      <a:pt x="96" y="139"/>
                      <a:pt x="95" y="138"/>
                      <a:pt x="94" y="137"/>
                    </a:cubicBezTo>
                    <a:cubicBezTo>
                      <a:pt x="93" y="136"/>
                      <a:pt x="97" y="135"/>
                      <a:pt x="96" y="134"/>
                    </a:cubicBezTo>
                    <a:cubicBezTo>
                      <a:pt x="96" y="134"/>
                      <a:pt x="95" y="135"/>
                      <a:pt x="95" y="135"/>
                    </a:cubicBezTo>
                    <a:cubicBezTo>
                      <a:pt x="94" y="134"/>
                      <a:pt x="95" y="134"/>
                      <a:pt x="93" y="133"/>
                    </a:cubicBezTo>
                    <a:cubicBezTo>
                      <a:pt x="93" y="134"/>
                      <a:pt x="89" y="132"/>
                      <a:pt x="92" y="134"/>
                    </a:cubicBezTo>
                    <a:cubicBezTo>
                      <a:pt x="91" y="134"/>
                      <a:pt x="90" y="134"/>
                      <a:pt x="90" y="134"/>
                    </a:cubicBezTo>
                    <a:cubicBezTo>
                      <a:pt x="89" y="134"/>
                      <a:pt x="88" y="134"/>
                      <a:pt x="87" y="134"/>
                    </a:cubicBezTo>
                    <a:cubicBezTo>
                      <a:pt x="87" y="134"/>
                      <a:pt x="87" y="135"/>
                      <a:pt x="86" y="136"/>
                    </a:cubicBezTo>
                    <a:cubicBezTo>
                      <a:pt x="85" y="136"/>
                      <a:pt x="84" y="137"/>
                      <a:pt x="83" y="138"/>
                    </a:cubicBezTo>
                    <a:cubicBezTo>
                      <a:pt x="83" y="137"/>
                      <a:pt x="83" y="137"/>
                      <a:pt x="82" y="137"/>
                    </a:cubicBezTo>
                    <a:cubicBezTo>
                      <a:pt x="78" y="138"/>
                      <a:pt x="76" y="139"/>
                      <a:pt x="73" y="140"/>
                    </a:cubicBezTo>
                    <a:cubicBezTo>
                      <a:pt x="72" y="140"/>
                      <a:pt x="70" y="141"/>
                      <a:pt x="71" y="140"/>
                    </a:cubicBezTo>
                    <a:cubicBezTo>
                      <a:pt x="71" y="140"/>
                      <a:pt x="70" y="141"/>
                      <a:pt x="69" y="141"/>
                    </a:cubicBezTo>
                    <a:cubicBezTo>
                      <a:pt x="67" y="141"/>
                      <a:pt x="71" y="140"/>
                      <a:pt x="69" y="139"/>
                    </a:cubicBezTo>
                    <a:cubicBezTo>
                      <a:pt x="70" y="140"/>
                      <a:pt x="67" y="142"/>
                      <a:pt x="66" y="142"/>
                    </a:cubicBezTo>
                    <a:cubicBezTo>
                      <a:pt x="67" y="144"/>
                      <a:pt x="69" y="141"/>
                      <a:pt x="71" y="140"/>
                    </a:cubicBezTo>
                    <a:cubicBezTo>
                      <a:pt x="71" y="142"/>
                      <a:pt x="69" y="145"/>
                      <a:pt x="66" y="147"/>
                    </a:cubicBezTo>
                    <a:cubicBezTo>
                      <a:pt x="62" y="148"/>
                      <a:pt x="64" y="146"/>
                      <a:pt x="63" y="146"/>
                    </a:cubicBezTo>
                    <a:cubicBezTo>
                      <a:pt x="57" y="148"/>
                      <a:pt x="59" y="151"/>
                      <a:pt x="54" y="150"/>
                    </a:cubicBezTo>
                    <a:cubicBezTo>
                      <a:pt x="51" y="149"/>
                      <a:pt x="53" y="148"/>
                      <a:pt x="53" y="147"/>
                    </a:cubicBezTo>
                    <a:cubicBezTo>
                      <a:pt x="55" y="147"/>
                      <a:pt x="57" y="147"/>
                      <a:pt x="58" y="147"/>
                    </a:cubicBezTo>
                    <a:cubicBezTo>
                      <a:pt x="56" y="147"/>
                      <a:pt x="56" y="147"/>
                      <a:pt x="56" y="147"/>
                    </a:cubicBezTo>
                    <a:cubicBezTo>
                      <a:pt x="57" y="146"/>
                      <a:pt x="59" y="146"/>
                      <a:pt x="60" y="146"/>
                    </a:cubicBezTo>
                    <a:cubicBezTo>
                      <a:pt x="59" y="146"/>
                      <a:pt x="56" y="146"/>
                      <a:pt x="53" y="147"/>
                    </a:cubicBezTo>
                    <a:cubicBezTo>
                      <a:pt x="52" y="147"/>
                      <a:pt x="50" y="147"/>
                      <a:pt x="49" y="147"/>
                    </a:cubicBezTo>
                    <a:cubicBezTo>
                      <a:pt x="47" y="147"/>
                      <a:pt x="46" y="147"/>
                      <a:pt x="45" y="146"/>
                    </a:cubicBezTo>
                    <a:cubicBezTo>
                      <a:pt x="44" y="147"/>
                      <a:pt x="43" y="147"/>
                      <a:pt x="43" y="147"/>
                    </a:cubicBezTo>
                    <a:cubicBezTo>
                      <a:pt x="45" y="147"/>
                      <a:pt x="45" y="147"/>
                      <a:pt x="45" y="147"/>
                    </a:cubicBezTo>
                    <a:cubicBezTo>
                      <a:pt x="46" y="148"/>
                      <a:pt x="42" y="149"/>
                      <a:pt x="44" y="149"/>
                    </a:cubicBezTo>
                    <a:cubicBezTo>
                      <a:pt x="42" y="150"/>
                      <a:pt x="40" y="151"/>
                      <a:pt x="37" y="150"/>
                    </a:cubicBezTo>
                    <a:cubicBezTo>
                      <a:pt x="36" y="148"/>
                      <a:pt x="36" y="148"/>
                      <a:pt x="36" y="148"/>
                    </a:cubicBezTo>
                    <a:cubicBezTo>
                      <a:pt x="36" y="149"/>
                      <a:pt x="38" y="149"/>
                      <a:pt x="39" y="149"/>
                    </a:cubicBezTo>
                    <a:cubicBezTo>
                      <a:pt x="38" y="150"/>
                      <a:pt x="35" y="147"/>
                      <a:pt x="33" y="148"/>
                    </a:cubicBezTo>
                    <a:cubicBezTo>
                      <a:pt x="35" y="150"/>
                      <a:pt x="35" y="150"/>
                      <a:pt x="35" y="150"/>
                    </a:cubicBezTo>
                    <a:cubicBezTo>
                      <a:pt x="33" y="150"/>
                      <a:pt x="30" y="151"/>
                      <a:pt x="28" y="150"/>
                    </a:cubicBezTo>
                    <a:cubicBezTo>
                      <a:pt x="29" y="152"/>
                      <a:pt x="28" y="150"/>
                      <a:pt x="30" y="152"/>
                    </a:cubicBezTo>
                    <a:cubicBezTo>
                      <a:pt x="29" y="150"/>
                      <a:pt x="37" y="153"/>
                      <a:pt x="34" y="150"/>
                    </a:cubicBezTo>
                    <a:cubicBezTo>
                      <a:pt x="36" y="152"/>
                      <a:pt x="37" y="152"/>
                      <a:pt x="40" y="153"/>
                    </a:cubicBezTo>
                    <a:cubicBezTo>
                      <a:pt x="40" y="153"/>
                      <a:pt x="39" y="152"/>
                      <a:pt x="41" y="152"/>
                    </a:cubicBezTo>
                    <a:cubicBezTo>
                      <a:pt x="41" y="152"/>
                      <a:pt x="42" y="152"/>
                      <a:pt x="42" y="152"/>
                    </a:cubicBezTo>
                    <a:cubicBezTo>
                      <a:pt x="42" y="152"/>
                      <a:pt x="42" y="152"/>
                      <a:pt x="42" y="152"/>
                    </a:cubicBezTo>
                    <a:cubicBezTo>
                      <a:pt x="42" y="152"/>
                      <a:pt x="42" y="152"/>
                      <a:pt x="42" y="152"/>
                    </a:cubicBezTo>
                    <a:cubicBezTo>
                      <a:pt x="42" y="152"/>
                      <a:pt x="42" y="152"/>
                      <a:pt x="42" y="152"/>
                    </a:cubicBezTo>
                    <a:cubicBezTo>
                      <a:pt x="41" y="152"/>
                      <a:pt x="41" y="152"/>
                      <a:pt x="41" y="151"/>
                    </a:cubicBezTo>
                    <a:cubicBezTo>
                      <a:pt x="42" y="151"/>
                      <a:pt x="45" y="151"/>
                      <a:pt x="46" y="150"/>
                    </a:cubicBezTo>
                    <a:cubicBezTo>
                      <a:pt x="47" y="150"/>
                      <a:pt x="46" y="151"/>
                      <a:pt x="46" y="151"/>
                    </a:cubicBezTo>
                    <a:cubicBezTo>
                      <a:pt x="48" y="150"/>
                      <a:pt x="48" y="150"/>
                      <a:pt x="48" y="150"/>
                    </a:cubicBezTo>
                    <a:cubicBezTo>
                      <a:pt x="48" y="151"/>
                      <a:pt x="52" y="152"/>
                      <a:pt x="49" y="152"/>
                    </a:cubicBezTo>
                    <a:cubicBezTo>
                      <a:pt x="51" y="152"/>
                      <a:pt x="51" y="152"/>
                      <a:pt x="51" y="152"/>
                    </a:cubicBezTo>
                    <a:cubicBezTo>
                      <a:pt x="53" y="153"/>
                      <a:pt x="55" y="153"/>
                      <a:pt x="57" y="152"/>
                    </a:cubicBezTo>
                    <a:cubicBezTo>
                      <a:pt x="58" y="152"/>
                      <a:pt x="60" y="150"/>
                      <a:pt x="59" y="151"/>
                    </a:cubicBezTo>
                    <a:cubicBezTo>
                      <a:pt x="59" y="151"/>
                      <a:pt x="60" y="151"/>
                      <a:pt x="61" y="151"/>
                    </a:cubicBezTo>
                    <a:cubicBezTo>
                      <a:pt x="62" y="150"/>
                      <a:pt x="63" y="150"/>
                      <a:pt x="63" y="150"/>
                    </a:cubicBezTo>
                    <a:cubicBezTo>
                      <a:pt x="63" y="150"/>
                      <a:pt x="63" y="150"/>
                      <a:pt x="63" y="150"/>
                    </a:cubicBezTo>
                    <a:cubicBezTo>
                      <a:pt x="67" y="149"/>
                      <a:pt x="71" y="146"/>
                      <a:pt x="76" y="145"/>
                    </a:cubicBezTo>
                    <a:cubicBezTo>
                      <a:pt x="77" y="145"/>
                      <a:pt x="77" y="144"/>
                      <a:pt x="78" y="144"/>
                    </a:cubicBezTo>
                    <a:cubicBezTo>
                      <a:pt x="79" y="144"/>
                      <a:pt x="79" y="143"/>
                      <a:pt x="80" y="143"/>
                    </a:cubicBezTo>
                    <a:cubicBezTo>
                      <a:pt x="81" y="143"/>
                      <a:pt x="81" y="143"/>
                      <a:pt x="81" y="143"/>
                    </a:cubicBezTo>
                    <a:cubicBezTo>
                      <a:pt x="81" y="143"/>
                      <a:pt x="83" y="143"/>
                      <a:pt x="83" y="143"/>
                    </a:cubicBezTo>
                    <a:cubicBezTo>
                      <a:pt x="84" y="143"/>
                      <a:pt x="85" y="143"/>
                      <a:pt x="85" y="142"/>
                    </a:cubicBezTo>
                    <a:cubicBezTo>
                      <a:pt x="86" y="142"/>
                      <a:pt x="87" y="143"/>
                      <a:pt x="87" y="143"/>
                    </a:cubicBezTo>
                    <a:cubicBezTo>
                      <a:pt x="88" y="143"/>
                      <a:pt x="88" y="143"/>
                      <a:pt x="89" y="143"/>
                    </a:cubicBezTo>
                    <a:cubicBezTo>
                      <a:pt x="89" y="143"/>
                      <a:pt x="89" y="143"/>
                      <a:pt x="89" y="143"/>
                    </a:cubicBezTo>
                    <a:cubicBezTo>
                      <a:pt x="89" y="143"/>
                      <a:pt x="89" y="143"/>
                      <a:pt x="89" y="143"/>
                    </a:cubicBezTo>
                    <a:cubicBezTo>
                      <a:pt x="90" y="143"/>
                      <a:pt x="90" y="143"/>
                      <a:pt x="90" y="143"/>
                    </a:cubicBezTo>
                    <a:cubicBezTo>
                      <a:pt x="90" y="143"/>
                      <a:pt x="91" y="143"/>
                      <a:pt x="91" y="143"/>
                    </a:cubicBezTo>
                    <a:cubicBezTo>
                      <a:pt x="92" y="143"/>
                      <a:pt x="93" y="143"/>
                      <a:pt x="93" y="143"/>
                    </a:cubicBezTo>
                    <a:cubicBezTo>
                      <a:pt x="94" y="143"/>
                      <a:pt x="94" y="143"/>
                      <a:pt x="94" y="143"/>
                    </a:cubicBezTo>
                    <a:cubicBezTo>
                      <a:pt x="95" y="143"/>
                      <a:pt x="96" y="143"/>
                      <a:pt x="96" y="143"/>
                    </a:cubicBezTo>
                    <a:cubicBezTo>
                      <a:pt x="97" y="144"/>
                      <a:pt x="97" y="144"/>
                      <a:pt x="98" y="144"/>
                    </a:cubicBezTo>
                    <a:cubicBezTo>
                      <a:pt x="98" y="144"/>
                      <a:pt x="99" y="144"/>
                      <a:pt x="100" y="144"/>
                    </a:cubicBezTo>
                    <a:cubicBezTo>
                      <a:pt x="100" y="144"/>
                      <a:pt x="100" y="144"/>
                      <a:pt x="100" y="144"/>
                    </a:cubicBezTo>
                    <a:cubicBezTo>
                      <a:pt x="102" y="144"/>
                      <a:pt x="105" y="147"/>
                      <a:pt x="109" y="148"/>
                    </a:cubicBezTo>
                    <a:cubicBezTo>
                      <a:pt x="109" y="148"/>
                      <a:pt x="108" y="148"/>
                      <a:pt x="107" y="147"/>
                    </a:cubicBezTo>
                    <a:cubicBezTo>
                      <a:pt x="111" y="151"/>
                      <a:pt x="117" y="149"/>
                      <a:pt x="120" y="151"/>
                    </a:cubicBezTo>
                    <a:cubicBezTo>
                      <a:pt x="121" y="151"/>
                      <a:pt x="122" y="151"/>
                      <a:pt x="123" y="151"/>
                    </a:cubicBezTo>
                    <a:cubicBezTo>
                      <a:pt x="123" y="151"/>
                      <a:pt x="123" y="151"/>
                      <a:pt x="122" y="151"/>
                    </a:cubicBezTo>
                    <a:cubicBezTo>
                      <a:pt x="123" y="151"/>
                      <a:pt x="123" y="151"/>
                      <a:pt x="123" y="151"/>
                    </a:cubicBezTo>
                    <a:cubicBezTo>
                      <a:pt x="123" y="151"/>
                      <a:pt x="124" y="152"/>
                      <a:pt x="124" y="152"/>
                    </a:cubicBezTo>
                    <a:cubicBezTo>
                      <a:pt x="124" y="152"/>
                      <a:pt x="123" y="151"/>
                      <a:pt x="123" y="151"/>
                    </a:cubicBezTo>
                    <a:cubicBezTo>
                      <a:pt x="124" y="151"/>
                      <a:pt x="125" y="151"/>
                      <a:pt x="126" y="151"/>
                    </a:cubicBezTo>
                    <a:cubicBezTo>
                      <a:pt x="127" y="152"/>
                      <a:pt x="127" y="152"/>
                      <a:pt x="127" y="152"/>
                    </a:cubicBezTo>
                    <a:cubicBezTo>
                      <a:pt x="127" y="152"/>
                      <a:pt x="127" y="152"/>
                      <a:pt x="127" y="152"/>
                    </a:cubicBezTo>
                    <a:cubicBezTo>
                      <a:pt x="128" y="152"/>
                      <a:pt x="128" y="151"/>
                      <a:pt x="127" y="151"/>
                    </a:cubicBezTo>
                    <a:cubicBezTo>
                      <a:pt x="128" y="151"/>
                      <a:pt x="129" y="150"/>
                      <a:pt x="129" y="150"/>
                    </a:cubicBezTo>
                    <a:cubicBezTo>
                      <a:pt x="130" y="152"/>
                      <a:pt x="132" y="150"/>
                      <a:pt x="133" y="151"/>
                    </a:cubicBezTo>
                    <a:cubicBezTo>
                      <a:pt x="134" y="151"/>
                      <a:pt x="135" y="151"/>
                      <a:pt x="136" y="151"/>
                    </a:cubicBezTo>
                    <a:cubicBezTo>
                      <a:pt x="138" y="150"/>
                      <a:pt x="139" y="150"/>
                      <a:pt x="139" y="149"/>
                    </a:cubicBezTo>
                    <a:cubicBezTo>
                      <a:pt x="139" y="149"/>
                      <a:pt x="140" y="149"/>
                      <a:pt x="139" y="149"/>
                    </a:cubicBezTo>
                    <a:cubicBezTo>
                      <a:pt x="140" y="149"/>
                      <a:pt x="142" y="149"/>
                      <a:pt x="143" y="149"/>
                    </a:cubicBezTo>
                    <a:cubicBezTo>
                      <a:pt x="143" y="150"/>
                      <a:pt x="143" y="150"/>
                      <a:pt x="143" y="150"/>
                    </a:cubicBezTo>
                    <a:cubicBezTo>
                      <a:pt x="146" y="148"/>
                      <a:pt x="146" y="148"/>
                      <a:pt x="146" y="148"/>
                    </a:cubicBezTo>
                    <a:cubicBezTo>
                      <a:pt x="148" y="148"/>
                      <a:pt x="149" y="149"/>
                      <a:pt x="147" y="150"/>
                    </a:cubicBezTo>
                    <a:cubicBezTo>
                      <a:pt x="151" y="148"/>
                      <a:pt x="150" y="149"/>
                      <a:pt x="153" y="147"/>
                    </a:cubicBezTo>
                    <a:cubicBezTo>
                      <a:pt x="153" y="147"/>
                      <a:pt x="153" y="147"/>
                      <a:pt x="153" y="147"/>
                    </a:cubicBezTo>
                    <a:cubicBezTo>
                      <a:pt x="154" y="147"/>
                      <a:pt x="156" y="146"/>
                      <a:pt x="157" y="146"/>
                    </a:cubicBezTo>
                    <a:cubicBezTo>
                      <a:pt x="158" y="146"/>
                      <a:pt x="159" y="146"/>
                      <a:pt x="160" y="146"/>
                    </a:cubicBezTo>
                    <a:cubicBezTo>
                      <a:pt x="162" y="145"/>
                      <a:pt x="164" y="145"/>
                      <a:pt x="166" y="144"/>
                    </a:cubicBezTo>
                    <a:cubicBezTo>
                      <a:pt x="167" y="143"/>
                      <a:pt x="169" y="142"/>
                      <a:pt x="171" y="141"/>
                    </a:cubicBezTo>
                    <a:cubicBezTo>
                      <a:pt x="173" y="139"/>
                      <a:pt x="175" y="138"/>
                      <a:pt x="176" y="137"/>
                    </a:cubicBezTo>
                    <a:cubicBezTo>
                      <a:pt x="174" y="137"/>
                      <a:pt x="180" y="135"/>
                      <a:pt x="178" y="134"/>
                    </a:cubicBezTo>
                    <a:cubicBezTo>
                      <a:pt x="179" y="134"/>
                      <a:pt x="180" y="133"/>
                      <a:pt x="180" y="134"/>
                    </a:cubicBezTo>
                    <a:cubicBezTo>
                      <a:pt x="181" y="133"/>
                      <a:pt x="182" y="132"/>
                      <a:pt x="183" y="131"/>
                    </a:cubicBezTo>
                    <a:cubicBezTo>
                      <a:pt x="183" y="129"/>
                      <a:pt x="184" y="128"/>
                      <a:pt x="184" y="127"/>
                    </a:cubicBezTo>
                    <a:cubicBezTo>
                      <a:pt x="185" y="127"/>
                      <a:pt x="184" y="128"/>
                      <a:pt x="185" y="128"/>
                    </a:cubicBezTo>
                    <a:cubicBezTo>
                      <a:pt x="185" y="127"/>
                      <a:pt x="185" y="126"/>
                      <a:pt x="185" y="126"/>
                    </a:cubicBezTo>
                    <a:cubicBezTo>
                      <a:pt x="186" y="126"/>
                      <a:pt x="185" y="127"/>
                      <a:pt x="185" y="128"/>
                    </a:cubicBezTo>
                    <a:cubicBezTo>
                      <a:pt x="187" y="124"/>
                      <a:pt x="185" y="123"/>
                      <a:pt x="184" y="122"/>
                    </a:cubicBezTo>
                    <a:cubicBezTo>
                      <a:pt x="185" y="120"/>
                      <a:pt x="185" y="119"/>
                      <a:pt x="185" y="118"/>
                    </a:cubicBezTo>
                    <a:cubicBezTo>
                      <a:pt x="185" y="117"/>
                      <a:pt x="186" y="116"/>
                      <a:pt x="186" y="119"/>
                    </a:cubicBezTo>
                    <a:cubicBezTo>
                      <a:pt x="186" y="118"/>
                      <a:pt x="187" y="116"/>
                      <a:pt x="187" y="114"/>
                    </a:cubicBezTo>
                    <a:cubicBezTo>
                      <a:pt x="187" y="112"/>
                      <a:pt x="187" y="110"/>
                      <a:pt x="186" y="110"/>
                    </a:cubicBezTo>
                    <a:cubicBezTo>
                      <a:pt x="186" y="110"/>
                      <a:pt x="186" y="108"/>
                      <a:pt x="186" y="108"/>
                    </a:cubicBezTo>
                    <a:cubicBezTo>
                      <a:pt x="186" y="105"/>
                      <a:pt x="186" y="105"/>
                      <a:pt x="185" y="102"/>
                    </a:cubicBezTo>
                    <a:cubicBezTo>
                      <a:pt x="185" y="103"/>
                      <a:pt x="185" y="103"/>
                      <a:pt x="185" y="103"/>
                    </a:cubicBezTo>
                    <a:cubicBezTo>
                      <a:pt x="183" y="102"/>
                      <a:pt x="184" y="100"/>
                      <a:pt x="183" y="98"/>
                    </a:cubicBezTo>
                    <a:cubicBezTo>
                      <a:pt x="183" y="98"/>
                      <a:pt x="183" y="98"/>
                      <a:pt x="183" y="98"/>
                    </a:cubicBezTo>
                    <a:cubicBezTo>
                      <a:pt x="183" y="93"/>
                      <a:pt x="182" y="96"/>
                      <a:pt x="181" y="91"/>
                    </a:cubicBezTo>
                    <a:cubicBezTo>
                      <a:pt x="180" y="92"/>
                      <a:pt x="180" y="92"/>
                      <a:pt x="180" y="92"/>
                    </a:cubicBezTo>
                    <a:cubicBezTo>
                      <a:pt x="179" y="92"/>
                      <a:pt x="179" y="91"/>
                      <a:pt x="179" y="89"/>
                    </a:cubicBezTo>
                    <a:cubicBezTo>
                      <a:pt x="179" y="88"/>
                      <a:pt x="178" y="86"/>
                      <a:pt x="177" y="85"/>
                    </a:cubicBezTo>
                    <a:cubicBezTo>
                      <a:pt x="177" y="85"/>
                      <a:pt x="177" y="86"/>
                      <a:pt x="177" y="86"/>
                    </a:cubicBezTo>
                    <a:cubicBezTo>
                      <a:pt x="176" y="86"/>
                      <a:pt x="176" y="84"/>
                      <a:pt x="176" y="83"/>
                    </a:cubicBezTo>
                    <a:cubicBezTo>
                      <a:pt x="176" y="82"/>
                      <a:pt x="176" y="80"/>
                      <a:pt x="175" y="79"/>
                    </a:cubicBezTo>
                    <a:cubicBezTo>
                      <a:pt x="175" y="79"/>
                      <a:pt x="176" y="79"/>
                      <a:pt x="176" y="80"/>
                    </a:cubicBezTo>
                    <a:cubicBezTo>
                      <a:pt x="173" y="76"/>
                      <a:pt x="175" y="80"/>
                      <a:pt x="172" y="78"/>
                    </a:cubicBezTo>
                    <a:cubicBezTo>
                      <a:pt x="172" y="77"/>
                      <a:pt x="174" y="77"/>
                      <a:pt x="172" y="76"/>
                    </a:cubicBezTo>
                    <a:cubicBezTo>
                      <a:pt x="172" y="75"/>
                      <a:pt x="170" y="75"/>
                      <a:pt x="168" y="74"/>
                    </a:cubicBezTo>
                    <a:cubicBezTo>
                      <a:pt x="166" y="73"/>
                      <a:pt x="164" y="73"/>
                      <a:pt x="163" y="71"/>
                    </a:cubicBezTo>
                    <a:cubicBezTo>
                      <a:pt x="164" y="72"/>
                      <a:pt x="164" y="73"/>
                      <a:pt x="163" y="72"/>
                    </a:cubicBezTo>
                    <a:cubicBezTo>
                      <a:pt x="161" y="72"/>
                      <a:pt x="158" y="68"/>
                      <a:pt x="155" y="69"/>
                    </a:cubicBezTo>
                    <a:cubicBezTo>
                      <a:pt x="155" y="69"/>
                      <a:pt x="155" y="68"/>
                      <a:pt x="155" y="68"/>
                    </a:cubicBezTo>
                    <a:cubicBezTo>
                      <a:pt x="155" y="68"/>
                      <a:pt x="153" y="68"/>
                      <a:pt x="152" y="67"/>
                    </a:cubicBezTo>
                    <a:cubicBezTo>
                      <a:pt x="151" y="67"/>
                      <a:pt x="150" y="66"/>
                      <a:pt x="150" y="66"/>
                    </a:cubicBezTo>
                    <a:cubicBezTo>
                      <a:pt x="150" y="65"/>
                      <a:pt x="148" y="63"/>
                      <a:pt x="146" y="62"/>
                    </a:cubicBezTo>
                    <a:cubicBezTo>
                      <a:pt x="145" y="61"/>
                      <a:pt x="143" y="59"/>
                      <a:pt x="144" y="58"/>
                    </a:cubicBezTo>
                    <a:cubicBezTo>
                      <a:pt x="144" y="58"/>
                      <a:pt x="143" y="57"/>
                      <a:pt x="143" y="56"/>
                    </a:cubicBezTo>
                    <a:cubicBezTo>
                      <a:pt x="142" y="55"/>
                      <a:pt x="141" y="54"/>
                      <a:pt x="141" y="54"/>
                    </a:cubicBezTo>
                    <a:cubicBezTo>
                      <a:pt x="142" y="54"/>
                      <a:pt x="142" y="54"/>
                      <a:pt x="142" y="54"/>
                    </a:cubicBezTo>
                    <a:cubicBezTo>
                      <a:pt x="140" y="51"/>
                      <a:pt x="139" y="51"/>
                      <a:pt x="138" y="50"/>
                    </a:cubicBezTo>
                    <a:cubicBezTo>
                      <a:pt x="138" y="49"/>
                      <a:pt x="138" y="50"/>
                      <a:pt x="139" y="50"/>
                    </a:cubicBezTo>
                    <a:cubicBezTo>
                      <a:pt x="137" y="45"/>
                      <a:pt x="137" y="45"/>
                      <a:pt x="134" y="42"/>
                    </a:cubicBezTo>
                    <a:cubicBezTo>
                      <a:pt x="135" y="41"/>
                      <a:pt x="135" y="41"/>
                      <a:pt x="135" y="41"/>
                    </a:cubicBezTo>
                    <a:cubicBezTo>
                      <a:pt x="135" y="41"/>
                      <a:pt x="134" y="41"/>
                      <a:pt x="134" y="40"/>
                    </a:cubicBezTo>
                    <a:cubicBezTo>
                      <a:pt x="134" y="38"/>
                      <a:pt x="133" y="37"/>
                      <a:pt x="132" y="35"/>
                    </a:cubicBezTo>
                    <a:cubicBezTo>
                      <a:pt x="132" y="33"/>
                      <a:pt x="131" y="31"/>
                      <a:pt x="129" y="30"/>
                    </a:cubicBezTo>
                    <a:cubicBezTo>
                      <a:pt x="130" y="30"/>
                      <a:pt x="130" y="30"/>
                      <a:pt x="130" y="30"/>
                    </a:cubicBezTo>
                    <a:cubicBezTo>
                      <a:pt x="126" y="26"/>
                      <a:pt x="125" y="17"/>
                      <a:pt x="120" y="18"/>
                    </a:cubicBezTo>
                    <a:cubicBezTo>
                      <a:pt x="120" y="18"/>
                      <a:pt x="120" y="18"/>
                      <a:pt x="119" y="17"/>
                    </a:cubicBezTo>
                    <a:cubicBezTo>
                      <a:pt x="118" y="16"/>
                      <a:pt x="117" y="16"/>
                      <a:pt x="117" y="16"/>
                    </a:cubicBezTo>
                    <a:cubicBezTo>
                      <a:pt x="120" y="20"/>
                      <a:pt x="116" y="17"/>
                      <a:pt x="117" y="18"/>
                    </a:cubicBezTo>
                    <a:cubicBezTo>
                      <a:pt x="115" y="17"/>
                      <a:pt x="114" y="14"/>
                      <a:pt x="116" y="16"/>
                    </a:cubicBezTo>
                    <a:cubicBezTo>
                      <a:pt x="116" y="16"/>
                      <a:pt x="116" y="16"/>
                      <a:pt x="116" y="16"/>
                    </a:cubicBezTo>
                    <a:cubicBezTo>
                      <a:pt x="117" y="16"/>
                      <a:pt x="116" y="15"/>
                      <a:pt x="115" y="13"/>
                    </a:cubicBezTo>
                    <a:cubicBezTo>
                      <a:pt x="114" y="12"/>
                      <a:pt x="113" y="11"/>
                      <a:pt x="113" y="11"/>
                    </a:cubicBezTo>
                    <a:cubicBezTo>
                      <a:pt x="109" y="8"/>
                      <a:pt x="105" y="5"/>
                      <a:pt x="101" y="3"/>
                    </a:cubicBezTo>
                    <a:cubicBezTo>
                      <a:pt x="97" y="1"/>
                      <a:pt x="92" y="0"/>
                      <a:pt x="87" y="0"/>
                    </a:cubicBezTo>
                    <a:cubicBezTo>
                      <a:pt x="88" y="1"/>
                      <a:pt x="88" y="1"/>
                      <a:pt x="88" y="1"/>
                    </a:cubicBezTo>
                    <a:cubicBezTo>
                      <a:pt x="88" y="1"/>
                      <a:pt x="87" y="1"/>
                      <a:pt x="86" y="1"/>
                    </a:cubicBezTo>
                    <a:cubicBezTo>
                      <a:pt x="86" y="2"/>
                      <a:pt x="85" y="2"/>
                      <a:pt x="85" y="2"/>
                    </a:cubicBezTo>
                    <a:cubicBezTo>
                      <a:pt x="84" y="1"/>
                      <a:pt x="83" y="1"/>
                      <a:pt x="86" y="0"/>
                    </a:cubicBezTo>
                    <a:cubicBezTo>
                      <a:pt x="85" y="0"/>
                      <a:pt x="84" y="0"/>
                      <a:pt x="83" y="1"/>
                    </a:cubicBezTo>
                    <a:cubicBezTo>
                      <a:pt x="83" y="1"/>
                      <a:pt x="83" y="1"/>
                      <a:pt x="83" y="1"/>
                    </a:cubicBezTo>
                    <a:cubicBezTo>
                      <a:pt x="83" y="1"/>
                      <a:pt x="82" y="2"/>
                      <a:pt x="82" y="2"/>
                    </a:cubicBezTo>
                    <a:cubicBezTo>
                      <a:pt x="78" y="2"/>
                      <a:pt x="84" y="0"/>
                      <a:pt x="82" y="0"/>
                    </a:cubicBezTo>
                    <a:cubicBezTo>
                      <a:pt x="80" y="1"/>
                      <a:pt x="80" y="1"/>
                      <a:pt x="80" y="1"/>
                    </a:cubicBezTo>
                    <a:cubicBezTo>
                      <a:pt x="81" y="1"/>
                      <a:pt x="81" y="1"/>
                      <a:pt x="81" y="1"/>
                    </a:cubicBezTo>
                    <a:cubicBezTo>
                      <a:pt x="79" y="2"/>
                      <a:pt x="79" y="2"/>
                      <a:pt x="77" y="3"/>
                    </a:cubicBezTo>
                    <a:cubicBezTo>
                      <a:pt x="75" y="3"/>
                      <a:pt x="76" y="2"/>
                      <a:pt x="75" y="3"/>
                    </a:cubicBezTo>
                    <a:cubicBezTo>
                      <a:pt x="75" y="3"/>
                      <a:pt x="75" y="3"/>
                      <a:pt x="74" y="3"/>
                    </a:cubicBezTo>
                    <a:cubicBezTo>
                      <a:pt x="70" y="5"/>
                      <a:pt x="70" y="5"/>
                      <a:pt x="70" y="5"/>
                    </a:cubicBezTo>
                    <a:cubicBezTo>
                      <a:pt x="72" y="5"/>
                      <a:pt x="72" y="5"/>
                      <a:pt x="72" y="5"/>
                    </a:cubicBezTo>
                    <a:cubicBezTo>
                      <a:pt x="71" y="6"/>
                      <a:pt x="69" y="7"/>
                      <a:pt x="71" y="7"/>
                    </a:cubicBezTo>
                    <a:cubicBezTo>
                      <a:pt x="70" y="7"/>
                      <a:pt x="69" y="7"/>
                      <a:pt x="68" y="8"/>
                    </a:cubicBezTo>
                    <a:cubicBezTo>
                      <a:pt x="66" y="9"/>
                      <a:pt x="65" y="9"/>
                      <a:pt x="63" y="11"/>
                    </a:cubicBezTo>
                    <a:cubicBezTo>
                      <a:pt x="61" y="13"/>
                      <a:pt x="58" y="15"/>
                      <a:pt x="58" y="16"/>
                    </a:cubicBezTo>
                    <a:cubicBezTo>
                      <a:pt x="57" y="18"/>
                      <a:pt x="55" y="20"/>
                      <a:pt x="53" y="22"/>
                    </a:cubicBezTo>
                    <a:cubicBezTo>
                      <a:pt x="54" y="22"/>
                      <a:pt x="55" y="22"/>
                      <a:pt x="53" y="24"/>
                    </a:cubicBezTo>
                    <a:cubicBezTo>
                      <a:pt x="52" y="22"/>
                      <a:pt x="50" y="27"/>
                      <a:pt x="47" y="28"/>
                    </a:cubicBezTo>
                    <a:cubicBezTo>
                      <a:pt x="48" y="27"/>
                      <a:pt x="47" y="29"/>
                      <a:pt x="47" y="30"/>
                    </a:cubicBezTo>
                    <a:cubicBezTo>
                      <a:pt x="46" y="32"/>
                      <a:pt x="45" y="33"/>
                      <a:pt x="47" y="32"/>
                    </a:cubicBezTo>
                    <a:cubicBezTo>
                      <a:pt x="46" y="34"/>
                      <a:pt x="46" y="32"/>
                      <a:pt x="45" y="33"/>
                    </a:cubicBezTo>
                    <a:cubicBezTo>
                      <a:pt x="44" y="35"/>
                      <a:pt x="43" y="37"/>
                      <a:pt x="41" y="40"/>
                    </a:cubicBezTo>
                    <a:cubicBezTo>
                      <a:pt x="41" y="40"/>
                      <a:pt x="41" y="40"/>
                      <a:pt x="41" y="40"/>
                    </a:cubicBezTo>
                    <a:cubicBezTo>
                      <a:pt x="41" y="41"/>
                      <a:pt x="41" y="41"/>
                      <a:pt x="41" y="41"/>
                    </a:cubicBezTo>
                    <a:cubicBezTo>
                      <a:pt x="40" y="42"/>
                      <a:pt x="40" y="42"/>
                      <a:pt x="40" y="42"/>
                    </a:cubicBezTo>
                    <a:cubicBezTo>
                      <a:pt x="39" y="44"/>
                      <a:pt x="39" y="44"/>
                      <a:pt x="39" y="44"/>
                    </a:cubicBezTo>
                    <a:cubicBezTo>
                      <a:pt x="39" y="45"/>
                      <a:pt x="38" y="47"/>
                      <a:pt x="37" y="48"/>
                    </a:cubicBezTo>
                    <a:cubicBezTo>
                      <a:pt x="38" y="48"/>
                      <a:pt x="38" y="48"/>
                      <a:pt x="38" y="49"/>
                    </a:cubicBezTo>
                    <a:cubicBezTo>
                      <a:pt x="38" y="49"/>
                      <a:pt x="38" y="50"/>
                      <a:pt x="37" y="50"/>
                    </a:cubicBezTo>
                    <a:cubicBezTo>
                      <a:pt x="36" y="51"/>
                      <a:pt x="35" y="51"/>
                      <a:pt x="35" y="51"/>
                    </a:cubicBezTo>
                    <a:cubicBezTo>
                      <a:pt x="35" y="52"/>
                      <a:pt x="37" y="53"/>
                      <a:pt x="35" y="54"/>
                    </a:cubicBezTo>
                    <a:cubicBezTo>
                      <a:pt x="35" y="54"/>
                      <a:pt x="36" y="54"/>
                      <a:pt x="35" y="54"/>
                    </a:cubicBezTo>
                    <a:cubicBezTo>
                      <a:pt x="32" y="59"/>
                      <a:pt x="29" y="64"/>
                      <a:pt x="25" y="67"/>
                    </a:cubicBezTo>
                    <a:cubicBezTo>
                      <a:pt x="24" y="68"/>
                      <a:pt x="22" y="69"/>
                      <a:pt x="21" y="69"/>
                    </a:cubicBezTo>
                    <a:cubicBezTo>
                      <a:pt x="21" y="69"/>
                      <a:pt x="21" y="69"/>
                      <a:pt x="21" y="69"/>
                    </a:cubicBezTo>
                    <a:cubicBezTo>
                      <a:pt x="20" y="70"/>
                      <a:pt x="20" y="70"/>
                      <a:pt x="20" y="70"/>
                    </a:cubicBezTo>
                    <a:cubicBezTo>
                      <a:pt x="17" y="71"/>
                      <a:pt x="17" y="71"/>
                      <a:pt x="17" y="71"/>
                    </a:cubicBezTo>
                    <a:cubicBezTo>
                      <a:pt x="14" y="72"/>
                      <a:pt x="12" y="73"/>
                      <a:pt x="8" y="74"/>
                    </a:cubicBezTo>
                    <a:cubicBezTo>
                      <a:pt x="10" y="74"/>
                      <a:pt x="9" y="74"/>
                      <a:pt x="8" y="75"/>
                    </a:cubicBezTo>
                    <a:cubicBezTo>
                      <a:pt x="9" y="75"/>
                      <a:pt x="9" y="76"/>
                      <a:pt x="9" y="76"/>
                    </a:cubicBezTo>
                    <a:cubicBezTo>
                      <a:pt x="9" y="76"/>
                      <a:pt x="8" y="76"/>
                      <a:pt x="6" y="77"/>
                    </a:cubicBezTo>
                    <a:cubicBezTo>
                      <a:pt x="6" y="77"/>
                      <a:pt x="5" y="77"/>
                      <a:pt x="5" y="78"/>
                    </a:cubicBezTo>
                    <a:cubicBezTo>
                      <a:pt x="4" y="78"/>
                      <a:pt x="4" y="78"/>
                      <a:pt x="4" y="78"/>
                    </a:cubicBezTo>
                    <a:cubicBezTo>
                      <a:pt x="4" y="79"/>
                      <a:pt x="3" y="80"/>
                      <a:pt x="2" y="81"/>
                    </a:cubicBezTo>
                    <a:cubicBezTo>
                      <a:pt x="1" y="82"/>
                      <a:pt x="0" y="83"/>
                      <a:pt x="0" y="83"/>
                    </a:cubicBezTo>
                    <a:cubicBezTo>
                      <a:pt x="1" y="82"/>
                      <a:pt x="1" y="82"/>
                      <a:pt x="1" y="82"/>
                    </a:cubicBezTo>
                    <a:cubicBezTo>
                      <a:pt x="1" y="83"/>
                      <a:pt x="2" y="83"/>
                      <a:pt x="3" y="83"/>
                    </a:cubicBezTo>
                    <a:cubicBezTo>
                      <a:pt x="5" y="83"/>
                      <a:pt x="6" y="83"/>
                      <a:pt x="7" y="84"/>
                    </a:cubicBezTo>
                    <a:cubicBezTo>
                      <a:pt x="7" y="83"/>
                      <a:pt x="9" y="82"/>
                      <a:pt x="10" y="82"/>
                    </a:cubicBezTo>
                    <a:cubicBezTo>
                      <a:pt x="12" y="81"/>
                      <a:pt x="14" y="81"/>
                      <a:pt x="15" y="79"/>
                    </a:cubicBezTo>
                    <a:cubicBezTo>
                      <a:pt x="15" y="79"/>
                      <a:pt x="14" y="80"/>
                      <a:pt x="15" y="80"/>
                    </a:cubicBezTo>
                    <a:cubicBezTo>
                      <a:pt x="15" y="78"/>
                      <a:pt x="16" y="78"/>
                      <a:pt x="18" y="77"/>
                    </a:cubicBezTo>
                    <a:cubicBezTo>
                      <a:pt x="18" y="78"/>
                      <a:pt x="18" y="78"/>
                      <a:pt x="18" y="78"/>
                    </a:cubicBezTo>
                    <a:cubicBezTo>
                      <a:pt x="19" y="77"/>
                      <a:pt x="20" y="76"/>
                      <a:pt x="22" y="76"/>
                    </a:cubicBezTo>
                    <a:cubicBezTo>
                      <a:pt x="22" y="76"/>
                      <a:pt x="23" y="76"/>
                      <a:pt x="23" y="75"/>
                    </a:cubicBezTo>
                    <a:cubicBezTo>
                      <a:pt x="24" y="75"/>
                      <a:pt x="25" y="75"/>
                      <a:pt x="25" y="75"/>
                    </a:cubicBezTo>
                    <a:cubicBezTo>
                      <a:pt x="28" y="74"/>
                      <a:pt x="30" y="72"/>
                      <a:pt x="33" y="70"/>
                    </a:cubicBezTo>
                    <a:cubicBezTo>
                      <a:pt x="32" y="69"/>
                      <a:pt x="32" y="69"/>
                      <a:pt x="32" y="69"/>
                    </a:cubicBezTo>
                    <a:cubicBezTo>
                      <a:pt x="33" y="68"/>
                      <a:pt x="33" y="68"/>
                      <a:pt x="34" y="68"/>
                    </a:cubicBezTo>
                    <a:cubicBezTo>
                      <a:pt x="34" y="66"/>
                      <a:pt x="31" y="71"/>
                      <a:pt x="31" y="69"/>
                    </a:cubicBezTo>
                    <a:cubicBezTo>
                      <a:pt x="32" y="69"/>
                      <a:pt x="34" y="67"/>
                      <a:pt x="36" y="65"/>
                    </a:cubicBezTo>
                    <a:cubicBezTo>
                      <a:pt x="38" y="63"/>
                      <a:pt x="39" y="60"/>
                      <a:pt x="41" y="60"/>
                    </a:cubicBezTo>
                    <a:cubicBezTo>
                      <a:pt x="42" y="58"/>
                      <a:pt x="39" y="60"/>
                      <a:pt x="41" y="58"/>
                    </a:cubicBezTo>
                    <a:cubicBezTo>
                      <a:pt x="41" y="58"/>
                      <a:pt x="41" y="58"/>
                      <a:pt x="41" y="58"/>
                    </a:cubicBezTo>
                    <a:cubicBezTo>
                      <a:pt x="41" y="57"/>
                      <a:pt x="41" y="57"/>
                      <a:pt x="41" y="57"/>
                    </a:cubicBezTo>
                    <a:cubicBezTo>
                      <a:pt x="42" y="56"/>
                      <a:pt x="43" y="56"/>
                      <a:pt x="43" y="56"/>
                    </a:cubicBezTo>
                    <a:cubicBezTo>
                      <a:pt x="43" y="56"/>
                      <a:pt x="43" y="57"/>
                      <a:pt x="43" y="57"/>
                    </a:cubicBezTo>
                    <a:cubicBezTo>
                      <a:pt x="44" y="56"/>
                      <a:pt x="45" y="52"/>
                      <a:pt x="46" y="51"/>
                    </a:cubicBezTo>
                    <a:cubicBezTo>
                      <a:pt x="44" y="53"/>
                      <a:pt x="44" y="53"/>
                      <a:pt x="44" y="53"/>
                    </a:cubicBezTo>
                    <a:cubicBezTo>
                      <a:pt x="45" y="52"/>
                      <a:pt x="46" y="50"/>
                      <a:pt x="47" y="48"/>
                    </a:cubicBezTo>
                    <a:cubicBezTo>
                      <a:pt x="47" y="47"/>
                      <a:pt x="47" y="46"/>
                      <a:pt x="48" y="45"/>
                    </a:cubicBezTo>
                    <a:cubicBezTo>
                      <a:pt x="48" y="44"/>
                      <a:pt x="48" y="44"/>
                      <a:pt x="48" y="44"/>
                    </a:cubicBezTo>
                    <a:cubicBezTo>
                      <a:pt x="49" y="43"/>
                      <a:pt x="49" y="43"/>
                      <a:pt x="49" y="43"/>
                    </a:cubicBezTo>
                    <a:cubicBezTo>
                      <a:pt x="50" y="41"/>
                      <a:pt x="51" y="38"/>
                      <a:pt x="52" y="35"/>
                    </a:cubicBezTo>
                    <a:cubicBezTo>
                      <a:pt x="51" y="36"/>
                      <a:pt x="51" y="36"/>
                      <a:pt x="51" y="36"/>
                    </a:cubicBezTo>
                    <a:cubicBezTo>
                      <a:pt x="53" y="31"/>
                      <a:pt x="54" y="33"/>
                      <a:pt x="56" y="29"/>
                    </a:cubicBezTo>
                    <a:cubicBezTo>
                      <a:pt x="56" y="29"/>
                      <a:pt x="56" y="29"/>
                      <a:pt x="56" y="29"/>
                    </a:cubicBezTo>
                    <a:cubicBezTo>
                      <a:pt x="56" y="28"/>
                      <a:pt x="57" y="26"/>
                      <a:pt x="57" y="25"/>
                    </a:cubicBezTo>
                    <a:cubicBezTo>
                      <a:pt x="57" y="27"/>
                      <a:pt x="60" y="24"/>
                      <a:pt x="59" y="26"/>
                    </a:cubicBezTo>
                    <a:cubicBezTo>
                      <a:pt x="61" y="22"/>
                      <a:pt x="60" y="24"/>
                      <a:pt x="61" y="20"/>
                    </a:cubicBezTo>
                    <a:cubicBezTo>
                      <a:pt x="62" y="20"/>
                      <a:pt x="62" y="20"/>
                      <a:pt x="62" y="20"/>
                    </a:cubicBezTo>
                    <a:cubicBezTo>
                      <a:pt x="62" y="19"/>
                      <a:pt x="62" y="19"/>
                      <a:pt x="63" y="17"/>
                    </a:cubicBezTo>
                    <a:cubicBezTo>
                      <a:pt x="62" y="19"/>
                      <a:pt x="65" y="17"/>
                      <a:pt x="64" y="19"/>
                    </a:cubicBezTo>
                    <a:cubicBezTo>
                      <a:pt x="67" y="18"/>
                      <a:pt x="68" y="16"/>
                      <a:pt x="69" y="15"/>
                    </a:cubicBezTo>
                    <a:cubicBezTo>
                      <a:pt x="70" y="14"/>
                      <a:pt x="71" y="13"/>
                      <a:pt x="72" y="13"/>
                    </a:cubicBezTo>
                    <a:cubicBezTo>
                      <a:pt x="73" y="10"/>
                      <a:pt x="68" y="15"/>
                      <a:pt x="69" y="14"/>
                    </a:cubicBezTo>
                    <a:cubicBezTo>
                      <a:pt x="68" y="14"/>
                      <a:pt x="70" y="11"/>
                      <a:pt x="71" y="11"/>
                    </a:cubicBezTo>
                    <a:cubicBezTo>
                      <a:pt x="72" y="10"/>
                      <a:pt x="75" y="12"/>
                      <a:pt x="78" y="10"/>
                    </a:cubicBezTo>
                    <a:cubicBezTo>
                      <a:pt x="78" y="10"/>
                      <a:pt x="78" y="10"/>
                      <a:pt x="77" y="11"/>
                    </a:cubicBezTo>
                    <a:cubicBezTo>
                      <a:pt x="79" y="11"/>
                      <a:pt x="80" y="9"/>
                      <a:pt x="82" y="9"/>
                    </a:cubicBezTo>
                    <a:cubicBezTo>
                      <a:pt x="82" y="8"/>
                      <a:pt x="84" y="9"/>
                      <a:pt x="84" y="7"/>
                    </a:cubicBezTo>
                    <a:cubicBezTo>
                      <a:pt x="84" y="7"/>
                      <a:pt x="80" y="8"/>
                      <a:pt x="80" y="8"/>
                    </a:cubicBezTo>
                    <a:cubicBezTo>
                      <a:pt x="82" y="8"/>
                      <a:pt x="83" y="7"/>
                      <a:pt x="84" y="6"/>
                    </a:cubicBezTo>
                    <a:cubicBezTo>
                      <a:pt x="84" y="6"/>
                      <a:pt x="84" y="6"/>
                      <a:pt x="84" y="6"/>
                    </a:cubicBezTo>
                    <a:cubicBezTo>
                      <a:pt x="85" y="6"/>
                      <a:pt x="86" y="6"/>
                      <a:pt x="87" y="6"/>
                    </a:cubicBezTo>
                    <a:cubicBezTo>
                      <a:pt x="87" y="6"/>
                      <a:pt x="86" y="7"/>
                      <a:pt x="86" y="7"/>
                    </a:cubicBezTo>
                    <a:cubicBezTo>
                      <a:pt x="87" y="7"/>
                      <a:pt x="87" y="7"/>
                      <a:pt x="88" y="7"/>
                    </a:cubicBezTo>
                    <a:cubicBezTo>
                      <a:pt x="88" y="8"/>
                      <a:pt x="86" y="8"/>
                      <a:pt x="85" y="8"/>
                    </a:cubicBezTo>
                    <a:cubicBezTo>
                      <a:pt x="84" y="8"/>
                      <a:pt x="84" y="8"/>
                      <a:pt x="84" y="8"/>
                    </a:cubicBezTo>
                    <a:cubicBezTo>
                      <a:pt x="84" y="9"/>
                      <a:pt x="83" y="9"/>
                      <a:pt x="82" y="9"/>
                    </a:cubicBezTo>
                    <a:cubicBezTo>
                      <a:pt x="83" y="10"/>
                      <a:pt x="84" y="9"/>
                      <a:pt x="84" y="9"/>
                    </a:cubicBezTo>
                    <a:cubicBezTo>
                      <a:pt x="85" y="9"/>
                      <a:pt x="85" y="9"/>
                      <a:pt x="85" y="9"/>
                    </a:cubicBezTo>
                    <a:cubicBezTo>
                      <a:pt x="85" y="9"/>
                      <a:pt x="86" y="9"/>
                      <a:pt x="85" y="9"/>
                    </a:cubicBezTo>
                    <a:cubicBezTo>
                      <a:pt x="87" y="7"/>
                      <a:pt x="89" y="9"/>
                      <a:pt x="91" y="8"/>
                    </a:cubicBezTo>
                    <a:cubicBezTo>
                      <a:pt x="91" y="9"/>
                      <a:pt x="91" y="9"/>
                      <a:pt x="91" y="9"/>
                    </a:cubicBezTo>
                    <a:cubicBezTo>
                      <a:pt x="91" y="9"/>
                      <a:pt x="92" y="8"/>
                      <a:pt x="93" y="9"/>
                    </a:cubicBezTo>
                    <a:cubicBezTo>
                      <a:pt x="91" y="10"/>
                      <a:pt x="91" y="10"/>
                      <a:pt x="91" y="10"/>
                    </a:cubicBezTo>
                    <a:cubicBezTo>
                      <a:pt x="94" y="9"/>
                      <a:pt x="95" y="11"/>
                      <a:pt x="97" y="11"/>
                    </a:cubicBezTo>
                    <a:cubicBezTo>
                      <a:pt x="93" y="10"/>
                      <a:pt x="96" y="10"/>
                      <a:pt x="95" y="9"/>
                    </a:cubicBezTo>
                    <a:cubicBezTo>
                      <a:pt x="100" y="9"/>
                      <a:pt x="97" y="12"/>
                      <a:pt x="102" y="14"/>
                    </a:cubicBezTo>
                    <a:cubicBezTo>
                      <a:pt x="101" y="13"/>
                      <a:pt x="100" y="12"/>
                      <a:pt x="101" y="12"/>
                    </a:cubicBezTo>
                    <a:cubicBezTo>
                      <a:pt x="102" y="13"/>
                      <a:pt x="103" y="14"/>
                      <a:pt x="103" y="14"/>
                    </a:cubicBezTo>
                    <a:cubicBezTo>
                      <a:pt x="106" y="16"/>
                      <a:pt x="103" y="13"/>
                      <a:pt x="105" y="14"/>
                    </a:cubicBezTo>
                    <a:cubicBezTo>
                      <a:pt x="105" y="15"/>
                      <a:pt x="107" y="14"/>
                      <a:pt x="108" y="15"/>
                    </a:cubicBezTo>
                    <a:cubicBezTo>
                      <a:pt x="108" y="16"/>
                      <a:pt x="108" y="16"/>
                      <a:pt x="108" y="16"/>
                    </a:cubicBezTo>
                    <a:cubicBezTo>
                      <a:pt x="111" y="19"/>
                      <a:pt x="110" y="15"/>
                      <a:pt x="112" y="19"/>
                    </a:cubicBezTo>
                    <a:cubicBezTo>
                      <a:pt x="112" y="19"/>
                      <a:pt x="110" y="18"/>
                      <a:pt x="110" y="18"/>
                    </a:cubicBezTo>
                    <a:cubicBezTo>
                      <a:pt x="112" y="20"/>
                      <a:pt x="112" y="20"/>
                      <a:pt x="112" y="20"/>
                    </a:cubicBezTo>
                    <a:cubicBezTo>
                      <a:pt x="111" y="20"/>
                      <a:pt x="111" y="20"/>
                      <a:pt x="111" y="20"/>
                    </a:cubicBezTo>
                    <a:cubicBezTo>
                      <a:pt x="113" y="21"/>
                      <a:pt x="113" y="22"/>
                      <a:pt x="115" y="24"/>
                    </a:cubicBezTo>
                    <a:cubicBezTo>
                      <a:pt x="115" y="23"/>
                      <a:pt x="116" y="23"/>
                      <a:pt x="117" y="24"/>
                    </a:cubicBezTo>
                    <a:cubicBezTo>
                      <a:pt x="118" y="26"/>
                      <a:pt x="116" y="24"/>
                      <a:pt x="118" y="26"/>
                    </a:cubicBezTo>
                    <a:cubicBezTo>
                      <a:pt x="117" y="26"/>
                      <a:pt x="116" y="26"/>
                      <a:pt x="116" y="25"/>
                    </a:cubicBezTo>
                    <a:cubicBezTo>
                      <a:pt x="116" y="25"/>
                      <a:pt x="115" y="25"/>
                      <a:pt x="115" y="25"/>
                    </a:cubicBezTo>
                    <a:cubicBezTo>
                      <a:pt x="115" y="26"/>
                      <a:pt x="117" y="28"/>
                      <a:pt x="118" y="29"/>
                    </a:cubicBezTo>
                    <a:cubicBezTo>
                      <a:pt x="118" y="28"/>
                      <a:pt x="117" y="28"/>
                      <a:pt x="117" y="27"/>
                    </a:cubicBezTo>
                    <a:cubicBezTo>
                      <a:pt x="121" y="30"/>
                      <a:pt x="121" y="30"/>
                      <a:pt x="121" y="30"/>
                    </a:cubicBezTo>
                    <a:cubicBezTo>
                      <a:pt x="121" y="31"/>
                      <a:pt x="120" y="31"/>
                      <a:pt x="120" y="30"/>
                    </a:cubicBezTo>
                    <a:cubicBezTo>
                      <a:pt x="120" y="31"/>
                      <a:pt x="121" y="31"/>
                      <a:pt x="122" y="32"/>
                    </a:cubicBezTo>
                    <a:cubicBezTo>
                      <a:pt x="121" y="32"/>
                      <a:pt x="120" y="33"/>
                      <a:pt x="119" y="32"/>
                    </a:cubicBezTo>
                    <a:cubicBezTo>
                      <a:pt x="122" y="35"/>
                      <a:pt x="122" y="35"/>
                      <a:pt x="122" y="35"/>
                    </a:cubicBezTo>
                    <a:cubicBezTo>
                      <a:pt x="122" y="35"/>
                      <a:pt x="122" y="37"/>
                      <a:pt x="122" y="36"/>
                    </a:cubicBezTo>
                    <a:cubicBezTo>
                      <a:pt x="122" y="37"/>
                      <a:pt x="123" y="38"/>
                      <a:pt x="124" y="40"/>
                    </a:cubicBezTo>
                    <a:cubicBezTo>
                      <a:pt x="124" y="40"/>
                      <a:pt x="125" y="41"/>
                      <a:pt x="125" y="41"/>
                    </a:cubicBezTo>
                    <a:cubicBezTo>
                      <a:pt x="126" y="42"/>
                      <a:pt x="126" y="43"/>
                      <a:pt x="126" y="43"/>
                    </a:cubicBezTo>
                    <a:cubicBezTo>
                      <a:pt x="126" y="43"/>
                      <a:pt x="126" y="43"/>
                      <a:pt x="126" y="43"/>
                    </a:cubicBezTo>
                    <a:cubicBezTo>
                      <a:pt x="126" y="43"/>
                      <a:pt x="126" y="43"/>
                      <a:pt x="126" y="43"/>
                    </a:cubicBezTo>
                    <a:cubicBezTo>
                      <a:pt x="127" y="43"/>
                      <a:pt x="127" y="43"/>
                      <a:pt x="127" y="44"/>
                    </a:cubicBezTo>
                    <a:cubicBezTo>
                      <a:pt x="128" y="47"/>
                      <a:pt x="128" y="50"/>
                      <a:pt x="130" y="52"/>
                    </a:cubicBezTo>
                    <a:cubicBezTo>
                      <a:pt x="130" y="55"/>
                      <a:pt x="130" y="55"/>
                      <a:pt x="130" y="55"/>
                    </a:cubicBezTo>
                    <a:cubicBezTo>
                      <a:pt x="132" y="57"/>
                      <a:pt x="130" y="52"/>
                      <a:pt x="133" y="56"/>
                    </a:cubicBezTo>
                    <a:cubicBezTo>
                      <a:pt x="135" y="58"/>
                      <a:pt x="133" y="57"/>
                      <a:pt x="133" y="59"/>
                    </a:cubicBezTo>
                    <a:cubicBezTo>
                      <a:pt x="134" y="60"/>
                      <a:pt x="137" y="61"/>
                      <a:pt x="138" y="65"/>
                    </a:cubicBezTo>
                    <a:cubicBezTo>
                      <a:pt x="137" y="64"/>
                      <a:pt x="137" y="63"/>
                      <a:pt x="136" y="62"/>
                    </a:cubicBezTo>
                    <a:close/>
                    <a:moveTo>
                      <a:pt x="164" y="82"/>
                    </a:moveTo>
                    <a:cubicBezTo>
                      <a:pt x="164" y="82"/>
                      <a:pt x="162" y="82"/>
                      <a:pt x="162" y="81"/>
                    </a:cubicBezTo>
                    <a:cubicBezTo>
                      <a:pt x="164" y="81"/>
                      <a:pt x="164" y="82"/>
                      <a:pt x="164" y="82"/>
                    </a:cubicBezTo>
                    <a:close/>
                    <a:moveTo>
                      <a:pt x="179" y="123"/>
                    </a:moveTo>
                    <a:cubicBezTo>
                      <a:pt x="179" y="122"/>
                      <a:pt x="179" y="122"/>
                      <a:pt x="180" y="121"/>
                    </a:cubicBezTo>
                    <a:cubicBezTo>
                      <a:pt x="180" y="121"/>
                      <a:pt x="180" y="122"/>
                      <a:pt x="179" y="123"/>
                    </a:cubicBezTo>
                    <a:close/>
                    <a:moveTo>
                      <a:pt x="54" y="152"/>
                    </a:moveTo>
                    <a:cubicBezTo>
                      <a:pt x="54" y="151"/>
                      <a:pt x="54" y="151"/>
                      <a:pt x="54" y="151"/>
                    </a:cubicBezTo>
                    <a:cubicBezTo>
                      <a:pt x="55" y="152"/>
                      <a:pt x="55" y="152"/>
                      <a:pt x="54" y="152"/>
                    </a:cubicBezTo>
                    <a:close/>
                    <a:moveTo>
                      <a:pt x="50" y="151"/>
                    </a:moveTo>
                    <a:cubicBezTo>
                      <a:pt x="50" y="151"/>
                      <a:pt x="50" y="152"/>
                      <a:pt x="50" y="152"/>
                    </a:cubicBezTo>
                    <a:cubicBezTo>
                      <a:pt x="50" y="152"/>
                      <a:pt x="51" y="152"/>
                      <a:pt x="52" y="152"/>
                    </a:cubicBezTo>
                    <a:cubicBezTo>
                      <a:pt x="51" y="151"/>
                      <a:pt x="51" y="151"/>
                      <a:pt x="50" y="151"/>
                    </a:cubicBezTo>
                    <a:close/>
                    <a:moveTo>
                      <a:pt x="75" y="3"/>
                    </a:moveTo>
                    <a:cubicBezTo>
                      <a:pt x="75" y="3"/>
                      <a:pt x="75" y="3"/>
                      <a:pt x="75" y="3"/>
                    </a:cubicBezTo>
                    <a:cubicBezTo>
                      <a:pt x="74" y="4"/>
                      <a:pt x="74" y="3"/>
                      <a:pt x="7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75" name="Freeform 470">
                <a:extLst>
                  <a:ext uri="{FF2B5EF4-FFF2-40B4-BE49-F238E27FC236}">
                    <a16:creationId xmlns:a16="http://schemas.microsoft.com/office/drawing/2014/main" id="{FB423F54-B4E0-48DC-9BC7-13D34874668B}"/>
                  </a:ext>
                </a:extLst>
              </p:cNvPr>
              <p:cNvSpPr>
                <a:spLocks/>
              </p:cNvSpPr>
              <p:nvPr userDrawn="1"/>
            </p:nvSpPr>
            <p:spPr bwMode="auto">
              <a:xfrm>
                <a:off x="4455" y="129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76" name="Freeform 471">
                <a:extLst>
                  <a:ext uri="{FF2B5EF4-FFF2-40B4-BE49-F238E27FC236}">
                    <a16:creationId xmlns:a16="http://schemas.microsoft.com/office/drawing/2014/main" id="{1A69CE55-27BE-4AAC-8F9B-19703CAB9A9A}"/>
                  </a:ext>
                </a:extLst>
              </p:cNvPr>
              <p:cNvSpPr>
                <a:spLocks/>
              </p:cNvSpPr>
              <p:nvPr userDrawn="1"/>
            </p:nvSpPr>
            <p:spPr bwMode="auto">
              <a:xfrm>
                <a:off x="4192"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77" name="Freeform 472">
                <a:extLst>
                  <a:ext uri="{FF2B5EF4-FFF2-40B4-BE49-F238E27FC236}">
                    <a16:creationId xmlns:a16="http://schemas.microsoft.com/office/drawing/2014/main" id="{E447A8D4-9BB1-4A19-AA03-409DCF376C40}"/>
                  </a:ext>
                </a:extLst>
              </p:cNvPr>
              <p:cNvSpPr>
                <a:spLocks/>
              </p:cNvSpPr>
              <p:nvPr userDrawn="1"/>
            </p:nvSpPr>
            <p:spPr bwMode="auto">
              <a:xfrm>
                <a:off x="4038" y="1377"/>
                <a:ext cx="4"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78" name="Freeform 473">
                <a:extLst>
                  <a:ext uri="{FF2B5EF4-FFF2-40B4-BE49-F238E27FC236}">
                    <a16:creationId xmlns:a16="http://schemas.microsoft.com/office/drawing/2014/main" id="{475F8200-078C-4DC3-96E7-E858C5D5087A}"/>
                  </a:ext>
                </a:extLst>
              </p:cNvPr>
              <p:cNvSpPr>
                <a:spLocks/>
              </p:cNvSpPr>
              <p:nvPr userDrawn="1"/>
            </p:nvSpPr>
            <p:spPr bwMode="auto">
              <a:xfrm>
                <a:off x="3734" y="1472"/>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79" name="Freeform 474">
                <a:extLst>
                  <a:ext uri="{FF2B5EF4-FFF2-40B4-BE49-F238E27FC236}">
                    <a16:creationId xmlns:a16="http://schemas.microsoft.com/office/drawing/2014/main" id="{F0D101AB-7A9D-459C-99D2-FA7F9409165C}"/>
                  </a:ext>
                </a:extLst>
              </p:cNvPr>
              <p:cNvSpPr>
                <a:spLocks/>
              </p:cNvSpPr>
              <p:nvPr userDrawn="1"/>
            </p:nvSpPr>
            <p:spPr bwMode="auto">
              <a:xfrm>
                <a:off x="3649" y="1427"/>
                <a:ext cx="10" cy="5"/>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80" name="Freeform 475">
                <a:extLst>
                  <a:ext uri="{FF2B5EF4-FFF2-40B4-BE49-F238E27FC236}">
                    <a16:creationId xmlns:a16="http://schemas.microsoft.com/office/drawing/2014/main" id="{87A56A8F-EDC0-4A46-B9F8-283D2211D0FD}"/>
                  </a:ext>
                </a:extLst>
              </p:cNvPr>
              <p:cNvSpPr>
                <a:spLocks/>
              </p:cNvSpPr>
              <p:nvPr userDrawn="1"/>
            </p:nvSpPr>
            <p:spPr bwMode="auto">
              <a:xfrm>
                <a:off x="3709" y="1452"/>
                <a:ext cx="15" cy="10"/>
              </a:xfrm>
              <a:custGeom>
                <a:avLst/>
                <a:gdLst>
                  <a:gd name="T0" fmla="*/ 3 w 3"/>
                  <a:gd name="T1" fmla="*/ 1 h 2"/>
                  <a:gd name="T2" fmla="*/ 0 w 3"/>
                  <a:gd name="T3" fmla="*/ 0 h 2"/>
                  <a:gd name="T4" fmla="*/ 1 w 3"/>
                  <a:gd name="T5" fmla="*/ 0 h 2"/>
                  <a:gd name="T6" fmla="*/ 3 w 3"/>
                  <a:gd name="T7" fmla="*/ 1 h 2"/>
                </a:gdLst>
                <a:ahLst/>
                <a:cxnLst>
                  <a:cxn ang="0">
                    <a:pos x="T0" y="T1"/>
                  </a:cxn>
                  <a:cxn ang="0">
                    <a:pos x="T2" y="T3"/>
                  </a:cxn>
                  <a:cxn ang="0">
                    <a:pos x="T4" y="T5"/>
                  </a:cxn>
                  <a:cxn ang="0">
                    <a:pos x="T6" y="T7"/>
                  </a:cxn>
                </a:cxnLst>
                <a:rect l="0" t="0" r="r" b="b"/>
                <a:pathLst>
                  <a:path w="3" h="2">
                    <a:moveTo>
                      <a:pt x="3" y="1"/>
                    </a:moveTo>
                    <a:cubicBezTo>
                      <a:pt x="3" y="0"/>
                      <a:pt x="2" y="0"/>
                      <a:pt x="0" y="0"/>
                    </a:cubicBezTo>
                    <a:cubicBezTo>
                      <a:pt x="0" y="0"/>
                      <a:pt x="1" y="0"/>
                      <a:pt x="1" y="0"/>
                    </a:cubicBezTo>
                    <a:cubicBezTo>
                      <a:pt x="0"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81" name="Freeform 476">
                <a:extLst>
                  <a:ext uri="{FF2B5EF4-FFF2-40B4-BE49-F238E27FC236}">
                    <a16:creationId xmlns:a16="http://schemas.microsoft.com/office/drawing/2014/main" id="{3450BB2A-A2AE-4BB8-ACC0-EF5C41E9B609}"/>
                  </a:ext>
                </a:extLst>
              </p:cNvPr>
              <p:cNvSpPr>
                <a:spLocks/>
              </p:cNvSpPr>
              <p:nvPr userDrawn="1"/>
            </p:nvSpPr>
            <p:spPr bwMode="auto">
              <a:xfrm>
                <a:off x="3704" y="1452"/>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82" name="Freeform 477">
                <a:extLst>
                  <a:ext uri="{FF2B5EF4-FFF2-40B4-BE49-F238E27FC236}">
                    <a16:creationId xmlns:a16="http://schemas.microsoft.com/office/drawing/2014/main" id="{9DFCFC5C-B809-4974-8DF0-A49E899385C6}"/>
                  </a:ext>
                </a:extLst>
              </p:cNvPr>
              <p:cNvSpPr>
                <a:spLocks/>
              </p:cNvSpPr>
              <p:nvPr userDrawn="1"/>
            </p:nvSpPr>
            <p:spPr bwMode="auto">
              <a:xfrm>
                <a:off x="3789" y="1467"/>
                <a:ext cx="25" cy="15"/>
              </a:xfrm>
              <a:custGeom>
                <a:avLst/>
                <a:gdLst>
                  <a:gd name="T0" fmla="*/ 1 w 5"/>
                  <a:gd name="T1" fmla="*/ 1 h 3"/>
                  <a:gd name="T2" fmla="*/ 0 w 5"/>
                  <a:gd name="T3" fmla="*/ 2 h 3"/>
                  <a:gd name="T4" fmla="*/ 1 w 5"/>
                  <a:gd name="T5" fmla="*/ 1 h 3"/>
                </a:gdLst>
                <a:ahLst/>
                <a:cxnLst>
                  <a:cxn ang="0">
                    <a:pos x="T0" y="T1"/>
                  </a:cxn>
                  <a:cxn ang="0">
                    <a:pos x="T2" y="T3"/>
                  </a:cxn>
                  <a:cxn ang="0">
                    <a:pos x="T4" y="T5"/>
                  </a:cxn>
                </a:cxnLst>
                <a:rect l="0" t="0" r="r" b="b"/>
                <a:pathLst>
                  <a:path w="5" h="3">
                    <a:moveTo>
                      <a:pt x="1" y="1"/>
                    </a:moveTo>
                    <a:cubicBezTo>
                      <a:pt x="1" y="1"/>
                      <a:pt x="1" y="2"/>
                      <a:pt x="0" y="2"/>
                    </a:cubicBezTo>
                    <a:cubicBezTo>
                      <a:pt x="0" y="3"/>
                      <a:pt x="5"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83" name="Freeform 478">
                <a:extLst>
                  <a:ext uri="{FF2B5EF4-FFF2-40B4-BE49-F238E27FC236}">
                    <a16:creationId xmlns:a16="http://schemas.microsoft.com/office/drawing/2014/main" id="{5A6AC698-783B-4CFC-AA4C-2DD72E87F56D}"/>
                  </a:ext>
                </a:extLst>
              </p:cNvPr>
              <p:cNvSpPr>
                <a:spLocks/>
              </p:cNvSpPr>
              <p:nvPr userDrawn="1"/>
            </p:nvSpPr>
            <p:spPr bwMode="auto">
              <a:xfrm>
                <a:off x="3719"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84" name="Freeform 479">
                <a:extLst>
                  <a:ext uri="{FF2B5EF4-FFF2-40B4-BE49-F238E27FC236}">
                    <a16:creationId xmlns:a16="http://schemas.microsoft.com/office/drawing/2014/main" id="{CA90D5BB-62BD-4E94-8A7C-15208548A72C}"/>
                  </a:ext>
                </a:extLst>
              </p:cNvPr>
              <p:cNvSpPr>
                <a:spLocks/>
              </p:cNvSpPr>
              <p:nvPr userDrawn="1"/>
            </p:nvSpPr>
            <p:spPr bwMode="auto">
              <a:xfrm>
                <a:off x="3759" y="1452"/>
                <a:ext cx="15" cy="0"/>
              </a:xfrm>
              <a:custGeom>
                <a:avLst/>
                <a:gdLst>
                  <a:gd name="T0" fmla="*/ 3 w 3"/>
                  <a:gd name="T1" fmla="*/ 1 w 3"/>
                  <a:gd name="T2" fmla="*/ 0 w 3"/>
                  <a:gd name="T3" fmla="*/ 3 w 3"/>
                </a:gdLst>
                <a:ahLst/>
                <a:cxnLst>
                  <a:cxn ang="0">
                    <a:pos x="T0" y="0"/>
                  </a:cxn>
                  <a:cxn ang="0">
                    <a:pos x="T1" y="0"/>
                  </a:cxn>
                  <a:cxn ang="0">
                    <a:pos x="T2" y="0"/>
                  </a:cxn>
                  <a:cxn ang="0">
                    <a:pos x="T3" y="0"/>
                  </a:cxn>
                </a:cxnLst>
                <a:rect l="0" t="0" r="r" b="b"/>
                <a:pathLst>
                  <a:path w="3">
                    <a:moveTo>
                      <a:pt x="3" y="0"/>
                    </a:moveTo>
                    <a:cubicBezTo>
                      <a:pt x="1" y="0"/>
                      <a:pt x="1" y="0"/>
                      <a:pt x="1" y="0"/>
                    </a:cubicBezTo>
                    <a:cubicBezTo>
                      <a:pt x="1" y="0"/>
                      <a:pt x="0" y="0"/>
                      <a:pt x="0" y="0"/>
                    </a:cubicBezTo>
                    <a:cubicBezTo>
                      <a:pt x="1" y="0"/>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85" name="Freeform 480">
                <a:extLst>
                  <a:ext uri="{FF2B5EF4-FFF2-40B4-BE49-F238E27FC236}">
                    <a16:creationId xmlns:a16="http://schemas.microsoft.com/office/drawing/2014/main" id="{09500F6B-ECE8-4036-8057-17CFFF15E4A6}"/>
                  </a:ext>
                </a:extLst>
              </p:cNvPr>
              <p:cNvSpPr>
                <a:spLocks/>
              </p:cNvSpPr>
              <p:nvPr userDrawn="1"/>
            </p:nvSpPr>
            <p:spPr bwMode="auto">
              <a:xfrm>
                <a:off x="3749" y="1452"/>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86" name="Freeform 481">
                <a:extLst>
                  <a:ext uri="{FF2B5EF4-FFF2-40B4-BE49-F238E27FC236}">
                    <a16:creationId xmlns:a16="http://schemas.microsoft.com/office/drawing/2014/main" id="{939C338A-AD34-4A43-AFB2-44F46B242606}"/>
                  </a:ext>
                </a:extLst>
              </p:cNvPr>
              <p:cNvSpPr>
                <a:spLocks/>
              </p:cNvSpPr>
              <p:nvPr userDrawn="1"/>
            </p:nvSpPr>
            <p:spPr bwMode="auto">
              <a:xfrm>
                <a:off x="3734"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87" name="Freeform 482">
                <a:extLst>
                  <a:ext uri="{FF2B5EF4-FFF2-40B4-BE49-F238E27FC236}">
                    <a16:creationId xmlns:a16="http://schemas.microsoft.com/office/drawing/2014/main" id="{22C49E5F-DC92-4A36-A285-E619ECC6F28F}"/>
                  </a:ext>
                </a:extLst>
              </p:cNvPr>
              <p:cNvSpPr>
                <a:spLocks/>
              </p:cNvSpPr>
              <p:nvPr userDrawn="1"/>
            </p:nvSpPr>
            <p:spPr bwMode="auto">
              <a:xfrm>
                <a:off x="3883" y="1432"/>
                <a:ext cx="15" cy="5"/>
              </a:xfrm>
              <a:custGeom>
                <a:avLst/>
                <a:gdLst>
                  <a:gd name="T0" fmla="*/ 1 w 3"/>
                  <a:gd name="T1" fmla="*/ 1 h 1"/>
                  <a:gd name="T2" fmla="*/ 3 w 3"/>
                  <a:gd name="T3" fmla="*/ 0 h 1"/>
                  <a:gd name="T4" fmla="*/ 2 w 3"/>
                  <a:gd name="T5" fmla="*/ 0 h 1"/>
                  <a:gd name="T6" fmla="*/ 1 w 3"/>
                  <a:gd name="T7" fmla="*/ 1 h 1"/>
                </a:gdLst>
                <a:ahLst/>
                <a:cxnLst>
                  <a:cxn ang="0">
                    <a:pos x="T0" y="T1"/>
                  </a:cxn>
                  <a:cxn ang="0">
                    <a:pos x="T2" y="T3"/>
                  </a:cxn>
                  <a:cxn ang="0">
                    <a:pos x="T4" y="T5"/>
                  </a:cxn>
                  <a:cxn ang="0">
                    <a:pos x="T6" y="T7"/>
                  </a:cxn>
                </a:cxnLst>
                <a:rect l="0" t="0" r="r" b="b"/>
                <a:pathLst>
                  <a:path w="3" h="1">
                    <a:moveTo>
                      <a:pt x="1" y="1"/>
                    </a:moveTo>
                    <a:cubicBezTo>
                      <a:pt x="3" y="0"/>
                      <a:pt x="3" y="0"/>
                      <a:pt x="3" y="0"/>
                    </a:cubicBezTo>
                    <a:cubicBezTo>
                      <a:pt x="3" y="0"/>
                      <a:pt x="2"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88" name="Freeform 483">
                <a:extLst>
                  <a:ext uri="{FF2B5EF4-FFF2-40B4-BE49-F238E27FC236}">
                    <a16:creationId xmlns:a16="http://schemas.microsoft.com/office/drawing/2014/main" id="{7141B422-1C29-4C5D-AF96-0E393B5A352E}"/>
                  </a:ext>
                </a:extLst>
              </p:cNvPr>
              <p:cNvSpPr>
                <a:spLocks/>
              </p:cNvSpPr>
              <p:nvPr userDrawn="1"/>
            </p:nvSpPr>
            <p:spPr bwMode="auto">
              <a:xfrm>
                <a:off x="3848" y="1432"/>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89" name="Freeform 484">
                <a:extLst>
                  <a:ext uri="{FF2B5EF4-FFF2-40B4-BE49-F238E27FC236}">
                    <a16:creationId xmlns:a16="http://schemas.microsoft.com/office/drawing/2014/main" id="{CC8B564C-1F85-4F6B-8917-FC97B1B80BAE}"/>
                  </a:ext>
                </a:extLst>
              </p:cNvPr>
              <p:cNvSpPr>
                <a:spLocks/>
              </p:cNvSpPr>
              <p:nvPr userDrawn="1"/>
            </p:nvSpPr>
            <p:spPr bwMode="auto">
              <a:xfrm>
                <a:off x="3873" y="1417"/>
                <a:ext cx="20" cy="10"/>
              </a:xfrm>
              <a:custGeom>
                <a:avLst/>
                <a:gdLst>
                  <a:gd name="T0" fmla="*/ 2 w 4"/>
                  <a:gd name="T1" fmla="*/ 1 h 2"/>
                  <a:gd name="T2" fmla="*/ 2 w 4"/>
                  <a:gd name="T3" fmla="*/ 0 h 2"/>
                  <a:gd name="T4" fmla="*/ 2 w 4"/>
                  <a:gd name="T5" fmla="*/ 1 h 2"/>
                </a:gdLst>
                <a:ahLst/>
                <a:cxnLst>
                  <a:cxn ang="0">
                    <a:pos x="T0" y="T1"/>
                  </a:cxn>
                  <a:cxn ang="0">
                    <a:pos x="T2" y="T3"/>
                  </a:cxn>
                  <a:cxn ang="0">
                    <a:pos x="T4" y="T5"/>
                  </a:cxn>
                </a:cxnLst>
                <a:rect l="0" t="0" r="r" b="b"/>
                <a:pathLst>
                  <a:path w="4" h="2">
                    <a:moveTo>
                      <a:pt x="2" y="1"/>
                    </a:moveTo>
                    <a:cubicBezTo>
                      <a:pt x="2" y="1"/>
                      <a:pt x="4" y="0"/>
                      <a:pt x="2" y="0"/>
                    </a:cubicBezTo>
                    <a:cubicBezTo>
                      <a:pt x="2" y="1"/>
                      <a:pt x="0"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90" name="Freeform 485">
                <a:extLst>
                  <a:ext uri="{FF2B5EF4-FFF2-40B4-BE49-F238E27FC236}">
                    <a16:creationId xmlns:a16="http://schemas.microsoft.com/office/drawing/2014/main" id="{A20EAA9F-FD8A-44A3-B942-AF9D30FD3284}"/>
                  </a:ext>
                </a:extLst>
              </p:cNvPr>
              <p:cNvSpPr>
                <a:spLocks/>
              </p:cNvSpPr>
              <p:nvPr userDrawn="1"/>
            </p:nvSpPr>
            <p:spPr bwMode="auto">
              <a:xfrm>
                <a:off x="4042" y="1397"/>
                <a:ext cx="10" cy="10"/>
              </a:xfrm>
              <a:custGeom>
                <a:avLst/>
                <a:gdLst>
                  <a:gd name="T0" fmla="*/ 10 w 10"/>
                  <a:gd name="T1" fmla="*/ 5 h 10"/>
                  <a:gd name="T2" fmla="*/ 5 w 10"/>
                  <a:gd name="T3" fmla="*/ 0 h 10"/>
                  <a:gd name="T4" fmla="*/ 0 w 10"/>
                  <a:gd name="T5" fmla="*/ 10 h 10"/>
                  <a:gd name="T6" fmla="*/ 10 w 10"/>
                  <a:gd name="T7" fmla="*/ 5 h 10"/>
                </a:gdLst>
                <a:ahLst/>
                <a:cxnLst>
                  <a:cxn ang="0">
                    <a:pos x="T0" y="T1"/>
                  </a:cxn>
                  <a:cxn ang="0">
                    <a:pos x="T2" y="T3"/>
                  </a:cxn>
                  <a:cxn ang="0">
                    <a:pos x="T4" y="T5"/>
                  </a:cxn>
                  <a:cxn ang="0">
                    <a:pos x="T6" y="T7"/>
                  </a:cxn>
                </a:cxnLst>
                <a:rect l="0" t="0" r="r" b="b"/>
                <a:pathLst>
                  <a:path w="10" h="10">
                    <a:moveTo>
                      <a:pt x="10" y="5"/>
                    </a:moveTo>
                    <a:lnTo>
                      <a:pt x="5" y="0"/>
                    </a:lnTo>
                    <a:lnTo>
                      <a:pt x="0" y="10"/>
                    </a:lnTo>
                    <a:lnTo>
                      <a:pt x="1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91" name="Freeform 486">
                <a:extLst>
                  <a:ext uri="{FF2B5EF4-FFF2-40B4-BE49-F238E27FC236}">
                    <a16:creationId xmlns:a16="http://schemas.microsoft.com/office/drawing/2014/main" id="{4DF3DF1B-59FF-4272-A3BE-860342C04204}"/>
                  </a:ext>
                </a:extLst>
              </p:cNvPr>
              <p:cNvSpPr>
                <a:spLocks/>
              </p:cNvSpPr>
              <p:nvPr userDrawn="1"/>
            </p:nvSpPr>
            <p:spPr bwMode="auto">
              <a:xfrm>
                <a:off x="4182" y="1417"/>
                <a:ext cx="20" cy="10"/>
              </a:xfrm>
              <a:custGeom>
                <a:avLst/>
                <a:gdLst>
                  <a:gd name="T0" fmla="*/ 3 w 4"/>
                  <a:gd name="T1" fmla="*/ 0 h 2"/>
                  <a:gd name="T2" fmla="*/ 0 w 4"/>
                  <a:gd name="T3" fmla="*/ 1 h 2"/>
                  <a:gd name="T4" fmla="*/ 1 w 4"/>
                  <a:gd name="T5" fmla="*/ 2 h 2"/>
                  <a:gd name="T6" fmla="*/ 1 w 4"/>
                  <a:gd name="T7" fmla="*/ 2 h 2"/>
                  <a:gd name="T8" fmla="*/ 3 w 4"/>
                  <a:gd name="T9" fmla="*/ 0 h 2"/>
                </a:gdLst>
                <a:ahLst/>
                <a:cxnLst>
                  <a:cxn ang="0">
                    <a:pos x="T0" y="T1"/>
                  </a:cxn>
                  <a:cxn ang="0">
                    <a:pos x="T2" y="T3"/>
                  </a:cxn>
                  <a:cxn ang="0">
                    <a:pos x="T4" y="T5"/>
                  </a:cxn>
                  <a:cxn ang="0">
                    <a:pos x="T6" y="T7"/>
                  </a:cxn>
                  <a:cxn ang="0">
                    <a:pos x="T8" y="T9"/>
                  </a:cxn>
                </a:cxnLst>
                <a:rect l="0" t="0" r="r" b="b"/>
                <a:pathLst>
                  <a:path w="4" h="2">
                    <a:moveTo>
                      <a:pt x="3" y="0"/>
                    </a:moveTo>
                    <a:cubicBezTo>
                      <a:pt x="1" y="0"/>
                      <a:pt x="2" y="2"/>
                      <a:pt x="0" y="1"/>
                    </a:cubicBezTo>
                    <a:cubicBezTo>
                      <a:pt x="0" y="1"/>
                      <a:pt x="0" y="1"/>
                      <a:pt x="1" y="2"/>
                    </a:cubicBezTo>
                    <a:cubicBezTo>
                      <a:pt x="1" y="2"/>
                      <a:pt x="2" y="2"/>
                      <a:pt x="1" y="2"/>
                    </a:cubicBezTo>
                    <a:cubicBezTo>
                      <a:pt x="3" y="2"/>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92" name="Freeform 487">
                <a:extLst>
                  <a:ext uri="{FF2B5EF4-FFF2-40B4-BE49-F238E27FC236}">
                    <a16:creationId xmlns:a16="http://schemas.microsoft.com/office/drawing/2014/main" id="{FE58B9FE-C094-47F6-8F1B-887886894755}"/>
                  </a:ext>
                </a:extLst>
              </p:cNvPr>
              <p:cNvSpPr>
                <a:spLocks/>
              </p:cNvSpPr>
              <p:nvPr userDrawn="1"/>
            </p:nvSpPr>
            <p:spPr bwMode="auto">
              <a:xfrm>
                <a:off x="4187" y="14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93" name="Freeform 488">
                <a:extLst>
                  <a:ext uri="{FF2B5EF4-FFF2-40B4-BE49-F238E27FC236}">
                    <a16:creationId xmlns:a16="http://schemas.microsoft.com/office/drawing/2014/main" id="{21739A8D-622B-40A6-B408-B1958154F314}"/>
                  </a:ext>
                </a:extLst>
              </p:cNvPr>
              <p:cNvSpPr>
                <a:spLocks/>
              </p:cNvSpPr>
              <p:nvPr userDrawn="1"/>
            </p:nvSpPr>
            <p:spPr bwMode="auto">
              <a:xfrm>
                <a:off x="3560" y="1112"/>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94" name="Freeform 489">
                <a:extLst>
                  <a:ext uri="{FF2B5EF4-FFF2-40B4-BE49-F238E27FC236}">
                    <a16:creationId xmlns:a16="http://schemas.microsoft.com/office/drawing/2014/main" id="{D1FC0C96-3C4C-4A9B-833F-E13DB83EBC51}"/>
                  </a:ext>
                </a:extLst>
              </p:cNvPr>
              <p:cNvSpPr>
                <a:spLocks/>
              </p:cNvSpPr>
              <p:nvPr userDrawn="1"/>
            </p:nvSpPr>
            <p:spPr bwMode="auto">
              <a:xfrm>
                <a:off x="3555" y="1127"/>
                <a:ext cx="5" cy="10"/>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2"/>
                      <a:pt x="0" y="2"/>
                      <a:pt x="0" y="2"/>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95" name="Freeform 490">
                <a:extLst>
                  <a:ext uri="{FF2B5EF4-FFF2-40B4-BE49-F238E27FC236}">
                    <a16:creationId xmlns:a16="http://schemas.microsoft.com/office/drawing/2014/main" id="{5239E84C-0D31-4875-B9AF-879654FFD1D7}"/>
                  </a:ext>
                </a:extLst>
              </p:cNvPr>
              <p:cNvSpPr>
                <a:spLocks/>
              </p:cNvSpPr>
              <p:nvPr userDrawn="1"/>
            </p:nvSpPr>
            <p:spPr bwMode="auto">
              <a:xfrm>
                <a:off x="4391" y="1142"/>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96" name="Freeform 491">
                <a:extLst>
                  <a:ext uri="{FF2B5EF4-FFF2-40B4-BE49-F238E27FC236}">
                    <a16:creationId xmlns:a16="http://schemas.microsoft.com/office/drawing/2014/main" id="{E3344F41-A645-4C7B-B3DD-4FCC95E993C0}"/>
                  </a:ext>
                </a:extLst>
              </p:cNvPr>
              <p:cNvSpPr>
                <a:spLocks/>
              </p:cNvSpPr>
              <p:nvPr userDrawn="1"/>
            </p:nvSpPr>
            <p:spPr bwMode="auto">
              <a:xfrm>
                <a:off x="4291" y="1077"/>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97" name="Freeform 492">
                <a:extLst>
                  <a:ext uri="{FF2B5EF4-FFF2-40B4-BE49-F238E27FC236}">
                    <a16:creationId xmlns:a16="http://schemas.microsoft.com/office/drawing/2014/main" id="{88914B95-6AE2-4AAC-A414-403D2DB81BE1}"/>
                  </a:ext>
                </a:extLst>
              </p:cNvPr>
              <p:cNvSpPr>
                <a:spLocks/>
              </p:cNvSpPr>
              <p:nvPr userDrawn="1"/>
            </p:nvSpPr>
            <p:spPr bwMode="auto">
              <a:xfrm>
                <a:off x="4217" y="997"/>
                <a:ext cx="5" cy="1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1" y="3"/>
                      <a:pt x="1" y="3"/>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98" name="Freeform 493">
                <a:extLst>
                  <a:ext uri="{FF2B5EF4-FFF2-40B4-BE49-F238E27FC236}">
                    <a16:creationId xmlns:a16="http://schemas.microsoft.com/office/drawing/2014/main" id="{36874584-17EF-4BAD-ACEB-68515FA7C355}"/>
                  </a:ext>
                </a:extLst>
              </p:cNvPr>
              <p:cNvSpPr>
                <a:spLocks/>
              </p:cNvSpPr>
              <p:nvPr userDrawn="1"/>
            </p:nvSpPr>
            <p:spPr bwMode="auto">
              <a:xfrm>
                <a:off x="4421" y="71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99" name="Freeform 494">
                <a:extLst>
                  <a:ext uri="{FF2B5EF4-FFF2-40B4-BE49-F238E27FC236}">
                    <a16:creationId xmlns:a16="http://schemas.microsoft.com/office/drawing/2014/main" id="{F4BF6E5B-D3C3-49E6-9E6A-AF198E71B64D}"/>
                  </a:ext>
                </a:extLst>
              </p:cNvPr>
              <p:cNvSpPr>
                <a:spLocks/>
              </p:cNvSpPr>
              <p:nvPr userDrawn="1"/>
            </p:nvSpPr>
            <p:spPr bwMode="auto">
              <a:xfrm>
                <a:off x="4426" y="68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00" name="Freeform 495">
                <a:extLst>
                  <a:ext uri="{FF2B5EF4-FFF2-40B4-BE49-F238E27FC236}">
                    <a16:creationId xmlns:a16="http://schemas.microsoft.com/office/drawing/2014/main" id="{54AE3C27-03FC-4ADD-A623-CAE6A48D89C5}"/>
                  </a:ext>
                </a:extLst>
              </p:cNvPr>
              <p:cNvSpPr>
                <a:spLocks/>
              </p:cNvSpPr>
              <p:nvPr userDrawn="1"/>
            </p:nvSpPr>
            <p:spPr bwMode="auto">
              <a:xfrm>
                <a:off x="4426" y="668"/>
                <a:ext cx="15" cy="15"/>
              </a:xfrm>
              <a:custGeom>
                <a:avLst/>
                <a:gdLst>
                  <a:gd name="T0" fmla="*/ 3 w 3"/>
                  <a:gd name="T1" fmla="*/ 1 h 3"/>
                  <a:gd name="T2" fmla="*/ 1 w 3"/>
                  <a:gd name="T3" fmla="*/ 3 h 3"/>
                  <a:gd name="T4" fmla="*/ 0 w 3"/>
                  <a:gd name="T5" fmla="*/ 2 h 3"/>
                  <a:gd name="T6" fmla="*/ 1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0"/>
                      <a:pt x="2" y="2"/>
                      <a:pt x="1" y="3"/>
                    </a:cubicBezTo>
                    <a:cubicBezTo>
                      <a:pt x="0" y="2"/>
                      <a:pt x="0" y="2"/>
                      <a:pt x="0" y="2"/>
                    </a:cubicBezTo>
                    <a:cubicBezTo>
                      <a:pt x="1" y="3"/>
                      <a:pt x="1" y="3"/>
                      <a:pt x="1"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01" name="Freeform 496">
                <a:extLst>
                  <a:ext uri="{FF2B5EF4-FFF2-40B4-BE49-F238E27FC236}">
                    <a16:creationId xmlns:a16="http://schemas.microsoft.com/office/drawing/2014/main" id="{9C934E90-DDCF-4E07-B5FD-80385618AC8E}"/>
                  </a:ext>
                </a:extLst>
              </p:cNvPr>
              <p:cNvSpPr>
                <a:spLocks/>
              </p:cNvSpPr>
              <p:nvPr userDrawn="1"/>
            </p:nvSpPr>
            <p:spPr bwMode="auto">
              <a:xfrm>
                <a:off x="4455" y="668"/>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02" name="Freeform 497">
                <a:extLst>
                  <a:ext uri="{FF2B5EF4-FFF2-40B4-BE49-F238E27FC236}">
                    <a16:creationId xmlns:a16="http://schemas.microsoft.com/office/drawing/2014/main" id="{9BAFEA03-1EBD-4864-9A94-BE8BDDF1ABE1}"/>
                  </a:ext>
                </a:extLst>
              </p:cNvPr>
              <p:cNvSpPr>
                <a:spLocks/>
              </p:cNvSpPr>
              <p:nvPr userDrawn="1"/>
            </p:nvSpPr>
            <p:spPr bwMode="auto">
              <a:xfrm>
                <a:off x="4455" y="673"/>
                <a:ext cx="5" cy="0"/>
              </a:xfrm>
              <a:custGeom>
                <a:avLst/>
                <a:gdLst>
                  <a:gd name="T0" fmla="*/ 0 w 1"/>
                  <a:gd name="T1" fmla="*/ 0 w 1"/>
                </a:gdLst>
                <a:ahLst/>
                <a:cxnLst>
                  <a:cxn ang="0">
                    <a:pos x="T0" y="0"/>
                  </a:cxn>
                  <a:cxn ang="0">
                    <a:pos x="T1" y="0"/>
                  </a:cxn>
                </a:cxnLst>
                <a:rect l="0" t="0" r="r" b="b"/>
                <a:pathLst>
                  <a:path w="1">
                    <a:moveTo>
                      <a:pt x="0" y="0"/>
                    </a:move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03" name="Freeform 498">
                <a:extLst>
                  <a:ext uri="{FF2B5EF4-FFF2-40B4-BE49-F238E27FC236}">
                    <a16:creationId xmlns:a16="http://schemas.microsoft.com/office/drawing/2014/main" id="{E2834D38-65E5-4CD5-B2F7-609E279A6C5A}"/>
                  </a:ext>
                </a:extLst>
              </p:cNvPr>
              <p:cNvSpPr>
                <a:spLocks/>
              </p:cNvSpPr>
              <p:nvPr userDrawn="1"/>
            </p:nvSpPr>
            <p:spPr bwMode="auto">
              <a:xfrm>
                <a:off x="4460" y="6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04" name="Freeform 499">
                <a:extLst>
                  <a:ext uri="{FF2B5EF4-FFF2-40B4-BE49-F238E27FC236}">
                    <a16:creationId xmlns:a16="http://schemas.microsoft.com/office/drawing/2014/main" id="{75DAB908-F8BE-4B74-90DC-4A357D6513E9}"/>
                  </a:ext>
                </a:extLst>
              </p:cNvPr>
              <p:cNvSpPr>
                <a:spLocks/>
              </p:cNvSpPr>
              <p:nvPr userDrawn="1"/>
            </p:nvSpPr>
            <p:spPr bwMode="auto">
              <a:xfrm>
                <a:off x="4460"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05" name="Freeform 500">
                <a:extLst>
                  <a:ext uri="{FF2B5EF4-FFF2-40B4-BE49-F238E27FC236}">
                    <a16:creationId xmlns:a16="http://schemas.microsoft.com/office/drawing/2014/main" id="{AC8337FE-D0E2-4003-8B32-143312C2365D}"/>
                  </a:ext>
                </a:extLst>
              </p:cNvPr>
              <p:cNvSpPr>
                <a:spLocks/>
              </p:cNvSpPr>
              <p:nvPr userDrawn="1"/>
            </p:nvSpPr>
            <p:spPr bwMode="auto">
              <a:xfrm>
                <a:off x="4455" y="65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06" name="Freeform 501">
                <a:extLst>
                  <a:ext uri="{FF2B5EF4-FFF2-40B4-BE49-F238E27FC236}">
                    <a16:creationId xmlns:a16="http://schemas.microsoft.com/office/drawing/2014/main" id="{74DCB3B2-2D99-4845-90CC-9376E10B519F}"/>
                  </a:ext>
                </a:extLst>
              </p:cNvPr>
              <p:cNvSpPr>
                <a:spLocks/>
              </p:cNvSpPr>
              <p:nvPr userDrawn="1"/>
            </p:nvSpPr>
            <p:spPr bwMode="auto">
              <a:xfrm>
                <a:off x="4451" y="663"/>
                <a:ext cx="4"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07" name="Freeform 502">
                <a:extLst>
                  <a:ext uri="{FF2B5EF4-FFF2-40B4-BE49-F238E27FC236}">
                    <a16:creationId xmlns:a16="http://schemas.microsoft.com/office/drawing/2014/main" id="{4D71098F-FD31-43B7-9DD6-3E4BA90160CC}"/>
                  </a:ext>
                </a:extLst>
              </p:cNvPr>
              <p:cNvSpPr>
                <a:spLocks/>
              </p:cNvSpPr>
              <p:nvPr userDrawn="1"/>
            </p:nvSpPr>
            <p:spPr bwMode="auto">
              <a:xfrm>
                <a:off x="4431" y="668"/>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08" name="Freeform 503">
                <a:extLst>
                  <a:ext uri="{FF2B5EF4-FFF2-40B4-BE49-F238E27FC236}">
                    <a16:creationId xmlns:a16="http://schemas.microsoft.com/office/drawing/2014/main" id="{8B11EA40-7FA4-4D81-8118-D9E750E193C1}"/>
                  </a:ext>
                </a:extLst>
              </p:cNvPr>
              <p:cNvSpPr>
                <a:spLocks/>
              </p:cNvSpPr>
              <p:nvPr userDrawn="1"/>
            </p:nvSpPr>
            <p:spPr bwMode="auto">
              <a:xfrm>
                <a:off x="4470" y="65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09" name="Freeform 504">
                <a:extLst>
                  <a:ext uri="{FF2B5EF4-FFF2-40B4-BE49-F238E27FC236}">
                    <a16:creationId xmlns:a16="http://schemas.microsoft.com/office/drawing/2014/main" id="{38D7D0C1-F5B9-47B5-8C56-2997273D183C}"/>
                  </a:ext>
                </a:extLst>
              </p:cNvPr>
              <p:cNvSpPr>
                <a:spLocks/>
              </p:cNvSpPr>
              <p:nvPr userDrawn="1"/>
            </p:nvSpPr>
            <p:spPr bwMode="auto">
              <a:xfrm>
                <a:off x="4470" y="64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10" name="Oval 505">
                <a:extLst>
                  <a:ext uri="{FF2B5EF4-FFF2-40B4-BE49-F238E27FC236}">
                    <a16:creationId xmlns:a16="http://schemas.microsoft.com/office/drawing/2014/main" id="{58B64F06-3A82-4CF2-8D94-51EB7876B3A7}"/>
                  </a:ext>
                </a:extLst>
              </p:cNvPr>
              <p:cNvSpPr>
                <a:spLocks noChangeArrowheads="1"/>
              </p:cNvSpPr>
              <p:nvPr userDrawn="1"/>
            </p:nvSpPr>
            <p:spPr bwMode="auto">
              <a:xfrm>
                <a:off x="4455" y="653"/>
                <a:ext cx="1" cy="1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11" name="Freeform 506">
                <a:extLst>
                  <a:ext uri="{FF2B5EF4-FFF2-40B4-BE49-F238E27FC236}">
                    <a16:creationId xmlns:a16="http://schemas.microsoft.com/office/drawing/2014/main" id="{2A5B004B-59A1-4E57-847B-3613B23B4CFD}"/>
                  </a:ext>
                </a:extLst>
              </p:cNvPr>
              <p:cNvSpPr>
                <a:spLocks/>
              </p:cNvSpPr>
              <p:nvPr userDrawn="1"/>
            </p:nvSpPr>
            <p:spPr bwMode="auto">
              <a:xfrm>
                <a:off x="4485" y="643"/>
                <a:ext cx="0" cy="10"/>
              </a:xfrm>
              <a:custGeom>
                <a:avLst/>
                <a:gdLst>
                  <a:gd name="T0" fmla="*/ 5 h 10"/>
                  <a:gd name="T1" fmla="*/ 10 h 10"/>
                  <a:gd name="T2" fmla="*/ 0 h 10"/>
                  <a:gd name="T3" fmla="*/ 5 h 10"/>
                </a:gdLst>
                <a:ahLst/>
                <a:cxnLst>
                  <a:cxn ang="0">
                    <a:pos x="0" y="T0"/>
                  </a:cxn>
                  <a:cxn ang="0">
                    <a:pos x="0" y="T1"/>
                  </a:cxn>
                  <a:cxn ang="0">
                    <a:pos x="0" y="T2"/>
                  </a:cxn>
                  <a:cxn ang="0">
                    <a:pos x="0" y="T3"/>
                  </a:cxn>
                </a:cxnLst>
                <a:rect l="0" t="0" r="r" b="b"/>
                <a:pathLst>
                  <a:path h="10">
                    <a:moveTo>
                      <a:pt x="0" y="5"/>
                    </a:moveTo>
                    <a:lnTo>
                      <a:pt x="0"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12" name="Freeform 507">
                <a:extLst>
                  <a:ext uri="{FF2B5EF4-FFF2-40B4-BE49-F238E27FC236}">
                    <a16:creationId xmlns:a16="http://schemas.microsoft.com/office/drawing/2014/main" id="{B168F518-229D-422A-B8E4-255EB9D69258}"/>
                  </a:ext>
                </a:extLst>
              </p:cNvPr>
              <p:cNvSpPr>
                <a:spLocks/>
              </p:cNvSpPr>
              <p:nvPr userDrawn="1"/>
            </p:nvSpPr>
            <p:spPr bwMode="auto">
              <a:xfrm>
                <a:off x="4490" y="638"/>
                <a:ext cx="10" cy="10"/>
              </a:xfrm>
              <a:custGeom>
                <a:avLst/>
                <a:gdLst>
                  <a:gd name="T0" fmla="*/ 0 w 2"/>
                  <a:gd name="T1" fmla="*/ 1 h 2"/>
                  <a:gd name="T2" fmla="*/ 1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1" y="2"/>
                    </a:cubicBezTo>
                    <a:cubicBezTo>
                      <a:pt x="2" y="2"/>
                      <a:pt x="2" y="1"/>
                      <a:pt x="2"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13" name="Freeform 508">
                <a:extLst>
                  <a:ext uri="{FF2B5EF4-FFF2-40B4-BE49-F238E27FC236}">
                    <a16:creationId xmlns:a16="http://schemas.microsoft.com/office/drawing/2014/main" id="{997F52F0-F52E-418A-BBC6-0FA2C36A68CC}"/>
                  </a:ext>
                </a:extLst>
              </p:cNvPr>
              <p:cNvSpPr>
                <a:spLocks/>
              </p:cNvSpPr>
              <p:nvPr userDrawn="1"/>
            </p:nvSpPr>
            <p:spPr bwMode="auto">
              <a:xfrm>
                <a:off x="4500"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14" name="Freeform 509">
                <a:extLst>
                  <a:ext uri="{FF2B5EF4-FFF2-40B4-BE49-F238E27FC236}">
                    <a16:creationId xmlns:a16="http://schemas.microsoft.com/office/drawing/2014/main" id="{B69C0AC0-A15E-40B2-A3C7-48485375E9A0}"/>
                  </a:ext>
                </a:extLst>
              </p:cNvPr>
              <p:cNvSpPr>
                <a:spLocks/>
              </p:cNvSpPr>
              <p:nvPr userDrawn="1"/>
            </p:nvSpPr>
            <p:spPr bwMode="auto">
              <a:xfrm>
                <a:off x="4475" y="64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15" name="Freeform 510">
                <a:extLst>
                  <a:ext uri="{FF2B5EF4-FFF2-40B4-BE49-F238E27FC236}">
                    <a16:creationId xmlns:a16="http://schemas.microsoft.com/office/drawing/2014/main" id="{54B13CE5-324E-49CE-8DFB-6FEFA74582BE}"/>
                  </a:ext>
                </a:extLst>
              </p:cNvPr>
              <p:cNvSpPr>
                <a:spLocks/>
              </p:cNvSpPr>
              <p:nvPr userDrawn="1"/>
            </p:nvSpPr>
            <p:spPr bwMode="auto">
              <a:xfrm>
                <a:off x="4480" y="6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16" name="Freeform 511">
                <a:extLst>
                  <a:ext uri="{FF2B5EF4-FFF2-40B4-BE49-F238E27FC236}">
                    <a16:creationId xmlns:a16="http://schemas.microsoft.com/office/drawing/2014/main" id="{9E57A6C4-1206-4FC8-845C-D90EFA563FA5}"/>
                  </a:ext>
                </a:extLst>
              </p:cNvPr>
              <p:cNvSpPr>
                <a:spLocks/>
              </p:cNvSpPr>
              <p:nvPr userDrawn="1"/>
            </p:nvSpPr>
            <p:spPr bwMode="auto">
              <a:xfrm>
                <a:off x="4475" y="6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17" name="Freeform 512">
                <a:extLst>
                  <a:ext uri="{FF2B5EF4-FFF2-40B4-BE49-F238E27FC236}">
                    <a16:creationId xmlns:a16="http://schemas.microsoft.com/office/drawing/2014/main" id="{60E327D5-E954-467D-894A-FAC150C9E1C4}"/>
                  </a:ext>
                </a:extLst>
              </p:cNvPr>
              <p:cNvSpPr>
                <a:spLocks/>
              </p:cNvSpPr>
              <p:nvPr userDrawn="1"/>
            </p:nvSpPr>
            <p:spPr bwMode="auto">
              <a:xfrm>
                <a:off x="4460" y="64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18" name="Freeform 513">
                <a:extLst>
                  <a:ext uri="{FF2B5EF4-FFF2-40B4-BE49-F238E27FC236}">
                    <a16:creationId xmlns:a16="http://schemas.microsoft.com/office/drawing/2014/main" id="{86F20EA3-9914-483C-BB62-E52C05C20584}"/>
                  </a:ext>
                </a:extLst>
              </p:cNvPr>
              <p:cNvSpPr>
                <a:spLocks/>
              </p:cNvSpPr>
              <p:nvPr userDrawn="1"/>
            </p:nvSpPr>
            <p:spPr bwMode="auto">
              <a:xfrm>
                <a:off x="4470" y="64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19" name="Rectangle 514">
                <a:extLst>
                  <a:ext uri="{FF2B5EF4-FFF2-40B4-BE49-F238E27FC236}">
                    <a16:creationId xmlns:a16="http://schemas.microsoft.com/office/drawing/2014/main" id="{E23E6400-6EE9-42EF-957A-432841BA02B2}"/>
                  </a:ext>
                </a:extLst>
              </p:cNvPr>
              <p:cNvSpPr>
                <a:spLocks noChangeArrowheads="1"/>
              </p:cNvSpPr>
              <p:nvPr userDrawn="1"/>
            </p:nvSpPr>
            <p:spPr bwMode="auto">
              <a:xfrm>
                <a:off x="4475" y="63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20" name="Freeform 515">
                <a:extLst>
                  <a:ext uri="{FF2B5EF4-FFF2-40B4-BE49-F238E27FC236}">
                    <a16:creationId xmlns:a16="http://schemas.microsoft.com/office/drawing/2014/main" id="{69FE4227-2029-4F7E-B6D3-92C076DAF381}"/>
                  </a:ext>
                </a:extLst>
              </p:cNvPr>
              <p:cNvSpPr>
                <a:spLocks/>
              </p:cNvSpPr>
              <p:nvPr userDrawn="1"/>
            </p:nvSpPr>
            <p:spPr bwMode="auto">
              <a:xfrm>
                <a:off x="4490" y="63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21" name="Freeform 516">
                <a:extLst>
                  <a:ext uri="{FF2B5EF4-FFF2-40B4-BE49-F238E27FC236}">
                    <a16:creationId xmlns:a16="http://schemas.microsoft.com/office/drawing/2014/main" id="{2714343E-B0C4-49BD-961E-5B777BF6068A}"/>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22" name="Rectangle 517">
                <a:extLst>
                  <a:ext uri="{FF2B5EF4-FFF2-40B4-BE49-F238E27FC236}">
                    <a16:creationId xmlns:a16="http://schemas.microsoft.com/office/drawing/2014/main" id="{A47589AE-20BA-47CA-BC88-BD706AF4F89E}"/>
                  </a:ext>
                </a:extLst>
              </p:cNvPr>
              <p:cNvSpPr>
                <a:spLocks noChangeArrowheads="1"/>
              </p:cNvSpPr>
              <p:nvPr userDrawn="1"/>
            </p:nvSpPr>
            <p:spPr bwMode="auto">
              <a:xfrm>
                <a:off x="451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23" name="Freeform 518">
                <a:extLst>
                  <a:ext uri="{FF2B5EF4-FFF2-40B4-BE49-F238E27FC236}">
                    <a16:creationId xmlns:a16="http://schemas.microsoft.com/office/drawing/2014/main" id="{052C7987-F1DA-4C02-9AE8-900C90E9F747}"/>
                  </a:ext>
                </a:extLst>
              </p:cNvPr>
              <p:cNvSpPr>
                <a:spLocks/>
              </p:cNvSpPr>
              <p:nvPr userDrawn="1"/>
            </p:nvSpPr>
            <p:spPr bwMode="auto">
              <a:xfrm>
                <a:off x="4485" y="633"/>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24" name="Freeform 519">
                <a:extLst>
                  <a:ext uri="{FF2B5EF4-FFF2-40B4-BE49-F238E27FC236}">
                    <a16:creationId xmlns:a16="http://schemas.microsoft.com/office/drawing/2014/main" id="{2EDD172B-99A1-4428-B935-103FFA8A8555}"/>
                  </a:ext>
                </a:extLst>
              </p:cNvPr>
              <p:cNvSpPr>
                <a:spLocks/>
              </p:cNvSpPr>
              <p:nvPr userDrawn="1"/>
            </p:nvSpPr>
            <p:spPr bwMode="auto">
              <a:xfrm>
                <a:off x="4500"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25" name="Freeform 520">
                <a:extLst>
                  <a:ext uri="{FF2B5EF4-FFF2-40B4-BE49-F238E27FC236}">
                    <a16:creationId xmlns:a16="http://schemas.microsoft.com/office/drawing/2014/main" id="{C771F33F-44B3-45D3-8B08-8B474C5ABC6B}"/>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26" name="Freeform 521">
                <a:extLst>
                  <a:ext uri="{FF2B5EF4-FFF2-40B4-BE49-F238E27FC236}">
                    <a16:creationId xmlns:a16="http://schemas.microsoft.com/office/drawing/2014/main" id="{95179930-5066-48AE-909B-D57A30553477}"/>
                  </a:ext>
                </a:extLst>
              </p:cNvPr>
              <p:cNvSpPr>
                <a:spLocks/>
              </p:cNvSpPr>
              <p:nvPr userDrawn="1"/>
            </p:nvSpPr>
            <p:spPr bwMode="auto">
              <a:xfrm>
                <a:off x="4485" y="6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27" name="Freeform 522">
                <a:extLst>
                  <a:ext uri="{FF2B5EF4-FFF2-40B4-BE49-F238E27FC236}">
                    <a16:creationId xmlns:a16="http://schemas.microsoft.com/office/drawing/2014/main" id="{D3D8BC54-0269-4A96-9C55-196CD2B7A3DE}"/>
                  </a:ext>
                </a:extLst>
              </p:cNvPr>
              <p:cNvSpPr>
                <a:spLocks/>
              </p:cNvSpPr>
              <p:nvPr userDrawn="1"/>
            </p:nvSpPr>
            <p:spPr bwMode="auto">
              <a:xfrm>
                <a:off x="4495" y="593"/>
                <a:ext cx="20" cy="30"/>
              </a:xfrm>
              <a:custGeom>
                <a:avLst/>
                <a:gdLst>
                  <a:gd name="T0" fmla="*/ 2 w 4"/>
                  <a:gd name="T1" fmla="*/ 0 h 6"/>
                  <a:gd name="T2" fmla="*/ 1 w 4"/>
                  <a:gd name="T3" fmla="*/ 2 h 6"/>
                  <a:gd name="T4" fmla="*/ 3 w 4"/>
                  <a:gd name="T5" fmla="*/ 6 h 6"/>
                  <a:gd name="T6" fmla="*/ 3 w 4"/>
                  <a:gd name="T7" fmla="*/ 5 h 6"/>
                  <a:gd name="T8" fmla="*/ 2 w 4"/>
                  <a:gd name="T9" fmla="*/ 3 h 6"/>
                  <a:gd name="T10" fmla="*/ 3 w 4"/>
                  <a:gd name="T11" fmla="*/ 3 h 6"/>
                  <a:gd name="T12" fmla="*/ 3 w 4"/>
                  <a:gd name="T13" fmla="*/ 0 h 6"/>
                  <a:gd name="T14" fmla="*/ 2 w 4"/>
                  <a:gd name="T15" fmla="*/ 1 h 6"/>
                  <a:gd name="T16" fmla="*/ 2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0"/>
                    </a:moveTo>
                    <a:cubicBezTo>
                      <a:pt x="2" y="1"/>
                      <a:pt x="2" y="2"/>
                      <a:pt x="1" y="2"/>
                    </a:cubicBezTo>
                    <a:cubicBezTo>
                      <a:pt x="0" y="3"/>
                      <a:pt x="2" y="5"/>
                      <a:pt x="3" y="6"/>
                    </a:cubicBezTo>
                    <a:cubicBezTo>
                      <a:pt x="3" y="6"/>
                      <a:pt x="3" y="5"/>
                      <a:pt x="3" y="5"/>
                    </a:cubicBezTo>
                    <a:cubicBezTo>
                      <a:pt x="3" y="4"/>
                      <a:pt x="1" y="4"/>
                      <a:pt x="2" y="3"/>
                    </a:cubicBezTo>
                    <a:cubicBezTo>
                      <a:pt x="2" y="3"/>
                      <a:pt x="2" y="3"/>
                      <a:pt x="3" y="3"/>
                    </a:cubicBezTo>
                    <a:cubicBezTo>
                      <a:pt x="2" y="3"/>
                      <a:pt x="4" y="2"/>
                      <a:pt x="3" y="0"/>
                    </a:cubicBezTo>
                    <a:cubicBezTo>
                      <a:pt x="2" y="1"/>
                      <a:pt x="2" y="1"/>
                      <a:pt x="2"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28" name="Freeform 523">
                <a:extLst>
                  <a:ext uri="{FF2B5EF4-FFF2-40B4-BE49-F238E27FC236}">
                    <a16:creationId xmlns:a16="http://schemas.microsoft.com/office/drawing/2014/main" id="{9871DDFE-B494-4A50-AB55-795F5066B894}"/>
                  </a:ext>
                </a:extLst>
              </p:cNvPr>
              <p:cNvSpPr>
                <a:spLocks/>
              </p:cNvSpPr>
              <p:nvPr userDrawn="1"/>
            </p:nvSpPr>
            <p:spPr bwMode="auto">
              <a:xfrm>
                <a:off x="4505" y="623"/>
                <a:ext cx="5" cy="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1" y="1"/>
                    </a:cubicBezTo>
                    <a:cubicBezTo>
                      <a:pt x="1"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29" name="Freeform 524">
                <a:extLst>
                  <a:ext uri="{FF2B5EF4-FFF2-40B4-BE49-F238E27FC236}">
                    <a16:creationId xmlns:a16="http://schemas.microsoft.com/office/drawing/2014/main" id="{2A5B5416-86DC-4623-A4A1-7B542C1220F1}"/>
                  </a:ext>
                </a:extLst>
              </p:cNvPr>
              <p:cNvSpPr>
                <a:spLocks/>
              </p:cNvSpPr>
              <p:nvPr userDrawn="1"/>
            </p:nvSpPr>
            <p:spPr bwMode="auto">
              <a:xfrm>
                <a:off x="4490" y="618"/>
                <a:ext cx="15" cy="15"/>
              </a:xfrm>
              <a:custGeom>
                <a:avLst/>
                <a:gdLst>
                  <a:gd name="T0" fmla="*/ 1 w 3"/>
                  <a:gd name="T1" fmla="*/ 2 h 3"/>
                  <a:gd name="T2" fmla="*/ 1 w 3"/>
                  <a:gd name="T3" fmla="*/ 0 h 3"/>
                  <a:gd name="T4" fmla="*/ 0 w 3"/>
                  <a:gd name="T5" fmla="*/ 2 h 3"/>
                  <a:gd name="T6" fmla="*/ 1 w 3"/>
                  <a:gd name="T7" fmla="*/ 2 h 3"/>
                  <a:gd name="T8" fmla="*/ 1 w 3"/>
                  <a:gd name="T9" fmla="*/ 3 h 3"/>
                  <a:gd name="T10" fmla="*/ 2 w 3"/>
                  <a:gd name="T11" fmla="*/ 3 h 3"/>
                  <a:gd name="T12" fmla="*/ 2 w 3"/>
                  <a:gd name="T13" fmla="*/ 3 h 3"/>
                  <a:gd name="T14" fmla="*/ 2 w 3"/>
                  <a:gd name="T15" fmla="*/ 3 h 3"/>
                  <a:gd name="T16" fmla="*/ 2 w 3"/>
                  <a:gd name="T17" fmla="*/ 3 h 3"/>
                  <a:gd name="T18" fmla="*/ 2 w 3"/>
                  <a:gd name="T19" fmla="*/ 3 h 3"/>
                  <a:gd name="T20" fmla="*/ 2 w 3"/>
                  <a:gd name="T21" fmla="*/ 2 h 3"/>
                  <a:gd name="T22" fmla="*/ 1 w 3"/>
                  <a:gd name="T23" fmla="*/ 2 h 3"/>
                  <a:gd name="T24" fmla="*/ 2 w 3"/>
                  <a:gd name="T25" fmla="*/ 2 h 3"/>
                  <a:gd name="T26" fmla="*/ 2 w 3"/>
                  <a:gd name="T27" fmla="*/ 3 h 3"/>
                  <a:gd name="T28" fmla="*/ 2 w 3"/>
                  <a:gd name="T29" fmla="*/ 3 h 3"/>
                  <a:gd name="T30" fmla="*/ 3 w 3"/>
                  <a:gd name="T31" fmla="*/ 2 h 3"/>
                  <a:gd name="T32" fmla="*/ 1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1" y="2"/>
                    </a:moveTo>
                    <a:cubicBezTo>
                      <a:pt x="1" y="1"/>
                      <a:pt x="2" y="1"/>
                      <a:pt x="1" y="0"/>
                    </a:cubicBezTo>
                    <a:cubicBezTo>
                      <a:pt x="0" y="1"/>
                      <a:pt x="1" y="1"/>
                      <a:pt x="0" y="2"/>
                    </a:cubicBezTo>
                    <a:cubicBezTo>
                      <a:pt x="1" y="1"/>
                      <a:pt x="0" y="2"/>
                      <a:pt x="1" y="2"/>
                    </a:cubicBezTo>
                    <a:cubicBezTo>
                      <a:pt x="1" y="2"/>
                      <a:pt x="1" y="3"/>
                      <a:pt x="1" y="3"/>
                    </a:cubicBezTo>
                    <a:cubicBezTo>
                      <a:pt x="1" y="3"/>
                      <a:pt x="1" y="3"/>
                      <a:pt x="2" y="3"/>
                    </a:cubicBezTo>
                    <a:cubicBezTo>
                      <a:pt x="2" y="3"/>
                      <a:pt x="2" y="3"/>
                      <a:pt x="2" y="3"/>
                    </a:cubicBezTo>
                    <a:cubicBezTo>
                      <a:pt x="2" y="3"/>
                      <a:pt x="2" y="3"/>
                      <a:pt x="2" y="3"/>
                    </a:cubicBezTo>
                    <a:cubicBezTo>
                      <a:pt x="2" y="3"/>
                      <a:pt x="2" y="3"/>
                      <a:pt x="2" y="3"/>
                    </a:cubicBezTo>
                    <a:cubicBezTo>
                      <a:pt x="2" y="3"/>
                      <a:pt x="1" y="2"/>
                      <a:pt x="2" y="3"/>
                    </a:cubicBezTo>
                    <a:cubicBezTo>
                      <a:pt x="2" y="2"/>
                      <a:pt x="2" y="2"/>
                      <a:pt x="2" y="2"/>
                    </a:cubicBezTo>
                    <a:cubicBezTo>
                      <a:pt x="2" y="2"/>
                      <a:pt x="1" y="2"/>
                      <a:pt x="1" y="2"/>
                    </a:cubicBezTo>
                    <a:cubicBezTo>
                      <a:pt x="2" y="2"/>
                      <a:pt x="2" y="2"/>
                      <a:pt x="2" y="2"/>
                    </a:cubicBezTo>
                    <a:cubicBezTo>
                      <a:pt x="2" y="3"/>
                      <a:pt x="2" y="3"/>
                      <a:pt x="2" y="3"/>
                    </a:cubicBezTo>
                    <a:cubicBezTo>
                      <a:pt x="2" y="3"/>
                      <a:pt x="2" y="3"/>
                      <a:pt x="2" y="3"/>
                    </a:cubicBezTo>
                    <a:cubicBezTo>
                      <a:pt x="3" y="2"/>
                      <a:pt x="3" y="2"/>
                      <a:pt x="3" y="2"/>
                    </a:cubicBezTo>
                    <a:cubicBezTo>
                      <a:pt x="2" y="2"/>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30" name="Freeform 525">
                <a:extLst>
                  <a:ext uri="{FF2B5EF4-FFF2-40B4-BE49-F238E27FC236}">
                    <a16:creationId xmlns:a16="http://schemas.microsoft.com/office/drawing/2014/main" id="{7C2663EA-DCE5-4E1B-A285-FE5E1E1DC6EC}"/>
                  </a:ext>
                </a:extLst>
              </p:cNvPr>
              <p:cNvSpPr>
                <a:spLocks/>
              </p:cNvSpPr>
              <p:nvPr userDrawn="1"/>
            </p:nvSpPr>
            <p:spPr bwMode="auto">
              <a:xfrm>
                <a:off x="4455"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31" name="Freeform 526">
                <a:extLst>
                  <a:ext uri="{FF2B5EF4-FFF2-40B4-BE49-F238E27FC236}">
                    <a16:creationId xmlns:a16="http://schemas.microsoft.com/office/drawing/2014/main" id="{46C9F4F4-542C-427C-9967-8691D1C5D22F}"/>
                  </a:ext>
                </a:extLst>
              </p:cNvPr>
              <p:cNvSpPr>
                <a:spLocks/>
              </p:cNvSpPr>
              <p:nvPr userDrawn="1"/>
            </p:nvSpPr>
            <p:spPr bwMode="auto">
              <a:xfrm>
                <a:off x="4455" y="633"/>
                <a:ext cx="15" cy="5"/>
              </a:xfrm>
              <a:custGeom>
                <a:avLst/>
                <a:gdLst>
                  <a:gd name="T0" fmla="*/ 1 w 3"/>
                  <a:gd name="T1" fmla="*/ 0 h 1"/>
                  <a:gd name="T2" fmla="*/ 1 w 3"/>
                  <a:gd name="T3" fmla="*/ 1 h 1"/>
                  <a:gd name="T4" fmla="*/ 0 w 3"/>
                  <a:gd name="T5" fmla="*/ 0 h 1"/>
                  <a:gd name="T6" fmla="*/ 1 w 3"/>
                  <a:gd name="T7" fmla="*/ 1 h 1"/>
                  <a:gd name="T8" fmla="*/ 1 w 3"/>
                  <a:gd name="T9" fmla="*/ 1 h 1"/>
                  <a:gd name="T10" fmla="*/ 3 w 3"/>
                  <a:gd name="T11" fmla="*/ 1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1"/>
                    </a:cubicBezTo>
                    <a:cubicBezTo>
                      <a:pt x="0" y="1"/>
                      <a:pt x="0" y="0"/>
                      <a:pt x="0" y="0"/>
                    </a:cubicBezTo>
                    <a:cubicBezTo>
                      <a:pt x="0" y="0"/>
                      <a:pt x="0" y="1"/>
                      <a:pt x="1" y="1"/>
                    </a:cubicBezTo>
                    <a:cubicBezTo>
                      <a:pt x="1" y="1"/>
                      <a:pt x="1" y="1"/>
                      <a:pt x="1" y="1"/>
                    </a:cubicBezTo>
                    <a:cubicBezTo>
                      <a:pt x="2" y="1"/>
                      <a:pt x="3" y="1"/>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32" name="Freeform 527">
                <a:extLst>
                  <a:ext uri="{FF2B5EF4-FFF2-40B4-BE49-F238E27FC236}">
                    <a16:creationId xmlns:a16="http://schemas.microsoft.com/office/drawing/2014/main" id="{B474B1E0-11A9-4B3A-A786-7390EA54B708}"/>
                  </a:ext>
                </a:extLst>
              </p:cNvPr>
              <p:cNvSpPr>
                <a:spLocks/>
              </p:cNvSpPr>
              <p:nvPr userDrawn="1"/>
            </p:nvSpPr>
            <p:spPr bwMode="auto">
              <a:xfrm>
                <a:off x="4475" y="623"/>
                <a:ext cx="5" cy="5"/>
              </a:xfrm>
              <a:custGeom>
                <a:avLst/>
                <a:gdLst>
                  <a:gd name="T0" fmla="*/ 1 w 1"/>
                  <a:gd name="T1" fmla="*/ 1 h 1"/>
                  <a:gd name="T2" fmla="*/ 1 w 1"/>
                  <a:gd name="T3" fmla="*/ 0 h 1"/>
                  <a:gd name="T4" fmla="*/ 0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33" name="Freeform 528">
                <a:extLst>
                  <a:ext uri="{FF2B5EF4-FFF2-40B4-BE49-F238E27FC236}">
                    <a16:creationId xmlns:a16="http://schemas.microsoft.com/office/drawing/2014/main" id="{A2339A3B-2755-4C84-A940-3BF0D1A4FCA5}"/>
                  </a:ext>
                </a:extLst>
              </p:cNvPr>
              <p:cNvSpPr>
                <a:spLocks/>
              </p:cNvSpPr>
              <p:nvPr userDrawn="1"/>
            </p:nvSpPr>
            <p:spPr bwMode="auto">
              <a:xfrm>
                <a:off x="4510" y="623"/>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34" name="Rectangle 529">
                <a:extLst>
                  <a:ext uri="{FF2B5EF4-FFF2-40B4-BE49-F238E27FC236}">
                    <a16:creationId xmlns:a16="http://schemas.microsoft.com/office/drawing/2014/main" id="{0067D9CE-066A-4C71-862B-41EB741474CB}"/>
                  </a:ext>
                </a:extLst>
              </p:cNvPr>
              <p:cNvSpPr>
                <a:spLocks noChangeArrowheads="1"/>
              </p:cNvSpPr>
              <p:nvPr userDrawn="1"/>
            </p:nvSpPr>
            <p:spPr bwMode="auto">
              <a:xfrm>
                <a:off x="452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35" name="Freeform 530">
                <a:extLst>
                  <a:ext uri="{FF2B5EF4-FFF2-40B4-BE49-F238E27FC236}">
                    <a16:creationId xmlns:a16="http://schemas.microsoft.com/office/drawing/2014/main" id="{83EEB793-2176-487D-9276-26BE09D09E7E}"/>
                  </a:ext>
                </a:extLst>
              </p:cNvPr>
              <p:cNvSpPr>
                <a:spLocks/>
              </p:cNvSpPr>
              <p:nvPr userDrawn="1"/>
            </p:nvSpPr>
            <p:spPr bwMode="auto">
              <a:xfrm>
                <a:off x="4630" y="92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36" name="Freeform 531">
                <a:extLst>
                  <a:ext uri="{FF2B5EF4-FFF2-40B4-BE49-F238E27FC236}">
                    <a16:creationId xmlns:a16="http://schemas.microsoft.com/office/drawing/2014/main" id="{B388A7C8-A6F6-4B25-9AE4-60218F13D544}"/>
                  </a:ext>
                </a:extLst>
              </p:cNvPr>
              <p:cNvSpPr>
                <a:spLocks/>
              </p:cNvSpPr>
              <p:nvPr userDrawn="1"/>
            </p:nvSpPr>
            <p:spPr bwMode="auto">
              <a:xfrm>
                <a:off x="464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37" name="Freeform 532">
                <a:extLst>
                  <a:ext uri="{FF2B5EF4-FFF2-40B4-BE49-F238E27FC236}">
                    <a16:creationId xmlns:a16="http://schemas.microsoft.com/office/drawing/2014/main" id="{6234089C-86AE-409E-B9A3-7D3693479C8B}"/>
                  </a:ext>
                </a:extLst>
              </p:cNvPr>
              <p:cNvSpPr>
                <a:spLocks/>
              </p:cNvSpPr>
              <p:nvPr userDrawn="1"/>
            </p:nvSpPr>
            <p:spPr bwMode="auto">
              <a:xfrm>
                <a:off x="4650" y="673"/>
                <a:ext cx="5" cy="10"/>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2"/>
                      <a:pt x="0"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38" name="Freeform 533">
                <a:extLst>
                  <a:ext uri="{FF2B5EF4-FFF2-40B4-BE49-F238E27FC236}">
                    <a16:creationId xmlns:a16="http://schemas.microsoft.com/office/drawing/2014/main" id="{418BF617-D220-4E26-89A4-18C8FEB1E175}"/>
                  </a:ext>
                </a:extLst>
              </p:cNvPr>
              <p:cNvSpPr>
                <a:spLocks/>
              </p:cNvSpPr>
              <p:nvPr userDrawn="1"/>
            </p:nvSpPr>
            <p:spPr bwMode="auto">
              <a:xfrm>
                <a:off x="4679" y="7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39" name="Freeform 534">
                <a:extLst>
                  <a:ext uri="{FF2B5EF4-FFF2-40B4-BE49-F238E27FC236}">
                    <a16:creationId xmlns:a16="http://schemas.microsoft.com/office/drawing/2014/main" id="{FD898235-D6ED-4FBC-B810-F7E3BF1731B2}"/>
                  </a:ext>
                </a:extLst>
              </p:cNvPr>
              <p:cNvSpPr>
                <a:spLocks/>
              </p:cNvSpPr>
              <p:nvPr userDrawn="1"/>
            </p:nvSpPr>
            <p:spPr bwMode="auto">
              <a:xfrm>
                <a:off x="4694" y="80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40" name="Freeform 535">
                <a:extLst>
                  <a:ext uri="{FF2B5EF4-FFF2-40B4-BE49-F238E27FC236}">
                    <a16:creationId xmlns:a16="http://schemas.microsoft.com/office/drawing/2014/main" id="{A621D6AE-4FD1-43E8-9CB7-13EE605E014A}"/>
                  </a:ext>
                </a:extLst>
              </p:cNvPr>
              <p:cNvSpPr>
                <a:spLocks/>
              </p:cNvSpPr>
              <p:nvPr userDrawn="1"/>
            </p:nvSpPr>
            <p:spPr bwMode="auto">
              <a:xfrm>
                <a:off x="4560" y="97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41" name="Freeform 536">
                <a:extLst>
                  <a:ext uri="{FF2B5EF4-FFF2-40B4-BE49-F238E27FC236}">
                    <a16:creationId xmlns:a16="http://schemas.microsoft.com/office/drawing/2014/main" id="{7B5673C9-CF59-4958-A642-76FB5E3EB52A}"/>
                  </a:ext>
                </a:extLst>
              </p:cNvPr>
              <p:cNvSpPr>
                <a:spLocks/>
              </p:cNvSpPr>
              <p:nvPr userDrawn="1"/>
            </p:nvSpPr>
            <p:spPr bwMode="auto">
              <a:xfrm>
                <a:off x="4585" y="60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42" name="Freeform 537">
                <a:extLst>
                  <a:ext uri="{FF2B5EF4-FFF2-40B4-BE49-F238E27FC236}">
                    <a16:creationId xmlns:a16="http://schemas.microsoft.com/office/drawing/2014/main" id="{22629BFA-6564-4BB9-85D6-9BCA5BA7EE27}"/>
                  </a:ext>
                </a:extLst>
              </p:cNvPr>
              <p:cNvSpPr>
                <a:spLocks/>
              </p:cNvSpPr>
              <p:nvPr userDrawn="1"/>
            </p:nvSpPr>
            <p:spPr bwMode="auto">
              <a:xfrm>
                <a:off x="4605"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43" name="Freeform 538">
                <a:extLst>
                  <a:ext uri="{FF2B5EF4-FFF2-40B4-BE49-F238E27FC236}">
                    <a16:creationId xmlns:a16="http://schemas.microsoft.com/office/drawing/2014/main" id="{1FCD525E-05CC-4A20-8640-801B88CB62CC}"/>
                  </a:ext>
                </a:extLst>
              </p:cNvPr>
              <p:cNvSpPr>
                <a:spLocks/>
              </p:cNvSpPr>
              <p:nvPr userDrawn="1"/>
            </p:nvSpPr>
            <p:spPr bwMode="auto">
              <a:xfrm>
                <a:off x="4590" y="618"/>
                <a:ext cx="5" cy="5"/>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0" y="0"/>
                      <a:pt x="0" y="0"/>
                    </a:cubicBezTo>
                    <a:cubicBezTo>
                      <a:pt x="0"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44" name="Freeform 539">
                <a:extLst>
                  <a:ext uri="{FF2B5EF4-FFF2-40B4-BE49-F238E27FC236}">
                    <a16:creationId xmlns:a16="http://schemas.microsoft.com/office/drawing/2014/main" id="{802A23E6-3117-4EF1-8EF5-0BF04CA55A97}"/>
                  </a:ext>
                </a:extLst>
              </p:cNvPr>
              <p:cNvSpPr>
                <a:spLocks/>
              </p:cNvSpPr>
              <p:nvPr userDrawn="1"/>
            </p:nvSpPr>
            <p:spPr bwMode="auto">
              <a:xfrm>
                <a:off x="4351" y="80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45" name="Freeform 540">
                <a:extLst>
                  <a:ext uri="{FF2B5EF4-FFF2-40B4-BE49-F238E27FC236}">
                    <a16:creationId xmlns:a16="http://schemas.microsoft.com/office/drawing/2014/main" id="{485C9BE2-398A-4BD7-979C-70C5F7773FA3}"/>
                  </a:ext>
                </a:extLst>
              </p:cNvPr>
              <p:cNvSpPr>
                <a:spLocks/>
              </p:cNvSpPr>
              <p:nvPr userDrawn="1"/>
            </p:nvSpPr>
            <p:spPr bwMode="auto">
              <a:xfrm>
                <a:off x="4411" y="7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46" name="Rectangle 541">
                <a:extLst>
                  <a:ext uri="{FF2B5EF4-FFF2-40B4-BE49-F238E27FC236}">
                    <a16:creationId xmlns:a16="http://schemas.microsoft.com/office/drawing/2014/main" id="{E77D83AC-2B6F-4188-A3BB-E2C423FB5162}"/>
                  </a:ext>
                </a:extLst>
              </p:cNvPr>
              <p:cNvSpPr>
                <a:spLocks noChangeArrowheads="1"/>
              </p:cNvSpPr>
              <p:nvPr userDrawn="1"/>
            </p:nvSpPr>
            <p:spPr bwMode="auto">
              <a:xfrm>
                <a:off x="4545" y="61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47" name="Freeform 542">
                <a:extLst>
                  <a:ext uri="{FF2B5EF4-FFF2-40B4-BE49-F238E27FC236}">
                    <a16:creationId xmlns:a16="http://schemas.microsoft.com/office/drawing/2014/main" id="{D1394F18-E488-49DE-9D93-ABF8E9EDD8BF}"/>
                  </a:ext>
                </a:extLst>
              </p:cNvPr>
              <p:cNvSpPr>
                <a:spLocks/>
              </p:cNvSpPr>
              <p:nvPr userDrawn="1"/>
            </p:nvSpPr>
            <p:spPr bwMode="auto">
              <a:xfrm>
                <a:off x="4535"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48" name="Freeform 543">
                <a:extLst>
                  <a:ext uri="{FF2B5EF4-FFF2-40B4-BE49-F238E27FC236}">
                    <a16:creationId xmlns:a16="http://schemas.microsoft.com/office/drawing/2014/main" id="{29AD4F6B-D8E9-4C9C-880D-D04EA148AACA}"/>
                  </a:ext>
                </a:extLst>
              </p:cNvPr>
              <p:cNvSpPr>
                <a:spLocks/>
              </p:cNvSpPr>
              <p:nvPr userDrawn="1"/>
            </p:nvSpPr>
            <p:spPr bwMode="auto">
              <a:xfrm>
                <a:off x="462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49" name="Freeform 544">
                <a:extLst>
                  <a:ext uri="{FF2B5EF4-FFF2-40B4-BE49-F238E27FC236}">
                    <a16:creationId xmlns:a16="http://schemas.microsoft.com/office/drawing/2014/main" id="{33024AB1-BDE9-466C-BA5D-A3DE91C4B975}"/>
                  </a:ext>
                </a:extLst>
              </p:cNvPr>
              <p:cNvSpPr>
                <a:spLocks/>
              </p:cNvSpPr>
              <p:nvPr userDrawn="1"/>
            </p:nvSpPr>
            <p:spPr bwMode="auto">
              <a:xfrm>
                <a:off x="4545"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50" name="Freeform 545">
                <a:extLst>
                  <a:ext uri="{FF2B5EF4-FFF2-40B4-BE49-F238E27FC236}">
                    <a16:creationId xmlns:a16="http://schemas.microsoft.com/office/drawing/2014/main" id="{09ACA821-DF9C-48ED-8598-3E8A1828DCFF}"/>
                  </a:ext>
                </a:extLst>
              </p:cNvPr>
              <p:cNvSpPr>
                <a:spLocks/>
              </p:cNvSpPr>
              <p:nvPr userDrawn="1"/>
            </p:nvSpPr>
            <p:spPr bwMode="auto">
              <a:xfrm>
                <a:off x="4540" y="61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51" name="Freeform 546">
                <a:extLst>
                  <a:ext uri="{FF2B5EF4-FFF2-40B4-BE49-F238E27FC236}">
                    <a16:creationId xmlns:a16="http://schemas.microsoft.com/office/drawing/2014/main" id="{F89D8EA1-2231-4BE1-8CE5-D3EFD8D0F63F}"/>
                  </a:ext>
                </a:extLst>
              </p:cNvPr>
              <p:cNvSpPr>
                <a:spLocks/>
              </p:cNvSpPr>
              <p:nvPr userDrawn="1"/>
            </p:nvSpPr>
            <p:spPr bwMode="auto">
              <a:xfrm>
                <a:off x="4545" y="6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52" name="Freeform 547">
                <a:extLst>
                  <a:ext uri="{FF2B5EF4-FFF2-40B4-BE49-F238E27FC236}">
                    <a16:creationId xmlns:a16="http://schemas.microsoft.com/office/drawing/2014/main" id="{933AF878-F039-4C9F-81AD-3978D2355EDA}"/>
                  </a:ext>
                </a:extLst>
              </p:cNvPr>
              <p:cNvSpPr>
                <a:spLocks/>
              </p:cNvSpPr>
              <p:nvPr userDrawn="1"/>
            </p:nvSpPr>
            <p:spPr bwMode="auto">
              <a:xfrm>
                <a:off x="4426" y="9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53" name="Rectangle 548">
                <a:extLst>
                  <a:ext uri="{FF2B5EF4-FFF2-40B4-BE49-F238E27FC236}">
                    <a16:creationId xmlns:a16="http://schemas.microsoft.com/office/drawing/2014/main" id="{D72D0B35-3C13-4632-98E5-9331FC9439F3}"/>
                  </a:ext>
                </a:extLst>
              </p:cNvPr>
              <p:cNvSpPr>
                <a:spLocks noChangeArrowheads="1"/>
              </p:cNvSpPr>
              <p:nvPr userDrawn="1"/>
            </p:nvSpPr>
            <p:spPr bwMode="auto">
              <a:xfrm>
                <a:off x="4709"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54" name="Freeform 549">
                <a:extLst>
                  <a:ext uri="{FF2B5EF4-FFF2-40B4-BE49-F238E27FC236}">
                    <a16:creationId xmlns:a16="http://schemas.microsoft.com/office/drawing/2014/main" id="{9EA10E03-230D-41EE-AA6C-FD39A5CF07BD}"/>
                  </a:ext>
                </a:extLst>
              </p:cNvPr>
              <p:cNvSpPr>
                <a:spLocks/>
              </p:cNvSpPr>
              <p:nvPr userDrawn="1"/>
            </p:nvSpPr>
            <p:spPr bwMode="auto">
              <a:xfrm>
                <a:off x="4699"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55" name="Freeform 550">
                <a:extLst>
                  <a:ext uri="{FF2B5EF4-FFF2-40B4-BE49-F238E27FC236}">
                    <a16:creationId xmlns:a16="http://schemas.microsoft.com/office/drawing/2014/main" id="{0BF6EA2A-D3A4-403F-800D-E89B45ED5A80}"/>
                  </a:ext>
                </a:extLst>
              </p:cNvPr>
              <p:cNvSpPr>
                <a:spLocks noEditPoints="1"/>
              </p:cNvSpPr>
              <p:nvPr userDrawn="1"/>
            </p:nvSpPr>
            <p:spPr bwMode="auto">
              <a:xfrm>
                <a:off x="4351" y="578"/>
                <a:ext cx="363" cy="404"/>
              </a:xfrm>
              <a:custGeom>
                <a:avLst/>
                <a:gdLst>
                  <a:gd name="T0" fmla="*/ 55 w 73"/>
                  <a:gd name="T1" fmla="*/ 72 h 81"/>
                  <a:gd name="T2" fmla="*/ 59 w 73"/>
                  <a:gd name="T3" fmla="*/ 67 h 81"/>
                  <a:gd name="T4" fmla="*/ 61 w 73"/>
                  <a:gd name="T5" fmla="*/ 65 h 81"/>
                  <a:gd name="T6" fmla="*/ 64 w 73"/>
                  <a:gd name="T7" fmla="*/ 60 h 81"/>
                  <a:gd name="T8" fmla="*/ 67 w 73"/>
                  <a:gd name="T9" fmla="*/ 55 h 81"/>
                  <a:gd name="T10" fmla="*/ 67 w 73"/>
                  <a:gd name="T11" fmla="*/ 45 h 81"/>
                  <a:gd name="T12" fmla="*/ 67 w 73"/>
                  <a:gd name="T13" fmla="*/ 45 h 81"/>
                  <a:gd name="T14" fmla="*/ 70 w 73"/>
                  <a:gd name="T15" fmla="*/ 45 h 81"/>
                  <a:gd name="T16" fmla="*/ 71 w 73"/>
                  <a:gd name="T17" fmla="*/ 39 h 81"/>
                  <a:gd name="T18" fmla="*/ 72 w 73"/>
                  <a:gd name="T19" fmla="*/ 33 h 81"/>
                  <a:gd name="T20" fmla="*/ 72 w 73"/>
                  <a:gd name="T21" fmla="*/ 26 h 81"/>
                  <a:gd name="T22" fmla="*/ 70 w 73"/>
                  <a:gd name="T23" fmla="*/ 21 h 81"/>
                  <a:gd name="T24" fmla="*/ 68 w 73"/>
                  <a:gd name="T25" fmla="*/ 15 h 81"/>
                  <a:gd name="T26" fmla="*/ 70 w 73"/>
                  <a:gd name="T27" fmla="*/ 13 h 81"/>
                  <a:gd name="T28" fmla="*/ 63 w 73"/>
                  <a:gd name="T29" fmla="*/ 11 h 81"/>
                  <a:gd name="T30" fmla="*/ 58 w 73"/>
                  <a:gd name="T31" fmla="*/ 11 h 81"/>
                  <a:gd name="T32" fmla="*/ 57 w 73"/>
                  <a:gd name="T33" fmla="*/ 3 h 81"/>
                  <a:gd name="T34" fmla="*/ 50 w 73"/>
                  <a:gd name="T35" fmla="*/ 0 h 81"/>
                  <a:gd name="T36" fmla="*/ 42 w 73"/>
                  <a:gd name="T37" fmla="*/ 2 h 81"/>
                  <a:gd name="T38" fmla="*/ 39 w 73"/>
                  <a:gd name="T39" fmla="*/ 2 h 81"/>
                  <a:gd name="T40" fmla="*/ 36 w 73"/>
                  <a:gd name="T41" fmla="*/ 5 h 81"/>
                  <a:gd name="T42" fmla="*/ 38 w 73"/>
                  <a:gd name="T43" fmla="*/ 7 h 81"/>
                  <a:gd name="T44" fmla="*/ 40 w 73"/>
                  <a:gd name="T45" fmla="*/ 6 h 81"/>
                  <a:gd name="T46" fmla="*/ 45 w 73"/>
                  <a:gd name="T47" fmla="*/ 7 h 81"/>
                  <a:gd name="T48" fmla="*/ 54 w 73"/>
                  <a:gd name="T49" fmla="*/ 12 h 81"/>
                  <a:gd name="T50" fmla="*/ 60 w 73"/>
                  <a:gd name="T51" fmla="*/ 16 h 81"/>
                  <a:gd name="T52" fmla="*/ 61 w 73"/>
                  <a:gd name="T53" fmla="*/ 19 h 81"/>
                  <a:gd name="T54" fmla="*/ 62 w 73"/>
                  <a:gd name="T55" fmla="*/ 22 h 81"/>
                  <a:gd name="T56" fmla="*/ 64 w 73"/>
                  <a:gd name="T57" fmla="*/ 26 h 81"/>
                  <a:gd name="T58" fmla="*/ 64 w 73"/>
                  <a:gd name="T59" fmla="*/ 38 h 81"/>
                  <a:gd name="T60" fmla="*/ 65 w 73"/>
                  <a:gd name="T61" fmla="*/ 43 h 81"/>
                  <a:gd name="T62" fmla="*/ 62 w 73"/>
                  <a:gd name="T63" fmla="*/ 50 h 81"/>
                  <a:gd name="T64" fmla="*/ 59 w 73"/>
                  <a:gd name="T65" fmla="*/ 56 h 81"/>
                  <a:gd name="T66" fmla="*/ 54 w 73"/>
                  <a:gd name="T67" fmla="*/ 61 h 81"/>
                  <a:gd name="T68" fmla="*/ 46 w 73"/>
                  <a:gd name="T69" fmla="*/ 67 h 81"/>
                  <a:gd name="T70" fmla="*/ 40 w 73"/>
                  <a:gd name="T71" fmla="*/ 70 h 81"/>
                  <a:gd name="T72" fmla="*/ 30 w 73"/>
                  <a:gd name="T73" fmla="*/ 75 h 81"/>
                  <a:gd name="T74" fmla="*/ 19 w 73"/>
                  <a:gd name="T75" fmla="*/ 68 h 81"/>
                  <a:gd name="T76" fmla="*/ 17 w 73"/>
                  <a:gd name="T77" fmla="*/ 66 h 81"/>
                  <a:gd name="T78" fmla="*/ 12 w 73"/>
                  <a:gd name="T79" fmla="*/ 60 h 81"/>
                  <a:gd name="T80" fmla="*/ 10 w 73"/>
                  <a:gd name="T81" fmla="*/ 47 h 81"/>
                  <a:gd name="T82" fmla="*/ 12 w 73"/>
                  <a:gd name="T83" fmla="*/ 32 h 81"/>
                  <a:gd name="T84" fmla="*/ 6 w 73"/>
                  <a:gd name="T85" fmla="*/ 27 h 81"/>
                  <a:gd name="T86" fmla="*/ 2 w 73"/>
                  <a:gd name="T87" fmla="*/ 39 h 81"/>
                  <a:gd name="T88" fmla="*/ 2 w 73"/>
                  <a:gd name="T89" fmla="*/ 45 h 81"/>
                  <a:gd name="T90" fmla="*/ 4 w 73"/>
                  <a:gd name="T91" fmla="*/ 55 h 81"/>
                  <a:gd name="T92" fmla="*/ 7 w 73"/>
                  <a:gd name="T93" fmla="*/ 63 h 81"/>
                  <a:gd name="T94" fmla="*/ 12 w 73"/>
                  <a:gd name="T95" fmla="*/ 71 h 81"/>
                  <a:gd name="T96" fmla="*/ 15 w 73"/>
                  <a:gd name="T97" fmla="*/ 73 h 81"/>
                  <a:gd name="T98" fmla="*/ 18 w 73"/>
                  <a:gd name="T99" fmla="*/ 76 h 81"/>
                  <a:gd name="T100" fmla="*/ 23 w 73"/>
                  <a:gd name="T101" fmla="*/ 80 h 81"/>
                  <a:gd name="T102" fmla="*/ 29 w 73"/>
                  <a:gd name="T103" fmla="*/ 79 h 81"/>
                  <a:gd name="T104" fmla="*/ 32 w 73"/>
                  <a:gd name="T105" fmla="*/ 80 h 81"/>
                  <a:gd name="T106" fmla="*/ 36 w 73"/>
                  <a:gd name="T107" fmla="*/ 81 h 81"/>
                  <a:gd name="T108" fmla="*/ 48 w 73"/>
                  <a:gd name="T109" fmla="*/ 77 h 81"/>
                  <a:gd name="T110" fmla="*/ 61 w 73"/>
                  <a:gd name="T111" fmla="*/ 64 h 81"/>
                  <a:gd name="T112" fmla="*/ 42 w 73"/>
                  <a:gd name="T113" fmla="*/ 6 h 81"/>
                  <a:gd name="T114" fmla="*/ 17 w 73"/>
                  <a:gd name="T11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81">
                    <a:moveTo>
                      <a:pt x="51" y="74"/>
                    </a:moveTo>
                    <a:cubicBezTo>
                      <a:pt x="52" y="74"/>
                      <a:pt x="52" y="74"/>
                      <a:pt x="52" y="74"/>
                    </a:cubicBezTo>
                    <a:cubicBezTo>
                      <a:pt x="52" y="76"/>
                      <a:pt x="51" y="76"/>
                      <a:pt x="52" y="76"/>
                    </a:cubicBezTo>
                    <a:cubicBezTo>
                      <a:pt x="51" y="74"/>
                      <a:pt x="56" y="74"/>
                      <a:pt x="54" y="71"/>
                    </a:cubicBezTo>
                    <a:cubicBezTo>
                      <a:pt x="55" y="71"/>
                      <a:pt x="55" y="71"/>
                      <a:pt x="55" y="71"/>
                    </a:cubicBezTo>
                    <a:cubicBezTo>
                      <a:pt x="55" y="71"/>
                      <a:pt x="55" y="72"/>
                      <a:pt x="55" y="72"/>
                    </a:cubicBezTo>
                    <a:cubicBezTo>
                      <a:pt x="56" y="72"/>
                      <a:pt x="54" y="70"/>
                      <a:pt x="56" y="69"/>
                    </a:cubicBezTo>
                    <a:cubicBezTo>
                      <a:pt x="56" y="69"/>
                      <a:pt x="57" y="69"/>
                      <a:pt x="57" y="69"/>
                    </a:cubicBezTo>
                    <a:cubicBezTo>
                      <a:pt x="57" y="68"/>
                      <a:pt x="57" y="68"/>
                      <a:pt x="57" y="68"/>
                    </a:cubicBezTo>
                    <a:cubicBezTo>
                      <a:pt x="57" y="68"/>
                      <a:pt x="58" y="68"/>
                      <a:pt x="57" y="68"/>
                    </a:cubicBezTo>
                    <a:cubicBezTo>
                      <a:pt x="58" y="67"/>
                      <a:pt x="58" y="67"/>
                      <a:pt x="58" y="67"/>
                    </a:cubicBezTo>
                    <a:cubicBezTo>
                      <a:pt x="59" y="67"/>
                      <a:pt x="59" y="67"/>
                      <a:pt x="59" y="67"/>
                    </a:cubicBezTo>
                    <a:cubicBezTo>
                      <a:pt x="58" y="66"/>
                      <a:pt x="58" y="65"/>
                      <a:pt x="58" y="65"/>
                    </a:cubicBezTo>
                    <a:cubicBezTo>
                      <a:pt x="59" y="65"/>
                      <a:pt x="58" y="65"/>
                      <a:pt x="59" y="65"/>
                    </a:cubicBezTo>
                    <a:cubicBezTo>
                      <a:pt x="59" y="64"/>
                      <a:pt x="59" y="64"/>
                      <a:pt x="59" y="64"/>
                    </a:cubicBezTo>
                    <a:cubicBezTo>
                      <a:pt x="60" y="64"/>
                      <a:pt x="60" y="65"/>
                      <a:pt x="59" y="66"/>
                    </a:cubicBezTo>
                    <a:cubicBezTo>
                      <a:pt x="62" y="67"/>
                      <a:pt x="59" y="65"/>
                      <a:pt x="62" y="64"/>
                    </a:cubicBezTo>
                    <a:cubicBezTo>
                      <a:pt x="61" y="65"/>
                      <a:pt x="61" y="65"/>
                      <a:pt x="61" y="65"/>
                    </a:cubicBezTo>
                    <a:cubicBezTo>
                      <a:pt x="63" y="66"/>
                      <a:pt x="63" y="65"/>
                      <a:pt x="65" y="64"/>
                    </a:cubicBezTo>
                    <a:cubicBezTo>
                      <a:pt x="64" y="64"/>
                      <a:pt x="61" y="65"/>
                      <a:pt x="61" y="63"/>
                    </a:cubicBezTo>
                    <a:cubicBezTo>
                      <a:pt x="62" y="63"/>
                      <a:pt x="62" y="63"/>
                      <a:pt x="62" y="62"/>
                    </a:cubicBezTo>
                    <a:cubicBezTo>
                      <a:pt x="63" y="63"/>
                      <a:pt x="63" y="62"/>
                      <a:pt x="63" y="62"/>
                    </a:cubicBezTo>
                    <a:cubicBezTo>
                      <a:pt x="64" y="62"/>
                      <a:pt x="64" y="62"/>
                      <a:pt x="64" y="62"/>
                    </a:cubicBezTo>
                    <a:cubicBezTo>
                      <a:pt x="65" y="61"/>
                      <a:pt x="64" y="61"/>
                      <a:pt x="64" y="60"/>
                    </a:cubicBezTo>
                    <a:cubicBezTo>
                      <a:pt x="64" y="60"/>
                      <a:pt x="65" y="60"/>
                      <a:pt x="66" y="60"/>
                    </a:cubicBezTo>
                    <a:cubicBezTo>
                      <a:pt x="67" y="59"/>
                      <a:pt x="64" y="60"/>
                      <a:pt x="65" y="59"/>
                    </a:cubicBezTo>
                    <a:cubicBezTo>
                      <a:pt x="66" y="58"/>
                      <a:pt x="66" y="57"/>
                      <a:pt x="66" y="55"/>
                    </a:cubicBezTo>
                    <a:cubicBezTo>
                      <a:pt x="67" y="55"/>
                      <a:pt x="67" y="56"/>
                      <a:pt x="67" y="56"/>
                    </a:cubicBezTo>
                    <a:cubicBezTo>
                      <a:pt x="67" y="55"/>
                      <a:pt x="67" y="55"/>
                      <a:pt x="67" y="55"/>
                    </a:cubicBezTo>
                    <a:cubicBezTo>
                      <a:pt x="67" y="54"/>
                      <a:pt x="67" y="55"/>
                      <a:pt x="67" y="55"/>
                    </a:cubicBezTo>
                    <a:cubicBezTo>
                      <a:pt x="67" y="54"/>
                      <a:pt x="66" y="54"/>
                      <a:pt x="66" y="53"/>
                    </a:cubicBezTo>
                    <a:cubicBezTo>
                      <a:pt x="65" y="52"/>
                      <a:pt x="69" y="52"/>
                      <a:pt x="68" y="50"/>
                    </a:cubicBezTo>
                    <a:cubicBezTo>
                      <a:pt x="68" y="50"/>
                      <a:pt x="69" y="51"/>
                      <a:pt x="69" y="51"/>
                    </a:cubicBezTo>
                    <a:cubicBezTo>
                      <a:pt x="69" y="49"/>
                      <a:pt x="69" y="49"/>
                      <a:pt x="68" y="48"/>
                    </a:cubicBezTo>
                    <a:cubicBezTo>
                      <a:pt x="69" y="47"/>
                      <a:pt x="69" y="47"/>
                      <a:pt x="69" y="47"/>
                    </a:cubicBezTo>
                    <a:cubicBezTo>
                      <a:pt x="68" y="47"/>
                      <a:pt x="67" y="46"/>
                      <a:pt x="67" y="45"/>
                    </a:cubicBezTo>
                    <a:cubicBezTo>
                      <a:pt x="66" y="45"/>
                      <a:pt x="66" y="45"/>
                      <a:pt x="65" y="45"/>
                    </a:cubicBezTo>
                    <a:cubicBezTo>
                      <a:pt x="65" y="44"/>
                      <a:pt x="65" y="44"/>
                      <a:pt x="65" y="44"/>
                    </a:cubicBezTo>
                    <a:cubicBezTo>
                      <a:pt x="65" y="44"/>
                      <a:pt x="66" y="44"/>
                      <a:pt x="66" y="44"/>
                    </a:cubicBezTo>
                    <a:cubicBezTo>
                      <a:pt x="66" y="44"/>
                      <a:pt x="66" y="44"/>
                      <a:pt x="66" y="44"/>
                    </a:cubicBezTo>
                    <a:cubicBezTo>
                      <a:pt x="67" y="43"/>
                      <a:pt x="67" y="44"/>
                      <a:pt x="68" y="44"/>
                    </a:cubicBezTo>
                    <a:cubicBezTo>
                      <a:pt x="68" y="45"/>
                      <a:pt x="67" y="45"/>
                      <a:pt x="67" y="45"/>
                    </a:cubicBezTo>
                    <a:cubicBezTo>
                      <a:pt x="68" y="45"/>
                      <a:pt x="68" y="46"/>
                      <a:pt x="69" y="46"/>
                    </a:cubicBezTo>
                    <a:cubicBezTo>
                      <a:pt x="69" y="46"/>
                      <a:pt x="69" y="46"/>
                      <a:pt x="69" y="45"/>
                    </a:cubicBezTo>
                    <a:cubicBezTo>
                      <a:pt x="69" y="46"/>
                      <a:pt x="69" y="46"/>
                      <a:pt x="69" y="46"/>
                    </a:cubicBezTo>
                    <a:cubicBezTo>
                      <a:pt x="69" y="46"/>
                      <a:pt x="69" y="45"/>
                      <a:pt x="69" y="45"/>
                    </a:cubicBezTo>
                    <a:cubicBezTo>
                      <a:pt x="70" y="45"/>
                      <a:pt x="70" y="45"/>
                      <a:pt x="70" y="45"/>
                    </a:cubicBezTo>
                    <a:cubicBezTo>
                      <a:pt x="70" y="45"/>
                      <a:pt x="70" y="45"/>
                      <a:pt x="70" y="45"/>
                    </a:cubicBezTo>
                    <a:cubicBezTo>
                      <a:pt x="71" y="43"/>
                      <a:pt x="71" y="43"/>
                      <a:pt x="71" y="43"/>
                    </a:cubicBezTo>
                    <a:cubicBezTo>
                      <a:pt x="70" y="42"/>
                      <a:pt x="68" y="40"/>
                      <a:pt x="68" y="38"/>
                    </a:cubicBezTo>
                    <a:cubicBezTo>
                      <a:pt x="69" y="38"/>
                      <a:pt x="70" y="38"/>
                      <a:pt x="71" y="38"/>
                    </a:cubicBezTo>
                    <a:cubicBezTo>
                      <a:pt x="70" y="39"/>
                      <a:pt x="71" y="40"/>
                      <a:pt x="71" y="41"/>
                    </a:cubicBezTo>
                    <a:cubicBezTo>
                      <a:pt x="71" y="41"/>
                      <a:pt x="72" y="41"/>
                      <a:pt x="72" y="41"/>
                    </a:cubicBezTo>
                    <a:cubicBezTo>
                      <a:pt x="71" y="39"/>
                      <a:pt x="71" y="39"/>
                      <a:pt x="71" y="39"/>
                    </a:cubicBezTo>
                    <a:cubicBezTo>
                      <a:pt x="72" y="39"/>
                      <a:pt x="72" y="39"/>
                      <a:pt x="72" y="38"/>
                    </a:cubicBezTo>
                    <a:cubicBezTo>
                      <a:pt x="70" y="38"/>
                      <a:pt x="71" y="36"/>
                      <a:pt x="71" y="35"/>
                    </a:cubicBezTo>
                    <a:cubicBezTo>
                      <a:pt x="71" y="35"/>
                      <a:pt x="72" y="36"/>
                      <a:pt x="72" y="37"/>
                    </a:cubicBezTo>
                    <a:cubicBezTo>
                      <a:pt x="73" y="36"/>
                      <a:pt x="69" y="35"/>
                      <a:pt x="71" y="34"/>
                    </a:cubicBezTo>
                    <a:cubicBezTo>
                      <a:pt x="71" y="34"/>
                      <a:pt x="71" y="34"/>
                      <a:pt x="71" y="35"/>
                    </a:cubicBezTo>
                    <a:cubicBezTo>
                      <a:pt x="71" y="34"/>
                      <a:pt x="71" y="33"/>
                      <a:pt x="72" y="33"/>
                    </a:cubicBezTo>
                    <a:cubicBezTo>
                      <a:pt x="72" y="33"/>
                      <a:pt x="72" y="33"/>
                      <a:pt x="72" y="33"/>
                    </a:cubicBezTo>
                    <a:cubicBezTo>
                      <a:pt x="72" y="31"/>
                      <a:pt x="72" y="28"/>
                      <a:pt x="70" y="28"/>
                    </a:cubicBezTo>
                    <a:cubicBezTo>
                      <a:pt x="70" y="28"/>
                      <a:pt x="72" y="28"/>
                      <a:pt x="72" y="28"/>
                    </a:cubicBezTo>
                    <a:cubicBezTo>
                      <a:pt x="72" y="28"/>
                      <a:pt x="71" y="27"/>
                      <a:pt x="69" y="27"/>
                    </a:cubicBezTo>
                    <a:cubicBezTo>
                      <a:pt x="68" y="26"/>
                      <a:pt x="66" y="26"/>
                      <a:pt x="66" y="26"/>
                    </a:cubicBezTo>
                    <a:cubicBezTo>
                      <a:pt x="68" y="26"/>
                      <a:pt x="71" y="24"/>
                      <a:pt x="72" y="26"/>
                    </a:cubicBezTo>
                    <a:cubicBezTo>
                      <a:pt x="72" y="25"/>
                      <a:pt x="72" y="25"/>
                      <a:pt x="72" y="24"/>
                    </a:cubicBezTo>
                    <a:cubicBezTo>
                      <a:pt x="71" y="24"/>
                      <a:pt x="70" y="25"/>
                      <a:pt x="69" y="25"/>
                    </a:cubicBezTo>
                    <a:cubicBezTo>
                      <a:pt x="71" y="23"/>
                      <a:pt x="70" y="24"/>
                      <a:pt x="71" y="22"/>
                    </a:cubicBezTo>
                    <a:cubicBezTo>
                      <a:pt x="71" y="23"/>
                      <a:pt x="69" y="23"/>
                      <a:pt x="69" y="22"/>
                    </a:cubicBezTo>
                    <a:cubicBezTo>
                      <a:pt x="69" y="22"/>
                      <a:pt x="71" y="22"/>
                      <a:pt x="71" y="22"/>
                    </a:cubicBezTo>
                    <a:cubicBezTo>
                      <a:pt x="71" y="22"/>
                      <a:pt x="70" y="21"/>
                      <a:pt x="70" y="21"/>
                    </a:cubicBezTo>
                    <a:cubicBezTo>
                      <a:pt x="69" y="21"/>
                      <a:pt x="68" y="21"/>
                      <a:pt x="68" y="21"/>
                    </a:cubicBezTo>
                    <a:cubicBezTo>
                      <a:pt x="69" y="21"/>
                      <a:pt x="70" y="20"/>
                      <a:pt x="71" y="20"/>
                    </a:cubicBezTo>
                    <a:cubicBezTo>
                      <a:pt x="70" y="20"/>
                      <a:pt x="71" y="18"/>
                      <a:pt x="70" y="18"/>
                    </a:cubicBezTo>
                    <a:cubicBezTo>
                      <a:pt x="70" y="19"/>
                      <a:pt x="70" y="19"/>
                      <a:pt x="70" y="19"/>
                    </a:cubicBezTo>
                    <a:cubicBezTo>
                      <a:pt x="69" y="17"/>
                      <a:pt x="66" y="18"/>
                      <a:pt x="66" y="17"/>
                    </a:cubicBezTo>
                    <a:cubicBezTo>
                      <a:pt x="66" y="17"/>
                      <a:pt x="69" y="16"/>
                      <a:pt x="68" y="15"/>
                    </a:cubicBezTo>
                    <a:cubicBezTo>
                      <a:pt x="67" y="15"/>
                      <a:pt x="63" y="16"/>
                      <a:pt x="61" y="15"/>
                    </a:cubicBezTo>
                    <a:cubicBezTo>
                      <a:pt x="62" y="15"/>
                      <a:pt x="62" y="15"/>
                      <a:pt x="62" y="15"/>
                    </a:cubicBezTo>
                    <a:cubicBezTo>
                      <a:pt x="60" y="14"/>
                      <a:pt x="60" y="14"/>
                      <a:pt x="60" y="14"/>
                    </a:cubicBezTo>
                    <a:cubicBezTo>
                      <a:pt x="62" y="14"/>
                      <a:pt x="66" y="13"/>
                      <a:pt x="68" y="14"/>
                    </a:cubicBezTo>
                    <a:cubicBezTo>
                      <a:pt x="68" y="13"/>
                      <a:pt x="69" y="13"/>
                      <a:pt x="68" y="13"/>
                    </a:cubicBezTo>
                    <a:cubicBezTo>
                      <a:pt x="69" y="12"/>
                      <a:pt x="69" y="13"/>
                      <a:pt x="70" y="13"/>
                    </a:cubicBezTo>
                    <a:cubicBezTo>
                      <a:pt x="70" y="13"/>
                      <a:pt x="69" y="12"/>
                      <a:pt x="69" y="12"/>
                    </a:cubicBezTo>
                    <a:cubicBezTo>
                      <a:pt x="69" y="11"/>
                      <a:pt x="69" y="10"/>
                      <a:pt x="69" y="10"/>
                    </a:cubicBezTo>
                    <a:cubicBezTo>
                      <a:pt x="67" y="11"/>
                      <a:pt x="66" y="9"/>
                      <a:pt x="65" y="10"/>
                    </a:cubicBezTo>
                    <a:cubicBezTo>
                      <a:pt x="65" y="10"/>
                      <a:pt x="66" y="11"/>
                      <a:pt x="67" y="11"/>
                    </a:cubicBezTo>
                    <a:cubicBezTo>
                      <a:pt x="67" y="11"/>
                      <a:pt x="68" y="12"/>
                      <a:pt x="68" y="12"/>
                    </a:cubicBezTo>
                    <a:cubicBezTo>
                      <a:pt x="67" y="12"/>
                      <a:pt x="64" y="12"/>
                      <a:pt x="63" y="11"/>
                    </a:cubicBezTo>
                    <a:cubicBezTo>
                      <a:pt x="64" y="10"/>
                      <a:pt x="65" y="10"/>
                      <a:pt x="66" y="10"/>
                    </a:cubicBezTo>
                    <a:cubicBezTo>
                      <a:pt x="65" y="10"/>
                      <a:pt x="64" y="9"/>
                      <a:pt x="64" y="8"/>
                    </a:cubicBezTo>
                    <a:cubicBezTo>
                      <a:pt x="65" y="9"/>
                      <a:pt x="65" y="9"/>
                      <a:pt x="65" y="9"/>
                    </a:cubicBezTo>
                    <a:cubicBezTo>
                      <a:pt x="65" y="7"/>
                      <a:pt x="63" y="8"/>
                      <a:pt x="63" y="7"/>
                    </a:cubicBezTo>
                    <a:cubicBezTo>
                      <a:pt x="63" y="6"/>
                      <a:pt x="63" y="5"/>
                      <a:pt x="63" y="5"/>
                    </a:cubicBezTo>
                    <a:cubicBezTo>
                      <a:pt x="62" y="7"/>
                      <a:pt x="59" y="10"/>
                      <a:pt x="58" y="11"/>
                    </a:cubicBezTo>
                    <a:cubicBezTo>
                      <a:pt x="58" y="11"/>
                      <a:pt x="58" y="8"/>
                      <a:pt x="58" y="8"/>
                    </a:cubicBezTo>
                    <a:cubicBezTo>
                      <a:pt x="58" y="6"/>
                      <a:pt x="60" y="6"/>
                      <a:pt x="61" y="5"/>
                    </a:cubicBezTo>
                    <a:cubicBezTo>
                      <a:pt x="60" y="5"/>
                      <a:pt x="60" y="5"/>
                      <a:pt x="60" y="5"/>
                    </a:cubicBezTo>
                    <a:cubicBezTo>
                      <a:pt x="59" y="5"/>
                      <a:pt x="60" y="4"/>
                      <a:pt x="60" y="4"/>
                    </a:cubicBezTo>
                    <a:cubicBezTo>
                      <a:pt x="59" y="5"/>
                      <a:pt x="58" y="3"/>
                      <a:pt x="58" y="5"/>
                    </a:cubicBezTo>
                    <a:cubicBezTo>
                      <a:pt x="58" y="4"/>
                      <a:pt x="58" y="4"/>
                      <a:pt x="57" y="3"/>
                    </a:cubicBezTo>
                    <a:cubicBezTo>
                      <a:pt x="57" y="4"/>
                      <a:pt x="55" y="5"/>
                      <a:pt x="54" y="5"/>
                    </a:cubicBezTo>
                    <a:cubicBezTo>
                      <a:pt x="54" y="5"/>
                      <a:pt x="54" y="5"/>
                      <a:pt x="54" y="4"/>
                    </a:cubicBezTo>
                    <a:cubicBezTo>
                      <a:pt x="53" y="3"/>
                      <a:pt x="52" y="3"/>
                      <a:pt x="51" y="2"/>
                    </a:cubicBezTo>
                    <a:cubicBezTo>
                      <a:pt x="51" y="2"/>
                      <a:pt x="50" y="1"/>
                      <a:pt x="50" y="1"/>
                    </a:cubicBezTo>
                    <a:cubicBezTo>
                      <a:pt x="50" y="1"/>
                      <a:pt x="50" y="1"/>
                      <a:pt x="49" y="1"/>
                    </a:cubicBezTo>
                    <a:cubicBezTo>
                      <a:pt x="49" y="0"/>
                      <a:pt x="50" y="1"/>
                      <a:pt x="50" y="0"/>
                    </a:cubicBezTo>
                    <a:cubicBezTo>
                      <a:pt x="50" y="0"/>
                      <a:pt x="48" y="0"/>
                      <a:pt x="48" y="1"/>
                    </a:cubicBezTo>
                    <a:cubicBezTo>
                      <a:pt x="48" y="2"/>
                      <a:pt x="49" y="1"/>
                      <a:pt x="50" y="1"/>
                    </a:cubicBezTo>
                    <a:cubicBezTo>
                      <a:pt x="50" y="3"/>
                      <a:pt x="48" y="4"/>
                      <a:pt x="46" y="5"/>
                    </a:cubicBezTo>
                    <a:cubicBezTo>
                      <a:pt x="45" y="5"/>
                      <a:pt x="46" y="3"/>
                      <a:pt x="46" y="4"/>
                    </a:cubicBezTo>
                    <a:cubicBezTo>
                      <a:pt x="44" y="3"/>
                      <a:pt x="44" y="6"/>
                      <a:pt x="42" y="5"/>
                    </a:cubicBezTo>
                    <a:cubicBezTo>
                      <a:pt x="41" y="4"/>
                      <a:pt x="42" y="3"/>
                      <a:pt x="42" y="2"/>
                    </a:cubicBezTo>
                    <a:cubicBezTo>
                      <a:pt x="43" y="2"/>
                      <a:pt x="43" y="3"/>
                      <a:pt x="44" y="3"/>
                    </a:cubicBezTo>
                    <a:cubicBezTo>
                      <a:pt x="43" y="2"/>
                      <a:pt x="43" y="2"/>
                      <a:pt x="43" y="2"/>
                    </a:cubicBezTo>
                    <a:cubicBezTo>
                      <a:pt x="44" y="2"/>
                      <a:pt x="44" y="2"/>
                      <a:pt x="45" y="2"/>
                    </a:cubicBezTo>
                    <a:cubicBezTo>
                      <a:pt x="44" y="1"/>
                      <a:pt x="41" y="2"/>
                      <a:pt x="39" y="1"/>
                    </a:cubicBezTo>
                    <a:cubicBezTo>
                      <a:pt x="38" y="2"/>
                      <a:pt x="38" y="2"/>
                      <a:pt x="38" y="2"/>
                    </a:cubicBezTo>
                    <a:cubicBezTo>
                      <a:pt x="39" y="2"/>
                      <a:pt x="39" y="2"/>
                      <a:pt x="39" y="2"/>
                    </a:cubicBezTo>
                    <a:cubicBezTo>
                      <a:pt x="39" y="3"/>
                      <a:pt x="38" y="4"/>
                      <a:pt x="39" y="4"/>
                    </a:cubicBezTo>
                    <a:cubicBezTo>
                      <a:pt x="38" y="5"/>
                      <a:pt x="37" y="6"/>
                      <a:pt x="36" y="5"/>
                    </a:cubicBezTo>
                    <a:cubicBezTo>
                      <a:pt x="36" y="4"/>
                      <a:pt x="36" y="4"/>
                      <a:pt x="36" y="4"/>
                    </a:cubicBezTo>
                    <a:cubicBezTo>
                      <a:pt x="36" y="5"/>
                      <a:pt x="37" y="5"/>
                      <a:pt x="37" y="4"/>
                    </a:cubicBezTo>
                    <a:cubicBezTo>
                      <a:pt x="37" y="5"/>
                      <a:pt x="35" y="3"/>
                      <a:pt x="35" y="5"/>
                    </a:cubicBezTo>
                    <a:cubicBezTo>
                      <a:pt x="36" y="5"/>
                      <a:pt x="36" y="5"/>
                      <a:pt x="36" y="5"/>
                    </a:cubicBezTo>
                    <a:cubicBezTo>
                      <a:pt x="35" y="6"/>
                      <a:pt x="35" y="8"/>
                      <a:pt x="34" y="8"/>
                    </a:cubicBezTo>
                    <a:cubicBezTo>
                      <a:pt x="35" y="9"/>
                      <a:pt x="34" y="8"/>
                      <a:pt x="35" y="9"/>
                    </a:cubicBezTo>
                    <a:cubicBezTo>
                      <a:pt x="34" y="7"/>
                      <a:pt x="37" y="8"/>
                      <a:pt x="36" y="7"/>
                    </a:cubicBezTo>
                    <a:cubicBezTo>
                      <a:pt x="37" y="8"/>
                      <a:pt x="37" y="7"/>
                      <a:pt x="38" y="8"/>
                    </a:cubicBezTo>
                    <a:cubicBezTo>
                      <a:pt x="38" y="8"/>
                      <a:pt x="38" y="7"/>
                      <a:pt x="38" y="8"/>
                    </a:cubicBezTo>
                    <a:cubicBezTo>
                      <a:pt x="38" y="7"/>
                      <a:pt x="38" y="7"/>
                      <a:pt x="38" y="7"/>
                    </a:cubicBezTo>
                    <a:cubicBezTo>
                      <a:pt x="39" y="7"/>
                      <a:pt x="39" y="7"/>
                      <a:pt x="39" y="7"/>
                    </a:cubicBezTo>
                    <a:cubicBezTo>
                      <a:pt x="38" y="7"/>
                      <a:pt x="38" y="7"/>
                      <a:pt x="38" y="7"/>
                    </a:cubicBezTo>
                    <a:cubicBezTo>
                      <a:pt x="39" y="7"/>
                      <a:pt x="39" y="7"/>
                      <a:pt x="38" y="7"/>
                    </a:cubicBezTo>
                    <a:cubicBezTo>
                      <a:pt x="38" y="7"/>
                      <a:pt x="38" y="7"/>
                      <a:pt x="38" y="7"/>
                    </a:cubicBezTo>
                    <a:cubicBezTo>
                      <a:pt x="38" y="6"/>
                      <a:pt x="39" y="5"/>
                      <a:pt x="40" y="5"/>
                    </a:cubicBezTo>
                    <a:cubicBezTo>
                      <a:pt x="40" y="5"/>
                      <a:pt x="40" y="5"/>
                      <a:pt x="40" y="6"/>
                    </a:cubicBezTo>
                    <a:cubicBezTo>
                      <a:pt x="40" y="5"/>
                      <a:pt x="40" y="5"/>
                      <a:pt x="40" y="5"/>
                    </a:cubicBezTo>
                    <a:cubicBezTo>
                      <a:pt x="40" y="6"/>
                      <a:pt x="42" y="6"/>
                      <a:pt x="41" y="7"/>
                    </a:cubicBezTo>
                    <a:cubicBezTo>
                      <a:pt x="41" y="7"/>
                      <a:pt x="41" y="7"/>
                      <a:pt x="41" y="7"/>
                    </a:cubicBezTo>
                    <a:cubicBezTo>
                      <a:pt x="42" y="7"/>
                      <a:pt x="43" y="8"/>
                      <a:pt x="43" y="7"/>
                    </a:cubicBezTo>
                    <a:cubicBezTo>
                      <a:pt x="43" y="8"/>
                      <a:pt x="44" y="6"/>
                      <a:pt x="44" y="7"/>
                    </a:cubicBezTo>
                    <a:cubicBezTo>
                      <a:pt x="44" y="7"/>
                      <a:pt x="45" y="7"/>
                      <a:pt x="45" y="7"/>
                    </a:cubicBezTo>
                    <a:cubicBezTo>
                      <a:pt x="45" y="7"/>
                      <a:pt x="45" y="7"/>
                      <a:pt x="45" y="7"/>
                    </a:cubicBezTo>
                    <a:cubicBezTo>
                      <a:pt x="46" y="7"/>
                      <a:pt x="48" y="6"/>
                      <a:pt x="49" y="8"/>
                    </a:cubicBezTo>
                    <a:cubicBezTo>
                      <a:pt x="49" y="8"/>
                      <a:pt x="50" y="8"/>
                      <a:pt x="50" y="8"/>
                    </a:cubicBezTo>
                    <a:cubicBezTo>
                      <a:pt x="50" y="9"/>
                      <a:pt x="50" y="9"/>
                      <a:pt x="50" y="9"/>
                    </a:cubicBezTo>
                    <a:cubicBezTo>
                      <a:pt x="51" y="9"/>
                      <a:pt x="51" y="10"/>
                      <a:pt x="52" y="10"/>
                    </a:cubicBezTo>
                    <a:cubicBezTo>
                      <a:pt x="51" y="12"/>
                      <a:pt x="54" y="12"/>
                      <a:pt x="54" y="12"/>
                    </a:cubicBezTo>
                    <a:cubicBezTo>
                      <a:pt x="55" y="12"/>
                      <a:pt x="55" y="12"/>
                      <a:pt x="55" y="12"/>
                    </a:cubicBezTo>
                    <a:cubicBezTo>
                      <a:pt x="55" y="12"/>
                      <a:pt x="56" y="12"/>
                      <a:pt x="57" y="13"/>
                    </a:cubicBezTo>
                    <a:cubicBezTo>
                      <a:pt x="58" y="12"/>
                      <a:pt x="58" y="12"/>
                      <a:pt x="58" y="12"/>
                    </a:cubicBezTo>
                    <a:cubicBezTo>
                      <a:pt x="59" y="12"/>
                      <a:pt x="58" y="14"/>
                      <a:pt x="59" y="15"/>
                    </a:cubicBezTo>
                    <a:cubicBezTo>
                      <a:pt x="59" y="15"/>
                      <a:pt x="59" y="15"/>
                      <a:pt x="59" y="14"/>
                    </a:cubicBezTo>
                    <a:cubicBezTo>
                      <a:pt x="58" y="16"/>
                      <a:pt x="59" y="16"/>
                      <a:pt x="60" y="16"/>
                    </a:cubicBezTo>
                    <a:cubicBezTo>
                      <a:pt x="61" y="17"/>
                      <a:pt x="61" y="17"/>
                      <a:pt x="61" y="18"/>
                    </a:cubicBezTo>
                    <a:cubicBezTo>
                      <a:pt x="61" y="18"/>
                      <a:pt x="61" y="18"/>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2" y="19"/>
                      <a:pt x="62" y="20"/>
                    </a:cubicBezTo>
                    <a:cubicBezTo>
                      <a:pt x="61" y="20"/>
                      <a:pt x="61" y="20"/>
                      <a:pt x="61" y="20"/>
                    </a:cubicBezTo>
                    <a:cubicBezTo>
                      <a:pt x="61" y="20"/>
                      <a:pt x="61" y="20"/>
                      <a:pt x="61" y="20"/>
                    </a:cubicBezTo>
                    <a:cubicBezTo>
                      <a:pt x="61" y="21"/>
                      <a:pt x="62" y="20"/>
                      <a:pt x="62" y="20"/>
                    </a:cubicBezTo>
                    <a:cubicBezTo>
                      <a:pt x="63" y="20"/>
                      <a:pt x="63" y="20"/>
                      <a:pt x="63" y="20"/>
                    </a:cubicBezTo>
                    <a:cubicBezTo>
                      <a:pt x="62" y="21"/>
                      <a:pt x="64" y="21"/>
                      <a:pt x="62" y="22"/>
                    </a:cubicBezTo>
                    <a:cubicBezTo>
                      <a:pt x="63" y="22"/>
                      <a:pt x="64" y="24"/>
                      <a:pt x="65" y="23"/>
                    </a:cubicBezTo>
                    <a:cubicBezTo>
                      <a:pt x="65" y="23"/>
                      <a:pt x="65" y="24"/>
                      <a:pt x="65" y="23"/>
                    </a:cubicBezTo>
                    <a:cubicBezTo>
                      <a:pt x="65" y="24"/>
                      <a:pt x="65" y="24"/>
                      <a:pt x="65" y="25"/>
                    </a:cubicBezTo>
                    <a:cubicBezTo>
                      <a:pt x="64" y="25"/>
                      <a:pt x="64" y="25"/>
                      <a:pt x="64" y="25"/>
                    </a:cubicBezTo>
                    <a:cubicBezTo>
                      <a:pt x="66" y="26"/>
                      <a:pt x="66" y="26"/>
                      <a:pt x="66" y="26"/>
                    </a:cubicBezTo>
                    <a:cubicBezTo>
                      <a:pt x="65" y="27"/>
                      <a:pt x="65" y="27"/>
                      <a:pt x="64" y="26"/>
                    </a:cubicBezTo>
                    <a:cubicBezTo>
                      <a:pt x="66" y="28"/>
                      <a:pt x="65" y="27"/>
                      <a:pt x="66" y="29"/>
                    </a:cubicBezTo>
                    <a:cubicBezTo>
                      <a:pt x="65" y="29"/>
                      <a:pt x="65" y="29"/>
                      <a:pt x="65" y="29"/>
                    </a:cubicBezTo>
                    <a:cubicBezTo>
                      <a:pt x="65" y="29"/>
                      <a:pt x="67" y="30"/>
                      <a:pt x="66" y="30"/>
                    </a:cubicBezTo>
                    <a:cubicBezTo>
                      <a:pt x="65" y="30"/>
                      <a:pt x="65" y="32"/>
                      <a:pt x="65" y="33"/>
                    </a:cubicBezTo>
                    <a:cubicBezTo>
                      <a:pt x="65" y="34"/>
                      <a:pt x="65" y="36"/>
                      <a:pt x="64" y="37"/>
                    </a:cubicBezTo>
                    <a:cubicBezTo>
                      <a:pt x="66" y="37"/>
                      <a:pt x="63" y="38"/>
                      <a:pt x="64" y="38"/>
                    </a:cubicBezTo>
                    <a:cubicBezTo>
                      <a:pt x="64" y="39"/>
                      <a:pt x="64" y="39"/>
                      <a:pt x="63" y="38"/>
                    </a:cubicBezTo>
                    <a:cubicBezTo>
                      <a:pt x="64" y="40"/>
                      <a:pt x="62" y="40"/>
                      <a:pt x="63" y="41"/>
                    </a:cubicBezTo>
                    <a:cubicBezTo>
                      <a:pt x="63" y="41"/>
                      <a:pt x="63" y="41"/>
                      <a:pt x="62" y="41"/>
                    </a:cubicBezTo>
                    <a:cubicBezTo>
                      <a:pt x="62" y="41"/>
                      <a:pt x="63" y="41"/>
                      <a:pt x="62" y="41"/>
                    </a:cubicBezTo>
                    <a:cubicBezTo>
                      <a:pt x="62" y="41"/>
                      <a:pt x="62" y="41"/>
                      <a:pt x="62" y="41"/>
                    </a:cubicBezTo>
                    <a:cubicBezTo>
                      <a:pt x="61" y="42"/>
                      <a:pt x="63" y="43"/>
                      <a:pt x="65" y="43"/>
                    </a:cubicBezTo>
                    <a:cubicBezTo>
                      <a:pt x="64" y="44"/>
                      <a:pt x="64" y="44"/>
                      <a:pt x="64" y="45"/>
                    </a:cubicBezTo>
                    <a:cubicBezTo>
                      <a:pt x="64" y="45"/>
                      <a:pt x="63" y="45"/>
                      <a:pt x="63" y="44"/>
                    </a:cubicBezTo>
                    <a:cubicBezTo>
                      <a:pt x="63" y="45"/>
                      <a:pt x="62" y="47"/>
                      <a:pt x="63" y="47"/>
                    </a:cubicBezTo>
                    <a:cubicBezTo>
                      <a:pt x="62" y="47"/>
                      <a:pt x="62" y="48"/>
                      <a:pt x="63" y="48"/>
                    </a:cubicBezTo>
                    <a:cubicBezTo>
                      <a:pt x="62" y="49"/>
                      <a:pt x="62" y="49"/>
                      <a:pt x="62" y="50"/>
                    </a:cubicBezTo>
                    <a:cubicBezTo>
                      <a:pt x="62" y="50"/>
                      <a:pt x="62" y="50"/>
                      <a:pt x="62" y="50"/>
                    </a:cubicBezTo>
                    <a:cubicBezTo>
                      <a:pt x="63" y="51"/>
                      <a:pt x="62" y="50"/>
                      <a:pt x="62" y="51"/>
                    </a:cubicBezTo>
                    <a:cubicBezTo>
                      <a:pt x="62" y="51"/>
                      <a:pt x="62" y="51"/>
                      <a:pt x="62" y="51"/>
                    </a:cubicBezTo>
                    <a:cubicBezTo>
                      <a:pt x="60" y="52"/>
                      <a:pt x="62" y="52"/>
                      <a:pt x="60" y="53"/>
                    </a:cubicBezTo>
                    <a:cubicBezTo>
                      <a:pt x="61" y="54"/>
                      <a:pt x="61" y="54"/>
                      <a:pt x="61" y="54"/>
                    </a:cubicBezTo>
                    <a:cubicBezTo>
                      <a:pt x="62" y="55"/>
                      <a:pt x="59" y="54"/>
                      <a:pt x="59" y="56"/>
                    </a:cubicBezTo>
                    <a:cubicBezTo>
                      <a:pt x="59" y="56"/>
                      <a:pt x="59" y="56"/>
                      <a:pt x="59" y="56"/>
                    </a:cubicBezTo>
                    <a:cubicBezTo>
                      <a:pt x="60" y="57"/>
                      <a:pt x="56" y="56"/>
                      <a:pt x="56" y="56"/>
                    </a:cubicBezTo>
                    <a:cubicBezTo>
                      <a:pt x="55" y="56"/>
                      <a:pt x="55" y="56"/>
                      <a:pt x="55" y="55"/>
                    </a:cubicBezTo>
                    <a:cubicBezTo>
                      <a:pt x="54" y="56"/>
                      <a:pt x="56" y="56"/>
                      <a:pt x="56" y="57"/>
                    </a:cubicBezTo>
                    <a:cubicBezTo>
                      <a:pt x="55" y="57"/>
                      <a:pt x="55" y="56"/>
                      <a:pt x="54" y="57"/>
                    </a:cubicBezTo>
                    <a:cubicBezTo>
                      <a:pt x="54" y="57"/>
                      <a:pt x="55" y="60"/>
                      <a:pt x="53" y="60"/>
                    </a:cubicBezTo>
                    <a:cubicBezTo>
                      <a:pt x="53" y="60"/>
                      <a:pt x="54" y="60"/>
                      <a:pt x="54" y="61"/>
                    </a:cubicBezTo>
                    <a:cubicBezTo>
                      <a:pt x="53" y="61"/>
                      <a:pt x="51" y="61"/>
                      <a:pt x="52" y="62"/>
                    </a:cubicBezTo>
                    <a:cubicBezTo>
                      <a:pt x="51" y="62"/>
                      <a:pt x="51" y="62"/>
                      <a:pt x="51" y="62"/>
                    </a:cubicBezTo>
                    <a:cubicBezTo>
                      <a:pt x="51" y="63"/>
                      <a:pt x="50" y="64"/>
                      <a:pt x="50" y="65"/>
                    </a:cubicBezTo>
                    <a:cubicBezTo>
                      <a:pt x="49" y="64"/>
                      <a:pt x="49" y="65"/>
                      <a:pt x="48" y="66"/>
                    </a:cubicBezTo>
                    <a:cubicBezTo>
                      <a:pt x="48" y="67"/>
                      <a:pt x="47" y="67"/>
                      <a:pt x="47" y="66"/>
                    </a:cubicBezTo>
                    <a:cubicBezTo>
                      <a:pt x="47" y="66"/>
                      <a:pt x="46" y="66"/>
                      <a:pt x="46" y="67"/>
                    </a:cubicBezTo>
                    <a:cubicBezTo>
                      <a:pt x="45" y="67"/>
                      <a:pt x="45" y="67"/>
                      <a:pt x="45" y="67"/>
                    </a:cubicBezTo>
                    <a:cubicBezTo>
                      <a:pt x="45" y="67"/>
                      <a:pt x="45" y="67"/>
                      <a:pt x="45" y="67"/>
                    </a:cubicBezTo>
                    <a:cubicBezTo>
                      <a:pt x="44" y="67"/>
                      <a:pt x="44" y="68"/>
                      <a:pt x="44" y="69"/>
                    </a:cubicBezTo>
                    <a:cubicBezTo>
                      <a:pt x="43" y="69"/>
                      <a:pt x="43" y="69"/>
                      <a:pt x="43" y="69"/>
                    </a:cubicBezTo>
                    <a:cubicBezTo>
                      <a:pt x="42" y="69"/>
                      <a:pt x="42" y="69"/>
                      <a:pt x="41" y="71"/>
                    </a:cubicBezTo>
                    <a:cubicBezTo>
                      <a:pt x="40" y="70"/>
                      <a:pt x="40" y="70"/>
                      <a:pt x="40" y="70"/>
                    </a:cubicBezTo>
                    <a:cubicBezTo>
                      <a:pt x="40" y="71"/>
                      <a:pt x="37" y="69"/>
                      <a:pt x="36" y="71"/>
                    </a:cubicBezTo>
                    <a:cubicBezTo>
                      <a:pt x="36" y="71"/>
                      <a:pt x="36" y="70"/>
                      <a:pt x="36" y="70"/>
                    </a:cubicBezTo>
                    <a:cubicBezTo>
                      <a:pt x="35" y="71"/>
                      <a:pt x="34" y="71"/>
                      <a:pt x="33" y="70"/>
                    </a:cubicBezTo>
                    <a:cubicBezTo>
                      <a:pt x="32" y="70"/>
                      <a:pt x="32" y="70"/>
                      <a:pt x="31" y="72"/>
                    </a:cubicBezTo>
                    <a:cubicBezTo>
                      <a:pt x="30" y="73"/>
                      <a:pt x="30" y="73"/>
                      <a:pt x="30" y="73"/>
                    </a:cubicBezTo>
                    <a:cubicBezTo>
                      <a:pt x="32" y="73"/>
                      <a:pt x="30" y="74"/>
                      <a:pt x="30" y="75"/>
                    </a:cubicBezTo>
                    <a:cubicBezTo>
                      <a:pt x="30" y="75"/>
                      <a:pt x="29" y="73"/>
                      <a:pt x="29" y="73"/>
                    </a:cubicBezTo>
                    <a:cubicBezTo>
                      <a:pt x="30" y="74"/>
                      <a:pt x="30" y="74"/>
                      <a:pt x="30" y="74"/>
                    </a:cubicBezTo>
                    <a:cubicBezTo>
                      <a:pt x="30" y="72"/>
                      <a:pt x="28" y="73"/>
                      <a:pt x="28" y="71"/>
                    </a:cubicBezTo>
                    <a:cubicBezTo>
                      <a:pt x="25" y="71"/>
                      <a:pt x="22" y="69"/>
                      <a:pt x="20" y="67"/>
                    </a:cubicBezTo>
                    <a:cubicBezTo>
                      <a:pt x="19" y="69"/>
                      <a:pt x="19" y="69"/>
                      <a:pt x="19" y="69"/>
                    </a:cubicBezTo>
                    <a:cubicBezTo>
                      <a:pt x="19" y="68"/>
                      <a:pt x="19" y="68"/>
                      <a:pt x="19" y="68"/>
                    </a:cubicBezTo>
                    <a:cubicBezTo>
                      <a:pt x="19" y="68"/>
                      <a:pt x="19" y="67"/>
                      <a:pt x="20" y="67"/>
                    </a:cubicBezTo>
                    <a:cubicBezTo>
                      <a:pt x="20" y="66"/>
                      <a:pt x="18" y="67"/>
                      <a:pt x="18" y="67"/>
                    </a:cubicBezTo>
                    <a:cubicBezTo>
                      <a:pt x="17" y="66"/>
                      <a:pt x="20" y="66"/>
                      <a:pt x="19" y="66"/>
                    </a:cubicBezTo>
                    <a:cubicBezTo>
                      <a:pt x="19" y="66"/>
                      <a:pt x="19" y="66"/>
                      <a:pt x="19" y="66"/>
                    </a:cubicBezTo>
                    <a:cubicBezTo>
                      <a:pt x="19" y="66"/>
                      <a:pt x="19" y="66"/>
                      <a:pt x="19" y="66"/>
                    </a:cubicBezTo>
                    <a:cubicBezTo>
                      <a:pt x="18" y="66"/>
                      <a:pt x="17" y="67"/>
                      <a:pt x="17" y="66"/>
                    </a:cubicBezTo>
                    <a:cubicBezTo>
                      <a:pt x="17" y="65"/>
                      <a:pt x="17" y="65"/>
                      <a:pt x="17" y="65"/>
                    </a:cubicBezTo>
                    <a:cubicBezTo>
                      <a:pt x="17" y="65"/>
                      <a:pt x="17" y="65"/>
                      <a:pt x="17" y="65"/>
                    </a:cubicBezTo>
                    <a:cubicBezTo>
                      <a:pt x="17" y="65"/>
                      <a:pt x="16" y="64"/>
                      <a:pt x="16" y="64"/>
                    </a:cubicBezTo>
                    <a:cubicBezTo>
                      <a:pt x="16" y="65"/>
                      <a:pt x="16" y="65"/>
                      <a:pt x="16" y="65"/>
                    </a:cubicBezTo>
                    <a:cubicBezTo>
                      <a:pt x="15" y="65"/>
                      <a:pt x="15" y="64"/>
                      <a:pt x="14" y="65"/>
                    </a:cubicBezTo>
                    <a:cubicBezTo>
                      <a:pt x="15" y="63"/>
                      <a:pt x="12" y="61"/>
                      <a:pt x="12" y="60"/>
                    </a:cubicBezTo>
                    <a:cubicBezTo>
                      <a:pt x="11" y="60"/>
                      <a:pt x="11" y="59"/>
                      <a:pt x="11" y="58"/>
                    </a:cubicBezTo>
                    <a:cubicBezTo>
                      <a:pt x="10" y="58"/>
                      <a:pt x="9" y="59"/>
                      <a:pt x="9" y="58"/>
                    </a:cubicBezTo>
                    <a:cubicBezTo>
                      <a:pt x="12" y="57"/>
                      <a:pt x="10" y="56"/>
                      <a:pt x="11" y="55"/>
                    </a:cubicBezTo>
                    <a:cubicBezTo>
                      <a:pt x="10" y="56"/>
                      <a:pt x="10" y="53"/>
                      <a:pt x="9" y="54"/>
                    </a:cubicBezTo>
                    <a:cubicBezTo>
                      <a:pt x="9" y="53"/>
                      <a:pt x="10" y="54"/>
                      <a:pt x="10" y="53"/>
                    </a:cubicBezTo>
                    <a:cubicBezTo>
                      <a:pt x="9" y="52"/>
                      <a:pt x="10" y="49"/>
                      <a:pt x="10" y="47"/>
                    </a:cubicBezTo>
                    <a:cubicBezTo>
                      <a:pt x="9" y="47"/>
                      <a:pt x="9" y="48"/>
                      <a:pt x="8" y="47"/>
                    </a:cubicBezTo>
                    <a:cubicBezTo>
                      <a:pt x="10" y="46"/>
                      <a:pt x="10" y="46"/>
                      <a:pt x="10" y="46"/>
                    </a:cubicBezTo>
                    <a:cubicBezTo>
                      <a:pt x="10" y="45"/>
                      <a:pt x="8" y="45"/>
                      <a:pt x="9" y="45"/>
                    </a:cubicBezTo>
                    <a:cubicBezTo>
                      <a:pt x="9" y="45"/>
                      <a:pt x="8" y="45"/>
                      <a:pt x="8" y="45"/>
                    </a:cubicBezTo>
                    <a:cubicBezTo>
                      <a:pt x="9" y="43"/>
                      <a:pt x="9" y="40"/>
                      <a:pt x="9" y="38"/>
                    </a:cubicBezTo>
                    <a:cubicBezTo>
                      <a:pt x="9" y="36"/>
                      <a:pt x="10" y="34"/>
                      <a:pt x="12" y="32"/>
                    </a:cubicBezTo>
                    <a:cubicBezTo>
                      <a:pt x="11" y="33"/>
                      <a:pt x="11" y="32"/>
                      <a:pt x="12" y="32"/>
                    </a:cubicBezTo>
                    <a:cubicBezTo>
                      <a:pt x="11" y="32"/>
                      <a:pt x="11" y="31"/>
                      <a:pt x="10" y="31"/>
                    </a:cubicBezTo>
                    <a:cubicBezTo>
                      <a:pt x="10" y="31"/>
                      <a:pt x="12" y="30"/>
                      <a:pt x="12" y="30"/>
                    </a:cubicBezTo>
                    <a:cubicBezTo>
                      <a:pt x="11" y="29"/>
                      <a:pt x="13" y="28"/>
                      <a:pt x="12" y="28"/>
                    </a:cubicBezTo>
                    <a:cubicBezTo>
                      <a:pt x="12" y="28"/>
                      <a:pt x="12" y="28"/>
                      <a:pt x="12" y="28"/>
                    </a:cubicBezTo>
                    <a:cubicBezTo>
                      <a:pt x="11" y="27"/>
                      <a:pt x="8" y="28"/>
                      <a:pt x="6" y="27"/>
                    </a:cubicBezTo>
                    <a:cubicBezTo>
                      <a:pt x="8" y="29"/>
                      <a:pt x="3" y="29"/>
                      <a:pt x="5" y="31"/>
                    </a:cubicBezTo>
                    <a:cubicBezTo>
                      <a:pt x="4" y="31"/>
                      <a:pt x="4" y="31"/>
                      <a:pt x="4" y="31"/>
                    </a:cubicBezTo>
                    <a:cubicBezTo>
                      <a:pt x="5" y="31"/>
                      <a:pt x="5" y="32"/>
                      <a:pt x="4" y="33"/>
                    </a:cubicBezTo>
                    <a:cubicBezTo>
                      <a:pt x="4" y="32"/>
                      <a:pt x="4" y="32"/>
                      <a:pt x="4" y="32"/>
                    </a:cubicBezTo>
                    <a:cubicBezTo>
                      <a:pt x="3" y="35"/>
                      <a:pt x="2" y="36"/>
                      <a:pt x="1" y="39"/>
                    </a:cubicBezTo>
                    <a:cubicBezTo>
                      <a:pt x="2" y="39"/>
                      <a:pt x="2" y="39"/>
                      <a:pt x="2" y="39"/>
                    </a:cubicBezTo>
                    <a:cubicBezTo>
                      <a:pt x="2" y="39"/>
                      <a:pt x="2" y="39"/>
                      <a:pt x="2" y="40"/>
                    </a:cubicBezTo>
                    <a:cubicBezTo>
                      <a:pt x="3" y="41"/>
                      <a:pt x="2" y="38"/>
                      <a:pt x="3" y="39"/>
                    </a:cubicBezTo>
                    <a:cubicBezTo>
                      <a:pt x="1" y="39"/>
                      <a:pt x="3" y="43"/>
                      <a:pt x="1" y="44"/>
                    </a:cubicBezTo>
                    <a:cubicBezTo>
                      <a:pt x="1" y="45"/>
                      <a:pt x="2" y="43"/>
                      <a:pt x="2" y="44"/>
                    </a:cubicBezTo>
                    <a:cubicBezTo>
                      <a:pt x="1" y="45"/>
                      <a:pt x="1" y="45"/>
                      <a:pt x="1" y="45"/>
                    </a:cubicBezTo>
                    <a:cubicBezTo>
                      <a:pt x="2" y="45"/>
                      <a:pt x="2" y="45"/>
                      <a:pt x="2" y="45"/>
                    </a:cubicBezTo>
                    <a:cubicBezTo>
                      <a:pt x="2" y="45"/>
                      <a:pt x="1" y="46"/>
                      <a:pt x="1" y="46"/>
                    </a:cubicBezTo>
                    <a:cubicBezTo>
                      <a:pt x="1" y="46"/>
                      <a:pt x="1" y="45"/>
                      <a:pt x="0" y="45"/>
                    </a:cubicBezTo>
                    <a:cubicBezTo>
                      <a:pt x="0" y="46"/>
                      <a:pt x="1" y="48"/>
                      <a:pt x="1" y="48"/>
                    </a:cubicBezTo>
                    <a:cubicBezTo>
                      <a:pt x="1" y="48"/>
                      <a:pt x="1" y="47"/>
                      <a:pt x="1" y="47"/>
                    </a:cubicBezTo>
                    <a:cubicBezTo>
                      <a:pt x="2" y="50"/>
                      <a:pt x="1" y="53"/>
                      <a:pt x="3" y="55"/>
                    </a:cubicBezTo>
                    <a:cubicBezTo>
                      <a:pt x="4" y="55"/>
                      <a:pt x="4" y="55"/>
                      <a:pt x="4" y="55"/>
                    </a:cubicBezTo>
                    <a:cubicBezTo>
                      <a:pt x="5" y="57"/>
                      <a:pt x="3" y="57"/>
                      <a:pt x="5" y="59"/>
                    </a:cubicBezTo>
                    <a:cubicBezTo>
                      <a:pt x="4" y="59"/>
                      <a:pt x="4" y="59"/>
                      <a:pt x="4" y="59"/>
                    </a:cubicBezTo>
                    <a:cubicBezTo>
                      <a:pt x="5" y="59"/>
                      <a:pt x="5" y="59"/>
                      <a:pt x="6" y="60"/>
                    </a:cubicBezTo>
                    <a:cubicBezTo>
                      <a:pt x="5" y="60"/>
                      <a:pt x="5" y="61"/>
                      <a:pt x="4" y="61"/>
                    </a:cubicBezTo>
                    <a:cubicBezTo>
                      <a:pt x="6" y="63"/>
                      <a:pt x="5" y="62"/>
                      <a:pt x="7" y="62"/>
                    </a:cubicBezTo>
                    <a:cubicBezTo>
                      <a:pt x="7" y="63"/>
                      <a:pt x="7" y="63"/>
                      <a:pt x="7" y="63"/>
                    </a:cubicBezTo>
                    <a:cubicBezTo>
                      <a:pt x="8" y="63"/>
                      <a:pt x="8" y="63"/>
                      <a:pt x="9" y="64"/>
                    </a:cubicBezTo>
                    <a:cubicBezTo>
                      <a:pt x="8" y="63"/>
                      <a:pt x="8" y="65"/>
                      <a:pt x="7" y="64"/>
                    </a:cubicBezTo>
                    <a:cubicBezTo>
                      <a:pt x="7" y="67"/>
                      <a:pt x="10" y="66"/>
                      <a:pt x="9" y="69"/>
                    </a:cubicBezTo>
                    <a:cubicBezTo>
                      <a:pt x="11" y="68"/>
                      <a:pt x="9" y="66"/>
                      <a:pt x="9" y="66"/>
                    </a:cubicBezTo>
                    <a:cubicBezTo>
                      <a:pt x="10" y="66"/>
                      <a:pt x="11" y="66"/>
                      <a:pt x="11" y="67"/>
                    </a:cubicBezTo>
                    <a:cubicBezTo>
                      <a:pt x="12" y="67"/>
                      <a:pt x="10" y="70"/>
                      <a:pt x="12" y="71"/>
                    </a:cubicBezTo>
                    <a:cubicBezTo>
                      <a:pt x="11" y="71"/>
                      <a:pt x="11" y="71"/>
                      <a:pt x="11" y="71"/>
                    </a:cubicBezTo>
                    <a:cubicBezTo>
                      <a:pt x="11" y="72"/>
                      <a:pt x="13" y="71"/>
                      <a:pt x="13" y="72"/>
                    </a:cubicBezTo>
                    <a:cubicBezTo>
                      <a:pt x="14" y="72"/>
                      <a:pt x="14" y="73"/>
                      <a:pt x="15" y="72"/>
                    </a:cubicBezTo>
                    <a:cubicBezTo>
                      <a:pt x="15" y="72"/>
                      <a:pt x="13" y="71"/>
                      <a:pt x="13" y="71"/>
                    </a:cubicBezTo>
                    <a:cubicBezTo>
                      <a:pt x="14" y="72"/>
                      <a:pt x="16" y="71"/>
                      <a:pt x="17" y="72"/>
                    </a:cubicBezTo>
                    <a:cubicBezTo>
                      <a:pt x="17" y="72"/>
                      <a:pt x="16" y="73"/>
                      <a:pt x="15" y="73"/>
                    </a:cubicBezTo>
                    <a:cubicBezTo>
                      <a:pt x="16" y="73"/>
                      <a:pt x="16" y="73"/>
                      <a:pt x="17" y="73"/>
                    </a:cubicBezTo>
                    <a:cubicBezTo>
                      <a:pt x="16" y="75"/>
                      <a:pt x="15" y="73"/>
                      <a:pt x="13" y="73"/>
                    </a:cubicBezTo>
                    <a:cubicBezTo>
                      <a:pt x="13" y="74"/>
                      <a:pt x="15" y="73"/>
                      <a:pt x="14" y="74"/>
                    </a:cubicBezTo>
                    <a:cubicBezTo>
                      <a:pt x="16" y="73"/>
                      <a:pt x="15" y="76"/>
                      <a:pt x="17" y="75"/>
                    </a:cubicBezTo>
                    <a:cubicBezTo>
                      <a:pt x="17" y="76"/>
                      <a:pt x="17" y="76"/>
                      <a:pt x="17" y="76"/>
                    </a:cubicBezTo>
                    <a:cubicBezTo>
                      <a:pt x="17" y="76"/>
                      <a:pt x="18" y="75"/>
                      <a:pt x="18" y="76"/>
                    </a:cubicBezTo>
                    <a:cubicBezTo>
                      <a:pt x="17" y="76"/>
                      <a:pt x="17" y="76"/>
                      <a:pt x="17" y="76"/>
                    </a:cubicBezTo>
                    <a:cubicBezTo>
                      <a:pt x="18" y="76"/>
                      <a:pt x="18" y="78"/>
                      <a:pt x="20" y="78"/>
                    </a:cubicBezTo>
                    <a:cubicBezTo>
                      <a:pt x="17" y="77"/>
                      <a:pt x="20" y="77"/>
                      <a:pt x="19" y="76"/>
                    </a:cubicBezTo>
                    <a:cubicBezTo>
                      <a:pt x="22" y="76"/>
                      <a:pt x="19" y="79"/>
                      <a:pt x="23" y="79"/>
                    </a:cubicBezTo>
                    <a:cubicBezTo>
                      <a:pt x="22" y="79"/>
                      <a:pt x="21" y="78"/>
                      <a:pt x="22" y="78"/>
                    </a:cubicBezTo>
                    <a:cubicBezTo>
                      <a:pt x="23" y="79"/>
                      <a:pt x="23" y="79"/>
                      <a:pt x="23" y="80"/>
                    </a:cubicBezTo>
                    <a:cubicBezTo>
                      <a:pt x="25" y="80"/>
                      <a:pt x="23" y="79"/>
                      <a:pt x="24" y="78"/>
                    </a:cubicBezTo>
                    <a:cubicBezTo>
                      <a:pt x="25" y="80"/>
                      <a:pt x="25" y="78"/>
                      <a:pt x="26" y="78"/>
                    </a:cubicBezTo>
                    <a:cubicBezTo>
                      <a:pt x="26" y="79"/>
                      <a:pt x="26" y="79"/>
                      <a:pt x="26" y="79"/>
                    </a:cubicBezTo>
                    <a:cubicBezTo>
                      <a:pt x="28" y="80"/>
                      <a:pt x="27" y="77"/>
                      <a:pt x="29" y="78"/>
                    </a:cubicBezTo>
                    <a:cubicBezTo>
                      <a:pt x="28" y="79"/>
                      <a:pt x="28" y="79"/>
                      <a:pt x="28" y="79"/>
                    </a:cubicBezTo>
                    <a:cubicBezTo>
                      <a:pt x="29" y="79"/>
                      <a:pt x="29" y="79"/>
                      <a:pt x="29" y="79"/>
                    </a:cubicBezTo>
                    <a:cubicBezTo>
                      <a:pt x="29" y="80"/>
                      <a:pt x="29" y="80"/>
                      <a:pt x="29" y="80"/>
                    </a:cubicBezTo>
                    <a:cubicBezTo>
                      <a:pt x="30" y="79"/>
                      <a:pt x="30" y="79"/>
                      <a:pt x="31" y="80"/>
                    </a:cubicBezTo>
                    <a:cubicBezTo>
                      <a:pt x="31" y="79"/>
                      <a:pt x="31" y="78"/>
                      <a:pt x="32" y="78"/>
                    </a:cubicBezTo>
                    <a:cubicBezTo>
                      <a:pt x="33" y="78"/>
                      <a:pt x="32" y="79"/>
                      <a:pt x="33" y="79"/>
                    </a:cubicBezTo>
                    <a:cubicBezTo>
                      <a:pt x="33" y="79"/>
                      <a:pt x="33" y="80"/>
                      <a:pt x="32" y="79"/>
                    </a:cubicBezTo>
                    <a:cubicBezTo>
                      <a:pt x="32" y="80"/>
                      <a:pt x="32" y="80"/>
                      <a:pt x="32" y="80"/>
                    </a:cubicBezTo>
                    <a:cubicBezTo>
                      <a:pt x="33" y="81"/>
                      <a:pt x="34" y="80"/>
                      <a:pt x="34" y="80"/>
                    </a:cubicBezTo>
                    <a:cubicBezTo>
                      <a:pt x="34" y="80"/>
                      <a:pt x="34" y="80"/>
                      <a:pt x="34" y="80"/>
                    </a:cubicBezTo>
                    <a:cubicBezTo>
                      <a:pt x="36" y="78"/>
                      <a:pt x="36" y="78"/>
                      <a:pt x="36" y="78"/>
                    </a:cubicBezTo>
                    <a:cubicBezTo>
                      <a:pt x="36" y="79"/>
                      <a:pt x="36" y="79"/>
                      <a:pt x="36" y="79"/>
                    </a:cubicBezTo>
                    <a:cubicBezTo>
                      <a:pt x="36" y="79"/>
                      <a:pt x="36" y="79"/>
                      <a:pt x="37" y="79"/>
                    </a:cubicBezTo>
                    <a:cubicBezTo>
                      <a:pt x="37" y="79"/>
                      <a:pt x="37" y="80"/>
                      <a:pt x="36" y="81"/>
                    </a:cubicBezTo>
                    <a:cubicBezTo>
                      <a:pt x="36" y="81"/>
                      <a:pt x="38" y="79"/>
                      <a:pt x="38" y="79"/>
                    </a:cubicBezTo>
                    <a:cubicBezTo>
                      <a:pt x="38" y="80"/>
                      <a:pt x="39" y="80"/>
                      <a:pt x="39" y="80"/>
                    </a:cubicBezTo>
                    <a:cubicBezTo>
                      <a:pt x="40" y="81"/>
                      <a:pt x="41" y="78"/>
                      <a:pt x="43" y="78"/>
                    </a:cubicBezTo>
                    <a:cubicBezTo>
                      <a:pt x="43" y="78"/>
                      <a:pt x="43" y="78"/>
                      <a:pt x="43" y="78"/>
                    </a:cubicBezTo>
                    <a:cubicBezTo>
                      <a:pt x="44" y="78"/>
                      <a:pt x="46" y="78"/>
                      <a:pt x="47" y="76"/>
                    </a:cubicBezTo>
                    <a:cubicBezTo>
                      <a:pt x="48" y="77"/>
                      <a:pt x="48" y="77"/>
                      <a:pt x="48" y="77"/>
                    </a:cubicBezTo>
                    <a:cubicBezTo>
                      <a:pt x="49" y="76"/>
                      <a:pt x="46" y="76"/>
                      <a:pt x="48" y="75"/>
                    </a:cubicBezTo>
                    <a:cubicBezTo>
                      <a:pt x="49" y="74"/>
                      <a:pt x="49" y="75"/>
                      <a:pt x="50" y="76"/>
                    </a:cubicBezTo>
                    <a:cubicBezTo>
                      <a:pt x="50" y="75"/>
                      <a:pt x="50" y="73"/>
                      <a:pt x="52" y="73"/>
                    </a:cubicBezTo>
                    <a:cubicBezTo>
                      <a:pt x="52" y="73"/>
                      <a:pt x="51" y="73"/>
                      <a:pt x="51" y="74"/>
                    </a:cubicBezTo>
                    <a:close/>
                    <a:moveTo>
                      <a:pt x="61" y="63"/>
                    </a:moveTo>
                    <a:cubicBezTo>
                      <a:pt x="61" y="64"/>
                      <a:pt x="61" y="65"/>
                      <a:pt x="61" y="64"/>
                    </a:cubicBezTo>
                    <a:cubicBezTo>
                      <a:pt x="60" y="63"/>
                      <a:pt x="61" y="64"/>
                      <a:pt x="61" y="63"/>
                    </a:cubicBezTo>
                    <a:close/>
                    <a:moveTo>
                      <a:pt x="69" y="43"/>
                    </a:moveTo>
                    <a:cubicBezTo>
                      <a:pt x="69" y="44"/>
                      <a:pt x="69" y="44"/>
                      <a:pt x="69" y="44"/>
                    </a:cubicBezTo>
                    <a:cubicBezTo>
                      <a:pt x="69" y="44"/>
                      <a:pt x="69" y="44"/>
                      <a:pt x="69" y="43"/>
                    </a:cubicBezTo>
                    <a:close/>
                    <a:moveTo>
                      <a:pt x="42" y="6"/>
                    </a:moveTo>
                    <a:cubicBezTo>
                      <a:pt x="42" y="6"/>
                      <a:pt x="42" y="6"/>
                      <a:pt x="42" y="6"/>
                    </a:cubicBezTo>
                    <a:cubicBezTo>
                      <a:pt x="43" y="7"/>
                      <a:pt x="42" y="7"/>
                      <a:pt x="42" y="6"/>
                    </a:cubicBezTo>
                    <a:close/>
                    <a:moveTo>
                      <a:pt x="41" y="6"/>
                    </a:moveTo>
                    <a:cubicBezTo>
                      <a:pt x="41" y="6"/>
                      <a:pt x="41" y="6"/>
                      <a:pt x="41" y="6"/>
                    </a:cubicBezTo>
                    <a:cubicBezTo>
                      <a:pt x="41" y="6"/>
                      <a:pt x="41" y="6"/>
                      <a:pt x="42" y="6"/>
                    </a:cubicBezTo>
                    <a:cubicBezTo>
                      <a:pt x="42" y="6"/>
                      <a:pt x="41" y="6"/>
                      <a:pt x="41" y="6"/>
                    </a:cubicBezTo>
                    <a:close/>
                    <a:moveTo>
                      <a:pt x="17" y="65"/>
                    </a:moveTo>
                    <a:cubicBezTo>
                      <a:pt x="17" y="66"/>
                      <a:pt x="17" y="66"/>
                      <a:pt x="17" y="66"/>
                    </a:cubicBezTo>
                    <a:cubicBezTo>
                      <a:pt x="16" y="65"/>
                      <a:pt x="17" y="65"/>
                      <a:pt x="1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56" name="Freeform 551">
                <a:extLst>
                  <a:ext uri="{FF2B5EF4-FFF2-40B4-BE49-F238E27FC236}">
                    <a16:creationId xmlns:a16="http://schemas.microsoft.com/office/drawing/2014/main" id="{309ADDFF-592E-4237-A97B-E885D7EBA8DF}"/>
                  </a:ext>
                </a:extLst>
              </p:cNvPr>
              <p:cNvSpPr>
                <a:spLocks/>
              </p:cNvSpPr>
              <p:nvPr userDrawn="1"/>
            </p:nvSpPr>
            <p:spPr bwMode="auto">
              <a:xfrm>
                <a:off x="4694" y="8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57" name="Freeform 552">
                <a:extLst>
                  <a:ext uri="{FF2B5EF4-FFF2-40B4-BE49-F238E27FC236}">
                    <a16:creationId xmlns:a16="http://schemas.microsoft.com/office/drawing/2014/main" id="{28703FB9-F884-47B4-B681-67377FA4AAB5}"/>
                  </a:ext>
                </a:extLst>
              </p:cNvPr>
              <p:cNvSpPr>
                <a:spLocks/>
              </p:cNvSpPr>
              <p:nvPr userDrawn="1"/>
            </p:nvSpPr>
            <p:spPr bwMode="auto">
              <a:xfrm>
                <a:off x="4565" y="967"/>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58" name="Freeform 553">
                <a:extLst>
                  <a:ext uri="{FF2B5EF4-FFF2-40B4-BE49-F238E27FC236}">
                    <a16:creationId xmlns:a16="http://schemas.microsoft.com/office/drawing/2014/main" id="{E3E7595D-0575-4750-9175-8F2B314D205C}"/>
                  </a:ext>
                </a:extLst>
              </p:cNvPr>
              <p:cNvSpPr>
                <a:spLocks/>
              </p:cNvSpPr>
              <p:nvPr userDrawn="1"/>
            </p:nvSpPr>
            <p:spPr bwMode="auto">
              <a:xfrm>
                <a:off x="4650" y="59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59" name="Freeform 554">
                <a:extLst>
                  <a:ext uri="{FF2B5EF4-FFF2-40B4-BE49-F238E27FC236}">
                    <a16:creationId xmlns:a16="http://schemas.microsoft.com/office/drawing/2014/main" id="{2687EB8C-95D6-4CA6-B595-CAA808D7FDDD}"/>
                  </a:ext>
                </a:extLst>
              </p:cNvPr>
              <p:cNvSpPr>
                <a:spLocks/>
              </p:cNvSpPr>
              <p:nvPr userDrawn="1"/>
            </p:nvSpPr>
            <p:spPr bwMode="auto">
              <a:xfrm>
                <a:off x="4530" y="61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60" name="Freeform 555">
                <a:extLst>
                  <a:ext uri="{FF2B5EF4-FFF2-40B4-BE49-F238E27FC236}">
                    <a16:creationId xmlns:a16="http://schemas.microsoft.com/office/drawing/2014/main" id="{016A02BA-B514-41AD-BD88-30EA0B582F8E}"/>
                  </a:ext>
                </a:extLst>
              </p:cNvPr>
              <p:cNvSpPr>
                <a:spLocks/>
              </p:cNvSpPr>
              <p:nvPr userDrawn="1"/>
            </p:nvSpPr>
            <p:spPr bwMode="auto">
              <a:xfrm>
                <a:off x="4490" y="60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0"/>
                      <a:pt x="0" y="1"/>
                    </a:cubicBez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61" name="Freeform 556">
                <a:extLst>
                  <a:ext uri="{FF2B5EF4-FFF2-40B4-BE49-F238E27FC236}">
                    <a16:creationId xmlns:a16="http://schemas.microsoft.com/office/drawing/2014/main" id="{9F959BA5-F9D7-46F5-95EA-4A8A05BE23DD}"/>
                  </a:ext>
                </a:extLst>
              </p:cNvPr>
              <p:cNvSpPr>
                <a:spLocks/>
              </p:cNvSpPr>
              <p:nvPr userDrawn="1"/>
            </p:nvSpPr>
            <p:spPr bwMode="auto">
              <a:xfrm>
                <a:off x="4520" y="603"/>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1"/>
                    </a:cubicBezTo>
                    <a:cubicBezTo>
                      <a:pt x="0" y="1"/>
                      <a:pt x="0" y="1"/>
                      <a:pt x="0" y="1"/>
                    </a:cubicBezTo>
                    <a:cubicBezTo>
                      <a:pt x="0" y="2"/>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62" name="Freeform 557">
                <a:extLst>
                  <a:ext uri="{FF2B5EF4-FFF2-40B4-BE49-F238E27FC236}">
                    <a16:creationId xmlns:a16="http://schemas.microsoft.com/office/drawing/2014/main" id="{9F470DFF-66AC-4113-8BC6-01F38083A932}"/>
                  </a:ext>
                </a:extLst>
              </p:cNvPr>
              <p:cNvSpPr>
                <a:spLocks/>
              </p:cNvSpPr>
              <p:nvPr userDrawn="1"/>
            </p:nvSpPr>
            <p:spPr bwMode="auto">
              <a:xfrm>
                <a:off x="451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63" name="Freeform 558">
                <a:extLst>
                  <a:ext uri="{FF2B5EF4-FFF2-40B4-BE49-F238E27FC236}">
                    <a16:creationId xmlns:a16="http://schemas.microsoft.com/office/drawing/2014/main" id="{16E1A0BB-FF26-4D38-BAD9-D7CA59C5F93C}"/>
                  </a:ext>
                </a:extLst>
              </p:cNvPr>
              <p:cNvSpPr>
                <a:spLocks/>
              </p:cNvSpPr>
              <p:nvPr userDrawn="1"/>
            </p:nvSpPr>
            <p:spPr bwMode="auto">
              <a:xfrm>
                <a:off x="4550" y="608"/>
                <a:ext cx="5" cy="1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64" name="Freeform 559">
                <a:extLst>
                  <a:ext uri="{FF2B5EF4-FFF2-40B4-BE49-F238E27FC236}">
                    <a16:creationId xmlns:a16="http://schemas.microsoft.com/office/drawing/2014/main" id="{72341021-296E-4C87-963A-CF8E26BF840A}"/>
                  </a:ext>
                </a:extLst>
              </p:cNvPr>
              <p:cNvSpPr>
                <a:spLocks/>
              </p:cNvSpPr>
              <p:nvPr userDrawn="1"/>
            </p:nvSpPr>
            <p:spPr bwMode="auto">
              <a:xfrm>
                <a:off x="4520" y="59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65" name="Freeform 560">
                <a:extLst>
                  <a:ext uri="{FF2B5EF4-FFF2-40B4-BE49-F238E27FC236}">
                    <a16:creationId xmlns:a16="http://schemas.microsoft.com/office/drawing/2014/main" id="{21B3C48E-60A4-4266-AD22-F6E54A14DB7D}"/>
                  </a:ext>
                </a:extLst>
              </p:cNvPr>
              <p:cNvSpPr>
                <a:spLocks/>
              </p:cNvSpPr>
              <p:nvPr userDrawn="1"/>
            </p:nvSpPr>
            <p:spPr bwMode="auto">
              <a:xfrm>
                <a:off x="4535" y="5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66" name="Freeform 561">
                <a:extLst>
                  <a:ext uri="{FF2B5EF4-FFF2-40B4-BE49-F238E27FC236}">
                    <a16:creationId xmlns:a16="http://schemas.microsoft.com/office/drawing/2014/main" id="{3136C215-3011-4F99-8AC5-35D588B3086C}"/>
                  </a:ext>
                </a:extLst>
              </p:cNvPr>
              <p:cNvSpPr>
                <a:spLocks/>
              </p:cNvSpPr>
              <p:nvPr userDrawn="1"/>
            </p:nvSpPr>
            <p:spPr bwMode="auto">
              <a:xfrm>
                <a:off x="4530" y="5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67" name="Freeform 562">
                <a:extLst>
                  <a:ext uri="{FF2B5EF4-FFF2-40B4-BE49-F238E27FC236}">
                    <a16:creationId xmlns:a16="http://schemas.microsoft.com/office/drawing/2014/main" id="{E6339EFF-15F4-4C93-B515-5BAD7F09E519}"/>
                  </a:ext>
                </a:extLst>
              </p:cNvPr>
              <p:cNvSpPr>
                <a:spLocks/>
              </p:cNvSpPr>
              <p:nvPr userDrawn="1"/>
            </p:nvSpPr>
            <p:spPr bwMode="auto">
              <a:xfrm>
                <a:off x="4525"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68" name="Freeform 563">
                <a:extLst>
                  <a:ext uri="{FF2B5EF4-FFF2-40B4-BE49-F238E27FC236}">
                    <a16:creationId xmlns:a16="http://schemas.microsoft.com/office/drawing/2014/main" id="{98CC4D0A-A579-4ED3-93DD-990B9F3A82E3}"/>
                  </a:ext>
                </a:extLst>
              </p:cNvPr>
              <p:cNvSpPr>
                <a:spLocks/>
              </p:cNvSpPr>
              <p:nvPr userDrawn="1"/>
            </p:nvSpPr>
            <p:spPr bwMode="auto">
              <a:xfrm>
                <a:off x="4580" y="588"/>
                <a:ext cx="10" cy="5"/>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1" y="1"/>
                    </a:cubicBezTo>
                    <a:cubicBezTo>
                      <a:pt x="2" y="1"/>
                      <a:pt x="1"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69" name="Freeform 564">
                <a:extLst>
                  <a:ext uri="{FF2B5EF4-FFF2-40B4-BE49-F238E27FC236}">
                    <a16:creationId xmlns:a16="http://schemas.microsoft.com/office/drawing/2014/main" id="{6FDD6018-5B84-4EA2-B0F5-4E39A96C72ED}"/>
                  </a:ext>
                </a:extLst>
              </p:cNvPr>
              <p:cNvSpPr>
                <a:spLocks/>
              </p:cNvSpPr>
              <p:nvPr userDrawn="1"/>
            </p:nvSpPr>
            <p:spPr bwMode="auto">
              <a:xfrm>
                <a:off x="4570" y="57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70" name="Freeform 565">
                <a:extLst>
                  <a:ext uri="{FF2B5EF4-FFF2-40B4-BE49-F238E27FC236}">
                    <a16:creationId xmlns:a16="http://schemas.microsoft.com/office/drawing/2014/main" id="{EA590358-1860-465A-BBA6-5BD84969B08C}"/>
                  </a:ext>
                </a:extLst>
              </p:cNvPr>
              <p:cNvSpPr>
                <a:spLocks/>
              </p:cNvSpPr>
              <p:nvPr userDrawn="1"/>
            </p:nvSpPr>
            <p:spPr bwMode="auto">
              <a:xfrm>
                <a:off x="4580" y="573"/>
                <a:ext cx="15" cy="5"/>
              </a:xfrm>
              <a:custGeom>
                <a:avLst/>
                <a:gdLst>
                  <a:gd name="T0" fmla="*/ 1 w 3"/>
                  <a:gd name="T1" fmla="*/ 1 h 1"/>
                  <a:gd name="T2" fmla="*/ 1 w 3"/>
                  <a:gd name="T3" fmla="*/ 0 h 1"/>
                  <a:gd name="T4" fmla="*/ 1 w 3"/>
                  <a:gd name="T5" fmla="*/ 1 h 1"/>
                </a:gdLst>
                <a:ahLst/>
                <a:cxnLst>
                  <a:cxn ang="0">
                    <a:pos x="T0" y="T1"/>
                  </a:cxn>
                  <a:cxn ang="0">
                    <a:pos x="T2" y="T3"/>
                  </a:cxn>
                  <a:cxn ang="0">
                    <a:pos x="T4" y="T5"/>
                  </a:cxn>
                </a:cxnLst>
                <a:rect l="0" t="0" r="r" b="b"/>
                <a:pathLst>
                  <a:path w="3" h="1">
                    <a:moveTo>
                      <a:pt x="1" y="1"/>
                    </a:moveTo>
                    <a:cubicBezTo>
                      <a:pt x="1" y="1"/>
                      <a:pt x="3"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71" name="Freeform 566">
                <a:extLst>
                  <a:ext uri="{FF2B5EF4-FFF2-40B4-BE49-F238E27FC236}">
                    <a16:creationId xmlns:a16="http://schemas.microsoft.com/office/drawing/2014/main" id="{ECA507B0-9C9B-4B1C-A529-28BBA6462320}"/>
                  </a:ext>
                </a:extLst>
              </p:cNvPr>
              <p:cNvSpPr>
                <a:spLocks/>
              </p:cNvSpPr>
              <p:nvPr userDrawn="1"/>
            </p:nvSpPr>
            <p:spPr bwMode="auto">
              <a:xfrm>
                <a:off x="4640" y="618"/>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72" name="Freeform 567">
                <a:extLst>
                  <a:ext uri="{FF2B5EF4-FFF2-40B4-BE49-F238E27FC236}">
                    <a16:creationId xmlns:a16="http://schemas.microsoft.com/office/drawing/2014/main" id="{4C8B6E99-5689-4EA7-BA58-B6622F739B89}"/>
                  </a:ext>
                </a:extLst>
              </p:cNvPr>
              <p:cNvSpPr>
                <a:spLocks/>
              </p:cNvSpPr>
              <p:nvPr userDrawn="1"/>
            </p:nvSpPr>
            <p:spPr bwMode="auto">
              <a:xfrm>
                <a:off x="4694" y="653"/>
                <a:ext cx="10" cy="10"/>
              </a:xfrm>
              <a:custGeom>
                <a:avLst/>
                <a:gdLst>
                  <a:gd name="T0" fmla="*/ 2 w 2"/>
                  <a:gd name="T1" fmla="*/ 1 h 2"/>
                  <a:gd name="T2" fmla="*/ 1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1"/>
                      <a:pt x="1" y="0"/>
                    </a:cubicBezTo>
                    <a:cubicBezTo>
                      <a:pt x="0" y="0"/>
                      <a:pt x="1" y="1"/>
                      <a:pt x="0" y="1"/>
                    </a:cubicBezTo>
                    <a:cubicBezTo>
                      <a:pt x="1" y="2"/>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73" name="Freeform 568">
                <a:extLst>
                  <a:ext uri="{FF2B5EF4-FFF2-40B4-BE49-F238E27FC236}">
                    <a16:creationId xmlns:a16="http://schemas.microsoft.com/office/drawing/2014/main" id="{F9E71CE7-C998-4AE8-872E-58070035F7BA}"/>
                  </a:ext>
                </a:extLst>
              </p:cNvPr>
              <p:cNvSpPr>
                <a:spLocks/>
              </p:cNvSpPr>
              <p:nvPr userDrawn="1"/>
            </p:nvSpPr>
            <p:spPr bwMode="auto">
              <a:xfrm>
                <a:off x="4694" y="6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74" name="Freeform 569">
                <a:extLst>
                  <a:ext uri="{FF2B5EF4-FFF2-40B4-BE49-F238E27FC236}">
                    <a16:creationId xmlns:a16="http://schemas.microsoft.com/office/drawing/2014/main" id="{371F5FF6-6AF3-4DDA-9B84-CA0AA0018B69}"/>
                  </a:ext>
                </a:extLst>
              </p:cNvPr>
              <p:cNvSpPr>
                <a:spLocks/>
              </p:cNvSpPr>
              <p:nvPr userDrawn="1"/>
            </p:nvSpPr>
            <p:spPr bwMode="auto">
              <a:xfrm>
                <a:off x="4416" y="7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75" name="Freeform 570">
                <a:extLst>
                  <a:ext uri="{FF2B5EF4-FFF2-40B4-BE49-F238E27FC236}">
                    <a16:creationId xmlns:a16="http://schemas.microsoft.com/office/drawing/2014/main" id="{0E606E97-17D1-47ED-A8C2-344B07794A6A}"/>
                  </a:ext>
                </a:extLst>
              </p:cNvPr>
              <p:cNvSpPr>
                <a:spLocks/>
              </p:cNvSpPr>
              <p:nvPr userDrawn="1"/>
            </p:nvSpPr>
            <p:spPr bwMode="auto">
              <a:xfrm>
                <a:off x="4416" y="71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76" name="Freeform 571">
                <a:extLst>
                  <a:ext uri="{FF2B5EF4-FFF2-40B4-BE49-F238E27FC236}">
                    <a16:creationId xmlns:a16="http://schemas.microsoft.com/office/drawing/2014/main" id="{5A49ABCE-1768-4569-B70D-9A366DB4756E}"/>
                  </a:ext>
                </a:extLst>
              </p:cNvPr>
              <p:cNvSpPr>
                <a:spLocks/>
              </p:cNvSpPr>
              <p:nvPr userDrawn="1"/>
            </p:nvSpPr>
            <p:spPr bwMode="auto">
              <a:xfrm>
                <a:off x="4669" y="8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77" name="Freeform 572">
                <a:extLst>
                  <a:ext uri="{FF2B5EF4-FFF2-40B4-BE49-F238E27FC236}">
                    <a16:creationId xmlns:a16="http://schemas.microsoft.com/office/drawing/2014/main" id="{5839748D-4D68-4041-ADB7-E906D28814A1}"/>
                  </a:ext>
                </a:extLst>
              </p:cNvPr>
              <p:cNvSpPr>
                <a:spLocks/>
              </p:cNvSpPr>
              <p:nvPr userDrawn="1"/>
            </p:nvSpPr>
            <p:spPr bwMode="auto">
              <a:xfrm>
                <a:off x="4630" y="92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78" name="Freeform 573">
                <a:extLst>
                  <a:ext uri="{FF2B5EF4-FFF2-40B4-BE49-F238E27FC236}">
                    <a16:creationId xmlns:a16="http://schemas.microsoft.com/office/drawing/2014/main" id="{FDBE92D7-5CC0-41B1-BEF2-0D925C5BAB6C}"/>
                  </a:ext>
                </a:extLst>
              </p:cNvPr>
              <p:cNvSpPr>
                <a:spLocks/>
              </p:cNvSpPr>
              <p:nvPr userDrawn="1"/>
            </p:nvSpPr>
            <p:spPr bwMode="auto">
              <a:xfrm>
                <a:off x="4595" y="957"/>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1" y="1"/>
                      <a:pt x="2" y="1"/>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79" name="Freeform 574">
                <a:extLst>
                  <a:ext uri="{FF2B5EF4-FFF2-40B4-BE49-F238E27FC236}">
                    <a16:creationId xmlns:a16="http://schemas.microsoft.com/office/drawing/2014/main" id="{FD5E5007-1901-4D2B-B866-66383D4DD224}"/>
                  </a:ext>
                </a:extLst>
              </p:cNvPr>
              <p:cNvSpPr>
                <a:spLocks/>
              </p:cNvSpPr>
              <p:nvPr userDrawn="1"/>
            </p:nvSpPr>
            <p:spPr bwMode="auto">
              <a:xfrm>
                <a:off x="4092" y="42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80" name="Freeform 575">
                <a:extLst>
                  <a:ext uri="{FF2B5EF4-FFF2-40B4-BE49-F238E27FC236}">
                    <a16:creationId xmlns:a16="http://schemas.microsoft.com/office/drawing/2014/main" id="{4CCBE4DF-D1EE-4653-AD86-2601D52008D5}"/>
                  </a:ext>
                </a:extLst>
              </p:cNvPr>
              <p:cNvSpPr>
                <a:spLocks/>
              </p:cNvSpPr>
              <p:nvPr userDrawn="1"/>
            </p:nvSpPr>
            <p:spPr bwMode="auto">
              <a:xfrm>
                <a:off x="4092" y="3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81" name="Freeform 576">
                <a:extLst>
                  <a:ext uri="{FF2B5EF4-FFF2-40B4-BE49-F238E27FC236}">
                    <a16:creationId xmlns:a16="http://schemas.microsoft.com/office/drawing/2014/main" id="{29D6A8EC-DBCF-4DFB-8C99-2515053ED2F9}"/>
                  </a:ext>
                </a:extLst>
              </p:cNvPr>
              <p:cNvSpPr>
                <a:spLocks/>
              </p:cNvSpPr>
              <p:nvPr userDrawn="1"/>
            </p:nvSpPr>
            <p:spPr bwMode="auto">
              <a:xfrm>
                <a:off x="4097" y="373"/>
                <a:ext cx="10" cy="15"/>
              </a:xfrm>
              <a:custGeom>
                <a:avLst/>
                <a:gdLst>
                  <a:gd name="T0" fmla="*/ 2 w 2"/>
                  <a:gd name="T1" fmla="*/ 0 h 3"/>
                  <a:gd name="T2" fmla="*/ 0 w 2"/>
                  <a:gd name="T3" fmla="*/ 3 h 3"/>
                  <a:gd name="T4" fmla="*/ 0 w 2"/>
                  <a:gd name="T5" fmla="*/ 3 h 3"/>
                  <a:gd name="T6" fmla="*/ 1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1" y="2"/>
                      <a:pt x="0" y="3"/>
                    </a:cubicBezTo>
                    <a:cubicBezTo>
                      <a:pt x="0" y="3"/>
                      <a:pt x="0" y="3"/>
                      <a:pt x="0" y="3"/>
                    </a:cubicBezTo>
                    <a:cubicBezTo>
                      <a:pt x="1" y="3"/>
                      <a:pt x="1" y="3"/>
                      <a:pt x="1" y="3"/>
                    </a:cubicBezTo>
                    <a:cubicBezTo>
                      <a:pt x="1" y="2"/>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82" name="Freeform 577">
                <a:extLst>
                  <a:ext uri="{FF2B5EF4-FFF2-40B4-BE49-F238E27FC236}">
                    <a16:creationId xmlns:a16="http://schemas.microsoft.com/office/drawing/2014/main" id="{68A477CA-980E-4DDC-B607-3151A3EC5D27}"/>
                  </a:ext>
                </a:extLst>
              </p:cNvPr>
              <p:cNvSpPr>
                <a:spLocks/>
              </p:cNvSpPr>
              <p:nvPr userDrawn="1"/>
            </p:nvSpPr>
            <p:spPr bwMode="auto">
              <a:xfrm>
                <a:off x="4122" y="36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1" y="0"/>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83" name="Freeform 578">
                <a:extLst>
                  <a:ext uri="{FF2B5EF4-FFF2-40B4-BE49-F238E27FC236}">
                    <a16:creationId xmlns:a16="http://schemas.microsoft.com/office/drawing/2014/main" id="{D1E06595-8242-4743-BFEE-0CB23F1A8B62}"/>
                  </a:ext>
                </a:extLst>
              </p:cNvPr>
              <p:cNvSpPr>
                <a:spLocks/>
              </p:cNvSpPr>
              <p:nvPr userDrawn="1"/>
            </p:nvSpPr>
            <p:spPr bwMode="auto">
              <a:xfrm>
                <a:off x="4122" y="373"/>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84" name="Freeform 579">
                <a:extLst>
                  <a:ext uri="{FF2B5EF4-FFF2-40B4-BE49-F238E27FC236}">
                    <a16:creationId xmlns:a16="http://schemas.microsoft.com/office/drawing/2014/main" id="{1EF6380F-1825-4AD0-972E-0E702AE34396}"/>
                  </a:ext>
                </a:extLst>
              </p:cNvPr>
              <p:cNvSpPr>
                <a:spLocks/>
              </p:cNvSpPr>
              <p:nvPr userDrawn="1"/>
            </p:nvSpPr>
            <p:spPr bwMode="auto">
              <a:xfrm>
                <a:off x="4132" y="358"/>
                <a:ext cx="5" cy="5"/>
              </a:xfrm>
              <a:custGeom>
                <a:avLst/>
                <a:gdLst>
                  <a:gd name="T0" fmla="*/ 0 w 1"/>
                  <a:gd name="T1" fmla="*/ 1 h 1"/>
                  <a:gd name="T2" fmla="*/ 0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0"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85" name="Freeform 580">
                <a:extLst>
                  <a:ext uri="{FF2B5EF4-FFF2-40B4-BE49-F238E27FC236}">
                    <a16:creationId xmlns:a16="http://schemas.microsoft.com/office/drawing/2014/main" id="{0ACC3AAB-7515-4072-962E-529CAE6BF36C}"/>
                  </a:ext>
                </a:extLst>
              </p:cNvPr>
              <p:cNvSpPr>
                <a:spLocks/>
              </p:cNvSpPr>
              <p:nvPr userDrawn="1"/>
            </p:nvSpPr>
            <p:spPr bwMode="auto">
              <a:xfrm>
                <a:off x="4127" y="3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86" name="Freeform 581">
                <a:extLst>
                  <a:ext uri="{FF2B5EF4-FFF2-40B4-BE49-F238E27FC236}">
                    <a16:creationId xmlns:a16="http://schemas.microsoft.com/office/drawing/2014/main" id="{C49B1CCA-EF33-4593-B72B-79E89B956826}"/>
                  </a:ext>
                </a:extLst>
              </p:cNvPr>
              <p:cNvSpPr>
                <a:spLocks/>
              </p:cNvSpPr>
              <p:nvPr userDrawn="1"/>
            </p:nvSpPr>
            <p:spPr bwMode="auto">
              <a:xfrm>
                <a:off x="4122" y="3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87" name="Freeform 582">
                <a:extLst>
                  <a:ext uri="{FF2B5EF4-FFF2-40B4-BE49-F238E27FC236}">
                    <a16:creationId xmlns:a16="http://schemas.microsoft.com/office/drawing/2014/main" id="{CBDA10EA-7A01-463D-AFCD-08AECEB36A40}"/>
                  </a:ext>
                </a:extLst>
              </p:cNvPr>
              <p:cNvSpPr>
                <a:spLocks/>
              </p:cNvSpPr>
              <p:nvPr userDrawn="1"/>
            </p:nvSpPr>
            <p:spPr bwMode="auto">
              <a:xfrm>
                <a:off x="4117" y="363"/>
                <a:ext cx="10" cy="5"/>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88" name="Freeform 583">
                <a:extLst>
                  <a:ext uri="{FF2B5EF4-FFF2-40B4-BE49-F238E27FC236}">
                    <a16:creationId xmlns:a16="http://schemas.microsoft.com/office/drawing/2014/main" id="{A5AD797E-DA3A-45CF-B6E5-4F8C298E7461}"/>
                  </a:ext>
                </a:extLst>
              </p:cNvPr>
              <p:cNvSpPr>
                <a:spLocks/>
              </p:cNvSpPr>
              <p:nvPr userDrawn="1"/>
            </p:nvSpPr>
            <p:spPr bwMode="auto">
              <a:xfrm>
                <a:off x="4097" y="368"/>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89" name="Freeform 584">
                <a:extLst>
                  <a:ext uri="{FF2B5EF4-FFF2-40B4-BE49-F238E27FC236}">
                    <a16:creationId xmlns:a16="http://schemas.microsoft.com/office/drawing/2014/main" id="{D76DDF7B-18D6-409E-8D81-87FEB775ED1E}"/>
                  </a:ext>
                </a:extLst>
              </p:cNvPr>
              <p:cNvSpPr>
                <a:spLocks/>
              </p:cNvSpPr>
              <p:nvPr userDrawn="1"/>
            </p:nvSpPr>
            <p:spPr bwMode="auto">
              <a:xfrm>
                <a:off x="4137" y="343"/>
                <a:ext cx="10" cy="5"/>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0" y="0"/>
                    </a:cubicBezTo>
                    <a:cubicBezTo>
                      <a:pt x="0" y="1"/>
                      <a:pt x="0" y="1"/>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90" name="Freeform 585">
                <a:extLst>
                  <a:ext uri="{FF2B5EF4-FFF2-40B4-BE49-F238E27FC236}">
                    <a16:creationId xmlns:a16="http://schemas.microsoft.com/office/drawing/2014/main" id="{F2292DAB-E232-4C4E-83E7-104CCA47D3B0}"/>
                  </a:ext>
                </a:extLst>
              </p:cNvPr>
              <p:cNvSpPr>
                <a:spLocks/>
              </p:cNvSpPr>
              <p:nvPr userDrawn="1"/>
            </p:nvSpPr>
            <p:spPr bwMode="auto">
              <a:xfrm>
                <a:off x="4137" y="3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91" name="Freeform 586">
                <a:extLst>
                  <a:ext uri="{FF2B5EF4-FFF2-40B4-BE49-F238E27FC236}">
                    <a16:creationId xmlns:a16="http://schemas.microsoft.com/office/drawing/2014/main" id="{C4D13E44-EF42-4835-885C-629C63EC20B8}"/>
                  </a:ext>
                </a:extLst>
              </p:cNvPr>
              <p:cNvSpPr>
                <a:spLocks/>
              </p:cNvSpPr>
              <p:nvPr userDrawn="1"/>
            </p:nvSpPr>
            <p:spPr bwMode="auto">
              <a:xfrm>
                <a:off x="4122" y="348"/>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92" name="Freeform 587">
                <a:extLst>
                  <a:ext uri="{FF2B5EF4-FFF2-40B4-BE49-F238E27FC236}">
                    <a16:creationId xmlns:a16="http://schemas.microsoft.com/office/drawing/2014/main" id="{B4D0ECCD-9DDE-4916-99C9-985DA9A75E05}"/>
                  </a:ext>
                </a:extLst>
              </p:cNvPr>
              <p:cNvSpPr>
                <a:spLocks/>
              </p:cNvSpPr>
              <p:nvPr userDrawn="1"/>
            </p:nvSpPr>
            <p:spPr bwMode="auto">
              <a:xfrm>
                <a:off x="4152" y="33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93" name="Freeform 588">
                <a:extLst>
                  <a:ext uri="{FF2B5EF4-FFF2-40B4-BE49-F238E27FC236}">
                    <a16:creationId xmlns:a16="http://schemas.microsoft.com/office/drawing/2014/main" id="{9D490CF3-D700-4A90-BFC0-5C9D4E7E6866}"/>
                  </a:ext>
                </a:extLst>
              </p:cNvPr>
              <p:cNvSpPr>
                <a:spLocks/>
              </p:cNvSpPr>
              <p:nvPr userDrawn="1"/>
            </p:nvSpPr>
            <p:spPr bwMode="auto">
              <a:xfrm>
                <a:off x="4162" y="323"/>
                <a:ext cx="5" cy="10"/>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2"/>
                    </a:cubicBezTo>
                    <a:cubicBezTo>
                      <a:pt x="1"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94" name="Freeform 589">
                <a:extLst>
                  <a:ext uri="{FF2B5EF4-FFF2-40B4-BE49-F238E27FC236}">
                    <a16:creationId xmlns:a16="http://schemas.microsoft.com/office/drawing/2014/main" id="{76880112-939D-4D16-AB3E-F69F0038438E}"/>
                  </a:ext>
                </a:extLst>
              </p:cNvPr>
              <p:cNvSpPr>
                <a:spLocks/>
              </p:cNvSpPr>
              <p:nvPr userDrawn="1"/>
            </p:nvSpPr>
            <p:spPr bwMode="auto">
              <a:xfrm>
                <a:off x="4167" y="3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95" name="Freeform 590">
                <a:extLst>
                  <a:ext uri="{FF2B5EF4-FFF2-40B4-BE49-F238E27FC236}">
                    <a16:creationId xmlns:a16="http://schemas.microsoft.com/office/drawing/2014/main" id="{2950E24D-4049-4B78-B99C-71DF45DA2466}"/>
                  </a:ext>
                </a:extLst>
              </p:cNvPr>
              <p:cNvSpPr>
                <a:spLocks/>
              </p:cNvSpPr>
              <p:nvPr userDrawn="1"/>
            </p:nvSpPr>
            <p:spPr bwMode="auto">
              <a:xfrm>
                <a:off x="4142" y="3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96" name="Freeform 591">
                <a:extLst>
                  <a:ext uri="{FF2B5EF4-FFF2-40B4-BE49-F238E27FC236}">
                    <a16:creationId xmlns:a16="http://schemas.microsoft.com/office/drawing/2014/main" id="{1E98C974-26C5-4FB5-B662-7A9C91140A5B}"/>
                  </a:ext>
                </a:extLst>
              </p:cNvPr>
              <p:cNvSpPr>
                <a:spLocks/>
              </p:cNvSpPr>
              <p:nvPr userDrawn="1"/>
            </p:nvSpPr>
            <p:spPr bwMode="auto">
              <a:xfrm>
                <a:off x="4147" y="3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97" name="Freeform 592">
                <a:extLst>
                  <a:ext uri="{FF2B5EF4-FFF2-40B4-BE49-F238E27FC236}">
                    <a16:creationId xmlns:a16="http://schemas.microsoft.com/office/drawing/2014/main" id="{712F4610-53B6-4FB6-A326-001F3D36CBE2}"/>
                  </a:ext>
                </a:extLst>
              </p:cNvPr>
              <p:cNvSpPr>
                <a:spLocks/>
              </p:cNvSpPr>
              <p:nvPr userDrawn="1"/>
            </p:nvSpPr>
            <p:spPr bwMode="auto">
              <a:xfrm>
                <a:off x="4142" y="3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98" name="Freeform 593">
                <a:extLst>
                  <a:ext uri="{FF2B5EF4-FFF2-40B4-BE49-F238E27FC236}">
                    <a16:creationId xmlns:a16="http://schemas.microsoft.com/office/drawing/2014/main" id="{32026B10-B364-4943-9C85-684D88C01F62}"/>
                  </a:ext>
                </a:extLst>
              </p:cNvPr>
              <p:cNvSpPr>
                <a:spLocks/>
              </p:cNvSpPr>
              <p:nvPr userDrawn="1"/>
            </p:nvSpPr>
            <p:spPr bwMode="auto">
              <a:xfrm>
                <a:off x="4122" y="333"/>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1" y="2"/>
                      <a:pt x="2"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99" name="Freeform 594">
                <a:extLst>
                  <a:ext uri="{FF2B5EF4-FFF2-40B4-BE49-F238E27FC236}">
                    <a16:creationId xmlns:a16="http://schemas.microsoft.com/office/drawing/2014/main" id="{DBCED96F-7B2F-400D-966F-93D9225C7481}"/>
                  </a:ext>
                </a:extLst>
              </p:cNvPr>
              <p:cNvSpPr>
                <a:spLocks/>
              </p:cNvSpPr>
              <p:nvPr userDrawn="1"/>
            </p:nvSpPr>
            <p:spPr bwMode="auto">
              <a:xfrm>
                <a:off x="4137" y="33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00" name="Freeform 595">
                <a:extLst>
                  <a:ext uri="{FF2B5EF4-FFF2-40B4-BE49-F238E27FC236}">
                    <a16:creationId xmlns:a16="http://schemas.microsoft.com/office/drawing/2014/main" id="{C653A9F8-EB9A-4602-919F-0FC70ABD7CDB}"/>
                  </a:ext>
                </a:extLst>
              </p:cNvPr>
              <p:cNvSpPr>
                <a:spLocks/>
              </p:cNvSpPr>
              <p:nvPr userDrawn="1"/>
            </p:nvSpPr>
            <p:spPr bwMode="auto">
              <a:xfrm>
                <a:off x="4137" y="32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01" name="Freeform 596">
                <a:extLst>
                  <a:ext uri="{FF2B5EF4-FFF2-40B4-BE49-F238E27FC236}">
                    <a16:creationId xmlns:a16="http://schemas.microsoft.com/office/drawing/2014/main" id="{C857097A-BBF7-4883-9C8A-C20F0CDD7DFB}"/>
                  </a:ext>
                </a:extLst>
              </p:cNvPr>
              <p:cNvSpPr>
                <a:spLocks/>
              </p:cNvSpPr>
              <p:nvPr userDrawn="1"/>
            </p:nvSpPr>
            <p:spPr bwMode="auto">
              <a:xfrm>
                <a:off x="4157" y="313"/>
                <a:ext cx="5" cy="10"/>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1" y="0"/>
                    </a:cubicBezTo>
                    <a:cubicBezTo>
                      <a:pt x="0"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02" name="Freeform 597">
                <a:extLst>
                  <a:ext uri="{FF2B5EF4-FFF2-40B4-BE49-F238E27FC236}">
                    <a16:creationId xmlns:a16="http://schemas.microsoft.com/office/drawing/2014/main" id="{FF5888E5-E292-4C04-9E74-23077B19B522}"/>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03" name="Rectangle 598">
                <a:extLst>
                  <a:ext uri="{FF2B5EF4-FFF2-40B4-BE49-F238E27FC236}">
                    <a16:creationId xmlns:a16="http://schemas.microsoft.com/office/drawing/2014/main" id="{376B0556-5C43-409B-88BB-72A698DF1ACD}"/>
                  </a:ext>
                </a:extLst>
              </p:cNvPr>
              <p:cNvSpPr>
                <a:spLocks noChangeArrowheads="1"/>
              </p:cNvSpPr>
              <p:nvPr userDrawn="1"/>
            </p:nvSpPr>
            <p:spPr bwMode="auto">
              <a:xfrm>
                <a:off x="4177"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04" name="Freeform 599">
                <a:extLst>
                  <a:ext uri="{FF2B5EF4-FFF2-40B4-BE49-F238E27FC236}">
                    <a16:creationId xmlns:a16="http://schemas.microsoft.com/office/drawing/2014/main" id="{A30A2BAB-4267-42E5-8A5E-47E417E77A3E}"/>
                  </a:ext>
                </a:extLst>
              </p:cNvPr>
              <p:cNvSpPr>
                <a:spLocks/>
              </p:cNvSpPr>
              <p:nvPr userDrawn="1"/>
            </p:nvSpPr>
            <p:spPr bwMode="auto">
              <a:xfrm>
                <a:off x="4152" y="31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05" name="Freeform 600">
                <a:extLst>
                  <a:ext uri="{FF2B5EF4-FFF2-40B4-BE49-F238E27FC236}">
                    <a16:creationId xmlns:a16="http://schemas.microsoft.com/office/drawing/2014/main" id="{F337AC40-A0FD-4EC2-8047-1F895F49731E}"/>
                  </a:ext>
                </a:extLst>
              </p:cNvPr>
              <p:cNvSpPr>
                <a:spLocks/>
              </p:cNvSpPr>
              <p:nvPr userDrawn="1"/>
            </p:nvSpPr>
            <p:spPr bwMode="auto">
              <a:xfrm>
                <a:off x="4167" y="3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06" name="Freeform 601">
                <a:extLst>
                  <a:ext uri="{FF2B5EF4-FFF2-40B4-BE49-F238E27FC236}">
                    <a16:creationId xmlns:a16="http://schemas.microsoft.com/office/drawing/2014/main" id="{8B5B9F05-C591-45FD-ADC4-26BCADE1D98F}"/>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07" name="Freeform 602">
                <a:extLst>
                  <a:ext uri="{FF2B5EF4-FFF2-40B4-BE49-F238E27FC236}">
                    <a16:creationId xmlns:a16="http://schemas.microsoft.com/office/drawing/2014/main" id="{771D8D71-A110-4B3A-9846-EF898861CB7A}"/>
                  </a:ext>
                </a:extLst>
              </p:cNvPr>
              <p:cNvSpPr>
                <a:spLocks/>
              </p:cNvSpPr>
              <p:nvPr userDrawn="1"/>
            </p:nvSpPr>
            <p:spPr bwMode="auto">
              <a:xfrm>
                <a:off x="4152" y="323"/>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08" name="Freeform 603">
                <a:extLst>
                  <a:ext uri="{FF2B5EF4-FFF2-40B4-BE49-F238E27FC236}">
                    <a16:creationId xmlns:a16="http://schemas.microsoft.com/office/drawing/2014/main" id="{B43F3A28-77D0-4D34-8668-226D0CF10075}"/>
                  </a:ext>
                </a:extLst>
              </p:cNvPr>
              <p:cNvSpPr>
                <a:spLocks/>
              </p:cNvSpPr>
              <p:nvPr userDrawn="1"/>
            </p:nvSpPr>
            <p:spPr bwMode="auto">
              <a:xfrm>
                <a:off x="4157" y="273"/>
                <a:ext cx="20" cy="30"/>
              </a:xfrm>
              <a:custGeom>
                <a:avLst/>
                <a:gdLst>
                  <a:gd name="T0" fmla="*/ 2 w 4"/>
                  <a:gd name="T1" fmla="*/ 1 h 6"/>
                  <a:gd name="T2" fmla="*/ 1 w 4"/>
                  <a:gd name="T3" fmla="*/ 2 h 6"/>
                  <a:gd name="T4" fmla="*/ 4 w 4"/>
                  <a:gd name="T5" fmla="*/ 6 h 6"/>
                  <a:gd name="T6" fmla="*/ 4 w 4"/>
                  <a:gd name="T7" fmla="*/ 4 h 6"/>
                  <a:gd name="T8" fmla="*/ 2 w 4"/>
                  <a:gd name="T9" fmla="*/ 4 h 6"/>
                  <a:gd name="T10" fmla="*/ 3 w 4"/>
                  <a:gd name="T11" fmla="*/ 3 h 6"/>
                  <a:gd name="T12" fmla="*/ 3 w 4"/>
                  <a:gd name="T13" fmla="*/ 0 h 6"/>
                  <a:gd name="T14" fmla="*/ 2 w 4"/>
                  <a:gd name="T15" fmla="*/ 1 h 6"/>
                  <a:gd name="T16" fmla="*/ 2 w 4"/>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1"/>
                    </a:moveTo>
                    <a:cubicBezTo>
                      <a:pt x="2" y="1"/>
                      <a:pt x="2" y="2"/>
                      <a:pt x="1" y="2"/>
                    </a:cubicBezTo>
                    <a:cubicBezTo>
                      <a:pt x="0" y="3"/>
                      <a:pt x="2" y="5"/>
                      <a:pt x="4" y="6"/>
                    </a:cubicBezTo>
                    <a:cubicBezTo>
                      <a:pt x="4" y="5"/>
                      <a:pt x="3" y="5"/>
                      <a:pt x="4" y="4"/>
                    </a:cubicBezTo>
                    <a:cubicBezTo>
                      <a:pt x="3" y="4"/>
                      <a:pt x="2" y="5"/>
                      <a:pt x="2" y="4"/>
                    </a:cubicBezTo>
                    <a:cubicBezTo>
                      <a:pt x="3" y="3"/>
                      <a:pt x="3" y="3"/>
                      <a:pt x="3" y="3"/>
                    </a:cubicBezTo>
                    <a:cubicBezTo>
                      <a:pt x="2" y="3"/>
                      <a:pt x="4" y="1"/>
                      <a:pt x="3" y="0"/>
                    </a:cubicBezTo>
                    <a:cubicBezTo>
                      <a:pt x="2" y="1"/>
                      <a:pt x="2" y="1"/>
                      <a:pt x="2"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09" name="Freeform 604">
                <a:extLst>
                  <a:ext uri="{FF2B5EF4-FFF2-40B4-BE49-F238E27FC236}">
                    <a16:creationId xmlns:a16="http://schemas.microsoft.com/office/drawing/2014/main" id="{638ED510-AE98-41D8-848E-8FAF011014E5}"/>
                  </a:ext>
                </a:extLst>
              </p:cNvPr>
              <p:cNvSpPr>
                <a:spLocks/>
              </p:cNvSpPr>
              <p:nvPr userDrawn="1"/>
            </p:nvSpPr>
            <p:spPr bwMode="auto">
              <a:xfrm>
                <a:off x="4167" y="303"/>
                <a:ext cx="10" cy="5"/>
              </a:xfrm>
              <a:custGeom>
                <a:avLst/>
                <a:gdLst>
                  <a:gd name="T0" fmla="*/ 1 w 2"/>
                  <a:gd name="T1" fmla="*/ 1 h 1"/>
                  <a:gd name="T2" fmla="*/ 0 w 2"/>
                  <a:gd name="T3" fmla="*/ 1 h 1"/>
                  <a:gd name="T4" fmla="*/ 2 w 2"/>
                  <a:gd name="T5" fmla="*/ 1 h 1"/>
                  <a:gd name="T6" fmla="*/ 2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0" y="1"/>
                      <a:pt x="0" y="1"/>
                      <a:pt x="0" y="1"/>
                    </a:cubicBezTo>
                    <a:cubicBezTo>
                      <a:pt x="1" y="1"/>
                      <a:pt x="1" y="1"/>
                      <a:pt x="2" y="1"/>
                    </a:cubicBezTo>
                    <a:cubicBezTo>
                      <a:pt x="2" y="0"/>
                      <a:pt x="2" y="0"/>
                      <a:pt x="2" y="0"/>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10" name="Freeform 605">
                <a:extLst>
                  <a:ext uri="{FF2B5EF4-FFF2-40B4-BE49-F238E27FC236}">
                    <a16:creationId xmlns:a16="http://schemas.microsoft.com/office/drawing/2014/main" id="{74722244-02D6-4BE7-919E-787C2DBCE7A9}"/>
                  </a:ext>
                </a:extLst>
              </p:cNvPr>
              <p:cNvSpPr>
                <a:spLocks/>
              </p:cNvSpPr>
              <p:nvPr userDrawn="1"/>
            </p:nvSpPr>
            <p:spPr bwMode="auto">
              <a:xfrm>
                <a:off x="4157" y="303"/>
                <a:ext cx="10" cy="10"/>
              </a:xfrm>
              <a:custGeom>
                <a:avLst/>
                <a:gdLst>
                  <a:gd name="T0" fmla="*/ 1 w 2"/>
                  <a:gd name="T1" fmla="*/ 2 h 2"/>
                  <a:gd name="T2" fmla="*/ 0 w 2"/>
                  <a:gd name="T3" fmla="*/ 0 h 2"/>
                  <a:gd name="T4" fmla="*/ 0 w 2"/>
                  <a:gd name="T5" fmla="*/ 1 h 2"/>
                  <a:gd name="T6" fmla="*/ 1 w 2"/>
                  <a:gd name="T7" fmla="*/ 2 h 2"/>
                  <a:gd name="T8" fmla="*/ 1 w 2"/>
                  <a:gd name="T9" fmla="*/ 2 h 2"/>
                  <a:gd name="T10" fmla="*/ 2 w 2"/>
                  <a:gd name="T11" fmla="*/ 2 h 2"/>
                  <a:gd name="T12" fmla="*/ 2 w 2"/>
                  <a:gd name="T13" fmla="*/ 2 h 2"/>
                  <a:gd name="T14" fmla="*/ 2 w 2"/>
                  <a:gd name="T15" fmla="*/ 2 h 2"/>
                  <a:gd name="T16" fmla="*/ 2 w 2"/>
                  <a:gd name="T17" fmla="*/ 2 h 2"/>
                  <a:gd name="T18" fmla="*/ 1 w 2"/>
                  <a:gd name="T19" fmla="*/ 2 h 2"/>
                  <a:gd name="T20" fmla="*/ 1 w 2"/>
                  <a:gd name="T21" fmla="*/ 2 h 2"/>
                  <a:gd name="T22" fmla="*/ 1 w 2"/>
                  <a:gd name="T23" fmla="*/ 2 h 2"/>
                  <a:gd name="T24" fmla="*/ 1 w 2"/>
                  <a:gd name="T25" fmla="*/ 2 h 2"/>
                  <a:gd name="T26" fmla="*/ 2 w 2"/>
                  <a:gd name="T27" fmla="*/ 2 h 2"/>
                  <a:gd name="T28" fmla="*/ 2 w 2"/>
                  <a:gd name="T29" fmla="*/ 2 h 2"/>
                  <a:gd name="T30" fmla="*/ 2 w 2"/>
                  <a:gd name="T31" fmla="*/ 1 h 2"/>
                  <a:gd name="T32" fmla="*/ 1 w 2"/>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1" y="2"/>
                    </a:moveTo>
                    <a:cubicBezTo>
                      <a:pt x="1" y="1"/>
                      <a:pt x="1" y="0"/>
                      <a:pt x="0" y="0"/>
                    </a:cubicBezTo>
                    <a:cubicBezTo>
                      <a:pt x="0" y="0"/>
                      <a:pt x="0" y="1"/>
                      <a:pt x="0" y="1"/>
                    </a:cubicBezTo>
                    <a:cubicBezTo>
                      <a:pt x="1" y="0"/>
                      <a:pt x="0"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2" y="2"/>
                      <a:pt x="1" y="2"/>
                      <a:pt x="1" y="2"/>
                    </a:cubicBezTo>
                    <a:cubicBezTo>
                      <a:pt x="2" y="2"/>
                      <a:pt x="2" y="2"/>
                      <a:pt x="2" y="2"/>
                    </a:cubicBezTo>
                    <a:cubicBezTo>
                      <a:pt x="2" y="2"/>
                      <a:pt x="2" y="2"/>
                      <a:pt x="2" y="2"/>
                    </a:cubicBezTo>
                    <a:cubicBezTo>
                      <a:pt x="2" y="1"/>
                      <a:pt x="2" y="1"/>
                      <a:pt x="2" y="1"/>
                    </a:cubicBezTo>
                    <a:cubicBezTo>
                      <a:pt x="2" y="1"/>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11" name="Freeform 606">
                <a:extLst>
                  <a:ext uri="{FF2B5EF4-FFF2-40B4-BE49-F238E27FC236}">
                    <a16:creationId xmlns:a16="http://schemas.microsoft.com/office/drawing/2014/main" id="{8222214B-6FEB-4CC6-9D18-E3E998892BCA}"/>
                  </a:ext>
                </a:extLst>
              </p:cNvPr>
              <p:cNvSpPr>
                <a:spLocks/>
              </p:cNvSpPr>
              <p:nvPr userDrawn="1"/>
            </p:nvSpPr>
            <p:spPr bwMode="auto">
              <a:xfrm>
                <a:off x="412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301" name="Group 808">
              <a:extLst>
                <a:ext uri="{FF2B5EF4-FFF2-40B4-BE49-F238E27FC236}">
                  <a16:creationId xmlns:a16="http://schemas.microsoft.com/office/drawing/2014/main" id="{F1973D98-57D1-453F-993D-8CEB1D208B42}"/>
                </a:ext>
              </a:extLst>
            </p:cNvPr>
            <p:cNvGrpSpPr>
              <a:grpSpLocks/>
            </p:cNvGrpSpPr>
            <p:nvPr userDrawn="1"/>
          </p:nvGrpSpPr>
          <p:grpSpPr bwMode="auto">
            <a:xfrm>
              <a:off x="5280025" y="338138"/>
              <a:ext cx="1738312" cy="1196975"/>
              <a:chOff x="3326" y="213"/>
              <a:chExt cx="1095" cy="754"/>
            </a:xfrm>
            <a:grpFill/>
          </p:grpSpPr>
          <p:sp>
            <p:nvSpPr>
              <p:cNvPr id="8312" name="Freeform 608">
                <a:extLst>
                  <a:ext uri="{FF2B5EF4-FFF2-40B4-BE49-F238E27FC236}">
                    <a16:creationId xmlns:a16="http://schemas.microsoft.com/office/drawing/2014/main" id="{2F4EEAB3-131B-4016-9A45-7E7B01D40475}"/>
                  </a:ext>
                </a:extLst>
              </p:cNvPr>
              <p:cNvSpPr>
                <a:spLocks/>
              </p:cNvSpPr>
              <p:nvPr userDrawn="1"/>
            </p:nvSpPr>
            <p:spPr bwMode="auto">
              <a:xfrm>
                <a:off x="4122" y="328"/>
                <a:ext cx="15" cy="5"/>
              </a:xfrm>
              <a:custGeom>
                <a:avLst/>
                <a:gdLst>
                  <a:gd name="T0" fmla="*/ 0 w 3"/>
                  <a:gd name="T1" fmla="*/ 0 h 1"/>
                  <a:gd name="T2" fmla="*/ 0 w 3"/>
                  <a:gd name="T3" fmla="*/ 0 h 1"/>
                  <a:gd name="T4" fmla="*/ 0 w 3"/>
                  <a:gd name="T5" fmla="*/ 0 h 1"/>
                  <a:gd name="T6" fmla="*/ 0 w 3"/>
                  <a:gd name="T7" fmla="*/ 1 h 1"/>
                  <a:gd name="T8" fmla="*/ 0 w 3"/>
                  <a:gd name="T9" fmla="*/ 1 h 1"/>
                  <a:gd name="T10" fmla="*/ 3 w 3"/>
                  <a:gd name="T11" fmla="*/ 0 h 1"/>
                  <a:gd name="T12" fmla="*/ 0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0"/>
                    </a:moveTo>
                    <a:cubicBezTo>
                      <a:pt x="0" y="0"/>
                      <a:pt x="1" y="0"/>
                      <a:pt x="0" y="0"/>
                    </a:cubicBezTo>
                    <a:cubicBezTo>
                      <a:pt x="0" y="1"/>
                      <a:pt x="0" y="0"/>
                      <a:pt x="0" y="0"/>
                    </a:cubicBezTo>
                    <a:cubicBezTo>
                      <a:pt x="0" y="0"/>
                      <a:pt x="0" y="1"/>
                      <a:pt x="0" y="1"/>
                    </a:cubicBezTo>
                    <a:cubicBezTo>
                      <a:pt x="0" y="1"/>
                      <a:pt x="0" y="1"/>
                      <a:pt x="0"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13" name="Freeform 609">
                <a:extLst>
                  <a:ext uri="{FF2B5EF4-FFF2-40B4-BE49-F238E27FC236}">
                    <a16:creationId xmlns:a16="http://schemas.microsoft.com/office/drawing/2014/main" id="{8EE3A3D7-4A2D-497F-97E5-EED82A4C233C}"/>
                  </a:ext>
                </a:extLst>
              </p:cNvPr>
              <p:cNvSpPr>
                <a:spLocks/>
              </p:cNvSpPr>
              <p:nvPr userDrawn="1"/>
            </p:nvSpPr>
            <p:spPr bwMode="auto">
              <a:xfrm>
                <a:off x="4137" y="313"/>
                <a:ext cx="10" cy="5"/>
              </a:xfrm>
              <a:custGeom>
                <a:avLst/>
                <a:gdLst>
                  <a:gd name="T0" fmla="*/ 1 w 2"/>
                  <a:gd name="T1" fmla="*/ 1 h 1"/>
                  <a:gd name="T2" fmla="*/ 2 w 2"/>
                  <a:gd name="T3" fmla="*/ 0 h 1"/>
                  <a:gd name="T4" fmla="*/ 1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1" y="0"/>
                      <a:pt x="1" y="0"/>
                      <a:pt x="1"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14" name="Freeform 610">
                <a:extLst>
                  <a:ext uri="{FF2B5EF4-FFF2-40B4-BE49-F238E27FC236}">
                    <a16:creationId xmlns:a16="http://schemas.microsoft.com/office/drawing/2014/main" id="{1A3E2419-7997-417B-AC09-BD9ABEB305C4}"/>
                  </a:ext>
                </a:extLst>
              </p:cNvPr>
              <p:cNvSpPr>
                <a:spLocks/>
              </p:cNvSpPr>
              <p:nvPr userDrawn="1"/>
            </p:nvSpPr>
            <p:spPr bwMode="auto">
              <a:xfrm>
                <a:off x="4177" y="298"/>
                <a:ext cx="5" cy="10"/>
              </a:xfrm>
              <a:custGeom>
                <a:avLst/>
                <a:gdLst>
                  <a:gd name="T0" fmla="*/ 0 w 5"/>
                  <a:gd name="T1" fmla="*/ 5 h 10"/>
                  <a:gd name="T2" fmla="*/ 5 w 5"/>
                  <a:gd name="T3" fmla="*/ 10 h 10"/>
                  <a:gd name="T4" fmla="*/ 5 w 5"/>
                  <a:gd name="T5" fmla="*/ 0 h 10"/>
                  <a:gd name="T6" fmla="*/ 0 w 5"/>
                  <a:gd name="T7" fmla="*/ 5 h 10"/>
                </a:gdLst>
                <a:ahLst/>
                <a:cxnLst>
                  <a:cxn ang="0">
                    <a:pos x="T0" y="T1"/>
                  </a:cxn>
                  <a:cxn ang="0">
                    <a:pos x="T2" y="T3"/>
                  </a:cxn>
                  <a:cxn ang="0">
                    <a:pos x="T4" y="T5"/>
                  </a:cxn>
                  <a:cxn ang="0">
                    <a:pos x="T6" y="T7"/>
                  </a:cxn>
                </a:cxnLst>
                <a:rect l="0" t="0" r="r" b="b"/>
                <a:pathLst>
                  <a:path w="5" h="10">
                    <a:moveTo>
                      <a:pt x="0" y="5"/>
                    </a:moveTo>
                    <a:lnTo>
                      <a:pt x="5" y="10"/>
                    </a:lnTo>
                    <a:lnTo>
                      <a:pt x="5"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15" name="Freeform 611">
                <a:extLst>
                  <a:ext uri="{FF2B5EF4-FFF2-40B4-BE49-F238E27FC236}">
                    <a16:creationId xmlns:a16="http://schemas.microsoft.com/office/drawing/2014/main" id="{528D7CD0-0B17-404C-80E5-88019BB9893E}"/>
                  </a:ext>
                </a:extLst>
              </p:cNvPr>
              <p:cNvSpPr>
                <a:spLocks/>
              </p:cNvSpPr>
              <p:nvPr userDrawn="1"/>
            </p:nvSpPr>
            <p:spPr bwMode="auto">
              <a:xfrm>
                <a:off x="4187" y="29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16" name="Freeform 612">
                <a:extLst>
                  <a:ext uri="{FF2B5EF4-FFF2-40B4-BE49-F238E27FC236}">
                    <a16:creationId xmlns:a16="http://schemas.microsoft.com/office/drawing/2014/main" id="{70EA6176-B3A5-47F8-9ED5-86A551B949BB}"/>
                  </a:ext>
                </a:extLst>
              </p:cNvPr>
              <p:cNvSpPr>
                <a:spLocks/>
              </p:cNvSpPr>
              <p:nvPr userDrawn="1"/>
            </p:nvSpPr>
            <p:spPr bwMode="auto">
              <a:xfrm>
                <a:off x="4361" y="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17" name="Freeform 613">
                <a:extLst>
                  <a:ext uri="{FF2B5EF4-FFF2-40B4-BE49-F238E27FC236}">
                    <a16:creationId xmlns:a16="http://schemas.microsoft.com/office/drawing/2014/main" id="{2BE2B382-AF24-4B3D-BF2F-CEFE9D3CCF81}"/>
                  </a:ext>
                </a:extLst>
              </p:cNvPr>
              <p:cNvSpPr>
                <a:spLocks/>
              </p:cNvSpPr>
              <p:nvPr userDrawn="1"/>
            </p:nvSpPr>
            <p:spPr bwMode="auto">
              <a:xfrm>
                <a:off x="4371"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18" name="Freeform 614">
                <a:extLst>
                  <a:ext uri="{FF2B5EF4-FFF2-40B4-BE49-F238E27FC236}">
                    <a16:creationId xmlns:a16="http://schemas.microsoft.com/office/drawing/2014/main" id="{DCDD7878-9B5F-454A-9C7D-ED233476BFBD}"/>
                  </a:ext>
                </a:extLst>
              </p:cNvPr>
              <p:cNvSpPr>
                <a:spLocks/>
              </p:cNvSpPr>
              <p:nvPr userDrawn="1"/>
            </p:nvSpPr>
            <p:spPr bwMode="auto">
              <a:xfrm>
                <a:off x="4341" y="333"/>
                <a:ext cx="10" cy="10"/>
              </a:xfrm>
              <a:custGeom>
                <a:avLst/>
                <a:gdLst>
                  <a:gd name="T0" fmla="*/ 1 w 2"/>
                  <a:gd name="T1" fmla="*/ 0 h 2"/>
                  <a:gd name="T2" fmla="*/ 1 w 2"/>
                  <a:gd name="T3" fmla="*/ 1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2"/>
                      <a:pt x="1" y="1"/>
                    </a:cubicBezTo>
                    <a:cubicBezTo>
                      <a:pt x="2" y="1"/>
                      <a:pt x="2" y="1"/>
                      <a:pt x="2"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19" name="Freeform 615">
                <a:extLst>
                  <a:ext uri="{FF2B5EF4-FFF2-40B4-BE49-F238E27FC236}">
                    <a16:creationId xmlns:a16="http://schemas.microsoft.com/office/drawing/2014/main" id="{346C1D22-EFF4-4AD1-9DE4-E54F15B00349}"/>
                  </a:ext>
                </a:extLst>
              </p:cNvPr>
              <p:cNvSpPr>
                <a:spLocks/>
              </p:cNvSpPr>
              <p:nvPr userDrawn="1"/>
            </p:nvSpPr>
            <p:spPr bwMode="auto">
              <a:xfrm>
                <a:off x="4391" y="46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20" name="Freeform 616">
                <a:extLst>
                  <a:ext uri="{FF2B5EF4-FFF2-40B4-BE49-F238E27FC236}">
                    <a16:creationId xmlns:a16="http://schemas.microsoft.com/office/drawing/2014/main" id="{AC2D4941-BB7A-4A23-935E-05E79785682B}"/>
                  </a:ext>
                </a:extLst>
              </p:cNvPr>
              <p:cNvSpPr>
                <a:spLocks/>
              </p:cNvSpPr>
              <p:nvPr userDrawn="1"/>
            </p:nvSpPr>
            <p:spPr bwMode="auto">
              <a:xfrm>
                <a:off x="4411" y="4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21" name="Freeform 617">
                <a:extLst>
                  <a:ext uri="{FF2B5EF4-FFF2-40B4-BE49-F238E27FC236}">
                    <a16:creationId xmlns:a16="http://schemas.microsoft.com/office/drawing/2014/main" id="{62E19521-4D32-4CB9-A632-0061CCD88F7E}"/>
                  </a:ext>
                </a:extLst>
              </p:cNvPr>
              <p:cNvSpPr>
                <a:spLocks/>
              </p:cNvSpPr>
              <p:nvPr userDrawn="1"/>
            </p:nvSpPr>
            <p:spPr bwMode="auto">
              <a:xfrm>
                <a:off x="4296" y="683"/>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22" name="Freeform 618">
                <a:extLst>
                  <a:ext uri="{FF2B5EF4-FFF2-40B4-BE49-F238E27FC236}">
                    <a16:creationId xmlns:a16="http://schemas.microsoft.com/office/drawing/2014/main" id="{7384FEC8-2EE4-4239-A168-413E1E3C6085}"/>
                  </a:ext>
                </a:extLst>
              </p:cNvPr>
              <p:cNvSpPr>
                <a:spLocks/>
              </p:cNvSpPr>
              <p:nvPr userDrawn="1"/>
            </p:nvSpPr>
            <p:spPr bwMode="auto">
              <a:xfrm>
                <a:off x="4261" y="26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2"/>
                      <a:pt x="0" y="2"/>
                      <a:pt x="1"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23" name="Freeform 619">
                <a:extLst>
                  <a:ext uri="{FF2B5EF4-FFF2-40B4-BE49-F238E27FC236}">
                    <a16:creationId xmlns:a16="http://schemas.microsoft.com/office/drawing/2014/main" id="{1C1F1BE8-3CAE-416A-B226-39FA410FAE7B}"/>
                  </a:ext>
                </a:extLst>
              </p:cNvPr>
              <p:cNvSpPr>
                <a:spLocks/>
              </p:cNvSpPr>
              <p:nvPr userDrawn="1"/>
            </p:nvSpPr>
            <p:spPr bwMode="auto">
              <a:xfrm>
                <a:off x="4326" y="58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24" name="Freeform 620">
                <a:extLst>
                  <a:ext uri="{FF2B5EF4-FFF2-40B4-BE49-F238E27FC236}">
                    <a16:creationId xmlns:a16="http://schemas.microsoft.com/office/drawing/2014/main" id="{C5548E5A-E798-4915-A61B-7A13FDC6B673}"/>
                  </a:ext>
                </a:extLst>
              </p:cNvPr>
              <p:cNvSpPr>
                <a:spLocks/>
              </p:cNvSpPr>
              <p:nvPr userDrawn="1"/>
            </p:nvSpPr>
            <p:spPr bwMode="auto">
              <a:xfrm>
                <a:off x="4266" y="27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25" name="Freeform 621">
                <a:extLst>
                  <a:ext uri="{FF2B5EF4-FFF2-40B4-BE49-F238E27FC236}">
                    <a16:creationId xmlns:a16="http://schemas.microsoft.com/office/drawing/2014/main" id="{EE1FA227-4713-4EFE-B6BD-1B9E94020882}"/>
                  </a:ext>
                </a:extLst>
              </p:cNvPr>
              <p:cNvSpPr>
                <a:spLocks/>
              </p:cNvSpPr>
              <p:nvPr userDrawn="1"/>
            </p:nvSpPr>
            <p:spPr bwMode="auto">
              <a:xfrm>
                <a:off x="4038" y="5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26" name="Freeform 622">
                <a:extLst>
                  <a:ext uri="{FF2B5EF4-FFF2-40B4-BE49-F238E27FC236}">
                    <a16:creationId xmlns:a16="http://schemas.microsoft.com/office/drawing/2014/main" id="{BB37497B-C0BE-41A1-A5B2-A8DD0E6C4083}"/>
                  </a:ext>
                </a:extLst>
              </p:cNvPr>
              <p:cNvSpPr>
                <a:spLocks/>
              </p:cNvSpPr>
              <p:nvPr userDrawn="1"/>
            </p:nvSpPr>
            <p:spPr bwMode="auto">
              <a:xfrm>
                <a:off x="4082" y="44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27" name="Freeform 623">
                <a:extLst>
                  <a:ext uri="{FF2B5EF4-FFF2-40B4-BE49-F238E27FC236}">
                    <a16:creationId xmlns:a16="http://schemas.microsoft.com/office/drawing/2014/main" id="{50A38443-4571-48A5-8F42-73DE3C6FD07D}"/>
                  </a:ext>
                </a:extLst>
              </p:cNvPr>
              <p:cNvSpPr>
                <a:spLocks/>
              </p:cNvSpPr>
              <p:nvPr userDrawn="1"/>
            </p:nvSpPr>
            <p:spPr bwMode="auto">
              <a:xfrm>
                <a:off x="4212" y="28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28" name="Freeform 624">
                <a:extLst>
                  <a:ext uri="{FF2B5EF4-FFF2-40B4-BE49-F238E27FC236}">
                    <a16:creationId xmlns:a16="http://schemas.microsoft.com/office/drawing/2014/main" id="{84D80891-7951-4385-870F-91950284980F}"/>
                  </a:ext>
                </a:extLst>
              </p:cNvPr>
              <p:cNvSpPr>
                <a:spLocks/>
              </p:cNvSpPr>
              <p:nvPr userDrawn="1"/>
            </p:nvSpPr>
            <p:spPr bwMode="auto">
              <a:xfrm>
                <a:off x="4197" y="26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29" name="Freeform 625">
                <a:extLst>
                  <a:ext uri="{FF2B5EF4-FFF2-40B4-BE49-F238E27FC236}">
                    <a16:creationId xmlns:a16="http://schemas.microsoft.com/office/drawing/2014/main" id="{E3672AFA-4F73-49E5-81B3-B5A3D7E9A180}"/>
                  </a:ext>
                </a:extLst>
              </p:cNvPr>
              <p:cNvSpPr>
                <a:spLocks/>
              </p:cNvSpPr>
              <p:nvPr userDrawn="1"/>
            </p:nvSpPr>
            <p:spPr bwMode="auto">
              <a:xfrm>
                <a:off x="4296" y="25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30" name="Freeform 626">
                <a:extLst>
                  <a:ext uri="{FF2B5EF4-FFF2-40B4-BE49-F238E27FC236}">
                    <a16:creationId xmlns:a16="http://schemas.microsoft.com/office/drawing/2014/main" id="{BECF2D3A-DE06-45D9-86E6-A0DCDD176699}"/>
                  </a:ext>
                </a:extLst>
              </p:cNvPr>
              <p:cNvSpPr>
                <a:spLocks/>
              </p:cNvSpPr>
              <p:nvPr userDrawn="1"/>
            </p:nvSpPr>
            <p:spPr bwMode="auto">
              <a:xfrm>
                <a:off x="4212"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31" name="Freeform 627">
                <a:extLst>
                  <a:ext uri="{FF2B5EF4-FFF2-40B4-BE49-F238E27FC236}">
                    <a16:creationId xmlns:a16="http://schemas.microsoft.com/office/drawing/2014/main" id="{F9E61451-C600-473B-8470-8B45F9C69350}"/>
                  </a:ext>
                </a:extLst>
              </p:cNvPr>
              <p:cNvSpPr>
                <a:spLocks/>
              </p:cNvSpPr>
              <p:nvPr userDrawn="1"/>
            </p:nvSpPr>
            <p:spPr bwMode="auto">
              <a:xfrm>
                <a:off x="4212"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32" name="Freeform 628">
                <a:extLst>
                  <a:ext uri="{FF2B5EF4-FFF2-40B4-BE49-F238E27FC236}">
                    <a16:creationId xmlns:a16="http://schemas.microsoft.com/office/drawing/2014/main" id="{C204013E-070A-4C2A-8CC9-3BF08EF8E37F}"/>
                  </a:ext>
                </a:extLst>
              </p:cNvPr>
              <p:cNvSpPr>
                <a:spLocks/>
              </p:cNvSpPr>
              <p:nvPr userDrawn="1"/>
            </p:nvSpPr>
            <p:spPr bwMode="auto">
              <a:xfrm>
                <a:off x="4212" y="28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33" name="Freeform 629">
                <a:extLst>
                  <a:ext uri="{FF2B5EF4-FFF2-40B4-BE49-F238E27FC236}">
                    <a16:creationId xmlns:a16="http://schemas.microsoft.com/office/drawing/2014/main" id="{53985165-EE83-4E86-A2A3-44B7FEA5753D}"/>
                  </a:ext>
                </a:extLst>
              </p:cNvPr>
              <p:cNvSpPr>
                <a:spLocks/>
              </p:cNvSpPr>
              <p:nvPr userDrawn="1"/>
            </p:nvSpPr>
            <p:spPr bwMode="auto">
              <a:xfrm>
                <a:off x="4137" y="67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34" name="Rectangle 630">
                <a:extLst>
                  <a:ext uri="{FF2B5EF4-FFF2-40B4-BE49-F238E27FC236}">
                    <a16:creationId xmlns:a16="http://schemas.microsoft.com/office/drawing/2014/main" id="{4D9BA182-E85F-4E30-A977-948EBA369599}"/>
                  </a:ext>
                </a:extLst>
              </p:cNvPr>
              <p:cNvSpPr>
                <a:spLocks noChangeArrowheads="1"/>
              </p:cNvSpPr>
              <p:nvPr userDrawn="1"/>
            </p:nvSpPr>
            <p:spPr bwMode="auto">
              <a:xfrm>
                <a:off x="4406" y="3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35" name="Freeform 631">
                <a:extLst>
                  <a:ext uri="{FF2B5EF4-FFF2-40B4-BE49-F238E27FC236}">
                    <a16:creationId xmlns:a16="http://schemas.microsoft.com/office/drawing/2014/main" id="{0E316F2E-2881-454C-9F82-F392EC0FC2D4}"/>
                  </a:ext>
                </a:extLst>
              </p:cNvPr>
              <p:cNvSpPr>
                <a:spLocks/>
              </p:cNvSpPr>
              <p:nvPr userDrawn="1"/>
            </p:nvSpPr>
            <p:spPr bwMode="auto">
              <a:xfrm>
                <a:off x="4396" y="363"/>
                <a:ext cx="15" cy="5"/>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2" y="0"/>
                    </a:cubicBezTo>
                    <a:cubicBezTo>
                      <a:pt x="0" y="1"/>
                      <a:pt x="0" y="1"/>
                      <a:pt x="0" y="1"/>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36" name="Freeform 632">
                <a:extLst>
                  <a:ext uri="{FF2B5EF4-FFF2-40B4-BE49-F238E27FC236}">
                    <a16:creationId xmlns:a16="http://schemas.microsoft.com/office/drawing/2014/main" id="{F29F5257-A7E6-4350-81A9-2C13892FDE85}"/>
                  </a:ext>
                </a:extLst>
              </p:cNvPr>
              <p:cNvSpPr>
                <a:spLocks noEditPoints="1"/>
              </p:cNvSpPr>
              <p:nvPr userDrawn="1"/>
            </p:nvSpPr>
            <p:spPr bwMode="auto">
              <a:xfrm>
                <a:off x="4038" y="233"/>
                <a:ext cx="383" cy="475"/>
              </a:xfrm>
              <a:custGeom>
                <a:avLst/>
                <a:gdLst>
                  <a:gd name="T0" fmla="*/ 63 w 77"/>
                  <a:gd name="T1" fmla="*/ 80 h 95"/>
                  <a:gd name="T2" fmla="*/ 67 w 77"/>
                  <a:gd name="T3" fmla="*/ 74 h 95"/>
                  <a:gd name="T4" fmla="*/ 69 w 77"/>
                  <a:gd name="T5" fmla="*/ 71 h 95"/>
                  <a:gd name="T6" fmla="*/ 71 w 77"/>
                  <a:gd name="T7" fmla="*/ 66 h 95"/>
                  <a:gd name="T8" fmla="*/ 74 w 77"/>
                  <a:gd name="T9" fmla="*/ 59 h 95"/>
                  <a:gd name="T10" fmla="*/ 72 w 77"/>
                  <a:gd name="T11" fmla="*/ 48 h 95"/>
                  <a:gd name="T12" fmla="*/ 72 w 77"/>
                  <a:gd name="T13" fmla="*/ 48 h 95"/>
                  <a:gd name="T14" fmla="*/ 75 w 77"/>
                  <a:gd name="T15" fmla="*/ 48 h 95"/>
                  <a:gd name="T16" fmla="*/ 76 w 77"/>
                  <a:gd name="T17" fmla="*/ 42 h 95"/>
                  <a:gd name="T18" fmla="*/ 75 w 77"/>
                  <a:gd name="T19" fmla="*/ 36 h 95"/>
                  <a:gd name="T20" fmla="*/ 69 w 77"/>
                  <a:gd name="T21" fmla="*/ 27 h 95"/>
                  <a:gd name="T22" fmla="*/ 73 w 77"/>
                  <a:gd name="T23" fmla="*/ 22 h 95"/>
                  <a:gd name="T24" fmla="*/ 67 w 77"/>
                  <a:gd name="T25" fmla="*/ 16 h 95"/>
                  <a:gd name="T26" fmla="*/ 69 w 77"/>
                  <a:gd name="T27" fmla="*/ 13 h 95"/>
                  <a:gd name="T28" fmla="*/ 68 w 77"/>
                  <a:gd name="T29" fmla="*/ 11 h 95"/>
                  <a:gd name="T30" fmla="*/ 61 w 77"/>
                  <a:gd name="T31" fmla="*/ 4 h 95"/>
                  <a:gd name="T32" fmla="*/ 56 w 77"/>
                  <a:gd name="T33" fmla="*/ 4 h 95"/>
                  <a:gd name="T34" fmla="*/ 46 w 77"/>
                  <a:gd name="T35" fmla="*/ 2 h 95"/>
                  <a:gd name="T36" fmla="*/ 38 w 77"/>
                  <a:gd name="T37" fmla="*/ 7 h 95"/>
                  <a:gd name="T38" fmla="*/ 34 w 77"/>
                  <a:gd name="T39" fmla="*/ 6 h 95"/>
                  <a:gd name="T40" fmla="*/ 30 w 77"/>
                  <a:gd name="T41" fmla="*/ 9 h 95"/>
                  <a:gd name="T42" fmla="*/ 35 w 77"/>
                  <a:gd name="T43" fmla="*/ 11 h 95"/>
                  <a:gd name="T44" fmla="*/ 36 w 77"/>
                  <a:gd name="T45" fmla="*/ 8 h 95"/>
                  <a:gd name="T46" fmla="*/ 41 w 77"/>
                  <a:gd name="T47" fmla="*/ 9 h 95"/>
                  <a:gd name="T48" fmla="*/ 50 w 77"/>
                  <a:gd name="T49" fmla="*/ 10 h 95"/>
                  <a:gd name="T50" fmla="*/ 59 w 77"/>
                  <a:gd name="T51" fmla="*/ 14 h 95"/>
                  <a:gd name="T52" fmla="*/ 62 w 77"/>
                  <a:gd name="T53" fmla="*/ 20 h 95"/>
                  <a:gd name="T54" fmla="*/ 65 w 77"/>
                  <a:gd name="T55" fmla="*/ 21 h 95"/>
                  <a:gd name="T56" fmla="*/ 68 w 77"/>
                  <a:gd name="T57" fmla="*/ 27 h 95"/>
                  <a:gd name="T58" fmla="*/ 69 w 77"/>
                  <a:gd name="T59" fmla="*/ 41 h 95"/>
                  <a:gd name="T60" fmla="*/ 69 w 77"/>
                  <a:gd name="T61" fmla="*/ 47 h 95"/>
                  <a:gd name="T62" fmla="*/ 68 w 77"/>
                  <a:gd name="T63" fmla="*/ 54 h 95"/>
                  <a:gd name="T64" fmla="*/ 66 w 77"/>
                  <a:gd name="T65" fmla="*/ 62 h 95"/>
                  <a:gd name="T66" fmla="*/ 61 w 77"/>
                  <a:gd name="T67" fmla="*/ 68 h 95"/>
                  <a:gd name="T68" fmla="*/ 53 w 77"/>
                  <a:gd name="T69" fmla="*/ 78 h 95"/>
                  <a:gd name="T70" fmla="*/ 43 w 77"/>
                  <a:gd name="T71" fmla="*/ 84 h 95"/>
                  <a:gd name="T72" fmla="*/ 36 w 77"/>
                  <a:gd name="T73" fmla="*/ 88 h 95"/>
                  <a:gd name="T74" fmla="*/ 24 w 77"/>
                  <a:gd name="T75" fmla="*/ 84 h 95"/>
                  <a:gd name="T76" fmla="*/ 21 w 77"/>
                  <a:gd name="T77" fmla="*/ 81 h 95"/>
                  <a:gd name="T78" fmla="*/ 13 w 77"/>
                  <a:gd name="T79" fmla="*/ 74 h 95"/>
                  <a:gd name="T80" fmla="*/ 10 w 77"/>
                  <a:gd name="T81" fmla="*/ 62 h 95"/>
                  <a:gd name="T82" fmla="*/ 10 w 77"/>
                  <a:gd name="T83" fmla="*/ 45 h 95"/>
                  <a:gd name="T84" fmla="*/ 9 w 77"/>
                  <a:gd name="T85" fmla="*/ 40 h 95"/>
                  <a:gd name="T86" fmla="*/ 0 w 77"/>
                  <a:gd name="T87" fmla="*/ 54 h 95"/>
                  <a:gd name="T88" fmla="*/ 1 w 77"/>
                  <a:gd name="T89" fmla="*/ 60 h 95"/>
                  <a:gd name="T90" fmla="*/ 2 w 77"/>
                  <a:gd name="T91" fmla="*/ 68 h 95"/>
                  <a:gd name="T92" fmla="*/ 7 w 77"/>
                  <a:gd name="T93" fmla="*/ 78 h 95"/>
                  <a:gd name="T94" fmla="*/ 13 w 77"/>
                  <a:gd name="T95" fmla="*/ 84 h 95"/>
                  <a:gd name="T96" fmla="*/ 18 w 77"/>
                  <a:gd name="T97" fmla="*/ 88 h 95"/>
                  <a:gd name="T98" fmla="*/ 23 w 77"/>
                  <a:gd name="T99" fmla="*/ 91 h 95"/>
                  <a:gd name="T100" fmla="*/ 30 w 77"/>
                  <a:gd name="T101" fmla="*/ 95 h 95"/>
                  <a:gd name="T102" fmla="*/ 37 w 77"/>
                  <a:gd name="T103" fmla="*/ 93 h 95"/>
                  <a:gd name="T104" fmla="*/ 42 w 77"/>
                  <a:gd name="T105" fmla="*/ 92 h 95"/>
                  <a:gd name="T106" fmla="*/ 44 w 77"/>
                  <a:gd name="T107" fmla="*/ 93 h 95"/>
                  <a:gd name="T108" fmla="*/ 52 w 77"/>
                  <a:gd name="T109" fmla="*/ 89 h 95"/>
                  <a:gd name="T110" fmla="*/ 60 w 77"/>
                  <a:gd name="T111" fmla="*/ 83 h 95"/>
                  <a:gd name="T112" fmla="*/ 74 w 77"/>
                  <a:gd name="T113" fmla="*/ 46 h 95"/>
                  <a:gd name="T114" fmla="*/ 38 w 77"/>
                  <a:gd name="T115" fmla="*/ 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95">
                    <a:moveTo>
                      <a:pt x="60" y="83"/>
                    </a:moveTo>
                    <a:cubicBezTo>
                      <a:pt x="61" y="83"/>
                      <a:pt x="61" y="83"/>
                      <a:pt x="61" y="83"/>
                    </a:cubicBezTo>
                    <a:cubicBezTo>
                      <a:pt x="61" y="85"/>
                      <a:pt x="60" y="85"/>
                      <a:pt x="62" y="85"/>
                    </a:cubicBezTo>
                    <a:cubicBezTo>
                      <a:pt x="60" y="83"/>
                      <a:pt x="64" y="82"/>
                      <a:pt x="62" y="80"/>
                    </a:cubicBezTo>
                    <a:cubicBezTo>
                      <a:pt x="63" y="79"/>
                      <a:pt x="63" y="79"/>
                      <a:pt x="63" y="79"/>
                    </a:cubicBezTo>
                    <a:cubicBezTo>
                      <a:pt x="63" y="80"/>
                      <a:pt x="63" y="80"/>
                      <a:pt x="63" y="80"/>
                    </a:cubicBezTo>
                    <a:cubicBezTo>
                      <a:pt x="65" y="80"/>
                      <a:pt x="62" y="78"/>
                      <a:pt x="64" y="77"/>
                    </a:cubicBezTo>
                    <a:cubicBezTo>
                      <a:pt x="64" y="76"/>
                      <a:pt x="65" y="76"/>
                      <a:pt x="65" y="77"/>
                    </a:cubicBezTo>
                    <a:cubicBezTo>
                      <a:pt x="65" y="75"/>
                      <a:pt x="65" y="75"/>
                      <a:pt x="65" y="75"/>
                    </a:cubicBezTo>
                    <a:cubicBezTo>
                      <a:pt x="65" y="75"/>
                      <a:pt x="66" y="75"/>
                      <a:pt x="65" y="76"/>
                    </a:cubicBezTo>
                    <a:cubicBezTo>
                      <a:pt x="67" y="74"/>
                      <a:pt x="67" y="74"/>
                      <a:pt x="67" y="74"/>
                    </a:cubicBezTo>
                    <a:cubicBezTo>
                      <a:pt x="67" y="74"/>
                      <a:pt x="67" y="74"/>
                      <a:pt x="67" y="74"/>
                    </a:cubicBezTo>
                    <a:cubicBezTo>
                      <a:pt x="66" y="73"/>
                      <a:pt x="66" y="72"/>
                      <a:pt x="66" y="72"/>
                    </a:cubicBezTo>
                    <a:cubicBezTo>
                      <a:pt x="67" y="72"/>
                      <a:pt x="66" y="72"/>
                      <a:pt x="67" y="72"/>
                    </a:cubicBezTo>
                    <a:cubicBezTo>
                      <a:pt x="67" y="71"/>
                      <a:pt x="67" y="71"/>
                      <a:pt x="67" y="71"/>
                    </a:cubicBezTo>
                    <a:cubicBezTo>
                      <a:pt x="67" y="71"/>
                      <a:pt x="68" y="72"/>
                      <a:pt x="67" y="73"/>
                    </a:cubicBezTo>
                    <a:cubicBezTo>
                      <a:pt x="70" y="73"/>
                      <a:pt x="67" y="72"/>
                      <a:pt x="70" y="70"/>
                    </a:cubicBezTo>
                    <a:cubicBezTo>
                      <a:pt x="69" y="71"/>
                      <a:pt x="69" y="71"/>
                      <a:pt x="69" y="71"/>
                    </a:cubicBezTo>
                    <a:cubicBezTo>
                      <a:pt x="71" y="72"/>
                      <a:pt x="71" y="71"/>
                      <a:pt x="72" y="70"/>
                    </a:cubicBezTo>
                    <a:cubicBezTo>
                      <a:pt x="72" y="70"/>
                      <a:pt x="69" y="71"/>
                      <a:pt x="69" y="69"/>
                    </a:cubicBezTo>
                    <a:cubicBezTo>
                      <a:pt x="69" y="69"/>
                      <a:pt x="70" y="69"/>
                      <a:pt x="70" y="68"/>
                    </a:cubicBezTo>
                    <a:cubicBezTo>
                      <a:pt x="70" y="68"/>
                      <a:pt x="70" y="68"/>
                      <a:pt x="71" y="67"/>
                    </a:cubicBezTo>
                    <a:cubicBezTo>
                      <a:pt x="72" y="68"/>
                      <a:pt x="72" y="68"/>
                      <a:pt x="72" y="68"/>
                    </a:cubicBezTo>
                    <a:cubicBezTo>
                      <a:pt x="72" y="67"/>
                      <a:pt x="71" y="66"/>
                      <a:pt x="71" y="66"/>
                    </a:cubicBezTo>
                    <a:cubicBezTo>
                      <a:pt x="72" y="65"/>
                      <a:pt x="73" y="65"/>
                      <a:pt x="73" y="65"/>
                    </a:cubicBezTo>
                    <a:cubicBezTo>
                      <a:pt x="74" y="64"/>
                      <a:pt x="72" y="65"/>
                      <a:pt x="72" y="64"/>
                    </a:cubicBezTo>
                    <a:cubicBezTo>
                      <a:pt x="73" y="63"/>
                      <a:pt x="73" y="61"/>
                      <a:pt x="73" y="60"/>
                    </a:cubicBezTo>
                    <a:cubicBezTo>
                      <a:pt x="73" y="59"/>
                      <a:pt x="73" y="60"/>
                      <a:pt x="74" y="60"/>
                    </a:cubicBezTo>
                    <a:cubicBezTo>
                      <a:pt x="73" y="59"/>
                      <a:pt x="73" y="59"/>
                      <a:pt x="73" y="59"/>
                    </a:cubicBezTo>
                    <a:cubicBezTo>
                      <a:pt x="73" y="59"/>
                      <a:pt x="73" y="59"/>
                      <a:pt x="74" y="59"/>
                    </a:cubicBezTo>
                    <a:cubicBezTo>
                      <a:pt x="73" y="58"/>
                      <a:pt x="72" y="58"/>
                      <a:pt x="72" y="57"/>
                    </a:cubicBezTo>
                    <a:cubicBezTo>
                      <a:pt x="71" y="57"/>
                      <a:pt x="75" y="56"/>
                      <a:pt x="74" y="54"/>
                    </a:cubicBezTo>
                    <a:cubicBezTo>
                      <a:pt x="74" y="54"/>
                      <a:pt x="75" y="54"/>
                      <a:pt x="75" y="54"/>
                    </a:cubicBezTo>
                    <a:cubicBezTo>
                      <a:pt x="74" y="52"/>
                      <a:pt x="75" y="53"/>
                      <a:pt x="74" y="51"/>
                    </a:cubicBezTo>
                    <a:cubicBezTo>
                      <a:pt x="75" y="50"/>
                      <a:pt x="75" y="50"/>
                      <a:pt x="75" y="50"/>
                    </a:cubicBezTo>
                    <a:cubicBezTo>
                      <a:pt x="73" y="50"/>
                      <a:pt x="73" y="49"/>
                      <a:pt x="72" y="48"/>
                    </a:cubicBezTo>
                    <a:cubicBezTo>
                      <a:pt x="71" y="48"/>
                      <a:pt x="71" y="48"/>
                      <a:pt x="71" y="49"/>
                    </a:cubicBezTo>
                    <a:cubicBezTo>
                      <a:pt x="70" y="47"/>
                      <a:pt x="70" y="47"/>
                      <a:pt x="70" y="47"/>
                    </a:cubicBezTo>
                    <a:cubicBezTo>
                      <a:pt x="70" y="47"/>
                      <a:pt x="71" y="47"/>
                      <a:pt x="71" y="47"/>
                    </a:cubicBezTo>
                    <a:cubicBezTo>
                      <a:pt x="71" y="47"/>
                      <a:pt x="71" y="47"/>
                      <a:pt x="71" y="47"/>
                    </a:cubicBezTo>
                    <a:cubicBezTo>
                      <a:pt x="72" y="46"/>
                      <a:pt x="72" y="47"/>
                      <a:pt x="73" y="47"/>
                    </a:cubicBezTo>
                    <a:cubicBezTo>
                      <a:pt x="73" y="48"/>
                      <a:pt x="72" y="48"/>
                      <a:pt x="72" y="48"/>
                    </a:cubicBezTo>
                    <a:cubicBezTo>
                      <a:pt x="73" y="48"/>
                      <a:pt x="74" y="49"/>
                      <a:pt x="74" y="49"/>
                    </a:cubicBezTo>
                    <a:cubicBezTo>
                      <a:pt x="74" y="49"/>
                      <a:pt x="74" y="49"/>
                      <a:pt x="74" y="48"/>
                    </a:cubicBezTo>
                    <a:cubicBezTo>
                      <a:pt x="74" y="48"/>
                      <a:pt x="74" y="49"/>
                      <a:pt x="75" y="48"/>
                    </a:cubicBezTo>
                    <a:cubicBezTo>
                      <a:pt x="75" y="48"/>
                      <a:pt x="74" y="48"/>
                      <a:pt x="74" y="48"/>
                    </a:cubicBezTo>
                    <a:cubicBezTo>
                      <a:pt x="76" y="48"/>
                      <a:pt x="76" y="48"/>
                      <a:pt x="76" y="48"/>
                    </a:cubicBezTo>
                    <a:cubicBezTo>
                      <a:pt x="75" y="48"/>
                      <a:pt x="75" y="48"/>
                      <a:pt x="75" y="48"/>
                    </a:cubicBezTo>
                    <a:cubicBezTo>
                      <a:pt x="75" y="48"/>
                      <a:pt x="76" y="45"/>
                      <a:pt x="76" y="45"/>
                    </a:cubicBezTo>
                    <a:cubicBezTo>
                      <a:pt x="75" y="44"/>
                      <a:pt x="73" y="42"/>
                      <a:pt x="72" y="40"/>
                    </a:cubicBezTo>
                    <a:cubicBezTo>
                      <a:pt x="73" y="40"/>
                      <a:pt x="74" y="40"/>
                      <a:pt x="75" y="40"/>
                    </a:cubicBezTo>
                    <a:cubicBezTo>
                      <a:pt x="74" y="41"/>
                      <a:pt x="76" y="42"/>
                      <a:pt x="76" y="43"/>
                    </a:cubicBezTo>
                    <a:cubicBezTo>
                      <a:pt x="76" y="43"/>
                      <a:pt x="76" y="43"/>
                      <a:pt x="76" y="43"/>
                    </a:cubicBezTo>
                    <a:cubicBezTo>
                      <a:pt x="76" y="43"/>
                      <a:pt x="76" y="42"/>
                      <a:pt x="76" y="42"/>
                    </a:cubicBezTo>
                    <a:cubicBezTo>
                      <a:pt x="76" y="41"/>
                      <a:pt x="75" y="41"/>
                      <a:pt x="75" y="41"/>
                    </a:cubicBezTo>
                    <a:cubicBezTo>
                      <a:pt x="76" y="41"/>
                      <a:pt x="76" y="40"/>
                      <a:pt x="77" y="39"/>
                    </a:cubicBezTo>
                    <a:cubicBezTo>
                      <a:pt x="75" y="40"/>
                      <a:pt x="75" y="38"/>
                      <a:pt x="74" y="37"/>
                    </a:cubicBezTo>
                    <a:cubicBezTo>
                      <a:pt x="75" y="37"/>
                      <a:pt x="76" y="37"/>
                      <a:pt x="76" y="38"/>
                    </a:cubicBezTo>
                    <a:cubicBezTo>
                      <a:pt x="77" y="37"/>
                      <a:pt x="73" y="37"/>
                      <a:pt x="74" y="35"/>
                    </a:cubicBezTo>
                    <a:cubicBezTo>
                      <a:pt x="75" y="36"/>
                      <a:pt x="74" y="36"/>
                      <a:pt x="75" y="36"/>
                    </a:cubicBezTo>
                    <a:cubicBezTo>
                      <a:pt x="74" y="35"/>
                      <a:pt x="74" y="34"/>
                      <a:pt x="75" y="34"/>
                    </a:cubicBezTo>
                    <a:cubicBezTo>
                      <a:pt x="75" y="34"/>
                      <a:pt x="75" y="34"/>
                      <a:pt x="75" y="34"/>
                    </a:cubicBezTo>
                    <a:cubicBezTo>
                      <a:pt x="75" y="32"/>
                      <a:pt x="74" y="28"/>
                      <a:pt x="72" y="29"/>
                    </a:cubicBezTo>
                    <a:cubicBezTo>
                      <a:pt x="73" y="29"/>
                      <a:pt x="75" y="28"/>
                      <a:pt x="75" y="28"/>
                    </a:cubicBezTo>
                    <a:cubicBezTo>
                      <a:pt x="75" y="28"/>
                      <a:pt x="73" y="28"/>
                      <a:pt x="72" y="27"/>
                    </a:cubicBezTo>
                    <a:cubicBezTo>
                      <a:pt x="70" y="27"/>
                      <a:pt x="69" y="27"/>
                      <a:pt x="69" y="27"/>
                    </a:cubicBezTo>
                    <a:cubicBezTo>
                      <a:pt x="70" y="27"/>
                      <a:pt x="73" y="24"/>
                      <a:pt x="74" y="26"/>
                    </a:cubicBezTo>
                    <a:cubicBezTo>
                      <a:pt x="74" y="25"/>
                      <a:pt x="74" y="25"/>
                      <a:pt x="74" y="24"/>
                    </a:cubicBezTo>
                    <a:cubicBezTo>
                      <a:pt x="74" y="24"/>
                      <a:pt x="72" y="25"/>
                      <a:pt x="72" y="25"/>
                    </a:cubicBezTo>
                    <a:cubicBezTo>
                      <a:pt x="73" y="23"/>
                      <a:pt x="72" y="24"/>
                      <a:pt x="73" y="22"/>
                    </a:cubicBezTo>
                    <a:cubicBezTo>
                      <a:pt x="73" y="23"/>
                      <a:pt x="71" y="23"/>
                      <a:pt x="70" y="22"/>
                    </a:cubicBezTo>
                    <a:cubicBezTo>
                      <a:pt x="71" y="22"/>
                      <a:pt x="73" y="21"/>
                      <a:pt x="73" y="22"/>
                    </a:cubicBezTo>
                    <a:cubicBezTo>
                      <a:pt x="73" y="22"/>
                      <a:pt x="72" y="21"/>
                      <a:pt x="71" y="21"/>
                    </a:cubicBezTo>
                    <a:cubicBezTo>
                      <a:pt x="71" y="21"/>
                      <a:pt x="70" y="21"/>
                      <a:pt x="70" y="21"/>
                    </a:cubicBezTo>
                    <a:cubicBezTo>
                      <a:pt x="71" y="21"/>
                      <a:pt x="72" y="20"/>
                      <a:pt x="72" y="19"/>
                    </a:cubicBezTo>
                    <a:cubicBezTo>
                      <a:pt x="72" y="20"/>
                      <a:pt x="72" y="18"/>
                      <a:pt x="71" y="18"/>
                    </a:cubicBezTo>
                    <a:cubicBezTo>
                      <a:pt x="71" y="18"/>
                      <a:pt x="71" y="18"/>
                      <a:pt x="71" y="18"/>
                    </a:cubicBezTo>
                    <a:cubicBezTo>
                      <a:pt x="70" y="16"/>
                      <a:pt x="67" y="18"/>
                      <a:pt x="67" y="16"/>
                    </a:cubicBezTo>
                    <a:cubicBezTo>
                      <a:pt x="67" y="16"/>
                      <a:pt x="69" y="15"/>
                      <a:pt x="69" y="14"/>
                    </a:cubicBezTo>
                    <a:cubicBezTo>
                      <a:pt x="68" y="15"/>
                      <a:pt x="63" y="16"/>
                      <a:pt x="62" y="15"/>
                    </a:cubicBezTo>
                    <a:cubicBezTo>
                      <a:pt x="62" y="15"/>
                      <a:pt x="62" y="15"/>
                      <a:pt x="62" y="15"/>
                    </a:cubicBezTo>
                    <a:cubicBezTo>
                      <a:pt x="61" y="14"/>
                      <a:pt x="61" y="14"/>
                      <a:pt x="61" y="14"/>
                    </a:cubicBezTo>
                    <a:cubicBezTo>
                      <a:pt x="61" y="14"/>
                      <a:pt x="63" y="13"/>
                      <a:pt x="65" y="13"/>
                    </a:cubicBezTo>
                    <a:cubicBezTo>
                      <a:pt x="66" y="13"/>
                      <a:pt x="68" y="13"/>
                      <a:pt x="69" y="13"/>
                    </a:cubicBezTo>
                    <a:cubicBezTo>
                      <a:pt x="69" y="12"/>
                      <a:pt x="69" y="13"/>
                      <a:pt x="68" y="12"/>
                    </a:cubicBezTo>
                    <a:cubicBezTo>
                      <a:pt x="69" y="11"/>
                      <a:pt x="69" y="12"/>
                      <a:pt x="70" y="12"/>
                    </a:cubicBezTo>
                    <a:cubicBezTo>
                      <a:pt x="70" y="12"/>
                      <a:pt x="68" y="9"/>
                      <a:pt x="68" y="9"/>
                    </a:cubicBezTo>
                    <a:cubicBezTo>
                      <a:pt x="67" y="10"/>
                      <a:pt x="66" y="9"/>
                      <a:pt x="65" y="10"/>
                    </a:cubicBezTo>
                    <a:cubicBezTo>
                      <a:pt x="65" y="10"/>
                      <a:pt x="66" y="10"/>
                      <a:pt x="67" y="10"/>
                    </a:cubicBezTo>
                    <a:cubicBezTo>
                      <a:pt x="67" y="11"/>
                      <a:pt x="68" y="11"/>
                      <a:pt x="68" y="11"/>
                    </a:cubicBezTo>
                    <a:cubicBezTo>
                      <a:pt x="67" y="12"/>
                      <a:pt x="64" y="12"/>
                      <a:pt x="63" y="11"/>
                    </a:cubicBezTo>
                    <a:cubicBezTo>
                      <a:pt x="63" y="10"/>
                      <a:pt x="65" y="9"/>
                      <a:pt x="65" y="9"/>
                    </a:cubicBezTo>
                    <a:cubicBezTo>
                      <a:pt x="65" y="9"/>
                      <a:pt x="63" y="8"/>
                      <a:pt x="63" y="8"/>
                    </a:cubicBezTo>
                    <a:cubicBezTo>
                      <a:pt x="65" y="8"/>
                      <a:pt x="65" y="8"/>
                      <a:pt x="65" y="8"/>
                    </a:cubicBezTo>
                    <a:cubicBezTo>
                      <a:pt x="64" y="7"/>
                      <a:pt x="62" y="8"/>
                      <a:pt x="62" y="6"/>
                    </a:cubicBezTo>
                    <a:cubicBezTo>
                      <a:pt x="62" y="6"/>
                      <a:pt x="62" y="4"/>
                      <a:pt x="61" y="4"/>
                    </a:cubicBezTo>
                    <a:cubicBezTo>
                      <a:pt x="61" y="6"/>
                      <a:pt x="58" y="10"/>
                      <a:pt x="57" y="11"/>
                    </a:cubicBezTo>
                    <a:cubicBezTo>
                      <a:pt x="57" y="10"/>
                      <a:pt x="56" y="8"/>
                      <a:pt x="56" y="7"/>
                    </a:cubicBezTo>
                    <a:cubicBezTo>
                      <a:pt x="56" y="6"/>
                      <a:pt x="59" y="5"/>
                      <a:pt x="59" y="4"/>
                    </a:cubicBezTo>
                    <a:cubicBezTo>
                      <a:pt x="59" y="5"/>
                      <a:pt x="58" y="5"/>
                      <a:pt x="58" y="5"/>
                    </a:cubicBezTo>
                    <a:cubicBezTo>
                      <a:pt x="57" y="4"/>
                      <a:pt x="58" y="4"/>
                      <a:pt x="57" y="4"/>
                    </a:cubicBezTo>
                    <a:cubicBezTo>
                      <a:pt x="57" y="5"/>
                      <a:pt x="56" y="2"/>
                      <a:pt x="56" y="4"/>
                    </a:cubicBezTo>
                    <a:cubicBezTo>
                      <a:pt x="55" y="4"/>
                      <a:pt x="56" y="4"/>
                      <a:pt x="55" y="3"/>
                    </a:cubicBezTo>
                    <a:cubicBezTo>
                      <a:pt x="55" y="4"/>
                      <a:pt x="52" y="5"/>
                      <a:pt x="52" y="6"/>
                    </a:cubicBezTo>
                    <a:cubicBezTo>
                      <a:pt x="52" y="5"/>
                      <a:pt x="52" y="5"/>
                      <a:pt x="52" y="5"/>
                    </a:cubicBezTo>
                    <a:cubicBezTo>
                      <a:pt x="50" y="4"/>
                      <a:pt x="49" y="3"/>
                      <a:pt x="47" y="3"/>
                    </a:cubicBezTo>
                    <a:cubicBezTo>
                      <a:pt x="47" y="2"/>
                      <a:pt x="46" y="2"/>
                      <a:pt x="47" y="1"/>
                    </a:cubicBezTo>
                    <a:cubicBezTo>
                      <a:pt x="46" y="2"/>
                      <a:pt x="46" y="2"/>
                      <a:pt x="46" y="2"/>
                    </a:cubicBezTo>
                    <a:cubicBezTo>
                      <a:pt x="45" y="1"/>
                      <a:pt x="47" y="2"/>
                      <a:pt x="46" y="0"/>
                    </a:cubicBezTo>
                    <a:cubicBezTo>
                      <a:pt x="46" y="1"/>
                      <a:pt x="45" y="1"/>
                      <a:pt x="44" y="2"/>
                    </a:cubicBezTo>
                    <a:cubicBezTo>
                      <a:pt x="44" y="3"/>
                      <a:pt x="46" y="2"/>
                      <a:pt x="46" y="2"/>
                    </a:cubicBezTo>
                    <a:cubicBezTo>
                      <a:pt x="46" y="3"/>
                      <a:pt x="45" y="5"/>
                      <a:pt x="43" y="6"/>
                    </a:cubicBezTo>
                    <a:cubicBezTo>
                      <a:pt x="42" y="6"/>
                      <a:pt x="43" y="5"/>
                      <a:pt x="42" y="5"/>
                    </a:cubicBezTo>
                    <a:cubicBezTo>
                      <a:pt x="40" y="5"/>
                      <a:pt x="41" y="8"/>
                      <a:pt x="38" y="7"/>
                    </a:cubicBezTo>
                    <a:cubicBezTo>
                      <a:pt x="37" y="6"/>
                      <a:pt x="38" y="5"/>
                      <a:pt x="38" y="4"/>
                    </a:cubicBezTo>
                    <a:cubicBezTo>
                      <a:pt x="39" y="4"/>
                      <a:pt x="39" y="5"/>
                      <a:pt x="40" y="5"/>
                    </a:cubicBezTo>
                    <a:cubicBezTo>
                      <a:pt x="39" y="4"/>
                      <a:pt x="39" y="4"/>
                      <a:pt x="39" y="4"/>
                    </a:cubicBezTo>
                    <a:cubicBezTo>
                      <a:pt x="39" y="4"/>
                      <a:pt x="40" y="3"/>
                      <a:pt x="41" y="4"/>
                    </a:cubicBezTo>
                    <a:cubicBezTo>
                      <a:pt x="40" y="3"/>
                      <a:pt x="36" y="4"/>
                      <a:pt x="34" y="4"/>
                    </a:cubicBezTo>
                    <a:cubicBezTo>
                      <a:pt x="34" y="5"/>
                      <a:pt x="33" y="5"/>
                      <a:pt x="34" y="6"/>
                    </a:cubicBezTo>
                    <a:cubicBezTo>
                      <a:pt x="34" y="5"/>
                      <a:pt x="34" y="5"/>
                      <a:pt x="34" y="5"/>
                    </a:cubicBezTo>
                    <a:cubicBezTo>
                      <a:pt x="35" y="6"/>
                      <a:pt x="33" y="7"/>
                      <a:pt x="34" y="7"/>
                    </a:cubicBezTo>
                    <a:cubicBezTo>
                      <a:pt x="34" y="8"/>
                      <a:pt x="33" y="9"/>
                      <a:pt x="32" y="9"/>
                    </a:cubicBezTo>
                    <a:cubicBezTo>
                      <a:pt x="31" y="8"/>
                      <a:pt x="31" y="8"/>
                      <a:pt x="31" y="8"/>
                    </a:cubicBezTo>
                    <a:cubicBezTo>
                      <a:pt x="32" y="8"/>
                      <a:pt x="32" y="8"/>
                      <a:pt x="33" y="8"/>
                    </a:cubicBezTo>
                    <a:cubicBezTo>
                      <a:pt x="32" y="9"/>
                      <a:pt x="30" y="7"/>
                      <a:pt x="30" y="9"/>
                    </a:cubicBezTo>
                    <a:cubicBezTo>
                      <a:pt x="32" y="9"/>
                      <a:pt x="32" y="9"/>
                      <a:pt x="32" y="9"/>
                    </a:cubicBezTo>
                    <a:cubicBezTo>
                      <a:pt x="31" y="10"/>
                      <a:pt x="31" y="12"/>
                      <a:pt x="30" y="12"/>
                    </a:cubicBezTo>
                    <a:cubicBezTo>
                      <a:pt x="31" y="13"/>
                      <a:pt x="30" y="12"/>
                      <a:pt x="31" y="13"/>
                    </a:cubicBezTo>
                    <a:cubicBezTo>
                      <a:pt x="30" y="11"/>
                      <a:pt x="33" y="11"/>
                      <a:pt x="32" y="10"/>
                    </a:cubicBezTo>
                    <a:cubicBezTo>
                      <a:pt x="33" y="11"/>
                      <a:pt x="33" y="10"/>
                      <a:pt x="35" y="11"/>
                    </a:cubicBezTo>
                    <a:cubicBezTo>
                      <a:pt x="34" y="11"/>
                      <a:pt x="34" y="11"/>
                      <a:pt x="35" y="11"/>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4" y="10"/>
                      <a:pt x="34" y="10"/>
                    </a:cubicBezTo>
                    <a:cubicBezTo>
                      <a:pt x="34" y="9"/>
                      <a:pt x="35" y="8"/>
                      <a:pt x="36" y="8"/>
                    </a:cubicBezTo>
                    <a:cubicBezTo>
                      <a:pt x="36" y="8"/>
                      <a:pt x="36" y="8"/>
                      <a:pt x="36" y="9"/>
                    </a:cubicBezTo>
                    <a:cubicBezTo>
                      <a:pt x="36" y="8"/>
                      <a:pt x="36" y="8"/>
                      <a:pt x="36" y="8"/>
                    </a:cubicBezTo>
                    <a:cubicBezTo>
                      <a:pt x="37" y="8"/>
                      <a:pt x="38" y="9"/>
                      <a:pt x="37" y="10"/>
                    </a:cubicBezTo>
                    <a:cubicBezTo>
                      <a:pt x="38" y="9"/>
                      <a:pt x="38" y="9"/>
                      <a:pt x="38" y="9"/>
                    </a:cubicBezTo>
                    <a:cubicBezTo>
                      <a:pt x="39" y="10"/>
                      <a:pt x="40" y="10"/>
                      <a:pt x="40" y="9"/>
                    </a:cubicBezTo>
                    <a:cubicBezTo>
                      <a:pt x="40" y="9"/>
                      <a:pt x="41" y="8"/>
                      <a:pt x="41" y="9"/>
                    </a:cubicBezTo>
                    <a:cubicBezTo>
                      <a:pt x="41" y="9"/>
                      <a:pt x="42" y="8"/>
                      <a:pt x="42" y="8"/>
                    </a:cubicBezTo>
                    <a:cubicBezTo>
                      <a:pt x="42" y="8"/>
                      <a:pt x="42" y="8"/>
                      <a:pt x="42" y="8"/>
                    </a:cubicBezTo>
                    <a:cubicBezTo>
                      <a:pt x="43" y="8"/>
                      <a:pt x="45" y="7"/>
                      <a:pt x="47" y="9"/>
                    </a:cubicBezTo>
                    <a:cubicBezTo>
                      <a:pt x="47" y="9"/>
                      <a:pt x="48" y="8"/>
                      <a:pt x="49" y="9"/>
                    </a:cubicBezTo>
                    <a:cubicBezTo>
                      <a:pt x="48" y="10"/>
                      <a:pt x="48" y="10"/>
                      <a:pt x="48" y="10"/>
                    </a:cubicBezTo>
                    <a:cubicBezTo>
                      <a:pt x="49" y="9"/>
                      <a:pt x="50" y="11"/>
                      <a:pt x="50" y="10"/>
                    </a:cubicBezTo>
                    <a:cubicBezTo>
                      <a:pt x="50" y="12"/>
                      <a:pt x="53" y="12"/>
                      <a:pt x="54" y="13"/>
                    </a:cubicBezTo>
                    <a:cubicBezTo>
                      <a:pt x="54" y="12"/>
                      <a:pt x="54" y="12"/>
                      <a:pt x="54" y="12"/>
                    </a:cubicBezTo>
                    <a:cubicBezTo>
                      <a:pt x="55" y="12"/>
                      <a:pt x="56" y="12"/>
                      <a:pt x="57" y="13"/>
                    </a:cubicBezTo>
                    <a:cubicBezTo>
                      <a:pt x="57" y="12"/>
                      <a:pt x="57" y="12"/>
                      <a:pt x="57" y="12"/>
                    </a:cubicBezTo>
                    <a:cubicBezTo>
                      <a:pt x="58" y="12"/>
                      <a:pt x="58" y="14"/>
                      <a:pt x="59" y="15"/>
                    </a:cubicBezTo>
                    <a:cubicBezTo>
                      <a:pt x="59" y="15"/>
                      <a:pt x="59" y="15"/>
                      <a:pt x="59" y="14"/>
                    </a:cubicBezTo>
                    <a:cubicBezTo>
                      <a:pt x="59" y="16"/>
                      <a:pt x="59" y="16"/>
                      <a:pt x="60" y="16"/>
                    </a:cubicBezTo>
                    <a:cubicBezTo>
                      <a:pt x="61" y="17"/>
                      <a:pt x="62" y="17"/>
                      <a:pt x="62" y="18"/>
                    </a:cubicBezTo>
                    <a:cubicBezTo>
                      <a:pt x="62" y="18"/>
                      <a:pt x="62" y="19"/>
                      <a:pt x="62" y="19"/>
                    </a:cubicBezTo>
                    <a:cubicBezTo>
                      <a:pt x="62" y="19"/>
                      <a:pt x="62" y="19"/>
                      <a:pt x="62" y="19"/>
                    </a:cubicBezTo>
                    <a:cubicBezTo>
                      <a:pt x="62" y="19"/>
                      <a:pt x="62" y="19"/>
                      <a:pt x="62" y="19"/>
                    </a:cubicBezTo>
                    <a:cubicBezTo>
                      <a:pt x="62" y="19"/>
                      <a:pt x="62" y="20"/>
                      <a:pt x="62" y="20"/>
                    </a:cubicBezTo>
                    <a:cubicBezTo>
                      <a:pt x="62" y="20"/>
                      <a:pt x="62" y="19"/>
                      <a:pt x="62" y="19"/>
                    </a:cubicBezTo>
                    <a:cubicBezTo>
                      <a:pt x="63" y="20"/>
                      <a:pt x="63" y="20"/>
                      <a:pt x="63" y="20"/>
                    </a:cubicBezTo>
                    <a:cubicBezTo>
                      <a:pt x="63" y="21"/>
                      <a:pt x="63" y="21"/>
                      <a:pt x="63" y="21"/>
                    </a:cubicBezTo>
                    <a:cubicBezTo>
                      <a:pt x="63" y="21"/>
                      <a:pt x="63" y="21"/>
                      <a:pt x="63" y="21"/>
                    </a:cubicBezTo>
                    <a:cubicBezTo>
                      <a:pt x="62" y="21"/>
                      <a:pt x="63" y="21"/>
                      <a:pt x="64" y="20"/>
                    </a:cubicBezTo>
                    <a:cubicBezTo>
                      <a:pt x="64" y="20"/>
                      <a:pt x="64" y="21"/>
                      <a:pt x="65" y="21"/>
                    </a:cubicBezTo>
                    <a:cubicBezTo>
                      <a:pt x="63" y="22"/>
                      <a:pt x="65" y="21"/>
                      <a:pt x="64" y="23"/>
                    </a:cubicBezTo>
                    <a:cubicBezTo>
                      <a:pt x="65" y="23"/>
                      <a:pt x="66" y="24"/>
                      <a:pt x="67" y="24"/>
                    </a:cubicBezTo>
                    <a:cubicBezTo>
                      <a:pt x="67" y="24"/>
                      <a:pt x="67" y="24"/>
                      <a:pt x="67" y="24"/>
                    </a:cubicBezTo>
                    <a:cubicBezTo>
                      <a:pt x="67" y="25"/>
                      <a:pt x="67" y="25"/>
                      <a:pt x="68" y="25"/>
                    </a:cubicBezTo>
                    <a:cubicBezTo>
                      <a:pt x="66" y="26"/>
                      <a:pt x="66" y="26"/>
                      <a:pt x="66" y="26"/>
                    </a:cubicBezTo>
                    <a:cubicBezTo>
                      <a:pt x="68" y="27"/>
                      <a:pt x="68" y="27"/>
                      <a:pt x="68" y="27"/>
                    </a:cubicBezTo>
                    <a:cubicBezTo>
                      <a:pt x="68" y="28"/>
                      <a:pt x="67" y="28"/>
                      <a:pt x="66" y="28"/>
                    </a:cubicBezTo>
                    <a:cubicBezTo>
                      <a:pt x="68" y="29"/>
                      <a:pt x="67" y="29"/>
                      <a:pt x="69" y="30"/>
                    </a:cubicBezTo>
                    <a:cubicBezTo>
                      <a:pt x="68" y="30"/>
                      <a:pt x="68" y="30"/>
                      <a:pt x="68" y="30"/>
                    </a:cubicBezTo>
                    <a:cubicBezTo>
                      <a:pt x="68" y="30"/>
                      <a:pt x="70" y="31"/>
                      <a:pt x="69" y="31"/>
                    </a:cubicBezTo>
                    <a:cubicBezTo>
                      <a:pt x="68" y="33"/>
                      <a:pt x="70" y="37"/>
                      <a:pt x="68" y="40"/>
                    </a:cubicBezTo>
                    <a:cubicBezTo>
                      <a:pt x="70" y="39"/>
                      <a:pt x="67" y="41"/>
                      <a:pt x="69" y="41"/>
                    </a:cubicBezTo>
                    <a:cubicBezTo>
                      <a:pt x="68" y="41"/>
                      <a:pt x="68" y="42"/>
                      <a:pt x="68" y="41"/>
                    </a:cubicBezTo>
                    <a:cubicBezTo>
                      <a:pt x="68" y="43"/>
                      <a:pt x="66" y="43"/>
                      <a:pt x="68" y="45"/>
                    </a:cubicBezTo>
                    <a:cubicBezTo>
                      <a:pt x="67" y="45"/>
                      <a:pt x="67" y="44"/>
                      <a:pt x="67" y="44"/>
                    </a:cubicBezTo>
                    <a:cubicBezTo>
                      <a:pt x="67" y="44"/>
                      <a:pt x="67" y="45"/>
                      <a:pt x="67" y="45"/>
                    </a:cubicBezTo>
                    <a:cubicBezTo>
                      <a:pt x="67" y="45"/>
                      <a:pt x="67" y="45"/>
                      <a:pt x="66" y="44"/>
                    </a:cubicBezTo>
                    <a:cubicBezTo>
                      <a:pt x="66" y="46"/>
                      <a:pt x="68" y="46"/>
                      <a:pt x="69" y="47"/>
                    </a:cubicBezTo>
                    <a:cubicBezTo>
                      <a:pt x="69" y="47"/>
                      <a:pt x="69" y="48"/>
                      <a:pt x="70" y="48"/>
                    </a:cubicBezTo>
                    <a:cubicBezTo>
                      <a:pt x="69" y="48"/>
                      <a:pt x="68" y="49"/>
                      <a:pt x="68" y="48"/>
                    </a:cubicBezTo>
                    <a:cubicBezTo>
                      <a:pt x="68" y="48"/>
                      <a:pt x="67" y="51"/>
                      <a:pt x="68" y="51"/>
                    </a:cubicBezTo>
                    <a:cubicBezTo>
                      <a:pt x="68" y="51"/>
                      <a:pt x="68" y="52"/>
                      <a:pt x="68" y="52"/>
                    </a:cubicBezTo>
                    <a:cubicBezTo>
                      <a:pt x="68" y="53"/>
                      <a:pt x="68" y="53"/>
                      <a:pt x="68" y="54"/>
                    </a:cubicBezTo>
                    <a:cubicBezTo>
                      <a:pt x="68" y="54"/>
                      <a:pt x="68" y="54"/>
                      <a:pt x="68" y="54"/>
                    </a:cubicBezTo>
                    <a:cubicBezTo>
                      <a:pt x="69" y="55"/>
                      <a:pt x="68" y="55"/>
                      <a:pt x="68" y="56"/>
                    </a:cubicBezTo>
                    <a:cubicBezTo>
                      <a:pt x="68" y="56"/>
                      <a:pt x="68" y="56"/>
                      <a:pt x="68" y="56"/>
                    </a:cubicBezTo>
                    <a:cubicBezTo>
                      <a:pt x="66" y="58"/>
                      <a:pt x="68" y="57"/>
                      <a:pt x="66" y="59"/>
                    </a:cubicBezTo>
                    <a:cubicBezTo>
                      <a:pt x="67" y="59"/>
                      <a:pt x="67" y="59"/>
                      <a:pt x="67" y="59"/>
                    </a:cubicBezTo>
                    <a:cubicBezTo>
                      <a:pt x="69" y="60"/>
                      <a:pt x="65" y="60"/>
                      <a:pt x="65" y="62"/>
                    </a:cubicBezTo>
                    <a:cubicBezTo>
                      <a:pt x="66" y="62"/>
                      <a:pt x="66" y="62"/>
                      <a:pt x="66" y="62"/>
                    </a:cubicBezTo>
                    <a:cubicBezTo>
                      <a:pt x="66" y="63"/>
                      <a:pt x="63" y="62"/>
                      <a:pt x="62" y="63"/>
                    </a:cubicBezTo>
                    <a:cubicBezTo>
                      <a:pt x="62" y="63"/>
                      <a:pt x="62" y="62"/>
                      <a:pt x="62" y="62"/>
                    </a:cubicBezTo>
                    <a:cubicBezTo>
                      <a:pt x="60" y="63"/>
                      <a:pt x="63" y="63"/>
                      <a:pt x="63" y="64"/>
                    </a:cubicBezTo>
                    <a:cubicBezTo>
                      <a:pt x="62" y="64"/>
                      <a:pt x="61" y="63"/>
                      <a:pt x="61" y="64"/>
                    </a:cubicBezTo>
                    <a:cubicBezTo>
                      <a:pt x="60" y="64"/>
                      <a:pt x="62" y="67"/>
                      <a:pt x="60" y="68"/>
                    </a:cubicBezTo>
                    <a:cubicBezTo>
                      <a:pt x="60" y="68"/>
                      <a:pt x="61" y="68"/>
                      <a:pt x="61" y="68"/>
                    </a:cubicBezTo>
                    <a:cubicBezTo>
                      <a:pt x="61" y="69"/>
                      <a:pt x="58" y="69"/>
                      <a:pt x="59" y="71"/>
                    </a:cubicBezTo>
                    <a:cubicBezTo>
                      <a:pt x="59" y="71"/>
                      <a:pt x="58" y="71"/>
                      <a:pt x="58" y="71"/>
                    </a:cubicBezTo>
                    <a:cubicBezTo>
                      <a:pt x="58" y="72"/>
                      <a:pt x="58" y="73"/>
                      <a:pt x="58" y="74"/>
                    </a:cubicBezTo>
                    <a:cubicBezTo>
                      <a:pt x="56" y="73"/>
                      <a:pt x="56" y="74"/>
                      <a:pt x="56" y="75"/>
                    </a:cubicBezTo>
                    <a:cubicBezTo>
                      <a:pt x="55" y="76"/>
                      <a:pt x="55" y="77"/>
                      <a:pt x="54" y="76"/>
                    </a:cubicBezTo>
                    <a:cubicBezTo>
                      <a:pt x="54" y="76"/>
                      <a:pt x="53" y="78"/>
                      <a:pt x="53" y="78"/>
                    </a:cubicBezTo>
                    <a:cubicBezTo>
                      <a:pt x="52" y="78"/>
                      <a:pt x="52" y="78"/>
                      <a:pt x="52" y="78"/>
                    </a:cubicBezTo>
                    <a:cubicBezTo>
                      <a:pt x="51" y="78"/>
                      <a:pt x="51" y="79"/>
                      <a:pt x="51" y="80"/>
                    </a:cubicBezTo>
                    <a:cubicBezTo>
                      <a:pt x="51" y="80"/>
                      <a:pt x="51" y="80"/>
                      <a:pt x="51" y="80"/>
                    </a:cubicBezTo>
                    <a:cubicBezTo>
                      <a:pt x="49" y="80"/>
                      <a:pt x="49" y="81"/>
                      <a:pt x="48" y="83"/>
                    </a:cubicBezTo>
                    <a:cubicBezTo>
                      <a:pt x="48" y="82"/>
                      <a:pt x="48" y="82"/>
                      <a:pt x="48" y="82"/>
                    </a:cubicBezTo>
                    <a:cubicBezTo>
                      <a:pt x="47" y="83"/>
                      <a:pt x="44" y="82"/>
                      <a:pt x="43" y="84"/>
                    </a:cubicBezTo>
                    <a:cubicBezTo>
                      <a:pt x="43" y="84"/>
                      <a:pt x="43" y="84"/>
                      <a:pt x="43" y="83"/>
                    </a:cubicBezTo>
                    <a:cubicBezTo>
                      <a:pt x="43" y="84"/>
                      <a:pt x="41" y="84"/>
                      <a:pt x="40" y="84"/>
                    </a:cubicBezTo>
                    <a:cubicBezTo>
                      <a:pt x="39" y="84"/>
                      <a:pt x="38" y="84"/>
                      <a:pt x="38" y="86"/>
                    </a:cubicBezTo>
                    <a:cubicBezTo>
                      <a:pt x="37" y="87"/>
                      <a:pt x="37" y="87"/>
                      <a:pt x="37" y="87"/>
                    </a:cubicBezTo>
                    <a:cubicBezTo>
                      <a:pt x="39" y="87"/>
                      <a:pt x="37" y="89"/>
                      <a:pt x="38" y="89"/>
                    </a:cubicBezTo>
                    <a:cubicBezTo>
                      <a:pt x="37" y="90"/>
                      <a:pt x="35" y="88"/>
                      <a:pt x="36" y="88"/>
                    </a:cubicBezTo>
                    <a:cubicBezTo>
                      <a:pt x="36" y="88"/>
                      <a:pt x="36" y="88"/>
                      <a:pt x="36" y="88"/>
                    </a:cubicBezTo>
                    <a:cubicBezTo>
                      <a:pt x="37" y="86"/>
                      <a:pt x="34" y="88"/>
                      <a:pt x="34" y="87"/>
                    </a:cubicBezTo>
                    <a:cubicBezTo>
                      <a:pt x="30" y="87"/>
                      <a:pt x="27" y="85"/>
                      <a:pt x="24" y="84"/>
                    </a:cubicBezTo>
                    <a:cubicBezTo>
                      <a:pt x="24" y="85"/>
                      <a:pt x="24" y="85"/>
                      <a:pt x="24" y="85"/>
                    </a:cubicBezTo>
                    <a:cubicBezTo>
                      <a:pt x="23" y="84"/>
                      <a:pt x="23" y="84"/>
                      <a:pt x="23" y="84"/>
                    </a:cubicBezTo>
                    <a:cubicBezTo>
                      <a:pt x="23" y="84"/>
                      <a:pt x="23" y="83"/>
                      <a:pt x="24" y="84"/>
                    </a:cubicBezTo>
                    <a:cubicBezTo>
                      <a:pt x="24" y="83"/>
                      <a:pt x="23" y="84"/>
                      <a:pt x="22" y="84"/>
                    </a:cubicBezTo>
                    <a:cubicBezTo>
                      <a:pt x="21" y="83"/>
                      <a:pt x="24" y="83"/>
                      <a:pt x="23" y="82"/>
                    </a:cubicBezTo>
                    <a:cubicBezTo>
                      <a:pt x="23" y="82"/>
                      <a:pt x="23" y="82"/>
                      <a:pt x="23" y="82"/>
                    </a:cubicBezTo>
                    <a:cubicBezTo>
                      <a:pt x="23" y="82"/>
                      <a:pt x="23" y="82"/>
                      <a:pt x="23" y="82"/>
                    </a:cubicBezTo>
                    <a:cubicBezTo>
                      <a:pt x="22" y="83"/>
                      <a:pt x="22" y="83"/>
                      <a:pt x="21" y="83"/>
                    </a:cubicBezTo>
                    <a:cubicBezTo>
                      <a:pt x="20" y="82"/>
                      <a:pt x="21" y="82"/>
                      <a:pt x="21" y="81"/>
                    </a:cubicBezTo>
                    <a:cubicBezTo>
                      <a:pt x="21" y="81"/>
                      <a:pt x="21" y="81"/>
                      <a:pt x="21" y="81"/>
                    </a:cubicBezTo>
                    <a:cubicBezTo>
                      <a:pt x="21" y="81"/>
                      <a:pt x="20" y="80"/>
                      <a:pt x="20" y="80"/>
                    </a:cubicBezTo>
                    <a:cubicBezTo>
                      <a:pt x="19" y="81"/>
                      <a:pt x="19" y="81"/>
                      <a:pt x="19" y="81"/>
                    </a:cubicBezTo>
                    <a:cubicBezTo>
                      <a:pt x="19" y="81"/>
                      <a:pt x="18" y="80"/>
                      <a:pt x="18" y="82"/>
                    </a:cubicBezTo>
                    <a:cubicBezTo>
                      <a:pt x="18" y="80"/>
                      <a:pt x="15" y="77"/>
                      <a:pt x="15" y="76"/>
                    </a:cubicBezTo>
                    <a:cubicBezTo>
                      <a:pt x="14" y="76"/>
                      <a:pt x="13" y="75"/>
                      <a:pt x="13" y="74"/>
                    </a:cubicBezTo>
                    <a:cubicBezTo>
                      <a:pt x="12" y="75"/>
                      <a:pt x="11" y="75"/>
                      <a:pt x="11" y="74"/>
                    </a:cubicBezTo>
                    <a:cubicBezTo>
                      <a:pt x="14" y="73"/>
                      <a:pt x="11" y="72"/>
                      <a:pt x="13" y="71"/>
                    </a:cubicBezTo>
                    <a:cubicBezTo>
                      <a:pt x="12" y="72"/>
                      <a:pt x="11" y="68"/>
                      <a:pt x="10" y="70"/>
                    </a:cubicBezTo>
                    <a:cubicBezTo>
                      <a:pt x="10" y="69"/>
                      <a:pt x="11" y="69"/>
                      <a:pt x="11" y="69"/>
                    </a:cubicBezTo>
                    <a:cubicBezTo>
                      <a:pt x="10" y="68"/>
                      <a:pt x="10" y="67"/>
                      <a:pt x="10" y="66"/>
                    </a:cubicBezTo>
                    <a:cubicBezTo>
                      <a:pt x="10" y="64"/>
                      <a:pt x="10" y="63"/>
                      <a:pt x="10" y="62"/>
                    </a:cubicBezTo>
                    <a:cubicBezTo>
                      <a:pt x="9" y="62"/>
                      <a:pt x="9" y="63"/>
                      <a:pt x="8" y="62"/>
                    </a:cubicBezTo>
                    <a:cubicBezTo>
                      <a:pt x="10" y="61"/>
                      <a:pt x="10" y="61"/>
                      <a:pt x="10" y="61"/>
                    </a:cubicBezTo>
                    <a:cubicBezTo>
                      <a:pt x="10" y="60"/>
                      <a:pt x="8" y="60"/>
                      <a:pt x="9" y="59"/>
                    </a:cubicBezTo>
                    <a:cubicBezTo>
                      <a:pt x="9" y="60"/>
                      <a:pt x="8" y="60"/>
                      <a:pt x="8" y="59"/>
                    </a:cubicBezTo>
                    <a:cubicBezTo>
                      <a:pt x="9" y="57"/>
                      <a:pt x="8" y="54"/>
                      <a:pt x="8" y="52"/>
                    </a:cubicBezTo>
                    <a:cubicBezTo>
                      <a:pt x="8" y="49"/>
                      <a:pt x="8" y="47"/>
                      <a:pt x="10" y="45"/>
                    </a:cubicBezTo>
                    <a:cubicBezTo>
                      <a:pt x="9" y="45"/>
                      <a:pt x="9" y="45"/>
                      <a:pt x="9" y="44"/>
                    </a:cubicBezTo>
                    <a:cubicBezTo>
                      <a:pt x="9" y="44"/>
                      <a:pt x="9" y="44"/>
                      <a:pt x="8" y="44"/>
                    </a:cubicBezTo>
                    <a:cubicBezTo>
                      <a:pt x="8" y="44"/>
                      <a:pt x="9" y="43"/>
                      <a:pt x="9" y="43"/>
                    </a:cubicBezTo>
                    <a:cubicBezTo>
                      <a:pt x="9" y="43"/>
                      <a:pt x="10" y="42"/>
                      <a:pt x="10" y="42"/>
                    </a:cubicBezTo>
                    <a:cubicBezTo>
                      <a:pt x="9" y="41"/>
                      <a:pt x="10" y="40"/>
                      <a:pt x="9" y="39"/>
                    </a:cubicBezTo>
                    <a:cubicBezTo>
                      <a:pt x="9" y="40"/>
                      <a:pt x="9" y="40"/>
                      <a:pt x="9" y="40"/>
                    </a:cubicBezTo>
                    <a:cubicBezTo>
                      <a:pt x="8" y="39"/>
                      <a:pt x="6" y="41"/>
                      <a:pt x="4" y="40"/>
                    </a:cubicBezTo>
                    <a:cubicBezTo>
                      <a:pt x="5" y="41"/>
                      <a:pt x="1" y="42"/>
                      <a:pt x="3" y="45"/>
                    </a:cubicBezTo>
                    <a:cubicBezTo>
                      <a:pt x="2" y="45"/>
                      <a:pt x="2" y="44"/>
                      <a:pt x="2" y="44"/>
                    </a:cubicBezTo>
                    <a:cubicBezTo>
                      <a:pt x="3" y="45"/>
                      <a:pt x="3" y="46"/>
                      <a:pt x="2" y="47"/>
                    </a:cubicBezTo>
                    <a:cubicBezTo>
                      <a:pt x="2" y="46"/>
                      <a:pt x="2" y="46"/>
                      <a:pt x="2" y="46"/>
                    </a:cubicBezTo>
                    <a:cubicBezTo>
                      <a:pt x="2" y="49"/>
                      <a:pt x="1" y="50"/>
                      <a:pt x="0" y="54"/>
                    </a:cubicBezTo>
                    <a:cubicBezTo>
                      <a:pt x="1" y="54"/>
                      <a:pt x="1" y="54"/>
                      <a:pt x="1" y="54"/>
                    </a:cubicBezTo>
                    <a:cubicBezTo>
                      <a:pt x="1" y="54"/>
                      <a:pt x="1" y="54"/>
                      <a:pt x="1" y="55"/>
                    </a:cubicBezTo>
                    <a:cubicBezTo>
                      <a:pt x="2" y="56"/>
                      <a:pt x="1" y="53"/>
                      <a:pt x="2" y="53"/>
                    </a:cubicBezTo>
                    <a:cubicBezTo>
                      <a:pt x="0" y="54"/>
                      <a:pt x="3" y="58"/>
                      <a:pt x="0" y="59"/>
                    </a:cubicBezTo>
                    <a:cubicBezTo>
                      <a:pt x="1" y="60"/>
                      <a:pt x="1" y="59"/>
                      <a:pt x="2" y="60"/>
                    </a:cubicBezTo>
                    <a:cubicBezTo>
                      <a:pt x="1" y="60"/>
                      <a:pt x="1" y="60"/>
                      <a:pt x="1" y="60"/>
                    </a:cubicBezTo>
                    <a:cubicBezTo>
                      <a:pt x="2" y="60"/>
                      <a:pt x="2" y="60"/>
                      <a:pt x="2" y="60"/>
                    </a:cubicBezTo>
                    <a:cubicBezTo>
                      <a:pt x="2" y="61"/>
                      <a:pt x="1" y="62"/>
                      <a:pt x="1" y="62"/>
                    </a:cubicBezTo>
                    <a:cubicBezTo>
                      <a:pt x="1" y="62"/>
                      <a:pt x="0" y="61"/>
                      <a:pt x="0" y="61"/>
                    </a:cubicBezTo>
                    <a:cubicBezTo>
                      <a:pt x="0" y="62"/>
                      <a:pt x="1" y="64"/>
                      <a:pt x="1" y="64"/>
                    </a:cubicBezTo>
                    <a:cubicBezTo>
                      <a:pt x="1" y="64"/>
                      <a:pt x="1" y="63"/>
                      <a:pt x="1" y="63"/>
                    </a:cubicBezTo>
                    <a:cubicBezTo>
                      <a:pt x="2" y="64"/>
                      <a:pt x="2" y="66"/>
                      <a:pt x="2" y="68"/>
                    </a:cubicBezTo>
                    <a:cubicBezTo>
                      <a:pt x="3" y="69"/>
                      <a:pt x="3" y="71"/>
                      <a:pt x="5" y="72"/>
                    </a:cubicBezTo>
                    <a:cubicBezTo>
                      <a:pt x="5" y="72"/>
                      <a:pt x="5" y="72"/>
                      <a:pt x="5" y="72"/>
                    </a:cubicBezTo>
                    <a:cubicBezTo>
                      <a:pt x="7" y="73"/>
                      <a:pt x="5" y="74"/>
                      <a:pt x="7" y="76"/>
                    </a:cubicBezTo>
                    <a:cubicBezTo>
                      <a:pt x="6" y="76"/>
                      <a:pt x="6" y="76"/>
                      <a:pt x="6" y="76"/>
                    </a:cubicBezTo>
                    <a:cubicBezTo>
                      <a:pt x="7" y="76"/>
                      <a:pt x="8" y="76"/>
                      <a:pt x="8" y="77"/>
                    </a:cubicBezTo>
                    <a:cubicBezTo>
                      <a:pt x="7" y="77"/>
                      <a:pt x="8" y="78"/>
                      <a:pt x="7" y="78"/>
                    </a:cubicBezTo>
                    <a:cubicBezTo>
                      <a:pt x="9" y="80"/>
                      <a:pt x="8" y="79"/>
                      <a:pt x="10" y="79"/>
                    </a:cubicBezTo>
                    <a:cubicBezTo>
                      <a:pt x="10" y="80"/>
                      <a:pt x="10" y="80"/>
                      <a:pt x="10" y="80"/>
                    </a:cubicBezTo>
                    <a:cubicBezTo>
                      <a:pt x="11" y="80"/>
                      <a:pt x="11" y="80"/>
                      <a:pt x="12" y="81"/>
                    </a:cubicBezTo>
                    <a:cubicBezTo>
                      <a:pt x="11" y="80"/>
                      <a:pt x="11" y="82"/>
                      <a:pt x="10" y="81"/>
                    </a:cubicBezTo>
                    <a:cubicBezTo>
                      <a:pt x="11" y="85"/>
                      <a:pt x="14" y="83"/>
                      <a:pt x="13" y="86"/>
                    </a:cubicBezTo>
                    <a:cubicBezTo>
                      <a:pt x="15" y="85"/>
                      <a:pt x="12" y="83"/>
                      <a:pt x="13" y="84"/>
                    </a:cubicBezTo>
                    <a:cubicBezTo>
                      <a:pt x="13" y="83"/>
                      <a:pt x="15" y="83"/>
                      <a:pt x="15" y="84"/>
                    </a:cubicBezTo>
                    <a:cubicBezTo>
                      <a:pt x="16" y="84"/>
                      <a:pt x="14" y="87"/>
                      <a:pt x="16" y="88"/>
                    </a:cubicBezTo>
                    <a:cubicBezTo>
                      <a:pt x="16" y="88"/>
                      <a:pt x="16" y="88"/>
                      <a:pt x="16" y="88"/>
                    </a:cubicBezTo>
                    <a:cubicBezTo>
                      <a:pt x="16" y="89"/>
                      <a:pt x="17" y="88"/>
                      <a:pt x="18" y="89"/>
                    </a:cubicBezTo>
                    <a:cubicBezTo>
                      <a:pt x="19" y="89"/>
                      <a:pt x="19" y="90"/>
                      <a:pt x="20" y="89"/>
                    </a:cubicBezTo>
                    <a:cubicBezTo>
                      <a:pt x="20" y="89"/>
                      <a:pt x="18" y="88"/>
                      <a:pt x="18" y="88"/>
                    </a:cubicBezTo>
                    <a:cubicBezTo>
                      <a:pt x="19" y="89"/>
                      <a:pt x="21" y="87"/>
                      <a:pt x="22" y="89"/>
                    </a:cubicBezTo>
                    <a:cubicBezTo>
                      <a:pt x="22" y="89"/>
                      <a:pt x="21" y="89"/>
                      <a:pt x="21" y="89"/>
                    </a:cubicBezTo>
                    <a:cubicBezTo>
                      <a:pt x="21" y="90"/>
                      <a:pt x="22" y="90"/>
                      <a:pt x="22" y="90"/>
                    </a:cubicBezTo>
                    <a:cubicBezTo>
                      <a:pt x="21" y="92"/>
                      <a:pt x="20" y="89"/>
                      <a:pt x="18" y="90"/>
                    </a:cubicBezTo>
                    <a:cubicBezTo>
                      <a:pt x="18" y="91"/>
                      <a:pt x="21" y="90"/>
                      <a:pt x="19" y="91"/>
                    </a:cubicBezTo>
                    <a:cubicBezTo>
                      <a:pt x="21" y="90"/>
                      <a:pt x="21" y="93"/>
                      <a:pt x="23" y="91"/>
                    </a:cubicBezTo>
                    <a:cubicBezTo>
                      <a:pt x="23" y="92"/>
                      <a:pt x="23" y="92"/>
                      <a:pt x="23" y="92"/>
                    </a:cubicBezTo>
                    <a:cubicBezTo>
                      <a:pt x="23" y="92"/>
                      <a:pt x="24" y="92"/>
                      <a:pt x="24" y="92"/>
                    </a:cubicBezTo>
                    <a:cubicBezTo>
                      <a:pt x="23" y="93"/>
                      <a:pt x="23" y="93"/>
                      <a:pt x="23" y="93"/>
                    </a:cubicBezTo>
                    <a:cubicBezTo>
                      <a:pt x="24" y="92"/>
                      <a:pt x="25" y="95"/>
                      <a:pt x="26" y="94"/>
                    </a:cubicBezTo>
                    <a:cubicBezTo>
                      <a:pt x="24" y="94"/>
                      <a:pt x="26" y="93"/>
                      <a:pt x="25" y="92"/>
                    </a:cubicBezTo>
                    <a:cubicBezTo>
                      <a:pt x="28" y="92"/>
                      <a:pt x="26" y="95"/>
                      <a:pt x="30" y="95"/>
                    </a:cubicBezTo>
                    <a:cubicBezTo>
                      <a:pt x="29" y="95"/>
                      <a:pt x="28" y="94"/>
                      <a:pt x="29" y="94"/>
                    </a:cubicBezTo>
                    <a:cubicBezTo>
                      <a:pt x="30" y="94"/>
                      <a:pt x="31" y="95"/>
                      <a:pt x="31" y="95"/>
                    </a:cubicBezTo>
                    <a:cubicBezTo>
                      <a:pt x="33" y="95"/>
                      <a:pt x="31" y="94"/>
                      <a:pt x="32" y="94"/>
                    </a:cubicBezTo>
                    <a:cubicBezTo>
                      <a:pt x="32" y="95"/>
                      <a:pt x="33" y="94"/>
                      <a:pt x="34" y="93"/>
                    </a:cubicBezTo>
                    <a:cubicBezTo>
                      <a:pt x="34" y="94"/>
                      <a:pt x="34" y="94"/>
                      <a:pt x="34" y="94"/>
                    </a:cubicBezTo>
                    <a:cubicBezTo>
                      <a:pt x="36" y="95"/>
                      <a:pt x="34" y="92"/>
                      <a:pt x="37" y="93"/>
                    </a:cubicBezTo>
                    <a:cubicBezTo>
                      <a:pt x="36" y="94"/>
                      <a:pt x="36" y="94"/>
                      <a:pt x="36" y="94"/>
                    </a:cubicBezTo>
                    <a:cubicBezTo>
                      <a:pt x="37" y="94"/>
                      <a:pt x="37" y="94"/>
                      <a:pt x="37" y="94"/>
                    </a:cubicBezTo>
                    <a:cubicBezTo>
                      <a:pt x="37" y="95"/>
                      <a:pt x="37" y="95"/>
                      <a:pt x="37" y="95"/>
                    </a:cubicBezTo>
                    <a:cubicBezTo>
                      <a:pt x="38" y="94"/>
                      <a:pt x="38" y="94"/>
                      <a:pt x="40" y="94"/>
                    </a:cubicBezTo>
                    <a:cubicBezTo>
                      <a:pt x="39" y="93"/>
                      <a:pt x="40" y="92"/>
                      <a:pt x="41" y="92"/>
                    </a:cubicBezTo>
                    <a:cubicBezTo>
                      <a:pt x="41" y="92"/>
                      <a:pt x="40" y="93"/>
                      <a:pt x="42" y="92"/>
                    </a:cubicBezTo>
                    <a:cubicBezTo>
                      <a:pt x="42" y="93"/>
                      <a:pt x="41" y="94"/>
                      <a:pt x="41" y="93"/>
                    </a:cubicBezTo>
                    <a:cubicBezTo>
                      <a:pt x="41" y="94"/>
                      <a:pt x="40" y="94"/>
                      <a:pt x="40" y="94"/>
                    </a:cubicBezTo>
                    <a:cubicBezTo>
                      <a:pt x="41" y="95"/>
                      <a:pt x="42" y="94"/>
                      <a:pt x="43" y="94"/>
                    </a:cubicBezTo>
                    <a:cubicBezTo>
                      <a:pt x="43" y="94"/>
                      <a:pt x="43" y="94"/>
                      <a:pt x="42" y="94"/>
                    </a:cubicBezTo>
                    <a:cubicBezTo>
                      <a:pt x="44" y="92"/>
                      <a:pt x="44" y="92"/>
                      <a:pt x="44" y="92"/>
                    </a:cubicBezTo>
                    <a:cubicBezTo>
                      <a:pt x="45" y="92"/>
                      <a:pt x="44" y="92"/>
                      <a:pt x="44" y="93"/>
                    </a:cubicBezTo>
                    <a:cubicBezTo>
                      <a:pt x="45" y="92"/>
                      <a:pt x="45" y="92"/>
                      <a:pt x="45" y="91"/>
                    </a:cubicBezTo>
                    <a:cubicBezTo>
                      <a:pt x="45" y="92"/>
                      <a:pt x="46" y="93"/>
                      <a:pt x="45" y="94"/>
                    </a:cubicBezTo>
                    <a:cubicBezTo>
                      <a:pt x="47" y="92"/>
                      <a:pt x="47" y="92"/>
                      <a:pt x="47" y="92"/>
                    </a:cubicBezTo>
                    <a:cubicBezTo>
                      <a:pt x="47" y="92"/>
                      <a:pt x="48" y="92"/>
                      <a:pt x="48" y="93"/>
                    </a:cubicBezTo>
                    <a:cubicBezTo>
                      <a:pt x="49" y="93"/>
                      <a:pt x="50" y="90"/>
                      <a:pt x="52" y="90"/>
                    </a:cubicBezTo>
                    <a:cubicBezTo>
                      <a:pt x="52" y="90"/>
                      <a:pt x="52" y="89"/>
                      <a:pt x="52" y="89"/>
                    </a:cubicBezTo>
                    <a:cubicBezTo>
                      <a:pt x="53" y="89"/>
                      <a:pt x="55" y="89"/>
                      <a:pt x="56" y="87"/>
                    </a:cubicBezTo>
                    <a:cubicBezTo>
                      <a:pt x="57" y="87"/>
                      <a:pt x="57" y="87"/>
                      <a:pt x="57" y="87"/>
                    </a:cubicBezTo>
                    <a:cubicBezTo>
                      <a:pt x="58" y="86"/>
                      <a:pt x="55" y="87"/>
                      <a:pt x="57" y="85"/>
                    </a:cubicBezTo>
                    <a:cubicBezTo>
                      <a:pt x="58" y="83"/>
                      <a:pt x="58" y="85"/>
                      <a:pt x="59" y="85"/>
                    </a:cubicBezTo>
                    <a:cubicBezTo>
                      <a:pt x="59" y="84"/>
                      <a:pt x="59" y="82"/>
                      <a:pt x="61" y="82"/>
                    </a:cubicBezTo>
                    <a:cubicBezTo>
                      <a:pt x="60" y="82"/>
                      <a:pt x="60" y="83"/>
                      <a:pt x="60" y="83"/>
                    </a:cubicBezTo>
                    <a:close/>
                    <a:moveTo>
                      <a:pt x="69" y="70"/>
                    </a:moveTo>
                    <a:cubicBezTo>
                      <a:pt x="69" y="70"/>
                      <a:pt x="69" y="71"/>
                      <a:pt x="69" y="71"/>
                    </a:cubicBezTo>
                    <a:cubicBezTo>
                      <a:pt x="68" y="70"/>
                      <a:pt x="69" y="70"/>
                      <a:pt x="69" y="70"/>
                    </a:cubicBezTo>
                    <a:close/>
                    <a:moveTo>
                      <a:pt x="74" y="46"/>
                    </a:moveTo>
                    <a:cubicBezTo>
                      <a:pt x="74" y="46"/>
                      <a:pt x="74" y="47"/>
                      <a:pt x="74" y="47"/>
                    </a:cubicBezTo>
                    <a:cubicBezTo>
                      <a:pt x="74" y="47"/>
                      <a:pt x="74" y="46"/>
                      <a:pt x="74" y="46"/>
                    </a:cubicBezTo>
                    <a:close/>
                    <a:moveTo>
                      <a:pt x="39" y="9"/>
                    </a:moveTo>
                    <a:cubicBezTo>
                      <a:pt x="39" y="9"/>
                      <a:pt x="39" y="9"/>
                      <a:pt x="39" y="9"/>
                    </a:cubicBezTo>
                    <a:cubicBezTo>
                      <a:pt x="39" y="9"/>
                      <a:pt x="39" y="9"/>
                      <a:pt x="39" y="9"/>
                    </a:cubicBezTo>
                    <a:close/>
                    <a:moveTo>
                      <a:pt x="37" y="8"/>
                    </a:moveTo>
                    <a:cubicBezTo>
                      <a:pt x="37" y="9"/>
                      <a:pt x="37" y="9"/>
                      <a:pt x="38" y="9"/>
                    </a:cubicBezTo>
                    <a:cubicBezTo>
                      <a:pt x="38" y="9"/>
                      <a:pt x="38" y="8"/>
                      <a:pt x="38" y="8"/>
                    </a:cubicBezTo>
                    <a:cubicBezTo>
                      <a:pt x="38" y="8"/>
                      <a:pt x="38" y="8"/>
                      <a:pt x="37" y="8"/>
                    </a:cubicBezTo>
                    <a:close/>
                    <a:moveTo>
                      <a:pt x="21" y="82"/>
                    </a:moveTo>
                    <a:cubicBezTo>
                      <a:pt x="21" y="82"/>
                      <a:pt x="21" y="82"/>
                      <a:pt x="21" y="82"/>
                    </a:cubicBezTo>
                    <a:cubicBezTo>
                      <a:pt x="20" y="82"/>
                      <a:pt x="20" y="82"/>
                      <a:pt x="21"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37" name="Freeform 633">
                <a:extLst>
                  <a:ext uri="{FF2B5EF4-FFF2-40B4-BE49-F238E27FC236}">
                    <a16:creationId xmlns:a16="http://schemas.microsoft.com/office/drawing/2014/main" id="{A62E0B8D-7E9A-4CF0-B6DF-3691CCCF452F}"/>
                  </a:ext>
                </a:extLst>
              </p:cNvPr>
              <p:cNvSpPr>
                <a:spLocks/>
              </p:cNvSpPr>
              <p:nvPr userDrawn="1"/>
            </p:nvSpPr>
            <p:spPr bwMode="auto">
              <a:xfrm>
                <a:off x="4406" y="4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38" name="Freeform 634">
                <a:extLst>
                  <a:ext uri="{FF2B5EF4-FFF2-40B4-BE49-F238E27FC236}">
                    <a16:creationId xmlns:a16="http://schemas.microsoft.com/office/drawing/2014/main" id="{BF9DD91D-2ACC-4B19-93EC-82DE35DC52D0}"/>
                  </a:ext>
                </a:extLst>
              </p:cNvPr>
              <p:cNvSpPr>
                <a:spLocks/>
              </p:cNvSpPr>
              <p:nvPr userDrawn="1"/>
            </p:nvSpPr>
            <p:spPr bwMode="auto">
              <a:xfrm>
                <a:off x="4296" y="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39" name="Freeform 635">
                <a:extLst>
                  <a:ext uri="{FF2B5EF4-FFF2-40B4-BE49-F238E27FC236}">
                    <a16:creationId xmlns:a16="http://schemas.microsoft.com/office/drawing/2014/main" id="{2974E572-ADB6-42BB-A2E8-C9C41DB0ECFD}"/>
                  </a:ext>
                </a:extLst>
              </p:cNvPr>
              <p:cNvSpPr>
                <a:spLocks/>
              </p:cNvSpPr>
              <p:nvPr userDrawn="1"/>
            </p:nvSpPr>
            <p:spPr bwMode="auto">
              <a:xfrm>
                <a:off x="4326" y="2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40" name="Freeform 636">
                <a:extLst>
                  <a:ext uri="{FF2B5EF4-FFF2-40B4-BE49-F238E27FC236}">
                    <a16:creationId xmlns:a16="http://schemas.microsoft.com/office/drawing/2014/main" id="{5CE3CFA4-E92C-48E7-9F75-0B0B10729B2E}"/>
                  </a:ext>
                </a:extLst>
              </p:cNvPr>
              <p:cNvSpPr>
                <a:spLocks/>
              </p:cNvSpPr>
              <p:nvPr userDrawn="1"/>
            </p:nvSpPr>
            <p:spPr bwMode="auto">
              <a:xfrm>
                <a:off x="4197" y="2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41" name="Freeform 637">
                <a:extLst>
                  <a:ext uri="{FF2B5EF4-FFF2-40B4-BE49-F238E27FC236}">
                    <a16:creationId xmlns:a16="http://schemas.microsoft.com/office/drawing/2014/main" id="{D784A01F-E27D-459A-B88C-12FCF3D87A54}"/>
                  </a:ext>
                </a:extLst>
              </p:cNvPr>
              <p:cNvSpPr>
                <a:spLocks/>
              </p:cNvSpPr>
              <p:nvPr userDrawn="1"/>
            </p:nvSpPr>
            <p:spPr bwMode="auto">
              <a:xfrm>
                <a:off x="4152" y="288"/>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42" name="Freeform 638">
                <a:extLst>
                  <a:ext uri="{FF2B5EF4-FFF2-40B4-BE49-F238E27FC236}">
                    <a16:creationId xmlns:a16="http://schemas.microsoft.com/office/drawing/2014/main" id="{57FF9806-FA70-4BF8-9E31-CEFD06A4CCC8}"/>
                  </a:ext>
                </a:extLst>
              </p:cNvPr>
              <p:cNvSpPr>
                <a:spLocks/>
              </p:cNvSpPr>
              <p:nvPr userDrawn="1"/>
            </p:nvSpPr>
            <p:spPr bwMode="auto">
              <a:xfrm>
                <a:off x="4182" y="278"/>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1"/>
                      <a:pt x="0" y="1"/>
                    </a:cubicBezTo>
                    <a:cubicBezTo>
                      <a:pt x="0" y="1"/>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43" name="Freeform 639">
                <a:extLst>
                  <a:ext uri="{FF2B5EF4-FFF2-40B4-BE49-F238E27FC236}">
                    <a16:creationId xmlns:a16="http://schemas.microsoft.com/office/drawing/2014/main" id="{1C0F6D7E-17FD-4829-B274-88065B80BB4E}"/>
                  </a:ext>
                </a:extLst>
              </p:cNvPr>
              <p:cNvSpPr>
                <a:spLocks/>
              </p:cNvSpPr>
              <p:nvPr userDrawn="1"/>
            </p:nvSpPr>
            <p:spPr bwMode="auto">
              <a:xfrm>
                <a:off x="4182" y="28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44" name="Freeform 640">
                <a:extLst>
                  <a:ext uri="{FF2B5EF4-FFF2-40B4-BE49-F238E27FC236}">
                    <a16:creationId xmlns:a16="http://schemas.microsoft.com/office/drawing/2014/main" id="{A86C9421-E424-465C-A1C0-83F8AF54DBD4}"/>
                  </a:ext>
                </a:extLst>
              </p:cNvPr>
              <p:cNvSpPr>
                <a:spLocks/>
              </p:cNvSpPr>
              <p:nvPr userDrawn="1"/>
            </p:nvSpPr>
            <p:spPr bwMode="auto">
              <a:xfrm>
                <a:off x="4217" y="273"/>
                <a:ext cx="5" cy="15"/>
              </a:xfrm>
              <a:custGeom>
                <a:avLst/>
                <a:gdLst>
                  <a:gd name="T0" fmla="*/ 0 w 1"/>
                  <a:gd name="T1" fmla="*/ 1 h 3"/>
                  <a:gd name="T2" fmla="*/ 0 w 1"/>
                  <a:gd name="T3" fmla="*/ 2 h 3"/>
                  <a:gd name="T4" fmla="*/ 0 w 1"/>
                  <a:gd name="T5" fmla="*/ 1 h 3"/>
                </a:gdLst>
                <a:ahLst/>
                <a:cxnLst>
                  <a:cxn ang="0">
                    <a:pos x="T0" y="T1"/>
                  </a:cxn>
                  <a:cxn ang="0">
                    <a:pos x="T2" y="T3"/>
                  </a:cxn>
                  <a:cxn ang="0">
                    <a:pos x="T4" y="T5"/>
                  </a:cxn>
                </a:cxnLst>
                <a:rect l="0" t="0" r="r" b="b"/>
                <a:pathLst>
                  <a:path w="1" h="3">
                    <a:moveTo>
                      <a:pt x="0" y="1"/>
                    </a:moveTo>
                    <a:cubicBezTo>
                      <a:pt x="0" y="1"/>
                      <a:pt x="0" y="2"/>
                      <a:pt x="0" y="2"/>
                    </a:cubicBezTo>
                    <a:cubicBezTo>
                      <a:pt x="0"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45" name="Rectangle 641">
                <a:extLst>
                  <a:ext uri="{FF2B5EF4-FFF2-40B4-BE49-F238E27FC236}">
                    <a16:creationId xmlns:a16="http://schemas.microsoft.com/office/drawing/2014/main" id="{2697D079-23AC-4560-8F5E-61F7705ADA27}"/>
                  </a:ext>
                </a:extLst>
              </p:cNvPr>
              <p:cNvSpPr>
                <a:spLocks noChangeArrowheads="1"/>
              </p:cNvSpPr>
              <p:nvPr userDrawn="1"/>
            </p:nvSpPr>
            <p:spPr bwMode="auto">
              <a:xfrm>
                <a:off x="4182" y="27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46" name="Freeform 642">
                <a:extLst>
                  <a:ext uri="{FF2B5EF4-FFF2-40B4-BE49-F238E27FC236}">
                    <a16:creationId xmlns:a16="http://schemas.microsoft.com/office/drawing/2014/main" id="{299751DA-7FC1-48B9-8C89-F1A6644C1BFF}"/>
                  </a:ext>
                </a:extLst>
              </p:cNvPr>
              <p:cNvSpPr>
                <a:spLocks/>
              </p:cNvSpPr>
              <p:nvPr userDrawn="1"/>
            </p:nvSpPr>
            <p:spPr bwMode="auto">
              <a:xfrm>
                <a:off x="4197" y="26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47" name="Freeform 643">
                <a:extLst>
                  <a:ext uri="{FF2B5EF4-FFF2-40B4-BE49-F238E27FC236}">
                    <a16:creationId xmlns:a16="http://schemas.microsoft.com/office/drawing/2014/main" id="{3796DF28-C784-493F-B129-83BCEC5974DD}"/>
                  </a:ext>
                </a:extLst>
              </p:cNvPr>
              <p:cNvSpPr>
                <a:spLocks/>
              </p:cNvSpPr>
              <p:nvPr userDrawn="1"/>
            </p:nvSpPr>
            <p:spPr bwMode="auto">
              <a:xfrm>
                <a:off x="4192" y="26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48" name="Freeform 644">
                <a:extLst>
                  <a:ext uri="{FF2B5EF4-FFF2-40B4-BE49-F238E27FC236}">
                    <a16:creationId xmlns:a16="http://schemas.microsoft.com/office/drawing/2014/main" id="{6E68C020-4F89-449F-9898-3F2CF95D6F7A}"/>
                  </a:ext>
                </a:extLst>
              </p:cNvPr>
              <p:cNvSpPr>
                <a:spLocks/>
              </p:cNvSpPr>
              <p:nvPr userDrawn="1"/>
            </p:nvSpPr>
            <p:spPr bwMode="auto">
              <a:xfrm>
                <a:off x="4187" y="26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49" name="Freeform 645">
                <a:extLst>
                  <a:ext uri="{FF2B5EF4-FFF2-40B4-BE49-F238E27FC236}">
                    <a16:creationId xmlns:a16="http://schemas.microsoft.com/office/drawing/2014/main" id="{D51BE007-7744-4C64-B2F6-1E42A397C0AF}"/>
                  </a:ext>
                </a:extLst>
              </p:cNvPr>
              <p:cNvSpPr>
                <a:spLocks/>
              </p:cNvSpPr>
              <p:nvPr userDrawn="1"/>
            </p:nvSpPr>
            <p:spPr bwMode="auto">
              <a:xfrm>
                <a:off x="4251" y="248"/>
                <a:ext cx="5" cy="5"/>
              </a:xfrm>
              <a:custGeom>
                <a:avLst/>
                <a:gdLst>
                  <a:gd name="T0" fmla="*/ 0 w 1"/>
                  <a:gd name="T1" fmla="*/ 1 h 1"/>
                  <a:gd name="T2" fmla="*/ 1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50" name="Freeform 646">
                <a:extLst>
                  <a:ext uri="{FF2B5EF4-FFF2-40B4-BE49-F238E27FC236}">
                    <a16:creationId xmlns:a16="http://schemas.microsoft.com/office/drawing/2014/main" id="{EB9218FF-E684-4CF8-A292-052B107733CE}"/>
                  </a:ext>
                </a:extLst>
              </p:cNvPr>
              <p:cNvSpPr>
                <a:spLocks/>
              </p:cNvSpPr>
              <p:nvPr userDrawn="1"/>
            </p:nvSpPr>
            <p:spPr bwMode="auto">
              <a:xfrm>
                <a:off x="4237" y="23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51" name="Freeform 647">
                <a:extLst>
                  <a:ext uri="{FF2B5EF4-FFF2-40B4-BE49-F238E27FC236}">
                    <a16:creationId xmlns:a16="http://schemas.microsoft.com/office/drawing/2014/main" id="{5528679B-0F3E-41B7-9EC3-25C1C3F7FC01}"/>
                  </a:ext>
                </a:extLst>
              </p:cNvPr>
              <p:cNvSpPr>
                <a:spLocks/>
              </p:cNvSpPr>
              <p:nvPr userDrawn="1"/>
            </p:nvSpPr>
            <p:spPr bwMode="auto">
              <a:xfrm>
                <a:off x="4246" y="233"/>
                <a:ext cx="10" cy="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52" name="Freeform 648">
                <a:extLst>
                  <a:ext uri="{FF2B5EF4-FFF2-40B4-BE49-F238E27FC236}">
                    <a16:creationId xmlns:a16="http://schemas.microsoft.com/office/drawing/2014/main" id="{8D2EBE51-9EB1-40DA-BEF8-FE895715DB1E}"/>
                  </a:ext>
                </a:extLst>
              </p:cNvPr>
              <p:cNvSpPr>
                <a:spLocks/>
              </p:cNvSpPr>
              <p:nvPr userDrawn="1"/>
            </p:nvSpPr>
            <p:spPr bwMode="auto">
              <a:xfrm>
                <a:off x="4321" y="268"/>
                <a:ext cx="5" cy="10"/>
              </a:xfrm>
              <a:custGeom>
                <a:avLst/>
                <a:gdLst>
                  <a:gd name="T0" fmla="*/ 5 w 5"/>
                  <a:gd name="T1" fmla="*/ 0 h 10"/>
                  <a:gd name="T2" fmla="*/ 5 w 5"/>
                  <a:gd name="T3" fmla="*/ 0 h 10"/>
                  <a:gd name="T4" fmla="*/ 0 w 5"/>
                  <a:gd name="T5" fmla="*/ 10 h 10"/>
                  <a:gd name="T6" fmla="*/ 5 w 5"/>
                  <a:gd name="T7" fmla="*/ 0 h 10"/>
                </a:gdLst>
                <a:ahLst/>
                <a:cxnLst>
                  <a:cxn ang="0">
                    <a:pos x="T0" y="T1"/>
                  </a:cxn>
                  <a:cxn ang="0">
                    <a:pos x="T2" y="T3"/>
                  </a:cxn>
                  <a:cxn ang="0">
                    <a:pos x="T4" y="T5"/>
                  </a:cxn>
                  <a:cxn ang="0">
                    <a:pos x="T6" y="T7"/>
                  </a:cxn>
                </a:cxnLst>
                <a:rect l="0" t="0" r="r" b="b"/>
                <a:pathLst>
                  <a:path w="5" h="10">
                    <a:moveTo>
                      <a:pt x="5" y="0"/>
                    </a:moveTo>
                    <a:lnTo>
                      <a:pt x="5" y="0"/>
                    </a:lnTo>
                    <a:lnTo>
                      <a:pt x="0" y="1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53" name="Freeform 649">
                <a:extLst>
                  <a:ext uri="{FF2B5EF4-FFF2-40B4-BE49-F238E27FC236}">
                    <a16:creationId xmlns:a16="http://schemas.microsoft.com/office/drawing/2014/main" id="{02AB618A-9F4B-4312-9DCE-E543DE1E37ED}"/>
                  </a:ext>
                </a:extLst>
              </p:cNvPr>
              <p:cNvSpPr>
                <a:spLocks/>
              </p:cNvSpPr>
              <p:nvPr userDrawn="1"/>
            </p:nvSpPr>
            <p:spPr bwMode="auto">
              <a:xfrm>
                <a:off x="4386" y="303"/>
                <a:ext cx="10" cy="15"/>
              </a:xfrm>
              <a:custGeom>
                <a:avLst/>
                <a:gdLst>
                  <a:gd name="T0" fmla="*/ 2 w 2"/>
                  <a:gd name="T1" fmla="*/ 2 h 3"/>
                  <a:gd name="T2" fmla="*/ 0 w 2"/>
                  <a:gd name="T3" fmla="*/ 0 h 3"/>
                  <a:gd name="T4" fmla="*/ 0 w 2"/>
                  <a:gd name="T5" fmla="*/ 2 h 3"/>
                  <a:gd name="T6" fmla="*/ 2 w 2"/>
                  <a:gd name="T7" fmla="*/ 2 h 3"/>
                </a:gdLst>
                <a:ahLst/>
                <a:cxnLst>
                  <a:cxn ang="0">
                    <a:pos x="T0" y="T1"/>
                  </a:cxn>
                  <a:cxn ang="0">
                    <a:pos x="T2" y="T3"/>
                  </a:cxn>
                  <a:cxn ang="0">
                    <a:pos x="T4" y="T5"/>
                  </a:cxn>
                  <a:cxn ang="0">
                    <a:pos x="T6" y="T7"/>
                  </a:cxn>
                </a:cxnLst>
                <a:rect l="0" t="0" r="r" b="b"/>
                <a:pathLst>
                  <a:path w="2" h="3">
                    <a:moveTo>
                      <a:pt x="2" y="2"/>
                    </a:moveTo>
                    <a:cubicBezTo>
                      <a:pt x="1" y="0"/>
                      <a:pt x="0" y="2"/>
                      <a:pt x="0" y="0"/>
                    </a:cubicBezTo>
                    <a:cubicBezTo>
                      <a:pt x="0" y="0"/>
                      <a:pt x="0" y="2"/>
                      <a:pt x="0" y="2"/>
                    </a:cubicBezTo>
                    <a:cubicBezTo>
                      <a:pt x="1" y="2"/>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54" name="Freeform 650">
                <a:extLst>
                  <a:ext uri="{FF2B5EF4-FFF2-40B4-BE49-F238E27FC236}">
                    <a16:creationId xmlns:a16="http://schemas.microsoft.com/office/drawing/2014/main" id="{7A484075-D7B8-4AFF-8EDC-2A6368528A33}"/>
                  </a:ext>
                </a:extLst>
              </p:cNvPr>
              <p:cNvSpPr>
                <a:spLocks/>
              </p:cNvSpPr>
              <p:nvPr userDrawn="1"/>
            </p:nvSpPr>
            <p:spPr bwMode="auto">
              <a:xfrm>
                <a:off x="4381" y="30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55" name="Freeform 651">
                <a:extLst>
                  <a:ext uri="{FF2B5EF4-FFF2-40B4-BE49-F238E27FC236}">
                    <a16:creationId xmlns:a16="http://schemas.microsoft.com/office/drawing/2014/main" id="{FB2A1051-2A87-42D3-9A0B-4D14ADF7ACAA}"/>
                  </a:ext>
                </a:extLst>
              </p:cNvPr>
              <p:cNvSpPr>
                <a:spLocks/>
              </p:cNvSpPr>
              <p:nvPr userDrawn="1"/>
            </p:nvSpPr>
            <p:spPr bwMode="auto">
              <a:xfrm>
                <a:off x="4092" y="433"/>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56" name="Freeform 652">
                <a:extLst>
                  <a:ext uri="{FF2B5EF4-FFF2-40B4-BE49-F238E27FC236}">
                    <a16:creationId xmlns:a16="http://schemas.microsoft.com/office/drawing/2014/main" id="{D607B524-B280-4FA1-BC3F-8CF78B2D5866}"/>
                  </a:ext>
                </a:extLst>
              </p:cNvPr>
              <p:cNvSpPr>
                <a:spLocks/>
              </p:cNvSpPr>
              <p:nvPr userDrawn="1"/>
            </p:nvSpPr>
            <p:spPr bwMode="auto">
              <a:xfrm>
                <a:off x="4087" y="428"/>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57" name="Freeform 653">
                <a:extLst>
                  <a:ext uri="{FF2B5EF4-FFF2-40B4-BE49-F238E27FC236}">
                    <a16:creationId xmlns:a16="http://schemas.microsoft.com/office/drawing/2014/main" id="{AEA94AD0-E795-4535-890D-864E2D747A1C}"/>
                  </a:ext>
                </a:extLst>
              </p:cNvPr>
              <p:cNvSpPr>
                <a:spLocks/>
              </p:cNvSpPr>
              <p:nvPr userDrawn="1"/>
            </p:nvSpPr>
            <p:spPr bwMode="auto">
              <a:xfrm>
                <a:off x="4396" y="5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58" name="Freeform 654">
                <a:extLst>
                  <a:ext uri="{FF2B5EF4-FFF2-40B4-BE49-F238E27FC236}">
                    <a16:creationId xmlns:a16="http://schemas.microsoft.com/office/drawing/2014/main" id="{818AD4FD-2A6C-42F1-B40E-BC2701E225C5}"/>
                  </a:ext>
                </a:extLst>
              </p:cNvPr>
              <p:cNvSpPr>
                <a:spLocks/>
              </p:cNvSpPr>
              <p:nvPr userDrawn="1"/>
            </p:nvSpPr>
            <p:spPr bwMode="auto">
              <a:xfrm>
                <a:off x="4356" y="6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59" name="Freeform 655">
                <a:extLst>
                  <a:ext uri="{FF2B5EF4-FFF2-40B4-BE49-F238E27FC236}">
                    <a16:creationId xmlns:a16="http://schemas.microsoft.com/office/drawing/2014/main" id="{0585BA4F-5467-4FA4-9F86-29427D8BD779}"/>
                  </a:ext>
                </a:extLst>
              </p:cNvPr>
              <p:cNvSpPr>
                <a:spLocks/>
              </p:cNvSpPr>
              <p:nvPr userDrawn="1"/>
            </p:nvSpPr>
            <p:spPr bwMode="auto">
              <a:xfrm>
                <a:off x="4326" y="663"/>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2" y="0"/>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60" name="Freeform 656">
                <a:extLst>
                  <a:ext uri="{FF2B5EF4-FFF2-40B4-BE49-F238E27FC236}">
                    <a16:creationId xmlns:a16="http://schemas.microsoft.com/office/drawing/2014/main" id="{64425E6C-5B3D-45C8-A038-17D6A43E020D}"/>
                  </a:ext>
                </a:extLst>
              </p:cNvPr>
              <p:cNvSpPr>
                <a:spLocks/>
              </p:cNvSpPr>
              <p:nvPr userDrawn="1"/>
            </p:nvSpPr>
            <p:spPr bwMode="auto">
              <a:xfrm>
                <a:off x="3639" y="488"/>
                <a:ext cx="10"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1" y="0"/>
                      <a:pt x="1" y="0"/>
                      <a:pt x="2"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61" name="Freeform 657">
                <a:extLst>
                  <a:ext uri="{FF2B5EF4-FFF2-40B4-BE49-F238E27FC236}">
                    <a16:creationId xmlns:a16="http://schemas.microsoft.com/office/drawing/2014/main" id="{28AA643C-4C5B-4415-B2C7-CE6A7F9C7846}"/>
                  </a:ext>
                </a:extLst>
              </p:cNvPr>
              <p:cNvSpPr>
                <a:spLocks/>
              </p:cNvSpPr>
              <p:nvPr userDrawn="1"/>
            </p:nvSpPr>
            <p:spPr bwMode="auto">
              <a:xfrm>
                <a:off x="3625" y="45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62" name="Freeform 658">
                <a:extLst>
                  <a:ext uri="{FF2B5EF4-FFF2-40B4-BE49-F238E27FC236}">
                    <a16:creationId xmlns:a16="http://schemas.microsoft.com/office/drawing/2014/main" id="{5D8EC5E3-F85B-42E9-A421-D1EC04474AD2}"/>
                  </a:ext>
                </a:extLst>
              </p:cNvPr>
              <p:cNvSpPr>
                <a:spLocks/>
              </p:cNvSpPr>
              <p:nvPr userDrawn="1"/>
            </p:nvSpPr>
            <p:spPr bwMode="auto">
              <a:xfrm>
                <a:off x="3620" y="433"/>
                <a:ext cx="10" cy="20"/>
              </a:xfrm>
              <a:custGeom>
                <a:avLst/>
                <a:gdLst>
                  <a:gd name="T0" fmla="*/ 2 w 2"/>
                  <a:gd name="T1" fmla="*/ 0 h 4"/>
                  <a:gd name="T2" fmla="*/ 1 w 2"/>
                  <a:gd name="T3" fmla="*/ 3 h 4"/>
                  <a:gd name="T4" fmla="*/ 1 w 2"/>
                  <a:gd name="T5" fmla="*/ 3 h 4"/>
                  <a:gd name="T6" fmla="*/ 2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0" y="1"/>
                      <a:pt x="2" y="2"/>
                      <a:pt x="1" y="3"/>
                    </a:cubicBezTo>
                    <a:cubicBezTo>
                      <a:pt x="1" y="3"/>
                      <a:pt x="1" y="3"/>
                      <a:pt x="1" y="3"/>
                    </a:cubicBezTo>
                    <a:cubicBezTo>
                      <a:pt x="2" y="4"/>
                      <a:pt x="2" y="4"/>
                      <a:pt x="2" y="4"/>
                    </a:cubicBezTo>
                    <a:cubicBezTo>
                      <a:pt x="2" y="3"/>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63" name="Freeform 659">
                <a:extLst>
                  <a:ext uri="{FF2B5EF4-FFF2-40B4-BE49-F238E27FC236}">
                    <a16:creationId xmlns:a16="http://schemas.microsoft.com/office/drawing/2014/main" id="{FE01C7D4-F862-4D95-9B91-049D376A6D76}"/>
                  </a:ext>
                </a:extLst>
              </p:cNvPr>
              <p:cNvSpPr>
                <a:spLocks/>
              </p:cNvSpPr>
              <p:nvPr userDrawn="1"/>
            </p:nvSpPr>
            <p:spPr bwMode="auto">
              <a:xfrm>
                <a:off x="3639" y="41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64" name="Freeform 660">
                <a:extLst>
                  <a:ext uri="{FF2B5EF4-FFF2-40B4-BE49-F238E27FC236}">
                    <a16:creationId xmlns:a16="http://schemas.microsoft.com/office/drawing/2014/main" id="{F213C76A-00F1-4F91-847B-3F06F12F98A6}"/>
                  </a:ext>
                </a:extLst>
              </p:cNvPr>
              <p:cNvSpPr>
                <a:spLocks/>
              </p:cNvSpPr>
              <p:nvPr userDrawn="1"/>
            </p:nvSpPr>
            <p:spPr bwMode="auto">
              <a:xfrm>
                <a:off x="3644" y="42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65" name="Freeform 661">
                <a:extLst>
                  <a:ext uri="{FF2B5EF4-FFF2-40B4-BE49-F238E27FC236}">
                    <a16:creationId xmlns:a16="http://schemas.microsoft.com/office/drawing/2014/main" id="{CFEA9D57-ADCB-4892-AA52-7767B032E977}"/>
                  </a:ext>
                </a:extLst>
              </p:cNvPr>
              <p:cNvSpPr>
                <a:spLocks/>
              </p:cNvSpPr>
              <p:nvPr userDrawn="1"/>
            </p:nvSpPr>
            <p:spPr bwMode="auto">
              <a:xfrm>
                <a:off x="3644" y="408"/>
                <a:ext cx="5"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1"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66" name="Freeform 662">
                <a:extLst>
                  <a:ext uri="{FF2B5EF4-FFF2-40B4-BE49-F238E27FC236}">
                    <a16:creationId xmlns:a16="http://schemas.microsoft.com/office/drawing/2014/main" id="{0136484C-16A1-4228-A991-5945F66EC21F}"/>
                  </a:ext>
                </a:extLst>
              </p:cNvPr>
              <p:cNvSpPr>
                <a:spLocks/>
              </p:cNvSpPr>
              <p:nvPr userDrawn="1"/>
            </p:nvSpPr>
            <p:spPr bwMode="auto">
              <a:xfrm>
                <a:off x="3639" y="4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67" name="Freeform 663">
                <a:extLst>
                  <a:ext uri="{FF2B5EF4-FFF2-40B4-BE49-F238E27FC236}">
                    <a16:creationId xmlns:a16="http://schemas.microsoft.com/office/drawing/2014/main" id="{77339E1B-1522-4CC9-B890-7D77D38EA8D0}"/>
                  </a:ext>
                </a:extLst>
              </p:cNvPr>
              <p:cNvSpPr>
                <a:spLocks/>
              </p:cNvSpPr>
              <p:nvPr userDrawn="1"/>
            </p:nvSpPr>
            <p:spPr bwMode="auto">
              <a:xfrm>
                <a:off x="3634" y="408"/>
                <a:ext cx="5" cy="5"/>
              </a:xfrm>
              <a:custGeom>
                <a:avLst/>
                <a:gdLst>
                  <a:gd name="T0" fmla="*/ 1 w 1"/>
                  <a:gd name="T1" fmla="*/ 1 h 1"/>
                  <a:gd name="T2" fmla="*/ 1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68" name="Freeform 664">
                <a:extLst>
                  <a:ext uri="{FF2B5EF4-FFF2-40B4-BE49-F238E27FC236}">
                    <a16:creationId xmlns:a16="http://schemas.microsoft.com/office/drawing/2014/main" id="{C3152771-3DDC-49C4-B1D5-21C8768F9839}"/>
                  </a:ext>
                </a:extLst>
              </p:cNvPr>
              <p:cNvSpPr>
                <a:spLocks/>
              </p:cNvSpPr>
              <p:nvPr userDrawn="1"/>
            </p:nvSpPr>
            <p:spPr bwMode="auto">
              <a:xfrm>
                <a:off x="3634" y="4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1"/>
                      <a:pt x="0" y="0"/>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69" name="Freeform 665">
                <a:extLst>
                  <a:ext uri="{FF2B5EF4-FFF2-40B4-BE49-F238E27FC236}">
                    <a16:creationId xmlns:a16="http://schemas.microsoft.com/office/drawing/2014/main" id="{D8FD1EFF-EE2C-49A1-9146-CC7794455D63}"/>
                  </a:ext>
                </a:extLst>
              </p:cNvPr>
              <p:cNvSpPr>
                <a:spLocks/>
              </p:cNvSpPr>
              <p:nvPr userDrawn="1"/>
            </p:nvSpPr>
            <p:spPr bwMode="auto">
              <a:xfrm>
                <a:off x="3620" y="43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70" name="Freeform 666">
                <a:extLst>
                  <a:ext uri="{FF2B5EF4-FFF2-40B4-BE49-F238E27FC236}">
                    <a16:creationId xmlns:a16="http://schemas.microsoft.com/office/drawing/2014/main" id="{9EB87124-D42E-4943-93B6-BCCFDF6BC73E}"/>
                  </a:ext>
                </a:extLst>
              </p:cNvPr>
              <p:cNvSpPr>
                <a:spLocks/>
              </p:cNvSpPr>
              <p:nvPr userDrawn="1"/>
            </p:nvSpPr>
            <p:spPr bwMode="auto">
              <a:xfrm>
                <a:off x="3644" y="3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71" name="Freeform 667">
                <a:extLst>
                  <a:ext uri="{FF2B5EF4-FFF2-40B4-BE49-F238E27FC236}">
                    <a16:creationId xmlns:a16="http://schemas.microsoft.com/office/drawing/2014/main" id="{574AE510-7571-48DD-AEB6-36590DD12E61}"/>
                  </a:ext>
                </a:extLst>
              </p:cNvPr>
              <p:cNvSpPr>
                <a:spLocks/>
              </p:cNvSpPr>
              <p:nvPr userDrawn="1"/>
            </p:nvSpPr>
            <p:spPr bwMode="auto">
              <a:xfrm>
                <a:off x="3639" y="3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72" name="Freeform 668">
                <a:extLst>
                  <a:ext uri="{FF2B5EF4-FFF2-40B4-BE49-F238E27FC236}">
                    <a16:creationId xmlns:a16="http://schemas.microsoft.com/office/drawing/2014/main" id="{DE47DB15-909D-4A30-AEB1-CA040B7BDE10}"/>
                  </a:ext>
                </a:extLst>
              </p:cNvPr>
              <p:cNvSpPr>
                <a:spLocks/>
              </p:cNvSpPr>
              <p:nvPr userDrawn="1"/>
            </p:nvSpPr>
            <p:spPr bwMode="auto">
              <a:xfrm>
                <a:off x="3630" y="403"/>
                <a:ext cx="4" cy="10"/>
              </a:xfrm>
              <a:custGeom>
                <a:avLst/>
                <a:gdLst>
                  <a:gd name="T0" fmla="*/ 0 w 4"/>
                  <a:gd name="T1" fmla="*/ 5 h 10"/>
                  <a:gd name="T2" fmla="*/ 4 w 4"/>
                  <a:gd name="T3" fmla="*/ 10 h 10"/>
                  <a:gd name="T4" fmla="*/ 0 w 4"/>
                  <a:gd name="T5" fmla="*/ 0 h 10"/>
                  <a:gd name="T6" fmla="*/ 0 w 4"/>
                  <a:gd name="T7" fmla="*/ 5 h 10"/>
                </a:gdLst>
                <a:ahLst/>
                <a:cxnLst>
                  <a:cxn ang="0">
                    <a:pos x="T0" y="T1"/>
                  </a:cxn>
                  <a:cxn ang="0">
                    <a:pos x="T2" y="T3"/>
                  </a:cxn>
                  <a:cxn ang="0">
                    <a:pos x="T4" y="T5"/>
                  </a:cxn>
                  <a:cxn ang="0">
                    <a:pos x="T6" y="T7"/>
                  </a:cxn>
                </a:cxnLst>
                <a:rect l="0" t="0" r="r" b="b"/>
                <a:pathLst>
                  <a:path w="4" h="10">
                    <a:moveTo>
                      <a:pt x="0" y="5"/>
                    </a:moveTo>
                    <a:lnTo>
                      <a:pt x="4"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73" name="Freeform 669">
                <a:extLst>
                  <a:ext uri="{FF2B5EF4-FFF2-40B4-BE49-F238E27FC236}">
                    <a16:creationId xmlns:a16="http://schemas.microsoft.com/office/drawing/2014/main" id="{34E1AE7A-ED9A-435D-8601-A5CE59E41D0A}"/>
                  </a:ext>
                </a:extLst>
              </p:cNvPr>
              <p:cNvSpPr>
                <a:spLocks/>
              </p:cNvSpPr>
              <p:nvPr userDrawn="1"/>
            </p:nvSpPr>
            <p:spPr bwMode="auto">
              <a:xfrm>
                <a:off x="3649" y="37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74" name="Freeform 670">
                <a:extLst>
                  <a:ext uri="{FF2B5EF4-FFF2-40B4-BE49-F238E27FC236}">
                    <a16:creationId xmlns:a16="http://schemas.microsoft.com/office/drawing/2014/main" id="{0545F36A-B3F4-4B85-A7E0-B698D72A08CB}"/>
                  </a:ext>
                </a:extLst>
              </p:cNvPr>
              <p:cNvSpPr>
                <a:spLocks/>
              </p:cNvSpPr>
              <p:nvPr userDrawn="1"/>
            </p:nvSpPr>
            <p:spPr bwMode="auto">
              <a:xfrm>
                <a:off x="3654" y="3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75" name="Freeform 671">
                <a:extLst>
                  <a:ext uri="{FF2B5EF4-FFF2-40B4-BE49-F238E27FC236}">
                    <a16:creationId xmlns:a16="http://schemas.microsoft.com/office/drawing/2014/main" id="{88964BDA-D4A4-4A4F-A926-3354D6487416}"/>
                  </a:ext>
                </a:extLst>
              </p:cNvPr>
              <p:cNvSpPr>
                <a:spLocks/>
              </p:cNvSpPr>
              <p:nvPr userDrawn="1"/>
            </p:nvSpPr>
            <p:spPr bwMode="auto">
              <a:xfrm>
                <a:off x="3654" y="3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76" name="Freeform 672">
                <a:extLst>
                  <a:ext uri="{FF2B5EF4-FFF2-40B4-BE49-F238E27FC236}">
                    <a16:creationId xmlns:a16="http://schemas.microsoft.com/office/drawing/2014/main" id="{15BAA8FD-8BAF-46D3-87FB-4E534DC587DC}"/>
                  </a:ext>
                </a:extLst>
              </p:cNvPr>
              <p:cNvSpPr>
                <a:spLocks/>
              </p:cNvSpPr>
              <p:nvPr userDrawn="1"/>
            </p:nvSpPr>
            <p:spPr bwMode="auto">
              <a:xfrm>
                <a:off x="3644" y="37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77" name="Freeform 673">
                <a:extLst>
                  <a:ext uri="{FF2B5EF4-FFF2-40B4-BE49-F238E27FC236}">
                    <a16:creationId xmlns:a16="http://schemas.microsoft.com/office/drawing/2014/main" id="{E86ABA45-E249-4E20-AAE2-7FCBD1D4C250}"/>
                  </a:ext>
                </a:extLst>
              </p:cNvPr>
              <p:cNvSpPr>
                <a:spLocks/>
              </p:cNvSpPr>
              <p:nvPr userDrawn="1"/>
            </p:nvSpPr>
            <p:spPr bwMode="auto">
              <a:xfrm>
                <a:off x="3644" y="3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78" name="Freeform 674">
                <a:extLst>
                  <a:ext uri="{FF2B5EF4-FFF2-40B4-BE49-F238E27FC236}">
                    <a16:creationId xmlns:a16="http://schemas.microsoft.com/office/drawing/2014/main" id="{8238DF4D-7F22-4BD4-B3B1-78FDEFC37553}"/>
                  </a:ext>
                </a:extLst>
              </p:cNvPr>
              <p:cNvSpPr>
                <a:spLocks/>
              </p:cNvSpPr>
              <p:nvPr userDrawn="1"/>
            </p:nvSpPr>
            <p:spPr bwMode="auto">
              <a:xfrm>
                <a:off x="3644"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79" name="Freeform 675">
                <a:extLst>
                  <a:ext uri="{FF2B5EF4-FFF2-40B4-BE49-F238E27FC236}">
                    <a16:creationId xmlns:a16="http://schemas.microsoft.com/office/drawing/2014/main" id="{A8BA4199-6F34-4E43-BCA7-65D38DC6B162}"/>
                  </a:ext>
                </a:extLst>
              </p:cNvPr>
              <p:cNvSpPr>
                <a:spLocks/>
              </p:cNvSpPr>
              <p:nvPr userDrawn="1"/>
            </p:nvSpPr>
            <p:spPr bwMode="auto">
              <a:xfrm>
                <a:off x="3625" y="388"/>
                <a:ext cx="9"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80" name="Freeform 676">
                <a:extLst>
                  <a:ext uri="{FF2B5EF4-FFF2-40B4-BE49-F238E27FC236}">
                    <a16:creationId xmlns:a16="http://schemas.microsoft.com/office/drawing/2014/main" id="{0B541DA9-EF83-43A9-A85F-13F2899E6B97}"/>
                  </a:ext>
                </a:extLst>
              </p:cNvPr>
              <p:cNvSpPr>
                <a:spLocks/>
              </p:cNvSpPr>
              <p:nvPr userDrawn="1"/>
            </p:nvSpPr>
            <p:spPr bwMode="auto">
              <a:xfrm>
                <a:off x="3634" y="3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81" name="Freeform 677">
                <a:extLst>
                  <a:ext uri="{FF2B5EF4-FFF2-40B4-BE49-F238E27FC236}">
                    <a16:creationId xmlns:a16="http://schemas.microsoft.com/office/drawing/2014/main" id="{CC8847D5-C11A-4EE6-AA1F-8E6653C3958B}"/>
                  </a:ext>
                </a:extLst>
              </p:cNvPr>
              <p:cNvSpPr>
                <a:spLocks/>
              </p:cNvSpPr>
              <p:nvPr userDrawn="1"/>
            </p:nvSpPr>
            <p:spPr bwMode="auto">
              <a:xfrm>
                <a:off x="3634" y="37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82" name="Freeform 678">
                <a:extLst>
                  <a:ext uri="{FF2B5EF4-FFF2-40B4-BE49-F238E27FC236}">
                    <a16:creationId xmlns:a16="http://schemas.microsoft.com/office/drawing/2014/main" id="{8280AB71-8251-4DB8-9790-16316557F6A6}"/>
                  </a:ext>
                </a:extLst>
              </p:cNvPr>
              <p:cNvSpPr>
                <a:spLocks/>
              </p:cNvSpPr>
              <p:nvPr userDrawn="1"/>
            </p:nvSpPr>
            <p:spPr bwMode="auto">
              <a:xfrm>
                <a:off x="3644" y="358"/>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83" name="Freeform 679">
                <a:extLst>
                  <a:ext uri="{FF2B5EF4-FFF2-40B4-BE49-F238E27FC236}">
                    <a16:creationId xmlns:a16="http://schemas.microsoft.com/office/drawing/2014/main" id="{AA8122E7-8DD4-4B91-BF01-96B4454EB7B3}"/>
                  </a:ext>
                </a:extLst>
              </p:cNvPr>
              <p:cNvSpPr>
                <a:spLocks/>
              </p:cNvSpPr>
              <p:nvPr userDrawn="1"/>
            </p:nvSpPr>
            <p:spPr bwMode="auto">
              <a:xfrm>
                <a:off x="3644" y="36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84" name="Rectangle 680">
                <a:extLst>
                  <a:ext uri="{FF2B5EF4-FFF2-40B4-BE49-F238E27FC236}">
                    <a16:creationId xmlns:a16="http://schemas.microsoft.com/office/drawing/2014/main" id="{033B5DEE-5994-49FC-B099-92AC3DCBE346}"/>
                  </a:ext>
                </a:extLst>
              </p:cNvPr>
              <p:cNvSpPr>
                <a:spLocks noChangeArrowheads="1"/>
              </p:cNvSpPr>
              <p:nvPr userDrawn="1"/>
            </p:nvSpPr>
            <p:spPr bwMode="auto">
              <a:xfrm>
                <a:off x="3654" y="33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85" name="Freeform 681">
                <a:extLst>
                  <a:ext uri="{FF2B5EF4-FFF2-40B4-BE49-F238E27FC236}">
                    <a16:creationId xmlns:a16="http://schemas.microsoft.com/office/drawing/2014/main" id="{3012D49C-AC22-4F14-90CC-D6C146E23397}"/>
                  </a:ext>
                </a:extLst>
              </p:cNvPr>
              <p:cNvSpPr>
                <a:spLocks/>
              </p:cNvSpPr>
              <p:nvPr userDrawn="1"/>
            </p:nvSpPr>
            <p:spPr bwMode="auto">
              <a:xfrm>
                <a:off x="3644" y="363"/>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86" name="Freeform 682">
                <a:extLst>
                  <a:ext uri="{FF2B5EF4-FFF2-40B4-BE49-F238E27FC236}">
                    <a16:creationId xmlns:a16="http://schemas.microsoft.com/office/drawing/2014/main" id="{7B62704E-610D-46EB-8905-824FB5E48403}"/>
                  </a:ext>
                </a:extLst>
              </p:cNvPr>
              <p:cNvSpPr>
                <a:spLocks/>
              </p:cNvSpPr>
              <p:nvPr userDrawn="1"/>
            </p:nvSpPr>
            <p:spPr bwMode="auto">
              <a:xfrm>
                <a:off x="3649" y="35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87" name="Freeform 683">
                <a:extLst>
                  <a:ext uri="{FF2B5EF4-FFF2-40B4-BE49-F238E27FC236}">
                    <a16:creationId xmlns:a16="http://schemas.microsoft.com/office/drawing/2014/main" id="{C084EDE1-00EA-40D2-99DB-A204B053E2F8}"/>
                  </a:ext>
                </a:extLst>
              </p:cNvPr>
              <p:cNvSpPr>
                <a:spLocks/>
              </p:cNvSpPr>
              <p:nvPr userDrawn="1"/>
            </p:nvSpPr>
            <p:spPr bwMode="auto">
              <a:xfrm>
                <a:off x="3644" y="3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88" name="Freeform 684">
                <a:extLst>
                  <a:ext uri="{FF2B5EF4-FFF2-40B4-BE49-F238E27FC236}">
                    <a16:creationId xmlns:a16="http://schemas.microsoft.com/office/drawing/2014/main" id="{A6E3440F-9E8C-4571-8C62-F523C7FDA764}"/>
                  </a:ext>
                </a:extLst>
              </p:cNvPr>
              <p:cNvSpPr>
                <a:spLocks/>
              </p:cNvSpPr>
              <p:nvPr userDrawn="1"/>
            </p:nvSpPr>
            <p:spPr bwMode="auto">
              <a:xfrm>
                <a:off x="3644" y="3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89" name="Freeform 685">
                <a:extLst>
                  <a:ext uri="{FF2B5EF4-FFF2-40B4-BE49-F238E27FC236}">
                    <a16:creationId xmlns:a16="http://schemas.microsoft.com/office/drawing/2014/main" id="{10A94451-F675-42D5-9220-2E842CE2F79E}"/>
                  </a:ext>
                </a:extLst>
              </p:cNvPr>
              <p:cNvSpPr>
                <a:spLocks/>
              </p:cNvSpPr>
              <p:nvPr userDrawn="1"/>
            </p:nvSpPr>
            <p:spPr bwMode="auto">
              <a:xfrm>
                <a:off x="3634" y="313"/>
                <a:ext cx="20" cy="25"/>
              </a:xfrm>
              <a:custGeom>
                <a:avLst/>
                <a:gdLst>
                  <a:gd name="T0" fmla="*/ 0 w 4"/>
                  <a:gd name="T1" fmla="*/ 1 h 5"/>
                  <a:gd name="T2" fmla="*/ 0 w 4"/>
                  <a:gd name="T3" fmla="*/ 3 h 5"/>
                  <a:gd name="T4" fmla="*/ 4 w 4"/>
                  <a:gd name="T5" fmla="*/ 5 h 5"/>
                  <a:gd name="T6" fmla="*/ 4 w 4"/>
                  <a:gd name="T7" fmla="*/ 3 h 5"/>
                  <a:gd name="T8" fmla="*/ 2 w 4"/>
                  <a:gd name="T9" fmla="*/ 4 h 5"/>
                  <a:gd name="T10" fmla="*/ 3 w 4"/>
                  <a:gd name="T11" fmla="*/ 3 h 5"/>
                  <a:gd name="T12" fmla="*/ 1 w 4"/>
                  <a:gd name="T13" fmla="*/ 0 h 5"/>
                  <a:gd name="T14" fmla="*/ 1 w 4"/>
                  <a:gd name="T15" fmla="*/ 1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1" y="1"/>
                      <a:pt x="1" y="3"/>
                      <a:pt x="0" y="3"/>
                    </a:cubicBezTo>
                    <a:cubicBezTo>
                      <a:pt x="0" y="4"/>
                      <a:pt x="3" y="5"/>
                      <a:pt x="4" y="5"/>
                    </a:cubicBezTo>
                    <a:cubicBezTo>
                      <a:pt x="4" y="5"/>
                      <a:pt x="4" y="4"/>
                      <a:pt x="4" y="3"/>
                    </a:cubicBezTo>
                    <a:cubicBezTo>
                      <a:pt x="3" y="4"/>
                      <a:pt x="2" y="5"/>
                      <a:pt x="2" y="4"/>
                    </a:cubicBezTo>
                    <a:cubicBezTo>
                      <a:pt x="2" y="3"/>
                      <a:pt x="2" y="3"/>
                      <a:pt x="3" y="3"/>
                    </a:cubicBezTo>
                    <a:cubicBezTo>
                      <a:pt x="2" y="3"/>
                      <a:pt x="2" y="1"/>
                      <a:pt x="1"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90" name="Freeform 686">
                <a:extLst>
                  <a:ext uri="{FF2B5EF4-FFF2-40B4-BE49-F238E27FC236}">
                    <a16:creationId xmlns:a16="http://schemas.microsoft.com/office/drawing/2014/main" id="{ACB8AA1F-B2B2-49E5-AD31-515688173593}"/>
                  </a:ext>
                </a:extLst>
              </p:cNvPr>
              <p:cNvSpPr>
                <a:spLocks/>
              </p:cNvSpPr>
              <p:nvPr userDrawn="1"/>
            </p:nvSpPr>
            <p:spPr bwMode="auto">
              <a:xfrm>
                <a:off x="3654" y="338"/>
                <a:ext cx="5" cy="5"/>
              </a:xfrm>
              <a:custGeom>
                <a:avLst/>
                <a:gdLst>
                  <a:gd name="T0" fmla="*/ 0 w 1"/>
                  <a:gd name="T1" fmla="*/ 1 h 1"/>
                  <a:gd name="T2" fmla="*/ 0 w 1"/>
                  <a:gd name="T3" fmla="*/ 1 h 1"/>
                  <a:gd name="T4" fmla="*/ 1 w 1"/>
                  <a:gd name="T5" fmla="*/ 1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1"/>
                      <a:pt x="0" y="1"/>
                      <a:pt x="1" y="1"/>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91" name="Freeform 687">
                <a:extLst>
                  <a:ext uri="{FF2B5EF4-FFF2-40B4-BE49-F238E27FC236}">
                    <a16:creationId xmlns:a16="http://schemas.microsoft.com/office/drawing/2014/main" id="{68968A31-F09F-4969-B090-650816E856D0}"/>
                  </a:ext>
                </a:extLst>
              </p:cNvPr>
              <p:cNvSpPr>
                <a:spLocks/>
              </p:cNvSpPr>
              <p:nvPr userDrawn="1"/>
            </p:nvSpPr>
            <p:spPr bwMode="auto">
              <a:xfrm>
                <a:off x="3639" y="343"/>
                <a:ext cx="15" cy="15"/>
              </a:xfrm>
              <a:custGeom>
                <a:avLst/>
                <a:gdLst>
                  <a:gd name="T0" fmla="*/ 2 w 3"/>
                  <a:gd name="T1" fmla="*/ 2 h 3"/>
                  <a:gd name="T2" fmla="*/ 0 w 3"/>
                  <a:gd name="T3" fmla="*/ 0 h 3"/>
                  <a:gd name="T4" fmla="*/ 1 w 3"/>
                  <a:gd name="T5" fmla="*/ 2 h 3"/>
                  <a:gd name="T6" fmla="*/ 2 w 3"/>
                  <a:gd name="T7" fmla="*/ 2 h 3"/>
                  <a:gd name="T8" fmla="*/ 2 w 3"/>
                  <a:gd name="T9" fmla="*/ 3 h 3"/>
                  <a:gd name="T10" fmla="*/ 2 w 3"/>
                  <a:gd name="T11" fmla="*/ 2 h 3"/>
                  <a:gd name="T12" fmla="*/ 2 w 3"/>
                  <a:gd name="T13" fmla="*/ 2 h 3"/>
                  <a:gd name="T14" fmla="*/ 2 w 3"/>
                  <a:gd name="T15" fmla="*/ 2 h 3"/>
                  <a:gd name="T16" fmla="*/ 2 w 3"/>
                  <a:gd name="T17" fmla="*/ 2 h 3"/>
                  <a:gd name="T18" fmla="*/ 2 w 3"/>
                  <a:gd name="T19" fmla="*/ 2 h 3"/>
                  <a:gd name="T20" fmla="*/ 2 w 3"/>
                  <a:gd name="T21" fmla="*/ 2 h 3"/>
                  <a:gd name="T22" fmla="*/ 2 w 3"/>
                  <a:gd name="T23" fmla="*/ 2 h 3"/>
                  <a:gd name="T24" fmla="*/ 2 w 3"/>
                  <a:gd name="T25" fmla="*/ 2 h 3"/>
                  <a:gd name="T26" fmla="*/ 2 w 3"/>
                  <a:gd name="T27" fmla="*/ 2 h 3"/>
                  <a:gd name="T28" fmla="*/ 2 w 3"/>
                  <a:gd name="T29" fmla="*/ 2 h 3"/>
                  <a:gd name="T30" fmla="*/ 3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1"/>
                      <a:pt x="1" y="0"/>
                      <a:pt x="0" y="0"/>
                    </a:cubicBezTo>
                    <a:cubicBezTo>
                      <a:pt x="0" y="1"/>
                      <a:pt x="1" y="1"/>
                      <a:pt x="1" y="2"/>
                    </a:cubicBezTo>
                    <a:cubicBezTo>
                      <a:pt x="1" y="1"/>
                      <a:pt x="1" y="3"/>
                      <a:pt x="2" y="2"/>
                    </a:cubicBezTo>
                    <a:cubicBezTo>
                      <a:pt x="2" y="2"/>
                      <a:pt x="2" y="2"/>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2"/>
                      <a:pt x="2" y="2"/>
                    </a:cubicBezTo>
                    <a:cubicBezTo>
                      <a:pt x="2" y="2"/>
                      <a:pt x="2" y="2"/>
                      <a:pt x="2" y="2"/>
                    </a:cubicBezTo>
                    <a:cubicBezTo>
                      <a:pt x="2" y="2"/>
                      <a:pt x="2" y="2"/>
                      <a:pt x="2" y="2"/>
                    </a:cubicBezTo>
                    <a:cubicBezTo>
                      <a:pt x="3" y="0"/>
                      <a:pt x="3" y="0"/>
                      <a:pt x="3" y="0"/>
                    </a:cubicBezTo>
                    <a:cubicBezTo>
                      <a:pt x="2"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92" name="Freeform 688">
                <a:extLst>
                  <a:ext uri="{FF2B5EF4-FFF2-40B4-BE49-F238E27FC236}">
                    <a16:creationId xmlns:a16="http://schemas.microsoft.com/office/drawing/2014/main" id="{55984DA7-594F-4911-BEDA-51C9091319CC}"/>
                  </a:ext>
                </a:extLst>
              </p:cNvPr>
              <p:cNvSpPr>
                <a:spLocks/>
              </p:cNvSpPr>
              <p:nvPr userDrawn="1"/>
            </p:nvSpPr>
            <p:spPr bwMode="auto">
              <a:xfrm>
                <a:off x="3620"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93" name="Freeform 689">
                <a:extLst>
                  <a:ext uri="{FF2B5EF4-FFF2-40B4-BE49-F238E27FC236}">
                    <a16:creationId xmlns:a16="http://schemas.microsoft.com/office/drawing/2014/main" id="{CBBD9644-CCB4-4521-8017-364E294550C1}"/>
                  </a:ext>
                </a:extLst>
              </p:cNvPr>
              <p:cNvSpPr>
                <a:spLocks/>
              </p:cNvSpPr>
              <p:nvPr userDrawn="1"/>
            </p:nvSpPr>
            <p:spPr bwMode="auto">
              <a:xfrm>
                <a:off x="3620" y="383"/>
                <a:ext cx="14" cy="10"/>
              </a:xfrm>
              <a:custGeom>
                <a:avLst/>
                <a:gdLst>
                  <a:gd name="T0" fmla="*/ 0 w 3"/>
                  <a:gd name="T1" fmla="*/ 0 h 2"/>
                  <a:gd name="T2" fmla="*/ 1 w 3"/>
                  <a:gd name="T3" fmla="*/ 1 h 2"/>
                  <a:gd name="T4" fmla="*/ 0 w 3"/>
                  <a:gd name="T5" fmla="*/ 1 h 2"/>
                  <a:gd name="T6" fmla="*/ 1 w 3"/>
                  <a:gd name="T7" fmla="*/ 1 h 2"/>
                  <a:gd name="T8" fmla="*/ 1 w 3"/>
                  <a:gd name="T9" fmla="*/ 1 h 2"/>
                  <a:gd name="T10" fmla="*/ 3 w 3"/>
                  <a:gd name="T11" fmla="*/ 0 h 2"/>
                  <a:gd name="T12" fmla="*/ 0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0"/>
                    </a:moveTo>
                    <a:cubicBezTo>
                      <a:pt x="0" y="0"/>
                      <a:pt x="1" y="0"/>
                      <a:pt x="1" y="1"/>
                    </a:cubicBezTo>
                    <a:cubicBezTo>
                      <a:pt x="0" y="1"/>
                      <a:pt x="0" y="1"/>
                      <a:pt x="0" y="1"/>
                    </a:cubicBezTo>
                    <a:cubicBezTo>
                      <a:pt x="0" y="1"/>
                      <a:pt x="0" y="2"/>
                      <a:pt x="1" y="1"/>
                    </a:cubicBezTo>
                    <a:cubicBezTo>
                      <a:pt x="1" y="1"/>
                      <a:pt x="1" y="1"/>
                      <a:pt x="1"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94" name="Freeform 690">
                <a:extLst>
                  <a:ext uri="{FF2B5EF4-FFF2-40B4-BE49-F238E27FC236}">
                    <a16:creationId xmlns:a16="http://schemas.microsoft.com/office/drawing/2014/main" id="{BF2D14BE-5C15-4728-88B8-4E01B9EBB7A0}"/>
                  </a:ext>
                </a:extLst>
              </p:cNvPr>
              <p:cNvSpPr>
                <a:spLocks/>
              </p:cNvSpPr>
              <p:nvPr userDrawn="1"/>
            </p:nvSpPr>
            <p:spPr bwMode="auto">
              <a:xfrm>
                <a:off x="3630" y="358"/>
                <a:ext cx="4" cy="10"/>
              </a:xfrm>
              <a:custGeom>
                <a:avLst/>
                <a:gdLst>
                  <a:gd name="T0" fmla="*/ 1 w 1"/>
                  <a:gd name="T1" fmla="*/ 2 h 2"/>
                  <a:gd name="T2" fmla="*/ 1 w 1"/>
                  <a:gd name="T3" fmla="*/ 0 h 2"/>
                  <a:gd name="T4" fmla="*/ 0 w 1"/>
                  <a:gd name="T5" fmla="*/ 1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0"/>
                      <a:pt x="1" y="0"/>
                      <a:pt x="1" y="0"/>
                    </a:cubicBezTo>
                    <a:cubicBezTo>
                      <a:pt x="0" y="1"/>
                      <a:pt x="0" y="1"/>
                      <a:pt x="0" y="1"/>
                    </a:cubicBezTo>
                    <a:cubicBezTo>
                      <a:pt x="0" y="1"/>
                      <a:pt x="0" y="1"/>
                      <a:pt x="0" y="1"/>
                    </a:cubicBezTo>
                    <a:cubicBezTo>
                      <a:pt x="0" y="2"/>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95" name="Freeform 691">
                <a:extLst>
                  <a:ext uri="{FF2B5EF4-FFF2-40B4-BE49-F238E27FC236}">
                    <a16:creationId xmlns:a16="http://schemas.microsoft.com/office/drawing/2014/main" id="{75F8CC9A-24EE-4994-8BEC-486ED20835D2}"/>
                  </a:ext>
                </a:extLst>
              </p:cNvPr>
              <p:cNvSpPr>
                <a:spLocks/>
              </p:cNvSpPr>
              <p:nvPr userDrawn="1"/>
            </p:nvSpPr>
            <p:spPr bwMode="auto">
              <a:xfrm>
                <a:off x="3659" y="33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96" name="Freeform 692">
                <a:extLst>
                  <a:ext uri="{FF2B5EF4-FFF2-40B4-BE49-F238E27FC236}">
                    <a16:creationId xmlns:a16="http://schemas.microsoft.com/office/drawing/2014/main" id="{30DF9702-7059-4646-AA53-F615FCF68A04}"/>
                  </a:ext>
                </a:extLst>
              </p:cNvPr>
              <p:cNvSpPr>
                <a:spLocks/>
              </p:cNvSpPr>
              <p:nvPr userDrawn="1"/>
            </p:nvSpPr>
            <p:spPr bwMode="auto">
              <a:xfrm>
                <a:off x="3664" y="32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97" name="Freeform 693">
                <a:extLst>
                  <a:ext uri="{FF2B5EF4-FFF2-40B4-BE49-F238E27FC236}">
                    <a16:creationId xmlns:a16="http://schemas.microsoft.com/office/drawing/2014/main" id="{6B3ABFF1-8E29-4FB6-B37C-7C73F0A17E18}"/>
                  </a:ext>
                </a:extLst>
              </p:cNvPr>
              <p:cNvSpPr>
                <a:spLocks/>
              </p:cNvSpPr>
              <p:nvPr userDrawn="1"/>
            </p:nvSpPr>
            <p:spPr bwMode="auto">
              <a:xfrm>
                <a:off x="3963" y="53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98" name="Freeform 694">
                <a:extLst>
                  <a:ext uri="{FF2B5EF4-FFF2-40B4-BE49-F238E27FC236}">
                    <a16:creationId xmlns:a16="http://schemas.microsoft.com/office/drawing/2014/main" id="{678CB336-BAAE-422B-AF24-41EC9F3C0230}"/>
                  </a:ext>
                </a:extLst>
              </p:cNvPr>
              <p:cNvSpPr>
                <a:spLocks/>
              </p:cNvSpPr>
              <p:nvPr userDrawn="1"/>
            </p:nvSpPr>
            <p:spPr bwMode="auto">
              <a:xfrm>
                <a:off x="3968" y="5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99" name="Freeform 695">
                <a:extLst>
                  <a:ext uri="{FF2B5EF4-FFF2-40B4-BE49-F238E27FC236}">
                    <a16:creationId xmlns:a16="http://schemas.microsoft.com/office/drawing/2014/main" id="{22C167B5-01C4-49FD-9747-AD6C886511DC}"/>
                  </a:ext>
                </a:extLst>
              </p:cNvPr>
              <p:cNvSpPr>
                <a:spLocks/>
              </p:cNvSpPr>
              <p:nvPr userDrawn="1"/>
            </p:nvSpPr>
            <p:spPr bwMode="auto">
              <a:xfrm>
                <a:off x="3824" y="283"/>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00" name="Freeform 696">
                <a:extLst>
                  <a:ext uri="{FF2B5EF4-FFF2-40B4-BE49-F238E27FC236}">
                    <a16:creationId xmlns:a16="http://schemas.microsoft.com/office/drawing/2014/main" id="{41A73F5C-EC0E-4D6D-A840-6BA591C65FFD}"/>
                  </a:ext>
                </a:extLst>
              </p:cNvPr>
              <p:cNvSpPr>
                <a:spLocks/>
              </p:cNvSpPr>
              <p:nvPr userDrawn="1"/>
            </p:nvSpPr>
            <p:spPr bwMode="auto">
              <a:xfrm>
                <a:off x="3928" y="3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01" name="Freeform 697">
                <a:extLst>
                  <a:ext uri="{FF2B5EF4-FFF2-40B4-BE49-F238E27FC236}">
                    <a16:creationId xmlns:a16="http://schemas.microsoft.com/office/drawing/2014/main" id="{B26FF5C2-D46E-4433-AC3A-62007788B9C9}"/>
                  </a:ext>
                </a:extLst>
              </p:cNvPr>
              <p:cNvSpPr>
                <a:spLocks/>
              </p:cNvSpPr>
              <p:nvPr userDrawn="1"/>
            </p:nvSpPr>
            <p:spPr bwMode="auto">
              <a:xfrm>
                <a:off x="3948" y="38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02" name="Freeform 698">
                <a:extLst>
                  <a:ext uri="{FF2B5EF4-FFF2-40B4-BE49-F238E27FC236}">
                    <a16:creationId xmlns:a16="http://schemas.microsoft.com/office/drawing/2014/main" id="{402E06CE-5BD2-48FA-B1FB-B4EC07E854CB}"/>
                  </a:ext>
                </a:extLst>
              </p:cNvPr>
              <p:cNvSpPr>
                <a:spLocks/>
              </p:cNvSpPr>
              <p:nvPr userDrawn="1"/>
            </p:nvSpPr>
            <p:spPr bwMode="auto">
              <a:xfrm>
                <a:off x="3938" y="6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03" name="Freeform 699">
                <a:extLst>
                  <a:ext uri="{FF2B5EF4-FFF2-40B4-BE49-F238E27FC236}">
                    <a16:creationId xmlns:a16="http://schemas.microsoft.com/office/drawing/2014/main" id="{ACCA80B4-FDD9-476E-B23E-A913919CACC8}"/>
                  </a:ext>
                </a:extLst>
              </p:cNvPr>
              <p:cNvSpPr>
                <a:spLocks/>
              </p:cNvSpPr>
              <p:nvPr userDrawn="1"/>
            </p:nvSpPr>
            <p:spPr bwMode="auto">
              <a:xfrm>
                <a:off x="3714" y="268"/>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2" y="1"/>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04" name="Freeform 700">
                <a:extLst>
                  <a:ext uri="{FF2B5EF4-FFF2-40B4-BE49-F238E27FC236}">
                    <a16:creationId xmlns:a16="http://schemas.microsoft.com/office/drawing/2014/main" id="{D4D2FADC-B378-4A07-836D-B3960B6177A4}"/>
                  </a:ext>
                </a:extLst>
              </p:cNvPr>
              <p:cNvSpPr>
                <a:spLocks/>
              </p:cNvSpPr>
              <p:nvPr userDrawn="1"/>
            </p:nvSpPr>
            <p:spPr bwMode="auto">
              <a:xfrm>
                <a:off x="3918"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05" name="Freeform 701">
                <a:extLst>
                  <a:ext uri="{FF2B5EF4-FFF2-40B4-BE49-F238E27FC236}">
                    <a16:creationId xmlns:a16="http://schemas.microsoft.com/office/drawing/2014/main" id="{BBC83BEE-C312-41E2-AFBF-105FF0103C5E}"/>
                  </a:ext>
                </a:extLst>
              </p:cNvPr>
              <p:cNvSpPr>
                <a:spLocks/>
              </p:cNvSpPr>
              <p:nvPr userDrawn="1"/>
            </p:nvSpPr>
            <p:spPr bwMode="auto">
              <a:xfrm>
                <a:off x="3724" y="26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06" name="Freeform 702">
                <a:extLst>
                  <a:ext uri="{FF2B5EF4-FFF2-40B4-BE49-F238E27FC236}">
                    <a16:creationId xmlns:a16="http://schemas.microsoft.com/office/drawing/2014/main" id="{F3B1BAAA-0211-4E92-A956-AED9C9F596BE}"/>
                  </a:ext>
                </a:extLst>
              </p:cNvPr>
              <p:cNvSpPr>
                <a:spLocks/>
              </p:cNvSpPr>
              <p:nvPr userDrawn="1"/>
            </p:nvSpPr>
            <p:spPr bwMode="auto">
              <a:xfrm>
                <a:off x="3644"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07" name="Freeform 703">
                <a:extLst>
                  <a:ext uri="{FF2B5EF4-FFF2-40B4-BE49-F238E27FC236}">
                    <a16:creationId xmlns:a16="http://schemas.microsoft.com/office/drawing/2014/main" id="{D9800AC5-5981-40D3-9EE1-4224803B83E3}"/>
                  </a:ext>
                </a:extLst>
              </p:cNvPr>
              <p:cNvSpPr>
                <a:spLocks/>
              </p:cNvSpPr>
              <p:nvPr userDrawn="1"/>
            </p:nvSpPr>
            <p:spPr bwMode="auto">
              <a:xfrm>
                <a:off x="3644" y="5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08" name="Rectangle 704">
                <a:extLst>
                  <a:ext uri="{FF2B5EF4-FFF2-40B4-BE49-F238E27FC236}">
                    <a16:creationId xmlns:a16="http://schemas.microsoft.com/office/drawing/2014/main" id="{3384F856-2C80-43E5-85BD-071DCDCDAA5A}"/>
                  </a:ext>
                </a:extLst>
              </p:cNvPr>
              <p:cNvSpPr>
                <a:spLocks noChangeArrowheads="1"/>
              </p:cNvSpPr>
              <p:nvPr userDrawn="1"/>
            </p:nvSpPr>
            <p:spPr bwMode="auto">
              <a:xfrm>
                <a:off x="3679"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09" name="Freeform 705">
                <a:extLst>
                  <a:ext uri="{FF2B5EF4-FFF2-40B4-BE49-F238E27FC236}">
                    <a16:creationId xmlns:a16="http://schemas.microsoft.com/office/drawing/2014/main" id="{3BB64208-A062-401E-A7DD-F13CCE809742}"/>
                  </a:ext>
                </a:extLst>
              </p:cNvPr>
              <p:cNvSpPr>
                <a:spLocks/>
              </p:cNvSpPr>
              <p:nvPr userDrawn="1"/>
            </p:nvSpPr>
            <p:spPr bwMode="auto">
              <a:xfrm>
                <a:off x="3659" y="29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10" name="Freeform 706">
                <a:extLst>
                  <a:ext uri="{FF2B5EF4-FFF2-40B4-BE49-F238E27FC236}">
                    <a16:creationId xmlns:a16="http://schemas.microsoft.com/office/drawing/2014/main" id="{E50D29BD-6C63-4A9D-BF9D-53807244C839}"/>
                  </a:ext>
                </a:extLst>
              </p:cNvPr>
              <p:cNvSpPr>
                <a:spLocks/>
              </p:cNvSpPr>
              <p:nvPr userDrawn="1"/>
            </p:nvSpPr>
            <p:spPr bwMode="auto">
              <a:xfrm>
                <a:off x="3739" y="2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11" name="Freeform 707">
                <a:extLst>
                  <a:ext uri="{FF2B5EF4-FFF2-40B4-BE49-F238E27FC236}">
                    <a16:creationId xmlns:a16="http://schemas.microsoft.com/office/drawing/2014/main" id="{221E7E2E-393D-475B-AFD2-BA531B2DE4E9}"/>
                  </a:ext>
                </a:extLst>
              </p:cNvPr>
              <p:cNvSpPr>
                <a:spLocks/>
              </p:cNvSpPr>
              <p:nvPr userDrawn="1"/>
            </p:nvSpPr>
            <p:spPr bwMode="auto">
              <a:xfrm>
                <a:off x="3679" y="3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12" name="Freeform 708">
                <a:extLst>
                  <a:ext uri="{FF2B5EF4-FFF2-40B4-BE49-F238E27FC236}">
                    <a16:creationId xmlns:a16="http://schemas.microsoft.com/office/drawing/2014/main" id="{02176086-1E85-4E2A-BDE6-FD37138C5509}"/>
                  </a:ext>
                </a:extLst>
              </p:cNvPr>
              <p:cNvSpPr>
                <a:spLocks/>
              </p:cNvSpPr>
              <p:nvPr userDrawn="1"/>
            </p:nvSpPr>
            <p:spPr bwMode="auto">
              <a:xfrm>
                <a:off x="3679" y="30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13" name="Freeform 709">
                <a:extLst>
                  <a:ext uri="{FF2B5EF4-FFF2-40B4-BE49-F238E27FC236}">
                    <a16:creationId xmlns:a16="http://schemas.microsoft.com/office/drawing/2014/main" id="{799735A0-3F88-4853-89FD-75BD69C87D0C}"/>
                  </a:ext>
                </a:extLst>
              </p:cNvPr>
              <p:cNvSpPr>
                <a:spLocks/>
              </p:cNvSpPr>
              <p:nvPr userDrawn="1"/>
            </p:nvSpPr>
            <p:spPr bwMode="auto">
              <a:xfrm>
                <a:off x="3679" y="30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14" name="Freeform 710">
                <a:extLst>
                  <a:ext uri="{FF2B5EF4-FFF2-40B4-BE49-F238E27FC236}">
                    <a16:creationId xmlns:a16="http://schemas.microsoft.com/office/drawing/2014/main" id="{8B40E5D0-D02A-459C-AB60-012F19442E55}"/>
                  </a:ext>
                </a:extLst>
              </p:cNvPr>
              <p:cNvSpPr>
                <a:spLocks/>
              </p:cNvSpPr>
              <p:nvPr userDrawn="1"/>
            </p:nvSpPr>
            <p:spPr bwMode="auto">
              <a:xfrm>
                <a:off x="3794" y="6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15" name="Rectangle 711">
                <a:extLst>
                  <a:ext uri="{FF2B5EF4-FFF2-40B4-BE49-F238E27FC236}">
                    <a16:creationId xmlns:a16="http://schemas.microsoft.com/office/drawing/2014/main" id="{E593FD60-787A-4C6D-BF5C-CDE62342C2A5}"/>
                  </a:ext>
                </a:extLst>
              </p:cNvPr>
              <p:cNvSpPr>
                <a:spLocks noChangeArrowheads="1"/>
              </p:cNvSpPr>
              <p:nvPr userDrawn="1"/>
            </p:nvSpPr>
            <p:spPr bwMode="auto">
              <a:xfrm>
                <a:off x="3888" y="2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16" name="Freeform 712">
                <a:extLst>
                  <a:ext uri="{FF2B5EF4-FFF2-40B4-BE49-F238E27FC236}">
                    <a16:creationId xmlns:a16="http://schemas.microsoft.com/office/drawing/2014/main" id="{620FC26F-9B1D-4245-A462-0FF1985EAA95}"/>
                  </a:ext>
                </a:extLst>
              </p:cNvPr>
              <p:cNvSpPr>
                <a:spLocks/>
              </p:cNvSpPr>
              <p:nvPr userDrawn="1"/>
            </p:nvSpPr>
            <p:spPr bwMode="auto">
              <a:xfrm>
                <a:off x="3883" y="283"/>
                <a:ext cx="15" cy="10"/>
              </a:xfrm>
              <a:custGeom>
                <a:avLst/>
                <a:gdLst>
                  <a:gd name="T0" fmla="*/ 3 w 3"/>
                  <a:gd name="T1" fmla="*/ 1 h 2"/>
                  <a:gd name="T2" fmla="*/ 1 w 3"/>
                  <a:gd name="T3" fmla="*/ 0 h 2"/>
                  <a:gd name="T4" fmla="*/ 0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1"/>
                      <a:pt x="1" y="0"/>
                    </a:cubicBezTo>
                    <a:cubicBezTo>
                      <a:pt x="0" y="2"/>
                      <a:pt x="0" y="2"/>
                      <a:pt x="0" y="2"/>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17" name="Freeform 713">
                <a:extLst>
                  <a:ext uri="{FF2B5EF4-FFF2-40B4-BE49-F238E27FC236}">
                    <a16:creationId xmlns:a16="http://schemas.microsoft.com/office/drawing/2014/main" id="{935B23AD-D7BE-4FCD-8987-47E1547352A8}"/>
                  </a:ext>
                </a:extLst>
              </p:cNvPr>
              <p:cNvSpPr>
                <a:spLocks noEditPoints="1"/>
              </p:cNvSpPr>
              <p:nvPr userDrawn="1"/>
            </p:nvSpPr>
            <p:spPr bwMode="auto">
              <a:xfrm>
                <a:off x="3605" y="213"/>
                <a:ext cx="378" cy="500"/>
              </a:xfrm>
              <a:custGeom>
                <a:avLst/>
                <a:gdLst>
                  <a:gd name="T0" fmla="*/ 72 w 76"/>
                  <a:gd name="T1" fmla="*/ 68 h 100"/>
                  <a:gd name="T2" fmla="*/ 73 w 76"/>
                  <a:gd name="T3" fmla="*/ 61 h 100"/>
                  <a:gd name="T4" fmla="*/ 74 w 76"/>
                  <a:gd name="T5" fmla="*/ 58 h 100"/>
                  <a:gd name="T6" fmla="*/ 73 w 76"/>
                  <a:gd name="T7" fmla="*/ 52 h 100"/>
                  <a:gd name="T8" fmla="*/ 72 w 76"/>
                  <a:gd name="T9" fmla="*/ 44 h 100"/>
                  <a:gd name="T10" fmla="*/ 65 w 76"/>
                  <a:gd name="T11" fmla="*/ 35 h 100"/>
                  <a:gd name="T12" fmla="*/ 65 w 76"/>
                  <a:gd name="T13" fmla="*/ 35 h 100"/>
                  <a:gd name="T14" fmla="*/ 68 w 76"/>
                  <a:gd name="T15" fmla="*/ 33 h 100"/>
                  <a:gd name="T16" fmla="*/ 66 w 76"/>
                  <a:gd name="T17" fmla="*/ 28 h 100"/>
                  <a:gd name="T18" fmla="*/ 62 w 76"/>
                  <a:gd name="T19" fmla="*/ 23 h 100"/>
                  <a:gd name="T20" fmla="*/ 53 w 76"/>
                  <a:gd name="T21" fmla="*/ 18 h 100"/>
                  <a:gd name="T22" fmla="*/ 54 w 76"/>
                  <a:gd name="T23" fmla="*/ 11 h 100"/>
                  <a:gd name="T24" fmla="*/ 46 w 76"/>
                  <a:gd name="T25" fmla="*/ 9 h 100"/>
                  <a:gd name="T26" fmla="*/ 46 w 76"/>
                  <a:gd name="T27" fmla="*/ 4 h 100"/>
                  <a:gd name="T28" fmla="*/ 42 w 76"/>
                  <a:gd name="T29" fmla="*/ 3 h 100"/>
                  <a:gd name="T30" fmla="*/ 33 w 76"/>
                  <a:gd name="T31" fmla="*/ 6 h 100"/>
                  <a:gd name="T32" fmla="*/ 28 w 76"/>
                  <a:gd name="T33" fmla="*/ 6 h 100"/>
                  <a:gd name="T34" fmla="*/ 19 w 76"/>
                  <a:gd name="T35" fmla="*/ 7 h 100"/>
                  <a:gd name="T36" fmla="*/ 17 w 76"/>
                  <a:gd name="T37" fmla="*/ 11 h 100"/>
                  <a:gd name="T38" fmla="*/ 12 w 76"/>
                  <a:gd name="T39" fmla="*/ 14 h 100"/>
                  <a:gd name="T40" fmla="*/ 11 w 76"/>
                  <a:gd name="T41" fmla="*/ 19 h 100"/>
                  <a:gd name="T42" fmla="*/ 15 w 76"/>
                  <a:gd name="T43" fmla="*/ 18 h 100"/>
                  <a:gd name="T44" fmla="*/ 15 w 76"/>
                  <a:gd name="T45" fmla="*/ 16 h 100"/>
                  <a:gd name="T46" fmla="*/ 20 w 76"/>
                  <a:gd name="T47" fmla="*/ 14 h 100"/>
                  <a:gd name="T48" fmla="*/ 29 w 76"/>
                  <a:gd name="T49" fmla="*/ 11 h 100"/>
                  <a:gd name="T50" fmla="*/ 39 w 76"/>
                  <a:gd name="T51" fmla="*/ 11 h 100"/>
                  <a:gd name="T52" fmla="*/ 44 w 76"/>
                  <a:gd name="T53" fmla="*/ 14 h 100"/>
                  <a:gd name="T54" fmla="*/ 45 w 76"/>
                  <a:gd name="T55" fmla="*/ 14 h 100"/>
                  <a:gd name="T56" fmla="*/ 50 w 76"/>
                  <a:gd name="T57" fmla="*/ 18 h 100"/>
                  <a:gd name="T58" fmla="*/ 58 w 76"/>
                  <a:gd name="T59" fmla="*/ 30 h 100"/>
                  <a:gd name="T60" fmla="*/ 59 w 76"/>
                  <a:gd name="T61" fmla="*/ 35 h 100"/>
                  <a:gd name="T62" fmla="*/ 64 w 76"/>
                  <a:gd name="T63" fmla="*/ 43 h 100"/>
                  <a:gd name="T64" fmla="*/ 66 w 76"/>
                  <a:gd name="T65" fmla="*/ 51 h 100"/>
                  <a:gd name="T66" fmla="*/ 64 w 76"/>
                  <a:gd name="T67" fmla="*/ 59 h 100"/>
                  <a:gd name="T68" fmla="*/ 63 w 76"/>
                  <a:gd name="T69" fmla="*/ 69 h 100"/>
                  <a:gd name="T70" fmla="*/ 60 w 76"/>
                  <a:gd name="T71" fmla="*/ 78 h 100"/>
                  <a:gd name="T72" fmla="*/ 54 w 76"/>
                  <a:gd name="T73" fmla="*/ 89 h 100"/>
                  <a:gd name="T74" fmla="*/ 39 w 76"/>
                  <a:gd name="T75" fmla="*/ 91 h 100"/>
                  <a:gd name="T76" fmla="*/ 36 w 76"/>
                  <a:gd name="T77" fmla="*/ 91 h 100"/>
                  <a:gd name="T78" fmla="*/ 28 w 76"/>
                  <a:gd name="T79" fmla="*/ 88 h 100"/>
                  <a:gd name="T80" fmla="*/ 19 w 76"/>
                  <a:gd name="T81" fmla="*/ 80 h 100"/>
                  <a:gd name="T82" fmla="*/ 10 w 76"/>
                  <a:gd name="T83" fmla="*/ 69 h 100"/>
                  <a:gd name="T84" fmla="*/ 6 w 76"/>
                  <a:gd name="T85" fmla="*/ 57 h 100"/>
                  <a:gd name="T86" fmla="*/ 2 w 76"/>
                  <a:gd name="T87" fmla="*/ 66 h 100"/>
                  <a:gd name="T88" fmla="*/ 8 w 76"/>
                  <a:gd name="T89" fmla="*/ 79 h 100"/>
                  <a:gd name="T90" fmla="*/ 9 w 76"/>
                  <a:gd name="T91" fmla="*/ 82 h 100"/>
                  <a:gd name="T92" fmla="*/ 21 w 76"/>
                  <a:gd name="T93" fmla="*/ 93 h 100"/>
                  <a:gd name="T94" fmla="*/ 29 w 76"/>
                  <a:gd name="T95" fmla="*/ 95 h 100"/>
                  <a:gd name="T96" fmla="*/ 37 w 76"/>
                  <a:gd name="T97" fmla="*/ 97 h 100"/>
                  <a:gd name="T98" fmla="*/ 39 w 76"/>
                  <a:gd name="T99" fmla="*/ 99 h 100"/>
                  <a:gd name="T100" fmla="*/ 45 w 76"/>
                  <a:gd name="T101" fmla="*/ 97 h 100"/>
                  <a:gd name="T102" fmla="*/ 53 w 76"/>
                  <a:gd name="T103" fmla="*/ 95 h 100"/>
                  <a:gd name="T104" fmla="*/ 58 w 76"/>
                  <a:gd name="T105" fmla="*/ 90 h 100"/>
                  <a:gd name="T106" fmla="*/ 61 w 76"/>
                  <a:gd name="T107" fmla="*/ 88 h 100"/>
                  <a:gd name="T108" fmla="*/ 67 w 76"/>
                  <a:gd name="T109" fmla="*/ 82 h 100"/>
                  <a:gd name="T110" fmla="*/ 71 w 76"/>
                  <a:gd name="T111" fmla="*/ 71 h 100"/>
                  <a:gd name="T112" fmla="*/ 66 w 76"/>
                  <a:gd name="T113" fmla="*/ 34 h 100"/>
                  <a:gd name="T114" fmla="*/ 17 w 76"/>
                  <a:gd name="T115"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00">
                    <a:moveTo>
                      <a:pt x="71" y="72"/>
                    </a:moveTo>
                    <a:cubicBezTo>
                      <a:pt x="72" y="72"/>
                      <a:pt x="72" y="72"/>
                      <a:pt x="72" y="72"/>
                    </a:cubicBezTo>
                    <a:cubicBezTo>
                      <a:pt x="73" y="73"/>
                      <a:pt x="72" y="74"/>
                      <a:pt x="73" y="73"/>
                    </a:cubicBezTo>
                    <a:cubicBezTo>
                      <a:pt x="71" y="72"/>
                      <a:pt x="74" y="69"/>
                      <a:pt x="72" y="68"/>
                    </a:cubicBezTo>
                    <a:cubicBezTo>
                      <a:pt x="72" y="68"/>
                      <a:pt x="72" y="68"/>
                      <a:pt x="72" y="68"/>
                    </a:cubicBezTo>
                    <a:cubicBezTo>
                      <a:pt x="72" y="68"/>
                      <a:pt x="72" y="68"/>
                      <a:pt x="72" y="68"/>
                    </a:cubicBezTo>
                    <a:cubicBezTo>
                      <a:pt x="74" y="67"/>
                      <a:pt x="71" y="67"/>
                      <a:pt x="71" y="65"/>
                    </a:cubicBezTo>
                    <a:cubicBezTo>
                      <a:pt x="72" y="64"/>
                      <a:pt x="72" y="64"/>
                      <a:pt x="72" y="64"/>
                    </a:cubicBezTo>
                    <a:cubicBezTo>
                      <a:pt x="72" y="63"/>
                      <a:pt x="72" y="63"/>
                      <a:pt x="72" y="63"/>
                    </a:cubicBezTo>
                    <a:cubicBezTo>
                      <a:pt x="72" y="63"/>
                      <a:pt x="73" y="63"/>
                      <a:pt x="72" y="63"/>
                    </a:cubicBezTo>
                    <a:cubicBezTo>
                      <a:pt x="72" y="61"/>
                      <a:pt x="72" y="61"/>
                      <a:pt x="72" y="61"/>
                    </a:cubicBezTo>
                    <a:cubicBezTo>
                      <a:pt x="73" y="61"/>
                      <a:pt x="73" y="61"/>
                      <a:pt x="73" y="61"/>
                    </a:cubicBezTo>
                    <a:cubicBezTo>
                      <a:pt x="72" y="61"/>
                      <a:pt x="72" y="60"/>
                      <a:pt x="71" y="59"/>
                    </a:cubicBezTo>
                    <a:cubicBezTo>
                      <a:pt x="72" y="59"/>
                      <a:pt x="72" y="60"/>
                      <a:pt x="72" y="60"/>
                    </a:cubicBezTo>
                    <a:cubicBezTo>
                      <a:pt x="71" y="58"/>
                      <a:pt x="71" y="58"/>
                      <a:pt x="71" y="58"/>
                    </a:cubicBezTo>
                    <a:cubicBezTo>
                      <a:pt x="72" y="58"/>
                      <a:pt x="73" y="59"/>
                      <a:pt x="73" y="60"/>
                    </a:cubicBezTo>
                    <a:cubicBezTo>
                      <a:pt x="75" y="59"/>
                      <a:pt x="72" y="59"/>
                      <a:pt x="74" y="56"/>
                    </a:cubicBezTo>
                    <a:cubicBezTo>
                      <a:pt x="74" y="58"/>
                      <a:pt x="74" y="58"/>
                      <a:pt x="74" y="58"/>
                    </a:cubicBezTo>
                    <a:cubicBezTo>
                      <a:pt x="75" y="57"/>
                      <a:pt x="75" y="56"/>
                      <a:pt x="76" y="55"/>
                    </a:cubicBezTo>
                    <a:cubicBezTo>
                      <a:pt x="75" y="55"/>
                      <a:pt x="73" y="57"/>
                      <a:pt x="73" y="56"/>
                    </a:cubicBezTo>
                    <a:cubicBezTo>
                      <a:pt x="73" y="56"/>
                      <a:pt x="73" y="55"/>
                      <a:pt x="73" y="54"/>
                    </a:cubicBezTo>
                    <a:cubicBezTo>
                      <a:pt x="73" y="54"/>
                      <a:pt x="73" y="54"/>
                      <a:pt x="73" y="53"/>
                    </a:cubicBezTo>
                    <a:cubicBezTo>
                      <a:pt x="74" y="53"/>
                      <a:pt x="74" y="53"/>
                      <a:pt x="74" y="53"/>
                    </a:cubicBezTo>
                    <a:cubicBezTo>
                      <a:pt x="74" y="52"/>
                      <a:pt x="73" y="52"/>
                      <a:pt x="73" y="52"/>
                    </a:cubicBezTo>
                    <a:cubicBezTo>
                      <a:pt x="73" y="51"/>
                      <a:pt x="74" y="50"/>
                      <a:pt x="75" y="50"/>
                    </a:cubicBezTo>
                    <a:cubicBezTo>
                      <a:pt x="75" y="48"/>
                      <a:pt x="73" y="51"/>
                      <a:pt x="73" y="49"/>
                    </a:cubicBezTo>
                    <a:cubicBezTo>
                      <a:pt x="73" y="48"/>
                      <a:pt x="73" y="47"/>
                      <a:pt x="71" y="46"/>
                    </a:cubicBezTo>
                    <a:cubicBezTo>
                      <a:pt x="72" y="45"/>
                      <a:pt x="72" y="46"/>
                      <a:pt x="73" y="45"/>
                    </a:cubicBezTo>
                    <a:cubicBezTo>
                      <a:pt x="71" y="44"/>
                      <a:pt x="71" y="44"/>
                      <a:pt x="71" y="44"/>
                    </a:cubicBezTo>
                    <a:cubicBezTo>
                      <a:pt x="71" y="44"/>
                      <a:pt x="72" y="44"/>
                      <a:pt x="72" y="44"/>
                    </a:cubicBezTo>
                    <a:cubicBezTo>
                      <a:pt x="71" y="44"/>
                      <a:pt x="71" y="44"/>
                      <a:pt x="70" y="43"/>
                    </a:cubicBezTo>
                    <a:cubicBezTo>
                      <a:pt x="69" y="43"/>
                      <a:pt x="72" y="41"/>
                      <a:pt x="70" y="40"/>
                    </a:cubicBezTo>
                    <a:cubicBezTo>
                      <a:pt x="70" y="39"/>
                      <a:pt x="71" y="40"/>
                      <a:pt x="71" y="40"/>
                    </a:cubicBezTo>
                    <a:cubicBezTo>
                      <a:pt x="70" y="38"/>
                      <a:pt x="70" y="38"/>
                      <a:pt x="68" y="37"/>
                    </a:cubicBezTo>
                    <a:cubicBezTo>
                      <a:pt x="69" y="36"/>
                      <a:pt x="69" y="36"/>
                      <a:pt x="69" y="36"/>
                    </a:cubicBezTo>
                    <a:cubicBezTo>
                      <a:pt x="68" y="37"/>
                      <a:pt x="66" y="36"/>
                      <a:pt x="65" y="35"/>
                    </a:cubicBezTo>
                    <a:cubicBezTo>
                      <a:pt x="65" y="36"/>
                      <a:pt x="65" y="36"/>
                      <a:pt x="64" y="36"/>
                    </a:cubicBezTo>
                    <a:cubicBezTo>
                      <a:pt x="63" y="35"/>
                      <a:pt x="63" y="35"/>
                      <a:pt x="63" y="35"/>
                    </a:cubicBezTo>
                    <a:cubicBezTo>
                      <a:pt x="63" y="35"/>
                      <a:pt x="64" y="35"/>
                      <a:pt x="65" y="35"/>
                    </a:cubicBezTo>
                    <a:cubicBezTo>
                      <a:pt x="64" y="35"/>
                      <a:pt x="64" y="35"/>
                      <a:pt x="64" y="35"/>
                    </a:cubicBezTo>
                    <a:cubicBezTo>
                      <a:pt x="64" y="34"/>
                      <a:pt x="65" y="34"/>
                      <a:pt x="66" y="34"/>
                    </a:cubicBezTo>
                    <a:cubicBezTo>
                      <a:pt x="66" y="35"/>
                      <a:pt x="66" y="35"/>
                      <a:pt x="65" y="35"/>
                    </a:cubicBezTo>
                    <a:cubicBezTo>
                      <a:pt x="66" y="35"/>
                      <a:pt x="67" y="35"/>
                      <a:pt x="68" y="35"/>
                    </a:cubicBezTo>
                    <a:cubicBezTo>
                      <a:pt x="68" y="35"/>
                      <a:pt x="68" y="35"/>
                      <a:pt x="67" y="35"/>
                    </a:cubicBezTo>
                    <a:cubicBezTo>
                      <a:pt x="68" y="35"/>
                      <a:pt x="68" y="35"/>
                      <a:pt x="68" y="35"/>
                    </a:cubicBezTo>
                    <a:cubicBezTo>
                      <a:pt x="68" y="34"/>
                      <a:pt x="68" y="34"/>
                      <a:pt x="67" y="34"/>
                    </a:cubicBezTo>
                    <a:cubicBezTo>
                      <a:pt x="69" y="33"/>
                      <a:pt x="69" y="33"/>
                      <a:pt x="69" y="33"/>
                    </a:cubicBezTo>
                    <a:cubicBezTo>
                      <a:pt x="68" y="33"/>
                      <a:pt x="68" y="33"/>
                      <a:pt x="68" y="33"/>
                    </a:cubicBezTo>
                    <a:cubicBezTo>
                      <a:pt x="68" y="33"/>
                      <a:pt x="68" y="31"/>
                      <a:pt x="68" y="31"/>
                    </a:cubicBezTo>
                    <a:cubicBezTo>
                      <a:pt x="66" y="30"/>
                      <a:pt x="64" y="30"/>
                      <a:pt x="62" y="28"/>
                    </a:cubicBezTo>
                    <a:cubicBezTo>
                      <a:pt x="63" y="28"/>
                      <a:pt x="64" y="27"/>
                      <a:pt x="65" y="27"/>
                    </a:cubicBezTo>
                    <a:cubicBezTo>
                      <a:pt x="64" y="28"/>
                      <a:pt x="66" y="28"/>
                      <a:pt x="66" y="29"/>
                    </a:cubicBezTo>
                    <a:cubicBezTo>
                      <a:pt x="66" y="29"/>
                      <a:pt x="67" y="29"/>
                      <a:pt x="67" y="29"/>
                    </a:cubicBezTo>
                    <a:cubicBezTo>
                      <a:pt x="67" y="29"/>
                      <a:pt x="67" y="28"/>
                      <a:pt x="66" y="28"/>
                    </a:cubicBezTo>
                    <a:cubicBezTo>
                      <a:pt x="66" y="28"/>
                      <a:pt x="65" y="27"/>
                      <a:pt x="65" y="27"/>
                    </a:cubicBezTo>
                    <a:cubicBezTo>
                      <a:pt x="66" y="27"/>
                      <a:pt x="65" y="26"/>
                      <a:pt x="66" y="26"/>
                    </a:cubicBezTo>
                    <a:cubicBezTo>
                      <a:pt x="64" y="27"/>
                      <a:pt x="64" y="25"/>
                      <a:pt x="63" y="24"/>
                    </a:cubicBezTo>
                    <a:cubicBezTo>
                      <a:pt x="63" y="24"/>
                      <a:pt x="64" y="24"/>
                      <a:pt x="64" y="25"/>
                    </a:cubicBezTo>
                    <a:cubicBezTo>
                      <a:pt x="65" y="23"/>
                      <a:pt x="61" y="24"/>
                      <a:pt x="62" y="23"/>
                    </a:cubicBezTo>
                    <a:cubicBezTo>
                      <a:pt x="62" y="23"/>
                      <a:pt x="62" y="23"/>
                      <a:pt x="62" y="23"/>
                    </a:cubicBezTo>
                    <a:cubicBezTo>
                      <a:pt x="61" y="23"/>
                      <a:pt x="61" y="21"/>
                      <a:pt x="62" y="21"/>
                    </a:cubicBezTo>
                    <a:cubicBezTo>
                      <a:pt x="62" y="21"/>
                      <a:pt x="62" y="21"/>
                      <a:pt x="62" y="21"/>
                    </a:cubicBezTo>
                    <a:cubicBezTo>
                      <a:pt x="61" y="20"/>
                      <a:pt x="59" y="17"/>
                      <a:pt x="57" y="18"/>
                    </a:cubicBezTo>
                    <a:cubicBezTo>
                      <a:pt x="57" y="17"/>
                      <a:pt x="59" y="16"/>
                      <a:pt x="59" y="16"/>
                    </a:cubicBezTo>
                    <a:cubicBezTo>
                      <a:pt x="59" y="16"/>
                      <a:pt x="57" y="17"/>
                      <a:pt x="56" y="17"/>
                    </a:cubicBezTo>
                    <a:cubicBezTo>
                      <a:pt x="54" y="17"/>
                      <a:pt x="53" y="18"/>
                      <a:pt x="53" y="18"/>
                    </a:cubicBezTo>
                    <a:cubicBezTo>
                      <a:pt x="54" y="17"/>
                      <a:pt x="56" y="14"/>
                      <a:pt x="57" y="14"/>
                    </a:cubicBezTo>
                    <a:cubicBezTo>
                      <a:pt x="57" y="14"/>
                      <a:pt x="57" y="13"/>
                      <a:pt x="56" y="13"/>
                    </a:cubicBezTo>
                    <a:cubicBezTo>
                      <a:pt x="56" y="13"/>
                      <a:pt x="55" y="15"/>
                      <a:pt x="55" y="15"/>
                    </a:cubicBezTo>
                    <a:cubicBezTo>
                      <a:pt x="55" y="13"/>
                      <a:pt x="55" y="13"/>
                      <a:pt x="55" y="11"/>
                    </a:cubicBezTo>
                    <a:cubicBezTo>
                      <a:pt x="55" y="12"/>
                      <a:pt x="53" y="13"/>
                      <a:pt x="52" y="13"/>
                    </a:cubicBezTo>
                    <a:cubicBezTo>
                      <a:pt x="53" y="13"/>
                      <a:pt x="54" y="11"/>
                      <a:pt x="54" y="11"/>
                    </a:cubicBezTo>
                    <a:cubicBezTo>
                      <a:pt x="54" y="11"/>
                      <a:pt x="53" y="11"/>
                      <a:pt x="53" y="11"/>
                    </a:cubicBezTo>
                    <a:cubicBezTo>
                      <a:pt x="52" y="11"/>
                      <a:pt x="51" y="12"/>
                      <a:pt x="51" y="12"/>
                    </a:cubicBezTo>
                    <a:cubicBezTo>
                      <a:pt x="52" y="12"/>
                      <a:pt x="53" y="10"/>
                      <a:pt x="53" y="9"/>
                    </a:cubicBezTo>
                    <a:cubicBezTo>
                      <a:pt x="52" y="10"/>
                      <a:pt x="51" y="8"/>
                      <a:pt x="51" y="8"/>
                    </a:cubicBezTo>
                    <a:cubicBezTo>
                      <a:pt x="51" y="9"/>
                      <a:pt x="51" y="9"/>
                      <a:pt x="51" y="9"/>
                    </a:cubicBezTo>
                    <a:cubicBezTo>
                      <a:pt x="50" y="7"/>
                      <a:pt x="48" y="10"/>
                      <a:pt x="46" y="9"/>
                    </a:cubicBezTo>
                    <a:cubicBezTo>
                      <a:pt x="47" y="9"/>
                      <a:pt x="48" y="7"/>
                      <a:pt x="47" y="6"/>
                    </a:cubicBezTo>
                    <a:cubicBezTo>
                      <a:pt x="46" y="7"/>
                      <a:pt x="43" y="10"/>
                      <a:pt x="41" y="10"/>
                    </a:cubicBezTo>
                    <a:cubicBezTo>
                      <a:pt x="41" y="10"/>
                      <a:pt x="41" y="10"/>
                      <a:pt x="41" y="10"/>
                    </a:cubicBezTo>
                    <a:cubicBezTo>
                      <a:pt x="40" y="10"/>
                      <a:pt x="40" y="10"/>
                      <a:pt x="40" y="10"/>
                    </a:cubicBezTo>
                    <a:cubicBezTo>
                      <a:pt x="41" y="8"/>
                      <a:pt x="45" y="6"/>
                      <a:pt x="47" y="6"/>
                    </a:cubicBezTo>
                    <a:cubicBezTo>
                      <a:pt x="46" y="5"/>
                      <a:pt x="47" y="5"/>
                      <a:pt x="46" y="4"/>
                    </a:cubicBezTo>
                    <a:cubicBezTo>
                      <a:pt x="46" y="4"/>
                      <a:pt x="47" y="4"/>
                      <a:pt x="47" y="4"/>
                    </a:cubicBezTo>
                    <a:cubicBezTo>
                      <a:pt x="47" y="4"/>
                      <a:pt x="45" y="2"/>
                      <a:pt x="45" y="2"/>
                    </a:cubicBezTo>
                    <a:cubicBezTo>
                      <a:pt x="44" y="3"/>
                      <a:pt x="42" y="3"/>
                      <a:pt x="42" y="4"/>
                    </a:cubicBezTo>
                    <a:cubicBezTo>
                      <a:pt x="42" y="4"/>
                      <a:pt x="45" y="4"/>
                      <a:pt x="45" y="4"/>
                    </a:cubicBezTo>
                    <a:cubicBezTo>
                      <a:pt x="45" y="5"/>
                      <a:pt x="42" y="6"/>
                      <a:pt x="40" y="5"/>
                    </a:cubicBezTo>
                    <a:cubicBezTo>
                      <a:pt x="40" y="5"/>
                      <a:pt x="41" y="3"/>
                      <a:pt x="42" y="3"/>
                    </a:cubicBezTo>
                    <a:cubicBezTo>
                      <a:pt x="41" y="3"/>
                      <a:pt x="39" y="3"/>
                      <a:pt x="39" y="3"/>
                    </a:cubicBezTo>
                    <a:cubicBezTo>
                      <a:pt x="40" y="2"/>
                      <a:pt x="40" y="2"/>
                      <a:pt x="40" y="2"/>
                    </a:cubicBezTo>
                    <a:cubicBezTo>
                      <a:pt x="39" y="2"/>
                      <a:pt x="38" y="4"/>
                      <a:pt x="37" y="2"/>
                    </a:cubicBezTo>
                    <a:cubicBezTo>
                      <a:pt x="37" y="2"/>
                      <a:pt x="36" y="0"/>
                      <a:pt x="36" y="1"/>
                    </a:cubicBezTo>
                    <a:cubicBezTo>
                      <a:pt x="36" y="2"/>
                      <a:pt x="35" y="7"/>
                      <a:pt x="35" y="8"/>
                    </a:cubicBezTo>
                    <a:cubicBezTo>
                      <a:pt x="35" y="8"/>
                      <a:pt x="33" y="6"/>
                      <a:pt x="33" y="6"/>
                    </a:cubicBezTo>
                    <a:cubicBezTo>
                      <a:pt x="32" y="4"/>
                      <a:pt x="34" y="3"/>
                      <a:pt x="34" y="2"/>
                    </a:cubicBezTo>
                    <a:cubicBezTo>
                      <a:pt x="33" y="2"/>
                      <a:pt x="33" y="3"/>
                      <a:pt x="33" y="3"/>
                    </a:cubicBezTo>
                    <a:cubicBezTo>
                      <a:pt x="32" y="2"/>
                      <a:pt x="33" y="2"/>
                      <a:pt x="32" y="2"/>
                    </a:cubicBezTo>
                    <a:cubicBezTo>
                      <a:pt x="32" y="3"/>
                      <a:pt x="30" y="2"/>
                      <a:pt x="31" y="3"/>
                    </a:cubicBezTo>
                    <a:cubicBezTo>
                      <a:pt x="30" y="3"/>
                      <a:pt x="30" y="3"/>
                      <a:pt x="29" y="3"/>
                    </a:cubicBezTo>
                    <a:cubicBezTo>
                      <a:pt x="30" y="3"/>
                      <a:pt x="28" y="6"/>
                      <a:pt x="28" y="6"/>
                    </a:cubicBezTo>
                    <a:cubicBezTo>
                      <a:pt x="28" y="6"/>
                      <a:pt x="27" y="5"/>
                      <a:pt x="27" y="5"/>
                    </a:cubicBezTo>
                    <a:cubicBezTo>
                      <a:pt x="25" y="5"/>
                      <a:pt x="24" y="5"/>
                      <a:pt x="22" y="6"/>
                    </a:cubicBezTo>
                    <a:cubicBezTo>
                      <a:pt x="22" y="5"/>
                      <a:pt x="21" y="5"/>
                      <a:pt x="21" y="5"/>
                    </a:cubicBezTo>
                    <a:cubicBezTo>
                      <a:pt x="21" y="5"/>
                      <a:pt x="21" y="6"/>
                      <a:pt x="21" y="6"/>
                    </a:cubicBezTo>
                    <a:cubicBezTo>
                      <a:pt x="19" y="5"/>
                      <a:pt x="22" y="5"/>
                      <a:pt x="20" y="4"/>
                    </a:cubicBezTo>
                    <a:cubicBezTo>
                      <a:pt x="21" y="5"/>
                      <a:pt x="19" y="6"/>
                      <a:pt x="19" y="7"/>
                    </a:cubicBezTo>
                    <a:cubicBezTo>
                      <a:pt x="20" y="7"/>
                      <a:pt x="21" y="6"/>
                      <a:pt x="21" y="5"/>
                    </a:cubicBezTo>
                    <a:cubicBezTo>
                      <a:pt x="22" y="7"/>
                      <a:pt x="21" y="9"/>
                      <a:pt x="20" y="10"/>
                    </a:cubicBezTo>
                    <a:cubicBezTo>
                      <a:pt x="19" y="11"/>
                      <a:pt x="19" y="10"/>
                      <a:pt x="19" y="10"/>
                    </a:cubicBezTo>
                    <a:cubicBezTo>
                      <a:pt x="17" y="11"/>
                      <a:pt x="19" y="14"/>
                      <a:pt x="17" y="14"/>
                    </a:cubicBezTo>
                    <a:cubicBezTo>
                      <a:pt x="15" y="14"/>
                      <a:pt x="15" y="12"/>
                      <a:pt x="15" y="12"/>
                    </a:cubicBezTo>
                    <a:cubicBezTo>
                      <a:pt x="15" y="11"/>
                      <a:pt x="16" y="11"/>
                      <a:pt x="17" y="11"/>
                    </a:cubicBezTo>
                    <a:cubicBezTo>
                      <a:pt x="16" y="11"/>
                      <a:pt x="16" y="11"/>
                      <a:pt x="16" y="11"/>
                    </a:cubicBezTo>
                    <a:cubicBezTo>
                      <a:pt x="16" y="10"/>
                      <a:pt x="16" y="10"/>
                      <a:pt x="17" y="10"/>
                    </a:cubicBezTo>
                    <a:cubicBezTo>
                      <a:pt x="16" y="10"/>
                      <a:pt x="15" y="10"/>
                      <a:pt x="14" y="11"/>
                    </a:cubicBezTo>
                    <a:cubicBezTo>
                      <a:pt x="13" y="12"/>
                      <a:pt x="12" y="13"/>
                      <a:pt x="11" y="13"/>
                    </a:cubicBezTo>
                    <a:cubicBezTo>
                      <a:pt x="11" y="14"/>
                      <a:pt x="11" y="15"/>
                      <a:pt x="12" y="15"/>
                    </a:cubicBezTo>
                    <a:cubicBezTo>
                      <a:pt x="12" y="14"/>
                      <a:pt x="12" y="14"/>
                      <a:pt x="12" y="14"/>
                    </a:cubicBezTo>
                    <a:cubicBezTo>
                      <a:pt x="13" y="14"/>
                      <a:pt x="12" y="16"/>
                      <a:pt x="13" y="15"/>
                    </a:cubicBezTo>
                    <a:cubicBezTo>
                      <a:pt x="13" y="17"/>
                      <a:pt x="13" y="18"/>
                      <a:pt x="12" y="18"/>
                    </a:cubicBezTo>
                    <a:cubicBezTo>
                      <a:pt x="11" y="18"/>
                      <a:pt x="11" y="18"/>
                      <a:pt x="11" y="18"/>
                    </a:cubicBezTo>
                    <a:cubicBezTo>
                      <a:pt x="11" y="18"/>
                      <a:pt x="12" y="18"/>
                      <a:pt x="12" y="17"/>
                    </a:cubicBezTo>
                    <a:cubicBezTo>
                      <a:pt x="12" y="18"/>
                      <a:pt x="9" y="18"/>
                      <a:pt x="10" y="19"/>
                    </a:cubicBezTo>
                    <a:cubicBezTo>
                      <a:pt x="11" y="19"/>
                      <a:pt x="11" y="19"/>
                      <a:pt x="11" y="19"/>
                    </a:cubicBezTo>
                    <a:cubicBezTo>
                      <a:pt x="12" y="20"/>
                      <a:pt x="12" y="22"/>
                      <a:pt x="11" y="22"/>
                    </a:cubicBezTo>
                    <a:cubicBezTo>
                      <a:pt x="13" y="22"/>
                      <a:pt x="11" y="22"/>
                      <a:pt x="13" y="22"/>
                    </a:cubicBezTo>
                    <a:cubicBezTo>
                      <a:pt x="11" y="22"/>
                      <a:pt x="14" y="20"/>
                      <a:pt x="12" y="20"/>
                    </a:cubicBezTo>
                    <a:cubicBezTo>
                      <a:pt x="14" y="20"/>
                      <a:pt x="13" y="19"/>
                      <a:pt x="15" y="19"/>
                    </a:cubicBezTo>
                    <a:cubicBezTo>
                      <a:pt x="15" y="19"/>
                      <a:pt x="14" y="19"/>
                      <a:pt x="15" y="19"/>
                    </a:cubicBezTo>
                    <a:cubicBezTo>
                      <a:pt x="15" y="18"/>
                      <a:pt x="15" y="18"/>
                      <a:pt x="15" y="18"/>
                    </a:cubicBezTo>
                    <a:cubicBezTo>
                      <a:pt x="15" y="18"/>
                      <a:pt x="15" y="18"/>
                      <a:pt x="15" y="18"/>
                    </a:cubicBezTo>
                    <a:cubicBezTo>
                      <a:pt x="15" y="18"/>
                      <a:pt x="15" y="18"/>
                      <a:pt x="15" y="18"/>
                    </a:cubicBezTo>
                    <a:cubicBezTo>
                      <a:pt x="15" y="18"/>
                      <a:pt x="15" y="18"/>
                      <a:pt x="15" y="18"/>
                    </a:cubicBezTo>
                    <a:cubicBezTo>
                      <a:pt x="14" y="18"/>
                      <a:pt x="14" y="18"/>
                      <a:pt x="14" y="18"/>
                    </a:cubicBezTo>
                    <a:cubicBezTo>
                      <a:pt x="14" y="17"/>
                      <a:pt x="14" y="16"/>
                      <a:pt x="14" y="16"/>
                    </a:cubicBezTo>
                    <a:cubicBezTo>
                      <a:pt x="15" y="15"/>
                      <a:pt x="15" y="16"/>
                      <a:pt x="15" y="16"/>
                    </a:cubicBezTo>
                    <a:cubicBezTo>
                      <a:pt x="15" y="15"/>
                      <a:pt x="15" y="15"/>
                      <a:pt x="15" y="15"/>
                    </a:cubicBezTo>
                    <a:cubicBezTo>
                      <a:pt x="16" y="16"/>
                      <a:pt x="17" y="15"/>
                      <a:pt x="17" y="16"/>
                    </a:cubicBezTo>
                    <a:cubicBezTo>
                      <a:pt x="17" y="16"/>
                      <a:pt x="17" y="16"/>
                      <a:pt x="17" y="16"/>
                    </a:cubicBezTo>
                    <a:cubicBezTo>
                      <a:pt x="18" y="16"/>
                      <a:pt x="19" y="16"/>
                      <a:pt x="19" y="15"/>
                    </a:cubicBezTo>
                    <a:cubicBezTo>
                      <a:pt x="19" y="15"/>
                      <a:pt x="19" y="13"/>
                      <a:pt x="19" y="14"/>
                    </a:cubicBezTo>
                    <a:cubicBezTo>
                      <a:pt x="19" y="14"/>
                      <a:pt x="20" y="14"/>
                      <a:pt x="20" y="14"/>
                    </a:cubicBezTo>
                    <a:cubicBezTo>
                      <a:pt x="20" y="13"/>
                      <a:pt x="20" y="13"/>
                      <a:pt x="20" y="13"/>
                    </a:cubicBezTo>
                    <a:cubicBezTo>
                      <a:pt x="20" y="13"/>
                      <a:pt x="20" y="13"/>
                      <a:pt x="20" y="13"/>
                    </a:cubicBezTo>
                    <a:cubicBezTo>
                      <a:pt x="22" y="12"/>
                      <a:pt x="23" y="10"/>
                      <a:pt x="25" y="11"/>
                    </a:cubicBezTo>
                    <a:cubicBezTo>
                      <a:pt x="25" y="11"/>
                      <a:pt x="25" y="10"/>
                      <a:pt x="26" y="10"/>
                    </a:cubicBezTo>
                    <a:cubicBezTo>
                      <a:pt x="27" y="11"/>
                      <a:pt x="27" y="11"/>
                      <a:pt x="27" y="11"/>
                    </a:cubicBezTo>
                    <a:cubicBezTo>
                      <a:pt x="27" y="11"/>
                      <a:pt x="29" y="12"/>
                      <a:pt x="29" y="11"/>
                    </a:cubicBezTo>
                    <a:cubicBezTo>
                      <a:pt x="29" y="12"/>
                      <a:pt x="30" y="12"/>
                      <a:pt x="31" y="12"/>
                    </a:cubicBezTo>
                    <a:cubicBezTo>
                      <a:pt x="31" y="12"/>
                      <a:pt x="32" y="11"/>
                      <a:pt x="33" y="12"/>
                    </a:cubicBezTo>
                    <a:cubicBezTo>
                      <a:pt x="33" y="11"/>
                      <a:pt x="33" y="11"/>
                      <a:pt x="33" y="11"/>
                    </a:cubicBezTo>
                    <a:cubicBezTo>
                      <a:pt x="34" y="11"/>
                      <a:pt x="34" y="10"/>
                      <a:pt x="35" y="10"/>
                    </a:cubicBezTo>
                    <a:cubicBezTo>
                      <a:pt x="36" y="9"/>
                      <a:pt x="36" y="9"/>
                      <a:pt x="36" y="9"/>
                    </a:cubicBezTo>
                    <a:cubicBezTo>
                      <a:pt x="37" y="9"/>
                      <a:pt x="38" y="11"/>
                      <a:pt x="39" y="11"/>
                    </a:cubicBezTo>
                    <a:cubicBezTo>
                      <a:pt x="39" y="11"/>
                      <a:pt x="38" y="11"/>
                      <a:pt x="38" y="11"/>
                    </a:cubicBezTo>
                    <a:cubicBezTo>
                      <a:pt x="39" y="12"/>
                      <a:pt x="40" y="12"/>
                      <a:pt x="41" y="12"/>
                    </a:cubicBezTo>
                    <a:cubicBezTo>
                      <a:pt x="41" y="12"/>
                      <a:pt x="42" y="12"/>
                      <a:pt x="43" y="13"/>
                    </a:cubicBezTo>
                    <a:cubicBezTo>
                      <a:pt x="43" y="13"/>
                      <a:pt x="43" y="13"/>
                      <a:pt x="44" y="13"/>
                    </a:cubicBezTo>
                    <a:cubicBezTo>
                      <a:pt x="44" y="13"/>
                      <a:pt x="44" y="13"/>
                      <a:pt x="43" y="13"/>
                    </a:cubicBezTo>
                    <a:cubicBezTo>
                      <a:pt x="43" y="13"/>
                      <a:pt x="44" y="14"/>
                      <a:pt x="44" y="14"/>
                    </a:cubicBezTo>
                    <a:cubicBezTo>
                      <a:pt x="44" y="14"/>
                      <a:pt x="44" y="14"/>
                      <a:pt x="44" y="14"/>
                    </a:cubicBezTo>
                    <a:cubicBezTo>
                      <a:pt x="44" y="14"/>
                      <a:pt x="44" y="14"/>
                      <a:pt x="44" y="14"/>
                    </a:cubicBezTo>
                    <a:cubicBezTo>
                      <a:pt x="44" y="14"/>
                      <a:pt x="44" y="14"/>
                      <a:pt x="45" y="14"/>
                    </a:cubicBezTo>
                    <a:cubicBezTo>
                      <a:pt x="44" y="15"/>
                      <a:pt x="44" y="15"/>
                      <a:pt x="44" y="15"/>
                    </a:cubicBezTo>
                    <a:cubicBezTo>
                      <a:pt x="44" y="15"/>
                      <a:pt x="45" y="15"/>
                      <a:pt x="45" y="15"/>
                    </a:cubicBezTo>
                    <a:cubicBezTo>
                      <a:pt x="45" y="15"/>
                      <a:pt x="45" y="15"/>
                      <a:pt x="45" y="14"/>
                    </a:cubicBezTo>
                    <a:cubicBezTo>
                      <a:pt x="46" y="14"/>
                      <a:pt x="46" y="14"/>
                      <a:pt x="46" y="14"/>
                    </a:cubicBezTo>
                    <a:cubicBezTo>
                      <a:pt x="46" y="15"/>
                      <a:pt x="47" y="14"/>
                      <a:pt x="47" y="16"/>
                    </a:cubicBezTo>
                    <a:cubicBezTo>
                      <a:pt x="48" y="15"/>
                      <a:pt x="49" y="17"/>
                      <a:pt x="50" y="16"/>
                    </a:cubicBezTo>
                    <a:cubicBezTo>
                      <a:pt x="50" y="16"/>
                      <a:pt x="50" y="16"/>
                      <a:pt x="50" y="16"/>
                    </a:cubicBezTo>
                    <a:cubicBezTo>
                      <a:pt x="50" y="16"/>
                      <a:pt x="50" y="17"/>
                      <a:pt x="51" y="17"/>
                    </a:cubicBezTo>
                    <a:cubicBezTo>
                      <a:pt x="50" y="18"/>
                      <a:pt x="50" y="18"/>
                      <a:pt x="50" y="18"/>
                    </a:cubicBezTo>
                    <a:cubicBezTo>
                      <a:pt x="52" y="18"/>
                      <a:pt x="52" y="18"/>
                      <a:pt x="52" y="18"/>
                    </a:cubicBezTo>
                    <a:cubicBezTo>
                      <a:pt x="52" y="19"/>
                      <a:pt x="52" y="19"/>
                      <a:pt x="51" y="19"/>
                    </a:cubicBezTo>
                    <a:cubicBezTo>
                      <a:pt x="53" y="20"/>
                      <a:pt x="52" y="20"/>
                      <a:pt x="54" y="20"/>
                    </a:cubicBezTo>
                    <a:cubicBezTo>
                      <a:pt x="54" y="21"/>
                      <a:pt x="54" y="21"/>
                      <a:pt x="54" y="21"/>
                    </a:cubicBezTo>
                    <a:cubicBezTo>
                      <a:pt x="54" y="21"/>
                      <a:pt x="55" y="21"/>
                      <a:pt x="55" y="22"/>
                    </a:cubicBezTo>
                    <a:cubicBezTo>
                      <a:pt x="55" y="23"/>
                      <a:pt x="58" y="26"/>
                      <a:pt x="58" y="30"/>
                    </a:cubicBezTo>
                    <a:cubicBezTo>
                      <a:pt x="60" y="28"/>
                      <a:pt x="58" y="31"/>
                      <a:pt x="60" y="31"/>
                    </a:cubicBezTo>
                    <a:cubicBezTo>
                      <a:pt x="59" y="31"/>
                      <a:pt x="59" y="32"/>
                      <a:pt x="58" y="31"/>
                    </a:cubicBezTo>
                    <a:cubicBezTo>
                      <a:pt x="60" y="32"/>
                      <a:pt x="58" y="34"/>
                      <a:pt x="60" y="34"/>
                    </a:cubicBezTo>
                    <a:cubicBezTo>
                      <a:pt x="60" y="34"/>
                      <a:pt x="59" y="34"/>
                      <a:pt x="59" y="34"/>
                    </a:cubicBezTo>
                    <a:cubicBezTo>
                      <a:pt x="59" y="34"/>
                      <a:pt x="60" y="35"/>
                      <a:pt x="60" y="35"/>
                    </a:cubicBezTo>
                    <a:cubicBezTo>
                      <a:pt x="59" y="35"/>
                      <a:pt x="59" y="35"/>
                      <a:pt x="59" y="35"/>
                    </a:cubicBezTo>
                    <a:cubicBezTo>
                      <a:pt x="59" y="36"/>
                      <a:pt x="61" y="36"/>
                      <a:pt x="63" y="35"/>
                    </a:cubicBezTo>
                    <a:cubicBezTo>
                      <a:pt x="62" y="36"/>
                      <a:pt x="62" y="36"/>
                      <a:pt x="63" y="37"/>
                    </a:cubicBezTo>
                    <a:cubicBezTo>
                      <a:pt x="63" y="37"/>
                      <a:pt x="63" y="38"/>
                      <a:pt x="62" y="37"/>
                    </a:cubicBezTo>
                    <a:cubicBezTo>
                      <a:pt x="62" y="37"/>
                      <a:pt x="62" y="40"/>
                      <a:pt x="64" y="40"/>
                    </a:cubicBezTo>
                    <a:cubicBezTo>
                      <a:pt x="63" y="40"/>
                      <a:pt x="64" y="41"/>
                      <a:pt x="64" y="41"/>
                    </a:cubicBezTo>
                    <a:cubicBezTo>
                      <a:pt x="64" y="42"/>
                      <a:pt x="64" y="42"/>
                      <a:pt x="64" y="43"/>
                    </a:cubicBezTo>
                    <a:cubicBezTo>
                      <a:pt x="65" y="43"/>
                      <a:pt x="65" y="43"/>
                      <a:pt x="65" y="43"/>
                    </a:cubicBezTo>
                    <a:cubicBezTo>
                      <a:pt x="66" y="43"/>
                      <a:pt x="65" y="44"/>
                      <a:pt x="65" y="45"/>
                    </a:cubicBezTo>
                    <a:cubicBezTo>
                      <a:pt x="65" y="45"/>
                      <a:pt x="65" y="45"/>
                      <a:pt x="65" y="45"/>
                    </a:cubicBezTo>
                    <a:cubicBezTo>
                      <a:pt x="65" y="47"/>
                      <a:pt x="66" y="46"/>
                      <a:pt x="65" y="48"/>
                    </a:cubicBezTo>
                    <a:cubicBezTo>
                      <a:pt x="66" y="48"/>
                      <a:pt x="66" y="48"/>
                      <a:pt x="66" y="48"/>
                    </a:cubicBezTo>
                    <a:cubicBezTo>
                      <a:pt x="68" y="48"/>
                      <a:pt x="65" y="50"/>
                      <a:pt x="66" y="51"/>
                    </a:cubicBezTo>
                    <a:cubicBezTo>
                      <a:pt x="66" y="50"/>
                      <a:pt x="66" y="50"/>
                      <a:pt x="66" y="50"/>
                    </a:cubicBezTo>
                    <a:cubicBezTo>
                      <a:pt x="67" y="51"/>
                      <a:pt x="64" y="53"/>
                      <a:pt x="64" y="53"/>
                    </a:cubicBezTo>
                    <a:cubicBezTo>
                      <a:pt x="63" y="53"/>
                      <a:pt x="63" y="53"/>
                      <a:pt x="63" y="53"/>
                    </a:cubicBezTo>
                    <a:cubicBezTo>
                      <a:pt x="62" y="55"/>
                      <a:pt x="64" y="53"/>
                      <a:pt x="65" y="54"/>
                    </a:cubicBezTo>
                    <a:cubicBezTo>
                      <a:pt x="64" y="55"/>
                      <a:pt x="63" y="54"/>
                      <a:pt x="63" y="55"/>
                    </a:cubicBezTo>
                    <a:cubicBezTo>
                      <a:pt x="62" y="55"/>
                      <a:pt x="65" y="57"/>
                      <a:pt x="64" y="59"/>
                    </a:cubicBezTo>
                    <a:cubicBezTo>
                      <a:pt x="64" y="58"/>
                      <a:pt x="65" y="58"/>
                      <a:pt x="65" y="59"/>
                    </a:cubicBezTo>
                    <a:cubicBezTo>
                      <a:pt x="65" y="60"/>
                      <a:pt x="63" y="61"/>
                      <a:pt x="64" y="62"/>
                    </a:cubicBezTo>
                    <a:cubicBezTo>
                      <a:pt x="64" y="62"/>
                      <a:pt x="64" y="62"/>
                      <a:pt x="64" y="62"/>
                    </a:cubicBezTo>
                    <a:cubicBezTo>
                      <a:pt x="64" y="63"/>
                      <a:pt x="64" y="65"/>
                      <a:pt x="65" y="65"/>
                    </a:cubicBezTo>
                    <a:cubicBezTo>
                      <a:pt x="63" y="65"/>
                      <a:pt x="64" y="66"/>
                      <a:pt x="64" y="68"/>
                    </a:cubicBezTo>
                    <a:cubicBezTo>
                      <a:pt x="64" y="69"/>
                      <a:pt x="64" y="70"/>
                      <a:pt x="63" y="69"/>
                    </a:cubicBezTo>
                    <a:cubicBezTo>
                      <a:pt x="63" y="69"/>
                      <a:pt x="62" y="71"/>
                      <a:pt x="62" y="71"/>
                    </a:cubicBezTo>
                    <a:cubicBezTo>
                      <a:pt x="62" y="71"/>
                      <a:pt x="62" y="71"/>
                      <a:pt x="62" y="71"/>
                    </a:cubicBezTo>
                    <a:cubicBezTo>
                      <a:pt x="61" y="72"/>
                      <a:pt x="62" y="73"/>
                      <a:pt x="62" y="74"/>
                    </a:cubicBezTo>
                    <a:cubicBezTo>
                      <a:pt x="62" y="74"/>
                      <a:pt x="62" y="74"/>
                      <a:pt x="61" y="74"/>
                    </a:cubicBezTo>
                    <a:cubicBezTo>
                      <a:pt x="60" y="75"/>
                      <a:pt x="60" y="76"/>
                      <a:pt x="61" y="78"/>
                    </a:cubicBezTo>
                    <a:cubicBezTo>
                      <a:pt x="60" y="78"/>
                      <a:pt x="60" y="78"/>
                      <a:pt x="60" y="78"/>
                    </a:cubicBezTo>
                    <a:cubicBezTo>
                      <a:pt x="60" y="78"/>
                      <a:pt x="57" y="79"/>
                      <a:pt x="57" y="81"/>
                    </a:cubicBezTo>
                    <a:cubicBezTo>
                      <a:pt x="57" y="81"/>
                      <a:pt x="56" y="81"/>
                      <a:pt x="56" y="81"/>
                    </a:cubicBezTo>
                    <a:cubicBezTo>
                      <a:pt x="56" y="82"/>
                      <a:pt x="55" y="83"/>
                      <a:pt x="54" y="83"/>
                    </a:cubicBezTo>
                    <a:cubicBezTo>
                      <a:pt x="53" y="84"/>
                      <a:pt x="52" y="84"/>
                      <a:pt x="53" y="86"/>
                    </a:cubicBezTo>
                    <a:cubicBezTo>
                      <a:pt x="52" y="87"/>
                      <a:pt x="52" y="87"/>
                      <a:pt x="52" y="87"/>
                    </a:cubicBezTo>
                    <a:cubicBezTo>
                      <a:pt x="54" y="86"/>
                      <a:pt x="53" y="89"/>
                      <a:pt x="54" y="89"/>
                    </a:cubicBezTo>
                    <a:cubicBezTo>
                      <a:pt x="54" y="89"/>
                      <a:pt x="52" y="89"/>
                      <a:pt x="52" y="88"/>
                    </a:cubicBezTo>
                    <a:cubicBezTo>
                      <a:pt x="53" y="88"/>
                      <a:pt x="53" y="88"/>
                      <a:pt x="53" y="88"/>
                    </a:cubicBezTo>
                    <a:cubicBezTo>
                      <a:pt x="52" y="87"/>
                      <a:pt x="50" y="89"/>
                      <a:pt x="50" y="88"/>
                    </a:cubicBezTo>
                    <a:cubicBezTo>
                      <a:pt x="47" y="90"/>
                      <a:pt x="43" y="90"/>
                      <a:pt x="40" y="90"/>
                    </a:cubicBezTo>
                    <a:cubicBezTo>
                      <a:pt x="40" y="91"/>
                      <a:pt x="40" y="91"/>
                      <a:pt x="40" y="91"/>
                    </a:cubicBezTo>
                    <a:cubicBezTo>
                      <a:pt x="39" y="91"/>
                      <a:pt x="39" y="91"/>
                      <a:pt x="39" y="91"/>
                    </a:cubicBezTo>
                    <a:cubicBezTo>
                      <a:pt x="39" y="91"/>
                      <a:pt x="39" y="90"/>
                      <a:pt x="39" y="90"/>
                    </a:cubicBezTo>
                    <a:cubicBezTo>
                      <a:pt x="39" y="89"/>
                      <a:pt x="38" y="91"/>
                      <a:pt x="38" y="91"/>
                    </a:cubicBezTo>
                    <a:cubicBezTo>
                      <a:pt x="36" y="90"/>
                      <a:pt x="39" y="89"/>
                      <a:pt x="38" y="89"/>
                    </a:cubicBezTo>
                    <a:cubicBezTo>
                      <a:pt x="38" y="89"/>
                      <a:pt x="38" y="89"/>
                      <a:pt x="38" y="89"/>
                    </a:cubicBezTo>
                    <a:cubicBezTo>
                      <a:pt x="38" y="90"/>
                      <a:pt x="38" y="90"/>
                      <a:pt x="38" y="90"/>
                    </a:cubicBezTo>
                    <a:cubicBezTo>
                      <a:pt x="37" y="90"/>
                      <a:pt x="37" y="91"/>
                      <a:pt x="36" y="91"/>
                    </a:cubicBezTo>
                    <a:cubicBezTo>
                      <a:pt x="35" y="90"/>
                      <a:pt x="36" y="90"/>
                      <a:pt x="36" y="90"/>
                    </a:cubicBezTo>
                    <a:cubicBezTo>
                      <a:pt x="36" y="89"/>
                      <a:pt x="36" y="89"/>
                      <a:pt x="35" y="89"/>
                    </a:cubicBezTo>
                    <a:cubicBezTo>
                      <a:pt x="35" y="89"/>
                      <a:pt x="34" y="89"/>
                      <a:pt x="34" y="89"/>
                    </a:cubicBezTo>
                    <a:cubicBezTo>
                      <a:pt x="34" y="90"/>
                      <a:pt x="34" y="90"/>
                      <a:pt x="34" y="90"/>
                    </a:cubicBezTo>
                    <a:cubicBezTo>
                      <a:pt x="33" y="91"/>
                      <a:pt x="33" y="90"/>
                      <a:pt x="33" y="91"/>
                    </a:cubicBezTo>
                    <a:cubicBezTo>
                      <a:pt x="33" y="89"/>
                      <a:pt x="28" y="89"/>
                      <a:pt x="28" y="88"/>
                    </a:cubicBezTo>
                    <a:cubicBezTo>
                      <a:pt x="26" y="88"/>
                      <a:pt x="26" y="87"/>
                      <a:pt x="25" y="87"/>
                    </a:cubicBezTo>
                    <a:cubicBezTo>
                      <a:pt x="25" y="87"/>
                      <a:pt x="24" y="88"/>
                      <a:pt x="23" y="88"/>
                    </a:cubicBezTo>
                    <a:cubicBezTo>
                      <a:pt x="25" y="86"/>
                      <a:pt x="23" y="86"/>
                      <a:pt x="23" y="83"/>
                    </a:cubicBezTo>
                    <a:cubicBezTo>
                      <a:pt x="23" y="85"/>
                      <a:pt x="21" y="82"/>
                      <a:pt x="20" y="84"/>
                    </a:cubicBezTo>
                    <a:cubicBezTo>
                      <a:pt x="20" y="83"/>
                      <a:pt x="21" y="83"/>
                      <a:pt x="21" y="82"/>
                    </a:cubicBezTo>
                    <a:cubicBezTo>
                      <a:pt x="20" y="82"/>
                      <a:pt x="19" y="81"/>
                      <a:pt x="19" y="80"/>
                    </a:cubicBezTo>
                    <a:cubicBezTo>
                      <a:pt x="18" y="79"/>
                      <a:pt x="18" y="78"/>
                      <a:pt x="17" y="77"/>
                    </a:cubicBezTo>
                    <a:cubicBezTo>
                      <a:pt x="16" y="77"/>
                      <a:pt x="16" y="78"/>
                      <a:pt x="15" y="78"/>
                    </a:cubicBezTo>
                    <a:cubicBezTo>
                      <a:pt x="16" y="76"/>
                      <a:pt x="16" y="76"/>
                      <a:pt x="16" y="76"/>
                    </a:cubicBezTo>
                    <a:cubicBezTo>
                      <a:pt x="16" y="75"/>
                      <a:pt x="14" y="76"/>
                      <a:pt x="15" y="75"/>
                    </a:cubicBezTo>
                    <a:cubicBezTo>
                      <a:pt x="14" y="75"/>
                      <a:pt x="14" y="76"/>
                      <a:pt x="14" y="75"/>
                    </a:cubicBezTo>
                    <a:cubicBezTo>
                      <a:pt x="13" y="73"/>
                      <a:pt x="12" y="71"/>
                      <a:pt x="10" y="69"/>
                    </a:cubicBezTo>
                    <a:cubicBezTo>
                      <a:pt x="9" y="66"/>
                      <a:pt x="8" y="64"/>
                      <a:pt x="9" y="61"/>
                    </a:cubicBezTo>
                    <a:cubicBezTo>
                      <a:pt x="9" y="62"/>
                      <a:pt x="8" y="61"/>
                      <a:pt x="8" y="61"/>
                    </a:cubicBezTo>
                    <a:cubicBezTo>
                      <a:pt x="8" y="61"/>
                      <a:pt x="7" y="61"/>
                      <a:pt x="7" y="61"/>
                    </a:cubicBezTo>
                    <a:cubicBezTo>
                      <a:pt x="7" y="61"/>
                      <a:pt x="7" y="61"/>
                      <a:pt x="7" y="60"/>
                    </a:cubicBezTo>
                    <a:cubicBezTo>
                      <a:pt x="7" y="59"/>
                      <a:pt x="8" y="59"/>
                      <a:pt x="8" y="59"/>
                    </a:cubicBezTo>
                    <a:cubicBezTo>
                      <a:pt x="6" y="59"/>
                      <a:pt x="7" y="57"/>
                      <a:pt x="6" y="57"/>
                    </a:cubicBezTo>
                    <a:cubicBezTo>
                      <a:pt x="6" y="57"/>
                      <a:pt x="6" y="57"/>
                      <a:pt x="6" y="57"/>
                    </a:cubicBezTo>
                    <a:cubicBezTo>
                      <a:pt x="4" y="57"/>
                      <a:pt x="3" y="59"/>
                      <a:pt x="1" y="60"/>
                    </a:cubicBezTo>
                    <a:cubicBezTo>
                      <a:pt x="3" y="60"/>
                      <a:pt x="0" y="63"/>
                      <a:pt x="2" y="64"/>
                    </a:cubicBezTo>
                    <a:cubicBezTo>
                      <a:pt x="2" y="65"/>
                      <a:pt x="2" y="64"/>
                      <a:pt x="1" y="65"/>
                    </a:cubicBezTo>
                    <a:cubicBezTo>
                      <a:pt x="2" y="65"/>
                      <a:pt x="3" y="65"/>
                      <a:pt x="3" y="66"/>
                    </a:cubicBezTo>
                    <a:cubicBezTo>
                      <a:pt x="2" y="66"/>
                      <a:pt x="2" y="66"/>
                      <a:pt x="2" y="66"/>
                    </a:cubicBezTo>
                    <a:cubicBezTo>
                      <a:pt x="4" y="69"/>
                      <a:pt x="3" y="70"/>
                      <a:pt x="5" y="74"/>
                    </a:cubicBezTo>
                    <a:cubicBezTo>
                      <a:pt x="5" y="73"/>
                      <a:pt x="5" y="73"/>
                      <a:pt x="5" y="73"/>
                    </a:cubicBezTo>
                    <a:cubicBezTo>
                      <a:pt x="5" y="74"/>
                      <a:pt x="5" y="74"/>
                      <a:pt x="5" y="74"/>
                    </a:cubicBezTo>
                    <a:cubicBezTo>
                      <a:pt x="7" y="74"/>
                      <a:pt x="4" y="73"/>
                      <a:pt x="6" y="73"/>
                    </a:cubicBezTo>
                    <a:cubicBezTo>
                      <a:pt x="5" y="74"/>
                      <a:pt x="9" y="77"/>
                      <a:pt x="7" y="79"/>
                    </a:cubicBezTo>
                    <a:cubicBezTo>
                      <a:pt x="8" y="80"/>
                      <a:pt x="8" y="78"/>
                      <a:pt x="8" y="79"/>
                    </a:cubicBezTo>
                    <a:cubicBezTo>
                      <a:pt x="8" y="79"/>
                      <a:pt x="8" y="79"/>
                      <a:pt x="8" y="79"/>
                    </a:cubicBezTo>
                    <a:cubicBezTo>
                      <a:pt x="9" y="79"/>
                      <a:pt x="9" y="79"/>
                      <a:pt x="9" y="79"/>
                    </a:cubicBezTo>
                    <a:cubicBezTo>
                      <a:pt x="9" y="80"/>
                      <a:pt x="9" y="80"/>
                      <a:pt x="8" y="81"/>
                    </a:cubicBezTo>
                    <a:cubicBezTo>
                      <a:pt x="8" y="81"/>
                      <a:pt x="8" y="80"/>
                      <a:pt x="8" y="80"/>
                    </a:cubicBezTo>
                    <a:cubicBezTo>
                      <a:pt x="8" y="81"/>
                      <a:pt x="10" y="82"/>
                      <a:pt x="10" y="83"/>
                    </a:cubicBezTo>
                    <a:cubicBezTo>
                      <a:pt x="9" y="82"/>
                      <a:pt x="9" y="82"/>
                      <a:pt x="9" y="82"/>
                    </a:cubicBezTo>
                    <a:cubicBezTo>
                      <a:pt x="12" y="84"/>
                      <a:pt x="14" y="87"/>
                      <a:pt x="17" y="88"/>
                    </a:cubicBezTo>
                    <a:cubicBezTo>
                      <a:pt x="17" y="88"/>
                      <a:pt x="17" y="88"/>
                      <a:pt x="17" y="88"/>
                    </a:cubicBezTo>
                    <a:cubicBezTo>
                      <a:pt x="19" y="89"/>
                      <a:pt x="18" y="89"/>
                      <a:pt x="20" y="91"/>
                    </a:cubicBezTo>
                    <a:cubicBezTo>
                      <a:pt x="20" y="91"/>
                      <a:pt x="20" y="91"/>
                      <a:pt x="20" y="91"/>
                    </a:cubicBezTo>
                    <a:cubicBezTo>
                      <a:pt x="21" y="91"/>
                      <a:pt x="21" y="91"/>
                      <a:pt x="22" y="91"/>
                    </a:cubicBezTo>
                    <a:cubicBezTo>
                      <a:pt x="21" y="91"/>
                      <a:pt x="22" y="93"/>
                      <a:pt x="21" y="93"/>
                    </a:cubicBezTo>
                    <a:cubicBezTo>
                      <a:pt x="24" y="93"/>
                      <a:pt x="23" y="93"/>
                      <a:pt x="25" y="92"/>
                    </a:cubicBezTo>
                    <a:cubicBezTo>
                      <a:pt x="25" y="93"/>
                      <a:pt x="25" y="93"/>
                      <a:pt x="25" y="93"/>
                    </a:cubicBezTo>
                    <a:cubicBezTo>
                      <a:pt x="26" y="93"/>
                      <a:pt x="26" y="92"/>
                      <a:pt x="27" y="93"/>
                    </a:cubicBezTo>
                    <a:cubicBezTo>
                      <a:pt x="26" y="93"/>
                      <a:pt x="27" y="94"/>
                      <a:pt x="26" y="94"/>
                    </a:cubicBezTo>
                    <a:cubicBezTo>
                      <a:pt x="28" y="97"/>
                      <a:pt x="30" y="94"/>
                      <a:pt x="30" y="97"/>
                    </a:cubicBezTo>
                    <a:cubicBezTo>
                      <a:pt x="32" y="95"/>
                      <a:pt x="29" y="95"/>
                      <a:pt x="29" y="95"/>
                    </a:cubicBezTo>
                    <a:cubicBezTo>
                      <a:pt x="29" y="94"/>
                      <a:pt x="31" y="94"/>
                      <a:pt x="31" y="94"/>
                    </a:cubicBezTo>
                    <a:cubicBezTo>
                      <a:pt x="32" y="94"/>
                      <a:pt x="32" y="97"/>
                      <a:pt x="34" y="98"/>
                    </a:cubicBezTo>
                    <a:cubicBezTo>
                      <a:pt x="34" y="97"/>
                      <a:pt x="34" y="98"/>
                      <a:pt x="34" y="98"/>
                    </a:cubicBezTo>
                    <a:cubicBezTo>
                      <a:pt x="35" y="98"/>
                      <a:pt x="36" y="97"/>
                      <a:pt x="36" y="98"/>
                    </a:cubicBezTo>
                    <a:cubicBezTo>
                      <a:pt x="37" y="97"/>
                      <a:pt x="38" y="98"/>
                      <a:pt x="38" y="97"/>
                    </a:cubicBezTo>
                    <a:cubicBezTo>
                      <a:pt x="38" y="97"/>
                      <a:pt x="38" y="97"/>
                      <a:pt x="37" y="97"/>
                    </a:cubicBezTo>
                    <a:cubicBezTo>
                      <a:pt x="37" y="97"/>
                      <a:pt x="36" y="97"/>
                      <a:pt x="36" y="97"/>
                    </a:cubicBezTo>
                    <a:cubicBezTo>
                      <a:pt x="37" y="97"/>
                      <a:pt x="38" y="95"/>
                      <a:pt x="40" y="96"/>
                    </a:cubicBezTo>
                    <a:cubicBezTo>
                      <a:pt x="40" y="96"/>
                      <a:pt x="39" y="96"/>
                      <a:pt x="39" y="97"/>
                    </a:cubicBezTo>
                    <a:cubicBezTo>
                      <a:pt x="40" y="97"/>
                      <a:pt x="40" y="96"/>
                      <a:pt x="41" y="97"/>
                    </a:cubicBezTo>
                    <a:cubicBezTo>
                      <a:pt x="41" y="98"/>
                      <a:pt x="38" y="97"/>
                      <a:pt x="37" y="98"/>
                    </a:cubicBezTo>
                    <a:cubicBezTo>
                      <a:pt x="37" y="99"/>
                      <a:pt x="39" y="97"/>
                      <a:pt x="39" y="99"/>
                    </a:cubicBezTo>
                    <a:cubicBezTo>
                      <a:pt x="40" y="97"/>
                      <a:pt x="41" y="99"/>
                      <a:pt x="42" y="97"/>
                    </a:cubicBezTo>
                    <a:cubicBezTo>
                      <a:pt x="42" y="98"/>
                      <a:pt x="42" y="98"/>
                      <a:pt x="42" y="98"/>
                    </a:cubicBezTo>
                    <a:cubicBezTo>
                      <a:pt x="43" y="98"/>
                      <a:pt x="43" y="98"/>
                      <a:pt x="43" y="98"/>
                    </a:cubicBezTo>
                    <a:cubicBezTo>
                      <a:pt x="43" y="99"/>
                      <a:pt x="43" y="99"/>
                      <a:pt x="43" y="99"/>
                    </a:cubicBezTo>
                    <a:cubicBezTo>
                      <a:pt x="44" y="98"/>
                      <a:pt x="45" y="100"/>
                      <a:pt x="47" y="99"/>
                    </a:cubicBezTo>
                    <a:cubicBezTo>
                      <a:pt x="44" y="99"/>
                      <a:pt x="46" y="98"/>
                      <a:pt x="45" y="97"/>
                    </a:cubicBezTo>
                    <a:cubicBezTo>
                      <a:pt x="47" y="95"/>
                      <a:pt x="47" y="99"/>
                      <a:pt x="50" y="98"/>
                    </a:cubicBezTo>
                    <a:cubicBezTo>
                      <a:pt x="50" y="98"/>
                      <a:pt x="48" y="98"/>
                      <a:pt x="49" y="97"/>
                    </a:cubicBezTo>
                    <a:cubicBezTo>
                      <a:pt x="50" y="97"/>
                      <a:pt x="50" y="97"/>
                      <a:pt x="51" y="97"/>
                    </a:cubicBezTo>
                    <a:cubicBezTo>
                      <a:pt x="53" y="96"/>
                      <a:pt x="50" y="97"/>
                      <a:pt x="51" y="96"/>
                    </a:cubicBezTo>
                    <a:cubicBezTo>
                      <a:pt x="52" y="96"/>
                      <a:pt x="52" y="95"/>
                      <a:pt x="53" y="94"/>
                    </a:cubicBezTo>
                    <a:cubicBezTo>
                      <a:pt x="53" y="95"/>
                      <a:pt x="53" y="95"/>
                      <a:pt x="53" y="95"/>
                    </a:cubicBezTo>
                    <a:cubicBezTo>
                      <a:pt x="56" y="94"/>
                      <a:pt x="53" y="93"/>
                      <a:pt x="55" y="92"/>
                    </a:cubicBezTo>
                    <a:cubicBezTo>
                      <a:pt x="55" y="94"/>
                      <a:pt x="55" y="94"/>
                      <a:pt x="55" y="94"/>
                    </a:cubicBezTo>
                    <a:cubicBezTo>
                      <a:pt x="56" y="93"/>
                      <a:pt x="56" y="93"/>
                      <a:pt x="56" y="93"/>
                    </a:cubicBezTo>
                    <a:cubicBezTo>
                      <a:pt x="56" y="94"/>
                      <a:pt x="56" y="94"/>
                      <a:pt x="56" y="94"/>
                    </a:cubicBezTo>
                    <a:cubicBezTo>
                      <a:pt x="57" y="92"/>
                      <a:pt x="57" y="92"/>
                      <a:pt x="58" y="92"/>
                    </a:cubicBezTo>
                    <a:cubicBezTo>
                      <a:pt x="58" y="91"/>
                      <a:pt x="57" y="90"/>
                      <a:pt x="58" y="90"/>
                    </a:cubicBezTo>
                    <a:cubicBezTo>
                      <a:pt x="59" y="90"/>
                      <a:pt x="58" y="91"/>
                      <a:pt x="59" y="89"/>
                    </a:cubicBezTo>
                    <a:cubicBezTo>
                      <a:pt x="60" y="90"/>
                      <a:pt x="60" y="91"/>
                      <a:pt x="59" y="91"/>
                    </a:cubicBezTo>
                    <a:cubicBezTo>
                      <a:pt x="59" y="91"/>
                      <a:pt x="59" y="91"/>
                      <a:pt x="59" y="92"/>
                    </a:cubicBezTo>
                    <a:cubicBezTo>
                      <a:pt x="60" y="92"/>
                      <a:pt x="61" y="90"/>
                      <a:pt x="61" y="90"/>
                    </a:cubicBezTo>
                    <a:cubicBezTo>
                      <a:pt x="61" y="90"/>
                      <a:pt x="61" y="90"/>
                      <a:pt x="60" y="90"/>
                    </a:cubicBezTo>
                    <a:cubicBezTo>
                      <a:pt x="61" y="88"/>
                      <a:pt x="61" y="88"/>
                      <a:pt x="61" y="88"/>
                    </a:cubicBezTo>
                    <a:cubicBezTo>
                      <a:pt x="62" y="88"/>
                      <a:pt x="62" y="88"/>
                      <a:pt x="62" y="88"/>
                    </a:cubicBezTo>
                    <a:cubicBezTo>
                      <a:pt x="62" y="88"/>
                      <a:pt x="62" y="87"/>
                      <a:pt x="62" y="87"/>
                    </a:cubicBezTo>
                    <a:cubicBezTo>
                      <a:pt x="63" y="88"/>
                      <a:pt x="63" y="88"/>
                      <a:pt x="63" y="89"/>
                    </a:cubicBezTo>
                    <a:cubicBezTo>
                      <a:pt x="64" y="87"/>
                      <a:pt x="64" y="87"/>
                      <a:pt x="64" y="87"/>
                    </a:cubicBezTo>
                    <a:cubicBezTo>
                      <a:pt x="64" y="87"/>
                      <a:pt x="65" y="86"/>
                      <a:pt x="65" y="87"/>
                    </a:cubicBezTo>
                    <a:cubicBezTo>
                      <a:pt x="66" y="86"/>
                      <a:pt x="66" y="83"/>
                      <a:pt x="67" y="82"/>
                    </a:cubicBezTo>
                    <a:cubicBezTo>
                      <a:pt x="67" y="82"/>
                      <a:pt x="67" y="82"/>
                      <a:pt x="67" y="82"/>
                    </a:cubicBezTo>
                    <a:cubicBezTo>
                      <a:pt x="68" y="80"/>
                      <a:pt x="69" y="80"/>
                      <a:pt x="69" y="78"/>
                    </a:cubicBezTo>
                    <a:cubicBezTo>
                      <a:pt x="71" y="77"/>
                      <a:pt x="71" y="77"/>
                      <a:pt x="71" y="77"/>
                    </a:cubicBezTo>
                    <a:cubicBezTo>
                      <a:pt x="71" y="76"/>
                      <a:pt x="69" y="78"/>
                      <a:pt x="69" y="75"/>
                    </a:cubicBezTo>
                    <a:cubicBezTo>
                      <a:pt x="69" y="74"/>
                      <a:pt x="70" y="75"/>
                      <a:pt x="71" y="75"/>
                    </a:cubicBezTo>
                    <a:cubicBezTo>
                      <a:pt x="71" y="74"/>
                      <a:pt x="70" y="72"/>
                      <a:pt x="71" y="71"/>
                    </a:cubicBezTo>
                    <a:cubicBezTo>
                      <a:pt x="71" y="72"/>
                      <a:pt x="71" y="72"/>
                      <a:pt x="71" y="72"/>
                    </a:cubicBezTo>
                    <a:close/>
                    <a:moveTo>
                      <a:pt x="73" y="56"/>
                    </a:moveTo>
                    <a:cubicBezTo>
                      <a:pt x="73" y="56"/>
                      <a:pt x="74" y="57"/>
                      <a:pt x="73" y="57"/>
                    </a:cubicBezTo>
                    <a:cubicBezTo>
                      <a:pt x="72" y="57"/>
                      <a:pt x="72" y="57"/>
                      <a:pt x="73" y="56"/>
                    </a:cubicBezTo>
                    <a:close/>
                    <a:moveTo>
                      <a:pt x="66" y="33"/>
                    </a:moveTo>
                    <a:cubicBezTo>
                      <a:pt x="67" y="33"/>
                      <a:pt x="67" y="33"/>
                      <a:pt x="66" y="34"/>
                    </a:cubicBezTo>
                    <a:cubicBezTo>
                      <a:pt x="66" y="33"/>
                      <a:pt x="66" y="33"/>
                      <a:pt x="66" y="33"/>
                    </a:cubicBezTo>
                    <a:close/>
                    <a:moveTo>
                      <a:pt x="17" y="15"/>
                    </a:moveTo>
                    <a:cubicBezTo>
                      <a:pt x="17" y="15"/>
                      <a:pt x="17" y="15"/>
                      <a:pt x="17" y="15"/>
                    </a:cubicBezTo>
                    <a:cubicBezTo>
                      <a:pt x="18" y="15"/>
                      <a:pt x="18" y="15"/>
                      <a:pt x="17" y="15"/>
                    </a:cubicBezTo>
                    <a:close/>
                    <a:moveTo>
                      <a:pt x="16" y="15"/>
                    </a:moveTo>
                    <a:cubicBezTo>
                      <a:pt x="16" y="16"/>
                      <a:pt x="16" y="16"/>
                      <a:pt x="17" y="16"/>
                    </a:cubicBezTo>
                    <a:cubicBezTo>
                      <a:pt x="16" y="15"/>
                      <a:pt x="17" y="15"/>
                      <a:pt x="17" y="15"/>
                    </a:cubicBezTo>
                    <a:cubicBezTo>
                      <a:pt x="17" y="15"/>
                      <a:pt x="16" y="15"/>
                      <a:pt x="16" y="15"/>
                    </a:cubicBezTo>
                    <a:close/>
                    <a:moveTo>
                      <a:pt x="35" y="90"/>
                    </a:moveTo>
                    <a:cubicBezTo>
                      <a:pt x="36" y="90"/>
                      <a:pt x="36" y="90"/>
                      <a:pt x="36" y="90"/>
                    </a:cubicBezTo>
                    <a:cubicBezTo>
                      <a:pt x="35" y="90"/>
                      <a:pt x="35" y="90"/>
                      <a:pt x="35"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18" name="Freeform 714">
                <a:extLst>
                  <a:ext uri="{FF2B5EF4-FFF2-40B4-BE49-F238E27FC236}">
                    <a16:creationId xmlns:a16="http://schemas.microsoft.com/office/drawing/2014/main" id="{78F95AB0-2CAC-43DE-A253-AF921B2AD3AF}"/>
                  </a:ext>
                </a:extLst>
              </p:cNvPr>
              <p:cNvSpPr>
                <a:spLocks/>
              </p:cNvSpPr>
              <p:nvPr userDrawn="1"/>
            </p:nvSpPr>
            <p:spPr bwMode="auto">
              <a:xfrm>
                <a:off x="3943"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19" name="Freeform 715">
                <a:extLst>
                  <a:ext uri="{FF2B5EF4-FFF2-40B4-BE49-F238E27FC236}">
                    <a16:creationId xmlns:a16="http://schemas.microsoft.com/office/drawing/2014/main" id="{D8E716A0-149A-4399-8ADF-85879806E401}"/>
                  </a:ext>
                </a:extLst>
              </p:cNvPr>
              <p:cNvSpPr>
                <a:spLocks/>
              </p:cNvSpPr>
              <p:nvPr userDrawn="1"/>
            </p:nvSpPr>
            <p:spPr bwMode="auto">
              <a:xfrm>
                <a:off x="3938" y="62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20" name="Freeform 716">
                <a:extLst>
                  <a:ext uri="{FF2B5EF4-FFF2-40B4-BE49-F238E27FC236}">
                    <a16:creationId xmlns:a16="http://schemas.microsoft.com/office/drawing/2014/main" id="{169021FC-E974-4022-BA8C-9733FDFDF049}"/>
                  </a:ext>
                </a:extLst>
              </p:cNvPr>
              <p:cNvSpPr>
                <a:spLocks/>
              </p:cNvSpPr>
              <p:nvPr userDrawn="1"/>
            </p:nvSpPr>
            <p:spPr bwMode="auto">
              <a:xfrm>
                <a:off x="3769" y="21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21" name="Freeform 717">
                <a:extLst>
                  <a:ext uri="{FF2B5EF4-FFF2-40B4-BE49-F238E27FC236}">
                    <a16:creationId xmlns:a16="http://schemas.microsoft.com/office/drawing/2014/main" id="{8EEF65E1-2141-49F5-BA1A-F6CE04A9C1A0}"/>
                  </a:ext>
                </a:extLst>
              </p:cNvPr>
              <p:cNvSpPr>
                <a:spLocks/>
              </p:cNvSpPr>
              <p:nvPr userDrawn="1"/>
            </p:nvSpPr>
            <p:spPr bwMode="auto">
              <a:xfrm>
                <a:off x="3669" y="31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1"/>
                      <a:pt x="1"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22" name="Freeform 718">
                <a:extLst>
                  <a:ext uri="{FF2B5EF4-FFF2-40B4-BE49-F238E27FC236}">
                    <a16:creationId xmlns:a16="http://schemas.microsoft.com/office/drawing/2014/main" id="{2BB5236A-2BAE-447E-874F-C6662F0083D4}"/>
                  </a:ext>
                </a:extLst>
              </p:cNvPr>
              <p:cNvSpPr>
                <a:spLocks/>
              </p:cNvSpPr>
              <p:nvPr userDrawn="1"/>
            </p:nvSpPr>
            <p:spPr bwMode="auto">
              <a:xfrm>
                <a:off x="3630" y="333"/>
                <a:ext cx="4"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23" name="Freeform 719">
                <a:extLst>
                  <a:ext uri="{FF2B5EF4-FFF2-40B4-BE49-F238E27FC236}">
                    <a16:creationId xmlns:a16="http://schemas.microsoft.com/office/drawing/2014/main" id="{7562EAA4-4DA6-4D83-AF78-D1DFB601B4FC}"/>
                  </a:ext>
                </a:extLst>
              </p:cNvPr>
              <p:cNvSpPr>
                <a:spLocks/>
              </p:cNvSpPr>
              <p:nvPr userDrawn="1"/>
            </p:nvSpPr>
            <p:spPr bwMode="auto">
              <a:xfrm>
                <a:off x="3654" y="31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24" name="Freeform 720">
                <a:extLst>
                  <a:ext uri="{FF2B5EF4-FFF2-40B4-BE49-F238E27FC236}">
                    <a16:creationId xmlns:a16="http://schemas.microsoft.com/office/drawing/2014/main" id="{3FEBD3F6-F897-4CAA-9431-E3EDA084C9D4}"/>
                  </a:ext>
                </a:extLst>
              </p:cNvPr>
              <p:cNvSpPr>
                <a:spLocks/>
              </p:cNvSpPr>
              <p:nvPr userDrawn="1"/>
            </p:nvSpPr>
            <p:spPr bwMode="auto">
              <a:xfrm>
                <a:off x="3649" y="3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25" name="Freeform 721">
                <a:extLst>
                  <a:ext uri="{FF2B5EF4-FFF2-40B4-BE49-F238E27FC236}">
                    <a16:creationId xmlns:a16="http://schemas.microsoft.com/office/drawing/2014/main" id="{95716BB7-9F83-4E88-903A-ACDAB553C0AE}"/>
                  </a:ext>
                </a:extLst>
              </p:cNvPr>
              <p:cNvSpPr>
                <a:spLocks/>
              </p:cNvSpPr>
              <p:nvPr userDrawn="1"/>
            </p:nvSpPr>
            <p:spPr bwMode="auto">
              <a:xfrm>
                <a:off x="3679" y="28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3"/>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26" name="Rectangle 722">
                <a:extLst>
                  <a:ext uri="{FF2B5EF4-FFF2-40B4-BE49-F238E27FC236}">
                    <a16:creationId xmlns:a16="http://schemas.microsoft.com/office/drawing/2014/main" id="{A430C832-71A4-4D7F-9FAC-55EB3E27CC24}"/>
                  </a:ext>
                </a:extLst>
              </p:cNvPr>
              <p:cNvSpPr>
                <a:spLocks noChangeArrowheads="1"/>
              </p:cNvSpPr>
              <p:nvPr userDrawn="1"/>
            </p:nvSpPr>
            <p:spPr bwMode="auto">
              <a:xfrm>
                <a:off x="3644" y="3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27" name="Freeform 723">
                <a:extLst>
                  <a:ext uri="{FF2B5EF4-FFF2-40B4-BE49-F238E27FC236}">
                    <a16:creationId xmlns:a16="http://schemas.microsoft.com/office/drawing/2014/main" id="{B1461EFD-657B-4AE9-BB2B-CA95A7CCD807}"/>
                  </a:ext>
                </a:extLst>
              </p:cNvPr>
              <p:cNvSpPr>
                <a:spLocks/>
              </p:cNvSpPr>
              <p:nvPr userDrawn="1"/>
            </p:nvSpPr>
            <p:spPr bwMode="auto">
              <a:xfrm>
                <a:off x="3659" y="288"/>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28" name="Freeform 724">
                <a:extLst>
                  <a:ext uri="{FF2B5EF4-FFF2-40B4-BE49-F238E27FC236}">
                    <a16:creationId xmlns:a16="http://schemas.microsoft.com/office/drawing/2014/main" id="{72A6B891-0B7E-446C-A8C5-F58FDA17670A}"/>
                  </a:ext>
                </a:extLst>
              </p:cNvPr>
              <p:cNvSpPr>
                <a:spLocks/>
              </p:cNvSpPr>
              <p:nvPr userDrawn="1"/>
            </p:nvSpPr>
            <p:spPr bwMode="auto">
              <a:xfrm>
                <a:off x="3654" y="2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29" name="Freeform 725">
                <a:extLst>
                  <a:ext uri="{FF2B5EF4-FFF2-40B4-BE49-F238E27FC236}">
                    <a16:creationId xmlns:a16="http://schemas.microsoft.com/office/drawing/2014/main" id="{FE258361-1AB2-4EBF-9E1E-C8D534A0FB0D}"/>
                  </a:ext>
                </a:extLst>
              </p:cNvPr>
              <p:cNvSpPr>
                <a:spLocks/>
              </p:cNvSpPr>
              <p:nvPr userDrawn="1"/>
            </p:nvSpPr>
            <p:spPr bwMode="auto">
              <a:xfrm>
                <a:off x="3649" y="298"/>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30" name="Freeform 726">
                <a:extLst>
                  <a:ext uri="{FF2B5EF4-FFF2-40B4-BE49-F238E27FC236}">
                    <a16:creationId xmlns:a16="http://schemas.microsoft.com/office/drawing/2014/main" id="{3696D4F8-DDAF-4ADE-AEA9-1B99795AF22C}"/>
                  </a:ext>
                </a:extLst>
              </p:cNvPr>
              <p:cNvSpPr>
                <a:spLocks/>
              </p:cNvSpPr>
              <p:nvPr userDrawn="1"/>
            </p:nvSpPr>
            <p:spPr bwMode="auto">
              <a:xfrm>
                <a:off x="3699" y="25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31" name="Freeform 727">
                <a:extLst>
                  <a:ext uri="{FF2B5EF4-FFF2-40B4-BE49-F238E27FC236}">
                    <a16:creationId xmlns:a16="http://schemas.microsoft.com/office/drawing/2014/main" id="{4CAA43BB-0789-4CCB-B0FA-11E52F19ADA1}"/>
                  </a:ext>
                </a:extLst>
              </p:cNvPr>
              <p:cNvSpPr>
                <a:spLocks/>
              </p:cNvSpPr>
              <p:nvPr userDrawn="1"/>
            </p:nvSpPr>
            <p:spPr bwMode="auto">
              <a:xfrm>
                <a:off x="3679" y="25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32" name="Freeform 728">
                <a:extLst>
                  <a:ext uri="{FF2B5EF4-FFF2-40B4-BE49-F238E27FC236}">
                    <a16:creationId xmlns:a16="http://schemas.microsoft.com/office/drawing/2014/main" id="{9152A70F-358B-4612-91E3-8B951FB4E963}"/>
                  </a:ext>
                </a:extLst>
              </p:cNvPr>
              <p:cNvSpPr>
                <a:spLocks/>
              </p:cNvSpPr>
              <p:nvPr userDrawn="1"/>
            </p:nvSpPr>
            <p:spPr bwMode="auto">
              <a:xfrm>
                <a:off x="3689" y="238"/>
                <a:ext cx="10" cy="1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0" y="1"/>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33" name="Freeform 729">
                <a:extLst>
                  <a:ext uri="{FF2B5EF4-FFF2-40B4-BE49-F238E27FC236}">
                    <a16:creationId xmlns:a16="http://schemas.microsoft.com/office/drawing/2014/main" id="{89C7151E-9EAC-4F11-B1E0-BD0368B2B703}"/>
                  </a:ext>
                </a:extLst>
              </p:cNvPr>
              <p:cNvSpPr>
                <a:spLocks/>
              </p:cNvSpPr>
              <p:nvPr userDrawn="1"/>
            </p:nvSpPr>
            <p:spPr bwMode="auto">
              <a:xfrm>
                <a:off x="3774" y="238"/>
                <a:ext cx="0" cy="10"/>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34" name="Freeform 730">
                <a:extLst>
                  <a:ext uri="{FF2B5EF4-FFF2-40B4-BE49-F238E27FC236}">
                    <a16:creationId xmlns:a16="http://schemas.microsoft.com/office/drawing/2014/main" id="{074C033B-114B-4CDE-B113-4E459F18E188}"/>
                  </a:ext>
                </a:extLst>
              </p:cNvPr>
              <p:cNvSpPr>
                <a:spLocks/>
              </p:cNvSpPr>
              <p:nvPr userDrawn="1"/>
            </p:nvSpPr>
            <p:spPr bwMode="auto">
              <a:xfrm>
                <a:off x="3843" y="238"/>
                <a:ext cx="10" cy="15"/>
              </a:xfrm>
              <a:custGeom>
                <a:avLst/>
                <a:gdLst>
                  <a:gd name="T0" fmla="*/ 2 w 2"/>
                  <a:gd name="T1" fmla="*/ 1 h 3"/>
                  <a:gd name="T2" fmla="*/ 1 w 2"/>
                  <a:gd name="T3" fmla="*/ 1 h 3"/>
                  <a:gd name="T4" fmla="*/ 1 w 2"/>
                  <a:gd name="T5" fmla="*/ 2 h 3"/>
                  <a:gd name="T6" fmla="*/ 2 w 2"/>
                  <a:gd name="T7" fmla="*/ 1 h 3"/>
                </a:gdLst>
                <a:ahLst/>
                <a:cxnLst>
                  <a:cxn ang="0">
                    <a:pos x="T0" y="T1"/>
                  </a:cxn>
                  <a:cxn ang="0">
                    <a:pos x="T2" y="T3"/>
                  </a:cxn>
                  <a:cxn ang="0">
                    <a:pos x="T4" y="T5"/>
                  </a:cxn>
                  <a:cxn ang="0">
                    <a:pos x="T6" y="T7"/>
                  </a:cxn>
                </a:cxnLst>
                <a:rect l="0" t="0" r="r" b="b"/>
                <a:pathLst>
                  <a:path w="2" h="3">
                    <a:moveTo>
                      <a:pt x="2" y="1"/>
                    </a:moveTo>
                    <a:cubicBezTo>
                      <a:pt x="1" y="0"/>
                      <a:pt x="1" y="2"/>
                      <a:pt x="1" y="1"/>
                    </a:cubicBezTo>
                    <a:cubicBezTo>
                      <a:pt x="0" y="1"/>
                      <a:pt x="1" y="2"/>
                      <a:pt x="1" y="2"/>
                    </a:cubicBezTo>
                    <a:cubicBezTo>
                      <a:pt x="2" y="2"/>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35" name="Freeform 731">
                <a:extLst>
                  <a:ext uri="{FF2B5EF4-FFF2-40B4-BE49-F238E27FC236}">
                    <a16:creationId xmlns:a16="http://schemas.microsoft.com/office/drawing/2014/main" id="{A92C02B6-F69F-4044-A48C-1FCA70D6CB29}"/>
                  </a:ext>
                </a:extLst>
              </p:cNvPr>
              <p:cNvSpPr>
                <a:spLocks/>
              </p:cNvSpPr>
              <p:nvPr userDrawn="1"/>
            </p:nvSpPr>
            <p:spPr bwMode="auto">
              <a:xfrm>
                <a:off x="3843" y="2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36" name="Freeform 732">
                <a:extLst>
                  <a:ext uri="{FF2B5EF4-FFF2-40B4-BE49-F238E27FC236}">
                    <a16:creationId xmlns:a16="http://schemas.microsoft.com/office/drawing/2014/main" id="{1DAD67EA-B3CF-47F7-BEB4-FA273F9C3F5C}"/>
                  </a:ext>
                </a:extLst>
              </p:cNvPr>
              <p:cNvSpPr>
                <a:spLocks/>
              </p:cNvSpPr>
              <p:nvPr userDrawn="1"/>
            </p:nvSpPr>
            <p:spPr bwMode="auto">
              <a:xfrm>
                <a:off x="3644" y="49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37" name="Freeform 733">
                <a:extLst>
                  <a:ext uri="{FF2B5EF4-FFF2-40B4-BE49-F238E27FC236}">
                    <a16:creationId xmlns:a16="http://schemas.microsoft.com/office/drawing/2014/main" id="{C7397394-CEF4-4B66-B6E2-076221CB11A6}"/>
                  </a:ext>
                </a:extLst>
              </p:cNvPr>
              <p:cNvSpPr>
                <a:spLocks/>
              </p:cNvSpPr>
              <p:nvPr userDrawn="1"/>
            </p:nvSpPr>
            <p:spPr bwMode="auto">
              <a:xfrm>
                <a:off x="3634" y="493"/>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38" name="Freeform 734">
                <a:extLst>
                  <a:ext uri="{FF2B5EF4-FFF2-40B4-BE49-F238E27FC236}">
                    <a16:creationId xmlns:a16="http://schemas.microsoft.com/office/drawing/2014/main" id="{211D6397-B4D0-4C95-99DD-969F63C9BEAE}"/>
                  </a:ext>
                </a:extLst>
              </p:cNvPr>
              <p:cNvSpPr>
                <a:spLocks/>
              </p:cNvSpPr>
              <p:nvPr userDrawn="1"/>
            </p:nvSpPr>
            <p:spPr bwMode="auto">
              <a:xfrm>
                <a:off x="3978" y="47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39" name="Freeform 735">
                <a:extLst>
                  <a:ext uri="{FF2B5EF4-FFF2-40B4-BE49-F238E27FC236}">
                    <a16:creationId xmlns:a16="http://schemas.microsoft.com/office/drawing/2014/main" id="{3C603BAF-D40C-4C0D-9C85-27D285CF03AB}"/>
                  </a:ext>
                </a:extLst>
              </p:cNvPr>
              <p:cNvSpPr>
                <a:spLocks/>
              </p:cNvSpPr>
              <p:nvPr userDrawn="1"/>
            </p:nvSpPr>
            <p:spPr bwMode="auto">
              <a:xfrm>
                <a:off x="3963" y="543"/>
                <a:ext cx="10"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40" name="Freeform 736">
                <a:extLst>
                  <a:ext uri="{FF2B5EF4-FFF2-40B4-BE49-F238E27FC236}">
                    <a16:creationId xmlns:a16="http://schemas.microsoft.com/office/drawing/2014/main" id="{2C663431-6AD1-4590-9A91-B01FE5F4E93F}"/>
                  </a:ext>
                </a:extLst>
              </p:cNvPr>
              <p:cNvSpPr>
                <a:spLocks/>
              </p:cNvSpPr>
              <p:nvPr userDrawn="1"/>
            </p:nvSpPr>
            <p:spPr bwMode="auto">
              <a:xfrm>
                <a:off x="3958" y="588"/>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1"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41" name="Freeform 737">
                <a:extLst>
                  <a:ext uri="{FF2B5EF4-FFF2-40B4-BE49-F238E27FC236}">
                    <a16:creationId xmlns:a16="http://schemas.microsoft.com/office/drawing/2014/main" id="{4BD32B24-E39A-4616-9CEE-5C8AE4C8EEEF}"/>
                  </a:ext>
                </a:extLst>
              </p:cNvPr>
              <p:cNvSpPr>
                <a:spLocks/>
              </p:cNvSpPr>
              <p:nvPr userDrawn="1"/>
            </p:nvSpPr>
            <p:spPr bwMode="auto">
              <a:xfrm>
                <a:off x="3371" y="81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42" name="Freeform 738">
                <a:extLst>
                  <a:ext uri="{FF2B5EF4-FFF2-40B4-BE49-F238E27FC236}">
                    <a16:creationId xmlns:a16="http://schemas.microsoft.com/office/drawing/2014/main" id="{50F69879-284C-4EA4-972D-2EAB94BB2824}"/>
                  </a:ext>
                </a:extLst>
              </p:cNvPr>
              <p:cNvSpPr>
                <a:spLocks/>
              </p:cNvSpPr>
              <p:nvPr userDrawn="1"/>
            </p:nvSpPr>
            <p:spPr bwMode="auto">
              <a:xfrm>
                <a:off x="3351" y="80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43" name="Freeform 739">
                <a:extLst>
                  <a:ext uri="{FF2B5EF4-FFF2-40B4-BE49-F238E27FC236}">
                    <a16:creationId xmlns:a16="http://schemas.microsoft.com/office/drawing/2014/main" id="{E063C84D-D8CA-4F0E-AFD6-3041896832F9}"/>
                  </a:ext>
                </a:extLst>
              </p:cNvPr>
              <p:cNvSpPr>
                <a:spLocks/>
              </p:cNvSpPr>
              <p:nvPr userDrawn="1"/>
            </p:nvSpPr>
            <p:spPr bwMode="auto">
              <a:xfrm>
                <a:off x="3341" y="783"/>
                <a:ext cx="10" cy="10"/>
              </a:xfrm>
              <a:custGeom>
                <a:avLst/>
                <a:gdLst>
                  <a:gd name="T0" fmla="*/ 1 w 2"/>
                  <a:gd name="T1" fmla="*/ 0 h 2"/>
                  <a:gd name="T2" fmla="*/ 1 w 2"/>
                  <a:gd name="T3" fmla="*/ 2 h 2"/>
                  <a:gd name="T4" fmla="*/ 1 w 2"/>
                  <a:gd name="T5" fmla="*/ 2 h 2"/>
                  <a:gd name="T6" fmla="*/ 2 w 2"/>
                  <a:gd name="T7" fmla="*/ 2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1"/>
                      <a:pt x="2" y="1"/>
                      <a:pt x="1" y="2"/>
                    </a:cubicBezTo>
                    <a:cubicBezTo>
                      <a:pt x="1" y="2"/>
                      <a:pt x="1" y="2"/>
                      <a:pt x="1" y="2"/>
                    </a:cubicBezTo>
                    <a:cubicBezTo>
                      <a:pt x="2" y="2"/>
                      <a:pt x="2" y="2"/>
                      <a:pt x="2" y="2"/>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44" name="Freeform 740">
                <a:extLst>
                  <a:ext uri="{FF2B5EF4-FFF2-40B4-BE49-F238E27FC236}">
                    <a16:creationId xmlns:a16="http://schemas.microsoft.com/office/drawing/2014/main" id="{060E37B0-8BD7-4A58-99C1-358E4E0C3F12}"/>
                  </a:ext>
                </a:extLst>
              </p:cNvPr>
              <p:cNvSpPr>
                <a:spLocks/>
              </p:cNvSpPr>
              <p:nvPr userDrawn="1"/>
            </p:nvSpPr>
            <p:spPr bwMode="auto">
              <a:xfrm>
                <a:off x="3356" y="763"/>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45" name="Freeform 741">
                <a:extLst>
                  <a:ext uri="{FF2B5EF4-FFF2-40B4-BE49-F238E27FC236}">
                    <a16:creationId xmlns:a16="http://schemas.microsoft.com/office/drawing/2014/main" id="{3EBFA12A-04A1-490A-A090-6BBD891F8B00}"/>
                  </a:ext>
                </a:extLst>
              </p:cNvPr>
              <p:cNvSpPr>
                <a:spLocks/>
              </p:cNvSpPr>
              <p:nvPr userDrawn="1"/>
            </p:nvSpPr>
            <p:spPr bwMode="auto">
              <a:xfrm>
                <a:off x="3356" y="768"/>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46" name="Freeform 742">
                <a:extLst>
                  <a:ext uri="{FF2B5EF4-FFF2-40B4-BE49-F238E27FC236}">
                    <a16:creationId xmlns:a16="http://schemas.microsoft.com/office/drawing/2014/main" id="{34C23314-0B5B-401F-BCEC-65B946E18043}"/>
                  </a:ext>
                </a:extLst>
              </p:cNvPr>
              <p:cNvSpPr>
                <a:spLocks/>
              </p:cNvSpPr>
              <p:nvPr userDrawn="1"/>
            </p:nvSpPr>
            <p:spPr bwMode="auto">
              <a:xfrm>
                <a:off x="3356" y="75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47" name="Freeform 743">
                <a:extLst>
                  <a:ext uri="{FF2B5EF4-FFF2-40B4-BE49-F238E27FC236}">
                    <a16:creationId xmlns:a16="http://schemas.microsoft.com/office/drawing/2014/main" id="{2F7DA944-143E-4FE0-8BC7-AA351D1DB7AE}"/>
                  </a:ext>
                </a:extLst>
              </p:cNvPr>
              <p:cNvSpPr>
                <a:spLocks/>
              </p:cNvSpPr>
              <p:nvPr userDrawn="1"/>
            </p:nvSpPr>
            <p:spPr bwMode="auto">
              <a:xfrm>
                <a:off x="3351" y="7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48" name="Freeform 744">
                <a:extLst>
                  <a:ext uri="{FF2B5EF4-FFF2-40B4-BE49-F238E27FC236}">
                    <a16:creationId xmlns:a16="http://schemas.microsoft.com/office/drawing/2014/main" id="{738F868F-2AB7-4E7B-85BE-ACB366FAE6E6}"/>
                  </a:ext>
                </a:extLst>
              </p:cNvPr>
              <p:cNvSpPr>
                <a:spLocks/>
              </p:cNvSpPr>
              <p:nvPr userDrawn="1"/>
            </p:nvSpPr>
            <p:spPr bwMode="auto">
              <a:xfrm>
                <a:off x="3346" y="7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49" name="Freeform 745">
                <a:extLst>
                  <a:ext uri="{FF2B5EF4-FFF2-40B4-BE49-F238E27FC236}">
                    <a16:creationId xmlns:a16="http://schemas.microsoft.com/office/drawing/2014/main" id="{53789DDE-FD54-4D2D-ACF7-40945CF64345}"/>
                  </a:ext>
                </a:extLst>
              </p:cNvPr>
              <p:cNvSpPr>
                <a:spLocks/>
              </p:cNvSpPr>
              <p:nvPr userDrawn="1"/>
            </p:nvSpPr>
            <p:spPr bwMode="auto">
              <a:xfrm>
                <a:off x="3346" y="763"/>
                <a:ext cx="10" cy="10"/>
              </a:xfrm>
              <a:custGeom>
                <a:avLst/>
                <a:gdLst>
                  <a:gd name="T0" fmla="*/ 1 w 2"/>
                  <a:gd name="T1" fmla="*/ 0 h 2"/>
                  <a:gd name="T2" fmla="*/ 0 w 2"/>
                  <a:gd name="T3" fmla="*/ 0 h 2"/>
                  <a:gd name="T4" fmla="*/ 1 w 2"/>
                  <a:gd name="T5" fmla="*/ 0 h 2"/>
                </a:gdLst>
                <a:ahLst/>
                <a:cxnLst>
                  <a:cxn ang="0">
                    <a:pos x="T0" y="T1"/>
                  </a:cxn>
                  <a:cxn ang="0">
                    <a:pos x="T2" y="T3"/>
                  </a:cxn>
                  <a:cxn ang="0">
                    <a:pos x="T4" y="T5"/>
                  </a:cxn>
                </a:cxnLst>
                <a:rect l="0" t="0" r="r" b="b"/>
                <a:pathLst>
                  <a:path w="2" h="2">
                    <a:moveTo>
                      <a:pt x="1" y="0"/>
                    </a:moveTo>
                    <a:cubicBezTo>
                      <a:pt x="1" y="0"/>
                      <a:pt x="1" y="1"/>
                      <a:pt x="0" y="0"/>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50" name="Freeform 746">
                <a:extLst>
                  <a:ext uri="{FF2B5EF4-FFF2-40B4-BE49-F238E27FC236}">
                    <a16:creationId xmlns:a16="http://schemas.microsoft.com/office/drawing/2014/main" id="{71F7A7B1-B5CF-43FF-AB4C-A3DBEABC1E16}"/>
                  </a:ext>
                </a:extLst>
              </p:cNvPr>
              <p:cNvSpPr>
                <a:spLocks/>
              </p:cNvSpPr>
              <p:nvPr userDrawn="1"/>
            </p:nvSpPr>
            <p:spPr bwMode="auto">
              <a:xfrm>
                <a:off x="3336" y="7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51" name="Freeform 747">
                <a:extLst>
                  <a:ext uri="{FF2B5EF4-FFF2-40B4-BE49-F238E27FC236}">
                    <a16:creationId xmlns:a16="http://schemas.microsoft.com/office/drawing/2014/main" id="{C6A0DA2E-6FFD-4908-A2AA-089234A4DBD5}"/>
                  </a:ext>
                </a:extLst>
              </p:cNvPr>
              <p:cNvSpPr>
                <a:spLocks/>
              </p:cNvSpPr>
              <p:nvPr userDrawn="1"/>
            </p:nvSpPr>
            <p:spPr bwMode="auto">
              <a:xfrm>
                <a:off x="3351"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52" name="Freeform 748">
                <a:extLst>
                  <a:ext uri="{FF2B5EF4-FFF2-40B4-BE49-F238E27FC236}">
                    <a16:creationId xmlns:a16="http://schemas.microsoft.com/office/drawing/2014/main" id="{F041E631-6415-4CD5-90D7-E44A8BC7B4EB}"/>
                  </a:ext>
                </a:extLst>
              </p:cNvPr>
              <p:cNvSpPr>
                <a:spLocks/>
              </p:cNvSpPr>
              <p:nvPr userDrawn="1"/>
            </p:nvSpPr>
            <p:spPr bwMode="auto">
              <a:xfrm>
                <a:off x="3346" y="73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53" name="Freeform 749">
                <a:extLst>
                  <a:ext uri="{FF2B5EF4-FFF2-40B4-BE49-F238E27FC236}">
                    <a16:creationId xmlns:a16="http://schemas.microsoft.com/office/drawing/2014/main" id="{7F297546-632B-462E-9620-7FAA6CBED8E3}"/>
                  </a:ext>
                </a:extLst>
              </p:cNvPr>
              <p:cNvSpPr>
                <a:spLocks/>
              </p:cNvSpPr>
              <p:nvPr userDrawn="1"/>
            </p:nvSpPr>
            <p:spPr bwMode="auto">
              <a:xfrm>
                <a:off x="3341" y="758"/>
                <a:ext cx="5" cy="5"/>
              </a:xfrm>
              <a:custGeom>
                <a:avLst/>
                <a:gdLst>
                  <a:gd name="T0" fmla="*/ 0 w 1"/>
                  <a:gd name="T1" fmla="*/ 0 h 1"/>
                  <a:gd name="T2" fmla="*/ 1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1" y="1"/>
                      <a:pt x="1" y="1"/>
                      <a:pt x="1" y="1"/>
                    </a:cubicBezTo>
                    <a:cubicBezTo>
                      <a:pt x="1"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54" name="Freeform 750">
                <a:extLst>
                  <a:ext uri="{FF2B5EF4-FFF2-40B4-BE49-F238E27FC236}">
                    <a16:creationId xmlns:a16="http://schemas.microsoft.com/office/drawing/2014/main" id="{21B74FBE-46AC-46C5-8FAF-C9554E25FA8D}"/>
                  </a:ext>
                </a:extLst>
              </p:cNvPr>
              <p:cNvSpPr>
                <a:spLocks/>
              </p:cNvSpPr>
              <p:nvPr userDrawn="1"/>
            </p:nvSpPr>
            <p:spPr bwMode="auto">
              <a:xfrm>
                <a:off x="3356" y="72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55" name="Freeform 751">
                <a:extLst>
                  <a:ext uri="{FF2B5EF4-FFF2-40B4-BE49-F238E27FC236}">
                    <a16:creationId xmlns:a16="http://schemas.microsoft.com/office/drawing/2014/main" id="{3C1DCCF5-59E3-489D-83E1-2F826163C621}"/>
                  </a:ext>
                </a:extLst>
              </p:cNvPr>
              <p:cNvSpPr>
                <a:spLocks/>
              </p:cNvSpPr>
              <p:nvPr userDrawn="1"/>
            </p:nvSpPr>
            <p:spPr bwMode="auto">
              <a:xfrm>
                <a:off x="3356" y="713"/>
                <a:ext cx="5" cy="10"/>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1" y="1"/>
                      <a:pt x="1" y="2"/>
                    </a:cubicBezTo>
                    <a:cubicBezTo>
                      <a:pt x="1" y="1"/>
                      <a:pt x="1"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56" name="Freeform 752">
                <a:extLst>
                  <a:ext uri="{FF2B5EF4-FFF2-40B4-BE49-F238E27FC236}">
                    <a16:creationId xmlns:a16="http://schemas.microsoft.com/office/drawing/2014/main" id="{4557EED5-C89A-4FD9-AA75-29D74678588C}"/>
                  </a:ext>
                </a:extLst>
              </p:cNvPr>
              <p:cNvSpPr>
                <a:spLocks/>
              </p:cNvSpPr>
              <p:nvPr userDrawn="1"/>
            </p:nvSpPr>
            <p:spPr bwMode="auto">
              <a:xfrm>
                <a:off x="3356" y="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57" name="Freeform 753">
                <a:extLst>
                  <a:ext uri="{FF2B5EF4-FFF2-40B4-BE49-F238E27FC236}">
                    <a16:creationId xmlns:a16="http://schemas.microsoft.com/office/drawing/2014/main" id="{9EBE630A-97A7-4133-85FA-7002C345CD03}"/>
                  </a:ext>
                </a:extLst>
              </p:cNvPr>
              <p:cNvSpPr>
                <a:spLocks/>
              </p:cNvSpPr>
              <p:nvPr userDrawn="1"/>
            </p:nvSpPr>
            <p:spPr bwMode="auto">
              <a:xfrm>
                <a:off x="3346" y="73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58" name="Freeform 754">
                <a:extLst>
                  <a:ext uri="{FF2B5EF4-FFF2-40B4-BE49-F238E27FC236}">
                    <a16:creationId xmlns:a16="http://schemas.microsoft.com/office/drawing/2014/main" id="{745E5AD2-E5F4-4026-8BA7-A5E888923F0E}"/>
                  </a:ext>
                </a:extLst>
              </p:cNvPr>
              <p:cNvSpPr>
                <a:spLocks/>
              </p:cNvSpPr>
              <p:nvPr userDrawn="1"/>
            </p:nvSpPr>
            <p:spPr bwMode="auto">
              <a:xfrm>
                <a:off x="3346" y="7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59" name="Freeform 755">
                <a:extLst>
                  <a:ext uri="{FF2B5EF4-FFF2-40B4-BE49-F238E27FC236}">
                    <a16:creationId xmlns:a16="http://schemas.microsoft.com/office/drawing/2014/main" id="{3DDCCA41-CCD5-4ECB-9629-4B46385230A6}"/>
                  </a:ext>
                </a:extLst>
              </p:cNvPr>
              <p:cNvSpPr>
                <a:spLocks/>
              </p:cNvSpPr>
              <p:nvPr userDrawn="1"/>
            </p:nvSpPr>
            <p:spPr bwMode="auto">
              <a:xfrm>
                <a:off x="3346"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60" name="Freeform 756">
                <a:extLst>
                  <a:ext uri="{FF2B5EF4-FFF2-40B4-BE49-F238E27FC236}">
                    <a16:creationId xmlns:a16="http://schemas.microsoft.com/office/drawing/2014/main" id="{A57DA81B-38F8-49B0-B3F8-5579239B103C}"/>
                  </a:ext>
                </a:extLst>
              </p:cNvPr>
              <p:cNvSpPr>
                <a:spLocks/>
              </p:cNvSpPr>
              <p:nvPr userDrawn="1"/>
            </p:nvSpPr>
            <p:spPr bwMode="auto">
              <a:xfrm>
                <a:off x="3336" y="743"/>
                <a:ext cx="10" cy="5"/>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1"/>
                      <a:pt x="0" y="0"/>
                      <a:pt x="0" y="1"/>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61" name="Freeform 757">
                <a:extLst>
                  <a:ext uri="{FF2B5EF4-FFF2-40B4-BE49-F238E27FC236}">
                    <a16:creationId xmlns:a16="http://schemas.microsoft.com/office/drawing/2014/main" id="{B4C41113-1362-4633-8CA7-000D403839FA}"/>
                  </a:ext>
                </a:extLst>
              </p:cNvPr>
              <p:cNvSpPr>
                <a:spLocks/>
              </p:cNvSpPr>
              <p:nvPr userDrawn="1"/>
            </p:nvSpPr>
            <p:spPr bwMode="auto">
              <a:xfrm>
                <a:off x="3341" y="738"/>
                <a:ext cx="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62" name="Freeform 758">
                <a:extLst>
                  <a:ext uri="{FF2B5EF4-FFF2-40B4-BE49-F238E27FC236}">
                    <a16:creationId xmlns:a16="http://schemas.microsoft.com/office/drawing/2014/main" id="{13FB5DB9-4B27-4237-8607-CB89B68A4AC0}"/>
                  </a:ext>
                </a:extLst>
              </p:cNvPr>
              <p:cNvSpPr>
                <a:spLocks/>
              </p:cNvSpPr>
              <p:nvPr userDrawn="1"/>
            </p:nvSpPr>
            <p:spPr bwMode="auto">
              <a:xfrm>
                <a:off x="3341" y="73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63" name="Freeform 759">
                <a:extLst>
                  <a:ext uri="{FF2B5EF4-FFF2-40B4-BE49-F238E27FC236}">
                    <a16:creationId xmlns:a16="http://schemas.microsoft.com/office/drawing/2014/main" id="{1B2F1D1D-3110-491D-89A3-8F6A03D15008}"/>
                  </a:ext>
                </a:extLst>
              </p:cNvPr>
              <p:cNvSpPr>
                <a:spLocks/>
              </p:cNvSpPr>
              <p:nvPr userDrawn="1"/>
            </p:nvSpPr>
            <p:spPr bwMode="auto">
              <a:xfrm>
                <a:off x="3346" y="713"/>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64" name="Freeform 760">
                <a:extLst>
                  <a:ext uri="{FF2B5EF4-FFF2-40B4-BE49-F238E27FC236}">
                    <a16:creationId xmlns:a16="http://schemas.microsoft.com/office/drawing/2014/main" id="{DCC91E2B-76B5-47B0-8190-4B8B1686758F}"/>
                  </a:ext>
                </a:extLst>
              </p:cNvPr>
              <p:cNvSpPr>
                <a:spLocks/>
              </p:cNvSpPr>
              <p:nvPr userDrawn="1"/>
            </p:nvSpPr>
            <p:spPr bwMode="auto">
              <a:xfrm>
                <a:off x="3346"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65" name="Rectangle 761">
                <a:extLst>
                  <a:ext uri="{FF2B5EF4-FFF2-40B4-BE49-F238E27FC236}">
                    <a16:creationId xmlns:a16="http://schemas.microsoft.com/office/drawing/2014/main" id="{FEFA3F23-9F9E-419C-8A73-5B2BB5D81295}"/>
                  </a:ext>
                </a:extLst>
              </p:cNvPr>
              <p:cNvSpPr>
                <a:spLocks noChangeArrowheads="1"/>
              </p:cNvSpPr>
              <p:nvPr userDrawn="1"/>
            </p:nvSpPr>
            <p:spPr bwMode="auto">
              <a:xfrm>
                <a:off x="3351" y="69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66" name="Freeform 762">
                <a:extLst>
                  <a:ext uri="{FF2B5EF4-FFF2-40B4-BE49-F238E27FC236}">
                    <a16:creationId xmlns:a16="http://schemas.microsoft.com/office/drawing/2014/main" id="{E6246387-4506-46F2-BDFC-15CB611DF9F9}"/>
                  </a:ext>
                </a:extLst>
              </p:cNvPr>
              <p:cNvSpPr>
                <a:spLocks/>
              </p:cNvSpPr>
              <p:nvPr userDrawn="1"/>
            </p:nvSpPr>
            <p:spPr bwMode="auto">
              <a:xfrm>
                <a:off x="3346" y="718"/>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67" name="Freeform 763">
                <a:extLst>
                  <a:ext uri="{FF2B5EF4-FFF2-40B4-BE49-F238E27FC236}">
                    <a16:creationId xmlns:a16="http://schemas.microsoft.com/office/drawing/2014/main" id="{82C2A918-464B-4C80-8C9C-68B174D7A985}"/>
                  </a:ext>
                </a:extLst>
              </p:cNvPr>
              <p:cNvSpPr>
                <a:spLocks/>
              </p:cNvSpPr>
              <p:nvPr userDrawn="1"/>
            </p:nvSpPr>
            <p:spPr bwMode="auto">
              <a:xfrm>
                <a:off x="3351" y="70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68" name="Freeform 764">
                <a:extLst>
                  <a:ext uri="{FF2B5EF4-FFF2-40B4-BE49-F238E27FC236}">
                    <a16:creationId xmlns:a16="http://schemas.microsoft.com/office/drawing/2014/main" id="{053A812F-5F36-4CCF-98A5-F2A1CB04FE0E}"/>
                  </a:ext>
                </a:extLst>
              </p:cNvPr>
              <p:cNvSpPr>
                <a:spLocks/>
              </p:cNvSpPr>
              <p:nvPr userDrawn="1"/>
            </p:nvSpPr>
            <p:spPr bwMode="auto">
              <a:xfrm>
                <a:off x="3351"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69" name="Freeform 765">
                <a:extLst>
                  <a:ext uri="{FF2B5EF4-FFF2-40B4-BE49-F238E27FC236}">
                    <a16:creationId xmlns:a16="http://schemas.microsoft.com/office/drawing/2014/main" id="{AF53BE1B-2694-4009-A9E4-EA0DDFE70BB5}"/>
                  </a:ext>
                </a:extLst>
              </p:cNvPr>
              <p:cNvSpPr>
                <a:spLocks/>
              </p:cNvSpPr>
              <p:nvPr userDrawn="1"/>
            </p:nvSpPr>
            <p:spPr bwMode="auto">
              <a:xfrm>
                <a:off x="3346" y="72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70" name="Freeform 766">
                <a:extLst>
                  <a:ext uri="{FF2B5EF4-FFF2-40B4-BE49-F238E27FC236}">
                    <a16:creationId xmlns:a16="http://schemas.microsoft.com/office/drawing/2014/main" id="{021FFFB4-996C-4C62-864E-BFBDCC527DC4}"/>
                  </a:ext>
                </a:extLst>
              </p:cNvPr>
              <p:cNvSpPr>
                <a:spLocks/>
              </p:cNvSpPr>
              <p:nvPr userDrawn="1"/>
            </p:nvSpPr>
            <p:spPr bwMode="auto">
              <a:xfrm>
                <a:off x="3326" y="678"/>
                <a:ext cx="25" cy="20"/>
              </a:xfrm>
              <a:custGeom>
                <a:avLst/>
                <a:gdLst>
                  <a:gd name="T0" fmla="*/ 0 w 5"/>
                  <a:gd name="T1" fmla="*/ 1 h 4"/>
                  <a:gd name="T2" fmla="*/ 0 w 5"/>
                  <a:gd name="T3" fmla="*/ 3 h 4"/>
                  <a:gd name="T4" fmla="*/ 5 w 5"/>
                  <a:gd name="T5" fmla="*/ 3 h 4"/>
                  <a:gd name="T6" fmla="*/ 4 w 5"/>
                  <a:gd name="T7" fmla="*/ 2 h 4"/>
                  <a:gd name="T8" fmla="*/ 2 w 5"/>
                  <a:gd name="T9" fmla="*/ 3 h 4"/>
                  <a:gd name="T10" fmla="*/ 3 w 5"/>
                  <a:gd name="T11" fmla="*/ 2 h 4"/>
                  <a:gd name="T12" fmla="*/ 0 w 5"/>
                  <a:gd name="T13" fmla="*/ 0 h 4"/>
                  <a:gd name="T14" fmla="*/ 0 w 5"/>
                  <a:gd name="T15" fmla="*/ 1 h 4"/>
                  <a:gd name="T16" fmla="*/ 0 w 5"/>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1"/>
                    </a:moveTo>
                    <a:cubicBezTo>
                      <a:pt x="0" y="1"/>
                      <a:pt x="1" y="2"/>
                      <a:pt x="0" y="3"/>
                    </a:cubicBezTo>
                    <a:cubicBezTo>
                      <a:pt x="0" y="4"/>
                      <a:pt x="3" y="4"/>
                      <a:pt x="5" y="3"/>
                    </a:cubicBezTo>
                    <a:cubicBezTo>
                      <a:pt x="4" y="3"/>
                      <a:pt x="4" y="3"/>
                      <a:pt x="4" y="2"/>
                    </a:cubicBezTo>
                    <a:cubicBezTo>
                      <a:pt x="3" y="2"/>
                      <a:pt x="2" y="4"/>
                      <a:pt x="2" y="3"/>
                    </a:cubicBezTo>
                    <a:cubicBezTo>
                      <a:pt x="2" y="2"/>
                      <a:pt x="2" y="2"/>
                      <a:pt x="3" y="2"/>
                    </a:cubicBezTo>
                    <a:cubicBezTo>
                      <a:pt x="2" y="2"/>
                      <a:pt x="2"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71" name="Freeform 767">
                <a:extLst>
                  <a:ext uri="{FF2B5EF4-FFF2-40B4-BE49-F238E27FC236}">
                    <a16:creationId xmlns:a16="http://schemas.microsoft.com/office/drawing/2014/main" id="{1CEB4164-5676-4926-B9CE-3A15DB7E000A}"/>
                  </a:ext>
                </a:extLst>
              </p:cNvPr>
              <p:cNvSpPr>
                <a:spLocks/>
              </p:cNvSpPr>
              <p:nvPr userDrawn="1"/>
            </p:nvSpPr>
            <p:spPr bwMode="auto">
              <a:xfrm>
                <a:off x="3346" y="693"/>
                <a:ext cx="10" cy="10"/>
              </a:xfrm>
              <a:custGeom>
                <a:avLst/>
                <a:gdLst>
                  <a:gd name="T0" fmla="*/ 0 w 2"/>
                  <a:gd name="T1" fmla="*/ 2 h 2"/>
                  <a:gd name="T2" fmla="*/ 0 w 2"/>
                  <a:gd name="T3" fmla="*/ 2 h 2"/>
                  <a:gd name="T4" fmla="*/ 2 w 2"/>
                  <a:gd name="T5" fmla="*/ 1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0" y="2"/>
                      <a:pt x="0" y="2"/>
                      <a:pt x="0" y="2"/>
                    </a:cubicBezTo>
                    <a:cubicBezTo>
                      <a:pt x="1" y="2"/>
                      <a:pt x="1" y="1"/>
                      <a:pt x="2" y="1"/>
                    </a:cubicBezTo>
                    <a:cubicBezTo>
                      <a:pt x="1" y="1"/>
                      <a:pt x="1" y="0"/>
                      <a:pt x="1" y="0"/>
                    </a:cubicBezTo>
                    <a:cubicBezTo>
                      <a:pt x="1"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72" name="Freeform 768">
                <a:extLst>
                  <a:ext uri="{FF2B5EF4-FFF2-40B4-BE49-F238E27FC236}">
                    <a16:creationId xmlns:a16="http://schemas.microsoft.com/office/drawing/2014/main" id="{AD9C6C95-4D59-498C-BC47-FEEB0EDAAB35}"/>
                  </a:ext>
                </a:extLst>
              </p:cNvPr>
              <p:cNvSpPr>
                <a:spLocks/>
              </p:cNvSpPr>
              <p:nvPr userDrawn="1"/>
            </p:nvSpPr>
            <p:spPr bwMode="auto">
              <a:xfrm>
                <a:off x="3336" y="703"/>
                <a:ext cx="15" cy="10"/>
              </a:xfrm>
              <a:custGeom>
                <a:avLst/>
                <a:gdLst>
                  <a:gd name="T0" fmla="*/ 2 w 3"/>
                  <a:gd name="T1" fmla="*/ 1 h 2"/>
                  <a:gd name="T2" fmla="*/ 0 w 3"/>
                  <a:gd name="T3" fmla="*/ 0 h 2"/>
                  <a:gd name="T4" fmla="*/ 1 w 3"/>
                  <a:gd name="T5" fmla="*/ 2 h 2"/>
                  <a:gd name="T6" fmla="*/ 2 w 3"/>
                  <a:gd name="T7" fmla="*/ 1 h 2"/>
                  <a:gd name="T8" fmla="*/ 2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1" y="0"/>
                      <a:pt x="0" y="0"/>
                    </a:cubicBezTo>
                    <a:cubicBezTo>
                      <a:pt x="0" y="1"/>
                      <a:pt x="1" y="1"/>
                      <a:pt x="1" y="2"/>
                    </a:cubicBezTo>
                    <a:cubicBezTo>
                      <a:pt x="1" y="0"/>
                      <a:pt x="2" y="2"/>
                      <a:pt x="2" y="1"/>
                    </a:cubicBezTo>
                    <a:cubicBezTo>
                      <a:pt x="2" y="1"/>
                      <a:pt x="2" y="2"/>
                      <a:pt x="2" y="2"/>
                    </a:cubicBezTo>
                    <a:cubicBezTo>
                      <a:pt x="2"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73" name="Freeform 769">
                <a:extLst>
                  <a:ext uri="{FF2B5EF4-FFF2-40B4-BE49-F238E27FC236}">
                    <a16:creationId xmlns:a16="http://schemas.microsoft.com/office/drawing/2014/main" id="{37AA04EE-B9E5-4E0F-B6F4-6807FE7BE150}"/>
                  </a:ext>
                </a:extLst>
              </p:cNvPr>
              <p:cNvSpPr>
                <a:spLocks/>
              </p:cNvSpPr>
              <p:nvPr userDrawn="1"/>
            </p:nvSpPr>
            <p:spPr bwMode="auto">
              <a:xfrm>
                <a:off x="3326" y="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74" name="Freeform 770">
                <a:extLst>
                  <a:ext uri="{FF2B5EF4-FFF2-40B4-BE49-F238E27FC236}">
                    <a16:creationId xmlns:a16="http://schemas.microsoft.com/office/drawing/2014/main" id="{404CC623-2428-415B-998C-75DACA4D89EB}"/>
                  </a:ext>
                </a:extLst>
              </p:cNvPr>
              <p:cNvSpPr>
                <a:spLocks/>
              </p:cNvSpPr>
              <p:nvPr userDrawn="1"/>
            </p:nvSpPr>
            <p:spPr bwMode="auto">
              <a:xfrm>
                <a:off x="3326" y="738"/>
                <a:ext cx="10" cy="10"/>
              </a:xfrm>
              <a:custGeom>
                <a:avLst/>
                <a:gdLst>
                  <a:gd name="T0" fmla="*/ 0 w 2"/>
                  <a:gd name="T1" fmla="*/ 1 h 2"/>
                  <a:gd name="T2" fmla="*/ 1 w 2"/>
                  <a:gd name="T3" fmla="*/ 1 h 2"/>
                  <a:gd name="T4" fmla="*/ 0 w 2"/>
                  <a:gd name="T5" fmla="*/ 1 h 2"/>
                  <a:gd name="T6" fmla="*/ 1 w 2"/>
                  <a:gd name="T7" fmla="*/ 1 h 2"/>
                  <a:gd name="T8" fmla="*/ 1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1" y="1"/>
                      <a:pt x="1" y="1"/>
                    </a:cubicBezTo>
                    <a:cubicBezTo>
                      <a:pt x="0" y="1"/>
                      <a:pt x="0" y="1"/>
                      <a:pt x="0" y="1"/>
                    </a:cubicBezTo>
                    <a:cubicBezTo>
                      <a:pt x="0" y="1"/>
                      <a:pt x="1" y="2"/>
                      <a:pt x="1" y="1"/>
                    </a:cubicBezTo>
                    <a:cubicBezTo>
                      <a:pt x="1" y="1"/>
                      <a:pt x="1" y="1"/>
                      <a:pt x="1" y="1"/>
                    </a:cubicBezTo>
                    <a:cubicBezTo>
                      <a:pt x="1" y="0"/>
                      <a:pt x="2" y="0"/>
                      <a:pt x="2"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75" name="Freeform 771">
                <a:extLst>
                  <a:ext uri="{FF2B5EF4-FFF2-40B4-BE49-F238E27FC236}">
                    <a16:creationId xmlns:a16="http://schemas.microsoft.com/office/drawing/2014/main" id="{C17268EB-0C7A-4581-8B16-CD95E3A8FE8C}"/>
                  </a:ext>
                </a:extLst>
              </p:cNvPr>
              <p:cNvSpPr>
                <a:spLocks/>
              </p:cNvSpPr>
              <p:nvPr userDrawn="1"/>
            </p:nvSpPr>
            <p:spPr bwMode="auto">
              <a:xfrm>
                <a:off x="3331" y="718"/>
                <a:ext cx="5" cy="5"/>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0"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76" name="Freeform 772">
                <a:extLst>
                  <a:ext uri="{FF2B5EF4-FFF2-40B4-BE49-F238E27FC236}">
                    <a16:creationId xmlns:a16="http://schemas.microsoft.com/office/drawing/2014/main" id="{A7EA0780-C6C6-4B2E-9DDB-2678445BCDB8}"/>
                  </a:ext>
                </a:extLst>
              </p:cNvPr>
              <p:cNvSpPr>
                <a:spLocks/>
              </p:cNvSpPr>
              <p:nvPr userDrawn="1"/>
            </p:nvSpPr>
            <p:spPr bwMode="auto">
              <a:xfrm>
                <a:off x="3351" y="69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77" name="Rectangle 773">
                <a:extLst>
                  <a:ext uri="{FF2B5EF4-FFF2-40B4-BE49-F238E27FC236}">
                    <a16:creationId xmlns:a16="http://schemas.microsoft.com/office/drawing/2014/main" id="{F6727217-1AFC-4F8D-9B2C-862D0800499A}"/>
                  </a:ext>
                </a:extLst>
              </p:cNvPr>
              <p:cNvSpPr>
                <a:spLocks noChangeArrowheads="1"/>
              </p:cNvSpPr>
              <p:nvPr userDrawn="1"/>
            </p:nvSpPr>
            <p:spPr bwMode="auto">
              <a:xfrm>
                <a:off x="3351" y="68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78" name="Freeform 774">
                <a:extLst>
                  <a:ext uri="{FF2B5EF4-FFF2-40B4-BE49-F238E27FC236}">
                    <a16:creationId xmlns:a16="http://schemas.microsoft.com/office/drawing/2014/main" id="{9408EB2F-8CB3-4741-BC0A-92D3F837070A}"/>
                  </a:ext>
                </a:extLst>
              </p:cNvPr>
              <p:cNvSpPr>
                <a:spLocks/>
              </p:cNvSpPr>
              <p:nvPr userDrawn="1"/>
            </p:nvSpPr>
            <p:spPr bwMode="auto">
              <a:xfrm>
                <a:off x="3664"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79" name="Freeform 775">
                <a:extLst>
                  <a:ext uri="{FF2B5EF4-FFF2-40B4-BE49-F238E27FC236}">
                    <a16:creationId xmlns:a16="http://schemas.microsoft.com/office/drawing/2014/main" id="{77D75AC4-2C23-4ADE-8B16-BEC5BCB47AA6}"/>
                  </a:ext>
                </a:extLst>
              </p:cNvPr>
              <p:cNvSpPr>
                <a:spLocks/>
              </p:cNvSpPr>
              <p:nvPr userDrawn="1"/>
            </p:nvSpPr>
            <p:spPr bwMode="auto">
              <a:xfrm>
                <a:off x="3659" y="75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80" name="Freeform 776">
                <a:extLst>
                  <a:ext uri="{FF2B5EF4-FFF2-40B4-BE49-F238E27FC236}">
                    <a16:creationId xmlns:a16="http://schemas.microsoft.com/office/drawing/2014/main" id="{FCCCE0D8-894A-463C-8A0E-5139D6F43D1A}"/>
                  </a:ext>
                </a:extLst>
              </p:cNvPr>
              <p:cNvSpPr>
                <a:spLocks/>
              </p:cNvSpPr>
              <p:nvPr userDrawn="1"/>
            </p:nvSpPr>
            <p:spPr bwMode="auto">
              <a:xfrm>
                <a:off x="3475" y="608"/>
                <a:ext cx="5" cy="10"/>
              </a:xfrm>
              <a:custGeom>
                <a:avLst/>
                <a:gdLst>
                  <a:gd name="T0" fmla="*/ 0 w 1"/>
                  <a:gd name="T1" fmla="*/ 0 h 2"/>
                  <a:gd name="T2" fmla="*/ 1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81" name="Freeform 777">
                <a:extLst>
                  <a:ext uri="{FF2B5EF4-FFF2-40B4-BE49-F238E27FC236}">
                    <a16:creationId xmlns:a16="http://schemas.microsoft.com/office/drawing/2014/main" id="{661BBF08-5487-4339-89CC-F3F5621C4A9D}"/>
                  </a:ext>
                </a:extLst>
              </p:cNvPr>
              <p:cNvSpPr>
                <a:spLocks/>
              </p:cNvSpPr>
              <p:nvPr userDrawn="1"/>
            </p:nvSpPr>
            <p:spPr bwMode="auto">
              <a:xfrm>
                <a:off x="3590" y="6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82" name="Freeform 778">
                <a:extLst>
                  <a:ext uri="{FF2B5EF4-FFF2-40B4-BE49-F238E27FC236}">
                    <a16:creationId xmlns:a16="http://schemas.microsoft.com/office/drawing/2014/main" id="{A62217D0-948F-4D8A-8D38-81B9856D64E6}"/>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83" name="Freeform 779">
                <a:extLst>
                  <a:ext uri="{FF2B5EF4-FFF2-40B4-BE49-F238E27FC236}">
                    <a16:creationId xmlns:a16="http://schemas.microsoft.com/office/drawing/2014/main" id="{2DA9BE7A-AA9A-4A42-99C3-C1C835A9DEB3}"/>
                  </a:ext>
                </a:extLst>
              </p:cNvPr>
              <p:cNvSpPr>
                <a:spLocks/>
              </p:cNvSpPr>
              <p:nvPr userDrawn="1"/>
            </p:nvSpPr>
            <p:spPr bwMode="auto">
              <a:xfrm>
                <a:off x="3659" y="8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84" name="Freeform 780">
                <a:extLst>
                  <a:ext uri="{FF2B5EF4-FFF2-40B4-BE49-F238E27FC236}">
                    <a16:creationId xmlns:a16="http://schemas.microsoft.com/office/drawing/2014/main" id="{53027E83-8CB0-477A-927E-F3EEC2BC1F46}"/>
                  </a:ext>
                </a:extLst>
              </p:cNvPr>
              <p:cNvSpPr>
                <a:spLocks/>
              </p:cNvSpPr>
              <p:nvPr userDrawn="1"/>
            </p:nvSpPr>
            <p:spPr bwMode="auto">
              <a:xfrm>
                <a:off x="3386" y="62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85" name="Freeform 781">
                <a:extLst>
                  <a:ext uri="{FF2B5EF4-FFF2-40B4-BE49-F238E27FC236}">
                    <a16:creationId xmlns:a16="http://schemas.microsoft.com/office/drawing/2014/main" id="{5E2AF3E7-34BB-4D21-B4EC-875CB7ADCD9E}"/>
                  </a:ext>
                </a:extLst>
              </p:cNvPr>
              <p:cNvSpPr>
                <a:spLocks/>
              </p:cNvSpPr>
              <p:nvPr userDrawn="1"/>
            </p:nvSpPr>
            <p:spPr bwMode="auto">
              <a:xfrm>
                <a:off x="3615" y="77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86" name="Freeform 782">
                <a:extLst>
                  <a:ext uri="{FF2B5EF4-FFF2-40B4-BE49-F238E27FC236}">
                    <a16:creationId xmlns:a16="http://schemas.microsoft.com/office/drawing/2014/main" id="{C644F152-E9B9-4A99-86CA-7FA3C811864B}"/>
                  </a:ext>
                </a:extLst>
              </p:cNvPr>
              <p:cNvSpPr>
                <a:spLocks/>
              </p:cNvSpPr>
              <p:nvPr userDrawn="1"/>
            </p:nvSpPr>
            <p:spPr bwMode="auto">
              <a:xfrm>
                <a:off x="3391" y="623"/>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87" name="Freeform 783">
                <a:extLst>
                  <a:ext uri="{FF2B5EF4-FFF2-40B4-BE49-F238E27FC236}">
                    <a16:creationId xmlns:a16="http://schemas.microsoft.com/office/drawing/2014/main" id="{A6C29D3D-3A16-4247-B15E-5A0E17B4F340}"/>
                  </a:ext>
                </a:extLst>
              </p:cNvPr>
              <p:cNvSpPr>
                <a:spLocks/>
              </p:cNvSpPr>
              <p:nvPr userDrawn="1"/>
            </p:nvSpPr>
            <p:spPr bwMode="auto">
              <a:xfrm>
                <a:off x="3401"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88" name="Freeform 784">
                <a:extLst>
                  <a:ext uri="{FF2B5EF4-FFF2-40B4-BE49-F238E27FC236}">
                    <a16:creationId xmlns:a16="http://schemas.microsoft.com/office/drawing/2014/main" id="{1AFC2514-FE0E-4A20-AADD-A2053314D1FE}"/>
                  </a:ext>
                </a:extLst>
              </p:cNvPr>
              <p:cNvSpPr>
                <a:spLocks/>
              </p:cNvSpPr>
              <p:nvPr userDrawn="1"/>
            </p:nvSpPr>
            <p:spPr bwMode="auto">
              <a:xfrm>
                <a:off x="3381" y="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89" name="Rectangle 785">
                <a:extLst>
                  <a:ext uri="{FF2B5EF4-FFF2-40B4-BE49-F238E27FC236}">
                    <a16:creationId xmlns:a16="http://schemas.microsoft.com/office/drawing/2014/main" id="{57567828-EC75-4E93-8516-EDCDDE859D62}"/>
                  </a:ext>
                </a:extLst>
              </p:cNvPr>
              <p:cNvSpPr>
                <a:spLocks noChangeArrowheads="1"/>
              </p:cNvSpPr>
              <p:nvPr userDrawn="1"/>
            </p:nvSpPr>
            <p:spPr bwMode="auto">
              <a:xfrm>
                <a:off x="3366" y="6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90" name="Freeform 786">
                <a:extLst>
                  <a:ext uri="{FF2B5EF4-FFF2-40B4-BE49-F238E27FC236}">
                    <a16:creationId xmlns:a16="http://schemas.microsoft.com/office/drawing/2014/main" id="{2907374D-43D6-40ED-801C-F0940FF846A2}"/>
                  </a:ext>
                </a:extLst>
              </p:cNvPr>
              <p:cNvSpPr>
                <a:spLocks/>
              </p:cNvSpPr>
              <p:nvPr userDrawn="1"/>
            </p:nvSpPr>
            <p:spPr bwMode="auto">
              <a:xfrm>
                <a:off x="3346" y="65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91" name="Freeform 787">
                <a:extLst>
                  <a:ext uri="{FF2B5EF4-FFF2-40B4-BE49-F238E27FC236}">
                    <a16:creationId xmlns:a16="http://schemas.microsoft.com/office/drawing/2014/main" id="{F01A3F7E-C16F-48C3-80D4-D07612521ECB}"/>
                  </a:ext>
                </a:extLst>
              </p:cNvPr>
              <p:cNvSpPr>
                <a:spLocks/>
              </p:cNvSpPr>
              <p:nvPr userDrawn="1"/>
            </p:nvSpPr>
            <p:spPr bwMode="auto">
              <a:xfrm>
                <a:off x="3396"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92" name="Freeform 788">
                <a:extLst>
                  <a:ext uri="{FF2B5EF4-FFF2-40B4-BE49-F238E27FC236}">
                    <a16:creationId xmlns:a16="http://schemas.microsoft.com/office/drawing/2014/main" id="{93B040E7-70F6-43FB-AE09-1A0C0422909D}"/>
                  </a:ext>
                </a:extLst>
              </p:cNvPr>
              <p:cNvSpPr>
                <a:spLocks/>
              </p:cNvSpPr>
              <p:nvPr userDrawn="1"/>
            </p:nvSpPr>
            <p:spPr bwMode="auto">
              <a:xfrm>
                <a:off x="3361" y="66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93" name="Freeform 789">
                <a:extLst>
                  <a:ext uri="{FF2B5EF4-FFF2-40B4-BE49-F238E27FC236}">
                    <a16:creationId xmlns:a16="http://schemas.microsoft.com/office/drawing/2014/main" id="{850F98DF-E4D4-4769-B818-92ED0375C593}"/>
                  </a:ext>
                </a:extLst>
              </p:cNvPr>
              <p:cNvSpPr>
                <a:spLocks/>
              </p:cNvSpPr>
              <p:nvPr userDrawn="1"/>
            </p:nvSpPr>
            <p:spPr bwMode="auto">
              <a:xfrm>
                <a:off x="3361" y="66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94" name="Freeform 790">
                <a:extLst>
                  <a:ext uri="{FF2B5EF4-FFF2-40B4-BE49-F238E27FC236}">
                    <a16:creationId xmlns:a16="http://schemas.microsoft.com/office/drawing/2014/main" id="{2E7DE24F-6BA7-49D6-9D49-5EB191292FE6}"/>
                  </a:ext>
                </a:extLst>
              </p:cNvPr>
              <p:cNvSpPr>
                <a:spLocks/>
              </p:cNvSpPr>
              <p:nvPr userDrawn="1"/>
            </p:nvSpPr>
            <p:spPr bwMode="auto">
              <a:xfrm>
                <a:off x="3366" y="6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95" name="Freeform 791">
                <a:extLst>
                  <a:ext uri="{FF2B5EF4-FFF2-40B4-BE49-F238E27FC236}">
                    <a16:creationId xmlns:a16="http://schemas.microsoft.com/office/drawing/2014/main" id="{D8676154-1B36-4454-A973-79497019BC95}"/>
                  </a:ext>
                </a:extLst>
              </p:cNvPr>
              <p:cNvSpPr>
                <a:spLocks/>
              </p:cNvSpPr>
              <p:nvPr userDrawn="1"/>
            </p:nvSpPr>
            <p:spPr bwMode="auto">
              <a:xfrm>
                <a:off x="3555" y="94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96" name="Rectangle 792">
                <a:extLst>
                  <a:ext uri="{FF2B5EF4-FFF2-40B4-BE49-F238E27FC236}">
                    <a16:creationId xmlns:a16="http://schemas.microsoft.com/office/drawing/2014/main" id="{672F1614-00C7-4D91-A980-243F3BA9C820}"/>
                  </a:ext>
                </a:extLst>
              </p:cNvPr>
              <p:cNvSpPr>
                <a:spLocks noChangeArrowheads="1"/>
              </p:cNvSpPr>
              <p:nvPr userDrawn="1"/>
            </p:nvSpPr>
            <p:spPr bwMode="auto">
              <a:xfrm>
                <a:off x="3535" y="5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97" name="Freeform 793">
                <a:extLst>
                  <a:ext uri="{FF2B5EF4-FFF2-40B4-BE49-F238E27FC236}">
                    <a16:creationId xmlns:a16="http://schemas.microsoft.com/office/drawing/2014/main" id="{04DCADAC-012B-4AEF-97B3-C5D680A84059}"/>
                  </a:ext>
                </a:extLst>
              </p:cNvPr>
              <p:cNvSpPr>
                <a:spLocks/>
              </p:cNvSpPr>
              <p:nvPr userDrawn="1"/>
            </p:nvSpPr>
            <p:spPr bwMode="auto">
              <a:xfrm>
                <a:off x="3530" y="583"/>
                <a:ext cx="15" cy="15"/>
              </a:xfrm>
              <a:custGeom>
                <a:avLst/>
                <a:gdLst>
                  <a:gd name="T0" fmla="*/ 3 w 3"/>
                  <a:gd name="T1" fmla="*/ 0 h 3"/>
                  <a:gd name="T2" fmla="*/ 1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1" y="1"/>
                      <a:pt x="1" y="1"/>
                      <a:pt x="1" y="0"/>
                    </a:cubicBezTo>
                    <a:cubicBezTo>
                      <a:pt x="0" y="3"/>
                      <a:pt x="0" y="3"/>
                      <a:pt x="0" y="3"/>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98" name="Freeform 794">
                <a:extLst>
                  <a:ext uri="{FF2B5EF4-FFF2-40B4-BE49-F238E27FC236}">
                    <a16:creationId xmlns:a16="http://schemas.microsoft.com/office/drawing/2014/main" id="{E1B47999-DD8E-4CC6-8E6E-F108BBC054F9}"/>
                  </a:ext>
                </a:extLst>
              </p:cNvPr>
              <p:cNvSpPr>
                <a:spLocks noEditPoints="1"/>
              </p:cNvSpPr>
              <p:nvPr userDrawn="1"/>
            </p:nvSpPr>
            <p:spPr bwMode="auto">
              <a:xfrm>
                <a:off x="3336" y="553"/>
                <a:ext cx="343" cy="414"/>
              </a:xfrm>
              <a:custGeom>
                <a:avLst/>
                <a:gdLst>
                  <a:gd name="T0" fmla="*/ 67 w 69"/>
                  <a:gd name="T1" fmla="*/ 48 h 83"/>
                  <a:gd name="T2" fmla="*/ 65 w 69"/>
                  <a:gd name="T3" fmla="*/ 41 h 83"/>
                  <a:gd name="T4" fmla="*/ 66 w 69"/>
                  <a:gd name="T5" fmla="*/ 38 h 83"/>
                  <a:gd name="T6" fmla="*/ 63 w 69"/>
                  <a:gd name="T7" fmla="*/ 33 h 83"/>
                  <a:gd name="T8" fmla="*/ 60 w 69"/>
                  <a:gd name="T9" fmla="*/ 27 h 83"/>
                  <a:gd name="T10" fmla="*/ 52 w 69"/>
                  <a:gd name="T11" fmla="*/ 22 h 83"/>
                  <a:gd name="T12" fmla="*/ 52 w 69"/>
                  <a:gd name="T13" fmla="*/ 22 h 83"/>
                  <a:gd name="T14" fmla="*/ 54 w 69"/>
                  <a:gd name="T15" fmla="*/ 19 h 83"/>
                  <a:gd name="T16" fmla="*/ 50 w 69"/>
                  <a:gd name="T17" fmla="*/ 15 h 83"/>
                  <a:gd name="T18" fmla="*/ 46 w 69"/>
                  <a:gd name="T19" fmla="*/ 11 h 83"/>
                  <a:gd name="T20" fmla="*/ 40 w 69"/>
                  <a:gd name="T21" fmla="*/ 6 h 83"/>
                  <a:gd name="T22" fmla="*/ 35 w 69"/>
                  <a:gd name="T23" fmla="*/ 5 h 83"/>
                  <a:gd name="T24" fmla="*/ 29 w 69"/>
                  <a:gd name="T25" fmla="*/ 3 h 83"/>
                  <a:gd name="T26" fmla="*/ 28 w 69"/>
                  <a:gd name="T27" fmla="*/ 0 h 83"/>
                  <a:gd name="T28" fmla="*/ 23 w 69"/>
                  <a:gd name="T29" fmla="*/ 4 h 83"/>
                  <a:gd name="T30" fmla="*/ 20 w 69"/>
                  <a:gd name="T31" fmla="*/ 9 h 83"/>
                  <a:gd name="T32" fmla="*/ 13 w 69"/>
                  <a:gd name="T33" fmla="*/ 5 h 83"/>
                  <a:gd name="T34" fmla="*/ 6 w 69"/>
                  <a:gd name="T35" fmla="*/ 8 h 83"/>
                  <a:gd name="T36" fmla="*/ 3 w 69"/>
                  <a:gd name="T37" fmla="*/ 16 h 83"/>
                  <a:gd name="T38" fmla="*/ 1 w 69"/>
                  <a:gd name="T39" fmla="*/ 19 h 83"/>
                  <a:gd name="T40" fmla="*/ 2 w 69"/>
                  <a:gd name="T41" fmla="*/ 23 h 83"/>
                  <a:gd name="T42" fmla="*/ 5 w 69"/>
                  <a:gd name="T43" fmla="*/ 22 h 83"/>
                  <a:gd name="T44" fmla="*/ 5 w 69"/>
                  <a:gd name="T45" fmla="*/ 20 h 83"/>
                  <a:gd name="T46" fmla="*/ 9 w 69"/>
                  <a:gd name="T47" fmla="*/ 16 h 83"/>
                  <a:gd name="T48" fmla="*/ 19 w 69"/>
                  <a:gd name="T49" fmla="*/ 12 h 83"/>
                  <a:gd name="T50" fmla="*/ 25 w 69"/>
                  <a:gd name="T51" fmla="*/ 10 h 83"/>
                  <a:gd name="T52" fmla="*/ 28 w 69"/>
                  <a:gd name="T53" fmla="*/ 11 h 83"/>
                  <a:gd name="T54" fmla="*/ 31 w 69"/>
                  <a:gd name="T55" fmla="*/ 12 h 83"/>
                  <a:gd name="T56" fmla="*/ 36 w 69"/>
                  <a:gd name="T57" fmla="*/ 13 h 83"/>
                  <a:gd name="T58" fmla="*/ 46 w 69"/>
                  <a:gd name="T59" fmla="*/ 20 h 83"/>
                  <a:gd name="T60" fmla="*/ 50 w 69"/>
                  <a:gd name="T61" fmla="*/ 23 h 83"/>
                  <a:gd name="T62" fmla="*/ 53 w 69"/>
                  <a:gd name="T63" fmla="*/ 28 h 83"/>
                  <a:gd name="T64" fmla="*/ 57 w 69"/>
                  <a:gd name="T65" fmla="*/ 34 h 83"/>
                  <a:gd name="T66" fmla="*/ 57 w 69"/>
                  <a:gd name="T67" fmla="*/ 41 h 83"/>
                  <a:gd name="T68" fmla="*/ 57 w 69"/>
                  <a:gd name="T69" fmla="*/ 52 h 83"/>
                  <a:gd name="T70" fmla="*/ 57 w 69"/>
                  <a:gd name="T71" fmla="*/ 58 h 83"/>
                  <a:gd name="T72" fmla="*/ 55 w 69"/>
                  <a:gd name="T73" fmla="*/ 69 h 83"/>
                  <a:gd name="T74" fmla="*/ 42 w 69"/>
                  <a:gd name="T75" fmla="*/ 74 h 83"/>
                  <a:gd name="T76" fmla="*/ 40 w 69"/>
                  <a:gd name="T77" fmla="*/ 74 h 83"/>
                  <a:gd name="T78" fmla="*/ 32 w 69"/>
                  <a:gd name="T79" fmla="*/ 75 h 83"/>
                  <a:gd name="T80" fmla="*/ 20 w 69"/>
                  <a:gd name="T81" fmla="*/ 69 h 83"/>
                  <a:gd name="T82" fmla="*/ 10 w 69"/>
                  <a:gd name="T83" fmla="*/ 58 h 83"/>
                  <a:gd name="T84" fmla="*/ 2 w 69"/>
                  <a:gd name="T85" fmla="*/ 60 h 83"/>
                  <a:gd name="T86" fmla="*/ 9 w 69"/>
                  <a:gd name="T87" fmla="*/ 70 h 83"/>
                  <a:gd name="T88" fmla="*/ 14 w 69"/>
                  <a:gd name="T89" fmla="*/ 74 h 83"/>
                  <a:gd name="T90" fmla="*/ 23 w 69"/>
                  <a:gd name="T91" fmla="*/ 79 h 83"/>
                  <a:gd name="T92" fmla="*/ 31 w 69"/>
                  <a:gd name="T93" fmla="*/ 80 h 83"/>
                  <a:gd name="T94" fmla="*/ 40 w 69"/>
                  <a:gd name="T95" fmla="*/ 82 h 83"/>
                  <a:gd name="T96" fmla="*/ 44 w 69"/>
                  <a:gd name="T97" fmla="*/ 79 h 83"/>
                  <a:gd name="T98" fmla="*/ 48 w 69"/>
                  <a:gd name="T99" fmla="*/ 79 h 83"/>
                  <a:gd name="T100" fmla="*/ 54 w 69"/>
                  <a:gd name="T101" fmla="*/ 77 h 83"/>
                  <a:gd name="T102" fmla="*/ 57 w 69"/>
                  <a:gd name="T103" fmla="*/ 72 h 83"/>
                  <a:gd name="T104" fmla="*/ 60 w 69"/>
                  <a:gd name="T105" fmla="*/ 71 h 83"/>
                  <a:gd name="T106" fmla="*/ 63 w 69"/>
                  <a:gd name="T107" fmla="*/ 68 h 83"/>
                  <a:gd name="T108" fmla="*/ 67 w 69"/>
                  <a:gd name="T109" fmla="*/ 56 h 83"/>
                  <a:gd name="T110" fmla="*/ 65 w 69"/>
                  <a:gd name="T111" fmla="*/ 38 h 83"/>
                  <a:gd name="T112" fmla="*/ 7 w 69"/>
                  <a:gd name="T113" fmla="*/ 19 h 83"/>
                  <a:gd name="T114" fmla="*/ 39 w 69"/>
                  <a:gd name="T11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 h="83">
                    <a:moveTo>
                      <a:pt x="66" y="52"/>
                    </a:moveTo>
                    <a:cubicBezTo>
                      <a:pt x="67" y="51"/>
                      <a:pt x="67" y="51"/>
                      <a:pt x="67" y="51"/>
                    </a:cubicBezTo>
                    <a:cubicBezTo>
                      <a:pt x="68" y="52"/>
                      <a:pt x="68" y="53"/>
                      <a:pt x="69" y="52"/>
                    </a:cubicBezTo>
                    <a:cubicBezTo>
                      <a:pt x="66" y="52"/>
                      <a:pt x="69" y="48"/>
                      <a:pt x="66" y="48"/>
                    </a:cubicBezTo>
                    <a:cubicBezTo>
                      <a:pt x="66" y="47"/>
                      <a:pt x="66" y="47"/>
                      <a:pt x="66" y="47"/>
                    </a:cubicBezTo>
                    <a:cubicBezTo>
                      <a:pt x="66" y="47"/>
                      <a:pt x="67" y="47"/>
                      <a:pt x="67" y="48"/>
                    </a:cubicBezTo>
                    <a:cubicBezTo>
                      <a:pt x="68" y="46"/>
                      <a:pt x="65" y="47"/>
                      <a:pt x="65" y="45"/>
                    </a:cubicBezTo>
                    <a:cubicBezTo>
                      <a:pt x="65" y="44"/>
                      <a:pt x="65" y="44"/>
                      <a:pt x="66" y="44"/>
                    </a:cubicBezTo>
                    <a:cubicBezTo>
                      <a:pt x="65" y="43"/>
                      <a:pt x="65" y="43"/>
                      <a:pt x="65" y="43"/>
                    </a:cubicBezTo>
                    <a:cubicBezTo>
                      <a:pt x="65" y="43"/>
                      <a:pt x="65" y="43"/>
                      <a:pt x="65" y="43"/>
                    </a:cubicBezTo>
                    <a:cubicBezTo>
                      <a:pt x="65" y="41"/>
                      <a:pt x="65" y="41"/>
                      <a:pt x="65" y="41"/>
                    </a:cubicBezTo>
                    <a:cubicBezTo>
                      <a:pt x="65" y="41"/>
                      <a:pt x="65" y="41"/>
                      <a:pt x="65" y="41"/>
                    </a:cubicBezTo>
                    <a:cubicBezTo>
                      <a:pt x="65" y="41"/>
                      <a:pt x="64" y="41"/>
                      <a:pt x="63" y="40"/>
                    </a:cubicBezTo>
                    <a:cubicBezTo>
                      <a:pt x="64" y="40"/>
                      <a:pt x="64" y="41"/>
                      <a:pt x="64" y="40"/>
                    </a:cubicBezTo>
                    <a:cubicBezTo>
                      <a:pt x="63" y="40"/>
                      <a:pt x="63" y="40"/>
                      <a:pt x="63" y="40"/>
                    </a:cubicBezTo>
                    <a:cubicBezTo>
                      <a:pt x="64" y="39"/>
                      <a:pt x="65" y="40"/>
                      <a:pt x="65" y="40"/>
                    </a:cubicBezTo>
                    <a:cubicBezTo>
                      <a:pt x="67" y="39"/>
                      <a:pt x="64" y="40"/>
                      <a:pt x="65" y="37"/>
                    </a:cubicBezTo>
                    <a:cubicBezTo>
                      <a:pt x="66" y="38"/>
                      <a:pt x="66" y="38"/>
                      <a:pt x="66" y="38"/>
                    </a:cubicBezTo>
                    <a:cubicBezTo>
                      <a:pt x="67" y="37"/>
                      <a:pt x="66" y="37"/>
                      <a:pt x="67" y="35"/>
                    </a:cubicBezTo>
                    <a:cubicBezTo>
                      <a:pt x="66" y="36"/>
                      <a:pt x="65" y="38"/>
                      <a:pt x="64" y="37"/>
                    </a:cubicBezTo>
                    <a:cubicBezTo>
                      <a:pt x="64" y="37"/>
                      <a:pt x="64" y="36"/>
                      <a:pt x="63" y="36"/>
                    </a:cubicBezTo>
                    <a:cubicBezTo>
                      <a:pt x="64" y="36"/>
                      <a:pt x="64" y="35"/>
                      <a:pt x="64" y="34"/>
                    </a:cubicBezTo>
                    <a:cubicBezTo>
                      <a:pt x="65" y="34"/>
                      <a:pt x="65" y="34"/>
                      <a:pt x="65" y="34"/>
                    </a:cubicBezTo>
                    <a:cubicBezTo>
                      <a:pt x="64" y="33"/>
                      <a:pt x="64" y="34"/>
                      <a:pt x="63" y="33"/>
                    </a:cubicBezTo>
                    <a:cubicBezTo>
                      <a:pt x="63" y="32"/>
                      <a:pt x="64" y="32"/>
                      <a:pt x="64" y="31"/>
                    </a:cubicBezTo>
                    <a:cubicBezTo>
                      <a:pt x="64" y="30"/>
                      <a:pt x="63" y="33"/>
                      <a:pt x="62" y="31"/>
                    </a:cubicBezTo>
                    <a:cubicBezTo>
                      <a:pt x="62" y="30"/>
                      <a:pt x="62" y="29"/>
                      <a:pt x="60" y="29"/>
                    </a:cubicBezTo>
                    <a:cubicBezTo>
                      <a:pt x="60" y="28"/>
                      <a:pt x="61" y="28"/>
                      <a:pt x="61" y="28"/>
                    </a:cubicBezTo>
                    <a:cubicBezTo>
                      <a:pt x="60" y="28"/>
                      <a:pt x="60" y="28"/>
                      <a:pt x="60" y="28"/>
                    </a:cubicBezTo>
                    <a:cubicBezTo>
                      <a:pt x="60" y="27"/>
                      <a:pt x="60" y="27"/>
                      <a:pt x="60" y="27"/>
                    </a:cubicBezTo>
                    <a:cubicBezTo>
                      <a:pt x="60" y="27"/>
                      <a:pt x="59" y="28"/>
                      <a:pt x="59" y="27"/>
                    </a:cubicBezTo>
                    <a:cubicBezTo>
                      <a:pt x="57" y="28"/>
                      <a:pt x="59" y="24"/>
                      <a:pt x="57" y="24"/>
                    </a:cubicBezTo>
                    <a:cubicBezTo>
                      <a:pt x="58" y="24"/>
                      <a:pt x="58" y="24"/>
                      <a:pt x="59" y="24"/>
                    </a:cubicBezTo>
                    <a:cubicBezTo>
                      <a:pt x="57" y="23"/>
                      <a:pt x="57" y="23"/>
                      <a:pt x="55" y="22"/>
                    </a:cubicBezTo>
                    <a:cubicBezTo>
                      <a:pt x="55" y="21"/>
                      <a:pt x="55" y="21"/>
                      <a:pt x="55" y="21"/>
                    </a:cubicBezTo>
                    <a:cubicBezTo>
                      <a:pt x="55" y="22"/>
                      <a:pt x="53" y="22"/>
                      <a:pt x="52" y="22"/>
                    </a:cubicBezTo>
                    <a:cubicBezTo>
                      <a:pt x="52" y="22"/>
                      <a:pt x="52" y="23"/>
                      <a:pt x="52" y="23"/>
                    </a:cubicBezTo>
                    <a:cubicBezTo>
                      <a:pt x="50" y="22"/>
                      <a:pt x="50" y="22"/>
                      <a:pt x="50" y="22"/>
                    </a:cubicBezTo>
                    <a:cubicBezTo>
                      <a:pt x="50" y="22"/>
                      <a:pt x="51" y="22"/>
                      <a:pt x="51" y="22"/>
                    </a:cubicBezTo>
                    <a:cubicBezTo>
                      <a:pt x="51" y="22"/>
                      <a:pt x="51" y="22"/>
                      <a:pt x="51" y="22"/>
                    </a:cubicBezTo>
                    <a:cubicBezTo>
                      <a:pt x="51" y="21"/>
                      <a:pt x="52" y="21"/>
                      <a:pt x="53" y="21"/>
                    </a:cubicBezTo>
                    <a:cubicBezTo>
                      <a:pt x="53" y="21"/>
                      <a:pt x="52" y="21"/>
                      <a:pt x="52" y="22"/>
                    </a:cubicBezTo>
                    <a:cubicBezTo>
                      <a:pt x="53" y="21"/>
                      <a:pt x="54" y="21"/>
                      <a:pt x="55" y="21"/>
                    </a:cubicBezTo>
                    <a:cubicBezTo>
                      <a:pt x="54" y="21"/>
                      <a:pt x="54" y="21"/>
                      <a:pt x="54" y="20"/>
                    </a:cubicBezTo>
                    <a:cubicBezTo>
                      <a:pt x="54" y="20"/>
                      <a:pt x="54" y="20"/>
                      <a:pt x="54" y="20"/>
                    </a:cubicBezTo>
                    <a:cubicBezTo>
                      <a:pt x="55" y="20"/>
                      <a:pt x="54" y="20"/>
                      <a:pt x="54" y="20"/>
                    </a:cubicBezTo>
                    <a:cubicBezTo>
                      <a:pt x="55" y="19"/>
                      <a:pt x="55" y="19"/>
                      <a:pt x="55" y="19"/>
                    </a:cubicBezTo>
                    <a:cubicBezTo>
                      <a:pt x="54" y="19"/>
                      <a:pt x="54" y="19"/>
                      <a:pt x="54" y="19"/>
                    </a:cubicBezTo>
                    <a:cubicBezTo>
                      <a:pt x="54" y="17"/>
                      <a:pt x="54" y="17"/>
                      <a:pt x="54" y="17"/>
                    </a:cubicBezTo>
                    <a:cubicBezTo>
                      <a:pt x="52" y="17"/>
                      <a:pt x="49" y="17"/>
                      <a:pt x="47" y="16"/>
                    </a:cubicBezTo>
                    <a:cubicBezTo>
                      <a:pt x="49" y="16"/>
                      <a:pt x="49" y="15"/>
                      <a:pt x="50" y="14"/>
                    </a:cubicBezTo>
                    <a:cubicBezTo>
                      <a:pt x="49" y="16"/>
                      <a:pt x="51" y="15"/>
                      <a:pt x="52" y="16"/>
                    </a:cubicBezTo>
                    <a:cubicBezTo>
                      <a:pt x="52" y="16"/>
                      <a:pt x="52" y="15"/>
                      <a:pt x="52" y="15"/>
                    </a:cubicBezTo>
                    <a:cubicBezTo>
                      <a:pt x="50" y="15"/>
                      <a:pt x="50" y="15"/>
                      <a:pt x="50" y="15"/>
                    </a:cubicBezTo>
                    <a:cubicBezTo>
                      <a:pt x="51" y="14"/>
                      <a:pt x="50" y="14"/>
                      <a:pt x="50" y="13"/>
                    </a:cubicBezTo>
                    <a:cubicBezTo>
                      <a:pt x="49" y="15"/>
                      <a:pt x="48" y="13"/>
                      <a:pt x="47" y="13"/>
                    </a:cubicBezTo>
                    <a:cubicBezTo>
                      <a:pt x="47" y="13"/>
                      <a:pt x="48" y="12"/>
                      <a:pt x="49" y="13"/>
                    </a:cubicBezTo>
                    <a:cubicBezTo>
                      <a:pt x="49" y="11"/>
                      <a:pt x="46" y="14"/>
                      <a:pt x="46" y="12"/>
                    </a:cubicBezTo>
                    <a:cubicBezTo>
                      <a:pt x="46" y="12"/>
                      <a:pt x="46" y="12"/>
                      <a:pt x="47" y="12"/>
                    </a:cubicBezTo>
                    <a:cubicBezTo>
                      <a:pt x="46" y="12"/>
                      <a:pt x="45" y="11"/>
                      <a:pt x="46" y="11"/>
                    </a:cubicBezTo>
                    <a:cubicBezTo>
                      <a:pt x="46" y="11"/>
                      <a:pt x="46" y="11"/>
                      <a:pt x="46" y="11"/>
                    </a:cubicBezTo>
                    <a:cubicBezTo>
                      <a:pt x="45" y="10"/>
                      <a:pt x="42" y="8"/>
                      <a:pt x="40" y="9"/>
                    </a:cubicBezTo>
                    <a:cubicBezTo>
                      <a:pt x="41" y="9"/>
                      <a:pt x="42" y="8"/>
                      <a:pt x="42" y="7"/>
                    </a:cubicBezTo>
                    <a:cubicBezTo>
                      <a:pt x="42" y="7"/>
                      <a:pt x="41" y="8"/>
                      <a:pt x="39" y="9"/>
                    </a:cubicBezTo>
                    <a:cubicBezTo>
                      <a:pt x="38" y="10"/>
                      <a:pt x="37" y="11"/>
                      <a:pt x="37" y="11"/>
                    </a:cubicBezTo>
                    <a:cubicBezTo>
                      <a:pt x="38" y="10"/>
                      <a:pt x="38" y="6"/>
                      <a:pt x="40" y="6"/>
                    </a:cubicBezTo>
                    <a:cubicBezTo>
                      <a:pt x="40" y="6"/>
                      <a:pt x="39" y="5"/>
                      <a:pt x="38" y="5"/>
                    </a:cubicBezTo>
                    <a:cubicBezTo>
                      <a:pt x="38" y="6"/>
                      <a:pt x="38" y="8"/>
                      <a:pt x="38" y="8"/>
                    </a:cubicBezTo>
                    <a:cubicBezTo>
                      <a:pt x="37" y="6"/>
                      <a:pt x="37" y="6"/>
                      <a:pt x="37" y="5"/>
                    </a:cubicBezTo>
                    <a:cubicBezTo>
                      <a:pt x="37" y="5"/>
                      <a:pt x="36" y="7"/>
                      <a:pt x="35" y="7"/>
                    </a:cubicBezTo>
                    <a:cubicBezTo>
                      <a:pt x="35" y="6"/>
                      <a:pt x="36" y="5"/>
                      <a:pt x="36" y="4"/>
                    </a:cubicBezTo>
                    <a:cubicBezTo>
                      <a:pt x="36" y="4"/>
                      <a:pt x="36" y="5"/>
                      <a:pt x="35" y="5"/>
                    </a:cubicBezTo>
                    <a:cubicBezTo>
                      <a:pt x="35" y="6"/>
                      <a:pt x="34" y="6"/>
                      <a:pt x="34" y="6"/>
                    </a:cubicBezTo>
                    <a:cubicBezTo>
                      <a:pt x="34" y="6"/>
                      <a:pt x="35" y="4"/>
                      <a:pt x="35" y="4"/>
                    </a:cubicBezTo>
                    <a:cubicBezTo>
                      <a:pt x="35" y="4"/>
                      <a:pt x="33" y="3"/>
                      <a:pt x="33" y="3"/>
                    </a:cubicBezTo>
                    <a:cubicBezTo>
                      <a:pt x="33" y="4"/>
                      <a:pt x="33" y="4"/>
                      <a:pt x="33" y="4"/>
                    </a:cubicBezTo>
                    <a:cubicBezTo>
                      <a:pt x="31" y="3"/>
                      <a:pt x="31" y="6"/>
                      <a:pt x="29" y="6"/>
                    </a:cubicBezTo>
                    <a:cubicBezTo>
                      <a:pt x="29" y="5"/>
                      <a:pt x="30" y="3"/>
                      <a:pt x="29" y="3"/>
                    </a:cubicBezTo>
                    <a:cubicBezTo>
                      <a:pt x="29" y="4"/>
                      <a:pt x="26" y="8"/>
                      <a:pt x="25" y="9"/>
                    </a:cubicBezTo>
                    <a:cubicBezTo>
                      <a:pt x="25" y="8"/>
                      <a:pt x="25" y="8"/>
                      <a:pt x="25" y="8"/>
                    </a:cubicBezTo>
                    <a:cubicBezTo>
                      <a:pt x="24" y="9"/>
                      <a:pt x="24" y="9"/>
                      <a:pt x="24" y="9"/>
                    </a:cubicBezTo>
                    <a:cubicBezTo>
                      <a:pt x="24" y="7"/>
                      <a:pt x="27" y="3"/>
                      <a:pt x="28" y="2"/>
                    </a:cubicBezTo>
                    <a:cubicBezTo>
                      <a:pt x="28" y="2"/>
                      <a:pt x="28" y="1"/>
                      <a:pt x="27" y="1"/>
                    </a:cubicBezTo>
                    <a:cubicBezTo>
                      <a:pt x="27" y="1"/>
                      <a:pt x="28" y="0"/>
                      <a:pt x="28" y="0"/>
                    </a:cubicBezTo>
                    <a:cubicBezTo>
                      <a:pt x="28" y="0"/>
                      <a:pt x="28" y="0"/>
                      <a:pt x="27" y="0"/>
                    </a:cubicBezTo>
                    <a:cubicBezTo>
                      <a:pt x="26" y="0"/>
                      <a:pt x="26" y="0"/>
                      <a:pt x="26" y="0"/>
                    </a:cubicBezTo>
                    <a:cubicBezTo>
                      <a:pt x="26" y="1"/>
                      <a:pt x="24" y="1"/>
                      <a:pt x="24" y="2"/>
                    </a:cubicBezTo>
                    <a:cubicBezTo>
                      <a:pt x="24" y="2"/>
                      <a:pt x="24" y="2"/>
                      <a:pt x="25" y="2"/>
                    </a:cubicBezTo>
                    <a:cubicBezTo>
                      <a:pt x="26" y="1"/>
                      <a:pt x="27" y="1"/>
                      <a:pt x="27" y="1"/>
                    </a:cubicBezTo>
                    <a:cubicBezTo>
                      <a:pt x="26" y="2"/>
                      <a:pt x="25" y="5"/>
                      <a:pt x="23" y="4"/>
                    </a:cubicBezTo>
                    <a:cubicBezTo>
                      <a:pt x="23" y="4"/>
                      <a:pt x="23" y="2"/>
                      <a:pt x="23" y="1"/>
                    </a:cubicBezTo>
                    <a:cubicBezTo>
                      <a:pt x="23" y="2"/>
                      <a:pt x="22" y="2"/>
                      <a:pt x="22" y="2"/>
                    </a:cubicBezTo>
                    <a:cubicBezTo>
                      <a:pt x="22" y="1"/>
                      <a:pt x="22" y="1"/>
                      <a:pt x="22" y="1"/>
                    </a:cubicBezTo>
                    <a:cubicBezTo>
                      <a:pt x="21" y="1"/>
                      <a:pt x="21" y="3"/>
                      <a:pt x="19" y="2"/>
                    </a:cubicBezTo>
                    <a:cubicBezTo>
                      <a:pt x="19" y="2"/>
                      <a:pt x="18" y="1"/>
                      <a:pt x="18" y="1"/>
                    </a:cubicBezTo>
                    <a:cubicBezTo>
                      <a:pt x="19" y="3"/>
                      <a:pt x="20" y="7"/>
                      <a:pt x="20" y="9"/>
                    </a:cubicBezTo>
                    <a:cubicBezTo>
                      <a:pt x="19" y="9"/>
                      <a:pt x="18" y="7"/>
                      <a:pt x="17" y="7"/>
                    </a:cubicBezTo>
                    <a:cubicBezTo>
                      <a:pt x="16" y="6"/>
                      <a:pt x="17" y="4"/>
                      <a:pt x="16" y="3"/>
                    </a:cubicBezTo>
                    <a:cubicBezTo>
                      <a:pt x="16" y="3"/>
                      <a:pt x="16" y="4"/>
                      <a:pt x="16" y="4"/>
                    </a:cubicBezTo>
                    <a:cubicBezTo>
                      <a:pt x="16" y="4"/>
                      <a:pt x="16" y="3"/>
                      <a:pt x="15" y="3"/>
                    </a:cubicBezTo>
                    <a:cubicBezTo>
                      <a:pt x="15" y="5"/>
                      <a:pt x="13" y="4"/>
                      <a:pt x="15" y="5"/>
                    </a:cubicBezTo>
                    <a:cubicBezTo>
                      <a:pt x="14" y="5"/>
                      <a:pt x="14" y="5"/>
                      <a:pt x="13" y="5"/>
                    </a:cubicBezTo>
                    <a:cubicBezTo>
                      <a:pt x="14" y="6"/>
                      <a:pt x="13" y="8"/>
                      <a:pt x="13" y="9"/>
                    </a:cubicBezTo>
                    <a:cubicBezTo>
                      <a:pt x="13" y="8"/>
                      <a:pt x="12" y="8"/>
                      <a:pt x="12" y="8"/>
                    </a:cubicBezTo>
                    <a:cubicBezTo>
                      <a:pt x="11" y="8"/>
                      <a:pt x="10" y="9"/>
                      <a:pt x="8" y="9"/>
                    </a:cubicBezTo>
                    <a:cubicBezTo>
                      <a:pt x="8" y="9"/>
                      <a:pt x="7" y="9"/>
                      <a:pt x="7" y="9"/>
                    </a:cubicBezTo>
                    <a:cubicBezTo>
                      <a:pt x="7" y="9"/>
                      <a:pt x="7" y="10"/>
                      <a:pt x="7" y="10"/>
                    </a:cubicBezTo>
                    <a:cubicBezTo>
                      <a:pt x="5" y="10"/>
                      <a:pt x="8" y="9"/>
                      <a:pt x="6" y="8"/>
                    </a:cubicBezTo>
                    <a:cubicBezTo>
                      <a:pt x="6" y="9"/>
                      <a:pt x="6" y="10"/>
                      <a:pt x="5" y="11"/>
                    </a:cubicBezTo>
                    <a:cubicBezTo>
                      <a:pt x="6" y="12"/>
                      <a:pt x="7" y="10"/>
                      <a:pt x="7" y="9"/>
                    </a:cubicBezTo>
                    <a:cubicBezTo>
                      <a:pt x="8" y="11"/>
                      <a:pt x="8" y="13"/>
                      <a:pt x="8" y="14"/>
                    </a:cubicBezTo>
                    <a:cubicBezTo>
                      <a:pt x="7" y="15"/>
                      <a:pt x="7" y="14"/>
                      <a:pt x="7" y="14"/>
                    </a:cubicBezTo>
                    <a:cubicBezTo>
                      <a:pt x="5" y="16"/>
                      <a:pt x="8" y="17"/>
                      <a:pt x="6" y="18"/>
                    </a:cubicBezTo>
                    <a:cubicBezTo>
                      <a:pt x="4" y="18"/>
                      <a:pt x="4" y="17"/>
                      <a:pt x="3" y="16"/>
                    </a:cubicBezTo>
                    <a:cubicBezTo>
                      <a:pt x="4" y="15"/>
                      <a:pt x="5" y="16"/>
                      <a:pt x="5" y="15"/>
                    </a:cubicBezTo>
                    <a:cubicBezTo>
                      <a:pt x="4" y="15"/>
                      <a:pt x="4" y="15"/>
                      <a:pt x="4" y="15"/>
                    </a:cubicBezTo>
                    <a:cubicBezTo>
                      <a:pt x="4" y="15"/>
                      <a:pt x="4" y="14"/>
                      <a:pt x="5" y="14"/>
                    </a:cubicBezTo>
                    <a:cubicBezTo>
                      <a:pt x="4" y="14"/>
                      <a:pt x="2" y="17"/>
                      <a:pt x="1" y="18"/>
                    </a:cubicBezTo>
                    <a:cubicBezTo>
                      <a:pt x="1" y="19"/>
                      <a:pt x="1" y="20"/>
                      <a:pt x="1" y="19"/>
                    </a:cubicBezTo>
                    <a:cubicBezTo>
                      <a:pt x="1" y="19"/>
                      <a:pt x="1" y="19"/>
                      <a:pt x="1" y="19"/>
                    </a:cubicBezTo>
                    <a:cubicBezTo>
                      <a:pt x="2" y="19"/>
                      <a:pt x="2" y="20"/>
                      <a:pt x="3" y="20"/>
                    </a:cubicBezTo>
                    <a:cubicBezTo>
                      <a:pt x="3" y="21"/>
                      <a:pt x="3" y="22"/>
                      <a:pt x="3" y="23"/>
                    </a:cubicBezTo>
                    <a:cubicBezTo>
                      <a:pt x="1" y="22"/>
                      <a:pt x="1" y="22"/>
                      <a:pt x="1" y="22"/>
                    </a:cubicBezTo>
                    <a:cubicBezTo>
                      <a:pt x="2" y="23"/>
                      <a:pt x="2" y="22"/>
                      <a:pt x="2" y="22"/>
                    </a:cubicBezTo>
                    <a:cubicBezTo>
                      <a:pt x="2" y="22"/>
                      <a:pt x="0" y="23"/>
                      <a:pt x="1" y="24"/>
                    </a:cubicBezTo>
                    <a:cubicBezTo>
                      <a:pt x="2" y="23"/>
                      <a:pt x="2" y="23"/>
                      <a:pt x="2" y="23"/>
                    </a:cubicBezTo>
                    <a:cubicBezTo>
                      <a:pt x="3" y="24"/>
                      <a:pt x="4" y="25"/>
                      <a:pt x="3" y="26"/>
                    </a:cubicBezTo>
                    <a:cubicBezTo>
                      <a:pt x="4" y="26"/>
                      <a:pt x="3" y="26"/>
                      <a:pt x="4" y="26"/>
                    </a:cubicBezTo>
                    <a:cubicBezTo>
                      <a:pt x="3" y="26"/>
                      <a:pt x="5" y="24"/>
                      <a:pt x="3" y="24"/>
                    </a:cubicBezTo>
                    <a:cubicBezTo>
                      <a:pt x="5" y="24"/>
                      <a:pt x="4" y="23"/>
                      <a:pt x="6" y="23"/>
                    </a:cubicBezTo>
                    <a:cubicBezTo>
                      <a:pt x="5" y="23"/>
                      <a:pt x="5" y="23"/>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4" y="22"/>
                    </a:cubicBezTo>
                    <a:cubicBezTo>
                      <a:pt x="4" y="21"/>
                      <a:pt x="4" y="20"/>
                      <a:pt x="4" y="20"/>
                    </a:cubicBezTo>
                    <a:cubicBezTo>
                      <a:pt x="4" y="20"/>
                      <a:pt x="4" y="20"/>
                      <a:pt x="5" y="20"/>
                    </a:cubicBezTo>
                    <a:cubicBezTo>
                      <a:pt x="5" y="19"/>
                      <a:pt x="5" y="19"/>
                      <a:pt x="5" y="19"/>
                    </a:cubicBezTo>
                    <a:cubicBezTo>
                      <a:pt x="5" y="20"/>
                      <a:pt x="6" y="19"/>
                      <a:pt x="6" y="20"/>
                    </a:cubicBezTo>
                    <a:cubicBezTo>
                      <a:pt x="7" y="20"/>
                      <a:pt x="7" y="20"/>
                      <a:pt x="7" y="20"/>
                    </a:cubicBezTo>
                    <a:cubicBezTo>
                      <a:pt x="8" y="19"/>
                      <a:pt x="8" y="19"/>
                      <a:pt x="8" y="19"/>
                    </a:cubicBezTo>
                    <a:cubicBezTo>
                      <a:pt x="8" y="18"/>
                      <a:pt x="8" y="17"/>
                      <a:pt x="8" y="18"/>
                    </a:cubicBezTo>
                    <a:cubicBezTo>
                      <a:pt x="8" y="18"/>
                      <a:pt x="9" y="16"/>
                      <a:pt x="9" y="16"/>
                    </a:cubicBezTo>
                    <a:cubicBezTo>
                      <a:pt x="9" y="17"/>
                      <a:pt x="9" y="17"/>
                      <a:pt x="9" y="17"/>
                    </a:cubicBezTo>
                    <a:cubicBezTo>
                      <a:pt x="10" y="16"/>
                      <a:pt x="10" y="14"/>
                      <a:pt x="12" y="14"/>
                    </a:cubicBezTo>
                    <a:cubicBezTo>
                      <a:pt x="12" y="14"/>
                      <a:pt x="12" y="13"/>
                      <a:pt x="13" y="13"/>
                    </a:cubicBezTo>
                    <a:cubicBezTo>
                      <a:pt x="14" y="14"/>
                      <a:pt x="14" y="14"/>
                      <a:pt x="14" y="14"/>
                    </a:cubicBezTo>
                    <a:cubicBezTo>
                      <a:pt x="14" y="13"/>
                      <a:pt x="15" y="14"/>
                      <a:pt x="15" y="13"/>
                    </a:cubicBezTo>
                    <a:cubicBezTo>
                      <a:pt x="17" y="14"/>
                      <a:pt x="18" y="12"/>
                      <a:pt x="19" y="12"/>
                    </a:cubicBezTo>
                    <a:cubicBezTo>
                      <a:pt x="19" y="11"/>
                      <a:pt x="19" y="11"/>
                      <a:pt x="19" y="11"/>
                    </a:cubicBezTo>
                    <a:cubicBezTo>
                      <a:pt x="19" y="11"/>
                      <a:pt x="20" y="11"/>
                      <a:pt x="21" y="10"/>
                    </a:cubicBezTo>
                    <a:cubicBezTo>
                      <a:pt x="20" y="10"/>
                      <a:pt x="20" y="10"/>
                      <a:pt x="20" y="10"/>
                    </a:cubicBezTo>
                    <a:cubicBezTo>
                      <a:pt x="21" y="9"/>
                      <a:pt x="22" y="10"/>
                      <a:pt x="24" y="10"/>
                    </a:cubicBezTo>
                    <a:cubicBezTo>
                      <a:pt x="24" y="10"/>
                      <a:pt x="23" y="10"/>
                      <a:pt x="23" y="10"/>
                    </a:cubicBezTo>
                    <a:cubicBezTo>
                      <a:pt x="24" y="11"/>
                      <a:pt x="24" y="11"/>
                      <a:pt x="25" y="10"/>
                    </a:cubicBezTo>
                    <a:cubicBezTo>
                      <a:pt x="26" y="10"/>
                      <a:pt x="27" y="10"/>
                      <a:pt x="27" y="10"/>
                    </a:cubicBezTo>
                    <a:cubicBezTo>
                      <a:pt x="28" y="10"/>
                      <a:pt x="28" y="10"/>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9" y="11"/>
                      <a:pt x="29" y="11"/>
                    </a:cubicBezTo>
                    <a:cubicBezTo>
                      <a:pt x="29" y="12"/>
                      <a:pt x="29" y="12"/>
                      <a:pt x="29" y="12"/>
                    </a:cubicBezTo>
                    <a:cubicBezTo>
                      <a:pt x="29" y="12"/>
                      <a:pt x="29" y="12"/>
                      <a:pt x="29" y="12"/>
                    </a:cubicBezTo>
                    <a:cubicBezTo>
                      <a:pt x="30" y="12"/>
                      <a:pt x="30" y="11"/>
                      <a:pt x="30" y="10"/>
                    </a:cubicBezTo>
                    <a:cubicBezTo>
                      <a:pt x="30" y="10"/>
                      <a:pt x="30" y="10"/>
                      <a:pt x="30" y="10"/>
                    </a:cubicBezTo>
                    <a:cubicBezTo>
                      <a:pt x="30" y="12"/>
                      <a:pt x="31" y="10"/>
                      <a:pt x="31" y="12"/>
                    </a:cubicBezTo>
                    <a:cubicBezTo>
                      <a:pt x="32" y="11"/>
                      <a:pt x="33" y="12"/>
                      <a:pt x="34" y="10"/>
                    </a:cubicBezTo>
                    <a:cubicBezTo>
                      <a:pt x="34" y="10"/>
                      <a:pt x="34" y="11"/>
                      <a:pt x="34" y="10"/>
                    </a:cubicBezTo>
                    <a:cubicBezTo>
                      <a:pt x="34" y="11"/>
                      <a:pt x="35" y="11"/>
                      <a:pt x="35" y="11"/>
                    </a:cubicBezTo>
                    <a:cubicBezTo>
                      <a:pt x="35" y="12"/>
                      <a:pt x="35" y="12"/>
                      <a:pt x="35" y="12"/>
                    </a:cubicBezTo>
                    <a:cubicBezTo>
                      <a:pt x="37" y="11"/>
                      <a:pt x="37" y="11"/>
                      <a:pt x="37" y="11"/>
                    </a:cubicBezTo>
                    <a:cubicBezTo>
                      <a:pt x="37" y="12"/>
                      <a:pt x="37" y="12"/>
                      <a:pt x="36" y="13"/>
                    </a:cubicBezTo>
                    <a:cubicBezTo>
                      <a:pt x="38" y="12"/>
                      <a:pt x="37" y="13"/>
                      <a:pt x="39" y="13"/>
                    </a:cubicBezTo>
                    <a:cubicBezTo>
                      <a:pt x="38" y="13"/>
                      <a:pt x="38" y="13"/>
                      <a:pt x="38" y="13"/>
                    </a:cubicBezTo>
                    <a:cubicBezTo>
                      <a:pt x="39" y="13"/>
                      <a:pt x="40" y="13"/>
                      <a:pt x="40" y="14"/>
                    </a:cubicBezTo>
                    <a:cubicBezTo>
                      <a:pt x="40" y="14"/>
                      <a:pt x="41" y="15"/>
                      <a:pt x="42" y="16"/>
                    </a:cubicBezTo>
                    <a:cubicBezTo>
                      <a:pt x="43" y="17"/>
                      <a:pt x="44" y="18"/>
                      <a:pt x="44" y="19"/>
                    </a:cubicBezTo>
                    <a:cubicBezTo>
                      <a:pt x="46" y="17"/>
                      <a:pt x="44" y="21"/>
                      <a:pt x="46" y="20"/>
                    </a:cubicBezTo>
                    <a:cubicBezTo>
                      <a:pt x="46" y="20"/>
                      <a:pt x="46" y="21"/>
                      <a:pt x="45" y="21"/>
                    </a:cubicBezTo>
                    <a:cubicBezTo>
                      <a:pt x="46" y="21"/>
                      <a:pt x="46" y="23"/>
                      <a:pt x="47" y="22"/>
                    </a:cubicBezTo>
                    <a:cubicBezTo>
                      <a:pt x="47" y="23"/>
                      <a:pt x="46" y="23"/>
                      <a:pt x="46" y="23"/>
                    </a:cubicBezTo>
                    <a:cubicBezTo>
                      <a:pt x="46" y="23"/>
                      <a:pt x="47" y="23"/>
                      <a:pt x="47" y="23"/>
                    </a:cubicBezTo>
                    <a:cubicBezTo>
                      <a:pt x="47" y="24"/>
                      <a:pt x="46" y="23"/>
                      <a:pt x="46" y="23"/>
                    </a:cubicBezTo>
                    <a:cubicBezTo>
                      <a:pt x="47" y="24"/>
                      <a:pt x="48" y="23"/>
                      <a:pt x="50" y="23"/>
                    </a:cubicBezTo>
                    <a:cubicBezTo>
                      <a:pt x="49" y="24"/>
                      <a:pt x="50" y="24"/>
                      <a:pt x="51" y="24"/>
                    </a:cubicBezTo>
                    <a:cubicBezTo>
                      <a:pt x="50" y="24"/>
                      <a:pt x="50" y="25"/>
                      <a:pt x="50" y="24"/>
                    </a:cubicBezTo>
                    <a:cubicBezTo>
                      <a:pt x="50" y="25"/>
                      <a:pt x="51" y="27"/>
                      <a:pt x="52" y="26"/>
                    </a:cubicBezTo>
                    <a:cubicBezTo>
                      <a:pt x="52" y="26"/>
                      <a:pt x="52" y="27"/>
                      <a:pt x="52" y="27"/>
                    </a:cubicBezTo>
                    <a:cubicBezTo>
                      <a:pt x="53" y="28"/>
                      <a:pt x="53" y="28"/>
                      <a:pt x="53" y="29"/>
                    </a:cubicBezTo>
                    <a:cubicBezTo>
                      <a:pt x="53" y="28"/>
                      <a:pt x="53" y="28"/>
                      <a:pt x="53" y="28"/>
                    </a:cubicBezTo>
                    <a:cubicBezTo>
                      <a:pt x="55" y="28"/>
                      <a:pt x="54" y="29"/>
                      <a:pt x="54" y="30"/>
                    </a:cubicBezTo>
                    <a:cubicBezTo>
                      <a:pt x="54" y="30"/>
                      <a:pt x="54" y="30"/>
                      <a:pt x="54" y="30"/>
                    </a:cubicBezTo>
                    <a:cubicBezTo>
                      <a:pt x="54" y="32"/>
                      <a:pt x="55" y="30"/>
                      <a:pt x="55" y="32"/>
                    </a:cubicBezTo>
                    <a:cubicBezTo>
                      <a:pt x="56" y="32"/>
                      <a:pt x="56" y="32"/>
                      <a:pt x="56" y="32"/>
                    </a:cubicBezTo>
                    <a:cubicBezTo>
                      <a:pt x="58" y="31"/>
                      <a:pt x="55" y="34"/>
                      <a:pt x="56" y="35"/>
                    </a:cubicBezTo>
                    <a:cubicBezTo>
                      <a:pt x="57" y="34"/>
                      <a:pt x="57" y="34"/>
                      <a:pt x="57" y="34"/>
                    </a:cubicBezTo>
                    <a:cubicBezTo>
                      <a:pt x="58" y="35"/>
                      <a:pt x="55" y="37"/>
                      <a:pt x="55" y="37"/>
                    </a:cubicBezTo>
                    <a:cubicBezTo>
                      <a:pt x="54" y="37"/>
                      <a:pt x="54" y="37"/>
                      <a:pt x="54" y="37"/>
                    </a:cubicBezTo>
                    <a:cubicBezTo>
                      <a:pt x="53" y="39"/>
                      <a:pt x="55" y="37"/>
                      <a:pt x="56" y="38"/>
                    </a:cubicBezTo>
                    <a:cubicBezTo>
                      <a:pt x="55" y="38"/>
                      <a:pt x="54" y="38"/>
                      <a:pt x="54" y="39"/>
                    </a:cubicBezTo>
                    <a:cubicBezTo>
                      <a:pt x="54" y="39"/>
                      <a:pt x="57" y="40"/>
                      <a:pt x="56" y="42"/>
                    </a:cubicBezTo>
                    <a:cubicBezTo>
                      <a:pt x="56" y="41"/>
                      <a:pt x="57" y="41"/>
                      <a:pt x="57" y="41"/>
                    </a:cubicBezTo>
                    <a:cubicBezTo>
                      <a:pt x="58" y="42"/>
                      <a:pt x="56" y="44"/>
                      <a:pt x="57" y="44"/>
                    </a:cubicBezTo>
                    <a:cubicBezTo>
                      <a:pt x="57" y="45"/>
                      <a:pt x="57" y="45"/>
                      <a:pt x="57" y="45"/>
                    </a:cubicBezTo>
                    <a:cubicBezTo>
                      <a:pt x="58" y="45"/>
                      <a:pt x="58" y="47"/>
                      <a:pt x="59" y="47"/>
                    </a:cubicBezTo>
                    <a:cubicBezTo>
                      <a:pt x="57" y="47"/>
                      <a:pt x="58" y="48"/>
                      <a:pt x="58" y="49"/>
                    </a:cubicBezTo>
                    <a:cubicBezTo>
                      <a:pt x="58" y="50"/>
                      <a:pt x="59" y="51"/>
                      <a:pt x="57" y="51"/>
                    </a:cubicBezTo>
                    <a:cubicBezTo>
                      <a:pt x="57" y="51"/>
                      <a:pt x="57" y="51"/>
                      <a:pt x="57" y="52"/>
                    </a:cubicBezTo>
                    <a:cubicBezTo>
                      <a:pt x="57" y="52"/>
                      <a:pt x="57" y="53"/>
                      <a:pt x="57" y="53"/>
                    </a:cubicBezTo>
                    <a:cubicBezTo>
                      <a:pt x="57" y="52"/>
                      <a:pt x="57" y="52"/>
                      <a:pt x="57" y="52"/>
                    </a:cubicBezTo>
                    <a:cubicBezTo>
                      <a:pt x="57" y="54"/>
                      <a:pt x="57" y="54"/>
                      <a:pt x="58" y="55"/>
                    </a:cubicBezTo>
                    <a:cubicBezTo>
                      <a:pt x="58" y="55"/>
                      <a:pt x="58" y="55"/>
                      <a:pt x="57" y="55"/>
                    </a:cubicBezTo>
                    <a:cubicBezTo>
                      <a:pt x="56" y="56"/>
                      <a:pt x="57" y="56"/>
                      <a:pt x="58" y="58"/>
                    </a:cubicBezTo>
                    <a:cubicBezTo>
                      <a:pt x="57" y="58"/>
                      <a:pt x="57" y="58"/>
                      <a:pt x="57" y="58"/>
                    </a:cubicBezTo>
                    <a:cubicBezTo>
                      <a:pt x="57" y="59"/>
                      <a:pt x="55" y="60"/>
                      <a:pt x="55" y="62"/>
                    </a:cubicBezTo>
                    <a:cubicBezTo>
                      <a:pt x="55" y="62"/>
                      <a:pt x="55" y="62"/>
                      <a:pt x="55" y="61"/>
                    </a:cubicBezTo>
                    <a:cubicBezTo>
                      <a:pt x="55" y="63"/>
                      <a:pt x="54" y="63"/>
                      <a:pt x="53" y="64"/>
                    </a:cubicBezTo>
                    <a:cubicBezTo>
                      <a:pt x="52" y="64"/>
                      <a:pt x="51" y="65"/>
                      <a:pt x="53" y="66"/>
                    </a:cubicBezTo>
                    <a:cubicBezTo>
                      <a:pt x="53" y="68"/>
                      <a:pt x="53" y="68"/>
                      <a:pt x="53" y="68"/>
                    </a:cubicBezTo>
                    <a:cubicBezTo>
                      <a:pt x="54" y="67"/>
                      <a:pt x="54" y="69"/>
                      <a:pt x="55" y="69"/>
                    </a:cubicBezTo>
                    <a:cubicBezTo>
                      <a:pt x="54" y="70"/>
                      <a:pt x="53" y="69"/>
                      <a:pt x="53" y="69"/>
                    </a:cubicBezTo>
                    <a:cubicBezTo>
                      <a:pt x="53" y="69"/>
                      <a:pt x="53" y="69"/>
                      <a:pt x="53" y="69"/>
                    </a:cubicBezTo>
                    <a:cubicBezTo>
                      <a:pt x="52" y="67"/>
                      <a:pt x="51" y="70"/>
                      <a:pt x="50" y="69"/>
                    </a:cubicBezTo>
                    <a:cubicBezTo>
                      <a:pt x="48" y="71"/>
                      <a:pt x="45" y="72"/>
                      <a:pt x="43" y="73"/>
                    </a:cubicBezTo>
                    <a:cubicBezTo>
                      <a:pt x="43" y="74"/>
                      <a:pt x="43" y="74"/>
                      <a:pt x="43" y="74"/>
                    </a:cubicBezTo>
                    <a:cubicBezTo>
                      <a:pt x="42" y="74"/>
                      <a:pt x="42" y="74"/>
                      <a:pt x="42" y="74"/>
                    </a:cubicBezTo>
                    <a:cubicBezTo>
                      <a:pt x="42" y="74"/>
                      <a:pt x="42" y="73"/>
                      <a:pt x="42" y="73"/>
                    </a:cubicBezTo>
                    <a:cubicBezTo>
                      <a:pt x="42" y="72"/>
                      <a:pt x="41" y="74"/>
                      <a:pt x="41" y="74"/>
                    </a:cubicBezTo>
                    <a:cubicBezTo>
                      <a:pt x="40" y="74"/>
                      <a:pt x="42" y="73"/>
                      <a:pt x="41" y="73"/>
                    </a:cubicBezTo>
                    <a:cubicBezTo>
                      <a:pt x="41" y="73"/>
                      <a:pt x="41" y="73"/>
                      <a:pt x="41" y="73"/>
                    </a:cubicBezTo>
                    <a:cubicBezTo>
                      <a:pt x="41" y="73"/>
                      <a:pt x="41" y="73"/>
                      <a:pt x="41" y="73"/>
                    </a:cubicBezTo>
                    <a:cubicBezTo>
                      <a:pt x="40" y="74"/>
                      <a:pt x="41" y="74"/>
                      <a:pt x="40" y="74"/>
                    </a:cubicBezTo>
                    <a:cubicBezTo>
                      <a:pt x="39" y="74"/>
                      <a:pt x="39" y="74"/>
                      <a:pt x="39" y="74"/>
                    </a:cubicBezTo>
                    <a:cubicBezTo>
                      <a:pt x="39" y="73"/>
                      <a:pt x="39" y="73"/>
                      <a:pt x="39" y="74"/>
                    </a:cubicBezTo>
                    <a:cubicBezTo>
                      <a:pt x="39" y="74"/>
                      <a:pt x="37" y="74"/>
                      <a:pt x="37" y="74"/>
                    </a:cubicBezTo>
                    <a:cubicBezTo>
                      <a:pt x="38" y="75"/>
                      <a:pt x="38" y="75"/>
                      <a:pt x="38" y="75"/>
                    </a:cubicBezTo>
                    <a:cubicBezTo>
                      <a:pt x="38" y="75"/>
                      <a:pt x="37" y="75"/>
                      <a:pt x="38" y="76"/>
                    </a:cubicBezTo>
                    <a:cubicBezTo>
                      <a:pt x="37" y="74"/>
                      <a:pt x="33" y="75"/>
                      <a:pt x="32" y="75"/>
                    </a:cubicBezTo>
                    <a:cubicBezTo>
                      <a:pt x="31" y="75"/>
                      <a:pt x="30" y="75"/>
                      <a:pt x="29" y="75"/>
                    </a:cubicBezTo>
                    <a:cubicBezTo>
                      <a:pt x="30" y="75"/>
                      <a:pt x="29" y="76"/>
                      <a:pt x="29" y="76"/>
                    </a:cubicBezTo>
                    <a:cubicBezTo>
                      <a:pt x="30" y="73"/>
                      <a:pt x="27" y="74"/>
                      <a:pt x="27" y="72"/>
                    </a:cubicBezTo>
                    <a:cubicBezTo>
                      <a:pt x="27" y="74"/>
                      <a:pt x="25" y="72"/>
                      <a:pt x="25" y="74"/>
                    </a:cubicBezTo>
                    <a:cubicBezTo>
                      <a:pt x="24" y="73"/>
                      <a:pt x="25" y="73"/>
                      <a:pt x="25" y="72"/>
                    </a:cubicBezTo>
                    <a:cubicBezTo>
                      <a:pt x="23" y="72"/>
                      <a:pt x="22" y="70"/>
                      <a:pt x="20" y="69"/>
                    </a:cubicBezTo>
                    <a:cubicBezTo>
                      <a:pt x="20" y="69"/>
                      <a:pt x="20" y="70"/>
                      <a:pt x="19" y="70"/>
                    </a:cubicBezTo>
                    <a:cubicBezTo>
                      <a:pt x="19" y="68"/>
                      <a:pt x="19" y="68"/>
                      <a:pt x="19" y="68"/>
                    </a:cubicBezTo>
                    <a:cubicBezTo>
                      <a:pt x="19" y="68"/>
                      <a:pt x="18" y="69"/>
                      <a:pt x="18" y="68"/>
                    </a:cubicBezTo>
                    <a:cubicBezTo>
                      <a:pt x="18" y="68"/>
                      <a:pt x="18" y="69"/>
                      <a:pt x="17" y="69"/>
                    </a:cubicBezTo>
                    <a:cubicBezTo>
                      <a:pt x="16" y="67"/>
                      <a:pt x="14" y="66"/>
                      <a:pt x="13" y="64"/>
                    </a:cubicBezTo>
                    <a:cubicBezTo>
                      <a:pt x="11" y="63"/>
                      <a:pt x="10" y="61"/>
                      <a:pt x="10" y="58"/>
                    </a:cubicBezTo>
                    <a:cubicBezTo>
                      <a:pt x="9" y="59"/>
                      <a:pt x="9" y="59"/>
                      <a:pt x="9" y="58"/>
                    </a:cubicBezTo>
                    <a:cubicBezTo>
                      <a:pt x="9" y="59"/>
                      <a:pt x="8" y="59"/>
                      <a:pt x="8" y="59"/>
                    </a:cubicBezTo>
                    <a:cubicBezTo>
                      <a:pt x="8" y="59"/>
                      <a:pt x="8" y="57"/>
                      <a:pt x="8" y="57"/>
                    </a:cubicBezTo>
                    <a:cubicBezTo>
                      <a:pt x="7" y="57"/>
                      <a:pt x="7" y="55"/>
                      <a:pt x="6" y="56"/>
                    </a:cubicBezTo>
                    <a:cubicBezTo>
                      <a:pt x="6" y="56"/>
                      <a:pt x="6" y="56"/>
                      <a:pt x="6" y="56"/>
                    </a:cubicBezTo>
                    <a:cubicBezTo>
                      <a:pt x="4" y="56"/>
                      <a:pt x="4" y="59"/>
                      <a:pt x="2" y="60"/>
                    </a:cubicBezTo>
                    <a:cubicBezTo>
                      <a:pt x="4" y="60"/>
                      <a:pt x="2" y="63"/>
                      <a:pt x="4" y="63"/>
                    </a:cubicBezTo>
                    <a:cubicBezTo>
                      <a:pt x="4" y="64"/>
                      <a:pt x="4" y="63"/>
                      <a:pt x="4" y="64"/>
                    </a:cubicBezTo>
                    <a:cubicBezTo>
                      <a:pt x="4" y="64"/>
                      <a:pt x="5" y="64"/>
                      <a:pt x="5" y="65"/>
                    </a:cubicBezTo>
                    <a:cubicBezTo>
                      <a:pt x="5" y="65"/>
                      <a:pt x="5" y="65"/>
                      <a:pt x="5" y="65"/>
                    </a:cubicBezTo>
                    <a:cubicBezTo>
                      <a:pt x="7" y="67"/>
                      <a:pt x="7" y="68"/>
                      <a:pt x="9" y="71"/>
                    </a:cubicBezTo>
                    <a:cubicBezTo>
                      <a:pt x="9" y="70"/>
                      <a:pt x="9" y="70"/>
                      <a:pt x="9" y="70"/>
                    </a:cubicBezTo>
                    <a:cubicBezTo>
                      <a:pt x="9" y="70"/>
                      <a:pt x="9" y="71"/>
                      <a:pt x="9" y="71"/>
                    </a:cubicBezTo>
                    <a:cubicBezTo>
                      <a:pt x="11" y="71"/>
                      <a:pt x="8" y="70"/>
                      <a:pt x="10" y="69"/>
                    </a:cubicBezTo>
                    <a:cubicBezTo>
                      <a:pt x="9" y="71"/>
                      <a:pt x="13" y="72"/>
                      <a:pt x="12" y="74"/>
                    </a:cubicBezTo>
                    <a:cubicBezTo>
                      <a:pt x="13" y="75"/>
                      <a:pt x="12" y="73"/>
                      <a:pt x="13" y="74"/>
                    </a:cubicBezTo>
                    <a:cubicBezTo>
                      <a:pt x="13" y="74"/>
                      <a:pt x="13" y="74"/>
                      <a:pt x="13" y="74"/>
                    </a:cubicBezTo>
                    <a:cubicBezTo>
                      <a:pt x="14" y="74"/>
                      <a:pt x="14" y="74"/>
                      <a:pt x="14" y="74"/>
                    </a:cubicBezTo>
                    <a:cubicBezTo>
                      <a:pt x="14" y="74"/>
                      <a:pt x="14" y="75"/>
                      <a:pt x="14" y="75"/>
                    </a:cubicBezTo>
                    <a:cubicBezTo>
                      <a:pt x="14" y="75"/>
                      <a:pt x="13" y="75"/>
                      <a:pt x="13" y="75"/>
                    </a:cubicBezTo>
                    <a:cubicBezTo>
                      <a:pt x="13" y="76"/>
                      <a:pt x="15" y="76"/>
                      <a:pt x="15" y="77"/>
                    </a:cubicBezTo>
                    <a:cubicBezTo>
                      <a:pt x="15" y="77"/>
                      <a:pt x="15" y="76"/>
                      <a:pt x="15" y="76"/>
                    </a:cubicBezTo>
                    <a:cubicBezTo>
                      <a:pt x="17" y="77"/>
                      <a:pt x="20" y="79"/>
                      <a:pt x="23" y="79"/>
                    </a:cubicBezTo>
                    <a:cubicBezTo>
                      <a:pt x="23" y="79"/>
                      <a:pt x="23" y="79"/>
                      <a:pt x="23" y="79"/>
                    </a:cubicBezTo>
                    <a:cubicBezTo>
                      <a:pt x="25" y="79"/>
                      <a:pt x="24" y="80"/>
                      <a:pt x="26" y="80"/>
                    </a:cubicBezTo>
                    <a:cubicBezTo>
                      <a:pt x="26" y="80"/>
                      <a:pt x="26" y="80"/>
                      <a:pt x="26" y="80"/>
                    </a:cubicBezTo>
                    <a:cubicBezTo>
                      <a:pt x="27" y="80"/>
                      <a:pt x="28" y="80"/>
                      <a:pt x="28" y="80"/>
                    </a:cubicBezTo>
                    <a:cubicBezTo>
                      <a:pt x="27" y="80"/>
                      <a:pt x="29" y="81"/>
                      <a:pt x="28" y="82"/>
                    </a:cubicBezTo>
                    <a:cubicBezTo>
                      <a:pt x="30" y="81"/>
                      <a:pt x="29" y="81"/>
                      <a:pt x="31" y="80"/>
                    </a:cubicBezTo>
                    <a:cubicBezTo>
                      <a:pt x="31" y="80"/>
                      <a:pt x="31" y="80"/>
                      <a:pt x="31" y="80"/>
                    </a:cubicBezTo>
                    <a:cubicBezTo>
                      <a:pt x="32" y="80"/>
                      <a:pt x="32" y="80"/>
                      <a:pt x="33" y="79"/>
                    </a:cubicBezTo>
                    <a:cubicBezTo>
                      <a:pt x="32" y="80"/>
                      <a:pt x="33" y="81"/>
                      <a:pt x="32" y="81"/>
                    </a:cubicBezTo>
                    <a:cubicBezTo>
                      <a:pt x="35" y="83"/>
                      <a:pt x="36" y="80"/>
                      <a:pt x="37" y="82"/>
                    </a:cubicBezTo>
                    <a:cubicBezTo>
                      <a:pt x="38" y="80"/>
                      <a:pt x="35" y="81"/>
                      <a:pt x="36" y="81"/>
                    </a:cubicBezTo>
                    <a:cubicBezTo>
                      <a:pt x="35" y="80"/>
                      <a:pt x="36" y="79"/>
                      <a:pt x="37" y="79"/>
                    </a:cubicBezTo>
                    <a:cubicBezTo>
                      <a:pt x="38" y="79"/>
                      <a:pt x="38" y="82"/>
                      <a:pt x="40" y="82"/>
                    </a:cubicBezTo>
                    <a:cubicBezTo>
                      <a:pt x="40" y="82"/>
                      <a:pt x="40" y="82"/>
                      <a:pt x="40" y="82"/>
                    </a:cubicBezTo>
                    <a:cubicBezTo>
                      <a:pt x="41" y="82"/>
                      <a:pt x="41" y="81"/>
                      <a:pt x="42" y="82"/>
                    </a:cubicBezTo>
                    <a:cubicBezTo>
                      <a:pt x="43" y="80"/>
                      <a:pt x="44" y="81"/>
                      <a:pt x="43" y="80"/>
                    </a:cubicBezTo>
                    <a:cubicBezTo>
                      <a:pt x="43" y="80"/>
                      <a:pt x="42" y="81"/>
                      <a:pt x="42" y="80"/>
                    </a:cubicBezTo>
                    <a:cubicBezTo>
                      <a:pt x="43" y="80"/>
                      <a:pt x="43" y="78"/>
                      <a:pt x="45" y="78"/>
                    </a:cubicBezTo>
                    <a:cubicBezTo>
                      <a:pt x="45" y="79"/>
                      <a:pt x="44" y="79"/>
                      <a:pt x="44" y="79"/>
                    </a:cubicBezTo>
                    <a:cubicBezTo>
                      <a:pt x="45" y="80"/>
                      <a:pt x="45" y="79"/>
                      <a:pt x="45" y="79"/>
                    </a:cubicBezTo>
                    <a:cubicBezTo>
                      <a:pt x="46" y="81"/>
                      <a:pt x="44" y="80"/>
                      <a:pt x="43" y="82"/>
                    </a:cubicBezTo>
                    <a:cubicBezTo>
                      <a:pt x="43" y="82"/>
                      <a:pt x="44" y="80"/>
                      <a:pt x="44" y="82"/>
                    </a:cubicBezTo>
                    <a:cubicBezTo>
                      <a:pt x="44" y="79"/>
                      <a:pt x="46" y="81"/>
                      <a:pt x="47" y="79"/>
                    </a:cubicBezTo>
                    <a:cubicBezTo>
                      <a:pt x="47" y="80"/>
                      <a:pt x="47" y="80"/>
                      <a:pt x="47" y="80"/>
                    </a:cubicBezTo>
                    <a:cubicBezTo>
                      <a:pt x="47" y="80"/>
                      <a:pt x="48" y="79"/>
                      <a:pt x="48" y="79"/>
                    </a:cubicBezTo>
                    <a:cubicBezTo>
                      <a:pt x="48" y="81"/>
                      <a:pt x="48" y="81"/>
                      <a:pt x="48" y="81"/>
                    </a:cubicBezTo>
                    <a:cubicBezTo>
                      <a:pt x="48" y="79"/>
                      <a:pt x="50" y="81"/>
                      <a:pt x="51" y="79"/>
                    </a:cubicBezTo>
                    <a:cubicBezTo>
                      <a:pt x="49" y="81"/>
                      <a:pt x="50" y="79"/>
                      <a:pt x="49" y="79"/>
                    </a:cubicBezTo>
                    <a:cubicBezTo>
                      <a:pt x="50" y="76"/>
                      <a:pt x="51" y="80"/>
                      <a:pt x="54" y="78"/>
                    </a:cubicBezTo>
                    <a:cubicBezTo>
                      <a:pt x="54" y="78"/>
                      <a:pt x="52" y="78"/>
                      <a:pt x="52" y="78"/>
                    </a:cubicBezTo>
                    <a:cubicBezTo>
                      <a:pt x="53" y="77"/>
                      <a:pt x="54" y="77"/>
                      <a:pt x="54" y="77"/>
                    </a:cubicBezTo>
                    <a:cubicBezTo>
                      <a:pt x="56" y="76"/>
                      <a:pt x="54" y="77"/>
                      <a:pt x="54" y="76"/>
                    </a:cubicBezTo>
                    <a:cubicBezTo>
                      <a:pt x="55" y="76"/>
                      <a:pt x="54" y="75"/>
                      <a:pt x="55" y="74"/>
                    </a:cubicBezTo>
                    <a:cubicBezTo>
                      <a:pt x="55" y="75"/>
                      <a:pt x="55" y="75"/>
                      <a:pt x="55" y="75"/>
                    </a:cubicBezTo>
                    <a:cubicBezTo>
                      <a:pt x="57" y="73"/>
                      <a:pt x="54" y="73"/>
                      <a:pt x="56" y="72"/>
                    </a:cubicBezTo>
                    <a:cubicBezTo>
                      <a:pt x="57" y="73"/>
                      <a:pt x="57" y="73"/>
                      <a:pt x="57" y="73"/>
                    </a:cubicBezTo>
                    <a:cubicBezTo>
                      <a:pt x="57" y="72"/>
                      <a:pt x="57" y="72"/>
                      <a:pt x="57" y="72"/>
                    </a:cubicBezTo>
                    <a:cubicBezTo>
                      <a:pt x="58" y="73"/>
                      <a:pt x="58" y="73"/>
                      <a:pt x="58" y="73"/>
                    </a:cubicBezTo>
                    <a:cubicBezTo>
                      <a:pt x="58" y="72"/>
                      <a:pt x="58" y="72"/>
                      <a:pt x="59" y="71"/>
                    </a:cubicBezTo>
                    <a:cubicBezTo>
                      <a:pt x="59" y="71"/>
                      <a:pt x="58" y="70"/>
                      <a:pt x="58" y="69"/>
                    </a:cubicBezTo>
                    <a:cubicBezTo>
                      <a:pt x="59" y="69"/>
                      <a:pt x="59" y="70"/>
                      <a:pt x="60" y="69"/>
                    </a:cubicBezTo>
                    <a:cubicBezTo>
                      <a:pt x="60" y="69"/>
                      <a:pt x="60" y="70"/>
                      <a:pt x="59" y="70"/>
                    </a:cubicBezTo>
                    <a:cubicBezTo>
                      <a:pt x="60" y="70"/>
                      <a:pt x="60" y="71"/>
                      <a:pt x="60" y="71"/>
                    </a:cubicBezTo>
                    <a:cubicBezTo>
                      <a:pt x="61" y="71"/>
                      <a:pt x="61" y="69"/>
                      <a:pt x="61" y="69"/>
                    </a:cubicBezTo>
                    <a:cubicBezTo>
                      <a:pt x="61" y="69"/>
                      <a:pt x="61" y="69"/>
                      <a:pt x="61" y="69"/>
                    </a:cubicBezTo>
                    <a:cubicBezTo>
                      <a:pt x="61" y="67"/>
                      <a:pt x="61" y="67"/>
                      <a:pt x="61" y="67"/>
                    </a:cubicBezTo>
                    <a:cubicBezTo>
                      <a:pt x="61" y="67"/>
                      <a:pt x="61" y="67"/>
                      <a:pt x="61" y="67"/>
                    </a:cubicBezTo>
                    <a:cubicBezTo>
                      <a:pt x="62" y="67"/>
                      <a:pt x="61" y="67"/>
                      <a:pt x="62" y="66"/>
                    </a:cubicBezTo>
                    <a:cubicBezTo>
                      <a:pt x="62" y="66"/>
                      <a:pt x="63" y="67"/>
                      <a:pt x="63" y="68"/>
                    </a:cubicBezTo>
                    <a:cubicBezTo>
                      <a:pt x="63" y="68"/>
                      <a:pt x="63" y="66"/>
                      <a:pt x="63" y="66"/>
                    </a:cubicBezTo>
                    <a:cubicBezTo>
                      <a:pt x="63" y="66"/>
                      <a:pt x="64" y="65"/>
                      <a:pt x="64" y="65"/>
                    </a:cubicBezTo>
                    <a:cubicBezTo>
                      <a:pt x="65" y="64"/>
                      <a:pt x="64" y="62"/>
                      <a:pt x="65" y="61"/>
                    </a:cubicBezTo>
                    <a:cubicBezTo>
                      <a:pt x="65" y="61"/>
                      <a:pt x="65" y="61"/>
                      <a:pt x="65" y="60"/>
                    </a:cubicBezTo>
                    <a:cubicBezTo>
                      <a:pt x="65" y="59"/>
                      <a:pt x="66" y="58"/>
                      <a:pt x="66" y="57"/>
                    </a:cubicBezTo>
                    <a:cubicBezTo>
                      <a:pt x="67" y="56"/>
                      <a:pt x="67" y="56"/>
                      <a:pt x="67" y="56"/>
                    </a:cubicBezTo>
                    <a:cubicBezTo>
                      <a:pt x="67" y="55"/>
                      <a:pt x="65" y="57"/>
                      <a:pt x="65" y="55"/>
                    </a:cubicBezTo>
                    <a:cubicBezTo>
                      <a:pt x="65" y="53"/>
                      <a:pt x="66" y="54"/>
                      <a:pt x="67" y="54"/>
                    </a:cubicBezTo>
                    <a:cubicBezTo>
                      <a:pt x="66" y="53"/>
                      <a:pt x="65" y="52"/>
                      <a:pt x="66" y="50"/>
                    </a:cubicBezTo>
                    <a:cubicBezTo>
                      <a:pt x="66" y="51"/>
                      <a:pt x="66" y="51"/>
                      <a:pt x="66" y="52"/>
                    </a:cubicBezTo>
                    <a:close/>
                    <a:moveTo>
                      <a:pt x="64" y="37"/>
                    </a:moveTo>
                    <a:cubicBezTo>
                      <a:pt x="64" y="37"/>
                      <a:pt x="65" y="38"/>
                      <a:pt x="65" y="38"/>
                    </a:cubicBezTo>
                    <a:cubicBezTo>
                      <a:pt x="63" y="38"/>
                      <a:pt x="64" y="38"/>
                      <a:pt x="64" y="37"/>
                    </a:cubicBezTo>
                    <a:close/>
                    <a:moveTo>
                      <a:pt x="52" y="19"/>
                    </a:moveTo>
                    <a:cubicBezTo>
                      <a:pt x="53" y="19"/>
                      <a:pt x="53" y="19"/>
                      <a:pt x="53" y="20"/>
                    </a:cubicBezTo>
                    <a:cubicBezTo>
                      <a:pt x="53" y="20"/>
                      <a:pt x="52" y="20"/>
                      <a:pt x="52" y="19"/>
                    </a:cubicBezTo>
                    <a:close/>
                    <a:moveTo>
                      <a:pt x="7" y="19"/>
                    </a:moveTo>
                    <a:cubicBezTo>
                      <a:pt x="7" y="19"/>
                      <a:pt x="7" y="19"/>
                      <a:pt x="7" y="19"/>
                    </a:cubicBezTo>
                    <a:cubicBezTo>
                      <a:pt x="7" y="19"/>
                      <a:pt x="7" y="19"/>
                      <a:pt x="7" y="19"/>
                    </a:cubicBezTo>
                    <a:close/>
                    <a:moveTo>
                      <a:pt x="6" y="19"/>
                    </a:moveTo>
                    <a:cubicBezTo>
                      <a:pt x="6" y="19"/>
                      <a:pt x="6" y="20"/>
                      <a:pt x="6" y="20"/>
                    </a:cubicBezTo>
                    <a:cubicBezTo>
                      <a:pt x="6" y="19"/>
                      <a:pt x="6" y="19"/>
                      <a:pt x="6" y="19"/>
                    </a:cubicBezTo>
                    <a:cubicBezTo>
                      <a:pt x="6" y="19"/>
                      <a:pt x="6" y="19"/>
                      <a:pt x="6" y="19"/>
                    </a:cubicBezTo>
                    <a:close/>
                    <a:moveTo>
                      <a:pt x="39" y="74"/>
                    </a:moveTo>
                    <a:cubicBezTo>
                      <a:pt x="39" y="74"/>
                      <a:pt x="39" y="74"/>
                      <a:pt x="39" y="74"/>
                    </a:cubicBezTo>
                    <a:cubicBezTo>
                      <a:pt x="39" y="75"/>
                      <a:pt x="39" y="74"/>
                      <a:pt x="3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99" name="Freeform 795">
                <a:extLst>
                  <a:ext uri="{FF2B5EF4-FFF2-40B4-BE49-F238E27FC236}">
                    <a16:creationId xmlns:a16="http://schemas.microsoft.com/office/drawing/2014/main" id="{3D5D4945-5069-48E3-8430-ABFF837E1F45}"/>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00" name="Freeform 796">
                <a:extLst>
                  <a:ext uri="{FF2B5EF4-FFF2-40B4-BE49-F238E27FC236}">
                    <a16:creationId xmlns:a16="http://schemas.microsoft.com/office/drawing/2014/main" id="{EF15BE49-2FB6-41AB-A34C-B654BD482769}"/>
                  </a:ext>
                </a:extLst>
              </p:cNvPr>
              <p:cNvSpPr>
                <a:spLocks/>
              </p:cNvSpPr>
              <p:nvPr userDrawn="1"/>
            </p:nvSpPr>
            <p:spPr bwMode="auto">
              <a:xfrm>
                <a:off x="3659" y="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01" name="Freeform 797">
                <a:extLst>
                  <a:ext uri="{FF2B5EF4-FFF2-40B4-BE49-F238E27FC236}">
                    <a16:creationId xmlns:a16="http://schemas.microsoft.com/office/drawing/2014/main" id="{C514AC60-0AED-4C48-87A8-AEC53868F57D}"/>
                  </a:ext>
                </a:extLst>
              </p:cNvPr>
              <p:cNvSpPr>
                <a:spLocks/>
              </p:cNvSpPr>
              <p:nvPr userDrawn="1"/>
            </p:nvSpPr>
            <p:spPr bwMode="auto">
              <a:xfrm>
                <a:off x="3416" y="5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02" name="Freeform 798">
                <a:extLst>
                  <a:ext uri="{FF2B5EF4-FFF2-40B4-BE49-F238E27FC236}">
                    <a16:creationId xmlns:a16="http://schemas.microsoft.com/office/drawing/2014/main" id="{409FA3B4-9668-40D3-BEAC-55A961348F9A}"/>
                  </a:ext>
                </a:extLst>
              </p:cNvPr>
              <p:cNvSpPr>
                <a:spLocks/>
              </p:cNvSpPr>
              <p:nvPr userDrawn="1"/>
            </p:nvSpPr>
            <p:spPr bwMode="auto">
              <a:xfrm>
                <a:off x="3356" y="67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03" name="Freeform 799">
                <a:extLst>
                  <a:ext uri="{FF2B5EF4-FFF2-40B4-BE49-F238E27FC236}">
                    <a16:creationId xmlns:a16="http://schemas.microsoft.com/office/drawing/2014/main" id="{A19F5436-8625-4DFC-BD9B-381056131E8A}"/>
                  </a:ext>
                </a:extLst>
              </p:cNvPr>
              <p:cNvSpPr>
                <a:spLocks/>
              </p:cNvSpPr>
              <p:nvPr userDrawn="1"/>
            </p:nvSpPr>
            <p:spPr bwMode="auto">
              <a:xfrm>
                <a:off x="3326" y="69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04" name="Freeform 800">
                <a:extLst>
                  <a:ext uri="{FF2B5EF4-FFF2-40B4-BE49-F238E27FC236}">
                    <a16:creationId xmlns:a16="http://schemas.microsoft.com/office/drawing/2014/main" id="{47B482AB-F881-4590-8BD3-F5860127C5C9}"/>
                  </a:ext>
                </a:extLst>
              </p:cNvPr>
              <p:cNvSpPr>
                <a:spLocks/>
              </p:cNvSpPr>
              <p:nvPr userDrawn="1"/>
            </p:nvSpPr>
            <p:spPr bwMode="auto">
              <a:xfrm>
                <a:off x="3341" y="67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05" name="Freeform 801">
                <a:extLst>
                  <a:ext uri="{FF2B5EF4-FFF2-40B4-BE49-F238E27FC236}">
                    <a16:creationId xmlns:a16="http://schemas.microsoft.com/office/drawing/2014/main" id="{EC40F8D4-9B96-45CE-A643-43E8B87E9A21}"/>
                  </a:ext>
                </a:extLst>
              </p:cNvPr>
              <p:cNvSpPr>
                <a:spLocks/>
              </p:cNvSpPr>
              <p:nvPr userDrawn="1"/>
            </p:nvSpPr>
            <p:spPr bwMode="auto">
              <a:xfrm>
                <a:off x="3341" y="6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06" name="Freeform 802">
                <a:extLst>
                  <a:ext uri="{FF2B5EF4-FFF2-40B4-BE49-F238E27FC236}">
                    <a16:creationId xmlns:a16="http://schemas.microsoft.com/office/drawing/2014/main" id="{6F8D52C5-69DD-4E0B-8A8E-DA2F70409E4C}"/>
                  </a:ext>
                </a:extLst>
              </p:cNvPr>
              <p:cNvSpPr>
                <a:spLocks/>
              </p:cNvSpPr>
              <p:nvPr userDrawn="1"/>
            </p:nvSpPr>
            <p:spPr bwMode="auto">
              <a:xfrm>
                <a:off x="3361" y="64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2"/>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07" name="Freeform 803">
                <a:extLst>
                  <a:ext uri="{FF2B5EF4-FFF2-40B4-BE49-F238E27FC236}">
                    <a16:creationId xmlns:a16="http://schemas.microsoft.com/office/drawing/2014/main" id="{5A6A8C55-38AF-40FE-AFED-1B07A7E690C7}"/>
                  </a:ext>
                </a:extLst>
              </p:cNvPr>
              <p:cNvSpPr>
                <a:spLocks/>
              </p:cNvSpPr>
              <p:nvPr userDrawn="1"/>
            </p:nvSpPr>
            <p:spPr bwMode="auto">
              <a:xfrm>
                <a:off x="3331" y="66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08" name="Freeform 804">
                <a:extLst>
                  <a:ext uri="{FF2B5EF4-FFF2-40B4-BE49-F238E27FC236}">
                    <a16:creationId xmlns:a16="http://schemas.microsoft.com/office/drawing/2014/main" id="{EC3710A7-7635-428F-8534-37830A1FBCF4}"/>
                  </a:ext>
                </a:extLst>
              </p:cNvPr>
              <p:cNvSpPr>
                <a:spLocks/>
              </p:cNvSpPr>
              <p:nvPr userDrawn="1"/>
            </p:nvSpPr>
            <p:spPr bwMode="auto">
              <a:xfrm>
                <a:off x="3341" y="65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09" name="Freeform 805">
                <a:extLst>
                  <a:ext uri="{FF2B5EF4-FFF2-40B4-BE49-F238E27FC236}">
                    <a16:creationId xmlns:a16="http://schemas.microsoft.com/office/drawing/2014/main" id="{0AC5F15A-FD73-489C-B100-C24AFBDC4DAE}"/>
                  </a:ext>
                </a:extLst>
              </p:cNvPr>
              <p:cNvSpPr>
                <a:spLocks/>
              </p:cNvSpPr>
              <p:nvPr userDrawn="1"/>
            </p:nvSpPr>
            <p:spPr bwMode="auto">
              <a:xfrm>
                <a:off x="3341"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10" name="Freeform 806">
                <a:extLst>
                  <a:ext uri="{FF2B5EF4-FFF2-40B4-BE49-F238E27FC236}">
                    <a16:creationId xmlns:a16="http://schemas.microsoft.com/office/drawing/2014/main" id="{517C85E3-BD0B-45EF-87D1-4BDBAEC74284}"/>
                  </a:ext>
                </a:extLst>
              </p:cNvPr>
              <p:cNvSpPr>
                <a:spLocks/>
              </p:cNvSpPr>
              <p:nvPr userDrawn="1"/>
            </p:nvSpPr>
            <p:spPr bwMode="auto">
              <a:xfrm>
                <a:off x="3331" y="663"/>
                <a:ext cx="5" cy="5"/>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1" y="0"/>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11" name="Freeform 807">
                <a:extLst>
                  <a:ext uri="{FF2B5EF4-FFF2-40B4-BE49-F238E27FC236}">
                    <a16:creationId xmlns:a16="http://schemas.microsoft.com/office/drawing/2014/main" id="{BAFA6CD8-0EB9-4BA6-AF76-A2EC4347C08F}"/>
                  </a:ext>
                </a:extLst>
              </p:cNvPr>
              <p:cNvSpPr>
                <a:spLocks/>
              </p:cNvSpPr>
              <p:nvPr userDrawn="1"/>
            </p:nvSpPr>
            <p:spPr bwMode="auto">
              <a:xfrm>
                <a:off x="3366" y="61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8302" name="Freeform 809">
              <a:extLst>
                <a:ext uri="{FF2B5EF4-FFF2-40B4-BE49-F238E27FC236}">
                  <a16:creationId xmlns:a16="http://schemas.microsoft.com/office/drawing/2014/main" id="{B463CDF1-DF29-4165-87E5-ACA6268EEC68}"/>
                </a:ext>
              </a:extLst>
            </p:cNvPr>
            <p:cNvSpPr>
              <a:spLocks/>
            </p:cNvSpPr>
            <p:nvPr userDrawn="1"/>
          </p:nvSpPr>
          <p:spPr bwMode="auto">
            <a:xfrm>
              <a:off x="5319712" y="981075"/>
              <a:ext cx="7937"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03" name="Freeform 810">
              <a:extLst>
                <a:ext uri="{FF2B5EF4-FFF2-40B4-BE49-F238E27FC236}">
                  <a16:creationId xmlns:a16="http://schemas.microsoft.com/office/drawing/2014/main" id="{1F6D1AA7-B8EB-48C3-A14C-6517394C4D6E}"/>
                </a:ext>
              </a:extLst>
            </p:cNvPr>
            <p:cNvSpPr>
              <a:spLocks/>
            </p:cNvSpPr>
            <p:nvPr userDrawn="1"/>
          </p:nvSpPr>
          <p:spPr bwMode="auto">
            <a:xfrm>
              <a:off x="5327650" y="949325"/>
              <a:ext cx="7937" cy="15875"/>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04" name="Freeform 811">
              <a:extLst>
                <a:ext uri="{FF2B5EF4-FFF2-40B4-BE49-F238E27FC236}">
                  <a16:creationId xmlns:a16="http://schemas.microsoft.com/office/drawing/2014/main" id="{CB1D449A-F2B6-4FA0-8ACB-5E544B68FD96}"/>
                </a:ext>
              </a:extLst>
            </p:cNvPr>
            <p:cNvSpPr>
              <a:spLocks/>
            </p:cNvSpPr>
            <p:nvPr userDrawn="1"/>
          </p:nvSpPr>
          <p:spPr bwMode="auto">
            <a:xfrm>
              <a:off x="5438775" y="925513"/>
              <a:ext cx="0" cy="15875"/>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05" name="Freeform 812">
              <a:extLst>
                <a:ext uri="{FF2B5EF4-FFF2-40B4-BE49-F238E27FC236}">
                  <a16:creationId xmlns:a16="http://schemas.microsoft.com/office/drawing/2014/main" id="{9ECFE35A-1BAF-4C38-869D-343BA6FC3567}"/>
                </a:ext>
              </a:extLst>
            </p:cNvPr>
            <p:cNvSpPr>
              <a:spLocks/>
            </p:cNvSpPr>
            <p:nvPr userDrawn="1"/>
          </p:nvSpPr>
          <p:spPr bwMode="auto">
            <a:xfrm>
              <a:off x="5532437" y="885825"/>
              <a:ext cx="15875" cy="15875"/>
            </a:xfrm>
            <a:custGeom>
              <a:avLst/>
              <a:gdLst>
                <a:gd name="T0" fmla="*/ 2 w 2"/>
                <a:gd name="T1" fmla="*/ 0 h 2"/>
                <a:gd name="T2" fmla="*/ 0 w 2"/>
                <a:gd name="T3" fmla="*/ 1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2"/>
                    <a:pt x="0" y="1"/>
                  </a:cubicBezTo>
                  <a:cubicBezTo>
                    <a:pt x="0" y="1"/>
                    <a:pt x="1" y="1"/>
                    <a:pt x="1" y="2"/>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06" name="Freeform 813">
              <a:extLst>
                <a:ext uri="{FF2B5EF4-FFF2-40B4-BE49-F238E27FC236}">
                  <a16:creationId xmlns:a16="http://schemas.microsoft.com/office/drawing/2014/main" id="{8325C532-554D-4ED1-9144-181EC4C705F8}"/>
                </a:ext>
              </a:extLst>
            </p:cNvPr>
            <p:cNvSpPr>
              <a:spLocks/>
            </p:cNvSpPr>
            <p:nvPr userDrawn="1"/>
          </p:nvSpPr>
          <p:spPr bwMode="auto">
            <a:xfrm>
              <a:off x="5532437" y="901700"/>
              <a:ext cx="7937"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07" name="Rectangle 814">
              <a:extLst>
                <a:ext uri="{FF2B5EF4-FFF2-40B4-BE49-F238E27FC236}">
                  <a16:creationId xmlns:a16="http://schemas.microsoft.com/office/drawing/2014/main" id="{0961ED8D-62CC-4609-831F-17BD2DCDE63B}"/>
                </a:ext>
              </a:extLst>
            </p:cNvPr>
            <p:cNvSpPr>
              <a:spLocks noChangeArrowheads="1"/>
            </p:cNvSpPr>
            <p:nvPr userDrawn="1"/>
          </p:nvSpPr>
          <p:spPr bwMode="auto">
            <a:xfrm>
              <a:off x="5359400" y="1314450"/>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08" name="Freeform 815">
              <a:extLst>
                <a:ext uri="{FF2B5EF4-FFF2-40B4-BE49-F238E27FC236}">
                  <a16:creationId xmlns:a16="http://schemas.microsoft.com/office/drawing/2014/main" id="{0EAB625E-F4CA-454A-A9F5-81D4922A3235}"/>
                </a:ext>
              </a:extLst>
            </p:cNvPr>
            <p:cNvSpPr>
              <a:spLocks/>
            </p:cNvSpPr>
            <p:nvPr userDrawn="1"/>
          </p:nvSpPr>
          <p:spPr bwMode="auto">
            <a:xfrm>
              <a:off x="5343525" y="1306513"/>
              <a:ext cx="7937" cy="7938"/>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09" name="Freeform 816">
              <a:extLst>
                <a:ext uri="{FF2B5EF4-FFF2-40B4-BE49-F238E27FC236}">
                  <a16:creationId xmlns:a16="http://schemas.microsoft.com/office/drawing/2014/main" id="{AEF51F6D-9D6B-41E5-8C1E-2DEED486CC6B}"/>
                </a:ext>
              </a:extLst>
            </p:cNvPr>
            <p:cNvSpPr>
              <a:spLocks/>
            </p:cNvSpPr>
            <p:nvPr userDrawn="1"/>
          </p:nvSpPr>
          <p:spPr bwMode="auto">
            <a:xfrm>
              <a:off x="5808662" y="1147763"/>
              <a:ext cx="7937" cy="7938"/>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10" name="Freeform 817">
              <a:extLst>
                <a:ext uri="{FF2B5EF4-FFF2-40B4-BE49-F238E27FC236}">
                  <a16:creationId xmlns:a16="http://schemas.microsoft.com/office/drawing/2014/main" id="{D6638FE8-7CEE-4524-A822-DC2B731F0796}"/>
                </a:ext>
              </a:extLst>
            </p:cNvPr>
            <p:cNvSpPr>
              <a:spLocks/>
            </p:cNvSpPr>
            <p:nvPr userDrawn="1"/>
          </p:nvSpPr>
          <p:spPr bwMode="auto">
            <a:xfrm>
              <a:off x="5816600" y="1235075"/>
              <a:ext cx="7937" cy="7938"/>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11" name="Freeform 818">
              <a:extLst>
                <a:ext uri="{FF2B5EF4-FFF2-40B4-BE49-F238E27FC236}">
                  <a16:creationId xmlns:a16="http://schemas.microsoft.com/office/drawing/2014/main" id="{56F6DE1D-2BCF-4AFB-93C5-64EEE57C0BF6}"/>
                </a:ext>
              </a:extLst>
            </p:cNvPr>
            <p:cNvSpPr>
              <a:spLocks/>
            </p:cNvSpPr>
            <p:nvPr userDrawn="1"/>
          </p:nvSpPr>
          <p:spPr bwMode="auto">
            <a:xfrm>
              <a:off x="5824537" y="1306513"/>
              <a:ext cx="7937" cy="793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038" name="Group 5037">
            <a:extLst>
              <a:ext uri="{FF2B5EF4-FFF2-40B4-BE49-F238E27FC236}">
                <a16:creationId xmlns:a16="http://schemas.microsoft.com/office/drawing/2014/main" id="{E9313E2F-23D4-4F7B-A414-7F5ACD876E68}"/>
              </a:ext>
            </a:extLst>
          </p:cNvPr>
          <p:cNvGrpSpPr/>
          <p:nvPr userDrawn="1"/>
        </p:nvGrpSpPr>
        <p:grpSpPr>
          <a:xfrm rot="830002" flipH="1">
            <a:off x="361765" y="890170"/>
            <a:ext cx="549129" cy="495490"/>
            <a:chOff x="5248275" y="314325"/>
            <a:chExt cx="2259012" cy="2038351"/>
          </a:xfrm>
          <a:solidFill>
            <a:schemeClr val="bg1"/>
          </a:solidFill>
        </p:grpSpPr>
        <p:grpSp>
          <p:nvGrpSpPr>
            <p:cNvPr id="7484" name="Group 205">
              <a:extLst>
                <a:ext uri="{FF2B5EF4-FFF2-40B4-BE49-F238E27FC236}">
                  <a16:creationId xmlns:a16="http://schemas.microsoft.com/office/drawing/2014/main" id="{49BBA928-E33A-489D-A4E2-72B041911597}"/>
                </a:ext>
              </a:extLst>
            </p:cNvPr>
            <p:cNvGrpSpPr>
              <a:grpSpLocks/>
            </p:cNvGrpSpPr>
            <p:nvPr userDrawn="1"/>
          </p:nvGrpSpPr>
          <p:grpSpPr bwMode="auto">
            <a:xfrm>
              <a:off x="5248275" y="393700"/>
              <a:ext cx="1871662" cy="1935163"/>
              <a:chOff x="3306" y="248"/>
              <a:chExt cx="1179" cy="1219"/>
            </a:xfrm>
            <a:grpFill/>
          </p:grpSpPr>
          <p:sp>
            <p:nvSpPr>
              <p:cNvPr id="8098" name="Freeform 5">
                <a:extLst>
                  <a:ext uri="{FF2B5EF4-FFF2-40B4-BE49-F238E27FC236}">
                    <a16:creationId xmlns:a16="http://schemas.microsoft.com/office/drawing/2014/main" id="{78BED857-147F-4386-BCED-239796E84003}"/>
                  </a:ext>
                </a:extLst>
              </p:cNvPr>
              <p:cNvSpPr>
                <a:spLocks/>
              </p:cNvSpPr>
              <p:nvPr userDrawn="1"/>
            </p:nvSpPr>
            <p:spPr bwMode="auto">
              <a:xfrm>
                <a:off x="4431" y="1152"/>
                <a:ext cx="5" cy="1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99" name="Freeform 6">
                <a:extLst>
                  <a:ext uri="{FF2B5EF4-FFF2-40B4-BE49-F238E27FC236}">
                    <a16:creationId xmlns:a16="http://schemas.microsoft.com/office/drawing/2014/main" id="{7868BB3C-2C6A-4DE9-8B26-E33AE8F30E45}"/>
                  </a:ext>
                </a:extLst>
              </p:cNvPr>
              <p:cNvSpPr>
                <a:spLocks/>
              </p:cNvSpPr>
              <p:nvPr userDrawn="1"/>
            </p:nvSpPr>
            <p:spPr bwMode="auto">
              <a:xfrm>
                <a:off x="4465" y="1207"/>
                <a:ext cx="10" cy="5"/>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0"/>
                      <a:pt x="0" y="0"/>
                    </a:cubicBezTo>
                    <a:cubicBezTo>
                      <a:pt x="0" y="0"/>
                      <a:pt x="2"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00" name="Freeform 7">
                <a:extLst>
                  <a:ext uri="{FF2B5EF4-FFF2-40B4-BE49-F238E27FC236}">
                    <a16:creationId xmlns:a16="http://schemas.microsoft.com/office/drawing/2014/main" id="{456035DA-28CF-41B8-BD2A-C194CDA56E4F}"/>
                  </a:ext>
                </a:extLst>
              </p:cNvPr>
              <p:cNvSpPr>
                <a:spLocks/>
              </p:cNvSpPr>
              <p:nvPr userDrawn="1"/>
            </p:nvSpPr>
            <p:spPr bwMode="auto">
              <a:xfrm>
                <a:off x="4470" y="1227"/>
                <a:ext cx="15" cy="35"/>
              </a:xfrm>
              <a:custGeom>
                <a:avLst/>
                <a:gdLst>
                  <a:gd name="T0" fmla="*/ 1 w 3"/>
                  <a:gd name="T1" fmla="*/ 7 h 7"/>
                  <a:gd name="T2" fmla="*/ 1 w 3"/>
                  <a:gd name="T3" fmla="*/ 1 h 7"/>
                  <a:gd name="T4" fmla="*/ 1 w 3"/>
                  <a:gd name="T5" fmla="*/ 1 h 7"/>
                  <a:gd name="T6" fmla="*/ 0 w 3"/>
                  <a:gd name="T7" fmla="*/ 0 h 7"/>
                  <a:gd name="T8" fmla="*/ 1 w 3"/>
                  <a:gd name="T9" fmla="*/ 4 h 7"/>
                  <a:gd name="T10" fmla="*/ 1 w 3"/>
                  <a:gd name="T11" fmla="*/ 7 h 7"/>
                </a:gdLst>
                <a:ahLst/>
                <a:cxnLst>
                  <a:cxn ang="0">
                    <a:pos x="T0" y="T1"/>
                  </a:cxn>
                  <a:cxn ang="0">
                    <a:pos x="T2" y="T3"/>
                  </a:cxn>
                  <a:cxn ang="0">
                    <a:pos x="T4" y="T5"/>
                  </a:cxn>
                  <a:cxn ang="0">
                    <a:pos x="T6" y="T7"/>
                  </a:cxn>
                  <a:cxn ang="0">
                    <a:pos x="T8" y="T9"/>
                  </a:cxn>
                  <a:cxn ang="0">
                    <a:pos x="T10" y="T11"/>
                  </a:cxn>
                </a:cxnLst>
                <a:rect l="0" t="0" r="r" b="b"/>
                <a:pathLst>
                  <a:path w="3" h="7">
                    <a:moveTo>
                      <a:pt x="1" y="7"/>
                    </a:moveTo>
                    <a:cubicBezTo>
                      <a:pt x="3" y="6"/>
                      <a:pt x="1" y="3"/>
                      <a:pt x="1" y="1"/>
                    </a:cubicBezTo>
                    <a:cubicBezTo>
                      <a:pt x="1" y="1"/>
                      <a:pt x="1" y="1"/>
                      <a:pt x="1" y="1"/>
                    </a:cubicBezTo>
                    <a:cubicBezTo>
                      <a:pt x="0" y="0"/>
                      <a:pt x="0" y="0"/>
                      <a:pt x="0" y="0"/>
                    </a:cubicBezTo>
                    <a:cubicBezTo>
                      <a:pt x="0" y="1"/>
                      <a:pt x="1" y="2"/>
                      <a:pt x="1" y="4"/>
                    </a:cubicBezTo>
                    <a:cubicBezTo>
                      <a:pt x="1" y="5"/>
                      <a:pt x="2" y="6"/>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01" name="Freeform 8">
                <a:extLst>
                  <a:ext uri="{FF2B5EF4-FFF2-40B4-BE49-F238E27FC236}">
                    <a16:creationId xmlns:a16="http://schemas.microsoft.com/office/drawing/2014/main" id="{DB210211-0CB8-40BF-B211-9A688F74E03B}"/>
                  </a:ext>
                </a:extLst>
              </p:cNvPr>
              <p:cNvSpPr>
                <a:spLocks/>
              </p:cNvSpPr>
              <p:nvPr userDrawn="1"/>
            </p:nvSpPr>
            <p:spPr bwMode="auto">
              <a:xfrm>
                <a:off x="4460" y="1282"/>
                <a:ext cx="5" cy="15"/>
              </a:xfrm>
              <a:custGeom>
                <a:avLst/>
                <a:gdLst>
                  <a:gd name="T0" fmla="*/ 0 w 1"/>
                  <a:gd name="T1" fmla="*/ 2 h 3"/>
                  <a:gd name="T2" fmla="*/ 0 w 1"/>
                  <a:gd name="T3" fmla="*/ 0 h 3"/>
                  <a:gd name="T4" fmla="*/ 0 w 1"/>
                  <a:gd name="T5" fmla="*/ 1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0" y="3"/>
                      <a:pt x="0" y="0"/>
                    </a:cubicBezTo>
                    <a:cubicBezTo>
                      <a:pt x="0" y="0"/>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02" name="Freeform 9">
                <a:extLst>
                  <a:ext uri="{FF2B5EF4-FFF2-40B4-BE49-F238E27FC236}">
                    <a16:creationId xmlns:a16="http://schemas.microsoft.com/office/drawing/2014/main" id="{1783B00D-2783-4619-9724-F1821D4C3C69}"/>
                  </a:ext>
                </a:extLst>
              </p:cNvPr>
              <p:cNvSpPr>
                <a:spLocks/>
              </p:cNvSpPr>
              <p:nvPr userDrawn="1"/>
            </p:nvSpPr>
            <p:spPr bwMode="auto">
              <a:xfrm>
                <a:off x="4460" y="1282"/>
                <a:ext cx="0" cy="5"/>
              </a:xfrm>
              <a:custGeom>
                <a:avLst/>
                <a:gdLst>
                  <a:gd name="T0" fmla="*/ 1 h 1"/>
                  <a:gd name="T1" fmla="*/ 1 h 1"/>
                </a:gdLst>
                <a:ahLst/>
                <a:cxnLst>
                  <a:cxn ang="0">
                    <a:pos x="0" y="T0"/>
                  </a:cxn>
                  <a:cxn ang="0">
                    <a:pos x="0" y="T1"/>
                  </a:cxn>
                </a:cxnLst>
                <a:rect l="0" t="0" r="r" b="b"/>
                <a:pathLst>
                  <a:path h="1">
                    <a:moveTo>
                      <a:pt x="0" y="1"/>
                    </a:move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03" name="Freeform 10">
                <a:extLst>
                  <a:ext uri="{FF2B5EF4-FFF2-40B4-BE49-F238E27FC236}">
                    <a16:creationId xmlns:a16="http://schemas.microsoft.com/office/drawing/2014/main" id="{B2652EA3-39D5-4743-B9EF-A5E7595B5926}"/>
                  </a:ext>
                </a:extLst>
              </p:cNvPr>
              <p:cNvSpPr>
                <a:spLocks/>
              </p:cNvSpPr>
              <p:nvPr userDrawn="1"/>
            </p:nvSpPr>
            <p:spPr bwMode="auto">
              <a:xfrm>
                <a:off x="4451" y="1302"/>
                <a:ext cx="9" cy="10"/>
              </a:xfrm>
              <a:custGeom>
                <a:avLst/>
                <a:gdLst>
                  <a:gd name="T0" fmla="*/ 1 w 2"/>
                  <a:gd name="T1" fmla="*/ 1 h 2"/>
                  <a:gd name="T2" fmla="*/ 1 w 2"/>
                  <a:gd name="T3" fmla="*/ 0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0"/>
                      <a:pt x="1" y="0"/>
                    </a:cubicBezTo>
                    <a:cubicBezTo>
                      <a:pt x="1" y="0"/>
                      <a:pt x="1" y="1"/>
                      <a:pt x="1" y="1"/>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04" name="Freeform 11">
                <a:extLst>
                  <a:ext uri="{FF2B5EF4-FFF2-40B4-BE49-F238E27FC236}">
                    <a16:creationId xmlns:a16="http://schemas.microsoft.com/office/drawing/2014/main" id="{A65AA990-AC43-4691-BEAB-ED02F1F074A9}"/>
                  </a:ext>
                </a:extLst>
              </p:cNvPr>
              <p:cNvSpPr>
                <a:spLocks/>
              </p:cNvSpPr>
              <p:nvPr userDrawn="1"/>
            </p:nvSpPr>
            <p:spPr bwMode="auto">
              <a:xfrm>
                <a:off x="4460" y="131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05" name="Freeform 12">
                <a:extLst>
                  <a:ext uri="{FF2B5EF4-FFF2-40B4-BE49-F238E27FC236}">
                    <a16:creationId xmlns:a16="http://schemas.microsoft.com/office/drawing/2014/main" id="{2404C3F7-9390-4EEF-B879-01484BCDF92A}"/>
                  </a:ext>
                </a:extLst>
              </p:cNvPr>
              <p:cNvSpPr>
                <a:spLocks/>
              </p:cNvSpPr>
              <p:nvPr userDrawn="1"/>
            </p:nvSpPr>
            <p:spPr bwMode="auto">
              <a:xfrm>
                <a:off x="4460" y="1307"/>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06" name="Freeform 13">
                <a:extLst>
                  <a:ext uri="{FF2B5EF4-FFF2-40B4-BE49-F238E27FC236}">
                    <a16:creationId xmlns:a16="http://schemas.microsoft.com/office/drawing/2014/main" id="{B5A2E044-C8B2-4B57-9E5A-C2D000B8FCF8}"/>
                  </a:ext>
                </a:extLst>
              </p:cNvPr>
              <p:cNvSpPr>
                <a:spLocks/>
              </p:cNvSpPr>
              <p:nvPr userDrawn="1"/>
            </p:nvSpPr>
            <p:spPr bwMode="auto">
              <a:xfrm>
                <a:off x="4465" y="1287"/>
                <a:ext cx="5" cy="15"/>
              </a:xfrm>
              <a:custGeom>
                <a:avLst/>
                <a:gdLst>
                  <a:gd name="T0" fmla="*/ 0 w 1"/>
                  <a:gd name="T1" fmla="*/ 3 h 3"/>
                  <a:gd name="T2" fmla="*/ 0 w 1"/>
                  <a:gd name="T3" fmla="*/ 3 h 3"/>
                  <a:gd name="T4" fmla="*/ 0 w 1"/>
                  <a:gd name="T5" fmla="*/ 3 h 3"/>
                </a:gdLst>
                <a:ahLst/>
                <a:cxnLst>
                  <a:cxn ang="0">
                    <a:pos x="T0" y="T1"/>
                  </a:cxn>
                  <a:cxn ang="0">
                    <a:pos x="T2" y="T3"/>
                  </a:cxn>
                  <a:cxn ang="0">
                    <a:pos x="T4" y="T5"/>
                  </a:cxn>
                </a:cxnLst>
                <a:rect l="0" t="0" r="r" b="b"/>
                <a:pathLst>
                  <a:path w="1" h="3">
                    <a:moveTo>
                      <a:pt x="0" y="3"/>
                    </a:moveTo>
                    <a:cubicBezTo>
                      <a:pt x="0" y="2"/>
                      <a:pt x="0" y="1"/>
                      <a:pt x="0" y="3"/>
                    </a:cubicBezTo>
                    <a:cubicBezTo>
                      <a:pt x="1" y="0"/>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07" name="Freeform 14">
                <a:extLst>
                  <a:ext uri="{FF2B5EF4-FFF2-40B4-BE49-F238E27FC236}">
                    <a16:creationId xmlns:a16="http://schemas.microsoft.com/office/drawing/2014/main" id="{C1206C36-82CD-4422-87A3-4EFA666AF853}"/>
                  </a:ext>
                </a:extLst>
              </p:cNvPr>
              <p:cNvSpPr>
                <a:spLocks/>
              </p:cNvSpPr>
              <p:nvPr userDrawn="1"/>
            </p:nvSpPr>
            <p:spPr bwMode="auto">
              <a:xfrm>
                <a:off x="4480" y="1252"/>
                <a:ext cx="5" cy="15"/>
              </a:xfrm>
              <a:custGeom>
                <a:avLst/>
                <a:gdLst>
                  <a:gd name="T0" fmla="*/ 1 w 1"/>
                  <a:gd name="T1" fmla="*/ 3 h 3"/>
                  <a:gd name="T2" fmla="*/ 1 w 1"/>
                  <a:gd name="T3" fmla="*/ 1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1"/>
                      <a:pt x="1" y="1"/>
                      <a:pt x="1" y="1"/>
                    </a:cubicBezTo>
                    <a:cubicBezTo>
                      <a:pt x="1" y="1"/>
                      <a:pt x="1" y="0"/>
                      <a:pt x="1"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08" name="Freeform 15">
                <a:extLst>
                  <a:ext uri="{FF2B5EF4-FFF2-40B4-BE49-F238E27FC236}">
                    <a16:creationId xmlns:a16="http://schemas.microsoft.com/office/drawing/2014/main" id="{19F5D686-2512-487C-9D33-DA2F5D271274}"/>
                  </a:ext>
                </a:extLst>
              </p:cNvPr>
              <p:cNvSpPr>
                <a:spLocks/>
              </p:cNvSpPr>
              <p:nvPr userDrawn="1"/>
            </p:nvSpPr>
            <p:spPr bwMode="auto">
              <a:xfrm>
                <a:off x="4436" y="1342"/>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09" name="Freeform 16">
                <a:extLst>
                  <a:ext uri="{FF2B5EF4-FFF2-40B4-BE49-F238E27FC236}">
                    <a16:creationId xmlns:a16="http://schemas.microsoft.com/office/drawing/2014/main" id="{5E4A7CF9-7510-4163-959A-AD810362B535}"/>
                  </a:ext>
                </a:extLst>
              </p:cNvPr>
              <p:cNvSpPr>
                <a:spLocks/>
              </p:cNvSpPr>
              <p:nvPr userDrawn="1"/>
            </p:nvSpPr>
            <p:spPr bwMode="auto">
              <a:xfrm>
                <a:off x="4436" y="1347"/>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10" name="Freeform 17">
                <a:extLst>
                  <a:ext uri="{FF2B5EF4-FFF2-40B4-BE49-F238E27FC236}">
                    <a16:creationId xmlns:a16="http://schemas.microsoft.com/office/drawing/2014/main" id="{4C038A4E-2A0E-4964-86E7-F1DA92C6539B}"/>
                  </a:ext>
                </a:extLst>
              </p:cNvPr>
              <p:cNvSpPr>
                <a:spLocks/>
              </p:cNvSpPr>
              <p:nvPr userDrawn="1"/>
            </p:nvSpPr>
            <p:spPr bwMode="auto">
              <a:xfrm>
                <a:off x="4465" y="1307"/>
                <a:ext cx="0" cy="15"/>
              </a:xfrm>
              <a:custGeom>
                <a:avLst/>
                <a:gdLst>
                  <a:gd name="T0" fmla="*/ 15 h 15"/>
                  <a:gd name="T1" fmla="*/ 0 h 15"/>
                  <a:gd name="T2" fmla="*/ 15 h 15"/>
                  <a:gd name="T3" fmla="*/ 15 h 15"/>
                </a:gdLst>
                <a:ahLst/>
                <a:cxnLst>
                  <a:cxn ang="0">
                    <a:pos x="0" y="T0"/>
                  </a:cxn>
                  <a:cxn ang="0">
                    <a:pos x="0" y="T1"/>
                  </a:cxn>
                  <a:cxn ang="0">
                    <a:pos x="0" y="T2"/>
                  </a:cxn>
                  <a:cxn ang="0">
                    <a:pos x="0" y="T3"/>
                  </a:cxn>
                </a:cxnLst>
                <a:rect l="0" t="0" r="r" b="b"/>
                <a:pathLst>
                  <a:path h="15">
                    <a:moveTo>
                      <a:pt x="0" y="15"/>
                    </a:moveTo>
                    <a:lnTo>
                      <a:pt x="0" y="0"/>
                    </a:lnTo>
                    <a:lnTo>
                      <a:pt x="0"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11" name="Freeform 18">
                <a:extLst>
                  <a:ext uri="{FF2B5EF4-FFF2-40B4-BE49-F238E27FC236}">
                    <a16:creationId xmlns:a16="http://schemas.microsoft.com/office/drawing/2014/main" id="{AC55A57C-53E0-4E91-9F3F-92BE356D72E7}"/>
                  </a:ext>
                </a:extLst>
              </p:cNvPr>
              <p:cNvSpPr>
                <a:spLocks/>
              </p:cNvSpPr>
              <p:nvPr userDrawn="1"/>
            </p:nvSpPr>
            <p:spPr bwMode="auto">
              <a:xfrm>
                <a:off x="4411" y="1362"/>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12" name="Freeform 19">
                <a:extLst>
                  <a:ext uri="{FF2B5EF4-FFF2-40B4-BE49-F238E27FC236}">
                    <a16:creationId xmlns:a16="http://schemas.microsoft.com/office/drawing/2014/main" id="{7BA1E22E-B726-47CB-9EA2-40D1123BDA11}"/>
                  </a:ext>
                </a:extLst>
              </p:cNvPr>
              <p:cNvSpPr>
                <a:spLocks/>
              </p:cNvSpPr>
              <p:nvPr userDrawn="1"/>
            </p:nvSpPr>
            <p:spPr bwMode="auto">
              <a:xfrm>
                <a:off x="4386" y="1372"/>
                <a:ext cx="15" cy="10"/>
              </a:xfrm>
              <a:custGeom>
                <a:avLst/>
                <a:gdLst>
                  <a:gd name="T0" fmla="*/ 2 w 3"/>
                  <a:gd name="T1" fmla="*/ 1 h 2"/>
                  <a:gd name="T2" fmla="*/ 2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1" y="1"/>
                      <a:pt x="2" y="0"/>
                    </a:cubicBezTo>
                    <a:cubicBezTo>
                      <a:pt x="1" y="1"/>
                      <a:pt x="0" y="1"/>
                      <a:pt x="0" y="2"/>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13" name="Freeform 20">
                <a:extLst>
                  <a:ext uri="{FF2B5EF4-FFF2-40B4-BE49-F238E27FC236}">
                    <a16:creationId xmlns:a16="http://schemas.microsoft.com/office/drawing/2014/main" id="{5C28A0DB-E84D-45AC-AB1B-02414034B62B}"/>
                  </a:ext>
                </a:extLst>
              </p:cNvPr>
              <p:cNvSpPr>
                <a:spLocks/>
              </p:cNvSpPr>
              <p:nvPr userDrawn="1"/>
            </p:nvSpPr>
            <p:spPr bwMode="auto">
              <a:xfrm>
                <a:off x="4381" y="13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14" name="Freeform 21">
                <a:extLst>
                  <a:ext uri="{FF2B5EF4-FFF2-40B4-BE49-F238E27FC236}">
                    <a16:creationId xmlns:a16="http://schemas.microsoft.com/office/drawing/2014/main" id="{5F7A7201-E890-474D-A362-75C97686C034}"/>
                  </a:ext>
                </a:extLst>
              </p:cNvPr>
              <p:cNvSpPr>
                <a:spLocks/>
              </p:cNvSpPr>
              <p:nvPr userDrawn="1"/>
            </p:nvSpPr>
            <p:spPr bwMode="auto">
              <a:xfrm>
                <a:off x="4421" y="1362"/>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15" name="Freeform 22">
                <a:extLst>
                  <a:ext uri="{FF2B5EF4-FFF2-40B4-BE49-F238E27FC236}">
                    <a16:creationId xmlns:a16="http://schemas.microsoft.com/office/drawing/2014/main" id="{9E8CB6E2-85E0-4CC3-9817-70E9DF7A6279}"/>
                  </a:ext>
                </a:extLst>
              </p:cNvPr>
              <p:cNvSpPr>
                <a:spLocks/>
              </p:cNvSpPr>
              <p:nvPr userDrawn="1"/>
            </p:nvSpPr>
            <p:spPr bwMode="auto">
              <a:xfrm>
                <a:off x="4421" y="1367"/>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16" name="Freeform 23">
                <a:extLst>
                  <a:ext uri="{FF2B5EF4-FFF2-40B4-BE49-F238E27FC236}">
                    <a16:creationId xmlns:a16="http://schemas.microsoft.com/office/drawing/2014/main" id="{15F99E73-366C-442E-AE6E-98288966162D}"/>
                  </a:ext>
                </a:extLst>
              </p:cNvPr>
              <p:cNvSpPr>
                <a:spLocks/>
              </p:cNvSpPr>
              <p:nvPr userDrawn="1"/>
            </p:nvSpPr>
            <p:spPr bwMode="auto">
              <a:xfrm>
                <a:off x="4426"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17" name="Freeform 24">
                <a:extLst>
                  <a:ext uri="{FF2B5EF4-FFF2-40B4-BE49-F238E27FC236}">
                    <a16:creationId xmlns:a16="http://schemas.microsoft.com/office/drawing/2014/main" id="{8FD1C7C9-D7D1-4BBB-9BCE-45E512A6D71F}"/>
                  </a:ext>
                </a:extLst>
              </p:cNvPr>
              <p:cNvSpPr>
                <a:spLocks/>
              </p:cNvSpPr>
              <p:nvPr userDrawn="1"/>
            </p:nvSpPr>
            <p:spPr bwMode="auto">
              <a:xfrm>
                <a:off x="4451" y="1337"/>
                <a:ext cx="4" cy="20"/>
              </a:xfrm>
              <a:custGeom>
                <a:avLst/>
                <a:gdLst>
                  <a:gd name="T0" fmla="*/ 0 w 1"/>
                  <a:gd name="T1" fmla="*/ 0 h 4"/>
                  <a:gd name="T2" fmla="*/ 1 w 1"/>
                  <a:gd name="T3" fmla="*/ 2 h 4"/>
                  <a:gd name="T4" fmla="*/ 0 w 1"/>
                  <a:gd name="T5" fmla="*/ 0 h 4"/>
                </a:gdLst>
                <a:ahLst/>
                <a:cxnLst>
                  <a:cxn ang="0">
                    <a:pos x="T0" y="T1"/>
                  </a:cxn>
                  <a:cxn ang="0">
                    <a:pos x="T2" y="T3"/>
                  </a:cxn>
                  <a:cxn ang="0">
                    <a:pos x="T4" y="T5"/>
                  </a:cxn>
                </a:cxnLst>
                <a:rect l="0" t="0" r="r" b="b"/>
                <a:pathLst>
                  <a:path w="1" h="4">
                    <a:moveTo>
                      <a:pt x="0" y="0"/>
                    </a:moveTo>
                    <a:cubicBezTo>
                      <a:pt x="0" y="1"/>
                      <a:pt x="0" y="4"/>
                      <a:pt x="1" y="2"/>
                    </a:cubicBezTo>
                    <a:cubicBezTo>
                      <a:pt x="1" y="1"/>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18" name="Freeform 25">
                <a:extLst>
                  <a:ext uri="{FF2B5EF4-FFF2-40B4-BE49-F238E27FC236}">
                    <a16:creationId xmlns:a16="http://schemas.microsoft.com/office/drawing/2014/main" id="{8BA2FBFD-8488-4A97-A1CD-35913406CE6A}"/>
                  </a:ext>
                </a:extLst>
              </p:cNvPr>
              <p:cNvSpPr>
                <a:spLocks/>
              </p:cNvSpPr>
              <p:nvPr userDrawn="1"/>
            </p:nvSpPr>
            <p:spPr bwMode="auto">
              <a:xfrm>
                <a:off x="4436" y="1352"/>
                <a:ext cx="5" cy="10"/>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1"/>
                      <a:pt x="0" y="1"/>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19" name="Freeform 26">
                <a:extLst>
                  <a:ext uri="{FF2B5EF4-FFF2-40B4-BE49-F238E27FC236}">
                    <a16:creationId xmlns:a16="http://schemas.microsoft.com/office/drawing/2014/main" id="{F0E05987-3FE1-427F-9B9D-29587B33D39F}"/>
                  </a:ext>
                </a:extLst>
              </p:cNvPr>
              <p:cNvSpPr>
                <a:spLocks/>
              </p:cNvSpPr>
              <p:nvPr userDrawn="1"/>
            </p:nvSpPr>
            <p:spPr bwMode="auto">
              <a:xfrm>
                <a:off x="4431" y="1362"/>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20" name="Freeform 27">
                <a:extLst>
                  <a:ext uri="{FF2B5EF4-FFF2-40B4-BE49-F238E27FC236}">
                    <a16:creationId xmlns:a16="http://schemas.microsoft.com/office/drawing/2014/main" id="{19F58A7D-852D-417D-AD48-E8AD31AD819F}"/>
                  </a:ext>
                </a:extLst>
              </p:cNvPr>
              <p:cNvSpPr>
                <a:spLocks/>
              </p:cNvSpPr>
              <p:nvPr userDrawn="1"/>
            </p:nvSpPr>
            <p:spPr bwMode="auto">
              <a:xfrm>
                <a:off x="4381" y="1382"/>
                <a:ext cx="15" cy="10"/>
              </a:xfrm>
              <a:custGeom>
                <a:avLst/>
                <a:gdLst>
                  <a:gd name="T0" fmla="*/ 2 w 3"/>
                  <a:gd name="T1" fmla="*/ 1 h 2"/>
                  <a:gd name="T2" fmla="*/ 0 w 3"/>
                  <a:gd name="T3" fmla="*/ 2 h 2"/>
                  <a:gd name="T4" fmla="*/ 3 w 3"/>
                  <a:gd name="T5" fmla="*/ 1 h 2"/>
                  <a:gd name="T6" fmla="*/ 2 w 3"/>
                  <a:gd name="T7" fmla="*/ 1 h 2"/>
                </a:gdLst>
                <a:ahLst/>
                <a:cxnLst>
                  <a:cxn ang="0">
                    <a:pos x="T0" y="T1"/>
                  </a:cxn>
                  <a:cxn ang="0">
                    <a:pos x="T2" y="T3"/>
                  </a:cxn>
                  <a:cxn ang="0">
                    <a:pos x="T4" y="T5"/>
                  </a:cxn>
                  <a:cxn ang="0">
                    <a:pos x="T6" y="T7"/>
                  </a:cxn>
                </a:cxnLst>
                <a:rect l="0" t="0" r="r" b="b"/>
                <a:pathLst>
                  <a:path w="3" h="2">
                    <a:moveTo>
                      <a:pt x="2" y="1"/>
                    </a:moveTo>
                    <a:cubicBezTo>
                      <a:pt x="2" y="1"/>
                      <a:pt x="1" y="2"/>
                      <a:pt x="0" y="2"/>
                    </a:cubicBezTo>
                    <a:cubicBezTo>
                      <a:pt x="1" y="2"/>
                      <a:pt x="2" y="2"/>
                      <a:pt x="3" y="1"/>
                    </a:cubicBezTo>
                    <a:cubicBezTo>
                      <a:pt x="3" y="1"/>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21" name="Freeform 28">
                <a:extLst>
                  <a:ext uri="{FF2B5EF4-FFF2-40B4-BE49-F238E27FC236}">
                    <a16:creationId xmlns:a16="http://schemas.microsoft.com/office/drawing/2014/main" id="{FF7D8FB8-E0A0-491C-9386-9B94972CD645}"/>
                  </a:ext>
                </a:extLst>
              </p:cNvPr>
              <p:cNvSpPr>
                <a:spLocks/>
              </p:cNvSpPr>
              <p:nvPr userDrawn="1"/>
            </p:nvSpPr>
            <p:spPr bwMode="auto">
              <a:xfrm>
                <a:off x="4411"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22" name="Freeform 29">
                <a:extLst>
                  <a:ext uri="{FF2B5EF4-FFF2-40B4-BE49-F238E27FC236}">
                    <a16:creationId xmlns:a16="http://schemas.microsoft.com/office/drawing/2014/main" id="{F72EA6CD-3B88-4F22-9A88-BCC90C043460}"/>
                  </a:ext>
                </a:extLst>
              </p:cNvPr>
              <p:cNvSpPr>
                <a:spLocks/>
              </p:cNvSpPr>
              <p:nvPr userDrawn="1"/>
            </p:nvSpPr>
            <p:spPr bwMode="auto">
              <a:xfrm>
                <a:off x="4336" y="1407"/>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23" name="Freeform 30">
                <a:extLst>
                  <a:ext uri="{FF2B5EF4-FFF2-40B4-BE49-F238E27FC236}">
                    <a16:creationId xmlns:a16="http://schemas.microsoft.com/office/drawing/2014/main" id="{B0963217-27DD-44D7-87D6-2DB5D4ABCD7D}"/>
                  </a:ext>
                </a:extLst>
              </p:cNvPr>
              <p:cNvSpPr>
                <a:spLocks/>
              </p:cNvSpPr>
              <p:nvPr userDrawn="1"/>
            </p:nvSpPr>
            <p:spPr bwMode="auto">
              <a:xfrm>
                <a:off x="4396" y="1382"/>
                <a:ext cx="10" cy="5"/>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0"/>
                      <a:pt x="2" y="0"/>
                    </a:cubicBezTo>
                    <a:cubicBezTo>
                      <a:pt x="1" y="0"/>
                      <a:pt x="1"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24" name="Freeform 31">
                <a:extLst>
                  <a:ext uri="{FF2B5EF4-FFF2-40B4-BE49-F238E27FC236}">
                    <a16:creationId xmlns:a16="http://schemas.microsoft.com/office/drawing/2014/main" id="{5C9F3C5A-96AE-412C-9FCF-09CC7CF439BF}"/>
                  </a:ext>
                </a:extLst>
              </p:cNvPr>
              <p:cNvSpPr>
                <a:spLocks/>
              </p:cNvSpPr>
              <p:nvPr userDrawn="1"/>
            </p:nvSpPr>
            <p:spPr bwMode="auto">
              <a:xfrm>
                <a:off x="4366" y="1392"/>
                <a:ext cx="10" cy="5"/>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2"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25" name="Freeform 32">
                <a:extLst>
                  <a:ext uri="{FF2B5EF4-FFF2-40B4-BE49-F238E27FC236}">
                    <a16:creationId xmlns:a16="http://schemas.microsoft.com/office/drawing/2014/main" id="{E76487A0-05B9-4D80-9F66-AFC505D8626D}"/>
                  </a:ext>
                </a:extLst>
              </p:cNvPr>
              <p:cNvSpPr>
                <a:spLocks/>
              </p:cNvSpPr>
              <p:nvPr userDrawn="1"/>
            </p:nvSpPr>
            <p:spPr bwMode="auto">
              <a:xfrm>
                <a:off x="4406"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26" name="Freeform 33">
                <a:extLst>
                  <a:ext uri="{FF2B5EF4-FFF2-40B4-BE49-F238E27FC236}">
                    <a16:creationId xmlns:a16="http://schemas.microsoft.com/office/drawing/2014/main" id="{540DA09B-E7B8-41A0-9CBB-004ED365907E}"/>
                  </a:ext>
                </a:extLst>
              </p:cNvPr>
              <p:cNvSpPr>
                <a:spLocks/>
              </p:cNvSpPr>
              <p:nvPr userDrawn="1"/>
            </p:nvSpPr>
            <p:spPr bwMode="auto">
              <a:xfrm>
                <a:off x="4406" y="1377"/>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27" name="Freeform 34">
                <a:extLst>
                  <a:ext uri="{FF2B5EF4-FFF2-40B4-BE49-F238E27FC236}">
                    <a16:creationId xmlns:a16="http://schemas.microsoft.com/office/drawing/2014/main" id="{B3417EB2-79B7-4384-8FE5-C7D16B66BFAE}"/>
                  </a:ext>
                </a:extLst>
              </p:cNvPr>
              <p:cNvSpPr>
                <a:spLocks/>
              </p:cNvSpPr>
              <p:nvPr userDrawn="1"/>
            </p:nvSpPr>
            <p:spPr bwMode="auto">
              <a:xfrm>
                <a:off x="4316" y="1412"/>
                <a:ext cx="40" cy="25"/>
              </a:xfrm>
              <a:custGeom>
                <a:avLst/>
                <a:gdLst>
                  <a:gd name="T0" fmla="*/ 3 w 8"/>
                  <a:gd name="T1" fmla="*/ 5 h 5"/>
                  <a:gd name="T2" fmla="*/ 7 w 8"/>
                  <a:gd name="T3" fmla="*/ 4 h 5"/>
                  <a:gd name="T4" fmla="*/ 5 w 8"/>
                  <a:gd name="T5" fmla="*/ 0 h 5"/>
                  <a:gd name="T6" fmla="*/ 3 w 8"/>
                  <a:gd name="T7" fmla="*/ 1 h 5"/>
                  <a:gd name="T8" fmla="*/ 6 w 8"/>
                  <a:gd name="T9" fmla="*/ 2 h 5"/>
                  <a:gd name="T10" fmla="*/ 2 w 8"/>
                  <a:gd name="T11" fmla="*/ 2 h 5"/>
                  <a:gd name="T12" fmla="*/ 0 w 8"/>
                  <a:gd name="T13" fmla="*/ 5 h 5"/>
                  <a:gd name="T14" fmla="*/ 3 w 8"/>
                  <a:gd name="T15" fmla="*/ 4 h 5"/>
                  <a:gd name="T16" fmla="*/ 3 w 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3" y="5"/>
                    </a:moveTo>
                    <a:cubicBezTo>
                      <a:pt x="3" y="4"/>
                      <a:pt x="5" y="3"/>
                      <a:pt x="7" y="4"/>
                    </a:cubicBezTo>
                    <a:cubicBezTo>
                      <a:pt x="8" y="2"/>
                      <a:pt x="6" y="1"/>
                      <a:pt x="5" y="0"/>
                    </a:cubicBezTo>
                    <a:cubicBezTo>
                      <a:pt x="5" y="0"/>
                      <a:pt x="5" y="0"/>
                      <a:pt x="3" y="1"/>
                    </a:cubicBezTo>
                    <a:cubicBezTo>
                      <a:pt x="4" y="1"/>
                      <a:pt x="7" y="1"/>
                      <a:pt x="6" y="2"/>
                    </a:cubicBezTo>
                    <a:cubicBezTo>
                      <a:pt x="3" y="3"/>
                      <a:pt x="4" y="2"/>
                      <a:pt x="2" y="2"/>
                    </a:cubicBezTo>
                    <a:cubicBezTo>
                      <a:pt x="4" y="3"/>
                      <a:pt x="0" y="4"/>
                      <a:pt x="0" y="5"/>
                    </a:cubicBezTo>
                    <a:cubicBezTo>
                      <a:pt x="3" y="4"/>
                      <a:pt x="3" y="4"/>
                      <a:pt x="3" y="4"/>
                    </a:cubicBezTo>
                    <a:cubicBezTo>
                      <a:pt x="3" y="4"/>
                      <a:pt x="2"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28" name="Freeform 35">
                <a:extLst>
                  <a:ext uri="{FF2B5EF4-FFF2-40B4-BE49-F238E27FC236}">
                    <a16:creationId xmlns:a16="http://schemas.microsoft.com/office/drawing/2014/main" id="{9914F362-095D-49EB-8F04-4E57F329DC78}"/>
                  </a:ext>
                </a:extLst>
              </p:cNvPr>
              <p:cNvSpPr>
                <a:spLocks/>
              </p:cNvSpPr>
              <p:nvPr userDrawn="1"/>
            </p:nvSpPr>
            <p:spPr bwMode="auto">
              <a:xfrm>
                <a:off x="4341" y="1402"/>
                <a:ext cx="20" cy="5"/>
              </a:xfrm>
              <a:custGeom>
                <a:avLst/>
                <a:gdLst>
                  <a:gd name="T0" fmla="*/ 3 w 4"/>
                  <a:gd name="T1" fmla="*/ 1 h 1"/>
                  <a:gd name="T2" fmla="*/ 4 w 4"/>
                  <a:gd name="T3" fmla="*/ 0 h 1"/>
                  <a:gd name="T4" fmla="*/ 1 w 4"/>
                  <a:gd name="T5" fmla="*/ 0 h 1"/>
                  <a:gd name="T6" fmla="*/ 0 w 4"/>
                  <a:gd name="T7" fmla="*/ 1 h 1"/>
                  <a:gd name="T8" fmla="*/ 1 w 4"/>
                  <a:gd name="T9" fmla="*/ 1 h 1"/>
                  <a:gd name="T10" fmla="*/ 3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0"/>
                      <a:pt x="4" y="0"/>
                      <a:pt x="4" y="0"/>
                    </a:cubicBezTo>
                    <a:cubicBezTo>
                      <a:pt x="3" y="0"/>
                      <a:pt x="2" y="0"/>
                      <a:pt x="1" y="0"/>
                    </a:cubicBezTo>
                    <a:cubicBezTo>
                      <a:pt x="0" y="1"/>
                      <a:pt x="0" y="1"/>
                      <a:pt x="0" y="1"/>
                    </a:cubicBezTo>
                    <a:cubicBezTo>
                      <a:pt x="0" y="1"/>
                      <a:pt x="1" y="1"/>
                      <a:pt x="1" y="1"/>
                    </a:cubicBezTo>
                    <a:cubicBezTo>
                      <a:pt x="2" y="1"/>
                      <a:pt x="3" y="0"/>
                      <a:pt x="3"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29" name="Freeform 36">
                <a:extLst>
                  <a:ext uri="{FF2B5EF4-FFF2-40B4-BE49-F238E27FC236}">
                    <a16:creationId xmlns:a16="http://schemas.microsoft.com/office/drawing/2014/main" id="{0F60A61A-2EE6-4F1F-8405-0C2A7983BB58}"/>
                  </a:ext>
                </a:extLst>
              </p:cNvPr>
              <p:cNvSpPr>
                <a:spLocks/>
              </p:cNvSpPr>
              <p:nvPr userDrawn="1"/>
            </p:nvSpPr>
            <p:spPr bwMode="auto">
              <a:xfrm>
                <a:off x="4361" y="1392"/>
                <a:ext cx="25" cy="15"/>
              </a:xfrm>
              <a:custGeom>
                <a:avLst/>
                <a:gdLst>
                  <a:gd name="T0" fmla="*/ 3 w 5"/>
                  <a:gd name="T1" fmla="*/ 1 h 3"/>
                  <a:gd name="T2" fmla="*/ 2 w 5"/>
                  <a:gd name="T3" fmla="*/ 3 h 3"/>
                  <a:gd name="T4" fmla="*/ 5 w 5"/>
                  <a:gd name="T5" fmla="*/ 1 h 3"/>
                  <a:gd name="T6" fmla="*/ 3 w 5"/>
                  <a:gd name="T7" fmla="*/ 1 h 3"/>
                  <a:gd name="T8" fmla="*/ 4 w 5"/>
                  <a:gd name="T9" fmla="*/ 0 h 3"/>
                  <a:gd name="T10" fmla="*/ 3 w 5"/>
                  <a:gd name="T11" fmla="*/ 1 h 3"/>
                  <a:gd name="T12" fmla="*/ 3 w 5"/>
                  <a:gd name="T13" fmla="*/ 1 h 3"/>
                  <a:gd name="T14" fmla="*/ 3 w 5"/>
                  <a:gd name="T15" fmla="*/ 1 h 3"/>
                  <a:gd name="T16" fmla="*/ 3 w 5"/>
                  <a:gd name="T17" fmla="*/ 1 h 3"/>
                  <a:gd name="T18" fmla="*/ 3 w 5"/>
                  <a:gd name="T19" fmla="*/ 1 h 3"/>
                  <a:gd name="T20" fmla="*/ 3 w 5"/>
                  <a:gd name="T21" fmla="*/ 1 h 3"/>
                  <a:gd name="T22" fmla="*/ 3 w 5"/>
                  <a:gd name="T23" fmla="*/ 1 h 3"/>
                  <a:gd name="T24" fmla="*/ 3 w 5"/>
                  <a:gd name="T25" fmla="*/ 1 h 3"/>
                  <a:gd name="T26" fmla="*/ 3 w 5"/>
                  <a:gd name="T27" fmla="*/ 1 h 3"/>
                  <a:gd name="T28" fmla="*/ 3 w 5"/>
                  <a:gd name="T29" fmla="*/ 1 h 3"/>
                  <a:gd name="T30" fmla="*/ 0 w 5"/>
                  <a:gd name="T31" fmla="*/ 2 h 3"/>
                  <a:gd name="T32" fmla="*/ 3 w 5"/>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3">
                    <a:moveTo>
                      <a:pt x="3" y="1"/>
                    </a:moveTo>
                    <a:cubicBezTo>
                      <a:pt x="3" y="2"/>
                      <a:pt x="1" y="3"/>
                      <a:pt x="2" y="3"/>
                    </a:cubicBezTo>
                    <a:cubicBezTo>
                      <a:pt x="4" y="3"/>
                      <a:pt x="4" y="2"/>
                      <a:pt x="5" y="1"/>
                    </a:cubicBezTo>
                    <a:cubicBezTo>
                      <a:pt x="1" y="3"/>
                      <a:pt x="5" y="1"/>
                      <a:pt x="3" y="1"/>
                    </a:cubicBezTo>
                    <a:cubicBezTo>
                      <a:pt x="3" y="1"/>
                      <a:pt x="4" y="1"/>
                      <a:pt x="4" y="0"/>
                    </a:cubicBezTo>
                    <a:cubicBezTo>
                      <a:pt x="4"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3" y="1"/>
                      <a:pt x="3" y="1"/>
                    </a:cubicBezTo>
                    <a:cubicBezTo>
                      <a:pt x="3" y="1"/>
                      <a:pt x="3" y="1"/>
                      <a:pt x="3" y="1"/>
                    </a:cubicBezTo>
                    <a:cubicBezTo>
                      <a:pt x="3" y="1"/>
                      <a:pt x="3" y="1"/>
                      <a:pt x="3" y="1"/>
                    </a:cubicBezTo>
                    <a:cubicBezTo>
                      <a:pt x="0" y="2"/>
                      <a:pt x="0" y="2"/>
                      <a:pt x="0" y="2"/>
                    </a:cubicBezTo>
                    <a:cubicBezTo>
                      <a:pt x="0" y="2"/>
                      <a:pt x="1"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30" name="Freeform 37">
                <a:extLst>
                  <a:ext uri="{FF2B5EF4-FFF2-40B4-BE49-F238E27FC236}">
                    <a16:creationId xmlns:a16="http://schemas.microsoft.com/office/drawing/2014/main" id="{73510B45-1612-4470-BE91-C466A72A3084}"/>
                  </a:ext>
                </a:extLst>
              </p:cNvPr>
              <p:cNvSpPr>
                <a:spLocks/>
              </p:cNvSpPr>
              <p:nvPr userDrawn="1"/>
            </p:nvSpPr>
            <p:spPr bwMode="auto">
              <a:xfrm>
                <a:off x="4455"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31" name="Freeform 38">
                <a:extLst>
                  <a:ext uri="{FF2B5EF4-FFF2-40B4-BE49-F238E27FC236}">
                    <a16:creationId xmlns:a16="http://schemas.microsoft.com/office/drawing/2014/main" id="{DB0C60F4-EAC5-4554-A507-5A803502C997}"/>
                  </a:ext>
                </a:extLst>
              </p:cNvPr>
              <p:cNvSpPr>
                <a:spLocks/>
              </p:cNvSpPr>
              <p:nvPr userDrawn="1"/>
            </p:nvSpPr>
            <p:spPr bwMode="auto">
              <a:xfrm>
                <a:off x="4436" y="1352"/>
                <a:ext cx="24" cy="15"/>
              </a:xfrm>
              <a:custGeom>
                <a:avLst/>
                <a:gdLst>
                  <a:gd name="T0" fmla="*/ 3 w 5"/>
                  <a:gd name="T1" fmla="*/ 3 h 3"/>
                  <a:gd name="T2" fmla="*/ 4 w 5"/>
                  <a:gd name="T3" fmla="*/ 1 h 3"/>
                  <a:gd name="T4" fmla="*/ 4 w 5"/>
                  <a:gd name="T5" fmla="*/ 2 h 3"/>
                  <a:gd name="T6" fmla="*/ 4 w 5"/>
                  <a:gd name="T7" fmla="*/ 1 h 3"/>
                  <a:gd name="T8" fmla="*/ 4 w 5"/>
                  <a:gd name="T9" fmla="*/ 1 h 3"/>
                  <a:gd name="T10" fmla="*/ 1 w 5"/>
                  <a:gd name="T11" fmla="*/ 3 h 3"/>
                  <a:gd name="T12" fmla="*/ 3 w 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3"/>
                    </a:moveTo>
                    <a:cubicBezTo>
                      <a:pt x="3" y="2"/>
                      <a:pt x="3" y="2"/>
                      <a:pt x="4" y="1"/>
                    </a:cubicBezTo>
                    <a:cubicBezTo>
                      <a:pt x="4" y="1"/>
                      <a:pt x="4" y="2"/>
                      <a:pt x="4" y="2"/>
                    </a:cubicBezTo>
                    <a:cubicBezTo>
                      <a:pt x="5" y="1"/>
                      <a:pt x="5" y="0"/>
                      <a:pt x="4" y="1"/>
                    </a:cubicBezTo>
                    <a:cubicBezTo>
                      <a:pt x="4" y="1"/>
                      <a:pt x="4" y="1"/>
                      <a:pt x="4" y="1"/>
                    </a:cubicBezTo>
                    <a:cubicBezTo>
                      <a:pt x="2" y="2"/>
                      <a:pt x="0" y="3"/>
                      <a:pt x="1" y="3"/>
                    </a:cubicBezTo>
                    <a:cubicBezTo>
                      <a:pt x="1"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32" name="Freeform 39">
                <a:extLst>
                  <a:ext uri="{FF2B5EF4-FFF2-40B4-BE49-F238E27FC236}">
                    <a16:creationId xmlns:a16="http://schemas.microsoft.com/office/drawing/2014/main" id="{6D7C32AD-A949-4980-86A0-63CE6F405EA9}"/>
                  </a:ext>
                </a:extLst>
              </p:cNvPr>
              <p:cNvSpPr>
                <a:spLocks/>
              </p:cNvSpPr>
              <p:nvPr userDrawn="1"/>
            </p:nvSpPr>
            <p:spPr bwMode="auto">
              <a:xfrm>
                <a:off x="4401" y="1387"/>
                <a:ext cx="15" cy="10"/>
              </a:xfrm>
              <a:custGeom>
                <a:avLst/>
                <a:gdLst>
                  <a:gd name="T0" fmla="*/ 3 w 3"/>
                  <a:gd name="T1" fmla="*/ 0 h 2"/>
                  <a:gd name="T2" fmla="*/ 0 w 3"/>
                  <a:gd name="T3" fmla="*/ 2 h 2"/>
                  <a:gd name="T4" fmla="*/ 2 w 3"/>
                  <a:gd name="T5" fmla="*/ 2 h 2"/>
                  <a:gd name="T6" fmla="*/ 2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3" y="0"/>
                      <a:pt x="0" y="2"/>
                      <a:pt x="0" y="2"/>
                    </a:cubicBezTo>
                    <a:cubicBezTo>
                      <a:pt x="2" y="2"/>
                      <a:pt x="2" y="2"/>
                      <a:pt x="2" y="2"/>
                    </a:cubicBezTo>
                    <a:cubicBezTo>
                      <a:pt x="2" y="2"/>
                      <a:pt x="2" y="2"/>
                      <a:pt x="2" y="2"/>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33" name="Freeform 40">
                <a:extLst>
                  <a:ext uri="{FF2B5EF4-FFF2-40B4-BE49-F238E27FC236}">
                    <a16:creationId xmlns:a16="http://schemas.microsoft.com/office/drawing/2014/main" id="{C0B89255-33F6-4C39-BB9B-83C9BF46397B}"/>
                  </a:ext>
                </a:extLst>
              </p:cNvPr>
              <p:cNvSpPr>
                <a:spLocks/>
              </p:cNvSpPr>
              <p:nvPr userDrawn="1"/>
            </p:nvSpPr>
            <p:spPr bwMode="auto">
              <a:xfrm>
                <a:off x="4331" y="1402"/>
                <a:ext cx="5" cy="10"/>
              </a:xfrm>
              <a:custGeom>
                <a:avLst/>
                <a:gdLst>
                  <a:gd name="T0" fmla="*/ 5 w 5"/>
                  <a:gd name="T1" fmla="*/ 5 h 10"/>
                  <a:gd name="T2" fmla="*/ 5 w 5"/>
                  <a:gd name="T3" fmla="*/ 0 h 10"/>
                  <a:gd name="T4" fmla="*/ 0 w 5"/>
                  <a:gd name="T5" fmla="*/ 10 h 10"/>
                  <a:gd name="T6" fmla="*/ 5 w 5"/>
                  <a:gd name="T7" fmla="*/ 5 h 10"/>
                </a:gdLst>
                <a:ahLst/>
                <a:cxnLst>
                  <a:cxn ang="0">
                    <a:pos x="T0" y="T1"/>
                  </a:cxn>
                  <a:cxn ang="0">
                    <a:pos x="T2" y="T3"/>
                  </a:cxn>
                  <a:cxn ang="0">
                    <a:pos x="T4" y="T5"/>
                  </a:cxn>
                  <a:cxn ang="0">
                    <a:pos x="T6" y="T7"/>
                  </a:cxn>
                </a:cxnLst>
                <a:rect l="0" t="0" r="r" b="b"/>
                <a:pathLst>
                  <a:path w="5" h="10">
                    <a:moveTo>
                      <a:pt x="5" y="5"/>
                    </a:moveTo>
                    <a:lnTo>
                      <a:pt x="5" y="0"/>
                    </a:lnTo>
                    <a:lnTo>
                      <a:pt x="0" y="1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34" name="Freeform 41">
                <a:extLst>
                  <a:ext uri="{FF2B5EF4-FFF2-40B4-BE49-F238E27FC236}">
                    <a16:creationId xmlns:a16="http://schemas.microsoft.com/office/drawing/2014/main" id="{08CAC6D4-93FD-4208-9780-C55B1B628167}"/>
                  </a:ext>
                </a:extLst>
              </p:cNvPr>
              <p:cNvSpPr>
                <a:spLocks/>
              </p:cNvSpPr>
              <p:nvPr userDrawn="1"/>
            </p:nvSpPr>
            <p:spPr bwMode="auto">
              <a:xfrm>
                <a:off x="4311" y="1407"/>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35" name="Freeform 42">
                <a:extLst>
                  <a:ext uri="{FF2B5EF4-FFF2-40B4-BE49-F238E27FC236}">
                    <a16:creationId xmlns:a16="http://schemas.microsoft.com/office/drawing/2014/main" id="{FCB254BD-DE90-4AAD-BE77-6102352C32D9}"/>
                  </a:ext>
                </a:extLst>
              </p:cNvPr>
              <p:cNvSpPr>
                <a:spLocks/>
              </p:cNvSpPr>
              <p:nvPr userDrawn="1"/>
            </p:nvSpPr>
            <p:spPr bwMode="auto">
              <a:xfrm>
                <a:off x="3689" y="10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36" name="Freeform 43">
                <a:extLst>
                  <a:ext uri="{FF2B5EF4-FFF2-40B4-BE49-F238E27FC236}">
                    <a16:creationId xmlns:a16="http://schemas.microsoft.com/office/drawing/2014/main" id="{85B2AB59-47E2-4F1E-A72F-397C97C0EE79}"/>
                  </a:ext>
                </a:extLst>
              </p:cNvPr>
              <p:cNvSpPr>
                <a:spLocks/>
              </p:cNvSpPr>
              <p:nvPr userDrawn="1"/>
            </p:nvSpPr>
            <p:spPr bwMode="auto">
              <a:xfrm>
                <a:off x="3659" y="10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37" name="Freeform 44">
                <a:extLst>
                  <a:ext uri="{FF2B5EF4-FFF2-40B4-BE49-F238E27FC236}">
                    <a16:creationId xmlns:a16="http://schemas.microsoft.com/office/drawing/2014/main" id="{65A3AD79-E76D-45EC-B9FC-1086300AD9A0}"/>
                  </a:ext>
                </a:extLst>
              </p:cNvPr>
              <p:cNvSpPr>
                <a:spLocks/>
              </p:cNvSpPr>
              <p:nvPr userDrawn="1"/>
            </p:nvSpPr>
            <p:spPr bwMode="auto">
              <a:xfrm>
                <a:off x="3819" y="1412"/>
                <a:ext cx="15" cy="5"/>
              </a:xfrm>
              <a:custGeom>
                <a:avLst/>
                <a:gdLst>
                  <a:gd name="T0" fmla="*/ 3 w 3"/>
                  <a:gd name="T1" fmla="*/ 1 h 1"/>
                  <a:gd name="T2" fmla="*/ 0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1"/>
                      <a:pt x="0" y="0"/>
                      <a:pt x="0" y="0"/>
                    </a:cubicBezTo>
                    <a:cubicBezTo>
                      <a:pt x="0" y="1"/>
                      <a:pt x="0" y="1"/>
                      <a:pt x="0" y="1"/>
                    </a:cubicBezTo>
                    <a:cubicBezTo>
                      <a:pt x="1" y="1"/>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38" name="Freeform 45">
                <a:extLst>
                  <a:ext uri="{FF2B5EF4-FFF2-40B4-BE49-F238E27FC236}">
                    <a16:creationId xmlns:a16="http://schemas.microsoft.com/office/drawing/2014/main" id="{21248530-7738-485C-8B39-8C0402499250}"/>
                  </a:ext>
                </a:extLst>
              </p:cNvPr>
              <p:cNvSpPr>
                <a:spLocks/>
              </p:cNvSpPr>
              <p:nvPr userDrawn="1"/>
            </p:nvSpPr>
            <p:spPr bwMode="auto">
              <a:xfrm>
                <a:off x="3545" y="1302"/>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39" name="Freeform 46">
                <a:extLst>
                  <a:ext uri="{FF2B5EF4-FFF2-40B4-BE49-F238E27FC236}">
                    <a16:creationId xmlns:a16="http://schemas.microsoft.com/office/drawing/2014/main" id="{9A4C7273-40FF-49C8-9A0C-6C0161F5971B}"/>
                  </a:ext>
                </a:extLst>
              </p:cNvPr>
              <p:cNvSpPr>
                <a:spLocks/>
              </p:cNvSpPr>
              <p:nvPr userDrawn="1"/>
            </p:nvSpPr>
            <p:spPr bwMode="auto">
              <a:xfrm>
                <a:off x="3530" y="1292"/>
                <a:ext cx="0" cy="10"/>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40" name="Freeform 47">
                <a:extLst>
                  <a:ext uri="{FF2B5EF4-FFF2-40B4-BE49-F238E27FC236}">
                    <a16:creationId xmlns:a16="http://schemas.microsoft.com/office/drawing/2014/main" id="{224B78B9-796D-4448-840D-F4DC49994761}"/>
                  </a:ext>
                </a:extLst>
              </p:cNvPr>
              <p:cNvSpPr>
                <a:spLocks/>
              </p:cNvSpPr>
              <p:nvPr userDrawn="1"/>
            </p:nvSpPr>
            <p:spPr bwMode="auto">
              <a:xfrm>
                <a:off x="3774" y="893"/>
                <a:ext cx="5" cy="10"/>
              </a:xfrm>
              <a:custGeom>
                <a:avLst/>
                <a:gdLst>
                  <a:gd name="T0" fmla="*/ 1 w 1"/>
                  <a:gd name="T1" fmla="*/ 2 h 2"/>
                  <a:gd name="T2" fmla="*/ 1 w 1"/>
                  <a:gd name="T3" fmla="*/ 2 h 2"/>
                  <a:gd name="T4" fmla="*/ 1 w 1"/>
                  <a:gd name="T5" fmla="*/ 0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1"/>
                      <a:pt x="0"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41" name="Freeform 48">
                <a:extLst>
                  <a:ext uri="{FF2B5EF4-FFF2-40B4-BE49-F238E27FC236}">
                    <a16:creationId xmlns:a16="http://schemas.microsoft.com/office/drawing/2014/main" id="{328D5F72-6D3A-4371-91A9-2C2BD701798F}"/>
                  </a:ext>
                </a:extLst>
              </p:cNvPr>
              <p:cNvSpPr>
                <a:spLocks/>
              </p:cNvSpPr>
              <p:nvPr userDrawn="1"/>
            </p:nvSpPr>
            <p:spPr bwMode="auto">
              <a:xfrm>
                <a:off x="4107" y="1397"/>
                <a:ext cx="15" cy="5"/>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0" y="0"/>
                    </a:cubicBezTo>
                    <a:cubicBezTo>
                      <a:pt x="1" y="0"/>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42" name="Freeform 49">
                <a:extLst>
                  <a:ext uri="{FF2B5EF4-FFF2-40B4-BE49-F238E27FC236}">
                    <a16:creationId xmlns:a16="http://schemas.microsoft.com/office/drawing/2014/main" id="{08321085-5630-4EBC-9166-11A4B6BD9B59}"/>
                  </a:ext>
                </a:extLst>
              </p:cNvPr>
              <p:cNvSpPr>
                <a:spLocks/>
              </p:cNvSpPr>
              <p:nvPr userDrawn="1"/>
            </p:nvSpPr>
            <p:spPr bwMode="auto">
              <a:xfrm>
                <a:off x="3694" y="10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43" name="Freeform 50">
                <a:extLst>
                  <a:ext uri="{FF2B5EF4-FFF2-40B4-BE49-F238E27FC236}">
                    <a16:creationId xmlns:a16="http://schemas.microsoft.com/office/drawing/2014/main" id="{48E87C0D-3FD8-45C5-A5C0-AA2EBE0DD941}"/>
                  </a:ext>
                </a:extLst>
              </p:cNvPr>
              <p:cNvSpPr>
                <a:spLocks/>
              </p:cNvSpPr>
              <p:nvPr userDrawn="1"/>
            </p:nvSpPr>
            <p:spPr bwMode="auto">
              <a:xfrm>
                <a:off x="4097" y="1387"/>
                <a:ext cx="10" cy="1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0"/>
                      <a:pt x="0" y="1"/>
                    </a:cubicBezTo>
                    <a:cubicBezTo>
                      <a:pt x="1" y="1"/>
                      <a:pt x="2" y="1"/>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44" name="Freeform 51">
                <a:extLst>
                  <a:ext uri="{FF2B5EF4-FFF2-40B4-BE49-F238E27FC236}">
                    <a16:creationId xmlns:a16="http://schemas.microsoft.com/office/drawing/2014/main" id="{11364FEB-63FB-4CBC-9CA4-A4290D10CD9B}"/>
                  </a:ext>
                </a:extLst>
              </p:cNvPr>
              <p:cNvSpPr>
                <a:spLocks/>
              </p:cNvSpPr>
              <p:nvPr userDrawn="1"/>
            </p:nvSpPr>
            <p:spPr bwMode="auto">
              <a:xfrm>
                <a:off x="4281" y="9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45" name="Freeform 52">
                <a:extLst>
                  <a:ext uri="{FF2B5EF4-FFF2-40B4-BE49-F238E27FC236}">
                    <a16:creationId xmlns:a16="http://schemas.microsoft.com/office/drawing/2014/main" id="{4A296B8E-B6BA-4A5A-9A10-41F60291B95E}"/>
                  </a:ext>
                </a:extLst>
              </p:cNvPr>
              <p:cNvSpPr>
                <a:spLocks/>
              </p:cNvSpPr>
              <p:nvPr userDrawn="1"/>
            </p:nvSpPr>
            <p:spPr bwMode="auto">
              <a:xfrm>
                <a:off x="4396" y="111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46" name="Rectangle 53">
                <a:extLst>
                  <a:ext uri="{FF2B5EF4-FFF2-40B4-BE49-F238E27FC236}">
                    <a16:creationId xmlns:a16="http://schemas.microsoft.com/office/drawing/2014/main" id="{2101D224-32C9-4E74-9174-CD76EB6AD686}"/>
                  </a:ext>
                </a:extLst>
              </p:cNvPr>
              <p:cNvSpPr>
                <a:spLocks noChangeArrowheads="1"/>
              </p:cNvSpPr>
              <p:nvPr userDrawn="1"/>
            </p:nvSpPr>
            <p:spPr bwMode="auto">
              <a:xfrm>
                <a:off x="4237" y="1417"/>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47" name="Freeform 54">
                <a:extLst>
                  <a:ext uri="{FF2B5EF4-FFF2-40B4-BE49-F238E27FC236}">
                    <a16:creationId xmlns:a16="http://schemas.microsoft.com/office/drawing/2014/main" id="{59ECB0AC-F6E8-4AAA-8FAC-D0B2620274AD}"/>
                  </a:ext>
                </a:extLst>
              </p:cNvPr>
              <p:cNvSpPr>
                <a:spLocks/>
              </p:cNvSpPr>
              <p:nvPr userDrawn="1"/>
            </p:nvSpPr>
            <p:spPr bwMode="auto">
              <a:xfrm>
                <a:off x="4256" y="143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48" name="Freeform 55">
                <a:extLst>
                  <a:ext uri="{FF2B5EF4-FFF2-40B4-BE49-F238E27FC236}">
                    <a16:creationId xmlns:a16="http://schemas.microsoft.com/office/drawing/2014/main" id="{2E0C16ED-E504-415C-B60D-9D66B7F3DCCF}"/>
                  </a:ext>
                </a:extLst>
              </p:cNvPr>
              <p:cNvSpPr>
                <a:spLocks/>
              </p:cNvSpPr>
              <p:nvPr userDrawn="1"/>
            </p:nvSpPr>
            <p:spPr bwMode="auto">
              <a:xfrm>
                <a:off x="4042" y="13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49" name="Freeform 56">
                <a:extLst>
                  <a:ext uri="{FF2B5EF4-FFF2-40B4-BE49-F238E27FC236}">
                    <a16:creationId xmlns:a16="http://schemas.microsoft.com/office/drawing/2014/main" id="{E6837360-0C0C-41B0-9539-F477C6DE2383}"/>
                  </a:ext>
                </a:extLst>
              </p:cNvPr>
              <p:cNvSpPr>
                <a:spLocks/>
              </p:cNvSpPr>
              <p:nvPr userDrawn="1"/>
            </p:nvSpPr>
            <p:spPr bwMode="auto">
              <a:xfrm>
                <a:off x="4242" y="1417"/>
                <a:ext cx="4"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50" name="Freeform 57">
                <a:extLst>
                  <a:ext uri="{FF2B5EF4-FFF2-40B4-BE49-F238E27FC236}">
                    <a16:creationId xmlns:a16="http://schemas.microsoft.com/office/drawing/2014/main" id="{C80FCA53-5AC4-4F6B-AA30-8A3396DF41D1}"/>
                  </a:ext>
                </a:extLst>
              </p:cNvPr>
              <p:cNvSpPr>
                <a:spLocks/>
              </p:cNvSpPr>
              <p:nvPr userDrawn="1"/>
            </p:nvSpPr>
            <p:spPr bwMode="auto">
              <a:xfrm>
                <a:off x="4242" y="1417"/>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51" name="Freeform 58">
                <a:extLst>
                  <a:ext uri="{FF2B5EF4-FFF2-40B4-BE49-F238E27FC236}">
                    <a16:creationId xmlns:a16="http://schemas.microsoft.com/office/drawing/2014/main" id="{77037D22-F2A6-4FE3-B488-FEE0B497FDEB}"/>
                  </a:ext>
                </a:extLst>
              </p:cNvPr>
              <p:cNvSpPr>
                <a:spLocks/>
              </p:cNvSpPr>
              <p:nvPr userDrawn="1"/>
            </p:nvSpPr>
            <p:spPr bwMode="auto">
              <a:xfrm>
                <a:off x="4232" y="1417"/>
                <a:ext cx="10"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52" name="Freeform 59">
                <a:extLst>
                  <a:ext uri="{FF2B5EF4-FFF2-40B4-BE49-F238E27FC236}">
                    <a16:creationId xmlns:a16="http://schemas.microsoft.com/office/drawing/2014/main" id="{5C3938FC-67F4-4369-8A84-08493401E779}"/>
                  </a:ext>
                </a:extLst>
              </p:cNvPr>
              <p:cNvSpPr>
                <a:spLocks/>
              </p:cNvSpPr>
              <p:nvPr userDrawn="1"/>
            </p:nvSpPr>
            <p:spPr bwMode="auto">
              <a:xfrm>
                <a:off x="4033" y="71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53" name="Freeform 60">
                <a:extLst>
                  <a:ext uri="{FF2B5EF4-FFF2-40B4-BE49-F238E27FC236}">
                    <a16:creationId xmlns:a16="http://schemas.microsoft.com/office/drawing/2014/main" id="{A09A6823-8817-4ECA-BAF4-42144D866ECD}"/>
                  </a:ext>
                </a:extLst>
              </p:cNvPr>
              <p:cNvSpPr>
                <a:spLocks/>
              </p:cNvSpPr>
              <p:nvPr userDrawn="1"/>
            </p:nvSpPr>
            <p:spPr bwMode="auto">
              <a:xfrm>
                <a:off x="3714" y="1452"/>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54" name="Freeform 61">
                <a:extLst>
                  <a:ext uri="{FF2B5EF4-FFF2-40B4-BE49-F238E27FC236}">
                    <a16:creationId xmlns:a16="http://schemas.microsoft.com/office/drawing/2014/main" id="{1D072CEF-D009-4EC1-A788-C93DD5F4AE05}"/>
                  </a:ext>
                </a:extLst>
              </p:cNvPr>
              <p:cNvSpPr>
                <a:spLocks/>
              </p:cNvSpPr>
              <p:nvPr userDrawn="1"/>
            </p:nvSpPr>
            <p:spPr bwMode="auto">
              <a:xfrm>
                <a:off x="3699" y="1442"/>
                <a:ext cx="15" cy="10"/>
              </a:xfrm>
              <a:custGeom>
                <a:avLst/>
                <a:gdLst>
                  <a:gd name="T0" fmla="*/ 0 w 3"/>
                  <a:gd name="T1" fmla="*/ 2 h 2"/>
                  <a:gd name="T2" fmla="*/ 3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cubicBezTo>
                      <a:pt x="2" y="2"/>
                      <a:pt x="2" y="2"/>
                      <a:pt x="3" y="2"/>
                    </a:cubicBezTo>
                    <a:cubicBezTo>
                      <a:pt x="3" y="0"/>
                      <a:pt x="3" y="0"/>
                      <a:pt x="3"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55" name="Freeform 62">
                <a:extLst>
                  <a:ext uri="{FF2B5EF4-FFF2-40B4-BE49-F238E27FC236}">
                    <a16:creationId xmlns:a16="http://schemas.microsoft.com/office/drawing/2014/main" id="{D9BDAB73-E258-4D3E-BFC6-1354DBC84C7A}"/>
                  </a:ext>
                </a:extLst>
              </p:cNvPr>
              <p:cNvSpPr>
                <a:spLocks noEditPoints="1"/>
              </p:cNvSpPr>
              <p:nvPr userDrawn="1"/>
            </p:nvSpPr>
            <p:spPr bwMode="auto">
              <a:xfrm>
                <a:off x="3520" y="703"/>
                <a:ext cx="916" cy="759"/>
              </a:xfrm>
              <a:custGeom>
                <a:avLst/>
                <a:gdLst>
                  <a:gd name="T0" fmla="*/ 38 w 184"/>
                  <a:gd name="T1" fmla="*/ 64 h 152"/>
                  <a:gd name="T2" fmla="*/ 28 w 184"/>
                  <a:gd name="T3" fmla="*/ 71 h 152"/>
                  <a:gd name="T4" fmla="*/ 19 w 184"/>
                  <a:gd name="T5" fmla="*/ 75 h 152"/>
                  <a:gd name="T6" fmla="*/ 11 w 184"/>
                  <a:gd name="T7" fmla="*/ 83 h 152"/>
                  <a:gd name="T8" fmla="*/ 4 w 184"/>
                  <a:gd name="T9" fmla="*/ 100 h 152"/>
                  <a:gd name="T10" fmla="*/ 2 w 184"/>
                  <a:gd name="T11" fmla="*/ 118 h 152"/>
                  <a:gd name="T12" fmla="*/ 5 w 184"/>
                  <a:gd name="T13" fmla="*/ 120 h 152"/>
                  <a:gd name="T14" fmla="*/ 4 w 184"/>
                  <a:gd name="T15" fmla="*/ 128 h 152"/>
                  <a:gd name="T16" fmla="*/ 7 w 184"/>
                  <a:gd name="T17" fmla="*/ 133 h 152"/>
                  <a:gd name="T18" fmla="*/ 21 w 184"/>
                  <a:gd name="T19" fmla="*/ 143 h 152"/>
                  <a:gd name="T20" fmla="*/ 41 w 184"/>
                  <a:gd name="T21" fmla="*/ 146 h 152"/>
                  <a:gd name="T22" fmla="*/ 49 w 184"/>
                  <a:gd name="T23" fmla="*/ 151 h 152"/>
                  <a:gd name="T24" fmla="*/ 66 w 184"/>
                  <a:gd name="T25" fmla="*/ 151 h 152"/>
                  <a:gd name="T26" fmla="*/ 69 w 184"/>
                  <a:gd name="T27" fmla="*/ 152 h 152"/>
                  <a:gd name="T28" fmla="*/ 80 w 184"/>
                  <a:gd name="T29" fmla="*/ 148 h 152"/>
                  <a:gd name="T30" fmla="*/ 90 w 184"/>
                  <a:gd name="T31" fmla="*/ 138 h 152"/>
                  <a:gd name="T32" fmla="*/ 102 w 184"/>
                  <a:gd name="T33" fmla="*/ 138 h 152"/>
                  <a:gd name="T34" fmla="*/ 121 w 184"/>
                  <a:gd name="T35" fmla="*/ 146 h 152"/>
                  <a:gd name="T36" fmla="*/ 132 w 184"/>
                  <a:gd name="T37" fmla="*/ 147 h 152"/>
                  <a:gd name="T38" fmla="*/ 144 w 184"/>
                  <a:gd name="T39" fmla="*/ 147 h 152"/>
                  <a:gd name="T40" fmla="*/ 156 w 184"/>
                  <a:gd name="T41" fmla="*/ 142 h 152"/>
                  <a:gd name="T42" fmla="*/ 146 w 184"/>
                  <a:gd name="T43" fmla="*/ 144 h 152"/>
                  <a:gd name="T44" fmla="*/ 133 w 184"/>
                  <a:gd name="T45" fmla="*/ 142 h 152"/>
                  <a:gd name="T46" fmla="*/ 111 w 184"/>
                  <a:gd name="T47" fmla="*/ 135 h 152"/>
                  <a:gd name="T48" fmla="*/ 95 w 184"/>
                  <a:gd name="T49" fmla="*/ 131 h 152"/>
                  <a:gd name="T50" fmla="*/ 84 w 184"/>
                  <a:gd name="T51" fmla="*/ 138 h 152"/>
                  <a:gd name="T52" fmla="*/ 63 w 184"/>
                  <a:gd name="T53" fmla="*/ 143 h 152"/>
                  <a:gd name="T54" fmla="*/ 55 w 184"/>
                  <a:gd name="T55" fmla="*/ 144 h 152"/>
                  <a:gd name="T56" fmla="*/ 42 w 184"/>
                  <a:gd name="T57" fmla="*/ 143 h 152"/>
                  <a:gd name="T58" fmla="*/ 17 w 184"/>
                  <a:gd name="T59" fmla="*/ 133 h 152"/>
                  <a:gd name="T60" fmla="*/ 12 w 184"/>
                  <a:gd name="T61" fmla="*/ 124 h 152"/>
                  <a:gd name="T62" fmla="*/ 7 w 184"/>
                  <a:gd name="T63" fmla="*/ 105 h 152"/>
                  <a:gd name="T64" fmla="*/ 13 w 184"/>
                  <a:gd name="T65" fmla="*/ 89 h 152"/>
                  <a:gd name="T66" fmla="*/ 29 w 184"/>
                  <a:gd name="T67" fmla="*/ 80 h 152"/>
                  <a:gd name="T68" fmla="*/ 49 w 184"/>
                  <a:gd name="T69" fmla="*/ 64 h 152"/>
                  <a:gd name="T70" fmla="*/ 59 w 184"/>
                  <a:gd name="T71" fmla="*/ 44 h 152"/>
                  <a:gd name="T72" fmla="*/ 71 w 184"/>
                  <a:gd name="T73" fmla="*/ 20 h 152"/>
                  <a:gd name="T74" fmla="*/ 101 w 184"/>
                  <a:gd name="T75" fmla="*/ 8 h 152"/>
                  <a:gd name="T76" fmla="*/ 106 w 184"/>
                  <a:gd name="T77" fmla="*/ 10 h 152"/>
                  <a:gd name="T78" fmla="*/ 115 w 184"/>
                  <a:gd name="T79" fmla="*/ 11 h 152"/>
                  <a:gd name="T80" fmla="*/ 135 w 184"/>
                  <a:gd name="T81" fmla="*/ 35 h 152"/>
                  <a:gd name="T82" fmla="*/ 141 w 184"/>
                  <a:gd name="T83" fmla="*/ 48 h 152"/>
                  <a:gd name="T84" fmla="*/ 159 w 184"/>
                  <a:gd name="T85" fmla="*/ 73 h 152"/>
                  <a:gd name="T86" fmla="*/ 176 w 184"/>
                  <a:gd name="T87" fmla="*/ 81 h 152"/>
                  <a:gd name="T88" fmla="*/ 184 w 184"/>
                  <a:gd name="T89" fmla="*/ 85 h 152"/>
                  <a:gd name="T90" fmla="*/ 169 w 184"/>
                  <a:gd name="T91" fmla="*/ 71 h 152"/>
                  <a:gd name="T92" fmla="*/ 157 w 184"/>
                  <a:gd name="T93" fmla="*/ 62 h 152"/>
                  <a:gd name="T94" fmla="*/ 151 w 184"/>
                  <a:gd name="T95" fmla="*/ 48 h 152"/>
                  <a:gd name="T96" fmla="*/ 142 w 184"/>
                  <a:gd name="T97" fmla="*/ 34 h 152"/>
                  <a:gd name="T98" fmla="*/ 126 w 184"/>
                  <a:gd name="T99" fmla="*/ 16 h 152"/>
                  <a:gd name="T100" fmla="*/ 112 w 184"/>
                  <a:gd name="T101" fmla="*/ 4 h 152"/>
                  <a:gd name="T102" fmla="*/ 100 w 184"/>
                  <a:gd name="T103" fmla="*/ 4 h 152"/>
                  <a:gd name="T104" fmla="*/ 105 w 184"/>
                  <a:gd name="T105" fmla="*/ 2 h 152"/>
                  <a:gd name="T106" fmla="*/ 91 w 184"/>
                  <a:gd name="T107" fmla="*/ 3 h 152"/>
                  <a:gd name="T108" fmla="*/ 71 w 184"/>
                  <a:gd name="T109" fmla="*/ 15 h 152"/>
                  <a:gd name="T110" fmla="*/ 65 w 184"/>
                  <a:gd name="T111" fmla="*/ 21 h 152"/>
                  <a:gd name="T112" fmla="*/ 59 w 184"/>
                  <a:gd name="T113" fmla="*/ 26 h 152"/>
                  <a:gd name="T114" fmla="*/ 52 w 184"/>
                  <a:gd name="T115" fmla="*/ 41 h 152"/>
                  <a:gd name="T116" fmla="*/ 43 w 184"/>
                  <a:gd name="T117" fmla="*/ 58 h 152"/>
                  <a:gd name="T118" fmla="*/ 135 w 184"/>
                  <a:gd name="T119" fmla="*/ 144 h 152"/>
                  <a:gd name="T120" fmla="*/ 110 w 184"/>
                  <a:gd name="T121" fmla="*/ 1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52">
                    <a:moveTo>
                      <a:pt x="43" y="58"/>
                    </a:moveTo>
                    <a:cubicBezTo>
                      <a:pt x="42" y="59"/>
                      <a:pt x="42" y="59"/>
                      <a:pt x="42" y="59"/>
                    </a:cubicBezTo>
                    <a:cubicBezTo>
                      <a:pt x="42" y="56"/>
                      <a:pt x="43" y="55"/>
                      <a:pt x="42" y="56"/>
                    </a:cubicBezTo>
                    <a:cubicBezTo>
                      <a:pt x="42" y="57"/>
                      <a:pt x="41" y="59"/>
                      <a:pt x="40" y="60"/>
                    </a:cubicBezTo>
                    <a:cubicBezTo>
                      <a:pt x="39" y="62"/>
                      <a:pt x="38" y="63"/>
                      <a:pt x="39" y="64"/>
                    </a:cubicBezTo>
                    <a:cubicBezTo>
                      <a:pt x="37" y="65"/>
                      <a:pt x="37" y="65"/>
                      <a:pt x="37" y="65"/>
                    </a:cubicBezTo>
                    <a:cubicBezTo>
                      <a:pt x="38" y="64"/>
                      <a:pt x="38" y="64"/>
                      <a:pt x="38" y="64"/>
                    </a:cubicBezTo>
                    <a:cubicBezTo>
                      <a:pt x="35" y="65"/>
                      <a:pt x="38" y="67"/>
                      <a:pt x="35" y="68"/>
                    </a:cubicBezTo>
                    <a:cubicBezTo>
                      <a:pt x="34" y="69"/>
                      <a:pt x="33" y="69"/>
                      <a:pt x="34" y="68"/>
                    </a:cubicBezTo>
                    <a:cubicBezTo>
                      <a:pt x="34" y="68"/>
                      <a:pt x="33" y="69"/>
                      <a:pt x="33" y="69"/>
                    </a:cubicBezTo>
                    <a:cubicBezTo>
                      <a:pt x="33" y="69"/>
                      <a:pt x="32" y="70"/>
                      <a:pt x="32" y="70"/>
                    </a:cubicBezTo>
                    <a:cubicBezTo>
                      <a:pt x="31" y="70"/>
                      <a:pt x="31" y="70"/>
                      <a:pt x="32" y="69"/>
                    </a:cubicBezTo>
                    <a:cubicBezTo>
                      <a:pt x="32" y="69"/>
                      <a:pt x="31" y="70"/>
                      <a:pt x="30" y="70"/>
                    </a:cubicBezTo>
                    <a:cubicBezTo>
                      <a:pt x="29" y="71"/>
                      <a:pt x="28" y="71"/>
                      <a:pt x="28" y="71"/>
                    </a:cubicBezTo>
                    <a:cubicBezTo>
                      <a:pt x="28" y="71"/>
                      <a:pt x="28" y="71"/>
                      <a:pt x="28" y="71"/>
                    </a:cubicBezTo>
                    <a:cubicBezTo>
                      <a:pt x="27" y="72"/>
                      <a:pt x="26" y="73"/>
                      <a:pt x="26" y="74"/>
                    </a:cubicBezTo>
                    <a:cubicBezTo>
                      <a:pt x="25" y="74"/>
                      <a:pt x="26" y="73"/>
                      <a:pt x="26" y="73"/>
                    </a:cubicBezTo>
                    <a:cubicBezTo>
                      <a:pt x="26" y="73"/>
                      <a:pt x="25" y="73"/>
                      <a:pt x="25" y="74"/>
                    </a:cubicBezTo>
                    <a:cubicBezTo>
                      <a:pt x="24" y="74"/>
                      <a:pt x="24" y="75"/>
                      <a:pt x="24" y="75"/>
                    </a:cubicBezTo>
                    <a:cubicBezTo>
                      <a:pt x="23" y="75"/>
                      <a:pt x="24" y="73"/>
                      <a:pt x="26" y="72"/>
                    </a:cubicBezTo>
                    <a:cubicBezTo>
                      <a:pt x="23" y="71"/>
                      <a:pt x="24" y="74"/>
                      <a:pt x="19" y="75"/>
                    </a:cubicBezTo>
                    <a:cubicBezTo>
                      <a:pt x="19" y="75"/>
                      <a:pt x="21" y="74"/>
                      <a:pt x="21" y="74"/>
                    </a:cubicBezTo>
                    <a:cubicBezTo>
                      <a:pt x="19" y="73"/>
                      <a:pt x="17" y="75"/>
                      <a:pt x="15" y="76"/>
                    </a:cubicBezTo>
                    <a:cubicBezTo>
                      <a:pt x="15" y="76"/>
                      <a:pt x="21" y="74"/>
                      <a:pt x="19" y="76"/>
                    </a:cubicBezTo>
                    <a:cubicBezTo>
                      <a:pt x="18" y="77"/>
                      <a:pt x="17" y="77"/>
                      <a:pt x="16" y="79"/>
                    </a:cubicBezTo>
                    <a:cubicBezTo>
                      <a:pt x="15" y="78"/>
                      <a:pt x="14" y="79"/>
                      <a:pt x="13" y="80"/>
                    </a:cubicBezTo>
                    <a:cubicBezTo>
                      <a:pt x="12" y="79"/>
                      <a:pt x="12" y="79"/>
                      <a:pt x="12" y="79"/>
                    </a:cubicBezTo>
                    <a:cubicBezTo>
                      <a:pt x="11" y="81"/>
                      <a:pt x="11" y="82"/>
                      <a:pt x="11" y="83"/>
                    </a:cubicBezTo>
                    <a:cubicBezTo>
                      <a:pt x="9" y="85"/>
                      <a:pt x="8" y="84"/>
                      <a:pt x="7" y="84"/>
                    </a:cubicBezTo>
                    <a:cubicBezTo>
                      <a:pt x="5" y="88"/>
                      <a:pt x="10" y="83"/>
                      <a:pt x="8" y="87"/>
                    </a:cubicBezTo>
                    <a:cubicBezTo>
                      <a:pt x="6" y="89"/>
                      <a:pt x="5" y="92"/>
                      <a:pt x="4" y="95"/>
                    </a:cubicBezTo>
                    <a:cubicBezTo>
                      <a:pt x="3" y="97"/>
                      <a:pt x="4" y="94"/>
                      <a:pt x="3" y="95"/>
                    </a:cubicBezTo>
                    <a:cubicBezTo>
                      <a:pt x="3" y="97"/>
                      <a:pt x="3" y="97"/>
                      <a:pt x="3" y="97"/>
                    </a:cubicBezTo>
                    <a:cubicBezTo>
                      <a:pt x="3" y="98"/>
                      <a:pt x="3" y="97"/>
                      <a:pt x="3" y="97"/>
                    </a:cubicBezTo>
                    <a:cubicBezTo>
                      <a:pt x="3" y="99"/>
                      <a:pt x="4" y="98"/>
                      <a:pt x="4" y="100"/>
                    </a:cubicBezTo>
                    <a:cubicBezTo>
                      <a:pt x="4" y="101"/>
                      <a:pt x="3" y="102"/>
                      <a:pt x="3" y="103"/>
                    </a:cubicBezTo>
                    <a:cubicBezTo>
                      <a:pt x="2" y="104"/>
                      <a:pt x="2" y="105"/>
                      <a:pt x="2" y="105"/>
                    </a:cubicBezTo>
                    <a:cubicBezTo>
                      <a:pt x="1" y="106"/>
                      <a:pt x="1" y="107"/>
                      <a:pt x="2" y="108"/>
                    </a:cubicBezTo>
                    <a:cubicBezTo>
                      <a:pt x="1" y="109"/>
                      <a:pt x="1" y="107"/>
                      <a:pt x="0" y="108"/>
                    </a:cubicBezTo>
                    <a:cubicBezTo>
                      <a:pt x="1" y="112"/>
                      <a:pt x="1" y="111"/>
                      <a:pt x="2" y="115"/>
                    </a:cubicBezTo>
                    <a:cubicBezTo>
                      <a:pt x="2" y="115"/>
                      <a:pt x="2" y="115"/>
                      <a:pt x="2" y="116"/>
                    </a:cubicBezTo>
                    <a:cubicBezTo>
                      <a:pt x="2" y="117"/>
                      <a:pt x="2" y="118"/>
                      <a:pt x="2" y="118"/>
                    </a:cubicBezTo>
                    <a:cubicBezTo>
                      <a:pt x="2" y="115"/>
                      <a:pt x="4" y="118"/>
                      <a:pt x="5" y="120"/>
                    </a:cubicBezTo>
                    <a:cubicBezTo>
                      <a:pt x="5" y="119"/>
                      <a:pt x="6" y="118"/>
                      <a:pt x="6" y="118"/>
                    </a:cubicBezTo>
                    <a:cubicBezTo>
                      <a:pt x="6" y="118"/>
                      <a:pt x="7" y="121"/>
                      <a:pt x="7" y="121"/>
                    </a:cubicBezTo>
                    <a:cubicBezTo>
                      <a:pt x="7" y="122"/>
                      <a:pt x="6" y="122"/>
                      <a:pt x="6" y="121"/>
                    </a:cubicBezTo>
                    <a:cubicBezTo>
                      <a:pt x="6" y="121"/>
                      <a:pt x="6" y="121"/>
                      <a:pt x="6" y="122"/>
                    </a:cubicBezTo>
                    <a:cubicBezTo>
                      <a:pt x="6" y="123"/>
                      <a:pt x="5" y="123"/>
                      <a:pt x="5" y="122"/>
                    </a:cubicBezTo>
                    <a:cubicBezTo>
                      <a:pt x="5" y="121"/>
                      <a:pt x="5" y="121"/>
                      <a:pt x="5" y="120"/>
                    </a:cubicBezTo>
                    <a:cubicBezTo>
                      <a:pt x="4" y="120"/>
                      <a:pt x="3" y="119"/>
                      <a:pt x="2" y="119"/>
                    </a:cubicBezTo>
                    <a:cubicBezTo>
                      <a:pt x="3" y="119"/>
                      <a:pt x="3" y="120"/>
                      <a:pt x="3" y="120"/>
                    </a:cubicBezTo>
                    <a:cubicBezTo>
                      <a:pt x="3" y="120"/>
                      <a:pt x="3" y="120"/>
                      <a:pt x="3" y="120"/>
                    </a:cubicBezTo>
                    <a:cubicBezTo>
                      <a:pt x="2" y="120"/>
                      <a:pt x="3" y="121"/>
                      <a:pt x="3" y="121"/>
                    </a:cubicBezTo>
                    <a:cubicBezTo>
                      <a:pt x="2" y="122"/>
                      <a:pt x="2" y="122"/>
                      <a:pt x="2" y="122"/>
                    </a:cubicBezTo>
                    <a:cubicBezTo>
                      <a:pt x="3" y="123"/>
                      <a:pt x="3" y="123"/>
                      <a:pt x="3" y="123"/>
                    </a:cubicBezTo>
                    <a:cubicBezTo>
                      <a:pt x="4" y="128"/>
                      <a:pt x="4" y="128"/>
                      <a:pt x="4" y="128"/>
                    </a:cubicBezTo>
                    <a:cubicBezTo>
                      <a:pt x="5" y="129"/>
                      <a:pt x="7" y="130"/>
                      <a:pt x="8" y="131"/>
                    </a:cubicBezTo>
                    <a:cubicBezTo>
                      <a:pt x="10" y="133"/>
                      <a:pt x="12" y="134"/>
                      <a:pt x="14" y="135"/>
                    </a:cubicBezTo>
                    <a:cubicBezTo>
                      <a:pt x="12" y="135"/>
                      <a:pt x="13" y="136"/>
                      <a:pt x="12" y="137"/>
                    </a:cubicBezTo>
                    <a:cubicBezTo>
                      <a:pt x="12" y="136"/>
                      <a:pt x="11" y="135"/>
                      <a:pt x="10" y="135"/>
                    </a:cubicBezTo>
                    <a:cubicBezTo>
                      <a:pt x="9" y="134"/>
                      <a:pt x="7" y="133"/>
                      <a:pt x="7" y="131"/>
                    </a:cubicBezTo>
                    <a:cubicBezTo>
                      <a:pt x="8" y="133"/>
                      <a:pt x="7" y="133"/>
                      <a:pt x="7" y="133"/>
                    </a:cubicBezTo>
                    <a:cubicBezTo>
                      <a:pt x="7" y="133"/>
                      <a:pt x="7" y="133"/>
                      <a:pt x="7" y="133"/>
                    </a:cubicBezTo>
                    <a:cubicBezTo>
                      <a:pt x="8" y="134"/>
                      <a:pt x="8" y="134"/>
                      <a:pt x="9" y="134"/>
                    </a:cubicBezTo>
                    <a:cubicBezTo>
                      <a:pt x="10" y="135"/>
                      <a:pt x="11" y="136"/>
                      <a:pt x="11" y="136"/>
                    </a:cubicBezTo>
                    <a:cubicBezTo>
                      <a:pt x="10" y="137"/>
                      <a:pt x="11" y="138"/>
                      <a:pt x="12" y="139"/>
                    </a:cubicBezTo>
                    <a:cubicBezTo>
                      <a:pt x="12" y="137"/>
                      <a:pt x="16" y="140"/>
                      <a:pt x="18" y="141"/>
                    </a:cubicBezTo>
                    <a:cubicBezTo>
                      <a:pt x="18" y="142"/>
                      <a:pt x="17" y="142"/>
                      <a:pt x="15" y="140"/>
                    </a:cubicBezTo>
                    <a:cubicBezTo>
                      <a:pt x="15" y="142"/>
                      <a:pt x="17" y="142"/>
                      <a:pt x="18" y="142"/>
                    </a:cubicBezTo>
                    <a:cubicBezTo>
                      <a:pt x="19" y="142"/>
                      <a:pt x="20" y="142"/>
                      <a:pt x="21" y="143"/>
                    </a:cubicBezTo>
                    <a:cubicBezTo>
                      <a:pt x="20" y="143"/>
                      <a:pt x="20" y="142"/>
                      <a:pt x="20" y="142"/>
                    </a:cubicBezTo>
                    <a:cubicBezTo>
                      <a:pt x="21" y="143"/>
                      <a:pt x="24" y="145"/>
                      <a:pt x="23" y="145"/>
                    </a:cubicBezTo>
                    <a:cubicBezTo>
                      <a:pt x="23" y="145"/>
                      <a:pt x="23" y="145"/>
                      <a:pt x="23" y="145"/>
                    </a:cubicBezTo>
                    <a:cubicBezTo>
                      <a:pt x="26" y="147"/>
                      <a:pt x="34" y="149"/>
                      <a:pt x="35" y="147"/>
                    </a:cubicBezTo>
                    <a:cubicBezTo>
                      <a:pt x="35" y="147"/>
                      <a:pt x="34" y="149"/>
                      <a:pt x="34" y="149"/>
                    </a:cubicBezTo>
                    <a:cubicBezTo>
                      <a:pt x="34" y="149"/>
                      <a:pt x="36" y="148"/>
                      <a:pt x="38" y="147"/>
                    </a:cubicBezTo>
                    <a:cubicBezTo>
                      <a:pt x="39" y="147"/>
                      <a:pt x="40" y="146"/>
                      <a:pt x="41" y="146"/>
                    </a:cubicBezTo>
                    <a:cubicBezTo>
                      <a:pt x="41" y="146"/>
                      <a:pt x="42" y="145"/>
                      <a:pt x="42" y="145"/>
                    </a:cubicBezTo>
                    <a:cubicBezTo>
                      <a:pt x="41" y="147"/>
                      <a:pt x="43" y="150"/>
                      <a:pt x="40" y="150"/>
                    </a:cubicBezTo>
                    <a:cubicBezTo>
                      <a:pt x="41" y="151"/>
                      <a:pt x="42" y="151"/>
                      <a:pt x="44" y="151"/>
                    </a:cubicBezTo>
                    <a:cubicBezTo>
                      <a:pt x="43" y="151"/>
                      <a:pt x="42" y="149"/>
                      <a:pt x="43" y="149"/>
                    </a:cubicBezTo>
                    <a:cubicBezTo>
                      <a:pt x="46" y="150"/>
                      <a:pt x="45" y="150"/>
                      <a:pt x="48" y="151"/>
                    </a:cubicBezTo>
                    <a:cubicBezTo>
                      <a:pt x="47" y="151"/>
                      <a:pt x="48" y="149"/>
                      <a:pt x="50" y="149"/>
                    </a:cubicBezTo>
                    <a:cubicBezTo>
                      <a:pt x="49" y="149"/>
                      <a:pt x="50" y="151"/>
                      <a:pt x="49" y="151"/>
                    </a:cubicBezTo>
                    <a:cubicBezTo>
                      <a:pt x="49" y="151"/>
                      <a:pt x="50" y="151"/>
                      <a:pt x="51" y="151"/>
                    </a:cubicBezTo>
                    <a:cubicBezTo>
                      <a:pt x="52" y="150"/>
                      <a:pt x="53" y="150"/>
                      <a:pt x="53" y="150"/>
                    </a:cubicBezTo>
                    <a:cubicBezTo>
                      <a:pt x="52" y="150"/>
                      <a:pt x="53" y="151"/>
                      <a:pt x="54" y="152"/>
                    </a:cubicBezTo>
                    <a:cubicBezTo>
                      <a:pt x="53" y="151"/>
                      <a:pt x="57" y="152"/>
                      <a:pt x="58" y="152"/>
                    </a:cubicBezTo>
                    <a:cubicBezTo>
                      <a:pt x="56" y="151"/>
                      <a:pt x="56" y="151"/>
                      <a:pt x="56" y="151"/>
                    </a:cubicBezTo>
                    <a:cubicBezTo>
                      <a:pt x="61" y="151"/>
                      <a:pt x="61" y="148"/>
                      <a:pt x="65" y="148"/>
                    </a:cubicBezTo>
                    <a:cubicBezTo>
                      <a:pt x="64" y="149"/>
                      <a:pt x="64" y="151"/>
                      <a:pt x="66" y="151"/>
                    </a:cubicBezTo>
                    <a:cubicBezTo>
                      <a:pt x="67" y="150"/>
                      <a:pt x="70" y="145"/>
                      <a:pt x="73" y="143"/>
                    </a:cubicBezTo>
                    <a:cubicBezTo>
                      <a:pt x="74" y="144"/>
                      <a:pt x="74" y="144"/>
                      <a:pt x="74" y="144"/>
                    </a:cubicBezTo>
                    <a:cubicBezTo>
                      <a:pt x="74" y="144"/>
                      <a:pt x="74" y="144"/>
                      <a:pt x="75" y="143"/>
                    </a:cubicBezTo>
                    <a:cubicBezTo>
                      <a:pt x="75" y="143"/>
                      <a:pt x="76" y="142"/>
                      <a:pt x="76" y="142"/>
                    </a:cubicBezTo>
                    <a:cubicBezTo>
                      <a:pt x="75" y="145"/>
                      <a:pt x="71" y="149"/>
                      <a:pt x="68" y="151"/>
                    </a:cubicBezTo>
                    <a:cubicBezTo>
                      <a:pt x="70" y="151"/>
                      <a:pt x="69" y="151"/>
                      <a:pt x="71" y="151"/>
                    </a:cubicBezTo>
                    <a:cubicBezTo>
                      <a:pt x="72" y="151"/>
                      <a:pt x="70" y="152"/>
                      <a:pt x="69" y="152"/>
                    </a:cubicBezTo>
                    <a:cubicBezTo>
                      <a:pt x="69" y="152"/>
                      <a:pt x="71" y="152"/>
                      <a:pt x="72" y="152"/>
                    </a:cubicBezTo>
                    <a:cubicBezTo>
                      <a:pt x="74" y="152"/>
                      <a:pt x="75" y="151"/>
                      <a:pt x="75" y="151"/>
                    </a:cubicBezTo>
                    <a:cubicBezTo>
                      <a:pt x="75" y="150"/>
                      <a:pt x="79" y="149"/>
                      <a:pt x="79" y="148"/>
                    </a:cubicBezTo>
                    <a:cubicBezTo>
                      <a:pt x="79" y="148"/>
                      <a:pt x="77" y="149"/>
                      <a:pt x="76" y="149"/>
                    </a:cubicBezTo>
                    <a:cubicBezTo>
                      <a:pt x="74" y="150"/>
                      <a:pt x="73" y="151"/>
                      <a:pt x="73" y="151"/>
                    </a:cubicBezTo>
                    <a:cubicBezTo>
                      <a:pt x="72" y="150"/>
                      <a:pt x="76" y="147"/>
                      <a:pt x="79" y="146"/>
                    </a:cubicBezTo>
                    <a:cubicBezTo>
                      <a:pt x="81" y="146"/>
                      <a:pt x="79" y="148"/>
                      <a:pt x="80" y="148"/>
                    </a:cubicBezTo>
                    <a:cubicBezTo>
                      <a:pt x="80" y="148"/>
                      <a:pt x="83" y="146"/>
                      <a:pt x="83" y="146"/>
                    </a:cubicBezTo>
                    <a:cubicBezTo>
                      <a:pt x="82" y="147"/>
                      <a:pt x="82" y="147"/>
                      <a:pt x="82" y="147"/>
                    </a:cubicBezTo>
                    <a:cubicBezTo>
                      <a:pt x="84" y="147"/>
                      <a:pt x="85" y="145"/>
                      <a:pt x="88" y="144"/>
                    </a:cubicBezTo>
                    <a:cubicBezTo>
                      <a:pt x="88" y="144"/>
                      <a:pt x="89" y="144"/>
                      <a:pt x="90" y="144"/>
                    </a:cubicBezTo>
                    <a:cubicBezTo>
                      <a:pt x="90" y="144"/>
                      <a:pt x="91" y="144"/>
                      <a:pt x="91" y="144"/>
                    </a:cubicBezTo>
                    <a:cubicBezTo>
                      <a:pt x="89" y="143"/>
                      <a:pt x="86" y="140"/>
                      <a:pt x="87" y="138"/>
                    </a:cubicBezTo>
                    <a:cubicBezTo>
                      <a:pt x="87" y="138"/>
                      <a:pt x="88" y="138"/>
                      <a:pt x="90" y="138"/>
                    </a:cubicBezTo>
                    <a:cubicBezTo>
                      <a:pt x="91" y="138"/>
                      <a:pt x="93" y="137"/>
                      <a:pt x="93" y="138"/>
                    </a:cubicBezTo>
                    <a:cubicBezTo>
                      <a:pt x="95" y="138"/>
                      <a:pt x="92" y="141"/>
                      <a:pt x="94" y="141"/>
                    </a:cubicBezTo>
                    <a:cubicBezTo>
                      <a:pt x="93" y="141"/>
                      <a:pt x="94" y="140"/>
                      <a:pt x="94" y="140"/>
                    </a:cubicBezTo>
                    <a:cubicBezTo>
                      <a:pt x="95" y="140"/>
                      <a:pt x="94" y="141"/>
                      <a:pt x="96" y="141"/>
                    </a:cubicBezTo>
                    <a:cubicBezTo>
                      <a:pt x="96" y="139"/>
                      <a:pt x="100" y="140"/>
                      <a:pt x="97" y="139"/>
                    </a:cubicBezTo>
                    <a:cubicBezTo>
                      <a:pt x="99" y="139"/>
                      <a:pt x="98" y="139"/>
                      <a:pt x="100" y="140"/>
                    </a:cubicBezTo>
                    <a:cubicBezTo>
                      <a:pt x="100" y="139"/>
                      <a:pt x="101" y="138"/>
                      <a:pt x="102" y="138"/>
                    </a:cubicBezTo>
                    <a:cubicBezTo>
                      <a:pt x="103" y="137"/>
                      <a:pt x="104" y="137"/>
                      <a:pt x="105" y="137"/>
                    </a:cubicBezTo>
                    <a:cubicBezTo>
                      <a:pt x="105" y="137"/>
                      <a:pt x="105" y="138"/>
                      <a:pt x="105" y="138"/>
                    </a:cubicBezTo>
                    <a:cubicBezTo>
                      <a:pt x="109" y="140"/>
                      <a:pt x="111" y="141"/>
                      <a:pt x="114" y="143"/>
                    </a:cubicBezTo>
                    <a:cubicBezTo>
                      <a:pt x="114" y="143"/>
                      <a:pt x="116" y="144"/>
                      <a:pt x="115" y="145"/>
                    </a:cubicBezTo>
                    <a:cubicBezTo>
                      <a:pt x="116" y="145"/>
                      <a:pt x="116" y="144"/>
                      <a:pt x="118" y="145"/>
                    </a:cubicBezTo>
                    <a:cubicBezTo>
                      <a:pt x="119" y="147"/>
                      <a:pt x="115" y="144"/>
                      <a:pt x="116" y="146"/>
                    </a:cubicBezTo>
                    <a:cubicBezTo>
                      <a:pt x="117" y="145"/>
                      <a:pt x="119" y="146"/>
                      <a:pt x="121" y="146"/>
                    </a:cubicBezTo>
                    <a:cubicBezTo>
                      <a:pt x="121" y="145"/>
                      <a:pt x="118" y="145"/>
                      <a:pt x="116" y="144"/>
                    </a:cubicBezTo>
                    <a:cubicBezTo>
                      <a:pt x="116" y="143"/>
                      <a:pt x="120" y="143"/>
                      <a:pt x="124" y="143"/>
                    </a:cubicBezTo>
                    <a:cubicBezTo>
                      <a:pt x="127" y="144"/>
                      <a:pt x="125" y="145"/>
                      <a:pt x="125" y="144"/>
                    </a:cubicBezTo>
                    <a:cubicBezTo>
                      <a:pt x="131" y="146"/>
                      <a:pt x="131" y="143"/>
                      <a:pt x="135" y="145"/>
                    </a:cubicBezTo>
                    <a:cubicBezTo>
                      <a:pt x="137" y="146"/>
                      <a:pt x="135" y="147"/>
                      <a:pt x="135" y="148"/>
                    </a:cubicBezTo>
                    <a:cubicBezTo>
                      <a:pt x="133" y="148"/>
                      <a:pt x="131" y="146"/>
                      <a:pt x="130" y="146"/>
                    </a:cubicBezTo>
                    <a:cubicBezTo>
                      <a:pt x="132" y="147"/>
                      <a:pt x="132" y="147"/>
                      <a:pt x="132" y="147"/>
                    </a:cubicBezTo>
                    <a:cubicBezTo>
                      <a:pt x="131" y="147"/>
                      <a:pt x="129" y="147"/>
                      <a:pt x="128" y="147"/>
                    </a:cubicBezTo>
                    <a:cubicBezTo>
                      <a:pt x="129" y="147"/>
                      <a:pt x="131" y="148"/>
                      <a:pt x="134" y="148"/>
                    </a:cubicBezTo>
                    <a:cubicBezTo>
                      <a:pt x="136" y="149"/>
                      <a:pt x="137" y="149"/>
                      <a:pt x="139" y="149"/>
                    </a:cubicBezTo>
                    <a:cubicBezTo>
                      <a:pt x="140" y="149"/>
                      <a:pt x="142" y="149"/>
                      <a:pt x="143" y="149"/>
                    </a:cubicBezTo>
                    <a:cubicBezTo>
                      <a:pt x="144" y="149"/>
                      <a:pt x="145" y="148"/>
                      <a:pt x="144" y="148"/>
                    </a:cubicBezTo>
                    <a:cubicBezTo>
                      <a:pt x="143" y="148"/>
                      <a:pt x="143" y="148"/>
                      <a:pt x="143" y="148"/>
                    </a:cubicBezTo>
                    <a:cubicBezTo>
                      <a:pt x="142" y="147"/>
                      <a:pt x="146" y="147"/>
                      <a:pt x="144" y="147"/>
                    </a:cubicBezTo>
                    <a:cubicBezTo>
                      <a:pt x="146" y="146"/>
                      <a:pt x="148" y="145"/>
                      <a:pt x="151" y="145"/>
                    </a:cubicBezTo>
                    <a:cubicBezTo>
                      <a:pt x="151" y="146"/>
                      <a:pt x="151" y="146"/>
                      <a:pt x="151" y="146"/>
                    </a:cubicBezTo>
                    <a:cubicBezTo>
                      <a:pt x="151" y="146"/>
                      <a:pt x="149" y="146"/>
                      <a:pt x="149" y="146"/>
                    </a:cubicBezTo>
                    <a:cubicBezTo>
                      <a:pt x="150" y="146"/>
                      <a:pt x="153" y="147"/>
                      <a:pt x="154" y="146"/>
                    </a:cubicBezTo>
                    <a:cubicBezTo>
                      <a:pt x="152" y="145"/>
                      <a:pt x="152" y="145"/>
                      <a:pt x="152" y="145"/>
                    </a:cubicBezTo>
                    <a:cubicBezTo>
                      <a:pt x="154" y="144"/>
                      <a:pt x="156" y="143"/>
                      <a:pt x="158" y="143"/>
                    </a:cubicBezTo>
                    <a:cubicBezTo>
                      <a:pt x="157" y="142"/>
                      <a:pt x="158" y="143"/>
                      <a:pt x="156" y="142"/>
                    </a:cubicBezTo>
                    <a:cubicBezTo>
                      <a:pt x="158" y="144"/>
                      <a:pt x="150" y="143"/>
                      <a:pt x="153" y="144"/>
                    </a:cubicBezTo>
                    <a:cubicBezTo>
                      <a:pt x="151" y="143"/>
                      <a:pt x="150" y="144"/>
                      <a:pt x="147" y="143"/>
                    </a:cubicBezTo>
                    <a:cubicBezTo>
                      <a:pt x="147" y="143"/>
                      <a:pt x="148" y="143"/>
                      <a:pt x="146" y="143"/>
                    </a:cubicBezTo>
                    <a:cubicBezTo>
                      <a:pt x="146" y="143"/>
                      <a:pt x="146" y="143"/>
                      <a:pt x="146" y="144"/>
                    </a:cubicBezTo>
                    <a:cubicBezTo>
                      <a:pt x="146" y="144"/>
                      <a:pt x="146" y="144"/>
                      <a:pt x="146" y="144"/>
                    </a:cubicBezTo>
                    <a:cubicBezTo>
                      <a:pt x="146" y="144"/>
                      <a:pt x="146" y="144"/>
                      <a:pt x="146" y="144"/>
                    </a:cubicBezTo>
                    <a:cubicBezTo>
                      <a:pt x="146" y="144"/>
                      <a:pt x="146" y="144"/>
                      <a:pt x="146" y="144"/>
                    </a:cubicBezTo>
                    <a:cubicBezTo>
                      <a:pt x="146" y="144"/>
                      <a:pt x="147" y="144"/>
                      <a:pt x="147" y="144"/>
                    </a:cubicBezTo>
                    <a:cubicBezTo>
                      <a:pt x="146" y="145"/>
                      <a:pt x="143" y="145"/>
                      <a:pt x="142" y="145"/>
                    </a:cubicBezTo>
                    <a:cubicBezTo>
                      <a:pt x="140" y="145"/>
                      <a:pt x="142" y="145"/>
                      <a:pt x="141" y="145"/>
                    </a:cubicBezTo>
                    <a:cubicBezTo>
                      <a:pt x="140" y="145"/>
                      <a:pt x="140" y="145"/>
                      <a:pt x="140" y="145"/>
                    </a:cubicBezTo>
                    <a:cubicBezTo>
                      <a:pt x="140" y="144"/>
                      <a:pt x="137" y="144"/>
                      <a:pt x="140" y="143"/>
                    </a:cubicBezTo>
                    <a:cubicBezTo>
                      <a:pt x="137" y="143"/>
                      <a:pt x="137" y="143"/>
                      <a:pt x="137" y="143"/>
                    </a:cubicBezTo>
                    <a:cubicBezTo>
                      <a:pt x="136" y="143"/>
                      <a:pt x="134" y="142"/>
                      <a:pt x="133" y="142"/>
                    </a:cubicBezTo>
                    <a:cubicBezTo>
                      <a:pt x="132" y="142"/>
                      <a:pt x="130" y="143"/>
                      <a:pt x="131" y="142"/>
                    </a:cubicBezTo>
                    <a:cubicBezTo>
                      <a:pt x="131" y="142"/>
                      <a:pt x="130" y="142"/>
                      <a:pt x="129" y="142"/>
                    </a:cubicBezTo>
                    <a:cubicBezTo>
                      <a:pt x="128" y="142"/>
                      <a:pt x="127" y="142"/>
                      <a:pt x="127" y="142"/>
                    </a:cubicBezTo>
                    <a:cubicBezTo>
                      <a:pt x="127" y="142"/>
                      <a:pt x="127" y="142"/>
                      <a:pt x="127" y="142"/>
                    </a:cubicBezTo>
                    <a:cubicBezTo>
                      <a:pt x="124" y="141"/>
                      <a:pt x="119" y="141"/>
                      <a:pt x="116" y="138"/>
                    </a:cubicBezTo>
                    <a:cubicBezTo>
                      <a:pt x="115" y="137"/>
                      <a:pt x="115" y="137"/>
                      <a:pt x="114" y="137"/>
                    </a:cubicBezTo>
                    <a:cubicBezTo>
                      <a:pt x="113" y="137"/>
                      <a:pt x="112" y="136"/>
                      <a:pt x="111" y="135"/>
                    </a:cubicBezTo>
                    <a:cubicBezTo>
                      <a:pt x="111" y="135"/>
                      <a:pt x="111" y="135"/>
                      <a:pt x="111" y="135"/>
                    </a:cubicBezTo>
                    <a:cubicBezTo>
                      <a:pt x="110" y="134"/>
                      <a:pt x="109" y="134"/>
                      <a:pt x="107" y="133"/>
                    </a:cubicBezTo>
                    <a:cubicBezTo>
                      <a:pt x="106" y="133"/>
                      <a:pt x="105" y="132"/>
                      <a:pt x="104" y="133"/>
                    </a:cubicBezTo>
                    <a:cubicBezTo>
                      <a:pt x="104" y="132"/>
                      <a:pt x="103" y="131"/>
                      <a:pt x="102" y="131"/>
                    </a:cubicBezTo>
                    <a:cubicBezTo>
                      <a:pt x="102" y="131"/>
                      <a:pt x="101" y="131"/>
                      <a:pt x="100" y="131"/>
                    </a:cubicBezTo>
                    <a:cubicBezTo>
                      <a:pt x="100" y="131"/>
                      <a:pt x="99" y="131"/>
                      <a:pt x="98" y="131"/>
                    </a:cubicBezTo>
                    <a:cubicBezTo>
                      <a:pt x="97" y="131"/>
                      <a:pt x="96" y="131"/>
                      <a:pt x="95" y="131"/>
                    </a:cubicBezTo>
                    <a:cubicBezTo>
                      <a:pt x="95" y="132"/>
                      <a:pt x="94" y="132"/>
                      <a:pt x="93" y="132"/>
                    </a:cubicBezTo>
                    <a:cubicBezTo>
                      <a:pt x="92" y="132"/>
                      <a:pt x="91" y="133"/>
                      <a:pt x="90" y="133"/>
                    </a:cubicBezTo>
                    <a:cubicBezTo>
                      <a:pt x="90" y="134"/>
                      <a:pt x="90" y="134"/>
                      <a:pt x="90" y="134"/>
                    </a:cubicBezTo>
                    <a:cubicBezTo>
                      <a:pt x="89" y="134"/>
                      <a:pt x="88" y="135"/>
                      <a:pt x="87" y="135"/>
                    </a:cubicBezTo>
                    <a:cubicBezTo>
                      <a:pt x="86" y="136"/>
                      <a:pt x="86" y="136"/>
                      <a:pt x="85" y="136"/>
                    </a:cubicBezTo>
                    <a:cubicBezTo>
                      <a:pt x="85" y="137"/>
                      <a:pt x="84" y="137"/>
                      <a:pt x="84" y="137"/>
                    </a:cubicBezTo>
                    <a:cubicBezTo>
                      <a:pt x="84" y="138"/>
                      <a:pt x="84" y="138"/>
                      <a:pt x="84" y="138"/>
                    </a:cubicBezTo>
                    <a:cubicBezTo>
                      <a:pt x="83" y="140"/>
                      <a:pt x="79" y="140"/>
                      <a:pt x="76" y="141"/>
                    </a:cubicBezTo>
                    <a:cubicBezTo>
                      <a:pt x="76" y="141"/>
                      <a:pt x="77" y="140"/>
                      <a:pt x="78" y="140"/>
                    </a:cubicBezTo>
                    <a:cubicBezTo>
                      <a:pt x="74" y="140"/>
                      <a:pt x="70" y="144"/>
                      <a:pt x="66" y="143"/>
                    </a:cubicBezTo>
                    <a:cubicBezTo>
                      <a:pt x="65" y="144"/>
                      <a:pt x="65" y="144"/>
                      <a:pt x="64" y="144"/>
                    </a:cubicBezTo>
                    <a:cubicBezTo>
                      <a:pt x="64" y="144"/>
                      <a:pt x="64" y="144"/>
                      <a:pt x="64" y="144"/>
                    </a:cubicBezTo>
                    <a:cubicBezTo>
                      <a:pt x="64" y="144"/>
                      <a:pt x="64" y="144"/>
                      <a:pt x="64" y="144"/>
                    </a:cubicBezTo>
                    <a:cubicBezTo>
                      <a:pt x="63" y="144"/>
                      <a:pt x="63" y="143"/>
                      <a:pt x="63" y="143"/>
                    </a:cubicBezTo>
                    <a:cubicBezTo>
                      <a:pt x="63" y="144"/>
                      <a:pt x="63" y="144"/>
                      <a:pt x="64" y="144"/>
                    </a:cubicBezTo>
                    <a:cubicBezTo>
                      <a:pt x="63" y="144"/>
                      <a:pt x="62" y="144"/>
                      <a:pt x="61" y="144"/>
                    </a:cubicBezTo>
                    <a:cubicBezTo>
                      <a:pt x="60" y="143"/>
                      <a:pt x="60" y="143"/>
                      <a:pt x="60" y="143"/>
                    </a:cubicBezTo>
                    <a:cubicBezTo>
                      <a:pt x="60" y="143"/>
                      <a:pt x="60" y="143"/>
                      <a:pt x="60" y="143"/>
                    </a:cubicBezTo>
                    <a:cubicBezTo>
                      <a:pt x="59" y="143"/>
                      <a:pt x="59" y="144"/>
                      <a:pt x="60" y="144"/>
                    </a:cubicBezTo>
                    <a:cubicBezTo>
                      <a:pt x="59" y="144"/>
                      <a:pt x="59" y="145"/>
                      <a:pt x="59" y="145"/>
                    </a:cubicBezTo>
                    <a:cubicBezTo>
                      <a:pt x="58" y="143"/>
                      <a:pt x="56" y="145"/>
                      <a:pt x="55" y="144"/>
                    </a:cubicBezTo>
                    <a:cubicBezTo>
                      <a:pt x="54" y="144"/>
                      <a:pt x="53" y="144"/>
                      <a:pt x="52" y="145"/>
                    </a:cubicBezTo>
                    <a:cubicBezTo>
                      <a:pt x="50" y="145"/>
                      <a:pt x="49" y="145"/>
                      <a:pt x="49" y="146"/>
                    </a:cubicBezTo>
                    <a:cubicBezTo>
                      <a:pt x="49" y="145"/>
                      <a:pt x="48" y="145"/>
                      <a:pt x="49" y="145"/>
                    </a:cubicBezTo>
                    <a:cubicBezTo>
                      <a:pt x="48" y="145"/>
                      <a:pt x="47" y="145"/>
                      <a:pt x="45" y="145"/>
                    </a:cubicBezTo>
                    <a:cubicBezTo>
                      <a:pt x="45" y="144"/>
                      <a:pt x="45" y="144"/>
                      <a:pt x="45" y="144"/>
                    </a:cubicBezTo>
                    <a:cubicBezTo>
                      <a:pt x="42" y="145"/>
                      <a:pt x="42" y="145"/>
                      <a:pt x="42" y="145"/>
                    </a:cubicBezTo>
                    <a:cubicBezTo>
                      <a:pt x="41" y="144"/>
                      <a:pt x="40" y="144"/>
                      <a:pt x="42" y="143"/>
                    </a:cubicBezTo>
                    <a:cubicBezTo>
                      <a:pt x="38" y="144"/>
                      <a:pt x="39" y="143"/>
                      <a:pt x="35" y="144"/>
                    </a:cubicBezTo>
                    <a:cubicBezTo>
                      <a:pt x="36" y="143"/>
                      <a:pt x="36" y="143"/>
                      <a:pt x="36" y="143"/>
                    </a:cubicBezTo>
                    <a:cubicBezTo>
                      <a:pt x="35" y="143"/>
                      <a:pt x="33" y="143"/>
                      <a:pt x="32" y="143"/>
                    </a:cubicBezTo>
                    <a:cubicBezTo>
                      <a:pt x="32" y="142"/>
                      <a:pt x="31" y="141"/>
                      <a:pt x="29" y="141"/>
                    </a:cubicBezTo>
                    <a:cubicBezTo>
                      <a:pt x="28" y="140"/>
                      <a:pt x="26" y="140"/>
                      <a:pt x="25" y="139"/>
                    </a:cubicBezTo>
                    <a:cubicBezTo>
                      <a:pt x="23" y="138"/>
                      <a:pt x="22" y="137"/>
                      <a:pt x="20" y="136"/>
                    </a:cubicBezTo>
                    <a:cubicBezTo>
                      <a:pt x="19" y="135"/>
                      <a:pt x="18" y="134"/>
                      <a:pt x="17" y="133"/>
                    </a:cubicBezTo>
                    <a:cubicBezTo>
                      <a:pt x="16" y="135"/>
                      <a:pt x="16" y="130"/>
                      <a:pt x="14" y="131"/>
                    </a:cubicBezTo>
                    <a:cubicBezTo>
                      <a:pt x="14" y="130"/>
                      <a:pt x="14" y="129"/>
                      <a:pt x="15" y="130"/>
                    </a:cubicBezTo>
                    <a:cubicBezTo>
                      <a:pt x="14" y="129"/>
                      <a:pt x="13" y="128"/>
                      <a:pt x="13" y="127"/>
                    </a:cubicBezTo>
                    <a:cubicBezTo>
                      <a:pt x="12" y="126"/>
                      <a:pt x="12" y="125"/>
                      <a:pt x="11" y="125"/>
                    </a:cubicBezTo>
                    <a:cubicBezTo>
                      <a:pt x="11" y="124"/>
                      <a:pt x="12" y="125"/>
                      <a:pt x="12" y="124"/>
                    </a:cubicBezTo>
                    <a:cubicBezTo>
                      <a:pt x="12" y="124"/>
                      <a:pt x="11" y="124"/>
                      <a:pt x="11" y="123"/>
                    </a:cubicBezTo>
                    <a:cubicBezTo>
                      <a:pt x="11" y="123"/>
                      <a:pt x="12" y="124"/>
                      <a:pt x="12" y="124"/>
                    </a:cubicBezTo>
                    <a:cubicBezTo>
                      <a:pt x="11" y="121"/>
                      <a:pt x="9" y="121"/>
                      <a:pt x="8" y="122"/>
                    </a:cubicBezTo>
                    <a:cubicBezTo>
                      <a:pt x="8" y="120"/>
                      <a:pt x="8" y="119"/>
                      <a:pt x="7" y="118"/>
                    </a:cubicBezTo>
                    <a:cubicBezTo>
                      <a:pt x="7" y="117"/>
                      <a:pt x="7" y="116"/>
                      <a:pt x="8" y="118"/>
                    </a:cubicBezTo>
                    <a:cubicBezTo>
                      <a:pt x="8" y="117"/>
                      <a:pt x="8" y="112"/>
                      <a:pt x="7" y="111"/>
                    </a:cubicBezTo>
                    <a:cubicBezTo>
                      <a:pt x="7" y="111"/>
                      <a:pt x="7" y="110"/>
                      <a:pt x="7" y="109"/>
                    </a:cubicBezTo>
                    <a:cubicBezTo>
                      <a:pt x="7" y="107"/>
                      <a:pt x="7" y="107"/>
                      <a:pt x="8" y="104"/>
                    </a:cubicBezTo>
                    <a:cubicBezTo>
                      <a:pt x="7" y="105"/>
                      <a:pt x="7" y="105"/>
                      <a:pt x="7" y="105"/>
                    </a:cubicBezTo>
                    <a:cubicBezTo>
                      <a:pt x="6" y="104"/>
                      <a:pt x="8" y="103"/>
                      <a:pt x="8" y="101"/>
                    </a:cubicBezTo>
                    <a:cubicBezTo>
                      <a:pt x="8" y="101"/>
                      <a:pt x="8" y="101"/>
                      <a:pt x="8" y="101"/>
                    </a:cubicBezTo>
                    <a:cubicBezTo>
                      <a:pt x="11" y="96"/>
                      <a:pt x="8" y="98"/>
                      <a:pt x="11" y="95"/>
                    </a:cubicBezTo>
                    <a:cubicBezTo>
                      <a:pt x="10" y="94"/>
                      <a:pt x="10" y="94"/>
                      <a:pt x="10" y="94"/>
                    </a:cubicBezTo>
                    <a:cubicBezTo>
                      <a:pt x="10" y="94"/>
                      <a:pt x="10" y="93"/>
                      <a:pt x="11" y="92"/>
                    </a:cubicBezTo>
                    <a:cubicBezTo>
                      <a:pt x="13" y="91"/>
                      <a:pt x="14" y="90"/>
                      <a:pt x="14" y="89"/>
                    </a:cubicBezTo>
                    <a:cubicBezTo>
                      <a:pt x="14" y="89"/>
                      <a:pt x="13" y="89"/>
                      <a:pt x="13" y="89"/>
                    </a:cubicBezTo>
                    <a:cubicBezTo>
                      <a:pt x="13" y="88"/>
                      <a:pt x="15" y="88"/>
                      <a:pt x="16" y="88"/>
                    </a:cubicBezTo>
                    <a:cubicBezTo>
                      <a:pt x="17" y="87"/>
                      <a:pt x="18" y="87"/>
                      <a:pt x="19" y="87"/>
                    </a:cubicBezTo>
                    <a:cubicBezTo>
                      <a:pt x="19" y="87"/>
                      <a:pt x="19" y="87"/>
                      <a:pt x="19" y="88"/>
                    </a:cubicBezTo>
                    <a:cubicBezTo>
                      <a:pt x="22" y="86"/>
                      <a:pt x="18" y="87"/>
                      <a:pt x="20" y="85"/>
                    </a:cubicBezTo>
                    <a:cubicBezTo>
                      <a:pt x="21" y="85"/>
                      <a:pt x="21" y="86"/>
                      <a:pt x="22" y="85"/>
                    </a:cubicBezTo>
                    <a:cubicBezTo>
                      <a:pt x="23" y="85"/>
                      <a:pt x="23" y="84"/>
                      <a:pt x="24" y="83"/>
                    </a:cubicBezTo>
                    <a:cubicBezTo>
                      <a:pt x="26" y="82"/>
                      <a:pt x="27" y="80"/>
                      <a:pt x="29" y="80"/>
                    </a:cubicBezTo>
                    <a:cubicBezTo>
                      <a:pt x="28" y="80"/>
                      <a:pt x="27" y="80"/>
                      <a:pt x="28" y="79"/>
                    </a:cubicBezTo>
                    <a:cubicBezTo>
                      <a:pt x="30" y="78"/>
                      <a:pt x="34" y="78"/>
                      <a:pt x="35" y="76"/>
                    </a:cubicBezTo>
                    <a:cubicBezTo>
                      <a:pt x="36" y="76"/>
                      <a:pt x="36" y="76"/>
                      <a:pt x="36" y="76"/>
                    </a:cubicBezTo>
                    <a:cubicBezTo>
                      <a:pt x="37" y="75"/>
                      <a:pt x="38" y="75"/>
                      <a:pt x="39" y="74"/>
                    </a:cubicBezTo>
                    <a:cubicBezTo>
                      <a:pt x="40" y="73"/>
                      <a:pt x="41" y="72"/>
                      <a:pt x="41" y="71"/>
                    </a:cubicBezTo>
                    <a:cubicBezTo>
                      <a:pt x="43" y="72"/>
                      <a:pt x="45" y="69"/>
                      <a:pt x="46" y="67"/>
                    </a:cubicBezTo>
                    <a:cubicBezTo>
                      <a:pt x="47" y="65"/>
                      <a:pt x="48" y="63"/>
                      <a:pt x="49" y="64"/>
                    </a:cubicBezTo>
                    <a:cubicBezTo>
                      <a:pt x="49" y="64"/>
                      <a:pt x="50" y="62"/>
                      <a:pt x="51" y="61"/>
                    </a:cubicBezTo>
                    <a:cubicBezTo>
                      <a:pt x="52" y="60"/>
                      <a:pt x="52" y="59"/>
                      <a:pt x="52" y="59"/>
                    </a:cubicBezTo>
                    <a:cubicBezTo>
                      <a:pt x="52" y="59"/>
                      <a:pt x="52" y="59"/>
                      <a:pt x="52" y="59"/>
                    </a:cubicBezTo>
                    <a:cubicBezTo>
                      <a:pt x="54" y="56"/>
                      <a:pt x="54" y="55"/>
                      <a:pt x="54" y="54"/>
                    </a:cubicBezTo>
                    <a:cubicBezTo>
                      <a:pt x="55" y="53"/>
                      <a:pt x="55" y="54"/>
                      <a:pt x="55" y="54"/>
                    </a:cubicBezTo>
                    <a:cubicBezTo>
                      <a:pt x="58" y="49"/>
                      <a:pt x="58" y="49"/>
                      <a:pt x="58" y="44"/>
                    </a:cubicBezTo>
                    <a:cubicBezTo>
                      <a:pt x="59" y="44"/>
                      <a:pt x="59" y="44"/>
                      <a:pt x="59" y="44"/>
                    </a:cubicBezTo>
                    <a:cubicBezTo>
                      <a:pt x="59" y="44"/>
                      <a:pt x="59" y="43"/>
                      <a:pt x="59" y="43"/>
                    </a:cubicBezTo>
                    <a:cubicBezTo>
                      <a:pt x="60" y="42"/>
                      <a:pt x="63" y="38"/>
                      <a:pt x="64" y="35"/>
                    </a:cubicBezTo>
                    <a:cubicBezTo>
                      <a:pt x="64" y="35"/>
                      <a:pt x="65" y="35"/>
                      <a:pt x="64" y="35"/>
                    </a:cubicBezTo>
                    <a:cubicBezTo>
                      <a:pt x="66" y="30"/>
                      <a:pt x="73" y="27"/>
                      <a:pt x="72" y="23"/>
                    </a:cubicBezTo>
                    <a:cubicBezTo>
                      <a:pt x="72" y="23"/>
                      <a:pt x="72" y="22"/>
                      <a:pt x="73" y="22"/>
                    </a:cubicBezTo>
                    <a:cubicBezTo>
                      <a:pt x="73" y="21"/>
                      <a:pt x="74" y="20"/>
                      <a:pt x="74" y="20"/>
                    </a:cubicBezTo>
                    <a:cubicBezTo>
                      <a:pt x="70" y="23"/>
                      <a:pt x="73" y="19"/>
                      <a:pt x="71" y="20"/>
                    </a:cubicBezTo>
                    <a:cubicBezTo>
                      <a:pt x="72" y="18"/>
                      <a:pt x="75" y="17"/>
                      <a:pt x="74" y="19"/>
                    </a:cubicBezTo>
                    <a:cubicBezTo>
                      <a:pt x="74" y="19"/>
                      <a:pt x="74" y="19"/>
                      <a:pt x="74" y="19"/>
                    </a:cubicBezTo>
                    <a:cubicBezTo>
                      <a:pt x="74" y="20"/>
                      <a:pt x="75" y="19"/>
                      <a:pt x="76" y="18"/>
                    </a:cubicBezTo>
                    <a:cubicBezTo>
                      <a:pt x="77" y="17"/>
                      <a:pt x="78" y="16"/>
                      <a:pt x="79" y="17"/>
                    </a:cubicBezTo>
                    <a:cubicBezTo>
                      <a:pt x="85" y="11"/>
                      <a:pt x="93" y="9"/>
                      <a:pt x="100" y="9"/>
                    </a:cubicBezTo>
                    <a:cubicBezTo>
                      <a:pt x="100" y="8"/>
                      <a:pt x="100" y="8"/>
                      <a:pt x="100" y="8"/>
                    </a:cubicBezTo>
                    <a:cubicBezTo>
                      <a:pt x="100" y="8"/>
                      <a:pt x="100" y="8"/>
                      <a:pt x="101" y="8"/>
                    </a:cubicBezTo>
                    <a:cubicBezTo>
                      <a:pt x="102" y="8"/>
                      <a:pt x="102" y="8"/>
                      <a:pt x="102" y="8"/>
                    </a:cubicBezTo>
                    <a:cubicBezTo>
                      <a:pt x="103" y="9"/>
                      <a:pt x="103" y="9"/>
                      <a:pt x="101" y="9"/>
                    </a:cubicBezTo>
                    <a:cubicBezTo>
                      <a:pt x="102" y="10"/>
                      <a:pt x="102" y="9"/>
                      <a:pt x="103" y="9"/>
                    </a:cubicBezTo>
                    <a:cubicBezTo>
                      <a:pt x="103" y="9"/>
                      <a:pt x="103" y="9"/>
                      <a:pt x="103" y="9"/>
                    </a:cubicBezTo>
                    <a:cubicBezTo>
                      <a:pt x="104" y="9"/>
                      <a:pt x="105" y="9"/>
                      <a:pt x="105" y="9"/>
                    </a:cubicBezTo>
                    <a:cubicBezTo>
                      <a:pt x="108" y="10"/>
                      <a:pt x="103" y="10"/>
                      <a:pt x="104" y="10"/>
                    </a:cubicBezTo>
                    <a:cubicBezTo>
                      <a:pt x="106" y="10"/>
                      <a:pt x="106" y="10"/>
                      <a:pt x="106" y="10"/>
                    </a:cubicBezTo>
                    <a:cubicBezTo>
                      <a:pt x="105" y="10"/>
                      <a:pt x="105" y="10"/>
                      <a:pt x="105" y="10"/>
                    </a:cubicBezTo>
                    <a:cubicBezTo>
                      <a:pt x="107" y="10"/>
                      <a:pt x="107" y="9"/>
                      <a:pt x="109" y="10"/>
                    </a:cubicBezTo>
                    <a:cubicBezTo>
                      <a:pt x="110" y="11"/>
                      <a:pt x="109" y="11"/>
                      <a:pt x="110" y="11"/>
                    </a:cubicBezTo>
                    <a:cubicBezTo>
                      <a:pt x="110" y="11"/>
                      <a:pt x="110" y="12"/>
                      <a:pt x="111" y="12"/>
                    </a:cubicBezTo>
                    <a:cubicBezTo>
                      <a:pt x="114" y="13"/>
                      <a:pt x="114" y="13"/>
                      <a:pt x="114" y="13"/>
                    </a:cubicBezTo>
                    <a:cubicBezTo>
                      <a:pt x="113" y="12"/>
                      <a:pt x="113" y="12"/>
                      <a:pt x="113" y="12"/>
                    </a:cubicBezTo>
                    <a:cubicBezTo>
                      <a:pt x="114" y="12"/>
                      <a:pt x="116" y="13"/>
                      <a:pt x="115" y="11"/>
                    </a:cubicBezTo>
                    <a:cubicBezTo>
                      <a:pt x="115" y="12"/>
                      <a:pt x="116" y="13"/>
                      <a:pt x="117" y="14"/>
                    </a:cubicBezTo>
                    <a:cubicBezTo>
                      <a:pt x="118" y="15"/>
                      <a:pt x="119" y="15"/>
                      <a:pt x="121" y="16"/>
                    </a:cubicBezTo>
                    <a:cubicBezTo>
                      <a:pt x="123" y="19"/>
                      <a:pt x="125" y="20"/>
                      <a:pt x="125" y="21"/>
                    </a:cubicBezTo>
                    <a:cubicBezTo>
                      <a:pt x="127" y="22"/>
                      <a:pt x="129" y="24"/>
                      <a:pt x="131" y="26"/>
                    </a:cubicBezTo>
                    <a:cubicBezTo>
                      <a:pt x="130" y="26"/>
                      <a:pt x="131" y="24"/>
                      <a:pt x="132" y="27"/>
                    </a:cubicBezTo>
                    <a:cubicBezTo>
                      <a:pt x="130" y="27"/>
                      <a:pt x="134" y="31"/>
                      <a:pt x="133" y="33"/>
                    </a:cubicBezTo>
                    <a:cubicBezTo>
                      <a:pt x="133" y="32"/>
                      <a:pt x="135" y="34"/>
                      <a:pt x="135" y="35"/>
                    </a:cubicBezTo>
                    <a:cubicBezTo>
                      <a:pt x="136" y="36"/>
                      <a:pt x="137" y="37"/>
                      <a:pt x="137" y="36"/>
                    </a:cubicBezTo>
                    <a:cubicBezTo>
                      <a:pt x="138" y="38"/>
                      <a:pt x="136" y="36"/>
                      <a:pt x="137" y="38"/>
                    </a:cubicBezTo>
                    <a:cubicBezTo>
                      <a:pt x="138" y="39"/>
                      <a:pt x="139" y="42"/>
                      <a:pt x="140" y="44"/>
                    </a:cubicBezTo>
                    <a:cubicBezTo>
                      <a:pt x="140" y="44"/>
                      <a:pt x="140" y="44"/>
                      <a:pt x="140" y="44"/>
                    </a:cubicBezTo>
                    <a:cubicBezTo>
                      <a:pt x="140" y="44"/>
                      <a:pt x="140" y="44"/>
                      <a:pt x="140" y="44"/>
                    </a:cubicBezTo>
                    <a:cubicBezTo>
                      <a:pt x="141" y="46"/>
                      <a:pt x="141" y="46"/>
                      <a:pt x="141" y="46"/>
                    </a:cubicBezTo>
                    <a:cubicBezTo>
                      <a:pt x="141" y="46"/>
                      <a:pt x="141" y="47"/>
                      <a:pt x="141" y="48"/>
                    </a:cubicBezTo>
                    <a:cubicBezTo>
                      <a:pt x="142" y="50"/>
                      <a:pt x="142" y="51"/>
                      <a:pt x="143" y="53"/>
                    </a:cubicBezTo>
                    <a:cubicBezTo>
                      <a:pt x="144" y="53"/>
                      <a:pt x="144" y="52"/>
                      <a:pt x="145" y="52"/>
                    </a:cubicBezTo>
                    <a:cubicBezTo>
                      <a:pt x="145" y="52"/>
                      <a:pt x="145" y="53"/>
                      <a:pt x="145" y="54"/>
                    </a:cubicBezTo>
                    <a:cubicBezTo>
                      <a:pt x="145" y="55"/>
                      <a:pt x="145" y="56"/>
                      <a:pt x="145" y="56"/>
                    </a:cubicBezTo>
                    <a:cubicBezTo>
                      <a:pt x="145" y="57"/>
                      <a:pt x="147" y="56"/>
                      <a:pt x="147" y="59"/>
                    </a:cubicBezTo>
                    <a:cubicBezTo>
                      <a:pt x="147" y="58"/>
                      <a:pt x="147" y="58"/>
                      <a:pt x="148" y="58"/>
                    </a:cubicBezTo>
                    <a:cubicBezTo>
                      <a:pt x="150" y="64"/>
                      <a:pt x="154" y="69"/>
                      <a:pt x="159" y="73"/>
                    </a:cubicBezTo>
                    <a:cubicBezTo>
                      <a:pt x="161" y="74"/>
                      <a:pt x="162" y="75"/>
                      <a:pt x="164" y="76"/>
                    </a:cubicBezTo>
                    <a:cubicBezTo>
                      <a:pt x="164" y="76"/>
                      <a:pt x="165" y="76"/>
                      <a:pt x="165" y="76"/>
                    </a:cubicBezTo>
                    <a:cubicBezTo>
                      <a:pt x="166" y="77"/>
                      <a:pt x="166" y="77"/>
                      <a:pt x="166" y="77"/>
                    </a:cubicBezTo>
                    <a:cubicBezTo>
                      <a:pt x="167" y="77"/>
                      <a:pt x="167" y="77"/>
                      <a:pt x="168" y="77"/>
                    </a:cubicBezTo>
                    <a:cubicBezTo>
                      <a:pt x="170" y="79"/>
                      <a:pt x="173" y="81"/>
                      <a:pt x="175" y="83"/>
                    </a:cubicBezTo>
                    <a:cubicBezTo>
                      <a:pt x="174" y="81"/>
                      <a:pt x="175" y="82"/>
                      <a:pt x="176" y="82"/>
                    </a:cubicBezTo>
                    <a:cubicBezTo>
                      <a:pt x="175" y="82"/>
                      <a:pt x="176" y="82"/>
                      <a:pt x="176" y="81"/>
                    </a:cubicBezTo>
                    <a:cubicBezTo>
                      <a:pt x="176" y="81"/>
                      <a:pt x="177" y="82"/>
                      <a:pt x="178" y="83"/>
                    </a:cubicBezTo>
                    <a:cubicBezTo>
                      <a:pt x="178" y="83"/>
                      <a:pt x="178" y="84"/>
                      <a:pt x="179" y="84"/>
                    </a:cubicBezTo>
                    <a:cubicBezTo>
                      <a:pt x="179" y="85"/>
                      <a:pt x="179" y="85"/>
                      <a:pt x="179" y="85"/>
                    </a:cubicBezTo>
                    <a:cubicBezTo>
                      <a:pt x="180" y="85"/>
                      <a:pt x="181" y="85"/>
                      <a:pt x="182" y="86"/>
                    </a:cubicBezTo>
                    <a:cubicBezTo>
                      <a:pt x="183" y="87"/>
                      <a:pt x="183" y="88"/>
                      <a:pt x="184" y="88"/>
                    </a:cubicBezTo>
                    <a:cubicBezTo>
                      <a:pt x="183" y="87"/>
                      <a:pt x="183" y="87"/>
                      <a:pt x="183" y="87"/>
                    </a:cubicBezTo>
                    <a:cubicBezTo>
                      <a:pt x="184" y="87"/>
                      <a:pt x="184" y="86"/>
                      <a:pt x="184" y="85"/>
                    </a:cubicBezTo>
                    <a:cubicBezTo>
                      <a:pt x="184" y="83"/>
                      <a:pt x="183" y="82"/>
                      <a:pt x="184" y="81"/>
                    </a:cubicBezTo>
                    <a:cubicBezTo>
                      <a:pt x="183" y="81"/>
                      <a:pt x="182" y="80"/>
                      <a:pt x="181" y="78"/>
                    </a:cubicBezTo>
                    <a:cubicBezTo>
                      <a:pt x="180" y="77"/>
                      <a:pt x="178" y="75"/>
                      <a:pt x="176" y="75"/>
                    </a:cubicBezTo>
                    <a:cubicBezTo>
                      <a:pt x="175" y="75"/>
                      <a:pt x="177" y="75"/>
                      <a:pt x="176" y="75"/>
                    </a:cubicBezTo>
                    <a:cubicBezTo>
                      <a:pt x="175" y="75"/>
                      <a:pt x="174" y="74"/>
                      <a:pt x="172" y="73"/>
                    </a:cubicBezTo>
                    <a:cubicBezTo>
                      <a:pt x="172" y="73"/>
                      <a:pt x="172" y="73"/>
                      <a:pt x="172" y="73"/>
                    </a:cubicBezTo>
                    <a:cubicBezTo>
                      <a:pt x="171" y="72"/>
                      <a:pt x="170" y="72"/>
                      <a:pt x="169" y="71"/>
                    </a:cubicBezTo>
                    <a:cubicBezTo>
                      <a:pt x="168" y="71"/>
                      <a:pt x="167" y="71"/>
                      <a:pt x="167" y="70"/>
                    </a:cubicBezTo>
                    <a:cubicBezTo>
                      <a:pt x="167" y="70"/>
                      <a:pt x="166" y="70"/>
                      <a:pt x="166" y="70"/>
                    </a:cubicBezTo>
                    <a:cubicBezTo>
                      <a:pt x="164" y="69"/>
                      <a:pt x="163" y="67"/>
                      <a:pt x="161" y="65"/>
                    </a:cubicBezTo>
                    <a:cubicBezTo>
                      <a:pt x="161" y="66"/>
                      <a:pt x="161" y="66"/>
                      <a:pt x="161" y="66"/>
                    </a:cubicBezTo>
                    <a:cubicBezTo>
                      <a:pt x="160" y="65"/>
                      <a:pt x="160" y="64"/>
                      <a:pt x="159" y="64"/>
                    </a:cubicBezTo>
                    <a:cubicBezTo>
                      <a:pt x="157" y="63"/>
                      <a:pt x="162" y="66"/>
                      <a:pt x="160" y="66"/>
                    </a:cubicBezTo>
                    <a:cubicBezTo>
                      <a:pt x="160" y="65"/>
                      <a:pt x="158" y="64"/>
                      <a:pt x="157" y="62"/>
                    </a:cubicBezTo>
                    <a:cubicBezTo>
                      <a:pt x="155" y="60"/>
                      <a:pt x="154" y="58"/>
                      <a:pt x="155" y="57"/>
                    </a:cubicBezTo>
                    <a:cubicBezTo>
                      <a:pt x="154" y="55"/>
                      <a:pt x="154" y="58"/>
                      <a:pt x="153" y="56"/>
                    </a:cubicBezTo>
                    <a:cubicBezTo>
                      <a:pt x="153" y="55"/>
                      <a:pt x="153" y="55"/>
                      <a:pt x="153" y="55"/>
                    </a:cubicBezTo>
                    <a:cubicBezTo>
                      <a:pt x="152" y="55"/>
                      <a:pt x="152" y="55"/>
                      <a:pt x="152" y="55"/>
                    </a:cubicBezTo>
                    <a:cubicBezTo>
                      <a:pt x="152" y="54"/>
                      <a:pt x="152" y="53"/>
                      <a:pt x="152" y="53"/>
                    </a:cubicBezTo>
                    <a:cubicBezTo>
                      <a:pt x="153" y="53"/>
                      <a:pt x="153" y="53"/>
                      <a:pt x="153" y="54"/>
                    </a:cubicBezTo>
                    <a:cubicBezTo>
                      <a:pt x="153" y="52"/>
                      <a:pt x="151" y="49"/>
                      <a:pt x="151" y="48"/>
                    </a:cubicBezTo>
                    <a:cubicBezTo>
                      <a:pt x="151" y="50"/>
                      <a:pt x="151" y="50"/>
                      <a:pt x="151" y="50"/>
                    </a:cubicBezTo>
                    <a:cubicBezTo>
                      <a:pt x="150" y="49"/>
                      <a:pt x="150" y="48"/>
                      <a:pt x="149" y="46"/>
                    </a:cubicBezTo>
                    <a:cubicBezTo>
                      <a:pt x="148" y="45"/>
                      <a:pt x="148" y="44"/>
                      <a:pt x="148" y="43"/>
                    </a:cubicBezTo>
                    <a:cubicBezTo>
                      <a:pt x="147" y="42"/>
                      <a:pt x="147" y="42"/>
                      <a:pt x="147" y="42"/>
                    </a:cubicBezTo>
                    <a:cubicBezTo>
                      <a:pt x="147" y="41"/>
                      <a:pt x="147" y="41"/>
                      <a:pt x="147" y="41"/>
                    </a:cubicBezTo>
                    <a:cubicBezTo>
                      <a:pt x="145" y="38"/>
                      <a:pt x="144" y="35"/>
                      <a:pt x="142" y="33"/>
                    </a:cubicBezTo>
                    <a:cubicBezTo>
                      <a:pt x="142" y="34"/>
                      <a:pt x="142" y="34"/>
                      <a:pt x="142" y="34"/>
                    </a:cubicBezTo>
                    <a:cubicBezTo>
                      <a:pt x="139" y="30"/>
                      <a:pt x="140" y="30"/>
                      <a:pt x="137" y="26"/>
                    </a:cubicBezTo>
                    <a:cubicBezTo>
                      <a:pt x="137" y="26"/>
                      <a:pt x="137" y="26"/>
                      <a:pt x="137" y="26"/>
                    </a:cubicBezTo>
                    <a:cubicBezTo>
                      <a:pt x="136" y="25"/>
                      <a:pt x="135" y="24"/>
                      <a:pt x="135" y="23"/>
                    </a:cubicBezTo>
                    <a:cubicBezTo>
                      <a:pt x="136" y="24"/>
                      <a:pt x="134" y="21"/>
                      <a:pt x="135" y="22"/>
                    </a:cubicBezTo>
                    <a:cubicBezTo>
                      <a:pt x="131" y="18"/>
                      <a:pt x="133" y="20"/>
                      <a:pt x="130" y="19"/>
                    </a:cubicBezTo>
                    <a:cubicBezTo>
                      <a:pt x="130" y="18"/>
                      <a:pt x="130" y="18"/>
                      <a:pt x="130" y="18"/>
                    </a:cubicBezTo>
                    <a:cubicBezTo>
                      <a:pt x="129" y="17"/>
                      <a:pt x="128" y="17"/>
                      <a:pt x="126" y="16"/>
                    </a:cubicBezTo>
                    <a:cubicBezTo>
                      <a:pt x="128" y="17"/>
                      <a:pt x="126" y="14"/>
                      <a:pt x="128" y="15"/>
                    </a:cubicBezTo>
                    <a:cubicBezTo>
                      <a:pt x="126" y="13"/>
                      <a:pt x="125" y="11"/>
                      <a:pt x="123" y="11"/>
                    </a:cubicBezTo>
                    <a:cubicBezTo>
                      <a:pt x="122" y="10"/>
                      <a:pt x="120" y="9"/>
                      <a:pt x="120" y="8"/>
                    </a:cubicBezTo>
                    <a:cubicBezTo>
                      <a:pt x="117" y="8"/>
                      <a:pt x="123" y="11"/>
                      <a:pt x="122" y="11"/>
                    </a:cubicBezTo>
                    <a:cubicBezTo>
                      <a:pt x="122" y="12"/>
                      <a:pt x="119" y="11"/>
                      <a:pt x="118" y="10"/>
                    </a:cubicBezTo>
                    <a:cubicBezTo>
                      <a:pt x="117" y="9"/>
                      <a:pt x="117" y="8"/>
                      <a:pt x="116" y="7"/>
                    </a:cubicBezTo>
                    <a:cubicBezTo>
                      <a:pt x="116" y="6"/>
                      <a:pt x="115" y="5"/>
                      <a:pt x="112" y="4"/>
                    </a:cubicBezTo>
                    <a:cubicBezTo>
                      <a:pt x="113" y="4"/>
                      <a:pt x="113" y="4"/>
                      <a:pt x="113" y="4"/>
                    </a:cubicBezTo>
                    <a:cubicBezTo>
                      <a:pt x="112" y="3"/>
                      <a:pt x="110" y="4"/>
                      <a:pt x="108" y="3"/>
                    </a:cubicBezTo>
                    <a:cubicBezTo>
                      <a:pt x="107" y="3"/>
                      <a:pt x="105" y="2"/>
                      <a:pt x="105" y="3"/>
                    </a:cubicBezTo>
                    <a:cubicBezTo>
                      <a:pt x="105" y="3"/>
                      <a:pt x="109" y="4"/>
                      <a:pt x="109" y="4"/>
                    </a:cubicBezTo>
                    <a:cubicBezTo>
                      <a:pt x="107" y="4"/>
                      <a:pt x="106" y="4"/>
                      <a:pt x="104" y="4"/>
                    </a:cubicBezTo>
                    <a:cubicBezTo>
                      <a:pt x="104" y="4"/>
                      <a:pt x="104" y="4"/>
                      <a:pt x="104" y="4"/>
                    </a:cubicBezTo>
                    <a:cubicBezTo>
                      <a:pt x="103" y="4"/>
                      <a:pt x="102" y="4"/>
                      <a:pt x="100" y="4"/>
                    </a:cubicBezTo>
                    <a:cubicBezTo>
                      <a:pt x="101" y="4"/>
                      <a:pt x="102" y="3"/>
                      <a:pt x="103" y="3"/>
                    </a:cubicBezTo>
                    <a:cubicBezTo>
                      <a:pt x="102" y="3"/>
                      <a:pt x="101" y="3"/>
                      <a:pt x="99" y="3"/>
                    </a:cubicBezTo>
                    <a:cubicBezTo>
                      <a:pt x="100" y="2"/>
                      <a:pt x="102" y="2"/>
                      <a:pt x="104" y="2"/>
                    </a:cubicBezTo>
                    <a:cubicBezTo>
                      <a:pt x="104" y="2"/>
                      <a:pt x="104" y="2"/>
                      <a:pt x="104" y="2"/>
                    </a:cubicBezTo>
                    <a:cubicBezTo>
                      <a:pt x="105" y="2"/>
                      <a:pt x="106" y="2"/>
                      <a:pt x="107" y="2"/>
                    </a:cubicBezTo>
                    <a:cubicBezTo>
                      <a:pt x="107" y="2"/>
                      <a:pt x="105" y="2"/>
                      <a:pt x="104" y="2"/>
                    </a:cubicBezTo>
                    <a:cubicBezTo>
                      <a:pt x="104" y="2"/>
                      <a:pt x="104" y="2"/>
                      <a:pt x="105" y="2"/>
                    </a:cubicBezTo>
                    <a:cubicBezTo>
                      <a:pt x="104" y="2"/>
                      <a:pt x="103" y="2"/>
                      <a:pt x="104" y="1"/>
                    </a:cubicBezTo>
                    <a:cubicBezTo>
                      <a:pt x="102" y="3"/>
                      <a:pt x="99" y="0"/>
                      <a:pt x="96" y="2"/>
                    </a:cubicBezTo>
                    <a:cubicBezTo>
                      <a:pt x="96" y="1"/>
                      <a:pt x="96" y="1"/>
                      <a:pt x="96" y="1"/>
                    </a:cubicBezTo>
                    <a:cubicBezTo>
                      <a:pt x="95" y="1"/>
                      <a:pt x="94" y="2"/>
                      <a:pt x="94" y="2"/>
                    </a:cubicBezTo>
                    <a:cubicBezTo>
                      <a:pt x="95" y="1"/>
                      <a:pt x="95" y="1"/>
                      <a:pt x="95" y="1"/>
                    </a:cubicBezTo>
                    <a:cubicBezTo>
                      <a:pt x="93" y="2"/>
                      <a:pt x="90" y="1"/>
                      <a:pt x="87" y="2"/>
                    </a:cubicBezTo>
                    <a:cubicBezTo>
                      <a:pt x="93" y="1"/>
                      <a:pt x="89" y="3"/>
                      <a:pt x="91" y="3"/>
                    </a:cubicBezTo>
                    <a:cubicBezTo>
                      <a:pt x="86" y="6"/>
                      <a:pt x="87" y="2"/>
                      <a:pt x="80" y="5"/>
                    </a:cubicBezTo>
                    <a:cubicBezTo>
                      <a:pt x="81" y="5"/>
                      <a:pt x="84" y="4"/>
                      <a:pt x="83" y="5"/>
                    </a:cubicBezTo>
                    <a:cubicBezTo>
                      <a:pt x="81" y="6"/>
                      <a:pt x="80" y="6"/>
                      <a:pt x="79" y="6"/>
                    </a:cubicBezTo>
                    <a:cubicBezTo>
                      <a:pt x="75" y="9"/>
                      <a:pt x="80" y="7"/>
                      <a:pt x="79" y="8"/>
                    </a:cubicBezTo>
                    <a:cubicBezTo>
                      <a:pt x="77" y="8"/>
                      <a:pt x="77" y="10"/>
                      <a:pt x="76" y="11"/>
                    </a:cubicBezTo>
                    <a:cubicBezTo>
                      <a:pt x="75" y="11"/>
                      <a:pt x="75" y="11"/>
                      <a:pt x="75" y="11"/>
                    </a:cubicBezTo>
                    <a:cubicBezTo>
                      <a:pt x="71" y="14"/>
                      <a:pt x="75" y="13"/>
                      <a:pt x="71" y="15"/>
                    </a:cubicBezTo>
                    <a:cubicBezTo>
                      <a:pt x="72" y="13"/>
                      <a:pt x="72" y="13"/>
                      <a:pt x="72" y="13"/>
                    </a:cubicBezTo>
                    <a:cubicBezTo>
                      <a:pt x="70" y="15"/>
                      <a:pt x="70" y="15"/>
                      <a:pt x="70" y="15"/>
                    </a:cubicBezTo>
                    <a:cubicBezTo>
                      <a:pt x="70" y="14"/>
                      <a:pt x="70" y="14"/>
                      <a:pt x="70" y="14"/>
                    </a:cubicBezTo>
                    <a:cubicBezTo>
                      <a:pt x="69" y="17"/>
                      <a:pt x="68" y="17"/>
                      <a:pt x="66" y="19"/>
                    </a:cubicBezTo>
                    <a:cubicBezTo>
                      <a:pt x="67" y="19"/>
                      <a:pt x="67" y="20"/>
                      <a:pt x="66" y="22"/>
                    </a:cubicBezTo>
                    <a:cubicBezTo>
                      <a:pt x="64" y="23"/>
                      <a:pt x="65" y="21"/>
                      <a:pt x="64" y="23"/>
                    </a:cubicBezTo>
                    <a:cubicBezTo>
                      <a:pt x="64" y="22"/>
                      <a:pt x="64" y="21"/>
                      <a:pt x="65" y="21"/>
                    </a:cubicBezTo>
                    <a:cubicBezTo>
                      <a:pt x="65" y="20"/>
                      <a:pt x="65" y="20"/>
                      <a:pt x="65" y="19"/>
                    </a:cubicBezTo>
                    <a:cubicBezTo>
                      <a:pt x="63" y="20"/>
                      <a:pt x="62" y="23"/>
                      <a:pt x="62" y="24"/>
                    </a:cubicBezTo>
                    <a:cubicBezTo>
                      <a:pt x="62" y="23"/>
                      <a:pt x="62" y="23"/>
                      <a:pt x="63" y="23"/>
                    </a:cubicBezTo>
                    <a:cubicBezTo>
                      <a:pt x="61" y="27"/>
                      <a:pt x="61" y="27"/>
                      <a:pt x="61" y="27"/>
                    </a:cubicBezTo>
                    <a:cubicBezTo>
                      <a:pt x="60" y="28"/>
                      <a:pt x="60" y="27"/>
                      <a:pt x="60" y="26"/>
                    </a:cubicBezTo>
                    <a:cubicBezTo>
                      <a:pt x="60" y="27"/>
                      <a:pt x="60" y="28"/>
                      <a:pt x="59" y="29"/>
                    </a:cubicBezTo>
                    <a:cubicBezTo>
                      <a:pt x="59" y="28"/>
                      <a:pt x="58" y="28"/>
                      <a:pt x="59" y="26"/>
                    </a:cubicBezTo>
                    <a:cubicBezTo>
                      <a:pt x="57" y="30"/>
                      <a:pt x="57" y="30"/>
                      <a:pt x="57" y="30"/>
                    </a:cubicBezTo>
                    <a:cubicBezTo>
                      <a:pt x="57" y="31"/>
                      <a:pt x="55" y="32"/>
                      <a:pt x="55" y="31"/>
                    </a:cubicBezTo>
                    <a:cubicBezTo>
                      <a:pt x="55" y="32"/>
                      <a:pt x="54" y="34"/>
                      <a:pt x="54" y="35"/>
                    </a:cubicBezTo>
                    <a:cubicBezTo>
                      <a:pt x="54" y="36"/>
                      <a:pt x="53" y="37"/>
                      <a:pt x="53" y="38"/>
                    </a:cubicBezTo>
                    <a:cubicBezTo>
                      <a:pt x="53" y="38"/>
                      <a:pt x="53" y="39"/>
                      <a:pt x="52" y="40"/>
                    </a:cubicBezTo>
                    <a:cubicBezTo>
                      <a:pt x="52" y="40"/>
                      <a:pt x="52" y="40"/>
                      <a:pt x="52" y="40"/>
                    </a:cubicBezTo>
                    <a:cubicBezTo>
                      <a:pt x="52" y="40"/>
                      <a:pt x="52" y="40"/>
                      <a:pt x="52" y="41"/>
                    </a:cubicBezTo>
                    <a:cubicBezTo>
                      <a:pt x="52" y="41"/>
                      <a:pt x="52" y="41"/>
                      <a:pt x="52" y="42"/>
                    </a:cubicBezTo>
                    <a:cubicBezTo>
                      <a:pt x="51" y="44"/>
                      <a:pt x="49" y="46"/>
                      <a:pt x="48" y="49"/>
                    </a:cubicBezTo>
                    <a:cubicBezTo>
                      <a:pt x="46" y="50"/>
                      <a:pt x="46" y="50"/>
                      <a:pt x="46" y="50"/>
                    </a:cubicBezTo>
                    <a:cubicBezTo>
                      <a:pt x="45" y="53"/>
                      <a:pt x="49" y="49"/>
                      <a:pt x="47" y="53"/>
                    </a:cubicBezTo>
                    <a:cubicBezTo>
                      <a:pt x="46" y="56"/>
                      <a:pt x="46" y="53"/>
                      <a:pt x="45" y="54"/>
                    </a:cubicBezTo>
                    <a:cubicBezTo>
                      <a:pt x="45" y="55"/>
                      <a:pt x="45" y="58"/>
                      <a:pt x="42" y="60"/>
                    </a:cubicBezTo>
                    <a:cubicBezTo>
                      <a:pt x="43" y="59"/>
                      <a:pt x="43" y="59"/>
                      <a:pt x="43" y="58"/>
                    </a:cubicBezTo>
                    <a:close/>
                    <a:moveTo>
                      <a:pt x="19" y="76"/>
                    </a:moveTo>
                    <a:cubicBezTo>
                      <a:pt x="19" y="76"/>
                      <a:pt x="20" y="75"/>
                      <a:pt x="21" y="75"/>
                    </a:cubicBezTo>
                    <a:cubicBezTo>
                      <a:pt x="21" y="76"/>
                      <a:pt x="20" y="76"/>
                      <a:pt x="19" y="76"/>
                    </a:cubicBezTo>
                    <a:close/>
                    <a:moveTo>
                      <a:pt x="5" y="125"/>
                    </a:moveTo>
                    <a:cubicBezTo>
                      <a:pt x="5" y="125"/>
                      <a:pt x="4" y="124"/>
                      <a:pt x="4" y="123"/>
                    </a:cubicBezTo>
                    <a:cubicBezTo>
                      <a:pt x="5" y="124"/>
                      <a:pt x="5" y="124"/>
                      <a:pt x="5" y="125"/>
                    </a:cubicBezTo>
                    <a:close/>
                    <a:moveTo>
                      <a:pt x="135" y="144"/>
                    </a:moveTo>
                    <a:cubicBezTo>
                      <a:pt x="135" y="144"/>
                      <a:pt x="135" y="144"/>
                      <a:pt x="135" y="144"/>
                    </a:cubicBezTo>
                    <a:cubicBezTo>
                      <a:pt x="134" y="143"/>
                      <a:pt x="135" y="143"/>
                      <a:pt x="135" y="144"/>
                    </a:cubicBezTo>
                    <a:close/>
                    <a:moveTo>
                      <a:pt x="138" y="144"/>
                    </a:moveTo>
                    <a:cubicBezTo>
                      <a:pt x="138" y="144"/>
                      <a:pt x="138" y="144"/>
                      <a:pt x="138" y="144"/>
                    </a:cubicBezTo>
                    <a:cubicBezTo>
                      <a:pt x="138" y="144"/>
                      <a:pt x="137" y="144"/>
                      <a:pt x="137" y="144"/>
                    </a:cubicBezTo>
                    <a:cubicBezTo>
                      <a:pt x="137" y="144"/>
                      <a:pt x="137" y="144"/>
                      <a:pt x="138" y="144"/>
                    </a:cubicBezTo>
                    <a:close/>
                    <a:moveTo>
                      <a:pt x="110" y="11"/>
                    </a:moveTo>
                    <a:cubicBezTo>
                      <a:pt x="110" y="11"/>
                      <a:pt x="110" y="11"/>
                      <a:pt x="110" y="11"/>
                    </a:cubicBezTo>
                    <a:cubicBezTo>
                      <a:pt x="111" y="11"/>
                      <a:pt x="111" y="11"/>
                      <a:pt x="1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56" name="Freeform 63">
                <a:extLst>
                  <a:ext uri="{FF2B5EF4-FFF2-40B4-BE49-F238E27FC236}">
                    <a16:creationId xmlns:a16="http://schemas.microsoft.com/office/drawing/2014/main" id="{1A0DBC79-0E8E-4E1C-BEE7-2F0330D26851}"/>
                  </a:ext>
                </a:extLst>
              </p:cNvPr>
              <p:cNvSpPr>
                <a:spLocks/>
              </p:cNvSpPr>
              <p:nvPr userDrawn="1"/>
            </p:nvSpPr>
            <p:spPr bwMode="auto">
              <a:xfrm>
                <a:off x="3530" y="1297"/>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57" name="Freeform 64">
                <a:extLst>
                  <a:ext uri="{FF2B5EF4-FFF2-40B4-BE49-F238E27FC236}">
                    <a16:creationId xmlns:a16="http://schemas.microsoft.com/office/drawing/2014/main" id="{2FC29D64-9205-44D6-BF60-AD9F80E8D111}"/>
                  </a:ext>
                </a:extLst>
              </p:cNvPr>
              <p:cNvSpPr>
                <a:spLocks/>
              </p:cNvSpPr>
              <p:nvPr userDrawn="1"/>
            </p:nvSpPr>
            <p:spPr bwMode="auto">
              <a:xfrm>
                <a:off x="3779" y="9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58" name="Freeform 65">
                <a:extLst>
                  <a:ext uri="{FF2B5EF4-FFF2-40B4-BE49-F238E27FC236}">
                    <a16:creationId xmlns:a16="http://schemas.microsoft.com/office/drawing/2014/main" id="{59DE9291-24FC-42E0-B200-5246078AC88F}"/>
                  </a:ext>
                </a:extLst>
              </p:cNvPr>
              <p:cNvSpPr>
                <a:spLocks/>
              </p:cNvSpPr>
              <p:nvPr userDrawn="1"/>
            </p:nvSpPr>
            <p:spPr bwMode="auto">
              <a:xfrm>
                <a:off x="3988" y="1407"/>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59" name="Freeform 66">
                <a:extLst>
                  <a:ext uri="{FF2B5EF4-FFF2-40B4-BE49-F238E27FC236}">
                    <a16:creationId xmlns:a16="http://schemas.microsoft.com/office/drawing/2014/main" id="{D16358C2-4C19-405A-9F94-6DF235DDE28C}"/>
                  </a:ext>
                </a:extLst>
              </p:cNvPr>
              <p:cNvSpPr>
                <a:spLocks/>
              </p:cNvSpPr>
              <p:nvPr userDrawn="1"/>
            </p:nvSpPr>
            <p:spPr bwMode="auto">
              <a:xfrm>
                <a:off x="4271" y="1412"/>
                <a:ext cx="10" cy="5"/>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cubicBezTo>
                      <a:pt x="2"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60" name="Freeform 67">
                <a:extLst>
                  <a:ext uri="{FF2B5EF4-FFF2-40B4-BE49-F238E27FC236}">
                    <a16:creationId xmlns:a16="http://schemas.microsoft.com/office/drawing/2014/main" id="{21382120-657D-4286-9659-D9BBB9A86F3E}"/>
                  </a:ext>
                </a:extLst>
              </p:cNvPr>
              <p:cNvSpPr>
                <a:spLocks/>
              </p:cNvSpPr>
              <p:nvPr userDrawn="1"/>
            </p:nvSpPr>
            <p:spPr bwMode="auto">
              <a:xfrm>
                <a:off x="4361" y="1422"/>
                <a:ext cx="10" cy="5"/>
              </a:xfrm>
              <a:custGeom>
                <a:avLst/>
                <a:gdLst>
                  <a:gd name="T0" fmla="*/ 1 w 2"/>
                  <a:gd name="T1" fmla="*/ 1 h 1"/>
                  <a:gd name="T2" fmla="*/ 2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1" y="0"/>
                      <a:pt x="2" y="0"/>
                    </a:cubicBezTo>
                    <a:cubicBezTo>
                      <a:pt x="1" y="0"/>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61" name="Freeform 68">
                <a:extLst>
                  <a:ext uri="{FF2B5EF4-FFF2-40B4-BE49-F238E27FC236}">
                    <a16:creationId xmlns:a16="http://schemas.microsoft.com/office/drawing/2014/main" id="{5116A308-1309-47C3-888A-4DDE59CE9D64}"/>
                  </a:ext>
                </a:extLst>
              </p:cNvPr>
              <p:cNvSpPr>
                <a:spLocks/>
              </p:cNvSpPr>
              <p:nvPr userDrawn="1"/>
            </p:nvSpPr>
            <p:spPr bwMode="auto">
              <a:xfrm>
                <a:off x="4291" y="1422"/>
                <a:ext cx="15" cy="10"/>
              </a:xfrm>
              <a:custGeom>
                <a:avLst/>
                <a:gdLst>
                  <a:gd name="T0" fmla="*/ 0 w 3"/>
                  <a:gd name="T1" fmla="*/ 1 h 2"/>
                  <a:gd name="T2" fmla="*/ 3 w 3"/>
                  <a:gd name="T3" fmla="*/ 1 h 2"/>
                  <a:gd name="T4" fmla="*/ 2 w 3"/>
                  <a:gd name="T5" fmla="*/ 1 h 2"/>
                  <a:gd name="T6" fmla="*/ 0 w 3"/>
                  <a:gd name="T7" fmla="*/ 1 h 2"/>
                </a:gdLst>
                <a:ahLst/>
                <a:cxnLst>
                  <a:cxn ang="0">
                    <a:pos x="T0" y="T1"/>
                  </a:cxn>
                  <a:cxn ang="0">
                    <a:pos x="T2" y="T3"/>
                  </a:cxn>
                  <a:cxn ang="0">
                    <a:pos x="T4" y="T5"/>
                  </a:cxn>
                  <a:cxn ang="0">
                    <a:pos x="T6" y="T7"/>
                  </a:cxn>
                </a:cxnLst>
                <a:rect l="0" t="0" r="r" b="b"/>
                <a:pathLst>
                  <a:path w="3" h="2">
                    <a:moveTo>
                      <a:pt x="0" y="1"/>
                    </a:moveTo>
                    <a:cubicBezTo>
                      <a:pt x="0" y="2"/>
                      <a:pt x="1" y="1"/>
                      <a:pt x="3" y="1"/>
                    </a:cubicBezTo>
                    <a:cubicBezTo>
                      <a:pt x="3" y="1"/>
                      <a:pt x="3" y="1"/>
                      <a:pt x="2"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62" name="Freeform 69">
                <a:extLst>
                  <a:ext uri="{FF2B5EF4-FFF2-40B4-BE49-F238E27FC236}">
                    <a16:creationId xmlns:a16="http://schemas.microsoft.com/office/drawing/2014/main" id="{6D9866DD-4E32-49A8-B8A2-3B13FA5104ED}"/>
                  </a:ext>
                </a:extLst>
              </p:cNvPr>
              <p:cNvSpPr>
                <a:spLocks/>
              </p:cNvSpPr>
              <p:nvPr userDrawn="1"/>
            </p:nvSpPr>
            <p:spPr bwMode="auto">
              <a:xfrm>
                <a:off x="4306" y="1422"/>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63" name="Freeform 70">
                <a:extLst>
                  <a:ext uri="{FF2B5EF4-FFF2-40B4-BE49-F238E27FC236}">
                    <a16:creationId xmlns:a16="http://schemas.microsoft.com/office/drawing/2014/main" id="{467E4D1E-67A5-4855-903A-2B99F326E84D}"/>
                  </a:ext>
                </a:extLst>
              </p:cNvPr>
              <p:cNvSpPr>
                <a:spLocks/>
              </p:cNvSpPr>
              <p:nvPr userDrawn="1"/>
            </p:nvSpPr>
            <p:spPr bwMode="auto">
              <a:xfrm>
                <a:off x="4207" y="1412"/>
                <a:ext cx="25" cy="10"/>
              </a:xfrm>
              <a:custGeom>
                <a:avLst/>
                <a:gdLst>
                  <a:gd name="T0" fmla="*/ 4 w 5"/>
                  <a:gd name="T1" fmla="*/ 2 h 2"/>
                  <a:gd name="T2" fmla="*/ 4 w 5"/>
                  <a:gd name="T3" fmla="*/ 1 h 2"/>
                  <a:gd name="T4" fmla="*/ 4 w 5"/>
                  <a:gd name="T5" fmla="*/ 2 h 2"/>
                </a:gdLst>
                <a:ahLst/>
                <a:cxnLst>
                  <a:cxn ang="0">
                    <a:pos x="T0" y="T1"/>
                  </a:cxn>
                  <a:cxn ang="0">
                    <a:pos x="T2" y="T3"/>
                  </a:cxn>
                  <a:cxn ang="0">
                    <a:pos x="T4" y="T5"/>
                  </a:cxn>
                </a:cxnLst>
                <a:rect l="0" t="0" r="r" b="b"/>
                <a:pathLst>
                  <a:path w="5" h="2">
                    <a:moveTo>
                      <a:pt x="4" y="2"/>
                    </a:moveTo>
                    <a:cubicBezTo>
                      <a:pt x="4" y="2"/>
                      <a:pt x="4" y="1"/>
                      <a:pt x="4" y="1"/>
                    </a:cubicBezTo>
                    <a:cubicBezTo>
                      <a:pt x="5" y="0"/>
                      <a:pt x="0"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64" name="Freeform 71">
                <a:extLst>
                  <a:ext uri="{FF2B5EF4-FFF2-40B4-BE49-F238E27FC236}">
                    <a16:creationId xmlns:a16="http://schemas.microsoft.com/office/drawing/2014/main" id="{0637E37F-AB77-4231-993E-A0C234AB5A0C}"/>
                  </a:ext>
                </a:extLst>
              </p:cNvPr>
              <p:cNvSpPr>
                <a:spLocks/>
              </p:cNvSpPr>
              <p:nvPr userDrawn="1"/>
            </p:nvSpPr>
            <p:spPr bwMode="auto">
              <a:xfrm>
                <a:off x="4291" y="1437"/>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65" name="Freeform 72">
                <a:extLst>
                  <a:ext uri="{FF2B5EF4-FFF2-40B4-BE49-F238E27FC236}">
                    <a16:creationId xmlns:a16="http://schemas.microsoft.com/office/drawing/2014/main" id="{817A79FA-8512-40F4-9725-397DA8085220}"/>
                  </a:ext>
                </a:extLst>
              </p:cNvPr>
              <p:cNvSpPr>
                <a:spLocks/>
              </p:cNvSpPr>
              <p:nvPr userDrawn="1"/>
            </p:nvSpPr>
            <p:spPr bwMode="auto">
              <a:xfrm>
                <a:off x="4246" y="1437"/>
                <a:ext cx="15" cy="5"/>
              </a:xfrm>
              <a:custGeom>
                <a:avLst/>
                <a:gdLst>
                  <a:gd name="T0" fmla="*/ 0 w 3"/>
                  <a:gd name="T1" fmla="*/ 1 h 1"/>
                  <a:gd name="T2" fmla="*/ 2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2" y="1"/>
                      <a:pt x="2" y="1"/>
                      <a:pt x="2" y="1"/>
                    </a:cubicBezTo>
                    <a:cubicBezTo>
                      <a:pt x="2" y="1"/>
                      <a:pt x="2" y="1"/>
                      <a:pt x="3"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66" name="Freeform 73">
                <a:extLst>
                  <a:ext uri="{FF2B5EF4-FFF2-40B4-BE49-F238E27FC236}">
                    <a16:creationId xmlns:a16="http://schemas.microsoft.com/office/drawing/2014/main" id="{B26FBD15-FBAA-4469-847E-E3DD077D70F7}"/>
                  </a:ext>
                </a:extLst>
              </p:cNvPr>
              <p:cNvSpPr>
                <a:spLocks/>
              </p:cNvSpPr>
              <p:nvPr userDrawn="1"/>
            </p:nvSpPr>
            <p:spPr bwMode="auto">
              <a:xfrm>
                <a:off x="4261" y="143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67" name="Freeform 74">
                <a:extLst>
                  <a:ext uri="{FF2B5EF4-FFF2-40B4-BE49-F238E27FC236}">
                    <a16:creationId xmlns:a16="http://schemas.microsoft.com/office/drawing/2014/main" id="{245C06A8-68F0-4C42-B363-A5807407ECED}"/>
                  </a:ext>
                </a:extLst>
              </p:cNvPr>
              <p:cNvSpPr>
                <a:spLocks/>
              </p:cNvSpPr>
              <p:nvPr userDrawn="1"/>
            </p:nvSpPr>
            <p:spPr bwMode="auto">
              <a:xfrm>
                <a:off x="4271" y="1442"/>
                <a:ext cx="15" cy="0"/>
              </a:xfrm>
              <a:custGeom>
                <a:avLst/>
                <a:gdLst>
                  <a:gd name="T0" fmla="*/ 15 w 15"/>
                  <a:gd name="T1" fmla="*/ 10 w 15"/>
                  <a:gd name="T2" fmla="*/ 0 w 15"/>
                  <a:gd name="T3" fmla="*/ 15 w 15"/>
                </a:gdLst>
                <a:ahLst/>
                <a:cxnLst>
                  <a:cxn ang="0">
                    <a:pos x="T0" y="0"/>
                  </a:cxn>
                  <a:cxn ang="0">
                    <a:pos x="T1" y="0"/>
                  </a:cxn>
                  <a:cxn ang="0">
                    <a:pos x="T2" y="0"/>
                  </a:cxn>
                  <a:cxn ang="0">
                    <a:pos x="T3" y="0"/>
                  </a:cxn>
                </a:cxnLst>
                <a:rect l="0" t="0" r="r" b="b"/>
                <a:pathLst>
                  <a:path w="15">
                    <a:moveTo>
                      <a:pt x="15" y="0"/>
                    </a:moveTo>
                    <a:lnTo>
                      <a:pt x="10" y="0"/>
                    </a:lnTo>
                    <a:lnTo>
                      <a:pt x="0" y="0"/>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68" name="Freeform 75">
                <a:extLst>
                  <a:ext uri="{FF2B5EF4-FFF2-40B4-BE49-F238E27FC236}">
                    <a16:creationId xmlns:a16="http://schemas.microsoft.com/office/drawing/2014/main" id="{A15BB605-DE1E-42DE-9090-936844BB1B3D}"/>
                  </a:ext>
                </a:extLst>
              </p:cNvPr>
              <p:cNvSpPr>
                <a:spLocks/>
              </p:cNvSpPr>
              <p:nvPr userDrawn="1"/>
            </p:nvSpPr>
            <p:spPr bwMode="auto">
              <a:xfrm>
                <a:off x="4122" y="1422"/>
                <a:ext cx="15" cy="5"/>
              </a:xfrm>
              <a:custGeom>
                <a:avLst/>
                <a:gdLst>
                  <a:gd name="T0" fmla="*/ 2 w 3"/>
                  <a:gd name="T1" fmla="*/ 1 h 1"/>
                  <a:gd name="T2" fmla="*/ 0 w 3"/>
                  <a:gd name="T3" fmla="*/ 0 h 1"/>
                  <a:gd name="T4" fmla="*/ 1 w 3"/>
                  <a:gd name="T5" fmla="*/ 1 h 1"/>
                  <a:gd name="T6" fmla="*/ 2 w 3"/>
                  <a:gd name="T7" fmla="*/ 1 h 1"/>
                </a:gdLst>
                <a:ahLst/>
                <a:cxnLst>
                  <a:cxn ang="0">
                    <a:pos x="T0" y="T1"/>
                  </a:cxn>
                  <a:cxn ang="0">
                    <a:pos x="T2" y="T3"/>
                  </a:cxn>
                  <a:cxn ang="0">
                    <a:pos x="T4" y="T5"/>
                  </a:cxn>
                  <a:cxn ang="0">
                    <a:pos x="T6" y="T7"/>
                  </a:cxn>
                </a:cxnLst>
                <a:rect l="0" t="0" r="r" b="b"/>
                <a:pathLst>
                  <a:path w="3" h="1">
                    <a:moveTo>
                      <a:pt x="2" y="1"/>
                    </a:moveTo>
                    <a:cubicBezTo>
                      <a:pt x="0" y="0"/>
                      <a:pt x="0" y="0"/>
                      <a:pt x="0" y="0"/>
                    </a:cubicBezTo>
                    <a:cubicBezTo>
                      <a:pt x="0" y="0"/>
                      <a:pt x="0" y="1"/>
                      <a:pt x="1" y="1"/>
                    </a:cubicBezTo>
                    <a:cubicBezTo>
                      <a:pt x="2"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69" name="Freeform 76">
                <a:extLst>
                  <a:ext uri="{FF2B5EF4-FFF2-40B4-BE49-F238E27FC236}">
                    <a16:creationId xmlns:a16="http://schemas.microsoft.com/office/drawing/2014/main" id="{FD588EA3-E2A9-4AFA-AA69-377B28E9F3C0}"/>
                  </a:ext>
                </a:extLst>
              </p:cNvPr>
              <p:cNvSpPr>
                <a:spLocks/>
              </p:cNvSpPr>
              <p:nvPr userDrawn="1"/>
            </p:nvSpPr>
            <p:spPr bwMode="auto">
              <a:xfrm>
                <a:off x="4162" y="144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70" name="Freeform 77">
                <a:extLst>
                  <a:ext uri="{FF2B5EF4-FFF2-40B4-BE49-F238E27FC236}">
                    <a16:creationId xmlns:a16="http://schemas.microsoft.com/office/drawing/2014/main" id="{E76CCF34-46E8-45EB-BE74-0D4D241FFC14}"/>
                  </a:ext>
                </a:extLst>
              </p:cNvPr>
              <p:cNvSpPr>
                <a:spLocks/>
              </p:cNvSpPr>
              <p:nvPr userDrawn="1"/>
            </p:nvSpPr>
            <p:spPr bwMode="auto">
              <a:xfrm>
                <a:off x="4112" y="1437"/>
                <a:ext cx="30" cy="5"/>
              </a:xfrm>
              <a:custGeom>
                <a:avLst/>
                <a:gdLst>
                  <a:gd name="T0" fmla="*/ 4 w 6"/>
                  <a:gd name="T1" fmla="*/ 0 h 1"/>
                  <a:gd name="T2" fmla="*/ 3 w 6"/>
                  <a:gd name="T3" fmla="*/ 1 h 1"/>
                  <a:gd name="T4" fmla="*/ 4 w 6"/>
                  <a:gd name="T5" fmla="*/ 0 h 1"/>
                </a:gdLst>
                <a:ahLst/>
                <a:cxnLst>
                  <a:cxn ang="0">
                    <a:pos x="T0" y="T1"/>
                  </a:cxn>
                  <a:cxn ang="0">
                    <a:pos x="T2" y="T3"/>
                  </a:cxn>
                  <a:cxn ang="0">
                    <a:pos x="T4" y="T5"/>
                  </a:cxn>
                </a:cxnLst>
                <a:rect l="0" t="0" r="r" b="b"/>
                <a:pathLst>
                  <a:path w="6" h="1">
                    <a:moveTo>
                      <a:pt x="4" y="0"/>
                    </a:moveTo>
                    <a:cubicBezTo>
                      <a:pt x="4" y="1"/>
                      <a:pt x="0" y="0"/>
                      <a:pt x="3" y="1"/>
                    </a:cubicBezTo>
                    <a:cubicBezTo>
                      <a:pt x="4" y="1"/>
                      <a:pt x="6"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71" name="Freeform 78">
                <a:extLst>
                  <a:ext uri="{FF2B5EF4-FFF2-40B4-BE49-F238E27FC236}">
                    <a16:creationId xmlns:a16="http://schemas.microsoft.com/office/drawing/2014/main" id="{C2F48568-A7B9-4970-919D-C01D683AC44D}"/>
                  </a:ext>
                </a:extLst>
              </p:cNvPr>
              <p:cNvSpPr>
                <a:spLocks/>
              </p:cNvSpPr>
              <p:nvPr userDrawn="1"/>
            </p:nvSpPr>
            <p:spPr bwMode="auto">
              <a:xfrm>
                <a:off x="3968" y="1392"/>
                <a:ext cx="5" cy="10"/>
              </a:xfrm>
              <a:custGeom>
                <a:avLst/>
                <a:gdLst>
                  <a:gd name="T0" fmla="*/ 0 w 5"/>
                  <a:gd name="T1" fmla="*/ 10 h 10"/>
                  <a:gd name="T2" fmla="*/ 5 w 5"/>
                  <a:gd name="T3" fmla="*/ 5 h 10"/>
                  <a:gd name="T4" fmla="*/ 0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5"/>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72" name="Freeform 79">
                <a:extLst>
                  <a:ext uri="{FF2B5EF4-FFF2-40B4-BE49-F238E27FC236}">
                    <a16:creationId xmlns:a16="http://schemas.microsoft.com/office/drawing/2014/main" id="{83EE462E-EC1E-4D72-A5A4-07544D80EA52}"/>
                  </a:ext>
                </a:extLst>
              </p:cNvPr>
              <p:cNvSpPr>
                <a:spLocks/>
              </p:cNvSpPr>
              <p:nvPr userDrawn="1"/>
            </p:nvSpPr>
            <p:spPr bwMode="auto">
              <a:xfrm>
                <a:off x="3819" y="1462"/>
                <a:ext cx="24" cy="5"/>
              </a:xfrm>
              <a:custGeom>
                <a:avLst/>
                <a:gdLst>
                  <a:gd name="T0" fmla="*/ 1 w 5"/>
                  <a:gd name="T1" fmla="*/ 1 h 1"/>
                  <a:gd name="T2" fmla="*/ 5 w 5"/>
                  <a:gd name="T3" fmla="*/ 0 h 1"/>
                  <a:gd name="T4" fmla="*/ 4 w 5"/>
                  <a:gd name="T5" fmla="*/ 0 h 1"/>
                  <a:gd name="T6" fmla="*/ 3 w 5"/>
                  <a:gd name="T7" fmla="*/ 0 h 1"/>
                  <a:gd name="T8" fmla="*/ 1 w 5"/>
                  <a:gd name="T9" fmla="*/ 1 h 1"/>
                </a:gdLst>
                <a:ahLst/>
                <a:cxnLst>
                  <a:cxn ang="0">
                    <a:pos x="T0" y="T1"/>
                  </a:cxn>
                  <a:cxn ang="0">
                    <a:pos x="T2" y="T3"/>
                  </a:cxn>
                  <a:cxn ang="0">
                    <a:pos x="T4" y="T5"/>
                  </a:cxn>
                  <a:cxn ang="0">
                    <a:pos x="T6" y="T7"/>
                  </a:cxn>
                  <a:cxn ang="0">
                    <a:pos x="T8" y="T9"/>
                  </a:cxn>
                </a:cxnLst>
                <a:rect l="0" t="0" r="r" b="b"/>
                <a:pathLst>
                  <a:path w="5" h="1">
                    <a:moveTo>
                      <a:pt x="1" y="1"/>
                    </a:moveTo>
                    <a:cubicBezTo>
                      <a:pt x="4" y="1"/>
                      <a:pt x="2" y="0"/>
                      <a:pt x="5" y="0"/>
                    </a:cubicBezTo>
                    <a:cubicBezTo>
                      <a:pt x="5" y="0"/>
                      <a:pt x="4" y="0"/>
                      <a:pt x="4" y="0"/>
                    </a:cubicBezTo>
                    <a:cubicBezTo>
                      <a:pt x="3" y="0"/>
                      <a:pt x="3" y="0"/>
                      <a:pt x="3"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73" name="Freeform 80">
                <a:extLst>
                  <a:ext uri="{FF2B5EF4-FFF2-40B4-BE49-F238E27FC236}">
                    <a16:creationId xmlns:a16="http://schemas.microsoft.com/office/drawing/2014/main" id="{4E5126E0-A83C-40FF-9386-EFD96F3DB9EB}"/>
                  </a:ext>
                </a:extLst>
              </p:cNvPr>
              <p:cNvSpPr>
                <a:spLocks/>
              </p:cNvSpPr>
              <p:nvPr userDrawn="1"/>
            </p:nvSpPr>
            <p:spPr bwMode="auto">
              <a:xfrm>
                <a:off x="3834" y="1457"/>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74" name="Freeform 81">
                <a:extLst>
                  <a:ext uri="{FF2B5EF4-FFF2-40B4-BE49-F238E27FC236}">
                    <a16:creationId xmlns:a16="http://schemas.microsoft.com/office/drawing/2014/main" id="{8E5123EA-3EFE-4E22-874B-1E56C38F1187}"/>
                  </a:ext>
                </a:extLst>
              </p:cNvPr>
              <p:cNvSpPr>
                <a:spLocks/>
              </p:cNvSpPr>
              <p:nvPr userDrawn="1"/>
            </p:nvSpPr>
            <p:spPr bwMode="auto">
              <a:xfrm>
                <a:off x="4421" y="1137"/>
                <a:ext cx="0" cy="10"/>
              </a:xfrm>
              <a:custGeom>
                <a:avLst/>
                <a:gdLst>
                  <a:gd name="T0" fmla="*/ 1 h 2"/>
                  <a:gd name="T1" fmla="*/ 2 h 2"/>
                  <a:gd name="T2" fmla="*/ 1 h 2"/>
                  <a:gd name="T3" fmla="*/ 1 h 2"/>
                </a:gdLst>
                <a:ahLst/>
                <a:cxnLst>
                  <a:cxn ang="0">
                    <a:pos x="0" y="T0"/>
                  </a:cxn>
                  <a:cxn ang="0">
                    <a:pos x="0" y="T1"/>
                  </a:cxn>
                  <a:cxn ang="0">
                    <a:pos x="0" y="T2"/>
                  </a:cxn>
                  <a:cxn ang="0">
                    <a:pos x="0" y="T3"/>
                  </a:cxn>
                </a:cxnLst>
                <a:rect l="0" t="0" r="r" b="b"/>
                <a:pathLst>
                  <a:path h="2">
                    <a:moveTo>
                      <a:pt x="0" y="1"/>
                    </a:moveTo>
                    <a:cubicBezTo>
                      <a:pt x="0" y="0"/>
                      <a:pt x="0" y="2"/>
                      <a:pt x="0" y="2"/>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75" name="Freeform 82">
                <a:extLst>
                  <a:ext uri="{FF2B5EF4-FFF2-40B4-BE49-F238E27FC236}">
                    <a16:creationId xmlns:a16="http://schemas.microsoft.com/office/drawing/2014/main" id="{F2C319CE-E118-45E1-88F5-DD0B7ADD2849}"/>
                  </a:ext>
                </a:extLst>
              </p:cNvPr>
              <p:cNvSpPr>
                <a:spLocks/>
              </p:cNvSpPr>
              <p:nvPr userDrawn="1"/>
            </p:nvSpPr>
            <p:spPr bwMode="auto">
              <a:xfrm>
                <a:off x="4431" y="1147"/>
                <a:ext cx="10" cy="5"/>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76" name="Freeform 83">
                <a:extLst>
                  <a:ext uri="{FF2B5EF4-FFF2-40B4-BE49-F238E27FC236}">
                    <a16:creationId xmlns:a16="http://schemas.microsoft.com/office/drawing/2014/main" id="{416BCC74-DAF4-4979-B40F-18F4AF411E7B}"/>
                  </a:ext>
                </a:extLst>
              </p:cNvPr>
              <p:cNvSpPr>
                <a:spLocks/>
              </p:cNvSpPr>
              <p:nvPr userDrawn="1"/>
            </p:nvSpPr>
            <p:spPr bwMode="auto">
              <a:xfrm>
                <a:off x="3585" y="1087"/>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77" name="Freeform 84">
                <a:extLst>
                  <a:ext uri="{FF2B5EF4-FFF2-40B4-BE49-F238E27FC236}">
                    <a16:creationId xmlns:a16="http://schemas.microsoft.com/office/drawing/2014/main" id="{ED95C6F3-43BA-4A94-B177-46C488E13CDE}"/>
                  </a:ext>
                </a:extLst>
              </p:cNvPr>
              <p:cNvSpPr>
                <a:spLocks/>
              </p:cNvSpPr>
              <p:nvPr userDrawn="1"/>
            </p:nvSpPr>
            <p:spPr bwMode="auto">
              <a:xfrm>
                <a:off x="3689" y="1032"/>
                <a:ext cx="5" cy="5"/>
              </a:xfrm>
              <a:custGeom>
                <a:avLst/>
                <a:gdLst>
                  <a:gd name="T0" fmla="*/ 0 w 5"/>
                  <a:gd name="T1" fmla="*/ 0 h 5"/>
                  <a:gd name="T2" fmla="*/ 0 w 5"/>
                  <a:gd name="T3" fmla="*/ 0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0"/>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78" name="Freeform 85">
                <a:extLst>
                  <a:ext uri="{FF2B5EF4-FFF2-40B4-BE49-F238E27FC236}">
                    <a16:creationId xmlns:a16="http://schemas.microsoft.com/office/drawing/2014/main" id="{1B9E9EDB-A1CE-477E-8D2F-9FB90519A8A2}"/>
                  </a:ext>
                </a:extLst>
              </p:cNvPr>
              <p:cNvSpPr>
                <a:spLocks/>
              </p:cNvSpPr>
              <p:nvPr userDrawn="1"/>
            </p:nvSpPr>
            <p:spPr bwMode="auto">
              <a:xfrm>
                <a:off x="3734" y="962"/>
                <a:ext cx="15" cy="10"/>
              </a:xfrm>
              <a:custGeom>
                <a:avLst/>
                <a:gdLst>
                  <a:gd name="T0" fmla="*/ 1 w 3"/>
                  <a:gd name="T1" fmla="*/ 0 h 2"/>
                  <a:gd name="T2" fmla="*/ 0 w 3"/>
                  <a:gd name="T3" fmla="*/ 2 h 2"/>
                  <a:gd name="T4" fmla="*/ 1 w 3"/>
                  <a:gd name="T5" fmla="*/ 0 h 2"/>
                </a:gdLst>
                <a:ahLst/>
                <a:cxnLst>
                  <a:cxn ang="0">
                    <a:pos x="T0" y="T1"/>
                  </a:cxn>
                  <a:cxn ang="0">
                    <a:pos x="T2" y="T3"/>
                  </a:cxn>
                  <a:cxn ang="0">
                    <a:pos x="T4" y="T5"/>
                  </a:cxn>
                </a:cxnLst>
                <a:rect l="0" t="0" r="r" b="b"/>
                <a:pathLst>
                  <a:path w="3" h="2">
                    <a:moveTo>
                      <a:pt x="1" y="0"/>
                    </a:moveTo>
                    <a:cubicBezTo>
                      <a:pt x="1" y="1"/>
                      <a:pt x="1" y="1"/>
                      <a:pt x="0" y="2"/>
                    </a:cubicBezTo>
                    <a:cubicBezTo>
                      <a:pt x="1" y="1"/>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79" name="Freeform 86">
                <a:extLst>
                  <a:ext uri="{FF2B5EF4-FFF2-40B4-BE49-F238E27FC236}">
                    <a16:creationId xmlns:a16="http://schemas.microsoft.com/office/drawing/2014/main" id="{5B3EEF86-B819-459A-BF3F-7FBC5D374DE8}"/>
                  </a:ext>
                </a:extLst>
              </p:cNvPr>
              <p:cNvSpPr>
                <a:spLocks/>
              </p:cNvSpPr>
              <p:nvPr userDrawn="1"/>
            </p:nvSpPr>
            <p:spPr bwMode="auto">
              <a:xfrm>
                <a:off x="3639" y="68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80" name="Freeform 87">
                <a:extLst>
                  <a:ext uri="{FF2B5EF4-FFF2-40B4-BE49-F238E27FC236}">
                    <a16:creationId xmlns:a16="http://schemas.microsoft.com/office/drawing/2014/main" id="{BF12E764-A5B3-44E5-B814-8F57A92F6DE9}"/>
                  </a:ext>
                </a:extLst>
              </p:cNvPr>
              <p:cNvSpPr>
                <a:spLocks/>
              </p:cNvSpPr>
              <p:nvPr userDrawn="1"/>
            </p:nvSpPr>
            <p:spPr bwMode="auto">
              <a:xfrm>
                <a:off x="3615" y="6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81" name="Freeform 88">
                <a:extLst>
                  <a:ext uri="{FF2B5EF4-FFF2-40B4-BE49-F238E27FC236}">
                    <a16:creationId xmlns:a16="http://schemas.microsoft.com/office/drawing/2014/main" id="{406A7ADB-93A9-415B-B2E2-EC858646D518}"/>
                  </a:ext>
                </a:extLst>
              </p:cNvPr>
              <p:cNvSpPr>
                <a:spLocks/>
              </p:cNvSpPr>
              <p:nvPr userDrawn="1"/>
            </p:nvSpPr>
            <p:spPr bwMode="auto">
              <a:xfrm>
                <a:off x="3600" y="64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2"/>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82" name="Freeform 89">
                <a:extLst>
                  <a:ext uri="{FF2B5EF4-FFF2-40B4-BE49-F238E27FC236}">
                    <a16:creationId xmlns:a16="http://schemas.microsoft.com/office/drawing/2014/main" id="{997C3BED-D85B-4DDE-912E-9B40DA012F17}"/>
                  </a:ext>
                </a:extLst>
              </p:cNvPr>
              <p:cNvSpPr>
                <a:spLocks/>
              </p:cNvSpPr>
              <p:nvPr userDrawn="1"/>
            </p:nvSpPr>
            <p:spPr bwMode="auto">
              <a:xfrm>
                <a:off x="3600" y="628"/>
                <a:ext cx="10" cy="5"/>
              </a:xfrm>
              <a:custGeom>
                <a:avLst/>
                <a:gdLst>
                  <a:gd name="T0" fmla="*/ 1 w 2"/>
                  <a:gd name="T1" fmla="*/ 0 h 1"/>
                  <a:gd name="T2" fmla="*/ 2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2"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83" name="Freeform 90">
                <a:extLst>
                  <a:ext uri="{FF2B5EF4-FFF2-40B4-BE49-F238E27FC236}">
                    <a16:creationId xmlns:a16="http://schemas.microsoft.com/office/drawing/2014/main" id="{567EE1F5-537E-44EE-9646-A7645F5F52E3}"/>
                  </a:ext>
                </a:extLst>
              </p:cNvPr>
              <p:cNvSpPr>
                <a:spLocks/>
              </p:cNvSpPr>
              <p:nvPr userDrawn="1"/>
            </p:nvSpPr>
            <p:spPr bwMode="auto">
              <a:xfrm>
                <a:off x="3610" y="628"/>
                <a:ext cx="0" cy="5"/>
              </a:xfrm>
              <a:custGeom>
                <a:avLst/>
                <a:gdLst>
                  <a:gd name="T0" fmla="*/ 1 h 1"/>
                  <a:gd name="T1" fmla="*/ 1 h 1"/>
                </a:gdLst>
                <a:ahLst/>
                <a:cxnLst>
                  <a:cxn ang="0">
                    <a:pos x="0" y="T0"/>
                  </a:cxn>
                  <a:cxn ang="0">
                    <a:pos x="0" y="T1"/>
                  </a:cxn>
                </a:cxnLst>
                <a:rect l="0" t="0" r="r" b="b"/>
                <a:pathLst>
                  <a:path h="1">
                    <a:moveTo>
                      <a:pt x="0" y="1"/>
                    </a:move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84" name="Freeform 91">
                <a:extLst>
                  <a:ext uri="{FF2B5EF4-FFF2-40B4-BE49-F238E27FC236}">
                    <a16:creationId xmlns:a16="http://schemas.microsoft.com/office/drawing/2014/main" id="{35C570CA-6976-4267-8161-A30E8C35C10C}"/>
                  </a:ext>
                </a:extLst>
              </p:cNvPr>
              <p:cNvSpPr>
                <a:spLocks/>
              </p:cNvSpPr>
              <p:nvPr userDrawn="1"/>
            </p:nvSpPr>
            <p:spPr bwMode="auto">
              <a:xfrm>
                <a:off x="3600" y="618"/>
                <a:ext cx="5" cy="5"/>
              </a:xfrm>
              <a:custGeom>
                <a:avLst/>
                <a:gdLst>
                  <a:gd name="T0" fmla="*/ 0 w 1"/>
                  <a:gd name="T1" fmla="*/ 1 h 1"/>
                  <a:gd name="T2" fmla="*/ 0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85" name="Freeform 92">
                <a:extLst>
                  <a:ext uri="{FF2B5EF4-FFF2-40B4-BE49-F238E27FC236}">
                    <a16:creationId xmlns:a16="http://schemas.microsoft.com/office/drawing/2014/main" id="{A37E9CD0-18FB-4E5F-BDA9-162714DC0DE8}"/>
                  </a:ext>
                </a:extLst>
              </p:cNvPr>
              <p:cNvSpPr>
                <a:spLocks/>
              </p:cNvSpPr>
              <p:nvPr userDrawn="1"/>
            </p:nvSpPr>
            <p:spPr bwMode="auto">
              <a:xfrm>
                <a:off x="3590" y="6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86" name="Freeform 93">
                <a:extLst>
                  <a:ext uri="{FF2B5EF4-FFF2-40B4-BE49-F238E27FC236}">
                    <a16:creationId xmlns:a16="http://schemas.microsoft.com/office/drawing/2014/main" id="{160409EC-ACCE-4333-A212-4830CCB0E855}"/>
                  </a:ext>
                </a:extLst>
              </p:cNvPr>
              <p:cNvSpPr>
                <a:spLocks/>
              </p:cNvSpPr>
              <p:nvPr userDrawn="1"/>
            </p:nvSpPr>
            <p:spPr bwMode="auto">
              <a:xfrm>
                <a:off x="3590" y="623"/>
                <a:ext cx="10" cy="5"/>
              </a:xfrm>
              <a:custGeom>
                <a:avLst/>
                <a:gdLst>
                  <a:gd name="T0" fmla="*/ 2 w 2"/>
                  <a:gd name="T1" fmla="*/ 1 h 1"/>
                  <a:gd name="T2" fmla="*/ 1 w 2"/>
                  <a:gd name="T3" fmla="*/ 0 h 1"/>
                  <a:gd name="T4" fmla="*/ 1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1" y="0"/>
                      <a:pt x="0" y="1"/>
                      <a:pt x="1"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87" name="Freeform 94">
                <a:extLst>
                  <a:ext uri="{FF2B5EF4-FFF2-40B4-BE49-F238E27FC236}">
                    <a16:creationId xmlns:a16="http://schemas.microsoft.com/office/drawing/2014/main" id="{8344EB3E-E751-40C7-93E5-FD42FDE2818E}"/>
                  </a:ext>
                </a:extLst>
              </p:cNvPr>
              <p:cNvSpPr>
                <a:spLocks/>
              </p:cNvSpPr>
              <p:nvPr userDrawn="1"/>
            </p:nvSpPr>
            <p:spPr bwMode="auto">
              <a:xfrm>
                <a:off x="3595" y="628"/>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1"/>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88" name="Freeform 95">
                <a:extLst>
                  <a:ext uri="{FF2B5EF4-FFF2-40B4-BE49-F238E27FC236}">
                    <a16:creationId xmlns:a16="http://schemas.microsoft.com/office/drawing/2014/main" id="{7367D5EB-4C9F-4309-8D1A-D496CD5DB967}"/>
                  </a:ext>
                </a:extLst>
              </p:cNvPr>
              <p:cNvSpPr>
                <a:spLocks/>
              </p:cNvSpPr>
              <p:nvPr userDrawn="1"/>
            </p:nvSpPr>
            <p:spPr bwMode="auto">
              <a:xfrm>
                <a:off x="3600" y="65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89" name="Freeform 96">
                <a:extLst>
                  <a:ext uri="{FF2B5EF4-FFF2-40B4-BE49-F238E27FC236}">
                    <a16:creationId xmlns:a16="http://schemas.microsoft.com/office/drawing/2014/main" id="{4B1C91C9-4782-4C55-9D1C-7B5310531909}"/>
                  </a:ext>
                </a:extLst>
              </p:cNvPr>
              <p:cNvSpPr>
                <a:spLocks/>
              </p:cNvSpPr>
              <p:nvPr userDrawn="1"/>
            </p:nvSpPr>
            <p:spPr bwMode="auto">
              <a:xfrm>
                <a:off x="3580" y="6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1" y="1"/>
                      <a:pt x="1" y="1"/>
                      <a:pt x="1" y="1"/>
                    </a:cubicBezTo>
                    <a:cubicBezTo>
                      <a:pt x="1"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90" name="Freeform 97">
                <a:extLst>
                  <a:ext uri="{FF2B5EF4-FFF2-40B4-BE49-F238E27FC236}">
                    <a16:creationId xmlns:a16="http://schemas.microsoft.com/office/drawing/2014/main" id="{97554A20-7263-48FC-9F3E-3DBB3F12A5A6}"/>
                  </a:ext>
                </a:extLst>
              </p:cNvPr>
              <p:cNvSpPr>
                <a:spLocks/>
              </p:cNvSpPr>
              <p:nvPr userDrawn="1"/>
            </p:nvSpPr>
            <p:spPr bwMode="auto">
              <a:xfrm>
                <a:off x="357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91" name="Freeform 98">
                <a:extLst>
                  <a:ext uri="{FF2B5EF4-FFF2-40B4-BE49-F238E27FC236}">
                    <a16:creationId xmlns:a16="http://schemas.microsoft.com/office/drawing/2014/main" id="{8D04179E-B186-4D5A-BAEF-AFC4DFC35B16}"/>
                  </a:ext>
                </a:extLst>
              </p:cNvPr>
              <p:cNvSpPr>
                <a:spLocks/>
              </p:cNvSpPr>
              <p:nvPr userDrawn="1"/>
            </p:nvSpPr>
            <p:spPr bwMode="auto">
              <a:xfrm>
                <a:off x="3585" y="628"/>
                <a:ext cx="10" cy="0"/>
              </a:xfrm>
              <a:custGeom>
                <a:avLst/>
                <a:gdLst>
                  <a:gd name="T0" fmla="*/ 0 w 2"/>
                  <a:gd name="T1" fmla="*/ 1 w 2"/>
                  <a:gd name="T2" fmla="*/ 2 w 2"/>
                  <a:gd name="T3" fmla="*/ 1 w 2"/>
                  <a:gd name="T4" fmla="*/ 0 w 2"/>
                </a:gdLst>
                <a:ahLst/>
                <a:cxnLst>
                  <a:cxn ang="0">
                    <a:pos x="T0" y="0"/>
                  </a:cxn>
                  <a:cxn ang="0">
                    <a:pos x="T1" y="0"/>
                  </a:cxn>
                  <a:cxn ang="0">
                    <a:pos x="T2" y="0"/>
                  </a:cxn>
                  <a:cxn ang="0">
                    <a:pos x="T3" y="0"/>
                  </a:cxn>
                  <a:cxn ang="0">
                    <a:pos x="T4" y="0"/>
                  </a:cxn>
                </a:cxnLst>
                <a:rect l="0" t="0" r="r" b="b"/>
                <a:pathLst>
                  <a:path w="2">
                    <a:moveTo>
                      <a:pt x="0" y="0"/>
                    </a:moveTo>
                    <a:cubicBezTo>
                      <a:pt x="0" y="0"/>
                      <a:pt x="1" y="0"/>
                      <a:pt x="1" y="0"/>
                    </a:cubicBezTo>
                    <a:cubicBezTo>
                      <a:pt x="1" y="0"/>
                      <a:pt x="2" y="0"/>
                      <a:pt x="2" y="0"/>
                    </a:cubicBezTo>
                    <a:cubicBezTo>
                      <a:pt x="2"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92" name="Freeform 99">
                <a:extLst>
                  <a:ext uri="{FF2B5EF4-FFF2-40B4-BE49-F238E27FC236}">
                    <a16:creationId xmlns:a16="http://schemas.microsoft.com/office/drawing/2014/main" id="{D75CF3A4-2A80-45F8-A8BB-DBF0851B1D97}"/>
                  </a:ext>
                </a:extLst>
              </p:cNvPr>
              <p:cNvSpPr>
                <a:spLocks/>
              </p:cNvSpPr>
              <p:nvPr userDrawn="1"/>
            </p:nvSpPr>
            <p:spPr bwMode="auto">
              <a:xfrm>
                <a:off x="3570" y="59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93" name="Freeform 100">
                <a:extLst>
                  <a:ext uri="{FF2B5EF4-FFF2-40B4-BE49-F238E27FC236}">
                    <a16:creationId xmlns:a16="http://schemas.microsoft.com/office/drawing/2014/main" id="{DB163AD5-59E7-4001-A45E-C4561006C954}"/>
                  </a:ext>
                </a:extLst>
              </p:cNvPr>
              <p:cNvSpPr>
                <a:spLocks/>
              </p:cNvSpPr>
              <p:nvPr userDrawn="1"/>
            </p:nvSpPr>
            <p:spPr bwMode="auto">
              <a:xfrm>
                <a:off x="3555" y="578"/>
                <a:ext cx="10" cy="10"/>
              </a:xfrm>
              <a:custGeom>
                <a:avLst/>
                <a:gdLst>
                  <a:gd name="T0" fmla="*/ 1 w 2"/>
                  <a:gd name="T1" fmla="*/ 2 h 2"/>
                  <a:gd name="T2" fmla="*/ 2 w 2"/>
                  <a:gd name="T3" fmla="*/ 1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1" y="0"/>
                      <a:pt x="1" y="1"/>
                      <a:pt x="0" y="1"/>
                    </a:cubicBezTo>
                    <a:cubicBezTo>
                      <a:pt x="1"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94" name="Freeform 101">
                <a:extLst>
                  <a:ext uri="{FF2B5EF4-FFF2-40B4-BE49-F238E27FC236}">
                    <a16:creationId xmlns:a16="http://schemas.microsoft.com/office/drawing/2014/main" id="{05477854-40DE-4D97-AE99-74E014266DD0}"/>
                  </a:ext>
                </a:extLst>
              </p:cNvPr>
              <p:cNvSpPr>
                <a:spLocks/>
              </p:cNvSpPr>
              <p:nvPr userDrawn="1"/>
            </p:nvSpPr>
            <p:spPr bwMode="auto">
              <a:xfrm>
                <a:off x="3550"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95" name="Freeform 102">
                <a:extLst>
                  <a:ext uri="{FF2B5EF4-FFF2-40B4-BE49-F238E27FC236}">
                    <a16:creationId xmlns:a16="http://schemas.microsoft.com/office/drawing/2014/main" id="{220764B3-E742-493E-8852-9B07EF4B4277}"/>
                  </a:ext>
                </a:extLst>
              </p:cNvPr>
              <p:cNvSpPr>
                <a:spLocks/>
              </p:cNvSpPr>
              <p:nvPr userDrawn="1"/>
            </p:nvSpPr>
            <p:spPr bwMode="auto">
              <a:xfrm>
                <a:off x="3570" y="59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96" name="Freeform 103">
                <a:extLst>
                  <a:ext uri="{FF2B5EF4-FFF2-40B4-BE49-F238E27FC236}">
                    <a16:creationId xmlns:a16="http://schemas.microsoft.com/office/drawing/2014/main" id="{3B8C690A-BAA7-4A73-AE1C-79117ACAE7E9}"/>
                  </a:ext>
                </a:extLst>
              </p:cNvPr>
              <p:cNvSpPr>
                <a:spLocks/>
              </p:cNvSpPr>
              <p:nvPr userDrawn="1"/>
            </p:nvSpPr>
            <p:spPr bwMode="auto">
              <a:xfrm>
                <a:off x="3565" y="5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97" name="Freeform 104">
                <a:extLst>
                  <a:ext uri="{FF2B5EF4-FFF2-40B4-BE49-F238E27FC236}">
                    <a16:creationId xmlns:a16="http://schemas.microsoft.com/office/drawing/2014/main" id="{6FB48EB9-97E9-4FEA-90A7-8F8CCC3D19A2}"/>
                  </a:ext>
                </a:extLst>
              </p:cNvPr>
              <p:cNvSpPr>
                <a:spLocks/>
              </p:cNvSpPr>
              <p:nvPr userDrawn="1"/>
            </p:nvSpPr>
            <p:spPr bwMode="auto">
              <a:xfrm>
                <a:off x="3570"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98" name="Freeform 105">
                <a:extLst>
                  <a:ext uri="{FF2B5EF4-FFF2-40B4-BE49-F238E27FC236}">
                    <a16:creationId xmlns:a16="http://schemas.microsoft.com/office/drawing/2014/main" id="{B7F5D7EE-01D8-4009-A026-C8F0312BCAB1}"/>
                  </a:ext>
                </a:extLst>
              </p:cNvPr>
              <p:cNvSpPr>
                <a:spLocks/>
              </p:cNvSpPr>
              <p:nvPr userDrawn="1"/>
            </p:nvSpPr>
            <p:spPr bwMode="auto">
              <a:xfrm>
                <a:off x="3575" y="61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99" name="Freeform 106">
                <a:extLst>
                  <a:ext uri="{FF2B5EF4-FFF2-40B4-BE49-F238E27FC236}">
                    <a16:creationId xmlns:a16="http://schemas.microsoft.com/office/drawing/2014/main" id="{7D235DEC-B335-4B3B-866A-2C9C92AFBCAC}"/>
                  </a:ext>
                </a:extLst>
              </p:cNvPr>
              <p:cNvSpPr>
                <a:spLocks/>
              </p:cNvSpPr>
              <p:nvPr userDrawn="1"/>
            </p:nvSpPr>
            <p:spPr bwMode="auto">
              <a:xfrm>
                <a:off x="3570" y="60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00" name="Rectangle 107">
                <a:extLst>
                  <a:ext uri="{FF2B5EF4-FFF2-40B4-BE49-F238E27FC236}">
                    <a16:creationId xmlns:a16="http://schemas.microsoft.com/office/drawing/2014/main" id="{85A8B07F-2DC0-4050-992D-F821524B34D5}"/>
                  </a:ext>
                </a:extLst>
              </p:cNvPr>
              <p:cNvSpPr>
                <a:spLocks noChangeArrowheads="1"/>
              </p:cNvSpPr>
              <p:nvPr userDrawn="1"/>
            </p:nvSpPr>
            <p:spPr bwMode="auto">
              <a:xfrm>
                <a:off x="3565" y="6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01" name="Freeform 108">
                <a:extLst>
                  <a:ext uri="{FF2B5EF4-FFF2-40B4-BE49-F238E27FC236}">
                    <a16:creationId xmlns:a16="http://schemas.microsoft.com/office/drawing/2014/main" id="{425E2B60-88F6-44C6-9C82-7E129EE80949}"/>
                  </a:ext>
                </a:extLst>
              </p:cNvPr>
              <p:cNvSpPr>
                <a:spLocks/>
              </p:cNvSpPr>
              <p:nvPr userDrawn="1"/>
            </p:nvSpPr>
            <p:spPr bwMode="auto">
              <a:xfrm>
                <a:off x="3550" y="58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02" name="Freeform 109">
                <a:extLst>
                  <a:ext uri="{FF2B5EF4-FFF2-40B4-BE49-F238E27FC236}">
                    <a16:creationId xmlns:a16="http://schemas.microsoft.com/office/drawing/2014/main" id="{05A21732-7E02-4E2F-BF49-5D08FBB233B8}"/>
                  </a:ext>
                </a:extLst>
              </p:cNvPr>
              <p:cNvSpPr>
                <a:spLocks/>
              </p:cNvSpPr>
              <p:nvPr userDrawn="1"/>
            </p:nvSpPr>
            <p:spPr bwMode="auto">
              <a:xfrm>
                <a:off x="3560"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03" name="Freeform 110">
                <a:extLst>
                  <a:ext uri="{FF2B5EF4-FFF2-40B4-BE49-F238E27FC236}">
                    <a16:creationId xmlns:a16="http://schemas.microsoft.com/office/drawing/2014/main" id="{8A2ED3CF-9BFC-451E-A99E-2472D8E2A342}"/>
                  </a:ext>
                </a:extLst>
              </p:cNvPr>
              <p:cNvSpPr>
                <a:spLocks/>
              </p:cNvSpPr>
              <p:nvPr userDrawn="1"/>
            </p:nvSpPr>
            <p:spPr bwMode="auto">
              <a:xfrm>
                <a:off x="3525" y="57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04" name="Freeform 111">
                <a:extLst>
                  <a:ext uri="{FF2B5EF4-FFF2-40B4-BE49-F238E27FC236}">
                    <a16:creationId xmlns:a16="http://schemas.microsoft.com/office/drawing/2014/main" id="{54165280-1E55-4B02-9F60-82593A7D8E55}"/>
                  </a:ext>
                </a:extLst>
              </p:cNvPr>
              <p:cNvSpPr>
                <a:spLocks/>
              </p:cNvSpPr>
              <p:nvPr userDrawn="1"/>
            </p:nvSpPr>
            <p:spPr bwMode="auto">
              <a:xfrm>
                <a:off x="3555" y="59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05" name="Freeform 112">
                <a:extLst>
                  <a:ext uri="{FF2B5EF4-FFF2-40B4-BE49-F238E27FC236}">
                    <a16:creationId xmlns:a16="http://schemas.microsoft.com/office/drawing/2014/main" id="{23A2A9A8-79A0-4EA7-AEF7-86B61AA022BB}"/>
                  </a:ext>
                </a:extLst>
              </p:cNvPr>
              <p:cNvSpPr>
                <a:spLocks/>
              </p:cNvSpPr>
              <p:nvPr userDrawn="1"/>
            </p:nvSpPr>
            <p:spPr bwMode="auto">
              <a:xfrm>
                <a:off x="3545" y="5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06" name="Freeform 113">
                <a:extLst>
                  <a:ext uri="{FF2B5EF4-FFF2-40B4-BE49-F238E27FC236}">
                    <a16:creationId xmlns:a16="http://schemas.microsoft.com/office/drawing/2014/main" id="{A4ADF722-8244-4306-8A93-8DBCB3E6B790}"/>
                  </a:ext>
                </a:extLst>
              </p:cNvPr>
              <p:cNvSpPr>
                <a:spLocks/>
              </p:cNvSpPr>
              <p:nvPr userDrawn="1"/>
            </p:nvSpPr>
            <p:spPr bwMode="auto">
              <a:xfrm>
                <a:off x="3560"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07" name="Freeform 114">
                <a:extLst>
                  <a:ext uri="{FF2B5EF4-FFF2-40B4-BE49-F238E27FC236}">
                    <a16:creationId xmlns:a16="http://schemas.microsoft.com/office/drawing/2014/main" id="{7AF7F524-FD43-4985-A805-B7A025571536}"/>
                  </a:ext>
                </a:extLst>
              </p:cNvPr>
              <p:cNvSpPr>
                <a:spLocks/>
              </p:cNvSpPr>
              <p:nvPr userDrawn="1"/>
            </p:nvSpPr>
            <p:spPr bwMode="auto">
              <a:xfrm>
                <a:off x="3560"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08" name="Freeform 115">
                <a:extLst>
                  <a:ext uri="{FF2B5EF4-FFF2-40B4-BE49-F238E27FC236}">
                    <a16:creationId xmlns:a16="http://schemas.microsoft.com/office/drawing/2014/main" id="{AE7F33B6-06E4-425F-94EB-0E4D7B906209}"/>
                  </a:ext>
                </a:extLst>
              </p:cNvPr>
              <p:cNvSpPr>
                <a:spLocks/>
              </p:cNvSpPr>
              <p:nvPr userDrawn="1"/>
            </p:nvSpPr>
            <p:spPr bwMode="auto">
              <a:xfrm>
                <a:off x="3510" y="578"/>
                <a:ext cx="20" cy="20"/>
              </a:xfrm>
              <a:custGeom>
                <a:avLst/>
                <a:gdLst>
                  <a:gd name="T0" fmla="*/ 0 w 4"/>
                  <a:gd name="T1" fmla="*/ 4 h 4"/>
                  <a:gd name="T2" fmla="*/ 2 w 4"/>
                  <a:gd name="T3" fmla="*/ 4 h 4"/>
                  <a:gd name="T4" fmla="*/ 3 w 4"/>
                  <a:gd name="T5" fmla="*/ 0 h 4"/>
                  <a:gd name="T6" fmla="*/ 2 w 4"/>
                  <a:gd name="T7" fmla="*/ 0 h 4"/>
                  <a:gd name="T8" fmla="*/ 3 w 4"/>
                  <a:gd name="T9" fmla="*/ 2 h 4"/>
                  <a:gd name="T10" fmla="*/ 2 w 4"/>
                  <a:gd name="T11" fmla="*/ 1 h 4"/>
                  <a:gd name="T12" fmla="*/ 0 w 4"/>
                  <a:gd name="T13" fmla="*/ 3 h 4"/>
                  <a:gd name="T14" fmla="*/ 1 w 4"/>
                  <a:gd name="T15" fmla="*/ 3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cubicBezTo>
                      <a:pt x="1" y="3"/>
                      <a:pt x="2" y="3"/>
                      <a:pt x="2" y="4"/>
                    </a:cubicBezTo>
                    <a:cubicBezTo>
                      <a:pt x="3" y="4"/>
                      <a:pt x="4" y="1"/>
                      <a:pt x="3" y="0"/>
                    </a:cubicBezTo>
                    <a:cubicBezTo>
                      <a:pt x="3" y="0"/>
                      <a:pt x="3" y="0"/>
                      <a:pt x="2" y="0"/>
                    </a:cubicBezTo>
                    <a:cubicBezTo>
                      <a:pt x="2" y="1"/>
                      <a:pt x="4" y="2"/>
                      <a:pt x="3" y="2"/>
                    </a:cubicBezTo>
                    <a:cubicBezTo>
                      <a:pt x="1" y="2"/>
                      <a:pt x="2" y="2"/>
                      <a:pt x="2" y="1"/>
                    </a:cubicBezTo>
                    <a:cubicBezTo>
                      <a:pt x="2" y="2"/>
                      <a:pt x="0" y="2"/>
                      <a:pt x="0" y="3"/>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09" name="Freeform 116">
                <a:extLst>
                  <a:ext uri="{FF2B5EF4-FFF2-40B4-BE49-F238E27FC236}">
                    <a16:creationId xmlns:a16="http://schemas.microsoft.com/office/drawing/2014/main" id="{90838F6C-D278-42DA-87C7-266319234E7D}"/>
                  </a:ext>
                </a:extLst>
              </p:cNvPr>
              <p:cNvSpPr>
                <a:spLocks/>
              </p:cNvSpPr>
              <p:nvPr userDrawn="1"/>
            </p:nvSpPr>
            <p:spPr bwMode="auto">
              <a:xfrm>
                <a:off x="3530" y="573"/>
                <a:ext cx="5" cy="1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0"/>
                      <a:pt x="0" y="1"/>
                      <a:pt x="0" y="1"/>
                    </a:cubicBezTo>
                    <a:cubicBezTo>
                      <a:pt x="0"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10" name="Freeform 117">
                <a:extLst>
                  <a:ext uri="{FF2B5EF4-FFF2-40B4-BE49-F238E27FC236}">
                    <a16:creationId xmlns:a16="http://schemas.microsoft.com/office/drawing/2014/main" id="{25734E7B-6E80-428E-9DD8-A11180151A3E}"/>
                  </a:ext>
                </a:extLst>
              </p:cNvPr>
              <p:cNvSpPr>
                <a:spLocks/>
              </p:cNvSpPr>
              <p:nvPr userDrawn="1"/>
            </p:nvSpPr>
            <p:spPr bwMode="auto">
              <a:xfrm>
                <a:off x="3535" y="583"/>
                <a:ext cx="15" cy="10"/>
              </a:xfrm>
              <a:custGeom>
                <a:avLst/>
                <a:gdLst>
                  <a:gd name="T0" fmla="*/ 2 w 3"/>
                  <a:gd name="T1" fmla="*/ 1 h 2"/>
                  <a:gd name="T2" fmla="*/ 0 w 3"/>
                  <a:gd name="T3" fmla="*/ 2 h 2"/>
                  <a:gd name="T4" fmla="*/ 2 w 3"/>
                  <a:gd name="T5" fmla="*/ 2 h 2"/>
                  <a:gd name="T6" fmla="*/ 2 w 3"/>
                  <a:gd name="T7" fmla="*/ 1 h 2"/>
                  <a:gd name="T8" fmla="*/ 3 w 3"/>
                  <a:gd name="T9" fmla="*/ 1 h 2"/>
                  <a:gd name="T10" fmla="*/ 2 w 3"/>
                  <a:gd name="T11" fmla="*/ 0 h 2"/>
                  <a:gd name="T12" fmla="*/ 2 w 3"/>
                  <a:gd name="T13" fmla="*/ 0 h 2"/>
                  <a:gd name="T14" fmla="*/ 2 w 3"/>
                  <a:gd name="T15" fmla="*/ 0 h 2"/>
                  <a:gd name="T16" fmla="*/ 2 w 3"/>
                  <a:gd name="T17" fmla="*/ 0 h 2"/>
                  <a:gd name="T18" fmla="*/ 2 w 3"/>
                  <a:gd name="T19" fmla="*/ 0 h 2"/>
                  <a:gd name="T20" fmla="*/ 2 w 3"/>
                  <a:gd name="T21" fmla="*/ 0 h 2"/>
                  <a:gd name="T22" fmla="*/ 2 w 3"/>
                  <a:gd name="T23" fmla="*/ 1 h 2"/>
                  <a:gd name="T24" fmla="*/ 2 w 3"/>
                  <a:gd name="T25" fmla="*/ 0 h 2"/>
                  <a:gd name="T26" fmla="*/ 2 w 3"/>
                  <a:gd name="T27" fmla="*/ 0 h 2"/>
                  <a:gd name="T28" fmla="*/ 2 w 3"/>
                  <a:gd name="T29" fmla="*/ 0 h 2"/>
                  <a:gd name="T30" fmla="*/ 0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0" y="1"/>
                      <a:pt x="0" y="2"/>
                    </a:cubicBezTo>
                    <a:cubicBezTo>
                      <a:pt x="1" y="2"/>
                      <a:pt x="1" y="2"/>
                      <a:pt x="2" y="2"/>
                    </a:cubicBezTo>
                    <a:cubicBezTo>
                      <a:pt x="0" y="1"/>
                      <a:pt x="3" y="2"/>
                      <a:pt x="2" y="1"/>
                    </a:cubicBezTo>
                    <a:cubicBezTo>
                      <a:pt x="2" y="1"/>
                      <a:pt x="2" y="1"/>
                      <a:pt x="3" y="1"/>
                    </a:cubicBezTo>
                    <a:cubicBezTo>
                      <a:pt x="2" y="1"/>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1"/>
                    </a:cubicBezTo>
                    <a:cubicBezTo>
                      <a:pt x="1" y="0"/>
                      <a:pt x="2" y="0"/>
                      <a:pt x="2" y="0"/>
                    </a:cubicBezTo>
                    <a:cubicBezTo>
                      <a:pt x="2" y="0"/>
                      <a:pt x="2" y="0"/>
                      <a:pt x="2" y="0"/>
                    </a:cubicBezTo>
                    <a:cubicBezTo>
                      <a:pt x="2" y="0"/>
                      <a:pt x="2" y="0"/>
                      <a:pt x="2" y="0"/>
                    </a:cubicBezTo>
                    <a:cubicBezTo>
                      <a:pt x="0" y="0"/>
                      <a:pt x="0" y="0"/>
                      <a:pt x="0" y="0"/>
                    </a:cubicBezTo>
                    <a:cubicBezTo>
                      <a:pt x="1"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11" name="Freeform 118">
                <a:extLst>
                  <a:ext uri="{FF2B5EF4-FFF2-40B4-BE49-F238E27FC236}">
                    <a16:creationId xmlns:a16="http://schemas.microsoft.com/office/drawing/2014/main" id="{D69025BE-793D-463A-A924-B8687F1C5C87}"/>
                  </a:ext>
                </a:extLst>
              </p:cNvPr>
              <p:cNvSpPr>
                <a:spLocks/>
              </p:cNvSpPr>
              <p:nvPr userDrawn="1"/>
            </p:nvSpPr>
            <p:spPr bwMode="auto">
              <a:xfrm>
                <a:off x="3565" y="62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12" name="Freeform 119">
                <a:extLst>
                  <a:ext uri="{FF2B5EF4-FFF2-40B4-BE49-F238E27FC236}">
                    <a16:creationId xmlns:a16="http://schemas.microsoft.com/office/drawing/2014/main" id="{A1B0FABE-D66C-4DAE-801A-9B02138BAEF8}"/>
                  </a:ext>
                </a:extLst>
              </p:cNvPr>
              <p:cNvSpPr>
                <a:spLocks/>
              </p:cNvSpPr>
              <p:nvPr userDrawn="1"/>
            </p:nvSpPr>
            <p:spPr bwMode="auto">
              <a:xfrm>
                <a:off x="3565" y="613"/>
                <a:ext cx="5" cy="10"/>
              </a:xfrm>
              <a:custGeom>
                <a:avLst/>
                <a:gdLst>
                  <a:gd name="T0" fmla="*/ 0 w 1"/>
                  <a:gd name="T1" fmla="*/ 2 h 2"/>
                  <a:gd name="T2" fmla="*/ 0 w 1"/>
                  <a:gd name="T3" fmla="*/ 2 h 2"/>
                  <a:gd name="T4" fmla="*/ 0 w 1"/>
                  <a:gd name="T5" fmla="*/ 2 h 2"/>
                  <a:gd name="T6" fmla="*/ 1 w 1"/>
                  <a:gd name="T7" fmla="*/ 2 h 2"/>
                  <a:gd name="T8" fmla="*/ 1 w 1"/>
                  <a:gd name="T9" fmla="*/ 2 h 2"/>
                  <a:gd name="T10" fmla="*/ 0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1" y="2"/>
                      <a:pt x="0" y="2"/>
                      <a:pt x="0" y="2"/>
                    </a:cubicBezTo>
                    <a:cubicBezTo>
                      <a:pt x="0" y="2"/>
                      <a:pt x="1" y="2"/>
                      <a:pt x="1" y="2"/>
                    </a:cubicBezTo>
                    <a:cubicBezTo>
                      <a:pt x="1" y="2"/>
                      <a:pt x="1" y="2"/>
                      <a:pt x="1" y="2"/>
                    </a:cubicBez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13" name="Freeform 120">
                <a:extLst>
                  <a:ext uri="{FF2B5EF4-FFF2-40B4-BE49-F238E27FC236}">
                    <a16:creationId xmlns:a16="http://schemas.microsoft.com/office/drawing/2014/main" id="{9AC69778-C4F5-42CB-B2E9-0587623199B7}"/>
                  </a:ext>
                </a:extLst>
              </p:cNvPr>
              <p:cNvSpPr>
                <a:spLocks/>
              </p:cNvSpPr>
              <p:nvPr userDrawn="1"/>
            </p:nvSpPr>
            <p:spPr bwMode="auto">
              <a:xfrm>
                <a:off x="3550" y="603"/>
                <a:ext cx="5" cy="5"/>
              </a:xfrm>
              <a:custGeom>
                <a:avLst/>
                <a:gdLst>
                  <a:gd name="T0" fmla="*/ 1 w 1"/>
                  <a:gd name="T1" fmla="*/ 0 h 1"/>
                  <a:gd name="T2" fmla="*/ 0 w 1"/>
                  <a:gd name="T3" fmla="*/ 0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0" y="0"/>
                      <a:pt x="0"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14" name="Freeform 121">
                <a:extLst>
                  <a:ext uri="{FF2B5EF4-FFF2-40B4-BE49-F238E27FC236}">
                    <a16:creationId xmlns:a16="http://schemas.microsoft.com/office/drawing/2014/main" id="{E53EEA33-5851-4222-9C66-F1F51DE9B4D3}"/>
                  </a:ext>
                </a:extLst>
              </p:cNvPr>
              <p:cNvSpPr>
                <a:spLocks/>
              </p:cNvSpPr>
              <p:nvPr userDrawn="1"/>
            </p:nvSpPr>
            <p:spPr bwMode="auto">
              <a:xfrm>
                <a:off x="3525" y="57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15" name="Freeform 122">
                <a:extLst>
                  <a:ext uri="{FF2B5EF4-FFF2-40B4-BE49-F238E27FC236}">
                    <a16:creationId xmlns:a16="http://schemas.microsoft.com/office/drawing/2014/main" id="{EA78FC59-F374-4602-BA8D-20482AC10A4A}"/>
                  </a:ext>
                </a:extLst>
              </p:cNvPr>
              <p:cNvSpPr>
                <a:spLocks/>
              </p:cNvSpPr>
              <p:nvPr userDrawn="1"/>
            </p:nvSpPr>
            <p:spPr bwMode="auto">
              <a:xfrm>
                <a:off x="3515" y="5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16" name="Freeform 123">
                <a:extLst>
                  <a:ext uri="{FF2B5EF4-FFF2-40B4-BE49-F238E27FC236}">
                    <a16:creationId xmlns:a16="http://schemas.microsoft.com/office/drawing/2014/main" id="{6289FD4E-980A-4F93-818C-6D7EB93DA827}"/>
                  </a:ext>
                </a:extLst>
              </p:cNvPr>
              <p:cNvSpPr>
                <a:spLocks/>
              </p:cNvSpPr>
              <p:nvPr userDrawn="1"/>
            </p:nvSpPr>
            <p:spPr bwMode="auto">
              <a:xfrm>
                <a:off x="3416" y="88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17" name="Freeform 124">
                <a:extLst>
                  <a:ext uri="{FF2B5EF4-FFF2-40B4-BE49-F238E27FC236}">
                    <a16:creationId xmlns:a16="http://schemas.microsoft.com/office/drawing/2014/main" id="{4DE30787-473D-4B01-BB68-961DB1F7E4AB}"/>
                  </a:ext>
                </a:extLst>
              </p:cNvPr>
              <p:cNvSpPr>
                <a:spLocks/>
              </p:cNvSpPr>
              <p:nvPr userDrawn="1"/>
            </p:nvSpPr>
            <p:spPr bwMode="auto">
              <a:xfrm>
                <a:off x="3406" y="8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18" name="Freeform 125">
                <a:extLst>
                  <a:ext uri="{FF2B5EF4-FFF2-40B4-BE49-F238E27FC236}">
                    <a16:creationId xmlns:a16="http://schemas.microsoft.com/office/drawing/2014/main" id="{8A2508C0-3A13-4672-82E1-C781A8B5A919}"/>
                  </a:ext>
                </a:extLst>
              </p:cNvPr>
              <p:cNvSpPr>
                <a:spLocks/>
              </p:cNvSpPr>
              <p:nvPr userDrawn="1"/>
            </p:nvSpPr>
            <p:spPr bwMode="auto">
              <a:xfrm>
                <a:off x="3311" y="653"/>
                <a:ext cx="10" cy="5"/>
              </a:xfrm>
              <a:custGeom>
                <a:avLst/>
                <a:gdLst>
                  <a:gd name="T0" fmla="*/ 2 w 2"/>
                  <a:gd name="T1" fmla="*/ 0 h 1"/>
                  <a:gd name="T2" fmla="*/ 1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0"/>
                      <a:pt x="1" y="1"/>
                    </a:cubicBezTo>
                    <a:cubicBezTo>
                      <a:pt x="1" y="1"/>
                      <a:pt x="1" y="1"/>
                      <a:pt x="1" y="1"/>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19" name="Freeform 126">
                <a:extLst>
                  <a:ext uri="{FF2B5EF4-FFF2-40B4-BE49-F238E27FC236}">
                    <a16:creationId xmlns:a16="http://schemas.microsoft.com/office/drawing/2014/main" id="{75CB4025-A820-4DA8-8A1B-46799DB7B4B1}"/>
                  </a:ext>
                </a:extLst>
              </p:cNvPr>
              <p:cNvSpPr>
                <a:spLocks/>
              </p:cNvSpPr>
              <p:nvPr userDrawn="1"/>
            </p:nvSpPr>
            <p:spPr bwMode="auto">
              <a:xfrm>
                <a:off x="3336" y="7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20" name="Freeform 127">
                <a:extLst>
                  <a:ext uri="{FF2B5EF4-FFF2-40B4-BE49-F238E27FC236}">
                    <a16:creationId xmlns:a16="http://schemas.microsoft.com/office/drawing/2014/main" id="{EC2B5E9A-3332-4FC4-89A4-AC52D4778A89}"/>
                  </a:ext>
                </a:extLst>
              </p:cNvPr>
              <p:cNvSpPr>
                <a:spLocks/>
              </p:cNvSpPr>
              <p:nvPr userDrawn="1"/>
            </p:nvSpPr>
            <p:spPr bwMode="auto">
              <a:xfrm>
                <a:off x="3356" y="7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21" name="Freeform 128">
                <a:extLst>
                  <a:ext uri="{FF2B5EF4-FFF2-40B4-BE49-F238E27FC236}">
                    <a16:creationId xmlns:a16="http://schemas.microsoft.com/office/drawing/2014/main" id="{F9D22B7B-BB5C-46E5-9FA3-4C2F6345747B}"/>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22" name="Freeform 129">
                <a:extLst>
                  <a:ext uri="{FF2B5EF4-FFF2-40B4-BE49-F238E27FC236}">
                    <a16:creationId xmlns:a16="http://schemas.microsoft.com/office/drawing/2014/main" id="{04A17A24-0BAE-4D92-B809-E6877270B416}"/>
                  </a:ext>
                </a:extLst>
              </p:cNvPr>
              <p:cNvSpPr>
                <a:spLocks/>
              </p:cNvSpPr>
              <p:nvPr userDrawn="1"/>
            </p:nvSpPr>
            <p:spPr bwMode="auto">
              <a:xfrm>
                <a:off x="3416" y="563"/>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23" name="Freeform 130">
                <a:extLst>
                  <a:ext uri="{FF2B5EF4-FFF2-40B4-BE49-F238E27FC236}">
                    <a16:creationId xmlns:a16="http://schemas.microsoft.com/office/drawing/2014/main" id="{49102658-0F51-4DAC-9EEF-CEB84B316B0D}"/>
                  </a:ext>
                </a:extLst>
              </p:cNvPr>
              <p:cNvSpPr>
                <a:spLocks/>
              </p:cNvSpPr>
              <p:nvPr userDrawn="1"/>
            </p:nvSpPr>
            <p:spPr bwMode="auto">
              <a:xfrm>
                <a:off x="3386"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24" name="Freeform 131">
                <a:extLst>
                  <a:ext uri="{FF2B5EF4-FFF2-40B4-BE49-F238E27FC236}">
                    <a16:creationId xmlns:a16="http://schemas.microsoft.com/office/drawing/2014/main" id="{21677CB7-A4C9-4598-90DC-9660B356378F}"/>
                  </a:ext>
                </a:extLst>
              </p:cNvPr>
              <p:cNvSpPr>
                <a:spLocks/>
              </p:cNvSpPr>
              <p:nvPr userDrawn="1"/>
            </p:nvSpPr>
            <p:spPr bwMode="auto">
              <a:xfrm>
                <a:off x="3406" y="563"/>
                <a:ext cx="10" cy="5"/>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1" y="1"/>
                      <a:pt x="1" y="1"/>
                    </a:cubicBezTo>
                    <a:cubicBezTo>
                      <a:pt x="1" y="0"/>
                      <a:pt x="1"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25" name="Freeform 132">
                <a:extLst>
                  <a:ext uri="{FF2B5EF4-FFF2-40B4-BE49-F238E27FC236}">
                    <a16:creationId xmlns:a16="http://schemas.microsoft.com/office/drawing/2014/main" id="{3989CC39-E6BC-4D0D-99E2-CB8C4AB950AB}"/>
                  </a:ext>
                </a:extLst>
              </p:cNvPr>
              <p:cNvSpPr>
                <a:spLocks/>
              </p:cNvSpPr>
              <p:nvPr userDrawn="1"/>
            </p:nvSpPr>
            <p:spPr bwMode="auto">
              <a:xfrm>
                <a:off x="3620" y="7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26" name="Freeform 133">
                <a:extLst>
                  <a:ext uri="{FF2B5EF4-FFF2-40B4-BE49-F238E27FC236}">
                    <a16:creationId xmlns:a16="http://schemas.microsoft.com/office/drawing/2014/main" id="{7F352EB6-8074-4C84-B943-0BF9B12AE0F5}"/>
                  </a:ext>
                </a:extLst>
              </p:cNvPr>
              <p:cNvSpPr>
                <a:spLocks/>
              </p:cNvSpPr>
              <p:nvPr userDrawn="1"/>
            </p:nvSpPr>
            <p:spPr bwMode="auto">
              <a:xfrm>
                <a:off x="3644"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27" name="Freeform 134">
                <a:extLst>
                  <a:ext uri="{FF2B5EF4-FFF2-40B4-BE49-F238E27FC236}">
                    <a16:creationId xmlns:a16="http://schemas.microsoft.com/office/drawing/2014/main" id="{BC9D0938-D577-40CF-98E7-868C68349244}"/>
                  </a:ext>
                </a:extLst>
              </p:cNvPr>
              <p:cNvSpPr>
                <a:spLocks/>
              </p:cNvSpPr>
              <p:nvPr userDrawn="1"/>
            </p:nvSpPr>
            <p:spPr bwMode="auto">
              <a:xfrm>
                <a:off x="3480" y="558"/>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28" name="Freeform 135">
                <a:extLst>
                  <a:ext uri="{FF2B5EF4-FFF2-40B4-BE49-F238E27FC236}">
                    <a16:creationId xmlns:a16="http://schemas.microsoft.com/office/drawing/2014/main" id="{6A28EBEC-0A71-49EE-A4BA-8756CEFC33F4}"/>
                  </a:ext>
                </a:extLst>
              </p:cNvPr>
              <p:cNvSpPr>
                <a:spLocks/>
              </p:cNvSpPr>
              <p:nvPr userDrawn="1"/>
            </p:nvSpPr>
            <p:spPr bwMode="auto">
              <a:xfrm>
                <a:off x="3485" y="5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29" name="Freeform 136">
                <a:extLst>
                  <a:ext uri="{FF2B5EF4-FFF2-40B4-BE49-F238E27FC236}">
                    <a16:creationId xmlns:a16="http://schemas.microsoft.com/office/drawing/2014/main" id="{3AFDE6F1-BEA7-441F-9898-E9D4A2D56636}"/>
                  </a:ext>
                </a:extLst>
              </p:cNvPr>
              <p:cNvSpPr>
                <a:spLocks/>
              </p:cNvSpPr>
              <p:nvPr userDrawn="1"/>
            </p:nvSpPr>
            <p:spPr bwMode="auto">
              <a:xfrm>
                <a:off x="3401"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30" name="Freeform 137">
                <a:extLst>
                  <a:ext uri="{FF2B5EF4-FFF2-40B4-BE49-F238E27FC236}">
                    <a16:creationId xmlns:a16="http://schemas.microsoft.com/office/drawing/2014/main" id="{0CC057E4-CE7B-40B0-AE83-75A2B59935D8}"/>
                  </a:ext>
                </a:extLst>
              </p:cNvPr>
              <p:cNvSpPr>
                <a:spLocks/>
              </p:cNvSpPr>
              <p:nvPr userDrawn="1"/>
            </p:nvSpPr>
            <p:spPr bwMode="auto">
              <a:xfrm>
                <a:off x="3480" y="55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31" name="Freeform 138">
                <a:extLst>
                  <a:ext uri="{FF2B5EF4-FFF2-40B4-BE49-F238E27FC236}">
                    <a16:creationId xmlns:a16="http://schemas.microsoft.com/office/drawing/2014/main" id="{91A911FA-C981-456B-8704-064C7CD24D20}"/>
                  </a:ext>
                </a:extLst>
              </p:cNvPr>
              <p:cNvSpPr>
                <a:spLocks/>
              </p:cNvSpPr>
              <p:nvPr userDrawn="1"/>
            </p:nvSpPr>
            <p:spPr bwMode="auto">
              <a:xfrm>
                <a:off x="3485" y="5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32" name="Freeform 139">
                <a:extLst>
                  <a:ext uri="{FF2B5EF4-FFF2-40B4-BE49-F238E27FC236}">
                    <a16:creationId xmlns:a16="http://schemas.microsoft.com/office/drawing/2014/main" id="{2A124C16-7766-46AE-9139-F11E717CA2E1}"/>
                  </a:ext>
                </a:extLst>
              </p:cNvPr>
              <p:cNvSpPr>
                <a:spLocks/>
              </p:cNvSpPr>
              <p:nvPr userDrawn="1"/>
            </p:nvSpPr>
            <p:spPr bwMode="auto">
              <a:xfrm>
                <a:off x="3480" y="5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33" name="Freeform 140">
                <a:extLst>
                  <a:ext uri="{FF2B5EF4-FFF2-40B4-BE49-F238E27FC236}">
                    <a16:creationId xmlns:a16="http://schemas.microsoft.com/office/drawing/2014/main" id="{3A8526FC-AAC7-4A93-B158-0FD9454081E1}"/>
                  </a:ext>
                </a:extLst>
              </p:cNvPr>
              <p:cNvSpPr>
                <a:spLocks/>
              </p:cNvSpPr>
              <p:nvPr userDrawn="1"/>
            </p:nvSpPr>
            <p:spPr bwMode="auto">
              <a:xfrm>
                <a:off x="3575" y="9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34" name="Rectangle 141">
                <a:extLst>
                  <a:ext uri="{FF2B5EF4-FFF2-40B4-BE49-F238E27FC236}">
                    <a16:creationId xmlns:a16="http://schemas.microsoft.com/office/drawing/2014/main" id="{F551F57D-61EA-42D4-BA8C-9D90039DEB77}"/>
                  </a:ext>
                </a:extLst>
              </p:cNvPr>
              <p:cNvSpPr>
                <a:spLocks noChangeArrowheads="1"/>
              </p:cNvSpPr>
              <p:nvPr userDrawn="1"/>
            </p:nvSpPr>
            <p:spPr bwMode="auto">
              <a:xfrm>
                <a:off x="3346"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35" name="Freeform 142">
                <a:extLst>
                  <a:ext uri="{FF2B5EF4-FFF2-40B4-BE49-F238E27FC236}">
                    <a16:creationId xmlns:a16="http://schemas.microsoft.com/office/drawing/2014/main" id="{8CF2B247-5793-4706-B65F-7898A4F2B20C}"/>
                  </a:ext>
                </a:extLst>
              </p:cNvPr>
              <p:cNvSpPr>
                <a:spLocks/>
              </p:cNvSpPr>
              <p:nvPr userDrawn="1"/>
            </p:nvSpPr>
            <p:spPr bwMode="auto">
              <a:xfrm>
                <a:off x="3336"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36" name="Freeform 143">
                <a:extLst>
                  <a:ext uri="{FF2B5EF4-FFF2-40B4-BE49-F238E27FC236}">
                    <a16:creationId xmlns:a16="http://schemas.microsoft.com/office/drawing/2014/main" id="{1743B6BE-F246-4F08-9BD1-A56BB239DA47}"/>
                  </a:ext>
                </a:extLst>
              </p:cNvPr>
              <p:cNvSpPr>
                <a:spLocks noEditPoints="1"/>
              </p:cNvSpPr>
              <p:nvPr userDrawn="1"/>
            </p:nvSpPr>
            <p:spPr bwMode="auto">
              <a:xfrm>
                <a:off x="3306" y="553"/>
                <a:ext cx="353" cy="424"/>
              </a:xfrm>
              <a:custGeom>
                <a:avLst/>
                <a:gdLst>
                  <a:gd name="T0" fmla="*/ 25 w 71"/>
                  <a:gd name="T1" fmla="*/ 68 h 85"/>
                  <a:gd name="T2" fmla="*/ 20 w 71"/>
                  <a:gd name="T3" fmla="*/ 65 h 85"/>
                  <a:gd name="T4" fmla="*/ 20 w 71"/>
                  <a:gd name="T5" fmla="*/ 62 h 85"/>
                  <a:gd name="T6" fmla="*/ 16 w 71"/>
                  <a:gd name="T7" fmla="*/ 60 h 85"/>
                  <a:gd name="T8" fmla="*/ 13 w 71"/>
                  <a:gd name="T9" fmla="*/ 55 h 85"/>
                  <a:gd name="T10" fmla="*/ 6 w 71"/>
                  <a:gd name="T11" fmla="*/ 49 h 85"/>
                  <a:gd name="T12" fmla="*/ 7 w 71"/>
                  <a:gd name="T13" fmla="*/ 49 h 85"/>
                  <a:gd name="T14" fmla="*/ 9 w 71"/>
                  <a:gd name="T15" fmla="*/ 47 h 85"/>
                  <a:gd name="T16" fmla="*/ 8 w 71"/>
                  <a:gd name="T17" fmla="*/ 42 h 85"/>
                  <a:gd name="T18" fmla="*/ 7 w 71"/>
                  <a:gd name="T19" fmla="*/ 37 h 85"/>
                  <a:gd name="T20" fmla="*/ 8 w 71"/>
                  <a:gd name="T21" fmla="*/ 31 h 85"/>
                  <a:gd name="T22" fmla="*/ 8 w 71"/>
                  <a:gd name="T23" fmla="*/ 27 h 85"/>
                  <a:gd name="T24" fmla="*/ 11 w 71"/>
                  <a:gd name="T25" fmla="*/ 22 h 85"/>
                  <a:gd name="T26" fmla="*/ 13 w 71"/>
                  <a:gd name="T27" fmla="*/ 22 h 85"/>
                  <a:gd name="T28" fmla="*/ 14 w 71"/>
                  <a:gd name="T29" fmla="*/ 17 h 85"/>
                  <a:gd name="T30" fmla="*/ 16 w 71"/>
                  <a:gd name="T31" fmla="*/ 14 h 85"/>
                  <a:gd name="T32" fmla="*/ 19 w 71"/>
                  <a:gd name="T33" fmla="*/ 9 h 85"/>
                  <a:gd name="T34" fmla="*/ 24 w 71"/>
                  <a:gd name="T35" fmla="*/ 8 h 85"/>
                  <a:gd name="T36" fmla="*/ 29 w 71"/>
                  <a:gd name="T37" fmla="*/ 5 h 85"/>
                  <a:gd name="T38" fmla="*/ 38 w 71"/>
                  <a:gd name="T39" fmla="*/ 4 h 85"/>
                  <a:gd name="T40" fmla="*/ 41 w 71"/>
                  <a:gd name="T41" fmla="*/ 2 h 85"/>
                  <a:gd name="T42" fmla="*/ 36 w 71"/>
                  <a:gd name="T43" fmla="*/ 2 h 85"/>
                  <a:gd name="T44" fmla="*/ 33 w 71"/>
                  <a:gd name="T45" fmla="*/ 1 h 85"/>
                  <a:gd name="T46" fmla="*/ 21 w 71"/>
                  <a:gd name="T47" fmla="*/ 3 h 85"/>
                  <a:gd name="T48" fmla="*/ 9 w 71"/>
                  <a:gd name="T49" fmla="*/ 11 h 85"/>
                  <a:gd name="T50" fmla="*/ 4 w 71"/>
                  <a:gd name="T51" fmla="*/ 19 h 85"/>
                  <a:gd name="T52" fmla="*/ 2 w 71"/>
                  <a:gd name="T53" fmla="*/ 21 h 85"/>
                  <a:gd name="T54" fmla="*/ 3 w 71"/>
                  <a:gd name="T55" fmla="*/ 26 h 85"/>
                  <a:gd name="T56" fmla="*/ 2 w 71"/>
                  <a:gd name="T57" fmla="*/ 32 h 85"/>
                  <a:gd name="T58" fmla="*/ 2 w 71"/>
                  <a:gd name="T59" fmla="*/ 47 h 85"/>
                  <a:gd name="T60" fmla="*/ 4 w 71"/>
                  <a:gd name="T61" fmla="*/ 50 h 85"/>
                  <a:gd name="T62" fmla="*/ 8 w 71"/>
                  <a:gd name="T63" fmla="*/ 57 h 85"/>
                  <a:gd name="T64" fmla="*/ 9 w 71"/>
                  <a:gd name="T65" fmla="*/ 65 h 85"/>
                  <a:gd name="T66" fmla="*/ 16 w 71"/>
                  <a:gd name="T67" fmla="*/ 72 h 85"/>
                  <a:gd name="T68" fmla="*/ 24 w 71"/>
                  <a:gd name="T69" fmla="*/ 78 h 85"/>
                  <a:gd name="T70" fmla="*/ 35 w 71"/>
                  <a:gd name="T71" fmla="*/ 82 h 85"/>
                  <a:gd name="T72" fmla="*/ 46 w 71"/>
                  <a:gd name="T73" fmla="*/ 82 h 85"/>
                  <a:gd name="T74" fmla="*/ 59 w 71"/>
                  <a:gd name="T75" fmla="*/ 77 h 85"/>
                  <a:gd name="T76" fmla="*/ 62 w 71"/>
                  <a:gd name="T77" fmla="*/ 74 h 85"/>
                  <a:gd name="T78" fmla="*/ 66 w 71"/>
                  <a:gd name="T79" fmla="*/ 63 h 85"/>
                  <a:gd name="T80" fmla="*/ 71 w 71"/>
                  <a:gd name="T81" fmla="*/ 50 h 85"/>
                  <a:gd name="T82" fmla="*/ 67 w 71"/>
                  <a:gd name="T83" fmla="*/ 34 h 85"/>
                  <a:gd name="T84" fmla="*/ 63 w 71"/>
                  <a:gd name="T85" fmla="*/ 37 h 85"/>
                  <a:gd name="T86" fmla="*/ 63 w 71"/>
                  <a:gd name="T87" fmla="*/ 45 h 85"/>
                  <a:gd name="T88" fmla="*/ 63 w 71"/>
                  <a:gd name="T89" fmla="*/ 50 h 85"/>
                  <a:gd name="T90" fmla="*/ 62 w 71"/>
                  <a:gd name="T91" fmla="*/ 61 h 85"/>
                  <a:gd name="T92" fmla="*/ 61 w 71"/>
                  <a:gd name="T93" fmla="*/ 66 h 85"/>
                  <a:gd name="T94" fmla="*/ 56 w 71"/>
                  <a:gd name="T95" fmla="*/ 69 h 85"/>
                  <a:gd name="T96" fmla="*/ 53 w 71"/>
                  <a:gd name="T97" fmla="*/ 73 h 85"/>
                  <a:gd name="T98" fmla="*/ 51 w 71"/>
                  <a:gd name="T99" fmla="*/ 72 h 85"/>
                  <a:gd name="T100" fmla="*/ 46 w 71"/>
                  <a:gd name="T101" fmla="*/ 75 h 85"/>
                  <a:gd name="T102" fmla="*/ 43 w 71"/>
                  <a:gd name="T103" fmla="*/ 74 h 85"/>
                  <a:gd name="T104" fmla="*/ 39 w 71"/>
                  <a:gd name="T105" fmla="*/ 74 h 85"/>
                  <a:gd name="T106" fmla="*/ 37 w 71"/>
                  <a:gd name="T107" fmla="*/ 74 h 85"/>
                  <a:gd name="T108" fmla="*/ 29 w 71"/>
                  <a:gd name="T109" fmla="*/ 72 h 85"/>
                  <a:gd name="T110" fmla="*/ 18 w 71"/>
                  <a:gd name="T111" fmla="*/ 62 h 85"/>
                  <a:gd name="T112" fmla="*/ 31 w 71"/>
                  <a:gd name="T113" fmla="*/ 2 h 85"/>
                  <a:gd name="T114" fmla="*/ 61 w 71"/>
                  <a:gd name="T11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 h="85">
                    <a:moveTo>
                      <a:pt x="27" y="70"/>
                    </a:moveTo>
                    <a:cubicBezTo>
                      <a:pt x="27" y="69"/>
                      <a:pt x="27" y="69"/>
                      <a:pt x="27" y="69"/>
                    </a:cubicBezTo>
                    <a:cubicBezTo>
                      <a:pt x="28" y="68"/>
                      <a:pt x="29" y="69"/>
                      <a:pt x="28" y="68"/>
                    </a:cubicBezTo>
                    <a:cubicBezTo>
                      <a:pt x="27" y="70"/>
                      <a:pt x="26" y="66"/>
                      <a:pt x="24" y="68"/>
                    </a:cubicBezTo>
                    <a:cubicBezTo>
                      <a:pt x="24" y="67"/>
                      <a:pt x="24" y="67"/>
                      <a:pt x="24" y="67"/>
                    </a:cubicBezTo>
                    <a:cubicBezTo>
                      <a:pt x="24" y="68"/>
                      <a:pt x="25" y="67"/>
                      <a:pt x="25" y="68"/>
                    </a:cubicBezTo>
                    <a:cubicBezTo>
                      <a:pt x="25" y="66"/>
                      <a:pt x="23" y="69"/>
                      <a:pt x="22" y="67"/>
                    </a:cubicBezTo>
                    <a:cubicBezTo>
                      <a:pt x="22" y="67"/>
                      <a:pt x="22" y="66"/>
                      <a:pt x="22" y="66"/>
                    </a:cubicBezTo>
                    <a:cubicBezTo>
                      <a:pt x="21" y="66"/>
                      <a:pt x="21" y="66"/>
                      <a:pt x="21" y="66"/>
                    </a:cubicBezTo>
                    <a:cubicBezTo>
                      <a:pt x="21" y="66"/>
                      <a:pt x="21" y="66"/>
                      <a:pt x="22" y="66"/>
                    </a:cubicBezTo>
                    <a:cubicBezTo>
                      <a:pt x="20" y="65"/>
                      <a:pt x="20" y="65"/>
                      <a:pt x="20" y="65"/>
                    </a:cubicBezTo>
                    <a:cubicBezTo>
                      <a:pt x="20" y="65"/>
                      <a:pt x="20" y="65"/>
                      <a:pt x="20" y="65"/>
                    </a:cubicBezTo>
                    <a:cubicBezTo>
                      <a:pt x="20" y="65"/>
                      <a:pt x="19" y="65"/>
                      <a:pt x="19" y="65"/>
                    </a:cubicBezTo>
                    <a:cubicBezTo>
                      <a:pt x="19" y="64"/>
                      <a:pt x="19" y="65"/>
                      <a:pt x="19" y="65"/>
                    </a:cubicBezTo>
                    <a:cubicBezTo>
                      <a:pt x="18" y="64"/>
                      <a:pt x="18" y="64"/>
                      <a:pt x="18" y="64"/>
                    </a:cubicBezTo>
                    <a:cubicBezTo>
                      <a:pt x="18" y="64"/>
                      <a:pt x="19" y="64"/>
                      <a:pt x="20" y="64"/>
                    </a:cubicBezTo>
                    <a:cubicBezTo>
                      <a:pt x="21" y="62"/>
                      <a:pt x="19" y="64"/>
                      <a:pt x="19" y="62"/>
                    </a:cubicBezTo>
                    <a:cubicBezTo>
                      <a:pt x="20" y="62"/>
                      <a:pt x="20" y="62"/>
                      <a:pt x="20" y="62"/>
                    </a:cubicBezTo>
                    <a:cubicBezTo>
                      <a:pt x="20" y="61"/>
                      <a:pt x="19" y="61"/>
                      <a:pt x="20" y="60"/>
                    </a:cubicBezTo>
                    <a:cubicBezTo>
                      <a:pt x="19" y="60"/>
                      <a:pt x="19" y="63"/>
                      <a:pt x="18" y="62"/>
                    </a:cubicBezTo>
                    <a:cubicBezTo>
                      <a:pt x="18" y="62"/>
                      <a:pt x="18" y="62"/>
                      <a:pt x="17" y="61"/>
                    </a:cubicBezTo>
                    <a:cubicBezTo>
                      <a:pt x="18" y="61"/>
                      <a:pt x="17" y="61"/>
                      <a:pt x="17" y="60"/>
                    </a:cubicBezTo>
                    <a:cubicBezTo>
                      <a:pt x="18" y="59"/>
                      <a:pt x="18" y="59"/>
                      <a:pt x="18" y="59"/>
                    </a:cubicBezTo>
                    <a:cubicBezTo>
                      <a:pt x="17" y="59"/>
                      <a:pt x="17" y="60"/>
                      <a:pt x="16" y="60"/>
                    </a:cubicBezTo>
                    <a:cubicBezTo>
                      <a:pt x="16" y="59"/>
                      <a:pt x="16" y="58"/>
                      <a:pt x="17" y="58"/>
                    </a:cubicBezTo>
                    <a:cubicBezTo>
                      <a:pt x="17" y="57"/>
                      <a:pt x="16" y="59"/>
                      <a:pt x="15" y="58"/>
                    </a:cubicBezTo>
                    <a:cubicBezTo>
                      <a:pt x="15" y="57"/>
                      <a:pt x="14" y="57"/>
                      <a:pt x="13" y="56"/>
                    </a:cubicBezTo>
                    <a:cubicBezTo>
                      <a:pt x="13" y="55"/>
                      <a:pt x="14" y="56"/>
                      <a:pt x="14" y="55"/>
                    </a:cubicBezTo>
                    <a:cubicBezTo>
                      <a:pt x="13" y="55"/>
                      <a:pt x="13" y="55"/>
                      <a:pt x="13" y="55"/>
                    </a:cubicBezTo>
                    <a:cubicBezTo>
                      <a:pt x="13" y="55"/>
                      <a:pt x="13" y="55"/>
                      <a:pt x="13" y="55"/>
                    </a:cubicBezTo>
                    <a:cubicBezTo>
                      <a:pt x="13" y="55"/>
                      <a:pt x="12" y="55"/>
                      <a:pt x="12" y="55"/>
                    </a:cubicBezTo>
                    <a:cubicBezTo>
                      <a:pt x="10" y="55"/>
                      <a:pt x="12" y="52"/>
                      <a:pt x="11" y="52"/>
                    </a:cubicBezTo>
                    <a:cubicBezTo>
                      <a:pt x="11" y="52"/>
                      <a:pt x="11" y="52"/>
                      <a:pt x="12" y="52"/>
                    </a:cubicBezTo>
                    <a:cubicBezTo>
                      <a:pt x="10" y="51"/>
                      <a:pt x="11" y="51"/>
                      <a:pt x="9" y="50"/>
                    </a:cubicBezTo>
                    <a:cubicBezTo>
                      <a:pt x="10" y="49"/>
                      <a:pt x="10" y="49"/>
                      <a:pt x="10" y="49"/>
                    </a:cubicBezTo>
                    <a:cubicBezTo>
                      <a:pt x="9" y="50"/>
                      <a:pt x="8" y="49"/>
                      <a:pt x="6" y="49"/>
                    </a:cubicBezTo>
                    <a:cubicBezTo>
                      <a:pt x="6" y="49"/>
                      <a:pt x="6" y="49"/>
                      <a:pt x="6" y="50"/>
                    </a:cubicBezTo>
                    <a:cubicBezTo>
                      <a:pt x="5" y="49"/>
                      <a:pt x="5" y="49"/>
                      <a:pt x="5" y="49"/>
                    </a:cubicBezTo>
                    <a:cubicBezTo>
                      <a:pt x="5" y="48"/>
                      <a:pt x="5" y="48"/>
                      <a:pt x="6" y="48"/>
                    </a:cubicBezTo>
                    <a:cubicBezTo>
                      <a:pt x="6" y="48"/>
                      <a:pt x="6" y="48"/>
                      <a:pt x="5" y="48"/>
                    </a:cubicBezTo>
                    <a:cubicBezTo>
                      <a:pt x="6" y="48"/>
                      <a:pt x="6" y="48"/>
                      <a:pt x="7" y="48"/>
                    </a:cubicBezTo>
                    <a:cubicBezTo>
                      <a:pt x="7" y="48"/>
                      <a:pt x="7" y="48"/>
                      <a:pt x="7" y="49"/>
                    </a:cubicBezTo>
                    <a:cubicBezTo>
                      <a:pt x="7" y="49"/>
                      <a:pt x="8" y="49"/>
                      <a:pt x="9" y="48"/>
                    </a:cubicBezTo>
                    <a:cubicBezTo>
                      <a:pt x="9" y="48"/>
                      <a:pt x="9" y="48"/>
                      <a:pt x="9" y="48"/>
                    </a:cubicBezTo>
                    <a:cubicBezTo>
                      <a:pt x="9" y="48"/>
                      <a:pt x="9" y="48"/>
                      <a:pt x="9" y="48"/>
                    </a:cubicBezTo>
                    <a:cubicBezTo>
                      <a:pt x="9" y="48"/>
                      <a:pt x="9" y="48"/>
                      <a:pt x="8" y="48"/>
                    </a:cubicBezTo>
                    <a:cubicBezTo>
                      <a:pt x="10" y="47"/>
                      <a:pt x="10" y="47"/>
                      <a:pt x="10" y="47"/>
                    </a:cubicBezTo>
                    <a:cubicBezTo>
                      <a:pt x="9" y="47"/>
                      <a:pt x="9" y="47"/>
                      <a:pt x="9" y="47"/>
                    </a:cubicBezTo>
                    <a:cubicBezTo>
                      <a:pt x="10" y="45"/>
                      <a:pt x="10" y="45"/>
                      <a:pt x="10" y="45"/>
                    </a:cubicBezTo>
                    <a:cubicBezTo>
                      <a:pt x="8" y="45"/>
                      <a:pt x="6" y="44"/>
                      <a:pt x="5" y="42"/>
                    </a:cubicBezTo>
                    <a:cubicBezTo>
                      <a:pt x="6" y="42"/>
                      <a:pt x="7" y="42"/>
                      <a:pt x="8" y="42"/>
                    </a:cubicBezTo>
                    <a:cubicBezTo>
                      <a:pt x="7" y="42"/>
                      <a:pt x="8" y="43"/>
                      <a:pt x="8" y="44"/>
                    </a:cubicBezTo>
                    <a:cubicBezTo>
                      <a:pt x="8" y="43"/>
                      <a:pt x="9" y="43"/>
                      <a:pt x="9" y="44"/>
                    </a:cubicBezTo>
                    <a:cubicBezTo>
                      <a:pt x="8" y="42"/>
                      <a:pt x="8" y="42"/>
                      <a:pt x="8" y="42"/>
                    </a:cubicBezTo>
                    <a:cubicBezTo>
                      <a:pt x="9" y="42"/>
                      <a:pt x="8" y="42"/>
                      <a:pt x="9" y="41"/>
                    </a:cubicBezTo>
                    <a:cubicBezTo>
                      <a:pt x="7" y="42"/>
                      <a:pt x="7" y="40"/>
                      <a:pt x="7" y="39"/>
                    </a:cubicBezTo>
                    <a:cubicBezTo>
                      <a:pt x="7" y="39"/>
                      <a:pt x="8" y="39"/>
                      <a:pt x="8" y="40"/>
                    </a:cubicBezTo>
                    <a:cubicBezTo>
                      <a:pt x="9" y="39"/>
                      <a:pt x="6" y="39"/>
                      <a:pt x="7" y="38"/>
                    </a:cubicBezTo>
                    <a:cubicBezTo>
                      <a:pt x="7" y="38"/>
                      <a:pt x="7" y="38"/>
                      <a:pt x="7" y="38"/>
                    </a:cubicBezTo>
                    <a:cubicBezTo>
                      <a:pt x="6" y="38"/>
                      <a:pt x="7" y="37"/>
                      <a:pt x="7" y="37"/>
                    </a:cubicBezTo>
                    <a:cubicBezTo>
                      <a:pt x="7" y="37"/>
                      <a:pt x="7" y="37"/>
                      <a:pt x="7" y="37"/>
                    </a:cubicBezTo>
                    <a:cubicBezTo>
                      <a:pt x="8" y="36"/>
                      <a:pt x="7" y="33"/>
                      <a:pt x="6" y="32"/>
                    </a:cubicBezTo>
                    <a:cubicBezTo>
                      <a:pt x="6" y="32"/>
                      <a:pt x="8" y="33"/>
                      <a:pt x="8" y="33"/>
                    </a:cubicBezTo>
                    <a:cubicBezTo>
                      <a:pt x="8" y="33"/>
                      <a:pt x="7" y="32"/>
                      <a:pt x="6" y="31"/>
                    </a:cubicBezTo>
                    <a:cubicBezTo>
                      <a:pt x="4" y="30"/>
                      <a:pt x="3" y="29"/>
                      <a:pt x="3" y="29"/>
                    </a:cubicBezTo>
                    <a:cubicBezTo>
                      <a:pt x="4" y="30"/>
                      <a:pt x="8" y="30"/>
                      <a:pt x="8" y="31"/>
                    </a:cubicBezTo>
                    <a:cubicBezTo>
                      <a:pt x="9" y="31"/>
                      <a:pt x="9" y="30"/>
                      <a:pt x="9" y="29"/>
                    </a:cubicBezTo>
                    <a:cubicBezTo>
                      <a:pt x="8" y="30"/>
                      <a:pt x="7" y="30"/>
                      <a:pt x="6" y="29"/>
                    </a:cubicBezTo>
                    <a:cubicBezTo>
                      <a:pt x="8" y="29"/>
                      <a:pt x="7" y="29"/>
                      <a:pt x="9" y="28"/>
                    </a:cubicBezTo>
                    <a:cubicBezTo>
                      <a:pt x="8" y="28"/>
                      <a:pt x="6" y="27"/>
                      <a:pt x="7" y="27"/>
                    </a:cubicBezTo>
                    <a:cubicBezTo>
                      <a:pt x="7" y="27"/>
                      <a:pt x="9" y="27"/>
                      <a:pt x="9" y="28"/>
                    </a:cubicBezTo>
                    <a:cubicBezTo>
                      <a:pt x="9" y="28"/>
                      <a:pt x="9" y="27"/>
                      <a:pt x="8" y="27"/>
                    </a:cubicBezTo>
                    <a:cubicBezTo>
                      <a:pt x="8" y="26"/>
                      <a:pt x="7" y="26"/>
                      <a:pt x="7" y="26"/>
                    </a:cubicBezTo>
                    <a:cubicBezTo>
                      <a:pt x="8" y="26"/>
                      <a:pt x="9" y="26"/>
                      <a:pt x="10" y="26"/>
                    </a:cubicBezTo>
                    <a:cubicBezTo>
                      <a:pt x="9" y="26"/>
                      <a:pt x="10" y="25"/>
                      <a:pt x="10" y="25"/>
                    </a:cubicBezTo>
                    <a:cubicBezTo>
                      <a:pt x="9" y="25"/>
                      <a:pt x="9" y="25"/>
                      <a:pt x="9" y="25"/>
                    </a:cubicBezTo>
                    <a:cubicBezTo>
                      <a:pt x="10" y="24"/>
                      <a:pt x="7" y="23"/>
                      <a:pt x="8" y="21"/>
                    </a:cubicBezTo>
                    <a:cubicBezTo>
                      <a:pt x="8" y="21"/>
                      <a:pt x="10" y="23"/>
                      <a:pt x="11" y="22"/>
                    </a:cubicBezTo>
                    <a:cubicBezTo>
                      <a:pt x="10" y="21"/>
                      <a:pt x="7" y="18"/>
                      <a:pt x="7" y="16"/>
                    </a:cubicBezTo>
                    <a:cubicBezTo>
                      <a:pt x="8" y="16"/>
                      <a:pt x="8" y="16"/>
                      <a:pt x="8" y="16"/>
                    </a:cubicBezTo>
                    <a:cubicBezTo>
                      <a:pt x="8" y="15"/>
                      <a:pt x="8" y="15"/>
                      <a:pt x="8" y="15"/>
                    </a:cubicBezTo>
                    <a:cubicBezTo>
                      <a:pt x="8" y="17"/>
                      <a:pt x="10" y="20"/>
                      <a:pt x="11" y="21"/>
                    </a:cubicBezTo>
                    <a:cubicBezTo>
                      <a:pt x="12" y="21"/>
                      <a:pt x="12" y="22"/>
                      <a:pt x="12" y="21"/>
                    </a:cubicBezTo>
                    <a:cubicBezTo>
                      <a:pt x="13" y="21"/>
                      <a:pt x="13" y="22"/>
                      <a:pt x="13" y="22"/>
                    </a:cubicBezTo>
                    <a:cubicBezTo>
                      <a:pt x="13" y="22"/>
                      <a:pt x="14" y="21"/>
                      <a:pt x="14" y="21"/>
                    </a:cubicBezTo>
                    <a:cubicBezTo>
                      <a:pt x="13" y="20"/>
                      <a:pt x="14" y="19"/>
                      <a:pt x="13" y="18"/>
                    </a:cubicBezTo>
                    <a:cubicBezTo>
                      <a:pt x="13" y="21"/>
                      <a:pt x="13" y="21"/>
                      <a:pt x="13" y="21"/>
                    </a:cubicBezTo>
                    <a:cubicBezTo>
                      <a:pt x="12" y="20"/>
                      <a:pt x="10" y="18"/>
                      <a:pt x="11" y="17"/>
                    </a:cubicBezTo>
                    <a:cubicBezTo>
                      <a:pt x="12" y="17"/>
                      <a:pt x="13" y="18"/>
                      <a:pt x="13" y="18"/>
                    </a:cubicBezTo>
                    <a:cubicBezTo>
                      <a:pt x="13" y="18"/>
                      <a:pt x="14" y="17"/>
                      <a:pt x="14" y="17"/>
                    </a:cubicBezTo>
                    <a:cubicBezTo>
                      <a:pt x="14" y="18"/>
                      <a:pt x="14" y="18"/>
                      <a:pt x="14" y="18"/>
                    </a:cubicBezTo>
                    <a:cubicBezTo>
                      <a:pt x="15" y="18"/>
                      <a:pt x="14" y="16"/>
                      <a:pt x="15" y="16"/>
                    </a:cubicBezTo>
                    <a:cubicBezTo>
                      <a:pt x="15" y="16"/>
                      <a:pt x="17" y="16"/>
                      <a:pt x="16" y="16"/>
                    </a:cubicBezTo>
                    <a:cubicBezTo>
                      <a:pt x="15" y="15"/>
                      <a:pt x="12" y="12"/>
                      <a:pt x="11" y="11"/>
                    </a:cubicBezTo>
                    <a:cubicBezTo>
                      <a:pt x="11" y="11"/>
                      <a:pt x="14" y="11"/>
                      <a:pt x="14" y="11"/>
                    </a:cubicBezTo>
                    <a:cubicBezTo>
                      <a:pt x="16" y="11"/>
                      <a:pt x="15" y="14"/>
                      <a:pt x="16" y="14"/>
                    </a:cubicBezTo>
                    <a:cubicBezTo>
                      <a:pt x="16" y="14"/>
                      <a:pt x="16" y="13"/>
                      <a:pt x="16" y="13"/>
                    </a:cubicBezTo>
                    <a:cubicBezTo>
                      <a:pt x="17" y="13"/>
                      <a:pt x="17" y="14"/>
                      <a:pt x="17" y="13"/>
                    </a:cubicBezTo>
                    <a:cubicBezTo>
                      <a:pt x="17" y="12"/>
                      <a:pt x="19" y="13"/>
                      <a:pt x="17" y="12"/>
                    </a:cubicBezTo>
                    <a:cubicBezTo>
                      <a:pt x="17" y="12"/>
                      <a:pt x="18" y="12"/>
                      <a:pt x="18" y="12"/>
                    </a:cubicBezTo>
                    <a:cubicBezTo>
                      <a:pt x="18" y="11"/>
                      <a:pt x="18" y="9"/>
                      <a:pt x="18" y="8"/>
                    </a:cubicBezTo>
                    <a:cubicBezTo>
                      <a:pt x="18" y="8"/>
                      <a:pt x="19" y="9"/>
                      <a:pt x="19" y="9"/>
                    </a:cubicBezTo>
                    <a:cubicBezTo>
                      <a:pt x="20" y="8"/>
                      <a:pt x="21" y="8"/>
                      <a:pt x="23" y="8"/>
                    </a:cubicBezTo>
                    <a:cubicBezTo>
                      <a:pt x="23" y="8"/>
                      <a:pt x="24" y="8"/>
                      <a:pt x="24" y="9"/>
                    </a:cubicBezTo>
                    <a:cubicBezTo>
                      <a:pt x="24" y="9"/>
                      <a:pt x="24" y="8"/>
                      <a:pt x="24" y="8"/>
                    </a:cubicBezTo>
                    <a:cubicBezTo>
                      <a:pt x="25" y="9"/>
                      <a:pt x="23" y="8"/>
                      <a:pt x="24" y="9"/>
                    </a:cubicBezTo>
                    <a:cubicBezTo>
                      <a:pt x="24" y="9"/>
                      <a:pt x="25" y="8"/>
                      <a:pt x="26" y="8"/>
                    </a:cubicBezTo>
                    <a:cubicBezTo>
                      <a:pt x="25" y="7"/>
                      <a:pt x="24" y="8"/>
                      <a:pt x="24" y="8"/>
                    </a:cubicBezTo>
                    <a:cubicBezTo>
                      <a:pt x="23" y="7"/>
                      <a:pt x="24" y="5"/>
                      <a:pt x="26" y="4"/>
                    </a:cubicBezTo>
                    <a:cubicBezTo>
                      <a:pt x="27" y="3"/>
                      <a:pt x="26" y="5"/>
                      <a:pt x="26" y="5"/>
                    </a:cubicBezTo>
                    <a:cubicBezTo>
                      <a:pt x="29" y="5"/>
                      <a:pt x="28" y="2"/>
                      <a:pt x="31" y="3"/>
                    </a:cubicBezTo>
                    <a:cubicBezTo>
                      <a:pt x="32" y="4"/>
                      <a:pt x="31" y="5"/>
                      <a:pt x="31" y="5"/>
                    </a:cubicBezTo>
                    <a:cubicBezTo>
                      <a:pt x="30" y="6"/>
                      <a:pt x="29" y="5"/>
                      <a:pt x="29" y="5"/>
                    </a:cubicBezTo>
                    <a:cubicBezTo>
                      <a:pt x="29" y="5"/>
                      <a:pt x="29" y="5"/>
                      <a:pt x="29" y="5"/>
                    </a:cubicBezTo>
                    <a:cubicBezTo>
                      <a:pt x="29" y="6"/>
                      <a:pt x="28" y="6"/>
                      <a:pt x="28" y="6"/>
                    </a:cubicBezTo>
                    <a:cubicBezTo>
                      <a:pt x="29" y="6"/>
                      <a:pt x="32" y="6"/>
                      <a:pt x="34" y="7"/>
                    </a:cubicBezTo>
                    <a:cubicBezTo>
                      <a:pt x="34" y="7"/>
                      <a:pt x="35" y="6"/>
                      <a:pt x="35" y="6"/>
                    </a:cubicBezTo>
                    <a:cubicBezTo>
                      <a:pt x="34" y="6"/>
                      <a:pt x="34" y="6"/>
                      <a:pt x="34" y="6"/>
                    </a:cubicBezTo>
                    <a:cubicBezTo>
                      <a:pt x="34" y="5"/>
                      <a:pt x="35" y="5"/>
                      <a:pt x="35" y="4"/>
                    </a:cubicBezTo>
                    <a:cubicBezTo>
                      <a:pt x="36" y="4"/>
                      <a:pt x="37" y="3"/>
                      <a:pt x="38" y="4"/>
                    </a:cubicBezTo>
                    <a:cubicBezTo>
                      <a:pt x="38" y="5"/>
                      <a:pt x="38" y="5"/>
                      <a:pt x="38" y="5"/>
                    </a:cubicBezTo>
                    <a:cubicBezTo>
                      <a:pt x="38" y="5"/>
                      <a:pt x="37" y="4"/>
                      <a:pt x="37" y="5"/>
                    </a:cubicBezTo>
                    <a:cubicBezTo>
                      <a:pt x="37" y="4"/>
                      <a:pt x="38" y="7"/>
                      <a:pt x="39" y="5"/>
                    </a:cubicBezTo>
                    <a:cubicBezTo>
                      <a:pt x="38" y="4"/>
                      <a:pt x="38" y="4"/>
                      <a:pt x="38" y="4"/>
                    </a:cubicBezTo>
                    <a:cubicBezTo>
                      <a:pt x="39" y="4"/>
                      <a:pt x="41" y="3"/>
                      <a:pt x="42" y="4"/>
                    </a:cubicBezTo>
                    <a:cubicBezTo>
                      <a:pt x="42" y="3"/>
                      <a:pt x="41" y="4"/>
                      <a:pt x="41" y="2"/>
                    </a:cubicBezTo>
                    <a:cubicBezTo>
                      <a:pt x="41" y="4"/>
                      <a:pt x="38" y="2"/>
                      <a:pt x="39" y="4"/>
                    </a:cubicBezTo>
                    <a:cubicBezTo>
                      <a:pt x="39" y="2"/>
                      <a:pt x="38" y="3"/>
                      <a:pt x="37" y="1"/>
                    </a:cubicBezTo>
                    <a:cubicBezTo>
                      <a:pt x="37" y="1"/>
                      <a:pt x="37" y="2"/>
                      <a:pt x="36" y="1"/>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3"/>
                      <a:pt x="34" y="3"/>
                      <a:pt x="34" y="3"/>
                    </a:cubicBezTo>
                    <a:cubicBezTo>
                      <a:pt x="33" y="3"/>
                      <a:pt x="34" y="3"/>
                      <a:pt x="34" y="2"/>
                    </a:cubicBezTo>
                    <a:cubicBezTo>
                      <a:pt x="33" y="3"/>
                      <a:pt x="33" y="3"/>
                      <a:pt x="33" y="3"/>
                    </a:cubicBezTo>
                    <a:cubicBezTo>
                      <a:pt x="33" y="2"/>
                      <a:pt x="32" y="2"/>
                      <a:pt x="33" y="1"/>
                    </a:cubicBezTo>
                    <a:cubicBezTo>
                      <a:pt x="32" y="1"/>
                      <a:pt x="32" y="1"/>
                      <a:pt x="32" y="1"/>
                    </a:cubicBezTo>
                    <a:cubicBezTo>
                      <a:pt x="31" y="1"/>
                      <a:pt x="30" y="0"/>
                      <a:pt x="29" y="1"/>
                    </a:cubicBezTo>
                    <a:cubicBezTo>
                      <a:pt x="29" y="1"/>
                      <a:pt x="28" y="2"/>
                      <a:pt x="29" y="1"/>
                    </a:cubicBezTo>
                    <a:cubicBezTo>
                      <a:pt x="29" y="1"/>
                      <a:pt x="27" y="2"/>
                      <a:pt x="27" y="2"/>
                    </a:cubicBezTo>
                    <a:cubicBezTo>
                      <a:pt x="27" y="1"/>
                      <a:pt x="27" y="1"/>
                      <a:pt x="27" y="1"/>
                    </a:cubicBezTo>
                    <a:cubicBezTo>
                      <a:pt x="25" y="2"/>
                      <a:pt x="23" y="3"/>
                      <a:pt x="21" y="3"/>
                    </a:cubicBezTo>
                    <a:cubicBezTo>
                      <a:pt x="20" y="3"/>
                      <a:pt x="20" y="4"/>
                      <a:pt x="19" y="4"/>
                    </a:cubicBezTo>
                    <a:cubicBezTo>
                      <a:pt x="18" y="3"/>
                      <a:pt x="18" y="3"/>
                      <a:pt x="18" y="3"/>
                    </a:cubicBezTo>
                    <a:cubicBezTo>
                      <a:pt x="17" y="4"/>
                      <a:pt x="15" y="4"/>
                      <a:pt x="15" y="5"/>
                    </a:cubicBezTo>
                    <a:cubicBezTo>
                      <a:pt x="14" y="3"/>
                      <a:pt x="12" y="6"/>
                      <a:pt x="10" y="7"/>
                    </a:cubicBezTo>
                    <a:cubicBezTo>
                      <a:pt x="11" y="8"/>
                      <a:pt x="11" y="8"/>
                      <a:pt x="11" y="8"/>
                    </a:cubicBezTo>
                    <a:cubicBezTo>
                      <a:pt x="10" y="9"/>
                      <a:pt x="10" y="9"/>
                      <a:pt x="9" y="11"/>
                    </a:cubicBezTo>
                    <a:cubicBezTo>
                      <a:pt x="10" y="11"/>
                      <a:pt x="10" y="11"/>
                      <a:pt x="10" y="11"/>
                    </a:cubicBezTo>
                    <a:cubicBezTo>
                      <a:pt x="10" y="12"/>
                      <a:pt x="8" y="13"/>
                      <a:pt x="7" y="14"/>
                    </a:cubicBezTo>
                    <a:cubicBezTo>
                      <a:pt x="6" y="14"/>
                      <a:pt x="7" y="13"/>
                      <a:pt x="7" y="13"/>
                    </a:cubicBezTo>
                    <a:cubicBezTo>
                      <a:pt x="6" y="14"/>
                      <a:pt x="5" y="15"/>
                      <a:pt x="5" y="16"/>
                    </a:cubicBezTo>
                    <a:cubicBezTo>
                      <a:pt x="5" y="17"/>
                      <a:pt x="5" y="18"/>
                      <a:pt x="4" y="18"/>
                    </a:cubicBezTo>
                    <a:cubicBezTo>
                      <a:pt x="4" y="19"/>
                      <a:pt x="4" y="19"/>
                      <a:pt x="4" y="19"/>
                    </a:cubicBezTo>
                    <a:cubicBezTo>
                      <a:pt x="4" y="19"/>
                      <a:pt x="4" y="19"/>
                      <a:pt x="4" y="19"/>
                    </a:cubicBezTo>
                    <a:cubicBezTo>
                      <a:pt x="4" y="19"/>
                      <a:pt x="4" y="19"/>
                      <a:pt x="4" y="19"/>
                    </a:cubicBezTo>
                    <a:cubicBezTo>
                      <a:pt x="3" y="19"/>
                      <a:pt x="3" y="20"/>
                      <a:pt x="3" y="20"/>
                    </a:cubicBezTo>
                    <a:cubicBezTo>
                      <a:pt x="3" y="20"/>
                      <a:pt x="3" y="20"/>
                      <a:pt x="3" y="19"/>
                    </a:cubicBezTo>
                    <a:cubicBezTo>
                      <a:pt x="3" y="20"/>
                      <a:pt x="3" y="20"/>
                      <a:pt x="3" y="21"/>
                    </a:cubicBezTo>
                    <a:cubicBezTo>
                      <a:pt x="2" y="21"/>
                      <a:pt x="2" y="21"/>
                      <a:pt x="2" y="21"/>
                    </a:cubicBezTo>
                    <a:cubicBezTo>
                      <a:pt x="2" y="21"/>
                      <a:pt x="2" y="21"/>
                      <a:pt x="2" y="21"/>
                    </a:cubicBezTo>
                    <a:cubicBezTo>
                      <a:pt x="2" y="21"/>
                      <a:pt x="3" y="21"/>
                      <a:pt x="3" y="21"/>
                    </a:cubicBezTo>
                    <a:cubicBezTo>
                      <a:pt x="3" y="22"/>
                      <a:pt x="3" y="22"/>
                      <a:pt x="4" y="22"/>
                    </a:cubicBezTo>
                    <a:cubicBezTo>
                      <a:pt x="2" y="22"/>
                      <a:pt x="4" y="23"/>
                      <a:pt x="2" y="23"/>
                    </a:cubicBezTo>
                    <a:cubicBezTo>
                      <a:pt x="3" y="24"/>
                      <a:pt x="2" y="26"/>
                      <a:pt x="3" y="27"/>
                    </a:cubicBezTo>
                    <a:cubicBezTo>
                      <a:pt x="3" y="27"/>
                      <a:pt x="3" y="27"/>
                      <a:pt x="3" y="26"/>
                    </a:cubicBezTo>
                    <a:cubicBezTo>
                      <a:pt x="3" y="27"/>
                      <a:pt x="3" y="27"/>
                      <a:pt x="3" y="28"/>
                    </a:cubicBezTo>
                    <a:cubicBezTo>
                      <a:pt x="2" y="28"/>
                      <a:pt x="2" y="28"/>
                      <a:pt x="2" y="28"/>
                    </a:cubicBezTo>
                    <a:cubicBezTo>
                      <a:pt x="3" y="29"/>
                      <a:pt x="3" y="29"/>
                      <a:pt x="3" y="29"/>
                    </a:cubicBezTo>
                    <a:cubicBezTo>
                      <a:pt x="2" y="30"/>
                      <a:pt x="2" y="30"/>
                      <a:pt x="1" y="29"/>
                    </a:cubicBezTo>
                    <a:cubicBezTo>
                      <a:pt x="2" y="31"/>
                      <a:pt x="1" y="31"/>
                      <a:pt x="3" y="32"/>
                    </a:cubicBezTo>
                    <a:cubicBezTo>
                      <a:pt x="2" y="32"/>
                      <a:pt x="2" y="32"/>
                      <a:pt x="2" y="32"/>
                    </a:cubicBezTo>
                    <a:cubicBezTo>
                      <a:pt x="2" y="33"/>
                      <a:pt x="3" y="33"/>
                      <a:pt x="2" y="34"/>
                    </a:cubicBezTo>
                    <a:cubicBezTo>
                      <a:pt x="1" y="34"/>
                      <a:pt x="1" y="36"/>
                      <a:pt x="1" y="37"/>
                    </a:cubicBezTo>
                    <a:cubicBezTo>
                      <a:pt x="1" y="39"/>
                      <a:pt x="1" y="41"/>
                      <a:pt x="1" y="42"/>
                    </a:cubicBezTo>
                    <a:cubicBezTo>
                      <a:pt x="3" y="41"/>
                      <a:pt x="0" y="44"/>
                      <a:pt x="2" y="44"/>
                    </a:cubicBezTo>
                    <a:cubicBezTo>
                      <a:pt x="1" y="44"/>
                      <a:pt x="1" y="44"/>
                      <a:pt x="1" y="44"/>
                    </a:cubicBezTo>
                    <a:cubicBezTo>
                      <a:pt x="1" y="45"/>
                      <a:pt x="0" y="46"/>
                      <a:pt x="2" y="47"/>
                    </a:cubicBezTo>
                    <a:cubicBezTo>
                      <a:pt x="2" y="47"/>
                      <a:pt x="1" y="47"/>
                      <a:pt x="1" y="47"/>
                    </a:cubicBezTo>
                    <a:cubicBezTo>
                      <a:pt x="1" y="47"/>
                      <a:pt x="1" y="48"/>
                      <a:pt x="1" y="48"/>
                    </a:cubicBezTo>
                    <a:cubicBezTo>
                      <a:pt x="1" y="48"/>
                      <a:pt x="1" y="48"/>
                      <a:pt x="0" y="47"/>
                    </a:cubicBezTo>
                    <a:cubicBezTo>
                      <a:pt x="1" y="49"/>
                      <a:pt x="2" y="49"/>
                      <a:pt x="4" y="48"/>
                    </a:cubicBezTo>
                    <a:cubicBezTo>
                      <a:pt x="3" y="49"/>
                      <a:pt x="4" y="50"/>
                      <a:pt x="5" y="50"/>
                    </a:cubicBezTo>
                    <a:cubicBezTo>
                      <a:pt x="4" y="50"/>
                      <a:pt x="4" y="51"/>
                      <a:pt x="4" y="50"/>
                    </a:cubicBezTo>
                    <a:cubicBezTo>
                      <a:pt x="4" y="51"/>
                      <a:pt x="4" y="53"/>
                      <a:pt x="5" y="53"/>
                    </a:cubicBezTo>
                    <a:cubicBezTo>
                      <a:pt x="5" y="53"/>
                      <a:pt x="5" y="54"/>
                      <a:pt x="6" y="54"/>
                    </a:cubicBezTo>
                    <a:cubicBezTo>
                      <a:pt x="6" y="55"/>
                      <a:pt x="6" y="55"/>
                      <a:pt x="6" y="56"/>
                    </a:cubicBezTo>
                    <a:cubicBezTo>
                      <a:pt x="6" y="56"/>
                      <a:pt x="6" y="56"/>
                      <a:pt x="6" y="56"/>
                    </a:cubicBezTo>
                    <a:cubicBezTo>
                      <a:pt x="8" y="55"/>
                      <a:pt x="7" y="56"/>
                      <a:pt x="8" y="57"/>
                    </a:cubicBezTo>
                    <a:cubicBezTo>
                      <a:pt x="8" y="57"/>
                      <a:pt x="8" y="57"/>
                      <a:pt x="8" y="57"/>
                    </a:cubicBezTo>
                    <a:cubicBezTo>
                      <a:pt x="8" y="59"/>
                      <a:pt x="8" y="58"/>
                      <a:pt x="8" y="60"/>
                    </a:cubicBezTo>
                    <a:cubicBezTo>
                      <a:pt x="9" y="60"/>
                      <a:pt x="9" y="60"/>
                      <a:pt x="9" y="60"/>
                    </a:cubicBezTo>
                    <a:cubicBezTo>
                      <a:pt x="11" y="59"/>
                      <a:pt x="9" y="62"/>
                      <a:pt x="10" y="62"/>
                    </a:cubicBezTo>
                    <a:cubicBezTo>
                      <a:pt x="11" y="62"/>
                      <a:pt x="11" y="62"/>
                      <a:pt x="11" y="62"/>
                    </a:cubicBezTo>
                    <a:cubicBezTo>
                      <a:pt x="11" y="62"/>
                      <a:pt x="9" y="65"/>
                      <a:pt x="10" y="65"/>
                    </a:cubicBezTo>
                    <a:cubicBezTo>
                      <a:pt x="10" y="66"/>
                      <a:pt x="9" y="65"/>
                      <a:pt x="9" y="65"/>
                    </a:cubicBezTo>
                    <a:cubicBezTo>
                      <a:pt x="9" y="67"/>
                      <a:pt x="10" y="65"/>
                      <a:pt x="11" y="66"/>
                    </a:cubicBezTo>
                    <a:cubicBezTo>
                      <a:pt x="11" y="66"/>
                      <a:pt x="10" y="66"/>
                      <a:pt x="10" y="67"/>
                    </a:cubicBezTo>
                    <a:cubicBezTo>
                      <a:pt x="10" y="68"/>
                      <a:pt x="13" y="68"/>
                      <a:pt x="13" y="70"/>
                    </a:cubicBezTo>
                    <a:cubicBezTo>
                      <a:pt x="13" y="69"/>
                      <a:pt x="14" y="69"/>
                      <a:pt x="14" y="69"/>
                    </a:cubicBezTo>
                    <a:cubicBezTo>
                      <a:pt x="15" y="69"/>
                      <a:pt x="15" y="72"/>
                      <a:pt x="16" y="71"/>
                    </a:cubicBezTo>
                    <a:cubicBezTo>
                      <a:pt x="16" y="72"/>
                      <a:pt x="16" y="72"/>
                      <a:pt x="16" y="72"/>
                    </a:cubicBezTo>
                    <a:cubicBezTo>
                      <a:pt x="17" y="72"/>
                      <a:pt x="19" y="73"/>
                      <a:pt x="19" y="73"/>
                    </a:cubicBezTo>
                    <a:cubicBezTo>
                      <a:pt x="19" y="74"/>
                      <a:pt x="20" y="74"/>
                      <a:pt x="21" y="75"/>
                    </a:cubicBezTo>
                    <a:cubicBezTo>
                      <a:pt x="22" y="75"/>
                      <a:pt x="23" y="75"/>
                      <a:pt x="22" y="76"/>
                    </a:cubicBezTo>
                    <a:cubicBezTo>
                      <a:pt x="22" y="76"/>
                      <a:pt x="23" y="77"/>
                      <a:pt x="23" y="77"/>
                    </a:cubicBezTo>
                    <a:cubicBezTo>
                      <a:pt x="24" y="77"/>
                      <a:pt x="24" y="77"/>
                      <a:pt x="24" y="77"/>
                    </a:cubicBezTo>
                    <a:cubicBezTo>
                      <a:pt x="24" y="78"/>
                      <a:pt x="24" y="78"/>
                      <a:pt x="24" y="78"/>
                    </a:cubicBezTo>
                    <a:cubicBezTo>
                      <a:pt x="25" y="78"/>
                      <a:pt x="26" y="78"/>
                      <a:pt x="27" y="78"/>
                    </a:cubicBezTo>
                    <a:cubicBezTo>
                      <a:pt x="27" y="78"/>
                      <a:pt x="27" y="78"/>
                      <a:pt x="26" y="78"/>
                    </a:cubicBezTo>
                    <a:cubicBezTo>
                      <a:pt x="28" y="80"/>
                      <a:pt x="28" y="80"/>
                      <a:pt x="31" y="79"/>
                    </a:cubicBezTo>
                    <a:cubicBezTo>
                      <a:pt x="30" y="80"/>
                      <a:pt x="30" y="80"/>
                      <a:pt x="30" y="80"/>
                    </a:cubicBezTo>
                    <a:cubicBezTo>
                      <a:pt x="31" y="80"/>
                      <a:pt x="33" y="82"/>
                      <a:pt x="35" y="82"/>
                    </a:cubicBezTo>
                    <a:cubicBezTo>
                      <a:pt x="35" y="82"/>
                      <a:pt x="35" y="82"/>
                      <a:pt x="35" y="82"/>
                    </a:cubicBezTo>
                    <a:cubicBezTo>
                      <a:pt x="37" y="82"/>
                      <a:pt x="41" y="85"/>
                      <a:pt x="42" y="82"/>
                    </a:cubicBezTo>
                    <a:cubicBezTo>
                      <a:pt x="43" y="81"/>
                      <a:pt x="43" y="81"/>
                      <a:pt x="43" y="81"/>
                    </a:cubicBezTo>
                    <a:cubicBezTo>
                      <a:pt x="41" y="81"/>
                      <a:pt x="43" y="80"/>
                      <a:pt x="42" y="79"/>
                    </a:cubicBezTo>
                    <a:cubicBezTo>
                      <a:pt x="43" y="79"/>
                      <a:pt x="44" y="80"/>
                      <a:pt x="44" y="80"/>
                    </a:cubicBezTo>
                    <a:cubicBezTo>
                      <a:pt x="43" y="80"/>
                      <a:pt x="43" y="80"/>
                      <a:pt x="43" y="80"/>
                    </a:cubicBezTo>
                    <a:cubicBezTo>
                      <a:pt x="43" y="82"/>
                      <a:pt x="46" y="80"/>
                      <a:pt x="46" y="82"/>
                    </a:cubicBezTo>
                    <a:cubicBezTo>
                      <a:pt x="50" y="81"/>
                      <a:pt x="54" y="80"/>
                      <a:pt x="57" y="78"/>
                    </a:cubicBezTo>
                    <a:cubicBezTo>
                      <a:pt x="56" y="77"/>
                      <a:pt x="56" y="77"/>
                      <a:pt x="56" y="77"/>
                    </a:cubicBezTo>
                    <a:cubicBezTo>
                      <a:pt x="57" y="77"/>
                      <a:pt x="57" y="77"/>
                      <a:pt x="57" y="77"/>
                    </a:cubicBezTo>
                    <a:cubicBezTo>
                      <a:pt x="58" y="77"/>
                      <a:pt x="58" y="77"/>
                      <a:pt x="58" y="78"/>
                    </a:cubicBezTo>
                    <a:cubicBezTo>
                      <a:pt x="58" y="78"/>
                      <a:pt x="58" y="76"/>
                      <a:pt x="58" y="76"/>
                    </a:cubicBezTo>
                    <a:cubicBezTo>
                      <a:pt x="60" y="75"/>
                      <a:pt x="59" y="78"/>
                      <a:pt x="59" y="77"/>
                    </a:cubicBezTo>
                    <a:cubicBezTo>
                      <a:pt x="60" y="77"/>
                      <a:pt x="60" y="77"/>
                      <a:pt x="60" y="77"/>
                    </a:cubicBezTo>
                    <a:cubicBezTo>
                      <a:pt x="59" y="77"/>
                      <a:pt x="59" y="77"/>
                      <a:pt x="59" y="77"/>
                    </a:cubicBezTo>
                    <a:cubicBezTo>
                      <a:pt x="60" y="76"/>
                      <a:pt x="59" y="75"/>
                      <a:pt x="60" y="75"/>
                    </a:cubicBezTo>
                    <a:cubicBezTo>
                      <a:pt x="61" y="74"/>
                      <a:pt x="61" y="75"/>
                      <a:pt x="61" y="75"/>
                    </a:cubicBezTo>
                    <a:cubicBezTo>
                      <a:pt x="61" y="75"/>
                      <a:pt x="61" y="75"/>
                      <a:pt x="62" y="75"/>
                    </a:cubicBezTo>
                    <a:cubicBezTo>
                      <a:pt x="62" y="75"/>
                      <a:pt x="62" y="74"/>
                      <a:pt x="62" y="74"/>
                    </a:cubicBezTo>
                    <a:cubicBezTo>
                      <a:pt x="63" y="74"/>
                      <a:pt x="63" y="74"/>
                      <a:pt x="63" y="74"/>
                    </a:cubicBezTo>
                    <a:cubicBezTo>
                      <a:pt x="62" y="73"/>
                      <a:pt x="62" y="73"/>
                      <a:pt x="62" y="73"/>
                    </a:cubicBezTo>
                    <a:cubicBezTo>
                      <a:pt x="62" y="72"/>
                      <a:pt x="63" y="72"/>
                      <a:pt x="61" y="72"/>
                    </a:cubicBezTo>
                    <a:cubicBezTo>
                      <a:pt x="63" y="72"/>
                      <a:pt x="65" y="68"/>
                      <a:pt x="66" y="67"/>
                    </a:cubicBezTo>
                    <a:cubicBezTo>
                      <a:pt x="66" y="66"/>
                      <a:pt x="66" y="65"/>
                      <a:pt x="67" y="64"/>
                    </a:cubicBezTo>
                    <a:cubicBezTo>
                      <a:pt x="67" y="64"/>
                      <a:pt x="65" y="64"/>
                      <a:pt x="66" y="63"/>
                    </a:cubicBezTo>
                    <a:cubicBezTo>
                      <a:pt x="68" y="64"/>
                      <a:pt x="68" y="62"/>
                      <a:pt x="69" y="61"/>
                    </a:cubicBezTo>
                    <a:cubicBezTo>
                      <a:pt x="68" y="62"/>
                      <a:pt x="70" y="58"/>
                      <a:pt x="68" y="59"/>
                    </a:cubicBezTo>
                    <a:cubicBezTo>
                      <a:pt x="68" y="58"/>
                      <a:pt x="69" y="59"/>
                      <a:pt x="70" y="59"/>
                    </a:cubicBezTo>
                    <a:cubicBezTo>
                      <a:pt x="69" y="57"/>
                      <a:pt x="71" y="54"/>
                      <a:pt x="71" y="52"/>
                    </a:cubicBezTo>
                    <a:cubicBezTo>
                      <a:pt x="71" y="52"/>
                      <a:pt x="70" y="52"/>
                      <a:pt x="70" y="51"/>
                    </a:cubicBezTo>
                    <a:cubicBezTo>
                      <a:pt x="71" y="50"/>
                      <a:pt x="71" y="50"/>
                      <a:pt x="71" y="50"/>
                    </a:cubicBezTo>
                    <a:cubicBezTo>
                      <a:pt x="71" y="50"/>
                      <a:pt x="70" y="50"/>
                      <a:pt x="71" y="49"/>
                    </a:cubicBezTo>
                    <a:cubicBezTo>
                      <a:pt x="70" y="49"/>
                      <a:pt x="70" y="49"/>
                      <a:pt x="70" y="49"/>
                    </a:cubicBezTo>
                    <a:cubicBezTo>
                      <a:pt x="71" y="46"/>
                      <a:pt x="70" y="44"/>
                      <a:pt x="70" y="41"/>
                    </a:cubicBezTo>
                    <a:cubicBezTo>
                      <a:pt x="69" y="39"/>
                      <a:pt x="68" y="36"/>
                      <a:pt x="69" y="33"/>
                    </a:cubicBezTo>
                    <a:cubicBezTo>
                      <a:pt x="69" y="34"/>
                      <a:pt x="68" y="34"/>
                      <a:pt x="68" y="33"/>
                    </a:cubicBezTo>
                    <a:cubicBezTo>
                      <a:pt x="68" y="34"/>
                      <a:pt x="67" y="34"/>
                      <a:pt x="67" y="34"/>
                    </a:cubicBezTo>
                    <a:cubicBezTo>
                      <a:pt x="67" y="34"/>
                      <a:pt x="67" y="33"/>
                      <a:pt x="67" y="33"/>
                    </a:cubicBezTo>
                    <a:cubicBezTo>
                      <a:pt x="67" y="32"/>
                      <a:pt x="68" y="31"/>
                      <a:pt x="68" y="31"/>
                    </a:cubicBezTo>
                    <a:cubicBezTo>
                      <a:pt x="66" y="32"/>
                      <a:pt x="67" y="29"/>
                      <a:pt x="65" y="30"/>
                    </a:cubicBezTo>
                    <a:cubicBezTo>
                      <a:pt x="66" y="30"/>
                      <a:pt x="66" y="30"/>
                      <a:pt x="66" y="30"/>
                    </a:cubicBezTo>
                    <a:cubicBezTo>
                      <a:pt x="64" y="30"/>
                      <a:pt x="63" y="33"/>
                      <a:pt x="62" y="33"/>
                    </a:cubicBezTo>
                    <a:cubicBezTo>
                      <a:pt x="64" y="33"/>
                      <a:pt x="60" y="36"/>
                      <a:pt x="63" y="37"/>
                    </a:cubicBezTo>
                    <a:cubicBezTo>
                      <a:pt x="63" y="37"/>
                      <a:pt x="62" y="37"/>
                      <a:pt x="62" y="37"/>
                    </a:cubicBezTo>
                    <a:cubicBezTo>
                      <a:pt x="63" y="37"/>
                      <a:pt x="63" y="37"/>
                      <a:pt x="63" y="38"/>
                    </a:cubicBezTo>
                    <a:cubicBezTo>
                      <a:pt x="63" y="38"/>
                      <a:pt x="63" y="38"/>
                      <a:pt x="63" y="38"/>
                    </a:cubicBezTo>
                    <a:cubicBezTo>
                      <a:pt x="64" y="40"/>
                      <a:pt x="63" y="41"/>
                      <a:pt x="63" y="44"/>
                    </a:cubicBezTo>
                    <a:cubicBezTo>
                      <a:pt x="64" y="44"/>
                      <a:pt x="64" y="44"/>
                      <a:pt x="64" y="44"/>
                    </a:cubicBezTo>
                    <a:cubicBezTo>
                      <a:pt x="64" y="44"/>
                      <a:pt x="63" y="44"/>
                      <a:pt x="63" y="45"/>
                    </a:cubicBezTo>
                    <a:cubicBezTo>
                      <a:pt x="65" y="45"/>
                      <a:pt x="63" y="43"/>
                      <a:pt x="65" y="44"/>
                    </a:cubicBezTo>
                    <a:cubicBezTo>
                      <a:pt x="63" y="44"/>
                      <a:pt x="65" y="47"/>
                      <a:pt x="63" y="48"/>
                    </a:cubicBezTo>
                    <a:cubicBezTo>
                      <a:pt x="63" y="49"/>
                      <a:pt x="64" y="48"/>
                      <a:pt x="64" y="49"/>
                    </a:cubicBezTo>
                    <a:cubicBezTo>
                      <a:pt x="63" y="49"/>
                      <a:pt x="63" y="49"/>
                      <a:pt x="63" y="49"/>
                    </a:cubicBezTo>
                    <a:cubicBezTo>
                      <a:pt x="64" y="49"/>
                      <a:pt x="64" y="49"/>
                      <a:pt x="64" y="49"/>
                    </a:cubicBezTo>
                    <a:cubicBezTo>
                      <a:pt x="64" y="50"/>
                      <a:pt x="63" y="50"/>
                      <a:pt x="63" y="50"/>
                    </a:cubicBezTo>
                    <a:cubicBezTo>
                      <a:pt x="63" y="50"/>
                      <a:pt x="63" y="49"/>
                      <a:pt x="63" y="49"/>
                    </a:cubicBezTo>
                    <a:cubicBezTo>
                      <a:pt x="62" y="50"/>
                      <a:pt x="63" y="51"/>
                      <a:pt x="63" y="51"/>
                    </a:cubicBezTo>
                    <a:cubicBezTo>
                      <a:pt x="63" y="51"/>
                      <a:pt x="63" y="51"/>
                      <a:pt x="63" y="51"/>
                    </a:cubicBezTo>
                    <a:cubicBezTo>
                      <a:pt x="63" y="53"/>
                      <a:pt x="62" y="55"/>
                      <a:pt x="63" y="58"/>
                    </a:cubicBezTo>
                    <a:cubicBezTo>
                      <a:pt x="63" y="58"/>
                      <a:pt x="63" y="58"/>
                      <a:pt x="63" y="58"/>
                    </a:cubicBezTo>
                    <a:cubicBezTo>
                      <a:pt x="64" y="60"/>
                      <a:pt x="63" y="59"/>
                      <a:pt x="62" y="61"/>
                    </a:cubicBezTo>
                    <a:cubicBezTo>
                      <a:pt x="62" y="61"/>
                      <a:pt x="62" y="61"/>
                      <a:pt x="62" y="61"/>
                    </a:cubicBezTo>
                    <a:cubicBezTo>
                      <a:pt x="62" y="61"/>
                      <a:pt x="62" y="62"/>
                      <a:pt x="62" y="62"/>
                    </a:cubicBezTo>
                    <a:cubicBezTo>
                      <a:pt x="62" y="61"/>
                      <a:pt x="61" y="62"/>
                      <a:pt x="61" y="62"/>
                    </a:cubicBezTo>
                    <a:cubicBezTo>
                      <a:pt x="61" y="64"/>
                      <a:pt x="61" y="63"/>
                      <a:pt x="62" y="64"/>
                    </a:cubicBezTo>
                    <a:cubicBezTo>
                      <a:pt x="61" y="64"/>
                      <a:pt x="61" y="64"/>
                      <a:pt x="61" y="64"/>
                    </a:cubicBezTo>
                    <a:cubicBezTo>
                      <a:pt x="61" y="65"/>
                      <a:pt x="62" y="65"/>
                      <a:pt x="61" y="66"/>
                    </a:cubicBezTo>
                    <a:cubicBezTo>
                      <a:pt x="61" y="65"/>
                      <a:pt x="60" y="66"/>
                      <a:pt x="60" y="65"/>
                    </a:cubicBezTo>
                    <a:cubicBezTo>
                      <a:pt x="58" y="66"/>
                      <a:pt x="60" y="68"/>
                      <a:pt x="57" y="68"/>
                    </a:cubicBezTo>
                    <a:cubicBezTo>
                      <a:pt x="58" y="69"/>
                      <a:pt x="59" y="67"/>
                      <a:pt x="59" y="68"/>
                    </a:cubicBezTo>
                    <a:cubicBezTo>
                      <a:pt x="60" y="68"/>
                      <a:pt x="60" y="69"/>
                      <a:pt x="59" y="69"/>
                    </a:cubicBezTo>
                    <a:cubicBezTo>
                      <a:pt x="59" y="70"/>
                      <a:pt x="57" y="69"/>
                      <a:pt x="56" y="70"/>
                    </a:cubicBezTo>
                    <a:cubicBezTo>
                      <a:pt x="56" y="70"/>
                      <a:pt x="56" y="69"/>
                      <a:pt x="56" y="69"/>
                    </a:cubicBezTo>
                    <a:cubicBezTo>
                      <a:pt x="55" y="69"/>
                      <a:pt x="56" y="71"/>
                      <a:pt x="55" y="70"/>
                    </a:cubicBezTo>
                    <a:cubicBezTo>
                      <a:pt x="55" y="72"/>
                      <a:pt x="54" y="71"/>
                      <a:pt x="55" y="72"/>
                    </a:cubicBezTo>
                    <a:cubicBezTo>
                      <a:pt x="55" y="72"/>
                      <a:pt x="56" y="71"/>
                      <a:pt x="56" y="71"/>
                    </a:cubicBezTo>
                    <a:cubicBezTo>
                      <a:pt x="55" y="72"/>
                      <a:pt x="56" y="74"/>
                      <a:pt x="54" y="74"/>
                    </a:cubicBezTo>
                    <a:cubicBezTo>
                      <a:pt x="54" y="73"/>
                      <a:pt x="54" y="73"/>
                      <a:pt x="54" y="72"/>
                    </a:cubicBezTo>
                    <a:cubicBezTo>
                      <a:pt x="54" y="72"/>
                      <a:pt x="54" y="73"/>
                      <a:pt x="53" y="73"/>
                    </a:cubicBezTo>
                    <a:cubicBezTo>
                      <a:pt x="53" y="72"/>
                      <a:pt x="54" y="72"/>
                      <a:pt x="54" y="70"/>
                    </a:cubicBezTo>
                    <a:cubicBezTo>
                      <a:pt x="54" y="70"/>
                      <a:pt x="54" y="72"/>
                      <a:pt x="53" y="71"/>
                    </a:cubicBezTo>
                    <a:cubicBezTo>
                      <a:pt x="54" y="73"/>
                      <a:pt x="52" y="71"/>
                      <a:pt x="52" y="73"/>
                    </a:cubicBezTo>
                    <a:cubicBezTo>
                      <a:pt x="52" y="72"/>
                      <a:pt x="52" y="72"/>
                      <a:pt x="52" y="72"/>
                    </a:cubicBezTo>
                    <a:cubicBezTo>
                      <a:pt x="52" y="72"/>
                      <a:pt x="51" y="73"/>
                      <a:pt x="51" y="73"/>
                    </a:cubicBezTo>
                    <a:cubicBezTo>
                      <a:pt x="51" y="72"/>
                      <a:pt x="51" y="72"/>
                      <a:pt x="51" y="72"/>
                    </a:cubicBezTo>
                    <a:cubicBezTo>
                      <a:pt x="51" y="73"/>
                      <a:pt x="49" y="72"/>
                      <a:pt x="49" y="72"/>
                    </a:cubicBezTo>
                    <a:cubicBezTo>
                      <a:pt x="50" y="72"/>
                      <a:pt x="50" y="73"/>
                      <a:pt x="51" y="74"/>
                    </a:cubicBezTo>
                    <a:cubicBezTo>
                      <a:pt x="49" y="75"/>
                      <a:pt x="49" y="72"/>
                      <a:pt x="47" y="73"/>
                    </a:cubicBezTo>
                    <a:cubicBezTo>
                      <a:pt x="47" y="73"/>
                      <a:pt x="48" y="73"/>
                      <a:pt x="48" y="74"/>
                    </a:cubicBezTo>
                    <a:cubicBezTo>
                      <a:pt x="47" y="74"/>
                      <a:pt x="47" y="73"/>
                      <a:pt x="46" y="73"/>
                    </a:cubicBezTo>
                    <a:cubicBezTo>
                      <a:pt x="45" y="74"/>
                      <a:pt x="47" y="74"/>
                      <a:pt x="46" y="75"/>
                    </a:cubicBezTo>
                    <a:cubicBezTo>
                      <a:pt x="46" y="74"/>
                      <a:pt x="46" y="75"/>
                      <a:pt x="45" y="76"/>
                    </a:cubicBezTo>
                    <a:cubicBezTo>
                      <a:pt x="45" y="75"/>
                      <a:pt x="45" y="75"/>
                      <a:pt x="45" y="75"/>
                    </a:cubicBezTo>
                    <a:cubicBezTo>
                      <a:pt x="43" y="74"/>
                      <a:pt x="45" y="77"/>
                      <a:pt x="43" y="76"/>
                    </a:cubicBezTo>
                    <a:cubicBezTo>
                      <a:pt x="44" y="75"/>
                      <a:pt x="44" y="75"/>
                      <a:pt x="44" y="75"/>
                    </a:cubicBezTo>
                    <a:cubicBezTo>
                      <a:pt x="43" y="75"/>
                      <a:pt x="43" y="75"/>
                      <a:pt x="43" y="75"/>
                    </a:cubicBezTo>
                    <a:cubicBezTo>
                      <a:pt x="43" y="74"/>
                      <a:pt x="43" y="74"/>
                      <a:pt x="43" y="74"/>
                    </a:cubicBezTo>
                    <a:cubicBezTo>
                      <a:pt x="43" y="75"/>
                      <a:pt x="42" y="75"/>
                      <a:pt x="41" y="75"/>
                    </a:cubicBezTo>
                    <a:cubicBezTo>
                      <a:pt x="42" y="75"/>
                      <a:pt x="41" y="76"/>
                      <a:pt x="41" y="76"/>
                    </a:cubicBezTo>
                    <a:cubicBezTo>
                      <a:pt x="40" y="76"/>
                      <a:pt x="41" y="75"/>
                      <a:pt x="40" y="75"/>
                    </a:cubicBezTo>
                    <a:cubicBezTo>
                      <a:pt x="40" y="75"/>
                      <a:pt x="40" y="74"/>
                      <a:pt x="41" y="75"/>
                    </a:cubicBezTo>
                    <a:cubicBezTo>
                      <a:pt x="41" y="75"/>
                      <a:pt x="41" y="74"/>
                      <a:pt x="41" y="74"/>
                    </a:cubicBezTo>
                    <a:cubicBezTo>
                      <a:pt x="41" y="74"/>
                      <a:pt x="40" y="74"/>
                      <a:pt x="39" y="74"/>
                    </a:cubicBezTo>
                    <a:cubicBezTo>
                      <a:pt x="40" y="74"/>
                      <a:pt x="40" y="74"/>
                      <a:pt x="40" y="74"/>
                    </a:cubicBezTo>
                    <a:cubicBezTo>
                      <a:pt x="38" y="75"/>
                      <a:pt x="38" y="75"/>
                      <a:pt x="38" y="75"/>
                    </a:cubicBezTo>
                    <a:cubicBezTo>
                      <a:pt x="38" y="75"/>
                      <a:pt x="38" y="75"/>
                      <a:pt x="38" y="74"/>
                    </a:cubicBezTo>
                    <a:cubicBezTo>
                      <a:pt x="38" y="74"/>
                      <a:pt x="38" y="75"/>
                      <a:pt x="37" y="75"/>
                    </a:cubicBezTo>
                    <a:cubicBezTo>
                      <a:pt x="38" y="74"/>
                      <a:pt x="38" y="73"/>
                      <a:pt x="38" y="73"/>
                    </a:cubicBezTo>
                    <a:cubicBezTo>
                      <a:pt x="38" y="73"/>
                      <a:pt x="37" y="74"/>
                      <a:pt x="37" y="74"/>
                    </a:cubicBezTo>
                    <a:cubicBezTo>
                      <a:pt x="37" y="73"/>
                      <a:pt x="36" y="73"/>
                      <a:pt x="37" y="72"/>
                    </a:cubicBezTo>
                    <a:cubicBezTo>
                      <a:pt x="36" y="72"/>
                      <a:pt x="34" y="73"/>
                      <a:pt x="34" y="72"/>
                    </a:cubicBezTo>
                    <a:cubicBezTo>
                      <a:pt x="34" y="73"/>
                      <a:pt x="33" y="73"/>
                      <a:pt x="33" y="73"/>
                    </a:cubicBezTo>
                    <a:cubicBezTo>
                      <a:pt x="32" y="72"/>
                      <a:pt x="32" y="71"/>
                      <a:pt x="30" y="71"/>
                    </a:cubicBezTo>
                    <a:cubicBezTo>
                      <a:pt x="30" y="70"/>
                      <a:pt x="30" y="70"/>
                      <a:pt x="30" y="70"/>
                    </a:cubicBezTo>
                    <a:cubicBezTo>
                      <a:pt x="29" y="70"/>
                      <a:pt x="30" y="72"/>
                      <a:pt x="29" y="72"/>
                    </a:cubicBezTo>
                    <a:cubicBezTo>
                      <a:pt x="28" y="71"/>
                      <a:pt x="29" y="70"/>
                      <a:pt x="29" y="70"/>
                    </a:cubicBezTo>
                    <a:cubicBezTo>
                      <a:pt x="28" y="70"/>
                      <a:pt x="26" y="71"/>
                      <a:pt x="26" y="69"/>
                    </a:cubicBezTo>
                    <a:cubicBezTo>
                      <a:pt x="27" y="69"/>
                      <a:pt x="27" y="70"/>
                      <a:pt x="27" y="70"/>
                    </a:cubicBezTo>
                    <a:close/>
                    <a:moveTo>
                      <a:pt x="18" y="62"/>
                    </a:moveTo>
                    <a:cubicBezTo>
                      <a:pt x="18" y="62"/>
                      <a:pt x="19" y="62"/>
                      <a:pt x="19" y="63"/>
                    </a:cubicBezTo>
                    <a:cubicBezTo>
                      <a:pt x="18" y="63"/>
                      <a:pt x="18" y="63"/>
                      <a:pt x="18" y="62"/>
                    </a:cubicBezTo>
                    <a:close/>
                    <a:moveTo>
                      <a:pt x="8" y="46"/>
                    </a:moveTo>
                    <a:cubicBezTo>
                      <a:pt x="8" y="47"/>
                      <a:pt x="8" y="47"/>
                      <a:pt x="8" y="47"/>
                    </a:cubicBezTo>
                    <a:cubicBezTo>
                      <a:pt x="8" y="47"/>
                      <a:pt x="7" y="47"/>
                      <a:pt x="8" y="46"/>
                    </a:cubicBezTo>
                    <a:close/>
                    <a:moveTo>
                      <a:pt x="31" y="2"/>
                    </a:moveTo>
                    <a:cubicBezTo>
                      <a:pt x="31" y="2"/>
                      <a:pt x="31" y="2"/>
                      <a:pt x="31" y="2"/>
                    </a:cubicBezTo>
                    <a:cubicBezTo>
                      <a:pt x="30" y="1"/>
                      <a:pt x="30" y="1"/>
                      <a:pt x="31" y="2"/>
                    </a:cubicBezTo>
                    <a:close/>
                    <a:moveTo>
                      <a:pt x="32" y="2"/>
                    </a:moveTo>
                    <a:cubicBezTo>
                      <a:pt x="32" y="2"/>
                      <a:pt x="32" y="2"/>
                      <a:pt x="32" y="2"/>
                    </a:cubicBezTo>
                    <a:cubicBezTo>
                      <a:pt x="32" y="2"/>
                      <a:pt x="32" y="2"/>
                      <a:pt x="32" y="2"/>
                    </a:cubicBezTo>
                    <a:cubicBezTo>
                      <a:pt x="32" y="2"/>
                      <a:pt x="32" y="2"/>
                      <a:pt x="32" y="2"/>
                    </a:cubicBezTo>
                    <a:close/>
                    <a:moveTo>
                      <a:pt x="61" y="75"/>
                    </a:moveTo>
                    <a:cubicBezTo>
                      <a:pt x="61" y="75"/>
                      <a:pt x="61" y="75"/>
                      <a:pt x="61" y="75"/>
                    </a:cubicBezTo>
                    <a:cubicBezTo>
                      <a:pt x="61" y="74"/>
                      <a:pt x="61" y="74"/>
                      <a:pt x="61"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37" name="Freeform 144">
                <a:extLst>
                  <a:ext uri="{FF2B5EF4-FFF2-40B4-BE49-F238E27FC236}">
                    <a16:creationId xmlns:a16="http://schemas.microsoft.com/office/drawing/2014/main" id="{9E421360-1EDE-4261-9247-0D4B81F86D07}"/>
                  </a:ext>
                </a:extLst>
              </p:cNvPr>
              <p:cNvSpPr>
                <a:spLocks/>
              </p:cNvSpPr>
              <p:nvPr userDrawn="1"/>
            </p:nvSpPr>
            <p:spPr bwMode="auto">
              <a:xfrm>
                <a:off x="3351" y="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38" name="Freeform 145">
                <a:extLst>
                  <a:ext uri="{FF2B5EF4-FFF2-40B4-BE49-F238E27FC236}">
                    <a16:creationId xmlns:a16="http://schemas.microsoft.com/office/drawing/2014/main" id="{212CD058-A5AD-4EB6-AC56-025CEA734217}"/>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39" name="Freeform 146">
                <a:extLst>
                  <a:ext uri="{FF2B5EF4-FFF2-40B4-BE49-F238E27FC236}">
                    <a16:creationId xmlns:a16="http://schemas.microsoft.com/office/drawing/2014/main" id="{038386ED-A2FF-4FF0-A454-E52B89A95AA8}"/>
                  </a:ext>
                </a:extLst>
              </p:cNvPr>
              <p:cNvSpPr>
                <a:spLocks/>
              </p:cNvSpPr>
              <p:nvPr userDrawn="1"/>
            </p:nvSpPr>
            <p:spPr bwMode="auto">
              <a:xfrm>
                <a:off x="3386" y="62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40" name="Freeform 147">
                <a:extLst>
                  <a:ext uri="{FF2B5EF4-FFF2-40B4-BE49-F238E27FC236}">
                    <a16:creationId xmlns:a16="http://schemas.microsoft.com/office/drawing/2014/main" id="{4501143C-8DF5-4D61-B0D1-FF911816F4A9}"/>
                  </a:ext>
                </a:extLst>
              </p:cNvPr>
              <p:cNvSpPr>
                <a:spLocks/>
              </p:cNvSpPr>
              <p:nvPr userDrawn="1"/>
            </p:nvSpPr>
            <p:spPr bwMode="auto">
              <a:xfrm>
                <a:off x="3500" y="56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41" name="Freeform 148">
                <a:extLst>
                  <a:ext uri="{FF2B5EF4-FFF2-40B4-BE49-F238E27FC236}">
                    <a16:creationId xmlns:a16="http://schemas.microsoft.com/office/drawing/2014/main" id="{D9D9416A-4894-4FCB-BCE7-27E86E12BD49}"/>
                  </a:ext>
                </a:extLst>
              </p:cNvPr>
              <p:cNvSpPr>
                <a:spLocks/>
              </p:cNvSpPr>
              <p:nvPr userDrawn="1"/>
            </p:nvSpPr>
            <p:spPr bwMode="auto">
              <a:xfrm>
                <a:off x="3525" y="598"/>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42" name="Freeform 149">
                <a:extLst>
                  <a:ext uri="{FF2B5EF4-FFF2-40B4-BE49-F238E27FC236}">
                    <a16:creationId xmlns:a16="http://schemas.microsoft.com/office/drawing/2014/main" id="{D1B04987-8BF4-4627-AF2A-44E00475B589}"/>
                  </a:ext>
                </a:extLst>
              </p:cNvPr>
              <p:cNvSpPr>
                <a:spLocks/>
              </p:cNvSpPr>
              <p:nvPr userDrawn="1"/>
            </p:nvSpPr>
            <p:spPr bwMode="auto">
              <a:xfrm>
                <a:off x="3500" y="578"/>
                <a:ext cx="10" cy="5"/>
              </a:xfrm>
              <a:custGeom>
                <a:avLst/>
                <a:gdLst>
                  <a:gd name="T0" fmla="*/ 1 w 2"/>
                  <a:gd name="T1" fmla="*/ 0 h 1"/>
                  <a:gd name="T2" fmla="*/ 2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1" y="1"/>
                      <a:pt x="1" y="1"/>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43" name="Freeform 150">
                <a:extLst>
                  <a:ext uri="{FF2B5EF4-FFF2-40B4-BE49-F238E27FC236}">
                    <a16:creationId xmlns:a16="http://schemas.microsoft.com/office/drawing/2014/main" id="{8DE04C42-FD16-4063-9C22-3B4BC386FA30}"/>
                  </a:ext>
                </a:extLst>
              </p:cNvPr>
              <p:cNvSpPr>
                <a:spLocks/>
              </p:cNvSpPr>
              <p:nvPr userDrawn="1"/>
            </p:nvSpPr>
            <p:spPr bwMode="auto">
              <a:xfrm>
                <a:off x="3510" y="57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44" name="Freeform 151">
                <a:extLst>
                  <a:ext uri="{FF2B5EF4-FFF2-40B4-BE49-F238E27FC236}">
                    <a16:creationId xmlns:a16="http://schemas.microsoft.com/office/drawing/2014/main" id="{754A5F9B-5A91-47E7-A20D-599E176C3459}"/>
                  </a:ext>
                </a:extLst>
              </p:cNvPr>
              <p:cNvSpPr>
                <a:spLocks/>
              </p:cNvSpPr>
              <p:nvPr userDrawn="1"/>
            </p:nvSpPr>
            <p:spPr bwMode="auto">
              <a:xfrm>
                <a:off x="3465" y="553"/>
                <a:ext cx="15" cy="10"/>
              </a:xfrm>
              <a:custGeom>
                <a:avLst/>
                <a:gdLst>
                  <a:gd name="T0" fmla="*/ 2 w 3"/>
                  <a:gd name="T1" fmla="*/ 2 h 2"/>
                  <a:gd name="T2" fmla="*/ 2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2" y="1"/>
                    </a:cubicBezTo>
                    <a:cubicBezTo>
                      <a:pt x="3"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45" name="Freeform 152">
                <a:extLst>
                  <a:ext uri="{FF2B5EF4-FFF2-40B4-BE49-F238E27FC236}">
                    <a16:creationId xmlns:a16="http://schemas.microsoft.com/office/drawing/2014/main" id="{1BB2A8D9-FB0D-4B9E-AA98-27D4E09841E9}"/>
                  </a:ext>
                </a:extLst>
              </p:cNvPr>
              <p:cNvSpPr>
                <a:spLocks/>
              </p:cNvSpPr>
              <p:nvPr userDrawn="1"/>
            </p:nvSpPr>
            <p:spPr bwMode="auto">
              <a:xfrm>
                <a:off x="3500" y="58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46" name="Freeform 153">
                <a:extLst>
                  <a:ext uri="{FF2B5EF4-FFF2-40B4-BE49-F238E27FC236}">
                    <a16:creationId xmlns:a16="http://schemas.microsoft.com/office/drawing/2014/main" id="{5261864A-F065-4736-B548-377C91D8EB6F}"/>
                  </a:ext>
                </a:extLst>
              </p:cNvPr>
              <p:cNvSpPr>
                <a:spLocks/>
              </p:cNvSpPr>
              <p:nvPr userDrawn="1"/>
            </p:nvSpPr>
            <p:spPr bwMode="auto">
              <a:xfrm>
                <a:off x="3480" y="57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47" name="Freeform 154">
                <a:extLst>
                  <a:ext uri="{FF2B5EF4-FFF2-40B4-BE49-F238E27FC236}">
                    <a16:creationId xmlns:a16="http://schemas.microsoft.com/office/drawing/2014/main" id="{B1DD00E2-1963-4521-906D-0748BB3F3DA6}"/>
                  </a:ext>
                </a:extLst>
              </p:cNvPr>
              <p:cNvSpPr>
                <a:spLocks/>
              </p:cNvSpPr>
              <p:nvPr userDrawn="1"/>
            </p:nvSpPr>
            <p:spPr bwMode="auto">
              <a:xfrm>
                <a:off x="3485"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48" name="Freeform 155">
                <a:extLst>
                  <a:ext uri="{FF2B5EF4-FFF2-40B4-BE49-F238E27FC236}">
                    <a16:creationId xmlns:a16="http://schemas.microsoft.com/office/drawing/2014/main" id="{56C1BC62-3373-4D04-A0F6-6C685840DC7E}"/>
                  </a:ext>
                </a:extLst>
              </p:cNvPr>
              <p:cNvSpPr>
                <a:spLocks/>
              </p:cNvSpPr>
              <p:nvPr userDrawn="1"/>
            </p:nvSpPr>
            <p:spPr bwMode="auto">
              <a:xfrm>
                <a:off x="3490" y="58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49" name="Freeform 156">
                <a:extLst>
                  <a:ext uri="{FF2B5EF4-FFF2-40B4-BE49-F238E27FC236}">
                    <a16:creationId xmlns:a16="http://schemas.microsoft.com/office/drawing/2014/main" id="{4129298D-79CB-4E2D-83A5-9CEAE5CD290A}"/>
                  </a:ext>
                </a:extLst>
              </p:cNvPr>
              <p:cNvSpPr>
                <a:spLocks/>
              </p:cNvSpPr>
              <p:nvPr userDrawn="1"/>
            </p:nvSpPr>
            <p:spPr bwMode="auto">
              <a:xfrm>
                <a:off x="3430" y="57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50" name="Freeform 157">
                <a:extLst>
                  <a:ext uri="{FF2B5EF4-FFF2-40B4-BE49-F238E27FC236}">
                    <a16:creationId xmlns:a16="http://schemas.microsoft.com/office/drawing/2014/main" id="{7115FF23-F7BE-4FD6-A57F-556DDECCA20B}"/>
                  </a:ext>
                </a:extLst>
              </p:cNvPr>
              <p:cNvSpPr>
                <a:spLocks/>
              </p:cNvSpPr>
              <p:nvPr userDrawn="1"/>
            </p:nvSpPr>
            <p:spPr bwMode="auto">
              <a:xfrm>
                <a:off x="3445" y="5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51" name="Freeform 158">
                <a:extLst>
                  <a:ext uri="{FF2B5EF4-FFF2-40B4-BE49-F238E27FC236}">
                    <a16:creationId xmlns:a16="http://schemas.microsoft.com/office/drawing/2014/main" id="{E0722E7F-C37D-482A-BFD4-922EDCF4FA14}"/>
                  </a:ext>
                </a:extLst>
              </p:cNvPr>
              <p:cNvSpPr>
                <a:spLocks/>
              </p:cNvSpPr>
              <p:nvPr userDrawn="1"/>
            </p:nvSpPr>
            <p:spPr bwMode="auto">
              <a:xfrm>
                <a:off x="3430" y="593"/>
                <a:ext cx="10" cy="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52" name="Freeform 159">
                <a:extLst>
                  <a:ext uri="{FF2B5EF4-FFF2-40B4-BE49-F238E27FC236}">
                    <a16:creationId xmlns:a16="http://schemas.microsoft.com/office/drawing/2014/main" id="{A6C61BD5-85F8-44C4-AE88-F71F730617DC}"/>
                  </a:ext>
                </a:extLst>
              </p:cNvPr>
              <p:cNvSpPr>
                <a:spLocks/>
              </p:cNvSpPr>
              <p:nvPr userDrawn="1"/>
            </p:nvSpPr>
            <p:spPr bwMode="auto">
              <a:xfrm>
                <a:off x="3371" y="608"/>
                <a:ext cx="5" cy="10"/>
              </a:xfrm>
              <a:custGeom>
                <a:avLst/>
                <a:gdLst>
                  <a:gd name="T0" fmla="*/ 5 w 5"/>
                  <a:gd name="T1" fmla="*/ 10 h 10"/>
                  <a:gd name="T2" fmla="*/ 5 w 5"/>
                  <a:gd name="T3" fmla="*/ 5 h 10"/>
                  <a:gd name="T4" fmla="*/ 0 w 5"/>
                  <a:gd name="T5" fmla="*/ 0 h 10"/>
                  <a:gd name="T6" fmla="*/ 5 w 5"/>
                  <a:gd name="T7" fmla="*/ 10 h 10"/>
                </a:gdLst>
                <a:ahLst/>
                <a:cxnLst>
                  <a:cxn ang="0">
                    <a:pos x="T0" y="T1"/>
                  </a:cxn>
                  <a:cxn ang="0">
                    <a:pos x="T2" y="T3"/>
                  </a:cxn>
                  <a:cxn ang="0">
                    <a:pos x="T4" y="T5"/>
                  </a:cxn>
                  <a:cxn ang="0">
                    <a:pos x="T6" y="T7"/>
                  </a:cxn>
                </a:cxnLst>
                <a:rect l="0" t="0" r="r" b="b"/>
                <a:pathLst>
                  <a:path w="5" h="10">
                    <a:moveTo>
                      <a:pt x="5" y="10"/>
                    </a:moveTo>
                    <a:lnTo>
                      <a:pt x="5" y="5"/>
                    </a:lnTo>
                    <a:lnTo>
                      <a:pt x="0" y="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53" name="Freeform 160">
                <a:extLst>
                  <a:ext uri="{FF2B5EF4-FFF2-40B4-BE49-F238E27FC236}">
                    <a16:creationId xmlns:a16="http://schemas.microsoft.com/office/drawing/2014/main" id="{80537748-C55E-45A0-A71D-3242E9B47CF6}"/>
                  </a:ext>
                </a:extLst>
              </p:cNvPr>
              <p:cNvSpPr>
                <a:spLocks/>
              </p:cNvSpPr>
              <p:nvPr userDrawn="1"/>
            </p:nvSpPr>
            <p:spPr bwMode="auto">
              <a:xfrm>
                <a:off x="3356" y="668"/>
                <a:ext cx="10" cy="5"/>
              </a:xfrm>
              <a:custGeom>
                <a:avLst/>
                <a:gdLst>
                  <a:gd name="T0" fmla="*/ 2 w 2"/>
                  <a:gd name="T1" fmla="*/ 1 h 1"/>
                  <a:gd name="T2" fmla="*/ 1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1"/>
                      <a:pt x="1" y="1"/>
                      <a:pt x="1" y="0"/>
                    </a:cubicBezTo>
                    <a:cubicBezTo>
                      <a:pt x="1" y="0"/>
                      <a:pt x="1" y="0"/>
                      <a:pt x="0" y="0"/>
                    </a:cubicBezTo>
                    <a:cubicBezTo>
                      <a:pt x="1"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54" name="Freeform 161">
                <a:extLst>
                  <a:ext uri="{FF2B5EF4-FFF2-40B4-BE49-F238E27FC236}">
                    <a16:creationId xmlns:a16="http://schemas.microsoft.com/office/drawing/2014/main" id="{869569A6-B1F6-4EF7-AEC5-E7C3A23F9871}"/>
                  </a:ext>
                </a:extLst>
              </p:cNvPr>
              <p:cNvSpPr>
                <a:spLocks/>
              </p:cNvSpPr>
              <p:nvPr userDrawn="1"/>
            </p:nvSpPr>
            <p:spPr bwMode="auto">
              <a:xfrm>
                <a:off x="335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55" name="Freeform 162">
                <a:extLst>
                  <a:ext uri="{FF2B5EF4-FFF2-40B4-BE49-F238E27FC236}">
                    <a16:creationId xmlns:a16="http://schemas.microsoft.com/office/drawing/2014/main" id="{975CECD1-F982-47B4-8116-362000CAB343}"/>
                  </a:ext>
                </a:extLst>
              </p:cNvPr>
              <p:cNvSpPr>
                <a:spLocks/>
              </p:cNvSpPr>
              <p:nvPr userDrawn="1"/>
            </p:nvSpPr>
            <p:spPr bwMode="auto">
              <a:xfrm>
                <a:off x="3644" y="698"/>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56" name="Freeform 163">
                <a:extLst>
                  <a:ext uri="{FF2B5EF4-FFF2-40B4-BE49-F238E27FC236}">
                    <a16:creationId xmlns:a16="http://schemas.microsoft.com/office/drawing/2014/main" id="{58B754B3-C1A5-4182-8E45-3488719B69B3}"/>
                  </a:ext>
                </a:extLst>
              </p:cNvPr>
              <p:cNvSpPr>
                <a:spLocks/>
              </p:cNvSpPr>
              <p:nvPr userDrawn="1"/>
            </p:nvSpPr>
            <p:spPr bwMode="auto">
              <a:xfrm>
                <a:off x="3634" y="69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57" name="Freeform 164">
                <a:extLst>
                  <a:ext uri="{FF2B5EF4-FFF2-40B4-BE49-F238E27FC236}">
                    <a16:creationId xmlns:a16="http://schemas.microsoft.com/office/drawing/2014/main" id="{04C8938F-3821-4C2C-9A3B-113612557A2E}"/>
                  </a:ext>
                </a:extLst>
              </p:cNvPr>
              <p:cNvSpPr>
                <a:spLocks/>
              </p:cNvSpPr>
              <p:nvPr userDrawn="1"/>
            </p:nvSpPr>
            <p:spPr bwMode="auto">
              <a:xfrm>
                <a:off x="3396" y="848"/>
                <a:ext cx="5" cy="5"/>
              </a:xfrm>
              <a:custGeom>
                <a:avLst/>
                <a:gdLst>
                  <a:gd name="T0" fmla="*/ 1 w 1"/>
                  <a:gd name="T1" fmla="*/ 0 h 1"/>
                  <a:gd name="T2" fmla="*/ 1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1"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58" name="Freeform 165">
                <a:extLst>
                  <a:ext uri="{FF2B5EF4-FFF2-40B4-BE49-F238E27FC236}">
                    <a16:creationId xmlns:a16="http://schemas.microsoft.com/office/drawing/2014/main" id="{AF2DB67E-4449-4393-AF23-41866D15C130}"/>
                  </a:ext>
                </a:extLst>
              </p:cNvPr>
              <p:cNvSpPr>
                <a:spLocks/>
              </p:cNvSpPr>
              <p:nvPr userDrawn="1"/>
            </p:nvSpPr>
            <p:spPr bwMode="auto">
              <a:xfrm>
                <a:off x="3421" y="8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59" name="Freeform 166">
                <a:extLst>
                  <a:ext uri="{FF2B5EF4-FFF2-40B4-BE49-F238E27FC236}">
                    <a16:creationId xmlns:a16="http://schemas.microsoft.com/office/drawing/2014/main" id="{74D8C806-4330-453D-837D-2B62F7236754}"/>
                  </a:ext>
                </a:extLst>
              </p:cNvPr>
              <p:cNvSpPr>
                <a:spLocks/>
              </p:cNvSpPr>
              <p:nvPr userDrawn="1"/>
            </p:nvSpPr>
            <p:spPr bwMode="auto">
              <a:xfrm>
                <a:off x="3450" y="89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60" name="Freeform 167">
                <a:extLst>
                  <a:ext uri="{FF2B5EF4-FFF2-40B4-BE49-F238E27FC236}">
                    <a16:creationId xmlns:a16="http://schemas.microsoft.com/office/drawing/2014/main" id="{6058C190-C0D9-474C-8E14-63F35326DAAA}"/>
                  </a:ext>
                </a:extLst>
              </p:cNvPr>
              <p:cNvSpPr>
                <a:spLocks/>
              </p:cNvSpPr>
              <p:nvPr userDrawn="1"/>
            </p:nvSpPr>
            <p:spPr bwMode="auto">
              <a:xfrm>
                <a:off x="3968" y="408"/>
                <a:ext cx="5" cy="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61" name="Freeform 168">
                <a:extLst>
                  <a:ext uri="{FF2B5EF4-FFF2-40B4-BE49-F238E27FC236}">
                    <a16:creationId xmlns:a16="http://schemas.microsoft.com/office/drawing/2014/main" id="{4D5F9606-D7BB-4EFF-AC03-A7BB3208FD19}"/>
                  </a:ext>
                </a:extLst>
              </p:cNvPr>
              <p:cNvSpPr>
                <a:spLocks/>
              </p:cNvSpPr>
              <p:nvPr userDrawn="1"/>
            </p:nvSpPr>
            <p:spPr bwMode="auto">
              <a:xfrm>
                <a:off x="3948" y="37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62" name="Freeform 169">
                <a:extLst>
                  <a:ext uri="{FF2B5EF4-FFF2-40B4-BE49-F238E27FC236}">
                    <a16:creationId xmlns:a16="http://schemas.microsoft.com/office/drawing/2014/main" id="{418DEA3B-CE32-436C-9E1A-D62D0E61F0D6}"/>
                  </a:ext>
                </a:extLst>
              </p:cNvPr>
              <p:cNvSpPr>
                <a:spLocks/>
              </p:cNvSpPr>
              <p:nvPr userDrawn="1"/>
            </p:nvSpPr>
            <p:spPr bwMode="auto">
              <a:xfrm>
                <a:off x="3933" y="35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1"/>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63" name="Freeform 170">
                <a:extLst>
                  <a:ext uri="{FF2B5EF4-FFF2-40B4-BE49-F238E27FC236}">
                    <a16:creationId xmlns:a16="http://schemas.microsoft.com/office/drawing/2014/main" id="{237E8C9F-8202-4A6C-B5F6-1E7C20F6DB96}"/>
                  </a:ext>
                </a:extLst>
              </p:cNvPr>
              <p:cNvSpPr>
                <a:spLocks/>
              </p:cNvSpPr>
              <p:nvPr userDrawn="1"/>
            </p:nvSpPr>
            <p:spPr bwMode="auto">
              <a:xfrm>
                <a:off x="3938" y="333"/>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64" name="Freeform 171">
                <a:extLst>
                  <a:ext uri="{FF2B5EF4-FFF2-40B4-BE49-F238E27FC236}">
                    <a16:creationId xmlns:a16="http://schemas.microsoft.com/office/drawing/2014/main" id="{DA1B060F-7F27-4301-BBB6-F9F4A10431A3}"/>
                  </a:ext>
                </a:extLst>
              </p:cNvPr>
              <p:cNvSpPr>
                <a:spLocks/>
              </p:cNvSpPr>
              <p:nvPr userDrawn="1"/>
            </p:nvSpPr>
            <p:spPr bwMode="auto">
              <a:xfrm>
                <a:off x="3943" y="333"/>
                <a:ext cx="5" cy="10"/>
              </a:xfrm>
              <a:custGeom>
                <a:avLst/>
                <a:gdLst>
                  <a:gd name="T0" fmla="*/ 0 w 1"/>
                  <a:gd name="T1" fmla="*/ 1 h 2"/>
                  <a:gd name="T2" fmla="*/ 0 w 1"/>
                  <a:gd name="T3" fmla="*/ 1 h 2"/>
                </a:gdLst>
                <a:ahLst/>
                <a:cxnLst>
                  <a:cxn ang="0">
                    <a:pos x="T0" y="T1"/>
                  </a:cxn>
                  <a:cxn ang="0">
                    <a:pos x="T2" y="T3"/>
                  </a:cxn>
                </a:cxnLst>
                <a:rect l="0" t="0" r="r" b="b"/>
                <a:pathLst>
                  <a:path w="1" h="2">
                    <a:moveTo>
                      <a:pt x="0" y="1"/>
                    </a:move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65" name="Freeform 172">
                <a:extLst>
                  <a:ext uri="{FF2B5EF4-FFF2-40B4-BE49-F238E27FC236}">
                    <a16:creationId xmlns:a16="http://schemas.microsoft.com/office/drawing/2014/main" id="{B7961745-11FE-472B-BF9C-DC3F5B74F33F}"/>
                  </a:ext>
                </a:extLst>
              </p:cNvPr>
              <p:cNvSpPr>
                <a:spLocks/>
              </p:cNvSpPr>
              <p:nvPr userDrawn="1"/>
            </p:nvSpPr>
            <p:spPr bwMode="auto">
              <a:xfrm>
                <a:off x="3938" y="323"/>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66" name="Freeform 173">
                <a:extLst>
                  <a:ext uri="{FF2B5EF4-FFF2-40B4-BE49-F238E27FC236}">
                    <a16:creationId xmlns:a16="http://schemas.microsoft.com/office/drawing/2014/main" id="{3CBC8D2C-4F8F-4D55-A837-3658F03E8F39}"/>
                  </a:ext>
                </a:extLst>
              </p:cNvPr>
              <p:cNvSpPr>
                <a:spLocks/>
              </p:cNvSpPr>
              <p:nvPr userDrawn="1"/>
            </p:nvSpPr>
            <p:spPr bwMode="auto">
              <a:xfrm>
                <a:off x="3928" y="3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67" name="Freeform 174">
                <a:extLst>
                  <a:ext uri="{FF2B5EF4-FFF2-40B4-BE49-F238E27FC236}">
                    <a16:creationId xmlns:a16="http://schemas.microsoft.com/office/drawing/2014/main" id="{9B4C9EB3-A5B7-40A9-A14C-A294611F569E}"/>
                  </a:ext>
                </a:extLst>
              </p:cNvPr>
              <p:cNvSpPr>
                <a:spLocks/>
              </p:cNvSpPr>
              <p:nvPr userDrawn="1"/>
            </p:nvSpPr>
            <p:spPr bwMode="auto">
              <a:xfrm>
                <a:off x="3928" y="328"/>
                <a:ext cx="10"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1" y="0"/>
                      <a:pt x="0" y="0"/>
                      <a:pt x="1"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68" name="Freeform 175">
                <a:extLst>
                  <a:ext uri="{FF2B5EF4-FFF2-40B4-BE49-F238E27FC236}">
                    <a16:creationId xmlns:a16="http://schemas.microsoft.com/office/drawing/2014/main" id="{8CC6962F-F6C2-4EAE-8911-AEDAC376E69C}"/>
                  </a:ext>
                </a:extLst>
              </p:cNvPr>
              <p:cNvSpPr>
                <a:spLocks/>
              </p:cNvSpPr>
              <p:nvPr userDrawn="1"/>
            </p:nvSpPr>
            <p:spPr bwMode="auto">
              <a:xfrm>
                <a:off x="3933" y="333"/>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69" name="Freeform 176">
                <a:extLst>
                  <a:ext uri="{FF2B5EF4-FFF2-40B4-BE49-F238E27FC236}">
                    <a16:creationId xmlns:a16="http://schemas.microsoft.com/office/drawing/2014/main" id="{3AAD1502-58A2-4D72-9C5A-33228BD6511A}"/>
                  </a:ext>
                </a:extLst>
              </p:cNvPr>
              <p:cNvSpPr>
                <a:spLocks/>
              </p:cNvSpPr>
              <p:nvPr userDrawn="1"/>
            </p:nvSpPr>
            <p:spPr bwMode="auto">
              <a:xfrm>
                <a:off x="3933" y="3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70" name="Freeform 177">
                <a:extLst>
                  <a:ext uri="{FF2B5EF4-FFF2-40B4-BE49-F238E27FC236}">
                    <a16:creationId xmlns:a16="http://schemas.microsoft.com/office/drawing/2014/main" id="{BD33E215-4FE3-4F97-8F9F-C856274C548E}"/>
                  </a:ext>
                </a:extLst>
              </p:cNvPr>
              <p:cNvSpPr>
                <a:spLocks/>
              </p:cNvSpPr>
              <p:nvPr userDrawn="1"/>
            </p:nvSpPr>
            <p:spPr bwMode="auto">
              <a:xfrm>
                <a:off x="3918" y="3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71" name="Freeform 178">
                <a:extLst>
                  <a:ext uri="{FF2B5EF4-FFF2-40B4-BE49-F238E27FC236}">
                    <a16:creationId xmlns:a16="http://schemas.microsoft.com/office/drawing/2014/main" id="{ABEACFDA-C7BC-412B-B2FF-811FE48AD5B1}"/>
                  </a:ext>
                </a:extLst>
              </p:cNvPr>
              <p:cNvSpPr>
                <a:spLocks/>
              </p:cNvSpPr>
              <p:nvPr userDrawn="1"/>
            </p:nvSpPr>
            <p:spPr bwMode="auto">
              <a:xfrm>
                <a:off x="3913" y="30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72" name="Freeform 179">
                <a:extLst>
                  <a:ext uri="{FF2B5EF4-FFF2-40B4-BE49-F238E27FC236}">
                    <a16:creationId xmlns:a16="http://schemas.microsoft.com/office/drawing/2014/main" id="{D18CA034-CD14-4EFF-8D5B-A40A5EFD7E87}"/>
                  </a:ext>
                </a:extLst>
              </p:cNvPr>
              <p:cNvSpPr>
                <a:spLocks/>
              </p:cNvSpPr>
              <p:nvPr userDrawn="1"/>
            </p:nvSpPr>
            <p:spPr bwMode="auto">
              <a:xfrm>
                <a:off x="3923" y="328"/>
                <a:ext cx="10" cy="5"/>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73" name="Freeform 180">
                <a:extLst>
                  <a:ext uri="{FF2B5EF4-FFF2-40B4-BE49-F238E27FC236}">
                    <a16:creationId xmlns:a16="http://schemas.microsoft.com/office/drawing/2014/main" id="{1247CAE8-AD17-42DF-A0F3-63A78EC7445E}"/>
                  </a:ext>
                </a:extLst>
              </p:cNvPr>
              <p:cNvSpPr>
                <a:spLocks/>
              </p:cNvSpPr>
              <p:nvPr userDrawn="1"/>
            </p:nvSpPr>
            <p:spPr bwMode="auto">
              <a:xfrm>
                <a:off x="3908" y="288"/>
                <a:ext cx="10" cy="0"/>
              </a:xfrm>
              <a:custGeom>
                <a:avLst/>
                <a:gdLst>
                  <a:gd name="T0" fmla="*/ 5 w 10"/>
                  <a:gd name="T1" fmla="*/ 10 w 10"/>
                  <a:gd name="T2" fmla="*/ 0 w 10"/>
                  <a:gd name="T3" fmla="*/ 5 w 10"/>
                </a:gdLst>
                <a:ahLst/>
                <a:cxnLst>
                  <a:cxn ang="0">
                    <a:pos x="T0" y="0"/>
                  </a:cxn>
                  <a:cxn ang="0">
                    <a:pos x="T1" y="0"/>
                  </a:cxn>
                  <a:cxn ang="0">
                    <a:pos x="T2" y="0"/>
                  </a:cxn>
                  <a:cxn ang="0">
                    <a:pos x="T3" y="0"/>
                  </a:cxn>
                </a:cxnLst>
                <a:rect l="0" t="0" r="r" b="b"/>
                <a:pathLst>
                  <a:path w="10">
                    <a:moveTo>
                      <a:pt x="5" y="0"/>
                    </a:moveTo>
                    <a:lnTo>
                      <a:pt x="10"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74" name="Freeform 181">
                <a:extLst>
                  <a:ext uri="{FF2B5EF4-FFF2-40B4-BE49-F238E27FC236}">
                    <a16:creationId xmlns:a16="http://schemas.microsoft.com/office/drawing/2014/main" id="{01171720-8D9E-4013-B505-4729475D0559}"/>
                  </a:ext>
                </a:extLst>
              </p:cNvPr>
              <p:cNvSpPr>
                <a:spLocks/>
              </p:cNvSpPr>
              <p:nvPr userDrawn="1"/>
            </p:nvSpPr>
            <p:spPr bwMode="auto">
              <a:xfrm>
                <a:off x="3898" y="273"/>
                <a:ext cx="10" cy="5"/>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1" y="0"/>
                      <a:pt x="2" y="0"/>
                    </a:cubicBezTo>
                    <a:cubicBezTo>
                      <a:pt x="1" y="0"/>
                      <a:pt x="1"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75" name="Freeform 182">
                <a:extLst>
                  <a:ext uri="{FF2B5EF4-FFF2-40B4-BE49-F238E27FC236}">
                    <a16:creationId xmlns:a16="http://schemas.microsoft.com/office/drawing/2014/main" id="{BE6EE0D7-4290-40F2-8B84-E1547B1B4D51}"/>
                  </a:ext>
                </a:extLst>
              </p:cNvPr>
              <p:cNvSpPr>
                <a:spLocks/>
              </p:cNvSpPr>
              <p:nvPr userDrawn="1"/>
            </p:nvSpPr>
            <p:spPr bwMode="auto">
              <a:xfrm>
                <a:off x="3893" y="27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76" name="Freeform 183">
                <a:extLst>
                  <a:ext uri="{FF2B5EF4-FFF2-40B4-BE49-F238E27FC236}">
                    <a16:creationId xmlns:a16="http://schemas.microsoft.com/office/drawing/2014/main" id="{78DB1CD4-4DC7-44D5-BF86-C405066E59C1}"/>
                  </a:ext>
                </a:extLst>
              </p:cNvPr>
              <p:cNvSpPr>
                <a:spLocks/>
              </p:cNvSpPr>
              <p:nvPr userDrawn="1"/>
            </p:nvSpPr>
            <p:spPr bwMode="auto">
              <a:xfrm>
                <a:off x="3908" y="29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77" name="Freeform 184">
                <a:extLst>
                  <a:ext uri="{FF2B5EF4-FFF2-40B4-BE49-F238E27FC236}">
                    <a16:creationId xmlns:a16="http://schemas.microsoft.com/office/drawing/2014/main" id="{6C2BB7B0-A475-4B02-B212-B82353C54EDE}"/>
                  </a:ext>
                </a:extLst>
              </p:cNvPr>
              <p:cNvSpPr>
                <a:spLocks/>
              </p:cNvSpPr>
              <p:nvPr userDrawn="1"/>
            </p:nvSpPr>
            <p:spPr bwMode="auto">
              <a:xfrm>
                <a:off x="3908" y="29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78" name="Freeform 185">
                <a:extLst>
                  <a:ext uri="{FF2B5EF4-FFF2-40B4-BE49-F238E27FC236}">
                    <a16:creationId xmlns:a16="http://schemas.microsoft.com/office/drawing/2014/main" id="{3A913681-9D71-4DF5-AF34-BEDB5C837F24}"/>
                  </a:ext>
                </a:extLst>
              </p:cNvPr>
              <p:cNvSpPr>
                <a:spLocks/>
              </p:cNvSpPr>
              <p:nvPr userDrawn="1"/>
            </p:nvSpPr>
            <p:spPr bwMode="auto">
              <a:xfrm>
                <a:off x="3908" y="2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79" name="Freeform 186">
                <a:extLst>
                  <a:ext uri="{FF2B5EF4-FFF2-40B4-BE49-F238E27FC236}">
                    <a16:creationId xmlns:a16="http://schemas.microsoft.com/office/drawing/2014/main" id="{9821C9CC-0DAE-4F2A-A883-3B6DF13C7DC9}"/>
                  </a:ext>
                </a:extLst>
              </p:cNvPr>
              <p:cNvSpPr>
                <a:spLocks/>
              </p:cNvSpPr>
              <p:nvPr userDrawn="1"/>
            </p:nvSpPr>
            <p:spPr bwMode="auto">
              <a:xfrm>
                <a:off x="3913" y="313"/>
                <a:ext cx="5" cy="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80" name="Freeform 187">
                <a:extLst>
                  <a:ext uri="{FF2B5EF4-FFF2-40B4-BE49-F238E27FC236}">
                    <a16:creationId xmlns:a16="http://schemas.microsoft.com/office/drawing/2014/main" id="{AA30AD39-D885-4570-8E2A-401392E80794}"/>
                  </a:ext>
                </a:extLst>
              </p:cNvPr>
              <p:cNvSpPr>
                <a:spLocks/>
              </p:cNvSpPr>
              <p:nvPr userDrawn="1"/>
            </p:nvSpPr>
            <p:spPr bwMode="auto">
              <a:xfrm>
                <a:off x="3908" y="30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81" name="Rectangle 188">
                <a:extLst>
                  <a:ext uri="{FF2B5EF4-FFF2-40B4-BE49-F238E27FC236}">
                    <a16:creationId xmlns:a16="http://schemas.microsoft.com/office/drawing/2014/main" id="{20A8B447-B424-4E46-AE6F-C62C7F1F1DA8}"/>
                  </a:ext>
                </a:extLst>
              </p:cNvPr>
              <p:cNvSpPr>
                <a:spLocks noChangeArrowheads="1"/>
              </p:cNvSpPr>
              <p:nvPr userDrawn="1"/>
            </p:nvSpPr>
            <p:spPr bwMode="auto">
              <a:xfrm>
                <a:off x="3908"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82" name="Freeform 189">
                <a:extLst>
                  <a:ext uri="{FF2B5EF4-FFF2-40B4-BE49-F238E27FC236}">
                    <a16:creationId xmlns:a16="http://schemas.microsoft.com/office/drawing/2014/main" id="{AB1CC81F-C891-4A70-A332-E3CC26A955F2}"/>
                  </a:ext>
                </a:extLst>
              </p:cNvPr>
              <p:cNvSpPr>
                <a:spLocks/>
              </p:cNvSpPr>
              <p:nvPr userDrawn="1"/>
            </p:nvSpPr>
            <p:spPr bwMode="auto">
              <a:xfrm>
                <a:off x="3888" y="278"/>
                <a:ext cx="10" cy="5"/>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0" y="0"/>
                    </a:cubicBezTo>
                    <a:cubicBezTo>
                      <a:pt x="1" y="0"/>
                      <a:pt x="1" y="1"/>
                      <a:pt x="1"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83" name="Freeform 190">
                <a:extLst>
                  <a:ext uri="{FF2B5EF4-FFF2-40B4-BE49-F238E27FC236}">
                    <a16:creationId xmlns:a16="http://schemas.microsoft.com/office/drawing/2014/main" id="{2532F9A9-A930-4565-BD30-3CA0D854B18D}"/>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84" name="Rectangle 191">
                <a:extLst>
                  <a:ext uri="{FF2B5EF4-FFF2-40B4-BE49-F238E27FC236}">
                    <a16:creationId xmlns:a16="http://schemas.microsoft.com/office/drawing/2014/main" id="{0506A52C-6458-4DF8-A6FA-E2926C974762}"/>
                  </a:ext>
                </a:extLst>
              </p:cNvPr>
              <p:cNvSpPr>
                <a:spLocks noChangeArrowheads="1"/>
              </p:cNvSpPr>
              <p:nvPr userDrawn="1"/>
            </p:nvSpPr>
            <p:spPr bwMode="auto">
              <a:xfrm>
                <a:off x="3868" y="25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85" name="Freeform 192">
                <a:extLst>
                  <a:ext uri="{FF2B5EF4-FFF2-40B4-BE49-F238E27FC236}">
                    <a16:creationId xmlns:a16="http://schemas.microsoft.com/office/drawing/2014/main" id="{FA3F6D48-5C37-4C0F-A62C-1B0A3E437EA4}"/>
                  </a:ext>
                </a:extLst>
              </p:cNvPr>
              <p:cNvSpPr>
                <a:spLocks/>
              </p:cNvSpPr>
              <p:nvPr userDrawn="1"/>
            </p:nvSpPr>
            <p:spPr bwMode="auto">
              <a:xfrm>
                <a:off x="3893" y="28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1" y="1"/>
                      <a:pt x="1" y="1"/>
                    </a:cubicBezTo>
                    <a:cubicBezTo>
                      <a:pt x="1" y="1"/>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86" name="Freeform 193">
                <a:extLst>
                  <a:ext uri="{FF2B5EF4-FFF2-40B4-BE49-F238E27FC236}">
                    <a16:creationId xmlns:a16="http://schemas.microsoft.com/office/drawing/2014/main" id="{1632D8AC-7968-4FC8-BA44-5A174E6A61F5}"/>
                  </a:ext>
                </a:extLst>
              </p:cNvPr>
              <p:cNvSpPr>
                <a:spLocks/>
              </p:cNvSpPr>
              <p:nvPr userDrawn="1"/>
            </p:nvSpPr>
            <p:spPr bwMode="auto">
              <a:xfrm>
                <a:off x="3883" y="26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87" name="Freeform 194">
                <a:extLst>
                  <a:ext uri="{FF2B5EF4-FFF2-40B4-BE49-F238E27FC236}">
                    <a16:creationId xmlns:a16="http://schemas.microsoft.com/office/drawing/2014/main" id="{7B63D9E8-F6D5-4293-98C3-E2F0E312F590}"/>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88" name="Freeform 195">
                <a:extLst>
                  <a:ext uri="{FF2B5EF4-FFF2-40B4-BE49-F238E27FC236}">
                    <a16:creationId xmlns:a16="http://schemas.microsoft.com/office/drawing/2014/main" id="{CB0DC2B5-A806-419C-BE6B-89430CD7A638}"/>
                  </a:ext>
                </a:extLst>
              </p:cNvPr>
              <p:cNvSpPr>
                <a:spLocks/>
              </p:cNvSpPr>
              <p:nvPr userDrawn="1"/>
            </p:nvSpPr>
            <p:spPr bwMode="auto">
              <a:xfrm>
                <a:off x="3898" y="288"/>
                <a:ext cx="5"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89" name="Freeform 196">
                <a:extLst>
                  <a:ext uri="{FF2B5EF4-FFF2-40B4-BE49-F238E27FC236}">
                    <a16:creationId xmlns:a16="http://schemas.microsoft.com/office/drawing/2014/main" id="{68DD2E7B-8F3B-4DB2-991D-668259160DE2}"/>
                  </a:ext>
                </a:extLst>
              </p:cNvPr>
              <p:cNvSpPr>
                <a:spLocks/>
              </p:cNvSpPr>
              <p:nvPr userDrawn="1"/>
            </p:nvSpPr>
            <p:spPr bwMode="auto">
              <a:xfrm>
                <a:off x="3843" y="263"/>
                <a:ext cx="25" cy="15"/>
              </a:xfrm>
              <a:custGeom>
                <a:avLst/>
                <a:gdLst>
                  <a:gd name="T0" fmla="*/ 1 w 5"/>
                  <a:gd name="T1" fmla="*/ 3 h 3"/>
                  <a:gd name="T2" fmla="*/ 3 w 5"/>
                  <a:gd name="T3" fmla="*/ 3 h 3"/>
                  <a:gd name="T4" fmla="*/ 5 w 5"/>
                  <a:gd name="T5" fmla="*/ 0 h 3"/>
                  <a:gd name="T6" fmla="*/ 4 w 5"/>
                  <a:gd name="T7" fmla="*/ 0 h 3"/>
                  <a:gd name="T8" fmla="*/ 4 w 5"/>
                  <a:gd name="T9" fmla="*/ 2 h 3"/>
                  <a:gd name="T10" fmla="*/ 3 w 5"/>
                  <a:gd name="T11" fmla="*/ 1 h 3"/>
                  <a:gd name="T12" fmla="*/ 0 w 5"/>
                  <a:gd name="T13" fmla="*/ 2 h 3"/>
                  <a:gd name="T14" fmla="*/ 2 w 5"/>
                  <a:gd name="T15" fmla="*/ 2 h 3"/>
                  <a:gd name="T16" fmla="*/ 1 w 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1" y="3"/>
                    </a:moveTo>
                    <a:cubicBezTo>
                      <a:pt x="2" y="2"/>
                      <a:pt x="3" y="2"/>
                      <a:pt x="3" y="3"/>
                    </a:cubicBezTo>
                    <a:cubicBezTo>
                      <a:pt x="4" y="3"/>
                      <a:pt x="5" y="1"/>
                      <a:pt x="5" y="0"/>
                    </a:cubicBezTo>
                    <a:cubicBezTo>
                      <a:pt x="5" y="0"/>
                      <a:pt x="5" y="0"/>
                      <a:pt x="4" y="0"/>
                    </a:cubicBezTo>
                    <a:cubicBezTo>
                      <a:pt x="4" y="0"/>
                      <a:pt x="5" y="2"/>
                      <a:pt x="4" y="2"/>
                    </a:cubicBezTo>
                    <a:cubicBezTo>
                      <a:pt x="3" y="2"/>
                      <a:pt x="3" y="1"/>
                      <a:pt x="3" y="1"/>
                    </a:cubicBezTo>
                    <a:cubicBezTo>
                      <a:pt x="3" y="2"/>
                      <a:pt x="1" y="1"/>
                      <a:pt x="0" y="2"/>
                    </a:cubicBezTo>
                    <a:cubicBezTo>
                      <a:pt x="2" y="2"/>
                      <a:pt x="2" y="2"/>
                      <a:pt x="2" y="2"/>
                    </a:cubicBezTo>
                    <a:cubicBezTo>
                      <a:pt x="1"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90" name="Freeform 197">
                <a:extLst>
                  <a:ext uri="{FF2B5EF4-FFF2-40B4-BE49-F238E27FC236}">
                    <a16:creationId xmlns:a16="http://schemas.microsoft.com/office/drawing/2014/main" id="{D52F332D-9085-4E8C-940C-7E5162CDFAC7}"/>
                  </a:ext>
                </a:extLst>
              </p:cNvPr>
              <p:cNvSpPr>
                <a:spLocks/>
              </p:cNvSpPr>
              <p:nvPr userDrawn="1"/>
            </p:nvSpPr>
            <p:spPr bwMode="auto">
              <a:xfrm>
                <a:off x="3868" y="258"/>
                <a:ext cx="10" cy="10"/>
              </a:xfrm>
              <a:custGeom>
                <a:avLst/>
                <a:gdLst>
                  <a:gd name="T0" fmla="*/ 2 w 2"/>
                  <a:gd name="T1" fmla="*/ 2 h 2"/>
                  <a:gd name="T2" fmla="*/ 2 w 2"/>
                  <a:gd name="T3" fmla="*/ 2 h 2"/>
                  <a:gd name="T4" fmla="*/ 2 w 2"/>
                  <a:gd name="T5" fmla="*/ 0 h 2"/>
                  <a:gd name="T6" fmla="*/ 0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2" y="2"/>
                      <a:pt x="2" y="2"/>
                      <a:pt x="2" y="2"/>
                    </a:cubicBezTo>
                    <a:cubicBezTo>
                      <a:pt x="2" y="2"/>
                      <a:pt x="2" y="1"/>
                      <a:pt x="2" y="0"/>
                    </a:cubicBezTo>
                    <a:cubicBezTo>
                      <a:pt x="1" y="0"/>
                      <a:pt x="1" y="0"/>
                      <a:pt x="0" y="1"/>
                    </a:cubicBezTo>
                    <a:cubicBezTo>
                      <a:pt x="0" y="1"/>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91" name="Freeform 198">
                <a:extLst>
                  <a:ext uri="{FF2B5EF4-FFF2-40B4-BE49-F238E27FC236}">
                    <a16:creationId xmlns:a16="http://schemas.microsoft.com/office/drawing/2014/main" id="{4A8A4641-8F96-459C-847F-7484B2DFE30A}"/>
                  </a:ext>
                </a:extLst>
              </p:cNvPr>
              <p:cNvSpPr>
                <a:spLocks/>
              </p:cNvSpPr>
              <p:nvPr userDrawn="1"/>
            </p:nvSpPr>
            <p:spPr bwMode="auto">
              <a:xfrm>
                <a:off x="3878" y="268"/>
                <a:ext cx="10" cy="15"/>
              </a:xfrm>
              <a:custGeom>
                <a:avLst/>
                <a:gdLst>
                  <a:gd name="T0" fmla="*/ 1 w 2"/>
                  <a:gd name="T1" fmla="*/ 1 h 3"/>
                  <a:gd name="T2" fmla="*/ 0 w 2"/>
                  <a:gd name="T3" fmla="*/ 2 h 3"/>
                  <a:gd name="T4" fmla="*/ 1 w 2"/>
                  <a:gd name="T5" fmla="*/ 3 h 3"/>
                  <a:gd name="T6" fmla="*/ 1 w 2"/>
                  <a:gd name="T7" fmla="*/ 1 h 3"/>
                  <a:gd name="T8" fmla="*/ 2 w 2"/>
                  <a:gd name="T9" fmla="*/ 2 h 3"/>
                  <a:gd name="T10" fmla="*/ 2 w 2"/>
                  <a:gd name="T11" fmla="*/ 1 h 3"/>
                  <a:gd name="T12" fmla="*/ 2 w 2"/>
                  <a:gd name="T13" fmla="*/ 1 h 3"/>
                  <a:gd name="T14" fmla="*/ 2 w 2"/>
                  <a:gd name="T15" fmla="*/ 1 h 3"/>
                  <a:gd name="T16" fmla="*/ 2 w 2"/>
                  <a:gd name="T17" fmla="*/ 1 h 3"/>
                  <a:gd name="T18" fmla="*/ 2 w 2"/>
                  <a:gd name="T19" fmla="*/ 1 h 3"/>
                  <a:gd name="T20" fmla="*/ 2 w 2"/>
                  <a:gd name="T21" fmla="*/ 1 h 3"/>
                  <a:gd name="T22" fmla="*/ 1 w 2"/>
                  <a:gd name="T23" fmla="*/ 1 h 3"/>
                  <a:gd name="T24" fmla="*/ 2 w 2"/>
                  <a:gd name="T25" fmla="*/ 1 h 3"/>
                  <a:gd name="T26" fmla="*/ 2 w 2"/>
                  <a:gd name="T27" fmla="*/ 1 h 3"/>
                  <a:gd name="T28" fmla="*/ 2 w 2"/>
                  <a:gd name="T29" fmla="*/ 1 h 3"/>
                  <a:gd name="T30" fmla="*/ 0 w 2"/>
                  <a:gd name="T31" fmla="*/ 0 h 3"/>
                  <a:gd name="T32" fmla="*/ 1 w 2"/>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3">
                    <a:moveTo>
                      <a:pt x="1" y="1"/>
                    </a:moveTo>
                    <a:cubicBezTo>
                      <a:pt x="1" y="2"/>
                      <a:pt x="0" y="1"/>
                      <a:pt x="0" y="2"/>
                    </a:cubicBezTo>
                    <a:cubicBezTo>
                      <a:pt x="0" y="3"/>
                      <a:pt x="1" y="2"/>
                      <a:pt x="1" y="3"/>
                    </a:cubicBezTo>
                    <a:cubicBezTo>
                      <a:pt x="0" y="1"/>
                      <a:pt x="2" y="3"/>
                      <a:pt x="1" y="1"/>
                    </a:cubicBezTo>
                    <a:cubicBezTo>
                      <a:pt x="2" y="1"/>
                      <a:pt x="2" y="2"/>
                      <a:pt x="2" y="2"/>
                    </a:cubicBezTo>
                    <a:cubicBezTo>
                      <a:pt x="2" y="2"/>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2" y="1"/>
                    </a:cubicBezTo>
                    <a:cubicBezTo>
                      <a:pt x="2" y="1"/>
                      <a:pt x="2" y="1"/>
                      <a:pt x="2" y="1"/>
                    </a:cubicBezTo>
                    <a:cubicBezTo>
                      <a:pt x="2" y="1"/>
                      <a:pt x="2" y="1"/>
                      <a:pt x="2" y="1"/>
                    </a:cubicBezTo>
                    <a:cubicBezTo>
                      <a:pt x="0"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92" name="Freeform 199">
                <a:extLst>
                  <a:ext uri="{FF2B5EF4-FFF2-40B4-BE49-F238E27FC236}">
                    <a16:creationId xmlns:a16="http://schemas.microsoft.com/office/drawing/2014/main" id="{1A0821AD-16A4-4CF5-A81B-A1F972C2EC42}"/>
                  </a:ext>
                </a:extLst>
              </p:cNvPr>
              <p:cNvSpPr>
                <a:spLocks/>
              </p:cNvSpPr>
              <p:nvPr userDrawn="1"/>
            </p:nvSpPr>
            <p:spPr bwMode="auto">
              <a:xfrm>
                <a:off x="3903" y="31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93" name="Freeform 200">
                <a:extLst>
                  <a:ext uri="{FF2B5EF4-FFF2-40B4-BE49-F238E27FC236}">
                    <a16:creationId xmlns:a16="http://schemas.microsoft.com/office/drawing/2014/main" id="{E39AA2A3-5E6E-4A02-B557-41C6063334CC}"/>
                  </a:ext>
                </a:extLst>
              </p:cNvPr>
              <p:cNvSpPr>
                <a:spLocks/>
              </p:cNvSpPr>
              <p:nvPr userDrawn="1"/>
            </p:nvSpPr>
            <p:spPr bwMode="auto">
              <a:xfrm>
                <a:off x="3903" y="308"/>
                <a:ext cx="5" cy="15"/>
              </a:xfrm>
              <a:custGeom>
                <a:avLst/>
                <a:gdLst>
                  <a:gd name="T0" fmla="*/ 0 w 1"/>
                  <a:gd name="T1" fmla="*/ 2 h 3"/>
                  <a:gd name="T2" fmla="*/ 0 w 1"/>
                  <a:gd name="T3" fmla="*/ 2 h 3"/>
                  <a:gd name="T4" fmla="*/ 0 w 1"/>
                  <a:gd name="T5" fmla="*/ 2 h 3"/>
                  <a:gd name="T6" fmla="*/ 1 w 1"/>
                  <a:gd name="T7" fmla="*/ 2 h 3"/>
                  <a:gd name="T8" fmla="*/ 0 w 1"/>
                  <a:gd name="T9" fmla="*/ 2 h 3"/>
                  <a:gd name="T10" fmla="*/ 1 w 1"/>
                  <a:gd name="T11" fmla="*/ 0 h 3"/>
                  <a:gd name="T12" fmla="*/ 0 w 1"/>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2"/>
                    </a:moveTo>
                    <a:cubicBezTo>
                      <a:pt x="0" y="2"/>
                      <a:pt x="0" y="2"/>
                      <a:pt x="0" y="2"/>
                    </a:cubicBezTo>
                    <a:cubicBezTo>
                      <a:pt x="0" y="3"/>
                      <a:pt x="0" y="2"/>
                      <a:pt x="0" y="2"/>
                    </a:cubicBezTo>
                    <a:cubicBezTo>
                      <a:pt x="0" y="3"/>
                      <a:pt x="1" y="3"/>
                      <a:pt x="1" y="2"/>
                    </a:cubicBezTo>
                    <a:cubicBezTo>
                      <a:pt x="0" y="2"/>
                      <a:pt x="0" y="2"/>
                      <a:pt x="0" y="2"/>
                    </a:cubicBezTo>
                    <a:cubicBezTo>
                      <a:pt x="0" y="1"/>
                      <a:pt x="0" y="0"/>
                      <a:pt x="1"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94" name="Freeform 201">
                <a:extLst>
                  <a:ext uri="{FF2B5EF4-FFF2-40B4-BE49-F238E27FC236}">
                    <a16:creationId xmlns:a16="http://schemas.microsoft.com/office/drawing/2014/main" id="{7C392D8F-F716-4F77-86C8-67D8E4EF1AC8}"/>
                  </a:ext>
                </a:extLst>
              </p:cNvPr>
              <p:cNvSpPr>
                <a:spLocks/>
              </p:cNvSpPr>
              <p:nvPr userDrawn="1"/>
            </p:nvSpPr>
            <p:spPr bwMode="auto">
              <a:xfrm>
                <a:off x="3888" y="293"/>
                <a:ext cx="5" cy="5"/>
              </a:xfrm>
              <a:custGeom>
                <a:avLst/>
                <a:gdLst>
                  <a:gd name="T0" fmla="*/ 1 w 1"/>
                  <a:gd name="T1" fmla="*/ 1 h 1"/>
                  <a:gd name="T2" fmla="*/ 0 w 1"/>
                  <a:gd name="T3" fmla="*/ 0 h 1"/>
                  <a:gd name="T4" fmla="*/ 0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1"/>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95" name="Freeform 202">
                <a:extLst>
                  <a:ext uri="{FF2B5EF4-FFF2-40B4-BE49-F238E27FC236}">
                    <a16:creationId xmlns:a16="http://schemas.microsoft.com/office/drawing/2014/main" id="{4A28069B-1831-42E9-9FBB-2F50AF5DE8C6}"/>
                  </a:ext>
                </a:extLst>
              </p:cNvPr>
              <p:cNvSpPr>
                <a:spLocks/>
              </p:cNvSpPr>
              <p:nvPr userDrawn="1"/>
            </p:nvSpPr>
            <p:spPr bwMode="auto">
              <a:xfrm>
                <a:off x="3868" y="2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96" name="Freeform 203">
                <a:extLst>
                  <a:ext uri="{FF2B5EF4-FFF2-40B4-BE49-F238E27FC236}">
                    <a16:creationId xmlns:a16="http://schemas.microsoft.com/office/drawing/2014/main" id="{05081FDC-03E6-4FF3-8C4B-11B3EF2D9EC8}"/>
                  </a:ext>
                </a:extLst>
              </p:cNvPr>
              <p:cNvSpPr>
                <a:spLocks/>
              </p:cNvSpPr>
              <p:nvPr userDrawn="1"/>
            </p:nvSpPr>
            <p:spPr bwMode="auto">
              <a:xfrm>
                <a:off x="3858" y="24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97" name="Freeform 204">
                <a:extLst>
                  <a:ext uri="{FF2B5EF4-FFF2-40B4-BE49-F238E27FC236}">
                    <a16:creationId xmlns:a16="http://schemas.microsoft.com/office/drawing/2014/main" id="{C8A3959A-D0E6-48BA-B8BB-9564BD05A527}"/>
                  </a:ext>
                </a:extLst>
              </p:cNvPr>
              <p:cNvSpPr>
                <a:spLocks/>
              </p:cNvSpPr>
              <p:nvPr userDrawn="1"/>
            </p:nvSpPr>
            <p:spPr bwMode="auto">
              <a:xfrm>
                <a:off x="3694"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485" name="Group 406">
              <a:extLst>
                <a:ext uri="{FF2B5EF4-FFF2-40B4-BE49-F238E27FC236}">
                  <a16:creationId xmlns:a16="http://schemas.microsoft.com/office/drawing/2014/main" id="{C65E7456-FEDF-4603-B5F7-33B0740B3266}"/>
                </a:ext>
              </a:extLst>
            </p:cNvPr>
            <p:cNvGrpSpPr>
              <a:grpSpLocks/>
            </p:cNvGrpSpPr>
            <p:nvPr userDrawn="1"/>
          </p:nvGrpSpPr>
          <p:grpSpPr bwMode="auto">
            <a:xfrm>
              <a:off x="5715000" y="314325"/>
              <a:ext cx="1792287" cy="1204913"/>
              <a:chOff x="3600" y="198"/>
              <a:chExt cx="1129" cy="759"/>
            </a:xfrm>
            <a:grpFill/>
          </p:grpSpPr>
          <p:sp>
            <p:nvSpPr>
              <p:cNvPr id="7898" name="Freeform 206">
                <a:extLst>
                  <a:ext uri="{FF2B5EF4-FFF2-40B4-BE49-F238E27FC236}">
                    <a16:creationId xmlns:a16="http://schemas.microsoft.com/office/drawing/2014/main" id="{25202702-8D48-4FE9-9195-2376F8B31D67}"/>
                  </a:ext>
                </a:extLst>
              </p:cNvPr>
              <p:cNvSpPr>
                <a:spLocks/>
              </p:cNvSpPr>
              <p:nvPr userDrawn="1"/>
            </p:nvSpPr>
            <p:spPr bwMode="auto">
              <a:xfrm>
                <a:off x="3684" y="57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99" name="Freeform 207">
                <a:extLst>
                  <a:ext uri="{FF2B5EF4-FFF2-40B4-BE49-F238E27FC236}">
                    <a16:creationId xmlns:a16="http://schemas.microsoft.com/office/drawing/2014/main" id="{A87AC1E3-308C-4FBD-B878-414757BA2978}"/>
                  </a:ext>
                </a:extLst>
              </p:cNvPr>
              <p:cNvSpPr>
                <a:spLocks/>
              </p:cNvSpPr>
              <p:nvPr userDrawn="1"/>
            </p:nvSpPr>
            <p:spPr bwMode="auto">
              <a:xfrm>
                <a:off x="3620" y="303"/>
                <a:ext cx="10" cy="5"/>
              </a:xfrm>
              <a:custGeom>
                <a:avLst/>
                <a:gdLst>
                  <a:gd name="T0" fmla="*/ 2 w 2"/>
                  <a:gd name="T1" fmla="*/ 0 h 1"/>
                  <a:gd name="T2" fmla="*/ 1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1"/>
                      <a:pt x="1" y="1"/>
                    </a:cubicBezTo>
                    <a:cubicBezTo>
                      <a:pt x="2" y="1"/>
                      <a:pt x="2" y="1"/>
                      <a:pt x="2"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00" name="Freeform 208">
                <a:extLst>
                  <a:ext uri="{FF2B5EF4-FFF2-40B4-BE49-F238E27FC236}">
                    <a16:creationId xmlns:a16="http://schemas.microsoft.com/office/drawing/2014/main" id="{F9CC47D3-E0C6-411C-BAA2-D32A923EED99}"/>
                  </a:ext>
                </a:extLst>
              </p:cNvPr>
              <p:cNvSpPr>
                <a:spLocks/>
              </p:cNvSpPr>
              <p:nvPr userDrawn="1"/>
            </p:nvSpPr>
            <p:spPr bwMode="auto">
              <a:xfrm>
                <a:off x="3625" y="4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01" name="Freeform 209">
                <a:extLst>
                  <a:ext uri="{FF2B5EF4-FFF2-40B4-BE49-F238E27FC236}">
                    <a16:creationId xmlns:a16="http://schemas.microsoft.com/office/drawing/2014/main" id="{129925B2-8CB7-4B4A-B084-BB5161D75B4A}"/>
                  </a:ext>
                </a:extLst>
              </p:cNvPr>
              <p:cNvSpPr>
                <a:spLocks/>
              </p:cNvSpPr>
              <p:nvPr userDrawn="1"/>
            </p:nvSpPr>
            <p:spPr bwMode="auto">
              <a:xfrm>
                <a:off x="3639" y="46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02" name="Freeform 210">
                <a:extLst>
                  <a:ext uri="{FF2B5EF4-FFF2-40B4-BE49-F238E27FC236}">
                    <a16:creationId xmlns:a16="http://schemas.microsoft.com/office/drawing/2014/main" id="{05109377-4F5C-437E-BE51-FDB35A11FAD2}"/>
                  </a:ext>
                </a:extLst>
              </p:cNvPr>
              <p:cNvSpPr>
                <a:spLocks/>
              </p:cNvSpPr>
              <p:nvPr userDrawn="1"/>
            </p:nvSpPr>
            <p:spPr bwMode="auto">
              <a:xfrm>
                <a:off x="3754" y="62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03" name="Freeform 211">
                <a:extLst>
                  <a:ext uri="{FF2B5EF4-FFF2-40B4-BE49-F238E27FC236}">
                    <a16:creationId xmlns:a16="http://schemas.microsoft.com/office/drawing/2014/main" id="{DAF19B8A-3951-4F44-B265-4547B9D6D3A8}"/>
                  </a:ext>
                </a:extLst>
              </p:cNvPr>
              <p:cNvSpPr>
                <a:spLocks/>
              </p:cNvSpPr>
              <p:nvPr userDrawn="1"/>
            </p:nvSpPr>
            <p:spPr bwMode="auto">
              <a:xfrm>
                <a:off x="3749" y="223"/>
                <a:ext cx="10" cy="5"/>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0" y="0"/>
                      <a:pt x="0" y="0"/>
                    </a:cubicBezTo>
                    <a:cubicBezTo>
                      <a:pt x="1" y="0"/>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04" name="Freeform 212">
                <a:extLst>
                  <a:ext uri="{FF2B5EF4-FFF2-40B4-BE49-F238E27FC236}">
                    <a16:creationId xmlns:a16="http://schemas.microsoft.com/office/drawing/2014/main" id="{AC559262-7482-4F86-9F7E-49C799601D5F}"/>
                  </a:ext>
                </a:extLst>
              </p:cNvPr>
              <p:cNvSpPr>
                <a:spLocks/>
              </p:cNvSpPr>
              <p:nvPr userDrawn="1"/>
            </p:nvSpPr>
            <p:spPr bwMode="auto">
              <a:xfrm>
                <a:off x="3659" y="60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05" name="Freeform 213">
                <a:extLst>
                  <a:ext uri="{FF2B5EF4-FFF2-40B4-BE49-F238E27FC236}">
                    <a16:creationId xmlns:a16="http://schemas.microsoft.com/office/drawing/2014/main" id="{5D800BE9-3E78-4282-A94E-2D10B70E3F1B}"/>
                  </a:ext>
                </a:extLst>
              </p:cNvPr>
              <p:cNvSpPr>
                <a:spLocks/>
              </p:cNvSpPr>
              <p:nvPr userDrawn="1"/>
            </p:nvSpPr>
            <p:spPr bwMode="auto">
              <a:xfrm>
                <a:off x="3739" y="218"/>
                <a:ext cx="10" cy="5"/>
              </a:xfrm>
              <a:custGeom>
                <a:avLst/>
                <a:gdLst>
                  <a:gd name="T0" fmla="*/ 0 w 2"/>
                  <a:gd name="T1" fmla="*/ 1 h 1"/>
                  <a:gd name="T2" fmla="*/ 1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1" y="1"/>
                    </a:cubicBezTo>
                    <a:cubicBezTo>
                      <a:pt x="1" y="1"/>
                      <a:pt x="1" y="1"/>
                      <a:pt x="2"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06" name="Freeform 214">
                <a:extLst>
                  <a:ext uri="{FF2B5EF4-FFF2-40B4-BE49-F238E27FC236}">
                    <a16:creationId xmlns:a16="http://schemas.microsoft.com/office/drawing/2014/main" id="{E7075F50-A8B0-4318-8C17-D64759FC575D}"/>
                  </a:ext>
                </a:extLst>
              </p:cNvPr>
              <p:cNvSpPr>
                <a:spLocks/>
              </p:cNvSpPr>
              <p:nvPr userDrawn="1"/>
            </p:nvSpPr>
            <p:spPr bwMode="auto">
              <a:xfrm>
                <a:off x="3933" y="5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07" name="Freeform 215">
                <a:extLst>
                  <a:ext uri="{FF2B5EF4-FFF2-40B4-BE49-F238E27FC236}">
                    <a16:creationId xmlns:a16="http://schemas.microsoft.com/office/drawing/2014/main" id="{15BFE226-E028-40E3-A5A1-CB889E89EA7D}"/>
                  </a:ext>
                </a:extLst>
              </p:cNvPr>
              <p:cNvSpPr>
                <a:spLocks/>
              </p:cNvSpPr>
              <p:nvPr userDrawn="1"/>
            </p:nvSpPr>
            <p:spPr bwMode="auto">
              <a:xfrm>
                <a:off x="3968" y="43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08" name="Freeform 216">
                <a:extLst>
                  <a:ext uri="{FF2B5EF4-FFF2-40B4-BE49-F238E27FC236}">
                    <a16:creationId xmlns:a16="http://schemas.microsoft.com/office/drawing/2014/main" id="{759F3C80-A7E0-49B3-80BA-53D56F699D42}"/>
                  </a:ext>
                </a:extLst>
              </p:cNvPr>
              <p:cNvSpPr>
                <a:spLocks/>
              </p:cNvSpPr>
              <p:nvPr userDrawn="1"/>
            </p:nvSpPr>
            <p:spPr bwMode="auto">
              <a:xfrm>
                <a:off x="3824" y="2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09" name="Freeform 217">
                <a:extLst>
                  <a:ext uri="{FF2B5EF4-FFF2-40B4-BE49-F238E27FC236}">
                    <a16:creationId xmlns:a16="http://schemas.microsoft.com/office/drawing/2014/main" id="{A72C9B62-907F-4CD5-8034-25320E8DB089}"/>
                  </a:ext>
                </a:extLst>
              </p:cNvPr>
              <p:cNvSpPr>
                <a:spLocks/>
              </p:cNvSpPr>
              <p:nvPr userDrawn="1"/>
            </p:nvSpPr>
            <p:spPr bwMode="auto">
              <a:xfrm>
                <a:off x="3829" y="24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10" name="Freeform 218">
                <a:extLst>
                  <a:ext uri="{FF2B5EF4-FFF2-40B4-BE49-F238E27FC236}">
                    <a16:creationId xmlns:a16="http://schemas.microsoft.com/office/drawing/2014/main" id="{8E737606-D3F8-48FB-935A-25B72E982376}"/>
                  </a:ext>
                </a:extLst>
              </p:cNvPr>
              <p:cNvSpPr>
                <a:spLocks/>
              </p:cNvSpPr>
              <p:nvPr userDrawn="1"/>
            </p:nvSpPr>
            <p:spPr bwMode="auto">
              <a:xfrm>
                <a:off x="3724" y="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11" name="Freeform 219">
                <a:extLst>
                  <a:ext uri="{FF2B5EF4-FFF2-40B4-BE49-F238E27FC236}">
                    <a16:creationId xmlns:a16="http://schemas.microsoft.com/office/drawing/2014/main" id="{4B2FD757-B8AA-4C7F-B1E5-B0C632FAD730}"/>
                  </a:ext>
                </a:extLst>
              </p:cNvPr>
              <p:cNvSpPr>
                <a:spLocks/>
              </p:cNvSpPr>
              <p:nvPr userDrawn="1"/>
            </p:nvSpPr>
            <p:spPr bwMode="auto">
              <a:xfrm>
                <a:off x="3824" y="23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12" name="Freeform 220">
                <a:extLst>
                  <a:ext uri="{FF2B5EF4-FFF2-40B4-BE49-F238E27FC236}">
                    <a16:creationId xmlns:a16="http://schemas.microsoft.com/office/drawing/2014/main" id="{2190D03A-9434-4F78-AAED-FFD7324A0516}"/>
                  </a:ext>
                </a:extLst>
              </p:cNvPr>
              <p:cNvSpPr>
                <a:spLocks/>
              </p:cNvSpPr>
              <p:nvPr userDrawn="1"/>
            </p:nvSpPr>
            <p:spPr bwMode="auto">
              <a:xfrm>
                <a:off x="3829" y="2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13" name="Freeform 221">
                <a:extLst>
                  <a:ext uri="{FF2B5EF4-FFF2-40B4-BE49-F238E27FC236}">
                    <a16:creationId xmlns:a16="http://schemas.microsoft.com/office/drawing/2014/main" id="{2A29AD0A-4A72-4801-BAE6-0B7C9C2D443B}"/>
                  </a:ext>
                </a:extLst>
              </p:cNvPr>
              <p:cNvSpPr>
                <a:spLocks/>
              </p:cNvSpPr>
              <p:nvPr userDrawn="1"/>
            </p:nvSpPr>
            <p:spPr bwMode="auto">
              <a:xfrm>
                <a:off x="3819" y="228"/>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14" name="Freeform 222">
                <a:extLst>
                  <a:ext uri="{FF2B5EF4-FFF2-40B4-BE49-F238E27FC236}">
                    <a16:creationId xmlns:a16="http://schemas.microsoft.com/office/drawing/2014/main" id="{A8178C0B-D57A-46EA-AAE2-677791EB9571}"/>
                  </a:ext>
                </a:extLst>
              </p:cNvPr>
              <p:cNvSpPr>
                <a:spLocks/>
              </p:cNvSpPr>
              <p:nvPr userDrawn="1"/>
            </p:nvSpPr>
            <p:spPr bwMode="auto">
              <a:xfrm>
                <a:off x="3868" y="64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15" name="Rectangle 223">
                <a:extLst>
                  <a:ext uri="{FF2B5EF4-FFF2-40B4-BE49-F238E27FC236}">
                    <a16:creationId xmlns:a16="http://schemas.microsoft.com/office/drawing/2014/main" id="{FB533495-306B-4F4C-A426-D50FAA3B367C}"/>
                  </a:ext>
                </a:extLst>
              </p:cNvPr>
              <p:cNvSpPr>
                <a:spLocks noChangeArrowheads="1"/>
              </p:cNvSpPr>
              <p:nvPr userDrawn="1"/>
            </p:nvSpPr>
            <p:spPr bwMode="auto">
              <a:xfrm>
                <a:off x="3649"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16" name="Freeform 224">
                <a:extLst>
                  <a:ext uri="{FF2B5EF4-FFF2-40B4-BE49-F238E27FC236}">
                    <a16:creationId xmlns:a16="http://schemas.microsoft.com/office/drawing/2014/main" id="{8935483A-7455-4507-81C0-9BD3236C193E}"/>
                  </a:ext>
                </a:extLst>
              </p:cNvPr>
              <p:cNvSpPr>
                <a:spLocks/>
              </p:cNvSpPr>
              <p:nvPr userDrawn="1"/>
            </p:nvSpPr>
            <p:spPr bwMode="auto">
              <a:xfrm>
                <a:off x="3634" y="368"/>
                <a:ext cx="15" cy="5"/>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3"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17" name="Freeform 225">
                <a:extLst>
                  <a:ext uri="{FF2B5EF4-FFF2-40B4-BE49-F238E27FC236}">
                    <a16:creationId xmlns:a16="http://schemas.microsoft.com/office/drawing/2014/main" id="{D14BC673-399B-4FF9-98C1-916A1C0D18E8}"/>
                  </a:ext>
                </a:extLst>
              </p:cNvPr>
              <p:cNvSpPr>
                <a:spLocks noEditPoints="1"/>
              </p:cNvSpPr>
              <p:nvPr userDrawn="1"/>
            </p:nvSpPr>
            <p:spPr bwMode="auto">
              <a:xfrm>
                <a:off x="3600" y="218"/>
                <a:ext cx="373" cy="480"/>
              </a:xfrm>
              <a:custGeom>
                <a:avLst/>
                <a:gdLst>
                  <a:gd name="T0" fmla="*/ 21 w 75"/>
                  <a:gd name="T1" fmla="*/ 75 h 96"/>
                  <a:gd name="T2" fmla="*/ 17 w 75"/>
                  <a:gd name="T3" fmla="*/ 71 h 96"/>
                  <a:gd name="T4" fmla="*/ 17 w 75"/>
                  <a:gd name="T5" fmla="*/ 68 h 96"/>
                  <a:gd name="T6" fmla="*/ 14 w 75"/>
                  <a:gd name="T7" fmla="*/ 64 h 96"/>
                  <a:gd name="T8" fmla="*/ 11 w 75"/>
                  <a:gd name="T9" fmla="*/ 58 h 96"/>
                  <a:gd name="T10" fmla="*/ 5 w 75"/>
                  <a:gd name="T11" fmla="*/ 50 h 96"/>
                  <a:gd name="T12" fmla="*/ 6 w 75"/>
                  <a:gd name="T13" fmla="*/ 50 h 96"/>
                  <a:gd name="T14" fmla="*/ 8 w 75"/>
                  <a:gd name="T15" fmla="*/ 49 h 96"/>
                  <a:gd name="T16" fmla="*/ 7 w 75"/>
                  <a:gd name="T17" fmla="*/ 43 h 96"/>
                  <a:gd name="T18" fmla="*/ 8 w 75"/>
                  <a:gd name="T19" fmla="*/ 37 h 96"/>
                  <a:gd name="T20" fmla="*/ 10 w 75"/>
                  <a:gd name="T21" fmla="*/ 30 h 96"/>
                  <a:gd name="T22" fmla="*/ 10 w 75"/>
                  <a:gd name="T23" fmla="*/ 25 h 96"/>
                  <a:gd name="T24" fmla="*/ 14 w 75"/>
                  <a:gd name="T25" fmla="*/ 20 h 96"/>
                  <a:gd name="T26" fmla="*/ 16 w 75"/>
                  <a:gd name="T27" fmla="*/ 19 h 96"/>
                  <a:gd name="T28" fmla="*/ 16 w 75"/>
                  <a:gd name="T29" fmla="*/ 14 h 96"/>
                  <a:gd name="T30" fmla="*/ 17 w 75"/>
                  <a:gd name="T31" fmla="*/ 9 h 96"/>
                  <a:gd name="T32" fmla="*/ 24 w 75"/>
                  <a:gd name="T33" fmla="*/ 10 h 96"/>
                  <a:gd name="T34" fmla="*/ 31 w 75"/>
                  <a:gd name="T35" fmla="*/ 8 h 96"/>
                  <a:gd name="T36" fmla="*/ 39 w 75"/>
                  <a:gd name="T37" fmla="*/ 6 h 96"/>
                  <a:gd name="T38" fmla="*/ 43 w 75"/>
                  <a:gd name="T39" fmla="*/ 7 h 96"/>
                  <a:gd name="T40" fmla="*/ 48 w 75"/>
                  <a:gd name="T41" fmla="*/ 7 h 96"/>
                  <a:gd name="T42" fmla="*/ 46 w 75"/>
                  <a:gd name="T43" fmla="*/ 3 h 96"/>
                  <a:gd name="T44" fmla="*/ 43 w 75"/>
                  <a:gd name="T45" fmla="*/ 3 h 96"/>
                  <a:gd name="T46" fmla="*/ 35 w 75"/>
                  <a:gd name="T47" fmla="*/ 1 h 96"/>
                  <a:gd name="T48" fmla="*/ 16 w 75"/>
                  <a:gd name="T49" fmla="*/ 4 h 96"/>
                  <a:gd name="T50" fmla="*/ 9 w 75"/>
                  <a:gd name="T51" fmla="*/ 13 h 96"/>
                  <a:gd name="T52" fmla="*/ 7 w 75"/>
                  <a:gd name="T53" fmla="*/ 17 h 96"/>
                  <a:gd name="T54" fmla="*/ 5 w 75"/>
                  <a:gd name="T55" fmla="*/ 21 h 96"/>
                  <a:gd name="T56" fmla="*/ 3 w 75"/>
                  <a:gd name="T57" fmla="*/ 27 h 96"/>
                  <a:gd name="T58" fmla="*/ 0 w 75"/>
                  <a:gd name="T59" fmla="*/ 44 h 96"/>
                  <a:gd name="T60" fmla="*/ 3 w 75"/>
                  <a:gd name="T61" fmla="*/ 51 h 96"/>
                  <a:gd name="T62" fmla="*/ 5 w 75"/>
                  <a:gd name="T63" fmla="*/ 59 h 96"/>
                  <a:gd name="T64" fmla="*/ 6 w 75"/>
                  <a:gd name="T65" fmla="*/ 69 h 96"/>
                  <a:gd name="T66" fmla="*/ 12 w 75"/>
                  <a:gd name="T67" fmla="*/ 77 h 96"/>
                  <a:gd name="T68" fmla="*/ 19 w 75"/>
                  <a:gd name="T69" fmla="*/ 85 h 96"/>
                  <a:gd name="T70" fmla="*/ 30 w 75"/>
                  <a:gd name="T71" fmla="*/ 93 h 96"/>
                  <a:gd name="T72" fmla="*/ 40 w 75"/>
                  <a:gd name="T73" fmla="*/ 93 h 96"/>
                  <a:gd name="T74" fmla="*/ 57 w 75"/>
                  <a:gd name="T75" fmla="*/ 91 h 96"/>
                  <a:gd name="T76" fmla="*/ 61 w 75"/>
                  <a:gd name="T77" fmla="*/ 90 h 96"/>
                  <a:gd name="T78" fmla="*/ 68 w 75"/>
                  <a:gd name="T79" fmla="*/ 78 h 96"/>
                  <a:gd name="T80" fmla="*/ 74 w 75"/>
                  <a:gd name="T81" fmla="*/ 65 h 96"/>
                  <a:gd name="T82" fmla="*/ 75 w 75"/>
                  <a:gd name="T83" fmla="*/ 45 h 96"/>
                  <a:gd name="T84" fmla="*/ 68 w 75"/>
                  <a:gd name="T85" fmla="*/ 43 h 96"/>
                  <a:gd name="T86" fmla="*/ 69 w 75"/>
                  <a:gd name="T87" fmla="*/ 56 h 96"/>
                  <a:gd name="T88" fmla="*/ 68 w 75"/>
                  <a:gd name="T89" fmla="*/ 62 h 96"/>
                  <a:gd name="T90" fmla="*/ 66 w 75"/>
                  <a:gd name="T91" fmla="*/ 72 h 96"/>
                  <a:gd name="T92" fmla="*/ 63 w 75"/>
                  <a:gd name="T93" fmla="*/ 79 h 96"/>
                  <a:gd name="T94" fmla="*/ 60 w 75"/>
                  <a:gd name="T95" fmla="*/ 84 h 96"/>
                  <a:gd name="T96" fmla="*/ 53 w 75"/>
                  <a:gd name="T97" fmla="*/ 88 h 96"/>
                  <a:gd name="T98" fmla="*/ 51 w 75"/>
                  <a:gd name="T99" fmla="*/ 86 h 96"/>
                  <a:gd name="T100" fmla="*/ 46 w 75"/>
                  <a:gd name="T101" fmla="*/ 87 h 96"/>
                  <a:gd name="T102" fmla="*/ 42 w 75"/>
                  <a:gd name="T103" fmla="*/ 88 h 96"/>
                  <a:gd name="T104" fmla="*/ 38 w 75"/>
                  <a:gd name="T105" fmla="*/ 87 h 96"/>
                  <a:gd name="T106" fmla="*/ 34 w 75"/>
                  <a:gd name="T107" fmla="*/ 86 h 96"/>
                  <a:gd name="T108" fmla="*/ 27 w 75"/>
                  <a:gd name="T109" fmla="*/ 81 h 96"/>
                  <a:gd name="T110" fmla="*/ 15 w 75"/>
                  <a:gd name="T111" fmla="*/ 68 h 96"/>
                  <a:gd name="T112" fmla="*/ 40 w 75"/>
                  <a:gd name="T113" fmla="*/ 2 h 96"/>
                  <a:gd name="T114" fmla="*/ 41 w 75"/>
                  <a:gd name="T115"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96">
                    <a:moveTo>
                      <a:pt x="24" y="78"/>
                    </a:moveTo>
                    <a:cubicBezTo>
                      <a:pt x="24" y="77"/>
                      <a:pt x="24" y="77"/>
                      <a:pt x="24" y="77"/>
                    </a:cubicBezTo>
                    <a:cubicBezTo>
                      <a:pt x="25" y="77"/>
                      <a:pt x="25" y="78"/>
                      <a:pt x="26" y="76"/>
                    </a:cubicBezTo>
                    <a:cubicBezTo>
                      <a:pt x="24" y="78"/>
                      <a:pt x="23" y="74"/>
                      <a:pt x="21" y="76"/>
                    </a:cubicBezTo>
                    <a:cubicBezTo>
                      <a:pt x="21" y="75"/>
                      <a:pt x="21" y="75"/>
                      <a:pt x="21" y="75"/>
                    </a:cubicBezTo>
                    <a:cubicBezTo>
                      <a:pt x="21" y="75"/>
                      <a:pt x="21" y="75"/>
                      <a:pt x="21" y="75"/>
                    </a:cubicBezTo>
                    <a:cubicBezTo>
                      <a:pt x="22" y="74"/>
                      <a:pt x="20" y="76"/>
                      <a:pt x="19" y="74"/>
                    </a:cubicBezTo>
                    <a:cubicBezTo>
                      <a:pt x="19" y="74"/>
                      <a:pt x="19" y="73"/>
                      <a:pt x="19" y="73"/>
                    </a:cubicBezTo>
                    <a:cubicBezTo>
                      <a:pt x="18" y="73"/>
                      <a:pt x="18" y="73"/>
                      <a:pt x="18" y="73"/>
                    </a:cubicBezTo>
                    <a:cubicBezTo>
                      <a:pt x="18" y="72"/>
                      <a:pt x="18" y="72"/>
                      <a:pt x="18" y="73"/>
                    </a:cubicBezTo>
                    <a:cubicBezTo>
                      <a:pt x="17" y="71"/>
                      <a:pt x="17" y="71"/>
                      <a:pt x="17" y="71"/>
                    </a:cubicBezTo>
                    <a:cubicBezTo>
                      <a:pt x="17" y="71"/>
                      <a:pt x="17" y="71"/>
                      <a:pt x="17" y="71"/>
                    </a:cubicBezTo>
                    <a:cubicBezTo>
                      <a:pt x="17" y="71"/>
                      <a:pt x="16" y="71"/>
                      <a:pt x="16" y="71"/>
                    </a:cubicBezTo>
                    <a:cubicBezTo>
                      <a:pt x="16" y="70"/>
                      <a:pt x="16" y="71"/>
                      <a:pt x="16" y="71"/>
                    </a:cubicBezTo>
                    <a:cubicBezTo>
                      <a:pt x="15" y="70"/>
                      <a:pt x="15" y="70"/>
                      <a:pt x="15" y="70"/>
                    </a:cubicBezTo>
                    <a:cubicBezTo>
                      <a:pt x="15" y="69"/>
                      <a:pt x="16" y="70"/>
                      <a:pt x="17" y="70"/>
                    </a:cubicBezTo>
                    <a:cubicBezTo>
                      <a:pt x="18" y="68"/>
                      <a:pt x="16" y="70"/>
                      <a:pt x="16" y="68"/>
                    </a:cubicBezTo>
                    <a:cubicBezTo>
                      <a:pt x="17" y="68"/>
                      <a:pt x="17" y="68"/>
                      <a:pt x="17" y="68"/>
                    </a:cubicBezTo>
                    <a:cubicBezTo>
                      <a:pt x="18" y="67"/>
                      <a:pt x="17" y="67"/>
                      <a:pt x="17" y="65"/>
                    </a:cubicBezTo>
                    <a:cubicBezTo>
                      <a:pt x="17" y="66"/>
                      <a:pt x="16" y="68"/>
                      <a:pt x="15" y="68"/>
                    </a:cubicBezTo>
                    <a:cubicBezTo>
                      <a:pt x="15" y="67"/>
                      <a:pt x="15" y="67"/>
                      <a:pt x="14" y="66"/>
                    </a:cubicBezTo>
                    <a:cubicBezTo>
                      <a:pt x="15" y="66"/>
                      <a:pt x="15" y="66"/>
                      <a:pt x="14" y="65"/>
                    </a:cubicBezTo>
                    <a:cubicBezTo>
                      <a:pt x="15" y="65"/>
                      <a:pt x="15" y="65"/>
                      <a:pt x="15" y="65"/>
                    </a:cubicBezTo>
                    <a:cubicBezTo>
                      <a:pt x="15" y="64"/>
                      <a:pt x="14" y="64"/>
                      <a:pt x="14" y="64"/>
                    </a:cubicBezTo>
                    <a:cubicBezTo>
                      <a:pt x="13" y="63"/>
                      <a:pt x="14" y="63"/>
                      <a:pt x="15" y="62"/>
                    </a:cubicBezTo>
                    <a:cubicBezTo>
                      <a:pt x="14" y="61"/>
                      <a:pt x="14" y="64"/>
                      <a:pt x="13" y="62"/>
                    </a:cubicBezTo>
                    <a:cubicBezTo>
                      <a:pt x="13" y="61"/>
                      <a:pt x="12" y="61"/>
                      <a:pt x="11" y="59"/>
                    </a:cubicBezTo>
                    <a:cubicBezTo>
                      <a:pt x="11" y="58"/>
                      <a:pt x="12" y="59"/>
                      <a:pt x="12" y="59"/>
                    </a:cubicBezTo>
                    <a:cubicBezTo>
                      <a:pt x="11" y="59"/>
                      <a:pt x="11" y="59"/>
                      <a:pt x="11" y="59"/>
                    </a:cubicBezTo>
                    <a:cubicBezTo>
                      <a:pt x="11" y="58"/>
                      <a:pt x="11" y="58"/>
                      <a:pt x="11" y="58"/>
                    </a:cubicBezTo>
                    <a:cubicBezTo>
                      <a:pt x="11" y="58"/>
                      <a:pt x="10" y="59"/>
                      <a:pt x="10" y="58"/>
                    </a:cubicBezTo>
                    <a:cubicBezTo>
                      <a:pt x="8" y="58"/>
                      <a:pt x="11" y="55"/>
                      <a:pt x="9" y="55"/>
                    </a:cubicBezTo>
                    <a:cubicBezTo>
                      <a:pt x="9" y="54"/>
                      <a:pt x="10" y="55"/>
                      <a:pt x="10" y="54"/>
                    </a:cubicBezTo>
                    <a:cubicBezTo>
                      <a:pt x="9" y="53"/>
                      <a:pt x="9" y="53"/>
                      <a:pt x="8" y="52"/>
                    </a:cubicBezTo>
                    <a:cubicBezTo>
                      <a:pt x="8" y="51"/>
                      <a:pt x="8" y="51"/>
                      <a:pt x="8" y="51"/>
                    </a:cubicBezTo>
                    <a:cubicBezTo>
                      <a:pt x="8" y="52"/>
                      <a:pt x="6" y="51"/>
                      <a:pt x="5" y="50"/>
                    </a:cubicBezTo>
                    <a:cubicBezTo>
                      <a:pt x="5" y="50"/>
                      <a:pt x="5" y="51"/>
                      <a:pt x="4" y="51"/>
                    </a:cubicBezTo>
                    <a:cubicBezTo>
                      <a:pt x="4" y="49"/>
                      <a:pt x="4" y="49"/>
                      <a:pt x="4" y="49"/>
                    </a:cubicBezTo>
                    <a:cubicBezTo>
                      <a:pt x="4" y="49"/>
                      <a:pt x="4" y="49"/>
                      <a:pt x="5" y="49"/>
                    </a:cubicBezTo>
                    <a:cubicBezTo>
                      <a:pt x="5" y="49"/>
                      <a:pt x="4" y="49"/>
                      <a:pt x="4" y="49"/>
                    </a:cubicBezTo>
                    <a:cubicBezTo>
                      <a:pt x="5" y="49"/>
                      <a:pt x="5" y="49"/>
                      <a:pt x="6" y="49"/>
                    </a:cubicBezTo>
                    <a:cubicBezTo>
                      <a:pt x="6" y="49"/>
                      <a:pt x="6" y="50"/>
                      <a:pt x="6" y="50"/>
                    </a:cubicBezTo>
                    <a:cubicBezTo>
                      <a:pt x="6" y="50"/>
                      <a:pt x="7" y="50"/>
                      <a:pt x="8" y="50"/>
                    </a:cubicBezTo>
                    <a:cubicBezTo>
                      <a:pt x="8" y="50"/>
                      <a:pt x="8" y="50"/>
                      <a:pt x="7" y="50"/>
                    </a:cubicBezTo>
                    <a:cubicBezTo>
                      <a:pt x="8" y="50"/>
                      <a:pt x="8" y="50"/>
                      <a:pt x="8" y="50"/>
                    </a:cubicBezTo>
                    <a:cubicBezTo>
                      <a:pt x="8" y="50"/>
                      <a:pt x="8" y="50"/>
                      <a:pt x="7" y="49"/>
                    </a:cubicBezTo>
                    <a:cubicBezTo>
                      <a:pt x="9" y="49"/>
                      <a:pt x="9" y="49"/>
                      <a:pt x="9" y="49"/>
                    </a:cubicBezTo>
                    <a:cubicBezTo>
                      <a:pt x="8" y="49"/>
                      <a:pt x="8" y="49"/>
                      <a:pt x="8" y="49"/>
                    </a:cubicBezTo>
                    <a:cubicBezTo>
                      <a:pt x="8" y="49"/>
                      <a:pt x="9" y="47"/>
                      <a:pt x="9" y="47"/>
                    </a:cubicBezTo>
                    <a:cubicBezTo>
                      <a:pt x="7" y="45"/>
                      <a:pt x="5" y="44"/>
                      <a:pt x="5" y="42"/>
                    </a:cubicBezTo>
                    <a:cubicBezTo>
                      <a:pt x="6" y="43"/>
                      <a:pt x="6" y="42"/>
                      <a:pt x="7" y="42"/>
                    </a:cubicBezTo>
                    <a:cubicBezTo>
                      <a:pt x="6" y="43"/>
                      <a:pt x="8" y="44"/>
                      <a:pt x="8" y="45"/>
                    </a:cubicBezTo>
                    <a:cubicBezTo>
                      <a:pt x="8" y="44"/>
                      <a:pt x="8" y="44"/>
                      <a:pt x="9" y="45"/>
                    </a:cubicBezTo>
                    <a:cubicBezTo>
                      <a:pt x="9" y="45"/>
                      <a:pt x="7" y="43"/>
                      <a:pt x="7" y="43"/>
                    </a:cubicBezTo>
                    <a:cubicBezTo>
                      <a:pt x="8" y="43"/>
                      <a:pt x="8" y="42"/>
                      <a:pt x="9" y="42"/>
                    </a:cubicBezTo>
                    <a:cubicBezTo>
                      <a:pt x="7" y="42"/>
                      <a:pt x="7" y="40"/>
                      <a:pt x="7" y="39"/>
                    </a:cubicBezTo>
                    <a:cubicBezTo>
                      <a:pt x="7" y="39"/>
                      <a:pt x="8" y="39"/>
                      <a:pt x="8" y="40"/>
                    </a:cubicBezTo>
                    <a:cubicBezTo>
                      <a:pt x="9" y="39"/>
                      <a:pt x="6" y="39"/>
                      <a:pt x="7" y="38"/>
                    </a:cubicBezTo>
                    <a:cubicBezTo>
                      <a:pt x="7" y="38"/>
                      <a:pt x="7" y="38"/>
                      <a:pt x="7" y="38"/>
                    </a:cubicBezTo>
                    <a:cubicBezTo>
                      <a:pt x="7" y="38"/>
                      <a:pt x="7" y="36"/>
                      <a:pt x="8" y="37"/>
                    </a:cubicBezTo>
                    <a:cubicBezTo>
                      <a:pt x="8" y="37"/>
                      <a:pt x="8" y="37"/>
                      <a:pt x="8" y="37"/>
                    </a:cubicBezTo>
                    <a:cubicBezTo>
                      <a:pt x="8" y="35"/>
                      <a:pt x="9" y="32"/>
                      <a:pt x="7" y="31"/>
                    </a:cubicBezTo>
                    <a:cubicBezTo>
                      <a:pt x="7" y="31"/>
                      <a:pt x="9" y="32"/>
                      <a:pt x="9" y="32"/>
                    </a:cubicBezTo>
                    <a:cubicBezTo>
                      <a:pt x="9" y="32"/>
                      <a:pt x="8" y="31"/>
                      <a:pt x="7" y="30"/>
                    </a:cubicBezTo>
                    <a:cubicBezTo>
                      <a:pt x="6" y="29"/>
                      <a:pt x="5" y="28"/>
                      <a:pt x="5" y="28"/>
                    </a:cubicBezTo>
                    <a:cubicBezTo>
                      <a:pt x="6" y="28"/>
                      <a:pt x="9" y="28"/>
                      <a:pt x="10" y="30"/>
                    </a:cubicBezTo>
                    <a:cubicBezTo>
                      <a:pt x="10" y="30"/>
                      <a:pt x="10" y="29"/>
                      <a:pt x="10" y="28"/>
                    </a:cubicBezTo>
                    <a:cubicBezTo>
                      <a:pt x="10" y="29"/>
                      <a:pt x="8" y="28"/>
                      <a:pt x="8" y="28"/>
                    </a:cubicBezTo>
                    <a:cubicBezTo>
                      <a:pt x="10" y="27"/>
                      <a:pt x="9" y="28"/>
                      <a:pt x="11" y="27"/>
                    </a:cubicBezTo>
                    <a:cubicBezTo>
                      <a:pt x="10" y="27"/>
                      <a:pt x="9" y="26"/>
                      <a:pt x="9" y="25"/>
                    </a:cubicBezTo>
                    <a:cubicBezTo>
                      <a:pt x="9" y="26"/>
                      <a:pt x="11" y="26"/>
                      <a:pt x="11" y="26"/>
                    </a:cubicBezTo>
                    <a:cubicBezTo>
                      <a:pt x="11" y="26"/>
                      <a:pt x="11" y="26"/>
                      <a:pt x="10" y="25"/>
                    </a:cubicBezTo>
                    <a:cubicBezTo>
                      <a:pt x="10" y="25"/>
                      <a:pt x="10" y="24"/>
                      <a:pt x="10" y="24"/>
                    </a:cubicBezTo>
                    <a:cubicBezTo>
                      <a:pt x="10" y="25"/>
                      <a:pt x="11" y="25"/>
                      <a:pt x="12" y="25"/>
                    </a:cubicBezTo>
                    <a:cubicBezTo>
                      <a:pt x="11" y="25"/>
                      <a:pt x="12" y="24"/>
                      <a:pt x="12" y="23"/>
                    </a:cubicBezTo>
                    <a:cubicBezTo>
                      <a:pt x="12" y="23"/>
                      <a:pt x="12" y="24"/>
                      <a:pt x="12" y="24"/>
                    </a:cubicBezTo>
                    <a:cubicBezTo>
                      <a:pt x="13" y="22"/>
                      <a:pt x="10" y="21"/>
                      <a:pt x="11" y="19"/>
                    </a:cubicBezTo>
                    <a:cubicBezTo>
                      <a:pt x="11" y="19"/>
                      <a:pt x="13" y="21"/>
                      <a:pt x="14" y="20"/>
                    </a:cubicBezTo>
                    <a:cubicBezTo>
                      <a:pt x="13" y="19"/>
                      <a:pt x="10" y="16"/>
                      <a:pt x="11" y="14"/>
                    </a:cubicBezTo>
                    <a:cubicBezTo>
                      <a:pt x="12" y="14"/>
                      <a:pt x="12" y="14"/>
                      <a:pt x="12" y="14"/>
                    </a:cubicBezTo>
                    <a:cubicBezTo>
                      <a:pt x="12" y="12"/>
                      <a:pt x="12" y="12"/>
                      <a:pt x="12" y="12"/>
                    </a:cubicBezTo>
                    <a:cubicBezTo>
                      <a:pt x="12" y="13"/>
                      <a:pt x="13" y="15"/>
                      <a:pt x="13" y="16"/>
                    </a:cubicBezTo>
                    <a:cubicBezTo>
                      <a:pt x="14" y="18"/>
                      <a:pt x="14" y="19"/>
                      <a:pt x="14" y="20"/>
                    </a:cubicBezTo>
                    <a:cubicBezTo>
                      <a:pt x="15" y="19"/>
                      <a:pt x="15" y="20"/>
                      <a:pt x="16" y="19"/>
                    </a:cubicBezTo>
                    <a:cubicBezTo>
                      <a:pt x="16" y="19"/>
                      <a:pt x="16" y="20"/>
                      <a:pt x="16" y="20"/>
                    </a:cubicBezTo>
                    <a:cubicBezTo>
                      <a:pt x="16" y="20"/>
                      <a:pt x="17" y="19"/>
                      <a:pt x="17" y="19"/>
                    </a:cubicBezTo>
                    <a:cubicBezTo>
                      <a:pt x="16" y="18"/>
                      <a:pt x="17" y="17"/>
                      <a:pt x="17" y="16"/>
                    </a:cubicBezTo>
                    <a:cubicBezTo>
                      <a:pt x="17" y="16"/>
                      <a:pt x="16" y="17"/>
                      <a:pt x="16" y="17"/>
                    </a:cubicBezTo>
                    <a:cubicBezTo>
                      <a:pt x="16" y="18"/>
                      <a:pt x="16" y="19"/>
                      <a:pt x="16" y="19"/>
                    </a:cubicBezTo>
                    <a:cubicBezTo>
                      <a:pt x="15" y="18"/>
                      <a:pt x="14" y="16"/>
                      <a:pt x="16" y="14"/>
                    </a:cubicBezTo>
                    <a:cubicBezTo>
                      <a:pt x="16" y="14"/>
                      <a:pt x="17" y="16"/>
                      <a:pt x="17" y="16"/>
                    </a:cubicBezTo>
                    <a:cubicBezTo>
                      <a:pt x="17" y="16"/>
                      <a:pt x="18" y="15"/>
                      <a:pt x="18" y="15"/>
                    </a:cubicBezTo>
                    <a:cubicBezTo>
                      <a:pt x="18" y="16"/>
                      <a:pt x="18" y="16"/>
                      <a:pt x="18" y="16"/>
                    </a:cubicBezTo>
                    <a:cubicBezTo>
                      <a:pt x="19" y="16"/>
                      <a:pt x="18" y="14"/>
                      <a:pt x="20" y="14"/>
                    </a:cubicBezTo>
                    <a:cubicBezTo>
                      <a:pt x="20" y="14"/>
                      <a:pt x="21" y="15"/>
                      <a:pt x="21" y="14"/>
                    </a:cubicBezTo>
                    <a:cubicBezTo>
                      <a:pt x="20" y="13"/>
                      <a:pt x="17" y="10"/>
                      <a:pt x="17" y="9"/>
                    </a:cubicBezTo>
                    <a:cubicBezTo>
                      <a:pt x="17" y="8"/>
                      <a:pt x="19" y="8"/>
                      <a:pt x="20" y="9"/>
                    </a:cubicBezTo>
                    <a:cubicBezTo>
                      <a:pt x="21" y="9"/>
                      <a:pt x="21" y="11"/>
                      <a:pt x="22" y="12"/>
                    </a:cubicBezTo>
                    <a:cubicBezTo>
                      <a:pt x="21" y="12"/>
                      <a:pt x="21" y="11"/>
                      <a:pt x="21" y="11"/>
                    </a:cubicBezTo>
                    <a:cubicBezTo>
                      <a:pt x="22" y="11"/>
                      <a:pt x="22" y="12"/>
                      <a:pt x="23" y="11"/>
                    </a:cubicBezTo>
                    <a:cubicBezTo>
                      <a:pt x="22" y="10"/>
                      <a:pt x="24" y="11"/>
                      <a:pt x="22" y="10"/>
                    </a:cubicBezTo>
                    <a:cubicBezTo>
                      <a:pt x="23" y="10"/>
                      <a:pt x="23" y="10"/>
                      <a:pt x="24" y="10"/>
                    </a:cubicBezTo>
                    <a:cubicBezTo>
                      <a:pt x="23" y="9"/>
                      <a:pt x="24" y="7"/>
                      <a:pt x="25" y="6"/>
                    </a:cubicBezTo>
                    <a:cubicBezTo>
                      <a:pt x="25" y="6"/>
                      <a:pt x="25" y="7"/>
                      <a:pt x="25" y="7"/>
                    </a:cubicBezTo>
                    <a:cubicBezTo>
                      <a:pt x="27" y="6"/>
                      <a:pt x="28" y="7"/>
                      <a:pt x="30" y="6"/>
                    </a:cubicBezTo>
                    <a:cubicBezTo>
                      <a:pt x="30" y="7"/>
                      <a:pt x="31" y="7"/>
                      <a:pt x="30" y="8"/>
                    </a:cubicBezTo>
                    <a:cubicBezTo>
                      <a:pt x="31" y="7"/>
                      <a:pt x="31" y="7"/>
                      <a:pt x="31" y="7"/>
                    </a:cubicBezTo>
                    <a:cubicBezTo>
                      <a:pt x="32" y="8"/>
                      <a:pt x="30" y="7"/>
                      <a:pt x="31" y="8"/>
                    </a:cubicBezTo>
                    <a:cubicBezTo>
                      <a:pt x="31" y="8"/>
                      <a:pt x="32" y="7"/>
                      <a:pt x="33" y="7"/>
                    </a:cubicBezTo>
                    <a:cubicBezTo>
                      <a:pt x="33" y="6"/>
                      <a:pt x="31" y="7"/>
                      <a:pt x="31" y="7"/>
                    </a:cubicBezTo>
                    <a:cubicBezTo>
                      <a:pt x="30" y="6"/>
                      <a:pt x="32" y="4"/>
                      <a:pt x="34" y="3"/>
                    </a:cubicBezTo>
                    <a:cubicBezTo>
                      <a:pt x="35" y="3"/>
                      <a:pt x="34" y="4"/>
                      <a:pt x="35" y="4"/>
                    </a:cubicBezTo>
                    <a:cubicBezTo>
                      <a:pt x="37" y="4"/>
                      <a:pt x="37" y="1"/>
                      <a:pt x="40" y="3"/>
                    </a:cubicBezTo>
                    <a:cubicBezTo>
                      <a:pt x="40" y="4"/>
                      <a:pt x="39" y="5"/>
                      <a:pt x="39" y="6"/>
                    </a:cubicBezTo>
                    <a:cubicBezTo>
                      <a:pt x="38" y="6"/>
                      <a:pt x="38" y="5"/>
                      <a:pt x="37" y="5"/>
                    </a:cubicBezTo>
                    <a:cubicBezTo>
                      <a:pt x="38" y="5"/>
                      <a:pt x="38" y="5"/>
                      <a:pt x="38" y="5"/>
                    </a:cubicBezTo>
                    <a:cubicBezTo>
                      <a:pt x="37" y="6"/>
                      <a:pt x="37" y="6"/>
                      <a:pt x="36" y="5"/>
                    </a:cubicBezTo>
                    <a:cubicBezTo>
                      <a:pt x="37" y="6"/>
                      <a:pt x="41" y="6"/>
                      <a:pt x="42" y="8"/>
                    </a:cubicBezTo>
                    <a:cubicBezTo>
                      <a:pt x="43" y="8"/>
                      <a:pt x="44" y="8"/>
                      <a:pt x="43" y="7"/>
                    </a:cubicBezTo>
                    <a:cubicBezTo>
                      <a:pt x="43" y="7"/>
                      <a:pt x="43" y="7"/>
                      <a:pt x="43" y="7"/>
                    </a:cubicBezTo>
                    <a:cubicBezTo>
                      <a:pt x="42" y="6"/>
                      <a:pt x="44" y="6"/>
                      <a:pt x="44" y="6"/>
                    </a:cubicBezTo>
                    <a:cubicBezTo>
                      <a:pt x="45" y="6"/>
                      <a:pt x="46" y="5"/>
                      <a:pt x="47" y="6"/>
                    </a:cubicBezTo>
                    <a:cubicBezTo>
                      <a:pt x="47" y="7"/>
                      <a:pt x="47" y="7"/>
                      <a:pt x="47" y="7"/>
                    </a:cubicBezTo>
                    <a:cubicBezTo>
                      <a:pt x="47" y="7"/>
                      <a:pt x="46" y="6"/>
                      <a:pt x="46" y="6"/>
                    </a:cubicBezTo>
                    <a:cubicBezTo>
                      <a:pt x="47" y="6"/>
                      <a:pt x="47" y="9"/>
                      <a:pt x="48" y="8"/>
                    </a:cubicBezTo>
                    <a:cubicBezTo>
                      <a:pt x="48" y="7"/>
                      <a:pt x="48" y="7"/>
                      <a:pt x="48" y="7"/>
                    </a:cubicBezTo>
                    <a:cubicBezTo>
                      <a:pt x="49" y="6"/>
                      <a:pt x="50" y="6"/>
                      <a:pt x="51" y="7"/>
                    </a:cubicBezTo>
                    <a:cubicBezTo>
                      <a:pt x="51" y="6"/>
                      <a:pt x="51" y="7"/>
                      <a:pt x="51" y="5"/>
                    </a:cubicBezTo>
                    <a:cubicBezTo>
                      <a:pt x="51" y="7"/>
                      <a:pt x="48" y="4"/>
                      <a:pt x="48" y="6"/>
                    </a:cubicBezTo>
                    <a:cubicBezTo>
                      <a:pt x="48" y="4"/>
                      <a:pt x="47" y="5"/>
                      <a:pt x="47" y="3"/>
                    </a:cubicBezTo>
                    <a:cubicBezTo>
                      <a:pt x="47" y="3"/>
                      <a:pt x="47" y="4"/>
                      <a:pt x="46" y="3"/>
                    </a:cubicBezTo>
                    <a:cubicBezTo>
                      <a:pt x="46" y="3"/>
                      <a:pt x="46" y="3"/>
                      <a:pt x="46" y="3"/>
                    </a:cubicBezTo>
                    <a:cubicBezTo>
                      <a:pt x="46" y="3"/>
                      <a:pt x="46" y="3"/>
                      <a:pt x="46" y="3"/>
                    </a:cubicBezTo>
                    <a:cubicBezTo>
                      <a:pt x="46" y="3"/>
                      <a:pt x="46" y="3"/>
                      <a:pt x="46" y="3"/>
                    </a:cubicBezTo>
                    <a:cubicBezTo>
                      <a:pt x="46" y="3"/>
                      <a:pt x="46" y="3"/>
                      <a:pt x="46" y="3"/>
                    </a:cubicBezTo>
                    <a:cubicBezTo>
                      <a:pt x="46" y="4"/>
                      <a:pt x="46" y="4"/>
                      <a:pt x="46" y="4"/>
                    </a:cubicBezTo>
                    <a:cubicBezTo>
                      <a:pt x="45" y="5"/>
                      <a:pt x="44" y="4"/>
                      <a:pt x="43" y="4"/>
                    </a:cubicBezTo>
                    <a:cubicBezTo>
                      <a:pt x="42" y="4"/>
                      <a:pt x="43" y="4"/>
                      <a:pt x="43" y="3"/>
                    </a:cubicBezTo>
                    <a:cubicBezTo>
                      <a:pt x="42" y="4"/>
                      <a:pt x="42" y="4"/>
                      <a:pt x="42" y="4"/>
                    </a:cubicBezTo>
                    <a:cubicBezTo>
                      <a:pt x="42" y="3"/>
                      <a:pt x="41" y="2"/>
                      <a:pt x="42" y="2"/>
                    </a:cubicBezTo>
                    <a:cubicBezTo>
                      <a:pt x="41" y="2"/>
                      <a:pt x="41" y="2"/>
                      <a:pt x="41" y="2"/>
                    </a:cubicBezTo>
                    <a:cubicBezTo>
                      <a:pt x="41" y="1"/>
                      <a:pt x="39" y="1"/>
                      <a:pt x="39" y="1"/>
                    </a:cubicBezTo>
                    <a:cubicBezTo>
                      <a:pt x="38" y="0"/>
                      <a:pt x="37" y="1"/>
                      <a:pt x="38" y="1"/>
                    </a:cubicBezTo>
                    <a:cubicBezTo>
                      <a:pt x="38" y="1"/>
                      <a:pt x="35" y="1"/>
                      <a:pt x="35" y="1"/>
                    </a:cubicBezTo>
                    <a:cubicBezTo>
                      <a:pt x="35" y="1"/>
                      <a:pt x="35" y="1"/>
                      <a:pt x="35" y="1"/>
                    </a:cubicBezTo>
                    <a:cubicBezTo>
                      <a:pt x="33" y="1"/>
                      <a:pt x="31" y="2"/>
                      <a:pt x="29" y="1"/>
                    </a:cubicBezTo>
                    <a:cubicBezTo>
                      <a:pt x="28" y="1"/>
                      <a:pt x="27" y="2"/>
                      <a:pt x="26" y="2"/>
                    </a:cubicBezTo>
                    <a:cubicBezTo>
                      <a:pt x="26" y="1"/>
                      <a:pt x="26" y="1"/>
                      <a:pt x="26" y="1"/>
                    </a:cubicBezTo>
                    <a:cubicBezTo>
                      <a:pt x="25" y="2"/>
                      <a:pt x="23" y="1"/>
                      <a:pt x="22" y="2"/>
                    </a:cubicBezTo>
                    <a:cubicBezTo>
                      <a:pt x="21" y="1"/>
                      <a:pt x="18" y="4"/>
                      <a:pt x="16" y="4"/>
                    </a:cubicBezTo>
                    <a:cubicBezTo>
                      <a:pt x="17" y="5"/>
                      <a:pt x="17" y="5"/>
                      <a:pt x="17" y="5"/>
                    </a:cubicBezTo>
                    <a:cubicBezTo>
                      <a:pt x="16" y="6"/>
                      <a:pt x="15" y="7"/>
                      <a:pt x="14" y="8"/>
                    </a:cubicBezTo>
                    <a:cubicBezTo>
                      <a:pt x="15" y="8"/>
                      <a:pt x="15" y="8"/>
                      <a:pt x="15" y="8"/>
                    </a:cubicBezTo>
                    <a:cubicBezTo>
                      <a:pt x="15" y="10"/>
                      <a:pt x="12" y="10"/>
                      <a:pt x="11" y="11"/>
                    </a:cubicBezTo>
                    <a:cubicBezTo>
                      <a:pt x="11" y="11"/>
                      <a:pt x="11" y="11"/>
                      <a:pt x="12" y="11"/>
                    </a:cubicBezTo>
                    <a:cubicBezTo>
                      <a:pt x="10" y="11"/>
                      <a:pt x="10" y="12"/>
                      <a:pt x="9" y="13"/>
                    </a:cubicBezTo>
                    <a:cubicBezTo>
                      <a:pt x="9" y="14"/>
                      <a:pt x="9" y="15"/>
                      <a:pt x="8" y="16"/>
                    </a:cubicBezTo>
                    <a:cubicBezTo>
                      <a:pt x="8" y="16"/>
                      <a:pt x="7" y="17"/>
                      <a:pt x="7" y="17"/>
                    </a:cubicBezTo>
                    <a:cubicBezTo>
                      <a:pt x="7" y="17"/>
                      <a:pt x="7" y="17"/>
                      <a:pt x="7" y="17"/>
                    </a:cubicBezTo>
                    <a:cubicBezTo>
                      <a:pt x="7" y="17"/>
                      <a:pt x="7" y="17"/>
                      <a:pt x="7" y="17"/>
                    </a:cubicBezTo>
                    <a:cubicBezTo>
                      <a:pt x="7" y="17"/>
                      <a:pt x="6" y="17"/>
                      <a:pt x="6" y="17"/>
                    </a:cubicBezTo>
                    <a:cubicBezTo>
                      <a:pt x="7" y="17"/>
                      <a:pt x="7" y="17"/>
                      <a:pt x="7" y="17"/>
                    </a:cubicBezTo>
                    <a:cubicBezTo>
                      <a:pt x="7" y="17"/>
                      <a:pt x="7" y="18"/>
                      <a:pt x="6" y="18"/>
                    </a:cubicBezTo>
                    <a:cubicBezTo>
                      <a:pt x="6" y="18"/>
                      <a:pt x="6" y="18"/>
                      <a:pt x="6" y="18"/>
                    </a:cubicBezTo>
                    <a:cubicBezTo>
                      <a:pt x="6" y="18"/>
                      <a:pt x="6" y="18"/>
                      <a:pt x="6" y="18"/>
                    </a:cubicBezTo>
                    <a:cubicBezTo>
                      <a:pt x="5" y="19"/>
                      <a:pt x="6" y="19"/>
                      <a:pt x="6" y="19"/>
                    </a:cubicBezTo>
                    <a:cubicBezTo>
                      <a:pt x="6" y="19"/>
                      <a:pt x="6" y="19"/>
                      <a:pt x="7" y="20"/>
                    </a:cubicBezTo>
                    <a:cubicBezTo>
                      <a:pt x="5" y="19"/>
                      <a:pt x="6" y="21"/>
                      <a:pt x="5" y="21"/>
                    </a:cubicBezTo>
                    <a:cubicBezTo>
                      <a:pt x="5" y="22"/>
                      <a:pt x="4" y="24"/>
                      <a:pt x="6" y="25"/>
                    </a:cubicBezTo>
                    <a:cubicBezTo>
                      <a:pt x="5" y="25"/>
                      <a:pt x="5" y="25"/>
                      <a:pt x="5" y="24"/>
                    </a:cubicBezTo>
                    <a:cubicBezTo>
                      <a:pt x="5" y="25"/>
                      <a:pt x="5" y="25"/>
                      <a:pt x="5" y="26"/>
                    </a:cubicBezTo>
                    <a:cubicBezTo>
                      <a:pt x="4" y="26"/>
                      <a:pt x="4" y="26"/>
                      <a:pt x="4" y="26"/>
                    </a:cubicBezTo>
                    <a:cubicBezTo>
                      <a:pt x="5" y="28"/>
                      <a:pt x="5" y="28"/>
                      <a:pt x="5" y="28"/>
                    </a:cubicBezTo>
                    <a:cubicBezTo>
                      <a:pt x="4" y="28"/>
                      <a:pt x="3" y="28"/>
                      <a:pt x="3" y="27"/>
                    </a:cubicBezTo>
                    <a:cubicBezTo>
                      <a:pt x="4" y="30"/>
                      <a:pt x="3" y="29"/>
                      <a:pt x="4" y="31"/>
                    </a:cubicBezTo>
                    <a:cubicBezTo>
                      <a:pt x="3" y="31"/>
                      <a:pt x="3" y="31"/>
                      <a:pt x="3" y="31"/>
                    </a:cubicBezTo>
                    <a:cubicBezTo>
                      <a:pt x="3" y="31"/>
                      <a:pt x="4" y="32"/>
                      <a:pt x="3" y="33"/>
                    </a:cubicBezTo>
                    <a:cubicBezTo>
                      <a:pt x="1" y="34"/>
                      <a:pt x="2" y="39"/>
                      <a:pt x="1" y="42"/>
                    </a:cubicBezTo>
                    <a:cubicBezTo>
                      <a:pt x="3" y="41"/>
                      <a:pt x="0" y="43"/>
                      <a:pt x="1" y="44"/>
                    </a:cubicBezTo>
                    <a:cubicBezTo>
                      <a:pt x="1" y="44"/>
                      <a:pt x="1" y="44"/>
                      <a:pt x="0" y="44"/>
                    </a:cubicBezTo>
                    <a:cubicBezTo>
                      <a:pt x="1" y="45"/>
                      <a:pt x="0" y="46"/>
                      <a:pt x="1" y="47"/>
                    </a:cubicBezTo>
                    <a:cubicBezTo>
                      <a:pt x="1" y="48"/>
                      <a:pt x="0" y="47"/>
                      <a:pt x="0" y="47"/>
                    </a:cubicBezTo>
                    <a:cubicBezTo>
                      <a:pt x="0" y="47"/>
                      <a:pt x="0" y="48"/>
                      <a:pt x="0" y="48"/>
                    </a:cubicBezTo>
                    <a:cubicBezTo>
                      <a:pt x="0" y="48"/>
                      <a:pt x="0" y="48"/>
                      <a:pt x="0" y="47"/>
                    </a:cubicBezTo>
                    <a:cubicBezTo>
                      <a:pt x="0" y="49"/>
                      <a:pt x="1" y="49"/>
                      <a:pt x="3" y="49"/>
                    </a:cubicBezTo>
                    <a:cubicBezTo>
                      <a:pt x="2" y="50"/>
                      <a:pt x="2" y="50"/>
                      <a:pt x="3" y="51"/>
                    </a:cubicBezTo>
                    <a:cubicBezTo>
                      <a:pt x="3" y="51"/>
                      <a:pt x="3" y="52"/>
                      <a:pt x="2" y="51"/>
                    </a:cubicBezTo>
                    <a:cubicBezTo>
                      <a:pt x="2" y="51"/>
                      <a:pt x="2" y="55"/>
                      <a:pt x="3" y="54"/>
                    </a:cubicBezTo>
                    <a:cubicBezTo>
                      <a:pt x="3" y="55"/>
                      <a:pt x="3" y="55"/>
                      <a:pt x="4" y="55"/>
                    </a:cubicBezTo>
                    <a:cubicBezTo>
                      <a:pt x="4" y="57"/>
                      <a:pt x="4" y="57"/>
                      <a:pt x="4" y="58"/>
                    </a:cubicBezTo>
                    <a:cubicBezTo>
                      <a:pt x="4" y="58"/>
                      <a:pt x="4" y="58"/>
                      <a:pt x="4" y="58"/>
                    </a:cubicBezTo>
                    <a:cubicBezTo>
                      <a:pt x="6" y="58"/>
                      <a:pt x="5" y="58"/>
                      <a:pt x="5" y="59"/>
                    </a:cubicBezTo>
                    <a:cubicBezTo>
                      <a:pt x="5" y="59"/>
                      <a:pt x="5" y="59"/>
                      <a:pt x="5" y="59"/>
                    </a:cubicBezTo>
                    <a:cubicBezTo>
                      <a:pt x="5" y="62"/>
                      <a:pt x="6" y="60"/>
                      <a:pt x="6" y="63"/>
                    </a:cubicBezTo>
                    <a:cubicBezTo>
                      <a:pt x="6" y="62"/>
                      <a:pt x="6" y="62"/>
                      <a:pt x="6" y="62"/>
                    </a:cubicBezTo>
                    <a:cubicBezTo>
                      <a:pt x="8" y="62"/>
                      <a:pt x="6" y="65"/>
                      <a:pt x="7" y="66"/>
                    </a:cubicBezTo>
                    <a:cubicBezTo>
                      <a:pt x="8" y="65"/>
                      <a:pt x="8" y="65"/>
                      <a:pt x="8" y="65"/>
                    </a:cubicBezTo>
                    <a:cubicBezTo>
                      <a:pt x="8" y="66"/>
                      <a:pt x="6" y="68"/>
                      <a:pt x="6" y="69"/>
                    </a:cubicBezTo>
                    <a:cubicBezTo>
                      <a:pt x="6" y="69"/>
                      <a:pt x="6" y="69"/>
                      <a:pt x="6" y="69"/>
                    </a:cubicBezTo>
                    <a:cubicBezTo>
                      <a:pt x="6" y="71"/>
                      <a:pt x="7" y="68"/>
                      <a:pt x="8" y="70"/>
                    </a:cubicBezTo>
                    <a:cubicBezTo>
                      <a:pt x="7" y="70"/>
                      <a:pt x="6" y="70"/>
                      <a:pt x="6" y="71"/>
                    </a:cubicBezTo>
                    <a:cubicBezTo>
                      <a:pt x="6" y="72"/>
                      <a:pt x="10" y="73"/>
                      <a:pt x="9" y="74"/>
                    </a:cubicBezTo>
                    <a:cubicBezTo>
                      <a:pt x="10" y="74"/>
                      <a:pt x="10" y="73"/>
                      <a:pt x="11" y="74"/>
                    </a:cubicBezTo>
                    <a:cubicBezTo>
                      <a:pt x="11" y="74"/>
                      <a:pt x="11" y="77"/>
                      <a:pt x="12" y="77"/>
                    </a:cubicBezTo>
                    <a:cubicBezTo>
                      <a:pt x="12" y="77"/>
                      <a:pt x="12" y="77"/>
                      <a:pt x="12" y="77"/>
                    </a:cubicBezTo>
                    <a:cubicBezTo>
                      <a:pt x="13" y="78"/>
                      <a:pt x="14" y="79"/>
                      <a:pt x="15" y="79"/>
                    </a:cubicBezTo>
                    <a:cubicBezTo>
                      <a:pt x="14" y="80"/>
                      <a:pt x="15" y="81"/>
                      <a:pt x="16" y="82"/>
                    </a:cubicBezTo>
                    <a:cubicBezTo>
                      <a:pt x="18" y="82"/>
                      <a:pt x="19" y="83"/>
                      <a:pt x="18" y="84"/>
                    </a:cubicBezTo>
                    <a:cubicBezTo>
                      <a:pt x="18" y="84"/>
                      <a:pt x="19" y="85"/>
                      <a:pt x="20" y="85"/>
                    </a:cubicBezTo>
                    <a:cubicBezTo>
                      <a:pt x="19" y="85"/>
                      <a:pt x="19" y="85"/>
                      <a:pt x="19" y="85"/>
                    </a:cubicBezTo>
                    <a:cubicBezTo>
                      <a:pt x="20" y="87"/>
                      <a:pt x="21" y="86"/>
                      <a:pt x="22" y="86"/>
                    </a:cubicBezTo>
                    <a:cubicBezTo>
                      <a:pt x="22" y="87"/>
                      <a:pt x="22" y="87"/>
                      <a:pt x="22" y="87"/>
                    </a:cubicBezTo>
                    <a:cubicBezTo>
                      <a:pt x="23" y="89"/>
                      <a:pt x="24" y="89"/>
                      <a:pt x="26" y="89"/>
                    </a:cubicBezTo>
                    <a:cubicBezTo>
                      <a:pt x="26" y="90"/>
                      <a:pt x="26" y="90"/>
                      <a:pt x="26" y="90"/>
                    </a:cubicBezTo>
                    <a:cubicBezTo>
                      <a:pt x="26" y="89"/>
                      <a:pt x="28" y="93"/>
                      <a:pt x="31" y="93"/>
                    </a:cubicBezTo>
                    <a:cubicBezTo>
                      <a:pt x="31" y="93"/>
                      <a:pt x="31" y="93"/>
                      <a:pt x="30" y="93"/>
                    </a:cubicBezTo>
                    <a:cubicBezTo>
                      <a:pt x="32" y="93"/>
                      <a:pt x="33" y="94"/>
                      <a:pt x="34" y="95"/>
                    </a:cubicBezTo>
                    <a:cubicBezTo>
                      <a:pt x="36" y="96"/>
                      <a:pt x="37" y="96"/>
                      <a:pt x="38" y="94"/>
                    </a:cubicBezTo>
                    <a:cubicBezTo>
                      <a:pt x="39" y="94"/>
                      <a:pt x="39" y="94"/>
                      <a:pt x="39" y="94"/>
                    </a:cubicBezTo>
                    <a:cubicBezTo>
                      <a:pt x="37" y="93"/>
                      <a:pt x="40" y="92"/>
                      <a:pt x="39" y="92"/>
                    </a:cubicBezTo>
                    <a:cubicBezTo>
                      <a:pt x="40" y="92"/>
                      <a:pt x="41" y="93"/>
                      <a:pt x="40" y="93"/>
                    </a:cubicBezTo>
                    <a:cubicBezTo>
                      <a:pt x="40" y="93"/>
                      <a:pt x="40" y="93"/>
                      <a:pt x="40" y="93"/>
                    </a:cubicBezTo>
                    <a:cubicBezTo>
                      <a:pt x="39" y="95"/>
                      <a:pt x="43" y="94"/>
                      <a:pt x="43" y="95"/>
                    </a:cubicBezTo>
                    <a:cubicBezTo>
                      <a:pt x="47" y="95"/>
                      <a:pt x="52" y="95"/>
                      <a:pt x="56" y="93"/>
                    </a:cubicBezTo>
                    <a:cubicBezTo>
                      <a:pt x="55" y="92"/>
                      <a:pt x="55" y="92"/>
                      <a:pt x="55" y="92"/>
                    </a:cubicBezTo>
                    <a:cubicBezTo>
                      <a:pt x="56" y="91"/>
                      <a:pt x="56" y="91"/>
                      <a:pt x="56" y="91"/>
                    </a:cubicBezTo>
                    <a:cubicBezTo>
                      <a:pt x="57" y="92"/>
                      <a:pt x="57" y="92"/>
                      <a:pt x="56" y="93"/>
                    </a:cubicBezTo>
                    <a:cubicBezTo>
                      <a:pt x="57" y="93"/>
                      <a:pt x="57" y="91"/>
                      <a:pt x="57" y="91"/>
                    </a:cubicBezTo>
                    <a:cubicBezTo>
                      <a:pt x="59" y="90"/>
                      <a:pt x="57" y="93"/>
                      <a:pt x="58" y="92"/>
                    </a:cubicBezTo>
                    <a:cubicBezTo>
                      <a:pt x="58" y="92"/>
                      <a:pt x="59" y="92"/>
                      <a:pt x="59" y="92"/>
                    </a:cubicBezTo>
                    <a:cubicBezTo>
                      <a:pt x="58" y="92"/>
                      <a:pt x="58" y="92"/>
                      <a:pt x="58" y="92"/>
                    </a:cubicBezTo>
                    <a:cubicBezTo>
                      <a:pt x="59" y="91"/>
                      <a:pt x="58" y="90"/>
                      <a:pt x="60" y="90"/>
                    </a:cubicBezTo>
                    <a:cubicBezTo>
                      <a:pt x="60" y="90"/>
                      <a:pt x="60" y="90"/>
                      <a:pt x="61" y="90"/>
                    </a:cubicBezTo>
                    <a:cubicBezTo>
                      <a:pt x="61" y="90"/>
                      <a:pt x="61" y="90"/>
                      <a:pt x="61" y="90"/>
                    </a:cubicBezTo>
                    <a:cubicBezTo>
                      <a:pt x="61" y="90"/>
                      <a:pt x="63" y="89"/>
                      <a:pt x="63" y="89"/>
                    </a:cubicBezTo>
                    <a:cubicBezTo>
                      <a:pt x="61" y="88"/>
                      <a:pt x="61" y="88"/>
                      <a:pt x="61" y="88"/>
                    </a:cubicBezTo>
                    <a:cubicBezTo>
                      <a:pt x="62" y="87"/>
                      <a:pt x="63" y="87"/>
                      <a:pt x="61" y="87"/>
                    </a:cubicBezTo>
                    <a:cubicBezTo>
                      <a:pt x="64" y="88"/>
                      <a:pt x="66" y="83"/>
                      <a:pt x="67" y="82"/>
                    </a:cubicBezTo>
                    <a:cubicBezTo>
                      <a:pt x="67" y="81"/>
                      <a:pt x="68" y="80"/>
                      <a:pt x="69" y="79"/>
                    </a:cubicBezTo>
                    <a:cubicBezTo>
                      <a:pt x="68" y="79"/>
                      <a:pt x="67" y="79"/>
                      <a:pt x="68" y="78"/>
                    </a:cubicBezTo>
                    <a:cubicBezTo>
                      <a:pt x="70" y="79"/>
                      <a:pt x="70" y="76"/>
                      <a:pt x="72" y="76"/>
                    </a:cubicBezTo>
                    <a:cubicBezTo>
                      <a:pt x="70" y="76"/>
                      <a:pt x="73" y="73"/>
                      <a:pt x="71" y="74"/>
                    </a:cubicBezTo>
                    <a:cubicBezTo>
                      <a:pt x="71" y="73"/>
                      <a:pt x="72" y="74"/>
                      <a:pt x="72" y="73"/>
                    </a:cubicBezTo>
                    <a:cubicBezTo>
                      <a:pt x="72" y="72"/>
                      <a:pt x="73" y="71"/>
                      <a:pt x="74" y="70"/>
                    </a:cubicBezTo>
                    <a:cubicBezTo>
                      <a:pt x="74" y="68"/>
                      <a:pt x="75" y="67"/>
                      <a:pt x="75" y="66"/>
                    </a:cubicBezTo>
                    <a:cubicBezTo>
                      <a:pt x="75" y="66"/>
                      <a:pt x="74" y="66"/>
                      <a:pt x="74" y="65"/>
                    </a:cubicBezTo>
                    <a:cubicBezTo>
                      <a:pt x="75" y="64"/>
                      <a:pt x="75" y="64"/>
                      <a:pt x="75" y="64"/>
                    </a:cubicBezTo>
                    <a:cubicBezTo>
                      <a:pt x="75" y="63"/>
                      <a:pt x="74" y="63"/>
                      <a:pt x="75" y="62"/>
                    </a:cubicBezTo>
                    <a:cubicBezTo>
                      <a:pt x="75" y="62"/>
                      <a:pt x="74" y="63"/>
                      <a:pt x="74" y="62"/>
                    </a:cubicBezTo>
                    <a:cubicBezTo>
                      <a:pt x="75" y="60"/>
                      <a:pt x="75" y="57"/>
                      <a:pt x="75" y="54"/>
                    </a:cubicBezTo>
                    <a:cubicBezTo>
                      <a:pt x="75" y="51"/>
                      <a:pt x="74" y="48"/>
                      <a:pt x="75" y="45"/>
                    </a:cubicBezTo>
                    <a:cubicBezTo>
                      <a:pt x="75" y="46"/>
                      <a:pt x="75" y="46"/>
                      <a:pt x="75" y="45"/>
                    </a:cubicBezTo>
                    <a:cubicBezTo>
                      <a:pt x="75" y="45"/>
                      <a:pt x="74" y="45"/>
                      <a:pt x="73" y="45"/>
                    </a:cubicBezTo>
                    <a:cubicBezTo>
                      <a:pt x="73" y="45"/>
                      <a:pt x="74" y="45"/>
                      <a:pt x="74" y="44"/>
                    </a:cubicBezTo>
                    <a:cubicBezTo>
                      <a:pt x="74" y="43"/>
                      <a:pt x="74" y="43"/>
                      <a:pt x="74" y="43"/>
                    </a:cubicBezTo>
                    <a:cubicBezTo>
                      <a:pt x="73" y="43"/>
                      <a:pt x="74" y="40"/>
                      <a:pt x="72" y="40"/>
                    </a:cubicBezTo>
                    <a:cubicBezTo>
                      <a:pt x="73" y="41"/>
                      <a:pt x="73" y="41"/>
                      <a:pt x="73" y="41"/>
                    </a:cubicBezTo>
                    <a:cubicBezTo>
                      <a:pt x="71" y="40"/>
                      <a:pt x="70" y="43"/>
                      <a:pt x="68" y="43"/>
                    </a:cubicBezTo>
                    <a:cubicBezTo>
                      <a:pt x="70" y="44"/>
                      <a:pt x="67" y="46"/>
                      <a:pt x="69" y="47"/>
                    </a:cubicBezTo>
                    <a:cubicBezTo>
                      <a:pt x="69" y="48"/>
                      <a:pt x="68" y="47"/>
                      <a:pt x="68" y="48"/>
                    </a:cubicBezTo>
                    <a:cubicBezTo>
                      <a:pt x="69" y="48"/>
                      <a:pt x="69" y="48"/>
                      <a:pt x="69" y="49"/>
                    </a:cubicBezTo>
                    <a:cubicBezTo>
                      <a:pt x="69" y="49"/>
                      <a:pt x="69" y="49"/>
                      <a:pt x="69" y="49"/>
                    </a:cubicBezTo>
                    <a:cubicBezTo>
                      <a:pt x="69" y="52"/>
                      <a:pt x="68" y="53"/>
                      <a:pt x="68" y="56"/>
                    </a:cubicBezTo>
                    <a:cubicBezTo>
                      <a:pt x="69" y="56"/>
                      <a:pt x="69" y="56"/>
                      <a:pt x="69" y="56"/>
                    </a:cubicBezTo>
                    <a:cubicBezTo>
                      <a:pt x="69" y="56"/>
                      <a:pt x="68" y="56"/>
                      <a:pt x="68" y="57"/>
                    </a:cubicBezTo>
                    <a:cubicBezTo>
                      <a:pt x="70" y="57"/>
                      <a:pt x="68" y="55"/>
                      <a:pt x="70" y="56"/>
                    </a:cubicBezTo>
                    <a:cubicBezTo>
                      <a:pt x="68" y="56"/>
                      <a:pt x="69" y="60"/>
                      <a:pt x="67" y="60"/>
                    </a:cubicBezTo>
                    <a:cubicBezTo>
                      <a:pt x="67" y="61"/>
                      <a:pt x="68" y="60"/>
                      <a:pt x="68" y="61"/>
                    </a:cubicBezTo>
                    <a:cubicBezTo>
                      <a:pt x="68" y="61"/>
                      <a:pt x="68" y="61"/>
                      <a:pt x="68" y="61"/>
                    </a:cubicBezTo>
                    <a:cubicBezTo>
                      <a:pt x="68" y="62"/>
                      <a:pt x="68" y="62"/>
                      <a:pt x="68" y="62"/>
                    </a:cubicBezTo>
                    <a:cubicBezTo>
                      <a:pt x="68" y="62"/>
                      <a:pt x="67" y="62"/>
                      <a:pt x="67" y="62"/>
                    </a:cubicBezTo>
                    <a:cubicBezTo>
                      <a:pt x="67" y="62"/>
                      <a:pt x="67" y="62"/>
                      <a:pt x="67" y="62"/>
                    </a:cubicBezTo>
                    <a:cubicBezTo>
                      <a:pt x="66" y="63"/>
                      <a:pt x="67" y="64"/>
                      <a:pt x="67" y="64"/>
                    </a:cubicBezTo>
                    <a:cubicBezTo>
                      <a:pt x="67" y="64"/>
                      <a:pt x="67" y="63"/>
                      <a:pt x="67" y="63"/>
                    </a:cubicBezTo>
                    <a:cubicBezTo>
                      <a:pt x="67" y="65"/>
                      <a:pt x="67" y="66"/>
                      <a:pt x="66" y="68"/>
                    </a:cubicBezTo>
                    <a:cubicBezTo>
                      <a:pt x="66" y="69"/>
                      <a:pt x="66" y="70"/>
                      <a:pt x="66" y="72"/>
                    </a:cubicBezTo>
                    <a:cubicBezTo>
                      <a:pt x="66" y="72"/>
                      <a:pt x="66" y="72"/>
                      <a:pt x="66" y="72"/>
                    </a:cubicBezTo>
                    <a:cubicBezTo>
                      <a:pt x="66" y="74"/>
                      <a:pt x="65" y="73"/>
                      <a:pt x="65" y="75"/>
                    </a:cubicBezTo>
                    <a:cubicBezTo>
                      <a:pt x="64" y="75"/>
                      <a:pt x="64" y="75"/>
                      <a:pt x="64" y="75"/>
                    </a:cubicBezTo>
                    <a:cubicBezTo>
                      <a:pt x="65" y="75"/>
                      <a:pt x="65" y="76"/>
                      <a:pt x="64" y="76"/>
                    </a:cubicBezTo>
                    <a:cubicBezTo>
                      <a:pt x="64" y="76"/>
                      <a:pt x="63" y="77"/>
                      <a:pt x="63" y="76"/>
                    </a:cubicBezTo>
                    <a:cubicBezTo>
                      <a:pt x="63" y="78"/>
                      <a:pt x="63" y="77"/>
                      <a:pt x="63" y="79"/>
                    </a:cubicBezTo>
                    <a:cubicBezTo>
                      <a:pt x="63" y="79"/>
                      <a:pt x="63" y="79"/>
                      <a:pt x="63" y="79"/>
                    </a:cubicBezTo>
                    <a:cubicBezTo>
                      <a:pt x="63" y="80"/>
                      <a:pt x="63" y="80"/>
                      <a:pt x="63" y="81"/>
                    </a:cubicBezTo>
                    <a:cubicBezTo>
                      <a:pt x="63" y="80"/>
                      <a:pt x="61" y="81"/>
                      <a:pt x="61" y="79"/>
                    </a:cubicBezTo>
                    <a:cubicBezTo>
                      <a:pt x="59" y="80"/>
                      <a:pt x="60" y="83"/>
                      <a:pt x="58" y="82"/>
                    </a:cubicBezTo>
                    <a:cubicBezTo>
                      <a:pt x="59" y="84"/>
                      <a:pt x="60" y="81"/>
                      <a:pt x="60" y="82"/>
                    </a:cubicBezTo>
                    <a:cubicBezTo>
                      <a:pt x="61" y="82"/>
                      <a:pt x="61" y="84"/>
                      <a:pt x="60" y="84"/>
                    </a:cubicBezTo>
                    <a:cubicBezTo>
                      <a:pt x="59" y="84"/>
                      <a:pt x="57" y="83"/>
                      <a:pt x="56" y="84"/>
                    </a:cubicBezTo>
                    <a:cubicBezTo>
                      <a:pt x="56" y="84"/>
                      <a:pt x="56" y="84"/>
                      <a:pt x="56" y="84"/>
                    </a:cubicBezTo>
                    <a:cubicBezTo>
                      <a:pt x="56" y="84"/>
                      <a:pt x="56" y="85"/>
                      <a:pt x="55" y="85"/>
                    </a:cubicBezTo>
                    <a:cubicBezTo>
                      <a:pt x="55" y="86"/>
                      <a:pt x="54" y="85"/>
                      <a:pt x="54" y="87"/>
                    </a:cubicBezTo>
                    <a:cubicBezTo>
                      <a:pt x="54" y="87"/>
                      <a:pt x="56" y="85"/>
                      <a:pt x="56" y="85"/>
                    </a:cubicBezTo>
                    <a:cubicBezTo>
                      <a:pt x="55" y="86"/>
                      <a:pt x="55" y="88"/>
                      <a:pt x="53" y="88"/>
                    </a:cubicBezTo>
                    <a:cubicBezTo>
                      <a:pt x="53" y="88"/>
                      <a:pt x="54" y="87"/>
                      <a:pt x="54" y="87"/>
                    </a:cubicBezTo>
                    <a:cubicBezTo>
                      <a:pt x="53" y="87"/>
                      <a:pt x="53" y="88"/>
                      <a:pt x="52" y="87"/>
                    </a:cubicBezTo>
                    <a:cubicBezTo>
                      <a:pt x="52" y="86"/>
                      <a:pt x="54" y="86"/>
                      <a:pt x="54" y="85"/>
                    </a:cubicBezTo>
                    <a:cubicBezTo>
                      <a:pt x="54" y="84"/>
                      <a:pt x="53" y="87"/>
                      <a:pt x="53" y="85"/>
                    </a:cubicBezTo>
                    <a:cubicBezTo>
                      <a:pt x="53" y="87"/>
                      <a:pt x="51" y="85"/>
                      <a:pt x="51" y="87"/>
                    </a:cubicBezTo>
                    <a:cubicBezTo>
                      <a:pt x="51" y="86"/>
                      <a:pt x="51" y="86"/>
                      <a:pt x="51" y="86"/>
                    </a:cubicBezTo>
                    <a:cubicBezTo>
                      <a:pt x="51" y="87"/>
                      <a:pt x="50" y="87"/>
                      <a:pt x="50" y="87"/>
                    </a:cubicBezTo>
                    <a:cubicBezTo>
                      <a:pt x="50" y="86"/>
                      <a:pt x="50" y="86"/>
                      <a:pt x="50" y="86"/>
                    </a:cubicBezTo>
                    <a:cubicBezTo>
                      <a:pt x="50" y="87"/>
                      <a:pt x="49" y="86"/>
                      <a:pt x="48" y="86"/>
                    </a:cubicBezTo>
                    <a:cubicBezTo>
                      <a:pt x="50" y="86"/>
                      <a:pt x="49" y="87"/>
                      <a:pt x="49" y="88"/>
                    </a:cubicBezTo>
                    <a:cubicBezTo>
                      <a:pt x="48" y="89"/>
                      <a:pt x="48" y="86"/>
                      <a:pt x="46" y="86"/>
                    </a:cubicBezTo>
                    <a:cubicBezTo>
                      <a:pt x="46" y="86"/>
                      <a:pt x="47" y="87"/>
                      <a:pt x="46" y="87"/>
                    </a:cubicBezTo>
                    <a:cubicBezTo>
                      <a:pt x="46" y="87"/>
                      <a:pt x="45" y="87"/>
                      <a:pt x="45" y="86"/>
                    </a:cubicBezTo>
                    <a:cubicBezTo>
                      <a:pt x="43" y="87"/>
                      <a:pt x="45" y="87"/>
                      <a:pt x="45" y="88"/>
                    </a:cubicBezTo>
                    <a:cubicBezTo>
                      <a:pt x="44" y="87"/>
                      <a:pt x="44" y="89"/>
                      <a:pt x="43" y="89"/>
                    </a:cubicBezTo>
                    <a:cubicBezTo>
                      <a:pt x="43" y="88"/>
                      <a:pt x="43" y="88"/>
                      <a:pt x="43" y="88"/>
                    </a:cubicBezTo>
                    <a:cubicBezTo>
                      <a:pt x="41" y="87"/>
                      <a:pt x="43" y="90"/>
                      <a:pt x="41" y="89"/>
                    </a:cubicBezTo>
                    <a:cubicBezTo>
                      <a:pt x="42" y="88"/>
                      <a:pt x="42" y="88"/>
                      <a:pt x="42" y="88"/>
                    </a:cubicBezTo>
                    <a:cubicBezTo>
                      <a:pt x="41" y="88"/>
                      <a:pt x="41" y="88"/>
                      <a:pt x="41" y="88"/>
                    </a:cubicBezTo>
                    <a:cubicBezTo>
                      <a:pt x="41" y="87"/>
                      <a:pt x="41" y="87"/>
                      <a:pt x="41" y="87"/>
                    </a:cubicBezTo>
                    <a:cubicBezTo>
                      <a:pt x="40" y="88"/>
                      <a:pt x="40" y="87"/>
                      <a:pt x="39" y="87"/>
                    </a:cubicBezTo>
                    <a:cubicBezTo>
                      <a:pt x="39" y="88"/>
                      <a:pt x="38" y="89"/>
                      <a:pt x="38" y="88"/>
                    </a:cubicBezTo>
                    <a:cubicBezTo>
                      <a:pt x="37" y="88"/>
                      <a:pt x="38" y="88"/>
                      <a:pt x="37" y="87"/>
                    </a:cubicBezTo>
                    <a:cubicBezTo>
                      <a:pt x="37" y="87"/>
                      <a:pt x="38" y="86"/>
                      <a:pt x="38" y="87"/>
                    </a:cubicBezTo>
                    <a:cubicBezTo>
                      <a:pt x="38" y="87"/>
                      <a:pt x="38" y="87"/>
                      <a:pt x="39" y="87"/>
                    </a:cubicBezTo>
                    <a:cubicBezTo>
                      <a:pt x="38" y="86"/>
                      <a:pt x="37" y="86"/>
                      <a:pt x="37" y="86"/>
                    </a:cubicBezTo>
                    <a:cubicBezTo>
                      <a:pt x="37" y="86"/>
                      <a:pt x="37" y="86"/>
                      <a:pt x="37" y="86"/>
                    </a:cubicBezTo>
                    <a:cubicBezTo>
                      <a:pt x="35" y="87"/>
                      <a:pt x="35" y="87"/>
                      <a:pt x="35" y="87"/>
                    </a:cubicBezTo>
                    <a:cubicBezTo>
                      <a:pt x="35" y="86"/>
                      <a:pt x="35" y="86"/>
                      <a:pt x="36" y="86"/>
                    </a:cubicBezTo>
                    <a:cubicBezTo>
                      <a:pt x="35" y="86"/>
                      <a:pt x="35" y="86"/>
                      <a:pt x="34" y="86"/>
                    </a:cubicBezTo>
                    <a:cubicBezTo>
                      <a:pt x="35" y="86"/>
                      <a:pt x="35" y="85"/>
                      <a:pt x="36" y="85"/>
                    </a:cubicBezTo>
                    <a:cubicBezTo>
                      <a:pt x="36" y="85"/>
                      <a:pt x="34" y="85"/>
                      <a:pt x="34" y="85"/>
                    </a:cubicBezTo>
                    <a:cubicBezTo>
                      <a:pt x="34" y="85"/>
                      <a:pt x="34" y="84"/>
                      <a:pt x="34" y="84"/>
                    </a:cubicBezTo>
                    <a:cubicBezTo>
                      <a:pt x="33" y="83"/>
                      <a:pt x="31" y="84"/>
                      <a:pt x="31" y="83"/>
                    </a:cubicBezTo>
                    <a:cubicBezTo>
                      <a:pt x="30" y="83"/>
                      <a:pt x="30" y="83"/>
                      <a:pt x="30" y="83"/>
                    </a:cubicBezTo>
                    <a:cubicBezTo>
                      <a:pt x="29" y="82"/>
                      <a:pt x="29" y="81"/>
                      <a:pt x="27" y="81"/>
                    </a:cubicBezTo>
                    <a:cubicBezTo>
                      <a:pt x="27" y="79"/>
                      <a:pt x="27" y="79"/>
                      <a:pt x="27" y="79"/>
                    </a:cubicBezTo>
                    <a:cubicBezTo>
                      <a:pt x="26" y="79"/>
                      <a:pt x="27" y="81"/>
                      <a:pt x="25" y="81"/>
                    </a:cubicBezTo>
                    <a:cubicBezTo>
                      <a:pt x="24" y="80"/>
                      <a:pt x="26" y="79"/>
                      <a:pt x="26" y="79"/>
                    </a:cubicBezTo>
                    <a:cubicBezTo>
                      <a:pt x="25" y="79"/>
                      <a:pt x="23" y="79"/>
                      <a:pt x="23" y="78"/>
                    </a:cubicBezTo>
                    <a:cubicBezTo>
                      <a:pt x="23" y="78"/>
                      <a:pt x="23" y="78"/>
                      <a:pt x="24" y="78"/>
                    </a:cubicBezTo>
                    <a:close/>
                    <a:moveTo>
                      <a:pt x="15" y="68"/>
                    </a:moveTo>
                    <a:cubicBezTo>
                      <a:pt x="15" y="68"/>
                      <a:pt x="16" y="68"/>
                      <a:pt x="16" y="68"/>
                    </a:cubicBezTo>
                    <a:cubicBezTo>
                      <a:pt x="15" y="69"/>
                      <a:pt x="15" y="68"/>
                      <a:pt x="15" y="68"/>
                    </a:cubicBezTo>
                    <a:close/>
                    <a:moveTo>
                      <a:pt x="7" y="48"/>
                    </a:moveTo>
                    <a:cubicBezTo>
                      <a:pt x="7" y="48"/>
                      <a:pt x="7" y="48"/>
                      <a:pt x="7" y="49"/>
                    </a:cubicBezTo>
                    <a:cubicBezTo>
                      <a:pt x="7" y="48"/>
                      <a:pt x="7" y="48"/>
                      <a:pt x="7" y="48"/>
                    </a:cubicBezTo>
                    <a:close/>
                    <a:moveTo>
                      <a:pt x="40" y="2"/>
                    </a:moveTo>
                    <a:cubicBezTo>
                      <a:pt x="40" y="2"/>
                      <a:pt x="40" y="2"/>
                      <a:pt x="40" y="2"/>
                    </a:cubicBezTo>
                    <a:cubicBezTo>
                      <a:pt x="39" y="1"/>
                      <a:pt x="40" y="2"/>
                      <a:pt x="40" y="2"/>
                    </a:cubicBezTo>
                    <a:close/>
                    <a:moveTo>
                      <a:pt x="41" y="3"/>
                    </a:moveTo>
                    <a:cubicBezTo>
                      <a:pt x="42" y="3"/>
                      <a:pt x="42" y="2"/>
                      <a:pt x="42" y="2"/>
                    </a:cubicBezTo>
                    <a:cubicBezTo>
                      <a:pt x="41" y="2"/>
                      <a:pt x="41" y="2"/>
                      <a:pt x="41" y="2"/>
                    </a:cubicBezTo>
                    <a:cubicBezTo>
                      <a:pt x="41" y="2"/>
                      <a:pt x="41" y="3"/>
                      <a:pt x="41" y="3"/>
                    </a:cubicBezTo>
                    <a:close/>
                    <a:moveTo>
                      <a:pt x="61" y="90"/>
                    </a:moveTo>
                    <a:cubicBezTo>
                      <a:pt x="60" y="90"/>
                      <a:pt x="60" y="90"/>
                      <a:pt x="60" y="90"/>
                    </a:cubicBezTo>
                    <a:cubicBezTo>
                      <a:pt x="61" y="89"/>
                      <a:pt x="61" y="89"/>
                      <a:pt x="61"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18" name="Freeform 226">
                <a:extLst>
                  <a:ext uri="{FF2B5EF4-FFF2-40B4-BE49-F238E27FC236}">
                    <a16:creationId xmlns:a16="http://schemas.microsoft.com/office/drawing/2014/main" id="{482D8106-F07C-4472-9A8B-C1EC3F69A834}"/>
                  </a:ext>
                </a:extLst>
              </p:cNvPr>
              <p:cNvSpPr>
                <a:spLocks/>
              </p:cNvSpPr>
              <p:nvPr userDrawn="1"/>
            </p:nvSpPr>
            <p:spPr bwMode="auto">
              <a:xfrm>
                <a:off x="3639" y="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19" name="Freeform 227">
                <a:extLst>
                  <a:ext uri="{FF2B5EF4-FFF2-40B4-BE49-F238E27FC236}">
                    <a16:creationId xmlns:a16="http://schemas.microsoft.com/office/drawing/2014/main" id="{F13DACD8-48F8-4786-94AE-16E517149063}"/>
                  </a:ext>
                </a:extLst>
              </p:cNvPr>
              <p:cNvSpPr>
                <a:spLocks/>
              </p:cNvSpPr>
              <p:nvPr userDrawn="1"/>
            </p:nvSpPr>
            <p:spPr bwMode="auto">
              <a:xfrm>
                <a:off x="3749" y="6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20" name="Freeform 228">
                <a:extLst>
                  <a:ext uri="{FF2B5EF4-FFF2-40B4-BE49-F238E27FC236}">
                    <a16:creationId xmlns:a16="http://schemas.microsoft.com/office/drawing/2014/main" id="{D16387F1-7C60-4628-A636-BD1EA7FD10F9}"/>
                  </a:ext>
                </a:extLst>
              </p:cNvPr>
              <p:cNvSpPr>
                <a:spLocks/>
              </p:cNvSpPr>
              <p:nvPr userDrawn="1"/>
            </p:nvSpPr>
            <p:spPr bwMode="auto">
              <a:xfrm>
                <a:off x="3709" y="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21" name="Freeform 229">
                <a:extLst>
                  <a:ext uri="{FF2B5EF4-FFF2-40B4-BE49-F238E27FC236}">
                    <a16:creationId xmlns:a16="http://schemas.microsoft.com/office/drawing/2014/main" id="{A1AF897F-3CA2-42ED-B7EA-CBA3E7C350CA}"/>
                  </a:ext>
                </a:extLst>
              </p:cNvPr>
              <p:cNvSpPr>
                <a:spLocks/>
              </p:cNvSpPr>
              <p:nvPr userDrawn="1"/>
            </p:nvSpPr>
            <p:spPr bwMode="auto">
              <a:xfrm>
                <a:off x="3843" y="2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22" name="Freeform 230">
                <a:extLst>
                  <a:ext uri="{FF2B5EF4-FFF2-40B4-BE49-F238E27FC236}">
                    <a16:creationId xmlns:a16="http://schemas.microsoft.com/office/drawing/2014/main" id="{3E64A16F-F0D1-42A4-A7E1-B558A7EB6BA1}"/>
                  </a:ext>
                </a:extLst>
              </p:cNvPr>
              <p:cNvSpPr>
                <a:spLocks/>
              </p:cNvSpPr>
              <p:nvPr userDrawn="1"/>
            </p:nvSpPr>
            <p:spPr bwMode="auto">
              <a:xfrm>
                <a:off x="3863" y="28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1" y="1"/>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23" name="Freeform 231">
                <a:extLst>
                  <a:ext uri="{FF2B5EF4-FFF2-40B4-BE49-F238E27FC236}">
                    <a16:creationId xmlns:a16="http://schemas.microsoft.com/office/drawing/2014/main" id="{F2DC0104-7B05-4776-A795-0E3DADE55378}"/>
                  </a:ext>
                </a:extLst>
              </p:cNvPr>
              <p:cNvSpPr>
                <a:spLocks/>
              </p:cNvSpPr>
              <p:nvPr userDrawn="1"/>
            </p:nvSpPr>
            <p:spPr bwMode="auto">
              <a:xfrm>
                <a:off x="3843" y="25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24" name="Freeform 232">
                <a:extLst>
                  <a:ext uri="{FF2B5EF4-FFF2-40B4-BE49-F238E27FC236}">
                    <a16:creationId xmlns:a16="http://schemas.microsoft.com/office/drawing/2014/main" id="{19CFB270-80C1-497F-954C-87EC83FBDD4E}"/>
                  </a:ext>
                </a:extLst>
              </p:cNvPr>
              <p:cNvSpPr>
                <a:spLocks/>
              </p:cNvSpPr>
              <p:nvPr userDrawn="1"/>
            </p:nvSpPr>
            <p:spPr bwMode="auto">
              <a:xfrm>
                <a:off x="3848" y="2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25" name="Freeform 233">
                <a:extLst>
                  <a:ext uri="{FF2B5EF4-FFF2-40B4-BE49-F238E27FC236}">
                    <a16:creationId xmlns:a16="http://schemas.microsoft.com/office/drawing/2014/main" id="{A4BA9E2F-D80D-47C0-AC5D-762A85C19239}"/>
                  </a:ext>
                </a:extLst>
              </p:cNvPr>
              <p:cNvSpPr>
                <a:spLocks/>
              </p:cNvSpPr>
              <p:nvPr userDrawn="1"/>
            </p:nvSpPr>
            <p:spPr bwMode="auto">
              <a:xfrm>
                <a:off x="3809" y="223"/>
                <a:ext cx="15" cy="10"/>
              </a:xfrm>
              <a:custGeom>
                <a:avLst/>
                <a:gdLst>
                  <a:gd name="T0" fmla="*/ 1 w 3"/>
                  <a:gd name="T1" fmla="*/ 2 h 2"/>
                  <a:gd name="T2" fmla="*/ 2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2" y="1"/>
                    </a:cubicBezTo>
                    <a:cubicBezTo>
                      <a:pt x="3"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26" name="Rectangle 234">
                <a:extLst>
                  <a:ext uri="{FF2B5EF4-FFF2-40B4-BE49-F238E27FC236}">
                    <a16:creationId xmlns:a16="http://schemas.microsoft.com/office/drawing/2014/main" id="{C342628E-F80F-4F4D-A132-E6892A4EA6A0}"/>
                  </a:ext>
                </a:extLst>
              </p:cNvPr>
              <p:cNvSpPr>
                <a:spLocks noChangeArrowheads="1"/>
              </p:cNvSpPr>
              <p:nvPr userDrawn="1"/>
            </p:nvSpPr>
            <p:spPr bwMode="auto">
              <a:xfrm>
                <a:off x="3838" y="2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27" name="Freeform 235">
                <a:extLst>
                  <a:ext uri="{FF2B5EF4-FFF2-40B4-BE49-F238E27FC236}">
                    <a16:creationId xmlns:a16="http://schemas.microsoft.com/office/drawing/2014/main" id="{E42E8942-594F-49AF-A189-97A40626B9F1}"/>
                  </a:ext>
                </a:extLst>
              </p:cNvPr>
              <p:cNvSpPr>
                <a:spLocks/>
              </p:cNvSpPr>
              <p:nvPr userDrawn="1"/>
            </p:nvSpPr>
            <p:spPr bwMode="auto">
              <a:xfrm>
                <a:off x="3819" y="25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28" name="Freeform 236">
                <a:extLst>
                  <a:ext uri="{FF2B5EF4-FFF2-40B4-BE49-F238E27FC236}">
                    <a16:creationId xmlns:a16="http://schemas.microsoft.com/office/drawing/2014/main" id="{A3ECC615-563D-4624-B3A9-3563B658BDBB}"/>
                  </a:ext>
                </a:extLst>
              </p:cNvPr>
              <p:cNvSpPr>
                <a:spLocks/>
              </p:cNvSpPr>
              <p:nvPr userDrawn="1"/>
            </p:nvSpPr>
            <p:spPr bwMode="auto">
              <a:xfrm>
                <a:off x="3824" y="25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29" name="Freeform 237">
                <a:extLst>
                  <a:ext uri="{FF2B5EF4-FFF2-40B4-BE49-F238E27FC236}">
                    <a16:creationId xmlns:a16="http://schemas.microsoft.com/office/drawing/2014/main" id="{E02507CC-0C32-4A91-BA41-1B2FD5964904}"/>
                  </a:ext>
                </a:extLst>
              </p:cNvPr>
              <p:cNvSpPr>
                <a:spLocks/>
              </p:cNvSpPr>
              <p:nvPr userDrawn="1"/>
            </p:nvSpPr>
            <p:spPr bwMode="auto">
              <a:xfrm>
                <a:off x="3829" y="26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30" name="Freeform 238">
                <a:extLst>
                  <a:ext uri="{FF2B5EF4-FFF2-40B4-BE49-F238E27FC236}">
                    <a16:creationId xmlns:a16="http://schemas.microsoft.com/office/drawing/2014/main" id="{02578CFD-7DE1-4DF2-94B7-0BECECA8F945}"/>
                  </a:ext>
                </a:extLst>
              </p:cNvPr>
              <p:cNvSpPr>
                <a:spLocks/>
              </p:cNvSpPr>
              <p:nvPr userDrawn="1"/>
            </p:nvSpPr>
            <p:spPr bwMode="auto">
              <a:xfrm>
                <a:off x="3764" y="2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31" name="Freeform 239">
                <a:extLst>
                  <a:ext uri="{FF2B5EF4-FFF2-40B4-BE49-F238E27FC236}">
                    <a16:creationId xmlns:a16="http://schemas.microsoft.com/office/drawing/2014/main" id="{A4F3DEDB-5516-4F04-908C-56E520276421}"/>
                  </a:ext>
                </a:extLst>
              </p:cNvPr>
              <p:cNvSpPr>
                <a:spLocks/>
              </p:cNvSpPr>
              <p:nvPr userDrawn="1"/>
            </p:nvSpPr>
            <p:spPr bwMode="auto">
              <a:xfrm>
                <a:off x="3779" y="25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32" name="Freeform 240">
                <a:extLst>
                  <a:ext uri="{FF2B5EF4-FFF2-40B4-BE49-F238E27FC236}">
                    <a16:creationId xmlns:a16="http://schemas.microsoft.com/office/drawing/2014/main" id="{C38AF6E1-F3BD-47F1-80CA-2FF28C71D4BC}"/>
                  </a:ext>
                </a:extLst>
              </p:cNvPr>
              <p:cNvSpPr>
                <a:spLocks/>
              </p:cNvSpPr>
              <p:nvPr userDrawn="1"/>
            </p:nvSpPr>
            <p:spPr bwMode="auto">
              <a:xfrm>
                <a:off x="3759" y="253"/>
                <a:ext cx="15" cy="5"/>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2" y="1"/>
                      <a:pt x="0" y="1"/>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33" name="Freeform 241">
                <a:extLst>
                  <a:ext uri="{FF2B5EF4-FFF2-40B4-BE49-F238E27FC236}">
                    <a16:creationId xmlns:a16="http://schemas.microsoft.com/office/drawing/2014/main" id="{C289C728-EEF2-4096-8B93-D577D898FD4F}"/>
                  </a:ext>
                </a:extLst>
              </p:cNvPr>
              <p:cNvSpPr>
                <a:spLocks/>
              </p:cNvSpPr>
              <p:nvPr userDrawn="1"/>
            </p:nvSpPr>
            <p:spPr bwMode="auto">
              <a:xfrm>
                <a:off x="3689" y="26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34" name="Freeform 242">
                <a:extLst>
                  <a:ext uri="{FF2B5EF4-FFF2-40B4-BE49-F238E27FC236}">
                    <a16:creationId xmlns:a16="http://schemas.microsoft.com/office/drawing/2014/main" id="{91F696B8-40D1-4F66-86C8-C48154B9BACF}"/>
                  </a:ext>
                </a:extLst>
              </p:cNvPr>
              <p:cNvSpPr>
                <a:spLocks/>
              </p:cNvSpPr>
              <p:nvPr userDrawn="1"/>
            </p:nvSpPr>
            <p:spPr bwMode="auto">
              <a:xfrm>
                <a:off x="3664" y="323"/>
                <a:ext cx="10" cy="10"/>
              </a:xfrm>
              <a:custGeom>
                <a:avLst/>
                <a:gdLst>
                  <a:gd name="T0" fmla="*/ 1 w 2"/>
                  <a:gd name="T1" fmla="*/ 2 h 2"/>
                  <a:gd name="T2" fmla="*/ 1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1"/>
                      <a:pt x="0" y="1"/>
                      <a:pt x="1" y="0"/>
                    </a:cubicBezTo>
                    <a:cubicBezTo>
                      <a:pt x="1" y="0"/>
                      <a:pt x="0" y="1"/>
                      <a:pt x="0" y="0"/>
                    </a:cubicBezTo>
                    <a:cubicBezTo>
                      <a:pt x="0"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35" name="Freeform 243">
                <a:extLst>
                  <a:ext uri="{FF2B5EF4-FFF2-40B4-BE49-F238E27FC236}">
                    <a16:creationId xmlns:a16="http://schemas.microsoft.com/office/drawing/2014/main" id="{0DD76673-EA6F-45BF-8003-AE4DFF3F9682}"/>
                  </a:ext>
                </a:extLst>
              </p:cNvPr>
              <p:cNvSpPr>
                <a:spLocks/>
              </p:cNvSpPr>
              <p:nvPr userDrawn="1"/>
            </p:nvSpPr>
            <p:spPr bwMode="auto">
              <a:xfrm>
                <a:off x="3664" y="3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36" name="Freeform 244">
                <a:extLst>
                  <a:ext uri="{FF2B5EF4-FFF2-40B4-BE49-F238E27FC236}">
                    <a16:creationId xmlns:a16="http://schemas.microsoft.com/office/drawing/2014/main" id="{64EE0F5E-B558-49F5-BD50-D9388974082A}"/>
                  </a:ext>
                </a:extLst>
              </p:cNvPr>
              <p:cNvSpPr>
                <a:spLocks/>
              </p:cNvSpPr>
              <p:nvPr userDrawn="1"/>
            </p:nvSpPr>
            <p:spPr bwMode="auto">
              <a:xfrm>
                <a:off x="3968" y="418"/>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37" name="Freeform 245">
                <a:extLst>
                  <a:ext uri="{FF2B5EF4-FFF2-40B4-BE49-F238E27FC236}">
                    <a16:creationId xmlns:a16="http://schemas.microsoft.com/office/drawing/2014/main" id="{F8157738-B6A2-4172-AC29-332B229DEB0E}"/>
                  </a:ext>
                </a:extLst>
              </p:cNvPr>
              <p:cNvSpPr>
                <a:spLocks/>
              </p:cNvSpPr>
              <p:nvPr userDrawn="1"/>
            </p:nvSpPr>
            <p:spPr bwMode="auto">
              <a:xfrm>
                <a:off x="3963" y="41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38" name="Freeform 246">
                <a:extLst>
                  <a:ext uri="{FF2B5EF4-FFF2-40B4-BE49-F238E27FC236}">
                    <a16:creationId xmlns:a16="http://schemas.microsoft.com/office/drawing/2014/main" id="{99DEDF09-3CFE-4EB6-88DA-C9A1208DDB52}"/>
                  </a:ext>
                </a:extLst>
              </p:cNvPr>
              <p:cNvSpPr>
                <a:spLocks/>
              </p:cNvSpPr>
              <p:nvPr userDrawn="1"/>
            </p:nvSpPr>
            <p:spPr bwMode="auto">
              <a:xfrm>
                <a:off x="3679" y="5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39" name="Freeform 247">
                <a:extLst>
                  <a:ext uri="{FF2B5EF4-FFF2-40B4-BE49-F238E27FC236}">
                    <a16:creationId xmlns:a16="http://schemas.microsoft.com/office/drawing/2014/main" id="{22C46F69-6B74-487B-BBA2-0796B4A30E62}"/>
                  </a:ext>
                </a:extLst>
              </p:cNvPr>
              <p:cNvSpPr>
                <a:spLocks/>
              </p:cNvSpPr>
              <p:nvPr userDrawn="1"/>
            </p:nvSpPr>
            <p:spPr bwMode="auto">
              <a:xfrm>
                <a:off x="3699" y="5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40" name="Freeform 248">
                <a:extLst>
                  <a:ext uri="{FF2B5EF4-FFF2-40B4-BE49-F238E27FC236}">
                    <a16:creationId xmlns:a16="http://schemas.microsoft.com/office/drawing/2014/main" id="{F83F841E-84E2-4A54-AAFC-553A06D6D9DE}"/>
                  </a:ext>
                </a:extLst>
              </p:cNvPr>
              <p:cNvSpPr>
                <a:spLocks/>
              </p:cNvSpPr>
              <p:nvPr userDrawn="1"/>
            </p:nvSpPr>
            <p:spPr bwMode="auto">
              <a:xfrm>
                <a:off x="3729" y="60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41" name="Freeform 249">
                <a:extLst>
                  <a:ext uri="{FF2B5EF4-FFF2-40B4-BE49-F238E27FC236}">
                    <a16:creationId xmlns:a16="http://schemas.microsoft.com/office/drawing/2014/main" id="{2B8095C6-FBB6-4169-9D21-3B7C775A95CD}"/>
                  </a:ext>
                </a:extLst>
              </p:cNvPr>
              <p:cNvSpPr>
                <a:spLocks/>
              </p:cNvSpPr>
              <p:nvPr userDrawn="1"/>
            </p:nvSpPr>
            <p:spPr bwMode="auto">
              <a:xfrm>
                <a:off x="4421" y="49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42" name="Freeform 250">
                <a:extLst>
                  <a:ext uri="{FF2B5EF4-FFF2-40B4-BE49-F238E27FC236}">
                    <a16:creationId xmlns:a16="http://schemas.microsoft.com/office/drawing/2014/main" id="{C751C022-0BB5-43A9-A43E-C4CDD837F861}"/>
                  </a:ext>
                </a:extLst>
              </p:cNvPr>
              <p:cNvSpPr>
                <a:spLocks/>
              </p:cNvSpPr>
              <p:nvPr userDrawn="1"/>
            </p:nvSpPr>
            <p:spPr bwMode="auto">
              <a:xfrm>
                <a:off x="4416" y="458"/>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43" name="Freeform 251">
                <a:extLst>
                  <a:ext uri="{FF2B5EF4-FFF2-40B4-BE49-F238E27FC236}">
                    <a16:creationId xmlns:a16="http://schemas.microsoft.com/office/drawing/2014/main" id="{9FAE633C-6F72-47EB-BA24-1256C42C0C91}"/>
                  </a:ext>
                </a:extLst>
              </p:cNvPr>
              <p:cNvSpPr>
                <a:spLocks/>
              </p:cNvSpPr>
              <p:nvPr userDrawn="1"/>
            </p:nvSpPr>
            <p:spPr bwMode="auto">
              <a:xfrm>
                <a:off x="4411" y="433"/>
                <a:ext cx="10" cy="15"/>
              </a:xfrm>
              <a:custGeom>
                <a:avLst/>
                <a:gdLst>
                  <a:gd name="T0" fmla="*/ 2 w 2"/>
                  <a:gd name="T1" fmla="*/ 0 h 3"/>
                  <a:gd name="T2" fmla="*/ 1 w 2"/>
                  <a:gd name="T3" fmla="*/ 3 h 3"/>
                  <a:gd name="T4" fmla="*/ 1 w 2"/>
                  <a:gd name="T5" fmla="*/ 3 h 3"/>
                  <a:gd name="T6" fmla="*/ 2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2" y="2"/>
                      <a:pt x="1" y="3"/>
                    </a:cubicBezTo>
                    <a:cubicBezTo>
                      <a:pt x="1" y="3"/>
                      <a:pt x="1" y="3"/>
                      <a:pt x="1" y="3"/>
                    </a:cubicBezTo>
                    <a:cubicBezTo>
                      <a:pt x="2" y="3"/>
                      <a:pt x="2" y="3"/>
                      <a:pt x="2" y="3"/>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44" name="Freeform 252">
                <a:extLst>
                  <a:ext uri="{FF2B5EF4-FFF2-40B4-BE49-F238E27FC236}">
                    <a16:creationId xmlns:a16="http://schemas.microsoft.com/office/drawing/2014/main" id="{4AD506CC-9AE3-4BCE-9C62-652BE79D3CC2}"/>
                  </a:ext>
                </a:extLst>
              </p:cNvPr>
              <p:cNvSpPr>
                <a:spLocks/>
              </p:cNvSpPr>
              <p:nvPr userDrawn="1"/>
            </p:nvSpPr>
            <p:spPr bwMode="auto">
              <a:xfrm>
                <a:off x="4431" y="413"/>
                <a:ext cx="5" cy="5"/>
              </a:xfrm>
              <a:custGeom>
                <a:avLst/>
                <a:gdLst>
                  <a:gd name="T0" fmla="*/ 1 w 1"/>
                  <a:gd name="T1" fmla="*/ 0 h 1"/>
                  <a:gd name="T2" fmla="*/ 1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0"/>
                      <a:pt x="1"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45" name="Freeform 253">
                <a:extLst>
                  <a:ext uri="{FF2B5EF4-FFF2-40B4-BE49-F238E27FC236}">
                    <a16:creationId xmlns:a16="http://schemas.microsoft.com/office/drawing/2014/main" id="{06F024E7-D907-48F3-88C4-37745E5C7E0E}"/>
                  </a:ext>
                </a:extLst>
              </p:cNvPr>
              <p:cNvSpPr>
                <a:spLocks/>
              </p:cNvSpPr>
              <p:nvPr userDrawn="1"/>
            </p:nvSpPr>
            <p:spPr bwMode="auto">
              <a:xfrm>
                <a:off x="4436" y="413"/>
                <a:ext cx="0" cy="10"/>
              </a:xfrm>
              <a:custGeom>
                <a:avLst/>
                <a:gdLst>
                  <a:gd name="T0" fmla="*/ 1 h 2"/>
                  <a:gd name="T1" fmla="*/ 1 h 2"/>
                </a:gdLst>
                <a:ahLst/>
                <a:cxnLst>
                  <a:cxn ang="0">
                    <a:pos x="0" y="T0"/>
                  </a:cxn>
                  <a:cxn ang="0">
                    <a:pos x="0" y="T1"/>
                  </a:cxn>
                </a:cxnLst>
                <a:rect l="0" t="0" r="r" b="b"/>
                <a:pathLst>
                  <a:path h="2">
                    <a:moveTo>
                      <a:pt x="0" y="1"/>
                    </a:move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46" name="Freeform 254">
                <a:extLst>
                  <a:ext uri="{FF2B5EF4-FFF2-40B4-BE49-F238E27FC236}">
                    <a16:creationId xmlns:a16="http://schemas.microsoft.com/office/drawing/2014/main" id="{89FF089E-CF24-42AE-AA7B-0287573C6495}"/>
                  </a:ext>
                </a:extLst>
              </p:cNvPr>
              <p:cNvSpPr>
                <a:spLocks/>
              </p:cNvSpPr>
              <p:nvPr userDrawn="1"/>
            </p:nvSpPr>
            <p:spPr bwMode="auto">
              <a:xfrm>
                <a:off x="4431" y="398"/>
                <a:ext cx="5" cy="10"/>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1"/>
                      <a:pt x="1"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47" name="Freeform 255">
                <a:extLst>
                  <a:ext uri="{FF2B5EF4-FFF2-40B4-BE49-F238E27FC236}">
                    <a16:creationId xmlns:a16="http://schemas.microsoft.com/office/drawing/2014/main" id="{2901AD7F-DA68-485A-B7ED-23C469D98816}"/>
                  </a:ext>
                </a:extLst>
              </p:cNvPr>
              <p:cNvSpPr>
                <a:spLocks/>
              </p:cNvSpPr>
              <p:nvPr userDrawn="1"/>
            </p:nvSpPr>
            <p:spPr bwMode="auto">
              <a:xfrm>
                <a:off x="4426" y="39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48" name="Freeform 256">
                <a:extLst>
                  <a:ext uri="{FF2B5EF4-FFF2-40B4-BE49-F238E27FC236}">
                    <a16:creationId xmlns:a16="http://schemas.microsoft.com/office/drawing/2014/main" id="{77BF3284-99AF-4C92-9981-DDBBA2792A4A}"/>
                  </a:ext>
                </a:extLst>
              </p:cNvPr>
              <p:cNvSpPr>
                <a:spLocks/>
              </p:cNvSpPr>
              <p:nvPr userDrawn="1"/>
            </p:nvSpPr>
            <p:spPr bwMode="auto">
              <a:xfrm>
                <a:off x="4426" y="403"/>
                <a:ext cx="5" cy="5"/>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49" name="Freeform 257">
                <a:extLst>
                  <a:ext uri="{FF2B5EF4-FFF2-40B4-BE49-F238E27FC236}">
                    <a16:creationId xmlns:a16="http://schemas.microsoft.com/office/drawing/2014/main" id="{2BEB93E6-110A-4332-B24E-B11A6B7C39AE}"/>
                  </a:ext>
                </a:extLst>
              </p:cNvPr>
              <p:cNvSpPr>
                <a:spLocks/>
              </p:cNvSpPr>
              <p:nvPr userDrawn="1"/>
            </p:nvSpPr>
            <p:spPr bwMode="auto">
              <a:xfrm>
                <a:off x="4426" y="40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0" y="1"/>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50" name="Freeform 258">
                <a:extLst>
                  <a:ext uri="{FF2B5EF4-FFF2-40B4-BE49-F238E27FC236}">
                    <a16:creationId xmlns:a16="http://schemas.microsoft.com/office/drawing/2014/main" id="{D4E8A719-DB1A-4516-9784-BD8602C8B12A}"/>
                  </a:ext>
                </a:extLst>
              </p:cNvPr>
              <p:cNvSpPr>
                <a:spLocks/>
              </p:cNvSpPr>
              <p:nvPr userDrawn="1"/>
            </p:nvSpPr>
            <p:spPr bwMode="auto">
              <a:xfrm>
                <a:off x="4411" y="42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51" name="Freeform 259">
                <a:extLst>
                  <a:ext uri="{FF2B5EF4-FFF2-40B4-BE49-F238E27FC236}">
                    <a16:creationId xmlns:a16="http://schemas.microsoft.com/office/drawing/2014/main" id="{74F0A6BA-890A-4A8A-9202-1B921AAD9AFF}"/>
                  </a:ext>
                </a:extLst>
              </p:cNvPr>
              <p:cNvSpPr>
                <a:spLocks/>
              </p:cNvSpPr>
              <p:nvPr userDrawn="1"/>
            </p:nvSpPr>
            <p:spPr bwMode="auto">
              <a:xfrm>
                <a:off x="4426" y="37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52" name="Freeform 260">
                <a:extLst>
                  <a:ext uri="{FF2B5EF4-FFF2-40B4-BE49-F238E27FC236}">
                    <a16:creationId xmlns:a16="http://schemas.microsoft.com/office/drawing/2014/main" id="{CF5B244D-4282-4624-9098-1ED5442F6235}"/>
                  </a:ext>
                </a:extLst>
              </p:cNvPr>
              <p:cNvSpPr>
                <a:spLocks/>
              </p:cNvSpPr>
              <p:nvPr userDrawn="1"/>
            </p:nvSpPr>
            <p:spPr bwMode="auto">
              <a:xfrm>
                <a:off x="4426" y="3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53" name="Freeform 261">
                <a:extLst>
                  <a:ext uri="{FF2B5EF4-FFF2-40B4-BE49-F238E27FC236}">
                    <a16:creationId xmlns:a16="http://schemas.microsoft.com/office/drawing/2014/main" id="{48CD1E25-D465-4AE0-89D8-8049E21EF864}"/>
                  </a:ext>
                </a:extLst>
              </p:cNvPr>
              <p:cNvSpPr>
                <a:spLocks/>
              </p:cNvSpPr>
              <p:nvPr userDrawn="1"/>
            </p:nvSpPr>
            <p:spPr bwMode="auto">
              <a:xfrm>
                <a:off x="4421" y="398"/>
                <a:ext cx="5" cy="10"/>
              </a:xfrm>
              <a:custGeom>
                <a:avLst/>
                <a:gdLst>
                  <a:gd name="T0" fmla="*/ 0 w 5"/>
                  <a:gd name="T1" fmla="*/ 0 h 10"/>
                  <a:gd name="T2" fmla="*/ 5 w 5"/>
                  <a:gd name="T3" fmla="*/ 10 h 10"/>
                  <a:gd name="T4" fmla="*/ 0 w 5"/>
                  <a:gd name="T5" fmla="*/ 0 h 10"/>
                  <a:gd name="T6" fmla="*/ 0 w 5"/>
                  <a:gd name="T7" fmla="*/ 0 h 10"/>
                </a:gdLst>
                <a:ahLst/>
                <a:cxnLst>
                  <a:cxn ang="0">
                    <a:pos x="T0" y="T1"/>
                  </a:cxn>
                  <a:cxn ang="0">
                    <a:pos x="T2" y="T3"/>
                  </a:cxn>
                  <a:cxn ang="0">
                    <a:pos x="T4" y="T5"/>
                  </a:cxn>
                  <a:cxn ang="0">
                    <a:pos x="T6" y="T7"/>
                  </a:cxn>
                </a:cxnLst>
                <a:rect l="0" t="0" r="r" b="b"/>
                <a:pathLst>
                  <a:path w="5" h="10">
                    <a:moveTo>
                      <a:pt x="0" y="0"/>
                    </a:moveTo>
                    <a:lnTo>
                      <a:pt x="5" y="1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54" name="Freeform 262">
                <a:extLst>
                  <a:ext uri="{FF2B5EF4-FFF2-40B4-BE49-F238E27FC236}">
                    <a16:creationId xmlns:a16="http://schemas.microsoft.com/office/drawing/2014/main" id="{FFDB0462-F036-4185-BE62-D7F2E61947C4}"/>
                  </a:ext>
                </a:extLst>
              </p:cNvPr>
              <p:cNvSpPr>
                <a:spLocks/>
              </p:cNvSpPr>
              <p:nvPr userDrawn="1"/>
            </p:nvSpPr>
            <p:spPr bwMode="auto">
              <a:xfrm>
                <a:off x="4426" y="3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55" name="Freeform 263">
                <a:extLst>
                  <a:ext uri="{FF2B5EF4-FFF2-40B4-BE49-F238E27FC236}">
                    <a16:creationId xmlns:a16="http://schemas.microsoft.com/office/drawing/2014/main" id="{14E8540D-9B1F-4873-86CF-EF56EF199170}"/>
                  </a:ext>
                </a:extLst>
              </p:cNvPr>
              <p:cNvSpPr>
                <a:spLocks/>
              </p:cNvSpPr>
              <p:nvPr userDrawn="1"/>
            </p:nvSpPr>
            <p:spPr bwMode="auto">
              <a:xfrm>
                <a:off x="4421" y="338"/>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2"/>
                      <a:pt x="1" y="1"/>
                      <a:pt x="2" y="1"/>
                    </a:cubicBezTo>
                    <a:cubicBezTo>
                      <a:pt x="2" y="1"/>
                      <a:pt x="1" y="0"/>
                      <a:pt x="0" y="0"/>
                    </a:cubicBezTo>
                    <a:cubicBezTo>
                      <a:pt x="1"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56" name="Freeform 264">
                <a:extLst>
                  <a:ext uri="{FF2B5EF4-FFF2-40B4-BE49-F238E27FC236}">
                    <a16:creationId xmlns:a16="http://schemas.microsoft.com/office/drawing/2014/main" id="{98067BB7-2416-4109-9B46-0D8135408A17}"/>
                  </a:ext>
                </a:extLst>
              </p:cNvPr>
              <p:cNvSpPr>
                <a:spLocks/>
              </p:cNvSpPr>
              <p:nvPr userDrawn="1"/>
            </p:nvSpPr>
            <p:spPr bwMode="auto">
              <a:xfrm>
                <a:off x="4421" y="3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57" name="Freeform 265">
                <a:extLst>
                  <a:ext uri="{FF2B5EF4-FFF2-40B4-BE49-F238E27FC236}">
                    <a16:creationId xmlns:a16="http://schemas.microsoft.com/office/drawing/2014/main" id="{ED733D6A-FFED-464D-B00C-C677398B2414}"/>
                  </a:ext>
                </a:extLst>
              </p:cNvPr>
              <p:cNvSpPr>
                <a:spLocks/>
              </p:cNvSpPr>
              <p:nvPr userDrawn="1"/>
            </p:nvSpPr>
            <p:spPr bwMode="auto">
              <a:xfrm>
                <a:off x="4421" y="36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58" name="Freeform 266">
                <a:extLst>
                  <a:ext uri="{FF2B5EF4-FFF2-40B4-BE49-F238E27FC236}">
                    <a16:creationId xmlns:a16="http://schemas.microsoft.com/office/drawing/2014/main" id="{92435D4E-0F63-423A-B2FC-50FCACCD27F8}"/>
                  </a:ext>
                </a:extLst>
              </p:cNvPr>
              <p:cNvSpPr>
                <a:spLocks/>
              </p:cNvSpPr>
              <p:nvPr userDrawn="1"/>
            </p:nvSpPr>
            <p:spPr bwMode="auto">
              <a:xfrm>
                <a:off x="4421" y="3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59" name="Freeform 267">
                <a:extLst>
                  <a:ext uri="{FF2B5EF4-FFF2-40B4-BE49-F238E27FC236}">
                    <a16:creationId xmlns:a16="http://schemas.microsoft.com/office/drawing/2014/main" id="{63605845-B783-4B5B-A12D-C857185A277C}"/>
                  </a:ext>
                </a:extLst>
              </p:cNvPr>
              <p:cNvSpPr>
                <a:spLocks/>
              </p:cNvSpPr>
              <p:nvPr userDrawn="1"/>
            </p:nvSpPr>
            <p:spPr bwMode="auto">
              <a:xfrm>
                <a:off x="4421" y="3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60" name="Freeform 268">
                <a:extLst>
                  <a:ext uri="{FF2B5EF4-FFF2-40B4-BE49-F238E27FC236}">
                    <a16:creationId xmlns:a16="http://schemas.microsoft.com/office/drawing/2014/main" id="{188AFA22-ED37-453A-8A3D-9E690C18A67C}"/>
                  </a:ext>
                </a:extLst>
              </p:cNvPr>
              <p:cNvSpPr>
                <a:spLocks/>
              </p:cNvSpPr>
              <p:nvPr userDrawn="1"/>
            </p:nvSpPr>
            <p:spPr bwMode="auto">
              <a:xfrm>
                <a:off x="4411" y="378"/>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61" name="Freeform 269">
                <a:extLst>
                  <a:ext uri="{FF2B5EF4-FFF2-40B4-BE49-F238E27FC236}">
                    <a16:creationId xmlns:a16="http://schemas.microsoft.com/office/drawing/2014/main" id="{CBCC82B1-2208-4395-A0AC-E45835A94908}"/>
                  </a:ext>
                </a:extLst>
              </p:cNvPr>
              <p:cNvSpPr>
                <a:spLocks/>
              </p:cNvSpPr>
              <p:nvPr userDrawn="1"/>
            </p:nvSpPr>
            <p:spPr bwMode="auto">
              <a:xfrm>
                <a:off x="4416" y="36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62" name="Rectangle 270">
                <a:extLst>
                  <a:ext uri="{FF2B5EF4-FFF2-40B4-BE49-F238E27FC236}">
                    <a16:creationId xmlns:a16="http://schemas.microsoft.com/office/drawing/2014/main" id="{3B97CBFE-6767-419A-9CEF-0E92A51C8425}"/>
                  </a:ext>
                </a:extLst>
              </p:cNvPr>
              <p:cNvSpPr>
                <a:spLocks noChangeArrowheads="1"/>
              </p:cNvSpPr>
              <p:nvPr userDrawn="1"/>
            </p:nvSpPr>
            <p:spPr bwMode="auto">
              <a:xfrm>
                <a:off x="4416"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63" name="Freeform 271">
                <a:extLst>
                  <a:ext uri="{FF2B5EF4-FFF2-40B4-BE49-F238E27FC236}">
                    <a16:creationId xmlns:a16="http://schemas.microsoft.com/office/drawing/2014/main" id="{88FAF780-E3A8-46D9-9EB0-0D292678328F}"/>
                  </a:ext>
                </a:extLst>
              </p:cNvPr>
              <p:cNvSpPr>
                <a:spLocks/>
              </p:cNvSpPr>
              <p:nvPr userDrawn="1"/>
            </p:nvSpPr>
            <p:spPr bwMode="auto">
              <a:xfrm>
                <a:off x="4416" y="338"/>
                <a:ext cx="5" cy="10"/>
              </a:xfrm>
              <a:custGeom>
                <a:avLst/>
                <a:gdLst>
                  <a:gd name="T0" fmla="*/ 0 w 1"/>
                  <a:gd name="T1" fmla="*/ 1 h 2"/>
                  <a:gd name="T2" fmla="*/ 0 w 1"/>
                  <a:gd name="T3" fmla="*/ 0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0"/>
                      <a:pt x="0" y="0"/>
                    </a:cubicBezTo>
                    <a:cubicBezTo>
                      <a:pt x="0" y="0"/>
                      <a:pt x="0" y="1"/>
                      <a:pt x="0" y="1"/>
                    </a:cubicBezTo>
                    <a:cubicBezTo>
                      <a:pt x="0" y="2"/>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64" name="Freeform 272">
                <a:extLst>
                  <a:ext uri="{FF2B5EF4-FFF2-40B4-BE49-F238E27FC236}">
                    <a16:creationId xmlns:a16="http://schemas.microsoft.com/office/drawing/2014/main" id="{C3AC6CE5-0250-44CC-97D4-237D3A58505D}"/>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65" name="Rectangle 273">
                <a:extLst>
                  <a:ext uri="{FF2B5EF4-FFF2-40B4-BE49-F238E27FC236}">
                    <a16:creationId xmlns:a16="http://schemas.microsoft.com/office/drawing/2014/main" id="{0A68A9D7-1D48-4DC3-891D-A785F014E6B6}"/>
                  </a:ext>
                </a:extLst>
              </p:cNvPr>
              <p:cNvSpPr>
                <a:spLocks noChangeArrowheads="1"/>
              </p:cNvSpPr>
              <p:nvPr userDrawn="1"/>
            </p:nvSpPr>
            <p:spPr bwMode="auto">
              <a:xfrm>
                <a:off x="4406" y="3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66" name="Freeform 274">
                <a:extLst>
                  <a:ext uri="{FF2B5EF4-FFF2-40B4-BE49-F238E27FC236}">
                    <a16:creationId xmlns:a16="http://schemas.microsoft.com/office/drawing/2014/main" id="{381F9687-B7CD-4084-BF79-B4B7B1BC784F}"/>
                  </a:ext>
                </a:extLst>
              </p:cNvPr>
              <p:cNvSpPr>
                <a:spLocks/>
              </p:cNvSpPr>
              <p:nvPr userDrawn="1"/>
            </p:nvSpPr>
            <p:spPr bwMode="auto">
              <a:xfrm>
                <a:off x="4416" y="34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67" name="Freeform 275">
                <a:extLst>
                  <a:ext uri="{FF2B5EF4-FFF2-40B4-BE49-F238E27FC236}">
                    <a16:creationId xmlns:a16="http://schemas.microsoft.com/office/drawing/2014/main" id="{A67780B3-5302-428C-85AD-84C638795646}"/>
                  </a:ext>
                </a:extLst>
              </p:cNvPr>
              <p:cNvSpPr>
                <a:spLocks/>
              </p:cNvSpPr>
              <p:nvPr userDrawn="1"/>
            </p:nvSpPr>
            <p:spPr bwMode="auto">
              <a:xfrm>
                <a:off x="4416" y="32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68" name="Freeform 276">
                <a:extLst>
                  <a:ext uri="{FF2B5EF4-FFF2-40B4-BE49-F238E27FC236}">
                    <a16:creationId xmlns:a16="http://schemas.microsoft.com/office/drawing/2014/main" id="{605186CA-B826-4304-BEA6-3CE41EFE1E5F}"/>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69" name="Freeform 277">
                <a:extLst>
                  <a:ext uri="{FF2B5EF4-FFF2-40B4-BE49-F238E27FC236}">
                    <a16:creationId xmlns:a16="http://schemas.microsoft.com/office/drawing/2014/main" id="{66975073-5B05-4F9A-B519-5371D9C6B60C}"/>
                  </a:ext>
                </a:extLst>
              </p:cNvPr>
              <p:cNvSpPr>
                <a:spLocks/>
              </p:cNvSpPr>
              <p:nvPr userDrawn="1"/>
            </p:nvSpPr>
            <p:spPr bwMode="auto">
              <a:xfrm>
                <a:off x="4416" y="348"/>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0" y="0"/>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70" name="Freeform 278">
                <a:extLst>
                  <a:ext uri="{FF2B5EF4-FFF2-40B4-BE49-F238E27FC236}">
                    <a16:creationId xmlns:a16="http://schemas.microsoft.com/office/drawing/2014/main" id="{3820CB4F-B974-4943-9F04-8B4863EBA770}"/>
                  </a:ext>
                </a:extLst>
              </p:cNvPr>
              <p:cNvSpPr>
                <a:spLocks/>
              </p:cNvSpPr>
              <p:nvPr userDrawn="1"/>
            </p:nvSpPr>
            <p:spPr bwMode="auto">
              <a:xfrm>
                <a:off x="4376" y="308"/>
                <a:ext cx="30" cy="20"/>
              </a:xfrm>
              <a:custGeom>
                <a:avLst/>
                <a:gdLst>
                  <a:gd name="T0" fmla="*/ 0 w 6"/>
                  <a:gd name="T1" fmla="*/ 2 h 4"/>
                  <a:gd name="T2" fmla="*/ 2 w 6"/>
                  <a:gd name="T3" fmla="*/ 3 h 4"/>
                  <a:gd name="T4" fmla="*/ 6 w 6"/>
                  <a:gd name="T5" fmla="*/ 1 h 4"/>
                  <a:gd name="T6" fmla="*/ 4 w 6"/>
                  <a:gd name="T7" fmla="*/ 1 h 4"/>
                  <a:gd name="T8" fmla="*/ 3 w 6"/>
                  <a:gd name="T9" fmla="*/ 2 h 4"/>
                  <a:gd name="T10" fmla="*/ 3 w 6"/>
                  <a:gd name="T11" fmla="*/ 1 h 4"/>
                  <a:gd name="T12" fmla="*/ 0 w 6"/>
                  <a:gd name="T13" fmla="*/ 1 h 4"/>
                  <a:gd name="T14" fmla="*/ 1 w 6"/>
                  <a:gd name="T15" fmla="*/ 2 h 4"/>
                  <a:gd name="T16" fmla="*/ 0 w 6"/>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0" y="2"/>
                    </a:moveTo>
                    <a:cubicBezTo>
                      <a:pt x="1" y="2"/>
                      <a:pt x="2" y="2"/>
                      <a:pt x="2" y="3"/>
                    </a:cubicBezTo>
                    <a:cubicBezTo>
                      <a:pt x="3" y="4"/>
                      <a:pt x="5" y="2"/>
                      <a:pt x="6" y="1"/>
                    </a:cubicBezTo>
                    <a:cubicBezTo>
                      <a:pt x="5" y="1"/>
                      <a:pt x="5" y="1"/>
                      <a:pt x="4" y="1"/>
                    </a:cubicBezTo>
                    <a:cubicBezTo>
                      <a:pt x="4" y="1"/>
                      <a:pt x="4" y="3"/>
                      <a:pt x="3" y="2"/>
                    </a:cubicBezTo>
                    <a:cubicBezTo>
                      <a:pt x="2" y="1"/>
                      <a:pt x="3" y="1"/>
                      <a:pt x="3" y="1"/>
                    </a:cubicBezTo>
                    <a:cubicBezTo>
                      <a:pt x="3" y="2"/>
                      <a:pt x="1" y="0"/>
                      <a:pt x="0" y="1"/>
                    </a:cubicBezTo>
                    <a:cubicBezTo>
                      <a:pt x="1" y="2"/>
                      <a:pt x="1" y="2"/>
                      <a:pt x="1" y="2"/>
                    </a:cubicBezTo>
                    <a:cubicBezTo>
                      <a:pt x="1" y="2"/>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71" name="Freeform 279">
                <a:extLst>
                  <a:ext uri="{FF2B5EF4-FFF2-40B4-BE49-F238E27FC236}">
                    <a16:creationId xmlns:a16="http://schemas.microsoft.com/office/drawing/2014/main" id="{00F7966B-8E5E-4B0D-AD64-D649462C9229}"/>
                  </a:ext>
                </a:extLst>
              </p:cNvPr>
              <p:cNvSpPr>
                <a:spLocks/>
              </p:cNvSpPr>
              <p:nvPr userDrawn="1"/>
            </p:nvSpPr>
            <p:spPr bwMode="auto">
              <a:xfrm>
                <a:off x="4406" y="313"/>
                <a:ext cx="5" cy="10"/>
              </a:xfrm>
              <a:custGeom>
                <a:avLst/>
                <a:gdLst>
                  <a:gd name="T0" fmla="*/ 0 w 1"/>
                  <a:gd name="T1" fmla="*/ 2 h 2"/>
                  <a:gd name="T2" fmla="*/ 0 w 1"/>
                  <a:gd name="T3" fmla="*/ 2 h 2"/>
                  <a:gd name="T4" fmla="*/ 1 w 1"/>
                  <a:gd name="T5" fmla="*/ 0 h 2"/>
                  <a:gd name="T6" fmla="*/ 0 w 1"/>
                  <a:gd name="T7" fmla="*/ 0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0" y="2"/>
                      <a:pt x="1" y="1"/>
                      <a:pt x="1" y="0"/>
                    </a:cubicBezTo>
                    <a:cubicBezTo>
                      <a:pt x="0" y="0"/>
                      <a:pt x="0" y="0"/>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72" name="Freeform 280">
                <a:extLst>
                  <a:ext uri="{FF2B5EF4-FFF2-40B4-BE49-F238E27FC236}">
                    <a16:creationId xmlns:a16="http://schemas.microsoft.com/office/drawing/2014/main" id="{70F61DAE-F054-424A-A75D-C5924A7C8D2A}"/>
                  </a:ext>
                </a:extLst>
              </p:cNvPr>
              <p:cNvSpPr>
                <a:spLocks/>
              </p:cNvSpPr>
              <p:nvPr userDrawn="1"/>
            </p:nvSpPr>
            <p:spPr bwMode="auto">
              <a:xfrm>
                <a:off x="4401" y="323"/>
                <a:ext cx="15" cy="15"/>
              </a:xfrm>
              <a:custGeom>
                <a:avLst/>
                <a:gdLst>
                  <a:gd name="T0" fmla="*/ 2 w 3"/>
                  <a:gd name="T1" fmla="*/ 2 h 3"/>
                  <a:gd name="T2" fmla="*/ 0 w 3"/>
                  <a:gd name="T3" fmla="*/ 2 h 3"/>
                  <a:gd name="T4" fmla="*/ 1 w 3"/>
                  <a:gd name="T5" fmla="*/ 3 h 3"/>
                  <a:gd name="T6" fmla="*/ 2 w 3"/>
                  <a:gd name="T7" fmla="*/ 2 h 3"/>
                  <a:gd name="T8" fmla="*/ 3 w 3"/>
                  <a:gd name="T9" fmla="*/ 3 h 3"/>
                  <a:gd name="T10" fmla="*/ 3 w 3"/>
                  <a:gd name="T11" fmla="*/ 2 h 3"/>
                  <a:gd name="T12" fmla="*/ 3 w 3"/>
                  <a:gd name="T13" fmla="*/ 2 h 3"/>
                  <a:gd name="T14" fmla="*/ 3 w 3"/>
                  <a:gd name="T15" fmla="*/ 2 h 3"/>
                  <a:gd name="T16" fmla="*/ 3 w 3"/>
                  <a:gd name="T17" fmla="*/ 2 h 3"/>
                  <a:gd name="T18" fmla="*/ 2 w 3"/>
                  <a:gd name="T19" fmla="*/ 2 h 3"/>
                  <a:gd name="T20" fmla="*/ 2 w 3"/>
                  <a:gd name="T21" fmla="*/ 2 h 3"/>
                  <a:gd name="T22" fmla="*/ 2 w 3"/>
                  <a:gd name="T23" fmla="*/ 2 h 3"/>
                  <a:gd name="T24" fmla="*/ 2 w 3"/>
                  <a:gd name="T25" fmla="*/ 2 h 3"/>
                  <a:gd name="T26" fmla="*/ 3 w 3"/>
                  <a:gd name="T27" fmla="*/ 2 h 3"/>
                  <a:gd name="T28" fmla="*/ 3 w 3"/>
                  <a:gd name="T29" fmla="*/ 2 h 3"/>
                  <a:gd name="T30" fmla="*/ 1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2"/>
                      <a:pt x="1" y="1"/>
                      <a:pt x="0" y="2"/>
                    </a:cubicBezTo>
                    <a:cubicBezTo>
                      <a:pt x="0" y="3"/>
                      <a:pt x="1" y="2"/>
                      <a:pt x="1" y="3"/>
                    </a:cubicBezTo>
                    <a:cubicBezTo>
                      <a:pt x="1" y="1"/>
                      <a:pt x="2" y="3"/>
                      <a:pt x="2" y="2"/>
                    </a:cubicBezTo>
                    <a:cubicBezTo>
                      <a:pt x="2" y="2"/>
                      <a:pt x="2" y="2"/>
                      <a:pt x="3" y="3"/>
                    </a:cubicBezTo>
                    <a:cubicBezTo>
                      <a:pt x="3" y="2"/>
                      <a:pt x="3" y="2"/>
                      <a:pt x="3" y="2"/>
                    </a:cubicBezTo>
                    <a:cubicBezTo>
                      <a:pt x="3" y="2"/>
                      <a:pt x="3" y="2"/>
                      <a:pt x="3" y="2"/>
                    </a:cubicBezTo>
                    <a:cubicBezTo>
                      <a:pt x="3" y="2"/>
                      <a:pt x="3" y="2"/>
                      <a:pt x="3" y="2"/>
                    </a:cubicBezTo>
                    <a:cubicBezTo>
                      <a:pt x="3" y="2"/>
                      <a:pt x="3" y="2"/>
                      <a:pt x="3" y="2"/>
                    </a:cubicBezTo>
                    <a:cubicBezTo>
                      <a:pt x="3" y="2"/>
                      <a:pt x="2" y="2"/>
                      <a:pt x="2" y="2"/>
                    </a:cubicBezTo>
                    <a:cubicBezTo>
                      <a:pt x="2" y="2"/>
                      <a:pt x="2" y="2"/>
                      <a:pt x="2" y="2"/>
                    </a:cubicBezTo>
                    <a:cubicBezTo>
                      <a:pt x="2" y="2"/>
                      <a:pt x="2" y="2"/>
                      <a:pt x="2" y="2"/>
                    </a:cubicBezTo>
                    <a:cubicBezTo>
                      <a:pt x="2" y="1"/>
                      <a:pt x="2" y="2"/>
                      <a:pt x="2" y="2"/>
                    </a:cubicBezTo>
                    <a:cubicBezTo>
                      <a:pt x="3" y="2"/>
                      <a:pt x="3" y="2"/>
                      <a:pt x="3" y="2"/>
                    </a:cubicBezTo>
                    <a:cubicBezTo>
                      <a:pt x="3" y="2"/>
                      <a:pt x="3" y="2"/>
                      <a:pt x="3" y="2"/>
                    </a:cubicBezTo>
                    <a:cubicBezTo>
                      <a:pt x="1" y="0"/>
                      <a:pt x="1" y="0"/>
                      <a:pt x="1" y="0"/>
                    </a:cubicBezTo>
                    <a:cubicBezTo>
                      <a:pt x="1"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73" name="Freeform 281">
                <a:extLst>
                  <a:ext uri="{FF2B5EF4-FFF2-40B4-BE49-F238E27FC236}">
                    <a16:creationId xmlns:a16="http://schemas.microsoft.com/office/drawing/2014/main" id="{0C538F62-0655-4E7F-9DB5-11557E6114B8}"/>
                  </a:ext>
                </a:extLst>
              </p:cNvPr>
              <p:cNvSpPr>
                <a:spLocks/>
              </p:cNvSpPr>
              <p:nvPr userDrawn="1"/>
            </p:nvSpPr>
            <p:spPr bwMode="auto">
              <a:xfrm>
                <a:off x="4406"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74" name="Freeform 282">
                <a:extLst>
                  <a:ext uri="{FF2B5EF4-FFF2-40B4-BE49-F238E27FC236}">
                    <a16:creationId xmlns:a16="http://schemas.microsoft.com/office/drawing/2014/main" id="{A698829D-1751-45E1-A10A-ECE85539C30D}"/>
                  </a:ext>
                </a:extLst>
              </p:cNvPr>
              <p:cNvSpPr>
                <a:spLocks/>
              </p:cNvSpPr>
              <p:nvPr userDrawn="1"/>
            </p:nvSpPr>
            <p:spPr bwMode="auto">
              <a:xfrm>
                <a:off x="4406" y="373"/>
                <a:ext cx="10" cy="10"/>
              </a:xfrm>
              <a:custGeom>
                <a:avLst/>
                <a:gdLst>
                  <a:gd name="T0" fmla="*/ 0 w 2"/>
                  <a:gd name="T1" fmla="*/ 1 h 2"/>
                  <a:gd name="T2" fmla="*/ 0 w 2"/>
                  <a:gd name="T3" fmla="*/ 2 h 2"/>
                  <a:gd name="T4" fmla="*/ 0 w 2"/>
                  <a:gd name="T5" fmla="*/ 2 h 2"/>
                  <a:gd name="T6" fmla="*/ 1 w 2"/>
                  <a:gd name="T7" fmla="*/ 2 h 2"/>
                  <a:gd name="T8" fmla="*/ 1 w 2"/>
                  <a:gd name="T9" fmla="*/ 2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2"/>
                    </a:cubicBezTo>
                    <a:cubicBezTo>
                      <a:pt x="0" y="2"/>
                      <a:pt x="0" y="2"/>
                      <a:pt x="0" y="2"/>
                    </a:cubicBezTo>
                    <a:cubicBezTo>
                      <a:pt x="0" y="2"/>
                      <a:pt x="0" y="2"/>
                      <a:pt x="1" y="2"/>
                    </a:cubicBezTo>
                    <a:cubicBezTo>
                      <a:pt x="1" y="2"/>
                      <a:pt x="1" y="2"/>
                      <a:pt x="1" y="2"/>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75" name="Freeform 283">
                <a:extLst>
                  <a:ext uri="{FF2B5EF4-FFF2-40B4-BE49-F238E27FC236}">
                    <a16:creationId xmlns:a16="http://schemas.microsoft.com/office/drawing/2014/main" id="{DC37A371-839D-4F54-BC50-60073CE01A1C}"/>
                  </a:ext>
                </a:extLst>
              </p:cNvPr>
              <p:cNvSpPr>
                <a:spLocks/>
              </p:cNvSpPr>
              <p:nvPr userDrawn="1"/>
            </p:nvSpPr>
            <p:spPr bwMode="auto">
              <a:xfrm>
                <a:off x="4401" y="348"/>
                <a:ext cx="10" cy="10"/>
              </a:xfrm>
              <a:custGeom>
                <a:avLst/>
                <a:gdLst>
                  <a:gd name="T0" fmla="*/ 2 w 2"/>
                  <a:gd name="T1" fmla="*/ 2 h 2"/>
                  <a:gd name="T2" fmla="*/ 1 w 2"/>
                  <a:gd name="T3" fmla="*/ 0 h 2"/>
                  <a:gd name="T4" fmla="*/ 0 w 2"/>
                  <a:gd name="T5" fmla="*/ 1 h 2"/>
                  <a:gd name="T6" fmla="*/ 1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1" y="0"/>
                      <a:pt x="1" y="0"/>
                      <a:pt x="1" y="0"/>
                    </a:cubicBezTo>
                    <a:cubicBezTo>
                      <a:pt x="0" y="1"/>
                      <a:pt x="0" y="1"/>
                      <a:pt x="0" y="1"/>
                    </a:cubicBezTo>
                    <a:cubicBezTo>
                      <a:pt x="1" y="1"/>
                      <a:pt x="1" y="1"/>
                      <a:pt x="1"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76" name="Freeform 284">
                <a:extLst>
                  <a:ext uri="{FF2B5EF4-FFF2-40B4-BE49-F238E27FC236}">
                    <a16:creationId xmlns:a16="http://schemas.microsoft.com/office/drawing/2014/main" id="{4BCC9EFA-9938-4C3C-B5D7-7D2FCEEB2914}"/>
                  </a:ext>
                </a:extLst>
              </p:cNvPr>
              <p:cNvSpPr>
                <a:spLocks/>
              </p:cNvSpPr>
              <p:nvPr userDrawn="1"/>
            </p:nvSpPr>
            <p:spPr bwMode="auto">
              <a:xfrm>
                <a:off x="4401" y="308"/>
                <a:ext cx="10" cy="5"/>
              </a:xfrm>
              <a:custGeom>
                <a:avLst/>
                <a:gdLst>
                  <a:gd name="T0" fmla="*/ 5 w 10"/>
                  <a:gd name="T1" fmla="*/ 5 h 5"/>
                  <a:gd name="T2" fmla="*/ 10 w 10"/>
                  <a:gd name="T3" fmla="*/ 0 h 5"/>
                  <a:gd name="T4" fmla="*/ 0 w 10"/>
                  <a:gd name="T5" fmla="*/ 0 h 5"/>
                  <a:gd name="T6" fmla="*/ 5 w 10"/>
                  <a:gd name="T7" fmla="*/ 5 h 5"/>
                </a:gdLst>
                <a:ahLst/>
                <a:cxnLst>
                  <a:cxn ang="0">
                    <a:pos x="T0" y="T1"/>
                  </a:cxn>
                  <a:cxn ang="0">
                    <a:pos x="T2" y="T3"/>
                  </a:cxn>
                  <a:cxn ang="0">
                    <a:pos x="T4" y="T5"/>
                  </a:cxn>
                  <a:cxn ang="0">
                    <a:pos x="T6" y="T7"/>
                  </a:cxn>
                </a:cxnLst>
                <a:rect l="0" t="0" r="r" b="b"/>
                <a:pathLst>
                  <a:path w="10" h="5">
                    <a:moveTo>
                      <a:pt x="5" y="5"/>
                    </a:moveTo>
                    <a:lnTo>
                      <a:pt x="10"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77" name="Freeform 285">
                <a:extLst>
                  <a:ext uri="{FF2B5EF4-FFF2-40B4-BE49-F238E27FC236}">
                    <a16:creationId xmlns:a16="http://schemas.microsoft.com/office/drawing/2014/main" id="{5795F8CC-916C-42F0-85D0-E51FD5C9F977}"/>
                  </a:ext>
                </a:extLst>
              </p:cNvPr>
              <p:cNvSpPr>
                <a:spLocks/>
              </p:cNvSpPr>
              <p:nvPr userDrawn="1"/>
            </p:nvSpPr>
            <p:spPr bwMode="auto">
              <a:xfrm>
                <a:off x="4401" y="298"/>
                <a:ext cx="5" cy="5"/>
              </a:xfrm>
              <a:custGeom>
                <a:avLst/>
                <a:gdLst>
                  <a:gd name="T0" fmla="*/ 0 w 5"/>
                  <a:gd name="T1" fmla="*/ 5 h 5"/>
                  <a:gd name="T2" fmla="*/ 5 w 5"/>
                  <a:gd name="T3" fmla="*/ 0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78" name="Freeform 286">
                <a:extLst>
                  <a:ext uri="{FF2B5EF4-FFF2-40B4-BE49-F238E27FC236}">
                    <a16:creationId xmlns:a16="http://schemas.microsoft.com/office/drawing/2014/main" id="{63326C40-2C5D-449B-BB7E-E491955D811C}"/>
                  </a:ext>
                </a:extLst>
              </p:cNvPr>
              <p:cNvSpPr>
                <a:spLocks/>
              </p:cNvSpPr>
              <p:nvPr userDrawn="1"/>
            </p:nvSpPr>
            <p:spPr bwMode="auto">
              <a:xfrm>
                <a:off x="4097"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79" name="Freeform 287">
                <a:extLst>
                  <a:ext uri="{FF2B5EF4-FFF2-40B4-BE49-F238E27FC236}">
                    <a16:creationId xmlns:a16="http://schemas.microsoft.com/office/drawing/2014/main" id="{6919ACA2-A7A9-4D44-B40D-FF3E555027C1}"/>
                  </a:ext>
                </a:extLst>
              </p:cNvPr>
              <p:cNvSpPr>
                <a:spLocks/>
              </p:cNvSpPr>
              <p:nvPr userDrawn="1"/>
            </p:nvSpPr>
            <p:spPr bwMode="auto">
              <a:xfrm>
                <a:off x="4097" y="5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80" name="Freeform 288">
                <a:extLst>
                  <a:ext uri="{FF2B5EF4-FFF2-40B4-BE49-F238E27FC236}">
                    <a16:creationId xmlns:a16="http://schemas.microsoft.com/office/drawing/2014/main" id="{C605BD43-F1FF-4736-993A-82506BB6CB1F}"/>
                  </a:ext>
                </a:extLst>
              </p:cNvPr>
              <p:cNvSpPr>
                <a:spLocks/>
              </p:cNvSpPr>
              <p:nvPr userDrawn="1"/>
            </p:nvSpPr>
            <p:spPr bwMode="auto">
              <a:xfrm>
                <a:off x="4157" y="238"/>
                <a:ext cx="15" cy="5"/>
              </a:xfrm>
              <a:custGeom>
                <a:avLst/>
                <a:gdLst>
                  <a:gd name="T0" fmla="*/ 3 w 3"/>
                  <a:gd name="T1" fmla="*/ 0 h 1"/>
                  <a:gd name="T2" fmla="*/ 1 w 3"/>
                  <a:gd name="T3" fmla="*/ 0 h 1"/>
                  <a:gd name="T4" fmla="*/ 2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2" y="0"/>
                      <a:pt x="0" y="0"/>
                      <a:pt x="1" y="0"/>
                    </a:cubicBezTo>
                    <a:cubicBezTo>
                      <a:pt x="2" y="1"/>
                      <a:pt x="2" y="1"/>
                      <a:pt x="2" y="1"/>
                    </a:cubicBezTo>
                    <a:cubicBezTo>
                      <a:pt x="2"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81" name="Freeform 289">
                <a:extLst>
                  <a:ext uri="{FF2B5EF4-FFF2-40B4-BE49-F238E27FC236}">
                    <a16:creationId xmlns:a16="http://schemas.microsoft.com/office/drawing/2014/main" id="{317414CF-7B09-45DC-9DC7-98F76935AF58}"/>
                  </a:ext>
                </a:extLst>
              </p:cNvPr>
              <p:cNvSpPr>
                <a:spLocks/>
              </p:cNvSpPr>
              <p:nvPr userDrawn="1"/>
            </p:nvSpPr>
            <p:spPr bwMode="auto">
              <a:xfrm>
                <a:off x="4092" y="38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82" name="Freeform 290">
                <a:extLst>
                  <a:ext uri="{FF2B5EF4-FFF2-40B4-BE49-F238E27FC236}">
                    <a16:creationId xmlns:a16="http://schemas.microsoft.com/office/drawing/2014/main" id="{484BBC90-F677-480B-836C-1EE2FEA7719D}"/>
                  </a:ext>
                </a:extLst>
              </p:cNvPr>
              <p:cNvSpPr>
                <a:spLocks/>
              </p:cNvSpPr>
              <p:nvPr userDrawn="1"/>
            </p:nvSpPr>
            <p:spPr bwMode="auto">
              <a:xfrm>
                <a:off x="4102" y="3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83" name="Freeform 291">
                <a:extLst>
                  <a:ext uri="{FF2B5EF4-FFF2-40B4-BE49-F238E27FC236}">
                    <a16:creationId xmlns:a16="http://schemas.microsoft.com/office/drawing/2014/main" id="{E27DDBEA-F59B-44F5-A595-FF28109A5A14}"/>
                  </a:ext>
                </a:extLst>
              </p:cNvPr>
              <p:cNvSpPr>
                <a:spLocks/>
              </p:cNvSpPr>
              <p:nvPr userDrawn="1"/>
            </p:nvSpPr>
            <p:spPr bwMode="auto">
              <a:xfrm>
                <a:off x="4127" y="588"/>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84" name="Freeform 292">
                <a:extLst>
                  <a:ext uri="{FF2B5EF4-FFF2-40B4-BE49-F238E27FC236}">
                    <a16:creationId xmlns:a16="http://schemas.microsoft.com/office/drawing/2014/main" id="{05AF4C4F-1EDC-4D3A-9BD9-8EDF8B3DE0D1}"/>
                  </a:ext>
                </a:extLst>
              </p:cNvPr>
              <p:cNvSpPr>
                <a:spLocks/>
              </p:cNvSpPr>
              <p:nvPr userDrawn="1"/>
            </p:nvSpPr>
            <p:spPr bwMode="auto">
              <a:xfrm>
                <a:off x="4316" y="218"/>
                <a:ext cx="5"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85" name="Freeform 293">
                <a:extLst>
                  <a:ext uri="{FF2B5EF4-FFF2-40B4-BE49-F238E27FC236}">
                    <a16:creationId xmlns:a16="http://schemas.microsoft.com/office/drawing/2014/main" id="{C9B1D10C-3CC4-46B5-A817-4D514BCC5A34}"/>
                  </a:ext>
                </a:extLst>
              </p:cNvPr>
              <p:cNvSpPr>
                <a:spLocks/>
              </p:cNvSpPr>
              <p:nvPr userDrawn="1"/>
            </p:nvSpPr>
            <p:spPr bwMode="auto">
              <a:xfrm>
                <a:off x="4057" y="5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86" name="Freeform 294">
                <a:extLst>
                  <a:ext uri="{FF2B5EF4-FFF2-40B4-BE49-F238E27FC236}">
                    <a16:creationId xmlns:a16="http://schemas.microsoft.com/office/drawing/2014/main" id="{03D8A95C-4C5A-4CF7-846D-6D09D552D4D5}"/>
                  </a:ext>
                </a:extLst>
              </p:cNvPr>
              <p:cNvSpPr>
                <a:spLocks/>
              </p:cNvSpPr>
              <p:nvPr userDrawn="1"/>
            </p:nvSpPr>
            <p:spPr bwMode="auto">
              <a:xfrm>
                <a:off x="4306" y="213"/>
                <a:ext cx="10" cy="5"/>
              </a:xfrm>
              <a:custGeom>
                <a:avLst/>
                <a:gdLst>
                  <a:gd name="T0" fmla="*/ 0 w 2"/>
                  <a:gd name="T1" fmla="*/ 1 h 1"/>
                  <a:gd name="T2" fmla="*/ 0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87" name="Freeform 295">
                <a:extLst>
                  <a:ext uri="{FF2B5EF4-FFF2-40B4-BE49-F238E27FC236}">
                    <a16:creationId xmlns:a16="http://schemas.microsoft.com/office/drawing/2014/main" id="{8C6D45ED-C654-452B-ABAF-BC65C2D5CEA5}"/>
                  </a:ext>
                </a:extLst>
              </p:cNvPr>
              <p:cNvSpPr>
                <a:spLocks/>
              </p:cNvSpPr>
              <p:nvPr userDrawn="1"/>
            </p:nvSpPr>
            <p:spPr bwMode="auto">
              <a:xfrm>
                <a:off x="4336" y="5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88" name="Freeform 296">
                <a:extLst>
                  <a:ext uri="{FF2B5EF4-FFF2-40B4-BE49-F238E27FC236}">
                    <a16:creationId xmlns:a16="http://schemas.microsoft.com/office/drawing/2014/main" id="{A4D2E615-7B59-4AB7-824D-865B0CA3F0F7}"/>
                  </a:ext>
                </a:extLst>
              </p:cNvPr>
              <p:cNvSpPr>
                <a:spLocks/>
              </p:cNvSpPr>
              <p:nvPr userDrawn="1"/>
            </p:nvSpPr>
            <p:spPr bwMode="auto">
              <a:xfrm>
                <a:off x="4411" y="5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89" name="Freeform 297">
                <a:extLst>
                  <a:ext uri="{FF2B5EF4-FFF2-40B4-BE49-F238E27FC236}">
                    <a16:creationId xmlns:a16="http://schemas.microsoft.com/office/drawing/2014/main" id="{83388569-9D53-404B-BC12-320CD9267E64}"/>
                  </a:ext>
                </a:extLst>
              </p:cNvPr>
              <p:cNvSpPr>
                <a:spLocks/>
              </p:cNvSpPr>
              <p:nvPr userDrawn="1"/>
            </p:nvSpPr>
            <p:spPr bwMode="auto">
              <a:xfrm>
                <a:off x="4376" y="263"/>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90" name="Freeform 298">
                <a:extLst>
                  <a:ext uri="{FF2B5EF4-FFF2-40B4-BE49-F238E27FC236}">
                    <a16:creationId xmlns:a16="http://schemas.microsoft.com/office/drawing/2014/main" id="{C222E505-C872-489F-8FAB-4DF4DC35CCA4}"/>
                  </a:ext>
                </a:extLst>
              </p:cNvPr>
              <p:cNvSpPr>
                <a:spLocks/>
              </p:cNvSpPr>
              <p:nvPr userDrawn="1"/>
            </p:nvSpPr>
            <p:spPr bwMode="auto">
              <a:xfrm>
                <a:off x="4371"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91" name="Freeform 299">
                <a:extLst>
                  <a:ext uri="{FF2B5EF4-FFF2-40B4-BE49-F238E27FC236}">
                    <a16:creationId xmlns:a16="http://schemas.microsoft.com/office/drawing/2014/main" id="{614BF55A-BD42-45AA-8095-783E1E4ED793}"/>
                  </a:ext>
                </a:extLst>
              </p:cNvPr>
              <p:cNvSpPr>
                <a:spLocks/>
              </p:cNvSpPr>
              <p:nvPr userDrawn="1"/>
            </p:nvSpPr>
            <p:spPr bwMode="auto">
              <a:xfrm>
                <a:off x="4276" y="23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92" name="Freeform 300">
                <a:extLst>
                  <a:ext uri="{FF2B5EF4-FFF2-40B4-BE49-F238E27FC236}">
                    <a16:creationId xmlns:a16="http://schemas.microsoft.com/office/drawing/2014/main" id="{7483A57B-2D9A-4FAF-820E-5E463775DA47}"/>
                  </a:ext>
                </a:extLst>
              </p:cNvPr>
              <p:cNvSpPr>
                <a:spLocks/>
              </p:cNvSpPr>
              <p:nvPr userDrawn="1"/>
            </p:nvSpPr>
            <p:spPr bwMode="auto">
              <a:xfrm>
                <a:off x="4376" y="26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93" name="Freeform 301">
                <a:extLst>
                  <a:ext uri="{FF2B5EF4-FFF2-40B4-BE49-F238E27FC236}">
                    <a16:creationId xmlns:a16="http://schemas.microsoft.com/office/drawing/2014/main" id="{A3FECBC1-0D95-4EB2-849F-51F6AFA6DBA0}"/>
                  </a:ext>
                </a:extLst>
              </p:cNvPr>
              <p:cNvSpPr>
                <a:spLocks/>
              </p:cNvSpPr>
              <p:nvPr userDrawn="1"/>
            </p:nvSpPr>
            <p:spPr bwMode="auto">
              <a:xfrm>
                <a:off x="4381" y="2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94" name="Freeform 302">
                <a:extLst>
                  <a:ext uri="{FF2B5EF4-FFF2-40B4-BE49-F238E27FC236}">
                    <a16:creationId xmlns:a16="http://schemas.microsoft.com/office/drawing/2014/main" id="{7172CEB0-9237-4E1B-8619-59620014D683}"/>
                  </a:ext>
                </a:extLst>
              </p:cNvPr>
              <p:cNvSpPr>
                <a:spLocks/>
              </p:cNvSpPr>
              <p:nvPr userDrawn="1"/>
            </p:nvSpPr>
            <p:spPr bwMode="auto">
              <a:xfrm>
                <a:off x="4376" y="2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95" name="Freeform 303">
                <a:extLst>
                  <a:ext uri="{FF2B5EF4-FFF2-40B4-BE49-F238E27FC236}">
                    <a16:creationId xmlns:a16="http://schemas.microsoft.com/office/drawing/2014/main" id="{BE80A336-7F68-4448-AED6-81C3A5A0F91B}"/>
                  </a:ext>
                </a:extLst>
              </p:cNvPr>
              <p:cNvSpPr>
                <a:spLocks/>
              </p:cNvSpPr>
              <p:nvPr userDrawn="1"/>
            </p:nvSpPr>
            <p:spPr bwMode="auto">
              <a:xfrm>
                <a:off x="4222" y="66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96" name="Rectangle 304">
                <a:extLst>
                  <a:ext uri="{FF2B5EF4-FFF2-40B4-BE49-F238E27FC236}">
                    <a16:creationId xmlns:a16="http://schemas.microsoft.com/office/drawing/2014/main" id="{B69433FA-67CF-4AF2-A4FC-B63796C53F10}"/>
                  </a:ext>
                </a:extLst>
              </p:cNvPr>
              <p:cNvSpPr>
                <a:spLocks noChangeArrowheads="1"/>
              </p:cNvSpPr>
              <p:nvPr userDrawn="1"/>
            </p:nvSpPr>
            <p:spPr bwMode="auto">
              <a:xfrm>
                <a:off x="4157" y="3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97" name="Freeform 305">
                <a:extLst>
                  <a:ext uri="{FF2B5EF4-FFF2-40B4-BE49-F238E27FC236}">
                    <a16:creationId xmlns:a16="http://schemas.microsoft.com/office/drawing/2014/main" id="{E1D3F77E-AE64-44C5-8C7E-664AC0EBF9AC}"/>
                  </a:ext>
                </a:extLst>
              </p:cNvPr>
              <p:cNvSpPr>
                <a:spLocks/>
              </p:cNvSpPr>
              <p:nvPr userDrawn="1"/>
            </p:nvSpPr>
            <p:spPr bwMode="auto">
              <a:xfrm>
                <a:off x="4147" y="298"/>
                <a:ext cx="10" cy="15"/>
              </a:xfrm>
              <a:custGeom>
                <a:avLst/>
                <a:gdLst>
                  <a:gd name="T0" fmla="*/ 2 w 2"/>
                  <a:gd name="T1" fmla="*/ 3 h 3"/>
                  <a:gd name="T2" fmla="*/ 2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2" y="2"/>
                      <a:pt x="2" y="1"/>
                    </a:cubicBezTo>
                    <a:cubicBezTo>
                      <a:pt x="0" y="0"/>
                      <a:pt x="0" y="0"/>
                      <a:pt x="0" y="0"/>
                    </a:cubicBez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98" name="Freeform 306">
                <a:extLst>
                  <a:ext uri="{FF2B5EF4-FFF2-40B4-BE49-F238E27FC236}">
                    <a16:creationId xmlns:a16="http://schemas.microsoft.com/office/drawing/2014/main" id="{406993F2-DEF5-4B27-BB95-6DC8A559CDB5}"/>
                  </a:ext>
                </a:extLst>
              </p:cNvPr>
              <p:cNvSpPr>
                <a:spLocks noEditPoints="1"/>
              </p:cNvSpPr>
              <p:nvPr userDrawn="1"/>
            </p:nvSpPr>
            <p:spPr bwMode="auto">
              <a:xfrm>
                <a:off x="4042" y="198"/>
                <a:ext cx="374" cy="505"/>
              </a:xfrm>
              <a:custGeom>
                <a:avLst/>
                <a:gdLst>
                  <a:gd name="T0" fmla="*/ 12 w 75"/>
                  <a:gd name="T1" fmla="*/ 68 h 101"/>
                  <a:gd name="T2" fmla="*/ 11 w 75"/>
                  <a:gd name="T3" fmla="*/ 62 h 101"/>
                  <a:gd name="T4" fmla="*/ 12 w 75"/>
                  <a:gd name="T5" fmla="*/ 59 h 101"/>
                  <a:gd name="T6" fmla="*/ 11 w 75"/>
                  <a:gd name="T7" fmla="*/ 54 h 101"/>
                  <a:gd name="T8" fmla="*/ 11 w 75"/>
                  <a:gd name="T9" fmla="*/ 48 h 101"/>
                  <a:gd name="T10" fmla="*/ 10 w 75"/>
                  <a:gd name="T11" fmla="*/ 38 h 101"/>
                  <a:gd name="T12" fmla="*/ 10 w 75"/>
                  <a:gd name="T13" fmla="*/ 38 h 101"/>
                  <a:gd name="T14" fmla="*/ 13 w 75"/>
                  <a:gd name="T15" fmla="*/ 38 h 101"/>
                  <a:gd name="T16" fmla="*/ 15 w 75"/>
                  <a:gd name="T17" fmla="*/ 32 h 101"/>
                  <a:gd name="T18" fmla="*/ 18 w 75"/>
                  <a:gd name="T19" fmla="*/ 27 h 101"/>
                  <a:gd name="T20" fmla="*/ 23 w 75"/>
                  <a:gd name="T21" fmla="*/ 21 h 101"/>
                  <a:gd name="T22" fmla="*/ 26 w 75"/>
                  <a:gd name="T23" fmla="*/ 17 h 101"/>
                  <a:gd name="T24" fmla="*/ 31 w 75"/>
                  <a:gd name="T25" fmla="*/ 14 h 101"/>
                  <a:gd name="T26" fmla="*/ 33 w 75"/>
                  <a:gd name="T27" fmla="*/ 15 h 101"/>
                  <a:gd name="T28" fmla="*/ 37 w 75"/>
                  <a:gd name="T29" fmla="*/ 11 h 101"/>
                  <a:gd name="T30" fmla="*/ 42 w 75"/>
                  <a:gd name="T31" fmla="*/ 10 h 101"/>
                  <a:gd name="T32" fmla="*/ 47 w 75"/>
                  <a:gd name="T33" fmla="*/ 8 h 101"/>
                  <a:gd name="T34" fmla="*/ 52 w 75"/>
                  <a:gd name="T35" fmla="*/ 10 h 101"/>
                  <a:gd name="T36" fmla="*/ 59 w 75"/>
                  <a:gd name="T37" fmla="*/ 12 h 101"/>
                  <a:gd name="T38" fmla="*/ 65 w 75"/>
                  <a:gd name="T39" fmla="*/ 15 h 101"/>
                  <a:gd name="T40" fmla="*/ 71 w 75"/>
                  <a:gd name="T41" fmla="*/ 20 h 101"/>
                  <a:gd name="T42" fmla="*/ 67 w 75"/>
                  <a:gd name="T43" fmla="*/ 14 h 101"/>
                  <a:gd name="T44" fmla="*/ 64 w 75"/>
                  <a:gd name="T45" fmla="*/ 13 h 101"/>
                  <a:gd name="T46" fmla="*/ 59 w 75"/>
                  <a:gd name="T47" fmla="*/ 7 h 101"/>
                  <a:gd name="T48" fmla="*/ 41 w 75"/>
                  <a:gd name="T49" fmla="*/ 1 h 101"/>
                  <a:gd name="T50" fmla="*/ 30 w 75"/>
                  <a:gd name="T51" fmla="*/ 6 h 101"/>
                  <a:gd name="T52" fmla="*/ 26 w 75"/>
                  <a:gd name="T53" fmla="*/ 8 h 101"/>
                  <a:gd name="T54" fmla="*/ 23 w 75"/>
                  <a:gd name="T55" fmla="*/ 11 h 101"/>
                  <a:gd name="T56" fmla="*/ 18 w 75"/>
                  <a:gd name="T57" fmla="*/ 16 h 101"/>
                  <a:gd name="T58" fmla="*/ 8 w 75"/>
                  <a:gd name="T59" fmla="*/ 30 h 101"/>
                  <a:gd name="T60" fmla="*/ 8 w 75"/>
                  <a:gd name="T61" fmla="*/ 38 h 101"/>
                  <a:gd name="T62" fmla="*/ 6 w 75"/>
                  <a:gd name="T63" fmla="*/ 46 h 101"/>
                  <a:gd name="T64" fmla="*/ 2 w 75"/>
                  <a:gd name="T65" fmla="*/ 55 h 101"/>
                  <a:gd name="T66" fmla="*/ 4 w 75"/>
                  <a:gd name="T67" fmla="*/ 65 h 101"/>
                  <a:gd name="T68" fmla="*/ 6 w 75"/>
                  <a:gd name="T69" fmla="*/ 76 h 101"/>
                  <a:gd name="T70" fmla="*/ 12 w 75"/>
                  <a:gd name="T71" fmla="*/ 88 h 101"/>
                  <a:gd name="T72" fmla="*/ 21 w 75"/>
                  <a:gd name="T73" fmla="*/ 93 h 101"/>
                  <a:gd name="T74" fmla="*/ 35 w 75"/>
                  <a:gd name="T75" fmla="*/ 100 h 101"/>
                  <a:gd name="T76" fmla="*/ 40 w 75"/>
                  <a:gd name="T77" fmla="*/ 100 h 101"/>
                  <a:gd name="T78" fmla="*/ 53 w 75"/>
                  <a:gd name="T79" fmla="*/ 93 h 101"/>
                  <a:gd name="T80" fmla="*/ 64 w 75"/>
                  <a:gd name="T81" fmla="*/ 84 h 101"/>
                  <a:gd name="T82" fmla="*/ 74 w 75"/>
                  <a:gd name="T83" fmla="*/ 66 h 101"/>
                  <a:gd name="T84" fmla="*/ 74 w 75"/>
                  <a:gd name="T85" fmla="*/ 61 h 101"/>
                  <a:gd name="T86" fmla="*/ 63 w 75"/>
                  <a:gd name="T87" fmla="*/ 72 h 101"/>
                  <a:gd name="T88" fmla="*/ 60 w 75"/>
                  <a:gd name="T89" fmla="*/ 77 h 101"/>
                  <a:gd name="T90" fmla="*/ 54 w 75"/>
                  <a:gd name="T91" fmla="*/ 85 h 101"/>
                  <a:gd name="T92" fmla="*/ 48 w 75"/>
                  <a:gd name="T93" fmla="*/ 91 h 101"/>
                  <a:gd name="T94" fmla="*/ 43 w 75"/>
                  <a:gd name="T95" fmla="*/ 94 h 101"/>
                  <a:gd name="T96" fmla="*/ 38 w 75"/>
                  <a:gd name="T97" fmla="*/ 93 h 101"/>
                  <a:gd name="T98" fmla="*/ 33 w 75"/>
                  <a:gd name="T99" fmla="*/ 93 h 101"/>
                  <a:gd name="T100" fmla="*/ 29 w 75"/>
                  <a:gd name="T101" fmla="*/ 90 h 101"/>
                  <a:gd name="T102" fmla="*/ 23 w 75"/>
                  <a:gd name="T103" fmla="*/ 89 h 101"/>
                  <a:gd name="T104" fmla="*/ 20 w 75"/>
                  <a:gd name="T105" fmla="*/ 86 h 101"/>
                  <a:gd name="T106" fmla="*/ 20 w 75"/>
                  <a:gd name="T107" fmla="*/ 84 h 101"/>
                  <a:gd name="T108" fmla="*/ 16 w 75"/>
                  <a:gd name="T109" fmla="*/ 79 h 101"/>
                  <a:gd name="T110" fmla="*/ 13 w 75"/>
                  <a:gd name="T111" fmla="*/ 72 h 101"/>
                  <a:gd name="T112" fmla="*/ 12 w 75"/>
                  <a:gd name="T113" fmla="*/ 36 h 101"/>
                  <a:gd name="T114" fmla="*/ 64 w 75"/>
                  <a:gd name="T115"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01">
                    <a:moveTo>
                      <a:pt x="13" y="72"/>
                    </a:moveTo>
                    <a:cubicBezTo>
                      <a:pt x="14" y="71"/>
                      <a:pt x="14" y="71"/>
                      <a:pt x="14" y="71"/>
                    </a:cubicBezTo>
                    <a:cubicBezTo>
                      <a:pt x="15" y="71"/>
                      <a:pt x="15" y="72"/>
                      <a:pt x="16" y="71"/>
                    </a:cubicBezTo>
                    <a:cubicBezTo>
                      <a:pt x="13" y="72"/>
                      <a:pt x="14" y="68"/>
                      <a:pt x="12" y="68"/>
                    </a:cubicBezTo>
                    <a:cubicBezTo>
                      <a:pt x="12" y="68"/>
                      <a:pt x="12" y="68"/>
                      <a:pt x="12" y="68"/>
                    </a:cubicBezTo>
                    <a:cubicBezTo>
                      <a:pt x="12" y="68"/>
                      <a:pt x="12" y="68"/>
                      <a:pt x="12" y="68"/>
                    </a:cubicBezTo>
                    <a:cubicBezTo>
                      <a:pt x="13" y="66"/>
                      <a:pt x="10" y="67"/>
                      <a:pt x="11" y="66"/>
                    </a:cubicBezTo>
                    <a:cubicBezTo>
                      <a:pt x="11" y="65"/>
                      <a:pt x="11" y="65"/>
                      <a:pt x="11" y="65"/>
                    </a:cubicBezTo>
                    <a:cubicBezTo>
                      <a:pt x="11" y="64"/>
                      <a:pt x="11" y="64"/>
                      <a:pt x="11" y="64"/>
                    </a:cubicBezTo>
                    <a:cubicBezTo>
                      <a:pt x="11" y="64"/>
                      <a:pt x="11" y="64"/>
                      <a:pt x="11" y="64"/>
                    </a:cubicBezTo>
                    <a:cubicBezTo>
                      <a:pt x="11" y="62"/>
                      <a:pt x="11" y="62"/>
                      <a:pt x="11" y="62"/>
                    </a:cubicBezTo>
                    <a:cubicBezTo>
                      <a:pt x="11" y="62"/>
                      <a:pt x="11" y="62"/>
                      <a:pt x="11" y="62"/>
                    </a:cubicBezTo>
                    <a:cubicBezTo>
                      <a:pt x="10" y="62"/>
                      <a:pt x="10" y="61"/>
                      <a:pt x="9" y="61"/>
                    </a:cubicBezTo>
                    <a:cubicBezTo>
                      <a:pt x="10" y="61"/>
                      <a:pt x="10" y="61"/>
                      <a:pt x="10" y="61"/>
                    </a:cubicBezTo>
                    <a:cubicBezTo>
                      <a:pt x="9" y="60"/>
                      <a:pt x="9" y="60"/>
                      <a:pt x="9" y="60"/>
                    </a:cubicBezTo>
                    <a:cubicBezTo>
                      <a:pt x="10" y="60"/>
                      <a:pt x="11" y="61"/>
                      <a:pt x="10" y="61"/>
                    </a:cubicBezTo>
                    <a:cubicBezTo>
                      <a:pt x="13" y="60"/>
                      <a:pt x="10" y="60"/>
                      <a:pt x="11" y="58"/>
                    </a:cubicBezTo>
                    <a:cubicBezTo>
                      <a:pt x="12" y="59"/>
                      <a:pt x="12" y="59"/>
                      <a:pt x="12" y="59"/>
                    </a:cubicBezTo>
                    <a:cubicBezTo>
                      <a:pt x="13" y="59"/>
                      <a:pt x="12" y="58"/>
                      <a:pt x="13" y="57"/>
                    </a:cubicBezTo>
                    <a:cubicBezTo>
                      <a:pt x="13" y="57"/>
                      <a:pt x="11" y="59"/>
                      <a:pt x="10" y="58"/>
                    </a:cubicBezTo>
                    <a:cubicBezTo>
                      <a:pt x="11" y="58"/>
                      <a:pt x="11" y="57"/>
                      <a:pt x="10" y="57"/>
                    </a:cubicBezTo>
                    <a:cubicBezTo>
                      <a:pt x="11" y="57"/>
                      <a:pt x="11" y="56"/>
                      <a:pt x="11" y="55"/>
                    </a:cubicBezTo>
                    <a:cubicBezTo>
                      <a:pt x="12" y="55"/>
                      <a:pt x="12" y="55"/>
                      <a:pt x="12" y="55"/>
                    </a:cubicBezTo>
                    <a:cubicBezTo>
                      <a:pt x="12" y="55"/>
                      <a:pt x="11" y="55"/>
                      <a:pt x="11" y="54"/>
                    </a:cubicBezTo>
                    <a:cubicBezTo>
                      <a:pt x="11" y="53"/>
                      <a:pt x="12" y="53"/>
                      <a:pt x="13" y="53"/>
                    </a:cubicBezTo>
                    <a:cubicBezTo>
                      <a:pt x="13" y="52"/>
                      <a:pt x="11" y="54"/>
                      <a:pt x="11" y="52"/>
                    </a:cubicBezTo>
                    <a:cubicBezTo>
                      <a:pt x="11" y="51"/>
                      <a:pt x="11" y="50"/>
                      <a:pt x="11" y="49"/>
                    </a:cubicBezTo>
                    <a:cubicBezTo>
                      <a:pt x="11" y="48"/>
                      <a:pt x="11" y="49"/>
                      <a:pt x="12" y="49"/>
                    </a:cubicBezTo>
                    <a:cubicBezTo>
                      <a:pt x="11" y="48"/>
                      <a:pt x="11" y="48"/>
                      <a:pt x="11" y="48"/>
                    </a:cubicBezTo>
                    <a:cubicBezTo>
                      <a:pt x="11" y="48"/>
                      <a:pt x="11" y="48"/>
                      <a:pt x="11" y="48"/>
                    </a:cubicBezTo>
                    <a:cubicBezTo>
                      <a:pt x="11" y="47"/>
                      <a:pt x="10" y="48"/>
                      <a:pt x="10" y="47"/>
                    </a:cubicBezTo>
                    <a:cubicBezTo>
                      <a:pt x="9" y="46"/>
                      <a:pt x="12" y="45"/>
                      <a:pt x="11" y="43"/>
                    </a:cubicBezTo>
                    <a:cubicBezTo>
                      <a:pt x="12" y="43"/>
                      <a:pt x="12" y="44"/>
                      <a:pt x="12" y="44"/>
                    </a:cubicBezTo>
                    <a:cubicBezTo>
                      <a:pt x="12" y="42"/>
                      <a:pt x="12" y="42"/>
                      <a:pt x="11" y="41"/>
                    </a:cubicBezTo>
                    <a:cubicBezTo>
                      <a:pt x="12" y="40"/>
                      <a:pt x="12" y="40"/>
                      <a:pt x="12" y="40"/>
                    </a:cubicBezTo>
                    <a:cubicBezTo>
                      <a:pt x="11" y="40"/>
                      <a:pt x="10" y="39"/>
                      <a:pt x="10" y="38"/>
                    </a:cubicBezTo>
                    <a:cubicBezTo>
                      <a:pt x="9" y="38"/>
                      <a:pt x="9" y="38"/>
                      <a:pt x="9" y="38"/>
                    </a:cubicBezTo>
                    <a:cubicBezTo>
                      <a:pt x="9" y="36"/>
                      <a:pt x="9" y="36"/>
                      <a:pt x="9" y="36"/>
                    </a:cubicBezTo>
                    <a:cubicBezTo>
                      <a:pt x="9" y="36"/>
                      <a:pt x="9" y="36"/>
                      <a:pt x="10" y="37"/>
                    </a:cubicBezTo>
                    <a:cubicBezTo>
                      <a:pt x="9" y="37"/>
                      <a:pt x="9" y="37"/>
                      <a:pt x="9" y="36"/>
                    </a:cubicBezTo>
                    <a:cubicBezTo>
                      <a:pt x="10" y="36"/>
                      <a:pt x="10" y="37"/>
                      <a:pt x="11" y="37"/>
                    </a:cubicBezTo>
                    <a:cubicBezTo>
                      <a:pt x="11" y="37"/>
                      <a:pt x="10" y="37"/>
                      <a:pt x="10" y="38"/>
                    </a:cubicBezTo>
                    <a:cubicBezTo>
                      <a:pt x="11" y="38"/>
                      <a:pt x="11" y="39"/>
                      <a:pt x="12" y="39"/>
                    </a:cubicBezTo>
                    <a:cubicBezTo>
                      <a:pt x="12" y="39"/>
                      <a:pt x="12" y="38"/>
                      <a:pt x="12" y="38"/>
                    </a:cubicBezTo>
                    <a:cubicBezTo>
                      <a:pt x="12" y="38"/>
                      <a:pt x="12" y="39"/>
                      <a:pt x="12" y="39"/>
                    </a:cubicBezTo>
                    <a:cubicBezTo>
                      <a:pt x="12" y="39"/>
                      <a:pt x="12" y="38"/>
                      <a:pt x="12" y="38"/>
                    </a:cubicBezTo>
                    <a:cubicBezTo>
                      <a:pt x="13" y="38"/>
                      <a:pt x="13" y="38"/>
                      <a:pt x="13" y="38"/>
                    </a:cubicBezTo>
                    <a:cubicBezTo>
                      <a:pt x="13" y="38"/>
                      <a:pt x="13" y="38"/>
                      <a:pt x="13" y="38"/>
                    </a:cubicBezTo>
                    <a:cubicBezTo>
                      <a:pt x="13" y="38"/>
                      <a:pt x="14" y="36"/>
                      <a:pt x="14" y="36"/>
                    </a:cubicBezTo>
                    <a:cubicBezTo>
                      <a:pt x="14" y="34"/>
                      <a:pt x="12" y="32"/>
                      <a:pt x="13" y="30"/>
                    </a:cubicBezTo>
                    <a:cubicBezTo>
                      <a:pt x="14" y="31"/>
                      <a:pt x="14" y="31"/>
                      <a:pt x="15" y="31"/>
                    </a:cubicBezTo>
                    <a:cubicBezTo>
                      <a:pt x="14" y="31"/>
                      <a:pt x="15" y="33"/>
                      <a:pt x="14" y="34"/>
                    </a:cubicBezTo>
                    <a:cubicBezTo>
                      <a:pt x="15" y="34"/>
                      <a:pt x="15" y="34"/>
                      <a:pt x="15" y="34"/>
                    </a:cubicBezTo>
                    <a:cubicBezTo>
                      <a:pt x="15" y="34"/>
                      <a:pt x="15" y="32"/>
                      <a:pt x="15" y="32"/>
                    </a:cubicBezTo>
                    <a:cubicBezTo>
                      <a:pt x="16" y="32"/>
                      <a:pt x="16" y="32"/>
                      <a:pt x="17" y="32"/>
                    </a:cubicBezTo>
                    <a:cubicBezTo>
                      <a:pt x="15" y="31"/>
                      <a:pt x="16" y="30"/>
                      <a:pt x="16" y="29"/>
                    </a:cubicBezTo>
                    <a:cubicBezTo>
                      <a:pt x="17" y="29"/>
                      <a:pt x="17" y="29"/>
                      <a:pt x="17" y="30"/>
                    </a:cubicBezTo>
                    <a:cubicBezTo>
                      <a:pt x="18" y="30"/>
                      <a:pt x="15" y="28"/>
                      <a:pt x="17" y="27"/>
                    </a:cubicBezTo>
                    <a:cubicBezTo>
                      <a:pt x="17" y="28"/>
                      <a:pt x="17" y="28"/>
                      <a:pt x="17" y="28"/>
                    </a:cubicBezTo>
                    <a:cubicBezTo>
                      <a:pt x="17" y="27"/>
                      <a:pt x="18" y="26"/>
                      <a:pt x="18" y="27"/>
                    </a:cubicBezTo>
                    <a:cubicBezTo>
                      <a:pt x="18" y="27"/>
                      <a:pt x="18" y="27"/>
                      <a:pt x="18" y="27"/>
                    </a:cubicBezTo>
                    <a:cubicBezTo>
                      <a:pt x="19" y="26"/>
                      <a:pt x="21" y="23"/>
                      <a:pt x="20" y="22"/>
                    </a:cubicBezTo>
                    <a:cubicBezTo>
                      <a:pt x="20" y="22"/>
                      <a:pt x="21" y="23"/>
                      <a:pt x="22" y="23"/>
                    </a:cubicBezTo>
                    <a:cubicBezTo>
                      <a:pt x="22" y="23"/>
                      <a:pt x="21" y="22"/>
                      <a:pt x="21" y="20"/>
                    </a:cubicBezTo>
                    <a:cubicBezTo>
                      <a:pt x="20" y="19"/>
                      <a:pt x="20" y="17"/>
                      <a:pt x="20" y="17"/>
                    </a:cubicBezTo>
                    <a:cubicBezTo>
                      <a:pt x="20" y="18"/>
                      <a:pt x="23" y="20"/>
                      <a:pt x="23" y="21"/>
                    </a:cubicBezTo>
                    <a:cubicBezTo>
                      <a:pt x="23" y="21"/>
                      <a:pt x="24" y="21"/>
                      <a:pt x="24" y="20"/>
                    </a:cubicBezTo>
                    <a:cubicBezTo>
                      <a:pt x="24" y="20"/>
                      <a:pt x="22" y="19"/>
                      <a:pt x="23" y="19"/>
                    </a:cubicBezTo>
                    <a:cubicBezTo>
                      <a:pt x="24" y="19"/>
                      <a:pt x="24" y="19"/>
                      <a:pt x="25" y="19"/>
                    </a:cubicBezTo>
                    <a:cubicBezTo>
                      <a:pt x="25" y="19"/>
                      <a:pt x="24" y="17"/>
                      <a:pt x="24" y="17"/>
                    </a:cubicBezTo>
                    <a:cubicBezTo>
                      <a:pt x="24" y="17"/>
                      <a:pt x="26" y="18"/>
                      <a:pt x="26" y="19"/>
                    </a:cubicBezTo>
                    <a:cubicBezTo>
                      <a:pt x="26" y="19"/>
                      <a:pt x="26" y="18"/>
                      <a:pt x="26" y="17"/>
                    </a:cubicBezTo>
                    <a:cubicBezTo>
                      <a:pt x="26" y="17"/>
                      <a:pt x="26" y="16"/>
                      <a:pt x="26" y="16"/>
                    </a:cubicBezTo>
                    <a:cubicBezTo>
                      <a:pt x="25" y="17"/>
                      <a:pt x="27" y="17"/>
                      <a:pt x="27" y="18"/>
                    </a:cubicBezTo>
                    <a:cubicBezTo>
                      <a:pt x="27" y="17"/>
                      <a:pt x="28" y="17"/>
                      <a:pt x="29" y="16"/>
                    </a:cubicBezTo>
                    <a:cubicBezTo>
                      <a:pt x="28" y="16"/>
                      <a:pt x="28" y="16"/>
                      <a:pt x="28" y="16"/>
                    </a:cubicBezTo>
                    <a:cubicBezTo>
                      <a:pt x="29" y="16"/>
                      <a:pt x="27" y="13"/>
                      <a:pt x="29" y="12"/>
                    </a:cubicBezTo>
                    <a:cubicBezTo>
                      <a:pt x="29" y="13"/>
                      <a:pt x="30" y="15"/>
                      <a:pt x="31" y="14"/>
                    </a:cubicBezTo>
                    <a:cubicBezTo>
                      <a:pt x="31" y="13"/>
                      <a:pt x="30" y="9"/>
                      <a:pt x="31" y="7"/>
                    </a:cubicBezTo>
                    <a:cubicBezTo>
                      <a:pt x="32" y="8"/>
                      <a:pt x="32" y="8"/>
                      <a:pt x="32" y="8"/>
                    </a:cubicBezTo>
                    <a:cubicBezTo>
                      <a:pt x="33" y="7"/>
                      <a:pt x="33" y="7"/>
                      <a:pt x="33" y="7"/>
                    </a:cubicBezTo>
                    <a:cubicBezTo>
                      <a:pt x="33" y="8"/>
                      <a:pt x="32" y="12"/>
                      <a:pt x="32" y="14"/>
                    </a:cubicBezTo>
                    <a:cubicBezTo>
                      <a:pt x="33" y="14"/>
                      <a:pt x="32" y="15"/>
                      <a:pt x="33" y="14"/>
                    </a:cubicBezTo>
                    <a:cubicBezTo>
                      <a:pt x="34" y="15"/>
                      <a:pt x="33" y="15"/>
                      <a:pt x="33" y="15"/>
                    </a:cubicBezTo>
                    <a:cubicBezTo>
                      <a:pt x="33" y="15"/>
                      <a:pt x="35" y="15"/>
                      <a:pt x="35" y="15"/>
                    </a:cubicBezTo>
                    <a:cubicBezTo>
                      <a:pt x="34" y="14"/>
                      <a:pt x="36" y="13"/>
                      <a:pt x="36" y="12"/>
                    </a:cubicBezTo>
                    <a:cubicBezTo>
                      <a:pt x="36" y="12"/>
                      <a:pt x="34" y="14"/>
                      <a:pt x="34" y="14"/>
                    </a:cubicBezTo>
                    <a:cubicBezTo>
                      <a:pt x="33" y="13"/>
                      <a:pt x="34" y="10"/>
                      <a:pt x="35" y="10"/>
                    </a:cubicBezTo>
                    <a:cubicBezTo>
                      <a:pt x="36" y="10"/>
                      <a:pt x="36" y="12"/>
                      <a:pt x="36" y="13"/>
                    </a:cubicBezTo>
                    <a:cubicBezTo>
                      <a:pt x="36" y="12"/>
                      <a:pt x="37" y="11"/>
                      <a:pt x="37" y="11"/>
                    </a:cubicBezTo>
                    <a:cubicBezTo>
                      <a:pt x="37" y="12"/>
                      <a:pt x="37" y="12"/>
                      <a:pt x="37" y="12"/>
                    </a:cubicBezTo>
                    <a:cubicBezTo>
                      <a:pt x="38" y="13"/>
                      <a:pt x="38" y="10"/>
                      <a:pt x="39" y="11"/>
                    </a:cubicBezTo>
                    <a:cubicBezTo>
                      <a:pt x="40" y="11"/>
                      <a:pt x="41" y="13"/>
                      <a:pt x="40" y="12"/>
                    </a:cubicBezTo>
                    <a:cubicBezTo>
                      <a:pt x="40" y="11"/>
                      <a:pt x="39" y="6"/>
                      <a:pt x="39" y="5"/>
                    </a:cubicBezTo>
                    <a:cubicBezTo>
                      <a:pt x="39" y="5"/>
                      <a:pt x="41" y="6"/>
                      <a:pt x="42" y="7"/>
                    </a:cubicBezTo>
                    <a:cubicBezTo>
                      <a:pt x="43" y="8"/>
                      <a:pt x="41" y="10"/>
                      <a:pt x="42" y="10"/>
                    </a:cubicBezTo>
                    <a:cubicBezTo>
                      <a:pt x="42" y="10"/>
                      <a:pt x="42" y="10"/>
                      <a:pt x="42" y="10"/>
                    </a:cubicBezTo>
                    <a:cubicBezTo>
                      <a:pt x="43" y="10"/>
                      <a:pt x="42" y="11"/>
                      <a:pt x="43" y="10"/>
                    </a:cubicBezTo>
                    <a:cubicBezTo>
                      <a:pt x="43" y="9"/>
                      <a:pt x="45" y="11"/>
                      <a:pt x="43" y="9"/>
                    </a:cubicBezTo>
                    <a:cubicBezTo>
                      <a:pt x="44" y="9"/>
                      <a:pt x="44" y="10"/>
                      <a:pt x="45" y="10"/>
                    </a:cubicBezTo>
                    <a:cubicBezTo>
                      <a:pt x="45" y="9"/>
                      <a:pt x="46" y="7"/>
                      <a:pt x="47" y="7"/>
                    </a:cubicBezTo>
                    <a:cubicBezTo>
                      <a:pt x="47" y="7"/>
                      <a:pt x="47" y="7"/>
                      <a:pt x="47" y="8"/>
                    </a:cubicBezTo>
                    <a:cubicBezTo>
                      <a:pt x="49" y="8"/>
                      <a:pt x="50" y="9"/>
                      <a:pt x="52" y="9"/>
                    </a:cubicBezTo>
                    <a:cubicBezTo>
                      <a:pt x="52" y="10"/>
                      <a:pt x="52" y="10"/>
                      <a:pt x="52" y="11"/>
                    </a:cubicBezTo>
                    <a:cubicBezTo>
                      <a:pt x="52" y="11"/>
                      <a:pt x="53" y="10"/>
                      <a:pt x="53" y="10"/>
                    </a:cubicBezTo>
                    <a:cubicBezTo>
                      <a:pt x="53" y="12"/>
                      <a:pt x="52" y="10"/>
                      <a:pt x="52" y="12"/>
                    </a:cubicBezTo>
                    <a:cubicBezTo>
                      <a:pt x="52" y="11"/>
                      <a:pt x="54" y="11"/>
                      <a:pt x="55" y="11"/>
                    </a:cubicBezTo>
                    <a:cubicBezTo>
                      <a:pt x="55" y="10"/>
                      <a:pt x="53" y="10"/>
                      <a:pt x="52" y="10"/>
                    </a:cubicBezTo>
                    <a:cubicBezTo>
                      <a:pt x="53" y="9"/>
                      <a:pt x="55" y="8"/>
                      <a:pt x="57" y="8"/>
                    </a:cubicBezTo>
                    <a:cubicBezTo>
                      <a:pt x="58" y="9"/>
                      <a:pt x="57" y="9"/>
                      <a:pt x="57" y="9"/>
                    </a:cubicBezTo>
                    <a:cubicBezTo>
                      <a:pt x="60" y="11"/>
                      <a:pt x="61" y="9"/>
                      <a:pt x="62" y="11"/>
                    </a:cubicBezTo>
                    <a:cubicBezTo>
                      <a:pt x="62" y="12"/>
                      <a:pt x="61" y="13"/>
                      <a:pt x="61" y="13"/>
                    </a:cubicBezTo>
                    <a:cubicBezTo>
                      <a:pt x="60" y="13"/>
                      <a:pt x="60" y="12"/>
                      <a:pt x="59" y="11"/>
                    </a:cubicBezTo>
                    <a:cubicBezTo>
                      <a:pt x="59" y="12"/>
                      <a:pt x="59" y="12"/>
                      <a:pt x="59" y="12"/>
                    </a:cubicBezTo>
                    <a:cubicBezTo>
                      <a:pt x="59" y="12"/>
                      <a:pt x="58" y="12"/>
                      <a:pt x="58" y="11"/>
                    </a:cubicBezTo>
                    <a:cubicBezTo>
                      <a:pt x="58" y="12"/>
                      <a:pt x="59" y="13"/>
                      <a:pt x="60" y="14"/>
                    </a:cubicBezTo>
                    <a:cubicBezTo>
                      <a:pt x="61" y="14"/>
                      <a:pt x="62" y="16"/>
                      <a:pt x="62" y="17"/>
                    </a:cubicBezTo>
                    <a:cubicBezTo>
                      <a:pt x="63" y="17"/>
                      <a:pt x="64" y="17"/>
                      <a:pt x="64" y="16"/>
                    </a:cubicBezTo>
                    <a:cubicBezTo>
                      <a:pt x="63" y="16"/>
                      <a:pt x="63" y="16"/>
                      <a:pt x="63" y="16"/>
                    </a:cubicBezTo>
                    <a:cubicBezTo>
                      <a:pt x="63" y="15"/>
                      <a:pt x="65" y="16"/>
                      <a:pt x="65" y="15"/>
                    </a:cubicBezTo>
                    <a:cubicBezTo>
                      <a:pt x="66" y="16"/>
                      <a:pt x="67" y="16"/>
                      <a:pt x="67" y="17"/>
                    </a:cubicBezTo>
                    <a:cubicBezTo>
                      <a:pt x="67" y="18"/>
                      <a:pt x="67" y="18"/>
                      <a:pt x="67" y="18"/>
                    </a:cubicBezTo>
                    <a:cubicBezTo>
                      <a:pt x="67" y="18"/>
                      <a:pt x="67" y="17"/>
                      <a:pt x="66" y="17"/>
                    </a:cubicBezTo>
                    <a:cubicBezTo>
                      <a:pt x="67" y="17"/>
                      <a:pt x="66" y="20"/>
                      <a:pt x="68" y="19"/>
                    </a:cubicBezTo>
                    <a:cubicBezTo>
                      <a:pt x="68" y="18"/>
                      <a:pt x="68" y="18"/>
                      <a:pt x="68" y="18"/>
                    </a:cubicBezTo>
                    <a:cubicBezTo>
                      <a:pt x="69" y="18"/>
                      <a:pt x="70" y="19"/>
                      <a:pt x="71" y="20"/>
                    </a:cubicBezTo>
                    <a:cubicBezTo>
                      <a:pt x="72" y="19"/>
                      <a:pt x="71" y="20"/>
                      <a:pt x="71" y="19"/>
                    </a:cubicBezTo>
                    <a:cubicBezTo>
                      <a:pt x="70" y="20"/>
                      <a:pt x="70" y="16"/>
                      <a:pt x="69" y="18"/>
                    </a:cubicBezTo>
                    <a:cubicBezTo>
                      <a:pt x="70" y="16"/>
                      <a:pt x="68" y="16"/>
                      <a:pt x="69" y="14"/>
                    </a:cubicBezTo>
                    <a:cubicBezTo>
                      <a:pt x="68" y="15"/>
                      <a:pt x="68" y="15"/>
                      <a:pt x="68" y="14"/>
                    </a:cubicBezTo>
                    <a:cubicBezTo>
                      <a:pt x="68" y="14"/>
                      <a:pt x="68" y="14"/>
                      <a:pt x="67" y="14"/>
                    </a:cubicBezTo>
                    <a:cubicBezTo>
                      <a:pt x="67" y="14"/>
                      <a:pt x="67" y="14"/>
                      <a:pt x="67" y="14"/>
                    </a:cubicBezTo>
                    <a:cubicBezTo>
                      <a:pt x="67" y="14"/>
                      <a:pt x="67" y="14"/>
                      <a:pt x="67" y="14"/>
                    </a:cubicBezTo>
                    <a:cubicBezTo>
                      <a:pt x="67" y="14"/>
                      <a:pt x="67" y="14"/>
                      <a:pt x="67" y="14"/>
                    </a:cubicBezTo>
                    <a:cubicBezTo>
                      <a:pt x="67" y="14"/>
                      <a:pt x="67" y="15"/>
                      <a:pt x="67" y="15"/>
                    </a:cubicBezTo>
                    <a:cubicBezTo>
                      <a:pt x="66" y="15"/>
                      <a:pt x="65" y="14"/>
                      <a:pt x="65" y="14"/>
                    </a:cubicBezTo>
                    <a:cubicBezTo>
                      <a:pt x="64" y="13"/>
                      <a:pt x="65" y="14"/>
                      <a:pt x="65" y="13"/>
                    </a:cubicBezTo>
                    <a:cubicBezTo>
                      <a:pt x="64" y="13"/>
                      <a:pt x="64" y="13"/>
                      <a:pt x="64" y="13"/>
                    </a:cubicBezTo>
                    <a:cubicBezTo>
                      <a:pt x="65" y="12"/>
                      <a:pt x="64" y="11"/>
                      <a:pt x="65" y="12"/>
                    </a:cubicBezTo>
                    <a:cubicBezTo>
                      <a:pt x="64" y="10"/>
                      <a:pt x="64" y="10"/>
                      <a:pt x="64" y="10"/>
                    </a:cubicBezTo>
                    <a:cubicBezTo>
                      <a:pt x="64" y="10"/>
                      <a:pt x="63" y="9"/>
                      <a:pt x="62" y="9"/>
                    </a:cubicBezTo>
                    <a:cubicBezTo>
                      <a:pt x="62" y="8"/>
                      <a:pt x="61" y="8"/>
                      <a:pt x="61" y="8"/>
                    </a:cubicBezTo>
                    <a:cubicBezTo>
                      <a:pt x="61" y="8"/>
                      <a:pt x="61" y="8"/>
                      <a:pt x="60" y="8"/>
                    </a:cubicBezTo>
                    <a:cubicBezTo>
                      <a:pt x="60" y="7"/>
                      <a:pt x="59" y="7"/>
                      <a:pt x="59" y="7"/>
                    </a:cubicBezTo>
                    <a:cubicBezTo>
                      <a:pt x="59" y="7"/>
                      <a:pt x="59" y="7"/>
                      <a:pt x="59" y="7"/>
                    </a:cubicBezTo>
                    <a:cubicBezTo>
                      <a:pt x="58" y="6"/>
                      <a:pt x="55" y="6"/>
                      <a:pt x="53" y="4"/>
                    </a:cubicBezTo>
                    <a:cubicBezTo>
                      <a:pt x="52" y="4"/>
                      <a:pt x="52" y="4"/>
                      <a:pt x="51" y="3"/>
                    </a:cubicBezTo>
                    <a:cubicBezTo>
                      <a:pt x="50" y="3"/>
                      <a:pt x="50" y="3"/>
                      <a:pt x="50" y="3"/>
                    </a:cubicBezTo>
                    <a:cubicBezTo>
                      <a:pt x="49" y="3"/>
                      <a:pt x="48" y="2"/>
                      <a:pt x="47" y="2"/>
                    </a:cubicBezTo>
                    <a:cubicBezTo>
                      <a:pt x="46" y="0"/>
                      <a:pt x="42" y="2"/>
                      <a:pt x="41" y="1"/>
                    </a:cubicBezTo>
                    <a:cubicBezTo>
                      <a:pt x="41" y="2"/>
                      <a:pt x="41" y="2"/>
                      <a:pt x="41" y="2"/>
                    </a:cubicBezTo>
                    <a:cubicBezTo>
                      <a:pt x="40" y="2"/>
                      <a:pt x="39" y="3"/>
                      <a:pt x="37" y="4"/>
                    </a:cubicBezTo>
                    <a:cubicBezTo>
                      <a:pt x="38" y="4"/>
                      <a:pt x="38" y="4"/>
                      <a:pt x="38" y="4"/>
                    </a:cubicBezTo>
                    <a:cubicBezTo>
                      <a:pt x="37" y="5"/>
                      <a:pt x="34" y="4"/>
                      <a:pt x="33" y="5"/>
                    </a:cubicBezTo>
                    <a:cubicBezTo>
                      <a:pt x="33" y="5"/>
                      <a:pt x="33" y="5"/>
                      <a:pt x="34" y="5"/>
                    </a:cubicBezTo>
                    <a:cubicBezTo>
                      <a:pt x="32" y="4"/>
                      <a:pt x="31" y="5"/>
                      <a:pt x="30" y="6"/>
                    </a:cubicBezTo>
                    <a:cubicBezTo>
                      <a:pt x="30" y="7"/>
                      <a:pt x="29" y="8"/>
                      <a:pt x="28" y="8"/>
                    </a:cubicBezTo>
                    <a:cubicBezTo>
                      <a:pt x="27" y="8"/>
                      <a:pt x="27" y="8"/>
                      <a:pt x="27" y="8"/>
                    </a:cubicBezTo>
                    <a:cubicBezTo>
                      <a:pt x="27" y="8"/>
                      <a:pt x="27" y="8"/>
                      <a:pt x="27" y="8"/>
                    </a:cubicBezTo>
                    <a:cubicBezTo>
                      <a:pt x="27" y="8"/>
                      <a:pt x="27" y="8"/>
                      <a:pt x="27" y="8"/>
                    </a:cubicBezTo>
                    <a:cubicBezTo>
                      <a:pt x="26" y="8"/>
                      <a:pt x="26" y="8"/>
                      <a:pt x="26" y="8"/>
                    </a:cubicBezTo>
                    <a:cubicBezTo>
                      <a:pt x="26" y="8"/>
                      <a:pt x="26" y="8"/>
                      <a:pt x="26" y="8"/>
                    </a:cubicBezTo>
                    <a:cubicBezTo>
                      <a:pt x="26" y="9"/>
                      <a:pt x="26" y="9"/>
                      <a:pt x="25" y="9"/>
                    </a:cubicBezTo>
                    <a:cubicBezTo>
                      <a:pt x="25" y="9"/>
                      <a:pt x="25" y="9"/>
                      <a:pt x="25" y="9"/>
                    </a:cubicBezTo>
                    <a:cubicBezTo>
                      <a:pt x="25" y="9"/>
                      <a:pt x="25" y="9"/>
                      <a:pt x="25" y="9"/>
                    </a:cubicBezTo>
                    <a:cubicBezTo>
                      <a:pt x="24" y="9"/>
                      <a:pt x="24" y="10"/>
                      <a:pt x="25" y="10"/>
                    </a:cubicBezTo>
                    <a:cubicBezTo>
                      <a:pt x="25" y="10"/>
                      <a:pt x="25" y="11"/>
                      <a:pt x="25" y="11"/>
                    </a:cubicBezTo>
                    <a:cubicBezTo>
                      <a:pt x="24" y="10"/>
                      <a:pt x="24" y="12"/>
                      <a:pt x="23" y="11"/>
                    </a:cubicBezTo>
                    <a:cubicBezTo>
                      <a:pt x="23" y="12"/>
                      <a:pt x="21" y="13"/>
                      <a:pt x="22" y="15"/>
                    </a:cubicBezTo>
                    <a:cubicBezTo>
                      <a:pt x="21" y="15"/>
                      <a:pt x="21" y="15"/>
                      <a:pt x="22" y="15"/>
                    </a:cubicBezTo>
                    <a:cubicBezTo>
                      <a:pt x="21" y="15"/>
                      <a:pt x="20" y="15"/>
                      <a:pt x="20" y="16"/>
                    </a:cubicBezTo>
                    <a:cubicBezTo>
                      <a:pt x="19" y="15"/>
                      <a:pt x="19" y="15"/>
                      <a:pt x="19" y="15"/>
                    </a:cubicBezTo>
                    <a:cubicBezTo>
                      <a:pt x="20" y="17"/>
                      <a:pt x="20" y="17"/>
                      <a:pt x="20" y="17"/>
                    </a:cubicBezTo>
                    <a:cubicBezTo>
                      <a:pt x="19" y="17"/>
                      <a:pt x="18" y="17"/>
                      <a:pt x="18" y="16"/>
                    </a:cubicBezTo>
                    <a:cubicBezTo>
                      <a:pt x="18" y="18"/>
                      <a:pt x="17" y="18"/>
                      <a:pt x="17" y="20"/>
                    </a:cubicBezTo>
                    <a:cubicBezTo>
                      <a:pt x="17" y="19"/>
                      <a:pt x="17" y="19"/>
                      <a:pt x="17" y="19"/>
                    </a:cubicBezTo>
                    <a:cubicBezTo>
                      <a:pt x="16" y="20"/>
                      <a:pt x="17" y="21"/>
                      <a:pt x="16" y="21"/>
                    </a:cubicBezTo>
                    <a:cubicBezTo>
                      <a:pt x="14" y="21"/>
                      <a:pt x="12" y="26"/>
                      <a:pt x="10" y="28"/>
                    </a:cubicBezTo>
                    <a:cubicBezTo>
                      <a:pt x="12" y="29"/>
                      <a:pt x="8" y="29"/>
                      <a:pt x="9" y="30"/>
                    </a:cubicBezTo>
                    <a:cubicBezTo>
                      <a:pt x="9" y="30"/>
                      <a:pt x="8" y="30"/>
                      <a:pt x="8" y="30"/>
                    </a:cubicBezTo>
                    <a:cubicBezTo>
                      <a:pt x="8" y="31"/>
                      <a:pt x="6" y="32"/>
                      <a:pt x="7" y="33"/>
                    </a:cubicBezTo>
                    <a:cubicBezTo>
                      <a:pt x="7" y="33"/>
                      <a:pt x="7" y="33"/>
                      <a:pt x="6" y="33"/>
                    </a:cubicBezTo>
                    <a:cubicBezTo>
                      <a:pt x="6" y="33"/>
                      <a:pt x="7" y="33"/>
                      <a:pt x="6" y="33"/>
                    </a:cubicBezTo>
                    <a:cubicBezTo>
                      <a:pt x="6" y="33"/>
                      <a:pt x="6" y="33"/>
                      <a:pt x="6" y="33"/>
                    </a:cubicBezTo>
                    <a:cubicBezTo>
                      <a:pt x="5" y="34"/>
                      <a:pt x="7" y="35"/>
                      <a:pt x="8" y="36"/>
                    </a:cubicBezTo>
                    <a:cubicBezTo>
                      <a:pt x="7" y="36"/>
                      <a:pt x="7" y="37"/>
                      <a:pt x="8" y="38"/>
                    </a:cubicBezTo>
                    <a:cubicBezTo>
                      <a:pt x="7" y="38"/>
                      <a:pt x="7" y="38"/>
                      <a:pt x="7" y="37"/>
                    </a:cubicBezTo>
                    <a:cubicBezTo>
                      <a:pt x="6" y="38"/>
                      <a:pt x="5" y="40"/>
                      <a:pt x="6" y="41"/>
                    </a:cubicBezTo>
                    <a:cubicBezTo>
                      <a:pt x="6" y="41"/>
                      <a:pt x="6" y="41"/>
                      <a:pt x="6" y="42"/>
                    </a:cubicBezTo>
                    <a:cubicBezTo>
                      <a:pt x="6" y="43"/>
                      <a:pt x="5" y="43"/>
                      <a:pt x="5" y="44"/>
                    </a:cubicBezTo>
                    <a:cubicBezTo>
                      <a:pt x="5" y="44"/>
                      <a:pt x="5" y="44"/>
                      <a:pt x="5" y="44"/>
                    </a:cubicBezTo>
                    <a:cubicBezTo>
                      <a:pt x="7" y="45"/>
                      <a:pt x="6" y="45"/>
                      <a:pt x="6" y="46"/>
                    </a:cubicBezTo>
                    <a:cubicBezTo>
                      <a:pt x="5" y="46"/>
                      <a:pt x="5" y="46"/>
                      <a:pt x="5" y="46"/>
                    </a:cubicBezTo>
                    <a:cubicBezTo>
                      <a:pt x="4" y="48"/>
                      <a:pt x="6" y="47"/>
                      <a:pt x="4" y="49"/>
                    </a:cubicBezTo>
                    <a:cubicBezTo>
                      <a:pt x="5" y="49"/>
                      <a:pt x="5" y="49"/>
                      <a:pt x="5" y="49"/>
                    </a:cubicBezTo>
                    <a:cubicBezTo>
                      <a:pt x="7" y="50"/>
                      <a:pt x="4" y="51"/>
                      <a:pt x="4" y="53"/>
                    </a:cubicBezTo>
                    <a:cubicBezTo>
                      <a:pt x="5" y="52"/>
                      <a:pt x="5" y="52"/>
                      <a:pt x="5" y="52"/>
                    </a:cubicBezTo>
                    <a:cubicBezTo>
                      <a:pt x="6" y="53"/>
                      <a:pt x="2" y="54"/>
                      <a:pt x="2" y="55"/>
                    </a:cubicBezTo>
                    <a:cubicBezTo>
                      <a:pt x="2" y="55"/>
                      <a:pt x="2" y="55"/>
                      <a:pt x="2" y="54"/>
                    </a:cubicBezTo>
                    <a:cubicBezTo>
                      <a:pt x="0" y="56"/>
                      <a:pt x="3" y="55"/>
                      <a:pt x="3" y="56"/>
                    </a:cubicBezTo>
                    <a:cubicBezTo>
                      <a:pt x="2" y="57"/>
                      <a:pt x="1" y="56"/>
                      <a:pt x="1" y="57"/>
                    </a:cubicBezTo>
                    <a:cubicBezTo>
                      <a:pt x="1" y="57"/>
                      <a:pt x="3" y="60"/>
                      <a:pt x="2" y="61"/>
                    </a:cubicBezTo>
                    <a:cubicBezTo>
                      <a:pt x="3" y="61"/>
                      <a:pt x="3" y="61"/>
                      <a:pt x="4" y="61"/>
                    </a:cubicBezTo>
                    <a:cubicBezTo>
                      <a:pt x="4" y="62"/>
                      <a:pt x="2" y="64"/>
                      <a:pt x="4" y="65"/>
                    </a:cubicBezTo>
                    <a:cubicBezTo>
                      <a:pt x="3" y="65"/>
                      <a:pt x="3" y="65"/>
                      <a:pt x="3" y="65"/>
                    </a:cubicBezTo>
                    <a:cubicBezTo>
                      <a:pt x="4" y="66"/>
                      <a:pt x="4" y="68"/>
                      <a:pt x="5" y="68"/>
                    </a:cubicBezTo>
                    <a:cubicBezTo>
                      <a:pt x="4" y="69"/>
                      <a:pt x="4" y="70"/>
                      <a:pt x="5" y="71"/>
                    </a:cubicBezTo>
                    <a:cubicBezTo>
                      <a:pt x="6" y="72"/>
                      <a:pt x="7" y="73"/>
                      <a:pt x="5" y="74"/>
                    </a:cubicBezTo>
                    <a:cubicBezTo>
                      <a:pt x="5" y="74"/>
                      <a:pt x="5" y="74"/>
                      <a:pt x="6" y="75"/>
                    </a:cubicBezTo>
                    <a:cubicBezTo>
                      <a:pt x="6" y="75"/>
                      <a:pt x="6" y="76"/>
                      <a:pt x="6" y="76"/>
                    </a:cubicBezTo>
                    <a:cubicBezTo>
                      <a:pt x="6" y="76"/>
                      <a:pt x="6" y="76"/>
                      <a:pt x="6" y="76"/>
                    </a:cubicBezTo>
                    <a:cubicBezTo>
                      <a:pt x="6" y="78"/>
                      <a:pt x="7" y="78"/>
                      <a:pt x="8" y="78"/>
                    </a:cubicBezTo>
                    <a:cubicBezTo>
                      <a:pt x="8" y="78"/>
                      <a:pt x="8" y="78"/>
                      <a:pt x="7" y="78"/>
                    </a:cubicBezTo>
                    <a:cubicBezTo>
                      <a:pt x="8" y="81"/>
                      <a:pt x="8" y="81"/>
                      <a:pt x="10" y="82"/>
                    </a:cubicBezTo>
                    <a:cubicBezTo>
                      <a:pt x="10" y="83"/>
                      <a:pt x="10" y="83"/>
                      <a:pt x="10" y="83"/>
                    </a:cubicBezTo>
                    <a:cubicBezTo>
                      <a:pt x="10" y="83"/>
                      <a:pt x="10" y="87"/>
                      <a:pt x="12" y="88"/>
                    </a:cubicBezTo>
                    <a:cubicBezTo>
                      <a:pt x="12" y="88"/>
                      <a:pt x="12" y="88"/>
                      <a:pt x="12" y="88"/>
                    </a:cubicBezTo>
                    <a:cubicBezTo>
                      <a:pt x="13" y="89"/>
                      <a:pt x="14" y="90"/>
                      <a:pt x="15" y="91"/>
                    </a:cubicBezTo>
                    <a:cubicBezTo>
                      <a:pt x="15" y="93"/>
                      <a:pt x="16" y="94"/>
                      <a:pt x="18" y="93"/>
                    </a:cubicBezTo>
                    <a:cubicBezTo>
                      <a:pt x="20" y="93"/>
                      <a:pt x="20" y="93"/>
                      <a:pt x="20" y="93"/>
                    </a:cubicBezTo>
                    <a:cubicBezTo>
                      <a:pt x="18" y="92"/>
                      <a:pt x="21" y="92"/>
                      <a:pt x="20" y="91"/>
                    </a:cubicBezTo>
                    <a:cubicBezTo>
                      <a:pt x="21" y="92"/>
                      <a:pt x="22" y="93"/>
                      <a:pt x="21" y="93"/>
                    </a:cubicBezTo>
                    <a:cubicBezTo>
                      <a:pt x="21" y="93"/>
                      <a:pt x="21" y="93"/>
                      <a:pt x="21" y="93"/>
                    </a:cubicBezTo>
                    <a:cubicBezTo>
                      <a:pt x="19" y="94"/>
                      <a:pt x="23" y="95"/>
                      <a:pt x="22" y="96"/>
                    </a:cubicBezTo>
                    <a:cubicBezTo>
                      <a:pt x="26" y="98"/>
                      <a:pt x="30" y="100"/>
                      <a:pt x="35" y="100"/>
                    </a:cubicBezTo>
                    <a:cubicBezTo>
                      <a:pt x="34" y="99"/>
                      <a:pt x="34" y="99"/>
                      <a:pt x="34" y="99"/>
                    </a:cubicBezTo>
                    <a:cubicBezTo>
                      <a:pt x="36" y="99"/>
                      <a:pt x="36" y="99"/>
                      <a:pt x="36" y="99"/>
                    </a:cubicBezTo>
                    <a:cubicBezTo>
                      <a:pt x="36" y="99"/>
                      <a:pt x="36" y="100"/>
                      <a:pt x="35" y="100"/>
                    </a:cubicBezTo>
                    <a:cubicBezTo>
                      <a:pt x="36" y="101"/>
                      <a:pt x="37" y="99"/>
                      <a:pt x="37" y="99"/>
                    </a:cubicBezTo>
                    <a:cubicBezTo>
                      <a:pt x="39" y="99"/>
                      <a:pt x="36" y="100"/>
                      <a:pt x="37" y="100"/>
                    </a:cubicBezTo>
                    <a:cubicBezTo>
                      <a:pt x="37" y="100"/>
                      <a:pt x="38" y="100"/>
                      <a:pt x="38" y="100"/>
                    </a:cubicBezTo>
                    <a:cubicBezTo>
                      <a:pt x="38" y="100"/>
                      <a:pt x="38" y="100"/>
                      <a:pt x="38" y="100"/>
                    </a:cubicBezTo>
                    <a:cubicBezTo>
                      <a:pt x="38" y="100"/>
                      <a:pt x="38" y="99"/>
                      <a:pt x="40" y="99"/>
                    </a:cubicBezTo>
                    <a:cubicBezTo>
                      <a:pt x="40" y="99"/>
                      <a:pt x="40" y="100"/>
                      <a:pt x="40" y="100"/>
                    </a:cubicBezTo>
                    <a:cubicBezTo>
                      <a:pt x="41" y="100"/>
                      <a:pt x="41" y="100"/>
                      <a:pt x="41" y="100"/>
                    </a:cubicBezTo>
                    <a:cubicBezTo>
                      <a:pt x="41" y="100"/>
                      <a:pt x="43" y="99"/>
                      <a:pt x="43" y="99"/>
                    </a:cubicBezTo>
                    <a:cubicBezTo>
                      <a:pt x="42" y="98"/>
                      <a:pt x="42" y="98"/>
                      <a:pt x="42" y="98"/>
                    </a:cubicBezTo>
                    <a:cubicBezTo>
                      <a:pt x="43" y="98"/>
                      <a:pt x="44" y="98"/>
                      <a:pt x="43" y="97"/>
                    </a:cubicBezTo>
                    <a:cubicBezTo>
                      <a:pt x="44" y="99"/>
                      <a:pt x="49" y="95"/>
                      <a:pt x="50" y="95"/>
                    </a:cubicBezTo>
                    <a:cubicBezTo>
                      <a:pt x="51" y="94"/>
                      <a:pt x="52" y="94"/>
                      <a:pt x="53" y="93"/>
                    </a:cubicBezTo>
                    <a:cubicBezTo>
                      <a:pt x="52" y="93"/>
                      <a:pt x="52" y="92"/>
                      <a:pt x="53" y="92"/>
                    </a:cubicBezTo>
                    <a:cubicBezTo>
                      <a:pt x="54" y="94"/>
                      <a:pt x="55" y="91"/>
                      <a:pt x="57" y="92"/>
                    </a:cubicBezTo>
                    <a:cubicBezTo>
                      <a:pt x="55" y="92"/>
                      <a:pt x="59" y="90"/>
                      <a:pt x="57" y="89"/>
                    </a:cubicBezTo>
                    <a:cubicBezTo>
                      <a:pt x="58" y="89"/>
                      <a:pt x="58" y="90"/>
                      <a:pt x="59" y="90"/>
                    </a:cubicBezTo>
                    <a:cubicBezTo>
                      <a:pt x="59" y="89"/>
                      <a:pt x="60" y="88"/>
                      <a:pt x="61" y="87"/>
                    </a:cubicBezTo>
                    <a:cubicBezTo>
                      <a:pt x="62" y="86"/>
                      <a:pt x="64" y="85"/>
                      <a:pt x="64" y="84"/>
                    </a:cubicBezTo>
                    <a:cubicBezTo>
                      <a:pt x="64" y="84"/>
                      <a:pt x="64" y="84"/>
                      <a:pt x="64" y="83"/>
                    </a:cubicBezTo>
                    <a:cubicBezTo>
                      <a:pt x="66" y="83"/>
                      <a:pt x="66" y="83"/>
                      <a:pt x="66" y="83"/>
                    </a:cubicBezTo>
                    <a:cubicBezTo>
                      <a:pt x="66" y="82"/>
                      <a:pt x="64" y="81"/>
                      <a:pt x="66" y="81"/>
                    </a:cubicBezTo>
                    <a:cubicBezTo>
                      <a:pt x="66" y="81"/>
                      <a:pt x="65" y="81"/>
                      <a:pt x="65" y="81"/>
                    </a:cubicBezTo>
                    <a:cubicBezTo>
                      <a:pt x="68" y="79"/>
                      <a:pt x="69" y="76"/>
                      <a:pt x="70" y="73"/>
                    </a:cubicBezTo>
                    <a:cubicBezTo>
                      <a:pt x="71" y="71"/>
                      <a:pt x="72" y="68"/>
                      <a:pt x="74" y="66"/>
                    </a:cubicBezTo>
                    <a:cubicBezTo>
                      <a:pt x="73" y="66"/>
                      <a:pt x="74" y="66"/>
                      <a:pt x="74" y="65"/>
                    </a:cubicBezTo>
                    <a:cubicBezTo>
                      <a:pt x="73" y="65"/>
                      <a:pt x="73" y="65"/>
                      <a:pt x="73" y="65"/>
                    </a:cubicBezTo>
                    <a:cubicBezTo>
                      <a:pt x="73" y="65"/>
                      <a:pt x="73" y="64"/>
                      <a:pt x="73" y="64"/>
                    </a:cubicBezTo>
                    <a:cubicBezTo>
                      <a:pt x="74" y="63"/>
                      <a:pt x="74" y="63"/>
                      <a:pt x="74" y="63"/>
                    </a:cubicBezTo>
                    <a:cubicBezTo>
                      <a:pt x="73" y="62"/>
                      <a:pt x="75" y="60"/>
                      <a:pt x="74" y="60"/>
                    </a:cubicBezTo>
                    <a:cubicBezTo>
                      <a:pt x="74" y="61"/>
                      <a:pt x="74" y="61"/>
                      <a:pt x="74" y="61"/>
                    </a:cubicBezTo>
                    <a:cubicBezTo>
                      <a:pt x="73" y="59"/>
                      <a:pt x="71" y="61"/>
                      <a:pt x="69" y="61"/>
                    </a:cubicBezTo>
                    <a:cubicBezTo>
                      <a:pt x="70" y="62"/>
                      <a:pt x="66" y="63"/>
                      <a:pt x="68" y="65"/>
                    </a:cubicBezTo>
                    <a:cubicBezTo>
                      <a:pt x="67" y="65"/>
                      <a:pt x="67" y="64"/>
                      <a:pt x="67" y="64"/>
                    </a:cubicBezTo>
                    <a:cubicBezTo>
                      <a:pt x="67" y="65"/>
                      <a:pt x="67" y="66"/>
                      <a:pt x="67" y="66"/>
                    </a:cubicBezTo>
                    <a:cubicBezTo>
                      <a:pt x="66" y="66"/>
                      <a:pt x="66" y="66"/>
                      <a:pt x="66" y="66"/>
                    </a:cubicBezTo>
                    <a:cubicBezTo>
                      <a:pt x="66" y="69"/>
                      <a:pt x="65" y="70"/>
                      <a:pt x="63" y="72"/>
                    </a:cubicBezTo>
                    <a:cubicBezTo>
                      <a:pt x="64" y="72"/>
                      <a:pt x="64" y="72"/>
                      <a:pt x="64" y="72"/>
                    </a:cubicBezTo>
                    <a:cubicBezTo>
                      <a:pt x="63" y="73"/>
                      <a:pt x="63" y="73"/>
                      <a:pt x="63" y="73"/>
                    </a:cubicBezTo>
                    <a:cubicBezTo>
                      <a:pt x="63" y="74"/>
                      <a:pt x="63" y="71"/>
                      <a:pt x="64" y="72"/>
                    </a:cubicBezTo>
                    <a:cubicBezTo>
                      <a:pt x="63" y="72"/>
                      <a:pt x="62" y="76"/>
                      <a:pt x="60" y="76"/>
                    </a:cubicBezTo>
                    <a:cubicBezTo>
                      <a:pt x="60" y="77"/>
                      <a:pt x="61" y="76"/>
                      <a:pt x="61" y="77"/>
                    </a:cubicBezTo>
                    <a:cubicBezTo>
                      <a:pt x="60" y="77"/>
                      <a:pt x="60" y="77"/>
                      <a:pt x="60" y="77"/>
                    </a:cubicBezTo>
                    <a:cubicBezTo>
                      <a:pt x="60" y="77"/>
                      <a:pt x="60" y="77"/>
                      <a:pt x="60" y="77"/>
                    </a:cubicBezTo>
                    <a:cubicBezTo>
                      <a:pt x="60" y="78"/>
                      <a:pt x="59" y="78"/>
                      <a:pt x="59" y="77"/>
                    </a:cubicBezTo>
                    <a:cubicBezTo>
                      <a:pt x="59" y="77"/>
                      <a:pt x="59" y="77"/>
                      <a:pt x="59" y="77"/>
                    </a:cubicBezTo>
                    <a:cubicBezTo>
                      <a:pt x="58" y="77"/>
                      <a:pt x="58" y="79"/>
                      <a:pt x="58" y="79"/>
                    </a:cubicBezTo>
                    <a:cubicBezTo>
                      <a:pt x="58" y="78"/>
                      <a:pt x="58" y="78"/>
                      <a:pt x="58" y="78"/>
                    </a:cubicBezTo>
                    <a:cubicBezTo>
                      <a:pt x="57" y="81"/>
                      <a:pt x="55" y="83"/>
                      <a:pt x="54" y="85"/>
                    </a:cubicBezTo>
                    <a:cubicBezTo>
                      <a:pt x="54" y="85"/>
                      <a:pt x="54" y="85"/>
                      <a:pt x="54" y="85"/>
                    </a:cubicBezTo>
                    <a:cubicBezTo>
                      <a:pt x="53" y="87"/>
                      <a:pt x="52" y="86"/>
                      <a:pt x="51" y="88"/>
                    </a:cubicBezTo>
                    <a:cubicBezTo>
                      <a:pt x="51" y="87"/>
                      <a:pt x="51" y="87"/>
                      <a:pt x="51" y="87"/>
                    </a:cubicBezTo>
                    <a:cubicBezTo>
                      <a:pt x="51" y="88"/>
                      <a:pt x="51" y="89"/>
                      <a:pt x="50" y="89"/>
                    </a:cubicBezTo>
                    <a:cubicBezTo>
                      <a:pt x="50" y="88"/>
                      <a:pt x="49" y="89"/>
                      <a:pt x="49" y="88"/>
                    </a:cubicBezTo>
                    <a:cubicBezTo>
                      <a:pt x="48" y="90"/>
                      <a:pt x="49" y="89"/>
                      <a:pt x="48" y="91"/>
                    </a:cubicBezTo>
                    <a:cubicBezTo>
                      <a:pt x="47" y="90"/>
                      <a:pt x="47" y="90"/>
                      <a:pt x="47" y="90"/>
                    </a:cubicBezTo>
                    <a:cubicBezTo>
                      <a:pt x="47" y="91"/>
                      <a:pt x="47" y="91"/>
                      <a:pt x="47" y="92"/>
                    </a:cubicBezTo>
                    <a:cubicBezTo>
                      <a:pt x="47" y="91"/>
                      <a:pt x="46" y="92"/>
                      <a:pt x="46" y="90"/>
                    </a:cubicBezTo>
                    <a:cubicBezTo>
                      <a:pt x="44" y="90"/>
                      <a:pt x="44" y="93"/>
                      <a:pt x="42" y="91"/>
                    </a:cubicBezTo>
                    <a:cubicBezTo>
                      <a:pt x="42" y="93"/>
                      <a:pt x="44" y="92"/>
                      <a:pt x="44" y="92"/>
                    </a:cubicBezTo>
                    <a:cubicBezTo>
                      <a:pt x="44" y="93"/>
                      <a:pt x="43" y="94"/>
                      <a:pt x="43" y="94"/>
                    </a:cubicBezTo>
                    <a:cubicBezTo>
                      <a:pt x="42" y="94"/>
                      <a:pt x="41" y="92"/>
                      <a:pt x="39" y="92"/>
                    </a:cubicBezTo>
                    <a:cubicBezTo>
                      <a:pt x="39" y="92"/>
                      <a:pt x="39" y="92"/>
                      <a:pt x="39" y="92"/>
                    </a:cubicBezTo>
                    <a:cubicBezTo>
                      <a:pt x="39" y="92"/>
                      <a:pt x="38" y="93"/>
                      <a:pt x="37" y="92"/>
                    </a:cubicBezTo>
                    <a:cubicBezTo>
                      <a:pt x="37" y="93"/>
                      <a:pt x="37" y="92"/>
                      <a:pt x="36" y="94"/>
                    </a:cubicBezTo>
                    <a:cubicBezTo>
                      <a:pt x="36" y="94"/>
                      <a:pt x="37" y="94"/>
                      <a:pt x="37" y="93"/>
                    </a:cubicBezTo>
                    <a:cubicBezTo>
                      <a:pt x="38" y="93"/>
                      <a:pt x="38" y="93"/>
                      <a:pt x="38" y="93"/>
                    </a:cubicBezTo>
                    <a:cubicBezTo>
                      <a:pt x="37" y="94"/>
                      <a:pt x="36" y="95"/>
                      <a:pt x="35" y="95"/>
                    </a:cubicBezTo>
                    <a:cubicBezTo>
                      <a:pt x="35" y="94"/>
                      <a:pt x="35" y="94"/>
                      <a:pt x="36" y="94"/>
                    </a:cubicBezTo>
                    <a:cubicBezTo>
                      <a:pt x="35" y="93"/>
                      <a:pt x="35" y="94"/>
                      <a:pt x="34" y="94"/>
                    </a:cubicBezTo>
                    <a:cubicBezTo>
                      <a:pt x="35" y="92"/>
                      <a:pt x="36" y="93"/>
                      <a:pt x="37" y="92"/>
                    </a:cubicBezTo>
                    <a:cubicBezTo>
                      <a:pt x="37" y="91"/>
                      <a:pt x="35" y="93"/>
                      <a:pt x="36" y="92"/>
                    </a:cubicBezTo>
                    <a:cubicBezTo>
                      <a:pt x="35" y="94"/>
                      <a:pt x="34" y="91"/>
                      <a:pt x="33" y="93"/>
                    </a:cubicBezTo>
                    <a:cubicBezTo>
                      <a:pt x="33" y="92"/>
                      <a:pt x="33" y="92"/>
                      <a:pt x="33" y="92"/>
                    </a:cubicBezTo>
                    <a:cubicBezTo>
                      <a:pt x="33" y="92"/>
                      <a:pt x="33" y="92"/>
                      <a:pt x="32" y="92"/>
                    </a:cubicBezTo>
                    <a:cubicBezTo>
                      <a:pt x="33" y="91"/>
                      <a:pt x="33" y="91"/>
                      <a:pt x="33" y="91"/>
                    </a:cubicBezTo>
                    <a:cubicBezTo>
                      <a:pt x="32" y="92"/>
                      <a:pt x="32" y="90"/>
                      <a:pt x="31" y="90"/>
                    </a:cubicBezTo>
                    <a:cubicBezTo>
                      <a:pt x="32" y="91"/>
                      <a:pt x="31" y="92"/>
                      <a:pt x="32" y="92"/>
                    </a:cubicBezTo>
                    <a:cubicBezTo>
                      <a:pt x="29" y="93"/>
                      <a:pt x="31" y="90"/>
                      <a:pt x="29" y="90"/>
                    </a:cubicBezTo>
                    <a:cubicBezTo>
                      <a:pt x="29" y="90"/>
                      <a:pt x="29" y="90"/>
                      <a:pt x="29" y="91"/>
                    </a:cubicBezTo>
                    <a:cubicBezTo>
                      <a:pt x="29" y="90"/>
                      <a:pt x="28" y="90"/>
                      <a:pt x="28" y="89"/>
                    </a:cubicBezTo>
                    <a:cubicBezTo>
                      <a:pt x="27" y="89"/>
                      <a:pt x="28" y="90"/>
                      <a:pt x="27" y="90"/>
                    </a:cubicBezTo>
                    <a:cubicBezTo>
                      <a:pt x="27" y="89"/>
                      <a:pt x="26" y="91"/>
                      <a:pt x="25" y="90"/>
                    </a:cubicBezTo>
                    <a:cubicBezTo>
                      <a:pt x="26" y="90"/>
                      <a:pt x="26" y="90"/>
                      <a:pt x="26" y="90"/>
                    </a:cubicBezTo>
                    <a:cubicBezTo>
                      <a:pt x="24" y="88"/>
                      <a:pt x="24" y="91"/>
                      <a:pt x="23" y="89"/>
                    </a:cubicBezTo>
                    <a:cubicBezTo>
                      <a:pt x="25" y="89"/>
                      <a:pt x="25" y="89"/>
                      <a:pt x="25" y="89"/>
                    </a:cubicBezTo>
                    <a:cubicBezTo>
                      <a:pt x="24" y="89"/>
                      <a:pt x="24" y="89"/>
                      <a:pt x="24" y="89"/>
                    </a:cubicBezTo>
                    <a:cubicBezTo>
                      <a:pt x="24" y="88"/>
                      <a:pt x="24" y="88"/>
                      <a:pt x="24" y="88"/>
                    </a:cubicBezTo>
                    <a:cubicBezTo>
                      <a:pt x="23" y="88"/>
                      <a:pt x="23" y="88"/>
                      <a:pt x="22" y="87"/>
                    </a:cubicBezTo>
                    <a:cubicBezTo>
                      <a:pt x="22" y="87"/>
                      <a:pt x="21" y="88"/>
                      <a:pt x="21" y="87"/>
                    </a:cubicBezTo>
                    <a:cubicBezTo>
                      <a:pt x="21" y="87"/>
                      <a:pt x="21" y="87"/>
                      <a:pt x="20" y="86"/>
                    </a:cubicBezTo>
                    <a:cubicBezTo>
                      <a:pt x="21" y="86"/>
                      <a:pt x="22" y="86"/>
                      <a:pt x="22" y="87"/>
                    </a:cubicBezTo>
                    <a:cubicBezTo>
                      <a:pt x="22" y="86"/>
                      <a:pt x="22" y="86"/>
                      <a:pt x="22" y="86"/>
                    </a:cubicBezTo>
                    <a:cubicBezTo>
                      <a:pt x="22" y="85"/>
                      <a:pt x="21" y="85"/>
                      <a:pt x="21" y="85"/>
                    </a:cubicBezTo>
                    <a:cubicBezTo>
                      <a:pt x="21" y="85"/>
                      <a:pt x="21" y="85"/>
                      <a:pt x="21" y="85"/>
                    </a:cubicBezTo>
                    <a:cubicBezTo>
                      <a:pt x="19" y="85"/>
                      <a:pt x="19" y="85"/>
                      <a:pt x="19" y="85"/>
                    </a:cubicBezTo>
                    <a:cubicBezTo>
                      <a:pt x="19" y="84"/>
                      <a:pt x="19" y="84"/>
                      <a:pt x="20" y="84"/>
                    </a:cubicBezTo>
                    <a:cubicBezTo>
                      <a:pt x="20" y="84"/>
                      <a:pt x="19" y="84"/>
                      <a:pt x="19" y="84"/>
                    </a:cubicBezTo>
                    <a:cubicBezTo>
                      <a:pt x="19" y="84"/>
                      <a:pt x="20" y="83"/>
                      <a:pt x="21" y="83"/>
                    </a:cubicBezTo>
                    <a:cubicBezTo>
                      <a:pt x="19" y="83"/>
                      <a:pt x="19" y="83"/>
                      <a:pt x="19" y="83"/>
                    </a:cubicBezTo>
                    <a:cubicBezTo>
                      <a:pt x="19" y="82"/>
                      <a:pt x="19" y="81"/>
                      <a:pt x="19" y="81"/>
                    </a:cubicBezTo>
                    <a:cubicBezTo>
                      <a:pt x="19" y="81"/>
                      <a:pt x="17" y="80"/>
                      <a:pt x="17" y="79"/>
                    </a:cubicBezTo>
                    <a:cubicBezTo>
                      <a:pt x="17" y="79"/>
                      <a:pt x="17" y="79"/>
                      <a:pt x="16" y="79"/>
                    </a:cubicBezTo>
                    <a:cubicBezTo>
                      <a:pt x="16" y="78"/>
                      <a:pt x="16" y="77"/>
                      <a:pt x="15" y="76"/>
                    </a:cubicBezTo>
                    <a:cubicBezTo>
                      <a:pt x="16" y="74"/>
                      <a:pt x="16" y="74"/>
                      <a:pt x="16" y="74"/>
                    </a:cubicBezTo>
                    <a:cubicBezTo>
                      <a:pt x="15" y="74"/>
                      <a:pt x="15" y="76"/>
                      <a:pt x="13" y="75"/>
                    </a:cubicBezTo>
                    <a:cubicBezTo>
                      <a:pt x="13" y="73"/>
                      <a:pt x="14" y="74"/>
                      <a:pt x="14" y="73"/>
                    </a:cubicBezTo>
                    <a:cubicBezTo>
                      <a:pt x="14" y="73"/>
                      <a:pt x="12" y="72"/>
                      <a:pt x="13" y="71"/>
                    </a:cubicBezTo>
                    <a:cubicBezTo>
                      <a:pt x="13" y="71"/>
                      <a:pt x="13" y="71"/>
                      <a:pt x="13" y="72"/>
                    </a:cubicBezTo>
                    <a:close/>
                    <a:moveTo>
                      <a:pt x="10" y="58"/>
                    </a:moveTo>
                    <a:cubicBezTo>
                      <a:pt x="11" y="58"/>
                      <a:pt x="11" y="59"/>
                      <a:pt x="11" y="59"/>
                    </a:cubicBezTo>
                    <a:cubicBezTo>
                      <a:pt x="10" y="59"/>
                      <a:pt x="10" y="58"/>
                      <a:pt x="10" y="58"/>
                    </a:cubicBezTo>
                    <a:close/>
                    <a:moveTo>
                      <a:pt x="12" y="36"/>
                    </a:moveTo>
                    <a:cubicBezTo>
                      <a:pt x="12" y="36"/>
                      <a:pt x="12" y="37"/>
                      <a:pt x="12" y="37"/>
                    </a:cubicBezTo>
                    <a:cubicBezTo>
                      <a:pt x="12" y="37"/>
                      <a:pt x="12" y="36"/>
                      <a:pt x="12" y="36"/>
                    </a:cubicBezTo>
                    <a:close/>
                    <a:moveTo>
                      <a:pt x="63" y="10"/>
                    </a:moveTo>
                    <a:cubicBezTo>
                      <a:pt x="63" y="10"/>
                      <a:pt x="63" y="10"/>
                      <a:pt x="63" y="10"/>
                    </a:cubicBezTo>
                    <a:cubicBezTo>
                      <a:pt x="63" y="9"/>
                      <a:pt x="63" y="10"/>
                      <a:pt x="63" y="10"/>
                    </a:cubicBezTo>
                    <a:close/>
                    <a:moveTo>
                      <a:pt x="64" y="12"/>
                    </a:moveTo>
                    <a:cubicBezTo>
                      <a:pt x="64" y="12"/>
                      <a:pt x="64" y="11"/>
                      <a:pt x="64" y="11"/>
                    </a:cubicBezTo>
                    <a:cubicBezTo>
                      <a:pt x="64" y="11"/>
                      <a:pt x="64" y="11"/>
                      <a:pt x="64" y="11"/>
                    </a:cubicBezTo>
                    <a:cubicBezTo>
                      <a:pt x="64" y="11"/>
                      <a:pt x="64" y="11"/>
                      <a:pt x="64" y="12"/>
                    </a:cubicBezTo>
                    <a:close/>
                    <a:moveTo>
                      <a:pt x="41" y="99"/>
                    </a:moveTo>
                    <a:cubicBezTo>
                      <a:pt x="40" y="99"/>
                      <a:pt x="40" y="99"/>
                      <a:pt x="40" y="99"/>
                    </a:cubicBezTo>
                    <a:cubicBezTo>
                      <a:pt x="41" y="99"/>
                      <a:pt x="41" y="99"/>
                      <a:pt x="4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99" name="Freeform 307">
                <a:extLst>
                  <a:ext uri="{FF2B5EF4-FFF2-40B4-BE49-F238E27FC236}">
                    <a16:creationId xmlns:a16="http://schemas.microsoft.com/office/drawing/2014/main" id="{DB0819E1-02FE-485E-B9AF-DA7F1F405A1C}"/>
                  </a:ext>
                </a:extLst>
              </p:cNvPr>
              <p:cNvSpPr>
                <a:spLocks/>
              </p:cNvSpPr>
              <p:nvPr userDrawn="1"/>
            </p:nvSpPr>
            <p:spPr bwMode="auto">
              <a:xfrm>
                <a:off x="4102" y="39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00" name="Freeform 308">
                <a:extLst>
                  <a:ext uri="{FF2B5EF4-FFF2-40B4-BE49-F238E27FC236}">
                    <a16:creationId xmlns:a16="http://schemas.microsoft.com/office/drawing/2014/main" id="{E4F989A9-28C3-4B1C-AD19-40B16356F398}"/>
                  </a:ext>
                </a:extLst>
              </p:cNvPr>
              <p:cNvSpPr>
                <a:spLocks/>
              </p:cNvSpPr>
              <p:nvPr userDrawn="1"/>
            </p:nvSpPr>
            <p:spPr bwMode="auto">
              <a:xfrm>
                <a:off x="4127"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01" name="Freeform 309">
                <a:extLst>
                  <a:ext uri="{FF2B5EF4-FFF2-40B4-BE49-F238E27FC236}">
                    <a16:creationId xmlns:a16="http://schemas.microsoft.com/office/drawing/2014/main" id="{DA042E55-1EAC-47A7-A671-FB83ABFFCB0B}"/>
                  </a:ext>
                </a:extLst>
              </p:cNvPr>
              <p:cNvSpPr>
                <a:spLocks/>
              </p:cNvSpPr>
              <p:nvPr userDrawn="1"/>
            </p:nvSpPr>
            <p:spPr bwMode="auto">
              <a:xfrm>
                <a:off x="4251" y="24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02" name="Freeform 310">
                <a:extLst>
                  <a:ext uri="{FF2B5EF4-FFF2-40B4-BE49-F238E27FC236}">
                    <a16:creationId xmlns:a16="http://schemas.microsoft.com/office/drawing/2014/main" id="{A1BC27DA-5A6F-4129-8A50-60A5AD46F9B6}"/>
                  </a:ext>
                </a:extLst>
              </p:cNvPr>
              <p:cNvSpPr>
                <a:spLocks/>
              </p:cNvSpPr>
              <p:nvPr userDrawn="1"/>
            </p:nvSpPr>
            <p:spPr bwMode="auto">
              <a:xfrm>
                <a:off x="4391" y="27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03" name="Freeform 311">
                <a:extLst>
                  <a:ext uri="{FF2B5EF4-FFF2-40B4-BE49-F238E27FC236}">
                    <a16:creationId xmlns:a16="http://schemas.microsoft.com/office/drawing/2014/main" id="{01CB7887-97EB-450A-B81C-6B2F081D659D}"/>
                  </a:ext>
                </a:extLst>
              </p:cNvPr>
              <p:cNvSpPr>
                <a:spLocks/>
              </p:cNvSpPr>
              <p:nvPr userDrawn="1"/>
            </p:nvSpPr>
            <p:spPr bwMode="auto">
              <a:xfrm>
                <a:off x="4386" y="32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0" y="1"/>
                      <a:pt x="1" y="1"/>
                    </a:cubicBezTo>
                    <a:cubicBezTo>
                      <a:pt x="1" y="1"/>
                      <a:pt x="1" y="1"/>
                      <a:pt x="1"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04" name="Freeform 312">
                <a:extLst>
                  <a:ext uri="{FF2B5EF4-FFF2-40B4-BE49-F238E27FC236}">
                    <a16:creationId xmlns:a16="http://schemas.microsoft.com/office/drawing/2014/main" id="{94CBD895-E918-4B4C-9A70-67FD2963C8EE}"/>
                  </a:ext>
                </a:extLst>
              </p:cNvPr>
              <p:cNvSpPr>
                <a:spLocks/>
              </p:cNvSpPr>
              <p:nvPr userDrawn="1"/>
            </p:nvSpPr>
            <p:spPr bwMode="auto">
              <a:xfrm>
                <a:off x="4381" y="293"/>
                <a:ext cx="10" cy="10"/>
              </a:xfrm>
              <a:custGeom>
                <a:avLst/>
                <a:gdLst>
                  <a:gd name="T0" fmla="*/ 0 w 2"/>
                  <a:gd name="T1" fmla="*/ 0 h 2"/>
                  <a:gd name="T2" fmla="*/ 1 w 2"/>
                  <a:gd name="T3" fmla="*/ 2 h 2"/>
                  <a:gd name="T4" fmla="*/ 1 w 2"/>
                  <a:gd name="T5" fmla="*/ 1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1" y="2"/>
                    </a:cubicBezTo>
                    <a:cubicBezTo>
                      <a:pt x="1" y="2"/>
                      <a:pt x="1" y="2"/>
                      <a:pt x="1" y="1"/>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05" name="Freeform 313">
                <a:extLst>
                  <a:ext uri="{FF2B5EF4-FFF2-40B4-BE49-F238E27FC236}">
                    <a16:creationId xmlns:a16="http://schemas.microsoft.com/office/drawing/2014/main" id="{42107958-ADD1-4DCB-B04E-08A33170B4F7}"/>
                  </a:ext>
                </a:extLst>
              </p:cNvPr>
              <p:cNvSpPr>
                <a:spLocks/>
              </p:cNvSpPr>
              <p:nvPr userDrawn="1"/>
            </p:nvSpPr>
            <p:spPr bwMode="auto">
              <a:xfrm>
                <a:off x="4386" y="30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06" name="Freeform 314">
                <a:extLst>
                  <a:ext uri="{FF2B5EF4-FFF2-40B4-BE49-F238E27FC236}">
                    <a16:creationId xmlns:a16="http://schemas.microsoft.com/office/drawing/2014/main" id="{F6C5D102-5837-4941-97AA-5E3B13AD2E87}"/>
                  </a:ext>
                </a:extLst>
              </p:cNvPr>
              <p:cNvSpPr>
                <a:spLocks/>
              </p:cNvSpPr>
              <p:nvPr userDrawn="1"/>
            </p:nvSpPr>
            <p:spPr bwMode="auto">
              <a:xfrm>
                <a:off x="4361" y="258"/>
                <a:ext cx="15" cy="5"/>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3" y="0"/>
                      <a:pt x="3" y="0"/>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07" name="Freeform 315">
                <a:extLst>
                  <a:ext uri="{FF2B5EF4-FFF2-40B4-BE49-F238E27FC236}">
                    <a16:creationId xmlns:a16="http://schemas.microsoft.com/office/drawing/2014/main" id="{AC02C077-9FB5-47BB-9E12-F701B9F7D09E}"/>
                  </a:ext>
                </a:extLst>
              </p:cNvPr>
              <p:cNvSpPr>
                <a:spLocks/>
              </p:cNvSpPr>
              <p:nvPr userDrawn="1"/>
            </p:nvSpPr>
            <p:spPr bwMode="auto">
              <a:xfrm>
                <a:off x="4371" y="29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08" name="Freeform 316">
                <a:extLst>
                  <a:ext uri="{FF2B5EF4-FFF2-40B4-BE49-F238E27FC236}">
                    <a16:creationId xmlns:a16="http://schemas.microsoft.com/office/drawing/2014/main" id="{7CAF4016-F0F8-4822-ABDA-AEEB932891C1}"/>
                  </a:ext>
                </a:extLst>
              </p:cNvPr>
              <p:cNvSpPr>
                <a:spLocks/>
              </p:cNvSpPr>
              <p:nvPr userDrawn="1"/>
            </p:nvSpPr>
            <p:spPr bwMode="auto">
              <a:xfrm>
                <a:off x="4361" y="278"/>
                <a:ext cx="5" cy="10"/>
              </a:xfrm>
              <a:custGeom>
                <a:avLst/>
                <a:gdLst>
                  <a:gd name="T0" fmla="*/ 0 w 1"/>
                  <a:gd name="T1" fmla="*/ 1 h 2"/>
                  <a:gd name="T2" fmla="*/ 1 w 1"/>
                  <a:gd name="T3" fmla="*/ 2 h 2"/>
                  <a:gd name="T4" fmla="*/ 1 w 1"/>
                  <a:gd name="T5" fmla="*/ 2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09" name="Freeform 317">
                <a:extLst>
                  <a:ext uri="{FF2B5EF4-FFF2-40B4-BE49-F238E27FC236}">
                    <a16:creationId xmlns:a16="http://schemas.microsoft.com/office/drawing/2014/main" id="{0E3EE0F2-A54E-4E31-A46C-FA260DF426BB}"/>
                  </a:ext>
                </a:extLst>
              </p:cNvPr>
              <p:cNvSpPr>
                <a:spLocks/>
              </p:cNvSpPr>
              <p:nvPr userDrawn="1"/>
            </p:nvSpPr>
            <p:spPr bwMode="auto">
              <a:xfrm>
                <a:off x="4366" y="28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10" name="Freeform 318">
                <a:extLst>
                  <a:ext uri="{FF2B5EF4-FFF2-40B4-BE49-F238E27FC236}">
                    <a16:creationId xmlns:a16="http://schemas.microsoft.com/office/drawing/2014/main" id="{D9A71FAC-21A5-4462-8DDC-3EF128B515F2}"/>
                  </a:ext>
                </a:extLst>
              </p:cNvPr>
              <p:cNvSpPr>
                <a:spLocks/>
              </p:cNvSpPr>
              <p:nvPr userDrawn="1"/>
            </p:nvSpPr>
            <p:spPr bwMode="auto">
              <a:xfrm>
                <a:off x="4366" y="2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11" name="Freeform 319">
                <a:extLst>
                  <a:ext uri="{FF2B5EF4-FFF2-40B4-BE49-F238E27FC236}">
                    <a16:creationId xmlns:a16="http://schemas.microsoft.com/office/drawing/2014/main" id="{30620773-43C1-48FE-AFCF-EC5268511EF9}"/>
                  </a:ext>
                </a:extLst>
              </p:cNvPr>
              <p:cNvSpPr>
                <a:spLocks/>
              </p:cNvSpPr>
              <p:nvPr userDrawn="1"/>
            </p:nvSpPr>
            <p:spPr bwMode="auto">
              <a:xfrm>
                <a:off x="4316" y="24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12" name="Freeform 320">
                <a:extLst>
                  <a:ext uri="{FF2B5EF4-FFF2-40B4-BE49-F238E27FC236}">
                    <a16:creationId xmlns:a16="http://schemas.microsoft.com/office/drawing/2014/main" id="{6143EDA5-58B3-4A02-A079-A3D72587252E}"/>
                  </a:ext>
                </a:extLst>
              </p:cNvPr>
              <p:cNvSpPr>
                <a:spLocks/>
              </p:cNvSpPr>
              <p:nvPr userDrawn="1"/>
            </p:nvSpPr>
            <p:spPr bwMode="auto">
              <a:xfrm>
                <a:off x="4326" y="2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0"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13" name="Freeform 321">
                <a:extLst>
                  <a:ext uri="{FF2B5EF4-FFF2-40B4-BE49-F238E27FC236}">
                    <a16:creationId xmlns:a16="http://schemas.microsoft.com/office/drawing/2014/main" id="{45075879-8CAC-421E-BF05-B2852C7538A6}"/>
                  </a:ext>
                </a:extLst>
              </p:cNvPr>
              <p:cNvSpPr>
                <a:spLocks/>
              </p:cNvSpPr>
              <p:nvPr userDrawn="1"/>
            </p:nvSpPr>
            <p:spPr bwMode="auto">
              <a:xfrm>
                <a:off x="4306" y="258"/>
                <a:ext cx="15" cy="5"/>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0"/>
                      <a:pt x="1" y="1"/>
                    </a:cubicBezTo>
                    <a:cubicBezTo>
                      <a:pt x="2" y="0"/>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14" name="Freeform 322">
                <a:extLst>
                  <a:ext uri="{FF2B5EF4-FFF2-40B4-BE49-F238E27FC236}">
                    <a16:creationId xmlns:a16="http://schemas.microsoft.com/office/drawing/2014/main" id="{DBDD3291-472A-4415-B7A6-D8129BB8EFD9}"/>
                  </a:ext>
                </a:extLst>
              </p:cNvPr>
              <p:cNvSpPr>
                <a:spLocks/>
              </p:cNvSpPr>
              <p:nvPr userDrawn="1"/>
            </p:nvSpPr>
            <p:spPr bwMode="auto">
              <a:xfrm>
                <a:off x="4242" y="228"/>
                <a:ext cx="4" cy="10"/>
              </a:xfrm>
              <a:custGeom>
                <a:avLst/>
                <a:gdLst>
                  <a:gd name="T0" fmla="*/ 4 w 4"/>
                  <a:gd name="T1" fmla="*/ 10 h 10"/>
                  <a:gd name="T2" fmla="*/ 4 w 4"/>
                  <a:gd name="T3" fmla="*/ 10 h 10"/>
                  <a:gd name="T4" fmla="*/ 0 w 4"/>
                  <a:gd name="T5" fmla="*/ 0 h 10"/>
                  <a:gd name="T6" fmla="*/ 4 w 4"/>
                  <a:gd name="T7" fmla="*/ 10 h 10"/>
                </a:gdLst>
                <a:ahLst/>
                <a:cxnLst>
                  <a:cxn ang="0">
                    <a:pos x="T0" y="T1"/>
                  </a:cxn>
                  <a:cxn ang="0">
                    <a:pos x="T2" y="T3"/>
                  </a:cxn>
                  <a:cxn ang="0">
                    <a:pos x="T4" y="T5"/>
                  </a:cxn>
                  <a:cxn ang="0">
                    <a:pos x="T6" y="T7"/>
                  </a:cxn>
                </a:cxnLst>
                <a:rect l="0" t="0" r="r" b="b"/>
                <a:pathLst>
                  <a:path w="4" h="10">
                    <a:moveTo>
                      <a:pt x="4" y="10"/>
                    </a:moveTo>
                    <a:lnTo>
                      <a:pt x="4" y="10"/>
                    </a:lnTo>
                    <a:lnTo>
                      <a:pt x="0" y="0"/>
                    </a:lnTo>
                    <a:lnTo>
                      <a:pt x="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15" name="Freeform 323">
                <a:extLst>
                  <a:ext uri="{FF2B5EF4-FFF2-40B4-BE49-F238E27FC236}">
                    <a16:creationId xmlns:a16="http://schemas.microsoft.com/office/drawing/2014/main" id="{0E24D2D2-1277-4870-93F8-57CAC1F42121}"/>
                  </a:ext>
                </a:extLst>
              </p:cNvPr>
              <p:cNvSpPr>
                <a:spLocks/>
              </p:cNvSpPr>
              <p:nvPr userDrawn="1"/>
            </p:nvSpPr>
            <p:spPr bwMode="auto">
              <a:xfrm>
                <a:off x="4187" y="273"/>
                <a:ext cx="10" cy="10"/>
              </a:xfrm>
              <a:custGeom>
                <a:avLst/>
                <a:gdLst>
                  <a:gd name="T0" fmla="*/ 1 w 2"/>
                  <a:gd name="T1" fmla="*/ 2 h 2"/>
                  <a:gd name="T2" fmla="*/ 2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0"/>
                      <a:pt x="1" y="1"/>
                      <a:pt x="1" y="0"/>
                    </a:cubicBezTo>
                    <a:cubicBezTo>
                      <a:pt x="1"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16" name="Freeform 324">
                <a:extLst>
                  <a:ext uri="{FF2B5EF4-FFF2-40B4-BE49-F238E27FC236}">
                    <a16:creationId xmlns:a16="http://schemas.microsoft.com/office/drawing/2014/main" id="{FAE82DCA-4C51-4860-AD05-10344870AD8F}"/>
                  </a:ext>
                </a:extLst>
              </p:cNvPr>
              <p:cNvSpPr>
                <a:spLocks/>
              </p:cNvSpPr>
              <p:nvPr userDrawn="1"/>
            </p:nvSpPr>
            <p:spPr bwMode="auto">
              <a:xfrm>
                <a:off x="4192" y="2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17" name="Rectangle 325">
                <a:extLst>
                  <a:ext uri="{FF2B5EF4-FFF2-40B4-BE49-F238E27FC236}">
                    <a16:creationId xmlns:a16="http://schemas.microsoft.com/office/drawing/2014/main" id="{9A82EE9B-F6F2-452D-BB57-CDC82C9AB1EF}"/>
                  </a:ext>
                </a:extLst>
              </p:cNvPr>
              <p:cNvSpPr>
                <a:spLocks noChangeArrowheads="1"/>
              </p:cNvSpPr>
              <p:nvPr userDrawn="1"/>
            </p:nvSpPr>
            <p:spPr bwMode="auto">
              <a:xfrm>
                <a:off x="4421" y="5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18" name="Freeform 326">
                <a:extLst>
                  <a:ext uri="{FF2B5EF4-FFF2-40B4-BE49-F238E27FC236}">
                    <a16:creationId xmlns:a16="http://schemas.microsoft.com/office/drawing/2014/main" id="{BE1A94E6-B079-4703-AB50-24AFA1D10699}"/>
                  </a:ext>
                </a:extLst>
              </p:cNvPr>
              <p:cNvSpPr>
                <a:spLocks/>
              </p:cNvSpPr>
              <p:nvPr userDrawn="1"/>
            </p:nvSpPr>
            <p:spPr bwMode="auto">
              <a:xfrm>
                <a:off x="4416" y="4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19" name="Freeform 327">
                <a:extLst>
                  <a:ext uri="{FF2B5EF4-FFF2-40B4-BE49-F238E27FC236}">
                    <a16:creationId xmlns:a16="http://schemas.microsoft.com/office/drawing/2014/main" id="{D1FFF6B5-62C4-4295-8891-5DCF17FF9C98}"/>
                  </a:ext>
                </a:extLst>
              </p:cNvPr>
              <p:cNvSpPr>
                <a:spLocks/>
              </p:cNvSpPr>
              <p:nvPr userDrawn="1"/>
            </p:nvSpPr>
            <p:spPr bwMode="auto">
              <a:xfrm>
                <a:off x="4102" y="47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20" name="Freeform 328">
                <a:extLst>
                  <a:ext uri="{FF2B5EF4-FFF2-40B4-BE49-F238E27FC236}">
                    <a16:creationId xmlns:a16="http://schemas.microsoft.com/office/drawing/2014/main" id="{29CCE0DE-9591-4350-AAC5-CF6645620B89}"/>
                  </a:ext>
                </a:extLst>
              </p:cNvPr>
              <p:cNvSpPr>
                <a:spLocks/>
              </p:cNvSpPr>
              <p:nvPr userDrawn="1"/>
            </p:nvSpPr>
            <p:spPr bwMode="auto">
              <a:xfrm>
                <a:off x="4102" y="52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21" name="Freeform 329">
                <a:extLst>
                  <a:ext uri="{FF2B5EF4-FFF2-40B4-BE49-F238E27FC236}">
                    <a16:creationId xmlns:a16="http://schemas.microsoft.com/office/drawing/2014/main" id="{E7D05446-0F03-490E-A7BD-773F960541F6}"/>
                  </a:ext>
                </a:extLst>
              </p:cNvPr>
              <p:cNvSpPr>
                <a:spLocks/>
              </p:cNvSpPr>
              <p:nvPr userDrawn="1"/>
            </p:nvSpPr>
            <p:spPr bwMode="auto">
              <a:xfrm>
                <a:off x="4117" y="558"/>
                <a:ext cx="5" cy="1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22" name="Freeform 330">
                <a:extLst>
                  <a:ext uri="{FF2B5EF4-FFF2-40B4-BE49-F238E27FC236}">
                    <a16:creationId xmlns:a16="http://schemas.microsoft.com/office/drawing/2014/main" id="{5F6EC2D3-0E0D-49E2-8B35-19677AA5D9AF}"/>
                  </a:ext>
                </a:extLst>
              </p:cNvPr>
              <p:cNvSpPr>
                <a:spLocks/>
              </p:cNvSpPr>
              <p:nvPr userDrawn="1"/>
            </p:nvSpPr>
            <p:spPr bwMode="auto">
              <a:xfrm>
                <a:off x="4689" y="83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23" name="Freeform 331">
                <a:extLst>
                  <a:ext uri="{FF2B5EF4-FFF2-40B4-BE49-F238E27FC236}">
                    <a16:creationId xmlns:a16="http://schemas.microsoft.com/office/drawing/2014/main" id="{60A62D87-037D-40C8-A4D2-0A5C3023A117}"/>
                  </a:ext>
                </a:extLst>
              </p:cNvPr>
              <p:cNvSpPr>
                <a:spLocks/>
              </p:cNvSpPr>
              <p:nvPr userDrawn="1"/>
            </p:nvSpPr>
            <p:spPr bwMode="auto">
              <a:xfrm>
                <a:off x="4689" y="80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24" name="Freeform 332">
                <a:extLst>
                  <a:ext uri="{FF2B5EF4-FFF2-40B4-BE49-F238E27FC236}">
                    <a16:creationId xmlns:a16="http://schemas.microsoft.com/office/drawing/2014/main" id="{972EDA5C-2213-41CC-B82E-CF0B7CFF6BA6}"/>
                  </a:ext>
                </a:extLst>
              </p:cNvPr>
              <p:cNvSpPr>
                <a:spLocks/>
              </p:cNvSpPr>
              <p:nvPr userDrawn="1"/>
            </p:nvSpPr>
            <p:spPr bwMode="auto">
              <a:xfrm>
                <a:off x="4694" y="783"/>
                <a:ext cx="5" cy="20"/>
              </a:xfrm>
              <a:custGeom>
                <a:avLst/>
                <a:gdLst>
                  <a:gd name="T0" fmla="*/ 1 w 1"/>
                  <a:gd name="T1" fmla="*/ 0 h 4"/>
                  <a:gd name="T2" fmla="*/ 0 w 1"/>
                  <a:gd name="T3" fmla="*/ 3 h 4"/>
                  <a:gd name="T4" fmla="*/ 0 w 1"/>
                  <a:gd name="T5" fmla="*/ 3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1" y="2"/>
                      <a:pt x="0" y="3"/>
                    </a:cubicBezTo>
                    <a:cubicBezTo>
                      <a:pt x="0" y="3"/>
                      <a:pt x="0" y="3"/>
                      <a:pt x="0" y="3"/>
                    </a:cubicBezTo>
                    <a:cubicBezTo>
                      <a:pt x="1" y="4"/>
                      <a:pt x="1" y="4"/>
                      <a:pt x="1"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25" name="Freeform 333">
                <a:extLst>
                  <a:ext uri="{FF2B5EF4-FFF2-40B4-BE49-F238E27FC236}">
                    <a16:creationId xmlns:a16="http://schemas.microsoft.com/office/drawing/2014/main" id="{C1D3D758-3F50-4529-958B-3BA2A579A73E}"/>
                  </a:ext>
                </a:extLst>
              </p:cNvPr>
              <p:cNvSpPr>
                <a:spLocks/>
              </p:cNvSpPr>
              <p:nvPr userDrawn="1"/>
            </p:nvSpPr>
            <p:spPr bwMode="auto">
              <a:xfrm>
                <a:off x="4714" y="77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26" name="Rectangle 334">
                <a:extLst>
                  <a:ext uri="{FF2B5EF4-FFF2-40B4-BE49-F238E27FC236}">
                    <a16:creationId xmlns:a16="http://schemas.microsoft.com/office/drawing/2014/main" id="{8F245D6D-6360-48A8-B11E-73737A70528D}"/>
                  </a:ext>
                </a:extLst>
              </p:cNvPr>
              <p:cNvSpPr>
                <a:spLocks noChangeArrowheads="1"/>
              </p:cNvSpPr>
              <p:nvPr userDrawn="1"/>
            </p:nvSpPr>
            <p:spPr bwMode="auto">
              <a:xfrm>
                <a:off x="4719" y="7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27" name="Freeform 335">
                <a:extLst>
                  <a:ext uri="{FF2B5EF4-FFF2-40B4-BE49-F238E27FC236}">
                    <a16:creationId xmlns:a16="http://schemas.microsoft.com/office/drawing/2014/main" id="{31ABD7A3-CA2B-4256-81A2-FA61DED9C954}"/>
                  </a:ext>
                </a:extLst>
              </p:cNvPr>
              <p:cNvSpPr>
                <a:spLocks/>
              </p:cNvSpPr>
              <p:nvPr userDrawn="1"/>
            </p:nvSpPr>
            <p:spPr bwMode="auto">
              <a:xfrm>
                <a:off x="4719" y="7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28" name="Freeform 336">
                <a:extLst>
                  <a:ext uri="{FF2B5EF4-FFF2-40B4-BE49-F238E27FC236}">
                    <a16:creationId xmlns:a16="http://schemas.microsoft.com/office/drawing/2014/main" id="{6EFDE129-5E8D-4FD4-A3D0-9E7E7731C104}"/>
                  </a:ext>
                </a:extLst>
              </p:cNvPr>
              <p:cNvSpPr>
                <a:spLocks/>
              </p:cNvSpPr>
              <p:nvPr userDrawn="1"/>
            </p:nvSpPr>
            <p:spPr bwMode="auto">
              <a:xfrm>
                <a:off x="4714" y="7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29" name="Freeform 337">
                <a:extLst>
                  <a:ext uri="{FF2B5EF4-FFF2-40B4-BE49-F238E27FC236}">
                    <a16:creationId xmlns:a16="http://schemas.microsoft.com/office/drawing/2014/main" id="{1254267D-FD63-432B-A505-198693B99F1D}"/>
                  </a:ext>
                </a:extLst>
              </p:cNvPr>
              <p:cNvSpPr>
                <a:spLocks/>
              </p:cNvSpPr>
              <p:nvPr userDrawn="1"/>
            </p:nvSpPr>
            <p:spPr bwMode="auto">
              <a:xfrm>
                <a:off x="4714" y="763"/>
                <a:ext cx="0" cy="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30" name="Freeform 338">
                <a:extLst>
                  <a:ext uri="{FF2B5EF4-FFF2-40B4-BE49-F238E27FC236}">
                    <a16:creationId xmlns:a16="http://schemas.microsoft.com/office/drawing/2014/main" id="{23750825-8396-4DC8-B362-1475880EDA28}"/>
                  </a:ext>
                </a:extLst>
              </p:cNvPr>
              <p:cNvSpPr>
                <a:spLocks/>
              </p:cNvSpPr>
              <p:nvPr userDrawn="1"/>
            </p:nvSpPr>
            <p:spPr bwMode="auto">
              <a:xfrm>
                <a:off x="4709" y="76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1" y="0"/>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31" name="Freeform 339">
                <a:extLst>
                  <a:ext uri="{FF2B5EF4-FFF2-40B4-BE49-F238E27FC236}">
                    <a16:creationId xmlns:a16="http://schemas.microsoft.com/office/drawing/2014/main" id="{DDD95A57-EFE8-47E8-816A-0DBD2E89AAB1}"/>
                  </a:ext>
                </a:extLst>
              </p:cNvPr>
              <p:cNvSpPr>
                <a:spLocks/>
              </p:cNvSpPr>
              <p:nvPr userDrawn="1"/>
            </p:nvSpPr>
            <p:spPr bwMode="auto">
              <a:xfrm>
                <a:off x="4694" y="78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32" name="Freeform 340">
                <a:extLst>
                  <a:ext uri="{FF2B5EF4-FFF2-40B4-BE49-F238E27FC236}">
                    <a16:creationId xmlns:a16="http://schemas.microsoft.com/office/drawing/2014/main" id="{04BAA8CF-5F65-4A27-AF1F-C395201E61BB}"/>
                  </a:ext>
                </a:extLst>
              </p:cNvPr>
              <p:cNvSpPr>
                <a:spLocks/>
              </p:cNvSpPr>
              <p:nvPr userDrawn="1"/>
            </p:nvSpPr>
            <p:spPr bwMode="auto">
              <a:xfrm>
                <a:off x="4719"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33" name="Freeform 341">
                <a:extLst>
                  <a:ext uri="{FF2B5EF4-FFF2-40B4-BE49-F238E27FC236}">
                    <a16:creationId xmlns:a16="http://schemas.microsoft.com/office/drawing/2014/main" id="{C68C418E-715F-4115-9DA6-3EAD1F7B2180}"/>
                  </a:ext>
                </a:extLst>
              </p:cNvPr>
              <p:cNvSpPr>
                <a:spLocks/>
              </p:cNvSpPr>
              <p:nvPr userDrawn="1"/>
            </p:nvSpPr>
            <p:spPr bwMode="auto">
              <a:xfrm>
                <a:off x="4719" y="7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34" name="Oval 342">
                <a:extLst>
                  <a:ext uri="{FF2B5EF4-FFF2-40B4-BE49-F238E27FC236}">
                    <a16:creationId xmlns:a16="http://schemas.microsoft.com/office/drawing/2014/main" id="{3CCF8683-69EE-413E-A83D-C28A53DA1FD2}"/>
                  </a:ext>
                </a:extLst>
              </p:cNvPr>
              <p:cNvSpPr>
                <a:spLocks noChangeArrowheads="1"/>
              </p:cNvSpPr>
              <p:nvPr userDrawn="1"/>
            </p:nvSpPr>
            <p:spPr bwMode="auto">
              <a:xfrm>
                <a:off x="4709" y="758"/>
                <a:ext cx="1" cy="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35" name="Freeform 343">
                <a:extLst>
                  <a:ext uri="{FF2B5EF4-FFF2-40B4-BE49-F238E27FC236}">
                    <a16:creationId xmlns:a16="http://schemas.microsoft.com/office/drawing/2014/main" id="{A8861702-CC59-4407-BF17-7F124EBF8330}"/>
                  </a:ext>
                </a:extLst>
              </p:cNvPr>
              <p:cNvSpPr>
                <a:spLocks/>
              </p:cNvSpPr>
              <p:nvPr userDrawn="1"/>
            </p:nvSpPr>
            <p:spPr bwMode="auto">
              <a:xfrm>
                <a:off x="4724" y="72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36" name="Freeform 344">
                <a:extLst>
                  <a:ext uri="{FF2B5EF4-FFF2-40B4-BE49-F238E27FC236}">
                    <a16:creationId xmlns:a16="http://schemas.microsoft.com/office/drawing/2014/main" id="{F272EB42-9607-450A-89BB-BCDC9E3F484F}"/>
                  </a:ext>
                </a:extLst>
              </p:cNvPr>
              <p:cNvSpPr>
                <a:spLocks/>
              </p:cNvSpPr>
              <p:nvPr userDrawn="1"/>
            </p:nvSpPr>
            <p:spPr bwMode="auto">
              <a:xfrm>
                <a:off x="4724" y="703"/>
                <a:ext cx="5" cy="15"/>
              </a:xfrm>
              <a:custGeom>
                <a:avLst/>
                <a:gdLst>
                  <a:gd name="T0" fmla="*/ 0 w 1"/>
                  <a:gd name="T1" fmla="*/ 2 h 3"/>
                  <a:gd name="T2" fmla="*/ 1 w 1"/>
                  <a:gd name="T3" fmla="*/ 2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3"/>
                      <a:pt x="1" y="2"/>
                      <a:pt x="1" y="2"/>
                    </a:cubicBezTo>
                    <a:cubicBezTo>
                      <a:pt x="1" y="1"/>
                      <a:pt x="1" y="1"/>
                      <a:pt x="0" y="0"/>
                    </a:cubicBezTo>
                    <a:cubicBezTo>
                      <a:pt x="1" y="1"/>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37" name="Freeform 345">
                <a:extLst>
                  <a:ext uri="{FF2B5EF4-FFF2-40B4-BE49-F238E27FC236}">
                    <a16:creationId xmlns:a16="http://schemas.microsoft.com/office/drawing/2014/main" id="{D270EB5D-548A-4B5D-8A7A-87A049ECC00E}"/>
                  </a:ext>
                </a:extLst>
              </p:cNvPr>
              <p:cNvSpPr>
                <a:spLocks/>
              </p:cNvSpPr>
              <p:nvPr userDrawn="1"/>
            </p:nvSpPr>
            <p:spPr bwMode="auto">
              <a:xfrm>
                <a:off x="4724" y="7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38" name="Freeform 346">
                <a:extLst>
                  <a:ext uri="{FF2B5EF4-FFF2-40B4-BE49-F238E27FC236}">
                    <a16:creationId xmlns:a16="http://schemas.microsoft.com/office/drawing/2014/main" id="{8F416DD9-7F53-452B-BDE3-7D5A41B6268C}"/>
                  </a:ext>
                </a:extLst>
              </p:cNvPr>
              <p:cNvSpPr>
                <a:spLocks/>
              </p:cNvSpPr>
              <p:nvPr userDrawn="1"/>
            </p:nvSpPr>
            <p:spPr bwMode="auto">
              <a:xfrm>
                <a:off x="4719" y="72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39" name="Freeform 347">
                <a:extLst>
                  <a:ext uri="{FF2B5EF4-FFF2-40B4-BE49-F238E27FC236}">
                    <a16:creationId xmlns:a16="http://schemas.microsoft.com/office/drawing/2014/main" id="{5BBDB5D9-205D-4FD3-B41F-39B78A1C785C}"/>
                  </a:ext>
                </a:extLst>
              </p:cNvPr>
              <p:cNvSpPr>
                <a:spLocks/>
              </p:cNvSpPr>
              <p:nvPr userDrawn="1"/>
            </p:nvSpPr>
            <p:spPr bwMode="auto">
              <a:xfrm>
                <a:off x="4719" y="7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40" name="Freeform 348">
                <a:extLst>
                  <a:ext uri="{FF2B5EF4-FFF2-40B4-BE49-F238E27FC236}">
                    <a16:creationId xmlns:a16="http://schemas.microsoft.com/office/drawing/2014/main" id="{33834B02-C5A5-4325-95F7-35F85E2EE717}"/>
                  </a:ext>
                </a:extLst>
              </p:cNvPr>
              <p:cNvSpPr>
                <a:spLocks/>
              </p:cNvSpPr>
              <p:nvPr userDrawn="1"/>
            </p:nvSpPr>
            <p:spPr bwMode="auto">
              <a:xfrm>
                <a:off x="4719"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41" name="Freeform 349">
                <a:extLst>
                  <a:ext uri="{FF2B5EF4-FFF2-40B4-BE49-F238E27FC236}">
                    <a16:creationId xmlns:a16="http://schemas.microsoft.com/office/drawing/2014/main" id="{44575B5A-EF10-4B4D-AFB6-11D073ADF7FC}"/>
                  </a:ext>
                </a:extLst>
              </p:cNvPr>
              <p:cNvSpPr>
                <a:spLocks/>
              </p:cNvSpPr>
              <p:nvPr userDrawn="1"/>
            </p:nvSpPr>
            <p:spPr bwMode="auto">
              <a:xfrm>
                <a:off x="4704" y="743"/>
                <a:ext cx="10"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42" name="Freeform 350">
                <a:extLst>
                  <a:ext uri="{FF2B5EF4-FFF2-40B4-BE49-F238E27FC236}">
                    <a16:creationId xmlns:a16="http://schemas.microsoft.com/office/drawing/2014/main" id="{920086DA-AA52-4F0E-833E-7890FEE16B41}"/>
                  </a:ext>
                </a:extLst>
              </p:cNvPr>
              <p:cNvSpPr>
                <a:spLocks/>
              </p:cNvSpPr>
              <p:nvPr userDrawn="1"/>
            </p:nvSpPr>
            <p:spPr bwMode="auto">
              <a:xfrm>
                <a:off x="4714" y="73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43" name="Rectangle 351">
                <a:extLst>
                  <a:ext uri="{FF2B5EF4-FFF2-40B4-BE49-F238E27FC236}">
                    <a16:creationId xmlns:a16="http://schemas.microsoft.com/office/drawing/2014/main" id="{C179F1FE-6CB6-45B6-B306-9624619ACB09}"/>
                  </a:ext>
                </a:extLst>
              </p:cNvPr>
              <p:cNvSpPr>
                <a:spLocks noChangeArrowheads="1"/>
              </p:cNvSpPr>
              <p:nvPr userDrawn="1"/>
            </p:nvSpPr>
            <p:spPr bwMode="auto">
              <a:xfrm>
                <a:off x="4714" y="73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44" name="Freeform 352">
                <a:extLst>
                  <a:ext uri="{FF2B5EF4-FFF2-40B4-BE49-F238E27FC236}">
                    <a16:creationId xmlns:a16="http://schemas.microsoft.com/office/drawing/2014/main" id="{A68E76E5-F3A4-42B9-983C-21ACE9F0A723}"/>
                  </a:ext>
                </a:extLst>
              </p:cNvPr>
              <p:cNvSpPr>
                <a:spLocks/>
              </p:cNvSpPr>
              <p:nvPr userDrawn="1"/>
            </p:nvSpPr>
            <p:spPr bwMode="auto">
              <a:xfrm>
                <a:off x="4714" y="703"/>
                <a:ext cx="5" cy="10"/>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1"/>
                      <a:pt x="0" y="1"/>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45" name="Freeform 353">
                <a:extLst>
                  <a:ext uri="{FF2B5EF4-FFF2-40B4-BE49-F238E27FC236}">
                    <a16:creationId xmlns:a16="http://schemas.microsoft.com/office/drawing/2014/main" id="{99287E4A-ECAE-43A5-95C7-18A501C43DB9}"/>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46" name="Rectangle 354">
                <a:extLst>
                  <a:ext uri="{FF2B5EF4-FFF2-40B4-BE49-F238E27FC236}">
                    <a16:creationId xmlns:a16="http://schemas.microsoft.com/office/drawing/2014/main" id="{C2DEB962-CF56-4EA4-94E6-7D7C9BE22C25}"/>
                  </a:ext>
                </a:extLst>
              </p:cNvPr>
              <p:cNvSpPr>
                <a:spLocks noChangeArrowheads="1"/>
              </p:cNvSpPr>
              <p:nvPr userDrawn="1"/>
            </p:nvSpPr>
            <p:spPr bwMode="auto">
              <a:xfrm>
                <a:off x="4714" y="67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47" name="Freeform 355">
                <a:extLst>
                  <a:ext uri="{FF2B5EF4-FFF2-40B4-BE49-F238E27FC236}">
                    <a16:creationId xmlns:a16="http://schemas.microsoft.com/office/drawing/2014/main" id="{C793DB16-97D2-4102-A8A4-48AD434CA710}"/>
                  </a:ext>
                </a:extLst>
              </p:cNvPr>
              <p:cNvSpPr>
                <a:spLocks/>
              </p:cNvSpPr>
              <p:nvPr userDrawn="1"/>
            </p:nvSpPr>
            <p:spPr bwMode="auto">
              <a:xfrm>
                <a:off x="4714" y="71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48" name="Freeform 356">
                <a:extLst>
                  <a:ext uri="{FF2B5EF4-FFF2-40B4-BE49-F238E27FC236}">
                    <a16:creationId xmlns:a16="http://schemas.microsoft.com/office/drawing/2014/main" id="{C8566A12-AB6C-4EDF-BD9F-25591BA356C9}"/>
                  </a:ext>
                </a:extLst>
              </p:cNvPr>
              <p:cNvSpPr>
                <a:spLocks/>
              </p:cNvSpPr>
              <p:nvPr userDrawn="1"/>
            </p:nvSpPr>
            <p:spPr bwMode="auto">
              <a:xfrm>
                <a:off x="4719" y="6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49" name="Freeform 357">
                <a:extLst>
                  <a:ext uri="{FF2B5EF4-FFF2-40B4-BE49-F238E27FC236}">
                    <a16:creationId xmlns:a16="http://schemas.microsoft.com/office/drawing/2014/main" id="{532ECC21-9307-498D-9B1E-5A85FFA4D624}"/>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50" name="Freeform 358">
                <a:extLst>
                  <a:ext uri="{FF2B5EF4-FFF2-40B4-BE49-F238E27FC236}">
                    <a16:creationId xmlns:a16="http://schemas.microsoft.com/office/drawing/2014/main" id="{5D609FE5-7501-48E9-84BE-53599A335C4C}"/>
                  </a:ext>
                </a:extLst>
              </p:cNvPr>
              <p:cNvSpPr>
                <a:spLocks/>
              </p:cNvSpPr>
              <p:nvPr userDrawn="1"/>
            </p:nvSpPr>
            <p:spPr bwMode="auto">
              <a:xfrm>
                <a:off x="4719" y="7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51" name="Freeform 359">
                <a:extLst>
                  <a:ext uri="{FF2B5EF4-FFF2-40B4-BE49-F238E27FC236}">
                    <a16:creationId xmlns:a16="http://schemas.microsoft.com/office/drawing/2014/main" id="{67B47420-1BBC-4427-B41C-2096D76769D7}"/>
                  </a:ext>
                </a:extLst>
              </p:cNvPr>
              <p:cNvSpPr>
                <a:spLocks/>
              </p:cNvSpPr>
              <p:nvPr userDrawn="1"/>
            </p:nvSpPr>
            <p:spPr bwMode="auto">
              <a:xfrm>
                <a:off x="4689" y="673"/>
                <a:ext cx="25" cy="15"/>
              </a:xfrm>
              <a:custGeom>
                <a:avLst/>
                <a:gdLst>
                  <a:gd name="T0" fmla="*/ 0 w 5"/>
                  <a:gd name="T1" fmla="*/ 1 h 3"/>
                  <a:gd name="T2" fmla="*/ 1 w 5"/>
                  <a:gd name="T3" fmla="*/ 3 h 3"/>
                  <a:gd name="T4" fmla="*/ 5 w 5"/>
                  <a:gd name="T5" fmla="*/ 2 h 3"/>
                  <a:gd name="T6" fmla="*/ 4 w 5"/>
                  <a:gd name="T7" fmla="*/ 1 h 3"/>
                  <a:gd name="T8" fmla="*/ 2 w 5"/>
                  <a:gd name="T9" fmla="*/ 2 h 3"/>
                  <a:gd name="T10" fmla="*/ 3 w 5"/>
                  <a:gd name="T11" fmla="*/ 1 h 3"/>
                  <a:gd name="T12" fmla="*/ 0 w 5"/>
                  <a:gd name="T13" fmla="*/ 0 h 3"/>
                  <a:gd name="T14" fmla="*/ 0 w 5"/>
                  <a:gd name="T15" fmla="*/ 1 h 3"/>
                  <a:gd name="T16" fmla="*/ 0 w 5"/>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1"/>
                    </a:moveTo>
                    <a:cubicBezTo>
                      <a:pt x="0" y="1"/>
                      <a:pt x="1" y="2"/>
                      <a:pt x="1" y="3"/>
                    </a:cubicBezTo>
                    <a:cubicBezTo>
                      <a:pt x="1" y="3"/>
                      <a:pt x="4" y="3"/>
                      <a:pt x="5" y="2"/>
                    </a:cubicBezTo>
                    <a:cubicBezTo>
                      <a:pt x="4" y="2"/>
                      <a:pt x="4" y="2"/>
                      <a:pt x="4" y="1"/>
                    </a:cubicBezTo>
                    <a:cubicBezTo>
                      <a:pt x="3" y="1"/>
                      <a:pt x="3" y="3"/>
                      <a:pt x="2" y="2"/>
                    </a:cubicBezTo>
                    <a:cubicBezTo>
                      <a:pt x="2" y="1"/>
                      <a:pt x="2" y="1"/>
                      <a:pt x="3" y="1"/>
                    </a:cubicBezTo>
                    <a:cubicBezTo>
                      <a:pt x="2" y="2"/>
                      <a:pt x="1"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52" name="Freeform 360">
                <a:extLst>
                  <a:ext uri="{FF2B5EF4-FFF2-40B4-BE49-F238E27FC236}">
                    <a16:creationId xmlns:a16="http://schemas.microsoft.com/office/drawing/2014/main" id="{58316B58-38DC-427A-98E7-EEBEE68DC026}"/>
                  </a:ext>
                </a:extLst>
              </p:cNvPr>
              <p:cNvSpPr>
                <a:spLocks/>
              </p:cNvSpPr>
              <p:nvPr userDrawn="1"/>
            </p:nvSpPr>
            <p:spPr bwMode="auto">
              <a:xfrm>
                <a:off x="4714" y="683"/>
                <a:ext cx="5" cy="10"/>
              </a:xfrm>
              <a:custGeom>
                <a:avLst/>
                <a:gdLst>
                  <a:gd name="T0" fmla="*/ 0 w 1"/>
                  <a:gd name="T1" fmla="*/ 1 h 2"/>
                  <a:gd name="T2" fmla="*/ 0 w 1"/>
                  <a:gd name="T3" fmla="*/ 2 h 2"/>
                  <a:gd name="T4" fmla="*/ 1 w 1"/>
                  <a:gd name="T5" fmla="*/ 0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0" y="2"/>
                      <a:pt x="0" y="2"/>
                    </a:cubicBezTo>
                    <a:cubicBezTo>
                      <a:pt x="0" y="1"/>
                      <a:pt x="0" y="1"/>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53" name="Freeform 361">
                <a:extLst>
                  <a:ext uri="{FF2B5EF4-FFF2-40B4-BE49-F238E27FC236}">
                    <a16:creationId xmlns:a16="http://schemas.microsoft.com/office/drawing/2014/main" id="{DA2BD1B8-637C-4C8A-A532-64B54EEBC20F}"/>
                  </a:ext>
                </a:extLst>
              </p:cNvPr>
              <p:cNvSpPr>
                <a:spLocks/>
              </p:cNvSpPr>
              <p:nvPr userDrawn="1"/>
            </p:nvSpPr>
            <p:spPr bwMode="auto">
              <a:xfrm>
                <a:off x="4704" y="693"/>
                <a:ext cx="15" cy="10"/>
              </a:xfrm>
              <a:custGeom>
                <a:avLst/>
                <a:gdLst>
                  <a:gd name="T0" fmla="*/ 2 w 3"/>
                  <a:gd name="T1" fmla="*/ 1 h 2"/>
                  <a:gd name="T2" fmla="*/ 0 w 3"/>
                  <a:gd name="T3" fmla="*/ 1 h 2"/>
                  <a:gd name="T4" fmla="*/ 1 w 3"/>
                  <a:gd name="T5" fmla="*/ 2 h 2"/>
                  <a:gd name="T6" fmla="*/ 2 w 3"/>
                  <a:gd name="T7" fmla="*/ 1 h 2"/>
                  <a:gd name="T8" fmla="*/ 3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2" y="1"/>
                      <a:pt x="1" y="0"/>
                      <a:pt x="0" y="1"/>
                    </a:cubicBezTo>
                    <a:cubicBezTo>
                      <a:pt x="0" y="2"/>
                      <a:pt x="1" y="1"/>
                      <a:pt x="1" y="2"/>
                    </a:cubicBezTo>
                    <a:cubicBezTo>
                      <a:pt x="1" y="0"/>
                      <a:pt x="2" y="2"/>
                      <a:pt x="2" y="1"/>
                    </a:cubicBezTo>
                    <a:cubicBezTo>
                      <a:pt x="2" y="2"/>
                      <a:pt x="3" y="2"/>
                      <a:pt x="3" y="2"/>
                    </a:cubicBezTo>
                    <a:cubicBezTo>
                      <a:pt x="3"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3"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54" name="Freeform 362">
                <a:extLst>
                  <a:ext uri="{FF2B5EF4-FFF2-40B4-BE49-F238E27FC236}">
                    <a16:creationId xmlns:a16="http://schemas.microsoft.com/office/drawing/2014/main" id="{99B2C855-7BF8-42B2-95F3-E12956354906}"/>
                  </a:ext>
                </a:extLst>
              </p:cNvPr>
              <p:cNvSpPr>
                <a:spLocks/>
              </p:cNvSpPr>
              <p:nvPr userDrawn="1"/>
            </p:nvSpPr>
            <p:spPr bwMode="auto">
              <a:xfrm>
                <a:off x="4694" y="7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55" name="Freeform 363">
                <a:extLst>
                  <a:ext uri="{FF2B5EF4-FFF2-40B4-BE49-F238E27FC236}">
                    <a16:creationId xmlns:a16="http://schemas.microsoft.com/office/drawing/2014/main" id="{996351DF-EE85-4E0E-86DF-C55F56FDC98A}"/>
                  </a:ext>
                </a:extLst>
              </p:cNvPr>
              <p:cNvSpPr>
                <a:spLocks/>
              </p:cNvSpPr>
              <p:nvPr userDrawn="1"/>
            </p:nvSpPr>
            <p:spPr bwMode="auto">
              <a:xfrm>
                <a:off x="4699" y="733"/>
                <a:ext cx="10" cy="10"/>
              </a:xfrm>
              <a:custGeom>
                <a:avLst/>
                <a:gdLst>
                  <a:gd name="T0" fmla="*/ 0 w 2"/>
                  <a:gd name="T1" fmla="*/ 1 h 2"/>
                  <a:gd name="T2" fmla="*/ 0 w 2"/>
                  <a:gd name="T3" fmla="*/ 1 h 2"/>
                  <a:gd name="T4" fmla="*/ 0 w 2"/>
                  <a:gd name="T5" fmla="*/ 1 h 2"/>
                  <a:gd name="T6" fmla="*/ 1 w 2"/>
                  <a:gd name="T7" fmla="*/ 1 h 2"/>
                  <a:gd name="T8" fmla="*/ 0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1"/>
                    </a:cubicBezTo>
                    <a:cubicBezTo>
                      <a:pt x="0" y="2"/>
                      <a:pt x="0" y="1"/>
                      <a:pt x="0" y="1"/>
                    </a:cubicBezTo>
                    <a:cubicBezTo>
                      <a:pt x="0" y="2"/>
                      <a:pt x="0" y="2"/>
                      <a:pt x="1" y="1"/>
                    </a:cubicBezTo>
                    <a:cubicBezTo>
                      <a:pt x="0" y="1"/>
                      <a:pt x="0" y="1"/>
                      <a:pt x="0" y="1"/>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56" name="Freeform 364">
                <a:extLst>
                  <a:ext uri="{FF2B5EF4-FFF2-40B4-BE49-F238E27FC236}">
                    <a16:creationId xmlns:a16="http://schemas.microsoft.com/office/drawing/2014/main" id="{F1DF2C01-7435-4A23-B7E8-DD8FCE40863B}"/>
                  </a:ext>
                </a:extLst>
              </p:cNvPr>
              <p:cNvSpPr>
                <a:spLocks/>
              </p:cNvSpPr>
              <p:nvPr userDrawn="1"/>
            </p:nvSpPr>
            <p:spPr bwMode="auto">
              <a:xfrm>
                <a:off x="4704" y="713"/>
                <a:ext cx="5" cy="5"/>
              </a:xfrm>
              <a:custGeom>
                <a:avLst/>
                <a:gdLst>
                  <a:gd name="T0" fmla="*/ 1 w 1"/>
                  <a:gd name="T1" fmla="*/ 1 h 1"/>
                  <a:gd name="T2" fmla="*/ 0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0"/>
                      <a:pt x="0" y="0"/>
                      <a:pt x="0" y="0"/>
                    </a:cubicBez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57" name="Freeform 365">
                <a:extLst>
                  <a:ext uri="{FF2B5EF4-FFF2-40B4-BE49-F238E27FC236}">
                    <a16:creationId xmlns:a16="http://schemas.microsoft.com/office/drawing/2014/main" id="{50401076-FB9C-49A9-BBC0-CD5A6A99666B}"/>
                  </a:ext>
                </a:extLst>
              </p:cNvPr>
              <p:cNvSpPr>
                <a:spLocks/>
              </p:cNvSpPr>
              <p:nvPr userDrawn="1"/>
            </p:nvSpPr>
            <p:spPr bwMode="auto">
              <a:xfrm>
                <a:off x="4714" y="67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58" name="Rectangle 366">
                <a:extLst>
                  <a:ext uri="{FF2B5EF4-FFF2-40B4-BE49-F238E27FC236}">
                    <a16:creationId xmlns:a16="http://schemas.microsoft.com/office/drawing/2014/main" id="{9730B18D-91C2-41BF-9198-271FEDB7CBEE}"/>
                  </a:ext>
                </a:extLst>
              </p:cNvPr>
              <p:cNvSpPr>
                <a:spLocks noChangeArrowheads="1"/>
              </p:cNvSpPr>
              <p:nvPr userDrawn="1"/>
            </p:nvSpPr>
            <p:spPr bwMode="auto">
              <a:xfrm>
                <a:off x="4714" y="6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59" name="Freeform 367">
                <a:extLst>
                  <a:ext uri="{FF2B5EF4-FFF2-40B4-BE49-F238E27FC236}">
                    <a16:creationId xmlns:a16="http://schemas.microsoft.com/office/drawing/2014/main" id="{4AB9EB42-F72B-4E64-81EA-2D267F8595D4}"/>
                  </a:ext>
                </a:extLst>
              </p:cNvPr>
              <p:cNvSpPr>
                <a:spLocks/>
              </p:cNvSpPr>
              <p:nvPr userDrawn="1"/>
            </p:nvSpPr>
            <p:spPr bwMode="auto">
              <a:xfrm>
                <a:off x="4401"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60" name="Freeform 368">
                <a:extLst>
                  <a:ext uri="{FF2B5EF4-FFF2-40B4-BE49-F238E27FC236}">
                    <a16:creationId xmlns:a16="http://schemas.microsoft.com/office/drawing/2014/main" id="{BF974C6B-9011-4165-B4A9-DA531AF5588C}"/>
                  </a:ext>
                </a:extLst>
              </p:cNvPr>
              <p:cNvSpPr>
                <a:spLocks/>
              </p:cNvSpPr>
              <p:nvPr userDrawn="1"/>
            </p:nvSpPr>
            <p:spPr bwMode="auto">
              <a:xfrm>
                <a:off x="4401" y="7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61" name="Freeform 369">
                <a:extLst>
                  <a:ext uri="{FF2B5EF4-FFF2-40B4-BE49-F238E27FC236}">
                    <a16:creationId xmlns:a16="http://schemas.microsoft.com/office/drawing/2014/main" id="{1CC10AB7-0136-4A24-A96D-81D5E0BEFE61}"/>
                  </a:ext>
                </a:extLst>
              </p:cNvPr>
              <p:cNvSpPr>
                <a:spLocks/>
              </p:cNvSpPr>
              <p:nvPr userDrawn="1"/>
            </p:nvSpPr>
            <p:spPr bwMode="auto">
              <a:xfrm>
                <a:off x="4520" y="553"/>
                <a:ext cx="10" cy="5"/>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0" y="0"/>
                      <a:pt x="1" y="0"/>
                    </a:cubicBezTo>
                    <a:cubicBezTo>
                      <a:pt x="1" y="1"/>
                      <a:pt x="1" y="1"/>
                      <a:pt x="1" y="1"/>
                    </a:cubicBezTo>
                    <a:cubicBezTo>
                      <a:pt x="1"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62" name="Freeform 370">
                <a:extLst>
                  <a:ext uri="{FF2B5EF4-FFF2-40B4-BE49-F238E27FC236}">
                    <a16:creationId xmlns:a16="http://schemas.microsoft.com/office/drawing/2014/main" id="{E46DF817-28B0-4909-9235-FDDD330024E4}"/>
                  </a:ext>
                </a:extLst>
              </p:cNvPr>
              <p:cNvSpPr>
                <a:spLocks/>
              </p:cNvSpPr>
              <p:nvPr userDrawn="1"/>
            </p:nvSpPr>
            <p:spPr bwMode="auto">
              <a:xfrm>
                <a:off x="4426" y="65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63" name="Freeform 371">
                <a:extLst>
                  <a:ext uri="{FF2B5EF4-FFF2-40B4-BE49-F238E27FC236}">
                    <a16:creationId xmlns:a16="http://schemas.microsoft.com/office/drawing/2014/main" id="{61FA95CF-F101-4425-920C-67E65D901CB5}"/>
                  </a:ext>
                </a:extLst>
              </p:cNvPr>
              <p:cNvSpPr>
                <a:spLocks/>
              </p:cNvSpPr>
              <p:nvPr userDrawn="1"/>
            </p:nvSpPr>
            <p:spPr bwMode="auto">
              <a:xfrm>
                <a:off x="4436" y="66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64" name="Freeform 372">
                <a:extLst>
                  <a:ext uri="{FF2B5EF4-FFF2-40B4-BE49-F238E27FC236}">
                    <a16:creationId xmlns:a16="http://schemas.microsoft.com/office/drawing/2014/main" id="{33790C2F-B04B-46A5-895D-871FBCA5911A}"/>
                  </a:ext>
                </a:extLst>
              </p:cNvPr>
              <p:cNvSpPr>
                <a:spLocks/>
              </p:cNvSpPr>
              <p:nvPr userDrawn="1"/>
            </p:nvSpPr>
            <p:spPr bwMode="auto">
              <a:xfrm>
                <a:off x="4411" y="8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65" name="Freeform 373">
                <a:extLst>
                  <a:ext uri="{FF2B5EF4-FFF2-40B4-BE49-F238E27FC236}">
                    <a16:creationId xmlns:a16="http://schemas.microsoft.com/office/drawing/2014/main" id="{ED52D0FF-7E0D-4F6A-8062-2CC8CF859311}"/>
                  </a:ext>
                </a:extLst>
              </p:cNvPr>
              <p:cNvSpPr>
                <a:spLocks/>
              </p:cNvSpPr>
              <p:nvPr userDrawn="1"/>
            </p:nvSpPr>
            <p:spPr bwMode="auto">
              <a:xfrm>
                <a:off x="4659" y="58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66" name="Freeform 374">
                <a:extLst>
                  <a:ext uri="{FF2B5EF4-FFF2-40B4-BE49-F238E27FC236}">
                    <a16:creationId xmlns:a16="http://schemas.microsoft.com/office/drawing/2014/main" id="{D18EC255-DC17-4FF6-A408-A32D453EF174}"/>
                  </a:ext>
                </a:extLst>
              </p:cNvPr>
              <p:cNvSpPr>
                <a:spLocks/>
              </p:cNvSpPr>
              <p:nvPr userDrawn="1"/>
            </p:nvSpPr>
            <p:spPr bwMode="auto">
              <a:xfrm>
                <a:off x="4361" y="76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67" name="Freeform 375">
                <a:extLst>
                  <a:ext uri="{FF2B5EF4-FFF2-40B4-BE49-F238E27FC236}">
                    <a16:creationId xmlns:a16="http://schemas.microsoft.com/office/drawing/2014/main" id="{F0823572-1F1B-43D8-9A7D-361FAF6E10EC}"/>
                  </a:ext>
                </a:extLst>
              </p:cNvPr>
              <p:cNvSpPr>
                <a:spLocks/>
              </p:cNvSpPr>
              <p:nvPr userDrawn="1"/>
            </p:nvSpPr>
            <p:spPr bwMode="auto">
              <a:xfrm>
                <a:off x="4650" y="578"/>
                <a:ext cx="9"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0"/>
                      <a:pt x="2"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68" name="Freeform 376">
                <a:extLst>
                  <a:ext uri="{FF2B5EF4-FFF2-40B4-BE49-F238E27FC236}">
                    <a16:creationId xmlns:a16="http://schemas.microsoft.com/office/drawing/2014/main" id="{6FAED252-43C4-4354-B48D-E4945CEE3D28}"/>
                  </a:ext>
                </a:extLst>
              </p:cNvPr>
              <p:cNvSpPr>
                <a:spLocks/>
              </p:cNvSpPr>
              <p:nvPr userDrawn="1"/>
            </p:nvSpPr>
            <p:spPr bwMode="auto">
              <a:xfrm>
                <a:off x="4590"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69" name="Freeform 377">
                <a:extLst>
                  <a:ext uri="{FF2B5EF4-FFF2-40B4-BE49-F238E27FC236}">
                    <a16:creationId xmlns:a16="http://schemas.microsoft.com/office/drawing/2014/main" id="{10B7CC5B-50A1-46B8-934B-0F839210D289}"/>
                  </a:ext>
                </a:extLst>
              </p:cNvPr>
              <p:cNvSpPr>
                <a:spLocks/>
              </p:cNvSpPr>
              <p:nvPr userDrawn="1"/>
            </p:nvSpPr>
            <p:spPr bwMode="auto">
              <a:xfrm>
                <a:off x="4669" y="8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70" name="Freeform 378">
                <a:extLst>
                  <a:ext uri="{FF2B5EF4-FFF2-40B4-BE49-F238E27FC236}">
                    <a16:creationId xmlns:a16="http://schemas.microsoft.com/office/drawing/2014/main" id="{A3EAC09D-B63E-42EA-8BD0-769A3C22DAE6}"/>
                  </a:ext>
                </a:extLst>
              </p:cNvPr>
              <p:cNvSpPr>
                <a:spLocks/>
              </p:cNvSpPr>
              <p:nvPr userDrawn="1"/>
            </p:nvSpPr>
            <p:spPr bwMode="auto">
              <a:xfrm>
                <a:off x="4699" y="6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71" name="Freeform 379">
                <a:extLst>
                  <a:ext uri="{FF2B5EF4-FFF2-40B4-BE49-F238E27FC236}">
                    <a16:creationId xmlns:a16="http://schemas.microsoft.com/office/drawing/2014/main" id="{B6241203-08A6-4945-8E08-E7C87E126F3B}"/>
                  </a:ext>
                </a:extLst>
              </p:cNvPr>
              <p:cNvSpPr>
                <a:spLocks/>
              </p:cNvSpPr>
              <p:nvPr userDrawn="1"/>
            </p:nvSpPr>
            <p:spPr bwMode="auto">
              <a:xfrm>
                <a:off x="4689" y="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72" name="Freeform 380">
                <a:extLst>
                  <a:ext uri="{FF2B5EF4-FFF2-40B4-BE49-F238E27FC236}">
                    <a16:creationId xmlns:a16="http://schemas.microsoft.com/office/drawing/2014/main" id="{7CF7E79F-79B4-445D-8D86-908C423E5012}"/>
                  </a:ext>
                </a:extLst>
              </p:cNvPr>
              <p:cNvSpPr>
                <a:spLocks/>
              </p:cNvSpPr>
              <p:nvPr userDrawn="1"/>
            </p:nvSpPr>
            <p:spPr bwMode="auto">
              <a:xfrm>
                <a:off x="4620" y="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73" name="Freeform 381">
                <a:extLst>
                  <a:ext uri="{FF2B5EF4-FFF2-40B4-BE49-F238E27FC236}">
                    <a16:creationId xmlns:a16="http://schemas.microsoft.com/office/drawing/2014/main" id="{89BD04AF-0D51-4641-928B-EDA7194507A4}"/>
                  </a:ext>
                </a:extLst>
              </p:cNvPr>
              <p:cNvSpPr>
                <a:spLocks/>
              </p:cNvSpPr>
              <p:nvPr userDrawn="1"/>
            </p:nvSpPr>
            <p:spPr bwMode="auto">
              <a:xfrm>
                <a:off x="4699" y="63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74" name="Freeform 382">
                <a:extLst>
                  <a:ext uri="{FF2B5EF4-FFF2-40B4-BE49-F238E27FC236}">
                    <a16:creationId xmlns:a16="http://schemas.microsoft.com/office/drawing/2014/main" id="{9BD90EDE-776C-48F4-B1EB-511BF701D54B}"/>
                  </a:ext>
                </a:extLst>
              </p:cNvPr>
              <p:cNvSpPr>
                <a:spLocks/>
              </p:cNvSpPr>
              <p:nvPr userDrawn="1"/>
            </p:nvSpPr>
            <p:spPr bwMode="auto">
              <a:xfrm>
                <a:off x="4704"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75" name="Freeform 383">
                <a:extLst>
                  <a:ext uri="{FF2B5EF4-FFF2-40B4-BE49-F238E27FC236}">
                    <a16:creationId xmlns:a16="http://schemas.microsoft.com/office/drawing/2014/main" id="{C56E4C9C-02E9-40B1-9084-1AB50A9FB1E0}"/>
                  </a:ext>
                </a:extLst>
              </p:cNvPr>
              <p:cNvSpPr>
                <a:spLocks/>
              </p:cNvSpPr>
              <p:nvPr userDrawn="1"/>
            </p:nvSpPr>
            <p:spPr bwMode="auto">
              <a:xfrm>
                <a:off x="4699" y="6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76" name="Freeform 384">
                <a:extLst>
                  <a:ext uri="{FF2B5EF4-FFF2-40B4-BE49-F238E27FC236}">
                    <a16:creationId xmlns:a16="http://schemas.microsoft.com/office/drawing/2014/main" id="{0BB78A16-F139-4620-8E9A-C024E96DB00D}"/>
                  </a:ext>
                </a:extLst>
              </p:cNvPr>
              <p:cNvSpPr>
                <a:spLocks/>
              </p:cNvSpPr>
              <p:nvPr userDrawn="1"/>
            </p:nvSpPr>
            <p:spPr bwMode="auto">
              <a:xfrm>
                <a:off x="4470" y="92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77" name="Rectangle 385">
                <a:extLst>
                  <a:ext uri="{FF2B5EF4-FFF2-40B4-BE49-F238E27FC236}">
                    <a16:creationId xmlns:a16="http://schemas.microsoft.com/office/drawing/2014/main" id="{0CA67A34-9927-4C9C-AD2C-B4151EA0E6D8}"/>
                  </a:ext>
                </a:extLst>
              </p:cNvPr>
              <p:cNvSpPr>
                <a:spLocks noChangeArrowheads="1"/>
              </p:cNvSpPr>
              <p:nvPr userDrawn="1"/>
            </p:nvSpPr>
            <p:spPr bwMode="auto">
              <a:xfrm>
                <a:off x="4500" y="6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78" name="Freeform 386">
                <a:extLst>
                  <a:ext uri="{FF2B5EF4-FFF2-40B4-BE49-F238E27FC236}">
                    <a16:creationId xmlns:a16="http://schemas.microsoft.com/office/drawing/2014/main" id="{509D40E3-4B03-48E1-9488-723C51B62459}"/>
                  </a:ext>
                </a:extLst>
              </p:cNvPr>
              <p:cNvSpPr>
                <a:spLocks/>
              </p:cNvSpPr>
              <p:nvPr userDrawn="1"/>
            </p:nvSpPr>
            <p:spPr bwMode="auto">
              <a:xfrm>
                <a:off x="4495" y="603"/>
                <a:ext cx="5" cy="15"/>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1" y="2"/>
                      <a:pt x="1" y="2"/>
                    </a:cubicBezTo>
                    <a:cubicBezTo>
                      <a:pt x="0" y="0"/>
                      <a:pt x="0" y="0"/>
                      <a:pt x="0" y="0"/>
                    </a:cubicBez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79" name="Freeform 387">
                <a:extLst>
                  <a:ext uri="{FF2B5EF4-FFF2-40B4-BE49-F238E27FC236}">
                    <a16:creationId xmlns:a16="http://schemas.microsoft.com/office/drawing/2014/main" id="{78B59F1A-15B6-43A7-8CB1-DBFE252FE5B1}"/>
                  </a:ext>
                </a:extLst>
              </p:cNvPr>
              <p:cNvSpPr>
                <a:spLocks noEditPoints="1"/>
              </p:cNvSpPr>
              <p:nvPr userDrawn="1"/>
            </p:nvSpPr>
            <p:spPr bwMode="auto">
              <a:xfrm>
                <a:off x="4356" y="553"/>
                <a:ext cx="358" cy="404"/>
              </a:xfrm>
              <a:custGeom>
                <a:avLst/>
                <a:gdLst>
                  <a:gd name="T0" fmla="*/ 10 w 72"/>
                  <a:gd name="T1" fmla="*/ 47 h 81"/>
                  <a:gd name="T2" fmla="*/ 9 w 72"/>
                  <a:gd name="T3" fmla="*/ 42 h 81"/>
                  <a:gd name="T4" fmla="*/ 11 w 72"/>
                  <a:gd name="T5" fmla="*/ 40 h 81"/>
                  <a:gd name="T6" fmla="*/ 11 w 72"/>
                  <a:gd name="T7" fmla="*/ 35 h 81"/>
                  <a:gd name="T8" fmla="*/ 13 w 72"/>
                  <a:gd name="T9" fmla="*/ 30 h 81"/>
                  <a:gd name="T10" fmla="*/ 14 w 72"/>
                  <a:gd name="T11" fmla="*/ 21 h 81"/>
                  <a:gd name="T12" fmla="*/ 14 w 72"/>
                  <a:gd name="T13" fmla="*/ 21 h 81"/>
                  <a:gd name="T14" fmla="*/ 17 w 72"/>
                  <a:gd name="T15" fmla="*/ 22 h 81"/>
                  <a:gd name="T16" fmla="*/ 20 w 72"/>
                  <a:gd name="T17" fmla="*/ 18 h 81"/>
                  <a:gd name="T18" fmla="*/ 24 w 72"/>
                  <a:gd name="T19" fmla="*/ 15 h 81"/>
                  <a:gd name="T20" fmla="*/ 29 w 72"/>
                  <a:gd name="T21" fmla="*/ 12 h 81"/>
                  <a:gd name="T22" fmla="*/ 33 w 72"/>
                  <a:gd name="T23" fmla="*/ 9 h 81"/>
                  <a:gd name="T24" fmla="*/ 38 w 72"/>
                  <a:gd name="T25" fmla="*/ 9 h 81"/>
                  <a:gd name="T26" fmla="*/ 39 w 72"/>
                  <a:gd name="T27" fmla="*/ 10 h 81"/>
                  <a:gd name="T28" fmla="*/ 44 w 72"/>
                  <a:gd name="T29" fmla="*/ 8 h 81"/>
                  <a:gd name="T30" fmla="*/ 48 w 72"/>
                  <a:gd name="T31" fmla="*/ 8 h 81"/>
                  <a:gd name="T32" fmla="*/ 53 w 72"/>
                  <a:gd name="T33" fmla="*/ 7 h 81"/>
                  <a:gd name="T34" fmla="*/ 57 w 72"/>
                  <a:gd name="T35" fmla="*/ 11 h 81"/>
                  <a:gd name="T36" fmla="*/ 62 w 72"/>
                  <a:gd name="T37" fmla="*/ 14 h 81"/>
                  <a:gd name="T38" fmla="*/ 68 w 72"/>
                  <a:gd name="T39" fmla="*/ 20 h 81"/>
                  <a:gd name="T40" fmla="*/ 72 w 72"/>
                  <a:gd name="T41" fmla="*/ 21 h 81"/>
                  <a:gd name="T42" fmla="*/ 69 w 72"/>
                  <a:gd name="T43" fmla="*/ 17 h 81"/>
                  <a:gd name="T44" fmla="*/ 68 w 72"/>
                  <a:gd name="T45" fmla="*/ 14 h 81"/>
                  <a:gd name="T46" fmla="*/ 59 w 72"/>
                  <a:gd name="T47" fmla="*/ 5 h 81"/>
                  <a:gd name="T48" fmla="*/ 46 w 72"/>
                  <a:gd name="T49" fmla="*/ 0 h 81"/>
                  <a:gd name="T50" fmla="*/ 36 w 72"/>
                  <a:gd name="T51" fmla="*/ 1 h 81"/>
                  <a:gd name="T52" fmla="*/ 34 w 72"/>
                  <a:gd name="T53" fmla="*/ 1 h 81"/>
                  <a:gd name="T54" fmla="*/ 30 w 72"/>
                  <a:gd name="T55" fmla="*/ 5 h 81"/>
                  <a:gd name="T56" fmla="*/ 24 w 72"/>
                  <a:gd name="T57" fmla="*/ 7 h 81"/>
                  <a:gd name="T58" fmla="*/ 13 w 72"/>
                  <a:gd name="T59" fmla="*/ 17 h 81"/>
                  <a:gd name="T60" fmla="*/ 11 w 72"/>
                  <a:gd name="T61" fmla="*/ 20 h 81"/>
                  <a:gd name="T62" fmla="*/ 8 w 72"/>
                  <a:gd name="T63" fmla="*/ 27 h 81"/>
                  <a:gd name="T64" fmla="*/ 2 w 72"/>
                  <a:gd name="T65" fmla="*/ 33 h 81"/>
                  <a:gd name="T66" fmla="*/ 1 w 72"/>
                  <a:gd name="T67" fmla="*/ 43 h 81"/>
                  <a:gd name="T68" fmla="*/ 1 w 72"/>
                  <a:gd name="T69" fmla="*/ 52 h 81"/>
                  <a:gd name="T70" fmla="*/ 4 w 72"/>
                  <a:gd name="T71" fmla="*/ 64 h 81"/>
                  <a:gd name="T72" fmla="*/ 11 w 72"/>
                  <a:gd name="T73" fmla="*/ 72 h 81"/>
                  <a:gd name="T74" fmla="*/ 22 w 72"/>
                  <a:gd name="T75" fmla="*/ 80 h 81"/>
                  <a:gd name="T76" fmla="*/ 27 w 72"/>
                  <a:gd name="T77" fmla="*/ 81 h 81"/>
                  <a:gd name="T78" fmla="*/ 38 w 72"/>
                  <a:gd name="T79" fmla="*/ 77 h 81"/>
                  <a:gd name="T80" fmla="*/ 51 w 72"/>
                  <a:gd name="T81" fmla="*/ 74 h 81"/>
                  <a:gd name="T82" fmla="*/ 62 w 72"/>
                  <a:gd name="T83" fmla="*/ 61 h 81"/>
                  <a:gd name="T84" fmla="*/ 57 w 72"/>
                  <a:gd name="T85" fmla="*/ 59 h 81"/>
                  <a:gd name="T86" fmla="*/ 51 w 72"/>
                  <a:gd name="T87" fmla="*/ 64 h 81"/>
                  <a:gd name="T88" fmla="*/ 47 w 72"/>
                  <a:gd name="T89" fmla="*/ 67 h 81"/>
                  <a:gd name="T90" fmla="*/ 37 w 72"/>
                  <a:gd name="T91" fmla="*/ 73 h 81"/>
                  <a:gd name="T92" fmla="*/ 33 w 72"/>
                  <a:gd name="T93" fmla="*/ 76 h 81"/>
                  <a:gd name="T94" fmla="*/ 27 w 72"/>
                  <a:gd name="T95" fmla="*/ 73 h 81"/>
                  <a:gd name="T96" fmla="*/ 22 w 72"/>
                  <a:gd name="T97" fmla="*/ 73 h 81"/>
                  <a:gd name="T98" fmla="*/ 22 w 72"/>
                  <a:gd name="T99" fmla="*/ 71 h 81"/>
                  <a:gd name="T100" fmla="*/ 17 w 72"/>
                  <a:gd name="T101" fmla="*/ 69 h 81"/>
                  <a:gd name="T102" fmla="*/ 15 w 72"/>
                  <a:gd name="T103" fmla="*/ 66 h 81"/>
                  <a:gd name="T104" fmla="*/ 13 w 72"/>
                  <a:gd name="T105" fmla="*/ 63 h 81"/>
                  <a:gd name="T106" fmla="*/ 12 w 72"/>
                  <a:gd name="T107" fmla="*/ 60 h 81"/>
                  <a:gd name="T108" fmla="*/ 9 w 72"/>
                  <a:gd name="T109" fmla="*/ 53 h 81"/>
                  <a:gd name="T110" fmla="*/ 10 w 72"/>
                  <a:gd name="T111" fmla="*/ 38 h 81"/>
                  <a:gd name="T112" fmla="*/ 66 w 72"/>
                  <a:gd name="T113" fmla="*/ 13 h 81"/>
                  <a:gd name="T114" fmla="*/ 25 w 72"/>
                  <a:gd name="T115"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81">
                    <a:moveTo>
                      <a:pt x="9" y="50"/>
                    </a:moveTo>
                    <a:cubicBezTo>
                      <a:pt x="10" y="49"/>
                      <a:pt x="10" y="49"/>
                      <a:pt x="10" y="49"/>
                    </a:cubicBezTo>
                    <a:cubicBezTo>
                      <a:pt x="11" y="50"/>
                      <a:pt x="11" y="51"/>
                      <a:pt x="12" y="50"/>
                    </a:cubicBezTo>
                    <a:cubicBezTo>
                      <a:pt x="9" y="50"/>
                      <a:pt x="11" y="47"/>
                      <a:pt x="9" y="47"/>
                    </a:cubicBezTo>
                    <a:cubicBezTo>
                      <a:pt x="9" y="47"/>
                      <a:pt x="9" y="47"/>
                      <a:pt x="9" y="47"/>
                    </a:cubicBezTo>
                    <a:cubicBezTo>
                      <a:pt x="9" y="47"/>
                      <a:pt x="10" y="47"/>
                      <a:pt x="10" y="47"/>
                    </a:cubicBezTo>
                    <a:cubicBezTo>
                      <a:pt x="11" y="46"/>
                      <a:pt x="8" y="46"/>
                      <a:pt x="8" y="45"/>
                    </a:cubicBezTo>
                    <a:cubicBezTo>
                      <a:pt x="8" y="44"/>
                      <a:pt x="9" y="44"/>
                      <a:pt x="9" y="44"/>
                    </a:cubicBezTo>
                    <a:cubicBezTo>
                      <a:pt x="9" y="43"/>
                      <a:pt x="9" y="43"/>
                      <a:pt x="9" y="43"/>
                    </a:cubicBezTo>
                    <a:cubicBezTo>
                      <a:pt x="9" y="43"/>
                      <a:pt x="9" y="43"/>
                      <a:pt x="9" y="43"/>
                    </a:cubicBezTo>
                    <a:cubicBezTo>
                      <a:pt x="9" y="42"/>
                      <a:pt x="9" y="42"/>
                      <a:pt x="9" y="42"/>
                    </a:cubicBezTo>
                    <a:cubicBezTo>
                      <a:pt x="9" y="42"/>
                      <a:pt x="9" y="42"/>
                      <a:pt x="9" y="42"/>
                    </a:cubicBezTo>
                    <a:cubicBezTo>
                      <a:pt x="9" y="42"/>
                      <a:pt x="8" y="41"/>
                      <a:pt x="8" y="41"/>
                    </a:cubicBezTo>
                    <a:cubicBezTo>
                      <a:pt x="9" y="40"/>
                      <a:pt x="8" y="41"/>
                      <a:pt x="9" y="41"/>
                    </a:cubicBezTo>
                    <a:cubicBezTo>
                      <a:pt x="8" y="40"/>
                      <a:pt x="8" y="40"/>
                      <a:pt x="8" y="40"/>
                    </a:cubicBezTo>
                    <a:cubicBezTo>
                      <a:pt x="9" y="40"/>
                      <a:pt x="9" y="41"/>
                      <a:pt x="9" y="41"/>
                    </a:cubicBezTo>
                    <a:cubicBezTo>
                      <a:pt x="12" y="41"/>
                      <a:pt x="9" y="40"/>
                      <a:pt x="11" y="39"/>
                    </a:cubicBezTo>
                    <a:cubicBezTo>
                      <a:pt x="11" y="40"/>
                      <a:pt x="11" y="40"/>
                      <a:pt x="11" y="40"/>
                    </a:cubicBezTo>
                    <a:cubicBezTo>
                      <a:pt x="12" y="40"/>
                      <a:pt x="12" y="39"/>
                      <a:pt x="13" y="38"/>
                    </a:cubicBezTo>
                    <a:cubicBezTo>
                      <a:pt x="12" y="38"/>
                      <a:pt x="10" y="39"/>
                      <a:pt x="10" y="38"/>
                    </a:cubicBezTo>
                    <a:cubicBezTo>
                      <a:pt x="10" y="38"/>
                      <a:pt x="10" y="38"/>
                      <a:pt x="10" y="37"/>
                    </a:cubicBezTo>
                    <a:cubicBezTo>
                      <a:pt x="11" y="37"/>
                      <a:pt x="11" y="37"/>
                      <a:pt x="11" y="36"/>
                    </a:cubicBezTo>
                    <a:cubicBezTo>
                      <a:pt x="12" y="37"/>
                      <a:pt x="12" y="37"/>
                      <a:pt x="12" y="37"/>
                    </a:cubicBezTo>
                    <a:cubicBezTo>
                      <a:pt x="12" y="36"/>
                      <a:pt x="11" y="36"/>
                      <a:pt x="11" y="35"/>
                    </a:cubicBezTo>
                    <a:cubicBezTo>
                      <a:pt x="11" y="35"/>
                      <a:pt x="12" y="35"/>
                      <a:pt x="13" y="35"/>
                    </a:cubicBezTo>
                    <a:cubicBezTo>
                      <a:pt x="14" y="34"/>
                      <a:pt x="11" y="35"/>
                      <a:pt x="12" y="34"/>
                    </a:cubicBezTo>
                    <a:cubicBezTo>
                      <a:pt x="12" y="33"/>
                      <a:pt x="12" y="32"/>
                      <a:pt x="12" y="31"/>
                    </a:cubicBezTo>
                    <a:cubicBezTo>
                      <a:pt x="13" y="30"/>
                      <a:pt x="13" y="31"/>
                      <a:pt x="13" y="31"/>
                    </a:cubicBezTo>
                    <a:cubicBezTo>
                      <a:pt x="13" y="30"/>
                      <a:pt x="13" y="30"/>
                      <a:pt x="13" y="30"/>
                    </a:cubicBezTo>
                    <a:cubicBezTo>
                      <a:pt x="13" y="30"/>
                      <a:pt x="13" y="30"/>
                      <a:pt x="13" y="30"/>
                    </a:cubicBezTo>
                    <a:cubicBezTo>
                      <a:pt x="13" y="30"/>
                      <a:pt x="12" y="30"/>
                      <a:pt x="12" y="29"/>
                    </a:cubicBezTo>
                    <a:cubicBezTo>
                      <a:pt x="11" y="28"/>
                      <a:pt x="15" y="28"/>
                      <a:pt x="14" y="27"/>
                    </a:cubicBezTo>
                    <a:cubicBezTo>
                      <a:pt x="14" y="26"/>
                      <a:pt x="14" y="27"/>
                      <a:pt x="15" y="27"/>
                    </a:cubicBezTo>
                    <a:cubicBezTo>
                      <a:pt x="15" y="25"/>
                      <a:pt x="15" y="26"/>
                      <a:pt x="14" y="24"/>
                    </a:cubicBezTo>
                    <a:cubicBezTo>
                      <a:pt x="16" y="24"/>
                      <a:pt x="16" y="24"/>
                      <a:pt x="16" y="24"/>
                    </a:cubicBezTo>
                    <a:cubicBezTo>
                      <a:pt x="14" y="24"/>
                      <a:pt x="14" y="22"/>
                      <a:pt x="14" y="21"/>
                    </a:cubicBezTo>
                    <a:cubicBezTo>
                      <a:pt x="13" y="21"/>
                      <a:pt x="13" y="21"/>
                      <a:pt x="13" y="21"/>
                    </a:cubicBezTo>
                    <a:cubicBezTo>
                      <a:pt x="13" y="20"/>
                      <a:pt x="13" y="20"/>
                      <a:pt x="13" y="20"/>
                    </a:cubicBezTo>
                    <a:cubicBezTo>
                      <a:pt x="13" y="20"/>
                      <a:pt x="14" y="20"/>
                      <a:pt x="14" y="20"/>
                    </a:cubicBezTo>
                    <a:cubicBezTo>
                      <a:pt x="14" y="20"/>
                      <a:pt x="14" y="20"/>
                      <a:pt x="14" y="20"/>
                    </a:cubicBezTo>
                    <a:cubicBezTo>
                      <a:pt x="14" y="20"/>
                      <a:pt x="15" y="21"/>
                      <a:pt x="15" y="21"/>
                    </a:cubicBezTo>
                    <a:cubicBezTo>
                      <a:pt x="15" y="21"/>
                      <a:pt x="14" y="21"/>
                      <a:pt x="14" y="21"/>
                    </a:cubicBezTo>
                    <a:cubicBezTo>
                      <a:pt x="15" y="22"/>
                      <a:pt x="15" y="23"/>
                      <a:pt x="16" y="23"/>
                    </a:cubicBezTo>
                    <a:cubicBezTo>
                      <a:pt x="16" y="23"/>
                      <a:pt x="16" y="23"/>
                      <a:pt x="16" y="22"/>
                    </a:cubicBezTo>
                    <a:cubicBezTo>
                      <a:pt x="16" y="23"/>
                      <a:pt x="16" y="23"/>
                      <a:pt x="16" y="23"/>
                    </a:cubicBezTo>
                    <a:cubicBezTo>
                      <a:pt x="16" y="23"/>
                      <a:pt x="16" y="23"/>
                      <a:pt x="16" y="22"/>
                    </a:cubicBezTo>
                    <a:cubicBezTo>
                      <a:pt x="17" y="23"/>
                      <a:pt x="17" y="23"/>
                      <a:pt x="17" y="23"/>
                    </a:cubicBezTo>
                    <a:cubicBezTo>
                      <a:pt x="17" y="22"/>
                      <a:pt x="17" y="22"/>
                      <a:pt x="17" y="22"/>
                    </a:cubicBezTo>
                    <a:cubicBezTo>
                      <a:pt x="18" y="22"/>
                      <a:pt x="18" y="22"/>
                      <a:pt x="18" y="22"/>
                    </a:cubicBezTo>
                    <a:cubicBezTo>
                      <a:pt x="18" y="20"/>
                      <a:pt x="17" y="18"/>
                      <a:pt x="19" y="16"/>
                    </a:cubicBezTo>
                    <a:cubicBezTo>
                      <a:pt x="19" y="17"/>
                      <a:pt x="20" y="17"/>
                      <a:pt x="20" y="18"/>
                    </a:cubicBezTo>
                    <a:cubicBezTo>
                      <a:pt x="19" y="17"/>
                      <a:pt x="20" y="19"/>
                      <a:pt x="19" y="20"/>
                    </a:cubicBezTo>
                    <a:cubicBezTo>
                      <a:pt x="19" y="19"/>
                      <a:pt x="20" y="20"/>
                      <a:pt x="20" y="20"/>
                    </a:cubicBezTo>
                    <a:cubicBezTo>
                      <a:pt x="20" y="18"/>
                      <a:pt x="20" y="18"/>
                      <a:pt x="20" y="18"/>
                    </a:cubicBezTo>
                    <a:cubicBezTo>
                      <a:pt x="21" y="19"/>
                      <a:pt x="21" y="18"/>
                      <a:pt x="21" y="18"/>
                    </a:cubicBezTo>
                    <a:cubicBezTo>
                      <a:pt x="20" y="17"/>
                      <a:pt x="22" y="16"/>
                      <a:pt x="22" y="16"/>
                    </a:cubicBezTo>
                    <a:cubicBezTo>
                      <a:pt x="22" y="16"/>
                      <a:pt x="22" y="17"/>
                      <a:pt x="22" y="17"/>
                    </a:cubicBezTo>
                    <a:cubicBezTo>
                      <a:pt x="23" y="18"/>
                      <a:pt x="21" y="15"/>
                      <a:pt x="23" y="15"/>
                    </a:cubicBezTo>
                    <a:cubicBezTo>
                      <a:pt x="23" y="15"/>
                      <a:pt x="22" y="15"/>
                      <a:pt x="23" y="15"/>
                    </a:cubicBezTo>
                    <a:cubicBezTo>
                      <a:pt x="23" y="15"/>
                      <a:pt x="24" y="14"/>
                      <a:pt x="24" y="15"/>
                    </a:cubicBezTo>
                    <a:cubicBezTo>
                      <a:pt x="24" y="15"/>
                      <a:pt x="24" y="15"/>
                      <a:pt x="24" y="15"/>
                    </a:cubicBezTo>
                    <a:cubicBezTo>
                      <a:pt x="25" y="14"/>
                      <a:pt x="27" y="12"/>
                      <a:pt x="27" y="11"/>
                    </a:cubicBezTo>
                    <a:cubicBezTo>
                      <a:pt x="27" y="11"/>
                      <a:pt x="28" y="13"/>
                      <a:pt x="28" y="13"/>
                    </a:cubicBezTo>
                    <a:cubicBezTo>
                      <a:pt x="28" y="13"/>
                      <a:pt x="28" y="12"/>
                      <a:pt x="27" y="10"/>
                    </a:cubicBezTo>
                    <a:cubicBezTo>
                      <a:pt x="27" y="8"/>
                      <a:pt x="27" y="7"/>
                      <a:pt x="27" y="7"/>
                    </a:cubicBezTo>
                    <a:cubicBezTo>
                      <a:pt x="28" y="8"/>
                      <a:pt x="30" y="11"/>
                      <a:pt x="29" y="12"/>
                    </a:cubicBezTo>
                    <a:cubicBezTo>
                      <a:pt x="30" y="12"/>
                      <a:pt x="30" y="12"/>
                      <a:pt x="31" y="11"/>
                    </a:cubicBezTo>
                    <a:cubicBezTo>
                      <a:pt x="30" y="11"/>
                      <a:pt x="29" y="10"/>
                      <a:pt x="30" y="10"/>
                    </a:cubicBezTo>
                    <a:cubicBezTo>
                      <a:pt x="31" y="11"/>
                      <a:pt x="30" y="10"/>
                      <a:pt x="32" y="11"/>
                    </a:cubicBezTo>
                    <a:cubicBezTo>
                      <a:pt x="32" y="11"/>
                      <a:pt x="31" y="8"/>
                      <a:pt x="32" y="8"/>
                    </a:cubicBezTo>
                    <a:cubicBezTo>
                      <a:pt x="32" y="9"/>
                      <a:pt x="32" y="10"/>
                      <a:pt x="32" y="11"/>
                    </a:cubicBezTo>
                    <a:cubicBezTo>
                      <a:pt x="32" y="11"/>
                      <a:pt x="32" y="10"/>
                      <a:pt x="33" y="9"/>
                    </a:cubicBezTo>
                    <a:cubicBezTo>
                      <a:pt x="33" y="9"/>
                      <a:pt x="33" y="8"/>
                      <a:pt x="33" y="8"/>
                    </a:cubicBezTo>
                    <a:cubicBezTo>
                      <a:pt x="33" y="9"/>
                      <a:pt x="33" y="10"/>
                      <a:pt x="34" y="10"/>
                    </a:cubicBezTo>
                    <a:cubicBezTo>
                      <a:pt x="34" y="10"/>
                      <a:pt x="35" y="10"/>
                      <a:pt x="35" y="10"/>
                    </a:cubicBezTo>
                    <a:cubicBezTo>
                      <a:pt x="35" y="9"/>
                      <a:pt x="35" y="9"/>
                      <a:pt x="35" y="9"/>
                    </a:cubicBezTo>
                    <a:cubicBezTo>
                      <a:pt x="36" y="9"/>
                      <a:pt x="35" y="6"/>
                      <a:pt x="37" y="6"/>
                    </a:cubicBezTo>
                    <a:cubicBezTo>
                      <a:pt x="37" y="6"/>
                      <a:pt x="37" y="8"/>
                      <a:pt x="38" y="9"/>
                    </a:cubicBezTo>
                    <a:cubicBezTo>
                      <a:pt x="38" y="7"/>
                      <a:pt x="39" y="3"/>
                      <a:pt x="40" y="2"/>
                    </a:cubicBezTo>
                    <a:cubicBezTo>
                      <a:pt x="40" y="3"/>
                      <a:pt x="40" y="3"/>
                      <a:pt x="40" y="3"/>
                    </a:cubicBezTo>
                    <a:cubicBezTo>
                      <a:pt x="42" y="2"/>
                      <a:pt x="42" y="2"/>
                      <a:pt x="42" y="2"/>
                    </a:cubicBezTo>
                    <a:cubicBezTo>
                      <a:pt x="41" y="4"/>
                      <a:pt x="39" y="7"/>
                      <a:pt x="39" y="9"/>
                    </a:cubicBezTo>
                    <a:cubicBezTo>
                      <a:pt x="39" y="9"/>
                      <a:pt x="39" y="9"/>
                      <a:pt x="40" y="9"/>
                    </a:cubicBezTo>
                    <a:cubicBezTo>
                      <a:pt x="40" y="10"/>
                      <a:pt x="39" y="10"/>
                      <a:pt x="39" y="10"/>
                    </a:cubicBezTo>
                    <a:cubicBezTo>
                      <a:pt x="39" y="10"/>
                      <a:pt x="41" y="10"/>
                      <a:pt x="41" y="10"/>
                    </a:cubicBezTo>
                    <a:cubicBezTo>
                      <a:pt x="41" y="9"/>
                      <a:pt x="42" y="9"/>
                      <a:pt x="42" y="8"/>
                    </a:cubicBezTo>
                    <a:cubicBezTo>
                      <a:pt x="40" y="9"/>
                      <a:pt x="40" y="9"/>
                      <a:pt x="40" y="9"/>
                    </a:cubicBezTo>
                    <a:cubicBezTo>
                      <a:pt x="40" y="8"/>
                      <a:pt x="41" y="6"/>
                      <a:pt x="43" y="6"/>
                    </a:cubicBezTo>
                    <a:cubicBezTo>
                      <a:pt x="43" y="6"/>
                      <a:pt x="42" y="8"/>
                      <a:pt x="42" y="9"/>
                    </a:cubicBezTo>
                    <a:cubicBezTo>
                      <a:pt x="43" y="8"/>
                      <a:pt x="44" y="8"/>
                      <a:pt x="44" y="8"/>
                    </a:cubicBezTo>
                    <a:cubicBezTo>
                      <a:pt x="43" y="9"/>
                      <a:pt x="43" y="9"/>
                      <a:pt x="43" y="9"/>
                    </a:cubicBezTo>
                    <a:cubicBezTo>
                      <a:pt x="44" y="9"/>
                      <a:pt x="45" y="7"/>
                      <a:pt x="45" y="8"/>
                    </a:cubicBezTo>
                    <a:cubicBezTo>
                      <a:pt x="46" y="9"/>
                      <a:pt x="46" y="10"/>
                      <a:pt x="46" y="9"/>
                    </a:cubicBezTo>
                    <a:cubicBezTo>
                      <a:pt x="46" y="8"/>
                      <a:pt x="46" y="4"/>
                      <a:pt x="47" y="3"/>
                    </a:cubicBezTo>
                    <a:cubicBezTo>
                      <a:pt x="47" y="3"/>
                      <a:pt x="49" y="4"/>
                      <a:pt x="49" y="5"/>
                    </a:cubicBezTo>
                    <a:cubicBezTo>
                      <a:pt x="49" y="6"/>
                      <a:pt x="48" y="7"/>
                      <a:pt x="48" y="8"/>
                    </a:cubicBezTo>
                    <a:cubicBezTo>
                      <a:pt x="48" y="8"/>
                      <a:pt x="48" y="8"/>
                      <a:pt x="48" y="8"/>
                    </a:cubicBezTo>
                    <a:cubicBezTo>
                      <a:pt x="49" y="8"/>
                      <a:pt x="48" y="9"/>
                      <a:pt x="49" y="9"/>
                    </a:cubicBezTo>
                    <a:cubicBezTo>
                      <a:pt x="49" y="8"/>
                      <a:pt x="50" y="9"/>
                      <a:pt x="49" y="8"/>
                    </a:cubicBezTo>
                    <a:cubicBezTo>
                      <a:pt x="50" y="8"/>
                      <a:pt x="50" y="8"/>
                      <a:pt x="51" y="9"/>
                    </a:cubicBezTo>
                    <a:cubicBezTo>
                      <a:pt x="51" y="8"/>
                      <a:pt x="53" y="6"/>
                      <a:pt x="54" y="6"/>
                    </a:cubicBezTo>
                    <a:cubicBezTo>
                      <a:pt x="53" y="7"/>
                      <a:pt x="53" y="7"/>
                      <a:pt x="53" y="7"/>
                    </a:cubicBezTo>
                    <a:cubicBezTo>
                      <a:pt x="55" y="8"/>
                      <a:pt x="55" y="9"/>
                      <a:pt x="56" y="10"/>
                    </a:cubicBezTo>
                    <a:cubicBezTo>
                      <a:pt x="56" y="10"/>
                      <a:pt x="57" y="11"/>
                      <a:pt x="56" y="11"/>
                    </a:cubicBezTo>
                    <a:cubicBezTo>
                      <a:pt x="56" y="11"/>
                      <a:pt x="57" y="11"/>
                      <a:pt x="57" y="11"/>
                    </a:cubicBezTo>
                    <a:cubicBezTo>
                      <a:pt x="57" y="13"/>
                      <a:pt x="56" y="11"/>
                      <a:pt x="56" y="12"/>
                    </a:cubicBezTo>
                    <a:cubicBezTo>
                      <a:pt x="57" y="12"/>
                      <a:pt x="58" y="12"/>
                      <a:pt x="58" y="12"/>
                    </a:cubicBezTo>
                    <a:cubicBezTo>
                      <a:pt x="59" y="11"/>
                      <a:pt x="57" y="11"/>
                      <a:pt x="57" y="11"/>
                    </a:cubicBezTo>
                    <a:cubicBezTo>
                      <a:pt x="57" y="10"/>
                      <a:pt x="59" y="9"/>
                      <a:pt x="61" y="10"/>
                    </a:cubicBezTo>
                    <a:cubicBezTo>
                      <a:pt x="62" y="10"/>
                      <a:pt x="61" y="11"/>
                      <a:pt x="61" y="11"/>
                    </a:cubicBezTo>
                    <a:cubicBezTo>
                      <a:pt x="63" y="13"/>
                      <a:pt x="65" y="11"/>
                      <a:pt x="65" y="13"/>
                    </a:cubicBezTo>
                    <a:cubicBezTo>
                      <a:pt x="65" y="15"/>
                      <a:pt x="64" y="14"/>
                      <a:pt x="63" y="15"/>
                    </a:cubicBezTo>
                    <a:cubicBezTo>
                      <a:pt x="62" y="14"/>
                      <a:pt x="63" y="13"/>
                      <a:pt x="62" y="13"/>
                    </a:cubicBezTo>
                    <a:cubicBezTo>
                      <a:pt x="62" y="14"/>
                      <a:pt x="62" y="14"/>
                      <a:pt x="62" y="14"/>
                    </a:cubicBezTo>
                    <a:cubicBezTo>
                      <a:pt x="62" y="14"/>
                      <a:pt x="61" y="13"/>
                      <a:pt x="61" y="13"/>
                    </a:cubicBezTo>
                    <a:cubicBezTo>
                      <a:pt x="61" y="14"/>
                      <a:pt x="64" y="16"/>
                      <a:pt x="64" y="18"/>
                    </a:cubicBezTo>
                    <a:cubicBezTo>
                      <a:pt x="64" y="18"/>
                      <a:pt x="65" y="19"/>
                      <a:pt x="65" y="18"/>
                    </a:cubicBezTo>
                    <a:cubicBezTo>
                      <a:pt x="65" y="18"/>
                      <a:pt x="65" y="18"/>
                      <a:pt x="65" y="18"/>
                    </a:cubicBezTo>
                    <a:cubicBezTo>
                      <a:pt x="65" y="17"/>
                      <a:pt x="66" y="18"/>
                      <a:pt x="66" y="17"/>
                    </a:cubicBezTo>
                    <a:cubicBezTo>
                      <a:pt x="67" y="18"/>
                      <a:pt x="68" y="18"/>
                      <a:pt x="68" y="20"/>
                    </a:cubicBezTo>
                    <a:cubicBezTo>
                      <a:pt x="67" y="20"/>
                      <a:pt x="67" y="20"/>
                      <a:pt x="67" y="20"/>
                    </a:cubicBezTo>
                    <a:cubicBezTo>
                      <a:pt x="68" y="20"/>
                      <a:pt x="68" y="19"/>
                      <a:pt x="67" y="19"/>
                    </a:cubicBezTo>
                    <a:cubicBezTo>
                      <a:pt x="68" y="19"/>
                      <a:pt x="67" y="21"/>
                      <a:pt x="68" y="21"/>
                    </a:cubicBezTo>
                    <a:cubicBezTo>
                      <a:pt x="69" y="20"/>
                      <a:pt x="69" y="20"/>
                      <a:pt x="69" y="20"/>
                    </a:cubicBezTo>
                    <a:cubicBezTo>
                      <a:pt x="69" y="21"/>
                      <a:pt x="71" y="22"/>
                      <a:pt x="71" y="23"/>
                    </a:cubicBezTo>
                    <a:cubicBezTo>
                      <a:pt x="72" y="22"/>
                      <a:pt x="71" y="23"/>
                      <a:pt x="72" y="21"/>
                    </a:cubicBezTo>
                    <a:cubicBezTo>
                      <a:pt x="70" y="23"/>
                      <a:pt x="71" y="19"/>
                      <a:pt x="70" y="20"/>
                    </a:cubicBezTo>
                    <a:cubicBezTo>
                      <a:pt x="71" y="19"/>
                      <a:pt x="70" y="19"/>
                      <a:pt x="70" y="17"/>
                    </a:cubicBezTo>
                    <a:cubicBezTo>
                      <a:pt x="70" y="17"/>
                      <a:pt x="70" y="18"/>
                      <a:pt x="70" y="17"/>
                    </a:cubicBezTo>
                    <a:cubicBezTo>
                      <a:pt x="70" y="17"/>
                      <a:pt x="69" y="17"/>
                      <a:pt x="69" y="17"/>
                    </a:cubicBezTo>
                    <a:cubicBezTo>
                      <a:pt x="69" y="17"/>
                      <a:pt x="69" y="17"/>
                      <a:pt x="69" y="17"/>
                    </a:cubicBezTo>
                    <a:cubicBezTo>
                      <a:pt x="69" y="17"/>
                      <a:pt x="69" y="17"/>
                      <a:pt x="69" y="17"/>
                    </a:cubicBezTo>
                    <a:cubicBezTo>
                      <a:pt x="69" y="17"/>
                      <a:pt x="69" y="17"/>
                      <a:pt x="69" y="17"/>
                    </a:cubicBezTo>
                    <a:cubicBezTo>
                      <a:pt x="69" y="17"/>
                      <a:pt x="69" y="17"/>
                      <a:pt x="69" y="18"/>
                    </a:cubicBezTo>
                    <a:cubicBezTo>
                      <a:pt x="68" y="18"/>
                      <a:pt x="67" y="16"/>
                      <a:pt x="67" y="16"/>
                    </a:cubicBezTo>
                    <a:cubicBezTo>
                      <a:pt x="67" y="15"/>
                      <a:pt x="67" y="16"/>
                      <a:pt x="67" y="16"/>
                    </a:cubicBezTo>
                    <a:cubicBezTo>
                      <a:pt x="66" y="15"/>
                      <a:pt x="66" y="15"/>
                      <a:pt x="66" y="15"/>
                    </a:cubicBezTo>
                    <a:cubicBezTo>
                      <a:pt x="67" y="15"/>
                      <a:pt x="67" y="13"/>
                      <a:pt x="68" y="14"/>
                    </a:cubicBezTo>
                    <a:cubicBezTo>
                      <a:pt x="67" y="13"/>
                      <a:pt x="67" y="13"/>
                      <a:pt x="67" y="13"/>
                    </a:cubicBezTo>
                    <a:cubicBezTo>
                      <a:pt x="67" y="12"/>
                      <a:pt x="67" y="11"/>
                      <a:pt x="66" y="11"/>
                    </a:cubicBezTo>
                    <a:cubicBezTo>
                      <a:pt x="66" y="10"/>
                      <a:pt x="65" y="10"/>
                      <a:pt x="65" y="10"/>
                    </a:cubicBezTo>
                    <a:cubicBezTo>
                      <a:pt x="65" y="10"/>
                      <a:pt x="64" y="9"/>
                      <a:pt x="64" y="9"/>
                    </a:cubicBezTo>
                    <a:cubicBezTo>
                      <a:pt x="64" y="9"/>
                      <a:pt x="64" y="9"/>
                      <a:pt x="64" y="9"/>
                    </a:cubicBezTo>
                    <a:cubicBezTo>
                      <a:pt x="63" y="8"/>
                      <a:pt x="60" y="8"/>
                      <a:pt x="59" y="5"/>
                    </a:cubicBezTo>
                    <a:cubicBezTo>
                      <a:pt x="59" y="5"/>
                      <a:pt x="58" y="5"/>
                      <a:pt x="57" y="4"/>
                    </a:cubicBezTo>
                    <a:cubicBezTo>
                      <a:pt x="57" y="3"/>
                      <a:pt x="57" y="3"/>
                      <a:pt x="57" y="3"/>
                    </a:cubicBezTo>
                    <a:cubicBezTo>
                      <a:pt x="57" y="3"/>
                      <a:pt x="55" y="2"/>
                      <a:pt x="55" y="2"/>
                    </a:cubicBezTo>
                    <a:cubicBezTo>
                      <a:pt x="55" y="0"/>
                      <a:pt x="51" y="0"/>
                      <a:pt x="50" y="0"/>
                    </a:cubicBezTo>
                    <a:cubicBezTo>
                      <a:pt x="49" y="0"/>
                      <a:pt x="49" y="0"/>
                      <a:pt x="49" y="0"/>
                    </a:cubicBezTo>
                    <a:cubicBezTo>
                      <a:pt x="48" y="0"/>
                      <a:pt x="47" y="0"/>
                      <a:pt x="46" y="0"/>
                    </a:cubicBezTo>
                    <a:cubicBezTo>
                      <a:pt x="46" y="1"/>
                      <a:pt x="46" y="1"/>
                      <a:pt x="46" y="1"/>
                    </a:cubicBezTo>
                    <a:cubicBezTo>
                      <a:pt x="45" y="2"/>
                      <a:pt x="44" y="0"/>
                      <a:pt x="42" y="1"/>
                    </a:cubicBezTo>
                    <a:cubicBezTo>
                      <a:pt x="42" y="0"/>
                      <a:pt x="42" y="0"/>
                      <a:pt x="43" y="1"/>
                    </a:cubicBezTo>
                    <a:cubicBezTo>
                      <a:pt x="42" y="0"/>
                      <a:pt x="41" y="0"/>
                      <a:pt x="40" y="1"/>
                    </a:cubicBezTo>
                    <a:cubicBezTo>
                      <a:pt x="39" y="1"/>
                      <a:pt x="38" y="2"/>
                      <a:pt x="37" y="1"/>
                    </a:cubicBezTo>
                    <a:cubicBezTo>
                      <a:pt x="37" y="2"/>
                      <a:pt x="36" y="1"/>
                      <a:pt x="36" y="1"/>
                    </a:cubicBezTo>
                    <a:cubicBezTo>
                      <a:pt x="36" y="1"/>
                      <a:pt x="36" y="1"/>
                      <a:pt x="36" y="1"/>
                    </a:cubicBezTo>
                    <a:cubicBezTo>
                      <a:pt x="36" y="1"/>
                      <a:pt x="36" y="1"/>
                      <a:pt x="36" y="1"/>
                    </a:cubicBezTo>
                    <a:cubicBezTo>
                      <a:pt x="36" y="1"/>
                      <a:pt x="35" y="1"/>
                      <a:pt x="35" y="1"/>
                    </a:cubicBezTo>
                    <a:cubicBezTo>
                      <a:pt x="35" y="1"/>
                      <a:pt x="36" y="1"/>
                      <a:pt x="36" y="1"/>
                    </a:cubicBezTo>
                    <a:cubicBezTo>
                      <a:pt x="35" y="1"/>
                      <a:pt x="35" y="2"/>
                      <a:pt x="34" y="2"/>
                    </a:cubicBezTo>
                    <a:cubicBezTo>
                      <a:pt x="34" y="1"/>
                      <a:pt x="34" y="1"/>
                      <a:pt x="34" y="1"/>
                    </a:cubicBezTo>
                    <a:cubicBezTo>
                      <a:pt x="34" y="1"/>
                      <a:pt x="34" y="1"/>
                      <a:pt x="34" y="1"/>
                    </a:cubicBezTo>
                    <a:cubicBezTo>
                      <a:pt x="33" y="1"/>
                      <a:pt x="34" y="2"/>
                      <a:pt x="34" y="2"/>
                    </a:cubicBezTo>
                    <a:cubicBezTo>
                      <a:pt x="34" y="2"/>
                      <a:pt x="34" y="3"/>
                      <a:pt x="34" y="3"/>
                    </a:cubicBezTo>
                    <a:cubicBezTo>
                      <a:pt x="33" y="2"/>
                      <a:pt x="33" y="4"/>
                      <a:pt x="32" y="3"/>
                    </a:cubicBezTo>
                    <a:cubicBezTo>
                      <a:pt x="32" y="3"/>
                      <a:pt x="29" y="4"/>
                      <a:pt x="30" y="5"/>
                    </a:cubicBezTo>
                    <a:cubicBezTo>
                      <a:pt x="30" y="5"/>
                      <a:pt x="30" y="5"/>
                      <a:pt x="30" y="5"/>
                    </a:cubicBezTo>
                    <a:cubicBezTo>
                      <a:pt x="29" y="5"/>
                      <a:pt x="29" y="5"/>
                      <a:pt x="29" y="6"/>
                    </a:cubicBezTo>
                    <a:cubicBezTo>
                      <a:pt x="28" y="5"/>
                      <a:pt x="28" y="5"/>
                      <a:pt x="28" y="5"/>
                    </a:cubicBezTo>
                    <a:cubicBezTo>
                      <a:pt x="27" y="7"/>
                      <a:pt x="27" y="7"/>
                      <a:pt x="27" y="7"/>
                    </a:cubicBezTo>
                    <a:cubicBezTo>
                      <a:pt x="27" y="6"/>
                      <a:pt x="26" y="6"/>
                      <a:pt x="26" y="5"/>
                    </a:cubicBezTo>
                    <a:cubicBezTo>
                      <a:pt x="25" y="7"/>
                      <a:pt x="25" y="6"/>
                      <a:pt x="25" y="8"/>
                    </a:cubicBezTo>
                    <a:cubicBezTo>
                      <a:pt x="24" y="7"/>
                      <a:pt x="24" y="7"/>
                      <a:pt x="24" y="7"/>
                    </a:cubicBezTo>
                    <a:cubicBezTo>
                      <a:pt x="24" y="8"/>
                      <a:pt x="24" y="9"/>
                      <a:pt x="23" y="9"/>
                    </a:cubicBezTo>
                    <a:cubicBezTo>
                      <a:pt x="22" y="8"/>
                      <a:pt x="21" y="9"/>
                      <a:pt x="20" y="10"/>
                    </a:cubicBezTo>
                    <a:cubicBezTo>
                      <a:pt x="19" y="11"/>
                      <a:pt x="17" y="12"/>
                      <a:pt x="16" y="13"/>
                    </a:cubicBezTo>
                    <a:cubicBezTo>
                      <a:pt x="18" y="14"/>
                      <a:pt x="14" y="13"/>
                      <a:pt x="15" y="14"/>
                    </a:cubicBezTo>
                    <a:cubicBezTo>
                      <a:pt x="15" y="14"/>
                      <a:pt x="14" y="14"/>
                      <a:pt x="14" y="14"/>
                    </a:cubicBezTo>
                    <a:cubicBezTo>
                      <a:pt x="14" y="15"/>
                      <a:pt x="12" y="15"/>
                      <a:pt x="13" y="17"/>
                    </a:cubicBezTo>
                    <a:cubicBezTo>
                      <a:pt x="12" y="16"/>
                      <a:pt x="12" y="16"/>
                      <a:pt x="12" y="16"/>
                    </a:cubicBezTo>
                    <a:cubicBezTo>
                      <a:pt x="12" y="16"/>
                      <a:pt x="12" y="16"/>
                      <a:pt x="12" y="16"/>
                    </a:cubicBezTo>
                    <a:cubicBezTo>
                      <a:pt x="11" y="16"/>
                      <a:pt x="11" y="16"/>
                      <a:pt x="11" y="16"/>
                    </a:cubicBezTo>
                    <a:cubicBezTo>
                      <a:pt x="10" y="17"/>
                      <a:pt x="12" y="18"/>
                      <a:pt x="13" y="19"/>
                    </a:cubicBezTo>
                    <a:cubicBezTo>
                      <a:pt x="12" y="19"/>
                      <a:pt x="11" y="19"/>
                      <a:pt x="12" y="20"/>
                    </a:cubicBezTo>
                    <a:cubicBezTo>
                      <a:pt x="11" y="20"/>
                      <a:pt x="11" y="20"/>
                      <a:pt x="11" y="20"/>
                    </a:cubicBezTo>
                    <a:cubicBezTo>
                      <a:pt x="11" y="20"/>
                      <a:pt x="9" y="22"/>
                      <a:pt x="10" y="23"/>
                    </a:cubicBezTo>
                    <a:cubicBezTo>
                      <a:pt x="9" y="23"/>
                      <a:pt x="9" y="23"/>
                      <a:pt x="9" y="23"/>
                    </a:cubicBezTo>
                    <a:cubicBezTo>
                      <a:pt x="9" y="24"/>
                      <a:pt x="9" y="24"/>
                      <a:pt x="8" y="25"/>
                    </a:cubicBezTo>
                    <a:cubicBezTo>
                      <a:pt x="8" y="25"/>
                      <a:pt x="8" y="25"/>
                      <a:pt x="8" y="25"/>
                    </a:cubicBezTo>
                    <a:cubicBezTo>
                      <a:pt x="9" y="26"/>
                      <a:pt x="8" y="26"/>
                      <a:pt x="8" y="27"/>
                    </a:cubicBezTo>
                    <a:cubicBezTo>
                      <a:pt x="8" y="27"/>
                      <a:pt x="8" y="27"/>
                      <a:pt x="8" y="27"/>
                    </a:cubicBezTo>
                    <a:cubicBezTo>
                      <a:pt x="6" y="28"/>
                      <a:pt x="8" y="28"/>
                      <a:pt x="6" y="29"/>
                    </a:cubicBezTo>
                    <a:cubicBezTo>
                      <a:pt x="7" y="30"/>
                      <a:pt x="7" y="30"/>
                      <a:pt x="7" y="30"/>
                    </a:cubicBezTo>
                    <a:cubicBezTo>
                      <a:pt x="8" y="31"/>
                      <a:pt x="5" y="31"/>
                      <a:pt x="5" y="32"/>
                    </a:cubicBezTo>
                    <a:cubicBezTo>
                      <a:pt x="6" y="32"/>
                      <a:pt x="6" y="32"/>
                      <a:pt x="6" y="32"/>
                    </a:cubicBezTo>
                    <a:cubicBezTo>
                      <a:pt x="6" y="33"/>
                      <a:pt x="3" y="33"/>
                      <a:pt x="2" y="34"/>
                    </a:cubicBezTo>
                    <a:cubicBezTo>
                      <a:pt x="2" y="34"/>
                      <a:pt x="2" y="33"/>
                      <a:pt x="2" y="33"/>
                    </a:cubicBezTo>
                    <a:cubicBezTo>
                      <a:pt x="1" y="34"/>
                      <a:pt x="3" y="34"/>
                      <a:pt x="3" y="35"/>
                    </a:cubicBezTo>
                    <a:cubicBezTo>
                      <a:pt x="2" y="35"/>
                      <a:pt x="2" y="34"/>
                      <a:pt x="1" y="35"/>
                    </a:cubicBezTo>
                    <a:cubicBezTo>
                      <a:pt x="1" y="35"/>
                      <a:pt x="3" y="38"/>
                      <a:pt x="1" y="39"/>
                    </a:cubicBezTo>
                    <a:cubicBezTo>
                      <a:pt x="2" y="39"/>
                      <a:pt x="2" y="39"/>
                      <a:pt x="2" y="39"/>
                    </a:cubicBezTo>
                    <a:cubicBezTo>
                      <a:pt x="2" y="40"/>
                      <a:pt x="0" y="42"/>
                      <a:pt x="2" y="43"/>
                    </a:cubicBezTo>
                    <a:cubicBezTo>
                      <a:pt x="1" y="43"/>
                      <a:pt x="1" y="43"/>
                      <a:pt x="1" y="43"/>
                    </a:cubicBezTo>
                    <a:cubicBezTo>
                      <a:pt x="1" y="44"/>
                      <a:pt x="2" y="45"/>
                      <a:pt x="2" y="46"/>
                    </a:cubicBezTo>
                    <a:cubicBezTo>
                      <a:pt x="1" y="46"/>
                      <a:pt x="1" y="47"/>
                      <a:pt x="2" y="48"/>
                    </a:cubicBezTo>
                    <a:cubicBezTo>
                      <a:pt x="2" y="49"/>
                      <a:pt x="2" y="50"/>
                      <a:pt x="1" y="50"/>
                    </a:cubicBezTo>
                    <a:cubicBezTo>
                      <a:pt x="1" y="50"/>
                      <a:pt x="1" y="51"/>
                      <a:pt x="1" y="51"/>
                    </a:cubicBezTo>
                    <a:cubicBezTo>
                      <a:pt x="1" y="52"/>
                      <a:pt x="1" y="52"/>
                      <a:pt x="1" y="52"/>
                    </a:cubicBezTo>
                    <a:cubicBezTo>
                      <a:pt x="1" y="52"/>
                      <a:pt x="1" y="52"/>
                      <a:pt x="1" y="52"/>
                    </a:cubicBezTo>
                    <a:cubicBezTo>
                      <a:pt x="1" y="54"/>
                      <a:pt x="2" y="54"/>
                      <a:pt x="3" y="55"/>
                    </a:cubicBezTo>
                    <a:cubicBezTo>
                      <a:pt x="2" y="55"/>
                      <a:pt x="2" y="55"/>
                      <a:pt x="2" y="55"/>
                    </a:cubicBezTo>
                    <a:cubicBezTo>
                      <a:pt x="2" y="57"/>
                      <a:pt x="2" y="57"/>
                      <a:pt x="4" y="58"/>
                    </a:cubicBezTo>
                    <a:cubicBezTo>
                      <a:pt x="3" y="59"/>
                      <a:pt x="3" y="59"/>
                      <a:pt x="3" y="59"/>
                    </a:cubicBezTo>
                    <a:cubicBezTo>
                      <a:pt x="4" y="59"/>
                      <a:pt x="2" y="62"/>
                      <a:pt x="4" y="64"/>
                    </a:cubicBezTo>
                    <a:cubicBezTo>
                      <a:pt x="4" y="64"/>
                      <a:pt x="4" y="64"/>
                      <a:pt x="4" y="64"/>
                    </a:cubicBezTo>
                    <a:cubicBezTo>
                      <a:pt x="6" y="65"/>
                      <a:pt x="5" y="70"/>
                      <a:pt x="8" y="69"/>
                    </a:cubicBezTo>
                    <a:cubicBezTo>
                      <a:pt x="10" y="70"/>
                      <a:pt x="10" y="70"/>
                      <a:pt x="10" y="70"/>
                    </a:cubicBezTo>
                    <a:cubicBezTo>
                      <a:pt x="9" y="68"/>
                      <a:pt x="11" y="69"/>
                      <a:pt x="11" y="68"/>
                    </a:cubicBezTo>
                    <a:cubicBezTo>
                      <a:pt x="11" y="69"/>
                      <a:pt x="11" y="70"/>
                      <a:pt x="11" y="70"/>
                    </a:cubicBezTo>
                    <a:cubicBezTo>
                      <a:pt x="11" y="70"/>
                      <a:pt x="11" y="70"/>
                      <a:pt x="11" y="70"/>
                    </a:cubicBezTo>
                    <a:cubicBezTo>
                      <a:pt x="9" y="70"/>
                      <a:pt x="12" y="72"/>
                      <a:pt x="11" y="72"/>
                    </a:cubicBezTo>
                    <a:cubicBezTo>
                      <a:pt x="14" y="75"/>
                      <a:pt x="17" y="78"/>
                      <a:pt x="20" y="80"/>
                    </a:cubicBezTo>
                    <a:cubicBezTo>
                      <a:pt x="21" y="78"/>
                      <a:pt x="21" y="78"/>
                      <a:pt x="21" y="78"/>
                    </a:cubicBezTo>
                    <a:cubicBezTo>
                      <a:pt x="22" y="79"/>
                      <a:pt x="22" y="79"/>
                      <a:pt x="22" y="79"/>
                    </a:cubicBezTo>
                    <a:cubicBezTo>
                      <a:pt x="22" y="79"/>
                      <a:pt x="22" y="80"/>
                      <a:pt x="21" y="79"/>
                    </a:cubicBezTo>
                    <a:cubicBezTo>
                      <a:pt x="21" y="80"/>
                      <a:pt x="23" y="79"/>
                      <a:pt x="23" y="79"/>
                    </a:cubicBezTo>
                    <a:cubicBezTo>
                      <a:pt x="24" y="80"/>
                      <a:pt x="22" y="80"/>
                      <a:pt x="22" y="80"/>
                    </a:cubicBezTo>
                    <a:cubicBezTo>
                      <a:pt x="23" y="81"/>
                      <a:pt x="23" y="81"/>
                      <a:pt x="23" y="81"/>
                    </a:cubicBezTo>
                    <a:cubicBezTo>
                      <a:pt x="23" y="80"/>
                      <a:pt x="23" y="80"/>
                      <a:pt x="23" y="80"/>
                    </a:cubicBezTo>
                    <a:cubicBezTo>
                      <a:pt x="24" y="80"/>
                      <a:pt x="24" y="79"/>
                      <a:pt x="25" y="80"/>
                    </a:cubicBezTo>
                    <a:cubicBezTo>
                      <a:pt x="26" y="80"/>
                      <a:pt x="25" y="81"/>
                      <a:pt x="25" y="81"/>
                    </a:cubicBezTo>
                    <a:cubicBezTo>
                      <a:pt x="25" y="81"/>
                      <a:pt x="25" y="81"/>
                      <a:pt x="26" y="81"/>
                    </a:cubicBezTo>
                    <a:cubicBezTo>
                      <a:pt x="26" y="81"/>
                      <a:pt x="26" y="81"/>
                      <a:pt x="27" y="81"/>
                    </a:cubicBezTo>
                    <a:cubicBezTo>
                      <a:pt x="27" y="81"/>
                      <a:pt x="27" y="81"/>
                      <a:pt x="27" y="81"/>
                    </a:cubicBezTo>
                    <a:cubicBezTo>
                      <a:pt x="27" y="80"/>
                      <a:pt x="27" y="80"/>
                      <a:pt x="27" y="80"/>
                    </a:cubicBezTo>
                    <a:cubicBezTo>
                      <a:pt x="28" y="80"/>
                      <a:pt x="28" y="80"/>
                      <a:pt x="28" y="79"/>
                    </a:cubicBezTo>
                    <a:cubicBezTo>
                      <a:pt x="29" y="81"/>
                      <a:pt x="34" y="80"/>
                      <a:pt x="34" y="80"/>
                    </a:cubicBezTo>
                    <a:cubicBezTo>
                      <a:pt x="35" y="79"/>
                      <a:pt x="36" y="79"/>
                      <a:pt x="38" y="79"/>
                    </a:cubicBezTo>
                    <a:cubicBezTo>
                      <a:pt x="37" y="79"/>
                      <a:pt x="37" y="77"/>
                      <a:pt x="38" y="77"/>
                    </a:cubicBezTo>
                    <a:cubicBezTo>
                      <a:pt x="38" y="80"/>
                      <a:pt x="40" y="78"/>
                      <a:pt x="41" y="79"/>
                    </a:cubicBezTo>
                    <a:cubicBezTo>
                      <a:pt x="40" y="78"/>
                      <a:pt x="44" y="78"/>
                      <a:pt x="42" y="77"/>
                    </a:cubicBezTo>
                    <a:cubicBezTo>
                      <a:pt x="43" y="77"/>
                      <a:pt x="43" y="78"/>
                      <a:pt x="43" y="78"/>
                    </a:cubicBezTo>
                    <a:cubicBezTo>
                      <a:pt x="45" y="76"/>
                      <a:pt x="48" y="77"/>
                      <a:pt x="50" y="75"/>
                    </a:cubicBezTo>
                    <a:cubicBezTo>
                      <a:pt x="50" y="75"/>
                      <a:pt x="49" y="74"/>
                      <a:pt x="49" y="74"/>
                    </a:cubicBezTo>
                    <a:cubicBezTo>
                      <a:pt x="51" y="74"/>
                      <a:pt x="51" y="74"/>
                      <a:pt x="51" y="74"/>
                    </a:cubicBezTo>
                    <a:cubicBezTo>
                      <a:pt x="52" y="74"/>
                      <a:pt x="51" y="72"/>
                      <a:pt x="52" y="73"/>
                    </a:cubicBezTo>
                    <a:cubicBezTo>
                      <a:pt x="52" y="73"/>
                      <a:pt x="51" y="72"/>
                      <a:pt x="52" y="72"/>
                    </a:cubicBezTo>
                    <a:cubicBezTo>
                      <a:pt x="54" y="71"/>
                      <a:pt x="56" y="69"/>
                      <a:pt x="57" y="67"/>
                    </a:cubicBezTo>
                    <a:cubicBezTo>
                      <a:pt x="59" y="65"/>
                      <a:pt x="61" y="64"/>
                      <a:pt x="63" y="62"/>
                    </a:cubicBezTo>
                    <a:cubicBezTo>
                      <a:pt x="62" y="63"/>
                      <a:pt x="63" y="62"/>
                      <a:pt x="63" y="62"/>
                    </a:cubicBezTo>
                    <a:cubicBezTo>
                      <a:pt x="63" y="62"/>
                      <a:pt x="62" y="61"/>
                      <a:pt x="62" y="61"/>
                    </a:cubicBezTo>
                    <a:cubicBezTo>
                      <a:pt x="62" y="61"/>
                      <a:pt x="62" y="61"/>
                      <a:pt x="63" y="60"/>
                    </a:cubicBezTo>
                    <a:cubicBezTo>
                      <a:pt x="64" y="60"/>
                      <a:pt x="64" y="60"/>
                      <a:pt x="64" y="60"/>
                    </a:cubicBezTo>
                    <a:cubicBezTo>
                      <a:pt x="63" y="59"/>
                      <a:pt x="65" y="58"/>
                      <a:pt x="64" y="57"/>
                    </a:cubicBezTo>
                    <a:cubicBezTo>
                      <a:pt x="64" y="58"/>
                      <a:pt x="64" y="58"/>
                      <a:pt x="64" y="58"/>
                    </a:cubicBezTo>
                    <a:cubicBezTo>
                      <a:pt x="63" y="56"/>
                      <a:pt x="61" y="57"/>
                      <a:pt x="59" y="56"/>
                    </a:cubicBezTo>
                    <a:cubicBezTo>
                      <a:pt x="60" y="58"/>
                      <a:pt x="56" y="57"/>
                      <a:pt x="57" y="59"/>
                    </a:cubicBezTo>
                    <a:cubicBezTo>
                      <a:pt x="57" y="59"/>
                      <a:pt x="57" y="59"/>
                      <a:pt x="57" y="59"/>
                    </a:cubicBezTo>
                    <a:cubicBezTo>
                      <a:pt x="57" y="59"/>
                      <a:pt x="57" y="60"/>
                      <a:pt x="56" y="60"/>
                    </a:cubicBezTo>
                    <a:cubicBezTo>
                      <a:pt x="56" y="60"/>
                      <a:pt x="56" y="60"/>
                      <a:pt x="56" y="60"/>
                    </a:cubicBezTo>
                    <a:cubicBezTo>
                      <a:pt x="55" y="62"/>
                      <a:pt x="53" y="62"/>
                      <a:pt x="51" y="64"/>
                    </a:cubicBezTo>
                    <a:cubicBezTo>
                      <a:pt x="52" y="64"/>
                      <a:pt x="52" y="64"/>
                      <a:pt x="52" y="64"/>
                    </a:cubicBezTo>
                    <a:cubicBezTo>
                      <a:pt x="52" y="64"/>
                      <a:pt x="51" y="64"/>
                      <a:pt x="51" y="64"/>
                    </a:cubicBezTo>
                    <a:cubicBezTo>
                      <a:pt x="51" y="66"/>
                      <a:pt x="52" y="63"/>
                      <a:pt x="53" y="65"/>
                    </a:cubicBezTo>
                    <a:cubicBezTo>
                      <a:pt x="51" y="64"/>
                      <a:pt x="50" y="67"/>
                      <a:pt x="48" y="66"/>
                    </a:cubicBezTo>
                    <a:cubicBezTo>
                      <a:pt x="47" y="67"/>
                      <a:pt x="49" y="67"/>
                      <a:pt x="48" y="67"/>
                    </a:cubicBezTo>
                    <a:cubicBezTo>
                      <a:pt x="48" y="67"/>
                      <a:pt x="48" y="67"/>
                      <a:pt x="48" y="67"/>
                    </a:cubicBezTo>
                    <a:cubicBezTo>
                      <a:pt x="48" y="68"/>
                      <a:pt x="48" y="68"/>
                      <a:pt x="48" y="68"/>
                    </a:cubicBezTo>
                    <a:cubicBezTo>
                      <a:pt x="48" y="68"/>
                      <a:pt x="47" y="67"/>
                      <a:pt x="47" y="67"/>
                    </a:cubicBezTo>
                    <a:cubicBezTo>
                      <a:pt x="47" y="67"/>
                      <a:pt x="47" y="67"/>
                      <a:pt x="47" y="67"/>
                    </a:cubicBezTo>
                    <a:cubicBezTo>
                      <a:pt x="46" y="66"/>
                      <a:pt x="45" y="68"/>
                      <a:pt x="45" y="68"/>
                    </a:cubicBezTo>
                    <a:cubicBezTo>
                      <a:pt x="45" y="68"/>
                      <a:pt x="46" y="68"/>
                      <a:pt x="46" y="68"/>
                    </a:cubicBezTo>
                    <a:cubicBezTo>
                      <a:pt x="44" y="69"/>
                      <a:pt x="42" y="70"/>
                      <a:pt x="40" y="72"/>
                    </a:cubicBezTo>
                    <a:cubicBezTo>
                      <a:pt x="40" y="72"/>
                      <a:pt x="40" y="72"/>
                      <a:pt x="40" y="72"/>
                    </a:cubicBezTo>
                    <a:cubicBezTo>
                      <a:pt x="39" y="73"/>
                      <a:pt x="39" y="72"/>
                      <a:pt x="37" y="73"/>
                    </a:cubicBezTo>
                    <a:cubicBezTo>
                      <a:pt x="38" y="73"/>
                      <a:pt x="38" y="73"/>
                      <a:pt x="38" y="73"/>
                    </a:cubicBezTo>
                    <a:cubicBezTo>
                      <a:pt x="37" y="73"/>
                      <a:pt x="37" y="74"/>
                      <a:pt x="36" y="74"/>
                    </a:cubicBezTo>
                    <a:cubicBezTo>
                      <a:pt x="37" y="73"/>
                      <a:pt x="35" y="73"/>
                      <a:pt x="36" y="73"/>
                    </a:cubicBezTo>
                    <a:cubicBezTo>
                      <a:pt x="34" y="74"/>
                      <a:pt x="35" y="73"/>
                      <a:pt x="34" y="75"/>
                    </a:cubicBezTo>
                    <a:cubicBezTo>
                      <a:pt x="34" y="74"/>
                      <a:pt x="34" y="74"/>
                      <a:pt x="34" y="74"/>
                    </a:cubicBezTo>
                    <a:cubicBezTo>
                      <a:pt x="33" y="75"/>
                      <a:pt x="33" y="75"/>
                      <a:pt x="33" y="76"/>
                    </a:cubicBezTo>
                    <a:cubicBezTo>
                      <a:pt x="33" y="75"/>
                      <a:pt x="32" y="75"/>
                      <a:pt x="33" y="74"/>
                    </a:cubicBezTo>
                    <a:cubicBezTo>
                      <a:pt x="31" y="72"/>
                      <a:pt x="30" y="76"/>
                      <a:pt x="29" y="73"/>
                    </a:cubicBezTo>
                    <a:cubicBezTo>
                      <a:pt x="28" y="75"/>
                      <a:pt x="31" y="74"/>
                      <a:pt x="30" y="75"/>
                    </a:cubicBezTo>
                    <a:cubicBezTo>
                      <a:pt x="31" y="75"/>
                      <a:pt x="29" y="76"/>
                      <a:pt x="29" y="76"/>
                    </a:cubicBezTo>
                    <a:cubicBezTo>
                      <a:pt x="28" y="76"/>
                      <a:pt x="28" y="74"/>
                      <a:pt x="27" y="73"/>
                    </a:cubicBezTo>
                    <a:cubicBezTo>
                      <a:pt x="27" y="73"/>
                      <a:pt x="27" y="73"/>
                      <a:pt x="27" y="73"/>
                    </a:cubicBezTo>
                    <a:cubicBezTo>
                      <a:pt x="26" y="73"/>
                      <a:pt x="26" y="74"/>
                      <a:pt x="25" y="73"/>
                    </a:cubicBezTo>
                    <a:cubicBezTo>
                      <a:pt x="25" y="74"/>
                      <a:pt x="24" y="72"/>
                      <a:pt x="24" y="74"/>
                    </a:cubicBezTo>
                    <a:cubicBezTo>
                      <a:pt x="24" y="74"/>
                      <a:pt x="25" y="74"/>
                      <a:pt x="25" y="74"/>
                    </a:cubicBezTo>
                    <a:cubicBezTo>
                      <a:pt x="24" y="74"/>
                      <a:pt x="23" y="75"/>
                      <a:pt x="22" y="74"/>
                    </a:cubicBezTo>
                    <a:cubicBezTo>
                      <a:pt x="22" y="74"/>
                      <a:pt x="23" y="74"/>
                      <a:pt x="23" y="74"/>
                    </a:cubicBezTo>
                    <a:cubicBezTo>
                      <a:pt x="23" y="73"/>
                      <a:pt x="22" y="74"/>
                      <a:pt x="22" y="73"/>
                    </a:cubicBezTo>
                    <a:cubicBezTo>
                      <a:pt x="23" y="72"/>
                      <a:pt x="24" y="73"/>
                      <a:pt x="25" y="73"/>
                    </a:cubicBezTo>
                    <a:cubicBezTo>
                      <a:pt x="25" y="72"/>
                      <a:pt x="23" y="73"/>
                      <a:pt x="24" y="72"/>
                    </a:cubicBezTo>
                    <a:cubicBezTo>
                      <a:pt x="23" y="73"/>
                      <a:pt x="23" y="71"/>
                      <a:pt x="21" y="72"/>
                    </a:cubicBezTo>
                    <a:cubicBezTo>
                      <a:pt x="22" y="71"/>
                      <a:pt x="22" y="71"/>
                      <a:pt x="22" y="71"/>
                    </a:cubicBezTo>
                    <a:cubicBezTo>
                      <a:pt x="22" y="71"/>
                      <a:pt x="21" y="72"/>
                      <a:pt x="21" y="72"/>
                    </a:cubicBezTo>
                    <a:cubicBezTo>
                      <a:pt x="22" y="71"/>
                      <a:pt x="22" y="71"/>
                      <a:pt x="22" y="71"/>
                    </a:cubicBezTo>
                    <a:cubicBezTo>
                      <a:pt x="21" y="71"/>
                      <a:pt x="21" y="69"/>
                      <a:pt x="20" y="69"/>
                    </a:cubicBezTo>
                    <a:cubicBezTo>
                      <a:pt x="21" y="70"/>
                      <a:pt x="20" y="71"/>
                      <a:pt x="20" y="71"/>
                    </a:cubicBezTo>
                    <a:cubicBezTo>
                      <a:pt x="18" y="71"/>
                      <a:pt x="20" y="69"/>
                      <a:pt x="19" y="68"/>
                    </a:cubicBezTo>
                    <a:cubicBezTo>
                      <a:pt x="19" y="68"/>
                      <a:pt x="19" y="69"/>
                      <a:pt x="18" y="69"/>
                    </a:cubicBezTo>
                    <a:cubicBezTo>
                      <a:pt x="18" y="69"/>
                      <a:pt x="18" y="68"/>
                      <a:pt x="18" y="68"/>
                    </a:cubicBezTo>
                    <a:cubicBezTo>
                      <a:pt x="17" y="67"/>
                      <a:pt x="18" y="69"/>
                      <a:pt x="17" y="69"/>
                    </a:cubicBezTo>
                    <a:cubicBezTo>
                      <a:pt x="17" y="68"/>
                      <a:pt x="16" y="69"/>
                      <a:pt x="15" y="68"/>
                    </a:cubicBezTo>
                    <a:cubicBezTo>
                      <a:pt x="16" y="68"/>
                      <a:pt x="16" y="68"/>
                      <a:pt x="16" y="68"/>
                    </a:cubicBezTo>
                    <a:cubicBezTo>
                      <a:pt x="15" y="66"/>
                      <a:pt x="14" y="69"/>
                      <a:pt x="14" y="67"/>
                    </a:cubicBezTo>
                    <a:cubicBezTo>
                      <a:pt x="15" y="67"/>
                      <a:pt x="15" y="67"/>
                      <a:pt x="15" y="67"/>
                    </a:cubicBezTo>
                    <a:cubicBezTo>
                      <a:pt x="14" y="66"/>
                      <a:pt x="14" y="66"/>
                      <a:pt x="14" y="66"/>
                    </a:cubicBezTo>
                    <a:cubicBezTo>
                      <a:pt x="15" y="66"/>
                      <a:pt x="15" y="66"/>
                      <a:pt x="15" y="66"/>
                    </a:cubicBezTo>
                    <a:cubicBezTo>
                      <a:pt x="14" y="66"/>
                      <a:pt x="14" y="65"/>
                      <a:pt x="14" y="65"/>
                    </a:cubicBezTo>
                    <a:cubicBezTo>
                      <a:pt x="14" y="65"/>
                      <a:pt x="13" y="65"/>
                      <a:pt x="12" y="65"/>
                    </a:cubicBezTo>
                    <a:cubicBezTo>
                      <a:pt x="12" y="64"/>
                      <a:pt x="13" y="65"/>
                      <a:pt x="12" y="64"/>
                    </a:cubicBezTo>
                    <a:cubicBezTo>
                      <a:pt x="13" y="64"/>
                      <a:pt x="14" y="64"/>
                      <a:pt x="13" y="64"/>
                    </a:cubicBezTo>
                    <a:cubicBezTo>
                      <a:pt x="13" y="64"/>
                      <a:pt x="14" y="64"/>
                      <a:pt x="14" y="64"/>
                    </a:cubicBezTo>
                    <a:cubicBezTo>
                      <a:pt x="14" y="63"/>
                      <a:pt x="13" y="63"/>
                      <a:pt x="13" y="63"/>
                    </a:cubicBezTo>
                    <a:cubicBezTo>
                      <a:pt x="13" y="63"/>
                      <a:pt x="13" y="63"/>
                      <a:pt x="13" y="63"/>
                    </a:cubicBezTo>
                    <a:cubicBezTo>
                      <a:pt x="11" y="62"/>
                      <a:pt x="11" y="62"/>
                      <a:pt x="11" y="62"/>
                    </a:cubicBezTo>
                    <a:cubicBezTo>
                      <a:pt x="12" y="62"/>
                      <a:pt x="12" y="62"/>
                      <a:pt x="12" y="62"/>
                    </a:cubicBezTo>
                    <a:cubicBezTo>
                      <a:pt x="12" y="62"/>
                      <a:pt x="12" y="62"/>
                      <a:pt x="11" y="62"/>
                    </a:cubicBezTo>
                    <a:cubicBezTo>
                      <a:pt x="12" y="61"/>
                      <a:pt x="13" y="61"/>
                      <a:pt x="13" y="61"/>
                    </a:cubicBezTo>
                    <a:cubicBezTo>
                      <a:pt x="13" y="61"/>
                      <a:pt x="12" y="60"/>
                      <a:pt x="12" y="60"/>
                    </a:cubicBezTo>
                    <a:cubicBezTo>
                      <a:pt x="12" y="60"/>
                      <a:pt x="12" y="59"/>
                      <a:pt x="13" y="59"/>
                    </a:cubicBezTo>
                    <a:cubicBezTo>
                      <a:pt x="13" y="59"/>
                      <a:pt x="11" y="58"/>
                      <a:pt x="11" y="57"/>
                    </a:cubicBezTo>
                    <a:cubicBezTo>
                      <a:pt x="11" y="57"/>
                      <a:pt x="11" y="57"/>
                      <a:pt x="10" y="57"/>
                    </a:cubicBezTo>
                    <a:cubicBezTo>
                      <a:pt x="10" y="56"/>
                      <a:pt x="11" y="55"/>
                      <a:pt x="10" y="54"/>
                    </a:cubicBezTo>
                    <a:cubicBezTo>
                      <a:pt x="11" y="53"/>
                      <a:pt x="11" y="53"/>
                      <a:pt x="11" y="53"/>
                    </a:cubicBezTo>
                    <a:cubicBezTo>
                      <a:pt x="11" y="52"/>
                      <a:pt x="9" y="54"/>
                      <a:pt x="9" y="53"/>
                    </a:cubicBezTo>
                    <a:cubicBezTo>
                      <a:pt x="8" y="52"/>
                      <a:pt x="10" y="52"/>
                      <a:pt x="10" y="52"/>
                    </a:cubicBezTo>
                    <a:cubicBezTo>
                      <a:pt x="9" y="51"/>
                      <a:pt x="8" y="50"/>
                      <a:pt x="9" y="49"/>
                    </a:cubicBezTo>
                    <a:cubicBezTo>
                      <a:pt x="9" y="50"/>
                      <a:pt x="9" y="50"/>
                      <a:pt x="9" y="50"/>
                    </a:cubicBezTo>
                    <a:close/>
                    <a:moveTo>
                      <a:pt x="10" y="38"/>
                    </a:moveTo>
                    <a:cubicBezTo>
                      <a:pt x="10" y="39"/>
                      <a:pt x="10" y="39"/>
                      <a:pt x="10" y="39"/>
                    </a:cubicBezTo>
                    <a:cubicBezTo>
                      <a:pt x="9" y="39"/>
                      <a:pt x="9" y="39"/>
                      <a:pt x="10" y="38"/>
                    </a:cubicBezTo>
                    <a:close/>
                    <a:moveTo>
                      <a:pt x="16" y="21"/>
                    </a:moveTo>
                    <a:cubicBezTo>
                      <a:pt x="17" y="21"/>
                      <a:pt x="16" y="21"/>
                      <a:pt x="16" y="21"/>
                    </a:cubicBezTo>
                    <a:cubicBezTo>
                      <a:pt x="16" y="21"/>
                      <a:pt x="16" y="21"/>
                      <a:pt x="16" y="21"/>
                    </a:cubicBezTo>
                    <a:close/>
                    <a:moveTo>
                      <a:pt x="66" y="13"/>
                    </a:moveTo>
                    <a:cubicBezTo>
                      <a:pt x="66" y="13"/>
                      <a:pt x="66" y="13"/>
                      <a:pt x="66" y="13"/>
                    </a:cubicBezTo>
                    <a:cubicBezTo>
                      <a:pt x="66" y="12"/>
                      <a:pt x="66" y="12"/>
                      <a:pt x="66" y="13"/>
                    </a:cubicBezTo>
                    <a:close/>
                    <a:moveTo>
                      <a:pt x="67" y="14"/>
                    </a:moveTo>
                    <a:cubicBezTo>
                      <a:pt x="67" y="14"/>
                      <a:pt x="67" y="14"/>
                      <a:pt x="67" y="14"/>
                    </a:cubicBezTo>
                    <a:cubicBezTo>
                      <a:pt x="67" y="14"/>
                      <a:pt x="67" y="14"/>
                      <a:pt x="67" y="13"/>
                    </a:cubicBezTo>
                    <a:cubicBezTo>
                      <a:pt x="66" y="14"/>
                      <a:pt x="66" y="14"/>
                      <a:pt x="67" y="14"/>
                    </a:cubicBezTo>
                    <a:close/>
                    <a:moveTo>
                      <a:pt x="26" y="80"/>
                    </a:moveTo>
                    <a:cubicBezTo>
                      <a:pt x="25" y="80"/>
                      <a:pt x="25" y="80"/>
                      <a:pt x="25" y="80"/>
                    </a:cubicBezTo>
                    <a:cubicBezTo>
                      <a:pt x="26" y="80"/>
                      <a:pt x="26" y="80"/>
                      <a:pt x="2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80" name="Freeform 388">
                <a:extLst>
                  <a:ext uri="{FF2B5EF4-FFF2-40B4-BE49-F238E27FC236}">
                    <a16:creationId xmlns:a16="http://schemas.microsoft.com/office/drawing/2014/main" id="{9C41C47E-F023-4155-9297-D87F4FA4DCA7}"/>
                  </a:ext>
                </a:extLst>
              </p:cNvPr>
              <p:cNvSpPr>
                <a:spLocks/>
              </p:cNvSpPr>
              <p:nvPr userDrawn="1"/>
            </p:nvSpPr>
            <p:spPr bwMode="auto">
              <a:xfrm>
                <a:off x="443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81" name="Freeform 389">
                <a:extLst>
                  <a:ext uri="{FF2B5EF4-FFF2-40B4-BE49-F238E27FC236}">
                    <a16:creationId xmlns:a16="http://schemas.microsoft.com/office/drawing/2014/main" id="{96993D79-9443-4399-8A2E-980DF64310A7}"/>
                  </a:ext>
                </a:extLst>
              </p:cNvPr>
              <p:cNvSpPr>
                <a:spLocks/>
              </p:cNvSpPr>
              <p:nvPr userDrawn="1"/>
            </p:nvSpPr>
            <p:spPr bwMode="auto">
              <a:xfrm>
                <a:off x="4411" y="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82" name="Freeform 390">
                <a:extLst>
                  <a:ext uri="{FF2B5EF4-FFF2-40B4-BE49-F238E27FC236}">
                    <a16:creationId xmlns:a16="http://schemas.microsoft.com/office/drawing/2014/main" id="{0836058B-B388-4CE5-8F71-9327236AFAA9}"/>
                  </a:ext>
                </a:extLst>
              </p:cNvPr>
              <p:cNvSpPr>
                <a:spLocks/>
              </p:cNvSpPr>
              <p:nvPr userDrawn="1"/>
            </p:nvSpPr>
            <p:spPr bwMode="auto">
              <a:xfrm>
                <a:off x="4595"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83" name="Freeform 391">
                <a:extLst>
                  <a:ext uri="{FF2B5EF4-FFF2-40B4-BE49-F238E27FC236}">
                    <a16:creationId xmlns:a16="http://schemas.microsoft.com/office/drawing/2014/main" id="{2D0D30D1-A1C2-4B7E-925E-A487CCBF85EA}"/>
                  </a:ext>
                </a:extLst>
              </p:cNvPr>
              <p:cNvSpPr>
                <a:spLocks/>
              </p:cNvSpPr>
              <p:nvPr userDrawn="1"/>
            </p:nvSpPr>
            <p:spPr bwMode="auto">
              <a:xfrm>
                <a:off x="4709" y="64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84" name="Freeform 392">
                <a:extLst>
                  <a:ext uri="{FF2B5EF4-FFF2-40B4-BE49-F238E27FC236}">
                    <a16:creationId xmlns:a16="http://schemas.microsoft.com/office/drawing/2014/main" id="{BFA074E5-D5D5-408E-840A-9B3D11B6A41B}"/>
                  </a:ext>
                </a:extLst>
              </p:cNvPr>
              <p:cNvSpPr>
                <a:spLocks/>
              </p:cNvSpPr>
              <p:nvPr userDrawn="1"/>
            </p:nvSpPr>
            <p:spPr bwMode="auto">
              <a:xfrm>
                <a:off x="4694" y="6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85" name="Freeform 393">
                <a:extLst>
                  <a:ext uri="{FF2B5EF4-FFF2-40B4-BE49-F238E27FC236}">
                    <a16:creationId xmlns:a16="http://schemas.microsoft.com/office/drawing/2014/main" id="{26726DEA-BE5B-4F10-9CC4-F2360B8FC7DA}"/>
                  </a:ext>
                </a:extLst>
              </p:cNvPr>
              <p:cNvSpPr>
                <a:spLocks/>
              </p:cNvSpPr>
              <p:nvPr userDrawn="1"/>
            </p:nvSpPr>
            <p:spPr bwMode="auto">
              <a:xfrm>
                <a:off x="4694" y="663"/>
                <a:ext cx="10" cy="5"/>
              </a:xfrm>
              <a:custGeom>
                <a:avLst/>
                <a:gdLst>
                  <a:gd name="T0" fmla="*/ 1 w 2"/>
                  <a:gd name="T1" fmla="*/ 0 h 1"/>
                  <a:gd name="T2" fmla="*/ 1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1" y="0"/>
                      <a:pt x="1" y="1"/>
                    </a:cubicBezTo>
                    <a:cubicBezTo>
                      <a:pt x="1" y="1"/>
                      <a:pt x="1"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86" name="Freeform 394">
                <a:extLst>
                  <a:ext uri="{FF2B5EF4-FFF2-40B4-BE49-F238E27FC236}">
                    <a16:creationId xmlns:a16="http://schemas.microsoft.com/office/drawing/2014/main" id="{586C90B3-1D6D-4C5A-98A9-83566E7E27F2}"/>
                  </a:ext>
                </a:extLst>
              </p:cNvPr>
              <p:cNvSpPr>
                <a:spLocks/>
              </p:cNvSpPr>
              <p:nvPr userDrawn="1"/>
            </p:nvSpPr>
            <p:spPr bwMode="auto">
              <a:xfrm>
                <a:off x="4699" y="6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87" name="Freeform 395">
                <a:extLst>
                  <a:ext uri="{FF2B5EF4-FFF2-40B4-BE49-F238E27FC236}">
                    <a16:creationId xmlns:a16="http://schemas.microsoft.com/office/drawing/2014/main" id="{9E50246C-B1FF-4851-A50C-C7497F52C964}"/>
                  </a:ext>
                </a:extLst>
              </p:cNvPr>
              <p:cNvSpPr>
                <a:spLocks/>
              </p:cNvSpPr>
              <p:nvPr userDrawn="1"/>
            </p:nvSpPr>
            <p:spPr bwMode="auto">
              <a:xfrm>
                <a:off x="4689" y="623"/>
                <a:ext cx="15" cy="10"/>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1" y="2"/>
                      <a:pt x="2" y="1"/>
                      <a:pt x="2" y="1"/>
                    </a:cubicBezTo>
                    <a:cubicBezTo>
                      <a:pt x="3"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88" name="Rectangle 396">
                <a:extLst>
                  <a:ext uri="{FF2B5EF4-FFF2-40B4-BE49-F238E27FC236}">
                    <a16:creationId xmlns:a16="http://schemas.microsoft.com/office/drawing/2014/main" id="{F7D5B3CD-97C1-43C3-8FDD-FCC9095A78BB}"/>
                  </a:ext>
                </a:extLst>
              </p:cNvPr>
              <p:cNvSpPr>
                <a:spLocks noChangeArrowheads="1"/>
              </p:cNvSpPr>
              <p:nvPr userDrawn="1"/>
            </p:nvSpPr>
            <p:spPr bwMode="auto">
              <a:xfrm>
                <a:off x="4689" y="6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89" name="Freeform 397">
                <a:extLst>
                  <a:ext uri="{FF2B5EF4-FFF2-40B4-BE49-F238E27FC236}">
                    <a16:creationId xmlns:a16="http://schemas.microsoft.com/office/drawing/2014/main" id="{3A491B26-D71C-4335-B567-40A7A3A3EF02}"/>
                  </a:ext>
                </a:extLst>
              </p:cNvPr>
              <p:cNvSpPr>
                <a:spLocks/>
              </p:cNvSpPr>
              <p:nvPr userDrawn="1"/>
            </p:nvSpPr>
            <p:spPr bwMode="auto">
              <a:xfrm>
                <a:off x="4684" y="643"/>
                <a:ext cx="0" cy="10"/>
              </a:xfrm>
              <a:custGeom>
                <a:avLst/>
                <a:gdLst>
                  <a:gd name="T0" fmla="*/ 1 h 2"/>
                  <a:gd name="T1" fmla="*/ 2 h 2"/>
                  <a:gd name="T2" fmla="*/ 2 h 2"/>
                  <a:gd name="T3" fmla="*/ 1 h 2"/>
                </a:gdLst>
                <a:ahLst/>
                <a:cxnLst>
                  <a:cxn ang="0">
                    <a:pos x="0" y="T0"/>
                  </a:cxn>
                  <a:cxn ang="0">
                    <a:pos x="0" y="T1"/>
                  </a:cxn>
                  <a:cxn ang="0">
                    <a:pos x="0" y="T2"/>
                  </a:cxn>
                  <a:cxn ang="0">
                    <a:pos x="0" y="T3"/>
                  </a:cxn>
                </a:cxnLst>
                <a:rect l="0" t="0" r="r" b="b"/>
                <a:pathLst>
                  <a:path h="2">
                    <a:moveTo>
                      <a:pt x="0" y="1"/>
                    </a:moveTo>
                    <a:cubicBezTo>
                      <a:pt x="0" y="2"/>
                      <a:pt x="0" y="2"/>
                      <a:pt x="0" y="2"/>
                    </a:cubicBezTo>
                    <a:cubicBezTo>
                      <a:pt x="0" y="1"/>
                      <a:pt x="0" y="1"/>
                      <a:pt x="0"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90" name="Freeform 398">
                <a:extLst>
                  <a:ext uri="{FF2B5EF4-FFF2-40B4-BE49-F238E27FC236}">
                    <a16:creationId xmlns:a16="http://schemas.microsoft.com/office/drawing/2014/main" id="{66BD5E40-713F-4E9E-924E-97277461880A}"/>
                  </a:ext>
                </a:extLst>
              </p:cNvPr>
              <p:cNvSpPr>
                <a:spLocks/>
              </p:cNvSpPr>
              <p:nvPr userDrawn="1"/>
            </p:nvSpPr>
            <p:spPr bwMode="auto">
              <a:xfrm>
                <a:off x="4684" y="6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91" name="Freeform 399">
                <a:extLst>
                  <a:ext uri="{FF2B5EF4-FFF2-40B4-BE49-F238E27FC236}">
                    <a16:creationId xmlns:a16="http://schemas.microsoft.com/office/drawing/2014/main" id="{0772DFF8-5721-4363-BE0F-A89922F7C77F}"/>
                  </a:ext>
                </a:extLst>
              </p:cNvPr>
              <p:cNvSpPr>
                <a:spLocks/>
              </p:cNvSpPr>
              <p:nvPr userDrawn="1"/>
            </p:nvSpPr>
            <p:spPr bwMode="auto">
              <a:xfrm>
                <a:off x="4684" y="65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92" name="Freeform 400">
                <a:extLst>
                  <a:ext uri="{FF2B5EF4-FFF2-40B4-BE49-F238E27FC236}">
                    <a16:creationId xmlns:a16="http://schemas.microsoft.com/office/drawing/2014/main" id="{A3C44510-54EC-4A3B-A6BF-EC53C36F1150}"/>
                  </a:ext>
                </a:extLst>
              </p:cNvPr>
              <p:cNvSpPr>
                <a:spLocks/>
              </p:cNvSpPr>
              <p:nvPr userDrawn="1"/>
            </p:nvSpPr>
            <p:spPr bwMode="auto">
              <a:xfrm>
                <a:off x="4650" y="60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93" name="Freeform 401">
                <a:extLst>
                  <a:ext uri="{FF2B5EF4-FFF2-40B4-BE49-F238E27FC236}">
                    <a16:creationId xmlns:a16="http://schemas.microsoft.com/office/drawing/2014/main" id="{D902B885-543D-4F6B-9279-20F7853FF58F}"/>
                  </a:ext>
                </a:extLst>
              </p:cNvPr>
              <p:cNvSpPr>
                <a:spLocks/>
              </p:cNvSpPr>
              <p:nvPr userDrawn="1"/>
            </p:nvSpPr>
            <p:spPr bwMode="auto">
              <a:xfrm>
                <a:off x="4655" y="623"/>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94" name="Freeform 402">
                <a:extLst>
                  <a:ext uri="{FF2B5EF4-FFF2-40B4-BE49-F238E27FC236}">
                    <a16:creationId xmlns:a16="http://schemas.microsoft.com/office/drawing/2014/main" id="{CC3D8F6F-E8EF-4B97-95EC-48AA085BF498}"/>
                  </a:ext>
                </a:extLst>
              </p:cNvPr>
              <p:cNvSpPr>
                <a:spLocks/>
              </p:cNvSpPr>
              <p:nvPr userDrawn="1"/>
            </p:nvSpPr>
            <p:spPr bwMode="auto">
              <a:xfrm>
                <a:off x="4640" y="618"/>
                <a:ext cx="10" cy="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1" y="0"/>
                    </a:cubicBezTo>
                    <a:cubicBezTo>
                      <a:pt x="1" y="0"/>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95" name="Freeform 403">
                <a:extLst>
                  <a:ext uri="{FF2B5EF4-FFF2-40B4-BE49-F238E27FC236}">
                    <a16:creationId xmlns:a16="http://schemas.microsoft.com/office/drawing/2014/main" id="{50F78585-D0C5-4948-8C0A-7B441CCAD3D2}"/>
                  </a:ext>
                </a:extLst>
              </p:cNvPr>
              <p:cNvSpPr>
                <a:spLocks/>
              </p:cNvSpPr>
              <p:nvPr userDrawn="1"/>
            </p:nvSpPr>
            <p:spPr bwMode="auto">
              <a:xfrm>
                <a:off x="4590" y="573"/>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96" name="Freeform 404">
                <a:extLst>
                  <a:ext uri="{FF2B5EF4-FFF2-40B4-BE49-F238E27FC236}">
                    <a16:creationId xmlns:a16="http://schemas.microsoft.com/office/drawing/2014/main" id="{2F524CCF-7A20-4AEA-96EE-19AB0F8D651F}"/>
                  </a:ext>
                </a:extLst>
              </p:cNvPr>
              <p:cNvSpPr>
                <a:spLocks/>
              </p:cNvSpPr>
              <p:nvPr userDrawn="1"/>
            </p:nvSpPr>
            <p:spPr bwMode="auto">
              <a:xfrm>
                <a:off x="4535" y="598"/>
                <a:ext cx="10" cy="10"/>
              </a:xfrm>
              <a:custGeom>
                <a:avLst/>
                <a:gdLst>
                  <a:gd name="T0" fmla="*/ 1 w 2"/>
                  <a:gd name="T1" fmla="*/ 2 h 2"/>
                  <a:gd name="T2" fmla="*/ 1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1"/>
                    </a:cubicBezTo>
                    <a:cubicBezTo>
                      <a:pt x="2" y="0"/>
                      <a:pt x="1" y="0"/>
                      <a:pt x="1" y="0"/>
                    </a:cubicBezTo>
                    <a:cubicBezTo>
                      <a:pt x="0"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97" name="Freeform 405">
                <a:extLst>
                  <a:ext uri="{FF2B5EF4-FFF2-40B4-BE49-F238E27FC236}">
                    <a16:creationId xmlns:a16="http://schemas.microsoft.com/office/drawing/2014/main" id="{B313DF0C-7632-43F2-88F9-0F24230DFA04}"/>
                  </a:ext>
                </a:extLst>
              </p:cNvPr>
              <p:cNvSpPr>
                <a:spLocks/>
              </p:cNvSpPr>
              <p:nvPr userDrawn="1"/>
            </p:nvSpPr>
            <p:spPr bwMode="auto">
              <a:xfrm>
                <a:off x="454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486" name="Group 607">
              <a:extLst>
                <a:ext uri="{FF2B5EF4-FFF2-40B4-BE49-F238E27FC236}">
                  <a16:creationId xmlns:a16="http://schemas.microsoft.com/office/drawing/2014/main" id="{A2B6B2E3-11B3-4720-B776-80F54FE7E344}"/>
                </a:ext>
              </a:extLst>
            </p:cNvPr>
            <p:cNvGrpSpPr>
              <a:grpSpLocks/>
            </p:cNvGrpSpPr>
            <p:nvPr userDrawn="1"/>
          </p:nvGrpSpPr>
          <p:grpSpPr bwMode="auto">
            <a:xfrm>
              <a:off x="5556250" y="433388"/>
              <a:ext cx="1927225" cy="1919288"/>
              <a:chOff x="3500" y="273"/>
              <a:chExt cx="1214" cy="1209"/>
            </a:xfrm>
            <a:grpFill/>
          </p:grpSpPr>
          <p:sp>
            <p:nvSpPr>
              <p:cNvPr id="7698" name="Rectangle 407">
                <a:extLst>
                  <a:ext uri="{FF2B5EF4-FFF2-40B4-BE49-F238E27FC236}">
                    <a16:creationId xmlns:a16="http://schemas.microsoft.com/office/drawing/2014/main" id="{32AF992B-A64B-4E9F-AFE0-8D8C96BB8DC3}"/>
                  </a:ext>
                </a:extLst>
              </p:cNvPr>
              <p:cNvSpPr>
                <a:spLocks noChangeArrowheads="1"/>
              </p:cNvSpPr>
              <p:nvPr userDrawn="1"/>
            </p:nvSpPr>
            <p:spPr bwMode="auto">
              <a:xfrm>
                <a:off x="4684" y="8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99" name="Freeform 408">
                <a:extLst>
                  <a:ext uri="{FF2B5EF4-FFF2-40B4-BE49-F238E27FC236}">
                    <a16:creationId xmlns:a16="http://schemas.microsoft.com/office/drawing/2014/main" id="{5CD5B256-094D-4286-9CBD-E0DFB8C69E02}"/>
                  </a:ext>
                </a:extLst>
              </p:cNvPr>
              <p:cNvSpPr>
                <a:spLocks/>
              </p:cNvSpPr>
              <p:nvPr userDrawn="1"/>
            </p:nvSpPr>
            <p:spPr bwMode="auto">
              <a:xfrm>
                <a:off x="4679" y="838"/>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00" name="Freeform 409">
                <a:extLst>
                  <a:ext uri="{FF2B5EF4-FFF2-40B4-BE49-F238E27FC236}">
                    <a16:creationId xmlns:a16="http://schemas.microsoft.com/office/drawing/2014/main" id="{A6D34AD7-54FC-486C-8A0D-92011DE18E47}"/>
                  </a:ext>
                </a:extLst>
              </p:cNvPr>
              <p:cNvSpPr>
                <a:spLocks/>
              </p:cNvSpPr>
              <p:nvPr userDrawn="1"/>
            </p:nvSpPr>
            <p:spPr bwMode="auto">
              <a:xfrm>
                <a:off x="4416" y="7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01" name="Freeform 410">
                <a:extLst>
                  <a:ext uri="{FF2B5EF4-FFF2-40B4-BE49-F238E27FC236}">
                    <a16:creationId xmlns:a16="http://schemas.microsoft.com/office/drawing/2014/main" id="{0700D64A-FAE1-4183-B60F-E1C7B66E255D}"/>
                  </a:ext>
                </a:extLst>
              </p:cNvPr>
              <p:cNvSpPr>
                <a:spLocks/>
              </p:cNvSpPr>
              <p:nvPr userDrawn="1"/>
            </p:nvSpPr>
            <p:spPr bwMode="auto">
              <a:xfrm>
                <a:off x="4401" y="77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02" name="Freeform 411">
                <a:extLst>
                  <a:ext uri="{FF2B5EF4-FFF2-40B4-BE49-F238E27FC236}">
                    <a16:creationId xmlns:a16="http://schemas.microsoft.com/office/drawing/2014/main" id="{30B3021B-B316-42AA-90A7-8AD316B94491}"/>
                  </a:ext>
                </a:extLst>
              </p:cNvPr>
              <p:cNvSpPr>
                <a:spLocks/>
              </p:cNvSpPr>
              <p:nvPr userDrawn="1"/>
            </p:nvSpPr>
            <p:spPr bwMode="auto">
              <a:xfrm>
                <a:off x="4406" y="808"/>
                <a:ext cx="10" cy="5"/>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1"/>
                      <a:pt x="2" y="0"/>
                      <a:pt x="2" y="0"/>
                    </a:cubicBezTo>
                    <a:cubicBezTo>
                      <a:pt x="2"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03" name="Freeform 412">
                <a:extLst>
                  <a:ext uri="{FF2B5EF4-FFF2-40B4-BE49-F238E27FC236}">
                    <a16:creationId xmlns:a16="http://schemas.microsoft.com/office/drawing/2014/main" id="{EA99388E-213E-41A9-A9E1-B9C4AA374B0C}"/>
                  </a:ext>
                </a:extLst>
              </p:cNvPr>
              <p:cNvSpPr>
                <a:spLocks/>
              </p:cNvSpPr>
              <p:nvPr userDrawn="1"/>
            </p:nvSpPr>
            <p:spPr bwMode="auto">
              <a:xfrm>
                <a:off x="3540" y="1127"/>
                <a:ext cx="10" cy="10"/>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2" y="1"/>
                      <a:pt x="1" y="1"/>
                      <a:pt x="1" y="0"/>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04" name="Freeform 413">
                <a:extLst>
                  <a:ext uri="{FF2B5EF4-FFF2-40B4-BE49-F238E27FC236}">
                    <a16:creationId xmlns:a16="http://schemas.microsoft.com/office/drawing/2014/main" id="{BC9DA1B5-D9F1-4340-8E6D-69BFAFEC4C52}"/>
                  </a:ext>
                </a:extLst>
              </p:cNvPr>
              <p:cNvSpPr>
                <a:spLocks/>
              </p:cNvSpPr>
              <p:nvPr userDrawn="1"/>
            </p:nvSpPr>
            <p:spPr bwMode="auto">
              <a:xfrm>
                <a:off x="3520" y="1202"/>
                <a:ext cx="5" cy="10"/>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0"/>
                      <a:pt x="1" y="2"/>
                      <a:pt x="1" y="2"/>
                    </a:cubicBezTo>
                    <a:cubicBezTo>
                      <a:pt x="1" y="2"/>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05" name="Freeform 414">
                <a:extLst>
                  <a:ext uri="{FF2B5EF4-FFF2-40B4-BE49-F238E27FC236}">
                    <a16:creationId xmlns:a16="http://schemas.microsoft.com/office/drawing/2014/main" id="{438BD478-0F4E-4050-904F-433ADE4D29A6}"/>
                  </a:ext>
                </a:extLst>
              </p:cNvPr>
              <p:cNvSpPr>
                <a:spLocks/>
              </p:cNvSpPr>
              <p:nvPr userDrawn="1"/>
            </p:nvSpPr>
            <p:spPr bwMode="auto">
              <a:xfrm>
                <a:off x="3515" y="1222"/>
                <a:ext cx="5" cy="45"/>
              </a:xfrm>
              <a:custGeom>
                <a:avLst/>
                <a:gdLst>
                  <a:gd name="T0" fmla="*/ 0 w 1"/>
                  <a:gd name="T1" fmla="*/ 9 h 9"/>
                  <a:gd name="T2" fmla="*/ 1 w 1"/>
                  <a:gd name="T3" fmla="*/ 2 h 9"/>
                  <a:gd name="T4" fmla="*/ 1 w 1"/>
                  <a:gd name="T5" fmla="*/ 2 h 9"/>
                  <a:gd name="T6" fmla="*/ 0 w 1"/>
                  <a:gd name="T7" fmla="*/ 0 h 9"/>
                  <a:gd name="T8" fmla="*/ 0 w 1"/>
                  <a:gd name="T9" fmla="*/ 5 h 9"/>
                  <a:gd name="T10" fmla="*/ 0 w 1"/>
                  <a:gd name="T11" fmla="*/ 9 h 9"/>
                </a:gdLst>
                <a:ahLst/>
                <a:cxnLst>
                  <a:cxn ang="0">
                    <a:pos x="T0" y="T1"/>
                  </a:cxn>
                  <a:cxn ang="0">
                    <a:pos x="T2" y="T3"/>
                  </a:cxn>
                  <a:cxn ang="0">
                    <a:pos x="T4" y="T5"/>
                  </a:cxn>
                  <a:cxn ang="0">
                    <a:pos x="T6" y="T7"/>
                  </a:cxn>
                  <a:cxn ang="0">
                    <a:pos x="T8" y="T9"/>
                  </a:cxn>
                  <a:cxn ang="0">
                    <a:pos x="T10" y="T11"/>
                  </a:cxn>
                </a:cxnLst>
                <a:rect l="0" t="0" r="r" b="b"/>
                <a:pathLst>
                  <a:path w="1" h="9">
                    <a:moveTo>
                      <a:pt x="0" y="9"/>
                    </a:moveTo>
                    <a:cubicBezTo>
                      <a:pt x="1" y="8"/>
                      <a:pt x="0" y="4"/>
                      <a:pt x="1" y="2"/>
                    </a:cubicBezTo>
                    <a:cubicBezTo>
                      <a:pt x="1" y="2"/>
                      <a:pt x="1" y="2"/>
                      <a:pt x="1" y="2"/>
                    </a:cubicBezTo>
                    <a:cubicBezTo>
                      <a:pt x="0" y="0"/>
                      <a:pt x="0" y="0"/>
                      <a:pt x="0" y="0"/>
                    </a:cubicBezTo>
                    <a:cubicBezTo>
                      <a:pt x="0" y="2"/>
                      <a:pt x="0" y="3"/>
                      <a:pt x="0" y="5"/>
                    </a:cubicBezTo>
                    <a:cubicBezTo>
                      <a:pt x="0" y="7"/>
                      <a:pt x="0" y="8"/>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06" name="Freeform 415">
                <a:extLst>
                  <a:ext uri="{FF2B5EF4-FFF2-40B4-BE49-F238E27FC236}">
                    <a16:creationId xmlns:a16="http://schemas.microsoft.com/office/drawing/2014/main" id="{D7CDE000-8F08-4832-B368-4EA40749D72E}"/>
                  </a:ext>
                </a:extLst>
              </p:cNvPr>
              <p:cNvSpPr>
                <a:spLocks/>
              </p:cNvSpPr>
              <p:nvPr userDrawn="1"/>
            </p:nvSpPr>
            <p:spPr bwMode="auto">
              <a:xfrm>
                <a:off x="3500" y="1297"/>
                <a:ext cx="5" cy="15"/>
              </a:xfrm>
              <a:custGeom>
                <a:avLst/>
                <a:gdLst>
                  <a:gd name="T0" fmla="*/ 0 w 1"/>
                  <a:gd name="T1" fmla="*/ 2 h 3"/>
                  <a:gd name="T2" fmla="*/ 0 w 1"/>
                  <a:gd name="T3" fmla="*/ 0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1" y="3"/>
                      <a:pt x="0" y="0"/>
                    </a:cubicBez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07" name="Freeform 416">
                <a:extLst>
                  <a:ext uri="{FF2B5EF4-FFF2-40B4-BE49-F238E27FC236}">
                    <a16:creationId xmlns:a16="http://schemas.microsoft.com/office/drawing/2014/main" id="{24D6041C-FFF6-4F9B-86B9-D95B52922AE8}"/>
                  </a:ext>
                </a:extLst>
              </p:cNvPr>
              <p:cNvSpPr>
                <a:spLocks/>
              </p:cNvSpPr>
              <p:nvPr userDrawn="1"/>
            </p:nvSpPr>
            <p:spPr bwMode="auto">
              <a:xfrm>
                <a:off x="3500" y="1292"/>
                <a:ext cx="0" cy="10"/>
              </a:xfrm>
              <a:custGeom>
                <a:avLst/>
                <a:gdLst>
                  <a:gd name="T0" fmla="*/ 1 h 2"/>
                  <a:gd name="T1" fmla="*/ 1 h 2"/>
                </a:gdLst>
                <a:ahLst/>
                <a:cxnLst>
                  <a:cxn ang="0">
                    <a:pos x="0" y="T0"/>
                  </a:cxn>
                  <a:cxn ang="0">
                    <a:pos x="0" y="T1"/>
                  </a:cxn>
                </a:cxnLst>
                <a:rect l="0" t="0" r="r" b="b"/>
                <a:pathLst>
                  <a:path h="2">
                    <a:moveTo>
                      <a:pt x="0" y="1"/>
                    </a:moveTo>
                    <a:cubicBezTo>
                      <a:pt x="0" y="0"/>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08" name="Freeform 417">
                <a:extLst>
                  <a:ext uri="{FF2B5EF4-FFF2-40B4-BE49-F238E27FC236}">
                    <a16:creationId xmlns:a16="http://schemas.microsoft.com/office/drawing/2014/main" id="{932179AF-C4F6-451E-A602-BE3CD618B259}"/>
                  </a:ext>
                </a:extLst>
              </p:cNvPr>
              <p:cNvSpPr>
                <a:spLocks/>
              </p:cNvSpPr>
              <p:nvPr userDrawn="1"/>
            </p:nvSpPr>
            <p:spPr bwMode="auto">
              <a:xfrm>
                <a:off x="3500" y="1322"/>
                <a:ext cx="10" cy="20"/>
              </a:xfrm>
              <a:custGeom>
                <a:avLst/>
                <a:gdLst>
                  <a:gd name="T0" fmla="*/ 2 w 2"/>
                  <a:gd name="T1" fmla="*/ 2 h 4"/>
                  <a:gd name="T2" fmla="*/ 1 w 2"/>
                  <a:gd name="T3" fmla="*/ 0 h 4"/>
                  <a:gd name="T4" fmla="*/ 1 w 2"/>
                  <a:gd name="T5" fmla="*/ 2 h 4"/>
                  <a:gd name="T6" fmla="*/ 2 w 2"/>
                  <a:gd name="T7" fmla="*/ 2 h 4"/>
                </a:gdLst>
                <a:ahLst/>
                <a:cxnLst>
                  <a:cxn ang="0">
                    <a:pos x="T0" y="T1"/>
                  </a:cxn>
                  <a:cxn ang="0">
                    <a:pos x="T2" y="T3"/>
                  </a:cxn>
                  <a:cxn ang="0">
                    <a:pos x="T4" y="T5"/>
                  </a:cxn>
                  <a:cxn ang="0">
                    <a:pos x="T6" y="T7"/>
                  </a:cxn>
                </a:cxnLst>
                <a:rect l="0" t="0" r="r" b="b"/>
                <a:pathLst>
                  <a:path w="2" h="4">
                    <a:moveTo>
                      <a:pt x="2" y="2"/>
                    </a:moveTo>
                    <a:cubicBezTo>
                      <a:pt x="2" y="2"/>
                      <a:pt x="1" y="0"/>
                      <a:pt x="1" y="0"/>
                    </a:cubicBezTo>
                    <a:cubicBezTo>
                      <a:pt x="0" y="1"/>
                      <a:pt x="1" y="2"/>
                      <a:pt x="1" y="2"/>
                    </a:cubicBezTo>
                    <a:cubicBezTo>
                      <a:pt x="2" y="4"/>
                      <a:pt x="2"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09" name="Freeform 418">
                <a:extLst>
                  <a:ext uri="{FF2B5EF4-FFF2-40B4-BE49-F238E27FC236}">
                    <a16:creationId xmlns:a16="http://schemas.microsoft.com/office/drawing/2014/main" id="{D9772ACF-A50F-42E0-9F48-A9CE4F1D3F01}"/>
                  </a:ext>
                </a:extLst>
              </p:cNvPr>
              <p:cNvSpPr>
                <a:spLocks/>
              </p:cNvSpPr>
              <p:nvPr userDrawn="1"/>
            </p:nvSpPr>
            <p:spPr bwMode="auto">
              <a:xfrm>
                <a:off x="3515" y="133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10" name="Freeform 419">
                <a:extLst>
                  <a:ext uri="{FF2B5EF4-FFF2-40B4-BE49-F238E27FC236}">
                    <a16:creationId xmlns:a16="http://schemas.microsoft.com/office/drawing/2014/main" id="{D8CA3339-873E-4F1B-A28C-C6B21A9AB937}"/>
                  </a:ext>
                </a:extLst>
              </p:cNvPr>
              <p:cNvSpPr>
                <a:spLocks/>
              </p:cNvSpPr>
              <p:nvPr userDrawn="1"/>
            </p:nvSpPr>
            <p:spPr bwMode="auto">
              <a:xfrm>
                <a:off x="3510" y="132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2"/>
                      <a:pt x="1" y="2"/>
                      <a:pt x="0" y="1"/>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11" name="Freeform 420">
                <a:extLst>
                  <a:ext uri="{FF2B5EF4-FFF2-40B4-BE49-F238E27FC236}">
                    <a16:creationId xmlns:a16="http://schemas.microsoft.com/office/drawing/2014/main" id="{62860FA4-AEFA-4D5E-883D-961B8E53A9BE}"/>
                  </a:ext>
                </a:extLst>
              </p:cNvPr>
              <p:cNvSpPr>
                <a:spLocks/>
              </p:cNvSpPr>
              <p:nvPr userDrawn="1"/>
            </p:nvSpPr>
            <p:spPr bwMode="auto">
              <a:xfrm>
                <a:off x="3505" y="1297"/>
                <a:ext cx="10" cy="20"/>
              </a:xfrm>
              <a:custGeom>
                <a:avLst/>
                <a:gdLst>
                  <a:gd name="T0" fmla="*/ 1 w 2"/>
                  <a:gd name="T1" fmla="*/ 4 h 4"/>
                  <a:gd name="T2" fmla="*/ 2 w 2"/>
                  <a:gd name="T3" fmla="*/ 3 h 4"/>
                  <a:gd name="T4" fmla="*/ 1 w 2"/>
                  <a:gd name="T5" fmla="*/ 4 h 4"/>
                </a:gdLst>
                <a:ahLst/>
                <a:cxnLst>
                  <a:cxn ang="0">
                    <a:pos x="T0" y="T1"/>
                  </a:cxn>
                  <a:cxn ang="0">
                    <a:pos x="T2" y="T3"/>
                  </a:cxn>
                  <a:cxn ang="0">
                    <a:pos x="T4" y="T5"/>
                  </a:cxn>
                </a:cxnLst>
                <a:rect l="0" t="0" r="r" b="b"/>
                <a:pathLst>
                  <a:path w="2" h="4">
                    <a:moveTo>
                      <a:pt x="1" y="4"/>
                    </a:moveTo>
                    <a:cubicBezTo>
                      <a:pt x="1" y="3"/>
                      <a:pt x="1" y="2"/>
                      <a:pt x="2" y="3"/>
                    </a:cubicBezTo>
                    <a:cubicBezTo>
                      <a:pt x="1" y="0"/>
                      <a:pt x="0"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12" name="Freeform 421">
                <a:extLst>
                  <a:ext uri="{FF2B5EF4-FFF2-40B4-BE49-F238E27FC236}">
                    <a16:creationId xmlns:a16="http://schemas.microsoft.com/office/drawing/2014/main" id="{F7DEEECE-A3AB-4064-9296-64CDFE972258}"/>
                  </a:ext>
                </a:extLst>
              </p:cNvPr>
              <p:cNvSpPr>
                <a:spLocks/>
              </p:cNvSpPr>
              <p:nvPr userDrawn="1"/>
            </p:nvSpPr>
            <p:spPr bwMode="auto">
              <a:xfrm>
                <a:off x="3520" y="1257"/>
                <a:ext cx="0" cy="15"/>
              </a:xfrm>
              <a:custGeom>
                <a:avLst/>
                <a:gdLst>
                  <a:gd name="T0" fmla="*/ 3 h 3"/>
                  <a:gd name="T1" fmla="*/ 1 h 3"/>
                  <a:gd name="T2" fmla="*/ 0 h 3"/>
                  <a:gd name="T3" fmla="*/ 3 h 3"/>
                </a:gdLst>
                <a:ahLst/>
                <a:cxnLst>
                  <a:cxn ang="0">
                    <a:pos x="0" y="T0"/>
                  </a:cxn>
                  <a:cxn ang="0">
                    <a:pos x="0" y="T1"/>
                  </a:cxn>
                  <a:cxn ang="0">
                    <a:pos x="0" y="T2"/>
                  </a:cxn>
                  <a:cxn ang="0">
                    <a:pos x="0" y="T3"/>
                  </a:cxn>
                </a:cxnLst>
                <a:rect l="0" t="0" r="r" b="b"/>
                <a:pathLst>
                  <a:path h="3">
                    <a:moveTo>
                      <a:pt x="0" y="3"/>
                    </a:moveTo>
                    <a:cubicBezTo>
                      <a:pt x="0" y="1"/>
                      <a:pt x="0" y="1"/>
                      <a:pt x="0" y="1"/>
                    </a:cubicBezTo>
                    <a:cubicBezTo>
                      <a:pt x="0" y="1"/>
                      <a:pt x="0" y="0"/>
                      <a:pt x="0" y="0"/>
                    </a:cubicBezTo>
                    <a:cubicBezTo>
                      <a:pt x="0" y="1"/>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13" name="Freeform 422">
                <a:extLst>
                  <a:ext uri="{FF2B5EF4-FFF2-40B4-BE49-F238E27FC236}">
                    <a16:creationId xmlns:a16="http://schemas.microsoft.com/office/drawing/2014/main" id="{F9DDFA66-D428-45F8-9942-9E5274FAB510}"/>
                  </a:ext>
                </a:extLst>
              </p:cNvPr>
              <p:cNvSpPr>
                <a:spLocks/>
              </p:cNvSpPr>
              <p:nvPr userDrawn="1"/>
            </p:nvSpPr>
            <p:spPr bwMode="auto">
              <a:xfrm>
                <a:off x="3530" y="1377"/>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1"/>
                      <a:pt x="0" y="0"/>
                      <a:pt x="0" y="0"/>
                    </a:cubicBezTo>
                    <a:cubicBezTo>
                      <a:pt x="1" y="1"/>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14" name="Freeform 423">
                <a:extLst>
                  <a:ext uri="{FF2B5EF4-FFF2-40B4-BE49-F238E27FC236}">
                    <a16:creationId xmlns:a16="http://schemas.microsoft.com/office/drawing/2014/main" id="{1308704C-85E7-45CA-A2F4-3AF551738472}"/>
                  </a:ext>
                </a:extLst>
              </p:cNvPr>
              <p:cNvSpPr>
                <a:spLocks/>
              </p:cNvSpPr>
              <p:nvPr userDrawn="1"/>
            </p:nvSpPr>
            <p:spPr bwMode="auto">
              <a:xfrm>
                <a:off x="3540" y="1382"/>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15" name="Freeform 424">
                <a:extLst>
                  <a:ext uri="{FF2B5EF4-FFF2-40B4-BE49-F238E27FC236}">
                    <a16:creationId xmlns:a16="http://schemas.microsoft.com/office/drawing/2014/main" id="{1E795F72-B584-4B71-A64D-BE19F5DC2823}"/>
                  </a:ext>
                </a:extLst>
              </p:cNvPr>
              <p:cNvSpPr>
                <a:spLocks/>
              </p:cNvSpPr>
              <p:nvPr userDrawn="1"/>
            </p:nvSpPr>
            <p:spPr bwMode="auto">
              <a:xfrm>
                <a:off x="3515" y="1322"/>
                <a:ext cx="10" cy="20"/>
              </a:xfrm>
              <a:custGeom>
                <a:avLst/>
                <a:gdLst>
                  <a:gd name="T0" fmla="*/ 10 w 10"/>
                  <a:gd name="T1" fmla="*/ 15 h 20"/>
                  <a:gd name="T2" fmla="*/ 0 w 10"/>
                  <a:gd name="T3" fmla="*/ 0 h 20"/>
                  <a:gd name="T4" fmla="*/ 10 w 10"/>
                  <a:gd name="T5" fmla="*/ 20 h 20"/>
                  <a:gd name="T6" fmla="*/ 10 w 10"/>
                  <a:gd name="T7" fmla="*/ 15 h 20"/>
                </a:gdLst>
                <a:ahLst/>
                <a:cxnLst>
                  <a:cxn ang="0">
                    <a:pos x="T0" y="T1"/>
                  </a:cxn>
                  <a:cxn ang="0">
                    <a:pos x="T2" y="T3"/>
                  </a:cxn>
                  <a:cxn ang="0">
                    <a:pos x="T4" y="T5"/>
                  </a:cxn>
                  <a:cxn ang="0">
                    <a:pos x="T6" y="T7"/>
                  </a:cxn>
                </a:cxnLst>
                <a:rect l="0" t="0" r="r" b="b"/>
                <a:pathLst>
                  <a:path w="10" h="20">
                    <a:moveTo>
                      <a:pt x="10" y="15"/>
                    </a:moveTo>
                    <a:lnTo>
                      <a:pt x="0" y="0"/>
                    </a:lnTo>
                    <a:lnTo>
                      <a:pt x="10" y="20"/>
                    </a:lnTo>
                    <a:lnTo>
                      <a:pt x="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16" name="Freeform 425">
                <a:extLst>
                  <a:ext uri="{FF2B5EF4-FFF2-40B4-BE49-F238E27FC236}">
                    <a16:creationId xmlns:a16="http://schemas.microsoft.com/office/drawing/2014/main" id="{F8F2B658-CCA2-4121-B9A4-73BF23EAD8C5}"/>
                  </a:ext>
                </a:extLst>
              </p:cNvPr>
              <p:cNvSpPr>
                <a:spLocks/>
              </p:cNvSpPr>
              <p:nvPr userDrawn="1"/>
            </p:nvSpPr>
            <p:spPr bwMode="auto">
              <a:xfrm>
                <a:off x="3560" y="1417"/>
                <a:ext cx="10" cy="5"/>
              </a:xfrm>
              <a:custGeom>
                <a:avLst/>
                <a:gdLst>
                  <a:gd name="T0" fmla="*/ 5 w 10"/>
                  <a:gd name="T1" fmla="*/ 0 h 5"/>
                  <a:gd name="T2" fmla="*/ 0 w 10"/>
                  <a:gd name="T3" fmla="*/ 0 h 5"/>
                  <a:gd name="T4" fmla="*/ 10 w 10"/>
                  <a:gd name="T5" fmla="*/ 5 h 5"/>
                  <a:gd name="T6" fmla="*/ 5 w 10"/>
                  <a:gd name="T7" fmla="*/ 0 h 5"/>
                </a:gdLst>
                <a:ahLst/>
                <a:cxnLst>
                  <a:cxn ang="0">
                    <a:pos x="T0" y="T1"/>
                  </a:cxn>
                  <a:cxn ang="0">
                    <a:pos x="T2" y="T3"/>
                  </a:cxn>
                  <a:cxn ang="0">
                    <a:pos x="T4" y="T5"/>
                  </a:cxn>
                  <a:cxn ang="0">
                    <a:pos x="T6" y="T7"/>
                  </a:cxn>
                </a:cxnLst>
                <a:rect l="0" t="0" r="r" b="b"/>
                <a:pathLst>
                  <a:path w="10" h="5">
                    <a:moveTo>
                      <a:pt x="5" y="0"/>
                    </a:moveTo>
                    <a:lnTo>
                      <a:pt x="0" y="0"/>
                    </a:lnTo>
                    <a:lnTo>
                      <a:pt x="1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17" name="Freeform 426">
                <a:extLst>
                  <a:ext uri="{FF2B5EF4-FFF2-40B4-BE49-F238E27FC236}">
                    <a16:creationId xmlns:a16="http://schemas.microsoft.com/office/drawing/2014/main" id="{9597C006-F143-4900-BE2E-976ADBF06C93}"/>
                  </a:ext>
                </a:extLst>
              </p:cNvPr>
              <p:cNvSpPr>
                <a:spLocks/>
              </p:cNvSpPr>
              <p:nvPr userDrawn="1"/>
            </p:nvSpPr>
            <p:spPr bwMode="auto">
              <a:xfrm>
                <a:off x="3585" y="1432"/>
                <a:ext cx="20" cy="15"/>
              </a:xfrm>
              <a:custGeom>
                <a:avLst/>
                <a:gdLst>
                  <a:gd name="T0" fmla="*/ 1 w 4"/>
                  <a:gd name="T1" fmla="*/ 0 h 3"/>
                  <a:gd name="T2" fmla="*/ 0 w 4"/>
                  <a:gd name="T3" fmla="*/ 2 h 3"/>
                  <a:gd name="T4" fmla="*/ 4 w 4"/>
                  <a:gd name="T5" fmla="*/ 3 h 3"/>
                  <a:gd name="T6" fmla="*/ 1 w 4"/>
                  <a:gd name="T7" fmla="*/ 0 h 3"/>
                </a:gdLst>
                <a:ahLst/>
                <a:cxnLst>
                  <a:cxn ang="0">
                    <a:pos x="T0" y="T1"/>
                  </a:cxn>
                  <a:cxn ang="0">
                    <a:pos x="T2" y="T3"/>
                  </a:cxn>
                  <a:cxn ang="0">
                    <a:pos x="T4" y="T5"/>
                  </a:cxn>
                  <a:cxn ang="0">
                    <a:pos x="T6" y="T7"/>
                  </a:cxn>
                </a:cxnLst>
                <a:rect l="0" t="0" r="r" b="b"/>
                <a:pathLst>
                  <a:path w="4" h="3">
                    <a:moveTo>
                      <a:pt x="1" y="0"/>
                    </a:moveTo>
                    <a:cubicBezTo>
                      <a:pt x="0" y="0"/>
                      <a:pt x="1" y="2"/>
                      <a:pt x="0" y="2"/>
                    </a:cubicBezTo>
                    <a:cubicBezTo>
                      <a:pt x="2" y="2"/>
                      <a:pt x="3" y="2"/>
                      <a:pt x="4" y="3"/>
                    </a:cubicBezTo>
                    <a:cubicBezTo>
                      <a:pt x="3" y="2"/>
                      <a:pt x="2"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18" name="Freeform 427">
                <a:extLst>
                  <a:ext uri="{FF2B5EF4-FFF2-40B4-BE49-F238E27FC236}">
                    <a16:creationId xmlns:a16="http://schemas.microsoft.com/office/drawing/2014/main" id="{23E84406-2704-420F-BBC2-CEF6EB9793B8}"/>
                  </a:ext>
                </a:extLst>
              </p:cNvPr>
              <p:cNvSpPr>
                <a:spLocks/>
              </p:cNvSpPr>
              <p:nvPr userDrawn="1"/>
            </p:nvSpPr>
            <p:spPr bwMode="auto">
              <a:xfrm>
                <a:off x="3605" y="1447"/>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19" name="Freeform 428">
                <a:extLst>
                  <a:ext uri="{FF2B5EF4-FFF2-40B4-BE49-F238E27FC236}">
                    <a16:creationId xmlns:a16="http://schemas.microsoft.com/office/drawing/2014/main" id="{2754AE55-B916-49B2-AEE4-48E7CC8FEAE5}"/>
                  </a:ext>
                </a:extLst>
              </p:cNvPr>
              <p:cNvSpPr>
                <a:spLocks/>
              </p:cNvSpPr>
              <p:nvPr userDrawn="1"/>
            </p:nvSpPr>
            <p:spPr bwMode="auto">
              <a:xfrm>
                <a:off x="3560" y="140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1" y="2"/>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20" name="Freeform 429">
                <a:extLst>
                  <a:ext uri="{FF2B5EF4-FFF2-40B4-BE49-F238E27FC236}">
                    <a16:creationId xmlns:a16="http://schemas.microsoft.com/office/drawing/2014/main" id="{B22C3DE0-488D-42F0-B562-BAB8CDA6F859}"/>
                  </a:ext>
                </a:extLst>
              </p:cNvPr>
              <p:cNvSpPr>
                <a:spLocks/>
              </p:cNvSpPr>
              <p:nvPr userDrawn="1"/>
            </p:nvSpPr>
            <p:spPr bwMode="auto">
              <a:xfrm>
                <a:off x="3560" y="1407"/>
                <a:ext cx="10"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2" y="1"/>
                      <a:pt x="2"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21" name="Freeform 430">
                <a:extLst>
                  <a:ext uri="{FF2B5EF4-FFF2-40B4-BE49-F238E27FC236}">
                    <a16:creationId xmlns:a16="http://schemas.microsoft.com/office/drawing/2014/main" id="{C80D73A2-736B-46FB-A049-44A51090E9C1}"/>
                  </a:ext>
                </a:extLst>
              </p:cNvPr>
              <p:cNvSpPr>
                <a:spLocks/>
              </p:cNvSpPr>
              <p:nvPr userDrawn="1"/>
            </p:nvSpPr>
            <p:spPr bwMode="auto">
              <a:xfrm>
                <a:off x="3560" y="14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22" name="Freeform 431">
                <a:extLst>
                  <a:ext uri="{FF2B5EF4-FFF2-40B4-BE49-F238E27FC236}">
                    <a16:creationId xmlns:a16="http://schemas.microsoft.com/office/drawing/2014/main" id="{48B7A727-6D30-46AF-9509-98FA7E92ED03}"/>
                  </a:ext>
                </a:extLst>
              </p:cNvPr>
              <p:cNvSpPr>
                <a:spLocks/>
              </p:cNvSpPr>
              <p:nvPr userDrawn="1"/>
            </p:nvSpPr>
            <p:spPr bwMode="auto">
              <a:xfrm>
                <a:off x="3535" y="1362"/>
                <a:ext cx="15" cy="15"/>
              </a:xfrm>
              <a:custGeom>
                <a:avLst/>
                <a:gdLst>
                  <a:gd name="T0" fmla="*/ 0 w 3"/>
                  <a:gd name="T1" fmla="*/ 0 h 3"/>
                  <a:gd name="T2" fmla="*/ 2 w 3"/>
                  <a:gd name="T3" fmla="*/ 0 h 3"/>
                  <a:gd name="T4" fmla="*/ 0 w 3"/>
                  <a:gd name="T5" fmla="*/ 0 h 3"/>
                </a:gdLst>
                <a:ahLst/>
                <a:cxnLst>
                  <a:cxn ang="0">
                    <a:pos x="T0" y="T1"/>
                  </a:cxn>
                  <a:cxn ang="0">
                    <a:pos x="T2" y="T3"/>
                  </a:cxn>
                  <a:cxn ang="0">
                    <a:pos x="T4" y="T5"/>
                  </a:cxn>
                </a:cxnLst>
                <a:rect l="0" t="0" r="r" b="b"/>
                <a:pathLst>
                  <a:path w="3" h="3">
                    <a:moveTo>
                      <a:pt x="0" y="0"/>
                    </a:moveTo>
                    <a:cubicBezTo>
                      <a:pt x="1" y="1"/>
                      <a:pt x="3" y="3"/>
                      <a:pt x="2" y="0"/>
                    </a:cubicBezTo>
                    <a:cubicBezTo>
                      <a:pt x="1"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23" name="Freeform 432">
                <a:extLst>
                  <a:ext uri="{FF2B5EF4-FFF2-40B4-BE49-F238E27FC236}">
                    <a16:creationId xmlns:a16="http://schemas.microsoft.com/office/drawing/2014/main" id="{1509753E-D5C2-4349-9F9D-66E1572720EE}"/>
                  </a:ext>
                </a:extLst>
              </p:cNvPr>
              <p:cNvSpPr>
                <a:spLocks/>
              </p:cNvSpPr>
              <p:nvPr userDrawn="1"/>
            </p:nvSpPr>
            <p:spPr bwMode="auto">
              <a:xfrm>
                <a:off x="3550" y="1387"/>
                <a:ext cx="10" cy="5"/>
              </a:xfrm>
              <a:custGeom>
                <a:avLst/>
                <a:gdLst>
                  <a:gd name="T0" fmla="*/ 2 w 2"/>
                  <a:gd name="T1" fmla="*/ 1 h 1"/>
                  <a:gd name="T2" fmla="*/ 0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0" y="0"/>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24" name="Freeform 433">
                <a:extLst>
                  <a:ext uri="{FF2B5EF4-FFF2-40B4-BE49-F238E27FC236}">
                    <a16:creationId xmlns:a16="http://schemas.microsoft.com/office/drawing/2014/main" id="{AB15CFA7-4F1C-4F03-8703-1EB64A3BCC68}"/>
                  </a:ext>
                </a:extLst>
              </p:cNvPr>
              <p:cNvSpPr>
                <a:spLocks/>
              </p:cNvSpPr>
              <p:nvPr userDrawn="1"/>
            </p:nvSpPr>
            <p:spPr bwMode="auto">
              <a:xfrm>
                <a:off x="3560" y="1392"/>
                <a:ext cx="5" cy="5"/>
              </a:xfrm>
              <a:custGeom>
                <a:avLst/>
                <a:gdLst>
                  <a:gd name="T0" fmla="*/ 5 w 5"/>
                  <a:gd name="T1" fmla="*/ 5 h 5"/>
                  <a:gd name="T2" fmla="*/ 0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25" name="Freeform 434">
                <a:extLst>
                  <a:ext uri="{FF2B5EF4-FFF2-40B4-BE49-F238E27FC236}">
                    <a16:creationId xmlns:a16="http://schemas.microsoft.com/office/drawing/2014/main" id="{B206B483-0618-4EA7-BCBD-3D82BD74054F}"/>
                  </a:ext>
                </a:extLst>
              </p:cNvPr>
              <p:cNvSpPr>
                <a:spLocks/>
              </p:cNvSpPr>
              <p:nvPr userDrawn="1"/>
            </p:nvSpPr>
            <p:spPr bwMode="auto">
              <a:xfrm>
                <a:off x="3595" y="1427"/>
                <a:ext cx="20" cy="10"/>
              </a:xfrm>
              <a:custGeom>
                <a:avLst/>
                <a:gdLst>
                  <a:gd name="T0" fmla="*/ 1 w 4"/>
                  <a:gd name="T1" fmla="*/ 1 h 2"/>
                  <a:gd name="T2" fmla="*/ 4 w 4"/>
                  <a:gd name="T3" fmla="*/ 2 h 2"/>
                  <a:gd name="T4" fmla="*/ 1 w 4"/>
                  <a:gd name="T5" fmla="*/ 0 h 2"/>
                  <a:gd name="T6" fmla="*/ 1 w 4"/>
                  <a:gd name="T7" fmla="*/ 1 h 2"/>
                </a:gdLst>
                <a:ahLst/>
                <a:cxnLst>
                  <a:cxn ang="0">
                    <a:pos x="T0" y="T1"/>
                  </a:cxn>
                  <a:cxn ang="0">
                    <a:pos x="T2" y="T3"/>
                  </a:cxn>
                  <a:cxn ang="0">
                    <a:pos x="T4" y="T5"/>
                  </a:cxn>
                  <a:cxn ang="0">
                    <a:pos x="T6" y="T7"/>
                  </a:cxn>
                </a:cxnLst>
                <a:rect l="0" t="0" r="r" b="b"/>
                <a:pathLst>
                  <a:path w="4" h="2">
                    <a:moveTo>
                      <a:pt x="1" y="1"/>
                    </a:moveTo>
                    <a:cubicBezTo>
                      <a:pt x="2" y="2"/>
                      <a:pt x="3" y="2"/>
                      <a:pt x="4" y="2"/>
                    </a:cubicBezTo>
                    <a:cubicBezTo>
                      <a:pt x="3" y="2"/>
                      <a:pt x="2" y="1"/>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26" name="Freeform 435">
                <a:extLst>
                  <a:ext uri="{FF2B5EF4-FFF2-40B4-BE49-F238E27FC236}">
                    <a16:creationId xmlns:a16="http://schemas.microsoft.com/office/drawing/2014/main" id="{634B09B7-70EC-45B8-A2C2-FB8F28554414}"/>
                  </a:ext>
                </a:extLst>
              </p:cNvPr>
              <p:cNvSpPr>
                <a:spLocks/>
              </p:cNvSpPr>
              <p:nvPr userDrawn="1"/>
            </p:nvSpPr>
            <p:spPr bwMode="auto">
              <a:xfrm>
                <a:off x="3580" y="142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27" name="Rectangle 436">
                <a:extLst>
                  <a:ext uri="{FF2B5EF4-FFF2-40B4-BE49-F238E27FC236}">
                    <a16:creationId xmlns:a16="http://schemas.microsoft.com/office/drawing/2014/main" id="{776D38F1-50BE-441A-B87C-13C8ABEA5119}"/>
                  </a:ext>
                </a:extLst>
              </p:cNvPr>
              <p:cNvSpPr>
                <a:spLocks noChangeArrowheads="1"/>
              </p:cNvSpPr>
              <p:nvPr userDrawn="1"/>
            </p:nvSpPr>
            <p:spPr bwMode="auto">
              <a:xfrm>
                <a:off x="3669" y="145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28" name="Freeform 437">
                <a:extLst>
                  <a:ext uri="{FF2B5EF4-FFF2-40B4-BE49-F238E27FC236}">
                    <a16:creationId xmlns:a16="http://schemas.microsoft.com/office/drawing/2014/main" id="{70FE7281-723E-433A-9672-DA1BDB70C8BF}"/>
                  </a:ext>
                </a:extLst>
              </p:cNvPr>
              <p:cNvSpPr>
                <a:spLocks/>
              </p:cNvSpPr>
              <p:nvPr userDrawn="1"/>
            </p:nvSpPr>
            <p:spPr bwMode="auto">
              <a:xfrm>
                <a:off x="3590" y="1427"/>
                <a:ext cx="10"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1" y="0"/>
                      <a:pt x="1"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29" name="Freeform 438">
                <a:extLst>
                  <a:ext uri="{FF2B5EF4-FFF2-40B4-BE49-F238E27FC236}">
                    <a16:creationId xmlns:a16="http://schemas.microsoft.com/office/drawing/2014/main" id="{B58F9A89-D02E-4D61-BCDC-295EBA3D4860}"/>
                  </a:ext>
                </a:extLst>
              </p:cNvPr>
              <p:cNvSpPr>
                <a:spLocks/>
              </p:cNvSpPr>
              <p:nvPr userDrawn="1"/>
            </p:nvSpPr>
            <p:spPr bwMode="auto">
              <a:xfrm>
                <a:off x="3625" y="1447"/>
                <a:ext cx="9"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30" name="Freeform 439">
                <a:extLst>
                  <a:ext uri="{FF2B5EF4-FFF2-40B4-BE49-F238E27FC236}">
                    <a16:creationId xmlns:a16="http://schemas.microsoft.com/office/drawing/2014/main" id="{2A774D02-82AE-41B5-B1AB-B8F8CF06724E}"/>
                  </a:ext>
                </a:extLst>
              </p:cNvPr>
              <p:cNvSpPr>
                <a:spLocks/>
              </p:cNvSpPr>
              <p:nvPr userDrawn="1"/>
            </p:nvSpPr>
            <p:spPr bwMode="auto">
              <a:xfrm>
                <a:off x="3585" y="1422"/>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31" name="Freeform 440">
                <a:extLst>
                  <a:ext uri="{FF2B5EF4-FFF2-40B4-BE49-F238E27FC236}">
                    <a16:creationId xmlns:a16="http://schemas.microsoft.com/office/drawing/2014/main" id="{48E2BE96-E6C6-431B-ABCC-2427B96D19AA}"/>
                  </a:ext>
                </a:extLst>
              </p:cNvPr>
              <p:cNvSpPr>
                <a:spLocks/>
              </p:cNvSpPr>
              <p:nvPr userDrawn="1"/>
            </p:nvSpPr>
            <p:spPr bwMode="auto">
              <a:xfrm>
                <a:off x="3585" y="1422"/>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32" name="Freeform 441">
                <a:extLst>
                  <a:ext uri="{FF2B5EF4-FFF2-40B4-BE49-F238E27FC236}">
                    <a16:creationId xmlns:a16="http://schemas.microsoft.com/office/drawing/2014/main" id="{99999F90-E605-4FA6-9AE0-A150046244FF}"/>
                  </a:ext>
                </a:extLst>
              </p:cNvPr>
              <p:cNvSpPr>
                <a:spLocks/>
              </p:cNvSpPr>
              <p:nvPr userDrawn="1"/>
            </p:nvSpPr>
            <p:spPr bwMode="auto">
              <a:xfrm>
                <a:off x="3659" y="1432"/>
                <a:ext cx="45" cy="25"/>
              </a:xfrm>
              <a:custGeom>
                <a:avLst/>
                <a:gdLst>
                  <a:gd name="T0" fmla="*/ 7 w 9"/>
                  <a:gd name="T1" fmla="*/ 1 h 5"/>
                  <a:gd name="T2" fmla="*/ 2 w 9"/>
                  <a:gd name="T3" fmla="*/ 0 h 5"/>
                  <a:gd name="T4" fmla="*/ 2 w 9"/>
                  <a:gd name="T5" fmla="*/ 5 h 5"/>
                  <a:gd name="T6" fmla="*/ 4 w 9"/>
                  <a:gd name="T7" fmla="*/ 4 h 5"/>
                  <a:gd name="T8" fmla="*/ 2 w 9"/>
                  <a:gd name="T9" fmla="*/ 2 h 5"/>
                  <a:gd name="T10" fmla="*/ 5 w 9"/>
                  <a:gd name="T11" fmla="*/ 4 h 5"/>
                  <a:gd name="T12" fmla="*/ 9 w 9"/>
                  <a:gd name="T13" fmla="*/ 1 h 5"/>
                  <a:gd name="T14" fmla="*/ 6 w 9"/>
                  <a:gd name="T15" fmla="*/ 1 h 5"/>
                  <a:gd name="T16" fmla="*/ 7 w 9"/>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
                    <a:moveTo>
                      <a:pt x="7" y="1"/>
                    </a:moveTo>
                    <a:cubicBezTo>
                      <a:pt x="6" y="1"/>
                      <a:pt x="4" y="2"/>
                      <a:pt x="2" y="0"/>
                    </a:cubicBezTo>
                    <a:cubicBezTo>
                      <a:pt x="0" y="0"/>
                      <a:pt x="1" y="3"/>
                      <a:pt x="2" y="5"/>
                    </a:cubicBezTo>
                    <a:cubicBezTo>
                      <a:pt x="2" y="5"/>
                      <a:pt x="2" y="4"/>
                      <a:pt x="4" y="4"/>
                    </a:cubicBezTo>
                    <a:cubicBezTo>
                      <a:pt x="4" y="4"/>
                      <a:pt x="0" y="2"/>
                      <a:pt x="2" y="2"/>
                    </a:cubicBezTo>
                    <a:cubicBezTo>
                      <a:pt x="5" y="2"/>
                      <a:pt x="4" y="3"/>
                      <a:pt x="5" y="4"/>
                    </a:cubicBezTo>
                    <a:cubicBezTo>
                      <a:pt x="4" y="2"/>
                      <a:pt x="9" y="3"/>
                      <a:pt x="9" y="1"/>
                    </a:cubicBezTo>
                    <a:cubicBezTo>
                      <a:pt x="6" y="1"/>
                      <a:pt x="6" y="1"/>
                      <a:pt x="6" y="1"/>
                    </a:cubicBezTo>
                    <a:cubicBezTo>
                      <a:pt x="6" y="1"/>
                      <a:pt x="7"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33" name="Freeform 442">
                <a:extLst>
                  <a:ext uri="{FF2B5EF4-FFF2-40B4-BE49-F238E27FC236}">
                    <a16:creationId xmlns:a16="http://schemas.microsoft.com/office/drawing/2014/main" id="{ADA23C78-C1E9-4A77-A5D0-6F781BD8DBC4}"/>
                  </a:ext>
                </a:extLst>
              </p:cNvPr>
              <p:cNvSpPr>
                <a:spLocks/>
              </p:cNvSpPr>
              <p:nvPr userDrawn="1"/>
            </p:nvSpPr>
            <p:spPr bwMode="auto">
              <a:xfrm>
                <a:off x="3644" y="1452"/>
                <a:ext cx="25" cy="10"/>
              </a:xfrm>
              <a:custGeom>
                <a:avLst/>
                <a:gdLst>
                  <a:gd name="T0" fmla="*/ 1 w 5"/>
                  <a:gd name="T1" fmla="*/ 0 h 2"/>
                  <a:gd name="T2" fmla="*/ 0 w 5"/>
                  <a:gd name="T3" fmla="*/ 0 h 2"/>
                  <a:gd name="T4" fmla="*/ 3 w 5"/>
                  <a:gd name="T5" fmla="*/ 2 h 2"/>
                  <a:gd name="T6" fmla="*/ 5 w 5"/>
                  <a:gd name="T7" fmla="*/ 1 h 2"/>
                  <a:gd name="T8" fmla="*/ 4 w 5"/>
                  <a:gd name="T9" fmla="*/ 1 h 2"/>
                  <a:gd name="T10" fmla="*/ 3 w 5"/>
                  <a:gd name="T11" fmla="*/ 1 h 2"/>
                  <a:gd name="T12" fmla="*/ 1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1" y="0"/>
                    </a:moveTo>
                    <a:cubicBezTo>
                      <a:pt x="0" y="0"/>
                      <a:pt x="0" y="0"/>
                      <a:pt x="0" y="0"/>
                    </a:cubicBezTo>
                    <a:cubicBezTo>
                      <a:pt x="1" y="0"/>
                      <a:pt x="2" y="1"/>
                      <a:pt x="3" y="2"/>
                    </a:cubicBezTo>
                    <a:cubicBezTo>
                      <a:pt x="4" y="2"/>
                      <a:pt x="5" y="1"/>
                      <a:pt x="5" y="1"/>
                    </a:cubicBezTo>
                    <a:cubicBezTo>
                      <a:pt x="5" y="1"/>
                      <a:pt x="5" y="1"/>
                      <a:pt x="4" y="1"/>
                    </a:cubicBezTo>
                    <a:cubicBezTo>
                      <a:pt x="4" y="1"/>
                      <a:pt x="3" y="1"/>
                      <a:pt x="3"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34" name="Freeform 443">
                <a:extLst>
                  <a:ext uri="{FF2B5EF4-FFF2-40B4-BE49-F238E27FC236}">
                    <a16:creationId xmlns:a16="http://schemas.microsoft.com/office/drawing/2014/main" id="{DC4C9821-2348-414A-AEF3-637F62C5DCC7}"/>
                  </a:ext>
                </a:extLst>
              </p:cNvPr>
              <p:cNvSpPr>
                <a:spLocks/>
              </p:cNvSpPr>
              <p:nvPr userDrawn="1"/>
            </p:nvSpPr>
            <p:spPr bwMode="auto">
              <a:xfrm>
                <a:off x="3615" y="1432"/>
                <a:ext cx="29" cy="20"/>
              </a:xfrm>
              <a:custGeom>
                <a:avLst/>
                <a:gdLst>
                  <a:gd name="T0" fmla="*/ 3 w 6"/>
                  <a:gd name="T1" fmla="*/ 2 h 4"/>
                  <a:gd name="T2" fmla="*/ 5 w 6"/>
                  <a:gd name="T3" fmla="*/ 1 h 4"/>
                  <a:gd name="T4" fmla="*/ 1 w 6"/>
                  <a:gd name="T5" fmla="*/ 1 h 4"/>
                  <a:gd name="T6" fmla="*/ 3 w 6"/>
                  <a:gd name="T7" fmla="*/ 2 h 4"/>
                  <a:gd name="T8" fmla="*/ 0 w 6"/>
                  <a:gd name="T9" fmla="*/ 1 h 4"/>
                  <a:gd name="T10" fmla="*/ 2 w 6"/>
                  <a:gd name="T11" fmla="*/ 3 h 4"/>
                  <a:gd name="T12" fmla="*/ 2 w 6"/>
                  <a:gd name="T13" fmla="*/ 3 h 4"/>
                  <a:gd name="T14" fmla="*/ 2 w 6"/>
                  <a:gd name="T15" fmla="*/ 3 h 4"/>
                  <a:gd name="T16" fmla="*/ 2 w 6"/>
                  <a:gd name="T17" fmla="*/ 3 h 4"/>
                  <a:gd name="T18" fmla="*/ 2 w 6"/>
                  <a:gd name="T19" fmla="*/ 3 h 4"/>
                  <a:gd name="T20" fmla="*/ 2 w 6"/>
                  <a:gd name="T21" fmla="*/ 3 h 4"/>
                  <a:gd name="T22" fmla="*/ 3 w 6"/>
                  <a:gd name="T23" fmla="*/ 2 h 4"/>
                  <a:gd name="T24" fmla="*/ 2 w 6"/>
                  <a:gd name="T25" fmla="*/ 3 h 4"/>
                  <a:gd name="T26" fmla="*/ 2 w 6"/>
                  <a:gd name="T27" fmla="*/ 3 h 4"/>
                  <a:gd name="T28" fmla="*/ 2 w 6"/>
                  <a:gd name="T29" fmla="*/ 3 h 4"/>
                  <a:gd name="T30" fmla="*/ 6 w 6"/>
                  <a:gd name="T31" fmla="*/ 4 h 4"/>
                  <a:gd name="T32" fmla="*/ 3 w 6"/>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3" y="2"/>
                    </a:moveTo>
                    <a:cubicBezTo>
                      <a:pt x="4" y="2"/>
                      <a:pt x="6" y="2"/>
                      <a:pt x="5" y="1"/>
                    </a:cubicBezTo>
                    <a:cubicBezTo>
                      <a:pt x="2" y="0"/>
                      <a:pt x="3" y="1"/>
                      <a:pt x="1" y="1"/>
                    </a:cubicBezTo>
                    <a:cubicBezTo>
                      <a:pt x="5" y="2"/>
                      <a:pt x="0" y="1"/>
                      <a:pt x="3" y="2"/>
                    </a:cubicBezTo>
                    <a:cubicBezTo>
                      <a:pt x="2" y="2"/>
                      <a:pt x="1" y="2"/>
                      <a:pt x="0" y="1"/>
                    </a:cubicBezTo>
                    <a:cubicBezTo>
                      <a:pt x="1" y="2"/>
                      <a:pt x="2" y="2"/>
                      <a:pt x="2" y="3"/>
                    </a:cubicBezTo>
                    <a:cubicBezTo>
                      <a:pt x="2" y="3"/>
                      <a:pt x="2" y="3"/>
                      <a:pt x="2" y="3"/>
                    </a:cubicBezTo>
                    <a:cubicBezTo>
                      <a:pt x="2" y="3"/>
                      <a:pt x="2" y="3"/>
                      <a:pt x="2" y="3"/>
                    </a:cubicBezTo>
                    <a:cubicBezTo>
                      <a:pt x="2" y="3"/>
                      <a:pt x="2" y="3"/>
                      <a:pt x="2" y="3"/>
                    </a:cubicBezTo>
                    <a:cubicBezTo>
                      <a:pt x="2" y="2"/>
                      <a:pt x="2" y="2"/>
                      <a:pt x="2" y="3"/>
                    </a:cubicBezTo>
                    <a:cubicBezTo>
                      <a:pt x="2" y="3"/>
                      <a:pt x="2" y="3"/>
                      <a:pt x="2" y="3"/>
                    </a:cubicBezTo>
                    <a:cubicBezTo>
                      <a:pt x="2" y="2"/>
                      <a:pt x="2" y="2"/>
                      <a:pt x="3" y="2"/>
                    </a:cubicBezTo>
                    <a:cubicBezTo>
                      <a:pt x="4" y="3"/>
                      <a:pt x="3" y="3"/>
                      <a:pt x="2" y="3"/>
                    </a:cubicBezTo>
                    <a:cubicBezTo>
                      <a:pt x="2" y="3"/>
                      <a:pt x="2" y="3"/>
                      <a:pt x="2" y="3"/>
                    </a:cubicBezTo>
                    <a:cubicBezTo>
                      <a:pt x="2" y="3"/>
                      <a:pt x="2" y="3"/>
                      <a:pt x="2" y="3"/>
                    </a:cubicBezTo>
                    <a:cubicBezTo>
                      <a:pt x="6" y="4"/>
                      <a:pt x="6" y="4"/>
                      <a:pt x="6" y="4"/>
                    </a:cubicBezTo>
                    <a:cubicBezTo>
                      <a:pt x="5" y="3"/>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35" name="Freeform 444">
                <a:extLst>
                  <a:ext uri="{FF2B5EF4-FFF2-40B4-BE49-F238E27FC236}">
                    <a16:creationId xmlns:a16="http://schemas.microsoft.com/office/drawing/2014/main" id="{152EDDFF-A894-4F95-9DDE-C5B5486F8CEC}"/>
                  </a:ext>
                </a:extLst>
              </p:cNvPr>
              <p:cNvSpPr>
                <a:spLocks/>
              </p:cNvSpPr>
              <p:nvPr userDrawn="1"/>
            </p:nvSpPr>
            <p:spPr bwMode="auto">
              <a:xfrm>
                <a:off x="3560" y="13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36" name="Freeform 445">
                <a:extLst>
                  <a:ext uri="{FF2B5EF4-FFF2-40B4-BE49-F238E27FC236}">
                    <a16:creationId xmlns:a16="http://schemas.microsoft.com/office/drawing/2014/main" id="{67A772BB-36A1-4771-B8AA-FC89E8F3F3B4}"/>
                  </a:ext>
                </a:extLst>
              </p:cNvPr>
              <p:cNvSpPr>
                <a:spLocks/>
              </p:cNvSpPr>
              <p:nvPr userDrawn="1"/>
            </p:nvSpPr>
            <p:spPr bwMode="auto">
              <a:xfrm>
                <a:off x="3550" y="1362"/>
                <a:ext cx="15" cy="30"/>
              </a:xfrm>
              <a:custGeom>
                <a:avLst/>
                <a:gdLst>
                  <a:gd name="T0" fmla="*/ 2 w 3"/>
                  <a:gd name="T1" fmla="*/ 3 h 6"/>
                  <a:gd name="T2" fmla="*/ 1 w 3"/>
                  <a:gd name="T3" fmla="*/ 2 h 6"/>
                  <a:gd name="T4" fmla="*/ 2 w 3"/>
                  <a:gd name="T5" fmla="*/ 1 h 6"/>
                  <a:gd name="T6" fmla="*/ 1 w 3"/>
                  <a:gd name="T7" fmla="*/ 2 h 6"/>
                  <a:gd name="T8" fmla="*/ 1 w 3"/>
                  <a:gd name="T9" fmla="*/ 2 h 6"/>
                  <a:gd name="T10" fmla="*/ 2 w 3"/>
                  <a:gd name="T11" fmla="*/ 5 h 6"/>
                  <a:gd name="T12" fmla="*/ 2 w 3"/>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3"/>
                    </a:moveTo>
                    <a:cubicBezTo>
                      <a:pt x="2" y="2"/>
                      <a:pt x="2" y="2"/>
                      <a:pt x="1" y="2"/>
                    </a:cubicBezTo>
                    <a:cubicBezTo>
                      <a:pt x="1" y="1"/>
                      <a:pt x="1" y="1"/>
                      <a:pt x="2" y="1"/>
                    </a:cubicBezTo>
                    <a:cubicBezTo>
                      <a:pt x="1" y="1"/>
                      <a:pt x="0" y="0"/>
                      <a:pt x="1" y="2"/>
                    </a:cubicBezTo>
                    <a:cubicBezTo>
                      <a:pt x="1" y="2"/>
                      <a:pt x="1" y="2"/>
                      <a:pt x="1" y="2"/>
                    </a:cubicBezTo>
                    <a:cubicBezTo>
                      <a:pt x="2" y="3"/>
                      <a:pt x="2" y="6"/>
                      <a:pt x="2" y="5"/>
                    </a:cubicBezTo>
                    <a:cubicBezTo>
                      <a:pt x="2" y="5"/>
                      <a:pt x="3"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37" name="Freeform 446">
                <a:extLst>
                  <a:ext uri="{FF2B5EF4-FFF2-40B4-BE49-F238E27FC236}">
                    <a16:creationId xmlns:a16="http://schemas.microsoft.com/office/drawing/2014/main" id="{802BD71A-49EC-4740-87C2-747AC7D14144}"/>
                  </a:ext>
                </a:extLst>
              </p:cNvPr>
              <p:cNvSpPr>
                <a:spLocks/>
              </p:cNvSpPr>
              <p:nvPr userDrawn="1"/>
            </p:nvSpPr>
            <p:spPr bwMode="auto">
              <a:xfrm>
                <a:off x="3590" y="1407"/>
                <a:ext cx="15" cy="10"/>
              </a:xfrm>
              <a:custGeom>
                <a:avLst/>
                <a:gdLst>
                  <a:gd name="T0" fmla="*/ 0 w 3"/>
                  <a:gd name="T1" fmla="*/ 1 h 2"/>
                  <a:gd name="T2" fmla="*/ 3 w 3"/>
                  <a:gd name="T3" fmla="*/ 2 h 2"/>
                  <a:gd name="T4" fmla="*/ 2 w 3"/>
                  <a:gd name="T5" fmla="*/ 1 h 2"/>
                  <a:gd name="T6" fmla="*/ 2 w 3"/>
                  <a:gd name="T7" fmla="*/ 1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0" y="1"/>
                      <a:pt x="3" y="2"/>
                      <a:pt x="3" y="2"/>
                    </a:cubicBezTo>
                    <a:cubicBezTo>
                      <a:pt x="2" y="1"/>
                      <a:pt x="2" y="1"/>
                      <a:pt x="2" y="1"/>
                    </a:cubicBezTo>
                    <a:cubicBezTo>
                      <a:pt x="2" y="1"/>
                      <a:pt x="2" y="1"/>
                      <a:pt x="2"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38" name="Freeform 447">
                <a:extLst>
                  <a:ext uri="{FF2B5EF4-FFF2-40B4-BE49-F238E27FC236}">
                    <a16:creationId xmlns:a16="http://schemas.microsoft.com/office/drawing/2014/main" id="{A24A9EA3-CBEB-4606-9E81-6A5F1D35B6B4}"/>
                  </a:ext>
                </a:extLst>
              </p:cNvPr>
              <p:cNvSpPr>
                <a:spLocks/>
              </p:cNvSpPr>
              <p:nvPr userDrawn="1"/>
            </p:nvSpPr>
            <p:spPr bwMode="auto">
              <a:xfrm>
                <a:off x="3669" y="1462"/>
                <a:ext cx="10" cy="5"/>
              </a:xfrm>
              <a:custGeom>
                <a:avLst/>
                <a:gdLst>
                  <a:gd name="T0" fmla="*/ 0 w 10"/>
                  <a:gd name="T1" fmla="*/ 0 h 5"/>
                  <a:gd name="T2" fmla="*/ 0 w 10"/>
                  <a:gd name="T3" fmla="*/ 5 h 5"/>
                  <a:gd name="T4" fmla="*/ 10 w 10"/>
                  <a:gd name="T5" fmla="*/ 0 h 5"/>
                  <a:gd name="T6" fmla="*/ 0 w 10"/>
                  <a:gd name="T7" fmla="*/ 0 h 5"/>
                </a:gdLst>
                <a:ahLst/>
                <a:cxnLst>
                  <a:cxn ang="0">
                    <a:pos x="T0" y="T1"/>
                  </a:cxn>
                  <a:cxn ang="0">
                    <a:pos x="T2" y="T3"/>
                  </a:cxn>
                  <a:cxn ang="0">
                    <a:pos x="T4" y="T5"/>
                  </a:cxn>
                  <a:cxn ang="0">
                    <a:pos x="T6" y="T7"/>
                  </a:cxn>
                </a:cxnLst>
                <a:rect l="0" t="0" r="r" b="b"/>
                <a:pathLst>
                  <a:path w="10" h="5">
                    <a:moveTo>
                      <a:pt x="0" y="0"/>
                    </a:moveTo>
                    <a:lnTo>
                      <a:pt x="0" y="5"/>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39" name="Freeform 448">
                <a:extLst>
                  <a:ext uri="{FF2B5EF4-FFF2-40B4-BE49-F238E27FC236}">
                    <a16:creationId xmlns:a16="http://schemas.microsoft.com/office/drawing/2014/main" id="{64CADBC6-8A76-4910-9470-B97EE4A8EC4C}"/>
                  </a:ext>
                </a:extLst>
              </p:cNvPr>
              <p:cNvSpPr>
                <a:spLocks/>
              </p:cNvSpPr>
              <p:nvPr userDrawn="1"/>
            </p:nvSpPr>
            <p:spPr bwMode="auto">
              <a:xfrm>
                <a:off x="3689" y="1467"/>
                <a:ext cx="10" cy="0"/>
              </a:xfrm>
              <a:custGeom>
                <a:avLst/>
                <a:gdLst>
                  <a:gd name="T0" fmla="*/ 5 w 10"/>
                  <a:gd name="T1" fmla="*/ 0 w 10"/>
                  <a:gd name="T2" fmla="*/ 10 w 10"/>
                  <a:gd name="T3" fmla="*/ 5 w 10"/>
                </a:gdLst>
                <a:ahLst/>
                <a:cxnLst>
                  <a:cxn ang="0">
                    <a:pos x="T0" y="0"/>
                  </a:cxn>
                  <a:cxn ang="0">
                    <a:pos x="T1" y="0"/>
                  </a:cxn>
                  <a:cxn ang="0">
                    <a:pos x="T2" y="0"/>
                  </a:cxn>
                  <a:cxn ang="0">
                    <a:pos x="T3" y="0"/>
                  </a:cxn>
                </a:cxnLst>
                <a:rect l="0" t="0" r="r" b="b"/>
                <a:pathLst>
                  <a:path w="10">
                    <a:moveTo>
                      <a:pt x="5" y="0"/>
                    </a:moveTo>
                    <a:lnTo>
                      <a:pt x="0" y="0"/>
                    </a:lnTo>
                    <a:lnTo>
                      <a:pt x="1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40" name="Freeform 449">
                <a:extLst>
                  <a:ext uri="{FF2B5EF4-FFF2-40B4-BE49-F238E27FC236}">
                    <a16:creationId xmlns:a16="http://schemas.microsoft.com/office/drawing/2014/main" id="{0F56B21C-2C44-44D0-8A47-20FD67AD16EE}"/>
                  </a:ext>
                </a:extLst>
              </p:cNvPr>
              <p:cNvSpPr>
                <a:spLocks/>
              </p:cNvSpPr>
              <p:nvPr userDrawn="1"/>
            </p:nvSpPr>
            <p:spPr bwMode="auto">
              <a:xfrm>
                <a:off x="4301" y="1087"/>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41" name="Freeform 450">
                <a:extLst>
                  <a:ext uri="{FF2B5EF4-FFF2-40B4-BE49-F238E27FC236}">
                    <a16:creationId xmlns:a16="http://schemas.microsoft.com/office/drawing/2014/main" id="{04180185-AAE8-4E8E-8BA1-3915F4AEF991}"/>
                  </a:ext>
                </a:extLst>
              </p:cNvPr>
              <p:cNvSpPr>
                <a:spLocks/>
              </p:cNvSpPr>
              <p:nvPr userDrawn="1"/>
            </p:nvSpPr>
            <p:spPr bwMode="auto">
              <a:xfrm>
                <a:off x="4341" y="1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42" name="Freeform 451">
                <a:extLst>
                  <a:ext uri="{FF2B5EF4-FFF2-40B4-BE49-F238E27FC236}">
                    <a16:creationId xmlns:a16="http://schemas.microsoft.com/office/drawing/2014/main" id="{43AB36E8-A7A9-4038-9E24-1AFBCA2B93D6}"/>
                  </a:ext>
                </a:extLst>
              </p:cNvPr>
              <p:cNvSpPr>
                <a:spLocks/>
              </p:cNvSpPr>
              <p:nvPr userDrawn="1"/>
            </p:nvSpPr>
            <p:spPr bwMode="auto">
              <a:xfrm>
                <a:off x="4182" y="1472"/>
                <a:ext cx="15" cy="10"/>
              </a:xfrm>
              <a:custGeom>
                <a:avLst/>
                <a:gdLst>
                  <a:gd name="T0" fmla="*/ 0 w 3"/>
                  <a:gd name="T1" fmla="*/ 0 h 2"/>
                  <a:gd name="T2" fmla="*/ 3 w 3"/>
                  <a:gd name="T3" fmla="*/ 1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3" y="2"/>
                      <a:pt x="3" y="1"/>
                    </a:cubicBezTo>
                    <a:cubicBezTo>
                      <a:pt x="3" y="0"/>
                      <a:pt x="3"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43" name="Freeform 452">
                <a:extLst>
                  <a:ext uri="{FF2B5EF4-FFF2-40B4-BE49-F238E27FC236}">
                    <a16:creationId xmlns:a16="http://schemas.microsoft.com/office/drawing/2014/main" id="{AD54A308-740F-4870-A407-2CEED8E333BD}"/>
                  </a:ext>
                </a:extLst>
              </p:cNvPr>
              <p:cNvSpPr>
                <a:spLocks/>
              </p:cNvSpPr>
              <p:nvPr userDrawn="1"/>
            </p:nvSpPr>
            <p:spPr bwMode="auto">
              <a:xfrm>
                <a:off x="4470" y="1307"/>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44" name="Freeform 453">
                <a:extLst>
                  <a:ext uri="{FF2B5EF4-FFF2-40B4-BE49-F238E27FC236}">
                    <a16:creationId xmlns:a16="http://schemas.microsoft.com/office/drawing/2014/main" id="{F8862B2A-A93F-46AB-9BC2-73249A0E21A8}"/>
                  </a:ext>
                </a:extLst>
              </p:cNvPr>
              <p:cNvSpPr>
                <a:spLocks/>
              </p:cNvSpPr>
              <p:nvPr userDrawn="1"/>
            </p:nvSpPr>
            <p:spPr bwMode="auto">
              <a:xfrm>
                <a:off x="4455" y="129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45" name="Freeform 454">
                <a:extLst>
                  <a:ext uri="{FF2B5EF4-FFF2-40B4-BE49-F238E27FC236}">
                    <a16:creationId xmlns:a16="http://schemas.microsoft.com/office/drawing/2014/main" id="{9E6E4E5C-5F9A-4DE6-A230-C48D317B9ACA}"/>
                  </a:ext>
                </a:extLst>
              </p:cNvPr>
              <p:cNvSpPr>
                <a:spLocks/>
              </p:cNvSpPr>
              <p:nvPr userDrawn="1"/>
            </p:nvSpPr>
            <p:spPr bwMode="auto">
              <a:xfrm>
                <a:off x="4187" y="928"/>
                <a:ext cx="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46" name="Freeform 455">
                <a:extLst>
                  <a:ext uri="{FF2B5EF4-FFF2-40B4-BE49-F238E27FC236}">
                    <a16:creationId xmlns:a16="http://schemas.microsoft.com/office/drawing/2014/main" id="{2AF588B5-D8D2-4998-AE18-409788A6B9F4}"/>
                  </a:ext>
                </a:extLst>
              </p:cNvPr>
              <p:cNvSpPr>
                <a:spLocks/>
              </p:cNvSpPr>
              <p:nvPr userDrawn="1"/>
            </p:nvSpPr>
            <p:spPr bwMode="auto">
              <a:xfrm>
                <a:off x="3913" y="1447"/>
                <a:ext cx="15"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2" y="0"/>
                      <a:pt x="3" y="0"/>
                      <a:pt x="3"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47" name="Freeform 456">
                <a:extLst>
                  <a:ext uri="{FF2B5EF4-FFF2-40B4-BE49-F238E27FC236}">
                    <a16:creationId xmlns:a16="http://schemas.microsoft.com/office/drawing/2014/main" id="{BE3C620F-FBC4-4767-A5A6-99DE05718D2F}"/>
                  </a:ext>
                </a:extLst>
              </p:cNvPr>
              <p:cNvSpPr>
                <a:spLocks/>
              </p:cNvSpPr>
              <p:nvPr userDrawn="1"/>
            </p:nvSpPr>
            <p:spPr bwMode="auto">
              <a:xfrm>
                <a:off x="4336" y="105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48" name="Freeform 457">
                <a:extLst>
                  <a:ext uri="{FF2B5EF4-FFF2-40B4-BE49-F238E27FC236}">
                    <a16:creationId xmlns:a16="http://schemas.microsoft.com/office/drawing/2014/main" id="{8DA26721-4DC5-4620-8544-DC5B6D2544AD}"/>
                  </a:ext>
                </a:extLst>
              </p:cNvPr>
              <p:cNvSpPr>
                <a:spLocks/>
              </p:cNvSpPr>
              <p:nvPr userDrawn="1"/>
            </p:nvSpPr>
            <p:spPr bwMode="auto">
              <a:xfrm>
                <a:off x="3928" y="1437"/>
                <a:ext cx="20" cy="10"/>
              </a:xfrm>
              <a:custGeom>
                <a:avLst/>
                <a:gdLst>
                  <a:gd name="T0" fmla="*/ 4 w 4"/>
                  <a:gd name="T1" fmla="*/ 0 h 2"/>
                  <a:gd name="T2" fmla="*/ 3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4" y="0"/>
                      <a:pt x="3" y="0"/>
                      <a:pt x="3" y="0"/>
                    </a:cubicBezTo>
                    <a:cubicBezTo>
                      <a:pt x="2" y="1"/>
                      <a:pt x="1" y="1"/>
                      <a:pt x="0" y="2"/>
                    </a:cubicBezTo>
                    <a:cubicBezTo>
                      <a:pt x="2" y="2"/>
                      <a:pt x="3"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49" name="Freeform 458">
                <a:extLst>
                  <a:ext uri="{FF2B5EF4-FFF2-40B4-BE49-F238E27FC236}">
                    <a16:creationId xmlns:a16="http://schemas.microsoft.com/office/drawing/2014/main" id="{5A865384-4F7F-40E8-A091-6B5A5A9EC924}"/>
                  </a:ext>
                </a:extLst>
              </p:cNvPr>
              <p:cNvSpPr>
                <a:spLocks/>
              </p:cNvSpPr>
              <p:nvPr userDrawn="1"/>
            </p:nvSpPr>
            <p:spPr bwMode="auto">
              <a:xfrm>
                <a:off x="3779" y="997"/>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50" name="Freeform 459">
                <a:extLst>
                  <a:ext uri="{FF2B5EF4-FFF2-40B4-BE49-F238E27FC236}">
                    <a16:creationId xmlns:a16="http://schemas.microsoft.com/office/drawing/2014/main" id="{2CD4CCED-9096-4606-A22C-75FA1D79DFA7}"/>
                  </a:ext>
                </a:extLst>
              </p:cNvPr>
              <p:cNvSpPr>
                <a:spLocks/>
              </p:cNvSpPr>
              <p:nvPr userDrawn="1"/>
            </p:nvSpPr>
            <p:spPr bwMode="auto">
              <a:xfrm>
                <a:off x="3600" y="1087"/>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51" name="Freeform 460">
                <a:extLst>
                  <a:ext uri="{FF2B5EF4-FFF2-40B4-BE49-F238E27FC236}">
                    <a16:creationId xmlns:a16="http://schemas.microsoft.com/office/drawing/2014/main" id="{D28EF710-E989-48C3-9E4C-B25C5EC54C1A}"/>
                  </a:ext>
                </a:extLst>
              </p:cNvPr>
              <p:cNvSpPr>
                <a:spLocks/>
              </p:cNvSpPr>
              <p:nvPr userDrawn="1"/>
            </p:nvSpPr>
            <p:spPr bwMode="auto">
              <a:xfrm>
                <a:off x="3774" y="1477"/>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52" name="Freeform 461">
                <a:extLst>
                  <a:ext uri="{FF2B5EF4-FFF2-40B4-BE49-F238E27FC236}">
                    <a16:creationId xmlns:a16="http://schemas.microsoft.com/office/drawing/2014/main" id="{C9B08658-D6A7-4455-BC3B-940533436196}"/>
                  </a:ext>
                </a:extLst>
              </p:cNvPr>
              <p:cNvSpPr>
                <a:spLocks/>
              </p:cNvSpPr>
              <p:nvPr userDrawn="1"/>
            </p:nvSpPr>
            <p:spPr bwMode="auto">
              <a:xfrm>
                <a:off x="3759" y="14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53" name="Freeform 462">
                <a:extLst>
                  <a:ext uri="{FF2B5EF4-FFF2-40B4-BE49-F238E27FC236}">
                    <a16:creationId xmlns:a16="http://schemas.microsoft.com/office/drawing/2014/main" id="{2BFB7143-B778-48D6-96FB-B28DB583BA40}"/>
                  </a:ext>
                </a:extLst>
              </p:cNvPr>
              <p:cNvSpPr>
                <a:spLocks/>
              </p:cNvSpPr>
              <p:nvPr userDrawn="1"/>
            </p:nvSpPr>
            <p:spPr bwMode="auto">
              <a:xfrm>
                <a:off x="3973" y="13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54" name="Freeform 463">
                <a:extLst>
                  <a:ext uri="{FF2B5EF4-FFF2-40B4-BE49-F238E27FC236}">
                    <a16:creationId xmlns:a16="http://schemas.microsoft.com/office/drawing/2014/main" id="{7ADBE0B3-FE38-4DAE-9BDF-D20E1525182D}"/>
                  </a:ext>
                </a:extLst>
              </p:cNvPr>
              <p:cNvSpPr>
                <a:spLocks/>
              </p:cNvSpPr>
              <p:nvPr userDrawn="1"/>
            </p:nvSpPr>
            <p:spPr bwMode="auto">
              <a:xfrm>
                <a:off x="3774" y="147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55" name="Freeform 464">
                <a:extLst>
                  <a:ext uri="{FF2B5EF4-FFF2-40B4-BE49-F238E27FC236}">
                    <a16:creationId xmlns:a16="http://schemas.microsoft.com/office/drawing/2014/main" id="{50858575-2D3F-4A75-97F1-C9089FE48B11}"/>
                  </a:ext>
                </a:extLst>
              </p:cNvPr>
              <p:cNvSpPr>
                <a:spLocks/>
              </p:cNvSpPr>
              <p:nvPr userDrawn="1"/>
            </p:nvSpPr>
            <p:spPr bwMode="auto">
              <a:xfrm>
                <a:off x="3769" y="147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56" name="Freeform 465">
                <a:extLst>
                  <a:ext uri="{FF2B5EF4-FFF2-40B4-BE49-F238E27FC236}">
                    <a16:creationId xmlns:a16="http://schemas.microsoft.com/office/drawing/2014/main" id="{E841120D-795F-4DEE-AB36-71BD3775E1F4}"/>
                  </a:ext>
                </a:extLst>
              </p:cNvPr>
              <p:cNvSpPr>
                <a:spLocks/>
              </p:cNvSpPr>
              <p:nvPr userDrawn="1"/>
            </p:nvSpPr>
            <p:spPr bwMode="auto">
              <a:xfrm>
                <a:off x="3779" y="147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57" name="Freeform 466">
                <a:extLst>
                  <a:ext uri="{FF2B5EF4-FFF2-40B4-BE49-F238E27FC236}">
                    <a16:creationId xmlns:a16="http://schemas.microsoft.com/office/drawing/2014/main" id="{2E224AA7-1EAD-405E-8D60-B75333FF147D}"/>
                  </a:ext>
                </a:extLst>
              </p:cNvPr>
              <p:cNvSpPr>
                <a:spLocks/>
              </p:cNvSpPr>
              <p:nvPr userDrawn="1"/>
            </p:nvSpPr>
            <p:spPr bwMode="auto">
              <a:xfrm>
                <a:off x="3988" y="7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58" name="Rectangle 467">
                <a:extLst>
                  <a:ext uri="{FF2B5EF4-FFF2-40B4-BE49-F238E27FC236}">
                    <a16:creationId xmlns:a16="http://schemas.microsoft.com/office/drawing/2014/main" id="{C5B1A4B4-0BF0-4CCD-8D29-F262C6A3955D}"/>
                  </a:ext>
                </a:extLst>
              </p:cNvPr>
              <p:cNvSpPr>
                <a:spLocks noChangeArrowheads="1"/>
              </p:cNvSpPr>
              <p:nvPr userDrawn="1"/>
            </p:nvSpPr>
            <p:spPr bwMode="auto">
              <a:xfrm>
                <a:off x="4296" y="142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59" name="Freeform 468">
                <a:extLst>
                  <a:ext uri="{FF2B5EF4-FFF2-40B4-BE49-F238E27FC236}">
                    <a16:creationId xmlns:a16="http://schemas.microsoft.com/office/drawing/2014/main" id="{3C9D43AF-B501-4F25-B15D-995B02542CC9}"/>
                  </a:ext>
                </a:extLst>
              </p:cNvPr>
              <p:cNvSpPr>
                <a:spLocks/>
              </p:cNvSpPr>
              <p:nvPr userDrawn="1"/>
            </p:nvSpPr>
            <p:spPr bwMode="auto">
              <a:xfrm>
                <a:off x="4296" y="1412"/>
                <a:ext cx="15" cy="20"/>
              </a:xfrm>
              <a:custGeom>
                <a:avLst/>
                <a:gdLst>
                  <a:gd name="T0" fmla="*/ 3 w 3"/>
                  <a:gd name="T1" fmla="*/ 0 h 4"/>
                  <a:gd name="T2" fmla="*/ 0 w 3"/>
                  <a:gd name="T3" fmla="*/ 2 h 4"/>
                  <a:gd name="T4" fmla="*/ 1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2" y="2"/>
                      <a:pt x="1" y="2"/>
                      <a:pt x="0" y="2"/>
                    </a:cubicBezTo>
                    <a:cubicBezTo>
                      <a:pt x="1" y="4"/>
                      <a:pt x="1" y="4"/>
                      <a:pt x="1" y="4"/>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60" name="Freeform 469">
                <a:extLst>
                  <a:ext uri="{FF2B5EF4-FFF2-40B4-BE49-F238E27FC236}">
                    <a16:creationId xmlns:a16="http://schemas.microsoft.com/office/drawing/2014/main" id="{052D846C-A887-4D00-8B6E-A1C7559459D1}"/>
                  </a:ext>
                </a:extLst>
              </p:cNvPr>
              <p:cNvSpPr>
                <a:spLocks noEditPoints="1"/>
              </p:cNvSpPr>
              <p:nvPr userDrawn="1"/>
            </p:nvSpPr>
            <p:spPr bwMode="auto">
              <a:xfrm>
                <a:off x="3565" y="713"/>
                <a:ext cx="930" cy="764"/>
              </a:xfrm>
              <a:custGeom>
                <a:avLst/>
                <a:gdLst>
                  <a:gd name="T0" fmla="*/ 143 w 187"/>
                  <a:gd name="T1" fmla="*/ 70 h 153"/>
                  <a:gd name="T2" fmla="*/ 154 w 187"/>
                  <a:gd name="T3" fmla="*/ 77 h 153"/>
                  <a:gd name="T4" fmla="*/ 158 w 187"/>
                  <a:gd name="T5" fmla="*/ 79 h 153"/>
                  <a:gd name="T6" fmla="*/ 167 w 187"/>
                  <a:gd name="T7" fmla="*/ 87 h 153"/>
                  <a:gd name="T8" fmla="*/ 177 w 187"/>
                  <a:gd name="T9" fmla="*/ 99 h 153"/>
                  <a:gd name="T10" fmla="*/ 180 w 187"/>
                  <a:gd name="T11" fmla="*/ 114 h 153"/>
                  <a:gd name="T12" fmla="*/ 181 w 187"/>
                  <a:gd name="T13" fmla="*/ 120 h 153"/>
                  <a:gd name="T14" fmla="*/ 179 w 187"/>
                  <a:gd name="T15" fmla="*/ 120 h 153"/>
                  <a:gd name="T16" fmla="*/ 174 w 187"/>
                  <a:gd name="T17" fmla="*/ 127 h 153"/>
                  <a:gd name="T18" fmla="*/ 165 w 187"/>
                  <a:gd name="T19" fmla="*/ 137 h 153"/>
                  <a:gd name="T20" fmla="*/ 147 w 187"/>
                  <a:gd name="T21" fmla="*/ 147 h 153"/>
                  <a:gd name="T22" fmla="*/ 138 w 187"/>
                  <a:gd name="T23" fmla="*/ 143 h 153"/>
                  <a:gd name="T24" fmla="*/ 123 w 187"/>
                  <a:gd name="T25" fmla="*/ 143 h 153"/>
                  <a:gd name="T26" fmla="*/ 120 w 187"/>
                  <a:gd name="T27" fmla="*/ 141 h 153"/>
                  <a:gd name="T28" fmla="*/ 111 w 187"/>
                  <a:gd name="T29" fmla="*/ 140 h 153"/>
                  <a:gd name="T30" fmla="*/ 97 w 187"/>
                  <a:gd name="T31" fmla="*/ 140 h 153"/>
                  <a:gd name="T32" fmla="*/ 87 w 187"/>
                  <a:gd name="T33" fmla="*/ 134 h 153"/>
                  <a:gd name="T34" fmla="*/ 69 w 187"/>
                  <a:gd name="T35" fmla="*/ 139 h 153"/>
                  <a:gd name="T36" fmla="*/ 58 w 187"/>
                  <a:gd name="T37" fmla="*/ 147 h 153"/>
                  <a:gd name="T38" fmla="*/ 45 w 187"/>
                  <a:gd name="T39" fmla="*/ 147 h 153"/>
                  <a:gd name="T40" fmla="*/ 28 w 187"/>
                  <a:gd name="T41" fmla="*/ 150 h 153"/>
                  <a:gd name="T42" fmla="*/ 42 w 187"/>
                  <a:gd name="T43" fmla="*/ 152 h 153"/>
                  <a:gd name="T44" fmla="*/ 51 w 187"/>
                  <a:gd name="T45" fmla="*/ 152 h 153"/>
                  <a:gd name="T46" fmla="*/ 78 w 187"/>
                  <a:gd name="T47" fmla="*/ 144 h 153"/>
                  <a:gd name="T48" fmla="*/ 89 w 187"/>
                  <a:gd name="T49" fmla="*/ 143 h 153"/>
                  <a:gd name="T50" fmla="*/ 98 w 187"/>
                  <a:gd name="T51" fmla="*/ 144 h 153"/>
                  <a:gd name="T52" fmla="*/ 122 w 187"/>
                  <a:gd name="T53" fmla="*/ 151 h 153"/>
                  <a:gd name="T54" fmla="*/ 127 w 187"/>
                  <a:gd name="T55" fmla="*/ 151 h 153"/>
                  <a:gd name="T56" fmla="*/ 143 w 187"/>
                  <a:gd name="T57" fmla="*/ 150 h 153"/>
                  <a:gd name="T58" fmla="*/ 166 w 187"/>
                  <a:gd name="T59" fmla="*/ 144 h 153"/>
                  <a:gd name="T60" fmla="*/ 185 w 187"/>
                  <a:gd name="T61" fmla="*/ 128 h 153"/>
                  <a:gd name="T62" fmla="*/ 186 w 187"/>
                  <a:gd name="T63" fmla="*/ 110 h 153"/>
                  <a:gd name="T64" fmla="*/ 180 w 187"/>
                  <a:gd name="T65" fmla="*/ 92 h 153"/>
                  <a:gd name="T66" fmla="*/ 172 w 187"/>
                  <a:gd name="T67" fmla="*/ 78 h 153"/>
                  <a:gd name="T68" fmla="*/ 152 w 187"/>
                  <a:gd name="T69" fmla="*/ 67 h 153"/>
                  <a:gd name="T70" fmla="*/ 138 w 187"/>
                  <a:gd name="T71" fmla="*/ 50 h 153"/>
                  <a:gd name="T72" fmla="*/ 130 w 187"/>
                  <a:gd name="T73" fmla="*/ 30 h 153"/>
                  <a:gd name="T74" fmla="*/ 115 w 187"/>
                  <a:gd name="T75" fmla="*/ 13 h 153"/>
                  <a:gd name="T76" fmla="*/ 86 w 187"/>
                  <a:gd name="T77" fmla="*/ 0 h 153"/>
                  <a:gd name="T78" fmla="*/ 77 w 187"/>
                  <a:gd name="T79" fmla="*/ 3 h 153"/>
                  <a:gd name="T80" fmla="*/ 63 w 187"/>
                  <a:gd name="T81" fmla="*/ 11 h 153"/>
                  <a:gd name="T82" fmla="*/ 45 w 187"/>
                  <a:gd name="T83" fmla="*/ 33 h 153"/>
                  <a:gd name="T84" fmla="*/ 38 w 187"/>
                  <a:gd name="T85" fmla="*/ 49 h 153"/>
                  <a:gd name="T86" fmla="*/ 21 w 187"/>
                  <a:gd name="T87" fmla="*/ 69 h 153"/>
                  <a:gd name="T88" fmla="*/ 5 w 187"/>
                  <a:gd name="T89" fmla="*/ 78 h 153"/>
                  <a:gd name="T90" fmla="*/ 10 w 187"/>
                  <a:gd name="T91" fmla="*/ 82 h 153"/>
                  <a:gd name="T92" fmla="*/ 25 w 187"/>
                  <a:gd name="T93" fmla="*/ 75 h 153"/>
                  <a:gd name="T94" fmla="*/ 41 w 187"/>
                  <a:gd name="T95" fmla="*/ 58 h 153"/>
                  <a:gd name="T96" fmla="*/ 47 w 187"/>
                  <a:gd name="T97" fmla="*/ 48 h 153"/>
                  <a:gd name="T98" fmla="*/ 56 w 187"/>
                  <a:gd name="T99" fmla="*/ 29 h 153"/>
                  <a:gd name="T100" fmla="*/ 69 w 187"/>
                  <a:gd name="T101" fmla="*/ 15 h 153"/>
                  <a:gd name="T102" fmla="*/ 84 w 187"/>
                  <a:gd name="T103" fmla="*/ 7 h 153"/>
                  <a:gd name="T104" fmla="*/ 85 w 187"/>
                  <a:gd name="T105" fmla="*/ 8 h 153"/>
                  <a:gd name="T106" fmla="*/ 91 w 187"/>
                  <a:gd name="T107" fmla="*/ 9 h 153"/>
                  <a:gd name="T108" fmla="*/ 103 w 187"/>
                  <a:gd name="T109" fmla="*/ 14 h 153"/>
                  <a:gd name="T110" fmla="*/ 111 w 187"/>
                  <a:gd name="T111" fmla="*/ 20 h 153"/>
                  <a:gd name="T112" fmla="*/ 117 w 187"/>
                  <a:gd name="T113" fmla="*/ 27 h 153"/>
                  <a:gd name="T114" fmla="*/ 124 w 187"/>
                  <a:gd name="T115" fmla="*/ 40 h 153"/>
                  <a:gd name="T116" fmla="*/ 130 w 187"/>
                  <a:gd name="T117" fmla="*/ 55 h 153"/>
                  <a:gd name="T118" fmla="*/ 164 w 187"/>
                  <a:gd name="T119" fmla="*/ 82 h 153"/>
                  <a:gd name="T120" fmla="*/ 50 w 187"/>
                  <a:gd name="T121" fmla="*/ 1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 h="153">
                    <a:moveTo>
                      <a:pt x="136" y="62"/>
                    </a:moveTo>
                    <a:cubicBezTo>
                      <a:pt x="137" y="65"/>
                      <a:pt x="137" y="65"/>
                      <a:pt x="137" y="65"/>
                    </a:cubicBezTo>
                    <a:cubicBezTo>
                      <a:pt x="134" y="63"/>
                      <a:pt x="133" y="61"/>
                      <a:pt x="134" y="64"/>
                    </a:cubicBezTo>
                    <a:cubicBezTo>
                      <a:pt x="135" y="63"/>
                      <a:pt x="136" y="65"/>
                      <a:pt x="138" y="67"/>
                    </a:cubicBezTo>
                    <a:cubicBezTo>
                      <a:pt x="140" y="69"/>
                      <a:pt x="141" y="70"/>
                      <a:pt x="143" y="69"/>
                    </a:cubicBezTo>
                    <a:cubicBezTo>
                      <a:pt x="143" y="71"/>
                      <a:pt x="143" y="71"/>
                      <a:pt x="143" y="71"/>
                    </a:cubicBezTo>
                    <a:cubicBezTo>
                      <a:pt x="143" y="71"/>
                      <a:pt x="143" y="71"/>
                      <a:pt x="143" y="70"/>
                    </a:cubicBezTo>
                    <a:cubicBezTo>
                      <a:pt x="144" y="74"/>
                      <a:pt x="146" y="71"/>
                      <a:pt x="149" y="73"/>
                    </a:cubicBezTo>
                    <a:cubicBezTo>
                      <a:pt x="150" y="74"/>
                      <a:pt x="150" y="75"/>
                      <a:pt x="149" y="75"/>
                    </a:cubicBezTo>
                    <a:cubicBezTo>
                      <a:pt x="149" y="75"/>
                      <a:pt x="150" y="75"/>
                      <a:pt x="151" y="76"/>
                    </a:cubicBezTo>
                    <a:cubicBezTo>
                      <a:pt x="151" y="76"/>
                      <a:pt x="152" y="76"/>
                      <a:pt x="152" y="76"/>
                    </a:cubicBezTo>
                    <a:cubicBezTo>
                      <a:pt x="153" y="76"/>
                      <a:pt x="153" y="76"/>
                      <a:pt x="153" y="76"/>
                    </a:cubicBezTo>
                    <a:cubicBezTo>
                      <a:pt x="154" y="76"/>
                      <a:pt x="153" y="77"/>
                      <a:pt x="153" y="76"/>
                    </a:cubicBezTo>
                    <a:cubicBezTo>
                      <a:pt x="153" y="76"/>
                      <a:pt x="154" y="77"/>
                      <a:pt x="154" y="77"/>
                    </a:cubicBezTo>
                    <a:cubicBezTo>
                      <a:pt x="155" y="77"/>
                      <a:pt x="156" y="78"/>
                      <a:pt x="156" y="78"/>
                    </a:cubicBezTo>
                    <a:cubicBezTo>
                      <a:pt x="156" y="78"/>
                      <a:pt x="156" y="78"/>
                      <a:pt x="156" y="78"/>
                    </a:cubicBezTo>
                    <a:cubicBezTo>
                      <a:pt x="157" y="78"/>
                      <a:pt x="158" y="78"/>
                      <a:pt x="159" y="78"/>
                    </a:cubicBezTo>
                    <a:cubicBezTo>
                      <a:pt x="160" y="79"/>
                      <a:pt x="159" y="78"/>
                      <a:pt x="159" y="78"/>
                    </a:cubicBezTo>
                    <a:cubicBezTo>
                      <a:pt x="159" y="78"/>
                      <a:pt x="159" y="78"/>
                      <a:pt x="160" y="78"/>
                    </a:cubicBezTo>
                    <a:cubicBezTo>
                      <a:pt x="160" y="79"/>
                      <a:pt x="161" y="79"/>
                      <a:pt x="161" y="79"/>
                    </a:cubicBezTo>
                    <a:cubicBezTo>
                      <a:pt x="161" y="80"/>
                      <a:pt x="160" y="79"/>
                      <a:pt x="158" y="79"/>
                    </a:cubicBezTo>
                    <a:cubicBezTo>
                      <a:pt x="159" y="82"/>
                      <a:pt x="160" y="79"/>
                      <a:pt x="163" y="83"/>
                    </a:cubicBezTo>
                    <a:cubicBezTo>
                      <a:pt x="163" y="83"/>
                      <a:pt x="161" y="82"/>
                      <a:pt x="161" y="82"/>
                    </a:cubicBezTo>
                    <a:cubicBezTo>
                      <a:pt x="162" y="84"/>
                      <a:pt x="163" y="84"/>
                      <a:pt x="164" y="86"/>
                    </a:cubicBezTo>
                    <a:cubicBezTo>
                      <a:pt x="164" y="86"/>
                      <a:pt x="162" y="82"/>
                      <a:pt x="164" y="82"/>
                    </a:cubicBezTo>
                    <a:cubicBezTo>
                      <a:pt x="165" y="83"/>
                      <a:pt x="165" y="83"/>
                      <a:pt x="167" y="84"/>
                    </a:cubicBezTo>
                    <a:cubicBezTo>
                      <a:pt x="166" y="85"/>
                      <a:pt x="167" y="85"/>
                      <a:pt x="168" y="86"/>
                    </a:cubicBezTo>
                    <a:cubicBezTo>
                      <a:pt x="167" y="87"/>
                      <a:pt x="167" y="87"/>
                      <a:pt x="167" y="87"/>
                    </a:cubicBezTo>
                    <a:cubicBezTo>
                      <a:pt x="169" y="88"/>
                      <a:pt x="169" y="87"/>
                      <a:pt x="170" y="88"/>
                    </a:cubicBezTo>
                    <a:cubicBezTo>
                      <a:pt x="171" y="89"/>
                      <a:pt x="171" y="90"/>
                      <a:pt x="170" y="91"/>
                    </a:cubicBezTo>
                    <a:cubicBezTo>
                      <a:pt x="172" y="93"/>
                      <a:pt x="170" y="88"/>
                      <a:pt x="172" y="91"/>
                    </a:cubicBezTo>
                    <a:cubicBezTo>
                      <a:pt x="173" y="93"/>
                      <a:pt x="175" y="94"/>
                      <a:pt x="177" y="97"/>
                    </a:cubicBezTo>
                    <a:cubicBezTo>
                      <a:pt x="177" y="99"/>
                      <a:pt x="176" y="97"/>
                      <a:pt x="176" y="97"/>
                    </a:cubicBezTo>
                    <a:cubicBezTo>
                      <a:pt x="177" y="99"/>
                      <a:pt x="177" y="99"/>
                      <a:pt x="177" y="99"/>
                    </a:cubicBezTo>
                    <a:cubicBezTo>
                      <a:pt x="177" y="99"/>
                      <a:pt x="177" y="99"/>
                      <a:pt x="177" y="99"/>
                    </a:cubicBezTo>
                    <a:cubicBezTo>
                      <a:pt x="177" y="100"/>
                      <a:pt x="178" y="99"/>
                      <a:pt x="179" y="101"/>
                    </a:cubicBezTo>
                    <a:cubicBezTo>
                      <a:pt x="180" y="101"/>
                      <a:pt x="179" y="102"/>
                      <a:pt x="179" y="103"/>
                    </a:cubicBezTo>
                    <a:cubicBezTo>
                      <a:pt x="179" y="104"/>
                      <a:pt x="179" y="105"/>
                      <a:pt x="179" y="105"/>
                    </a:cubicBezTo>
                    <a:cubicBezTo>
                      <a:pt x="179" y="106"/>
                      <a:pt x="179" y="107"/>
                      <a:pt x="180" y="107"/>
                    </a:cubicBezTo>
                    <a:cubicBezTo>
                      <a:pt x="179" y="108"/>
                      <a:pt x="179" y="107"/>
                      <a:pt x="178" y="107"/>
                    </a:cubicBezTo>
                    <a:cubicBezTo>
                      <a:pt x="180" y="111"/>
                      <a:pt x="179" y="110"/>
                      <a:pt x="181" y="113"/>
                    </a:cubicBezTo>
                    <a:cubicBezTo>
                      <a:pt x="181" y="113"/>
                      <a:pt x="181" y="114"/>
                      <a:pt x="180" y="114"/>
                    </a:cubicBezTo>
                    <a:cubicBezTo>
                      <a:pt x="180" y="115"/>
                      <a:pt x="180" y="116"/>
                      <a:pt x="180" y="116"/>
                    </a:cubicBezTo>
                    <a:cubicBezTo>
                      <a:pt x="181" y="114"/>
                      <a:pt x="182" y="116"/>
                      <a:pt x="182" y="119"/>
                    </a:cubicBezTo>
                    <a:cubicBezTo>
                      <a:pt x="183" y="118"/>
                      <a:pt x="183" y="118"/>
                      <a:pt x="184" y="117"/>
                    </a:cubicBezTo>
                    <a:cubicBezTo>
                      <a:pt x="184" y="117"/>
                      <a:pt x="184" y="121"/>
                      <a:pt x="184" y="121"/>
                    </a:cubicBezTo>
                    <a:cubicBezTo>
                      <a:pt x="183" y="121"/>
                      <a:pt x="183" y="121"/>
                      <a:pt x="183" y="120"/>
                    </a:cubicBezTo>
                    <a:cubicBezTo>
                      <a:pt x="183" y="120"/>
                      <a:pt x="183" y="121"/>
                      <a:pt x="183" y="121"/>
                    </a:cubicBezTo>
                    <a:cubicBezTo>
                      <a:pt x="182" y="122"/>
                      <a:pt x="181" y="121"/>
                      <a:pt x="181" y="120"/>
                    </a:cubicBezTo>
                    <a:cubicBezTo>
                      <a:pt x="182" y="119"/>
                      <a:pt x="182" y="119"/>
                      <a:pt x="182" y="119"/>
                    </a:cubicBezTo>
                    <a:cubicBezTo>
                      <a:pt x="181" y="118"/>
                      <a:pt x="181" y="117"/>
                      <a:pt x="180" y="117"/>
                    </a:cubicBezTo>
                    <a:cubicBezTo>
                      <a:pt x="180" y="117"/>
                      <a:pt x="180" y="118"/>
                      <a:pt x="180" y="118"/>
                    </a:cubicBezTo>
                    <a:cubicBezTo>
                      <a:pt x="180" y="118"/>
                      <a:pt x="180" y="118"/>
                      <a:pt x="180" y="118"/>
                    </a:cubicBezTo>
                    <a:cubicBezTo>
                      <a:pt x="179" y="118"/>
                      <a:pt x="180" y="118"/>
                      <a:pt x="180" y="119"/>
                    </a:cubicBezTo>
                    <a:cubicBezTo>
                      <a:pt x="178" y="119"/>
                      <a:pt x="178" y="119"/>
                      <a:pt x="178" y="119"/>
                    </a:cubicBezTo>
                    <a:cubicBezTo>
                      <a:pt x="179" y="120"/>
                      <a:pt x="179" y="120"/>
                      <a:pt x="179" y="120"/>
                    </a:cubicBezTo>
                    <a:cubicBezTo>
                      <a:pt x="176" y="123"/>
                      <a:pt x="176" y="123"/>
                      <a:pt x="176" y="123"/>
                    </a:cubicBezTo>
                    <a:cubicBezTo>
                      <a:pt x="177" y="125"/>
                      <a:pt x="176" y="126"/>
                      <a:pt x="176" y="128"/>
                    </a:cubicBezTo>
                    <a:cubicBezTo>
                      <a:pt x="176" y="130"/>
                      <a:pt x="175" y="132"/>
                      <a:pt x="174" y="134"/>
                    </a:cubicBezTo>
                    <a:cubicBezTo>
                      <a:pt x="174" y="132"/>
                      <a:pt x="173" y="133"/>
                      <a:pt x="172" y="132"/>
                    </a:cubicBezTo>
                    <a:cubicBezTo>
                      <a:pt x="173" y="132"/>
                      <a:pt x="173" y="131"/>
                      <a:pt x="174" y="130"/>
                    </a:cubicBezTo>
                    <a:cubicBezTo>
                      <a:pt x="174" y="129"/>
                      <a:pt x="175" y="128"/>
                      <a:pt x="175" y="127"/>
                    </a:cubicBezTo>
                    <a:cubicBezTo>
                      <a:pt x="175" y="128"/>
                      <a:pt x="174" y="127"/>
                      <a:pt x="174" y="127"/>
                    </a:cubicBezTo>
                    <a:cubicBezTo>
                      <a:pt x="174" y="127"/>
                      <a:pt x="174" y="128"/>
                      <a:pt x="173" y="129"/>
                    </a:cubicBezTo>
                    <a:cubicBezTo>
                      <a:pt x="173" y="130"/>
                      <a:pt x="172" y="131"/>
                      <a:pt x="172" y="131"/>
                    </a:cubicBezTo>
                    <a:cubicBezTo>
                      <a:pt x="172" y="130"/>
                      <a:pt x="171" y="131"/>
                      <a:pt x="170" y="131"/>
                    </a:cubicBezTo>
                    <a:cubicBezTo>
                      <a:pt x="172" y="132"/>
                      <a:pt x="169" y="134"/>
                      <a:pt x="167" y="136"/>
                    </a:cubicBezTo>
                    <a:cubicBezTo>
                      <a:pt x="167" y="136"/>
                      <a:pt x="167" y="135"/>
                      <a:pt x="169" y="134"/>
                    </a:cubicBezTo>
                    <a:cubicBezTo>
                      <a:pt x="167" y="134"/>
                      <a:pt x="167" y="135"/>
                      <a:pt x="167" y="136"/>
                    </a:cubicBezTo>
                    <a:cubicBezTo>
                      <a:pt x="166" y="136"/>
                      <a:pt x="166" y="137"/>
                      <a:pt x="165" y="137"/>
                    </a:cubicBezTo>
                    <a:cubicBezTo>
                      <a:pt x="165" y="137"/>
                      <a:pt x="165" y="137"/>
                      <a:pt x="165" y="137"/>
                    </a:cubicBezTo>
                    <a:cubicBezTo>
                      <a:pt x="165" y="138"/>
                      <a:pt x="162" y="139"/>
                      <a:pt x="162" y="138"/>
                    </a:cubicBezTo>
                    <a:cubicBezTo>
                      <a:pt x="162" y="138"/>
                      <a:pt x="162" y="138"/>
                      <a:pt x="162" y="138"/>
                    </a:cubicBezTo>
                    <a:cubicBezTo>
                      <a:pt x="159" y="139"/>
                      <a:pt x="152" y="142"/>
                      <a:pt x="152" y="143"/>
                    </a:cubicBezTo>
                    <a:cubicBezTo>
                      <a:pt x="152" y="143"/>
                      <a:pt x="152" y="141"/>
                      <a:pt x="152" y="141"/>
                    </a:cubicBezTo>
                    <a:cubicBezTo>
                      <a:pt x="152" y="141"/>
                      <a:pt x="151" y="142"/>
                      <a:pt x="149" y="144"/>
                    </a:cubicBezTo>
                    <a:cubicBezTo>
                      <a:pt x="149" y="145"/>
                      <a:pt x="148" y="146"/>
                      <a:pt x="147" y="147"/>
                    </a:cubicBezTo>
                    <a:cubicBezTo>
                      <a:pt x="147" y="147"/>
                      <a:pt x="146" y="148"/>
                      <a:pt x="146" y="148"/>
                    </a:cubicBezTo>
                    <a:cubicBezTo>
                      <a:pt x="147" y="146"/>
                      <a:pt x="144" y="143"/>
                      <a:pt x="147" y="142"/>
                    </a:cubicBezTo>
                    <a:cubicBezTo>
                      <a:pt x="146" y="142"/>
                      <a:pt x="145" y="142"/>
                      <a:pt x="143" y="142"/>
                    </a:cubicBezTo>
                    <a:cubicBezTo>
                      <a:pt x="144" y="142"/>
                      <a:pt x="145" y="144"/>
                      <a:pt x="144" y="144"/>
                    </a:cubicBezTo>
                    <a:cubicBezTo>
                      <a:pt x="141" y="143"/>
                      <a:pt x="142" y="144"/>
                      <a:pt x="139" y="143"/>
                    </a:cubicBezTo>
                    <a:cubicBezTo>
                      <a:pt x="140" y="143"/>
                      <a:pt x="139" y="145"/>
                      <a:pt x="138" y="145"/>
                    </a:cubicBezTo>
                    <a:cubicBezTo>
                      <a:pt x="138" y="145"/>
                      <a:pt x="138" y="143"/>
                      <a:pt x="138" y="143"/>
                    </a:cubicBezTo>
                    <a:cubicBezTo>
                      <a:pt x="138" y="143"/>
                      <a:pt x="137" y="143"/>
                      <a:pt x="136" y="144"/>
                    </a:cubicBezTo>
                    <a:cubicBezTo>
                      <a:pt x="136" y="145"/>
                      <a:pt x="135" y="145"/>
                      <a:pt x="135" y="145"/>
                    </a:cubicBezTo>
                    <a:cubicBezTo>
                      <a:pt x="136" y="145"/>
                      <a:pt x="135" y="143"/>
                      <a:pt x="134" y="143"/>
                    </a:cubicBezTo>
                    <a:cubicBezTo>
                      <a:pt x="134" y="143"/>
                      <a:pt x="131" y="143"/>
                      <a:pt x="130" y="143"/>
                    </a:cubicBezTo>
                    <a:cubicBezTo>
                      <a:pt x="131" y="143"/>
                      <a:pt x="131" y="143"/>
                      <a:pt x="131" y="143"/>
                    </a:cubicBezTo>
                    <a:cubicBezTo>
                      <a:pt x="127" y="143"/>
                      <a:pt x="127" y="147"/>
                      <a:pt x="123" y="146"/>
                    </a:cubicBezTo>
                    <a:cubicBezTo>
                      <a:pt x="124" y="146"/>
                      <a:pt x="125" y="144"/>
                      <a:pt x="123" y="143"/>
                    </a:cubicBezTo>
                    <a:cubicBezTo>
                      <a:pt x="122" y="144"/>
                      <a:pt x="118" y="148"/>
                      <a:pt x="114" y="148"/>
                    </a:cubicBezTo>
                    <a:cubicBezTo>
                      <a:pt x="113" y="147"/>
                      <a:pt x="113" y="147"/>
                      <a:pt x="113" y="147"/>
                    </a:cubicBezTo>
                    <a:cubicBezTo>
                      <a:pt x="113" y="147"/>
                      <a:pt x="112" y="147"/>
                      <a:pt x="112" y="147"/>
                    </a:cubicBezTo>
                    <a:cubicBezTo>
                      <a:pt x="111" y="147"/>
                      <a:pt x="110" y="147"/>
                      <a:pt x="110" y="147"/>
                    </a:cubicBezTo>
                    <a:cubicBezTo>
                      <a:pt x="112" y="146"/>
                      <a:pt x="118" y="143"/>
                      <a:pt x="121" y="142"/>
                    </a:cubicBezTo>
                    <a:cubicBezTo>
                      <a:pt x="119" y="142"/>
                      <a:pt x="120" y="142"/>
                      <a:pt x="118" y="141"/>
                    </a:cubicBezTo>
                    <a:cubicBezTo>
                      <a:pt x="118" y="140"/>
                      <a:pt x="120" y="141"/>
                      <a:pt x="120" y="141"/>
                    </a:cubicBezTo>
                    <a:cubicBezTo>
                      <a:pt x="120" y="141"/>
                      <a:pt x="119" y="140"/>
                      <a:pt x="118" y="140"/>
                    </a:cubicBezTo>
                    <a:cubicBezTo>
                      <a:pt x="117" y="139"/>
                      <a:pt x="115" y="139"/>
                      <a:pt x="115" y="139"/>
                    </a:cubicBezTo>
                    <a:cubicBezTo>
                      <a:pt x="115" y="141"/>
                      <a:pt x="111" y="139"/>
                      <a:pt x="111" y="140"/>
                    </a:cubicBezTo>
                    <a:cubicBezTo>
                      <a:pt x="111" y="140"/>
                      <a:pt x="113" y="140"/>
                      <a:pt x="114" y="141"/>
                    </a:cubicBezTo>
                    <a:cubicBezTo>
                      <a:pt x="115" y="141"/>
                      <a:pt x="117" y="141"/>
                      <a:pt x="117" y="141"/>
                    </a:cubicBezTo>
                    <a:cubicBezTo>
                      <a:pt x="117" y="142"/>
                      <a:pt x="113" y="144"/>
                      <a:pt x="109" y="142"/>
                    </a:cubicBezTo>
                    <a:cubicBezTo>
                      <a:pt x="108" y="141"/>
                      <a:pt x="111" y="140"/>
                      <a:pt x="111" y="140"/>
                    </a:cubicBezTo>
                    <a:cubicBezTo>
                      <a:pt x="110" y="140"/>
                      <a:pt x="107" y="139"/>
                      <a:pt x="107" y="139"/>
                    </a:cubicBezTo>
                    <a:cubicBezTo>
                      <a:pt x="109" y="139"/>
                      <a:pt x="109" y="139"/>
                      <a:pt x="109" y="139"/>
                    </a:cubicBezTo>
                    <a:cubicBezTo>
                      <a:pt x="107" y="137"/>
                      <a:pt x="105" y="139"/>
                      <a:pt x="103" y="137"/>
                    </a:cubicBezTo>
                    <a:cubicBezTo>
                      <a:pt x="103" y="137"/>
                      <a:pt x="103" y="136"/>
                      <a:pt x="102" y="135"/>
                    </a:cubicBezTo>
                    <a:cubicBezTo>
                      <a:pt x="102" y="135"/>
                      <a:pt x="101" y="134"/>
                      <a:pt x="101" y="135"/>
                    </a:cubicBezTo>
                    <a:cubicBezTo>
                      <a:pt x="102" y="137"/>
                      <a:pt x="100" y="141"/>
                      <a:pt x="98" y="142"/>
                    </a:cubicBezTo>
                    <a:cubicBezTo>
                      <a:pt x="98" y="141"/>
                      <a:pt x="97" y="141"/>
                      <a:pt x="97" y="140"/>
                    </a:cubicBezTo>
                    <a:cubicBezTo>
                      <a:pt x="96" y="139"/>
                      <a:pt x="95" y="138"/>
                      <a:pt x="94" y="137"/>
                    </a:cubicBezTo>
                    <a:cubicBezTo>
                      <a:pt x="93" y="136"/>
                      <a:pt x="97" y="135"/>
                      <a:pt x="96" y="134"/>
                    </a:cubicBezTo>
                    <a:cubicBezTo>
                      <a:pt x="96" y="134"/>
                      <a:pt x="95" y="135"/>
                      <a:pt x="95" y="135"/>
                    </a:cubicBezTo>
                    <a:cubicBezTo>
                      <a:pt x="94" y="134"/>
                      <a:pt x="95" y="134"/>
                      <a:pt x="93" y="133"/>
                    </a:cubicBezTo>
                    <a:cubicBezTo>
                      <a:pt x="93" y="134"/>
                      <a:pt x="89" y="132"/>
                      <a:pt x="92" y="134"/>
                    </a:cubicBezTo>
                    <a:cubicBezTo>
                      <a:pt x="91" y="134"/>
                      <a:pt x="90" y="134"/>
                      <a:pt x="90" y="134"/>
                    </a:cubicBezTo>
                    <a:cubicBezTo>
                      <a:pt x="89" y="134"/>
                      <a:pt x="88" y="134"/>
                      <a:pt x="87" y="134"/>
                    </a:cubicBezTo>
                    <a:cubicBezTo>
                      <a:pt x="87" y="134"/>
                      <a:pt x="87" y="135"/>
                      <a:pt x="86" y="136"/>
                    </a:cubicBezTo>
                    <a:cubicBezTo>
                      <a:pt x="85" y="136"/>
                      <a:pt x="84" y="137"/>
                      <a:pt x="83" y="138"/>
                    </a:cubicBezTo>
                    <a:cubicBezTo>
                      <a:pt x="83" y="137"/>
                      <a:pt x="83" y="137"/>
                      <a:pt x="82" y="137"/>
                    </a:cubicBezTo>
                    <a:cubicBezTo>
                      <a:pt x="78" y="138"/>
                      <a:pt x="76" y="139"/>
                      <a:pt x="73" y="140"/>
                    </a:cubicBezTo>
                    <a:cubicBezTo>
                      <a:pt x="72" y="140"/>
                      <a:pt x="70" y="141"/>
                      <a:pt x="71" y="140"/>
                    </a:cubicBezTo>
                    <a:cubicBezTo>
                      <a:pt x="71" y="140"/>
                      <a:pt x="70" y="141"/>
                      <a:pt x="69" y="141"/>
                    </a:cubicBezTo>
                    <a:cubicBezTo>
                      <a:pt x="67" y="141"/>
                      <a:pt x="71" y="140"/>
                      <a:pt x="69" y="139"/>
                    </a:cubicBezTo>
                    <a:cubicBezTo>
                      <a:pt x="70" y="140"/>
                      <a:pt x="67" y="142"/>
                      <a:pt x="66" y="142"/>
                    </a:cubicBezTo>
                    <a:cubicBezTo>
                      <a:pt x="67" y="144"/>
                      <a:pt x="69" y="141"/>
                      <a:pt x="71" y="140"/>
                    </a:cubicBezTo>
                    <a:cubicBezTo>
                      <a:pt x="71" y="142"/>
                      <a:pt x="69" y="145"/>
                      <a:pt x="66" y="147"/>
                    </a:cubicBezTo>
                    <a:cubicBezTo>
                      <a:pt x="62" y="148"/>
                      <a:pt x="64" y="146"/>
                      <a:pt x="63" y="146"/>
                    </a:cubicBezTo>
                    <a:cubicBezTo>
                      <a:pt x="57" y="148"/>
                      <a:pt x="59" y="151"/>
                      <a:pt x="54" y="150"/>
                    </a:cubicBezTo>
                    <a:cubicBezTo>
                      <a:pt x="51" y="149"/>
                      <a:pt x="53" y="148"/>
                      <a:pt x="53" y="147"/>
                    </a:cubicBezTo>
                    <a:cubicBezTo>
                      <a:pt x="55" y="147"/>
                      <a:pt x="57" y="147"/>
                      <a:pt x="58" y="147"/>
                    </a:cubicBezTo>
                    <a:cubicBezTo>
                      <a:pt x="56" y="147"/>
                      <a:pt x="56" y="147"/>
                      <a:pt x="56" y="147"/>
                    </a:cubicBezTo>
                    <a:cubicBezTo>
                      <a:pt x="57" y="146"/>
                      <a:pt x="59" y="146"/>
                      <a:pt x="60" y="146"/>
                    </a:cubicBezTo>
                    <a:cubicBezTo>
                      <a:pt x="59" y="146"/>
                      <a:pt x="56" y="146"/>
                      <a:pt x="53" y="147"/>
                    </a:cubicBezTo>
                    <a:cubicBezTo>
                      <a:pt x="52" y="147"/>
                      <a:pt x="50" y="147"/>
                      <a:pt x="49" y="147"/>
                    </a:cubicBezTo>
                    <a:cubicBezTo>
                      <a:pt x="47" y="147"/>
                      <a:pt x="46" y="147"/>
                      <a:pt x="45" y="146"/>
                    </a:cubicBezTo>
                    <a:cubicBezTo>
                      <a:pt x="44" y="147"/>
                      <a:pt x="43" y="147"/>
                      <a:pt x="43" y="147"/>
                    </a:cubicBezTo>
                    <a:cubicBezTo>
                      <a:pt x="45" y="147"/>
                      <a:pt x="45" y="147"/>
                      <a:pt x="45" y="147"/>
                    </a:cubicBezTo>
                    <a:cubicBezTo>
                      <a:pt x="46" y="148"/>
                      <a:pt x="42" y="149"/>
                      <a:pt x="44" y="149"/>
                    </a:cubicBezTo>
                    <a:cubicBezTo>
                      <a:pt x="42" y="150"/>
                      <a:pt x="40" y="151"/>
                      <a:pt x="37" y="150"/>
                    </a:cubicBezTo>
                    <a:cubicBezTo>
                      <a:pt x="36" y="148"/>
                      <a:pt x="36" y="148"/>
                      <a:pt x="36" y="148"/>
                    </a:cubicBezTo>
                    <a:cubicBezTo>
                      <a:pt x="36" y="149"/>
                      <a:pt x="38" y="149"/>
                      <a:pt x="39" y="149"/>
                    </a:cubicBezTo>
                    <a:cubicBezTo>
                      <a:pt x="38" y="150"/>
                      <a:pt x="35" y="147"/>
                      <a:pt x="33" y="148"/>
                    </a:cubicBezTo>
                    <a:cubicBezTo>
                      <a:pt x="35" y="150"/>
                      <a:pt x="35" y="150"/>
                      <a:pt x="35" y="150"/>
                    </a:cubicBezTo>
                    <a:cubicBezTo>
                      <a:pt x="33" y="150"/>
                      <a:pt x="30" y="151"/>
                      <a:pt x="28" y="150"/>
                    </a:cubicBezTo>
                    <a:cubicBezTo>
                      <a:pt x="29" y="152"/>
                      <a:pt x="28" y="150"/>
                      <a:pt x="30" y="152"/>
                    </a:cubicBezTo>
                    <a:cubicBezTo>
                      <a:pt x="29" y="150"/>
                      <a:pt x="37" y="153"/>
                      <a:pt x="34" y="150"/>
                    </a:cubicBezTo>
                    <a:cubicBezTo>
                      <a:pt x="36" y="152"/>
                      <a:pt x="37" y="152"/>
                      <a:pt x="40" y="153"/>
                    </a:cubicBezTo>
                    <a:cubicBezTo>
                      <a:pt x="40" y="153"/>
                      <a:pt x="39" y="152"/>
                      <a:pt x="41" y="152"/>
                    </a:cubicBezTo>
                    <a:cubicBezTo>
                      <a:pt x="41" y="152"/>
                      <a:pt x="42" y="152"/>
                      <a:pt x="42" y="152"/>
                    </a:cubicBezTo>
                    <a:cubicBezTo>
                      <a:pt x="42" y="152"/>
                      <a:pt x="42" y="152"/>
                      <a:pt x="42" y="152"/>
                    </a:cubicBezTo>
                    <a:cubicBezTo>
                      <a:pt x="42" y="152"/>
                      <a:pt x="42" y="152"/>
                      <a:pt x="42" y="152"/>
                    </a:cubicBezTo>
                    <a:cubicBezTo>
                      <a:pt x="42" y="152"/>
                      <a:pt x="42" y="152"/>
                      <a:pt x="42" y="152"/>
                    </a:cubicBezTo>
                    <a:cubicBezTo>
                      <a:pt x="41" y="152"/>
                      <a:pt x="41" y="152"/>
                      <a:pt x="41" y="151"/>
                    </a:cubicBezTo>
                    <a:cubicBezTo>
                      <a:pt x="42" y="151"/>
                      <a:pt x="45" y="151"/>
                      <a:pt x="46" y="150"/>
                    </a:cubicBezTo>
                    <a:cubicBezTo>
                      <a:pt x="47" y="150"/>
                      <a:pt x="46" y="151"/>
                      <a:pt x="46" y="151"/>
                    </a:cubicBezTo>
                    <a:cubicBezTo>
                      <a:pt x="48" y="150"/>
                      <a:pt x="48" y="150"/>
                      <a:pt x="48" y="150"/>
                    </a:cubicBezTo>
                    <a:cubicBezTo>
                      <a:pt x="48" y="151"/>
                      <a:pt x="52" y="152"/>
                      <a:pt x="49" y="152"/>
                    </a:cubicBezTo>
                    <a:cubicBezTo>
                      <a:pt x="51" y="152"/>
                      <a:pt x="51" y="152"/>
                      <a:pt x="51" y="152"/>
                    </a:cubicBezTo>
                    <a:cubicBezTo>
                      <a:pt x="53" y="153"/>
                      <a:pt x="55" y="153"/>
                      <a:pt x="57" y="152"/>
                    </a:cubicBezTo>
                    <a:cubicBezTo>
                      <a:pt x="58" y="152"/>
                      <a:pt x="60" y="150"/>
                      <a:pt x="59" y="151"/>
                    </a:cubicBezTo>
                    <a:cubicBezTo>
                      <a:pt x="59" y="151"/>
                      <a:pt x="60" y="151"/>
                      <a:pt x="61" y="151"/>
                    </a:cubicBezTo>
                    <a:cubicBezTo>
                      <a:pt x="62" y="150"/>
                      <a:pt x="63" y="150"/>
                      <a:pt x="63" y="150"/>
                    </a:cubicBezTo>
                    <a:cubicBezTo>
                      <a:pt x="63" y="150"/>
                      <a:pt x="63" y="150"/>
                      <a:pt x="63" y="150"/>
                    </a:cubicBezTo>
                    <a:cubicBezTo>
                      <a:pt x="67" y="149"/>
                      <a:pt x="71" y="146"/>
                      <a:pt x="76" y="145"/>
                    </a:cubicBezTo>
                    <a:cubicBezTo>
                      <a:pt x="77" y="145"/>
                      <a:pt x="77" y="144"/>
                      <a:pt x="78" y="144"/>
                    </a:cubicBezTo>
                    <a:cubicBezTo>
                      <a:pt x="79" y="144"/>
                      <a:pt x="79" y="143"/>
                      <a:pt x="80" y="143"/>
                    </a:cubicBezTo>
                    <a:cubicBezTo>
                      <a:pt x="81" y="143"/>
                      <a:pt x="81" y="143"/>
                      <a:pt x="81" y="143"/>
                    </a:cubicBezTo>
                    <a:cubicBezTo>
                      <a:pt x="81" y="143"/>
                      <a:pt x="83" y="143"/>
                      <a:pt x="83" y="143"/>
                    </a:cubicBezTo>
                    <a:cubicBezTo>
                      <a:pt x="84" y="143"/>
                      <a:pt x="85" y="143"/>
                      <a:pt x="85" y="142"/>
                    </a:cubicBezTo>
                    <a:cubicBezTo>
                      <a:pt x="86" y="142"/>
                      <a:pt x="87" y="143"/>
                      <a:pt x="87" y="143"/>
                    </a:cubicBezTo>
                    <a:cubicBezTo>
                      <a:pt x="88" y="143"/>
                      <a:pt x="88" y="143"/>
                      <a:pt x="89" y="143"/>
                    </a:cubicBezTo>
                    <a:cubicBezTo>
                      <a:pt x="89" y="143"/>
                      <a:pt x="89" y="143"/>
                      <a:pt x="89" y="143"/>
                    </a:cubicBezTo>
                    <a:cubicBezTo>
                      <a:pt x="89" y="143"/>
                      <a:pt x="89" y="143"/>
                      <a:pt x="89" y="143"/>
                    </a:cubicBezTo>
                    <a:cubicBezTo>
                      <a:pt x="90" y="143"/>
                      <a:pt x="90" y="143"/>
                      <a:pt x="90" y="143"/>
                    </a:cubicBezTo>
                    <a:cubicBezTo>
                      <a:pt x="90" y="143"/>
                      <a:pt x="91" y="143"/>
                      <a:pt x="91" y="143"/>
                    </a:cubicBezTo>
                    <a:cubicBezTo>
                      <a:pt x="92" y="143"/>
                      <a:pt x="93" y="143"/>
                      <a:pt x="93" y="143"/>
                    </a:cubicBezTo>
                    <a:cubicBezTo>
                      <a:pt x="94" y="143"/>
                      <a:pt x="94" y="143"/>
                      <a:pt x="94" y="143"/>
                    </a:cubicBezTo>
                    <a:cubicBezTo>
                      <a:pt x="95" y="143"/>
                      <a:pt x="96" y="143"/>
                      <a:pt x="96" y="143"/>
                    </a:cubicBezTo>
                    <a:cubicBezTo>
                      <a:pt x="97" y="144"/>
                      <a:pt x="97" y="144"/>
                      <a:pt x="98" y="144"/>
                    </a:cubicBezTo>
                    <a:cubicBezTo>
                      <a:pt x="98" y="144"/>
                      <a:pt x="99" y="144"/>
                      <a:pt x="100" y="144"/>
                    </a:cubicBezTo>
                    <a:cubicBezTo>
                      <a:pt x="100" y="144"/>
                      <a:pt x="100" y="144"/>
                      <a:pt x="100" y="144"/>
                    </a:cubicBezTo>
                    <a:cubicBezTo>
                      <a:pt x="102" y="144"/>
                      <a:pt x="105" y="147"/>
                      <a:pt x="109" y="148"/>
                    </a:cubicBezTo>
                    <a:cubicBezTo>
                      <a:pt x="109" y="148"/>
                      <a:pt x="108" y="148"/>
                      <a:pt x="107" y="147"/>
                    </a:cubicBezTo>
                    <a:cubicBezTo>
                      <a:pt x="111" y="151"/>
                      <a:pt x="117" y="149"/>
                      <a:pt x="120" y="151"/>
                    </a:cubicBezTo>
                    <a:cubicBezTo>
                      <a:pt x="121" y="151"/>
                      <a:pt x="122" y="151"/>
                      <a:pt x="123" y="151"/>
                    </a:cubicBezTo>
                    <a:cubicBezTo>
                      <a:pt x="123" y="151"/>
                      <a:pt x="123" y="151"/>
                      <a:pt x="122" y="151"/>
                    </a:cubicBezTo>
                    <a:cubicBezTo>
                      <a:pt x="123" y="151"/>
                      <a:pt x="123" y="151"/>
                      <a:pt x="123" y="151"/>
                    </a:cubicBezTo>
                    <a:cubicBezTo>
                      <a:pt x="123" y="151"/>
                      <a:pt x="124" y="152"/>
                      <a:pt x="124" y="152"/>
                    </a:cubicBezTo>
                    <a:cubicBezTo>
                      <a:pt x="124" y="152"/>
                      <a:pt x="123" y="151"/>
                      <a:pt x="123" y="151"/>
                    </a:cubicBezTo>
                    <a:cubicBezTo>
                      <a:pt x="124" y="151"/>
                      <a:pt x="125" y="151"/>
                      <a:pt x="126" y="151"/>
                    </a:cubicBezTo>
                    <a:cubicBezTo>
                      <a:pt x="127" y="152"/>
                      <a:pt x="127" y="152"/>
                      <a:pt x="127" y="152"/>
                    </a:cubicBezTo>
                    <a:cubicBezTo>
                      <a:pt x="127" y="152"/>
                      <a:pt x="127" y="152"/>
                      <a:pt x="127" y="152"/>
                    </a:cubicBezTo>
                    <a:cubicBezTo>
                      <a:pt x="128" y="152"/>
                      <a:pt x="128" y="151"/>
                      <a:pt x="127" y="151"/>
                    </a:cubicBezTo>
                    <a:cubicBezTo>
                      <a:pt x="128" y="151"/>
                      <a:pt x="129" y="150"/>
                      <a:pt x="129" y="150"/>
                    </a:cubicBezTo>
                    <a:cubicBezTo>
                      <a:pt x="130" y="152"/>
                      <a:pt x="132" y="150"/>
                      <a:pt x="133" y="151"/>
                    </a:cubicBezTo>
                    <a:cubicBezTo>
                      <a:pt x="134" y="151"/>
                      <a:pt x="135" y="151"/>
                      <a:pt x="136" y="151"/>
                    </a:cubicBezTo>
                    <a:cubicBezTo>
                      <a:pt x="138" y="150"/>
                      <a:pt x="139" y="150"/>
                      <a:pt x="139" y="149"/>
                    </a:cubicBezTo>
                    <a:cubicBezTo>
                      <a:pt x="139" y="149"/>
                      <a:pt x="140" y="149"/>
                      <a:pt x="139" y="149"/>
                    </a:cubicBezTo>
                    <a:cubicBezTo>
                      <a:pt x="140" y="149"/>
                      <a:pt x="142" y="149"/>
                      <a:pt x="143" y="149"/>
                    </a:cubicBezTo>
                    <a:cubicBezTo>
                      <a:pt x="143" y="150"/>
                      <a:pt x="143" y="150"/>
                      <a:pt x="143" y="150"/>
                    </a:cubicBezTo>
                    <a:cubicBezTo>
                      <a:pt x="146" y="148"/>
                      <a:pt x="146" y="148"/>
                      <a:pt x="146" y="148"/>
                    </a:cubicBezTo>
                    <a:cubicBezTo>
                      <a:pt x="148" y="148"/>
                      <a:pt x="149" y="149"/>
                      <a:pt x="147" y="150"/>
                    </a:cubicBezTo>
                    <a:cubicBezTo>
                      <a:pt x="151" y="148"/>
                      <a:pt x="150" y="149"/>
                      <a:pt x="153" y="147"/>
                    </a:cubicBezTo>
                    <a:cubicBezTo>
                      <a:pt x="153" y="147"/>
                      <a:pt x="153" y="147"/>
                      <a:pt x="153" y="147"/>
                    </a:cubicBezTo>
                    <a:cubicBezTo>
                      <a:pt x="154" y="147"/>
                      <a:pt x="156" y="146"/>
                      <a:pt x="157" y="146"/>
                    </a:cubicBezTo>
                    <a:cubicBezTo>
                      <a:pt x="158" y="146"/>
                      <a:pt x="159" y="146"/>
                      <a:pt x="160" y="146"/>
                    </a:cubicBezTo>
                    <a:cubicBezTo>
                      <a:pt x="162" y="145"/>
                      <a:pt x="164" y="145"/>
                      <a:pt x="166" y="144"/>
                    </a:cubicBezTo>
                    <a:cubicBezTo>
                      <a:pt x="167" y="143"/>
                      <a:pt x="169" y="142"/>
                      <a:pt x="171" y="141"/>
                    </a:cubicBezTo>
                    <a:cubicBezTo>
                      <a:pt x="173" y="139"/>
                      <a:pt x="175" y="138"/>
                      <a:pt x="176" y="137"/>
                    </a:cubicBezTo>
                    <a:cubicBezTo>
                      <a:pt x="174" y="137"/>
                      <a:pt x="180" y="135"/>
                      <a:pt x="178" y="134"/>
                    </a:cubicBezTo>
                    <a:cubicBezTo>
                      <a:pt x="179" y="134"/>
                      <a:pt x="180" y="133"/>
                      <a:pt x="180" y="134"/>
                    </a:cubicBezTo>
                    <a:cubicBezTo>
                      <a:pt x="181" y="133"/>
                      <a:pt x="182" y="132"/>
                      <a:pt x="183" y="131"/>
                    </a:cubicBezTo>
                    <a:cubicBezTo>
                      <a:pt x="183" y="129"/>
                      <a:pt x="184" y="128"/>
                      <a:pt x="184" y="127"/>
                    </a:cubicBezTo>
                    <a:cubicBezTo>
                      <a:pt x="185" y="127"/>
                      <a:pt x="184" y="128"/>
                      <a:pt x="185" y="128"/>
                    </a:cubicBezTo>
                    <a:cubicBezTo>
                      <a:pt x="185" y="127"/>
                      <a:pt x="185" y="126"/>
                      <a:pt x="185" y="126"/>
                    </a:cubicBezTo>
                    <a:cubicBezTo>
                      <a:pt x="186" y="126"/>
                      <a:pt x="185" y="127"/>
                      <a:pt x="185" y="128"/>
                    </a:cubicBezTo>
                    <a:cubicBezTo>
                      <a:pt x="187" y="124"/>
                      <a:pt x="185" y="123"/>
                      <a:pt x="184" y="122"/>
                    </a:cubicBezTo>
                    <a:cubicBezTo>
                      <a:pt x="185" y="120"/>
                      <a:pt x="185" y="119"/>
                      <a:pt x="185" y="118"/>
                    </a:cubicBezTo>
                    <a:cubicBezTo>
                      <a:pt x="185" y="117"/>
                      <a:pt x="186" y="116"/>
                      <a:pt x="186" y="119"/>
                    </a:cubicBezTo>
                    <a:cubicBezTo>
                      <a:pt x="186" y="118"/>
                      <a:pt x="187" y="116"/>
                      <a:pt x="187" y="114"/>
                    </a:cubicBezTo>
                    <a:cubicBezTo>
                      <a:pt x="187" y="112"/>
                      <a:pt x="187" y="110"/>
                      <a:pt x="186" y="110"/>
                    </a:cubicBezTo>
                    <a:cubicBezTo>
                      <a:pt x="186" y="110"/>
                      <a:pt x="186" y="108"/>
                      <a:pt x="186" y="108"/>
                    </a:cubicBezTo>
                    <a:cubicBezTo>
                      <a:pt x="186" y="105"/>
                      <a:pt x="186" y="105"/>
                      <a:pt x="185" y="102"/>
                    </a:cubicBezTo>
                    <a:cubicBezTo>
                      <a:pt x="185" y="103"/>
                      <a:pt x="185" y="103"/>
                      <a:pt x="185" y="103"/>
                    </a:cubicBezTo>
                    <a:cubicBezTo>
                      <a:pt x="183" y="102"/>
                      <a:pt x="184" y="100"/>
                      <a:pt x="183" y="98"/>
                    </a:cubicBezTo>
                    <a:cubicBezTo>
                      <a:pt x="183" y="98"/>
                      <a:pt x="183" y="98"/>
                      <a:pt x="183" y="98"/>
                    </a:cubicBezTo>
                    <a:cubicBezTo>
                      <a:pt x="183" y="93"/>
                      <a:pt x="182" y="96"/>
                      <a:pt x="181" y="91"/>
                    </a:cubicBezTo>
                    <a:cubicBezTo>
                      <a:pt x="180" y="92"/>
                      <a:pt x="180" y="92"/>
                      <a:pt x="180" y="92"/>
                    </a:cubicBezTo>
                    <a:cubicBezTo>
                      <a:pt x="179" y="92"/>
                      <a:pt x="179" y="91"/>
                      <a:pt x="179" y="89"/>
                    </a:cubicBezTo>
                    <a:cubicBezTo>
                      <a:pt x="179" y="88"/>
                      <a:pt x="178" y="86"/>
                      <a:pt x="177" y="85"/>
                    </a:cubicBezTo>
                    <a:cubicBezTo>
                      <a:pt x="177" y="85"/>
                      <a:pt x="177" y="86"/>
                      <a:pt x="177" y="86"/>
                    </a:cubicBezTo>
                    <a:cubicBezTo>
                      <a:pt x="176" y="86"/>
                      <a:pt x="176" y="84"/>
                      <a:pt x="176" y="83"/>
                    </a:cubicBezTo>
                    <a:cubicBezTo>
                      <a:pt x="176" y="82"/>
                      <a:pt x="176" y="80"/>
                      <a:pt x="175" y="79"/>
                    </a:cubicBezTo>
                    <a:cubicBezTo>
                      <a:pt x="175" y="79"/>
                      <a:pt x="176" y="79"/>
                      <a:pt x="176" y="80"/>
                    </a:cubicBezTo>
                    <a:cubicBezTo>
                      <a:pt x="173" y="76"/>
                      <a:pt x="175" y="80"/>
                      <a:pt x="172" y="78"/>
                    </a:cubicBezTo>
                    <a:cubicBezTo>
                      <a:pt x="172" y="77"/>
                      <a:pt x="174" y="77"/>
                      <a:pt x="172" y="76"/>
                    </a:cubicBezTo>
                    <a:cubicBezTo>
                      <a:pt x="172" y="75"/>
                      <a:pt x="170" y="75"/>
                      <a:pt x="168" y="74"/>
                    </a:cubicBezTo>
                    <a:cubicBezTo>
                      <a:pt x="166" y="73"/>
                      <a:pt x="164" y="73"/>
                      <a:pt x="163" y="71"/>
                    </a:cubicBezTo>
                    <a:cubicBezTo>
                      <a:pt x="164" y="72"/>
                      <a:pt x="164" y="73"/>
                      <a:pt x="163" y="72"/>
                    </a:cubicBezTo>
                    <a:cubicBezTo>
                      <a:pt x="161" y="72"/>
                      <a:pt x="158" y="68"/>
                      <a:pt x="155" y="69"/>
                    </a:cubicBezTo>
                    <a:cubicBezTo>
                      <a:pt x="155" y="69"/>
                      <a:pt x="155" y="68"/>
                      <a:pt x="155" y="68"/>
                    </a:cubicBezTo>
                    <a:cubicBezTo>
                      <a:pt x="155" y="68"/>
                      <a:pt x="153" y="68"/>
                      <a:pt x="152" y="67"/>
                    </a:cubicBezTo>
                    <a:cubicBezTo>
                      <a:pt x="151" y="67"/>
                      <a:pt x="150" y="66"/>
                      <a:pt x="150" y="66"/>
                    </a:cubicBezTo>
                    <a:cubicBezTo>
                      <a:pt x="150" y="65"/>
                      <a:pt x="148" y="63"/>
                      <a:pt x="146" y="62"/>
                    </a:cubicBezTo>
                    <a:cubicBezTo>
                      <a:pt x="145" y="61"/>
                      <a:pt x="143" y="59"/>
                      <a:pt x="144" y="58"/>
                    </a:cubicBezTo>
                    <a:cubicBezTo>
                      <a:pt x="144" y="58"/>
                      <a:pt x="143" y="57"/>
                      <a:pt x="143" y="56"/>
                    </a:cubicBezTo>
                    <a:cubicBezTo>
                      <a:pt x="142" y="55"/>
                      <a:pt x="141" y="54"/>
                      <a:pt x="141" y="54"/>
                    </a:cubicBezTo>
                    <a:cubicBezTo>
                      <a:pt x="142" y="54"/>
                      <a:pt x="142" y="54"/>
                      <a:pt x="142" y="54"/>
                    </a:cubicBezTo>
                    <a:cubicBezTo>
                      <a:pt x="140" y="51"/>
                      <a:pt x="139" y="51"/>
                      <a:pt x="138" y="50"/>
                    </a:cubicBezTo>
                    <a:cubicBezTo>
                      <a:pt x="138" y="49"/>
                      <a:pt x="138" y="50"/>
                      <a:pt x="139" y="50"/>
                    </a:cubicBezTo>
                    <a:cubicBezTo>
                      <a:pt x="137" y="45"/>
                      <a:pt x="137" y="45"/>
                      <a:pt x="134" y="42"/>
                    </a:cubicBezTo>
                    <a:cubicBezTo>
                      <a:pt x="135" y="41"/>
                      <a:pt x="135" y="41"/>
                      <a:pt x="135" y="41"/>
                    </a:cubicBezTo>
                    <a:cubicBezTo>
                      <a:pt x="135" y="41"/>
                      <a:pt x="134" y="41"/>
                      <a:pt x="134" y="40"/>
                    </a:cubicBezTo>
                    <a:cubicBezTo>
                      <a:pt x="134" y="38"/>
                      <a:pt x="133" y="37"/>
                      <a:pt x="132" y="35"/>
                    </a:cubicBezTo>
                    <a:cubicBezTo>
                      <a:pt x="132" y="33"/>
                      <a:pt x="131" y="31"/>
                      <a:pt x="129" y="30"/>
                    </a:cubicBezTo>
                    <a:cubicBezTo>
                      <a:pt x="130" y="30"/>
                      <a:pt x="130" y="30"/>
                      <a:pt x="130" y="30"/>
                    </a:cubicBezTo>
                    <a:cubicBezTo>
                      <a:pt x="126" y="26"/>
                      <a:pt x="125" y="17"/>
                      <a:pt x="120" y="18"/>
                    </a:cubicBezTo>
                    <a:cubicBezTo>
                      <a:pt x="120" y="18"/>
                      <a:pt x="120" y="18"/>
                      <a:pt x="119" y="17"/>
                    </a:cubicBezTo>
                    <a:cubicBezTo>
                      <a:pt x="118" y="16"/>
                      <a:pt x="117" y="16"/>
                      <a:pt x="117" y="16"/>
                    </a:cubicBezTo>
                    <a:cubicBezTo>
                      <a:pt x="120" y="20"/>
                      <a:pt x="116" y="17"/>
                      <a:pt x="117" y="18"/>
                    </a:cubicBezTo>
                    <a:cubicBezTo>
                      <a:pt x="115" y="17"/>
                      <a:pt x="114" y="14"/>
                      <a:pt x="116" y="16"/>
                    </a:cubicBezTo>
                    <a:cubicBezTo>
                      <a:pt x="116" y="16"/>
                      <a:pt x="116" y="16"/>
                      <a:pt x="116" y="16"/>
                    </a:cubicBezTo>
                    <a:cubicBezTo>
                      <a:pt x="117" y="16"/>
                      <a:pt x="116" y="15"/>
                      <a:pt x="115" y="13"/>
                    </a:cubicBezTo>
                    <a:cubicBezTo>
                      <a:pt x="114" y="12"/>
                      <a:pt x="113" y="11"/>
                      <a:pt x="113" y="11"/>
                    </a:cubicBezTo>
                    <a:cubicBezTo>
                      <a:pt x="109" y="8"/>
                      <a:pt x="105" y="5"/>
                      <a:pt x="101" y="3"/>
                    </a:cubicBezTo>
                    <a:cubicBezTo>
                      <a:pt x="97" y="1"/>
                      <a:pt x="92" y="0"/>
                      <a:pt x="87" y="0"/>
                    </a:cubicBezTo>
                    <a:cubicBezTo>
                      <a:pt x="88" y="1"/>
                      <a:pt x="88" y="1"/>
                      <a:pt x="88" y="1"/>
                    </a:cubicBezTo>
                    <a:cubicBezTo>
                      <a:pt x="88" y="1"/>
                      <a:pt x="87" y="1"/>
                      <a:pt x="86" y="1"/>
                    </a:cubicBezTo>
                    <a:cubicBezTo>
                      <a:pt x="86" y="2"/>
                      <a:pt x="85" y="2"/>
                      <a:pt x="85" y="2"/>
                    </a:cubicBezTo>
                    <a:cubicBezTo>
                      <a:pt x="84" y="1"/>
                      <a:pt x="83" y="1"/>
                      <a:pt x="86" y="0"/>
                    </a:cubicBezTo>
                    <a:cubicBezTo>
                      <a:pt x="85" y="0"/>
                      <a:pt x="84" y="0"/>
                      <a:pt x="83" y="1"/>
                    </a:cubicBezTo>
                    <a:cubicBezTo>
                      <a:pt x="83" y="1"/>
                      <a:pt x="83" y="1"/>
                      <a:pt x="83" y="1"/>
                    </a:cubicBezTo>
                    <a:cubicBezTo>
                      <a:pt x="83" y="1"/>
                      <a:pt x="82" y="2"/>
                      <a:pt x="82" y="2"/>
                    </a:cubicBezTo>
                    <a:cubicBezTo>
                      <a:pt x="78" y="2"/>
                      <a:pt x="84" y="0"/>
                      <a:pt x="82" y="0"/>
                    </a:cubicBezTo>
                    <a:cubicBezTo>
                      <a:pt x="80" y="1"/>
                      <a:pt x="80" y="1"/>
                      <a:pt x="80" y="1"/>
                    </a:cubicBezTo>
                    <a:cubicBezTo>
                      <a:pt x="81" y="1"/>
                      <a:pt x="81" y="1"/>
                      <a:pt x="81" y="1"/>
                    </a:cubicBezTo>
                    <a:cubicBezTo>
                      <a:pt x="79" y="2"/>
                      <a:pt x="79" y="2"/>
                      <a:pt x="77" y="3"/>
                    </a:cubicBezTo>
                    <a:cubicBezTo>
                      <a:pt x="75" y="3"/>
                      <a:pt x="76" y="2"/>
                      <a:pt x="75" y="3"/>
                    </a:cubicBezTo>
                    <a:cubicBezTo>
                      <a:pt x="75" y="3"/>
                      <a:pt x="75" y="3"/>
                      <a:pt x="74" y="3"/>
                    </a:cubicBezTo>
                    <a:cubicBezTo>
                      <a:pt x="70" y="5"/>
                      <a:pt x="70" y="5"/>
                      <a:pt x="70" y="5"/>
                    </a:cubicBezTo>
                    <a:cubicBezTo>
                      <a:pt x="72" y="5"/>
                      <a:pt x="72" y="5"/>
                      <a:pt x="72" y="5"/>
                    </a:cubicBezTo>
                    <a:cubicBezTo>
                      <a:pt x="71" y="6"/>
                      <a:pt x="69" y="7"/>
                      <a:pt x="71" y="7"/>
                    </a:cubicBezTo>
                    <a:cubicBezTo>
                      <a:pt x="70" y="7"/>
                      <a:pt x="69" y="7"/>
                      <a:pt x="68" y="8"/>
                    </a:cubicBezTo>
                    <a:cubicBezTo>
                      <a:pt x="66" y="9"/>
                      <a:pt x="65" y="9"/>
                      <a:pt x="63" y="11"/>
                    </a:cubicBezTo>
                    <a:cubicBezTo>
                      <a:pt x="61" y="13"/>
                      <a:pt x="58" y="15"/>
                      <a:pt x="58" y="16"/>
                    </a:cubicBezTo>
                    <a:cubicBezTo>
                      <a:pt x="57" y="18"/>
                      <a:pt x="55" y="20"/>
                      <a:pt x="53" y="22"/>
                    </a:cubicBezTo>
                    <a:cubicBezTo>
                      <a:pt x="54" y="22"/>
                      <a:pt x="55" y="22"/>
                      <a:pt x="53" y="24"/>
                    </a:cubicBezTo>
                    <a:cubicBezTo>
                      <a:pt x="52" y="22"/>
                      <a:pt x="50" y="27"/>
                      <a:pt x="47" y="28"/>
                    </a:cubicBezTo>
                    <a:cubicBezTo>
                      <a:pt x="48" y="27"/>
                      <a:pt x="47" y="29"/>
                      <a:pt x="47" y="30"/>
                    </a:cubicBezTo>
                    <a:cubicBezTo>
                      <a:pt x="46" y="32"/>
                      <a:pt x="45" y="33"/>
                      <a:pt x="47" y="32"/>
                    </a:cubicBezTo>
                    <a:cubicBezTo>
                      <a:pt x="46" y="34"/>
                      <a:pt x="46" y="32"/>
                      <a:pt x="45" y="33"/>
                    </a:cubicBezTo>
                    <a:cubicBezTo>
                      <a:pt x="44" y="35"/>
                      <a:pt x="43" y="37"/>
                      <a:pt x="41" y="40"/>
                    </a:cubicBezTo>
                    <a:cubicBezTo>
                      <a:pt x="41" y="40"/>
                      <a:pt x="41" y="40"/>
                      <a:pt x="41" y="40"/>
                    </a:cubicBezTo>
                    <a:cubicBezTo>
                      <a:pt x="41" y="41"/>
                      <a:pt x="41" y="41"/>
                      <a:pt x="41" y="41"/>
                    </a:cubicBezTo>
                    <a:cubicBezTo>
                      <a:pt x="40" y="42"/>
                      <a:pt x="40" y="42"/>
                      <a:pt x="40" y="42"/>
                    </a:cubicBezTo>
                    <a:cubicBezTo>
                      <a:pt x="39" y="44"/>
                      <a:pt x="39" y="44"/>
                      <a:pt x="39" y="44"/>
                    </a:cubicBezTo>
                    <a:cubicBezTo>
                      <a:pt x="39" y="45"/>
                      <a:pt x="38" y="47"/>
                      <a:pt x="37" y="48"/>
                    </a:cubicBezTo>
                    <a:cubicBezTo>
                      <a:pt x="38" y="48"/>
                      <a:pt x="38" y="48"/>
                      <a:pt x="38" y="49"/>
                    </a:cubicBezTo>
                    <a:cubicBezTo>
                      <a:pt x="38" y="49"/>
                      <a:pt x="38" y="50"/>
                      <a:pt x="37" y="50"/>
                    </a:cubicBezTo>
                    <a:cubicBezTo>
                      <a:pt x="36" y="51"/>
                      <a:pt x="35" y="51"/>
                      <a:pt x="35" y="51"/>
                    </a:cubicBezTo>
                    <a:cubicBezTo>
                      <a:pt x="35" y="52"/>
                      <a:pt x="37" y="53"/>
                      <a:pt x="35" y="54"/>
                    </a:cubicBezTo>
                    <a:cubicBezTo>
                      <a:pt x="35" y="54"/>
                      <a:pt x="36" y="54"/>
                      <a:pt x="35" y="54"/>
                    </a:cubicBezTo>
                    <a:cubicBezTo>
                      <a:pt x="32" y="59"/>
                      <a:pt x="29" y="64"/>
                      <a:pt x="25" y="67"/>
                    </a:cubicBezTo>
                    <a:cubicBezTo>
                      <a:pt x="24" y="68"/>
                      <a:pt x="22" y="69"/>
                      <a:pt x="21" y="69"/>
                    </a:cubicBezTo>
                    <a:cubicBezTo>
                      <a:pt x="21" y="69"/>
                      <a:pt x="21" y="69"/>
                      <a:pt x="21" y="69"/>
                    </a:cubicBezTo>
                    <a:cubicBezTo>
                      <a:pt x="20" y="70"/>
                      <a:pt x="20" y="70"/>
                      <a:pt x="20" y="70"/>
                    </a:cubicBezTo>
                    <a:cubicBezTo>
                      <a:pt x="17" y="71"/>
                      <a:pt x="17" y="71"/>
                      <a:pt x="17" y="71"/>
                    </a:cubicBezTo>
                    <a:cubicBezTo>
                      <a:pt x="14" y="72"/>
                      <a:pt x="12" y="73"/>
                      <a:pt x="8" y="74"/>
                    </a:cubicBezTo>
                    <a:cubicBezTo>
                      <a:pt x="10" y="74"/>
                      <a:pt x="9" y="74"/>
                      <a:pt x="8" y="75"/>
                    </a:cubicBezTo>
                    <a:cubicBezTo>
                      <a:pt x="9" y="75"/>
                      <a:pt x="9" y="76"/>
                      <a:pt x="9" y="76"/>
                    </a:cubicBezTo>
                    <a:cubicBezTo>
                      <a:pt x="9" y="76"/>
                      <a:pt x="8" y="76"/>
                      <a:pt x="6" y="77"/>
                    </a:cubicBezTo>
                    <a:cubicBezTo>
                      <a:pt x="6" y="77"/>
                      <a:pt x="5" y="77"/>
                      <a:pt x="5" y="78"/>
                    </a:cubicBezTo>
                    <a:cubicBezTo>
                      <a:pt x="4" y="78"/>
                      <a:pt x="4" y="78"/>
                      <a:pt x="4" y="78"/>
                    </a:cubicBezTo>
                    <a:cubicBezTo>
                      <a:pt x="4" y="79"/>
                      <a:pt x="3" y="80"/>
                      <a:pt x="2" y="81"/>
                    </a:cubicBezTo>
                    <a:cubicBezTo>
                      <a:pt x="1" y="82"/>
                      <a:pt x="0" y="83"/>
                      <a:pt x="0" y="83"/>
                    </a:cubicBezTo>
                    <a:cubicBezTo>
                      <a:pt x="1" y="82"/>
                      <a:pt x="1" y="82"/>
                      <a:pt x="1" y="82"/>
                    </a:cubicBezTo>
                    <a:cubicBezTo>
                      <a:pt x="1" y="83"/>
                      <a:pt x="2" y="83"/>
                      <a:pt x="3" y="83"/>
                    </a:cubicBezTo>
                    <a:cubicBezTo>
                      <a:pt x="5" y="83"/>
                      <a:pt x="6" y="83"/>
                      <a:pt x="7" y="84"/>
                    </a:cubicBezTo>
                    <a:cubicBezTo>
                      <a:pt x="7" y="83"/>
                      <a:pt x="9" y="82"/>
                      <a:pt x="10" y="82"/>
                    </a:cubicBezTo>
                    <a:cubicBezTo>
                      <a:pt x="12" y="81"/>
                      <a:pt x="14" y="81"/>
                      <a:pt x="15" y="79"/>
                    </a:cubicBezTo>
                    <a:cubicBezTo>
                      <a:pt x="15" y="79"/>
                      <a:pt x="14" y="80"/>
                      <a:pt x="15" y="80"/>
                    </a:cubicBezTo>
                    <a:cubicBezTo>
                      <a:pt x="15" y="78"/>
                      <a:pt x="16" y="78"/>
                      <a:pt x="18" y="77"/>
                    </a:cubicBezTo>
                    <a:cubicBezTo>
                      <a:pt x="18" y="78"/>
                      <a:pt x="18" y="78"/>
                      <a:pt x="18" y="78"/>
                    </a:cubicBezTo>
                    <a:cubicBezTo>
                      <a:pt x="19" y="77"/>
                      <a:pt x="20" y="76"/>
                      <a:pt x="22" y="76"/>
                    </a:cubicBezTo>
                    <a:cubicBezTo>
                      <a:pt x="22" y="76"/>
                      <a:pt x="23" y="76"/>
                      <a:pt x="23" y="75"/>
                    </a:cubicBezTo>
                    <a:cubicBezTo>
                      <a:pt x="24" y="75"/>
                      <a:pt x="25" y="75"/>
                      <a:pt x="25" y="75"/>
                    </a:cubicBezTo>
                    <a:cubicBezTo>
                      <a:pt x="28" y="74"/>
                      <a:pt x="30" y="72"/>
                      <a:pt x="33" y="70"/>
                    </a:cubicBezTo>
                    <a:cubicBezTo>
                      <a:pt x="32" y="69"/>
                      <a:pt x="32" y="69"/>
                      <a:pt x="32" y="69"/>
                    </a:cubicBezTo>
                    <a:cubicBezTo>
                      <a:pt x="33" y="68"/>
                      <a:pt x="33" y="68"/>
                      <a:pt x="34" y="68"/>
                    </a:cubicBezTo>
                    <a:cubicBezTo>
                      <a:pt x="34" y="66"/>
                      <a:pt x="31" y="71"/>
                      <a:pt x="31" y="69"/>
                    </a:cubicBezTo>
                    <a:cubicBezTo>
                      <a:pt x="32" y="69"/>
                      <a:pt x="34" y="67"/>
                      <a:pt x="36" y="65"/>
                    </a:cubicBezTo>
                    <a:cubicBezTo>
                      <a:pt x="38" y="63"/>
                      <a:pt x="39" y="60"/>
                      <a:pt x="41" y="60"/>
                    </a:cubicBezTo>
                    <a:cubicBezTo>
                      <a:pt x="42" y="58"/>
                      <a:pt x="39" y="60"/>
                      <a:pt x="41" y="58"/>
                    </a:cubicBezTo>
                    <a:cubicBezTo>
                      <a:pt x="41" y="58"/>
                      <a:pt x="41" y="58"/>
                      <a:pt x="41" y="58"/>
                    </a:cubicBezTo>
                    <a:cubicBezTo>
                      <a:pt x="41" y="57"/>
                      <a:pt x="41" y="57"/>
                      <a:pt x="41" y="57"/>
                    </a:cubicBezTo>
                    <a:cubicBezTo>
                      <a:pt x="42" y="56"/>
                      <a:pt x="43" y="56"/>
                      <a:pt x="43" y="56"/>
                    </a:cubicBezTo>
                    <a:cubicBezTo>
                      <a:pt x="43" y="56"/>
                      <a:pt x="43" y="57"/>
                      <a:pt x="43" y="57"/>
                    </a:cubicBezTo>
                    <a:cubicBezTo>
                      <a:pt x="44" y="56"/>
                      <a:pt x="45" y="52"/>
                      <a:pt x="46" y="51"/>
                    </a:cubicBezTo>
                    <a:cubicBezTo>
                      <a:pt x="44" y="53"/>
                      <a:pt x="44" y="53"/>
                      <a:pt x="44" y="53"/>
                    </a:cubicBezTo>
                    <a:cubicBezTo>
                      <a:pt x="45" y="52"/>
                      <a:pt x="46" y="50"/>
                      <a:pt x="47" y="48"/>
                    </a:cubicBezTo>
                    <a:cubicBezTo>
                      <a:pt x="47" y="47"/>
                      <a:pt x="47" y="46"/>
                      <a:pt x="48" y="45"/>
                    </a:cubicBezTo>
                    <a:cubicBezTo>
                      <a:pt x="48" y="44"/>
                      <a:pt x="48" y="44"/>
                      <a:pt x="48" y="44"/>
                    </a:cubicBezTo>
                    <a:cubicBezTo>
                      <a:pt x="49" y="43"/>
                      <a:pt x="49" y="43"/>
                      <a:pt x="49" y="43"/>
                    </a:cubicBezTo>
                    <a:cubicBezTo>
                      <a:pt x="50" y="41"/>
                      <a:pt x="51" y="38"/>
                      <a:pt x="52" y="35"/>
                    </a:cubicBezTo>
                    <a:cubicBezTo>
                      <a:pt x="51" y="36"/>
                      <a:pt x="51" y="36"/>
                      <a:pt x="51" y="36"/>
                    </a:cubicBezTo>
                    <a:cubicBezTo>
                      <a:pt x="53" y="31"/>
                      <a:pt x="54" y="33"/>
                      <a:pt x="56" y="29"/>
                    </a:cubicBezTo>
                    <a:cubicBezTo>
                      <a:pt x="56" y="29"/>
                      <a:pt x="56" y="29"/>
                      <a:pt x="56" y="29"/>
                    </a:cubicBezTo>
                    <a:cubicBezTo>
                      <a:pt x="56" y="28"/>
                      <a:pt x="57" y="26"/>
                      <a:pt x="57" y="25"/>
                    </a:cubicBezTo>
                    <a:cubicBezTo>
                      <a:pt x="57" y="27"/>
                      <a:pt x="60" y="24"/>
                      <a:pt x="59" y="26"/>
                    </a:cubicBezTo>
                    <a:cubicBezTo>
                      <a:pt x="61" y="22"/>
                      <a:pt x="60" y="24"/>
                      <a:pt x="61" y="20"/>
                    </a:cubicBezTo>
                    <a:cubicBezTo>
                      <a:pt x="62" y="20"/>
                      <a:pt x="62" y="20"/>
                      <a:pt x="62" y="20"/>
                    </a:cubicBezTo>
                    <a:cubicBezTo>
                      <a:pt x="62" y="19"/>
                      <a:pt x="62" y="19"/>
                      <a:pt x="63" y="17"/>
                    </a:cubicBezTo>
                    <a:cubicBezTo>
                      <a:pt x="62" y="19"/>
                      <a:pt x="65" y="17"/>
                      <a:pt x="64" y="19"/>
                    </a:cubicBezTo>
                    <a:cubicBezTo>
                      <a:pt x="67" y="18"/>
                      <a:pt x="68" y="16"/>
                      <a:pt x="69" y="15"/>
                    </a:cubicBezTo>
                    <a:cubicBezTo>
                      <a:pt x="70" y="14"/>
                      <a:pt x="71" y="13"/>
                      <a:pt x="72" y="13"/>
                    </a:cubicBezTo>
                    <a:cubicBezTo>
                      <a:pt x="73" y="10"/>
                      <a:pt x="68" y="15"/>
                      <a:pt x="69" y="14"/>
                    </a:cubicBezTo>
                    <a:cubicBezTo>
                      <a:pt x="68" y="14"/>
                      <a:pt x="70" y="11"/>
                      <a:pt x="71" y="11"/>
                    </a:cubicBezTo>
                    <a:cubicBezTo>
                      <a:pt x="72" y="10"/>
                      <a:pt x="75" y="12"/>
                      <a:pt x="78" y="10"/>
                    </a:cubicBezTo>
                    <a:cubicBezTo>
                      <a:pt x="78" y="10"/>
                      <a:pt x="78" y="10"/>
                      <a:pt x="77" y="11"/>
                    </a:cubicBezTo>
                    <a:cubicBezTo>
                      <a:pt x="79" y="11"/>
                      <a:pt x="80" y="9"/>
                      <a:pt x="82" y="9"/>
                    </a:cubicBezTo>
                    <a:cubicBezTo>
                      <a:pt x="82" y="8"/>
                      <a:pt x="84" y="9"/>
                      <a:pt x="84" y="7"/>
                    </a:cubicBezTo>
                    <a:cubicBezTo>
                      <a:pt x="84" y="7"/>
                      <a:pt x="80" y="8"/>
                      <a:pt x="80" y="8"/>
                    </a:cubicBezTo>
                    <a:cubicBezTo>
                      <a:pt x="82" y="8"/>
                      <a:pt x="83" y="7"/>
                      <a:pt x="84" y="6"/>
                    </a:cubicBezTo>
                    <a:cubicBezTo>
                      <a:pt x="84" y="6"/>
                      <a:pt x="84" y="6"/>
                      <a:pt x="84" y="6"/>
                    </a:cubicBezTo>
                    <a:cubicBezTo>
                      <a:pt x="85" y="6"/>
                      <a:pt x="86" y="6"/>
                      <a:pt x="87" y="6"/>
                    </a:cubicBezTo>
                    <a:cubicBezTo>
                      <a:pt x="87" y="6"/>
                      <a:pt x="86" y="7"/>
                      <a:pt x="86" y="7"/>
                    </a:cubicBezTo>
                    <a:cubicBezTo>
                      <a:pt x="87" y="7"/>
                      <a:pt x="87" y="7"/>
                      <a:pt x="88" y="7"/>
                    </a:cubicBezTo>
                    <a:cubicBezTo>
                      <a:pt x="88" y="8"/>
                      <a:pt x="86" y="8"/>
                      <a:pt x="85" y="8"/>
                    </a:cubicBezTo>
                    <a:cubicBezTo>
                      <a:pt x="84" y="8"/>
                      <a:pt x="84" y="8"/>
                      <a:pt x="84" y="8"/>
                    </a:cubicBezTo>
                    <a:cubicBezTo>
                      <a:pt x="84" y="9"/>
                      <a:pt x="83" y="9"/>
                      <a:pt x="82" y="9"/>
                    </a:cubicBezTo>
                    <a:cubicBezTo>
                      <a:pt x="83" y="10"/>
                      <a:pt x="84" y="9"/>
                      <a:pt x="84" y="9"/>
                    </a:cubicBezTo>
                    <a:cubicBezTo>
                      <a:pt x="85" y="9"/>
                      <a:pt x="85" y="9"/>
                      <a:pt x="85" y="9"/>
                    </a:cubicBezTo>
                    <a:cubicBezTo>
                      <a:pt x="85" y="9"/>
                      <a:pt x="86" y="9"/>
                      <a:pt x="85" y="9"/>
                    </a:cubicBezTo>
                    <a:cubicBezTo>
                      <a:pt x="87" y="7"/>
                      <a:pt x="89" y="9"/>
                      <a:pt x="91" y="8"/>
                    </a:cubicBezTo>
                    <a:cubicBezTo>
                      <a:pt x="91" y="9"/>
                      <a:pt x="91" y="9"/>
                      <a:pt x="91" y="9"/>
                    </a:cubicBezTo>
                    <a:cubicBezTo>
                      <a:pt x="91" y="9"/>
                      <a:pt x="92" y="8"/>
                      <a:pt x="93" y="9"/>
                    </a:cubicBezTo>
                    <a:cubicBezTo>
                      <a:pt x="91" y="10"/>
                      <a:pt x="91" y="10"/>
                      <a:pt x="91" y="10"/>
                    </a:cubicBezTo>
                    <a:cubicBezTo>
                      <a:pt x="94" y="9"/>
                      <a:pt x="95" y="11"/>
                      <a:pt x="97" y="11"/>
                    </a:cubicBezTo>
                    <a:cubicBezTo>
                      <a:pt x="93" y="10"/>
                      <a:pt x="96" y="10"/>
                      <a:pt x="95" y="9"/>
                    </a:cubicBezTo>
                    <a:cubicBezTo>
                      <a:pt x="100" y="9"/>
                      <a:pt x="97" y="12"/>
                      <a:pt x="102" y="14"/>
                    </a:cubicBezTo>
                    <a:cubicBezTo>
                      <a:pt x="101" y="13"/>
                      <a:pt x="100" y="12"/>
                      <a:pt x="101" y="12"/>
                    </a:cubicBezTo>
                    <a:cubicBezTo>
                      <a:pt x="102" y="13"/>
                      <a:pt x="103" y="14"/>
                      <a:pt x="103" y="14"/>
                    </a:cubicBezTo>
                    <a:cubicBezTo>
                      <a:pt x="106" y="16"/>
                      <a:pt x="103" y="13"/>
                      <a:pt x="105" y="14"/>
                    </a:cubicBezTo>
                    <a:cubicBezTo>
                      <a:pt x="105" y="15"/>
                      <a:pt x="107" y="14"/>
                      <a:pt x="108" y="15"/>
                    </a:cubicBezTo>
                    <a:cubicBezTo>
                      <a:pt x="108" y="16"/>
                      <a:pt x="108" y="16"/>
                      <a:pt x="108" y="16"/>
                    </a:cubicBezTo>
                    <a:cubicBezTo>
                      <a:pt x="111" y="19"/>
                      <a:pt x="110" y="15"/>
                      <a:pt x="112" y="19"/>
                    </a:cubicBezTo>
                    <a:cubicBezTo>
                      <a:pt x="112" y="19"/>
                      <a:pt x="110" y="18"/>
                      <a:pt x="110" y="18"/>
                    </a:cubicBezTo>
                    <a:cubicBezTo>
                      <a:pt x="112" y="20"/>
                      <a:pt x="112" y="20"/>
                      <a:pt x="112" y="20"/>
                    </a:cubicBezTo>
                    <a:cubicBezTo>
                      <a:pt x="111" y="20"/>
                      <a:pt x="111" y="20"/>
                      <a:pt x="111" y="20"/>
                    </a:cubicBezTo>
                    <a:cubicBezTo>
                      <a:pt x="113" y="21"/>
                      <a:pt x="113" y="22"/>
                      <a:pt x="115" y="24"/>
                    </a:cubicBezTo>
                    <a:cubicBezTo>
                      <a:pt x="115" y="23"/>
                      <a:pt x="116" y="23"/>
                      <a:pt x="117" y="24"/>
                    </a:cubicBezTo>
                    <a:cubicBezTo>
                      <a:pt x="118" y="26"/>
                      <a:pt x="116" y="24"/>
                      <a:pt x="118" y="26"/>
                    </a:cubicBezTo>
                    <a:cubicBezTo>
                      <a:pt x="117" y="26"/>
                      <a:pt x="116" y="26"/>
                      <a:pt x="116" y="25"/>
                    </a:cubicBezTo>
                    <a:cubicBezTo>
                      <a:pt x="116" y="25"/>
                      <a:pt x="115" y="25"/>
                      <a:pt x="115" y="25"/>
                    </a:cubicBezTo>
                    <a:cubicBezTo>
                      <a:pt x="115" y="26"/>
                      <a:pt x="117" y="28"/>
                      <a:pt x="118" y="29"/>
                    </a:cubicBezTo>
                    <a:cubicBezTo>
                      <a:pt x="118" y="28"/>
                      <a:pt x="117" y="28"/>
                      <a:pt x="117" y="27"/>
                    </a:cubicBezTo>
                    <a:cubicBezTo>
                      <a:pt x="121" y="30"/>
                      <a:pt x="121" y="30"/>
                      <a:pt x="121" y="30"/>
                    </a:cubicBezTo>
                    <a:cubicBezTo>
                      <a:pt x="121" y="31"/>
                      <a:pt x="120" y="31"/>
                      <a:pt x="120" y="30"/>
                    </a:cubicBezTo>
                    <a:cubicBezTo>
                      <a:pt x="120" y="31"/>
                      <a:pt x="121" y="31"/>
                      <a:pt x="122" y="32"/>
                    </a:cubicBezTo>
                    <a:cubicBezTo>
                      <a:pt x="121" y="32"/>
                      <a:pt x="120" y="33"/>
                      <a:pt x="119" y="32"/>
                    </a:cubicBezTo>
                    <a:cubicBezTo>
                      <a:pt x="122" y="35"/>
                      <a:pt x="122" y="35"/>
                      <a:pt x="122" y="35"/>
                    </a:cubicBezTo>
                    <a:cubicBezTo>
                      <a:pt x="122" y="35"/>
                      <a:pt x="122" y="37"/>
                      <a:pt x="122" y="36"/>
                    </a:cubicBezTo>
                    <a:cubicBezTo>
                      <a:pt x="122" y="37"/>
                      <a:pt x="123" y="38"/>
                      <a:pt x="124" y="40"/>
                    </a:cubicBezTo>
                    <a:cubicBezTo>
                      <a:pt x="124" y="40"/>
                      <a:pt x="125" y="41"/>
                      <a:pt x="125" y="41"/>
                    </a:cubicBezTo>
                    <a:cubicBezTo>
                      <a:pt x="126" y="42"/>
                      <a:pt x="126" y="43"/>
                      <a:pt x="126" y="43"/>
                    </a:cubicBezTo>
                    <a:cubicBezTo>
                      <a:pt x="126" y="43"/>
                      <a:pt x="126" y="43"/>
                      <a:pt x="126" y="43"/>
                    </a:cubicBezTo>
                    <a:cubicBezTo>
                      <a:pt x="126" y="43"/>
                      <a:pt x="126" y="43"/>
                      <a:pt x="126" y="43"/>
                    </a:cubicBezTo>
                    <a:cubicBezTo>
                      <a:pt x="127" y="43"/>
                      <a:pt x="127" y="43"/>
                      <a:pt x="127" y="44"/>
                    </a:cubicBezTo>
                    <a:cubicBezTo>
                      <a:pt x="128" y="47"/>
                      <a:pt x="128" y="50"/>
                      <a:pt x="130" y="52"/>
                    </a:cubicBezTo>
                    <a:cubicBezTo>
                      <a:pt x="130" y="55"/>
                      <a:pt x="130" y="55"/>
                      <a:pt x="130" y="55"/>
                    </a:cubicBezTo>
                    <a:cubicBezTo>
                      <a:pt x="132" y="57"/>
                      <a:pt x="130" y="52"/>
                      <a:pt x="133" y="56"/>
                    </a:cubicBezTo>
                    <a:cubicBezTo>
                      <a:pt x="135" y="58"/>
                      <a:pt x="133" y="57"/>
                      <a:pt x="133" y="59"/>
                    </a:cubicBezTo>
                    <a:cubicBezTo>
                      <a:pt x="134" y="60"/>
                      <a:pt x="137" y="61"/>
                      <a:pt x="138" y="65"/>
                    </a:cubicBezTo>
                    <a:cubicBezTo>
                      <a:pt x="137" y="64"/>
                      <a:pt x="137" y="63"/>
                      <a:pt x="136" y="62"/>
                    </a:cubicBezTo>
                    <a:close/>
                    <a:moveTo>
                      <a:pt x="164" y="82"/>
                    </a:moveTo>
                    <a:cubicBezTo>
                      <a:pt x="164" y="82"/>
                      <a:pt x="162" y="82"/>
                      <a:pt x="162" y="81"/>
                    </a:cubicBezTo>
                    <a:cubicBezTo>
                      <a:pt x="164" y="81"/>
                      <a:pt x="164" y="82"/>
                      <a:pt x="164" y="82"/>
                    </a:cubicBezTo>
                    <a:close/>
                    <a:moveTo>
                      <a:pt x="179" y="123"/>
                    </a:moveTo>
                    <a:cubicBezTo>
                      <a:pt x="179" y="122"/>
                      <a:pt x="179" y="122"/>
                      <a:pt x="180" y="121"/>
                    </a:cubicBezTo>
                    <a:cubicBezTo>
                      <a:pt x="180" y="121"/>
                      <a:pt x="180" y="122"/>
                      <a:pt x="179" y="123"/>
                    </a:cubicBezTo>
                    <a:close/>
                    <a:moveTo>
                      <a:pt x="54" y="152"/>
                    </a:moveTo>
                    <a:cubicBezTo>
                      <a:pt x="54" y="151"/>
                      <a:pt x="54" y="151"/>
                      <a:pt x="54" y="151"/>
                    </a:cubicBezTo>
                    <a:cubicBezTo>
                      <a:pt x="55" y="152"/>
                      <a:pt x="55" y="152"/>
                      <a:pt x="54" y="152"/>
                    </a:cubicBezTo>
                    <a:close/>
                    <a:moveTo>
                      <a:pt x="50" y="151"/>
                    </a:moveTo>
                    <a:cubicBezTo>
                      <a:pt x="50" y="151"/>
                      <a:pt x="50" y="152"/>
                      <a:pt x="50" y="152"/>
                    </a:cubicBezTo>
                    <a:cubicBezTo>
                      <a:pt x="50" y="152"/>
                      <a:pt x="51" y="152"/>
                      <a:pt x="52" y="152"/>
                    </a:cubicBezTo>
                    <a:cubicBezTo>
                      <a:pt x="51" y="151"/>
                      <a:pt x="51" y="151"/>
                      <a:pt x="50" y="151"/>
                    </a:cubicBezTo>
                    <a:close/>
                    <a:moveTo>
                      <a:pt x="75" y="3"/>
                    </a:moveTo>
                    <a:cubicBezTo>
                      <a:pt x="75" y="3"/>
                      <a:pt x="75" y="3"/>
                      <a:pt x="75" y="3"/>
                    </a:cubicBezTo>
                    <a:cubicBezTo>
                      <a:pt x="74" y="4"/>
                      <a:pt x="74" y="3"/>
                      <a:pt x="7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61" name="Freeform 470">
                <a:extLst>
                  <a:ext uri="{FF2B5EF4-FFF2-40B4-BE49-F238E27FC236}">
                    <a16:creationId xmlns:a16="http://schemas.microsoft.com/office/drawing/2014/main" id="{37603D69-56E8-4A83-803D-D7F4665EF925}"/>
                  </a:ext>
                </a:extLst>
              </p:cNvPr>
              <p:cNvSpPr>
                <a:spLocks/>
              </p:cNvSpPr>
              <p:nvPr userDrawn="1"/>
            </p:nvSpPr>
            <p:spPr bwMode="auto">
              <a:xfrm>
                <a:off x="4455" y="129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62" name="Freeform 471">
                <a:extLst>
                  <a:ext uri="{FF2B5EF4-FFF2-40B4-BE49-F238E27FC236}">
                    <a16:creationId xmlns:a16="http://schemas.microsoft.com/office/drawing/2014/main" id="{2272A94D-B935-4175-82AC-36071C99F24E}"/>
                  </a:ext>
                </a:extLst>
              </p:cNvPr>
              <p:cNvSpPr>
                <a:spLocks/>
              </p:cNvSpPr>
              <p:nvPr userDrawn="1"/>
            </p:nvSpPr>
            <p:spPr bwMode="auto">
              <a:xfrm>
                <a:off x="4192"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63" name="Freeform 472">
                <a:extLst>
                  <a:ext uri="{FF2B5EF4-FFF2-40B4-BE49-F238E27FC236}">
                    <a16:creationId xmlns:a16="http://schemas.microsoft.com/office/drawing/2014/main" id="{55C41090-B876-4D71-9666-B87FF510A3A6}"/>
                  </a:ext>
                </a:extLst>
              </p:cNvPr>
              <p:cNvSpPr>
                <a:spLocks/>
              </p:cNvSpPr>
              <p:nvPr userDrawn="1"/>
            </p:nvSpPr>
            <p:spPr bwMode="auto">
              <a:xfrm>
                <a:off x="4038" y="1377"/>
                <a:ext cx="4"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64" name="Freeform 473">
                <a:extLst>
                  <a:ext uri="{FF2B5EF4-FFF2-40B4-BE49-F238E27FC236}">
                    <a16:creationId xmlns:a16="http://schemas.microsoft.com/office/drawing/2014/main" id="{40F1CAC3-9B7B-4956-B6C6-5BB7FEE570B6}"/>
                  </a:ext>
                </a:extLst>
              </p:cNvPr>
              <p:cNvSpPr>
                <a:spLocks/>
              </p:cNvSpPr>
              <p:nvPr userDrawn="1"/>
            </p:nvSpPr>
            <p:spPr bwMode="auto">
              <a:xfrm>
                <a:off x="3734" y="1472"/>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65" name="Freeform 474">
                <a:extLst>
                  <a:ext uri="{FF2B5EF4-FFF2-40B4-BE49-F238E27FC236}">
                    <a16:creationId xmlns:a16="http://schemas.microsoft.com/office/drawing/2014/main" id="{A9B7400B-2EF4-482B-9363-3942AD3E2D6B}"/>
                  </a:ext>
                </a:extLst>
              </p:cNvPr>
              <p:cNvSpPr>
                <a:spLocks/>
              </p:cNvSpPr>
              <p:nvPr userDrawn="1"/>
            </p:nvSpPr>
            <p:spPr bwMode="auto">
              <a:xfrm>
                <a:off x="3649" y="1427"/>
                <a:ext cx="10" cy="5"/>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66" name="Freeform 475">
                <a:extLst>
                  <a:ext uri="{FF2B5EF4-FFF2-40B4-BE49-F238E27FC236}">
                    <a16:creationId xmlns:a16="http://schemas.microsoft.com/office/drawing/2014/main" id="{EFB8DACE-C427-4FE3-93F6-7AA2E416F283}"/>
                  </a:ext>
                </a:extLst>
              </p:cNvPr>
              <p:cNvSpPr>
                <a:spLocks/>
              </p:cNvSpPr>
              <p:nvPr userDrawn="1"/>
            </p:nvSpPr>
            <p:spPr bwMode="auto">
              <a:xfrm>
                <a:off x="3709" y="1452"/>
                <a:ext cx="15" cy="10"/>
              </a:xfrm>
              <a:custGeom>
                <a:avLst/>
                <a:gdLst>
                  <a:gd name="T0" fmla="*/ 3 w 3"/>
                  <a:gd name="T1" fmla="*/ 1 h 2"/>
                  <a:gd name="T2" fmla="*/ 0 w 3"/>
                  <a:gd name="T3" fmla="*/ 0 h 2"/>
                  <a:gd name="T4" fmla="*/ 1 w 3"/>
                  <a:gd name="T5" fmla="*/ 0 h 2"/>
                  <a:gd name="T6" fmla="*/ 3 w 3"/>
                  <a:gd name="T7" fmla="*/ 1 h 2"/>
                </a:gdLst>
                <a:ahLst/>
                <a:cxnLst>
                  <a:cxn ang="0">
                    <a:pos x="T0" y="T1"/>
                  </a:cxn>
                  <a:cxn ang="0">
                    <a:pos x="T2" y="T3"/>
                  </a:cxn>
                  <a:cxn ang="0">
                    <a:pos x="T4" y="T5"/>
                  </a:cxn>
                  <a:cxn ang="0">
                    <a:pos x="T6" y="T7"/>
                  </a:cxn>
                </a:cxnLst>
                <a:rect l="0" t="0" r="r" b="b"/>
                <a:pathLst>
                  <a:path w="3" h="2">
                    <a:moveTo>
                      <a:pt x="3" y="1"/>
                    </a:moveTo>
                    <a:cubicBezTo>
                      <a:pt x="3" y="0"/>
                      <a:pt x="2" y="0"/>
                      <a:pt x="0" y="0"/>
                    </a:cubicBezTo>
                    <a:cubicBezTo>
                      <a:pt x="0" y="0"/>
                      <a:pt x="1" y="0"/>
                      <a:pt x="1" y="0"/>
                    </a:cubicBezTo>
                    <a:cubicBezTo>
                      <a:pt x="0"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67" name="Freeform 476">
                <a:extLst>
                  <a:ext uri="{FF2B5EF4-FFF2-40B4-BE49-F238E27FC236}">
                    <a16:creationId xmlns:a16="http://schemas.microsoft.com/office/drawing/2014/main" id="{63272E21-64BF-4A82-BBC9-1F2C9051234B}"/>
                  </a:ext>
                </a:extLst>
              </p:cNvPr>
              <p:cNvSpPr>
                <a:spLocks/>
              </p:cNvSpPr>
              <p:nvPr userDrawn="1"/>
            </p:nvSpPr>
            <p:spPr bwMode="auto">
              <a:xfrm>
                <a:off x="3704" y="1452"/>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68" name="Freeform 477">
                <a:extLst>
                  <a:ext uri="{FF2B5EF4-FFF2-40B4-BE49-F238E27FC236}">
                    <a16:creationId xmlns:a16="http://schemas.microsoft.com/office/drawing/2014/main" id="{EE025E8F-BA1C-46A0-910C-10F7BAC77711}"/>
                  </a:ext>
                </a:extLst>
              </p:cNvPr>
              <p:cNvSpPr>
                <a:spLocks/>
              </p:cNvSpPr>
              <p:nvPr userDrawn="1"/>
            </p:nvSpPr>
            <p:spPr bwMode="auto">
              <a:xfrm>
                <a:off x="3789" y="1467"/>
                <a:ext cx="25" cy="15"/>
              </a:xfrm>
              <a:custGeom>
                <a:avLst/>
                <a:gdLst>
                  <a:gd name="T0" fmla="*/ 1 w 5"/>
                  <a:gd name="T1" fmla="*/ 1 h 3"/>
                  <a:gd name="T2" fmla="*/ 0 w 5"/>
                  <a:gd name="T3" fmla="*/ 2 h 3"/>
                  <a:gd name="T4" fmla="*/ 1 w 5"/>
                  <a:gd name="T5" fmla="*/ 1 h 3"/>
                </a:gdLst>
                <a:ahLst/>
                <a:cxnLst>
                  <a:cxn ang="0">
                    <a:pos x="T0" y="T1"/>
                  </a:cxn>
                  <a:cxn ang="0">
                    <a:pos x="T2" y="T3"/>
                  </a:cxn>
                  <a:cxn ang="0">
                    <a:pos x="T4" y="T5"/>
                  </a:cxn>
                </a:cxnLst>
                <a:rect l="0" t="0" r="r" b="b"/>
                <a:pathLst>
                  <a:path w="5" h="3">
                    <a:moveTo>
                      <a:pt x="1" y="1"/>
                    </a:moveTo>
                    <a:cubicBezTo>
                      <a:pt x="1" y="1"/>
                      <a:pt x="1" y="2"/>
                      <a:pt x="0" y="2"/>
                    </a:cubicBezTo>
                    <a:cubicBezTo>
                      <a:pt x="0" y="3"/>
                      <a:pt x="5"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69" name="Freeform 478">
                <a:extLst>
                  <a:ext uri="{FF2B5EF4-FFF2-40B4-BE49-F238E27FC236}">
                    <a16:creationId xmlns:a16="http://schemas.microsoft.com/office/drawing/2014/main" id="{54119DFD-0359-48FC-BF6F-38C068FF848F}"/>
                  </a:ext>
                </a:extLst>
              </p:cNvPr>
              <p:cNvSpPr>
                <a:spLocks/>
              </p:cNvSpPr>
              <p:nvPr userDrawn="1"/>
            </p:nvSpPr>
            <p:spPr bwMode="auto">
              <a:xfrm>
                <a:off x="3719"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70" name="Freeform 479">
                <a:extLst>
                  <a:ext uri="{FF2B5EF4-FFF2-40B4-BE49-F238E27FC236}">
                    <a16:creationId xmlns:a16="http://schemas.microsoft.com/office/drawing/2014/main" id="{9E2D7434-C6A5-4E93-BE8D-B6912FE04EA3}"/>
                  </a:ext>
                </a:extLst>
              </p:cNvPr>
              <p:cNvSpPr>
                <a:spLocks/>
              </p:cNvSpPr>
              <p:nvPr userDrawn="1"/>
            </p:nvSpPr>
            <p:spPr bwMode="auto">
              <a:xfrm>
                <a:off x="3759" y="1452"/>
                <a:ext cx="15" cy="0"/>
              </a:xfrm>
              <a:custGeom>
                <a:avLst/>
                <a:gdLst>
                  <a:gd name="T0" fmla="*/ 3 w 3"/>
                  <a:gd name="T1" fmla="*/ 1 w 3"/>
                  <a:gd name="T2" fmla="*/ 0 w 3"/>
                  <a:gd name="T3" fmla="*/ 3 w 3"/>
                </a:gdLst>
                <a:ahLst/>
                <a:cxnLst>
                  <a:cxn ang="0">
                    <a:pos x="T0" y="0"/>
                  </a:cxn>
                  <a:cxn ang="0">
                    <a:pos x="T1" y="0"/>
                  </a:cxn>
                  <a:cxn ang="0">
                    <a:pos x="T2" y="0"/>
                  </a:cxn>
                  <a:cxn ang="0">
                    <a:pos x="T3" y="0"/>
                  </a:cxn>
                </a:cxnLst>
                <a:rect l="0" t="0" r="r" b="b"/>
                <a:pathLst>
                  <a:path w="3">
                    <a:moveTo>
                      <a:pt x="3" y="0"/>
                    </a:moveTo>
                    <a:cubicBezTo>
                      <a:pt x="1" y="0"/>
                      <a:pt x="1" y="0"/>
                      <a:pt x="1" y="0"/>
                    </a:cubicBezTo>
                    <a:cubicBezTo>
                      <a:pt x="1" y="0"/>
                      <a:pt x="0" y="0"/>
                      <a:pt x="0" y="0"/>
                    </a:cubicBezTo>
                    <a:cubicBezTo>
                      <a:pt x="1" y="0"/>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71" name="Freeform 480">
                <a:extLst>
                  <a:ext uri="{FF2B5EF4-FFF2-40B4-BE49-F238E27FC236}">
                    <a16:creationId xmlns:a16="http://schemas.microsoft.com/office/drawing/2014/main" id="{73761518-E3D6-4D80-A856-A691EDC115B5}"/>
                  </a:ext>
                </a:extLst>
              </p:cNvPr>
              <p:cNvSpPr>
                <a:spLocks/>
              </p:cNvSpPr>
              <p:nvPr userDrawn="1"/>
            </p:nvSpPr>
            <p:spPr bwMode="auto">
              <a:xfrm>
                <a:off x="3749" y="1452"/>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72" name="Freeform 481">
                <a:extLst>
                  <a:ext uri="{FF2B5EF4-FFF2-40B4-BE49-F238E27FC236}">
                    <a16:creationId xmlns:a16="http://schemas.microsoft.com/office/drawing/2014/main" id="{B99D75CD-54A8-42D9-80E9-42401AB11FF8}"/>
                  </a:ext>
                </a:extLst>
              </p:cNvPr>
              <p:cNvSpPr>
                <a:spLocks/>
              </p:cNvSpPr>
              <p:nvPr userDrawn="1"/>
            </p:nvSpPr>
            <p:spPr bwMode="auto">
              <a:xfrm>
                <a:off x="3734"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73" name="Freeform 482">
                <a:extLst>
                  <a:ext uri="{FF2B5EF4-FFF2-40B4-BE49-F238E27FC236}">
                    <a16:creationId xmlns:a16="http://schemas.microsoft.com/office/drawing/2014/main" id="{70E1EE10-EF9E-4033-A05E-FB88324F1D77}"/>
                  </a:ext>
                </a:extLst>
              </p:cNvPr>
              <p:cNvSpPr>
                <a:spLocks/>
              </p:cNvSpPr>
              <p:nvPr userDrawn="1"/>
            </p:nvSpPr>
            <p:spPr bwMode="auto">
              <a:xfrm>
                <a:off x="3883" y="1432"/>
                <a:ext cx="15" cy="5"/>
              </a:xfrm>
              <a:custGeom>
                <a:avLst/>
                <a:gdLst>
                  <a:gd name="T0" fmla="*/ 1 w 3"/>
                  <a:gd name="T1" fmla="*/ 1 h 1"/>
                  <a:gd name="T2" fmla="*/ 3 w 3"/>
                  <a:gd name="T3" fmla="*/ 0 h 1"/>
                  <a:gd name="T4" fmla="*/ 2 w 3"/>
                  <a:gd name="T5" fmla="*/ 0 h 1"/>
                  <a:gd name="T6" fmla="*/ 1 w 3"/>
                  <a:gd name="T7" fmla="*/ 1 h 1"/>
                </a:gdLst>
                <a:ahLst/>
                <a:cxnLst>
                  <a:cxn ang="0">
                    <a:pos x="T0" y="T1"/>
                  </a:cxn>
                  <a:cxn ang="0">
                    <a:pos x="T2" y="T3"/>
                  </a:cxn>
                  <a:cxn ang="0">
                    <a:pos x="T4" y="T5"/>
                  </a:cxn>
                  <a:cxn ang="0">
                    <a:pos x="T6" y="T7"/>
                  </a:cxn>
                </a:cxnLst>
                <a:rect l="0" t="0" r="r" b="b"/>
                <a:pathLst>
                  <a:path w="3" h="1">
                    <a:moveTo>
                      <a:pt x="1" y="1"/>
                    </a:moveTo>
                    <a:cubicBezTo>
                      <a:pt x="3" y="0"/>
                      <a:pt x="3" y="0"/>
                      <a:pt x="3" y="0"/>
                    </a:cubicBezTo>
                    <a:cubicBezTo>
                      <a:pt x="3" y="0"/>
                      <a:pt x="2"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74" name="Freeform 483">
                <a:extLst>
                  <a:ext uri="{FF2B5EF4-FFF2-40B4-BE49-F238E27FC236}">
                    <a16:creationId xmlns:a16="http://schemas.microsoft.com/office/drawing/2014/main" id="{BE092545-995D-4D22-A3D0-73D75D8AEE44}"/>
                  </a:ext>
                </a:extLst>
              </p:cNvPr>
              <p:cNvSpPr>
                <a:spLocks/>
              </p:cNvSpPr>
              <p:nvPr userDrawn="1"/>
            </p:nvSpPr>
            <p:spPr bwMode="auto">
              <a:xfrm>
                <a:off x="3848" y="1432"/>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75" name="Freeform 484">
                <a:extLst>
                  <a:ext uri="{FF2B5EF4-FFF2-40B4-BE49-F238E27FC236}">
                    <a16:creationId xmlns:a16="http://schemas.microsoft.com/office/drawing/2014/main" id="{5FD59C0B-A738-4422-8A33-E9DB2669D40E}"/>
                  </a:ext>
                </a:extLst>
              </p:cNvPr>
              <p:cNvSpPr>
                <a:spLocks/>
              </p:cNvSpPr>
              <p:nvPr userDrawn="1"/>
            </p:nvSpPr>
            <p:spPr bwMode="auto">
              <a:xfrm>
                <a:off x="3873" y="1417"/>
                <a:ext cx="20" cy="10"/>
              </a:xfrm>
              <a:custGeom>
                <a:avLst/>
                <a:gdLst>
                  <a:gd name="T0" fmla="*/ 2 w 4"/>
                  <a:gd name="T1" fmla="*/ 1 h 2"/>
                  <a:gd name="T2" fmla="*/ 2 w 4"/>
                  <a:gd name="T3" fmla="*/ 0 h 2"/>
                  <a:gd name="T4" fmla="*/ 2 w 4"/>
                  <a:gd name="T5" fmla="*/ 1 h 2"/>
                </a:gdLst>
                <a:ahLst/>
                <a:cxnLst>
                  <a:cxn ang="0">
                    <a:pos x="T0" y="T1"/>
                  </a:cxn>
                  <a:cxn ang="0">
                    <a:pos x="T2" y="T3"/>
                  </a:cxn>
                  <a:cxn ang="0">
                    <a:pos x="T4" y="T5"/>
                  </a:cxn>
                </a:cxnLst>
                <a:rect l="0" t="0" r="r" b="b"/>
                <a:pathLst>
                  <a:path w="4" h="2">
                    <a:moveTo>
                      <a:pt x="2" y="1"/>
                    </a:moveTo>
                    <a:cubicBezTo>
                      <a:pt x="2" y="1"/>
                      <a:pt x="4" y="0"/>
                      <a:pt x="2" y="0"/>
                    </a:cubicBezTo>
                    <a:cubicBezTo>
                      <a:pt x="2" y="1"/>
                      <a:pt x="0"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76" name="Freeform 485">
                <a:extLst>
                  <a:ext uri="{FF2B5EF4-FFF2-40B4-BE49-F238E27FC236}">
                    <a16:creationId xmlns:a16="http://schemas.microsoft.com/office/drawing/2014/main" id="{C657D863-C6B7-4A64-BB05-4AE81A27371A}"/>
                  </a:ext>
                </a:extLst>
              </p:cNvPr>
              <p:cNvSpPr>
                <a:spLocks/>
              </p:cNvSpPr>
              <p:nvPr userDrawn="1"/>
            </p:nvSpPr>
            <p:spPr bwMode="auto">
              <a:xfrm>
                <a:off x="4042" y="1397"/>
                <a:ext cx="10" cy="10"/>
              </a:xfrm>
              <a:custGeom>
                <a:avLst/>
                <a:gdLst>
                  <a:gd name="T0" fmla="*/ 10 w 10"/>
                  <a:gd name="T1" fmla="*/ 5 h 10"/>
                  <a:gd name="T2" fmla="*/ 5 w 10"/>
                  <a:gd name="T3" fmla="*/ 0 h 10"/>
                  <a:gd name="T4" fmla="*/ 0 w 10"/>
                  <a:gd name="T5" fmla="*/ 10 h 10"/>
                  <a:gd name="T6" fmla="*/ 10 w 10"/>
                  <a:gd name="T7" fmla="*/ 5 h 10"/>
                </a:gdLst>
                <a:ahLst/>
                <a:cxnLst>
                  <a:cxn ang="0">
                    <a:pos x="T0" y="T1"/>
                  </a:cxn>
                  <a:cxn ang="0">
                    <a:pos x="T2" y="T3"/>
                  </a:cxn>
                  <a:cxn ang="0">
                    <a:pos x="T4" y="T5"/>
                  </a:cxn>
                  <a:cxn ang="0">
                    <a:pos x="T6" y="T7"/>
                  </a:cxn>
                </a:cxnLst>
                <a:rect l="0" t="0" r="r" b="b"/>
                <a:pathLst>
                  <a:path w="10" h="10">
                    <a:moveTo>
                      <a:pt x="10" y="5"/>
                    </a:moveTo>
                    <a:lnTo>
                      <a:pt x="5" y="0"/>
                    </a:lnTo>
                    <a:lnTo>
                      <a:pt x="0" y="10"/>
                    </a:lnTo>
                    <a:lnTo>
                      <a:pt x="1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77" name="Freeform 486">
                <a:extLst>
                  <a:ext uri="{FF2B5EF4-FFF2-40B4-BE49-F238E27FC236}">
                    <a16:creationId xmlns:a16="http://schemas.microsoft.com/office/drawing/2014/main" id="{43500C9D-F4CD-46A6-98FF-555B6B6D499F}"/>
                  </a:ext>
                </a:extLst>
              </p:cNvPr>
              <p:cNvSpPr>
                <a:spLocks/>
              </p:cNvSpPr>
              <p:nvPr userDrawn="1"/>
            </p:nvSpPr>
            <p:spPr bwMode="auto">
              <a:xfrm>
                <a:off x="4182" y="1417"/>
                <a:ext cx="20" cy="10"/>
              </a:xfrm>
              <a:custGeom>
                <a:avLst/>
                <a:gdLst>
                  <a:gd name="T0" fmla="*/ 3 w 4"/>
                  <a:gd name="T1" fmla="*/ 0 h 2"/>
                  <a:gd name="T2" fmla="*/ 0 w 4"/>
                  <a:gd name="T3" fmla="*/ 1 h 2"/>
                  <a:gd name="T4" fmla="*/ 1 w 4"/>
                  <a:gd name="T5" fmla="*/ 2 h 2"/>
                  <a:gd name="T6" fmla="*/ 1 w 4"/>
                  <a:gd name="T7" fmla="*/ 2 h 2"/>
                  <a:gd name="T8" fmla="*/ 3 w 4"/>
                  <a:gd name="T9" fmla="*/ 0 h 2"/>
                </a:gdLst>
                <a:ahLst/>
                <a:cxnLst>
                  <a:cxn ang="0">
                    <a:pos x="T0" y="T1"/>
                  </a:cxn>
                  <a:cxn ang="0">
                    <a:pos x="T2" y="T3"/>
                  </a:cxn>
                  <a:cxn ang="0">
                    <a:pos x="T4" y="T5"/>
                  </a:cxn>
                  <a:cxn ang="0">
                    <a:pos x="T6" y="T7"/>
                  </a:cxn>
                  <a:cxn ang="0">
                    <a:pos x="T8" y="T9"/>
                  </a:cxn>
                </a:cxnLst>
                <a:rect l="0" t="0" r="r" b="b"/>
                <a:pathLst>
                  <a:path w="4" h="2">
                    <a:moveTo>
                      <a:pt x="3" y="0"/>
                    </a:moveTo>
                    <a:cubicBezTo>
                      <a:pt x="1" y="0"/>
                      <a:pt x="2" y="2"/>
                      <a:pt x="0" y="1"/>
                    </a:cubicBezTo>
                    <a:cubicBezTo>
                      <a:pt x="0" y="1"/>
                      <a:pt x="0" y="1"/>
                      <a:pt x="1" y="2"/>
                    </a:cubicBezTo>
                    <a:cubicBezTo>
                      <a:pt x="1" y="2"/>
                      <a:pt x="2" y="2"/>
                      <a:pt x="1" y="2"/>
                    </a:cubicBezTo>
                    <a:cubicBezTo>
                      <a:pt x="3" y="2"/>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78" name="Freeform 487">
                <a:extLst>
                  <a:ext uri="{FF2B5EF4-FFF2-40B4-BE49-F238E27FC236}">
                    <a16:creationId xmlns:a16="http://schemas.microsoft.com/office/drawing/2014/main" id="{02FD2B68-5E88-43A8-BAC4-BCE8AE808B52}"/>
                  </a:ext>
                </a:extLst>
              </p:cNvPr>
              <p:cNvSpPr>
                <a:spLocks/>
              </p:cNvSpPr>
              <p:nvPr userDrawn="1"/>
            </p:nvSpPr>
            <p:spPr bwMode="auto">
              <a:xfrm>
                <a:off x="4187" y="14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79" name="Freeform 488">
                <a:extLst>
                  <a:ext uri="{FF2B5EF4-FFF2-40B4-BE49-F238E27FC236}">
                    <a16:creationId xmlns:a16="http://schemas.microsoft.com/office/drawing/2014/main" id="{8C8465E7-A8F8-40CA-A6DC-6605E9BDF5B6}"/>
                  </a:ext>
                </a:extLst>
              </p:cNvPr>
              <p:cNvSpPr>
                <a:spLocks/>
              </p:cNvSpPr>
              <p:nvPr userDrawn="1"/>
            </p:nvSpPr>
            <p:spPr bwMode="auto">
              <a:xfrm>
                <a:off x="3560" y="1112"/>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80" name="Freeform 489">
                <a:extLst>
                  <a:ext uri="{FF2B5EF4-FFF2-40B4-BE49-F238E27FC236}">
                    <a16:creationId xmlns:a16="http://schemas.microsoft.com/office/drawing/2014/main" id="{372F99D6-7648-467E-A28F-9627C28B9D71}"/>
                  </a:ext>
                </a:extLst>
              </p:cNvPr>
              <p:cNvSpPr>
                <a:spLocks/>
              </p:cNvSpPr>
              <p:nvPr userDrawn="1"/>
            </p:nvSpPr>
            <p:spPr bwMode="auto">
              <a:xfrm>
                <a:off x="3555" y="1127"/>
                <a:ext cx="5" cy="10"/>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2"/>
                      <a:pt x="0" y="2"/>
                      <a:pt x="0" y="2"/>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81" name="Freeform 490">
                <a:extLst>
                  <a:ext uri="{FF2B5EF4-FFF2-40B4-BE49-F238E27FC236}">
                    <a16:creationId xmlns:a16="http://schemas.microsoft.com/office/drawing/2014/main" id="{A1E1BA97-99BD-4814-9DC4-0E2C8300AE16}"/>
                  </a:ext>
                </a:extLst>
              </p:cNvPr>
              <p:cNvSpPr>
                <a:spLocks/>
              </p:cNvSpPr>
              <p:nvPr userDrawn="1"/>
            </p:nvSpPr>
            <p:spPr bwMode="auto">
              <a:xfrm>
                <a:off x="4391" y="1142"/>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82" name="Freeform 491">
                <a:extLst>
                  <a:ext uri="{FF2B5EF4-FFF2-40B4-BE49-F238E27FC236}">
                    <a16:creationId xmlns:a16="http://schemas.microsoft.com/office/drawing/2014/main" id="{C2766DBD-F063-4A80-8FD5-8492ED1581FF}"/>
                  </a:ext>
                </a:extLst>
              </p:cNvPr>
              <p:cNvSpPr>
                <a:spLocks/>
              </p:cNvSpPr>
              <p:nvPr userDrawn="1"/>
            </p:nvSpPr>
            <p:spPr bwMode="auto">
              <a:xfrm>
                <a:off x="4291" y="1077"/>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83" name="Freeform 492">
                <a:extLst>
                  <a:ext uri="{FF2B5EF4-FFF2-40B4-BE49-F238E27FC236}">
                    <a16:creationId xmlns:a16="http://schemas.microsoft.com/office/drawing/2014/main" id="{8680F75F-FF29-4251-88A0-2890A13F5656}"/>
                  </a:ext>
                </a:extLst>
              </p:cNvPr>
              <p:cNvSpPr>
                <a:spLocks/>
              </p:cNvSpPr>
              <p:nvPr userDrawn="1"/>
            </p:nvSpPr>
            <p:spPr bwMode="auto">
              <a:xfrm>
                <a:off x="4217" y="997"/>
                <a:ext cx="5" cy="1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1" y="3"/>
                      <a:pt x="1" y="3"/>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84" name="Freeform 493">
                <a:extLst>
                  <a:ext uri="{FF2B5EF4-FFF2-40B4-BE49-F238E27FC236}">
                    <a16:creationId xmlns:a16="http://schemas.microsoft.com/office/drawing/2014/main" id="{31231823-FA5D-4ACB-9416-7B1925352DDA}"/>
                  </a:ext>
                </a:extLst>
              </p:cNvPr>
              <p:cNvSpPr>
                <a:spLocks/>
              </p:cNvSpPr>
              <p:nvPr userDrawn="1"/>
            </p:nvSpPr>
            <p:spPr bwMode="auto">
              <a:xfrm>
                <a:off x="4421" y="71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85" name="Freeform 494">
                <a:extLst>
                  <a:ext uri="{FF2B5EF4-FFF2-40B4-BE49-F238E27FC236}">
                    <a16:creationId xmlns:a16="http://schemas.microsoft.com/office/drawing/2014/main" id="{394BE35D-90FF-4019-98F7-7C9E88C878E5}"/>
                  </a:ext>
                </a:extLst>
              </p:cNvPr>
              <p:cNvSpPr>
                <a:spLocks/>
              </p:cNvSpPr>
              <p:nvPr userDrawn="1"/>
            </p:nvSpPr>
            <p:spPr bwMode="auto">
              <a:xfrm>
                <a:off x="4426" y="68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86" name="Freeform 495">
                <a:extLst>
                  <a:ext uri="{FF2B5EF4-FFF2-40B4-BE49-F238E27FC236}">
                    <a16:creationId xmlns:a16="http://schemas.microsoft.com/office/drawing/2014/main" id="{DBE200C0-650E-4E64-87A7-B08D4C9D278B}"/>
                  </a:ext>
                </a:extLst>
              </p:cNvPr>
              <p:cNvSpPr>
                <a:spLocks/>
              </p:cNvSpPr>
              <p:nvPr userDrawn="1"/>
            </p:nvSpPr>
            <p:spPr bwMode="auto">
              <a:xfrm>
                <a:off x="4426" y="668"/>
                <a:ext cx="15" cy="15"/>
              </a:xfrm>
              <a:custGeom>
                <a:avLst/>
                <a:gdLst>
                  <a:gd name="T0" fmla="*/ 3 w 3"/>
                  <a:gd name="T1" fmla="*/ 1 h 3"/>
                  <a:gd name="T2" fmla="*/ 1 w 3"/>
                  <a:gd name="T3" fmla="*/ 3 h 3"/>
                  <a:gd name="T4" fmla="*/ 0 w 3"/>
                  <a:gd name="T5" fmla="*/ 2 h 3"/>
                  <a:gd name="T6" fmla="*/ 1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0"/>
                      <a:pt x="2" y="2"/>
                      <a:pt x="1" y="3"/>
                    </a:cubicBezTo>
                    <a:cubicBezTo>
                      <a:pt x="0" y="2"/>
                      <a:pt x="0" y="2"/>
                      <a:pt x="0" y="2"/>
                    </a:cubicBezTo>
                    <a:cubicBezTo>
                      <a:pt x="1" y="3"/>
                      <a:pt x="1" y="3"/>
                      <a:pt x="1"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87" name="Freeform 496">
                <a:extLst>
                  <a:ext uri="{FF2B5EF4-FFF2-40B4-BE49-F238E27FC236}">
                    <a16:creationId xmlns:a16="http://schemas.microsoft.com/office/drawing/2014/main" id="{EE22564E-5F35-4D4B-9661-6A65437A2E3A}"/>
                  </a:ext>
                </a:extLst>
              </p:cNvPr>
              <p:cNvSpPr>
                <a:spLocks/>
              </p:cNvSpPr>
              <p:nvPr userDrawn="1"/>
            </p:nvSpPr>
            <p:spPr bwMode="auto">
              <a:xfrm>
                <a:off x="4455" y="668"/>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88" name="Freeform 497">
                <a:extLst>
                  <a:ext uri="{FF2B5EF4-FFF2-40B4-BE49-F238E27FC236}">
                    <a16:creationId xmlns:a16="http://schemas.microsoft.com/office/drawing/2014/main" id="{2E68E1CF-495D-4234-AF8A-84FC01A90270}"/>
                  </a:ext>
                </a:extLst>
              </p:cNvPr>
              <p:cNvSpPr>
                <a:spLocks/>
              </p:cNvSpPr>
              <p:nvPr userDrawn="1"/>
            </p:nvSpPr>
            <p:spPr bwMode="auto">
              <a:xfrm>
                <a:off x="4455" y="673"/>
                <a:ext cx="5" cy="0"/>
              </a:xfrm>
              <a:custGeom>
                <a:avLst/>
                <a:gdLst>
                  <a:gd name="T0" fmla="*/ 0 w 1"/>
                  <a:gd name="T1" fmla="*/ 0 w 1"/>
                </a:gdLst>
                <a:ahLst/>
                <a:cxnLst>
                  <a:cxn ang="0">
                    <a:pos x="T0" y="0"/>
                  </a:cxn>
                  <a:cxn ang="0">
                    <a:pos x="T1" y="0"/>
                  </a:cxn>
                </a:cxnLst>
                <a:rect l="0" t="0" r="r" b="b"/>
                <a:pathLst>
                  <a:path w="1">
                    <a:moveTo>
                      <a:pt x="0" y="0"/>
                    </a:move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89" name="Freeform 498">
                <a:extLst>
                  <a:ext uri="{FF2B5EF4-FFF2-40B4-BE49-F238E27FC236}">
                    <a16:creationId xmlns:a16="http://schemas.microsoft.com/office/drawing/2014/main" id="{DE5FD50F-EE61-45B1-84E3-8944FEAD814B}"/>
                  </a:ext>
                </a:extLst>
              </p:cNvPr>
              <p:cNvSpPr>
                <a:spLocks/>
              </p:cNvSpPr>
              <p:nvPr userDrawn="1"/>
            </p:nvSpPr>
            <p:spPr bwMode="auto">
              <a:xfrm>
                <a:off x="4460" y="6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90" name="Freeform 499">
                <a:extLst>
                  <a:ext uri="{FF2B5EF4-FFF2-40B4-BE49-F238E27FC236}">
                    <a16:creationId xmlns:a16="http://schemas.microsoft.com/office/drawing/2014/main" id="{990CC4CF-74DE-424B-AC2D-47B8A25C1DEF}"/>
                  </a:ext>
                </a:extLst>
              </p:cNvPr>
              <p:cNvSpPr>
                <a:spLocks/>
              </p:cNvSpPr>
              <p:nvPr userDrawn="1"/>
            </p:nvSpPr>
            <p:spPr bwMode="auto">
              <a:xfrm>
                <a:off x="4460"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91" name="Freeform 500">
                <a:extLst>
                  <a:ext uri="{FF2B5EF4-FFF2-40B4-BE49-F238E27FC236}">
                    <a16:creationId xmlns:a16="http://schemas.microsoft.com/office/drawing/2014/main" id="{F619DCB9-A4D9-448A-BDE1-8B0CDE404916}"/>
                  </a:ext>
                </a:extLst>
              </p:cNvPr>
              <p:cNvSpPr>
                <a:spLocks/>
              </p:cNvSpPr>
              <p:nvPr userDrawn="1"/>
            </p:nvSpPr>
            <p:spPr bwMode="auto">
              <a:xfrm>
                <a:off x="4455" y="65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92" name="Freeform 501">
                <a:extLst>
                  <a:ext uri="{FF2B5EF4-FFF2-40B4-BE49-F238E27FC236}">
                    <a16:creationId xmlns:a16="http://schemas.microsoft.com/office/drawing/2014/main" id="{3E72047F-5A4D-4239-9BE8-E5B452E8459A}"/>
                  </a:ext>
                </a:extLst>
              </p:cNvPr>
              <p:cNvSpPr>
                <a:spLocks/>
              </p:cNvSpPr>
              <p:nvPr userDrawn="1"/>
            </p:nvSpPr>
            <p:spPr bwMode="auto">
              <a:xfrm>
                <a:off x="4451" y="663"/>
                <a:ext cx="4"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93" name="Freeform 502">
                <a:extLst>
                  <a:ext uri="{FF2B5EF4-FFF2-40B4-BE49-F238E27FC236}">
                    <a16:creationId xmlns:a16="http://schemas.microsoft.com/office/drawing/2014/main" id="{1C32C76F-21B4-4684-BA31-B80873BB920E}"/>
                  </a:ext>
                </a:extLst>
              </p:cNvPr>
              <p:cNvSpPr>
                <a:spLocks/>
              </p:cNvSpPr>
              <p:nvPr userDrawn="1"/>
            </p:nvSpPr>
            <p:spPr bwMode="auto">
              <a:xfrm>
                <a:off x="4431" y="668"/>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94" name="Freeform 503">
                <a:extLst>
                  <a:ext uri="{FF2B5EF4-FFF2-40B4-BE49-F238E27FC236}">
                    <a16:creationId xmlns:a16="http://schemas.microsoft.com/office/drawing/2014/main" id="{7C6603A0-5B91-407E-AD26-DCB548B02206}"/>
                  </a:ext>
                </a:extLst>
              </p:cNvPr>
              <p:cNvSpPr>
                <a:spLocks/>
              </p:cNvSpPr>
              <p:nvPr userDrawn="1"/>
            </p:nvSpPr>
            <p:spPr bwMode="auto">
              <a:xfrm>
                <a:off x="4470" y="65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95" name="Freeform 504">
                <a:extLst>
                  <a:ext uri="{FF2B5EF4-FFF2-40B4-BE49-F238E27FC236}">
                    <a16:creationId xmlns:a16="http://schemas.microsoft.com/office/drawing/2014/main" id="{CA73B848-CB3E-4645-82CB-8B85C6A86A51}"/>
                  </a:ext>
                </a:extLst>
              </p:cNvPr>
              <p:cNvSpPr>
                <a:spLocks/>
              </p:cNvSpPr>
              <p:nvPr userDrawn="1"/>
            </p:nvSpPr>
            <p:spPr bwMode="auto">
              <a:xfrm>
                <a:off x="4470" y="64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96" name="Oval 505">
                <a:extLst>
                  <a:ext uri="{FF2B5EF4-FFF2-40B4-BE49-F238E27FC236}">
                    <a16:creationId xmlns:a16="http://schemas.microsoft.com/office/drawing/2014/main" id="{65379AAE-F3F0-4782-A5FE-5CA088E900B6}"/>
                  </a:ext>
                </a:extLst>
              </p:cNvPr>
              <p:cNvSpPr>
                <a:spLocks noChangeArrowheads="1"/>
              </p:cNvSpPr>
              <p:nvPr userDrawn="1"/>
            </p:nvSpPr>
            <p:spPr bwMode="auto">
              <a:xfrm>
                <a:off x="4455" y="653"/>
                <a:ext cx="1" cy="1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97" name="Freeform 506">
                <a:extLst>
                  <a:ext uri="{FF2B5EF4-FFF2-40B4-BE49-F238E27FC236}">
                    <a16:creationId xmlns:a16="http://schemas.microsoft.com/office/drawing/2014/main" id="{8AF08863-7BBA-4864-8703-65B18C5C8960}"/>
                  </a:ext>
                </a:extLst>
              </p:cNvPr>
              <p:cNvSpPr>
                <a:spLocks/>
              </p:cNvSpPr>
              <p:nvPr userDrawn="1"/>
            </p:nvSpPr>
            <p:spPr bwMode="auto">
              <a:xfrm>
                <a:off x="4485" y="643"/>
                <a:ext cx="0" cy="10"/>
              </a:xfrm>
              <a:custGeom>
                <a:avLst/>
                <a:gdLst>
                  <a:gd name="T0" fmla="*/ 5 h 10"/>
                  <a:gd name="T1" fmla="*/ 10 h 10"/>
                  <a:gd name="T2" fmla="*/ 0 h 10"/>
                  <a:gd name="T3" fmla="*/ 5 h 10"/>
                </a:gdLst>
                <a:ahLst/>
                <a:cxnLst>
                  <a:cxn ang="0">
                    <a:pos x="0" y="T0"/>
                  </a:cxn>
                  <a:cxn ang="0">
                    <a:pos x="0" y="T1"/>
                  </a:cxn>
                  <a:cxn ang="0">
                    <a:pos x="0" y="T2"/>
                  </a:cxn>
                  <a:cxn ang="0">
                    <a:pos x="0" y="T3"/>
                  </a:cxn>
                </a:cxnLst>
                <a:rect l="0" t="0" r="r" b="b"/>
                <a:pathLst>
                  <a:path h="10">
                    <a:moveTo>
                      <a:pt x="0" y="5"/>
                    </a:moveTo>
                    <a:lnTo>
                      <a:pt x="0"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98" name="Freeform 507">
                <a:extLst>
                  <a:ext uri="{FF2B5EF4-FFF2-40B4-BE49-F238E27FC236}">
                    <a16:creationId xmlns:a16="http://schemas.microsoft.com/office/drawing/2014/main" id="{683E19D6-16C8-4AEF-98FF-16C0C5891B89}"/>
                  </a:ext>
                </a:extLst>
              </p:cNvPr>
              <p:cNvSpPr>
                <a:spLocks/>
              </p:cNvSpPr>
              <p:nvPr userDrawn="1"/>
            </p:nvSpPr>
            <p:spPr bwMode="auto">
              <a:xfrm>
                <a:off x="4490" y="638"/>
                <a:ext cx="10" cy="10"/>
              </a:xfrm>
              <a:custGeom>
                <a:avLst/>
                <a:gdLst>
                  <a:gd name="T0" fmla="*/ 0 w 2"/>
                  <a:gd name="T1" fmla="*/ 1 h 2"/>
                  <a:gd name="T2" fmla="*/ 1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1" y="2"/>
                    </a:cubicBezTo>
                    <a:cubicBezTo>
                      <a:pt x="2" y="2"/>
                      <a:pt x="2" y="1"/>
                      <a:pt x="2"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99" name="Freeform 508">
                <a:extLst>
                  <a:ext uri="{FF2B5EF4-FFF2-40B4-BE49-F238E27FC236}">
                    <a16:creationId xmlns:a16="http://schemas.microsoft.com/office/drawing/2014/main" id="{18731A96-8363-44AD-A6DE-7B8D59B4BBC3}"/>
                  </a:ext>
                </a:extLst>
              </p:cNvPr>
              <p:cNvSpPr>
                <a:spLocks/>
              </p:cNvSpPr>
              <p:nvPr userDrawn="1"/>
            </p:nvSpPr>
            <p:spPr bwMode="auto">
              <a:xfrm>
                <a:off x="4500"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00" name="Freeform 509">
                <a:extLst>
                  <a:ext uri="{FF2B5EF4-FFF2-40B4-BE49-F238E27FC236}">
                    <a16:creationId xmlns:a16="http://schemas.microsoft.com/office/drawing/2014/main" id="{B2A1D3F7-B46F-48D2-A9DC-01926C493628}"/>
                  </a:ext>
                </a:extLst>
              </p:cNvPr>
              <p:cNvSpPr>
                <a:spLocks/>
              </p:cNvSpPr>
              <p:nvPr userDrawn="1"/>
            </p:nvSpPr>
            <p:spPr bwMode="auto">
              <a:xfrm>
                <a:off x="4475" y="64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01" name="Freeform 510">
                <a:extLst>
                  <a:ext uri="{FF2B5EF4-FFF2-40B4-BE49-F238E27FC236}">
                    <a16:creationId xmlns:a16="http://schemas.microsoft.com/office/drawing/2014/main" id="{04BFF41B-0AB6-46A7-AD23-D81D1BF2E918}"/>
                  </a:ext>
                </a:extLst>
              </p:cNvPr>
              <p:cNvSpPr>
                <a:spLocks/>
              </p:cNvSpPr>
              <p:nvPr userDrawn="1"/>
            </p:nvSpPr>
            <p:spPr bwMode="auto">
              <a:xfrm>
                <a:off x="4480" y="6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02" name="Freeform 511">
                <a:extLst>
                  <a:ext uri="{FF2B5EF4-FFF2-40B4-BE49-F238E27FC236}">
                    <a16:creationId xmlns:a16="http://schemas.microsoft.com/office/drawing/2014/main" id="{31AF973C-CFE3-4481-9F07-566428370670}"/>
                  </a:ext>
                </a:extLst>
              </p:cNvPr>
              <p:cNvSpPr>
                <a:spLocks/>
              </p:cNvSpPr>
              <p:nvPr userDrawn="1"/>
            </p:nvSpPr>
            <p:spPr bwMode="auto">
              <a:xfrm>
                <a:off x="4475" y="6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03" name="Freeform 512">
                <a:extLst>
                  <a:ext uri="{FF2B5EF4-FFF2-40B4-BE49-F238E27FC236}">
                    <a16:creationId xmlns:a16="http://schemas.microsoft.com/office/drawing/2014/main" id="{DD982B14-6537-4E1D-A78A-197043A42502}"/>
                  </a:ext>
                </a:extLst>
              </p:cNvPr>
              <p:cNvSpPr>
                <a:spLocks/>
              </p:cNvSpPr>
              <p:nvPr userDrawn="1"/>
            </p:nvSpPr>
            <p:spPr bwMode="auto">
              <a:xfrm>
                <a:off x="4460" y="64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04" name="Freeform 513">
                <a:extLst>
                  <a:ext uri="{FF2B5EF4-FFF2-40B4-BE49-F238E27FC236}">
                    <a16:creationId xmlns:a16="http://schemas.microsoft.com/office/drawing/2014/main" id="{58EDC6F9-60BF-47E4-A73B-2B8D3F34691C}"/>
                  </a:ext>
                </a:extLst>
              </p:cNvPr>
              <p:cNvSpPr>
                <a:spLocks/>
              </p:cNvSpPr>
              <p:nvPr userDrawn="1"/>
            </p:nvSpPr>
            <p:spPr bwMode="auto">
              <a:xfrm>
                <a:off x="4470" y="64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05" name="Rectangle 514">
                <a:extLst>
                  <a:ext uri="{FF2B5EF4-FFF2-40B4-BE49-F238E27FC236}">
                    <a16:creationId xmlns:a16="http://schemas.microsoft.com/office/drawing/2014/main" id="{9C8A51EA-69CD-4EE1-B53A-445CB5D2E9BA}"/>
                  </a:ext>
                </a:extLst>
              </p:cNvPr>
              <p:cNvSpPr>
                <a:spLocks noChangeArrowheads="1"/>
              </p:cNvSpPr>
              <p:nvPr userDrawn="1"/>
            </p:nvSpPr>
            <p:spPr bwMode="auto">
              <a:xfrm>
                <a:off x="4475" y="63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06" name="Freeform 515">
                <a:extLst>
                  <a:ext uri="{FF2B5EF4-FFF2-40B4-BE49-F238E27FC236}">
                    <a16:creationId xmlns:a16="http://schemas.microsoft.com/office/drawing/2014/main" id="{A11B5E1E-B886-4822-9B84-21D3BD508230}"/>
                  </a:ext>
                </a:extLst>
              </p:cNvPr>
              <p:cNvSpPr>
                <a:spLocks/>
              </p:cNvSpPr>
              <p:nvPr userDrawn="1"/>
            </p:nvSpPr>
            <p:spPr bwMode="auto">
              <a:xfrm>
                <a:off x="4490" y="63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07" name="Freeform 516">
                <a:extLst>
                  <a:ext uri="{FF2B5EF4-FFF2-40B4-BE49-F238E27FC236}">
                    <a16:creationId xmlns:a16="http://schemas.microsoft.com/office/drawing/2014/main" id="{99B37936-F2A2-471B-87C4-AAB839C6CCC7}"/>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08" name="Rectangle 517">
                <a:extLst>
                  <a:ext uri="{FF2B5EF4-FFF2-40B4-BE49-F238E27FC236}">
                    <a16:creationId xmlns:a16="http://schemas.microsoft.com/office/drawing/2014/main" id="{7B12F446-882C-424A-BFB8-A9EE94EA5C2F}"/>
                  </a:ext>
                </a:extLst>
              </p:cNvPr>
              <p:cNvSpPr>
                <a:spLocks noChangeArrowheads="1"/>
              </p:cNvSpPr>
              <p:nvPr userDrawn="1"/>
            </p:nvSpPr>
            <p:spPr bwMode="auto">
              <a:xfrm>
                <a:off x="451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09" name="Freeform 518">
                <a:extLst>
                  <a:ext uri="{FF2B5EF4-FFF2-40B4-BE49-F238E27FC236}">
                    <a16:creationId xmlns:a16="http://schemas.microsoft.com/office/drawing/2014/main" id="{94805A61-AD2B-46A5-BA9D-92DCB39F5377}"/>
                  </a:ext>
                </a:extLst>
              </p:cNvPr>
              <p:cNvSpPr>
                <a:spLocks/>
              </p:cNvSpPr>
              <p:nvPr userDrawn="1"/>
            </p:nvSpPr>
            <p:spPr bwMode="auto">
              <a:xfrm>
                <a:off x="4485" y="633"/>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10" name="Freeform 519">
                <a:extLst>
                  <a:ext uri="{FF2B5EF4-FFF2-40B4-BE49-F238E27FC236}">
                    <a16:creationId xmlns:a16="http://schemas.microsoft.com/office/drawing/2014/main" id="{390C120D-5B4A-4194-B062-39D8C117B93E}"/>
                  </a:ext>
                </a:extLst>
              </p:cNvPr>
              <p:cNvSpPr>
                <a:spLocks/>
              </p:cNvSpPr>
              <p:nvPr userDrawn="1"/>
            </p:nvSpPr>
            <p:spPr bwMode="auto">
              <a:xfrm>
                <a:off x="4500"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11" name="Freeform 520">
                <a:extLst>
                  <a:ext uri="{FF2B5EF4-FFF2-40B4-BE49-F238E27FC236}">
                    <a16:creationId xmlns:a16="http://schemas.microsoft.com/office/drawing/2014/main" id="{AE876F52-8CD8-40D6-9EED-59EF48046056}"/>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12" name="Freeform 521">
                <a:extLst>
                  <a:ext uri="{FF2B5EF4-FFF2-40B4-BE49-F238E27FC236}">
                    <a16:creationId xmlns:a16="http://schemas.microsoft.com/office/drawing/2014/main" id="{65206EB8-49D0-4BA5-BB67-E558557DB61D}"/>
                  </a:ext>
                </a:extLst>
              </p:cNvPr>
              <p:cNvSpPr>
                <a:spLocks/>
              </p:cNvSpPr>
              <p:nvPr userDrawn="1"/>
            </p:nvSpPr>
            <p:spPr bwMode="auto">
              <a:xfrm>
                <a:off x="4485" y="6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13" name="Freeform 522">
                <a:extLst>
                  <a:ext uri="{FF2B5EF4-FFF2-40B4-BE49-F238E27FC236}">
                    <a16:creationId xmlns:a16="http://schemas.microsoft.com/office/drawing/2014/main" id="{6DB95359-B0FA-42DF-A95E-AF7169A7530A}"/>
                  </a:ext>
                </a:extLst>
              </p:cNvPr>
              <p:cNvSpPr>
                <a:spLocks/>
              </p:cNvSpPr>
              <p:nvPr userDrawn="1"/>
            </p:nvSpPr>
            <p:spPr bwMode="auto">
              <a:xfrm>
                <a:off x="4495" y="593"/>
                <a:ext cx="20" cy="30"/>
              </a:xfrm>
              <a:custGeom>
                <a:avLst/>
                <a:gdLst>
                  <a:gd name="T0" fmla="*/ 2 w 4"/>
                  <a:gd name="T1" fmla="*/ 0 h 6"/>
                  <a:gd name="T2" fmla="*/ 1 w 4"/>
                  <a:gd name="T3" fmla="*/ 2 h 6"/>
                  <a:gd name="T4" fmla="*/ 3 w 4"/>
                  <a:gd name="T5" fmla="*/ 6 h 6"/>
                  <a:gd name="T6" fmla="*/ 3 w 4"/>
                  <a:gd name="T7" fmla="*/ 5 h 6"/>
                  <a:gd name="T8" fmla="*/ 2 w 4"/>
                  <a:gd name="T9" fmla="*/ 3 h 6"/>
                  <a:gd name="T10" fmla="*/ 3 w 4"/>
                  <a:gd name="T11" fmla="*/ 3 h 6"/>
                  <a:gd name="T12" fmla="*/ 3 w 4"/>
                  <a:gd name="T13" fmla="*/ 0 h 6"/>
                  <a:gd name="T14" fmla="*/ 2 w 4"/>
                  <a:gd name="T15" fmla="*/ 1 h 6"/>
                  <a:gd name="T16" fmla="*/ 2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0"/>
                    </a:moveTo>
                    <a:cubicBezTo>
                      <a:pt x="2" y="1"/>
                      <a:pt x="2" y="2"/>
                      <a:pt x="1" y="2"/>
                    </a:cubicBezTo>
                    <a:cubicBezTo>
                      <a:pt x="0" y="3"/>
                      <a:pt x="2" y="5"/>
                      <a:pt x="3" y="6"/>
                    </a:cubicBezTo>
                    <a:cubicBezTo>
                      <a:pt x="3" y="6"/>
                      <a:pt x="3" y="5"/>
                      <a:pt x="3" y="5"/>
                    </a:cubicBezTo>
                    <a:cubicBezTo>
                      <a:pt x="3" y="4"/>
                      <a:pt x="1" y="4"/>
                      <a:pt x="2" y="3"/>
                    </a:cubicBezTo>
                    <a:cubicBezTo>
                      <a:pt x="2" y="3"/>
                      <a:pt x="2" y="3"/>
                      <a:pt x="3" y="3"/>
                    </a:cubicBezTo>
                    <a:cubicBezTo>
                      <a:pt x="2" y="3"/>
                      <a:pt x="4" y="2"/>
                      <a:pt x="3" y="0"/>
                    </a:cubicBezTo>
                    <a:cubicBezTo>
                      <a:pt x="2" y="1"/>
                      <a:pt x="2" y="1"/>
                      <a:pt x="2"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14" name="Freeform 523">
                <a:extLst>
                  <a:ext uri="{FF2B5EF4-FFF2-40B4-BE49-F238E27FC236}">
                    <a16:creationId xmlns:a16="http://schemas.microsoft.com/office/drawing/2014/main" id="{6907D9AF-58B3-41B1-84DA-05F795F42488}"/>
                  </a:ext>
                </a:extLst>
              </p:cNvPr>
              <p:cNvSpPr>
                <a:spLocks/>
              </p:cNvSpPr>
              <p:nvPr userDrawn="1"/>
            </p:nvSpPr>
            <p:spPr bwMode="auto">
              <a:xfrm>
                <a:off x="4505" y="623"/>
                <a:ext cx="5" cy="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1" y="1"/>
                    </a:cubicBezTo>
                    <a:cubicBezTo>
                      <a:pt x="1"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15" name="Freeform 524">
                <a:extLst>
                  <a:ext uri="{FF2B5EF4-FFF2-40B4-BE49-F238E27FC236}">
                    <a16:creationId xmlns:a16="http://schemas.microsoft.com/office/drawing/2014/main" id="{927A279B-1311-4506-9B50-B53EC988BCF2}"/>
                  </a:ext>
                </a:extLst>
              </p:cNvPr>
              <p:cNvSpPr>
                <a:spLocks/>
              </p:cNvSpPr>
              <p:nvPr userDrawn="1"/>
            </p:nvSpPr>
            <p:spPr bwMode="auto">
              <a:xfrm>
                <a:off x="4490" y="618"/>
                <a:ext cx="15" cy="15"/>
              </a:xfrm>
              <a:custGeom>
                <a:avLst/>
                <a:gdLst>
                  <a:gd name="T0" fmla="*/ 1 w 3"/>
                  <a:gd name="T1" fmla="*/ 2 h 3"/>
                  <a:gd name="T2" fmla="*/ 1 w 3"/>
                  <a:gd name="T3" fmla="*/ 0 h 3"/>
                  <a:gd name="T4" fmla="*/ 0 w 3"/>
                  <a:gd name="T5" fmla="*/ 2 h 3"/>
                  <a:gd name="T6" fmla="*/ 1 w 3"/>
                  <a:gd name="T7" fmla="*/ 2 h 3"/>
                  <a:gd name="T8" fmla="*/ 1 w 3"/>
                  <a:gd name="T9" fmla="*/ 3 h 3"/>
                  <a:gd name="T10" fmla="*/ 2 w 3"/>
                  <a:gd name="T11" fmla="*/ 3 h 3"/>
                  <a:gd name="T12" fmla="*/ 2 w 3"/>
                  <a:gd name="T13" fmla="*/ 3 h 3"/>
                  <a:gd name="T14" fmla="*/ 2 w 3"/>
                  <a:gd name="T15" fmla="*/ 3 h 3"/>
                  <a:gd name="T16" fmla="*/ 2 w 3"/>
                  <a:gd name="T17" fmla="*/ 3 h 3"/>
                  <a:gd name="T18" fmla="*/ 2 w 3"/>
                  <a:gd name="T19" fmla="*/ 3 h 3"/>
                  <a:gd name="T20" fmla="*/ 2 w 3"/>
                  <a:gd name="T21" fmla="*/ 2 h 3"/>
                  <a:gd name="T22" fmla="*/ 1 w 3"/>
                  <a:gd name="T23" fmla="*/ 2 h 3"/>
                  <a:gd name="T24" fmla="*/ 2 w 3"/>
                  <a:gd name="T25" fmla="*/ 2 h 3"/>
                  <a:gd name="T26" fmla="*/ 2 w 3"/>
                  <a:gd name="T27" fmla="*/ 3 h 3"/>
                  <a:gd name="T28" fmla="*/ 2 w 3"/>
                  <a:gd name="T29" fmla="*/ 3 h 3"/>
                  <a:gd name="T30" fmla="*/ 3 w 3"/>
                  <a:gd name="T31" fmla="*/ 2 h 3"/>
                  <a:gd name="T32" fmla="*/ 1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1" y="2"/>
                    </a:moveTo>
                    <a:cubicBezTo>
                      <a:pt x="1" y="1"/>
                      <a:pt x="2" y="1"/>
                      <a:pt x="1" y="0"/>
                    </a:cubicBezTo>
                    <a:cubicBezTo>
                      <a:pt x="0" y="1"/>
                      <a:pt x="1" y="1"/>
                      <a:pt x="0" y="2"/>
                    </a:cubicBezTo>
                    <a:cubicBezTo>
                      <a:pt x="1" y="1"/>
                      <a:pt x="0" y="2"/>
                      <a:pt x="1" y="2"/>
                    </a:cubicBezTo>
                    <a:cubicBezTo>
                      <a:pt x="1" y="2"/>
                      <a:pt x="1" y="3"/>
                      <a:pt x="1" y="3"/>
                    </a:cubicBezTo>
                    <a:cubicBezTo>
                      <a:pt x="1" y="3"/>
                      <a:pt x="1" y="3"/>
                      <a:pt x="2" y="3"/>
                    </a:cubicBezTo>
                    <a:cubicBezTo>
                      <a:pt x="2" y="3"/>
                      <a:pt x="2" y="3"/>
                      <a:pt x="2" y="3"/>
                    </a:cubicBezTo>
                    <a:cubicBezTo>
                      <a:pt x="2" y="3"/>
                      <a:pt x="2" y="3"/>
                      <a:pt x="2" y="3"/>
                    </a:cubicBezTo>
                    <a:cubicBezTo>
                      <a:pt x="2" y="3"/>
                      <a:pt x="2" y="3"/>
                      <a:pt x="2" y="3"/>
                    </a:cubicBezTo>
                    <a:cubicBezTo>
                      <a:pt x="2" y="3"/>
                      <a:pt x="1" y="2"/>
                      <a:pt x="2" y="3"/>
                    </a:cubicBezTo>
                    <a:cubicBezTo>
                      <a:pt x="2" y="2"/>
                      <a:pt x="2" y="2"/>
                      <a:pt x="2" y="2"/>
                    </a:cubicBezTo>
                    <a:cubicBezTo>
                      <a:pt x="2" y="2"/>
                      <a:pt x="1" y="2"/>
                      <a:pt x="1" y="2"/>
                    </a:cubicBezTo>
                    <a:cubicBezTo>
                      <a:pt x="2" y="2"/>
                      <a:pt x="2" y="2"/>
                      <a:pt x="2" y="2"/>
                    </a:cubicBezTo>
                    <a:cubicBezTo>
                      <a:pt x="2" y="3"/>
                      <a:pt x="2" y="3"/>
                      <a:pt x="2" y="3"/>
                    </a:cubicBezTo>
                    <a:cubicBezTo>
                      <a:pt x="2" y="3"/>
                      <a:pt x="2" y="3"/>
                      <a:pt x="2" y="3"/>
                    </a:cubicBezTo>
                    <a:cubicBezTo>
                      <a:pt x="3" y="2"/>
                      <a:pt x="3" y="2"/>
                      <a:pt x="3" y="2"/>
                    </a:cubicBezTo>
                    <a:cubicBezTo>
                      <a:pt x="2" y="2"/>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16" name="Freeform 525">
                <a:extLst>
                  <a:ext uri="{FF2B5EF4-FFF2-40B4-BE49-F238E27FC236}">
                    <a16:creationId xmlns:a16="http://schemas.microsoft.com/office/drawing/2014/main" id="{2930454D-BD30-4175-B253-BFAD7DED2F55}"/>
                  </a:ext>
                </a:extLst>
              </p:cNvPr>
              <p:cNvSpPr>
                <a:spLocks/>
              </p:cNvSpPr>
              <p:nvPr userDrawn="1"/>
            </p:nvSpPr>
            <p:spPr bwMode="auto">
              <a:xfrm>
                <a:off x="4455"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17" name="Freeform 526">
                <a:extLst>
                  <a:ext uri="{FF2B5EF4-FFF2-40B4-BE49-F238E27FC236}">
                    <a16:creationId xmlns:a16="http://schemas.microsoft.com/office/drawing/2014/main" id="{84701452-E281-4F32-AF62-C0CF4C3ED435}"/>
                  </a:ext>
                </a:extLst>
              </p:cNvPr>
              <p:cNvSpPr>
                <a:spLocks/>
              </p:cNvSpPr>
              <p:nvPr userDrawn="1"/>
            </p:nvSpPr>
            <p:spPr bwMode="auto">
              <a:xfrm>
                <a:off x="4455" y="633"/>
                <a:ext cx="15" cy="5"/>
              </a:xfrm>
              <a:custGeom>
                <a:avLst/>
                <a:gdLst>
                  <a:gd name="T0" fmla="*/ 1 w 3"/>
                  <a:gd name="T1" fmla="*/ 0 h 1"/>
                  <a:gd name="T2" fmla="*/ 1 w 3"/>
                  <a:gd name="T3" fmla="*/ 1 h 1"/>
                  <a:gd name="T4" fmla="*/ 0 w 3"/>
                  <a:gd name="T5" fmla="*/ 0 h 1"/>
                  <a:gd name="T6" fmla="*/ 1 w 3"/>
                  <a:gd name="T7" fmla="*/ 1 h 1"/>
                  <a:gd name="T8" fmla="*/ 1 w 3"/>
                  <a:gd name="T9" fmla="*/ 1 h 1"/>
                  <a:gd name="T10" fmla="*/ 3 w 3"/>
                  <a:gd name="T11" fmla="*/ 1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1"/>
                    </a:cubicBezTo>
                    <a:cubicBezTo>
                      <a:pt x="0" y="1"/>
                      <a:pt x="0" y="0"/>
                      <a:pt x="0" y="0"/>
                    </a:cubicBezTo>
                    <a:cubicBezTo>
                      <a:pt x="0" y="0"/>
                      <a:pt x="0" y="1"/>
                      <a:pt x="1" y="1"/>
                    </a:cubicBezTo>
                    <a:cubicBezTo>
                      <a:pt x="1" y="1"/>
                      <a:pt x="1" y="1"/>
                      <a:pt x="1" y="1"/>
                    </a:cubicBezTo>
                    <a:cubicBezTo>
                      <a:pt x="2" y="1"/>
                      <a:pt x="3" y="1"/>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18" name="Freeform 527">
                <a:extLst>
                  <a:ext uri="{FF2B5EF4-FFF2-40B4-BE49-F238E27FC236}">
                    <a16:creationId xmlns:a16="http://schemas.microsoft.com/office/drawing/2014/main" id="{7EA7727D-AFAD-46F0-B073-D5F61BBCBF28}"/>
                  </a:ext>
                </a:extLst>
              </p:cNvPr>
              <p:cNvSpPr>
                <a:spLocks/>
              </p:cNvSpPr>
              <p:nvPr userDrawn="1"/>
            </p:nvSpPr>
            <p:spPr bwMode="auto">
              <a:xfrm>
                <a:off x="4475" y="623"/>
                <a:ext cx="5" cy="5"/>
              </a:xfrm>
              <a:custGeom>
                <a:avLst/>
                <a:gdLst>
                  <a:gd name="T0" fmla="*/ 1 w 1"/>
                  <a:gd name="T1" fmla="*/ 1 h 1"/>
                  <a:gd name="T2" fmla="*/ 1 w 1"/>
                  <a:gd name="T3" fmla="*/ 0 h 1"/>
                  <a:gd name="T4" fmla="*/ 0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19" name="Freeform 528">
                <a:extLst>
                  <a:ext uri="{FF2B5EF4-FFF2-40B4-BE49-F238E27FC236}">
                    <a16:creationId xmlns:a16="http://schemas.microsoft.com/office/drawing/2014/main" id="{7FB237CC-9984-44EF-BA03-63C636C9E3CD}"/>
                  </a:ext>
                </a:extLst>
              </p:cNvPr>
              <p:cNvSpPr>
                <a:spLocks/>
              </p:cNvSpPr>
              <p:nvPr userDrawn="1"/>
            </p:nvSpPr>
            <p:spPr bwMode="auto">
              <a:xfrm>
                <a:off x="4510" y="623"/>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20" name="Rectangle 529">
                <a:extLst>
                  <a:ext uri="{FF2B5EF4-FFF2-40B4-BE49-F238E27FC236}">
                    <a16:creationId xmlns:a16="http://schemas.microsoft.com/office/drawing/2014/main" id="{93FBA582-7A97-400C-9CCE-1524ED60AD77}"/>
                  </a:ext>
                </a:extLst>
              </p:cNvPr>
              <p:cNvSpPr>
                <a:spLocks noChangeArrowheads="1"/>
              </p:cNvSpPr>
              <p:nvPr userDrawn="1"/>
            </p:nvSpPr>
            <p:spPr bwMode="auto">
              <a:xfrm>
                <a:off x="452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21" name="Freeform 530">
                <a:extLst>
                  <a:ext uri="{FF2B5EF4-FFF2-40B4-BE49-F238E27FC236}">
                    <a16:creationId xmlns:a16="http://schemas.microsoft.com/office/drawing/2014/main" id="{CD9B8AC4-5462-4986-A4E2-F05343E340C4}"/>
                  </a:ext>
                </a:extLst>
              </p:cNvPr>
              <p:cNvSpPr>
                <a:spLocks/>
              </p:cNvSpPr>
              <p:nvPr userDrawn="1"/>
            </p:nvSpPr>
            <p:spPr bwMode="auto">
              <a:xfrm>
                <a:off x="4630" y="92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22" name="Freeform 531">
                <a:extLst>
                  <a:ext uri="{FF2B5EF4-FFF2-40B4-BE49-F238E27FC236}">
                    <a16:creationId xmlns:a16="http://schemas.microsoft.com/office/drawing/2014/main" id="{E6183F5F-214A-415A-BF73-C46338EA668C}"/>
                  </a:ext>
                </a:extLst>
              </p:cNvPr>
              <p:cNvSpPr>
                <a:spLocks/>
              </p:cNvSpPr>
              <p:nvPr userDrawn="1"/>
            </p:nvSpPr>
            <p:spPr bwMode="auto">
              <a:xfrm>
                <a:off x="464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23" name="Freeform 532">
                <a:extLst>
                  <a:ext uri="{FF2B5EF4-FFF2-40B4-BE49-F238E27FC236}">
                    <a16:creationId xmlns:a16="http://schemas.microsoft.com/office/drawing/2014/main" id="{12354E45-6F66-4E59-BD53-C85A1B8D3B09}"/>
                  </a:ext>
                </a:extLst>
              </p:cNvPr>
              <p:cNvSpPr>
                <a:spLocks/>
              </p:cNvSpPr>
              <p:nvPr userDrawn="1"/>
            </p:nvSpPr>
            <p:spPr bwMode="auto">
              <a:xfrm>
                <a:off x="4650" y="673"/>
                <a:ext cx="5" cy="10"/>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2"/>
                      <a:pt x="0"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24" name="Freeform 533">
                <a:extLst>
                  <a:ext uri="{FF2B5EF4-FFF2-40B4-BE49-F238E27FC236}">
                    <a16:creationId xmlns:a16="http://schemas.microsoft.com/office/drawing/2014/main" id="{7FB8544B-A394-4454-AC12-68CDA4DC46B6}"/>
                  </a:ext>
                </a:extLst>
              </p:cNvPr>
              <p:cNvSpPr>
                <a:spLocks/>
              </p:cNvSpPr>
              <p:nvPr userDrawn="1"/>
            </p:nvSpPr>
            <p:spPr bwMode="auto">
              <a:xfrm>
                <a:off x="4679" y="7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25" name="Freeform 534">
                <a:extLst>
                  <a:ext uri="{FF2B5EF4-FFF2-40B4-BE49-F238E27FC236}">
                    <a16:creationId xmlns:a16="http://schemas.microsoft.com/office/drawing/2014/main" id="{556BB690-2435-4DB6-824B-E8DEDB51FE50}"/>
                  </a:ext>
                </a:extLst>
              </p:cNvPr>
              <p:cNvSpPr>
                <a:spLocks/>
              </p:cNvSpPr>
              <p:nvPr userDrawn="1"/>
            </p:nvSpPr>
            <p:spPr bwMode="auto">
              <a:xfrm>
                <a:off x="4694" y="80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26" name="Freeform 535">
                <a:extLst>
                  <a:ext uri="{FF2B5EF4-FFF2-40B4-BE49-F238E27FC236}">
                    <a16:creationId xmlns:a16="http://schemas.microsoft.com/office/drawing/2014/main" id="{843E1066-41C4-4935-93B6-A73B91B201FF}"/>
                  </a:ext>
                </a:extLst>
              </p:cNvPr>
              <p:cNvSpPr>
                <a:spLocks/>
              </p:cNvSpPr>
              <p:nvPr userDrawn="1"/>
            </p:nvSpPr>
            <p:spPr bwMode="auto">
              <a:xfrm>
                <a:off x="4560" y="97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27" name="Freeform 536">
                <a:extLst>
                  <a:ext uri="{FF2B5EF4-FFF2-40B4-BE49-F238E27FC236}">
                    <a16:creationId xmlns:a16="http://schemas.microsoft.com/office/drawing/2014/main" id="{1AF8C22B-2AC5-4D3A-A67E-5D1EFFD1EF77}"/>
                  </a:ext>
                </a:extLst>
              </p:cNvPr>
              <p:cNvSpPr>
                <a:spLocks/>
              </p:cNvSpPr>
              <p:nvPr userDrawn="1"/>
            </p:nvSpPr>
            <p:spPr bwMode="auto">
              <a:xfrm>
                <a:off x="4585" y="60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28" name="Freeform 537">
                <a:extLst>
                  <a:ext uri="{FF2B5EF4-FFF2-40B4-BE49-F238E27FC236}">
                    <a16:creationId xmlns:a16="http://schemas.microsoft.com/office/drawing/2014/main" id="{2AFDA08B-AFD7-41FB-8990-B1BC96A147EC}"/>
                  </a:ext>
                </a:extLst>
              </p:cNvPr>
              <p:cNvSpPr>
                <a:spLocks/>
              </p:cNvSpPr>
              <p:nvPr userDrawn="1"/>
            </p:nvSpPr>
            <p:spPr bwMode="auto">
              <a:xfrm>
                <a:off x="4605"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29" name="Freeform 538">
                <a:extLst>
                  <a:ext uri="{FF2B5EF4-FFF2-40B4-BE49-F238E27FC236}">
                    <a16:creationId xmlns:a16="http://schemas.microsoft.com/office/drawing/2014/main" id="{65C0FACD-483D-43EF-9AC8-A982EB8F8C34}"/>
                  </a:ext>
                </a:extLst>
              </p:cNvPr>
              <p:cNvSpPr>
                <a:spLocks/>
              </p:cNvSpPr>
              <p:nvPr userDrawn="1"/>
            </p:nvSpPr>
            <p:spPr bwMode="auto">
              <a:xfrm>
                <a:off x="4590" y="618"/>
                <a:ext cx="5" cy="5"/>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0" y="0"/>
                      <a:pt x="0" y="0"/>
                    </a:cubicBezTo>
                    <a:cubicBezTo>
                      <a:pt x="0"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30" name="Freeform 539">
                <a:extLst>
                  <a:ext uri="{FF2B5EF4-FFF2-40B4-BE49-F238E27FC236}">
                    <a16:creationId xmlns:a16="http://schemas.microsoft.com/office/drawing/2014/main" id="{6EB3C4CD-0311-4328-A50D-AE740629E3E4}"/>
                  </a:ext>
                </a:extLst>
              </p:cNvPr>
              <p:cNvSpPr>
                <a:spLocks/>
              </p:cNvSpPr>
              <p:nvPr userDrawn="1"/>
            </p:nvSpPr>
            <p:spPr bwMode="auto">
              <a:xfrm>
                <a:off x="4351" y="80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31" name="Freeform 540">
                <a:extLst>
                  <a:ext uri="{FF2B5EF4-FFF2-40B4-BE49-F238E27FC236}">
                    <a16:creationId xmlns:a16="http://schemas.microsoft.com/office/drawing/2014/main" id="{5375B191-0469-426E-8CBA-019CCC5A5D68}"/>
                  </a:ext>
                </a:extLst>
              </p:cNvPr>
              <p:cNvSpPr>
                <a:spLocks/>
              </p:cNvSpPr>
              <p:nvPr userDrawn="1"/>
            </p:nvSpPr>
            <p:spPr bwMode="auto">
              <a:xfrm>
                <a:off x="4411" y="7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32" name="Rectangle 541">
                <a:extLst>
                  <a:ext uri="{FF2B5EF4-FFF2-40B4-BE49-F238E27FC236}">
                    <a16:creationId xmlns:a16="http://schemas.microsoft.com/office/drawing/2014/main" id="{92A79510-152A-407E-99FD-B12A66D71CAD}"/>
                  </a:ext>
                </a:extLst>
              </p:cNvPr>
              <p:cNvSpPr>
                <a:spLocks noChangeArrowheads="1"/>
              </p:cNvSpPr>
              <p:nvPr userDrawn="1"/>
            </p:nvSpPr>
            <p:spPr bwMode="auto">
              <a:xfrm>
                <a:off x="4545" y="61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33" name="Freeform 542">
                <a:extLst>
                  <a:ext uri="{FF2B5EF4-FFF2-40B4-BE49-F238E27FC236}">
                    <a16:creationId xmlns:a16="http://schemas.microsoft.com/office/drawing/2014/main" id="{31A54FD1-7223-4723-968C-CD57B55D99B1}"/>
                  </a:ext>
                </a:extLst>
              </p:cNvPr>
              <p:cNvSpPr>
                <a:spLocks/>
              </p:cNvSpPr>
              <p:nvPr userDrawn="1"/>
            </p:nvSpPr>
            <p:spPr bwMode="auto">
              <a:xfrm>
                <a:off x="4535"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34" name="Freeform 543">
                <a:extLst>
                  <a:ext uri="{FF2B5EF4-FFF2-40B4-BE49-F238E27FC236}">
                    <a16:creationId xmlns:a16="http://schemas.microsoft.com/office/drawing/2014/main" id="{695D967E-E276-48D3-96D3-FDB225D7BE87}"/>
                  </a:ext>
                </a:extLst>
              </p:cNvPr>
              <p:cNvSpPr>
                <a:spLocks/>
              </p:cNvSpPr>
              <p:nvPr userDrawn="1"/>
            </p:nvSpPr>
            <p:spPr bwMode="auto">
              <a:xfrm>
                <a:off x="462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35" name="Freeform 544">
                <a:extLst>
                  <a:ext uri="{FF2B5EF4-FFF2-40B4-BE49-F238E27FC236}">
                    <a16:creationId xmlns:a16="http://schemas.microsoft.com/office/drawing/2014/main" id="{A4E9B776-EE05-4084-8C58-DC4D2FF884CE}"/>
                  </a:ext>
                </a:extLst>
              </p:cNvPr>
              <p:cNvSpPr>
                <a:spLocks/>
              </p:cNvSpPr>
              <p:nvPr userDrawn="1"/>
            </p:nvSpPr>
            <p:spPr bwMode="auto">
              <a:xfrm>
                <a:off x="4545"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36" name="Freeform 545">
                <a:extLst>
                  <a:ext uri="{FF2B5EF4-FFF2-40B4-BE49-F238E27FC236}">
                    <a16:creationId xmlns:a16="http://schemas.microsoft.com/office/drawing/2014/main" id="{D60832F8-137B-48D3-AAC0-2F6CDAABC02F}"/>
                  </a:ext>
                </a:extLst>
              </p:cNvPr>
              <p:cNvSpPr>
                <a:spLocks/>
              </p:cNvSpPr>
              <p:nvPr userDrawn="1"/>
            </p:nvSpPr>
            <p:spPr bwMode="auto">
              <a:xfrm>
                <a:off x="4540" y="61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37" name="Freeform 546">
                <a:extLst>
                  <a:ext uri="{FF2B5EF4-FFF2-40B4-BE49-F238E27FC236}">
                    <a16:creationId xmlns:a16="http://schemas.microsoft.com/office/drawing/2014/main" id="{FFA49F70-0D0C-4214-9850-40BA415C3351}"/>
                  </a:ext>
                </a:extLst>
              </p:cNvPr>
              <p:cNvSpPr>
                <a:spLocks/>
              </p:cNvSpPr>
              <p:nvPr userDrawn="1"/>
            </p:nvSpPr>
            <p:spPr bwMode="auto">
              <a:xfrm>
                <a:off x="4545" y="6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38" name="Freeform 547">
                <a:extLst>
                  <a:ext uri="{FF2B5EF4-FFF2-40B4-BE49-F238E27FC236}">
                    <a16:creationId xmlns:a16="http://schemas.microsoft.com/office/drawing/2014/main" id="{282F9020-EC5B-4AA1-8B03-68B3F2327DD8}"/>
                  </a:ext>
                </a:extLst>
              </p:cNvPr>
              <p:cNvSpPr>
                <a:spLocks/>
              </p:cNvSpPr>
              <p:nvPr userDrawn="1"/>
            </p:nvSpPr>
            <p:spPr bwMode="auto">
              <a:xfrm>
                <a:off x="4426" y="9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39" name="Rectangle 548">
                <a:extLst>
                  <a:ext uri="{FF2B5EF4-FFF2-40B4-BE49-F238E27FC236}">
                    <a16:creationId xmlns:a16="http://schemas.microsoft.com/office/drawing/2014/main" id="{714BE4F2-59D4-4566-91DD-35E354783331}"/>
                  </a:ext>
                </a:extLst>
              </p:cNvPr>
              <p:cNvSpPr>
                <a:spLocks noChangeArrowheads="1"/>
              </p:cNvSpPr>
              <p:nvPr userDrawn="1"/>
            </p:nvSpPr>
            <p:spPr bwMode="auto">
              <a:xfrm>
                <a:off x="4709"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40" name="Freeform 549">
                <a:extLst>
                  <a:ext uri="{FF2B5EF4-FFF2-40B4-BE49-F238E27FC236}">
                    <a16:creationId xmlns:a16="http://schemas.microsoft.com/office/drawing/2014/main" id="{B7AF01F4-C3C3-48F2-8508-089A7678040E}"/>
                  </a:ext>
                </a:extLst>
              </p:cNvPr>
              <p:cNvSpPr>
                <a:spLocks/>
              </p:cNvSpPr>
              <p:nvPr userDrawn="1"/>
            </p:nvSpPr>
            <p:spPr bwMode="auto">
              <a:xfrm>
                <a:off x="4699"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41" name="Freeform 550">
                <a:extLst>
                  <a:ext uri="{FF2B5EF4-FFF2-40B4-BE49-F238E27FC236}">
                    <a16:creationId xmlns:a16="http://schemas.microsoft.com/office/drawing/2014/main" id="{C0495F85-1764-4EF5-B113-01C0C0B9C5C5}"/>
                  </a:ext>
                </a:extLst>
              </p:cNvPr>
              <p:cNvSpPr>
                <a:spLocks noEditPoints="1"/>
              </p:cNvSpPr>
              <p:nvPr userDrawn="1"/>
            </p:nvSpPr>
            <p:spPr bwMode="auto">
              <a:xfrm>
                <a:off x="4351" y="578"/>
                <a:ext cx="363" cy="404"/>
              </a:xfrm>
              <a:custGeom>
                <a:avLst/>
                <a:gdLst>
                  <a:gd name="T0" fmla="*/ 55 w 73"/>
                  <a:gd name="T1" fmla="*/ 72 h 81"/>
                  <a:gd name="T2" fmla="*/ 59 w 73"/>
                  <a:gd name="T3" fmla="*/ 67 h 81"/>
                  <a:gd name="T4" fmla="*/ 61 w 73"/>
                  <a:gd name="T5" fmla="*/ 65 h 81"/>
                  <a:gd name="T6" fmla="*/ 64 w 73"/>
                  <a:gd name="T7" fmla="*/ 60 h 81"/>
                  <a:gd name="T8" fmla="*/ 67 w 73"/>
                  <a:gd name="T9" fmla="*/ 55 h 81"/>
                  <a:gd name="T10" fmla="*/ 67 w 73"/>
                  <a:gd name="T11" fmla="*/ 45 h 81"/>
                  <a:gd name="T12" fmla="*/ 67 w 73"/>
                  <a:gd name="T13" fmla="*/ 45 h 81"/>
                  <a:gd name="T14" fmla="*/ 70 w 73"/>
                  <a:gd name="T15" fmla="*/ 45 h 81"/>
                  <a:gd name="T16" fmla="*/ 71 w 73"/>
                  <a:gd name="T17" fmla="*/ 39 h 81"/>
                  <a:gd name="T18" fmla="*/ 72 w 73"/>
                  <a:gd name="T19" fmla="*/ 33 h 81"/>
                  <a:gd name="T20" fmla="*/ 72 w 73"/>
                  <a:gd name="T21" fmla="*/ 26 h 81"/>
                  <a:gd name="T22" fmla="*/ 70 w 73"/>
                  <a:gd name="T23" fmla="*/ 21 h 81"/>
                  <a:gd name="T24" fmla="*/ 68 w 73"/>
                  <a:gd name="T25" fmla="*/ 15 h 81"/>
                  <a:gd name="T26" fmla="*/ 70 w 73"/>
                  <a:gd name="T27" fmla="*/ 13 h 81"/>
                  <a:gd name="T28" fmla="*/ 63 w 73"/>
                  <a:gd name="T29" fmla="*/ 11 h 81"/>
                  <a:gd name="T30" fmla="*/ 58 w 73"/>
                  <a:gd name="T31" fmla="*/ 11 h 81"/>
                  <a:gd name="T32" fmla="*/ 57 w 73"/>
                  <a:gd name="T33" fmla="*/ 3 h 81"/>
                  <a:gd name="T34" fmla="*/ 50 w 73"/>
                  <a:gd name="T35" fmla="*/ 0 h 81"/>
                  <a:gd name="T36" fmla="*/ 42 w 73"/>
                  <a:gd name="T37" fmla="*/ 2 h 81"/>
                  <a:gd name="T38" fmla="*/ 39 w 73"/>
                  <a:gd name="T39" fmla="*/ 2 h 81"/>
                  <a:gd name="T40" fmla="*/ 36 w 73"/>
                  <a:gd name="T41" fmla="*/ 5 h 81"/>
                  <a:gd name="T42" fmla="*/ 38 w 73"/>
                  <a:gd name="T43" fmla="*/ 7 h 81"/>
                  <a:gd name="T44" fmla="*/ 40 w 73"/>
                  <a:gd name="T45" fmla="*/ 6 h 81"/>
                  <a:gd name="T46" fmla="*/ 45 w 73"/>
                  <a:gd name="T47" fmla="*/ 7 h 81"/>
                  <a:gd name="T48" fmla="*/ 54 w 73"/>
                  <a:gd name="T49" fmla="*/ 12 h 81"/>
                  <a:gd name="T50" fmla="*/ 60 w 73"/>
                  <a:gd name="T51" fmla="*/ 16 h 81"/>
                  <a:gd name="T52" fmla="*/ 61 w 73"/>
                  <a:gd name="T53" fmla="*/ 19 h 81"/>
                  <a:gd name="T54" fmla="*/ 62 w 73"/>
                  <a:gd name="T55" fmla="*/ 22 h 81"/>
                  <a:gd name="T56" fmla="*/ 64 w 73"/>
                  <a:gd name="T57" fmla="*/ 26 h 81"/>
                  <a:gd name="T58" fmla="*/ 64 w 73"/>
                  <a:gd name="T59" fmla="*/ 38 h 81"/>
                  <a:gd name="T60" fmla="*/ 65 w 73"/>
                  <a:gd name="T61" fmla="*/ 43 h 81"/>
                  <a:gd name="T62" fmla="*/ 62 w 73"/>
                  <a:gd name="T63" fmla="*/ 50 h 81"/>
                  <a:gd name="T64" fmla="*/ 59 w 73"/>
                  <a:gd name="T65" fmla="*/ 56 h 81"/>
                  <a:gd name="T66" fmla="*/ 54 w 73"/>
                  <a:gd name="T67" fmla="*/ 61 h 81"/>
                  <a:gd name="T68" fmla="*/ 46 w 73"/>
                  <a:gd name="T69" fmla="*/ 67 h 81"/>
                  <a:gd name="T70" fmla="*/ 40 w 73"/>
                  <a:gd name="T71" fmla="*/ 70 h 81"/>
                  <a:gd name="T72" fmla="*/ 30 w 73"/>
                  <a:gd name="T73" fmla="*/ 75 h 81"/>
                  <a:gd name="T74" fmla="*/ 19 w 73"/>
                  <a:gd name="T75" fmla="*/ 68 h 81"/>
                  <a:gd name="T76" fmla="*/ 17 w 73"/>
                  <a:gd name="T77" fmla="*/ 66 h 81"/>
                  <a:gd name="T78" fmla="*/ 12 w 73"/>
                  <a:gd name="T79" fmla="*/ 60 h 81"/>
                  <a:gd name="T80" fmla="*/ 10 w 73"/>
                  <a:gd name="T81" fmla="*/ 47 h 81"/>
                  <a:gd name="T82" fmla="*/ 12 w 73"/>
                  <a:gd name="T83" fmla="*/ 32 h 81"/>
                  <a:gd name="T84" fmla="*/ 6 w 73"/>
                  <a:gd name="T85" fmla="*/ 27 h 81"/>
                  <a:gd name="T86" fmla="*/ 2 w 73"/>
                  <a:gd name="T87" fmla="*/ 39 h 81"/>
                  <a:gd name="T88" fmla="*/ 2 w 73"/>
                  <a:gd name="T89" fmla="*/ 45 h 81"/>
                  <a:gd name="T90" fmla="*/ 4 w 73"/>
                  <a:gd name="T91" fmla="*/ 55 h 81"/>
                  <a:gd name="T92" fmla="*/ 7 w 73"/>
                  <a:gd name="T93" fmla="*/ 63 h 81"/>
                  <a:gd name="T94" fmla="*/ 12 w 73"/>
                  <a:gd name="T95" fmla="*/ 71 h 81"/>
                  <a:gd name="T96" fmla="*/ 15 w 73"/>
                  <a:gd name="T97" fmla="*/ 73 h 81"/>
                  <a:gd name="T98" fmla="*/ 18 w 73"/>
                  <a:gd name="T99" fmla="*/ 76 h 81"/>
                  <a:gd name="T100" fmla="*/ 23 w 73"/>
                  <a:gd name="T101" fmla="*/ 80 h 81"/>
                  <a:gd name="T102" fmla="*/ 29 w 73"/>
                  <a:gd name="T103" fmla="*/ 79 h 81"/>
                  <a:gd name="T104" fmla="*/ 32 w 73"/>
                  <a:gd name="T105" fmla="*/ 80 h 81"/>
                  <a:gd name="T106" fmla="*/ 36 w 73"/>
                  <a:gd name="T107" fmla="*/ 81 h 81"/>
                  <a:gd name="T108" fmla="*/ 48 w 73"/>
                  <a:gd name="T109" fmla="*/ 77 h 81"/>
                  <a:gd name="T110" fmla="*/ 61 w 73"/>
                  <a:gd name="T111" fmla="*/ 64 h 81"/>
                  <a:gd name="T112" fmla="*/ 42 w 73"/>
                  <a:gd name="T113" fmla="*/ 6 h 81"/>
                  <a:gd name="T114" fmla="*/ 17 w 73"/>
                  <a:gd name="T11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81">
                    <a:moveTo>
                      <a:pt x="51" y="74"/>
                    </a:moveTo>
                    <a:cubicBezTo>
                      <a:pt x="52" y="74"/>
                      <a:pt x="52" y="74"/>
                      <a:pt x="52" y="74"/>
                    </a:cubicBezTo>
                    <a:cubicBezTo>
                      <a:pt x="52" y="76"/>
                      <a:pt x="51" y="76"/>
                      <a:pt x="52" y="76"/>
                    </a:cubicBezTo>
                    <a:cubicBezTo>
                      <a:pt x="51" y="74"/>
                      <a:pt x="56" y="74"/>
                      <a:pt x="54" y="71"/>
                    </a:cubicBezTo>
                    <a:cubicBezTo>
                      <a:pt x="55" y="71"/>
                      <a:pt x="55" y="71"/>
                      <a:pt x="55" y="71"/>
                    </a:cubicBezTo>
                    <a:cubicBezTo>
                      <a:pt x="55" y="71"/>
                      <a:pt x="55" y="72"/>
                      <a:pt x="55" y="72"/>
                    </a:cubicBezTo>
                    <a:cubicBezTo>
                      <a:pt x="56" y="72"/>
                      <a:pt x="54" y="70"/>
                      <a:pt x="56" y="69"/>
                    </a:cubicBezTo>
                    <a:cubicBezTo>
                      <a:pt x="56" y="69"/>
                      <a:pt x="57" y="69"/>
                      <a:pt x="57" y="69"/>
                    </a:cubicBezTo>
                    <a:cubicBezTo>
                      <a:pt x="57" y="68"/>
                      <a:pt x="57" y="68"/>
                      <a:pt x="57" y="68"/>
                    </a:cubicBezTo>
                    <a:cubicBezTo>
                      <a:pt x="57" y="68"/>
                      <a:pt x="58" y="68"/>
                      <a:pt x="57" y="68"/>
                    </a:cubicBezTo>
                    <a:cubicBezTo>
                      <a:pt x="58" y="67"/>
                      <a:pt x="58" y="67"/>
                      <a:pt x="58" y="67"/>
                    </a:cubicBezTo>
                    <a:cubicBezTo>
                      <a:pt x="59" y="67"/>
                      <a:pt x="59" y="67"/>
                      <a:pt x="59" y="67"/>
                    </a:cubicBezTo>
                    <a:cubicBezTo>
                      <a:pt x="58" y="66"/>
                      <a:pt x="58" y="65"/>
                      <a:pt x="58" y="65"/>
                    </a:cubicBezTo>
                    <a:cubicBezTo>
                      <a:pt x="59" y="65"/>
                      <a:pt x="58" y="65"/>
                      <a:pt x="59" y="65"/>
                    </a:cubicBezTo>
                    <a:cubicBezTo>
                      <a:pt x="59" y="64"/>
                      <a:pt x="59" y="64"/>
                      <a:pt x="59" y="64"/>
                    </a:cubicBezTo>
                    <a:cubicBezTo>
                      <a:pt x="60" y="64"/>
                      <a:pt x="60" y="65"/>
                      <a:pt x="59" y="66"/>
                    </a:cubicBezTo>
                    <a:cubicBezTo>
                      <a:pt x="62" y="67"/>
                      <a:pt x="59" y="65"/>
                      <a:pt x="62" y="64"/>
                    </a:cubicBezTo>
                    <a:cubicBezTo>
                      <a:pt x="61" y="65"/>
                      <a:pt x="61" y="65"/>
                      <a:pt x="61" y="65"/>
                    </a:cubicBezTo>
                    <a:cubicBezTo>
                      <a:pt x="63" y="66"/>
                      <a:pt x="63" y="65"/>
                      <a:pt x="65" y="64"/>
                    </a:cubicBezTo>
                    <a:cubicBezTo>
                      <a:pt x="64" y="64"/>
                      <a:pt x="61" y="65"/>
                      <a:pt x="61" y="63"/>
                    </a:cubicBezTo>
                    <a:cubicBezTo>
                      <a:pt x="62" y="63"/>
                      <a:pt x="62" y="63"/>
                      <a:pt x="62" y="62"/>
                    </a:cubicBezTo>
                    <a:cubicBezTo>
                      <a:pt x="63" y="63"/>
                      <a:pt x="63" y="62"/>
                      <a:pt x="63" y="62"/>
                    </a:cubicBezTo>
                    <a:cubicBezTo>
                      <a:pt x="64" y="62"/>
                      <a:pt x="64" y="62"/>
                      <a:pt x="64" y="62"/>
                    </a:cubicBezTo>
                    <a:cubicBezTo>
                      <a:pt x="65" y="61"/>
                      <a:pt x="64" y="61"/>
                      <a:pt x="64" y="60"/>
                    </a:cubicBezTo>
                    <a:cubicBezTo>
                      <a:pt x="64" y="60"/>
                      <a:pt x="65" y="60"/>
                      <a:pt x="66" y="60"/>
                    </a:cubicBezTo>
                    <a:cubicBezTo>
                      <a:pt x="67" y="59"/>
                      <a:pt x="64" y="60"/>
                      <a:pt x="65" y="59"/>
                    </a:cubicBezTo>
                    <a:cubicBezTo>
                      <a:pt x="66" y="58"/>
                      <a:pt x="66" y="57"/>
                      <a:pt x="66" y="55"/>
                    </a:cubicBezTo>
                    <a:cubicBezTo>
                      <a:pt x="67" y="55"/>
                      <a:pt x="67" y="56"/>
                      <a:pt x="67" y="56"/>
                    </a:cubicBezTo>
                    <a:cubicBezTo>
                      <a:pt x="67" y="55"/>
                      <a:pt x="67" y="55"/>
                      <a:pt x="67" y="55"/>
                    </a:cubicBezTo>
                    <a:cubicBezTo>
                      <a:pt x="67" y="54"/>
                      <a:pt x="67" y="55"/>
                      <a:pt x="67" y="55"/>
                    </a:cubicBezTo>
                    <a:cubicBezTo>
                      <a:pt x="67" y="54"/>
                      <a:pt x="66" y="54"/>
                      <a:pt x="66" y="53"/>
                    </a:cubicBezTo>
                    <a:cubicBezTo>
                      <a:pt x="65" y="52"/>
                      <a:pt x="69" y="52"/>
                      <a:pt x="68" y="50"/>
                    </a:cubicBezTo>
                    <a:cubicBezTo>
                      <a:pt x="68" y="50"/>
                      <a:pt x="69" y="51"/>
                      <a:pt x="69" y="51"/>
                    </a:cubicBezTo>
                    <a:cubicBezTo>
                      <a:pt x="69" y="49"/>
                      <a:pt x="69" y="49"/>
                      <a:pt x="68" y="48"/>
                    </a:cubicBezTo>
                    <a:cubicBezTo>
                      <a:pt x="69" y="47"/>
                      <a:pt x="69" y="47"/>
                      <a:pt x="69" y="47"/>
                    </a:cubicBezTo>
                    <a:cubicBezTo>
                      <a:pt x="68" y="47"/>
                      <a:pt x="67" y="46"/>
                      <a:pt x="67" y="45"/>
                    </a:cubicBezTo>
                    <a:cubicBezTo>
                      <a:pt x="66" y="45"/>
                      <a:pt x="66" y="45"/>
                      <a:pt x="65" y="45"/>
                    </a:cubicBezTo>
                    <a:cubicBezTo>
                      <a:pt x="65" y="44"/>
                      <a:pt x="65" y="44"/>
                      <a:pt x="65" y="44"/>
                    </a:cubicBezTo>
                    <a:cubicBezTo>
                      <a:pt x="65" y="44"/>
                      <a:pt x="66" y="44"/>
                      <a:pt x="66" y="44"/>
                    </a:cubicBezTo>
                    <a:cubicBezTo>
                      <a:pt x="66" y="44"/>
                      <a:pt x="66" y="44"/>
                      <a:pt x="66" y="44"/>
                    </a:cubicBezTo>
                    <a:cubicBezTo>
                      <a:pt x="67" y="43"/>
                      <a:pt x="67" y="44"/>
                      <a:pt x="68" y="44"/>
                    </a:cubicBezTo>
                    <a:cubicBezTo>
                      <a:pt x="68" y="45"/>
                      <a:pt x="67" y="45"/>
                      <a:pt x="67" y="45"/>
                    </a:cubicBezTo>
                    <a:cubicBezTo>
                      <a:pt x="68" y="45"/>
                      <a:pt x="68" y="46"/>
                      <a:pt x="69" y="46"/>
                    </a:cubicBezTo>
                    <a:cubicBezTo>
                      <a:pt x="69" y="46"/>
                      <a:pt x="69" y="46"/>
                      <a:pt x="69" y="45"/>
                    </a:cubicBezTo>
                    <a:cubicBezTo>
                      <a:pt x="69" y="46"/>
                      <a:pt x="69" y="46"/>
                      <a:pt x="69" y="46"/>
                    </a:cubicBezTo>
                    <a:cubicBezTo>
                      <a:pt x="69" y="46"/>
                      <a:pt x="69" y="45"/>
                      <a:pt x="69" y="45"/>
                    </a:cubicBezTo>
                    <a:cubicBezTo>
                      <a:pt x="70" y="45"/>
                      <a:pt x="70" y="45"/>
                      <a:pt x="70" y="45"/>
                    </a:cubicBezTo>
                    <a:cubicBezTo>
                      <a:pt x="70" y="45"/>
                      <a:pt x="70" y="45"/>
                      <a:pt x="70" y="45"/>
                    </a:cubicBezTo>
                    <a:cubicBezTo>
                      <a:pt x="71" y="43"/>
                      <a:pt x="71" y="43"/>
                      <a:pt x="71" y="43"/>
                    </a:cubicBezTo>
                    <a:cubicBezTo>
                      <a:pt x="70" y="42"/>
                      <a:pt x="68" y="40"/>
                      <a:pt x="68" y="38"/>
                    </a:cubicBezTo>
                    <a:cubicBezTo>
                      <a:pt x="69" y="38"/>
                      <a:pt x="70" y="38"/>
                      <a:pt x="71" y="38"/>
                    </a:cubicBezTo>
                    <a:cubicBezTo>
                      <a:pt x="70" y="39"/>
                      <a:pt x="71" y="40"/>
                      <a:pt x="71" y="41"/>
                    </a:cubicBezTo>
                    <a:cubicBezTo>
                      <a:pt x="71" y="41"/>
                      <a:pt x="72" y="41"/>
                      <a:pt x="72" y="41"/>
                    </a:cubicBezTo>
                    <a:cubicBezTo>
                      <a:pt x="71" y="39"/>
                      <a:pt x="71" y="39"/>
                      <a:pt x="71" y="39"/>
                    </a:cubicBezTo>
                    <a:cubicBezTo>
                      <a:pt x="72" y="39"/>
                      <a:pt x="72" y="39"/>
                      <a:pt x="72" y="38"/>
                    </a:cubicBezTo>
                    <a:cubicBezTo>
                      <a:pt x="70" y="38"/>
                      <a:pt x="71" y="36"/>
                      <a:pt x="71" y="35"/>
                    </a:cubicBezTo>
                    <a:cubicBezTo>
                      <a:pt x="71" y="35"/>
                      <a:pt x="72" y="36"/>
                      <a:pt x="72" y="37"/>
                    </a:cubicBezTo>
                    <a:cubicBezTo>
                      <a:pt x="73" y="36"/>
                      <a:pt x="69" y="35"/>
                      <a:pt x="71" y="34"/>
                    </a:cubicBezTo>
                    <a:cubicBezTo>
                      <a:pt x="71" y="34"/>
                      <a:pt x="71" y="34"/>
                      <a:pt x="71" y="35"/>
                    </a:cubicBezTo>
                    <a:cubicBezTo>
                      <a:pt x="71" y="34"/>
                      <a:pt x="71" y="33"/>
                      <a:pt x="72" y="33"/>
                    </a:cubicBezTo>
                    <a:cubicBezTo>
                      <a:pt x="72" y="33"/>
                      <a:pt x="72" y="33"/>
                      <a:pt x="72" y="33"/>
                    </a:cubicBezTo>
                    <a:cubicBezTo>
                      <a:pt x="72" y="31"/>
                      <a:pt x="72" y="28"/>
                      <a:pt x="70" y="28"/>
                    </a:cubicBezTo>
                    <a:cubicBezTo>
                      <a:pt x="70" y="28"/>
                      <a:pt x="72" y="28"/>
                      <a:pt x="72" y="28"/>
                    </a:cubicBezTo>
                    <a:cubicBezTo>
                      <a:pt x="72" y="28"/>
                      <a:pt x="71" y="27"/>
                      <a:pt x="69" y="27"/>
                    </a:cubicBezTo>
                    <a:cubicBezTo>
                      <a:pt x="68" y="26"/>
                      <a:pt x="66" y="26"/>
                      <a:pt x="66" y="26"/>
                    </a:cubicBezTo>
                    <a:cubicBezTo>
                      <a:pt x="68" y="26"/>
                      <a:pt x="71" y="24"/>
                      <a:pt x="72" y="26"/>
                    </a:cubicBezTo>
                    <a:cubicBezTo>
                      <a:pt x="72" y="25"/>
                      <a:pt x="72" y="25"/>
                      <a:pt x="72" y="24"/>
                    </a:cubicBezTo>
                    <a:cubicBezTo>
                      <a:pt x="71" y="24"/>
                      <a:pt x="70" y="25"/>
                      <a:pt x="69" y="25"/>
                    </a:cubicBezTo>
                    <a:cubicBezTo>
                      <a:pt x="71" y="23"/>
                      <a:pt x="70" y="24"/>
                      <a:pt x="71" y="22"/>
                    </a:cubicBezTo>
                    <a:cubicBezTo>
                      <a:pt x="71" y="23"/>
                      <a:pt x="69" y="23"/>
                      <a:pt x="69" y="22"/>
                    </a:cubicBezTo>
                    <a:cubicBezTo>
                      <a:pt x="69" y="22"/>
                      <a:pt x="71" y="22"/>
                      <a:pt x="71" y="22"/>
                    </a:cubicBezTo>
                    <a:cubicBezTo>
                      <a:pt x="71" y="22"/>
                      <a:pt x="70" y="21"/>
                      <a:pt x="70" y="21"/>
                    </a:cubicBezTo>
                    <a:cubicBezTo>
                      <a:pt x="69" y="21"/>
                      <a:pt x="68" y="21"/>
                      <a:pt x="68" y="21"/>
                    </a:cubicBezTo>
                    <a:cubicBezTo>
                      <a:pt x="69" y="21"/>
                      <a:pt x="70" y="20"/>
                      <a:pt x="71" y="20"/>
                    </a:cubicBezTo>
                    <a:cubicBezTo>
                      <a:pt x="70" y="20"/>
                      <a:pt x="71" y="18"/>
                      <a:pt x="70" y="18"/>
                    </a:cubicBezTo>
                    <a:cubicBezTo>
                      <a:pt x="70" y="19"/>
                      <a:pt x="70" y="19"/>
                      <a:pt x="70" y="19"/>
                    </a:cubicBezTo>
                    <a:cubicBezTo>
                      <a:pt x="69" y="17"/>
                      <a:pt x="66" y="18"/>
                      <a:pt x="66" y="17"/>
                    </a:cubicBezTo>
                    <a:cubicBezTo>
                      <a:pt x="66" y="17"/>
                      <a:pt x="69" y="16"/>
                      <a:pt x="68" y="15"/>
                    </a:cubicBezTo>
                    <a:cubicBezTo>
                      <a:pt x="67" y="15"/>
                      <a:pt x="63" y="16"/>
                      <a:pt x="61" y="15"/>
                    </a:cubicBezTo>
                    <a:cubicBezTo>
                      <a:pt x="62" y="15"/>
                      <a:pt x="62" y="15"/>
                      <a:pt x="62" y="15"/>
                    </a:cubicBezTo>
                    <a:cubicBezTo>
                      <a:pt x="60" y="14"/>
                      <a:pt x="60" y="14"/>
                      <a:pt x="60" y="14"/>
                    </a:cubicBezTo>
                    <a:cubicBezTo>
                      <a:pt x="62" y="14"/>
                      <a:pt x="66" y="13"/>
                      <a:pt x="68" y="14"/>
                    </a:cubicBezTo>
                    <a:cubicBezTo>
                      <a:pt x="68" y="13"/>
                      <a:pt x="69" y="13"/>
                      <a:pt x="68" y="13"/>
                    </a:cubicBezTo>
                    <a:cubicBezTo>
                      <a:pt x="69" y="12"/>
                      <a:pt x="69" y="13"/>
                      <a:pt x="70" y="13"/>
                    </a:cubicBezTo>
                    <a:cubicBezTo>
                      <a:pt x="70" y="13"/>
                      <a:pt x="69" y="12"/>
                      <a:pt x="69" y="12"/>
                    </a:cubicBezTo>
                    <a:cubicBezTo>
                      <a:pt x="69" y="11"/>
                      <a:pt x="69" y="10"/>
                      <a:pt x="69" y="10"/>
                    </a:cubicBezTo>
                    <a:cubicBezTo>
                      <a:pt x="67" y="11"/>
                      <a:pt x="66" y="9"/>
                      <a:pt x="65" y="10"/>
                    </a:cubicBezTo>
                    <a:cubicBezTo>
                      <a:pt x="65" y="10"/>
                      <a:pt x="66" y="11"/>
                      <a:pt x="67" y="11"/>
                    </a:cubicBezTo>
                    <a:cubicBezTo>
                      <a:pt x="67" y="11"/>
                      <a:pt x="68" y="12"/>
                      <a:pt x="68" y="12"/>
                    </a:cubicBezTo>
                    <a:cubicBezTo>
                      <a:pt x="67" y="12"/>
                      <a:pt x="64" y="12"/>
                      <a:pt x="63" y="11"/>
                    </a:cubicBezTo>
                    <a:cubicBezTo>
                      <a:pt x="64" y="10"/>
                      <a:pt x="65" y="10"/>
                      <a:pt x="66" y="10"/>
                    </a:cubicBezTo>
                    <a:cubicBezTo>
                      <a:pt x="65" y="10"/>
                      <a:pt x="64" y="9"/>
                      <a:pt x="64" y="8"/>
                    </a:cubicBezTo>
                    <a:cubicBezTo>
                      <a:pt x="65" y="9"/>
                      <a:pt x="65" y="9"/>
                      <a:pt x="65" y="9"/>
                    </a:cubicBezTo>
                    <a:cubicBezTo>
                      <a:pt x="65" y="7"/>
                      <a:pt x="63" y="8"/>
                      <a:pt x="63" y="7"/>
                    </a:cubicBezTo>
                    <a:cubicBezTo>
                      <a:pt x="63" y="6"/>
                      <a:pt x="63" y="5"/>
                      <a:pt x="63" y="5"/>
                    </a:cubicBezTo>
                    <a:cubicBezTo>
                      <a:pt x="62" y="7"/>
                      <a:pt x="59" y="10"/>
                      <a:pt x="58" y="11"/>
                    </a:cubicBezTo>
                    <a:cubicBezTo>
                      <a:pt x="58" y="11"/>
                      <a:pt x="58" y="8"/>
                      <a:pt x="58" y="8"/>
                    </a:cubicBezTo>
                    <a:cubicBezTo>
                      <a:pt x="58" y="6"/>
                      <a:pt x="60" y="6"/>
                      <a:pt x="61" y="5"/>
                    </a:cubicBezTo>
                    <a:cubicBezTo>
                      <a:pt x="60" y="5"/>
                      <a:pt x="60" y="5"/>
                      <a:pt x="60" y="5"/>
                    </a:cubicBezTo>
                    <a:cubicBezTo>
                      <a:pt x="59" y="5"/>
                      <a:pt x="60" y="4"/>
                      <a:pt x="60" y="4"/>
                    </a:cubicBezTo>
                    <a:cubicBezTo>
                      <a:pt x="59" y="5"/>
                      <a:pt x="58" y="3"/>
                      <a:pt x="58" y="5"/>
                    </a:cubicBezTo>
                    <a:cubicBezTo>
                      <a:pt x="58" y="4"/>
                      <a:pt x="58" y="4"/>
                      <a:pt x="57" y="3"/>
                    </a:cubicBezTo>
                    <a:cubicBezTo>
                      <a:pt x="57" y="4"/>
                      <a:pt x="55" y="5"/>
                      <a:pt x="54" y="5"/>
                    </a:cubicBezTo>
                    <a:cubicBezTo>
                      <a:pt x="54" y="5"/>
                      <a:pt x="54" y="5"/>
                      <a:pt x="54" y="4"/>
                    </a:cubicBezTo>
                    <a:cubicBezTo>
                      <a:pt x="53" y="3"/>
                      <a:pt x="52" y="3"/>
                      <a:pt x="51" y="2"/>
                    </a:cubicBezTo>
                    <a:cubicBezTo>
                      <a:pt x="51" y="2"/>
                      <a:pt x="50" y="1"/>
                      <a:pt x="50" y="1"/>
                    </a:cubicBezTo>
                    <a:cubicBezTo>
                      <a:pt x="50" y="1"/>
                      <a:pt x="50" y="1"/>
                      <a:pt x="49" y="1"/>
                    </a:cubicBezTo>
                    <a:cubicBezTo>
                      <a:pt x="49" y="0"/>
                      <a:pt x="50" y="1"/>
                      <a:pt x="50" y="0"/>
                    </a:cubicBezTo>
                    <a:cubicBezTo>
                      <a:pt x="50" y="0"/>
                      <a:pt x="48" y="0"/>
                      <a:pt x="48" y="1"/>
                    </a:cubicBezTo>
                    <a:cubicBezTo>
                      <a:pt x="48" y="2"/>
                      <a:pt x="49" y="1"/>
                      <a:pt x="50" y="1"/>
                    </a:cubicBezTo>
                    <a:cubicBezTo>
                      <a:pt x="50" y="3"/>
                      <a:pt x="48" y="4"/>
                      <a:pt x="46" y="5"/>
                    </a:cubicBezTo>
                    <a:cubicBezTo>
                      <a:pt x="45" y="5"/>
                      <a:pt x="46" y="3"/>
                      <a:pt x="46" y="4"/>
                    </a:cubicBezTo>
                    <a:cubicBezTo>
                      <a:pt x="44" y="3"/>
                      <a:pt x="44" y="6"/>
                      <a:pt x="42" y="5"/>
                    </a:cubicBezTo>
                    <a:cubicBezTo>
                      <a:pt x="41" y="4"/>
                      <a:pt x="42" y="3"/>
                      <a:pt x="42" y="2"/>
                    </a:cubicBezTo>
                    <a:cubicBezTo>
                      <a:pt x="43" y="2"/>
                      <a:pt x="43" y="3"/>
                      <a:pt x="44" y="3"/>
                    </a:cubicBezTo>
                    <a:cubicBezTo>
                      <a:pt x="43" y="2"/>
                      <a:pt x="43" y="2"/>
                      <a:pt x="43" y="2"/>
                    </a:cubicBezTo>
                    <a:cubicBezTo>
                      <a:pt x="44" y="2"/>
                      <a:pt x="44" y="2"/>
                      <a:pt x="45" y="2"/>
                    </a:cubicBezTo>
                    <a:cubicBezTo>
                      <a:pt x="44" y="1"/>
                      <a:pt x="41" y="2"/>
                      <a:pt x="39" y="1"/>
                    </a:cubicBezTo>
                    <a:cubicBezTo>
                      <a:pt x="38" y="2"/>
                      <a:pt x="38" y="2"/>
                      <a:pt x="38" y="2"/>
                    </a:cubicBezTo>
                    <a:cubicBezTo>
                      <a:pt x="39" y="2"/>
                      <a:pt x="39" y="2"/>
                      <a:pt x="39" y="2"/>
                    </a:cubicBezTo>
                    <a:cubicBezTo>
                      <a:pt x="39" y="3"/>
                      <a:pt x="38" y="4"/>
                      <a:pt x="39" y="4"/>
                    </a:cubicBezTo>
                    <a:cubicBezTo>
                      <a:pt x="38" y="5"/>
                      <a:pt x="37" y="6"/>
                      <a:pt x="36" y="5"/>
                    </a:cubicBezTo>
                    <a:cubicBezTo>
                      <a:pt x="36" y="4"/>
                      <a:pt x="36" y="4"/>
                      <a:pt x="36" y="4"/>
                    </a:cubicBezTo>
                    <a:cubicBezTo>
                      <a:pt x="36" y="5"/>
                      <a:pt x="37" y="5"/>
                      <a:pt x="37" y="4"/>
                    </a:cubicBezTo>
                    <a:cubicBezTo>
                      <a:pt x="37" y="5"/>
                      <a:pt x="35" y="3"/>
                      <a:pt x="35" y="5"/>
                    </a:cubicBezTo>
                    <a:cubicBezTo>
                      <a:pt x="36" y="5"/>
                      <a:pt x="36" y="5"/>
                      <a:pt x="36" y="5"/>
                    </a:cubicBezTo>
                    <a:cubicBezTo>
                      <a:pt x="35" y="6"/>
                      <a:pt x="35" y="8"/>
                      <a:pt x="34" y="8"/>
                    </a:cubicBezTo>
                    <a:cubicBezTo>
                      <a:pt x="35" y="9"/>
                      <a:pt x="34" y="8"/>
                      <a:pt x="35" y="9"/>
                    </a:cubicBezTo>
                    <a:cubicBezTo>
                      <a:pt x="34" y="7"/>
                      <a:pt x="37" y="8"/>
                      <a:pt x="36" y="7"/>
                    </a:cubicBezTo>
                    <a:cubicBezTo>
                      <a:pt x="37" y="8"/>
                      <a:pt x="37" y="7"/>
                      <a:pt x="38" y="8"/>
                    </a:cubicBezTo>
                    <a:cubicBezTo>
                      <a:pt x="38" y="8"/>
                      <a:pt x="38" y="7"/>
                      <a:pt x="38" y="8"/>
                    </a:cubicBezTo>
                    <a:cubicBezTo>
                      <a:pt x="38" y="7"/>
                      <a:pt x="38" y="7"/>
                      <a:pt x="38" y="7"/>
                    </a:cubicBezTo>
                    <a:cubicBezTo>
                      <a:pt x="39" y="7"/>
                      <a:pt x="39" y="7"/>
                      <a:pt x="39" y="7"/>
                    </a:cubicBezTo>
                    <a:cubicBezTo>
                      <a:pt x="38" y="7"/>
                      <a:pt x="38" y="7"/>
                      <a:pt x="38" y="7"/>
                    </a:cubicBezTo>
                    <a:cubicBezTo>
                      <a:pt x="39" y="7"/>
                      <a:pt x="39" y="7"/>
                      <a:pt x="38" y="7"/>
                    </a:cubicBezTo>
                    <a:cubicBezTo>
                      <a:pt x="38" y="7"/>
                      <a:pt x="38" y="7"/>
                      <a:pt x="38" y="7"/>
                    </a:cubicBezTo>
                    <a:cubicBezTo>
                      <a:pt x="38" y="6"/>
                      <a:pt x="39" y="5"/>
                      <a:pt x="40" y="5"/>
                    </a:cubicBezTo>
                    <a:cubicBezTo>
                      <a:pt x="40" y="5"/>
                      <a:pt x="40" y="5"/>
                      <a:pt x="40" y="6"/>
                    </a:cubicBezTo>
                    <a:cubicBezTo>
                      <a:pt x="40" y="5"/>
                      <a:pt x="40" y="5"/>
                      <a:pt x="40" y="5"/>
                    </a:cubicBezTo>
                    <a:cubicBezTo>
                      <a:pt x="40" y="6"/>
                      <a:pt x="42" y="6"/>
                      <a:pt x="41" y="7"/>
                    </a:cubicBezTo>
                    <a:cubicBezTo>
                      <a:pt x="41" y="7"/>
                      <a:pt x="41" y="7"/>
                      <a:pt x="41" y="7"/>
                    </a:cubicBezTo>
                    <a:cubicBezTo>
                      <a:pt x="42" y="7"/>
                      <a:pt x="43" y="8"/>
                      <a:pt x="43" y="7"/>
                    </a:cubicBezTo>
                    <a:cubicBezTo>
                      <a:pt x="43" y="8"/>
                      <a:pt x="44" y="6"/>
                      <a:pt x="44" y="7"/>
                    </a:cubicBezTo>
                    <a:cubicBezTo>
                      <a:pt x="44" y="7"/>
                      <a:pt x="45" y="7"/>
                      <a:pt x="45" y="7"/>
                    </a:cubicBezTo>
                    <a:cubicBezTo>
                      <a:pt x="45" y="7"/>
                      <a:pt x="45" y="7"/>
                      <a:pt x="45" y="7"/>
                    </a:cubicBezTo>
                    <a:cubicBezTo>
                      <a:pt x="46" y="7"/>
                      <a:pt x="48" y="6"/>
                      <a:pt x="49" y="8"/>
                    </a:cubicBezTo>
                    <a:cubicBezTo>
                      <a:pt x="49" y="8"/>
                      <a:pt x="50" y="8"/>
                      <a:pt x="50" y="8"/>
                    </a:cubicBezTo>
                    <a:cubicBezTo>
                      <a:pt x="50" y="9"/>
                      <a:pt x="50" y="9"/>
                      <a:pt x="50" y="9"/>
                    </a:cubicBezTo>
                    <a:cubicBezTo>
                      <a:pt x="51" y="9"/>
                      <a:pt x="51" y="10"/>
                      <a:pt x="52" y="10"/>
                    </a:cubicBezTo>
                    <a:cubicBezTo>
                      <a:pt x="51" y="12"/>
                      <a:pt x="54" y="12"/>
                      <a:pt x="54" y="12"/>
                    </a:cubicBezTo>
                    <a:cubicBezTo>
                      <a:pt x="55" y="12"/>
                      <a:pt x="55" y="12"/>
                      <a:pt x="55" y="12"/>
                    </a:cubicBezTo>
                    <a:cubicBezTo>
                      <a:pt x="55" y="12"/>
                      <a:pt x="56" y="12"/>
                      <a:pt x="57" y="13"/>
                    </a:cubicBezTo>
                    <a:cubicBezTo>
                      <a:pt x="58" y="12"/>
                      <a:pt x="58" y="12"/>
                      <a:pt x="58" y="12"/>
                    </a:cubicBezTo>
                    <a:cubicBezTo>
                      <a:pt x="59" y="12"/>
                      <a:pt x="58" y="14"/>
                      <a:pt x="59" y="15"/>
                    </a:cubicBezTo>
                    <a:cubicBezTo>
                      <a:pt x="59" y="15"/>
                      <a:pt x="59" y="15"/>
                      <a:pt x="59" y="14"/>
                    </a:cubicBezTo>
                    <a:cubicBezTo>
                      <a:pt x="58" y="16"/>
                      <a:pt x="59" y="16"/>
                      <a:pt x="60" y="16"/>
                    </a:cubicBezTo>
                    <a:cubicBezTo>
                      <a:pt x="61" y="17"/>
                      <a:pt x="61" y="17"/>
                      <a:pt x="61" y="18"/>
                    </a:cubicBezTo>
                    <a:cubicBezTo>
                      <a:pt x="61" y="18"/>
                      <a:pt x="61" y="18"/>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2" y="19"/>
                      <a:pt x="62" y="20"/>
                    </a:cubicBezTo>
                    <a:cubicBezTo>
                      <a:pt x="61" y="20"/>
                      <a:pt x="61" y="20"/>
                      <a:pt x="61" y="20"/>
                    </a:cubicBezTo>
                    <a:cubicBezTo>
                      <a:pt x="61" y="20"/>
                      <a:pt x="61" y="20"/>
                      <a:pt x="61" y="20"/>
                    </a:cubicBezTo>
                    <a:cubicBezTo>
                      <a:pt x="61" y="21"/>
                      <a:pt x="62" y="20"/>
                      <a:pt x="62" y="20"/>
                    </a:cubicBezTo>
                    <a:cubicBezTo>
                      <a:pt x="63" y="20"/>
                      <a:pt x="63" y="20"/>
                      <a:pt x="63" y="20"/>
                    </a:cubicBezTo>
                    <a:cubicBezTo>
                      <a:pt x="62" y="21"/>
                      <a:pt x="64" y="21"/>
                      <a:pt x="62" y="22"/>
                    </a:cubicBezTo>
                    <a:cubicBezTo>
                      <a:pt x="63" y="22"/>
                      <a:pt x="64" y="24"/>
                      <a:pt x="65" y="23"/>
                    </a:cubicBezTo>
                    <a:cubicBezTo>
                      <a:pt x="65" y="23"/>
                      <a:pt x="65" y="24"/>
                      <a:pt x="65" y="23"/>
                    </a:cubicBezTo>
                    <a:cubicBezTo>
                      <a:pt x="65" y="24"/>
                      <a:pt x="65" y="24"/>
                      <a:pt x="65" y="25"/>
                    </a:cubicBezTo>
                    <a:cubicBezTo>
                      <a:pt x="64" y="25"/>
                      <a:pt x="64" y="25"/>
                      <a:pt x="64" y="25"/>
                    </a:cubicBezTo>
                    <a:cubicBezTo>
                      <a:pt x="66" y="26"/>
                      <a:pt x="66" y="26"/>
                      <a:pt x="66" y="26"/>
                    </a:cubicBezTo>
                    <a:cubicBezTo>
                      <a:pt x="65" y="27"/>
                      <a:pt x="65" y="27"/>
                      <a:pt x="64" y="26"/>
                    </a:cubicBezTo>
                    <a:cubicBezTo>
                      <a:pt x="66" y="28"/>
                      <a:pt x="65" y="27"/>
                      <a:pt x="66" y="29"/>
                    </a:cubicBezTo>
                    <a:cubicBezTo>
                      <a:pt x="65" y="29"/>
                      <a:pt x="65" y="29"/>
                      <a:pt x="65" y="29"/>
                    </a:cubicBezTo>
                    <a:cubicBezTo>
                      <a:pt x="65" y="29"/>
                      <a:pt x="67" y="30"/>
                      <a:pt x="66" y="30"/>
                    </a:cubicBezTo>
                    <a:cubicBezTo>
                      <a:pt x="65" y="30"/>
                      <a:pt x="65" y="32"/>
                      <a:pt x="65" y="33"/>
                    </a:cubicBezTo>
                    <a:cubicBezTo>
                      <a:pt x="65" y="34"/>
                      <a:pt x="65" y="36"/>
                      <a:pt x="64" y="37"/>
                    </a:cubicBezTo>
                    <a:cubicBezTo>
                      <a:pt x="66" y="37"/>
                      <a:pt x="63" y="38"/>
                      <a:pt x="64" y="38"/>
                    </a:cubicBezTo>
                    <a:cubicBezTo>
                      <a:pt x="64" y="39"/>
                      <a:pt x="64" y="39"/>
                      <a:pt x="63" y="38"/>
                    </a:cubicBezTo>
                    <a:cubicBezTo>
                      <a:pt x="64" y="40"/>
                      <a:pt x="62" y="40"/>
                      <a:pt x="63" y="41"/>
                    </a:cubicBezTo>
                    <a:cubicBezTo>
                      <a:pt x="63" y="41"/>
                      <a:pt x="63" y="41"/>
                      <a:pt x="62" y="41"/>
                    </a:cubicBezTo>
                    <a:cubicBezTo>
                      <a:pt x="62" y="41"/>
                      <a:pt x="63" y="41"/>
                      <a:pt x="62" y="41"/>
                    </a:cubicBezTo>
                    <a:cubicBezTo>
                      <a:pt x="62" y="41"/>
                      <a:pt x="62" y="41"/>
                      <a:pt x="62" y="41"/>
                    </a:cubicBezTo>
                    <a:cubicBezTo>
                      <a:pt x="61" y="42"/>
                      <a:pt x="63" y="43"/>
                      <a:pt x="65" y="43"/>
                    </a:cubicBezTo>
                    <a:cubicBezTo>
                      <a:pt x="64" y="44"/>
                      <a:pt x="64" y="44"/>
                      <a:pt x="64" y="45"/>
                    </a:cubicBezTo>
                    <a:cubicBezTo>
                      <a:pt x="64" y="45"/>
                      <a:pt x="63" y="45"/>
                      <a:pt x="63" y="44"/>
                    </a:cubicBezTo>
                    <a:cubicBezTo>
                      <a:pt x="63" y="45"/>
                      <a:pt x="62" y="47"/>
                      <a:pt x="63" y="47"/>
                    </a:cubicBezTo>
                    <a:cubicBezTo>
                      <a:pt x="62" y="47"/>
                      <a:pt x="62" y="48"/>
                      <a:pt x="63" y="48"/>
                    </a:cubicBezTo>
                    <a:cubicBezTo>
                      <a:pt x="62" y="49"/>
                      <a:pt x="62" y="49"/>
                      <a:pt x="62" y="50"/>
                    </a:cubicBezTo>
                    <a:cubicBezTo>
                      <a:pt x="62" y="50"/>
                      <a:pt x="62" y="50"/>
                      <a:pt x="62" y="50"/>
                    </a:cubicBezTo>
                    <a:cubicBezTo>
                      <a:pt x="63" y="51"/>
                      <a:pt x="62" y="50"/>
                      <a:pt x="62" y="51"/>
                    </a:cubicBezTo>
                    <a:cubicBezTo>
                      <a:pt x="62" y="51"/>
                      <a:pt x="62" y="51"/>
                      <a:pt x="62" y="51"/>
                    </a:cubicBezTo>
                    <a:cubicBezTo>
                      <a:pt x="60" y="52"/>
                      <a:pt x="62" y="52"/>
                      <a:pt x="60" y="53"/>
                    </a:cubicBezTo>
                    <a:cubicBezTo>
                      <a:pt x="61" y="54"/>
                      <a:pt x="61" y="54"/>
                      <a:pt x="61" y="54"/>
                    </a:cubicBezTo>
                    <a:cubicBezTo>
                      <a:pt x="62" y="55"/>
                      <a:pt x="59" y="54"/>
                      <a:pt x="59" y="56"/>
                    </a:cubicBezTo>
                    <a:cubicBezTo>
                      <a:pt x="59" y="56"/>
                      <a:pt x="59" y="56"/>
                      <a:pt x="59" y="56"/>
                    </a:cubicBezTo>
                    <a:cubicBezTo>
                      <a:pt x="60" y="57"/>
                      <a:pt x="56" y="56"/>
                      <a:pt x="56" y="56"/>
                    </a:cubicBezTo>
                    <a:cubicBezTo>
                      <a:pt x="55" y="56"/>
                      <a:pt x="55" y="56"/>
                      <a:pt x="55" y="55"/>
                    </a:cubicBezTo>
                    <a:cubicBezTo>
                      <a:pt x="54" y="56"/>
                      <a:pt x="56" y="56"/>
                      <a:pt x="56" y="57"/>
                    </a:cubicBezTo>
                    <a:cubicBezTo>
                      <a:pt x="55" y="57"/>
                      <a:pt x="55" y="56"/>
                      <a:pt x="54" y="57"/>
                    </a:cubicBezTo>
                    <a:cubicBezTo>
                      <a:pt x="54" y="57"/>
                      <a:pt x="55" y="60"/>
                      <a:pt x="53" y="60"/>
                    </a:cubicBezTo>
                    <a:cubicBezTo>
                      <a:pt x="53" y="60"/>
                      <a:pt x="54" y="60"/>
                      <a:pt x="54" y="61"/>
                    </a:cubicBezTo>
                    <a:cubicBezTo>
                      <a:pt x="53" y="61"/>
                      <a:pt x="51" y="61"/>
                      <a:pt x="52" y="62"/>
                    </a:cubicBezTo>
                    <a:cubicBezTo>
                      <a:pt x="51" y="62"/>
                      <a:pt x="51" y="62"/>
                      <a:pt x="51" y="62"/>
                    </a:cubicBezTo>
                    <a:cubicBezTo>
                      <a:pt x="51" y="63"/>
                      <a:pt x="50" y="64"/>
                      <a:pt x="50" y="65"/>
                    </a:cubicBezTo>
                    <a:cubicBezTo>
                      <a:pt x="49" y="64"/>
                      <a:pt x="49" y="65"/>
                      <a:pt x="48" y="66"/>
                    </a:cubicBezTo>
                    <a:cubicBezTo>
                      <a:pt x="48" y="67"/>
                      <a:pt x="47" y="67"/>
                      <a:pt x="47" y="66"/>
                    </a:cubicBezTo>
                    <a:cubicBezTo>
                      <a:pt x="47" y="66"/>
                      <a:pt x="46" y="66"/>
                      <a:pt x="46" y="67"/>
                    </a:cubicBezTo>
                    <a:cubicBezTo>
                      <a:pt x="45" y="67"/>
                      <a:pt x="45" y="67"/>
                      <a:pt x="45" y="67"/>
                    </a:cubicBezTo>
                    <a:cubicBezTo>
                      <a:pt x="45" y="67"/>
                      <a:pt x="45" y="67"/>
                      <a:pt x="45" y="67"/>
                    </a:cubicBezTo>
                    <a:cubicBezTo>
                      <a:pt x="44" y="67"/>
                      <a:pt x="44" y="68"/>
                      <a:pt x="44" y="69"/>
                    </a:cubicBezTo>
                    <a:cubicBezTo>
                      <a:pt x="43" y="69"/>
                      <a:pt x="43" y="69"/>
                      <a:pt x="43" y="69"/>
                    </a:cubicBezTo>
                    <a:cubicBezTo>
                      <a:pt x="42" y="69"/>
                      <a:pt x="42" y="69"/>
                      <a:pt x="41" y="71"/>
                    </a:cubicBezTo>
                    <a:cubicBezTo>
                      <a:pt x="40" y="70"/>
                      <a:pt x="40" y="70"/>
                      <a:pt x="40" y="70"/>
                    </a:cubicBezTo>
                    <a:cubicBezTo>
                      <a:pt x="40" y="71"/>
                      <a:pt x="37" y="69"/>
                      <a:pt x="36" y="71"/>
                    </a:cubicBezTo>
                    <a:cubicBezTo>
                      <a:pt x="36" y="71"/>
                      <a:pt x="36" y="70"/>
                      <a:pt x="36" y="70"/>
                    </a:cubicBezTo>
                    <a:cubicBezTo>
                      <a:pt x="35" y="71"/>
                      <a:pt x="34" y="71"/>
                      <a:pt x="33" y="70"/>
                    </a:cubicBezTo>
                    <a:cubicBezTo>
                      <a:pt x="32" y="70"/>
                      <a:pt x="32" y="70"/>
                      <a:pt x="31" y="72"/>
                    </a:cubicBezTo>
                    <a:cubicBezTo>
                      <a:pt x="30" y="73"/>
                      <a:pt x="30" y="73"/>
                      <a:pt x="30" y="73"/>
                    </a:cubicBezTo>
                    <a:cubicBezTo>
                      <a:pt x="32" y="73"/>
                      <a:pt x="30" y="74"/>
                      <a:pt x="30" y="75"/>
                    </a:cubicBezTo>
                    <a:cubicBezTo>
                      <a:pt x="30" y="75"/>
                      <a:pt x="29" y="73"/>
                      <a:pt x="29" y="73"/>
                    </a:cubicBezTo>
                    <a:cubicBezTo>
                      <a:pt x="30" y="74"/>
                      <a:pt x="30" y="74"/>
                      <a:pt x="30" y="74"/>
                    </a:cubicBezTo>
                    <a:cubicBezTo>
                      <a:pt x="30" y="72"/>
                      <a:pt x="28" y="73"/>
                      <a:pt x="28" y="71"/>
                    </a:cubicBezTo>
                    <a:cubicBezTo>
                      <a:pt x="25" y="71"/>
                      <a:pt x="22" y="69"/>
                      <a:pt x="20" y="67"/>
                    </a:cubicBezTo>
                    <a:cubicBezTo>
                      <a:pt x="19" y="69"/>
                      <a:pt x="19" y="69"/>
                      <a:pt x="19" y="69"/>
                    </a:cubicBezTo>
                    <a:cubicBezTo>
                      <a:pt x="19" y="68"/>
                      <a:pt x="19" y="68"/>
                      <a:pt x="19" y="68"/>
                    </a:cubicBezTo>
                    <a:cubicBezTo>
                      <a:pt x="19" y="68"/>
                      <a:pt x="19" y="67"/>
                      <a:pt x="20" y="67"/>
                    </a:cubicBezTo>
                    <a:cubicBezTo>
                      <a:pt x="20" y="66"/>
                      <a:pt x="18" y="67"/>
                      <a:pt x="18" y="67"/>
                    </a:cubicBezTo>
                    <a:cubicBezTo>
                      <a:pt x="17" y="66"/>
                      <a:pt x="20" y="66"/>
                      <a:pt x="19" y="66"/>
                    </a:cubicBezTo>
                    <a:cubicBezTo>
                      <a:pt x="19" y="66"/>
                      <a:pt x="19" y="66"/>
                      <a:pt x="19" y="66"/>
                    </a:cubicBezTo>
                    <a:cubicBezTo>
                      <a:pt x="19" y="66"/>
                      <a:pt x="19" y="66"/>
                      <a:pt x="19" y="66"/>
                    </a:cubicBezTo>
                    <a:cubicBezTo>
                      <a:pt x="18" y="66"/>
                      <a:pt x="17" y="67"/>
                      <a:pt x="17" y="66"/>
                    </a:cubicBezTo>
                    <a:cubicBezTo>
                      <a:pt x="17" y="65"/>
                      <a:pt x="17" y="65"/>
                      <a:pt x="17" y="65"/>
                    </a:cubicBezTo>
                    <a:cubicBezTo>
                      <a:pt x="17" y="65"/>
                      <a:pt x="17" y="65"/>
                      <a:pt x="17" y="65"/>
                    </a:cubicBezTo>
                    <a:cubicBezTo>
                      <a:pt x="17" y="65"/>
                      <a:pt x="16" y="64"/>
                      <a:pt x="16" y="64"/>
                    </a:cubicBezTo>
                    <a:cubicBezTo>
                      <a:pt x="16" y="65"/>
                      <a:pt x="16" y="65"/>
                      <a:pt x="16" y="65"/>
                    </a:cubicBezTo>
                    <a:cubicBezTo>
                      <a:pt x="15" y="65"/>
                      <a:pt x="15" y="64"/>
                      <a:pt x="14" y="65"/>
                    </a:cubicBezTo>
                    <a:cubicBezTo>
                      <a:pt x="15" y="63"/>
                      <a:pt x="12" y="61"/>
                      <a:pt x="12" y="60"/>
                    </a:cubicBezTo>
                    <a:cubicBezTo>
                      <a:pt x="11" y="60"/>
                      <a:pt x="11" y="59"/>
                      <a:pt x="11" y="58"/>
                    </a:cubicBezTo>
                    <a:cubicBezTo>
                      <a:pt x="10" y="58"/>
                      <a:pt x="9" y="59"/>
                      <a:pt x="9" y="58"/>
                    </a:cubicBezTo>
                    <a:cubicBezTo>
                      <a:pt x="12" y="57"/>
                      <a:pt x="10" y="56"/>
                      <a:pt x="11" y="55"/>
                    </a:cubicBezTo>
                    <a:cubicBezTo>
                      <a:pt x="10" y="56"/>
                      <a:pt x="10" y="53"/>
                      <a:pt x="9" y="54"/>
                    </a:cubicBezTo>
                    <a:cubicBezTo>
                      <a:pt x="9" y="53"/>
                      <a:pt x="10" y="54"/>
                      <a:pt x="10" y="53"/>
                    </a:cubicBezTo>
                    <a:cubicBezTo>
                      <a:pt x="9" y="52"/>
                      <a:pt x="10" y="49"/>
                      <a:pt x="10" y="47"/>
                    </a:cubicBezTo>
                    <a:cubicBezTo>
                      <a:pt x="9" y="47"/>
                      <a:pt x="9" y="48"/>
                      <a:pt x="8" y="47"/>
                    </a:cubicBezTo>
                    <a:cubicBezTo>
                      <a:pt x="10" y="46"/>
                      <a:pt x="10" y="46"/>
                      <a:pt x="10" y="46"/>
                    </a:cubicBezTo>
                    <a:cubicBezTo>
                      <a:pt x="10" y="45"/>
                      <a:pt x="8" y="45"/>
                      <a:pt x="9" y="45"/>
                    </a:cubicBezTo>
                    <a:cubicBezTo>
                      <a:pt x="9" y="45"/>
                      <a:pt x="8" y="45"/>
                      <a:pt x="8" y="45"/>
                    </a:cubicBezTo>
                    <a:cubicBezTo>
                      <a:pt x="9" y="43"/>
                      <a:pt x="9" y="40"/>
                      <a:pt x="9" y="38"/>
                    </a:cubicBezTo>
                    <a:cubicBezTo>
                      <a:pt x="9" y="36"/>
                      <a:pt x="10" y="34"/>
                      <a:pt x="12" y="32"/>
                    </a:cubicBezTo>
                    <a:cubicBezTo>
                      <a:pt x="11" y="33"/>
                      <a:pt x="11" y="32"/>
                      <a:pt x="12" y="32"/>
                    </a:cubicBezTo>
                    <a:cubicBezTo>
                      <a:pt x="11" y="32"/>
                      <a:pt x="11" y="31"/>
                      <a:pt x="10" y="31"/>
                    </a:cubicBezTo>
                    <a:cubicBezTo>
                      <a:pt x="10" y="31"/>
                      <a:pt x="12" y="30"/>
                      <a:pt x="12" y="30"/>
                    </a:cubicBezTo>
                    <a:cubicBezTo>
                      <a:pt x="11" y="29"/>
                      <a:pt x="13" y="28"/>
                      <a:pt x="12" y="28"/>
                    </a:cubicBezTo>
                    <a:cubicBezTo>
                      <a:pt x="12" y="28"/>
                      <a:pt x="12" y="28"/>
                      <a:pt x="12" y="28"/>
                    </a:cubicBezTo>
                    <a:cubicBezTo>
                      <a:pt x="11" y="27"/>
                      <a:pt x="8" y="28"/>
                      <a:pt x="6" y="27"/>
                    </a:cubicBezTo>
                    <a:cubicBezTo>
                      <a:pt x="8" y="29"/>
                      <a:pt x="3" y="29"/>
                      <a:pt x="5" y="31"/>
                    </a:cubicBezTo>
                    <a:cubicBezTo>
                      <a:pt x="4" y="31"/>
                      <a:pt x="4" y="31"/>
                      <a:pt x="4" y="31"/>
                    </a:cubicBezTo>
                    <a:cubicBezTo>
                      <a:pt x="5" y="31"/>
                      <a:pt x="5" y="32"/>
                      <a:pt x="4" y="33"/>
                    </a:cubicBezTo>
                    <a:cubicBezTo>
                      <a:pt x="4" y="32"/>
                      <a:pt x="4" y="32"/>
                      <a:pt x="4" y="32"/>
                    </a:cubicBezTo>
                    <a:cubicBezTo>
                      <a:pt x="3" y="35"/>
                      <a:pt x="2" y="36"/>
                      <a:pt x="1" y="39"/>
                    </a:cubicBezTo>
                    <a:cubicBezTo>
                      <a:pt x="2" y="39"/>
                      <a:pt x="2" y="39"/>
                      <a:pt x="2" y="39"/>
                    </a:cubicBezTo>
                    <a:cubicBezTo>
                      <a:pt x="2" y="39"/>
                      <a:pt x="2" y="39"/>
                      <a:pt x="2" y="40"/>
                    </a:cubicBezTo>
                    <a:cubicBezTo>
                      <a:pt x="3" y="41"/>
                      <a:pt x="2" y="38"/>
                      <a:pt x="3" y="39"/>
                    </a:cubicBezTo>
                    <a:cubicBezTo>
                      <a:pt x="1" y="39"/>
                      <a:pt x="3" y="43"/>
                      <a:pt x="1" y="44"/>
                    </a:cubicBezTo>
                    <a:cubicBezTo>
                      <a:pt x="1" y="45"/>
                      <a:pt x="2" y="43"/>
                      <a:pt x="2" y="44"/>
                    </a:cubicBezTo>
                    <a:cubicBezTo>
                      <a:pt x="1" y="45"/>
                      <a:pt x="1" y="45"/>
                      <a:pt x="1" y="45"/>
                    </a:cubicBezTo>
                    <a:cubicBezTo>
                      <a:pt x="2" y="45"/>
                      <a:pt x="2" y="45"/>
                      <a:pt x="2" y="45"/>
                    </a:cubicBezTo>
                    <a:cubicBezTo>
                      <a:pt x="2" y="45"/>
                      <a:pt x="1" y="46"/>
                      <a:pt x="1" y="46"/>
                    </a:cubicBezTo>
                    <a:cubicBezTo>
                      <a:pt x="1" y="46"/>
                      <a:pt x="1" y="45"/>
                      <a:pt x="0" y="45"/>
                    </a:cubicBezTo>
                    <a:cubicBezTo>
                      <a:pt x="0" y="46"/>
                      <a:pt x="1" y="48"/>
                      <a:pt x="1" y="48"/>
                    </a:cubicBezTo>
                    <a:cubicBezTo>
                      <a:pt x="1" y="48"/>
                      <a:pt x="1" y="47"/>
                      <a:pt x="1" y="47"/>
                    </a:cubicBezTo>
                    <a:cubicBezTo>
                      <a:pt x="2" y="50"/>
                      <a:pt x="1" y="53"/>
                      <a:pt x="3" y="55"/>
                    </a:cubicBezTo>
                    <a:cubicBezTo>
                      <a:pt x="4" y="55"/>
                      <a:pt x="4" y="55"/>
                      <a:pt x="4" y="55"/>
                    </a:cubicBezTo>
                    <a:cubicBezTo>
                      <a:pt x="5" y="57"/>
                      <a:pt x="3" y="57"/>
                      <a:pt x="5" y="59"/>
                    </a:cubicBezTo>
                    <a:cubicBezTo>
                      <a:pt x="4" y="59"/>
                      <a:pt x="4" y="59"/>
                      <a:pt x="4" y="59"/>
                    </a:cubicBezTo>
                    <a:cubicBezTo>
                      <a:pt x="5" y="59"/>
                      <a:pt x="5" y="59"/>
                      <a:pt x="6" y="60"/>
                    </a:cubicBezTo>
                    <a:cubicBezTo>
                      <a:pt x="5" y="60"/>
                      <a:pt x="5" y="61"/>
                      <a:pt x="4" y="61"/>
                    </a:cubicBezTo>
                    <a:cubicBezTo>
                      <a:pt x="6" y="63"/>
                      <a:pt x="5" y="62"/>
                      <a:pt x="7" y="62"/>
                    </a:cubicBezTo>
                    <a:cubicBezTo>
                      <a:pt x="7" y="63"/>
                      <a:pt x="7" y="63"/>
                      <a:pt x="7" y="63"/>
                    </a:cubicBezTo>
                    <a:cubicBezTo>
                      <a:pt x="8" y="63"/>
                      <a:pt x="8" y="63"/>
                      <a:pt x="9" y="64"/>
                    </a:cubicBezTo>
                    <a:cubicBezTo>
                      <a:pt x="8" y="63"/>
                      <a:pt x="8" y="65"/>
                      <a:pt x="7" y="64"/>
                    </a:cubicBezTo>
                    <a:cubicBezTo>
                      <a:pt x="7" y="67"/>
                      <a:pt x="10" y="66"/>
                      <a:pt x="9" y="69"/>
                    </a:cubicBezTo>
                    <a:cubicBezTo>
                      <a:pt x="11" y="68"/>
                      <a:pt x="9" y="66"/>
                      <a:pt x="9" y="66"/>
                    </a:cubicBezTo>
                    <a:cubicBezTo>
                      <a:pt x="10" y="66"/>
                      <a:pt x="11" y="66"/>
                      <a:pt x="11" y="67"/>
                    </a:cubicBezTo>
                    <a:cubicBezTo>
                      <a:pt x="12" y="67"/>
                      <a:pt x="10" y="70"/>
                      <a:pt x="12" y="71"/>
                    </a:cubicBezTo>
                    <a:cubicBezTo>
                      <a:pt x="11" y="71"/>
                      <a:pt x="11" y="71"/>
                      <a:pt x="11" y="71"/>
                    </a:cubicBezTo>
                    <a:cubicBezTo>
                      <a:pt x="11" y="72"/>
                      <a:pt x="13" y="71"/>
                      <a:pt x="13" y="72"/>
                    </a:cubicBezTo>
                    <a:cubicBezTo>
                      <a:pt x="14" y="72"/>
                      <a:pt x="14" y="73"/>
                      <a:pt x="15" y="72"/>
                    </a:cubicBezTo>
                    <a:cubicBezTo>
                      <a:pt x="15" y="72"/>
                      <a:pt x="13" y="71"/>
                      <a:pt x="13" y="71"/>
                    </a:cubicBezTo>
                    <a:cubicBezTo>
                      <a:pt x="14" y="72"/>
                      <a:pt x="16" y="71"/>
                      <a:pt x="17" y="72"/>
                    </a:cubicBezTo>
                    <a:cubicBezTo>
                      <a:pt x="17" y="72"/>
                      <a:pt x="16" y="73"/>
                      <a:pt x="15" y="73"/>
                    </a:cubicBezTo>
                    <a:cubicBezTo>
                      <a:pt x="16" y="73"/>
                      <a:pt x="16" y="73"/>
                      <a:pt x="17" y="73"/>
                    </a:cubicBezTo>
                    <a:cubicBezTo>
                      <a:pt x="16" y="75"/>
                      <a:pt x="15" y="73"/>
                      <a:pt x="13" y="73"/>
                    </a:cubicBezTo>
                    <a:cubicBezTo>
                      <a:pt x="13" y="74"/>
                      <a:pt x="15" y="73"/>
                      <a:pt x="14" y="74"/>
                    </a:cubicBezTo>
                    <a:cubicBezTo>
                      <a:pt x="16" y="73"/>
                      <a:pt x="15" y="76"/>
                      <a:pt x="17" y="75"/>
                    </a:cubicBezTo>
                    <a:cubicBezTo>
                      <a:pt x="17" y="76"/>
                      <a:pt x="17" y="76"/>
                      <a:pt x="17" y="76"/>
                    </a:cubicBezTo>
                    <a:cubicBezTo>
                      <a:pt x="17" y="76"/>
                      <a:pt x="18" y="75"/>
                      <a:pt x="18" y="76"/>
                    </a:cubicBezTo>
                    <a:cubicBezTo>
                      <a:pt x="17" y="76"/>
                      <a:pt x="17" y="76"/>
                      <a:pt x="17" y="76"/>
                    </a:cubicBezTo>
                    <a:cubicBezTo>
                      <a:pt x="18" y="76"/>
                      <a:pt x="18" y="78"/>
                      <a:pt x="20" y="78"/>
                    </a:cubicBezTo>
                    <a:cubicBezTo>
                      <a:pt x="17" y="77"/>
                      <a:pt x="20" y="77"/>
                      <a:pt x="19" y="76"/>
                    </a:cubicBezTo>
                    <a:cubicBezTo>
                      <a:pt x="22" y="76"/>
                      <a:pt x="19" y="79"/>
                      <a:pt x="23" y="79"/>
                    </a:cubicBezTo>
                    <a:cubicBezTo>
                      <a:pt x="22" y="79"/>
                      <a:pt x="21" y="78"/>
                      <a:pt x="22" y="78"/>
                    </a:cubicBezTo>
                    <a:cubicBezTo>
                      <a:pt x="23" y="79"/>
                      <a:pt x="23" y="79"/>
                      <a:pt x="23" y="80"/>
                    </a:cubicBezTo>
                    <a:cubicBezTo>
                      <a:pt x="25" y="80"/>
                      <a:pt x="23" y="79"/>
                      <a:pt x="24" y="78"/>
                    </a:cubicBezTo>
                    <a:cubicBezTo>
                      <a:pt x="25" y="80"/>
                      <a:pt x="25" y="78"/>
                      <a:pt x="26" y="78"/>
                    </a:cubicBezTo>
                    <a:cubicBezTo>
                      <a:pt x="26" y="79"/>
                      <a:pt x="26" y="79"/>
                      <a:pt x="26" y="79"/>
                    </a:cubicBezTo>
                    <a:cubicBezTo>
                      <a:pt x="28" y="80"/>
                      <a:pt x="27" y="77"/>
                      <a:pt x="29" y="78"/>
                    </a:cubicBezTo>
                    <a:cubicBezTo>
                      <a:pt x="28" y="79"/>
                      <a:pt x="28" y="79"/>
                      <a:pt x="28" y="79"/>
                    </a:cubicBezTo>
                    <a:cubicBezTo>
                      <a:pt x="29" y="79"/>
                      <a:pt x="29" y="79"/>
                      <a:pt x="29" y="79"/>
                    </a:cubicBezTo>
                    <a:cubicBezTo>
                      <a:pt x="29" y="80"/>
                      <a:pt x="29" y="80"/>
                      <a:pt x="29" y="80"/>
                    </a:cubicBezTo>
                    <a:cubicBezTo>
                      <a:pt x="30" y="79"/>
                      <a:pt x="30" y="79"/>
                      <a:pt x="31" y="80"/>
                    </a:cubicBezTo>
                    <a:cubicBezTo>
                      <a:pt x="31" y="79"/>
                      <a:pt x="31" y="78"/>
                      <a:pt x="32" y="78"/>
                    </a:cubicBezTo>
                    <a:cubicBezTo>
                      <a:pt x="33" y="78"/>
                      <a:pt x="32" y="79"/>
                      <a:pt x="33" y="79"/>
                    </a:cubicBezTo>
                    <a:cubicBezTo>
                      <a:pt x="33" y="79"/>
                      <a:pt x="33" y="80"/>
                      <a:pt x="32" y="79"/>
                    </a:cubicBezTo>
                    <a:cubicBezTo>
                      <a:pt x="32" y="80"/>
                      <a:pt x="32" y="80"/>
                      <a:pt x="32" y="80"/>
                    </a:cubicBezTo>
                    <a:cubicBezTo>
                      <a:pt x="33" y="81"/>
                      <a:pt x="34" y="80"/>
                      <a:pt x="34" y="80"/>
                    </a:cubicBezTo>
                    <a:cubicBezTo>
                      <a:pt x="34" y="80"/>
                      <a:pt x="34" y="80"/>
                      <a:pt x="34" y="80"/>
                    </a:cubicBezTo>
                    <a:cubicBezTo>
                      <a:pt x="36" y="78"/>
                      <a:pt x="36" y="78"/>
                      <a:pt x="36" y="78"/>
                    </a:cubicBezTo>
                    <a:cubicBezTo>
                      <a:pt x="36" y="79"/>
                      <a:pt x="36" y="79"/>
                      <a:pt x="36" y="79"/>
                    </a:cubicBezTo>
                    <a:cubicBezTo>
                      <a:pt x="36" y="79"/>
                      <a:pt x="36" y="79"/>
                      <a:pt x="37" y="79"/>
                    </a:cubicBezTo>
                    <a:cubicBezTo>
                      <a:pt x="37" y="79"/>
                      <a:pt x="37" y="80"/>
                      <a:pt x="36" y="81"/>
                    </a:cubicBezTo>
                    <a:cubicBezTo>
                      <a:pt x="36" y="81"/>
                      <a:pt x="38" y="79"/>
                      <a:pt x="38" y="79"/>
                    </a:cubicBezTo>
                    <a:cubicBezTo>
                      <a:pt x="38" y="80"/>
                      <a:pt x="39" y="80"/>
                      <a:pt x="39" y="80"/>
                    </a:cubicBezTo>
                    <a:cubicBezTo>
                      <a:pt x="40" y="81"/>
                      <a:pt x="41" y="78"/>
                      <a:pt x="43" y="78"/>
                    </a:cubicBezTo>
                    <a:cubicBezTo>
                      <a:pt x="43" y="78"/>
                      <a:pt x="43" y="78"/>
                      <a:pt x="43" y="78"/>
                    </a:cubicBezTo>
                    <a:cubicBezTo>
                      <a:pt x="44" y="78"/>
                      <a:pt x="46" y="78"/>
                      <a:pt x="47" y="76"/>
                    </a:cubicBezTo>
                    <a:cubicBezTo>
                      <a:pt x="48" y="77"/>
                      <a:pt x="48" y="77"/>
                      <a:pt x="48" y="77"/>
                    </a:cubicBezTo>
                    <a:cubicBezTo>
                      <a:pt x="49" y="76"/>
                      <a:pt x="46" y="76"/>
                      <a:pt x="48" y="75"/>
                    </a:cubicBezTo>
                    <a:cubicBezTo>
                      <a:pt x="49" y="74"/>
                      <a:pt x="49" y="75"/>
                      <a:pt x="50" y="76"/>
                    </a:cubicBezTo>
                    <a:cubicBezTo>
                      <a:pt x="50" y="75"/>
                      <a:pt x="50" y="73"/>
                      <a:pt x="52" y="73"/>
                    </a:cubicBezTo>
                    <a:cubicBezTo>
                      <a:pt x="52" y="73"/>
                      <a:pt x="51" y="73"/>
                      <a:pt x="51" y="74"/>
                    </a:cubicBezTo>
                    <a:close/>
                    <a:moveTo>
                      <a:pt x="61" y="63"/>
                    </a:moveTo>
                    <a:cubicBezTo>
                      <a:pt x="61" y="64"/>
                      <a:pt x="61" y="65"/>
                      <a:pt x="61" y="64"/>
                    </a:cubicBezTo>
                    <a:cubicBezTo>
                      <a:pt x="60" y="63"/>
                      <a:pt x="61" y="64"/>
                      <a:pt x="61" y="63"/>
                    </a:cubicBezTo>
                    <a:close/>
                    <a:moveTo>
                      <a:pt x="69" y="43"/>
                    </a:moveTo>
                    <a:cubicBezTo>
                      <a:pt x="69" y="44"/>
                      <a:pt x="69" y="44"/>
                      <a:pt x="69" y="44"/>
                    </a:cubicBezTo>
                    <a:cubicBezTo>
                      <a:pt x="69" y="44"/>
                      <a:pt x="69" y="44"/>
                      <a:pt x="69" y="43"/>
                    </a:cubicBezTo>
                    <a:close/>
                    <a:moveTo>
                      <a:pt x="42" y="6"/>
                    </a:moveTo>
                    <a:cubicBezTo>
                      <a:pt x="42" y="6"/>
                      <a:pt x="42" y="6"/>
                      <a:pt x="42" y="6"/>
                    </a:cubicBezTo>
                    <a:cubicBezTo>
                      <a:pt x="43" y="7"/>
                      <a:pt x="42" y="7"/>
                      <a:pt x="42" y="6"/>
                    </a:cubicBezTo>
                    <a:close/>
                    <a:moveTo>
                      <a:pt x="41" y="6"/>
                    </a:moveTo>
                    <a:cubicBezTo>
                      <a:pt x="41" y="6"/>
                      <a:pt x="41" y="6"/>
                      <a:pt x="41" y="6"/>
                    </a:cubicBezTo>
                    <a:cubicBezTo>
                      <a:pt x="41" y="6"/>
                      <a:pt x="41" y="6"/>
                      <a:pt x="42" y="6"/>
                    </a:cubicBezTo>
                    <a:cubicBezTo>
                      <a:pt x="42" y="6"/>
                      <a:pt x="41" y="6"/>
                      <a:pt x="41" y="6"/>
                    </a:cubicBezTo>
                    <a:close/>
                    <a:moveTo>
                      <a:pt x="17" y="65"/>
                    </a:moveTo>
                    <a:cubicBezTo>
                      <a:pt x="17" y="66"/>
                      <a:pt x="17" y="66"/>
                      <a:pt x="17" y="66"/>
                    </a:cubicBezTo>
                    <a:cubicBezTo>
                      <a:pt x="16" y="65"/>
                      <a:pt x="17" y="65"/>
                      <a:pt x="1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42" name="Freeform 551">
                <a:extLst>
                  <a:ext uri="{FF2B5EF4-FFF2-40B4-BE49-F238E27FC236}">
                    <a16:creationId xmlns:a16="http://schemas.microsoft.com/office/drawing/2014/main" id="{6303BD26-C497-4138-8AFA-23B415C4B1FD}"/>
                  </a:ext>
                </a:extLst>
              </p:cNvPr>
              <p:cNvSpPr>
                <a:spLocks/>
              </p:cNvSpPr>
              <p:nvPr userDrawn="1"/>
            </p:nvSpPr>
            <p:spPr bwMode="auto">
              <a:xfrm>
                <a:off x="4694" y="8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43" name="Freeform 552">
                <a:extLst>
                  <a:ext uri="{FF2B5EF4-FFF2-40B4-BE49-F238E27FC236}">
                    <a16:creationId xmlns:a16="http://schemas.microsoft.com/office/drawing/2014/main" id="{640165F8-2E7E-4AC4-A457-711AB66CC139}"/>
                  </a:ext>
                </a:extLst>
              </p:cNvPr>
              <p:cNvSpPr>
                <a:spLocks/>
              </p:cNvSpPr>
              <p:nvPr userDrawn="1"/>
            </p:nvSpPr>
            <p:spPr bwMode="auto">
              <a:xfrm>
                <a:off x="4565" y="967"/>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44" name="Freeform 553">
                <a:extLst>
                  <a:ext uri="{FF2B5EF4-FFF2-40B4-BE49-F238E27FC236}">
                    <a16:creationId xmlns:a16="http://schemas.microsoft.com/office/drawing/2014/main" id="{1A777025-B877-4ED4-AA2E-BDC692A1D0D6}"/>
                  </a:ext>
                </a:extLst>
              </p:cNvPr>
              <p:cNvSpPr>
                <a:spLocks/>
              </p:cNvSpPr>
              <p:nvPr userDrawn="1"/>
            </p:nvSpPr>
            <p:spPr bwMode="auto">
              <a:xfrm>
                <a:off x="4650" y="59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45" name="Freeform 554">
                <a:extLst>
                  <a:ext uri="{FF2B5EF4-FFF2-40B4-BE49-F238E27FC236}">
                    <a16:creationId xmlns:a16="http://schemas.microsoft.com/office/drawing/2014/main" id="{61A4B379-6ACE-4DF9-BA6D-9719BBAAE0A6}"/>
                  </a:ext>
                </a:extLst>
              </p:cNvPr>
              <p:cNvSpPr>
                <a:spLocks/>
              </p:cNvSpPr>
              <p:nvPr userDrawn="1"/>
            </p:nvSpPr>
            <p:spPr bwMode="auto">
              <a:xfrm>
                <a:off x="4530" y="61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46" name="Freeform 555">
                <a:extLst>
                  <a:ext uri="{FF2B5EF4-FFF2-40B4-BE49-F238E27FC236}">
                    <a16:creationId xmlns:a16="http://schemas.microsoft.com/office/drawing/2014/main" id="{F7449147-F42C-44A7-826B-9666909C2F1D}"/>
                  </a:ext>
                </a:extLst>
              </p:cNvPr>
              <p:cNvSpPr>
                <a:spLocks/>
              </p:cNvSpPr>
              <p:nvPr userDrawn="1"/>
            </p:nvSpPr>
            <p:spPr bwMode="auto">
              <a:xfrm>
                <a:off x="4490" y="60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0"/>
                      <a:pt x="0" y="1"/>
                    </a:cubicBez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47" name="Freeform 556">
                <a:extLst>
                  <a:ext uri="{FF2B5EF4-FFF2-40B4-BE49-F238E27FC236}">
                    <a16:creationId xmlns:a16="http://schemas.microsoft.com/office/drawing/2014/main" id="{91AC0261-178C-4E4B-9F46-7737055EF38C}"/>
                  </a:ext>
                </a:extLst>
              </p:cNvPr>
              <p:cNvSpPr>
                <a:spLocks/>
              </p:cNvSpPr>
              <p:nvPr userDrawn="1"/>
            </p:nvSpPr>
            <p:spPr bwMode="auto">
              <a:xfrm>
                <a:off x="4520" y="603"/>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1"/>
                    </a:cubicBezTo>
                    <a:cubicBezTo>
                      <a:pt x="0" y="1"/>
                      <a:pt x="0" y="1"/>
                      <a:pt x="0" y="1"/>
                    </a:cubicBezTo>
                    <a:cubicBezTo>
                      <a:pt x="0" y="2"/>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48" name="Freeform 557">
                <a:extLst>
                  <a:ext uri="{FF2B5EF4-FFF2-40B4-BE49-F238E27FC236}">
                    <a16:creationId xmlns:a16="http://schemas.microsoft.com/office/drawing/2014/main" id="{D3811260-D3FE-4D5C-B4A2-8118B2E78BB7}"/>
                  </a:ext>
                </a:extLst>
              </p:cNvPr>
              <p:cNvSpPr>
                <a:spLocks/>
              </p:cNvSpPr>
              <p:nvPr userDrawn="1"/>
            </p:nvSpPr>
            <p:spPr bwMode="auto">
              <a:xfrm>
                <a:off x="451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49" name="Freeform 558">
                <a:extLst>
                  <a:ext uri="{FF2B5EF4-FFF2-40B4-BE49-F238E27FC236}">
                    <a16:creationId xmlns:a16="http://schemas.microsoft.com/office/drawing/2014/main" id="{82400201-EC3C-42A6-9046-BFDAC12E0498}"/>
                  </a:ext>
                </a:extLst>
              </p:cNvPr>
              <p:cNvSpPr>
                <a:spLocks/>
              </p:cNvSpPr>
              <p:nvPr userDrawn="1"/>
            </p:nvSpPr>
            <p:spPr bwMode="auto">
              <a:xfrm>
                <a:off x="4550" y="608"/>
                <a:ext cx="5" cy="1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50" name="Freeform 559">
                <a:extLst>
                  <a:ext uri="{FF2B5EF4-FFF2-40B4-BE49-F238E27FC236}">
                    <a16:creationId xmlns:a16="http://schemas.microsoft.com/office/drawing/2014/main" id="{5C559CDD-FC19-4A21-8F76-DF4E385D6C94}"/>
                  </a:ext>
                </a:extLst>
              </p:cNvPr>
              <p:cNvSpPr>
                <a:spLocks/>
              </p:cNvSpPr>
              <p:nvPr userDrawn="1"/>
            </p:nvSpPr>
            <p:spPr bwMode="auto">
              <a:xfrm>
                <a:off x="4520" y="59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51" name="Freeform 560">
                <a:extLst>
                  <a:ext uri="{FF2B5EF4-FFF2-40B4-BE49-F238E27FC236}">
                    <a16:creationId xmlns:a16="http://schemas.microsoft.com/office/drawing/2014/main" id="{8FC5C9BF-76F9-48FF-B407-6B752229FBC6}"/>
                  </a:ext>
                </a:extLst>
              </p:cNvPr>
              <p:cNvSpPr>
                <a:spLocks/>
              </p:cNvSpPr>
              <p:nvPr userDrawn="1"/>
            </p:nvSpPr>
            <p:spPr bwMode="auto">
              <a:xfrm>
                <a:off x="4535" y="5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52" name="Freeform 561">
                <a:extLst>
                  <a:ext uri="{FF2B5EF4-FFF2-40B4-BE49-F238E27FC236}">
                    <a16:creationId xmlns:a16="http://schemas.microsoft.com/office/drawing/2014/main" id="{EE3DC283-F541-4E85-A462-30C3287B6105}"/>
                  </a:ext>
                </a:extLst>
              </p:cNvPr>
              <p:cNvSpPr>
                <a:spLocks/>
              </p:cNvSpPr>
              <p:nvPr userDrawn="1"/>
            </p:nvSpPr>
            <p:spPr bwMode="auto">
              <a:xfrm>
                <a:off x="4530" y="5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53" name="Freeform 562">
                <a:extLst>
                  <a:ext uri="{FF2B5EF4-FFF2-40B4-BE49-F238E27FC236}">
                    <a16:creationId xmlns:a16="http://schemas.microsoft.com/office/drawing/2014/main" id="{A47F3A7B-BE61-4466-975B-1F6B7D19D6DA}"/>
                  </a:ext>
                </a:extLst>
              </p:cNvPr>
              <p:cNvSpPr>
                <a:spLocks/>
              </p:cNvSpPr>
              <p:nvPr userDrawn="1"/>
            </p:nvSpPr>
            <p:spPr bwMode="auto">
              <a:xfrm>
                <a:off x="4525"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54" name="Freeform 563">
                <a:extLst>
                  <a:ext uri="{FF2B5EF4-FFF2-40B4-BE49-F238E27FC236}">
                    <a16:creationId xmlns:a16="http://schemas.microsoft.com/office/drawing/2014/main" id="{1C95796B-DD47-4107-87A3-B17CE96604AA}"/>
                  </a:ext>
                </a:extLst>
              </p:cNvPr>
              <p:cNvSpPr>
                <a:spLocks/>
              </p:cNvSpPr>
              <p:nvPr userDrawn="1"/>
            </p:nvSpPr>
            <p:spPr bwMode="auto">
              <a:xfrm>
                <a:off x="4580" y="588"/>
                <a:ext cx="10" cy="5"/>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1" y="1"/>
                    </a:cubicBezTo>
                    <a:cubicBezTo>
                      <a:pt x="2" y="1"/>
                      <a:pt x="1"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55" name="Freeform 564">
                <a:extLst>
                  <a:ext uri="{FF2B5EF4-FFF2-40B4-BE49-F238E27FC236}">
                    <a16:creationId xmlns:a16="http://schemas.microsoft.com/office/drawing/2014/main" id="{AC9E37D3-7511-4116-9EA1-B7D259C5E541}"/>
                  </a:ext>
                </a:extLst>
              </p:cNvPr>
              <p:cNvSpPr>
                <a:spLocks/>
              </p:cNvSpPr>
              <p:nvPr userDrawn="1"/>
            </p:nvSpPr>
            <p:spPr bwMode="auto">
              <a:xfrm>
                <a:off x="4570" y="57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56" name="Freeform 565">
                <a:extLst>
                  <a:ext uri="{FF2B5EF4-FFF2-40B4-BE49-F238E27FC236}">
                    <a16:creationId xmlns:a16="http://schemas.microsoft.com/office/drawing/2014/main" id="{84966E97-AFE2-4818-B813-A0D72B34FC41}"/>
                  </a:ext>
                </a:extLst>
              </p:cNvPr>
              <p:cNvSpPr>
                <a:spLocks/>
              </p:cNvSpPr>
              <p:nvPr userDrawn="1"/>
            </p:nvSpPr>
            <p:spPr bwMode="auto">
              <a:xfrm>
                <a:off x="4580" y="573"/>
                <a:ext cx="15" cy="5"/>
              </a:xfrm>
              <a:custGeom>
                <a:avLst/>
                <a:gdLst>
                  <a:gd name="T0" fmla="*/ 1 w 3"/>
                  <a:gd name="T1" fmla="*/ 1 h 1"/>
                  <a:gd name="T2" fmla="*/ 1 w 3"/>
                  <a:gd name="T3" fmla="*/ 0 h 1"/>
                  <a:gd name="T4" fmla="*/ 1 w 3"/>
                  <a:gd name="T5" fmla="*/ 1 h 1"/>
                </a:gdLst>
                <a:ahLst/>
                <a:cxnLst>
                  <a:cxn ang="0">
                    <a:pos x="T0" y="T1"/>
                  </a:cxn>
                  <a:cxn ang="0">
                    <a:pos x="T2" y="T3"/>
                  </a:cxn>
                  <a:cxn ang="0">
                    <a:pos x="T4" y="T5"/>
                  </a:cxn>
                </a:cxnLst>
                <a:rect l="0" t="0" r="r" b="b"/>
                <a:pathLst>
                  <a:path w="3" h="1">
                    <a:moveTo>
                      <a:pt x="1" y="1"/>
                    </a:moveTo>
                    <a:cubicBezTo>
                      <a:pt x="1" y="1"/>
                      <a:pt x="3"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57" name="Freeform 566">
                <a:extLst>
                  <a:ext uri="{FF2B5EF4-FFF2-40B4-BE49-F238E27FC236}">
                    <a16:creationId xmlns:a16="http://schemas.microsoft.com/office/drawing/2014/main" id="{06863C47-DCE1-4C1F-B69E-F514AB7A5C3A}"/>
                  </a:ext>
                </a:extLst>
              </p:cNvPr>
              <p:cNvSpPr>
                <a:spLocks/>
              </p:cNvSpPr>
              <p:nvPr userDrawn="1"/>
            </p:nvSpPr>
            <p:spPr bwMode="auto">
              <a:xfrm>
                <a:off x="4640" y="618"/>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58" name="Freeform 567">
                <a:extLst>
                  <a:ext uri="{FF2B5EF4-FFF2-40B4-BE49-F238E27FC236}">
                    <a16:creationId xmlns:a16="http://schemas.microsoft.com/office/drawing/2014/main" id="{8CAE8035-946D-4514-B13D-4462E29D7D2C}"/>
                  </a:ext>
                </a:extLst>
              </p:cNvPr>
              <p:cNvSpPr>
                <a:spLocks/>
              </p:cNvSpPr>
              <p:nvPr userDrawn="1"/>
            </p:nvSpPr>
            <p:spPr bwMode="auto">
              <a:xfrm>
                <a:off x="4694" y="653"/>
                <a:ext cx="10" cy="10"/>
              </a:xfrm>
              <a:custGeom>
                <a:avLst/>
                <a:gdLst>
                  <a:gd name="T0" fmla="*/ 2 w 2"/>
                  <a:gd name="T1" fmla="*/ 1 h 2"/>
                  <a:gd name="T2" fmla="*/ 1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1"/>
                      <a:pt x="1" y="0"/>
                    </a:cubicBezTo>
                    <a:cubicBezTo>
                      <a:pt x="0" y="0"/>
                      <a:pt x="1" y="1"/>
                      <a:pt x="0" y="1"/>
                    </a:cubicBezTo>
                    <a:cubicBezTo>
                      <a:pt x="1" y="2"/>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59" name="Freeform 568">
                <a:extLst>
                  <a:ext uri="{FF2B5EF4-FFF2-40B4-BE49-F238E27FC236}">
                    <a16:creationId xmlns:a16="http://schemas.microsoft.com/office/drawing/2014/main" id="{5E406695-67B9-4A97-B7C5-E3A4EAB8AAE6}"/>
                  </a:ext>
                </a:extLst>
              </p:cNvPr>
              <p:cNvSpPr>
                <a:spLocks/>
              </p:cNvSpPr>
              <p:nvPr userDrawn="1"/>
            </p:nvSpPr>
            <p:spPr bwMode="auto">
              <a:xfrm>
                <a:off x="4694" y="6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60" name="Freeform 569">
                <a:extLst>
                  <a:ext uri="{FF2B5EF4-FFF2-40B4-BE49-F238E27FC236}">
                    <a16:creationId xmlns:a16="http://schemas.microsoft.com/office/drawing/2014/main" id="{9ACD3614-0E32-4393-B70F-F27D5357FE0C}"/>
                  </a:ext>
                </a:extLst>
              </p:cNvPr>
              <p:cNvSpPr>
                <a:spLocks/>
              </p:cNvSpPr>
              <p:nvPr userDrawn="1"/>
            </p:nvSpPr>
            <p:spPr bwMode="auto">
              <a:xfrm>
                <a:off x="4416" y="7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61" name="Freeform 570">
                <a:extLst>
                  <a:ext uri="{FF2B5EF4-FFF2-40B4-BE49-F238E27FC236}">
                    <a16:creationId xmlns:a16="http://schemas.microsoft.com/office/drawing/2014/main" id="{B5736DB5-D88D-413F-BFEE-7F66C1BB9DA2}"/>
                  </a:ext>
                </a:extLst>
              </p:cNvPr>
              <p:cNvSpPr>
                <a:spLocks/>
              </p:cNvSpPr>
              <p:nvPr userDrawn="1"/>
            </p:nvSpPr>
            <p:spPr bwMode="auto">
              <a:xfrm>
                <a:off x="4416" y="71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62" name="Freeform 571">
                <a:extLst>
                  <a:ext uri="{FF2B5EF4-FFF2-40B4-BE49-F238E27FC236}">
                    <a16:creationId xmlns:a16="http://schemas.microsoft.com/office/drawing/2014/main" id="{0B3F90EA-F694-4DAF-A996-085435871E29}"/>
                  </a:ext>
                </a:extLst>
              </p:cNvPr>
              <p:cNvSpPr>
                <a:spLocks/>
              </p:cNvSpPr>
              <p:nvPr userDrawn="1"/>
            </p:nvSpPr>
            <p:spPr bwMode="auto">
              <a:xfrm>
                <a:off x="4669" y="8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63" name="Freeform 572">
                <a:extLst>
                  <a:ext uri="{FF2B5EF4-FFF2-40B4-BE49-F238E27FC236}">
                    <a16:creationId xmlns:a16="http://schemas.microsoft.com/office/drawing/2014/main" id="{26DD7E5C-DD3B-4593-8AE0-3602C6D38C8F}"/>
                  </a:ext>
                </a:extLst>
              </p:cNvPr>
              <p:cNvSpPr>
                <a:spLocks/>
              </p:cNvSpPr>
              <p:nvPr userDrawn="1"/>
            </p:nvSpPr>
            <p:spPr bwMode="auto">
              <a:xfrm>
                <a:off x="4630" y="92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64" name="Freeform 573">
                <a:extLst>
                  <a:ext uri="{FF2B5EF4-FFF2-40B4-BE49-F238E27FC236}">
                    <a16:creationId xmlns:a16="http://schemas.microsoft.com/office/drawing/2014/main" id="{1740A12D-7E25-4E0C-AB39-05CA91054E08}"/>
                  </a:ext>
                </a:extLst>
              </p:cNvPr>
              <p:cNvSpPr>
                <a:spLocks/>
              </p:cNvSpPr>
              <p:nvPr userDrawn="1"/>
            </p:nvSpPr>
            <p:spPr bwMode="auto">
              <a:xfrm>
                <a:off x="4595" y="957"/>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1" y="1"/>
                      <a:pt x="2" y="1"/>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65" name="Freeform 574">
                <a:extLst>
                  <a:ext uri="{FF2B5EF4-FFF2-40B4-BE49-F238E27FC236}">
                    <a16:creationId xmlns:a16="http://schemas.microsoft.com/office/drawing/2014/main" id="{5E7B512A-F542-43F4-BF2B-5B803C7C71FD}"/>
                  </a:ext>
                </a:extLst>
              </p:cNvPr>
              <p:cNvSpPr>
                <a:spLocks/>
              </p:cNvSpPr>
              <p:nvPr userDrawn="1"/>
            </p:nvSpPr>
            <p:spPr bwMode="auto">
              <a:xfrm>
                <a:off x="4092" y="42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66" name="Freeform 575">
                <a:extLst>
                  <a:ext uri="{FF2B5EF4-FFF2-40B4-BE49-F238E27FC236}">
                    <a16:creationId xmlns:a16="http://schemas.microsoft.com/office/drawing/2014/main" id="{0098FA65-E0F9-43AA-A9CA-4BDC8979578E}"/>
                  </a:ext>
                </a:extLst>
              </p:cNvPr>
              <p:cNvSpPr>
                <a:spLocks/>
              </p:cNvSpPr>
              <p:nvPr userDrawn="1"/>
            </p:nvSpPr>
            <p:spPr bwMode="auto">
              <a:xfrm>
                <a:off x="4092" y="3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67" name="Freeform 576">
                <a:extLst>
                  <a:ext uri="{FF2B5EF4-FFF2-40B4-BE49-F238E27FC236}">
                    <a16:creationId xmlns:a16="http://schemas.microsoft.com/office/drawing/2014/main" id="{391B5587-06B1-4A15-ACCA-9E2A07A60807}"/>
                  </a:ext>
                </a:extLst>
              </p:cNvPr>
              <p:cNvSpPr>
                <a:spLocks/>
              </p:cNvSpPr>
              <p:nvPr userDrawn="1"/>
            </p:nvSpPr>
            <p:spPr bwMode="auto">
              <a:xfrm>
                <a:off x="4097" y="373"/>
                <a:ext cx="10" cy="15"/>
              </a:xfrm>
              <a:custGeom>
                <a:avLst/>
                <a:gdLst>
                  <a:gd name="T0" fmla="*/ 2 w 2"/>
                  <a:gd name="T1" fmla="*/ 0 h 3"/>
                  <a:gd name="T2" fmla="*/ 0 w 2"/>
                  <a:gd name="T3" fmla="*/ 3 h 3"/>
                  <a:gd name="T4" fmla="*/ 0 w 2"/>
                  <a:gd name="T5" fmla="*/ 3 h 3"/>
                  <a:gd name="T6" fmla="*/ 1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1" y="2"/>
                      <a:pt x="0" y="3"/>
                    </a:cubicBezTo>
                    <a:cubicBezTo>
                      <a:pt x="0" y="3"/>
                      <a:pt x="0" y="3"/>
                      <a:pt x="0" y="3"/>
                    </a:cubicBezTo>
                    <a:cubicBezTo>
                      <a:pt x="1" y="3"/>
                      <a:pt x="1" y="3"/>
                      <a:pt x="1" y="3"/>
                    </a:cubicBezTo>
                    <a:cubicBezTo>
                      <a:pt x="1" y="2"/>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68" name="Freeform 577">
                <a:extLst>
                  <a:ext uri="{FF2B5EF4-FFF2-40B4-BE49-F238E27FC236}">
                    <a16:creationId xmlns:a16="http://schemas.microsoft.com/office/drawing/2014/main" id="{FEE4313C-8B5B-4043-9FF0-35BC2C2068EC}"/>
                  </a:ext>
                </a:extLst>
              </p:cNvPr>
              <p:cNvSpPr>
                <a:spLocks/>
              </p:cNvSpPr>
              <p:nvPr userDrawn="1"/>
            </p:nvSpPr>
            <p:spPr bwMode="auto">
              <a:xfrm>
                <a:off x="4122" y="36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1" y="0"/>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69" name="Freeform 578">
                <a:extLst>
                  <a:ext uri="{FF2B5EF4-FFF2-40B4-BE49-F238E27FC236}">
                    <a16:creationId xmlns:a16="http://schemas.microsoft.com/office/drawing/2014/main" id="{35CBEEDA-DA3B-428B-98C0-0D96A5C785C6}"/>
                  </a:ext>
                </a:extLst>
              </p:cNvPr>
              <p:cNvSpPr>
                <a:spLocks/>
              </p:cNvSpPr>
              <p:nvPr userDrawn="1"/>
            </p:nvSpPr>
            <p:spPr bwMode="auto">
              <a:xfrm>
                <a:off x="4122" y="373"/>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70" name="Freeform 579">
                <a:extLst>
                  <a:ext uri="{FF2B5EF4-FFF2-40B4-BE49-F238E27FC236}">
                    <a16:creationId xmlns:a16="http://schemas.microsoft.com/office/drawing/2014/main" id="{E3EE1ACC-EAA4-4A2F-B37E-41C625DA5578}"/>
                  </a:ext>
                </a:extLst>
              </p:cNvPr>
              <p:cNvSpPr>
                <a:spLocks/>
              </p:cNvSpPr>
              <p:nvPr userDrawn="1"/>
            </p:nvSpPr>
            <p:spPr bwMode="auto">
              <a:xfrm>
                <a:off x="4132" y="358"/>
                <a:ext cx="5" cy="5"/>
              </a:xfrm>
              <a:custGeom>
                <a:avLst/>
                <a:gdLst>
                  <a:gd name="T0" fmla="*/ 0 w 1"/>
                  <a:gd name="T1" fmla="*/ 1 h 1"/>
                  <a:gd name="T2" fmla="*/ 0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0"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71" name="Freeform 580">
                <a:extLst>
                  <a:ext uri="{FF2B5EF4-FFF2-40B4-BE49-F238E27FC236}">
                    <a16:creationId xmlns:a16="http://schemas.microsoft.com/office/drawing/2014/main" id="{294331EA-B5B1-43CC-8DC3-C6727F972070}"/>
                  </a:ext>
                </a:extLst>
              </p:cNvPr>
              <p:cNvSpPr>
                <a:spLocks/>
              </p:cNvSpPr>
              <p:nvPr userDrawn="1"/>
            </p:nvSpPr>
            <p:spPr bwMode="auto">
              <a:xfrm>
                <a:off x="4127" y="3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72" name="Freeform 581">
                <a:extLst>
                  <a:ext uri="{FF2B5EF4-FFF2-40B4-BE49-F238E27FC236}">
                    <a16:creationId xmlns:a16="http://schemas.microsoft.com/office/drawing/2014/main" id="{C469A262-8EF1-4D5E-B3A6-12D1DF88DF71}"/>
                  </a:ext>
                </a:extLst>
              </p:cNvPr>
              <p:cNvSpPr>
                <a:spLocks/>
              </p:cNvSpPr>
              <p:nvPr userDrawn="1"/>
            </p:nvSpPr>
            <p:spPr bwMode="auto">
              <a:xfrm>
                <a:off x="4122" y="3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73" name="Freeform 582">
                <a:extLst>
                  <a:ext uri="{FF2B5EF4-FFF2-40B4-BE49-F238E27FC236}">
                    <a16:creationId xmlns:a16="http://schemas.microsoft.com/office/drawing/2014/main" id="{8DCCF9E5-A42D-487F-AA1F-2B750DDB231A}"/>
                  </a:ext>
                </a:extLst>
              </p:cNvPr>
              <p:cNvSpPr>
                <a:spLocks/>
              </p:cNvSpPr>
              <p:nvPr userDrawn="1"/>
            </p:nvSpPr>
            <p:spPr bwMode="auto">
              <a:xfrm>
                <a:off x="4117" y="363"/>
                <a:ext cx="10" cy="5"/>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74" name="Freeform 583">
                <a:extLst>
                  <a:ext uri="{FF2B5EF4-FFF2-40B4-BE49-F238E27FC236}">
                    <a16:creationId xmlns:a16="http://schemas.microsoft.com/office/drawing/2014/main" id="{80ED0197-476C-4DBC-90CD-1CDCBD9FAAAA}"/>
                  </a:ext>
                </a:extLst>
              </p:cNvPr>
              <p:cNvSpPr>
                <a:spLocks/>
              </p:cNvSpPr>
              <p:nvPr userDrawn="1"/>
            </p:nvSpPr>
            <p:spPr bwMode="auto">
              <a:xfrm>
                <a:off x="4097" y="368"/>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75" name="Freeform 584">
                <a:extLst>
                  <a:ext uri="{FF2B5EF4-FFF2-40B4-BE49-F238E27FC236}">
                    <a16:creationId xmlns:a16="http://schemas.microsoft.com/office/drawing/2014/main" id="{9E05FA10-3CA6-4AA7-84B2-20CA0118826E}"/>
                  </a:ext>
                </a:extLst>
              </p:cNvPr>
              <p:cNvSpPr>
                <a:spLocks/>
              </p:cNvSpPr>
              <p:nvPr userDrawn="1"/>
            </p:nvSpPr>
            <p:spPr bwMode="auto">
              <a:xfrm>
                <a:off x="4137" y="343"/>
                <a:ext cx="10" cy="5"/>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0" y="0"/>
                    </a:cubicBezTo>
                    <a:cubicBezTo>
                      <a:pt x="0" y="1"/>
                      <a:pt x="0" y="1"/>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76" name="Freeform 585">
                <a:extLst>
                  <a:ext uri="{FF2B5EF4-FFF2-40B4-BE49-F238E27FC236}">
                    <a16:creationId xmlns:a16="http://schemas.microsoft.com/office/drawing/2014/main" id="{9D03B64B-FD6D-46D0-8D42-51BAC974D177}"/>
                  </a:ext>
                </a:extLst>
              </p:cNvPr>
              <p:cNvSpPr>
                <a:spLocks/>
              </p:cNvSpPr>
              <p:nvPr userDrawn="1"/>
            </p:nvSpPr>
            <p:spPr bwMode="auto">
              <a:xfrm>
                <a:off x="4137" y="3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77" name="Freeform 586">
                <a:extLst>
                  <a:ext uri="{FF2B5EF4-FFF2-40B4-BE49-F238E27FC236}">
                    <a16:creationId xmlns:a16="http://schemas.microsoft.com/office/drawing/2014/main" id="{C6CA6136-C20E-4015-872D-D388B84158F2}"/>
                  </a:ext>
                </a:extLst>
              </p:cNvPr>
              <p:cNvSpPr>
                <a:spLocks/>
              </p:cNvSpPr>
              <p:nvPr userDrawn="1"/>
            </p:nvSpPr>
            <p:spPr bwMode="auto">
              <a:xfrm>
                <a:off x="4122" y="348"/>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78" name="Freeform 587">
                <a:extLst>
                  <a:ext uri="{FF2B5EF4-FFF2-40B4-BE49-F238E27FC236}">
                    <a16:creationId xmlns:a16="http://schemas.microsoft.com/office/drawing/2014/main" id="{F43DD4D8-59A1-46B0-9DE4-12DA9E4C1122}"/>
                  </a:ext>
                </a:extLst>
              </p:cNvPr>
              <p:cNvSpPr>
                <a:spLocks/>
              </p:cNvSpPr>
              <p:nvPr userDrawn="1"/>
            </p:nvSpPr>
            <p:spPr bwMode="auto">
              <a:xfrm>
                <a:off x="4152" y="33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79" name="Freeform 588">
                <a:extLst>
                  <a:ext uri="{FF2B5EF4-FFF2-40B4-BE49-F238E27FC236}">
                    <a16:creationId xmlns:a16="http://schemas.microsoft.com/office/drawing/2014/main" id="{044BE795-D83C-4FC3-90B0-E9275E15FE51}"/>
                  </a:ext>
                </a:extLst>
              </p:cNvPr>
              <p:cNvSpPr>
                <a:spLocks/>
              </p:cNvSpPr>
              <p:nvPr userDrawn="1"/>
            </p:nvSpPr>
            <p:spPr bwMode="auto">
              <a:xfrm>
                <a:off x="4162" y="323"/>
                <a:ext cx="5" cy="10"/>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2"/>
                    </a:cubicBezTo>
                    <a:cubicBezTo>
                      <a:pt x="1"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80" name="Freeform 589">
                <a:extLst>
                  <a:ext uri="{FF2B5EF4-FFF2-40B4-BE49-F238E27FC236}">
                    <a16:creationId xmlns:a16="http://schemas.microsoft.com/office/drawing/2014/main" id="{3C03C3C5-345F-4344-ABD7-BBAD81377AD4}"/>
                  </a:ext>
                </a:extLst>
              </p:cNvPr>
              <p:cNvSpPr>
                <a:spLocks/>
              </p:cNvSpPr>
              <p:nvPr userDrawn="1"/>
            </p:nvSpPr>
            <p:spPr bwMode="auto">
              <a:xfrm>
                <a:off x="4167" y="3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81" name="Freeform 590">
                <a:extLst>
                  <a:ext uri="{FF2B5EF4-FFF2-40B4-BE49-F238E27FC236}">
                    <a16:creationId xmlns:a16="http://schemas.microsoft.com/office/drawing/2014/main" id="{3EDA12CC-2CF2-4039-983A-4AFD370AA9F2}"/>
                  </a:ext>
                </a:extLst>
              </p:cNvPr>
              <p:cNvSpPr>
                <a:spLocks/>
              </p:cNvSpPr>
              <p:nvPr userDrawn="1"/>
            </p:nvSpPr>
            <p:spPr bwMode="auto">
              <a:xfrm>
                <a:off x="4142" y="3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82" name="Freeform 591">
                <a:extLst>
                  <a:ext uri="{FF2B5EF4-FFF2-40B4-BE49-F238E27FC236}">
                    <a16:creationId xmlns:a16="http://schemas.microsoft.com/office/drawing/2014/main" id="{8EAF5759-5311-4CD1-A184-8DE335B125CF}"/>
                  </a:ext>
                </a:extLst>
              </p:cNvPr>
              <p:cNvSpPr>
                <a:spLocks/>
              </p:cNvSpPr>
              <p:nvPr userDrawn="1"/>
            </p:nvSpPr>
            <p:spPr bwMode="auto">
              <a:xfrm>
                <a:off x="4147" y="3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83" name="Freeform 592">
                <a:extLst>
                  <a:ext uri="{FF2B5EF4-FFF2-40B4-BE49-F238E27FC236}">
                    <a16:creationId xmlns:a16="http://schemas.microsoft.com/office/drawing/2014/main" id="{E33C7D70-AA15-4B69-B45A-A306929080C8}"/>
                  </a:ext>
                </a:extLst>
              </p:cNvPr>
              <p:cNvSpPr>
                <a:spLocks/>
              </p:cNvSpPr>
              <p:nvPr userDrawn="1"/>
            </p:nvSpPr>
            <p:spPr bwMode="auto">
              <a:xfrm>
                <a:off x="4142" y="3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84" name="Freeform 593">
                <a:extLst>
                  <a:ext uri="{FF2B5EF4-FFF2-40B4-BE49-F238E27FC236}">
                    <a16:creationId xmlns:a16="http://schemas.microsoft.com/office/drawing/2014/main" id="{4F7BB553-D955-4FB8-8971-F27426B90842}"/>
                  </a:ext>
                </a:extLst>
              </p:cNvPr>
              <p:cNvSpPr>
                <a:spLocks/>
              </p:cNvSpPr>
              <p:nvPr userDrawn="1"/>
            </p:nvSpPr>
            <p:spPr bwMode="auto">
              <a:xfrm>
                <a:off x="4122" y="333"/>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1" y="2"/>
                      <a:pt x="2"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85" name="Freeform 594">
                <a:extLst>
                  <a:ext uri="{FF2B5EF4-FFF2-40B4-BE49-F238E27FC236}">
                    <a16:creationId xmlns:a16="http://schemas.microsoft.com/office/drawing/2014/main" id="{7C545F69-E90E-4A57-8D61-DE4D8254D550}"/>
                  </a:ext>
                </a:extLst>
              </p:cNvPr>
              <p:cNvSpPr>
                <a:spLocks/>
              </p:cNvSpPr>
              <p:nvPr userDrawn="1"/>
            </p:nvSpPr>
            <p:spPr bwMode="auto">
              <a:xfrm>
                <a:off x="4137" y="33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86" name="Freeform 595">
                <a:extLst>
                  <a:ext uri="{FF2B5EF4-FFF2-40B4-BE49-F238E27FC236}">
                    <a16:creationId xmlns:a16="http://schemas.microsoft.com/office/drawing/2014/main" id="{65E9672E-35FC-44EF-8FBE-4B9D353FB53A}"/>
                  </a:ext>
                </a:extLst>
              </p:cNvPr>
              <p:cNvSpPr>
                <a:spLocks/>
              </p:cNvSpPr>
              <p:nvPr userDrawn="1"/>
            </p:nvSpPr>
            <p:spPr bwMode="auto">
              <a:xfrm>
                <a:off x="4137" y="32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87" name="Freeform 596">
                <a:extLst>
                  <a:ext uri="{FF2B5EF4-FFF2-40B4-BE49-F238E27FC236}">
                    <a16:creationId xmlns:a16="http://schemas.microsoft.com/office/drawing/2014/main" id="{B1969143-F0EE-4DA5-BDDC-AF3304D5FB1F}"/>
                  </a:ext>
                </a:extLst>
              </p:cNvPr>
              <p:cNvSpPr>
                <a:spLocks/>
              </p:cNvSpPr>
              <p:nvPr userDrawn="1"/>
            </p:nvSpPr>
            <p:spPr bwMode="auto">
              <a:xfrm>
                <a:off x="4157" y="313"/>
                <a:ext cx="5" cy="10"/>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1" y="0"/>
                    </a:cubicBezTo>
                    <a:cubicBezTo>
                      <a:pt x="0"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88" name="Freeform 597">
                <a:extLst>
                  <a:ext uri="{FF2B5EF4-FFF2-40B4-BE49-F238E27FC236}">
                    <a16:creationId xmlns:a16="http://schemas.microsoft.com/office/drawing/2014/main" id="{FB2DCB67-9C42-437C-A408-B3E489BD4579}"/>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89" name="Rectangle 598">
                <a:extLst>
                  <a:ext uri="{FF2B5EF4-FFF2-40B4-BE49-F238E27FC236}">
                    <a16:creationId xmlns:a16="http://schemas.microsoft.com/office/drawing/2014/main" id="{F6764FDF-6474-46F4-B047-0CE9EC7713C9}"/>
                  </a:ext>
                </a:extLst>
              </p:cNvPr>
              <p:cNvSpPr>
                <a:spLocks noChangeArrowheads="1"/>
              </p:cNvSpPr>
              <p:nvPr userDrawn="1"/>
            </p:nvSpPr>
            <p:spPr bwMode="auto">
              <a:xfrm>
                <a:off x="4177"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90" name="Freeform 599">
                <a:extLst>
                  <a:ext uri="{FF2B5EF4-FFF2-40B4-BE49-F238E27FC236}">
                    <a16:creationId xmlns:a16="http://schemas.microsoft.com/office/drawing/2014/main" id="{3013260F-CE57-4752-8852-53C28F8986BE}"/>
                  </a:ext>
                </a:extLst>
              </p:cNvPr>
              <p:cNvSpPr>
                <a:spLocks/>
              </p:cNvSpPr>
              <p:nvPr userDrawn="1"/>
            </p:nvSpPr>
            <p:spPr bwMode="auto">
              <a:xfrm>
                <a:off x="4152" y="31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91" name="Freeform 600">
                <a:extLst>
                  <a:ext uri="{FF2B5EF4-FFF2-40B4-BE49-F238E27FC236}">
                    <a16:creationId xmlns:a16="http://schemas.microsoft.com/office/drawing/2014/main" id="{994104A8-BFD2-4A36-9848-FC4F29DCDCA5}"/>
                  </a:ext>
                </a:extLst>
              </p:cNvPr>
              <p:cNvSpPr>
                <a:spLocks/>
              </p:cNvSpPr>
              <p:nvPr userDrawn="1"/>
            </p:nvSpPr>
            <p:spPr bwMode="auto">
              <a:xfrm>
                <a:off x="4167" y="3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92" name="Freeform 601">
                <a:extLst>
                  <a:ext uri="{FF2B5EF4-FFF2-40B4-BE49-F238E27FC236}">
                    <a16:creationId xmlns:a16="http://schemas.microsoft.com/office/drawing/2014/main" id="{39F12B40-1627-4412-9919-47648CFF0DA6}"/>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93" name="Freeform 602">
                <a:extLst>
                  <a:ext uri="{FF2B5EF4-FFF2-40B4-BE49-F238E27FC236}">
                    <a16:creationId xmlns:a16="http://schemas.microsoft.com/office/drawing/2014/main" id="{5CF477F5-2234-41D0-8AC7-12D63EE24D26}"/>
                  </a:ext>
                </a:extLst>
              </p:cNvPr>
              <p:cNvSpPr>
                <a:spLocks/>
              </p:cNvSpPr>
              <p:nvPr userDrawn="1"/>
            </p:nvSpPr>
            <p:spPr bwMode="auto">
              <a:xfrm>
                <a:off x="4152" y="323"/>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94" name="Freeform 603">
                <a:extLst>
                  <a:ext uri="{FF2B5EF4-FFF2-40B4-BE49-F238E27FC236}">
                    <a16:creationId xmlns:a16="http://schemas.microsoft.com/office/drawing/2014/main" id="{19B052AF-FF6C-47CB-AF82-DCF4F6902E0C}"/>
                  </a:ext>
                </a:extLst>
              </p:cNvPr>
              <p:cNvSpPr>
                <a:spLocks/>
              </p:cNvSpPr>
              <p:nvPr userDrawn="1"/>
            </p:nvSpPr>
            <p:spPr bwMode="auto">
              <a:xfrm>
                <a:off x="4157" y="273"/>
                <a:ext cx="20" cy="30"/>
              </a:xfrm>
              <a:custGeom>
                <a:avLst/>
                <a:gdLst>
                  <a:gd name="T0" fmla="*/ 2 w 4"/>
                  <a:gd name="T1" fmla="*/ 1 h 6"/>
                  <a:gd name="T2" fmla="*/ 1 w 4"/>
                  <a:gd name="T3" fmla="*/ 2 h 6"/>
                  <a:gd name="T4" fmla="*/ 4 w 4"/>
                  <a:gd name="T5" fmla="*/ 6 h 6"/>
                  <a:gd name="T6" fmla="*/ 4 w 4"/>
                  <a:gd name="T7" fmla="*/ 4 h 6"/>
                  <a:gd name="T8" fmla="*/ 2 w 4"/>
                  <a:gd name="T9" fmla="*/ 4 h 6"/>
                  <a:gd name="T10" fmla="*/ 3 w 4"/>
                  <a:gd name="T11" fmla="*/ 3 h 6"/>
                  <a:gd name="T12" fmla="*/ 3 w 4"/>
                  <a:gd name="T13" fmla="*/ 0 h 6"/>
                  <a:gd name="T14" fmla="*/ 2 w 4"/>
                  <a:gd name="T15" fmla="*/ 1 h 6"/>
                  <a:gd name="T16" fmla="*/ 2 w 4"/>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1"/>
                    </a:moveTo>
                    <a:cubicBezTo>
                      <a:pt x="2" y="1"/>
                      <a:pt x="2" y="2"/>
                      <a:pt x="1" y="2"/>
                    </a:cubicBezTo>
                    <a:cubicBezTo>
                      <a:pt x="0" y="3"/>
                      <a:pt x="2" y="5"/>
                      <a:pt x="4" y="6"/>
                    </a:cubicBezTo>
                    <a:cubicBezTo>
                      <a:pt x="4" y="5"/>
                      <a:pt x="3" y="5"/>
                      <a:pt x="4" y="4"/>
                    </a:cubicBezTo>
                    <a:cubicBezTo>
                      <a:pt x="3" y="4"/>
                      <a:pt x="2" y="5"/>
                      <a:pt x="2" y="4"/>
                    </a:cubicBezTo>
                    <a:cubicBezTo>
                      <a:pt x="3" y="3"/>
                      <a:pt x="3" y="3"/>
                      <a:pt x="3" y="3"/>
                    </a:cubicBezTo>
                    <a:cubicBezTo>
                      <a:pt x="2" y="3"/>
                      <a:pt x="4" y="1"/>
                      <a:pt x="3" y="0"/>
                    </a:cubicBezTo>
                    <a:cubicBezTo>
                      <a:pt x="2" y="1"/>
                      <a:pt x="2" y="1"/>
                      <a:pt x="2"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95" name="Freeform 604">
                <a:extLst>
                  <a:ext uri="{FF2B5EF4-FFF2-40B4-BE49-F238E27FC236}">
                    <a16:creationId xmlns:a16="http://schemas.microsoft.com/office/drawing/2014/main" id="{74FA48BC-82A6-4384-87B5-462C479DDFA5}"/>
                  </a:ext>
                </a:extLst>
              </p:cNvPr>
              <p:cNvSpPr>
                <a:spLocks/>
              </p:cNvSpPr>
              <p:nvPr userDrawn="1"/>
            </p:nvSpPr>
            <p:spPr bwMode="auto">
              <a:xfrm>
                <a:off x="4167" y="303"/>
                <a:ext cx="10" cy="5"/>
              </a:xfrm>
              <a:custGeom>
                <a:avLst/>
                <a:gdLst>
                  <a:gd name="T0" fmla="*/ 1 w 2"/>
                  <a:gd name="T1" fmla="*/ 1 h 1"/>
                  <a:gd name="T2" fmla="*/ 0 w 2"/>
                  <a:gd name="T3" fmla="*/ 1 h 1"/>
                  <a:gd name="T4" fmla="*/ 2 w 2"/>
                  <a:gd name="T5" fmla="*/ 1 h 1"/>
                  <a:gd name="T6" fmla="*/ 2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0" y="1"/>
                      <a:pt x="0" y="1"/>
                      <a:pt x="0" y="1"/>
                    </a:cubicBezTo>
                    <a:cubicBezTo>
                      <a:pt x="1" y="1"/>
                      <a:pt x="1" y="1"/>
                      <a:pt x="2" y="1"/>
                    </a:cubicBezTo>
                    <a:cubicBezTo>
                      <a:pt x="2" y="0"/>
                      <a:pt x="2" y="0"/>
                      <a:pt x="2" y="0"/>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96" name="Freeform 605">
                <a:extLst>
                  <a:ext uri="{FF2B5EF4-FFF2-40B4-BE49-F238E27FC236}">
                    <a16:creationId xmlns:a16="http://schemas.microsoft.com/office/drawing/2014/main" id="{5FC209E9-7B3B-4491-8989-34816EC0AB01}"/>
                  </a:ext>
                </a:extLst>
              </p:cNvPr>
              <p:cNvSpPr>
                <a:spLocks/>
              </p:cNvSpPr>
              <p:nvPr userDrawn="1"/>
            </p:nvSpPr>
            <p:spPr bwMode="auto">
              <a:xfrm>
                <a:off x="4157" y="303"/>
                <a:ext cx="10" cy="10"/>
              </a:xfrm>
              <a:custGeom>
                <a:avLst/>
                <a:gdLst>
                  <a:gd name="T0" fmla="*/ 1 w 2"/>
                  <a:gd name="T1" fmla="*/ 2 h 2"/>
                  <a:gd name="T2" fmla="*/ 0 w 2"/>
                  <a:gd name="T3" fmla="*/ 0 h 2"/>
                  <a:gd name="T4" fmla="*/ 0 w 2"/>
                  <a:gd name="T5" fmla="*/ 1 h 2"/>
                  <a:gd name="T6" fmla="*/ 1 w 2"/>
                  <a:gd name="T7" fmla="*/ 2 h 2"/>
                  <a:gd name="T8" fmla="*/ 1 w 2"/>
                  <a:gd name="T9" fmla="*/ 2 h 2"/>
                  <a:gd name="T10" fmla="*/ 2 w 2"/>
                  <a:gd name="T11" fmla="*/ 2 h 2"/>
                  <a:gd name="T12" fmla="*/ 2 w 2"/>
                  <a:gd name="T13" fmla="*/ 2 h 2"/>
                  <a:gd name="T14" fmla="*/ 2 w 2"/>
                  <a:gd name="T15" fmla="*/ 2 h 2"/>
                  <a:gd name="T16" fmla="*/ 2 w 2"/>
                  <a:gd name="T17" fmla="*/ 2 h 2"/>
                  <a:gd name="T18" fmla="*/ 1 w 2"/>
                  <a:gd name="T19" fmla="*/ 2 h 2"/>
                  <a:gd name="T20" fmla="*/ 1 w 2"/>
                  <a:gd name="T21" fmla="*/ 2 h 2"/>
                  <a:gd name="T22" fmla="*/ 1 w 2"/>
                  <a:gd name="T23" fmla="*/ 2 h 2"/>
                  <a:gd name="T24" fmla="*/ 1 w 2"/>
                  <a:gd name="T25" fmla="*/ 2 h 2"/>
                  <a:gd name="T26" fmla="*/ 2 w 2"/>
                  <a:gd name="T27" fmla="*/ 2 h 2"/>
                  <a:gd name="T28" fmla="*/ 2 w 2"/>
                  <a:gd name="T29" fmla="*/ 2 h 2"/>
                  <a:gd name="T30" fmla="*/ 2 w 2"/>
                  <a:gd name="T31" fmla="*/ 1 h 2"/>
                  <a:gd name="T32" fmla="*/ 1 w 2"/>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1" y="2"/>
                    </a:moveTo>
                    <a:cubicBezTo>
                      <a:pt x="1" y="1"/>
                      <a:pt x="1" y="0"/>
                      <a:pt x="0" y="0"/>
                    </a:cubicBezTo>
                    <a:cubicBezTo>
                      <a:pt x="0" y="0"/>
                      <a:pt x="0" y="1"/>
                      <a:pt x="0" y="1"/>
                    </a:cubicBezTo>
                    <a:cubicBezTo>
                      <a:pt x="1" y="0"/>
                      <a:pt x="0"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2" y="2"/>
                      <a:pt x="1" y="2"/>
                      <a:pt x="1" y="2"/>
                    </a:cubicBezTo>
                    <a:cubicBezTo>
                      <a:pt x="2" y="2"/>
                      <a:pt x="2" y="2"/>
                      <a:pt x="2" y="2"/>
                    </a:cubicBezTo>
                    <a:cubicBezTo>
                      <a:pt x="2" y="2"/>
                      <a:pt x="2" y="2"/>
                      <a:pt x="2" y="2"/>
                    </a:cubicBezTo>
                    <a:cubicBezTo>
                      <a:pt x="2" y="1"/>
                      <a:pt x="2" y="1"/>
                      <a:pt x="2" y="1"/>
                    </a:cubicBezTo>
                    <a:cubicBezTo>
                      <a:pt x="2" y="1"/>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97" name="Freeform 606">
                <a:extLst>
                  <a:ext uri="{FF2B5EF4-FFF2-40B4-BE49-F238E27FC236}">
                    <a16:creationId xmlns:a16="http://schemas.microsoft.com/office/drawing/2014/main" id="{6F5994ED-D582-40A0-9D35-A4BC8BC08FE9}"/>
                  </a:ext>
                </a:extLst>
              </p:cNvPr>
              <p:cNvSpPr>
                <a:spLocks/>
              </p:cNvSpPr>
              <p:nvPr userDrawn="1"/>
            </p:nvSpPr>
            <p:spPr bwMode="auto">
              <a:xfrm>
                <a:off x="412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487" name="Group 808">
              <a:extLst>
                <a:ext uri="{FF2B5EF4-FFF2-40B4-BE49-F238E27FC236}">
                  <a16:creationId xmlns:a16="http://schemas.microsoft.com/office/drawing/2014/main" id="{02964724-3610-4AC0-A762-1A0ABF82916A}"/>
                </a:ext>
              </a:extLst>
            </p:cNvPr>
            <p:cNvGrpSpPr>
              <a:grpSpLocks/>
            </p:cNvGrpSpPr>
            <p:nvPr userDrawn="1"/>
          </p:nvGrpSpPr>
          <p:grpSpPr bwMode="auto">
            <a:xfrm>
              <a:off x="5280025" y="338138"/>
              <a:ext cx="1738312" cy="1196975"/>
              <a:chOff x="3326" y="213"/>
              <a:chExt cx="1095" cy="754"/>
            </a:xfrm>
            <a:grpFill/>
          </p:grpSpPr>
          <p:sp>
            <p:nvSpPr>
              <p:cNvPr id="7498" name="Freeform 608">
                <a:extLst>
                  <a:ext uri="{FF2B5EF4-FFF2-40B4-BE49-F238E27FC236}">
                    <a16:creationId xmlns:a16="http://schemas.microsoft.com/office/drawing/2014/main" id="{F89D9F9F-55F5-451D-8540-F37A37B475BE}"/>
                  </a:ext>
                </a:extLst>
              </p:cNvPr>
              <p:cNvSpPr>
                <a:spLocks/>
              </p:cNvSpPr>
              <p:nvPr userDrawn="1"/>
            </p:nvSpPr>
            <p:spPr bwMode="auto">
              <a:xfrm>
                <a:off x="4122" y="328"/>
                <a:ext cx="15" cy="5"/>
              </a:xfrm>
              <a:custGeom>
                <a:avLst/>
                <a:gdLst>
                  <a:gd name="T0" fmla="*/ 0 w 3"/>
                  <a:gd name="T1" fmla="*/ 0 h 1"/>
                  <a:gd name="T2" fmla="*/ 0 w 3"/>
                  <a:gd name="T3" fmla="*/ 0 h 1"/>
                  <a:gd name="T4" fmla="*/ 0 w 3"/>
                  <a:gd name="T5" fmla="*/ 0 h 1"/>
                  <a:gd name="T6" fmla="*/ 0 w 3"/>
                  <a:gd name="T7" fmla="*/ 1 h 1"/>
                  <a:gd name="T8" fmla="*/ 0 w 3"/>
                  <a:gd name="T9" fmla="*/ 1 h 1"/>
                  <a:gd name="T10" fmla="*/ 3 w 3"/>
                  <a:gd name="T11" fmla="*/ 0 h 1"/>
                  <a:gd name="T12" fmla="*/ 0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0"/>
                    </a:moveTo>
                    <a:cubicBezTo>
                      <a:pt x="0" y="0"/>
                      <a:pt x="1" y="0"/>
                      <a:pt x="0" y="0"/>
                    </a:cubicBezTo>
                    <a:cubicBezTo>
                      <a:pt x="0" y="1"/>
                      <a:pt x="0" y="0"/>
                      <a:pt x="0" y="0"/>
                    </a:cubicBezTo>
                    <a:cubicBezTo>
                      <a:pt x="0" y="0"/>
                      <a:pt x="0" y="1"/>
                      <a:pt x="0" y="1"/>
                    </a:cubicBezTo>
                    <a:cubicBezTo>
                      <a:pt x="0" y="1"/>
                      <a:pt x="0" y="1"/>
                      <a:pt x="0"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99" name="Freeform 609">
                <a:extLst>
                  <a:ext uri="{FF2B5EF4-FFF2-40B4-BE49-F238E27FC236}">
                    <a16:creationId xmlns:a16="http://schemas.microsoft.com/office/drawing/2014/main" id="{A2139116-5B79-44C3-AD80-47AF3BAC2983}"/>
                  </a:ext>
                </a:extLst>
              </p:cNvPr>
              <p:cNvSpPr>
                <a:spLocks/>
              </p:cNvSpPr>
              <p:nvPr userDrawn="1"/>
            </p:nvSpPr>
            <p:spPr bwMode="auto">
              <a:xfrm>
                <a:off x="4137" y="313"/>
                <a:ext cx="10" cy="5"/>
              </a:xfrm>
              <a:custGeom>
                <a:avLst/>
                <a:gdLst>
                  <a:gd name="T0" fmla="*/ 1 w 2"/>
                  <a:gd name="T1" fmla="*/ 1 h 1"/>
                  <a:gd name="T2" fmla="*/ 2 w 2"/>
                  <a:gd name="T3" fmla="*/ 0 h 1"/>
                  <a:gd name="T4" fmla="*/ 1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1" y="0"/>
                      <a:pt x="1" y="0"/>
                      <a:pt x="1"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00" name="Freeform 610">
                <a:extLst>
                  <a:ext uri="{FF2B5EF4-FFF2-40B4-BE49-F238E27FC236}">
                    <a16:creationId xmlns:a16="http://schemas.microsoft.com/office/drawing/2014/main" id="{2346D835-632F-477A-A399-0546258C8F9A}"/>
                  </a:ext>
                </a:extLst>
              </p:cNvPr>
              <p:cNvSpPr>
                <a:spLocks/>
              </p:cNvSpPr>
              <p:nvPr userDrawn="1"/>
            </p:nvSpPr>
            <p:spPr bwMode="auto">
              <a:xfrm>
                <a:off x="4177" y="298"/>
                <a:ext cx="5" cy="10"/>
              </a:xfrm>
              <a:custGeom>
                <a:avLst/>
                <a:gdLst>
                  <a:gd name="T0" fmla="*/ 0 w 5"/>
                  <a:gd name="T1" fmla="*/ 5 h 10"/>
                  <a:gd name="T2" fmla="*/ 5 w 5"/>
                  <a:gd name="T3" fmla="*/ 10 h 10"/>
                  <a:gd name="T4" fmla="*/ 5 w 5"/>
                  <a:gd name="T5" fmla="*/ 0 h 10"/>
                  <a:gd name="T6" fmla="*/ 0 w 5"/>
                  <a:gd name="T7" fmla="*/ 5 h 10"/>
                </a:gdLst>
                <a:ahLst/>
                <a:cxnLst>
                  <a:cxn ang="0">
                    <a:pos x="T0" y="T1"/>
                  </a:cxn>
                  <a:cxn ang="0">
                    <a:pos x="T2" y="T3"/>
                  </a:cxn>
                  <a:cxn ang="0">
                    <a:pos x="T4" y="T5"/>
                  </a:cxn>
                  <a:cxn ang="0">
                    <a:pos x="T6" y="T7"/>
                  </a:cxn>
                </a:cxnLst>
                <a:rect l="0" t="0" r="r" b="b"/>
                <a:pathLst>
                  <a:path w="5" h="10">
                    <a:moveTo>
                      <a:pt x="0" y="5"/>
                    </a:moveTo>
                    <a:lnTo>
                      <a:pt x="5" y="10"/>
                    </a:lnTo>
                    <a:lnTo>
                      <a:pt x="5"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01" name="Freeform 611">
                <a:extLst>
                  <a:ext uri="{FF2B5EF4-FFF2-40B4-BE49-F238E27FC236}">
                    <a16:creationId xmlns:a16="http://schemas.microsoft.com/office/drawing/2014/main" id="{E1E8551D-9B28-4B2A-9D21-0BA827BF310B}"/>
                  </a:ext>
                </a:extLst>
              </p:cNvPr>
              <p:cNvSpPr>
                <a:spLocks/>
              </p:cNvSpPr>
              <p:nvPr userDrawn="1"/>
            </p:nvSpPr>
            <p:spPr bwMode="auto">
              <a:xfrm>
                <a:off x="4187" y="29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02" name="Freeform 612">
                <a:extLst>
                  <a:ext uri="{FF2B5EF4-FFF2-40B4-BE49-F238E27FC236}">
                    <a16:creationId xmlns:a16="http://schemas.microsoft.com/office/drawing/2014/main" id="{B3F74804-913B-42B3-A5A3-187FC3A3C871}"/>
                  </a:ext>
                </a:extLst>
              </p:cNvPr>
              <p:cNvSpPr>
                <a:spLocks/>
              </p:cNvSpPr>
              <p:nvPr userDrawn="1"/>
            </p:nvSpPr>
            <p:spPr bwMode="auto">
              <a:xfrm>
                <a:off x="4361" y="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03" name="Freeform 613">
                <a:extLst>
                  <a:ext uri="{FF2B5EF4-FFF2-40B4-BE49-F238E27FC236}">
                    <a16:creationId xmlns:a16="http://schemas.microsoft.com/office/drawing/2014/main" id="{0FD8F90D-0125-4F40-B1F3-6AA1456784BB}"/>
                  </a:ext>
                </a:extLst>
              </p:cNvPr>
              <p:cNvSpPr>
                <a:spLocks/>
              </p:cNvSpPr>
              <p:nvPr userDrawn="1"/>
            </p:nvSpPr>
            <p:spPr bwMode="auto">
              <a:xfrm>
                <a:off x="4371"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04" name="Freeform 614">
                <a:extLst>
                  <a:ext uri="{FF2B5EF4-FFF2-40B4-BE49-F238E27FC236}">
                    <a16:creationId xmlns:a16="http://schemas.microsoft.com/office/drawing/2014/main" id="{14A8BC6E-D3FA-432C-BE6A-754A31778C29}"/>
                  </a:ext>
                </a:extLst>
              </p:cNvPr>
              <p:cNvSpPr>
                <a:spLocks/>
              </p:cNvSpPr>
              <p:nvPr userDrawn="1"/>
            </p:nvSpPr>
            <p:spPr bwMode="auto">
              <a:xfrm>
                <a:off x="4341" y="333"/>
                <a:ext cx="10" cy="10"/>
              </a:xfrm>
              <a:custGeom>
                <a:avLst/>
                <a:gdLst>
                  <a:gd name="T0" fmla="*/ 1 w 2"/>
                  <a:gd name="T1" fmla="*/ 0 h 2"/>
                  <a:gd name="T2" fmla="*/ 1 w 2"/>
                  <a:gd name="T3" fmla="*/ 1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2"/>
                      <a:pt x="1" y="1"/>
                    </a:cubicBezTo>
                    <a:cubicBezTo>
                      <a:pt x="2" y="1"/>
                      <a:pt x="2" y="1"/>
                      <a:pt x="2"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05" name="Freeform 615">
                <a:extLst>
                  <a:ext uri="{FF2B5EF4-FFF2-40B4-BE49-F238E27FC236}">
                    <a16:creationId xmlns:a16="http://schemas.microsoft.com/office/drawing/2014/main" id="{B788EB61-2008-4FF9-9F5E-FA9C734022C2}"/>
                  </a:ext>
                </a:extLst>
              </p:cNvPr>
              <p:cNvSpPr>
                <a:spLocks/>
              </p:cNvSpPr>
              <p:nvPr userDrawn="1"/>
            </p:nvSpPr>
            <p:spPr bwMode="auto">
              <a:xfrm>
                <a:off x="4391" y="46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06" name="Freeform 616">
                <a:extLst>
                  <a:ext uri="{FF2B5EF4-FFF2-40B4-BE49-F238E27FC236}">
                    <a16:creationId xmlns:a16="http://schemas.microsoft.com/office/drawing/2014/main" id="{3ECF7D1E-0946-406D-936D-DACA44AC021A}"/>
                  </a:ext>
                </a:extLst>
              </p:cNvPr>
              <p:cNvSpPr>
                <a:spLocks/>
              </p:cNvSpPr>
              <p:nvPr userDrawn="1"/>
            </p:nvSpPr>
            <p:spPr bwMode="auto">
              <a:xfrm>
                <a:off x="4411" y="4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07" name="Freeform 617">
                <a:extLst>
                  <a:ext uri="{FF2B5EF4-FFF2-40B4-BE49-F238E27FC236}">
                    <a16:creationId xmlns:a16="http://schemas.microsoft.com/office/drawing/2014/main" id="{64545835-0EEE-4742-8463-C7B05B90BCCE}"/>
                  </a:ext>
                </a:extLst>
              </p:cNvPr>
              <p:cNvSpPr>
                <a:spLocks/>
              </p:cNvSpPr>
              <p:nvPr userDrawn="1"/>
            </p:nvSpPr>
            <p:spPr bwMode="auto">
              <a:xfrm>
                <a:off x="4296" y="683"/>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08" name="Freeform 618">
                <a:extLst>
                  <a:ext uri="{FF2B5EF4-FFF2-40B4-BE49-F238E27FC236}">
                    <a16:creationId xmlns:a16="http://schemas.microsoft.com/office/drawing/2014/main" id="{95510D78-6D72-41A4-910A-140C57814A39}"/>
                  </a:ext>
                </a:extLst>
              </p:cNvPr>
              <p:cNvSpPr>
                <a:spLocks/>
              </p:cNvSpPr>
              <p:nvPr userDrawn="1"/>
            </p:nvSpPr>
            <p:spPr bwMode="auto">
              <a:xfrm>
                <a:off x="4261" y="26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2"/>
                      <a:pt x="0" y="2"/>
                      <a:pt x="1"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09" name="Freeform 619">
                <a:extLst>
                  <a:ext uri="{FF2B5EF4-FFF2-40B4-BE49-F238E27FC236}">
                    <a16:creationId xmlns:a16="http://schemas.microsoft.com/office/drawing/2014/main" id="{58D1C34D-6368-4B84-8246-F76EA4A5F959}"/>
                  </a:ext>
                </a:extLst>
              </p:cNvPr>
              <p:cNvSpPr>
                <a:spLocks/>
              </p:cNvSpPr>
              <p:nvPr userDrawn="1"/>
            </p:nvSpPr>
            <p:spPr bwMode="auto">
              <a:xfrm>
                <a:off x="4326" y="58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10" name="Freeform 620">
                <a:extLst>
                  <a:ext uri="{FF2B5EF4-FFF2-40B4-BE49-F238E27FC236}">
                    <a16:creationId xmlns:a16="http://schemas.microsoft.com/office/drawing/2014/main" id="{6A2E2D8E-20B6-43E6-A8CB-F3BBE9C0685A}"/>
                  </a:ext>
                </a:extLst>
              </p:cNvPr>
              <p:cNvSpPr>
                <a:spLocks/>
              </p:cNvSpPr>
              <p:nvPr userDrawn="1"/>
            </p:nvSpPr>
            <p:spPr bwMode="auto">
              <a:xfrm>
                <a:off x="4266" y="27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11" name="Freeform 621">
                <a:extLst>
                  <a:ext uri="{FF2B5EF4-FFF2-40B4-BE49-F238E27FC236}">
                    <a16:creationId xmlns:a16="http://schemas.microsoft.com/office/drawing/2014/main" id="{667356FB-7572-4A9D-8D30-9463581E4CC1}"/>
                  </a:ext>
                </a:extLst>
              </p:cNvPr>
              <p:cNvSpPr>
                <a:spLocks/>
              </p:cNvSpPr>
              <p:nvPr userDrawn="1"/>
            </p:nvSpPr>
            <p:spPr bwMode="auto">
              <a:xfrm>
                <a:off x="4038" y="5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12" name="Freeform 622">
                <a:extLst>
                  <a:ext uri="{FF2B5EF4-FFF2-40B4-BE49-F238E27FC236}">
                    <a16:creationId xmlns:a16="http://schemas.microsoft.com/office/drawing/2014/main" id="{56018D6F-1DE7-4CDB-B335-7D94900961F6}"/>
                  </a:ext>
                </a:extLst>
              </p:cNvPr>
              <p:cNvSpPr>
                <a:spLocks/>
              </p:cNvSpPr>
              <p:nvPr userDrawn="1"/>
            </p:nvSpPr>
            <p:spPr bwMode="auto">
              <a:xfrm>
                <a:off x="4082" y="44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13" name="Freeform 623">
                <a:extLst>
                  <a:ext uri="{FF2B5EF4-FFF2-40B4-BE49-F238E27FC236}">
                    <a16:creationId xmlns:a16="http://schemas.microsoft.com/office/drawing/2014/main" id="{50CC9272-C57E-48CE-A9BD-5D5147753E72}"/>
                  </a:ext>
                </a:extLst>
              </p:cNvPr>
              <p:cNvSpPr>
                <a:spLocks/>
              </p:cNvSpPr>
              <p:nvPr userDrawn="1"/>
            </p:nvSpPr>
            <p:spPr bwMode="auto">
              <a:xfrm>
                <a:off x="4212" y="28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14" name="Freeform 624">
                <a:extLst>
                  <a:ext uri="{FF2B5EF4-FFF2-40B4-BE49-F238E27FC236}">
                    <a16:creationId xmlns:a16="http://schemas.microsoft.com/office/drawing/2014/main" id="{770B2260-F401-4D92-AC29-84B10BE07AC0}"/>
                  </a:ext>
                </a:extLst>
              </p:cNvPr>
              <p:cNvSpPr>
                <a:spLocks/>
              </p:cNvSpPr>
              <p:nvPr userDrawn="1"/>
            </p:nvSpPr>
            <p:spPr bwMode="auto">
              <a:xfrm>
                <a:off x="4197" y="26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15" name="Freeform 625">
                <a:extLst>
                  <a:ext uri="{FF2B5EF4-FFF2-40B4-BE49-F238E27FC236}">
                    <a16:creationId xmlns:a16="http://schemas.microsoft.com/office/drawing/2014/main" id="{602B9A72-A479-4FE8-A66D-54DCA4190056}"/>
                  </a:ext>
                </a:extLst>
              </p:cNvPr>
              <p:cNvSpPr>
                <a:spLocks/>
              </p:cNvSpPr>
              <p:nvPr userDrawn="1"/>
            </p:nvSpPr>
            <p:spPr bwMode="auto">
              <a:xfrm>
                <a:off x="4296" y="25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16" name="Freeform 626">
                <a:extLst>
                  <a:ext uri="{FF2B5EF4-FFF2-40B4-BE49-F238E27FC236}">
                    <a16:creationId xmlns:a16="http://schemas.microsoft.com/office/drawing/2014/main" id="{D8C29FC7-C586-48CA-A9D9-6A8E94E75B4C}"/>
                  </a:ext>
                </a:extLst>
              </p:cNvPr>
              <p:cNvSpPr>
                <a:spLocks/>
              </p:cNvSpPr>
              <p:nvPr userDrawn="1"/>
            </p:nvSpPr>
            <p:spPr bwMode="auto">
              <a:xfrm>
                <a:off x="4212"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17" name="Freeform 627">
                <a:extLst>
                  <a:ext uri="{FF2B5EF4-FFF2-40B4-BE49-F238E27FC236}">
                    <a16:creationId xmlns:a16="http://schemas.microsoft.com/office/drawing/2014/main" id="{93D96D8E-FC15-4607-82FF-141E8B255132}"/>
                  </a:ext>
                </a:extLst>
              </p:cNvPr>
              <p:cNvSpPr>
                <a:spLocks/>
              </p:cNvSpPr>
              <p:nvPr userDrawn="1"/>
            </p:nvSpPr>
            <p:spPr bwMode="auto">
              <a:xfrm>
                <a:off x="4212"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18" name="Freeform 628">
                <a:extLst>
                  <a:ext uri="{FF2B5EF4-FFF2-40B4-BE49-F238E27FC236}">
                    <a16:creationId xmlns:a16="http://schemas.microsoft.com/office/drawing/2014/main" id="{19292A05-0F41-4185-B836-EF6DD3C46086}"/>
                  </a:ext>
                </a:extLst>
              </p:cNvPr>
              <p:cNvSpPr>
                <a:spLocks/>
              </p:cNvSpPr>
              <p:nvPr userDrawn="1"/>
            </p:nvSpPr>
            <p:spPr bwMode="auto">
              <a:xfrm>
                <a:off x="4212" y="28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19" name="Freeform 629">
                <a:extLst>
                  <a:ext uri="{FF2B5EF4-FFF2-40B4-BE49-F238E27FC236}">
                    <a16:creationId xmlns:a16="http://schemas.microsoft.com/office/drawing/2014/main" id="{6EC88DC0-76B3-447F-B2AF-2B5CDD608363}"/>
                  </a:ext>
                </a:extLst>
              </p:cNvPr>
              <p:cNvSpPr>
                <a:spLocks/>
              </p:cNvSpPr>
              <p:nvPr userDrawn="1"/>
            </p:nvSpPr>
            <p:spPr bwMode="auto">
              <a:xfrm>
                <a:off x="4137" y="67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20" name="Rectangle 630">
                <a:extLst>
                  <a:ext uri="{FF2B5EF4-FFF2-40B4-BE49-F238E27FC236}">
                    <a16:creationId xmlns:a16="http://schemas.microsoft.com/office/drawing/2014/main" id="{0FB9E1F7-2785-497B-806F-CA19BF7E0DB1}"/>
                  </a:ext>
                </a:extLst>
              </p:cNvPr>
              <p:cNvSpPr>
                <a:spLocks noChangeArrowheads="1"/>
              </p:cNvSpPr>
              <p:nvPr userDrawn="1"/>
            </p:nvSpPr>
            <p:spPr bwMode="auto">
              <a:xfrm>
                <a:off x="4406" y="3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21" name="Freeform 631">
                <a:extLst>
                  <a:ext uri="{FF2B5EF4-FFF2-40B4-BE49-F238E27FC236}">
                    <a16:creationId xmlns:a16="http://schemas.microsoft.com/office/drawing/2014/main" id="{2819791B-8EB5-475C-9C7F-D0D149FA4933}"/>
                  </a:ext>
                </a:extLst>
              </p:cNvPr>
              <p:cNvSpPr>
                <a:spLocks/>
              </p:cNvSpPr>
              <p:nvPr userDrawn="1"/>
            </p:nvSpPr>
            <p:spPr bwMode="auto">
              <a:xfrm>
                <a:off x="4396" y="363"/>
                <a:ext cx="15" cy="5"/>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2" y="0"/>
                    </a:cubicBezTo>
                    <a:cubicBezTo>
                      <a:pt x="0" y="1"/>
                      <a:pt x="0" y="1"/>
                      <a:pt x="0" y="1"/>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22" name="Freeform 632">
                <a:extLst>
                  <a:ext uri="{FF2B5EF4-FFF2-40B4-BE49-F238E27FC236}">
                    <a16:creationId xmlns:a16="http://schemas.microsoft.com/office/drawing/2014/main" id="{50CC92EC-3F98-43B1-8E28-9684EF84E073}"/>
                  </a:ext>
                </a:extLst>
              </p:cNvPr>
              <p:cNvSpPr>
                <a:spLocks noEditPoints="1"/>
              </p:cNvSpPr>
              <p:nvPr userDrawn="1"/>
            </p:nvSpPr>
            <p:spPr bwMode="auto">
              <a:xfrm>
                <a:off x="4038" y="233"/>
                <a:ext cx="383" cy="475"/>
              </a:xfrm>
              <a:custGeom>
                <a:avLst/>
                <a:gdLst>
                  <a:gd name="T0" fmla="*/ 63 w 77"/>
                  <a:gd name="T1" fmla="*/ 80 h 95"/>
                  <a:gd name="T2" fmla="*/ 67 w 77"/>
                  <a:gd name="T3" fmla="*/ 74 h 95"/>
                  <a:gd name="T4" fmla="*/ 69 w 77"/>
                  <a:gd name="T5" fmla="*/ 71 h 95"/>
                  <a:gd name="T6" fmla="*/ 71 w 77"/>
                  <a:gd name="T7" fmla="*/ 66 h 95"/>
                  <a:gd name="T8" fmla="*/ 74 w 77"/>
                  <a:gd name="T9" fmla="*/ 59 h 95"/>
                  <a:gd name="T10" fmla="*/ 72 w 77"/>
                  <a:gd name="T11" fmla="*/ 48 h 95"/>
                  <a:gd name="T12" fmla="*/ 72 w 77"/>
                  <a:gd name="T13" fmla="*/ 48 h 95"/>
                  <a:gd name="T14" fmla="*/ 75 w 77"/>
                  <a:gd name="T15" fmla="*/ 48 h 95"/>
                  <a:gd name="T16" fmla="*/ 76 w 77"/>
                  <a:gd name="T17" fmla="*/ 42 h 95"/>
                  <a:gd name="T18" fmla="*/ 75 w 77"/>
                  <a:gd name="T19" fmla="*/ 36 h 95"/>
                  <a:gd name="T20" fmla="*/ 69 w 77"/>
                  <a:gd name="T21" fmla="*/ 27 h 95"/>
                  <a:gd name="T22" fmla="*/ 73 w 77"/>
                  <a:gd name="T23" fmla="*/ 22 h 95"/>
                  <a:gd name="T24" fmla="*/ 67 w 77"/>
                  <a:gd name="T25" fmla="*/ 16 h 95"/>
                  <a:gd name="T26" fmla="*/ 69 w 77"/>
                  <a:gd name="T27" fmla="*/ 13 h 95"/>
                  <a:gd name="T28" fmla="*/ 68 w 77"/>
                  <a:gd name="T29" fmla="*/ 11 h 95"/>
                  <a:gd name="T30" fmla="*/ 61 w 77"/>
                  <a:gd name="T31" fmla="*/ 4 h 95"/>
                  <a:gd name="T32" fmla="*/ 56 w 77"/>
                  <a:gd name="T33" fmla="*/ 4 h 95"/>
                  <a:gd name="T34" fmla="*/ 46 w 77"/>
                  <a:gd name="T35" fmla="*/ 2 h 95"/>
                  <a:gd name="T36" fmla="*/ 38 w 77"/>
                  <a:gd name="T37" fmla="*/ 7 h 95"/>
                  <a:gd name="T38" fmla="*/ 34 w 77"/>
                  <a:gd name="T39" fmla="*/ 6 h 95"/>
                  <a:gd name="T40" fmla="*/ 30 w 77"/>
                  <a:gd name="T41" fmla="*/ 9 h 95"/>
                  <a:gd name="T42" fmla="*/ 35 w 77"/>
                  <a:gd name="T43" fmla="*/ 11 h 95"/>
                  <a:gd name="T44" fmla="*/ 36 w 77"/>
                  <a:gd name="T45" fmla="*/ 8 h 95"/>
                  <a:gd name="T46" fmla="*/ 41 w 77"/>
                  <a:gd name="T47" fmla="*/ 9 h 95"/>
                  <a:gd name="T48" fmla="*/ 50 w 77"/>
                  <a:gd name="T49" fmla="*/ 10 h 95"/>
                  <a:gd name="T50" fmla="*/ 59 w 77"/>
                  <a:gd name="T51" fmla="*/ 14 h 95"/>
                  <a:gd name="T52" fmla="*/ 62 w 77"/>
                  <a:gd name="T53" fmla="*/ 20 h 95"/>
                  <a:gd name="T54" fmla="*/ 65 w 77"/>
                  <a:gd name="T55" fmla="*/ 21 h 95"/>
                  <a:gd name="T56" fmla="*/ 68 w 77"/>
                  <a:gd name="T57" fmla="*/ 27 h 95"/>
                  <a:gd name="T58" fmla="*/ 69 w 77"/>
                  <a:gd name="T59" fmla="*/ 41 h 95"/>
                  <a:gd name="T60" fmla="*/ 69 w 77"/>
                  <a:gd name="T61" fmla="*/ 47 h 95"/>
                  <a:gd name="T62" fmla="*/ 68 w 77"/>
                  <a:gd name="T63" fmla="*/ 54 h 95"/>
                  <a:gd name="T64" fmla="*/ 66 w 77"/>
                  <a:gd name="T65" fmla="*/ 62 h 95"/>
                  <a:gd name="T66" fmla="*/ 61 w 77"/>
                  <a:gd name="T67" fmla="*/ 68 h 95"/>
                  <a:gd name="T68" fmla="*/ 53 w 77"/>
                  <a:gd name="T69" fmla="*/ 78 h 95"/>
                  <a:gd name="T70" fmla="*/ 43 w 77"/>
                  <a:gd name="T71" fmla="*/ 84 h 95"/>
                  <a:gd name="T72" fmla="*/ 36 w 77"/>
                  <a:gd name="T73" fmla="*/ 88 h 95"/>
                  <a:gd name="T74" fmla="*/ 24 w 77"/>
                  <a:gd name="T75" fmla="*/ 84 h 95"/>
                  <a:gd name="T76" fmla="*/ 21 w 77"/>
                  <a:gd name="T77" fmla="*/ 81 h 95"/>
                  <a:gd name="T78" fmla="*/ 13 w 77"/>
                  <a:gd name="T79" fmla="*/ 74 h 95"/>
                  <a:gd name="T80" fmla="*/ 10 w 77"/>
                  <a:gd name="T81" fmla="*/ 62 h 95"/>
                  <a:gd name="T82" fmla="*/ 10 w 77"/>
                  <a:gd name="T83" fmla="*/ 45 h 95"/>
                  <a:gd name="T84" fmla="*/ 9 w 77"/>
                  <a:gd name="T85" fmla="*/ 40 h 95"/>
                  <a:gd name="T86" fmla="*/ 0 w 77"/>
                  <a:gd name="T87" fmla="*/ 54 h 95"/>
                  <a:gd name="T88" fmla="*/ 1 w 77"/>
                  <a:gd name="T89" fmla="*/ 60 h 95"/>
                  <a:gd name="T90" fmla="*/ 2 w 77"/>
                  <a:gd name="T91" fmla="*/ 68 h 95"/>
                  <a:gd name="T92" fmla="*/ 7 w 77"/>
                  <a:gd name="T93" fmla="*/ 78 h 95"/>
                  <a:gd name="T94" fmla="*/ 13 w 77"/>
                  <a:gd name="T95" fmla="*/ 84 h 95"/>
                  <a:gd name="T96" fmla="*/ 18 w 77"/>
                  <a:gd name="T97" fmla="*/ 88 h 95"/>
                  <a:gd name="T98" fmla="*/ 23 w 77"/>
                  <a:gd name="T99" fmla="*/ 91 h 95"/>
                  <a:gd name="T100" fmla="*/ 30 w 77"/>
                  <a:gd name="T101" fmla="*/ 95 h 95"/>
                  <a:gd name="T102" fmla="*/ 37 w 77"/>
                  <a:gd name="T103" fmla="*/ 93 h 95"/>
                  <a:gd name="T104" fmla="*/ 42 w 77"/>
                  <a:gd name="T105" fmla="*/ 92 h 95"/>
                  <a:gd name="T106" fmla="*/ 44 w 77"/>
                  <a:gd name="T107" fmla="*/ 93 h 95"/>
                  <a:gd name="T108" fmla="*/ 52 w 77"/>
                  <a:gd name="T109" fmla="*/ 89 h 95"/>
                  <a:gd name="T110" fmla="*/ 60 w 77"/>
                  <a:gd name="T111" fmla="*/ 83 h 95"/>
                  <a:gd name="T112" fmla="*/ 74 w 77"/>
                  <a:gd name="T113" fmla="*/ 46 h 95"/>
                  <a:gd name="T114" fmla="*/ 38 w 77"/>
                  <a:gd name="T115" fmla="*/ 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95">
                    <a:moveTo>
                      <a:pt x="60" y="83"/>
                    </a:moveTo>
                    <a:cubicBezTo>
                      <a:pt x="61" y="83"/>
                      <a:pt x="61" y="83"/>
                      <a:pt x="61" y="83"/>
                    </a:cubicBezTo>
                    <a:cubicBezTo>
                      <a:pt x="61" y="85"/>
                      <a:pt x="60" y="85"/>
                      <a:pt x="62" y="85"/>
                    </a:cubicBezTo>
                    <a:cubicBezTo>
                      <a:pt x="60" y="83"/>
                      <a:pt x="64" y="82"/>
                      <a:pt x="62" y="80"/>
                    </a:cubicBezTo>
                    <a:cubicBezTo>
                      <a:pt x="63" y="79"/>
                      <a:pt x="63" y="79"/>
                      <a:pt x="63" y="79"/>
                    </a:cubicBezTo>
                    <a:cubicBezTo>
                      <a:pt x="63" y="80"/>
                      <a:pt x="63" y="80"/>
                      <a:pt x="63" y="80"/>
                    </a:cubicBezTo>
                    <a:cubicBezTo>
                      <a:pt x="65" y="80"/>
                      <a:pt x="62" y="78"/>
                      <a:pt x="64" y="77"/>
                    </a:cubicBezTo>
                    <a:cubicBezTo>
                      <a:pt x="64" y="76"/>
                      <a:pt x="65" y="76"/>
                      <a:pt x="65" y="77"/>
                    </a:cubicBezTo>
                    <a:cubicBezTo>
                      <a:pt x="65" y="75"/>
                      <a:pt x="65" y="75"/>
                      <a:pt x="65" y="75"/>
                    </a:cubicBezTo>
                    <a:cubicBezTo>
                      <a:pt x="65" y="75"/>
                      <a:pt x="66" y="75"/>
                      <a:pt x="65" y="76"/>
                    </a:cubicBezTo>
                    <a:cubicBezTo>
                      <a:pt x="67" y="74"/>
                      <a:pt x="67" y="74"/>
                      <a:pt x="67" y="74"/>
                    </a:cubicBezTo>
                    <a:cubicBezTo>
                      <a:pt x="67" y="74"/>
                      <a:pt x="67" y="74"/>
                      <a:pt x="67" y="74"/>
                    </a:cubicBezTo>
                    <a:cubicBezTo>
                      <a:pt x="66" y="73"/>
                      <a:pt x="66" y="72"/>
                      <a:pt x="66" y="72"/>
                    </a:cubicBezTo>
                    <a:cubicBezTo>
                      <a:pt x="67" y="72"/>
                      <a:pt x="66" y="72"/>
                      <a:pt x="67" y="72"/>
                    </a:cubicBezTo>
                    <a:cubicBezTo>
                      <a:pt x="67" y="71"/>
                      <a:pt x="67" y="71"/>
                      <a:pt x="67" y="71"/>
                    </a:cubicBezTo>
                    <a:cubicBezTo>
                      <a:pt x="67" y="71"/>
                      <a:pt x="68" y="72"/>
                      <a:pt x="67" y="73"/>
                    </a:cubicBezTo>
                    <a:cubicBezTo>
                      <a:pt x="70" y="73"/>
                      <a:pt x="67" y="72"/>
                      <a:pt x="70" y="70"/>
                    </a:cubicBezTo>
                    <a:cubicBezTo>
                      <a:pt x="69" y="71"/>
                      <a:pt x="69" y="71"/>
                      <a:pt x="69" y="71"/>
                    </a:cubicBezTo>
                    <a:cubicBezTo>
                      <a:pt x="71" y="72"/>
                      <a:pt x="71" y="71"/>
                      <a:pt x="72" y="70"/>
                    </a:cubicBezTo>
                    <a:cubicBezTo>
                      <a:pt x="72" y="70"/>
                      <a:pt x="69" y="71"/>
                      <a:pt x="69" y="69"/>
                    </a:cubicBezTo>
                    <a:cubicBezTo>
                      <a:pt x="69" y="69"/>
                      <a:pt x="70" y="69"/>
                      <a:pt x="70" y="68"/>
                    </a:cubicBezTo>
                    <a:cubicBezTo>
                      <a:pt x="70" y="68"/>
                      <a:pt x="70" y="68"/>
                      <a:pt x="71" y="67"/>
                    </a:cubicBezTo>
                    <a:cubicBezTo>
                      <a:pt x="72" y="68"/>
                      <a:pt x="72" y="68"/>
                      <a:pt x="72" y="68"/>
                    </a:cubicBezTo>
                    <a:cubicBezTo>
                      <a:pt x="72" y="67"/>
                      <a:pt x="71" y="66"/>
                      <a:pt x="71" y="66"/>
                    </a:cubicBezTo>
                    <a:cubicBezTo>
                      <a:pt x="72" y="65"/>
                      <a:pt x="73" y="65"/>
                      <a:pt x="73" y="65"/>
                    </a:cubicBezTo>
                    <a:cubicBezTo>
                      <a:pt x="74" y="64"/>
                      <a:pt x="72" y="65"/>
                      <a:pt x="72" y="64"/>
                    </a:cubicBezTo>
                    <a:cubicBezTo>
                      <a:pt x="73" y="63"/>
                      <a:pt x="73" y="61"/>
                      <a:pt x="73" y="60"/>
                    </a:cubicBezTo>
                    <a:cubicBezTo>
                      <a:pt x="73" y="59"/>
                      <a:pt x="73" y="60"/>
                      <a:pt x="74" y="60"/>
                    </a:cubicBezTo>
                    <a:cubicBezTo>
                      <a:pt x="73" y="59"/>
                      <a:pt x="73" y="59"/>
                      <a:pt x="73" y="59"/>
                    </a:cubicBezTo>
                    <a:cubicBezTo>
                      <a:pt x="73" y="59"/>
                      <a:pt x="73" y="59"/>
                      <a:pt x="74" y="59"/>
                    </a:cubicBezTo>
                    <a:cubicBezTo>
                      <a:pt x="73" y="58"/>
                      <a:pt x="72" y="58"/>
                      <a:pt x="72" y="57"/>
                    </a:cubicBezTo>
                    <a:cubicBezTo>
                      <a:pt x="71" y="57"/>
                      <a:pt x="75" y="56"/>
                      <a:pt x="74" y="54"/>
                    </a:cubicBezTo>
                    <a:cubicBezTo>
                      <a:pt x="74" y="54"/>
                      <a:pt x="75" y="54"/>
                      <a:pt x="75" y="54"/>
                    </a:cubicBezTo>
                    <a:cubicBezTo>
                      <a:pt x="74" y="52"/>
                      <a:pt x="75" y="53"/>
                      <a:pt x="74" y="51"/>
                    </a:cubicBezTo>
                    <a:cubicBezTo>
                      <a:pt x="75" y="50"/>
                      <a:pt x="75" y="50"/>
                      <a:pt x="75" y="50"/>
                    </a:cubicBezTo>
                    <a:cubicBezTo>
                      <a:pt x="73" y="50"/>
                      <a:pt x="73" y="49"/>
                      <a:pt x="72" y="48"/>
                    </a:cubicBezTo>
                    <a:cubicBezTo>
                      <a:pt x="71" y="48"/>
                      <a:pt x="71" y="48"/>
                      <a:pt x="71" y="49"/>
                    </a:cubicBezTo>
                    <a:cubicBezTo>
                      <a:pt x="70" y="47"/>
                      <a:pt x="70" y="47"/>
                      <a:pt x="70" y="47"/>
                    </a:cubicBezTo>
                    <a:cubicBezTo>
                      <a:pt x="70" y="47"/>
                      <a:pt x="71" y="47"/>
                      <a:pt x="71" y="47"/>
                    </a:cubicBezTo>
                    <a:cubicBezTo>
                      <a:pt x="71" y="47"/>
                      <a:pt x="71" y="47"/>
                      <a:pt x="71" y="47"/>
                    </a:cubicBezTo>
                    <a:cubicBezTo>
                      <a:pt x="72" y="46"/>
                      <a:pt x="72" y="47"/>
                      <a:pt x="73" y="47"/>
                    </a:cubicBezTo>
                    <a:cubicBezTo>
                      <a:pt x="73" y="48"/>
                      <a:pt x="72" y="48"/>
                      <a:pt x="72" y="48"/>
                    </a:cubicBezTo>
                    <a:cubicBezTo>
                      <a:pt x="73" y="48"/>
                      <a:pt x="74" y="49"/>
                      <a:pt x="74" y="49"/>
                    </a:cubicBezTo>
                    <a:cubicBezTo>
                      <a:pt x="74" y="49"/>
                      <a:pt x="74" y="49"/>
                      <a:pt x="74" y="48"/>
                    </a:cubicBezTo>
                    <a:cubicBezTo>
                      <a:pt x="74" y="48"/>
                      <a:pt x="74" y="49"/>
                      <a:pt x="75" y="48"/>
                    </a:cubicBezTo>
                    <a:cubicBezTo>
                      <a:pt x="75" y="48"/>
                      <a:pt x="74" y="48"/>
                      <a:pt x="74" y="48"/>
                    </a:cubicBezTo>
                    <a:cubicBezTo>
                      <a:pt x="76" y="48"/>
                      <a:pt x="76" y="48"/>
                      <a:pt x="76" y="48"/>
                    </a:cubicBezTo>
                    <a:cubicBezTo>
                      <a:pt x="75" y="48"/>
                      <a:pt x="75" y="48"/>
                      <a:pt x="75" y="48"/>
                    </a:cubicBezTo>
                    <a:cubicBezTo>
                      <a:pt x="75" y="48"/>
                      <a:pt x="76" y="45"/>
                      <a:pt x="76" y="45"/>
                    </a:cubicBezTo>
                    <a:cubicBezTo>
                      <a:pt x="75" y="44"/>
                      <a:pt x="73" y="42"/>
                      <a:pt x="72" y="40"/>
                    </a:cubicBezTo>
                    <a:cubicBezTo>
                      <a:pt x="73" y="40"/>
                      <a:pt x="74" y="40"/>
                      <a:pt x="75" y="40"/>
                    </a:cubicBezTo>
                    <a:cubicBezTo>
                      <a:pt x="74" y="41"/>
                      <a:pt x="76" y="42"/>
                      <a:pt x="76" y="43"/>
                    </a:cubicBezTo>
                    <a:cubicBezTo>
                      <a:pt x="76" y="43"/>
                      <a:pt x="76" y="43"/>
                      <a:pt x="76" y="43"/>
                    </a:cubicBezTo>
                    <a:cubicBezTo>
                      <a:pt x="76" y="43"/>
                      <a:pt x="76" y="42"/>
                      <a:pt x="76" y="42"/>
                    </a:cubicBezTo>
                    <a:cubicBezTo>
                      <a:pt x="76" y="41"/>
                      <a:pt x="75" y="41"/>
                      <a:pt x="75" y="41"/>
                    </a:cubicBezTo>
                    <a:cubicBezTo>
                      <a:pt x="76" y="41"/>
                      <a:pt x="76" y="40"/>
                      <a:pt x="77" y="39"/>
                    </a:cubicBezTo>
                    <a:cubicBezTo>
                      <a:pt x="75" y="40"/>
                      <a:pt x="75" y="38"/>
                      <a:pt x="74" y="37"/>
                    </a:cubicBezTo>
                    <a:cubicBezTo>
                      <a:pt x="75" y="37"/>
                      <a:pt x="76" y="37"/>
                      <a:pt x="76" y="38"/>
                    </a:cubicBezTo>
                    <a:cubicBezTo>
                      <a:pt x="77" y="37"/>
                      <a:pt x="73" y="37"/>
                      <a:pt x="74" y="35"/>
                    </a:cubicBezTo>
                    <a:cubicBezTo>
                      <a:pt x="75" y="36"/>
                      <a:pt x="74" y="36"/>
                      <a:pt x="75" y="36"/>
                    </a:cubicBezTo>
                    <a:cubicBezTo>
                      <a:pt x="74" y="35"/>
                      <a:pt x="74" y="34"/>
                      <a:pt x="75" y="34"/>
                    </a:cubicBezTo>
                    <a:cubicBezTo>
                      <a:pt x="75" y="34"/>
                      <a:pt x="75" y="34"/>
                      <a:pt x="75" y="34"/>
                    </a:cubicBezTo>
                    <a:cubicBezTo>
                      <a:pt x="75" y="32"/>
                      <a:pt x="74" y="28"/>
                      <a:pt x="72" y="29"/>
                    </a:cubicBezTo>
                    <a:cubicBezTo>
                      <a:pt x="73" y="29"/>
                      <a:pt x="75" y="28"/>
                      <a:pt x="75" y="28"/>
                    </a:cubicBezTo>
                    <a:cubicBezTo>
                      <a:pt x="75" y="28"/>
                      <a:pt x="73" y="28"/>
                      <a:pt x="72" y="27"/>
                    </a:cubicBezTo>
                    <a:cubicBezTo>
                      <a:pt x="70" y="27"/>
                      <a:pt x="69" y="27"/>
                      <a:pt x="69" y="27"/>
                    </a:cubicBezTo>
                    <a:cubicBezTo>
                      <a:pt x="70" y="27"/>
                      <a:pt x="73" y="24"/>
                      <a:pt x="74" y="26"/>
                    </a:cubicBezTo>
                    <a:cubicBezTo>
                      <a:pt x="74" y="25"/>
                      <a:pt x="74" y="25"/>
                      <a:pt x="74" y="24"/>
                    </a:cubicBezTo>
                    <a:cubicBezTo>
                      <a:pt x="74" y="24"/>
                      <a:pt x="72" y="25"/>
                      <a:pt x="72" y="25"/>
                    </a:cubicBezTo>
                    <a:cubicBezTo>
                      <a:pt x="73" y="23"/>
                      <a:pt x="72" y="24"/>
                      <a:pt x="73" y="22"/>
                    </a:cubicBezTo>
                    <a:cubicBezTo>
                      <a:pt x="73" y="23"/>
                      <a:pt x="71" y="23"/>
                      <a:pt x="70" y="22"/>
                    </a:cubicBezTo>
                    <a:cubicBezTo>
                      <a:pt x="71" y="22"/>
                      <a:pt x="73" y="21"/>
                      <a:pt x="73" y="22"/>
                    </a:cubicBezTo>
                    <a:cubicBezTo>
                      <a:pt x="73" y="22"/>
                      <a:pt x="72" y="21"/>
                      <a:pt x="71" y="21"/>
                    </a:cubicBezTo>
                    <a:cubicBezTo>
                      <a:pt x="71" y="21"/>
                      <a:pt x="70" y="21"/>
                      <a:pt x="70" y="21"/>
                    </a:cubicBezTo>
                    <a:cubicBezTo>
                      <a:pt x="71" y="21"/>
                      <a:pt x="72" y="20"/>
                      <a:pt x="72" y="19"/>
                    </a:cubicBezTo>
                    <a:cubicBezTo>
                      <a:pt x="72" y="20"/>
                      <a:pt x="72" y="18"/>
                      <a:pt x="71" y="18"/>
                    </a:cubicBezTo>
                    <a:cubicBezTo>
                      <a:pt x="71" y="18"/>
                      <a:pt x="71" y="18"/>
                      <a:pt x="71" y="18"/>
                    </a:cubicBezTo>
                    <a:cubicBezTo>
                      <a:pt x="70" y="16"/>
                      <a:pt x="67" y="18"/>
                      <a:pt x="67" y="16"/>
                    </a:cubicBezTo>
                    <a:cubicBezTo>
                      <a:pt x="67" y="16"/>
                      <a:pt x="69" y="15"/>
                      <a:pt x="69" y="14"/>
                    </a:cubicBezTo>
                    <a:cubicBezTo>
                      <a:pt x="68" y="15"/>
                      <a:pt x="63" y="16"/>
                      <a:pt x="62" y="15"/>
                    </a:cubicBezTo>
                    <a:cubicBezTo>
                      <a:pt x="62" y="15"/>
                      <a:pt x="62" y="15"/>
                      <a:pt x="62" y="15"/>
                    </a:cubicBezTo>
                    <a:cubicBezTo>
                      <a:pt x="61" y="14"/>
                      <a:pt x="61" y="14"/>
                      <a:pt x="61" y="14"/>
                    </a:cubicBezTo>
                    <a:cubicBezTo>
                      <a:pt x="61" y="14"/>
                      <a:pt x="63" y="13"/>
                      <a:pt x="65" y="13"/>
                    </a:cubicBezTo>
                    <a:cubicBezTo>
                      <a:pt x="66" y="13"/>
                      <a:pt x="68" y="13"/>
                      <a:pt x="69" y="13"/>
                    </a:cubicBezTo>
                    <a:cubicBezTo>
                      <a:pt x="69" y="12"/>
                      <a:pt x="69" y="13"/>
                      <a:pt x="68" y="12"/>
                    </a:cubicBezTo>
                    <a:cubicBezTo>
                      <a:pt x="69" y="11"/>
                      <a:pt x="69" y="12"/>
                      <a:pt x="70" y="12"/>
                    </a:cubicBezTo>
                    <a:cubicBezTo>
                      <a:pt x="70" y="12"/>
                      <a:pt x="68" y="9"/>
                      <a:pt x="68" y="9"/>
                    </a:cubicBezTo>
                    <a:cubicBezTo>
                      <a:pt x="67" y="10"/>
                      <a:pt x="66" y="9"/>
                      <a:pt x="65" y="10"/>
                    </a:cubicBezTo>
                    <a:cubicBezTo>
                      <a:pt x="65" y="10"/>
                      <a:pt x="66" y="10"/>
                      <a:pt x="67" y="10"/>
                    </a:cubicBezTo>
                    <a:cubicBezTo>
                      <a:pt x="67" y="11"/>
                      <a:pt x="68" y="11"/>
                      <a:pt x="68" y="11"/>
                    </a:cubicBezTo>
                    <a:cubicBezTo>
                      <a:pt x="67" y="12"/>
                      <a:pt x="64" y="12"/>
                      <a:pt x="63" y="11"/>
                    </a:cubicBezTo>
                    <a:cubicBezTo>
                      <a:pt x="63" y="10"/>
                      <a:pt x="65" y="9"/>
                      <a:pt x="65" y="9"/>
                    </a:cubicBezTo>
                    <a:cubicBezTo>
                      <a:pt x="65" y="9"/>
                      <a:pt x="63" y="8"/>
                      <a:pt x="63" y="8"/>
                    </a:cubicBezTo>
                    <a:cubicBezTo>
                      <a:pt x="65" y="8"/>
                      <a:pt x="65" y="8"/>
                      <a:pt x="65" y="8"/>
                    </a:cubicBezTo>
                    <a:cubicBezTo>
                      <a:pt x="64" y="7"/>
                      <a:pt x="62" y="8"/>
                      <a:pt x="62" y="6"/>
                    </a:cubicBezTo>
                    <a:cubicBezTo>
                      <a:pt x="62" y="6"/>
                      <a:pt x="62" y="4"/>
                      <a:pt x="61" y="4"/>
                    </a:cubicBezTo>
                    <a:cubicBezTo>
                      <a:pt x="61" y="6"/>
                      <a:pt x="58" y="10"/>
                      <a:pt x="57" y="11"/>
                    </a:cubicBezTo>
                    <a:cubicBezTo>
                      <a:pt x="57" y="10"/>
                      <a:pt x="56" y="8"/>
                      <a:pt x="56" y="7"/>
                    </a:cubicBezTo>
                    <a:cubicBezTo>
                      <a:pt x="56" y="6"/>
                      <a:pt x="59" y="5"/>
                      <a:pt x="59" y="4"/>
                    </a:cubicBezTo>
                    <a:cubicBezTo>
                      <a:pt x="59" y="5"/>
                      <a:pt x="58" y="5"/>
                      <a:pt x="58" y="5"/>
                    </a:cubicBezTo>
                    <a:cubicBezTo>
                      <a:pt x="57" y="4"/>
                      <a:pt x="58" y="4"/>
                      <a:pt x="57" y="4"/>
                    </a:cubicBezTo>
                    <a:cubicBezTo>
                      <a:pt x="57" y="5"/>
                      <a:pt x="56" y="2"/>
                      <a:pt x="56" y="4"/>
                    </a:cubicBezTo>
                    <a:cubicBezTo>
                      <a:pt x="55" y="4"/>
                      <a:pt x="56" y="4"/>
                      <a:pt x="55" y="3"/>
                    </a:cubicBezTo>
                    <a:cubicBezTo>
                      <a:pt x="55" y="4"/>
                      <a:pt x="52" y="5"/>
                      <a:pt x="52" y="6"/>
                    </a:cubicBezTo>
                    <a:cubicBezTo>
                      <a:pt x="52" y="5"/>
                      <a:pt x="52" y="5"/>
                      <a:pt x="52" y="5"/>
                    </a:cubicBezTo>
                    <a:cubicBezTo>
                      <a:pt x="50" y="4"/>
                      <a:pt x="49" y="3"/>
                      <a:pt x="47" y="3"/>
                    </a:cubicBezTo>
                    <a:cubicBezTo>
                      <a:pt x="47" y="2"/>
                      <a:pt x="46" y="2"/>
                      <a:pt x="47" y="1"/>
                    </a:cubicBezTo>
                    <a:cubicBezTo>
                      <a:pt x="46" y="2"/>
                      <a:pt x="46" y="2"/>
                      <a:pt x="46" y="2"/>
                    </a:cubicBezTo>
                    <a:cubicBezTo>
                      <a:pt x="45" y="1"/>
                      <a:pt x="47" y="2"/>
                      <a:pt x="46" y="0"/>
                    </a:cubicBezTo>
                    <a:cubicBezTo>
                      <a:pt x="46" y="1"/>
                      <a:pt x="45" y="1"/>
                      <a:pt x="44" y="2"/>
                    </a:cubicBezTo>
                    <a:cubicBezTo>
                      <a:pt x="44" y="3"/>
                      <a:pt x="46" y="2"/>
                      <a:pt x="46" y="2"/>
                    </a:cubicBezTo>
                    <a:cubicBezTo>
                      <a:pt x="46" y="3"/>
                      <a:pt x="45" y="5"/>
                      <a:pt x="43" y="6"/>
                    </a:cubicBezTo>
                    <a:cubicBezTo>
                      <a:pt x="42" y="6"/>
                      <a:pt x="43" y="5"/>
                      <a:pt x="42" y="5"/>
                    </a:cubicBezTo>
                    <a:cubicBezTo>
                      <a:pt x="40" y="5"/>
                      <a:pt x="41" y="8"/>
                      <a:pt x="38" y="7"/>
                    </a:cubicBezTo>
                    <a:cubicBezTo>
                      <a:pt x="37" y="6"/>
                      <a:pt x="38" y="5"/>
                      <a:pt x="38" y="4"/>
                    </a:cubicBezTo>
                    <a:cubicBezTo>
                      <a:pt x="39" y="4"/>
                      <a:pt x="39" y="5"/>
                      <a:pt x="40" y="5"/>
                    </a:cubicBezTo>
                    <a:cubicBezTo>
                      <a:pt x="39" y="4"/>
                      <a:pt x="39" y="4"/>
                      <a:pt x="39" y="4"/>
                    </a:cubicBezTo>
                    <a:cubicBezTo>
                      <a:pt x="39" y="4"/>
                      <a:pt x="40" y="3"/>
                      <a:pt x="41" y="4"/>
                    </a:cubicBezTo>
                    <a:cubicBezTo>
                      <a:pt x="40" y="3"/>
                      <a:pt x="36" y="4"/>
                      <a:pt x="34" y="4"/>
                    </a:cubicBezTo>
                    <a:cubicBezTo>
                      <a:pt x="34" y="5"/>
                      <a:pt x="33" y="5"/>
                      <a:pt x="34" y="6"/>
                    </a:cubicBezTo>
                    <a:cubicBezTo>
                      <a:pt x="34" y="5"/>
                      <a:pt x="34" y="5"/>
                      <a:pt x="34" y="5"/>
                    </a:cubicBezTo>
                    <a:cubicBezTo>
                      <a:pt x="35" y="6"/>
                      <a:pt x="33" y="7"/>
                      <a:pt x="34" y="7"/>
                    </a:cubicBezTo>
                    <a:cubicBezTo>
                      <a:pt x="34" y="8"/>
                      <a:pt x="33" y="9"/>
                      <a:pt x="32" y="9"/>
                    </a:cubicBezTo>
                    <a:cubicBezTo>
                      <a:pt x="31" y="8"/>
                      <a:pt x="31" y="8"/>
                      <a:pt x="31" y="8"/>
                    </a:cubicBezTo>
                    <a:cubicBezTo>
                      <a:pt x="32" y="8"/>
                      <a:pt x="32" y="8"/>
                      <a:pt x="33" y="8"/>
                    </a:cubicBezTo>
                    <a:cubicBezTo>
                      <a:pt x="32" y="9"/>
                      <a:pt x="30" y="7"/>
                      <a:pt x="30" y="9"/>
                    </a:cubicBezTo>
                    <a:cubicBezTo>
                      <a:pt x="32" y="9"/>
                      <a:pt x="32" y="9"/>
                      <a:pt x="32" y="9"/>
                    </a:cubicBezTo>
                    <a:cubicBezTo>
                      <a:pt x="31" y="10"/>
                      <a:pt x="31" y="12"/>
                      <a:pt x="30" y="12"/>
                    </a:cubicBezTo>
                    <a:cubicBezTo>
                      <a:pt x="31" y="13"/>
                      <a:pt x="30" y="12"/>
                      <a:pt x="31" y="13"/>
                    </a:cubicBezTo>
                    <a:cubicBezTo>
                      <a:pt x="30" y="11"/>
                      <a:pt x="33" y="11"/>
                      <a:pt x="32" y="10"/>
                    </a:cubicBezTo>
                    <a:cubicBezTo>
                      <a:pt x="33" y="11"/>
                      <a:pt x="33" y="10"/>
                      <a:pt x="35" y="11"/>
                    </a:cubicBezTo>
                    <a:cubicBezTo>
                      <a:pt x="34" y="11"/>
                      <a:pt x="34" y="11"/>
                      <a:pt x="35" y="11"/>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4" y="10"/>
                      <a:pt x="34" y="10"/>
                    </a:cubicBezTo>
                    <a:cubicBezTo>
                      <a:pt x="34" y="9"/>
                      <a:pt x="35" y="8"/>
                      <a:pt x="36" y="8"/>
                    </a:cubicBezTo>
                    <a:cubicBezTo>
                      <a:pt x="36" y="8"/>
                      <a:pt x="36" y="8"/>
                      <a:pt x="36" y="9"/>
                    </a:cubicBezTo>
                    <a:cubicBezTo>
                      <a:pt x="36" y="8"/>
                      <a:pt x="36" y="8"/>
                      <a:pt x="36" y="8"/>
                    </a:cubicBezTo>
                    <a:cubicBezTo>
                      <a:pt x="37" y="8"/>
                      <a:pt x="38" y="9"/>
                      <a:pt x="37" y="10"/>
                    </a:cubicBezTo>
                    <a:cubicBezTo>
                      <a:pt x="38" y="9"/>
                      <a:pt x="38" y="9"/>
                      <a:pt x="38" y="9"/>
                    </a:cubicBezTo>
                    <a:cubicBezTo>
                      <a:pt x="39" y="10"/>
                      <a:pt x="40" y="10"/>
                      <a:pt x="40" y="9"/>
                    </a:cubicBezTo>
                    <a:cubicBezTo>
                      <a:pt x="40" y="9"/>
                      <a:pt x="41" y="8"/>
                      <a:pt x="41" y="9"/>
                    </a:cubicBezTo>
                    <a:cubicBezTo>
                      <a:pt x="41" y="9"/>
                      <a:pt x="42" y="8"/>
                      <a:pt x="42" y="8"/>
                    </a:cubicBezTo>
                    <a:cubicBezTo>
                      <a:pt x="42" y="8"/>
                      <a:pt x="42" y="8"/>
                      <a:pt x="42" y="8"/>
                    </a:cubicBezTo>
                    <a:cubicBezTo>
                      <a:pt x="43" y="8"/>
                      <a:pt x="45" y="7"/>
                      <a:pt x="47" y="9"/>
                    </a:cubicBezTo>
                    <a:cubicBezTo>
                      <a:pt x="47" y="9"/>
                      <a:pt x="48" y="8"/>
                      <a:pt x="49" y="9"/>
                    </a:cubicBezTo>
                    <a:cubicBezTo>
                      <a:pt x="48" y="10"/>
                      <a:pt x="48" y="10"/>
                      <a:pt x="48" y="10"/>
                    </a:cubicBezTo>
                    <a:cubicBezTo>
                      <a:pt x="49" y="9"/>
                      <a:pt x="50" y="11"/>
                      <a:pt x="50" y="10"/>
                    </a:cubicBezTo>
                    <a:cubicBezTo>
                      <a:pt x="50" y="12"/>
                      <a:pt x="53" y="12"/>
                      <a:pt x="54" y="13"/>
                    </a:cubicBezTo>
                    <a:cubicBezTo>
                      <a:pt x="54" y="12"/>
                      <a:pt x="54" y="12"/>
                      <a:pt x="54" y="12"/>
                    </a:cubicBezTo>
                    <a:cubicBezTo>
                      <a:pt x="55" y="12"/>
                      <a:pt x="56" y="12"/>
                      <a:pt x="57" y="13"/>
                    </a:cubicBezTo>
                    <a:cubicBezTo>
                      <a:pt x="57" y="12"/>
                      <a:pt x="57" y="12"/>
                      <a:pt x="57" y="12"/>
                    </a:cubicBezTo>
                    <a:cubicBezTo>
                      <a:pt x="58" y="12"/>
                      <a:pt x="58" y="14"/>
                      <a:pt x="59" y="15"/>
                    </a:cubicBezTo>
                    <a:cubicBezTo>
                      <a:pt x="59" y="15"/>
                      <a:pt x="59" y="15"/>
                      <a:pt x="59" y="14"/>
                    </a:cubicBezTo>
                    <a:cubicBezTo>
                      <a:pt x="59" y="16"/>
                      <a:pt x="59" y="16"/>
                      <a:pt x="60" y="16"/>
                    </a:cubicBezTo>
                    <a:cubicBezTo>
                      <a:pt x="61" y="17"/>
                      <a:pt x="62" y="17"/>
                      <a:pt x="62" y="18"/>
                    </a:cubicBezTo>
                    <a:cubicBezTo>
                      <a:pt x="62" y="18"/>
                      <a:pt x="62" y="19"/>
                      <a:pt x="62" y="19"/>
                    </a:cubicBezTo>
                    <a:cubicBezTo>
                      <a:pt x="62" y="19"/>
                      <a:pt x="62" y="19"/>
                      <a:pt x="62" y="19"/>
                    </a:cubicBezTo>
                    <a:cubicBezTo>
                      <a:pt x="62" y="19"/>
                      <a:pt x="62" y="19"/>
                      <a:pt x="62" y="19"/>
                    </a:cubicBezTo>
                    <a:cubicBezTo>
                      <a:pt x="62" y="19"/>
                      <a:pt x="62" y="20"/>
                      <a:pt x="62" y="20"/>
                    </a:cubicBezTo>
                    <a:cubicBezTo>
                      <a:pt x="62" y="20"/>
                      <a:pt x="62" y="19"/>
                      <a:pt x="62" y="19"/>
                    </a:cubicBezTo>
                    <a:cubicBezTo>
                      <a:pt x="63" y="20"/>
                      <a:pt x="63" y="20"/>
                      <a:pt x="63" y="20"/>
                    </a:cubicBezTo>
                    <a:cubicBezTo>
                      <a:pt x="63" y="21"/>
                      <a:pt x="63" y="21"/>
                      <a:pt x="63" y="21"/>
                    </a:cubicBezTo>
                    <a:cubicBezTo>
                      <a:pt x="63" y="21"/>
                      <a:pt x="63" y="21"/>
                      <a:pt x="63" y="21"/>
                    </a:cubicBezTo>
                    <a:cubicBezTo>
                      <a:pt x="62" y="21"/>
                      <a:pt x="63" y="21"/>
                      <a:pt x="64" y="20"/>
                    </a:cubicBezTo>
                    <a:cubicBezTo>
                      <a:pt x="64" y="20"/>
                      <a:pt x="64" y="21"/>
                      <a:pt x="65" y="21"/>
                    </a:cubicBezTo>
                    <a:cubicBezTo>
                      <a:pt x="63" y="22"/>
                      <a:pt x="65" y="21"/>
                      <a:pt x="64" y="23"/>
                    </a:cubicBezTo>
                    <a:cubicBezTo>
                      <a:pt x="65" y="23"/>
                      <a:pt x="66" y="24"/>
                      <a:pt x="67" y="24"/>
                    </a:cubicBezTo>
                    <a:cubicBezTo>
                      <a:pt x="67" y="24"/>
                      <a:pt x="67" y="24"/>
                      <a:pt x="67" y="24"/>
                    </a:cubicBezTo>
                    <a:cubicBezTo>
                      <a:pt x="67" y="25"/>
                      <a:pt x="67" y="25"/>
                      <a:pt x="68" y="25"/>
                    </a:cubicBezTo>
                    <a:cubicBezTo>
                      <a:pt x="66" y="26"/>
                      <a:pt x="66" y="26"/>
                      <a:pt x="66" y="26"/>
                    </a:cubicBezTo>
                    <a:cubicBezTo>
                      <a:pt x="68" y="27"/>
                      <a:pt x="68" y="27"/>
                      <a:pt x="68" y="27"/>
                    </a:cubicBezTo>
                    <a:cubicBezTo>
                      <a:pt x="68" y="28"/>
                      <a:pt x="67" y="28"/>
                      <a:pt x="66" y="28"/>
                    </a:cubicBezTo>
                    <a:cubicBezTo>
                      <a:pt x="68" y="29"/>
                      <a:pt x="67" y="29"/>
                      <a:pt x="69" y="30"/>
                    </a:cubicBezTo>
                    <a:cubicBezTo>
                      <a:pt x="68" y="30"/>
                      <a:pt x="68" y="30"/>
                      <a:pt x="68" y="30"/>
                    </a:cubicBezTo>
                    <a:cubicBezTo>
                      <a:pt x="68" y="30"/>
                      <a:pt x="70" y="31"/>
                      <a:pt x="69" y="31"/>
                    </a:cubicBezTo>
                    <a:cubicBezTo>
                      <a:pt x="68" y="33"/>
                      <a:pt x="70" y="37"/>
                      <a:pt x="68" y="40"/>
                    </a:cubicBezTo>
                    <a:cubicBezTo>
                      <a:pt x="70" y="39"/>
                      <a:pt x="67" y="41"/>
                      <a:pt x="69" y="41"/>
                    </a:cubicBezTo>
                    <a:cubicBezTo>
                      <a:pt x="68" y="41"/>
                      <a:pt x="68" y="42"/>
                      <a:pt x="68" y="41"/>
                    </a:cubicBezTo>
                    <a:cubicBezTo>
                      <a:pt x="68" y="43"/>
                      <a:pt x="66" y="43"/>
                      <a:pt x="68" y="45"/>
                    </a:cubicBezTo>
                    <a:cubicBezTo>
                      <a:pt x="67" y="45"/>
                      <a:pt x="67" y="44"/>
                      <a:pt x="67" y="44"/>
                    </a:cubicBezTo>
                    <a:cubicBezTo>
                      <a:pt x="67" y="44"/>
                      <a:pt x="67" y="45"/>
                      <a:pt x="67" y="45"/>
                    </a:cubicBezTo>
                    <a:cubicBezTo>
                      <a:pt x="67" y="45"/>
                      <a:pt x="67" y="45"/>
                      <a:pt x="66" y="44"/>
                    </a:cubicBezTo>
                    <a:cubicBezTo>
                      <a:pt x="66" y="46"/>
                      <a:pt x="68" y="46"/>
                      <a:pt x="69" y="47"/>
                    </a:cubicBezTo>
                    <a:cubicBezTo>
                      <a:pt x="69" y="47"/>
                      <a:pt x="69" y="48"/>
                      <a:pt x="70" y="48"/>
                    </a:cubicBezTo>
                    <a:cubicBezTo>
                      <a:pt x="69" y="48"/>
                      <a:pt x="68" y="49"/>
                      <a:pt x="68" y="48"/>
                    </a:cubicBezTo>
                    <a:cubicBezTo>
                      <a:pt x="68" y="48"/>
                      <a:pt x="67" y="51"/>
                      <a:pt x="68" y="51"/>
                    </a:cubicBezTo>
                    <a:cubicBezTo>
                      <a:pt x="68" y="51"/>
                      <a:pt x="68" y="52"/>
                      <a:pt x="68" y="52"/>
                    </a:cubicBezTo>
                    <a:cubicBezTo>
                      <a:pt x="68" y="53"/>
                      <a:pt x="68" y="53"/>
                      <a:pt x="68" y="54"/>
                    </a:cubicBezTo>
                    <a:cubicBezTo>
                      <a:pt x="68" y="54"/>
                      <a:pt x="68" y="54"/>
                      <a:pt x="68" y="54"/>
                    </a:cubicBezTo>
                    <a:cubicBezTo>
                      <a:pt x="69" y="55"/>
                      <a:pt x="68" y="55"/>
                      <a:pt x="68" y="56"/>
                    </a:cubicBezTo>
                    <a:cubicBezTo>
                      <a:pt x="68" y="56"/>
                      <a:pt x="68" y="56"/>
                      <a:pt x="68" y="56"/>
                    </a:cubicBezTo>
                    <a:cubicBezTo>
                      <a:pt x="66" y="58"/>
                      <a:pt x="68" y="57"/>
                      <a:pt x="66" y="59"/>
                    </a:cubicBezTo>
                    <a:cubicBezTo>
                      <a:pt x="67" y="59"/>
                      <a:pt x="67" y="59"/>
                      <a:pt x="67" y="59"/>
                    </a:cubicBezTo>
                    <a:cubicBezTo>
                      <a:pt x="69" y="60"/>
                      <a:pt x="65" y="60"/>
                      <a:pt x="65" y="62"/>
                    </a:cubicBezTo>
                    <a:cubicBezTo>
                      <a:pt x="66" y="62"/>
                      <a:pt x="66" y="62"/>
                      <a:pt x="66" y="62"/>
                    </a:cubicBezTo>
                    <a:cubicBezTo>
                      <a:pt x="66" y="63"/>
                      <a:pt x="63" y="62"/>
                      <a:pt x="62" y="63"/>
                    </a:cubicBezTo>
                    <a:cubicBezTo>
                      <a:pt x="62" y="63"/>
                      <a:pt x="62" y="62"/>
                      <a:pt x="62" y="62"/>
                    </a:cubicBezTo>
                    <a:cubicBezTo>
                      <a:pt x="60" y="63"/>
                      <a:pt x="63" y="63"/>
                      <a:pt x="63" y="64"/>
                    </a:cubicBezTo>
                    <a:cubicBezTo>
                      <a:pt x="62" y="64"/>
                      <a:pt x="61" y="63"/>
                      <a:pt x="61" y="64"/>
                    </a:cubicBezTo>
                    <a:cubicBezTo>
                      <a:pt x="60" y="64"/>
                      <a:pt x="62" y="67"/>
                      <a:pt x="60" y="68"/>
                    </a:cubicBezTo>
                    <a:cubicBezTo>
                      <a:pt x="60" y="68"/>
                      <a:pt x="61" y="68"/>
                      <a:pt x="61" y="68"/>
                    </a:cubicBezTo>
                    <a:cubicBezTo>
                      <a:pt x="61" y="69"/>
                      <a:pt x="58" y="69"/>
                      <a:pt x="59" y="71"/>
                    </a:cubicBezTo>
                    <a:cubicBezTo>
                      <a:pt x="59" y="71"/>
                      <a:pt x="58" y="71"/>
                      <a:pt x="58" y="71"/>
                    </a:cubicBezTo>
                    <a:cubicBezTo>
                      <a:pt x="58" y="72"/>
                      <a:pt x="58" y="73"/>
                      <a:pt x="58" y="74"/>
                    </a:cubicBezTo>
                    <a:cubicBezTo>
                      <a:pt x="56" y="73"/>
                      <a:pt x="56" y="74"/>
                      <a:pt x="56" y="75"/>
                    </a:cubicBezTo>
                    <a:cubicBezTo>
                      <a:pt x="55" y="76"/>
                      <a:pt x="55" y="77"/>
                      <a:pt x="54" y="76"/>
                    </a:cubicBezTo>
                    <a:cubicBezTo>
                      <a:pt x="54" y="76"/>
                      <a:pt x="53" y="78"/>
                      <a:pt x="53" y="78"/>
                    </a:cubicBezTo>
                    <a:cubicBezTo>
                      <a:pt x="52" y="78"/>
                      <a:pt x="52" y="78"/>
                      <a:pt x="52" y="78"/>
                    </a:cubicBezTo>
                    <a:cubicBezTo>
                      <a:pt x="51" y="78"/>
                      <a:pt x="51" y="79"/>
                      <a:pt x="51" y="80"/>
                    </a:cubicBezTo>
                    <a:cubicBezTo>
                      <a:pt x="51" y="80"/>
                      <a:pt x="51" y="80"/>
                      <a:pt x="51" y="80"/>
                    </a:cubicBezTo>
                    <a:cubicBezTo>
                      <a:pt x="49" y="80"/>
                      <a:pt x="49" y="81"/>
                      <a:pt x="48" y="83"/>
                    </a:cubicBezTo>
                    <a:cubicBezTo>
                      <a:pt x="48" y="82"/>
                      <a:pt x="48" y="82"/>
                      <a:pt x="48" y="82"/>
                    </a:cubicBezTo>
                    <a:cubicBezTo>
                      <a:pt x="47" y="83"/>
                      <a:pt x="44" y="82"/>
                      <a:pt x="43" y="84"/>
                    </a:cubicBezTo>
                    <a:cubicBezTo>
                      <a:pt x="43" y="84"/>
                      <a:pt x="43" y="84"/>
                      <a:pt x="43" y="83"/>
                    </a:cubicBezTo>
                    <a:cubicBezTo>
                      <a:pt x="43" y="84"/>
                      <a:pt x="41" y="84"/>
                      <a:pt x="40" y="84"/>
                    </a:cubicBezTo>
                    <a:cubicBezTo>
                      <a:pt x="39" y="84"/>
                      <a:pt x="38" y="84"/>
                      <a:pt x="38" y="86"/>
                    </a:cubicBezTo>
                    <a:cubicBezTo>
                      <a:pt x="37" y="87"/>
                      <a:pt x="37" y="87"/>
                      <a:pt x="37" y="87"/>
                    </a:cubicBezTo>
                    <a:cubicBezTo>
                      <a:pt x="39" y="87"/>
                      <a:pt x="37" y="89"/>
                      <a:pt x="38" y="89"/>
                    </a:cubicBezTo>
                    <a:cubicBezTo>
                      <a:pt x="37" y="90"/>
                      <a:pt x="35" y="88"/>
                      <a:pt x="36" y="88"/>
                    </a:cubicBezTo>
                    <a:cubicBezTo>
                      <a:pt x="36" y="88"/>
                      <a:pt x="36" y="88"/>
                      <a:pt x="36" y="88"/>
                    </a:cubicBezTo>
                    <a:cubicBezTo>
                      <a:pt x="37" y="86"/>
                      <a:pt x="34" y="88"/>
                      <a:pt x="34" y="87"/>
                    </a:cubicBezTo>
                    <a:cubicBezTo>
                      <a:pt x="30" y="87"/>
                      <a:pt x="27" y="85"/>
                      <a:pt x="24" y="84"/>
                    </a:cubicBezTo>
                    <a:cubicBezTo>
                      <a:pt x="24" y="85"/>
                      <a:pt x="24" y="85"/>
                      <a:pt x="24" y="85"/>
                    </a:cubicBezTo>
                    <a:cubicBezTo>
                      <a:pt x="23" y="84"/>
                      <a:pt x="23" y="84"/>
                      <a:pt x="23" y="84"/>
                    </a:cubicBezTo>
                    <a:cubicBezTo>
                      <a:pt x="23" y="84"/>
                      <a:pt x="23" y="83"/>
                      <a:pt x="24" y="84"/>
                    </a:cubicBezTo>
                    <a:cubicBezTo>
                      <a:pt x="24" y="83"/>
                      <a:pt x="23" y="84"/>
                      <a:pt x="22" y="84"/>
                    </a:cubicBezTo>
                    <a:cubicBezTo>
                      <a:pt x="21" y="83"/>
                      <a:pt x="24" y="83"/>
                      <a:pt x="23" y="82"/>
                    </a:cubicBezTo>
                    <a:cubicBezTo>
                      <a:pt x="23" y="82"/>
                      <a:pt x="23" y="82"/>
                      <a:pt x="23" y="82"/>
                    </a:cubicBezTo>
                    <a:cubicBezTo>
                      <a:pt x="23" y="82"/>
                      <a:pt x="23" y="82"/>
                      <a:pt x="23" y="82"/>
                    </a:cubicBezTo>
                    <a:cubicBezTo>
                      <a:pt x="22" y="83"/>
                      <a:pt x="22" y="83"/>
                      <a:pt x="21" y="83"/>
                    </a:cubicBezTo>
                    <a:cubicBezTo>
                      <a:pt x="20" y="82"/>
                      <a:pt x="21" y="82"/>
                      <a:pt x="21" y="81"/>
                    </a:cubicBezTo>
                    <a:cubicBezTo>
                      <a:pt x="21" y="81"/>
                      <a:pt x="21" y="81"/>
                      <a:pt x="21" y="81"/>
                    </a:cubicBezTo>
                    <a:cubicBezTo>
                      <a:pt x="21" y="81"/>
                      <a:pt x="20" y="80"/>
                      <a:pt x="20" y="80"/>
                    </a:cubicBezTo>
                    <a:cubicBezTo>
                      <a:pt x="19" y="81"/>
                      <a:pt x="19" y="81"/>
                      <a:pt x="19" y="81"/>
                    </a:cubicBezTo>
                    <a:cubicBezTo>
                      <a:pt x="19" y="81"/>
                      <a:pt x="18" y="80"/>
                      <a:pt x="18" y="82"/>
                    </a:cubicBezTo>
                    <a:cubicBezTo>
                      <a:pt x="18" y="80"/>
                      <a:pt x="15" y="77"/>
                      <a:pt x="15" y="76"/>
                    </a:cubicBezTo>
                    <a:cubicBezTo>
                      <a:pt x="14" y="76"/>
                      <a:pt x="13" y="75"/>
                      <a:pt x="13" y="74"/>
                    </a:cubicBezTo>
                    <a:cubicBezTo>
                      <a:pt x="12" y="75"/>
                      <a:pt x="11" y="75"/>
                      <a:pt x="11" y="74"/>
                    </a:cubicBezTo>
                    <a:cubicBezTo>
                      <a:pt x="14" y="73"/>
                      <a:pt x="11" y="72"/>
                      <a:pt x="13" y="71"/>
                    </a:cubicBezTo>
                    <a:cubicBezTo>
                      <a:pt x="12" y="72"/>
                      <a:pt x="11" y="68"/>
                      <a:pt x="10" y="70"/>
                    </a:cubicBezTo>
                    <a:cubicBezTo>
                      <a:pt x="10" y="69"/>
                      <a:pt x="11" y="69"/>
                      <a:pt x="11" y="69"/>
                    </a:cubicBezTo>
                    <a:cubicBezTo>
                      <a:pt x="10" y="68"/>
                      <a:pt x="10" y="67"/>
                      <a:pt x="10" y="66"/>
                    </a:cubicBezTo>
                    <a:cubicBezTo>
                      <a:pt x="10" y="64"/>
                      <a:pt x="10" y="63"/>
                      <a:pt x="10" y="62"/>
                    </a:cubicBezTo>
                    <a:cubicBezTo>
                      <a:pt x="9" y="62"/>
                      <a:pt x="9" y="63"/>
                      <a:pt x="8" y="62"/>
                    </a:cubicBezTo>
                    <a:cubicBezTo>
                      <a:pt x="10" y="61"/>
                      <a:pt x="10" y="61"/>
                      <a:pt x="10" y="61"/>
                    </a:cubicBezTo>
                    <a:cubicBezTo>
                      <a:pt x="10" y="60"/>
                      <a:pt x="8" y="60"/>
                      <a:pt x="9" y="59"/>
                    </a:cubicBezTo>
                    <a:cubicBezTo>
                      <a:pt x="9" y="60"/>
                      <a:pt x="8" y="60"/>
                      <a:pt x="8" y="59"/>
                    </a:cubicBezTo>
                    <a:cubicBezTo>
                      <a:pt x="9" y="57"/>
                      <a:pt x="8" y="54"/>
                      <a:pt x="8" y="52"/>
                    </a:cubicBezTo>
                    <a:cubicBezTo>
                      <a:pt x="8" y="49"/>
                      <a:pt x="8" y="47"/>
                      <a:pt x="10" y="45"/>
                    </a:cubicBezTo>
                    <a:cubicBezTo>
                      <a:pt x="9" y="45"/>
                      <a:pt x="9" y="45"/>
                      <a:pt x="9" y="44"/>
                    </a:cubicBezTo>
                    <a:cubicBezTo>
                      <a:pt x="9" y="44"/>
                      <a:pt x="9" y="44"/>
                      <a:pt x="8" y="44"/>
                    </a:cubicBezTo>
                    <a:cubicBezTo>
                      <a:pt x="8" y="44"/>
                      <a:pt x="9" y="43"/>
                      <a:pt x="9" y="43"/>
                    </a:cubicBezTo>
                    <a:cubicBezTo>
                      <a:pt x="9" y="43"/>
                      <a:pt x="10" y="42"/>
                      <a:pt x="10" y="42"/>
                    </a:cubicBezTo>
                    <a:cubicBezTo>
                      <a:pt x="9" y="41"/>
                      <a:pt x="10" y="40"/>
                      <a:pt x="9" y="39"/>
                    </a:cubicBezTo>
                    <a:cubicBezTo>
                      <a:pt x="9" y="40"/>
                      <a:pt x="9" y="40"/>
                      <a:pt x="9" y="40"/>
                    </a:cubicBezTo>
                    <a:cubicBezTo>
                      <a:pt x="8" y="39"/>
                      <a:pt x="6" y="41"/>
                      <a:pt x="4" y="40"/>
                    </a:cubicBezTo>
                    <a:cubicBezTo>
                      <a:pt x="5" y="41"/>
                      <a:pt x="1" y="42"/>
                      <a:pt x="3" y="45"/>
                    </a:cubicBezTo>
                    <a:cubicBezTo>
                      <a:pt x="2" y="45"/>
                      <a:pt x="2" y="44"/>
                      <a:pt x="2" y="44"/>
                    </a:cubicBezTo>
                    <a:cubicBezTo>
                      <a:pt x="3" y="45"/>
                      <a:pt x="3" y="46"/>
                      <a:pt x="2" y="47"/>
                    </a:cubicBezTo>
                    <a:cubicBezTo>
                      <a:pt x="2" y="46"/>
                      <a:pt x="2" y="46"/>
                      <a:pt x="2" y="46"/>
                    </a:cubicBezTo>
                    <a:cubicBezTo>
                      <a:pt x="2" y="49"/>
                      <a:pt x="1" y="50"/>
                      <a:pt x="0" y="54"/>
                    </a:cubicBezTo>
                    <a:cubicBezTo>
                      <a:pt x="1" y="54"/>
                      <a:pt x="1" y="54"/>
                      <a:pt x="1" y="54"/>
                    </a:cubicBezTo>
                    <a:cubicBezTo>
                      <a:pt x="1" y="54"/>
                      <a:pt x="1" y="54"/>
                      <a:pt x="1" y="55"/>
                    </a:cubicBezTo>
                    <a:cubicBezTo>
                      <a:pt x="2" y="56"/>
                      <a:pt x="1" y="53"/>
                      <a:pt x="2" y="53"/>
                    </a:cubicBezTo>
                    <a:cubicBezTo>
                      <a:pt x="0" y="54"/>
                      <a:pt x="3" y="58"/>
                      <a:pt x="0" y="59"/>
                    </a:cubicBezTo>
                    <a:cubicBezTo>
                      <a:pt x="1" y="60"/>
                      <a:pt x="1" y="59"/>
                      <a:pt x="2" y="60"/>
                    </a:cubicBezTo>
                    <a:cubicBezTo>
                      <a:pt x="1" y="60"/>
                      <a:pt x="1" y="60"/>
                      <a:pt x="1" y="60"/>
                    </a:cubicBezTo>
                    <a:cubicBezTo>
                      <a:pt x="2" y="60"/>
                      <a:pt x="2" y="60"/>
                      <a:pt x="2" y="60"/>
                    </a:cubicBezTo>
                    <a:cubicBezTo>
                      <a:pt x="2" y="61"/>
                      <a:pt x="1" y="62"/>
                      <a:pt x="1" y="62"/>
                    </a:cubicBezTo>
                    <a:cubicBezTo>
                      <a:pt x="1" y="62"/>
                      <a:pt x="0" y="61"/>
                      <a:pt x="0" y="61"/>
                    </a:cubicBezTo>
                    <a:cubicBezTo>
                      <a:pt x="0" y="62"/>
                      <a:pt x="1" y="64"/>
                      <a:pt x="1" y="64"/>
                    </a:cubicBezTo>
                    <a:cubicBezTo>
                      <a:pt x="1" y="64"/>
                      <a:pt x="1" y="63"/>
                      <a:pt x="1" y="63"/>
                    </a:cubicBezTo>
                    <a:cubicBezTo>
                      <a:pt x="2" y="64"/>
                      <a:pt x="2" y="66"/>
                      <a:pt x="2" y="68"/>
                    </a:cubicBezTo>
                    <a:cubicBezTo>
                      <a:pt x="3" y="69"/>
                      <a:pt x="3" y="71"/>
                      <a:pt x="5" y="72"/>
                    </a:cubicBezTo>
                    <a:cubicBezTo>
                      <a:pt x="5" y="72"/>
                      <a:pt x="5" y="72"/>
                      <a:pt x="5" y="72"/>
                    </a:cubicBezTo>
                    <a:cubicBezTo>
                      <a:pt x="7" y="73"/>
                      <a:pt x="5" y="74"/>
                      <a:pt x="7" y="76"/>
                    </a:cubicBezTo>
                    <a:cubicBezTo>
                      <a:pt x="6" y="76"/>
                      <a:pt x="6" y="76"/>
                      <a:pt x="6" y="76"/>
                    </a:cubicBezTo>
                    <a:cubicBezTo>
                      <a:pt x="7" y="76"/>
                      <a:pt x="8" y="76"/>
                      <a:pt x="8" y="77"/>
                    </a:cubicBezTo>
                    <a:cubicBezTo>
                      <a:pt x="7" y="77"/>
                      <a:pt x="8" y="78"/>
                      <a:pt x="7" y="78"/>
                    </a:cubicBezTo>
                    <a:cubicBezTo>
                      <a:pt x="9" y="80"/>
                      <a:pt x="8" y="79"/>
                      <a:pt x="10" y="79"/>
                    </a:cubicBezTo>
                    <a:cubicBezTo>
                      <a:pt x="10" y="80"/>
                      <a:pt x="10" y="80"/>
                      <a:pt x="10" y="80"/>
                    </a:cubicBezTo>
                    <a:cubicBezTo>
                      <a:pt x="11" y="80"/>
                      <a:pt x="11" y="80"/>
                      <a:pt x="12" y="81"/>
                    </a:cubicBezTo>
                    <a:cubicBezTo>
                      <a:pt x="11" y="80"/>
                      <a:pt x="11" y="82"/>
                      <a:pt x="10" y="81"/>
                    </a:cubicBezTo>
                    <a:cubicBezTo>
                      <a:pt x="11" y="85"/>
                      <a:pt x="14" y="83"/>
                      <a:pt x="13" y="86"/>
                    </a:cubicBezTo>
                    <a:cubicBezTo>
                      <a:pt x="15" y="85"/>
                      <a:pt x="12" y="83"/>
                      <a:pt x="13" y="84"/>
                    </a:cubicBezTo>
                    <a:cubicBezTo>
                      <a:pt x="13" y="83"/>
                      <a:pt x="15" y="83"/>
                      <a:pt x="15" y="84"/>
                    </a:cubicBezTo>
                    <a:cubicBezTo>
                      <a:pt x="16" y="84"/>
                      <a:pt x="14" y="87"/>
                      <a:pt x="16" y="88"/>
                    </a:cubicBezTo>
                    <a:cubicBezTo>
                      <a:pt x="16" y="88"/>
                      <a:pt x="16" y="88"/>
                      <a:pt x="16" y="88"/>
                    </a:cubicBezTo>
                    <a:cubicBezTo>
                      <a:pt x="16" y="89"/>
                      <a:pt x="17" y="88"/>
                      <a:pt x="18" y="89"/>
                    </a:cubicBezTo>
                    <a:cubicBezTo>
                      <a:pt x="19" y="89"/>
                      <a:pt x="19" y="90"/>
                      <a:pt x="20" y="89"/>
                    </a:cubicBezTo>
                    <a:cubicBezTo>
                      <a:pt x="20" y="89"/>
                      <a:pt x="18" y="88"/>
                      <a:pt x="18" y="88"/>
                    </a:cubicBezTo>
                    <a:cubicBezTo>
                      <a:pt x="19" y="89"/>
                      <a:pt x="21" y="87"/>
                      <a:pt x="22" y="89"/>
                    </a:cubicBezTo>
                    <a:cubicBezTo>
                      <a:pt x="22" y="89"/>
                      <a:pt x="21" y="89"/>
                      <a:pt x="21" y="89"/>
                    </a:cubicBezTo>
                    <a:cubicBezTo>
                      <a:pt x="21" y="90"/>
                      <a:pt x="22" y="90"/>
                      <a:pt x="22" y="90"/>
                    </a:cubicBezTo>
                    <a:cubicBezTo>
                      <a:pt x="21" y="92"/>
                      <a:pt x="20" y="89"/>
                      <a:pt x="18" y="90"/>
                    </a:cubicBezTo>
                    <a:cubicBezTo>
                      <a:pt x="18" y="91"/>
                      <a:pt x="21" y="90"/>
                      <a:pt x="19" y="91"/>
                    </a:cubicBezTo>
                    <a:cubicBezTo>
                      <a:pt x="21" y="90"/>
                      <a:pt x="21" y="93"/>
                      <a:pt x="23" y="91"/>
                    </a:cubicBezTo>
                    <a:cubicBezTo>
                      <a:pt x="23" y="92"/>
                      <a:pt x="23" y="92"/>
                      <a:pt x="23" y="92"/>
                    </a:cubicBezTo>
                    <a:cubicBezTo>
                      <a:pt x="23" y="92"/>
                      <a:pt x="24" y="92"/>
                      <a:pt x="24" y="92"/>
                    </a:cubicBezTo>
                    <a:cubicBezTo>
                      <a:pt x="23" y="93"/>
                      <a:pt x="23" y="93"/>
                      <a:pt x="23" y="93"/>
                    </a:cubicBezTo>
                    <a:cubicBezTo>
                      <a:pt x="24" y="92"/>
                      <a:pt x="25" y="95"/>
                      <a:pt x="26" y="94"/>
                    </a:cubicBezTo>
                    <a:cubicBezTo>
                      <a:pt x="24" y="94"/>
                      <a:pt x="26" y="93"/>
                      <a:pt x="25" y="92"/>
                    </a:cubicBezTo>
                    <a:cubicBezTo>
                      <a:pt x="28" y="92"/>
                      <a:pt x="26" y="95"/>
                      <a:pt x="30" y="95"/>
                    </a:cubicBezTo>
                    <a:cubicBezTo>
                      <a:pt x="29" y="95"/>
                      <a:pt x="28" y="94"/>
                      <a:pt x="29" y="94"/>
                    </a:cubicBezTo>
                    <a:cubicBezTo>
                      <a:pt x="30" y="94"/>
                      <a:pt x="31" y="95"/>
                      <a:pt x="31" y="95"/>
                    </a:cubicBezTo>
                    <a:cubicBezTo>
                      <a:pt x="33" y="95"/>
                      <a:pt x="31" y="94"/>
                      <a:pt x="32" y="94"/>
                    </a:cubicBezTo>
                    <a:cubicBezTo>
                      <a:pt x="32" y="95"/>
                      <a:pt x="33" y="94"/>
                      <a:pt x="34" y="93"/>
                    </a:cubicBezTo>
                    <a:cubicBezTo>
                      <a:pt x="34" y="94"/>
                      <a:pt x="34" y="94"/>
                      <a:pt x="34" y="94"/>
                    </a:cubicBezTo>
                    <a:cubicBezTo>
                      <a:pt x="36" y="95"/>
                      <a:pt x="34" y="92"/>
                      <a:pt x="37" y="93"/>
                    </a:cubicBezTo>
                    <a:cubicBezTo>
                      <a:pt x="36" y="94"/>
                      <a:pt x="36" y="94"/>
                      <a:pt x="36" y="94"/>
                    </a:cubicBezTo>
                    <a:cubicBezTo>
                      <a:pt x="37" y="94"/>
                      <a:pt x="37" y="94"/>
                      <a:pt x="37" y="94"/>
                    </a:cubicBezTo>
                    <a:cubicBezTo>
                      <a:pt x="37" y="95"/>
                      <a:pt x="37" y="95"/>
                      <a:pt x="37" y="95"/>
                    </a:cubicBezTo>
                    <a:cubicBezTo>
                      <a:pt x="38" y="94"/>
                      <a:pt x="38" y="94"/>
                      <a:pt x="40" y="94"/>
                    </a:cubicBezTo>
                    <a:cubicBezTo>
                      <a:pt x="39" y="93"/>
                      <a:pt x="40" y="92"/>
                      <a:pt x="41" y="92"/>
                    </a:cubicBezTo>
                    <a:cubicBezTo>
                      <a:pt x="41" y="92"/>
                      <a:pt x="40" y="93"/>
                      <a:pt x="42" y="92"/>
                    </a:cubicBezTo>
                    <a:cubicBezTo>
                      <a:pt x="42" y="93"/>
                      <a:pt x="41" y="94"/>
                      <a:pt x="41" y="93"/>
                    </a:cubicBezTo>
                    <a:cubicBezTo>
                      <a:pt x="41" y="94"/>
                      <a:pt x="40" y="94"/>
                      <a:pt x="40" y="94"/>
                    </a:cubicBezTo>
                    <a:cubicBezTo>
                      <a:pt x="41" y="95"/>
                      <a:pt x="42" y="94"/>
                      <a:pt x="43" y="94"/>
                    </a:cubicBezTo>
                    <a:cubicBezTo>
                      <a:pt x="43" y="94"/>
                      <a:pt x="43" y="94"/>
                      <a:pt x="42" y="94"/>
                    </a:cubicBezTo>
                    <a:cubicBezTo>
                      <a:pt x="44" y="92"/>
                      <a:pt x="44" y="92"/>
                      <a:pt x="44" y="92"/>
                    </a:cubicBezTo>
                    <a:cubicBezTo>
                      <a:pt x="45" y="92"/>
                      <a:pt x="44" y="92"/>
                      <a:pt x="44" y="93"/>
                    </a:cubicBezTo>
                    <a:cubicBezTo>
                      <a:pt x="45" y="92"/>
                      <a:pt x="45" y="92"/>
                      <a:pt x="45" y="91"/>
                    </a:cubicBezTo>
                    <a:cubicBezTo>
                      <a:pt x="45" y="92"/>
                      <a:pt x="46" y="93"/>
                      <a:pt x="45" y="94"/>
                    </a:cubicBezTo>
                    <a:cubicBezTo>
                      <a:pt x="47" y="92"/>
                      <a:pt x="47" y="92"/>
                      <a:pt x="47" y="92"/>
                    </a:cubicBezTo>
                    <a:cubicBezTo>
                      <a:pt x="47" y="92"/>
                      <a:pt x="48" y="92"/>
                      <a:pt x="48" y="93"/>
                    </a:cubicBezTo>
                    <a:cubicBezTo>
                      <a:pt x="49" y="93"/>
                      <a:pt x="50" y="90"/>
                      <a:pt x="52" y="90"/>
                    </a:cubicBezTo>
                    <a:cubicBezTo>
                      <a:pt x="52" y="90"/>
                      <a:pt x="52" y="89"/>
                      <a:pt x="52" y="89"/>
                    </a:cubicBezTo>
                    <a:cubicBezTo>
                      <a:pt x="53" y="89"/>
                      <a:pt x="55" y="89"/>
                      <a:pt x="56" y="87"/>
                    </a:cubicBezTo>
                    <a:cubicBezTo>
                      <a:pt x="57" y="87"/>
                      <a:pt x="57" y="87"/>
                      <a:pt x="57" y="87"/>
                    </a:cubicBezTo>
                    <a:cubicBezTo>
                      <a:pt x="58" y="86"/>
                      <a:pt x="55" y="87"/>
                      <a:pt x="57" y="85"/>
                    </a:cubicBezTo>
                    <a:cubicBezTo>
                      <a:pt x="58" y="83"/>
                      <a:pt x="58" y="85"/>
                      <a:pt x="59" y="85"/>
                    </a:cubicBezTo>
                    <a:cubicBezTo>
                      <a:pt x="59" y="84"/>
                      <a:pt x="59" y="82"/>
                      <a:pt x="61" y="82"/>
                    </a:cubicBezTo>
                    <a:cubicBezTo>
                      <a:pt x="60" y="82"/>
                      <a:pt x="60" y="83"/>
                      <a:pt x="60" y="83"/>
                    </a:cubicBezTo>
                    <a:close/>
                    <a:moveTo>
                      <a:pt x="69" y="70"/>
                    </a:moveTo>
                    <a:cubicBezTo>
                      <a:pt x="69" y="70"/>
                      <a:pt x="69" y="71"/>
                      <a:pt x="69" y="71"/>
                    </a:cubicBezTo>
                    <a:cubicBezTo>
                      <a:pt x="68" y="70"/>
                      <a:pt x="69" y="70"/>
                      <a:pt x="69" y="70"/>
                    </a:cubicBezTo>
                    <a:close/>
                    <a:moveTo>
                      <a:pt x="74" y="46"/>
                    </a:moveTo>
                    <a:cubicBezTo>
                      <a:pt x="74" y="46"/>
                      <a:pt x="74" y="47"/>
                      <a:pt x="74" y="47"/>
                    </a:cubicBezTo>
                    <a:cubicBezTo>
                      <a:pt x="74" y="47"/>
                      <a:pt x="74" y="46"/>
                      <a:pt x="74" y="46"/>
                    </a:cubicBezTo>
                    <a:close/>
                    <a:moveTo>
                      <a:pt x="39" y="9"/>
                    </a:moveTo>
                    <a:cubicBezTo>
                      <a:pt x="39" y="9"/>
                      <a:pt x="39" y="9"/>
                      <a:pt x="39" y="9"/>
                    </a:cubicBezTo>
                    <a:cubicBezTo>
                      <a:pt x="39" y="9"/>
                      <a:pt x="39" y="9"/>
                      <a:pt x="39" y="9"/>
                    </a:cubicBezTo>
                    <a:close/>
                    <a:moveTo>
                      <a:pt x="37" y="8"/>
                    </a:moveTo>
                    <a:cubicBezTo>
                      <a:pt x="37" y="9"/>
                      <a:pt x="37" y="9"/>
                      <a:pt x="38" y="9"/>
                    </a:cubicBezTo>
                    <a:cubicBezTo>
                      <a:pt x="38" y="9"/>
                      <a:pt x="38" y="8"/>
                      <a:pt x="38" y="8"/>
                    </a:cubicBezTo>
                    <a:cubicBezTo>
                      <a:pt x="38" y="8"/>
                      <a:pt x="38" y="8"/>
                      <a:pt x="37" y="8"/>
                    </a:cubicBezTo>
                    <a:close/>
                    <a:moveTo>
                      <a:pt x="21" y="82"/>
                    </a:moveTo>
                    <a:cubicBezTo>
                      <a:pt x="21" y="82"/>
                      <a:pt x="21" y="82"/>
                      <a:pt x="21" y="82"/>
                    </a:cubicBezTo>
                    <a:cubicBezTo>
                      <a:pt x="20" y="82"/>
                      <a:pt x="20" y="82"/>
                      <a:pt x="21"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23" name="Freeform 633">
                <a:extLst>
                  <a:ext uri="{FF2B5EF4-FFF2-40B4-BE49-F238E27FC236}">
                    <a16:creationId xmlns:a16="http://schemas.microsoft.com/office/drawing/2014/main" id="{F4DB64A2-3E2F-4475-AE74-C10E3D43D782}"/>
                  </a:ext>
                </a:extLst>
              </p:cNvPr>
              <p:cNvSpPr>
                <a:spLocks/>
              </p:cNvSpPr>
              <p:nvPr userDrawn="1"/>
            </p:nvSpPr>
            <p:spPr bwMode="auto">
              <a:xfrm>
                <a:off x="4406" y="4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24" name="Freeform 634">
                <a:extLst>
                  <a:ext uri="{FF2B5EF4-FFF2-40B4-BE49-F238E27FC236}">
                    <a16:creationId xmlns:a16="http://schemas.microsoft.com/office/drawing/2014/main" id="{35ADED06-769D-46CB-81A4-7B4C14FB5467}"/>
                  </a:ext>
                </a:extLst>
              </p:cNvPr>
              <p:cNvSpPr>
                <a:spLocks/>
              </p:cNvSpPr>
              <p:nvPr userDrawn="1"/>
            </p:nvSpPr>
            <p:spPr bwMode="auto">
              <a:xfrm>
                <a:off x="4296" y="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25" name="Freeform 635">
                <a:extLst>
                  <a:ext uri="{FF2B5EF4-FFF2-40B4-BE49-F238E27FC236}">
                    <a16:creationId xmlns:a16="http://schemas.microsoft.com/office/drawing/2014/main" id="{B4843F9E-3DA6-42F2-8AA8-3DAF3F475888}"/>
                  </a:ext>
                </a:extLst>
              </p:cNvPr>
              <p:cNvSpPr>
                <a:spLocks/>
              </p:cNvSpPr>
              <p:nvPr userDrawn="1"/>
            </p:nvSpPr>
            <p:spPr bwMode="auto">
              <a:xfrm>
                <a:off x="4326" y="2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26" name="Freeform 636">
                <a:extLst>
                  <a:ext uri="{FF2B5EF4-FFF2-40B4-BE49-F238E27FC236}">
                    <a16:creationId xmlns:a16="http://schemas.microsoft.com/office/drawing/2014/main" id="{98F290BA-A110-4F0E-8A8B-BB7C6C2A1B49}"/>
                  </a:ext>
                </a:extLst>
              </p:cNvPr>
              <p:cNvSpPr>
                <a:spLocks/>
              </p:cNvSpPr>
              <p:nvPr userDrawn="1"/>
            </p:nvSpPr>
            <p:spPr bwMode="auto">
              <a:xfrm>
                <a:off x="4197" y="2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27" name="Freeform 637">
                <a:extLst>
                  <a:ext uri="{FF2B5EF4-FFF2-40B4-BE49-F238E27FC236}">
                    <a16:creationId xmlns:a16="http://schemas.microsoft.com/office/drawing/2014/main" id="{DCCFFD51-76CA-4718-9D1C-EAB65DCAA147}"/>
                  </a:ext>
                </a:extLst>
              </p:cNvPr>
              <p:cNvSpPr>
                <a:spLocks/>
              </p:cNvSpPr>
              <p:nvPr userDrawn="1"/>
            </p:nvSpPr>
            <p:spPr bwMode="auto">
              <a:xfrm>
                <a:off x="4152" y="288"/>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28" name="Freeform 638">
                <a:extLst>
                  <a:ext uri="{FF2B5EF4-FFF2-40B4-BE49-F238E27FC236}">
                    <a16:creationId xmlns:a16="http://schemas.microsoft.com/office/drawing/2014/main" id="{D01F814B-6B26-49D7-A24A-134EFD8D5566}"/>
                  </a:ext>
                </a:extLst>
              </p:cNvPr>
              <p:cNvSpPr>
                <a:spLocks/>
              </p:cNvSpPr>
              <p:nvPr userDrawn="1"/>
            </p:nvSpPr>
            <p:spPr bwMode="auto">
              <a:xfrm>
                <a:off x="4182" y="278"/>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1"/>
                      <a:pt x="0" y="1"/>
                    </a:cubicBezTo>
                    <a:cubicBezTo>
                      <a:pt x="0" y="1"/>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29" name="Freeform 639">
                <a:extLst>
                  <a:ext uri="{FF2B5EF4-FFF2-40B4-BE49-F238E27FC236}">
                    <a16:creationId xmlns:a16="http://schemas.microsoft.com/office/drawing/2014/main" id="{7AE30454-E51C-484A-96AA-A033B46C0C00}"/>
                  </a:ext>
                </a:extLst>
              </p:cNvPr>
              <p:cNvSpPr>
                <a:spLocks/>
              </p:cNvSpPr>
              <p:nvPr userDrawn="1"/>
            </p:nvSpPr>
            <p:spPr bwMode="auto">
              <a:xfrm>
                <a:off x="4182" y="28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30" name="Freeform 640">
                <a:extLst>
                  <a:ext uri="{FF2B5EF4-FFF2-40B4-BE49-F238E27FC236}">
                    <a16:creationId xmlns:a16="http://schemas.microsoft.com/office/drawing/2014/main" id="{EDB2E782-4AB3-465E-8C79-EE327E9C9D44}"/>
                  </a:ext>
                </a:extLst>
              </p:cNvPr>
              <p:cNvSpPr>
                <a:spLocks/>
              </p:cNvSpPr>
              <p:nvPr userDrawn="1"/>
            </p:nvSpPr>
            <p:spPr bwMode="auto">
              <a:xfrm>
                <a:off x="4217" y="273"/>
                <a:ext cx="5" cy="15"/>
              </a:xfrm>
              <a:custGeom>
                <a:avLst/>
                <a:gdLst>
                  <a:gd name="T0" fmla="*/ 0 w 1"/>
                  <a:gd name="T1" fmla="*/ 1 h 3"/>
                  <a:gd name="T2" fmla="*/ 0 w 1"/>
                  <a:gd name="T3" fmla="*/ 2 h 3"/>
                  <a:gd name="T4" fmla="*/ 0 w 1"/>
                  <a:gd name="T5" fmla="*/ 1 h 3"/>
                </a:gdLst>
                <a:ahLst/>
                <a:cxnLst>
                  <a:cxn ang="0">
                    <a:pos x="T0" y="T1"/>
                  </a:cxn>
                  <a:cxn ang="0">
                    <a:pos x="T2" y="T3"/>
                  </a:cxn>
                  <a:cxn ang="0">
                    <a:pos x="T4" y="T5"/>
                  </a:cxn>
                </a:cxnLst>
                <a:rect l="0" t="0" r="r" b="b"/>
                <a:pathLst>
                  <a:path w="1" h="3">
                    <a:moveTo>
                      <a:pt x="0" y="1"/>
                    </a:moveTo>
                    <a:cubicBezTo>
                      <a:pt x="0" y="1"/>
                      <a:pt x="0" y="2"/>
                      <a:pt x="0" y="2"/>
                    </a:cubicBezTo>
                    <a:cubicBezTo>
                      <a:pt x="0"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31" name="Rectangle 641">
                <a:extLst>
                  <a:ext uri="{FF2B5EF4-FFF2-40B4-BE49-F238E27FC236}">
                    <a16:creationId xmlns:a16="http://schemas.microsoft.com/office/drawing/2014/main" id="{23238954-6322-44F6-88C5-1959F7BED4B0}"/>
                  </a:ext>
                </a:extLst>
              </p:cNvPr>
              <p:cNvSpPr>
                <a:spLocks noChangeArrowheads="1"/>
              </p:cNvSpPr>
              <p:nvPr userDrawn="1"/>
            </p:nvSpPr>
            <p:spPr bwMode="auto">
              <a:xfrm>
                <a:off x="4182" y="27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32" name="Freeform 642">
                <a:extLst>
                  <a:ext uri="{FF2B5EF4-FFF2-40B4-BE49-F238E27FC236}">
                    <a16:creationId xmlns:a16="http://schemas.microsoft.com/office/drawing/2014/main" id="{B4A5A09F-D401-487C-A3B1-DE9A94F777A1}"/>
                  </a:ext>
                </a:extLst>
              </p:cNvPr>
              <p:cNvSpPr>
                <a:spLocks/>
              </p:cNvSpPr>
              <p:nvPr userDrawn="1"/>
            </p:nvSpPr>
            <p:spPr bwMode="auto">
              <a:xfrm>
                <a:off x="4197" y="26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33" name="Freeform 643">
                <a:extLst>
                  <a:ext uri="{FF2B5EF4-FFF2-40B4-BE49-F238E27FC236}">
                    <a16:creationId xmlns:a16="http://schemas.microsoft.com/office/drawing/2014/main" id="{30FB01B4-24E6-49E6-89C3-E5C2AE8B1B9F}"/>
                  </a:ext>
                </a:extLst>
              </p:cNvPr>
              <p:cNvSpPr>
                <a:spLocks/>
              </p:cNvSpPr>
              <p:nvPr userDrawn="1"/>
            </p:nvSpPr>
            <p:spPr bwMode="auto">
              <a:xfrm>
                <a:off x="4192" y="26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34" name="Freeform 644">
                <a:extLst>
                  <a:ext uri="{FF2B5EF4-FFF2-40B4-BE49-F238E27FC236}">
                    <a16:creationId xmlns:a16="http://schemas.microsoft.com/office/drawing/2014/main" id="{CF43F7BB-A752-4797-BBB7-260DEB062231}"/>
                  </a:ext>
                </a:extLst>
              </p:cNvPr>
              <p:cNvSpPr>
                <a:spLocks/>
              </p:cNvSpPr>
              <p:nvPr userDrawn="1"/>
            </p:nvSpPr>
            <p:spPr bwMode="auto">
              <a:xfrm>
                <a:off x="4187" y="26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35" name="Freeform 645">
                <a:extLst>
                  <a:ext uri="{FF2B5EF4-FFF2-40B4-BE49-F238E27FC236}">
                    <a16:creationId xmlns:a16="http://schemas.microsoft.com/office/drawing/2014/main" id="{488BC6DE-EA6C-402F-9C96-B2DA191B629E}"/>
                  </a:ext>
                </a:extLst>
              </p:cNvPr>
              <p:cNvSpPr>
                <a:spLocks/>
              </p:cNvSpPr>
              <p:nvPr userDrawn="1"/>
            </p:nvSpPr>
            <p:spPr bwMode="auto">
              <a:xfrm>
                <a:off x="4251" y="248"/>
                <a:ext cx="5" cy="5"/>
              </a:xfrm>
              <a:custGeom>
                <a:avLst/>
                <a:gdLst>
                  <a:gd name="T0" fmla="*/ 0 w 1"/>
                  <a:gd name="T1" fmla="*/ 1 h 1"/>
                  <a:gd name="T2" fmla="*/ 1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36" name="Freeform 646">
                <a:extLst>
                  <a:ext uri="{FF2B5EF4-FFF2-40B4-BE49-F238E27FC236}">
                    <a16:creationId xmlns:a16="http://schemas.microsoft.com/office/drawing/2014/main" id="{E681BD5B-8536-4F90-AC14-AE4ABAC12F4E}"/>
                  </a:ext>
                </a:extLst>
              </p:cNvPr>
              <p:cNvSpPr>
                <a:spLocks/>
              </p:cNvSpPr>
              <p:nvPr userDrawn="1"/>
            </p:nvSpPr>
            <p:spPr bwMode="auto">
              <a:xfrm>
                <a:off x="4237" y="23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37" name="Freeform 647">
                <a:extLst>
                  <a:ext uri="{FF2B5EF4-FFF2-40B4-BE49-F238E27FC236}">
                    <a16:creationId xmlns:a16="http://schemas.microsoft.com/office/drawing/2014/main" id="{23BE35FC-E904-4FDF-924B-9C626C3BD660}"/>
                  </a:ext>
                </a:extLst>
              </p:cNvPr>
              <p:cNvSpPr>
                <a:spLocks/>
              </p:cNvSpPr>
              <p:nvPr userDrawn="1"/>
            </p:nvSpPr>
            <p:spPr bwMode="auto">
              <a:xfrm>
                <a:off x="4246" y="233"/>
                <a:ext cx="10" cy="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38" name="Freeform 648">
                <a:extLst>
                  <a:ext uri="{FF2B5EF4-FFF2-40B4-BE49-F238E27FC236}">
                    <a16:creationId xmlns:a16="http://schemas.microsoft.com/office/drawing/2014/main" id="{575D0DAD-B8F3-4798-A22C-256FFB7D31CC}"/>
                  </a:ext>
                </a:extLst>
              </p:cNvPr>
              <p:cNvSpPr>
                <a:spLocks/>
              </p:cNvSpPr>
              <p:nvPr userDrawn="1"/>
            </p:nvSpPr>
            <p:spPr bwMode="auto">
              <a:xfrm>
                <a:off x="4321" y="268"/>
                <a:ext cx="5" cy="10"/>
              </a:xfrm>
              <a:custGeom>
                <a:avLst/>
                <a:gdLst>
                  <a:gd name="T0" fmla="*/ 5 w 5"/>
                  <a:gd name="T1" fmla="*/ 0 h 10"/>
                  <a:gd name="T2" fmla="*/ 5 w 5"/>
                  <a:gd name="T3" fmla="*/ 0 h 10"/>
                  <a:gd name="T4" fmla="*/ 0 w 5"/>
                  <a:gd name="T5" fmla="*/ 10 h 10"/>
                  <a:gd name="T6" fmla="*/ 5 w 5"/>
                  <a:gd name="T7" fmla="*/ 0 h 10"/>
                </a:gdLst>
                <a:ahLst/>
                <a:cxnLst>
                  <a:cxn ang="0">
                    <a:pos x="T0" y="T1"/>
                  </a:cxn>
                  <a:cxn ang="0">
                    <a:pos x="T2" y="T3"/>
                  </a:cxn>
                  <a:cxn ang="0">
                    <a:pos x="T4" y="T5"/>
                  </a:cxn>
                  <a:cxn ang="0">
                    <a:pos x="T6" y="T7"/>
                  </a:cxn>
                </a:cxnLst>
                <a:rect l="0" t="0" r="r" b="b"/>
                <a:pathLst>
                  <a:path w="5" h="10">
                    <a:moveTo>
                      <a:pt x="5" y="0"/>
                    </a:moveTo>
                    <a:lnTo>
                      <a:pt x="5" y="0"/>
                    </a:lnTo>
                    <a:lnTo>
                      <a:pt x="0" y="1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39" name="Freeform 649">
                <a:extLst>
                  <a:ext uri="{FF2B5EF4-FFF2-40B4-BE49-F238E27FC236}">
                    <a16:creationId xmlns:a16="http://schemas.microsoft.com/office/drawing/2014/main" id="{3A4A756D-AC44-49D4-9A5A-E9F120898548}"/>
                  </a:ext>
                </a:extLst>
              </p:cNvPr>
              <p:cNvSpPr>
                <a:spLocks/>
              </p:cNvSpPr>
              <p:nvPr userDrawn="1"/>
            </p:nvSpPr>
            <p:spPr bwMode="auto">
              <a:xfrm>
                <a:off x="4386" y="303"/>
                <a:ext cx="10" cy="15"/>
              </a:xfrm>
              <a:custGeom>
                <a:avLst/>
                <a:gdLst>
                  <a:gd name="T0" fmla="*/ 2 w 2"/>
                  <a:gd name="T1" fmla="*/ 2 h 3"/>
                  <a:gd name="T2" fmla="*/ 0 w 2"/>
                  <a:gd name="T3" fmla="*/ 0 h 3"/>
                  <a:gd name="T4" fmla="*/ 0 w 2"/>
                  <a:gd name="T5" fmla="*/ 2 h 3"/>
                  <a:gd name="T6" fmla="*/ 2 w 2"/>
                  <a:gd name="T7" fmla="*/ 2 h 3"/>
                </a:gdLst>
                <a:ahLst/>
                <a:cxnLst>
                  <a:cxn ang="0">
                    <a:pos x="T0" y="T1"/>
                  </a:cxn>
                  <a:cxn ang="0">
                    <a:pos x="T2" y="T3"/>
                  </a:cxn>
                  <a:cxn ang="0">
                    <a:pos x="T4" y="T5"/>
                  </a:cxn>
                  <a:cxn ang="0">
                    <a:pos x="T6" y="T7"/>
                  </a:cxn>
                </a:cxnLst>
                <a:rect l="0" t="0" r="r" b="b"/>
                <a:pathLst>
                  <a:path w="2" h="3">
                    <a:moveTo>
                      <a:pt x="2" y="2"/>
                    </a:moveTo>
                    <a:cubicBezTo>
                      <a:pt x="1" y="0"/>
                      <a:pt x="0" y="2"/>
                      <a:pt x="0" y="0"/>
                    </a:cubicBezTo>
                    <a:cubicBezTo>
                      <a:pt x="0" y="0"/>
                      <a:pt x="0" y="2"/>
                      <a:pt x="0" y="2"/>
                    </a:cubicBezTo>
                    <a:cubicBezTo>
                      <a:pt x="1" y="2"/>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40" name="Freeform 650">
                <a:extLst>
                  <a:ext uri="{FF2B5EF4-FFF2-40B4-BE49-F238E27FC236}">
                    <a16:creationId xmlns:a16="http://schemas.microsoft.com/office/drawing/2014/main" id="{6334E811-395B-4E11-B0B3-2BF1A9FFE594}"/>
                  </a:ext>
                </a:extLst>
              </p:cNvPr>
              <p:cNvSpPr>
                <a:spLocks/>
              </p:cNvSpPr>
              <p:nvPr userDrawn="1"/>
            </p:nvSpPr>
            <p:spPr bwMode="auto">
              <a:xfrm>
                <a:off x="4381" y="30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41" name="Freeform 651">
                <a:extLst>
                  <a:ext uri="{FF2B5EF4-FFF2-40B4-BE49-F238E27FC236}">
                    <a16:creationId xmlns:a16="http://schemas.microsoft.com/office/drawing/2014/main" id="{DCE91A15-7DF7-4D96-BF0A-801BC6415449}"/>
                  </a:ext>
                </a:extLst>
              </p:cNvPr>
              <p:cNvSpPr>
                <a:spLocks/>
              </p:cNvSpPr>
              <p:nvPr userDrawn="1"/>
            </p:nvSpPr>
            <p:spPr bwMode="auto">
              <a:xfrm>
                <a:off x="4092" y="433"/>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42" name="Freeform 652">
                <a:extLst>
                  <a:ext uri="{FF2B5EF4-FFF2-40B4-BE49-F238E27FC236}">
                    <a16:creationId xmlns:a16="http://schemas.microsoft.com/office/drawing/2014/main" id="{7B20CC89-64EA-493A-BE2C-58FBCC354DF4}"/>
                  </a:ext>
                </a:extLst>
              </p:cNvPr>
              <p:cNvSpPr>
                <a:spLocks/>
              </p:cNvSpPr>
              <p:nvPr userDrawn="1"/>
            </p:nvSpPr>
            <p:spPr bwMode="auto">
              <a:xfrm>
                <a:off x="4087" y="428"/>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43" name="Freeform 653">
                <a:extLst>
                  <a:ext uri="{FF2B5EF4-FFF2-40B4-BE49-F238E27FC236}">
                    <a16:creationId xmlns:a16="http://schemas.microsoft.com/office/drawing/2014/main" id="{25581EC4-1B39-4DA8-A1C9-938E7C14EDEB}"/>
                  </a:ext>
                </a:extLst>
              </p:cNvPr>
              <p:cNvSpPr>
                <a:spLocks/>
              </p:cNvSpPr>
              <p:nvPr userDrawn="1"/>
            </p:nvSpPr>
            <p:spPr bwMode="auto">
              <a:xfrm>
                <a:off x="4396" y="5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44" name="Freeform 654">
                <a:extLst>
                  <a:ext uri="{FF2B5EF4-FFF2-40B4-BE49-F238E27FC236}">
                    <a16:creationId xmlns:a16="http://schemas.microsoft.com/office/drawing/2014/main" id="{524F1FF6-C8EE-408B-85F9-46E5F5E80B0B}"/>
                  </a:ext>
                </a:extLst>
              </p:cNvPr>
              <p:cNvSpPr>
                <a:spLocks/>
              </p:cNvSpPr>
              <p:nvPr userDrawn="1"/>
            </p:nvSpPr>
            <p:spPr bwMode="auto">
              <a:xfrm>
                <a:off x="4356" y="6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45" name="Freeform 655">
                <a:extLst>
                  <a:ext uri="{FF2B5EF4-FFF2-40B4-BE49-F238E27FC236}">
                    <a16:creationId xmlns:a16="http://schemas.microsoft.com/office/drawing/2014/main" id="{304D1BE0-D456-4D0C-AB74-59B4E2EB8F02}"/>
                  </a:ext>
                </a:extLst>
              </p:cNvPr>
              <p:cNvSpPr>
                <a:spLocks/>
              </p:cNvSpPr>
              <p:nvPr userDrawn="1"/>
            </p:nvSpPr>
            <p:spPr bwMode="auto">
              <a:xfrm>
                <a:off x="4326" y="663"/>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2" y="0"/>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46" name="Freeform 656">
                <a:extLst>
                  <a:ext uri="{FF2B5EF4-FFF2-40B4-BE49-F238E27FC236}">
                    <a16:creationId xmlns:a16="http://schemas.microsoft.com/office/drawing/2014/main" id="{28088E93-4C83-4D39-94D9-E4372915AC93}"/>
                  </a:ext>
                </a:extLst>
              </p:cNvPr>
              <p:cNvSpPr>
                <a:spLocks/>
              </p:cNvSpPr>
              <p:nvPr userDrawn="1"/>
            </p:nvSpPr>
            <p:spPr bwMode="auto">
              <a:xfrm>
                <a:off x="3639" y="488"/>
                <a:ext cx="10"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1" y="0"/>
                      <a:pt x="1" y="0"/>
                      <a:pt x="2"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47" name="Freeform 657">
                <a:extLst>
                  <a:ext uri="{FF2B5EF4-FFF2-40B4-BE49-F238E27FC236}">
                    <a16:creationId xmlns:a16="http://schemas.microsoft.com/office/drawing/2014/main" id="{7F942C33-D3ED-4621-888B-8E362407103C}"/>
                  </a:ext>
                </a:extLst>
              </p:cNvPr>
              <p:cNvSpPr>
                <a:spLocks/>
              </p:cNvSpPr>
              <p:nvPr userDrawn="1"/>
            </p:nvSpPr>
            <p:spPr bwMode="auto">
              <a:xfrm>
                <a:off x="3625" y="45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48" name="Freeform 658">
                <a:extLst>
                  <a:ext uri="{FF2B5EF4-FFF2-40B4-BE49-F238E27FC236}">
                    <a16:creationId xmlns:a16="http://schemas.microsoft.com/office/drawing/2014/main" id="{6FDAB872-1BF6-4CDB-985C-AE3E12928DDE}"/>
                  </a:ext>
                </a:extLst>
              </p:cNvPr>
              <p:cNvSpPr>
                <a:spLocks/>
              </p:cNvSpPr>
              <p:nvPr userDrawn="1"/>
            </p:nvSpPr>
            <p:spPr bwMode="auto">
              <a:xfrm>
                <a:off x="3620" y="433"/>
                <a:ext cx="10" cy="20"/>
              </a:xfrm>
              <a:custGeom>
                <a:avLst/>
                <a:gdLst>
                  <a:gd name="T0" fmla="*/ 2 w 2"/>
                  <a:gd name="T1" fmla="*/ 0 h 4"/>
                  <a:gd name="T2" fmla="*/ 1 w 2"/>
                  <a:gd name="T3" fmla="*/ 3 h 4"/>
                  <a:gd name="T4" fmla="*/ 1 w 2"/>
                  <a:gd name="T5" fmla="*/ 3 h 4"/>
                  <a:gd name="T6" fmla="*/ 2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0" y="1"/>
                      <a:pt x="2" y="2"/>
                      <a:pt x="1" y="3"/>
                    </a:cubicBezTo>
                    <a:cubicBezTo>
                      <a:pt x="1" y="3"/>
                      <a:pt x="1" y="3"/>
                      <a:pt x="1" y="3"/>
                    </a:cubicBezTo>
                    <a:cubicBezTo>
                      <a:pt x="2" y="4"/>
                      <a:pt x="2" y="4"/>
                      <a:pt x="2" y="4"/>
                    </a:cubicBezTo>
                    <a:cubicBezTo>
                      <a:pt x="2" y="3"/>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49" name="Freeform 659">
                <a:extLst>
                  <a:ext uri="{FF2B5EF4-FFF2-40B4-BE49-F238E27FC236}">
                    <a16:creationId xmlns:a16="http://schemas.microsoft.com/office/drawing/2014/main" id="{BC07C024-16D8-413D-9F68-C12E3289B3ED}"/>
                  </a:ext>
                </a:extLst>
              </p:cNvPr>
              <p:cNvSpPr>
                <a:spLocks/>
              </p:cNvSpPr>
              <p:nvPr userDrawn="1"/>
            </p:nvSpPr>
            <p:spPr bwMode="auto">
              <a:xfrm>
                <a:off x="3639" y="41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50" name="Freeform 660">
                <a:extLst>
                  <a:ext uri="{FF2B5EF4-FFF2-40B4-BE49-F238E27FC236}">
                    <a16:creationId xmlns:a16="http://schemas.microsoft.com/office/drawing/2014/main" id="{4AD4487E-5986-407E-AF44-00DC1F76AF2E}"/>
                  </a:ext>
                </a:extLst>
              </p:cNvPr>
              <p:cNvSpPr>
                <a:spLocks/>
              </p:cNvSpPr>
              <p:nvPr userDrawn="1"/>
            </p:nvSpPr>
            <p:spPr bwMode="auto">
              <a:xfrm>
                <a:off x="3644" y="42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51" name="Freeform 661">
                <a:extLst>
                  <a:ext uri="{FF2B5EF4-FFF2-40B4-BE49-F238E27FC236}">
                    <a16:creationId xmlns:a16="http://schemas.microsoft.com/office/drawing/2014/main" id="{E6912164-5971-406C-9361-2CC0FBA10969}"/>
                  </a:ext>
                </a:extLst>
              </p:cNvPr>
              <p:cNvSpPr>
                <a:spLocks/>
              </p:cNvSpPr>
              <p:nvPr userDrawn="1"/>
            </p:nvSpPr>
            <p:spPr bwMode="auto">
              <a:xfrm>
                <a:off x="3644" y="408"/>
                <a:ext cx="5"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1"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52" name="Freeform 662">
                <a:extLst>
                  <a:ext uri="{FF2B5EF4-FFF2-40B4-BE49-F238E27FC236}">
                    <a16:creationId xmlns:a16="http://schemas.microsoft.com/office/drawing/2014/main" id="{24FF1680-C37F-4CFC-AEB5-B463DC8B18B2}"/>
                  </a:ext>
                </a:extLst>
              </p:cNvPr>
              <p:cNvSpPr>
                <a:spLocks/>
              </p:cNvSpPr>
              <p:nvPr userDrawn="1"/>
            </p:nvSpPr>
            <p:spPr bwMode="auto">
              <a:xfrm>
                <a:off x="3639" y="4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53" name="Freeform 663">
                <a:extLst>
                  <a:ext uri="{FF2B5EF4-FFF2-40B4-BE49-F238E27FC236}">
                    <a16:creationId xmlns:a16="http://schemas.microsoft.com/office/drawing/2014/main" id="{760C925A-3267-4FD8-9224-966FC761D141}"/>
                  </a:ext>
                </a:extLst>
              </p:cNvPr>
              <p:cNvSpPr>
                <a:spLocks/>
              </p:cNvSpPr>
              <p:nvPr userDrawn="1"/>
            </p:nvSpPr>
            <p:spPr bwMode="auto">
              <a:xfrm>
                <a:off x="3634" y="408"/>
                <a:ext cx="5" cy="5"/>
              </a:xfrm>
              <a:custGeom>
                <a:avLst/>
                <a:gdLst>
                  <a:gd name="T0" fmla="*/ 1 w 1"/>
                  <a:gd name="T1" fmla="*/ 1 h 1"/>
                  <a:gd name="T2" fmla="*/ 1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54" name="Freeform 664">
                <a:extLst>
                  <a:ext uri="{FF2B5EF4-FFF2-40B4-BE49-F238E27FC236}">
                    <a16:creationId xmlns:a16="http://schemas.microsoft.com/office/drawing/2014/main" id="{9365A152-DE2B-4581-A3F3-25ED5DF33CDE}"/>
                  </a:ext>
                </a:extLst>
              </p:cNvPr>
              <p:cNvSpPr>
                <a:spLocks/>
              </p:cNvSpPr>
              <p:nvPr userDrawn="1"/>
            </p:nvSpPr>
            <p:spPr bwMode="auto">
              <a:xfrm>
                <a:off x="3634" y="4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1"/>
                      <a:pt x="0" y="0"/>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55" name="Freeform 665">
                <a:extLst>
                  <a:ext uri="{FF2B5EF4-FFF2-40B4-BE49-F238E27FC236}">
                    <a16:creationId xmlns:a16="http://schemas.microsoft.com/office/drawing/2014/main" id="{179D92B9-1D35-4231-96D9-2954C9AE0B08}"/>
                  </a:ext>
                </a:extLst>
              </p:cNvPr>
              <p:cNvSpPr>
                <a:spLocks/>
              </p:cNvSpPr>
              <p:nvPr userDrawn="1"/>
            </p:nvSpPr>
            <p:spPr bwMode="auto">
              <a:xfrm>
                <a:off x="3620" y="43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56" name="Freeform 666">
                <a:extLst>
                  <a:ext uri="{FF2B5EF4-FFF2-40B4-BE49-F238E27FC236}">
                    <a16:creationId xmlns:a16="http://schemas.microsoft.com/office/drawing/2014/main" id="{82AA78E7-D6A3-45A5-A057-5500DB02E029}"/>
                  </a:ext>
                </a:extLst>
              </p:cNvPr>
              <p:cNvSpPr>
                <a:spLocks/>
              </p:cNvSpPr>
              <p:nvPr userDrawn="1"/>
            </p:nvSpPr>
            <p:spPr bwMode="auto">
              <a:xfrm>
                <a:off x="3644" y="3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57" name="Freeform 667">
                <a:extLst>
                  <a:ext uri="{FF2B5EF4-FFF2-40B4-BE49-F238E27FC236}">
                    <a16:creationId xmlns:a16="http://schemas.microsoft.com/office/drawing/2014/main" id="{D14CF278-F61C-4174-8E7C-0F51CDA33EB5}"/>
                  </a:ext>
                </a:extLst>
              </p:cNvPr>
              <p:cNvSpPr>
                <a:spLocks/>
              </p:cNvSpPr>
              <p:nvPr userDrawn="1"/>
            </p:nvSpPr>
            <p:spPr bwMode="auto">
              <a:xfrm>
                <a:off x="3639" y="3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58" name="Freeform 668">
                <a:extLst>
                  <a:ext uri="{FF2B5EF4-FFF2-40B4-BE49-F238E27FC236}">
                    <a16:creationId xmlns:a16="http://schemas.microsoft.com/office/drawing/2014/main" id="{46C6593B-3D59-4549-8961-A093AB08EAA3}"/>
                  </a:ext>
                </a:extLst>
              </p:cNvPr>
              <p:cNvSpPr>
                <a:spLocks/>
              </p:cNvSpPr>
              <p:nvPr userDrawn="1"/>
            </p:nvSpPr>
            <p:spPr bwMode="auto">
              <a:xfrm>
                <a:off x="3630" y="403"/>
                <a:ext cx="4" cy="10"/>
              </a:xfrm>
              <a:custGeom>
                <a:avLst/>
                <a:gdLst>
                  <a:gd name="T0" fmla="*/ 0 w 4"/>
                  <a:gd name="T1" fmla="*/ 5 h 10"/>
                  <a:gd name="T2" fmla="*/ 4 w 4"/>
                  <a:gd name="T3" fmla="*/ 10 h 10"/>
                  <a:gd name="T4" fmla="*/ 0 w 4"/>
                  <a:gd name="T5" fmla="*/ 0 h 10"/>
                  <a:gd name="T6" fmla="*/ 0 w 4"/>
                  <a:gd name="T7" fmla="*/ 5 h 10"/>
                </a:gdLst>
                <a:ahLst/>
                <a:cxnLst>
                  <a:cxn ang="0">
                    <a:pos x="T0" y="T1"/>
                  </a:cxn>
                  <a:cxn ang="0">
                    <a:pos x="T2" y="T3"/>
                  </a:cxn>
                  <a:cxn ang="0">
                    <a:pos x="T4" y="T5"/>
                  </a:cxn>
                  <a:cxn ang="0">
                    <a:pos x="T6" y="T7"/>
                  </a:cxn>
                </a:cxnLst>
                <a:rect l="0" t="0" r="r" b="b"/>
                <a:pathLst>
                  <a:path w="4" h="10">
                    <a:moveTo>
                      <a:pt x="0" y="5"/>
                    </a:moveTo>
                    <a:lnTo>
                      <a:pt x="4"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59" name="Freeform 669">
                <a:extLst>
                  <a:ext uri="{FF2B5EF4-FFF2-40B4-BE49-F238E27FC236}">
                    <a16:creationId xmlns:a16="http://schemas.microsoft.com/office/drawing/2014/main" id="{C9BE7471-6A3F-4BDB-8F6A-71ECDE6BD8D2}"/>
                  </a:ext>
                </a:extLst>
              </p:cNvPr>
              <p:cNvSpPr>
                <a:spLocks/>
              </p:cNvSpPr>
              <p:nvPr userDrawn="1"/>
            </p:nvSpPr>
            <p:spPr bwMode="auto">
              <a:xfrm>
                <a:off x="3649" y="37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60" name="Freeform 670">
                <a:extLst>
                  <a:ext uri="{FF2B5EF4-FFF2-40B4-BE49-F238E27FC236}">
                    <a16:creationId xmlns:a16="http://schemas.microsoft.com/office/drawing/2014/main" id="{417410CE-F6CD-4DEC-913B-3AD89E3763DA}"/>
                  </a:ext>
                </a:extLst>
              </p:cNvPr>
              <p:cNvSpPr>
                <a:spLocks/>
              </p:cNvSpPr>
              <p:nvPr userDrawn="1"/>
            </p:nvSpPr>
            <p:spPr bwMode="auto">
              <a:xfrm>
                <a:off x="3654" y="3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61" name="Freeform 671">
                <a:extLst>
                  <a:ext uri="{FF2B5EF4-FFF2-40B4-BE49-F238E27FC236}">
                    <a16:creationId xmlns:a16="http://schemas.microsoft.com/office/drawing/2014/main" id="{C61F14D3-8219-4651-B22C-E8B7BC0488B5}"/>
                  </a:ext>
                </a:extLst>
              </p:cNvPr>
              <p:cNvSpPr>
                <a:spLocks/>
              </p:cNvSpPr>
              <p:nvPr userDrawn="1"/>
            </p:nvSpPr>
            <p:spPr bwMode="auto">
              <a:xfrm>
                <a:off x="3654" y="3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62" name="Freeform 672">
                <a:extLst>
                  <a:ext uri="{FF2B5EF4-FFF2-40B4-BE49-F238E27FC236}">
                    <a16:creationId xmlns:a16="http://schemas.microsoft.com/office/drawing/2014/main" id="{04AABB28-BB8E-4885-8411-D27EDB6A7FD5}"/>
                  </a:ext>
                </a:extLst>
              </p:cNvPr>
              <p:cNvSpPr>
                <a:spLocks/>
              </p:cNvSpPr>
              <p:nvPr userDrawn="1"/>
            </p:nvSpPr>
            <p:spPr bwMode="auto">
              <a:xfrm>
                <a:off x="3644" y="37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63" name="Freeform 673">
                <a:extLst>
                  <a:ext uri="{FF2B5EF4-FFF2-40B4-BE49-F238E27FC236}">
                    <a16:creationId xmlns:a16="http://schemas.microsoft.com/office/drawing/2014/main" id="{FFA4F8C3-FCEE-4203-B9F5-777917527C94}"/>
                  </a:ext>
                </a:extLst>
              </p:cNvPr>
              <p:cNvSpPr>
                <a:spLocks/>
              </p:cNvSpPr>
              <p:nvPr userDrawn="1"/>
            </p:nvSpPr>
            <p:spPr bwMode="auto">
              <a:xfrm>
                <a:off x="3644" y="3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64" name="Freeform 674">
                <a:extLst>
                  <a:ext uri="{FF2B5EF4-FFF2-40B4-BE49-F238E27FC236}">
                    <a16:creationId xmlns:a16="http://schemas.microsoft.com/office/drawing/2014/main" id="{7F950E37-50CC-49D3-A8D1-9FD931E1B306}"/>
                  </a:ext>
                </a:extLst>
              </p:cNvPr>
              <p:cNvSpPr>
                <a:spLocks/>
              </p:cNvSpPr>
              <p:nvPr userDrawn="1"/>
            </p:nvSpPr>
            <p:spPr bwMode="auto">
              <a:xfrm>
                <a:off x="3644"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65" name="Freeform 675">
                <a:extLst>
                  <a:ext uri="{FF2B5EF4-FFF2-40B4-BE49-F238E27FC236}">
                    <a16:creationId xmlns:a16="http://schemas.microsoft.com/office/drawing/2014/main" id="{4F44B27A-F12F-49B8-A21F-9109A1F25D1A}"/>
                  </a:ext>
                </a:extLst>
              </p:cNvPr>
              <p:cNvSpPr>
                <a:spLocks/>
              </p:cNvSpPr>
              <p:nvPr userDrawn="1"/>
            </p:nvSpPr>
            <p:spPr bwMode="auto">
              <a:xfrm>
                <a:off x="3625" y="388"/>
                <a:ext cx="9"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66" name="Freeform 676">
                <a:extLst>
                  <a:ext uri="{FF2B5EF4-FFF2-40B4-BE49-F238E27FC236}">
                    <a16:creationId xmlns:a16="http://schemas.microsoft.com/office/drawing/2014/main" id="{359BE765-A579-468B-881F-C58D194740AD}"/>
                  </a:ext>
                </a:extLst>
              </p:cNvPr>
              <p:cNvSpPr>
                <a:spLocks/>
              </p:cNvSpPr>
              <p:nvPr userDrawn="1"/>
            </p:nvSpPr>
            <p:spPr bwMode="auto">
              <a:xfrm>
                <a:off x="3634" y="3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67" name="Freeform 677">
                <a:extLst>
                  <a:ext uri="{FF2B5EF4-FFF2-40B4-BE49-F238E27FC236}">
                    <a16:creationId xmlns:a16="http://schemas.microsoft.com/office/drawing/2014/main" id="{87D81E53-1606-4D5E-8E9E-B236446AE858}"/>
                  </a:ext>
                </a:extLst>
              </p:cNvPr>
              <p:cNvSpPr>
                <a:spLocks/>
              </p:cNvSpPr>
              <p:nvPr userDrawn="1"/>
            </p:nvSpPr>
            <p:spPr bwMode="auto">
              <a:xfrm>
                <a:off x="3634" y="37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68" name="Freeform 678">
                <a:extLst>
                  <a:ext uri="{FF2B5EF4-FFF2-40B4-BE49-F238E27FC236}">
                    <a16:creationId xmlns:a16="http://schemas.microsoft.com/office/drawing/2014/main" id="{111007A3-E129-48A5-A879-3E0A6148F25B}"/>
                  </a:ext>
                </a:extLst>
              </p:cNvPr>
              <p:cNvSpPr>
                <a:spLocks/>
              </p:cNvSpPr>
              <p:nvPr userDrawn="1"/>
            </p:nvSpPr>
            <p:spPr bwMode="auto">
              <a:xfrm>
                <a:off x="3644" y="358"/>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69" name="Freeform 679">
                <a:extLst>
                  <a:ext uri="{FF2B5EF4-FFF2-40B4-BE49-F238E27FC236}">
                    <a16:creationId xmlns:a16="http://schemas.microsoft.com/office/drawing/2014/main" id="{BD8AF2A3-887A-43D6-AAD0-40B6323D8431}"/>
                  </a:ext>
                </a:extLst>
              </p:cNvPr>
              <p:cNvSpPr>
                <a:spLocks/>
              </p:cNvSpPr>
              <p:nvPr userDrawn="1"/>
            </p:nvSpPr>
            <p:spPr bwMode="auto">
              <a:xfrm>
                <a:off x="3644" y="36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70" name="Rectangle 680">
                <a:extLst>
                  <a:ext uri="{FF2B5EF4-FFF2-40B4-BE49-F238E27FC236}">
                    <a16:creationId xmlns:a16="http://schemas.microsoft.com/office/drawing/2014/main" id="{9267AB8D-E06D-40B1-9FE0-23066AA01186}"/>
                  </a:ext>
                </a:extLst>
              </p:cNvPr>
              <p:cNvSpPr>
                <a:spLocks noChangeArrowheads="1"/>
              </p:cNvSpPr>
              <p:nvPr userDrawn="1"/>
            </p:nvSpPr>
            <p:spPr bwMode="auto">
              <a:xfrm>
                <a:off x="3654" y="33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71" name="Freeform 681">
                <a:extLst>
                  <a:ext uri="{FF2B5EF4-FFF2-40B4-BE49-F238E27FC236}">
                    <a16:creationId xmlns:a16="http://schemas.microsoft.com/office/drawing/2014/main" id="{BEA86B25-7687-4EEA-A82D-8AA3E5B6A61F}"/>
                  </a:ext>
                </a:extLst>
              </p:cNvPr>
              <p:cNvSpPr>
                <a:spLocks/>
              </p:cNvSpPr>
              <p:nvPr userDrawn="1"/>
            </p:nvSpPr>
            <p:spPr bwMode="auto">
              <a:xfrm>
                <a:off x="3644" y="363"/>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72" name="Freeform 682">
                <a:extLst>
                  <a:ext uri="{FF2B5EF4-FFF2-40B4-BE49-F238E27FC236}">
                    <a16:creationId xmlns:a16="http://schemas.microsoft.com/office/drawing/2014/main" id="{6CC1D79D-0653-4ABE-BE56-7FC747A2F96E}"/>
                  </a:ext>
                </a:extLst>
              </p:cNvPr>
              <p:cNvSpPr>
                <a:spLocks/>
              </p:cNvSpPr>
              <p:nvPr userDrawn="1"/>
            </p:nvSpPr>
            <p:spPr bwMode="auto">
              <a:xfrm>
                <a:off x="3649" y="35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73" name="Freeform 683">
                <a:extLst>
                  <a:ext uri="{FF2B5EF4-FFF2-40B4-BE49-F238E27FC236}">
                    <a16:creationId xmlns:a16="http://schemas.microsoft.com/office/drawing/2014/main" id="{BF033285-0074-462F-81A2-51EBA6AD2DBC}"/>
                  </a:ext>
                </a:extLst>
              </p:cNvPr>
              <p:cNvSpPr>
                <a:spLocks/>
              </p:cNvSpPr>
              <p:nvPr userDrawn="1"/>
            </p:nvSpPr>
            <p:spPr bwMode="auto">
              <a:xfrm>
                <a:off x="3644" y="3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74" name="Freeform 684">
                <a:extLst>
                  <a:ext uri="{FF2B5EF4-FFF2-40B4-BE49-F238E27FC236}">
                    <a16:creationId xmlns:a16="http://schemas.microsoft.com/office/drawing/2014/main" id="{32090120-7A17-4D0A-866E-D70300B3786E}"/>
                  </a:ext>
                </a:extLst>
              </p:cNvPr>
              <p:cNvSpPr>
                <a:spLocks/>
              </p:cNvSpPr>
              <p:nvPr userDrawn="1"/>
            </p:nvSpPr>
            <p:spPr bwMode="auto">
              <a:xfrm>
                <a:off x="3644" y="3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75" name="Freeform 685">
                <a:extLst>
                  <a:ext uri="{FF2B5EF4-FFF2-40B4-BE49-F238E27FC236}">
                    <a16:creationId xmlns:a16="http://schemas.microsoft.com/office/drawing/2014/main" id="{F5563637-18A6-4B6F-8E02-217527C84545}"/>
                  </a:ext>
                </a:extLst>
              </p:cNvPr>
              <p:cNvSpPr>
                <a:spLocks/>
              </p:cNvSpPr>
              <p:nvPr userDrawn="1"/>
            </p:nvSpPr>
            <p:spPr bwMode="auto">
              <a:xfrm>
                <a:off x="3634" y="313"/>
                <a:ext cx="20" cy="25"/>
              </a:xfrm>
              <a:custGeom>
                <a:avLst/>
                <a:gdLst>
                  <a:gd name="T0" fmla="*/ 0 w 4"/>
                  <a:gd name="T1" fmla="*/ 1 h 5"/>
                  <a:gd name="T2" fmla="*/ 0 w 4"/>
                  <a:gd name="T3" fmla="*/ 3 h 5"/>
                  <a:gd name="T4" fmla="*/ 4 w 4"/>
                  <a:gd name="T5" fmla="*/ 5 h 5"/>
                  <a:gd name="T6" fmla="*/ 4 w 4"/>
                  <a:gd name="T7" fmla="*/ 3 h 5"/>
                  <a:gd name="T8" fmla="*/ 2 w 4"/>
                  <a:gd name="T9" fmla="*/ 4 h 5"/>
                  <a:gd name="T10" fmla="*/ 3 w 4"/>
                  <a:gd name="T11" fmla="*/ 3 h 5"/>
                  <a:gd name="T12" fmla="*/ 1 w 4"/>
                  <a:gd name="T13" fmla="*/ 0 h 5"/>
                  <a:gd name="T14" fmla="*/ 1 w 4"/>
                  <a:gd name="T15" fmla="*/ 1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1" y="1"/>
                      <a:pt x="1" y="3"/>
                      <a:pt x="0" y="3"/>
                    </a:cubicBezTo>
                    <a:cubicBezTo>
                      <a:pt x="0" y="4"/>
                      <a:pt x="3" y="5"/>
                      <a:pt x="4" y="5"/>
                    </a:cubicBezTo>
                    <a:cubicBezTo>
                      <a:pt x="4" y="5"/>
                      <a:pt x="4" y="4"/>
                      <a:pt x="4" y="3"/>
                    </a:cubicBezTo>
                    <a:cubicBezTo>
                      <a:pt x="3" y="4"/>
                      <a:pt x="2" y="5"/>
                      <a:pt x="2" y="4"/>
                    </a:cubicBezTo>
                    <a:cubicBezTo>
                      <a:pt x="2" y="3"/>
                      <a:pt x="2" y="3"/>
                      <a:pt x="3" y="3"/>
                    </a:cubicBezTo>
                    <a:cubicBezTo>
                      <a:pt x="2" y="3"/>
                      <a:pt x="2" y="1"/>
                      <a:pt x="1"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76" name="Freeform 686">
                <a:extLst>
                  <a:ext uri="{FF2B5EF4-FFF2-40B4-BE49-F238E27FC236}">
                    <a16:creationId xmlns:a16="http://schemas.microsoft.com/office/drawing/2014/main" id="{FE66BFBB-B087-4E95-9CD2-324B49D1BCC5}"/>
                  </a:ext>
                </a:extLst>
              </p:cNvPr>
              <p:cNvSpPr>
                <a:spLocks/>
              </p:cNvSpPr>
              <p:nvPr userDrawn="1"/>
            </p:nvSpPr>
            <p:spPr bwMode="auto">
              <a:xfrm>
                <a:off x="3654" y="338"/>
                <a:ext cx="5" cy="5"/>
              </a:xfrm>
              <a:custGeom>
                <a:avLst/>
                <a:gdLst>
                  <a:gd name="T0" fmla="*/ 0 w 1"/>
                  <a:gd name="T1" fmla="*/ 1 h 1"/>
                  <a:gd name="T2" fmla="*/ 0 w 1"/>
                  <a:gd name="T3" fmla="*/ 1 h 1"/>
                  <a:gd name="T4" fmla="*/ 1 w 1"/>
                  <a:gd name="T5" fmla="*/ 1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1"/>
                      <a:pt x="0" y="1"/>
                      <a:pt x="1" y="1"/>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77" name="Freeform 687">
                <a:extLst>
                  <a:ext uri="{FF2B5EF4-FFF2-40B4-BE49-F238E27FC236}">
                    <a16:creationId xmlns:a16="http://schemas.microsoft.com/office/drawing/2014/main" id="{04B3BF56-94AF-4571-9E76-09D47908DDD6}"/>
                  </a:ext>
                </a:extLst>
              </p:cNvPr>
              <p:cNvSpPr>
                <a:spLocks/>
              </p:cNvSpPr>
              <p:nvPr userDrawn="1"/>
            </p:nvSpPr>
            <p:spPr bwMode="auto">
              <a:xfrm>
                <a:off x="3639" y="343"/>
                <a:ext cx="15" cy="15"/>
              </a:xfrm>
              <a:custGeom>
                <a:avLst/>
                <a:gdLst>
                  <a:gd name="T0" fmla="*/ 2 w 3"/>
                  <a:gd name="T1" fmla="*/ 2 h 3"/>
                  <a:gd name="T2" fmla="*/ 0 w 3"/>
                  <a:gd name="T3" fmla="*/ 0 h 3"/>
                  <a:gd name="T4" fmla="*/ 1 w 3"/>
                  <a:gd name="T5" fmla="*/ 2 h 3"/>
                  <a:gd name="T6" fmla="*/ 2 w 3"/>
                  <a:gd name="T7" fmla="*/ 2 h 3"/>
                  <a:gd name="T8" fmla="*/ 2 w 3"/>
                  <a:gd name="T9" fmla="*/ 3 h 3"/>
                  <a:gd name="T10" fmla="*/ 2 w 3"/>
                  <a:gd name="T11" fmla="*/ 2 h 3"/>
                  <a:gd name="T12" fmla="*/ 2 w 3"/>
                  <a:gd name="T13" fmla="*/ 2 h 3"/>
                  <a:gd name="T14" fmla="*/ 2 w 3"/>
                  <a:gd name="T15" fmla="*/ 2 h 3"/>
                  <a:gd name="T16" fmla="*/ 2 w 3"/>
                  <a:gd name="T17" fmla="*/ 2 h 3"/>
                  <a:gd name="T18" fmla="*/ 2 w 3"/>
                  <a:gd name="T19" fmla="*/ 2 h 3"/>
                  <a:gd name="T20" fmla="*/ 2 w 3"/>
                  <a:gd name="T21" fmla="*/ 2 h 3"/>
                  <a:gd name="T22" fmla="*/ 2 w 3"/>
                  <a:gd name="T23" fmla="*/ 2 h 3"/>
                  <a:gd name="T24" fmla="*/ 2 w 3"/>
                  <a:gd name="T25" fmla="*/ 2 h 3"/>
                  <a:gd name="T26" fmla="*/ 2 w 3"/>
                  <a:gd name="T27" fmla="*/ 2 h 3"/>
                  <a:gd name="T28" fmla="*/ 2 w 3"/>
                  <a:gd name="T29" fmla="*/ 2 h 3"/>
                  <a:gd name="T30" fmla="*/ 3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1"/>
                      <a:pt x="1" y="0"/>
                      <a:pt x="0" y="0"/>
                    </a:cubicBezTo>
                    <a:cubicBezTo>
                      <a:pt x="0" y="1"/>
                      <a:pt x="1" y="1"/>
                      <a:pt x="1" y="2"/>
                    </a:cubicBezTo>
                    <a:cubicBezTo>
                      <a:pt x="1" y="1"/>
                      <a:pt x="1" y="3"/>
                      <a:pt x="2" y="2"/>
                    </a:cubicBezTo>
                    <a:cubicBezTo>
                      <a:pt x="2" y="2"/>
                      <a:pt x="2" y="2"/>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2"/>
                      <a:pt x="2" y="2"/>
                    </a:cubicBezTo>
                    <a:cubicBezTo>
                      <a:pt x="2" y="2"/>
                      <a:pt x="2" y="2"/>
                      <a:pt x="2" y="2"/>
                    </a:cubicBezTo>
                    <a:cubicBezTo>
                      <a:pt x="2" y="2"/>
                      <a:pt x="2" y="2"/>
                      <a:pt x="2" y="2"/>
                    </a:cubicBezTo>
                    <a:cubicBezTo>
                      <a:pt x="3" y="0"/>
                      <a:pt x="3" y="0"/>
                      <a:pt x="3" y="0"/>
                    </a:cubicBezTo>
                    <a:cubicBezTo>
                      <a:pt x="2"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78" name="Freeform 688">
                <a:extLst>
                  <a:ext uri="{FF2B5EF4-FFF2-40B4-BE49-F238E27FC236}">
                    <a16:creationId xmlns:a16="http://schemas.microsoft.com/office/drawing/2014/main" id="{B972ACB6-983B-4F60-B488-18B73CDAED1A}"/>
                  </a:ext>
                </a:extLst>
              </p:cNvPr>
              <p:cNvSpPr>
                <a:spLocks/>
              </p:cNvSpPr>
              <p:nvPr userDrawn="1"/>
            </p:nvSpPr>
            <p:spPr bwMode="auto">
              <a:xfrm>
                <a:off x="3620"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79" name="Freeform 689">
                <a:extLst>
                  <a:ext uri="{FF2B5EF4-FFF2-40B4-BE49-F238E27FC236}">
                    <a16:creationId xmlns:a16="http://schemas.microsoft.com/office/drawing/2014/main" id="{A4BC8B94-FF42-40EF-8484-F1C4C9EC269E}"/>
                  </a:ext>
                </a:extLst>
              </p:cNvPr>
              <p:cNvSpPr>
                <a:spLocks/>
              </p:cNvSpPr>
              <p:nvPr userDrawn="1"/>
            </p:nvSpPr>
            <p:spPr bwMode="auto">
              <a:xfrm>
                <a:off x="3620" y="383"/>
                <a:ext cx="14" cy="10"/>
              </a:xfrm>
              <a:custGeom>
                <a:avLst/>
                <a:gdLst>
                  <a:gd name="T0" fmla="*/ 0 w 3"/>
                  <a:gd name="T1" fmla="*/ 0 h 2"/>
                  <a:gd name="T2" fmla="*/ 1 w 3"/>
                  <a:gd name="T3" fmla="*/ 1 h 2"/>
                  <a:gd name="T4" fmla="*/ 0 w 3"/>
                  <a:gd name="T5" fmla="*/ 1 h 2"/>
                  <a:gd name="T6" fmla="*/ 1 w 3"/>
                  <a:gd name="T7" fmla="*/ 1 h 2"/>
                  <a:gd name="T8" fmla="*/ 1 w 3"/>
                  <a:gd name="T9" fmla="*/ 1 h 2"/>
                  <a:gd name="T10" fmla="*/ 3 w 3"/>
                  <a:gd name="T11" fmla="*/ 0 h 2"/>
                  <a:gd name="T12" fmla="*/ 0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0"/>
                    </a:moveTo>
                    <a:cubicBezTo>
                      <a:pt x="0" y="0"/>
                      <a:pt x="1" y="0"/>
                      <a:pt x="1" y="1"/>
                    </a:cubicBezTo>
                    <a:cubicBezTo>
                      <a:pt x="0" y="1"/>
                      <a:pt x="0" y="1"/>
                      <a:pt x="0" y="1"/>
                    </a:cubicBezTo>
                    <a:cubicBezTo>
                      <a:pt x="0" y="1"/>
                      <a:pt x="0" y="2"/>
                      <a:pt x="1" y="1"/>
                    </a:cubicBezTo>
                    <a:cubicBezTo>
                      <a:pt x="1" y="1"/>
                      <a:pt x="1" y="1"/>
                      <a:pt x="1"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80" name="Freeform 690">
                <a:extLst>
                  <a:ext uri="{FF2B5EF4-FFF2-40B4-BE49-F238E27FC236}">
                    <a16:creationId xmlns:a16="http://schemas.microsoft.com/office/drawing/2014/main" id="{855F0A1E-84A5-4806-B2F6-9512E1D7061E}"/>
                  </a:ext>
                </a:extLst>
              </p:cNvPr>
              <p:cNvSpPr>
                <a:spLocks/>
              </p:cNvSpPr>
              <p:nvPr userDrawn="1"/>
            </p:nvSpPr>
            <p:spPr bwMode="auto">
              <a:xfrm>
                <a:off x="3630" y="358"/>
                <a:ext cx="4" cy="10"/>
              </a:xfrm>
              <a:custGeom>
                <a:avLst/>
                <a:gdLst>
                  <a:gd name="T0" fmla="*/ 1 w 1"/>
                  <a:gd name="T1" fmla="*/ 2 h 2"/>
                  <a:gd name="T2" fmla="*/ 1 w 1"/>
                  <a:gd name="T3" fmla="*/ 0 h 2"/>
                  <a:gd name="T4" fmla="*/ 0 w 1"/>
                  <a:gd name="T5" fmla="*/ 1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0"/>
                      <a:pt x="1" y="0"/>
                      <a:pt x="1" y="0"/>
                    </a:cubicBezTo>
                    <a:cubicBezTo>
                      <a:pt x="0" y="1"/>
                      <a:pt x="0" y="1"/>
                      <a:pt x="0" y="1"/>
                    </a:cubicBezTo>
                    <a:cubicBezTo>
                      <a:pt x="0" y="1"/>
                      <a:pt x="0" y="1"/>
                      <a:pt x="0" y="1"/>
                    </a:cubicBezTo>
                    <a:cubicBezTo>
                      <a:pt x="0" y="2"/>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81" name="Freeform 691">
                <a:extLst>
                  <a:ext uri="{FF2B5EF4-FFF2-40B4-BE49-F238E27FC236}">
                    <a16:creationId xmlns:a16="http://schemas.microsoft.com/office/drawing/2014/main" id="{A22F982F-FDE9-4668-95C3-394FE01199B0}"/>
                  </a:ext>
                </a:extLst>
              </p:cNvPr>
              <p:cNvSpPr>
                <a:spLocks/>
              </p:cNvSpPr>
              <p:nvPr userDrawn="1"/>
            </p:nvSpPr>
            <p:spPr bwMode="auto">
              <a:xfrm>
                <a:off x="3659" y="33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82" name="Freeform 692">
                <a:extLst>
                  <a:ext uri="{FF2B5EF4-FFF2-40B4-BE49-F238E27FC236}">
                    <a16:creationId xmlns:a16="http://schemas.microsoft.com/office/drawing/2014/main" id="{E135C618-B6DB-4B1A-83A8-796B96B9CC44}"/>
                  </a:ext>
                </a:extLst>
              </p:cNvPr>
              <p:cNvSpPr>
                <a:spLocks/>
              </p:cNvSpPr>
              <p:nvPr userDrawn="1"/>
            </p:nvSpPr>
            <p:spPr bwMode="auto">
              <a:xfrm>
                <a:off x="3664" y="32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83" name="Freeform 693">
                <a:extLst>
                  <a:ext uri="{FF2B5EF4-FFF2-40B4-BE49-F238E27FC236}">
                    <a16:creationId xmlns:a16="http://schemas.microsoft.com/office/drawing/2014/main" id="{E516759E-7D23-40F8-A3B3-D97B98A526E9}"/>
                  </a:ext>
                </a:extLst>
              </p:cNvPr>
              <p:cNvSpPr>
                <a:spLocks/>
              </p:cNvSpPr>
              <p:nvPr userDrawn="1"/>
            </p:nvSpPr>
            <p:spPr bwMode="auto">
              <a:xfrm>
                <a:off x="3963" y="53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84" name="Freeform 694">
                <a:extLst>
                  <a:ext uri="{FF2B5EF4-FFF2-40B4-BE49-F238E27FC236}">
                    <a16:creationId xmlns:a16="http://schemas.microsoft.com/office/drawing/2014/main" id="{D5C4F40D-917A-4A45-A4AA-47CE99E2A473}"/>
                  </a:ext>
                </a:extLst>
              </p:cNvPr>
              <p:cNvSpPr>
                <a:spLocks/>
              </p:cNvSpPr>
              <p:nvPr userDrawn="1"/>
            </p:nvSpPr>
            <p:spPr bwMode="auto">
              <a:xfrm>
                <a:off x="3968" y="5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85" name="Freeform 695">
                <a:extLst>
                  <a:ext uri="{FF2B5EF4-FFF2-40B4-BE49-F238E27FC236}">
                    <a16:creationId xmlns:a16="http://schemas.microsoft.com/office/drawing/2014/main" id="{B73739FF-D508-4302-AB9F-08B9BAAB9BF0}"/>
                  </a:ext>
                </a:extLst>
              </p:cNvPr>
              <p:cNvSpPr>
                <a:spLocks/>
              </p:cNvSpPr>
              <p:nvPr userDrawn="1"/>
            </p:nvSpPr>
            <p:spPr bwMode="auto">
              <a:xfrm>
                <a:off x="3824" y="283"/>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86" name="Freeform 696">
                <a:extLst>
                  <a:ext uri="{FF2B5EF4-FFF2-40B4-BE49-F238E27FC236}">
                    <a16:creationId xmlns:a16="http://schemas.microsoft.com/office/drawing/2014/main" id="{E72CD9C7-C619-49AB-BC55-438174CFFF35}"/>
                  </a:ext>
                </a:extLst>
              </p:cNvPr>
              <p:cNvSpPr>
                <a:spLocks/>
              </p:cNvSpPr>
              <p:nvPr userDrawn="1"/>
            </p:nvSpPr>
            <p:spPr bwMode="auto">
              <a:xfrm>
                <a:off x="3928" y="3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87" name="Freeform 697">
                <a:extLst>
                  <a:ext uri="{FF2B5EF4-FFF2-40B4-BE49-F238E27FC236}">
                    <a16:creationId xmlns:a16="http://schemas.microsoft.com/office/drawing/2014/main" id="{2A0C78CE-F1DA-45BB-80B0-732F812A5373}"/>
                  </a:ext>
                </a:extLst>
              </p:cNvPr>
              <p:cNvSpPr>
                <a:spLocks/>
              </p:cNvSpPr>
              <p:nvPr userDrawn="1"/>
            </p:nvSpPr>
            <p:spPr bwMode="auto">
              <a:xfrm>
                <a:off x="3948" y="38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88" name="Freeform 698">
                <a:extLst>
                  <a:ext uri="{FF2B5EF4-FFF2-40B4-BE49-F238E27FC236}">
                    <a16:creationId xmlns:a16="http://schemas.microsoft.com/office/drawing/2014/main" id="{C94843D1-E7F9-4F64-9F67-AE7BFE7287DC}"/>
                  </a:ext>
                </a:extLst>
              </p:cNvPr>
              <p:cNvSpPr>
                <a:spLocks/>
              </p:cNvSpPr>
              <p:nvPr userDrawn="1"/>
            </p:nvSpPr>
            <p:spPr bwMode="auto">
              <a:xfrm>
                <a:off x="3938" y="6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89" name="Freeform 699">
                <a:extLst>
                  <a:ext uri="{FF2B5EF4-FFF2-40B4-BE49-F238E27FC236}">
                    <a16:creationId xmlns:a16="http://schemas.microsoft.com/office/drawing/2014/main" id="{F9A613E9-08A3-490A-BCAA-30A7F21E0CB9}"/>
                  </a:ext>
                </a:extLst>
              </p:cNvPr>
              <p:cNvSpPr>
                <a:spLocks/>
              </p:cNvSpPr>
              <p:nvPr userDrawn="1"/>
            </p:nvSpPr>
            <p:spPr bwMode="auto">
              <a:xfrm>
                <a:off x="3714" y="268"/>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2" y="1"/>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90" name="Freeform 700">
                <a:extLst>
                  <a:ext uri="{FF2B5EF4-FFF2-40B4-BE49-F238E27FC236}">
                    <a16:creationId xmlns:a16="http://schemas.microsoft.com/office/drawing/2014/main" id="{CC81DCFA-8E52-45C6-A0B3-F7E4D081FDB7}"/>
                  </a:ext>
                </a:extLst>
              </p:cNvPr>
              <p:cNvSpPr>
                <a:spLocks/>
              </p:cNvSpPr>
              <p:nvPr userDrawn="1"/>
            </p:nvSpPr>
            <p:spPr bwMode="auto">
              <a:xfrm>
                <a:off x="3918"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91" name="Freeform 701">
                <a:extLst>
                  <a:ext uri="{FF2B5EF4-FFF2-40B4-BE49-F238E27FC236}">
                    <a16:creationId xmlns:a16="http://schemas.microsoft.com/office/drawing/2014/main" id="{CF6326B3-F1C3-45E7-8F84-D56BE8D8D8F3}"/>
                  </a:ext>
                </a:extLst>
              </p:cNvPr>
              <p:cNvSpPr>
                <a:spLocks/>
              </p:cNvSpPr>
              <p:nvPr userDrawn="1"/>
            </p:nvSpPr>
            <p:spPr bwMode="auto">
              <a:xfrm>
                <a:off x="3724" y="26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92" name="Freeform 702">
                <a:extLst>
                  <a:ext uri="{FF2B5EF4-FFF2-40B4-BE49-F238E27FC236}">
                    <a16:creationId xmlns:a16="http://schemas.microsoft.com/office/drawing/2014/main" id="{FD4A6D66-BD98-421C-A5B3-F53516011F7C}"/>
                  </a:ext>
                </a:extLst>
              </p:cNvPr>
              <p:cNvSpPr>
                <a:spLocks/>
              </p:cNvSpPr>
              <p:nvPr userDrawn="1"/>
            </p:nvSpPr>
            <p:spPr bwMode="auto">
              <a:xfrm>
                <a:off x="3644"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93" name="Freeform 703">
                <a:extLst>
                  <a:ext uri="{FF2B5EF4-FFF2-40B4-BE49-F238E27FC236}">
                    <a16:creationId xmlns:a16="http://schemas.microsoft.com/office/drawing/2014/main" id="{4827DB7E-A0F2-498A-8B17-813CAD0CADB0}"/>
                  </a:ext>
                </a:extLst>
              </p:cNvPr>
              <p:cNvSpPr>
                <a:spLocks/>
              </p:cNvSpPr>
              <p:nvPr userDrawn="1"/>
            </p:nvSpPr>
            <p:spPr bwMode="auto">
              <a:xfrm>
                <a:off x="3644" y="5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94" name="Rectangle 704">
                <a:extLst>
                  <a:ext uri="{FF2B5EF4-FFF2-40B4-BE49-F238E27FC236}">
                    <a16:creationId xmlns:a16="http://schemas.microsoft.com/office/drawing/2014/main" id="{12434FD8-A4F2-42D3-B2EE-5860E5B21451}"/>
                  </a:ext>
                </a:extLst>
              </p:cNvPr>
              <p:cNvSpPr>
                <a:spLocks noChangeArrowheads="1"/>
              </p:cNvSpPr>
              <p:nvPr userDrawn="1"/>
            </p:nvSpPr>
            <p:spPr bwMode="auto">
              <a:xfrm>
                <a:off x="3679"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95" name="Freeform 705">
                <a:extLst>
                  <a:ext uri="{FF2B5EF4-FFF2-40B4-BE49-F238E27FC236}">
                    <a16:creationId xmlns:a16="http://schemas.microsoft.com/office/drawing/2014/main" id="{641F9994-7E16-4821-8F67-89CD285B7F6E}"/>
                  </a:ext>
                </a:extLst>
              </p:cNvPr>
              <p:cNvSpPr>
                <a:spLocks/>
              </p:cNvSpPr>
              <p:nvPr userDrawn="1"/>
            </p:nvSpPr>
            <p:spPr bwMode="auto">
              <a:xfrm>
                <a:off x="3659" y="29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96" name="Freeform 706">
                <a:extLst>
                  <a:ext uri="{FF2B5EF4-FFF2-40B4-BE49-F238E27FC236}">
                    <a16:creationId xmlns:a16="http://schemas.microsoft.com/office/drawing/2014/main" id="{6CC632A7-0C80-4085-9CCD-3C69140360A0}"/>
                  </a:ext>
                </a:extLst>
              </p:cNvPr>
              <p:cNvSpPr>
                <a:spLocks/>
              </p:cNvSpPr>
              <p:nvPr userDrawn="1"/>
            </p:nvSpPr>
            <p:spPr bwMode="auto">
              <a:xfrm>
                <a:off x="3739" y="2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97" name="Freeform 707">
                <a:extLst>
                  <a:ext uri="{FF2B5EF4-FFF2-40B4-BE49-F238E27FC236}">
                    <a16:creationId xmlns:a16="http://schemas.microsoft.com/office/drawing/2014/main" id="{D7440B1A-2492-464E-B85C-C29F112282A5}"/>
                  </a:ext>
                </a:extLst>
              </p:cNvPr>
              <p:cNvSpPr>
                <a:spLocks/>
              </p:cNvSpPr>
              <p:nvPr userDrawn="1"/>
            </p:nvSpPr>
            <p:spPr bwMode="auto">
              <a:xfrm>
                <a:off x="3679" y="3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98" name="Freeform 708">
                <a:extLst>
                  <a:ext uri="{FF2B5EF4-FFF2-40B4-BE49-F238E27FC236}">
                    <a16:creationId xmlns:a16="http://schemas.microsoft.com/office/drawing/2014/main" id="{C01BF6FB-502C-4663-B03B-0CA53A800D29}"/>
                  </a:ext>
                </a:extLst>
              </p:cNvPr>
              <p:cNvSpPr>
                <a:spLocks/>
              </p:cNvSpPr>
              <p:nvPr userDrawn="1"/>
            </p:nvSpPr>
            <p:spPr bwMode="auto">
              <a:xfrm>
                <a:off x="3679" y="30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99" name="Freeform 709">
                <a:extLst>
                  <a:ext uri="{FF2B5EF4-FFF2-40B4-BE49-F238E27FC236}">
                    <a16:creationId xmlns:a16="http://schemas.microsoft.com/office/drawing/2014/main" id="{74C7642E-E015-4128-BFCB-9E0D096E39F1}"/>
                  </a:ext>
                </a:extLst>
              </p:cNvPr>
              <p:cNvSpPr>
                <a:spLocks/>
              </p:cNvSpPr>
              <p:nvPr userDrawn="1"/>
            </p:nvSpPr>
            <p:spPr bwMode="auto">
              <a:xfrm>
                <a:off x="3679" y="30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00" name="Freeform 710">
                <a:extLst>
                  <a:ext uri="{FF2B5EF4-FFF2-40B4-BE49-F238E27FC236}">
                    <a16:creationId xmlns:a16="http://schemas.microsoft.com/office/drawing/2014/main" id="{E1E52F94-76F7-4C80-BD1B-416141CF5DE4}"/>
                  </a:ext>
                </a:extLst>
              </p:cNvPr>
              <p:cNvSpPr>
                <a:spLocks/>
              </p:cNvSpPr>
              <p:nvPr userDrawn="1"/>
            </p:nvSpPr>
            <p:spPr bwMode="auto">
              <a:xfrm>
                <a:off x="3794" y="6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01" name="Rectangle 711">
                <a:extLst>
                  <a:ext uri="{FF2B5EF4-FFF2-40B4-BE49-F238E27FC236}">
                    <a16:creationId xmlns:a16="http://schemas.microsoft.com/office/drawing/2014/main" id="{75B70BA9-98D1-47BF-B9E0-A1169165FA20}"/>
                  </a:ext>
                </a:extLst>
              </p:cNvPr>
              <p:cNvSpPr>
                <a:spLocks noChangeArrowheads="1"/>
              </p:cNvSpPr>
              <p:nvPr userDrawn="1"/>
            </p:nvSpPr>
            <p:spPr bwMode="auto">
              <a:xfrm>
                <a:off x="3888" y="2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02" name="Freeform 712">
                <a:extLst>
                  <a:ext uri="{FF2B5EF4-FFF2-40B4-BE49-F238E27FC236}">
                    <a16:creationId xmlns:a16="http://schemas.microsoft.com/office/drawing/2014/main" id="{F8242AFF-46A7-4B40-A91B-06481289137C}"/>
                  </a:ext>
                </a:extLst>
              </p:cNvPr>
              <p:cNvSpPr>
                <a:spLocks/>
              </p:cNvSpPr>
              <p:nvPr userDrawn="1"/>
            </p:nvSpPr>
            <p:spPr bwMode="auto">
              <a:xfrm>
                <a:off x="3883" y="283"/>
                <a:ext cx="15" cy="10"/>
              </a:xfrm>
              <a:custGeom>
                <a:avLst/>
                <a:gdLst>
                  <a:gd name="T0" fmla="*/ 3 w 3"/>
                  <a:gd name="T1" fmla="*/ 1 h 2"/>
                  <a:gd name="T2" fmla="*/ 1 w 3"/>
                  <a:gd name="T3" fmla="*/ 0 h 2"/>
                  <a:gd name="T4" fmla="*/ 0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1"/>
                      <a:pt x="1" y="0"/>
                    </a:cubicBezTo>
                    <a:cubicBezTo>
                      <a:pt x="0" y="2"/>
                      <a:pt x="0" y="2"/>
                      <a:pt x="0" y="2"/>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03" name="Freeform 713">
                <a:extLst>
                  <a:ext uri="{FF2B5EF4-FFF2-40B4-BE49-F238E27FC236}">
                    <a16:creationId xmlns:a16="http://schemas.microsoft.com/office/drawing/2014/main" id="{A95A16C4-28B0-43C1-BD08-65D5B41AA97B}"/>
                  </a:ext>
                </a:extLst>
              </p:cNvPr>
              <p:cNvSpPr>
                <a:spLocks noEditPoints="1"/>
              </p:cNvSpPr>
              <p:nvPr userDrawn="1"/>
            </p:nvSpPr>
            <p:spPr bwMode="auto">
              <a:xfrm>
                <a:off x="3605" y="213"/>
                <a:ext cx="378" cy="500"/>
              </a:xfrm>
              <a:custGeom>
                <a:avLst/>
                <a:gdLst>
                  <a:gd name="T0" fmla="*/ 72 w 76"/>
                  <a:gd name="T1" fmla="*/ 68 h 100"/>
                  <a:gd name="T2" fmla="*/ 73 w 76"/>
                  <a:gd name="T3" fmla="*/ 61 h 100"/>
                  <a:gd name="T4" fmla="*/ 74 w 76"/>
                  <a:gd name="T5" fmla="*/ 58 h 100"/>
                  <a:gd name="T6" fmla="*/ 73 w 76"/>
                  <a:gd name="T7" fmla="*/ 52 h 100"/>
                  <a:gd name="T8" fmla="*/ 72 w 76"/>
                  <a:gd name="T9" fmla="*/ 44 h 100"/>
                  <a:gd name="T10" fmla="*/ 65 w 76"/>
                  <a:gd name="T11" fmla="*/ 35 h 100"/>
                  <a:gd name="T12" fmla="*/ 65 w 76"/>
                  <a:gd name="T13" fmla="*/ 35 h 100"/>
                  <a:gd name="T14" fmla="*/ 68 w 76"/>
                  <a:gd name="T15" fmla="*/ 33 h 100"/>
                  <a:gd name="T16" fmla="*/ 66 w 76"/>
                  <a:gd name="T17" fmla="*/ 28 h 100"/>
                  <a:gd name="T18" fmla="*/ 62 w 76"/>
                  <a:gd name="T19" fmla="*/ 23 h 100"/>
                  <a:gd name="T20" fmla="*/ 53 w 76"/>
                  <a:gd name="T21" fmla="*/ 18 h 100"/>
                  <a:gd name="T22" fmla="*/ 54 w 76"/>
                  <a:gd name="T23" fmla="*/ 11 h 100"/>
                  <a:gd name="T24" fmla="*/ 46 w 76"/>
                  <a:gd name="T25" fmla="*/ 9 h 100"/>
                  <a:gd name="T26" fmla="*/ 46 w 76"/>
                  <a:gd name="T27" fmla="*/ 4 h 100"/>
                  <a:gd name="T28" fmla="*/ 42 w 76"/>
                  <a:gd name="T29" fmla="*/ 3 h 100"/>
                  <a:gd name="T30" fmla="*/ 33 w 76"/>
                  <a:gd name="T31" fmla="*/ 6 h 100"/>
                  <a:gd name="T32" fmla="*/ 28 w 76"/>
                  <a:gd name="T33" fmla="*/ 6 h 100"/>
                  <a:gd name="T34" fmla="*/ 19 w 76"/>
                  <a:gd name="T35" fmla="*/ 7 h 100"/>
                  <a:gd name="T36" fmla="*/ 17 w 76"/>
                  <a:gd name="T37" fmla="*/ 11 h 100"/>
                  <a:gd name="T38" fmla="*/ 12 w 76"/>
                  <a:gd name="T39" fmla="*/ 14 h 100"/>
                  <a:gd name="T40" fmla="*/ 11 w 76"/>
                  <a:gd name="T41" fmla="*/ 19 h 100"/>
                  <a:gd name="T42" fmla="*/ 15 w 76"/>
                  <a:gd name="T43" fmla="*/ 18 h 100"/>
                  <a:gd name="T44" fmla="*/ 15 w 76"/>
                  <a:gd name="T45" fmla="*/ 16 h 100"/>
                  <a:gd name="T46" fmla="*/ 20 w 76"/>
                  <a:gd name="T47" fmla="*/ 14 h 100"/>
                  <a:gd name="T48" fmla="*/ 29 w 76"/>
                  <a:gd name="T49" fmla="*/ 11 h 100"/>
                  <a:gd name="T50" fmla="*/ 39 w 76"/>
                  <a:gd name="T51" fmla="*/ 11 h 100"/>
                  <a:gd name="T52" fmla="*/ 44 w 76"/>
                  <a:gd name="T53" fmla="*/ 14 h 100"/>
                  <a:gd name="T54" fmla="*/ 45 w 76"/>
                  <a:gd name="T55" fmla="*/ 14 h 100"/>
                  <a:gd name="T56" fmla="*/ 50 w 76"/>
                  <a:gd name="T57" fmla="*/ 18 h 100"/>
                  <a:gd name="T58" fmla="*/ 58 w 76"/>
                  <a:gd name="T59" fmla="*/ 30 h 100"/>
                  <a:gd name="T60" fmla="*/ 59 w 76"/>
                  <a:gd name="T61" fmla="*/ 35 h 100"/>
                  <a:gd name="T62" fmla="*/ 64 w 76"/>
                  <a:gd name="T63" fmla="*/ 43 h 100"/>
                  <a:gd name="T64" fmla="*/ 66 w 76"/>
                  <a:gd name="T65" fmla="*/ 51 h 100"/>
                  <a:gd name="T66" fmla="*/ 64 w 76"/>
                  <a:gd name="T67" fmla="*/ 59 h 100"/>
                  <a:gd name="T68" fmla="*/ 63 w 76"/>
                  <a:gd name="T69" fmla="*/ 69 h 100"/>
                  <a:gd name="T70" fmla="*/ 60 w 76"/>
                  <a:gd name="T71" fmla="*/ 78 h 100"/>
                  <a:gd name="T72" fmla="*/ 54 w 76"/>
                  <a:gd name="T73" fmla="*/ 89 h 100"/>
                  <a:gd name="T74" fmla="*/ 39 w 76"/>
                  <a:gd name="T75" fmla="*/ 91 h 100"/>
                  <a:gd name="T76" fmla="*/ 36 w 76"/>
                  <a:gd name="T77" fmla="*/ 91 h 100"/>
                  <a:gd name="T78" fmla="*/ 28 w 76"/>
                  <a:gd name="T79" fmla="*/ 88 h 100"/>
                  <a:gd name="T80" fmla="*/ 19 w 76"/>
                  <a:gd name="T81" fmla="*/ 80 h 100"/>
                  <a:gd name="T82" fmla="*/ 10 w 76"/>
                  <a:gd name="T83" fmla="*/ 69 h 100"/>
                  <a:gd name="T84" fmla="*/ 6 w 76"/>
                  <a:gd name="T85" fmla="*/ 57 h 100"/>
                  <a:gd name="T86" fmla="*/ 2 w 76"/>
                  <a:gd name="T87" fmla="*/ 66 h 100"/>
                  <a:gd name="T88" fmla="*/ 8 w 76"/>
                  <a:gd name="T89" fmla="*/ 79 h 100"/>
                  <a:gd name="T90" fmla="*/ 9 w 76"/>
                  <a:gd name="T91" fmla="*/ 82 h 100"/>
                  <a:gd name="T92" fmla="*/ 21 w 76"/>
                  <a:gd name="T93" fmla="*/ 93 h 100"/>
                  <a:gd name="T94" fmla="*/ 29 w 76"/>
                  <a:gd name="T95" fmla="*/ 95 h 100"/>
                  <a:gd name="T96" fmla="*/ 37 w 76"/>
                  <a:gd name="T97" fmla="*/ 97 h 100"/>
                  <a:gd name="T98" fmla="*/ 39 w 76"/>
                  <a:gd name="T99" fmla="*/ 99 h 100"/>
                  <a:gd name="T100" fmla="*/ 45 w 76"/>
                  <a:gd name="T101" fmla="*/ 97 h 100"/>
                  <a:gd name="T102" fmla="*/ 53 w 76"/>
                  <a:gd name="T103" fmla="*/ 95 h 100"/>
                  <a:gd name="T104" fmla="*/ 58 w 76"/>
                  <a:gd name="T105" fmla="*/ 90 h 100"/>
                  <a:gd name="T106" fmla="*/ 61 w 76"/>
                  <a:gd name="T107" fmla="*/ 88 h 100"/>
                  <a:gd name="T108" fmla="*/ 67 w 76"/>
                  <a:gd name="T109" fmla="*/ 82 h 100"/>
                  <a:gd name="T110" fmla="*/ 71 w 76"/>
                  <a:gd name="T111" fmla="*/ 71 h 100"/>
                  <a:gd name="T112" fmla="*/ 66 w 76"/>
                  <a:gd name="T113" fmla="*/ 34 h 100"/>
                  <a:gd name="T114" fmla="*/ 17 w 76"/>
                  <a:gd name="T115"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00">
                    <a:moveTo>
                      <a:pt x="71" y="72"/>
                    </a:moveTo>
                    <a:cubicBezTo>
                      <a:pt x="72" y="72"/>
                      <a:pt x="72" y="72"/>
                      <a:pt x="72" y="72"/>
                    </a:cubicBezTo>
                    <a:cubicBezTo>
                      <a:pt x="73" y="73"/>
                      <a:pt x="72" y="74"/>
                      <a:pt x="73" y="73"/>
                    </a:cubicBezTo>
                    <a:cubicBezTo>
                      <a:pt x="71" y="72"/>
                      <a:pt x="74" y="69"/>
                      <a:pt x="72" y="68"/>
                    </a:cubicBezTo>
                    <a:cubicBezTo>
                      <a:pt x="72" y="68"/>
                      <a:pt x="72" y="68"/>
                      <a:pt x="72" y="68"/>
                    </a:cubicBezTo>
                    <a:cubicBezTo>
                      <a:pt x="72" y="68"/>
                      <a:pt x="72" y="68"/>
                      <a:pt x="72" y="68"/>
                    </a:cubicBezTo>
                    <a:cubicBezTo>
                      <a:pt x="74" y="67"/>
                      <a:pt x="71" y="67"/>
                      <a:pt x="71" y="65"/>
                    </a:cubicBezTo>
                    <a:cubicBezTo>
                      <a:pt x="72" y="64"/>
                      <a:pt x="72" y="64"/>
                      <a:pt x="72" y="64"/>
                    </a:cubicBezTo>
                    <a:cubicBezTo>
                      <a:pt x="72" y="63"/>
                      <a:pt x="72" y="63"/>
                      <a:pt x="72" y="63"/>
                    </a:cubicBezTo>
                    <a:cubicBezTo>
                      <a:pt x="72" y="63"/>
                      <a:pt x="73" y="63"/>
                      <a:pt x="72" y="63"/>
                    </a:cubicBezTo>
                    <a:cubicBezTo>
                      <a:pt x="72" y="61"/>
                      <a:pt x="72" y="61"/>
                      <a:pt x="72" y="61"/>
                    </a:cubicBezTo>
                    <a:cubicBezTo>
                      <a:pt x="73" y="61"/>
                      <a:pt x="73" y="61"/>
                      <a:pt x="73" y="61"/>
                    </a:cubicBezTo>
                    <a:cubicBezTo>
                      <a:pt x="72" y="61"/>
                      <a:pt x="72" y="60"/>
                      <a:pt x="71" y="59"/>
                    </a:cubicBezTo>
                    <a:cubicBezTo>
                      <a:pt x="72" y="59"/>
                      <a:pt x="72" y="60"/>
                      <a:pt x="72" y="60"/>
                    </a:cubicBezTo>
                    <a:cubicBezTo>
                      <a:pt x="71" y="58"/>
                      <a:pt x="71" y="58"/>
                      <a:pt x="71" y="58"/>
                    </a:cubicBezTo>
                    <a:cubicBezTo>
                      <a:pt x="72" y="58"/>
                      <a:pt x="73" y="59"/>
                      <a:pt x="73" y="60"/>
                    </a:cubicBezTo>
                    <a:cubicBezTo>
                      <a:pt x="75" y="59"/>
                      <a:pt x="72" y="59"/>
                      <a:pt x="74" y="56"/>
                    </a:cubicBezTo>
                    <a:cubicBezTo>
                      <a:pt x="74" y="58"/>
                      <a:pt x="74" y="58"/>
                      <a:pt x="74" y="58"/>
                    </a:cubicBezTo>
                    <a:cubicBezTo>
                      <a:pt x="75" y="57"/>
                      <a:pt x="75" y="56"/>
                      <a:pt x="76" y="55"/>
                    </a:cubicBezTo>
                    <a:cubicBezTo>
                      <a:pt x="75" y="55"/>
                      <a:pt x="73" y="57"/>
                      <a:pt x="73" y="56"/>
                    </a:cubicBezTo>
                    <a:cubicBezTo>
                      <a:pt x="73" y="56"/>
                      <a:pt x="73" y="55"/>
                      <a:pt x="73" y="54"/>
                    </a:cubicBezTo>
                    <a:cubicBezTo>
                      <a:pt x="73" y="54"/>
                      <a:pt x="73" y="54"/>
                      <a:pt x="73" y="53"/>
                    </a:cubicBezTo>
                    <a:cubicBezTo>
                      <a:pt x="74" y="53"/>
                      <a:pt x="74" y="53"/>
                      <a:pt x="74" y="53"/>
                    </a:cubicBezTo>
                    <a:cubicBezTo>
                      <a:pt x="74" y="52"/>
                      <a:pt x="73" y="52"/>
                      <a:pt x="73" y="52"/>
                    </a:cubicBezTo>
                    <a:cubicBezTo>
                      <a:pt x="73" y="51"/>
                      <a:pt x="74" y="50"/>
                      <a:pt x="75" y="50"/>
                    </a:cubicBezTo>
                    <a:cubicBezTo>
                      <a:pt x="75" y="48"/>
                      <a:pt x="73" y="51"/>
                      <a:pt x="73" y="49"/>
                    </a:cubicBezTo>
                    <a:cubicBezTo>
                      <a:pt x="73" y="48"/>
                      <a:pt x="73" y="47"/>
                      <a:pt x="71" y="46"/>
                    </a:cubicBezTo>
                    <a:cubicBezTo>
                      <a:pt x="72" y="45"/>
                      <a:pt x="72" y="46"/>
                      <a:pt x="73" y="45"/>
                    </a:cubicBezTo>
                    <a:cubicBezTo>
                      <a:pt x="71" y="44"/>
                      <a:pt x="71" y="44"/>
                      <a:pt x="71" y="44"/>
                    </a:cubicBezTo>
                    <a:cubicBezTo>
                      <a:pt x="71" y="44"/>
                      <a:pt x="72" y="44"/>
                      <a:pt x="72" y="44"/>
                    </a:cubicBezTo>
                    <a:cubicBezTo>
                      <a:pt x="71" y="44"/>
                      <a:pt x="71" y="44"/>
                      <a:pt x="70" y="43"/>
                    </a:cubicBezTo>
                    <a:cubicBezTo>
                      <a:pt x="69" y="43"/>
                      <a:pt x="72" y="41"/>
                      <a:pt x="70" y="40"/>
                    </a:cubicBezTo>
                    <a:cubicBezTo>
                      <a:pt x="70" y="39"/>
                      <a:pt x="71" y="40"/>
                      <a:pt x="71" y="40"/>
                    </a:cubicBezTo>
                    <a:cubicBezTo>
                      <a:pt x="70" y="38"/>
                      <a:pt x="70" y="38"/>
                      <a:pt x="68" y="37"/>
                    </a:cubicBezTo>
                    <a:cubicBezTo>
                      <a:pt x="69" y="36"/>
                      <a:pt x="69" y="36"/>
                      <a:pt x="69" y="36"/>
                    </a:cubicBezTo>
                    <a:cubicBezTo>
                      <a:pt x="68" y="37"/>
                      <a:pt x="66" y="36"/>
                      <a:pt x="65" y="35"/>
                    </a:cubicBezTo>
                    <a:cubicBezTo>
                      <a:pt x="65" y="36"/>
                      <a:pt x="65" y="36"/>
                      <a:pt x="64" y="36"/>
                    </a:cubicBezTo>
                    <a:cubicBezTo>
                      <a:pt x="63" y="35"/>
                      <a:pt x="63" y="35"/>
                      <a:pt x="63" y="35"/>
                    </a:cubicBezTo>
                    <a:cubicBezTo>
                      <a:pt x="63" y="35"/>
                      <a:pt x="64" y="35"/>
                      <a:pt x="65" y="35"/>
                    </a:cubicBezTo>
                    <a:cubicBezTo>
                      <a:pt x="64" y="35"/>
                      <a:pt x="64" y="35"/>
                      <a:pt x="64" y="35"/>
                    </a:cubicBezTo>
                    <a:cubicBezTo>
                      <a:pt x="64" y="34"/>
                      <a:pt x="65" y="34"/>
                      <a:pt x="66" y="34"/>
                    </a:cubicBezTo>
                    <a:cubicBezTo>
                      <a:pt x="66" y="35"/>
                      <a:pt x="66" y="35"/>
                      <a:pt x="65" y="35"/>
                    </a:cubicBezTo>
                    <a:cubicBezTo>
                      <a:pt x="66" y="35"/>
                      <a:pt x="67" y="35"/>
                      <a:pt x="68" y="35"/>
                    </a:cubicBezTo>
                    <a:cubicBezTo>
                      <a:pt x="68" y="35"/>
                      <a:pt x="68" y="35"/>
                      <a:pt x="67" y="35"/>
                    </a:cubicBezTo>
                    <a:cubicBezTo>
                      <a:pt x="68" y="35"/>
                      <a:pt x="68" y="35"/>
                      <a:pt x="68" y="35"/>
                    </a:cubicBezTo>
                    <a:cubicBezTo>
                      <a:pt x="68" y="34"/>
                      <a:pt x="68" y="34"/>
                      <a:pt x="67" y="34"/>
                    </a:cubicBezTo>
                    <a:cubicBezTo>
                      <a:pt x="69" y="33"/>
                      <a:pt x="69" y="33"/>
                      <a:pt x="69" y="33"/>
                    </a:cubicBezTo>
                    <a:cubicBezTo>
                      <a:pt x="68" y="33"/>
                      <a:pt x="68" y="33"/>
                      <a:pt x="68" y="33"/>
                    </a:cubicBezTo>
                    <a:cubicBezTo>
                      <a:pt x="68" y="33"/>
                      <a:pt x="68" y="31"/>
                      <a:pt x="68" y="31"/>
                    </a:cubicBezTo>
                    <a:cubicBezTo>
                      <a:pt x="66" y="30"/>
                      <a:pt x="64" y="30"/>
                      <a:pt x="62" y="28"/>
                    </a:cubicBezTo>
                    <a:cubicBezTo>
                      <a:pt x="63" y="28"/>
                      <a:pt x="64" y="27"/>
                      <a:pt x="65" y="27"/>
                    </a:cubicBezTo>
                    <a:cubicBezTo>
                      <a:pt x="64" y="28"/>
                      <a:pt x="66" y="28"/>
                      <a:pt x="66" y="29"/>
                    </a:cubicBezTo>
                    <a:cubicBezTo>
                      <a:pt x="66" y="29"/>
                      <a:pt x="67" y="29"/>
                      <a:pt x="67" y="29"/>
                    </a:cubicBezTo>
                    <a:cubicBezTo>
                      <a:pt x="67" y="29"/>
                      <a:pt x="67" y="28"/>
                      <a:pt x="66" y="28"/>
                    </a:cubicBezTo>
                    <a:cubicBezTo>
                      <a:pt x="66" y="28"/>
                      <a:pt x="65" y="27"/>
                      <a:pt x="65" y="27"/>
                    </a:cubicBezTo>
                    <a:cubicBezTo>
                      <a:pt x="66" y="27"/>
                      <a:pt x="65" y="26"/>
                      <a:pt x="66" y="26"/>
                    </a:cubicBezTo>
                    <a:cubicBezTo>
                      <a:pt x="64" y="27"/>
                      <a:pt x="64" y="25"/>
                      <a:pt x="63" y="24"/>
                    </a:cubicBezTo>
                    <a:cubicBezTo>
                      <a:pt x="63" y="24"/>
                      <a:pt x="64" y="24"/>
                      <a:pt x="64" y="25"/>
                    </a:cubicBezTo>
                    <a:cubicBezTo>
                      <a:pt x="65" y="23"/>
                      <a:pt x="61" y="24"/>
                      <a:pt x="62" y="23"/>
                    </a:cubicBezTo>
                    <a:cubicBezTo>
                      <a:pt x="62" y="23"/>
                      <a:pt x="62" y="23"/>
                      <a:pt x="62" y="23"/>
                    </a:cubicBezTo>
                    <a:cubicBezTo>
                      <a:pt x="61" y="23"/>
                      <a:pt x="61" y="21"/>
                      <a:pt x="62" y="21"/>
                    </a:cubicBezTo>
                    <a:cubicBezTo>
                      <a:pt x="62" y="21"/>
                      <a:pt x="62" y="21"/>
                      <a:pt x="62" y="21"/>
                    </a:cubicBezTo>
                    <a:cubicBezTo>
                      <a:pt x="61" y="20"/>
                      <a:pt x="59" y="17"/>
                      <a:pt x="57" y="18"/>
                    </a:cubicBezTo>
                    <a:cubicBezTo>
                      <a:pt x="57" y="17"/>
                      <a:pt x="59" y="16"/>
                      <a:pt x="59" y="16"/>
                    </a:cubicBezTo>
                    <a:cubicBezTo>
                      <a:pt x="59" y="16"/>
                      <a:pt x="57" y="17"/>
                      <a:pt x="56" y="17"/>
                    </a:cubicBezTo>
                    <a:cubicBezTo>
                      <a:pt x="54" y="17"/>
                      <a:pt x="53" y="18"/>
                      <a:pt x="53" y="18"/>
                    </a:cubicBezTo>
                    <a:cubicBezTo>
                      <a:pt x="54" y="17"/>
                      <a:pt x="56" y="14"/>
                      <a:pt x="57" y="14"/>
                    </a:cubicBezTo>
                    <a:cubicBezTo>
                      <a:pt x="57" y="14"/>
                      <a:pt x="57" y="13"/>
                      <a:pt x="56" y="13"/>
                    </a:cubicBezTo>
                    <a:cubicBezTo>
                      <a:pt x="56" y="13"/>
                      <a:pt x="55" y="15"/>
                      <a:pt x="55" y="15"/>
                    </a:cubicBezTo>
                    <a:cubicBezTo>
                      <a:pt x="55" y="13"/>
                      <a:pt x="55" y="13"/>
                      <a:pt x="55" y="11"/>
                    </a:cubicBezTo>
                    <a:cubicBezTo>
                      <a:pt x="55" y="12"/>
                      <a:pt x="53" y="13"/>
                      <a:pt x="52" y="13"/>
                    </a:cubicBezTo>
                    <a:cubicBezTo>
                      <a:pt x="53" y="13"/>
                      <a:pt x="54" y="11"/>
                      <a:pt x="54" y="11"/>
                    </a:cubicBezTo>
                    <a:cubicBezTo>
                      <a:pt x="54" y="11"/>
                      <a:pt x="53" y="11"/>
                      <a:pt x="53" y="11"/>
                    </a:cubicBezTo>
                    <a:cubicBezTo>
                      <a:pt x="52" y="11"/>
                      <a:pt x="51" y="12"/>
                      <a:pt x="51" y="12"/>
                    </a:cubicBezTo>
                    <a:cubicBezTo>
                      <a:pt x="52" y="12"/>
                      <a:pt x="53" y="10"/>
                      <a:pt x="53" y="9"/>
                    </a:cubicBezTo>
                    <a:cubicBezTo>
                      <a:pt x="52" y="10"/>
                      <a:pt x="51" y="8"/>
                      <a:pt x="51" y="8"/>
                    </a:cubicBezTo>
                    <a:cubicBezTo>
                      <a:pt x="51" y="9"/>
                      <a:pt x="51" y="9"/>
                      <a:pt x="51" y="9"/>
                    </a:cubicBezTo>
                    <a:cubicBezTo>
                      <a:pt x="50" y="7"/>
                      <a:pt x="48" y="10"/>
                      <a:pt x="46" y="9"/>
                    </a:cubicBezTo>
                    <a:cubicBezTo>
                      <a:pt x="47" y="9"/>
                      <a:pt x="48" y="7"/>
                      <a:pt x="47" y="6"/>
                    </a:cubicBezTo>
                    <a:cubicBezTo>
                      <a:pt x="46" y="7"/>
                      <a:pt x="43" y="10"/>
                      <a:pt x="41" y="10"/>
                    </a:cubicBezTo>
                    <a:cubicBezTo>
                      <a:pt x="41" y="10"/>
                      <a:pt x="41" y="10"/>
                      <a:pt x="41" y="10"/>
                    </a:cubicBezTo>
                    <a:cubicBezTo>
                      <a:pt x="40" y="10"/>
                      <a:pt x="40" y="10"/>
                      <a:pt x="40" y="10"/>
                    </a:cubicBezTo>
                    <a:cubicBezTo>
                      <a:pt x="41" y="8"/>
                      <a:pt x="45" y="6"/>
                      <a:pt x="47" y="6"/>
                    </a:cubicBezTo>
                    <a:cubicBezTo>
                      <a:pt x="46" y="5"/>
                      <a:pt x="47" y="5"/>
                      <a:pt x="46" y="4"/>
                    </a:cubicBezTo>
                    <a:cubicBezTo>
                      <a:pt x="46" y="4"/>
                      <a:pt x="47" y="4"/>
                      <a:pt x="47" y="4"/>
                    </a:cubicBezTo>
                    <a:cubicBezTo>
                      <a:pt x="47" y="4"/>
                      <a:pt x="45" y="2"/>
                      <a:pt x="45" y="2"/>
                    </a:cubicBezTo>
                    <a:cubicBezTo>
                      <a:pt x="44" y="3"/>
                      <a:pt x="42" y="3"/>
                      <a:pt x="42" y="4"/>
                    </a:cubicBezTo>
                    <a:cubicBezTo>
                      <a:pt x="42" y="4"/>
                      <a:pt x="45" y="4"/>
                      <a:pt x="45" y="4"/>
                    </a:cubicBezTo>
                    <a:cubicBezTo>
                      <a:pt x="45" y="5"/>
                      <a:pt x="42" y="6"/>
                      <a:pt x="40" y="5"/>
                    </a:cubicBezTo>
                    <a:cubicBezTo>
                      <a:pt x="40" y="5"/>
                      <a:pt x="41" y="3"/>
                      <a:pt x="42" y="3"/>
                    </a:cubicBezTo>
                    <a:cubicBezTo>
                      <a:pt x="41" y="3"/>
                      <a:pt x="39" y="3"/>
                      <a:pt x="39" y="3"/>
                    </a:cubicBezTo>
                    <a:cubicBezTo>
                      <a:pt x="40" y="2"/>
                      <a:pt x="40" y="2"/>
                      <a:pt x="40" y="2"/>
                    </a:cubicBezTo>
                    <a:cubicBezTo>
                      <a:pt x="39" y="2"/>
                      <a:pt x="38" y="4"/>
                      <a:pt x="37" y="2"/>
                    </a:cubicBezTo>
                    <a:cubicBezTo>
                      <a:pt x="37" y="2"/>
                      <a:pt x="36" y="0"/>
                      <a:pt x="36" y="1"/>
                    </a:cubicBezTo>
                    <a:cubicBezTo>
                      <a:pt x="36" y="2"/>
                      <a:pt x="35" y="7"/>
                      <a:pt x="35" y="8"/>
                    </a:cubicBezTo>
                    <a:cubicBezTo>
                      <a:pt x="35" y="8"/>
                      <a:pt x="33" y="6"/>
                      <a:pt x="33" y="6"/>
                    </a:cubicBezTo>
                    <a:cubicBezTo>
                      <a:pt x="32" y="4"/>
                      <a:pt x="34" y="3"/>
                      <a:pt x="34" y="2"/>
                    </a:cubicBezTo>
                    <a:cubicBezTo>
                      <a:pt x="33" y="2"/>
                      <a:pt x="33" y="3"/>
                      <a:pt x="33" y="3"/>
                    </a:cubicBezTo>
                    <a:cubicBezTo>
                      <a:pt x="32" y="2"/>
                      <a:pt x="33" y="2"/>
                      <a:pt x="32" y="2"/>
                    </a:cubicBezTo>
                    <a:cubicBezTo>
                      <a:pt x="32" y="3"/>
                      <a:pt x="30" y="2"/>
                      <a:pt x="31" y="3"/>
                    </a:cubicBezTo>
                    <a:cubicBezTo>
                      <a:pt x="30" y="3"/>
                      <a:pt x="30" y="3"/>
                      <a:pt x="29" y="3"/>
                    </a:cubicBezTo>
                    <a:cubicBezTo>
                      <a:pt x="30" y="3"/>
                      <a:pt x="28" y="6"/>
                      <a:pt x="28" y="6"/>
                    </a:cubicBezTo>
                    <a:cubicBezTo>
                      <a:pt x="28" y="6"/>
                      <a:pt x="27" y="5"/>
                      <a:pt x="27" y="5"/>
                    </a:cubicBezTo>
                    <a:cubicBezTo>
                      <a:pt x="25" y="5"/>
                      <a:pt x="24" y="5"/>
                      <a:pt x="22" y="6"/>
                    </a:cubicBezTo>
                    <a:cubicBezTo>
                      <a:pt x="22" y="5"/>
                      <a:pt x="21" y="5"/>
                      <a:pt x="21" y="5"/>
                    </a:cubicBezTo>
                    <a:cubicBezTo>
                      <a:pt x="21" y="5"/>
                      <a:pt x="21" y="6"/>
                      <a:pt x="21" y="6"/>
                    </a:cubicBezTo>
                    <a:cubicBezTo>
                      <a:pt x="19" y="5"/>
                      <a:pt x="22" y="5"/>
                      <a:pt x="20" y="4"/>
                    </a:cubicBezTo>
                    <a:cubicBezTo>
                      <a:pt x="21" y="5"/>
                      <a:pt x="19" y="6"/>
                      <a:pt x="19" y="7"/>
                    </a:cubicBezTo>
                    <a:cubicBezTo>
                      <a:pt x="20" y="7"/>
                      <a:pt x="21" y="6"/>
                      <a:pt x="21" y="5"/>
                    </a:cubicBezTo>
                    <a:cubicBezTo>
                      <a:pt x="22" y="7"/>
                      <a:pt x="21" y="9"/>
                      <a:pt x="20" y="10"/>
                    </a:cubicBezTo>
                    <a:cubicBezTo>
                      <a:pt x="19" y="11"/>
                      <a:pt x="19" y="10"/>
                      <a:pt x="19" y="10"/>
                    </a:cubicBezTo>
                    <a:cubicBezTo>
                      <a:pt x="17" y="11"/>
                      <a:pt x="19" y="14"/>
                      <a:pt x="17" y="14"/>
                    </a:cubicBezTo>
                    <a:cubicBezTo>
                      <a:pt x="15" y="14"/>
                      <a:pt x="15" y="12"/>
                      <a:pt x="15" y="12"/>
                    </a:cubicBezTo>
                    <a:cubicBezTo>
                      <a:pt x="15" y="11"/>
                      <a:pt x="16" y="11"/>
                      <a:pt x="17" y="11"/>
                    </a:cubicBezTo>
                    <a:cubicBezTo>
                      <a:pt x="16" y="11"/>
                      <a:pt x="16" y="11"/>
                      <a:pt x="16" y="11"/>
                    </a:cubicBezTo>
                    <a:cubicBezTo>
                      <a:pt x="16" y="10"/>
                      <a:pt x="16" y="10"/>
                      <a:pt x="17" y="10"/>
                    </a:cubicBezTo>
                    <a:cubicBezTo>
                      <a:pt x="16" y="10"/>
                      <a:pt x="15" y="10"/>
                      <a:pt x="14" y="11"/>
                    </a:cubicBezTo>
                    <a:cubicBezTo>
                      <a:pt x="13" y="12"/>
                      <a:pt x="12" y="13"/>
                      <a:pt x="11" y="13"/>
                    </a:cubicBezTo>
                    <a:cubicBezTo>
                      <a:pt x="11" y="14"/>
                      <a:pt x="11" y="15"/>
                      <a:pt x="12" y="15"/>
                    </a:cubicBezTo>
                    <a:cubicBezTo>
                      <a:pt x="12" y="14"/>
                      <a:pt x="12" y="14"/>
                      <a:pt x="12" y="14"/>
                    </a:cubicBezTo>
                    <a:cubicBezTo>
                      <a:pt x="13" y="14"/>
                      <a:pt x="12" y="16"/>
                      <a:pt x="13" y="15"/>
                    </a:cubicBezTo>
                    <a:cubicBezTo>
                      <a:pt x="13" y="17"/>
                      <a:pt x="13" y="18"/>
                      <a:pt x="12" y="18"/>
                    </a:cubicBezTo>
                    <a:cubicBezTo>
                      <a:pt x="11" y="18"/>
                      <a:pt x="11" y="18"/>
                      <a:pt x="11" y="18"/>
                    </a:cubicBezTo>
                    <a:cubicBezTo>
                      <a:pt x="11" y="18"/>
                      <a:pt x="12" y="18"/>
                      <a:pt x="12" y="17"/>
                    </a:cubicBezTo>
                    <a:cubicBezTo>
                      <a:pt x="12" y="18"/>
                      <a:pt x="9" y="18"/>
                      <a:pt x="10" y="19"/>
                    </a:cubicBezTo>
                    <a:cubicBezTo>
                      <a:pt x="11" y="19"/>
                      <a:pt x="11" y="19"/>
                      <a:pt x="11" y="19"/>
                    </a:cubicBezTo>
                    <a:cubicBezTo>
                      <a:pt x="12" y="20"/>
                      <a:pt x="12" y="22"/>
                      <a:pt x="11" y="22"/>
                    </a:cubicBezTo>
                    <a:cubicBezTo>
                      <a:pt x="13" y="22"/>
                      <a:pt x="11" y="22"/>
                      <a:pt x="13" y="22"/>
                    </a:cubicBezTo>
                    <a:cubicBezTo>
                      <a:pt x="11" y="22"/>
                      <a:pt x="14" y="20"/>
                      <a:pt x="12" y="20"/>
                    </a:cubicBezTo>
                    <a:cubicBezTo>
                      <a:pt x="14" y="20"/>
                      <a:pt x="13" y="19"/>
                      <a:pt x="15" y="19"/>
                    </a:cubicBezTo>
                    <a:cubicBezTo>
                      <a:pt x="15" y="19"/>
                      <a:pt x="14" y="19"/>
                      <a:pt x="15" y="19"/>
                    </a:cubicBezTo>
                    <a:cubicBezTo>
                      <a:pt x="15" y="18"/>
                      <a:pt x="15" y="18"/>
                      <a:pt x="15" y="18"/>
                    </a:cubicBezTo>
                    <a:cubicBezTo>
                      <a:pt x="15" y="18"/>
                      <a:pt x="15" y="18"/>
                      <a:pt x="15" y="18"/>
                    </a:cubicBezTo>
                    <a:cubicBezTo>
                      <a:pt x="15" y="18"/>
                      <a:pt x="15" y="18"/>
                      <a:pt x="15" y="18"/>
                    </a:cubicBezTo>
                    <a:cubicBezTo>
                      <a:pt x="15" y="18"/>
                      <a:pt x="15" y="18"/>
                      <a:pt x="15" y="18"/>
                    </a:cubicBezTo>
                    <a:cubicBezTo>
                      <a:pt x="14" y="18"/>
                      <a:pt x="14" y="18"/>
                      <a:pt x="14" y="18"/>
                    </a:cubicBezTo>
                    <a:cubicBezTo>
                      <a:pt x="14" y="17"/>
                      <a:pt x="14" y="16"/>
                      <a:pt x="14" y="16"/>
                    </a:cubicBezTo>
                    <a:cubicBezTo>
                      <a:pt x="15" y="15"/>
                      <a:pt x="15" y="16"/>
                      <a:pt x="15" y="16"/>
                    </a:cubicBezTo>
                    <a:cubicBezTo>
                      <a:pt x="15" y="15"/>
                      <a:pt x="15" y="15"/>
                      <a:pt x="15" y="15"/>
                    </a:cubicBezTo>
                    <a:cubicBezTo>
                      <a:pt x="16" y="16"/>
                      <a:pt x="17" y="15"/>
                      <a:pt x="17" y="16"/>
                    </a:cubicBezTo>
                    <a:cubicBezTo>
                      <a:pt x="17" y="16"/>
                      <a:pt x="17" y="16"/>
                      <a:pt x="17" y="16"/>
                    </a:cubicBezTo>
                    <a:cubicBezTo>
                      <a:pt x="18" y="16"/>
                      <a:pt x="19" y="16"/>
                      <a:pt x="19" y="15"/>
                    </a:cubicBezTo>
                    <a:cubicBezTo>
                      <a:pt x="19" y="15"/>
                      <a:pt x="19" y="13"/>
                      <a:pt x="19" y="14"/>
                    </a:cubicBezTo>
                    <a:cubicBezTo>
                      <a:pt x="19" y="14"/>
                      <a:pt x="20" y="14"/>
                      <a:pt x="20" y="14"/>
                    </a:cubicBezTo>
                    <a:cubicBezTo>
                      <a:pt x="20" y="13"/>
                      <a:pt x="20" y="13"/>
                      <a:pt x="20" y="13"/>
                    </a:cubicBezTo>
                    <a:cubicBezTo>
                      <a:pt x="20" y="13"/>
                      <a:pt x="20" y="13"/>
                      <a:pt x="20" y="13"/>
                    </a:cubicBezTo>
                    <a:cubicBezTo>
                      <a:pt x="22" y="12"/>
                      <a:pt x="23" y="10"/>
                      <a:pt x="25" y="11"/>
                    </a:cubicBezTo>
                    <a:cubicBezTo>
                      <a:pt x="25" y="11"/>
                      <a:pt x="25" y="10"/>
                      <a:pt x="26" y="10"/>
                    </a:cubicBezTo>
                    <a:cubicBezTo>
                      <a:pt x="27" y="11"/>
                      <a:pt x="27" y="11"/>
                      <a:pt x="27" y="11"/>
                    </a:cubicBezTo>
                    <a:cubicBezTo>
                      <a:pt x="27" y="11"/>
                      <a:pt x="29" y="12"/>
                      <a:pt x="29" y="11"/>
                    </a:cubicBezTo>
                    <a:cubicBezTo>
                      <a:pt x="29" y="12"/>
                      <a:pt x="30" y="12"/>
                      <a:pt x="31" y="12"/>
                    </a:cubicBezTo>
                    <a:cubicBezTo>
                      <a:pt x="31" y="12"/>
                      <a:pt x="32" y="11"/>
                      <a:pt x="33" y="12"/>
                    </a:cubicBezTo>
                    <a:cubicBezTo>
                      <a:pt x="33" y="11"/>
                      <a:pt x="33" y="11"/>
                      <a:pt x="33" y="11"/>
                    </a:cubicBezTo>
                    <a:cubicBezTo>
                      <a:pt x="34" y="11"/>
                      <a:pt x="34" y="10"/>
                      <a:pt x="35" y="10"/>
                    </a:cubicBezTo>
                    <a:cubicBezTo>
                      <a:pt x="36" y="9"/>
                      <a:pt x="36" y="9"/>
                      <a:pt x="36" y="9"/>
                    </a:cubicBezTo>
                    <a:cubicBezTo>
                      <a:pt x="37" y="9"/>
                      <a:pt x="38" y="11"/>
                      <a:pt x="39" y="11"/>
                    </a:cubicBezTo>
                    <a:cubicBezTo>
                      <a:pt x="39" y="11"/>
                      <a:pt x="38" y="11"/>
                      <a:pt x="38" y="11"/>
                    </a:cubicBezTo>
                    <a:cubicBezTo>
                      <a:pt x="39" y="12"/>
                      <a:pt x="40" y="12"/>
                      <a:pt x="41" y="12"/>
                    </a:cubicBezTo>
                    <a:cubicBezTo>
                      <a:pt x="41" y="12"/>
                      <a:pt x="42" y="12"/>
                      <a:pt x="43" y="13"/>
                    </a:cubicBezTo>
                    <a:cubicBezTo>
                      <a:pt x="43" y="13"/>
                      <a:pt x="43" y="13"/>
                      <a:pt x="44" y="13"/>
                    </a:cubicBezTo>
                    <a:cubicBezTo>
                      <a:pt x="44" y="13"/>
                      <a:pt x="44" y="13"/>
                      <a:pt x="43" y="13"/>
                    </a:cubicBezTo>
                    <a:cubicBezTo>
                      <a:pt x="43" y="13"/>
                      <a:pt x="44" y="14"/>
                      <a:pt x="44" y="14"/>
                    </a:cubicBezTo>
                    <a:cubicBezTo>
                      <a:pt x="44" y="14"/>
                      <a:pt x="44" y="14"/>
                      <a:pt x="44" y="14"/>
                    </a:cubicBezTo>
                    <a:cubicBezTo>
                      <a:pt x="44" y="14"/>
                      <a:pt x="44" y="14"/>
                      <a:pt x="44" y="14"/>
                    </a:cubicBezTo>
                    <a:cubicBezTo>
                      <a:pt x="44" y="14"/>
                      <a:pt x="44" y="14"/>
                      <a:pt x="45" y="14"/>
                    </a:cubicBezTo>
                    <a:cubicBezTo>
                      <a:pt x="44" y="15"/>
                      <a:pt x="44" y="15"/>
                      <a:pt x="44" y="15"/>
                    </a:cubicBezTo>
                    <a:cubicBezTo>
                      <a:pt x="44" y="15"/>
                      <a:pt x="45" y="15"/>
                      <a:pt x="45" y="15"/>
                    </a:cubicBezTo>
                    <a:cubicBezTo>
                      <a:pt x="45" y="15"/>
                      <a:pt x="45" y="15"/>
                      <a:pt x="45" y="14"/>
                    </a:cubicBezTo>
                    <a:cubicBezTo>
                      <a:pt x="46" y="14"/>
                      <a:pt x="46" y="14"/>
                      <a:pt x="46" y="14"/>
                    </a:cubicBezTo>
                    <a:cubicBezTo>
                      <a:pt x="46" y="15"/>
                      <a:pt x="47" y="14"/>
                      <a:pt x="47" y="16"/>
                    </a:cubicBezTo>
                    <a:cubicBezTo>
                      <a:pt x="48" y="15"/>
                      <a:pt x="49" y="17"/>
                      <a:pt x="50" y="16"/>
                    </a:cubicBezTo>
                    <a:cubicBezTo>
                      <a:pt x="50" y="16"/>
                      <a:pt x="50" y="16"/>
                      <a:pt x="50" y="16"/>
                    </a:cubicBezTo>
                    <a:cubicBezTo>
                      <a:pt x="50" y="16"/>
                      <a:pt x="50" y="17"/>
                      <a:pt x="51" y="17"/>
                    </a:cubicBezTo>
                    <a:cubicBezTo>
                      <a:pt x="50" y="18"/>
                      <a:pt x="50" y="18"/>
                      <a:pt x="50" y="18"/>
                    </a:cubicBezTo>
                    <a:cubicBezTo>
                      <a:pt x="52" y="18"/>
                      <a:pt x="52" y="18"/>
                      <a:pt x="52" y="18"/>
                    </a:cubicBezTo>
                    <a:cubicBezTo>
                      <a:pt x="52" y="19"/>
                      <a:pt x="52" y="19"/>
                      <a:pt x="51" y="19"/>
                    </a:cubicBezTo>
                    <a:cubicBezTo>
                      <a:pt x="53" y="20"/>
                      <a:pt x="52" y="20"/>
                      <a:pt x="54" y="20"/>
                    </a:cubicBezTo>
                    <a:cubicBezTo>
                      <a:pt x="54" y="21"/>
                      <a:pt x="54" y="21"/>
                      <a:pt x="54" y="21"/>
                    </a:cubicBezTo>
                    <a:cubicBezTo>
                      <a:pt x="54" y="21"/>
                      <a:pt x="55" y="21"/>
                      <a:pt x="55" y="22"/>
                    </a:cubicBezTo>
                    <a:cubicBezTo>
                      <a:pt x="55" y="23"/>
                      <a:pt x="58" y="26"/>
                      <a:pt x="58" y="30"/>
                    </a:cubicBezTo>
                    <a:cubicBezTo>
                      <a:pt x="60" y="28"/>
                      <a:pt x="58" y="31"/>
                      <a:pt x="60" y="31"/>
                    </a:cubicBezTo>
                    <a:cubicBezTo>
                      <a:pt x="59" y="31"/>
                      <a:pt x="59" y="32"/>
                      <a:pt x="58" y="31"/>
                    </a:cubicBezTo>
                    <a:cubicBezTo>
                      <a:pt x="60" y="32"/>
                      <a:pt x="58" y="34"/>
                      <a:pt x="60" y="34"/>
                    </a:cubicBezTo>
                    <a:cubicBezTo>
                      <a:pt x="60" y="34"/>
                      <a:pt x="59" y="34"/>
                      <a:pt x="59" y="34"/>
                    </a:cubicBezTo>
                    <a:cubicBezTo>
                      <a:pt x="59" y="34"/>
                      <a:pt x="60" y="35"/>
                      <a:pt x="60" y="35"/>
                    </a:cubicBezTo>
                    <a:cubicBezTo>
                      <a:pt x="59" y="35"/>
                      <a:pt x="59" y="35"/>
                      <a:pt x="59" y="35"/>
                    </a:cubicBezTo>
                    <a:cubicBezTo>
                      <a:pt x="59" y="36"/>
                      <a:pt x="61" y="36"/>
                      <a:pt x="63" y="35"/>
                    </a:cubicBezTo>
                    <a:cubicBezTo>
                      <a:pt x="62" y="36"/>
                      <a:pt x="62" y="36"/>
                      <a:pt x="63" y="37"/>
                    </a:cubicBezTo>
                    <a:cubicBezTo>
                      <a:pt x="63" y="37"/>
                      <a:pt x="63" y="38"/>
                      <a:pt x="62" y="37"/>
                    </a:cubicBezTo>
                    <a:cubicBezTo>
                      <a:pt x="62" y="37"/>
                      <a:pt x="62" y="40"/>
                      <a:pt x="64" y="40"/>
                    </a:cubicBezTo>
                    <a:cubicBezTo>
                      <a:pt x="63" y="40"/>
                      <a:pt x="64" y="41"/>
                      <a:pt x="64" y="41"/>
                    </a:cubicBezTo>
                    <a:cubicBezTo>
                      <a:pt x="64" y="42"/>
                      <a:pt x="64" y="42"/>
                      <a:pt x="64" y="43"/>
                    </a:cubicBezTo>
                    <a:cubicBezTo>
                      <a:pt x="65" y="43"/>
                      <a:pt x="65" y="43"/>
                      <a:pt x="65" y="43"/>
                    </a:cubicBezTo>
                    <a:cubicBezTo>
                      <a:pt x="66" y="43"/>
                      <a:pt x="65" y="44"/>
                      <a:pt x="65" y="45"/>
                    </a:cubicBezTo>
                    <a:cubicBezTo>
                      <a:pt x="65" y="45"/>
                      <a:pt x="65" y="45"/>
                      <a:pt x="65" y="45"/>
                    </a:cubicBezTo>
                    <a:cubicBezTo>
                      <a:pt x="65" y="47"/>
                      <a:pt x="66" y="46"/>
                      <a:pt x="65" y="48"/>
                    </a:cubicBezTo>
                    <a:cubicBezTo>
                      <a:pt x="66" y="48"/>
                      <a:pt x="66" y="48"/>
                      <a:pt x="66" y="48"/>
                    </a:cubicBezTo>
                    <a:cubicBezTo>
                      <a:pt x="68" y="48"/>
                      <a:pt x="65" y="50"/>
                      <a:pt x="66" y="51"/>
                    </a:cubicBezTo>
                    <a:cubicBezTo>
                      <a:pt x="66" y="50"/>
                      <a:pt x="66" y="50"/>
                      <a:pt x="66" y="50"/>
                    </a:cubicBezTo>
                    <a:cubicBezTo>
                      <a:pt x="67" y="51"/>
                      <a:pt x="64" y="53"/>
                      <a:pt x="64" y="53"/>
                    </a:cubicBezTo>
                    <a:cubicBezTo>
                      <a:pt x="63" y="53"/>
                      <a:pt x="63" y="53"/>
                      <a:pt x="63" y="53"/>
                    </a:cubicBezTo>
                    <a:cubicBezTo>
                      <a:pt x="62" y="55"/>
                      <a:pt x="64" y="53"/>
                      <a:pt x="65" y="54"/>
                    </a:cubicBezTo>
                    <a:cubicBezTo>
                      <a:pt x="64" y="55"/>
                      <a:pt x="63" y="54"/>
                      <a:pt x="63" y="55"/>
                    </a:cubicBezTo>
                    <a:cubicBezTo>
                      <a:pt x="62" y="55"/>
                      <a:pt x="65" y="57"/>
                      <a:pt x="64" y="59"/>
                    </a:cubicBezTo>
                    <a:cubicBezTo>
                      <a:pt x="64" y="58"/>
                      <a:pt x="65" y="58"/>
                      <a:pt x="65" y="59"/>
                    </a:cubicBezTo>
                    <a:cubicBezTo>
                      <a:pt x="65" y="60"/>
                      <a:pt x="63" y="61"/>
                      <a:pt x="64" y="62"/>
                    </a:cubicBezTo>
                    <a:cubicBezTo>
                      <a:pt x="64" y="62"/>
                      <a:pt x="64" y="62"/>
                      <a:pt x="64" y="62"/>
                    </a:cubicBezTo>
                    <a:cubicBezTo>
                      <a:pt x="64" y="63"/>
                      <a:pt x="64" y="65"/>
                      <a:pt x="65" y="65"/>
                    </a:cubicBezTo>
                    <a:cubicBezTo>
                      <a:pt x="63" y="65"/>
                      <a:pt x="64" y="66"/>
                      <a:pt x="64" y="68"/>
                    </a:cubicBezTo>
                    <a:cubicBezTo>
                      <a:pt x="64" y="69"/>
                      <a:pt x="64" y="70"/>
                      <a:pt x="63" y="69"/>
                    </a:cubicBezTo>
                    <a:cubicBezTo>
                      <a:pt x="63" y="69"/>
                      <a:pt x="62" y="71"/>
                      <a:pt x="62" y="71"/>
                    </a:cubicBezTo>
                    <a:cubicBezTo>
                      <a:pt x="62" y="71"/>
                      <a:pt x="62" y="71"/>
                      <a:pt x="62" y="71"/>
                    </a:cubicBezTo>
                    <a:cubicBezTo>
                      <a:pt x="61" y="72"/>
                      <a:pt x="62" y="73"/>
                      <a:pt x="62" y="74"/>
                    </a:cubicBezTo>
                    <a:cubicBezTo>
                      <a:pt x="62" y="74"/>
                      <a:pt x="62" y="74"/>
                      <a:pt x="61" y="74"/>
                    </a:cubicBezTo>
                    <a:cubicBezTo>
                      <a:pt x="60" y="75"/>
                      <a:pt x="60" y="76"/>
                      <a:pt x="61" y="78"/>
                    </a:cubicBezTo>
                    <a:cubicBezTo>
                      <a:pt x="60" y="78"/>
                      <a:pt x="60" y="78"/>
                      <a:pt x="60" y="78"/>
                    </a:cubicBezTo>
                    <a:cubicBezTo>
                      <a:pt x="60" y="78"/>
                      <a:pt x="57" y="79"/>
                      <a:pt x="57" y="81"/>
                    </a:cubicBezTo>
                    <a:cubicBezTo>
                      <a:pt x="57" y="81"/>
                      <a:pt x="56" y="81"/>
                      <a:pt x="56" y="81"/>
                    </a:cubicBezTo>
                    <a:cubicBezTo>
                      <a:pt x="56" y="82"/>
                      <a:pt x="55" y="83"/>
                      <a:pt x="54" y="83"/>
                    </a:cubicBezTo>
                    <a:cubicBezTo>
                      <a:pt x="53" y="84"/>
                      <a:pt x="52" y="84"/>
                      <a:pt x="53" y="86"/>
                    </a:cubicBezTo>
                    <a:cubicBezTo>
                      <a:pt x="52" y="87"/>
                      <a:pt x="52" y="87"/>
                      <a:pt x="52" y="87"/>
                    </a:cubicBezTo>
                    <a:cubicBezTo>
                      <a:pt x="54" y="86"/>
                      <a:pt x="53" y="89"/>
                      <a:pt x="54" y="89"/>
                    </a:cubicBezTo>
                    <a:cubicBezTo>
                      <a:pt x="54" y="89"/>
                      <a:pt x="52" y="89"/>
                      <a:pt x="52" y="88"/>
                    </a:cubicBezTo>
                    <a:cubicBezTo>
                      <a:pt x="53" y="88"/>
                      <a:pt x="53" y="88"/>
                      <a:pt x="53" y="88"/>
                    </a:cubicBezTo>
                    <a:cubicBezTo>
                      <a:pt x="52" y="87"/>
                      <a:pt x="50" y="89"/>
                      <a:pt x="50" y="88"/>
                    </a:cubicBezTo>
                    <a:cubicBezTo>
                      <a:pt x="47" y="90"/>
                      <a:pt x="43" y="90"/>
                      <a:pt x="40" y="90"/>
                    </a:cubicBezTo>
                    <a:cubicBezTo>
                      <a:pt x="40" y="91"/>
                      <a:pt x="40" y="91"/>
                      <a:pt x="40" y="91"/>
                    </a:cubicBezTo>
                    <a:cubicBezTo>
                      <a:pt x="39" y="91"/>
                      <a:pt x="39" y="91"/>
                      <a:pt x="39" y="91"/>
                    </a:cubicBezTo>
                    <a:cubicBezTo>
                      <a:pt x="39" y="91"/>
                      <a:pt x="39" y="90"/>
                      <a:pt x="39" y="90"/>
                    </a:cubicBezTo>
                    <a:cubicBezTo>
                      <a:pt x="39" y="89"/>
                      <a:pt x="38" y="91"/>
                      <a:pt x="38" y="91"/>
                    </a:cubicBezTo>
                    <a:cubicBezTo>
                      <a:pt x="36" y="90"/>
                      <a:pt x="39" y="89"/>
                      <a:pt x="38" y="89"/>
                    </a:cubicBezTo>
                    <a:cubicBezTo>
                      <a:pt x="38" y="89"/>
                      <a:pt x="38" y="89"/>
                      <a:pt x="38" y="89"/>
                    </a:cubicBezTo>
                    <a:cubicBezTo>
                      <a:pt x="38" y="90"/>
                      <a:pt x="38" y="90"/>
                      <a:pt x="38" y="90"/>
                    </a:cubicBezTo>
                    <a:cubicBezTo>
                      <a:pt x="37" y="90"/>
                      <a:pt x="37" y="91"/>
                      <a:pt x="36" y="91"/>
                    </a:cubicBezTo>
                    <a:cubicBezTo>
                      <a:pt x="35" y="90"/>
                      <a:pt x="36" y="90"/>
                      <a:pt x="36" y="90"/>
                    </a:cubicBezTo>
                    <a:cubicBezTo>
                      <a:pt x="36" y="89"/>
                      <a:pt x="36" y="89"/>
                      <a:pt x="35" y="89"/>
                    </a:cubicBezTo>
                    <a:cubicBezTo>
                      <a:pt x="35" y="89"/>
                      <a:pt x="34" y="89"/>
                      <a:pt x="34" y="89"/>
                    </a:cubicBezTo>
                    <a:cubicBezTo>
                      <a:pt x="34" y="90"/>
                      <a:pt x="34" y="90"/>
                      <a:pt x="34" y="90"/>
                    </a:cubicBezTo>
                    <a:cubicBezTo>
                      <a:pt x="33" y="91"/>
                      <a:pt x="33" y="90"/>
                      <a:pt x="33" y="91"/>
                    </a:cubicBezTo>
                    <a:cubicBezTo>
                      <a:pt x="33" y="89"/>
                      <a:pt x="28" y="89"/>
                      <a:pt x="28" y="88"/>
                    </a:cubicBezTo>
                    <a:cubicBezTo>
                      <a:pt x="26" y="88"/>
                      <a:pt x="26" y="87"/>
                      <a:pt x="25" y="87"/>
                    </a:cubicBezTo>
                    <a:cubicBezTo>
                      <a:pt x="25" y="87"/>
                      <a:pt x="24" y="88"/>
                      <a:pt x="23" y="88"/>
                    </a:cubicBezTo>
                    <a:cubicBezTo>
                      <a:pt x="25" y="86"/>
                      <a:pt x="23" y="86"/>
                      <a:pt x="23" y="83"/>
                    </a:cubicBezTo>
                    <a:cubicBezTo>
                      <a:pt x="23" y="85"/>
                      <a:pt x="21" y="82"/>
                      <a:pt x="20" y="84"/>
                    </a:cubicBezTo>
                    <a:cubicBezTo>
                      <a:pt x="20" y="83"/>
                      <a:pt x="21" y="83"/>
                      <a:pt x="21" y="82"/>
                    </a:cubicBezTo>
                    <a:cubicBezTo>
                      <a:pt x="20" y="82"/>
                      <a:pt x="19" y="81"/>
                      <a:pt x="19" y="80"/>
                    </a:cubicBezTo>
                    <a:cubicBezTo>
                      <a:pt x="18" y="79"/>
                      <a:pt x="18" y="78"/>
                      <a:pt x="17" y="77"/>
                    </a:cubicBezTo>
                    <a:cubicBezTo>
                      <a:pt x="16" y="77"/>
                      <a:pt x="16" y="78"/>
                      <a:pt x="15" y="78"/>
                    </a:cubicBezTo>
                    <a:cubicBezTo>
                      <a:pt x="16" y="76"/>
                      <a:pt x="16" y="76"/>
                      <a:pt x="16" y="76"/>
                    </a:cubicBezTo>
                    <a:cubicBezTo>
                      <a:pt x="16" y="75"/>
                      <a:pt x="14" y="76"/>
                      <a:pt x="15" y="75"/>
                    </a:cubicBezTo>
                    <a:cubicBezTo>
                      <a:pt x="14" y="75"/>
                      <a:pt x="14" y="76"/>
                      <a:pt x="14" y="75"/>
                    </a:cubicBezTo>
                    <a:cubicBezTo>
                      <a:pt x="13" y="73"/>
                      <a:pt x="12" y="71"/>
                      <a:pt x="10" y="69"/>
                    </a:cubicBezTo>
                    <a:cubicBezTo>
                      <a:pt x="9" y="66"/>
                      <a:pt x="8" y="64"/>
                      <a:pt x="9" y="61"/>
                    </a:cubicBezTo>
                    <a:cubicBezTo>
                      <a:pt x="9" y="62"/>
                      <a:pt x="8" y="61"/>
                      <a:pt x="8" y="61"/>
                    </a:cubicBezTo>
                    <a:cubicBezTo>
                      <a:pt x="8" y="61"/>
                      <a:pt x="7" y="61"/>
                      <a:pt x="7" y="61"/>
                    </a:cubicBezTo>
                    <a:cubicBezTo>
                      <a:pt x="7" y="61"/>
                      <a:pt x="7" y="61"/>
                      <a:pt x="7" y="60"/>
                    </a:cubicBezTo>
                    <a:cubicBezTo>
                      <a:pt x="7" y="59"/>
                      <a:pt x="8" y="59"/>
                      <a:pt x="8" y="59"/>
                    </a:cubicBezTo>
                    <a:cubicBezTo>
                      <a:pt x="6" y="59"/>
                      <a:pt x="7" y="57"/>
                      <a:pt x="6" y="57"/>
                    </a:cubicBezTo>
                    <a:cubicBezTo>
                      <a:pt x="6" y="57"/>
                      <a:pt x="6" y="57"/>
                      <a:pt x="6" y="57"/>
                    </a:cubicBezTo>
                    <a:cubicBezTo>
                      <a:pt x="4" y="57"/>
                      <a:pt x="3" y="59"/>
                      <a:pt x="1" y="60"/>
                    </a:cubicBezTo>
                    <a:cubicBezTo>
                      <a:pt x="3" y="60"/>
                      <a:pt x="0" y="63"/>
                      <a:pt x="2" y="64"/>
                    </a:cubicBezTo>
                    <a:cubicBezTo>
                      <a:pt x="2" y="65"/>
                      <a:pt x="2" y="64"/>
                      <a:pt x="1" y="65"/>
                    </a:cubicBezTo>
                    <a:cubicBezTo>
                      <a:pt x="2" y="65"/>
                      <a:pt x="3" y="65"/>
                      <a:pt x="3" y="66"/>
                    </a:cubicBezTo>
                    <a:cubicBezTo>
                      <a:pt x="2" y="66"/>
                      <a:pt x="2" y="66"/>
                      <a:pt x="2" y="66"/>
                    </a:cubicBezTo>
                    <a:cubicBezTo>
                      <a:pt x="4" y="69"/>
                      <a:pt x="3" y="70"/>
                      <a:pt x="5" y="74"/>
                    </a:cubicBezTo>
                    <a:cubicBezTo>
                      <a:pt x="5" y="73"/>
                      <a:pt x="5" y="73"/>
                      <a:pt x="5" y="73"/>
                    </a:cubicBezTo>
                    <a:cubicBezTo>
                      <a:pt x="5" y="74"/>
                      <a:pt x="5" y="74"/>
                      <a:pt x="5" y="74"/>
                    </a:cubicBezTo>
                    <a:cubicBezTo>
                      <a:pt x="7" y="74"/>
                      <a:pt x="4" y="73"/>
                      <a:pt x="6" y="73"/>
                    </a:cubicBezTo>
                    <a:cubicBezTo>
                      <a:pt x="5" y="74"/>
                      <a:pt x="9" y="77"/>
                      <a:pt x="7" y="79"/>
                    </a:cubicBezTo>
                    <a:cubicBezTo>
                      <a:pt x="8" y="80"/>
                      <a:pt x="8" y="78"/>
                      <a:pt x="8" y="79"/>
                    </a:cubicBezTo>
                    <a:cubicBezTo>
                      <a:pt x="8" y="79"/>
                      <a:pt x="8" y="79"/>
                      <a:pt x="8" y="79"/>
                    </a:cubicBezTo>
                    <a:cubicBezTo>
                      <a:pt x="9" y="79"/>
                      <a:pt x="9" y="79"/>
                      <a:pt x="9" y="79"/>
                    </a:cubicBezTo>
                    <a:cubicBezTo>
                      <a:pt x="9" y="80"/>
                      <a:pt x="9" y="80"/>
                      <a:pt x="8" y="81"/>
                    </a:cubicBezTo>
                    <a:cubicBezTo>
                      <a:pt x="8" y="81"/>
                      <a:pt x="8" y="80"/>
                      <a:pt x="8" y="80"/>
                    </a:cubicBezTo>
                    <a:cubicBezTo>
                      <a:pt x="8" y="81"/>
                      <a:pt x="10" y="82"/>
                      <a:pt x="10" y="83"/>
                    </a:cubicBezTo>
                    <a:cubicBezTo>
                      <a:pt x="9" y="82"/>
                      <a:pt x="9" y="82"/>
                      <a:pt x="9" y="82"/>
                    </a:cubicBezTo>
                    <a:cubicBezTo>
                      <a:pt x="12" y="84"/>
                      <a:pt x="14" y="87"/>
                      <a:pt x="17" y="88"/>
                    </a:cubicBezTo>
                    <a:cubicBezTo>
                      <a:pt x="17" y="88"/>
                      <a:pt x="17" y="88"/>
                      <a:pt x="17" y="88"/>
                    </a:cubicBezTo>
                    <a:cubicBezTo>
                      <a:pt x="19" y="89"/>
                      <a:pt x="18" y="89"/>
                      <a:pt x="20" y="91"/>
                    </a:cubicBezTo>
                    <a:cubicBezTo>
                      <a:pt x="20" y="91"/>
                      <a:pt x="20" y="91"/>
                      <a:pt x="20" y="91"/>
                    </a:cubicBezTo>
                    <a:cubicBezTo>
                      <a:pt x="21" y="91"/>
                      <a:pt x="21" y="91"/>
                      <a:pt x="22" y="91"/>
                    </a:cubicBezTo>
                    <a:cubicBezTo>
                      <a:pt x="21" y="91"/>
                      <a:pt x="22" y="93"/>
                      <a:pt x="21" y="93"/>
                    </a:cubicBezTo>
                    <a:cubicBezTo>
                      <a:pt x="24" y="93"/>
                      <a:pt x="23" y="93"/>
                      <a:pt x="25" y="92"/>
                    </a:cubicBezTo>
                    <a:cubicBezTo>
                      <a:pt x="25" y="93"/>
                      <a:pt x="25" y="93"/>
                      <a:pt x="25" y="93"/>
                    </a:cubicBezTo>
                    <a:cubicBezTo>
                      <a:pt x="26" y="93"/>
                      <a:pt x="26" y="92"/>
                      <a:pt x="27" y="93"/>
                    </a:cubicBezTo>
                    <a:cubicBezTo>
                      <a:pt x="26" y="93"/>
                      <a:pt x="27" y="94"/>
                      <a:pt x="26" y="94"/>
                    </a:cubicBezTo>
                    <a:cubicBezTo>
                      <a:pt x="28" y="97"/>
                      <a:pt x="30" y="94"/>
                      <a:pt x="30" y="97"/>
                    </a:cubicBezTo>
                    <a:cubicBezTo>
                      <a:pt x="32" y="95"/>
                      <a:pt x="29" y="95"/>
                      <a:pt x="29" y="95"/>
                    </a:cubicBezTo>
                    <a:cubicBezTo>
                      <a:pt x="29" y="94"/>
                      <a:pt x="31" y="94"/>
                      <a:pt x="31" y="94"/>
                    </a:cubicBezTo>
                    <a:cubicBezTo>
                      <a:pt x="32" y="94"/>
                      <a:pt x="32" y="97"/>
                      <a:pt x="34" y="98"/>
                    </a:cubicBezTo>
                    <a:cubicBezTo>
                      <a:pt x="34" y="97"/>
                      <a:pt x="34" y="98"/>
                      <a:pt x="34" y="98"/>
                    </a:cubicBezTo>
                    <a:cubicBezTo>
                      <a:pt x="35" y="98"/>
                      <a:pt x="36" y="97"/>
                      <a:pt x="36" y="98"/>
                    </a:cubicBezTo>
                    <a:cubicBezTo>
                      <a:pt x="37" y="97"/>
                      <a:pt x="38" y="98"/>
                      <a:pt x="38" y="97"/>
                    </a:cubicBezTo>
                    <a:cubicBezTo>
                      <a:pt x="38" y="97"/>
                      <a:pt x="38" y="97"/>
                      <a:pt x="37" y="97"/>
                    </a:cubicBezTo>
                    <a:cubicBezTo>
                      <a:pt x="37" y="97"/>
                      <a:pt x="36" y="97"/>
                      <a:pt x="36" y="97"/>
                    </a:cubicBezTo>
                    <a:cubicBezTo>
                      <a:pt x="37" y="97"/>
                      <a:pt x="38" y="95"/>
                      <a:pt x="40" y="96"/>
                    </a:cubicBezTo>
                    <a:cubicBezTo>
                      <a:pt x="40" y="96"/>
                      <a:pt x="39" y="96"/>
                      <a:pt x="39" y="97"/>
                    </a:cubicBezTo>
                    <a:cubicBezTo>
                      <a:pt x="40" y="97"/>
                      <a:pt x="40" y="96"/>
                      <a:pt x="41" y="97"/>
                    </a:cubicBezTo>
                    <a:cubicBezTo>
                      <a:pt x="41" y="98"/>
                      <a:pt x="38" y="97"/>
                      <a:pt x="37" y="98"/>
                    </a:cubicBezTo>
                    <a:cubicBezTo>
                      <a:pt x="37" y="99"/>
                      <a:pt x="39" y="97"/>
                      <a:pt x="39" y="99"/>
                    </a:cubicBezTo>
                    <a:cubicBezTo>
                      <a:pt x="40" y="97"/>
                      <a:pt x="41" y="99"/>
                      <a:pt x="42" y="97"/>
                    </a:cubicBezTo>
                    <a:cubicBezTo>
                      <a:pt x="42" y="98"/>
                      <a:pt x="42" y="98"/>
                      <a:pt x="42" y="98"/>
                    </a:cubicBezTo>
                    <a:cubicBezTo>
                      <a:pt x="43" y="98"/>
                      <a:pt x="43" y="98"/>
                      <a:pt x="43" y="98"/>
                    </a:cubicBezTo>
                    <a:cubicBezTo>
                      <a:pt x="43" y="99"/>
                      <a:pt x="43" y="99"/>
                      <a:pt x="43" y="99"/>
                    </a:cubicBezTo>
                    <a:cubicBezTo>
                      <a:pt x="44" y="98"/>
                      <a:pt x="45" y="100"/>
                      <a:pt x="47" y="99"/>
                    </a:cubicBezTo>
                    <a:cubicBezTo>
                      <a:pt x="44" y="99"/>
                      <a:pt x="46" y="98"/>
                      <a:pt x="45" y="97"/>
                    </a:cubicBezTo>
                    <a:cubicBezTo>
                      <a:pt x="47" y="95"/>
                      <a:pt x="47" y="99"/>
                      <a:pt x="50" y="98"/>
                    </a:cubicBezTo>
                    <a:cubicBezTo>
                      <a:pt x="50" y="98"/>
                      <a:pt x="48" y="98"/>
                      <a:pt x="49" y="97"/>
                    </a:cubicBezTo>
                    <a:cubicBezTo>
                      <a:pt x="50" y="97"/>
                      <a:pt x="50" y="97"/>
                      <a:pt x="51" y="97"/>
                    </a:cubicBezTo>
                    <a:cubicBezTo>
                      <a:pt x="53" y="96"/>
                      <a:pt x="50" y="97"/>
                      <a:pt x="51" y="96"/>
                    </a:cubicBezTo>
                    <a:cubicBezTo>
                      <a:pt x="52" y="96"/>
                      <a:pt x="52" y="95"/>
                      <a:pt x="53" y="94"/>
                    </a:cubicBezTo>
                    <a:cubicBezTo>
                      <a:pt x="53" y="95"/>
                      <a:pt x="53" y="95"/>
                      <a:pt x="53" y="95"/>
                    </a:cubicBezTo>
                    <a:cubicBezTo>
                      <a:pt x="56" y="94"/>
                      <a:pt x="53" y="93"/>
                      <a:pt x="55" y="92"/>
                    </a:cubicBezTo>
                    <a:cubicBezTo>
                      <a:pt x="55" y="94"/>
                      <a:pt x="55" y="94"/>
                      <a:pt x="55" y="94"/>
                    </a:cubicBezTo>
                    <a:cubicBezTo>
                      <a:pt x="56" y="93"/>
                      <a:pt x="56" y="93"/>
                      <a:pt x="56" y="93"/>
                    </a:cubicBezTo>
                    <a:cubicBezTo>
                      <a:pt x="56" y="94"/>
                      <a:pt x="56" y="94"/>
                      <a:pt x="56" y="94"/>
                    </a:cubicBezTo>
                    <a:cubicBezTo>
                      <a:pt x="57" y="92"/>
                      <a:pt x="57" y="92"/>
                      <a:pt x="58" y="92"/>
                    </a:cubicBezTo>
                    <a:cubicBezTo>
                      <a:pt x="58" y="91"/>
                      <a:pt x="57" y="90"/>
                      <a:pt x="58" y="90"/>
                    </a:cubicBezTo>
                    <a:cubicBezTo>
                      <a:pt x="59" y="90"/>
                      <a:pt x="58" y="91"/>
                      <a:pt x="59" y="89"/>
                    </a:cubicBezTo>
                    <a:cubicBezTo>
                      <a:pt x="60" y="90"/>
                      <a:pt x="60" y="91"/>
                      <a:pt x="59" y="91"/>
                    </a:cubicBezTo>
                    <a:cubicBezTo>
                      <a:pt x="59" y="91"/>
                      <a:pt x="59" y="91"/>
                      <a:pt x="59" y="92"/>
                    </a:cubicBezTo>
                    <a:cubicBezTo>
                      <a:pt x="60" y="92"/>
                      <a:pt x="61" y="90"/>
                      <a:pt x="61" y="90"/>
                    </a:cubicBezTo>
                    <a:cubicBezTo>
                      <a:pt x="61" y="90"/>
                      <a:pt x="61" y="90"/>
                      <a:pt x="60" y="90"/>
                    </a:cubicBezTo>
                    <a:cubicBezTo>
                      <a:pt x="61" y="88"/>
                      <a:pt x="61" y="88"/>
                      <a:pt x="61" y="88"/>
                    </a:cubicBezTo>
                    <a:cubicBezTo>
                      <a:pt x="62" y="88"/>
                      <a:pt x="62" y="88"/>
                      <a:pt x="62" y="88"/>
                    </a:cubicBezTo>
                    <a:cubicBezTo>
                      <a:pt x="62" y="88"/>
                      <a:pt x="62" y="87"/>
                      <a:pt x="62" y="87"/>
                    </a:cubicBezTo>
                    <a:cubicBezTo>
                      <a:pt x="63" y="88"/>
                      <a:pt x="63" y="88"/>
                      <a:pt x="63" y="89"/>
                    </a:cubicBezTo>
                    <a:cubicBezTo>
                      <a:pt x="64" y="87"/>
                      <a:pt x="64" y="87"/>
                      <a:pt x="64" y="87"/>
                    </a:cubicBezTo>
                    <a:cubicBezTo>
                      <a:pt x="64" y="87"/>
                      <a:pt x="65" y="86"/>
                      <a:pt x="65" y="87"/>
                    </a:cubicBezTo>
                    <a:cubicBezTo>
                      <a:pt x="66" y="86"/>
                      <a:pt x="66" y="83"/>
                      <a:pt x="67" y="82"/>
                    </a:cubicBezTo>
                    <a:cubicBezTo>
                      <a:pt x="67" y="82"/>
                      <a:pt x="67" y="82"/>
                      <a:pt x="67" y="82"/>
                    </a:cubicBezTo>
                    <a:cubicBezTo>
                      <a:pt x="68" y="80"/>
                      <a:pt x="69" y="80"/>
                      <a:pt x="69" y="78"/>
                    </a:cubicBezTo>
                    <a:cubicBezTo>
                      <a:pt x="71" y="77"/>
                      <a:pt x="71" y="77"/>
                      <a:pt x="71" y="77"/>
                    </a:cubicBezTo>
                    <a:cubicBezTo>
                      <a:pt x="71" y="76"/>
                      <a:pt x="69" y="78"/>
                      <a:pt x="69" y="75"/>
                    </a:cubicBezTo>
                    <a:cubicBezTo>
                      <a:pt x="69" y="74"/>
                      <a:pt x="70" y="75"/>
                      <a:pt x="71" y="75"/>
                    </a:cubicBezTo>
                    <a:cubicBezTo>
                      <a:pt x="71" y="74"/>
                      <a:pt x="70" y="72"/>
                      <a:pt x="71" y="71"/>
                    </a:cubicBezTo>
                    <a:cubicBezTo>
                      <a:pt x="71" y="72"/>
                      <a:pt x="71" y="72"/>
                      <a:pt x="71" y="72"/>
                    </a:cubicBezTo>
                    <a:close/>
                    <a:moveTo>
                      <a:pt x="73" y="56"/>
                    </a:moveTo>
                    <a:cubicBezTo>
                      <a:pt x="73" y="56"/>
                      <a:pt x="74" y="57"/>
                      <a:pt x="73" y="57"/>
                    </a:cubicBezTo>
                    <a:cubicBezTo>
                      <a:pt x="72" y="57"/>
                      <a:pt x="72" y="57"/>
                      <a:pt x="73" y="56"/>
                    </a:cubicBezTo>
                    <a:close/>
                    <a:moveTo>
                      <a:pt x="66" y="33"/>
                    </a:moveTo>
                    <a:cubicBezTo>
                      <a:pt x="67" y="33"/>
                      <a:pt x="67" y="33"/>
                      <a:pt x="66" y="34"/>
                    </a:cubicBezTo>
                    <a:cubicBezTo>
                      <a:pt x="66" y="33"/>
                      <a:pt x="66" y="33"/>
                      <a:pt x="66" y="33"/>
                    </a:cubicBezTo>
                    <a:close/>
                    <a:moveTo>
                      <a:pt x="17" y="15"/>
                    </a:moveTo>
                    <a:cubicBezTo>
                      <a:pt x="17" y="15"/>
                      <a:pt x="17" y="15"/>
                      <a:pt x="17" y="15"/>
                    </a:cubicBezTo>
                    <a:cubicBezTo>
                      <a:pt x="18" y="15"/>
                      <a:pt x="18" y="15"/>
                      <a:pt x="17" y="15"/>
                    </a:cubicBezTo>
                    <a:close/>
                    <a:moveTo>
                      <a:pt x="16" y="15"/>
                    </a:moveTo>
                    <a:cubicBezTo>
                      <a:pt x="16" y="16"/>
                      <a:pt x="16" y="16"/>
                      <a:pt x="17" y="16"/>
                    </a:cubicBezTo>
                    <a:cubicBezTo>
                      <a:pt x="16" y="15"/>
                      <a:pt x="17" y="15"/>
                      <a:pt x="17" y="15"/>
                    </a:cubicBezTo>
                    <a:cubicBezTo>
                      <a:pt x="17" y="15"/>
                      <a:pt x="16" y="15"/>
                      <a:pt x="16" y="15"/>
                    </a:cubicBezTo>
                    <a:close/>
                    <a:moveTo>
                      <a:pt x="35" y="90"/>
                    </a:moveTo>
                    <a:cubicBezTo>
                      <a:pt x="36" y="90"/>
                      <a:pt x="36" y="90"/>
                      <a:pt x="36" y="90"/>
                    </a:cubicBezTo>
                    <a:cubicBezTo>
                      <a:pt x="35" y="90"/>
                      <a:pt x="35" y="90"/>
                      <a:pt x="35"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04" name="Freeform 714">
                <a:extLst>
                  <a:ext uri="{FF2B5EF4-FFF2-40B4-BE49-F238E27FC236}">
                    <a16:creationId xmlns:a16="http://schemas.microsoft.com/office/drawing/2014/main" id="{DFC636B3-A1E1-4620-9176-44189B8A59FE}"/>
                  </a:ext>
                </a:extLst>
              </p:cNvPr>
              <p:cNvSpPr>
                <a:spLocks/>
              </p:cNvSpPr>
              <p:nvPr userDrawn="1"/>
            </p:nvSpPr>
            <p:spPr bwMode="auto">
              <a:xfrm>
                <a:off x="3943"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05" name="Freeform 715">
                <a:extLst>
                  <a:ext uri="{FF2B5EF4-FFF2-40B4-BE49-F238E27FC236}">
                    <a16:creationId xmlns:a16="http://schemas.microsoft.com/office/drawing/2014/main" id="{B071A2F2-B864-4C55-A812-EAAF1D1D406E}"/>
                  </a:ext>
                </a:extLst>
              </p:cNvPr>
              <p:cNvSpPr>
                <a:spLocks/>
              </p:cNvSpPr>
              <p:nvPr userDrawn="1"/>
            </p:nvSpPr>
            <p:spPr bwMode="auto">
              <a:xfrm>
                <a:off x="3938" y="62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06" name="Freeform 716">
                <a:extLst>
                  <a:ext uri="{FF2B5EF4-FFF2-40B4-BE49-F238E27FC236}">
                    <a16:creationId xmlns:a16="http://schemas.microsoft.com/office/drawing/2014/main" id="{B7884D8C-52C5-4D3A-94BC-5C618AEF6FCC}"/>
                  </a:ext>
                </a:extLst>
              </p:cNvPr>
              <p:cNvSpPr>
                <a:spLocks/>
              </p:cNvSpPr>
              <p:nvPr userDrawn="1"/>
            </p:nvSpPr>
            <p:spPr bwMode="auto">
              <a:xfrm>
                <a:off x="3769" y="21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07" name="Freeform 717">
                <a:extLst>
                  <a:ext uri="{FF2B5EF4-FFF2-40B4-BE49-F238E27FC236}">
                    <a16:creationId xmlns:a16="http://schemas.microsoft.com/office/drawing/2014/main" id="{5410597F-4F23-4940-B0CD-3821A81FB558}"/>
                  </a:ext>
                </a:extLst>
              </p:cNvPr>
              <p:cNvSpPr>
                <a:spLocks/>
              </p:cNvSpPr>
              <p:nvPr userDrawn="1"/>
            </p:nvSpPr>
            <p:spPr bwMode="auto">
              <a:xfrm>
                <a:off x="3669" y="31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1"/>
                      <a:pt x="1"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08" name="Freeform 718">
                <a:extLst>
                  <a:ext uri="{FF2B5EF4-FFF2-40B4-BE49-F238E27FC236}">
                    <a16:creationId xmlns:a16="http://schemas.microsoft.com/office/drawing/2014/main" id="{47716B3F-C55F-4AAE-B7D8-10E83D2DE49B}"/>
                  </a:ext>
                </a:extLst>
              </p:cNvPr>
              <p:cNvSpPr>
                <a:spLocks/>
              </p:cNvSpPr>
              <p:nvPr userDrawn="1"/>
            </p:nvSpPr>
            <p:spPr bwMode="auto">
              <a:xfrm>
                <a:off x="3630" y="333"/>
                <a:ext cx="4"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09" name="Freeform 719">
                <a:extLst>
                  <a:ext uri="{FF2B5EF4-FFF2-40B4-BE49-F238E27FC236}">
                    <a16:creationId xmlns:a16="http://schemas.microsoft.com/office/drawing/2014/main" id="{E7FDBA82-5900-45CD-A04B-D1B78CD4DB87}"/>
                  </a:ext>
                </a:extLst>
              </p:cNvPr>
              <p:cNvSpPr>
                <a:spLocks/>
              </p:cNvSpPr>
              <p:nvPr userDrawn="1"/>
            </p:nvSpPr>
            <p:spPr bwMode="auto">
              <a:xfrm>
                <a:off x="3654" y="31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10" name="Freeform 720">
                <a:extLst>
                  <a:ext uri="{FF2B5EF4-FFF2-40B4-BE49-F238E27FC236}">
                    <a16:creationId xmlns:a16="http://schemas.microsoft.com/office/drawing/2014/main" id="{929231E4-F3AA-4F1B-94AE-2A915303DCF4}"/>
                  </a:ext>
                </a:extLst>
              </p:cNvPr>
              <p:cNvSpPr>
                <a:spLocks/>
              </p:cNvSpPr>
              <p:nvPr userDrawn="1"/>
            </p:nvSpPr>
            <p:spPr bwMode="auto">
              <a:xfrm>
                <a:off x="3649" y="3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11" name="Freeform 721">
                <a:extLst>
                  <a:ext uri="{FF2B5EF4-FFF2-40B4-BE49-F238E27FC236}">
                    <a16:creationId xmlns:a16="http://schemas.microsoft.com/office/drawing/2014/main" id="{00FA410B-BC00-40D8-8BF6-C4645BD525C0}"/>
                  </a:ext>
                </a:extLst>
              </p:cNvPr>
              <p:cNvSpPr>
                <a:spLocks/>
              </p:cNvSpPr>
              <p:nvPr userDrawn="1"/>
            </p:nvSpPr>
            <p:spPr bwMode="auto">
              <a:xfrm>
                <a:off x="3679" y="28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3"/>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12" name="Rectangle 722">
                <a:extLst>
                  <a:ext uri="{FF2B5EF4-FFF2-40B4-BE49-F238E27FC236}">
                    <a16:creationId xmlns:a16="http://schemas.microsoft.com/office/drawing/2014/main" id="{76A8D72A-A8AC-49F6-BB96-F688AC8CD6C3}"/>
                  </a:ext>
                </a:extLst>
              </p:cNvPr>
              <p:cNvSpPr>
                <a:spLocks noChangeArrowheads="1"/>
              </p:cNvSpPr>
              <p:nvPr userDrawn="1"/>
            </p:nvSpPr>
            <p:spPr bwMode="auto">
              <a:xfrm>
                <a:off x="3644" y="3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13" name="Freeform 723">
                <a:extLst>
                  <a:ext uri="{FF2B5EF4-FFF2-40B4-BE49-F238E27FC236}">
                    <a16:creationId xmlns:a16="http://schemas.microsoft.com/office/drawing/2014/main" id="{B40A1558-DCB7-4892-BD7F-C710EFE2AC90}"/>
                  </a:ext>
                </a:extLst>
              </p:cNvPr>
              <p:cNvSpPr>
                <a:spLocks/>
              </p:cNvSpPr>
              <p:nvPr userDrawn="1"/>
            </p:nvSpPr>
            <p:spPr bwMode="auto">
              <a:xfrm>
                <a:off x="3659" y="288"/>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14" name="Freeform 724">
                <a:extLst>
                  <a:ext uri="{FF2B5EF4-FFF2-40B4-BE49-F238E27FC236}">
                    <a16:creationId xmlns:a16="http://schemas.microsoft.com/office/drawing/2014/main" id="{90DE6ECF-75ED-4D0A-8F6B-A8B135F951D6}"/>
                  </a:ext>
                </a:extLst>
              </p:cNvPr>
              <p:cNvSpPr>
                <a:spLocks/>
              </p:cNvSpPr>
              <p:nvPr userDrawn="1"/>
            </p:nvSpPr>
            <p:spPr bwMode="auto">
              <a:xfrm>
                <a:off x="3654" y="2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15" name="Freeform 725">
                <a:extLst>
                  <a:ext uri="{FF2B5EF4-FFF2-40B4-BE49-F238E27FC236}">
                    <a16:creationId xmlns:a16="http://schemas.microsoft.com/office/drawing/2014/main" id="{908E4727-CBF6-4A68-A794-D6871237207F}"/>
                  </a:ext>
                </a:extLst>
              </p:cNvPr>
              <p:cNvSpPr>
                <a:spLocks/>
              </p:cNvSpPr>
              <p:nvPr userDrawn="1"/>
            </p:nvSpPr>
            <p:spPr bwMode="auto">
              <a:xfrm>
                <a:off x="3649" y="298"/>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16" name="Freeform 726">
                <a:extLst>
                  <a:ext uri="{FF2B5EF4-FFF2-40B4-BE49-F238E27FC236}">
                    <a16:creationId xmlns:a16="http://schemas.microsoft.com/office/drawing/2014/main" id="{B4947562-3EE0-43D1-92B5-8D1A0F6089C1}"/>
                  </a:ext>
                </a:extLst>
              </p:cNvPr>
              <p:cNvSpPr>
                <a:spLocks/>
              </p:cNvSpPr>
              <p:nvPr userDrawn="1"/>
            </p:nvSpPr>
            <p:spPr bwMode="auto">
              <a:xfrm>
                <a:off x="3699" y="25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17" name="Freeform 727">
                <a:extLst>
                  <a:ext uri="{FF2B5EF4-FFF2-40B4-BE49-F238E27FC236}">
                    <a16:creationId xmlns:a16="http://schemas.microsoft.com/office/drawing/2014/main" id="{F9D511F5-4D3B-4FCD-8E34-BA119BAC6921}"/>
                  </a:ext>
                </a:extLst>
              </p:cNvPr>
              <p:cNvSpPr>
                <a:spLocks/>
              </p:cNvSpPr>
              <p:nvPr userDrawn="1"/>
            </p:nvSpPr>
            <p:spPr bwMode="auto">
              <a:xfrm>
                <a:off x="3679" y="25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18" name="Freeform 728">
                <a:extLst>
                  <a:ext uri="{FF2B5EF4-FFF2-40B4-BE49-F238E27FC236}">
                    <a16:creationId xmlns:a16="http://schemas.microsoft.com/office/drawing/2014/main" id="{3C3575D9-E837-44D4-A8F7-A95F99A0591C}"/>
                  </a:ext>
                </a:extLst>
              </p:cNvPr>
              <p:cNvSpPr>
                <a:spLocks/>
              </p:cNvSpPr>
              <p:nvPr userDrawn="1"/>
            </p:nvSpPr>
            <p:spPr bwMode="auto">
              <a:xfrm>
                <a:off x="3689" y="238"/>
                <a:ext cx="10" cy="1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0" y="1"/>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19" name="Freeform 729">
                <a:extLst>
                  <a:ext uri="{FF2B5EF4-FFF2-40B4-BE49-F238E27FC236}">
                    <a16:creationId xmlns:a16="http://schemas.microsoft.com/office/drawing/2014/main" id="{4194C088-B7A2-4090-8AC2-3071A425A7B5}"/>
                  </a:ext>
                </a:extLst>
              </p:cNvPr>
              <p:cNvSpPr>
                <a:spLocks/>
              </p:cNvSpPr>
              <p:nvPr userDrawn="1"/>
            </p:nvSpPr>
            <p:spPr bwMode="auto">
              <a:xfrm>
                <a:off x="3774" y="238"/>
                <a:ext cx="0" cy="10"/>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20" name="Freeform 730">
                <a:extLst>
                  <a:ext uri="{FF2B5EF4-FFF2-40B4-BE49-F238E27FC236}">
                    <a16:creationId xmlns:a16="http://schemas.microsoft.com/office/drawing/2014/main" id="{C175388C-A8AA-4A4A-8018-63C655BE9398}"/>
                  </a:ext>
                </a:extLst>
              </p:cNvPr>
              <p:cNvSpPr>
                <a:spLocks/>
              </p:cNvSpPr>
              <p:nvPr userDrawn="1"/>
            </p:nvSpPr>
            <p:spPr bwMode="auto">
              <a:xfrm>
                <a:off x="3843" y="238"/>
                <a:ext cx="10" cy="15"/>
              </a:xfrm>
              <a:custGeom>
                <a:avLst/>
                <a:gdLst>
                  <a:gd name="T0" fmla="*/ 2 w 2"/>
                  <a:gd name="T1" fmla="*/ 1 h 3"/>
                  <a:gd name="T2" fmla="*/ 1 w 2"/>
                  <a:gd name="T3" fmla="*/ 1 h 3"/>
                  <a:gd name="T4" fmla="*/ 1 w 2"/>
                  <a:gd name="T5" fmla="*/ 2 h 3"/>
                  <a:gd name="T6" fmla="*/ 2 w 2"/>
                  <a:gd name="T7" fmla="*/ 1 h 3"/>
                </a:gdLst>
                <a:ahLst/>
                <a:cxnLst>
                  <a:cxn ang="0">
                    <a:pos x="T0" y="T1"/>
                  </a:cxn>
                  <a:cxn ang="0">
                    <a:pos x="T2" y="T3"/>
                  </a:cxn>
                  <a:cxn ang="0">
                    <a:pos x="T4" y="T5"/>
                  </a:cxn>
                  <a:cxn ang="0">
                    <a:pos x="T6" y="T7"/>
                  </a:cxn>
                </a:cxnLst>
                <a:rect l="0" t="0" r="r" b="b"/>
                <a:pathLst>
                  <a:path w="2" h="3">
                    <a:moveTo>
                      <a:pt x="2" y="1"/>
                    </a:moveTo>
                    <a:cubicBezTo>
                      <a:pt x="1" y="0"/>
                      <a:pt x="1" y="2"/>
                      <a:pt x="1" y="1"/>
                    </a:cubicBezTo>
                    <a:cubicBezTo>
                      <a:pt x="0" y="1"/>
                      <a:pt x="1" y="2"/>
                      <a:pt x="1" y="2"/>
                    </a:cubicBezTo>
                    <a:cubicBezTo>
                      <a:pt x="2" y="2"/>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21" name="Freeform 731">
                <a:extLst>
                  <a:ext uri="{FF2B5EF4-FFF2-40B4-BE49-F238E27FC236}">
                    <a16:creationId xmlns:a16="http://schemas.microsoft.com/office/drawing/2014/main" id="{836F7D3C-105E-4C0A-8119-4099A851E8DA}"/>
                  </a:ext>
                </a:extLst>
              </p:cNvPr>
              <p:cNvSpPr>
                <a:spLocks/>
              </p:cNvSpPr>
              <p:nvPr userDrawn="1"/>
            </p:nvSpPr>
            <p:spPr bwMode="auto">
              <a:xfrm>
                <a:off x="3843" y="2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22" name="Freeform 732">
                <a:extLst>
                  <a:ext uri="{FF2B5EF4-FFF2-40B4-BE49-F238E27FC236}">
                    <a16:creationId xmlns:a16="http://schemas.microsoft.com/office/drawing/2014/main" id="{B0598655-A245-4BF8-8A17-AC929211EC3A}"/>
                  </a:ext>
                </a:extLst>
              </p:cNvPr>
              <p:cNvSpPr>
                <a:spLocks/>
              </p:cNvSpPr>
              <p:nvPr userDrawn="1"/>
            </p:nvSpPr>
            <p:spPr bwMode="auto">
              <a:xfrm>
                <a:off x="3644" y="49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23" name="Freeform 733">
                <a:extLst>
                  <a:ext uri="{FF2B5EF4-FFF2-40B4-BE49-F238E27FC236}">
                    <a16:creationId xmlns:a16="http://schemas.microsoft.com/office/drawing/2014/main" id="{F766509A-6CC0-4AA8-8251-A3666F2EDB23}"/>
                  </a:ext>
                </a:extLst>
              </p:cNvPr>
              <p:cNvSpPr>
                <a:spLocks/>
              </p:cNvSpPr>
              <p:nvPr userDrawn="1"/>
            </p:nvSpPr>
            <p:spPr bwMode="auto">
              <a:xfrm>
                <a:off x="3634" y="493"/>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24" name="Freeform 734">
                <a:extLst>
                  <a:ext uri="{FF2B5EF4-FFF2-40B4-BE49-F238E27FC236}">
                    <a16:creationId xmlns:a16="http://schemas.microsoft.com/office/drawing/2014/main" id="{585A5505-5ED1-43CE-B478-68DAA70AC91F}"/>
                  </a:ext>
                </a:extLst>
              </p:cNvPr>
              <p:cNvSpPr>
                <a:spLocks/>
              </p:cNvSpPr>
              <p:nvPr userDrawn="1"/>
            </p:nvSpPr>
            <p:spPr bwMode="auto">
              <a:xfrm>
                <a:off x="3978" y="47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25" name="Freeform 735">
                <a:extLst>
                  <a:ext uri="{FF2B5EF4-FFF2-40B4-BE49-F238E27FC236}">
                    <a16:creationId xmlns:a16="http://schemas.microsoft.com/office/drawing/2014/main" id="{587CA0D3-7EA7-4D69-AC69-6933D195935E}"/>
                  </a:ext>
                </a:extLst>
              </p:cNvPr>
              <p:cNvSpPr>
                <a:spLocks/>
              </p:cNvSpPr>
              <p:nvPr userDrawn="1"/>
            </p:nvSpPr>
            <p:spPr bwMode="auto">
              <a:xfrm>
                <a:off x="3963" y="543"/>
                <a:ext cx="10"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26" name="Freeform 736">
                <a:extLst>
                  <a:ext uri="{FF2B5EF4-FFF2-40B4-BE49-F238E27FC236}">
                    <a16:creationId xmlns:a16="http://schemas.microsoft.com/office/drawing/2014/main" id="{C1B8ABD7-9037-4FBC-9439-2622DE47F4FC}"/>
                  </a:ext>
                </a:extLst>
              </p:cNvPr>
              <p:cNvSpPr>
                <a:spLocks/>
              </p:cNvSpPr>
              <p:nvPr userDrawn="1"/>
            </p:nvSpPr>
            <p:spPr bwMode="auto">
              <a:xfrm>
                <a:off x="3958" y="588"/>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1"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27" name="Freeform 737">
                <a:extLst>
                  <a:ext uri="{FF2B5EF4-FFF2-40B4-BE49-F238E27FC236}">
                    <a16:creationId xmlns:a16="http://schemas.microsoft.com/office/drawing/2014/main" id="{5BB986B6-B934-4569-8EA8-EB8BAE698CD8}"/>
                  </a:ext>
                </a:extLst>
              </p:cNvPr>
              <p:cNvSpPr>
                <a:spLocks/>
              </p:cNvSpPr>
              <p:nvPr userDrawn="1"/>
            </p:nvSpPr>
            <p:spPr bwMode="auto">
              <a:xfrm>
                <a:off x="3371" y="81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28" name="Freeform 738">
                <a:extLst>
                  <a:ext uri="{FF2B5EF4-FFF2-40B4-BE49-F238E27FC236}">
                    <a16:creationId xmlns:a16="http://schemas.microsoft.com/office/drawing/2014/main" id="{8C626DE4-97E3-4DE2-A116-5C443150D660}"/>
                  </a:ext>
                </a:extLst>
              </p:cNvPr>
              <p:cNvSpPr>
                <a:spLocks/>
              </p:cNvSpPr>
              <p:nvPr userDrawn="1"/>
            </p:nvSpPr>
            <p:spPr bwMode="auto">
              <a:xfrm>
                <a:off x="3351" y="80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29" name="Freeform 739">
                <a:extLst>
                  <a:ext uri="{FF2B5EF4-FFF2-40B4-BE49-F238E27FC236}">
                    <a16:creationId xmlns:a16="http://schemas.microsoft.com/office/drawing/2014/main" id="{16659D4B-3DC6-4964-8D4D-CC63DD28AF16}"/>
                  </a:ext>
                </a:extLst>
              </p:cNvPr>
              <p:cNvSpPr>
                <a:spLocks/>
              </p:cNvSpPr>
              <p:nvPr userDrawn="1"/>
            </p:nvSpPr>
            <p:spPr bwMode="auto">
              <a:xfrm>
                <a:off x="3341" y="783"/>
                <a:ext cx="10" cy="10"/>
              </a:xfrm>
              <a:custGeom>
                <a:avLst/>
                <a:gdLst>
                  <a:gd name="T0" fmla="*/ 1 w 2"/>
                  <a:gd name="T1" fmla="*/ 0 h 2"/>
                  <a:gd name="T2" fmla="*/ 1 w 2"/>
                  <a:gd name="T3" fmla="*/ 2 h 2"/>
                  <a:gd name="T4" fmla="*/ 1 w 2"/>
                  <a:gd name="T5" fmla="*/ 2 h 2"/>
                  <a:gd name="T6" fmla="*/ 2 w 2"/>
                  <a:gd name="T7" fmla="*/ 2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1"/>
                      <a:pt x="2" y="1"/>
                      <a:pt x="1" y="2"/>
                    </a:cubicBezTo>
                    <a:cubicBezTo>
                      <a:pt x="1" y="2"/>
                      <a:pt x="1" y="2"/>
                      <a:pt x="1" y="2"/>
                    </a:cubicBezTo>
                    <a:cubicBezTo>
                      <a:pt x="2" y="2"/>
                      <a:pt x="2" y="2"/>
                      <a:pt x="2" y="2"/>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30" name="Freeform 740">
                <a:extLst>
                  <a:ext uri="{FF2B5EF4-FFF2-40B4-BE49-F238E27FC236}">
                    <a16:creationId xmlns:a16="http://schemas.microsoft.com/office/drawing/2014/main" id="{3D4CB3BA-E9FE-45AC-8DBD-0FCAF1541BDB}"/>
                  </a:ext>
                </a:extLst>
              </p:cNvPr>
              <p:cNvSpPr>
                <a:spLocks/>
              </p:cNvSpPr>
              <p:nvPr userDrawn="1"/>
            </p:nvSpPr>
            <p:spPr bwMode="auto">
              <a:xfrm>
                <a:off x="3356" y="763"/>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31" name="Freeform 741">
                <a:extLst>
                  <a:ext uri="{FF2B5EF4-FFF2-40B4-BE49-F238E27FC236}">
                    <a16:creationId xmlns:a16="http://schemas.microsoft.com/office/drawing/2014/main" id="{E53B3E1B-EA5E-47DF-9765-60BBCC8F66F6}"/>
                  </a:ext>
                </a:extLst>
              </p:cNvPr>
              <p:cNvSpPr>
                <a:spLocks/>
              </p:cNvSpPr>
              <p:nvPr userDrawn="1"/>
            </p:nvSpPr>
            <p:spPr bwMode="auto">
              <a:xfrm>
                <a:off x="3356" y="768"/>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32" name="Freeform 742">
                <a:extLst>
                  <a:ext uri="{FF2B5EF4-FFF2-40B4-BE49-F238E27FC236}">
                    <a16:creationId xmlns:a16="http://schemas.microsoft.com/office/drawing/2014/main" id="{CC6D3081-64FE-4477-BF6D-4FFA529C08A5}"/>
                  </a:ext>
                </a:extLst>
              </p:cNvPr>
              <p:cNvSpPr>
                <a:spLocks/>
              </p:cNvSpPr>
              <p:nvPr userDrawn="1"/>
            </p:nvSpPr>
            <p:spPr bwMode="auto">
              <a:xfrm>
                <a:off x="3356" y="75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33" name="Freeform 743">
                <a:extLst>
                  <a:ext uri="{FF2B5EF4-FFF2-40B4-BE49-F238E27FC236}">
                    <a16:creationId xmlns:a16="http://schemas.microsoft.com/office/drawing/2014/main" id="{B931732A-A473-4F2E-A394-BDCF4248C375}"/>
                  </a:ext>
                </a:extLst>
              </p:cNvPr>
              <p:cNvSpPr>
                <a:spLocks/>
              </p:cNvSpPr>
              <p:nvPr userDrawn="1"/>
            </p:nvSpPr>
            <p:spPr bwMode="auto">
              <a:xfrm>
                <a:off x="3351" y="7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34" name="Freeform 744">
                <a:extLst>
                  <a:ext uri="{FF2B5EF4-FFF2-40B4-BE49-F238E27FC236}">
                    <a16:creationId xmlns:a16="http://schemas.microsoft.com/office/drawing/2014/main" id="{5DE11D8F-3DD3-4E94-9AB6-9B33875531E2}"/>
                  </a:ext>
                </a:extLst>
              </p:cNvPr>
              <p:cNvSpPr>
                <a:spLocks/>
              </p:cNvSpPr>
              <p:nvPr userDrawn="1"/>
            </p:nvSpPr>
            <p:spPr bwMode="auto">
              <a:xfrm>
                <a:off x="3346" y="7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35" name="Freeform 745">
                <a:extLst>
                  <a:ext uri="{FF2B5EF4-FFF2-40B4-BE49-F238E27FC236}">
                    <a16:creationId xmlns:a16="http://schemas.microsoft.com/office/drawing/2014/main" id="{97B77999-B6EE-4BCD-877C-D58C750F5A24}"/>
                  </a:ext>
                </a:extLst>
              </p:cNvPr>
              <p:cNvSpPr>
                <a:spLocks/>
              </p:cNvSpPr>
              <p:nvPr userDrawn="1"/>
            </p:nvSpPr>
            <p:spPr bwMode="auto">
              <a:xfrm>
                <a:off x="3346" y="763"/>
                <a:ext cx="10" cy="10"/>
              </a:xfrm>
              <a:custGeom>
                <a:avLst/>
                <a:gdLst>
                  <a:gd name="T0" fmla="*/ 1 w 2"/>
                  <a:gd name="T1" fmla="*/ 0 h 2"/>
                  <a:gd name="T2" fmla="*/ 0 w 2"/>
                  <a:gd name="T3" fmla="*/ 0 h 2"/>
                  <a:gd name="T4" fmla="*/ 1 w 2"/>
                  <a:gd name="T5" fmla="*/ 0 h 2"/>
                </a:gdLst>
                <a:ahLst/>
                <a:cxnLst>
                  <a:cxn ang="0">
                    <a:pos x="T0" y="T1"/>
                  </a:cxn>
                  <a:cxn ang="0">
                    <a:pos x="T2" y="T3"/>
                  </a:cxn>
                  <a:cxn ang="0">
                    <a:pos x="T4" y="T5"/>
                  </a:cxn>
                </a:cxnLst>
                <a:rect l="0" t="0" r="r" b="b"/>
                <a:pathLst>
                  <a:path w="2" h="2">
                    <a:moveTo>
                      <a:pt x="1" y="0"/>
                    </a:moveTo>
                    <a:cubicBezTo>
                      <a:pt x="1" y="0"/>
                      <a:pt x="1" y="1"/>
                      <a:pt x="0" y="0"/>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36" name="Freeform 746">
                <a:extLst>
                  <a:ext uri="{FF2B5EF4-FFF2-40B4-BE49-F238E27FC236}">
                    <a16:creationId xmlns:a16="http://schemas.microsoft.com/office/drawing/2014/main" id="{12AD4E41-2157-43B2-9503-5E60C787F960}"/>
                  </a:ext>
                </a:extLst>
              </p:cNvPr>
              <p:cNvSpPr>
                <a:spLocks/>
              </p:cNvSpPr>
              <p:nvPr userDrawn="1"/>
            </p:nvSpPr>
            <p:spPr bwMode="auto">
              <a:xfrm>
                <a:off x="3336" y="7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37" name="Freeform 747">
                <a:extLst>
                  <a:ext uri="{FF2B5EF4-FFF2-40B4-BE49-F238E27FC236}">
                    <a16:creationId xmlns:a16="http://schemas.microsoft.com/office/drawing/2014/main" id="{B9AF0C35-4F6B-4803-93D8-D674724EF003}"/>
                  </a:ext>
                </a:extLst>
              </p:cNvPr>
              <p:cNvSpPr>
                <a:spLocks/>
              </p:cNvSpPr>
              <p:nvPr userDrawn="1"/>
            </p:nvSpPr>
            <p:spPr bwMode="auto">
              <a:xfrm>
                <a:off x="3351"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38" name="Freeform 748">
                <a:extLst>
                  <a:ext uri="{FF2B5EF4-FFF2-40B4-BE49-F238E27FC236}">
                    <a16:creationId xmlns:a16="http://schemas.microsoft.com/office/drawing/2014/main" id="{50728531-97ED-4A4E-ADB2-09CF668211FC}"/>
                  </a:ext>
                </a:extLst>
              </p:cNvPr>
              <p:cNvSpPr>
                <a:spLocks/>
              </p:cNvSpPr>
              <p:nvPr userDrawn="1"/>
            </p:nvSpPr>
            <p:spPr bwMode="auto">
              <a:xfrm>
                <a:off x="3346" y="73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39" name="Freeform 749">
                <a:extLst>
                  <a:ext uri="{FF2B5EF4-FFF2-40B4-BE49-F238E27FC236}">
                    <a16:creationId xmlns:a16="http://schemas.microsoft.com/office/drawing/2014/main" id="{27165344-4914-485E-8265-C000A762C046}"/>
                  </a:ext>
                </a:extLst>
              </p:cNvPr>
              <p:cNvSpPr>
                <a:spLocks/>
              </p:cNvSpPr>
              <p:nvPr userDrawn="1"/>
            </p:nvSpPr>
            <p:spPr bwMode="auto">
              <a:xfrm>
                <a:off x="3341" y="758"/>
                <a:ext cx="5" cy="5"/>
              </a:xfrm>
              <a:custGeom>
                <a:avLst/>
                <a:gdLst>
                  <a:gd name="T0" fmla="*/ 0 w 1"/>
                  <a:gd name="T1" fmla="*/ 0 h 1"/>
                  <a:gd name="T2" fmla="*/ 1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1" y="1"/>
                      <a:pt x="1" y="1"/>
                      <a:pt x="1" y="1"/>
                    </a:cubicBezTo>
                    <a:cubicBezTo>
                      <a:pt x="1"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40" name="Freeform 750">
                <a:extLst>
                  <a:ext uri="{FF2B5EF4-FFF2-40B4-BE49-F238E27FC236}">
                    <a16:creationId xmlns:a16="http://schemas.microsoft.com/office/drawing/2014/main" id="{731AB8DF-64EE-4D11-BF59-43FC64993E16}"/>
                  </a:ext>
                </a:extLst>
              </p:cNvPr>
              <p:cNvSpPr>
                <a:spLocks/>
              </p:cNvSpPr>
              <p:nvPr userDrawn="1"/>
            </p:nvSpPr>
            <p:spPr bwMode="auto">
              <a:xfrm>
                <a:off x="3356" y="72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41" name="Freeform 751">
                <a:extLst>
                  <a:ext uri="{FF2B5EF4-FFF2-40B4-BE49-F238E27FC236}">
                    <a16:creationId xmlns:a16="http://schemas.microsoft.com/office/drawing/2014/main" id="{8A820842-AE86-4571-87E1-342C59B019DA}"/>
                  </a:ext>
                </a:extLst>
              </p:cNvPr>
              <p:cNvSpPr>
                <a:spLocks/>
              </p:cNvSpPr>
              <p:nvPr userDrawn="1"/>
            </p:nvSpPr>
            <p:spPr bwMode="auto">
              <a:xfrm>
                <a:off x="3356" y="713"/>
                <a:ext cx="5" cy="10"/>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1" y="1"/>
                      <a:pt x="1" y="2"/>
                    </a:cubicBezTo>
                    <a:cubicBezTo>
                      <a:pt x="1" y="1"/>
                      <a:pt x="1"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42" name="Freeform 752">
                <a:extLst>
                  <a:ext uri="{FF2B5EF4-FFF2-40B4-BE49-F238E27FC236}">
                    <a16:creationId xmlns:a16="http://schemas.microsoft.com/office/drawing/2014/main" id="{13555388-0909-457C-9A3F-CEB6059EFFD6}"/>
                  </a:ext>
                </a:extLst>
              </p:cNvPr>
              <p:cNvSpPr>
                <a:spLocks/>
              </p:cNvSpPr>
              <p:nvPr userDrawn="1"/>
            </p:nvSpPr>
            <p:spPr bwMode="auto">
              <a:xfrm>
                <a:off x="3356" y="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43" name="Freeform 753">
                <a:extLst>
                  <a:ext uri="{FF2B5EF4-FFF2-40B4-BE49-F238E27FC236}">
                    <a16:creationId xmlns:a16="http://schemas.microsoft.com/office/drawing/2014/main" id="{7F6EC0AC-D05A-4C84-92BF-913622C1E1E5}"/>
                  </a:ext>
                </a:extLst>
              </p:cNvPr>
              <p:cNvSpPr>
                <a:spLocks/>
              </p:cNvSpPr>
              <p:nvPr userDrawn="1"/>
            </p:nvSpPr>
            <p:spPr bwMode="auto">
              <a:xfrm>
                <a:off x="3346" y="73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44" name="Freeform 754">
                <a:extLst>
                  <a:ext uri="{FF2B5EF4-FFF2-40B4-BE49-F238E27FC236}">
                    <a16:creationId xmlns:a16="http://schemas.microsoft.com/office/drawing/2014/main" id="{A09D970A-7ABC-46B5-BECA-0C4F9C68DED1}"/>
                  </a:ext>
                </a:extLst>
              </p:cNvPr>
              <p:cNvSpPr>
                <a:spLocks/>
              </p:cNvSpPr>
              <p:nvPr userDrawn="1"/>
            </p:nvSpPr>
            <p:spPr bwMode="auto">
              <a:xfrm>
                <a:off x="3346" y="7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45" name="Freeform 755">
                <a:extLst>
                  <a:ext uri="{FF2B5EF4-FFF2-40B4-BE49-F238E27FC236}">
                    <a16:creationId xmlns:a16="http://schemas.microsoft.com/office/drawing/2014/main" id="{BD04A008-FC13-4725-B5DC-36083DDCA778}"/>
                  </a:ext>
                </a:extLst>
              </p:cNvPr>
              <p:cNvSpPr>
                <a:spLocks/>
              </p:cNvSpPr>
              <p:nvPr userDrawn="1"/>
            </p:nvSpPr>
            <p:spPr bwMode="auto">
              <a:xfrm>
                <a:off x="3346"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46" name="Freeform 756">
                <a:extLst>
                  <a:ext uri="{FF2B5EF4-FFF2-40B4-BE49-F238E27FC236}">
                    <a16:creationId xmlns:a16="http://schemas.microsoft.com/office/drawing/2014/main" id="{5269E890-2158-4F4B-87B5-76F11C29A505}"/>
                  </a:ext>
                </a:extLst>
              </p:cNvPr>
              <p:cNvSpPr>
                <a:spLocks/>
              </p:cNvSpPr>
              <p:nvPr userDrawn="1"/>
            </p:nvSpPr>
            <p:spPr bwMode="auto">
              <a:xfrm>
                <a:off x="3336" y="743"/>
                <a:ext cx="10" cy="5"/>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1"/>
                      <a:pt x="0" y="0"/>
                      <a:pt x="0" y="1"/>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47" name="Freeform 757">
                <a:extLst>
                  <a:ext uri="{FF2B5EF4-FFF2-40B4-BE49-F238E27FC236}">
                    <a16:creationId xmlns:a16="http://schemas.microsoft.com/office/drawing/2014/main" id="{3D63EC1D-7665-4780-BB47-D017169E5F40}"/>
                  </a:ext>
                </a:extLst>
              </p:cNvPr>
              <p:cNvSpPr>
                <a:spLocks/>
              </p:cNvSpPr>
              <p:nvPr userDrawn="1"/>
            </p:nvSpPr>
            <p:spPr bwMode="auto">
              <a:xfrm>
                <a:off x="3341" y="738"/>
                <a:ext cx="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48" name="Freeform 758">
                <a:extLst>
                  <a:ext uri="{FF2B5EF4-FFF2-40B4-BE49-F238E27FC236}">
                    <a16:creationId xmlns:a16="http://schemas.microsoft.com/office/drawing/2014/main" id="{AAFB6359-FF1B-4F21-BB69-7C318637C0FA}"/>
                  </a:ext>
                </a:extLst>
              </p:cNvPr>
              <p:cNvSpPr>
                <a:spLocks/>
              </p:cNvSpPr>
              <p:nvPr userDrawn="1"/>
            </p:nvSpPr>
            <p:spPr bwMode="auto">
              <a:xfrm>
                <a:off x="3341" y="73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49" name="Freeform 759">
                <a:extLst>
                  <a:ext uri="{FF2B5EF4-FFF2-40B4-BE49-F238E27FC236}">
                    <a16:creationId xmlns:a16="http://schemas.microsoft.com/office/drawing/2014/main" id="{4A6EFFE0-5BA8-4218-ABAF-0A47E575CC72}"/>
                  </a:ext>
                </a:extLst>
              </p:cNvPr>
              <p:cNvSpPr>
                <a:spLocks/>
              </p:cNvSpPr>
              <p:nvPr userDrawn="1"/>
            </p:nvSpPr>
            <p:spPr bwMode="auto">
              <a:xfrm>
                <a:off x="3346" y="713"/>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50" name="Freeform 760">
                <a:extLst>
                  <a:ext uri="{FF2B5EF4-FFF2-40B4-BE49-F238E27FC236}">
                    <a16:creationId xmlns:a16="http://schemas.microsoft.com/office/drawing/2014/main" id="{C4C6F896-81EC-4650-8C07-C78AB9F7206B}"/>
                  </a:ext>
                </a:extLst>
              </p:cNvPr>
              <p:cNvSpPr>
                <a:spLocks/>
              </p:cNvSpPr>
              <p:nvPr userDrawn="1"/>
            </p:nvSpPr>
            <p:spPr bwMode="auto">
              <a:xfrm>
                <a:off x="3346"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51" name="Rectangle 761">
                <a:extLst>
                  <a:ext uri="{FF2B5EF4-FFF2-40B4-BE49-F238E27FC236}">
                    <a16:creationId xmlns:a16="http://schemas.microsoft.com/office/drawing/2014/main" id="{3B4270F8-45E8-4A9E-B670-32C85DDB039D}"/>
                  </a:ext>
                </a:extLst>
              </p:cNvPr>
              <p:cNvSpPr>
                <a:spLocks noChangeArrowheads="1"/>
              </p:cNvSpPr>
              <p:nvPr userDrawn="1"/>
            </p:nvSpPr>
            <p:spPr bwMode="auto">
              <a:xfrm>
                <a:off x="3351" y="69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52" name="Freeform 762">
                <a:extLst>
                  <a:ext uri="{FF2B5EF4-FFF2-40B4-BE49-F238E27FC236}">
                    <a16:creationId xmlns:a16="http://schemas.microsoft.com/office/drawing/2014/main" id="{57BCA087-6D96-47DC-9884-C0B982B240CD}"/>
                  </a:ext>
                </a:extLst>
              </p:cNvPr>
              <p:cNvSpPr>
                <a:spLocks/>
              </p:cNvSpPr>
              <p:nvPr userDrawn="1"/>
            </p:nvSpPr>
            <p:spPr bwMode="auto">
              <a:xfrm>
                <a:off x="3346" y="718"/>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53" name="Freeform 763">
                <a:extLst>
                  <a:ext uri="{FF2B5EF4-FFF2-40B4-BE49-F238E27FC236}">
                    <a16:creationId xmlns:a16="http://schemas.microsoft.com/office/drawing/2014/main" id="{7FBA3643-C328-44D2-85D1-40117FD71977}"/>
                  </a:ext>
                </a:extLst>
              </p:cNvPr>
              <p:cNvSpPr>
                <a:spLocks/>
              </p:cNvSpPr>
              <p:nvPr userDrawn="1"/>
            </p:nvSpPr>
            <p:spPr bwMode="auto">
              <a:xfrm>
                <a:off x="3351" y="70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54" name="Freeform 764">
                <a:extLst>
                  <a:ext uri="{FF2B5EF4-FFF2-40B4-BE49-F238E27FC236}">
                    <a16:creationId xmlns:a16="http://schemas.microsoft.com/office/drawing/2014/main" id="{38C86249-8BC9-4B81-B98F-9E334939138E}"/>
                  </a:ext>
                </a:extLst>
              </p:cNvPr>
              <p:cNvSpPr>
                <a:spLocks/>
              </p:cNvSpPr>
              <p:nvPr userDrawn="1"/>
            </p:nvSpPr>
            <p:spPr bwMode="auto">
              <a:xfrm>
                <a:off x="3351"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55" name="Freeform 765">
                <a:extLst>
                  <a:ext uri="{FF2B5EF4-FFF2-40B4-BE49-F238E27FC236}">
                    <a16:creationId xmlns:a16="http://schemas.microsoft.com/office/drawing/2014/main" id="{E387DB49-D759-4028-A8A1-68B95656DBD6}"/>
                  </a:ext>
                </a:extLst>
              </p:cNvPr>
              <p:cNvSpPr>
                <a:spLocks/>
              </p:cNvSpPr>
              <p:nvPr userDrawn="1"/>
            </p:nvSpPr>
            <p:spPr bwMode="auto">
              <a:xfrm>
                <a:off x="3346" y="72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56" name="Freeform 766">
                <a:extLst>
                  <a:ext uri="{FF2B5EF4-FFF2-40B4-BE49-F238E27FC236}">
                    <a16:creationId xmlns:a16="http://schemas.microsoft.com/office/drawing/2014/main" id="{32737CED-BA7E-4412-8EEC-E18B20CF476C}"/>
                  </a:ext>
                </a:extLst>
              </p:cNvPr>
              <p:cNvSpPr>
                <a:spLocks/>
              </p:cNvSpPr>
              <p:nvPr userDrawn="1"/>
            </p:nvSpPr>
            <p:spPr bwMode="auto">
              <a:xfrm>
                <a:off x="3326" y="678"/>
                <a:ext cx="25" cy="20"/>
              </a:xfrm>
              <a:custGeom>
                <a:avLst/>
                <a:gdLst>
                  <a:gd name="T0" fmla="*/ 0 w 5"/>
                  <a:gd name="T1" fmla="*/ 1 h 4"/>
                  <a:gd name="T2" fmla="*/ 0 w 5"/>
                  <a:gd name="T3" fmla="*/ 3 h 4"/>
                  <a:gd name="T4" fmla="*/ 5 w 5"/>
                  <a:gd name="T5" fmla="*/ 3 h 4"/>
                  <a:gd name="T6" fmla="*/ 4 w 5"/>
                  <a:gd name="T7" fmla="*/ 2 h 4"/>
                  <a:gd name="T8" fmla="*/ 2 w 5"/>
                  <a:gd name="T9" fmla="*/ 3 h 4"/>
                  <a:gd name="T10" fmla="*/ 3 w 5"/>
                  <a:gd name="T11" fmla="*/ 2 h 4"/>
                  <a:gd name="T12" fmla="*/ 0 w 5"/>
                  <a:gd name="T13" fmla="*/ 0 h 4"/>
                  <a:gd name="T14" fmla="*/ 0 w 5"/>
                  <a:gd name="T15" fmla="*/ 1 h 4"/>
                  <a:gd name="T16" fmla="*/ 0 w 5"/>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1"/>
                    </a:moveTo>
                    <a:cubicBezTo>
                      <a:pt x="0" y="1"/>
                      <a:pt x="1" y="2"/>
                      <a:pt x="0" y="3"/>
                    </a:cubicBezTo>
                    <a:cubicBezTo>
                      <a:pt x="0" y="4"/>
                      <a:pt x="3" y="4"/>
                      <a:pt x="5" y="3"/>
                    </a:cubicBezTo>
                    <a:cubicBezTo>
                      <a:pt x="4" y="3"/>
                      <a:pt x="4" y="3"/>
                      <a:pt x="4" y="2"/>
                    </a:cubicBezTo>
                    <a:cubicBezTo>
                      <a:pt x="3" y="2"/>
                      <a:pt x="2" y="4"/>
                      <a:pt x="2" y="3"/>
                    </a:cubicBezTo>
                    <a:cubicBezTo>
                      <a:pt x="2" y="2"/>
                      <a:pt x="2" y="2"/>
                      <a:pt x="3" y="2"/>
                    </a:cubicBezTo>
                    <a:cubicBezTo>
                      <a:pt x="2" y="2"/>
                      <a:pt x="2"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57" name="Freeform 767">
                <a:extLst>
                  <a:ext uri="{FF2B5EF4-FFF2-40B4-BE49-F238E27FC236}">
                    <a16:creationId xmlns:a16="http://schemas.microsoft.com/office/drawing/2014/main" id="{F7414718-1C78-4CD1-A50E-CB0A927026FF}"/>
                  </a:ext>
                </a:extLst>
              </p:cNvPr>
              <p:cNvSpPr>
                <a:spLocks/>
              </p:cNvSpPr>
              <p:nvPr userDrawn="1"/>
            </p:nvSpPr>
            <p:spPr bwMode="auto">
              <a:xfrm>
                <a:off x="3346" y="693"/>
                <a:ext cx="10" cy="10"/>
              </a:xfrm>
              <a:custGeom>
                <a:avLst/>
                <a:gdLst>
                  <a:gd name="T0" fmla="*/ 0 w 2"/>
                  <a:gd name="T1" fmla="*/ 2 h 2"/>
                  <a:gd name="T2" fmla="*/ 0 w 2"/>
                  <a:gd name="T3" fmla="*/ 2 h 2"/>
                  <a:gd name="T4" fmla="*/ 2 w 2"/>
                  <a:gd name="T5" fmla="*/ 1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0" y="2"/>
                      <a:pt x="0" y="2"/>
                      <a:pt x="0" y="2"/>
                    </a:cubicBezTo>
                    <a:cubicBezTo>
                      <a:pt x="1" y="2"/>
                      <a:pt x="1" y="1"/>
                      <a:pt x="2" y="1"/>
                    </a:cubicBezTo>
                    <a:cubicBezTo>
                      <a:pt x="1" y="1"/>
                      <a:pt x="1" y="0"/>
                      <a:pt x="1" y="0"/>
                    </a:cubicBezTo>
                    <a:cubicBezTo>
                      <a:pt x="1"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58" name="Freeform 768">
                <a:extLst>
                  <a:ext uri="{FF2B5EF4-FFF2-40B4-BE49-F238E27FC236}">
                    <a16:creationId xmlns:a16="http://schemas.microsoft.com/office/drawing/2014/main" id="{1A2EB224-C68E-4737-8F12-0DBD7BC0DD3A}"/>
                  </a:ext>
                </a:extLst>
              </p:cNvPr>
              <p:cNvSpPr>
                <a:spLocks/>
              </p:cNvSpPr>
              <p:nvPr userDrawn="1"/>
            </p:nvSpPr>
            <p:spPr bwMode="auto">
              <a:xfrm>
                <a:off x="3336" y="703"/>
                <a:ext cx="15" cy="10"/>
              </a:xfrm>
              <a:custGeom>
                <a:avLst/>
                <a:gdLst>
                  <a:gd name="T0" fmla="*/ 2 w 3"/>
                  <a:gd name="T1" fmla="*/ 1 h 2"/>
                  <a:gd name="T2" fmla="*/ 0 w 3"/>
                  <a:gd name="T3" fmla="*/ 0 h 2"/>
                  <a:gd name="T4" fmla="*/ 1 w 3"/>
                  <a:gd name="T5" fmla="*/ 2 h 2"/>
                  <a:gd name="T6" fmla="*/ 2 w 3"/>
                  <a:gd name="T7" fmla="*/ 1 h 2"/>
                  <a:gd name="T8" fmla="*/ 2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1" y="0"/>
                      <a:pt x="0" y="0"/>
                    </a:cubicBezTo>
                    <a:cubicBezTo>
                      <a:pt x="0" y="1"/>
                      <a:pt x="1" y="1"/>
                      <a:pt x="1" y="2"/>
                    </a:cubicBezTo>
                    <a:cubicBezTo>
                      <a:pt x="1" y="0"/>
                      <a:pt x="2" y="2"/>
                      <a:pt x="2" y="1"/>
                    </a:cubicBezTo>
                    <a:cubicBezTo>
                      <a:pt x="2" y="1"/>
                      <a:pt x="2" y="2"/>
                      <a:pt x="2" y="2"/>
                    </a:cubicBezTo>
                    <a:cubicBezTo>
                      <a:pt x="2"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59" name="Freeform 769">
                <a:extLst>
                  <a:ext uri="{FF2B5EF4-FFF2-40B4-BE49-F238E27FC236}">
                    <a16:creationId xmlns:a16="http://schemas.microsoft.com/office/drawing/2014/main" id="{B3FDF475-DABF-401B-81E9-4B7008999344}"/>
                  </a:ext>
                </a:extLst>
              </p:cNvPr>
              <p:cNvSpPr>
                <a:spLocks/>
              </p:cNvSpPr>
              <p:nvPr userDrawn="1"/>
            </p:nvSpPr>
            <p:spPr bwMode="auto">
              <a:xfrm>
                <a:off x="3326" y="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60" name="Freeform 770">
                <a:extLst>
                  <a:ext uri="{FF2B5EF4-FFF2-40B4-BE49-F238E27FC236}">
                    <a16:creationId xmlns:a16="http://schemas.microsoft.com/office/drawing/2014/main" id="{E0255D2E-11D9-4780-B724-C7C6B3602B11}"/>
                  </a:ext>
                </a:extLst>
              </p:cNvPr>
              <p:cNvSpPr>
                <a:spLocks/>
              </p:cNvSpPr>
              <p:nvPr userDrawn="1"/>
            </p:nvSpPr>
            <p:spPr bwMode="auto">
              <a:xfrm>
                <a:off x="3326" y="738"/>
                <a:ext cx="10" cy="10"/>
              </a:xfrm>
              <a:custGeom>
                <a:avLst/>
                <a:gdLst>
                  <a:gd name="T0" fmla="*/ 0 w 2"/>
                  <a:gd name="T1" fmla="*/ 1 h 2"/>
                  <a:gd name="T2" fmla="*/ 1 w 2"/>
                  <a:gd name="T3" fmla="*/ 1 h 2"/>
                  <a:gd name="T4" fmla="*/ 0 w 2"/>
                  <a:gd name="T5" fmla="*/ 1 h 2"/>
                  <a:gd name="T6" fmla="*/ 1 w 2"/>
                  <a:gd name="T7" fmla="*/ 1 h 2"/>
                  <a:gd name="T8" fmla="*/ 1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1" y="1"/>
                      <a:pt x="1" y="1"/>
                    </a:cubicBezTo>
                    <a:cubicBezTo>
                      <a:pt x="0" y="1"/>
                      <a:pt x="0" y="1"/>
                      <a:pt x="0" y="1"/>
                    </a:cubicBezTo>
                    <a:cubicBezTo>
                      <a:pt x="0" y="1"/>
                      <a:pt x="1" y="2"/>
                      <a:pt x="1" y="1"/>
                    </a:cubicBezTo>
                    <a:cubicBezTo>
                      <a:pt x="1" y="1"/>
                      <a:pt x="1" y="1"/>
                      <a:pt x="1" y="1"/>
                    </a:cubicBezTo>
                    <a:cubicBezTo>
                      <a:pt x="1" y="0"/>
                      <a:pt x="2" y="0"/>
                      <a:pt x="2"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61" name="Freeform 771">
                <a:extLst>
                  <a:ext uri="{FF2B5EF4-FFF2-40B4-BE49-F238E27FC236}">
                    <a16:creationId xmlns:a16="http://schemas.microsoft.com/office/drawing/2014/main" id="{6CF90D0D-37BB-48D3-8AB4-871E65C7EA03}"/>
                  </a:ext>
                </a:extLst>
              </p:cNvPr>
              <p:cNvSpPr>
                <a:spLocks/>
              </p:cNvSpPr>
              <p:nvPr userDrawn="1"/>
            </p:nvSpPr>
            <p:spPr bwMode="auto">
              <a:xfrm>
                <a:off x="3331" y="718"/>
                <a:ext cx="5" cy="5"/>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0"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62" name="Freeform 772">
                <a:extLst>
                  <a:ext uri="{FF2B5EF4-FFF2-40B4-BE49-F238E27FC236}">
                    <a16:creationId xmlns:a16="http://schemas.microsoft.com/office/drawing/2014/main" id="{CE38FE1D-43CE-49E6-99CF-198480C0AE4A}"/>
                  </a:ext>
                </a:extLst>
              </p:cNvPr>
              <p:cNvSpPr>
                <a:spLocks/>
              </p:cNvSpPr>
              <p:nvPr userDrawn="1"/>
            </p:nvSpPr>
            <p:spPr bwMode="auto">
              <a:xfrm>
                <a:off x="3351" y="69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63" name="Rectangle 773">
                <a:extLst>
                  <a:ext uri="{FF2B5EF4-FFF2-40B4-BE49-F238E27FC236}">
                    <a16:creationId xmlns:a16="http://schemas.microsoft.com/office/drawing/2014/main" id="{8561BBE6-A85B-4C07-9F54-96BB04FA17CC}"/>
                  </a:ext>
                </a:extLst>
              </p:cNvPr>
              <p:cNvSpPr>
                <a:spLocks noChangeArrowheads="1"/>
              </p:cNvSpPr>
              <p:nvPr userDrawn="1"/>
            </p:nvSpPr>
            <p:spPr bwMode="auto">
              <a:xfrm>
                <a:off x="3351" y="68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64" name="Freeform 774">
                <a:extLst>
                  <a:ext uri="{FF2B5EF4-FFF2-40B4-BE49-F238E27FC236}">
                    <a16:creationId xmlns:a16="http://schemas.microsoft.com/office/drawing/2014/main" id="{C0FCF99A-6B67-40CA-B2AB-54BF50B18276}"/>
                  </a:ext>
                </a:extLst>
              </p:cNvPr>
              <p:cNvSpPr>
                <a:spLocks/>
              </p:cNvSpPr>
              <p:nvPr userDrawn="1"/>
            </p:nvSpPr>
            <p:spPr bwMode="auto">
              <a:xfrm>
                <a:off x="3664"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65" name="Freeform 775">
                <a:extLst>
                  <a:ext uri="{FF2B5EF4-FFF2-40B4-BE49-F238E27FC236}">
                    <a16:creationId xmlns:a16="http://schemas.microsoft.com/office/drawing/2014/main" id="{41E95E8A-6ECB-47A6-A542-EFC7731D7087}"/>
                  </a:ext>
                </a:extLst>
              </p:cNvPr>
              <p:cNvSpPr>
                <a:spLocks/>
              </p:cNvSpPr>
              <p:nvPr userDrawn="1"/>
            </p:nvSpPr>
            <p:spPr bwMode="auto">
              <a:xfrm>
                <a:off x="3659" y="75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66" name="Freeform 776">
                <a:extLst>
                  <a:ext uri="{FF2B5EF4-FFF2-40B4-BE49-F238E27FC236}">
                    <a16:creationId xmlns:a16="http://schemas.microsoft.com/office/drawing/2014/main" id="{88B0A800-433D-4489-9D7C-241C1F11EEF4}"/>
                  </a:ext>
                </a:extLst>
              </p:cNvPr>
              <p:cNvSpPr>
                <a:spLocks/>
              </p:cNvSpPr>
              <p:nvPr userDrawn="1"/>
            </p:nvSpPr>
            <p:spPr bwMode="auto">
              <a:xfrm>
                <a:off x="3475" y="608"/>
                <a:ext cx="5" cy="10"/>
              </a:xfrm>
              <a:custGeom>
                <a:avLst/>
                <a:gdLst>
                  <a:gd name="T0" fmla="*/ 0 w 1"/>
                  <a:gd name="T1" fmla="*/ 0 h 2"/>
                  <a:gd name="T2" fmla="*/ 1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67" name="Freeform 777">
                <a:extLst>
                  <a:ext uri="{FF2B5EF4-FFF2-40B4-BE49-F238E27FC236}">
                    <a16:creationId xmlns:a16="http://schemas.microsoft.com/office/drawing/2014/main" id="{5A68BF97-6A78-401F-82E1-7364C5969821}"/>
                  </a:ext>
                </a:extLst>
              </p:cNvPr>
              <p:cNvSpPr>
                <a:spLocks/>
              </p:cNvSpPr>
              <p:nvPr userDrawn="1"/>
            </p:nvSpPr>
            <p:spPr bwMode="auto">
              <a:xfrm>
                <a:off x="3590" y="6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68" name="Freeform 778">
                <a:extLst>
                  <a:ext uri="{FF2B5EF4-FFF2-40B4-BE49-F238E27FC236}">
                    <a16:creationId xmlns:a16="http://schemas.microsoft.com/office/drawing/2014/main" id="{9BDD5CB7-BA3C-4280-8453-0A7FABE59EBD}"/>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69" name="Freeform 779">
                <a:extLst>
                  <a:ext uri="{FF2B5EF4-FFF2-40B4-BE49-F238E27FC236}">
                    <a16:creationId xmlns:a16="http://schemas.microsoft.com/office/drawing/2014/main" id="{A315E3B3-A549-4377-9286-40C12453EB8F}"/>
                  </a:ext>
                </a:extLst>
              </p:cNvPr>
              <p:cNvSpPr>
                <a:spLocks/>
              </p:cNvSpPr>
              <p:nvPr userDrawn="1"/>
            </p:nvSpPr>
            <p:spPr bwMode="auto">
              <a:xfrm>
                <a:off x="3659" y="8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70" name="Freeform 780">
                <a:extLst>
                  <a:ext uri="{FF2B5EF4-FFF2-40B4-BE49-F238E27FC236}">
                    <a16:creationId xmlns:a16="http://schemas.microsoft.com/office/drawing/2014/main" id="{46449BA4-F035-4637-A796-604B71E2F5AD}"/>
                  </a:ext>
                </a:extLst>
              </p:cNvPr>
              <p:cNvSpPr>
                <a:spLocks/>
              </p:cNvSpPr>
              <p:nvPr userDrawn="1"/>
            </p:nvSpPr>
            <p:spPr bwMode="auto">
              <a:xfrm>
                <a:off x="3386" y="62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71" name="Freeform 781">
                <a:extLst>
                  <a:ext uri="{FF2B5EF4-FFF2-40B4-BE49-F238E27FC236}">
                    <a16:creationId xmlns:a16="http://schemas.microsoft.com/office/drawing/2014/main" id="{FA50ED68-DAD8-4466-92F7-E4CC613836A7}"/>
                  </a:ext>
                </a:extLst>
              </p:cNvPr>
              <p:cNvSpPr>
                <a:spLocks/>
              </p:cNvSpPr>
              <p:nvPr userDrawn="1"/>
            </p:nvSpPr>
            <p:spPr bwMode="auto">
              <a:xfrm>
                <a:off x="3615" y="77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72" name="Freeform 782">
                <a:extLst>
                  <a:ext uri="{FF2B5EF4-FFF2-40B4-BE49-F238E27FC236}">
                    <a16:creationId xmlns:a16="http://schemas.microsoft.com/office/drawing/2014/main" id="{20EF0943-D1E2-491E-8D09-F33B0926A958}"/>
                  </a:ext>
                </a:extLst>
              </p:cNvPr>
              <p:cNvSpPr>
                <a:spLocks/>
              </p:cNvSpPr>
              <p:nvPr userDrawn="1"/>
            </p:nvSpPr>
            <p:spPr bwMode="auto">
              <a:xfrm>
                <a:off x="3391" y="623"/>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73" name="Freeform 783">
                <a:extLst>
                  <a:ext uri="{FF2B5EF4-FFF2-40B4-BE49-F238E27FC236}">
                    <a16:creationId xmlns:a16="http://schemas.microsoft.com/office/drawing/2014/main" id="{FCECC975-5677-4749-98E5-2A99D3198007}"/>
                  </a:ext>
                </a:extLst>
              </p:cNvPr>
              <p:cNvSpPr>
                <a:spLocks/>
              </p:cNvSpPr>
              <p:nvPr userDrawn="1"/>
            </p:nvSpPr>
            <p:spPr bwMode="auto">
              <a:xfrm>
                <a:off x="3401"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74" name="Freeform 784">
                <a:extLst>
                  <a:ext uri="{FF2B5EF4-FFF2-40B4-BE49-F238E27FC236}">
                    <a16:creationId xmlns:a16="http://schemas.microsoft.com/office/drawing/2014/main" id="{B2BDB751-E484-4F16-8A3D-40015DAD3203}"/>
                  </a:ext>
                </a:extLst>
              </p:cNvPr>
              <p:cNvSpPr>
                <a:spLocks/>
              </p:cNvSpPr>
              <p:nvPr userDrawn="1"/>
            </p:nvSpPr>
            <p:spPr bwMode="auto">
              <a:xfrm>
                <a:off x="3381" y="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75" name="Rectangle 785">
                <a:extLst>
                  <a:ext uri="{FF2B5EF4-FFF2-40B4-BE49-F238E27FC236}">
                    <a16:creationId xmlns:a16="http://schemas.microsoft.com/office/drawing/2014/main" id="{1DF64EEC-83C2-42E7-A4CF-F7E8D330C701}"/>
                  </a:ext>
                </a:extLst>
              </p:cNvPr>
              <p:cNvSpPr>
                <a:spLocks noChangeArrowheads="1"/>
              </p:cNvSpPr>
              <p:nvPr userDrawn="1"/>
            </p:nvSpPr>
            <p:spPr bwMode="auto">
              <a:xfrm>
                <a:off x="3366" y="6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76" name="Freeform 786">
                <a:extLst>
                  <a:ext uri="{FF2B5EF4-FFF2-40B4-BE49-F238E27FC236}">
                    <a16:creationId xmlns:a16="http://schemas.microsoft.com/office/drawing/2014/main" id="{16EFC490-CCB3-4AFC-B3FD-D9BD360BF45D}"/>
                  </a:ext>
                </a:extLst>
              </p:cNvPr>
              <p:cNvSpPr>
                <a:spLocks/>
              </p:cNvSpPr>
              <p:nvPr userDrawn="1"/>
            </p:nvSpPr>
            <p:spPr bwMode="auto">
              <a:xfrm>
                <a:off x="3346" y="65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77" name="Freeform 787">
                <a:extLst>
                  <a:ext uri="{FF2B5EF4-FFF2-40B4-BE49-F238E27FC236}">
                    <a16:creationId xmlns:a16="http://schemas.microsoft.com/office/drawing/2014/main" id="{F161A533-84A8-48CF-8718-C13EDE6886B9}"/>
                  </a:ext>
                </a:extLst>
              </p:cNvPr>
              <p:cNvSpPr>
                <a:spLocks/>
              </p:cNvSpPr>
              <p:nvPr userDrawn="1"/>
            </p:nvSpPr>
            <p:spPr bwMode="auto">
              <a:xfrm>
                <a:off x="3396"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78" name="Freeform 788">
                <a:extLst>
                  <a:ext uri="{FF2B5EF4-FFF2-40B4-BE49-F238E27FC236}">
                    <a16:creationId xmlns:a16="http://schemas.microsoft.com/office/drawing/2014/main" id="{E9A32307-4C6C-4070-9F45-47048E1C119F}"/>
                  </a:ext>
                </a:extLst>
              </p:cNvPr>
              <p:cNvSpPr>
                <a:spLocks/>
              </p:cNvSpPr>
              <p:nvPr userDrawn="1"/>
            </p:nvSpPr>
            <p:spPr bwMode="auto">
              <a:xfrm>
                <a:off x="3361" y="66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79" name="Freeform 789">
                <a:extLst>
                  <a:ext uri="{FF2B5EF4-FFF2-40B4-BE49-F238E27FC236}">
                    <a16:creationId xmlns:a16="http://schemas.microsoft.com/office/drawing/2014/main" id="{A5FAD4C6-07BE-48BB-88EC-A34AEA1108ED}"/>
                  </a:ext>
                </a:extLst>
              </p:cNvPr>
              <p:cNvSpPr>
                <a:spLocks/>
              </p:cNvSpPr>
              <p:nvPr userDrawn="1"/>
            </p:nvSpPr>
            <p:spPr bwMode="auto">
              <a:xfrm>
                <a:off x="3361" y="66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80" name="Freeform 790">
                <a:extLst>
                  <a:ext uri="{FF2B5EF4-FFF2-40B4-BE49-F238E27FC236}">
                    <a16:creationId xmlns:a16="http://schemas.microsoft.com/office/drawing/2014/main" id="{96225577-8C6E-4CB3-90B4-EA8A30DA7B1A}"/>
                  </a:ext>
                </a:extLst>
              </p:cNvPr>
              <p:cNvSpPr>
                <a:spLocks/>
              </p:cNvSpPr>
              <p:nvPr userDrawn="1"/>
            </p:nvSpPr>
            <p:spPr bwMode="auto">
              <a:xfrm>
                <a:off x="3366" y="6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81" name="Freeform 791">
                <a:extLst>
                  <a:ext uri="{FF2B5EF4-FFF2-40B4-BE49-F238E27FC236}">
                    <a16:creationId xmlns:a16="http://schemas.microsoft.com/office/drawing/2014/main" id="{17CA44A8-ECC6-4579-83A4-4F3D170E34BD}"/>
                  </a:ext>
                </a:extLst>
              </p:cNvPr>
              <p:cNvSpPr>
                <a:spLocks/>
              </p:cNvSpPr>
              <p:nvPr userDrawn="1"/>
            </p:nvSpPr>
            <p:spPr bwMode="auto">
              <a:xfrm>
                <a:off x="3555" y="94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82" name="Rectangle 792">
                <a:extLst>
                  <a:ext uri="{FF2B5EF4-FFF2-40B4-BE49-F238E27FC236}">
                    <a16:creationId xmlns:a16="http://schemas.microsoft.com/office/drawing/2014/main" id="{4D34444E-8F89-4A05-8637-DB9CCB7B887D}"/>
                  </a:ext>
                </a:extLst>
              </p:cNvPr>
              <p:cNvSpPr>
                <a:spLocks noChangeArrowheads="1"/>
              </p:cNvSpPr>
              <p:nvPr userDrawn="1"/>
            </p:nvSpPr>
            <p:spPr bwMode="auto">
              <a:xfrm>
                <a:off x="3535" y="5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83" name="Freeform 793">
                <a:extLst>
                  <a:ext uri="{FF2B5EF4-FFF2-40B4-BE49-F238E27FC236}">
                    <a16:creationId xmlns:a16="http://schemas.microsoft.com/office/drawing/2014/main" id="{E818CE9B-2833-4EF6-BC96-5B11E5A3C201}"/>
                  </a:ext>
                </a:extLst>
              </p:cNvPr>
              <p:cNvSpPr>
                <a:spLocks/>
              </p:cNvSpPr>
              <p:nvPr userDrawn="1"/>
            </p:nvSpPr>
            <p:spPr bwMode="auto">
              <a:xfrm>
                <a:off x="3530" y="583"/>
                <a:ext cx="15" cy="15"/>
              </a:xfrm>
              <a:custGeom>
                <a:avLst/>
                <a:gdLst>
                  <a:gd name="T0" fmla="*/ 3 w 3"/>
                  <a:gd name="T1" fmla="*/ 0 h 3"/>
                  <a:gd name="T2" fmla="*/ 1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1" y="1"/>
                      <a:pt x="1" y="1"/>
                      <a:pt x="1" y="0"/>
                    </a:cubicBezTo>
                    <a:cubicBezTo>
                      <a:pt x="0" y="3"/>
                      <a:pt x="0" y="3"/>
                      <a:pt x="0" y="3"/>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84" name="Freeform 794">
                <a:extLst>
                  <a:ext uri="{FF2B5EF4-FFF2-40B4-BE49-F238E27FC236}">
                    <a16:creationId xmlns:a16="http://schemas.microsoft.com/office/drawing/2014/main" id="{98467BB3-807C-4412-834D-96B64FC5D36A}"/>
                  </a:ext>
                </a:extLst>
              </p:cNvPr>
              <p:cNvSpPr>
                <a:spLocks noEditPoints="1"/>
              </p:cNvSpPr>
              <p:nvPr userDrawn="1"/>
            </p:nvSpPr>
            <p:spPr bwMode="auto">
              <a:xfrm>
                <a:off x="3336" y="553"/>
                <a:ext cx="343" cy="414"/>
              </a:xfrm>
              <a:custGeom>
                <a:avLst/>
                <a:gdLst>
                  <a:gd name="T0" fmla="*/ 67 w 69"/>
                  <a:gd name="T1" fmla="*/ 48 h 83"/>
                  <a:gd name="T2" fmla="*/ 65 w 69"/>
                  <a:gd name="T3" fmla="*/ 41 h 83"/>
                  <a:gd name="T4" fmla="*/ 66 w 69"/>
                  <a:gd name="T5" fmla="*/ 38 h 83"/>
                  <a:gd name="T6" fmla="*/ 63 w 69"/>
                  <a:gd name="T7" fmla="*/ 33 h 83"/>
                  <a:gd name="T8" fmla="*/ 60 w 69"/>
                  <a:gd name="T9" fmla="*/ 27 h 83"/>
                  <a:gd name="T10" fmla="*/ 52 w 69"/>
                  <a:gd name="T11" fmla="*/ 22 h 83"/>
                  <a:gd name="T12" fmla="*/ 52 w 69"/>
                  <a:gd name="T13" fmla="*/ 22 h 83"/>
                  <a:gd name="T14" fmla="*/ 54 w 69"/>
                  <a:gd name="T15" fmla="*/ 19 h 83"/>
                  <a:gd name="T16" fmla="*/ 50 w 69"/>
                  <a:gd name="T17" fmla="*/ 15 h 83"/>
                  <a:gd name="T18" fmla="*/ 46 w 69"/>
                  <a:gd name="T19" fmla="*/ 11 h 83"/>
                  <a:gd name="T20" fmla="*/ 40 w 69"/>
                  <a:gd name="T21" fmla="*/ 6 h 83"/>
                  <a:gd name="T22" fmla="*/ 35 w 69"/>
                  <a:gd name="T23" fmla="*/ 5 h 83"/>
                  <a:gd name="T24" fmla="*/ 29 w 69"/>
                  <a:gd name="T25" fmla="*/ 3 h 83"/>
                  <a:gd name="T26" fmla="*/ 28 w 69"/>
                  <a:gd name="T27" fmla="*/ 0 h 83"/>
                  <a:gd name="T28" fmla="*/ 23 w 69"/>
                  <a:gd name="T29" fmla="*/ 4 h 83"/>
                  <a:gd name="T30" fmla="*/ 20 w 69"/>
                  <a:gd name="T31" fmla="*/ 9 h 83"/>
                  <a:gd name="T32" fmla="*/ 13 w 69"/>
                  <a:gd name="T33" fmla="*/ 5 h 83"/>
                  <a:gd name="T34" fmla="*/ 6 w 69"/>
                  <a:gd name="T35" fmla="*/ 8 h 83"/>
                  <a:gd name="T36" fmla="*/ 3 w 69"/>
                  <a:gd name="T37" fmla="*/ 16 h 83"/>
                  <a:gd name="T38" fmla="*/ 1 w 69"/>
                  <a:gd name="T39" fmla="*/ 19 h 83"/>
                  <a:gd name="T40" fmla="*/ 2 w 69"/>
                  <a:gd name="T41" fmla="*/ 23 h 83"/>
                  <a:gd name="T42" fmla="*/ 5 w 69"/>
                  <a:gd name="T43" fmla="*/ 22 h 83"/>
                  <a:gd name="T44" fmla="*/ 5 w 69"/>
                  <a:gd name="T45" fmla="*/ 20 h 83"/>
                  <a:gd name="T46" fmla="*/ 9 w 69"/>
                  <a:gd name="T47" fmla="*/ 16 h 83"/>
                  <a:gd name="T48" fmla="*/ 19 w 69"/>
                  <a:gd name="T49" fmla="*/ 12 h 83"/>
                  <a:gd name="T50" fmla="*/ 25 w 69"/>
                  <a:gd name="T51" fmla="*/ 10 h 83"/>
                  <a:gd name="T52" fmla="*/ 28 w 69"/>
                  <a:gd name="T53" fmla="*/ 11 h 83"/>
                  <a:gd name="T54" fmla="*/ 31 w 69"/>
                  <a:gd name="T55" fmla="*/ 12 h 83"/>
                  <a:gd name="T56" fmla="*/ 36 w 69"/>
                  <a:gd name="T57" fmla="*/ 13 h 83"/>
                  <a:gd name="T58" fmla="*/ 46 w 69"/>
                  <a:gd name="T59" fmla="*/ 20 h 83"/>
                  <a:gd name="T60" fmla="*/ 50 w 69"/>
                  <a:gd name="T61" fmla="*/ 23 h 83"/>
                  <a:gd name="T62" fmla="*/ 53 w 69"/>
                  <a:gd name="T63" fmla="*/ 28 h 83"/>
                  <a:gd name="T64" fmla="*/ 57 w 69"/>
                  <a:gd name="T65" fmla="*/ 34 h 83"/>
                  <a:gd name="T66" fmla="*/ 57 w 69"/>
                  <a:gd name="T67" fmla="*/ 41 h 83"/>
                  <a:gd name="T68" fmla="*/ 57 w 69"/>
                  <a:gd name="T69" fmla="*/ 52 h 83"/>
                  <a:gd name="T70" fmla="*/ 57 w 69"/>
                  <a:gd name="T71" fmla="*/ 58 h 83"/>
                  <a:gd name="T72" fmla="*/ 55 w 69"/>
                  <a:gd name="T73" fmla="*/ 69 h 83"/>
                  <a:gd name="T74" fmla="*/ 42 w 69"/>
                  <a:gd name="T75" fmla="*/ 74 h 83"/>
                  <a:gd name="T76" fmla="*/ 40 w 69"/>
                  <a:gd name="T77" fmla="*/ 74 h 83"/>
                  <a:gd name="T78" fmla="*/ 32 w 69"/>
                  <a:gd name="T79" fmla="*/ 75 h 83"/>
                  <a:gd name="T80" fmla="*/ 20 w 69"/>
                  <a:gd name="T81" fmla="*/ 69 h 83"/>
                  <a:gd name="T82" fmla="*/ 10 w 69"/>
                  <a:gd name="T83" fmla="*/ 58 h 83"/>
                  <a:gd name="T84" fmla="*/ 2 w 69"/>
                  <a:gd name="T85" fmla="*/ 60 h 83"/>
                  <a:gd name="T86" fmla="*/ 9 w 69"/>
                  <a:gd name="T87" fmla="*/ 70 h 83"/>
                  <a:gd name="T88" fmla="*/ 14 w 69"/>
                  <a:gd name="T89" fmla="*/ 74 h 83"/>
                  <a:gd name="T90" fmla="*/ 23 w 69"/>
                  <a:gd name="T91" fmla="*/ 79 h 83"/>
                  <a:gd name="T92" fmla="*/ 31 w 69"/>
                  <a:gd name="T93" fmla="*/ 80 h 83"/>
                  <a:gd name="T94" fmla="*/ 40 w 69"/>
                  <a:gd name="T95" fmla="*/ 82 h 83"/>
                  <a:gd name="T96" fmla="*/ 44 w 69"/>
                  <a:gd name="T97" fmla="*/ 79 h 83"/>
                  <a:gd name="T98" fmla="*/ 48 w 69"/>
                  <a:gd name="T99" fmla="*/ 79 h 83"/>
                  <a:gd name="T100" fmla="*/ 54 w 69"/>
                  <a:gd name="T101" fmla="*/ 77 h 83"/>
                  <a:gd name="T102" fmla="*/ 57 w 69"/>
                  <a:gd name="T103" fmla="*/ 72 h 83"/>
                  <a:gd name="T104" fmla="*/ 60 w 69"/>
                  <a:gd name="T105" fmla="*/ 71 h 83"/>
                  <a:gd name="T106" fmla="*/ 63 w 69"/>
                  <a:gd name="T107" fmla="*/ 68 h 83"/>
                  <a:gd name="T108" fmla="*/ 67 w 69"/>
                  <a:gd name="T109" fmla="*/ 56 h 83"/>
                  <a:gd name="T110" fmla="*/ 65 w 69"/>
                  <a:gd name="T111" fmla="*/ 38 h 83"/>
                  <a:gd name="T112" fmla="*/ 7 w 69"/>
                  <a:gd name="T113" fmla="*/ 19 h 83"/>
                  <a:gd name="T114" fmla="*/ 39 w 69"/>
                  <a:gd name="T11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 h="83">
                    <a:moveTo>
                      <a:pt x="66" y="52"/>
                    </a:moveTo>
                    <a:cubicBezTo>
                      <a:pt x="67" y="51"/>
                      <a:pt x="67" y="51"/>
                      <a:pt x="67" y="51"/>
                    </a:cubicBezTo>
                    <a:cubicBezTo>
                      <a:pt x="68" y="52"/>
                      <a:pt x="68" y="53"/>
                      <a:pt x="69" y="52"/>
                    </a:cubicBezTo>
                    <a:cubicBezTo>
                      <a:pt x="66" y="52"/>
                      <a:pt x="69" y="48"/>
                      <a:pt x="66" y="48"/>
                    </a:cubicBezTo>
                    <a:cubicBezTo>
                      <a:pt x="66" y="47"/>
                      <a:pt x="66" y="47"/>
                      <a:pt x="66" y="47"/>
                    </a:cubicBezTo>
                    <a:cubicBezTo>
                      <a:pt x="66" y="47"/>
                      <a:pt x="67" y="47"/>
                      <a:pt x="67" y="48"/>
                    </a:cubicBezTo>
                    <a:cubicBezTo>
                      <a:pt x="68" y="46"/>
                      <a:pt x="65" y="47"/>
                      <a:pt x="65" y="45"/>
                    </a:cubicBezTo>
                    <a:cubicBezTo>
                      <a:pt x="65" y="44"/>
                      <a:pt x="65" y="44"/>
                      <a:pt x="66" y="44"/>
                    </a:cubicBezTo>
                    <a:cubicBezTo>
                      <a:pt x="65" y="43"/>
                      <a:pt x="65" y="43"/>
                      <a:pt x="65" y="43"/>
                    </a:cubicBezTo>
                    <a:cubicBezTo>
                      <a:pt x="65" y="43"/>
                      <a:pt x="65" y="43"/>
                      <a:pt x="65" y="43"/>
                    </a:cubicBezTo>
                    <a:cubicBezTo>
                      <a:pt x="65" y="41"/>
                      <a:pt x="65" y="41"/>
                      <a:pt x="65" y="41"/>
                    </a:cubicBezTo>
                    <a:cubicBezTo>
                      <a:pt x="65" y="41"/>
                      <a:pt x="65" y="41"/>
                      <a:pt x="65" y="41"/>
                    </a:cubicBezTo>
                    <a:cubicBezTo>
                      <a:pt x="65" y="41"/>
                      <a:pt x="64" y="41"/>
                      <a:pt x="63" y="40"/>
                    </a:cubicBezTo>
                    <a:cubicBezTo>
                      <a:pt x="64" y="40"/>
                      <a:pt x="64" y="41"/>
                      <a:pt x="64" y="40"/>
                    </a:cubicBezTo>
                    <a:cubicBezTo>
                      <a:pt x="63" y="40"/>
                      <a:pt x="63" y="40"/>
                      <a:pt x="63" y="40"/>
                    </a:cubicBezTo>
                    <a:cubicBezTo>
                      <a:pt x="64" y="39"/>
                      <a:pt x="65" y="40"/>
                      <a:pt x="65" y="40"/>
                    </a:cubicBezTo>
                    <a:cubicBezTo>
                      <a:pt x="67" y="39"/>
                      <a:pt x="64" y="40"/>
                      <a:pt x="65" y="37"/>
                    </a:cubicBezTo>
                    <a:cubicBezTo>
                      <a:pt x="66" y="38"/>
                      <a:pt x="66" y="38"/>
                      <a:pt x="66" y="38"/>
                    </a:cubicBezTo>
                    <a:cubicBezTo>
                      <a:pt x="67" y="37"/>
                      <a:pt x="66" y="37"/>
                      <a:pt x="67" y="35"/>
                    </a:cubicBezTo>
                    <a:cubicBezTo>
                      <a:pt x="66" y="36"/>
                      <a:pt x="65" y="38"/>
                      <a:pt x="64" y="37"/>
                    </a:cubicBezTo>
                    <a:cubicBezTo>
                      <a:pt x="64" y="37"/>
                      <a:pt x="64" y="36"/>
                      <a:pt x="63" y="36"/>
                    </a:cubicBezTo>
                    <a:cubicBezTo>
                      <a:pt x="64" y="36"/>
                      <a:pt x="64" y="35"/>
                      <a:pt x="64" y="34"/>
                    </a:cubicBezTo>
                    <a:cubicBezTo>
                      <a:pt x="65" y="34"/>
                      <a:pt x="65" y="34"/>
                      <a:pt x="65" y="34"/>
                    </a:cubicBezTo>
                    <a:cubicBezTo>
                      <a:pt x="64" y="33"/>
                      <a:pt x="64" y="34"/>
                      <a:pt x="63" y="33"/>
                    </a:cubicBezTo>
                    <a:cubicBezTo>
                      <a:pt x="63" y="32"/>
                      <a:pt x="64" y="32"/>
                      <a:pt x="64" y="31"/>
                    </a:cubicBezTo>
                    <a:cubicBezTo>
                      <a:pt x="64" y="30"/>
                      <a:pt x="63" y="33"/>
                      <a:pt x="62" y="31"/>
                    </a:cubicBezTo>
                    <a:cubicBezTo>
                      <a:pt x="62" y="30"/>
                      <a:pt x="62" y="29"/>
                      <a:pt x="60" y="29"/>
                    </a:cubicBezTo>
                    <a:cubicBezTo>
                      <a:pt x="60" y="28"/>
                      <a:pt x="61" y="28"/>
                      <a:pt x="61" y="28"/>
                    </a:cubicBezTo>
                    <a:cubicBezTo>
                      <a:pt x="60" y="28"/>
                      <a:pt x="60" y="28"/>
                      <a:pt x="60" y="28"/>
                    </a:cubicBezTo>
                    <a:cubicBezTo>
                      <a:pt x="60" y="27"/>
                      <a:pt x="60" y="27"/>
                      <a:pt x="60" y="27"/>
                    </a:cubicBezTo>
                    <a:cubicBezTo>
                      <a:pt x="60" y="27"/>
                      <a:pt x="59" y="28"/>
                      <a:pt x="59" y="27"/>
                    </a:cubicBezTo>
                    <a:cubicBezTo>
                      <a:pt x="57" y="28"/>
                      <a:pt x="59" y="24"/>
                      <a:pt x="57" y="24"/>
                    </a:cubicBezTo>
                    <a:cubicBezTo>
                      <a:pt x="58" y="24"/>
                      <a:pt x="58" y="24"/>
                      <a:pt x="59" y="24"/>
                    </a:cubicBezTo>
                    <a:cubicBezTo>
                      <a:pt x="57" y="23"/>
                      <a:pt x="57" y="23"/>
                      <a:pt x="55" y="22"/>
                    </a:cubicBezTo>
                    <a:cubicBezTo>
                      <a:pt x="55" y="21"/>
                      <a:pt x="55" y="21"/>
                      <a:pt x="55" y="21"/>
                    </a:cubicBezTo>
                    <a:cubicBezTo>
                      <a:pt x="55" y="22"/>
                      <a:pt x="53" y="22"/>
                      <a:pt x="52" y="22"/>
                    </a:cubicBezTo>
                    <a:cubicBezTo>
                      <a:pt x="52" y="22"/>
                      <a:pt x="52" y="23"/>
                      <a:pt x="52" y="23"/>
                    </a:cubicBezTo>
                    <a:cubicBezTo>
                      <a:pt x="50" y="22"/>
                      <a:pt x="50" y="22"/>
                      <a:pt x="50" y="22"/>
                    </a:cubicBezTo>
                    <a:cubicBezTo>
                      <a:pt x="50" y="22"/>
                      <a:pt x="51" y="22"/>
                      <a:pt x="51" y="22"/>
                    </a:cubicBezTo>
                    <a:cubicBezTo>
                      <a:pt x="51" y="22"/>
                      <a:pt x="51" y="22"/>
                      <a:pt x="51" y="22"/>
                    </a:cubicBezTo>
                    <a:cubicBezTo>
                      <a:pt x="51" y="21"/>
                      <a:pt x="52" y="21"/>
                      <a:pt x="53" y="21"/>
                    </a:cubicBezTo>
                    <a:cubicBezTo>
                      <a:pt x="53" y="21"/>
                      <a:pt x="52" y="21"/>
                      <a:pt x="52" y="22"/>
                    </a:cubicBezTo>
                    <a:cubicBezTo>
                      <a:pt x="53" y="21"/>
                      <a:pt x="54" y="21"/>
                      <a:pt x="55" y="21"/>
                    </a:cubicBezTo>
                    <a:cubicBezTo>
                      <a:pt x="54" y="21"/>
                      <a:pt x="54" y="21"/>
                      <a:pt x="54" y="20"/>
                    </a:cubicBezTo>
                    <a:cubicBezTo>
                      <a:pt x="54" y="20"/>
                      <a:pt x="54" y="20"/>
                      <a:pt x="54" y="20"/>
                    </a:cubicBezTo>
                    <a:cubicBezTo>
                      <a:pt x="55" y="20"/>
                      <a:pt x="54" y="20"/>
                      <a:pt x="54" y="20"/>
                    </a:cubicBezTo>
                    <a:cubicBezTo>
                      <a:pt x="55" y="19"/>
                      <a:pt x="55" y="19"/>
                      <a:pt x="55" y="19"/>
                    </a:cubicBezTo>
                    <a:cubicBezTo>
                      <a:pt x="54" y="19"/>
                      <a:pt x="54" y="19"/>
                      <a:pt x="54" y="19"/>
                    </a:cubicBezTo>
                    <a:cubicBezTo>
                      <a:pt x="54" y="17"/>
                      <a:pt x="54" y="17"/>
                      <a:pt x="54" y="17"/>
                    </a:cubicBezTo>
                    <a:cubicBezTo>
                      <a:pt x="52" y="17"/>
                      <a:pt x="49" y="17"/>
                      <a:pt x="47" y="16"/>
                    </a:cubicBezTo>
                    <a:cubicBezTo>
                      <a:pt x="49" y="16"/>
                      <a:pt x="49" y="15"/>
                      <a:pt x="50" y="14"/>
                    </a:cubicBezTo>
                    <a:cubicBezTo>
                      <a:pt x="49" y="16"/>
                      <a:pt x="51" y="15"/>
                      <a:pt x="52" y="16"/>
                    </a:cubicBezTo>
                    <a:cubicBezTo>
                      <a:pt x="52" y="16"/>
                      <a:pt x="52" y="15"/>
                      <a:pt x="52" y="15"/>
                    </a:cubicBezTo>
                    <a:cubicBezTo>
                      <a:pt x="50" y="15"/>
                      <a:pt x="50" y="15"/>
                      <a:pt x="50" y="15"/>
                    </a:cubicBezTo>
                    <a:cubicBezTo>
                      <a:pt x="51" y="14"/>
                      <a:pt x="50" y="14"/>
                      <a:pt x="50" y="13"/>
                    </a:cubicBezTo>
                    <a:cubicBezTo>
                      <a:pt x="49" y="15"/>
                      <a:pt x="48" y="13"/>
                      <a:pt x="47" y="13"/>
                    </a:cubicBezTo>
                    <a:cubicBezTo>
                      <a:pt x="47" y="13"/>
                      <a:pt x="48" y="12"/>
                      <a:pt x="49" y="13"/>
                    </a:cubicBezTo>
                    <a:cubicBezTo>
                      <a:pt x="49" y="11"/>
                      <a:pt x="46" y="14"/>
                      <a:pt x="46" y="12"/>
                    </a:cubicBezTo>
                    <a:cubicBezTo>
                      <a:pt x="46" y="12"/>
                      <a:pt x="46" y="12"/>
                      <a:pt x="47" y="12"/>
                    </a:cubicBezTo>
                    <a:cubicBezTo>
                      <a:pt x="46" y="12"/>
                      <a:pt x="45" y="11"/>
                      <a:pt x="46" y="11"/>
                    </a:cubicBezTo>
                    <a:cubicBezTo>
                      <a:pt x="46" y="11"/>
                      <a:pt x="46" y="11"/>
                      <a:pt x="46" y="11"/>
                    </a:cubicBezTo>
                    <a:cubicBezTo>
                      <a:pt x="45" y="10"/>
                      <a:pt x="42" y="8"/>
                      <a:pt x="40" y="9"/>
                    </a:cubicBezTo>
                    <a:cubicBezTo>
                      <a:pt x="41" y="9"/>
                      <a:pt x="42" y="8"/>
                      <a:pt x="42" y="7"/>
                    </a:cubicBezTo>
                    <a:cubicBezTo>
                      <a:pt x="42" y="7"/>
                      <a:pt x="41" y="8"/>
                      <a:pt x="39" y="9"/>
                    </a:cubicBezTo>
                    <a:cubicBezTo>
                      <a:pt x="38" y="10"/>
                      <a:pt x="37" y="11"/>
                      <a:pt x="37" y="11"/>
                    </a:cubicBezTo>
                    <a:cubicBezTo>
                      <a:pt x="38" y="10"/>
                      <a:pt x="38" y="6"/>
                      <a:pt x="40" y="6"/>
                    </a:cubicBezTo>
                    <a:cubicBezTo>
                      <a:pt x="40" y="6"/>
                      <a:pt x="39" y="5"/>
                      <a:pt x="38" y="5"/>
                    </a:cubicBezTo>
                    <a:cubicBezTo>
                      <a:pt x="38" y="6"/>
                      <a:pt x="38" y="8"/>
                      <a:pt x="38" y="8"/>
                    </a:cubicBezTo>
                    <a:cubicBezTo>
                      <a:pt x="37" y="6"/>
                      <a:pt x="37" y="6"/>
                      <a:pt x="37" y="5"/>
                    </a:cubicBezTo>
                    <a:cubicBezTo>
                      <a:pt x="37" y="5"/>
                      <a:pt x="36" y="7"/>
                      <a:pt x="35" y="7"/>
                    </a:cubicBezTo>
                    <a:cubicBezTo>
                      <a:pt x="35" y="6"/>
                      <a:pt x="36" y="5"/>
                      <a:pt x="36" y="4"/>
                    </a:cubicBezTo>
                    <a:cubicBezTo>
                      <a:pt x="36" y="4"/>
                      <a:pt x="36" y="5"/>
                      <a:pt x="35" y="5"/>
                    </a:cubicBezTo>
                    <a:cubicBezTo>
                      <a:pt x="35" y="6"/>
                      <a:pt x="34" y="6"/>
                      <a:pt x="34" y="6"/>
                    </a:cubicBezTo>
                    <a:cubicBezTo>
                      <a:pt x="34" y="6"/>
                      <a:pt x="35" y="4"/>
                      <a:pt x="35" y="4"/>
                    </a:cubicBezTo>
                    <a:cubicBezTo>
                      <a:pt x="35" y="4"/>
                      <a:pt x="33" y="3"/>
                      <a:pt x="33" y="3"/>
                    </a:cubicBezTo>
                    <a:cubicBezTo>
                      <a:pt x="33" y="4"/>
                      <a:pt x="33" y="4"/>
                      <a:pt x="33" y="4"/>
                    </a:cubicBezTo>
                    <a:cubicBezTo>
                      <a:pt x="31" y="3"/>
                      <a:pt x="31" y="6"/>
                      <a:pt x="29" y="6"/>
                    </a:cubicBezTo>
                    <a:cubicBezTo>
                      <a:pt x="29" y="5"/>
                      <a:pt x="30" y="3"/>
                      <a:pt x="29" y="3"/>
                    </a:cubicBezTo>
                    <a:cubicBezTo>
                      <a:pt x="29" y="4"/>
                      <a:pt x="26" y="8"/>
                      <a:pt x="25" y="9"/>
                    </a:cubicBezTo>
                    <a:cubicBezTo>
                      <a:pt x="25" y="8"/>
                      <a:pt x="25" y="8"/>
                      <a:pt x="25" y="8"/>
                    </a:cubicBezTo>
                    <a:cubicBezTo>
                      <a:pt x="24" y="9"/>
                      <a:pt x="24" y="9"/>
                      <a:pt x="24" y="9"/>
                    </a:cubicBezTo>
                    <a:cubicBezTo>
                      <a:pt x="24" y="7"/>
                      <a:pt x="27" y="3"/>
                      <a:pt x="28" y="2"/>
                    </a:cubicBezTo>
                    <a:cubicBezTo>
                      <a:pt x="28" y="2"/>
                      <a:pt x="28" y="1"/>
                      <a:pt x="27" y="1"/>
                    </a:cubicBezTo>
                    <a:cubicBezTo>
                      <a:pt x="27" y="1"/>
                      <a:pt x="28" y="0"/>
                      <a:pt x="28" y="0"/>
                    </a:cubicBezTo>
                    <a:cubicBezTo>
                      <a:pt x="28" y="0"/>
                      <a:pt x="28" y="0"/>
                      <a:pt x="27" y="0"/>
                    </a:cubicBezTo>
                    <a:cubicBezTo>
                      <a:pt x="26" y="0"/>
                      <a:pt x="26" y="0"/>
                      <a:pt x="26" y="0"/>
                    </a:cubicBezTo>
                    <a:cubicBezTo>
                      <a:pt x="26" y="1"/>
                      <a:pt x="24" y="1"/>
                      <a:pt x="24" y="2"/>
                    </a:cubicBezTo>
                    <a:cubicBezTo>
                      <a:pt x="24" y="2"/>
                      <a:pt x="24" y="2"/>
                      <a:pt x="25" y="2"/>
                    </a:cubicBezTo>
                    <a:cubicBezTo>
                      <a:pt x="26" y="1"/>
                      <a:pt x="27" y="1"/>
                      <a:pt x="27" y="1"/>
                    </a:cubicBezTo>
                    <a:cubicBezTo>
                      <a:pt x="26" y="2"/>
                      <a:pt x="25" y="5"/>
                      <a:pt x="23" y="4"/>
                    </a:cubicBezTo>
                    <a:cubicBezTo>
                      <a:pt x="23" y="4"/>
                      <a:pt x="23" y="2"/>
                      <a:pt x="23" y="1"/>
                    </a:cubicBezTo>
                    <a:cubicBezTo>
                      <a:pt x="23" y="2"/>
                      <a:pt x="22" y="2"/>
                      <a:pt x="22" y="2"/>
                    </a:cubicBezTo>
                    <a:cubicBezTo>
                      <a:pt x="22" y="1"/>
                      <a:pt x="22" y="1"/>
                      <a:pt x="22" y="1"/>
                    </a:cubicBezTo>
                    <a:cubicBezTo>
                      <a:pt x="21" y="1"/>
                      <a:pt x="21" y="3"/>
                      <a:pt x="19" y="2"/>
                    </a:cubicBezTo>
                    <a:cubicBezTo>
                      <a:pt x="19" y="2"/>
                      <a:pt x="18" y="1"/>
                      <a:pt x="18" y="1"/>
                    </a:cubicBezTo>
                    <a:cubicBezTo>
                      <a:pt x="19" y="3"/>
                      <a:pt x="20" y="7"/>
                      <a:pt x="20" y="9"/>
                    </a:cubicBezTo>
                    <a:cubicBezTo>
                      <a:pt x="19" y="9"/>
                      <a:pt x="18" y="7"/>
                      <a:pt x="17" y="7"/>
                    </a:cubicBezTo>
                    <a:cubicBezTo>
                      <a:pt x="16" y="6"/>
                      <a:pt x="17" y="4"/>
                      <a:pt x="16" y="3"/>
                    </a:cubicBezTo>
                    <a:cubicBezTo>
                      <a:pt x="16" y="3"/>
                      <a:pt x="16" y="4"/>
                      <a:pt x="16" y="4"/>
                    </a:cubicBezTo>
                    <a:cubicBezTo>
                      <a:pt x="16" y="4"/>
                      <a:pt x="16" y="3"/>
                      <a:pt x="15" y="3"/>
                    </a:cubicBezTo>
                    <a:cubicBezTo>
                      <a:pt x="15" y="5"/>
                      <a:pt x="13" y="4"/>
                      <a:pt x="15" y="5"/>
                    </a:cubicBezTo>
                    <a:cubicBezTo>
                      <a:pt x="14" y="5"/>
                      <a:pt x="14" y="5"/>
                      <a:pt x="13" y="5"/>
                    </a:cubicBezTo>
                    <a:cubicBezTo>
                      <a:pt x="14" y="6"/>
                      <a:pt x="13" y="8"/>
                      <a:pt x="13" y="9"/>
                    </a:cubicBezTo>
                    <a:cubicBezTo>
                      <a:pt x="13" y="8"/>
                      <a:pt x="12" y="8"/>
                      <a:pt x="12" y="8"/>
                    </a:cubicBezTo>
                    <a:cubicBezTo>
                      <a:pt x="11" y="8"/>
                      <a:pt x="10" y="9"/>
                      <a:pt x="8" y="9"/>
                    </a:cubicBezTo>
                    <a:cubicBezTo>
                      <a:pt x="8" y="9"/>
                      <a:pt x="7" y="9"/>
                      <a:pt x="7" y="9"/>
                    </a:cubicBezTo>
                    <a:cubicBezTo>
                      <a:pt x="7" y="9"/>
                      <a:pt x="7" y="10"/>
                      <a:pt x="7" y="10"/>
                    </a:cubicBezTo>
                    <a:cubicBezTo>
                      <a:pt x="5" y="10"/>
                      <a:pt x="8" y="9"/>
                      <a:pt x="6" y="8"/>
                    </a:cubicBezTo>
                    <a:cubicBezTo>
                      <a:pt x="6" y="9"/>
                      <a:pt x="6" y="10"/>
                      <a:pt x="5" y="11"/>
                    </a:cubicBezTo>
                    <a:cubicBezTo>
                      <a:pt x="6" y="12"/>
                      <a:pt x="7" y="10"/>
                      <a:pt x="7" y="9"/>
                    </a:cubicBezTo>
                    <a:cubicBezTo>
                      <a:pt x="8" y="11"/>
                      <a:pt x="8" y="13"/>
                      <a:pt x="8" y="14"/>
                    </a:cubicBezTo>
                    <a:cubicBezTo>
                      <a:pt x="7" y="15"/>
                      <a:pt x="7" y="14"/>
                      <a:pt x="7" y="14"/>
                    </a:cubicBezTo>
                    <a:cubicBezTo>
                      <a:pt x="5" y="16"/>
                      <a:pt x="8" y="17"/>
                      <a:pt x="6" y="18"/>
                    </a:cubicBezTo>
                    <a:cubicBezTo>
                      <a:pt x="4" y="18"/>
                      <a:pt x="4" y="17"/>
                      <a:pt x="3" y="16"/>
                    </a:cubicBezTo>
                    <a:cubicBezTo>
                      <a:pt x="4" y="15"/>
                      <a:pt x="5" y="16"/>
                      <a:pt x="5" y="15"/>
                    </a:cubicBezTo>
                    <a:cubicBezTo>
                      <a:pt x="4" y="15"/>
                      <a:pt x="4" y="15"/>
                      <a:pt x="4" y="15"/>
                    </a:cubicBezTo>
                    <a:cubicBezTo>
                      <a:pt x="4" y="15"/>
                      <a:pt x="4" y="14"/>
                      <a:pt x="5" y="14"/>
                    </a:cubicBezTo>
                    <a:cubicBezTo>
                      <a:pt x="4" y="14"/>
                      <a:pt x="2" y="17"/>
                      <a:pt x="1" y="18"/>
                    </a:cubicBezTo>
                    <a:cubicBezTo>
                      <a:pt x="1" y="19"/>
                      <a:pt x="1" y="20"/>
                      <a:pt x="1" y="19"/>
                    </a:cubicBezTo>
                    <a:cubicBezTo>
                      <a:pt x="1" y="19"/>
                      <a:pt x="1" y="19"/>
                      <a:pt x="1" y="19"/>
                    </a:cubicBezTo>
                    <a:cubicBezTo>
                      <a:pt x="2" y="19"/>
                      <a:pt x="2" y="20"/>
                      <a:pt x="3" y="20"/>
                    </a:cubicBezTo>
                    <a:cubicBezTo>
                      <a:pt x="3" y="21"/>
                      <a:pt x="3" y="22"/>
                      <a:pt x="3" y="23"/>
                    </a:cubicBezTo>
                    <a:cubicBezTo>
                      <a:pt x="1" y="22"/>
                      <a:pt x="1" y="22"/>
                      <a:pt x="1" y="22"/>
                    </a:cubicBezTo>
                    <a:cubicBezTo>
                      <a:pt x="2" y="23"/>
                      <a:pt x="2" y="22"/>
                      <a:pt x="2" y="22"/>
                    </a:cubicBezTo>
                    <a:cubicBezTo>
                      <a:pt x="2" y="22"/>
                      <a:pt x="0" y="23"/>
                      <a:pt x="1" y="24"/>
                    </a:cubicBezTo>
                    <a:cubicBezTo>
                      <a:pt x="2" y="23"/>
                      <a:pt x="2" y="23"/>
                      <a:pt x="2" y="23"/>
                    </a:cubicBezTo>
                    <a:cubicBezTo>
                      <a:pt x="3" y="24"/>
                      <a:pt x="4" y="25"/>
                      <a:pt x="3" y="26"/>
                    </a:cubicBezTo>
                    <a:cubicBezTo>
                      <a:pt x="4" y="26"/>
                      <a:pt x="3" y="26"/>
                      <a:pt x="4" y="26"/>
                    </a:cubicBezTo>
                    <a:cubicBezTo>
                      <a:pt x="3" y="26"/>
                      <a:pt x="5" y="24"/>
                      <a:pt x="3" y="24"/>
                    </a:cubicBezTo>
                    <a:cubicBezTo>
                      <a:pt x="5" y="24"/>
                      <a:pt x="4" y="23"/>
                      <a:pt x="6" y="23"/>
                    </a:cubicBezTo>
                    <a:cubicBezTo>
                      <a:pt x="5" y="23"/>
                      <a:pt x="5" y="23"/>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4" y="22"/>
                    </a:cubicBezTo>
                    <a:cubicBezTo>
                      <a:pt x="4" y="21"/>
                      <a:pt x="4" y="20"/>
                      <a:pt x="4" y="20"/>
                    </a:cubicBezTo>
                    <a:cubicBezTo>
                      <a:pt x="4" y="20"/>
                      <a:pt x="4" y="20"/>
                      <a:pt x="5" y="20"/>
                    </a:cubicBezTo>
                    <a:cubicBezTo>
                      <a:pt x="5" y="19"/>
                      <a:pt x="5" y="19"/>
                      <a:pt x="5" y="19"/>
                    </a:cubicBezTo>
                    <a:cubicBezTo>
                      <a:pt x="5" y="20"/>
                      <a:pt x="6" y="19"/>
                      <a:pt x="6" y="20"/>
                    </a:cubicBezTo>
                    <a:cubicBezTo>
                      <a:pt x="7" y="20"/>
                      <a:pt x="7" y="20"/>
                      <a:pt x="7" y="20"/>
                    </a:cubicBezTo>
                    <a:cubicBezTo>
                      <a:pt x="8" y="19"/>
                      <a:pt x="8" y="19"/>
                      <a:pt x="8" y="19"/>
                    </a:cubicBezTo>
                    <a:cubicBezTo>
                      <a:pt x="8" y="18"/>
                      <a:pt x="8" y="17"/>
                      <a:pt x="8" y="18"/>
                    </a:cubicBezTo>
                    <a:cubicBezTo>
                      <a:pt x="8" y="18"/>
                      <a:pt x="9" y="16"/>
                      <a:pt x="9" y="16"/>
                    </a:cubicBezTo>
                    <a:cubicBezTo>
                      <a:pt x="9" y="17"/>
                      <a:pt x="9" y="17"/>
                      <a:pt x="9" y="17"/>
                    </a:cubicBezTo>
                    <a:cubicBezTo>
                      <a:pt x="10" y="16"/>
                      <a:pt x="10" y="14"/>
                      <a:pt x="12" y="14"/>
                    </a:cubicBezTo>
                    <a:cubicBezTo>
                      <a:pt x="12" y="14"/>
                      <a:pt x="12" y="13"/>
                      <a:pt x="13" y="13"/>
                    </a:cubicBezTo>
                    <a:cubicBezTo>
                      <a:pt x="14" y="14"/>
                      <a:pt x="14" y="14"/>
                      <a:pt x="14" y="14"/>
                    </a:cubicBezTo>
                    <a:cubicBezTo>
                      <a:pt x="14" y="13"/>
                      <a:pt x="15" y="14"/>
                      <a:pt x="15" y="13"/>
                    </a:cubicBezTo>
                    <a:cubicBezTo>
                      <a:pt x="17" y="14"/>
                      <a:pt x="18" y="12"/>
                      <a:pt x="19" y="12"/>
                    </a:cubicBezTo>
                    <a:cubicBezTo>
                      <a:pt x="19" y="11"/>
                      <a:pt x="19" y="11"/>
                      <a:pt x="19" y="11"/>
                    </a:cubicBezTo>
                    <a:cubicBezTo>
                      <a:pt x="19" y="11"/>
                      <a:pt x="20" y="11"/>
                      <a:pt x="21" y="10"/>
                    </a:cubicBezTo>
                    <a:cubicBezTo>
                      <a:pt x="20" y="10"/>
                      <a:pt x="20" y="10"/>
                      <a:pt x="20" y="10"/>
                    </a:cubicBezTo>
                    <a:cubicBezTo>
                      <a:pt x="21" y="9"/>
                      <a:pt x="22" y="10"/>
                      <a:pt x="24" y="10"/>
                    </a:cubicBezTo>
                    <a:cubicBezTo>
                      <a:pt x="24" y="10"/>
                      <a:pt x="23" y="10"/>
                      <a:pt x="23" y="10"/>
                    </a:cubicBezTo>
                    <a:cubicBezTo>
                      <a:pt x="24" y="11"/>
                      <a:pt x="24" y="11"/>
                      <a:pt x="25" y="10"/>
                    </a:cubicBezTo>
                    <a:cubicBezTo>
                      <a:pt x="26" y="10"/>
                      <a:pt x="27" y="10"/>
                      <a:pt x="27" y="10"/>
                    </a:cubicBezTo>
                    <a:cubicBezTo>
                      <a:pt x="28" y="10"/>
                      <a:pt x="28" y="10"/>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9" y="11"/>
                      <a:pt x="29" y="11"/>
                    </a:cubicBezTo>
                    <a:cubicBezTo>
                      <a:pt x="29" y="12"/>
                      <a:pt x="29" y="12"/>
                      <a:pt x="29" y="12"/>
                    </a:cubicBezTo>
                    <a:cubicBezTo>
                      <a:pt x="29" y="12"/>
                      <a:pt x="29" y="12"/>
                      <a:pt x="29" y="12"/>
                    </a:cubicBezTo>
                    <a:cubicBezTo>
                      <a:pt x="30" y="12"/>
                      <a:pt x="30" y="11"/>
                      <a:pt x="30" y="10"/>
                    </a:cubicBezTo>
                    <a:cubicBezTo>
                      <a:pt x="30" y="10"/>
                      <a:pt x="30" y="10"/>
                      <a:pt x="30" y="10"/>
                    </a:cubicBezTo>
                    <a:cubicBezTo>
                      <a:pt x="30" y="12"/>
                      <a:pt x="31" y="10"/>
                      <a:pt x="31" y="12"/>
                    </a:cubicBezTo>
                    <a:cubicBezTo>
                      <a:pt x="32" y="11"/>
                      <a:pt x="33" y="12"/>
                      <a:pt x="34" y="10"/>
                    </a:cubicBezTo>
                    <a:cubicBezTo>
                      <a:pt x="34" y="10"/>
                      <a:pt x="34" y="11"/>
                      <a:pt x="34" y="10"/>
                    </a:cubicBezTo>
                    <a:cubicBezTo>
                      <a:pt x="34" y="11"/>
                      <a:pt x="35" y="11"/>
                      <a:pt x="35" y="11"/>
                    </a:cubicBezTo>
                    <a:cubicBezTo>
                      <a:pt x="35" y="12"/>
                      <a:pt x="35" y="12"/>
                      <a:pt x="35" y="12"/>
                    </a:cubicBezTo>
                    <a:cubicBezTo>
                      <a:pt x="37" y="11"/>
                      <a:pt x="37" y="11"/>
                      <a:pt x="37" y="11"/>
                    </a:cubicBezTo>
                    <a:cubicBezTo>
                      <a:pt x="37" y="12"/>
                      <a:pt x="37" y="12"/>
                      <a:pt x="36" y="13"/>
                    </a:cubicBezTo>
                    <a:cubicBezTo>
                      <a:pt x="38" y="12"/>
                      <a:pt x="37" y="13"/>
                      <a:pt x="39" y="13"/>
                    </a:cubicBezTo>
                    <a:cubicBezTo>
                      <a:pt x="38" y="13"/>
                      <a:pt x="38" y="13"/>
                      <a:pt x="38" y="13"/>
                    </a:cubicBezTo>
                    <a:cubicBezTo>
                      <a:pt x="39" y="13"/>
                      <a:pt x="40" y="13"/>
                      <a:pt x="40" y="14"/>
                    </a:cubicBezTo>
                    <a:cubicBezTo>
                      <a:pt x="40" y="14"/>
                      <a:pt x="41" y="15"/>
                      <a:pt x="42" y="16"/>
                    </a:cubicBezTo>
                    <a:cubicBezTo>
                      <a:pt x="43" y="17"/>
                      <a:pt x="44" y="18"/>
                      <a:pt x="44" y="19"/>
                    </a:cubicBezTo>
                    <a:cubicBezTo>
                      <a:pt x="46" y="17"/>
                      <a:pt x="44" y="21"/>
                      <a:pt x="46" y="20"/>
                    </a:cubicBezTo>
                    <a:cubicBezTo>
                      <a:pt x="46" y="20"/>
                      <a:pt x="46" y="21"/>
                      <a:pt x="45" y="21"/>
                    </a:cubicBezTo>
                    <a:cubicBezTo>
                      <a:pt x="46" y="21"/>
                      <a:pt x="46" y="23"/>
                      <a:pt x="47" y="22"/>
                    </a:cubicBezTo>
                    <a:cubicBezTo>
                      <a:pt x="47" y="23"/>
                      <a:pt x="46" y="23"/>
                      <a:pt x="46" y="23"/>
                    </a:cubicBezTo>
                    <a:cubicBezTo>
                      <a:pt x="46" y="23"/>
                      <a:pt x="47" y="23"/>
                      <a:pt x="47" y="23"/>
                    </a:cubicBezTo>
                    <a:cubicBezTo>
                      <a:pt x="47" y="24"/>
                      <a:pt x="46" y="23"/>
                      <a:pt x="46" y="23"/>
                    </a:cubicBezTo>
                    <a:cubicBezTo>
                      <a:pt x="47" y="24"/>
                      <a:pt x="48" y="23"/>
                      <a:pt x="50" y="23"/>
                    </a:cubicBezTo>
                    <a:cubicBezTo>
                      <a:pt x="49" y="24"/>
                      <a:pt x="50" y="24"/>
                      <a:pt x="51" y="24"/>
                    </a:cubicBezTo>
                    <a:cubicBezTo>
                      <a:pt x="50" y="24"/>
                      <a:pt x="50" y="25"/>
                      <a:pt x="50" y="24"/>
                    </a:cubicBezTo>
                    <a:cubicBezTo>
                      <a:pt x="50" y="25"/>
                      <a:pt x="51" y="27"/>
                      <a:pt x="52" y="26"/>
                    </a:cubicBezTo>
                    <a:cubicBezTo>
                      <a:pt x="52" y="26"/>
                      <a:pt x="52" y="27"/>
                      <a:pt x="52" y="27"/>
                    </a:cubicBezTo>
                    <a:cubicBezTo>
                      <a:pt x="53" y="28"/>
                      <a:pt x="53" y="28"/>
                      <a:pt x="53" y="29"/>
                    </a:cubicBezTo>
                    <a:cubicBezTo>
                      <a:pt x="53" y="28"/>
                      <a:pt x="53" y="28"/>
                      <a:pt x="53" y="28"/>
                    </a:cubicBezTo>
                    <a:cubicBezTo>
                      <a:pt x="55" y="28"/>
                      <a:pt x="54" y="29"/>
                      <a:pt x="54" y="30"/>
                    </a:cubicBezTo>
                    <a:cubicBezTo>
                      <a:pt x="54" y="30"/>
                      <a:pt x="54" y="30"/>
                      <a:pt x="54" y="30"/>
                    </a:cubicBezTo>
                    <a:cubicBezTo>
                      <a:pt x="54" y="32"/>
                      <a:pt x="55" y="30"/>
                      <a:pt x="55" y="32"/>
                    </a:cubicBezTo>
                    <a:cubicBezTo>
                      <a:pt x="56" y="32"/>
                      <a:pt x="56" y="32"/>
                      <a:pt x="56" y="32"/>
                    </a:cubicBezTo>
                    <a:cubicBezTo>
                      <a:pt x="58" y="31"/>
                      <a:pt x="55" y="34"/>
                      <a:pt x="56" y="35"/>
                    </a:cubicBezTo>
                    <a:cubicBezTo>
                      <a:pt x="57" y="34"/>
                      <a:pt x="57" y="34"/>
                      <a:pt x="57" y="34"/>
                    </a:cubicBezTo>
                    <a:cubicBezTo>
                      <a:pt x="58" y="35"/>
                      <a:pt x="55" y="37"/>
                      <a:pt x="55" y="37"/>
                    </a:cubicBezTo>
                    <a:cubicBezTo>
                      <a:pt x="54" y="37"/>
                      <a:pt x="54" y="37"/>
                      <a:pt x="54" y="37"/>
                    </a:cubicBezTo>
                    <a:cubicBezTo>
                      <a:pt x="53" y="39"/>
                      <a:pt x="55" y="37"/>
                      <a:pt x="56" y="38"/>
                    </a:cubicBezTo>
                    <a:cubicBezTo>
                      <a:pt x="55" y="38"/>
                      <a:pt x="54" y="38"/>
                      <a:pt x="54" y="39"/>
                    </a:cubicBezTo>
                    <a:cubicBezTo>
                      <a:pt x="54" y="39"/>
                      <a:pt x="57" y="40"/>
                      <a:pt x="56" y="42"/>
                    </a:cubicBezTo>
                    <a:cubicBezTo>
                      <a:pt x="56" y="41"/>
                      <a:pt x="57" y="41"/>
                      <a:pt x="57" y="41"/>
                    </a:cubicBezTo>
                    <a:cubicBezTo>
                      <a:pt x="58" y="42"/>
                      <a:pt x="56" y="44"/>
                      <a:pt x="57" y="44"/>
                    </a:cubicBezTo>
                    <a:cubicBezTo>
                      <a:pt x="57" y="45"/>
                      <a:pt x="57" y="45"/>
                      <a:pt x="57" y="45"/>
                    </a:cubicBezTo>
                    <a:cubicBezTo>
                      <a:pt x="58" y="45"/>
                      <a:pt x="58" y="47"/>
                      <a:pt x="59" y="47"/>
                    </a:cubicBezTo>
                    <a:cubicBezTo>
                      <a:pt x="57" y="47"/>
                      <a:pt x="58" y="48"/>
                      <a:pt x="58" y="49"/>
                    </a:cubicBezTo>
                    <a:cubicBezTo>
                      <a:pt x="58" y="50"/>
                      <a:pt x="59" y="51"/>
                      <a:pt x="57" y="51"/>
                    </a:cubicBezTo>
                    <a:cubicBezTo>
                      <a:pt x="57" y="51"/>
                      <a:pt x="57" y="51"/>
                      <a:pt x="57" y="52"/>
                    </a:cubicBezTo>
                    <a:cubicBezTo>
                      <a:pt x="57" y="52"/>
                      <a:pt x="57" y="53"/>
                      <a:pt x="57" y="53"/>
                    </a:cubicBezTo>
                    <a:cubicBezTo>
                      <a:pt x="57" y="52"/>
                      <a:pt x="57" y="52"/>
                      <a:pt x="57" y="52"/>
                    </a:cubicBezTo>
                    <a:cubicBezTo>
                      <a:pt x="57" y="54"/>
                      <a:pt x="57" y="54"/>
                      <a:pt x="58" y="55"/>
                    </a:cubicBezTo>
                    <a:cubicBezTo>
                      <a:pt x="58" y="55"/>
                      <a:pt x="58" y="55"/>
                      <a:pt x="57" y="55"/>
                    </a:cubicBezTo>
                    <a:cubicBezTo>
                      <a:pt x="56" y="56"/>
                      <a:pt x="57" y="56"/>
                      <a:pt x="58" y="58"/>
                    </a:cubicBezTo>
                    <a:cubicBezTo>
                      <a:pt x="57" y="58"/>
                      <a:pt x="57" y="58"/>
                      <a:pt x="57" y="58"/>
                    </a:cubicBezTo>
                    <a:cubicBezTo>
                      <a:pt x="57" y="59"/>
                      <a:pt x="55" y="60"/>
                      <a:pt x="55" y="62"/>
                    </a:cubicBezTo>
                    <a:cubicBezTo>
                      <a:pt x="55" y="62"/>
                      <a:pt x="55" y="62"/>
                      <a:pt x="55" y="61"/>
                    </a:cubicBezTo>
                    <a:cubicBezTo>
                      <a:pt x="55" y="63"/>
                      <a:pt x="54" y="63"/>
                      <a:pt x="53" y="64"/>
                    </a:cubicBezTo>
                    <a:cubicBezTo>
                      <a:pt x="52" y="64"/>
                      <a:pt x="51" y="65"/>
                      <a:pt x="53" y="66"/>
                    </a:cubicBezTo>
                    <a:cubicBezTo>
                      <a:pt x="53" y="68"/>
                      <a:pt x="53" y="68"/>
                      <a:pt x="53" y="68"/>
                    </a:cubicBezTo>
                    <a:cubicBezTo>
                      <a:pt x="54" y="67"/>
                      <a:pt x="54" y="69"/>
                      <a:pt x="55" y="69"/>
                    </a:cubicBezTo>
                    <a:cubicBezTo>
                      <a:pt x="54" y="70"/>
                      <a:pt x="53" y="69"/>
                      <a:pt x="53" y="69"/>
                    </a:cubicBezTo>
                    <a:cubicBezTo>
                      <a:pt x="53" y="69"/>
                      <a:pt x="53" y="69"/>
                      <a:pt x="53" y="69"/>
                    </a:cubicBezTo>
                    <a:cubicBezTo>
                      <a:pt x="52" y="67"/>
                      <a:pt x="51" y="70"/>
                      <a:pt x="50" y="69"/>
                    </a:cubicBezTo>
                    <a:cubicBezTo>
                      <a:pt x="48" y="71"/>
                      <a:pt x="45" y="72"/>
                      <a:pt x="43" y="73"/>
                    </a:cubicBezTo>
                    <a:cubicBezTo>
                      <a:pt x="43" y="74"/>
                      <a:pt x="43" y="74"/>
                      <a:pt x="43" y="74"/>
                    </a:cubicBezTo>
                    <a:cubicBezTo>
                      <a:pt x="42" y="74"/>
                      <a:pt x="42" y="74"/>
                      <a:pt x="42" y="74"/>
                    </a:cubicBezTo>
                    <a:cubicBezTo>
                      <a:pt x="42" y="74"/>
                      <a:pt x="42" y="73"/>
                      <a:pt x="42" y="73"/>
                    </a:cubicBezTo>
                    <a:cubicBezTo>
                      <a:pt x="42" y="72"/>
                      <a:pt x="41" y="74"/>
                      <a:pt x="41" y="74"/>
                    </a:cubicBezTo>
                    <a:cubicBezTo>
                      <a:pt x="40" y="74"/>
                      <a:pt x="42" y="73"/>
                      <a:pt x="41" y="73"/>
                    </a:cubicBezTo>
                    <a:cubicBezTo>
                      <a:pt x="41" y="73"/>
                      <a:pt x="41" y="73"/>
                      <a:pt x="41" y="73"/>
                    </a:cubicBezTo>
                    <a:cubicBezTo>
                      <a:pt x="41" y="73"/>
                      <a:pt x="41" y="73"/>
                      <a:pt x="41" y="73"/>
                    </a:cubicBezTo>
                    <a:cubicBezTo>
                      <a:pt x="40" y="74"/>
                      <a:pt x="41" y="74"/>
                      <a:pt x="40" y="74"/>
                    </a:cubicBezTo>
                    <a:cubicBezTo>
                      <a:pt x="39" y="74"/>
                      <a:pt x="39" y="74"/>
                      <a:pt x="39" y="74"/>
                    </a:cubicBezTo>
                    <a:cubicBezTo>
                      <a:pt x="39" y="73"/>
                      <a:pt x="39" y="73"/>
                      <a:pt x="39" y="74"/>
                    </a:cubicBezTo>
                    <a:cubicBezTo>
                      <a:pt x="39" y="74"/>
                      <a:pt x="37" y="74"/>
                      <a:pt x="37" y="74"/>
                    </a:cubicBezTo>
                    <a:cubicBezTo>
                      <a:pt x="38" y="75"/>
                      <a:pt x="38" y="75"/>
                      <a:pt x="38" y="75"/>
                    </a:cubicBezTo>
                    <a:cubicBezTo>
                      <a:pt x="38" y="75"/>
                      <a:pt x="37" y="75"/>
                      <a:pt x="38" y="76"/>
                    </a:cubicBezTo>
                    <a:cubicBezTo>
                      <a:pt x="37" y="74"/>
                      <a:pt x="33" y="75"/>
                      <a:pt x="32" y="75"/>
                    </a:cubicBezTo>
                    <a:cubicBezTo>
                      <a:pt x="31" y="75"/>
                      <a:pt x="30" y="75"/>
                      <a:pt x="29" y="75"/>
                    </a:cubicBezTo>
                    <a:cubicBezTo>
                      <a:pt x="30" y="75"/>
                      <a:pt x="29" y="76"/>
                      <a:pt x="29" y="76"/>
                    </a:cubicBezTo>
                    <a:cubicBezTo>
                      <a:pt x="30" y="73"/>
                      <a:pt x="27" y="74"/>
                      <a:pt x="27" y="72"/>
                    </a:cubicBezTo>
                    <a:cubicBezTo>
                      <a:pt x="27" y="74"/>
                      <a:pt x="25" y="72"/>
                      <a:pt x="25" y="74"/>
                    </a:cubicBezTo>
                    <a:cubicBezTo>
                      <a:pt x="24" y="73"/>
                      <a:pt x="25" y="73"/>
                      <a:pt x="25" y="72"/>
                    </a:cubicBezTo>
                    <a:cubicBezTo>
                      <a:pt x="23" y="72"/>
                      <a:pt x="22" y="70"/>
                      <a:pt x="20" y="69"/>
                    </a:cubicBezTo>
                    <a:cubicBezTo>
                      <a:pt x="20" y="69"/>
                      <a:pt x="20" y="70"/>
                      <a:pt x="19" y="70"/>
                    </a:cubicBezTo>
                    <a:cubicBezTo>
                      <a:pt x="19" y="68"/>
                      <a:pt x="19" y="68"/>
                      <a:pt x="19" y="68"/>
                    </a:cubicBezTo>
                    <a:cubicBezTo>
                      <a:pt x="19" y="68"/>
                      <a:pt x="18" y="69"/>
                      <a:pt x="18" y="68"/>
                    </a:cubicBezTo>
                    <a:cubicBezTo>
                      <a:pt x="18" y="68"/>
                      <a:pt x="18" y="69"/>
                      <a:pt x="17" y="69"/>
                    </a:cubicBezTo>
                    <a:cubicBezTo>
                      <a:pt x="16" y="67"/>
                      <a:pt x="14" y="66"/>
                      <a:pt x="13" y="64"/>
                    </a:cubicBezTo>
                    <a:cubicBezTo>
                      <a:pt x="11" y="63"/>
                      <a:pt x="10" y="61"/>
                      <a:pt x="10" y="58"/>
                    </a:cubicBezTo>
                    <a:cubicBezTo>
                      <a:pt x="9" y="59"/>
                      <a:pt x="9" y="59"/>
                      <a:pt x="9" y="58"/>
                    </a:cubicBezTo>
                    <a:cubicBezTo>
                      <a:pt x="9" y="59"/>
                      <a:pt x="8" y="59"/>
                      <a:pt x="8" y="59"/>
                    </a:cubicBezTo>
                    <a:cubicBezTo>
                      <a:pt x="8" y="59"/>
                      <a:pt x="8" y="57"/>
                      <a:pt x="8" y="57"/>
                    </a:cubicBezTo>
                    <a:cubicBezTo>
                      <a:pt x="7" y="57"/>
                      <a:pt x="7" y="55"/>
                      <a:pt x="6" y="56"/>
                    </a:cubicBezTo>
                    <a:cubicBezTo>
                      <a:pt x="6" y="56"/>
                      <a:pt x="6" y="56"/>
                      <a:pt x="6" y="56"/>
                    </a:cubicBezTo>
                    <a:cubicBezTo>
                      <a:pt x="4" y="56"/>
                      <a:pt x="4" y="59"/>
                      <a:pt x="2" y="60"/>
                    </a:cubicBezTo>
                    <a:cubicBezTo>
                      <a:pt x="4" y="60"/>
                      <a:pt x="2" y="63"/>
                      <a:pt x="4" y="63"/>
                    </a:cubicBezTo>
                    <a:cubicBezTo>
                      <a:pt x="4" y="64"/>
                      <a:pt x="4" y="63"/>
                      <a:pt x="4" y="64"/>
                    </a:cubicBezTo>
                    <a:cubicBezTo>
                      <a:pt x="4" y="64"/>
                      <a:pt x="5" y="64"/>
                      <a:pt x="5" y="65"/>
                    </a:cubicBezTo>
                    <a:cubicBezTo>
                      <a:pt x="5" y="65"/>
                      <a:pt x="5" y="65"/>
                      <a:pt x="5" y="65"/>
                    </a:cubicBezTo>
                    <a:cubicBezTo>
                      <a:pt x="7" y="67"/>
                      <a:pt x="7" y="68"/>
                      <a:pt x="9" y="71"/>
                    </a:cubicBezTo>
                    <a:cubicBezTo>
                      <a:pt x="9" y="70"/>
                      <a:pt x="9" y="70"/>
                      <a:pt x="9" y="70"/>
                    </a:cubicBezTo>
                    <a:cubicBezTo>
                      <a:pt x="9" y="70"/>
                      <a:pt x="9" y="71"/>
                      <a:pt x="9" y="71"/>
                    </a:cubicBezTo>
                    <a:cubicBezTo>
                      <a:pt x="11" y="71"/>
                      <a:pt x="8" y="70"/>
                      <a:pt x="10" y="69"/>
                    </a:cubicBezTo>
                    <a:cubicBezTo>
                      <a:pt x="9" y="71"/>
                      <a:pt x="13" y="72"/>
                      <a:pt x="12" y="74"/>
                    </a:cubicBezTo>
                    <a:cubicBezTo>
                      <a:pt x="13" y="75"/>
                      <a:pt x="12" y="73"/>
                      <a:pt x="13" y="74"/>
                    </a:cubicBezTo>
                    <a:cubicBezTo>
                      <a:pt x="13" y="74"/>
                      <a:pt x="13" y="74"/>
                      <a:pt x="13" y="74"/>
                    </a:cubicBezTo>
                    <a:cubicBezTo>
                      <a:pt x="14" y="74"/>
                      <a:pt x="14" y="74"/>
                      <a:pt x="14" y="74"/>
                    </a:cubicBezTo>
                    <a:cubicBezTo>
                      <a:pt x="14" y="74"/>
                      <a:pt x="14" y="75"/>
                      <a:pt x="14" y="75"/>
                    </a:cubicBezTo>
                    <a:cubicBezTo>
                      <a:pt x="14" y="75"/>
                      <a:pt x="13" y="75"/>
                      <a:pt x="13" y="75"/>
                    </a:cubicBezTo>
                    <a:cubicBezTo>
                      <a:pt x="13" y="76"/>
                      <a:pt x="15" y="76"/>
                      <a:pt x="15" y="77"/>
                    </a:cubicBezTo>
                    <a:cubicBezTo>
                      <a:pt x="15" y="77"/>
                      <a:pt x="15" y="76"/>
                      <a:pt x="15" y="76"/>
                    </a:cubicBezTo>
                    <a:cubicBezTo>
                      <a:pt x="17" y="77"/>
                      <a:pt x="20" y="79"/>
                      <a:pt x="23" y="79"/>
                    </a:cubicBezTo>
                    <a:cubicBezTo>
                      <a:pt x="23" y="79"/>
                      <a:pt x="23" y="79"/>
                      <a:pt x="23" y="79"/>
                    </a:cubicBezTo>
                    <a:cubicBezTo>
                      <a:pt x="25" y="79"/>
                      <a:pt x="24" y="80"/>
                      <a:pt x="26" y="80"/>
                    </a:cubicBezTo>
                    <a:cubicBezTo>
                      <a:pt x="26" y="80"/>
                      <a:pt x="26" y="80"/>
                      <a:pt x="26" y="80"/>
                    </a:cubicBezTo>
                    <a:cubicBezTo>
                      <a:pt x="27" y="80"/>
                      <a:pt x="28" y="80"/>
                      <a:pt x="28" y="80"/>
                    </a:cubicBezTo>
                    <a:cubicBezTo>
                      <a:pt x="27" y="80"/>
                      <a:pt x="29" y="81"/>
                      <a:pt x="28" y="82"/>
                    </a:cubicBezTo>
                    <a:cubicBezTo>
                      <a:pt x="30" y="81"/>
                      <a:pt x="29" y="81"/>
                      <a:pt x="31" y="80"/>
                    </a:cubicBezTo>
                    <a:cubicBezTo>
                      <a:pt x="31" y="80"/>
                      <a:pt x="31" y="80"/>
                      <a:pt x="31" y="80"/>
                    </a:cubicBezTo>
                    <a:cubicBezTo>
                      <a:pt x="32" y="80"/>
                      <a:pt x="32" y="80"/>
                      <a:pt x="33" y="79"/>
                    </a:cubicBezTo>
                    <a:cubicBezTo>
                      <a:pt x="32" y="80"/>
                      <a:pt x="33" y="81"/>
                      <a:pt x="32" y="81"/>
                    </a:cubicBezTo>
                    <a:cubicBezTo>
                      <a:pt x="35" y="83"/>
                      <a:pt x="36" y="80"/>
                      <a:pt x="37" y="82"/>
                    </a:cubicBezTo>
                    <a:cubicBezTo>
                      <a:pt x="38" y="80"/>
                      <a:pt x="35" y="81"/>
                      <a:pt x="36" y="81"/>
                    </a:cubicBezTo>
                    <a:cubicBezTo>
                      <a:pt x="35" y="80"/>
                      <a:pt x="36" y="79"/>
                      <a:pt x="37" y="79"/>
                    </a:cubicBezTo>
                    <a:cubicBezTo>
                      <a:pt x="38" y="79"/>
                      <a:pt x="38" y="82"/>
                      <a:pt x="40" y="82"/>
                    </a:cubicBezTo>
                    <a:cubicBezTo>
                      <a:pt x="40" y="82"/>
                      <a:pt x="40" y="82"/>
                      <a:pt x="40" y="82"/>
                    </a:cubicBezTo>
                    <a:cubicBezTo>
                      <a:pt x="41" y="82"/>
                      <a:pt x="41" y="81"/>
                      <a:pt x="42" y="82"/>
                    </a:cubicBezTo>
                    <a:cubicBezTo>
                      <a:pt x="43" y="80"/>
                      <a:pt x="44" y="81"/>
                      <a:pt x="43" y="80"/>
                    </a:cubicBezTo>
                    <a:cubicBezTo>
                      <a:pt x="43" y="80"/>
                      <a:pt x="42" y="81"/>
                      <a:pt x="42" y="80"/>
                    </a:cubicBezTo>
                    <a:cubicBezTo>
                      <a:pt x="43" y="80"/>
                      <a:pt x="43" y="78"/>
                      <a:pt x="45" y="78"/>
                    </a:cubicBezTo>
                    <a:cubicBezTo>
                      <a:pt x="45" y="79"/>
                      <a:pt x="44" y="79"/>
                      <a:pt x="44" y="79"/>
                    </a:cubicBezTo>
                    <a:cubicBezTo>
                      <a:pt x="45" y="80"/>
                      <a:pt x="45" y="79"/>
                      <a:pt x="45" y="79"/>
                    </a:cubicBezTo>
                    <a:cubicBezTo>
                      <a:pt x="46" y="81"/>
                      <a:pt x="44" y="80"/>
                      <a:pt x="43" y="82"/>
                    </a:cubicBezTo>
                    <a:cubicBezTo>
                      <a:pt x="43" y="82"/>
                      <a:pt x="44" y="80"/>
                      <a:pt x="44" y="82"/>
                    </a:cubicBezTo>
                    <a:cubicBezTo>
                      <a:pt x="44" y="79"/>
                      <a:pt x="46" y="81"/>
                      <a:pt x="47" y="79"/>
                    </a:cubicBezTo>
                    <a:cubicBezTo>
                      <a:pt x="47" y="80"/>
                      <a:pt x="47" y="80"/>
                      <a:pt x="47" y="80"/>
                    </a:cubicBezTo>
                    <a:cubicBezTo>
                      <a:pt x="47" y="80"/>
                      <a:pt x="48" y="79"/>
                      <a:pt x="48" y="79"/>
                    </a:cubicBezTo>
                    <a:cubicBezTo>
                      <a:pt x="48" y="81"/>
                      <a:pt x="48" y="81"/>
                      <a:pt x="48" y="81"/>
                    </a:cubicBezTo>
                    <a:cubicBezTo>
                      <a:pt x="48" y="79"/>
                      <a:pt x="50" y="81"/>
                      <a:pt x="51" y="79"/>
                    </a:cubicBezTo>
                    <a:cubicBezTo>
                      <a:pt x="49" y="81"/>
                      <a:pt x="50" y="79"/>
                      <a:pt x="49" y="79"/>
                    </a:cubicBezTo>
                    <a:cubicBezTo>
                      <a:pt x="50" y="76"/>
                      <a:pt x="51" y="80"/>
                      <a:pt x="54" y="78"/>
                    </a:cubicBezTo>
                    <a:cubicBezTo>
                      <a:pt x="54" y="78"/>
                      <a:pt x="52" y="78"/>
                      <a:pt x="52" y="78"/>
                    </a:cubicBezTo>
                    <a:cubicBezTo>
                      <a:pt x="53" y="77"/>
                      <a:pt x="54" y="77"/>
                      <a:pt x="54" y="77"/>
                    </a:cubicBezTo>
                    <a:cubicBezTo>
                      <a:pt x="56" y="76"/>
                      <a:pt x="54" y="77"/>
                      <a:pt x="54" y="76"/>
                    </a:cubicBezTo>
                    <a:cubicBezTo>
                      <a:pt x="55" y="76"/>
                      <a:pt x="54" y="75"/>
                      <a:pt x="55" y="74"/>
                    </a:cubicBezTo>
                    <a:cubicBezTo>
                      <a:pt x="55" y="75"/>
                      <a:pt x="55" y="75"/>
                      <a:pt x="55" y="75"/>
                    </a:cubicBezTo>
                    <a:cubicBezTo>
                      <a:pt x="57" y="73"/>
                      <a:pt x="54" y="73"/>
                      <a:pt x="56" y="72"/>
                    </a:cubicBezTo>
                    <a:cubicBezTo>
                      <a:pt x="57" y="73"/>
                      <a:pt x="57" y="73"/>
                      <a:pt x="57" y="73"/>
                    </a:cubicBezTo>
                    <a:cubicBezTo>
                      <a:pt x="57" y="72"/>
                      <a:pt x="57" y="72"/>
                      <a:pt x="57" y="72"/>
                    </a:cubicBezTo>
                    <a:cubicBezTo>
                      <a:pt x="58" y="73"/>
                      <a:pt x="58" y="73"/>
                      <a:pt x="58" y="73"/>
                    </a:cubicBezTo>
                    <a:cubicBezTo>
                      <a:pt x="58" y="72"/>
                      <a:pt x="58" y="72"/>
                      <a:pt x="59" y="71"/>
                    </a:cubicBezTo>
                    <a:cubicBezTo>
                      <a:pt x="59" y="71"/>
                      <a:pt x="58" y="70"/>
                      <a:pt x="58" y="69"/>
                    </a:cubicBezTo>
                    <a:cubicBezTo>
                      <a:pt x="59" y="69"/>
                      <a:pt x="59" y="70"/>
                      <a:pt x="60" y="69"/>
                    </a:cubicBezTo>
                    <a:cubicBezTo>
                      <a:pt x="60" y="69"/>
                      <a:pt x="60" y="70"/>
                      <a:pt x="59" y="70"/>
                    </a:cubicBezTo>
                    <a:cubicBezTo>
                      <a:pt x="60" y="70"/>
                      <a:pt x="60" y="71"/>
                      <a:pt x="60" y="71"/>
                    </a:cubicBezTo>
                    <a:cubicBezTo>
                      <a:pt x="61" y="71"/>
                      <a:pt x="61" y="69"/>
                      <a:pt x="61" y="69"/>
                    </a:cubicBezTo>
                    <a:cubicBezTo>
                      <a:pt x="61" y="69"/>
                      <a:pt x="61" y="69"/>
                      <a:pt x="61" y="69"/>
                    </a:cubicBezTo>
                    <a:cubicBezTo>
                      <a:pt x="61" y="67"/>
                      <a:pt x="61" y="67"/>
                      <a:pt x="61" y="67"/>
                    </a:cubicBezTo>
                    <a:cubicBezTo>
                      <a:pt x="61" y="67"/>
                      <a:pt x="61" y="67"/>
                      <a:pt x="61" y="67"/>
                    </a:cubicBezTo>
                    <a:cubicBezTo>
                      <a:pt x="62" y="67"/>
                      <a:pt x="61" y="67"/>
                      <a:pt x="62" y="66"/>
                    </a:cubicBezTo>
                    <a:cubicBezTo>
                      <a:pt x="62" y="66"/>
                      <a:pt x="63" y="67"/>
                      <a:pt x="63" y="68"/>
                    </a:cubicBezTo>
                    <a:cubicBezTo>
                      <a:pt x="63" y="68"/>
                      <a:pt x="63" y="66"/>
                      <a:pt x="63" y="66"/>
                    </a:cubicBezTo>
                    <a:cubicBezTo>
                      <a:pt x="63" y="66"/>
                      <a:pt x="64" y="65"/>
                      <a:pt x="64" y="65"/>
                    </a:cubicBezTo>
                    <a:cubicBezTo>
                      <a:pt x="65" y="64"/>
                      <a:pt x="64" y="62"/>
                      <a:pt x="65" y="61"/>
                    </a:cubicBezTo>
                    <a:cubicBezTo>
                      <a:pt x="65" y="61"/>
                      <a:pt x="65" y="61"/>
                      <a:pt x="65" y="60"/>
                    </a:cubicBezTo>
                    <a:cubicBezTo>
                      <a:pt x="65" y="59"/>
                      <a:pt x="66" y="58"/>
                      <a:pt x="66" y="57"/>
                    </a:cubicBezTo>
                    <a:cubicBezTo>
                      <a:pt x="67" y="56"/>
                      <a:pt x="67" y="56"/>
                      <a:pt x="67" y="56"/>
                    </a:cubicBezTo>
                    <a:cubicBezTo>
                      <a:pt x="67" y="55"/>
                      <a:pt x="65" y="57"/>
                      <a:pt x="65" y="55"/>
                    </a:cubicBezTo>
                    <a:cubicBezTo>
                      <a:pt x="65" y="53"/>
                      <a:pt x="66" y="54"/>
                      <a:pt x="67" y="54"/>
                    </a:cubicBezTo>
                    <a:cubicBezTo>
                      <a:pt x="66" y="53"/>
                      <a:pt x="65" y="52"/>
                      <a:pt x="66" y="50"/>
                    </a:cubicBezTo>
                    <a:cubicBezTo>
                      <a:pt x="66" y="51"/>
                      <a:pt x="66" y="51"/>
                      <a:pt x="66" y="52"/>
                    </a:cubicBezTo>
                    <a:close/>
                    <a:moveTo>
                      <a:pt x="64" y="37"/>
                    </a:moveTo>
                    <a:cubicBezTo>
                      <a:pt x="64" y="37"/>
                      <a:pt x="65" y="38"/>
                      <a:pt x="65" y="38"/>
                    </a:cubicBezTo>
                    <a:cubicBezTo>
                      <a:pt x="63" y="38"/>
                      <a:pt x="64" y="38"/>
                      <a:pt x="64" y="37"/>
                    </a:cubicBezTo>
                    <a:close/>
                    <a:moveTo>
                      <a:pt x="52" y="19"/>
                    </a:moveTo>
                    <a:cubicBezTo>
                      <a:pt x="53" y="19"/>
                      <a:pt x="53" y="19"/>
                      <a:pt x="53" y="20"/>
                    </a:cubicBezTo>
                    <a:cubicBezTo>
                      <a:pt x="53" y="20"/>
                      <a:pt x="52" y="20"/>
                      <a:pt x="52" y="19"/>
                    </a:cubicBezTo>
                    <a:close/>
                    <a:moveTo>
                      <a:pt x="7" y="19"/>
                    </a:moveTo>
                    <a:cubicBezTo>
                      <a:pt x="7" y="19"/>
                      <a:pt x="7" y="19"/>
                      <a:pt x="7" y="19"/>
                    </a:cubicBezTo>
                    <a:cubicBezTo>
                      <a:pt x="7" y="19"/>
                      <a:pt x="7" y="19"/>
                      <a:pt x="7" y="19"/>
                    </a:cubicBezTo>
                    <a:close/>
                    <a:moveTo>
                      <a:pt x="6" y="19"/>
                    </a:moveTo>
                    <a:cubicBezTo>
                      <a:pt x="6" y="19"/>
                      <a:pt x="6" y="20"/>
                      <a:pt x="6" y="20"/>
                    </a:cubicBezTo>
                    <a:cubicBezTo>
                      <a:pt x="6" y="19"/>
                      <a:pt x="6" y="19"/>
                      <a:pt x="6" y="19"/>
                    </a:cubicBezTo>
                    <a:cubicBezTo>
                      <a:pt x="6" y="19"/>
                      <a:pt x="6" y="19"/>
                      <a:pt x="6" y="19"/>
                    </a:cubicBezTo>
                    <a:close/>
                    <a:moveTo>
                      <a:pt x="39" y="74"/>
                    </a:moveTo>
                    <a:cubicBezTo>
                      <a:pt x="39" y="74"/>
                      <a:pt x="39" y="74"/>
                      <a:pt x="39" y="74"/>
                    </a:cubicBezTo>
                    <a:cubicBezTo>
                      <a:pt x="39" y="75"/>
                      <a:pt x="39" y="74"/>
                      <a:pt x="3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85" name="Freeform 795">
                <a:extLst>
                  <a:ext uri="{FF2B5EF4-FFF2-40B4-BE49-F238E27FC236}">
                    <a16:creationId xmlns:a16="http://schemas.microsoft.com/office/drawing/2014/main" id="{2A6EDCF3-6C25-45CD-A3E5-DECA821E142B}"/>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86" name="Freeform 796">
                <a:extLst>
                  <a:ext uri="{FF2B5EF4-FFF2-40B4-BE49-F238E27FC236}">
                    <a16:creationId xmlns:a16="http://schemas.microsoft.com/office/drawing/2014/main" id="{5041CFDA-326A-45E3-8986-7D44490BCD11}"/>
                  </a:ext>
                </a:extLst>
              </p:cNvPr>
              <p:cNvSpPr>
                <a:spLocks/>
              </p:cNvSpPr>
              <p:nvPr userDrawn="1"/>
            </p:nvSpPr>
            <p:spPr bwMode="auto">
              <a:xfrm>
                <a:off x="3659" y="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87" name="Freeform 797">
                <a:extLst>
                  <a:ext uri="{FF2B5EF4-FFF2-40B4-BE49-F238E27FC236}">
                    <a16:creationId xmlns:a16="http://schemas.microsoft.com/office/drawing/2014/main" id="{B5706047-1FC9-4272-BDEC-27DDDBFDABB5}"/>
                  </a:ext>
                </a:extLst>
              </p:cNvPr>
              <p:cNvSpPr>
                <a:spLocks/>
              </p:cNvSpPr>
              <p:nvPr userDrawn="1"/>
            </p:nvSpPr>
            <p:spPr bwMode="auto">
              <a:xfrm>
                <a:off x="3416" y="5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88" name="Freeform 798">
                <a:extLst>
                  <a:ext uri="{FF2B5EF4-FFF2-40B4-BE49-F238E27FC236}">
                    <a16:creationId xmlns:a16="http://schemas.microsoft.com/office/drawing/2014/main" id="{E57E810D-C8C4-4AF4-BABF-4469CE6D0730}"/>
                  </a:ext>
                </a:extLst>
              </p:cNvPr>
              <p:cNvSpPr>
                <a:spLocks/>
              </p:cNvSpPr>
              <p:nvPr userDrawn="1"/>
            </p:nvSpPr>
            <p:spPr bwMode="auto">
              <a:xfrm>
                <a:off x="3356" y="67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89" name="Freeform 799">
                <a:extLst>
                  <a:ext uri="{FF2B5EF4-FFF2-40B4-BE49-F238E27FC236}">
                    <a16:creationId xmlns:a16="http://schemas.microsoft.com/office/drawing/2014/main" id="{D6A6EE00-F929-40D7-8071-3FAE11A382B5}"/>
                  </a:ext>
                </a:extLst>
              </p:cNvPr>
              <p:cNvSpPr>
                <a:spLocks/>
              </p:cNvSpPr>
              <p:nvPr userDrawn="1"/>
            </p:nvSpPr>
            <p:spPr bwMode="auto">
              <a:xfrm>
                <a:off x="3326" y="69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90" name="Freeform 800">
                <a:extLst>
                  <a:ext uri="{FF2B5EF4-FFF2-40B4-BE49-F238E27FC236}">
                    <a16:creationId xmlns:a16="http://schemas.microsoft.com/office/drawing/2014/main" id="{CAAC784B-1311-4FA9-9D03-F4840D7F000E}"/>
                  </a:ext>
                </a:extLst>
              </p:cNvPr>
              <p:cNvSpPr>
                <a:spLocks/>
              </p:cNvSpPr>
              <p:nvPr userDrawn="1"/>
            </p:nvSpPr>
            <p:spPr bwMode="auto">
              <a:xfrm>
                <a:off x="3341" y="67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91" name="Freeform 801">
                <a:extLst>
                  <a:ext uri="{FF2B5EF4-FFF2-40B4-BE49-F238E27FC236}">
                    <a16:creationId xmlns:a16="http://schemas.microsoft.com/office/drawing/2014/main" id="{4610F193-6841-4DEC-B239-BC325E4A7E09}"/>
                  </a:ext>
                </a:extLst>
              </p:cNvPr>
              <p:cNvSpPr>
                <a:spLocks/>
              </p:cNvSpPr>
              <p:nvPr userDrawn="1"/>
            </p:nvSpPr>
            <p:spPr bwMode="auto">
              <a:xfrm>
                <a:off x="3341" y="6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92" name="Freeform 802">
                <a:extLst>
                  <a:ext uri="{FF2B5EF4-FFF2-40B4-BE49-F238E27FC236}">
                    <a16:creationId xmlns:a16="http://schemas.microsoft.com/office/drawing/2014/main" id="{7AE2292B-A19E-4245-88C1-E1594A4AF114}"/>
                  </a:ext>
                </a:extLst>
              </p:cNvPr>
              <p:cNvSpPr>
                <a:spLocks/>
              </p:cNvSpPr>
              <p:nvPr userDrawn="1"/>
            </p:nvSpPr>
            <p:spPr bwMode="auto">
              <a:xfrm>
                <a:off x="3361" y="64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2"/>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93" name="Freeform 803">
                <a:extLst>
                  <a:ext uri="{FF2B5EF4-FFF2-40B4-BE49-F238E27FC236}">
                    <a16:creationId xmlns:a16="http://schemas.microsoft.com/office/drawing/2014/main" id="{A16C551A-1D7D-4F06-8D43-19B8F8CCBD22}"/>
                  </a:ext>
                </a:extLst>
              </p:cNvPr>
              <p:cNvSpPr>
                <a:spLocks/>
              </p:cNvSpPr>
              <p:nvPr userDrawn="1"/>
            </p:nvSpPr>
            <p:spPr bwMode="auto">
              <a:xfrm>
                <a:off x="3331" y="66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94" name="Freeform 804">
                <a:extLst>
                  <a:ext uri="{FF2B5EF4-FFF2-40B4-BE49-F238E27FC236}">
                    <a16:creationId xmlns:a16="http://schemas.microsoft.com/office/drawing/2014/main" id="{9BCC0BC6-685B-447A-B4A5-C261A811B332}"/>
                  </a:ext>
                </a:extLst>
              </p:cNvPr>
              <p:cNvSpPr>
                <a:spLocks/>
              </p:cNvSpPr>
              <p:nvPr userDrawn="1"/>
            </p:nvSpPr>
            <p:spPr bwMode="auto">
              <a:xfrm>
                <a:off x="3341" y="65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95" name="Freeform 805">
                <a:extLst>
                  <a:ext uri="{FF2B5EF4-FFF2-40B4-BE49-F238E27FC236}">
                    <a16:creationId xmlns:a16="http://schemas.microsoft.com/office/drawing/2014/main" id="{85685CC6-9C48-4136-8152-25AA37AF55EA}"/>
                  </a:ext>
                </a:extLst>
              </p:cNvPr>
              <p:cNvSpPr>
                <a:spLocks/>
              </p:cNvSpPr>
              <p:nvPr userDrawn="1"/>
            </p:nvSpPr>
            <p:spPr bwMode="auto">
              <a:xfrm>
                <a:off x="3341"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96" name="Freeform 806">
                <a:extLst>
                  <a:ext uri="{FF2B5EF4-FFF2-40B4-BE49-F238E27FC236}">
                    <a16:creationId xmlns:a16="http://schemas.microsoft.com/office/drawing/2014/main" id="{C74956E1-648E-4390-A301-0011CD47C6E8}"/>
                  </a:ext>
                </a:extLst>
              </p:cNvPr>
              <p:cNvSpPr>
                <a:spLocks/>
              </p:cNvSpPr>
              <p:nvPr userDrawn="1"/>
            </p:nvSpPr>
            <p:spPr bwMode="auto">
              <a:xfrm>
                <a:off x="3331" y="663"/>
                <a:ext cx="5" cy="5"/>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1" y="0"/>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97" name="Freeform 807">
                <a:extLst>
                  <a:ext uri="{FF2B5EF4-FFF2-40B4-BE49-F238E27FC236}">
                    <a16:creationId xmlns:a16="http://schemas.microsoft.com/office/drawing/2014/main" id="{3F7890E6-D5B0-4F75-A9BA-2EE48C0CDE8D}"/>
                  </a:ext>
                </a:extLst>
              </p:cNvPr>
              <p:cNvSpPr>
                <a:spLocks/>
              </p:cNvSpPr>
              <p:nvPr userDrawn="1"/>
            </p:nvSpPr>
            <p:spPr bwMode="auto">
              <a:xfrm>
                <a:off x="3366" y="61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7488" name="Freeform 809">
              <a:extLst>
                <a:ext uri="{FF2B5EF4-FFF2-40B4-BE49-F238E27FC236}">
                  <a16:creationId xmlns:a16="http://schemas.microsoft.com/office/drawing/2014/main" id="{C659AC90-3083-44C2-A17A-0F6C3C8FC612}"/>
                </a:ext>
              </a:extLst>
            </p:cNvPr>
            <p:cNvSpPr>
              <a:spLocks/>
            </p:cNvSpPr>
            <p:nvPr userDrawn="1"/>
          </p:nvSpPr>
          <p:spPr bwMode="auto">
            <a:xfrm>
              <a:off x="5319712" y="981075"/>
              <a:ext cx="7937"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89" name="Freeform 810">
              <a:extLst>
                <a:ext uri="{FF2B5EF4-FFF2-40B4-BE49-F238E27FC236}">
                  <a16:creationId xmlns:a16="http://schemas.microsoft.com/office/drawing/2014/main" id="{15FC4422-C494-40E1-925B-CEAAF44CE10E}"/>
                </a:ext>
              </a:extLst>
            </p:cNvPr>
            <p:cNvSpPr>
              <a:spLocks/>
            </p:cNvSpPr>
            <p:nvPr userDrawn="1"/>
          </p:nvSpPr>
          <p:spPr bwMode="auto">
            <a:xfrm>
              <a:off x="5327650" y="949325"/>
              <a:ext cx="7937" cy="15875"/>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90" name="Freeform 811">
              <a:extLst>
                <a:ext uri="{FF2B5EF4-FFF2-40B4-BE49-F238E27FC236}">
                  <a16:creationId xmlns:a16="http://schemas.microsoft.com/office/drawing/2014/main" id="{393F50D1-84FF-4742-A43C-0340FF95B293}"/>
                </a:ext>
              </a:extLst>
            </p:cNvPr>
            <p:cNvSpPr>
              <a:spLocks/>
            </p:cNvSpPr>
            <p:nvPr userDrawn="1"/>
          </p:nvSpPr>
          <p:spPr bwMode="auto">
            <a:xfrm>
              <a:off x="5438775" y="925513"/>
              <a:ext cx="0" cy="15875"/>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91" name="Freeform 812">
              <a:extLst>
                <a:ext uri="{FF2B5EF4-FFF2-40B4-BE49-F238E27FC236}">
                  <a16:creationId xmlns:a16="http://schemas.microsoft.com/office/drawing/2014/main" id="{1079D9F8-86BA-4253-8845-A4DAC008ECB9}"/>
                </a:ext>
              </a:extLst>
            </p:cNvPr>
            <p:cNvSpPr>
              <a:spLocks/>
            </p:cNvSpPr>
            <p:nvPr userDrawn="1"/>
          </p:nvSpPr>
          <p:spPr bwMode="auto">
            <a:xfrm>
              <a:off x="5532437" y="885825"/>
              <a:ext cx="15875" cy="15875"/>
            </a:xfrm>
            <a:custGeom>
              <a:avLst/>
              <a:gdLst>
                <a:gd name="T0" fmla="*/ 2 w 2"/>
                <a:gd name="T1" fmla="*/ 0 h 2"/>
                <a:gd name="T2" fmla="*/ 0 w 2"/>
                <a:gd name="T3" fmla="*/ 1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2"/>
                    <a:pt x="0" y="1"/>
                  </a:cubicBezTo>
                  <a:cubicBezTo>
                    <a:pt x="0" y="1"/>
                    <a:pt x="1" y="1"/>
                    <a:pt x="1" y="2"/>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92" name="Freeform 813">
              <a:extLst>
                <a:ext uri="{FF2B5EF4-FFF2-40B4-BE49-F238E27FC236}">
                  <a16:creationId xmlns:a16="http://schemas.microsoft.com/office/drawing/2014/main" id="{FF1259B1-07F7-4259-92EE-B08F97C7D0C6}"/>
                </a:ext>
              </a:extLst>
            </p:cNvPr>
            <p:cNvSpPr>
              <a:spLocks/>
            </p:cNvSpPr>
            <p:nvPr userDrawn="1"/>
          </p:nvSpPr>
          <p:spPr bwMode="auto">
            <a:xfrm>
              <a:off x="5532437" y="901700"/>
              <a:ext cx="7937"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93" name="Rectangle 814">
              <a:extLst>
                <a:ext uri="{FF2B5EF4-FFF2-40B4-BE49-F238E27FC236}">
                  <a16:creationId xmlns:a16="http://schemas.microsoft.com/office/drawing/2014/main" id="{E0182B01-A63E-4E78-96EB-5E938034ACA7}"/>
                </a:ext>
              </a:extLst>
            </p:cNvPr>
            <p:cNvSpPr>
              <a:spLocks noChangeArrowheads="1"/>
            </p:cNvSpPr>
            <p:nvPr userDrawn="1"/>
          </p:nvSpPr>
          <p:spPr bwMode="auto">
            <a:xfrm>
              <a:off x="5359400" y="1314450"/>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94" name="Freeform 815">
              <a:extLst>
                <a:ext uri="{FF2B5EF4-FFF2-40B4-BE49-F238E27FC236}">
                  <a16:creationId xmlns:a16="http://schemas.microsoft.com/office/drawing/2014/main" id="{AB06747E-52EA-4726-97C1-DA268480A386}"/>
                </a:ext>
              </a:extLst>
            </p:cNvPr>
            <p:cNvSpPr>
              <a:spLocks/>
            </p:cNvSpPr>
            <p:nvPr userDrawn="1"/>
          </p:nvSpPr>
          <p:spPr bwMode="auto">
            <a:xfrm>
              <a:off x="5343525" y="1306513"/>
              <a:ext cx="7937" cy="7938"/>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95" name="Freeform 816">
              <a:extLst>
                <a:ext uri="{FF2B5EF4-FFF2-40B4-BE49-F238E27FC236}">
                  <a16:creationId xmlns:a16="http://schemas.microsoft.com/office/drawing/2014/main" id="{D9C7C18E-1507-4334-B001-0858A1B32478}"/>
                </a:ext>
              </a:extLst>
            </p:cNvPr>
            <p:cNvSpPr>
              <a:spLocks/>
            </p:cNvSpPr>
            <p:nvPr userDrawn="1"/>
          </p:nvSpPr>
          <p:spPr bwMode="auto">
            <a:xfrm>
              <a:off x="5808662" y="1147763"/>
              <a:ext cx="7937" cy="7938"/>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96" name="Freeform 817">
              <a:extLst>
                <a:ext uri="{FF2B5EF4-FFF2-40B4-BE49-F238E27FC236}">
                  <a16:creationId xmlns:a16="http://schemas.microsoft.com/office/drawing/2014/main" id="{E5AB38AE-A42A-43AC-9009-755FE71DC609}"/>
                </a:ext>
              </a:extLst>
            </p:cNvPr>
            <p:cNvSpPr>
              <a:spLocks/>
            </p:cNvSpPr>
            <p:nvPr userDrawn="1"/>
          </p:nvSpPr>
          <p:spPr bwMode="auto">
            <a:xfrm>
              <a:off x="5816600" y="1235075"/>
              <a:ext cx="7937" cy="7938"/>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97" name="Freeform 818">
              <a:extLst>
                <a:ext uri="{FF2B5EF4-FFF2-40B4-BE49-F238E27FC236}">
                  <a16:creationId xmlns:a16="http://schemas.microsoft.com/office/drawing/2014/main" id="{3152F9F8-4E8A-49B0-82E6-ADCF274139D6}"/>
                </a:ext>
              </a:extLst>
            </p:cNvPr>
            <p:cNvSpPr>
              <a:spLocks/>
            </p:cNvSpPr>
            <p:nvPr userDrawn="1"/>
          </p:nvSpPr>
          <p:spPr bwMode="auto">
            <a:xfrm>
              <a:off x="5824537" y="1306513"/>
              <a:ext cx="7937" cy="793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039" name="Group 5038">
            <a:extLst>
              <a:ext uri="{FF2B5EF4-FFF2-40B4-BE49-F238E27FC236}">
                <a16:creationId xmlns:a16="http://schemas.microsoft.com/office/drawing/2014/main" id="{7595142F-A421-41BD-B7A3-EC4748116B7C}"/>
              </a:ext>
            </a:extLst>
          </p:cNvPr>
          <p:cNvGrpSpPr/>
          <p:nvPr userDrawn="1"/>
        </p:nvGrpSpPr>
        <p:grpSpPr>
          <a:xfrm rot="830002" flipH="1">
            <a:off x="9898427" y="843968"/>
            <a:ext cx="549129" cy="495490"/>
            <a:chOff x="5248275" y="314325"/>
            <a:chExt cx="2259012" cy="2038351"/>
          </a:xfrm>
          <a:solidFill>
            <a:schemeClr val="bg1"/>
          </a:solidFill>
        </p:grpSpPr>
        <p:grpSp>
          <p:nvGrpSpPr>
            <p:cNvPr id="6670" name="Group 205">
              <a:extLst>
                <a:ext uri="{FF2B5EF4-FFF2-40B4-BE49-F238E27FC236}">
                  <a16:creationId xmlns:a16="http://schemas.microsoft.com/office/drawing/2014/main" id="{E81C1610-A710-43A5-A3B5-69A0176F8969}"/>
                </a:ext>
              </a:extLst>
            </p:cNvPr>
            <p:cNvGrpSpPr>
              <a:grpSpLocks/>
            </p:cNvGrpSpPr>
            <p:nvPr userDrawn="1"/>
          </p:nvGrpSpPr>
          <p:grpSpPr bwMode="auto">
            <a:xfrm>
              <a:off x="5248275" y="393700"/>
              <a:ext cx="1871662" cy="1935163"/>
              <a:chOff x="3306" y="248"/>
              <a:chExt cx="1179" cy="1219"/>
            </a:xfrm>
            <a:grpFill/>
          </p:grpSpPr>
          <p:sp>
            <p:nvSpPr>
              <p:cNvPr id="7284" name="Freeform 5">
                <a:extLst>
                  <a:ext uri="{FF2B5EF4-FFF2-40B4-BE49-F238E27FC236}">
                    <a16:creationId xmlns:a16="http://schemas.microsoft.com/office/drawing/2014/main" id="{654D7EBB-C8DF-4C37-83D1-B23D377A86CF}"/>
                  </a:ext>
                </a:extLst>
              </p:cNvPr>
              <p:cNvSpPr>
                <a:spLocks/>
              </p:cNvSpPr>
              <p:nvPr userDrawn="1"/>
            </p:nvSpPr>
            <p:spPr bwMode="auto">
              <a:xfrm>
                <a:off x="4431" y="1152"/>
                <a:ext cx="5" cy="1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85" name="Freeform 6">
                <a:extLst>
                  <a:ext uri="{FF2B5EF4-FFF2-40B4-BE49-F238E27FC236}">
                    <a16:creationId xmlns:a16="http://schemas.microsoft.com/office/drawing/2014/main" id="{A8DF71D9-E9A7-4A2F-A1C1-E2BFB29B79FB}"/>
                  </a:ext>
                </a:extLst>
              </p:cNvPr>
              <p:cNvSpPr>
                <a:spLocks/>
              </p:cNvSpPr>
              <p:nvPr userDrawn="1"/>
            </p:nvSpPr>
            <p:spPr bwMode="auto">
              <a:xfrm>
                <a:off x="4465" y="1207"/>
                <a:ext cx="10" cy="5"/>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0"/>
                      <a:pt x="0" y="0"/>
                    </a:cubicBezTo>
                    <a:cubicBezTo>
                      <a:pt x="0" y="0"/>
                      <a:pt x="2"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86" name="Freeform 7">
                <a:extLst>
                  <a:ext uri="{FF2B5EF4-FFF2-40B4-BE49-F238E27FC236}">
                    <a16:creationId xmlns:a16="http://schemas.microsoft.com/office/drawing/2014/main" id="{BF5E478F-4C34-43AF-AE77-5948EFA236DC}"/>
                  </a:ext>
                </a:extLst>
              </p:cNvPr>
              <p:cNvSpPr>
                <a:spLocks/>
              </p:cNvSpPr>
              <p:nvPr userDrawn="1"/>
            </p:nvSpPr>
            <p:spPr bwMode="auto">
              <a:xfrm>
                <a:off x="4470" y="1227"/>
                <a:ext cx="15" cy="35"/>
              </a:xfrm>
              <a:custGeom>
                <a:avLst/>
                <a:gdLst>
                  <a:gd name="T0" fmla="*/ 1 w 3"/>
                  <a:gd name="T1" fmla="*/ 7 h 7"/>
                  <a:gd name="T2" fmla="*/ 1 w 3"/>
                  <a:gd name="T3" fmla="*/ 1 h 7"/>
                  <a:gd name="T4" fmla="*/ 1 w 3"/>
                  <a:gd name="T5" fmla="*/ 1 h 7"/>
                  <a:gd name="T6" fmla="*/ 0 w 3"/>
                  <a:gd name="T7" fmla="*/ 0 h 7"/>
                  <a:gd name="T8" fmla="*/ 1 w 3"/>
                  <a:gd name="T9" fmla="*/ 4 h 7"/>
                  <a:gd name="T10" fmla="*/ 1 w 3"/>
                  <a:gd name="T11" fmla="*/ 7 h 7"/>
                </a:gdLst>
                <a:ahLst/>
                <a:cxnLst>
                  <a:cxn ang="0">
                    <a:pos x="T0" y="T1"/>
                  </a:cxn>
                  <a:cxn ang="0">
                    <a:pos x="T2" y="T3"/>
                  </a:cxn>
                  <a:cxn ang="0">
                    <a:pos x="T4" y="T5"/>
                  </a:cxn>
                  <a:cxn ang="0">
                    <a:pos x="T6" y="T7"/>
                  </a:cxn>
                  <a:cxn ang="0">
                    <a:pos x="T8" y="T9"/>
                  </a:cxn>
                  <a:cxn ang="0">
                    <a:pos x="T10" y="T11"/>
                  </a:cxn>
                </a:cxnLst>
                <a:rect l="0" t="0" r="r" b="b"/>
                <a:pathLst>
                  <a:path w="3" h="7">
                    <a:moveTo>
                      <a:pt x="1" y="7"/>
                    </a:moveTo>
                    <a:cubicBezTo>
                      <a:pt x="3" y="6"/>
                      <a:pt x="1" y="3"/>
                      <a:pt x="1" y="1"/>
                    </a:cubicBezTo>
                    <a:cubicBezTo>
                      <a:pt x="1" y="1"/>
                      <a:pt x="1" y="1"/>
                      <a:pt x="1" y="1"/>
                    </a:cubicBezTo>
                    <a:cubicBezTo>
                      <a:pt x="0" y="0"/>
                      <a:pt x="0" y="0"/>
                      <a:pt x="0" y="0"/>
                    </a:cubicBezTo>
                    <a:cubicBezTo>
                      <a:pt x="0" y="1"/>
                      <a:pt x="1" y="2"/>
                      <a:pt x="1" y="4"/>
                    </a:cubicBezTo>
                    <a:cubicBezTo>
                      <a:pt x="1" y="5"/>
                      <a:pt x="2" y="6"/>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87" name="Freeform 8">
                <a:extLst>
                  <a:ext uri="{FF2B5EF4-FFF2-40B4-BE49-F238E27FC236}">
                    <a16:creationId xmlns:a16="http://schemas.microsoft.com/office/drawing/2014/main" id="{7E7A63A7-53EF-4B99-AB2D-07EE23372B73}"/>
                  </a:ext>
                </a:extLst>
              </p:cNvPr>
              <p:cNvSpPr>
                <a:spLocks/>
              </p:cNvSpPr>
              <p:nvPr userDrawn="1"/>
            </p:nvSpPr>
            <p:spPr bwMode="auto">
              <a:xfrm>
                <a:off x="4460" y="1282"/>
                <a:ext cx="5" cy="15"/>
              </a:xfrm>
              <a:custGeom>
                <a:avLst/>
                <a:gdLst>
                  <a:gd name="T0" fmla="*/ 0 w 1"/>
                  <a:gd name="T1" fmla="*/ 2 h 3"/>
                  <a:gd name="T2" fmla="*/ 0 w 1"/>
                  <a:gd name="T3" fmla="*/ 0 h 3"/>
                  <a:gd name="T4" fmla="*/ 0 w 1"/>
                  <a:gd name="T5" fmla="*/ 1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0" y="3"/>
                      <a:pt x="0" y="0"/>
                    </a:cubicBezTo>
                    <a:cubicBezTo>
                      <a:pt x="0" y="0"/>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88" name="Freeform 9">
                <a:extLst>
                  <a:ext uri="{FF2B5EF4-FFF2-40B4-BE49-F238E27FC236}">
                    <a16:creationId xmlns:a16="http://schemas.microsoft.com/office/drawing/2014/main" id="{282F9C44-3FBC-41BC-8C7D-4AF13F431094}"/>
                  </a:ext>
                </a:extLst>
              </p:cNvPr>
              <p:cNvSpPr>
                <a:spLocks/>
              </p:cNvSpPr>
              <p:nvPr userDrawn="1"/>
            </p:nvSpPr>
            <p:spPr bwMode="auto">
              <a:xfrm>
                <a:off x="4460" y="1282"/>
                <a:ext cx="0" cy="5"/>
              </a:xfrm>
              <a:custGeom>
                <a:avLst/>
                <a:gdLst>
                  <a:gd name="T0" fmla="*/ 1 h 1"/>
                  <a:gd name="T1" fmla="*/ 1 h 1"/>
                </a:gdLst>
                <a:ahLst/>
                <a:cxnLst>
                  <a:cxn ang="0">
                    <a:pos x="0" y="T0"/>
                  </a:cxn>
                  <a:cxn ang="0">
                    <a:pos x="0" y="T1"/>
                  </a:cxn>
                </a:cxnLst>
                <a:rect l="0" t="0" r="r" b="b"/>
                <a:pathLst>
                  <a:path h="1">
                    <a:moveTo>
                      <a:pt x="0" y="1"/>
                    </a:move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89" name="Freeform 10">
                <a:extLst>
                  <a:ext uri="{FF2B5EF4-FFF2-40B4-BE49-F238E27FC236}">
                    <a16:creationId xmlns:a16="http://schemas.microsoft.com/office/drawing/2014/main" id="{9E992832-0AFD-4E08-A9E4-E50C71B8EBB8}"/>
                  </a:ext>
                </a:extLst>
              </p:cNvPr>
              <p:cNvSpPr>
                <a:spLocks/>
              </p:cNvSpPr>
              <p:nvPr userDrawn="1"/>
            </p:nvSpPr>
            <p:spPr bwMode="auto">
              <a:xfrm>
                <a:off x="4451" y="1302"/>
                <a:ext cx="9" cy="10"/>
              </a:xfrm>
              <a:custGeom>
                <a:avLst/>
                <a:gdLst>
                  <a:gd name="T0" fmla="*/ 1 w 2"/>
                  <a:gd name="T1" fmla="*/ 1 h 2"/>
                  <a:gd name="T2" fmla="*/ 1 w 2"/>
                  <a:gd name="T3" fmla="*/ 0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0"/>
                      <a:pt x="1" y="0"/>
                    </a:cubicBezTo>
                    <a:cubicBezTo>
                      <a:pt x="1" y="0"/>
                      <a:pt x="1" y="1"/>
                      <a:pt x="1" y="1"/>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90" name="Freeform 11">
                <a:extLst>
                  <a:ext uri="{FF2B5EF4-FFF2-40B4-BE49-F238E27FC236}">
                    <a16:creationId xmlns:a16="http://schemas.microsoft.com/office/drawing/2014/main" id="{D96A88BA-9466-4656-80C8-D37485210526}"/>
                  </a:ext>
                </a:extLst>
              </p:cNvPr>
              <p:cNvSpPr>
                <a:spLocks/>
              </p:cNvSpPr>
              <p:nvPr userDrawn="1"/>
            </p:nvSpPr>
            <p:spPr bwMode="auto">
              <a:xfrm>
                <a:off x="4460" y="131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91" name="Freeform 12">
                <a:extLst>
                  <a:ext uri="{FF2B5EF4-FFF2-40B4-BE49-F238E27FC236}">
                    <a16:creationId xmlns:a16="http://schemas.microsoft.com/office/drawing/2014/main" id="{0746AB1F-5B5B-4B3A-BCC4-DFE095E046C2}"/>
                  </a:ext>
                </a:extLst>
              </p:cNvPr>
              <p:cNvSpPr>
                <a:spLocks/>
              </p:cNvSpPr>
              <p:nvPr userDrawn="1"/>
            </p:nvSpPr>
            <p:spPr bwMode="auto">
              <a:xfrm>
                <a:off x="4460" y="1307"/>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92" name="Freeform 13">
                <a:extLst>
                  <a:ext uri="{FF2B5EF4-FFF2-40B4-BE49-F238E27FC236}">
                    <a16:creationId xmlns:a16="http://schemas.microsoft.com/office/drawing/2014/main" id="{0526F34F-1627-4D4F-91F2-CF293C8F148D}"/>
                  </a:ext>
                </a:extLst>
              </p:cNvPr>
              <p:cNvSpPr>
                <a:spLocks/>
              </p:cNvSpPr>
              <p:nvPr userDrawn="1"/>
            </p:nvSpPr>
            <p:spPr bwMode="auto">
              <a:xfrm>
                <a:off x="4465" y="1287"/>
                <a:ext cx="5" cy="15"/>
              </a:xfrm>
              <a:custGeom>
                <a:avLst/>
                <a:gdLst>
                  <a:gd name="T0" fmla="*/ 0 w 1"/>
                  <a:gd name="T1" fmla="*/ 3 h 3"/>
                  <a:gd name="T2" fmla="*/ 0 w 1"/>
                  <a:gd name="T3" fmla="*/ 3 h 3"/>
                  <a:gd name="T4" fmla="*/ 0 w 1"/>
                  <a:gd name="T5" fmla="*/ 3 h 3"/>
                </a:gdLst>
                <a:ahLst/>
                <a:cxnLst>
                  <a:cxn ang="0">
                    <a:pos x="T0" y="T1"/>
                  </a:cxn>
                  <a:cxn ang="0">
                    <a:pos x="T2" y="T3"/>
                  </a:cxn>
                  <a:cxn ang="0">
                    <a:pos x="T4" y="T5"/>
                  </a:cxn>
                </a:cxnLst>
                <a:rect l="0" t="0" r="r" b="b"/>
                <a:pathLst>
                  <a:path w="1" h="3">
                    <a:moveTo>
                      <a:pt x="0" y="3"/>
                    </a:moveTo>
                    <a:cubicBezTo>
                      <a:pt x="0" y="2"/>
                      <a:pt x="0" y="1"/>
                      <a:pt x="0" y="3"/>
                    </a:cubicBezTo>
                    <a:cubicBezTo>
                      <a:pt x="1" y="0"/>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93" name="Freeform 14">
                <a:extLst>
                  <a:ext uri="{FF2B5EF4-FFF2-40B4-BE49-F238E27FC236}">
                    <a16:creationId xmlns:a16="http://schemas.microsoft.com/office/drawing/2014/main" id="{42410D26-0EB7-4B55-BE2B-268896B2B72D}"/>
                  </a:ext>
                </a:extLst>
              </p:cNvPr>
              <p:cNvSpPr>
                <a:spLocks/>
              </p:cNvSpPr>
              <p:nvPr userDrawn="1"/>
            </p:nvSpPr>
            <p:spPr bwMode="auto">
              <a:xfrm>
                <a:off x="4480" y="1252"/>
                <a:ext cx="5" cy="15"/>
              </a:xfrm>
              <a:custGeom>
                <a:avLst/>
                <a:gdLst>
                  <a:gd name="T0" fmla="*/ 1 w 1"/>
                  <a:gd name="T1" fmla="*/ 3 h 3"/>
                  <a:gd name="T2" fmla="*/ 1 w 1"/>
                  <a:gd name="T3" fmla="*/ 1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1"/>
                      <a:pt x="1" y="1"/>
                      <a:pt x="1" y="1"/>
                    </a:cubicBezTo>
                    <a:cubicBezTo>
                      <a:pt x="1" y="1"/>
                      <a:pt x="1" y="0"/>
                      <a:pt x="1"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94" name="Freeform 15">
                <a:extLst>
                  <a:ext uri="{FF2B5EF4-FFF2-40B4-BE49-F238E27FC236}">
                    <a16:creationId xmlns:a16="http://schemas.microsoft.com/office/drawing/2014/main" id="{D88330AC-6DCC-4DAD-86A4-345B5DD195DC}"/>
                  </a:ext>
                </a:extLst>
              </p:cNvPr>
              <p:cNvSpPr>
                <a:spLocks/>
              </p:cNvSpPr>
              <p:nvPr userDrawn="1"/>
            </p:nvSpPr>
            <p:spPr bwMode="auto">
              <a:xfrm>
                <a:off x="4436" y="1342"/>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95" name="Freeform 16">
                <a:extLst>
                  <a:ext uri="{FF2B5EF4-FFF2-40B4-BE49-F238E27FC236}">
                    <a16:creationId xmlns:a16="http://schemas.microsoft.com/office/drawing/2014/main" id="{B7404519-CBA5-4A33-8B5F-C53A4823C130}"/>
                  </a:ext>
                </a:extLst>
              </p:cNvPr>
              <p:cNvSpPr>
                <a:spLocks/>
              </p:cNvSpPr>
              <p:nvPr userDrawn="1"/>
            </p:nvSpPr>
            <p:spPr bwMode="auto">
              <a:xfrm>
                <a:off x="4436" y="1347"/>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96" name="Freeform 17">
                <a:extLst>
                  <a:ext uri="{FF2B5EF4-FFF2-40B4-BE49-F238E27FC236}">
                    <a16:creationId xmlns:a16="http://schemas.microsoft.com/office/drawing/2014/main" id="{4531B0D9-12A8-4274-8E13-6859939136E9}"/>
                  </a:ext>
                </a:extLst>
              </p:cNvPr>
              <p:cNvSpPr>
                <a:spLocks/>
              </p:cNvSpPr>
              <p:nvPr userDrawn="1"/>
            </p:nvSpPr>
            <p:spPr bwMode="auto">
              <a:xfrm>
                <a:off x="4465" y="1307"/>
                <a:ext cx="0" cy="15"/>
              </a:xfrm>
              <a:custGeom>
                <a:avLst/>
                <a:gdLst>
                  <a:gd name="T0" fmla="*/ 15 h 15"/>
                  <a:gd name="T1" fmla="*/ 0 h 15"/>
                  <a:gd name="T2" fmla="*/ 15 h 15"/>
                  <a:gd name="T3" fmla="*/ 15 h 15"/>
                </a:gdLst>
                <a:ahLst/>
                <a:cxnLst>
                  <a:cxn ang="0">
                    <a:pos x="0" y="T0"/>
                  </a:cxn>
                  <a:cxn ang="0">
                    <a:pos x="0" y="T1"/>
                  </a:cxn>
                  <a:cxn ang="0">
                    <a:pos x="0" y="T2"/>
                  </a:cxn>
                  <a:cxn ang="0">
                    <a:pos x="0" y="T3"/>
                  </a:cxn>
                </a:cxnLst>
                <a:rect l="0" t="0" r="r" b="b"/>
                <a:pathLst>
                  <a:path h="15">
                    <a:moveTo>
                      <a:pt x="0" y="15"/>
                    </a:moveTo>
                    <a:lnTo>
                      <a:pt x="0" y="0"/>
                    </a:lnTo>
                    <a:lnTo>
                      <a:pt x="0"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97" name="Freeform 18">
                <a:extLst>
                  <a:ext uri="{FF2B5EF4-FFF2-40B4-BE49-F238E27FC236}">
                    <a16:creationId xmlns:a16="http://schemas.microsoft.com/office/drawing/2014/main" id="{45FCE2DB-13BD-496E-B4E7-B6BA92A084A2}"/>
                  </a:ext>
                </a:extLst>
              </p:cNvPr>
              <p:cNvSpPr>
                <a:spLocks/>
              </p:cNvSpPr>
              <p:nvPr userDrawn="1"/>
            </p:nvSpPr>
            <p:spPr bwMode="auto">
              <a:xfrm>
                <a:off x="4411" y="1362"/>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98" name="Freeform 19">
                <a:extLst>
                  <a:ext uri="{FF2B5EF4-FFF2-40B4-BE49-F238E27FC236}">
                    <a16:creationId xmlns:a16="http://schemas.microsoft.com/office/drawing/2014/main" id="{97D11062-4CA1-4AAD-A8FA-75487D0C8566}"/>
                  </a:ext>
                </a:extLst>
              </p:cNvPr>
              <p:cNvSpPr>
                <a:spLocks/>
              </p:cNvSpPr>
              <p:nvPr userDrawn="1"/>
            </p:nvSpPr>
            <p:spPr bwMode="auto">
              <a:xfrm>
                <a:off x="4386" y="1372"/>
                <a:ext cx="15" cy="10"/>
              </a:xfrm>
              <a:custGeom>
                <a:avLst/>
                <a:gdLst>
                  <a:gd name="T0" fmla="*/ 2 w 3"/>
                  <a:gd name="T1" fmla="*/ 1 h 2"/>
                  <a:gd name="T2" fmla="*/ 2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1" y="1"/>
                      <a:pt x="2" y="0"/>
                    </a:cubicBezTo>
                    <a:cubicBezTo>
                      <a:pt x="1" y="1"/>
                      <a:pt x="0" y="1"/>
                      <a:pt x="0" y="2"/>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99" name="Freeform 20">
                <a:extLst>
                  <a:ext uri="{FF2B5EF4-FFF2-40B4-BE49-F238E27FC236}">
                    <a16:creationId xmlns:a16="http://schemas.microsoft.com/office/drawing/2014/main" id="{E9B8DE56-946E-48FE-AA5F-E73E20BC8943}"/>
                  </a:ext>
                </a:extLst>
              </p:cNvPr>
              <p:cNvSpPr>
                <a:spLocks/>
              </p:cNvSpPr>
              <p:nvPr userDrawn="1"/>
            </p:nvSpPr>
            <p:spPr bwMode="auto">
              <a:xfrm>
                <a:off x="4381" y="13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00" name="Freeform 21">
                <a:extLst>
                  <a:ext uri="{FF2B5EF4-FFF2-40B4-BE49-F238E27FC236}">
                    <a16:creationId xmlns:a16="http://schemas.microsoft.com/office/drawing/2014/main" id="{2C38344E-637F-4658-9393-2D338EAB8E82}"/>
                  </a:ext>
                </a:extLst>
              </p:cNvPr>
              <p:cNvSpPr>
                <a:spLocks/>
              </p:cNvSpPr>
              <p:nvPr userDrawn="1"/>
            </p:nvSpPr>
            <p:spPr bwMode="auto">
              <a:xfrm>
                <a:off x="4421" y="1362"/>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01" name="Freeform 22">
                <a:extLst>
                  <a:ext uri="{FF2B5EF4-FFF2-40B4-BE49-F238E27FC236}">
                    <a16:creationId xmlns:a16="http://schemas.microsoft.com/office/drawing/2014/main" id="{69680337-250E-47D9-9C28-6D56D22E5835}"/>
                  </a:ext>
                </a:extLst>
              </p:cNvPr>
              <p:cNvSpPr>
                <a:spLocks/>
              </p:cNvSpPr>
              <p:nvPr userDrawn="1"/>
            </p:nvSpPr>
            <p:spPr bwMode="auto">
              <a:xfrm>
                <a:off x="4421" y="1367"/>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02" name="Freeform 23">
                <a:extLst>
                  <a:ext uri="{FF2B5EF4-FFF2-40B4-BE49-F238E27FC236}">
                    <a16:creationId xmlns:a16="http://schemas.microsoft.com/office/drawing/2014/main" id="{D80B267E-EDEC-450B-8981-B3C9E209DFE5}"/>
                  </a:ext>
                </a:extLst>
              </p:cNvPr>
              <p:cNvSpPr>
                <a:spLocks/>
              </p:cNvSpPr>
              <p:nvPr userDrawn="1"/>
            </p:nvSpPr>
            <p:spPr bwMode="auto">
              <a:xfrm>
                <a:off x="4426"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03" name="Freeform 24">
                <a:extLst>
                  <a:ext uri="{FF2B5EF4-FFF2-40B4-BE49-F238E27FC236}">
                    <a16:creationId xmlns:a16="http://schemas.microsoft.com/office/drawing/2014/main" id="{53975553-C13C-4679-84F9-508DCBD0FFFD}"/>
                  </a:ext>
                </a:extLst>
              </p:cNvPr>
              <p:cNvSpPr>
                <a:spLocks/>
              </p:cNvSpPr>
              <p:nvPr userDrawn="1"/>
            </p:nvSpPr>
            <p:spPr bwMode="auto">
              <a:xfrm>
                <a:off x="4451" y="1337"/>
                <a:ext cx="4" cy="20"/>
              </a:xfrm>
              <a:custGeom>
                <a:avLst/>
                <a:gdLst>
                  <a:gd name="T0" fmla="*/ 0 w 1"/>
                  <a:gd name="T1" fmla="*/ 0 h 4"/>
                  <a:gd name="T2" fmla="*/ 1 w 1"/>
                  <a:gd name="T3" fmla="*/ 2 h 4"/>
                  <a:gd name="T4" fmla="*/ 0 w 1"/>
                  <a:gd name="T5" fmla="*/ 0 h 4"/>
                </a:gdLst>
                <a:ahLst/>
                <a:cxnLst>
                  <a:cxn ang="0">
                    <a:pos x="T0" y="T1"/>
                  </a:cxn>
                  <a:cxn ang="0">
                    <a:pos x="T2" y="T3"/>
                  </a:cxn>
                  <a:cxn ang="0">
                    <a:pos x="T4" y="T5"/>
                  </a:cxn>
                </a:cxnLst>
                <a:rect l="0" t="0" r="r" b="b"/>
                <a:pathLst>
                  <a:path w="1" h="4">
                    <a:moveTo>
                      <a:pt x="0" y="0"/>
                    </a:moveTo>
                    <a:cubicBezTo>
                      <a:pt x="0" y="1"/>
                      <a:pt x="0" y="4"/>
                      <a:pt x="1" y="2"/>
                    </a:cubicBezTo>
                    <a:cubicBezTo>
                      <a:pt x="1" y="1"/>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04" name="Freeform 25">
                <a:extLst>
                  <a:ext uri="{FF2B5EF4-FFF2-40B4-BE49-F238E27FC236}">
                    <a16:creationId xmlns:a16="http://schemas.microsoft.com/office/drawing/2014/main" id="{15281B7A-4811-4C51-96BF-2CD36DE045EE}"/>
                  </a:ext>
                </a:extLst>
              </p:cNvPr>
              <p:cNvSpPr>
                <a:spLocks/>
              </p:cNvSpPr>
              <p:nvPr userDrawn="1"/>
            </p:nvSpPr>
            <p:spPr bwMode="auto">
              <a:xfrm>
                <a:off x="4436" y="1352"/>
                <a:ext cx="5" cy="10"/>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1"/>
                      <a:pt x="0" y="1"/>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05" name="Freeform 26">
                <a:extLst>
                  <a:ext uri="{FF2B5EF4-FFF2-40B4-BE49-F238E27FC236}">
                    <a16:creationId xmlns:a16="http://schemas.microsoft.com/office/drawing/2014/main" id="{19BEF922-FBC4-4BC7-9F18-CBB1F4F0A694}"/>
                  </a:ext>
                </a:extLst>
              </p:cNvPr>
              <p:cNvSpPr>
                <a:spLocks/>
              </p:cNvSpPr>
              <p:nvPr userDrawn="1"/>
            </p:nvSpPr>
            <p:spPr bwMode="auto">
              <a:xfrm>
                <a:off x="4431" y="1362"/>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06" name="Freeform 27">
                <a:extLst>
                  <a:ext uri="{FF2B5EF4-FFF2-40B4-BE49-F238E27FC236}">
                    <a16:creationId xmlns:a16="http://schemas.microsoft.com/office/drawing/2014/main" id="{68E7B8F4-197A-4DDA-BDC4-67424F73F8CF}"/>
                  </a:ext>
                </a:extLst>
              </p:cNvPr>
              <p:cNvSpPr>
                <a:spLocks/>
              </p:cNvSpPr>
              <p:nvPr userDrawn="1"/>
            </p:nvSpPr>
            <p:spPr bwMode="auto">
              <a:xfrm>
                <a:off x="4381" y="1382"/>
                <a:ext cx="15" cy="10"/>
              </a:xfrm>
              <a:custGeom>
                <a:avLst/>
                <a:gdLst>
                  <a:gd name="T0" fmla="*/ 2 w 3"/>
                  <a:gd name="T1" fmla="*/ 1 h 2"/>
                  <a:gd name="T2" fmla="*/ 0 w 3"/>
                  <a:gd name="T3" fmla="*/ 2 h 2"/>
                  <a:gd name="T4" fmla="*/ 3 w 3"/>
                  <a:gd name="T5" fmla="*/ 1 h 2"/>
                  <a:gd name="T6" fmla="*/ 2 w 3"/>
                  <a:gd name="T7" fmla="*/ 1 h 2"/>
                </a:gdLst>
                <a:ahLst/>
                <a:cxnLst>
                  <a:cxn ang="0">
                    <a:pos x="T0" y="T1"/>
                  </a:cxn>
                  <a:cxn ang="0">
                    <a:pos x="T2" y="T3"/>
                  </a:cxn>
                  <a:cxn ang="0">
                    <a:pos x="T4" y="T5"/>
                  </a:cxn>
                  <a:cxn ang="0">
                    <a:pos x="T6" y="T7"/>
                  </a:cxn>
                </a:cxnLst>
                <a:rect l="0" t="0" r="r" b="b"/>
                <a:pathLst>
                  <a:path w="3" h="2">
                    <a:moveTo>
                      <a:pt x="2" y="1"/>
                    </a:moveTo>
                    <a:cubicBezTo>
                      <a:pt x="2" y="1"/>
                      <a:pt x="1" y="2"/>
                      <a:pt x="0" y="2"/>
                    </a:cubicBezTo>
                    <a:cubicBezTo>
                      <a:pt x="1" y="2"/>
                      <a:pt x="2" y="2"/>
                      <a:pt x="3" y="1"/>
                    </a:cubicBezTo>
                    <a:cubicBezTo>
                      <a:pt x="3" y="1"/>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07" name="Freeform 28">
                <a:extLst>
                  <a:ext uri="{FF2B5EF4-FFF2-40B4-BE49-F238E27FC236}">
                    <a16:creationId xmlns:a16="http://schemas.microsoft.com/office/drawing/2014/main" id="{B809C00F-1E5F-46C4-A4B9-994DFB2AA914}"/>
                  </a:ext>
                </a:extLst>
              </p:cNvPr>
              <p:cNvSpPr>
                <a:spLocks/>
              </p:cNvSpPr>
              <p:nvPr userDrawn="1"/>
            </p:nvSpPr>
            <p:spPr bwMode="auto">
              <a:xfrm>
                <a:off x="4411"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08" name="Freeform 29">
                <a:extLst>
                  <a:ext uri="{FF2B5EF4-FFF2-40B4-BE49-F238E27FC236}">
                    <a16:creationId xmlns:a16="http://schemas.microsoft.com/office/drawing/2014/main" id="{6E10C363-6B70-4902-BC5B-455BE97358C7}"/>
                  </a:ext>
                </a:extLst>
              </p:cNvPr>
              <p:cNvSpPr>
                <a:spLocks/>
              </p:cNvSpPr>
              <p:nvPr userDrawn="1"/>
            </p:nvSpPr>
            <p:spPr bwMode="auto">
              <a:xfrm>
                <a:off x="4336" y="1407"/>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09" name="Freeform 30">
                <a:extLst>
                  <a:ext uri="{FF2B5EF4-FFF2-40B4-BE49-F238E27FC236}">
                    <a16:creationId xmlns:a16="http://schemas.microsoft.com/office/drawing/2014/main" id="{BE6A0975-2711-4CBC-ABD6-3857C8A04E17}"/>
                  </a:ext>
                </a:extLst>
              </p:cNvPr>
              <p:cNvSpPr>
                <a:spLocks/>
              </p:cNvSpPr>
              <p:nvPr userDrawn="1"/>
            </p:nvSpPr>
            <p:spPr bwMode="auto">
              <a:xfrm>
                <a:off x="4396" y="1382"/>
                <a:ext cx="10" cy="5"/>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0"/>
                      <a:pt x="2" y="0"/>
                    </a:cubicBezTo>
                    <a:cubicBezTo>
                      <a:pt x="1" y="0"/>
                      <a:pt x="1"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10" name="Freeform 31">
                <a:extLst>
                  <a:ext uri="{FF2B5EF4-FFF2-40B4-BE49-F238E27FC236}">
                    <a16:creationId xmlns:a16="http://schemas.microsoft.com/office/drawing/2014/main" id="{8CFD3569-5A2D-4958-9164-3A918CC259FE}"/>
                  </a:ext>
                </a:extLst>
              </p:cNvPr>
              <p:cNvSpPr>
                <a:spLocks/>
              </p:cNvSpPr>
              <p:nvPr userDrawn="1"/>
            </p:nvSpPr>
            <p:spPr bwMode="auto">
              <a:xfrm>
                <a:off x="4366" y="1392"/>
                <a:ext cx="10" cy="5"/>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2"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11" name="Freeform 32">
                <a:extLst>
                  <a:ext uri="{FF2B5EF4-FFF2-40B4-BE49-F238E27FC236}">
                    <a16:creationId xmlns:a16="http://schemas.microsoft.com/office/drawing/2014/main" id="{669EE559-2A50-4DA7-BD27-468D03A94385}"/>
                  </a:ext>
                </a:extLst>
              </p:cNvPr>
              <p:cNvSpPr>
                <a:spLocks/>
              </p:cNvSpPr>
              <p:nvPr userDrawn="1"/>
            </p:nvSpPr>
            <p:spPr bwMode="auto">
              <a:xfrm>
                <a:off x="4406"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12" name="Freeform 33">
                <a:extLst>
                  <a:ext uri="{FF2B5EF4-FFF2-40B4-BE49-F238E27FC236}">
                    <a16:creationId xmlns:a16="http://schemas.microsoft.com/office/drawing/2014/main" id="{19717CA6-F3BC-48F3-89E6-C2CE3C37D357}"/>
                  </a:ext>
                </a:extLst>
              </p:cNvPr>
              <p:cNvSpPr>
                <a:spLocks/>
              </p:cNvSpPr>
              <p:nvPr userDrawn="1"/>
            </p:nvSpPr>
            <p:spPr bwMode="auto">
              <a:xfrm>
                <a:off x="4406" y="1377"/>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13" name="Freeform 34">
                <a:extLst>
                  <a:ext uri="{FF2B5EF4-FFF2-40B4-BE49-F238E27FC236}">
                    <a16:creationId xmlns:a16="http://schemas.microsoft.com/office/drawing/2014/main" id="{6C6CD61B-F01C-4306-A533-8CFFC2286601}"/>
                  </a:ext>
                </a:extLst>
              </p:cNvPr>
              <p:cNvSpPr>
                <a:spLocks/>
              </p:cNvSpPr>
              <p:nvPr userDrawn="1"/>
            </p:nvSpPr>
            <p:spPr bwMode="auto">
              <a:xfrm>
                <a:off x="4316" y="1412"/>
                <a:ext cx="40" cy="25"/>
              </a:xfrm>
              <a:custGeom>
                <a:avLst/>
                <a:gdLst>
                  <a:gd name="T0" fmla="*/ 3 w 8"/>
                  <a:gd name="T1" fmla="*/ 5 h 5"/>
                  <a:gd name="T2" fmla="*/ 7 w 8"/>
                  <a:gd name="T3" fmla="*/ 4 h 5"/>
                  <a:gd name="T4" fmla="*/ 5 w 8"/>
                  <a:gd name="T5" fmla="*/ 0 h 5"/>
                  <a:gd name="T6" fmla="*/ 3 w 8"/>
                  <a:gd name="T7" fmla="*/ 1 h 5"/>
                  <a:gd name="T8" fmla="*/ 6 w 8"/>
                  <a:gd name="T9" fmla="*/ 2 h 5"/>
                  <a:gd name="T10" fmla="*/ 2 w 8"/>
                  <a:gd name="T11" fmla="*/ 2 h 5"/>
                  <a:gd name="T12" fmla="*/ 0 w 8"/>
                  <a:gd name="T13" fmla="*/ 5 h 5"/>
                  <a:gd name="T14" fmla="*/ 3 w 8"/>
                  <a:gd name="T15" fmla="*/ 4 h 5"/>
                  <a:gd name="T16" fmla="*/ 3 w 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3" y="5"/>
                    </a:moveTo>
                    <a:cubicBezTo>
                      <a:pt x="3" y="4"/>
                      <a:pt x="5" y="3"/>
                      <a:pt x="7" y="4"/>
                    </a:cubicBezTo>
                    <a:cubicBezTo>
                      <a:pt x="8" y="2"/>
                      <a:pt x="6" y="1"/>
                      <a:pt x="5" y="0"/>
                    </a:cubicBezTo>
                    <a:cubicBezTo>
                      <a:pt x="5" y="0"/>
                      <a:pt x="5" y="0"/>
                      <a:pt x="3" y="1"/>
                    </a:cubicBezTo>
                    <a:cubicBezTo>
                      <a:pt x="4" y="1"/>
                      <a:pt x="7" y="1"/>
                      <a:pt x="6" y="2"/>
                    </a:cubicBezTo>
                    <a:cubicBezTo>
                      <a:pt x="3" y="3"/>
                      <a:pt x="4" y="2"/>
                      <a:pt x="2" y="2"/>
                    </a:cubicBezTo>
                    <a:cubicBezTo>
                      <a:pt x="4" y="3"/>
                      <a:pt x="0" y="4"/>
                      <a:pt x="0" y="5"/>
                    </a:cubicBezTo>
                    <a:cubicBezTo>
                      <a:pt x="3" y="4"/>
                      <a:pt x="3" y="4"/>
                      <a:pt x="3" y="4"/>
                    </a:cubicBezTo>
                    <a:cubicBezTo>
                      <a:pt x="3" y="4"/>
                      <a:pt x="2"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14" name="Freeform 35">
                <a:extLst>
                  <a:ext uri="{FF2B5EF4-FFF2-40B4-BE49-F238E27FC236}">
                    <a16:creationId xmlns:a16="http://schemas.microsoft.com/office/drawing/2014/main" id="{4699D7B5-4D68-41CA-BBF5-574968EA7AC6}"/>
                  </a:ext>
                </a:extLst>
              </p:cNvPr>
              <p:cNvSpPr>
                <a:spLocks/>
              </p:cNvSpPr>
              <p:nvPr userDrawn="1"/>
            </p:nvSpPr>
            <p:spPr bwMode="auto">
              <a:xfrm>
                <a:off x="4341" y="1402"/>
                <a:ext cx="20" cy="5"/>
              </a:xfrm>
              <a:custGeom>
                <a:avLst/>
                <a:gdLst>
                  <a:gd name="T0" fmla="*/ 3 w 4"/>
                  <a:gd name="T1" fmla="*/ 1 h 1"/>
                  <a:gd name="T2" fmla="*/ 4 w 4"/>
                  <a:gd name="T3" fmla="*/ 0 h 1"/>
                  <a:gd name="T4" fmla="*/ 1 w 4"/>
                  <a:gd name="T5" fmla="*/ 0 h 1"/>
                  <a:gd name="T6" fmla="*/ 0 w 4"/>
                  <a:gd name="T7" fmla="*/ 1 h 1"/>
                  <a:gd name="T8" fmla="*/ 1 w 4"/>
                  <a:gd name="T9" fmla="*/ 1 h 1"/>
                  <a:gd name="T10" fmla="*/ 3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0"/>
                      <a:pt x="4" y="0"/>
                      <a:pt x="4" y="0"/>
                    </a:cubicBezTo>
                    <a:cubicBezTo>
                      <a:pt x="3" y="0"/>
                      <a:pt x="2" y="0"/>
                      <a:pt x="1" y="0"/>
                    </a:cubicBezTo>
                    <a:cubicBezTo>
                      <a:pt x="0" y="1"/>
                      <a:pt x="0" y="1"/>
                      <a:pt x="0" y="1"/>
                    </a:cubicBezTo>
                    <a:cubicBezTo>
                      <a:pt x="0" y="1"/>
                      <a:pt x="1" y="1"/>
                      <a:pt x="1" y="1"/>
                    </a:cubicBezTo>
                    <a:cubicBezTo>
                      <a:pt x="2" y="1"/>
                      <a:pt x="3" y="0"/>
                      <a:pt x="3"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15" name="Freeform 36">
                <a:extLst>
                  <a:ext uri="{FF2B5EF4-FFF2-40B4-BE49-F238E27FC236}">
                    <a16:creationId xmlns:a16="http://schemas.microsoft.com/office/drawing/2014/main" id="{F2193F89-7A33-412D-9D89-A20871833FE4}"/>
                  </a:ext>
                </a:extLst>
              </p:cNvPr>
              <p:cNvSpPr>
                <a:spLocks/>
              </p:cNvSpPr>
              <p:nvPr userDrawn="1"/>
            </p:nvSpPr>
            <p:spPr bwMode="auto">
              <a:xfrm>
                <a:off x="4361" y="1392"/>
                <a:ext cx="25" cy="15"/>
              </a:xfrm>
              <a:custGeom>
                <a:avLst/>
                <a:gdLst>
                  <a:gd name="T0" fmla="*/ 3 w 5"/>
                  <a:gd name="T1" fmla="*/ 1 h 3"/>
                  <a:gd name="T2" fmla="*/ 2 w 5"/>
                  <a:gd name="T3" fmla="*/ 3 h 3"/>
                  <a:gd name="T4" fmla="*/ 5 w 5"/>
                  <a:gd name="T5" fmla="*/ 1 h 3"/>
                  <a:gd name="T6" fmla="*/ 3 w 5"/>
                  <a:gd name="T7" fmla="*/ 1 h 3"/>
                  <a:gd name="T8" fmla="*/ 4 w 5"/>
                  <a:gd name="T9" fmla="*/ 0 h 3"/>
                  <a:gd name="T10" fmla="*/ 3 w 5"/>
                  <a:gd name="T11" fmla="*/ 1 h 3"/>
                  <a:gd name="T12" fmla="*/ 3 w 5"/>
                  <a:gd name="T13" fmla="*/ 1 h 3"/>
                  <a:gd name="T14" fmla="*/ 3 w 5"/>
                  <a:gd name="T15" fmla="*/ 1 h 3"/>
                  <a:gd name="T16" fmla="*/ 3 w 5"/>
                  <a:gd name="T17" fmla="*/ 1 h 3"/>
                  <a:gd name="T18" fmla="*/ 3 w 5"/>
                  <a:gd name="T19" fmla="*/ 1 h 3"/>
                  <a:gd name="T20" fmla="*/ 3 w 5"/>
                  <a:gd name="T21" fmla="*/ 1 h 3"/>
                  <a:gd name="T22" fmla="*/ 3 w 5"/>
                  <a:gd name="T23" fmla="*/ 1 h 3"/>
                  <a:gd name="T24" fmla="*/ 3 w 5"/>
                  <a:gd name="T25" fmla="*/ 1 h 3"/>
                  <a:gd name="T26" fmla="*/ 3 w 5"/>
                  <a:gd name="T27" fmla="*/ 1 h 3"/>
                  <a:gd name="T28" fmla="*/ 3 w 5"/>
                  <a:gd name="T29" fmla="*/ 1 h 3"/>
                  <a:gd name="T30" fmla="*/ 0 w 5"/>
                  <a:gd name="T31" fmla="*/ 2 h 3"/>
                  <a:gd name="T32" fmla="*/ 3 w 5"/>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3">
                    <a:moveTo>
                      <a:pt x="3" y="1"/>
                    </a:moveTo>
                    <a:cubicBezTo>
                      <a:pt x="3" y="2"/>
                      <a:pt x="1" y="3"/>
                      <a:pt x="2" y="3"/>
                    </a:cubicBezTo>
                    <a:cubicBezTo>
                      <a:pt x="4" y="3"/>
                      <a:pt x="4" y="2"/>
                      <a:pt x="5" y="1"/>
                    </a:cubicBezTo>
                    <a:cubicBezTo>
                      <a:pt x="1" y="3"/>
                      <a:pt x="5" y="1"/>
                      <a:pt x="3" y="1"/>
                    </a:cubicBezTo>
                    <a:cubicBezTo>
                      <a:pt x="3" y="1"/>
                      <a:pt x="4" y="1"/>
                      <a:pt x="4" y="0"/>
                    </a:cubicBezTo>
                    <a:cubicBezTo>
                      <a:pt x="4"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3" y="1"/>
                      <a:pt x="3" y="1"/>
                    </a:cubicBezTo>
                    <a:cubicBezTo>
                      <a:pt x="3" y="1"/>
                      <a:pt x="3" y="1"/>
                      <a:pt x="3" y="1"/>
                    </a:cubicBezTo>
                    <a:cubicBezTo>
                      <a:pt x="3" y="1"/>
                      <a:pt x="3" y="1"/>
                      <a:pt x="3" y="1"/>
                    </a:cubicBezTo>
                    <a:cubicBezTo>
                      <a:pt x="0" y="2"/>
                      <a:pt x="0" y="2"/>
                      <a:pt x="0" y="2"/>
                    </a:cubicBezTo>
                    <a:cubicBezTo>
                      <a:pt x="0" y="2"/>
                      <a:pt x="1"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16" name="Freeform 37">
                <a:extLst>
                  <a:ext uri="{FF2B5EF4-FFF2-40B4-BE49-F238E27FC236}">
                    <a16:creationId xmlns:a16="http://schemas.microsoft.com/office/drawing/2014/main" id="{4722E83A-0AAC-4598-944B-2160FEC9ADE2}"/>
                  </a:ext>
                </a:extLst>
              </p:cNvPr>
              <p:cNvSpPr>
                <a:spLocks/>
              </p:cNvSpPr>
              <p:nvPr userDrawn="1"/>
            </p:nvSpPr>
            <p:spPr bwMode="auto">
              <a:xfrm>
                <a:off x="4455"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17" name="Freeform 38">
                <a:extLst>
                  <a:ext uri="{FF2B5EF4-FFF2-40B4-BE49-F238E27FC236}">
                    <a16:creationId xmlns:a16="http://schemas.microsoft.com/office/drawing/2014/main" id="{88E5BF98-8440-4744-AB73-56C0D86DF815}"/>
                  </a:ext>
                </a:extLst>
              </p:cNvPr>
              <p:cNvSpPr>
                <a:spLocks/>
              </p:cNvSpPr>
              <p:nvPr userDrawn="1"/>
            </p:nvSpPr>
            <p:spPr bwMode="auto">
              <a:xfrm>
                <a:off x="4436" y="1352"/>
                <a:ext cx="24" cy="15"/>
              </a:xfrm>
              <a:custGeom>
                <a:avLst/>
                <a:gdLst>
                  <a:gd name="T0" fmla="*/ 3 w 5"/>
                  <a:gd name="T1" fmla="*/ 3 h 3"/>
                  <a:gd name="T2" fmla="*/ 4 w 5"/>
                  <a:gd name="T3" fmla="*/ 1 h 3"/>
                  <a:gd name="T4" fmla="*/ 4 w 5"/>
                  <a:gd name="T5" fmla="*/ 2 h 3"/>
                  <a:gd name="T6" fmla="*/ 4 w 5"/>
                  <a:gd name="T7" fmla="*/ 1 h 3"/>
                  <a:gd name="T8" fmla="*/ 4 w 5"/>
                  <a:gd name="T9" fmla="*/ 1 h 3"/>
                  <a:gd name="T10" fmla="*/ 1 w 5"/>
                  <a:gd name="T11" fmla="*/ 3 h 3"/>
                  <a:gd name="T12" fmla="*/ 3 w 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3"/>
                    </a:moveTo>
                    <a:cubicBezTo>
                      <a:pt x="3" y="2"/>
                      <a:pt x="3" y="2"/>
                      <a:pt x="4" y="1"/>
                    </a:cubicBezTo>
                    <a:cubicBezTo>
                      <a:pt x="4" y="1"/>
                      <a:pt x="4" y="2"/>
                      <a:pt x="4" y="2"/>
                    </a:cubicBezTo>
                    <a:cubicBezTo>
                      <a:pt x="5" y="1"/>
                      <a:pt x="5" y="0"/>
                      <a:pt x="4" y="1"/>
                    </a:cubicBezTo>
                    <a:cubicBezTo>
                      <a:pt x="4" y="1"/>
                      <a:pt x="4" y="1"/>
                      <a:pt x="4" y="1"/>
                    </a:cubicBezTo>
                    <a:cubicBezTo>
                      <a:pt x="2" y="2"/>
                      <a:pt x="0" y="3"/>
                      <a:pt x="1" y="3"/>
                    </a:cubicBezTo>
                    <a:cubicBezTo>
                      <a:pt x="1"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18" name="Freeform 39">
                <a:extLst>
                  <a:ext uri="{FF2B5EF4-FFF2-40B4-BE49-F238E27FC236}">
                    <a16:creationId xmlns:a16="http://schemas.microsoft.com/office/drawing/2014/main" id="{DD1D356A-9776-4446-98BE-D98A110A4E2E}"/>
                  </a:ext>
                </a:extLst>
              </p:cNvPr>
              <p:cNvSpPr>
                <a:spLocks/>
              </p:cNvSpPr>
              <p:nvPr userDrawn="1"/>
            </p:nvSpPr>
            <p:spPr bwMode="auto">
              <a:xfrm>
                <a:off x="4401" y="1387"/>
                <a:ext cx="15" cy="10"/>
              </a:xfrm>
              <a:custGeom>
                <a:avLst/>
                <a:gdLst>
                  <a:gd name="T0" fmla="*/ 3 w 3"/>
                  <a:gd name="T1" fmla="*/ 0 h 2"/>
                  <a:gd name="T2" fmla="*/ 0 w 3"/>
                  <a:gd name="T3" fmla="*/ 2 h 2"/>
                  <a:gd name="T4" fmla="*/ 2 w 3"/>
                  <a:gd name="T5" fmla="*/ 2 h 2"/>
                  <a:gd name="T6" fmla="*/ 2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3" y="0"/>
                      <a:pt x="0" y="2"/>
                      <a:pt x="0" y="2"/>
                    </a:cubicBezTo>
                    <a:cubicBezTo>
                      <a:pt x="2" y="2"/>
                      <a:pt x="2" y="2"/>
                      <a:pt x="2" y="2"/>
                    </a:cubicBezTo>
                    <a:cubicBezTo>
                      <a:pt x="2" y="2"/>
                      <a:pt x="2" y="2"/>
                      <a:pt x="2" y="2"/>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19" name="Freeform 40">
                <a:extLst>
                  <a:ext uri="{FF2B5EF4-FFF2-40B4-BE49-F238E27FC236}">
                    <a16:creationId xmlns:a16="http://schemas.microsoft.com/office/drawing/2014/main" id="{05727B9B-4276-4213-9DFB-0BB754E310FB}"/>
                  </a:ext>
                </a:extLst>
              </p:cNvPr>
              <p:cNvSpPr>
                <a:spLocks/>
              </p:cNvSpPr>
              <p:nvPr userDrawn="1"/>
            </p:nvSpPr>
            <p:spPr bwMode="auto">
              <a:xfrm>
                <a:off x="4331" y="1402"/>
                <a:ext cx="5" cy="10"/>
              </a:xfrm>
              <a:custGeom>
                <a:avLst/>
                <a:gdLst>
                  <a:gd name="T0" fmla="*/ 5 w 5"/>
                  <a:gd name="T1" fmla="*/ 5 h 10"/>
                  <a:gd name="T2" fmla="*/ 5 w 5"/>
                  <a:gd name="T3" fmla="*/ 0 h 10"/>
                  <a:gd name="T4" fmla="*/ 0 w 5"/>
                  <a:gd name="T5" fmla="*/ 10 h 10"/>
                  <a:gd name="T6" fmla="*/ 5 w 5"/>
                  <a:gd name="T7" fmla="*/ 5 h 10"/>
                </a:gdLst>
                <a:ahLst/>
                <a:cxnLst>
                  <a:cxn ang="0">
                    <a:pos x="T0" y="T1"/>
                  </a:cxn>
                  <a:cxn ang="0">
                    <a:pos x="T2" y="T3"/>
                  </a:cxn>
                  <a:cxn ang="0">
                    <a:pos x="T4" y="T5"/>
                  </a:cxn>
                  <a:cxn ang="0">
                    <a:pos x="T6" y="T7"/>
                  </a:cxn>
                </a:cxnLst>
                <a:rect l="0" t="0" r="r" b="b"/>
                <a:pathLst>
                  <a:path w="5" h="10">
                    <a:moveTo>
                      <a:pt x="5" y="5"/>
                    </a:moveTo>
                    <a:lnTo>
                      <a:pt x="5" y="0"/>
                    </a:lnTo>
                    <a:lnTo>
                      <a:pt x="0" y="1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20" name="Freeform 41">
                <a:extLst>
                  <a:ext uri="{FF2B5EF4-FFF2-40B4-BE49-F238E27FC236}">
                    <a16:creationId xmlns:a16="http://schemas.microsoft.com/office/drawing/2014/main" id="{A4C7042A-FC1B-491A-AA06-0D1E985C3553}"/>
                  </a:ext>
                </a:extLst>
              </p:cNvPr>
              <p:cNvSpPr>
                <a:spLocks/>
              </p:cNvSpPr>
              <p:nvPr userDrawn="1"/>
            </p:nvSpPr>
            <p:spPr bwMode="auto">
              <a:xfrm>
                <a:off x="4311" y="1407"/>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21" name="Freeform 42">
                <a:extLst>
                  <a:ext uri="{FF2B5EF4-FFF2-40B4-BE49-F238E27FC236}">
                    <a16:creationId xmlns:a16="http://schemas.microsoft.com/office/drawing/2014/main" id="{529C4D29-B7BB-4468-92A4-85A3088F8A5D}"/>
                  </a:ext>
                </a:extLst>
              </p:cNvPr>
              <p:cNvSpPr>
                <a:spLocks/>
              </p:cNvSpPr>
              <p:nvPr userDrawn="1"/>
            </p:nvSpPr>
            <p:spPr bwMode="auto">
              <a:xfrm>
                <a:off x="3689" y="10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22" name="Freeform 43">
                <a:extLst>
                  <a:ext uri="{FF2B5EF4-FFF2-40B4-BE49-F238E27FC236}">
                    <a16:creationId xmlns:a16="http://schemas.microsoft.com/office/drawing/2014/main" id="{A7D8F191-CAC9-4A1E-AE8A-C205EA986858}"/>
                  </a:ext>
                </a:extLst>
              </p:cNvPr>
              <p:cNvSpPr>
                <a:spLocks/>
              </p:cNvSpPr>
              <p:nvPr userDrawn="1"/>
            </p:nvSpPr>
            <p:spPr bwMode="auto">
              <a:xfrm>
                <a:off x="3659" y="10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23" name="Freeform 44">
                <a:extLst>
                  <a:ext uri="{FF2B5EF4-FFF2-40B4-BE49-F238E27FC236}">
                    <a16:creationId xmlns:a16="http://schemas.microsoft.com/office/drawing/2014/main" id="{EBF73897-86AF-4364-904F-DA4699B5A423}"/>
                  </a:ext>
                </a:extLst>
              </p:cNvPr>
              <p:cNvSpPr>
                <a:spLocks/>
              </p:cNvSpPr>
              <p:nvPr userDrawn="1"/>
            </p:nvSpPr>
            <p:spPr bwMode="auto">
              <a:xfrm>
                <a:off x="3819" y="1412"/>
                <a:ext cx="15" cy="5"/>
              </a:xfrm>
              <a:custGeom>
                <a:avLst/>
                <a:gdLst>
                  <a:gd name="T0" fmla="*/ 3 w 3"/>
                  <a:gd name="T1" fmla="*/ 1 h 1"/>
                  <a:gd name="T2" fmla="*/ 0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1"/>
                      <a:pt x="0" y="0"/>
                      <a:pt x="0" y="0"/>
                    </a:cubicBezTo>
                    <a:cubicBezTo>
                      <a:pt x="0" y="1"/>
                      <a:pt x="0" y="1"/>
                      <a:pt x="0" y="1"/>
                    </a:cubicBezTo>
                    <a:cubicBezTo>
                      <a:pt x="1" y="1"/>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24" name="Freeform 45">
                <a:extLst>
                  <a:ext uri="{FF2B5EF4-FFF2-40B4-BE49-F238E27FC236}">
                    <a16:creationId xmlns:a16="http://schemas.microsoft.com/office/drawing/2014/main" id="{C67003BB-FE73-46EF-868E-44988EFA3B07}"/>
                  </a:ext>
                </a:extLst>
              </p:cNvPr>
              <p:cNvSpPr>
                <a:spLocks/>
              </p:cNvSpPr>
              <p:nvPr userDrawn="1"/>
            </p:nvSpPr>
            <p:spPr bwMode="auto">
              <a:xfrm>
                <a:off x="3545" y="1302"/>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25" name="Freeform 46">
                <a:extLst>
                  <a:ext uri="{FF2B5EF4-FFF2-40B4-BE49-F238E27FC236}">
                    <a16:creationId xmlns:a16="http://schemas.microsoft.com/office/drawing/2014/main" id="{95EC2F5D-0FB3-4C61-A4FF-3746F2251A08}"/>
                  </a:ext>
                </a:extLst>
              </p:cNvPr>
              <p:cNvSpPr>
                <a:spLocks/>
              </p:cNvSpPr>
              <p:nvPr userDrawn="1"/>
            </p:nvSpPr>
            <p:spPr bwMode="auto">
              <a:xfrm>
                <a:off x="3530" y="1292"/>
                <a:ext cx="0" cy="10"/>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26" name="Freeform 47">
                <a:extLst>
                  <a:ext uri="{FF2B5EF4-FFF2-40B4-BE49-F238E27FC236}">
                    <a16:creationId xmlns:a16="http://schemas.microsoft.com/office/drawing/2014/main" id="{EE122E81-199C-4583-BC68-7E5070D325BE}"/>
                  </a:ext>
                </a:extLst>
              </p:cNvPr>
              <p:cNvSpPr>
                <a:spLocks/>
              </p:cNvSpPr>
              <p:nvPr userDrawn="1"/>
            </p:nvSpPr>
            <p:spPr bwMode="auto">
              <a:xfrm>
                <a:off x="3774" y="893"/>
                <a:ext cx="5" cy="10"/>
              </a:xfrm>
              <a:custGeom>
                <a:avLst/>
                <a:gdLst>
                  <a:gd name="T0" fmla="*/ 1 w 1"/>
                  <a:gd name="T1" fmla="*/ 2 h 2"/>
                  <a:gd name="T2" fmla="*/ 1 w 1"/>
                  <a:gd name="T3" fmla="*/ 2 h 2"/>
                  <a:gd name="T4" fmla="*/ 1 w 1"/>
                  <a:gd name="T5" fmla="*/ 0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1"/>
                      <a:pt x="0"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27" name="Freeform 48">
                <a:extLst>
                  <a:ext uri="{FF2B5EF4-FFF2-40B4-BE49-F238E27FC236}">
                    <a16:creationId xmlns:a16="http://schemas.microsoft.com/office/drawing/2014/main" id="{3CE4AF29-CBF0-46AE-B551-25D8B8E2D9D9}"/>
                  </a:ext>
                </a:extLst>
              </p:cNvPr>
              <p:cNvSpPr>
                <a:spLocks/>
              </p:cNvSpPr>
              <p:nvPr userDrawn="1"/>
            </p:nvSpPr>
            <p:spPr bwMode="auto">
              <a:xfrm>
                <a:off x="4107" y="1397"/>
                <a:ext cx="15" cy="5"/>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0" y="0"/>
                    </a:cubicBezTo>
                    <a:cubicBezTo>
                      <a:pt x="1" y="0"/>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28" name="Freeform 49">
                <a:extLst>
                  <a:ext uri="{FF2B5EF4-FFF2-40B4-BE49-F238E27FC236}">
                    <a16:creationId xmlns:a16="http://schemas.microsoft.com/office/drawing/2014/main" id="{BDDD30DA-57B1-484D-A5D6-934DDC18A96F}"/>
                  </a:ext>
                </a:extLst>
              </p:cNvPr>
              <p:cNvSpPr>
                <a:spLocks/>
              </p:cNvSpPr>
              <p:nvPr userDrawn="1"/>
            </p:nvSpPr>
            <p:spPr bwMode="auto">
              <a:xfrm>
                <a:off x="3694" y="10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29" name="Freeform 50">
                <a:extLst>
                  <a:ext uri="{FF2B5EF4-FFF2-40B4-BE49-F238E27FC236}">
                    <a16:creationId xmlns:a16="http://schemas.microsoft.com/office/drawing/2014/main" id="{430FD5EC-2B4E-45EB-A4AC-03EC7C0665BC}"/>
                  </a:ext>
                </a:extLst>
              </p:cNvPr>
              <p:cNvSpPr>
                <a:spLocks/>
              </p:cNvSpPr>
              <p:nvPr userDrawn="1"/>
            </p:nvSpPr>
            <p:spPr bwMode="auto">
              <a:xfrm>
                <a:off x="4097" y="1387"/>
                <a:ext cx="10" cy="1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0"/>
                      <a:pt x="0" y="1"/>
                    </a:cubicBezTo>
                    <a:cubicBezTo>
                      <a:pt x="1" y="1"/>
                      <a:pt x="2" y="1"/>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30" name="Freeform 51">
                <a:extLst>
                  <a:ext uri="{FF2B5EF4-FFF2-40B4-BE49-F238E27FC236}">
                    <a16:creationId xmlns:a16="http://schemas.microsoft.com/office/drawing/2014/main" id="{B04CB366-D273-4F6B-9148-5BA3C5F3F458}"/>
                  </a:ext>
                </a:extLst>
              </p:cNvPr>
              <p:cNvSpPr>
                <a:spLocks/>
              </p:cNvSpPr>
              <p:nvPr userDrawn="1"/>
            </p:nvSpPr>
            <p:spPr bwMode="auto">
              <a:xfrm>
                <a:off x="4281" y="9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31" name="Freeform 52">
                <a:extLst>
                  <a:ext uri="{FF2B5EF4-FFF2-40B4-BE49-F238E27FC236}">
                    <a16:creationId xmlns:a16="http://schemas.microsoft.com/office/drawing/2014/main" id="{983C62BB-3E5A-4504-93C0-064DD662CA74}"/>
                  </a:ext>
                </a:extLst>
              </p:cNvPr>
              <p:cNvSpPr>
                <a:spLocks/>
              </p:cNvSpPr>
              <p:nvPr userDrawn="1"/>
            </p:nvSpPr>
            <p:spPr bwMode="auto">
              <a:xfrm>
                <a:off x="4396" y="111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32" name="Rectangle 53">
                <a:extLst>
                  <a:ext uri="{FF2B5EF4-FFF2-40B4-BE49-F238E27FC236}">
                    <a16:creationId xmlns:a16="http://schemas.microsoft.com/office/drawing/2014/main" id="{D8F6D8B0-6830-4F58-8462-4D09E5F38C78}"/>
                  </a:ext>
                </a:extLst>
              </p:cNvPr>
              <p:cNvSpPr>
                <a:spLocks noChangeArrowheads="1"/>
              </p:cNvSpPr>
              <p:nvPr userDrawn="1"/>
            </p:nvSpPr>
            <p:spPr bwMode="auto">
              <a:xfrm>
                <a:off x="4237" y="1417"/>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33" name="Freeform 54">
                <a:extLst>
                  <a:ext uri="{FF2B5EF4-FFF2-40B4-BE49-F238E27FC236}">
                    <a16:creationId xmlns:a16="http://schemas.microsoft.com/office/drawing/2014/main" id="{B19C0414-8723-4497-8574-E4783A07235C}"/>
                  </a:ext>
                </a:extLst>
              </p:cNvPr>
              <p:cNvSpPr>
                <a:spLocks/>
              </p:cNvSpPr>
              <p:nvPr userDrawn="1"/>
            </p:nvSpPr>
            <p:spPr bwMode="auto">
              <a:xfrm>
                <a:off x="4256" y="143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34" name="Freeform 55">
                <a:extLst>
                  <a:ext uri="{FF2B5EF4-FFF2-40B4-BE49-F238E27FC236}">
                    <a16:creationId xmlns:a16="http://schemas.microsoft.com/office/drawing/2014/main" id="{AAAC3082-A1B0-446E-A98B-EAE520C77BE1}"/>
                  </a:ext>
                </a:extLst>
              </p:cNvPr>
              <p:cNvSpPr>
                <a:spLocks/>
              </p:cNvSpPr>
              <p:nvPr userDrawn="1"/>
            </p:nvSpPr>
            <p:spPr bwMode="auto">
              <a:xfrm>
                <a:off x="4042" y="13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35" name="Freeform 56">
                <a:extLst>
                  <a:ext uri="{FF2B5EF4-FFF2-40B4-BE49-F238E27FC236}">
                    <a16:creationId xmlns:a16="http://schemas.microsoft.com/office/drawing/2014/main" id="{4D6CBA3C-48D3-445C-8596-67F521B2D6DF}"/>
                  </a:ext>
                </a:extLst>
              </p:cNvPr>
              <p:cNvSpPr>
                <a:spLocks/>
              </p:cNvSpPr>
              <p:nvPr userDrawn="1"/>
            </p:nvSpPr>
            <p:spPr bwMode="auto">
              <a:xfrm>
                <a:off x="4242" y="1417"/>
                <a:ext cx="4"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36" name="Freeform 57">
                <a:extLst>
                  <a:ext uri="{FF2B5EF4-FFF2-40B4-BE49-F238E27FC236}">
                    <a16:creationId xmlns:a16="http://schemas.microsoft.com/office/drawing/2014/main" id="{F7177D31-CB53-489C-8C06-F37C35E2B07A}"/>
                  </a:ext>
                </a:extLst>
              </p:cNvPr>
              <p:cNvSpPr>
                <a:spLocks/>
              </p:cNvSpPr>
              <p:nvPr userDrawn="1"/>
            </p:nvSpPr>
            <p:spPr bwMode="auto">
              <a:xfrm>
                <a:off x="4242" y="1417"/>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37" name="Freeform 58">
                <a:extLst>
                  <a:ext uri="{FF2B5EF4-FFF2-40B4-BE49-F238E27FC236}">
                    <a16:creationId xmlns:a16="http://schemas.microsoft.com/office/drawing/2014/main" id="{3559BDF6-A22A-4486-A15E-4C54FFB266C0}"/>
                  </a:ext>
                </a:extLst>
              </p:cNvPr>
              <p:cNvSpPr>
                <a:spLocks/>
              </p:cNvSpPr>
              <p:nvPr userDrawn="1"/>
            </p:nvSpPr>
            <p:spPr bwMode="auto">
              <a:xfrm>
                <a:off x="4232" y="1417"/>
                <a:ext cx="10"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38" name="Freeform 59">
                <a:extLst>
                  <a:ext uri="{FF2B5EF4-FFF2-40B4-BE49-F238E27FC236}">
                    <a16:creationId xmlns:a16="http://schemas.microsoft.com/office/drawing/2014/main" id="{247C6DB3-3F08-45AF-A4A7-B542D6FFC11D}"/>
                  </a:ext>
                </a:extLst>
              </p:cNvPr>
              <p:cNvSpPr>
                <a:spLocks/>
              </p:cNvSpPr>
              <p:nvPr userDrawn="1"/>
            </p:nvSpPr>
            <p:spPr bwMode="auto">
              <a:xfrm>
                <a:off x="4033" y="71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39" name="Freeform 60">
                <a:extLst>
                  <a:ext uri="{FF2B5EF4-FFF2-40B4-BE49-F238E27FC236}">
                    <a16:creationId xmlns:a16="http://schemas.microsoft.com/office/drawing/2014/main" id="{F8DE95A6-AB5D-4220-A58B-45D5AB56DE9E}"/>
                  </a:ext>
                </a:extLst>
              </p:cNvPr>
              <p:cNvSpPr>
                <a:spLocks/>
              </p:cNvSpPr>
              <p:nvPr userDrawn="1"/>
            </p:nvSpPr>
            <p:spPr bwMode="auto">
              <a:xfrm>
                <a:off x="3714" y="1452"/>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40" name="Freeform 61">
                <a:extLst>
                  <a:ext uri="{FF2B5EF4-FFF2-40B4-BE49-F238E27FC236}">
                    <a16:creationId xmlns:a16="http://schemas.microsoft.com/office/drawing/2014/main" id="{A9D18BC0-8823-4C06-ADC2-F8DE28B981D4}"/>
                  </a:ext>
                </a:extLst>
              </p:cNvPr>
              <p:cNvSpPr>
                <a:spLocks/>
              </p:cNvSpPr>
              <p:nvPr userDrawn="1"/>
            </p:nvSpPr>
            <p:spPr bwMode="auto">
              <a:xfrm>
                <a:off x="3699" y="1442"/>
                <a:ext cx="15" cy="10"/>
              </a:xfrm>
              <a:custGeom>
                <a:avLst/>
                <a:gdLst>
                  <a:gd name="T0" fmla="*/ 0 w 3"/>
                  <a:gd name="T1" fmla="*/ 2 h 2"/>
                  <a:gd name="T2" fmla="*/ 3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cubicBezTo>
                      <a:pt x="2" y="2"/>
                      <a:pt x="2" y="2"/>
                      <a:pt x="3" y="2"/>
                    </a:cubicBezTo>
                    <a:cubicBezTo>
                      <a:pt x="3" y="0"/>
                      <a:pt x="3" y="0"/>
                      <a:pt x="3"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41" name="Freeform 62">
                <a:extLst>
                  <a:ext uri="{FF2B5EF4-FFF2-40B4-BE49-F238E27FC236}">
                    <a16:creationId xmlns:a16="http://schemas.microsoft.com/office/drawing/2014/main" id="{7FE6C1F6-485E-4E3A-A1AF-69E42ED53CEC}"/>
                  </a:ext>
                </a:extLst>
              </p:cNvPr>
              <p:cNvSpPr>
                <a:spLocks noEditPoints="1"/>
              </p:cNvSpPr>
              <p:nvPr userDrawn="1"/>
            </p:nvSpPr>
            <p:spPr bwMode="auto">
              <a:xfrm>
                <a:off x="3520" y="703"/>
                <a:ext cx="916" cy="759"/>
              </a:xfrm>
              <a:custGeom>
                <a:avLst/>
                <a:gdLst>
                  <a:gd name="T0" fmla="*/ 38 w 184"/>
                  <a:gd name="T1" fmla="*/ 64 h 152"/>
                  <a:gd name="T2" fmla="*/ 28 w 184"/>
                  <a:gd name="T3" fmla="*/ 71 h 152"/>
                  <a:gd name="T4" fmla="*/ 19 w 184"/>
                  <a:gd name="T5" fmla="*/ 75 h 152"/>
                  <a:gd name="T6" fmla="*/ 11 w 184"/>
                  <a:gd name="T7" fmla="*/ 83 h 152"/>
                  <a:gd name="T8" fmla="*/ 4 w 184"/>
                  <a:gd name="T9" fmla="*/ 100 h 152"/>
                  <a:gd name="T10" fmla="*/ 2 w 184"/>
                  <a:gd name="T11" fmla="*/ 118 h 152"/>
                  <a:gd name="T12" fmla="*/ 5 w 184"/>
                  <a:gd name="T13" fmla="*/ 120 h 152"/>
                  <a:gd name="T14" fmla="*/ 4 w 184"/>
                  <a:gd name="T15" fmla="*/ 128 h 152"/>
                  <a:gd name="T16" fmla="*/ 7 w 184"/>
                  <a:gd name="T17" fmla="*/ 133 h 152"/>
                  <a:gd name="T18" fmla="*/ 21 w 184"/>
                  <a:gd name="T19" fmla="*/ 143 h 152"/>
                  <a:gd name="T20" fmla="*/ 41 w 184"/>
                  <a:gd name="T21" fmla="*/ 146 h 152"/>
                  <a:gd name="T22" fmla="*/ 49 w 184"/>
                  <a:gd name="T23" fmla="*/ 151 h 152"/>
                  <a:gd name="T24" fmla="*/ 66 w 184"/>
                  <a:gd name="T25" fmla="*/ 151 h 152"/>
                  <a:gd name="T26" fmla="*/ 69 w 184"/>
                  <a:gd name="T27" fmla="*/ 152 h 152"/>
                  <a:gd name="T28" fmla="*/ 80 w 184"/>
                  <a:gd name="T29" fmla="*/ 148 h 152"/>
                  <a:gd name="T30" fmla="*/ 90 w 184"/>
                  <a:gd name="T31" fmla="*/ 138 h 152"/>
                  <a:gd name="T32" fmla="*/ 102 w 184"/>
                  <a:gd name="T33" fmla="*/ 138 h 152"/>
                  <a:gd name="T34" fmla="*/ 121 w 184"/>
                  <a:gd name="T35" fmla="*/ 146 h 152"/>
                  <a:gd name="T36" fmla="*/ 132 w 184"/>
                  <a:gd name="T37" fmla="*/ 147 h 152"/>
                  <a:gd name="T38" fmla="*/ 144 w 184"/>
                  <a:gd name="T39" fmla="*/ 147 h 152"/>
                  <a:gd name="T40" fmla="*/ 156 w 184"/>
                  <a:gd name="T41" fmla="*/ 142 h 152"/>
                  <a:gd name="T42" fmla="*/ 146 w 184"/>
                  <a:gd name="T43" fmla="*/ 144 h 152"/>
                  <a:gd name="T44" fmla="*/ 133 w 184"/>
                  <a:gd name="T45" fmla="*/ 142 h 152"/>
                  <a:gd name="T46" fmla="*/ 111 w 184"/>
                  <a:gd name="T47" fmla="*/ 135 h 152"/>
                  <a:gd name="T48" fmla="*/ 95 w 184"/>
                  <a:gd name="T49" fmla="*/ 131 h 152"/>
                  <a:gd name="T50" fmla="*/ 84 w 184"/>
                  <a:gd name="T51" fmla="*/ 138 h 152"/>
                  <a:gd name="T52" fmla="*/ 63 w 184"/>
                  <a:gd name="T53" fmla="*/ 143 h 152"/>
                  <a:gd name="T54" fmla="*/ 55 w 184"/>
                  <a:gd name="T55" fmla="*/ 144 h 152"/>
                  <a:gd name="T56" fmla="*/ 42 w 184"/>
                  <a:gd name="T57" fmla="*/ 143 h 152"/>
                  <a:gd name="T58" fmla="*/ 17 w 184"/>
                  <a:gd name="T59" fmla="*/ 133 h 152"/>
                  <a:gd name="T60" fmla="*/ 12 w 184"/>
                  <a:gd name="T61" fmla="*/ 124 h 152"/>
                  <a:gd name="T62" fmla="*/ 7 w 184"/>
                  <a:gd name="T63" fmla="*/ 105 h 152"/>
                  <a:gd name="T64" fmla="*/ 13 w 184"/>
                  <a:gd name="T65" fmla="*/ 89 h 152"/>
                  <a:gd name="T66" fmla="*/ 29 w 184"/>
                  <a:gd name="T67" fmla="*/ 80 h 152"/>
                  <a:gd name="T68" fmla="*/ 49 w 184"/>
                  <a:gd name="T69" fmla="*/ 64 h 152"/>
                  <a:gd name="T70" fmla="*/ 59 w 184"/>
                  <a:gd name="T71" fmla="*/ 44 h 152"/>
                  <a:gd name="T72" fmla="*/ 71 w 184"/>
                  <a:gd name="T73" fmla="*/ 20 h 152"/>
                  <a:gd name="T74" fmla="*/ 101 w 184"/>
                  <a:gd name="T75" fmla="*/ 8 h 152"/>
                  <a:gd name="T76" fmla="*/ 106 w 184"/>
                  <a:gd name="T77" fmla="*/ 10 h 152"/>
                  <a:gd name="T78" fmla="*/ 115 w 184"/>
                  <a:gd name="T79" fmla="*/ 11 h 152"/>
                  <a:gd name="T80" fmla="*/ 135 w 184"/>
                  <a:gd name="T81" fmla="*/ 35 h 152"/>
                  <a:gd name="T82" fmla="*/ 141 w 184"/>
                  <a:gd name="T83" fmla="*/ 48 h 152"/>
                  <a:gd name="T84" fmla="*/ 159 w 184"/>
                  <a:gd name="T85" fmla="*/ 73 h 152"/>
                  <a:gd name="T86" fmla="*/ 176 w 184"/>
                  <a:gd name="T87" fmla="*/ 81 h 152"/>
                  <a:gd name="T88" fmla="*/ 184 w 184"/>
                  <a:gd name="T89" fmla="*/ 85 h 152"/>
                  <a:gd name="T90" fmla="*/ 169 w 184"/>
                  <a:gd name="T91" fmla="*/ 71 h 152"/>
                  <a:gd name="T92" fmla="*/ 157 w 184"/>
                  <a:gd name="T93" fmla="*/ 62 h 152"/>
                  <a:gd name="T94" fmla="*/ 151 w 184"/>
                  <a:gd name="T95" fmla="*/ 48 h 152"/>
                  <a:gd name="T96" fmla="*/ 142 w 184"/>
                  <a:gd name="T97" fmla="*/ 34 h 152"/>
                  <a:gd name="T98" fmla="*/ 126 w 184"/>
                  <a:gd name="T99" fmla="*/ 16 h 152"/>
                  <a:gd name="T100" fmla="*/ 112 w 184"/>
                  <a:gd name="T101" fmla="*/ 4 h 152"/>
                  <a:gd name="T102" fmla="*/ 100 w 184"/>
                  <a:gd name="T103" fmla="*/ 4 h 152"/>
                  <a:gd name="T104" fmla="*/ 105 w 184"/>
                  <a:gd name="T105" fmla="*/ 2 h 152"/>
                  <a:gd name="T106" fmla="*/ 91 w 184"/>
                  <a:gd name="T107" fmla="*/ 3 h 152"/>
                  <a:gd name="T108" fmla="*/ 71 w 184"/>
                  <a:gd name="T109" fmla="*/ 15 h 152"/>
                  <a:gd name="T110" fmla="*/ 65 w 184"/>
                  <a:gd name="T111" fmla="*/ 21 h 152"/>
                  <a:gd name="T112" fmla="*/ 59 w 184"/>
                  <a:gd name="T113" fmla="*/ 26 h 152"/>
                  <a:gd name="T114" fmla="*/ 52 w 184"/>
                  <a:gd name="T115" fmla="*/ 41 h 152"/>
                  <a:gd name="T116" fmla="*/ 43 w 184"/>
                  <a:gd name="T117" fmla="*/ 58 h 152"/>
                  <a:gd name="T118" fmla="*/ 135 w 184"/>
                  <a:gd name="T119" fmla="*/ 144 h 152"/>
                  <a:gd name="T120" fmla="*/ 110 w 184"/>
                  <a:gd name="T121" fmla="*/ 1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52">
                    <a:moveTo>
                      <a:pt x="43" y="58"/>
                    </a:moveTo>
                    <a:cubicBezTo>
                      <a:pt x="42" y="59"/>
                      <a:pt x="42" y="59"/>
                      <a:pt x="42" y="59"/>
                    </a:cubicBezTo>
                    <a:cubicBezTo>
                      <a:pt x="42" y="56"/>
                      <a:pt x="43" y="55"/>
                      <a:pt x="42" y="56"/>
                    </a:cubicBezTo>
                    <a:cubicBezTo>
                      <a:pt x="42" y="57"/>
                      <a:pt x="41" y="59"/>
                      <a:pt x="40" y="60"/>
                    </a:cubicBezTo>
                    <a:cubicBezTo>
                      <a:pt x="39" y="62"/>
                      <a:pt x="38" y="63"/>
                      <a:pt x="39" y="64"/>
                    </a:cubicBezTo>
                    <a:cubicBezTo>
                      <a:pt x="37" y="65"/>
                      <a:pt x="37" y="65"/>
                      <a:pt x="37" y="65"/>
                    </a:cubicBezTo>
                    <a:cubicBezTo>
                      <a:pt x="38" y="64"/>
                      <a:pt x="38" y="64"/>
                      <a:pt x="38" y="64"/>
                    </a:cubicBezTo>
                    <a:cubicBezTo>
                      <a:pt x="35" y="65"/>
                      <a:pt x="38" y="67"/>
                      <a:pt x="35" y="68"/>
                    </a:cubicBezTo>
                    <a:cubicBezTo>
                      <a:pt x="34" y="69"/>
                      <a:pt x="33" y="69"/>
                      <a:pt x="34" y="68"/>
                    </a:cubicBezTo>
                    <a:cubicBezTo>
                      <a:pt x="34" y="68"/>
                      <a:pt x="33" y="69"/>
                      <a:pt x="33" y="69"/>
                    </a:cubicBezTo>
                    <a:cubicBezTo>
                      <a:pt x="33" y="69"/>
                      <a:pt x="32" y="70"/>
                      <a:pt x="32" y="70"/>
                    </a:cubicBezTo>
                    <a:cubicBezTo>
                      <a:pt x="31" y="70"/>
                      <a:pt x="31" y="70"/>
                      <a:pt x="32" y="69"/>
                    </a:cubicBezTo>
                    <a:cubicBezTo>
                      <a:pt x="32" y="69"/>
                      <a:pt x="31" y="70"/>
                      <a:pt x="30" y="70"/>
                    </a:cubicBezTo>
                    <a:cubicBezTo>
                      <a:pt x="29" y="71"/>
                      <a:pt x="28" y="71"/>
                      <a:pt x="28" y="71"/>
                    </a:cubicBezTo>
                    <a:cubicBezTo>
                      <a:pt x="28" y="71"/>
                      <a:pt x="28" y="71"/>
                      <a:pt x="28" y="71"/>
                    </a:cubicBezTo>
                    <a:cubicBezTo>
                      <a:pt x="27" y="72"/>
                      <a:pt x="26" y="73"/>
                      <a:pt x="26" y="74"/>
                    </a:cubicBezTo>
                    <a:cubicBezTo>
                      <a:pt x="25" y="74"/>
                      <a:pt x="26" y="73"/>
                      <a:pt x="26" y="73"/>
                    </a:cubicBezTo>
                    <a:cubicBezTo>
                      <a:pt x="26" y="73"/>
                      <a:pt x="25" y="73"/>
                      <a:pt x="25" y="74"/>
                    </a:cubicBezTo>
                    <a:cubicBezTo>
                      <a:pt x="24" y="74"/>
                      <a:pt x="24" y="75"/>
                      <a:pt x="24" y="75"/>
                    </a:cubicBezTo>
                    <a:cubicBezTo>
                      <a:pt x="23" y="75"/>
                      <a:pt x="24" y="73"/>
                      <a:pt x="26" y="72"/>
                    </a:cubicBezTo>
                    <a:cubicBezTo>
                      <a:pt x="23" y="71"/>
                      <a:pt x="24" y="74"/>
                      <a:pt x="19" y="75"/>
                    </a:cubicBezTo>
                    <a:cubicBezTo>
                      <a:pt x="19" y="75"/>
                      <a:pt x="21" y="74"/>
                      <a:pt x="21" y="74"/>
                    </a:cubicBezTo>
                    <a:cubicBezTo>
                      <a:pt x="19" y="73"/>
                      <a:pt x="17" y="75"/>
                      <a:pt x="15" y="76"/>
                    </a:cubicBezTo>
                    <a:cubicBezTo>
                      <a:pt x="15" y="76"/>
                      <a:pt x="21" y="74"/>
                      <a:pt x="19" y="76"/>
                    </a:cubicBezTo>
                    <a:cubicBezTo>
                      <a:pt x="18" y="77"/>
                      <a:pt x="17" y="77"/>
                      <a:pt x="16" y="79"/>
                    </a:cubicBezTo>
                    <a:cubicBezTo>
                      <a:pt x="15" y="78"/>
                      <a:pt x="14" y="79"/>
                      <a:pt x="13" y="80"/>
                    </a:cubicBezTo>
                    <a:cubicBezTo>
                      <a:pt x="12" y="79"/>
                      <a:pt x="12" y="79"/>
                      <a:pt x="12" y="79"/>
                    </a:cubicBezTo>
                    <a:cubicBezTo>
                      <a:pt x="11" y="81"/>
                      <a:pt x="11" y="82"/>
                      <a:pt x="11" y="83"/>
                    </a:cubicBezTo>
                    <a:cubicBezTo>
                      <a:pt x="9" y="85"/>
                      <a:pt x="8" y="84"/>
                      <a:pt x="7" y="84"/>
                    </a:cubicBezTo>
                    <a:cubicBezTo>
                      <a:pt x="5" y="88"/>
                      <a:pt x="10" y="83"/>
                      <a:pt x="8" y="87"/>
                    </a:cubicBezTo>
                    <a:cubicBezTo>
                      <a:pt x="6" y="89"/>
                      <a:pt x="5" y="92"/>
                      <a:pt x="4" y="95"/>
                    </a:cubicBezTo>
                    <a:cubicBezTo>
                      <a:pt x="3" y="97"/>
                      <a:pt x="4" y="94"/>
                      <a:pt x="3" y="95"/>
                    </a:cubicBezTo>
                    <a:cubicBezTo>
                      <a:pt x="3" y="97"/>
                      <a:pt x="3" y="97"/>
                      <a:pt x="3" y="97"/>
                    </a:cubicBezTo>
                    <a:cubicBezTo>
                      <a:pt x="3" y="98"/>
                      <a:pt x="3" y="97"/>
                      <a:pt x="3" y="97"/>
                    </a:cubicBezTo>
                    <a:cubicBezTo>
                      <a:pt x="3" y="99"/>
                      <a:pt x="4" y="98"/>
                      <a:pt x="4" y="100"/>
                    </a:cubicBezTo>
                    <a:cubicBezTo>
                      <a:pt x="4" y="101"/>
                      <a:pt x="3" y="102"/>
                      <a:pt x="3" y="103"/>
                    </a:cubicBezTo>
                    <a:cubicBezTo>
                      <a:pt x="2" y="104"/>
                      <a:pt x="2" y="105"/>
                      <a:pt x="2" y="105"/>
                    </a:cubicBezTo>
                    <a:cubicBezTo>
                      <a:pt x="1" y="106"/>
                      <a:pt x="1" y="107"/>
                      <a:pt x="2" y="108"/>
                    </a:cubicBezTo>
                    <a:cubicBezTo>
                      <a:pt x="1" y="109"/>
                      <a:pt x="1" y="107"/>
                      <a:pt x="0" y="108"/>
                    </a:cubicBezTo>
                    <a:cubicBezTo>
                      <a:pt x="1" y="112"/>
                      <a:pt x="1" y="111"/>
                      <a:pt x="2" y="115"/>
                    </a:cubicBezTo>
                    <a:cubicBezTo>
                      <a:pt x="2" y="115"/>
                      <a:pt x="2" y="115"/>
                      <a:pt x="2" y="116"/>
                    </a:cubicBezTo>
                    <a:cubicBezTo>
                      <a:pt x="2" y="117"/>
                      <a:pt x="2" y="118"/>
                      <a:pt x="2" y="118"/>
                    </a:cubicBezTo>
                    <a:cubicBezTo>
                      <a:pt x="2" y="115"/>
                      <a:pt x="4" y="118"/>
                      <a:pt x="5" y="120"/>
                    </a:cubicBezTo>
                    <a:cubicBezTo>
                      <a:pt x="5" y="119"/>
                      <a:pt x="6" y="118"/>
                      <a:pt x="6" y="118"/>
                    </a:cubicBezTo>
                    <a:cubicBezTo>
                      <a:pt x="6" y="118"/>
                      <a:pt x="7" y="121"/>
                      <a:pt x="7" y="121"/>
                    </a:cubicBezTo>
                    <a:cubicBezTo>
                      <a:pt x="7" y="122"/>
                      <a:pt x="6" y="122"/>
                      <a:pt x="6" y="121"/>
                    </a:cubicBezTo>
                    <a:cubicBezTo>
                      <a:pt x="6" y="121"/>
                      <a:pt x="6" y="121"/>
                      <a:pt x="6" y="122"/>
                    </a:cubicBezTo>
                    <a:cubicBezTo>
                      <a:pt x="6" y="123"/>
                      <a:pt x="5" y="123"/>
                      <a:pt x="5" y="122"/>
                    </a:cubicBezTo>
                    <a:cubicBezTo>
                      <a:pt x="5" y="121"/>
                      <a:pt x="5" y="121"/>
                      <a:pt x="5" y="120"/>
                    </a:cubicBezTo>
                    <a:cubicBezTo>
                      <a:pt x="4" y="120"/>
                      <a:pt x="3" y="119"/>
                      <a:pt x="2" y="119"/>
                    </a:cubicBezTo>
                    <a:cubicBezTo>
                      <a:pt x="3" y="119"/>
                      <a:pt x="3" y="120"/>
                      <a:pt x="3" y="120"/>
                    </a:cubicBezTo>
                    <a:cubicBezTo>
                      <a:pt x="3" y="120"/>
                      <a:pt x="3" y="120"/>
                      <a:pt x="3" y="120"/>
                    </a:cubicBezTo>
                    <a:cubicBezTo>
                      <a:pt x="2" y="120"/>
                      <a:pt x="3" y="121"/>
                      <a:pt x="3" y="121"/>
                    </a:cubicBezTo>
                    <a:cubicBezTo>
                      <a:pt x="2" y="122"/>
                      <a:pt x="2" y="122"/>
                      <a:pt x="2" y="122"/>
                    </a:cubicBezTo>
                    <a:cubicBezTo>
                      <a:pt x="3" y="123"/>
                      <a:pt x="3" y="123"/>
                      <a:pt x="3" y="123"/>
                    </a:cubicBezTo>
                    <a:cubicBezTo>
                      <a:pt x="4" y="128"/>
                      <a:pt x="4" y="128"/>
                      <a:pt x="4" y="128"/>
                    </a:cubicBezTo>
                    <a:cubicBezTo>
                      <a:pt x="5" y="129"/>
                      <a:pt x="7" y="130"/>
                      <a:pt x="8" y="131"/>
                    </a:cubicBezTo>
                    <a:cubicBezTo>
                      <a:pt x="10" y="133"/>
                      <a:pt x="12" y="134"/>
                      <a:pt x="14" y="135"/>
                    </a:cubicBezTo>
                    <a:cubicBezTo>
                      <a:pt x="12" y="135"/>
                      <a:pt x="13" y="136"/>
                      <a:pt x="12" y="137"/>
                    </a:cubicBezTo>
                    <a:cubicBezTo>
                      <a:pt x="12" y="136"/>
                      <a:pt x="11" y="135"/>
                      <a:pt x="10" y="135"/>
                    </a:cubicBezTo>
                    <a:cubicBezTo>
                      <a:pt x="9" y="134"/>
                      <a:pt x="7" y="133"/>
                      <a:pt x="7" y="131"/>
                    </a:cubicBezTo>
                    <a:cubicBezTo>
                      <a:pt x="8" y="133"/>
                      <a:pt x="7" y="133"/>
                      <a:pt x="7" y="133"/>
                    </a:cubicBezTo>
                    <a:cubicBezTo>
                      <a:pt x="7" y="133"/>
                      <a:pt x="7" y="133"/>
                      <a:pt x="7" y="133"/>
                    </a:cubicBezTo>
                    <a:cubicBezTo>
                      <a:pt x="8" y="134"/>
                      <a:pt x="8" y="134"/>
                      <a:pt x="9" y="134"/>
                    </a:cubicBezTo>
                    <a:cubicBezTo>
                      <a:pt x="10" y="135"/>
                      <a:pt x="11" y="136"/>
                      <a:pt x="11" y="136"/>
                    </a:cubicBezTo>
                    <a:cubicBezTo>
                      <a:pt x="10" y="137"/>
                      <a:pt x="11" y="138"/>
                      <a:pt x="12" y="139"/>
                    </a:cubicBezTo>
                    <a:cubicBezTo>
                      <a:pt x="12" y="137"/>
                      <a:pt x="16" y="140"/>
                      <a:pt x="18" y="141"/>
                    </a:cubicBezTo>
                    <a:cubicBezTo>
                      <a:pt x="18" y="142"/>
                      <a:pt x="17" y="142"/>
                      <a:pt x="15" y="140"/>
                    </a:cubicBezTo>
                    <a:cubicBezTo>
                      <a:pt x="15" y="142"/>
                      <a:pt x="17" y="142"/>
                      <a:pt x="18" y="142"/>
                    </a:cubicBezTo>
                    <a:cubicBezTo>
                      <a:pt x="19" y="142"/>
                      <a:pt x="20" y="142"/>
                      <a:pt x="21" y="143"/>
                    </a:cubicBezTo>
                    <a:cubicBezTo>
                      <a:pt x="20" y="143"/>
                      <a:pt x="20" y="142"/>
                      <a:pt x="20" y="142"/>
                    </a:cubicBezTo>
                    <a:cubicBezTo>
                      <a:pt x="21" y="143"/>
                      <a:pt x="24" y="145"/>
                      <a:pt x="23" y="145"/>
                    </a:cubicBezTo>
                    <a:cubicBezTo>
                      <a:pt x="23" y="145"/>
                      <a:pt x="23" y="145"/>
                      <a:pt x="23" y="145"/>
                    </a:cubicBezTo>
                    <a:cubicBezTo>
                      <a:pt x="26" y="147"/>
                      <a:pt x="34" y="149"/>
                      <a:pt x="35" y="147"/>
                    </a:cubicBezTo>
                    <a:cubicBezTo>
                      <a:pt x="35" y="147"/>
                      <a:pt x="34" y="149"/>
                      <a:pt x="34" y="149"/>
                    </a:cubicBezTo>
                    <a:cubicBezTo>
                      <a:pt x="34" y="149"/>
                      <a:pt x="36" y="148"/>
                      <a:pt x="38" y="147"/>
                    </a:cubicBezTo>
                    <a:cubicBezTo>
                      <a:pt x="39" y="147"/>
                      <a:pt x="40" y="146"/>
                      <a:pt x="41" y="146"/>
                    </a:cubicBezTo>
                    <a:cubicBezTo>
                      <a:pt x="41" y="146"/>
                      <a:pt x="42" y="145"/>
                      <a:pt x="42" y="145"/>
                    </a:cubicBezTo>
                    <a:cubicBezTo>
                      <a:pt x="41" y="147"/>
                      <a:pt x="43" y="150"/>
                      <a:pt x="40" y="150"/>
                    </a:cubicBezTo>
                    <a:cubicBezTo>
                      <a:pt x="41" y="151"/>
                      <a:pt x="42" y="151"/>
                      <a:pt x="44" y="151"/>
                    </a:cubicBezTo>
                    <a:cubicBezTo>
                      <a:pt x="43" y="151"/>
                      <a:pt x="42" y="149"/>
                      <a:pt x="43" y="149"/>
                    </a:cubicBezTo>
                    <a:cubicBezTo>
                      <a:pt x="46" y="150"/>
                      <a:pt x="45" y="150"/>
                      <a:pt x="48" y="151"/>
                    </a:cubicBezTo>
                    <a:cubicBezTo>
                      <a:pt x="47" y="151"/>
                      <a:pt x="48" y="149"/>
                      <a:pt x="50" y="149"/>
                    </a:cubicBezTo>
                    <a:cubicBezTo>
                      <a:pt x="49" y="149"/>
                      <a:pt x="50" y="151"/>
                      <a:pt x="49" y="151"/>
                    </a:cubicBezTo>
                    <a:cubicBezTo>
                      <a:pt x="49" y="151"/>
                      <a:pt x="50" y="151"/>
                      <a:pt x="51" y="151"/>
                    </a:cubicBezTo>
                    <a:cubicBezTo>
                      <a:pt x="52" y="150"/>
                      <a:pt x="53" y="150"/>
                      <a:pt x="53" y="150"/>
                    </a:cubicBezTo>
                    <a:cubicBezTo>
                      <a:pt x="52" y="150"/>
                      <a:pt x="53" y="151"/>
                      <a:pt x="54" y="152"/>
                    </a:cubicBezTo>
                    <a:cubicBezTo>
                      <a:pt x="53" y="151"/>
                      <a:pt x="57" y="152"/>
                      <a:pt x="58" y="152"/>
                    </a:cubicBezTo>
                    <a:cubicBezTo>
                      <a:pt x="56" y="151"/>
                      <a:pt x="56" y="151"/>
                      <a:pt x="56" y="151"/>
                    </a:cubicBezTo>
                    <a:cubicBezTo>
                      <a:pt x="61" y="151"/>
                      <a:pt x="61" y="148"/>
                      <a:pt x="65" y="148"/>
                    </a:cubicBezTo>
                    <a:cubicBezTo>
                      <a:pt x="64" y="149"/>
                      <a:pt x="64" y="151"/>
                      <a:pt x="66" y="151"/>
                    </a:cubicBezTo>
                    <a:cubicBezTo>
                      <a:pt x="67" y="150"/>
                      <a:pt x="70" y="145"/>
                      <a:pt x="73" y="143"/>
                    </a:cubicBezTo>
                    <a:cubicBezTo>
                      <a:pt x="74" y="144"/>
                      <a:pt x="74" y="144"/>
                      <a:pt x="74" y="144"/>
                    </a:cubicBezTo>
                    <a:cubicBezTo>
                      <a:pt x="74" y="144"/>
                      <a:pt x="74" y="144"/>
                      <a:pt x="75" y="143"/>
                    </a:cubicBezTo>
                    <a:cubicBezTo>
                      <a:pt x="75" y="143"/>
                      <a:pt x="76" y="142"/>
                      <a:pt x="76" y="142"/>
                    </a:cubicBezTo>
                    <a:cubicBezTo>
                      <a:pt x="75" y="145"/>
                      <a:pt x="71" y="149"/>
                      <a:pt x="68" y="151"/>
                    </a:cubicBezTo>
                    <a:cubicBezTo>
                      <a:pt x="70" y="151"/>
                      <a:pt x="69" y="151"/>
                      <a:pt x="71" y="151"/>
                    </a:cubicBezTo>
                    <a:cubicBezTo>
                      <a:pt x="72" y="151"/>
                      <a:pt x="70" y="152"/>
                      <a:pt x="69" y="152"/>
                    </a:cubicBezTo>
                    <a:cubicBezTo>
                      <a:pt x="69" y="152"/>
                      <a:pt x="71" y="152"/>
                      <a:pt x="72" y="152"/>
                    </a:cubicBezTo>
                    <a:cubicBezTo>
                      <a:pt x="74" y="152"/>
                      <a:pt x="75" y="151"/>
                      <a:pt x="75" y="151"/>
                    </a:cubicBezTo>
                    <a:cubicBezTo>
                      <a:pt x="75" y="150"/>
                      <a:pt x="79" y="149"/>
                      <a:pt x="79" y="148"/>
                    </a:cubicBezTo>
                    <a:cubicBezTo>
                      <a:pt x="79" y="148"/>
                      <a:pt x="77" y="149"/>
                      <a:pt x="76" y="149"/>
                    </a:cubicBezTo>
                    <a:cubicBezTo>
                      <a:pt x="74" y="150"/>
                      <a:pt x="73" y="151"/>
                      <a:pt x="73" y="151"/>
                    </a:cubicBezTo>
                    <a:cubicBezTo>
                      <a:pt x="72" y="150"/>
                      <a:pt x="76" y="147"/>
                      <a:pt x="79" y="146"/>
                    </a:cubicBezTo>
                    <a:cubicBezTo>
                      <a:pt x="81" y="146"/>
                      <a:pt x="79" y="148"/>
                      <a:pt x="80" y="148"/>
                    </a:cubicBezTo>
                    <a:cubicBezTo>
                      <a:pt x="80" y="148"/>
                      <a:pt x="83" y="146"/>
                      <a:pt x="83" y="146"/>
                    </a:cubicBezTo>
                    <a:cubicBezTo>
                      <a:pt x="82" y="147"/>
                      <a:pt x="82" y="147"/>
                      <a:pt x="82" y="147"/>
                    </a:cubicBezTo>
                    <a:cubicBezTo>
                      <a:pt x="84" y="147"/>
                      <a:pt x="85" y="145"/>
                      <a:pt x="88" y="144"/>
                    </a:cubicBezTo>
                    <a:cubicBezTo>
                      <a:pt x="88" y="144"/>
                      <a:pt x="89" y="144"/>
                      <a:pt x="90" y="144"/>
                    </a:cubicBezTo>
                    <a:cubicBezTo>
                      <a:pt x="90" y="144"/>
                      <a:pt x="91" y="144"/>
                      <a:pt x="91" y="144"/>
                    </a:cubicBezTo>
                    <a:cubicBezTo>
                      <a:pt x="89" y="143"/>
                      <a:pt x="86" y="140"/>
                      <a:pt x="87" y="138"/>
                    </a:cubicBezTo>
                    <a:cubicBezTo>
                      <a:pt x="87" y="138"/>
                      <a:pt x="88" y="138"/>
                      <a:pt x="90" y="138"/>
                    </a:cubicBezTo>
                    <a:cubicBezTo>
                      <a:pt x="91" y="138"/>
                      <a:pt x="93" y="137"/>
                      <a:pt x="93" y="138"/>
                    </a:cubicBezTo>
                    <a:cubicBezTo>
                      <a:pt x="95" y="138"/>
                      <a:pt x="92" y="141"/>
                      <a:pt x="94" y="141"/>
                    </a:cubicBezTo>
                    <a:cubicBezTo>
                      <a:pt x="93" y="141"/>
                      <a:pt x="94" y="140"/>
                      <a:pt x="94" y="140"/>
                    </a:cubicBezTo>
                    <a:cubicBezTo>
                      <a:pt x="95" y="140"/>
                      <a:pt x="94" y="141"/>
                      <a:pt x="96" y="141"/>
                    </a:cubicBezTo>
                    <a:cubicBezTo>
                      <a:pt x="96" y="139"/>
                      <a:pt x="100" y="140"/>
                      <a:pt x="97" y="139"/>
                    </a:cubicBezTo>
                    <a:cubicBezTo>
                      <a:pt x="99" y="139"/>
                      <a:pt x="98" y="139"/>
                      <a:pt x="100" y="140"/>
                    </a:cubicBezTo>
                    <a:cubicBezTo>
                      <a:pt x="100" y="139"/>
                      <a:pt x="101" y="138"/>
                      <a:pt x="102" y="138"/>
                    </a:cubicBezTo>
                    <a:cubicBezTo>
                      <a:pt x="103" y="137"/>
                      <a:pt x="104" y="137"/>
                      <a:pt x="105" y="137"/>
                    </a:cubicBezTo>
                    <a:cubicBezTo>
                      <a:pt x="105" y="137"/>
                      <a:pt x="105" y="138"/>
                      <a:pt x="105" y="138"/>
                    </a:cubicBezTo>
                    <a:cubicBezTo>
                      <a:pt x="109" y="140"/>
                      <a:pt x="111" y="141"/>
                      <a:pt x="114" y="143"/>
                    </a:cubicBezTo>
                    <a:cubicBezTo>
                      <a:pt x="114" y="143"/>
                      <a:pt x="116" y="144"/>
                      <a:pt x="115" y="145"/>
                    </a:cubicBezTo>
                    <a:cubicBezTo>
                      <a:pt x="116" y="145"/>
                      <a:pt x="116" y="144"/>
                      <a:pt x="118" y="145"/>
                    </a:cubicBezTo>
                    <a:cubicBezTo>
                      <a:pt x="119" y="147"/>
                      <a:pt x="115" y="144"/>
                      <a:pt x="116" y="146"/>
                    </a:cubicBezTo>
                    <a:cubicBezTo>
                      <a:pt x="117" y="145"/>
                      <a:pt x="119" y="146"/>
                      <a:pt x="121" y="146"/>
                    </a:cubicBezTo>
                    <a:cubicBezTo>
                      <a:pt x="121" y="145"/>
                      <a:pt x="118" y="145"/>
                      <a:pt x="116" y="144"/>
                    </a:cubicBezTo>
                    <a:cubicBezTo>
                      <a:pt x="116" y="143"/>
                      <a:pt x="120" y="143"/>
                      <a:pt x="124" y="143"/>
                    </a:cubicBezTo>
                    <a:cubicBezTo>
                      <a:pt x="127" y="144"/>
                      <a:pt x="125" y="145"/>
                      <a:pt x="125" y="144"/>
                    </a:cubicBezTo>
                    <a:cubicBezTo>
                      <a:pt x="131" y="146"/>
                      <a:pt x="131" y="143"/>
                      <a:pt x="135" y="145"/>
                    </a:cubicBezTo>
                    <a:cubicBezTo>
                      <a:pt x="137" y="146"/>
                      <a:pt x="135" y="147"/>
                      <a:pt x="135" y="148"/>
                    </a:cubicBezTo>
                    <a:cubicBezTo>
                      <a:pt x="133" y="148"/>
                      <a:pt x="131" y="146"/>
                      <a:pt x="130" y="146"/>
                    </a:cubicBezTo>
                    <a:cubicBezTo>
                      <a:pt x="132" y="147"/>
                      <a:pt x="132" y="147"/>
                      <a:pt x="132" y="147"/>
                    </a:cubicBezTo>
                    <a:cubicBezTo>
                      <a:pt x="131" y="147"/>
                      <a:pt x="129" y="147"/>
                      <a:pt x="128" y="147"/>
                    </a:cubicBezTo>
                    <a:cubicBezTo>
                      <a:pt x="129" y="147"/>
                      <a:pt x="131" y="148"/>
                      <a:pt x="134" y="148"/>
                    </a:cubicBezTo>
                    <a:cubicBezTo>
                      <a:pt x="136" y="149"/>
                      <a:pt x="137" y="149"/>
                      <a:pt x="139" y="149"/>
                    </a:cubicBezTo>
                    <a:cubicBezTo>
                      <a:pt x="140" y="149"/>
                      <a:pt x="142" y="149"/>
                      <a:pt x="143" y="149"/>
                    </a:cubicBezTo>
                    <a:cubicBezTo>
                      <a:pt x="144" y="149"/>
                      <a:pt x="145" y="148"/>
                      <a:pt x="144" y="148"/>
                    </a:cubicBezTo>
                    <a:cubicBezTo>
                      <a:pt x="143" y="148"/>
                      <a:pt x="143" y="148"/>
                      <a:pt x="143" y="148"/>
                    </a:cubicBezTo>
                    <a:cubicBezTo>
                      <a:pt x="142" y="147"/>
                      <a:pt x="146" y="147"/>
                      <a:pt x="144" y="147"/>
                    </a:cubicBezTo>
                    <a:cubicBezTo>
                      <a:pt x="146" y="146"/>
                      <a:pt x="148" y="145"/>
                      <a:pt x="151" y="145"/>
                    </a:cubicBezTo>
                    <a:cubicBezTo>
                      <a:pt x="151" y="146"/>
                      <a:pt x="151" y="146"/>
                      <a:pt x="151" y="146"/>
                    </a:cubicBezTo>
                    <a:cubicBezTo>
                      <a:pt x="151" y="146"/>
                      <a:pt x="149" y="146"/>
                      <a:pt x="149" y="146"/>
                    </a:cubicBezTo>
                    <a:cubicBezTo>
                      <a:pt x="150" y="146"/>
                      <a:pt x="153" y="147"/>
                      <a:pt x="154" y="146"/>
                    </a:cubicBezTo>
                    <a:cubicBezTo>
                      <a:pt x="152" y="145"/>
                      <a:pt x="152" y="145"/>
                      <a:pt x="152" y="145"/>
                    </a:cubicBezTo>
                    <a:cubicBezTo>
                      <a:pt x="154" y="144"/>
                      <a:pt x="156" y="143"/>
                      <a:pt x="158" y="143"/>
                    </a:cubicBezTo>
                    <a:cubicBezTo>
                      <a:pt x="157" y="142"/>
                      <a:pt x="158" y="143"/>
                      <a:pt x="156" y="142"/>
                    </a:cubicBezTo>
                    <a:cubicBezTo>
                      <a:pt x="158" y="144"/>
                      <a:pt x="150" y="143"/>
                      <a:pt x="153" y="144"/>
                    </a:cubicBezTo>
                    <a:cubicBezTo>
                      <a:pt x="151" y="143"/>
                      <a:pt x="150" y="144"/>
                      <a:pt x="147" y="143"/>
                    </a:cubicBezTo>
                    <a:cubicBezTo>
                      <a:pt x="147" y="143"/>
                      <a:pt x="148" y="143"/>
                      <a:pt x="146" y="143"/>
                    </a:cubicBezTo>
                    <a:cubicBezTo>
                      <a:pt x="146" y="143"/>
                      <a:pt x="146" y="143"/>
                      <a:pt x="146" y="144"/>
                    </a:cubicBezTo>
                    <a:cubicBezTo>
                      <a:pt x="146" y="144"/>
                      <a:pt x="146" y="144"/>
                      <a:pt x="146" y="144"/>
                    </a:cubicBezTo>
                    <a:cubicBezTo>
                      <a:pt x="146" y="144"/>
                      <a:pt x="146" y="144"/>
                      <a:pt x="146" y="144"/>
                    </a:cubicBezTo>
                    <a:cubicBezTo>
                      <a:pt x="146" y="144"/>
                      <a:pt x="146" y="144"/>
                      <a:pt x="146" y="144"/>
                    </a:cubicBezTo>
                    <a:cubicBezTo>
                      <a:pt x="146" y="144"/>
                      <a:pt x="147" y="144"/>
                      <a:pt x="147" y="144"/>
                    </a:cubicBezTo>
                    <a:cubicBezTo>
                      <a:pt x="146" y="145"/>
                      <a:pt x="143" y="145"/>
                      <a:pt x="142" y="145"/>
                    </a:cubicBezTo>
                    <a:cubicBezTo>
                      <a:pt x="140" y="145"/>
                      <a:pt x="142" y="145"/>
                      <a:pt x="141" y="145"/>
                    </a:cubicBezTo>
                    <a:cubicBezTo>
                      <a:pt x="140" y="145"/>
                      <a:pt x="140" y="145"/>
                      <a:pt x="140" y="145"/>
                    </a:cubicBezTo>
                    <a:cubicBezTo>
                      <a:pt x="140" y="144"/>
                      <a:pt x="137" y="144"/>
                      <a:pt x="140" y="143"/>
                    </a:cubicBezTo>
                    <a:cubicBezTo>
                      <a:pt x="137" y="143"/>
                      <a:pt x="137" y="143"/>
                      <a:pt x="137" y="143"/>
                    </a:cubicBezTo>
                    <a:cubicBezTo>
                      <a:pt x="136" y="143"/>
                      <a:pt x="134" y="142"/>
                      <a:pt x="133" y="142"/>
                    </a:cubicBezTo>
                    <a:cubicBezTo>
                      <a:pt x="132" y="142"/>
                      <a:pt x="130" y="143"/>
                      <a:pt x="131" y="142"/>
                    </a:cubicBezTo>
                    <a:cubicBezTo>
                      <a:pt x="131" y="142"/>
                      <a:pt x="130" y="142"/>
                      <a:pt x="129" y="142"/>
                    </a:cubicBezTo>
                    <a:cubicBezTo>
                      <a:pt x="128" y="142"/>
                      <a:pt x="127" y="142"/>
                      <a:pt x="127" y="142"/>
                    </a:cubicBezTo>
                    <a:cubicBezTo>
                      <a:pt x="127" y="142"/>
                      <a:pt x="127" y="142"/>
                      <a:pt x="127" y="142"/>
                    </a:cubicBezTo>
                    <a:cubicBezTo>
                      <a:pt x="124" y="141"/>
                      <a:pt x="119" y="141"/>
                      <a:pt x="116" y="138"/>
                    </a:cubicBezTo>
                    <a:cubicBezTo>
                      <a:pt x="115" y="137"/>
                      <a:pt x="115" y="137"/>
                      <a:pt x="114" y="137"/>
                    </a:cubicBezTo>
                    <a:cubicBezTo>
                      <a:pt x="113" y="137"/>
                      <a:pt x="112" y="136"/>
                      <a:pt x="111" y="135"/>
                    </a:cubicBezTo>
                    <a:cubicBezTo>
                      <a:pt x="111" y="135"/>
                      <a:pt x="111" y="135"/>
                      <a:pt x="111" y="135"/>
                    </a:cubicBezTo>
                    <a:cubicBezTo>
                      <a:pt x="110" y="134"/>
                      <a:pt x="109" y="134"/>
                      <a:pt x="107" y="133"/>
                    </a:cubicBezTo>
                    <a:cubicBezTo>
                      <a:pt x="106" y="133"/>
                      <a:pt x="105" y="132"/>
                      <a:pt x="104" y="133"/>
                    </a:cubicBezTo>
                    <a:cubicBezTo>
                      <a:pt x="104" y="132"/>
                      <a:pt x="103" y="131"/>
                      <a:pt x="102" y="131"/>
                    </a:cubicBezTo>
                    <a:cubicBezTo>
                      <a:pt x="102" y="131"/>
                      <a:pt x="101" y="131"/>
                      <a:pt x="100" y="131"/>
                    </a:cubicBezTo>
                    <a:cubicBezTo>
                      <a:pt x="100" y="131"/>
                      <a:pt x="99" y="131"/>
                      <a:pt x="98" y="131"/>
                    </a:cubicBezTo>
                    <a:cubicBezTo>
                      <a:pt x="97" y="131"/>
                      <a:pt x="96" y="131"/>
                      <a:pt x="95" y="131"/>
                    </a:cubicBezTo>
                    <a:cubicBezTo>
                      <a:pt x="95" y="132"/>
                      <a:pt x="94" y="132"/>
                      <a:pt x="93" y="132"/>
                    </a:cubicBezTo>
                    <a:cubicBezTo>
                      <a:pt x="92" y="132"/>
                      <a:pt x="91" y="133"/>
                      <a:pt x="90" y="133"/>
                    </a:cubicBezTo>
                    <a:cubicBezTo>
                      <a:pt x="90" y="134"/>
                      <a:pt x="90" y="134"/>
                      <a:pt x="90" y="134"/>
                    </a:cubicBezTo>
                    <a:cubicBezTo>
                      <a:pt x="89" y="134"/>
                      <a:pt x="88" y="135"/>
                      <a:pt x="87" y="135"/>
                    </a:cubicBezTo>
                    <a:cubicBezTo>
                      <a:pt x="86" y="136"/>
                      <a:pt x="86" y="136"/>
                      <a:pt x="85" y="136"/>
                    </a:cubicBezTo>
                    <a:cubicBezTo>
                      <a:pt x="85" y="137"/>
                      <a:pt x="84" y="137"/>
                      <a:pt x="84" y="137"/>
                    </a:cubicBezTo>
                    <a:cubicBezTo>
                      <a:pt x="84" y="138"/>
                      <a:pt x="84" y="138"/>
                      <a:pt x="84" y="138"/>
                    </a:cubicBezTo>
                    <a:cubicBezTo>
                      <a:pt x="83" y="140"/>
                      <a:pt x="79" y="140"/>
                      <a:pt x="76" y="141"/>
                    </a:cubicBezTo>
                    <a:cubicBezTo>
                      <a:pt x="76" y="141"/>
                      <a:pt x="77" y="140"/>
                      <a:pt x="78" y="140"/>
                    </a:cubicBezTo>
                    <a:cubicBezTo>
                      <a:pt x="74" y="140"/>
                      <a:pt x="70" y="144"/>
                      <a:pt x="66" y="143"/>
                    </a:cubicBezTo>
                    <a:cubicBezTo>
                      <a:pt x="65" y="144"/>
                      <a:pt x="65" y="144"/>
                      <a:pt x="64" y="144"/>
                    </a:cubicBezTo>
                    <a:cubicBezTo>
                      <a:pt x="64" y="144"/>
                      <a:pt x="64" y="144"/>
                      <a:pt x="64" y="144"/>
                    </a:cubicBezTo>
                    <a:cubicBezTo>
                      <a:pt x="64" y="144"/>
                      <a:pt x="64" y="144"/>
                      <a:pt x="64" y="144"/>
                    </a:cubicBezTo>
                    <a:cubicBezTo>
                      <a:pt x="63" y="144"/>
                      <a:pt x="63" y="143"/>
                      <a:pt x="63" y="143"/>
                    </a:cubicBezTo>
                    <a:cubicBezTo>
                      <a:pt x="63" y="144"/>
                      <a:pt x="63" y="144"/>
                      <a:pt x="64" y="144"/>
                    </a:cubicBezTo>
                    <a:cubicBezTo>
                      <a:pt x="63" y="144"/>
                      <a:pt x="62" y="144"/>
                      <a:pt x="61" y="144"/>
                    </a:cubicBezTo>
                    <a:cubicBezTo>
                      <a:pt x="60" y="143"/>
                      <a:pt x="60" y="143"/>
                      <a:pt x="60" y="143"/>
                    </a:cubicBezTo>
                    <a:cubicBezTo>
                      <a:pt x="60" y="143"/>
                      <a:pt x="60" y="143"/>
                      <a:pt x="60" y="143"/>
                    </a:cubicBezTo>
                    <a:cubicBezTo>
                      <a:pt x="59" y="143"/>
                      <a:pt x="59" y="144"/>
                      <a:pt x="60" y="144"/>
                    </a:cubicBezTo>
                    <a:cubicBezTo>
                      <a:pt x="59" y="144"/>
                      <a:pt x="59" y="145"/>
                      <a:pt x="59" y="145"/>
                    </a:cubicBezTo>
                    <a:cubicBezTo>
                      <a:pt x="58" y="143"/>
                      <a:pt x="56" y="145"/>
                      <a:pt x="55" y="144"/>
                    </a:cubicBezTo>
                    <a:cubicBezTo>
                      <a:pt x="54" y="144"/>
                      <a:pt x="53" y="144"/>
                      <a:pt x="52" y="145"/>
                    </a:cubicBezTo>
                    <a:cubicBezTo>
                      <a:pt x="50" y="145"/>
                      <a:pt x="49" y="145"/>
                      <a:pt x="49" y="146"/>
                    </a:cubicBezTo>
                    <a:cubicBezTo>
                      <a:pt x="49" y="145"/>
                      <a:pt x="48" y="145"/>
                      <a:pt x="49" y="145"/>
                    </a:cubicBezTo>
                    <a:cubicBezTo>
                      <a:pt x="48" y="145"/>
                      <a:pt x="47" y="145"/>
                      <a:pt x="45" y="145"/>
                    </a:cubicBezTo>
                    <a:cubicBezTo>
                      <a:pt x="45" y="144"/>
                      <a:pt x="45" y="144"/>
                      <a:pt x="45" y="144"/>
                    </a:cubicBezTo>
                    <a:cubicBezTo>
                      <a:pt x="42" y="145"/>
                      <a:pt x="42" y="145"/>
                      <a:pt x="42" y="145"/>
                    </a:cubicBezTo>
                    <a:cubicBezTo>
                      <a:pt x="41" y="144"/>
                      <a:pt x="40" y="144"/>
                      <a:pt x="42" y="143"/>
                    </a:cubicBezTo>
                    <a:cubicBezTo>
                      <a:pt x="38" y="144"/>
                      <a:pt x="39" y="143"/>
                      <a:pt x="35" y="144"/>
                    </a:cubicBezTo>
                    <a:cubicBezTo>
                      <a:pt x="36" y="143"/>
                      <a:pt x="36" y="143"/>
                      <a:pt x="36" y="143"/>
                    </a:cubicBezTo>
                    <a:cubicBezTo>
                      <a:pt x="35" y="143"/>
                      <a:pt x="33" y="143"/>
                      <a:pt x="32" y="143"/>
                    </a:cubicBezTo>
                    <a:cubicBezTo>
                      <a:pt x="32" y="142"/>
                      <a:pt x="31" y="141"/>
                      <a:pt x="29" y="141"/>
                    </a:cubicBezTo>
                    <a:cubicBezTo>
                      <a:pt x="28" y="140"/>
                      <a:pt x="26" y="140"/>
                      <a:pt x="25" y="139"/>
                    </a:cubicBezTo>
                    <a:cubicBezTo>
                      <a:pt x="23" y="138"/>
                      <a:pt x="22" y="137"/>
                      <a:pt x="20" y="136"/>
                    </a:cubicBezTo>
                    <a:cubicBezTo>
                      <a:pt x="19" y="135"/>
                      <a:pt x="18" y="134"/>
                      <a:pt x="17" y="133"/>
                    </a:cubicBezTo>
                    <a:cubicBezTo>
                      <a:pt x="16" y="135"/>
                      <a:pt x="16" y="130"/>
                      <a:pt x="14" y="131"/>
                    </a:cubicBezTo>
                    <a:cubicBezTo>
                      <a:pt x="14" y="130"/>
                      <a:pt x="14" y="129"/>
                      <a:pt x="15" y="130"/>
                    </a:cubicBezTo>
                    <a:cubicBezTo>
                      <a:pt x="14" y="129"/>
                      <a:pt x="13" y="128"/>
                      <a:pt x="13" y="127"/>
                    </a:cubicBezTo>
                    <a:cubicBezTo>
                      <a:pt x="12" y="126"/>
                      <a:pt x="12" y="125"/>
                      <a:pt x="11" y="125"/>
                    </a:cubicBezTo>
                    <a:cubicBezTo>
                      <a:pt x="11" y="124"/>
                      <a:pt x="12" y="125"/>
                      <a:pt x="12" y="124"/>
                    </a:cubicBezTo>
                    <a:cubicBezTo>
                      <a:pt x="12" y="124"/>
                      <a:pt x="11" y="124"/>
                      <a:pt x="11" y="123"/>
                    </a:cubicBezTo>
                    <a:cubicBezTo>
                      <a:pt x="11" y="123"/>
                      <a:pt x="12" y="124"/>
                      <a:pt x="12" y="124"/>
                    </a:cubicBezTo>
                    <a:cubicBezTo>
                      <a:pt x="11" y="121"/>
                      <a:pt x="9" y="121"/>
                      <a:pt x="8" y="122"/>
                    </a:cubicBezTo>
                    <a:cubicBezTo>
                      <a:pt x="8" y="120"/>
                      <a:pt x="8" y="119"/>
                      <a:pt x="7" y="118"/>
                    </a:cubicBezTo>
                    <a:cubicBezTo>
                      <a:pt x="7" y="117"/>
                      <a:pt x="7" y="116"/>
                      <a:pt x="8" y="118"/>
                    </a:cubicBezTo>
                    <a:cubicBezTo>
                      <a:pt x="8" y="117"/>
                      <a:pt x="8" y="112"/>
                      <a:pt x="7" y="111"/>
                    </a:cubicBezTo>
                    <a:cubicBezTo>
                      <a:pt x="7" y="111"/>
                      <a:pt x="7" y="110"/>
                      <a:pt x="7" y="109"/>
                    </a:cubicBezTo>
                    <a:cubicBezTo>
                      <a:pt x="7" y="107"/>
                      <a:pt x="7" y="107"/>
                      <a:pt x="8" y="104"/>
                    </a:cubicBezTo>
                    <a:cubicBezTo>
                      <a:pt x="7" y="105"/>
                      <a:pt x="7" y="105"/>
                      <a:pt x="7" y="105"/>
                    </a:cubicBezTo>
                    <a:cubicBezTo>
                      <a:pt x="6" y="104"/>
                      <a:pt x="8" y="103"/>
                      <a:pt x="8" y="101"/>
                    </a:cubicBezTo>
                    <a:cubicBezTo>
                      <a:pt x="8" y="101"/>
                      <a:pt x="8" y="101"/>
                      <a:pt x="8" y="101"/>
                    </a:cubicBezTo>
                    <a:cubicBezTo>
                      <a:pt x="11" y="96"/>
                      <a:pt x="8" y="98"/>
                      <a:pt x="11" y="95"/>
                    </a:cubicBezTo>
                    <a:cubicBezTo>
                      <a:pt x="10" y="94"/>
                      <a:pt x="10" y="94"/>
                      <a:pt x="10" y="94"/>
                    </a:cubicBezTo>
                    <a:cubicBezTo>
                      <a:pt x="10" y="94"/>
                      <a:pt x="10" y="93"/>
                      <a:pt x="11" y="92"/>
                    </a:cubicBezTo>
                    <a:cubicBezTo>
                      <a:pt x="13" y="91"/>
                      <a:pt x="14" y="90"/>
                      <a:pt x="14" y="89"/>
                    </a:cubicBezTo>
                    <a:cubicBezTo>
                      <a:pt x="14" y="89"/>
                      <a:pt x="13" y="89"/>
                      <a:pt x="13" y="89"/>
                    </a:cubicBezTo>
                    <a:cubicBezTo>
                      <a:pt x="13" y="88"/>
                      <a:pt x="15" y="88"/>
                      <a:pt x="16" y="88"/>
                    </a:cubicBezTo>
                    <a:cubicBezTo>
                      <a:pt x="17" y="87"/>
                      <a:pt x="18" y="87"/>
                      <a:pt x="19" y="87"/>
                    </a:cubicBezTo>
                    <a:cubicBezTo>
                      <a:pt x="19" y="87"/>
                      <a:pt x="19" y="87"/>
                      <a:pt x="19" y="88"/>
                    </a:cubicBezTo>
                    <a:cubicBezTo>
                      <a:pt x="22" y="86"/>
                      <a:pt x="18" y="87"/>
                      <a:pt x="20" y="85"/>
                    </a:cubicBezTo>
                    <a:cubicBezTo>
                      <a:pt x="21" y="85"/>
                      <a:pt x="21" y="86"/>
                      <a:pt x="22" y="85"/>
                    </a:cubicBezTo>
                    <a:cubicBezTo>
                      <a:pt x="23" y="85"/>
                      <a:pt x="23" y="84"/>
                      <a:pt x="24" y="83"/>
                    </a:cubicBezTo>
                    <a:cubicBezTo>
                      <a:pt x="26" y="82"/>
                      <a:pt x="27" y="80"/>
                      <a:pt x="29" y="80"/>
                    </a:cubicBezTo>
                    <a:cubicBezTo>
                      <a:pt x="28" y="80"/>
                      <a:pt x="27" y="80"/>
                      <a:pt x="28" y="79"/>
                    </a:cubicBezTo>
                    <a:cubicBezTo>
                      <a:pt x="30" y="78"/>
                      <a:pt x="34" y="78"/>
                      <a:pt x="35" y="76"/>
                    </a:cubicBezTo>
                    <a:cubicBezTo>
                      <a:pt x="36" y="76"/>
                      <a:pt x="36" y="76"/>
                      <a:pt x="36" y="76"/>
                    </a:cubicBezTo>
                    <a:cubicBezTo>
                      <a:pt x="37" y="75"/>
                      <a:pt x="38" y="75"/>
                      <a:pt x="39" y="74"/>
                    </a:cubicBezTo>
                    <a:cubicBezTo>
                      <a:pt x="40" y="73"/>
                      <a:pt x="41" y="72"/>
                      <a:pt x="41" y="71"/>
                    </a:cubicBezTo>
                    <a:cubicBezTo>
                      <a:pt x="43" y="72"/>
                      <a:pt x="45" y="69"/>
                      <a:pt x="46" y="67"/>
                    </a:cubicBezTo>
                    <a:cubicBezTo>
                      <a:pt x="47" y="65"/>
                      <a:pt x="48" y="63"/>
                      <a:pt x="49" y="64"/>
                    </a:cubicBezTo>
                    <a:cubicBezTo>
                      <a:pt x="49" y="64"/>
                      <a:pt x="50" y="62"/>
                      <a:pt x="51" y="61"/>
                    </a:cubicBezTo>
                    <a:cubicBezTo>
                      <a:pt x="52" y="60"/>
                      <a:pt x="52" y="59"/>
                      <a:pt x="52" y="59"/>
                    </a:cubicBezTo>
                    <a:cubicBezTo>
                      <a:pt x="52" y="59"/>
                      <a:pt x="52" y="59"/>
                      <a:pt x="52" y="59"/>
                    </a:cubicBezTo>
                    <a:cubicBezTo>
                      <a:pt x="54" y="56"/>
                      <a:pt x="54" y="55"/>
                      <a:pt x="54" y="54"/>
                    </a:cubicBezTo>
                    <a:cubicBezTo>
                      <a:pt x="55" y="53"/>
                      <a:pt x="55" y="54"/>
                      <a:pt x="55" y="54"/>
                    </a:cubicBezTo>
                    <a:cubicBezTo>
                      <a:pt x="58" y="49"/>
                      <a:pt x="58" y="49"/>
                      <a:pt x="58" y="44"/>
                    </a:cubicBezTo>
                    <a:cubicBezTo>
                      <a:pt x="59" y="44"/>
                      <a:pt x="59" y="44"/>
                      <a:pt x="59" y="44"/>
                    </a:cubicBezTo>
                    <a:cubicBezTo>
                      <a:pt x="59" y="44"/>
                      <a:pt x="59" y="43"/>
                      <a:pt x="59" y="43"/>
                    </a:cubicBezTo>
                    <a:cubicBezTo>
                      <a:pt x="60" y="42"/>
                      <a:pt x="63" y="38"/>
                      <a:pt x="64" y="35"/>
                    </a:cubicBezTo>
                    <a:cubicBezTo>
                      <a:pt x="64" y="35"/>
                      <a:pt x="65" y="35"/>
                      <a:pt x="64" y="35"/>
                    </a:cubicBezTo>
                    <a:cubicBezTo>
                      <a:pt x="66" y="30"/>
                      <a:pt x="73" y="27"/>
                      <a:pt x="72" y="23"/>
                    </a:cubicBezTo>
                    <a:cubicBezTo>
                      <a:pt x="72" y="23"/>
                      <a:pt x="72" y="22"/>
                      <a:pt x="73" y="22"/>
                    </a:cubicBezTo>
                    <a:cubicBezTo>
                      <a:pt x="73" y="21"/>
                      <a:pt x="74" y="20"/>
                      <a:pt x="74" y="20"/>
                    </a:cubicBezTo>
                    <a:cubicBezTo>
                      <a:pt x="70" y="23"/>
                      <a:pt x="73" y="19"/>
                      <a:pt x="71" y="20"/>
                    </a:cubicBezTo>
                    <a:cubicBezTo>
                      <a:pt x="72" y="18"/>
                      <a:pt x="75" y="17"/>
                      <a:pt x="74" y="19"/>
                    </a:cubicBezTo>
                    <a:cubicBezTo>
                      <a:pt x="74" y="19"/>
                      <a:pt x="74" y="19"/>
                      <a:pt x="74" y="19"/>
                    </a:cubicBezTo>
                    <a:cubicBezTo>
                      <a:pt x="74" y="20"/>
                      <a:pt x="75" y="19"/>
                      <a:pt x="76" y="18"/>
                    </a:cubicBezTo>
                    <a:cubicBezTo>
                      <a:pt x="77" y="17"/>
                      <a:pt x="78" y="16"/>
                      <a:pt x="79" y="17"/>
                    </a:cubicBezTo>
                    <a:cubicBezTo>
                      <a:pt x="85" y="11"/>
                      <a:pt x="93" y="9"/>
                      <a:pt x="100" y="9"/>
                    </a:cubicBezTo>
                    <a:cubicBezTo>
                      <a:pt x="100" y="8"/>
                      <a:pt x="100" y="8"/>
                      <a:pt x="100" y="8"/>
                    </a:cubicBezTo>
                    <a:cubicBezTo>
                      <a:pt x="100" y="8"/>
                      <a:pt x="100" y="8"/>
                      <a:pt x="101" y="8"/>
                    </a:cubicBezTo>
                    <a:cubicBezTo>
                      <a:pt x="102" y="8"/>
                      <a:pt x="102" y="8"/>
                      <a:pt x="102" y="8"/>
                    </a:cubicBezTo>
                    <a:cubicBezTo>
                      <a:pt x="103" y="9"/>
                      <a:pt x="103" y="9"/>
                      <a:pt x="101" y="9"/>
                    </a:cubicBezTo>
                    <a:cubicBezTo>
                      <a:pt x="102" y="10"/>
                      <a:pt x="102" y="9"/>
                      <a:pt x="103" y="9"/>
                    </a:cubicBezTo>
                    <a:cubicBezTo>
                      <a:pt x="103" y="9"/>
                      <a:pt x="103" y="9"/>
                      <a:pt x="103" y="9"/>
                    </a:cubicBezTo>
                    <a:cubicBezTo>
                      <a:pt x="104" y="9"/>
                      <a:pt x="105" y="9"/>
                      <a:pt x="105" y="9"/>
                    </a:cubicBezTo>
                    <a:cubicBezTo>
                      <a:pt x="108" y="10"/>
                      <a:pt x="103" y="10"/>
                      <a:pt x="104" y="10"/>
                    </a:cubicBezTo>
                    <a:cubicBezTo>
                      <a:pt x="106" y="10"/>
                      <a:pt x="106" y="10"/>
                      <a:pt x="106" y="10"/>
                    </a:cubicBezTo>
                    <a:cubicBezTo>
                      <a:pt x="105" y="10"/>
                      <a:pt x="105" y="10"/>
                      <a:pt x="105" y="10"/>
                    </a:cubicBezTo>
                    <a:cubicBezTo>
                      <a:pt x="107" y="10"/>
                      <a:pt x="107" y="9"/>
                      <a:pt x="109" y="10"/>
                    </a:cubicBezTo>
                    <a:cubicBezTo>
                      <a:pt x="110" y="11"/>
                      <a:pt x="109" y="11"/>
                      <a:pt x="110" y="11"/>
                    </a:cubicBezTo>
                    <a:cubicBezTo>
                      <a:pt x="110" y="11"/>
                      <a:pt x="110" y="12"/>
                      <a:pt x="111" y="12"/>
                    </a:cubicBezTo>
                    <a:cubicBezTo>
                      <a:pt x="114" y="13"/>
                      <a:pt x="114" y="13"/>
                      <a:pt x="114" y="13"/>
                    </a:cubicBezTo>
                    <a:cubicBezTo>
                      <a:pt x="113" y="12"/>
                      <a:pt x="113" y="12"/>
                      <a:pt x="113" y="12"/>
                    </a:cubicBezTo>
                    <a:cubicBezTo>
                      <a:pt x="114" y="12"/>
                      <a:pt x="116" y="13"/>
                      <a:pt x="115" y="11"/>
                    </a:cubicBezTo>
                    <a:cubicBezTo>
                      <a:pt x="115" y="12"/>
                      <a:pt x="116" y="13"/>
                      <a:pt x="117" y="14"/>
                    </a:cubicBezTo>
                    <a:cubicBezTo>
                      <a:pt x="118" y="15"/>
                      <a:pt x="119" y="15"/>
                      <a:pt x="121" y="16"/>
                    </a:cubicBezTo>
                    <a:cubicBezTo>
                      <a:pt x="123" y="19"/>
                      <a:pt x="125" y="20"/>
                      <a:pt x="125" y="21"/>
                    </a:cubicBezTo>
                    <a:cubicBezTo>
                      <a:pt x="127" y="22"/>
                      <a:pt x="129" y="24"/>
                      <a:pt x="131" y="26"/>
                    </a:cubicBezTo>
                    <a:cubicBezTo>
                      <a:pt x="130" y="26"/>
                      <a:pt x="131" y="24"/>
                      <a:pt x="132" y="27"/>
                    </a:cubicBezTo>
                    <a:cubicBezTo>
                      <a:pt x="130" y="27"/>
                      <a:pt x="134" y="31"/>
                      <a:pt x="133" y="33"/>
                    </a:cubicBezTo>
                    <a:cubicBezTo>
                      <a:pt x="133" y="32"/>
                      <a:pt x="135" y="34"/>
                      <a:pt x="135" y="35"/>
                    </a:cubicBezTo>
                    <a:cubicBezTo>
                      <a:pt x="136" y="36"/>
                      <a:pt x="137" y="37"/>
                      <a:pt x="137" y="36"/>
                    </a:cubicBezTo>
                    <a:cubicBezTo>
                      <a:pt x="138" y="38"/>
                      <a:pt x="136" y="36"/>
                      <a:pt x="137" y="38"/>
                    </a:cubicBezTo>
                    <a:cubicBezTo>
                      <a:pt x="138" y="39"/>
                      <a:pt x="139" y="42"/>
                      <a:pt x="140" y="44"/>
                    </a:cubicBezTo>
                    <a:cubicBezTo>
                      <a:pt x="140" y="44"/>
                      <a:pt x="140" y="44"/>
                      <a:pt x="140" y="44"/>
                    </a:cubicBezTo>
                    <a:cubicBezTo>
                      <a:pt x="140" y="44"/>
                      <a:pt x="140" y="44"/>
                      <a:pt x="140" y="44"/>
                    </a:cubicBezTo>
                    <a:cubicBezTo>
                      <a:pt x="141" y="46"/>
                      <a:pt x="141" y="46"/>
                      <a:pt x="141" y="46"/>
                    </a:cubicBezTo>
                    <a:cubicBezTo>
                      <a:pt x="141" y="46"/>
                      <a:pt x="141" y="47"/>
                      <a:pt x="141" y="48"/>
                    </a:cubicBezTo>
                    <a:cubicBezTo>
                      <a:pt x="142" y="50"/>
                      <a:pt x="142" y="51"/>
                      <a:pt x="143" y="53"/>
                    </a:cubicBezTo>
                    <a:cubicBezTo>
                      <a:pt x="144" y="53"/>
                      <a:pt x="144" y="52"/>
                      <a:pt x="145" y="52"/>
                    </a:cubicBezTo>
                    <a:cubicBezTo>
                      <a:pt x="145" y="52"/>
                      <a:pt x="145" y="53"/>
                      <a:pt x="145" y="54"/>
                    </a:cubicBezTo>
                    <a:cubicBezTo>
                      <a:pt x="145" y="55"/>
                      <a:pt x="145" y="56"/>
                      <a:pt x="145" y="56"/>
                    </a:cubicBezTo>
                    <a:cubicBezTo>
                      <a:pt x="145" y="57"/>
                      <a:pt x="147" y="56"/>
                      <a:pt x="147" y="59"/>
                    </a:cubicBezTo>
                    <a:cubicBezTo>
                      <a:pt x="147" y="58"/>
                      <a:pt x="147" y="58"/>
                      <a:pt x="148" y="58"/>
                    </a:cubicBezTo>
                    <a:cubicBezTo>
                      <a:pt x="150" y="64"/>
                      <a:pt x="154" y="69"/>
                      <a:pt x="159" y="73"/>
                    </a:cubicBezTo>
                    <a:cubicBezTo>
                      <a:pt x="161" y="74"/>
                      <a:pt x="162" y="75"/>
                      <a:pt x="164" y="76"/>
                    </a:cubicBezTo>
                    <a:cubicBezTo>
                      <a:pt x="164" y="76"/>
                      <a:pt x="165" y="76"/>
                      <a:pt x="165" y="76"/>
                    </a:cubicBezTo>
                    <a:cubicBezTo>
                      <a:pt x="166" y="77"/>
                      <a:pt x="166" y="77"/>
                      <a:pt x="166" y="77"/>
                    </a:cubicBezTo>
                    <a:cubicBezTo>
                      <a:pt x="167" y="77"/>
                      <a:pt x="167" y="77"/>
                      <a:pt x="168" y="77"/>
                    </a:cubicBezTo>
                    <a:cubicBezTo>
                      <a:pt x="170" y="79"/>
                      <a:pt x="173" y="81"/>
                      <a:pt x="175" y="83"/>
                    </a:cubicBezTo>
                    <a:cubicBezTo>
                      <a:pt x="174" y="81"/>
                      <a:pt x="175" y="82"/>
                      <a:pt x="176" y="82"/>
                    </a:cubicBezTo>
                    <a:cubicBezTo>
                      <a:pt x="175" y="82"/>
                      <a:pt x="176" y="82"/>
                      <a:pt x="176" y="81"/>
                    </a:cubicBezTo>
                    <a:cubicBezTo>
                      <a:pt x="176" y="81"/>
                      <a:pt x="177" y="82"/>
                      <a:pt x="178" y="83"/>
                    </a:cubicBezTo>
                    <a:cubicBezTo>
                      <a:pt x="178" y="83"/>
                      <a:pt x="178" y="84"/>
                      <a:pt x="179" y="84"/>
                    </a:cubicBezTo>
                    <a:cubicBezTo>
                      <a:pt x="179" y="85"/>
                      <a:pt x="179" y="85"/>
                      <a:pt x="179" y="85"/>
                    </a:cubicBezTo>
                    <a:cubicBezTo>
                      <a:pt x="180" y="85"/>
                      <a:pt x="181" y="85"/>
                      <a:pt x="182" y="86"/>
                    </a:cubicBezTo>
                    <a:cubicBezTo>
                      <a:pt x="183" y="87"/>
                      <a:pt x="183" y="88"/>
                      <a:pt x="184" y="88"/>
                    </a:cubicBezTo>
                    <a:cubicBezTo>
                      <a:pt x="183" y="87"/>
                      <a:pt x="183" y="87"/>
                      <a:pt x="183" y="87"/>
                    </a:cubicBezTo>
                    <a:cubicBezTo>
                      <a:pt x="184" y="87"/>
                      <a:pt x="184" y="86"/>
                      <a:pt x="184" y="85"/>
                    </a:cubicBezTo>
                    <a:cubicBezTo>
                      <a:pt x="184" y="83"/>
                      <a:pt x="183" y="82"/>
                      <a:pt x="184" y="81"/>
                    </a:cubicBezTo>
                    <a:cubicBezTo>
                      <a:pt x="183" y="81"/>
                      <a:pt x="182" y="80"/>
                      <a:pt x="181" y="78"/>
                    </a:cubicBezTo>
                    <a:cubicBezTo>
                      <a:pt x="180" y="77"/>
                      <a:pt x="178" y="75"/>
                      <a:pt x="176" y="75"/>
                    </a:cubicBezTo>
                    <a:cubicBezTo>
                      <a:pt x="175" y="75"/>
                      <a:pt x="177" y="75"/>
                      <a:pt x="176" y="75"/>
                    </a:cubicBezTo>
                    <a:cubicBezTo>
                      <a:pt x="175" y="75"/>
                      <a:pt x="174" y="74"/>
                      <a:pt x="172" y="73"/>
                    </a:cubicBezTo>
                    <a:cubicBezTo>
                      <a:pt x="172" y="73"/>
                      <a:pt x="172" y="73"/>
                      <a:pt x="172" y="73"/>
                    </a:cubicBezTo>
                    <a:cubicBezTo>
                      <a:pt x="171" y="72"/>
                      <a:pt x="170" y="72"/>
                      <a:pt x="169" y="71"/>
                    </a:cubicBezTo>
                    <a:cubicBezTo>
                      <a:pt x="168" y="71"/>
                      <a:pt x="167" y="71"/>
                      <a:pt x="167" y="70"/>
                    </a:cubicBezTo>
                    <a:cubicBezTo>
                      <a:pt x="167" y="70"/>
                      <a:pt x="166" y="70"/>
                      <a:pt x="166" y="70"/>
                    </a:cubicBezTo>
                    <a:cubicBezTo>
                      <a:pt x="164" y="69"/>
                      <a:pt x="163" y="67"/>
                      <a:pt x="161" y="65"/>
                    </a:cubicBezTo>
                    <a:cubicBezTo>
                      <a:pt x="161" y="66"/>
                      <a:pt x="161" y="66"/>
                      <a:pt x="161" y="66"/>
                    </a:cubicBezTo>
                    <a:cubicBezTo>
                      <a:pt x="160" y="65"/>
                      <a:pt x="160" y="64"/>
                      <a:pt x="159" y="64"/>
                    </a:cubicBezTo>
                    <a:cubicBezTo>
                      <a:pt x="157" y="63"/>
                      <a:pt x="162" y="66"/>
                      <a:pt x="160" y="66"/>
                    </a:cubicBezTo>
                    <a:cubicBezTo>
                      <a:pt x="160" y="65"/>
                      <a:pt x="158" y="64"/>
                      <a:pt x="157" y="62"/>
                    </a:cubicBezTo>
                    <a:cubicBezTo>
                      <a:pt x="155" y="60"/>
                      <a:pt x="154" y="58"/>
                      <a:pt x="155" y="57"/>
                    </a:cubicBezTo>
                    <a:cubicBezTo>
                      <a:pt x="154" y="55"/>
                      <a:pt x="154" y="58"/>
                      <a:pt x="153" y="56"/>
                    </a:cubicBezTo>
                    <a:cubicBezTo>
                      <a:pt x="153" y="55"/>
                      <a:pt x="153" y="55"/>
                      <a:pt x="153" y="55"/>
                    </a:cubicBezTo>
                    <a:cubicBezTo>
                      <a:pt x="152" y="55"/>
                      <a:pt x="152" y="55"/>
                      <a:pt x="152" y="55"/>
                    </a:cubicBezTo>
                    <a:cubicBezTo>
                      <a:pt x="152" y="54"/>
                      <a:pt x="152" y="53"/>
                      <a:pt x="152" y="53"/>
                    </a:cubicBezTo>
                    <a:cubicBezTo>
                      <a:pt x="153" y="53"/>
                      <a:pt x="153" y="53"/>
                      <a:pt x="153" y="54"/>
                    </a:cubicBezTo>
                    <a:cubicBezTo>
                      <a:pt x="153" y="52"/>
                      <a:pt x="151" y="49"/>
                      <a:pt x="151" y="48"/>
                    </a:cubicBezTo>
                    <a:cubicBezTo>
                      <a:pt x="151" y="50"/>
                      <a:pt x="151" y="50"/>
                      <a:pt x="151" y="50"/>
                    </a:cubicBezTo>
                    <a:cubicBezTo>
                      <a:pt x="150" y="49"/>
                      <a:pt x="150" y="48"/>
                      <a:pt x="149" y="46"/>
                    </a:cubicBezTo>
                    <a:cubicBezTo>
                      <a:pt x="148" y="45"/>
                      <a:pt x="148" y="44"/>
                      <a:pt x="148" y="43"/>
                    </a:cubicBezTo>
                    <a:cubicBezTo>
                      <a:pt x="147" y="42"/>
                      <a:pt x="147" y="42"/>
                      <a:pt x="147" y="42"/>
                    </a:cubicBezTo>
                    <a:cubicBezTo>
                      <a:pt x="147" y="41"/>
                      <a:pt x="147" y="41"/>
                      <a:pt x="147" y="41"/>
                    </a:cubicBezTo>
                    <a:cubicBezTo>
                      <a:pt x="145" y="38"/>
                      <a:pt x="144" y="35"/>
                      <a:pt x="142" y="33"/>
                    </a:cubicBezTo>
                    <a:cubicBezTo>
                      <a:pt x="142" y="34"/>
                      <a:pt x="142" y="34"/>
                      <a:pt x="142" y="34"/>
                    </a:cubicBezTo>
                    <a:cubicBezTo>
                      <a:pt x="139" y="30"/>
                      <a:pt x="140" y="30"/>
                      <a:pt x="137" y="26"/>
                    </a:cubicBezTo>
                    <a:cubicBezTo>
                      <a:pt x="137" y="26"/>
                      <a:pt x="137" y="26"/>
                      <a:pt x="137" y="26"/>
                    </a:cubicBezTo>
                    <a:cubicBezTo>
                      <a:pt x="136" y="25"/>
                      <a:pt x="135" y="24"/>
                      <a:pt x="135" y="23"/>
                    </a:cubicBezTo>
                    <a:cubicBezTo>
                      <a:pt x="136" y="24"/>
                      <a:pt x="134" y="21"/>
                      <a:pt x="135" y="22"/>
                    </a:cubicBezTo>
                    <a:cubicBezTo>
                      <a:pt x="131" y="18"/>
                      <a:pt x="133" y="20"/>
                      <a:pt x="130" y="19"/>
                    </a:cubicBezTo>
                    <a:cubicBezTo>
                      <a:pt x="130" y="18"/>
                      <a:pt x="130" y="18"/>
                      <a:pt x="130" y="18"/>
                    </a:cubicBezTo>
                    <a:cubicBezTo>
                      <a:pt x="129" y="17"/>
                      <a:pt x="128" y="17"/>
                      <a:pt x="126" y="16"/>
                    </a:cubicBezTo>
                    <a:cubicBezTo>
                      <a:pt x="128" y="17"/>
                      <a:pt x="126" y="14"/>
                      <a:pt x="128" y="15"/>
                    </a:cubicBezTo>
                    <a:cubicBezTo>
                      <a:pt x="126" y="13"/>
                      <a:pt x="125" y="11"/>
                      <a:pt x="123" y="11"/>
                    </a:cubicBezTo>
                    <a:cubicBezTo>
                      <a:pt x="122" y="10"/>
                      <a:pt x="120" y="9"/>
                      <a:pt x="120" y="8"/>
                    </a:cubicBezTo>
                    <a:cubicBezTo>
                      <a:pt x="117" y="8"/>
                      <a:pt x="123" y="11"/>
                      <a:pt x="122" y="11"/>
                    </a:cubicBezTo>
                    <a:cubicBezTo>
                      <a:pt x="122" y="12"/>
                      <a:pt x="119" y="11"/>
                      <a:pt x="118" y="10"/>
                    </a:cubicBezTo>
                    <a:cubicBezTo>
                      <a:pt x="117" y="9"/>
                      <a:pt x="117" y="8"/>
                      <a:pt x="116" y="7"/>
                    </a:cubicBezTo>
                    <a:cubicBezTo>
                      <a:pt x="116" y="6"/>
                      <a:pt x="115" y="5"/>
                      <a:pt x="112" y="4"/>
                    </a:cubicBezTo>
                    <a:cubicBezTo>
                      <a:pt x="113" y="4"/>
                      <a:pt x="113" y="4"/>
                      <a:pt x="113" y="4"/>
                    </a:cubicBezTo>
                    <a:cubicBezTo>
                      <a:pt x="112" y="3"/>
                      <a:pt x="110" y="4"/>
                      <a:pt x="108" y="3"/>
                    </a:cubicBezTo>
                    <a:cubicBezTo>
                      <a:pt x="107" y="3"/>
                      <a:pt x="105" y="2"/>
                      <a:pt x="105" y="3"/>
                    </a:cubicBezTo>
                    <a:cubicBezTo>
                      <a:pt x="105" y="3"/>
                      <a:pt x="109" y="4"/>
                      <a:pt x="109" y="4"/>
                    </a:cubicBezTo>
                    <a:cubicBezTo>
                      <a:pt x="107" y="4"/>
                      <a:pt x="106" y="4"/>
                      <a:pt x="104" y="4"/>
                    </a:cubicBezTo>
                    <a:cubicBezTo>
                      <a:pt x="104" y="4"/>
                      <a:pt x="104" y="4"/>
                      <a:pt x="104" y="4"/>
                    </a:cubicBezTo>
                    <a:cubicBezTo>
                      <a:pt x="103" y="4"/>
                      <a:pt x="102" y="4"/>
                      <a:pt x="100" y="4"/>
                    </a:cubicBezTo>
                    <a:cubicBezTo>
                      <a:pt x="101" y="4"/>
                      <a:pt x="102" y="3"/>
                      <a:pt x="103" y="3"/>
                    </a:cubicBezTo>
                    <a:cubicBezTo>
                      <a:pt x="102" y="3"/>
                      <a:pt x="101" y="3"/>
                      <a:pt x="99" y="3"/>
                    </a:cubicBezTo>
                    <a:cubicBezTo>
                      <a:pt x="100" y="2"/>
                      <a:pt x="102" y="2"/>
                      <a:pt x="104" y="2"/>
                    </a:cubicBezTo>
                    <a:cubicBezTo>
                      <a:pt x="104" y="2"/>
                      <a:pt x="104" y="2"/>
                      <a:pt x="104" y="2"/>
                    </a:cubicBezTo>
                    <a:cubicBezTo>
                      <a:pt x="105" y="2"/>
                      <a:pt x="106" y="2"/>
                      <a:pt x="107" y="2"/>
                    </a:cubicBezTo>
                    <a:cubicBezTo>
                      <a:pt x="107" y="2"/>
                      <a:pt x="105" y="2"/>
                      <a:pt x="104" y="2"/>
                    </a:cubicBezTo>
                    <a:cubicBezTo>
                      <a:pt x="104" y="2"/>
                      <a:pt x="104" y="2"/>
                      <a:pt x="105" y="2"/>
                    </a:cubicBezTo>
                    <a:cubicBezTo>
                      <a:pt x="104" y="2"/>
                      <a:pt x="103" y="2"/>
                      <a:pt x="104" y="1"/>
                    </a:cubicBezTo>
                    <a:cubicBezTo>
                      <a:pt x="102" y="3"/>
                      <a:pt x="99" y="0"/>
                      <a:pt x="96" y="2"/>
                    </a:cubicBezTo>
                    <a:cubicBezTo>
                      <a:pt x="96" y="1"/>
                      <a:pt x="96" y="1"/>
                      <a:pt x="96" y="1"/>
                    </a:cubicBezTo>
                    <a:cubicBezTo>
                      <a:pt x="95" y="1"/>
                      <a:pt x="94" y="2"/>
                      <a:pt x="94" y="2"/>
                    </a:cubicBezTo>
                    <a:cubicBezTo>
                      <a:pt x="95" y="1"/>
                      <a:pt x="95" y="1"/>
                      <a:pt x="95" y="1"/>
                    </a:cubicBezTo>
                    <a:cubicBezTo>
                      <a:pt x="93" y="2"/>
                      <a:pt x="90" y="1"/>
                      <a:pt x="87" y="2"/>
                    </a:cubicBezTo>
                    <a:cubicBezTo>
                      <a:pt x="93" y="1"/>
                      <a:pt x="89" y="3"/>
                      <a:pt x="91" y="3"/>
                    </a:cubicBezTo>
                    <a:cubicBezTo>
                      <a:pt x="86" y="6"/>
                      <a:pt x="87" y="2"/>
                      <a:pt x="80" y="5"/>
                    </a:cubicBezTo>
                    <a:cubicBezTo>
                      <a:pt x="81" y="5"/>
                      <a:pt x="84" y="4"/>
                      <a:pt x="83" y="5"/>
                    </a:cubicBezTo>
                    <a:cubicBezTo>
                      <a:pt x="81" y="6"/>
                      <a:pt x="80" y="6"/>
                      <a:pt x="79" y="6"/>
                    </a:cubicBezTo>
                    <a:cubicBezTo>
                      <a:pt x="75" y="9"/>
                      <a:pt x="80" y="7"/>
                      <a:pt x="79" y="8"/>
                    </a:cubicBezTo>
                    <a:cubicBezTo>
                      <a:pt x="77" y="8"/>
                      <a:pt x="77" y="10"/>
                      <a:pt x="76" y="11"/>
                    </a:cubicBezTo>
                    <a:cubicBezTo>
                      <a:pt x="75" y="11"/>
                      <a:pt x="75" y="11"/>
                      <a:pt x="75" y="11"/>
                    </a:cubicBezTo>
                    <a:cubicBezTo>
                      <a:pt x="71" y="14"/>
                      <a:pt x="75" y="13"/>
                      <a:pt x="71" y="15"/>
                    </a:cubicBezTo>
                    <a:cubicBezTo>
                      <a:pt x="72" y="13"/>
                      <a:pt x="72" y="13"/>
                      <a:pt x="72" y="13"/>
                    </a:cubicBezTo>
                    <a:cubicBezTo>
                      <a:pt x="70" y="15"/>
                      <a:pt x="70" y="15"/>
                      <a:pt x="70" y="15"/>
                    </a:cubicBezTo>
                    <a:cubicBezTo>
                      <a:pt x="70" y="14"/>
                      <a:pt x="70" y="14"/>
                      <a:pt x="70" y="14"/>
                    </a:cubicBezTo>
                    <a:cubicBezTo>
                      <a:pt x="69" y="17"/>
                      <a:pt x="68" y="17"/>
                      <a:pt x="66" y="19"/>
                    </a:cubicBezTo>
                    <a:cubicBezTo>
                      <a:pt x="67" y="19"/>
                      <a:pt x="67" y="20"/>
                      <a:pt x="66" y="22"/>
                    </a:cubicBezTo>
                    <a:cubicBezTo>
                      <a:pt x="64" y="23"/>
                      <a:pt x="65" y="21"/>
                      <a:pt x="64" y="23"/>
                    </a:cubicBezTo>
                    <a:cubicBezTo>
                      <a:pt x="64" y="22"/>
                      <a:pt x="64" y="21"/>
                      <a:pt x="65" y="21"/>
                    </a:cubicBezTo>
                    <a:cubicBezTo>
                      <a:pt x="65" y="20"/>
                      <a:pt x="65" y="20"/>
                      <a:pt x="65" y="19"/>
                    </a:cubicBezTo>
                    <a:cubicBezTo>
                      <a:pt x="63" y="20"/>
                      <a:pt x="62" y="23"/>
                      <a:pt x="62" y="24"/>
                    </a:cubicBezTo>
                    <a:cubicBezTo>
                      <a:pt x="62" y="23"/>
                      <a:pt x="62" y="23"/>
                      <a:pt x="63" y="23"/>
                    </a:cubicBezTo>
                    <a:cubicBezTo>
                      <a:pt x="61" y="27"/>
                      <a:pt x="61" y="27"/>
                      <a:pt x="61" y="27"/>
                    </a:cubicBezTo>
                    <a:cubicBezTo>
                      <a:pt x="60" y="28"/>
                      <a:pt x="60" y="27"/>
                      <a:pt x="60" y="26"/>
                    </a:cubicBezTo>
                    <a:cubicBezTo>
                      <a:pt x="60" y="27"/>
                      <a:pt x="60" y="28"/>
                      <a:pt x="59" y="29"/>
                    </a:cubicBezTo>
                    <a:cubicBezTo>
                      <a:pt x="59" y="28"/>
                      <a:pt x="58" y="28"/>
                      <a:pt x="59" y="26"/>
                    </a:cubicBezTo>
                    <a:cubicBezTo>
                      <a:pt x="57" y="30"/>
                      <a:pt x="57" y="30"/>
                      <a:pt x="57" y="30"/>
                    </a:cubicBezTo>
                    <a:cubicBezTo>
                      <a:pt x="57" y="31"/>
                      <a:pt x="55" y="32"/>
                      <a:pt x="55" y="31"/>
                    </a:cubicBezTo>
                    <a:cubicBezTo>
                      <a:pt x="55" y="32"/>
                      <a:pt x="54" y="34"/>
                      <a:pt x="54" y="35"/>
                    </a:cubicBezTo>
                    <a:cubicBezTo>
                      <a:pt x="54" y="36"/>
                      <a:pt x="53" y="37"/>
                      <a:pt x="53" y="38"/>
                    </a:cubicBezTo>
                    <a:cubicBezTo>
                      <a:pt x="53" y="38"/>
                      <a:pt x="53" y="39"/>
                      <a:pt x="52" y="40"/>
                    </a:cubicBezTo>
                    <a:cubicBezTo>
                      <a:pt x="52" y="40"/>
                      <a:pt x="52" y="40"/>
                      <a:pt x="52" y="40"/>
                    </a:cubicBezTo>
                    <a:cubicBezTo>
                      <a:pt x="52" y="40"/>
                      <a:pt x="52" y="40"/>
                      <a:pt x="52" y="41"/>
                    </a:cubicBezTo>
                    <a:cubicBezTo>
                      <a:pt x="52" y="41"/>
                      <a:pt x="52" y="41"/>
                      <a:pt x="52" y="42"/>
                    </a:cubicBezTo>
                    <a:cubicBezTo>
                      <a:pt x="51" y="44"/>
                      <a:pt x="49" y="46"/>
                      <a:pt x="48" y="49"/>
                    </a:cubicBezTo>
                    <a:cubicBezTo>
                      <a:pt x="46" y="50"/>
                      <a:pt x="46" y="50"/>
                      <a:pt x="46" y="50"/>
                    </a:cubicBezTo>
                    <a:cubicBezTo>
                      <a:pt x="45" y="53"/>
                      <a:pt x="49" y="49"/>
                      <a:pt x="47" y="53"/>
                    </a:cubicBezTo>
                    <a:cubicBezTo>
                      <a:pt x="46" y="56"/>
                      <a:pt x="46" y="53"/>
                      <a:pt x="45" y="54"/>
                    </a:cubicBezTo>
                    <a:cubicBezTo>
                      <a:pt x="45" y="55"/>
                      <a:pt x="45" y="58"/>
                      <a:pt x="42" y="60"/>
                    </a:cubicBezTo>
                    <a:cubicBezTo>
                      <a:pt x="43" y="59"/>
                      <a:pt x="43" y="59"/>
                      <a:pt x="43" y="58"/>
                    </a:cubicBezTo>
                    <a:close/>
                    <a:moveTo>
                      <a:pt x="19" y="76"/>
                    </a:moveTo>
                    <a:cubicBezTo>
                      <a:pt x="19" y="76"/>
                      <a:pt x="20" y="75"/>
                      <a:pt x="21" y="75"/>
                    </a:cubicBezTo>
                    <a:cubicBezTo>
                      <a:pt x="21" y="76"/>
                      <a:pt x="20" y="76"/>
                      <a:pt x="19" y="76"/>
                    </a:cubicBezTo>
                    <a:close/>
                    <a:moveTo>
                      <a:pt x="5" y="125"/>
                    </a:moveTo>
                    <a:cubicBezTo>
                      <a:pt x="5" y="125"/>
                      <a:pt x="4" y="124"/>
                      <a:pt x="4" y="123"/>
                    </a:cubicBezTo>
                    <a:cubicBezTo>
                      <a:pt x="5" y="124"/>
                      <a:pt x="5" y="124"/>
                      <a:pt x="5" y="125"/>
                    </a:cubicBezTo>
                    <a:close/>
                    <a:moveTo>
                      <a:pt x="135" y="144"/>
                    </a:moveTo>
                    <a:cubicBezTo>
                      <a:pt x="135" y="144"/>
                      <a:pt x="135" y="144"/>
                      <a:pt x="135" y="144"/>
                    </a:cubicBezTo>
                    <a:cubicBezTo>
                      <a:pt x="134" y="143"/>
                      <a:pt x="135" y="143"/>
                      <a:pt x="135" y="144"/>
                    </a:cubicBezTo>
                    <a:close/>
                    <a:moveTo>
                      <a:pt x="138" y="144"/>
                    </a:moveTo>
                    <a:cubicBezTo>
                      <a:pt x="138" y="144"/>
                      <a:pt x="138" y="144"/>
                      <a:pt x="138" y="144"/>
                    </a:cubicBezTo>
                    <a:cubicBezTo>
                      <a:pt x="138" y="144"/>
                      <a:pt x="137" y="144"/>
                      <a:pt x="137" y="144"/>
                    </a:cubicBezTo>
                    <a:cubicBezTo>
                      <a:pt x="137" y="144"/>
                      <a:pt x="137" y="144"/>
                      <a:pt x="138" y="144"/>
                    </a:cubicBezTo>
                    <a:close/>
                    <a:moveTo>
                      <a:pt x="110" y="11"/>
                    </a:moveTo>
                    <a:cubicBezTo>
                      <a:pt x="110" y="11"/>
                      <a:pt x="110" y="11"/>
                      <a:pt x="110" y="11"/>
                    </a:cubicBezTo>
                    <a:cubicBezTo>
                      <a:pt x="111" y="11"/>
                      <a:pt x="111" y="11"/>
                      <a:pt x="1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42" name="Freeform 63">
                <a:extLst>
                  <a:ext uri="{FF2B5EF4-FFF2-40B4-BE49-F238E27FC236}">
                    <a16:creationId xmlns:a16="http://schemas.microsoft.com/office/drawing/2014/main" id="{801ECBCC-D8BF-4700-8E3E-6D82B1201720}"/>
                  </a:ext>
                </a:extLst>
              </p:cNvPr>
              <p:cNvSpPr>
                <a:spLocks/>
              </p:cNvSpPr>
              <p:nvPr userDrawn="1"/>
            </p:nvSpPr>
            <p:spPr bwMode="auto">
              <a:xfrm>
                <a:off x="3530" y="1297"/>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43" name="Freeform 64">
                <a:extLst>
                  <a:ext uri="{FF2B5EF4-FFF2-40B4-BE49-F238E27FC236}">
                    <a16:creationId xmlns:a16="http://schemas.microsoft.com/office/drawing/2014/main" id="{6AD836D1-F40B-461A-A4D9-B7605567C2CB}"/>
                  </a:ext>
                </a:extLst>
              </p:cNvPr>
              <p:cNvSpPr>
                <a:spLocks/>
              </p:cNvSpPr>
              <p:nvPr userDrawn="1"/>
            </p:nvSpPr>
            <p:spPr bwMode="auto">
              <a:xfrm>
                <a:off x="3779" y="9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44" name="Freeform 65">
                <a:extLst>
                  <a:ext uri="{FF2B5EF4-FFF2-40B4-BE49-F238E27FC236}">
                    <a16:creationId xmlns:a16="http://schemas.microsoft.com/office/drawing/2014/main" id="{57112DA3-D2D7-4F30-AAF7-0737B9D51F53}"/>
                  </a:ext>
                </a:extLst>
              </p:cNvPr>
              <p:cNvSpPr>
                <a:spLocks/>
              </p:cNvSpPr>
              <p:nvPr userDrawn="1"/>
            </p:nvSpPr>
            <p:spPr bwMode="auto">
              <a:xfrm>
                <a:off x="3988" y="1407"/>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45" name="Freeform 66">
                <a:extLst>
                  <a:ext uri="{FF2B5EF4-FFF2-40B4-BE49-F238E27FC236}">
                    <a16:creationId xmlns:a16="http://schemas.microsoft.com/office/drawing/2014/main" id="{0A3061CF-33AA-4968-ABEC-9E1D978FEB27}"/>
                  </a:ext>
                </a:extLst>
              </p:cNvPr>
              <p:cNvSpPr>
                <a:spLocks/>
              </p:cNvSpPr>
              <p:nvPr userDrawn="1"/>
            </p:nvSpPr>
            <p:spPr bwMode="auto">
              <a:xfrm>
                <a:off x="4271" y="1412"/>
                <a:ext cx="10" cy="5"/>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cubicBezTo>
                      <a:pt x="2"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46" name="Freeform 67">
                <a:extLst>
                  <a:ext uri="{FF2B5EF4-FFF2-40B4-BE49-F238E27FC236}">
                    <a16:creationId xmlns:a16="http://schemas.microsoft.com/office/drawing/2014/main" id="{2E388376-0205-48ED-8379-B5E70188F1EF}"/>
                  </a:ext>
                </a:extLst>
              </p:cNvPr>
              <p:cNvSpPr>
                <a:spLocks/>
              </p:cNvSpPr>
              <p:nvPr userDrawn="1"/>
            </p:nvSpPr>
            <p:spPr bwMode="auto">
              <a:xfrm>
                <a:off x="4361" y="1422"/>
                <a:ext cx="10" cy="5"/>
              </a:xfrm>
              <a:custGeom>
                <a:avLst/>
                <a:gdLst>
                  <a:gd name="T0" fmla="*/ 1 w 2"/>
                  <a:gd name="T1" fmla="*/ 1 h 1"/>
                  <a:gd name="T2" fmla="*/ 2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1" y="0"/>
                      <a:pt x="2" y="0"/>
                    </a:cubicBezTo>
                    <a:cubicBezTo>
                      <a:pt x="1" y="0"/>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47" name="Freeform 68">
                <a:extLst>
                  <a:ext uri="{FF2B5EF4-FFF2-40B4-BE49-F238E27FC236}">
                    <a16:creationId xmlns:a16="http://schemas.microsoft.com/office/drawing/2014/main" id="{6746B50B-59B9-4B53-A1CA-A809DCD91C66}"/>
                  </a:ext>
                </a:extLst>
              </p:cNvPr>
              <p:cNvSpPr>
                <a:spLocks/>
              </p:cNvSpPr>
              <p:nvPr userDrawn="1"/>
            </p:nvSpPr>
            <p:spPr bwMode="auto">
              <a:xfrm>
                <a:off x="4291" y="1422"/>
                <a:ext cx="15" cy="10"/>
              </a:xfrm>
              <a:custGeom>
                <a:avLst/>
                <a:gdLst>
                  <a:gd name="T0" fmla="*/ 0 w 3"/>
                  <a:gd name="T1" fmla="*/ 1 h 2"/>
                  <a:gd name="T2" fmla="*/ 3 w 3"/>
                  <a:gd name="T3" fmla="*/ 1 h 2"/>
                  <a:gd name="T4" fmla="*/ 2 w 3"/>
                  <a:gd name="T5" fmla="*/ 1 h 2"/>
                  <a:gd name="T6" fmla="*/ 0 w 3"/>
                  <a:gd name="T7" fmla="*/ 1 h 2"/>
                </a:gdLst>
                <a:ahLst/>
                <a:cxnLst>
                  <a:cxn ang="0">
                    <a:pos x="T0" y="T1"/>
                  </a:cxn>
                  <a:cxn ang="0">
                    <a:pos x="T2" y="T3"/>
                  </a:cxn>
                  <a:cxn ang="0">
                    <a:pos x="T4" y="T5"/>
                  </a:cxn>
                  <a:cxn ang="0">
                    <a:pos x="T6" y="T7"/>
                  </a:cxn>
                </a:cxnLst>
                <a:rect l="0" t="0" r="r" b="b"/>
                <a:pathLst>
                  <a:path w="3" h="2">
                    <a:moveTo>
                      <a:pt x="0" y="1"/>
                    </a:moveTo>
                    <a:cubicBezTo>
                      <a:pt x="0" y="2"/>
                      <a:pt x="1" y="1"/>
                      <a:pt x="3" y="1"/>
                    </a:cubicBezTo>
                    <a:cubicBezTo>
                      <a:pt x="3" y="1"/>
                      <a:pt x="3" y="1"/>
                      <a:pt x="2"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48" name="Freeform 69">
                <a:extLst>
                  <a:ext uri="{FF2B5EF4-FFF2-40B4-BE49-F238E27FC236}">
                    <a16:creationId xmlns:a16="http://schemas.microsoft.com/office/drawing/2014/main" id="{4AA451E3-B6B3-46F1-B697-8AFB4A7CF62E}"/>
                  </a:ext>
                </a:extLst>
              </p:cNvPr>
              <p:cNvSpPr>
                <a:spLocks/>
              </p:cNvSpPr>
              <p:nvPr userDrawn="1"/>
            </p:nvSpPr>
            <p:spPr bwMode="auto">
              <a:xfrm>
                <a:off x="4306" y="1422"/>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49" name="Freeform 70">
                <a:extLst>
                  <a:ext uri="{FF2B5EF4-FFF2-40B4-BE49-F238E27FC236}">
                    <a16:creationId xmlns:a16="http://schemas.microsoft.com/office/drawing/2014/main" id="{5087AB8B-0C7C-47F0-8FC7-57C922442698}"/>
                  </a:ext>
                </a:extLst>
              </p:cNvPr>
              <p:cNvSpPr>
                <a:spLocks/>
              </p:cNvSpPr>
              <p:nvPr userDrawn="1"/>
            </p:nvSpPr>
            <p:spPr bwMode="auto">
              <a:xfrm>
                <a:off x="4207" y="1412"/>
                <a:ext cx="25" cy="10"/>
              </a:xfrm>
              <a:custGeom>
                <a:avLst/>
                <a:gdLst>
                  <a:gd name="T0" fmla="*/ 4 w 5"/>
                  <a:gd name="T1" fmla="*/ 2 h 2"/>
                  <a:gd name="T2" fmla="*/ 4 w 5"/>
                  <a:gd name="T3" fmla="*/ 1 h 2"/>
                  <a:gd name="T4" fmla="*/ 4 w 5"/>
                  <a:gd name="T5" fmla="*/ 2 h 2"/>
                </a:gdLst>
                <a:ahLst/>
                <a:cxnLst>
                  <a:cxn ang="0">
                    <a:pos x="T0" y="T1"/>
                  </a:cxn>
                  <a:cxn ang="0">
                    <a:pos x="T2" y="T3"/>
                  </a:cxn>
                  <a:cxn ang="0">
                    <a:pos x="T4" y="T5"/>
                  </a:cxn>
                </a:cxnLst>
                <a:rect l="0" t="0" r="r" b="b"/>
                <a:pathLst>
                  <a:path w="5" h="2">
                    <a:moveTo>
                      <a:pt x="4" y="2"/>
                    </a:moveTo>
                    <a:cubicBezTo>
                      <a:pt x="4" y="2"/>
                      <a:pt x="4" y="1"/>
                      <a:pt x="4" y="1"/>
                    </a:cubicBezTo>
                    <a:cubicBezTo>
                      <a:pt x="5" y="0"/>
                      <a:pt x="0"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50" name="Freeform 71">
                <a:extLst>
                  <a:ext uri="{FF2B5EF4-FFF2-40B4-BE49-F238E27FC236}">
                    <a16:creationId xmlns:a16="http://schemas.microsoft.com/office/drawing/2014/main" id="{5B65F423-9868-4835-A5BC-50D9818F657B}"/>
                  </a:ext>
                </a:extLst>
              </p:cNvPr>
              <p:cNvSpPr>
                <a:spLocks/>
              </p:cNvSpPr>
              <p:nvPr userDrawn="1"/>
            </p:nvSpPr>
            <p:spPr bwMode="auto">
              <a:xfrm>
                <a:off x="4291" y="1437"/>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51" name="Freeform 72">
                <a:extLst>
                  <a:ext uri="{FF2B5EF4-FFF2-40B4-BE49-F238E27FC236}">
                    <a16:creationId xmlns:a16="http://schemas.microsoft.com/office/drawing/2014/main" id="{E7E5DE83-CC32-41E3-B509-D343B439D340}"/>
                  </a:ext>
                </a:extLst>
              </p:cNvPr>
              <p:cNvSpPr>
                <a:spLocks/>
              </p:cNvSpPr>
              <p:nvPr userDrawn="1"/>
            </p:nvSpPr>
            <p:spPr bwMode="auto">
              <a:xfrm>
                <a:off x="4246" y="1437"/>
                <a:ext cx="15" cy="5"/>
              </a:xfrm>
              <a:custGeom>
                <a:avLst/>
                <a:gdLst>
                  <a:gd name="T0" fmla="*/ 0 w 3"/>
                  <a:gd name="T1" fmla="*/ 1 h 1"/>
                  <a:gd name="T2" fmla="*/ 2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2" y="1"/>
                      <a:pt x="2" y="1"/>
                      <a:pt x="2" y="1"/>
                    </a:cubicBezTo>
                    <a:cubicBezTo>
                      <a:pt x="2" y="1"/>
                      <a:pt x="2" y="1"/>
                      <a:pt x="3"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52" name="Freeform 73">
                <a:extLst>
                  <a:ext uri="{FF2B5EF4-FFF2-40B4-BE49-F238E27FC236}">
                    <a16:creationId xmlns:a16="http://schemas.microsoft.com/office/drawing/2014/main" id="{EB143C93-34F5-432D-9394-01409922C9D2}"/>
                  </a:ext>
                </a:extLst>
              </p:cNvPr>
              <p:cNvSpPr>
                <a:spLocks/>
              </p:cNvSpPr>
              <p:nvPr userDrawn="1"/>
            </p:nvSpPr>
            <p:spPr bwMode="auto">
              <a:xfrm>
                <a:off x="4261" y="143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53" name="Freeform 74">
                <a:extLst>
                  <a:ext uri="{FF2B5EF4-FFF2-40B4-BE49-F238E27FC236}">
                    <a16:creationId xmlns:a16="http://schemas.microsoft.com/office/drawing/2014/main" id="{A96F549A-FB45-41A6-BDB3-5AE78FA87E23}"/>
                  </a:ext>
                </a:extLst>
              </p:cNvPr>
              <p:cNvSpPr>
                <a:spLocks/>
              </p:cNvSpPr>
              <p:nvPr userDrawn="1"/>
            </p:nvSpPr>
            <p:spPr bwMode="auto">
              <a:xfrm>
                <a:off x="4271" y="1442"/>
                <a:ext cx="15" cy="0"/>
              </a:xfrm>
              <a:custGeom>
                <a:avLst/>
                <a:gdLst>
                  <a:gd name="T0" fmla="*/ 15 w 15"/>
                  <a:gd name="T1" fmla="*/ 10 w 15"/>
                  <a:gd name="T2" fmla="*/ 0 w 15"/>
                  <a:gd name="T3" fmla="*/ 15 w 15"/>
                </a:gdLst>
                <a:ahLst/>
                <a:cxnLst>
                  <a:cxn ang="0">
                    <a:pos x="T0" y="0"/>
                  </a:cxn>
                  <a:cxn ang="0">
                    <a:pos x="T1" y="0"/>
                  </a:cxn>
                  <a:cxn ang="0">
                    <a:pos x="T2" y="0"/>
                  </a:cxn>
                  <a:cxn ang="0">
                    <a:pos x="T3" y="0"/>
                  </a:cxn>
                </a:cxnLst>
                <a:rect l="0" t="0" r="r" b="b"/>
                <a:pathLst>
                  <a:path w="15">
                    <a:moveTo>
                      <a:pt x="15" y="0"/>
                    </a:moveTo>
                    <a:lnTo>
                      <a:pt x="10" y="0"/>
                    </a:lnTo>
                    <a:lnTo>
                      <a:pt x="0" y="0"/>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54" name="Freeform 75">
                <a:extLst>
                  <a:ext uri="{FF2B5EF4-FFF2-40B4-BE49-F238E27FC236}">
                    <a16:creationId xmlns:a16="http://schemas.microsoft.com/office/drawing/2014/main" id="{30DBA053-3D24-43DD-A107-821494908E0B}"/>
                  </a:ext>
                </a:extLst>
              </p:cNvPr>
              <p:cNvSpPr>
                <a:spLocks/>
              </p:cNvSpPr>
              <p:nvPr userDrawn="1"/>
            </p:nvSpPr>
            <p:spPr bwMode="auto">
              <a:xfrm>
                <a:off x="4122" y="1422"/>
                <a:ext cx="15" cy="5"/>
              </a:xfrm>
              <a:custGeom>
                <a:avLst/>
                <a:gdLst>
                  <a:gd name="T0" fmla="*/ 2 w 3"/>
                  <a:gd name="T1" fmla="*/ 1 h 1"/>
                  <a:gd name="T2" fmla="*/ 0 w 3"/>
                  <a:gd name="T3" fmla="*/ 0 h 1"/>
                  <a:gd name="T4" fmla="*/ 1 w 3"/>
                  <a:gd name="T5" fmla="*/ 1 h 1"/>
                  <a:gd name="T6" fmla="*/ 2 w 3"/>
                  <a:gd name="T7" fmla="*/ 1 h 1"/>
                </a:gdLst>
                <a:ahLst/>
                <a:cxnLst>
                  <a:cxn ang="0">
                    <a:pos x="T0" y="T1"/>
                  </a:cxn>
                  <a:cxn ang="0">
                    <a:pos x="T2" y="T3"/>
                  </a:cxn>
                  <a:cxn ang="0">
                    <a:pos x="T4" y="T5"/>
                  </a:cxn>
                  <a:cxn ang="0">
                    <a:pos x="T6" y="T7"/>
                  </a:cxn>
                </a:cxnLst>
                <a:rect l="0" t="0" r="r" b="b"/>
                <a:pathLst>
                  <a:path w="3" h="1">
                    <a:moveTo>
                      <a:pt x="2" y="1"/>
                    </a:moveTo>
                    <a:cubicBezTo>
                      <a:pt x="0" y="0"/>
                      <a:pt x="0" y="0"/>
                      <a:pt x="0" y="0"/>
                    </a:cubicBezTo>
                    <a:cubicBezTo>
                      <a:pt x="0" y="0"/>
                      <a:pt x="0" y="1"/>
                      <a:pt x="1" y="1"/>
                    </a:cubicBezTo>
                    <a:cubicBezTo>
                      <a:pt x="2"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55" name="Freeform 76">
                <a:extLst>
                  <a:ext uri="{FF2B5EF4-FFF2-40B4-BE49-F238E27FC236}">
                    <a16:creationId xmlns:a16="http://schemas.microsoft.com/office/drawing/2014/main" id="{93BC1831-2DE2-4D77-A483-2152E90EF7C7}"/>
                  </a:ext>
                </a:extLst>
              </p:cNvPr>
              <p:cNvSpPr>
                <a:spLocks/>
              </p:cNvSpPr>
              <p:nvPr userDrawn="1"/>
            </p:nvSpPr>
            <p:spPr bwMode="auto">
              <a:xfrm>
                <a:off x="4162" y="144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56" name="Freeform 77">
                <a:extLst>
                  <a:ext uri="{FF2B5EF4-FFF2-40B4-BE49-F238E27FC236}">
                    <a16:creationId xmlns:a16="http://schemas.microsoft.com/office/drawing/2014/main" id="{65D544B4-246B-470C-86B2-2BBA6678E3DD}"/>
                  </a:ext>
                </a:extLst>
              </p:cNvPr>
              <p:cNvSpPr>
                <a:spLocks/>
              </p:cNvSpPr>
              <p:nvPr userDrawn="1"/>
            </p:nvSpPr>
            <p:spPr bwMode="auto">
              <a:xfrm>
                <a:off x="4112" y="1437"/>
                <a:ext cx="30" cy="5"/>
              </a:xfrm>
              <a:custGeom>
                <a:avLst/>
                <a:gdLst>
                  <a:gd name="T0" fmla="*/ 4 w 6"/>
                  <a:gd name="T1" fmla="*/ 0 h 1"/>
                  <a:gd name="T2" fmla="*/ 3 w 6"/>
                  <a:gd name="T3" fmla="*/ 1 h 1"/>
                  <a:gd name="T4" fmla="*/ 4 w 6"/>
                  <a:gd name="T5" fmla="*/ 0 h 1"/>
                </a:gdLst>
                <a:ahLst/>
                <a:cxnLst>
                  <a:cxn ang="0">
                    <a:pos x="T0" y="T1"/>
                  </a:cxn>
                  <a:cxn ang="0">
                    <a:pos x="T2" y="T3"/>
                  </a:cxn>
                  <a:cxn ang="0">
                    <a:pos x="T4" y="T5"/>
                  </a:cxn>
                </a:cxnLst>
                <a:rect l="0" t="0" r="r" b="b"/>
                <a:pathLst>
                  <a:path w="6" h="1">
                    <a:moveTo>
                      <a:pt x="4" y="0"/>
                    </a:moveTo>
                    <a:cubicBezTo>
                      <a:pt x="4" y="1"/>
                      <a:pt x="0" y="0"/>
                      <a:pt x="3" y="1"/>
                    </a:cubicBezTo>
                    <a:cubicBezTo>
                      <a:pt x="4" y="1"/>
                      <a:pt x="6"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57" name="Freeform 78">
                <a:extLst>
                  <a:ext uri="{FF2B5EF4-FFF2-40B4-BE49-F238E27FC236}">
                    <a16:creationId xmlns:a16="http://schemas.microsoft.com/office/drawing/2014/main" id="{ECA7C592-4D87-4EF4-A500-FF918B25FBA3}"/>
                  </a:ext>
                </a:extLst>
              </p:cNvPr>
              <p:cNvSpPr>
                <a:spLocks/>
              </p:cNvSpPr>
              <p:nvPr userDrawn="1"/>
            </p:nvSpPr>
            <p:spPr bwMode="auto">
              <a:xfrm>
                <a:off x="3968" y="1392"/>
                <a:ext cx="5" cy="10"/>
              </a:xfrm>
              <a:custGeom>
                <a:avLst/>
                <a:gdLst>
                  <a:gd name="T0" fmla="*/ 0 w 5"/>
                  <a:gd name="T1" fmla="*/ 10 h 10"/>
                  <a:gd name="T2" fmla="*/ 5 w 5"/>
                  <a:gd name="T3" fmla="*/ 5 h 10"/>
                  <a:gd name="T4" fmla="*/ 0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5"/>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58" name="Freeform 79">
                <a:extLst>
                  <a:ext uri="{FF2B5EF4-FFF2-40B4-BE49-F238E27FC236}">
                    <a16:creationId xmlns:a16="http://schemas.microsoft.com/office/drawing/2014/main" id="{DEF86140-D8F2-4E92-905E-37E4886D5A66}"/>
                  </a:ext>
                </a:extLst>
              </p:cNvPr>
              <p:cNvSpPr>
                <a:spLocks/>
              </p:cNvSpPr>
              <p:nvPr userDrawn="1"/>
            </p:nvSpPr>
            <p:spPr bwMode="auto">
              <a:xfrm>
                <a:off x="3819" y="1462"/>
                <a:ext cx="24" cy="5"/>
              </a:xfrm>
              <a:custGeom>
                <a:avLst/>
                <a:gdLst>
                  <a:gd name="T0" fmla="*/ 1 w 5"/>
                  <a:gd name="T1" fmla="*/ 1 h 1"/>
                  <a:gd name="T2" fmla="*/ 5 w 5"/>
                  <a:gd name="T3" fmla="*/ 0 h 1"/>
                  <a:gd name="T4" fmla="*/ 4 w 5"/>
                  <a:gd name="T5" fmla="*/ 0 h 1"/>
                  <a:gd name="T6" fmla="*/ 3 w 5"/>
                  <a:gd name="T7" fmla="*/ 0 h 1"/>
                  <a:gd name="T8" fmla="*/ 1 w 5"/>
                  <a:gd name="T9" fmla="*/ 1 h 1"/>
                </a:gdLst>
                <a:ahLst/>
                <a:cxnLst>
                  <a:cxn ang="0">
                    <a:pos x="T0" y="T1"/>
                  </a:cxn>
                  <a:cxn ang="0">
                    <a:pos x="T2" y="T3"/>
                  </a:cxn>
                  <a:cxn ang="0">
                    <a:pos x="T4" y="T5"/>
                  </a:cxn>
                  <a:cxn ang="0">
                    <a:pos x="T6" y="T7"/>
                  </a:cxn>
                  <a:cxn ang="0">
                    <a:pos x="T8" y="T9"/>
                  </a:cxn>
                </a:cxnLst>
                <a:rect l="0" t="0" r="r" b="b"/>
                <a:pathLst>
                  <a:path w="5" h="1">
                    <a:moveTo>
                      <a:pt x="1" y="1"/>
                    </a:moveTo>
                    <a:cubicBezTo>
                      <a:pt x="4" y="1"/>
                      <a:pt x="2" y="0"/>
                      <a:pt x="5" y="0"/>
                    </a:cubicBezTo>
                    <a:cubicBezTo>
                      <a:pt x="5" y="0"/>
                      <a:pt x="4" y="0"/>
                      <a:pt x="4" y="0"/>
                    </a:cubicBezTo>
                    <a:cubicBezTo>
                      <a:pt x="3" y="0"/>
                      <a:pt x="3" y="0"/>
                      <a:pt x="3"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59" name="Freeform 80">
                <a:extLst>
                  <a:ext uri="{FF2B5EF4-FFF2-40B4-BE49-F238E27FC236}">
                    <a16:creationId xmlns:a16="http://schemas.microsoft.com/office/drawing/2014/main" id="{F98B9ABD-7B5B-4318-81A7-E705316F39B8}"/>
                  </a:ext>
                </a:extLst>
              </p:cNvPr>
              <p:cNvSpPr>
                <a:spLocks/>
              </p:cNvSpPr>
              <p:nvPr userDrawn="1"/>
            </p:nvSpPr>
            <p:spPr bwMode="auto">
              <a:xfrm>
                <a:off x="3834" y="1457"/>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60" name="Freeform 81">
                <a:extLst>
                  <a:ext uri="{FF2B5EF4-FFF2-40B4-BE49-F238E27FC236}">
                    <a16:creationId xmlns:a16="http://schemas.microsoft.com/office/drawing/2014/main" id="{6CA3C4F3-85BD-48F0-AC10-88B79B6C19A9}"/>
                  </a:ext>
                </a:extLst>
              </p:cNvPr>
              <p:cNvSpPr>
                <a:spLocks/>
              </p:cNvSpPr>
              <p:nvPr userDrawn="1"/>
            </p:nvSpPr>
            <p:spPr bwMode="auto">
              <a:xfrm>
                <a:off x="4421" y="1137"/>
                <a:ext cx="0" cy="10"/>
              </a:xfrm>
              <a:custGeom>
                <a:avLst/>
                <a:gdLst>
                  <a:gd name="T0" fmla="*/ 1 h 2"/>
                  <a:gd name="T1" fmla="*/ 2 h 2"/>
                  <a:gd name="T2" fmla="*/ 1 h 2"/>
                  <a:gd name="T3" fmla="*/ 1 h 2"/>
                </a:gdLst>
                <a:ahLst/>
                <a:cxnLst>
                  <a:cxn ang="0">
                    <a:pos x="0" y="T0"/>
                  </a:cxn>
                  <a:cxn ang="0">
                    <a:pos x="0" y="T1"/>
                  </a:cxn>
                  <a:cxn ang="0">
                    <a:pos x="0" y="T2"/>
                  </a:cxn>
                  <a:cxn ang="0">
                    <a:pos x="0" y="T3"/>
                  </a:cxn>
                </a:cxnLst>
                <a:rect l="0" t="0" r="r" b="b"/>
                <a:pathLst>
                  <a:path h="2">
                    <a:moveTo>
                      <a:pt x="0" y="1"/>
                    </a:moveTo>
                    <a:cubicBezTo>
                      <a:pt x="0" y="0"/>
                      <a:pt x="0" y="2"/>
                      <a:pt x="0" y="2"/>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61" name="Freeform 82">
                <a:extLst>
                  <a:ext uri="{FF2B5EF4-FFF2-40B4-BE49-F238E27FC236}">
                    <a16:creationId xmlns:a16="http://schemas.microsoft.com/office/drawing/2014/main" id="{CE0A8360-3CCF-4F49-945C-AF0B777DD868}"/>
                  </a:ext>
                </a:extLst>
              </p:cNvPr>
              <p:cNvSpPr>
                <a:spLocks/>
              </p:cNvSpPr>
              <p:nvPr userDrawn="1"/>
            </p:nvSpPr>
            <p:spPr bwMode="auto">
              <a:xfrm>
                <a:off x="4431" y="1147"/>
                <a:ext cx="10" cy="5"/>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62" name="Freeform 83">
                <a:extLst>
                  <a:ext uri="{FF2B5EF4-FFF2-40B4-BE49-F238E27FC236}">
                    <a16:creationId xmlns:a16="http://schemas.microsoft.com/office/drawing/2014/main" id="{F4991CD9-F5E2-4A47-B01F-0BF6859D08BA}"/>
                  </a:ext>
                </a:extLst>
              </p:cNvPr>
              <p:cNvSpPr>
                <a:spLocks/>
              </p:cNvSpPr>
              <p:nvPr userDrawn="1"/>
            </p:nvSpPr>
            <p:spPr bwMode="auto">
              <a:xfrm>
                <a:off x="3585" y="1087"/>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63" name="Freeform 84">
                <a:extLst>
                  <a:ext uri="{FF2B5EF4-FFF2-40B4-BE49-F238E27FC236}">
                    <a16:creationId xmlns:a16="http://schemas.microsoft.com/office/drawing/2014/main" id="{0DDD755C-D898-4391-A9A4-6991EB467185}"/>
                  </a:ext>
                </a:extLst>
              </p:cNvPr>
              <p:cNvSpPr>
                <a:spLocks/>
              </p:cNvSpPr>
              <p:nvPr userDrawn="1"/>
            </p:nvSpPr>
            <p:spPr bwMode="auto">
              <a:xfrm>
                <a:off x="3689" y="1032"/>
                <a:ext cx="5" cy="5"/>
              </a:xfrm>
              <a:custGeom>
                <a:avLst/>
                <a:gdLst>
                  <a:gd name="T0" fmla="*/ 0 w 5"/>
                  <a:gd name="T1" fmla="*/ 0 h 5"/>
                  <a:gd name="T2" fmla="*/ 0 w 5"/>
                  <a:gd name="T3" fmla="*/ 0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0"/>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64" name="Freeform 85">
                <a:extLst>
                  <a:ext uri="{FF2B5EF4-FFF2-40B4-BE49-F238E27FC236}">
                    <a16:creationId xmlns:a16="http://schemas.microsoft.com/office/drawing/2014/main" id="{4BAE9EF5-616A-4316-B9A7-6DB46C98A242}"/>
                  </a:ext>
                </a:extLst>
              </p:cNvPr>
              <p:cNvSpPr>
                <a:spLocks/>
              </p:cNvSpPr>
              <p:nvPr userDrawn="1"/>
            </p:nvSpPr>
            <p:spPr bwMode="auto">
              <a:xfrm>
                <a:off x="3734" y="962"/>
                <a:ext cx="15" cy="10"/>
              </a:xfrm>
              <a:custGeom>
                <a:avLst/>
                <a:gdLst>
                  <a:gd name="T0" fmla="*/ 1 w 3"/>
                  <a:gd name="T1" fmla="*/ 0 h 2"/>
                  <a:gd name="T2" fmla="*/ 0 w 3"/>
                  <a:gd name="T3" fmla="*/ 2 h 2"/>
                  <a:gd name="T4" fmla="*/ 1 w 3"/>
                  <a:gd name="T5" fmla="*/ 0 h 2"/>
                </a:gdLst>
                <a:ahLst/>
                <a:cxnLst>
                  <a:cxn ang="0">
                    <a:pos x="T0" y="T1"/>
                  </a:cxn>
                  <a:cxn ang="0">
                    <a:pos x="T2" y="T3"/>
                  </a:cxn>
                  <a:cxn ang="0">
                    <a:pos x="T4" y="T5"/>
                  </a:cxn>
                </a:cxnLst>
                <a:rect l="0" t="0" r="r" b="b"/>
                <a:pathLst>
                  <a:path w="3" h="2">
                    <a:moveTo>
                      <a:pt x="1" y="0"/>
                    </a:moveTo>
                    <a:cubicBezTo>
                      <a:pt x="1" y="1"/>
                      <a:pt x="1" y="1"/>
                      <a:pt x="0" y="2"/>
                    </a:cubicBezTo>
                    <a:cubicBezTo>
                      <a:pt x="1" y="1"/>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65" name="Freeform 86">
                <a:extLst>
                  <a:ext uri="{FF2B5EF4-FFF2-40B4-BE49-F238E27FC236}">
                    <a16:creationId xmlns:a16="http://schemas.microsoft.com/office/drawing/2014/main" id="{4716DDAB-4575-4805-98E9-C05B576FA190}"/>
                  </a:ext>
                </a:extLst>
              </p:cNvPr>
              <p:cNvSpPr>
                <a:spLocks/>
              </p:cNvSpPr>
              <p:nvPr userDrawn="1"/>
            </p:nvSpPr>
            <p:spPr bwMode="auto">
              <a:xfrm>
                <a:off x="3639" y="68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66" name="Freeform 87">
                <a:extLst>
                  <a:ext uri="{FF2B5EF4-FFF2-40B4-BE49-F238E27FC236}">
                    <a16:creationId xmlns:a16="http://schemas.microsoft.com/office/drawing/2014/main" id="{F1FE30C1-92C4-43D2-943D-0536555BA10C}"/>
                  </a:ext>
                </a:extLst>
              </p:cNvPr>
              <p:cNvSpPr>
                <a:spLocks/>
              </p:cNvSpPr>
              <p:nvPr userDrawn="1"/>
            </p:nvSpPr>
            <p:spPr bwMode="auto">
              <a:xfrm>
                <a:off x="3615" y="6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67" name="Freeform 88">
                <a:extLst>
                  <a:ext uri="{FF2B5EF4-FFF2-40B4-BE49-F238E27FC236}">
                    <a16:creationId xmlns:a16="http://schemas.microsoft.com/office/drawing/2014/main" id="{8E0FE0C2-F131-4951-B16B-2C9510323DBB}"/>
                  </a:ext>
                </a:extLst>
              </p:cNvPr>
              <p:cNvSpPr>
                <a:spLocks/>
              </p:cNvSpPr>
              <p:nvPr userDrawn="1"/>
            </p:nvSpPr>
            <p:spPr bwMode="auto">
              <a:xfrm>
                <a:off x="3600" y="64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2"/>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68" name="Freeform 89">
                <a:extLst>
                  <a:ext uri="{FF2B5EF4-FFF2-40B4-BE49-F238E27FC236}">
                    <a16:creationId xmlns:a16="http://schemas.microsoft.com/office/drawing/2014/main" id="{9F08C320-248F-4177-B04A-5632FDBCC4A7}"/>
                  </a:ext>
                </a:extLst>
              </p:cNvPr>
              <p:cNvSpPr>
                <a:spLocks/>
              </p:cNvSpPr>
              <p:nvPr userDrawn="1"/>
            </p:nvSpPr>
            <p:spPr bwMode="auto">
              <a:xfrm>
                <a:off x="3600" y="628"/>
                <a:ext cx="10" cy="5"/>
              </a:xfrm>
              <a:custGeom>
                <a:avLst/>
                <a:gdLst>
                  <a:gd name="T0" fmla="*/ 1 w 2"/>
                  <a:gd name="T1" fmla="*/ 0 h 1"/>
                  <a:gd name="T2" fmla="*/ 2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2"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69" name="Freeform 90">
                <a:extLst>
                  <a:ext uri="{FF2B5EF4-FFF2-40B4-BE49-F238E27FC236}">
                    <a16:creationId xmlns:a16="http://schemas.microsoft.com/office/drawing/2014/main" id="{03FD0550-8930-4E8D-A23F-42BFEAC4DB43}"/>
                  </a:ext>
                </a:extLst>
              </p:cNvPr>
              <p:cNvSpPr>
                <a:spLocks/>
              </p:cNvSpPr>
              <p:nvPr userDrawn="1"/>
            </p:nvSpPr>
            <p:spPr bwMode="auto">
              <a:xfrm>
                <a:off x="3610" y="628"/>
                <a:ext cx="0" cy="5"/>
              </a:xfrm>
              <a:custGeom>
                <a:avLst/>
                <a:gdLst>
                  <a:gd name="T0" fmla="*/ 1 h 1"/>
                  <a:gd name="T1" fmla="*/ 1 h 1"/>
                </a:gdLst>
                <a:ahLst/>
                <a:cxnLst>
                  <a:cxn ang="0">
                    <a:pos x="0" y="T0"/>
                  </a:cxn>
                  <a:cxn ang="0">
                    <a:pos x="0" y="T1"/>
                  </a:cxn>
                </a:cxnLst>
                <a:rect l="0" t="0" r="r" b="b"/>
                <a:pathLst>
                  <a:path h="1">
                    <a:moveTo>
                      <a:pt x="0" y="1"/>
                    </a:move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70" name="Freeform 91">
                <a:extLst>
                  <a:ext uri="{FF2B5EF4-FFF2-40B4-BE49-F238E27FC236}">
                    <a16:creationId xmlns:a16="http://schemas.microsoft.com/office/drawing/2014/main" id="{90B355B7-96D6-4C82-A4C3-6292619167AD}"/>
                  </a:ext>
                </a:extLst>
              </p:cNvPr>
              <p:cNvSpPr>
                <a:spLocks/>
              </p:cNvSpPr>
              <p:nvPr userDrawn="1"/>
            </p:nvSpPr>
            <p:spPr bwMode="auto">
              <a:xfrm>
                <a:off x="3600" y="618"/>
                <a:ext cx="5" cy="5"/>
              </a:xfrm>
              <a:custGeom>
                <a:avLst/>
                <a:gdLst>
                  <a:gd name="T0" fmla="*/ 0 w 1"/>
                  <a:gd name="T1" fmla="*/ 1 h 1"/>
                  <a:gd name="T2" fmla="*/ 0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71" name="Freeform 92">
                <a:extLst>
                  <a:ext uri="{FF2B5EF4-FFF2-40B4-BE49-F238E27FC236}">
                    <a16:creationId xmlns:a16="http://schemas.microsoft.com/office/drawing/2014/main" id="{8B0944D6-2BFD-48D1-AFEF-6116BB0623F0}"/>
                  </a:ext>
                </a:extLst>
              </p:cNvPr>
              <p:cNvSpPr>
                <a:spLocks/>
              </p:cNvSpPr>
              <p:nvPr userDrawn="1"/>
            </p:nvSpPr>
            <p:spPr bwMode="auto">
              <a:xfrm>
                <a:off x="3590" y="6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72" name="Freeform 93">
                <a:extLst>
                  <a:ext uri="{FF2B5EF4-FFF2-40B4-BE49-F238E27FC236}">
                    <a16:creationId xmlns:a16="http://schemas.microsoft.com/office/drawing/2014/main" id="{01516350-DE62-447B-9634-E2A1F39C3E34}"/>
                  </a:ext>
                </a:extLst>
              </p:cNvPr>
              <p:cNvSpPr>
                <a:spLocks/>
              </p:cNvSpPr>
              <p:nvPr userDrawn="1"/>
            </p:nvSpPr>
            <p:spPr bwMode="auto">
              <a:xfrm>
                <a:off x="3590" y="623"/>
                <a:ext cx="10" cy="5"/>
              </a:xfrm>
              <a:custGeom>
                <a:avLst/>
                <a:gdLst>
                  <a:gd name="T0" fmla="*/ 2 w 2"/>
                  <a:gd name="T1" fmla="*/ 1 h 1"/>
                  <a:gd name="T2" fmla="*/ 1 w 2"/>
                  <a:gd name="T3" fmla="*/ 0 h 1"/>
                  <a:gd name="T4" fmla="*/ 1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1" y="0"/>
                      <a:pt x="0" y="1"/>
                      <a:pt x="1"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73" name="Freeform 94">
                <a:extLst>
                  <a:ext uri="{FF2B5EF4-FFF2-40B4-BE49-F238E27FC236}">
                    <a16:creationId xmlns:a16="http://schemas.microsoft.com/office/drawing/2014/main" id="{6B4C240D-B628-4463-B167-C1D354277105}"/>
                  </a:ext>
                </a:extLst>
              </p:cNvPr>
              <p:cNvSpPr>
                <a:spLocks/>
              </p:cNvSpPr>
              <p:nvPr userDrawn="1"/>
            </p:nvSpPr>
            <p:spPr bwMode="auto">
              <a:xfrm>
                <a:off x="3595" y="628"/>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1"/>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74" name="Freeform 95">
                <a:extLst>
                  <a:ext uri="{FF2B5EF4-FFF2-40B4-BE49-F238E27FC236}">
                    <a16:creationId xmlns:a16="http://schemas.microsoft.com/office/drawing/2014/main" id="{963C050C-6635-43EB-9B84-CC8331B2226A}"/>
                  </a:ext>
                </a:extLst>
              </p:cNvPr>
              <p:cNvSpPr>
                <a:spLocks/>
              </p:cNvSpPr>
              <p:nvPr userDrawn="1"/>
            </p:nvSpPr>
            <p:spPr bwMode="auto">
              <a:xfrm>
                <a:off x="3600" y="65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75" name="Freeform 96">
                <a:extLst>
                  <a:ext uri="{FF2B5EF4-FFF2-40B4-BE49-F238E27FC236}">
                    <a16:creationId xmlns:a16="http://schemas.microsoft.com/office/drawing/2014/main" id="{6E35CDE1-CB0D-4A62-89DD-097CE33D1DCC}"/>
                  </a:ext>
                </a:extLst>
              </p:cNvPr>
              <p:cNvSpPr>
                <a:spLocks/>
              </p:cNvSpPr>
              <p:nvPr userDrawn="1"/>
            </p:nvSpPr>
            <p:spPr bwMode="auto">
              <a:xfrm>
                <a:off x="3580" y="6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1" y="1"/>
                      <a:pt x="1" y="1"/>
                      <a:pt x="1" y="1"/>
                    </a:cubicBezTo>
                    <a:cubicBezTo>
                      <a:pt x="1"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76" name="Freeform 97">
                <a:extLst>
                  <a:ext uri="{FF2B5EF4-FFF2-40B4-BE49-F238E27FC236}">
                    <a16:creationId xmlns:a16="http://schemas.microsoft.com/office/drawing/2014/main" id="{36490538-0DB0-4F9B-9B8C-46066ABBEA78}"/>
                  </a:ext>
                </a:extLst>
              </p:cNvPr>
              <p:cNvSpPr>
                <a:spLocks/>
              </p:cNvSpPr>
              <p:nvPr userDrawn="1"/>
            </p:nvSpPr>
            <p:spPr bwMode="auto">
              <a:xfrm>
                <a:off x="357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77" name="Freeform 98">
                <a:extLst>
                  <a:ext uri="{FF2B5EF4-FFF2-40B4-BE49-F238E27FC236}">
                    <a16:creationId xmlns:a16="http://schemas.microsoft.com/office/drawing/2014/main" id="{CED0269F-78C0-46E2-93D8-3835F9BA3E83}"/>
                  </a:ext>
                </a:extLst>
              </p:cNvPr>
              <p:cNvSpPr>
                <a:spLocks/>
              </p:cNvSpPr>
              <p:nvPr userDrawn="1"/>
            </p:nvSpPr>
            <p:spPr bwMode="auto">
              <a:xfrm>
                <a:off x="3585" y="628"/>
                <a:ext cx="10" cy="0"/>
              </a:xfrm>
              <a:custGeom>
                <a:avLst/>
                <a:gdLst>
                  <a:gd name="T0" fmla="*/ 0 w 2"/>
                  <a:gd name="T1" fmla="*/ 1 w 2"/>
                  <a:gd name="T2" fmla="*/ 2 w 2"/>
                  <a:gd name="T3" fmla="*/ 1 w 2"/>
                  <a:gd name="T4" fmla="*/ 0 w 2"/>
                </a:gdLst>
                <a:ahLst/>
                <a:cxnLst>
                  <a:cxn ang="0">
                    <a:pos x="T0" y="0"/>
                  </a:cxn>
                  <a:cxn ang="0">
                    <a:pos x="T1" y="0"/>
                  </a:cxn>
                  <a:cxn ang="0">
                    <a:pos x="T2" y="0"/>
                  </a:cxn>
                  <a:cxn ang="0">
                    <a:pos x="T3" y="0"/>
                  </a:cxn>
                  <a:cxn ang="0">
                    <a:pos x="T4" y="0"/>
                  </a:cxn>
                </a:cxnLst>
                <a:rect l="0" t="0" r="r" b="b"/>
                <a:pathLst>
                  <a:path w="2">
                    <a:moveTo>
                      <a:pt x="0" y="0"/>
                    </a:moveTo>
                    <a:cubicBezTo>
                      <a:pt x="0" y="0"/>
                      <a:pt x="1" y="0"/>
                      <a:pt x="1" y="0"/>
                    </a:cubicBezTo>
                    <a:cubicBezTo>
                      <a:pt x="1" y="0"/>
                      <a:pt x="2" y="0"/>
                      <a:pt x="2" y="0"/>
                    </a:cubicBezTo>
                    <a:cubicBezTo>
                      <a:pt x="2"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78" name="Freeform 99">
                <a:extLst>
                  <a:ext uri="{FF2B5EF4-FFF2-40B4-BE49-F238E27FC236}">
                    <a16:creationId xmlns:a16="http://schemas.microsoft.com/office/drawing/2014/main" id="{C54E5AE7-25B0-4F4B-BE50-44B49483D600}"/>
                  </a:ext>
                </a:extLst>
              </p:cNvPr>
              <p:cNvSpPr>
                <a:spLocks/>
              </p:cNvSpPr>
              <p:nvPr userDrawn="1"/>
            </p:nvSpPr>
            <p:spPr bwMode="auto">
              <a:xfrm>
                <a:off x="3570" y="59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79" name="Freeform 100">
                <a:extLst>
                  <a:ext uri="{FF2B5EF4-FFF2-40B4-BE49-F238E27FC236}">
                    <a16:creationId xmlns:a16="http://schemas.microsoft.com/office/drawing/2014/main" id="{A7B2C1B7-E703-4B2D-AA1C-C21D03A66619}"/>
                  </a:ext>
                </a:extLst>
              </p:cNvPr>
              <p:cNvSpPr>
                <a:spLocks/>
              </p:cNvSpPr>
              <p:nvPr userDrawn="1"/>
            </p:nvSpPr>
            <p:spPr bwMode="auto">
              <a:xfrm>
                <a:off x="3555" y="578"/>
                <a:ext cx="10" cy="10"/>
              </a:xfrm>
              <a:custGeom>
                <a:avLst/>
                <a:gdLst>
                  <a:gd name="T0" fmla="*/ 1 w 2"/>
                  <a:gd name="T1" fmla="*/ 2 h 2"/>
                  <a:gd name="T2" fmla="*/ 2 w 2"/>
                  <a:gd name="T3" fmla="*/ 1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1" y="0"/>
                      <a:pt x="1" y="1"/>
                      <a:pt x="0" y="1"/>
                    </a:cubicBezTo>
                    <a:cubicBezTo>
                      <a:pt x="1"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80" name="Freeform 101">
                <a:extLst>
                  <a:ext uri="{FF2B5EF4-FFF2-40B4-BE49-F238E27FC236}">
                    <a16:creationId xmlns:a16="http://schemas.microsoft.com/office/drawing/2014/main" id="{BD4D259A-7A29-4DCF-85BB-228CC2CDFAD1}"/>
                  </a:ext>
                </a:extLst>
              </p:cNvPr>
              <p:cNvSpPr>
                <a:spLocks/>
              </p:cNvSpPr>
              <p:nvPr userDrawn="1"/>
            </p:nvSpPr>
            <p:spPr bwMode="auto">
              <a:xfrm>
                <a:off x="3550"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81" name="Freeform 102">
                <a:extLst>
                  <a:ext uri="{FF2B5EF4-FFF2-40B4-BE49-F238E27FC236}">
                    <a16:creationId xmlns:a16="http://schemas.microsoft.com/office/drawing/2014/main" id="{BE354E7F-4FC7-4CC2-9F63-FC3C3466E9E5}"/>
                  </a:ext>
                </a:extLst>
              </p:cNvPr>
              <p:cNvSpPr>
                <a:spLocks/>
              </p:cNvSpPr>
              <p:nvPr userDrawn="1"/>
            </p:nvSpPr>
            <p:spPr bwMode="auto">
              <a:xfrm>
                <a:off x="3570" y="59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82" name="Freeform 103">
                <a:extLst>
                  <a:ext uri="{FF2B5EF4-FFF2-40B4-BE49-F238E27FC236}">
                    <a16:creationId xmlns:a16="http://schemas.microsoft.com/office/drawing/2014/main" id="{1A8DCDCC-B9D8-4F20-BF8A-7AB2083D40D6}"/>
                  </a:ext>
                </a:extLst>
              </p:cNvPr>
              <p:cNvSpPr>
                <a:spLocks/>
              </p:cNvSpPr>
              <p:nvPr userDrawn="1"/>
            </p:nvSpPr>
            <p:spPr bwMode="auto">
              <a:xfrm>
                <a:off x="3565" y="5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83" name="Freeform 104">
                <a:extLst>
                  <a:ext uri="{FF2B5EF4-FFF2-40B4-BE49-F238E27FC236}">
                    <a16:creationId xmlns:a16="http://schemas.microsoft.com/office/drawing/2014/main" id="{C9E57BC2-BDA0-4391-AE38-07BE0C451188}"/>
                  </a:ext>
                </a:extLst>
              </p:cNvPr>
              <p:cNvSpPr>
                <a:spLocks/>
              </p:cNvSpPr>
              <p:nvPr userDrawn="1"/>
            </p:nvSpPr>
            <p:spPr bwMode="auto">
              <a:xfrm>
                <a:off x="3570"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84" name="Freeform 105">
                <a:extLst>
                  <a:ext uri="{FF2B5EF4-FFF2-40B4-BE49-F238E27FC236}">
                    <a16:creationId xmlns:a16="http://schemas.microsoft.com/office/drawing/2014/main" id="{0B12AFE9-9F0B-476B-8BCE-A4F0C4359ABE}"/>
                  </a:ext>
                </a:extLst>
              </p:cNvPr>
              <p:cNvSpPr>
                <a:spLocks/>
              </p:cNvSpPr>
              <p:nvPr userDrawn="1"/>
            </p:nvSpPr>
            <p:spPr bwMode="auto">
              <a:xfrm>
                <a:off x="3575" y="61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85" name="Freeform 106">
                <a:extLst>
                  <a:ext uri="{FF2B5EF4-FFF2-40B4-BE49-F238E27FC236}">
                    <a16:creationId xmlns:a16="http://schemas.microsoft.com/office/drawing/2014/main" id="{CA10F77A-E8BB-4A0D-AF28-B38BAF3D21C2}"/>
                  </a:ext>
                </a:extLst>
              </p:cNvPr>
              <p:cNvSpPr>
                <a:spLocks/>
              </p:cNvSpPr>
              <p:nvPr userDrawn="1"/>
            </p:nvSpPr>
            <p:spPr bwMode="auto">
              <a:xfrm>
                <a:off x="3570" y="60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86" name="Rectangle 107">
                <a:extLst>
                  <a:ext uri="{FF2B5EF4-FFF2-40B4-BE49-F238E27FC236}">
                    <a16:creationId xmlns:a16="http://schemas.microsoft.com/office/drawing/2014/main" id="{8DB7BAED-5DD7-4D2F-9A82-78C844388164}"/>
                  </a:ext>
                </a:extLst>
              </p:cNvPr>
              <p:cNvSpPr>
                <a:spLocks noChangeArrowheads="1"/>
              </p:cNvSpPr>
              <p:nvPr userDrawn="1"/>
            </p:nvSpPr>
            <p:spPr bwMode="auto">
              <a:xfrm>
                <a:off x="3565" y="6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87" name="Freeform 108">
                <a:extLst>
                  <a:ext uri="{FF2B5EF4-FFF2-40B4-BE49-F238E27FC236}">
                    <a16:creationId xmlns:a16="http://schemas.microsoft.com/office/drawing/2014/main" id="{712E4A69-34C5-484F-9F0F-735B913F9D8E}"/>
                  </a:ext>
                </a:extLst>
              </p:cNvPr>
              <p:cNvSpPr>
                <a:spLocks/>
              </p:cNvSpPr>
              <p:nvPr userDrawn="1"/>
            </p:nvSpPr>
            <p:spPr bwMode="auto">
              <a:xfrm>
                <a:off x="3550" y="58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88" name="Freeform 109">
                <a:extLst>
                  <a:ext uri="{FF2B5EF4-FFF2-40B4-BE49-F238E27FC236}">
                    <a16:creationId xmlns:a16="http://schemas.microsoft.com/office/drawing/2014/main" id="{54430E5E-97F8-43DF-8FCD-AFBD9CD6F11D}"/>
                  </a:ext>
                </a:extLst>
              </p:cNvPr>
              <p:cNvSpPr>
                <a:spLocks/>
              </p:cNvSpPr>
              <p:nvPr userDrawn="1"/>
            </p:nvSpPr>
            <p:spPr bwMode="auto">
              <a:xfrm>
                <a:off x="3560"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89" name="Freeform 110">
                <a:extLst>
                  <a:ext uri="{FF2B5EF4-FFF2-40B4-BE49-F238E27FC236}">
                    <a16:creationId xmlns:a16="http://schemas.microsoft.com/office/drawing/2014/main" id="{661868CD-461A-4C7B-9B49-8CE1834C265E}"/>
                  </a:ext>
                </a:extLst>
              </p:cNvPr>
              <p:cNvSpPr>
                <a:spLocks/>
              </p:cNvSpPr>
              <p:nvPr userDrawn="1"/>
            </p:nvSpPr>
            <p:spPr bwMode="auto">
              <a:xfrm>
                <a:off x="3525" y="57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90" name="Freeform 111">
                <a:extLst>
                  <a:ext uri="{FF2B5EF4-FFF2-40B4-BE49-F238E27FC236}">
                    <a16:creationId xmlns:a16="http://schemas.microsoft.com/office/drawing/2014/main" id="{557DB7D4-1CAA-44FB-AADD-CFD91F52203B}"/>
                  </a:ext>
                </a:extLst>
              </p:cNvPr>
              <p:cNvSpPr>
                <a:spLocks/>
              </p:cNvSpPr>
              <p:nvPr userDrawn="1"/>
            </p:nvSpPr>
            <p:spPr bwMode="auto">
              <a:xfrm>
                <a:off x="3555" y="59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91" name="Freeform 112">
                <a:extLst>
                  <a:ext uri="{FF2B5EF4-FFF2-40B4-BE49-F238E27FC236}">
                    <a16:creationId xmlns:a16="http://schemas.microsoft.com/office/drawing/2014/main" id="{7771B2F1-8A09-4F81-BCD4-AD1EA51E706C}"/>
                  </a:ext>
                </a:extLst>
              </p:cNvPr>
              <p:cNvSpPr>
                <a:spLocks/>
              </p:cNvSpPr>
              <p:nvPr userDrawn="1"/>
            </p:nvSpPr>
            <p:spPr bwMode="auto">
              <a:xfrm>
                <a:off x="3545" y="5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92" name="Freeform 113">
                <a:extLst>
                  <a:ext uri="{FF2B5EF4-FFF2-40B4-BE49-F238E27FC236}">
                    <a16:creationId xmlns:a16="http://schemas.microsoft.com/office/drawing/2014/main" id="{5F66A2A8-ED51-4D1F-AD17-F2E94FB143C7}"/>
                  </a:ext>
                </a:extLst>
              </p:cNvPr>
              <p:cNvSpPr>
                <a:spLocks/>
              </p:cNvSpPr>
              <p:nvPr userDrawn="1"/>
            </p:nvSpPr>
            <p:spPr bwMode="auto">
              <a:xfrm>
                <a:off x="3560"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93" name="Freeform 114">
                <a:extLst>
                  <a:ext uri="{FF2B5EF4-FFF2-40B4-BE49-F238E27FC236}">
                    <a16:creationId xmlns:a16="http://schemas.microsoft.com/office/drawing/2014/main" id="{26298DE6-BFD7-44E4-91B5-D8707E50E216}"/>
                  </a:ext>
                </a:extLst>
              </p:cNvPr>
              <p:cNvSpPr>
                <a:spLocks/>
              </p:cNvSpPr>
              <p:nvPr userDrawn="1"/>
            </p:nvSpPr>
            <p:spPr bwMode="auto">
              <a:xfrm>
                <a:off x="3560"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94" name="Freeform 115">
                <a:extLst>
                  <a:ext uri="{FF2B5EF4-FFF2-40B4-BE49-F238E27FC236}">
                    <a16:creationId xmlns:a16="http://schemas.microsoft.com/office/drawing/2014/main" id="{54727D46-5F32-4C8B-9FCC-544BA64B5DBF}"/>
                  </a:ext>
                </a:extLst>
              </p:cNvPr>
              <p:cNvSpPr>
                <a:spLocks/>
              </p:cNvSpPr>
              <p:nvPr userDrawn="1"/>
            </p:nvSpPr>
            <p:spPr bwMode="auto">
              <a:xfrm>
                <a:off x="3510" y="578"/>
                <a:ext cx="20" cy="20"/>
              </a:xfrm>
              <a:custGeom>
                <a:avLst/>
                <a:gdLst>
                  <a:gd name="T0" fmla="*/ 0 w 4"/>
                  <a:gd name="T1" fmla="*/ 4 h 4"/>
                  <a:gd name="T2" fmla="*/ 2 w 4"/>
                  <a:gd name="T3" fmla="*/ 4 h 4"/>
                  <a:gd name="T4" fmla="*/ 3 w 4"/>
                  <a:gd name="T5" fmla="*/ 0 h 4"/>
                  <a:gd name="T6" fmla="*/ 2 w 4"/>
                  <a:gd name="T7" fmla="*/ 0 h 4"/>
                  <a:gd name="T8" fmla="*/ 3 w 4"/>
                  <a:gd name="T9" fmla="*/ 2 h 4"/>
                  <a:gd name="T10" fmla="*/ 2 w 4"/>
                  <a:gd name="T11" fmla="*/ 1 h 4"/>
                  <a:gd name="T12" fmla="*/ 0 w 4"/>
                  <a:gd name="T13" fmla="*/ 3 h 4"/>
                  <a:gd name="T14" fmla="*/ 1 w 4"/>
                  <a:gd name="T15" fmla="*/ 3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cubicBezTo>
                      <a:pt x="1" y="3"/>
                      <a:pt x="2" y="3"/>
                      <a:pt x="2" y="4"/>
                    </a:cubicBezTo>
                    <a:cubicBezTo>
                      <a:pt x="3" y="4"/>
                      <a:pt x="4" y="1"/>
                      <a:pt x="3" y="0"/>
                    </a:cubicBezTo>
                    <a:cubicBezTo>
                      <a:pt x="3" y="0"/>
                      <a:pt x="3" y="0"/>
                      <a:pt x="2" y="0"/>
                    </a:cubicBezTo>
                    <a:cubicBezTo>
                      <a:pt x="2" y="1"/>
                      <a:pt x="4" y="2"/>
                      <a:pt x="3" y="2"/>
                    </a:cubicBezTo>
                    <a:cubicBezTo>
                      <a:pt x="1" y="2"/>
                      <a:pt x="2" y="2"/>
                      <a:pt x="2" y="1"/>
                    </a:cubicBezTo>
                    <a:cubicBezTo>
                      <a:pt x="2" y="2"/>
                      <a:pt x="0" y="2"/>
                      <a:pt x="0" y="3"/>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95" name="Freeform 116">
                <a:extLst>
                  <a:ext uri="{FF2B5EF4-FFF2-40B4-BE49-F238E27FC236}">
                    <a16:creationId xmlns:a16="http://schemas.microsoft.com/office/drawing/2014/main" id="{A12BEF2B-06D0-4798-B067-9EB3906191C5}"/>
                  </a:ext>
                </a:extLst>
              </p:cNvPr>
              <p:cNvSpPr>
                <a:spLocks/>
              </p:cNvSpPr>
              <p:nvPr userDrawn="1"/>
            </p:nvSpPr>
            <p:spPr bwMode="auto">
              <a:xfrm>
                <a:off x="3530" y="573"/>
                <a:ext cx="5" cy="1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0"/>
                      <a:pt x="0" y="1"/>
                      <a:pt x="0" y="1"/>
                    </a:cubicBezTo>
                    <a:cubicBezTo>
                      <a:pt x="0"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96" name="Freeform 117">
                <a:extLst>
                  <a:ext uri="{FF2B5EF4-FFF2-40B4-BE49-F238E27FC236}">
                    <a16:creationId xmlns:a16="http://schemas.microsoft.com/office/drawing/2014/main" id="{7D0A19F5-C661-446E-804E-8D1464811C46}"/>
                  </a:ext>
                </a:extLst>
              </p:cNvPr>
              <p:cNvSpPr>
                <a:spLocks/>
              </p:cNvSpPr>
              <p:nvPr userDrawn="1"/>
            </p:nvSpPr>
            <p:spPr bwMode="auto">
              <a:xfrm>
                <a:off x="3535" y="583"/>
                <a:ext cx="15" cy="10"/>
              </a:xfrm>
              <a:custGeom>
                <a:avLst/>
                <a:gdLst>
                  <a:gd name="T0" fmla="*/ 2 w 3"/>
                  <a:gd name="T1" fmla="*/ 1 h 2"/>
                  <a:gd name="T2" fmla="*/ 0 w 3"/>
                  <a:gd name="T3" fmla="*/ 2 h 2"/>
                  <a:gd name="T4" fmla="*/ 2 w 3"/>
                  <a:gd name="T5" fmla="*/ 2 h 2"/>
                  <a:gd name="T6" fmla="*/ 2 w 3"/>
                  <a:gd name="T7" fmla="*/ 1 h 2"/>
                  <a:gd name="T8" fmla="*/ 3 w 3"/>
                  <a:gd name="T9" fmla="*/ 1 h 2"/>
                  <a:gd name="T10" fmla="*/ 2 w 3"/>
                  <a:gd name="T11" fmla="*/ 0 h 2"/>
                  <a:gd name="T12" fmla="*/ 2 w 3"/>
                  <a:gd name="T13" fmla="*/ 0 h 2"/>
                  <a:gd name="T14" fmla="*/ 2 w 3"/>
                  <a:gd name="T15" fmla="*/ 0 h 2"/>
                  <a:gd name="T16" fmla="*/ 2 w 3"/>
                  <a:gd name="T17" fmla="*/ 0 h 2"/>
                  <a:gd name="T18" fmla="*/ 2 w 3"/>
                  <a:gd name="T19" fmla="*/ 0 h 2"/>
                  <a:gd name="T20" fmla="*/ 2 w 3"/>
                  <a:gd name="T21" fmla="*/ 0 h 2"/>
                  <a:gd name="T22" fmla="*/ 2 w 3"/>
                  <a:gd name="T23" fmla="*/ 1 h 2"/>
                  <a:gd name="T24" fmla="*/ 2 w 3"/>
                  <a:gd name="T25" fmla="*/ 0 h 2"/>
                  <a:gd name="T26" fmla="*/ 2 w 3"/>
                  <a:gd name="T27" fmla="*/ 0 h 2"/>
                  <a:gd name="T28" fmla="*/ 2 w 3"/>
                  <a:gd name="T29" fmla="*/ 0 h 2"/>
                  <a:gd name="T30" fmla="*/ 0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0" y="1"/>
                      <a:pt x="0" y="2"/>
                    </a:cubicBezTo>
                    <a:cubicBezTo>
                      <a:pt x="1" y="2"/>
                      <a:pt x="1" y="2"/>
                      <a:pt x="2" y="2"/>
                    </a:cubicBezTo>
                    <a:cubicBezTo>
                      <a:pt x="0" y="1"/>
                      <a:pt x="3" y="2"/>
                      <a:pt x="2" y="1"/>
                    </a:cubicBezTo>
                    <a:cubicBezTo>
                      <a:pt x="2" y="1"/>
                      <a:pt x="2" y="1"/>
                      <a:pt x="3" y="1"/>
                    </a:cubicBezTo>
                    <a:cubicBezTo>
                      <a:pt x="2" y="1"/>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1"/>
                    </a:cubicBezTo>
                    <a:cubicBezTo>
                      <a:pt x="1" y="0"/>
                      <a:pt x="2" y="0"/>
                      <a:pt x="2" y="0"/>
                    </a:cubicBezTo>
                    <a:cubicBezTo>
                      <a:pt x="2" y="0"/>
                      <a:pt x="2" y="0"/>
                      <a:pt x="2" y="0"/>
                    </a:cubicBezTo>
                    <a:cubicBezTo>
                      <a:pt x="2" y="0"/>
                      <a:pt x="2" y="0"/>
                      <a:pt x="2" y="0"/>
                    </a:cubicBezTo>
                    <a:cubicBezTo>
                      <a:pt x="0" y="0"/>
                      <a:pt x="0" y="0"/>
                      <a:pt x="0" y="0"/>
                    </a:cubicBezTo>
                    <a:cubicBezTo>
                      <a:pt x="1"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97" name="Freeform 118">
                <a:extLst>
                  <a:ext uri="{FF2B5EF4-FFF2-40B4-BE49-F238E27FC236}">
                    <a16:creationId xmlns:a16="http://schemas.microsoft.com/office/drawing/2014/main" id="{27B87D9A-8330-4102-AF48-9C3276D287C1}"/>
                  </a:ext>
                </a:extLst>
              </p:cNvPr>
              <p:cNvSpPr>
                <a:spLocks/>
              </p:cNvSpPr>
              <p:nvPr userDrawn="1"/>
            </p:nvSpPr>
            <p:spPr bwMode="auto">
              <a:xfrm>
                <a:off x="3565" y="62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98" name="Freeform 119">
                <a:extLst>
                  <a:ext uri="{FF2B5EF4-FFF2-40B4-BE49-F238E27FC236}">
                    <a16:creationId xmlns:a16="http://schemas.microsoft.com/office/drawing/2014/main" id="{FD28E956-C68E-4323-88E2-AF88A41749B2}"/>
                  </a:ext>
                </a:extLst>
              </p:cNvPr>
              <p:cNvSpPr>
                <a:spLocks/>
              </p:cNvSpPr>
              <p:nvPr userDrawn="1"/>
            </p:nvSpPr>
            <p:spPr bwMode="auto">
              <a:xfrm>
                <a:off x="3565" y="613"/>
                <a:ext cx="5" cy="10"/>
              </a:xfrm>
              <a:custGeom>
                <a:avLst/>
                <a:gdLst>
                  <a:gd name="T0" fmla="*/ 0 w 1"/>
                  <a:gd name="T1" fmla="*/ 2 h 2"/>
                  <a:gd name="T2" fmla="*/ 0 w 1"/>
                  <a:gd name="T3" fmla="*/ 2 h 2"/>
                  <a:gd name="T4" fmla="*/ 0 w 1"/>
                  <a:gd name="T5" fmla="*/ 2 h 2"/>
                  <a:gd name="T6" fmla="*/ 1 w 1"/>
                  <a:gd name="T7" fmla="*/ 2 h 2"/>
                  <a:gd name="T8" fmla="*/ 1 w 1"/>
                  <a:gd name="T9" fmla="*/ 2 h 2"/>
                  <a:gd name="T10" fmla="*/ 0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1" y="2"/>
                      <a:pt x="0" y="2"/>
                      <a:pt x="0" y="2"/>
                    </a:cubicBezTo>
                    <a:cubicBezTo>
                      <a:pt x="0" y="2"/>
                      <a:pt x="1" y="2"/>
                      <a:pt x="1" y="2"/>
                    </a:cubicBezTo>
                    <a:cubicBezTo>
                      <a:pt x="1" y="2"/>
                      <a:pt x="1" y="2"/>
                      <a:pt x="1" y="2"/>
                    </a:cubicBez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99" name="Freeform 120">
                <a:extLst>
                  <a:ext uri="{FF2B5EF4-FFF2-40B4-BE49-F238E27FC236}">
                    <a16:creationId xmlns:a16="http://schemas.microsoft.com/office/drawing/2014/main" id="{935C4043-D52D-48FA-8280-C370FC33334A}"/>
                  </a:ext>
                </a:extLst>
              </p:cNvPr>
              <p:cNvSpPr>
                <a:spLocks/>
              </p:cNvSpPr>
              <p:nvPr userDrawn="1"/>
            </p:nvSpPr>
            <p:spPr bwMode="auto">
              <a:xfrm>
                <a:off x="3550" y="603"/>
                <a:ext cx="5" cy="5"/>
              </a:xfrm>
              <a:custGeom>
                <a:avLst/>
                <a:gdLst>
                  <a:gd name="T0" fmla="*/ 1 w 1"/>
                  <a:gd name="T1" fmla="*/ 0 h 1"/>
                  <a:gd name="T2" fmla="*/ 0 w 1"/>
                  <a:gd name="T3" fmla="*/ 0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0" y="0"/>
                      <a:pt x="0"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00" name="Freeform 121">
                <a:extLst>
                  <a:ext uri="{FF2B5EF4-FFF2-40B4-BE49-F238E27FC236}">
                    <a16:creationId xmlns:a16="http://schemas.microsoft.com/office/drawing/2014/main" id="{B5B5269C-BA71-42D6-BB91-B46EC2E4B517}"/>
                  </a:ext>
                </a:extLst>
              </p:cNvPr>
              <p:cNvSpPr>
                <a:spLocks/>
              </p:cNvSpPr>
              <p:nvPr userDrawn="1"/>
            </p:nvSpPr>
            <p:spPr bwMode="auto">
              <a:xfrm>
                <a:off x="3525" y="57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01" name="Freeform 122">
                <a:extLst>
                  <a:ext uri="{FF2B5EF4-FFF2-40B4-BE49-F238E27FC236}">
                    <a16:creationId xmlns:a16="http://schemas.microsoft.com/office/drawing/2014/main" id="{216AE0FB-661C-4721-A084-4FE40C76BCD1}"/>
                  </a:ext>
                </a:extLst>
              </p:cNvPr>
              <p:cNvSpPr>
                <a:spLocks/>
              </p:cNvSpPr>
              <p:nvPr userDrawn="1"/>
            </p:nvSpPr>
            <p:spPr bwMode="auto">
              <a:xfrm>
                <a:off x="3515" y="5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02" name="Freeform 123">
                <a:extLst>
                  <a:ext uri="{FF2B5EF4-FFF2-40B4-BE49-F238E27FC236}">
                    <a16:creationId xmlns:a16="http://schemas.microsoft.com/office/drawing/2014/main" id="{916D6BB1-9475-492C-8E92-8623B6F0F3D2}"/>
                  </a:ext>
                </a:extLst>
              </p:cNvPr>
              <p:cNvSpPr>
                <a:spLocks/>
              </p:cNvSpPr>
              <p:nvPr userDrawn="1"/>
            </p:nvSpPr>
            <p:spPr bwMode="auto">
              <a:xfrm>
                <a:off x="3416" y="88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03" name="Freeform 124">
                <a:extLst>
                  <a:ext uri="{FF2B5EF4-FFF2-40B4-BE49-F238E27FC236}">
                    <a16:creationId xmlns:a16="http://schemas.microsoft.com/office/drawing/2014/main" id="{109F8CEE-587F-471C-A541-19F41C461C9B}"/>
                  </a:ext>
                </a:extLst>
              </p:cNvPr>
              <p:cNvSpPr>
                <a:spLocks/>
              </p:cNvSpPr>
              <p:nvPr userDrawn="1"/>
            </p:nvSpPr>
            <p:spPr bwMode="auto">
              <a:xfrm>
                <a:off x="3406" y="8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04" name="Freeform 125">
                <a:extLst>
                  <a:ext uri="{FF2B5EF4-FFF2-40B4-BE49-F238E27FC236}">
                    <a16:creationId xmlns:a16="http://schemas.microsoft.com/office/drawing/2014/main" id="{D0DCB736-1F61-4C91-B8F8-06DBF88585F1}"/>
                  </a:ext>
                </a:extLst>
              </p:cNvPr>
              <p:cNvSpPr>
                <a:spLocks/>
              </p:cNvSpPr>
              <p:nvPr userDrawn="1"/>
            </p:nvSpPr>
            <p:spPr bwMode="auto">
              <a:xfrm>
                <a:off x="3311" y="653"/>
                <a:ext cx="10" cy="5"/>
              </a:xfrm>
              <a:custGeom>
                <a:avLst/>
                <a:gdLst>
                  <a:gd name="T0" fmla="*/ 2 w 2"/>
                  <a:gd name="T1" fmla="*/ 0 h 1"/>
                  <a:gd name="T2" fmla="*/ 1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0"/>
                      <a:pt x="1" y="1"/>
                    </a:cubicBezTo>
                    <a:cubicBezTo>
                      <a:pt x="1" y="1"/>
                      <a:pt x="1" y="1"/>
                      <a:pt x="1" y="1"/>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05" name="Freeform 126">
                <a:extLst>
                  <a:ext uri="{FF2B5EF4-FFF2-40B4-BE49-F238E27FC236}">
                    <a16:creationId xmlns:a16="http://schemas.microsoft.com/office/drawing/2014/main" id="{2B46F66F-F3CB-46FE-8C4A-4AD75173BEBC}"/>
                  </a:ext>
                </a:extLst>
              </p:cNvPr>
              <p:cNvSpPr>
                <a:spLocks/>
              </p:cNvSpPr>
              <p:nvPr userDrawn="1"/>
            </p:nvSpPr>
            <p:spPr bwMode="auto">
              <a:xfrm>
                <a:off x="3336" y="7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06" name="Freeform 127">
                <a:extLst>
                  <a:ext uri="{FF2B5EF4-FFF2-40B4-BE49-F238E27FC236}">
                    <a16:creationId xmlns:a16="http://schemas.microsoft.com/office/drawing/2014/main" id="{29909265-9740-4ACA-9DAF-49F29CFE710E}"/>
                  </a:ext>
                </a:extLst>
              </p:cNvPr>
              <p:cNvSpPr>
                <a:spLocks/>
              </p:cNvSpPr>
              <p:nvPr userDrawn="1"/>
            </p:nvSpPr>
            <p:spPr bwMode="auto">
              <a:xfrm>
                <a:off x="3356" y="7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07" name="Freeform 128">
                <a:extLst>
                  <a:ext uri="{FF2B5EF4-FFF2-40B4-BE49-F238E27FC236}">
                    <a16:creationId xmlns:a16="http://schemas.microsoft.com/office/drawing/2014/main" id="{BF7CA1E6-2B53-48A2-9C9E-95B515674183}"/>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08" name="Freeform 129">
                <a:extLst>
                  <a:ext uri="{FF2B5EF4-FFF2-40B4-BE49-F238E27FC236}">
                    <a16:creationId xmlns:a16="http://schemas.microsoft.com/office/drawing/2014/main" id="{30086015-6065-44CA-8610-60662C9EC754}"/>
                  </a:ext>
                </a:extLst>
              </p:cNvPr>
              <p:cNvSpPr>
                <a:spLocks/>
              </p:cNvSpPr>
              <p:nvPr userDrawn="1"/>
            </p:nvSpPr>
            <p:spPr bwMode="auto">
              <a:xfrm>
                <a:off x="3416" y="563"/>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09" name="Freeform 130">
                <a:extLst>
                  <a:ext uri="{FF2B5EF4-FFF2-40B4-BE49-F238E27FC236}">
                    <a16:creationId xmlns:a16="http://schemas.microsoft.com/office/drawing/2014/main" id="{2D19375F-8B2D-474E-A2D7-B3120F287E9F}"/>
                  </a:ext>
                </a:extLst>
              </p:cNvPr>
              <p:cNvSpPr>
                <a:spLocks/>
              </p:cNvSpPr>
              <p:nvPr userDrawn="1"/>
            </p:nvSpPr>
            <p:spPr bwMode="auto">
              <a:xfrm>
                <a:off x="3386"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10" name="Freeform 131">
                <a:extLst>
                  <a:ext uri="{FF2B5EF4-FFF2-40B4-BE49-F238E27FC236}">
                    <a16:creationId xmlns:a16="http://schemas.microsoft.com/office/drawing/2014/main" id="{AB5CB52F-D0D4-4659-93A9-20240E48EC5C}"/>
                  </a:ext>
                </a:extLst>
              </p:cNvPr>
              <p:cNvSpPr>
                <a:spLocks/>
              </p:cNvSpPr>
              <p:nvPr userDrawn="1"/>
            </p:nvSpPr>
            <p:spPr bwMode="auto">
              <a:xfrm>
                <a:off x="3406" y="563"/>
                <a:ext cx="10" cy="5"/>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1" y="1"/>
                      <a:pt x="1" y="1"/>
                    </a:cubicBezTo>
                    <a:cubicBezTo>
                      <a:pt x="1" y="0"/>
                      <a:pt x="1"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11" name="Freeform 132">
                <a:extLst>
                  <a:ext uri="{FF2B5EF4-FFF2-40B4-BE49-F238E27FC236}">
                    <a16:creationId xmlns:a16="http://schemas.microsoft.com/office/drawing/2014/main" id="{96443271-5B51-4FA2-9EC5-0749E74D37E2}"/>
                  </a:ext>
                </a:extLst>
              </p:cNvPr>
              <p:cNvSpPr>
                <a:spLocks/>
              </p:cNvSpPr>
              <p:nvPr userDrawn="1"/>
            </p:nvSpPr>
            <p:spPr bwMode="auto">
              <a:xfrm>
                <a:off x="3620" y="7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12" name="Freeform 133">
                <a:extLst>
                  <a:ext uri="{FF2B5EF4-FFF2-40B4-BE49-F238E27FC236}">
                    <a16:creationId xmlns:a16="http://schemas.microsoft.com/office/drawing/2014/main" id="{BDCCEFBA-5F5D-4D9B-8D0B-7628BDAF895A}"/>
                  </a:ext>
                </a:extLst>
              </p:cNvPr>
              <p:cNvSpPr>
                <a:spLocks/>
              </p:cNvSpPr>
              <p:nvPr userDrawn="1"/>
            </p:nvSpPr>
            <p:spPr bwMode="auto">
              <a:xfrm>
                <a:off x="3644"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13" name="Freeform 134">
                <a:extLst>
                  <a:ext uri="{FF2B5EF4-FFF2-40B4-BE49-F238E27FC236}">
                    <a16:creationId xmlns:a16="http://schemas.microsoft.com/office/drawing/2014/main" id="{6F358340-0AE6-4641-A35F-8F3A59205B5E}"/>
                  </a:ext>
                </a:extLst>
              </p:cNvPr>
              <p:cNvSpPr>
                <a:spLocks/>
              </p:cNvSpPr>
              <p:nvPr userDrawn="1"/>
            </p:nvSpPr>
            <p:spPr bwMode="auto">
              <a:xfrm>
                <a:off x="3480" y="558"/>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14" name="Freeform 135">
                <a:extLst>
                  <a:ext uri="{FF2B5EF4-FFF2-40B4-BE49-F238E27FC236}">
                    <a16:creationId xmlns:a16="http://schemas.microsoft.com/office/drawing/2014/main" id="{7713ABA8-36AE-4E96-B6F9-575489547210}"/>
                  </a:ext>
                </a:extLst>
              </p:cNvPr>
              <p:cNvSpPr>
                <a:spLocks/>
              </p:cNvSpPr>
              <p:nvPr userDrawn="1"/>
            </p:nvSpPr>
            <p:spPr bwMode="auto">
              <a:xfrm>
                <a:off x="3485" y="5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15" name="Freeform 136">
                <a:extLst>
                  <a:ext uri="{FF2B5EF4-FFF2-40B4-BE49-F238E27FC236}">
                    <a16:creationId xmlns:a16="http://schemas.microsoft.com/office/drawing/2014/main" id="{24943B5C-DCB1-42E8-A3A5-38D66BB8FDF9}"/>
                  </a:ext>
                </a:extLst>
              </p:cNvPr>
              <p:cNvSpPr>
                <a:spLocks/>
              </p:cNvSpPr>
              <p:nvPr userDrawn="1"/>
            </p:nvSpPr>
            <p:spPr bwMode="auto">
              <a:xfrm>
                <a:off x="3401"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16" name="Freeform 137">
                <a:extLst>
                  <a:ext uri="{FF2B5EF4-FFF2-40B4-BE49-F238E27FC236}">
                    <a16:creationId xmlns:a16="http://schemas.microsoft.com/office/drawing/2014/main" id="{16124E50-F09F-4BE4-AD57-8EFBFEDA7C25}"/>
                  </a:ext>
                </a:extLst>
              </p:cNvPr>
              <p:cNvSpPr>
                <a:spLocks/>
              </p:cNvSpPr>
              <p:nvPr userDrawn="1"/>
            </p:nvSpPr>
            <p:spPr bwMode="auto">
              <a:xfrm>
                <a:off x="3480" y="55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17" name="Freeform 138">
                <a:extLst>
                  <a:ext uri="{FF2B5EF4-FFF2-40B4-BE49-F238E27FC236}">
                    <a16:creationId xmlns:a16="http://schemas.microsoft.com/office/drawing/2014/main" id="{3AE8FB29-E1B9-45BE-9BF5-D2081B6A66E3}"/>
                  </a:ext>
                </a:extLst>
              </p:cNvPr>
              <p:cNvSpPr>
                <a:spLocks/>
              </p:cNvSpPr>
              <p:nvPr userDrawn="1"/>
            </p:nvSpPr>
            <p:spPr bwMode="auto">
              <a:xfrm>
                <a:off x="3485" y="5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18" name="Freeform 139">
                <a:extLst>
                  <a:ext uri="{FF2B5EF4-FFF2-40B4-BE49-F238E27FC236}">
                    <a16:creationId xmlns:a16="http://schemas.microsoft.com/office/drawing/2014/main" id="{5F19BDF8-6E0D-4A08-9748-3066DC5D7DAB}"/>
                  </a:ext>
                </a:extLst>
              </p:cNvPr>
              <p:cNvSpPr>
                <a:spLocks/>
              </p:cNvSpPr>
              <p:nvPr userDrawn="1"/>
            </p:nvSpPr>
            <p:spPr bwMode="auto">
              <a:xfrm>
                <a:off x="3480" y="5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19" name="Freeform 140">
                <a:extLst>
                  <a:ext uri="{FF2B5EF4-FFF2-40B4-BE49-F238E27FC236}">
                    <a16:creationId xmlns:a16="http://schemas.microsoft.com/office/drawing/2014/main" id="{925A839C-3ED4-4C67-8B0B-35C2239BA931}"/>
                  </a:ext>
                </a:extLst>
              </p:cNvPr>
              <p:cNvSpPr>
                <a:spLocks/>
              </p:cNvSpPr>
              <p:nvPr userDrawn="1"/>
            </p:nvSpPr>
            <p:spPr bwMode="auto">
              <a:xfrm>
                <a:off x="3575" y="9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20" name="Rectangle 141">
                <a:extLst>
                  <a:ext uri="{FF2B5EF4-FFF2-40B4-BE49-F238E27FC236}">
                    <a16:creationId xmlns:a16="http://schemas.microsoft.com/office/drawing/2014/main" id="{766E4EA1-A7DC-41F1-8839-26547FE391D9}"/>
                  </a:ext>
                </a:extLst>
              </p:cNvPr>
              <p:cNvSpPr>
                <a:spLocks noChangeArrowheads="1"/>
              </p:cNvSpPr>
              <p:nvPr userDrawn="1"/>
            </p:nvSpPr>
            <p:spPr bwMode="auto">
              <a:xfrm>
                <a:off x="3346"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21" name="Freeform 142">
                <a:extLst>
                  <a:ext uri="{FF2B5EF4-FFF2-40B4-BE49-F238E27FC236}">
                    <a16:creationId xmlns:a16="http://schemas.microsoft.com/office/drawing/2014/main" id="{266FB5CA-AE17-471F-B9F3-7EC5066FC812}"/>
                  </a:ext>
                </a:extLst>
              </p:cNvPr>
              <p:cNvSpPr>
                <a:spLocks/>
              </p:cNvSpPr>
              <p:nvPr userDrawn="1"/>
            </p:nvSpPr>
            <p:spPr bwMode="auto">
              <a:xfrm>
                <a:off x="3336"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22" name="Freeform 143">
                <a:extLst>
                  <a:ext uri="{FF2B5EF4-FFF2-40B4-BE49-F238E27FC236}">
                    <a16:creationId xmlns:a16="http://schemas.microsoft.com/office/drawing/2014/main" id="{DFE9CC49-F4E4-4DB1-85AC-7A4D171EF260}"/>
                  </a:ext>
                </a:extLst>
              </p:cNvPr>
              <p:cNvSpPr>
                <a:spLocks noEditPoints="1"/>
              </p:cNvSpPr>
              <p:nvPr userDrawn="1"/>
            </p:nvSpPr>
            <p:spPr bwMode="auto">
              <a:xfrm>
                <a:off x="3306" y="553"/>
                <a:ext cx="353" cy="424"/>
              </a:xfrm>
              <a:custGeom>
                <a:avLst/>
                <a:gdLst>
                  <a:gd name="T0" fmla="*/ 25 w 71"/>
                  <a:gd name="T1" fmla="*/ 68 h 85"/>
                  <a:gd name="T2" fmla="*/ 20 w 71"/>
                  <a:gd name="T3" fmla="*/ 65 h 85"/>
                  <a:gd name="T4" fmla="*/ 20 w 71"/>
                  <a:gd name="T5" fmla="*/ 62 h 85"/>
                  <a:gd name="T6" fmla="*/ 16 w 71"/>
                  <a:gd name="T7" fmla="*/ 60 h 85"/>
                  <a:gd name="T8" fmla="*/ 13 w 71"/>
                  <a:gd name="T9" fmla="*/ 55 h 85"/>
                  <a:gd name="T10" fmla="*/ 6 w 71"/>
                  <a:gd name="T11" fmla="*/ 49 h 85"/>
                  <a:gd name="T12" fmla="*/ 7 w 71"/>
                  <a:gd name="T13" fmla="*/ 49 h 85"/>
                  <a:gd name="T14" fmla="*/ 9 w 71"/>
                  <a:gd name="T15" fmla="*/ 47 h 85"/>
                  <a:gd name="T16" fmla="*/ 8 w 71"/>
                  <a:gd name="T17" fmla="*/ 42 h 85"/>
                  <a:gd name="T18" fmla="*/ 7 w 71"/>
                  <a:gd name="T19" fmla="*/ 37 h 85"/>
                  <a:gd name="T20" fmla="*/ 8 w 71"/>
                  <a:gd name="T21" fmla="*/ 31 h 85"/>
                  <a:gd name="T22" fmla="*/ 8 w 71"/>
                  <a:gd name="T23" fmla="*/ 27 h 85"/>
                  <a:gd name="T24" fmla="*/ 11 w 71"/>
                  <a:gd name="T25" fmla="*/ 22 h 85"/>
                  <a:gd name="T26" fmla="*/ 13 w 71"/>
                  <a:gd name="T27" fmla="*/ 22 h 85"/>
                  <a:gd name="T28" fmla="*/ 14 w 71"/>
                  <a:gd name="T29" fmla="*/ 17 h 85"/>
                  <a:gd name="T30" fmla="*/ 16 w 71"/>
                  <a:gd name="T31" fmla="*/ 14 h 85"/>
                  <a:gd name="T32" fmla="*/ 19 w 71"/>
                  <a:gd name="T33" fmla="*/ 9 h 85"/>
                  <a:gd name="T34" fmla="*/ 24 w 71"/>
                  <a:gd name="T35" fmla="*/ 8 h 85"/>
                  <a:gd name="T36" fmla="*/ 29 w 71"/>
                  <a:gd name="T37" fmla="*/ 5 h 85"/>
                  <a:gd name="T38" fmla="*/ 38 w 71"/>
                  <a:gd name="T39" fmla="*/ 4 h 85"/>
                  <a:gd name="T40" fmla="*/ 41 w 71"/>
                  <a:gd name="T41" fmla="*/ 2 h 85"/>
                  <a:gd name="T42" fmla="*/ 36 w 71"/>
                  <a:gd name="T43" fmla="*/ 2 h 85"/>
                  <a:gd name="T44" fmla="*/ 33 w 71"/>
                  <a:gd name="T45" fmla="*/ 1 h 85"/>
                  <a:gd name="T46" fmla="*/ 21 w 71"/>
                  <a:gd name="T47" fmla="*/ 3 h 85"/>
                  <a:gd name="T48" fmla="*/ 9 w 71"/>
                  <a:gd name="T49" fmla="*/ 11 h 85"/>
                  <a:gd name="T50" fmla="*/ 4 w 71"/>
                  <a:gd name="T51" fmla="*/ 19 h 85"/>
                  <a:gd name="T52" fmla="*/ 2 w 71"/>
                  <a:gd name="T53" fmla="*/ 21 h 85"/>
                  <a:gd name="T54" fmla="*/ 3 w 71"/>
                  <a:gd name="T55" fmla="*/ 26 h 85"/>
                  <a:gd name="T56" fmla="*/ 2 w 71"/>
                  <a:gd name="T57" fmla="*/ 32 h 85"/>
                  <a:gd name="T58" fmla="*/ 2 w 71"/>
                  <a:gd name="T59" fmla="*/ 47 h 85"/>
                  <a:gd name="T60" fmla="*/ 4 w 71"/>
                  <a:gd name="T61" fmla="*/ 50 h 85"/>
                  <a:gd name="T62" fmla="*/ 8 w 71"/>
                  <a:gd name="T63" fmla="*/ 57 h 85"/>
                  <a:gd name="T64" fmla="*/ 9 w 71"/>
                  <a:gd name="T65" fmla="*/ 65 h 85"/>
                  <a:gd name="T66" fmla="*/ 16 w 71"/>
                  <a:gd name="T67" fmla="*/ 72 h 85"/>
                  <a:gd name="T68" fmla="*/ 24 w 71"/>
                  <a:gd name="T69" fmla="*/ 78 h 85"/>
                  <a:gd name="T70" fmla="*/ 35 w 71"/>
                  <a:gd name="T71" fmla="*/ 82 h 85"/>
                  <a:gd name="T72" fmla="*/ 46 w 71"/>
                  <a:gd name="T73" fmla="*/ 82 h 85"/>
                  <a:gd name="T74" fmla="*/ 59 w 71"/>
                  <a:gd name="T75" fmla="*/ 77 h 85"/>
                  <a:gd name="T76" fmla="*/ 62 w 71"/>
                  <a:gd name="T77" fmla="*/ 74 h 85"/>
                  <a:gd name="T78" fmla="*/ 66 w 71"/>
                  <a:gd name="T79" fmla="*/ 63 h 85"/>
                  <a:gd name="T80" fmla="*/ 71 w 71"/>
                  <a:gd name="T81" fmla="*/ 50 h 85"/>
                  <a:gd name="T82" fmla="*/ 67 w 71"/>
                  <a:gd name="T83" fmla="*/ 34 h 85"/>
                  <a:gd name="T84" fmla="*/ 63 w 71"/>
                  <a:gd name="T85" fmla="*/ 37 h 85"/>
                  <a:gd name="T86" fmla="*/ 63 w 71"/>
                  <a:gd name="T87" fmla="*/ 45 h 85"/>
                  <a:gd name="T88" fmla="*/ 63 w 71"/>
                  <a:gd name="T89" fmla="*/ 50 h 85"/>
                  <a:gd name="T90" fmla="*/ 62 w 71"/>
                  <a:gd name="T91" fmla="*/ 61 h 85"/>
                  <a:gd name="T92" fmla="*/ 61 w 71"/>
                  <a:gd name="T93" fmla="*/ 66 h 85"/>
                  <a:gd name="T94" fmla="*/ 56 w 71"/>
                  <a:gd name="T95" fmla="*/ 69 h 85"/>
                  <a:gd name="T96" fmla="*/ 53 w 71"/>
                  <a:gd name="T97" fmla="*/ 73 h 85"/>
                  <a:gd name="T98" fmla="*/ 51 w 71"/>
                  <a:gd name="T99" fmla="*/ 72 h 85"/>
                  <a:gd name="T100" fmla="*/ 46 w 71"/>
                  <a:gd name="T101" fmla="*/ 75 h 85"/>
                  <a:gd name="T102" fmla="*/ 43 w 71"/>
                  <a:gd name="T103" fmla="*/ 74 h 85"/>
                  <a:gd name="T104" fmla="*/ 39 w 71"/>
                  <a:gd name="T105" fmla="*/ 74 h 85"/>
                  <a:gd name="T106" fmla="*/ 37 w 71"/>
                  <a:gd name="T107" fmla="*/ 74 h 85"/>
                  <a:gd name="T108" fmla="*/ 29 w 71"/>
                  <a:gd name="T109" fmla="*/ 72 h 85"/>
                  <a:gd name="T110" fmla="*/ 18 w 71"/>
                  <a:gd name="T111" fmla="*/ 62 h 85"/>
                  <a:gd name="T112" fmla="*/ 31 w 71"/>
                  <a:gd name="T113" fmla="*/ 2 h 85"/>
                  <a:gd name="T114" fmla="*/ 61 w 71"/>
                  <a:gd name="T11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 h="85">
                    <a:moveTo>
                      <a:pt x="27" y="70"/>
                    </a:moveTo>
                    <a:cubicBezTo>
                      <a:pt x="27" y="69"/>
                      <a:pt x="27" y="69"/>
                      <a:pt x="27" y="69"/>
                    </a:cubicBezTo>
                    <a:cubicBezTo>
                      <a:pt x="28" y="68"/>
                      <a:pt x="29" y="69"/>
                      <a:pt x="28" y="68"/>
                    </a:cubicBezTo>
                    <a:cubicBezTo>
                      <a:pt x="27" y="70"/>
                      <a:pt x="26" y="66"/>
                      <a:pt x="24" y="68"/>
                    </a:cubicBezTo>
                    <a:cubicBezTo>
                      <a:pt x="24" y="67"/>
                      <a:pt x="24" y="67"/>
                      <a:pt x="24" y="67"/>
                    </a:cubicBezTo>
                    <a:cubicBezTo>
                      <a:pt x="24" y="68"/>
                      <a:pt x="25" y="67"/>
                      <a:pt x="25" y="68"/>
                    </a:cubicBezTo>
                    <a:cubicBezTo>
                      <a:pt x="25" y="66"/>
                      <a:pt x="23" y="69"/>
                      <a:pt x="22" y="67"/>
                    </a:cubicBezTo>
                    <a:cubicBezTo>
                      <a:pt x="22" y="67"/>
                      <a:pt x="22" y="66"/>
                      <a:pt x="22" y="66"/>
                    </a:cubicBezTo>
                    <a:cubicBezTo>
                      <a:pt x="21" y="66"/>
                      <a:pt x="21" y="66"/>
                      <a:pt x="21" y="66"/>
                    </a:cubicBezTo>
                    <a:cubicBezTo>
                      <a:pt x="21" y="66"/>
                      <a:pt x="21" y="66"/>
                      <a:pt x="22" y="66"/>
                    </a:cubicBezTo>
                    <a:cubicBezTo>
                      <a:pt x="20" y="65"/>
                      <a:pt x="20" y="65"/>
                      <a:pt x="20" y="65"/>
                    </a:cubicBezTo>
                    <a:cubicBezTo>
                      <a:pt x="20" y="65"/>
                      <a:pt x="20" y="65"/>
                      <a:pt x="20" y="65"/>
                    </a:cubicBezTo>
                    <a:cubicBezTo>
                      <a:pt x="20" y="65"/>
                      <a:pt x="19" y="65"/>
                      <a:pt x="19" y="65"/>
                    </a:cubicBezTo>
                    <a:cubicBezTo>
                      <a:pt x="19" y="64"/>
                      <a:pt x="19" y="65"/>
                      <a:pt x="19" y="65"/>
                    </a:cubicBezTo>
                    <a:cubicBezTo>
                      <a:pt x="18" y="64"/>
                      <a:pt x="18" y="64"/>
                      <a:pt x="18" y="64"/>
                    </a:cubicBezTo>
                    <a:cubicBezTo>
                      <a:pt x="18" y="64"/>
                      <a:pt x="19" y="64"/>
                      <a:pt x="20" y="64"/>
                    </a:cubicBezTo>
                    <a:cubicBezTo>
                      <a:pt x="21" y="62"/>
                      <a:pt x="19" y="64"/>
                      <a:pt x="19" y="62"/>
                    </a:cubicBezTo>
                    <a:cubicBezTo>
                      <a:pt x="20" y="62"/>
                      <a:pt x="20" y="62"/>
                      <a:pt x="20" y="62"/>
                    </a:cubicBezTo>
                    <a:cubicBezTo>
                      <a:pt x="20" y="61"/>
                      <a:pt x="19" y="61"/>
                      <a:pt x="20" y="60"/>
                    </a:cubicBezTo>
                    <a:cubicBezTo>
                      <a:pt x="19" y="60"/>
                      <a:pt x="19" y="63"/>
                      <a:pt x="18" y="62"/>
                    </a:cubicBezTo>
                    <a:cubicBezTo>
                      <a:pt x="18" y="62"/>
                      <a:pt x="18" y="62"/>
                      <a:pt x="17" y="61"/>
                    </a:cubicBezTo>
                    <a:cubicBezTo>
                      <a:pt x="18" y="61"/>
                      <a:pt x="17" y="61"/>
                      <a:pt x="17" y="60"/>
                    </a:cubicBezTo>
                    <a:cubicBezTo>
                      <a:pt x="18" y="59"/>
                      <a:pt x="18" y="59"/>
                      <a:pt x="18" y="59"/>
                    </a:cubicBezTo>
                    <a:cubicBezTo>
                      <a:pt x="17" y="59"/>
                      <a:pt x="17" y="60"/>
                      <a:pt x="16" y="60"/>
                    </a:cubicBezTo>
                    <a:cubicBezTo>
                      <a:pt x="16" y="59"/>
                      <a:pt x="16" y="58"/>
                      <a:pt x="17" y="58"/>
                    </a:cubicBezTo>
                    <a:cubicBezTo>
                      <a:pt x="17" y="57"/>
                      <a:pt x="16" y="59"/>
                      <a:pt x="15" y="58"/>
                    </a:cubicBezTo>
                    <a:cubicBezTo>
                      <a:pt x="15" y="57"/>
                      <a:pt x="14" y="57"/>
                      <a:pt x="13" y="56"/>
                    </a:cubicBezTo>
                    <a:cubicBezTo>
                      <a:pt x="13" y="55"/>
                      <a:pt x="14" y="56"/>
                      <a:pt x="14" y="55"/>
                    </a:cubicBezTo>
                    <a:cubicBezTo>
                      <a:pt x="13" y="55"/>
                      <a:pt x="13" y="55"/>
                      <a:pt x="13" y="55"/>
                    </a:cubicBezTo>
                    <a:cubicBezTo>
                      <a:pt x="13" y="55"/>
                      <a:pt x="13" y="55"/>
                      <a:pt x="13" y="55"/>
                    </a:cubicBezTo>
                    <a:cubicBezTo>
                      <a:pt x="13" y="55"/>
                      <a:pt x="12" y="55"/>
                      <a:pt x="12" y="55"/>
                    </a:cubicBezTo>
                    <a:cubicBezTo>
                      <a:pt x="10" y="55"/>
                      <a:pt x="12" y="52"/>
                      <a:pt x="11" y="52"/>
                    </a:cubicBezTo>
                    <a:cubicBezTo>
                      <a:pt x="11" y="52"/>
                      <a:pt x="11" y="52"/>
                      <a:pt x="12" y="52"/>
                    </a:cubicBezTo>
                    <a:cubicBezTo>
                      <a:pt x="10" y="51"/>
                      <a:pt x="11" y="51"/>
                      <a:pt x="9" y="50"/>
                    </a:cubicBezTo>
                    <a:cubicBezTo>
                      <a:pt x="10" y="49"/>
                      <a:pt x="10" y="49"/>
                      <a:pt x="10" y="49"/>
                    </a:cubicBezTo>
                    <a:cubicBezTo>
                      <a:pt x="9" y="50"/>
                      <a:pt x="8" y="49"/>
                      <a:pt x="6" y="49"/>
                    </a:cubicBezTo>
                    <a:cubicBezTo>
                      <a:pt x="6" y="49"/>
                      <a:pt x="6" y="49"/>
                      <a:pt x="6" y="50"/>
                    </a:cubicBezTo>
                    <a:cubicBezTo>
                      <a:pt x="5" y="49"/>
                      <a:pt x="5" y="49"/>
                      <a:pt x="5" y="49"/>
                    </a:cubicBezTo>
                    <a:cubicBezTo>
                      <a:pt x="5" y="48"/>
                      <a:pt x="5" y="48"/>
                      <a:pt x="6" y="48"/>
                    </a:cubicBezTo>
                    <a:cubicBezTo>
                      <a:pt x="6" y="48"/>
                      <a:pt x="6" y="48"/>
                      <a:pt x="5" y="48"/>
                    </a:cubicBezTo>
                    <a:cubicBezTo>
                      <a:pt x="6" y="48"/>
                      <a:pt x="6" y="48"/>
                      <a:pt x="7" y="48"/>
                    </a:cubicBezTo>
                    <a:cubicBezTo>
                      <a:pt x="7" y="48"/>
                      <a:pt x="7" y="48"/>
                      <a:pt x="7" y="49"/>
                    </a:cubicBezTo>
                    <a:cubicBezTo>
                      <a:pt x="7" y="49"/>
                      <a:pt x="8" y="49"/>
                      <a:pt x="9" y="48"/>
                    </a:cubicBezTo>
                    <a:cubicBezTo>
                      <a:pt x="9" y="48"/>
                      <a:pt x="9" y="48"/>
                      <a:pt x="9" y="48"/>
                    </a:cubicBezTo>
                    <a:cubicBezTo>
                      <a:pt x="9" y="48"/>
                      <a:pt x="9" y="48"/>
                      <a:pt x="9" y="48"/>
                    </a:cubicBezTo>
                    <a:cubicBezTo>
                      <a:pt x="9" y="48"/>
                      <a:pt x="9" y="48"/>
                      <a:pt x="8" y="48"/>
                    </a:cubicBezTo>
                    <a:cubicBezTo>
                      <a:pt x="10" y="47"/>
                      <a:pt x="10" y="47"/>
                      <a:pt x="10" y="47"/>
                    </a:cubicBezTo>
                    <a:cubicBezTo>
                      <a:pt x="9" y="47"/>
                      <a:pt x="9" y="47"/>
                      <a:pt x="9" y="47"/>
                    </a:cubicBezTo>
                    <a:cubicBezTo>
                      <a:pt x="10" y="45"/>
                      <a:pt x="10" y="45"/>
                      <a:pt x="10" y="45"/>
                    </a:cubicBezTo>
                    <a:cubicBezTo>
                      <a:pt x="8" y="45"/>
                      <a:pt x="6" y="44"/>
                      <a:pt x="5" y="42"/>
                    </a:cubicBezTo>
                    <a:cubicBezTo>
                      <a:pt x="6" y="42"/>
                      <a:pt x="7" y="42"/>
                      <a:pt x="8" y="42"/>
                    </a:cubicBezTo>
                    <a:cubicBezTo>
                      <a:pt x="7" y="42"/>
                      <a:pt x="8" y="43"/>
                      <a:pt x="8" y="44"/>
                    </a:cubicBezTo>
                    <a:cubicBezTo>
                      <a:pt x="8" y="43"/>
                      <a:pt x="9" y="43"/>
                      <a:pt x="9" y="44"/>
                    </a:cubicBezTo>
                    <a:cubicBezTo>
                      <a:pt x="8" y="42"/>
                      <a:pt x="8" y="42"/>
                      <a:pt x="8" y="42"/>
                    </a:cubicBezTo>
                    <a:cubicBezTo>
                      <a:pt x="9" y="42"/>
                      <a:pt x="8" y="42"/>
                      <a:pt x="9" y="41"/>
                    </a:cubicBezTo>
                    <a:cubicBezTo>
                      <a:pt x="7" y="42"/>
                      <a:pt x="7" y="40"/>
                      <a:pt x="7" y="39"/>
                    </a:cubicBezTo>
                    <a:cubicBezTo>
                      <a:pt x="7" y="39"/>
                      <a:pt x="8" y="39"/>
                      <a:pt x="8" y="40"/>
                    </a:cubicBezTo>
                    <a:cubicBezTo>
                      <a:pt x="9" y="39"/>
                      <a:pt x="6" y="39"/>
                      <a:pt x="7" y="38"/>
                    </a:cubicBezTo>
                    <a:cubicBezTo>
                      <a:pt x="7" y="38"/>
                      <a:pt x="7" y="38"/>
                      <a:pt x="7" y="38"/>
                    </a:cubicBezTo>
                    <a:cubicBezTo>
                      <a:pt x="6" y="38"/>
                      <a:pt x="7" y="37"/>
                      <a:pt x="7" y="37"/>
                    </a:cubicBezTo>
                    <a:cubicBezTo>
                      <a:pt x="7" y="37"/>
                      <a:pt x="7" y="37"/>
                      <a:pt x="7" y="37"/>
                    </a:cubicBezTo>
                    <a:cubicBezTo>
                      <a:pt x="8" y="36"/>
                      <a:pt x="7" y="33"/>
                      <a:pt x="6" y="32"/>
                    </a:cubicBezTo>
                    <a:cubicBezTo>
                      <a:pt x="6" y="32"/>
                      <a:pt x="8" y="33"/>
                      <a:pt x="8" y="33"/>
                    </a:cubicBezTo>
                    <a:cubicBezTo>
                      <a:pt x="8" y="33"/>
                      <a:pt x="7" y="32"/>
                      <a:pt x="6" y="31"/>
                    </a:cubicBezTo>
                    <a:cubicBezTo>
                      <a:pt x="4" y="30"/>
                      <a:pt x="3" y="29"/>
                      <a:pt x="3" y="29"/>
                    </a:cubicBezTo>
                    <a:cubicBezTo>
                      <a:pt x="4" y="30"/>
                      <a:pt x="8" y="30"/>
                      <a:pt x="8" y="31"/>
                    </a:cubicBezTo>
                    <a:cubicBezTo>
                      <a:pt x="9" y="31"/>
                      <a:pt x="9" y="30"/>
                      <a:pt x="9" y="29"/>
                    </a:cubicBezTo>
                    <a:cubicBezTo>
                      <a:pt x="8" y="30"/>
                      <a:pt x="7" y="30"/>
                      <a:pt x="6" y="29"/>
                    </a:cubicBezTo>
                    <a:cubicBezTo>
                      <a:pt x="8" y="29"/>
                      <a:pt x="7" y="29"/>
                      <a:pt x="9" y="28"/>
                    </a:cubicBezTo>
                    <a:cubicBezTo>
                      <a:pt x="8" y="28"/>
                      <a:pt x="6" y="27"/>
                      <a:pt x="7" y="27"/>
                    </a:cubicBezTo>
                    <a:cubicBezTo>
                      <a:pt x="7" y="27"/>
                      <a:pt x="9" y="27"/>
                      <a:pt x="9" y="28"/>
                    </a:cubicBezTo>
                    <a:cubicBezTo>
                      <a:pt x="9" y="28"/>
                      <a:pt x="9" y="27"/>
                      <a:pt x="8" y="27"/>
                    </a:cubicBezTo>
                    <a:cubicBezTo>
                      <a:pt x="8" y="26"/>
                      <a:pt x="7" y="26"/>
                      <a:pt x="7" y="26"/>
                    </a:cubicBezTo>
                    <a:cubicBezTo>
                      <a:pt x="8" y="26"/>
                      <a:pt x="9" y="26"/>
                      <a:pt x="10" y="26"/>
                    </a:cubicBezTo>
                    <a:cubicBezTo>
                      <a:pt x="9" y="26"/>
                      <a:pt x="10" y="25"/>
                      <a:pt x="10" y="25"/>
                    </a:cubicBezTo>
                    <a:cubicBezTo>
                      <a:pt x="9" y="25"/>
                      <a:pt x="9" y="25"/>
                      <a:pt x="9" y="25"/>
                    </a:cubicBezTo>
                    <a:cubicBezTo>
                      <a:pt x="10" y="24"/>
                      <a:pt x="7" y="23"/>
                      <a:pt x="8" y="21"/>
                    </a:cubicBezTo>
                    <a:cubicBezTo>
                      <a:pt x="8" y="21"/>
                      <a:pt x="10" y="23"/>
                      <a:pt x="11" y="22"/>
                    </a:cubicBezTo>
                    <a:cubicBezTo>
                      <a:pt x="10" y="21"/>
                      <a:pt x="7" y="18"/>
                      <a:pt x="7" y="16"/>
                    </a:cubicBezTo>
                    <a:cubicBezTo>
                      <a:pt x="8" y="16"/>
                      <a:pt x="8" y="16"/>
                      <a:pt x="8" y="16"/>
                    </a:cubicBezTo>
                    <a:cubicBezTo>
                      <a:pt x="8" y="15"/>
                      <a:pt x="8" y="15"/>
                      <a:pt x="8" y="15"/>
                    </a:cubicBezTo>
                    <a:cubicBezTo>
                      <a:pt x="8" y="17"/>
                      <a:pt x="10" y="20"/>
                      <a:pt x="11" y="21"/>
                    </a:cubicBezTo>
                    <a:cubicBezTo>
                      <a:pt x="12" y="21"/>
                      <a:pt x="12" y="22"/>
                      <a:pt x="12" y="21"/>
                    </a:cubicBezTo>
                    <a:cubicBezTo>
                      <a:pt x="13" y="21"/>
                      <a:pt x="13" y="22"/>
                      <a:pt x="13" y="22"/>
                    </a:cubicBezTo>
                    <a:cubicBezTo>
                      <a:pt x="13" y="22"/>
                      <a:pt x="14" y="21"/>
                      <a:pt x="14" y="21"/>
                    </a:cubicBezTo>
                    <a:cubicBezTo>
                      <a:pt x="13" y="20"/>
                      <a:pt x="14" y="19"/>
                      <a:pt x="13" y="18"/>
                    </a:cubicBezTo>
                    <a:cubicBezTo>
                      <a:pt x="13" y="21"/>
                      <a:pt x="13" y="21"/>
                      <a:pt x="13" y="21"/>
                    </a:cubicBezTo>
                    <a:cubicBezTo>
                      <a:pt x="12" y="20"/>
                      <a:pt x="10" y="18"/>
                      <a:pt x="11" y="17"/>
                    </a:cubicBezTo>
                    <a:cubicBezTo>
                      <a:pt x="12" y="17"/>
                      <a:pt x="13" y="18"/>
                      <a:pt x="13" y="18"/>
                    </a:cubicBezTo>
                    <a:cubicBezTo>
                      <a:pt x="13" y="18"/>
                      <a:pt x="14" y="17"/>
                      <a:pt x="14" y="17"/>
                    </a:cubicBezTo>
                    <a:cubicBezTo>
                      <a:pt x="14" y="18"/>
                      <a:pt x="14" y="18"/>
                      <a:pt x="14" y="18"/>
                    </a:cubicBezTo>
                    <a:cubicBezTo>
                      <a:pt x="15" y="18"/>
                      <a:pt x="14" y="16"/>
                      <a:pt x="15" y="16"/>
                    </a:cubicBezTo>
                    <a:cubicBezTo>
                      <a:pt x="15" y="16"/>
                      <a:pt x="17" y="16"/>
                      <a:pt x="16" y="16"/>
                    </a:cubicBezTo>
                    <a:cubicBezTo>
                      <a:pt x="15" y="15"/>
                      <a:pt x="12" y="12"/>
                      <a:pt x="11" y="11"/>
                    </a:cubicBezTo>
                    <a:cubicBezTo>
                      <a:pt x="11" y="11"/>
                      <a:pt x="14" y="11"/>
                      <a:pt x="14" y="11"/>
                    </a:cubicBezTo>
                    <a:cubicBezTo>
                      <a:pt x="16" y="11"/>
                      <a:pt x="15" y="14"/>
                      <a:pt x="16" y="14"/>
                    </a:cubicBezTo>
                    <a:cubicBezTo>
                      <a:pt x="16" y="14"/>
                      <a:pt x="16" y="13"/>
                      <a:pt x="16" y="13"/>
                    </a:cubicBezTo>
                    <a:cubicBezTo>
                      <a:pt x="17" y="13"/>
                      <a:pt x="17" y="14"/>
                      <a:pt x="17" y="13"/>
                    </a:cubicBezTo>
                    <a:cubicBezTo>
                      <a:pt x="17" y="12"/>
                      <a:pt x="19" y="13"/>
                      <a:pt x="17" y="12"/>
                    </a:cubicBezTo>
                    <a:cubicBezTo>
                      <a:pt x="17" y="12"/>
                      <a:pt x="18" y="12"/>
                      <a:pt x="18" y="12"/>
                    </a:cubicBezTo>
                    <a:cubicBezTo>
                      <a:pt x="18" y="11"/>
                      <a:pt x="18" y="9"/>
                      <a:pt x="18" y="8"/>
                    </a:cubicBezTo>
                    <a:cubicBezTo>
                      <a:pt x="18" y="8"/>
                      <a:pt x="19" y="9"/>
                      <a:pt x="19" y="9"/>
                    </a:cubicBezTo>
                    <a:cubicBezTo>
                      <a:pt x="20" y="8"/>
                      <a:pt x="21" y="8"/>
                      <a:pt x="23" y="8"/>
                    </a:cubicBezTo>
                    <a:cubicBezTo>
                      <a:pt x="23" y="8"/>
                      <a:pt x="24" y="8"/>
                      <a:pt x="24" y="9"/>
                    </a:cubicBezTo>
                    <a:cubicBezTo>
                      <a:pt x="24" y="9"/>
                      <a:pt x="24" y="8"/>
                      <a:pt x="24" y="8"/>
                    </a:cubicBezTo>
                    <a:cubicBezTo>
                      <a:pt x="25" y="9"/>
                      <a:pt x="23" y="8"/>
                      <a:pt x="24" y="9"/>
                    </a:cubicBezTo>
                    <a:cubicBezTo>
                      <a:pt x="24" y="9"/>
                      <a:pt x="25" y="8"/>
                      <a:pt x="26" y="8"/>
                    </a:cubicBezTo>
                    <a:cubicBezTo>
                      <a:pt x="25" y="7"/>
                      <a:pt x="24" y="8"/>
                      <a:pt x="24" y="8"/>
                    </a:cubicBezTo>
                    <a:cubicBezTo>
                      <a:pt x="23" y="7"/>
                      <a:pt x="24" y="5"/>
                      <a:pt x="26" y="4"/>
                    </a:cubicBezTo>
                    <a:cubicBezTo>
                      <a:pt x="27" y="3"/>
                      <a:pt x="26" y="5"/>
                      <a:pt x="26" y="5"/>
                    </a:cubicBezTo>
                    <a:cubicBezTo>
                      <a:pt x="29" y="5"/>
                      <a:pt x="28" y="2"/>
                      <a:pt x="31" y="3"/>
                    </a:cubicBezTo>
                    <a:cubicBezTo>
                      <a:pt x="32" y="4"/>
                      <a:pt x="31" y="5"/>
                      <a:pt x="31" y="5"/>
                    </a:cubicBezTo>
                    <a:cubicBezTo>
                      <a:pt x="30" y="6"/>
                      <a:pt x="29" y="5"/>
                      <a:pt x="29" y="5"/>
                    </a:cubicBezTo>
                    <a:cubicBezTo>
                      <a:pt x="29" y="5"/>
                      <a:pt x="29" y="5"/>
                      <a:pt x="29" y="5"/>
                    </a:cubicBezTo>
                    <a:cubicBezTo>
                      <a:pt x="29" y="6"/>
                      <a:pt x="28" y="6"/>
                      <a:pt x="28" y="6"/>
                    </a:cubicBezTo>
                    <a:cubicBezTo>
                      <a:pt x="29" y="6"/>
                      <a:pt x="32" y="6"/>
                      <a:pt x="34" y="7"/>
                    </a:cubicBezTo>
                    <a:cubicBezTo>
                      <a:pt x="34" y="7"/>
                      <a:pt x="35" y="6"/>
                      <a:pt x="35" y="6"/>
                    </a:cubicBezTo>
                    <a:cubicBezTo>
                      <a:pt x="34" y="6"/>
                      <a:pt x="34" y="6"/>
                      <a:pt x="34" y="6"/>
                    </a:cubicBezTo>
                    <a:cubicBezTo>
                      <a:pt x="34" y="5"/>
                      <a:pt x="35" y="5"/>
                      <a:pt x="35" y="4"/>
                    </a:cubicBezTo>
                    <a:cubicBezTo>
                      <a:pt x="36" y="4"/>
                      <a:pt x="37" y="3"/>
                      <a:pt x="38" y="4"/>
                    </a:cubicBezTo>
                    <a:cubicBezTo>
                      <a:pt x="38" y="5"/>
                      <a:pt x="38" y="5"/>
                      <a:pt x="38" y="5"/>
                    </a:cubicBezTo>
                    <a:cubicBezTo>
                      <a:pt x="38" y="5"/>
                      <a:pt x="37" y="4"/>
                      <a:pt x="37" y="5"/>
                    </a:cubicBezTo>
                    <a:cubicBezTo>
                      <a:pt x="37" y="4"/>
                      <a:pt x="38" y="7"/>
                      <a:pt x="39" y="5"/>
                    </a:cubicBezTo>
                    <a:cubicBezTo>
                      <a:pt x="38" y="4"/>
                      <a:pt x="38" y="4"/>
                      <a:pt x="38" y="4"/>
                    </a:cubicBezTo>
                    <a:cubicBezTo>
                      <a:pt x="39" y="4"/>
                      <a:pt x="41" y="3"/>
                      <a:pt x="42" y="4"/>
                    </a:cubicBezTo>
                    <a:cubicBezTo>
                      <a:pt x="42" y="3"/>
                      <a:pt x="41" y="4"/>
                      <a:pt x="41" y="2"/>
                    </a:cubicBezTo>
                    <a:cubicBezTo>
                      <a:pt x="41" y="4"/>
                      <a:pt x="38" y="2"/>
                      <a:pt x="39" y="4"/>
                    </a:cubicBezTo>
                    <a:cubicBezTo>
                      <a:pt x="39" y="2"/>
                      <a:pt x="38" y="3"/>
                      <a:pt x="37" y="1"/>
                    </a:cubicBezTo>
                    <a:cubicBezTo>
                      <a:pt x="37" y="1"/>
                      <a:pt x="37" y="2"/>
                      <a:pt x="36" y="1"/>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3"/>
                      <a:pt x="34" y="3"/>
                      <a:pt x="34" y="3"/>
                    </a:cubicBezTo>
                    <a:cubicBezTo>
                      <a:pt x="33" y="3"/>
                      <a:pt x="34" y="3"/>
                      <a:pt x="34" y="2"/>
                    </a:cubicBezTo>
                    <a:cubicBezTo>
                      <a:pt x="33" y="3"/>
                      <a:pt x="33" y="3"/>
                      <a:pt x="33" y="3"/>
                    </a:cubicBezTo>
                    <a:cubicBezTo>
                      <a:pt x="33" y="2"/>
                      <a:pt x="32" y="2"/>
                      <a:pt x="33" y="1"/>
                    </a:cubicBezTo>
                    <a:cubicBezTo>
                      <a:pt x="32" y="1"/>
                      <a:pt x="32" y="1"/>
                      <a:pt x="32" y="1"/>
                    </a:cubicBezTo>
                    <a:cubicBezTo>
                      <a:pt x="31" y="1"/>
                      <a:pt x="30" y="0"/>
                      <a:pt x="29" y="1"/>
                    </a:cubicBezTo>
                    <a:cubicBezTo>
                      <a:pt x="29" y="1"/>
                      <a:pt x="28" y="2"/>
                      <a:pt x="29" y="1"/>
                    </a:cubicBezTo>
                    <a:cubicBezTo>
                      <a:pt x="29" y="1"/>
                      <a:pt x="27" y="2"/>
                      <a:pt x="27" y="2"/>
                    </a:cubicBezTo>
                    <a:cubicBezTo>
                      <a:pt x="27" y="1"/>
                      <a:pt x="27" y="1"/>
                      <a:pt x="27" y="1"/>
                    </a:cubicBezTo>
                    <a:cubicBezTo>
                      <a:pt x="25" y="2"/>
                      <a:pt x="23" y="3"/>
                      <a:pt x="21" y="3"/>
                    </a:cubicBezTo>
                    <a:cubicBezTo>
                      <a:pt x="20" y="3"/>
                      <a:pt x="20" y="4"/>
                      <a:pt x="19" y="4"/>
                    </a:cubicBezTo>
                    <a:cubicBezTo>
                      <a:pt x="18" y="3"/>
                      <a:pt x="18" y="3"/>
                      <a:pt x="18" y="3"/>
                    </a:cubicBezTo>
                    <a:cubicBezTo>
                      <a:pt x="17" y="4"/>
                      <a:pt x="15" y="4"/>
                      <a:pt x="15" y="5"/>
                    </a:cubicBezTo>
                    <a:cubicBezTo>
                      <a:pt x="14" y="3"/>
                      <a:pt x="12" y="6"/>
                      <a:pt x="10" y="7"/>
                    </a:cubicBezTo>
                    <a:cubicBezTo>
                      <a:pt x="11" y="8"/>
                      <a:pt x="11" y="8"/>
                      <a:pt x="11" y="8"/>
                    </a:cubicBezTo>
                    <a:cubicBezTo>
                      <a:pt x="10" y="9"/>
                      <a:pt x="10" y="9"/>
                      <a:pt x="9" y="11"/>
                    </a:cubicBezTo>
                    <a:cubicBezTo>
                      <a:pt x="10" y="11"/>
                      <a:pt x="10" y="11"/>
                      <a:pt x="10" y="11"/>
                    </a:cubicBezTo>
                    <a:cubicBezTo>
                      <a:pt x="10" y="12"/>
                      <a:pt x="8" y="13"/>
                      <a:pt x="7" y="14"/>
                    </a:cubicBezTo>
                    <a:cubicBezTo>
                      <a:pt x="6" y="14"/>
                      <a:pt x="7" y="13"/>
                      <a:pt x="7" y="13"/>
                    </a:cubicBezTo>
                    <a:cubicBezTo>
                      <a:pt x="6" y="14"/>
                      <a:pt x="5" y="15"/>
                      <a:pt x="5" y="16"/>
                    </a:cubicBezTo>
                    <a:cubicBezTo>
                      <a:pt x="5" y="17"/>
                      <a:pt x="5" y="18"/>
                      <a:pt x="4" y="18"/>
                    </a:cubicBezTo>
                    <a:cubicBezTo>
                      <a:pt x="4" y="19"/>
                      <a:pt x="4" y="19"/>
                      <a:pt x="4" y="19"/>
                    </a:cubicBezTo>
                    <a:cubicBezTo>
                      <a:pt x="4" y="19"/>
                      <a:pt x="4" y="19"/>
                      <a:pt x="4" y="19"/>
                    </a:cubicBezTo>
                    <a:cubicBezTo>
                      <a:pt x="4" y="19"/>
                      <a:pt x="4" y="19"/>
                      <a:pt x="4" y="19"/>
                    </a:cubicBezTo>
                    <a:cubicBezTo>
                      <a:pt x="3" y="19"/>
                      <a:pt x="3" y="20"/>
                      <a:pt x="3" y="20"/>
                    </a:cubicBezTo>
                    <a:cubicBezTo>
                      <a:pt x="3" y="20"/>
                      <a:pt x="3" y="20"/>
                      <a:pt x="3" y="19"/>
                    </a:cubicBezTo>
                    <a:cubicBezTo>
                      <a:pt x="3" y="20"/>
                      <a:pt x="3" y="20"/>
                      <a:pt x="3" y="21"/>
                    </a:cubicBezTo>
                    <a:cubicBezTo>
                      <a:pt x="2" y="21"/>
                      <a:pt x="2" y="21"/>
                      <a:pt x="2" y="21"/>
                    </a:cubicBezTo>
                    <a:cubicBezTo>
                      <a:pt x="2" y="21"/>
                      <a:pt x="2" y="21"/>
                      <a:pt x="2" y="21"/>
                    </a:cubicBezTo>
                    <a:cubicBezTo>
                      <a:pt x="2" y="21"/>
                      <a:pt x="3" y="21"/>
                      <a:pt x="3" y="21"/>
                    </a:cubicBezTo>
                    <a:cubicBezTo>
                      <a:pt x="3" y="22"/>
                      <a:pt x="3" y="22"/>
                      <a:pt x="4" y="22"/>
                    </a:cubicBezTo>
                    <a:cubicBezTo>
                      <a:pt x="2" y="22"/>
                      <a:pt x="4" y="23"/>
                      <a:pt x="2" y="23"/>
                    </a:cubicBezTo>
                    <a:cubicBezTo>
                      <a:pt x="3" y="24"/>
                      <a:pt x="2" y="26"/>
                      <a:pt x="3" y="27"/>
                    </a:cubicBezTo>
                    <a:cubicBezTo>
                      <a:pt x="3" y="27"/>
                      <a:pt x="3" y="27"/>
                      <a:pt x="3" y="26"/>
                    </a:cubicBezTo>
                    <a:cubicBezTo>
                      <a:pt x="3" y="27"/>
                      <a:pt x="3" y="27"/>
                      <a:pt x="3" y="28"/>
                    </a:cubicBezTo>
                    <a:cubicBezTo>
                      <a:pt x="2" y="28"/>
                      <a:pt x="2" y="28"/>
                      <a:pt x="2" y="28"/>
                    </a:cubicBezTo>
                    <a:cubicBezTo>
                      <a:pt x="3" y="29"/>
                      <a:pt x="3" y="29"/>
                      <a:pt x="3" y="29"/>
                    </a:cubicBezTo>
                    <a:cubicBezTo>
                      <a:pt x="2" y="30"/>
                      <a:pt x="2" y="30"/>
                      <a:pt x="1" y="29"/>
                    </a:cubicBezTo>
                    <a:cubicBezTo>
                      <a:pt x="2" y="31"/>
                      <a:pt x="1" y="31"/>
                      <a:pt x="3" y="32"/>
                    </a:cubicBezTo>
                    <a:cubicBezTo>
                      <a:pt x="2" y="32"/>
                      <a:pt x="2" y="32"/>
                      <a:pt x="2" y="32"/>
                    </a:cubicBezTo>
                    <a:cubicBezTo>
                      <a:pt x="2" y="33"/>
                      <a:pt x="3" y="33"/>
                      <a:pt x="2" y="34"/>
                    </a:cubicBezTo>
                    <a:cubicBezTo>
                      <a:pt x="1" y="34"/>
                      <a:pt x="1" y="36"/>
                      <a:pt x="1" y="37"/>
                    </a:cubicBezTo>
                    <a:cubicBezTo>
                      <a:pt x="1" y="39"/>
                      <a:pt x="1" y="41"/>
                      <a:pt x="1" y="42"/>
                    </a:cubicBezTo>
                    <a:cubicBezTo>
                      <a:pt x="3" y="41"/>
                      <a:pt x="0" y="44"/>
                      <a:pt x="2" y="44"/>
                    </a:cubicBezTo>
                    <a:cubicBezTo>
                      <a:pt x="1" y="44"/>
                      <a:pt x="1" y="44"/>
                      <a:pt x="1" y="44"/>
                    </a:cubicBezTo>
                    <a:cubicBezTo>
                      <a:pt x="1" y="45"/>
                      <a:pt x="0" y="46"/>
                      <a:pt x="2" y="47"/>
                    </a:cubicBezTo>
                    <a:cubicBezTo>
                      <a:pt x="2" y="47"/>
                      <a:pt x="1" y="47"/>
                      <a:pt x="1" y="47"/>
                    </a:cubicBezTo>
                    <a:cubicBezTo>
                      <a:pt x="1" y="47"/>
                      <a:pt x="1" y="48"/>
                      <a:pt x="1" y="48"/>
                    </a:cubicBezTo>
                    <a:cubicBezTo>
                      <a:pt x="1" y="48"/>
                      <a:pt x="1" y="48"/>
                      <a:pt x="0" y="47"/>
                    </a:cubicBezTo>
                    <a:cubicBezTo>
                      <a:pt x="1" y="49"/>
                      <a:pt x="2" y="49"/>
                      <a:pt x="4" y="48"/>
                    </a:cubicBezTo>
                    <a:cubicBezTo>
                      <a:pt x="3" y="49"/>
                      <a:pt x="4" y="50"/>
                      <a:pt x="5" y="50"/>
                    </a:cubicBezTo>
                    <a:cubicBezTo>
                      <a:pt x="4" y="50"/>
                      <a:pt x="4" y="51"/>
                      <a:pt x="4" y="50"/>
                    </a:cubicBezTo>
                    <a:cubicBezTo>
                      <a:pt x="4" y="51"/>
                      <a:pt x="4" y="53"/>
                      <a:pt x="5" y="53"/>
                    </a:cubicBezTo>
                    <a:cubicBezTo>
                      <a:pt x="5" y="53"/>
                      <a:pt x="5" y="54"/>
                      <a:pt x="6" y="54"/>
                    </a:cubicBezTo>
                    <a:cubicBezTo>
                      <a:pt x="6" y="55"/>
                      <a:pt x="6" y="55"/>
                      <a:pt x="6" y="56"/>
                    </a:cubicBezTo>
                    <a:cubicBezTo>
                      <a:pt x="6" y="56"/>
                      <a:pt x="6" y="56"/>
                      <a:pt x="6" y="56"/>
                    </a:cubicBezTo>
                    <a:cubicBezTo>
                      <a:pt x="8" y="55"/>
                      <a:pt x="7" y="56"/>
                      <a:pt x="8" y="57"/>
                    </a:cubicBezTo>
                    <a:cubicBezTo>
                      <a:pt x="8" y="57"/>
                      <a:pt x="8" y="57"/>
                      <a:pt x="8" y="57"/>
                    </a:cubicBezTo>
                    <a:cubicBezTo>
                      <a:pt x="8" y="59"/>
                      <a:pt x="8" y="58"/>
                      <a:pt x="8" y="60"/>
                    </a:cubicBezTo>
                    <a:cubicBezTo>
                      <a:pt x="9" y="60"/>
                      <a:pt x="9" y="60"/>
                      <a:pt x="9" y="60"/>
                    </a:cubicBezTo>
                    <a:cubicBezTo>
                      <a:pt x="11" y="59"/>
                      <a:pt x="9" y="62"/>
                      <a:pt x="10" y="62"/>
                    </a:cubicBezTo>
                    <a:cubicBezTo>
                      <a:pt x="11" y="62"/>
                      <a:pt x="11" y="62"/>
                      <a:pt x="11" y="62"/>
                    </a:cubicBezTo>
                    <a:cubicBezTo>
                      <a:pt x="11" y="62"/>
                      <a:pt x="9" y="65"/>
                      <a:pt x="10" y="65"/>
                    </a:cubicBezTo>
                    <a:cubicBezTo>
                      <a:pt x="10" y="66"/>
                      <a:pt x="9" y="65"/>
                      <a:pt x="9" y="65"/>
                    </a:cubicBezTo>
                    <a:cubicBezTo>
                      <a:pt x="9" y="67"/>
                      <a:pt x="10" y="65"/>
                      <a:pt x="11" y="66"/>
                    </a:cubicBezTo>
                    <a:cubicBezTo>
                      <a:pt x="11" y="66"/>
                      <a:pt x="10" y="66"/>
                      <a:pt x="10" y="67"/>
                    </a:cubicBezTo>
                    <a:cubicBezTo>
                      <a:pt x="10" y="68"/>
                      <a:pt x="13" y="68"/>
                      <a:pt x="13" y="70"/>
                    </a:cubicBezTo>
                    <a:cubicBezTo>
                      <a:pt x="13" y="69"/>
                      <a:pt x="14" y="69"/>
                      <a:pt x="14" y="69"/>
                    </a:cubicBezTo>
                    <a:cubicBezTo>
                      <a:pt x="15" y="69"/>
                      <a:pt x="15" y="72"/>
                      <a:pt x="16" y="71"/>
                    </a:cubicBezTo>
                    <a:cubicBezTo>
                      <a:pt x="16" y="72"/>
                      <a:pt x="16" y="72"/>
                      <a:pt x="16" y="72"/>
                    </a:cubicBezTo>
                    <a:cubicBezTo>
                      <a:pt x="17" y="72"/>
                      <a:pt x="19" y="73"/>
                      <a:pt x="19" y="73"/>
                    </a:cubicBezTo>
                    <a:cubicBezTo>
                      <a:pt x="19" y="74"/>
                      <a:pt x="20" y="74"/>
                      <a:pt x="21" y="75"/>
                    </a:cubicBezTo>
                    <a:cubicBezTo>
                      <a:pt x="22" y="75"/>
                      <a:pt x="23" y="75"/>
                      <a:pt x="22" y="76"/>
                    </a:cubicBezTo>
                    <a:cubicBezTo>
                      <a:pt x="22" y="76"/>
                      <a:pt x="23" y="77"/>
                      <a:pt x="23" y="77"/>
                    </a:cubicBezTo>
                    <a:cubicBezTo>
                      <a:pt x="24" y="77"/>
                      <a:pt x="24" y="77"/>
                      <a:pt x="24" y="77"/>
                    </a:cubicBezTo>
                    <a:cubicBezTo>
                      <a:pt x="24" y="78"/>
                      <a:pt x="24" y="78"/>
                      <a:pt x="24" y="78"/>
                    </a:cubicBezTo>
                    <a:cubicBezTo>
                      <a:pt x="25" y="78"/>
                      <a:pt x="26" y="78"/>
                      <a:pt x="27" y="78"/>
                    </a:cubicBezTo>
                    <a:cubicBezTo>
                      <a:pt x="27" y="78"/>
                      <a:pt x="27" y="78"/>
                      <a:pt x="26" y="78"/>
                    </a:cubicBezTo>
                    <a:cubicBezTo>
                      <a:pt x="28" y="80"/>
                      <a:pt x="28" y="80"/>
                      <a:pt x="31" y="79"/>
                    </a:cubicBezTo>
                    <a:cubicBezTo>
                      <a:pt x="30" y="80"/>
                      <a:pt x="30" y="80"/>
                      <a:pt x="30" y="80"/>
                    </a:cubicBezTo>
                    <a:cubicBezTo>
                      <a:pt x="31" y="80"/>
                      <a:pt x="33" y="82"/>
                      <a:pt x="35" y="82"/>
                    </a:cubicBezTo>
                    <a:cubicBezTo>
                      <a:pt x="35" y="82"/>
                      <a:pt x="35" y="82"/>
                      <a:pt x="35" y="82"/>
                    </a:cubicBezTo>
                    <a:cubicBezTo>
                      <a:pt x="37" y="82"/>
                      <a:pt x="41" y="85"/>
                      <a:pt x="42" y="82"/>
                    </a:cubicBezTo>
                    <a:cubicBezTo>
                      <a:pt x="43" y="81"/>
                      <a:pt x="43" y="81"/>
                      <a:pt x="43" y="81"/>
                    </a:cubicBezTo>
                    <a:cubicBezTo>
                      <a:pt x="41" y="81"/>
                      <a:pt x="43" y="80"/>
                      <a:pt x="42" y="79"/>
                    </a:cubicBezTo>
                    <a:cubicBezTo>
                      <a:pt x="43" y="79"/>
                      <a:pt x="44" y="80"/>
                      <a:pt x="44" y="80"/>
                    </a:cubicBezTo>
                    <a:cubicBezTo>
                      <a:pt x="43" y="80"/>
                      <a:pt x="43" y="80"/>
                      <a:pt x="43" y="80"/>
                    </a:cubicBezTo>
                    <a:cubicBezTo>
                      <a:pt x="43" y="82"/>
                      <a:pt x="46" y="80"/>
                      <a:pt x="46" y="82"/>
                    </a:cubicBezTo>
                    <a:cubicBezTo>
                      <a:pt x="50" y="81"/>
                      <a:pt x="54" y="80"/>
                      <a:pt x="57" y="78"/>
                    </a:cubicBezTo>
                    <a:cubicBezTo>
                      <a:pt x="56" y="77"/>
                      <a:pt x="56" y="77"/>
                      <a:pt x="56" y="77"/>
                    </a:cubicBezTo>
                    <a:cubicBezTo>
                      <a:pt x="57" y="77"/>
                      <a:pt x="57" y="77"/>
                      <a:pt x="57" y="77"/>
                    </a:cubicBezTo>
                    <a:cubicBezTo>
                      <a:pt x="58" y="77"/>
                      <a:pt x="58" y="77"/>
                      <a:pt x="58" y="78"/>
                    </a:cubicBezTo>
                    <a:cubicBezTo>
                      <a:pt x="58" y="78"/>
                      <a:pt x="58" y="76"/>
                      <a:pt x="58" y="76"/>
                    </a:cubicBezTo>
                    <a:cubicBezTo>
                      <a:pt x="60" y="75"/>
                      <a:pt x="59" y="78"/>
                      <a:pt x="59" y="77"/>
                    </a:cubicBezTo>
                    <a:cubicBezTo>
                      <a:pt x="60" y="77"/>
                      <a:pt x="60" y="77"/>
                      <a:pt x="60" y="77"/>
                    </a:cubicBezTo>
                    <a:cubicBezTo>
                      <a:pt x="59" y="77"/>
                      <a:pt x="59" y="77"/>
                      <a:pt x="59" y="77"/>
                    </a:cubicBezTo>
                    <a:cubicBezTo>
                      <a:pt x="60" y="76"/>
                      <a:pt x="59" y="75"/>
                      <a:pt x="60" y="75"/>
                    </a:cubicBezTo>
                    <a:cubicBezTo>
                      <a:pt x="61" y="74"/>
                      <a:pt x="61" y="75"/>
                      <a:pt x="61" y="75"/>
                    </a:cubicBezTo>
                    <a:cubicBezTo>
                      <a:pt x="61" y="75"/>
                      <a:pt x="61" y="75"/>
                      <a:pt x="62" y="75"/>
                    </a:cubicBezTo>
                    <a:cubicBezTo>
                      <a:pt x="62" y="75"/>
                      <a:pt x="62" y="74"/>
                      <a:pt x="62" y="74"/>
                    </a:cubicBezTo>
                    <a:cubicBezTo>
                      <a:pt x="63" y="74"/>
                      <a:pt x="63" y="74"/>
                      <a:pt x="63" y="74"/>
                    </a:cubicBezTo>
                    <a:cubicBezTo>
                      <a:pt x="62" y="73"/>
                      <a:pt x="62" y="73"/>
                      <a:pt x="62" y="73"/>
                    </a:cubicBezTo>
                    <a:cubicBezTo>
                      <a:pt x="62" y="72"/>
                      <a:pt x="63" y="72"/>
                      <a:pt x="61" y="72"/>
                    </a:cubicBezTo>
                    <a:cubicBezTo>
                      <a:pt x="63" y="72"/>
                      <a:pt x="65" y="68"/>
                      <a:pt x="66" y="67"/>
                    </a:cubicBezTo>
                    <a:cubicBezTo>
                      <a:pt x="66" y="66"/>
                      <a:pt x="66" y="65"/>
                      <a:pt x="67" y="64"/>
                    </a:cubicBezTo>
                    <a:cubicBezTo>
                      <a:pt x="67" y="64"/>
                      <a:pt x="65" y="64"/>
                      <a:pt x="66" y="63"/>
                    </a:cubicBezTo>
                    <a:cubicBezTo>
                      <a:pt x="68" y="64"/>
                      <a:pt x="68" y="62"/>
                      <a:pt x="69" y="61"/>
                    </a:cubicBezTo>
                    <a:cubicBezTo>
                      <a:pt x="68" y="62"/>
                      <a:pt x="70" y="58"/>
                      <a:pt x="68" y="59"/>
                    </a:cubicBezTo>
                    <a:cubicBezTo>
                      <a:pt x="68" y="58"/>
                      <a:pt x="69" y="59"/>
                      <a:pt x="70" y="59"/>
                    </a:cubicBezTo>
                    <a:cubicBezTo>
                      <a:pt x="69" y="57"/>
                      <a:pt x="71" y="54"/>
                      <a:pt x="71" y="52"/>
                    </a:cubicBezTo>
                    <a:cubicBezTo>
                      <a:pt x="71" y="52"/>
                      <a:pt x="70" y="52"/>
                      <a:pt x="70" y="51"/>
                    </a:cubicBezTo>
                    <a:cubicBezTo>
                      <a:pt x="71" y="50"/>
                      <a:pt x="71" y="50"/>
                      <a:pt x="71" y="50"/>
                    </a:cubicBezTo>
                    <a:cubicBezTo>
                      <a:pt x="71" y="50"/>
                      <a:pt x="70" y="50"/>
                      <a:pt x="71" y="49"/>
                    </a:cubicBezTo>
                    <a:cubicBezTo>
                      <a:pt x="70" y="49"/>
                      <a:pt x="70" y="49"/>
                      <a:pt x="70" y="49"/>
                    </a:cubicBezTo>
                    <a:cubicBezTo>
                      <a:pt x="71" y="46"/>
                      <a:pt x="70" y="44"/>
                      <a:pt x="70" y="41"/>
                    </a:cubicBezTo>
                    <a:cubicBezTo>
                      <a:pt x="69" y="39"/>
                      <a:pt x="68" y="36"/>
                      <a:pt x="69" y="33"/>
                    </a:cubicBezTo>
                    <a:cubicBezTo>
                      <a:pt x="69" y="34"/>
                      <a:pt x="68" y="34"/>
                      <a:pt x="68" y="33"/>
                    </a:cubicBezTo>
                    <a:cubicBezTo>
                      <a:pt x="68" y="34"/>
                      <a:pt x="67" y="34"/>
                      <a:pt x="67" y="34"/>
                    </a:cubicBezTo>
                    <a:cubicBezTo>
                      <a:pt x="67" y="34"/>
                      <a:pt x="67" y="33"/>
                      <a:pt x="67" y="33"/>
                    </a:cubicBezTo>
                    <a:cubicBezTo>
                      <a:pt x="67" y="32"/>
                      <a:pt x="68" y="31"/>
                      <a:pt x="68" y="31"/>
                    </a:cubicBezTo>
                    <a:cubicBezTo>
                      <a:pt x="66" y="32"/>
                      <a:pt x="67" y="29"/>
                      <a:pt x="65" y="30"/>
                    </a:cubicBezTo>
                    <a:cubicBezTo>
                      <a:pt x="66" y="30"/>
                      <a:pt x="66" y="30"/>
                      <a:pt x="66" y="30"/>
                    </a:cubicBezTo>
                    <a:cubicBezTo>
                      <a:pt x="64" y="30"/>
                      <a:pt x="63" y="33"/>
                      <a:pt x="62" y="33"/>
                    </a:cubicBezTo>
                    <a:cubicBezTo>
                      <a:pt x="64" y="33"/>
                      <a:pt x="60" y="36"/>
                      <a:pt x="63" y="37"/>
                    </a:cubicBezTo>
                    <a:cubicBezTo>
                      <a:pt x="63" y="37"/>
                      <a:pt x="62" y="37"/>
                      <a:pt x="62" y="37"/>
                    </a:cubicBezTo>
                    <a:cubicBezTo>
                      <a:pt x="63" y="37"/>
                      <a:pt x="63" y="37"/>
                      <a:pt x="63" y="38"/>
                    </a:cubicBezTo>
                    <a:cubicBezTo>
                      <a:pt x="63" y="38"/>
                      <a:pt x="63" y="38"/>
                      <a:pt x="63" y="38"/>
                    </a:cubicBezTo>
                    <a:cubicBezTo>
                      <a:pt x="64" y="40"/>
                      <a:pt x="63" y="41"/>
                      <a:pt x="63" y="44"/>
                    </a:cubicBezTo>
                    <a:cubicBezTo>
                      <a:pt x="64" y="44"/>
                      <a:pt x="64" y="44"/>
                      <a:pt x="64" y="44"/>
                    </a:cubicBezTo>
                    <a:cubicBezTo>
                      <a:pt x="64" y="44"/>
                      <a:pt x="63" y="44"/>
                      <a:pt x="63" y="45"/>
                    </a:cubicBezTo>
                    <a:cubicBezTo>
                      <a:pt x="65" y="45"/>
                      <a:pt x="63" y="43"/>
                      <a:pt x="65" y="44"/>
                    </a:cubicBezTo>
                    <a:cubicBezTo>
                      <a:pt x="63" y="44"/>
                      <a:pt x="65" y="47"/>
                      <a:pt x="63" y="48"/>
                    </a:cubicBezTo>
                    <a:cubicBezTo>
                      <a:pt x="63" y="49"/>
                      <a:pt x="64" y="48"/>
                      <a:pt x="64" y="49"/>
                    </a:cubicBezTo>
                    <a:cubicBezTo>
                      <a:pt x="63" y="49"/>
                      <a:pt x="63" y="49"/>
                      <a:pt x="63" y="49"/>
                    </a:cubicBezTo>
                    <a:cubicBezTo>
                      <a:pt x="64" y="49"/>
                      <a:pt x="64" y="49"/>
                      <a:pt x="64" y="49"/>
                    </a:cubicBezTo>
                    <a:cubicBezTo>
                      <a:pt x="64" y="50"/>
                      <a:pt x="63" y="50"/>
                      <a:pt x="63" y="50"/>
                    </a:cubicBezTo>
                    <a:cubicBezTo>
                      <a:pt x="63" y="50"/>
                      <a:pt x="63" y="49"/>
                      <a:pt x="63" y="49"/>
                    </a:cubicBezTo>
                    <a:cubicBezTo>
                      <a:pt x="62" y="50"/>
                      <a:pt x="63" y="51"/>
                      <a:pt x="63" y="51"/>
                    </a:cubicBezTo>
                    <a:cubicBezTo>
                      <a:pt x="63" y="51"/>
                      <a:pt x="63" y="51"/>
                      <a:pt x="63" y="51"/>
                    </a:cubicBezTo>
                    <a:cubicBezTo>
                      <a:pt x="63" y="53"/>
                      <a:pt x="62" y="55"/>
                      <a:pt x="63" y="58"/>
                    </a:cubicBezTo>
                    <a:cubicBezTo>
                      <a:pt x="63" y="58"/>
                      <a:pt x="63" y="58"/>
                      <a:pt x="63" y="58"/>
                    </a:cubicBezTo>
                    <a:cubicBezTo>
                      <a:pt x="64" y="60"/>
                      <a:pt x="63" y="59"/>
                      <a:pt x="62" y="61"/>
                    </a:cubicBezTo>
                    <a:cubicBezTo>
                      <a:pt x="62" y="61"/>
                      <a:pt x="62" y="61"/>
                      <a:pt x="62" y="61"/>
                    </a:cubicBezTo>
                    <a:cubicBezTo>
                      <a:pt x="62" y="61"/>
                      <a:pt x="62" y="62"/>
                      <a:pt x="62" y="62"/>
                    </a:cubicBezTo>
                    <a:cubicBezTo>
                      <a:pt x="62" y="61"/>
                      <a:pt x="61" y="62"/>
                      <a:pt x="61" y="62"/>
                    </a:cubicBezTo>
                    <a:cubicBezTo>
                      <a:pt x="61" y="64"/>
                      <a:pt x="61" y="63"/>
                      <a:pt x="62" y="64"/>
                    </a:cubicBezTo>
                    <a:cubicBezTo>
                      <a:pt x="61" y="64"/>
                      <a:pt x="61" y="64"/>
                      <a:pt x="61" y="64"/>
                    </a:cubicBezTo>
                    <a:cubicBezTo>
                      <a:pt x="61" y="65"/>
                      <a:pt x="62" y="65"/>
                      <a:pt x="61" y="66"/>
                    </a:cubicBezTo>
                    <a:cubicBezTo>
                      <a:pt x="61" y="65"/>
                      <a:pt x="60" y="66"/>
                      <a:pt x="60" y="65"/>
                    </a:cubicBezTo>
                    <a:cubicBezTo>
                      <a:pt x="58" y="66"/>
                      <a:pt x="60" y="68"/>
                      <a:pt x="57" y="68"/>
                    </a:cubicBezTo>
                    <a:cubicBezTo>
                      <a:pt x="58" y="69"/>
                      <a:pt x="59" y="67"/>
                      <a:pt x="59" y="68"/>
                    </a:cubicBezTo>
                    <a:cubicBezTo>
                      <a:pt x="60" y="68"/>
                      <a:pt x="60" y="69"/>
                      <a:pt x="59" y="69"/>
                    </a:cubicBezTo>
                    <a:cubicBezTo>
                      <a:pt x="59" y="70"/>
                      <a:pt x="57" y="69"/>
                      <a:pt x="56" y="70"/>
                    </a:cubicBezTo>
                    <a:cubicBezTo>
                      <a:pt x="56" y="70"/>
                      <a:pt x="56" y="69"/>
                      <a:pt x="56" y="69"/>
                    </a:cubicBezTo>
                    <a:cubicBezTo>
                      <a:pt x="55" y="69"/>
                      <a:pt x="56" y="71"/>
                      <a:pt x="55" y="70"/>
                    </a:cubicBezTo>
                    <a:cubicBezTo>
                      <a:pt x="55" y="72"/>
                      <a:pt x="54" y="71"/>
                      <a:pt x="55" y="72"/>
                    </a:cubicBezTo>
                    <a:cubicBezTo>
                      <a:pt x="55" y="72"/>
                      <a:pt x="56" y="71"/>
                      <a:pt x="56" y="71"/>
                    </a:cubicBezTo>
                    <a:cubicBezTo>
                      <a:pt x="55" y="72"/>
                      <a:pt x="56" y="74"/>
                      <a:pt x="54" y="74"/>
                    </a:cubicBezTo>
                    <a:cubicBezTo>
                      <a:pt x="54" y="73"/>
                      <a:pt x="54" y="73"/>
                      <a:pt x="54" y="72"/>
                    </a:cubicBezTo>
                    <a:cubicBezTo>
                      <a:pt x="54" y="72"/>
                      <a:pt x="54" y="73"/>
                      <a:pt x="53" y="73"/>
                    </a:cubicBezTo>
                    <a:cubicBezTo>
                      <a:pt x="53" y="72"/>
                      <a:pt x="54" y="72"/>
                      <a:pt x="54" y="70"/>
                    </a:cubicBezTo>
                    <a:cubicBezTo>
                      <a:pt x="54" y="70"/>
                      <a:pt x="54" y="72"/>
                      <a:pt x="53" y="71"/>
                    </a:cubicBezTo>
                    <a:cubicBezTo>
                      <a:pt x="54" y="73"/>
                      <a:pt x="52" y="71"/>
                      <a:pt x="52" y="73"/>
                    </a:cubicBezTo>
                    <a:cubicBezTo>
                      <a:pt x="52" y="72"/>
                      <a:pt x="52" y="72"/>
                      <a:pt x="52" y="72"/>
                    </a:cubicBezTo>
                    <a:cubicBezTo>
                      <a:pt x="52" y="72"/>
                      <a:pt x="51" y="73"/>
                      <a:pt x="51" y="73"/>
                    </a:cubicBezTo>
                    <a:cubicBezTo>
                      <a:pt x="51" y="72"/>
                      <a:pt x="51" y="72"/>
                      <a:pt x="51" y="72"/>
                    </a:cubicBezTo>
                    <a:cubicBezTo>
                      <a:pt x="51" y="73"/>
                      <a:pt x="49" y="72"/>
                      <a:pt x="49" y="72"/>
                    </a:cubicBezTo>
                    <a:cubicBezTo>
                      <a:pt x="50" y="72"/>
                      <a:pt x="50" y="73"/>
                      <a:pt x="51" y="74"/>
                    </a:cubicBezTo>
                    <a:cubicBezTo>
                      <a:pt x="49" y="75"/>
                      <a:pt x="49" y="72"/>
                      <a:pt x="47" y="73"/>
                    </a:cubicBezTo>
                    <a:cubicBezTo>
                      <a:pt x="47" y="73"/>
                      <a:pt x="48" y="73"/>
                      <a:pt x="48" y="74"/>
                    </a:cubicBezTo>
                    <a:cubicBezTo>
                      <a:pt x="47" y="74"/>
                      <a:pt x="47" y="73"/>
                      <a:pt x="46" y="73"/>
                    </a:cubicBezTo>
                    <a:cubicBezTo>
                      <a:pt x="45" y="74"/>
                      <a:pt x="47" y="74"/>
                      <a:pt x="46" y="75"/>
                    </a:cubicBezTo>
                    <a:cubicBezTo>
                      <a:pt x="46" y="74"/>
                      <a:pt x="46" y="75"/>
                      <a:pt x="45" y="76"/>
                    </a:cubicBezTo>
                    <a:cubicBezTo>
                      <a:pt x="45" y="75"/>
                      <a:pt x="45" y="75"/>
                      <a:pt x="45" y="75"/>
                    </a:cubicBezTo>
                    <a:cubicBezTo>
                      <a:pt x="43" y="74"/>
                      <a:pt x="45" y="77"/>
                      <a:pt x="43" y="76"/>
                    </a:cubicBezTo>
                    <a:cubicBezTo>
                      <a:pt x="44" y="75"/>
                      <a:pt x="44" y="75"/>
                      <a:pt x="44" y="75"/>
                    </a:cubicBezTo>
                    <a:cubicBezTo>
                      <a:pt x="43" y="75"/>
                      <a:pt x="43" y="75"/>
                      <a:pt x="43" y="75"/>
                    </a:cubicBezTo>
                    <a:cubicBezTo>
                      <a:pt x="43" y="74"/>
                      <a:pt x="43" y="74"/>
                      <a:pt x="43" y="74"/>
                    </a:cubicBezTo>
                    <a:cubicBezTo>
                      <a:pt x="43" y="75"/>
                      <a:pt x="42" y="75"/>
                      <a:pt x="41" y="75"/>
                    </a:cubicBezTo>
                    <a:cubicBezTo>
                      <a:pt x="42" y="75"/>
                      <a:pt x="41" y="76"/>
                      <a:pt x="41" y="76"/>
                    </a:cubicBezTo>
                    <a:cubicBezTo>
                      <a:pt x="40" y="76"/>
                      <a:pt x="41" y="75"/>
                      <a:pt x="40" y="75"/>
                    </a:cubicBezTo>
                    <a:cubicBezTo>
                      <a:pt x="40" y="75"/>
                      <a:pt x="40" y="74"/>
                      <a:pt x="41" y="75"/>
                    </a:cubicBezTo>
                    <a:cubicBezTo>
                      <a:pt x="41" y="75"/>
                      <a:pt x="41" y="74"/>
                      <a:pt x="41" y="74"/>
                    </a:cubicBezTo>
                    <a:cubicBezTo>
                      <a:pt x="41" y="74"/>
                      <a:pt x="40" y="74"/>
                      <a:pt x="39" y="74"/>
                    </a:cubicBezTo>
                    <a:cubicBezTo>
                      <a:pt x="40" y="74"/>
                      <a:pt x="40" y="74"/>
                      <a:pt x="40" y="74"/>
                    </a:cubicBezTo>
                    <a:cubicBezTo>
                      <a:pt x="38" y="75"/>
                      <a:pt x="38" y="75"/>
                      <a:pt x="38" y="75"/>
                    </a:cubicBezTo>
                    <a:cubicBezTo>
                      <a:pt x="38" y="75"/>
                      <a:pt x="38" y="75"/>
                      <a:pt x="38" y="74"/>
                    </a:cubicBezTo>
                    <a:cubicBezTo>
                      <a:pt x="38" y="74"/>
                      <a:pt x="38" y="75"/>
                      <a:pt x="37" y="75"/>
                    </a:cubicBezTo>
                    <a:cubicBezTo>
                      <a:pt x="38" y="74"/>
                      <a:pt x="38" y="73"/>
                      <a:pt x="38" y="73"/>
                    </a:cubicBezTo>
                    <a:cubicBezTo>
                      <a:pt x="38" y="73"/>
                      <a:pt x="37" y="74"/>
                      <a:pt x="37" y="74"/>
                    </a:cubicBezTo>
                    <a:cubicBezTo>
                      <a:pt x="37" y="73"/>
                      <a:pt x="36" y="73"/>
                      <a:pt x="37" y="72"/>
                    </a:cubicBezTo>
                    <a:cubicBezTo>
                      <a:pt x="36" y="72"/>
                      <a:pt x="34" y="73"/>
                      <a:pt x="34" y="72"/>
                    </a:cubicBezTo>
                    <a:cubicBezTo>
                      <a:pt x="34" y="73"/>
                      <a:pt x="33" y="73"/>
                      <a:pt x="33" y="73"/>
                    </a:cubicBezTo>
                    <a:cubicBezTo>
                      <a:pt x="32" y="72"/>
                      <a:pt x="32" y="71"/>
                      <a:pt x="30" y="71"/>
                    </a:cubicBezTo>
                    <a:cubicBezTo>
                      <a:pt x="30" y="70"/>
                      <a:pt x="30" y="70"/>
                      <a:pt x="30" y="70"/>
                    </a:cubicBezTo>
                    <a:cubicBezTo>
                      <a:pt x="29" y="70"/>
                      <a:pt x="30" y="72"/>
                      <a:pt x="29" y="72"/>
                    </a:cubicBezTo>
                    <a:cubicBezTo>
                      <a:pt x="28" y="71"/>
                      <a:pt x="29" y="70"/>
                      <a:pt x="29" y="70"/>
                    </a:cubicBezTo>
                    <a:cubicBezTo>
                      <a:pt x="28" y="70"/>
                      <a:pt x="26" y="71"/>
                      <a:pt x="26" y="69"/>
                    </a:cubicBezTo>
                    <a:cubicBezTo>
                      <a:pt x="27" y="69"/>
                      <a:pt x="27" y="70"/>
                      <a:pt x="27" y="70"/>
                    </a:cubicBezTo>
                    <a:close/>
                    <a:moveTo>
                      <a:pt x="18" y="62"/>
                    </a:moveTo>
                    <a:cubicBezTo>
                      <a:pt x="18" y="62"/>
                      <a:pt x="19" y="62"/>
                      <a:pt x="19" y="63"/>
                    </a:cubicBezTo>
                    <a:cubicBezTo>
                      <a:pt x="18" y="63"/>
                      <a:pt x="18" y="63"/>
                      <a:pt x="18" y="62"/>
                    </a:cubicBezTo>
                    <a:close/>
                    <a:moveTo>
                      <a:pt x="8" y="46"/>
                    </a:moveTo>
                    <a:cubicBezTo>
                      <a:pt x="8" y="47"/>
                      <a:pt x="8" y="47"/>
                      <a:pt x="8" y="47"/>
                    </a:cubicBezTo>
                    <a:cubicBezTo>
                      <a:pt x="8" y="47"/>
                      <a:pt x="7" y="47"/>
                      <a:pt x="8" y="46"/>
                    </a:cubicBezTo>
                    <a:close/>
                    <a:moveTo>
                      <a:pt x="31" y="2"/>
                    </a:moveTo>
                    <a:cubicBezTo>
                      <a:pt x="31" y="2"/>
                      <a:pt x="31" y="2"/>
                      <a:pt x="31" y="2"/>
                    </a:cubicBezTo>
                    <a:cubicBezTo>
                      <a:pt x="30" y="1"/>
                      <a:pt x="30" y="1"/>
                      <a:pt x="31" y="2"/>
                    </a:cubicBezTo>
                    <a:close/>
                    <a:moveTo>
                      <a:pt x="32" y="2"/>
                    </a:moveTo>
                    <a:cubicBezTo>
                      <a:pt x="32" y="2"/>
                      <a:pt x="32" y="2"/>
                      <a:pt x="32" y="2"/>
                    </a:cubicBezTo>
                    <a:cubicBezTo>
                      <a:pt x="32" y="2"/>
                      <a:pt x="32" y="2"/>
                      <a:pt x="32" y="2"/>
                    </a:cubicBezTo>
                    <a:cubicBezTo>
                      <a:pt x="32" y="2"/>
                      <a:pt x="32" y="2"/>
                      <a:pt x="32" y="2"/>
                    </a:cubicBezTo>
                    <a:close/>
                    <a:moveTo>
                      <a:pt x="61" y="75"/>
                    </a:moveTo>
                    <a:cubicBezTo>
                      <a:pt x="61" y="75"/>
                      <a:pt x="61" y="75"/>
                      <a:pt x="61" y="75"/>
                    </a:cubicBezTo>
                    <a:cubicBezTo>
                      <a:pt x="61" y="74"/>
                      <a:pt x="61" y="74"/>
                      <a:pt x="61"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23" name="Freeform 144">
                <a:extLst>
                  <a:ext uri="{FF2B5EF4-FFF2-40B4-BE49-F238E27FC236}">
                    <a16:creationId xmlns:a16="http://schemas.microsoft.com/office/drawing/2014/main" id="{16DF11E4-E3D5-4251-8433-D6CD27092F36}"/>
                  </a:ext>
                </a:extLst>
              </p:cNvPr>
              <p:cNvSpPr>
                <a:spLocks/>
              </p:cNvSpPr>
              <p:nvPr userDrawn="1"/>
            </p:nvSpPr>
            <p:spPr bwMode="auto">
              <a:xfrm>
                <a:off x="3351" y="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24" name="Freeform 145">
                <a:extLst>
                  <a:ext uri="{FF2B5EF4-FFF2-40B4-BE49-F238E27FC236}">
                    <a16:creationId xmlns:a16="http://schemas.microsoft.com/office/drawing/2014/main" id="{29970463-F88B-4AA6-841F-D2EF01FD8386}"/>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25" name="Freeform 146">
                <a:extLst>
                  <a:ext uri="{FF2B5EF4-FFF2-40B4-BE49-F238E27FC236}">
                    <a16:creationId xmlns:a16="http://schemas.microsoft.com/office/drawing/2014/main" id="{CEBDF763-8E89-44AF-AEDB-2809D43CDB71}"/>
                  </a:ext>
                </a:extLst>
              </p:cNvPr>
              <p:cNvSpPr>
                <a:spLocks/>
              </p:cNvSpPr>
              <p:nvPr userDrawn="1"/>
            </p:nvSpPr>
            <p:spPr bwMode="auto">
              <a:xfrm>
                <a:off x="3386" y="62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26" name="Freeform 147">
                <a:extLst>
                  <a:ext uri="{FF2B5EF4-FFF2-40B4-BE49-F238E27FC236}">
                    <a16:creationId xmlns:a16="http://schemas.microsoft.com/office/drawing/2014/main" id="{0B8C169E-C23E-4308-9E9C-A57B225010A3}"/>
                  </a:ext>
                </a:extLst>
              </p:cNvPr>
              <p:cNvSpPr>
                <a:spLocks/>
              </p:cNvSpPr>
              <p:nvPr userDrawn="1"/>
            </p:nvSpPr>
            <p:spPr bwMode="auto">
              <a:xfrm>
                <a:off x="3500" y="56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27" name="Freeform 148">
                <a:extLst>
                  <a:ext uri="{FF2B5EF4-FFF2-40B4-BE49-F238E27FC236}">
                    <a16:creationId xmlns:a16="http://schemas.microsoft.com/office/drawing/2014/main" id="{7D87C7A3-7478-4A2C-A50D-F085D9A2EC2F}"/>
                  </a:ext>
                </a:extLst>
              </p:cNvPr>
              <p:cNvSpPr>
                <a:spLocks/>
              </p:cNvSpPr>
              <p:nvPr userDrawn="1"/>
            </p:nvSpPr>
            <p:spPr bwMode="auto">
              <a:xfrm>
                <a:off x="3525" y="598"/>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28" name="Freeform 149">
                <a:extLst>
                  <a:ext uri="{FF2B5EF4-FFF2-40B4-BE49-F238E27FC236}">
                    <a16:creationId xmlns:a16="http://schemas.microsoft.com/office/drawing/2014/main" id="{768DCC9B-5E06-4B55-977D-062930F77DDC}"/>
                  </a:ext>
                </a:extLst>
              </p:cNvPr>
              <p:cNvSpPr>
                <a:spLocks/>
              </p:cNvSpPr>
              <p:nvPr userDrawn="1"/>
            </p:nvSpPr>
            <p:spPr bwMode="auto">
              <a:xfrm>
                <a:off x="3500" y="578"/>
                <a:ext cx="10" cy="5"/>
              </a:xfrm>
              <a:custGeom>
                <a:avLst/>
                <a:gdLst>
                  <a:gd name="T0" fmla="*/ 1 w 2"/>
                  <a:gd name="T1" fmla="*/ 0 h 1"/>
                  <a:gd name="T2" fmla="*/ 2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1" y="1"/>
                      <a:pt x="1" y="1"/>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29" name="Freeform 150">
                <a:extLst>
                  <a:ext uri="{FF2B5EF4-FFF2-40B4-BE49-F238E27FC236}">
                    <a16:creationId xmlns:a16="http://schemas.microsoft.com/office/drawing/2014/main" id="{2ADE663B-BEF4-4089-9C2B-9B81393C3A62}"/>
                  </a:ext>
                </a:extLst>
              </p:cNvPr>
              <p:cNvSpPr>
                <a:spLocks/>
              </p:cNvSpPr>
              <p:nvPr userDrawn="1"/>
            </p:nvSpPr>
            <p:spPr bwMode="auto">
              <a:xfrm>
                <a:off x="3510" y="57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30" name="Freeform 151">
                <a:extLst>
                  <a:ext uri="{FF2B5EF4-FFF2-40B4-BE49-F238E27FC236}">
                    <a16:creationId xmlns:a16="http://schemas.microsoft.com/office/drawing/2014/main" id="{BCAA7F49-C276-4B23-A24F-812445E201BB}"/>
                  </a:ext>
                </a:extLst>
              </p:cNvPr>
              <p:cNvSpPr>
                <a:spLocks/>
              </p:cNvSpPr>
              <p:nvPr userDrawn="1"/>
            </p:nvSpPr>
            <p:spPr bwMode="auto">
              <a:xfrm>
                <a:off x="3465" y="553"/>
                <a:ext cx="15" cy="10"/>
              </a:xfrm>
              <a:custGeom>
                <a:avLst/>
                <a:gdLst>
                  <a:gd name="T0" fmla="*/ 2 w 3"/>
                  <a:gd name="T1" fmla="*/ 2 h 2"/>
                  <a:gd name="T2" fmla="*/ 2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2" y="1"/>
                    </a:cubicBezTo>
                    <a:cubicBezTo>
                      <a:pt x="3"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31" name="Freeform 152">
                <a:extLst>
                  <a:ext uri="{FF2B5EF4-FFF2-40B4-BE49-F238E27FC236}">
                    <a16:creationId xmlns:a16="http://schemas.microsoft.com/office/drawing/2014/main" id="{BBFF3BE5-EA98-4D8E-BD46-63A3C04C9A72}"/>
                  </a:ext>
                </a:extLst>
              </p:cNvPr>
              <p:cNvSpPr>
                <a:spLocks/>
              </p:cNvSpPr>
              <p:nvPr userDrawn="1"/>
            </p:nvSpPr>
            <p:spPr bwMode="auto">
              <a:xfrm>
                <a:off x="3500" y="58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32" name="Freeform 153">
                <a:extLst>
                  <a:ext uri="{FF2B5EF4-FFF2-40B4-BE49-F238E27FC236}">
                    <a16:creationId xmlns:a16="http://schemas.microsoft.com/office/drawing/2014/main" id="{2EEF6D72-25FE-42EF-A7A8-7009E0554BBA}"/>
                  </a:ext>
                </a:extLst>
              </p:cNvPr>
              <p:cNvSpPr>
                <a:spLocks/>
              </p:cNvSpPr>
              <p:nvPr userDrawn="1"/>
            </p:nvSpPr>
            <p:spPr bwMode="auto">
              <a:xfrm>
                <a:off x="3480" y="57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33" name="Freeform 154">
                <a:extLst>
                  <a:ext uri="{FF2B5EF4-FFF2-40B4-BE49-F238E27FC236}">
                    <a16:creationId xmlns:a16="http://schemas.microsoft.com/office/drawing/2014/main" id="{BFB4379D-3E90-4412-AFE3-B19D2B7B9E39}"/>
                  </a:ext>
                </a:extLst>
              </p:cNvPr>
              <p:cNvSpPr>
                <a:spLocks/>
              </p:cNvSpPr>
              <p:nvPr userDrawn="1"/>
            </p:nvSpPr>
            <p:spPr bwMode="auto">
              <a:xfrm>
                <a:off x="3485"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34" name="Freeform 155">
                <a:extLst>
                  <a:ext uri="{FF2B5EF4-FFF2-40B4-BE49-F238E27FC236}">
                    <a16:creationId xmlns:a16="http://schemas.microsoft.com/office/drawing/2014/main" id="{0F5B2A2B-9BE9-4046-AA19-CB3BB72F2F2B}"/>
                  </a:ext>
                </a:extLst>
              </p:cNvPr>
              <p:cNvSpPr>
                <a:spLocks/>
              </p:cNvSpPr>
              <p:nvPr userDrawn="1"/>
            </p:nvSpPr>
            <p:spPr bwMode="auto">
              <a:xfrm>
                <a:off x="3490" y="58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35" name="Freeform 156">
                <a:extLst>
                  <a:ext uri="{FF2B5EF4-FFF2-40B4-BE49-F238E27FC236}">
                    <a16:creationId xmlns:a16="http://schemas.microsoft.com/office/drawing/2014/main" id="{36FFBF10-BB98-4AE0-868E-A208E8D873A0}"/>
                  </a:ext>
                </a:extLst>
              </p:cNvPr>
              <p:cNvSpPr>
                <a:spLocks/>
              </p:cNvSpPr>
              <p:nvPr userDrawn="1"/>
            </p:nvSpPr>
            <p:spPr bwMode="auto">
              <a:xfrm>
                <a:off x="3430" y="57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36" name="Freeform 157">
                <a:extLst>
                  <a:ext uri="{FF2B5EF4-FFF2-40B4-BE49-F238E27FC236}">
                    <a16:creationId xmlns:a16="http://schemas.microsoft.com/office/drawing/2014/main" id="{495DA3F2-C6BA-41F5-B7EA-FC5B155FD84D}"/>
                  </a:ext>
                </a:extLst>
              </p:cNvPr>
              <p:cNvSpPr>
                <a:spLocks/>
              </p:cNvSpPr>
              <p:nvPr userDrawn="1"/>
            </p:nvSpPr>
            <p:spPr bwMode="auto">
              <a:xfrm>
                <a:off x="3445" y="5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37" name="Freeform 158">
                <a:extLst>
                  <a:ext uri="{FF2B5EF4-FFF2-40B4-BE49-F238E27FC236}">
                    <a16:creationId xmlns:a16="http://schemas.microsoft.com/office/drawing/2014/main" id="{E6CCD1E5-4266-4EB2-9EA4-652B796A29BA}"/>
                  </a:ext>
                </a:extLst>
              </p:cNvPr>
              <p:cNvSpPr>
                <a:spLocks/>
              </p:cNvSpPr>
              <p:nvPr userDrawn="1"/>
            </p:nvSpPr>
            <p:spPr bwMode="auto">
              <a:xfrm>
                <a:off x="3430" y="593"/>
                <a:ext cx="10" cy="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38" name="Freeform 159">
                <a:extLst>
                  <a:ext uri="{FF2B5EF4-FFF2-40B4-BE49-F238E27FC236}">
                    <a16:creationId xmlns:a16="http://schemas.microsoft.com/office/drawing/2014/main" id="{436EC3AE-47B4-41EF-8FC6-99F7AFFAAFC1}"/>
                  </a:ext>
                </a:extLst>
              </p:cNvPr>
              <p:cNvSpPr>
                <a:spLocks/>
              </p:cNvSpPr>
              <p:nvPr userDrawn="1"/>
            </p:nvSpPr>
            <p:spPr bwMode="auto">
              <a:xfrm>
                <a:off x="3371" y="608"/>
                <a:ext cx="5" cy="10"/>
              </a:xfrm>
              <a:custGeom>
                <a:avLst/>
                <a:gdLst>
                  <a:gd name="T0" fmla="*/ 5 w 5"/>
                  <a:gd name="T1" fmla="*/ 10 h 10"/>
                  <a:gd name="T2" fmla="*/ 5 w 5"/>
                  <a:gd name="T3" fmla="*/ 5 h 10"/>
                  <a:gd name="T4" fmla="*/ 0 w 5"/>
                  <a:gd name="T5" fmla="*/ 0 h 10"/>
                  <a:gd name="T6" fmla="*/ 5 w 5"/>
                  <a:gd name="T7" fmla="*/ 10 h 10"/>
                </a:gdLst>
                <a:ahLst/>
                <a:cxnLst>
                  <a:cxn ang="0">
                    <a:pos x="T0" y="T1"/>
                  </a:cxn>
                  <a:cxn ang="0">
                    <a:pos x="T2" y="T3"/>
                  </a:cxn>
                  <a:cxn ang="0">
                    <a:pos x="T4" y="T5"/>
                  </a:cxn>
                  <a:cxn ang="0">
                    <a:pos x="T6" y="T7"/>
                  </a:cxn>
                </a:cxnLst>
                <a:rect l="0" t="0" r="r" b="b"/>
                <a:pathLst>
                  <a:path w="5" h="10">
                    <a:moveTo>
                      <a:pt x="5" y="10"/>
                    </a:moveTo>
                    <a:lnTo>
                      <a:pt x="5" y="5"/>
                    </a:lnTo>
                    <a:lnTo>
                      <a:pt x="0" y="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39" name="Freeform 160">
                <a:extLst>
                  <a:ext uri="{FF2B5EF4-FFF2-40B4-BE49-F238E27FC236}">
                    <a16:creationId xmlns:a16="http://schemas.microsoft.com/office/drawing/2014/main" id="{927FC0ED-13A4-4818-9341-60AE5B66F8E5}"/>
                  </a:ext>
                </a:extLst>
              </p:cNvPr>
              <p:cNvSpPr>
                <a:spLocks/>
              </p:cNvSpPr>
              <p:nvPr userDrawn="1"/>
            </p:nvSpPr>
            <p:spPr bwMode="auto">
              <a:xfrm>
                <a:off x="3356" y="668"/>
                <a:ext cx="10" cy="5"/>
              </a:xfrm>
              <a:custGeom>
                <a:avLst/>
                <a:gdLst>
                  <a:gd name="T0" fmla="*/ 2 w 2"/>
                  <a:gd name="T1" fmla="*/ 1 h 1"/>
                  <a:gd name="T2" fmla="*/ 1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1"/>
                      <a:pt x="1" y="1"/>
                      <a:pt x="1" y="0"/>
                    </a:cubicBezTo>
                    <a:cubicBezTo>
                      <a:pt x="1" y="0"/>
                      <a:pt x="1" y="0"/>
                      <a:pt x="0" y="0"/>
                    </a:cubicBezTo>
                    <a:cubicBezTo>
                      <a:pt x="1"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40" name="Freeform 161">
                <a:extLst>
                  <a:ext uri="{FF2B5EF4-FFF2-40B4-BE49-F238E27FC236}">
                    <a16:creationId xmlns:a16="http://schemas.microsoft.com/office/drawing/2014/main" id="{34BC1FDB-1871-4549-A6D3-FDFFF3890F02}"/>
                  </a:ext>
                </a:extLst>
              </p:cNvPr>
              <p:cNvSpPr>
                <a:spLocks/>
              </p:cNvSpPr>
              <p:nvPr userDrawn="1"/>
            </p:nvSpPr>
            <p:spPr bwMode="auto">
              <a:xfrm>
                <a:off x="335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41" name="Freeform 162">
                <a:extLst>
                  <a:ext uri="{FF2B5EF4-FFF2-40B4-BE49-F238E27FC236}">
                    <a16:creationId xmlns:a16="http://schemas.microsoft.com/office/drawing/2014/main" id="{965A41A0-65BA-4269-9924-CC35EEB405DD}"/>
                  </a:ext>
                </a:extLst>
              </p:cNvPr>
              <p:cNvSpPr>
                <a:spLocks/>
              </p:cNvSpPr>
              <p:nvPr userDrawn="1"/>
            </p:nvSpPr>
            <p:spPr bwMode="auto">
              <a:xfrm>
                <a:off x="3644" y="698"/>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42" name="Freeform 163">
                <a:extLst>
                  <a:ext uri="{FF2B5EF4-FFF2-40B4-BE49-F238E27FC236}">
                    <a16:creationId xmlns:a16="http://schemas.microsoft.com/office/drawing/2014/main" id="{72A427AB-22B3-4E50-98E7-06272BC74023}"/>
                  </a:ext>
                </a:extLst>
              </p:cNvPr>
              <p:cNvSpPr>
                <a:spLocks/>
              </p:cNvSpPr>
              <p:nvPr userDrawn="1"/>
            </p:nvSpPr>
            <p:spPr bwMode="auto">
              <a:xfrm>
                <a:off x="3634" y="69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43" name="Freeform 164">
                <a:extLst>
                  <a:ext uri="{FF2B5EF4-FFF2-40B4-BE49-F238E27FC236}">
                    <a16:creationId xmlns:a16="http://schemas.microsoft.com/office/drawing/2014/main" id="{9126240B-38D1-4B00-8F57-DD08769B5B9F}"/>
                  </a:ext>
                </a:extLst>
              </p:cNvPr>
              <p:cNvSpPr>
                <a:spLocks/>
              </p:cNvSpPr>
              <p:nvPr userDrawn="1"/>
            </p:nvSpPr>
            <p:spPr bwMode="auto">
              <a:xfrm>
                <a:off x="3396" y="848"/>
                <a:ext cx="5" cy="5"/>
              </a:xfrm>
              <a:custGeom>
                <a:avLst/>
                <a:gdLst>
                  <a:gd name="T0" fmla="*/ 1 w 1"/>
                  <a:gd name="T1" fmla="*/ 0 h 1"/>
                  <a:gd name="T2" fmla="*/ 1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1"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44" name="Freeform 165">
                <a:extLst>
                  <a:ext uri="{FF2B5EF4-FFF2-40B4-BE49-F238E27FC236}">
                    <a16:creationId xmlns:a16="http://schemas.microsoft.com/office/drawing/2014/main" id="{9BFEC241-07A1-4281-8814-8A00FD4DB7F8}"/>
                  </a:ext>
                </a:extLst>
              </p:cNvPr>
              <p:cNvSpPr>
                <a:spLocks/>
              </p:cNvSpPr>
              <p:nvPr userDrawn="1"/>
            </p:nvSpPr>
            <p:spPr bwMode="auto">
              <a:xfrm>
                <a:off x="3421" y="8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45" name="Freeform 166">
                <a:extLst>
                  <a:ext uri="{FF2B5EF4-FFF2-40B4-BE49-F238E27FC236}">
                    <a16:creationId xmlns:a16="http://schemas.microsoft.com/office/drawing/2014/main" id="{513E357B-A8B9-4AAF-8960-AC2AC8A84889}"/>
                  </a:ext>
                </a:extLst>
              </p:cNvPr>
              <p:cNvSpPr>
                <a:spLocks/>
              </p:cNvSpPr>
              <p:nvPr userDrawn="1"/>
            </p:nvSpPr>
            <p:spPr bwMode="auto">
              <a:xfrm>
                <a:off x="3450" y="89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46" name="Freeform 167">
                <a:extLst>
                  <a:ext uri="{FF2B5EF4-FFF2-40B4-BE49-F238E27FC236}">
                    <a16:creationId xmlns:a16="http://schemas.microsoft.com/office/drawing/2014/main" id="{A4C42B76-CA95-47BF-A9A4-8F207DE97276}"/>
                  </a:ext>
                </a:extLst>
              </p:cNvPr>
              <p:cNvSpPr>
                <a:spLocks/>
              </p:cNvSpPr>
              <p:nvPr userDrawn="1"/>
            </p:nvSpPr>
            <p:spPr bwMode="auto">
              <a:xfrm>
                <a:off x="3968" y="408"/>
                <a:ext cx="5" cy="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47" name="Freeform 168">
                <a:extLst>
                  <a:ext uri="{FF2B5EF4-FFF2-40B4-BE49-F238E27FC236}">
                    <a16:creationId xmlns:a16="http://schemas.microsoft.com/office/drawing/2014/main" id="{A5B89E26-10FC-457A-891F-ECF100618693}"/>
                  </a:ext>
                </a:extLst>
              </p:cNvPr>
              <p:cNvSpPr>
                <a:spLocks/>
              </p:cNvSpPr>
              <p:nvPr userDrawn="1"/>
            </p:nvSpPr>
            <p:spPr bwMode="auto">
              <a:xfrm>
                <a:off x="3948" y="37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48" name="Freeform 169">
                <a:extLst>
                  <a:ext uri="{FF2B5EF4-FFF2-40B4-BE49-F238E27FC236}">
                    <a16:creationId xmlns:a16="http://schemas.microsoft.com/office/drawing/2014/main" id="{C5D6ACDB-491F-4DD6-B99A-E260F325204D}"/>
                  </a:ext>
                </a:extLst>
              </p:cNvPr>
              <p:cNvSpPr>
                <a:spLocks/>
              </p:cNvSpPr>
              <p:nvPr userDrawn="1"/>
            </p:nvSpPr>
            <p:spPr bwMode="auto">
              <a:xfrm>
                <a:off x="3933" y="35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1"/>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49" name="Freeform 170">
                <a:extLst>
                  <a:ext uri="{FF2B5EF4-FFF2-40B4-BE49-F238E27FC236}">
                    <a16:creationId xmlns:a16="http://schemas.microsoft.com/office/drawing/2014/main" id="{14906EB9-FF56-4ACD-AEF8-CAA5E2D5CD01}"/>
                  </a:ext>
                </a:extLst>
              </p:cNvPr>
              <p:cNvSpPr>
                <a:spLocks/>
              </p:cNvSpPr>
              <p:nvPr userDrawn="1"/>
            </p:nvSpPr>
            <p:spPr bwMode="auto">
              <a:xfrm>
                <a:off x="3938" y="333"/>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50" name="Freeform 171">
                <a:extLst>
                  <a:ext uri="{FF2B5EF4-FFF2-40B4-BE49-F238E27FC236}">
                    <a16:creationId xmlns:a16="http://schemas.microsoft.com/office/drawing/2014/main" id="{8EF6353B-476A-4DD8-A732-62FE252701B4}"/>
                  </a:ext>
                </a:extLst>
              </p:cNvPr>
              <p:cNvSpPr>
                <a:spLocks/>
              </p:cNvSpPr>
              <p:nvPr userDrawn="1"/>
            </p:nvSpPr>
            <p:spPr bwMode="auto">
              <a:xfrm>
                <a:off x="3943" y="333"/>
                <a:ext cx="5" cy="10"/>
              </a:xfrm>
              <a:custGeom>
                <a:avLst/>
                <a:gdLst>
                  <a:gd name="T0" fmla="*/ 0 w 1"/>
                  <a:gd name="T1" fmla="*/ 1 h 2"/>
                  <a:gd name="T2" fmla="*/ 0 w 1"/>
                  <a:gd name="T3" fmla="*/ 1 h 2"/>
                </a:gdLst>
                <a:ahLst/>
                <a:cxnLst>
                  <a:cxn ang="0">
                    <a:pos x="T0" y="T1"/>
                  </a:cxn>
                  <a:cxn ang="0">
                    <a:pos x="T2" y="T3"/>
                  </a:cxn>
                </a:cxnLst>
                <a:rect l="0" t="0" r="r" b="b"/>
                <a:pathLst>
                  <a:path w="1" h="2">
                    <a:moveTo>
                      <a:pt x="0" y="1"/>
                    </a:move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51" name="Freeform 172">
                <a:extLst>
                  <a:ext uri="{FF2B5EF4-FFF2-40B4-BE49-F238E27FC236}">
                    <a16:creationId xmlns:a16="http://schemas.microsoft.com/office/drawing/2014/main" id="{0CF7AAAE-ADDC-4657-93A5-1209C452D128}"/>
                  </a:ext>
                </a:extLst>
              </p:cNvPr>
              <p:cNvSpPr>
                <a:spLocks/>
              </p:cNvSpPr>
              <p:nvPr userDrawn="1"/>
            </p:nvSpPr>
            <p:spPr bwMode="auto">
              <a:xfrm>
                <a:off x="3938" y="323"/>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52" name="Freeform 173">
                <a:extLst>
                  <a:ext uri="{FF2B5EF4-FFF2-40B4-BE49-F238E27FC236}">
                    <a16:creationId xmlns:a16="http://schemas.microsoft.com/office/drawing/2014/main" id="{14539C61-86E6-4584-8746-C79BB11CD925}"/>
                  </a:ext>
                </a:extLst>
              </p:cNvPr>
              <p:cNvSpPr>
                <a:spLocks/>
              </p:cNvSpPr>
              <p:nvPr userDrawn="1"/>
            </p:nvSpPr>
            <p:spPr bwMode="auto">
              <a:xfrm>
                <a:off x="3928" y="3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53" name="Freeform 174">
                <a:extLst>
                  <a:ext uri="{FF2B5EF4-FFF2-40B4-BE49-F238E27FC236}">
                    <a16:creationId xmlns:a16="http://schemas.microsoft.com/office/drawing/2014/main" id="{A44ED752-BA04-4D80-9030-F641474A881F}"/>
                  </a:ext>
                </a:extLst>
              </p:cNvPr>
              <p:cNvSpPr>
                <a:spLocks/>
              </p:cNvSpPr>
              <p:nvPr userDrawn="1"/>
            </p:nvSpPr>
            <p:spPr bwMode="auto">
              <a:xfrm>
                <a:off x="3928" y="328"/>
                <a:ext cx="10"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1" y="0"/>
                      <a:pt x="0" y="0"/>
                      <a:pt x="1"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54" name="Freeform 175">
                <a:extLst>
                  <a:ext uri="{FF2B5EF4-FFF2-40B4-BE49-F238E27FC236}">
                    <a16:creationId xmlns:a16="http://schemas.microsoft.com/office/drawing/2014/main" id="{A9B3A333-37A2-4CFC-95CB-BD811B5E9488}"/>
                  </a:ext>
                </a:extLst>
              </p:cNvPr>
              <p:cNvSpPr>
                <a:spLocks/>
              </p:cNvSpPr>
              <p:nvPr userDrawn="1"/>
            </p:nvSpPr>
            <p:spPr bwMode="auto">
              <a:xfrm>
                <a:off x="3933" y="333"/>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55" name="Freeform 176">
                <a:extLst>
                  <a:ext uri="{FF2B5EF4-FFF2-40B4-BE49-F238E27FC236}">
                    <a16:creationId xmlns:a16="http://schemas.microsoft.com/office/drawing/2014/main" id="{AB1A485A-4D78-4067-917C-08374E42F60F}"/>
                  </a:ext>
                </a:extLst>
              </p:cNvPr>
              <p:cNvSpPr>
                <a:spLocks/>
              </p:cNvSpPr>
              <p:nvPr userDrawn="1"/>
            </p:nvSpPr>
            <p:spPr bwMode="auto">
              <a:xfrm>
                <a:off x="3933" y="3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56" name="Freeform 177">
                <a:extLst>
                  <a:ext uri="{FF2B5EF4-FFF2-40B4-BE49-F238E27FC236}">
                    <a16:creationId xmlns:a16="http://schemas.microsoft.com/office/drawing/2014/main" id="{CDF0A2EE-D59F-419E-AFC0-FA37E2F78C2A}"/>
                  </a:ext>
                </a:extLst>
              </p:cNvPr>
              <p:cNvSpPr>
                <a:spLocks/>
              </p:cNvSpPr>
              <p:nvPr userDrawn="1"/>
            </p:nvSpPr>
            <p:spPr bwMode="auto">
              <a:xfrm>
                <a:off x="3918" y="3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57" name="Freeform 178">
                <a:extLst>
                  <a:ext uri="{FF2B5EF4-FFF2-40B4-BE49-F238E27FC236}">
                    <a16:creationId xmlns:a16="http://schemas.microsoft.com/office/drawing/2014/main" id="{40368CC5-685C-496A-B406-9A46F4F6D6FD}"/>
                  </a:ext>
                </a:extLst>
              </p:cNvPr>
              <p:cNvSpPr>
                <a:spLocks/>
              </p:cNvSpPr>
              <p:nvPr userDrawn="1"/>
            </p:nvSpPr>
            <p:spPr bwMode="auto">
              <a:xfrm>
                <a:off x="3913" y="30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58" name="Freeform 179">
                <a:extLst>
                  <a:ext uri="{FF2B5EF4-FFF2-40B4-BE49-F238E27FC236}">
                    <a16:creationId xmlns:a16="http://schemas.microsoft.com/office/drawing/2014/main" id="{16546948-ADCD-4E10-87BC-BE2E225D3926}"/>
                  </a:ext>
                </a:extLst>
              </p:cNvPr>
              <p:cNvSpPr>
                <a:spLocks/>
              </p:cNvSpPr>
              <p:nvPr userDrawn="1"/>
            </p:nvSpPr>
            <p:spPr bwMode="auto">
              <a:xfrm>
                <a:off x="3923" y="328"/>
                <a:ext cx="10" cy="5"/>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59" name="Freeform 180">
                <a:extLst>
                  <a:ext uri="{FF2B5EF4-FFF2-40B4-BE49-F238E27FC236}">
                    <a16:creationId xmlns:a16="http://schemas.microsoft.com/office/drawing/2014/main" id="{C0A10B05-DC2C-442F-B5EA-D0D3472F70DD}"/>
                  </a:ext>
                </a:extLst>
              </p:cNvPr>
              <p:cNvSpPr>
                <a:spLocks/>
              </p:cNvSpPr>
              <p:nvPr userDrawn="1"/>
            </p:nvSpPr>
            <p:spPr bwMode="auto">
              <a:xfrm>
                <a:off x="3908" y="288"/>
                <a:ext cx="10" cy="0"/>
              </a:xfrm>
              <a:custGeom>
                <a:avLst/>
                <a:gdLst>
                  <a:gd name="T0" fmla="*/ 5 w 10"/>
                  <a:gd name="T1" fmla="*/ 10 w 10"/>
                  <a:gd name="T2" fmla="*/ 0 w 10"/>
                  <a:gd name="T3" fmla="*/ 5 w 10"/>
                </a:gdLst>
                <a:ahLst/>
                <a:cxnLst>
                  <a:cxn ang="0">
                    <a:pos x="T0" y="0"/>
                  </a:cxn>
                  <a:cxn ang="0">
                    <a:pos x="T1" y="0"/>
                  </a:cxn>
                  <a:cxn ang="0">
                    <a:pos x="T2" y="0"/>
                  </a:cxn>
                  <a:cxn ang="0">
                    <a:pos x="T3" y="0"/>
                  </a:cxn>
                </a:cxnLst>
                <a:rect l="0" t="0" r="r" b="b"/>
                <a:pathLst>
                  <a:path w="10">
                    <a:moveTo>
                      <a:pt x="5" y="0"/>
                    </a:moveTo>
                    <a:lnTo>
                      <a:pt x="10"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60" name="Freeform 181">
                <a:extLst>
                  <a:ext uri="{FF2B5EF4-FFF2-40B4-BE49-F238E27FC236}">
                    <a16:creationId xmlns:a16="http://schemas.microsoft.com/office/drawing/2014/main" id="{BFED2FCF-BF07-4BCE-A158-6579D8D4F9A5}"/>
                  </a:ext>
                </a:extLst>
              </p:cNvPr>
              <p:cNvSpPr>
                <a:spLocks/>
              </p:cNvSpPr>
              <p:nvPr userDrawn="1"/>
            </p:nvSpPr>
            <p:spPr bwMode="auto">
              <a:xfrm>
                <a:off x="3898" y="273"/>
                <a:ext cx="10" cy="5"/>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1" y="0"/>
                      <a:pt x="2" y="0"/>
                    </a:cubicBezTo>
                    <a:cubicBezTo>
                      <a:pt x="1" y="0"/>
                      <a:pt x="1"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61" name="Freeform 182">
                <a:extLst>
                  <a:ext uri="{FF2B5EF4-FFF2-40B4-BE49-F238E27FC236}">
                    <a16:creationId xmlns:a16="http://schemas.microsoft.com/office/drawing/2014/main" id="{4B6B40D6-6B71-45C6-AF62-12BFDB5C3FF8}"/>
                  </a:ext>
                </a:extLst>
              </p:cNvPr>
              <p:cNvSpPr>
                <a:spLocks/>
              </p:cNvSpPr>
              <p:nvPr userDrawn="1"/>
            </p:nvSpPr>
            <p:spPr bwMode="auto">
              <a:xfrm>
                <a:off x="3893" y="27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62" name="Freeform 183">
                <a:extLst>
                  <a:ext uri="{FF2B5EF4-FFF2-40B4-BE49-F238E27FC236}">
                    <a16:creationId xmlns:a16="http://schemas.microsoft.com/office/drawing/2014/main" id="{665B5667-9A6C-4EAC-904A-CD126435509D}"/>
                  </a:ext>
                </a:extLst>
              </p:cNvPr>
              <p:cNvSpPr>
                <a:spLocks/>
              </p:cNvSpPr>
              <p:nvPr userDrawn="1"/>
            </p:nvSpPr>
            <p:spPr bwMode="auto">
              <a:xfrm>
                <a:off x="3908" y="29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63" name="Freeform 184">
                <a:extLst>
                  <a:ext uri="{FF2B5EF4-FFF2-40B4-BE49-F238E27FC236}">
                    <a16:creationId xmlns:a16="http://schemas.microsoft.com/office/drawing/2014/main" id="{2A96D4F6-4FE6-4F05-9A14-1A2958B6E7A7}"/>
                  </a:ext>
                </a:extLst>
              </p:cNvPr>
              <p:cNvSpPr>
                <a:spLocks/>
              </p:cNvSpPr>
              <p:nvPr userDrawn="1"/>
            </p:nvSpPr>
            <p:spPr bwMode="auto">
              <a:xfrm>
                <a:off x="3908" y="29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64" name="Freeform 185">
                <a:extLst>
                  <a:ext uri="{FF2B5EF4-FFF2-40B4-BE49-F238E27FC236}">
                    <a16:creationId xmlns:a16="http://schemas.microsoft.com/office/drawing/2014/main" id="{65DB6A7E-709C-4600-B2D5-C7962EBD6CC5}"/>
                  </a:ext>
                </a:extLst>
              </p:cNvPr>
              <p:cNvSpPr>
                <a:spLocks/>
              </p:cNvSpPr>
              <p:nvPr userDrawn="1"/>
            </p:nvSpPr>
            <p:spPr bwMode="auto">
              <a:xfrm>
                <a:off x="3908" y="2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65" name="Freeform 186">
                <a:extLst>
                  <a:ext uri="{FF2B5EF4-FFF2-40B4-BE49-F238E27FC236}">
                    <a16:creationId xmlns:a16="http://schemas.microsoft.com/office/drawing/2014/main" id="{F368D3F4-6E4D-49D8-AF63-6D55FF6E5EEE}"/>
                  </a:ext>
                </a:extLst>
              </p:cNvPr>
              <p:cNvSpPr>
                <a:spLocks/>
              </p:cNvSpPr>
              <p:nvPr userDrawn="1"/>
            </p:nvSpPr>
            <p:spPr bwMode="auto">
              <a:xfrm>
                <a:off x="3913" y="313"/>
                <a:ext cx="5" cy="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66" name="Freeform 187">
                <a:extLst>
                  <a:ext uri="{FF2B5EF4-FFF2-40B4-BE49-F238E27FC236}">
                    <a16:creationId xmlns:a16="http://schemas.microsoft.com/office/drawing/2014/main" id="{E4A049B6-8BC4-460B-911E-CD096E23BF65}"/>
                  </a:ext>
                </a:extLst>
              </p:cNvPr>
              <p:cNvSpPr>
                <a:spLocks/>
              </p:cNvSpPr>
              <p:nvPr userDrawn="1"/>
            </p:nvSpPr>
            <p:spPr bwMode="auto">
              <a:xfrm>
                <a:off x="3908" y="30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67" name="Rectangle 188">
                <a:extLst>
                  <a:ext uri="{FF2B5EF4-FFF2-40B4-BE49-F238E27FC236}">
                    <a16:creationId xmlns:a16="http://schemas.microsoft.com/office/drawing/2014/main" id="{F300FF70-926B-462D-9D1E-0708570FE47C}"/>
                  </a:ext>
                </a:extLst>
              </p:cNvPr>
              <p:cNvSpPr>
                <a:spLocks noChangeArrowheads="1"/>
              </p:cNvSpPr>
              <p:nvPr userDrawn="1"/>
            </p:nvSpPr>
            <p:spPr bwMode="auto">
              <a:xfrm>
                <a:off x="3908"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68" name="Freeform 189">
                <a:extLst>
                  <a:ext uri="{FF2B5EF4-FFF2-40B4-BE49-F238E27FC236}">
                    <a16:creationId xmlns:a16="http://schemas.microsoft.com/office/drawing/2014/main" id="{079A25A8-71D9-4B5C-8188-DE9FA5677611}"/>
                  </a:ext>
                </a:extLst>
              </p:cNvPr>
              <p:cNvSpPr>
                <a:spLocks/>
              </p:cNvSpPr>
              <p:nvPr userDrawn="1"/>
            </p:nvSpPr>
            <p:spPr bwMode="auto">
              <a:xfrm>
                <a:off x="3888" y="278"/>
                <a:ext cx="10" cy="5"/>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0" y="0"/>
                    </a:cubicBezTo>
                    <a:cubicBezTo>
                      <a:pt x="1" y="0"/>
                      <a:pt x="1" y="1"/>
                      <a:pt x="1"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69" name="Freeform 190">
                <a:extLst>
                  <a:ext uri="{FF2B5EF4-FFF2-40B4-BE49-F238E27FC236}">
                    <a16:creationId xmlns:a16="http://schemas.microsoft.com/office/drawing/2014/main" id="{9461B81C-8524-41C1-99E3-0BBF443EC888}"/>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70" name="Rectangle 191">
                <a:extLst>
                  <a:ext uri="{FF2B5EF4-FFF2-40B4-BE49-F238E27FC236}">
                    <a16:creationId xmlns:a16="http://schemas.microsoft.com/office/drawing/2014/main" id="{1970EA8B-A7FA-4C92-AF87-4E49EAE90D4A}"/>
                  </a:ext>
                </a:extLst>
              </p:cNvPr>
              <p:cNvSpPr>
                <a:spLocks noChangeArrowheads="1"/>
              </p:cNvSpPr>
              <p:nvPr userDrawn="1"/>
            </p:nvSpPr>
            <p:spPr bwMode="auto">
              <a:xfrm>
                <a:off x="3868" y="25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71" name="Freeform 192">
                <a:extLst>
                  <a:ext uri="{FF2B5EF4-FFF2-40B4-BE49-F238E27FC236}">
                    <a16:creationId xmlns:a16="http://schemas.microsoft.com/office/drawing/2014/main" id="{4BA06A8E-DB6D-4CCA-A92A-53F6627395C6}"/>
                  </a:ext>
                </a:extLst>
              </p:cNvPr>
              <p:cNvSpPr>
                <a:spLocks/>
              </p:cNvSpPr>
              <p:nvPr userDrawn="1"/>
            </p:nvSpPr>
            <p:spPr bwMode="auto">
              <a:xfrm>
                <a:off x="3893" y="28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1" y="1"/>
                      <a:pt x="1" y="1"/>
                    </a:cubicBezTo>
                    <a:cubicBezTo>
                      <a:pt x="1" y="1"/>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72" name="Freeform 193">
                <a:extLst>
                  <a:ext uri="{FF2B5EF4-FFF2-40B4-BE49-F238E27FC236}">
                    <a16:creationId xmlns:a16="http://schemas.microsoft.com/office/drawing/2014/main" id="{EBC51282-6474-4F35-966D-827FF0F47528}"/>
                  </a:ext>
                </a:extLst>
              </p:cNvPr>
              <p:cNvSpPr>
                <a:spLocks/>
              </p:cNvSpPr>
              <p:nvPr userDrawn="1"/>
            </p:nvSpPr>
            <p:spPr bwMode="auto">
              <a:xfrm>
                <a:off x="3883" y="26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73" name="Freeform 194">
                <a:extLst>
                  <a:ext uri="{FF2B5EF4-FFF2-40B4-BE49-F238E27FC236}">
                    <a16:creationId xmlns:a16="http://schemas.microsoft.com/office/drawing/2014/main" id="{9280DE8A-3BC1-4243-9141-C9C5892F001E}"/>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74" name="Freeform 195">
                <a:extLst>
                  <a:ext uri="{FF2B5EF4-FFF2-40B4-BE49-F238E27FC236}">
                    <a16:creationId xmlns:a16="http://schemas.microsoft.com/office/drawing/2014/main" id="{592E9EF5-83CC-4041-953F-30B5AAA77B57}"/>
                  </a:ext>
                </a:extLst>
              </p:cNvPr>
              <p:cNvSpPr>
                <a:spLocks/>
              </p:cNvSpPr>
              <p:nvPr userDrawn="1"/>
            </p:nvSpPr>
            <p:spPr bwMode="auto">
              <a:xfrm>
                <a:off x="3898" y="288"/>
                <a:ext cx="5"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75" name="Freeform 196">
                <a:extLst>
                  <a:ext uri="{FF2B5EF4-FFF2-40B4-BE49-F238E27FC236}">
                    <a16:creationId xmlns:a16="http://schemas.microsoft.com/office/drawing/2014/main" id="{BC03FADB-F4B8-48D4-A6E0-9BB193A8D06D}"/>
                  </a:ext>
                </a:extLst>
              </p:cNvPr>
              <p:cNvSpPr>
                <a:spLocks/>
              </p:cNvSpPr>
              <p:nvPr userDrawn="1"/>
            </p:nvSpPr>
            <p:spPr bwMode="auto">
              <a:xfrm>
                <a:off x="3843" y="263"/>
                <a:ext cx="25" cy="15"/>
              </a:xfrm>
              <a:custGeom>
                <a:avLst/>
                <a:gdLst>
                  <a:gd name="T0" fmla="*/ 1 w 5"/>
                  <a:gd name="T1" fmla="*/ 3 h 3"/>
                  <a:gd name="T2" fmla="*/ 3 w 5"/>
                  <a:gd name="T3" fmla="*/ 3 h 3"/>
                  <a:gd name="T4" fmla="*/ 5 w 5"/>
                  <a:gd name="T5" fmla="*/ 0 h 3"/>
                  <a:gd name="T6" fmla="*/ 4 w 5"/>
                  <a:gd name="T7" fmla="*/ 0 h 3"/>
                  <a:gd name="T8" fmla="*/ 4 w 5"/>
                  <a:gd name="T9" fmla="*/ 2 h 3"/>
                  <a:gd name="T10" fmla="*/ 3 w 5"/>
                  <a:gd name="T11" fmla="*/ 1 h 3"/>
                  <a:gd name="T12" fmla="*/ 0 w 5"/>
                  <a:gd name="T13" fmla="*/ 2 h 3"/>
                  <a:gd name="T14" fmla="*/ 2 w 5"/>
                  <a:gd name="T15" fmla="*/ 2 h 3"/>
                  <a:gd name="T16" fmla="*/ 1 w 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1" y="3"/>
                    </a:moveTo>
                    <a:cubicBezTo>
                      <a:pt x="2" y="2"/>
                      <a:pt x="3" y="2"/>
                      <a:pt x="3" y="3"/>
                    </a:cubicBezTo>
                    <a:cubicBezTo>
                      <a:pt x="4" y="3"/>
                      <a:pt x="5" y="1"/>
                      <a:pt x="5" y="0"/>
                    </a:cubicBezTo>
                    <a:cubicBezTo>
                      <a:pt x="5" y="0"/>
                      <a:pt x="5" y="0"/>
                      <a:pt x="4" y="0"/>
                    </a:cubicBezTo>
                    <a:cubicBezTo>
                      <a:pt x="4" y="0"/>
                      <a:pt x="5" y="2"/>
                      <a:pt x="4" y="2"/>
                    </a:cubicBezTo>
                    <a:cubicBezTo>
                      <a:pt x="3" y="2"/>
                      <a:pt x="3" y="1"/>
                      <a:pt x="3" y="1"/>
                    </a:cubicBezTo>
                    <a:cubicBezTo>
                      <a:pt x="3" y="2"/>
                      <a:pt x="1" y="1"/>
                      <a:pt x="0" y="2"/>
                    </a:cubicBezTo>
                    <a:cubicBezTo>
                      <a:pt x="2" y="2"/>
                      <a:pt x="2" y="2"/>
                      <a:pt x="2" y="2"/>
                    </a:cubicBezTo>
                    <a:cubicBezTo>
                      <a:pt x="1"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76" name="Freeform 197">
                <a:extLst>
                  <a:ext uri="{FF2B5EF4-FFF2-40B4-BE49-F238E27FC236}">
                    <a16:creationId xmlns:a16="http://schemas.microsoft.com/office/drawing/2014/main" id="{AF0C942C-EF52-4B1B-B206-394188AEE8C7}"/>
                  </a:ext>
                </a:extLst>
              </p:cNvPr>
              <p:cNvSpPr>
                <a:spLocks/>
              </p:cNvSpPr>
              <p:nvPr userDrawn="1"/>
            </p:nvSpPr>
            <p:spPr bwMode="auto">
              <a:xfrm>
                <a:off x="3868" y="258"/>
                <a:ext cx="10" cy="10"/>
              </a:xfrm>
              <a:custGeom>
                <a:avLst/>
                <a:gdLst>
                  <a:gd name="T0" fmla="*/ 2 w 2"/>
                  <a:gd name="T1" fmla="*/ 2 h 2"/>
                  <a:gd name="T2" fmla="*/ 2 w 2"/>
                  <a:gd name="T3" fmla="*/ 2 h 2"/>
                  <a:gd name="T4" fmla="*/ 2 w 2"/>
                  <a:gd name="T5" fmla="*/ 0 h 2"/>
                  <a:gd name="T6" fmla="*/ 0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2" y="2"/>
                      <a:pt x="2" y="2"/>
                      <a:pt x="2" y="2"/>
                    </a:cubicBezTo>
                    <a:cubicBezTo>
                      <a:pt x="2" y="2"/>
                      <a:pt x="2" y="1"/>
                      <a:pt x="2" y="0"/>
                    </a:cubicBezTo>
                    <a:cubicBezTo>
                      <a:pt x="1" y="0"/>
                      <a:pt x="1" y="0"/>
                      <a:pt x="0" y="1"/>
                    </a:cubicBezTo>
                    <a:cubicBezTo>
                      <a:pt x="0" y="1"/>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77" name="Freeform 198">
                <a:extLst>
                  <a:ext uri="{FF2B5EF4-FFF2-40B4-BE49-F238E27FC236}">
                    <a16:creationId xmlns:a16="http://schemas.microsoft.com/office/drawing/2014/main" id="{EF689367-7722-4B9E-87AB-964A4124359A}"/>
                  </a:ext>
                </a:extLst>
              </p:cNvPr>
              <p:cNvSpPr>
                <a:spLocks/>
              </p:cNvSpPr>
              <p:nvPr userDrawn="1"/>
            </p:nvSpPr>
            <p:spPr bwMode="auto">
              <a:xfrm>
                <a:off x="3878" y="268"/>
                <a:ext cx="10" cy="15"/>
              </a:xfrm>
              <a:custGeom>
                <a:avLst/>
                <a:gdLst>
                  <a:gd name="T0" fmla="*/ 1 w 2"/>
                  <a:gd name="T1" fmla="*/ 1 h 3"/>
                  <a:gd name="T2" fmla="*/ 0 w 2"/>
                  <a:gd name="T3" fmla="*/ 2 h 3"/>
                  <a:gd name="T4" fmla="*/ 1 w 2"/>
                  <a:gd name="T5" fmla="*/ 3 h 3"/>
                  <a:gd name="T6" fmla="*/ 1 w 2"/>
                  <a:gd name="T7" fmla="*/ 1 h 3"/>
                  <a:gd name="T8" fmla="*/ 2 w 2"/>
                  <a:gd name="T9" fmla="*/ 2 h 3"/>
                  <a:gd name="T10" fmla="*/ 2 w 2"/>
                  <a:gd name="T11" fmla="*/ 1 h 3"/>
                  <a:gd name="T12" fmla="*/ 2 w 2"/>
                  <a:gd name="T13" fmla="*/ 1 h 3"/>
                  <a:gd name="T14" fmla="*/ 2 w 2"/>
                  <a:gd name="T15" fmla="*/ 1 h 3"/>
                  <a:gd name="T16" fmla="*/ 2 w 2"/>
                  <a:gd name="T17" fmla="*/ 1 h 3"/>
                  <a:gd name="T18" fmla="*/ 2 w 2"/>
                  <a:gd name="T19" fmla="*/ 1 h 3"/>
                  <a:gd name="T20" fmla="*/ 2 w 2"/>
                  <a:gd name="T21" fmla="*/ 1 h 3"/>
                  <a:gd name="T22" fmla="*/ 1 w 2"/>
                  <a:gd name="T23" fmla="*/ 1 h 3"/>
                  <a:gd name="T24" fmla="*/ 2 w 2"/>
                  <a:gd name="T25" fmla="*/ 1 h 3"/>
                  <a:gd name="T26" fmla="*/ 2 w 2"/>
                  <a:gd name="T27" fmla="*/ 1 h 3"/>
                  <a:gd name="T28" fmla="*/ 2 w 2"/>
                  <a:gd name="T29" fmla="*/ 1 h 3"/>
                  <a:gd name="T30" fmla="*/ 0 w 2"/>
                  <a:gd name="T31" fmla="*/ 0 h 3"/>
                  <a:gd name="T32" fmla="*/ 1 w 2"/>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3">
                    <a:moveTo>
                      <a:pt x="1" y="1"/>
                    </a:moveTo>
                    <a:cubicBezTo>
                      <a:pt x="1" y="2"/>
                      <a:pt x="0" y="1"/>
                      <a:pt x="0" y="2"/>
                    </a:cubicBezTo>
                    <a:cubicBezTo>
                      <a:pt x="0" y="3"/>
                      <a:pt x="1" y="2"/>
                      <a:pt x="1" y="3"/>
                    </a:cubicBezTo>
                    <a:cubicBezTo>
                      <a:pt x="0" y="1"/>
                      <a:pt x="2" y="3"/>
                      <a:pt x="1" y="1"/>
                    </a:cubicBezTo>
                    <a:cubicBezTo>
                      <a:pt x="2" y="1"/>
                      <a:pt x="2" y="2"/>
                      <a:pt x="2" y="2"/>
                    </a:cubicBezTo>
                    <a:cubicBezTo>
                      <a:pt x="2" y="2"/>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2" y="1"/>
                    </a:cubicBezTo>
                    <a:cubicBezTo>
                      <a:pt x="2" y="1"/>
                      <a:pt x="2" y="1"/>
                      <a:pt x="2" y="1"/>
                    </a:cubicBezTo>
                    <a:cubicBezTo>
                      <a:pt x="2" y="1"/>
                      <a:pt x="2" y="1"/>
                      <a:pt x="2" y="1"/>
                    </a:cubicBezTo>
                    <a:cubicBezTo>
                      <a:pt x="0"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78" name="Freeform 199">
                <a:extLst>
                  <a:ext uri="{FF2B5EF4-FFF2-40B4-BE49-F238E27FC236}">
                    <a16:creationId xmlns:a16="http://schemas.microsoft.com/office/drawing/2014/main" id="{F8BC9219-5646-40AA-912F-59224CACE1F7}"/>
                  </a:ext>
                </a:extLst>
              </p:cNvPr>
              <p:cNvSpPr>
                <a:spLocks/>
              </p:cNvSpPr>
              <p:nvPr userDrawn="1"/>
            </p:nvSpPr>
            <p:spPr bwMode="auto">
              <a:xfrm>
                <a:off x="3903" y="31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79" name="Freeform 200">
                <a:extLst>
                  <a:ext uri="{FF2B5EF4-FFF2-40B4-BE49-F238E27FC236}">
                    <a16:creationId xmlns:a16="http://schemas.microsoft.com/office/drawing/2014/main" id="{2631333D-9707-4226-8F88-A22E09C37B44}"/>
                  </a:ext>
                </a:extLst>
              </p:cNvPr>
              <p:cNvSpPr>
                <a:spLocks/>
              </p:cNvSpPr>
              <p:nvPr userDrawn="1"/>
            </p:nvSpPr>
            <p:spPr bwMode="auto">
              <a:xfrm>
                <a:off x="3903" y="308"/>
                <a:ext cx="5" cy="15"/>
              </a:xfrm>
              <a:custGeom>
                <a:avLst/>
                <a:gdLst>
                  <a:gd name="T0" fmla="*/ 0 w 1"/>
                  <a:gd name="T1" fmla="*/ 2 h 3"/>
                  <a:gd name="T2" fmla="*/ 0 w 1"/>
                  <a:gd name="T3" fmla="*/ 2 h 3"/>
                  <a:gd name="T4" fmla="*/ 0 w 1"/>
                  <a:gd name="T5" fmla="*/ 2 h 3"/>
                  <a:gd name="T6" fmla="*/ 1 w 1"/>
                  <a:gd name="T7" fmla="*/ 2 h 3"/>
                  <a:gd name="T8" fmla="*/ 0 w 1"/>
                  <a:gd name="T9" fmla="*/ 2 h 3"/>
                  <a:gd name="T10" fmla="*/ 1 w 1"/>
                  <a:gd name="T11" fmla="*/ 0 h 3"/>
                  <a:gd name="T12" fmla="*/ 0 w 1"/>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2"/>
                    </a:moveTo>
                    <a:cubicBezTo>
                      <a:pt x="0" y="2"/>
                      <a:pt x="0" y="2"/>
                      <a:pt x="0" y="2"/>
                    </a:cubicBezTo>
                    <a:cubicBezTo>
                      <a:pt x="0" y="3"/>
                      <a:pt x="0" y="2"/>
                      <a:pt x="0" y="2"/>
                    </a:cubicBezTo>
                    <a:cubicBezTo>
                      <a:pt x="0" y="3"/>
                      <a:pt x="1" y="3"/>
                      <a:pt x="1" y="2"/>
                    </a:cubicBezTo>
                    <a:cubicBezTo>
                      <a:pt x="0" y="2"/>
                      <a:pt x="0" y="2"/>
                      <a:pt x="0" y="2"/>
                    </a:cubicBezTo>
                    <a:cubicBezTo>
                      <a:pt x="0" y="1"/>
                      <a:pt x="0" y="0"/>
                      <a:pt x="1"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80" name="Freeform 201">
                <a:extLst>
                  <a:ext uri="{FF2B5EF4-FFF2-40B4-BE49-F238E27FC236}">
                    <a16:creationId xmlns:a16="http://schemas.microsoft.com/office/drawing/2014/main" id="{AB7D1E6F-B073-4BA4-8E83-9BB470EED793}"/>
                  </a:ext>
                </a:extLst>
              </p:cNvPr>
              <p:cNvSpPr>
                <a:spLocks/>
              </p:cNvSpPr>
              <p:nvPr userDrawn="1"/>
            </p:nvSpPr>
            <p:spPr bwMode="auto">
              <a:xfrm>
                <a:off x="3888" y="293"/>
                <a:ext cx="5" cy="5"/>
              </a:xfrm>
              <a:custGeom>
                <a:avLst/>
                <a:gdLst>
                  <a:gd name="T0" fmla="*/ 1 w 1"/>
                  <a:gd name="T1" fmla="*/ 1 h 1"/>
                  <a:gd name="T2" fmla="*/ 0 w 1"/>
                  <a:gd name="T3" fmla="*/ 0 h 1"/>
                  <a:gd name="T4" fmla="*/ 0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1"/>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81" name="Freeform 202">
                <a:extLst>
                  <a:ext uri="{FF2B5EF4-FFF2-40B4-BE49-F238E27FC236}">
                    <a16:creationId xmlns:a16="http://schemas.microsoft.com/office/drawing/2014/main" id="{0EB04283-B1AF-4279-A41B-FF9DDEA80FA8}"/>
                  </a:ext>
                </a:extLst>
              </p:cNvPr>
              <p:cNvSpPr>
                <a:spLocks/>
              </p:cNvSpPr>
              <p:nvPr userDrawn="1"/>
            </p:nvSpPr>
            <p:spPr bwMode="auto">
              <a:xfrm>
                <a:off x="3868" y="2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82" name="Freeform 203">
                <a:extLst>
                  <a:ext uri="{FF2B5EF4-FFF2-40B4-BE49-F238E27FC236}">
                    <a16:creationId xmlns:a16="http://schemas.microsoft.com/office/drawing/2014/main" id="{B59824E8-CA3D-4818-9A84-2E9402C571EF}"/>
                  </a:ext>
                </a:extLst>
              </p:cNvPr>
              <p:cNvSpPr>
                <a:spLocks/>
              </p:cNvSpPr>
              <p:nvPr userDrawn="1"/>
            </p:nvSpPr>
            <p:spPr bwMode="auto">
              <a:xfrm>
                <a:off x="3858" y="24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83" name="Freeform 204">
                <a:extLst>
                  <a:ext uri="{FF2B5EF4-FFF2-40B4-BE49-F238E27FC236}">
                    <a16:creationId xmlns:a16="http://schemas.microsoft.com/office/drawing/2014/main" id="{9C4661C3-A3D3-467D-9801-0FD43F93C254}"/>
                  </a:ext>
                </a:extLst>
              </p:cNvPr>
              <p:cNvSpPr>
                <a:spLocks/>
              </p:cNvSpPr>
              <p:nvPr userDrawn="1"/>
            </p:nvSpPr>
            <p:spPr bwMode="auto">
              <a:xfrm>
                <a:off x="3694"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671" name="Group 406">
              <a:extLst>
                <a:ext uri="{FF2B5EF4-FFF2-40B4-BE49-F238E27FC236}">
                  <a16:creationId xmlns:a16="http://schemas.microsoft.com/office/drawing/2014/main" id="{21E43101-F765-4EA9-B24C-B1CE592349C4}"/>
                </a:ext>
              </a:extLst>
            </p:cNvPr>
            <p:cNvGrpSpPr>
              <a:grpSpLocks/>
            </p:cNvGrpSpPr>
            <p:nvPr userDrawn="1"/>
          </p:nvGrpSpPr>
          <p:grpSpPr bwMode="auto">
            <a:xfrm>
              <a:off x="5715000" y="314325"/>
              <a:ext cx="1792287" cy="1204913"/>
              <a:chOff x="3600" y="198"/>
              <a:chExt cx="1129" cy="759"/>
            </a:xfrm>
            <a:grpFill/>
          </p:grpSpPr>
          <p:sp>
            <p:nvSpPr>
              <p:cNvPr id="7084" name="Freeform 206">
                <a:extLst>
                  <a:ext uri="{FF2B5EF4-FFF2-40B4-BE49-F238E27FC236}">
                    <a16:creationId xmlns:a16="http://schemas.microsoft.com/office/drawing/2014/main" id="{340CF426-2B02-4F33-8404-889366FA86E1}"/>
                  </a:ext>
                </a:extLst>
              </p:cNvPr>
              <p:cNvSpPr>
                <a:spLocks/>
              </p:cNvSpPr>
              <p:nvPr userDrawn="1"/>
            </p:nvSpPr>
            <p:spPr bwMode="auto">
              <a:xfrm>
                <a:off x="3684" y="57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85" name="Freeform 207">
                <a:extLst>
                  <a:ext uri="{FF2B5EF4-FFF2-40B4-BE49-F238E27FC236}">
                    <a16:creationId xmlns:a16="http://schemas.microsoft.com/office/drawing/2014/main" id="{A0089EEE-019D-4952-9F1E-48EB604F2DC8}"/>
                  </a:ext>
                </a:extLst>
              </p:cNvPr>
              <p:cNvSpPr>
                <a:spLocks/>
              </p:cNvSpPr>
              <p:nvPr userDrawn="1"/>
            </p:nvSpPr>
            <p:spPr bwMode="auto">
              <a:xfrm>
                <a:off x="3620" y="303"/>
                <a:ext cx="10" cy="5"/>
              </a:xfrm>
              <a:custGeom>
                <a:avLst/>
                <a:gdLst>
                  <a:gd name="T0" fmla="*/ 2 w 2"/>
                  <a:gd name="T1" fmla="*/ 0 h 1"/>
                  <a:gd name="T2" fmla="*/ 1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1"/>
                      <a:pt x="1" y="1"/>
                    </a:cubicBezTo>
                    <a:cubicBezTo>
                      <a:pt x="2" y="1"/>
                      <a:pt x="2" y="1"/>
                      <a:pt x="2"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86" name="Freeform 208">
                <a:extLst>
                  <a:ext uri="{FF2B5EF4-FFF2-40B4-BE49-F238E27FC236}">
                    <a16:creationId xmlns:a16="http://schemas.microsoft.com/office/drawing/2014/main" id="{D6FCDA45-202E-4056-B741-8A23D01447EE}"/>
                  </a:ext>
                </a:extLst>
              </p:cNvPr>
              <p:cNvSpPr>
                <a:spLocks/>
              </p:cNvSpPr>
              <p:nvPr userDrawn="1"/>
            </p:nvSpPr>
            <p:spPr bwMode="auto">
              <a:xfrm>
                <a:off x="3625" y="4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87" name="Freeform 209">
                <a:extLst>
                  <a:ext uri="{FF2B5EF4-FFF2-40B4-BE49-F238E27FC236}">
                    <a16:creationId xmlns:a16="http://schemas.microsoft.com/office/drawing/2014/main" id="{75351537-2445-4F39-8D9F-F746CDC1B422}"/>
                  </a:ext>
                </a:extLst>
              </p:cNvPr>
              <p:cNvSpPr>
                <a:spLocks/>
              </p:cNvSpPr>
              <p:nvPr userDrawn="1"/>
            </p:nvSpPr>
            <p:spPr bwMode="auto">
              <a:xfrm>
                <a:off x="3639" y="46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88" name="Freeform 210">
                <a:extLst>
                  <a:ext uri="{FF2B5EF4-FFF2-40B4-BE49-F238E27FC236}">
                    <a16:creationId xmlns:a16="http://schemas.microsoft.com/office/drawing/2014/main" id="{D92EE765-483B-4EA8-8EAE-D058ED8384BF}"/>
                  </a:ext>
                </a:extLst>
              </p:cNvPr>
              <p:cNvSpPr>
                <a:spLocks/>
              </p:cNvSpPr>
              <p:nvPr userDrawn="1"/>
            </p:nvSpPr>
            <p:spPr bwMode="auto">
              <a:xfrm>
                <a:off x="3754" y="62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89" name="Freeform 211">
                <a:extLst>
                  <a:ext uri="{FF2B5EF4-FFF2-40B4-BE49-F238E27FC236}">
                    <a16:creationId xmlns:a16="http://schemas.microsoft.com/office/drawing/2014/main" id="{D223FF29-3423-4CFF-82C6-F9BAD8530621}"/>
                  </a:ext>
                </a:extLst>
              </p:cNvPr>
              <p:cNvSpPr>
                <a:spLocks/>
              </p:cNvSpPr>
              <p:nvPr userDrawn="1"/>
            </p:nvSpPr>
            <p:spPr bwMode="auto">
              <a:xfrm>
                <a:off x="3749" y="223"/>
                <a:ext cx="10" cy="5"/>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0" y="0"/>
                      <a:pt x="0" y="0"/>
                    </a:cubicBezTo>
                    <a:cubicBezTo>
                      <a:pt x="1" y="0"/>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90" name="Freeform 212">
                <a:extLst>
                  <a:ext uri="{FF2B5EF4-FFF2-40B4-BE49-F238E27FC236}">
                    <a16:creationId xmlns:a16="http://schemas.microsoft.com/office/drawing/2014/main" id="{364EF1A0-21A7-41D3-815A-9A80BA169DFE}"/>
                  </a:ext>
                </a:extLst>
              </p:cNvPr>
              <p:cNvSpPr>
                <a:spLocks/>
              </p:cNvSpPr>
              <p:nvPr userDrawn="1"/>
            </p:nvSpPr>
            <p:spPr bwMode="auto">
              <a:xfrm>
                <a:off x="3659" y="60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91" name="Freeform 213">
                <a:extLst>
                  <a:ext uri="{FF2B5EF4-FFF2-40B4-BE49-F238E27FC236}">
                    <a16:creationId xmlns:a16="http://schemas.microsoft.com/office/drawing/2014/main" id="{B621CD89-FC65-4A2A-9F57-A6599454B7B2}"/>
                  </a:ext>
                </a:extLst>
              </p:cNvPr>
              <p:cNvSpPr>
                <a:spLocks/>
              </p:cNvSpPr>
              <p:nvPr userDrawn="1"/>
            </p:nvSpPr>
            <p:spPr bwMode="auto">
              <a:xfrm>
                <a:off x="3739" y="218"/>
                <a:ext cx="10" cy="5"/>
              </a:xfrm>
              <a:custGeom>
                <a:avLst/>
                <a:gdLst>
                  <a:gd name="T0" fmla="*/ 0 w 2"/>
                  <a:gd name="T1" fmla="*/ 1 h 1"/>
                  <a:gd name="T2" fmla="*/ 1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1" y="1"/>
                    </a:cubicBezTo>
                    <a:cubicBezTo>
                      <a:pt x="1" y="1"/>
                      <a:pt x="1" y="1"/>
                      <a:pt x="2"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92" name="Freeform 214">
                <a:extLst>
                  <a:ext uri="{FF2B5EF4-FFF2-40B4-BE49-F238E27FC236}">
                    <a16:creationId xmlns:a16="http://schemas.microsoft.com/office/drawing/2014/main" id="{7A590B59-9B37-4478-9AB5-ED9FD6F63B99}"/>
                  </a:ext>
                </a:extLst>
              </p:cNvPr>
              <p:cNvSpPr>
                <a:spLocks/>
              </p:cNvSpPr>
              <p:nvPr userDrawn="1"/>
            </p:nvSpPr>
            <p:spPr bwMode="auto">
              <a:xfrm>
                <a:off x="3933" y="5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93" name="Freeform 215">
                <a:extLst>
                  <a:ext uri="{FF2B5EF4-FFF2-40B4-BE49-F238E27FC236}">
                    <a16:creationId xmlns:a16="http://schemas.microsoft.com/office/drawing/2014/main" id="{EB2F2C87-AF9A-4F84-8033-1FCDA9079F9E}"/>
                  </a:ext>
                </a:extLst>
              </p:cNvPr>
              <p:cNvSpPr>
                <a:spLocks/>
              </p:cNvSpPr>
              <p:nvPr userDrawn="1"/>
            </p:nvSpPr>
            <p:spPr bwMode="auto">
              <a:xfrm>
                <a:off x="3968" y="43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94" name="Freeform 216">
                <a:extLst>
                  <a:ext uri="{FF2B5EF4-FFF2-40B4-BE49-F238E27FC236}">
                    <a16:creationId xmlns:a16="http://schemas.microsoft.com/office/drawing/2014/main" id="{7EC6B504-64C8-4710-87CB-09D9E00E77BE}"/>
                  </a:ext>
                </a:extLst>
              </p:cNvPr>
              <p:cNvSpPr>
                <a:spLocks/>
              </p:cNvSpPr>
              <p:nvPr userDrawn="1"/>
            </p:nvSpPr>
            <p:spPr bwMode="auto">
              <a:xfrm>
                <a:off x="3824" y="2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95" name="Freeform 217">
                <a:extLst>
                  <a:ext uri="{FF2B5EF4-FFF2-40B4-BE49-F238E27FC236}">
                    <a16:creationId xmlns:a16="http://schemas.microsoft.com/office/drawing/2014/main" id="{79022B64-3EE7-47E4-B30E-C70716AFF056}"/>
                  </a:ext>
                </a:extLst>
              </p:cNvPr>
              <p:cNvSpPr>
                <a:spLocks/>
              </p:cNvSpPr>
              <p:nvPr userDrawn="1"/>
            </p:nvSpPr>
            <p:spPr bwMode="auto">
              <a:xfrm>
                <a:off x="3829" y="24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96" name="Freeform 218">
                <a:extLst>
                  <a:ext uri="{FF2B5EF4-FFF2-40B4-BE49-F238E27FC236}">
                    <a16:creationId xmlns:a16="http://schemas.microsoft.com/office/drawing/2014/main" id="{8BFA26CC-C9C6-4505-9677-819C02427C30}"/>
                  </a:ext>
                </a:extLst>
              </p:cNvPr>
              <p:cNvSpPr>
                <a:spLocks/>
              </p:cNvSpPr>
              <p:nvPr userDrawn="1"/>
            </p:nvSpPr>
            <p:spPr bwMode="auto">
              <a:xfrm>
                <a:off x="3724" y="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97" name="Freeform 219">
                <a:extLst>
                  <a:ext uri="{FF2B5EF4-FFF2-40B4-BE49-F238E27FC236}">
                    <a16:creationId xmlns:a16="http://schemas.microsoft.com/office/drawing/2014/main" id="{40EE4946-6D3E-4532-A47B-083835F837FB}"/>
                  </a:ext>
                </a:extLst>
              </p:cNvPr>
              <p:cNvSpPr>
                <a:spLocks/>
              </p:cNvSpPr>
              <p:nvPr userDrawn="1"/>
            </p:nvSpPr>
            <p:spPr bwMode="auto">
              <a:xfrm>
                <a:off x="3824" y="23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98" name="Freeform 220">
                <a:extLst>
                  <a:ext uri="{FF2B5EF4-FFF2-40B4-BE49-F238E27FC236}">
                    <a16:creationId xmlns:a16="http://schemas.microsoft.com/office/drawing/2014/main" id="{87F4BFE4-3CC7-4069-BE6C-EED35D0288D8}"/>
                  </a:ext>
                </a:extLst>
              </p:cNvPr>
              <p:cNvSpPr>
                <a:spLocks/>
              </p:cNvSpPr>
              <p:nvPr userDrawn="1"/>
            </p:nvSpPr>
            <p:spPr bwMode="auto">
              <a:xfrm>
                <a:off x="3829" y="2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99" name="Freeform 221">
                <a:extLst>
                  <a:ext uri="{FF2B5EF4-FFF2-40B4-BE49-F238E27FC236}">
                    <a16:creationId xmlns:a16="http://schemas.microsoft.com/office/drawing/2014/main" id="{12D8EA58-CEFE-4E6F-B9CD-0CC59DB6CC1B}"/>
                  </a:ext>
                </a:extLst>
              </p:cNvPr>
              <p:cNvSpPr>
                <a:spLocks/>
              </p:cNvSpPr>
              <p:nvPr userDrawn="1"/>
            </p:nvSpPr>
            <p:spPr bwMode="auto">
              <a:xfrm>
                <a:off x="3819" y="228"/>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00" name="Freeform 222">
                <a:extLst>
                  <a:ext uri="{FF2B5EF4-FFF2-40B4-BE49-F238E27FC236}">
                    <a16:creationId xmlns:a16="http://schemas.microsoft.com/office/drawing/2014/main" id="{E5EFB2AA-2572-4397-BCBB-0660D80BAB92}"/>
                  </a:ext>
                </a:extLst>
              </p:cNvPr>
              <p:cNvSpPr>
                <a:spLocks/>
              </p:cNvSpPr>
              <p:nvPr userDrawn="1"/>
            </p:nvSpPr>
            <p:spPr bwMode="auto">
              <a:xfrm>
                <a:off x="3868" y="64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01" name="Rectangle 223">
                <a:extLst>
                  <a:ext uri="{FF2B5EF4-FFF2-40B4-BE49-F238E27FC236}">
                    <a16:creationId xmlns:a16="http://schemas.microsoft.com/office/drawing/2014/main" id="{66C6B908-B53F-4ADB-BBE7-A9565B73775A}"/>
                  </a:ext>
                </a:extLst>
              </p:cNvPr>
              <p:cNvSpPr>
                <a:spLocks noChangeArrowheads="1"/>
              </p:cNvSpPr>
              <p:nvPr userDrawn="1"/>
            </p:nvSpPr>
            <p:spPr bwMode="auto">
              <a:xfrm>
                <a:off x="3649"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02" name="Freeform 224">
                <a:extLst>
                  <a:ext uri="{FF2B5EF4-FFF2-40B4-BE49-F238E27FC236}">
                    <a16:creationId xmlns:a16="http://schemas.microsoft.com/office/drawing/2014/main" id="{96502000-7AE0-4B5D-B001-AC1216DC6D18}"/>
                  </a:ext>
                </a:extLst>
              </p:cNvPr>
              <p:cNvSpPr>
                <a:spLocks/>
              </p:cNvSpPr>
              <p:nvPr userDrawn="1"/>
            </p:nvSpPr>
            <p:spPr bwMode="auto">
              <a:xfrm>
                <a:off x="3634" y="368"/>
                <a:ext cx="15" cy="5"/>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3"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03" name="Freeform 225">
                <a:extLst>
                  <a:ext uri="{FF2B5EF4-FFF2-40B4-BE49-F238E27FC236}">
                    <a16:creationId xmlns:a16="http://schemas.microsoft.com/office/drawing/2014/main" id="{7450627B-428A-45B0-929E-B1D5414C23C9}"/>
                  </a:ext>
                </a:extLst>
              </p:cNvPr>
              <p:cNvSpPr>
                <a:spLocks noEditPoints="1"/>
              </p:cNvSpPr>
              <p:nvPr userDrawn="1"/>
            </p:nvSpPr>
            <p:spPr bwMode="auto">
              <a:xfrm>
                <a:off x="3600" y="218"/>
                <a:ext cx="373" cy="480"/>
              </a:xfrm>
              <a:custGeom>
                <a:avLst/>
                <a:gdLst>
                  <a:gd name="T0" fmla="*/ 21 w 75"/>
                  <a:gd name="T1" fmla="*/ 75 h 96"/>
                  <a:gd name="T2" fmla="*/ 17 w 75"/>
                  <a:gd name="T3" fmla="*/ 71 h 96"/>
                  <a:gd name="T4" fmla="*/ 17 w 75"/>
                  <a:gd name="T5" fmla="*/ 68 h 96"/>
                  <a:gd name="T6" fmla="*/ 14 w 75"/>
                  <a:gd name="T7" fmla="*/ 64 h 96"/>
                  <a:gd name="T8" fmla="*/ 11 w 75"/>
                  <a:gd name="T9" fmla="*/ 58 h 96"/>
                  <a:gd name="T10" fmla="*/ 5 w 75"/>
                  <a:gd name="T11" fmla="*/ 50 h 96"/>
                  <a:gd name="T12" fmla="*/ 6 w 75"/>
                  <a:gd name="T13" fmla="*/ 50 h 96"/>
                  <a:gd name="T14" fmla="*/ 8 w 75"/>
                  <a:gd name="T15" fmla="*/ 49 h 96"/>
                  <a:gd name="T16" fmla="*/ 7 w 75"/>
                  <a:gd name="T17" fmla="*/ 43 h 96"/>
                  <a:gd name="T18" fmla="*/ 8 w 75"/>
                  <a:gd name="T19" fmla="*/ 37 h 96"/>
                  <a:gd name="T20" fmla="*/ 10 w 75"/>
                  <a:gd name="T21" fmla="*/ 30 h 96"/>
                  <a:gd name="T22" fmla="*/ 10 w 75"/>
                  <a:gd name="T23" fmla="*/ 25 h 96"/>
                  <a:gd name="T24" fmla="*/ 14 w 75"/>
                  <a:gd name="T25" fmla="*/ 20 h 96"/>
                  <a:gd name="T26" fmla="*/ 16 w 75"/>
                  <a:gd name="T27" fmla="*/ 19 h 96"/>
                  <a:gd name="T28" fmla="*/ 16 w 75"/>
                  <a:gd name="T29" fmla="*/ 14 h 96"/>
                  <a:gd name="T30" fmla="*/ 17 w 75"/>
                  <a:gd name="T31" fmla="*/ 9 h 96"/>
                  <a:gd name="T32" fmla="*/ 24 w 75"/>
                  <a:gd name="T33" fmla="*/ 10 h 96"/>
                  <a:gd name="T34" fmla="*/ 31 w 75"/>
                  <a:gd name="T35" fmla="*/ 8 h 96"/>
                  <a:gd name="T36" fmla="*/ 39 w 75"/>
                  <a:gd name="T37" fmla="*/ 6 h 96"/>
                  <a:gd name="T38" fmla="*/ 43 w 75"/>
                  <a:gd name="T39" fmla="*/ 7 h 96"/>
                  <a:gd name="T40" fmla="*/ 48 w 75"/>
                  <a:gd name="T41" fmla="*/ 7 h 96"/>
                  <a:gd name="T42" fmla="*/ 46 w 75"/>
                  <a:gd name="T43" fmla="*/ 3 h 96"/>
                  <a:gd name="T44" fmla="*/ 43 w 75"/>
                  <a:gd name="T45" fmla="*/ 3 h 96"/>
                  <a:gd name="T46" fmla="*/ 35 w 75"/>
                  <a:gd name="T47" fmla="*/ 1 h 96"/>
                  <a:gd name="T48" fmla="*/ 16 w 75"/>
                  <a:gd name="T49" fmla="*/ 4 h 96"/>
                  <a:gd name="T50" fmla="*/ 9 w 75"/>
                  <a:gd name="T51" fmla="*/ 13 h 96"/>
                  <a:gd name="T52" fmla="*/ 7 w 75"/>
                  <a:gd name="T53" fmla="*/ 17 h 96"/>
                  <a:gd name="T54" fmla="*/ 5 w 75"/>
                  <a:gd name="T55" fmla="*/ 21 h 96"/>
                  <a:gd name="T56" fmla="*/ 3 w 75"/>
                  <a:gd name="T57" fmla="*/ 27 h 96"/>
                  <a:gd name="T58" fmla="*/ 0 w 75"/>
                  <a:gd name="T59" fmla="*/ 44 h 96"/>
                  <a:gd name="T60" fmla="*/ 3 w 75"/>
                  <a:gd name="T61" fmla="*/ 51 h 96"/>
                  <a:gd name="T62" fmla="*/ 5 w 75"/>
                  <a:gd name="T63" fmla="*/ 59 h 96"/>
                  <a:gd name="T64" fmla="*/ 6 w 75"/>
                  <a:gd name="T65" fmla="*/ 69 h 96"/>
                  <a:gd name="T66" fmla="*/ 12 w 75"/>
                  <a:gd name="T67" fmla="*/ 77 h 96"/>
                  <a:gd name="T68" fmla="*/ 19 w 75"/>
                  <a:gd name="T69" fmla="*/ 85 h 96"/>
                  <a:gd name="T70" fmla="*/ 30 w 75"/>
                  <a:gd name="T71" fmla="*/ 93 h 96"/>
                  <a:gd name="T72" fmla="*/ 40 w 75"/>
                  <a:gd name="T73" fmla="*/ 93 h 96"/>
                  <a:gd name="T74" fmla="*/ 57 w 75"/>
                  <a:gd name="T75" fmla="*/ 91 h 96"/>
                  <a:gd name="T76" fmla="*/ 61 w 75"/>
                  <a:gd name="T77" fmla="*/ 90 h 96"/>
                  <a:gd name="T78" fmla="*/ 68 w 75"/>
                  <a:gd name="T79" fmla="*/ 78 h 96"/>
                  <a:gd name="T80" fmla="*/ 74 w 75"/>
                  <a:gd name="T81" fmla="*/ 65 h 96"/>
                  <a:gd name="T82" fmla="*/ 75 w 75"/>
                  <a:gd name="T83" fmla="*/ 45 h 96"/>
                  <a:gd name="T84" fmla="*/ 68 w 75"/>
                  <a:gd name="T85" fmla="*/ 43 h 96"/>
                  <a:gd name="T86" fmla="*/ 69 w 75"/>
                  <a:gd name="T87" fmla="*/ 56 h 96"/>
                  <a:gd name="T88" fmla="*/ 68 w 75"/>
                  <a:gd name="T89" fmla="*/ 62 h 96"/>
                  <a:gd name="T90" fmla="*/ 66 w 75"/>
                  <a:gd name="T91" fmla="*/ 72 h 96"/>
                  <a:gd name="T92" fmla="*/ 63 w 75"/>
                  <a:gd name="T93" fmla="*/ 79 h 96"/>
                  <a:gd name="T94" fmla="*/ 60 w 75"/>
                  <a:gd name="T95" fmla="*/ 84 h 96"/>
                  <a:gd name="T96" fmla="*/ 53 w 75"/>
                  <a:gd name="T97" fmla="*/ 88 h 96"/>
                  <a:gd name="T98" fmla="*/ 51 w 75"/>
                  <a:gd name="T99" fmla="*/ 86 h 96"/>
                  <a:gd name="T100" fmla="*/ 46 w 75"/>
                  <a:gd name="T101" fmla="*/ 87 h 96"/>
                  <a:gd name="T102" fmla="*/ 42 w 75"/>
                  <a:gd name="T103" fmla="*/ 88 h 96"/>
                  <a:gd name="T104" fmla="*/ 38 w 75"/>
                  <a:gd name="T105" fmla="*/ 87 h 96"/>
                  <a:gd name="T106" fmla="*/ 34 w 75"/>
                  <a:gd name="T107" fmla="*/ 86 h 96"/>
                  <a:gd name="T108" fmla="*/ 27 w 75"/>
                  <a:gd name="T109" fmla="*/ 81 h 96"/>
                  <a:gd name="T110" fmla="*/ 15 w 75"/>
                  <a:gd name="T111" fmla="*/ 68 h 96"/>
                  <a:gd name="T112" fmla="*/ 40 w 75"/>
                  <a:gd name="T113" fmla="*/ 2 h 96"/>
                  <a:gd name="T114" fmla="*/ 41 w 75"/>
                  <a:gd name="T115"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96">
                    <a:moveTo>
                      <a:pt x="24" y="78"/>
                    </a:moveTo>
                    <a:cubicBezTo>
                      <a:pt x="24" y="77"/>
                      <a:pt x="24" y="77"/>
                      <a:pt x="24" y="77"/>
                    </a:cubicBezTo>
                    <a:cubicBezTo>
                      <a:pt x="25" y="77"/>
                      <a:pt x="25" y="78"/>
                      <a:pt x="26" y="76"/>
                    </a:cubicBezTo>
                    <a:cubicBezTo>
                      <a:pt x="24" y="78"/>
                      <a:pt x="23" y="74"/>
                      <a:pt x="21" y="76"/>
                    </a:cubicBezTo>
                    <a:cubicBezTo>
                      <a:pt x="21" y="75"/>
                      <a:pt x="21" y="75"/>
                      <a:pt x="21" y="75"/>
                    </a:cubicBezTo>
                    <a:cubicBezTo>
                      <a:pt x="21" y="75"/>
                      <a:pt x="21" y="75"/>
                      <a:pt x="21" y="75"/>
                    </a:cubicBezTo>
                    <a:cubicBezTo>
                      <a:pt x="22" y="74"/>
                      <a:pt x="20" y="76"/>
                      <a:pt x="19" y="74"/>
                    </a:cubicBezTo>
                    <a:cubicBezTo>
                      <a:pt x="19" y="74"/>
                      <a:pt x="19" y="73"/>
                      <a:pt x="19" y="73"/>
                    </a:cubicBezTo>
                    <a:cubicBezTo>
                      <a:pt x="18" y="73"/>
                      <a:pt x="18" y="73"/>
                      <a:pt x="18" y="73"/>
                    </a:cubicBezTo>
                    <a:cubicBezTo>
                      <a:pt x="18" y="72"/>
                      <a:pt x="18" y="72"/>
                      <a:pt x="18" y="73"/>
                    </a:cubicBezTo>
                    <a:cubicBezTo>
                      <a:pt x="17" y="71"/>
                      <a:pt x="17" y="71"/>
                      <a:pt x="17" y="71"/>
                    </a:cubicBezTo>
                    <a:cubicBezTo>
                      <a:pt x="17" y="71"/>
                      <a:pt x="17" y="71"/>
                      <a:pt x="17" y="71"/>
                    </a:cubicBezTo>
                    <a:cubicBezTo>
                      <a:pt x="17" y="71"/>
                      <a:pt x="16" y="71"/>
                      <a:pt x="16" y="71"/>
                    </a:cubicBezTo>
                    <a:cubicBezTo>
                      <a:pt x="16" y="70"/>
                      <a:pt x="16" y="71"/>
                      <a:pt x="16" y="71"/>
                    </a:cubicBezTo>
                    <a:cubicBezTo>
                      <a:pt x="15" y="70"/>
                      <a:pt x="15" y="70"/>
                      <a:pt x="15" y="70"/>
                    </a:cubicBezTo>
                    <a:cubicBezTo>
                      <a:pt x="15" y="69"/>
                      <a:pt x="16" y="70"/>
                      <a:pt x="17" y="70"/>
                    </a:cubicBezTo>
                    <a:cubicBezTo>
                      <a:pt x="18" y="68"/>
                      <a:pt x="16" y="70"/>
                      <a:pt x="16" y="68"/>
                    </a:cubicBezTo>
                    <a:cubicBezTo>
                      <a:pt x="17" y="68"/>
                      <a:pt x="17" y="68"/>
                      <a:pt x="17" y="68"/>
                    </a:cubicBezTo>
                    <a:cubicBezTo>
                      <a:pt x="18" y="67"/>
                      <a:pt x="17" y="67"/>
                      <a:pt x="17" y="65"/>
                    </a:cubicBezTo>
                    <a:cubicBezTo>
                      <a:pt x="17" y="66"/>
                      <a:pt x="16" y="68"/>
                      <a:pt x="15" y="68"/>
                    </a:cubicBezTo>
                    <a:cubicBezTo>
                      <a:pt x="15" y="67"/>
                      <a:pt x="15" y="67"/>
                      <a:pt x="14" y="66"/>
                    </a:cubicBezTo>
                    <a:cubicBezTo>
                      <a:pt x="15" y="66"/>
                      <a:pt x="15" y="66"/>
                      <a:pt x="14" y="65"/>
                    </a:cubicBezTo>
                    <a:cubicBezTo>
                      <a:pt x="15" y="65"/>
                      <a:pt x="15" y="65"/>
                      <a:pt x="15" y="65"/>
                    </a:cubicBezTo>
                    <a:cubicBezTo>
                      <a:pt x="15" y="64"/>
                      <a:pt x="14" y="64"/>
                      <a:pt x="14" y="64"/>
                    </a:cubicBezTo>
                    <a:cubicBezTo>
                      <a:pt x="13" y="63"/>
                      <a:pt x="14" y="63"/>
                      <a:pt x="15" y="62"/>
                    </a:cubicBezTo>
                    <a:cubicBezTo>
                      <a:pt x="14" y="61"/>
                      <a:pt x="14" y="64"/>
                      <a:pt x="13" y="62"/>
                    </a:cubicBezTo>
                    <a:cubicBezTo>
                      <a:pt x="13" y="61"/>
                      <a:pt x="12" y="61"/>
                      <a:pt x="11" y="59"/>
                    </a:cubicBezTo>
                    <a:cubicBezTo>
                      <a:pt x="11" y="58"/>
                      <a:pt x="12" y="59"/>
                      <a:pt x="12" y="59"/>
                    </a:cubicBezTo>
                    <a:cubicBezTo>
                      <a:pt x="11" y="59"/>
                      <a:pt x="11" y="59"/>
                      <a:pt x="11" y="59"/>
                    </a:cubicBezTo>
                    <a:cubicBezTo>
                      <a:pt x="11" y="58"/>
                      <a:pt x="11" y="58"/>
                      <a:pt x="11" y="58"/>
                    </a:cubicBezTo>
                    <a:cubicBezTo>
                      <a:pt x="11" y="58"/>
                      <a:pt x="10" y="59"/>
                      <a:pt x="10" y="58"/>
                    </a:cubicBezTo>
                    <a:cubicBezTo>
                      <a:pt x="8" y="58"/>
                      <a:pt x="11" y="55"/>
                      <a:pt x="9" y="55"/>
                    </a:cubicBezTo>
                    <a:cubicBezTo>
                      <a:pt x="9" y="54"/>
                      <a:pt x="10" y="55"/>
                      <a:pt x="10" y="54"/>
                    </a:cubicBezTo>
                    <a:cubicBezTo>
                      <a:pt x="9" y="53"/>
                      <a:pt x="9" y="53"/>
                      <a:pt x="8" y="52"/>
                    </a:cubicBezTo>
                    <a:cubicBezTo>
                      <a:pt x="8" y="51"/>
                      <a:pt x="8" y="51"/>
                      <a:pt x="8" y="51"/>
                    </a:cubicBezTo>
                    <a:cubicBezTo>
                      <a:pt x="8" y="52"/>
                      <a:pt x="6" y="51"/>
                      <a:pt x="5" y="50"/>
                    </a:cubicBezTo>
                    <a:cubicBezTo>
                      <a:pt x="5" y="50"/>
                      <a:pt x="5" y="51"/>
                      <a:pt x="4" y="51"/>
                    </a:cubicBezTo>
                    <a:cubicBezTo>
                      <a:pt x="4" y="49"/>
                      <a:pt x="4" y="49"/>
                      <a:pt x="4" y="49"/>
                    </a:cubicBezTo>
                    <a:cubicBezTo>
                      <a:pt x="4" y="49"/>
                      <a:pt x="4" y="49"/>
                      <a:pt x="5" y="49"/>
                    </a:cubicBezTo>
                    <a:cubicBezTo>
                      <a:pt x="5" y="49"/>
                      <a:pt x="4" y="49"/>
                      <a:pt x="4" y="49"/>
                    </a:cubicBezTo>
                    <a:cubicBezTo>
                      <a:pt x="5" y="49"/>
                      <a:pt x="5" y="49"/>
                      <a:pt x="6" y="49"/>
                    </a:cubicBezTo>
                    <a:cubicBezTo>
                      <a:pt x="6" y="49"/>
                      <a:pt x="6" y="50"/>
                      <a:pt x="6" y="50"/>
                    </a:cubicBezTo>
                    <a:cubicBezTo>
                      <a:pt x="6" y="50"/>
                      <a:pt x="7" y="50"/>
                      <a:pt x="8" y="50"/>
                    </a:cubicBezTo>
                    <a:cubicBezTo>
                      <a:pt x="8" y="50"/>
                      <a:pt x="8" y="50"/>
                      <a:pt x="7" y="50"/>
                    </a:cubicBezTo>
                    <a:cubicBezTo>
                      <a:pt x="8" y="50"/>
                      <a:pt x="8" y="50"/>
                      <a:pt x="8" y="50"/>
                    </a:cubicBezTo>
                    <a:cubicBezTo>
                      <a:pt x="8" y="50"/>
                      <a:pt x="8" y="50"/>
                      <a:pt x="7" y="49"/>
                    </a:cubicBezTo>
                    <a:cubicBezTo>
                      <a:pt x="9" y="49"/>
                      <a:pt x="9" y="49"/>
                      <a:pt x="9" y="49"/>
                    </a:cubicBezTo>
                    <a:cubicBezTo>
                      <a:pt x="8" y="49"/>
                      <a:pt x="8" y="49"/>
                      <a:pt x="8" y="49"/>
                    </a:cubicBezTo>
                    <a:cubicBezTo>
                      <a:pt x="8" y="49"/>
                      <a:pt x="9" y="47"/>
                      <a:pt x="9" y="47"/>
                    </a:cubicBezTo>
                    <a:cubicBezTo>
                      <a:pt x="7" y="45"/>
                      <a:pt x="5" y="44"/>
                      <a:pt x="5" y="42"/>
                    </a:cubicBezTo>
                    <a:cubicBezTo>
                      <a:pt x="6" y="43"/>
                      <a:pt x="6" y="42"/>
                      <a:pt x="7" y="42"/>
                    </a:cubicBezTo>
                    <a:cubicBezTo>
                      <a:pt x="6" y="43"/>
                      <a:pt x="8" y="44"/>
                      <a:pt x="8" y="45"/>
                    </a:cubicBezTo>
                    <a:cubicBezTo>
                      <a:pt x="8" y="44"/>
                      <a:pt x="8" y="44"/>
                      <a:pt x="9" y="45"/>
                    </a:cubicBezTo>
                    <a:cubicBezTo>
                      <a:pt x="9" y="45"/>
                      <a:pt x="7" y="43"/>
                      <a:pt x="7" y="43"/>
                    </a:cubicBezTo>
                    <a:cubicBezTo>
                      <a:pt x="8" y="43"/>
                      <a:pt x="8" y="42"/>
                      <a:pt x="9" y="42"/>
                    </a:cubicBezTo>
                    <a:cubicBezTo>
                      <a:pt x="7" y="42"/>
                      <a:pt x="7" y="40"/>
                      <a:pt x="7" y="39"/>
                    </a:cubicBezTo>
                    <a:cubicBezTo>
                      <a:pt x="7" y="39"/>
                      <a:pt x="8" y="39"/>
                      <a:pt x="8" y="40"/>
                    </a:cubicBezTo>
                    <a:cubicBezTo>
                      <a:pt x="9" y="39"/>
                      <a:pt x="6" y="39"/>
                      <a:pt x="7" y="38"/>
                    </a:cubicBezTo>
                    <a:cubicBezTo>
                      <a:pt x="7" y="38"/>
                      <a:pt x="7" y="38"/>
                      <a:pt x="7" y="38"/>
                    </a:cubicBezTo>
                    <a:cubicBezTo>
                      <a:pt x="7" y="38"/>
                      <a:pt x="7" y="36"/>
                      <a:pt x="8" y="37"/>
                    </a:cubicBezTo>
                    <a:cubicBezTo>
                      <a:pt x="8" y="37"/>
                      <a:pt x="8" y="37"/>
                      <a:pt x="8" y="37"/>
                    </a:cubicBezTo>
                    <a:cubicBezTo>
                      <a:pt x="8" y="35"/>
                      <a:pt x="9" y="32"/>
                      <a:pt x="7" y="31"/>
                    </a:cubicBezTo>
                    <a:cubicBezTo>
                      <a:pt x="7" y="31"/>
                      <a:pt x="9" y="32"/>
                      <a:pt x="9" y="32"/>
                    </a:cubicBezTo>
                    <a:cubicBezTo>
                      <a:pt x="9" y="32"/>
                      <a:pt x="8" y="31"/>
                      <a:pt x="7" y="30"/>
                    </a:cubicBezTo>
                    <a:cubicBezTo>
                      <a:pt x="6" y="29"/>
                      <a:pt x="5" y="28"/>
                      <a:pt x="5" y="28"/>
                    </a:cubicBezTo>
                    <a:cubicBezTo>
                      <a:pt x="6" y="28"/>
                      <a:pt x="9" y="28"/>
                      <a:pt x="10" y="30"/>
                    </a:cubicBezTo>
                    <a:cubicBezTo>
                      <a:pt x="10" y="30"/>
                      <a:pt x="10" y="29"/>
                      <a:pt x="10" y="28"/>
                    </a:cubicBezTo>
                    <a:cubicBezTo>
                      <a:pt x="10" y="29"/>
                      <a:pt x="8" y="28"/>
                      <a:pt x="8" y="28"/>
                    </a:cubicBezTo>
                    <a:cubicBezTo>
                      <a:pt x="10" y="27"/>
                      <a:pt x="9" y="28"/>
                      <a:pt x="11" y="27"/>
                    </a:cubicBezTo>
                    <a:cubicBezTo>
                      <a:pt x="10" y="27"/>
                      <a:pt x="9" y="26"/>
                      <a:pt x="9" y="25"/>
                    </a:cubicBezTo>
                    <a:cubicBezTo>
                      <a:pt x="9" y="26"/>
                      <a:pt x="11" y="26"/>
                      <a:pt x="11" y="26"/>
                    </a:cubicBezTo>
                    <a:cubicBezTo>
                      <a:pt x="11" y="26"/>
                      <a:pt x="11" y="26"/>
                      <a:pt x="10" y="25"/>
                    </a:cubicBezTo>
                    <a:cubicBezTo>
                      <a:pt x="10" y="25"/>
                      <a:pt x="10" y="24"/>
                      <a:pt x="10" y="24"/>
                    </a:cubicBezTo>
                    <a:cubicBezTo>
                      <a:pt x="10" y="25"/>
                      <a:pt x="11" y="25"/>
                      <a:pt x="12" y="25"/>
                    </a:cubicBezTo>
                    <a:cubicBezTo>
                      <a:pt x="11" y="25"/>
                      <a:pt x="12" y="24"/>
                      <a:pt x="12" y="23"/>
                    </a:cubicBezTo>
                    <a:cubicBezTo>
                      <a:pt x="12" y="23"/>
                      <a:pt x="12" y="24"/>
                      <a:pt x="12" y="24"/>
                    </a:cubicBezTo>
                    <a:cubicBezTo>
                      <a:pt x="13" y="22"/>
                      <a:pt x="10" y="21"/>
                      <a:pt x="11" y="19"/>
                    </a:cubicBezTo>
                    <a:cubicBezTo>
                      <a:pt x="11" y="19"/>
                      <a:pt x="13" y="21"/>
                      <a:pt x="14" y="20"/>
                    </a:cubicBezTo>
                    <a:cubicBezTo>
                      <a:pt x="13" y="19"/>
                      <a:pt x="10" y="16"/>
                      <a:pt x="11" y="14"/>
                    </a:cubicBezTo>
                    <a:cubicBezTo>
                      <a:pt x="12" y="14"/>
                      <a:pt x="12" y="14"/>
                      <a:pt x="12" y="14"/>
                    </a:cubicBezTo>
                    <a:cubicBezTo>
                      <a:pt x="12" y="12"/>
                      <a:pt x="12" y="12"/>
                      <a:pt x="12" y="12"/>
                    </a:cubicBezTo>
                    <a:cubicBezTo>
                      <a:pt x="12" y="13"/>
                      <a:pt x="13" y="15"/>
                      <a:pt x="13" y="16"/>
                    </a:cubicBezTo>
                    <a:cubicBezTo>
                      <a:pt x="14" y="18"/>
                      <a:pt x="14" y="19"/>
                      <a:pt x="14" y="20"/>
                    </a:cubicBezTo>
                    <a:cubicBezTo>
                      <a:pt x="15" y="19"/>
                      <a:pt x="15" y="20"/>
                      <a:pt x="16" y="19"/>
                    </a:cubicBezTo>
                    <a:cubicBezTo>
                      <a:pt x="16" y="19"/>
                      <a:pt x="16" y="20"/>
                      <a:pt x="16" y="20"/>
                    </a:cubicBezTo>
                    <a:cubicBezTo>
                      <a:pt x="16" y="20"/>
                      <a:pt x="17" y="19"/>
                      <a:pt x="17" y="19"/>
                    </a:cubicBezTo>
                    <a:cubicBezTo>
                      <a:pt x="16" y="18"/>
                      <a:pt x="17" y="17"/>
                      <a:pt x="17" y="16"/>
                    </a:cubicBezTo>
                    <a:cubicBezTo>
                      <a:pt x="17" y="16"/>
                      <a:pt x="16" y="17"/>
                      <a:pt x="16" y="17"/>
                    </a:cubicBezTo>
                    <a:cubicBezTo>
                      <a:pt x="16" y="18"/>
                      <a:pt x="16" y="19"/>
                      <a:pt x="16" y="19"/>
                    </a:cubicBezTo>
                    <a:cubicBezTo>
                      <a:pt x="15" y="18"/>
                      <a:pt x="14" y="16"/>
                      <a:pt x="16" y="14"/>
                    </a:cubicBezTo>
                    <a:cubicBezTo>
                      <a:pt x="16" y="14"/>
                      <a:pt x="17" y="16"/>
                      <a:pt x="17" y="16"/>
                    </a:cubicBezTo>
                    <a:cubicBezTo>
                      <a:pt x="17" y="16"/>
                      <a:pt x="18" y="15"/>
                      <a:pt x="18" y="15"/>
                    </a:cubicBezTo>
                    <a:cubicBezTo>
                      <a:pt x="18" y="16"/>
                      <a:pt x="18" y="16"/>
                      <a:pt x="18" y="16"/>
                    </a:cubicBezTo>
                    <a:cubicBezTo>
                      <a:pt x="19" y="16"/>
                      <a:pt x="18" y="14"/>
                      <a:pt x="20" y="14"/>
                    </a:cubicBezTo>
                    <a:cubicBezTo>
                      <a:pt x="20" y="14"/>
                      <a:pt x="21" y="15"/>
                      <a:pt x="21" y="14"/>
                    </a:cubicBezTo>
                    <a:cubicBezTo>
                      <a:pt x="20" y="13"/>
                      <a:pt x="17" y="10"/>
                      <a:pt x="17" y="9"/>
                    </a:cubicBezTo>
                    <a:cubicBezTo>
                      <a:pt x="17" y="8"/>
                      <a:pt x="19" y="8"/>
                      <a:pt x="20" y="9"/>
                    </a:cubicBezTo>
                    <a:cubicBezTo>
                      <a:pt x="21" y="9"/>
                      <a:pt x="21" y="11"/>
                      <a:pt x="22" y="12"/>
                    </a:cubicBezTo>
                    <a:cubicBezTo>
                      <a:pt x="21" y="12"/>
                      <a:pt x="21" y="11"/>
                      <a:pt x="21" y="11"/>
                    </a:cubicBezTo>
                    <a:cubicBezTo>
                      <a:pt x="22" y="11"/>
                      <a:pt x="22" y="12"/>
                      <a:pt x="23" y="11"/>
                    </a:cubicBezTo>
                    <a:cubicBezTo>
                      <a:pt x="22" y="10"/>
                      <a:pt x="24" y="11"/>
                      <a:pt x="22" y="10"/>
                    </a:cubicBezTo>
                    <a:cubicBezTo>
                      <a:pt x="23" y="10"/>
                      <a:pt x="23" y="10"/>
                      <a:pt x="24" y="10"/>
                    </a:cubicBezTo>
                    <a:cubicBezTo>
                      <a:pt x="23" y="9"/>
                      <a:pt x="24" y="7"/>
                      <a:pt x="25" y="6"/>
                    </a:cubicBezTo>
                    <a:cubicBezTo>
                      <a:pt x="25" y="6"/>
                      <a:pt x="25" y="7"/>
                      <a:pt x="25" y="7"/>
                    </a:cubicBezTo>
                    <a:cubicBezTo>
                      <a:pt x="27" y="6"/>
                      <a:pt x="28" y="7"/>
                      <a:pt x="30" y="6"/>
                    </a:cubicBezTo>
                    <a:cubicBezTo>
                      <a:pt x="30" y="7"/>
                      <a:pt x="31" y="7"/>
                      <a:pt x="30" y="8"/>
                    </a:cubicBezTo>
                    <a:cubicBezTo>
                      <a:pt x="31" y="7"/>
                      <a:pt x="31" y="7"/>
                      <a:pt x="31" y="7"/>
                    </a:cubicBezTo>
                    <a:cubicBezTo>
                      <a:pt x="32" y="8"/>
                      <a:pt x="30" y="7"/>
                      <a:pt x="31" y="8"/>
                    </a:cubicBezTo>
                    <a:cubicBezTo>
                      <a:pt x="31" y="8"/>
                      <a:pt x="32" y="7"/>
                      <a:pt x="33" y="7"/>
                    </a:cubicBezTo>
                    <a:cubicBezTo>
                      <a:pt x="33" y="6"/>
                      <a:pt x="31" y="7"/>
                      <a:pt x="31" y="7"/>
                    </a:cubicBezTo>
                    <a:cubicBezTo>
                      <a:pt x="30" y="6"/>
                      <a:pt x="32" y="4"/>
                      <a:pt x="34" y="3"/>
                    </a:cubicBezTo>
                    <a:cubicBezTo>
                      <a:pt x="35" y="3"/>
                      <a:pt x="34" y="4"/>
                      <a:pt x="35" y="4"/>
                    </a:cubicBezTo>
                    <a:cubicBezTo>
                      <a:pt x="37" y="4"/>
                      <a:pt x="37" y="1"/>
                      <a:pt x="40" y="3"/>
                    </a:cubicBezTo>
                    <a:cubicBezTo>
                      <a:pt x="40" y="4"/>
                      <a:pt x="39" y="5"/>
                      <a:pt x="39" y="6"/>
                    </a:cubicBezTo>
                    <a:cubicBezTo>
                      <a:pt x="38" y="6"/>
                      <a:pt x="38" y="5"/>
                      <a:pt x="37" y="5"/>
                    </a:cubicBezTo>
                    <a:cubicBezTo>
                      <a:pt x="38" y="5"/>
                      <a:pt x="38" y="5"/>
                      <a:pt x="38" y="5"/>
                    </a:cubicBezTo>
                    <a:cubicBezTo>
                      <a:pt x="37" y="6"/>
                      <a:pt x="37" y="6"/>
                      <a:pt x="36" y="5"/>
                    </a:cubicBezTo>
                    <a:cubicBezTo>
                      <a:pt x="37" y="6"/>
                      <a:pt x="41" y="6"/>
                      <a:pt x="42" y="8"/>
                    </a:cubicBezTo>
                    <a:cubicBezTo>
                      <a:pt x="43" y="8"/>
                      <a:pt x="44" y="8"/>
                      <a:pt x="43" y="7"/>
                    </a:cubicBezTo>
                    <a:cubicBezTo>
                      <a:pt x="43" y="7"/>
                      <a:pt x="43" y="7"/>
                      <a:pt x="43" y="7"/>
                    </a:cubicBezTo>
                    <a:cubicBezTo>
                      <a:pt x="42" y="6"/>
                      <a:pt x="44" y="6"/>
                      <a:pt x="44" y="6"/>
                    </a:cubicBezTo>
                    <a:cubicBezTo>
                      <a:pt x="45" y="6"/>
                      <a:pt x="46" y="5"/>
                      <a:pt x="47" y="6"/>
                    </a:cubicBezTo>
                    <a:cubicBezTo>
                      <a:pt x="47" y="7"/>
                      <a:pt x="47" y="7"/>
                      <a:pt x="47" y="7"/>
                    </a:cubicBezTo>
                    <a:cubicBezTo>
                      <a:pt x="47" y="7"/>
                      <a:pt x="46" y="6"/>
                      <a:pt x="46" y="6"/>
                    </a:cubicBezTo>
                    <a:cubicBezTo>
                      <a:pt x="47" y="6"/>
                      <a:pt x="47" y="9"/>
                      <a:pt x="48" y="8"/>
                    </a:cubicBezTo>
                    <a:cubicBezTo>
                      <a:pt x="48" y="7"/>
                      <a:pt x="48" y="7"/>
                      <a:pt x="48" y="7"/>
                    </a:cubicBezTo>
                    <a:cubicBezTo>
                      <a:pt x="49" y="6"/>
                      <a:pt x="50" y="6"/>
                      <a:pt x="51" y="7"/>
                    </a:cubicBezTo>
                    <a:cubicBezTo>
                      <a:pt x="51" y="6"/>
                      <a:pt x="51" y="7"/>
                      <a:pt x="51" y="5"/>
                    </a:cubicBezTo>
                    <a:cubicBezTo>
                      <a:pt x="51" y="7"/>
                      <a:pt x="48" y="4"/>
                      <a:pt x="48" y="6"/>
                    </a:cubicBezTo>
                    <a:cubicBezTo>
                      <a:pt x="48" y="4"/>
                      <a:pt x="47" y="5"/>
                      <a:pt x="47" y="3"/>
                    </a:cubicBezTo>
                    <a:cubicBezTo>
                      <a:pt x="47" y="3"/>
                      <a:pt x="47" y="4"/>
                      <a:pt x="46" y="3"/>
                    </a:cubicBezTo>
                    <a:cubicBezTo>
                      <a:pt x="46" y="3"/>
                      <a:pt x="46" y="3"/>
                      <a:pt x="46" y="3"/>
                    </a:cubicBezTo>
                    <a:cubicBezTo>
                      <a:pt x="46" y="3"/>
                      <a:pt x="46" y="3"/>
                      <a:pt x="46" y="3"/>
                    </a:cubicBezTo>
                    <a:cubicBezTo>
                      <a:pt x="46" y="3"/>
                      <a:pt x="46" y="3"/>
                      <a:pt x="46" y="3"/>
                    </a:cubicBezTo>
                    <a:cubicBezTo>
                      <a:pt x="46" y="3"/>
                      <a:pt x="46" y="3"/>
                      <a:pt x="46" y="3"/>
                    </a:cubicBezTo>
                    <a:cubicBezTo>
                      <a:pt x="46" y="4"/>
                      <a:pt x="46" y="4"/>
                      <a:pt x="46" y="4"/>
                    </a:cubicBezTo>
                    <a:cubicBezTo>
                      <a:pt x="45" y="5"/>
                      <a:pt x="44" y="4"/>
                      <a:pt x="43" y="4"/>
                    </a:cubicBezTo>
                    <a:cubicBezTo>
                      <a:pt x="42" y="4"/>
                      <a:pt x="43" y="4"/>
                      <a:pt x="43" y="3"/>
                    </a:cubicBezTo>
                    <a:cubicBezTo>
                      <a:pt x="42" y="4"/>
                      <a:pt x="42" y="4"/>
                      <a:pt x="42" y="4"/>
                    </a:cubicBezTo>
                    <a:cubicBezTo>
                      <a:pt x="42" y="3"/>
                      <a:pt x="41" y="2"/>
                      <a:pt x="42" y="2"/>
                    </a:cubicBezTo>
                    <a:cubicBezTo>
                      <a:pt x="41" y="2"/>
                      <a:pt x="41" y="2"/>
                      <a:pt x="41" y="2"/>
                    </a:cubicBezTo>
                    <a:cubicBezTo>
                      <a:pt x="41" y="1"/>
                      <a:pt x="39" y="1"/>
                      <a:pt x="39" y="1"/>
                    </a:cubicBezTo>
                    <a:cubicBezTo>
                      <a:pt x="38" y="0"/>
                      <a:pt x="37" y="1"/>
                      <a:pt x="38" y="1"/>
                    </a:cubicBezTo>
                    <a:cubicBezTo>
                      <a:pt x="38" y="1"/>
                      <a:pt x="35" y="1"/>
                      <a:pt x="35" y="1"/>
                    </a:cubicBezTo>
                    <a:cubicBezTo>
                      <a:pt x="35" y="1"/>
                      <a:pt x="35" y="1"/>
                      <a:pt x="35" y="1"/>
                    </a:cubicBezTo>
                    <a:cubicBezTo>
                      <a:pt x="33" y="1"/>
                      <a:pt x="31" y="2"/>
                      <a:pt x="29" y="1"/>
                    </a:cubicBezTo>
                    <a:cubicBezTo>
                      <a:pt x="28" y="1"/>
                      <a:pt x="27" y="2"/>
                      <a:pt x="26" y="2"/>
                    </a:cubicBezTo>
                    <a:cubicBezTo>
                      <a:pt x="26" y="1"/>
                      <a:pt x="26" y="1"/>
                      <a:pt x="26" y="1"/>
                    </a:cubicBezTo>
                    <a:cubicBezTo>
                      <a:pt x="25" y="2"/>
                      <a:pt x="23" y="1"/>
                      <a:pt x="22" y="2"/>
                    </a:cubicBezTo>
                    <a:cubicBezTo>
                      <a:pt x="21" y="1"/>
                      <a:pt x="18" y="4"/>
                      <a:pt x="16" y="4"/>
                    </a:cubicBezTo>
                    <a:cubicBezTo>
                      <a:pt x="17" y="5"/>
                      <a:pt x="17" y="5"/>
                      <a:pt x="17" y="5"/>
                    </a:cubicBezTo>
                    <a:cubicBezTo>
                      <a:pt x="16" y="6"/>
                      <a:pt x="15" y="7"/>
                      <a:pt x="14" y="8"/>
                    </a:cubicBezTo>
                    <a:cubicBezTo>
                      <a:pt x="15" y="8"/>
                      <a:pt x="15" y="8"/>
                      <a:pt x="15" y="8"/>
                    </a:cubicBezTo>
                    <a:cubicBezTo>
                      <a:pt x="15" y="10"/>
                      <a:pt x="12" y="10"/>
                      <a:pt x="11" y="11"/>
                    </a:cubicBezTo>
                    <a:cubicBezTo>
                      <a:pt x="11" y="11"/>
                      <a:pt x="11" y="11"/>
                      <a:pt x="12" y="11"/>
                    </a:cubicBezTo>
                    <a:cubicBezTo>
                      <a:pt x="10" y="11"/>
                      <a:pt x="10" y="12"/>
                      <a:pt x="9" y="13"/>
                    </a:cubicBezTo>
                    <a:cubicBezTo>
                      <a:pt x="9" y="14"/>
                      <a:pt x="9" y="15"/>
                      <a:pt x="8" y="16"/>
                    </a:cubicBezTo>
                    <a:cubicBezTo>
                      <a:pt x="8" y="16"/>
                      <a:pt x="7" y="17"/>
                      <a:pt x="7" y="17"/>
                    </a:cubicBezTo>
                    <a:cubicBezTo>
                      <a:pt x="7" y="17"/>
                      <a:pt x="7" y="17"/>
                      <a:pt x="7" y="17"/>
                    </a:cubicBezTo>
                    <a:cubicBezTo>
                      <a:pt x="7" y="17"/>
                      <a:pt x="7" y="17"/>
                      <a:pt x="7" y="17"/>
                    </a:cubicBezTo>
                    <a:cubicBezTo>
                      <a:pt x="7" y="17"/>
                      <a:pt x="6" y="17"/>
                      <a:pt x="6" y="17"/>
                    </a:cubicBezTo>
                    <a:cubicBezTo>
                      <a:pt x="7" y="17"/>
                      <a:pt x="7" y="17"/>
                      <a:pt x="7" y="17"/>
                    </a:cubicBezTo>
                    <a:cubicBezTo>
                      <a:pt x="7" y="17"/>
                      <a:pt x="7" y="18"/>
                      <a:pt x="6" y="18"/>
                    </a:cubicBezTo>
                    <a:cubicBezTo>
                      <a:pt x="6" y="18"/>
                      <a:pt x="6" y="18"/>
                      <a:pt x="6" y="18"/>
                    </a:cubicBezTo>
                    <a:cubicBezTo>
                      <a:pt x="6" y="18"/>
                      <a:pt x="6" y="18"/>
                      <a:pt x="6" y="18"/>
                    </a:cubicBezTo>
                    <a:cubicBezTo>
                      <a:pt x="5" y="19"/>
                      <a:pt x="6" y="19"/>
                      <a:pt x="6" y="19"/>
                    </a:cubicBezTo>
                    <a:cubicBezTo>
                      <a:pt x="6" y="19"/>
                      <a:pt x="6" y="19"/>
                      <a:pt x="7" y="20"/>
                    </a:cubicBezTo>
                    <a:cubicBezTo>
                      <a:pt x="5" y="19"/>
                      <a:pt x="6" y="21"/>
                      <a:pt x="5" y="21"/>
                    </a:cubicBezTo>
                    <a:cubicBezTo>
                      <a:pt x="5" y="22"/>
                      <a:pt x="4" y="24"/>
                      <a:pt x="6" y="25"/>
                    </a:cubicBezTo>
                    <a:cubicBezTo>
                      <a:pt x="5" y="25"/>
                      <a:pt x="5" y="25"/>
                      <a:pt x="5" y="24"/>
                    </a:cubicBezTo>
                    <a:cubicBezTo>
                      <a:pt x="5" y="25"/>
                      <a:pt x="5" y="25"/>
                      <a:pt x="5" y="26"/>
                    </a:cubicBezTo>
                    <a:cubicBezTo>
                      <a:pt x="4" y="26"/>
                      <a:pt x="4" y="26"/>
                      <a:pt x="4" y="26"/>
                    </a:cubicBezTo>
                    <a:cubicBezTo>
                      <a:pt x="5" y="28"/>
                      <a:pt x="5" y="28"/>
                      <a:pt x="5" y="28"/>
                    </a:cubicBezTo>
                    <a:cubicBezTo>
                      <a:pt x="4" y="28"/>
                      <a:pt x="3" y="28"/>
                      <a:pt x="3" y="27"/>
                    </a:cubicBezTo>
                    <a:cubicBezTo>
                      <a:pt x="4" y="30"/>
                      <a:pt x="3" y="29"/>
                      <a:pt x="4" y="31"/>
                    </a:cubicBezTo>
                    <a:cubicBezTo>
                      <a:pt x="3" y="31"/>
                      <a:pt x="3" y="31"/>
                      <a:pt x="3" y="31"/>
                    </a:cubicBezTo>
                    <a:cubicBezTo>
                      <a:pt x="3" y="31"/>
                      <a:pt x="4" y="32"/>
                      <a:pt x="3" y="33"/>
                    </a:cubicBezTo>
                    <a:cubicBezTo>
                      <a:pt x="1" y="34"/>
                      <a:pt x="2" y="39"/>
                      <a:pt x="1" y="42"/>
                    </a:cubicBezTo>
                    <a:cubicBezTo>
                      <a:pt x="3" y="41"/>
                      <a:pt x="0" y="43"/>
                      <a:pt x="1" y="44"/>
                    </a:cubicBezTo>
                    <a:cubicBezTo>
                      <a:pt x="1" y="44"/>
                      <a:pt x="1" y="44"/>
                      <a:pt x="0" y="44"/>
                    </a:cubicBezTo>
                    <a:cubicBezTo>
                      <a:pt x="1" y="45"/>
                      <a:pt x="0" y="46"/>
                      <a:pt x="1" y="47"/>
                    </a:cubicBezTo>
                    <a:cubicBezTo>
                      <a:pt x="1" y="48"/>
                      <a:pt x="0" y="47"/>
                      <a:pt x="0" y="47"/>
                    </a:cubicBezTo>
                    <a:cubicBezTo>
                      <a:pt x="0" y="47"/>
                      <a:pt x="0" y="48"/>
                      <a:pt x="0" y="48"/>
                    </a:cubicBezTo>
                    <a:cubicBezTo>
                      <a:pt x="0" y="48"/>
                      <a:pt x="0" y="48"/>
                      <a:pt x="0" y="47"/>
                    </a:cubicBezTo>
                    <a:cubicBezTo>
                      <a:pt x="0" y="49"/>
                      <a:pt x="1" y="49"/>
                      <a:pt x="3" y="49"/>
                    </a:cubicBezTo>
                    <a:cubicBezTo>
                      <a:pt x="2" y="50"/>
                      <a:pt x="2" y="50"/>
                      <a:pt x="3" y="51"/>
                    </a:cubicBezTo>
                    <a:cubicBezTo>
                      <a:pt x="3" y="51"/>
                      <a:pt x="3" y="52"/>
                      <a:pt x="2" y="51"/>
                    </a:cubicBezTo>
                    <a:cubicBezTo>
                      <a:pt x="2" y="51"/>
                      <a:pt x="2" y="55"/>
                      <a:pt x="3" y="54"/>
                    </a:cubicBezTo>
                    <a:cubicBezTo>
                      <a:pt x="3" y="55"/>
                      <a:pt x="3" y="55"/>
                      <a:pt x="4" y="55"/>
                    </a:cubicBezTo>
                    <a:cubicBezTo>
                      <a:pt x="4" y="57"/>
                      <a:pt x="4" y="57"/>
                      <a:pt x="4" y="58"/>
                    </a:cubicBezTo>
                    <a:cubicBezTo>
                      <a:pt x="4" y="58"/>
                      <a:pt x="4" y="58"/>
                      <a:pt x="4" y="58"/>
                    </a:cubicBezTo>
                    <a:cubicBezTo>
                      <a:pt x="6" y="58"/>
                      <a:pt x="5" y="58"/>
                      <a:pt x="5" y="59"/>
                    </a:cubicBezTo>
                    <a:cubicBezTo>
                      <a:pt x="5" y="59"/>
                      <a:pt x="5" y="59"/>
                      <a:pt x="5" y="59"/>
                    </a:cubicBezTo>
                    <a:cubicBezTo>
                      <a:pt x="5" y="62"/>
                      <a:pt x="6" y="60"/>
                      <a:pt x="6" y="63"/>
                    </a:cubicBezTo>
                    <a:cubicBezTo>
                      <a:pt x="6" y="62"/>
                      <a:pt x="6" y="62"/>
                      <a:pt x="6" y="62"/>
                    </a:cubicBezTo>
                    <a:cubicBezTo>
                      <a:pt x="8" y="62"/>
                      <a:pt x="6" y="65"/>
                      <a:pt x="7" y="66"/>
                    </a:cubicBezTo>
                    <a:cubicBezTo>
                      <a:pt x="8" y="65"/>
                      <a:pt x="8" y="65"/>
                      <a:pt x="8" y="65"/>
                    </a:cubicBezTo>
                    <a:cubicBezTo>
                      <a:pt x="8" y="66"/>
                      <a:pt x="6" y="68"/>
                      <a:pt x="6" y="69"/>
                    </a:cubicBezTo>
                    <a:cubicBezTo>
                      <a:pt x="6" y="69"/>
                      <a:pt x="6" y="69"/>
                      <a:pt x="6" y="69"/>
                    </a:cubicBezTo>
                    <a:cubicBezTo>
                      <a:pt x="6" y="71"/>
                      <a:pt x="7" y="68"/>
                      <a:pt x="8" y="70"/>
                    </a:cubicBezTo>
                    <a:cubicBezTo>
                      <a:pt x="7" y="70"/>
                      <a:pt x="6" y="70"/>
                      <a:pt x="6" y="71"/>
                    </a:cubicBezTo>
                    <a:cubicBezTo>
                      <a:pt x="6" y="72"/>
                      <a:pt x="10" y="73"/>
                      <a:pt x="9" y="74"/>
                    </a:cubicBezTo>
                    <a:cubicBezTo>
                      <a:pt x="10" y="74"/>
                      <a:pt x="10" y="73"/>
                      <a:pt x="11" y="74"/>
                    </a:cubicBezTo>
                    <a:cubicBezTo>
                      <a:pt x="11" y="74"/>
                      <a:pt x="11" y="77"/>
                      <a:pt x="12" y="77"/>
                    </a:cubicBezTo>
                    <a:cubicBezTo>
                      <a:pt x="12" y="77"/>
                      <a:pt x="12" y="77"/>
                      <a:pt x="12" y="77"/>
                    </a:cubicBezTo>
                    <a:cubicBezTo>
                      <a:pt x="13" y="78"/>
                      <a:pt x="14" y="79"/>
                      <a:pt x="15" y="79"/>
                    </a:cubicBezTo>
                    <a:cubicBezTo>
                      <a:pt x="14" y="80"/>
                      <a:pt x="15" y="81"/>
                      <a:pt x="16" y="82"/>
                    </a:cubicBezTo>
                    <a:cubicBezTo>
                      <a:pt x="18" y="82"/>
                      <a:pt x="19" y="83"/>
                      <a:pt x="18" y="84"/>
                    </a:cubicBezTo>
                    <a:cubicBezTo>
                      <a:pt x="18" y="84"/>
                      <a:pt x="19" y="85"/>
                      <a:pt x="20" y="85"/>
                    </a:cubicBezTo>
                    <a:cubicBezTo>
                      <a:pt x="19" y="85"/>
                      <a:pt x="19" y="85"/>
                      <a:pt x="19" y="85"/>
                    </a:cubicBezTo>
                    <a:cubicBezTo>
                      <a:pt x="20" y="87"/>
                      <a:pt x="21" y="86"/>
                      <a:pt x="22" y="86"/>
                    </a:cubicBezTo>
                    <a:cubicBezTo>
                      <a:pt x="22" y="87"/>
                      <a:pt x="22" y="87"/>
                      <a:pt x="22" y="87"/>
                    </a:cubicBezTo>
                    <a:cubicBezTo>
                      <a:pt x="23" y="89"/>
                      <a:pt x="24" y="89"/>
                      <a:pt x="26" y="89"/>
                    </a:cubicBezTo>
                    <a:cubicBezTo>
                      <a:pt x="26" y="90"/>
                      <a:pt x="26" y="90"/>
                      <a:pt x="26" y="90"/>
                    </a:cubicBezTo>
                    <a:cubicBezTo>
                      <a:pt x="26" y="89"/>
                      <a:pt x="28" y="93"/>
                      <a:pt x="31" y="93"/>
                    </a:cubicBezTo>
                    <a:cubicBezTo>
                      <a:pt x="31" y="93"/>
                      <a:pt x="31" y="93"/>
                      <a:pt x="30" y="93"/>
                    </a:cubicBezTo>
                    <a:cubicBezTo>
                      <a:pt x="32" y="93"/>
                      <a:pt x="33" y="94"/>
                      <a:pt x="34" y="95"/>
                    </a:cubicBezTo>
                    <a:cubicBezTo>
                      <a:pt x="36" y="96"/>
                      <a:pt x="37" y="96"/>
                      <a:pt x="38" y="94"/>
                    </a:cubicBezTo>
                    <a:cubicBezTo>
                      <a:pt x="39" y="94"/>
                      <a:pt x="39" y="94"/>
                      <a:pt x="39" y="94"/>
                    </a:cubicBezTo>
                    <a:cubicBezTo>
                      <a:pt x="37" y="93"/>
                      <a:pt x="40" y="92"/>
                      <a:pt x="39" y="92"/>
                    </a:cubicBezTo>
                    <a:cubicBezTo>
                      <a:pt x="40" y="92"/>
                      <a:pt x="41" y="93"/>
                      <a:pt x="40" y="93"/>
                    </a:cubicBezTo>
                    <a:cubicBezTo>
                      <a:pt x="40" y="93"/>
                      <a:pt x="40" y="93"/>
                      <a:pt x="40" y="93"/>
                    </a:cubicBezTo>
                    <a:cubicBezTo>
                      <a:pt x="39" y="95"/>
                      <a:pt x="43" y="94"/>
                      <a:pt x="43" y="95"/>
                    </a:cubicBezTo>
                    <a:cubicBezTo>
                      <a:pt x="47" y="95"/>
                      <a:pt x="52" y="95"/>
                      <a:pt x="56" y="93"/>
                    </a:cubicBezTo>
                    <a:cubicBezTo>
                      <a:pt x="55" y="92"/>
                      <a:pt x="55" y="92"/>
                      <a:pt x="55" y="92"/>
                    </a:cubicBezTo>
                    <a:cubicBezTo>
                      <a:pt x="56" y="91"/>
                      <a:pt x="56" y="91"/>
                      <a:pt x="56" y="91"/>
                    </a:cubicBezTo>
                    <a:cubicBezTo>
                      <a:pt x="57" y="92"/>
                      <a:pt x="57" y="92"/>
                      <a:pt x="56" y="93"/>
                    </a:cubicBezTo>
                    <a:cubicBezTo>
                      <a:pt x="57" y="93"/>
                      <a:pt x="57" y="91"/>
                      <a:pt x="57" y="91"/>
                    </a:cubicBezTo>
                    <a:cubicBezTo>
                      <a:pt x="59" y="90"/>
                      <a:pt x="57" y="93"/>
                      <a:pt x="58" y="92"/>
                    </a:cubicBezTo>
                    <a:cubicBezTo>
                      <a:pt x="58" y="92"/>
                      <a:pt x="59" y="92"/>
                      <a:pt x="59" y="92"/>
                    </a:cubicBezTo>
                    <a:cubicBezTo>
                      <a:pt x="58" y="92"/>
                      <a:pt x="58" y="92"/>
                      <a:pt x="58" y="92"/>
                    </a:cubicBezTo>
                    <a:cubicBezTo>
                      <a:pt x="59" y="91"/>
                      <a:pt x="58" y="90"/>
                      <a:pt x="60" y="90"/>
                    </a:cubicBezTo>
                    <a:cubicBezTo>
                      <a:pt x="60" y="90"/>
                      <a:pt x="60" y="90"/>
                      <a:pt x="61" y="90"/>
                    </a:cubicBezTo>
                    <a:cubicBezTo>
                      <a:pt x="61" y="90"/>
                      <a:pt x="61" y="90"/>
                      <a:pt x="61" y="90"/>
                    </a:cubicBezTo>
                    <a:cubicBezTo>
                      <a:pt x="61" y="90"/>
                      <a:pt x="63" y="89"/>
                      <a:pt x="63" y="89"/>
                    </a:cubicBezTo>
                    <a:cubicBezTo>
                      <a:pt x="61" y="88"/>
                      <a:pt x="61" y="88"/>
                      <a:pt x="61" y="88"/>
                    </a:cubicBezTo>
                    <a:cubicBezTo>
                      <a:pt x="62" y="87"/>
                      <a:pt x="63" y="87"/>
                      <a:pt x="61" y="87"/>
                    </a:cubicBezTo>
                    <a:cubicBezTo>
                      <a:pt x="64" y="88"/>
                      <a:pt x="66" y="83"/>
                      <a:pt x="67" y="82"/>
                    </a:cubicBezTo>
                    <a:cubicBezTo>
                      <a:pt x="67" y="81"/>
                      <a:pt x="68" y="80"/>
                      <a:pt x="69" y="79"/>
                    </a:cubicBezTo>
                    <a:cubicBezTo>
                      <a:pt x="68" y="79"/>
                      <a:pt x="67" y="79"/>
                      <a:pt x="68" y="78"/>
                    </a:cubicBezTo>
                    <a:cubicBezTo>
                      <a:pt x="70" y="79"/>
                      <a:pt x="70" y="76"/>
                      <a:pt x="72" y="76"/>
                    </a:cubicBezTo>
                    <a:cubicBezTo>
                      <a:pt x="70" y="76"/>
                      <a:pt x="73" y="73"/>
                      <a:pt x="71" y="74"/>
                    </a:cubicBezTo>
                    <a:cubicBezTo>
                      <a:pt x="71" y="73"/>
                      <a:pt x="72" y="74"/>
                      <a:pt x="72" y="73"/>
                    </a:cubicBezTo>
                    <a:cubicBezTo>
                      <a:pt x="72" y="72"/>
                      <a:pt x="73" y="71"/>
                      <a:pt x="74" y="70"/>
                    </a:cubicBezTo>
                    <a:cubicBezTo>
                      <a:pt x="74" y="68"/>
                      <a:pt x="75" y="67"/>
                      <a:pt x="75" y="66"/>
                    </a:cubicBezTo>
                    <a:cubicBezTo>
                      <a:pt x="75" y="66"/>
                      <a:pt x="74" y="66"/>
                      <a:pt x="74" y="65"/>
                    </a:cubicBezTo>
                    <a:cubicBezTo>
                      <a:pt x="75" y="64"/>
                      <a:pt x="75" y="64"/>
                      <a:pt x="75" y="64"/>
                    </a:cubicBezTo>
                    <a:cubicBezTo>
                      <a:pt x="75" y="63"/>
                      <a:pt x="74" y="63"/>
                      <a:pt x="75" y="62"/>
                    </a:cubicBezTo>
                    <a:cubicBezTo>
                      <a:pt x="75" y="62"/>
                      <a:pt x="74" y="63"/>
                      <a:pt x="74" y="62"/>
                    </a:cubicBezTo>
                    <a:cubicBezTo>
                      <a:pt x="75" y="60"/>
                      <a:pt x="75" y="57"/>
                      <a:pt x="75" y="54"/>
                    </a:cubicBezTo>
                    <a:cubicBezTo>
                      <a:pt x="75" y="51"/>
                      <a:pt x="74" y="48"/>
                      <a:pt x="75" y="45"/>
                    </a:cubicBezTo>
                    <a:cubicBezTo>
                      <a:pt x="75" y="46"/>
                      <a:pt x="75" y="46"/>
                      <a:pt x="75" y="45"/>
                    </a:cubicBezTo>
                    <a:cubicBezTo>
                      <a:pt x="75" y="45"/>
                      <a:pt x="74" y="45"/>
                      <a:pt x="73" y="45"/>
                    </a:cubicBezTo>
                    <a:cubicBezTo>
                      <a:pt x="73" y="45"/>
                      <a:pt x="74" y="45"/>
                      <a:pt x="74" y="44"/>
                    </a:cubicBezTo>
                    <a:cubicBezTo>
                      <a:pt x="74" y="43"/>
                      <a:pt x="74" y="43"/>
                      <a:pt x="74" y="43"/>
                    </a:cubicBezTo>
                    <a:cubicBezTo>
                      <a:pt x="73" y="43"/>
                      <a:pt x="74" y="40"/>
                      <a:pt x="72" y="40"/>
                    </a:cubicBezTo>
                    <a:cubicBezTo>
                      <a:pt x="73" y="41"/>
                      <a:pt x="73" y="41"/>
                      <a:pt x="73" y="41"/>
                    </a:cubicBezTo>
                    <a:cubicBezTo>
                      <a:pt x="71" y="40"/>
                      <a:pt x="70" y="43"/>
                      <a:pt x="68" y="43"/>
                    </a:cubicBezTo>
                    <a:cubicBezTo>
                      <a:pt x="70" y="44"/>
                      <a:pt x="67" y="46"/>
                      <a:pt x="69" y="47"/>
                    </a:cubicBezTo>
                    <a:cubicBezTo>
                      <a:pt x="69" y="48"/>
                      <a:pt x="68" y="47"/>
                      <a:pt x="68" y="48"/>
                    </a:cubicBezTo>
                    <a:cubicBezTo>
                      <a:pt x="69" y="48"/>
                      <a:pt x="69" y="48"/>
                      <a:pt x="69" y="49"/>
                    </a:cubicBezTo>
                    <a:cubicBezTo>
                      <a:pt x="69" y="49"/>
                      <a:pt x="69" y="49"/>
                      <a:pt x="69" y="49"/>
                    </a:cubicBezTo>
                    <a:cubicBezTo>
                      <a:pt x="69" y="52"/>
                      <a:pt x="68" y="53"/>
                      <a:pt x="68" y="56"/>
                    </a:cubicBezTo>
                    <a:cubicBezTo>
                      <a:pt x="69" y="56"/>
                      <a:pt x="69" y="56"/>
                      <a:pt x="69" y="56"/>
                    </a:cubicBezTo>
                    <a:cubicBezTo>
                      <a:pt x="69" y="56"/>
                      <a:pt x="68" y="56"/>
                      <a:pt x="68" y="57"/>
                    </a:cubicBezTo>
                    <a:cubicBezTo>
                      <a:pt x="70" y="57"/>
                      <a:pt x="68" y="55"/>
                      <a:pt x="70" y="56"/>
                    </a:cubicBezTo>
                    <a:cubicBezTo>
                      <a:pt x="68" y="56"/>
                      <a:pt x="69" y="60"/>
                      <a:pt x="67" y="60"/>
                    </a:cubicBezTo>
                    <a:cubicBezTo>
                      <a:pt x="67" y="61"/>
                      <a:pt x="68" y="60"/>
                      <a:pt x="68" y="61"/>
                    </a:cubicBezTo>
                    <a:cubicBezTo>
                      <a:pt x="68" y="61"/>
                      <a:pt x="68" y="61"/>
                      <a:pt x="68" y="61"/>
                    </a:cubicBezTo>
                    <a:cubicBezTo>
                      <a:pt x="68" y="62"/>
                      <a:pt x="68" y="62"/>
                      <a:pt x="68" y="62"/>
                    </a:cubicBezTo>
                    <a:cubicBezTo>
                      <a:pt x="68" y="62"/>
                      <a:pt x="67" y="62"/>
                      <a:pt x="67" y="62"/>
                    </a:cubicBezTo>
                    <a:cubicBezTo>
                      <a:pt x="67" y="62"/>
                      <a:pt x="67" y="62"/>
                      <a:pt x="67" y="62"/>
                    </a:cubicBezTo>
                    <a:cubicBezTo>
                      <a:pt x="66" y="63"/>
                      <a:pt x="67" y="64"/>
                      <a:pt x="67" y="64"/>
                    </a:cubicBezTo>
                    <a:cubicBezTo>
                      <a:pt x="67" y="64"/>
                      <a:pt x="67" y="63"/>
                      <a:pt x="67" y="63"/>
                    </a:cubicBezTo>
                    <a:cubicBezTo>
                      <a:pt x="67" y="65"/>
                      <a:pt x="67" y="66"/>
                      <a:pt x="66" y="68"/>
                    </a:cubicBezTo>
                    <a:cubicBezTo>
                      <a:pt x="66" y="69"/>
                      <a:pt x="66" y="70"/>
                      <a:pt x="66" y="72"/>
                    </a:cubicBezTo>
                    <a:cubicBezTo>
                      <a:pt x="66" y="72"/>
                      <a:pt x="66" y="72"/>
                      <a:pt x="66" y="72"/>
                    </a:cubicBezTo>
                    <a:cubicBezTo>
                      <a:pt x="66" y="74"/>
                      <a:pt x="65" y="73"/>
                      <a:pt x="65" y="75"/>
                    </a:cubicBezTo>
                    <a:cubicBezTo>
                      <a:pt x="64" y="75"/>
                      <a:pt x="64" y="75"/>
                      <a:pt x="64" y="75"/>
                    </a:cubicBezTo>
                    <a:cubicBezTo>
                      <a:pt x="65" y="75"/>
                      <a:pt x="65" y="76"/>
                      <a:pt x="64" y="76"/>
                    </a:cubicBezTo>
                    <a:cubicBezTo>
                      <a:pt x="64" y="76"/>
                      <a:pt x="63" y="77"/>
                      <a:pt x="63" y="76"/>
                    </a:cubicBezTo>
                    <a:cubicBezTo>
                      <a:pt x="63" y="78"/>
                      <a:pt x="63" y="77"/>
                      <a:pt x="63" y="79"/>
                    </a:cubicBezTo>
                    <a:cubicBezTo>
                      <a:pt x="63" y="79"/>
                      <a:pt x="63" y="79"/>
                      <a:pt x="63" y="79"/>
                    </a:cubicBezTo>
                    <a:cubicBezTo>
                      <a:pt x="63" y="80"/>
                      <a:pt x="63" y="80"/>
                      <a:pt x="63" y="81"/>
                    </a:cubicBezTo>
                    <a:cubicBezTo>
                      <a:pt x="63" y="80"/>
                      <a:pt x="61" y="81"/>
                      <a:pt x="61" y="79"/>
                    </a:cubicBezTo>
                    <a:cubicBezTo>
                      <a:pt x="59" y="80"/>
                      <a:pt x="60" y="83"/>
                      <a:pt x="58" y="82"/>
                    </a:cubicBezTo>
                    <a:cubicBezTo>
                      <a:pt x="59" y="84"/>
                      <a:pt x="60" y="81"/>
                      <a:pt x="60" y="82"/>
                    </a:cubicBezTo>
                    <a:cubicBezTo>
                      <a:pt x="61" y="82"/>
                      <a:pt x="61" y="84"/>
                      <a:pt x="60" y="84"/>
                    </a:cubicBezTo>
                    <a:cubicBezTo>
                      <a:pt x="59" y="84"/>
                      <a:pt x="57" y="83"/>
                      <a:pt x="56" y="84"/>
                    </a:cubicBezTo>
                    <a:cubicBezTo>
                      <a:pt x="56" y="84"/>
                      <a:pt x="56" y="84"/>
                      <a:pt x="56" y="84"/>
                    </a:cubicBezTo>
                    <a:cubicBezTo>
                      <a:pt x="56" y="84"/>
                      <a:pt x="56" y="85"/>
                      <a:pt x="55" y="85"/>
                    </a:cubicBezTo>
                    <a:cubicBezTo>
                      <a:pt x="55" y="86"/>
                      <a:pt x="54" y="85"/>
                      <a:pt x="54" y="87"/>
                    </a:cubicBezTo>
                    <a:cubicBezTo>
                      <a:pt x="54" y="87"/>
                      <a:pt x="56" y="85"/>
                      <a:pt x="56" y="85"/>
                    </a:cubicBezTo>
                    <a:cubicBezTo>
                      <a:pt x="55" y="86"/>
                      <a:pt x="55" y="88"/>
                      <a:pt x="53" y="88"/>
                    </a:cubicBezTo>
                    <a:cubicBezTo>
                      <a:pt x="53" y="88"/>
                      <a:pt x="54" y="87"/>
                      <a:pt x="54" y="87"/>
                    </a:cubicBezTo>
                    <a:cubicBezTo>
                      <a:pt x="53" y="87"/>
                      <a:pt x="53" y="88"/>
                      <a:pt x="52" y="87"/>
                    </a:cubicBezTo>
                    <a:cubicBezTo>
                      <a:pt x="52" y="86"/>
                      <a:pt x="54" y="86"/>
                      <a:pt x="54" y="85"/>
                    </a:cubicBezTo>
                    <a:cubicBezTo>
                      <a:pt x="54" y="84"/>
                      <a:pt x="53" y="87"/>
                      <a:pt x="53" y="85"/>
                    </a:cubicBezTo>
                    <a:cubicBezTo>
                      <a:pt x="53" y="87"/>
                      <a:pt x="51" y="85"/>
                      <a:pt x="51" y="87"/>
                    </a:cubicBezTo>
                    <a:cubicBezTo>
                      <a:pt x="51" y="86"/>
                      <a:pt x="51" y="86"/>
                      <a:pt x="51" y="86"/>
                    </a:cubicBezTo>
                    <a:cubicBezTo>
                      <a:pt x="51" y="87"/>
                      <a:pt x="50" y="87"/>
                      <a:pt x="50" y="87"/>
                    </a:cubicBezTo>
                    <a:cubicBezTo>
                      <a:pt x="50" y="86"/>
                      <a:pt x="50" y="86"/>
                      <a:pt x="50" y="86"/>
                    </a:cubicBezTo>
                    <a:cubicBezTo>
                      <a:pt x="50" y="87"/>
                      <a:pt x="49" y="86"/>
                      <a:pt x="48" y="86"/>
                    </a:cubicBezTo>
                    <a:cubicBezTo>
                      <a:pt x="50" y="86"/>
                      <a:pt x="49" y="87"/>
                      <a:pt x="49" y="88"/>
                    </a:cubicBezTo>
                    <a:cubicBezTo>
                      <a:pt x="48" y="89"/>
                      <a:pt x="48" y="86"/>
                      <a:pt x="46" y="86"/>
                    </a:cubicBezTo>
                    <a:cubicBezTo>
                      <a:pt x="46" y="86"/>
                      <a:pt x="47" y="87"/>
                      <a:pt x="46" y="87"/>
                    </a:cubicBezTo>
                    <a:cubicBezTo>
                      <a:pt x="46" y="87"/>
                      <a:pt x="45" y="87"/>
                      <a:pt x="45" y="86"/>
                    </a:cubicBezTo>
                    <a:cubicBezTo>
                      <a:pt x="43" y="87"/>
                      <a:pt x="45" y="87"/>
                      <a:pt x="45" y="88"/>
                    </a:cubicBezTo>
                    <a:cubicBezTo>
                      <a:pt x="44" y="87"/>
                      <a:pt x="44" y="89"/>
                      <a:pt x="43" y="89"/>
                    </a:cubicBezTo>
                    <a:cubicBezTo>
                      <a:pt x="43" y="88"/>
                      <a:pt x="43" y="88"/>
                      <a:pt x="43" y="88"/>
                    </a:cubicBezTo>
                    <a:cubicBezTo>
                      <a:pt x="41" y="87"/>
                      <a:pt x="43" y="90"/>
                      <a:pt x="41" y="89"/>
                    </a:cubicBezTo>
                    <a:cubicBezTo>
                      <a:pt x="42" y="88"/>
                      <a:pt x="42" y="88"/>
                      <a:pt x="42" y="88"/>
                    </a:cubicBezTo>
                    <a:cubicBezTo>
                      <a:pt x="41" y="88"/>
                      <a:pt x="41" y="88"/>
                      <a:pt x="41" y="88"/>
                    </a:cubicBezTo>
                    <a:cubicBezTo>
                      <a:pt x="41" y="87"/>
                      <a:pt x="41" y="87"/>
                      <a:pt x="41" y="87"/>
                    </a:cubicBezTo>
                    <a:cubicBezTo>
                      <a:pt x="40" y="88"/>
                      <a:pt x="40" y="87"/>
                      <a:pt x="39" y="87"/>
                    </a:cubicBezTo>
                    <a:cubicBezTo>
                      <a:pt x="39" y="88"/>
                      <a:pt x="38" y="89"/>
                      <a:pt x="38" y="88"/>
                    </a:cubicBezTo>
                    <a:cubicBezTo>
                      <a:pt x="37" y="88"/>
                      <a:pt x="38" y="88"/>
                      <a:pt x="37" y="87"/>
                    </a:cubicBezTo>
                    <a:cubicBezTo>
                      <a:pt x="37" y="87"/>
                      <a:pt x="38" y="86"/>
                      <a:pt x="38" y="87"/>
                    </a:cubicBezTo>
                    <a:cubicBezTo>
                      <a:pt x="38" y="87"/>
                      <a:pt x="38" y="87"/>
                      <a:pt x="39" y="87"/>
                    </a:cubicBezTo>
                    <a:cubicBezTo>
                      <a:pt x="38" y="86"/>
                      <a:pt x="37" y="86"/>
                      <a:pt x="37" y="86"/>
                    </a:cubicBezTo>
                    <a:cubicBezTo>
                      <a:pt x="37" y="86"/>
                      <a:pt x="37" y="86"/>
                      <a:pt x="37" y="86"/>
                    </a:cubicBezTo>
                    <a:cubicBezTo>
                      <a:pt x="35" y="87"/>
                      <a:pt x="35" y="87"/>
                      <a:pt x="35" y="87"/>
                    </a:cubicBezTo>
                    <a:cubicBezTo>
                      <a:pt x="35" y="86"/>
                      <a:pt x="35" y="86"/>
                      <a:pt x="36" y="86"/>
                    </a:cubicBezTo>
                    <a:cubicBezTo>
                      <a:pt x="35" y="86"/>
                      <a:pt x="35" y="86"/>
                      <a:pt x="34" y="86"/>
                    </a:cubicBezTo>
                    <a:cubicBezTo>
                      <a:pt x="35" y="86"/>
                      <a:pt x="35" y="85"/>
                      <a:pt x="36" y="85"/>
                    </a:cubicBezTo>
                    <a:cubicBezTo>
                      <a:pt x="36" y="85"/>
                      <a:pt x="34" y="85"/>
                      <a:pt x="34" y="85"/>
                    </a:cubicBezTo>
                    <a:cubicBezTo>
                      <a:pt x="34" y="85"/>
                      <a:pt x="34" y="84"/>
                      <a:pt x="34" y="84"/>
                    </a:cubicBezTo>
                    <a:cubicBezTo>
                      <a:pt x="33" y="83"/>
                      <a:pt x="31" y="84"/>
                      <a:pt x="31" y="83"/>
                    </a:cubicBezTo>
                    <a:cubicBezTo>
                      <a:pt x="30" y="83"/>
                      <a:pt x="30" y="83"/>
                      <a:pt x="30" y="83"/>
                    </a:cubicBezTo>
                    <a:cubicBezTo>
                      <a:pt x="29" y="82"/>
                      <a:pt x="29" y="81"/>
                      <a:pt x="27" y="81"/>
                    </a:cubicBezTo>
                    <a:cubicBezTo>
                      <a:pt x="27" y="79"/>
                      <a:pt x="27" y="79"/>
                      <a:pt x="27" y="79"/>
                    </a:cubicBezTo>
                    <a:cubicBezTo>
                      <a:pt x="26" y="79"/>
                      <a:pt x="27" y="81"/>
                      <a:pt x="25" y="81"/>
                    </a:cubicBezTo>
                    <a:cubicBezTo>
                      <a:pt x="24" y="80"/>
                      <a:pt x="26" y="79"/>
                      <a:pt x="26" y="79"/>
                    </a:cubicBezTo>
                    <a:cubicBezTo>
                      <a:pt x="25" y="79"/>
                      <a:pt x="23" y="79"/>
                      <a:pt x="23" y="78"/>
                    </a:cubicBezTo>
                    <a:cubicBezTo>
                      <a:pt x="23" y="78"/>
                      <a:pt x="23" y="78"/>
                      <a:pt x="24" y="78"/>
                    </a:cubicBezTo>
                    <a:close/>
                    <a:moveTo>
                      <a:pt x="15" y="68"/>
                    </a:moveTo>
                    <a:cubicBezTo>
                      <a:pt x="15" y="68"/>
                      <a:pt x="16" y="68"/>
                      <a:pt x="16" y="68"/>
                    </a:cubicBezTo>
                    <a:cubicBezTo>
                      <a:pt x="15" y="69"/>
                      <a:pt x="15" y="68"/>
                      <a:pt x="15" y="68"/>
                    </a:cubicBezTo>
                    <a:close/>
                    <a:moveTo>
                      <a:pt x="7" y="48"/>
                    </a:moveTo>
                    <a:cubicBezTo>
                      <a:pt x="7" y="48"/>
                      <a:pt x="7" y="48"/>
                      <a:pt x="7" y="49"/>
                    </a:cubicBezTo>
                    <a:cubicBezTo>
                      <a:pt x="7" y="48"/>
                      <a:pt x="7" y="48"/>
                      <a:pt x="7" y="48"/>
                    </a:cubicBezTo>
                    <a:close/>
                    <a:moveTo>
                      <a:pt x="40" y="2"/>
                    </a:moveTo>
                    <a:cubicBezTo>
                      <a:pt x="40" y="2"/>
                      <a:pt x="40" y="2"/>
                      <a:pt x="40" y="2"/>
                    </a:cubicBezTo>
                    <a:cubicBezTo>
                      <a:pt x="39" y="1"/>
                      <a:pt x="40" y="2"/>
                      <a:pt x="40" y="2"/>
                    </a:cubicBezTo>
                    <a:close/>
                    <a:moveTo>
                      <a:pt x="41" y="3"/>
                    </a:moveTo>
                    <a:cubicBezTo>
                      <a:pt x="42" y="3"/>
                      <a:pt x="42" y="2"/>
                      <a:pt x="42" y="2"/>
                    </a:cubicBezTo>
                    <a:cubicBezTo>
                      <a:pt x="41" y="2"/>
                      <a:pt x="41" y="2"/>
                      <a:pt x="41" y="2"/>
                    </a:cubicBezTo>
                    <a:cubicBezTo>
                      <a:pt x="41" y="2"/>
                      <a:pt x="41" y="3"/>
                      <a:pt x="41" y="3"/>
                    </a:cubicBezTo>
                    <a:close/>
                    <a:moveTo>
                      <a:pt x="61" y="90"/>
                    </a:moveTo>
                    <a:cubicBezTo>
                      <a:pt x="60" y="90"/>
                      <a:pt x="60" y="90"/>
                      <a:pt x="60" y="90"/>
                    </a:cubicBezTo>
                    <a:cubicBezTo>
                      <a:pt x="61" y="89"/>
                      <a:pt x="61" y="89"/>
                      <a:pt x="61"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04" name="Freeform 226">
                <a:extLst>
                  <a:ext uri="{FF2B5EF4-FFF2-40B4-BE49-F238E27FC236}">
                    <a16:creationId xmlns:a16="http://schemas.microsoft.com/office/drawing/2014/main" id="{B55D0210-14E4-45A5-84F4-563DC219D059}"/>
                  </a:ext>
                </a:extLst>
              </p:cNvPr>
              <p:cNvSpPr>
                <a:spLocks/>
              </p:cNvSpPr>
              <p:nvPr userDrawn="1"/>
            </p:nvSpPr>
            <p:spPr bwMode="auto">
              <a:xfrm>
                <a:off x="3639" y="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05" name="Freeform 227">
                <a:extLst>
                  <a:ext uri="{FF2B5EF4-FFF2-40B4-BE49-F238E27FC236}">
                    <a16:creationId xmlns:a16="http://schemas.microsoft.com/office/drawing/2014/main" id="{8914683A-FC7A-4695-B871-5AA719AFEC67}"/>
                  </a:ext>
                </a:extLst>
              </p:cNvPr>
              <p:cNvSpPr>
                <a:spLocks/>
              </p:cNvSpPr>
              <p:nvPr userDrawn="1"/>
            </p:nvSpPr>
            <p:spPr bwMode="auto">
              <a:xfrm>
                <a:off x="3749" y="6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06" name="Freeform 228">
                <a:extLst>
                  <a:ext uri="{FF2B5EF4-FFF2-40B4-BE49-F238E27FC236}">
                    <a16:creationId xmlns:a16="http://schemas.microsoft.com/office/drawing/2014/main" id="{0D104C0F-1012-4416-A6DD-F184B01E410D}"/>
                  </a:ext>
                </a:extLst>
              </p:cNvPr>
              <p:cNvSpPr>
                <a:spLocks/>
              </p:cNvSpPr>
              <p:nvPr userDrawn="1"/>
            </p:nvSpPr>
            <p:spPr bwMode="auto">
              <a:xfrm>
                <a:off x="3709" y="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07" name="Freeform 229">
                <a:extLst>
                  <a:ext uri="{FF2B5EF4-FFF2-40B4-BE49-F238E27FC236}">
                    <a16:creationId xmlns:a16="http://schemas.microsoft.com/office/drawing/2014/main" id="{8FFE0CF7-F364-476F-B24E-AD3E019A01C6}"/>
                  </a:ext>
                </a:extLst>
              </p:cNvPr>
              <p:cNvSpPr>
                <a:spLocks/>
              </p:cNvSpPr>
              <p:nvPr userDrawn="1"/>
            </p:nvSpPr>
            <p:spPr bwMode="auto">
              <a:xfrm>
                <a:off x="3843" y="2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08" name="Freeform 230">
                <a:extLst>
                  <a:ext uri="{FF2B5EF4-FFF2-40B4-BE49-F238E27FC236}">
                    <a16:creationId xmlns:a16="http://schemas.microsoft.com/office/drawing/2014/main" id="{07F79659-0D83-4A9E-B322-B31E8A6FF4B3}"/>
                  </a:ext>
                </a:extLst>
              </p:cNvPr>
              <p:cNvSpPr>
                <a:spLocks/>
              </p:cNvSpPr>
              <p:nvPr userDrawn="1"/>
            </p:nvSpPr>
            <p:spPr bwMode="auto">
              <a:xfrm>
                <a:off x="3863" y="28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1" y="1"/>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09" name="Freeform 231">
                <a:extLst>
                  <a:ext uri="{FF2B5EF4-FFF2-40B4-BE49-F238E27FC236}">
                    <a16:creationId xmlns:a16="http://schemas.microsoft.com/office/drawing/2014/main" id="{CA6E9F95-9155-4765-A5FA-03690A9ECD1F}"/>
                  </a:ext>
                </a:extLst>
              </p:cNvPr>
              <p:cNvSpPr>
                <a:spLocks/>
              </p:cNvSpPr>
              <p:nvPr userDrawn="1"/>
            </p:nvSpPr>
            <p:spPr bwMode="auto">
              <a:xfrm>
                <a:off x="3843" y="25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10" name="Freeform 232">
                <a:extLst>
                  <a:ext uri="{FF2B5EF4-FFF2-40B4-BE49-F238E27FC236}">
                    <a16:creationId xmlns:a16="http://schemas.microsoft.com/office/drawing/2014/main" id="{B07140B1-C411-437C-95CE-8066DCAAA097}"/>
                  </a:ext>
                </a:extLst>
              </p:cNvPr>
              <p:cNvSpPr>
                <a:spLocks/>
              </p:cNvSpPr>
              <p:nvPr userDrawn="1"/>
            </p:nvSpPr>
            <p:spPr bwMode="auto">
              <a:xfrm>
                <a:off x="3848" y="2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11" name="Freeform 233">
                <a:extLst>
                  <a:ext uri="{FF2B5EF4-FFF2-40B4-BE49-F238E27FC236}">
                    <a16:creationId xmlns:a16="http://schemas.microsoft.com/office/drawing/2014/main" id="{B5DE1636-B042-42E9-BE82-43BA83CD6DF9}"/>
                  </a:ext>
                </a:extLst>
              </p:cNvPr>
              <p:cNvSpPr>
                <a:spLocks/>
              </p:cNvSpPr>
              <p:nvPr userDrawn="1"/>
            </p:nvSpPr>
            <p:spPr bwMode="auto">
              <a:xfrm>
                <a:off x="3809" y="223"/>
                <a:ext cx="15" cy="10"/>
              </a:xfrm>
              <a:custGeom>
                <a:avLst/>
                <a:gdLst>
                  <a:gd name="T0" fmla="*/ 1 w 3"/>
                  <a:gd name="T1" fmla="*/ 2 h 2"/>
                  <a:gd name="T2" fmla="*/ 2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2" y="1"/>
                    </a:cubicBezTo>
                    <a:cubicBezTo>
                      <a:pt x="3"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12" name="Rectangle 234">
                <a:extLst>
                  <a:ext uri="{FF2B5EF4-FFF2-40B4-BE49-F238E27FC236}">
                    <a16:creationId xmlns:a16="http://schemas.microsoft.com/office/drawing/2014/main" id="{D62A9E0C-5153-4F0A-9102-DE5BA2A3D019}"/>
                  </a:ext>
                </a:extLst>
              </p:cNvPr>
              <p:cNvSpPr>
                <a:spLocks noChangeArrowheads="1"/>
              </p:cNvSpPr>
              <p:nvPr userDrawn="1"/>
            </p:nvSpPr>
            <p:spPr bwMode="auto">
              <a:xfrm>
                <a:off x="3838" y="2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13" name="Freeform 235">
                <a:extLst>
                  <a:ext uri="{FF2B5EF4-FFF2-40B4-BE49-F238E27FC236}">
                    <a16:creationId xmlns:a16="http://schemas.microsoft.com/office/drawing/2014/main" id="{4D0F4358-2C27-41BD-B22C-56EF03DE2E2F}"/>
                  </a:ext>
                </a:extLst>
              </p:cNvPr>
              <p:cNvSpPr>
                <a:spLocks/>
              </p:cNvSpPr>
              <p:nvPr userDrawn="1"/>
            </p:nvSpPr>
            <p:spPr bwMode="auto">
              <a:xfrm>
                <a:off x="3819" y="25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14" name="Freeform 236">
                <a:extLst>
                  <a:ext uri="{FF2B5EF4-FFF2-40B4-BE49-F238E27FC236}">
                    <a16:creationId xmlns:a16="http://schemas.microsoft.com/office/drawing/2014/main" id="{4EAD9247-B5F9-4585-9E3E-EE13BEF824F4}"/>
                  </a:ext>
                </a:extLst>
              </p:cNvPr>
              <p:cNvSpPr>
                <a:spLocks/>
              </p:cNvSpPr>
              <p:nvPr userDrawn="1"/>
            </p:nvSpPr>
            <p:spPr bwMode="auto">
              <a:xfrm>
                <a:off x="3824" y="25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15" name="Freeform 237">
                <a:extLst>
                  <a:ext uri="{FF2B5EF4-FFF2-40B4-BE49-F238E27FC236}">
                    <a16:creationId xmlns:a16="http://schemas.microsoft.com/office/drawing/2014/main" id="{CB8DDBEB-8804-4791-AB85-646718518A70}"/>
                  </a:ext>
                </a:extLst>
              </p:cNvPr>
              <p:cNvSpPr>
                <a:spLocks/>
              </p:cNvSpPr>
              <p:nvPr userDrawn="1"/>
            </p:nvSpPr>
            <p:spPr bwMode="auto">
              <a:xfrm>
                <a:off x="3829" y="26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16" name="Freeform 238">
                <a:extLst>
                  <a:ext uri="{FF2B5EF4-FFF2-40B4-BE49-F238E27FC236}">
                    <a16:creationId xmlns:a16="http://schemas.microsoft.com/office/drawing/2014/main" id="{94E1A84B-662F-4402-91B7-3E74E5DC1B81}"/>
                  </a:ext>
                </a:extLst>
              </p:cNvPr>
              <p:cNvSpPr>
                <a:spLocks/>
              </p:cNvSpPr>
              <p:nvPr userDrawn="1"/>
            </p:nvSpPr>
            <p:spPr bwMode="auto">
              <a:xfrm>
                <a:off x="3764" y="2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17" name="Freeform 239">
                <a:extLst>
                  <a:ext uri="{FF2B5EF4-FFF2-40B4-BE49-F238E27FC236}">
                    <a16:creationId xmlns:a16="http://schemas.microsoft.com/office/drawing/2014/main" id="{62822652-E2DF-48E2-8100-CDD70B1F2917}"/>
                  </a:ext>
                </a:extLst>
              </p:cNvPr>
              <p:cNvSpPr>
                <a:spLocks/>
              </p:cNvSpPr>
              <p:nvPr userDrawn="1"/>
            </p:nvSpPr>
            <p:spPr bwMode="auto">
              <a:xfrm>
                <a:off x="3779" y="25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18" name="Freeform 240">
                <a:extLst>
                  <a:ext uri="{FF2B5EF4-FFF2-40B4-BE49-F238E27FC236}">
                    <a16:creationId xmlns:a16="http://schemas.microsoft.com/office/drawing/2014/main" id="{EDE8DD2B-7EA9-4E3E-9757-D8A370FAA976}"/>
                  </a:ext>
                </a:extLst>
              </p:cNvPr>
              <p:cNvSpPr>
                <a:spLocks/>
              </p:cNvSpPr>
              <p:nvPr userDrawn="1"/>
            </p:nvSpPr>
            <p:spPr bwMode="auto">
              <a:xfrm>
                <a:off x="3759" y="253"/>
                <a:ext cx="15" cy="5"/>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2" y="1"/>
                      <a:pt x="0" y="1"/>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19" name="Freeform 241">
                <a:extLst>
                  <a:ext uri="{FF2B5EF4-FFF2-40B4-BE49-F238E27FC236}">
                    <a16:creationId xmlns:a16="http://schemas.microsoft.com/office/drawing/2014/main" id="{816DD46B-2EBB-4C5D-AA28-1F7D8E5DA00D}"/>
                  </a:ext>
                </a:extLst>
              </p:cNvPr>
              <p:cNvSpPr>
                <a:spLocks/>
              </p:cNvSpPr>
              <p:nvPr userDrawn="1"/>
            </p:nvSpPr>
            <p:spPr bwMode="auto">
              <a:xfrm>
                <a:off x="3689" y="26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20" name="Freeform 242">
                <a:extLst>
                  <a:ext uri="{FF2B5EF4-FFF2-40B4-BE49-F238E27FC236}">
                    <a16:creationId xmlns:a16="http://schemas.microsoft.com/office/drawing/2014/main" id="{1E0A67A8-C603-4397-98BD-387FD74F83CB}"/>
                  </a:ext>
                </a:extLst>
              </p:cNvPr>
              <p:cNvSpPr>
                <a:spLocks/>
              </p:cNvSpPr>
              <p:nvPr userDrawn="1"/>
            </p:nvSpPr>
            <p:spPr bwMode="auto">
              <a:xfrm>
                <a:off x="3664" y="323"/>
                <a:ext cx="10" cy="10"/>
              </a:xfrm>
              <a:custGeom>
                <a:avLst/>
                <a:gdLst>
                  <a:gd name="T0" fmla="*/ 1 w 2"/>
                  <a:gd name="T1" fmla="*/ 2 h 2"/>
                  <a:gd name="T2" fmla="*/ 1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1"/>
                      <a:pt x="0" y="1"/>
                      <a:pt x="1" y="0"/>
                    </a:cubicBezTo>
                    <a:cubicBezTo>
                      <a:pt x="1" y="0"/>
                      <a:pt x="0" y="1"/>
                      <a:pt x="0" y="0"/>
                    </a:cubicBezTo>
                    <a:cubicBezTo>
                      <a:pt x="0"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21" name="Freeform 243">
                <a:extLst>
                  <a:ext uri="{FF2B5EF4-FFF2-40B4-BE49-F238E27FC236}">
                    <a16:creationId xmlns:a16="http://schemas.microsoft.com/office/drawing/2014/main" id="{92452305-CEDA-4BC7-BD5F-EE51A6CC7151}"/>
                  </a:ext>
                </a:extLst>
              </p:cNvPr>
              <p:cNvSpPr>
                <a:spLocks/>
              </p:cNvSpPr>
              <p:nvPr userDrawn="1"/>
            </p:nvSpPr>
            <p:spPr bwMode="auto">
              <a:xfrm>
                <a:off x="3664" y="3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22" name="Freeform 244">
                <a:extLst>
                  <a:ext uri="{FF2B5EF4-FFF2-40B4-BE49-F238E27FC236}">
                    <a16:creationId xmlns:a16="http://schemas.microsoft.com/office/drawing/2014/main" id="{0D4858C2-E1D9-4638-875A-CC20B016547B}"/>
                  </a:ext>
                </a:extLst>
              </p:cNvPr>
              <p:cNvSpPr>
                <a:spLocks/>
              </p:cNvSpPr>
              <p:nvPr userDrawn="1"/>
            </p:nvSpPr>
            <p:spPr bwMode="auto">
              <a:xfrm>
                <a:off x="3968" y="418"/>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23" name="Freeform 245">
                <a:extLst>
                  <a:ext uri="{FF2B5EF4-FFF2-40B4-BE49-F238E27FC236}">
                    <a16:creationId xmlns:a16="http://schemas.microsoft.com/office/drawing/2014/main" id="{A120B49E-59DE-4E79-AD66-D1A6E2FE92CE}"/>
                  </a:ext>
                </a:extLst>
              </p:cNvPr>
              <p:cNvSpPr>
                <a:spLocks/>
              </p:cNvSpPr>
              <p:nvPr userDrawn="1"/>
            </p:nvSpPr>
            <p:spPr bwMode="auto">
              <a:xfrm>
                <a:off x="3963" y="41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24" name="Freeform 246">
                <a:extLst>
                  <a:ext uri="{FF2B5EF4-FFF2-40B4-BE49-F238E27FC236}">
                    <a16:creationId xmlns:a16="http://schemas.microsoft.com/office/drawing/2014/main" id="{39AB6513-BFFD-430F-9065-1DB90B136C9D}"/>
                  </a:ext>
                </a:extLst>
              </p:cNvPr>
              <p:cNvSpPr>
                <a:spLocks/>
              </p:cNvSpPr>
              <p:nvPr userDrawn="1"/>
            </p:nvSpPr>
            <p:spPr bwMode="auto">
              <a:xfrm>
                <a:off x="3679" y="5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25" name="Freeform 247">
                <a:extLst>
                  <a:ext uri="{FF2B5EF4-FFF2-40B4-BE49-F238E27FC236}">
                    <a16:creationId xmlns:a16="http://schemas.microsoft.com/office/drawing/2014/main" id="{13EB0781-5071-41D3-AEAA-01C506DF2144}"/>
                  </a:ext>
                </a:extLst>
              </p:cNvPr>
              <p:cNvSpPr>
                <a:spLocks/>
              </p:cNvSpPr>
              <p:nvPr userDrawn="1"/>
            </p:nvSpPr>
            <p:spPr bwMode="auto">
              <a:xfrm>
                <a:off x="3699" y="5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26" name="Freeform 248">
                <a:extLst>
                  <a:ext uri="{FF2B5EF4-FFF2-40B4-BE49-F238E27FC236}">
                    <a16:creationId xmlns:a16="http://schemas.microsoft.com/office/drawing/2014/main" id="{84E546FA-97C4-4734-AE47-7D88F3F376B2}"/>
                  </a:ext>
                </a:extLst>
              </p:cNvPr>
              <p:cNvSpPr>
                <a:spLocks/>
              </p:cNvSpPr>
              <p:nvPr userDrawn="1"/>
            </p:nvSpPr>
            <p:spPr bwMode="auto">
              <a:xfrm>
                <a:off x="3729" y="60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27" name="Freeform 249">
                <a:extLst>
                  <a:ext uri="{FF2B5EF4-FFF2-40B4-BE49-F238E27FC236}">
                    <a16:creationId xmlns:a16="http://schemas.microsoft.com/office/drawing/2014/main" id="{55CD2D18-6A6E-48D0-BC64-1A1540800B0F}"/>
                  </a:ext>
                </a:extLst>
              </p:cNvPr>
              <p:cNvSpPr>
                <a:spLocks/>
              </p:cNvSpPr>
              <p:nvPr userDrawn="1"/>
            </p:nvSpPr>
            <p:spPr bwMode="auto">
              <a:xfrm>
                <a:off x="4421" y="49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28" name="Freeform 250">
                <a:extLst>
                  <a:ext uri="{FF2B5EF4-FFF2-40B4-BE49-F238E27FC236}">
                    <a16:creationId xmlns:a16="http://schemas.microsoft.com/office/drawing/2014/main" id="{CB0FD416-6CF2-44D0-8645-0C1FF66D324B}"/>
                  </a:ext>
                </a:extLst>
              </p:cNvPr>
              <p:cNvSpPr>
                <a:spLocks/>
              </p:cNvSpPr>
              <p:nvPr userDrawn="1"/>
            </p:nvSpPr>
            <p:spPr bwMode="auto">
              <a:xfrm>
                <a:off x="4416" y="458"/>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29" name="Freeform 251">
                <a:extLst>
                  <a:ext uri="{FF2B5EF4-FFF2-40B4-BE49-F238E27FC236}">
                    <a16:creationId xmlns:a16="http://schemas.microsoft.com/office/drawing/2014/main" id="{4F245E4D-AD19-45F8-9707-C3F1C5BADDBA}"/>
                  </a:ext>
                </a:extLst>
              </p:cNvPr>
              <p:cNvSpPr>
                <a:spLocks/>
              </p:cNvSpPr>
              <p:nvPr userDrawn="1"/>
            </p:nvSpPr>
            <p:spPr bwMode="auto">
              <a:xfrm>
                <a:off x="4411" y="433"/>
                <a:ext cx="10" cy="15"/>
              </a:xfrm>
              <a:custGeom>
                <a:avLst/>
                <a:gdLst>
                  <a:gd name="T0" fmla="*/ 2 w 2"/>
                  <a:gd name="T1" fmla="*/ 0 h 3"/>
                  <a:gd name="T2" fmla="*/ 1 w 2"/>
                  <a:gd name="T3" fmla="*/ 3 h 3"/>
                  <a:gd name="T4" fmla="*/ 1 w 2"/>
                  <a:gd name="T5" fmla="*/ 3 h 3"/>
                  <a:gd name="T6" fmla="*/ 2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2" y="2"/>
                      <a:pt x="1" y="3"/>
                    </a:cubicBezTo>
                    <a:cubicBezTo>
                      <a:pt x="1" y="3"/>
                      <a:pt x="1" y="3"/>
                      <a:pt x="1" y="3"/>
                    </a:cubicBezTo>
                    <a:cubicBezTo>
                      <a:pt x="2" y="3"/>
                      <a:pt x="2" y="3"/>
                      <a:pt x="2" y="3"/>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30" name="Freeform 252">
                <a:extLst>
                  <a:ext uri="{FF2B5EF4-FFF2-40B4-BE49-F238E27FC236}">
                    <a16:creationId xmlns:a16="http://schemas.microsoft.com/office/drawing/2014/main" id="{C805231F-3D50-4EC4-9F2D-492FDA27BEF7}"/>
                  </a:ext>
                </a:extLst>
              </p:cNvPr>
              <p:cNvSpPr>
                <a:spLocks/>
              </p:cNvSpPr>
              <p:nvPr userDrawn="1"/>
            </p:nvSpPr>
            <p:spPr bwMode="auto">
              <a:xfrm>
                <a:off x="4431" y="413"/>
                <a:ext cx="5" cy="5"/>
              </a:xfrm>
              <a:custGeom>
                <a:avLst/>
                <a:gdLst>
                  <a:gd name="T0" fmla="*/ 1 w 1"/>
                  <a:gd name="T1" fmla="*/ 0 h 1"/>
                  <a:gd name="T2" fmla="*/ 1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0"/>
                      <a:pt x="1"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31" name="Freeform 253">
                <a:extLst>
                  <a:ext uri="{FF2B5EF4-FFF2-40B4-BE49-F238E27FC236}">
                    <a16:creationId xmlns:a16="http://schemas.microsoft.com/office/drawing/2014/main" id="{032C5191-DF9B-4F8B-8457-9B422A6AF13B}"/>
                  </a:ext>
                </a:extLst>
              </p:cNvPr>
              <p:cNvSpPr>
                <a:spLocks/>
              </p:cNvSpPr>
              <p:nvPr userDrawn="1"/>
            </p:nvSpPr>
            <p:spPr bwMode="auto">
              <a:xfrm>
                <a:off x="4436" y="413"/>
                <a:ext cx="0" cy="10"/>
              </a:xfrm>
              <a:custGeom>
                <a:avLst/>
                <a:gdLst>
                  <a:gd name="T0" fmla="*/ 1 h 2"/>
                  <a:gd name="T1" fmla="*/ 1 h 2"/>
                </a:gdLst>
                <a:ahLst/>
                <a:cxnLst>
                  <a:cxn ang="0">
                    <a:pos x="0" y="T0"/>
                  </a:cxn>
                  <a:cxn ang="0">
                    <a:pos x="0" y="T1"/>
                  </a:cxn>
                </a:cxnLst>
                <a:rect l="0" t="0" r="r" b="b"/>
                <a:pathLst>
                  <a:path h="2">
                    <a:moveTo>
                      <a:pt x="0" y="1"/>
                    </a:move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32" name="Freeform 254">
                <a:extLst>
                  <a:ext uri="{FF2B5EF4-FFF2-40B4-BE49-F238E27FC236}">
                    <a16:creationId xmlns:a16="http://schemas.microsoft.com/office/drawing/2014/main" id="{5E503C52-23B2-4480-AFB6-FE90BD58938F}"/>
                  </a:ext>
                </a:extLst>
              </p:cNvPr>
              <p:cNvSpPr>
                <a:spLocks/>
              </p:cNvSpPr>
              <p:nvPr userDrawn="1"/>
            </p:nvSpPr>
            <p:spPr bwMode="auto">
              <a:xfrm>
                <a:off x="4431" y="398"/>
                <a:ext cx="5" cy="10"/>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1"/>
                      <a:pt x="1"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33" name="Freeform 255">
                <a:extLst>
                  <a:ext uri="{FF2B5EF4-FFF2-40B4-BE49-F238E27FC236}">
                    <a16:creationId xmlns:a16="http://schemas.microsoft.com/office/drawing/2014/main" id="{F52AB57F-BD32-46F4-A80A-AA96BAFB6B6B}"/>
                  </a:ext>
                </a:extLst>
              </p:cNvPr>
              <p:cNvSpPr>
                <a:spLocks/>
              </p:cNvSpPr>
              <p:nvPr userDrawn="1"/>
            </p:nvSpPr>
            <p:spPr bwMode="auto">
              <a:xfrm>
                <a:off x="4426" y="39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34" name="Freeform 256">
                <a:extLst>
                  <a:ext uri="{FF2B5EF4-FFF2-40B4-BE49-F238E27FC236}">
                    <a16:creationId xmlns:a16="http://schemas.microsoft.com/office/drawing/2014/main" id="{D34BC6BA-2A33-43FB-904D-ADC9DC185F42}"/>
                  </a:ext>
                </a:extLst>
              </p:cNvPr>
              <p:cNvSpPr>
                <a:spLocks/>
              </p:cNvSpPr>
              <p:nvPr userDrawn="1"/>
            </p:nvSpPr>
            <p:spPr bwMode="auto">
              <a:xfrm>
                <a:off x="4426" y="403"/>
                <a:ext cx="5" cy="5"/>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35" name="Freeform 257">
                <a:extLst>
                  <a:ext uri="{FF2B5EF4-FFF2-40B4-BE49-F238E27FC236}">
                    <a16:creationId xmlns:a16="http://schemas.microsoft.com/office/drawing/2014/main" id="{4718F039-3964-4D5E-9906-32A4CF3CBDE2}"/>
                  </a:ext>
                </a:extLst>
              </p:cNvPr>
              <p:cNvSpPr>
                <a:spLocks/>
              </p:cNvSpPr>
              <p:nvPr userDrawn="1"/>
            </p:nvSpPr>
            <p:spPr bwMode="auto">
              <a:xfrm>
                <a:off x="4426" y="40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0" y="1"/>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36" name="Freeform 258">
                <a:extLst>
                  <a:ext uri="{FF2B5EF4-FFF2-40B4-BE49-F238E27FC236}">
                    <a16:creationId xmlns:a16="http://schemas.microsoft.com/office/drawing/2014/main" id="{395BC714-4EBC-4902-971B-3041EB2DB775}"/>
                  </a:ext>
                </a:extLst>
              </p:cNvPr>
              <p:cNvSpPr>
                <a:spLocks/>
              </p:cNvSpPr>
              <p:nvPr userDrawn="1"/>
            </p:nvSpPr>
            <p:spPr bwMode="auto">
              <a:xfrm>
                <a:off x="4411" y="42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37" name="Freeform 259">
                <a:extLst>
                  <a:ext uri="{FF2B5EF4-FFF2-40B4-BE49-F238E27FC236}">
                    <a16:creationId xmlns:a16="http://schemas.microsoft.com/office/drawing/2014/main" id="{6A3987BE-5911-4716-8E87-1648B98245FE}"/>
                  </a:ext>
                </a:extLst>
              </p:cNvPr>
              <p:cNvSpPr>
                <a:spLocks/>
              </p:cNvSpPr>
              <p:nvPr userDrawn="1"/>
            </p:nvSpPr>
            <p:spPr bwMode="auto">
              <a:xfrm>
                <a:off x="4426" y="37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38" name="Freeform 260">
                <a:extLst>
                  <a:ext uri="{FF2B5EF4-FFF2-40B4-BE49-F238E27FC236}">
                    <a16:creationId xmlns:a16="http://schemas.microsoft.com/office/drawing/2014/main" id="{3BDB8E98-B14B-4738-8803-F20A0118F8B4}"/>
                  </a:ext>
                </a:extLst>
              </p:cNvPr>
              <p:cNvSpPr>
                <a:spLocks/>
              </p:cNvSpPr>
              <p:nvPr userDrawn="1"/>
            </p:nvSpPr>
            <p:spPr bwMode="auto">
              <a:xfrm>
                <a:off x="4426" y="3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39" name="Freeform 261">
                <a:extLst>
                  <a:ext uri="{FF2B5EF4-FFF2-40B4-BE49-F238E27FC236}">
                    <a16:creationId xmlns:a16="http://schemas.microsoft.com/office/drawing/2014/main" id="{99113EE5-696C-4160-8D74-F8318EEF87E7}"/>
                  </a:ext>
                </a:extLst>
              </p:cNvPr>
              <p:cNvSpPr>
                <a:spLocks/>
              </p:cNvSpPr>
              <p:nvPr userDrawn="1"/>
            </p:nvSpPr>
            <p:spPr bwMode="auto">
              <a:xfrm>
                <a:off x="4421" y="398"/>
                <a:ext cx="5" cy="10"/>
              </a:xfrm>
              <a:custGeom>
                <a:avLst/>
                <a:gdLst>
                  <a:gd name="T0" fmla="*/ 0 w 5"/>
                  <a:gd name="T1" fmla="*/ 0 h 10"/>
                  <a:gd name="T2" fmla="*/ 5 w 5"/>
                  <a:gd name="T3" fmla="*/ 10 h 10"/>
                  <a:gd name="T4" fmla="*/ 0 w 5"/>
                  <a:gd name="T5" fmla="*/ 0 h 10"/>
                  <a:gd name="T6" fmla="*/ 0 w 5"/>
                  <a:gd name="T7" fmla="*/ 0 h 10"/>
                </a:gdLst>
                <a:ahLst/>
                <a:cxnLst>
                  <a:cxn ang="0">
                    <a:pos x="T0" y="T1"/>
                  </a:cxn>
                  <a:cxn ang="0">
                    <a:pos x="T2" y="T3"/>
                  </a:cxn>
                  <a:cxn ang="0">
                    <a:pos x="T4" y="T5"/>
                  </a:cxn>
                  <a:cxn ang="0">
                    <a:pos x="T6" y="T7"/>
                  </a:cxn>
                </a:cxnLst>
                <a:rect l="0" t="0" r="r" b="b"/>
                <a:pathLst>
                  <a:path w="5" h="10">
                    <a:moveTo>
                      <a:pt x="0" y="0"/>
                    </a:moveTo>
                    <a:lnTo>
                      <a:pt x="5" y="1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40" name="Freeform 262">
                <a:extLst>
                  <a:ext uri="{FF2B5EF4-FFF2-40B4-BE49-F238E27FC236}">
                    <a16:creationId xmlns:a16="http://schemas.microsoft.com/office/drawing/2014/main" id="{A9DC5D58-8384-4F1F-87C5-BB726F3E269E}"/>
                  </a:ext>
                </a:extLst>
              </p:cNvPr>
              <p:cNvSpPr>
                <a:spLocks/>
              </p:cNvSpPr>
              <p:nvPr userDrawn="1"/>
            </p:nvSpPr>
            <p:spPr bwMode="auto">
              <a:xfrm>
                <a:off x="4426" y="3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41" name="Freeform 263">
                <a:extLst>
                  <a:ext uri="{FF2B5EF4-FFF2-40B4-BE49-F238E27FC236}">
                    <a16:creationId xmlns:a16="http://schemas.microsoft.com/office/drawing/2014/main" id="{564C0770-3826-4D5B-815A-CC21AEC29362}"/>
                  </a:ext>
                </a:extLst>
              </p:cNvPr>
              <p:cNvSpPr>
                <a:spLocks/>
              </p:cNvSpPr>
              <p:nvPr userDrawn="1"/>
            </p:nvSpPr>
            <p:spPr bwMode="auto">
              <a:xfrm>
                <a:off x="4421" y="338"/>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2"/>
                      <a:pt x="1" y="1"/>
                      <a:pt x="2" y="1"/>
                    </a:cubicBezTo>
                    <a:cubicBezTo>
                      <a:pt x="2" y="1"/>
                      <a:pt x="1" y="0"/>
                      <a:pt x="0" y="0"/>
                    </a:cubicBezTo>
                    <a:cubicBezTo>
                      <a:pt x="1"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42" name="Freeform 264">
                <a:extLst>
                  <a:ext uri="{FF2B5EF4-FFF2-40B4-BE49-F238E27FC236}">
                    <a16:creationId xmlns:a16="http://schemas.microsoft.com/office/drawing/2014/main" id="{E28FF977-EF73-4EA2-9D84-A31888306E5E}"/>
                  </a:ext>
                </a:extLst>
              </p:cNvPr>
              <p:cNvSpPr>
                <a:spLocks/>
              </p:cNvSpPr>
              <p:nvPr userDrawn="1"/>
            </p:nvSpPr>
            <p:spPr bwMode="auto">
              <a:xfrm>
                <a:off x="4421" y="3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43" name="Freeform 265">
                <a:extLst>
                  <a:ext uri="{FF2B5EF4-FFF2-40B4-BE49-F238E27FC236}">
                    <a16:creationId xmlns:a16="http://schemas.microsoft.com/office/drawing/2014/main" id="{D0723242-BB0D-4078-8BD4-7EC874D5F001}"/>
                  </a:ext>
                </a:extLst>
              </p:cNvPr>
              <p:cNvSpPr>
                <a:spLocks/>
              </p:cNvSpPr>
              <p:nvPr userDrawn="1"/>
            </p:nvSpPr>
            <p:spPr bwMode="auto">
              <a:xfrm>
                <a:off x="4421" y="36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44" name="Freeform 266">
                <a:extLst>
                  <a:ext uri="{FF2B5EF4-FFF2-40B4-BE49-F238E27FC236}">
                    <a16:creationId xmlns:a16="http://schemas.microsoft.com/office/drawing/2014/main" id="{BAFA493F-ABAB-4DBC-A78E-5EBEF24422BD}"/>
                  </a:ext>
                </a:extLst>
              </p:cNvPr>
              <p:cNvSpPr>
                <a:spLocks/>
              </p:cNvSpPr>
              <p:nvPr userDrawn="1"/>
            </p:nvSpPr>
            <p:spPr bwMode="auto">
              <a:xfrm>
                <a:off x="4421" y="3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45" name="Freeform 267">
                <a:extLst>
                  <a:ext uri="{FF2B5EF4-FFF2-40B4-BE49-F238E27FC236}">
                    <a16:creationId xmlns:a16="http://schemas.microsoft.com/office/drawing/2014/main" id="{7F73715F-3461-46F6-BF39-2D085BF88281}"/>
                  </a:ext>
                </a:extLst>
              </p:cNvPr>
              <p:cNvSpPr>
                <a:spLocks/>
              </p:cNvSpPr>
              <p:nvPr userDrawn="1"/>
            </p:nvSpPr>
            <p:spPr bwMode="auto">
              <a:xfrm>
                <a:off x="4421" y="3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46" name="Freeform 268">
                <a:extLst>
                  <a:ext uri="{FF2B5EF4-FFF2-40B4-BE49-F238E27FC236}">
                    <a16:creationId xmlns:a16="http://schemas.microsoft.com/office/drawing/2014/main" id="{1204E2CD-BCED-49CB-90AD-909068F48772}"/>
                  </a:ext>
                </a:extLst>
              </p:cNvPr>
              <p:cNvSpPr>
                <a:spLocks/>
              </p:cNvSpPr>
              <p:nvPr userDrawn="1"/>
            </p:nvSpPr>
            <p:spPr bwMode="auto">
              <a:xfrm>
                <a:off x="4411" y="378"/>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47" name="Freeform 269">
                <a:extLst>
                  <a:ext uri="{FF2B5EF4-FFF2-40B4-BE49-F238E27FC236}">
                    <a16:creationId xmlns:a16="http://schemas.microsoft.com/office/drawing/2014/main" id="{E32F8985-FA72-45CF-A9AC-9B37BC64A0A6}"/>
                  </a:ext>
                </a:extLst>
              </p:cNvPr>
              <p:cNvSpPr>
                <a:spLocks/>
              </p:cNvSpPr>
              <p:nvPr userDrawn="1"/>
            </p:nvSpPr>
            <p:spPr bwMode="auto">
              <a:xfrm>
                <a:off x="4416" y="36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48" name="Rectangle 270">
                <a:extLst>
                  <a:ext uri="{FF2B5EF4-FFF2-40B4-BE49-F238E27FC236}">
                    <a16:creationId xmlns:a16="http://schemas.microsoft.com/office/drawing/2014/main" id="{086C56BE-8B0C-4B13-BF5A-29FED9CC4B82}"/>
                  </a:ext>
                </a:extLst>
              </p:cNvPr>
              <p:cNvSpPr>
                <a:spLocks noChangeArrowheads="1"/>
              </p:cNvSpPr>
              <p:nvPr userDrawn="1"/>
            </p:nvSpPr>
            <p:spPr bwMode="auto">
              <a:xfrm>
                <a:off x="4416"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49" name="Freeform 271">
                <a:extLst>
                  <a:ext uri="{FF2B5EF4-FFF2-40B4-BE49-F238E27FC236}">
                    <a16:creationId xmlns:a16="http://schemas.microsoft.com/office/drawing/2014/main" id="{4B556860-1A89-401D-9325-8CF237A64C23}"/>
                  </a:ext>
                </a:extLst>
              </p:cNvPr>
              <p:cNvSpPr>
                <a:spLocks/>
              </p:cNvSpPr>
              <p:nvPr userDrawn="1"/>
            </p:nvSpPr>
            <p:spPr bwMode="auto">
              <a:xfrm>
                <a:off x="4416" y="338"/>
                <a:ext cx="5" cy="10"/>
              </a:xfrm>
              <a:custGeom>
                <a:avLst/>
                <a:gdLst>
                  <a:gd name="T0" fmla="*/ 0 w 1"/>
                  <a:gd name="T1" fmla="*/ 1 h 2"/>
                  <a:gd name="T2" fmla="*/ 0 w 1"/>
                  <a:gd name="T3" fmla="*/ 0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0"/>
                      <a:pt x="0" y="0"/>
                    </a:cubicBezTo>
                    <a:cubicBezTo>
                      <a:pt x="0" y="0"/>
                      <a:pt x="0" y="1"/>
                      <a:pt x="0" y="1"/>
                    </a:cubicBezTo>
                    <a:cubicBezTo>
                      <a:pt x="0" y="2"/>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50" name="Freeform 272">
                <a:extLst>
                  <a:ext uri="{FF2B5EF4-FFF2-40B4-BE49-F238E27FC236}">
                    <a16:creationId xmlns:a16="http://schemas.microsoft.com/office/drawing/2014/main" id="{C1EC238A-771A-4778-85A7-48F609B6DF2D}"/>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51" name="Rectangle 273">
                <a:extLst>
                  <a:ext uri="{FF2B5EF4-FFF2-40B4-BE49-F238E27FC236}">
                    <a16:creationId xmlns:a16="http://schemas.microsoft.com/office/drawing/2014/main" id="{00F4DAD9-D206-4EE4-B13B-FCA21DC9EA76}"/>
                  </a:ext>
                </a:extLst>
              </p:cNvPr>
              <p:cNvSpPr>
                <a:spLocks noChangeArrowheads="1"/>
              </p:cNvSpPr>
              <p:nvPr userDrawn="1"/>
            </p:nvSpPr>
            <p:spPr bwMode="auto">
              <a:xfrm>
                <a:off x="4406" y="3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52" name="Freeform 274">
                <a:extLst>
                  <a:ext uri="{FF2B5EF4-FFF2-40B4-BE49-F238E27FC236}">
                    <a16:creationId xmlns:a16="http://schemas.microsoft.com/office/drawing/2014/main" id="{6BFDE440-8955-48E7-A0CF-6E8670759160}"/>
                  </a:ext>
                </a:extLst>
              </p:cNvPr>
              <p:cNvSpPr>
                <a:spLocks/>
              </p:cNvSpPr>
              <p:nvPr userDrawn="1"/>
            </p:nvSpPr>
            <p:spPr bwMode="auto">
              <a:xfrm>
                <a:off x="4416" y="34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53" name="Freeform 275">
                <a:extLst>
                  <a:ext uri="{FF2B5EF4-FFF2-40B4-BE49-F238E27FC236}">
                    <a16:creationId xmlns:a16="http://schemas.microsoft.com/office/drawing/2014/main" id="{FBE77351-1DDD-4E5F-B4AA-2A0FBB2F491C}"/>
                  </a:ext>
                </a:extLst>
              </p:cNvPr>
              <p:cNvSpPr>
                <a:spLocks/>
              </p:cNvSpPr>
              <p:nvPr userDrawn="1"/>
            </p:nvSpPr>
            <p:spPr bwMode="auto">
              <a:xfrm>
                <a:off x="4416" y="32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54" name="Freeform 276">
                <a:extLst>
                  <a:ext uri="{FF2B5EF4-FFF2-40B4-BE49-F238E27FC236}">
                    <a16:creationId xmlns:a16="http://schemas.microsoft.com/office/drawing/2014/main" id="{90EB25C1-4E1E-44D8-86B5-9990E2885BEC}"/>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55" name="Freeform 277">
                <a:extLst>
                  <a:ext uri="{FF2B5EF4-FFF2-40B4-BE49-F238E27FC236}">
                    <a16:creationId xmlns:a16="http://schemas.microsoft.com/office/drawing/2014/main" id="{D4BE428A-DF09-408F-816F-FDB69420C28A}"/>
                  </a:ext>
                </a:extLst>
              </p:cNvPr>
              <p:cNvSpPr>
                <a:spLocks/>
              </p:cNvSpPr>
              <p:nvPr userDrawn="1"/>
            </p:nvSpPr>
            <p:spPr bwMode="auto">
              <a:xfrm>
                <a:off x="4416" y="348"/>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0" y="0"/>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56" name="Freeform 278">
                <a:extLst>
                  <a:ext uri="{FF2B5EF4-FFF2-40B4-BE49-F238E27FC236}">
                    <a16:creationId xmlns:a16="http://schemas.microsoft.com/office/drawing/2014/main" id="{C17D51ED-B8F9-43EF-8043-0F6CB90160CE}"/>
                  </a:ext>
                </a:extLst>
              </p:cNvPr>
              <p:cNvSpPr>
                <a:spLocks/>
              </p:cNvSpPr>
              <p:nvPr userDrawn="1"/>
            </p:nvSpPr>
            <p:spPr bwMode="auto">
              <a:xfrm>
                <a:off x="4376" y="308"/>
                <a:ext cx="30" cy="20"/>
              </a:xfrm>
              <a:custGeom>
                <a:avLst/>
                <a:gdLst>
                  <a:gd name="T0" fmla="*/ 0 w 6"/>
                  <a:gd name="T1" fmla="*/ 2 h 4"/>
                  <a:gd name="T2" fmla="*/ 2 w 6"/>
                  <a:gd name="T3" fmla="*/ 3 h 4"/>
                  <a:gd name="T4" fmla="*/ 6 w 6"/>
                  <a:gd name="T5" fmla="*/ 1 h 4"/>
                  <a:gd name="T6" fmla="*/ 4 w 6"/>
                  <a:gd name="T7" fmla="*/ 1 h 4"/>
                  <a:gd name="T8" fmla="*/ 3 w 6"/>
                  <a:gd name="T9" fmla="*/ 2 h 4"/>
                  <a:gd name="T10" fmla="*/ 3 w 6"/>
                  <a:gd name="T11" fmla="*/ 1 h 4"/>
                  <a:gd name="T12" fmla="*/ 0 w 6"/>
                  <a:gd name="T13" fmla="*/ 1 h 4"/>
                  <a:gd name="T14" fmla="*/ 1 w 6"/>
                  <a:gd name="T15" fmla="*/ 2 h 4"/>
                  <a:gd name="T16" fmla="*/ 0 w 6"/>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0" y="2"/>
                    </a:moveTo>
                    <a:cubicBezTo>
                      <a:pt x="1" y="2"/>
                      <a:pt x="2" y="2"/>
                      <a:pt x="2" y="3"/>
                    </a:cubicBezTo>
                    <a:cubicBezTo>
                      <a:pt x="3" y="4"/>
                      <a:pt x="5" y="2"/>
                      <a:pt x="6" y="1"/>
                    </a:cubicBezTo>
                    <a:cubicBezTo>
                      <a:pt x="5" y="1"/>
                      <a:pt x="5" y="1"/>
                      <a:pt x="4" y="1"/>
                    </a:cubicBezTo>
                    <a:cubicBezTo>
                      <a:pt x="4" y="1"/>
                      <a:pt x="4" y="3"/>
                      <a:pt x="3" y="2"/>
                    </a:cubicBezTo>
                    <a:cubicBezTo>
                      <a:pt x="2" y="1"/>
                      <a:pt x="3" y="1"/>
                      <a:pt x="3" y="1"/>
                    </a:cubicBezTo>
                    <a:cubicBezTo>
                      <a:pt x="3" y="2"/>
                      <a:pt x="1" y="0"/>
                      <a:pt x="0" y="1"/>
                    </a:cubicBezTo>
                    <a:cubicBezTo>
                      <a:pt x="1" y="2"/>
                      <a:pt x="1" y="2"/>
                      <a:pt x="1" y="2"/>
                    </a:cubicBezTo>
                    <a:cubicBezTo>
                      <a:pt x="1" y="2"/>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57" name="Freeform 279">
                <a:extLst>
                  <a:ext uri="{FF2B5EF4-FFF2-40B4-BE49-F238E27FC236}">
                    <a16:creationId xmlns:a16="http://schemas.microsoft.com/office/drawing/2014/main" id="{7623311B-3C18-45BD-BBF7-6D123CC5ED2D}"/>
                  </a:ext>
                </a:extLst>
              </p:cNvPr>
              <p:cNvSpPr>
                <a:spLocks/>
              </p:cNvSpPr>
              <p:nvPr userDrawn="1"/>
            </p:nvSpPr>
            <p:spPr bwMode="auto">
              <a:xfrm>
                <a:off x="4406" y="313"/>
                <a:ext cx="5" cy="10"/>
              </a:xfrm>
              <a:custGeom>
                <a:avLst/>
                <a:gdLst>
                  <a:gd name="T0" fmla="*/ 0 w 1"/>
                  <a:gd name="T1" fmla="*/ 2 h 2"/>
                  <a:gd name="T2" fmla="*/ 0 w 1"/>
                  <a:gd name="T3" fmla="*/ 2 h 2"/>
                  <a:gd name="T4" fmla="*/ 1 w 1"/>
                  <a:gd name="T5" fmla="*/ 0 h 2"/>
                  <a:gd name="T6" fmla="*/ 0 w 1"/>
                  <a:gd name="T7" fmla="*/ 0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0" y="2"/>
                      <a:pt x="1" y="1"/>
                      <a:pt x="1" y="0"/>
                    </a:cubicBezTo>
                    <a:cubicBezTo>
                      <a:pt x="0" y="0"/>
                      <a:pt x="0" y="0"/>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58" name="Freeform 280">
                <a:extLst>
                  <a:ext uri="{FF2B5EF4-FFF2-40B4-BE49-F238E27FC236}">
                    <a16:creationId xmlns:a16="http://schemas.microsoft.com/office/drawing/2014/main" id="{B2BB82D1-DC63-4312-9B4B-044B16CC64A6}"/>
                  </a:ext>
                </a:extLst>
              </p:cNvPr>
              <p:cNvSpPr>
                <a:spLocks/>
              </p:cNvSpPr>
              <p:nvPr userDrawn="1"/>
            </p:nvSpPr>
            <p:spPr bwMode="auto">
              <a:xfrm>
                <a:off x="4401" y="323"/>
                <a:ext cx="15" cy="15"/>
              </a:xfrm>
              <a:custGeom>
                <a:avLst/>
                <a:gdLst>
                  <a:gd name="T0" fmla="*/ 2 w 3"/>
                  <a:gd name="T1" fmla="*/ 2 h 3"/>
                  <a:gd name="T2" fmla="*/ 0 w 3"/>
                  <a:gd name="T3" fmla="*/ 2 h 3"/>
                  <a:gd name="T4" fmla="*/ 1 w 3"/>
                  <a:gd name="T5" fmla="*/ 3 h 3"/>
                  <a:gd name="T6" fmla="*/ 2 w 3"/>
                  <a:gd name="T7" fmla="*/ 2 h 3"/>
                  <a:gd name="T8" fmla="*/ 3 w 3"/>
                  <a:gd name="T9" fmla="*/ 3 h 3"/>
                  <a:gd name="T10" fmla="*/ 3 w 3"/>
                  <a:gd name="T11" fmla="*/ 2 h 3"/>
                  <a:gd name="T12" fmla="*/ 3 w 3"/>
                  <a:gd name="T13" fmla="*/ 2 h 3"/>
                  <a:gd name="T14" fmla="*/ 3 w 3"/>
                  <a:gd name="T15" fmla="*/ 2 h 3"/>
                  <a:gd name="T16" fmla="*/ 3 w 3"/>
                  <a:gd name="T17" fmla="*/ 2 h 3"/>
                  <a:gd name="T18" fmla="*/ 2 w 3"/>
                  <a:gd name="T19" fmla="*/ 2 h 3"/>
                  <a:gd name="T20" fmla="*/ 2 w 3"/>
                  <a:gd name="T21" fmla="*/ 2 h 3"/>
                  <a:gd name="T22" fmla="*/ 2 w 3"/>
                  <a:gd name="T23" fmla="*/ 2 h 3"/>
                  <a:gd name="T24" fmla="*/ 2 w 3"/>
                  <a:gd name="T25" fmla="*/ 2 h 3"/>
                  <a:gd name="T26" fmla="*/ 3 w 3"/>
                  <a:gd name="T27" fmla="*/ 2 h 3"/>
                  <a:gd name="T28" fmla="*/ 3 w 3"/>
                  <a:gd name="T29" fmla="*/ 2 h 3"/>
                  <a:gd name="T30" fmla="*/ 1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2"/>
                      <a:pt x="1" y="1"/>
                      <a:pt x="0" y="2"/>
                    </a:cubicBezTo>
                    <a:cubicBezTo>
                      <a:pt x="0" y="3"/>
                      <a:pt x="1" y="2"/>
                      <a:pt x="1" y="3"/>
                    </a:cubicBezTo>
                    <a:cubicBezTo>
                      <a:pt x="1" y="1"/>
                      <a:pt x="2" y="3"/>
                      <a:pt x="2" y="2"/>
                    </a:cubicBezTo>
                    <a:cubicBezTo>
                      <a:pt x="2" y="2"/>
                      <a:pt x="2" y="2"/>
                      <a:pt x="3" y="3"/>
                    </a:cubicBezTo>
                    <a:cubicBezTo>
                      <a:pt x="3" y="2"/>
                      <a:pt x="3" y="2"/>
                      <a:pt x="3" y="2"/>
                    </a:cubicBezTo>
                    <a:cubicBezTo>
                      <a:pt x="3" y="2"/>
                      <a:pt x="3" y="2"/>
                      <a:pt x="3" y="2"/>
                    </a:cubicBezTo>
                    <a:cubicBezTo>
                      <a:pt x="3" y="2"/>
                      <a:pt x="3" y="2"/>
                      <a:pt x="3" y="2"/>
                    </a:cubicBezTo>
                    <a:cubicBezTo>
                      <a:pt x="3" y="2"/>
                      <a:pt x="3" y="2"/>
                      <a:pt x="3" y="2"/>
                    </a:cubicBezTo>
                    <a:cubicBezTo>
                      <a:pt x="3" y="2"/>
                      <a:pt x="2" y="2"/>
                      <a:pt x="2" y="2"/>
                    </a:cubicBezTo>
                    <a:cubicBezTo>
                      <a:pt x="2" y="2"/>
                      <a:pt x="2" y="2"/>
                      <a:pt x="2" y="2"/>
                    </a:cubicBezTo>
                    <a:cubicBezTo>
                      <a:pt x="2" y="2"/>
                      <a:pt x="2" y="2"/>
                      <a:pt x="2" y="2"/>
                    </a:cubicBezTo>
                    <a:cubicBezTo>
                      <a:pt x="2" y="1"/>
                      <a:pt x="2" y="2"/>
                      <a:pt x="2" y="2"/>
                    </a:cubicBezTo>
                    <a:cubicBezTo>
                      <a:pt x="3" y="2"/>
                      <a:pt x="3" y="2"/>
                      <a:pt x="3" y="2"/>
                    </a:cubicBezTo>
                    <a:cubicBezTo>
                      <a:pt x="3" y="2"/>
                      <a:pt x="3" y="2"/>
                      <a:pt x="3" y="2"/>
                    </a:cubicBezTo>
                    <a:cubicBezTo>
                      <a:pt x="1" y="0"/>
                      <a:pt x="1" y="0"/>
                      <a:pt x="1" y="0"/>
                    </a:cubicBezTo>
                    <a:cubicBezTo>
                      <a:pt x="1"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59" name="Freeform 281">
                <a:extLst>
                  <a:ext uri="{FF2B5EF4-FFF2-40B4-BE49-F238E27FC236}">
                    <a16:creationId xmlns:a16="http://schemas.microsoft.com/office/drawing/2014/main" id="{41B56C47-AC56-48D3-BCA4-A2FF02B7CD28}"/>
                  </a:ext>
                </a:extLst>
              </p:cNvPr>
              <p:cNvSpPr>
                <a:spLocks/>
              </p:cNvSpPr>
              <p:nvPr userDrawn="1"/>
            </p:nvSpPr>
            <p:spPr bwMode="auto">
              <a:xfrm>
                <a:off x="4406"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60" name="Freeform 282">
                <a:extLst>
                  <a:ext uri="{FF2B5EF4-FFF2-40B4-BE49-F238E27FC236}">
                    <a16:creationId xmlns:a16="http://schemas.microsoft.com/office/drawing/2014/main" id="{AB076E05-97B2-4F6F-96E0-0CAA7ACA0575}"/>
                  </a:ext>
                </a:extLst>
              </p:cNvPr>
              <p:cNvSpPr>
                <a:spLocks/>
              </p:cNvSpPr>
              <p:nvPr userDrawn="1"/>
            </p:nvSpPr>
            <p:spPr bwMode="auto">
              <a:xfrm>
                <a:off x="4406" y="373"/>
                <a:ext cx="10" cy="10"/>
              </a:xfrm>
              <a:custGeom>
                <a:avLst/>
                <a:gdLst>
                  <a:gd name="T0" fmla="*/ 0 w 2"/>
                  <a:gd name="T1" fmla="*/ 1 h 2"/>
                  <a:gd name="T2" fmla="*/ 0 w 2"/>
                  <a:gd name="T3" fmla="*/ 2 h 2"/>
                  <a:gd name="T4" fmla="*/ 0 w 2"/>
                  <a:gd name="T5" fmla="*/ 2 h 2"/>
                  <a:gd name="T6" fmla="*/ 1 w 2"/>
                  <a:gd name="T7" fmla="*/ 2 h 2"/>
                  <a:gd name="T8" fmla="*/ 1 w 2"/>
                  <a:gd name="T9" fmla="*/ 2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2"/>
                    </a:cubicBezTo>
                    <a:cubicBezTo>
                      <a:pt x="0" y="2"/>
                      <a:pt x="0" y="2"/>
                      <a:pt x="0" y="2"/>
                    </a:cubicBezTo>
                    <a:cubicBezTo>
                      <a:pt x="0" y="2"/>
                      <a:pt x="0" y="2"/>
                      <a:pt x="1" y="2"/>
                    </a:cubicBezTo>
                    <a:cubicBezTo>
                      <a:pt x="1" y="2"/>
                      <a:pt x="1" y="2"/>
                      <a:pt x="1" y="2"/>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61" name="Freeform 283">
                <a:extLst>
                  <a:ext uri="{FF2B5EF4-FFF2-40B4-BE49-F238E27FC236}">
                    <a16:creationId xmlns:a16="http://schemas.microsoft.com/office/drawing/2014/main" id="{29891D07-4C98-4E0A-A6A8-DBDB765682A4}"/>
                  </a:ext>
                </a:extLst>
              </p:cNvPr>
              <p:cNvSpPr>
                <a:spLocks/>
              </p:cNvSpPr>
              <p:nvPr userDrawn="1"/>
            </p:nvSpPr>
            <p:spPr bwMode="auto">
              <a:xfrm>
                <a:off x="4401" y="348"/>
                <a:ext cx="10" cy="10"/>
              </a:xfrm>
              <a:custGeom>
                <a:avLst/>
                <a:gdLst>
                  <a:gd name="T0" fmla="*/ 2 w 2"/>
                  <a:gd name="T1" fmla="*/ 2 h 2"/>
                  <a:gd name="T2" fmla="*/ 1 w 2"/>
                  <a:gd name="T3" fmla="*/ 0 h 2"/>
                  <a:gd name="T4" fmla="*/ 0 w 2"/>
                  <a:gd name="T5" fmla="*/ 1 h 2"/>
                  <a:gd name="T6" fmla="*/ 1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1" y="0"/>
                      <a:pt x="1" y="0"/>
                      <a:pt x="1" y="0"/>
                    </a:cubicBezTo>
                    <a:cubicBezTo>
                      <a:pt x="0" y="1"/>
                      <a:pt x="0" y="1"/>
                      <a:pt x="0" y="1"/>
                    </a:cubicBezTo>
                    <a:cubicBezTo>
                      <a:pt x="1" y="1"/>
                      <a:pt x="1" y="1"/>
                      <a:pt x="1"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62" name="Freeform 284">
                <a:extLst>
                  <a:ext uri="{FF2B5EF4-FFF2-40B4-BE49-F238E27FC236}">
                    <a16:creationId xmlns:a16="http://schemas.microsoft.com/office/drawing/2014/main" id="{8365CB3F-F5FE-4A87-A9EC-1F3BC1A66884}"/>
                  </a:ext>
                </a:extLst>
              </p:cNvPr>
              <p:cNvSpPr>
                <a:spLocks/>
              </p:cNvSpPr>
              <p:nvPr userDrawn="1"/>
            </p:nvSpPr>
            <p:spPr bwMode="auto">
              <a:xfrm>
                <a:off x="4401" y="308"/>
                <a:ext cx="10" cy="5"/>
              </a:xfrm>
              <a:custGeom>
                <a:avLst/>
                <a:gdLst>
                  <a:gd name="T0" fmla="*/ 5 w 10"/>
                  <a:gd name="T1" fmla="*/ 5 h 5"/>
                  <a:gd name="T2" fmla="*/ 10 w 10"/>
                  <a:gd name="T3" fmla="*/ 0 h 5"/>
                  <a:gd name="T4" fmla="*/ 0 w 10"/>
                  <a:gd name="T5" fmla="*/ 0 h 5"/>
                  <a:gd name="T6" fmla="*/ 5 w 10"/>
                  <a:gd name="T7" fmla="*/ 5 h 5"/>
                </a:gdLst>
                <a:ahLst/>
                <a:cxnLst>
                  <a:cxn ang="0">
                    <a:pos x="T0" y="T1"/>
                  </a:cxn>
                  <a:cxn ang="0">
                    <a:pos x="T2" y="T3"/>
                  </a:cxn>
                  <a:cxn ang="0">
                    <a:pos x="T4" y="T5"/>
                  </a:cxn>
                  <a:cxn ang="0">
                    <a:pos x="T6" y="T7"/>
                  </a:cxn>
                </a:cxnLst>
                <a:rect l="0" t="0" r="r" b="b"/>
                <a:pathLst>
                  <a:path w="10" h="5">
                    <a:moveTo>
                      <a:pt x="5" y="5"/>
                    </a:moveTo>
                    <a:lnTo>
                      <a:pt x="10"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63" name="Freeform 285">
                <a:extLst>
                  <a:ext uri="{FF2B5EF4-FFF2-40B4-BE49-F238E27FC236}">
                    <a16:creationId xmlns:a16="http://schemas.microsoft.com/office/drawing/2014/main" id="{04ABBFFE-FECD-4017-A3B6-0B4680111C89}"/>
                  </a:ext>
                </a:extLst>
              </p:cNvPr>
              <p:cNvSpPr>
                <a:spLocks/>
              </p:cNvSpPr>
              <p:nvPr userDrawn="1"/>
            </p:nvSpPr>
            <p:spPr bwMode="auto">
              <a:xfrm>
                <a:off x="4401" y="298"/>
                <a:ext cx="5" cy="5"/>
              </a:xfrm>
              <a:custGeom>
                <a:avLst/>
                <a:gdLst>
                  <a:gd name="T0" fmla="*/ 0 w 5"/>
                  <a:gd name="T1" fmla="*/ 5 h 5"/>
                  <a:gd name="T2" fmla="*/ 5 w 5"/>
                  <a:gd name="T3" fmla="*/ 0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64" name="Freeform 286">
                <a:extLst>
                  <a:ext uri="{FF2B5EF4-FFF2-40B4-BE49-F238E27FC236}">
                    <a16:creationId xmlns:a16="http://schemas.microsoft.com/office/drawing/2014/main" id="{96AEACB2-BA47-48FF-B05B-406494C4A13F}"/>
                  </a:ext>
                </a:extLst>
              </p:cNvPr>
              <p:cNvSpPr>
                <a:spLocks/>
              </p:cNvSpPr>
              <p:nvPr userDrawn="1"/>
            </p:nvSpPr>
            <p:spPr bwMode="auto">
              <a:xfrm>
                <a:off x="4097"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65" name="Freeform 287">
                <a:extLst>
                  <a:ext uri="{FF2B5EF4-FFF2-40B4-BE49-F238E27FC236}">
                    <a16:creationId xmlns:a16="http://schemas.microsoft.com/office/drawing/2014/main" id="{4302BEB7-9916-43A5-B502-671E49EFD763}"/>
                  </a:ext>
                </a:extLst>
              </p:cNvPr>
              <p:cNvSpPr>
                <a:spLocks/>
              </p:cNvSpPr>
              <p:nvPr userDrawn="1"/>
            </p:nvSpPr>
            <p:spPr bwMode="auto">
              <a:xfrm>
                <a:off x="4097" y="5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66" name="Freeform 288">
                <a:extLst>
                  <a:ext uri="{FF2B5EF4-FFF2-40B4-BE49-F238E27FC236}">
                    <a16:creationId xmlns:a16="http://schemas.microsoft.com/office/drawing/2014/main" id="{DE8CEBA8-E2F2-45B1-A8FF-39594416DBBC}"/>
                  </a:ext>
                </a:extLst>
              </p:cNvPr>
              <p:cNvSpPr>
                <a:spLocks/>
              </p:cNvSpPr>
              <p:nvPr userDrawn="1"/>
            </p:nvSpPr>
            <p:spPr bwMode="auto">
              <a:xfrm>
                <a:off x="4157" y="238"/>
                <a:ext cx="15" cy="5"/>
              </a:xfrm>
              <a:custGeom>
                <a:avLst/>
                <a:gdLst>
                  <a:gd name="T0" fmla="*/ 3 w 3"/>
                  <a:gd name="T1" fmla="*/ 0 h 1"/>
                  <a:gd name="T2" fmla="*/ 1 w 3"/>
                  <a:gd name="T3" fmla="*/ 0 h 1"/>
                  <a:gd name="T4" fmla="*/ 2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2" y="0"/>
                      <a:pt x="0" y="0"/>
                      <a:pt x="1" y="0"/>
                    </a:cubicBezTo>
                    <a:cubicBezTo>
                      <a:pt x="2" y="1"/>
                      <a:pt x="2" y="1"/>
                      <a:pt x="2" y="1"/>
                    </a:cubicBezTo>
                    <a:cubicBezTo>
                      <a:pt x="2"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67" name="Freeform 289">
                <a:extLst>
                  <a:ext uri="{FF2B5EF4-FFF2-40B4-BE49-F238E27FC236}">
                    <a16:creationId xmlns:a16="http://schemas.microsoft.com/office/drawing/2014/main" id="{340C398C-AFD1-4499-82D9-98F706FC9A19}"/>
                  </a:ext>
                </a:extLst>
              </p:cNvPr>
              <p:cNvSpPr>
                <a:spLocks/>
              </p:cNvSpPr>
              <p:nvPr userDrawn="1"/>
            </p:nvSpPr>
            <p:spPr bwMode="auto">
              <a:xfrm>
                <a:off x="4092" y="38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68" name="Freeform 290">
                <a:extLst>
                  <a:ext uri="{FF2B5EF4-FFF2-40B4-BE49-F238E27FC236}">
                    <a16:creationId xmlns:a16="http://schemas.microsoft.com/office/drawing/2014/main" id="{7441E7D3-7C14-42ED-A20C-80C38DD0177B}"/>
                  </a:ext>
                </a:extLst>
              </p:cNvPr>
              <p:cNvSpPr>
                <a:spLocks/>
              </p:cNvSpPr>
              <p:nvPr userDrawn="1"/>
            </p:nvSpPr>
            <p:spPr bwMode="auto">
              <a:xfrm>
                <a:off x="4102" y="3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69" name="Freeform 291">
                <a:extLst>
                  <a:ext uri="{FF2B5EF4-FFF2-40B4-BE49-F238E27FC236}">
                    <a16:creationId xmlns:a16="http://schemas.microsoft.com/office/drawing/2014/main" id="{B2193A0C-10CB-46A9-8B4A-61540BB2EC4C}"/>
                  </a:ext>
                </a:extLst>
              </p:cNvPr>
              <p:cNvSpPr>
                <a:spLocks/>
              </p:cNvSpPr>
              <p:nvPr userDrawn="1"/>
            </p:nvSpPr>
            <p:spPr bwMode="auto">
              <a:xfrm>
                <a:off x="4127" y="588"/>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70" name="Freeform 292">
                <a:extLst>
                  <a:ext uri="{FF2B5EF4-FFF2-40B4-BE49-F238E27FC236}">
                    <a16:creationId xmlns:a16="http://schemas.microsoft.com/office/drawing/2014/main" id="{45D6CB41-7984-4B47-9DA7-EFFD4EE1AB64}"/>
                  </a:ext>
                </a:extLst>
              </p:cNvPr>
              <p:cNvSpPr>
                <a:spLocks/>
              </p:cNvSpPr>
              <p:nvPr userDrawn="1"/>
            </p:nvSpPr>
            <p:spPr bwMode="auto">
              <a:xfrm>
                <a:off x="4316" y="218"/>
                <a:ext cx="5"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71" name="Freeform 293">
                <a:extLst>
                  <a:ext uri="{FF2B5EF4-FFF2-40B4-BE49-F238E27FC236}">
                    <a16:creationId xmlns:a16="http://schemas.microsoft.com/office/drawing/2014/main" id="{5F0ACC28-B87C-4710-8345-077B70A40075}"/>
                  </a:ext>
                </a:extLst>
              </p:cNvPr>
              <p:cNvSpPr>
                <a:spLocks/>
              </p:cNvSpPr>
              <p:nvPr userDrawn="1"/>
            </p:nvSpPr>
            <p:spPr bwMode="auto">
              <a:xfrm>
                <a:off x="4057" y="5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72" name="Freeform 294">
                <a:extLst>
                  <a:ext uri="{FF2B5EF4-FFF2-40B4-BE49-F238E27FC236}">
                    <a16:creationId xmlns:a16="http://schemas.microsoft.com/office/drawing/2014/main" id="{54E954D2-10B3-4458-856C-AF725E0A175E}"/>
                  </a:ext>
                </a:extLst>
              </p:cNvPr>
              <p:cNvSpPr>
                <a:spLocks/>
              </p:cNvSpPr>
              <p:nvPr userDrawn="1"/>
            </p:nvSpPr>
            <p:spPr bwMode="auto">
              <a:xfrm>
                <a:off x="4306" y="213"/>
                <a:ext cx="10" cy="5"/>
              </a:xfrm>
              <a:custGeom>
                <a:avLst/>
                <a:gdLst>
                  <a:gd name="T0" fmla="*/ 0 w 2"/>
                  <a:gd name="T1" fmla="*/ 1 h 1"/>
                  <a:gd name="T2" fmla="*/ 0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73" name="Freeform 295">
                <a:extLst>
                  <a:ext uri="{FF2B5EF4-FFF2-40B4-BE49-F238E27FC236}">
                    <a16:creationId xmlns:a16="http://schemas.microsoft.com/office/drawing/2014/main" id="{EDE2E36A-825B-4023-8D00-84B4F0C825F1}"/>
                  </a:ext>
                </a:extLst>
              </p:cNvPr>
              <p:cNvSpPr>
                <a:spLocks/>
              </p:cNvSpPr>
              <p:nvPr userDrawn="1"/>
            </p:nvSpPr>
            <p:spPr bwMode="auto">
              <a:xfrm>
                <a:off x="4336" y="5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74" name="Freeform 296">
                <a:extLst>
                  <a:ext uri="{FF2B5EF4-FFF2-40B4-BE49-F238E27FC236}">
                    <a16:creationId xmlns:a16="http://schemas.microsoft.com/office/drawing/2014/main" id="{862C6AE9-9548-42B3-B3CC-6E0C718708DE}"/>
                  </a:ext>
                </a:extLst>
              </p:cNvPr>
              <p:cNvSpPr>
                <a:spLocks/>
              </p:cNvSpPr>
              <p:nvPr userDrawn="1"/>
            </p:nvSpPr>
            <p:spPr bwMode="auto">
              <a:xfrm>
                <a:off x="4411" y="5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75" name="Freeform 297">
                <a:extLst>
                  <a:ext uri="{FF2B5EF4-FFF2-40B4-BE49-F238E27FC236}">
                    <a16:creationId xmlns:a16="http://schemas.microsoft.com/office/drawing/2014/main" id="{DA885D8F-3143-4D9B-B654-3DD45DA1098B}"/>
                  </a:ext>
                </a:extLst>
              </p:cNvPr>
              <p:cNvSpPr>
                <a:spLocks/>
              </p:cNvSpPr>
              <p:nvPr userDrawn="1"/>
            </p:nvSpPr>
            <p:spPr bwMode="auto">
              <a:xfrm>
                <a:off x="4376" y="263"/>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76" name="Freeform 298">
                <a:extLst>
                  <a:ext uri="{FF2B5EF4-FFF2-40B4-BE49-F238E27FC236}">
                    <a16:creationId xmlns:a16="http://schemas.microsoft.com/office/drawing/2014/main" id="{629F78C1-8638-46E1-89A6-40D8AF7869C3}"/>
                  </a:ext>
                </a:extLst>
              </p:cNvPr>
              <p:cNvSpPr>
                <a:spLocks/>
              </p:cNvSpPr>
              <p:nvPr userDrawn="1"/>
            </p:nvSpPr>
            <p:spPr bwMode="auto">
              <a:xfrm>
                <a:off x="4371"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77" name="Freeform 299">
                <a:extLst>
                  <a:ext uri="{FF2B5EF4-FFF2-40B4-BE49-F238E27FC236}">
                    <a16:creationId xmlns:a16="http://schemas.microsoft.com/office/drawing/2014/main" id="{E6A5C5A2-1BC3-471F-8F8F-0ADDA84D1439}"/>
                  </a:ext>
                </a:extLst>
              </p:cNvPr>
              <p:cNvSpPr>
                <a:spLocks/>
              </p:cNvSpPr>
              <p:nvPr userDrawn="1"/>
            </p:nvSpPr>
            <p:spPr bwMode="auto">
              <a:xfrm>
                <a:off x="4276" y="23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78" name="Freeform 300">
                <a:extLst>
                  <a:ext uri="{FF2B5EF4-FFF2-40B4-BE49-F238E27FC236}">
                    <a16:creationId xmlns:a16="http://schemas.microsoft.com/office/drawing/2014/main" id="{38C298FD-216C-4DCD-8A2D-CEEC7E04AE4B}"/>
                  </a:ext>
                </a:extLst>
              </p:cNvPr>
              <p:cNvSpPr>
                <a:spLocks/>
              </p:cNvSpPr>
              <p:nvPr userDrawn="1"/>
            </p:nvSpPr>
            <p:spPr bwMode="auto">
              <a:xfrm>
                <a:off x="4376" y="26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79" name="Freeform 301">
                <a:extLst>
                  <a:ext uri="{FF2B5EF4-FFF2-40B4-BE49-F238E27FC236}">
                    <a16:creationId xmlns:a16="http://schemas.microsoft.com/office/drawing/2014/main" id="{D23FD101-C155-4712-B204-D19195396BB5}"/>
                  </a:ext>
                </a:extLst>
              </p:cNvPr>
              <p:cNvSpPr>
                <a:spLocks/>
              </p:cNvSpPr>
              <p:nvPr userDrawn="1"/>
            </p:nvSpPr>
            <p:spPr bwMode="auto">
              <a:xfrm>
                <a:off x="4381" y="2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80" name="Freeform 302">
                <a:extLst>
                  <a:ext uri="{FF2B5EF4-FFF2-40B4-BE49-F238E27FC236}">
                    <a16:creationId xmlns:a16="http://schemas.microsoft.com/office/drawing/2014/main" id="{FFD15112-8F32-48EE-9B99-02A3D31E1FA7}"/>
                  </a:ext>
                </a:extLst>
              </p:cNvPr>
              <p:cNvSpPr>
                <a:spLocks/>
              </p:cNvSpPr>
              <p:nvPr userDrawn="1"/>
            </p:nvSpPr>
            <p:spPr bwMode="auto">
              <a:xfrm>
                <a:off x="4376" y="2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81" name="Freeform 303">
                <a:extLst>
                  <a:ext uri="{FF2B5EF4-FFF2-40B4-BE49-F238E27FC236}">
                    <a16:creationId xmlns:a16="http://schemas.microsoft.com/office/drawing/2014/main" id="{095FFDA5-C501-47F2-A77F-87238FAFB056}"/>
                  </a:ext>
                </a:extLst>
              </p:cNvPr>
              <p:cNvSpPr>
                <a:spLocks/>
              </p:cNvSpPr>
              <p:nvPr userDrawn="1"/>
            </p:nvSpPr>
            <p:spPr bwMode="auto">
              <a:xfrm>
                <a:off x="4222" y="66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82" name="Rectangle 304">
                <a:extLst>
                  <a:ext uri="{FF2B5EF4-FFF2-40B4-BE49-F238E27FC236}">
                    <a16:creationId xmlns:a16="http://schemas.microsoft.com/office/drawing/2014/main" id="{C66883B1-E0C9-4701-94BF-4954648718AA}"/>
                  </a:ext>
                </a:extLst>
              </p:cNvPr>
              <p:cNvSpPr>
                <a:spLocks noChangeArrowheads="1"/>
              </p:cNvSpPr>
              <p:nvPr userDrawn="1"/>
            </p:nvSpPr>
            <p:spPr bwMode="auto">
              <a:xfrm>
                <a:off x="4157" y="3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83" name="Freeform 305">
                <a:extLst>
                  <a:ext uri="{FF2B5EF4-FFF2-40B4-BE49-F238E27FC236}">
                    <a16:creationId xmlns:a16="http://schemas.microsoft.com/office/drawing/2014/main" id="{9784054C-53B8-4CF4-9766-8B4B4065A53B}"/>
                  </a:ext>
                </a:extLst>
              </p:cNvPr>
              <p:cNvSpPr>
                <a:spLocks/>
              </p:cNvSpPr>
              <p:nvPr userDrawn="1"/>
            </p:nvSpPr>
            <p:spPr bwMode="auto">
              <a:xfrm>
                <a:off x="4147" y="298"/>
                <a:ext cx="10" cy="15"/>
              </a:xfrm>
              <a:custGeom>
                <a:avLst/>
                <a:gdLst>
                  <a:gd name="T0" fmla="*/ 2 w 2"/>
                  <a:gd name="T1" fmla="*/ 3 h 3"/>
                  <a:gd name="T2" fmla="*/ 2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2" y="2"/>
                      <a:pt x="2" y="1"/>
                    </a:cubicBezTo>
                    <a:cubicBezTo>
                      <a:pt x="0" y="0"/>
                      <a:pt x="0" y="0"/>
                      <a:pt x="0" y="0"/>
                    </a:cubicBez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84" name="Freeform 306">
                <a:extLst>
                  <a:ext uri="{FF2B5EF4-FFF2-40B4-BE49-F238E27FC236}">
                    <a16:creationId xmlns:a16="http://schemas.microsoft.com/office/drawing/2014/main" id="{76B73040-5088-40BA-ADA5-92D95C71F8D5}"/>
                  </a:ext>
                </a:extLst>
              </p:cNvPr>
              <p:cNvSpPr>
                <a:spLocks noEditPoints="1"/>
              </p:cNvSpPr>
              <p:nvPr userDrawn="1"/>
            </p:nvSpPr>
            <p:spPr bwMode="auto">
              <a:xfrm>
                <a:off x="4042" y="198"/>
                <a:ext cx="374" cy="505"/>
              </a:xfrm>
              <a:custGeom>
                <a:avLst/>
                <a:gdLst>
                  <a:gd name="T0" fmla="*/ 12 w 75"/>
                  <a:gd name="T1" fmla="*/ 68 h 101"/>
                  <a:gd name="T2" fmla="*/ 11 w 75"/>
                  <a:gd name="T3" fmla="*/ 62 h 101"/>
                  <a:gd name="T4" fmla="*/ 12 w 75"/>
                  <a:gd name="T5" fmla="*/ 59 h 101"/>
                  <a:gd name="T6" fmla="*/ 11 w 75"/>
                  <a:gd name="T7" fmla="*/ 54 h 101"/>
                  <a:gd name="T8" fmla="*/ 11 w 75"/>
                  <a:gd name="T9" fmla="*/ 48 h 101"/>
                  <a:gd name="T10" fmla="*/ 10 w 75"/>
                  <a:gd name="T11" fmla="*/ 38 h 101"/>
                  <a:gd name="T12" fmla="*/ 10 w 75"/>
                  <a:gd name="T13" fmla="*/ 38 h 101"/>
                  <a:gd name="T14" fmla="*/ 13 w 75"/>
                  <a:gd name="T15" fmla="*/ 38 h 101"/>
                  <a:gd name="T16" fmla="*/ 15 w 75"/>
                  <a:gd name="T17" fmla="*/ 32 h 101"/>
                  <a:gd name="T18" fmla="*/ 18 w 75"/>
                  <a:gd name="T19" fmla="*/ 27 h 101"/>
                  <a:gd name="T20" fmla="*/ 23 w 75"/>
                  <a:gd name="T21" fmla="*/ 21 h 101"/>
                  <a:gd name="T22" fmla="*/ 26 w 75"/>
                  <a:gd name="T23" fmla="*/ 17 h 101"/>
                  <a:gd name="T24" fmla="*/ 31 w 75"/>
                  <a:gd name="T25" fmla="*/ 14 h 101"/>
                  <a:gd name="T26" fmla="*/ 33 w 75"/>
                  <a:gd name="T27" fmla="*/ 15 h 101"/>
                  <a:gd name="T28" fmla="*/ 37 w 75"/>
                  <a:gd name="T29" fmla="*/ 11 h 101"/>
                  <a:gd name="T30" fmla="*/ 42 w 75"/>
                  <a:gd name="T31" fmla="*/ 10 h 101"/>
                  <a:gd name="T32" fmla="*/ 47 w 75"/>
                  <a:gd name="T33" fmla="*/ 8 h 101"/>
                  <a:gd name="T34" fmla="*/ 52 w 75"/>
                  <a:gd name="T35" fmla="*/ 10 h 101"/>
                  <a:gd name="T36" fmla="*/ 59 w 75"/>
                  <a:gd name="T37" fmla="*/ 12 h 101"/>
                  <a:gd name="T38" fmla="*/ 65 w 75"/>
                  <a:gd name="T39" fmla="*/ 15 h 101"/>
                  <a:gd name="T40" fmla="*/ 71 w 75"/>
                  <a:gd name="T41" fmla="*/ 20 h 101"/>
                  <a:gd name="T42" fmla="*/ 67 w 75"/>
                  <a:gd name="T43" fmla="*/ 14 h 101"/>
                  <a:gd name="T44" fmla="*/ 64 w 75"/>
                  <a:gd name="T45" fmla="*/ 13 h 101"/>
                  <a:gd name="T46" fmla="*/ 59 w 75"/>
                  <a:gd name="T47" fmla="*/ 7 h 101"/>
                  <a:gd name="T48" fmla="*/ 41 w 75"/>
                  <a:gd name="T49" fmla="*/ 1 h 101"/>
                  <a:gd name="T50" fmla="*/ 30 w 75"/>
                  <a:gd name="T51" fmla="*/ 6 h 101"/>
                  <a:gd name="T52" fmla="*/ 26 w 75"/>
                  <a:gd name="T53" fmla="*/ 8 h 101"/>
                  <a:gd name="T54" fmla="*/ 23 w 75"/>
                  <a:gd name="T55" fmla="*/ 11 h 101"/>
                  <a:gd name="T56" fmla="*/ 18 w 75"/>
                  <a:gd name="T57" fmla="*/ 16 h 101"/>
                  <a:gd name="T58" fmla="*/ 8 w 75"/>
                  <a:gd name="T59" fmla="*/ 30 h 101"/>
                  <a:gd name="T60" fmla="*/ 8 w 75"/>
                  <a:gd name="T61" fmla="*/ 38 h 101"/>
                  <a:gd name="T62" fmla="*/ 6 w 75"/>
                  <a:gd name="T63" fmla="*/ 46 h 101"/>
                  <a:gd name="T64" fmla="*/ 2 w 75"/>
                  <a:gd name="T65" fmla="*/ 55 h 101"/>
                  <a:gd name="T66" fmla="*/ 4 w 75"/>
                  <a:gd name="T67" fmla="*/ 65 h 101"/>
                  <a:gd name="T68" fmla="*/ 6 w 75"/>
                  <a:gd name="T69" fmla="*/ 76 h 101"/>
                  <a:gd name="T70" fmla="*/ 12 w 75"/>
                  <a:gd name="T71" fmla="*/ 88 h 101"/>
                  <a:gd name="T72" fmla="*/ 21 w 75"/>
                  <a:gd name="T73" fmla="*/ 93 h 101"/>
                  <a:gd name="T74" fmla="*/ 35 w 75"/>
                  <a:gd name="T75" fmla="*/ 100 h 101"/>
                  <a:gd name="T76" fmla="*/ 40 w 75"/>
                  <a:gd name="T77" fmla="*/ 100 h 101"/>
                  <a:gd name="T78" fmla="*/ 53 w 75"/>
                  <a:gd name="T79" fmla="*/ 93 h 101"/>
                  <a:gd name="T80" fmla="*/ 64 w 75"/>
                  <a:gd name="T81" fmla="*/ 84 h 101"/>
                  <a:gd name="T82" fmla="*/ 74 w 75"/>
                  <a:gd name="T83" fmla="*/ 66 h 101"/>
                  <a:gd name="T84" fmla="*/ 74 w 75"/>
                  <a:gd name="T85" fmla="*/ 61 h 101"/>
                  <a:gd name="T86" fmla="*/ 63 w 75"/>
                  <a:gd name="T87" fmla="*/ 72 h 101"/>
                  <a:gd name="T88" fmla="*/ 60 w 75"/>
                  <a:gd name="T89" fmla="*/ 77 h 101"/>
                  <a:gd name="T90" fmla="*/ 54 w 75"/>
                  <a:gd name="T91" fmla="*/ 85 h 101"/>
                  <a:gd name="T92" fmla="*/ 48 w 75"/>
                  <a:gd name="T93" fmla="*/ 91 h 101"/>
                  <a:gd name="T94" fmla="*/ 43 w 75"/>
                  <a:gd name="T95" fmla="*/ 94 h 101"/>
                  <a:gd name="T96" fmla="*/ 38 w 75"/>
                  <a:gd name="T97" fmla="*/ 93 h 101"/>
                  <a:gd name="T98" fmla="*/ 33 w 75"/>
                  <a:gd name="T99" fmla="*/ 93 h 101"/>
                  <a:gd name="T100" fmla="*/ 29 w 75"/>
                  <a:gd name="T101" fmla="*/ 90 h 101"/>
                  <a:gd name="T102" fmla="*/ 23 w 75"/>
                  <a:gd name="T103" fmla="*/ 89 h 101"/>
                  <a:gd name="T104" fmla="*/ 20 w 75"/>
                  <a:gd name="T105" fmla="*/ 86 h 101"/>
                  <a:gd name="T106" fmla="*/ 20 w 75"/>
                  <a:gd name="T107" fmla="*/ 84 h 101"/>
                  <a:gd name="T108" fmla="*/ 16 w 75"/>
                  <a:gd name="T109" fmla="*/ 79 h 101"/>
                  <a:gd name="T110" fmla="*/ 13 w 75"/>
                  <a:gd name="T111" fmla="*/ 72 h 101"/>
                  <a:gd name="T112" fmla="*/ 12 w 75"/>
                  <a:gd name="T113" fmla="*/ 36 h 101"/>
                  <a:gd name="T114" fmla="*/ 64 w 75"/>
                  <a:gd name="T115"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01">
                    <a:moveTo>
                      <a:pt x="13" y="72"/>
                    </a:moveTo>
                    <a:cubicBezTo>
                      <a:pt x="14" y="71"/>
                      <a:pt x="14" y="71"/>
                      <a:pt x="14" y="71"/>
                    </a:cubicBezTo>
                    <a:cubicBezTo>
                      <a:pt x="15" y="71"/>
                      <a:pt x="15" y="72"/>
                      <a:pt x="16" y="71"/>
                    </a:cubicBezTo>
                    <a:cubicBezTo>
                      <a:pt x="13" y="72"/>
                      <a:pt x="14" y="68"/>
                      <a:pt x="12" y="68"/>
                    </a:cubicBezTo>
                    <a:cubicBezTo>
                      <a:pt x="12" y="68"/>
                      <a:pt x="12" y="68"/>
                      <a:pt x="12" y="68"/>
                    </a:cubicBezTo>
                    <a:cubicBezTo>
                      <a:pt x="12" y="68"/>
                      <a:pt x="12" y="68"/>
                      <a:pt x="12" y="68"/>
                    </a:cubicBezTo>
                    <a:cubicBezTo>
                      <a:pt x="13" y="66"/>
                      <a:pt x="10" y="67"/>
                      <a:pt x="11" y="66"/>
                    </a:cubicBezTo>
                    <a:cubicBezTo>
                      <a:pt x="11" y="65"/>
                      <a:pt x="11" y="65"/>
                      <a:pt x="11" y="65"/>
                    </a:cubicBezTo>
                    <a:cubicBezTo>
                      <a:pt x="11" y="64"/>
                      <a:pt x="11" y="64"/>
                      <a:pt x="11" y="64"/>
                    </a:cubicBezTo>
                    <a:cubicBezTo>
                      <a:pt x="11" y="64"/>
                      <a:pt x="11" y="64"/>
                      <a:pt x="11" y="64"/>
                    </a:cubicBezTo>
                    <a:cubicBezTo>
                      <a:pt x="11" y="62"/>
                      <a:pt x="11" y="62"/>
                      <a:pt x="11" y="62"/>
                    </a:cubicBezTo>
                    <a:cubicBezTo>
                      <a:pt x="11" y="62"/>
                      <a:pt x="11" y="62"/>
                      <a:pt x="11" y="62"/>
                    </a:cubicBezTo>
                    <a:cubicBezTo>
                      <a:pt x="10" y="62"/>
                      <a:pt x="10" y="61"/>
                      <a:pt x="9" y="61"/>
                    </a:cubicBezTo>
                    <a:cubicBezTo>
                      <a:pt x="10" y="61"/>
                      <a:pt x="10" y="61"/>
                      <a:pt x="10" y="61"/>
                    </a:cubicBezTo>
                    <a:cubicBezTo>
                      <a:pt x="9" y="60"/>
                      <a:pt x="9" y="60"/>
                      <a:pt x="9" y="60"/>
                    </a:cubicBezTo>
                    <a:cubicBezTo>
                      <a:pt x="10" y="60"/>
                      <a:pt x="11" y="61"/>
                      <a:pt x="10" y="61"/>
                    </a:cubicBezTo>
                    <a:cubicBezTo>
                      <a:pt x="13" y="60"/>
                      <a:pt x="10" y="60"/>
                      <a:pt x="11" y="58"/>
                    </a:cubicBezTo>
                    <a:cubicBezTo>
                      <a:pt x="12" y="59"/>
                      <a:pt x="12" y="59"/>
                      <a:pt x="12" y="59"/>
                    </a:cubicBezTo>
                    <a:cubicBezTo>
                      <a:pt x="13" y="59"/>
                      <a:pt x="12" y="58"/>
                      <a:pt x="13" y="57"/>
                    </a:cubicBezTo>
                    <a:cubicBezTo>
                      <a:pt x="13" y="57"/>
                      <a:pt x="11" y="59"/>
                      <a:pt x="10" y="58"/>
                    </a:cubicBezTo>
                    <a:cubicBezTo>
                      <a:pt x="11" y="58"/>
                      <a:pt x="11" y="57"/>
                      <a:pt x="10" y="57"/>
                    </a:cubicBezTo>
                    <a:cubicBezTo>
                      <a:pt x="11" y="57"/>
                      <a:pt x="11" y="56"/>
                      <a:pt x="11" y="55"/>
                    </a:cubicBezTo>
                    <a:cubicBezTo>
                      <a:pt x="12" y="55"/>
                      <a:pt x="12" y="55"/>
                      <a:pt x="12" y="55"/>
                    </a:cubicBezTo>
                    <a:cubicBezTo>
                      <a:pt x="12" y="55"/>
                      <a:pt x="11" y="55"/>
                      <a:pt x="11" y="54"/>
                    </a:cubicBezTo>
                    <a:cubicBezTo>
                      <a:pt x="11" y="53"/>
                      <a:pt x="12" y="53"/>
                      <a:pt x="13" y="53"/>
                    </a:cubicBezTo>
                    <a:cubicBezTo>
                      <a:pt x="13" y="52"/>
                      <a:pt x="11" y="54"/>
                      <a:pt x="11" y="52"/>
                    </a:cubicBezTo>
                    <a:cubicBezTo>
                      <a:pt x="11" y="51"/>
                      <a:pt x="11" y="50"/>
                      <a:pt x="11" y="49"/>
                    </a:cubicBezTo>
                    <a:cubicBezTo>
                      <a:pt x="11" y="48"/>
                      <a:pt x="11" y="49"/>
                      <a:pt x="12" y="49"/>
                    </a:cubicBezTo>
                    <a:cubicBezTo>
                      <a:pt x="11" y="48"/>
                      <a:pt x="11" y="48"/>
                      <a:pt x="11" y="48"/>
                    </a:cubicBezTo>
                    <a:cubicBezTo>
                      <a:pt x="11" y="48"/>
                      <a:pt x="11" y="48"/>
                      <a:pt x="11" y="48"/>
                    </a:cubicBezTo>
                    <a:cubicBezTo>
                      <a:pt x="11" y="47"/>
                      <a:pt x="10" y="48"/>
                      <a:pt x="10" y="47"/>
                    </a:cubicBezTo>
                    <a:cubicBezTo>
                      <a:pt x="9" y="46"/>
                      <a:pt x="12" y="45"/>
                      <a:pt x="11" y="43"/>
                    </a:cubicBezTo>
                    <a:cubicBezTo>
                      <a:pt x="12" y="43"/>
                      <a:pt x="12" y="44"/>
                      <a:pt x="12" y="44"/>
                    </a:cubicBezTo>
                    <a:cubicBezTo>
                      <a:pt x="12" y="42"/>
                      <a:pt x="12" y="42"/>
                      <a:pt x="11" y="41"/>
                    </a:cubicBezTo>
                    <a:cubicBezTo>
                      <a:pt x="12" y="40"/>
                      <a:pt x="12" y="40"/>
                      <a:pt x="12" y="40"/>
                    </a:cubicBezTo>
                    <a:cubicBezTo>
                      <a:pt x="11" y="40"/>
                      <a:pt x="10" y="39"/>
                      <a:pt x="10" y="38"/>
                    </a:cubicBezTo>
                    <a:cubicBezTo>
                      <a:pt x="9" y="38"/>
                      <a:pt x="9" y="38"/>
                      <a:pt x="9" y="38"/>
                    </a:cubicBezTo>
                    <a:cubicBezTo>
                      <a:pt x="9" y="36"/>
                      <a:pt x="9" y="36"/>
                      <a:pt x="9" y="36"/>
                    </a:cubicBezTo>
                    <a:cubicBezTo>
                      <a:pt x="9" y="36"/>
                      <a:pt x="9" y="36"/>
                      <a:pt x="10" y="37"/>
                    </a:cubicBezTo>
                    <a:cubicBezTo>
                      <a:pt x="9" y="37"/>
                      <a:pt x="9" y="37"/>
                      <a:pt x="9" y="36"/>
                    </a:cubicBezTo>
                    <a:cubicBezTo>
                      <a:pt x="10" y="36"/>
                      <a:pt x="10" y="37"/>
                      <a:pt x="11" y="37"/>
                    </a:cubicBezTo>
                    <a:cubicBezTo>
                      <a:pt x="11" y="37"/>
                      <a:pt x="10" y="37"/>
                      <a:pt x="10" y="38"/>
                    </a:cubicBezTo>
                    <a:cubicBezTo>
                      <a:pt x="11" y="38"/>
                      <a:pt x="11" y="39"/>
                      <a:pt x="12" y="39"/>
                    </a:cubicBezTo>
                    <a:cubicBezTo>
                      <a:pt x="12" y="39"/>
                      <a:pt x="12" y="38"/>
                      <a:pt x="12" y="38"/>
                    </a:cubicBezTo>
                    <a:cubicBezTo>
                      <a:pt x="12" y="38"/>
                      <a:pt x="12" y="39"/>
                      <a:pt x="12" y="39"/>
                    </a:cubicBezTo>
                    <a:cubicBezTo>
                      <a:pt x="12" y="39"/>
                      <a:pt x="12" y="38"/>
                      <a:pt x="12" y="38"/>
                    </a:cubicBezTo>
                    <a:cubicBezTo>
                      <a:pt x="13" y="38"/>
                      <a:pt x="13" y="38"/>
                      <a:pt x="13" y="38"/>
                    </a:cubicBezTo>
                    <a:cubicBezTo>
                      <a:pt x="13" y="38"/>
                      <a:pt x="13" y="38"/>
                      <a:pt x="13" y="38"/>
                    </a:cubicBezTo>
                    <a:cubicBezTo>
                      <a:pt x="13" y="38"/>
                      <a:pt x="14" y="36"/>
                      <a:pt x="14" y="36"/>
                    </a:cubicBezTo>
                    <a:cubicBezTo>
                      <a:pt x="14" y="34"/>
                      <a:pt x="12" y="32"/>
                      <a:pt x="13" y="30"/>
                    </a:cubicBezTo>
                    <a:cubicBezTo>
                      <a:pt x="14" y="31"/>
                      <a:pt x="14" y="31"/>
                      <a:pt x="15" y="31"/>
                    </a:cubicBezTo>
                    <a:cubicBezTo>
                      <a:pt x="14" y="31"/>
                      <a:pt x="15" y="33"/>
                      <a:pt x="14" y="34"/>
                    </a:cubicBezTo>
                    <a:cubicBezTo>
                      <a:pt x="15" y="34"/>
                      <a:pt x="15" y="34"/>
                      <a:pt x="15" y="34"/>
                    </a:cubicBezTo>
                    <a:cubicBezTo>
                      <a:pt x="15" y="34"/>
                      <a:pt x="15" y="32"/>
                      <a:pt x="15" y="32"/>
                    </a:cubicBezTo>
                    <a:cubicBezTo>
                      <a:pt x="16" y="32"/>
                      <a:pt x="16" y="32"/>
                      <a:pt x="17" y="32"/>
                    </a:cubicBezTo>
                    <a:cubicBezTo>
                      <a:pt x="15" y="31"/>
                      <a:pt x="16" y="30"/>
                      <a:pt x="16" y="29"/>
                    </a:cubicBezTo>
                    <a:cubicBezTo>
                      <a:pt x="17" y="29"/>
                      <a:pt x="17" y="29"/>
                      <a:pt x="17" y="30"/>
                    </a:cubicBezTo>
                    <a:cubicBezTo>
                      <a:pt x="18" y="30"/>
                      <a:pt x="15" y="28"/>
                      <a:pt x="17" y="27"/>
                    </a:cubicBezTo>
                    <a:cubicBezTo>
                      <a:pt x="17" y="28"/>
                      <a:pt x="17" y="28"/>
                      <a:pt x="17" y="28"/>
                    </a:cubicBezTo>
                    <a:cubicBezTo>
                      <a:pt x="17" y="27"/>
                      <a:pt x="18" y="26"/>
                      <a:pt x="18" y="27"/>
                    </a:cubicBezTo>
                    <a:cubicBezTo>
                      <a:pt x="18" y="27"/>
                      <a:pt x="18" y="27"/>
                      <a:pt x="18" y="27"/>
                    </a:cubicBezTo>
                    <a:cubicBezTo>
                      <a:pt x="19" y="26"/>
                      <a:pt x="21" y="23"/>
                      <a:pt x="20" y="22"/>
                    </a:cubicBezTo>
                    <a:cubicBezTo>
                      <a:pt x="20" y="22"/>
                      <a:pt x="21" y="23"/>
                      <a:pt x="22" y="23"/>
                    </a:cubicBezTo>
                    <a:cubicBezTo>
                      <a:pt x="22" y="23"/>
                      <a:pt x="21" y="22"/>
                      <a:pt x="21" y="20"/>
                    </a:cubicBezTo>
                    <a:cubicBezTo>
                      <a:pt x="20" y="19"/>
                      <a:pt x="20" y="17"/>
                      <a:pt x="20" y="17"/>
                    </a:cubicBezTo>
                    <a:cubicBezTo>
                      <a:pt x="20" y="18"/>
                      <a:pt x="23" y="20"/>
                      <a:pt x="23" y="21"/>
                    </a:cubicBezTo>
                    <a:cubicBezTo>
                      <a:pt x="23" y="21"/>
                      <a:pt x="24" y="21"/>
                      <a:pt x="24" y="20"/>
                    </a:cubicBezTo>
                    <a:cubicBezTo>
                      <a:pt x="24" y="20"/>
                      <a:pt x="22" y="19"/>
                      <a:pt x="23" y="19"/>
                    </a:cubicBezTo>
                    <a:cubicBezTo>
                      <a:pt x="24" y="19"/>
                      <a:pt x="24" y="19"/>
                      <a:pt x="25" y="19"/>
                    </a:cubicBezTo>
                    <a:cubicBezTo>
                      <a:pt x="25" y="19"/>
                      <a:pt x="24" y="17"/>
                      <a:pt x="24" y="17"/>
                    </a:cubicBezTo>
                    <a:cubicBezTo>
                      <a:pt x="24" y="17"/>
                      <a:pt x="26" y="18"/>
                      <a:pt x="26" y="19"/>
                    </a:cubicBezTo>
                    <a:cubicBezTo>
                      <a:pt x="26" y="19"/>
                      <a:pt x="26" y="18"/>
                      <a:pt x="26" y="17"/>
                    </a:cubicBezTo>
                    <a:cubicBezTo>
                      <a:pt x="26" y="17"/>
                      <a:pt x="26" y="16"/>
                      <a:pt x="26" y="16"/>
                    </a:cubicBezTo>
                    <a:cubicBezTo>
                      <a:pt x="25" y="17"/>
                      <a:pt x="27" y="17"/>
                      <a:pt x="27" y="18"/>
                    </a:cubicBezTo>
                    <a:cubicBezTo>
                      <a:pt x="27" y="17"/>
                      <a:pt x="28" y="17"/>
                      <a:pt x="29" y="16"/>
                    </a:cubicBezTo>
                    <a:cubicBezTo>
                      <a:pt x="28" y="16"/>
                      <a:pt x="28" y="16"/>
                      <a:pt x="28" y="16"/>
                    </a:cubicBezTo>
                    <a:cubicBezTo>
                      <a:pt x="29" y="16"/>
                      <a:pt x="27" y="13"/>
                      <a:pt x="29" y="12"/>
                    </a:cubicBezTo>
                    <a:cubicBezTo>
                      <a:pt x="29" y="13"/>
                      <a:pt x="30" y="15"/>
                      <a:pt x="31" y="14"/>
                    </a:cubicBezTo>
                    <a:cubicBezTo>
                      <a:pt x="31" y="13"/>
                      <a:pt x="30" y="9"/>
                      <a:pt x="31" y="7"/>
                    </a:cubicBezTo>
                    <a:cubicBezTo>
                      <a:pt x="32" y="8"/>
                      <a:pt x="32" y="8"/>
                      <a:pt x="32" y="8"/>
                    </a:cubicBezTo>
                    <a:cubicBezTo>
                      <a:pt x="33" y="7"/>
                      <a:pt x="33" y="7"/>
                      <a:pt x="33" y="7"/>
                    </a:cubicBezTo>
                    <a:cubicBezTo>
                      <a:pt x="33" y="8"/>
                      <a:pt x="32" y="12"/>
                      <a:pt x="32" y="14"/>
                    </a:cubicBezTo>
                    <a:cubicBezTo>
                      <a:pt x="33" y="14"/>
                      <a:pt x="32" y="15"/>
                      <a:pt x="33" y="14"/>
                    </a:cubicBezTo>
                    <a:cubicBezTo>
                      <a:pt x="34" y="15"/>
                      <a:pt x="33" y="15"/>
                      <a:pt x="33" y="15"/>
                    </a:cubicBezTo>
                    <a:cubicBezTo>
                      <a:pt x="33" y="15"/>
                      <a:pt x="35" y="15"/>
                      <a:pt x="35" y="15"/>
                    </a:cubicBezTo>
                    <a:cubicBezTo>
                      <a:pt x="34" y="14"/>
                      <a:pt x="36" y="13"/>
                      <a:pt x="36" y="12"/>
                    </a:cubicBezTo>
                    <a:cubicBezTo>
                      <a:pt x="36" y="12"/>
                      <a:pt x="34" y="14"/>
                      <a:pt x="34" y="14"/>
                    </a:cubicBezTo>
                    <a:cubicBezTo>
                      <a:pt x="33" y="13"/>
                      <a:pt x="34" y="10"/>
                      <a:pt x="35" y="10"/>
                    </a:cubicBezTo>
                    <a:cubicBezTo>
                      <a:pt x="36" y="10"/>
                      <a:pt x="36" y="12"/>
                      <a:pt x="36" y="13"/>
                    </a:cubicBezTo>
                    <a:cubicBezTo>
                      <a:pt x="36" y="12"/>
                      <a:pt x="37" y="11"/>
                      <a:pt x="37" y="11"/>
                    </a:cubicBezTo>
                    <a:cubicBezTo>
                      <a:pt x="37" y="12"/>
                      <a:pt x="37" y="12"/>
                      <a:pt x="37" y="12"/>
                    </a:cubicBezTo>
                    <a:cubicBezTo>
                      <a:pt x="38" y="13"/>
                      <a:pt x="38" y="10"/>
                      <a:pt x="39" y="11"/>
                    </a:cubicBezTo>
                    <a:cubicBezTo>
                      <a:pt x="40" y="11"/>
                      <a:pt x="41" y="13"/>
                      <a:pt x="40" y="12"/>
                    </a:cubicBezTo>
                    <a:cubicBezTo>
                      <a:pt x="40" y="11"/>
                      <a:pt x="39" y="6"/>
                      <a:pt x="39" y="5"/>
                    </a:cubicBezTo>
                    <a:cubicBezTo>
                      <a:pt x="39" y="5"/>
                      <a:pt x="41" y="6"/>
                      <a:pt x="42" y="7"/>
                    </a:cubicBezTo>
                    <a:cubicBezTo>
                      <a:pt x="43" y="8"/>
                      <a:pt x="41" y="10"/>
                      <a:pt x="42" y="10"/>
                    </a:cubicBezTo>
                    <a:cubicBezTo>
                      <a:pt x="42" y="10"/>
                      <a:pt x="42" y="10"/>
                      <a:pt x="42" y="10"/>
                    </a:cubicBezTo>
                    <a:cubicBezTo>
                      <a:pt x="43" y="10"/>
                      <a:pt x="42" y="11"/>
                      <a:pt x="43" y="10"/>
                    </a:cubicBezTo>
                    <a:cubicBezTo>
                      <a:pt x="43" y="9"/>
                      <a:pt x="45" y="11"/>
                      <a:pt x="43" y="9"/>
                    </a:cubicBezTo>
                    <a:cubicBezTo>
                      <a:pt x="44" y="9"/>
                      <a:pt x="44" y="10"/>
                      <a:pt x="45" y="10"/>
                    </a:cubicBezTo>
                    <a:cubicBezTo>
                      <a:pt x="45" y="9"/>
                      <a:pt x="46" y="7"/>
                      <a:pt x="47" y="7"/>
                    </a:cubicBezTo>
                    <a:cubicBezTo>
                      <a:pt x="47" y="7"/>
                      <a:pt x="47" y="7"/>
                      <a:pt x="47" y="8"/>
                    </a:cubicBezTo>
                    <a:cubicBezTo>
                      <a:pt x="49" y="8"/>
                      <a:pt x="50" y="9"/>
                      <a:pt x="52" y="9"/>
                    </a:cubicBezTo>
                    <a:cubicBezTo>
                      <a:pt x="52" y="10"/>
                      <a:pt x="52" y="10"/>
                      <a:pt x="52" y="11"/>
                    </a:cubicBezTo>
                    <a:cubicBezTo>
                      <a:pt x="52" y="11"/>
                      <a:pt x="53" y="10"/>
                      <a:pt x="53" y="10"/>
                    </a:cubicBezTo>
                    <a:cubicBezTo>
                      <a:pt x="53" y="12"/>
                      <a:pt x="52" y="10"/>
                      <a:pt x="52" y="12"/>
                    </a:cubicBezTo>
                    <a:cubicBezTo>
                      <a:pt x="52" y="11"/>
                      <a:pt x="54" y="11"/>
                      <a:pt x="55" y="11"/>
                    </a:cubicBezTo>
                    <a:cubicBezTo>
                      <a:pt x="55" y="10"/>
                      <a:pt x="53" y="10"/>
                      <a:pt x="52" y="10"/>
                    </a:cubicBezTo>
                    <a:cubicBezTo>
                      <a:pt x="53" y="9"/>
                      <a:pt x="55" y="8"/>
                      <a:pt x="57" y="8"/>
                    </a:cubicBezTo>
                    <a:cubicBezTo>
                      <a:pt x="58" y="9"/>
                      <a:pt x="57" y="9"/>
                      <a:pt x="57" y="9"/>
                    </a:cubicBezTo>
                    <a:cubicBezTo>
                      <a:pt x="60" y="11"/>
                      <a:pt x="61" y="9"/>
                      <a:pt x="62" y="11"/>
                    </a:cubicBezTo>
                    <a:cubicBezTo>
                      <a:pt x="62" y="12"/>
                      <a:pt x="61" y="13"/>
                      <a:pt x="61" y="13"/>
                    </a:cubicBezTo>
                    <a:cubicBezTo>
                      <a:pt x="60" y="13"/>
                      <a:pt x="60" y="12"/>
                      <a:pt x="59" y="11"/>
                    </a:cubicBezTo>
                    <a:cubicBezTo>
                      <a:pt x="59" y="12"/>
                      <a:pt x="59" y="12"/>
                      <a:pt x="59" y="12"/>
                    </a:cubicBezTo>
                    <a:cubicBezTo>
                      <a:pt x="59" y="12"/>
                      <a:pt x="58" y="12"/>
                      <a:pt x="58" y="11"/>
                    </a:cubicBezTo>
                    <a:cubicBezTo>
                      <a:pt x="58" y="12"/>
                      <a:pt x="59" y="13"/>
                      <a:pt x="60" y="14"/>
                    </a:cubicBezTo>
                    <a:cubicBezTo>
                      <a:pt x="61" y="14"/>
                      <a:pt x="62" y="16"/>
                      <a:pt x="62" y="17"/>
                    </a:cubicBezTo>
                    <a:cubicBezTo>
                      <a:pt x="63" y="17"/>
                      <a:pt x="64" y="17"/>
                      <a:pt x="64" y="16"/>
                    </a:cubicBezTo>
                    <a:cubicBezTo>
                      <a:pt x="63" y="16"/>
                      <a:pt x="63" y="16"/>
                      <a:pt x="63" y="16"/>
                    </a:cubicBezTo>
                    <a:cubicBezTo>
                      <a:pt x="63" y="15"/>
                      <a:pt x="65" y="16"/>
                      <a:pt x="65" y="15"/>
                    </a:cubicBezTo>
                    <a:cubicBezTo>
                      <a:pt x="66" y="16"/>
                      <a:pt x="67" y="16"/>
                      <a:pt x="67" y="17"/>
                    </a:cubicBezTo>
                    <a:cubicBezTo>
                      <a:pt x="67" y="18"/>
                      <a:pt x="67" y="18"/>
                      <a:pt x="67" y="18"/>
                    </a:cubicBezTo>
                    <a:cubicBezTo>
                      <a:pt x="67" y="18"/>
                      <a:pt x="67" y="17"/>
                      <a:pt x="66" y="17"/>
                    </a:cubicBezTo>
                    <a:cubicBezTo>
                      <a:pt x="67" y="17"/>
                      <a:pt x="66" y="20"/>
                      <a:pt x="68" y="19"/>
                    </a:cubicBezTo>
                    <a:cubicBezTo>
                      <a:pt x="68" y="18"/>
                      <a:pt x="68" y="18"/>
                      <a:pt x="68" y="18"/>
                    </a:cubicBezTo>
                    <a:cubicBezTo>
                      <a:pt x="69" y="18"/>
                      <a:pt x="70" y="19"/>
                      <a:pt x="71" y="20"/>
                    </a:cubicBezTo>
                    <a:cubicBezTo>
                      <a:pt x="72" y="19"/>
                      <a:pt x="71" y="20"/>
                      <a:pt x="71" y="19"/>
                    </a:cubicBezTo>
                    <a:cubicBezTo>
                      <a:pt x="70" y="20"/>
                      <a:pt x="70" y="16"/>
                      <a:pt x="69" y="18"/>
                    </a:cubicBezTo>
                    <a:cubicBezTo>
                      <a:pt x="70" y="16"/>
                      <a:pt x="68" y="16"/>
                      <a:pt x="69" y="14"/>
                    </a:cubicBezTo>
                    <a:cubicBezTo>
                      <a:pt x="68" y="15"/>
                      <a:pt x="68" y="15"/>
                      <a:pt x="68" y="14"/>
                    </a:cubicBezTo>
                    <a:cubicBezTo>
                      <a:pt x="68" y="14"/>
                      <a:pt x="68" y="14"/>
                      <a:pt x="67" y="14"/>
                    </a:cubicBezTo>
                    <a:cubicBezTo>
                      <a:pt x="67" y="14"/>
                      <a:pt x="67" y="14"/>
                      <a:pt x="67" y="14"/>
                    </a:cubicBezTo>
                    <a:cubicBezTo>
                      <a:pt x="67" y="14"/>
                      <a:pt x="67" y="14"/>
                      <a:pt x="67" y="14"/>
                    </a:cubicBezTo>
                    <a:cubicBezTo>
                      <a:pt x="67" y="14"/>
                      <a:pt x="67" y="14"/>
                      <a:pt x="67" y="14"/>
                    </a:cubicBezTo>
                    <a:cubicBezTo>
                      <a:pt x="67" y="14"/>
                      <a:pt x="67" y="15"/>
                      <a:pt x="67" y="15"/>
                    </a:cubicBezTo>
                    <a:cubicBezTo>
                      <a:pt x="66" y="15"/>
                      <a:pt x="65" y="14"/>
                      <a:pt x="65" y="14"/>
                    </a:cubicBezTo>
                    <a:cubicBezTo>
                      <a:pt x="64" y="13"/>
                      <a:pt x="65" y="14"/>
                      <a:pt x="65" y="13"/>
                    </a:cubicBezTo>
                    <a:cubicBezTo>
                      <a:pt x="64" y="13"/>
                      <a:pt x="64" y="13"/>
                      <a:pt x="64" y="13"/>
                    </a:cubicBezTo>
                    <a:cubicBezTo>
                      <a:pt x="65" y="12"/>
                      <a:pt x="64" y="11"/>
                      <a:pt x="65" y="12"/>
                    </a:cubicBezTo>
                    <a:cubicBezTo>
                      <a:pt x="64" y="10"/>
                      <a:pt x="64" y="10"/>
                      <a:pt x="64" y="10"/>
                    </a:cubicBezTo>
                    <a:cubicBezTo>
                      <a:pt x="64" y="10"/>
                      <a:pt x="63" y="9"/>
                      <a:pt x="62" y="9"/>
                    </a:cubicBezTo>
                    <a:cubicBezTo>
                      <a:pt x="62" y="8"/>
                      <a:pt x="61" y="8"/>
                      <a:pt x="61" y="8"/>
                    </a:cubicBezTo>
                    <a:cubicBezTo>
                      <a:pt x="61" y="8"/>
                      <a:pt x="61" y="8"/>
                      <a:pt x="60" y="8"/>
                    </a:cubicBezTo>
                    <a:cubicBezTo>
                      <a:pt x="60" y="7"/>
                      <a:pt x="59" y="7"/>
                      <a:pt x="59" y="7"/>
                    </a:cubicBezTo>
                    <a:cubicBezTo>
                      <a:pt x="59" y="7"/>
                      <a:pt x="59" y="7"/>
                      <a:pt x="59" y="7"/>
                    </a:cubicBezTo>
                    <a:cubicBezTo>
                      <a:pt x="58" y="6"/>
                      <a:pt x="55" y="6"/>
                      <a:pt x="53" y="4"/>
                    </a:cubicBezTo>
                    <a:cubicBezTo>
                      <a:pt x="52" y="4"/>
                      <a:pt x="52" y="4"/>
                      <a:pt x="51" y="3"/>
                    </a:cubicBezTo>
                    <a:cubicBezTo>
                      <a:pt x="50" y="3"/>
                      <a:pt x="50" y="3"/>
                      <a:pt x="50" y="3"/>
                    </a:cubicBezTo>
                    <a:cubicBezTo>
                      <a:pt x="49" y="3"/>
                      <a:pt x="48" y="2"/>
                      <a:pt x="47" y="2"/>
                    </a:cubicBezTo>
                    <a:cubicBezTo>
                      <a:pt x="46" y="0"/>
                      <a:pt x="42" y="2"/>
                      <a:pt x="41" y="1"/>
                    </a:cubicBezTo>
                    <a:cubicBezTo>
                      <a:pt x="41" y="2"/>
                      <a:pt x="41" y="2"/>
                      <a:pt x="41" y="2"/>
                    </a:cubicBezTo>
                    <a:cubicBezTo>
                      <a:pt x="40" y="2"/>
                      <a:pt x="39" y="3"/>
                      <a:pt x="37" y="4"/>
                    </a:cubicBezTo>
                    <a:cubicBezTo>
                      <a:pt x="38" y="4"/>
                      <a:pt x="38" y="4"/>
                      <a:pt x="38" y="4"/>
                    </a:cubicBezTo>
                    <a:cubicBezTo>
                      <a:pt x="37" y="5"/>
                      <a:pt x="34" y="4"/>
                      <a:pt x="33" y="5"/>
                    </a:cubicBezTo>
                    <a:cubicBezTo>
                      <a:pt x="33" y="5"/>
                      <a:pt x="33" y="5"/>
                      <a:pt x="34" y="5"/>
                    </a:cubicBezTo>
                    <a:cubicBezTo>
                      <a:pt x="32" y="4"/>
                      <a:pt x="31" y="5"/>
                      <a:pt x="30" y="6"/>
                    </a:cubicBezTo>
                    <a:cubicBezTo>
                      <a:pt x="30" y="7"/>
                      <a:pt x="29" y="8"/>
                      <a:pt x="28" y="8"/>
                    </a:cubicBezTo>
                    <a:cubicBezTo>
                      <a:pt x="27" y="8"/>
                      <a:pt x="27" y="8"/>
                      <a:pt x="27" y="8"/>
                    </a:cubicBezTo>
                    <a:cubicBezTo>
                      <a:pt x="27" y="8"/>
                      <a:pt x="27" y="8"/>
                      <a:pt x="27" y="8"/>
                    </a:cubicBezTo>
                    <a:cubicBezTo>
                      <a:pt x="27" y="8"/>
                      <a:pt x="27" y="8"/>
                      <a:pt x="27" y="8"/>
                    </a:cubicBezTo>
                    <a:cubicBezTo>
                      <a:pt x="26" y="8"/>
                      <a:pt x="26" y="8"/>
                      <a:pt x="26" y="8"/>
                    </a:cubicBezTo>
                    <a:cubicBezTo>
                      <a:pt x="26" y="8"/>
                      <a:pt x="26" y="8"/>
                      <a:pt x="26" y="8"/>
                    </a:cubicBezTo>
                    <a:cubicBezTo>
                      <a:pt x="26" y="9"/>
                      <a:pt x="26" y="9"/>
                      <a:pt x="25" y="9"/>
                    </a:cubicBezTo>
                    <a:cubicBezTo>
                      <a:pt x="25" y="9"/>
                      <a:pt x="25" y="9"/>
                      <a:pt x="25" y="9"/>
                    </a:cubicBezTo>
                    <a:cubicBezTo>
                      <a:pt x="25" y="9"/>
                      <a:pt x="25" y="9"/>
                      <a:pt x="25" y="9"/>
                    </a:cubicBezTo>
                    <a:cubicBezTo>
                      <a:pt x="24" y="9"/>
                      <a:pt x="24" y="10"/>
                      <a:pt x="25" y="10"/>
                    </a:cubicBezTo>
                    <a:cubicBezTo>
                      <a:pt x="25" y="10"/>
                      <a:pt x="25" y="11"/>
                      <a:pt x="25" y="11"/>
                    </a:cubicBezTo>
                    <a:cubicBezTo>
                      <a:pt x="24" y="10"/>
                      <a:pt x="24" y="12"/>
                      <a:pt x="23" y="11"/>
                    </a:cubicBezTo>
                    <a:cubicBezTo>
                      <a:pt x="23" y="12"/>
                      <a:pt x="21" y="13"/>
                      <a:pt x="22" y="15"/>
                    </a:cubicBezTo>
                    <a:cubicBezTo>
                      <a:pt x="21" y="15"/>
                      <a:pt x="21" y="15"/>
                      <a:pt x="22" y="15"/>
                    </a:cubicBezTo>
                    <a:cubicBezTo>
                      <a:pt x="21" y="15"/>
                      <a:pt x="20" y="15"/>
                      <a:pt x="20" y="16"/>
                    </a:cubicBezTo>
                    <a:cubicBezTo>
                      <a:pt x="19" y="15"/>
                      <a:pt x="19" y="15"/>
                      <a:pt x="19" y="15"/>
                    </a:cubicBezTo>
                    <a:cubicBezTo>
                      <a:pt x="20" y="17"/>
                      <a:pt x="20" y="17"/>
                      <a:pt x="20" y="17"/>
                    </a:cubicBezTo>
                    <a:cubicBezTo>
                      <a:pt x="19" y="17"/>
                      <a:pt x="18" y="17"/>
                      <a:pt x="18" y="16"/>
                    </a:cubicBezTo>
                    <a:cubicBezTo>
                      <a:pt x="18" y="18"/>
                      <a:pt x="17" y="18"/>
                      <a:pt x="17" y="20"/>
                    </a:cubicBezTo>
                    <a:cubicBezTo>
                      <a:pt x="17" y="19"/>
                      <a:pt x="17" y="19"/>
                      <a:pt x="17" y="19"/>
                    </a:cubicBezTo>
                    <a:cubicBezTo>
                      <a:pt x="16" y="20"/>
                      <a:pt x="17" y="21"/>
                      <a:pt x="16" y="21"/>
                    </a:cubicBezTo>
                    <a:cubicBezTo>
                      <a:pt x="14" y="21"/>
                      <a:pt x="12" y="26"/>
                      <a:pt x="10" y="28"/>
                    </a:cubicBezTo>
                    <a:cubicBezTo>
                      <a:pt x="12" y="29"/>
                      <a:pt x="8" y="29"/>
                      <a:pt x="9" y="30"/>
                    </a:cubicBezTo>
                    <a:cubicBezTo>
                      <a:pt x="9" y="30"/>
                      <a:pt x="8" y="30"/>
                      <a:pt x="8" y="30"/>
                    </a:cubicBezTo>
                    <a:cubicBezTo>
                      <a:pt x="8" y="31"/>
                      <a:pt x="6" y="32"/>
                      <a:pt x="7" y="33"/>
                    </a:cubicBezTo>
                    <a:cubicBezTo>
                      <a:pt x="7" y="33"/>
                      <a:pt x="7" y="33"/>
                      <a:pt x="6" y="33"/>
                    </a:cubicBezTo>
                    <a:cubicBezTo>
                      <a:pt x="6" y="33"/>
                      <a:pt x="7" y="33"/>
                      <a:pt x="6" y="33"/>
                    </a:cubicBezTo>
                    <a:cubicBezTo>
                      <a:pt x="6" y="33"/>
                      <a:pt x="6" y="33"/>
                      <a:pt x="6" y="33"/>
                    </a:cubicBezTo>
                    <a:cubicBezTo>
                      <a:pt x="5" y="34"/>
                      <a:pt x="7" y="35"/>
                      <a:pt x="8" y="36"/>
                    </a:cubicBezTo>
                    <a:cubicBezTo>
                      <a:pt x="7" y="36"/>
                      <a:pt x="7" y="37"/>
                      <a:pt x="8" y="38"/>
                    </a:cubicBezTo>
                    <a:cubicBezTo>
                      <a:pt x="7" y="38"/>
                      <a:pt x="7" y="38"/>
                      <a:pt x="7" y="37"/>
                    </a:cubicBezTo>
                    <a:cubicBezTo>
                      <a:pt x="6" y="38"/>
                      <a:pt x="5" y="40"/>
                      <a:pt x="6" y="41"/>
                    </a:cubicBezTo>
                    <a:cubicBezTo>
                      <a:pt x="6" y="41"/>
                      <a:pt x="6" y="41"/>
                      <a:pt x="6" y="42"/>
                    </a:cubicBezTo>
                    <a:cubicBezTo>
                      <a:pt x="6" y="43"/>
                      <a:pt x="5" y="43"/>
                      <a:pt x="5" y="44"/>
                    </a:cubicBezTo>
                    <a:cubicBezTo>
                      <a:pt x="5" y="44"/>
                      <a:pt x="5" y="44"/>
                      <a:pt x="5" y="44"/>
                    </a:cubicBezTo>
                    <a:cubicBezTo>
                      <a:pt x="7" y="45"/>
                      <a:pt x="6" y="45"/>
                      <a:pt x="6" y="46"/>
                    </a:cubicBezTo>
                    <a:cubicBezTo>
                      <a:pt x="5" y="46"/>
                      <a:pt x="5" y="46"/>
                      <a:pt x="5" y="46"/>
                    </a:cubicBezTo>
                    <a:cubicBezTo>
                      <a:pt x="4" y="48"/>
                      <a:pt x="6" y="47"/>
                      <a:pt x="4" y="49"/>
                    </a:cubicBezTo>
                    <a:cubicBezTo>
                      <a:pt x="5" y="49"/>
                      <a:pt x="5" y="49"/>
                      <a:pt x="5" y="49"/>
                    </a:cubicBezTo>
                    <a:cubicBezTo>
                      <a:pt x="7" y="50"/>
                      <a:pt x="4" y="51"/>
                      <a:pt x="4" y="53"/>
                    </a:cubicBezTo>
                    <a:cubicBezTo>
                      <a:pt x="5" y="52"/>
                      <a:pt x="5" y="52"/>
                      <a:pt x="5" y="52"/>
                    </a:cubicBezTo>
                    <a:cubicBezTo>
                      <a:pt x="6" y="53"/>
                      <a:pt x="2" y="54"/>
                      <a:pt x="2" y="55"/>
                    </a:cubicBezTo>
                    <a:cubicBezTo>
                      <a:pt x="2" y="55"/>
                      <a:pt x="2" y="55"/>
                      <a:pt x="2" y="54"/>
                    </a:cubicBezTo>
                    <a:cubicBezTo>
                      <a:pt x="0" y="56"/>
                      <a:pt x="3" y="55"/>
                      <a:pt x="3" y="56"/>
                    </a:cubicBezTo>
                    <a:cubicBezTo>
                      <a:pt x="2" y="57"/>
                      <a:pt x="1" y="56"/>
                      <a:pt x="1" y="57"/>
                    </a:cubicBezTo>
                    <a:cubicBezTo>
                      <a:pt x="1" y="57"/>
                      <a:pt x="3" y="60"/>
                      <a:pt x="2" y="61"/>
                    </a:cubicBezTo>
                    <a:cubicBezTo>
                      <a:pt x="3" y="61"/>
                      <a:pt x="3" y="61"/>
                      <a:pt x="4" y="61"/>
                    </a:cubicBezTo>
                    <a:cubicBezTo>
                      <a:pt x="4" y="62"/>
                      <a:pt x="2" y="64"/>
                      <a:pt x="4" y="65"/>
                    </a:cubicBezTo>
                    <a:cubicBezTo>
                      <a:pt x="3" y="65"/>
                      <a:pt x="3" y="65"/>
                      <a:pt x="3" y="65"/>
                    </a:cubicBezTo>
                    <a:cubicBezTo>
                      <a:pt x="4" y="66"/>
                      <a:pt x="4" y="68"/>
                      <a:pt x="5" y="68"/>
                    </a:cubicBezTo>
                    <a:cubicBezTo>
                      <a:pt x="4" y="69"/>
                      <a:pt x="4" y="70"/>
                      <a:pt x="5" y="71"/>
                    </a:cubicBezTo>
                    <a:cubicBezTo>
                      <a:pt x="6" y="72"/>
                      <a:pt x="7" y="73"/>
                      <a:pt x="5" y="74"/>
                    </a:cubicBezTo>
                    <a:cubicBezTo>
                      <a:pt x="5" y="74"/>
                      <a:pt x="5" y="74"/>
                      <a:pt x="6" y="75"/>
                    </a:cubicBezTo>
                    <a:cubicBezTo>
                      <a:pt x="6" y="75"/>
                      <a:pt x="6" y="76"/>
                      <a:pt x="6" y="76"/>
                    </a:cubicBezTo>
                    <a:cubicBezTo>
                      <a:pt x="6" y="76"/>
                      <a:pt x="6" y="76"/>
                      <a:pt x="6" y="76"/>
                    </a:cubicBezTo>
                    <a:cubicBezTo>
                      <a:pt x="6" y="78"/>
                      <a:pt x="7" y="78"/>
                      <a:pt x="8" y="78"/>
                    </a:cubicBezTo>
                    <a:cubicBezTo>
                      <a:pt x="8" y="78"/>
                      <a:pt x="8" y="78"/>
                      <a:pt x="7" y="78"/>
                    </a:cubicBezTo>
                    <a:cubicBezTo>
                      <a:pt x="8" y="81"/>
                      <a:pt x="8" y="81"/>
                      <a:pt x="10" y="82"/>
                    </a:cubicBezTo>
                    <a:cubicBezTo>
                      <a:pt x="10" y="83"/>
                      <a:pt x="10" y="83"/>
                      <a:pt x="10" y="83"/>
                    </a:cubicBezTo>
                    <a:cubicBezTo>
                      <a:pt x="10" y="83"/>
                      <a:pt x="10" y="87"/>
                      <a:pt x="12" y="88"/>
                    </a:cubicBezTo>
                    <a:cubicBezTo>
                      <a:pt x="12" y="88"/>
                      <a:pt x="12" y="88"/>
                      <a:pt x="12" y="88"/>
                    </a:cubicBezTo>
                    <a:cubicBezTo>
                      <a:pt x="13" y="89"/>
                      <a:pt x="14" y="90"/>
                      <a:pt x="15" y="91"/>
                    </a:cubicBezTo>
                    <a:cubicBezTo>
                      <a:pt x="15" y="93"/>
                      <a:pt x="16" y="94"/>
                      <a:pt x="18" y="93"/>
                    </a:cubicBezTo>
                    <a:cubicBezTo>
                      <a:pt x="20" y="93"/>
                      <a:pt x="20" y="93"/>
                      <a:pt x="20" y="93"/>
                    </a:cubicBezTo>
                    <a:cubicBezTo>
                      <a:pt x="18" y="92"/>
                      <a:pt x="21" y="92"/>
                      <a:pt x="20" y="91"/>
                    </a:cubicBezTo>
                    <a:cubicBezTo>
                      <a:pt x="21" y="92"/>
                      <a:pt x="22" y="93"/>
                      <a:pt x="21" y="93"/>
                    </a:cubicBezTo>
                    <a:cubicBezTo>
                      <a:pt x="21" y="93"/>
                      <a:pt x="21" y="93"/>
                      <a:pt x="21" y="93"/>
                    </a:cubicBezTo>
                    <a:cubicBezTo>
                      <a:pt x="19" y="94"/>
                      <a:pt x="23" y="95"/>
                      <a:pt x="22" y="96"/>
                    </a:cubicBezTo>
                    <a:cubicBezTo>
                      <a:pt x="26" y="98"/>
                      <a:pt x="30" y="100"/>
                      <a:pt x="35" y="100"/>
                    </a:cubicBezTo>
                    <a:cubicBezTo>
                      <a:pt x="34" y="99"/>
                      <a:pt x="34" y="99"/>
                      <a:pt x="34" y="99"/>
                    </a:cubicBezTo>
                    <a:cubicBezTo>
                      <a:pt x="36" y="99"/>
                      <a:pt x="36" y="99"/>
                      <a:pt x="36" y="99"/>
                    </a:cubicBezTo>
                    <a:cubicBezTo>
                      <a:pt x="36" y="99"/>
                      <a:pt x="36" y="100"/>
                      <a:pt x="35" y="100"/>
                    </a:cubicBezTo>
                    <a:cubicBezTo>
                      <a:pt x="36" y="101"/>
                      <a:pt x="37" y="99"/>
                      <a:pt x="37" y="99"/>
                    </a:cubicBezTo>
                    <a:cubicBezTo>
                      <a:pt x="39" y="99"/>
                      <a:pt x="36" y="100"/>
                      <a:pt x="37" y="100"/>
                    </a:cubicBezTo>
                    <a:cubicBezTo>
                      <a:pt x="37" y="100"/>
                      <a:pt x="38" y="100"/>
                      <a:pt x="38" y="100"/>
                    </a:cubicBezTo>
                    <a:cubicBezTo>
                      <a:pt x="38" y="100"/>
                      <a:pt x="38" y="100"/>
                      <a:pt x="38" y="100"/>
                    </a:cubicBezTo>
                    <a:cubicBezTo>
                      <a:pt x="38" y="100"/>
                      <a:pt x="38" y="99"/>
                      <a:pt x="40" y="99"/>
                    </a:cubicBezTo>
                    <a:cubicBezTo>
                      <a:pt x="40" y="99"/>
                      <a:pt x="40" y="100"/>
                      <a:pt x="40" y="100"/>
                    </a:cubicBezTo>
                    <a:cubicBezTo>
                      <a:pt x="41" y="100"/>
                      <a:pt x="41" y="100"/>
                      <a:pt x="41" y="100"/>
                    </a:cubicBezTo>
                    <a:cubicBezTo>
                      <a:pt x="41" y="100"/>
                      <a:pt x="43" y="99"/>
                      <a:pt x="43" y="99"/>
                    </a:cubicBezTo>
                    <a:cubicBezTo>
                      <a:pt x="42" y="98"/>
                      <a:pt x="42" y="98"/>
                      <a:pt x="42" y="98"/>
                    </a:cubicBezTo>
                    <a:cubicBezTo>
                      <a:pt x="43" y="98"/>
                      <a:pt x="44" y="98"/>
                      <a:pt x="43" y="97"/>
                    </a:cubicBezTo>
                    <a:cubicBezTo>
                      <a:pt x="44" y="99"/>
                      <a:pt x="49" y="95"/>
                      <a:pt x="50" y="95"/>
                    </a:cubicBezTo>
                    <a:cubicBezTo>
                      <a:pt x="51" y="94"/>
                      <a:pt x="52" y="94"/>
                      <a:pt x="53" y="93"/>
                    </a:cubicBezTo>
                    <a:cubicBezTo>
                      <a:pt x="52" y="93"/>
                      <a:pt x="52" y="92"/>
                      <a:pt x="53" y="92"/>
                    </a:cubicBezTo>
                    <a:cubicBezTo>
                      <a:pt x="54" y="94"/>
                      <a:pt x="55" y="91"/>
                      <a:pt x="57" y="92"/>
                    </a:cubicBezTo>
                    <a:cubicBezTo>
                      <a:pt x="55" y="92"/>
                      <a:pt x="59" y="90"/>
                      <a:pt x="57" y="89"/>
                    </a:cubicBezTo>
                    <a:cubicBezTo>
                      <a:pt x="58" y="89"/>
                      <a:pt x="58" y="90"/>
                      <a:pt x="59" y="90"/>
                    </a:cubicBezTo>
                    <a:cubicBezTo>
                      <a:pt x="59" y="89"/>
                      <a:pt x="60" y="88"/>
                      <a:pt x="61" y="87"/>
                    </a:cubicBezTo>
                    <a:cubicBezTo>
                      <a:pt x="62" y="86"/>
                      <a:pt x="64" y="85"/>
                      <a:pt x="64" y="84"/>
                    </a:cubicBezTo>
                    <a:cubicBezTo>
                      <a:pt x="64" y="84"/>
                      <a:pt x="64" y="84"/>
                      <a:pt x="64" y="83"/>
                    </a:cubicBezTo>
                    <a:cubicBezTo>
                      <a:pt x="66" y="83"/>
                      <a:pt x="66" y="83"/>
                      <a:pt x="66" y="83"/>
                    </a:cubicBezTo>
                    <a:cubicBezTo>
                      <a:pt x="66" y="82"/>
                      <a:pt x="64" y="81"/>
                      <a:pt x="66" y="81"/>
                    </a:cubicBezTo>
                    <a:cubicBezTo>
                      <a:pt x="66" y="81"/>
                      <a:pt x="65" y="81"/>
                      <a:pt x="65" y="81"/>
                    </a:cubicBezTo>
                    <a:cubicBezTo>
                      <a:pt x="68" y="79"/>
                      <a:pt x="69" y="76"/>
                      <a:pt x="70" y="73"/>
                    </a:cubicBezTo>
                    <a:cubicBezTo>
                      <a:pt x="71" y="71"/>
                      <a:pt x="72" y="68"/>
                      <a:pt x="74" y="66"/>
                    </a:cubicBezTo>
                    <a:cubicBezTo>
                      <a:pt x="73" y="66"/>
                      <a:pt x="74" y="66"/>
                      <a:pt x="74" y="65"/>
                    </a:cubicBezTo>
                    <a:cubicBezTo>
                      <a:pt x="73" y="65"/>
                      <a:pt x="73" y="65"/>
                      <a:pt x="73" y="65"/>
                    </a:cubicBezTo>
                    <a:cubicBezTo>
                      <a:pt x="73" y="65"/>
                      <a:pt x="73" y="64"/>
                      <a:pt x="73" y="64"/>
                    </a:cubicBezTo>
                    <a:cubicBezTo>
                      <a:pt x="74" y="63"/>
                      <a:pt x="74" y="63"/>
                      <a:pt x="74" y="63"/>
                    </a:cubicBezTo>
                    <a:cubicBezTo>
                      <a:pt x="73" y="62"/>
                      <a:pt x="75" y="60"/>
                      <a:pt x="74" y="60"/>
                    </a:cubicBezTo>
                    <a:cubicBezTo>
                      <a:pt x="74" y="61"/>
                      <a:pt x="74" y="61"/>
                      <a:pt x="74" y="61"/>
                    </a:cubicBezTo>
                    <a:cubicBezTo>
                      <a:pt x="73" y="59"/>
                      <a:pt x="71" y="61"/>
                      <a:pt x="69" y="61"/>
                    </a:cubicBezTo>
                    <a:cubicBezTo>
                      <a:pt x="70" y="62"/>
                      <a:pt x="66" y="63"/>
                      <a:pt x="68" y="65"/>
                    </a:cubicBezTo>
                    <a:cubicBezTo>
                      <a:pt x="67" y="65"/>
                      <a:pt x="67" y="64"/>
                      <a:pt x="67" y="64"/>
                    </a:cubicBezTo>
                    <a:cubicBezTo>
                      <a:pt x="67" y="65"/>
                      <a:pt x="67" y="66"/>
                      <a:pt x="67" y="66"/>
                    </a:cubicBezTo>
                    <a:cubicBezTo>
                      <a:pt x="66" y="66"/>
                      <a:pt x="66" y="66"/>
                      <a:pt x="66" y="66"/>
                    </a:cubicBezTo>
                    <a:cubicBezTo>
                      <a:pt x="66" y="69"/>
                      <a:pt x="65" y="70"/>
                      <a:pt x="63" y="72"/>
                    </a:cubicBezTo>
                    <a:cubicBezTo>
                      <a:pt x="64" y="72"/>
                      <a:pt x="64" y="72"/>
                      <a:pt x="64" y="72"/>
                    </a:cubicBezTo>
                    <a:cubicBezTo>
                      <a:pt x="63" y="73"/>
                      <a:pt x="63" y="73"/>
                      <a:pt x="63" y="73"/>
                    </a:cubicBezTo>
                    <a:cubicBezTo>
                      <a:pt x="63" y="74"/>
                      <a:pt x="63" y="71"/>
                      <a:pt x="64" y="72"/>
                    </a:cubicBezTo>
                    <a:cubicBezTo>
                      <a:pt x="63" y="72"/>
                      <a:pt x="62" y="76"/>
                      <a:pt x="60" y="76"/>
                    </a:cubicBezTo>
                    <a:cubicBezTo>
                      <a:pt x="60" y="77"/>
                      <a:pt x="61" y="76"/>
                      <a:pt x="61" y="77"/>
                    </a:cubicBezTo>
                    <a:cubicBezTo>
                      <a:pt x="60" y="77"/>
                      <a:pt x="60" y="77"/>
                      <a:pt x="60" y="77"/>
                    </a:cubicBezTo>
                    <a:cubicBezTo>
                      <a:pt x="60" y="77"/>
                      <a:pt x="60" y="77"/>
                      <a:pt x="60" y="77"/>
                    </a:cubicBezTo>
                    <a:cubicBezTo>
                      <a:pt x="60" y="78"/>
                      <a:pt x="59" y="78"/>
                      <a:pt x="59" y="77"/>
                    </a:cubicBezTo>
                    <a:cubicBezTo>
                      <a:pt x="59" y="77"/>
                      <a:pt x="59" y="77"/>
                      <a:pt x="59" y="77"/>
                    </a:cubicBezTo>
                    <a:cubicBezTo>
                      <a:pt x="58" y="77"/>
                      <a:pt x="58" y="79"/>
                      <a:pt x="58" y="79"/>
                    </a:cubicBezTo>
                    <a:cubicBezTo>
                      <a:pt x="58" y="78"/>
                      <a:pt x="58" y="78"/>
                      <a:pt x="58" y="78"/>
                    </a:cubicBezTo>
                    <a:cubicBezTo>
                      <a:pt x="57" y="81"/>
                      <a:pt x="55" y="83"/>
                      <a:pt x="54" y="85"/>
                    </a:cubicBezTo>
                    <a:cubicBezTo>
                      <a:pt x="54" y="85"/>
                      <a:pt x="54" y="85"/>
                      <a:pt x="54" y="85"/>
                    </a:cubicBezTo>
                    <a:cubicBezTo>
                      <a:pt x="53" y="87"/>
                      <a:pt x="52" y="86"/>
                      <a:pt x="51" y="88"/>
                    </a:cubicBezTo>
                    <a:cubicBezTo>
                      <a:pt x="51" y="87"/>
                      <a:pt x="51" y="87"/>
                      <a:pt x="51" y="87"/>
                    </a:cubicBezTo>
                    <a:cubicBezTo>
                      <a:pt x="51" y="88"/>
                      <a:pt x="51" y="89"/>
                      <a:pt x="50" y="89"/>
                    </a:cubicBezTo>
                    <a:cubicBezTo>
                      <a:pt x="50" y="88"/>
                      <a:pt x="49" y="89"/>
                      <a:pt x="49" y="88"/>
                    </a:cubicBezTo>
                    <a:cubicBezTo>
                      <a:pt x="48" y="90"/>
                      <a:pt x="49" y="89"/>
                      <a:pt x="48" y="91"/>
                    </a:cubicBezTo>
                    <a:cubicBezTo>
                      <a:pt x="47" y="90"/>
                      <a:pt x="47" y="90"/>
                      <a:pt x="47" y="90"/>
                    </a:cubicBezTo>
                    <a:cubicBezTo>
                      <a:pt x="47" y="91"/>
                      <a:pt x="47" y="91"/>
                      <a:pt x="47" y="92"/>
                    </a:cubicBezTo>
                    <a:cubicBezTo>
                      <a:pt x="47" y="91"/>
                      <a:pt x="46" y="92"/>
                      <a:pt x="46" y="90"/>
                    </a:cubicBezTo>
                    <a:cubicBezTo>
                      <a:pt x="44" y="90"/>
                      <a:pt x="44" y="93"/>
                      <a:pt x="42" y="91"/>
                    </a:cubicBezTo>
                    <a:cubicBezTo>
                      <a:pt x="42" y="93"/>
                      <a:pt x="44" y="92"/>
                      <a:pt x="44" y="92"/>
                    </a:cubicBezTo>
                    <a:cubicBezTo>
                      <a:pt x="44" y="93"/>
                      <a:pt x="43" y="94"/>
                      <a:pt x="43" y="94"/>
                    </a:cubicBezTo>
                    <a:cubicBezTo>
                      <a:pt x="42" y="94"/>
                      <a:pt x="41" y="92"/>
                      <a:pt x="39" y="92"/>
                    </a:cubicBezTo>
                    <a:cubicBezTo>
                      <a:pt x="39" y="92"/>
                      <a:pt x="39" y="92"/>
                      <a:pt x="39" y="92"/>
                    </a:cubicBezTo>
                    <a:cubicBezTo>
                      <a:pt x="39" y="92"/>
                      <a:pt x="38" y="93"/>
                      <a:pt x="37" y="92"/>
                    </a:cubicBezTo>
                    <a:cubicBezTo>
                      <a:pt x="37" y="93"/>
                      <a:pt x="37" y="92"/>
                      <a:pt x="36" y="94"/>
                    </a:cubicBezTo>
                    <a:cubicBezTo>
                      <a:pt x="36" y="94"/>
                      <a:pt x="37" y="94"/>
                      <a:pt x="37" y="93"/>
                    </a:cubicBezTo>
                    <a:cubicBezTo>
                      <a:pt x="38" y="93"/>
                      <a:pt x="38" y="93"/>
                      <a:pt x="38" y="93"/>
                    </a:cubicBezTo>
                    <a:cubicBezTo>
                      <a:pt x="37" y="94"/>
                      <a:pt x="36" y="95"/>
                      <a:pt x="35" y="95"/>
                    </a:cubicBezTo>
                    <a:cubicBezTo>
                      <a:pt x="35" y="94"/>
                      <a:pt x="35" y="94"/>
                      <a:pt x="36" y="94"/>
                    </a:cubicBezTo>
                    <a:cubicBezTo>
                      <a:pt x="35" y="93"/>
                      <a:pt x="35" y="94"/>
                      <a:pt x="34" y="94"/>
                    </a:cubicBezTo>
                    <a:cubicBezTo>
                      <a:pt x="35" y="92"/>
                      <a:pt x="36" y="93"/>
                      <a:pt x="37" y="92"/>
                    </a:cubicBezTo>
                    <a:cubicBezTo>
                      <a:pt x="37" y="91"/>
                      <a:pt x="35" y="93"/>
                      <a:pt x="36" y="92"/>
                    </a:cubicBezTo>
                    <a:cubicBezTo>
                      <a:pt x="35" y="94"/>
                      <a:pt x="34" y="91"/>
                      <a:pt x="33" y="93"/>
                    </a:cubicBezTo>
                    <a:cubicBezTo>
                      <a:pt x="33" y="92"/>
                      <a:pt x="33" y="92"/>
                      <a:pt x="33" y="92"/>
                    </a:cubicBezTo>
                    <a:cubicBezTo>
                      <a:pt x="33" y="92"/>
                      <a:pt x="33" y="92"/>
                      <a:pt x="32" y="92"/>
                    </a:cubicBezTo>
                    <a:cubicBezTo>
                      <a:pt x="33" y="91"/>
                      <a:pt x="33" y="91"/>
                      <a:pt x="33" y="91"/>
                    </a:cubicBezTo>
                    <a:cubicBezTo>
                      <a:pt x="32" y="92"/>
                      <a:pt x="32" y="90"/>
                      <a:pt x="31" y="90"/>
                    </a:cubicBezTo>
                    <a:cubicBezTo>
                      <a:pt x="32" y="91"/>
                      <a:pt x="31" y="92"/>
                      <a:pt x="32" y="92"/>
                    </a:cubicBezTo>
                    <a:cubicBezTo>
                      <a:pt x="29" y="93"/>
                      <a:pt x="31" y="90"/>
                      <a:pt x="29" y="90"/>
                    </a:cubicBezTo>
                    <a:cubicBezTo>
                      <a:pt x="29" y="90"/>
                      <a:pt x="29" y="90"/>
                      <a:pt x="29" y="91"/>
                    </a:cubicBezTo>
                    <a:cubicBezTo>
                      <a:pt x="29" y="90"/>
                      <a:pt x="28" y="90"/>
                      <a:pt x="28" y="89"/>
                    </a:cubicBezTo>
                    <a:cubicBezTo>
                      <a:pt x="27" y="89"/>
                      <a:pt x="28" y="90"/>
                      <a:pt x="27" y="90"/>
                    </a:cubicBezTo>
                    <a:cubicBezTo>
                      <a:pt x="27" y="89"/>
                      <a:pt x="26" y="91"/>
                      <a:pt x="25" y="90"/>
                    </a:cubicBezTo>
                    <a:cubicBezTo>
                      <a:pt x="26" y="90"/>
                      <a:pt x="26" y="90"/>
                      <a:pt x="26" y="90"/>
                    </a:cubicBezTo>
                    <a:cubicBezTo>
                      <a:pt x="24" y="88"/>
                      <a:pt x="24" y="91"/>
                      <a:pt x="23" y="89"/>
                    </a:cubicBezTo>
                    <a:cubicBezTo>
                      <a:pt x="25" y="89"/>
                      <a:pt x="25" y="89"/>
                      <a:pt x="25" y="89"/>
                    </a:cubicBezTo>
                    <a:cubicBezTo>
                      <a:pt x="24" y="89"/>
                      <a:pt x="24" y="89"/>
                      <a:pt x="24" y="89"/>
                    </a:cubicBezTo>
                    <a:cubicBezTo>
                      <a:pt x="24" y="88"/>
                      <a:pt x="24" y="88"/>
                      <a:pt x="24" y="88"/>
                    </a:cubicBezTo>
                    <a:cubicBezTo>
                      <a:pt x="23" y="88"/>
                      <a:pt x="23" y="88"/>
                      <a:pt x="22" y="87"/>
                    </a:cubicBezTo>
                    <a:cubicBezTo>
                      <a:pt x="22" y="87"/>
                      <a:pt x="21" y="88"/>
                      <a:pt x="21" y="87"/>
                    </a:cubicBezTo>
                    <a:cubicBezTo>
                      <a:pt x="21" y="87"/>
                      <a:pt x="21" y="87"/>
                      <a:pt x="20" y="86"/>
                    </a:cubicBezTo>
                    <a:cubicBezTo>
                      <a:pt x="21" y="86"/>
                      <a:pt x="22" y="86"/>
                      <a:pt x="22" y="87"/>
                    </a:cubicBezTo>
                    <a:cubicBezTo>
                      <a:pt x="22" y="86"/>
                      <a:pt x="22" y="86"/>
                      <a:pt x="22" y="86"/>
                    </a:cubicBezTo>
                    <a:cubicBezTo>
                      <a:pt x="22" y="85"/>
                      <a:pt x="21" y="85"/>
                      <a:pt x="21" y="85"/>
                    </a:cubicBezTo>
                    <a:cubicBezTo>
                      <a:pt x="21" y="85"/>
                      <a:pt x="21" y="85"/>
                      <a:pt x="21" y="85"/>
                    </a:cubicBezTo>
                    <a:cubicBezTo>
                      <a:pt x="19" y="85"/>
                      <a:pt x="19" y="85"/>
                      <a:pt x="19" y="85"/>
                    </a:cubicBezTo>
                    <a:cubicBezTo>
                      <a:pt x="19" y="84"/>
                      <a:pt x="19" y="84"/>
                      <a:pt x="20" y="84"/>
                    </a:cubicBezTo>
                    <a:cubicBezTo>
                      <a:pt x="20" y="84"/>
                      <a:pt x="19" y="84"/>
                      <a:pt x="19" y="84"/>
                    </a:cubicBezTo>
                    <a:cubicBezTo>
                      <a:pt x="19" y="84"/>
                      <a:pt x="20" y="83"/>
                      <a:pt x="21" y="83"/>
                    </a:cubicBezTo>
                    <a:cubicBezTo>
                      <a:pt x="19" y="83"/>
                      <a:pt x="19" y="83"/>
                      <a:pt x="19" y="83"/>
                    </a:cubicBezTo>
                    <a:cubicBezTo>
                      <a:pt x="19" y="82"/>
                      <a:pt x="19" y="81"/>
                      <a:pt x="19" y="81"/>
                    </a:cubicBezTo>
                    <a:cubicBezTo>
                      <a:pt x="19" y="81"/>
                      <a:pt x="17" y="80"/>
                      <a:pt x="17" y="79"/>
                    </a:cubicBezTo>
                    <a:cubicBezTo>
                      <a:pt x="17" y="79"/>
                      <a:pt x="17" y="79"/>
                      <a:pt x="16" y="79"/>
                    </a:cubicBezTo>
                    <a:cubicBezTo>
                      <a:pt x="16" y="78"/>
                      <a:pt x="16" y="77"/>
                      <a:pt x="15" y="76"/>
                    </a:cubicBezTo>
                    <a:cubicBezTo>
                      <a:pt x="16" y="74"/>
                      <a:pt x="16" y="74"/>
                      <a:pt x="16" y="74"/>
                    </a:cubicBezTo>
                    <a:cubicBezTo>
                      <a:pt x="15" y="74"/>
                      <a:pt x="15" y="76"/>
                      <a:pt x="13" y="75"/>
                    </a:cubicBezTo>
                    <a:cubicBezTo>
                      <a:pt x="13" y="73"/>
                      <a:pt x="14" y="74"/>
                      <a:pt x="14" y="73"/>
                    </a:cubicBezTo>
                    <a:cubicBezTo>
                      <a:pt x="14" y="73"/>
                      <a:pt x="12" y="72"/>
                      <a:pt x="13" y="71"/>
                    </a:cubicBezTo>
                    <a:cubicBezTo>
                      <a:pt x="13" y="71"/>
                      <a:pt x="13" y="71"/>
                      <a:pt x="13" y="72"/>
                    </a:cubicBezTo>
                    <a:close/>
                    <a:moveTo>
                      <a:pt x="10" y="58"/>
                    </a:moveTo>
                    <a:cubicBezTo>
                      <a:pt x="11" y="58"/>
                      <a:pt x="11" y="59"/>
                      <a:pt x="11" y="59"/>
                    </a:cubicBezTo>
                    <a:cubicBezTo>
                      <a:pt x="10" y="59"/>
                      <a:pt x="10" y="58"/>
                      <a:pt x="10" y="58"/>
                    </a:cubicBezTo>
                    <a:close/>
                    <a:moveTo>
                      <a:pt x="12" y="36"/>
                    </a:moveTo>
                    <a:cubicBezTo>
                      <a:pt x="12" y="36"/>
                      <a:pt x="12" y="37"/>
                      <a:pt x="12" y="37"/>
                    </a:cubicBezTo>
                    <a:cubicBezTo>
                      <a:pt x="12" y="37"/>
                      <a:pt x="12" y="36"/>
                      <a:pt x="12" y="36"/>
                    </a:cubicBezTo>
                    <a:close/>
                    <a:moveTo>
                      <a:pt x="63" y="10"/>
                    </a:moveTo>
                    <a:cubicBezTo>
                      <a:pt x="63" y="10"/>
                      <a:pt x="63" y="10"/>
                      <a:pt x="63" y="10"/>
                    </a:cubicBezTo>
                    <a:cubicBezTo>
                      <a:pt x="63" y="9"/>
                      <a:pt x="63" y="10"/>
                      <a:pt x="63" y="10"/>
                    </a:cubicBezTo>
                    <a:close/>
                    <a:moveTo>
                      <a:pt x="64" y="12"/>
                    </a:moveTo>
                    <a:cubicBezTo>
                      <a:pt x="64" y="12"/>
                      <a:pt x="64" y="11"/>
                      <a:pt x="64" y="11"/>
                    </a:cubicBezTo>
                    <a:cubicBezTo>
                      <a:pt x="64" y="11"/>
                      <a:pt x="64" y="11"/>
                      <a:pt x="64" y="11"/>
                    </a:cubicBezTo>
                    <a:cubicBezTo>
                      <a:pt x="64" y="11"/>
                      <a:pt x="64" y="11"/>
                      <a:pt x="64" y="12"/>
                    </a:cubicBezTo>
                    <a:close/>
                    <a:moveTo>
                      <a:pt x="41" y="99"/>
                    </a:moveTo>
                    <a:cubicBezTo>
                      <a:pt x="40" y="99"/>
                      <a:pt x="40" y="99"/>
                      <a:pt x="40" y="99"/>
                    </a:cubicBezTo>
                    <a:cubicBezTo>
                      <a:pt x="41" y="99"/>
                      <a:pt x="41" y="99"/>
                      <a:pt x="4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85" name="Freeform 307">
                <a:extLst>
                  <a:ext uri="{FF2B5EF4-FFF2-40B4-BE49-F238E27FC236}">
                    <a16:creationId xmlns:a16="http://schemas.microsoft.com/office/drawing/2014/main" id="{1C7E93A2-4621-4B54-9C86-0AFE1D225279}"/>
                  </a:ext>
                </a:extLst>
              </p:cNvPr>
              <p:cNvSpPr>
                <a:spLocks/>
              </p:cNvSpPr>
              <p:nvPr userDrawn="1"/>
            </p:nvSpPr>
            <p:spPr bwMode="auto">
              <a:xfrm>
                <a:off x="4102" y="39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86" name="Freeform 308">
                <a:extLst>
                  <a:ext uri="{FF2B5EF4-FFF2-40B4-BE49-F238E27FC236}">
                    <a16:creationId xmlns:a16="http://schemas.microsoft.com/office/drawing/2014/main" id="{6B62A50E-CA8F-43ED-87CB-2EB4202E993F}"/>
                  </a:ext>
                </a:extLst>
              </p:cNvPr>
              <p:cNvSpPr>
                <a:spLocks/>
              </p:cNvSpPr>
              <p:nvPr userDrawn="1"/>
            </p:nvSpPr>
            <p:spPr bwMode="auto">
              <a:xfrm>
                <a:off x="4127"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87" name="Freeform 309">
                <a:extLst>
                  <a:ext uri="{FF2B5EF4-FFF2-40B4-BE49-F238E27FC236}">
                    <a16:creationId xmlns:a16="http://schemas.microsoft.com/office/drawing/2014/main" id="{BBE357FB-5E13-4BD8-BA36-0295A262B449}"/>
                  </a:ext>
                </a:extLst>
              </p:cNvPr>
              <p:cNvSpPr>
                <a:spLocks/>
              </p:cNvSpPr>
              <p:nvPr userDrawn="1"/>
            </p:nvSpPr>
            <p:spPr bwMode="auto">
              <a:xfrm>
                <a:off x="4251" y="24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88" name="Freeform 310">
                <a:extLst>
                  <a:ext uri="{FF2B5EF4-FFF2-40B4-BE49-F238E27FC236}">
                    <a16:creationId xmlns:a16="http://schemas.microsoft.com/office/drawing/2014/main" id="{7B4C08A9-64F8-4933-8D3F-448895EB0FD7}"/>
                  </a:ext>
                </a:extLst>
              </p:cNvPr>
              <p:cNvSpPr>
                <a:spLocks/>
              </p:cNvSpPr>
              <p:nvPr userDrawn="1"/>
            </p:nvSpPr>
            <p:spPr bwMode="auto">
              <a:xfrm>
                <a:off x="4391" y="27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89" name="Freeform 311">
                <a:extLst>
                  <a:ext uri="{FF2B5EF4-FFF2-40B4-BE49-F238E27FC236}">
                    <a16:creationId xmlns:a16="http://schemas.microsoft.com/office/drawing/2014/main" id="{BD88529E-C0A6-45A7-938B-F355FAC9A1BE}"/>
                  </a:ext>
                </a:extLst>
              </p:cNvPr>
              <p:cNvSpPr>
                <a:spLocks/>
              </p:cNvSpPr>
              <p:nvPr userDrawn="1"/>
            </p:nvSpPr>
            <p:spPr bwMode="auto">
              <a:xfrm>
                <a:off x="4386" y="32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0" y="1"/>
                      <a:pt x="1" y="1"/>
                    </a:cubicBezTo>
                    <a:cubicBezTo>
                      <a:pt x="1" y="1"/>
                      <a:pt x="1" y="1"/>
                      <a:pt x="1"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90" name="Freeform 312">
                <a:extLst>
                  <a:ext uri="{FF2B5EF4-FFF2-40B4-BE49-F238E27FC236}">
                    <a16:creationId xmlns:a16="http://schemas.microsoft.com/office/drawing/2014/main" id="{493E0522-4FFD-4A26-B79D-89543E89DE15}"/>
                  </a:ext>
                </a:extLst>
              </p:cNvPr>
              <p:cNvSpPr>
                <a:spLocks/>
              </p:cNvSpPr>
              <p:nvPr userDrawn="1"/>
            </p:nvSpPr>
            <p:spPr bwMode="auto">
              <a:xfrm>
                <a:off x="4381" y="293"/>
                <a:ext cx="10" cy="10"/>
              </a:xfrm>
              <a:custGeom>
                <a:avLst/>
                <a:gdLst>
                  <a:gd name="T0" fmla="*/ 0 w 2"/>
                  <a:gd name="T1" fmla="*/ 0 h 2"/>
                  <a:gd name="T2" fmla="*/ 1 w 2"/>
                  <a:gd name="T3" fmla="*/ 2 h 2"/>
                  <a:gd name="T4" fmla="*/ 1 w 2"/>
                  <a:gd name="T5" fmla="*/ 1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1" y="2"/>
                    </a:cubicBezTo>
                    <a:cubicBezTo>
                      <a:pt x="1" y="2"/>
                      <a:pt x="1" y="2"/>
                      <a:pt x="1" y="1"/>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91" name="Freeform 313">
                <a:extLst>
                  <a:ext uri="{FF2B5EF4-FFF2-40B4-BE49-F238E27FC236}">
                    <a16:creationId xmlns:a16="http://schemas.microsoft.com/office/drawing/2014/main" id="{C892659D-0D1D-4C73-B287-F1EFCB0AEF66}"/>
                  </a:ext>
                </a:extLst>
              </p:cNvPr>
              <p:cNvSpPr>
                <a:spLocks/>
              </p:cNvSpPr>
              <p:nvPr userDrawn="1"/>
            </p:nvSpPr>
            <p:spPr bwMode="auto">
              <a:xfrm>
                <a:off x="4386" y="30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92" name="Freeform 314">
                <a:extLst>
                  <a:ext uri="{FF2B5EF4-FFF2-40B4-BE49-F238E27FC236}">
                    <a16:creationId xmlns:a16="http://schemas.microsoft.com/office/drawing/2014/main" id="{C1155799-8E6A-41D9-8DA4-915454967F9D}"/>
                  </a:ext>
                </a:extLst>
              </p:cNvPr>
              <p:cNvSpPr>
                <a:spLocks/>
              </p:cNvSpPr>
              <p:nvPr userDrawn="1"/>
            </p:nvSpPr>
            <p:spPr bwMode="auto">
              <a:xfrm>
                <a:off x="4361" y="258"/>
                <a:ext cx="15" cy="5"/>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3" y="0"/>
                      <a:pt x="3" y="0"/>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93" name="Freeform 315">
                <a:extLst>
                  <a:ext uri="{FF2B5EF4-FFF2-40B4-BE49-F238E27FC236}">
                    <a16:creationId xmlns:a16="http://schemas.microsoft.com/office/drawing/2014/main" id="{78BA4F27-2687-427F-AE56-040B8BBDCB85}"/>
                  </a:ext>
                </a:extLst>
              </p:cNvPr>
              <p:cNvSpPr>
                <a:spLocks/>
              </p:cNvSpPr>
              <p:nvPr userDrawn="1"/>
            </p:nvSpPr>
            <p:spPr bwMode="auto">
              <a:xfrm>
                <a:off x="4371" y="29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94" name="Freeform 316">
                <a:extLst>
                  <a:ext uri="{FF2B5EF4-FFF2-40B4-BE49-F238E27FC236}">
                    <a16:creationId xmlns:a16="http://schemas.microsoft.com/office/drawing/2014/main" id="{E03FAA65-977E-44AC-B132-18684B9692E8}"/>
                  </a:ext>
                </a:extLst>
              </p:cNvPr>
              <p:cNvSpPr>
                <a:spLocks/>
              </p:cNvSpPr>
              <p:nvPr userDrawn="1"/>
            </p:nvSpPr>
            <p:spPr bwMode="auto">
              <a:xfrm>
                <a:off x="4361" y="278"/>
                <a:ext cx="5" cy="10"/>
              </a:xfrm>
              <a:custGeom>
                <a:avLst/>
                <a:gdLst>
                  <a:gd name="T0" fmla="*/ 0 w 1"/>
                  <a:gd name="T1" fmla="*/ 1 h 2"/>
                  <a:gd name="T2" fmla="*/ 1 w 1"/>
                  <a:gd name="T3" fmla="*/ 2 h 2"/>
                  <a:gd name="T4" fmla="*/ 1 w 1"/>
                  <a:gd name="T5" fmla="*/ 2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95" name="Freeform 317">
                <a:extLst>
                  <a:ext uri="{FF2B5EF4-FFF2-40B4-BE49-F238E27FC236}">
                    <a16:creationId xmlns:a16="http://schemas.microsoft.com/office/drawing/2014/main" id="{34267756-EDCB-4811-B2AB-897D13312DD7}"/>
                  </a:ext>
                </a:extLst>
              </p:cNvPr>
              <p:cNvSpPr>
                <a:spLocks/>
              </p:cNvSpPr>
              <p:nvPr userDrawn="1"/>
            </p:nvSpPr>
            <p:spPr bwMode="auto">
              <a:xfrm>
                <a:off x="4366" y="28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96" name="Freeform 318">
                <a:extLst>
                  <a:ext uri="{FF2B5EF4-FFF2-40B4-BE49-F238E27FC236}">
                    <a16:creationId xmlns:a16="http://schemas.microsoft.com/office/drawing/2014/main" id="{2BECDEF4-672D-4887-B243-254D14F7C061}"/>
                  </a:ext>
                </a:extLst>
              </p:cNvPr>
              <p:cNvSpPr>
                <a:spLocks/>
              </p:cNvSpPr>
              <p:nvPr userDrawn="1"/>
            </p:nvSpPr>
            <p:spPr bwMode="auto">
              <a:xfrm>
                <a:off x="4366" y="2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97" name="Freeform 319">
                <a:extLst>
                  <a:ext uri="{FF2B5EF4-FFF2-40B4-BE49-F238E27FC236}">
                    <a16:creationId xmlns:a16="http://schemas.microsoft.com/office/drawing/2014/main" id="{F95A75AA-9332-4402-B888-8DECF3D99BAB}"/>
                  </a:ext>
                </a:extLst>
              </p:cNvPr>
              <p:cNvSpPr>
                <a:spLocks/>
              </p:cNvSpPr>
              <p:nvPr userDrawn="1"/>
            </p:nvSpPr>
            <p:spPr bwMode="auto">
              <a:xfrm>
                <a:off x="4316" y="24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98" name="Freeform 320">
                <a:extLst>
                  <a:ext uri="{FF2B5EF4-FFF2-40B4-BE49-F238E27FC236}">
                    <a16:creationId xmlns:a16="http://schemas.microsoft.com/office/drawing/2014/main" id="{EAAAB320-47F4-44A3-A25D-4F949883850B}"/>
                  </a:ext>
                </a:extLst>
              </p:cNvPr>
              <p:cNvSpPr>
                <a:spLocks/>
              </p:cNvSpPr>
              <p:nvPr userDrawn="1"/>
            </p:nvSpPr>
            <p:spPr bwMode="auto">
              <a:xfrm>
                <a:off x="4326" y="2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0"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99" name="Freeform 321">
                <a:extLst>
                  <a:ext uri="{FF2B5EF4-FFF2-40B4-BE49-F238E27FC236}">
                    <a16:creationId xmlns:a16="http://schemas.microsoft.com/office/drawing/2014/main" id="{A3F1DE42-D70A-494A-830E-221EE8189A6B}"/>
                  </a:ext>
                </a:extLst>
              </p:cNvPr>
              <p:cNvSpPr>
                <a:spLocks/>
              </p:cNvSpPr>
              <p:nvPr userDrawn="1"/>
            </p:nvSpPr>
            <p:spPr bwMode="auto">
              <a:xfrm>
                <a:off x="4306" y="258"/>
                <a:ext cx="15" cy="5"/>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0"/>
                      <a:pt x="1" y="1"/>
                    </a:cubicBezTo>
                    <a:cubicBezTo>
                      <a:pt x="2" y="0"/>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00" name="Freeform 322">
                <a:extLst>
                  <a:ext uri="{FF2B5EF4-FFF2-40B4-BE49-F238E27FC236}">
                    <a16:creationId xmlns:a16="http://schemas.microsoft.com/office/drawing/2014/main" id="{F69BDF3C-2820-4818-AC81-428F8CB3433C}"/>
                  </a:ext>
                </a:extLst>
              </p:cNvPr>
              <p:cNvSpPr>
                <a:spLocks/>
              </p:cNvSpPr>
              <p:nvPr userDrawn="1"/>
            </p:nvSpPr>
            <p:spPr bwMode="auto">
              <a:xfrm>
                <a:off x="4242" y="228"/>
                <a:ext cx="4" cy="10"/>
              </a:xfrm>
              <a:custGeom>
                <a:avLst/>
                <a:gdLst>
                  <a:gd name="T0" fmla="*/ 4 w 4"/>
                  <a:gd name="T1" fmla="*/ 10 h 10"/>
                  <a:gd name="T2" fmla="*/ 4 w 4"/>
                  <a:gd name="T3" fmla="*/ 10 h 10"/>
                  <a:gd name="T4" fmla="*/ 0 w 4"/>
                  <a:gd name="T5" fmla="*/ 0 h 10"/>
                  <a:gd name="T6" fmla="*/ 4 w 4"/>
                  <a:gd name="T7" fmla="*/ 10 h 10"/>
                </a:gdLst>
                <a:ahLst/>
                <a:cxnLst>
                  <a:cxn ang="0">
                    <a:pos x="T0" y="T1"/>
                  </a:cxn>
                  <a:cxn ang="0">
                    <a:pos x="T2" y="T3"/>
                  </a:cxn>
                  <a:cxn ang="0">
                    <a:pos x="T4" y="T5"/>
                  </a:cxn>
                  <a:cxn ang="0">
                    <a:pos x="T6" y="T7"/>
                  </a:cxn>
                </a:cxnLst>
                <a:rect l="0" t="0" r="r" b="b"/>
                <a:pathLst>
                  <a:path w="4" h="10">
                    <a:moveTo>
                      <a:pt x="4" y="10"/>
                    </a:moveTo>
                    <a:lnTo>
                      <a:pt x="4" y="10"/>
                    </a:lnTo>
                    <a:lnTo>
                      <a:pt x="0" y="0"/>
                    </a:lnTo>
                    <a:lnTo>
                      <a:pt x="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01" name="Freeform 323">
                <a:extLst>
                  <a:ext uri="{FF2B5EF4-FFF2-40B4-BE49-F238E27FC236}">
                    <a16:creationId xmlns:a16="http://schemas.microsoft.com/office/drawing/2014/main" id="{F9E40721-9B9F-429F-84F7-7811FD005B52}"/>
                  </a:ext>
                </a:extLst>
              </p:cNvPr>
              <p:cNvSpPr>
                <a:spLocks/>
              </p:cNvSpPr>
              <p:nvPr userDrawn="1"/>
            </p:nvSpPr>
            <p:spPr bwMode="auto">
              <a:xfrm>
                <a:off x="4187" y="273"/>
                <a:ext cx="10" cy="10"/>
              </a:xfrm>
              <a:custGeom>
                <a:avLst/>
                <a:gdLst>
                  <a:gd name="T0" fmla="*/ 1 w 2"/>
                  <a:gd name="T1" fmla="*/ 2 h 2"/>
                  <a:gd name="T2" fmla="*/ 2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0"/>
                      <a:pt x="1" y="1"/>
                      <a:pt x="1" y="0"/>
                    </a:cubicBezTo>
                    <a:cubicBezTo>
                      <a:pt x="1"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02" name="Freeform 324">
                <a:extLst>
                  <a:ext uri="{FF2B5EF4-FFF2-40B4-BE49-F238E27FC236}">
                    <a16:creationId xmlns:a16="http://schemas.microsoft.com/office/drawing/2014/main" id="{A0101CDF-C111-4650-A5CA-E7DECB1478A0}"/>
                  </a:ext>
                </a:extLst>
              </p:cNvPr>
              <p:cNvSpPr>
                <a:spLocks/>
              </p:cNvSpPr>
              <p:nvPr userDrawn="1"/>
            </p:nvSpPr>
            <p:spPr bwMode="auto">
              <a:xfrm>
                <a:off x="4192" y="2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03" name="Rectangle 325">
                <a:extLst>
                  <a:ext uri="{FF2B5EF4-FFF2-40B4-BE49-F238E27FC236}">
                    <a16:creationId xmlns:a16="http://schemas.microsoft.com/office/drawing/2014/main" id="{BB94D4B3-E056-4B59-B46B-47B1C115B335}"/>
                  </a:ext>
                </a:extLst>
              </p:cNvPr>
              <p:cNvSpPr>
                <a:spLocks noChangeArrowheads="1"/>
              </p:cNvSpPr>
              <p:nvPr userDrawn="1"/>
            </p:nvSpPr>
            <p:spPr bwMode="auto">
              <a:xfrm>
                <a:off x="4421" y="5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04" name="Freeform 326">
                <a:extLst>
                  <a:ext uri="{FF2B5EF4-FFF2-40B4-BE49-F238E27FC236}">
                    <a16:creationId xmlns:a16="http://schemas.microsoft.com/office/drawing/2014/main" id="{A74A9969-E52A-4C34-9138-7D797900F33A}"/>
                  </a:ext>
                </a:extLst>
              </p:cNvPr>
              <p:cNvSpPr>
                <a:spLocks/>
              </p:cNvSpPr>
              <p:nvPr userDrawn="1"/>
            </p:nvSpPr>
            <p:spPr bwMode="auto">
              <a:xfrm>
                <a:off x="4416" y="4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05" name="Freeform 327">
                <a:extLst>
                  <a:ext uri="{FF2B5EF4-FFF2-40B4-BE49-F238E27FC236}">
                    <a16:creationId xmlns:a16="http://schemas.microsoft.com/office/drawing/2014/main" id="{C6FC8DFB-6D9F-4630-A98C-78F34ACDEBAB}"/>
                  </a:ext>
                </a:extLst>
              </p:cNvPr>
              <p:cNvSpPr>
                <a:spLocks/>
              </p:cNvSpPr>
              <p:nvPr userDrawn="1"/>
            </p:nvSpPr>
            <p:spPr bwMode="auto">
              <a:xfrm>
                <a:off x="4102" y="47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06" name="Freeform 328">
                <a:extLst>
                  <a:ext uri="{FF2B5EF4-FFF2-40B4-BE49-F238E27FC236}">
                    <a16:creationId xmlns:a16="http://schemas.microsoft.com/office/drawing/2014/main" id="{6AB50A6E-03E9-42CB-BFA6-EA6D816E1C42}"/>
                  </a:ext>
                </a:extLst>
              </p:cNvPr>
              <p:cNvSpPr>
                <a:spLocks/>
              </p:cNvSpPr>
              <p:nvPr userDrawn="1"/>
            </p:nvSpPr>
            <p:spPr bwMode="auto">
              <a:xfrm>
                <a:off x="4102" y="52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07" name="Freeform 329">
                <a:extLst>
                  <a:ext uri="{FF2B5EF4-FFF2-40B4-BE49-F238E27FC236}">
                    <a16:creationId xmlns:a16="http://schemas.microsoft.com/office/drawing/2014/main" id="{5AE4E774-3391-44D5-96E7-6212BF68CC6C}"/>
                  </a:ext>
                </a:extLst>
              </p:cNvPr>
              <p:cNvSpPr>
                <a:spLocks/>
              </p:cNvSpPr>
              <p:nvPr userDrawn="1"/>
            </p:nvSpPr>
            <p:spPr bwMode="auto">
              <a:xfrm>
                <a:off x="4117" y="558"/>
                <a:ext cx="5" cy="1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08" name="Freeform 330">
                <a:extLst>
                  <a:ext uri="{FF2B5EF4-FFF2-40B4-BE49-F238E27FC236}">
                    <a16:creationId xmlns:a16="http://schemas.microsoft.com/office/drawing/2014/main" id="{82EADB36-E730-4973-BB5F-F1B5D7AEB85F}"/>
                  </a:ext>
                </a:extLst>
              </p:cNvPr>
              <p:cNvSpPr>
                <a:spLocks/>
              </p:cNvSpPr>
              <p:nvPr userDrawn="1"/>
            </p:nvSpPr>
            <p:spPr bwMode="auto">
              <a:xfrm>
                <a:off x="4689" y="83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09" name="Freeform 331">
                <a:extLst>
                  <a:ext uri="{FF2B5EF4-FFF2-40B4-BE49-F238E27FC236}">
                    <a16:creationId xmlns:a16="http://schemas.microsoft.com/office/drawing/2014/main" id="{2F3F1338-2D75-4A13-AACE-DF748D8FE10B}"/>
                  </a:ext>
                </a:extLst>
              </p:cNvPr>
              <p:cNvSpPr>
                <a:spLocks/>
              </p:cNvSpPr>
              <p:nvPr userDrawn="1"/>
            </p:nvSpPr>
            <p:spPr bwMode="auto">
              <a:xfrm>
                <a:off x="4689" y="80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10" name="Freeform 332">
                <a:extLst>
                  <a:ext uri="{FF2B5EF4-FFF2-40B4-BE49-F238E27FC236}">
                    <a16:creationId xmlns:a16="http://schemas.microsoft.com/office/drawing/2014/main" id="{666C8962-70C6-4FD4-BD46-B2548178CC33}"/>
                  </a:ext>
                </a:extLst>
              </p:cNvPr>
              <p:cNvSpPr>
                <a:spLocks/>
              </p:cNvSpPr>
              <p:nvPr userDrawn="1"/>
            </p:nvSpPr>
            <p:spPr bwMode="auto">
              <a:xfrm>
                <a:off x="4694" y="783"/>
                <a:ext cx="5" cy="20"/>
              </a:xfrm>
              <a:custGeom>
                <a:avLst/>
                <a:gdLst>
                  <a:gd name="T0" fmla="*/ 1 w 1"/>
                  <a:gd name="T1" fmla="*/ 0 h 4"/>
                  <a:gd name="T2" fmla="*/ 0 w 1"/>
                  <a:gd name="T3" fmla="*/ 3 h 4"/>
                  <a:gd name="T4" fmla="*/ 0 w 1"/>
                  <a:gd name="T5" fmla="*/ 3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1" y="2"/>
                      <a:pt x="0" y="3"/>
                    </a:cubicBezTo>
                    <a:cubicBezTo>
                      <a:pt x="0" y="3"/>
                      <a:pt x="0" y="3"/>
                      <a:pt x="0" y="3"/>
                    </a:cubicBezTo>
                    <a:cubicBezTo>
                      <a:pt x="1" y="4"/>
                      <a:pt x="1" y="4"/>
                      <a:pt x="1"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11" name="Freeform 333">
                <a:extLst>
                  <a:ext uri="{FF2B5EF4-FFF2-40B4-BE49-F238E27FC236}">
                    <a16:creationId xmlns:a16="http://schemas.microsoft.com/office/drawing/2014/main" id="{DC2DD18B-3C69-49DB-B2C7-A09C921A8DC0}"/>
                  </a:ext>
                </a:extLst>
              </p:cNvPr>
              <p:cNvSpPr>
                <a:spLocks/>
              </p:cNvSpPr>
              <p:nvPr userDrawn="1"/>
            </p:nvSpPr>
            <p:spPr bwMode="auto">
              <a:xfrm>
                <a:off x="4714" y="77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12" name="Rectangle 334">
                <a:extLst>
                  <a:ext uri="{FF2B5EF4-FFF2-40B4-BE49-F238E27FC236}">
                    <a16:creationId xmlns:a16="http://schemas.microsoft.com/office/drawing/2014/main" id="{7E9B76F3-8B91-4464-96B9-E272BB9F23C9}"/>
                  </a:ext>
                </a:extLst>
              </p:cNvPr>
              <p:cNvSpPr>
                <a:spLocks noChangeArrowheads="1"/>
              </p:cNvSpPr>
              <p:nvPr userDrawn="1"/>
            </p:nvSpPr>
            <p:spPr bwMode="auto">
              <a:xfrm>
                <a:off x="4719" y="7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13" name="Freeform 335">
                <a:extLst>
                  <a:ext uri="{FF2B5EF4-FFF2-40B4-BE49-F238E27FC236}">
                    <a16:creationId xmlns:a16="http://schemas.microsoft.com/office/drawing/2014/main" id="{86C7148C-53AE-4B42-8E77-B19BEF17B9FE}"/>
                  </a:ext>
                </a:extLst>
              </p:cNvPr>
              <p:cNvSpPr>
                <a:spLocks/>
              </p:cNvSpPr>
              <p:nvPr userDrawn="1"/>
            </p:nvSpPr>
            <p:spPr bwMode="auto">
              <a:xfrm>
                <a:off x="4719" y="7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14" name="Freeform 336">
                <a:extLst>
                  <a:ext uri="{FF2B5EF4-FFF2-40B4-BE49-F238E27FC236}">
                    <a16:creationId xmlns:a16="http://schemas.microsoft.com/office/drawing/2014/main" id="{37211B62-2F14-4400-922E-F9160E0CDC65}"/>
                  </a:ext>
                </a:extLst>
              </p:cNvPr>
              <p:cNvSpPr>
                <a:spLocks/>
              </p:cNvSpPr>
              <p:nvPr userDrawn="1"/>
            </p:nvSpPr>
            <p:spPr bwMode="auto">
              <a:xfrm>
                <a:off x="4714" y="7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15" name="Freeform 337">
                <a:extLst>
                  <a:ext uri="{FF2B5EF4-FFF2-40B4-BE49-F238E27FC236}">
                    <a16:creationId xmlns:a16="http://schemas.microsoft.com/office/drawing/2014/main" id="{2E3A0D7C-5AF4-43F8-961A-3E8C88522995}"/>
                  </a:ext>
                </a:extLst>
              </p:cNvPr>
              <p:cNvSpPr>
                <a:spLocks/>
              </p:cNvSpPr>
              <p:nvPr userDrawn="1"/>
            </p:nvSpPr>
            <p:spPr bwMode="auto">
              <a:xfrm>
                <a:off x="4714" y="763"/>
                <a:ext cx="0" cy="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16" name="Freeform 338">
                <a:extLst>
                  <a:ext uri="{FF2B5EF4-FFF2-40B4-BE49-F238E27FC236}">
                    <a16:creationId xmlns:a16="http://schemas.microsoft.com/office/drawing/2014/main" id="{BE0853F3-9413-4F1D-AC73-C57A12648459}"/>
                  </a:ext>
                </a:extLst>
              </p:cNvPr>
              <p:cNvSpPr>
                <a:spLocks/>
              </p:cNvSpPr>
              <p:nvPr userDrawn="1"/>
            </p:nvSpPr>
            <p:spPr bwMode="auto">
              <a:xfrm>
                <a:off x="4709" y="76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1" y="0"/>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17" name="Freeform 339">
                <a:extLst>
                  <a:ext uri="{FF2B5EF4-FFF2-40B4-BE49-F238E27FC236}">
                    <a16:creationId xmlns:a16="http://schemas.microsoft.com/office/drawing/2014/main" id="{98428010-F42F-4CAC-A26E-0DF5EF8C28EB}"/>
                  </a:ext>
                </a:extLst>
              </p:cNvPr>
              <p:cNvSpPr>
                <a:spLocks/>
              </p:cNvSpPr>
              <p:nvPr userDrawn="1"/>
            </p:nvSpPr>
            <p:spPr bwMode="auto">
              <a:xfrm>
                <a:off x="4694" y="78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18" name="Freeform 340">
                <a:extLst>
                  <a:ext uri="{FF2B5EF4-FFF2-40B4-BE49-F238E27FC236}">
                    <a16:creationId xmlns:a16="http://schemas.microsoft.com/office/drawing/2014/main" id="{C1DE0CB4-B34F-4EA2-8CE3-F4E9CA90E31D}"/>
                  </a:ext>
                </a:extLst>
              </p:cNvPr>
              <p:cNvSpPr>
                <a:spLocks/>
              </p:cNvSpPr>
              <p:nvPr userDrawn="1"/>
            </p:nvSpPr>
            <p:spPr bwMode="auto">
              <a:xfrm>
                <a:off x="4719"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19" name="Freeform 341">
                <a:extLst>
                  <a:ext uri="{FF2B5EF4-FFF2-40B4-BE49-F238E27FC236}">
                    <a16:creationId xmlns:a16="http://schemas.microsoft.com/office/drawing/2014/main" id="{ADDD5BAA-6ABD-4E38-ACCC-521FAD0B3A71}"/>
                  </a:ext>
                </a:extLst>
              </p:cNvPr>
              <p:cNvSpPr>
                <a:spLocks/>
              </p:cNvSpPr>
              <p:nvPr userDrawn="1"/>
            </p:nvSpPr>
            <p:spPr bwMode="auto">
              <a:xfrm>
                <a:off x="4719" y="7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20" name="Oval 342">
                <a:extLst>
                  <a:ext uri="{FF2B5EF4-FFF2-40B4-BE49-F238E27FC236}">
                    <a16:creationId xmlns:a16="http://schemas.microsoft.com/office/drawing/2014/main" id="{C1F7616F-ABD8-4D2E-BF96-4EB77EA5220E}"/>
                  </a:ext>
                </a:extLst>
              </p:cNvPr>
              <p:cNvSpPr>
                <a:spLocks noChangeArrowheads="1"/>
              </p:cNvSpPr>
              <p:nvPr userDrawn="1"/>
            </p:nvSpPr>
            <p:spPr bwMode="auto">
              <a:xfrm>
                <a:off x="4709" y="758"/>
                <a:ext cx="1" cy="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21" name="Freeform 343">
                <a:extLst>
                  <a:ext uri="{FF2B5EF4-FFF2-40B4-BE49-F238E27FC236}">
                    <a16:creationId xmlns:a16="http://schemas.microsoft.com/office/drawing/2014/main" id="{9340F8C1-BFAF-41F4-8E7B-40CBB5992E0D}"/>
                  </a:ext>
                </a:extLst>
              </p:cNvPr>
              <p:cNvSpPr>
                <a:spLocks/>
              </p:cNvSpPr>
              <p:nvPr userDrawn="1"/>
            </p:nvSpPr>
            <p:spPr bwMode="auto">
              <a:xfrm>
                <a:off x="4724" y="72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22" name="Freeform 344">
                <a:extLst>
                  <a:ext uri="{FF2B5EF4-FFF2-40B4-BE49-F238E27FC236}">
                    <a16:creationId xmlns:a16="http://schemas.microsoft.com/office/drawing/2014/main" id="{2B1D3AD9-C65D-4597-B1A1-4C434EFD27A2}"/>
                  </a:ext>
                </a:extLst>
              </p:cNvPr>
              <p:cNvSpPr>
                <a:spLocks/>
              </p:cNvSpPr>
              <p:nvPr userDrawn="1"/>
            </p:nvSpPr>
            <p:spPr bwMode="auto">
              <a:xfrm>
                <a:off x="4724" y="703"/>
                <a:ext cx="5" cy="15"/>
              </a:xfrm>
              <a:custGeom>
                <a:avLst/>
                <a:gdLst>
                  <a:gd name="T0" fmla="*/ 0 w 1"/>
                  <a:gd name="T1" fmla="*/ 2 h 3"/>
                  <a:gd name="T2" fmla="*/ 1 w 1"/>
                  <a:gd name="T3" fmla="*/ 2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3"/>
                      <a:pt x="1" y="2"/>
                      <a:pt x="1" y="2"/>
                    </a:cubicBezTo>
                    <a:cubicBezTo>
                      <a:pt x="1" y="1"/>
                      <a:pt x="1" y="1"/>
                      <a:pt x="0" y="0"/>
                    </a:cubicBezTo>
                    <a:cubicBezTo>
                      <a:pt x="1" y="1"/>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23" name="Freeform 345">
                <a:extLst>
                  <a:ext uri="{FF2B5EF4-FFF2-40B4-BE49-F238E27FC236}">
                    <a16:creationId xmlns:a16="http://schemas.microsoft.com/office/drawing/2014/main" id="{1DB79E3E-275B-4BF4-990B-E70E41A7D2C0}"/>
                  </a:ext>
                </a:extLst>
              </p:cNvPr>
              <p:cNvSpPr>
                <a:spLocks/>
              </p:cNvSpPr>
              <p:nvPr userDrawn="1"/>
            </p:nvSpPr>
            <p:spPr bwMode="auto">
              <a:xfrm>
                <a:off x="4724" y="7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24" name="Freeform 346">
                <a:extLst>
                  <a:ext uri="{FF2B5EF4-FFF2-40B4-BE49-F238E27FC236}">
                    <a16:creationId xmlns:a16="http://schemas.microsoft.com/office/drawing/2014/main" id="{6FF6C908-1B67-4AF3-AAD7-324EC4070E53}"/>
                  </a:ext>
                </a:extLst>
              </p:cNvPr>
              <p:cNvSpPr>
                <a:spLocks/>
              </p:cNvSpPr>
              <p:nvPr userDrawn="1"/>
            </p:nvSpPr>
            <p:spPr bwMode="auto">
              <a:xfrm>
                <a:off x="4719" y="72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25" name="Freeform 347">
                <a:extLst>
                  <a:ext uri="{FF2B5EF4-FFF2-40B4-BE49-F238E27FC236}">
                    <a16:creationId xmlns:a16="http://schemas.microsoft.com/office/drawing/2014/main" id="{EE1E6A78-ED72-425E-B952-2C551EFFE375}"/>
                  </a:ext>
                </a:extLst>
              </p:cNvPr>
              <p:cNvSpPr>
                <a:spLocks/>
              </p:cNvSpPr>
              <p:nvPr userDrawn="1"/>
            </p:nvSpPr>
            <p:spPr bwMode="auto">
              <a:xfrm>
                <a:off x="4719" y="7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26" name="Freeform 348">
                <a:extLst>
                  <a:ext uri="{FF2B5EF4-FFF2-40B4-BE49-F238E27FC236}">
                    <a16:creationId xmlns:a16="http://schemas.microsoft.com/office/drawing/2014/main" id="{2D0085C5-115A-41CA-97FD-21C10C89757E}"/>
                  </a:ext>
                </a:extLst>
              </p:cNvPr>
              <p:cNvSpPr>
                <a:spLocks/>
              </p:cNvSpPr>
              <p:nvPr userDrawn="1"/>
            </p:nvSpPr>
            <p:spPr bwMode="auto">
              <a:xfrm>
                <a:off x="4719"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27" name="Freeform 349">
                <a:extLst>
                  <a:ext uri="{FF2B5EF4-FFF2-40B4-BE49-F238E27FC236}">
                    <a16:creationId xmlns:a16="http://schemas.microsoft.com/office/drawing/2014/main" id="{E1DD0694-A263-4A7A-A51A-B9A1A6672B1C}"/>
                  </a:ext>
                </a:extLst>
              </p:cNvPr>
              <p:cNvSpPr>
                <a:spLocks/>
              </p:cNvSpPr>
              <p:nvPr userDrawn="1"/>
            </p:nvSpPr>
            <p:spPr bwMode="auto">
              <a:xfrm>
                <a:off x="4704" y="743"/>
                <a:ext cx="10"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28" name="Freeform 350">
                <a:extLst>
                  <a:ext uri="{FF2B5EF4-FFF2-40B4-BE49-F238E27FC236}">
                    <a16:creationId xmlns:a16="http://schemas.microsoft.com/office/drawing/2014/main" id="{532597FF-6905-4B91-9E8C-DBD166C67198}"/>
                  </a:ext>
                </a:extLst>
              </p:cNvPr>
              <p:cNvSpPr>
                <a:spLocks/>
              </p:cNvSpPr>
              <p:nvPr userDrawn="1"/>
            </p:nvSpPr>
            <p:spPr bwMode="auto">
              <a:xfrm>
                <a:off x="4714" y="73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29" name="Rectangle 351">
                <a:extLst>
                  <a:ext uri="{FF2B5EF4-FFF2-40B4-BE49-F238E27FC236}">
                    <a16:creationId xmlns:a16="http://schemas.microsoft.com/office/drawing/2014/main" id="{E805C25D-F7E4-4705-B04A-73B8392C4D77}"/>
                  </a:ext>
                </a:extLst>
              </p:cNvPr>
              <p:cNvSpPr>
                <a:spLocks noChangeArrowheads="1"/>
              </p:cNvSpPr>
              <p:nvPr userDrawn="1"/>
            </p:nvSpPr>
            <p:spPr bwMode="auto">
              <a:xfrm>
                <a:off x="4714" y="73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30" name="Freeform 352">
                <a:extLst>
                  <a:ext uri="{FF2B5EF4-FFF2-40B4-BE49-F238E27FC236}">
                    <a16:creationId xmlns:a16="http://schemas.microsoft.com/office/drawing/2014/main" id="{C9C4FAF9-51C6-4EB7-BCFC-F34355913D5C}"/>
                  </a:ext>
                </a:extLst>
              </p:cNvPr>
              <p:cNvSpPr>
                <a:spLocks/>
              </p:cNvSpPr>
              <p:nvPr userDrawn="1"/>
            </p:nvSpPr>
            <p:spPr bwMode="auto">
              <a:xfrm>
                <a:off x="4714" y="703"/>
                <a:ext cx="5" cy="10"/>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1"/>
                      <a:pt x="0" y="1"/>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31" name="Freeform 353">
                <a:extLst>
                  <a:ext uri="{FF2B5EF4-FFF2-40B4-BE49-F238E27FC236}">
                    <a16:creationId xmlns:a16="http://schemas.microsoft.com/office/drawing/2014/main" id="{FB4C8430-7A14-4337-9A7D-18D46AE64D3A}"/>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32" name="Rectangle 354">
                <a:extLst>
                  <a:ext uri="{FF2B5EF4-FFF2-40B4-BE49-F238E27FC236}">
                    <a16:creationId xmlns:a16="http://schemas.microsoft.com/office/drawing/2014/main" id="{49CFB977-716C-429B-B4CE-F4E2B9DBD9AB}"/>
                  </a:ext>
                </a:extLst>
              </p:cNvPr>
              <p:cNvSpPr>
                <a:spLocks noChangeArrowheads="1"/>
              </p:cNvSpPr>
              <p:nvPr userDrawn="1"/>
            </p:nvSpPr>
            <p:spPr bwMode="auto">
              <a:xfrm>
                <a:off x="4714" y="67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33" name="Freeform 355">
                <a:extLst>
                  <a:ext uri="{FF2B5EF4-FFF2-40B4-BE49-F238E27FC236}">
                    <a16:creationId xmlns:a16="http://schemas.microsoft.com/office/drawing/2014/main" id="{2B4186E5-7C6A-4F3E-ADB0-7B64335EA803}"/>
                  </a:ext>
                </a:extLst>
              </p:cNvPr>
              <p:cNvSpPr>
                <a:spLocks/>
              </p:cNvSpPr>
              <p:nvPr userDrawn="1"/>
            </p:nvSpPr>
            <p:spPr bwMode="auto">
              <a:xfrm>
                <a:off x="4714" y="71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34" name="Freeform 356">
                <a:extLst>
                  <a:ext uri="{FF2B5EF4-FFF2-40B4-BE49-F238E27FC236}">
                    <a16:creationId xmlns:a16="http://schemas.microsoft.com/office/drawing/2014/main" id="{7361B956-9A9B-4AAE-854C-52E981BFE054}"/>
                  </a:ext>
                </a:extLst>
              </p:cNvPr>
              <p:cNvSpPr>
                <a:spLocks/>
              </p:cNvSpPr>
              <p:nvPr userDrawn="1"/>
            </p:nvSpPr>
            <p:spPr bwMode="auto">
              <a:xfrm>
                <a:off x="4719" y="6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35" name="Freeform 357">
                <a:extLst>
                  <a:ext uri="{FF2B5EF4-FFF2-40B4-BE49-F238E27FC236}">
                    <a16:creationId xmlns:a16="http://schemas.microsoft.com/office/drawing/2014/main" id="{9D3B19EA-1C62-4085-941C-079D8792EEE3}"/>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36" name="Freeform 358">
                <a:extLst>
                  <a:ext uri="{FF2B5EF4-FFF2-40B4-BE49-F238E27FC236}">
                    <a16:creationId xmlns:a16="http://schemas.microsoft.com/office/drawing/2014/main" id="{B7A2744D-0B19-48E9-BE67-68CB1FE9CC19}"/>
                  </a:ext>
                </a:extLst>
              </p:cNvPr>
              <p:cNvSpPr>
                <a:spLocks/>
              </p:cNvSpPr>
              <p:nvPr userDrawn="1"/>
            </p:nvSpPr>
            <p:spPr bwMode="auto">
              <a:xfrm>
                <a:off x="4719" y="7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37" name="Freeform 359">
                <a:extLst>
                  <a:ext uri="{FF2B5EF4-FFF2-40B4-BE49-F238E27FC236}">
                    <a16:creationId xmlns:a16="http://schemas.microsoft.com/office/drawing/2014/main" id="{157772C0-F53F-45D2-AC36-04CCAD7B533B}"/>
                  </a:ext>
                </a:extLst>
              </p:cNvPr>
              <p:cNvSpPr>
                <a:spLocks/>
              </p:cNvSpPr>
              <p:nvPr userDrawn="1"/>
            </p:nvSpPr>
            <p:spPr bwMode="auto">
              <a:xfrm>
                <a:off x="4689" y="673"/>
                <a:ext cx="25" cy="15"/>
              </a:xfrm>
              <a:custGeom>
                <a:avLst/>
                <a:gdLst>
                  <a:gd name="T0" fmla="*/ 0 w 5"/>
                  <a:gd name="T1" fmla="*/ 1 h 3"/>
                  <a:gd name="T2" fmla="*/ 1 w 5"/>
                  <a:gd name="T3" fmla="*/ 3 h 3"/>
                  <a:gd name="T4" fmla="*/ 5 w 5"/>
                  <a:gd name="T5" fmla="*/ 2 h 3"/>
                  <a:gd name="T6" fmla="*/ 4 w 5"/>
                  <a:gd name="T7" fmla="*/ 1 h 3"/>
                  <a:gd name="T8" fmla="*/ 2 w 5"/>
                  <a:gd name="T9" fmla="*/ 2 h 3"/>
                  <a:gd name="T10" fmla="*/ 3 w 5"/>
                  <a:gd name="T11" fmla="*/ 1 h 3"/>
                  <a:gd name="T12" fmla="*/ 0 w 5"/>
                  <a:gd name="T13" fmla="*/ 0 h 3"/>
                  <a:gd name="T14" fmla="*/ 0 w 5"/>
                  <a:gd name="T15" fmla="*/ 1 h 3"/>
                  <a:gd name="T16" fmla="*/ 0 w 5"/>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1"/>
                    </a:moveTo>
                    <a:cubicBezTo>
                      <a:pt x="0" y="1"/>
                      <a:pt x="1" y="2"/>
                      <a:pt x="1" y="3"/>
                    </a:cubicBezTo>
                    <a:cubicBezTo>
                      <a:pt x="1" y="3"/>
                      <a:pt x="4" y="3"/>
                      <a:pt x="5" y="2"/>
                    </a:cubicBezTo>
                    <a:cubicBezTo>
                      <a:pt x="4" y="2"/>
                      <a:pt x="4" y="2"/>
                      <a:pt x="4" y="1"/>
                    </a:cubicBezTo>
                    <a:cubicBezTo>
                      <a:pt x="3" y="1"/>
                      <a:pt x="3" y="3"/>
                      <a:pt x="2" y="2"/>
                    </a:cubicBezTo>
                    <a:cubicBezTo>
                      <a:pt x="2" y="1"/>
                      <a:pt x="2" y="1"/>
                      <a:pt x="3" y="1"/>
                    </a:cubicBezTo>
                    <a:cubicBezTo>
                      <a:pt x="2" y="2"/>
                      <a:pt x="1"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38" name="Freeform 360">
                <a:extLst>
                  <a:ext uri="{FF2B5EF4-FFF2-40B4-BE49-F238E27FC236}">
                    <a16:creationId xmlns:a16="http://schemas.microsoft.com/office/drawing/2014/main" id="{C95DC4EC-AA95-4100-A4C4-FBF073B9468B}"/>
                  </a:ext>
                </a:extLst>
              </p:cNvPr>
              <p:cNvSpPr>
                <a:spLocks/>
              </p:cNvSpPr>
              <p:nvPr userDrawn="1"/>
            </p:nvSpPr>
            <p:spPr bwMode="auto">
              <a:xfrm>
                <a:off x="4714" y="683"/>
                <a:ext cx="5" cy="10"/>
              </a:xfrm>
              <a:custGeom>
                <a:avLst/>
                <a:gdLst>
                  <a:gd name="T0" fmla="*/ 0 w 1"/>
                  <a:gd name="T1" fmla="*/ 1 h 2"/>
                  <a:gd name="T2" fmla="*/ 0 w 1"/>
                  <a:gd name="T3" fmla="*/ 2 h 2"/>
                  <a:gd name="T4" fmla="*/ 1 w 1"/>
                  <a:gd name="T5" fmla="*/ 0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0" y="2"/>
                      <a:pt x="0" y="2"/>
                    </a:cubicBezTo>
                    <a:cubicBezTo>
                      <a:pt x="0" y="1"/>
                      <a:pt x="0" y="1"/>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39" name="Freeform 361">
                <a:extLst>
                  <a:ext uri="{FF2B5EF4-FFF2-40B4-BE49-F238E27FC236}">
                    <a16:creationId xmlns:a16="http://schemas.microsoft.com/office/drawing/2014/main" id="{217C8798-0CCF-4C4A-A716-F1CDCF3E69FA}"/>
                  </a:ext>
                </a:extLst>
              </p:cNvPr>
              <p:cNvSpPr>
                <a:spLocks/>
              </p:cNvSpPr>
              <p:nvPr userDrawn="1"/>
            </p:nvSpPr>
            <p:spPr bwMode="auto">
              <a:xfrm>
                <a:off x="4704" y="693"/>
                <a:ext cx="15" cy="10"/>
              </a:xfrm>
              <a:custGeom>
                <a:avLst/>
                <a:gdLst>
                  <a:gd name="T0" fmla="*/ 2 w 3"/>
                  <a:gd name="T1" fmla="*/ 1 h 2"/>
                  <a:gd name="T2" fmla="*/ 0 w 3"/>
                  <a:gd name="T3" fmla="*/ 1 h 2"/>
                  <a:gd name="T4" fmla="*/ 1 w 3"/>
                  <a:gd name="T5" fmla="*/ 2 h 2"/>
                  <a:gd name="T6" fmla="*/ 2 w 3"/>
                  <a:gd name="T7" fmla="*/ 1 h 2"/>
                  <a:gd name="T8" fmla="*/ 3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2" y="1"/>
                      <a:pt x="1" y="0"/>
                      <a:pt x="0" y="1"/>
                    </a:cubicBezTo>
                    <a:cubicBezTo>
                      <a:pt x="0" y="2"/>
                      <a:pt x="1" y="1"/>
                      <a:pt x="1" y="2"/>
                    </a:cubicBezTo>
                    <a:cubicBezTo>
                      <a:pt x="1" y="0"/>
                      <a:pt x="2" y="2"/>
                      <a:pt x="2" y="1"/>
                    </a:cubicBezTo>
                    <a:cubicBezTo>
                      <a:pt x="2" y="2"/>
                      <a:pt x="3" y="2"/>
                      <a:pt x="3" y="2"/>
                    </a:cubicBezTo>
                    <a:cubicBezTo>
                      <a:pt x="3"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3"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40" name="Freeform 362">
                <a:extLst>
                  <a:ext uri="{FF2B5EF4-FFF2-40B4-BE49-F238E27FC236}">
                    <a16:creationId xmlns:a16="http://schemas.microsoft.com/office/drawing/2014/main" id="{AB85B831-F343-4631-A567-6CDD1CD9996A}"/>
                  </a:ext>
                </a:extLst>
              </p:cNvPr>
              <p:cNvSpPr>
                <a:spLocks/>
              </p:cNvSpPr>
              <p:nvPr userDrawn="1"/>
            </p:nvSpPr>
            <p:spPr bwMode="auto">
              <a:xfrm>
                <a:off x="4694" y="7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41" name="Freeform 363">
                <a:extLst>
                  <a:ext uri="{FF2B5EF4-FFF2-40B4-BE49-F238E27FC236}">
                    <a16:creationId xmlns:a16="http://schemas.microsoft.com/office/drawing/2014/main" id="{8606CFD9-39A6-4E3F-B905-763DDCFA6F7A}"/>
                  </a:ext>
                </a:extLst>
              </p:cNvPr>
              <p:cNvSpPr>
                <a:spLocks/>
              </p:cNvSpPr>
              <p:nvPr userDrawn="1"/>
            </p:nvSpPr>
            <p:spPr bwMode="auto">
              <a:xfrm>
                <a:off x="4699" y="733"/>
                <a:ext cx="10" cy="10"/>
              </a:xfrm>
              <a:custGeom>
                <a:avLst/>
                <a:gdLst>
                  <a:gd name="T0" fmla="*/ 0 w 2"/>
                  <a:gd name="T1" fmla="*/ 1 h 2"/>
                  <a:gd name="T2" fmla="*/ 0 w 2"/>
                  <a:gd name="T3" fmla="*/ 1 h 2"/>
                  <a:gd name="T4" fmla="*/ 0 w 2"/>
                  <a:gd name="T5" fmla="*/ 1 h 2"/>
                  <a:gd name="T6" fmla="*/ 1 w 2"/>
                  <a:gd name="T7" fmla="*/ 1 h 2"/>
                  <a:gd name="T8" fmla="*/ 0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1"/>
                    </a:cubicBezTo>
                    <a:cubicBezTo>
                      <a:pt x="0" y="2"/>
                      <a:pt x="0" y="1"/>
                      <a:pt x="0" y="1"/>
                    </a:cubicBezTo>
                    <a:cubicBezTo>
                      <a:pt x="0" y="2"/>
                      <a:pt x="0" y="2"/>
                      <a:pt x="1" y="1"/>
                    </a:cubicBezTo>
                    <a:cubicBezTo>
                      <a:pt x="0" y="1"/>
                      <a:pt x="0" y="1"/>
                      <a:pt x="0" y="1"/>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42" name="Freeform 364">
                <a:extLst>
                  <a:ext uri="{FF2B5EF4-FFF2-40B4-BE49-F238E27FC236}">
                    <a16:creationId xmlns:a16="http://schemas.microsoft.com/office/drawing/2014/main" id="{6667B317-1CD8-41E7-8A51-8C96048D5BB0}"/>
                  </a:ext>
                </a:extLst>
              </p:cNvPr>
              <p:cNvSpPr>
                <a:spLocks/>
              </p:cNvSpPr>
              <p:nvPr userDrawn="1"/>
            </p:nvSpPr>
            <p:spPr bwMode="auto">
              <a:xfrm>
                <a:off x="4704" y="713"/>
                <a:ext cx="5" cy="5"/>
              </a:xfrm>
              <a:custGeom>
                <a:avLst/>
                <a:gdLst>
                  <a:gd name="T0" fmla="*/ 1 w 1"/>
                  <a:gd name="T1" fmla="*/ 1 h 1"/>
                  <a:gd name="T2" fmla="*/ 0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0"/>
                      <a:pt x="0" y="0"/>
                      <a:pt x="0" y="0"/>
                    </a:cubicBez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43" name="Freeform 365">
                <a:extLst>
                  <a:ext uri="{FF2B5EF4-FFF2-40B4-BE49-F238E27FC236}">
                    <a16:creationId xmlns:a16="http://schemas.microsoft.com/office/drawing/2014/main" id="{17B428C1-8567-4037-8C1B-537C01AB5C99}"/>
                  </a:ext>
                </a:extLst>
              </p:cNvPr>
              <p:cNvSpPr>
                <a:spLocks/>
              </p:cNvSpPr>
              <p:nvPr userDrawn="1"/>
            </p:nvSpPr>
            <p:spPr bwMode="auto">
              <a:xfrm>
                <a:off x="4714" y="67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44" name="Rectangle 366">
                <a:extLst>
                  <a:ext uri="{FF2B5EF4-FFF2-40B4-BE49-F238E27FC236}">
                    <a16:creationId xmlns:a16="http://schemas.microsoft.com/office/drawing/2014/main" id="{984712BE-48EF-4928-9371-42399453449E}"/>
                  </a:ext>
                </a:extLst>
              </p:cNvPr>
              <p:cNvSpPr>
                <a:spLocks noChangeArrowheads="1"/>
              </p:cNvSpPr>
              <p:nvPr userDrawn="1"/>
            </p:nvSpPr>
            <p:spPr bwMode="auto">
              <a:xfrm>
                <a:off x="4714" y="6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45" name="Freeform 367">
                <a:extLst>
                  <a:ext uri="{FF2B5EF4-FFF2-40B4-BE49-F238E27FC236}">
                    <a16:creationId xmlns:a16="http://schemas.microsoft.com/office/drawing/2014/main" id="{54AA590A-4017-4B4E-95AB-44BBF5BC91A3}"/>
                  </a:ext>
                </a:extLst>
              </p:cNvPr>
              <p:cNvSpPr>
                <a:spLocks/>
              </p:cNvSpPr>
              <p:nvPr userDrawn="1"/>
            </p:nvSpPr>
            <p:spPr bwMode="auto">
              <a:xfrm>
                <a:off x="4401"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46" name="Freeform 368">
                <a:extLst>
                  <a:ext uri="{FF2B5EF4-FFF2-40B4-BE49-F238E27FC236}">
                    <a16:creationId xmlns:a16="http://schemas.microsoft.com/office/drawing/2014/main" id="{8E1089BF-B878-42FB-A727-BB179C7C27D4}"/>
                  </a:ext>
                </a:extLst>
              </p:cNvPr>
              <p:cNvSpPr>
                <a:spLocks/>
              </p:cNvSpPr>
              <p:nvPr userDrawn="1"/>
            </p:nvSpPr>
            <p:spPr bwMode="auto">
              <a:xfrm>
                <a:off x="4401" y="7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47" name="Freeform 369">
                <a:extLst>
                  <a:ext uri="{FF2B5EF4-FFF2-40B4-BE49-F238E27FC236}">
                    <a16:creationId xmlns:a16="http://schemas.microsoft.com/office/drawing/2014/main" id="{30B71FCF-F6E6-43B3-B144-EE66B154A1B5}"/>
                  </a:ext>
                </a:extLst>
              </p:cNvPr>
              <p:cNvSpPr>
                <a:spLocks/>
              </p:cNvSpPr>
              <p:nvPr userDrawn="1"/>
            </p:nvSpPr>
            <p:spPr bwMode="auto">
              <a:xfrm>
                <a:off x="4520" y="553"/>
                <a:ext cx="10" cy="5"/>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0" y="0"/>
                      <a:pt x="1" y="0"/>
                    </a:cubicBezTo>
                    <a:cubicBezTo>
                      <a:pt x="1" y="1"/>
                      <a:pt x="1" y="1"/>
                      <a:pt x="1" y="1"/>
                    </a:cubicBezTo>
                    <a:cubicBezTo>
                      <a:pt x="1"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48" name="Freeform 370">
                <a:extLst>
                  <a:ext uri="{FF2B5EF4-FFF2-40B4-BE49-F238E27FC236}">
                    <a16:creationId xmlns:a16="http://schemas.microsoft.com/office/drawing/2014/main" id="{6EA948E0-7F45-4A48-BE01-F52EA5410D8E}"/>
                  </a:ext>
                </a:extLst>
              </p:cNvPr>
              <p:cNvSpPr>
                <a:spLocks/>
              </p:cNvSpPr>
              <p:nvPr userDrawn="1"/>
            </p:nvSpPr>
            <p:spPr bwMode="auto">
              <a:xfrm>
                <a:off x="4426" y="65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49" name="Freeform 371">
                <a:extLst>
                  <a:ext uri="{FF2B5EF4-FFF2-40B4-BE49-F238E27FC236}">
                    <a16:creationId xmlns:a16="http://schemas.microsoft.com/office/drawing/2014/main" id="{E86B3223-F299-4C22-B10E-A74C1FDD92F6}"/>
                  </a:ext>
                </a:extLst>
              </p:cNvPr>
              <p:cNvSpPr>
                <a:spLocks/>
              </p:cNvSpPr>
              <p:nvPr userDrawn="1"/>
            </p:nvSpPr>
            <p:spPr bwMode="auto">
              <a:xfrm>
                <a:off x="4436" y="66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50" name="Freeform 372">
                <a:extLst>
                  <a:ext uri="{FF2B5EF4-FFF2-40B4-BE49-F238E27FC236}">
                    <a16:creationId xmlns:a16="http://schemas.microsoft.com/office/drawing/2014/main" id="{369C2C2B-60FB-44CE-B0C9-8ABD980F7C4B}"/>
                  </a:ext>
                </a:extLst>
              </p:cNvPr>
              <p:cNvSpPr>
                <a:spLocks/>
              </p:cNvSpPr>
              <p:nvPr userDrawn="1"/>
            </p:nvSpPr>
            <p:spPr bwMode="auto">
              <a:xfrm>
                <a:off x="4411" y="8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51" name="Freeform 373">
                <a:extLst>
                  <a:ext uri="{FF2B5EF4-FFF2-40B4-BE49-F238E27FC236}">
                    <a16:creationId xmlns:a16="http://schemas.microsoft.com/office/drawing/2014/main" id="{D295FF3B-F63E-4D0C-9494-E61A788F4CEB}"/>
                  </a:ext>
                </a:extLst>
              </p:cNvPr>
              <p:cNvSpPr>
                <a:spLocks/>
              </p:cNvSpPr>
              <p:nvPr userDrawn="1"/>
            </p:nvSpPr>
            <p:spPr bwMode="auto">
              <a:xfrm>
                <a:off x="4659" y="58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52" name="Freeform 374">
                <a:extLst>
                  <a:ext uri="{FF2B5EF4-FFF2-40B4-BE49-F238E27FC236}">
                    <a16:creationId xmlns:a16="http://schemas.microsoft.com/office/drawing/2014/main" id="{8AC0EDB0-96ED-4B23-BC8A-9FBDA3013664}"/>
                  </a:ext>
                </a:extLst>
              </p:cNvPr>
              <p:cNvSpPr>
                <a:spLocks/>
              </p:cNvSpPr>
              <p:nvPr userDrawn="1"/>
            </p:nvSpPr>
            <p:spPr bwMode="auto">
              <a:xfrm>
                <a:off x="4361" y="76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53" name="Freeform 375">
                <a:extLst>
                  <a:ext uri="{FF2B5EF4-FFF2-40B4-BE49-F238E27FC236}">
                    <a16:creationId xmlns:a16="http://schemas.microsoft.com/office/drawing/2014/main" id="{C6A878A8-CC35-46A7-9DB4-2324DB35C7E8}"/>
                  </a:ext>
                </a:extLst>
              </p:cNvPr>
              <p:cNvSpPr>
                <a:spLocks/>
              </p:cNvSpPr>
              <p:nvPr userDrawn="1"/>
            </p:nvSpPr>
            <p:spPr bwMode="auto">
              <a:xfrm>
                <a:off x="4650" y="578"/>
                <a:ext cx="9"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0"/>
                      <a:pt x="2"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54" name="Freeform 376">
                <a:extLst>
                  <a:ext uri="{FF2B5EF4-FFF2-40B4-BE49-F238E27FC236}">
                    <a16:creationId xmlns:a16="http://schemas.microsoft.com/office/drawing/2014/main" id="{EFB96DFA-D8BF-4438-BF99-42C4049459CE}"/>
                  </a:ext>
                </a:extLst>
              </p:cNvPr>
              <p:cNvSpPr>
                <a:spLocks/>
              </p:cNvSpPr>
              <p:nvPr userDrawn="1"/>
            </p:nvSpPr>
            <p:spPr bwMode="auto">
              <a:xfrm>
                <a:off x="4590"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55" name="Freeform 377">
                <a:extLst>
                  <a:ext uri="{FF2B5EF4-FFF2-40B4-BE49-F238E27FC236}">
                    <a16:creationId xmlns:a16="http://schemas.microsoft.com/office/drawing/2014/main" id="{796E0824-AD65-4DB3-9848-53E8BA98DDC7}"/>
                  </a:ext>
                </a:extLst>
              </p:cNvPr>
              <p:cNvSpPr>
                <a:spLocks/>
              </p:cNvSpPr>
              <p:nvPr userDrawn="1"/>
            </p:nvSpPr>
            <p:spPr bwMode="auto">
              <a:xfrm>
                <a:off x="4669" y="8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56" name="Freeform 378">
                <a:extLst>
                  <a:ext uri="{FF2B5EF4-FFF2-40B4-BE49-F238E27FC236}">
                    <a16:creationId xmlns:a16="http://schemas.microsoft.com/office/drawing/2014/main" id="{9C1F0058-67E3-4F11-9CCB-596BE8D691AF}"/>
                  </a:ext>
                </a:extLst>
              </p:cNvPr>
              <p:cNvSpPr>
                <a:spLocks/>
              </p:cNvSpPr>
              <p:nvPr userDrawn="1"/>
            </p:nvSpPr>
            <p:spPr bwMode="auto">
              <a:xfrm>
                <a:off x="4699" y="6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57" name="Freeform 379">
                <a:extLst>
                  <a:ext uri="{FF2B5EF4-FFF2-40B4-BE49-F238E27FC236}">
                    <a16:creationId xmlns:a16="http://schemas.microsoft.com/office/drawing/2014/main" id="{93DBFC81-BF46-4475-A855-81CC472FE14B}"/>
                  </a:ext>
                </a:extLst>
              </p:cNvPr>
              <p:cNvSpPr>
                <a:spLocks/>
              </p:cNvSpPr>
              <p:nvPr userDrawn="1"/>
            </p:nvSpPr>
            <p:spPr bwMode="auto">
              <a:xfrm>
                <a:off x="4689" y="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58" name="Freeform 380">
                <a:extLst>
                  <a:ext uri="{FF2B5EF4-FFF2-40B4-BE49-F238E27FC236}">
                    <a16:creationId xmlns:a16="http://schemas.microsoft.com/office/drawing/2014/main" id="{E2E60BF1-036C-4632-82BC-958140848C59}"/>
                  </a:ext>
                </a:extLst>
              </p:cNvPr>
              <p:cNvSpPr>
                <a:spLocks/>
              </p:cNvSpPr>
              <p:nvPr userDrawn="1"/>
            </p:nvSpPr>
            <p:spPr bwMode="auto">
              <a:xfrm>
                <a:off x="4620" y="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59" name="Freeform 381">
                <a:extLst>
                  <a:ext uri="{FF2B5EF4-FFF2-40B4-BE49-F238E27FC236}">
                    <a16:creationId xmlns:a16="http://schemas.microsoft.com/office/drawing/2014/main" id="{E9E3585E-89FF-4469-9E09-FF23C93411F1}"/>
                  </a:ext>
                </a:extLst>
              </p:cNvPr>
              <p:cNvSpPr>
                <a:spLocks/>
              </p:cNvSpPr>
              <p:nvPr userDrawn="1"/>
            </p:nvSpPr>
            <p:spPr bwMode="auto">
              <a:xfrm>
                <a:off x="4699" y="63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60" name="Freeform 382">
                <a:extLst>
                  <a:ext uri="{FF2B5EF4-FFF2-40B4-BE49-F238E27FC236}">
                    <a16:creationId xmlns:a16="http://schemas.microsoft.com/office/drawing/2014/main" id="{EC4AAA80-DCBC-432E-89C7-15C41DD2CE99}"/>
                  </a:ext>
                </a:extLst>
              </p:cNvPr>
              <p:cNvSpPr>
                <a:spLocks/>
              </p:cNvSpPr>
              <p:nvPr userDrawn="1"/>
            </p:nvSpPr>
            <p:spPr bwMode="auto">
              <a:xfrm>
                <a:off x="4704"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61" name="Freeform 383">
                <a:extLst>
                  <a:ext uri="{FF2B5EF4-FFF2-40B4-BE49-F238E27FC236}">
                    <a16:creationId xmlns:a16="http://schemas.microsoft.com/office/drawing/2014/main" id="{82134A28-0CFC-48CA-A8CD-CD6C0CFBA525}"/>
                  </a:ext>
                </a:extLst>
              </p:cNvPr>
              <p:cNvSpPr>
                <a:spLocks/>
              </p:cNvSpPr>
              <p:nvPr userDrawn="1"/>
            </p:nvSpPr>
            <p:spPr bwMode="auto">
              <a:xfrm>
                <a:off x="4699" y="6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62" name="Freeform 384">
                <a:extLst>
                  <a:ext uri="{FF2B5EF4-FFF2-40B4-BE49-F238E27FC236}">
                    <a16:creationId xmlns:a16="http://schemas.microsoft.com/office/drawing/2014/main" id="{D5E27B69-D2C0-4DEE-9A97-5D5521DE5866}"/>
                  </a:ext>
                </a:extLst>
              </p:cNvPr>
              <p:cNvSpPr>
                <a:spLocks/>
              </p:cNvSpPr>
              <p:nvPr userDrawn="1"/>
            </p:nvSpPr>
            <p:spPr bwMode="auto">
              <a:xfrm>
                <a:off x="4470" y="92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63" name="Rectangle 385">
                <a:extLst>
                  <a:ext uri="{FF2B5EF4-FFF2-40B4-BE49-F238E27FC236}">
                    <a16:creationId xmlns:a16="http://schemas.microsoft.com/office/drawing/2014/main" id="{A020FC09-C218-4C62-9423-606BF87DAFCB}"/>
                  </a:ext>
                </a:extLst>
              </p:cNvPr>
              <p:cNvSpPr>
                <a:spLocks noChangeArrowheads="1"/>
              </p:cNvSpPr>
              <p:nvPr userDrawn="1"/>
            </p:nvSpPr>
            <p:spPr bwMode="auto">
              <a:xfrm>
                <a:off x="4500" y="6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64" name="Freeform 386">
                <a:extLst>
                  <a:ext uri="{FF2B5EF4-FFF2-40B4-BE49-F238E27FC236}">
                    <a16:creationId xmlns:a16="http://schemas.microsoft.com/office/drawing/2014/main" id="{18DB39F3-4152-4915-832E-007116DC2562}"/>
                  </a:ext>
                </a:extLst>
              </p:cNvPr>
              <p:cNvSpPr>
                <a:spLocks/>
              </p:cNvSpPr>
              <p:nvPr userDrawn="1"/>
            </p:nvSpPr>
            <p:spPr bwMode="auto">
              <a:xfrm>
                <a:off x="4495" y="603"/>
                <a:ext cx="5" cy="15"/>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1" y="2"/>
                      <a:pt x="1" y="2"/>
                    </a:cubicBezTo>
                    <a:cubicBezTo>
                      <a:pt x="0" y="0"/>
                      <a:pt x="0" y="0"/>
                      <a:pt x="0" y="0"/>
                    </a:cubicBez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65" name="Freeform 387">
                <a:extLst>
                  <a:ext uri="{FF2B5EF4-FFF2-40B4-BE49-F238E27FC236}">
                    <a16:creationId xmlns:a16="http://schemas.microsoft.com/office/drawing/2014/main" id="{FAC8CAB5-ABA3-4221-8A9A-6CD4AD4BA809}"/>
                  </a:ext>
                </a:extLst>
              </p:cNvPr>
              <p:cNvSpPr>
                <a:spLocks noEditPoints="1"/>
              </p:cNvSpPr>
              <p:nvPr userDrawn="1"/>
            </p:nvSpPr>
            <p:spPr bwMode="auto">
              <a:xfrm>
                <a:off x="4356" y="553"/>
                <a:ext cx="358" cy="404"/>
              </a:xfrm>
              <a:custGeom>
                <a:avLst/>
                <a:gdLst>
                  <a:gd name="T0" fmla="*/ 10 w 72"/>
                  <a:gd name="T1" fmla="*/ 47 h 81"/>
                  <a:gd name="T2" fmla="*/ 9 w 72"/>
                  <a:gd name="T3" fmla="*/ 42 h 81"/>
                  <a:gd name="T4" fmla="*/ 11 w 72"/>
                  <a:gd name="T5" fmla="*/ 40 h 81"/>
                  <a:gd name="T6" fmla="*/ 11 w 72"/>
                  <a:gd name="T7" fmla="*/ 35 h 81"/>
                  <a:gd name="T8" fmla="*/ 13 w 72"/>
                  <a:gd name="T9" fmla="*/ 30 h 81"/>
                  <a:gd name="T10" fmla="*/ 14 w 72"/>
                  <a:gd name="T11" fmla="*/ 21 h 81"/>
                  <a:gd name="T12" fmla="*/ 14 w 72"/>
                  <a:gd name="T13" fmla="*/ 21 h 81"/>
                  <a:gd name="T14" fmla="*/ 17 w 72"/>
                  <a:gd name="T15" fmla="*/ 22 h 81"/>
                  <a:gd name="T16" fmla="*/ 20 w 72"/>
                  <a:gd name="T17" fmla="*/ 18 h 81"/>
                  <a:gd name="T18" fmla="*/ 24 w 72"/>
                  <a:gd name="T19" fmla="*/ 15 h 81"/>
                  <a:gd name="T20" fmla="*/ 29 w 72"/>
                  <a:gd name="T21" fmla="*/ 12 h 81"/>
                  <a:gd name="T22" fmla="*/ 33 w 72"/>
                  <a:gd name="T23" fmla="*/ 9 h 81"/>
                  <a:gd name="T24" fmla="*/ 38 w 72"/>
                  <a:gd name="T25" fmla="*/ 9 h 81"/>
                  <a:gd name="T26" fmla="*/ 39 w 72"/>
                  <a:gd name="T27" fmla="*/ 10 h 81"/>
                  <a:gd name="T28" fmla="*/ 44 w 72"/>
                  <a:gd name="T29" fmla="*/ 8 h 81"/>
                  <a:gd name="T30" fmla="*/ 48 w 72"/>
                  <a:gd name="T31" fmla="*/ 8 h 81"/>
                  <a:gd name="T32" fmla="*/ 53 w 72"/>
                  <a:gd name="T33" fmla="*/ 7 h 81"/>
                  <a:gd name="T34" fmla="*/ 57 w 72"/>
                  <a:gd name="T35" fmla="*/ 11 h 81"/>
                  <a:gd name="T36" fmla="*/ 62 w 72"/>
                  <a:gd name="T37" fmla="*/ 14 h 81"/>
                  <a:gd name="T38" fmla="*/ 68 w 72"/>
                  <a:gd name="T39" fmla="*/ 20 h 81"/>
                  <a:gd name="T40" fmla="*/ 72 w 72"/>
                  <a:gd name="T41" fmla="*/ 21 h 81"/>
                  <a:gd name="T42" fmla="*/ 69 w 72"/>
                  <a:gd name="T43" fmla="*/ 17 h 81"/>
                  <a:gd name="T44" fmla="*/ 68 w 72"/>
                  <a:gd name="T45" fmla="*/ 14 h 81"/>
                  <a:gd name="T46" fmla="*/ 59 w 72"/>
                  <a:gd name="T47" fmla="*/ 5 h 81"/>
                  <a:gd name="T48" fmla="*/ 46 w 72"/>
                  <a:gd name="T49" fmla="*/ 0 h 81"/>
                  <a:gd name="T50" fmla="*/ 36 w 72"/>
                  <a:gd name="T51" fmla="*/ 1 h 81"/>
                  <a:gd name="T52" fmla="*/ 34 w 72"/>
                  <a:gd name="T53" fmla="*/ 1 h 81"/>
                  <a:gd name="T54" fmla="*/ 30 w 72"/>
                  <a:gd name="T55" fmla="*/ 5 h 81"/>
                  <a:gd name="T56" fmla="*/ 24 w 72"/>
                  <a:gd name="T57" fmla="*/ 7 h 81"/>
                  <a:gd name="T58" fmla="*/ 13 w 72"/>
                  <a:gd name="T59" fmla="*/ 17 h 81"/>
                  <a:gd name="T60" fmla="*/ 11 w 72"/>
                  <a:gd name="T61" fmla="*/ 20 h 81"/>
                  <a:gd name="T62" fmla="*/ 8 w 72"/>
                  <a:gd name="T63" fmla="*/ 27 h 81"/>
                  <a:gd name="T64" fmla="*/ 2 w 72"/>
                  <a:gd name="T65" fmla="*/ 33 h 81"/>
                  <a:gd name="T66" fmla="*/ 1 w 72"/>
                  <a:gd name="T67" fmla="*/ 43 h 81"/>
                  <a:gd name="T68" fmla="*/ 1 w 72"/>
                  <a:gd name="T69" fmla="*/ 52 h 81"/>
                  <a:gd name="T70" fmla="*/ 4 w 72"/>
                  <a:gd name="T71" fmla="*/ 64 h 81"/>
                  <a:gd name="T72" fmla="*/ 11 w 72"/>
                  <a:gd name="T73" fmla="*/ 72 h 81"/>
                  <a:gd name="T74" fmla="*/ 22 w 72"/>
                  <a:gd name="T75" fmla="*/ 80 h 81"/>
                  <a:gd name="T76" fmla="*/ 27 w 72"/>
                  <a:gd name="T77" fmla="*/ 81 h 81"/>
                  <a:gd name="T78" fmla="*/ 38 w 72"/>
                  <a:gd name="T79" fmla="*/ 77 h 81"/>
                  <a:gd name="T80" fmla="*/ 51 w 72"/>
                  <a:gd name="T81" fmla="*/ 74 h 81"/>
                  <a:gd name="T82" fmla="*/ 62 w 72"/>
                  <a:gd name="T83" fmla="*/ 61 h 81"/>
                  <a:gd name="T84" fmla="*/ 57 w 72"/>
                  <a:gd name="T85" fmla="*/ 59 h 81"/>
                  <a:gd name="T86" fmla="*/ 51 w 72"/>
                  <a:gd name="T87" fmla="*/ 64 h 81"/>
                  <a:gd name="T88" fmla="*/ 47 w 72"/>
                  <a:gd name="T89" fmla="*/ 67 h 81"/>
                  <a:gd name="T90" fmla="*/ 37 w 72"/>
                  <a:gd name="T91" fmla="*/ 73 h 81"/>
                  <a:gd name="T92" fmla="*/ 33 w 72"/>
                  <a:gd name="T93" fmla="*/ 76 h 81"/>
                  <a:gd name="T94" fmla="*/ 27 w 72"/>
                  <a:gd name="T95" fmla="*/ 73 h 81"/>
                  <a:gd name="T96" fmla="*/ 22 w 72"/>
                  <a:gd name="T97" fmla="*/ 73 h 81"/>
                  <a:gd name="T98" fmla="*/ 22 w 72"/>
                  <a:gd name="T99" fmla="*/ 71 h 81"/>
                  <a:gd name="T100" fmla="*/ 17 w 72"/>
                  <a:gd name="T101" fmla="*/ 69 h 81"/>
                  <a:gd name="T102" fmla="*/ 15 w 72"/>
                  <a:gd name="T103" fmla="*/ 66 h 81"/>
                  <a:gd name="T104" fmla="*/ 13 w 72"/>
                  <a:gd name="T105" fmla="*/ 63 h 81"/>
                  <a:gd name="T106" fmla="*/ 12 w 72"/>
                  <a:gd name="T107" fmla="*/ 60 h 81"/>
                  <a:gd name="T108" fmla="*/ 9 w 72"/>
                  <a:gd name="T109" fmla="*/ 53 h 81"/>
                  <a:gd name="T110" fmla="*/ 10 w 72"/>
                  <a:gd name="T111" fmla="*/ 38 h 81"/>
                  <a:gd name="T112" fmla="*/ 66 w 72"/>
                  <a:gd name="T113" fmla="*/ 13 h 81"/>
                  <a:gd name="T114" fmla="*/ 25 w 72"/>
                  <a:gd name="T115"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81">
                    <a:moveTo>
                      <a:pt x="9" y="50"/>
                    </a:moveTo>
                    <a:cubicBezTo>
                      <a:pt x="10" y="49"/>
                      <a:pt x="10" y="49"/>
                      <a:pt x="10" y="49"/>
                    </a:cubicBezTo>
                    <a:cubicBezTo>
                      <a:pt x="11" y="50"/>
                      <a:pt x="11" y="51"/>
                      <a:pt x="12" y="50"/>
                    </a:cubicBezTo>
                    <a:cubicBezTo>
                      <a:pt x="9" y="50"/>
                      <a:pt x="11" y="47"/>
                      <a:pt x="9" y="47"/>
                    </a:cubicBezTo>
                    <a:cubicBezTo>
                      <a:pt x="9" y="47"/>
                      <a:pt x="9" y="47"/>
                      <a:pt x="9" y="47"/>
                    </a:cubicBezTo>
                    <a:cubicBezTo>
                      <a:pt x="9" y="47"/>
                      <a:pt x="10" y="47"/>
                      <a:pt x="10" y="47"/>
                    </a:cubicBezTo>
                    <a:cubicBezTo>
                      <a:pt x="11" y="46"/>
                      <a:pt x="8" y="46"/>
                      <a:pt x="8" y="45"/>
                    </a:cubicBezTo>
                    <a:cubicBezTo>
                      <a:pt x="8" y="44"/>
                      <a:pt x="9" y="44"/>
                      <a:pt x="9" y="44"/>
                    </a:cubicBezTo>
                    <a:cubicBezTo>
                      <a:pt x="9" y="43"/>
                      <a:pt x="9" y="43"/>
                      <a:pt x="9" y="43"/>
                    </a:cubicBezTo>
                    <a:cubicBezTo>
                      <a:pt x="9" y="43"/>
                      <a:pt x="9" y="43"/>
                      <a:pt x="9" y="43"/>
                    </a:cubicBezTo>
                    <a:cubicBezTo>
                      <a:pt x="9" y="42"/>
                      <a:pt x="9" y="42"/>
                      <a:pt x="9" y="42"/>
                    </a:cubicBezTo>
                    <a:cubicBezTo>
                      <a:pt x="9" y="42"/>
                      <a:pt x="9" y="42"/>
                      <a:pt x="9" y="42"/>
                    </a:cubicBezTo>
                    <a:cubicBezTo>
                      <a:pt x="9" y="42"/>
                      <a:pt x="8" y="41"/>
                      <a:pt x="8" y="41"/>
                    </a:cubicBezTo>
                    <a:cubicBezTo>
                      <a:pt x="9" y="40"/>
                      <a:pt x="8" y="41"/>
                      <a:pt x="9" y="41"/>
                    </a:cubicBezTo>
                    <a:cubicBezTo>
                      <a:pt x="8" y="40"/>
                      <a:pt x="8" y="40"/>
                      <a:pt x="8" y="40"/>
                    </a:cubicBezTo>
                    <a:cubicBezTo>
                      <a:pt x="9" y="40"/>
                      <a:pt x="9" y="41"/>
                      <a:pt x="9" y="41"/>
                    </a:cubicBezTo>
                    <a:cubicBezTo>
                      <a:pt x="12" y="41"/>
                      <a:pt x="9" y="40"/>
                      <a:pt x="11" y="39"/>
                    </a:cubicBezTo>
                    <a:cubicBezTo>
                      <a:pt x="11" y="40"/>
                      <a:pt x="11" y="40"/>
                      <a:pt x="11" y="40"/>
                    </a:cubicBezTo>
                    <a:cubicBezTo>
                      <a:pt x="12" y="40"/>
                      <a:pt x="12" y="39"/>
                      <a:pt x="13" y="38"/>
                    </a:cubicBezTo>
                    <a:cubicBezTo>
                      <a:pt x="12" y="38"/>
                      <a:pt x="10" y="39"/>
                      <a:pt x="10" y="38"/>
                    </a:cubicBezTo>
                    <a:cubicBezTo>
                      <a:pt x="10" y="38"/>
                      <a:pt x="10" y="38"/>
                      <a:pt x="10" y="37"/>
                    </a:cubicBezTo>
                    <a:cubicBezTo>
                      <a:pt x="11" y="37"/>
                      <a:pt x="11" y="37"/>
                      <a:pt x="11" y="36"/>
                    </a:cubicBezTo>
                    <a:cubicBezTo>
                      <a:pt x="12" y="37"/>
                      <a:pt x="12" y="37"/>
                      <a:pt x="12" y="37"/>
                    </a:cubicBezTo>
                    <a:cubicBezTo>
                      <a:pt x="12" y="36"/>
                      <a:pt x="11" y="36"/>
                      <a:pt x="11" y="35"/>
                    </a:cubicBezTo>
                    <a:cubicBezTo>
                      <a:pt x="11" y="35"/>
                      <a:pt x="12" y="35"/>
                      <a:pt x="13" y="35"/>
                    </a:cubicBezTo>
                    <a:cubicBezTo>
                      <a:pt x="14" y="34"/>
                      <a:pt x="11" y="35"/>
                      <a:pt x="12" y="34"/>
                    </a:cubicBezTo>
                    <a:cubicBezTo>
                      <a:pt x="12" y="33"/>
                      <a:pt x="12" y="32"/>
                      <a:pt x="12" y="31"/>
                    </a:cubicBezTo>
                    <a:cubicBezTo>
                      <a:pt x="13" y="30"/>
                      <a:pt x="13" y="31"/>
                      <a:pt x="13" y="31"/>
                    </a:cubicBezTo>
                    <a:cubicBezTo>
                      <a:pt x="13" y="30"/>
                      <a:pt x="13" y="30"/>
                      <a:pt x="13" y="30"/>
                    </a:cubicBezTo>
                    <a:cubicBezTo>
                      <a:pt x="13" y="30"/>
                      <a:pt x="13" y="30"/>
                      <a:pt x="13" y="30"/>
                    </a:cubicBezTo>
                    <a:cubicBezTo>
                      <a:pt x="13" y="30"/>
                      <a:pt x="12" y="30"/>
                      <a:pt x="12" y="29"/>
                    </a:cubicBezTo>
                    <a:cubicBezTo>
                      <a:pt x="11" y="28"/>
                      <a:pt x="15" y="28"/>
                      <a:pt x="14" y="27"/>
                    </a:cubicBezTo>
                    <a:cubicBezTo>
                      <a:pt x="14" y="26"/>
                      <a:pt x="14" y="27"/>
                      <a:pt x="15" y="27"/>
                    </a:cubicBezTo>
                    <a:cubicBezTo>
                      <a:pt x="15" y="25"/>
                      <a:pt x="15" y="26"/>
                      <a:pt x="14" y="24"/>
                    </a:cubicBezTo>
                    <a:cubicBezTo>
                      <a:pt x="16" y="24"/>
                      <a:pt x="16" y="24"/>
                      <a:pt x="16" y="24"/>
                    </a:cubicBezTo>
                    <a:cubicBezTo>
                      <a:pt x="14" y="24"/>
                      <a:pt x="14" y="22"/>
                      <a:pt x="14" y="21"/>
                    </a:cubicBezTo>
                    <a:cubicBezTo>
                      <a:pt x="13" y="21"/>
                      <a:pt x="13" y="21"/>
                      <a:pt x="13" y="21"/>
                    </a:cubicBezTo>
                    <a:cubicBezTo>
                      <a:pt x="13" y="20"/>
                      <a:pt x="13" y="20"/>
                      <a:pt x="13" y="20"/>
                    </a:cubicBezTo>
                    <a:cubicBezTo>
                      <a:pt x="13" y="20"/>
                      <a:pt x="14" y="20"/>
                      <a:pt x="14" y="20"/>
                    </a:cubicBezTo>
                    <a:cubicBezTo>
                      <a:pt x="14" y="20"/>
                      <a:pt x="14" y="20"/>
                      <a:pt x="14" y="20"/>
                    </a:cubicBezTo>
                    <a:cubicBezTo>
                      <a:pt x="14" y="20"/>
                      <a:pt x="15" y="21"/>
                      <a:pt x="15" y="21"/>
                    </a:cubicBezTo>
                    <a:cubicBezTo>
                      <a:pt x="15" y="21"/>
                      <a:pt x="14" y="21"/>
                      <a:pt x="14" y="21"/>
                    </a:cubicBezTo>
                    <a:cubicBezTo>
                      <a:pt x="15" y="22"/>
                      <a:pt x="15" y="23"/>
                      <a:pt x="16" y="23"/>
                    </a:cubicBezTo>
                    <a:cubicBezTo>
                      <a:pt x="16" y="23"/>
                      <a:pt x="16" y="23"/>
                      <a:pt x="16" y="22"/>
                    </a:cubicBezTo>
                    <a:cubicBezTo>
                      <a:pt x="16" y="23"/>
                      <a:pt x="16" y="23"/>
                      <a:pt x="16" y="23"/>
                    </a:cubicBezTo>
                    <a:cubicBezTo>
                      <a:pt x="16" y="23"/>
                      <a:pt x="16" y="23"/>
                      <a:pt x="16" y="22"/>
                    </a:cubicBezTo>
                    <a:cubicBezTo>
                      <a:pt x="17" y="23"/>
                      <a:pt x="17" y="23"/>
                      <a:pt x="17" y="23"/>
                    </a:cubicBezTo>
                    <a:cubicBezTo>
                      <a:pt x="17" y="22"/>
                      <a:pt x="17" y="22"/>
                      <a:pt x="17" y="22"/>
                    </a:cubicBezTo>
                    <a:cubicBezTo>
                      <a:pt x="18" y="22"/>
                      <a:pt x="18" y="22"/>
                      <a:pt x="18" y="22"/>
                    </a:cubicBezTo>
                    <a:cubicBezTo>
                      <a:pt x="18" y="20"/>
                      <a:pt x="17" y="18"/>
                      <a:pt x="19" y="16"/>
                    </a:cubicBezTo>
                    <a:cubicBezTo>
                      <a:pt x="19" y="17"/>
                      <a:pt x="20" y="17"/>
                      <a:pt x="20" y="18"/>
                    </a:cubicBezTo>
                    <a:cubicBezTo>
                      <a:pt x="19" y="17"/>
                      <a:pt x="20" y="19"/>
                      <a:pt x="19" y="20"/>
                    </a:cubicBezTo>
                    <a:cubicBezTo>
                      <a:pt x="19" y="19"/>
                      <a:pt x="20" y="20"/>
                      <a:pt x="20" y="20"/>
                    </a:cubicBezTo>
                    <a:cubicBezTo>
                      <a:pt x="20" y="18"/>
                      <a:pt x="20" y="18"/>
                      <a:pt x="20" y="18"/>
                    </a:cubicBezTo>
                    <a:cubicBezTo>
                      <a:pt x="21" y="19"/>
                      <a:pt x="21" y="18"/>
                      <a:pt x="21" y="18"/>
                    </a:cubicBezTo>
                    <a:cubicBezTo>
                      <a:pt x="20" y="17"/>
                      <a:pt x="22" y="16"/>
                      <a:pt x="22" y="16"/>
                    </a:cubicBezTo>
                    <a:cubicBezTo>
                      <a:pt x="22" y="16"/>
                      <a:pt x="22" y="17"/>
                      <a:pt x="22" y="17"/>
                    </a:cubicBezTo>
                    <a:cubicBezTo>
                      <a:pt x="23" y="18"/>
                      <a:pt x="21" y="15"/>
                      <a:pt x="23" y="15"/>
                    </a:cubicBezTo>
                    <a:cubicBezTo>
                      <a:pt x="23" y="15"/>
                      <a:pt x="22" y="15"/>
                      <a:pt x="23" y="15"/>
                    </a:cubicBezTo>
                    <a:cubicBezTo>
                      <a:pt x="23" y="15"/>
                      <a:pt x="24" y="14"/>
                      <a:pt x="24" y="15"/>
                    </a:cubicBezTo>
                    <a:cubicBezTo>
                      <a:pt x="24" y="15"/>
                      <a:pt x="24" y="15"/>
                      <a:pt x="24" y="15"/>
                    </a:cubicBezTo>
                    <a:cubicBezTo>
                      <a:pt x="25" y="14"/>
                      <a:pt x="27" y="12"/>
                      <a:pt x="27" y="11"/>
                    </a:cubicBezTo>
                    <a:cubicBezTo>
                      <a:pt x="27" y="11"/>
                      <a:pt x="28" y="13"/>
                      <a:pt x="28" y="13"/>
                    </a:cubicBezTo>
                    <a:cubicBezTo>
                      <a:pt x="28" y="13"/>
                      <a:pt x="28" y="12"/>
                      <a:pt x="27" y="10"/>
                    </a:cubicBezTo>
                    <a:cubicBezTo>
                      <a:pt x="27" y="8"/>
                      <a:pt x="27" y="7"/>
                      <a:pt x="27" y="7"/>
                    </a:cubicBezTo>
                    <a:cubicBezTo>
                      <a:pt x="28" y="8"/>
                      <a:pt x="30" y="11"/>
                      <a:pt x="29" y="12"/>
                    </a:cubicBezTo>
                    <a:cubicBezTo>
                      <a:pt x="30" y="12"/>
                      <a:pt x="30" y="12"/>
                      <a:pt x="31" y="11"/>
                    </a:cubicBezTo>
                    <a:cubicBezTo>
                      <a:pt x="30" y="11"/>
                      <a:pt x="29" y="10"/>
                      <a:pt x="30" y="10"/>
                    </a:cubicBezTo>
                    <a:cubicBezTo>
                      <a:pt x="31" y="11"/>
                      <a:pt x="30" y="10"/>
                      <a:pt x="32" y="11"/>
                    </a:cubicBezTo>
                    <a:cubicBezTo>
                      <a:pt x="32" y="11"/>
                      <a:pt x="31" y="8"/>
                      <a:pt x="32" y="8"/>
                    </a:cubicBezTo>
                    <a:cubicBezTo>
                      <a:pt x="32" y="9"/>
                      <a:pt x="32" y="10"/>
                      <a:pt x="32" y="11"/>
                    </a:cubicBezTo>
                    <a:cubicBezTo>
                      <a:pt x="32" y="11"/>
                      <a:pt x="32" y="10"/>
                      <a:pt x="33" y="9"/>
                    </a:cubicBezTo>
                    <a:cubicBezTo>
                      <a:pt x="33" y="9"/>
                      <a:pt x="33" y="8"/>
                      <a:pt x="33" y="8"/>
                    </a:cubicBezTo>
                    <a:cubicBezTo>
                      <a:pt x="33" y="9"/>
                      <a:pt x="33" y="10"/>
                      <a:pt x="34" y="10"/>
                    </a:cubicBezTo>
                    <a:cubicBezTo>
                      <a:pt x="34" y="10"/>
                      <a:pt x="35" y="10"/>
                      <a:pt x="35" y="10"/>
                    </a:cubicBezTo>
                    <a:cubicBezTo>
                      <a:pt x="35" y="9"/>
                      <a:pt x="35" y="9"/>
                      <a:pt x="35" y="9"/>
                    </a:cubicBezTo>
                    <a:cubicBezTo>
                      <a:pt x="36" y="9"/>
                      <a:pt x="35" y="6"/>
                      <a:pt x="37" y="6"/>
                    </a:cubicBezTo>
                    <a:cubicBezTo>
                      <a:pt x="37" y="6"/>
                      <a:pt x="37" y="8"/>
                      <a:pt x="38" y="9"/>
                    </a:cubicBezTo>
                    <a:cubicBezTo>
                      <a:pt x="38" y="7"/>
                      <a:pt x="39" y="3"/>
                      <a:pt x="40" y="2"/>
                    </a:cubicBezTo>
                    <a:cubicBezTo>
                      <a:pt x="40" y="3"/>
                      <a:pt x="40" y="3"/>
                      <a:pt x="40" y="3"/>
                    </a:cubicBezTo>
                    <a:cubicBezTo>
                      <a:pt x="42" y="2"/>
                      <a:pt x="42" y="2"/>
                      <a:pt x="42" y="2"/>
                    </a:cubicBezTo>
                    <a:cubicBezTo>
                      <a:pt x="41" y="4"/>
                      <a:pt x="39" y="7"/>
                      <a:pt x="39" y="9"/>
                    </a:cubicBezTo>
                    <a:cubicBezTo>
                      <a:pt x="39" y="9"/>
                      <a:pt x="39" y="9"/>
                      <a:pt x="40" y="9"/>
                    </a:cubicBezTo>
                    <a:cubicBezTo>
                      <a:pt x="40" y="10"/>
                      <a:pt x="39" y="10"/>
                      <a:pt x="39" y="10"/>
                    </a:cubicBezTo>
                    <a:cubicBezTo>
                      <a:pt x="39" y="10"/>
                      <a:pt x="41" y="10"/>
                      <a:pt x="41" y="10"/>
                    </a:cubicBezTo>
                    <a:cubicBezTo>
                      <a:pt x="41" y="9"/>
                      <a:pt x="42" y="9"/>
                      <a:pt x="42" y="8"/>
                    </a:cubicBezTo>
                    <a:cubicBezTo>
                      <a:pt x="40" y="9"/>
                      <a:pt x="40" y="9"/>
                      <a:pt x="40" y="9"/>
                    </a:cubicBezTo>
                    <a:cubicBezTo>
                      <a:pt x="40" y="8"/>
                      <a:pt x="41" y="6"/>
                      <a:pt x="43" y="6"/>
                    </a:cubicBezTo>
                    <a:cubicBezTo>
                      <a:pt x="43" y="6"/>
                      <a:pt x="42" y="8"/>
                      <a:pt x="42" y="9"/>
                    </a:cubicBezTo>
                    <a:cubicBezTo>
                      <a:pt x="43" y="8"/>
                      <a:pt x="44" y="8"/>
                      <a:pt x="44" y="8"/>
                    </a:cubicBezTo>
                    <a:cubicBezTo>
                      <a:pt x="43" y="9"/>
                      <a:pt x="43" y="9"/>
                      <a:pt x="43" y="9"/>
                    </a:cubicBezTo>
                    <a:cubicBezTo>
                      <a:pt x="44" y="9"/>
                      <a:pt x="45" y="7"/>
                      <a:pt x="45" y="8"/>
                    </a:cubicBezTo>
                    <a:cubicBezTo>
                      <a:pt x="46" y="9"/>
                      <a:pt x="46" y="10"/>
                      <a:pt x="46" y="9"/>
                    </a:cubicBezTo>
                    <a:cubicBezTo>
                      <a:pt x="46" y="8"/>
                      <a:pt x="46" y="4"/>
                      <a:pt x="47" y="3"/>
                    </a:cubicBezTo>
                    <a:cubicBezTo>
                      <a:pt x="47" y="3"/>
                      <a:pt x="49" y="4"/>
                      <a:pt x="49" y="5"/>
                    </a:cubicBezTo>
                    <a:cubicBezTo>
                      <a:pt x="49" y="6"/>
                      <a:pt x="48" y="7"/>
                      <a:pt x="48" y="8"/>
                    </a:cubicBezTo>
                    <a:cubicBezTo>
                      <a:pt x="48" y="8"/>
                      <a:pt x="48" y="8"/>
                      <a:pt x="48" y="8"/>
                    </a:cubicBezTo>
                    <a:cubicBezTo>
                      <a:pt x="49" y="8"/>
                      <a:pt x="48" y="9"/>
                      <a:pt x="49" y="9"/>
                    </a:cubicBezTo>
                    <a:cubicBezTo>
                      <a:pt x="49" y="8"/>
                      <a:pt x="50" y="9"/>
                      <a:pt x="49" y="8"/>
                    </a:cubicBezTo>
                    <a:cubicBezTo>
                      <a:pt x="50" y="8"/>
                      <a:pt x="50" y="8"/>
                      <a:pt x="51" y="9"/>
                    </a:cubicBezTo>
                    <a:cubicBezTo>
                      <a:pt x="51" y="8"/>
                      <a:pt x="53" y="6"/>
                      <a:pt x="54" y="6"/>
                    </a:cubicBezTo>
                    <a:cubicBezTo>
                      <a:pt x="53" y="7"/>
                      <a:pt x="53" y="7"/>
                      <a:pt x="53" y="7"/>
                    </a:cubicBezTo>
                    <a:cubicBezTo>
                      <a:pt x="55" y="8"/>
                      <a:pt x="55" y="9"/>
                      <a:pt x="56" y="10"/>
                    </a:cubicBezTo>
                    <a:cubicBezTo>
                      <a:pt x="56" y="10"/>
                      <a:pt x="57" y="11"/>
                      <a:pt x="56" y="11"/>
                    </a:cubicBezTo>
                    <a:cubicBezTo>
                      <a:pt x="56" y="11"/>
                      <a:pt x="57" y="11"/>
                      <a:pt x="57" y="11"/>
                    </a:cubicBezTo>
                    <a:cubicBezTo>
                      <a:pt x="57" y="13"/>
                      <a:pt x="56" y="11"/>
                      <a:pt x="56" y="12"/>
                    </a:cubicBezTo>
                    <a:cubicBezTo>
                      <a:pt x="57" y="12"/>
                      <a:pt x="58" y="12"/>
                      <a:pt x="58" y="12"/>
                    </a:cubicBezTo>
                    <a:cubicBezTo>
                      <a:pt x="59" y="11"/>
                      <a:pt x="57" y="11"/>
                      <a:pt x="57" y="11"/>
                    </a:cubicBezTo>
                    <a:cubicBezTo>
                      <a:pt x="57" y="10"/>
                      <a:pt x="59" y="9"/>
                      <a:pt x="61" y="10"/>
                    </a:cubicBezTo>
                    <a:cubicBezTo>
                      <a:pt x="62" y="10"/>
                      <a:pt x="61" y="11"/>
                      <a:pt x="61" y="11"/>
                    </a:cubicBezTo>
                    <a:cubicBezTo>
                      <a:pt x="63" y="13"/>
                      <a:pt x="65" y="11"/>
                      <a:pt x="65" y="13"/>
                    </a:cubicBezTo>
                    <a:cubicBezTo>
                      <a:pt x="65" y="15"/>
                      <a:pt x="64" y="14"/>
                      <a:pt x="63" y="15"/>
                    </a:cubicBezTo>
                    <a:cubicBezTo>
                      <a:pt x="62" y="14"/>
                      <a:pt x="63" y="13"/>
                      <a:pt x="62" y="13"/>
                    </a:cubicBezTo>
                    <a:cubicBezTo>
                      <a:pt x="62" y="14"/>
                      <a:pt x="62" y="14"/>
                      <a:pt x="62" y="14"/>
                    </a:cubicBezTo>
                    <a:cubicBezTo>
                      <a:pt x="62" y="14"/>
                      <a:pt x="61" y="13"/>
                      <a:pt x="61" y="13"/>
                    </a:cubicBezTo>
                    <a:cubicBezTo>
                      <a:pt x="61" y="14"/>
                      <a:pt x="64" y="16"/>
                      <a:pt x="64" y="18"/>
                    </a:cubicBezTo>
                    <a:cubicBezTo>
                      <a:pt x="64" y="18"/>
                      <a:pt x="65" y="19"/>
                      <a:pt x="65" y="18"/>
                    </a:cubicBezTo>
                    <a:cubicBezTo>
                      <a:pt x="65" y="18"/>
                      <a:pt x="65" y="18"/>
                      <a:pt x="65" y="18"/>
                    </a:cubicBezTo>
                    <a:cubicBezTo>
                      <a:pt x="65" y="17"/>
                      <a:pt x="66" y="18"/>
                      <a:pt x="66" y="17"/>
                    </a:cubicBezTo>
                    <a:cubicBezTo>
                      <a:pt x="67" y="18"/>
                      <a:pt x="68" y="18"/>
                      <a:pt x="68" y="20"/>
                    </a:cubicBezTo>
                    <a:cubicBezTo>
                      <a:pt x="67" y="20"/>
                      <a:pt x="67" y="20"/>
                      <a:pt x="67" y="20"/>
                    </a:cubicBezTo>
                    <a:cubicBezTo>
                      <a:pt x="68" y="20"/>
                      <a:pt x="68" y="19"/>
                      <a:pt x="67" y="19"/>
                    </a:cubicBezTo>
                    <a:cubicBezTo>
                      <a:pt x="68" y="19"/>
                      <a:pt x="67" y="21"/>
                      <a:pt x="68" y="21"/>
                    </a:cubicBezTo>
                    <a:cubicBezTo>
                      <a:pt x="69" y="20"/>
                      <a:pt x="69" y="20"/>
                      <a:pt x="69" y="20"/>
                    </a:cubicBezTo>
                    <a:cubicBezTo>
                      <a:pt x="69" y="21"/>
                      <a:pt x="71" y="22"/>
                      <a:pt x="71" y="23"/>
                    </a:cubicBezTo>
                    <a:cubicBezTo>
                      <a:pt x="72" y="22"/>
                      <a:pt x="71" y="23"/>
                      <a:pt x="72" y="21"/>
                    </a:cubicBezTo>
                    <a:cubicBezTo>
                      <a:pt x="70" y="23"/>
                      <a:pt x="71" y="19"/>
                      <a:pt x="70" y="20"/>
                    </a:cubicBezTo>
                    <a:cubicBezTo>
                      <a:pt x="71" y="19"/>
                      <a:pt x="70" y="19"/>
                      <a:pt x="70" y="17"/>
                    </a:cubicBezTo>
                    <a:cubicBezTo>
                      <a:pt x="70" y="17"/>
                      <a:pt x="70" y="18"/>
                      <a:pt x="70" y="17"/>
                    </a:cubicBezTo>
                    <a:cubicBezTo>
                      <a:pt x="70" y="17"/>
                      <a:pt x="69" y="17"/>
                      <a:pt x="69" y="17"/>
                    </a:cubicBezTo>
                    <a:cubicBezTo>
                      <a:pt x="69" y="17"/>
                      <a:pt x="69" y="17"/>
                      <a:pt x="69" y="17"/>
                    </a:cubicBezTo>
                    <a:cubicBezTo>
                      <a:pt x="69" y="17"/>
                      <a:pt x="69" y="17"/>
                      <a:pt x="69" y="17"/>
                    </a:cubicBezTo>
                    <a:cubicBezTo>
                      <a:pt x="69" y="17"/>
                      <a:pt x="69" y="17"/>
                      <a:pt x="69" y="17"/>
                    </a:cubicBezTo>
                    <a:cubicBezTo>
                      <a:pt x="69" y="17"/>
                      <a:pt x="69" y="17"/>
                      <a:pt x="69" y="18"/>
                    </a:cubicBezTo>
                    <a:cubicBezTo>
                      <a:pt x="68" y="18"/>
                      <a:pt x="67" y="16"/>
                      <a:pt x="67" y="16"/>
                    </a:cubicBezTo>
                    <a:cubicBezTo>
                      <a:pt x="67" y="15"/>
                      <a:pt x="67" y="16"/>
                      <a:pt x="67" y="16"/>
                    </a:cubicBezTo>
                    <a:cubicBezTo>
                      <a:pt x="66" y="15"/>
                      <a:pt x="66" y="15"/>
                      <a:pt x="66" y="15"/>
                    </a:cubicBezTo>
                    <a:cubicBezTo>
                      <a:pt x="67" y="15"/>
                      <a:pt x="67" y="13"/>
                      <a:pt x="68" y="14"/>
                    </a:cubicBezTo>
                    <a:cubicBezTo>
                      <a:pt x="67" y="13"/>
                      <a:pt x="67" y="13"/>
                      <a:pt x="67" y="13"/>
                    </a:cubicBezTo>
                    <a:cubicBezTo>
                      <a:pt x="67" y="12"/>
                      <a:pt x="67" y="11"/>
                      <a:pt x="66" y="11"/>
                    </a:cubicBezTo>
                    <a:cubicBezTo>
                      <a:pt x="66" y="10"/>
                      <a:pt x="65" y="10"/>
                      <a:pt x="65" y="10"/>
                    </a:cubicBezTo>
                    <a:cubicBezTo>
                      <a:pt x="65" y="10"/>
                      <a:pt x="64" y="9"/>
                      <a:pt x="64" y="9"/>
                    </a:cubicBezTo>
                    <a:cubicBezTo>
                      <a:pt x="64" y="9"/>
                      <a:pt x="64" y="9"/>
                      <a:pt x="64" y="9"/>
                    </a:cubicBezTo>
                    <a:cubicBezTo>
                      <a:pt x="63" y="8"/>
                      <a:pt x="60" y="8"/>
                      <a:pt x="59" y="5"/>
                    </a:cubicBezTo>
                    <a:cubicBezTo>
                      <a:pt x="59" y="5"/>
                      <a:pt x="58" y="5"/>
                      <a:pt x="57" y="4"/>
                    </a:cubicBezTo>
                    <a:cubicBezTo>
                      <a:pt x="57" y="3"/>
                      <a:pt x="57" y="3"/>
                      <a:pt x="57" y="3"/>
                    </a:cubicBezTo>
                    <a:cubicBezTo>
                      <a:pt x="57" y="3"/>
                      <a:pt x="55" y="2"/>
                      <a:pt x="55" y="2"/>
                    </a:cubicBezTo>
                    <a:cubicBezTo>
                      <a:pt x="55" y="0"/>
                      <a:pt x="51" y="0"/>
                      <a:pt x="50" y="0"/>
                    </a:cubicBezTo>
                    <a:cubicBezTo>
                      <a:pt x="49" y="0"/>
                      <a:pt x="49" y="0"/>
                      <a:pt x="49" y="0"/>
                    </a:cubicBezTo>
                    <a:cubicBezTo>
                      <a:pt x="48" y="0"/>
                      <a:pt x="47" y="0"/>
                      <a:pt x="46" y="0"/>
                    </a:cubicBezTo>
                    <a:cubicBezTo>
                      <a:pt x="46" y="1"/>
                      <a:pt x="46" y="1"/>
                      <a:pt x="46" y="1"/>
                    </a:cubicBezTo>
                    <a:cubicBezTo>
                      <a:pt x="45" y="2"/>
                      <a:pt x="44" y="0"/>
                      <a:pt x="42" y="1"/>
                    </a:cubicBezTo>
                    <a:cubicBezTo>
                      <a:pt x="42" y="0"/>
                      <a:pt x="42" y="0"/>
                      <a:pt x="43" y="1"/>
                    </a:cubicBezTo>
                    <a:cubicBezTo>
                      <a:pt x="42" y="0"/>
                      <a:pt x="41" y="0"/>
                      <a:pt x="40" y="1"/>
                    </a:cubicBezTo>
                    <a:cubicBezTo>
                      <a:pt x="39" y="1"/>
                      <a:pt x="38" y="2"/>
                      <a:pt x="37" y="1"/>
                    </a:cubicBezTo>
                    <a:cubicBezTo>
                      <a:pt x="37" y="2"/>
                      <a:pt x="36" y="1"/>
                      <a:pt x="36" y="1"/>
                    </a:cubicBezTo>
                    <a:cubicBezTo>
                      <a:pt x="36" y="1"/>
                      <a:pt x="36" y="1"/>
                      <a:pt x="36" y="1"/>
                    </a:cubicBezTo>
                    <a:cubicBezTo>
                      <a:pt x="36" y="1"/>
                      <a:pt x="36" y="1"/>
                      <a:pt x="36" y="1"/>
                    </a:cubicBezTo>
                    <a:cubicBezTo>
                      <a:pt x="36" y="1"/>
                      <a:pt x="35" y="1"/>
                      <a:pt x="35" y="1"/>
                    </a:cubicBezTo>
                    <a:cubicBezTo>
                      <a:pt x="35" y="1"/>
                      <a:pt x="36" y="1"/>
                      <a:pt x="36" y="1"/>
                    </a:cubicBezTo>
                    <a:cubicBezTo>
                      <a:pt x="35" y="1"/>
                      <a:pt x="35" y="2"/>
                      <a:pt x="34" y="2"/>
                    </a:cubicBezTo>
                    <a:cubicBezTo>
                      <a:pt x="34" y="1"/>
                      <a:pt x="34" y="1"/>
                      <a:pt x="34" y="1"/>
                    </a:cubicBezTo>
                    <a:cubicBezTo>
                      <a:pt x="34" y="1"/>
                      <a:pt x="34" y="1"/>
                      <a:pt x="34" y="1"/>
                    </a:cubicBezTo>
                    <a:cubicBezTo>
                      <a:pt x="33" y="1"/>
                      <a:pt x="34" y="2"/>
                      <a:pt x="34" y="2"/>
                    </a:cubicBezTo>
                    <a:cubicBezTo>
                      <a:pt x="34" y="2"/>
                      <a:pt x="34" y="3"/>
                      <a:pt x="34" y="3"/>
                    </a:cubicBezTo>
                    <a:cubicBezTo>
                      <a:pt x="33" y="2"/>
                      <a:pt x="33" y="4"/>
                      <a:pt x="32" y="3"/>
                    </a:cubicBezTo>
                    <a:cubicBezTo>
                      <a:pt x="32" y="3"/>
                      <a:pt x="29" y="4"/>
                      <a:pt x="30" y="5"/>
                    </a:cubicBezTo>
                    <a:cubicBezTo>
                      <a:pt x="30" y="5"/>
                      <a:pt x="30" y="5"/>
                      <a:pt x="30" y="5"/>
                    </a:cubicBezTo>
                    <a:cubicBezTo>
                      <a:pt x="29" y="5"/>
                      <a:pt x="29" y="5"/>
                      <a:pt x="29" y="6"/>
                    </a:cubicBezTo>
                    <a:cubicBezTo>
                      <a:pt x="28" y="5"/>
                      <a:pt x="28" y="5"/>
                      <a:pt x="28" y="5"/>
                    </a:cubicBezTo>
                    <a:cubicBezTo>
                      <a:pt x="27" y="7"/>
                      <a:pt x="27" y="7"/>
                      <a:pt x="27" y="7"/>
                    </a:cubicBezTo>
                    <a:cubicBezTo>
                      <a:pt x="27" y="6"/>
                      <a:pt x="26" y="6"/>
                      <a:pt x="26" y="5"/>
                    </a:cubicBezTo>
                    <a:cubicBezTo>
                      <a:pt x="25" y="7"/>
                      <a:pt x="25" y="6"/>
                      <a:pt x="25" y="8"/>
                    </a:cubicBezTo>
                    <a:cubicBezTo>
                      <a:pt x="24" y="7"/>
                      <a:pt x="24" y="7"/>
                      <a:pt x="24" y="7"/>
                    </a:cubicBezTo>
                    <a:cubicBezTo>
                      <a:pt x="24" y="8"/>
                      <a:pt x="24" y="9"/>
                      <a:pt x="23" y="9"/>
                    </a:cubicBezTo>
                    <a:cubicBezTo>
                      <a:pt x="22" y="8"/>
                      <a:pt x="21" y="9"/>
                      <a:pt x="20" y="10"/>
                    </a:cubicBezTo>
                    <a:cubicBezTo>
                      <a:pt x="19" y="11"/>
                      <a:pt x="17" y="12"/>
                      <a:pt x="16" y="13"/>
                    </a:cubicBezTo>
                    <a:cubicBezTo>
                      <a:pt x="18" y="14"/>
                      <a:pt x="14" y="13"/>
                      <a:pt x="15" y="14"/>
                    </a:cubicBezTo>
                    <a:cubicBezTo>
                      <a:pt x="15" y="14"/>
                      <a:pt x="14" y="14"/>
                      <a:pt x="14" y="14"/>
                    </a:cubicBezTo>
                    <a:cubicBezTo>
                      <a:pt x="14" y="15"/>
                      <a:pt x="12" y="15"/>
                      <a:pt x="13" y="17"/>
                    </a:cubicBezTo>
                    <a:cubicBezTo>
                      <a:pt x="12" y="16"/>
                      <a:pt x="12" y="16"/>
                      <a:pt x="12" y="16"/>
                    </a:cubicBezTo>
                    <a:cubicBezTo>
                      <a:pt x="12" y="16"/>
                      <a:pt x="12" y="16"/>
                      <a:pt x="12" y="16"/>
                    </a:cubicBezTo>
                    <a:cubicBezTo>
                      <a:pt x="11" y="16"/>
                      <a:pt x="11" y="16"/>
                      <a:pt x="11" y="16"/>
                    </a:cubicBezTo>
                    <a:cubicBezTo>
                      <a:pt x="10" y="17"/>
                      <a:pt x="12" y="18"/>
                      <a:pt x="13" y="19"/>
                    </a:cubicBezTo>
                    <a:cubicBezTo>
                      <a:pt x="12" y="19"/>
                      <a:pt x="11" y="19"/>
                      <a:pt x="12" y="20"/>
                    </a:cubicBezTo>
                    <a:cubicBezTo>
                      <a:pt x="11" y="20"/>
                      <a:pt x="11" y="20"/>
                      <a:pt x="11" y="20"/>
                    </a:cubicBezTo>
                    <a:cubicBezTo>
                      <a:pt x="11" y="20"/>
                      <a:pt x="9" y="22"/>
                      <a:pt x="10" y="23"/>
                    </a:cubicBezTo>
                    <a:cubicBezTo>
                      <a:pt x="9" y="23"/>
                      <a:pt x="9" y="23"/>
                      <a:pt x="9" y="23"/>
                    </a:cubicBezTo>
                    <a:cubicBezTo>
                      <a:pt x="9" y="24"/>
                      <a:pt x="9" y="24"/>
                      <a:pt x="8" y="25"/>
                    </a:cubicBezTo>
                    <a:cubicBezTo>
                      <a:pt x="8" y="25"/>
                      <a:pt x="8" y="25"/>
                      <a:pt x="8" y="25"/>
                    </a:cubicBezTo>
                    <a:cubicBezTo>
                      <a:pt x="9" y="26"/>
                      <a:pt x="8" y="26"/>
                      <a:pt x="8" y="27"/>
                    </a:cubicBezTo>
                    <a:cubicBezTo>
                      <a:pt x="8" y="27"/>
                      <a:pt x="8" y="27"/>
                      <a:pt x="8" y="27"/>
                    </a:cubicBezTo>
                    <a:cubicBezTo>
                      <a:pt x="6" y="28"/>
                      <a:pt x="8" y="28"/>
                      <a:pt x="6" y="29"/>
                    </a:cubicBezTo>
                    <a:cubicBezTo>
                      <a:pt x="7" y="30"/>
                      <a:pt x="7" y="30"/>
                      <a:pt x="7" y="30"/>
                    </a:cubicBezTo>
                    <a:cubicBezTo>
                      <a:pt x="8" y="31"/>
                      <a:pt x="5" y="31"/>
                      <a:pt x="5" y="32"/>
                    </a:cubicBezTo>
                    <a:cubicBezTo>
                      <a:pt x="6" y="32"/>
                      <a:pt x="6" y="32"/>
                      <a:pt x="6" y="32"/>
                    </a:cubicBezTo>
                    <a:cubicBezTo>
                      <a:pt x="6" y="33"/>
                      <a:pt x="3" y="33"/>
                      <a:pt x="2" y="34"/>
                    </a:cubicBezTo>
                    <a:cubicBezTo>
                      <a:pt x="2" y="34"/>
                      <a:pt x="2" y="33"/>
                      <a:pt x="2" y="33"/>
                    </a:cubicBezTo>
                    <a:cubicBezTo>
                      <a:pt x="1" y="34"/>
                      <a:pt x="3" y="34"/>
                      <a:pt x="3" y="35"/>
                    </a:cubicBezTo>
                    <a:cubicBezTo>
                      <a:pt x="2" y="35"/>
                      <a:pt x="2" y="34"/>
                      <a:pt x="1" y="35"/>
                    </a:cubicBezTo>
                    <a:cubicBezTo>
                      <a:pt x="1" y="35"/>
                      <a:pt x="3" y="38"/>
                      <a:pt x="1" y="39"/>
                    </a:cubicBezTo>
                    <a:cubicBezTo>
                      <a:pt x="2" y="39"/>
                      <a:pt x="2" y="39"/>
                      <a:pt x="2" y="39"/>
                    </a:cubicBezTo>
                    <a:cubicBezTo>
                      <a:pt x="2" y="40"/>
                      <a:pt x="0" y="42"/>
                      <a:pt x="2" y="43"/>
                    </a:cubicBezTo>
                    <a:cubicBezTo>
                      <a:pt x="1" y="43"/>
                      <a:pt x="1" y="43"/>
                      <a:pt x="1" y="43"/>
                    </a:cubicBezTo>
                    <a:cubicBezTo>
                      <a:pt x="1" y="44"/>
                      <a:pt x="2" y="45"/>
                      <a:pt x="2" y="46"/>
                    </a:cubicBezTo>
                    <a:cubicBezTo>
                      <a:pt x="1" y="46"/>
                      <a:pt x="1" y="47"/>
                      <a:pt x="2" y="48"/>
                    </a:cubicBezTo>
                    <a:cubicBezTo>
                      <a:pt x="2" y="49"/>
                      <a:pt x="2" y="50"/>
                      <a:pt x="1" y="50"/>
                    </a:cubicBezTo>
                    <a:cubicBezTo>
                      <a:pt x="1" y="50"/>
                      <a:pt x="1" y="51"/>
                      <a:pt x="1" y="51"/>
                    </a:cubicBezTo>
                    <a:cubicBezTo>
                      <a:pt x="1" y="52"/>
                      <a:pt x="1" y="52"/>
                      <a:pt x="1" y="52"/>
                    </a:cubicBezTo>
                    <a:cubicBezTo>
                      <a:pt x="1" y="52"/>
                      <a:pt x="1" y="52"/>
                      <a:pt x="1" y="52"/>
                    </a:cubicBezTo>
                    <a:cubicBezTo>
                      <a:pt x="1" y="54"/>
                      <a:pt x="2" y="54"/>
                      <a:pt x="3" y="55"/>
                    </a:cubicBezTo>
                    <a:cubicBezTo>
                      <a:pt x="2" y="55"/>
                      <a:pt x="2" y="55"/>
                      <a:pt x="2" y="55"/>
                    </a:cubicBezTo>
                    <a:cubicBezTo>
                      <a:pt x="2" y="57"/>
                      <a:pt x="2" y="57"/>
                      <a:pt x="4" y="58"/>
                    </a:cubicBezTo>
                    <a:cubicBezTo>
                      <a:pt x="3" y="59"/>
                      <a:pt x="3" y="59"/>
                      <a:pt x="3" y="59"/>
                    </a:cubicBezTo>
                    <a:cubicBezTo>
                      <a:pt x="4" y="59"/>
                      <a:pt x="2" y="62"/>
                      <a:pt x="4" y="64"/>
                    </a:cubicBezTo>
                    <a:cubicBezTo>
                      <a:pt x="4" y="64"/>
                      <a:pt x="4" y="64"/>
                      <a:pt x="4" y="64"/>
                    </a:cubicBezTo>
                    <a:cubicBezTo>
                      <a:pt x="6" y="65"/>
                      <a:pt x="5" y="70"/>
                      <a:pt x="8" y="69"/>
                    </a:cubicBezTo>
                    <a:cubicBezTo>
                      <a:pt x="10" y="70"/>
                      <a:pt x="10" y="70"/>
                      <a:pt x="10" y="70"/>
                    </a:cubicBezTo>
                    <a:cubicBezTo>
                      <a:pt x="9" y="68"/>
                      <a:pt x="11" y="69"/>
                      <a:pt x="11" y="68"/>
                    </a:cubicBezTo>
                    <a:cubicBezTo>
                      <a:pt x="11" y="69"/>
                      <a:pt x="11" y="70"/>
                      <a:pt x="11" y="70"/>
                    </a:cubicBezTo>
                    <a:cubicBezTo>
                      <a:pt x="11" y="70"/>
                      <a:pt x="11" y="70"/>
                      <a:pt x="11" y="70"/>
                    </a:cubicBezTo>
                    <a:cubicBezTo>
                      <a:pt x="9" y="70"/>
                      <a:pt x="12" y="72"/>
                      <a:pt x="11" y="72"/>
                    </a:cubicBezTo>
                    <a:cubicBezTo>
                      <a:pt x="14" y="75"/>
                      <a:pt x="17" y="78"/>
                      <a:pt x="20" y="80"/>
                    </a:cubicBezTo>
                    <a:cubicBezTo>
                      <a:pt x="21" y="78"/>
                      <a:pt x="21" y="78"/>
                      <a:pt x="21" y="78"/>
                    </a:cubicBezTo>
                    <a:cubicBezTo>
                      <a:pt x="22" y="79"/>
                      <a:pt x="22" y="79"/>
                      <a:pt x="22" y="79"/>
                    </a:cubicBezTo>
                    <a:cubicBezTo>
                      <a:pt x="22" y="79"/>
                      <a:pt x="22" y="80"/>
                      <a:pt x="21" y="79"/>
                    </a:cubicBezTo>
                    <a:cubicBezTo>
                      <a:pt x="21" y="80"/>
                      <a:pt x="23" y="79"/>
                      <a:pt x="23" y="79"/>
                    </a:cubicBezTo>
                    <a:cubicBezTo>
                      <a:pt x="24" y="80"/>
                      <a:pt x="22" y="80"/>
                      <a:pt x="22" y="80"/>
                    </a:cubicBezTo>
                    <a:cubicBezTo>
                      <a:pt x="23" y="81"/>
                      <a:pt x="23" y="81"/>
                      <a:pt x="23" y="81"/>
                    </a:cubicBezTo>
                    <a:cubicBezTo>
                      <a:pt x="23" y="80"/>
                      <a:pt x="23" y="80"/>
                      <a:pt x="23" y="80"/>
                    </a:cubicBezTo>
                    <a:cubicBezTo>
                      <a:pt x="24" y="80"/>
                      <a:pt x="24" y="79"/>
                      <a:pt x="25" y="80"/>
                    </a:cubicBezTo>
                    <a:cubicBezTo>
                      <a:pt x="26" y="80"/>
                      <a:pt x="25" y="81"/>
                      <a:pt x="25" y="81"/>
                    </a:cubicBezTo>
                    <a:cubicBezTo>
                      <a:pt x="25" y="81"/>
                      <a:pt x="25" y="81"/>
                      <a:pt x="26" y="81"/>
                    </a:cubicBezTo>
                    <a:cubicBezTo>
                      <a:pt x="26" y="81"/>
                      <a:pt x="26" y="81"/>
                      <a:pt x="27" y="81"/>
                    </a:cubicBezTo>
                    <a:cubicBezTo>
                      <a:pt x="27" y="81"/>
                      <a:pt x="27" y="81"/>
                      <a:pt x="27" y="81"/>
                    </a:cubicBezTo>
                    <a:cubicBezTo>
                      <a:pt x="27" y="80"/>
                      <a:pt x="27" y="80"/>
                      <a:pt x="27" y="80"/>
                    </a:cubicBezTo>
                    <a:cubicBezTo>
                      <a:pt x="28" y="80"/>
                      <a:pt x="28" y="80"/>
                      <a:pt x="28" y="79"/>
                    </a:cubicBezTo>
                    <a:cubicBezTo>
                      <a:pt x="29" y="81"/>
                      <a:pt x="34" y="80"/>
                      <a:pt x="34" y="80"/>
                    </a:cubicBezTo>
                    <a:cubicBezTo>
                      <a:pt x="35" y="79"/>
                      <a:pt x="36" y="79"/>
                      <a:pt x="38" y="79"/>
                    </a:cubicBezTo>
                    <a:cubicBezTo>
                      <a:pt x="37" y="79"/>
                      <a:pt x="37" y="77"/>
                      <a:pt x="38" y="77"/>
                    </a:cubicBezTo>
                    <a:cubicBezTo>
                      <a:pt x="38" y="80"/>
                      <a:pt x="40" y="78"/>
                      <a:pt x="41" y="79"/>
                    </a:cubicBezTo>
                    <a:cubicBezTo>
                      <a:pt x="40" y="78"/>
                      <a:pt x="44" y="78"/>
                      <a:pt x="42" y="77"/>
                    </a:cubicBezTo>
                    <a:cubicBezTo>
                      <a:pt x="43" y="77"/>
                      <a:pt x="43" y="78"/>
                      <a:pt x="43" y="78"/>
                    </a:cubicBezTo>
                    <a:cubicBezTo>
                      <a:pt x="45" y="76"/>
                      <a:pt x="48" y="77"/>
                      <a:pt x="50" y="75"/>
                    </a:cubicBezTo>
                    <a:cubicBezTo>
                      <a:pt x="50" y="75"/>
                      <a:pt x="49" y="74"/>
                      <a:pt x="49" y="74"/>
                    </a:cubicBezTo>
                    <a:cubicBezTo>
                      <a:pt x="51" y="74"/>
                      <a:pt x="51" y="74"/>
                      <a:pt x="51" y="74"/>
                    </a:cubicBezTo>
                    <a:cubicBezTo>
                      <a:pt x="52" y="74"/>
                      <a:pt x="51" y="72"/>
                      <a:pt x="52" y="73"/>
                    </a:cubicBezTo>
                    <a:cubicBezTo>
                      <a:pt x="52" y="73"/>
                      <a:pt x="51" y="72"/>
                      <a:pt x="52" y="72"/>
                    </a:cubicBezTo>
                    <a:cubicBezTo>
                      <a:pt x="54" y="71"/>
                      <a:pt x="56" y="69"/>
                      <a:pt x="57" y="67"/>
                    </a:cubicBezTo>
                    <a:cubicBezTo>
                      <a:pt x="59" y="65"/>
                      <a:pt x="61" y="64"/>
                      <a:pt x="63" y="62"/>
                    </a:cubicBezTo>
                    <a:cubicBezTo>
                      <a:pt x="62" y="63"/>
                      <a:pt x="63" y="62"/>
                      <a:pt x="63" y="62"/>
                    </a:cubicBezTo>
                    <a:cubicBezTo>
                      <a:pt x="63" y="62"/>
                      <a:pt x="62" y="61"/>
                      <a:pt x="62" y="61"/>
                    </a:cubicBezTo>
                    <a:cubicBezTo>
                      <a:pt x="62" y="61"/>
                      <a:pt x="62" y="61"/>
                      <a:pt x="63" y="60"/>
                    </a:cubicBezTo>
                    <a:cubicBezTo>
                      <a:pt x="64" y="60"/>
                      <a:pt x="64" y="60"/>
                      <a:pt x="64" y="60"/>
                    </a:cubicBezTo>
                    <a:cubicBezTo>
                      <a:pt x="63" y="59"/>
                      <a:pt x="65" y="58"/>
                      <a:pt x="64" y="57"/>
                    </a:cubicBezTo>
                    <a:cubicBezTo>
                      <a:pt x="64" y="58"/>
                      <a:pt x="64" y="58"/>
                      <a:pt x="64" y="58"/>
                    </a:cubicBezTo>
                    <a:cubicBezTo>
                      <a:pt x="63" y="56"/>
                      <a:pt x="61" y="57"/>
                      <a:pt x="59" y="56"/>
                    </a:cubicBezTo>
                    <a:cubicBezTo>
                      <a:pt x="60" y="58"/>
                      <a:pt x="56" y="57"/>
                      <a:pt x="57" y="59"/>
                    </a:cubicBezTo>
                    <a:cubicBezTo>
                      <a:pt x="57" y="59"/>
                      <a:pt x="57" y="59"/>
                      <a:pt x="57" y="59"/>
                    </a:cubicBezTo>
                    <a:cubicBezTo>
                      <a:pt x="57" y="59"/>
                      <a:pt x="57" y="60"/>
                      <a:pt x="56" y="60"/>
                    </a:cubicBezTo>
                    <a:cubicBezTo>
                      <a:pt x="56" y="60"/>
                      <a:pt x="56" y="60"/>
                      <a:pt x="56" y="60"/>
                    </a:cubicBezTo>
                    <a:cubicBezTo>
                      <a:pt x="55" y="62"/>
                      <a:pt x="53" y="62"/>
                      <a:pt x="51" y="64"/>
                    </a:cubicBezTo>
                    <a:cubicBezTo>
                      <a:pt x="52" y="64"/>
                      <a:pt x="52" y="64"/>
                      <a:pt x="52" y="64"/>
                    </a:cubicBezTo>
                    <a:cubicBezTo>
                      <a:pt x="52" y="64"/>
                      <a:pt x="51" y="64"/>
                      <a:pt x="51" y="64"/>
                    </a:cubicBezTo>
                    <a:cubicBezTo>
                      <a:pt x="51" y="66"/>
                      <a:pt x="52" y="63"/>
                      <a:pt x="53" y="65"/>
                    </a:cubicBezTo>
                    <a:cubicBezTo>
                      <a:pt x="51" y="64"/>
                      <a:pt x="50" y="67"/>
                      <a:pt x="48" y="66"/>
                    </a:cubicBezTo>
                    <a:cubicBezTo>
                      <a:pt x="47" y="67"/>
                      <a:pt x="49" y="67"/>
                      <a:pt x="48" y="67"/>
                    </a:cubicBezTo>
                    <a:cubicBezTo>
                      <a:pt x="48" y="67"/>
                      <a:pt x="48" y="67"/>
                      <a:pt x="48" y="67"/>
                    </a:cubicBezTo>
                    <a:cubicBezTo>
                      <a:pt x="48" y="68"/>
                      <a:pt x="48" y="68"/>
                      <a:pt x="48" y="68"/>
                    </a:cubicBezTo>
                    <a:cubicBezTo>
                      <a:pt x="48" y="68"/>
                      <a:pt x="47" y="67"/>
                      <a:pt x="47" y="67"/>
                    </a:cubicBezTo>
                    <a:cubicBezTo>
                      <a:pt x="47" y="67"/>
                      <a:pt x="47" y="67"/>
                      <a:pt x="47" y="67"/>
                    </a:cubicBezTo>
                    <a:cubicBezTo>
                      <a:pt x="46" y="66"/>
                      <a:pt x="45" y="68"/>
                      <a:pt x="45" y="68"/>
                    </a:cubicBezTo>
                    <a:cubicBezTo>
                      <a:pt x="45" y="68"/>
                      <a:pt x="46" y="68"/>
                      <a:pt x="46" y="68"/>
                    </a:cubicBezTo>
                    <a:cubicBezTo>
                      <a:pt x="44" y="69"/>
                      <a:pt x="42" y="70"/>
                      <a:pt x="40" y="72"/>
                    </a:cubicBezTo>
                    <a:cubicBezTo>
                      <a:pt x="40" y="72"/>
                      <a:pt x="40" y="72"/>
                      <a:pt x="40" y="72"/>
                    </a:cubicBezTo>
                    <a:cubicBezTo>
                      <a:pt x="39" y="73"/>
                      <a:pt x="39" y="72"/>
                      <a:pt x="37" y="73"/>
                    </a:cubicBezTo>
                    <a:cubicBezTo>
                      <a:pt x="38" y="73"/>
                      <a:pt x="38" y="73"/>
                      <a:pt x="38" y="73"/>
                    </a:cubicBezTo>
                    <a:cubicBezTo>
                      <a:pt x="37" y="73"/>
                      <a:pt x="37" y="74"/>
                      <a:pt x="36" y="74"/>
                    </a:cubicBezTo>
                    <a:cubicBezTo>
                      <a:pt x="37" y="73"/>
                      <a:pt x="35" y="73"/>
                      <a:pt x="36" y="73"/>
                    </a:cubicBezTo>
                    <a:cubicBezTo>
                      <a:pt x="34" y="74"/>
                      <a:pt x="35" y="73"/>
                      <a:pt x="34" y="75"/>
                    </a:cubicBezTo>
                    <a:cubicBezTo>
                      <a:pt x="34" y="74"/>
                      <a:pt x="34" y="74"/>
                      <a:pt x="34" y="74"/>
                    </a:cubicBezTo>
                    <a:cubicBezTo>
                      <a:pt x="33" y="75"/>
                      <a:pt x="33" y="75"/>
                      <a:pt x="33" y="76"/>
                    </a:cubicBezTo>
                    <a:cubicBezTo>
                      <a:pt x="33" y="75"/>
                      <a:pt x="32" y="75"/>
                      <a:pt x="33" y="74"/>
                    </a:cubicBezTo>
                    <a:cubicBezTo>
                      <a:pt x="31" y="72"/>
                      <a:pt x="30" y="76"/>
                      <a:pt x="29" y="73"/>
                    </a:cubicBezTo>
                    <a:cubicBezTo>
                      <a:pt x="28" y="75"/>
                      <a:pt x="31" y="74"/>
                      <a:pt x="30" y="75"/>
                    </a:cubicBezTo>
                    <a:cubicBezTo>
                      <a:pt x="31" y="75"/>
                      <a:pt x="29" y="76"/>
                      <a:pt x="29" y="76"/>
                    </a:cubicBezTo>
                    <a:cubicBezTo>
                      <a:pt x="28" y="76"/>
                      <a:pt x="28" y="74"/>
                      <a:pt x="27" y="73"/>
                    </a:cubicBezTo>
                    <a:cubicBezTo>
                      <a:pt x="27" y="73"/>
                      <a:pt x="27" y="73"/>
                      <a:pt x="27" y="73"/>
                    </a:cubicBezTo>
                    <a:cubicBezTo>
                      <a:pt x="26" y="73"/>
                      <a:pt x="26" y="74"/>
                      <a:pt x="25" y="73"/>
                    </a:cubicBezTo>
                    <a:cubicBezTo>
                      <a:pt x="25" y="74"/>
                      <a:pt x="24" y="72"/>
                      <a:pt x="24" y="74"/>
                    </a:cubicBezTo>
                    <a:cubicBezTo>
                      <a:pt x="24" y="74"/>
                      <a:pt x="25" y="74"/>
                      <a:pt x="25" y="74"/>
                    </a:cubicBezTo>
                    <a:cubicBezTo>
                      <a:pt x="24" y="74"/>
                      <a:pt x="23" y="75"/>
                      <a:pt x="22" y="74"/>
                    </a:cubicBezTo>
                    <a:cubicBezTo>
                      <a:pt x="22" y="74"/>
                      <a:pt x="23" y="74"/>
                      <a:pt x="23" y="74"/>
                    </a:cubicBezTo>
                    <a:cubicBezTo>
                      <a:pt x="23" y="73"/>
                      <a:pt x="22" y="74"/>
                      <a:pt x="22" y="73"/>
                    </a:cubicBezTo>
                    <a:cubicBezTo>
                      <a:pt x="23" y="72"/>
                      <a:pt x="24" y="73"/>
                      <a:pt x="25" y="73"/>
                    </a:cubicBezTo>
                    <a:cubicBezTo>
                      <a:pt x="25" y="72"/>
                      <a:pt x="23" y="73"/>
                      <a:pt x="24" y="72"/>
                    </a:cubicBezTo>
                    <a:cubicBezTo>
                      <a:pt x="23" y="73"/>
                      <a:pt x="23" y="71"/>
                      <a:pt x="21" y="72"/>
                    </a:cubicBezTo>
                    <a:cubicBezTo>
                      <a:pt x="22" y="71"/>
                      <a:pt x="22" y="71"/>
                      <a:pt x="22" y="71"/>
                    </a:cubicBezTo>
                    <a:cubicBezTo>
                      <a:pt x="22" y="71"/>
                      <a:pt x="21" y="72"/>
                      <a:pt x="21" y="72"/>
                    </a:cubicBezTo>
                    <a:cubicBezTo>
                      <a:pt x="22" y="71"/>
                      <a:pt x="22" y="71"/>
                      <a:pt x="22" y="71"/>
                    </a:cubicBezTo>
                    <a:cubicBezTo>
                      <a:pt x="21" y="71"/>
                      <a:pt x="21" y="69"/>
                      <a:pt x="20" y="69"/>
                    </a:cubicBezTo>
                    <a:cubicBezTo>
                      <a:pt x="21" y="70"/>
                      <a:pt x="20" y="71"/>
                      <a:pt x="20" y="71"/>
                    </a:cubicBezTo>
                    <a:cubicBezTo>
                      <a:pt x="18" y="71"/>
                      <a:pt x="20" y="69"/>
                      <a:pt x="19" y="68"/>
                    </a:cubicBezTo>
                    <a:cubicBezTo>
                      <a:pt x="19" y="68"/>
                      <a:pt x="19" y="69"/>
                      <a:pt x="18" y="69"/>
                    </a:cubicBezTo>
                    <a:cubicBezTo>
                      <a:pt x="18" y="69"/>
                      <a:pt x="18" y="68"/>
                      <a:pt x="18" y="68"/>
                    </a:cubicBezTo>
                    <a:cubicBezTo>
                      <a:pt x="17" y="67"/>
                      <a:pt x="18" y="69"/>
                      <a:pt x="17" y="69"/>
                    </a:cubicBezTo>
                    <a:cubicBezTo>
                      <a:pt x="17" y="68"/>
                      <a:pt x="16" y="69"/>
                      <a:pt x="15" y="68"/>
                    </a:cubicBezTo>
                    <a:cubicBezTo>
                      <a:pt x="16" y="68"/>
                      <a:pt x="16" y="68"/>
                      <a:pt x="16" y="68"/>
                    </a:cubicBezTo>
                    <a:cubicBezTo>
                      <a:pt x="15" y="66"/>
                      <a:pt x="14" y="69"/>
                      <a:pt x="14" y="67"/>
                    </a:cubicBezTo>
                    <a:cubicBezTo>
                      <a:pt x="15" y="67"/>
                      <a:pt x="15" y="67"/>
                      <a:pt x="15" y="67"/>
                    </a:cubicBezTo>
                    <a:cubicBezTo>
                      <a:pt x="14" y="66"/>
                      <a:pt x="14" y="66"/>
                      <a:pt x="14" y="66"/>
                    </a:cubicBezTo>
                    <a:cubicBezTo>
                      <a:pt x="15" y="66"/>
                      <a:pt x="15" y="66"/>
                      <a:pt x="15" y="66"/>
                    </a:cubicBezTo>
                    <a:cubicBezTo>
                      <a:pt x="14" y="66"/>
                      <a:pt x="14" y="65"/>
                      <a:pt x="14" y="65"/>
                    </a:cubicBezTo>
                    <a:cubicBezTo>
                      <a:pt x="14" y="65"/>
                      <a:pt x="13" y="65"/>
                      <a:pt x="12" y="65"/>
                    </a:cubicBezTo>
                    <a:cubicBezTo>
                      <a:pt x="12" y="64"/>
                      <a:pt x="13" y="65"/>
                      <a:pt x="12" y="64"/>
                    </a:cubicBezTo>
                    <a:cubicBezTo>
                      <a:pt x="13" y="64"/>
                      <a:pt x="14" y="64"/>
                      <a:pt x="13" y="64"/>
                    </a:cubicBezTo>
                    <a:cubicBezTo>
                      <a:pt x="13" y="64"/>
                      <a:pt x="14" y="64"/>
                      <a:pt x="14" y="64"/>
                    </a:cubicBezTo>
                    <a:cubicBezTo>
                      <a:pt x="14" y="63"/>
                      <a:pt x="13" y="63"/>
                      <a:pt x="13" y="63"/>
                    </a:cubicBezTo>
                    <a:cubicBezTo>
                      <a:pt x="13" y="63"/>
                      <a:pt x="13" y="63"/>
                      <a:pt x="13" y="63"/>
                    </a:cubicBezTo>
                    <a:cubicBezTo>
                      <a:pt x="11" y="62"/>
                      <a:pt x="11" y="62"/>
                      <a:pt x="11" y="62"/>
                    </a:cubicBezTo>
                    <a:cubicBezTo>
                      <a:pt x="12" y="62"/>
                      <a:pt x="12" y="62"/>
                      <a:pt x="12" y="62"/>
                    </a:cubicBezTo>
                    <a:cubicBezTo>
                      <a:pt x="12" y="62"/>
                      <a:pt x="12" y="62"/>
                      <a:pt x="11" y="62"/>
                    </a:cubicBezTo>
                    <a:cubicBezTo>
                      <a:pt x="12" y="61"/>
                      <a:pt x="13" y="61"/>
                      <a:pt x="13" y="61"/>
                    </a:cubicBezTo>
                    <a:cubicBezTo>
                      <a:pt x="13" y="61"/>
                      <a:pt x="12" y="60"/>
                      <a:pt x="12" y="60"/>
                    </a:cubicBezTo>
                    <a:cubicBezTo>
                      <a:pt x="12" y="60"/>
                      <a:pt x="12" y="59"/>
                      <a:pt x="13" y="59"/>
                    </a:cubicBezTo>
                    <a:cubicBezTo>
                      <a:pt x="13" y="59"/>
                      <a:pt x="11" y="58"/>
                      <a:pt x="11" y="57"/>
                    </a:cubicBezTo>
                    <a:cubicBezTo>
                      <a:pt x="11" y="57"/>
                      <a:pt x="11" y="57"/>
                      <a:pt x="10" y="57"/>
                    </a:cubicBezTo>
                    <a:cubicBezTo>
                      <a:pt x="10" y="56"/>
                      <a:pt x="11" y="55"/>
                      <a:pt x="10" y="54"/>
                    </a:cubicBezTo>
                    <a:cubicBezTo>
                      <a:pt x="11" y="53"/>
                      <a:pt x="11" y="53"/>
                      <a:pt x="11" y="53"/>
                    </a:cubicBezTo>
                    <a:cubicBezTo>
                      <a:pt x="11" y="52"/>
                      <a:pt x="9" y="54"/>
                      <a:pt x="9" y="53"/>
                    </a:cubicBezTo>
                    <a:cubicBezTo>
                      <a:pt x="8" y="52"/>
                      <a:pt x="10" y="52"/>
                      <a:pt x="10" y="52"/>
                    </a:cubicBezTo>
                    <a:cubicBezTo>
                      <a:pt x="9" y="51"/>
                      <a:pt x="8" y="50"/>
                      <a:pt x="9" y="49"/>
                    </a:cubicBezTo>
                    <a:cubicBezTo>
                      <a:pt x="9" y="50"/>
                      <a:pt x="9" y="50"/>
                      <a:pt x="9" y="50"/>
                    </a:cubicBezTo>
                    <a:close/>
                    <a:moveTo>
                      <a:pt x="10" y="38"/>
                    </a:moveTo>
                    <a:cubicBezTo>
                      <a:pt x="10" y="39"/>
                      <a:pt x="10" y="39"/>
                      <a:pt x="10" y="39"/>
                    </a:cubicBezTo>
                    <a:cubicBezTo>
                      <a:pt x="9" y="39"/>
                      <a:pt x="9" y="39"/>
                      <a:pt x="10" y="38"/>
                    </a:cubicBezTo>
                    <a:close/>
                    <a:moveTo>
                      <a:pt x="16" y="21"/>
                    </a:moveTo>
                    <a:cubicBezTo>
                      <a:pt x="17" y="21"/>
                      <a:pt x="16" y="21"/>
                      <a:pt x="16" y="21"/>
                    </a:cubicBezTo>
                    <a:cubicBezTo>
                      <a:pt x="16" y="21"/>
                      <a:pt x="16" y="21"/>
                      <a:pt x="16" y="21"/>
                    </a:cubicBezTo>
                    <a:close/>
                    <a:moveTo>
                      <a:pt x="66" y="13"/>
                    </a:moveTo>
                    <a:cubicBezTo>
                      <a:pt x="66" y="13"/>
                      <a:pt x="66" y="13"/>
                      <a:pt x="66" y="13"/>
                    </a:cubicBezTo>
                    <a:cubicBezTo>
                      <a:pt x="66" y="12"/>
                      <a:pt x="66" y="12"/>
                      <a:pt x="66" y="13"/>
                    </a:cubicBezTo>
                    <a:close/>
                    <a:moveTo>
                      <a:pt x="67" y="14"/>
                    </a:moveTo>
                    <a:cubicBezTo>
                      <a:pt x="67" y="14"/>
                      <a:pt x="67" y="14"/>
                      <a:pt x="67" y="14"/>
                    </a:cubicBezTo>
                    <a:cubicBezTo>
                      <a:pt x="67" y="14"/>
                      <a:pt x="67" y="14"/>
                      <a:pt x="67" y="13"/>
                    </a:cubicBezTo>
                    <a:cubicBezTo>
                      <a:pt x="66" y="14"/>
                      <a:pt x="66" y="14"/>
                      <a:pt x="67" y="14"/>
                    </a:cubicBezTo>
                    <a:close/>
                    <a:moveTo>
                      <a:pt x="26" y="80"/>
                    </a:moveTo>
                    <a:cubicBezTo>
                      <a:pt x="25" y="80"/>
                      <a:pt x="25" y="80"/>
                      <a:pt x="25" y="80"/>
                    </a:cubicBezTo>
                    <a:cubicBezTo>
                      <a:pt x="26" y="80"/>
                      <a:pt x="26" y="80"/>
                      <a:pt x="2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66" name="Freeform 388">
                <a:extLst>
                  <a:ext uri="{FF2B5EF4-FFF2-40B4-BE49-F238E27FC236}">
                    <a16:creationId xmlns:a16="http://schemas.microsoft.com/office/drawing/2014/main" id="{F7C06EAB-3069-46B9-8C72-A88843E7F3B5}"/>
                  </a:ext>
                </a:extLst>
              </p:cNvPr>
              <p:cNvSpPr>
                <a:spLocks/>
              </p:cNvSpPr>
              <p:nvPr userDrawn="1"/>
            </p:nvSpPr>
            <p:spPr bwMode="auto">
              <a:xfrm>
                <a:off x="443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67" name="Freeform 389">
                <a:extLst>
                  <a:ext uri="{FF2B5EF4-FFF2-40B4-BE49-F238E27FC236}">
                    <a16:creationId xmlns:a16="http://schemas.microsoft.com/office/drawing/2014/main" id="{B1D0499A-EC02-4355-B0AE-CCF90F3B3C93}"/>
                  </a:ext>
                </a:extLst>
              </p:cNvPr>
              <p:cNvSpPr>
                <a:spLocks/>
              </p:cNvSpPr>
              <p:nvPr userDrawn="1"/>
            </p:nvSpPr>
            <p:spPr bwMode="auto">
              <a:xfrm>
                <a:off x="4411" y="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68" name="Freeform 390">
                <a:extLst>
                  <a:ext uri="{FF2B5EF4-FFF2-40B4-BE49-F238E27FC236}">
                    <a16:creationId xmlns:a16="http://schemas.microsoft.com/office/drawing/2014/main" id="{2AC960CF-9CB6-43A4-B766-AFFC019650A1}"/>
                  </a:ext>
                </a:extLst>
              </p:cNvPr>
              <p:cNvSpPr>
                <a:spLocks/>
              </p:cNvSpPr>
              <p:nvPr userDrawn="1"/>
            </p:nvSpPr>
            <p:spPr bwMode="auto">
              <a:xfrm>
                <a:off x="4595"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69" name="Freeform 391">
                <a:extLst>
                  <a:ext uri="{FF2B5EF4-FFF2-40B4-BE49-F238E27FC236}">
                    <a16:creationId xmlns:a16="http://schemas.microsoft.com/office/drawing/2014/main" id="{CB84625D-2BC0-4149-B5CA-ED208B1ECDB8}"/>
                  </a:ext>
                </a:extLst>
              </p:cNvPr>
              <p:cNvSpPr>
                <a:spLocks/>
              </p:cNvSpPr>
              <p:nvPr userDrawn="1"/>
            </p:nvSpPr>
            <p:spPr bwMode="auto">
              <a:xfrm>
                <a:off x="4709" y="64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70" name="Freeform 392">
                <a:extLst>
                  <a:ext uri="{FF2B5EF4-FFF2-40B4-BE49-F238E27FC236}">
                    <a16:creationId xmlns:a16="http://schemas.microsoft.com/office/drawing/2014/main" id="{B8BDE7F1-9003-43D2-83D9-1F30FB3A66A9}"/>
                  </a:ext>
                </a:extLst>
              </p:cNvPr>
              <p:cNvSpPr>
                <a:spLocks/>
              </p:cNvSpPr>
              <p:nvPr userDrawn="1"/>
            </p:nvSpPr>
            <p:spPr bwMode="auto">
              <a:xfrm>
                <a:off x="4694" y="6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71" name="Freeform 393">
                <a:extLst>
                  <a:ext uri="{FF2B5EF4-FFF2-40B4-BE49-F238E27FC236}">
                    <a16:creationId xmlns:a16="http://schemas.microsoft.com/office/drawing/2014/main" id="{33AC4532-A1C3-48E7-B508-2982B1145270}"/>
                  </a:ext>
                </a:extLst>
              </p:cNvPr>
              <p:cNvSpPr>
                <a:spLocks/>
              </p:cNvSpPr>
              <p:nvPr userDrawn="1"/>
            </p:nvSpPr>
            <p:spPr bwMode="auto">
              <a:xfrm>
                <a:off x="4694" y="663"/>
                <a:ext cx="10" cy="5"/>
              </a:xfrm>
              <a:custGeom>
                <a:avLst/>
                <a:gdLst>
                  <a:gd name="T0" fmla="*/ 1 w 2"/>
                  <a:gd name="T1" fmla="*/ 0 h 1"/>
                  <a:gd name="T2" fmla="*/ 1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1" y="0"/>
                      <a:pt x="1" y="1"/>
                    </a:cubicBezTo>
                    <a:cubicBezTo>
                      <a:pt x="1" y="1"/>
                      <a:pt x="1"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72" name="Freeform 394">
                <a:extLst>
                  <a:ext uri="{FF2B5EF4-FFF2-40B4-BE49-F238E27FC236}">
                    <a16:creationId xmlns:a16="http://schemas.microsoft.com/office/drawing/2014/main" id="{E945198C-9363-4F99-B296-AF12FB8B0CAF}"/>
                  </a:ext>
                </a:extLst>
              </p:cNvPr>
              <p:cNvSpPr>
                <a:spLocks/>
              </p:cNvSpPr>
              <p:nvPr userDrawn="1"/>
            </p:nvSpPr>
            <p:spPr bwMode="auto">
              <a:xfrm>
                <a:off x="4699" y="6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73" name="Freeform 395">
                <a:extLst>
                  <a:ext uri="{FF2B5EF4-FFF2-40B4-BE49-F238E27FC236}">
                    <a16:creationId xmlns:a16="http://schemas.microsoft.com/office/drawing/2014/main" id="{280EBE8A-79BA-416F-8D31-035A0A481797}"/>
                  </a:ext>
                </a:extLst>
              </p:cNvPr>
              <p:cNvSpPr>
                <a:spLocks/>
              </p:cNvSpPr>
              <p:nvPr userDrawn="1"/>
            </p:nvSpPr>
            <p:spPr bwMode="auto">
              <a:xfrm>
                <a:off x="4689" y="623"/>
                <a:ext cx="15" cy="10"/>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1" y="2"/>
                      <a:pt x="2" y="1"/>
                      <a:pt x="2" y="1"/>
                    </a:cubicBezTo>
                    <a:cubicBezTo>
                      <a:pt x="3"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74" name="Rectangle 396">
                <a:extLst>
                  <a:ext uri="{FF2B5EF4-FFF2-40B4-BE49-F238E27FC236}">
                    <a16:creationId xmlns:a16="http://schemas.microsoft.com/office/drawing/2014/main" id="{1FEEBE2A-DD7E-4F07-8A61-D437F80534BF}"/>
                  </a:ext>
                </a:extLst>
              </p:cNvPr>
              <p:cNvSpPr>
                <a:spLocks noChangeArrowheads="1"/>
              </p:cNvSpPr>
              <p:nvPr userDrawn="1"/>
            </p:nvSpPr>
            <p:spPr bwMode="auto">
              <a:xfrm>
                <a:off x="4689" y="6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75" name="Freeform 397">
                <a:extLst>
                  <a:ext uri="{FF2B5EF4-FFF2-40B4-BE49-F238E27FC236}">
                    <a16:creationId xmlns:a16="http://schemas.microsoft.com/office/drawing/2014/main" id="{496CC857-EBEB-40AE-BBCB-037B5932879A}"/>
                  </a:ext>
                </a:extLst>
              </p:cNvPr>
              <p:cNvSpPr>
                <a:spLocks/>
              </p:cNvSpPr>
              <p:nvPr userDrawn="1"/>
            </p:nvSpPr>
            <p:spPr bwMode="auto">
              <a:xfrm>
                <a:off x="4684" y="643"/>
                <a:ext cx="0" cy="10"/>
              </a:xfrm>
              <a:custGeom>
                <a:avLst/>
                <a:gdLst>
                  <a:gd name="T0" fmla="*/ 1 h 2"/>
                  <a:gd name="T1" fmla="*/ 2 h 2"/>
                  <a:gd name="T2" fmla="*/ 2 h 2"/>
                  <a:gd name="T3" fmla="*/ 1 h 2"/>
                </a:gdLst>
                <a:ahLst/>
                <a:cxnLst>
                  <a:cxn ang="0">
                    <a:pos x="0" y="T0"/>
                  </a:cxn>
                  <a:cxn ang="0">
                    <a:pos x="0" y="T1"/>
                  </a:cxn>
                  <a:cxn ang="0">
                    <a:pos x="0" y="T2"/>
                  </a:cxn>
                  <a:cxn ang="0">
                    <a:pos x="0" y="T3"/>
                  </a:cxn>
                </a:cxnLst>
                <a:rect l="0" t="0" r="r" b="b"/>
                <a:pathLst>
                  <a:path h="2">
                    <a:moveTo>
                      <a:pt x="0" y="1"/>
                    </a:moveTo>
                    <a:cubicBezTo>
                      <a:pt x="0" y="2"/>
                      <a:pt x="0" y="2"/>
                      <a:pt x="0" y="2"/>
                    </a:cubicBezTo>
                    <a:cubicBezTo>
                      <a:pt x="0" y="1"/>
                      <a:pt x="0" y="1"/>
                      <a:pt x="0"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76" name="Freeform 398">
                <a:extLst>
                  <a:ext uri="{FF2B5EF4-FFF2-40B4-BE49-F238E27FC236}">
                    <a16:creationId xmlns:a16="http://schemas.microsoft.com/office/drawing/2014/main" id="{1182305A-53C9-42B7-836A-C6F2F95C0713}"/>
                  </a:ext>
                </a:extLst>
              </p:cNvPr>
              <p:cNvSpPr>
                <a:spLocks/>
              </p:cNvSpPr>
              <p:nvPr userDrawn="1"/>
            </p:nvSpPr>
            <p:spPr bwMode="auto">
              <a:xfrm>
                <a:off x="4684" y="6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77" name="Freeform 399">
                <a:extLst>
                  <a:ext uri="{FF2B5EF4-FFF2-40B4-BE49-F238E27FC236}">
                    <a16:creationId xmlns:a16="http://schemas.microsoft.com/office/drawing/2014/main" id="{ACC350B3-4286-4C8E-8976-41B3CA157A16}"/>
                  </a:ext>
                </a:extLst>
              </p:cNvPr>
              <p:cNvSpPr>
                <a:spLocks/>
              </p:cNvSpPr>
              <p:nvPr userDrawn="1"/>
            </p:nvSpPr>
            <p:spPr bwMode="auto">
              <a:xfrm>
                <a:off x="4684" y="65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78" name="Freeform 400">
                <a:extLst>
                  <a:ext uri="{FF2B5EF4-FFF2-40B4-BE49-F238E27FC236}">
                    <a16:creationId xmlns:a16="http://schemas.microsoft.com/office/drawing/2014/main" id="{68BAC052-5EEE-400F-A2B0-6064076EDC2F}"/>
                  </a:ext>
                </a:extLst>
              </p:cNvPr>
              <p:cNvSpPr>
                <a:spLocks/>
              </p:cNvSpPr>
              <p:nvPr userDrawn="1"/>
            </p:nvSpPr>
            <p:spPr bwMode="auto">
              <a:xfrm>
                <a:off x="4650" y="60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79" name="Freeform 401">
                <a:extLst>
                  <a:ext uri="{FF2B5EF4-FFF2-40B4-BE49-F238E27FC236}">
                    <a16:creationId xmlns:a16="http://schemas.microsoft.com/office/drawing/2014/main" id="{092295D9-A4CB-4632-8C48-D39FEF58A5F4}"/>
                  </a:ext>
                </a:extLst>
              </p:cNvPr>
              <p:cNvSpPr>
                <a:spLocks/>
              </p:cNvSpPr>
              <p:nvPr userDrawn="1"/>
            </p:nvSpPr>
            <p:spPr bwMode="auto">
              <a:xfrm>
                <a:off x="4655" y="623"/>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80" name="Freeform 402">
                <a:extLst>
                  <a:ext uri="{FF2B5EF4-FFF2-40B4-BE49-F238E27FC236}">
                    <a16:creationId xmlns:a16="http://schemas.microsoft.com/office/drawing/2014/main" id="{430C6796-CB80-4A7B-9154-7248E6235DC3}"/>
                  </a:ext>
                </a:extLst>
              </p:cNvPr>
              <p:cNvSpPr>
                <a:spLocks/>
              </p:cNvSpPr>
              <p:nvPr userDrawn="1"/>
            </p:nvSpPr>
            <p:spPr bwMode="auto">
              <a:xfrm>
                <a:off x="4640" y="618"/>
                <a:ext cx="10" cy="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1" y="0"/>
                    </a:cubicBezTo>
                    <a:cubicBezTo>
                      <a:pt x="1" y="0"/>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81" name="Freeform 403">
                <a:extLst>
                  <a:ext uri="{FF2B5EF4-FFF2-40B4-BE49-F238E27FC236}">
                    <a16:creationId xmlns:a16="http://schemas.microsoft.com/office/drawing/2014/main" id="{186CC928-5767-4440-8DE4-22C910C24941}"/>
                  </a:ext>
                </a:extLst>
              </p:cNvPr>
              <p:cNvSpPr>
                <a:spLocks/>
              </p:cNvSpPr>
              <p:nvPr userDrawn="1"/>
            </p:nvSpPr>
            <p:spPr bwMode="auto">
              <a:xfrm>
                <a:off x="4590" y="573"/>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82" name="Freeform 404">
                <a:extLst>
                  <a:ext uri="{FF2B5EF4-FFF2-40B4-BE49-F238E27FC236}">
                    <a16:creationId xmlns:a16="http://schemas.microsoft.com/office/drawing/2014/main" id="{B9DB8CE2-82DC-4BB3-8548-D033457BE3B9}"/>
                  </a:ext>
                </a:extLst>
              </p:cNvPr>
              <p:cNvSpPr>
                <a:spLocks/>
              </p:cNvSpPr>
              <p:nvPr userDrawn="1"/>
            </p:nvSpPr>
            <p:spPr bwMode="auto">
              <a:xfrm>
                <a:off x="4535" y="598"/>
                <a:ext cx="10" cy="10"/>
              </a:xfrm>
              <a:custGeom>
                <a:avLst/>
                <a:gdLst>
                  <a:gd name="T0" fmla="*/ 1 w 2"/>
                  <a:gd name="T1" fmla="*/ 2 h 2"/>
                  <a:gd name="T2" fmla="*/ 1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1"/>
                    </a:cubicBezTo>
                    <a:cubicBezTo>
                      <a:pt x="2" y="0"/>
                      <a:pt x="1" y="0"/>
                      <a:pt x="1" y="0"/>
                    </a:cubicBezTo>
                    <a:cubicBezTo>
                      <a:pt x="0"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83" name="Freeform 405">
                <a:extLst>
                  <a:ext uri="{FF2B5EF4-FFF2-40B4-BE49-F238E27FC236}">
                    <a16:creationId xmlns:a16="http://schemas.microsoft.com/office/drawing/2014/main" id="{D4A5E01B-59DA-4E5E-9533-3E739F5B13FC}"/>
                  </a:ext>
                </a:extLst>
              </p:cNvPr>
              <p:cNvSpPr>
                <a:spLocks/>
              </p:cNvSpPr>
              <p:nvPr userDrawn="1"/>
            </p:nvSpPr>
            <p:spPr bwMode="auto">
              <a:xfrm>
                <a:off x="454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672" name="Group 607">
              <a:extLst>
                <a:ext uri="{FF2B5EF4-FFF2-40B4-BE49-F238E27FC236}">
                  <a16:creationId xmlns:a16="http://schemas.microsoft.com/office/drawing/2014/main" id="{4F3623A9-1D19-406D-9126-82FCD68B879A}"/>
                </a:ext>
              </a:extLst>
            </p:cNvPr>
            <p:cNvGrpSpPr>
              <a:grpSpLocks/>
            </p:cNvGrpSpPr>
            <p:nvPr userDrawn="1"/>
          </p:nvGrpSpPr>
          <p:grpSpPr bwMode="auto">
            <a:xfrm>
              <a:off x="5556250" y="433388"/>
              <a:ext cx="1927225" cy="1919288"/>
              <a:chOff x="3500" y="273"/>
              <a:chExt cx="1214" cy="1209"/>
            </a:xfrm>
            <a:grpFill/>
          </p:grpSpPr>
          <p:sp>
            <p:nvSpPr>
              <p:cNvPr id="6884" name="Rectangle 407">
                <a:extLst>
                  <a:ext uri="{FF2B5EF4-FFF2-40B4-BE49-F238E27FC236}">
                    <a16:creationId xmlns:a16="http://schemas.microsoft.com/office/drawing/2014/main" id="{94EE5122-F5ED-4C7A-A281-8373D5E9072B}"/>
                  </a:ext>
                </a:extLst>
              </p:cNvPr>
              <p:cNvSpPr>
                <a:spLocks noChangeArrowheads="1"/>
              </p:cNvSpPr>
              <p:nvPr userDrawn="1"/>
            </p:nvSpPr>
            <p:spPr bwMode="auto">
              <a:xfrm>
                <a:off x="4684" y="8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85" name="Freeform 408">
                <a:extLst>
                  <a:ext uri="{FF2B5EF4-FFF2-40B4-BE49-F238E27FC236}">
                    <a16:creationId xmlns:a16="http://schemas.microsoft.com/office/drawing/2014/main" id="{1E6A997D-3D54-41FC-8274-A7A2F7B0ED8F}"/>
                  </a:ext>
                </a:extLst>
              </p:cNvPr>
              <p:cNvSpPr>
                <a:spLocks/>
              </p:cNvSpPr>
              <p:nvPr userDrawn="1"/>
            </p:nvSpPr>
            <p:spPr bwMode="auto">
              <a:xfrm>
                <a:off x="4679" y="838"/>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86" name="Freeform 409">
                <a:extLst>
                  <a:ext uri="{FF2B5EF4-FFF2-40B4-BE49-F238E27FC236}">
                    <a16:creationId xmlns:a16="http://schemas.microsoft.com/office/drawing/2014/main" id="{27D34715-1486-4233-934E-A808E17B6948}"/>
                  </a:ext>
                </a:extLst>
              </p:cNvPr>
              <p:cNvSpPr>
                <a:spLocks/>
              </p:cNvSpPr>
              <p:nvPr userDrawn="1"/>
            </p:nvSpPr>
            <p:spPr bwMode="auto">
              <a:xfrm>
                <a:off x="4416" y="7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87" name="Freeform 410">
                <a:extLst>
                  <a:ext uri="{FF2B5EF4-FFF2-40B4-BE49-F238E27FC236}">
                    <a16:creationId xmlns:a16="http://schemas.microsoft.com/office/drawing/2014/main" id="{29D6F6B8-4559-44AB-A16A-80D3F89962E7}"/>
                  </a:ext>
                </a:extLst>
              </p:cNvPr>
              <p:cNvSpPr>
                <a:spLocks/>
              </p:cNvSpPr>
              <p:nvPr userDrawn="1"/>
            </p:nvSpPr>
            <p:spPr bwMode="auto">
              <a:xfrm>
                <a:off x="4401" y="77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88" name="Freeform 411">
                <a:extLst>
                  <a:ext uri="{FF2B5EF4-FFF2-40B4-BE49-F238E27FC236}">
                    <a16:creationId xmlns:a16="http://schemas.microsoft.com/office/drawing/2014/main" id="{C2D6F22F-C82A-494B-A107-3AFBD0259BDD}"/>
                  </a:ext>
                </a:extLst>
              </p:cNvPr>
              <p:cNvSpPr>
                <a:spLocks/>
              </p:cNvSpPr>
              <p:nvPr userDrawn="1"/>
            </p:nvSpPr>
            <p:spPr bwMode="auto">
              <a:xfrm>
                <a:off x="4406" y="808"/>
                <a:ext cx="10" cy="5"/>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1"/>
                      <a:pt x="2" y="0"/>
                      <a:pt x="2" y="0"/>
                    </a:cubicBezTo>
                    <a:cubicBezTo>
                      <a:pt x="2"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89" name="Freeform 412">
                <a:extLst>
                  <a:ext uri="{FF2B5EF4-FFF2-40B4-BE49-F238E27FC236}">
                    <a16:creationId xmlns:a16="http://schemas.microsoft.com/office/drawing/2014/main" id="{96F4CD36-03AE-4157-B71F-3ECF756A306E}"/>
                  </a:ext>
                </a:extLst>
              </p:cNvPr>
              <p:cNvSpPr>
                <a:spLocks/>
              </p:cNvSpPr>
              <p:nvPr userDrawn="1"/>
            </p:nvSpPr>
            <p:spPr bwMode="auto">
              <a:xfrm>
                <a:off x="3540" y="1127"/>
                <a:ext cx="10" cy="10"/>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2" y="1"/>
                      <a:pt x="1" y="1"/>
                      <a:pt x="1" y="0"/>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90" name="Freeform 413">
                <a:extLst>
                  <a:ext uri="{FF2B5EF4-FFF2-40B4-BE49-F238E27FC236}">
                    <a16:creationId xmlns:a16="http://schemas.microsoft.com/office/drawing/2014/main" id="{FD7E4EA4-EA3E-45BE-8A98-2D7C2FF69DA0}"/>
                  </a:ext>
                </a:extLst>
              </p:cNvPr>
              <p:cNvSpPr>
                <a:spLocks/>
              </p:cNvSpPr>
              <p:nvPr userDrawn="1"/>
            </p:nvSpPr>
            <p:spPr bwMode="auto">
              <a:xfrm>
                <a:off x="3520" y="1202"/>
                <a:ext cx="5" cy="10"/>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0"/>
                      <a:pt x="1" y="2"/>
                      <a:pt x="1" y="2"/>
                    </a:cubicBezTo>
                    <a:cubicBezTo>
                      <a:pt x="1" y="2"/>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91" name="Freeform 414">
                <a:extLst>
                  <a:ext uri="{FF2B5EF4-FFF2-40B4-BE49-F238E27FC236}">
                    <a16:creationId xmlns:a16="http://schemas.microsoft.com/office/drawing/2014/main" id="{A76B9A2E-85D8-4AE9-BA2E-88FA160D4574}"/>
                  </a:ext>
                </a:extLst>
              </p:cNvPr>
              <p:cNvSpPr>
                <a:spLocks/>
              </p:cNvSpPr>
              <p:nvPr userDrawn="1"/>
            </p:nvSpPr>
            <p:spPr bwMode="auto">
              <a:xfrm>
                <a:off x="3515" y="1222"/>
                <a:ext cx="5" cy="45"/>
              </a:xfrm>
              <a:custGeom>
                <a:avLst/>
                <a:gdLst>
                  <a:gd name="T0" fmla="*/ 0 w 1"/>
                  <a:gd name="T1" fmla="*/ 9 h 9"/>
                  <a:gd name="T2" fmla="*/ 1 w 1"/>
                  <a:gd name="T3" fmla="*/ 2 h 9"/>
                  <a:gd name="T4" fmla="*/ 1 w 1"/>
                  <a:gd name="T5" fmla="*/ 2 h 9"/>
                  <a:gd name="T6" fmla="*/ 0 w 1"/>
                  <a:gd name="T7" fmla="*/ 0 h 9"/>
                  <a:gd name="T8" fmla="*/ 0 w 1"/>
                  <a:gd name="T9" fmla="*/ 5 h 9"/>
                  <a:gd name="T10" fmla="*/ 0 w 1"/>
                  <a:gd name="T11" fmla="*/ 9 h 9"/>
                </a:gdLst>
                <a:ahLst/>
                <a:cxnLst>
                  <a:cxn ang="0">
                    <a:pos x="T0" y="T1"/>
                  </a:cxn>
                  <a:cxn ang="0">
                    <a:pos x="T2" y="T3"/>
                  </a:cxn>
                  <a:cxn ang="0">
                    <a:pos x="T4" y="T5"/>
                  </a:cxn>
                  <a:cxn ang="0">
                    <a:pos x="T6" y="T7"/>
                  </a:cxn>
                  <a:cxn ang="0">
                    <a:pos x="T8" y="T9"/>
                  </a:cxn>
                  <a:cxn ang="0">
                    <a:pos x="T10" y="T11"/>
                  </a:cxn>
                </a:cxnLst>
                <a:rect l="0" t="0" r="r" b="b"/>
                <a:pathLst>
                  <a:path w="1" h="9">
                    <a:moveTo>
                      <a:pt x="0" y="9"/>
                    </a:moveTo>
                    <a:cubicBezTo>
                      <a:pt x="1" y="8"/>
                      <a:pt x="0" y="4"/>
                      <a:pt x="1" y="2"/>
                    </a:cubicBezTo>
                    <a:cubicBezTo>
                      <a:pt x="1" y="2"/>
                      <a:pt x="1" y="2"/>
                      <a:pt x="1" y="2"/>
                    </a:cubicBezTo>
                    <a:cubicBezTo>
                      <a:pt x="0" y="0"/>
                      <a:pt x="0" y="0"/>
                      <a:pt x="0" y="0"/>
                    </a:cubicBezTo>
                    <a:cubicBezTo>
                      <a:pt x="0" y="2"/>
                      <a:pt x="0" y="3"/>
                      <a:pt x="0" y="5"/>
                    </a:cubicBezTo>
                    <a:cubicBezTo>
                      <a:pt x="0" y="7"/>
                      <a:pt x="0" y="8"/>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92" name="Freeform 415">
                <a:extLst>
                  <a:ext uri="{FF2B5EF4-FFF2-40B4-BE49-F238E27FC236}">
                    <a16:creationId xmlns:a16="http://schemas.microsoft.com/office/drawing/2014/main" id="{CE5DDA8D-CD74-4CA4-A031-E1082AC68538}"/>
                  </a:ext>
                </a:extLst>
              </p:cNvPr>
              <p:cNvSpPr>
                <a:spLocks/>
              </p:cNvSpPr>
              <p:nvPr userDrawn="1"/>
            </p:nvSpPr>
            <p:spPr bwMode="auto">
              <a:xfrm>
                <a:off x="3500" y="1297"/>
                <a:ext cx="5" cy="15"/>
              </a:xfrm>
              <a:custGeom>
                <a:avLst/>
                <a:gdLst>
                  <a:gd name="T0" fmla="*/ 0 w 1"/>
                  <a:gd name="T1" fmla="*/ 2 h 3"/>
                  <a:gd name="T2" fmla="*/ 0 w 1"/>
                  <a:gd name="T3" fmla="*/ 0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1" y="3"/>
                      <a:pt x="0" y="0"/>
                    </a:cubicBez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93" name="Freeform 416">
                <a:extLst>
                  <a:ext uri="{FF2B5EF4-FFF2-40B4-BE49-F238E27FC236}">
                    <a16:creationId xmlns:a16="http://schemas.microsoft.com/office/drawing/2014/main" id="{3F18504A-E66B-4A8A-85FF-71B3F552CD11}"/>
                  </a:ext>
                </a:extLst>
              </p:cNvPr>
              <p:cNvSpPr>
                <a:spLocks/>
              </p:cNvSpPr>
              <p:nvPr userDrawn="1"/>
            </p:nvSpPr>
            <p:spPr bwMode="auto">
              <a:xfrm>
                <a:off x="3500" y="1292"/>
                <a:ext cx="0" cy="10"/>
              </a:xfrm>
              <a:custGeom>
                <a:avLst/>
                <a:gdLst>
                  <a:gd name="T0" fmla="*/ 1 h 2"/>
                  <a:gd name="T1" fmla="*/ 1 h 2"/>
                </a:gdLst>
                <a:ahLst/>
                <a:cxnLst>
                  <a:cxn ang="0">
                    <a:pos x="0" y="T0"/>
                  </a:cxn>
                  <a:cxn ang="0">
                    <a:pos x="0" y="T1"/>
                  </a:cxn>
                </a:cxnLst>
                <a:rect l="0" t="0" r="r" b="b"/>
                <a:pathLst>
                  <a:path h="2">
                    <a:moveTo>
                      <a:pt x="0" y="1"/>
                    </a:moveTo>
                    <a:cubicBezTo>
                      <a:pt x="0" y="0"/>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94" name="Freeform 417">
                <a:extLst>
                  <a:ext uri="{FF2B5EF4-FFF2-40B4-BE49-F238E27FC236}">
                    <a16:creationId xmlns:a16="http://schemas.microsoft.com/office/drawing/2014/main" id="{C272640B-C10F-4216-9D28-04A2AAEB9AFF}"/>
                  </a:ext>
                </a:extLst>
              </p:cNvPr>
              <p:cNvSpPr>
                <a:spLocks/>
              </p:cNvSpPr>
              <p:nvPr userDrawn="1"/>
            </p:nvSpPr>
            <p:spPr bwMode="auto">
              <a:xfrm>
                <a:off x="3500" y="1322"/>
                <a:ext cx="10" cy="20"/>
              </a:xfrm>
              <a:custGeom>
                <a:avLst/>
                <a:gdLst>
                  <a:gd name="T0" fmla="*/ 2 w 2"/>
                  <a:gd name="T1" fmla="*/ 2 h 4"/>
                  <a:gd name="T2" fmla="*/ 1 w 2"/>
                  <a:gd name="T3" fmla="*/ 0 h 4"/>
                  <a:gd name="T4" fmla="*/ 1 w 2"/>
                  <a:gd name="T5" fmla="*/ 2 h 4"/>
                  <a:gd name="T6" fmla="*/ 2 w 2"/>
                  <a:gd name="T7" fmla="*/ 2 h 4"/>
                </a:gdLst>
                <a:ahLst/>
                <a:cxnLst>
                  <a:cxn ang="0">
                    <a:pos x="T0" y="T1"/>
                  </a:cxn>
                  <a:cxn ang="0">
                    <a:pos x="T2" y="T3"/>
                  </a:cxn>
                  <a:cxn ang="0">
                    <a:pos x="T4" y="T5"/>
                  </a:cxn>
                  <a:cxn ang="0">
                    <a:pos x="T6" y="T7"/>
                  </a:cxn>
                </a:cxnLst>
                <a:rect l="0" t="0" r="r" b="b"/>
                <a:pathLst>
                  <a:path w="2" h="4">
                    <a:moveTo>
                      <a:pt x="2" y="2"/>
                    </a:moveTo>
                    <a:cubicBezTo>
                      <a:pt x="2" y="2"/>
                      <a:pt x="1" y="0"/>
                      <a:pt x="1" y="0"/>
                    </a:cubicBezTo>
                    <a:cubicBezTo>
                      <a:pt x="0" y="1"/>
                      <a:pt x="1" y="2"/>
                      <a:pt x="1" y="2"/>
                    </a:cubicBezTo>
                    <a:cubicBezTo>
                      <a:pt x="2" y="4"/>
                      <a:pt x="2"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95" name="Freeform 418">
                <a:extLst>
                  <a:ext uri="{FF2B5EF4-FFF2-40B4-BE49-F238E27FC236}">
                    <a16:creationId xmlns:a16="http://schemas.microsoft.com/office/drawing/2014/main" id="{12BF23C1-4CEE-4EDA-96F1-912990B1232B}"/>
                  </a:ext>
                </a:extLst>
              </p:cNvPr>
              <p:cNvSpPr>
                <a:spLocks/>
              </p:cNvSpPr>
              <p:nvPr userDrawn="1"/>
            </p:nvSpPr>
            <p:spPr bwMode="auto">
              <a:xfrm>
                <a:off x="3515" y="133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96" name="Freeform 419">
                <a:extLst>
                  <a:ext uri="{FF2B5EF4-FFF2-40B4-BE49-F238E27FC236}">
                    <a16:creationId xmlns:a16="http://schemas.microsoft.com/office/drawing/2014/main" id="{9F77F19C-E44A-4AD6-8C17-1539DCBB2689}"/>
                  </a:ext>
                </a:extLst>
              </p:cNvPr>
              <p:cNvSpPr>
                <a:spLocks/>
              </p:cNvSpPr>
              <p:nvPr userDrawn="1"/>
            </p:nvSpPr>
            <p:spPr bwMode="auto">
              <a:xfrm>
                <a:off x="3510" y="132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2"/>
                      <a:pt x="1" y="2"/>
                      <a:pt x="0" y="1"/>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97" name="Freeform 420">
                <a:extLst>
                  <a:ext uri="{FF2B5EF4-FFF2-40B4-BE49-F238E27FC236}">
                    <a16:creationId xmlns:a16="http://schemas.microsoft.com/office/drawing/2014/main" id="{320C27C4-C7EE-49F4-9C47-6B42FC04958B}"/>
                  </a:ext>
                </a:extLst>
              </p:cNvPr>
              <p:cNvSpPr>
                <a:spLocks/>
              </p:cNvSpPr>
              <p:nvPr userDrawn="1"/>
            </p:nvSpPr>
            <p:spPr bwMode="auto">
              <a:xfrm>
                <a:off x="3505" y="1297"/>
                <a:ext cx="10" cy="20"/>
              </a:xfrm>
              <a:custGeom>
                <a:avLst/>
                <a:gdLst>
                  <a:gd name="T0" fmla="*/ 1 w 2"/>
                  <a:gd name="T1" fmla="*/ 4 h 4"/>
                  <a:gd name="T2" fmla="*/ 2 w 2"/>
                  <a:gd name="T3" fmla="*/ 3 h 4"/>
                  <a:gd name="T4" fmla="*/ 1 w 2"/>
                  <a:gd name="T5" fmla="*/ 4 h 4"/>
                </a:gdLst>
                <a:ahLst/>
                <a:cxnLst>
                  <a:cxn ang="0">
                    <a:pos x="T0" y="T1"/>
                  </a:cxn>
                  <a:cxn ang="0">
                    <a:pos x="T2" y="T3"/>
                  </a:cxn>
                  <a:cxn ang="0">
                    <a:pos x="T4" y="T5"/>
                  </a:cxn>
                </a:cxnLst>
                <a:rect l="0" t="0" r="r" b="b"/>
                <a:pathLst>
                  <a:path w="2" h="4">
                    <a:moveTo>
                      <a:pt x="1" y="4"/>
                    </a:moveTo>
                    <a:cubicBezTo>
                      <a:pt x="1" y="3"/>
                      <a:pt x="1" y="2"/>
                      <a:pt x="2" y="3"/>
                    </a:cubicBezTo>
                    <a:cubicBezTo>
                      <a:pt x="1" y="0"/>
                      <a:pt x="0"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98" name="Freeform 421">
                <a:extLst>
                  <a:ext uri="{FF2B5EF4-FFF2-40B4-BE49-F238E27FC236}">
                    <a16:creationId xmlns:a16="http://schemas.microsoft.com/office/drawing/2014/main" id="{E45C7A2D-1735-47AE-9839-E713A6A0AC04}"/>
                  </a:ext>
                </a:extLst>
              </p:cNvPr>
              <p:cNvSpPr>
                <a:spLocks/>
              </p:cNvSpPr>
              <p:nvPr userDrawn="1"/>
            </p:nvSpPr>
            <p:spPr bwMode="auto">
              <a:xfrm>
                <a:off x="3520" y="1257"/>
                <a:ext cx="0" cy="15"/>
              </a:xfrm>
              <a:custGeom>
                <a:avLst/>
                <a:gdLst>
                  <a:gd name="T0" fmla="*/ 3 h 3"/>
                  <a:gd name="T1" fmla="*/ 1 h 3"/>
                  <a:gd name="T2" fmla="*/ 0 h 3"/>
                  <a:gd name="T3" fmla="*/ 3 h 3"/>
                </a:gdLst>
                <a:ahLst/>
                <a:cxnLst>
                  <a:cxn ang="0">
                    <a:pos x="0" y="T0"/>
                  </a:cxn>
                  <a:cxn ang="0">
                    <a:pos x="0" y="T1"/>
                  </a:cxn>
                  <a:cxn ang="0">
                    <a:pos x="0" y="T2"/>
                  </a:cxn>
                  <a:cxn ang="0">
                    <a:pos x="0" y="T3"/>
                  </a:cxn>
                </a:cxnLst>
                <a:rect l="0" t="0" r="r" b="b"/>
                <a:pathLst>
                  <a:path h="3">
                    <a:moveTo>
                      <a:pt x="0" y="3"/>
                    </a:moveTo>
                    <a:cubicBezTo>
                      <a:pt x="0" y="1"/>
                      <a:pt x="0" y="1"/>
                      <a:pt x="0" y="1"/>
                    </a:cubicBezTo>
                    <a:cubicBezTo>
                      <a:pt x="0" y="1"/>
                      <a:pt x="0" y="0"/>
                      <a:pt x="0" y="0"/>
                    </a:cubicBezTo>
                    <a:cubicBezTo>
                      <a:pt x="0" y="1"/>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99" name="Freeform 422">
                <a:extLst>
                  <a:ext uri="{FF2B5EF4-FFF2-40B4-BE49-F238E27FC236}">
                    <a16:creationId xmlns:a16="http://schemas.microsoft.com/office/drawing/2014/main" id="{A3E42B4C-DE8A-407A-8788-F1C889574CC2}"/>
                  </a:ext>
                </a:extLst>
              </p:cNvPr>
              <p:cNvSpPr>
                <a:spLocks/>
              </p:cNvSpPr>
              <p:nvPr userDrawn="1"/>
            </p:nvSpPr>
            <p:spPr bwMode="auto">
              <a:xfrm>
                <a:off x="3530" y="1377"/>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1"/>
                      <a:pt x="0" y="0"/>
                      <a:pt x="0" y="0"/>
                    </a:cubicBezTo>
                    <a:cubicBezTo>
                      <a:pt x="1" y="1"/>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00" name="Freeform 423">
                <a:extLst>
                  <a:ext uri="{FF2B5EF4-FFF2-40B4-BE49-F238E27FC236}">
                    <a16:creationId xmlns:a16="http://schemas.microsoft.com/office/drawing/2014/main" id="{94CA67CF-E43D-4648-8DF4-A8E3923F8635}"/>
                  </a:ext>
                </a:extLst>
              </p:cNvPr>
              <p:cNvSpPr>
                <a:spLocks/>
              </p:cNvSpPr>
              <p:nvPr userDrawn="1"/>
            </p:nvSpPr>
            <p:spPr bwMode="auto">
              <a:xfrm>
                <a:off x="3540" y="1382"/>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01" name="Freeform 424">
                <a:extLst>
                  <a:ext uri="{FF2B5EF4-FFF2-40B4-BE49-F238E27FC236}">
                    <a16:creationId xmlns:a16="http://schemas.microsoft.com/office/drawing/2014/main" id="{0D1989D1-7093-47C7-87EA-4C28A76E6DF2}"/>
                  </a:ext>
                </a:extLst>
              </p:cNvPr>
              <p:cNvSpPr>
                <a:spLocks/>
              </p:cNvSpPr>
              <p:nvPr userDrawn="1"/>
            </p:nvSpPr>
            <p:spPr bwMode="auto">
              <a:xfrm>
                <a:off x="3515" y="1322"/>
                <a:ext cx="10" cy="20"/>
              </a:xfrm>
              <a:custGeom>
                <a:avLst/>
                <a:gdLst>
                  <a:gd name="T0" fmla="*/ 10 w 10"/>
                  <a:gd name="T1" fmla="*/ 15 h 20"/>
                  <a:gd name="T2" fmla="*/ 0 w 10"/>
                  <a:gd name="T3" fmla="*/ 0 h 20"/>
                  <a:gd name="T4" fmla="*/ 10 w 10"/>
                  <a:gd name="T5" fmla="*/ 20 h 20"/>
                  <a:gd name="T6" fmla="*/ 10 w 10"/>
                  <a:gd name="T7" fmla="*/ 15 h 20"/>
                </a:gdLst>
                <a:ahLst/>
                <a:cxnLst>
                  <a:cxn ang="0">
                    <a:pos x="T0" y="T1"/>
                  </a:cxn>
                  <a:cxn ang="0">
                    <a:pos x="T2" y="T3"/>
                  </a:cxn>
                  <a:cxn ang="0">
                    <a:pos x="T4" y="T5"/>
                  </a:cxn>
                  <a:cxn ang="0">
                    <a:pos x="T6" y="T7"/>
                  </a:cxn>
                </a:cxnLst>
                <a:rect l="0" t="0" r="r" b="b"/>
                <a:pathLst>
                  <a:path w="10" h="20">
                    <a:moveTo>
                      <a:pt x="10" y="15"/>
                    </a:moveTo>
                    <a:lnTo>
                      <a:pt x="0" y="0"/>
                    </a:lnTo>
                    <a:lnTo>
                      <a:pt x="10" y="20"/>
                    </a:lnTo>
                    <a:lnTo>
                      <a:pt x="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02" name="Freeform 425">
                <a:extLst>
                  <a:ext uri="{FF2B5EF4-FFF2-40B4-BE49-F238E27FC236}">
                    <a16:creationId xmlns:a16="http://schemas.microsoft.com/office/drawing/2014/main" id="{15D55A82-BA70-4F60-B42A-4D10D7F74C88}"/>
                  </a:ext>
                </a:extLst>
              </p:cNvPr>
              <p:cNvSpPr>
                <a:spLocks/>
              </p:cNvSpPr>
              <p:nvPr userDrawn="1"/>
            </p:nvSpPr>
            <p:spPr bwMode="auto">
              <a:xfrm>
                <a:off x="3560" y="1417"/>
                <a:ext cx="10" cy="5"/>
              </a:xfrm>
              <a:custGeom>
                <a:avLst/>
                <a:gdLst>
                  <a:gd name="T0" fmla="*/ 5 w 10"/>
                  <a:gd name="T1" fmla="*/ 0 h 5"/>
                  <a:gd name="T2" fmla="*/ 0 w 10"/>
                  <a:gd name="T3" fmla="*/ 0 h 5"/>
                  <a:gd name="T4" fmla="*/ 10 w 10"/>
                  <a:gd name="T5" fmla="*/ 5 h 5"/>
                  <a:gd name="T6" fmla="*/ 5 w 10"/>
                  <a:gd name="T7" fmla="*/ 0 h 5"/>
                </a:gdLst>
                <a:ahLst/>
                <a:cxnLst>
                  <a:cxn ang="0">
                    <a:pos x="T0" y="T1"/>
                  </a:cxn>
                  <a:cxn ang="0">
                    <a:pos x="T2" y="T3"/>
                  </a:cxn>
                  <a:cxn ang="0">
                    <a:pos x="T4" y="T5"/>
                  </a:cxn>
                  <a:cxn ang="0">
                    <a:pos x="T6" y="T7"/>
                  </a:cxn>
                </a:cxnLst>
                <a:rect l="0" t="0" r="r" b="b"/>
                <a:pathLst>
                  <a:path w="10" h="5">
                    <a:moveTo>
                      <a:pt x="5" y="0"/>
                    </a:moveTo>
                    <a:lnTo>
                      <a:pt x="0" y="0"/>
                    </a:lnTo>
                    <a:lnTo>
                      <a:pt x="1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03" name="Freeform 426">
                <a:extLst>
                  <a:ext uri="{FF2B5EF4-FFF2-40B4-BE49-F238E27FC236}">
                    <a16:creationId xmlns:a16="http://schemas.microsoft.com/office/drawing/2014/main" id="{775FE229-BB70-4B9A-A65B-8927BD49D2E5}"/>
                  </a:ext>
                </a:extLst>
              </p:cNvPr>
              <p:cNvSpPr>
                <a:spLocks/>
              </p:cNvSpPr>
              <p:nvPr userDrawn="1"/>
            </p:nvSpPr>
            <p:spPr bwMode="auto">
              <a:xfrm>
                <a:off x="3585" y="1432"/>
                <a:ext cx="20" cy="15"/>
              </a:xfrm>
              <a:custGeom>
                <a:avLst/>
                <a:gdLst>
                  <a:gd name="T0" fmla="*/ 1 w 4"/>
                  <a:gd name="T1" fmla="*/ 0 h 3"/>
                  <a:gd name="T2" fmla="*/ 0 w 4"/>
                  <a:gd name="T3" fmla="*/ 2 h 3"/>
                  <a:gd name="T4" fmla="*/ 4 w 4"/>
                  <a:gd name="T5" fmla="*/ 3 h 3"/>
                  <a:gd name="T6" fmla="*/ 1 w 4"/>
                  <a:gd name="T7" fmla="*/ 0 h 3"/>
                </a:gdLst>
                <a:ahLst/>
                <a:cxnLst>
                  <a:cxn ang="0">
                    <a:pos x="T0" y="T1"/>
                  </a:cxn>
                  <a:cxn ang="0">
                    <a:pos x="T2" y="T3"/>
                  </a:cxn>
                  <a:cxn ang="0">
                    <a:pos x="T4" y="T5"/>
                  </a:cxn>
                  <a:cxn ang="0">
                    <a:pos x="T6" y="T7"/>
                  </a:cxn>
                </a:cxnLst>
                <a:rect l="0" t="0" r="r" b="b"/>
                <a:pathLst>
                  <a:path w="4" h="3">
                    <a:moveTo>
                      <a:pt x="1" y="0"/>
                    </a:moveTo>
                    <a:cubicBezTo>
                      <a:pt x="0" y="0"/>
                      <a:pt x="1" y="2"/>
                      <a:pt x="0" y="2"/>
                    </a:cubicBezTo>
                    <a:cubicBezTo>
                      <a:pt x="2" y="2"/>
                      <a:pt x="3" y="2"/>
                      <a:pt x="4" y="3"/>
                    </a:cubicBezTo>
                    <a:cubicBezTo>
                      <a:pt x="3" y="2"/>
                      <a:pt x="2"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04" name="Freeform 427">
                <a:extLst>
                  <a:ext uri="{FF2B5EF4-FFF2-40B4-BE49-F238E27FC236}">
                    <a16:creationId xmlns:a16="http://schemas.microsoft.com/office/drawing/2014/main" id="{44FFA75C-6E56-4680-8603-D2E30C89B912}"/>
                  </a:ext>
                </a:extLst>
              </p:cNvPr>
              <p:cNvSpPr>
                <a:spLocks/>
              </p:cNvSpPr>
              <p:nvPr userDrawn="1"/>
            </p:nvSpPr>
            <p:spPr bwMode="auto">
              <a:xfrm>
                <a:off x="3605" y="1447"/>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05" name="Freeform 428">
                <a:extLst>
                  <a:ext uri="{FF2B5EF4-FFF2-40B4-BE49-F238E27FC236}">
                    <a16:creationId xmlns:a16="http://schemas.microsoft.com/office/drawing/2014/main" id="{AB1F6FDD-1D5B-4F27-8DCD-D44D10F54362}"/>
                  </a:ext>
                </a:extLst>
              </p:cNvPr>
              <p:cNvSpPr>
                <a:spLocks/>
              </p:cNvSpPr>
              <p:nvPr userDrawn="1"/>
            </p:nvSpPr>
            <p:spPr bwMode="auto">
              <a:xfrm>
                <a:off x="3560" y="140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1" y="2"/>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06" name="Freeform 429">
                <a:extLst>
                  <a:ext uri="{FF2B5EF4-FFF2-40B4-BE49-F238E27FC236}">
                    <a16:creationId xmlns:a16="http://schemas.microsoft.com/office/drawing/2014/main" id="{F55E99A7-9FD2-47A6-8B28-22B46F2EE187}"/>
                  </a:ext>
                </a:extLst>
              </p:cNvPr>
              <p:cNvSpPr>
                <a:spLocks/>
              </p:cNvSpPr>
              <p:nvPr userDrawn="1"/>
            </p:nvSpPr>
            <p:spPr bwMode="auto">
              <a:xfrm>
                <a:off x="3560" y="1407"/>
                <a:ext cx="10"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2" y="1"/>
                      <a:pt x="2"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07" name="Freeform 430">
                <a:extLst>
                  <a:ext uri="{FF2B5EF4-FFF2-40B4-BE49-F238E27FC236}">
                    <a16:creationId xmlns:a16="http://schemas.microsoft.com/office/drawing/2014/main" id="{F4FE07D0-92C6-4CBD-B9D2-EF5B77C4EB3D}"/>
                  </a:ext>
                </a:extLst>
              </p:cNvPr>
              <p:cNvSpPr>
                <a:spLocks/>
              </p:cNvSpPr>
              <p:nvPr userDrawn="1"/>
            </p:nvSpPr>
            <p:spPr bwMode="auto">
              <a:xfrm>
                <a:off x="3560" y="14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08" name="Freeform 431">
                <a:extLst>
                  <a:ext uri="{FF2B5EF4-FFF2-40B4-BE49-F238E27FC236}">
                    <a16:creationId xmlns:a16="http://schemas.microsoft.com/office/drawing/2014/main" id="{8D235CEE-4ADE-418C-81AD-A86704F2458D}"/>
                  </a:ext>
                </a:extLst>
              </p:cNvPr>
              <p:cNvSpPr>
                <a:spLocks/>
              </p:cNvSpPr>
              <p:nvPr userDrawn="1"/>
            </p:nvSpPr>
            <p:spPr bwMode="auto">
              <a:xfrm>
                <a:off x="3535" y="1362"/>
                <a:ext cx="15" cy="15"/>
              </a:xfrm>
              <a:custGeom>
                <a:avLst/>
                <a:gdLst>
                  <a:gd name="T0" fmla="*/ 0 w 3"/>
                  <a:gd name="T1" fmla="*/ 0 h 3"/>
                  <a:gd name="T2" fmla="*/ 2 w 3"/>
                  <a:gd name="T3" fmla="*/ 0 h 3"/>
                  <a:gd name="T4" fmla="*/ 0 w 3"/>
                  <a:gd name="T5" fmla="*/ 0 h 3"/>
                </a:gdLst>
                <a:ahLst/>
                <a:cxnLst>
                  <a:cxn ang="0">
                    <a:pos x="T0" y="T1"/>
                  </a:cxn>
                  <a:cxn ang="0">
                    <a:pos x="T2" y="T3"/>
                  </a:cxn>
                  <a:cxn ang="0">
                    <a:pos x="T4" y="T5"/>
                  </a:cxn>
                </a:cxnLst>
                <a:rect l="0" t="0" r="r" b="b"/>
                <a:pathLst>
                  <a:path w="3" h="3">
                    <a:moveTo>
                      <a:pt x="0" y="0"/>
                    </a:moveTo>
                    <a:cubicBezTo>
                      <a:pt x="1" y="1"/>
                      <a:pt x="3" y="3"/>
                      <a:pt x="2" y="0"/>
                    </a:cubicBezTo>
                    <a:cubicBezTo>
                      <a:pt x="1"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09" name="Freeform 432">
                <a:extLst>
                  <a:ext uri="{FF2B5EF4-FFF2-40B4-BE49-F238E27FC236}">
                    <a16:creationId xmlns:a16="http://schemas.microsoft.com/office/drawing/2014/main" id="{F47E21E0-74C7-4761-A799-01BB9D35BEAA}"/>
                  </a:ext>
                </a:extLst>
              </p:cNvPr>
              <p:cNvSpPr>
                <a:spLocks/>
              </p:cNvSpPr>
              <p:nvPr userDrawn="1"/>
            </p:nvSpPr>
            <p:spPr bwMode="auto">
              <a:xfrm>
                <a:off x="3550" y="1387"/>
                <a:ext cx="10" cy="5"/>
              </a:xfrm>
              <a:custGeom>
                <a:avLst/>
                <a:gdLst>
                  <a:gd name="T0" fmla="*/ 2 w 2"/>
                  <a:gd name="T1" fmla="*/ 1 h 1"/>
                  <a:gd name="T2" fmla="*/ 0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0" y="0"/>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10" name="Freeform 433">
                <a:extLst>
                  <a:ext uri="{FF2B5EF4-FFF2-40B4-BE49-F238E27FC236}">
                    <a16:creationId xmlns:a16="http://schemas.microsoft.com/office/drawing/2014/main" id="{9E5D5D46-FAB6-408E-9636-D6081D68DD40}"/>
                  </a:ext>
                </a:extLst>
              </p:cNvPr>
              <p:cNvSpPr>
                <a:spLocks/>
              </p:cNvSpPr>
              <p:nvPr userDrawn="1"/>
            </p:nvSpPr>
            <p:spPr bwMode="auto">
              <a:xfrm>
                <a:off x="3560" y="1392"/>
                <a:ext cx="5" cy="5"/>
              </a:xfrm>
              <a:custGeom>
                <a:avLst/>
                <a:gdLst>
                  <a:gd name="T0" fmla="*/ 5 w 5"/>
                  <a:gd name="T1" fmla="*/ 5 h 5"/>
                  <a:gd name="T2" fmla="*/ 0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11" name="Freeform 434">
                <a:extLst>
                  <a:ext uri="{FF2B5EF4-FFF2-40B4-BE49-F238E27FC236}">
                    <a16:creationId xmlns:a16="http://schemas.microsoft.com/office/drawing/2014/main" id="{7F8EA2D0-1EF5-4E58-BB1A-52F3E2850E1A}"/>
                  </a:ext>
                </a:extLst>
              </p:cNvPr>
              <p:cNvSpPr>
                <a:spLocks/>
              </p:cNvSpPr>
              <p:nvPr userDrawn="1"/>
            </p:nvSpPr>
            <p:spPr bwMode="auto">
              <a:xfrm>
                <a:off x="3595" y="1427"/>
                <a:ext cx="20" cy="10"/>
              </a:xfrm>
              <a:custGeom>
                <a:avLst/>
                <a:gdLst>
                  <a:gd name="T0" fmla="*/ 1 w 4"/>
                  <a:gd name="T1" fmla="*/ 1 h 2"/>
                  <a:gd name="T2" fmla="*/ 4 w 4"/>
                  <a:gd name="T3" fmla="*/ 2 h 2"/>
                  <a:gd name="T4" fmla="*/ 1 w 4"/>
                  <a:gd name="T5" fmla="*/ 0 h 2"/>
                  <a:gd name="T6" fmla="*/ 1 w 4"/>
                  <a:gd name="T7" fmla="*/ 1 h 2"/>
                </a:gdLst>
                <a:ahLst/>
                <a:cxnLst>
                  <a:cxn ang="0">
                    <a:pos x="T0" y="T1"/>
                  </a:cxn>
                  <a:cxn ang="0">
                    <a:pos x="T2" y="T3"/>
                  </a:cxn>
                  <a:cxn ang="0">
                    <a:pos x="T4" y="T5"/>
                  </a:cxn>
                  <a:cxn ang="0">
                    <a:pos x="T6" y="T7"/>
                  </a:cxn>
                </a:cxnLst>
                <a:rect l="0" t="0" r="r" b="b"/>
                <a:pathLst>
                  <a:path w="4" h="2">
                    <a:moveTo>
                      <a:pt x="1" y="1"/>
                    </a:moveTo>
                    <a:cubicBezTo>
                      <a:pt x="2" y="2"/>
                      <a:pt x="3" y="2"/>
                      <a:pt x="4" y="2"/>
                    </a:cubicBezTo>
                    <a:cubicBezTo>
                      <a:pt x="3" y="2"/>
                      <a:pt x="2" y="1"/>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12" name="Freeform 435">
                <a:extLst>
                  <a:ext uri="{FF2B5EF4-FFF2-40B4-BE49-F238E27FC236}">
                    <a16:creationId xmlns:a16="http://schemas.microsoft.com/office/drawing/2014/main" id="{F1893D39-A37E-49E8-9036-CBDBAEE5C080}"/>
                  </a:ext>
                </a:extLst>
              </p:cNvPr>
              <p:cNvSpPr>
                <a:spLocks/>
              </p:cNvSpPr>
              <p:nvPr userDrawn="1"/>
            </p:nvSpPr>
            <p:spPr bwMode="auto">
              <a:xfrm>
                <a:off x="3580" y="142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13" name="Rectangle 436">
                <a:extLst>
                  <a:ext uri="{FF2B5EF4-FFF2-40B4-BE49-F238E27FC236}">
                    <a16:creationId xmlns:a16="http://schemas.microsoft.com/office/drawing/2014/main" id="{6297351A-57EE-4019-B3D6-1EDE1DB78782}"/>
                  </a:ext>
                </a:extLst>
              </p:cNvPr>
              <p:cNvSpPr>
                <a:spLocks noChangeArrowheads="1"/>
              </p:cNvSpPr>
              <p:nvPr userDrawn="1"/>
            </p:nvSpPr>
            <p:spPr bwMode="auto">
              <a:xfrm>
                <a:off x="3669" y="145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14" name="Freeform 437">
                <a:extLst>
                  <a:ext uri="{FF2B5EF4-FFF2-40B4-BE49-F238E27FC236}">
                    <a16:creationId xmlns:a16="http://schemas.microsoft.com/office/drawing/2014/main" id="{E2E98137-EB86-43EC-B514-B9FFB9C8A90D}"/>
                  </a:ext>
                </a:extLst>
              </p:cNvPr>
              <p:cNvSpPr>
                <a:spLocks/>
              </p:cNvSpPr>
              <p:nvPr userDrawn="1"/>
            </p:nvSpPr>
            <p:spPr bwMode="auto">
              <a:xfrm>
                <a:off x="3590" y="1427"/>
                <a:ext cx="10"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1" y="0"/>
                      <a:pt x="1"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15" name="Freeform 438">
                <a:extLst>
                  <a:ext uri="{FF2B5EF4-FFF2-40B4-BE49-F238E27FC236}">
                    <a16:creationId xmlns:a16="http://schemas.microsoft.com/office/drawing/2014/main" id="{032A9DC2-6E14-4802-95F8-304AF72CAA29}"/>
                  </a:ext>
                </a:extLst>
              </p:cNvPr>
              <p:cNvSpPr>
                <a:spLocks/>
              </p:cNvSpPr>
              <p:nvPr userDrawn="1"/>
            </p:nvSpPr>
            <p:spPr bwMode="auto">
              <a:xfrm>
                <a:off x="3625" y="1447"/>
                <a:ext cx="9"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16" name="Freeform 439">
                <a:extLst>
                  <a:ext uri="{FF2B5EF4-FFF2-40B4-BE49-F238E27FC236}">
                    <a16:creationId xmlns:a16="http://schemas.microsoft.com/office/drawing/2014/main" id="{CD688F18-0078-45E6-94BB-14B09CA1C5EE}"/>
                  </a:ext>
                </a:extLst>
              </p:cNvPr>
              <p:cNvSpPr>
                <a:spLocks/>
              </p:cNvSpPr>
              <p:nvPr userDrawn="1"/>
            </p:nvSpPr>
            <p:spPr bwMode="auto">
              <a:xfrm>
                <a:off x="3585" y="1422"/>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17" name="Freeform 440">
                <a:extLst>
                  <a:ext uri="{FF2B5EF4-FFF2-40B4-BE49-F238E27FC236}">
                    <a16:creationId xmlns:a16="http://schemas.microsoft.com/office/drawing/2014/main" id="{2A57C7F1-F1CF-44DF-9313-FA7401481D03}"/>
                  </a:ext>
                </a:extLst>
              </p:cNvPr>
              <p:cNvSpPr>
                <a:spLocks/>
              </p:cNvSpPr>
              <p:nvPr userDrawn="1"/>
            </p:nvSpPr>
            <p:spPr bwMode="auto">
              <a:xfrm>
                <a:off x="3585" y="1422"/>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18" name="Freeform 441">
                <a:extLst>
                  <a:ext uri="{FF2B5EF4-FFF2-40B4-BE49-F238E27FC236}">
                    <a16:creationId xmlns:a16="http://schemas.microsoft.com/office/drawing/2014/main" id="{1DBE0FC7-52E9-4C63-86B3-A2137C04235C}"/>
                  </a:ext>
                </a:extLst>
              </p:cNvPr>
              <p:cNvSpPr>
                <a:spLocks/>
              </p:cNvSpPr>
              <p:nvPr userDrawn="1"/>
            </p:nvSpPr>
            <p:spPr bwMode="auto">
              <a:xfrm>
                <a:off x="3659" y="1432"/>
                <a:ext cx="45" cy="25"/>
              </a:xfrm>
              <a:custGeom>
                <a:avLst/>
                <a:gdLst>
                  <a:gd name="T0" fmla="*/ 7 w 9"/>
                  <a:gd name="T1" fmla="*/ 1 h 5"/>
                  <a:gd name="T2" fmla="*/ 2 w 9"/>
                  <a:gd name="T3" fmla="*/ 0 h 5"/>
                  <a:gd name="T4" fmla="*/ 2 w 9"/>
                  <a:gd name="T5" fmla="*/ 5 h 5"/>
                  <a:gd name="T6" fmla="*/ 4 w 9"/>
                  <a:gd name="T7" fmla="*/ 4 h 5"/>
                  <a:gd name="T8" fmla="*/ 2 w 9"/>
                  <a:gd name="T9" fmla="*/ 2 h 5"/>
                  <a:gd name="T10" fmla="*/ 5 w 9"/>
                  <a:gd name="T11" fmla="*/ 4 h 5"/>
                  <a:gd name="T12" fmla="*/ 9 w 9"/>
                  <a:gd name="T13" fmla="*/ 1 h 5"/>
                  <a:gd name="T14" fmla="*/ 6 w 9"/>
                  <a:gd name="T15" fmla="*/ 1 h 5"/>
                  <a:gd name="T16" fmla="*/ 7 w 9"/>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
                    <a:moveTo>
                      <a:pt x="7" y="1"/>
                    </a:moveTo>
                    <a:cubicBezTo>
                      <a:pt x="6" y="1"/>
                      <a:pt x="4" y="2"/>
                      <a:pt x="2" y="0"/>
                    </a:cubicBezTo>
                    <a:cubicBezTo>
                      <a:pt x="0" y="0"/>
                      <a:pt x="1" y="3"/>
                      <a:pt x="2" y="5"/>
                    </a:cubicBezTo>
                    <a:cubicBezTo>
                      <a:pt x="2" y="5"/>
                      <a:pt x="2" y="4"/>
                      <a:pt x="4" y="4"/>
                    </a:cubicBezTo>
                    <a:cubicBezTo>
                      <a:pt x="4" y="4"/>
                      <a:pt x="0" y="2"/>
                      <a:pt x="2" y="2"/>
                    </a:cubicBezTo>
                    <a:cubicBezTo>
                      <a:pt x="5" y="2"/>
                      <a:pt x="4" y="3"/>
                      <a:pt x="5" y="4"/>
                    </a:cubicBezTo>
                    <a:cubicBezTo>
                      <a:pt x="4" y="2"/>
                      <a:pt x="9" y="3"/>
                      <a:pt x="9" y="1"/>
                    </a:cubicBezTo>
                    <a:cubicBezTo>
                      <a:pt x="6" y="1"/>
                      <a:pt x="6" y="1"/>
                      <a:pt x="6" y="1"/>
                    </a:cubicBezTo>
                    <a:cubicBezTo>
                      <a:pt x="6" y="1"/>
                      <a:pt x="7"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19" name="Freeform 442">
                <a:extLst>
                  <a:ext uri="{FF2B5EF4-FFF2-40B4-BE49-F238E27FC236}">
                    <a16:creationId xmlns:a16="http://schemas.microsoft.com/office/drawing/2014/main" id="{65499146-33DB-440A-95A5-2BB2595624C5}"/>
                  </a:ext>
                </a:extLst>
              </p:cNvPr>
              <p:cNvSpPr>
                <a:spLocks/>
              </p:cNvSpPr>
              <p:nvPr userDrawn="1"/>
            </p:nvSpPr>
            <p:spPr bwMode="auto">
              <a:xfrm>
                <a:off x="3644" y="1452"/>
                <a:ext cx="25" cy="10"/>
              </a:xfrm>
              <a:custGeom>
                <a:avLst/>
                <a:gdLst>
                  <a:gd name="T0" fmla="*/ 1 w 5"/>
                  <a:gd name="T1" fmla="*/ 0 h 2"/>
                  <a:gd name="T2" fmla="*/ 0 w 5"/>
                  <a:gd name="T3" fmla="*/ 0 h 2"/>
                  <a:gd name="T4" fmla="*/ 3 w 5"/>
                  <a:gd name="T5" fmla="*/ 2 h 2"/>
                  <a:gd name="T6" fmla="*/ 5 w 5"/>
                  <a:gd name="T7" fmla="*/ 1 h 2"/>
                  <a:gd name="T8" fmla="*/ 4 w 5"/>
                  <a:gd name="T9" fmla="*/ 1 h 2"/>
                  <a:gd name="T10" fmla="*/ 3 w 5"/>
                  <a:gd name="T11" fmla="*/ 1 h 2"/>
                  <a:gd name="T12" fmla="*/ 1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1" y="0"/>
                    </a:moveTo>
                    <a:cubicBezTo>
                      <a:pt x="0" y="0"/>
                      <a:pt x="0" y="0"/>
                      <a:pt x="0" y="0"/>
                    </a:cubicBezTo>
                    <a:cubicBezTo>
                      <a:pt x="1" y="0"/>
                      <a:pt x="2" y="1"/>
                      <a:pt x="3" y="2"/>
                    </a:cubicBezTo>
                    <a:cubicBezTo>
                      <a:pt x="4" y="2"/>
                      <a:pt x="5" y="1"/>
                      <a:pt x="5" y="1"/>
                    </a:cubicBezTo>
                    <a:cubicBezTo>
                      <a:pt x="5" y="1"/>
                      <a:pt x="5" y="1"/>
                      <a:pt x="4" y="1"/>
                    </a:cubicBezTo>
                    <a:cubicBezTo>
                      <a:pt x="4" y="1"/>
                      <a:pt x="3" y="1"/>
                      <a:pt x="3"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20" name="Freeform 443">
                <a:extLst>
                  <a:ext uri="{FF2B5EF4-FFF2-40B4-BE49-F238E27FC236}">
                    <a16:creationId xmlns:a16="http://schemas.microsoft.com/office/drawing/2014/main" id="{FF8F8E91-45AF-43F3-8EEA-2BE00198D91C}"/>
                  </a:ext>
                </a:extLst>
              </p:cNvPr>
              <p:cNvSpPr>
                <a:spLocks/>
              </p:cNvSpPr>
              <p:nvPr userDrawn="1"/>
            </p:nvSpPr>
            <p:spPr bwMode="auto">
              <a:xfrm>
                <a:off x="3615" y="1432"/>
                <a:ext cx="29" cy="20"/>
              </a:xfrm>
              <a:custGeom>
                <a:avLst/>
                <a:gdLst>
                  <a:gd name="T0" fmla="*/ 3 w 6"/>
                  <a:gd name="T1" fmla="*/ 2 h 4"/>
                  <a:gd name="T2" fmla="*/ 5 w 6"/>
                  <a:gd name="T3" fmla="*/ 1 h 4"/>
                  <a:gd name="T4" fmla="*/ 1 w 6"/>
                  <a:gd name="T5" fmla="*/ 1 h 4"/>
                  <a:gd name="T6" fmla="*/ 3 w 6"/>
                  <a:gd name="T7" fmla="*/ 2 h 4"/>
                  <a:gd name="T8" fmla="*/ 0 w 6"/>
                  <a:gd name="T9" fmla="*/ 1 h 4"/>
                  <a:gd name="T10" fmla="*/ 2 w 6"/>
                  <a:gd name="T11" fmla="*/ 3 h 4"/>
                  <a:gd name="T12" fmla="*/ 2 w 6"/>
                  <a:gd name="T13" fmla="*/ 3 h 4"/>
                  <a:gd name="T14" fmla="*/ 2 w 6"/>
                  <a:gd name="T15" fmla="*/ 3 h 4"/>
                  <a:gd name="T16" fmla="*/ 2 w 6"/>
                  <a:gd name="T17" fmla="*/ 3 h 4"/>
                  <a:gd name="T18" fmla="*/ 2 w 6"/>
                  <a:gd name="T19" fmla="*/ 3 h 4"/>
                  <a:gd name="T20" fmla="*/ 2 w 6"/>
                  <a:gd name="T21" fmla="*/ 3 h 4"/>
                  <a:gd name="T22" fmla="*/ 3 w 6"/>
                  <a:gd name="T23" fmla="*/ 2 h 4"/>
                  <a:gd name="T24" fmla="*/ 2 w 6"/>
                  <a:gd name="T25" fmla="*/ 3 h 4"/>
                  <a:gd name="T26" fmla="*/ 2 w 6"/>
                  <a:gd name="T27" fmla="*/ 3 h 4"/>
                  <a:gd name="T28" fmla="*/ 2 w 6"/>
                  <a:gd name="T29" fmla="*/ 3 h 4"/>
                  <a:gd name="T30" fmla="*/ 6 w 6"/>
                  <a:gd name="T31" fmla="*/ 4 h 4"/>
                  <a:gd name="T32" fmla="*/ 3 w 6"/>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3" y="2"/>
                    </a:moveTo>
                    <a:cubicBezTo>
                      <a:pt x="4" y="2"/>
                      <a:pt x="6" y="2"/>
                      <a:pt x="5" y="1"/>
                    </a:cubicBezTo>
                    <a:cubicBezTo>
                      <a:pt x="2" y="0"/>
                      <a:pt x="3" y="1"/>
                      <a:pt x="1" y="1"/>
                    </a:cubicBezTo>
                    <a:cubicBezTo>
                      <a:pt x="5" y="2"/>
                      <a:pt x="0" y="1"/>
                      <a:pt x="3" y="2"/>
                    </a:cubicBezTo>
                    <a:cubicBezTo>
                      <a:pt x="2" y="2"/>
                      <a:pt x="1" y="2"/>
                      <a:pt x="0" y="1"/>
                    </a:cubicBezTo>
                    <a:cubicBezTo>
                      <a:pt x="1" y="2"/>
                      <a:pt x="2" y="2"/>
                      <a:pt x="2" y="3"/>
                    </a:cubicBezTo>
                    <a:cubicBezTo>
                      <a:pt x="2" y="3"/>
                      <a:pt x="2" y="3"/>
                      <a:pt x="2" y="3"/>
                    </a:cubicBezTo>
                    <a:cubicBezTo>
                      <a:pt x="2" y="3"/>
                      <a:pt x="2" y="3"/>
                      <a:pt x="2" y="3"/>
                    </a:cubicBezTo>
                    <a:cubicBezTo>
                      <a:pt x="2" y="3"/>
                      <a:pt x="2" y="3"/>
                      <a:pt x="2" y="3"/>
                    </a:cubicBezTo>
                    <a:cubicBezTo>
                      <a:pt x="2" y="2"/>
                      <a:pt x="2" y="2"/>
                      <a:pt x="2" y="3"/>
                    </a:cubicBezTo>
                    <a:cubicBezTo>
                      <a:pt x="2" y="3"/>
                      <a:pt x="2" y="3"/>
                      <a:pt x="2" y="3"/>
                    </a:cubicBezTo>
                    <a:cubicBezTo>
                      <a:pt x="2" y="2"/>
                      <a:pt x="2" y="2"/>
                      <a:pt x="3" y="2"/>
                    </a:cubicBezTo>
                    <a:cubicBezTo>
                      <a:pt x="4" y="3"/>
                      <a:pt x="3" y="3"/>
                      <a:pt x="2" y="3"/>
                    </a:cubicBezTo>
                    <a:cubicBezTo>
                      <a:pt x="2" y="3"/>
                      <a:pt x="2" y="3"/>
                      <a:pt x="2" y="3"/>
                    </a:cubicBezTo>
                    <a:cubicBezTo>
                      <a:pt x="2" y="3"/>
                      <a:pt x="2" y="3"/>
                      <a:pt x="2" y="3"/>
                    </a:cubicBezTo>
                    <a:cubicBezTo>
                      <a:pt x="6" y="4"/>
                      <a:pt x="6" y="4"/>
                      <a:pt x="6" y="4"/>
                    </a:cubicBezTo>
                    <a:cubicBezTo>
                      <a:pt x="5" y="3"/>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21" name="Freeform 444">
                <a:extLst>
                  <a:ext uri="{FF2B5EF4-FFF2-40B4-BE49-F238E27FC236}">
                    <a16:creationId xmlns:a16="http://schemas.microsoft.com/office/drawing/2014/main" id="{296F4A1D-43CC-4BF0-AD51-DE89018AE00C}"/>
                  </a:ext>
                </a:extLst>
              </p:cNvPr>
              <p:cNvSpPr>
                <a:spLocks/>
              </p:cNvSpPr>
              <p:nvPr userDrawn="1"/>
            </p:nvSpPr>
            <p:spPr bwMode="auto">
              <a:xfrm>
                <a:off x="3560" y="13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22" name="Freeform 445">
                <a:extLst>
                  <a:ext uri="{FF2B5EF4-FFF2-40B4-BE49-F238E27FC236}">
                    <a16:creationId xmlns:a16="http://schemas.microsoft.com/office/drawing/2014/main" id="{BEF40A1E-4D1F-49C8-8CBF-C008DA81E596}"/>
                  </a:ext>
                </a:extLst>
              </p:cNvPr>
              <p:cNvSpPr>
                <a:spLocks/>
              </p:cNvSpPr>
              <p:nvPr userDrawn="1"/>
            </p:nvSpPr>
            <p:spPr bwMode="auto">
              <a:xfrm>
                <a:off x="3550" y="1362"/>
                <a:ext cx="15" cy="30"/>
              </a:xfrm>
              <a:custGeom>
                <a:avLst/>
                <a:gdLst>
                  <a:gd name="T0" fmla="*/ 2 w 3"/>
                  <a:gd name="T1" fmla="*/ 3 h 6"/>
                  <a:gd name="T2" fmla="*/ 1 w 3"/>
                  <a:gd name="T3" fmla="*/ 2 h 6"/>
                  <a:gd name="T4" fmla="*/ 2 w 3"/>
                  <a:gd name="T5" fmla="*/ 1 h 6"/>
                  <a:gd name="T6" fmla="*/ 1 w 3"/>
                  <a:gd name="T7" fmla="*/ 2 h 6"/>
                  <a:gd name="T8" fmla="*/ 1 w 3"/>
                  <a:gd name="T9" fmla="*/ 2 h 6"/>
                  <a:gd name="T10" fmla="*/ 2 w 3"/>
                  <a:gd name="T11" fmla="*/ 5 h 6"/>
                  <a:gd name="T12" fmla="*/ 2 w 3"/>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3"/>
                    </a:moveTo>
                    <a:cubicBezTo>
                      <a:pt x="2" y="2"/>
                      <a:pt x="2" y="2"/>
                      <a:pt x="1" y="2"/>
                    </a:cubicBezTo>
                    <a:cubicBezTo>
                      <a:pt x="1" y="1"/>
                      <a:pt x="1" y="1"/>
                      <a:pt x="2" y="1"/>
                    </a:cubicBezTo>
                    <a:cubicBezTo>
                      <a:pt x="1" y="1"/>
                      <a:pt x="0" y="0"/>
                      <a:pt x="1" y="2"/>
                    </a:cubicBezTo>
                    <a:cubicBezTo>
                      <a:pt x="1" y="2"/>
                      <a:pt x="1" y="2"/>
                      <a:pt x="1" y="2"/>
                    </a:cubicBezTo>
                    <a:cubicBezTo>
                      <a:pt x="2" y="3"/>
                      <a:pt x="2" y="6"/>
                      <a:pt x="2" y="5"/>
                    </a:cubicBezTo>
                    <a:cubicBezTo>
                      <a:pt x="2" y="5"/>
                      <a:pt x="3"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23" name="Freeform 446">
                <a:extLst>
                  <a:ext uri="{FF2B5EF4-FFF2-40B4-BE49-F238E27FC236}">
                    <a16:creationId xmlns:a16="http://schemas.microsoft.com/office/drawing/2014/main" id="{07064975-7F19-4360-9CC7-A30D3BBA67C0}"/>
                  </a:ext>
                </a:extLst>
              </p:cNvPr>
              <p:cNvSpPr>
                <a:spLocks/>
              </p:cNvSpPr>
              <p:nvPr userDrawn="1"/>
            </p:nvSpPr>
            <p:spPr bwMode="auto">
              <a:xfrm>
                <a:off x="3590" y="1407"/>
                <a:ext cx="15" cy="10"/>
              </a:xfrm>
              <a:custGeom>
                <a:avLst/>
                <a:gdLst>
                  <a:gd name="T0" fmla="*/ 0 w 3"/>
                  <a:gd name="T1" fmla="*/ 1 h 2"/>
                  <a:gd name="T2" fmla="*/ 3 w 3"/>
                  <a:gd name="T3" fmla="*/ 2 h 2"/>
                  <a:gd name="T4" fmla="*/ 2 w 3"/>
                  <a:gd name="T5" fmla="*/ 1 h 2"/>
                  <a:gd name="T6" fmla="*/ 2 w 3"/>
                  <a:gd name="T7" fmla="*/ 1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0" y="1"/>
                      <a:pt x="3" y="2"/>
                      <a:pt x="3" y="2"/>
                    </a:cubicBezTo>
                    <a:cubicBezTo>
                      <a:pt x="2" y="1"/>
                      <a:pt x="2" y="1"/>
                      <a:pt x="2" y="1"/>
                    </a:cubicBezTo>
                    <a:cubicBezTo>
                      <a:pt x="2" y="1"/>
                      <a:pt x="2" y="1"/>
                      <a:pt x="2"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24" name="Freeform 447">
                <a:extLst>
                  <a:ext uri="{FF2B5EF4-FFF2-40B4-BE49-F238E27FC236}">
                    <a16:creationId xmlns:a16="http://schemas.microsoft.com/office/drawing/2014/main" id="{47026C91-63F8-485F-8818-9715F8413DC1}"/>
                  </a:ext>
                </a:extLst>
              </p:cNvPr>
              <p:cNvSpPr>
                <a:spLocks/>
              </p:cNvSpPr>
              <p:nvPr userDrawn="1"/>
            </p:nvSpPr>
            <p:spPr bwMode="auto">
              <a:xfrm>
                <a:off x="3669" y="1462"/>
                <a:ext cx="10" cy="5"/>
              </a:xfrm>
              <a:custGeom>
                <a:avLst/>
                <a:gdLst>
                  <a:gd name="T0" fmla="*/ 0 w 10"/>
                  <a:gd name="T1" fmla="*/ 0 h 5"/>
                  <a:gd name="T2" fmla="*/ 0 w 10"/>
                  <a:gd name="T3" fmla="*/ 5 h 5"/>
                  <a:gd name="T4" fmla="*/ 10 w 10"/>
                  <a:gd name="T5" fmla="*/ 0 h 5"/>
                  <a:gd name="T6" fmla="*/ 0 w 10"/>
                  <a:gd name="T7" fmla="*/ 0 h 5"/>
                </a:gdLst>
                <a:ahLst/>
                <a:cxnLst>
                  <a:cxn ang="0">
                    <a:pos x="T0" y="T1"/>
                  </a:cxn>
                  <a:cxn ang="0">
                    <a:pos x="T2" y="T3"/>
                  </a:cxn>
                  <a:cxn ang="0">
                    <a:pos x="T4" y="T5"/>
                  </a:cxn>
                  <a:cxn ang="0">
                    <a:pos x="T6" y="T7"/>
                  </a:cxn>
                </a:cxnLst>
                <a:rect l="0" t="0" r="r" b="b"/>
                <a:pathLst>
                  <a:path w="10" h="5">
                    <a:moveTo>
                      <a:pt x="0" y="0"/>
                    </a:moveTo>
                    <a:lnTo>
                      <a:pt x="0" y="5"/>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25" name="Freeform 448">
                <a:extLst>
                  <a:ext uri="{FF2B5EF4-FFF2-40B4-BE49-F238E27FC236}">
                    <a16:creationId xmlns:a16="http://schemas.microsoft.com/office/drawing/2014/main" id="{5FA53DF4-9C36-4BB5-BE29-5D992A2E3524}"/>
                  </a:ext>
                </a:extLst>
              </p:cNvPr>
              <p:cNvSpPr>
                <a:spLocks/>
              </p:cNvSpPr>
              <p:nvPr userDrawn="1"/>
            </p:nvSpPr>
            <p:spPr bwMode="auto">
              <a:xfrm>
                <a:off x="3689" y="1467"/>
                <a:ext cx="10" cy="0"/>
              </a:xfrm>
              <a:custGeom>
                <a:avLst/>
                <a:gdLst>
                  <a:gd name="T0" fmla="*/ 5 w 10"/>
                  <a:gd name="T1" fmla="*/ 0 w 10"/>
                  <a:gd name="T2" fmla="*/ 10 w 10"/>
                  <a:gd name="T3" fmla="*/ 5 w 10"/>
                </a:gdLst>
                <a:ahLst/>
                <a:cxnLst>
                  <a:cxn ang="0">
                    <a:pos x="T0" y="0"/>
                  </a:cxn>
                  <a:cxn ang="0">
                    <a:pos x="T1" y="0"/>
                  </a:cxn>
                  <a:cxn ang="0">
                    <a:pos x="T2" y="0"/>
                  </a:cxn>
                  <a:cxn ang="0">
                    <a:pos x="T3" y="0"/>
                  </a:cxn>
                </a:cxnLst>
                <a:rect l="0" t="0" r="r" b="b"/>
                <a:pathLst>
                  <a:path w="10">
                    <a:moveTo>
                      <a:pt x="5" y="0"/>
                    </a:moveTo>
                    <a:lnTo>
                      <a:pt x="0" y="0"/>
                    </a:lnTo>
                    <a:lnTo>
                      <a:pt x="1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26" name="Freeform 449">
                <a:extLst>
                  <a:ext uri="{FF2B5EF4-FFF2-40B4-BE49-F238E27FC236}">
                    <a16:creationId xmlns:a16="http://schemas.microsoft.com/office/drawing/2014/main" id="{FFF3C8E4-310A-44AF-8039-B82AB8FC69F1}"/>
                  </a:ext>
                </a:extLst>
              </p:cNvPr>
              <p:cNvSpPr>
                <a:spLocks/>
              </p:cNvSpPr>
              <p:nvPr userDrawn="1"/>
            </p:nvSpPr>
            <p:spPr bwMode="auto">
              <a:xfrm>
                <a:off x="4301" y="1087"/>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27" name="Freeform 450">
                <a:extLst>
                  <a:ext uri="{FF2B5EF4-FFF2-40B4-BE49-F238E27FC236}">
                    <a16:creationId xmlns:a16="http://schemas.microsoft.com/office/drawing/2014/main" id="{4C1E4179-3EBC-4D92-9B9F-D2F2BFB1B9FD}"/>
                  </a:ext>
                </a:extLst>
              </p:cNvPr>
              <p:cNvSpPr>
                <a:spLocks/>
              </p:cNvSpPr>
              <p:nvPr userDrawn="1"/>
            </p:nvSpPr>
            <p:spPr bwMode="auto">
              <a:xfrm>
                <a:off x="4341" y="1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28" name="Freeform 451">
                <a:extLst>
                  <a:ext uri="{FF2B5EF4-FFF2-40B4-BE49-F238E27FC236}">
                    <a16:creationId xmlns:a16="http://schemas.microsoft.com/office/drawing/2014/main" id="{E67618C0-F20B-4D3D-83AA-032D50C753B7}"/>
                  </a:ext>
                </a:extLst>
              </p:cNvPr>
              <p:cNvSpPr>
                <a:spLocks/>
              </p:cNvSpPr>
              <p:nvPr userDrawn="1"/>
            </p:nvSpPr>
            <p:spPr bwMode="auto">
              <a:xfrm>
                <a:off x="4182" y="1472"/>
                <a:ext cx="15" cy="10"/>
              </a:xfrm>
              <a:custGeom>
                <a:avLst/>
                <a:gdLst>
                  <a:gd name="T0" fmla="*/ 0 w 3"/>
                  <a:gd name="T1" fmla="*/ 0 h 2"/>
                  <a:gd name="T2" fmla="*/ 3 w 3"/>
                  <a:gd name="T3" fmla="*/ 1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3" y="2"/>
                      <a:pt x="3" y="1"/>
                    </a:cubicBezTo>
                    <a:cubicBezTo>
                      <a:pt x="3" y="0"/>
                      <a:pt x="3"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29" name="Freeform 452">
                <a:extLst>
                  <a:ext uri="{FF2B5EF4-FFF2-40B4-BE49-F238E27FC236}">
                    <a16:creationId xmlns:a16="http://schemas.microsoft.com/office/drawing/2014/main" id="{1FC6031A-AF53-4CF0-8AD2-9648E0FB39A5}"/>
                  </a:ext>
                </a:extLst>
              </p:cNvPr>
              <p:cNvSpPr>
                <a:spLocks/>
              </p:cNvSpPr>
              <p:nvPr userDrawn="1"/>
            </p:nvSpPr>
            <p:spPr bwMode="auto">
              <a:xfrm>
                <a:off x="4470" y="1307"/>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30" name="Freeform 453">
                <a:extLst>
                  <a:ext uri="{FF2B5EF4-FFF2-40B4-BE49-F238E27FC236}">
                    <a16:creationId xmlns:a16="http://schemas.microsoft.com/office/drawing/2014/main" id="{5D0C447C-35EF-4E24-B1DD-F340D5E2A73F}"/>
                  </a:ext>
                </a:extLst>
              </p:cNvPr>
              <p:cNvSpPr>
                <a:spLocks/>
              </p:cNvSpPr>
              <p:nvPr userDrawn="1"/>
            </p:nvSpPr>
            <p:spPr bwMode="auto">
              <a:xfrm>
                <a:off x="4455" y="129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31" name="Freeform 454">
                <a:extLst>
                  <a:ext uri="{FF2B5EF4-FFF2-40B4-BE49-F238E27FC236}">
                    <a16:creationId xmlns:a16="http://schemas.microsoft.com/office/drawing/2014/main" id="{5E7157C1-D2BA-48C9-86C9-F7B1B033794B}"/>
                  </a:ext>
                </a:extLst>
              </p:cNvPr>
              <p:cNvSpPr>
                <a:spLocks/>
              </p:cNvSpPr>
              <p:nvPr userDrawn="1"/>
            </p:nvSpPr>
            <p:spPr bwMode="auto">
              <a:xfrm>
                <a:off x="4187" y="928"/>
                <a:ext cx="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32" name="Freeform 455">
                <a:extLst>
                  <a:ext uri="{FF2B5EF4-FFF2-40B4-BE49-F238E27FC236}">
                    <a16:creationId xmlns:a16="http://schemas.microsoft.com/office/drawing/2014/main" id="{DE068560-01C3-4351-AF04-3CD5809BDAE0}"/>
                  </a:ext>
                </a:extLst>
              </p:cNvPr>
              <p:cNvSpPr>
                <a:spLocks/>
              </p:cNvSpPr>
              <p:nvPr userDrawn="1"/>
            </p:nvSpPr>
            <p:spPr bwMode="auto">
              <a:xfrm>
                <a:off x="3913" y="1447"/>
                <a:ext cx="15"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2" y="0"/>
                      <a:pt x="3" y="0"/>
                      <a:pt x="3"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33" name="Freeform 456">
                <a:extLst>
                  <a:ext uri="{FF2B5EF4-FFF2-40B4-BE49-F238E27FC236}">
                    <a16:creationId xmlns:a16="http://schemas.microsoft.com/office/drawing/2014/main" id="{DDC8FFFF-400B-4D68-A28F-379B2288BC6E}"/>
                  </a:ext>
                </a:extLst>
              </p:cNvPr>
              <p:cNvSpPr>
                <a:spLocks/>
              </p:cNvSpPr>
              <p:nvPr userDrawn="1"/>
            </p:nvSpPr>
            <p:spPr bwMode="auto">
              <a:xfrm>
                <a:off x="4336" y="105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34" name="Freeform 457">
                <a:extLst>
                  <a:ext uri="{FF2B5EF4-FFF2-40B4-BE49-F238E27FC236}">
                    <a16:creationId xmlns:a16="http://schemas.microsoft.com/office/drawing/2014/main" id="{AF78A795-F538-4CCC-9D4E-06D7BB189D44}"/>
                  </a:ext>
                </a:extLst>
              </p:cNvPr>
              <p:cNvSpPr>
                <a:spLocks/>
              </p:cNvSpPr>
              <p:nvPr userDrawn="1"/>
            </p:nvSpPr>
            <p:spPr bwMode="auto">
              <a:xfrm>
                <a:off x="3928" y="1437"/>
                <a:ext cx="20" cy="10"/>
              </a:xfrm>
              <a:custGeom>
                <a:avLst/>
                <a:gdLst>
                  <a:gd name="T0" fmla="*/ 4 w 4"/>
                  <a:gd name="T1" fmla="*/ 0 h 2"/>
                  <a:gd name="T2" fmla="*/ 3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4" y="0"/>
                      <a:pt x="3" y="0"/>
                      <a:pt x="3" y="0"/>
                    </a:cubicBezTo>
                    <a:cubicBezTo>
                      <a:pt x="2" y="1"/>
                      <a:pt x="1" y="1"/>
                      <a:pt x="0" y="2"/>
                    </a:cubicBezTo>
                    <a:cubicBezTo>
                      <a:pt x="2" y="2"/>
                      <a:pt x="3"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35" name="Freeform 458">
                <a:extLst>
                  <a:ext uri="{FF2B5EF4-FFF2-40B4-BE49-F238E27FC236}">
                    <a16:creationId xmlns:a16="http://schemas.microsoft.com/office/drawing/2014/main" id="{A7433FE6-E9AE-41DE-9B4C-355AB144A946}"/>
                  </a:ext>
                </a:extLst>
              </p:cNvPr>
              <p:cNvSpPr>
                <a:spLocks/>
              </p:cNvSpPr>
              <p:nvPr userDrawn="1"/>
            </p:nvSpPr>
            <p:spPr bwMode="auto">
              <a:xfrm>
                <a:off x="3779" y="997"/>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36" name="Freeform 459">
                <a:extLst>
                  <a:ext uri="{FF2B5EF4-FFF2-40B4-BE49-F238E27FC236}">
                    <a16:creationId xmlns:a16="http://schemas.microsoft.com/office/drawing/2014/main" id="{4D89EC09-B291-4B30-B608-1B57C0A84CB9}"/>
                  </a:ext>
                </a:extLst>
              </p:cNvPr>
              <p:cNvSpPr>
                <a:spLocks/>
              </p:cNvSpPr>
              <p:nvPr userDrawn="1"/>
            </p:nvSpPr>
            <p:spPr bwMode="auto">
              <a:xfrm>
                <a:off x="3600" y="1087"/>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37" name="Freeform 460">
                <a:extLst>
                  <a:ext uri="{FF2B5EF4-FFF2-40B4-BE49-F238E27FC236}">
                    <a16:creationId xmlns:a16="http://schemas.microsoft.com/office/drawing/2014/main" id="{DFC9394A-A9C7-40C4-AACF-86E00FA9A314}"/>
                  </a:ext>
                </a:extLst>
              </p:cNvPr>
              <p:cNvSpPr>
                <a:spLocks/>
              </p:cNvSpPr>
              <p:nvPr userDrawn="1"/>
            </p:nvSpPr>
            <p:spPr bwMode="auto">
              <a:xfrm>
                <a:off x="3774" y="1477"/>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38" name="Freeform 461">
                <a:extLst>
                  <a:ext uri="{FF2B5EF4-FFF2-40B4-BE49-F238E27FC236}">
                    <a16:creationId xmlns:a16="http://schemas.microsoft.com/office/drawing/2014/main" id="{48A7DED2-00FA-49B0-99CF-F45821DC926C}"/>
                  </a:ext>
                </a:extLst>
              </p:cNvPr>
              <p:cNvSpPr>
                <a:spLocks/>
              </p:cNvSpPr>
              <p:nvPr userDrawn="1"/>
            </p:nvSpPr>
            <p:spPr bwMode="auto">
              <a:xfrm>
                <a:off x="3759" y="14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39" name="Freeform 462">
                <a:extLst>
                  <a:ext uri="{FF2B5EF4-FFF2-40B4-BE49-F238E27FC236}">
                    <a16:creationId xmlns:a16="http://schemas.microsoft.com/office/drawing/2014/main" id="{FD7EB0FF-FC35-469D-B31F-37B13C1F6AA6}"/>
                  </a:ext>
                </a:extLst>
              </p:cNvPr>
              <p:cNvSpPr>
                <a:spLocks/>
              </p:cNvSpPr>
              <p:nvPr userDrawn="1"/>
            </p:nvSpPr>
            <p:spPr bwMode="auto">
              <a:xfrm>
                <a:off x="3973" y="13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40" name="Freeform 463">
                <a:extLst>
                  <a:ext uri="{FF2B5EF4-FFF2-40B4-BE49-F238E27FC236}">
                    <a16:creationId xmlns:a16="http://schemas.microsoft.com/office/drawing/2014/main" id="{7ABBBBC6-0DCD-46EF-B7AD-F836F787809F}"/>
                  </a:ext>
                </a:extLst>
              </p:cNvPr>
              <p:cNvSpPr>
                <a:spLocks/>
              </p:cNvSpPr>
              <p:nvPr userDrawn="1"/>
            </p:nvSpPr>
            <p:spPr bwMode="auto">
              <a:xfrm>
                <a:off x="3774" y="147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41" name="Freeform 464">
                <a:extLst>
                  <a:ext uri="{FF2B5EF4-FFF2-40B4-BE49-F238E27FC236}">
                    <a16:creationId xmlns:a16="http://schemas.microsoft.com/office/drawing/2014/main" id="{39AB4B06-FA61-43F1-8976-D3A2C0CA218E}"/>
                  </a:ext>
                </a:extLst>
              </p:cNvPr>
              <p:cNvSpPr>
                <a:spLocks/>
              </p:cNvSpPr>
              <p:nvPr userDrawn="1"/>
            </p:nvSpPr>
            <p:spPr bwMode="auto">
              <a:xfrm>
                <a:off x="3769" y="147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42" name="Freeform 465">
                <a:extLst>
                  <a:ext uri="{FF2B5EF4-FFF2-40B4-BE49-F238E27FC236}">
                    <a16:creationId xmlns:a16="http://schemas.microsoft.com/office/drawing/2014/main" id="{B090913B-403C-460C-B440-D56734CD5CC0}"/>
                  </a:ext>
                </a:extLst>
              </p:cNvPr>
              <p:cNvSpPr>
                <a:spLocks/>
              </p:cNvSpPr>
              <p:nvPr userDrawn="1"/>
            </p:nvSpPr>
            <p:spPr bwMode="auto">
              <a:xfrm>
                <a:off x="3779" y="147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43" name="Freeform 466">
                <a:extLst>
                  <a:ext uri="{FF2B5EF4-FFF2-40B4-BE49-F238E27FC236}">
                    <a16:creationId xmlns:a16="http://schemas.microsoft.com/office/drawing/2014/main" id="{E51DFE80-A5A5-4AEB-BA1D-22F89A261F6F}"/>
                  </a:ext>
                </a:extLst>
              </p:cNvPr>
              <p:cNvSpPr>
                <a:spLocks/>
              </p:cNvSpPr>
              <p:nvPr userDrawn="1"/>
            </p:nvSpPr>
            <p:spPr bwMode="auto">
              <a:xfrm>
                <a:off x="3988" y="7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44" name="Rectangle 467">
                <a:extLst>
                  <a:ext uri="{FF2B5EF4-FFF2-40B4-BE49-F238E27FC236}">
                    <a16:creationId xmlns:a16="http://schemas.microsoft.com/office/drawing/2014/main" id="{DEF38D4D-A709-4092-97E6-7876B74C8959}"/>
                  </a:ext>
                </a:extLst>
              </p:cNvPr>
              <p:cNvSpPr>
                <a:spLocks noChangeArrowheads="1"/>
              </p:cNvSpPr>
              <p:nvPr userDrawn="1"/>
            </p:nvSpPr>
            <p:spPr bwMode="auto">
              <a:xfrm>
                <a:off x="4296" y="142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45" name="Freeform 468">
                <a:extLst>
                  <a:ext uri="{FF2B5EF4-FFF2-40B4-BE49-F238E27FC236}">
                    <a16:creationId xmlns:a16="http://schemas.microsoft.com/office/drawing/2014/main" id="{F01D4511-8B70-438B-BBC6-4D5195F4A635}"/>
                  </a:ext>
                </a:extLst>
              </p:cNvPr>
              <p:cNvSpPr>
                <a:spLocks/>
              </p:cNvSpPr>
              <p:nvPr userDrawn="1"/>
            </p:nvSpPr>
            <p:spPr bwMode="auto">
              <a:xfrm>
                <a:off x="4296" y="1412"/>
                <a:ext cx="15" cy="20"/>
              </a:xfrm>
              <a:custGeom>
                <a:avLst/>
                <a:gdLst>
                  <a:gd name="T0" fmla="*/ 3 w 3"/>
                  <a:gd name="T1" fmla="*/ 0 h 4"/>
                  <a:gd name="T2" fmla="*/ 0 w 3"/>
                  <a:gd name="T3" fmla="*/ 2 h 4"/>
                  <a:gd name="T4" fmla="*/ 1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2" y="2"/>
                      <a:pt x="1" y="2"/>
                      <a:pt x="0" y="2"/>
                    </a:cubicBezTo>
                    <a:cubicBezTo>
                      <a:pt x="1" y="4"/>
                      <a:pt x="1" y="4"/>
                      <a:pt x="1" y="4"/>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46" name="Freeform 469">
                <a:extLst>
                  <a:ext uri="{FF2B5EF4-FFF2-40B4-BE49-F238E27FC236}">
                    <a16:creationId xmlns:a16="http://schemas.microsoft.com/office/drawing/2014/main" id="{5F00FB3B-708A-4646-AA1F-45E4AC6A7D86}"/>
                  </a:ext>
                </a:extLst>
              </p:cNvPr>
              <p:cNvSpPr>
                <a:spLocks noEditPoints="1"/>
              </p:cNvSpPr>
              <p:nvPr userDrawn="1"/>
            </p:nvSpPr>
            <p:spPr bwMode="auto">
              <a:xfrm>
                <a:off x="3565" y="713"/>
                <a:ext cx="930" cy="764"/>
              </a:xfrm>
              <a:custGeom>
                <a:avLst/>
                <a:gdLst>
                  <a:gd name="T0" fmla="*/ 143 w 187"/>
                  <a:gd name="T1" fmla="*/ 70 h 153"/>
                  <a:gd name="T2" fmla="*/ 154 w 187"/>
                  <a:gd name="T3" fmla="*/ 77 h 153"/>
                  <a:gd name="T4" fmla="*/ 158 w 187"/>
                  <a:gd name="T5" fmla="*/ 79 h 153"/>
                  <a:gd name="T6" fmla="*/ 167 w 187"/>
                  <a:gd name="T7" fmla="*/ 87 h 153"/>
                  <a:gd name="T8" fmla="*/ 177 w 187"/>
                  <a:gd name="T9" fmla="*/ 99 h 153"/>
                  <a:gd name="T10" fmla="*/ 180 w 187"/>
                  <a:gd name="T11" fmla="*/ 114 h 153"/>
                  <a:gd name="T12" fmla="*/ 181 w 187"/>
                  <a:gd name="T13" fmla="*/ 120 h 153"/>
                  <a:gd name="T14" fmla="*/ 179 w 187"/>
                  <a:gd name="T15" fmla="*/ 120 h 153"/>
                  <a:gd name="T16" fmla="*/ 174 w 187"/>
                  <a:gd name="T17" fmla="*/ 127 h 153"/>
                  <a:gd name="T18" fmla="*/ 165 w 187"/>
                  <a:gd name="T19" fmla="*/ 137 h 153"/>
                  <a:gd name="T20" fmla="*/ 147 w 187"/>
                  <a:gd name="T21" fmla="*/ 147 h 153"/>
                  <a:gd name="T22" fmla="*/ 138 w 187"/>
                  <a:gd name="T23" fmla="*/ 143 h 153"/>
                  <a:gd name="T24" fmla="*/ 123 w 187"/>
                  <a:gd name="T25" fmla="*/ 143 h 153"/>
                  <a:gd name="T26" fmla="*/ 120 w 187"/>
                  <a:gd name="T27" fmla="*/ 141 h 153"/>
                  <a:gd name="T28" fmla="*/ 111 w 187"/>
                  <a:gd name="T29" fmla="*/ 140 h 153"/>
                  <a:gd name="T30" fmla="*/ 97 w 187"/>
                  <a:gd name="T31" fmla="*/ 140 h 153"/>
                  <a:gd name="T32" fmla="*/ 87 w 187"/>
                  <a:gd name="T33" fmla="*/ 134 h 153"/>
                  <a:gd name="T34" fmla="*/ 69 w 187"/>
                  <a:gd name="T35" fmla="*/ 139 h 153"/>
                  <a:gd name="T36" fmla="*/ 58 w 187"/>
                  <a:gd name="T37" fmla="*/ 147 h 153"/>
                  <a:gd name="T38" fmla="*/ 45 w 187"/>
                  <a:gd name="T39" fmla="*/ 147 h 153"/>
                  <a:gd name="T40" fmla="*/ 28 w 187"/>
                  <a:gd name="T41" fmla="*/ 150 h 153"/>
                  <a:gd name="T42" fmla="*/ 42 w 187"/>
                  <a:gd name="T43" fmla="*/ 152 h 153"/>
                  <a:gd name="T44" fmla="*/ 51 w 187"/>
                  <a:gd name="T45" fmla="*/ 152 h 153"/>
                  <a:gd name="T46" fmla="*/ 78 w 187"/>
                  <a:gd name="T47" fmla="*/ 144 h 153"/>
                  <a:gd name="T48" fmla="*/ 89 w 187"/>
                  <a:gd name="T49" fmla="*/ 143 h 153"/>
                  <a:gd name="T50" fmla="*/ 98 w 187"/>
                  <a:gd name="T51" fmla="*/ 144 h 153"/>
                  <a:gd name="T52" fmla="*/ 122 w 187"/>
                  <a:gd name="T53" fmla="*/ 151 h 153"/>
                  <a:gd name="T54" fmla="*/ 127 w 187"/>
                  <a:gd name="T55" fmla="*/ 151 h 153"/>
                  <a:gd name="T56" fmla="*/ 143 w 187"/>
                  <a:gd name="T57" fmla="*/ 150 h 153"/>
                  <a:gd name="T58" fmla="*/ 166 w 187"/>
                  <a:gd name="T59" fmla="*/ 144 h 153"/>
                  <a:gd name="T60" fmla="*/ 185 w 187"/>
                  <a:gd name="T61" fmla="*/ 128 h 153"/>
                  <a:gd name="T62" fmla="*/ 186 w 187"/>
                  <a:gd name="T63" fmla="*/ 110 h 153"/>
                  <a:gd name="T64" fmla="*/ 180 w 187"/>
                  <a:gd name="T65" fmla="*/ 92 h 153"/>
                  <a:gd name="T66" fmla="*/ 172 w 187"/>
                  <a:gd name="T67" fmla="*/ 78 h 153"/>
                  <a:gd name="T68" fmla="*/ 152 w 187"/>
                  <a:gd name="T69" fmla="*/ 67 h 153"/>
                  <a:gd name="T70" fmla="*/ 138 w 187"/>
                  <a:gd name="T71" fmla="*/ 50 h 153"/>
                  <a:gd name="T72" fmla="*/ 130 w 187"/>
                  <a:gd name="T73" fmla="*/ 30 h 153"/>
                  <a:gd name="T74" fmla="*/ 115 w 187"/>
                  <a:gd name="T75" fmla="*/ 13 h 153"/>
                  <a:gd name="T76" fmla="*/ 86 w 187"/>
                  <a:gd name="T77" fmla="*/ 0 h 153"/>
                  <a:gd name="T78" fmla="*/ 77 w 187"/>
                  <a:gd name="T79" fmla="*/ 3 h 153"/>
                  <a:gd name="T80" fmla="*/ 63 w 187"/>
                  <a:gd name="T81" fmla="*/ 11 h 153"/>
                  <a:gd name="T82" fmla="*/ 45 w 187"/>
                  <a:gd name="T83" fmla="*/ 33 h 153"/>
                  <a:gd name="T84" fmla="*/ 38 w 187"/>
                  <a:gd name="T85" fmla="*/ 49 h 153"/>
                  <a:gd name="T86" fmla="*/ 21 w 187"/>
                  <a:gd name="T87" fmla="*/ 69 h 153"/>
                  <a:gd name="T88" fmla="*/ 5 w 187"/>
                  <a:gd name="T89" fmla="*/ 78 h 153"/>
                  <a:gd name="T90" fmla="*/ 10 w 187"/>
                  <a:gd name="T91" fmla="*/ 82 h 153"/>
                  <a:gd name="T92" fmla="*/ 25 w 187"/>
                  <a:gd name="T93" fmla="*/ 75 h 153"/>
                  <a:gd name="T94" fmla="*/ 41 w 187"/>
                  <a:gd name="T95" fmla="*/ 58 h 153"/>
                  <a:gd name="T96" fmla="*/ 47 w 187"/>
                  <a:gd name="T97" fmla="*/ 48 h 153"/>
                  <a:gd name="T98" fmla="*/ 56 w 187"/>
                  <a:gd name="T99" fmla="*/ 29 h 153"/>
                  <a:gd name="T100" fmla="*/ 69 w 187"/>
                  <a:gd name="T101" fmla="*/ 15 h 153"/>
                  <a:gd name="T102" fmla="*/ 84 w 187"/>
                  <a:gd name="T103" fmla="*/ 7 h 153"/>
                  <a:gd name="T104" fmla="*/ 85 w 187"/>
                  <a:gd name="T105" fmla="*/ 8 h 153"/>
                  <a:gd name="T106" fmla="*/ 91 w 187"/>
                  <a:gd name="T107" fmla="*/ 9 h 153"/>
                  <a:gd name="T108" fmla="*/ 103 w 187"/>
                  <a:gd name="T109" fmla="*/ 14 h 153"/>
                  <a:gd name="T110" fmla="*/ 111 w 187"/>
                  <a:gd name="T111" fmla="*/ 20 h 153"/>
                  <a:gd name="T112" fmla="*/ 117 w 187"/>
                  <a:gd name="T113" fmla="*/ 27 h 153"/>
                  <a:gd name="T114" fmla="*/ 124 w 187"/>
                  <a:gd name="T115" fmla="*/ 40 h 153"/>
                  <a:gd name="T116" fmla="*/ 130 w 187"/>
                  <a:gd name="T117" fmla="*/ 55 h 153"/>
                  <a:gd name="T118" fmla="*/ 164 w 187"/>
                  <a:gd name="T119" fmla="*/ 82 h 153"/>
                  <a:gd name="T120" fmla="*/ 50 w 187"/>
                  <a:gd name="T121" fmla="*/ 1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 h="153">
                    <a:moveTo>
                      <a:pt x="136" y="62"/>
                    </a:moveTo>
                    <a:cubicBezTo>
                      <a:pt x="137" y="65"/>
                      <a:pt x="137" y="65"/>
                      <a:pt x="137" y="65"/>
                    </a:cubicBezTo>
                    <a:cubicBezTo>
                      <a:pt x="134" y="63"/>
                      <a:pt x="133" y="61"/>
                      <a:pt x="134" y="64"/>
                    </a:cubicBezTo>
                    <a:cubicBezTo>
                      <a:pt x="135" y="63"/>
                      <a:pt x="136" y="65"/>
                      <a:pt x="138" y="67"/>
                    </a:cubicBezTo>
                    <a:cubicBezTo>
                      <a:pt x="140" y="69"/>
                      <a:pt x="141" y="70"/>
                      <a:pt x="143" y="69"/>
                    </a:cubicBezTo>
                    <a:cubicBezTo>
                      <a:pt x="143" y="71"/>
                      <a:pt x="143" y="71"/>
                      <a:pt x="143" y="71"/>
                    </a:cubicBezTo>
                    <a:cubicBezTo>
                      <a:pt x="143" y="71"/>
                      <a:pt x="143" y="71"/>
                      <a:pt x="143" y="70"/>
                    </a:cubicBezTo>
                    <a:cubicBezTo>
                      <a:pt x="144" y="74"/>
                      <a:pt x="146" y="71"/>
                      <a:pt x="149" y="73"/>
                    </a:cubicBezTo>
                    <a:cubicBezTo>
                      <a:pt x="150" y="74"/>
                      <a:pt x="150" y="75"/>
                      <a:pt x="149" y="75"/>
                    </a:cubicBezTo>
                    <a:cubicBezTo>
                      <a:pt x="149" y="75"/>
                      <a:pt x="150" y="75"/>
                      <a:pt x="151" y="76"/>
                    </a:cubicBezTo>
                    <a:cubicBezTo>
                      <a:pt x="151" y="76"/>
                      <a:pt x="152" y="76"/>
                      <a:pt x="152" y="76"/>
                    </a:cubicBezTo>
                    <a:cubicBezTo>
                      <a:pt x="153" y="76"/>
                      <a:pt x="153" y="76"/>
                      <a:pt x="153" y="76"/>
                    </a:cubicBezTo>
                    <a:cubicBezTo>
                      <a:pt x="154" y="76"/>
                      <a:pt x="153" y="77"/>
                      <a:pt x="153" y="76"/>
                    </a:cubicBezTo>
                    <a:cubicBezTo>
                      <a:pt x="153" y="76"/>
                      <a:pt x="154" y="77"/>
                      <a:pt x="154" y="77"/>
                    </a:cubicBezTo>
                    <a:cubicBezTo>
                      <a:pt x="155" y="77"/>
                      <a:pt x="156" y="78"/>
                      <a:pt x="156" y="78"/>
                    </a:cubicBezTo>
                    <a:cubicBezTo>
                      <a:pt x="156" y="78"/>
                      <a:pt x="156" y="78"/>
                      <a:pt x="156" y="78"/>
                    </a:cubicBezTo>
                    <a:cubicBezTo>
                      <a:pt x="157" y="78"/>
                      <a:pt x="158" y="78"/>
                      <a:pt x="159" y="78"/>
                    </a:cubicBezTo>
                    <a:cubicBezTo>
                      <a:pt x="160" y="79"/>
                      <a:pt x="159" y="78"/>
                      <a:pt x="159" y="78"/>
                    </a:cubicBezTo>
                    <a:cubicBezTo>
                      <a:pt x="159" y="78"/>
                      <a:pt x="159" y="78"/>
                      <a:pt x="160" y="78"/>
                    </a:cubicBezTo>
                    <a:cubicBezTo>
                      <a:pt x="160" y="79"/>
                      <a:pt x="161" y="79"/>
                      <a:pt x="161" y="79"/>
                    </a:cubicBezTo>
                    <a:cubicBezTo>
                      <a:pt x="161" y="80"/>
                      <a:pt x="160" y="79"/>
                      <a:pt x="158" y="79"/>
                    </a:cubicBezTo>
                    <a:cubicBezTo>
                      <a:pt x="159" y="82"/>
                      <a:pt x="160" y="79"/>
                      <a:pt x="163" y="83"/>
                    </a:cubicBezTo>
                    <a:cubicBezTo>
                      <a:pt x="163" y="83"/>
                      <a:pt x="161" y="82"/>
                      <a:pt x="161" y="82"/>
                    </a:cubicBezTo>
                    <a:cubicBezTo>
                      <a:pt x="162" y="84"/>
                      <a:pt x="163" y="84"/>
                      <a:pt x="164" y="86"/>
                    </a:cubicBezTo>
                    <a:cubicBezTo>
                      <a:pt x="164" y="86"/>
                      <a:pt x="162" y="82"/>
                      <a:pt x="164" y="82"/>
                    </a:cubicBezTo>
                    <a:cubicBezTo>
                      <a:pt x="165" y="83"/>
                      <a:pt x="165" y="83"/>
                      <a:pt x="167" y="84"/>
                    </a:cubicBezTo>
                    <a:cubicBezTo>
                      <a:pt x="166" y="85"/>
                      <a:pt x="167" y="85"/>
                      <a:pt x="168" y="86"/>
                    </a:cubicBezTo>
                    <a:cubicBezTo>
                      <a:pt x="167" y="87"/>
                      <a:pt x="167" y="87"/>
                      <a:pt x="167" y="87"/>
                    </a:cubicBezTo>
                    <a:cubicBezTo>
                      <a:pt x="169" y="88"/>
                      <a:pt x="169" y="87"/>
                      <a:pt x="170" y="88"/>
                    </a:cubicBezTo>
                    <a:cubicBezTo>
                      <a:pt x="171" y="89"/>
                      <a:pt x="171" y="90"/>
                      <a:pt x="170" y="91"/>
                    </a:cubicBezTo>
                    <a:cubicBezTo>
                      <a:pt x="172" y="93"/>
                      <a:pt x="170" y="88"/>
                      <a:pt x="172" y="91"/>
                    </a:cubicBezTo>
                    <a:cubicBezTo>
                      <a:pt x="173" y="93"/>
                      <a:pt x="175" y="94"/>
                      <a:pt x="177" y="97"/>
                    </a:cubicBezTo>
                    <a:cubicBezTo>
                      <a:pt x="177" y="99"/>
                      <a:pt x="176" y="97"/>
                      <a:pt x="176" y="97"/>
                    </a:cubicBezTo>
                    <a:cubicBezTo>
                      <a:pt x="177" y="99"/>
                      <a:pt x="177" y="99"/>
                      <a:pt x="177" y="99"/>
                    </a:cubicBezTo>
                    <a:cubicBezTo>
                      <a:pt x="177" y="99"/>
                      <a:pt x="177" y="99"/>
                      <a:pt x="177" y="99"/>
                    </a:cubicBezTo>
                    <a:cubicBezTo>
                      <a:pt x="177" y="100"/>
                      <a:pt x="178" y="99"/>
                      <a:pt x="179" y="101"/>
                    </a:cubicBezTo>
                    <a:cubicBezTo>
                      <a:pt x="180" y="101"/>
                      <a:pt x="179" y="102"/>
                      <a:pt x="179" y="103"/>
                    </a:cubicBezTo>
                    <a:cubicBezTo>
                      <a:pt x="179" y="104"/>
                      <a:pt x="179" y="105"/>
                      <a:pt x="179" y="105"/>
                    </a:cubicBezTo>
                    <a:cubicBezTo>
                      <a:pt x="179" y="106"/>
                      <a:pt x="179" y="107"/>
                      <a:pt x="180" y="107"/>
                    </a:cubicBezTo>
                    <a:cubicBezTo>
                      <a:pt x="179" y="108"/>
                      <a:pt x="179" y="107"/>
                      <a:pt x="178" y="107"/>
                    </a:cubicBezTo>
                    <a:cubicBezTo>
                      <a:pt x="180" y="111"/>
                      <a:pt x="179" y="110"/>
                      <a:pt x="181" y="113"/>
                    </a:cubicBezTo>
                    <a:cubicBezTo>
                      <a:pt x="181" y="113"/>
                      <a:pt x="181" y="114"/>
                      <a:pt x="180" y="114"/>
                    </a:cubicBezTo>
                    <a:cubicBezTo>
                      <a:pt x="180" y="115"/>
                      <a:pt x="180" y="116"/>
                      <a:pt x="180" y="116"/>
                    </a:cubicBezTo>
                    <a:cubicBezTo>
                      <a:pt x="181" y="114"/>
                      <a:pt x="182" y="116"/>
                      <a:pt x="182" y="119"/>
                    </a:cubicBezTo>
                    <a:cubicBezTo>
                      <a:pt x="183" y="118"/>
                      <a:pt x="183" y="118"/>
                      <a:pt x="184" y="117"/>
                    </a:cubicBezTo>
                    <a:cubicBezTo>
                      <a:pt x="184" y="117"/>
                      <a:pt x="184" y="121"/>
                      <a:pt x="184" y="121"/>
                    </a:cubicBezTo>
                    <a:cubicBezTo>
                      <a:pt x="183" y="121"/>
                      <a:pt x="183" y="121"/>
                      <a:pt x="183" y="120"/>
                    </a:cubicBezTo>
                    <a:cubicBezTo>
                      <a:pt x="183" y="120"/>
                      <a:pt x="183" y="121"/>
                      <a:pt x="183" y="121"/>
                    </a:cubicBezTo>
                    <a:cubicBezTo>
                      <a:pt x="182" y="122"/>
                      <a:pt x="181" y="121"/>
                      <a:pt x="181" y="120"/>
                    </a:cubicBezTo>
                    <a:cubicBezTo>
                      <a:pt x="182" y="119"/>
                      <a:pt x="182" y="119"/>
                      <a:pt x="182" y="119"/>
                    </a:cubicBezTo>
                    <a:cubicBezTo>
                      <a:pt x="181" y="118"/>
                      <a:pt x="181" y="117"/>
                      <a:pt x="180" y="117"/>
                    </a:cubicBezTo>
                    <a:cubicBezTo>
                      <a:pt x="180" y="117"/>
                      <a:pt x="180" y="118"/>
                      <a:pt x="180" y="118"/>
                    </a:cubicBezTo>
                    <a:cubicBezTo>
                      <a:pt x="180" y="118"/>
                      <a:pt x="180" y="118"/>
                      <a:pt x="180" y="118"/>
                    </a:cubicBezTo>
                    <a:cubicBezTo>
                      <a:pt x="179" y="118"/>
                      <a:pt x="180" y="118"/>
                      <a:pt x="180" y="119"/>
                    </a:cubicBezTo>
                    <a:cubicBezTo>
                      <a:pt x="178" y="119"/>
                      <a:pt x="178" y="119"/>
                      <a:pt x="178" y="119"/>
                    </a:cubicBezTo>
                    <a:cubicBezTo>
                      <a:pt x="179" y="120"/>
                      <a:pt x="179" y="120"/>
                      <a:pt x="179" y="120"/>
                    </a:cubicBezTo>
                    <a:cubicBezTo>
                      <a:pt x="176" y="123"/>
                      <a:pt x="176" y="123"/>
                      <a:pt x="176" y="123"/>
                    </a:cubicBezTo>
                    <a:cubicBezTo>
                      <a:pt x="177" y="125"/>
                      <a:pt x="176" y="126"/>
                      <a:pt x="176" y="128"/>
                    </a:cubicBezTo>
                    <a:cubicBezTo>
                      <a:pt x="176" y="130"/>
                      <a:pt x="175" y="132"/>
                      <a:pt x="174" y="134"/>
                    </a:cubicBezTo>
                    <a:cubicBezTo>
                      <a:pt x="174" y="132"/>
                      <a:pt x="173" y="133"/>
                      <a:pt x="172" y="132"/>
                    </a:cubicBezTo>
                    <a:cubicBezTo>
                      <a:pt x="173" y="132"/>
                      <a:pt x="173" y="131"/>
                      <a:pt x="174" y="130"/>
                    </a:cubicBezTo>
                    <a:cubicBezTo>
                      <a:pt x="174" y="129"/>
                      <a:pt x="175" y="128"/>
                      <a:pt x="175" y="127"/>
                    </a:cubicBezTo>
                    <a:cubicBezTo>
                      <a:pt x="175" y="128"/>
                      <a:pt x="174" y="127"/>
                      <a:pt x="174" y="127"/>
                    </a:cubicBezTo>
                    <a:cubicBezTo>
                      <a:pt x="174" y="127"/>
                      <a:pt x="174" y="128"/>
                      <a:pt x="173" y="129"/>
                    </a:cubicBezTo>
                    <a:cubicBezTo>
                      <a:pt x="173" y="130"/>
                      <a:pt x="172" y="131"/>
                      <a:pt x="172" y="131"/>
                    </a:cubicBezTo>
                    <a:cubicBezTo>
                      <a:pt x="172" y="130"/>
                      <a:pt x="171" y="131"/>
                      <a:pt x="170" y="131"/>
                    </a:cubicBezTo>
                    <a:cubicBezTo>
                      <a:pt x="172" y="132"/>
                      <a:pt x="169" y="134"/>
                      <a:pt x="167" y="136"/>
                    </a:cubicBezTo>
                    <a:cubicBezTo>
                      <a:pt x="167" y="136"/>
                      <a:pt x="167" y="135"/>
                      <a:pt x="169" y="134"/>
                    </a:cubicBezTo>
                    <a:cubicBezTo>
                      <a:pt x="167" y="134"/>
                      <a:pt x="167" y="135"/>
                      <a:pt x="167" y="136"/>
                    </a:cubicBezTo>
                    <a:cubicBezTo>
                      <a:pt x="166" y="136"/>
                      <a:pt x="166" y="137"/>
                      <a:pt x="165" y="137"/>
                    </a:cubicBezTo>
                    <a:cubicBezTo>
                      <a:pt x="165" y="137"/>
                      <a:pt x="165" y="137"/>
                      <a:pt x="165" y="137"/>
                    </a:cubicBezTo>
                    <a:cubicBezTo>
                      <a:pt x="165" y="138"/>
                      <a:pt x="162" y="139"/>
                      <a:pt x="162" y="138"/>
                    </a:cubicBezTo>
                    <a:cubicBezTo>
                      <a:pt x="162" y="138"/>
                      <a:pt x="162" y="138"/>
                      <a:pt x="162" y="138"/>
                    </a:cubicBezTo>
                    <a:cubicBezTo>
                      <a:pt x="159" y="139"/>
                      <a:pt x="152" y="142"/>
                      <a:pt x="152" y="143"/>
                    </a:cubicBezTo>
                    <a:cubicBezTo>
                      <a:pt x="152" y="143"/>
                      <a:pt x="152" y="141"/>
                      <a:pt x="152" y="141"/>
                    </a:cubicBezTo>
                    <a:cubicBezTo>
                      <a:pt x="152" y="141"/>
                      <a:pt x="151" y="142"/>
                      <a:pt x="149" y="144"/>
                    </a:cubicBezTo>
                    <a:cubicBezTo>
                      <a:pt x="149" y="145"/>
                      <a:pt x="148" y="146"/>
                      <a:pt x="147" y="147"/>
                    </a:cubicBezTo>
                    <a:cubicBezTo>
                      <a:pt x="147" y="147"/>
                      <a:pt x="146" y="148"/>
                      <a:pt x="146" y="148"/>
                    </a:cubicBezTo>
                    <a:cubicBezTo>
                      <a:pt x="147" y="146"/>
                      <a:pt x="144" y="143"/>
                      <a:pt x="147" y="142"/>
                    </a:cubicBezTo>
                    <a:cubicBezTo>
                      <a:pt x="146" y="142"/>
                      <a:pt x="145" y="142"/>
                      <a:pt x="143" y="142"/>
                    </a:cubicBezTo>
                    <a:cubicBezTo>
                      <a:pt x="144" y="142"/>
                      <a:pt x="145" y="144"/>
                      <a:pt x="144" y="144"/>
                    </a:cubicBezTo>
                    <a:cubicBezTo>
                      <a:pt x="141" y="143"/>
                      <a:pt x="142" y="144"/>
                      <a:pt x="139" y="143"/>
                    </a:cubicBezTo>
                    <a:cubicBezTo>
                      <a:pt x="140" y="143"/>
                      <a:pt x="139" y="145"/>
                      <a:pt x="138" y="145"/>
                    </a:cubicBezTo>
                    <a:cubicBezTo>
                      <a:pt x="138" y="145"/>
                      <a:pt x="138" y="143"/>
                      <a:pt x="138" y="143"/>
                    </a:cubicBezTo>
                    <a:cubicBezTo>
                      <a:pt x="138" y="143"/>
                      <a:pt x="137" y="143"/>
                      <a:pt x="136" y="144"/>
                    </a:cubicBezTo>
                    <a:cubicBezTo>
                      <a:pt x="136" y="145"/>
                      <a:pt x="135" y="145"/>
                      <a:pt x="135" y="145"/>
                    </a:cubicBezTo>
                    <a:cubicBezTo>
                      <a:pt x="136" y="145"/>
                      <a:pt x="135" y="143"/>
                      <a:pt x="134" y="143"/>
                    </a:cubicBezTo>
                    <a:cubicBezTo>
                      <a:pt x="134" y="143"/>
                      <a:pt x="131" y="143"/>
                      <a:pt x="130" y="143"/>
                    </a:cubicBezTo>
                    <a:cubicBezTo>
                      <a:pt x="131" y="143"/>
                      <a:pt x="131" y="143"/>
                      <a:pt x="131" y="143"/>
                    </a:cubicBezTo>
                    <a:cubicBezTo>
                      <a:pt x="127" y="143"/>
                      <a:pt x="127" y="147"/>
                      <a:pt x="123" y="146"/>
                    </a:cubicBezTo>
                    <a:cubicBezTo>
                      <a:pt x="124" y="146"/>
                      <a:pt x="125" y="144"/>
                      <a:pt x="123" y="143"/>
                    </a:cubicBezTo>
                    <a:cubicBezTo>
                      <a:pt x="122" y="144"/>
                      <a:pt x="118" y="148"/>
                      <a:pt x="114" y="148"/>
                    </a:cubicBezTo>
                    <a:cubicBezTo>
                      <a:pt x="113" y="147"/>
                      <a:pt x="113" y="147"/>
                      <a:pt x="113" y="147"/>
                    </a:cubicBezTo>
                    <a:cubicBezTo>
                      <a:pt x="113" y="147"/>
                      <a:pt x="112" y="147"/>
                      <a:pt x="112" y="147"/>
                    </a:cubicBezTo>
                    <a:cubicBezTo>
                      <a:pt x="111" y="147"/>
                      <a:pt x="110" y="147"/>
                      <a:pt x="110" y="147"/>
                    </a:cubicBezTo>
                    <a:cubicBezTo>
                      <a:pt x="112" y="146"/>
                      <a:pt x="118" y="143"/>
                      <a:pt x="121" y="142"/>
                    </a:cubicBezTo>
                    <a:cubicBezTo>
                      <a:pt x="119" y="142"/>
                      <a:pt x="120" y="142"/>
                      <a:pt x="118" y="141"/>
                    </a:cubicBezTo>
                    <a:cubicBezTo>
                      <a:pt x="118" y="140"/>
                      <a:pt x="120" y="141"/>
                      <a:pt x="120" y="141"/>
                    </a:cubicBezTo>
                    <a:cubicBezTo>
                      <a:pt x="120" y="141"/>
                      <a:pt x="119" y="140"/>
                      <a:pt x="118" y="140"/>
                    </a:cubicBezTo>
                    <a:cubicBezTo>
                      <a:pt x="117" y="139"/>
                      <a:pt x="115" y="139"/>
                      <a:pt x="115" y="139"/>
                    </a:cubicBezTo>
                    <a:cubicBezTo>
                      <a:pt x="115" y="141"/>
                      <a:pt x="111" y="139"/>
                      <a:pt x="111" y="140"/>
                    </a:cubicBezTo>
                    <a:cubicBezTo>
                      <a:pt x="111" y="140"/>
                      <a:pt x="113" y="140"/>
                      <a:pt x="114" y="141"/>
                    </a:cubicBezTo>
                    <a:cubicBezTo>
                      <a:pt x="115" y="141"/>
                      <a:pt x="117" y="141"/>
                      <a:pt x="117" y="141"/>
                    </a:cubicBezTo>
                    <a:cubicBezTo>
                      <a:pt x="117" y="142"/>
                      <a:pt x="113" y="144"/>
                      <a:pt x="109" y="142"/>
                    </a:cubicBezTo>
                    <a:cubicBezTo>
                      <a:pt x="108" y="141"/>
                      <a:pt x="111" y="140"/>
                      <a:pt x="111" y="140"/>
                    </a:cubicBezTo>
                    <a:cubicBezTo>
                      <a:pt x="110" y="140"/>
                      <a:pt x="107" y="139"/>
                      <a:pt x="107" y="139"/>
                    </a:cubicBezTo>
                    <a:cubicBezTo>
                      <a:pt x="109" y="139"/>
                      <a:pt x="109" y="139"/>
                      <a:pt x="109" y="139"/>
                    </a:cubicBezTo>
                    <a:cubicBezTo>
                      <a:pt x="107" y="137"/>
                      <a:pt x="105" y="139"/>
                      <a:pt x="103" y="137"/>
                    </a:cubicBezTo>
                    <a:cubicBezTo>
                      <a:pt x="103" y="137"/>
                      <a:pt x="103" y="136"/>
                      <a:pt x="102" y="135"/>
                    </a:cubicBezTo>
                    <a:cubicBezTo>
                      <a:pt x="102" y="135"/>
                      <a:pt x="101" y="134"/>
                      <a:pt x="101" y="135"/>
                    </a:cubicBezTo>
                    <a:cubicBezTo>
                      <a:pt x="102" y="137"/>
                      <a:pt x="100" y="141"/>
                      <a:pt x="98" y="142"/>
                    </a:cubicBezTo>
                    <a:cubicBezTo>
                      <a:pt x="98" y="141"/>
                      <a:pt x="97" y="141"/>
                      <a:pt x="97" y="140"/>
                    </a:cubicBezTo>
                    <a:cubicBezTo>
                      <a:pt x="96" y="139"/>
                      <a:pt x="95" y="138"/>
                      <a:pt x="94" y="137"/>
                    </a:cubicBezTo>
                    <a:cubicBezTo>
                      <a:pt x="93" y="136"/>
                      <a:pt x="97" y="135"/>
                      <a:pt x="96" y="134"/>
                    </a:cubicBezTo>
                    <a:cubicBezTo>
                      <a:pt x="96" y="134"/>
                      <a:pt x="95" y="135"/>
                      <a:pt x="95" y="135"/>
                    </a:cubicBezTo>
                    <a:cubicBezTo>
                      <a:pt x="94" y="134"/>
                      <a:pt x="95" y="134"/>
                      <a:pt x="93" y="133"/>
                    </a:cubicBezTo>
                    <a:cubicBezTo>
                      <a:pt x="93" y="134"/>
                      <a:pt x="89" y="132"/>
                      <a:pt x="92" y="134"/>
                    </a:cubicBezTo>
                    <a:cubicBezTo>
                      <a:pt x="91" y="134"/>
                      <a:pt x="90" y="134"/>
                      <a:pt x="90" y="134"/>
                    </a:cubicBezTo>
                    <a:cubicBezTo>
                      <a:pt x="89" y="134"/>
                      <a:pt x="88" y="134"/>
                      <a:pt x="87" y="134"/>
                    </a:cubicBezTo>
                    <a:cubicBezTo>
                      <a:pt x="87" y="134"/>
                      <a:pt x="87" y="135"/>
                      <a:pt x="86" y="136"/>
                    </a:cubicBezTo>
                    <a:cubicBezTo>
                      <a:pt x="85" y="136"/>
                      <a:pt x="84" y="137"/>
                      <a:pt x="83" y="138"/>
                    </a:cubicBezTo>
                    <a:cubicBezTo>
                      <a:pt x="83" y="137"/>
                      <a:pt x="83" y="137"/>
                      <a:pt x="82" y="137"/>
                    </a:cubicBezTo>
                    <a:cubicBezTo>
                      <a:pt x="78" y="138"/>
                      <a:pt x="76" y="139"/>
                      <a:pt x="73" y="140"/>
                    </a:cubicBezTo>
                    <a:cubicBezTo>
                      <a:pt x="72" y="140"/>
                      <a:pt x="70" y="141"/>
                      <a:pt x="71" y="140"/>
                    </a:cubicBezTo>
                    <a:cubicBezTo>
                      <a:pt x="71" y="140"/>
                      <a:pt x="70" y="141"/>
                      <a:pt x="69" y="141"/>
                    </a:cubicBezTo>
                    <a:cubicBezTo>
                      <a:pt x="67" y="141"/>
                      <a:pt x="71" y="140"/>
                      <a:pt x="69" y="139"/>
                    </a:cubicBezTo>
                    <a:cubicBezTo>
                      <a:pt x="70" y="140"/>
                      <a:pt x="67" y="142"/>
                      <a:pt x="66" y="142"/>
                    </a:cubicBezTo>
                    <a:cubicBezTo>
                      <a:pt x="67" y="144"/>
                      <a:pt x="69" y="141"/>
                      <a:pt x="71" y="140"/>
                    </a:cubicBezTo>
                    <a:cubicBezTo>
                      <a:pt x="71" y="142"/>
                      <a:pt x="69" y="145"/>
                      <a:pt x="66" y="147"/>
                    </a:cubicBezTo>
                    <a:cubicBezTo>
                      <a:pt x="62" y="148"/>
                      <a:pt x="64" y="146"/>
                      <a:pt x="63" y="146"/>
                    </a:cubicBezTo>
                    <a:cubicBezTo>
                      <a:pt x="57" y="148"/>
                      <a:pt x="59" y="151"/>
                      <a:pt x="54" y="150"/>
                    </a:cubicBezTo>
                    <a:cubicBezTo>
                      <a:pt x="51" y="149"/>
                      <a:pt x="53" y="148"/>
                      <a:pt x="53" y="147"/>
                    </a:cubicBezTo>
                    <a:cubicBezTo>
                      <a:pt x="55" y="147"/>
                      <a:pt x="57" y="147"/>
                      <a:pt x="58" y="147"/>
                    </a:cubicBezTo>
                    <a:cubicBezTo>
                      <a:pt x="56" y="147"/>
                      <a:pt x="56" y="147"/>
                      <a:pt x="56" y="147"/>
                    </a:cubicBezTo>
                    <a:cubicBezTo>
                      <a:pt x="57" y="146"/>
                      <a:pt x="59" y="146"/>
                      <a:pt x="60" y="146"/>
                    </a:cubicBezTo>
                    <a:cubicBezTo>
                      <a:pt x="59" y="146"/>
                      <a:pt x="56" y="146"/>
                      <a:pt x="53" y="147"/>
                    </a:cubicBezTo>
                    <a:cubicBezTo>
                      <a:pt x="52" y="147"/>
                      <a:pt x="50" y="147"/>
                      <a:pt x="49" y="147"/>
                    </a:cubicBezTo>
                    <a:cubicBezTo>
                      <a:pt x="47" y="147"/>
                      <a:pt x="46" y="147"/>
                      <a:pt x="45" y="146"/>
                    </a:cubicBezTo>
                    <a:cubicBezTo>
                      <a:pt x="44" y="147"/>
                      <a:pt x="43" y="147"/>
                      <a:pt x="43" y="147"/>
                    </a:cubicBezTo>
                    <a:cubicBezTo>
                      <a:pt x="45" y="147"/>
                      <a:pt x="45" y="147"/>
                      <a:pt x="45" y="147"/>
                    </a:cubicBezTo>
                    <a:cubicBezTo>
                      <a:pt x="46" y="148"/>
                      <a:pt x="42" y="149"/>
                      <a:pt x="44" y="149"/>
                    </a:cubicBezTo>
                    <a:cubicBezTo>
                      <a:pt x="42" y="150"/>
                      <a:pt x="40" y="151"/>
                      <a:pt x="37" y="150"/>
                    </a:cubicBezTo>
                    <a:cubicBezTo>
                      <a:pt x="36" y="148"/>
                      <a:pt x="36" y="148"/>
                      <a:pt x="36" y="148"/>
                    </a:cubicBezTo>
                    <a:cubicBezTo>
                      <a:pt x="36" y="149"/>
                      <a:pt x="38" y="149"/>
                      <a:pt x="39" y="149"/>
                    </a:cubicBezTo>
                    <a:cubicBezTo>
                      <a:pt x="38" y="150"/>
                      <a:pt x="35" y="147"/>
                      <a:pt x="33" y="148"/>
                    </a:cubicBezTo>
                    <a:cubicBezTo>
                      <a:pt x="35" y="150"/>
                      <a:pt x="35" y="150"/>
                      <a:pt x="35" y="150"/>
                    </a:cubicBezTo>
                    <a:cubicBezTo>
                      <a:pt x="33" y="150"/>
                      <a:pt x="30" y="151"/>
                      <a:pt x="28" y="150"/>
                    </a:cubicBezTo>
                    <a:cubicBezTo>
                      <a:pt x="29" y="152"/>
                      <a:pt x="28" y="150"/>
                      <a:pt x="30" y="152"/>
                    </a:cubicBezTo>
                    <a:cubicBezTo>
                      <a:pt x="29" y="150"/>
                      <a:pt x="37" y="153"/>
                      <a:pt x="34" y="150"/>
                    </a:cubicBezTo>
                    <a:cubicBezTo>
                      <a:pt x="36" y="152"/>
                      <a:pt x="37" y="152"/>
                      <a:pt x="40" y="153"/>
                    </a:cubicBezTo>
                    <a:cubicBezTo>
                      <a:pt x="40" y="153"/>
                      <a:pt x="39" y="152"/>
                      <a:pt x="41" y="152"/>
                    </a:cubicBezTo>
                    <a:cubicBezTo>
                      <a:pt x="41" y="152"/>
                      <a:pt x="42" y="152"/>
                      <a:pt x="42" y="152"/>
                    </a:cubicBezTo>
                    <a:cubicBezTo>
                      <a:pt x="42" y="152"/>
                      <a:pt x="42" y="152"/>
                      <a:pt x="42" y="152"/>
                    </a:cubicBezTo>
                    <a:cubicBezTo>
                      <a:pt x="42" y="152"/>
                      <a:pt x="42" y="152"/>
                      <a:pt x="42" y="152"/>
                    </a:cubicBezTo>
                    <a:cubicBezTo>
                      <a:pt x="42" y="152"/>
                      <a:pt x="42" y="152"/>
                      <a:pt x="42" y="152"/>
                    </a:cubicBezTo>
                    <a:cubicBezTo>
                      <a:pt x="41" y="152"/>
                      <a:pt x="41" y="152"/>
                      <a:pt x="41" y="151"/>
                    </a:cubicBezTo>
                    <a:cubicBezTo>
                      <a:pt x="42" y="151"/>
                      <a:pt x="45" y="151"/>
                      <a:pt x="46" y="150"/>
                    </a:cubicBezTo>
                    <a:cubicBezTo>
                      <a:pt x="47" y="150"/>
                      <a:pt x="46" y="151"/>
                      <a:pt x="46" y="151"/>
                    </a:cubicBezTo>
                    <a:cubicBezTo>
                      <a:pt x="48" y="150"/>
                      <a:pt x="48" y="150"/>
                      <a:pt x="48" y="150"/>
                    </a:cubicBezTo>
                    <a:cubicBezTo>
                      <a:pt x="48" y="151"/>
                      <a:pt x="52" y="152"/>
                      <a:pt x="49" y="152"/>
                    </a:cubicBezTo>
                    <a:cubicBezTo>
                      <a:pt x="51" y="152"/>
                      <a:pt x="51" y="152"/>
                      <a:pt x="51" y="152"/>
                    </a:cubicBezTo>
                    <a:cubicBezTo>
                      <a:pt x="53" y="153"/>
                      <a:pt x="55" y="153"/>
                      <a:pt x="57" y="152"/>
                    </a:cubicBezTo>
                    <a:cubicBezTo>
                      <a:pt x="58" y="152"/>
                      <a:pt x="60" y="150"/>
                      <a:pt x="59" y="151"/>
                    </a:cubicBezTo>
                    <a:cubicBezTo>
                      <a:pt x="59" y="151"/>
                      <a:pt x="60" y="151"/>
                      <a:pt x="61" y="151"/>
                    </a:cubicBezTo>
                    <a:cubicBezTo>
                      <a:pt x="62" y="150"/>
                      <a:pt x="63" y="150"/>
                      <a:pt x="63" y="150"/>
                    </a:cubicBezTo>
                    <a:cubicBezTo>
                      <a:pt x="63" y="150"/>
                      <a:pt x="63" y="150"/>
                      <a:pt x="63" y="150"/>
                    </a:cubicBezTo>
                    <a:cubicBezTo>
                      <a:pt x="67" y="149"/>
                      <a:pt x="71" y="146"/>
                      <a:pt x="76" y="145"/>
                    </a:cubicBezTo>
                    <a:cubicBezTo>
                      <a:pt x="77" y="145"/>
                      <a:pt x="77" y="144"/>
                      <a:pt x="78" y="144"/>
                    </a:cubicBezTo>
                    <a:cubicBezTo>
                      <a:pt x="79" y="144"/>
                      <a:pt x="79" y="143"/>
                      <a:pt x="80" y="143"/>
                    </a:cubicBezTo>
                    <a:cubicBezTo>
                      <a:pt x="81" y="143"/>
                      <a:pt x="81" y="143"/>
                      <a:pt x="81" y="143"/>
                    </a:cubicBezTo>
                    <a:cubicBezTo>
                      <a:pt x="81" y="143"/>
                      <a:pt x="83" y="143"/>
                      <a:pt x="83" y="143"/>
                    </a:cubicBezTo>
                    <a:cubicBezTo>
                      <a:pt x="84" y="143"/>
                      <a:pt x="85" y="143"/>
                      <a:pt x="85" y="142"/>
                    </a:cubicBezTo>
                    <a:cubicBezTo>
                      <a:pt x="86" y="142"/>
                      <a:pt x="87" y="143"/>
                      <a:pt x="87" y="143"/>
                    </a:cubicBezTo>
                    <a:cubicBezTo>
                      <a:pt x="88" y="143"/>
                      <a:pt x="88" y="143"/>
                      <a:pt x="89" y="143"/>
                    </a:cubicBezTo>
                    <a:cubicBezTo>
                      <a:pt x="89" y="143"/>
                      <a:pt x="89" y="143"/>
                      <a:pt x="89" y="143"/>
                    </a:cubicBezTo>
                    <a:cubicBezTo>
                      <a:pt x="89" y="143"/>
                      <a:pt x="89" y="143"/>
                      <a:pt x="89" y="143"/>
                    </a:cubicBezTo>
                    <a:cubicBezTo>
                      <a:pt x="90" y="143"/>
                      <a:pt x="90" y="143"/>
                      <a:pt x="90" y="143"/>
                    </a:cubicBezTo>
                    <a:cubicBezTo>
                      <a:pt x="90" y="143"/>
                      <a:pt x="91" y="143"/>
                      <a:pt x="91" y="143"/>
                    </a:cubicBezTo>
                    <a:cubicBezTo>
                      <a:pt x="92" y="143"/>
                      <a:pt x="93" y="143"/>
                      <a:pt x="93" y="143"/>
                    </a:cubicBezTo>
                    <a:cubicBezTo>
                      <a:pt x="94" y="143"/>
                      <a:pt x="94" y="143"/>
                      <a:pt x="94" y="143"/>
                    </a:cubicBezTo>
                    <a:cubicBezTo>
                      <a:pt x="95" y="143"/>
                      <a:pt x="96" y="143"/>
                      <a:pt x="96" y="143"/>
                    </a:cubicBezTo>
                    <a:cubicBezTo>
                      <a:pt x="97" y="144"/>
                      <a:pt x="97" y="144"/>
                      <a:pt x="98" y="144"/>
                    </a:cubicBezTo>
                    <a:cubicBezTo>
                      <a:pt x="98" y="144"/>
                      <a:pt x="99" y="144"/>
                      <a:pt x="100" y="144"/>
                    </a:cubicBezTo>
                    <a:cubicBezTo>
                      <a:pt x="100" y="144"/>
                      <a:pt x="100" y="144"/>
                      <a:pt x="100" y="144"/>
                    </a:cubicBezTo>
                    <a:cubicBezTo>
                      <a:pt x="102" y="144"/>
                      <a:pt x="105" y="147"/>
                      <a:pt x="109" y="148"/>
                    </a:cubicBezTo>
                    <a:cubicBezTo>
                      <a:pt x="109" y="148"/>
                      <a:pt x="108" y="148"/>
                      <a:pt x="107" y="147"/>
                    </a:cubicBezTo>
                    <a:cubicBezTo>
                      <a:pt x="111" y="151"/>
                      <a:pt x="117" y="149"/>
                      <a:pt x="120" y="151"/>
                    </a:cubicBezTo>
                    <a:cubicBezTo>
                      <a:pt x="121" y="151"/>
                      <a:pt x="122" y="151"/>
                      <a:pt x="123" y="151"/>
                    </a:cubicBezTo>
                    <a:cubicBezTo>
                      <a:pt x="123" y="151"/>
                      <a:pt x="123" y="151"/>
                      <a:pt x="122" y="151"/>
                    </a:cubicBezTo>
                    <a:cubicBezTo>
                      <a:pt x="123" y="151"/>
                      <a:pt x="123" y="151"/>
                      <a:pt x="123" y="151"/>
                    </a:cubicBezTo>
                    <a:cubicBezTo>
                      <a:pt x="123" y="151"/>
                      <a:pt x="124" y="152"/>
                      <a:pt x="124" y="152"/>
                    </a:cubicBezTo>
                    <a:cubicBezTo>
                      <a:pt x="124" y="152"/>
                      <a:pt x="123" y="151"/>
                      <a:pt x="123" y="151"/>
                    </a:cubicBezTo>
                    <a:cubicBezTo>
                      <a:pt x="124" y="151"/>
                      <a:pt x="125" y="151"/>
                      <a:pt x="126" y="151"/>
                    </a:cubicBezTo>
                    <a:cubicBezTo>
                      <a:pt x="127" y="152"/>
                      <a:pt x="127" y="152"/>
                      <a:pt x="127" y="152"/>
                    </a:cubicBezTo>
                    <a:cubicBezTo>
                      <a:pt x="127" y="152"/>
                      <a:pt x="127" y="152"/>
                      <a:pt x="127" y="152"/>
                    </a:cubicBezTo>
                    <a:cubicBezTo>
                      <a:pt x="128" y="152"/>
                      <a:pt x="128" y="151"/>
                      <a:pt x="127" y="151"/>
                    </a:cubicBezTo>
                    <a:cubicBezTo>
                      <a:pt x="128" y="151"/>
                      <a:pt x="129" y="150"/>
                      <a:pt x="129" y="150"/>
                    </a:cubicBezTo>
                    <a:cubicBezTo>
                      <a:pt x="130" y="152"/>
                      <a:pt x="132" y="150"/>
                      <a:pt x="133" y="151"/>
                    </a:cubicBezTo>
                    <a:cubicBezTo>
                      <a:pt x="134" y="151"/>
                      <a:pt x="135" y="151"/>
                      <a:pt x="136" y="151"/>
                    </a:cubicBezTo>
                    <a:cubicBezTo>
                      <a:pt x="138" y="150"/>
                      <a:pt x="139" y="150"/>
                      <a:pt x="139" y="149"/>
                    </a:cubicBezTo>
                    <a:cubicBezTo>
                      <a:pt x="139" y="149"/>
                      <a:pt x="140" y="149"/>
                      <a:pt x="139" y="149"/>
                    </a:cubicBezTo>
                    <a:cubicBezTo>
                      <a:pt x="140" y="149"/>
                      <a:pt x="142" y="149"/>
                      <a:pt x="143" y="149"/>
                    </a:cubicBezTo>
                    <a:cubicBezTo>
                      <a:pt x="143" y="150"/>
                      <a:pt x="143" y="150"/>
                      <a:pt x="143" y="150"/>
                    </a:cubicBezTo>
                    <a:cubicBezTo>
                      <a:pt x="146" y="148"/>
                      <a:pt x="146" y="148"/>
                      <a:pt x="146" y="148"/>
                    </a:cubicBezTo>
                    <a:cubicBezTo>
                      <a:pt x="148" y="148"/>
                      <a:pt x="149" y="149"/>
                      <a:pt x="147" y="150"/>
                    </a:cubicBezTo>
                    <a:cubicBezTo>
                      <a:pt x="151" y="148"/>
                      <a:pt x="150" y="149"/>
                      <a:pt x="153" y="147"/>
                    </a:cubicBezTo>
                    <a:cubicBezTo>
                      <a:pt x="153" y="147"/>
                      <a:pt x="153" y="147"/>
                      <a:pt x="153" y="147"/>
                    </a:cubicBezTo>
                    <a:cubicBezTo>
                      <a:pt x="154" y="147"/>
                      <a:pt x="156" y="146"/>
                      <a:pt x="157" y="146"/>
                    </a:cubicBezTo>
                    <a:cubicBezTo>
                      <a:pt x="158" y="146"/>
                      <a:pt x="159" y="146"/>
                      <a:pt x="160" y="146"/>
                    </a:cubicBezTo>
                    <a:cubicBezTo>
                      <a:pt x="162" y="145"/>
                      <a:pt x="164" y="145"/>
                      <a:pt x="166" y="144"/>
                    </a:cubicBezTo>
                    <a:cubicBezTo>
                      <a:pt x="167" y="143"/>
                      <a:pt x="169" y="142"/>
                      <a:pt x="171" y="141"/>
                    </a:cubicBezTo>
                    <a:cubicBezTo>
                      <a:pt x="173" y="139"/>
                      <a:pt x="175" y="138"/>
                      <a:pt x="176" y="137"/>
                    </a:cubicBezTo>
                    <a:cubicBezTo>
                      <a:pt x="174" y="137"/>
                      <a:pt x="180" y="135"/>
                      <a:pt x="178" y="134"/>
                    </a:cubicBezTo>
                    <a:cubicBezTo>
                      <a:pt x="179" y="134"/>
                      <a:pt x="180" y="133"/>
                      <a:pt x="180" y="134"/>
                    </a:cubicBezTo>
                    <a:cubicBezTo>
                      <a:pt x="181" y="133"/>
                      <a:pt x="182" y="132"/>
                      <a:pt x="183" y="131"/>
                    </a:cubicBezTo>
                    <a:cubicBezTo>
                      <a:pt x="183" y="129"/>
                      <a:pt x="184" y="128"/>
                      <a:pt x="184" y="127"/>
                    </a:cubicBezTo>
                    <a:cubicBezTo>
                      <a:pt x="185" y="127"/>
                      <a:pt x="184" y="128"/>
                      <a:pt x="185" y="128"/>
                    </a:cubicBezTo>
                    <a:cubicBezTo>
                      <a:pt x="185" y="127"/>
                      <a:pt x="185" y="126"/>
                      <a:pt x="185" y="126"/>
                    </a:cubicBezTo>
                    <a:cubicBezTo>
                      <a:pt x="186" y="126"/>
                      <a:pt x="185" y="127"/>
                      <a:pt x="185" y="128"/>
                    </a:cubicBezTo>
                    <a:cubicBezTo>
                      <a:pt x="187" y="124"/>
                      <a:pt x="185" y="123"/>
                      <a:pt x="184" y="122"/>
                    </a:cubicBezTo>
                    <a:cubicBezTo>
                      <a:pt x="185" y="120"/>
                      <a:pt x="185" y="119"/>
                      <a:pt x="185" y="118"/>
                    </a:cubicBezTo>
                    <a:cubicBezTo>
                      <a:pt x="185" y="117"/>
                      <a:pt x="186" y="116"/>
                      <a:pt x="186" y="119"/>
                    </a:cubicBezTo>
                    <a:cubicBezTo>
                      <a:pt x="186" y="118"/>
                      <a:pt x="187" y="116"/>
                      <a:pt x="187" y="114"/>
                    </a:cubicBezTo>
                    <a:cubicBezTo>
                      <a:pt x="187" y="112"/>
                      <a:pt x="187" y="110"/>
                      <a:pt x="186" y="110"/>
                    </a:cubicBezTo>
                    <a:cubicBezTo>
                      <a:pt x="186" y="110"/>
                      <a:pt x="186" y="108"/>
                      <a:pt x="186" y="108"/>
                    </a:cubicBezTo>
                    <a:cubicBezTo>
                      <a:pt x="186" y="105"/>
                      <a:pt x="186" y="105"/>
                      <a:pt x="185" y="102"/>
                    </a:cubicBezTo>
                    <a:cubicBezTo>
                      <a:pt x="185" y="103"/>
                      <a:pt x="185" y="103"/>
                      <a:pt x="185" y="103"/>
                    </a:cubicBezTo>
                    <a:cubicBezTo>
                      <a:pt x="183" y="102"/>
                      <a:pt x="184" y="100"/>
                      <a:pt x="183" y="98"/>
                    </a:cubicBezTo>
                    <a:cubicBezTo>
                      <a:pt x="183" y="98"/>
                      <a:pt x="183" y="98"/>
                      <a:pt x="183" y="98"/>
                    </a:cubicBezTo>
                    <a:cubicBezTo>
                      <a:pt x="183" y="93"/>
                      <a:pt x="182" y="96"/>
                      <a:pt x="181" y="91"/>
                    </a:cubicBezTo>
                    <a:cubicBezTo>
                      <a:pt x="180" y="92"/>
                      <a:pt x="180" y="92"/>
                      <a:pt x="180" y="92"/>
                    </a:cubicBezTo>
                    <a:cubicBezTo>
                      <a:pt x="179" y="92"/>
                      <a:pt x="179" y="91"/>
                      <a:pt x="179" y="89"/>
                    </a:cubicBezTo>
                    <a:cubicBezTo>
                      <a:pt x="179" y="88"/>
                      <a:pt x="178" y="86"/>
                      <a:pt x="177" y="85"/>
                    </a:cubicBezTo>
                    <a:cubicBezTo>
                      <a:pt x="177" y="85"/>
                      <a:pt x="177" y="86"/>
                      <a:pt x="177" y="86"/>
                    </a:cubicBezTo>
                    <a:cubicBezTo>
                      <a:pt x="176" y="86"/>
                      <a:pt x="176" y="84"/>
                      <a:pt x="176" y="83"/>
                    </a:cubicBezTo>
                    <a:cubicBezTo>
                      <a:pt x="176" y="82"/>
                      <a:pt x="176" y="80"/>
                      <a:pt x="175" y="79"/>
                    </a:cubicBezTo>
                    <a:cubicBezTo>
                      <a:pt x="175" y="79"/>
                      <a:pt x="176" y="79"/>
                      <a:pt x="176" y="80"/>
                    </a:cubicBezTo>
                    <a:cubicBezTo>
                      <a:pt x="173" y="76"/>
                      <a:pt x="175" y="80"/>
                      <a:pt x="172" y="78"/>
                    </a:cubicBezTo>
                    <a:cubicBezTo>
                      <a:pt x="172" y="77"/>
                      <a:pt x="174" y="77"/>
                      <a:pt x="172" y="76"/>
                    </a:cubicBezTo>
                    <a:cubicBezTo>
                      <a:pt x="172" y="75"/>
                      <a:pt x="170" y="75"/>
                      <a:pt x="168" y="74"/>
                    </a:cubicBezTo>
                    <a:cubicBezTo>
                      <a:pt x="166" y="73"/>
                      <a:pt x="164" y="73"/>
                      <a:pt x="163" y="71"/>
                    </a:cubicBezTo>
                    <a:cubicBezTo>
                      <a:pt x="164" y="72"/>
                      <a:pt x="164" y="73"/>
                      <a:pt x="163" y="72"/>
                    </a:cubicBezTo>
                    <a:cubicBezTo>
                      <a:pt x="161" y="72"/>
                      <a:pt x="158" y="68"/>
                      <a:pt x="155" y="69"/>
                    </a:cubicBezTo>
                    <a:cubicBezTo>
                      <a:pt x="155" y="69"/>
                      <a:pt x="155" y="68"/>
                      <a:pt x="155" y="68"/>
                    </a:cubicBezTo>
                    <a:cubicBezTo>
                      <a:pt x="155" y="68"/>
                      <a:pt x="153" y="68"/>
                      <a:pt x="152" y="67"/>
                    </a:cubicBezTo>
                    <a:cubicBezTo>
                      <a:pt x="151" y="67"/>
                      <a:pt x="150" y="66"/>
                      <a:pt x="150" y="66"/>
                    </a:cubicBezTo>
                    <a:cubicBezTo>
                      <a:pt x="150" y="65"/>
                      <a:pt x="148" y="63"/>
                      <a:pt x="146" y="62"/>
                    </a:cubicBezTo>
                    <a:cubicBezTo>
                      <a:pt x="145" y="61"/>
                      <a:pt x="143" y="59"/>
                      <a:pt x="144" y="58"/>
                    </a:cubicBezTo>
                    <a:cubicBezTo>
                      <a:pt x="144" y="58"/>
                      <a:pt x="143" y="57"/>
                      <a:pt x="143" y="56"/>
                    </a:cubicBezTo>
                    <a:cubicBezTo>
                      <a:pt x="142" y="55"/>
                      <a:pt x="141" y="54"/>
                      <a:pt x="141" y="54"/>
                    </a:cubicBezTo>
                    <a:cubicBezTo>
                      <a:pt x="142" y="54"/>
                      <a:pt x="142" y="54"/>
                      <a:pt x="142" y="54"/>
                    </a:cubicBezTo>
                    <a:cubicBezTo>
                      <a:pt x="140" y="51"/>
                      <a:pt x="139" y="51"/>
                      <a:pt x="138" y="50"/>
                    </a:cubicBezTo>
                    <a:cubicBezTo>
                      <a:pt x="138" y="49"/>
                      <a:pt x="138" y="50"/>
                      <a:pt x="139" y="50"/>
                    </a:cubicBezTo>
                    <a:cubicBezTo>
                      <a:pt x="137" y="45"/>
                      <a:pt x="137" y="45"/>
                      <a:pt x="134" y="42"/>
                    </a:cubicBezTo>
                    <a:cubicBezTo>
                      <a:pt x="135" y="41"/>
                      <a:pt x="135" y="41"/>
                      <a:pt x="135" y="41"/>
                    </a:cubicBezTo>
                    <a:cubicBezTo>
                      <a:pt x="135" y="41"/>
                      <a:pt x="134" y="41"/>
                      <a:pt x="134" y="40"/>
                    </a:cubicBezTo>
                    <a:cubicBezTo>
                      <a:pt x="134" y="38"/>
                      <a:pt x="133" y="37"/>
                      <a:pt x="132" y="35"/>
                    </a:cubicBezTo>
                    <a:cubicBezTo>
                      <a:pt x="132" y="33"/>
                      <a:pt x="131" y="31"/>
                      <a:pt x="129" y="30"/>
                    </a:cubicBezTo>
                    <a:cubicBezTo>
                      <a:pt x="130" y="30"/>
                      <a:pt x="130" y="30"/>
                      <a:pt x="130" y="30"/>
                    </a:cubicBezTo>
                    <a:cubicBezTo>
                      <a:pt x="126" y="26"/>
                      <a:pt x="125" y="17"/>
                      <a:pt x="120" y="18"/>
                    </a:cubicBezTo>
                    <a:cubicBezTo>
                      <a:pt x="120" y="18"/>
                      <a:pt x="120" y="18"/>
                      <a:pt x="119" y="17"/>
                    </a:cubicBezTo>
                    <a:cubicBezTo>
                      <a:pt x="118" y="16"/>
                      <a:pt x="117" y="16"/>
                      <a:pt x="117" y="16"/>
                    </a:cubicBezTo>
                    <a:cubicBezTo>
                      <a:pt x="120" y="20"/>
                      <a:pt x="116" y="17"/>
                      <a:pt x="117" y="18"/>
                    </a:cubicBezTo>
                    <a:cubicBezTo>
                      <a:pt x="115" y="17"/>
                      <a:pt x="114" y="14"/>
                      <a:pt x="116" y="16"/>
                    </a:cubicBezTo>
                    <a:cubicBezTo>
                      <a:pt x="116" y="16"/>
                      <a:pt x="116" y="16"/>
                      <a:pt x="116" y="16"/>
                    </a:cubicBezTo>
                    <a:cubicBezTo>
                      <a:pt x="117" y="16"/>
                      <a:pt x="116" y="15"/>
                      <a:pt x="115" y="13"/>
                    </a:cubicBezTo>
                    <a:cubicBezTo>
                      <a:pt x="114" y="12"/>
                      <a:pt x="113" y="11"/>
                      <a:pt x="113" y="11"/>
                    </a:cubicBezTo>
                    <a:cubicBezTo>
                      <a:pt x="109" y="8"/>
                      <a:pt x="105" y="5"/>
                      <a:pt x="101" y="3"/>
                    </a:cubicBezTo>
                    <a:cubicBezTo>
                      <a:pt x="97" y="1"/>
                      <a:pt x="92" y="0"/>
                      <a:pt x="87" y="0"/>
                    </a:cubicBezTo>
                    <a:cubicBezTo>
                      <a:pt x="88" y="1"/>
                      <a:pt x="88" y="1"/>
                      <a:pt x="88" y="1"/>
                    </a:cubicBezTo>
                    <a:cubicBezTo>
                      <a:pt x="88" y="1"/>
                      <a:pt x="87" y="1"/>
                      <a:pt x="86" y="1"/>
                    </a:cubicBezTo>
                    <a:cubicBezTo>
                      <a:pt x="86" y="2"/>
                      <a:pt x="85" y="2"/>
                      <a:pt x="85" y="2"/>
                    </a:cubicBezTo>
                    <a:cubicBezTo>
                      <a:pt x="84" y="1"/>
                      <a:pt x="83" y="1"/>
                      <a:pt x="86" y="0"/>
                    </a:cubicBezTo>
                    <a:cubicBezTo>
                      <a:pt x="85" y="0"/>
                      <a:pt x="84" y="0"/>
                      <a:pt x="83" y="1"/>
                    </a:cubicBezTo>
                    <a:cubicBezTo>
                      <a:pt x="83" y="1"/>
                      <a:pt x="83" y="1"/>
                      <a:pt x="83" y="1"/>
                    </a:cubicBezTo>
                    <a:cubicBezTo>
                      <a:pt x="83" y="1"/>
                      <a:pt x="82" y="2"/>
                      <a:pt x="82" y="2"/>
                    </a:cubicBezTo>
                    <a:cubicBezTo>
                      <a:pt x="78" y="2"/>
                      <a:pt x="84" y="0"/>
                      <a:pt x="82" y="0"/>
                    </a:cubicBezTo>
                    <a:cubicBezTo>
                      <a:pt x="80" y="1"/>
                      <a:pt x="80" y="1"/>
                      <a:pt x="80" y="1"/>
                    </a:cubicBezTo>
                    <a:cubicBezTo>
                      <a:pt x="81" y="1"/>
                      <a:pt x="81" y="1"/>
                      <a:pt x="81" y="1"/>
                    </a:cubicBezTo>
                    <a:cubicBezTo>
                      <a:pt x="79" y="2"/>
                      <a:pt x="79" y="2"/>
                      <a:pt x="77" y="3"/>
                    </a:cubicBezTo>
                    <a:cubicBezTo>
                      <a:pt x="75" y="3"/>
                      <a:pt x="76" y="2"/>
                      <a:pt x="75" y="3"/>
                    </a:cubicBezTo>
                    <a:cubicBezTo>
                      <a:pt x="75" y="3"/>
                      <a:pt x="75" y="3"/>
                      <a:pt x="74" y="3"/>
                    </a:cubicBezTo>
                    <a:cubicBezTo>
                      <a:pt x="70" y="5"/>
                      <a:pt x="70" y="5"/>
                      <a:pt x="70" y="5"/>
                    </a:cubicBezTo>
                    <a:cubicBezTo>
                      <a:pt x="72" y="5"/>
                      <a:pt x="72" y="5"/>
                      <a:pt x="72" y="5"/>
                    </a:cubicBezTo>
                    <a:cubicBezTo>
                      <a:pt x="71" y="6"/>
                      <a:pt x="69" y="7"/>
                      <a:pt x="71" y="7"/>
                    </a:cubicBezTo>
                    <a:cubicBezTo>
                      <a:pt x="70" y="7"/>
                      <a:pt x="69" y="7"/>
                      <a:pt x="68" y="8"/>
                    </a:cubicBezTo>
                    <a:cubicBezTo>
                      <a:pt x="66" y="9"/>
                      <a:pt x="65" y="9"/>
                      <a:pt x="63" y="11"/>
                    </a:cubicBezTo>
                    <a:cubicBezTo>
                      <a:pt x="61" y="13"/>
                      <a:pt x="58" y="15"/>
                      <a:pt x="58" y="16"/>
                    </a:cubicBezTo>
                    <a:cubicBezTo>
                      <a:pt x="57" y="18"/>
                      <a:pt x="55" y="20"/>
                      <a:pt x="53" y="22"/>
                    </a:cubicBezTo>
                    <a:cubicBezTo>
                      <a:pt x="54" y="22"/>
                      <a:pt x="55" y="22"/>
                      <a:pt x="53" y="24"/>
                    </a:cubicBezTo>
                    <a:cubicBezTo>
                      <a:pt x="52" y="22"/>
                      <a:pt x="50" y="27"/>
                      <a:pt x="47" y="28"/>
                    </a:cubicBezTo>
                    <a:cubicBezTo>
                      <a:pt x="48" y="27"/>
                      <a:pt x="47" y="29"/>
                      <a:pt x="47" y="30"/>
                    </a:cubicBezTo>
                    <a:cubicBezTo>
                      <a:pt x="46" y="32"/>
                      <a:pt x="45" y="33"/>
                      <a:pt x="47" y="32"/>
                    </a:cubicBezTo>
                    <a:cubicBezTo>
                      <a:pt x="46" y="34"/>
                      <a:pt x="46" y="32"/>
                      <a:pt x="45" y="33"/>
                    </a:cubicBezTo>
                    <a:cubicBezTo>
                      <a:pt x="44" y="35"/>
                      <a:pt x="43" y="37"/>
                      <a:pt x="41" y="40"/>
                    </a:cubicBezTo>
                    <a:cubicBezTo>
                      <a:pt x="41" y="40"/>
                      <a:pt x="41" y="40"/>
                      <a:pt x="41" y="40"/>
                    </a:cubicBezTo>
                    <a:cubicBezTo>
                      <a:pt x="41" y="41"/>
                      <a:pt x="41" y="41"/>
                      <a:pt x="41" y="41"/>
                    </a:cubicBezTo>
                    <a:cubicBezTo>
                      <a:pt x="40" y="42"/>
                      <a:pt x="40" y="42"/>
                      <a:pt x="40" y="42"/>
                    </a:cubicBezTo>
                    <a:cubicBezTo>
                      <a:pt x="39" y="44"/>
                      <a:pt x="39" y="44"/>
                      <a:pt x="39" y="44"/>
                    </a:cubicBezTo>
                    <a:cubicBezTo>
                      <a:pt x="39" y="45"/>
                      <a:pt x="38" y="47"/>
                      <a:pt x="37" y="48"/>
                    </a:cubicBezTo>
                    <a:cubicBezTo>
                      <a:pt x="38" y="48"/>
                      <a:pt x="38" y="48"/>
                      <a:pt x="38" y="49"/>
                    </a:cubicBezTo>
                    <a:cubicBezTo>
                      <a:pt x="38" y="49"/>
                      <a:pt x="38" y="50"/>
                      <a:pt x="37" y="50"/>
                    </a:cubicBezTo>
                    <a:cubicBezTo>
                      <a:pt x="36" y="51"/>
                      <a:pt x="35" y="51"/>
                      <a:pt x="35" y="51"/>
                    </a:cubicBezTo>
                    <a:cubicBezTo>
                      <a:pt x="35" y="52"/>
                      <a:pt x="37" y="53"/>
                      <a:pt x="35" y="54"/>
                    </a:cubicBezTo>
                    <a:cubicBezTo>
                      <a:pt x="35" y="54"/>
                      <a:pt x="36" y="54"/>
                      <a:pt x="35" y="54"/>
                    </a:cubicBezTo>
                    <a:cubicBezTo>
                      <a:pt x="32" y="59"/>
                      <a:pt x="29" y="64"/>
                      <a:pt x="25" y="67"/>
                    </a:cubicBezTo>
                    <a:cubicBezTo>
                      <a:pt x="24" y="68"/>
                      <a:pt x="22" y="69"/>
                      <a:pt x="21" y="69"/>
                    </a:cubicBezTo>
                    <a:cubicBezTo>
                      <a:pt x="21" y="69"/>
                      <a:pt x="21" y="69"/>
                      <a:pt x="21" y="69"/>
                    </a:cubicBezTo>
                    <a:cubicBezTo>
                      <a:pt x="20" y="70"/>
                      <a:pt x="20" y="70"/>
                      <a:pt x="20" y="70"/>
                    </a:cubicBezTo>
                    <a:cubicBezTo>
                      <a:pt x="17" y="71"/>
                      <a:pt x="17" y="71"/>
                      <a:pt x="17" y="71"/>
                    </a:cubicBezTo>
                    <a:cubicBezTo>
                      <a:pt x="14" y="72"/>
                      <a:pt x="12" y="73"/>
                      <a:pt x="8" y="74"/>
                    </a:cubicBezTo>
                    <a:cubicBezTo>
                      <a:pt x="10" y="74"/>
                      <a:pt x="9" y="74"/>
                      <a:pt x="8" y="75"/>
                    </a:cubicBezTo>
                    <a:cubicBezTo>
                      <a:pt x="9" y="75"/>
                      <a:pt x="9" y="76"/>
                      <a:pt x="9" y="76"/>
                    </a:cubicBezTo>
                    <a:cubicBezTo>
                      <a:pt x="9" y="76"/>
                      <a:pt x="8" y="76"/>
                      <a:pt x="6" y="77"/>
                    </a:cubicBezTo>
                    <a:cubicBezTo>
                      <a:pt x="6" y="77"/>
                      <a:pt x="5" y="77"/>
                      <a:pt x="5" y="78"/>
                    </a:cubicBezTo>
                    <a:cubicBezTo>
                      <a:pt x="4" y="78"/>
                      <a:pt x="4" y="78"/>
                      <a:pt x="4" y="78"/>
                    </a:cubicBezTo>
                    <a:cubicBezTo>
                      <a:pt x="4" y="79"/>
                      <a:pt x="3" y="80"/>
                      <a:pt x="2" y="81"/>
                    </a:cubicBezTo>
                    <a:cubicBezTo>
                      <a:pt x="1" y="82"/>
                      <a:pt x="0" y="83"/>
                      <a:pt x="0" y="83"/>
                    </a:cubicBezTo>
                    <a:cubicBezTo>
                      <a:pt x="1" y="82"/>
                      <a:pt x="1" y="82"/>
                      <a:pt x="1" y="82"/>
                    </a:cubicBezTo>
                    <a:cubicBezTo>
                      <a:pt x="1" y="83"/>
                      <a:pt x="2" y="83"/>
                      <a:pt x="3" y="83"/>
                    </a:cubicBezTo>
                    <a:cubicBezTo>
                      <a:pt x="5" y="83"/>
                      <a:pt x="6" y="83"/>
                      <a:pt x="7" y="84"/>
                    </a:cubicBezTo>
                    <a:cubicBezTo>
                      <a:pt x="7" y="83"/>
                      <a:pt x="9" y="82"/>
                      <a:pt x="10" y="82"/>
                    </a:cubicBezTo>
                    <a:cubicBezTo>
                      <a:pt x="12" y="81"/>
                      <a:pt x="14" y="81"/>
                      <a:pt x="15" y="79"/>
                    </a:cubicBezTo>
                    <a:cubicBezTo>
                      <a:pt x="15" y="79"/>
                      <a:pt x="14" y="80"/>
                      <a:pt x="15" y="80"/>
                    </a:cubicBezTo>
                    <a:cubicBezTo>
                      <a:pt x="15" y="78"/>
                      <a:pt x="16" y="78"/>
                      <a:pt x="18" y="77"/>
                    </a:cubicBezTo>
                    <a:cubicBezTo>
                      <a:pt x="18" y="78"/>
                      <a:pt x="18" y="78"/>
                      <a:pt x="18" y="78"/>
                    </a:cubicBezTo>
                    <a:cubicBezTo>
                      <a:pt x="19" y="77"/>
                      <a:pt x="20" y="76"/>
                      <a:pt x="22" y="76"/>
                    </a:cubicBezTo>
                    <a:cubicBezTo>
                      <a:pt x="22" y="76"/>
                      <a:pt x="23" y="76"/>
                      <a:pt x="23" y="75"/>
                    </a:cubicBezTo>
                    <a:cubicBezTo>
                      <a:pt x="24" y="75"/>
                      <a:pt x="25" y="75"/>
                      <a:pt x="25" y="75"/>
                    </a:cubicBezTo>
                    <a:cubicBezTo>
                      <a:pt x="28" y="74"/>
                      <a:pt x="30" y="72"/>
                      <a:pt x="33" y="70"/>
                    </a:cubicBezTo>
                    <a:cubicBezTo>
                      <a:pt x="32" y="69"/>
                      <a:pt x="32" y="69"/>
                      <a:pt x="32" y="69"/>
                    </a:cubicBezTo>
                    <a:cubicBezTo>
                      <a:pt x="33" y="68"/>
                      <a:pt x="33" y="68"/>
                      <a:pt x="34" y="68"/>
                    </a:cubicBezTo>
                    <a:cubicBezTo>
                      <a:pt x="34" y="66"/>
                      <a:pt x="31" y="71"/>
                      <a:pt x="31" y="69"/>
                    </a:cubicBezTo>
                    <a:cubicBezTo>
                      <a:pt x="32" y="69"/>
                      <a:pt x="34" y="67"/>
                      <a:pt x="36" y="65"/>
                    </a:cubicBezTo>
                    <a:cubicBezTo>
                      <a:pt x="38" y="63"/>
                      <a:pt x="39" y="60"/>
                      <a:pt x="41" y="60"/>
                    </a:cubicBezTo>
                    <a:cubicBezTo>
                      <a:pt x="42" y="58"/>
                      <a:pt x="39" y="60"/>
                      <a:pt x="41" y="58"/>
                    </a:cubicBezTo>
                    <a:cubicBezTo>
                      <a:pt x="41" y="58"/>
                      <a:pt x="41" y="58"/>
                      <a:pt x="41" y="58"/>
                    </a:cubicBezTo>
                    <a:cubicBezTo>
                      <a:pt x="41" y="57"/>
                      <a:pt x="41" y="57"/>
                      <a:pt x="41" y="57"/>
                    </a:cubicBezTo>
                    <a:cubicBezTo>
                      <a:pt x="42" y="56"/>
                      <a:pt x="43" y="56"/>
                      <a:pt x="43" y="56"/>
                    </a:cubicBezTo>
                    <a:cubicBezTo>
                      <a:pt x="43" y="56"/>
                      <a:pt x="43" y="57"/>
                      <a:pt x="43" y="57"/>
                    </a:cubicBezTo>
                    <a:cubicBezTo>
                      <a:pt x="44" y="56"/>
                      <a:pt x="45" y="52"/>
                      <a:pt x="46" y="51"/>
                    </a:cubicBezTo>
                    <a:cubicBezTo>
                      <a:pt x="44" y="53"/>
                      <a:pt x="44" y="53"/>
                      <a:pt x="44" y="53"/>
                    </a:cubicBezTo>
                    <a:cubicBezTo>
                      <a:pt x="45" y="52"/>
                      <a:pt x="46" y="50"/>
                      <a:pt x="47" y="48"/>
                    </a:cubicBezTo>
                    <a:cubicBezTo>
                      <a:pt x="47" y="47"/>
                      <a:pt x="47" y="46"/>
                      <a:pt x="48" y="45"/>
                    </a:cubicBezTo>
                    <a:cubicBezTo>
                      <a:pt x="48" y="44"/>
                      <a:pt x="48" y="44"/>
                      <a:pt x="48" y="44"/>
                    </a:cubicBezTo>
                    <a:cubicBezTo>
                      <a:pt x="49" y="43"/>
                      <a:pt x="49" y="43"/>
                      <a:pt x="49" y="43"/>
                    </a:cubicBezTo>
                    <a:cubicBezTo>
                      <a:pt x="50" y="41"/>
                      <a:pt x="51" y="38"/>
                      <a:pt x="52" y="35"/>
                    </a:cubicBezTo>
                    <a:cubicBezTo>
                      <a:pt x="51" y="36"/>
                      <a:pt x="51" y="36"/>
                      <a:pt x="51" y="36"/>
                    </a:cubicBezTo>
                    <a:cubicBezTo>
                      <a:pt x="53" y="31"/>
                      <a:pt x="54" y="33"/>
                      <a:pt x="56" y="29"/>
                    </a:cubicBezTo>
                    <a:cubicBezTo>
                      <a:pt x="56" y="29"/>
                      <a:pt x="56" y="29"/>
                      <a:pt x="56" y="29"/>
                    </a:cubicBezTo>
                    <a:cubicBezTo>
                      <a:pt x="56" y="28"/>
                      <a:pt x="57" y="26"/>
                      <a:pt x="57" y="25"/>
                    </a:cubicBezTo>
                    <a:cubicBezTo>
                      <a:pt x="57" y="27"/>
                      <a:pt x="60" y="24"/>
                      <a:pt x="59" y="26"/>
                    </a:cubicBezTo>
                    <a:cubicBezTo>
                      <a:pt x="61" y="22"/>
                      <a:pt x="60" y="24"/>
                      <a:pt x="61" y="20"/>
                    </a:cubicBezTo>
                    <a:cubicBezTo>
                      <a:pt x="62" y="20"/>
                      <a:pt x="62" y="20"/>
                      <a:pt x="62" y="20"/>
                    </a:cubicBezTo>
                    <a:cubicBezTo>
                      <a:pt x="62" y="19"/>
                      <a:pt x="62" y="19"/>
                      <a:pt x="63" y="17"/>
                    </a:cubicBezTo>
                    <a:cubicBezTo>
                      <a:pt x="62" y="19"/>
                      <a:pt x="65" y="17"/>
                      <a:pt x="64" y="19"/>
                    </a:cubicBezTo>
                    <a:cubicBezTo>
                      <a:pt x="67" y="18"/>
                      <a:pt x="68" y="16"/>
                      <a:pt x="69" y="15"/>
                    </a:cubicBezTo>
                    <a:cubicBezTo>
                      <a:pt x="70" y="14"/>
                      <a:pt x="71" y="13"/>
                      <a:pt x="72" y="13"/>
                    </a:cubicBezTo>
                    <a:cubicBezTo>
                      <a:pt x="73" y="10"/>
                      <a:pt x="68" y="15"/>
                      <a:pt x="69" y="14"/>
                    </a:cubicBezTo>
                    <a:cubicBezTo>
                      <a:pt x="68" y="14"/>
                      <a:pt x="70" y="11"/>
                      <a:pt x="71" y="11"/>
                    </a:cubicBezTo>
                    <a:cubicBezTo>
                      <a:pt x="72" y="10"/>
                      <a:pt x="75" y="12"/>
                      <a:pt x="78" y="10"/>
                    </a:cubicBezTo>
                    <a:cubicBezTo>
                      <a:pt x="78" y="10"/>
                      <a:pt x="78" y="10"/>
                      <a:pt x="77" y="11"/>
                    </a:cubicBezTo>
                    <a:cubicBezTo>
                      <a:pt x="79" y="11"/>
                      <a:pt x="80" y="9"/>
                      <a:pt x="82" y="9"/>
                    </a:cubicBezTo>
                    <a:cubicBezTo>
                      <a:pt x="82" y="8"/>
                      <a:pt x="84" y="9"/>
                      <a:pt x="84" y="7"/>
                    </a:cubicBezTo>
                    <a:cubicBezTo>
                      <a:pt x="84" y="7"/>
                      <a:pt x="80" y="8"/>
                      <a:pt x="80" y="8"/>
                    </a:cubicBezTo>
                    <a:cubicBezTo>
                      <a:pt x="82" y="8"/>
                      <a:pt x="83" y="7"/>
                      <a:pt x="84" y="6"/>
                    </a:cubicBezTo>
                    <a:cubicBezTo>
                      <a:pt x="84" y="6"/>
                      <a:pt x="84" y="6"/>
                      <a:pt x="84" y="6"/>
                    </a:cubicBezTo>
                    <a:cubicBezTo>
                      <a:pt x="85" y="6"/>
                      <a:pt x="86" y="6"/>
                      <a:pt x="87" y="6"/>
                    </a:cubicBezTo>
                    <a:cubicBezTo>
                      <a:pt x="87" y="6"/>
                      <a:pt x="86" y="7"/>
                      <a:pt x="86" y="7"/>
                    </a:cubicBezTo>
                    <a:cubicBezTo>
                      <a:pt x="87" y="7"/>
                      <a:pt x="87" y="7"/>
                      <a:pt x="88" y="7"/>
                    </a:cubicBezTo>
                    <a:cubicBezTo>
                      <a:pt x="88" y="8"/>
                      <a:pt x="86" y="8"/>
                      <a:pt x="85" y="8"/>
                    </a:cubicBezTo>
                    <a:cubicBezTo>
                      <a:pt x="84" y="8"/>
                      <a:pt x="84" y="8"/>
                      <a:pt x="84" y="8"/>
                    </a:cubicBezTo>
                    <a:cubicBezTo>
                      <a:pt x="84" y="9"/>
                      <a:pt x="83" y="9"/>
                      <a:pt x="82" y="9"/>
                    </a:cubicBezTo>
                    <a:cubicBezTo>
                      <a:pt x="83" y="10"/>
                      <a:pt x="84" y="9"/>
                      <a:pt x="84" y="9"/>
                    </a:cubicBezTo>
                    <a:cubicBezTo>
                      <a:pt x="85" y="9"/>
                      <a:pt x="85" y="9"/>
                      <a:pt x="85" y="9"/>
                    </a:cubicBezTo>
                    <a:cubicBezTo>
                      <a:pt x="85" y="9"/>
                      <a:pt x="86" y="9"/>
                      <a:pt x="85" y="9"/>
                    </a:cubicBezTo>
                    <a:cubicBezTo>
                      <a:pt x="87" y="7"/>
                      <a:pt x="89" y="9"/>
                      <a:pt x="91" y="8"/>
                    </a:cubicBezTo>
                    <a:cubicBezTo>
                      <a:pt x="91" y="9"/>
                      <a:pt x="91" y="9"/>
                      <a:pt x="91" y="9"/>
                    </a:cubicBezTo>
                    <a:cubicBezTo>
                      <a:pt x="91" y="9"/>
                      <a:pt x="92" y="8"/>
                      <a:pt x="93" y="9"/>
                    </a:cubicBezTo>
                    <a:cubicBezTo>
                      <a:pt x="91" y="10"/>
                      <a:pt x="91" y="10"/>
                      <a:pt x="91" y="10"/>
                    </a:cubicBezTo>
                    <a:cubicBezTo>
                      <a:pt x="94" y="9"/>
                      <a:pt x="95" y="11"/>
                      <a:pt x="97" y="11"/>
                    </a:cubicBezTo>
                    <a:cubicBezTo>
                      <a:pt x="93" y="10"/>
                      <a:pt x="96" y="10"/>
                      <a:pt x="95" y="9"/>
                    </a:cubicBezTo>
                    <a:cubicBezTo>
                      <a:pt x="100" y="9"/>
                      <a:pt x="97" y="12"/>
                      <a:pt x="102" y="14"/>
                    </a:cubicBezTo>
                    <a:cubicBezTo>
                      <a:pt x="101" y="13"/>
                      <a:pt x="100" y="12"/>
                      <a:pt x="101" y="12"/>
                    </a:cubicBezTo>
                    <a:cubicBezTo>
                      <a:pt x="102" y="13"/>
                      <a:pt x="103" y="14"/>
                      <a:pt x="103" y="14"/>
                    </a:cubicBezTo>
                    <a:cubicBezTo>
                      <a:pt x="106" y="16"/>
                      <a:pt x="103" y="13"/>
                      <a:pt x="105" y="14"/>
                    </a:cubicBezTo>
                    <a:cubicBezTo>
                      <a:pt x="105" y="15"/>
                      <a:pt x="107" y="14"/>
                      <a:pt x="108" y="15"/>
                    </a:cubicBezTo>
                    <a:cubicBezTo>
                      <a:pt x="108" y="16"/>
                      <a:pt x="108" y="16"/>
                      <a:pt x="108" y="16"/>
                    </a:cubicBezTo>
                    <a:cubicBezTo>
                      <a:pt x="111" y="19"/>
                      <a:pt x="110" y="15"/>
                      <a:pt x="112" y="19"/>
                    </a:cubicBezTo>
                    <a:cubicBezTo>
                      <a:pt x="112" y="19"/>
                      <a:pt x="110" y="18"/>
                      <a:pt x="110" y="18"/>
                    </a:cubicBezTo>
                    <a:cubicBezTo>
                      <a:pt x="112" y="20"/>
                      <a:pt x="112" y="20"/>
                      <a:pt x="112" y="20"/>
                    </a:cubicBezTo>
                    <a:cubicBezTo>
                      <a:pt x="111" y="20"/>
                      <a:pt x="111" y="20"/>
                      <a:pt x="111" y="20"/>
                    </a:cubicBezTo>
                    <a:cubicBezTo>
                      <a:pt x="113" y="21"/>
                      <a:pt x="113" y="22"/>
                      <a:pt x="115" y="24"/>
                    </a:cubicBezTo>
                    <a:cubicBezTo>
                      <a:pt x="115" y="23"/>
                      <a:pt x="116" y="23"/>
                      <a:pt x="117" y="24"/>
                    </a:cubicBezTo>
                    <a:cubicBezTo>
                      <a:pt x="118" y="26"/>
                      <a:pt x="116" y="24"/>
                      <a:pt x="118" y="26"/>
                    </a:cubicBezTo>
                    <a:cubicBezTo>
                      <a:pt x="117" y="26"/>
                      <a:pt x="116" y="26"/>
                      <a:pt x="116" y="25"/>
                    </a:cubicBezTo>
                    <a:cubicBezTo>
                      <a:pt x="116" y="25"/>
                      <a:pt x="115" y="25"/>
                      <a:pt x="115" y="25"/>
                    </a:cubicBezTo>
                    <a:cubicBezTo>
                      <a:pt x="115" y="26"/>
                      <a:pt x="117" y="28"/>
                      <a:pt x="118" y="29"/>
                    </a:cubicBezTo>
                    <a:cubicBezTo>
                      <a:pt x="118" y="28"/>
                      <a:pt x="117" y="28"/>
                      <a:pt x="117" y="27"/>
                    </a:cubicBezTo>
                    <a:cubicBezTo>
                      <a:pt x="121" y="30"/>
                      <a:pt x="121" y="30"/>
                      <a:pt x="121" y="30"/>
                    </a:cubicBezTo>
                    <a:cubicBezTo>
                      <a:pt x="121" y="31"/>
                      <a:pt x="120" y="31"/>
                      <a:pt x="120" y="30"/>
                    </a:cubicBezTo>
                    <a:cubicBezTo>
                      <a:pt x="120" y="31"/>
                      <a:pt x="121" y="31"/>
                      <a:pt x="122" y="32"/>
                    </a:cubicBezTo>
                    <a:cubicBezTo>
                      <a:pt x="121" y="32"/>
                      <a:pt x="120" y="33"/>
                      <a:pt x="119" y="32"/>
                    </a:cubicBezTo>
                    <a:cubicBezTo>
                      <a:pt x="122" y="35"/>
                      <a:pt x="122" y="35"/>
                      <a:pt x="122" y="35"/>
                    </a:cubicBezTo>
                    <a:cubicBezTo>
                      <a:pt x="122" y="35"/>
                      <a:pt x="122" y="37"/>
                      <a:pt x="122" y="36"/>
                    </a:cubicBezTo>
                    <a:cubicBezTo>
                      <a:pt x="122" y="37"/>
                      <a:pt x="123" y="38"/>
                      <a:pt x="124" y="40"/>
                    </a:cubicBezTo>
                    <a:cubicBezTo>
                      <a:pt x="124" y="40"/>
                      <a:pt x="125" y="41"/>
                      <a:pt x="125" y="41"/>
                    </a:cubicBezTo>
                    <a:cubicBezTo>
                      <a:pt x="126" y="42"/>
                      <a:pt x="126" y="43"/>
                      <a:pt x="126" y="43"/>
                    </a:cubicBezTo>
                    <a:cubicBezTo>
                      <a:pt x="126" y="43"/>
                      <a:pt x="126" y="43"/>
                      <a:pt x="126" y="43"/>
                    </a:cubicBezTo>
                    <a:cubicBezTo>
                      <a:pt x="126" y="43"/>
                      <a:pt x="126" y="43"/>
                      <a:pt x="126" y="43"/>
                    </a:cubicBezTo>
                    <a:cubicBezTo>
                      <a:pt x="127" y="43"/>
                      <a:pt x="127" y="43"/>
                      <a:pt x="127" y="44"/>
                    </a:cubicBezTo>
                    <a:cubicBezTo>
                      <a:pt x="128" y="47"/>
                      <a:pt x="128" y="50"/>
                      <a:pt x="130" y="52"/>
                    </a:cubicBezTo>
                    <a:cubicBezTo>
                      <a:pt x="130" y="55"/>
                      <a:pt x="130" y="55"/>
                      <a:pt x="130" y="55"/>
                    </a:cubicBezTo>
                    <a:cubicBezTo>
                      <a:pt x="132" y="57"/>
                      <a:pt x="130" y="52"/>
                      <a:pt x="133" y="56"/>
                    </a:cubicBezTo>
                    <a:cubicBezTo>
                      <a:pt x="135" y="58"/>
                      <a:pt x="133" y="57"/>
                      <a:pt x="133" y="59"/>
                    </a:cubicBezTo>
                    <a:cubicBezTo>
                      <a:pt x="134" y="60"/>
                      <a:pt x="137" y="61"/>
                      <a:pt x="138" y="65"/>
                    </a:cubicBezTo>
                    <a:cubicBezTo>
                      <a:pt x="137" y="64"/>
                      <a:pt x="137" y="63"/>
                      <a:pt x="136" y="62"/>
                    </a:cubicBezTo>
                    <a:close/>
                    <a:moveTo>
                      <a:pt x="164" y="82"/>
                    </a:moveTo>
                    <a:cubicBezTo>
                      <a:pt x="164" y="82"/>
                      <a:pt x="162" y="82"/>
                      <a:pt x="162" y="81"/>
                    </a:cubicBezTo>
                    <a:cubicBezTo>
                      <a:pt x="164" y="81"/>
                      <a:pt x="164" y="82"/>
                      <a:pt x="164" y="82"/>
                    </a:cubicBezTo>
                    <a:close/>
                    <a:moveTo>
                      <a:pt x="179" y="123"/>
                    </a:moveTo>
                    <a:cubicBezTo>
                      <a:pt x="179" y="122"/>
                      <a:pt x="179" y="122"/>
                      <a:pt x="180" y="121"/>
                    </a:cubicBezTo>
                    <a:cubicBezTo>
                      <a:pt x="180" y="121"/>
                      <a:pt x="180" y="122"/>
                      <a:pt x="179" y="123"/>
                    </a:cubicBezTo>
                    <a:close/>
                    <a:moveTo>
                      <a:pt x="54" y="152"/>
                    </a:moveTo>
                    <a:cubicBezTo>
                      <a:pt x="54" y="151"/>
                      <a:pt x="54" y="151"/>
                      <a:pt x="54" y="151"/>
                    </a:cubicBezTo>
                    <a:cubicBezTo>
                      <a:pt x="55" y="152"/>
                      <a:pt x="55" y="152"/>
                      <a:pt x="54" y="152"/>
                    </a:cubicBezTo>
                    <a:close/>
                    <a:moveTo>
                      <a:pt x="50" y="151"/>
                    </a:moveTo>
                    <a:cubicBezTo>
                      <a:pt x="50" y="151"/>
                      <a:pt x="50" y="152"/>
                      <a:pt x="50" y="152"/>
                    </a:cubicBezTo>
                    <a:cubicBezTo>
                      <a:pt x="50" y="152"/>
                      <a:pt x="51" y="152"/>
                      <a:pt x="52" y="152"/>
                    </a:cubicBezTo>
                    <a:cubicBezTo>
                      <a:pt x="51" y="151"/>
                      <a:pt x="51" y="151"/>
                      <a:pt x="50" y="151"/>
                    </a:cubicBezTo>
                    <a:close/>
                    <a:moveTo>
                      <a:pt x="75" y="3"/>
                    </a:moveTo>
                    <a:cubicBezTo>
                      <a:pt x="75" y="3"/>
                      <a:pt x="75" y="3"/>
                      <a:pt x="75" y="3"/>
                    </a:cubicBezTo>
                    <a:cubicBezTo>
                      <a:pt x="74" y="4"/>
                      <a:pt x="74" y="3"/>
                      <a:pt x="7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47" name="Freeform 470">
                <a:extLst>
                  <a:ext uri="{FF2B5EF4-FFF2-40B4-BE49-F238E27FC236}">
                    <a16:creationId xmlns:a16="http://schemas.microsoft.com/office/drawing/2014/main" id="{29BE6139-2151-47B2-921D-E41F60C25AA4}"/>
                  </a:ext>
                </a:extLst>
              </p:cNvPr>
              <p:cNvSpPr>
                <a:spLocks/>
              </p:cNvSpPr>
              <p:nvPr userDrawn="1"/>
            </p:nvSpPr>
            <p:spPr bwMode="auto">
              <a:xfrm>
                <a:off x="4455" y="129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48" name="Freeform 471">
                <a:extLst>
                  <a:ext uri="{FF2B5EF4-FFF2-40B4-BE49-F238E27FC236}">
                    <a16:creationId xmlns:a16="http://schemas.microsoft.com/office/drawing/2014/main" id="{4749ED26-C26A-4922-9D5E-65D8FF72264E}"/>
                  </a:ext>
                </a:extLst>
              </p:cNvPr>
              <p:cNvSpPr>
                <a:spLocks/>
              </p:cNvSpPr>
              <p:nvPr userDrawn="1"/>
            </p:nvSpPr>
            <p:spPr bwMode="auto">
              <a:xfrm>
                <a:off x="4192"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49" name="Freeform 472">
                <a:extLst>
                  <a:ext uri="{FF2B5EF4-FFF2-40B4-BE49-F238E27FC236}">
                    <a16:creationId xmlns:a16="http://schemas.microsoft.com/office/drawing/2014/main" id="{3582410D-98A0-436B-96BB-84296C83175E}"/>
                  </a:ext>
                </a:extLst>
              </p:cNvPr>
              <p:cNvSpPr>
                <a:spLocks/>
              </p:cNvSpPr>
              <p:nvPr userDrawn="1"/>
            </p:nvSpPr>
            <p:spPr bwMode="auto">
              <a:xfrm>
                <a:off x="4038" y="1377"/>
                <a:ext cx="4"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50" name="Freeform 473">
                <a:extLst>
                  <a:ext uri="{FF2B5EF4-FFF2-40B4-BE49-F238E27FC236}">
                    <a16:creationId xmlns:a16="http://schemas.microsoft.com/office/drawing/2014/main" id="{176275EA-5800-446D-8551-30A78FF9E73F}"/>
                  </a:ext>
                </a:extLst>
              </p:cNvPr>
              <p:cNvSpPr>
                <a:spLocks/>
              </p:cNvSpPr>
              <p:nvPr userDrawn="1"/>
            </p:nvSpPr>
            <p:spPr bwMode="auto">
              <a:xfrm>
                <a:off x="3734" y="1472"/>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51" name="Freeform 474">
                <a:extLst>
                  <a:ext uri="{FF2B5EF4-FFF2-40B4-BE49-F238E27FC236}">
                    <a16:creationId xmlns:a16="http://schemas.microsoft.com/office/drawing/2014/main" id="{D6D17AE2-51AA-40BF-A222-3BFBD98E541B}"/>
                  </a:ext>
                </a:extLst>
              </p:cNvPr>
              <p:cNvSpPr>
                <a:spLocks/>
              </p:cNvSpPr>
              <p:nvPr userDrawn="1"/>
            </p:nvSpPr>
            <p:spPr bwMode="auto">
              <a:xfrm>
                <a:off x="3649" y="1427"/>
                <a:ext cx="10" cy="5"/>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52" name="Freeform 475">
                <a:extLst>
                  <a:ext uri="{FF2B5EF4-FFF2-40B4-BE49-F238E27FC236}">
                    <a16:creationId xmlns:a16="http://schemas.microsoft.com/office/drawing/2014/main" id="{2D117085-D86E-4F67-8B5A-B3C5C567A3BA}"/>
                  </a:ext>
                </a:extLst>
              </p:cNvPr>
              <p:cNvSpPr>
                <a:spLocks/>
              </p:cNvSpPr>
              <p:nvPr userDrawn="1"/>
            </p:nvSpPr>
            <p:spPr bwMode="auto">
              <a:xfrm>
                <a:off x="3709" y="1452"/>
                <a:ext cx="15" cy="10"/>
              </a:xfrm>
              <a:custGeom>
                <a:avLst/>
                <a:gdLst>
                  <a:gd name="T0" fmla="*/ 3 w 3"/>
                  <a:gd name="T1" fmla="*/ 1 h 2"/>
                  <a:gd name="T2" fmla="*/ 0 w 3"/>
                  <a:gd name="T3" fmla="*/ 0 h 2"/>
                  <a:gd name="T4" fmla="*/ 1 w 3"/>
                  <a:gd name="T5" fmla="*/ 0 h 2"/>
                  <a:gd name="T6" fmla="*/ 3 w 3"/>
                  <a:gd name="T7" fmla="*/ 1 h 2"/>
                </a:gdLst>
                <a:ahLst/>
                <a:cxnLst>
                  <a:cxn ang="0">
                    <a:pos x="T0" y="T1"/>
                  </a:cxn>
                  <a:cxn ang="0">
                    <a:pos x="T2" y="T3"/>
                  </a:cxn>
                  <a:cxn ang="0">
                    <a:pos x="T4" y="T5"/>
                  </a:cxn>
                  <a:cxn ang="0">
                    <a:pos x="T6" y="T7"/>
                  </a:cxn>
                </a:cxnLst>
                <a:rect l="0" t="0" r="r" b="b"/>
                <a:pathLst>
                  <a:path w="3" h="2">
                    <a:moveTo>
                      <a:pt x="3" y="1"/>
                    </a:moveTo>
                    <a:cubicBezTo>
                      <a:pt x="3" y="0"/>
                      <a:pt x="2" y="0"/>
                      <a:pt x="0" y="0"/>
                    </a:cubicBezTo>
                    <a:cubicBezTo>
                      <a:pt x="0" y="0"/>
                      <a:pt x="1" y="0"/>
                      <a:pt x="1" y="0"/>
                    </a:cubicBezTo>
                    <a:cubicBezTo>
                      <a:pt x="0"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53" name="Freeform 476">
                <a:extLst>
                  <a:ext uri="{FF2B5EF4-FFF2-40B4-BE49-F238E27FC236}">
                    <a16:creationId xmlns:a16="http://schemas.microsoft.com/office/drawing/2014/main" id="{9AF2EFBA-F5F8-47D3-AA08-40B51365EE36}"/>
                  </a:ext>
                </a:extLst>
              </p:cNvPr>
              <p:cNvSpPr>
                <a:spLocks/>
              </p:cNvSpPr>
              <p:nvPr userDrawn="1"/>
            </p:nvSpPr>
            <p:spPr bwMode="auto">
              <a:xfrm>
                <a:off x="3704" y="1452"/>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54" name="Freeform 477">
                <a:extLst>
                  <a:ext uri="{FF2B5EF4-FFF2-40B4-BE49-F238E27FC236}">
                    <a16:creationId xmlns:a16="http://schemas.microsoft.com/office/drawing/2014/main" id="{47259B56-E437-4FE2-A4C3-5C724697E5F2}"/>
                  </a:ext>
                </a:extLst>
              </p:cNvPr>
              <p:cNvSpPr>
                <a:spLocks/>
              </p:cNvSpPr>
              <p:nvPr userDrawn="1"/>
            </p:nvSpPr>
            <p:spPr bwMode="auto">
              <a:xfrm>
                <a:off x="3789" y="1467"/>
                <a:ext cx="25" cy="15"/>
              </a:xfrm>
              <a:custGeom>
                <a:avLst/>
                <a:gdLst>
                  <a:gd name="T0" fmla="*/ 1 w 5"/>
                  <a:gd name="T1" fmla="*/ 1 h 3"/>
                  <a:gd name="T2" fmla="*/ 0 w 5"/>
                  <a:gd name="T3" fmla="*/ 2 h 3"/>
                  <a:gd name="T4" fmla="*/ 1 w 5"/>
                  <a:gd name="T5" fmla="*/ 1 h 3"/>
                </a:gdLst>
                <a:ahLst/>
                <a:cxnLst>
                  <a:cxn ang="0">
                    <a:pos x="T0" y="T1"/>
                  </a:cxn>
                  <a:cxn ang="0">
                    <a:pos x="T2" y="T3"/>
                  </a:cxn>
                  <a:cxn ang="0">
                    <a:pos x="T4" y="T5"/>
                  </a:cxn>
                </a:cxnLst>
                <a:rect l="0" t="0" r="r" b="b"/>
                <a:pathLst>
                  <a:path w="5" h="3">
                    <a:moveTo>
                      <a:pt x="1" y="1"/>
                    </a:moveTo>
                    <a:cubicBezTo>
                      <a:pt x="1" y="1"/>
                      <a:pt x="1" y="2"/>
                      <a:pt x="0" y="2"/>
                    </a:cubicBezTo>
                    <a:cubicBezTo>
                      <a:pt x="0" y="3"/>
                      <a:pt x="5"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55" name="Freeform 478">
                <a:extLst>
                  <a:ext uri="{FF2B5EF4-FFF2-40B4-BE49-F238E27FC236}">
                    <a16:creationId xmlns:a16="http://schemas.microsoft.com/office/drawing/2014/main" id="{E784D926-F146-44DC-8941-6E124A1B411C}"/>
                  </a:ext>
                </a:extLst>
              </p:cNvPr>
              <p:cNvSpPr>
                <a:spLocks/>
              </p:cNvSpPr>
              <p:nvPr userDrawn="1"/>
            </p:nvSpPr>
            <p:spPr bwMode="auto">
              <a:xfrm>
                <a:off x="3719"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56" name="Freeform 479">
                <a:extLst>
                  <a:ext uri="{FF2B5EF4-FFF2-40B4-BE49-F238E27FC236}">
                    <a16:creationId xmlns:a16="http://schemas.microsoft.com/office/drawing/2014/main" id="{C7073C98-EF93-4456-BDFA-68C15D12A1DB}"/>
                  </a:ext>
                </a:extLst>
              </p:cNvPr>
              <p:cNvSpPr>
                <a:spLocks/>
              </p:cNvSpPr>
              <p:nvPr userDrawn="1"/>
            </p:nvSpPr>
            <p:spPr bwMode="auto">
              <a:xfrm>
                <a:off x="3759" y="1452"/>
                <a:ext cx="15" cy="0"/>
              </a:xfrm>
              <a:custGeom>
                <a:avLst/>
                <a:gdLst>
                  <a:gd name="T0" fmla="*/ 3 w 3"/>
                  <a:gd name="T1" fmla="*/ 1 w 3"/>
                  <a:gd name="T2" fmla="*/ 0 w 3"/>
                  <a:gd name="T3" fmla="*/ 3 w 3"/>
                </a:gdLst>
                <a:ahLst/>
                <a:cxnLst>
                  <a:cxn ang="0">
                    <a:pos x="T0" y="0"/>
                  </a:cxn>
                  <a:cxn ang="0">
                    <a:pos x="T1" y="0"/>
                  </a:cxn>
                  <a:cxn ang="0">
                    <a:pos x="T2" y="0"/>
                  </a:cxn>
                  <a:cxn ang="0">
                    <a:pos x="T3" y="0"/>
                  </a:cxn>
                </a:cxnLst>
                <a:rect l="0" t="0" r="r" b="b"/>
                <a:pathLst>
                  <a:path w="3">
                    <a:moveTo>
                      <a:pt x="3" y="0"/>
                    </a:moveTo>
                    <a:cubicBezTo>
                      <a:pt x="1" y="0"/>
                      <a:pt x="1" y="0"/>
                      <a:pt x="1" y="0"/>
                    </a:cubicBezTo>
                    <a:cubicBezTo>
                      <a:pt x="1" y="0"/>
                      <a:pt x="0" y="0"/>
                      <a:pt x="0" y="0"/>
                    </a:cubicBezTo>
                    <a:cubicBezTo>
                      <a:pt x="1" y="0"/>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57" name="Freeform 480">
                <a:extLst>
                  <a:ext uri="{FF2B5EF4-FFF2-40B4-BE49-F238E27FC236}">
                    <a16:creationId xmlns:a16="http://schemas.microsoft.com/office/drawing/2014/main" id="{EF444A45-1F51-46DD-AFEB-CA97B5755781}"/>
                  </a:ext>
                </a:extLst>
              </p:cNvPr>
              <p:cNvSpPr>
                <a:spLocks/>
              </p:cNvSpPr>
              <p:nvPr userDrawn="1"/>
            </p:nvSpPr>
            <p:spPr bwMode="auto">
              <a:xfrm>
                <a:off x="3749" y="1452"/>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58" name="Freeform 481">
                <a:extLst>
                  <a:ext uri="{FF2B5EF4-FFF2-40B4-BE49-F238E27FC236}">
                    <a16:creationId xmlns:a16="http://schemas.microsoft.com/office/drawing/2014/main" id="{E2493E49-D4A6-4893-95CA-D125C33AFE61}"/>
                  </a:ext>
                </a:extLst>
              </p:cNvPr>
              <p:cNvSpPr>
                <a:spLocks/>
              </p:cNvSpPr>
              <p:nvPr userDrawn="1"/>
            </p:nvSpPr>
            <p:spPr bwMode="auto">
              <a:xfrm>
                <a:off x="3734"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59" name="Freeform 482">
                <a:extLst>
                  <a:ext uri="{FF2B5EF4-FFF2-40B4-BE49-F238E27FC236}">
                    <a16:creationId xmlns:a16="http://schemas.microsoft.com/office/drawing/2014/main" id="{13A05380-3520-4BA0-BEEE-7C4D54ADBBA9}"/>
                  </a:ext>
                </a:extLst>
              </p:cNvPr>
              <p:cNvSpPr>
                <a:spLocks/>
              </p:cNvSpPr>
              <p:nvPr userDrawn="1"/>
            </p:nvSpPr>
            <p:spPr bwMode="auto">
              <a:xfrm>
                <a:off x="3883" y="1432"/>
                <a:ext cx="15" cy="5"/>
              </a:xfrm>
              <a:custGeom>
                <a:avLst/>
                <a:gdLst>
                  <a:gd name="T0" fmla="*/ 1 w 3"/>
                  <a:gd name="T1" fmla="*/ 1 h 1"/>
                  <a:gd name="T2" fmla="*/ 3 w 3"/>
                  <a:gd name="T3" fmla="*/ 0 h 1"/>
                  <a:gd name="T4" fmla="*/ 2 w 3"/>
                  <a:gd name="T5" fmla="*/ 0 h 1"/>
                  <a:gd name="T6" fmla="*/ 1 w 3"/>
                  <a:gd name="T7" fmla="*/ 1 h 1"/>
                </a:gdLst>
                <a:ahLst/>
                <a:cxnLst>
                  <a:cxn ang="0">
                    <a:pos x="T0" y="T1"/>
                  </a:cxn>
                  <a:cxn ang="0">
                    <a:pos x="T2" y="T3"/>
                  </a:cxn>
                  <a:cxn ang="0">
                    <a:pos x="T4" y="T5"/>
                  </a:cxn>
                  <a:cxn ang="0">
                    <a:pos x="T6" y="T7"/>
                  </a:cxn>
                </a:cxnLst>
                <a:rect l="0" t="0" r="r" b="b"/>
                <a:pathLst>
                  <a:path w="3" h="1">
                    <a:moveTo>
                      <a:pt x="1" y="1"/>
                    </a:moveTo>
                    <a:cubicBezTo>
                      <a:pt x="3" y="0"/>
                      <a:pt x="3" y="0"/>
                      <a:pt x="3" y="0"/>
                    </a:cubicBezTo>
                    <a:cubicBezTo>
                      <a:pt x="3" y="0"/>
                      <a:pt x="2"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60" name="Freeform 483">
                <a:extLst>
                  <a:ext uri="{FF2B5EF4-FFF2-40B4-BE49-F238E27FC236}">
                    <a16:creationId xmlns:a16="http://schemas.microsoft.com/office/drawing/2014/main" id="{48C05015-4F03-471B-85EC-B9B6573A4159}"/>
                  </a:ext>
                </a:extLst>
              </p:cNvPr>
              <p:cNvSpPr>
                <a:spLocks/>
              </p:cNvSpPr>
              <p:nvPr userDrawn="1"/>
            </p:nvSpPr>
            <p:spPr bwMode="auto">
              <a:xfrm>
                <a:off x="3848" y="1432"/>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61" name="Freeform 484">
                <a:extLst>
                  <a:ext uri="{FF2B5EF4-FFF2-40B4-BE49-F238E27FC236}">
                    <a16:creationId xmlns:a16="http://schemas.microsoft.com/office/drawing/2014/main" id="{7731A60C-C7E6-4FCD-AA1B-ABA4458AA46C}"/>
                  </a:ext>
                </a:extLst>
              </p:cNvPr>
              <p:cNvSpPr>
                <a:spLocks/>
              </p:cNvSpPr>
              <p:nvPr userDrawn="1"/>
            </p:nvSpPr>
            <p:spPr bwMode="auto">
              <a:xfrm>
                <a:off x="3873" y="1417"/>
                <a:ext cx="20" cy="10"/>
              </a:xfrm>
              <a:custGeom>
                <a:avLst/>
                <a:gdLst>
                  <a:gd name="T0" fmla="*/ 2 w 4"/>
                  <a:gd name="T1" fmla="*/ 1 h 2"/>
                  <a:gd name="T2" fmla="*/ 2 w 4"/>
                  <a:gd name="T3" fmla="*/ 0 h 2"/>
                  <a:gd name="T4" fmla="*/ 2 w 4"/>
                  <a:gd name="T5" fmla="*/ 1 h 2"/>
                </a:gdLst>
                <a:ahLst/>
                <a:cxnLst>
                  <a:cxn ang="0">
                    <a:pos x="T0" y="T1"/>
                  </a:cxn>
                  <a:cxn ang="0">
                    <a:pos x="T2" y="T3"/>
                  </a:cxn>
                  <a:cxn ang="0">
                    <a:pos x="T4" y="T5"/>
                  </a:cxn>
                </a:cxnLst>
                <a:rect l="0" t="0" r="r" b="b"/>
                <a:pathLst>
                  <a:path w="4" h="2">
                    <a:moveTo>
                      <a:pt x="2" y="1"/>
                    </a:moveTo>
                    <a:cubicBezTo>
                      <a:pt x="2" y="1"/>
                      <a:pt x="4" y="0"/>
                      <a:pt x="2" y="0"/>
                    </a:cubicBezTo>
                    <a:cubicBezTo>
                      <a:pt x="2" y="1"/>
                      <a:pt x="0"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62" name="Freeform 485">
                <a:extLst>
                  <a:ext uri="{FF2B5EF4-FFF2-40B4-BE49-F238E27FC236}">
                    <a16:creationId xmlns:a16="http://schemas.microsoft.com/office/drawing/2014/main" id="{2F431861-E921-43D7-A7BE-FC7E664B39EB}"/>
                  </a:ext>
                </a:extLst>
              </p:cNvPr>
              <p:cNvSpPr>
                <a:spLocks/>
              </p:cNvSpPr>
              <p:nvPr userDrawn="1"/>
            </p:nvSpPr>
            <p:spPr bwMode="auto">
              <a:xfrm>
                <a:off x="4042" y="1397"/>
                <a:ext cx="10" cy="10"/>
              </a:xfrm>
              <a:custGeom>
                <a:avLst/>
                <a:gdLst>
                  <a:gd name="T0" fmla="*/ 10 w 10"/>
                  <a:gd name="T1" fmla="*/ 5 h 10"/>
                  <a:gd name="T2" fmla="*/ 5 w 10"/>
                  <a:gd name="T3" fmla="*/ 0 h 10"/>
                  <a:gd name="T4" fmla="*/ 0 w 10"/>
                  <a:gd name="T5" fmla="*/ 10 h 10"/>
                  <a:gd name="T6" fmla="*/ 10 w 10"/>
                  <a:gd name="T7" fmla="*/ 5 h 10"/>
                </a:gdLst>
                <a:ahLst/>
                <a:cxnLst>
                  <a:cxn ang="0">
                    <a:pos x="T0" y="T1"/>
                  </a:cxn>
                  <a:cxn ang="0">
                    <a:pos x="T2" y="T3"/>
                  </a:cxn>
                  <a:cxn ang="0">
                    <a:pos x="T4" y="T5"/>
                  </a:cxn>
                  <a:cxn ang="0">
                    <a:pos x="T6" y="T7"/>
                  </a:cxn>
                </a:cxnLst>
                <a:rect l="0" t="0" r="r" b="b"/>
                <a:pathLst>
                  <a:path w="10" h="10">
                    <a:moveTo>
                      <a:pt x="10" y="5"/>
                    </a:moveTo>
                    <a:lnTo>
                      <a:pt x="5" y="0"/>
                    </a:lnTo>
                    <a:lnTo>
                      <a:pt x="0" y="10"/>
                    </a:lnTo>
                    <a:lnTo>
                      <a:pt x="1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63" name="Freeform 486">
                <a:extLst>
                  <a:ext uri="{FF2B5EF4-FFF2-40B4-BE49-F238E27FC236}">
                    <a16:creationId xmlns:a16="http://schemas.microsoft.com/office/drawing/2014/main" id="{3184120A-4951-491A-A1DD-27BCFF5A9099}"/>
                  </a:ext>
                </a:extLst>
              </p:cNvPr>
              <p:cNvSpPr>
                <a:spLocks/>
              </p:cNvSpPr>
              <p:nvPr userDrawn="1"/>
            </p:nvSpPr>
            <p:spPr bwMode="auto">
              <a:xfrm>
                <a:off x="4182" y="1417"/>
                <a:ext cx="20" cy="10"/>
              </a:xfrm>
              <a:custGeom>
                <a:avLst/>
                <a:gdLst>
                  <a:gd name="T0" fmla="*/ 3 w 4"/>
                  <a:gd name="T1" fmla="*/ 0 h 2"/>
                  <a:gd name="T2" fmla="*/ 0 w 4"/>
                  <a:gd name="T3" fmla="*/ 1 h 2"/>
                  <a:gd name="T4" fmla="*/ 1 w 4"/>
                  <a:gd name="T5" fmla="*/ 2 h 2"/>
                  <a:gd name="T6" fmla="*/ 1 w 4"/>
                  <a:gd name="T7" fmla="*/ 2 h 2"/>
                  <a:gd name="T8" fmla="*/ 3 w 4"/>
                  <a:gd name="T9" fmla="*/ 0 h 2"/>
                </a:gdLst>
                <a:ahLst/>
                <a:cxnLst>
                  <a:cxn ang="0">
                    <a:pos x="T0" y="T1"/>
                  </a:cxn>
                  <a:cxn ang="0">
                    <a:pos x="T2" y="T3"/>
                  </a:cxn>
                  <a:cxn ang="0">
                    <a:pos x="T4" y="T5"/>
                  </a:cxn>
                  <a:cxn ang="0">
                    <a:pos x="T6" y="T7"/>
                  </a:cxn>
                  <a:cxn ang="0">
                    <a:pos x="T8" y="T9"/>
                  </a:cxn>
                </a:cxnLst>
                <a:rect l="0" t="0" r="r" b="b"/>
                <a:pathLst>
                  <a:path w="4" h="2">
                    <a:moveTo>
                      <a:pt x="3" y="0"/>
                    </a:moveTo>
                    <a:cubicBezTo>
                      <a:pt x="1" y="0"/>
                      <a:pt x="2" y="2"/>
                      <a:pt x="0" y="1"/>
                    </a:cubicBezTo>
                    <a:cubicBezTo>
                      <a:pt x="0" y="1"/>
                      <a:pt x="0" y="1"/>
                      <a:pt x="1" y="2"/>
                    </a:cubicBezTo>
                    <a:cubicBezTo>
                      <a:pt x="1" y="2"/>
                      <a:pt x="2" y="2"/>
                      <a:pt x="1" y="2"/>
                    </a:cubicBezTo>
                    <a:cubicBezTo>
                      <a:pt x="3" y="2"/>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64" name="Freeform 487">
                <a:extLst>
                  <a:ext uri="{FF2B5EF4-FFF2-40B4-BE49-F238E27FC236}">
                    <a16:creationId xmlns:a16="http://schemas.microsoft.com/office/drawing/2014/main" id="{0A94E9C1-4D9E-4766-9B86-DE5BB053D810}"/>
                  </a:ext>
                </a:extLst>
              </p:cNvPr>
              <p:cNvSpPr>
                <a:spLocks/>
              </p:cNvSpPr>
              <p:nvPr userDrawn="1"/>
            </p:nvSpPr>
            <p:spPr bwMode="auto">
              <a:xfrm>
                <a:off x="4187" y="14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65" name="Freeform 488">
                <a:extLst>
                  <a:ext uri="{FF2B5EF4-FFF2-40B4-BE49-F238E27FC236}">
                    <a16:creationId xmlns:a16="http://schemas.microsoft.com/office/drawing/2014/main" id="{0852F087-91F2-4AB0-87D5-FDB6617D1E4B}"/>
                  </a:ext>
                </a:extLst>
              </p:cNvPr>
              <p:cNvSpPr>
                <a:spLocks/>
              </p:cNvSpPr>
              <p:nvPr userDrawn="1"/>
            </p:nvSpPr>
            <p:spPr bwMode="auto">
              <a:xfrm>
                <a:off x="3560" y="1112"/>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66" name="Freeform 489">
                <a:extLst>
                  <a:ext uri="{FF2B5EF4-FFF2-40B4-BE49-F238E27FC236}">
                    <a16:creationId xmlns:a16="http://schemas.microsoft.com/office/drawing/2014/main" id="{F0E27800-0C82-4B57-8614-878D8F78363B}"/>
                  </a:ext>
                </a:extLst>
              </p:cNvPr>
              <p:cNvSpPr>
                <a:spLocks/>
              </p:cNvSpPr>
              <p:nvPr userDrawn="1"/>
            </p:nvSpPr>
            <p:spPr bwMode="auto">
              <a:xfrm>
                <a:off x="3555" y="1127"/>
                <a:ext cx="5" cy="10"/>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2"/>
                      <a:pt x="0" y="2"/>
                      <a:pt x="0" y="2"/>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67" name="Freeform 490">
                <a:extLst>
                  <a:ext uri="{FF2B5EF4-FFF2-40B4-BE49-F238E27FC236}">
                    <a16:creationId xmlns:a16="http://schemas.microsoft.com/office/drawing/2014/main" id="{9DBB4AA5-7365-4BFE-8590-899C9ACE7E9A}"/>
                  </a:ext>
                </a:extLst>
              </p:cNvPr>
              <p:cNvSpPr>
                <a:spLocks/>
              </p:cNvSpPr>
              <p:nvPr userDrawn="1"/>
            </p:nvSpPr>
            <p:spPr bwMode="auto">
              <a:xfrm>
                <a:off x="4391" y="1142"/>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68" name="Freeform 491">
                <a:extLst>
                  <a:ext uri="{FF2B5EF4-FFF2-40B4-BE49-F238E27FC236}">
                    <a16:creationId xmlns:a16="http://schemas.microsoft.com/office/drawing/2014/main" id="{DE025EDA-04F4-4B04-B837-6C630296B631}"/>
                  </a:ext>
                </a:extLst>
              </p:cNvPr>
              <p:cNvSpPr>
                <a:spLocks/>
              </p:cNvSpPr>
              <p:nvPr userDrawn="1"/>
            </p:nvSpPr>
            <p:spPr bwMode="auto">
              <a:xfrm>
                <a:off x="4291" y="1077"/>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69" name="Freeform 492">
                <a:extLst>
                  <a:ext uri="{FF2B5EF4-FFF2-40B4-BE49-F238E27FC236}">
                    <a16:creationId xmlns:a16="http://schemas.microsoft.com/office/drawing/2014/main" id="{8D0C921F-619C-4E6A-9F6B-1E5FCCD6FA8B}"/>
                  </a:ext>
                </a:extLst>
              </p:cNvPr>
              <p:cNvSpPr>
                <a:spLocks/>
              </p:cNvSpPr>
              <p:nvPr userDrawn="1"/>
            </p:nvSpPr>
            <p:spPr bwMode="auto">
              <a:xfrm>
                <a:off x="4217" y="997"/>
                <a:ext cx="5" cy="1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1" y="3"/>
                      <a:pt x="1" y="3"/>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70" name="Freeform 493">
                <a:extLst>
                  <a:ext uri="{FF2B5EF4-FFF2-40B4-BE49-F238E27FC236}">
                    <a16:creationId xmlns:a16="http://schemas.microsoft.com/office/drawing/2014/main" id="{247265B9-AB86-4ACB-9BD7-26491084903D}"/>
                  </a:ext>
                </a:extLst>
              </p:cNvPr>
              <p:cNvSpPr>
                <a:spLocks/>
              </p:cNvSpPr>
              <p:nvPr userDrawn="1"/>
            </p:nvSpPr>
            <p:spPr bwMode="auto">
              <a:xfrm>
                <a:off x="4421" y="71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71" name="Freeform 494">
                <a:extLst>
                  <a:ext uri="{FF2B5EF4-FFF2-40B4-BE49-F238E27FC236}">
                    <a16:creationId xmlns:a16="http://schemas.microsoft.com/office/drawing/2014/main" id="{35B37CC1-D5A4-4B0F-9E9F-D47775C94EAB}"/>
                  </a:ext>
                </a:extLst>
              </p:cNvPr>
              <p:cNvSpPr>
                <a:spLocks/>
              </p:cNvSpPr>
              <p:nvPr userDrawn="1"/>
            </p:nvSpPr>
            <p:spPr bwMode="auto">
              <a:xfrm>
                <a:off x="4426" y="68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72" name="Freeform 495">
                <a:extLst>
                  <a:ext uri="{FF2B5EF4-FFF2-40B4-BE49-F238E27FC236}">
                    <a16:creationId xmlns:a16="http://schemas.microsoft.com/office/drawing/2014/main" id="{2ABF1064-55B5-41E3-90C1-0F06871DA008}"/>
                  </a:ext>
                </a:extLst>
              </p:cNvPr>
              <p:cNvSpPr>
                <a:spLocks/>
              </p:cNvSpPr>
              <p:nvPr userDrawn="1"/>
            </p:nvSpPr>
            <p:spPr bwMode="auto">
              <a:xfrm>
                <a:off x="4426" y="668"/>
                <a:ext cx="15" cy="15"/>
              </a:xfrm>
              <a:custGeom>
                <a:avLst/>
                <a:gdLst>
                  <a:gd name="T0" fmla="*/ 3 w 3"/>
                  <a:gd name="T1" fmla="*/ 1 h 3"/>
                  <a:gd name="T2" fmla="*/ 1 w 3"/>
                  <a:gd name="T3" fmla="*/ 3 h 3"/>
                  <a:gd name="T4" fmla="*/ 0 w 3"/>
                  <a:gd name="T5" fmla="*/ 2 h 3"/>
                  <a:gd name="T6" fmla="*/ 1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0"/>
                      <a:pt x="2" y="2"/>
                      <a:pt x="1" y="3"/>
                    </a:cubicBezTo>
                    <a:cubicBezTo>
                      <a:pt x="0" y="2"/>
                      <a:pt x="0" y="2"/>
                      <a:pt x="0" y="2"/>
                    </a:cubicBezTo>
                    <a:cubicBezTo>
                      <a:pt x="1" y="3"/>
                      <a:pt x="1" y="3"/>
                      <a:pt x="1"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73" name="Freeform 496">
                <a:extLst>
                  <a:ext uri="{FF2B5EF4-FFF2-40B4-BE49-F238E27FC236}">
                    <a16:creationId xmlns:a16="http://schemas.microsoft.com/office/drawing/2014/main" id="{9921946E-984C-4623-9CFE-4F77792C1290}"/>
                  </a:ext>
                </a:extLst>
              </p:cNvPr>
              <p:cNvSpPr>
                <a:spLocks/>
              </p:cNvSpPr>
              <p:nvPr userDrawn="1"/>
            </p:nvSpPr>
            <p:spPr bwMode="auto">
              <a:xfrm>
                <a:off x="4455" y="668"/>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74" name="Freeform 497">
                <a:extLst>
                  <a:ext uri="{FF2B5EF4-FFF2-40B4-BE49-F238E27FC236}">
                    <a16:creationId xmlns:a16="http://schemas.microsoft.com/office/drawing/2014/main" id="{55ACD4DB-8FF1-453A-97E7-7542428CBA43}"/>
                  </a:ext>
                </a:extLst>
              </p:cNvPr>
              <p:cNvSpPr>
                <a:spLocks/>
              </p:cNvSpPr>
              <p:nvPr userDrawn="1"/>
            </p:nvSpPr>
            <p:spPr bwMode="auto">
              <a:xfrm>
                <a:off x="4455" y="673"/>
                <a:ext cx="5" cy="0"/>
              </a:xfrm>
              <a:custGeom>
                <a:avLst/>
                <a:gdLst>
                  <a:gd name="T0" fmla="*/ 0 w 1"/>
                  <a:gd name="T1" fmla="*/ 0 w 1"/>
                </a:gdLst>
                <a:ahLst/>
                <a:cxnLst>
                  <a:cxn ang="0">
                    <a:pos x="T0" y="0"/>
                  </a:cxn>
                  <a:cxn ang="0">
                    <a:pos x="T1" y="0"/>
                  </a:cxn>
                </a:cxnLst>
                <a:rect l="0" t="0" r="r" b="b"/>
                <a:pathLst>
                  <a:path w="1">
                    <a:moveTo>
                      <a:pt x="0" y="0"/>
                    </a:move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75" name="Freeform 498">
                <a:extLst>
                  <a:ext uri="{FF2B5EF4-FFF2-40B4-BE49-F238E27FC236}">
                    <a16:creationId xmlns:a16="http://schemas.microsoft.com/office/drawing/2014/main" id="{0BB9E3D2-A5B2-4901-93CA-4E7385EE57DF}"/>
                  </a:ext>
                </a:extLst>
              </p:cNvPr>
              <p:cNvSpPr>
                <a:spLocks/>
              </p:cNvSpPr>
              <p:nvPr userDrawn="1"/>
            </p:nvSpPr>
            <p:spPr bwMode="auto">
              <a:xfrm>
                <a:off x="4460" y="6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76" name="Freeform 499">
                <a:extLst>
                  <a:ext uri="{FF2B5EF4-FFF2-40B4-BE49-F238E27FC236}">
                    <a16:creationId xmlns:a16="http://schemas.microsoft.com/office/drawing/2014/main" id="{EB42FE4F-9E77-4FE0-BA65-B1506A90EF48}"/>
                  </a:ext>
                </a:extLst>
              </p:cNvPr>
              <p:cNvSpPr>
                <a:spLocks/>
              </p:cNvSpPr>
              <p:nvPr userDrawn="1"/>
            </p:nvSpPr>
            <p:spPr bwMode="auto">
              <a:xfrm>
                <a:off x="4460"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77" name="Freeform 500">
                <a:extLst>
                  <a:ext uri="{FF2B5EF4-FFF2-40B4-BE49-F238E27FC236}">
                    <a16:creationId xmlns:a16="http://schemas.microsoft.com/office/drawing/2014/main" id="{14CE1397-798C-46E3-B1B6-949472B1C521}"/>
                  </a:ext>
                </a:extLst>
              </p:cNvPr>
              <p:cNvSpPr>
                <a:spLocks/>
              </p:cNvSpPr>
              <p:nvPr userDrawn="1"/>
            </p:nvSpPr>
            <p:spPr bwMode="auto">
              <a:xfrm>
                <a:off x="4455" y="65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78" name="Freeform 501">
                <a:extLst>
                  <a:ext uri="{FF2B5EF4-FFF2-40B4-BE49-F238E27FC236}">
                    <a16:creationId xmlns:a16="http://schemas.microsoft.com/office/drawing/2014/main" id="{65A2D009-12F6-4490-8DF3-D5BF9C151A33}"/>
                  </a:ext>
                </a:extLst>
              </p:cNvPr>
              <p:cNvSpPr>
                <a:spLocks/>
              </p:cNvSpPr>
              <p:nvPr userDrawn="1"/>
            </p:nvSpPr>
            <p:spPr bwMode="auto">
              <a:xfrm>
                <a:off x="4451" y="663"/>
                <a:ext cx="4"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79" name="Freeform 502">
                <a:extLst>
                  <a:ext uri="{FF2B5EF4-FFF2-40B4-BE49-F238E27FC236}">
                    <a16:creationId xmlns:a16="http://schemas.microsoft.com/office/drawing/2014/main" id="{EDDF00A5-A0A5-4DA1-A21A-85447EEE6CF3}"/>
                  </a:ext>
                </a:extLst>
              </p:cNvPr>
              <p:cNvSpPr>
                <a:spLocks/>
              </p:cNvSpPr>
              <p:nvPr userDrawn="1"/>
            </p:nvSpPr>
            <p:spPr bwMode="auto">
              <a:xfrm>
                <a:off x="4431" y="668"/>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80" name="Freeform 503">
                <a:extLst>
                  <a:ext uri="{FF2B5EF4-FFF2-40B4-BE49-F238E27FC236}">
                    <a16:creationId xmlns:a16="http://schemas.microsoft.com/office/drawing/2014/main" id="{3BEDF0F7-B457-44B5-84DA-F157AD6A0D4C}"/>
                  </a:ext>
                </a:extLst>
              </p:cNvPr>
              <p:cNvSpPr>
                <a:spLocks/>
              </p:cNvSpPr>
              <p:nvPr userDrawn="1"/>
            </p:nvSpPr>
            <p:spPr bwMode="auto">
              <a:xfrm>
                <a:off x="4470" y="65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81" name="Freeform 504">
                <a:extLst>
                  <a:ext uri="{FF2B5EF4-FFF2-40B4-BE49-F238E27FC236}">
                    <a16:creationId xmlns:a16="http://schemas.microsoft.com/office/drawing/2014/main" id="{0C00796C-008D-4C23-8659-95FF10F8A48F}"/>
                  </a:ext>
                </a:extLst>
              </p:cNvPr>
              <p:cNvSpPr>
                <a:spLocks/>
              </p:cNvSpPr>
              <p:nvPr userDrawn="1"/>
            </p:nvSpPr>
            <p:spPr bwMode="auto">
              <a:xfrm>
                <a:off x="4470" y="64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82" name="Oval 505">
                <a:extLst>
                  <a:ext uri="{FF2B5EF4-FFF2-40B4-BE49-F238E27FC236}">
                    <a16:creationId xmlns:a16="http://schemas.microsoft.com/office/drawing/2014/main" id="{0C2B0D20-0B78-47B7-9CB6-D0FDFFF9740A}"/>
                  </a:ext>
                </a:extLst>
              </p:cNvPr>
              <p:cNvSpPr>
                <a:spLocks noChangeArrowheads="1"/>
              </p:cNvSpPr>
              <p:nvPr userDrawn="1"/>
            </p:nvSpPr>
            <p:spPr bwMode="auto">
              <a:xfrm>
                <a:off x="4455" y="653"/>
                <a:ext cx="1" cy="1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83" name="Freeform 506">
                <a:extLst>
                  <a:ext uri="{FF2B5EF4-FFF2-40B4-BE49-F238E27FC236}">
                    <a16:creationId xmlns:a16="http://schemas.microsoft.com/office/drawing/2014/main" id="{7F58F739-C7B6-4BFA-BC61-9FF461D74284}"/>
                  </a:ext>
                </a:extLst>
              </p:cNvPr>
              <p:cNvSpPr>
                <a:spLocks/>
              </p:cNvSpPr>
              <p:nvPr userDrawn="1"/>
            </p:nvSpPr>
            <p:spPr bwMode="auto">
              <a:xfrm>
                <a:off x="4485" y="643"/>
                <a:ext cx="0" cy="10"/>
              </a:xfrm>
              <a:custGeom>
                <a:avLst/>
                <a:gdLst>
                  <a:gd name="T0" fmla="*/ 5 h 10"/>
                  <a:gd name="T1" fmla="*/ 10 h 10"/>
                  <a:gd name="T2" fmla="*/ 0 h 10"/>
                  <a:gd name="T3" fmla="*/ 5 h 10"/>
                </a:gdLst>
                <a:ahLst/>
                <a:cxnLst>
                  <a:cxn ang="0">
                    <a:pos x="0" y="T0"/>
                  </a:cxn>
                  <a:cxn ang="0">
                    <a:pos x="0" y="T1"/>
                  </a:cxn>
                  <a:cxn ang="0">
                    <a:pos x="0" y="T2"/>
                  </a:cxn>
                  <a:cxn ang="0">
                    <a:pos x="0" y="T3"/>
                  </a:cxn>
                </a:cxnLst>
                <a:rect l="0" t="0" r="r" b="b"/>
                <a:pathLst>
                  <a:path h="10">
                    <a:moveTo>
                      <a:pt x="0" y="5"/>
                    </a:moveTo>
                    <a:lnTo>
                      <a:pt x="0"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84" name="Freeform 507">
                <a:extLst>
                  <a:ext uri="{FF2B5EF4-FFF2-40B4-BE49-F238E27FC236}">
                    <a16:creationId xmlns:a16="http://schemas.microsoft.com/office/drawing/2014/main" id="{3FAA2FB6-25A8-44BB-A2A8-A1D51E568230}"/>
                  </a:ext>
                </a:extLst>
              </p:cNvPr>
              <p:cNvSpPr>
                <a:spLocks/>
              </p:cNvSpPr>
              <p:nvPr userDrawn="1"/>
            </p:nvSpPr>
            <p:spPr bwMode="auto">
              <a:xfrm>
                <a:off x="4490" y="638"/>
                <a:ext cx="10" cy="10"/>
              </a:xfrm>
              <a:custGeom>
                <a:avLst/>
                <a:gdLst>
                  <a:gd name="T0" fmla="*/ 0 w 2"/>
                  <a:gd name="T1" fmla="*/ 1 h 2"/>
                  <a:gd name="T2" fmla="*/ 1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1" y="2"/>
                    </a:cubicBezTo>
                    <a:cubicBezTo>
                      <a:pt x="2" y="2"/>
                      <a:pt x="2" y="1"/>
                      <a:pt x="2"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85" name="Freeform 508">
                <a:extLst>
                  <a:ext uri="{FF2B5EF4-FFF2-40B4-BE49-F238E27FC236}">
                    <a16:creationId xmlns:a16="http://schemas.microsoft.com/office/drawing/2014/main" id="{674C0B71-2D29-479A-AD36-593C2ED82062}"/>
                  </a:ext>
                </a:extLst>
              </p:cNvPr>
              <p:cNvSpPr>
                <a:spLocks/>
              </p:cNvSpPr>
              <p:nvPr userDrawn="1"/>
            </p:nvSpPr>
            <p:spPr bwMode="auto">
              <a:xfrm>
                <a:off x="4500"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86" name="Freeform 509">
                <a:extLst>
                  <a:ext uri="{FF2B5EF4-FFF2-40B4-BE49-F238E27FC236}">
                    <a16:creationId xmlns:a16="http://schemas.microsoft.com/office/drawing/2014/main" id="{6613DCBF-16BC-420C-984C-66EC181280B2}"/>
                  </a:ext>
                </a:extLst>
              </p:cNvPr>
              <p:cNvSpPr>
                <a:spLocks/>
              </p:cNvSpPr>
              <p:nvPr userDrawn="1"/>
            </p:nvSpPr>
            <p:spPr bwMode="auto">
              <a:xfrm>
                <a:off x="4475" y="64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87" name="Freeform 510">
                <a:extLst>
                  <a:ext uri="{FF2B5EF4-FFF2-40B4-BE49-F238E27FC236}">
                    <a16:creationId xmlns:a16="http://schemas.microsoft.com/office/drawing/2014/main" id="{551CB703-E4F7-4D71-A153-EB56CD6C3143}"/>
                  </a:ext>
                </a:extLst>
              </p:cNvPr>
              <p:cNvSpPr>
                <a:spLocks/>
              </p:cNvSpPr>
              <p:nvPr userDrawn="1"/>
            </p:nvSpPr>
            <p:spPr bwMode="auto">
              <a:xfrm>
                <a:off x="4480" y="6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88" name="Freeform 511">
                <a:extLst>
                  <a:ext uri="{FF2B5EF4-FFF2-40B4-BE49-F238E27FC236}">
                    <a16:creationId xmlns:a16="http://schemas.microsoft.com/office/drawing/2014/main" id="{1A3FE160-7446-4305-9663-990C3E3EE746}"/>
                  </a:ext>
                </a:extLst>
              </p:cNvPr>
              <p:cNvSpPr>
                <a:spLocks/>
              </p:cNvSpPr>
              <p:nvPr userDrawn="1"/>
            </p:nvSpPr>
            <p:spPr bwMode="auto">
              <a:xfrm>
                <a:off x="4475" y="6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89" name="Freeform 512">
                <a:extLst>
                  <a:ext uri="{FF2B5EF4-FFF2-40B4-BE49-F238E27FC236}">
                    <a16:creationId xmlns:a16="http://schemas.microsoft.com/office/drawing/2014/main" id="{7747779B-1804-4A63-935C-3CA9105CAC5F}"/>
                  </a:ext>
                </a:extLst>
              </p:cNvPr>
              <p:cNvSpPr>
                <a:spLocks/>
              </p:cNvSpPr>
              <p:nvPr userDrawn="1"/>
            </p:nvSpPr>
            <p:spPr bwMode="auto">
              <a:xfrm>
                <a:off x="4460" y="64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90" name="Freeform 513">
                <a:extLst>
                  <a:ext uri="{FF2B5EF4-FFF2-40B4-BE49-F238E27FC236}">
                    <a16:creationId xmlns:a16="http://schemas.microsoft.com/office/drawing/2014/main" id="{827EFBDC-4A80-4840-9463-A1E3FD17942B}"/>
                  </a:ext>
                </a:extLst>
              </p:cNvPr>
              <p:cNvSpPr>
                <a:spLocks/>
              </p:cNvSpPr>
              <p:nvPr userDrawn="1"/>
            </p:nvSpPr>
            <p:spPr bwMode="auto">
              <a:xfrm>
                <a:off x="4470" y="64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91" name="Rectangle 514">
                <a:extLst>
                  <a:ext uri="{FF2B5EF4-FFF2-40B4-BE49-F238E27FC236}">
                    <a16:creationId xmlns:a16="http://schemas.microsoft.com/office/drawing/2014/main" id="{17D09203-CCC7-4E54-845A-46D261400E47}"/>
                  </a:ext>
                </a:extLst>
              </p:cNvPr>
              <p:cNvSpPr>
                <a:spLocks noChangeArrowheads="1"/>
              </p:cNvSpPr>
              <p:nvPr userDrawn="1"/>
            </p:nvSpPr>
            <p:spPr bwMode="auto">
              <a:xfrm>
                <a:off x="4475" y="63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92" name="Freeform 515">
                <a:extLst>
                  <a:ext uri="{FF2B5EF4-FFF2-40B4-BE49-F238E27FC236}">
                    <a16:creationId xmlns:a16="http://schemas.microsoft.com/office/drawing/2014/main" id="{C1804830-96D9-4D49-8B48-D65F5A25DD1C}"/>
                  </a:ext>
                </a:extLst>
              </p:cNvPr>
              <p:cNvSpPr>
                <a:spLocks/>
              </p:cNvSpPr>
              <p:nvPr userDrawn="1"/>
            </p:nvSpPr>
            <p:spPr bwMode="auto">
              <a:xfrm>
                <a:off x="4490" y="63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93" name="Freeform 516">
                <a:extLst>
                  <a:ext uri="{FF2B5EF4-FFF2-40B4-BE49-F238E27FC236}">
                    <a16:creationId xmlns:a16="http://schemas.microsoft.com/office/drawing/2014/main" id="{C76A7F76-5EB7-4029-A8B5-08280ACFBE44}"/>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94" name="Rectangle 517">
                <a:extLst>
                  <a:ext uri="{FF2B5EF4-FFF2-40B4-BE49-F238E27FC236}">
                    <a16:creationId xmlns:a16="http://schemas.microsoft.com/office/drawing/2014/main" id="{60075BB1-2300-477E-9304-0E871800745E}"/>
                  </a:ext>
                </a:extLst>
              </p:cNvPr>
              <p:cNvSpPr>
                <a:spLocks noChangeArrowheads="1"/>
              </p:cNvSpPr>
              <p:nvPr userDrawn="1"/>
            </p:nvSpPr>
            <p:spPr bwMode="auto">
              <a:xfrm>
                <a:off x="451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95" name="Freeform 518">
                <a:extLst>
                  <a:ext uri="{FF2B5EF4-FFF2-40B4-BE49-F238E27FC236}">
                    <a16:creationId xmlns:a16="http://schemas.microsoft.com/office/drawing/2014/main" id="{D59ADBA4-06F2-4535-9524-C3DD4741C6DB}"/>
                  </a:ext>
                </a:extLst>
              </p:cNvPr>
              <p:cNvSpPr>
                <a:spLocks/>
              </p:cNvSpPr>
              <p:nvPr userDrawn="1"/>
            </p:nvSpPr>
            <p:spPr bwMode="auto">
              <a:xfrm>
                <a:off x="4485" y="633"/>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96" name="Freeform 519">
                <a:extLst>
                  <a:ext uri="{FF2B5EF4-FFF2-40B4-BE49-F238E27FC236}">
                    <a16:creationId xmlns:a16="http://schemas.microsoft.com/office/drawing/2014/main" id="{009EB890-D1E6-4A97-9449-4E7EFB40F6A3}"/>
                  </a:ext>
                </a:extLst>
              </p:cNvPr>
              <p:cNvSpPr>
                <a:spLocks/>
              </p:cNvSpPr>
              <p:nvPr userDrawn="1"/>
            </p:nvSpPr>
            <p:spPr bwMode="auto">
              <a:xfrm>
                <a:off x="4500"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97" name="Freeform 520">
                <a:extLst>
                  <a:ext uri="{FF2B5EF4-FFF2-40B4-BE49-F238E27FC236}">
                    <a16:creationId xmlns:a16="http://schemas.microsoft.com/office/drawing/2014/main" id="{147CF7C4-69DC-4D9F-8977-402E901EF8C2}"/>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98" name="Freeform 521">
                <a:extLst>
                  <a:ext uri="{FF2B5EF4-FFF2-40B4-BE49-F238E27FC236}">
                    <a16:creationId xmlns:a16="http://schemas.microsoft.com/office/drawing/2014/main" id="{90070AF5-A080-428A-9E91-641F17A88BED}"/>
                  </a:ext>
                </a:extLst>
              </p:cNvPr>
              <p:cNvSpPr>
                <a:spLocks/>
              </p:cNvSpPr>
              <p:nvPr userDrawn="1"/>
            </p:nvSpPr>
            <p:spPr bwMode="auto">
              <a:xfrm>
                <a:off x="4485" y="6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99" name="Freeform 522">
                <a:extLst>
                  <a:ext uri="{FF2B5EF4-FFF2-40B4-BE49-F238E27FC236}">
                    <a16:creationId xmlns:a16="http://schemas.microsoft.com/office/drawing/2014/main" id="{0D44D0CD-E22E-4F12-9BB2-3E24EB42AC1F}"/>
                  </a:ext>
                </a:extLst>
              </p:cNvPr>
              <p:cNvSpPr>
                <a:spLocks/>
              </p:cNvSpPr>
              <p:nvPr userDrawn="1"/>
            </p:nvSpPr>
            <p:spPr bwMode="auto">
              <a:xfrm>
                <a:off x="4495" y="593"/>
                <a:ext cx="20" cy="30"/>
              </a:xfrm>
              <a:custGeom>
                <a:avLst/>
                <a:gdLst>
                  <a:gd name="T0" fmla="*/ 2 w 4"/>
                  <a:gd name="T1" fmla="*/ 0 h 6"/>
                  <a:gd name="T2" fmla="*/ 1 w 4"/>
                  <a:gd name="T3" fmla="*/ 2 h 6"/>
                  <a:gd name="T4" fmla="*/ 3 w 4"/>
                  <a:gd name="T5" fmla="*/ 6 h 6"/>
                  <a:gd name="T6" fmla="*/ 3 w 4"/>
                  <a:gd name="T7" fmla="*/ 5 h 6"/>
                  <a:gd name="T8" fmla="*/ 2 w 4"/>
                  <a:gd name="T9" fmla="*/ 3 h 6"/>
                  <a:gd name="T10" fmla="*/ 3 w 4"/>
                  <a:gd name="T11" fmla="*/ 3 h 6"/>
                  <a:gd name="T12" fmla="*/ 3 w 4"/>
                  <a:gd name="T13" fmla="*/ 0 h 6"/>
                  <a:gd name="T14" fmla="*/ 2 w 4"/>
                  <a:gd name="T15" fmla="*/ 1 h 6"/>
                  <a:gd name="T16" fmla="*/ 2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0"/>
                    </a:moveTo>
                    <a:cubicBezTo>
                      <a:pt x="2" y="1"/>
                      <a:pt x="2" y="2"/>
                      <a:pt x="1" y="2"/>
                    </a:cubicBezTo>
                    <a:cubicBezTo>
                      <a:pt x="0" y="3"/>
                      <a:pt x="2" y="5"/>
                      <a:pt x="3" y="6"/>
                    </a:cubicBezTo>
                    <a:cubicBezTo>
                      <a:pt x="3" y="6"/>
                      <a:pt x="3" y="5"/>
                      <a:pt x="3" y="5"/>
                    </a:cubicBezTo>
                    <a:cubicBezTo>
                      <a:pt x="3" y="4"/>
                      <a:pt x="1" y="4"/>
                      <a:pt x="2" y="3"/>
                    </a:cubicBezTo>
                    <a:cubicBezTo>
                      <a:pt x="2" y="3"/>
                      <a:pt x="2" y="3"/>
                      <a:pt x="3" y="3"/>
                    </a:cubicBezTo>
                    <a:cubicBezTo>
                      <a:pt x="2" y="3"/>
                      <a:pt x="4" y="2"/>
                      <a:pt x="3" y="0"/>
                    </a:cubicBezTo>
                    <a:cubicBezTo>
                      <a:pt x="2" y="1"/>
                      <a:pt x="2" y="1"/>
                      <a:pt x="2"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00" name="Freeform 523">
                <a:extLst>
                  <a:ext uri="{FF2B5EF4-FFF2-40B4-BE49-F238E27FC236}">
                    <a16:creationId xmlns:a16="http://schemas.microsoft.com/office/drawing/2014/main" id="{766C9874-BA15-4D3B-9D68-C69E12E77841}"/>
                  </a:ext>
                </a:extLst>
              </p:cNvPr>
              <p:cNvSpPr>
                <a:spLocks/>
              </p:cNvSpPr>
              <p:nvPr userDrawn="1"/>
            </p:nvSpPr>
            <p:spPr bwMode="auto">
              <a:xfrm>
                <a:off x="4505" y="623"/>
                <a:ext cx="5" cy="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1" y="1"/>
                    </a:cubicBezTo>
                    <a:cubicBezTo>
                      <a:pt x="1"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01" name="Freeform 524">
                <a:extLst>
                  <a:ext uri="{FF2B5EF4-FFF2-40B4-BE49-F238E27FC236}">
                    <a16:creationId xmlns:a16="http://schemas.microsoft.com/office/drawing/2014/main" id="{B41E0CCD-EDD5-454E-84C7-AFED6939F2C4}"/>
                  </a:ext>
                </a:extLst>
              </p:cNvPr>
              <p:cNvSpPr>
                <a:spLocks/>
              </p:cNvSpPr>
              <p:nvPr userDrawn="1"/>
            </p:nvSpPr>
            <p:spPr bwMode="auto">
              <a:xfrm>
                <a:off x="4490" y="618"/>
                <a:ext cx="15" cy="15"/>
              </a:xfrm>
              <a:custGeom>
                <a:avLst/>
                <a:gdLst>
                  <a:gd name="T0" fmla="*/ 1 w 3"/>
                  <a:gd name="T1" fmla="*/ 2 h 3"/>
                  <a:gd name="T2" fmla="*/ 1 w 3"/>
                  <a:gd name="T3" fmla="*/ 0 h 3"/>
                  <a:gd name="T4" fmla="*/ 0 w 3"/>
                  <a:gd name="T5" fmla="*/ 2 h 3"/>
                  <a:gd name="T6" fmla="*/ 1 w 3"/>
                  <a:gd name="T7" fmla="*/ 2 h 3"/>
                  <a:gd name="T8" fmla="*/ 1 w 3"/>
                  <a:gd name="T9" fmla="*/ 3 h 3"/>
                  <a:gd name="T10" fmla="*/ 2 w 3"/>
                  <a:gd name="T11" fmla="*/ 3 h 3"/>
                  <a:gd name="T12" fmla="*/ 2 w 3"/>
                  <a:gd name="T13" fmla="*/ 3 h 3"/>
                  <a:gd name="T14" fmla="*/ 2 w 3"/>
                  <a:gd name="T15" fmla="*/ 3 h 3"/>
                  <a:gd name="T16" fmla="*/ 2 w 3"/>
                  <a:gd name="T17" fmla="*/ 3 h 3"/>
                  <a:gd name="T18" fmla="*/ 2 w 3"/>
                  <a:gd name="T19" fmla="*/ 3 h 3"/>
                  <a:gd name="T20" fmla="*/ 2 w 3"/>
                  <a:gd name="T21" fmla="*/ 2 h 3"/>
                  <a:gd name="T22" fmla="*/ 1 w 3"/>
                  <a:gd name="T23" fmla="*/ 2 h 3"/>
                  <a:gd name="T24" fmla="*/ 2 w 3"/>
                  <a:gd name="T25" fmla="*/ 2 h 3"/>
                  <a:gd name="T26" fmla="*/ 2 w 3"/>
                  <a:gd name="T27" fmla="*/ 3 h 3"/>
                  <a:gd name="T28" fmla="*/ 2 w 3"/>
                  <a:gd name="T29" fmla="*/ 3 h 3"/>
                  <a:gd name="T30" fmla="*/ 3 w 3"/>
                  <a:gd name="T31" fmla="*/ 2 h 3"/>
                  <a:gd name="T32" fmla="*/ 1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1" y="2"/>
                    </a:moveTo>
                    <a:cubicBezTo>
                      <a:pt x="1" y="1"/>
                      <a:pt x="2" y="1"/>
                      <a:pt x="1" y="0"/>
                    </a:cubicBezTo>
                    <a:cubicBezTo>
                      <a:pt x="0" y="1"/>
                      <a:pt x="1" y="1"/>
                      <a:pt x="0" y="2"/>
                    </a:cubicBezTo>
                    <a:cubicBezTo>
                      <a:pt x="1" y="1"/>
                      <a:pt x="0" y="2"/>
                      <a:pt x="1" y="2"/>
                    </a:cubicBezTo>
                    <a:cubicBezTo>
                      <a:pt x="1" y="2"/>
                      <a:pt x="1" y="3"/>
                      <a:pt x="1" y="3"/>
                    </a:cubicBezTo>
                    <a:cubicBezTo>
                      <a:pt x="1" y="3"/>
                      <a:pt x="1" y="3"/>
                      <a:pt x="2" y="3"/>
                    </a:cubicBezTo>
                    <a:cubicBezTo>
                      <a:pt x="2" y="3"/>
                      <a:pt x="2" y="3"/>
                      <a:pt x="2" y="3"/>
                    </a:cubicBezTo>
                    <a:cubicBezTo>
                      <a:pt x="2" y="3"/>
                      <a:pt x="2" y="3"/>
                      <a:pt x="2" y="3"/>
                    </a:cubicBezTo>
                    <a:cubicBezTo>
                      <a:pt x="2" y="3"/>
                      <a:pt x="2" y="3"/>
                      <a:pt x="2" y="3"/>
                    </a:cubicBezTo>
                    <a:cubicBezTo>
                      <a:pt x="2" y="3"/>
                      <a:pt x="1" y="2"/>
                      <a:pt x="2" y="3"/>
                    </a:cubicBezTo>
                    <a:cubicBezTo>
                      <a:pt x="2" y="2"/>
                      <a:pt x="2" y="2"/>
                      <a:pt x="2" y="2"/>
                    </a:cubicBezTo>
                    <a:cubicBezTo>
                      <a:pt x="2" y="2"/>
                      <a:pt x="1" y="2"/>
                      <a:pt x="1" y="2"/>
                    </a:cubicBezTo>
                    <a:cubicBezTo>
                      <a:pt x="2" y="2"/>
                      <a:pt x="2" y="2"/>
                      <a:pt x="2" y="2"/>
                    </a:cubicBezTo>
                    <a:cubicBezTo>
                      <a:pt x="2" y="3"/>
                      <a:pt x="2" y="3"/>
                      <a:pt x="2" y="3"/>
                    </a:cubicBezTo>
                    <a:cubicBezTo>
                      <a:pt x="2" y="3"/>
                      <a:pt x="2" y="3"/>
                      <a:pt x="2" y="3"/>
                    </a:cubicBezTo>
                    <a:cubicBezTo>
                      <a:pt x="3" y="2"/>
                      <a:pt x="3" y="2"/>
                      <a:pt x="3" y="2"/>
                    </a:cubicBezTo>
                    <a:cubicBezTo>
                      <a:pt x="2" y="2"/>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02" name="Freeform 525">
                <a:extLst>
                  <a:ext uri="{FF2B5EF4-FFF2-40B4-BE49-F238E27FC236}">
                    <a16:creationId xmlns:a16="http://schemas.microsoft.com/office/drawing/2014/main" id="{391091F7-9C9F-40DF-BC7B-AAB020F55892}"/>
                  </a:ext>
                </a:extLst>
              </p:cNvPr>
              <p:cNvSpPr>
                <a:spLocks/>
              </p:cNvSpPr>
              <p:nvPr userDrawn="1"/>
            </p:nvSpPr>
            <p:spPr bwMode="auto">
              <a:xfrm>
                <a:off x="4455"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03" name="Freeform 526">
                <a:extLst>
                  <a:ext uri="{FF2B5EF4-FFF2-40B4-BE49-F238E27FC236}">
                    <a16:creationId xmlns:a16="http://schemas.microsoft.com/office/drawing/2014/main" id="{C376816F-1112-43ED-80F4-667A243BA61D}"/>
                  </a:ext>
                </a:extLst>
              </p:cNvPr>
              <p:cNvSpPr>
                <a:spLocks/>
              </p:cNvSpPr>
              <p:nvPr userDrawn="1"/>
            </p:nvSpPr>
            <p:spPr bwMode="auto">
              <a:xfrm>
                <a:off x="4455" y="633"/>
                <a:ext cx="15" cy="5"/>
              </a:xfrm>
              <a:custGeom>
                <a:avLst/>
                <a:gdLst>
                  <a:gd name="T0" fmla="*/ 1 w 3"/>
                  <a:gd name="T1" fmla="*/ 0 h 1"/>
                  <a:gd name="T2" fmla="*/ 1 w 3"/>
                  <a:gd name="T3" fmla="*/ 1 h 1"/>
                  <a:gd name="T4" fmla="*/ 0 w 3"/>
                  <a:gd name="T5" fmla="*/ 0 h 1"/>
                  <a:gd name="T6" fmla="*/ 1 w 3"/>
                  <a:gd name="T7" fmla="*/ 1 h 1"/>
                  <a:gd name="T8" fmla="*/ 1 w 3"/>
                  <a:gd name="T9" fmla="*/ 1 h 1"/>
                  <a:gd name="T10" fmla="*/ 3 w 3"/>
                  <a:gd name="T11" fmla="*/ 1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1"/>
                    </a:cubicBezTo>
                    <a:cubicBezTo>
                      <a:pt x="0" y="1"/>
                      <a:pt x="0" y="0"/>
                      <a:pt x="0" y="0"/>
                    </a:cubicBezTo>
                    <a:cubicBezTo>
                      <a:pt x="0" y="0"/>
                      <a:pt x="0" y="1"/>
                      <a:pt x="1" y="1"/>
                    </a:cubicBezTo>
                    <a:cubicBezTo>
                      <a:pt x="1" y="1"/>
                      <a:pt x="1" y="1"/>
                      <a:pt x="1" y="1"/>
                    </a:cubicBezTo>
                    <a:cubicBezTo>
                      <a:pt x="2" y="1"/>
                      <a:pt x="3" y="1"/>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04" name="Freeform 527">
                <a:extLst>
                  <a:ext uri="{FF2B5EF4-FFF2-40B4-BE49-F238E27FC236}">
                    <a16:creationId xmlns:a16="http://schemas.microsoft.com/office/drawing/2014/main" id="{294E3B41-ABF6-4B7C-8CAB-1C5D1C05FFDC}"/>
                  </a:ext>
                </a:extLst>
              </p:cNvPr>
              <p:cNvSpPr>
                <a:spLocks/>
              </p:cNvSpPr>
              <p:nvPr userDrawn="1"/>
            </p:nvSpPr>
            <p:spPr bwMode="auto">
              <a:xfrm>
                <a:off x="4475" y="623"/>
                <a:ext cx="5" cy="5"/>
              </a:xfrm>
              <a:custGeom>
                <a:avLst/>
                <a:gdLst>
                  <a:gd name="T0" fmla="*/ 1 w 1"/>
                  <a:gd name="T1" fmla="*/ 1 h 1"/>
                  <a:gd name="T2" fmla="*/ 1 w 1"/>
                  <a:gd name="T3" fmla="*/ 0 h 1"/>
                  <a:gd name="T4" fmla="*/ 0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05" name="Freeform 528">
                <a:extLst>
                  <a:ext uri="{FF2B5EF4-FFF2-40B4-BE49-F238E27FC236}">
                    <a16:creationId xmlns:a16="http://schemas.microsoft.com/office/drawing/2014/main" id="{780A5482-6A3B-4667-B1CA-357BF4CB49E8}"/>
                  </a:ext>
                </a:extLst>
              </p:cNvPr>
              <p:cNvSpPr>
                <a:spLocks/>
              </p:cNvSpPr>
              <p:nvPr userDrawn="1"/>
            </p:nvSpPr>
            <p:spPr bwMode="auto">
              <a:xfrm>
                <a:off x="4510" y="623"/>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06" name="Rectangle 529">
                <a:extLst>
                  <a:ext uri="{FF2B5EF4-FFF2-40B4-BE49-F238E27FC236}">
                    <a16:creationId xmlns:a16="http://schemas.microsoft.com/office/drawing/2014/main" id="{4426FB90-251D-427E-8AB2-F5CAECDD0296}"/>
                  </a:ext>
                </a:extLst>
              </p:cNvPr>
              <p:cNvSpPr>
                <a:spLocks noChangeArrowheads="1"/>
              </p:cNvSpPr>
              <p:nvPr userDrawn="1"/>
            </p:nvSpPr>
            <p:spPr bwMode="auto">
              <a:xfrm>
                <a:off x="452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07" name="Freeform 530">
                <a:extLst>
                  <a:ext uri="{FF2B5EF4-FFF2-40B4-BE49-F238E27FC236}">
                    <a16:creationId xmlns:a16="http://schemas.microsoft.com/office/drawing/2014/main" id="{F71DFC1C-2F58-401A-9DC9-ADE80DF1397E}"/>
                  </a:ext>
                </a:extLst>
              </p:cNvPr>
              <p:cNvSpPr>
                <a:spLocks/>
              </p:cNvSpPr>
              <p:nvPr userDrawn="1"/>
            </p:nvSpPr>
            <p:spPr bwMode="auto">
              <a:xfrm>
                <a:off x="4630" y="92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08" name="Freeform 531">
                <a:extLst>
                  <a:ext uri="{FF2B5EF4-FFF2-40B4-BE49-F238E27FC236}">
                    <a16:creationId xmlns:a16="http://schemas.microsoft.com/office/drawing/2014/main" id="{C623C09E-9A1E-42E0-B798-91AA39F4C4AC}"/>
                  </a:ext>
                </a:extLst>
              </p:cNvPr>
              <p:cNvSpPr>
                <a:spLocks/>
              </p:cNvSpPr>
              <p:nvPr userDrawn="1"/>
            </p:nvSpPr>
            <p:spPr bwMode="auto">
              <a:xfrm>
                <a:off x="464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09" name="Freeform 532">
                <a:extLst>
                  <a:ext uri="{FF2B5EF4-FFF2-40B4-BE49-F238E27FC236}">
                    <a16:creationId xmlns:a16="http://schemas.microsoft.com/office/drawing/2014/main" id="{E1559299-1248-4F53-9DF2-7EB19B783F68}"/>
                  </a:ext>
                </a:extLst>
              </p:cNvPr>
              <p:cNvSpPr>
                <a:spLocks/>
              </p:cNvSpPr>
              <p:nvPr userDrawn="1"/>
            </p:nvSpPr>
            <p:spPr bwMode="auto">
              <a:xfrm>
                <a:off x="4650" y="673"/>
                <a:ext cx="5" cy="10"/>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2"/>
                      <a:pt x="0"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10" name="Freeform 533">
                <a:extLst>
                  <a:ext uri="{FF2B5EF4-FFF2-40B4-BE49-F238E27FC236}">
                    <a16:creationId xmlns:a16="http://schemas.microsoft.com/office/drawing/2014/main" id="{7A9E5684-B733-485E-A3DD-CECADFD917AF}"/>
                  </a:ext>
                </a:extLst>
              </p:cNvPr>
              <p:cNvSpPr>
                <a:spLocks/>
              </p:cNvSpPr>
              <p:nvPr userDrawn="1"/>
            </p:nvSpPr>
            <p:spPr bwMode="auto">
              <a:xfrm>
                <a:off x="4679" y="7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11" name="Freeform 534">
                <a:extLst>
                  <a:ext uri="{FF2B5EF4-FFF2-40B4-BE49-F238E27FC236}">
                    <a16:creationId xmlns:a16="http://schemas.microsoft.com/office/drawing/2014/main" id="{CF666799-00D5-4160-989D-B5DA4E55DE9B}"/>
                  </a:ext>
                </a:extLst>
              </p:cNvPr>
              <p:cNvSpPr>
                <a:spLocks/>
              </p:cNvSpPr>
              <p:nvPr userDrawn="1"/>
            </p:nvSpPr>
            <p:spPr bwMode="auto">
              <a:xfrm>
                <a:off x="4694" y="80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12" name="Freeform 535">
                <a:extLst>
                  <a:ext uri="{FF2B5EF4-FFF2-40B4-BE49-F238E27FC236}">
                    <a16:creationId xmlns:a16="http://schemas.microsoft.com/office/drawing/2014/main" id="{3762E90C-3C79-4391-B7D1-150A5B3F87F3}"/>
                  </a:ext>
                </a:extLst>
              </p:cNvPr>
              <p:cNvSpPr>
                <a:spLocks/>
              </p:cNvSpPr>
              <p:nvPr userDrawn="1"/>
            </p:nvSpPr>
            <p:spPr bwMode="auto">
              <a:xfrm>
                <a:off x="4560" y="97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13" name="Freeform 536">
                <a:extLst>
                  <a:ext uri="{FF2B5EF4-FFF2-40B4-BE49-F238E27FC236}">
                    <a16:creationId xmlns:a16="http://schemas.microsoft.com/office/drawing/2014/main" id="{25319B26-7CD1-4689-ABBF-076B30786E49}"/>
                  </a:ext>
                </a:extLst>
              </p:cNvPr>
              <p:cNvSpPr>
                <a:spLocks/>
              </p:cNvSpPr>
              <p:nvPr userDrawn="1"/>
            </p:nvSpPr>
            <p:spPr bwMode="auto">
              <a:xfrm>
                <a:off x="4585" y="60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14" name="Freeform 537">
                <a:extLst>
                  <a:ext uri="{FF2B5EF4-FFF2-40B4-BE49-F238E27FC236}">
                    <a16:creationId xmlns:a16="http://schemas.microsoft.com/office/drawing/2014/main" id="{3A94EEDE-ADA1-4BE1-97CF-63C6A6802440}"/>
                  </a:ext>
                </a:extLst>
              </p:cNvPr>
              <p:cNvSpPr>
                <a:spLocks/>
              </p:cNvSpPr>
              <p:nvPr userDrawn="1"/>
            </p:nvSpPr>
            <p:spPr bwMode="auto">
              <a:xfrm>
                <a:off x="4605"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15" name="Freeform 538">
                <a:extLst>
                  <a:ext uri="{FF2B5EF4-FFF2-40B4-BE49-F238E27FC236}">
                    <a16:creationId xmlns:a16="http://schemas.microsoft.com/office/drawing/2014/main" id="{CA79BB07-8094-4715-A9EA-FCE6A406C378}"/>
                  </a:ext>
                </a:extLst>
              </p:cNvPr>
              <p:cNvSpPr>
                <a:spLocks/>
              </p:cNvSpPr>
              <p:nvPr userDrawn="1"/>
            </p:nvSpPr>
            <p:spPr bwMode="auto">
              <a:xfrm>
                <a:off x="4590" y="618"/>
                <a:ext cx="5" cy="5"/>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0" y="0"/>
                      <a:pt x="0" y="0"/>
                    </a:cubicBezTo>
                    <a:cubicBezTo>
                      <a:pt x="0"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16" name="Freeform 539">
                <a:extLst>
                  <a:ext uri="{FF2B5EF4-FFF2-40B4-BE49-F238E27FC236}">
                    <a16:creationId xmlns:a16="http://schemas.microsoft.com/office/drawing/2014/main" id="{F3B91E3D-F1A1-4D46-B0E8-C8BAEA6BFD52}"/>
                  </a:ext>
                </a:extLst>
              </p:cNvPr>
              <p:cNvSpPr>
                <a:spLocks/>
              </p:cNvSpPr>
              <p:nvPr userDrawn="1"/>
            </p:nvSpPr>
            <p:spPr bwMode="auto">
              <a:xfrm>
                <a:off x="4351" y="80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17" name="Freeform 540">
                <a:extLst>
                  <a:ext uri="{FF2B5EF4-FFF2-40B4-BE49-F238E27FC236}">
                    <a16:creationId xmlns:a16="http://schemas.microsoft.com/office/drawing/2014/main" id="{EDACE5B1-93F1-4074-B867-3A375DB68AA9}"/>
                  </a:ext>
                </a:extLst>
              </p:cNvPr>
              <p:cNvSpPr>
                <a:spLocks/>
              </p:cNvSpPr>
              <p:nvPr userDrawn="1"/>
            </p:nvSpPr>
            <p:spPr bwMode="auto">
              <a:xfrm>
                <a:off x="4411" y="7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18" name="Rectangle 541">
                <a:extLst>
                  <a:ext uri="{FF2B5EF4-FFF2-40B4-BE49-F238E27FC236}">
                    <a16:creationId xmlns:a16="http://schemas.microsoft.com/office/drawing/2014/main" id="{7FE0C875-9A1D-44F1-A705-138EACA36EBB}"/>
                  </a:ext>
                </a:extLst>
              </p:cNvPr>
              <p:cNvSpPr>
                <a:spLocks noChangeArrowheads="1"/>
              </p:cNvSpPr>
              <p:nvPr userDrawn="1"/>
            </p:nvSpPr>
            <p:spPr bwMode="auto">
              <a:xfrm>
                <a:off x="4545" y="61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19" name="Freeform 542">
                <a:extLst>
                  <a:ext uri="{FF2B5EF4-FFF2-40B4-BE49-F238E27FC236}">
                    <a16:creationId xmlns:a16="http://schemas.microsoft.com/office/drawing/2014/main" id="{08641A23-1FA6-4F3D-AB11-4DF33D5956CE}"/>
                  </a:ext>
                </a:extLst>
              </p:cNvPr>
              <p:cNvSpPr>
                <a:spLocks/>
              </p:cNvSpPr>
              <p:nvPr userDrawn="1"/>
            </p:nvSpPr>
            <p:spPr bwMode="auto">
              <a:xfrm>
                <a:off x="4535"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20" name="Freeform 543">
                <a:extLst>
                  <a:ext uri="{FF2B5EF4-FFF2-40B4-BE49-F238E27FC236}">
                    <a16:creationId xmlns:a16="http://schemas.microsoft.com/office/drawing/2014/main" id="{5E8FB821-59A9-48DB-8889-774656FA77FD}"/>
                  </a:ext>
                </a:extLst>
              </p:cNvPr>
              <p:cNvSpPr>
                <a:spLocks/>
              </p:cNvSpPr>
              <p:nvPr userDrawn="1"/>
            </p:nvSpPr>
            <p:spPr bwMode="auto">
              <a:xfrm>
                <a:off x="462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21" name="Freeform 544">
                <a:extLst>
                  <a:ext uri="{FF2B5EF4-FFF2-40B4-BE49-F238E27FC236}">
                    <a16:creationId xmlns:a16="http://schemas.microsoft.com/office/drawing/2014/main" id="{B07C67B5-8493-4B53-AAFB-ADA693A92866}"/>
                  </a:ext>
                </a:extLst>
              </p:cNvPr>
              <p:cNvSpPr>
                <a:spLocks/>
              </p:cNvSpPr>
              <p:nvPr userDrawn="1"/>
            </p:nvSpPr>
            <p:spPr bwMode="auto">
              <a:xfrm>
                <a:off x="4545"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22" name="Freeform 545">
                <a:extLst>
                  <a:ext uri="{FF2B5EF4-FFF2-40B4-BE49-F238E27FC236}">
                    <a16:creationId xmlns:a16="http://schemas.microsoft.com/office/drawing/2014/main" id="{5F174EB4-C911-4059-99AC-0B8DF0B24D9F}"/>
                  </a:ext>
                </a:extLst>
              </p:cNvPr>
              <p:cNvSpPr>
                <a:spLocks/>
              </p:cNvSpPr>
              <p:nvPr userDrawn="1"/>
            </p:nvSpPr>
            <p:spPr bwMode="auto">
              <a:xfrm>
                <a:off x="4540" y="61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23" name="Freeform 546">
                <a:extLst>
                  <a:ext uri="{FF2B5EF4-FFF2-40B4-BE49-F238E27FC236}">
                    <a16:creationId xmlns:a16="http://schemas.microsoft.com/office/drawing/2014/main" id="{9F6FE0B3-5D69-4855-8840-6D409DE3607C}"/>
                  </a:ext>
                </a:extLst>
              </p:cNvPr>
              <p:cNvSpPr>
                <a:spLocks/>
              </p:cNvSpPr>
              <p:nvPr userDrawn="1"/>
            </p:nvSpPr>
            <p:spPr bwMode="auto">
              <a:xfrm>
                <a:off x="4545" y="6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24" name="Freeform 547">
                <a:extLst>
                  <a:ext uri="{FF2B5EF4-FFF2-40B4-BE49-F238E27FC236}">
                    <a16:creationId xmlns:a16="http://schemas.microsoft.com/office/drawing/2014/main" id="{A2DAEF55-F96F-42A8-A182-DB07DA87E3B0}"/>
                  </a:ext>
                </a:extLst>
              </p:cNvPr>
              <p:cNvSpPr>
                <a:spLocks/>
              </p:cNvSpPr>
              <p:nvPr userDrawn="1"/>
            </p:nvSpPr>
            <p:spPr bwMode="auto">
              <a:xfrm>
                <a:off x="4426" y="9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25" name="Rectangle 548">
                <a:extLst>
                  <a:ext uri="{FF2B5EF4-FFF2-40B4-BE49-F238E27FC236}">
                    <a16:creationId xmlns:a16="http://schemas.microsoft.com/office/drawing/2014/main" id="{78B6F7E4-E43C-4714-8421-88752D631115}"/>
                  </a:ext>
                </a:extLst>
              </p:cNvPr>
              <p:cNvSpPr>
                <a:spLocks noChangeArrowheads="1"/>
              </p:cNvSpPr>
              <p:nvPr userDrawn="1"/>
            </p:nvSpPr>
            <p:spPr bwMode="auto">
              <a:xfrm>
                <a:off x="4709"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26" name="Freeform 549">
                <a:extLst>
                  <a:ext uri="{FF2B5EF4-FFF2-40B4-BE49-F238E27FC236}">
                    <a16:creationId xmlns:a16="http://schemas.microsoft.com/office/drawing/2014/main" id="{D62AFB55-A20C-4C4A-8D9B-CF71BD16EA34}"/>
                  </a:ext>
                </a:extLst>
              </p:cNvPr>
              <p:cNvSpPr>
                <a:spLocks/>
              </p:cNvSpPr>
              <p:nvPr userDrawn="1"/>
            </p:nvSpPr>
            <p:spPr bwMode="auto">
              <a:xfrm>
                <a:off x="4699"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27" name="Freeform 550">
                <a:extLst>
                  <a:ext uri="{FF2B5EF4-FFF2-40B4-BE49-F238E27FC236}">
                    <a16:creationId xmlns:a16="http://schemas.microsoft.com/office/drawing/2014/main" id="{5D5EC074-50B3-45E8-B04D-505240D2264C}"/>
                  </a:ext>
                </a:extLst>
              </p:cNvPr>
              <p:cNvSpPr>
                <a:spLocks noEditPoints="1"/>
              </p:cNvSpPr>
              <p:nvPr userDrawn="1"/>
            </p:nvSpPr>
            <p:spPr bwMode="auto">
              <a:xfrm>
                <a:off x="4351" y="578"/>
                <a:ext cx="363" cy="404"/>
              </a:xfrm>
              <a:custGeom>
                <a:avLst/>
                <a:gdLst>
                  <a:gd name="T0" fmla="*/ 55 w 73"/>
                  <a:gd name="T1" fmla="*/ 72 h 81"/>
                  <a:gd name="T2" fmla="*/ 59 w 73"/>
                  <a:gd name="T3" fmla="*/ 67 h 81"/>
                  <a:gd name="T4" fmla="*/ 61 w 73"/>
                  <a:gd name="T5" fmla="*/ 65 h 81"/>
                  <a:gd name="T6" fmla="*/ 64 w 73"/>
                  <a:gd name="T7" fmla="*/ 60 h 81"/>
                  <a:gd name="T8" fmla="*/ 67 w 73"/>
                  <a:gd name="T9" fmla="*/ 55 h 81"/>
                  <a:gd name="T10" fmla="*/ 67 w 73"/>
                  <a:gd name="T11" fmla="*/ 45 h 81"/>
                  <a:gd name="T12" fmla="*/ 67 w 73"/>
                  <a:gd name="T13" fmla="*/ 45 h 81"/>
                  <a:gd name="T14" fmla="*/ 70 w 73"/>
                  <a:gd name="T15" fmla="*/ 45 h 81"/>
                  <a:gd name="T16" fmla="*/ 71 w 73"/>
                  <a:gd name="T17" fmla="*/ 39 h 81"/>
                  <a:gd name="T18" fmla="*/ 72 w 73"/>
                  <a:gd name="T19" fmla="*/ 33 h 81"/>
                  <a:gd name="T20" fmla="*/ 72 w 73"/>
                  <a:gd name="T21" fmla="*/ 26 h 81"/>
                  <a:gd name="T22" fmla="*/ 70 w 73"/>
                  <a:gd name="T23" fmla="*/ 21 h 81"/>
                  <a:gd name="T24" fmla="*/ 68 w 73"/>
                  <a:gd name="T25" fmla="*/ 15 h 81"/>
                  <a:gd name="T26" fmla="*/ 70 w 73"/>
                  <a:gd name="T27" fmla="*/ 13 h 81"/>
                  <a:gd name="T28" fmla="*/ 63 w 73"/>
                  <a:gd name="T29" fmla="*/ 11 h 81"/>
                  <a:gd name="T30" fmla="*/ 58 w 73"/>
                  <a:gd name="T31" fmla="*/ 11 h 81"/>
                  <a:gd name="T32" fmla="*/ 57 w 73"/>
                  <a:gd name="T33" fmla="*/ 3 h 81"/>
                  <a:gd name="T34" fmla="*/ 50 w 73"/>
                  <a:gd name="T35" fmla="*/ 0 h 81"/>
                  <a:gd name="T36" fmla="*/ 42 w 73"/>
                  <a:gd name="T37" fmla="*/ 2 h 81"/>
                  <a:gd name="T38" fmla="*/ 39 w 73"/>
                  <a:gd name="T39" fmla="*/ 2 h 81"/>
                  <a:gd name="T40" fmla="*/ 36 w 73"/>
                  <a:gd name="T41" fmla="*/ 5 h 81"/>
                  <a:gd name="T42" fmla="*/ 38 w 73"/>
                  <a:gd name="T43" fmla="*/ 7 h 81"/>
                  <a:gd name="T44" fmla="*/ 40 w 73"/>
                  <a:gd name="T45" fmla="*/ 6 h 81"/>
                  <a:gd name="T46" fmla="*/ 45 w 73"/>
                  <a:gd name="T47" fmla="*/ 7 h 81"/>
                  <a:gd name="T48" fmla="*/ 54 w 73"/>
                  <a:gd name="T49" fmla="*/ 12 h 81"/>
                  <a:gd name="T50" fmla="*/ 60 w 73"/>
                  <a:gd name="T51" fmla="*/ 16 h 81"/>
                  <a:gd name="T52" fmla="*/ 61 w 73"/>
                  <a:gd name="T53" fmla="*/ 19 h 81"/>
                  <a:gd name="T54" fmla="*/ 62 w 73"/>
                  <a:gd name="T55" fmla="*/ 22 h 81"/>
                  <a:gd name="T56" fmla="*/ 64 w 73"/>
                  <a:gd name="T57" fmla="*/ 26 h 81"/>
                  <a:gd name="T58" fmla="*/ 64 w 73"/>
                  <a:gd name="T59" fmla="*/ 38 h 81"/>
                  <a:gd name="T60" fmla="*/ 65 w 73"/>
                  <a:gd name="T61" fmla="*/ 43 h 81"/>
                  <a:gd name="T62" fmla="*/ 62 w 73"/>
                  <a:gd name="T63" fmla="*/ 50 h 81"/>
                  <a:gd name="T64" fmla="*/ 59 w 73"/>
                  <a:gd name="T65" fmla="*/ 56 h 81"/>
                  <a:gd name="T66" fmla="*/ 54 w 73"/>
                  <a:gd name="T67" fmla="*/ 61 h 81"/>
                  <a:gd name="T68" fmla="*/ 46 w 73"/>
                  <a:gd name="T69" fmla="*/ 67 h 81"/>
                  <a:gd name="T70" fmla="*/ 40 w 73"/>
                  <a:gd name="T71" fmla="*/ 70 h 81"/>
                  <a:gd name="T72" fmla="*/ 30 w 73"/>
                  <a:gd name="T73" fmla="*/ 75 h 81"/>
                  <a:gd name="T74" fmla="*/ 19 w 73"/>
                  <a:gd name="T75" fmla="*/ 68 h 81"/>
                  <a:gd name="T76" fmla="*/ 17 w 73"/>
                  <a:gd name="T77" fmla="*/ 66 h 81"/>
                  <a:gd name="T78" fmla="*/ 12 w 73"/>
                  <a:gd name="T79" fmla="*/ 60 h 81"/>
                  <a:gd name="T80" fmla="*/ 10 w 73"/>
                  <a:gd name="T81" fmla="*/ 47 h 81"/>
                  <a:gd name="T82" fmla="*/ 12 w 73"/>
                  <a:gd name="T83" fmla="*/ 32 h 81"/>
                  <a:gd name="T84" fmla="*/ 6 w 73"/>
                  <a:gd name="T85" fmla="*/ 27 h 81"/>
                  <a:gd name="T86" fmla="*/ 2 w 73"/>
                  <a:gd name="T87" fmla="*/ 39 h 81"/>
                  <a:gd name="T88" fmla="*/ 2 w 73"/>
                  <a:gd name="T89" fmla="*/ 45 h 81"/>
                  <a:gd name="T90" fmla="*/ 4 w 73"/>
                  <a:gd name="T91" fmla="*/ 55 h 81"/>
                  <a:gd name="T92" fmla="*/ 7 w 73"/>
                  <a:gd name="T93" fmla="*/ 63 h 81"/>
                  <a:gd name="T94" fmla="*/ 12 w 73"/>
                  <a:gd name="T95" fmla="*/ 71 h 81"/>
                  <a:gd name="T96" fmla="*/ 15 w 73"/>
                  <a:gd name="T97" fmla="*/ 73 h 81"/>
                  <a:gd name="T98" fmla="*/ 18 w 73"/>
                  <a:gd name="T99" fmla="*/ 76 h 81"/>
                  <a:gd name="T100" fmla="*/ 23 w 73"/>
                  <a:gd name="T101" fmla="*/ 80 h 81"/>
                  <a:gd name="T102" fmla="*/ 29 w 73"/>
                  <a:gd name="T103" fmla="*/ 79 h 81"/>
                  <a:gd name="T104" fmla="*/ 32 w 73"/>
                  <a:gd name="T105" fmla="*/ 80 h 81"/>
                  <a:gd name="T106" fmla="*/ 36 w 73"/>
                  <a:gd name="T107" fmla="*/ 81 h 81"/>
                  <a:gd name="T108" fmla="*/ 48 w 73"/>
                  <a:gd name="T109" fmla="*/ 77 h 81"/>
                  <a:gd name="T110" fmla="*/ 61 w 73"/>
                  <a:gd name="T111" fmla="*/ 64 h 81"/>
                  <a:gd name="T112" fmla="*/ 42 w 73"/>
                  <a:gd name="T113" fmla="*/ 6 h 81"/>
                  <a:gd name="T114" fmla="*/ 17 w 73"/>
                  <a:gd name="T11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81">
                    <a:moveTo>
                      <a:pt x="51" y="74"/>
                    </a:moveTo>
                    <a:cubicBezTo>
                      <a:pt x="52" y="74"/>
                      <a:pt x="52" y="74"/>
                      <a:pt x="52" y="74"/>
                    </a:cubicBezTo>
                    <a:cubicBezTo>
                      <a:pt x="52" y="76"/>
                      <a:pt x="51" y="76"/>
                      <a:pt x="52" y="76"/>
                    </a:cubicBezTo>
                    <a:cubicBezTo>
                      <a:pt x="51" y="74"/>
                      <a:pt x="56" y="74"/>
                      <a:pt x="54" y="71"/>
                    </a:cubicBezTo>
                    <a:cubicBezTo>
                      <a:pt x="55" y="71"/>
                      <a:pt x="55" y="71"/>
                      <a:pt x="55" y="71"/>
                    </a:cubicBezTo>
                    <a:cubicBezTo>
                      <a:pt x="55" y="71"/>
                      <a:pt x="55" y="72"/>
                      <a:pt x="55" y="72"/>
                    </a:cubicBezTo>
                    <a:cubicBezTo>
                      <a:pt x="56" y="72"/>
                      <a:pt x="54" y="70"/>
                      <a:pt x="56" y="69"/>
                    </a:cubicBezTo>
                    <a:cubicBezTo>
                      <a:pt x="56" y="69"/>
                      <a:pt x="57" y="69"/>
                      <a:pt x="57" y="69"/>
                    </a:cubicBezTo>
                    <a:cubicBezTo>
                      <a:pt x="57" y="68"/>
                      <a:pt x="57" y="68"/>
                      <a:pt x="57" y="68"/>
                    </a:cubicBezTo>
                    <a:cubicBezTo>
                      <a:pt x="57" y="68"/>
                      <a:pt x="58" y="68"/>
                      <a:pt x="57" y="68"/>
                    </a:cubicBezTo>
                    <a:cubicBezTo>
                      <a:pt x="58" y="67"/>
                      <a:pt x="58" y="67"/>
                      <a:pt x="58" y="67"/>
                    </a:cubicBezTo>
                    <a:cubicBezTo>
                      <a:pt x="59" y="67"/>
                      <a:pt x="59" y="67"/>
                      <a:pt x="59" y="67"/>
                    </a:cubicBezTo>
                    <a:cubicBezTo>
                      <a:pt x="58" y="66"/>
                      <a:pt x="58" y="65"/>
                      <a:pt x="58" y="65"/>
                    </a:cubicBezTo>
                    <a:cubicBezTo>
                      <a:pt x="59" y="65"/>
                      <a:pt x="58" y="65"/>
                      <a:pt x="59" y="65"/>
                    </a:cubicBezTo>
                    <a:cubicBezTo>
                      <a:pt x="59" y="64"/>
                      <a:pt x="59" y="64"/>
                      <a:pt x="59" y="64"/>
                    </a:cubicBezTo>
                    <a:cubicBezTo>
                      <a:pt x="60" y="64"/>
                      <a:pt x="60" y="65"/>
                      <a:pt x="59" y="66"/>
                    </a:cubicBezTo>
                    <a:cubicBezTo>
                      <a:pt x="62" y="67"/>
                      <a:pt x="59" y="65"/>
                      <a:pt x="62" y="64"/>
                    </a:cubicBezTo>
                    <a:cubicBezTo>
                      <a:pt x="61" y="65"/>
                      <a:pt x="61" y="65"/>
                      <a:pt x="61" y="65"/>
                    </a:cubicBezTo>
                    <a:cubicBezTo>
                      <a:pt x="63" y="66"/>
                      <a:pt x="63" y="65"/>
                      <a:pt x="65" y="64"/>
                    </a:cubicBezTo>
                    <a:cubicBezTo>
                      <a:pt x="64" y="64"/>
                      <a:pt x="61" y="65"/>
                      <a:pt x="61" y="63"/>
                    </a:cubicBezTo>
                    <a:cubicBezTo>
                      <a:pt x="62" y="63"/>
                      <a:pt x="62" y="63"/>
                      <a:pt x="62" y="62"/>
                    </a:cubicBezTo>
                    <a:cubicBezTo>
                      <a:pt x="63" y="63"/>
                      <a:pt x="63" y="62"/>
                      <a:pt x="63" y="62"/>
                    </a:cubicBezTo>
                    <a:cubicBezTo>
                      <a:pt x="64" y="62"/>
                      <a:pt x="64" y="62"/>
                      <a:pt x="64" y="62"/>
                    </a:cubicBezTo>
                    <a:cubicBezTo>
                      <a:pt x="65" y="61"/>
                      <a:pt x="64" y="61"/>
                      <a:pt x="64" y="60"/>
                    </a:cubicBezTo>
                    <a:cubicBezTo>
                      <a:pt x="64" y="60"/>
                      <a:pt x="65" y="60"/>
                      <a:pt x="66" y="60"/>
                    </a:cubicBezTo>
                    <a:cubicBezTo>
                      <a:pt x="67" y="59"/>
                      <a:pt x="64" y="60"/>
                      <a:pt x="65" y="59"/>
                    </a:cubicBezTo>
                    <a:cubicBezTo>
                      <a:pt x="66" y="58"/>
                      <a:pt x="66" y="57"/>
                      <a:pt x="66" y="55"/>
                    </a:cubicBezTo>
                    <a:cubicBezTo>
                      <a:pt x="67" y="55"/>
                      <a:pt x="67" y="56"/>
                      <a:pt x="67" y="56"/>
                    </a:cubicBezTo>
                    <a:cubicBezTo>
                      <a:pt x="67" y="55"/>
                      <a:pt x="67" y="55"/>
                      <a:pt x="67" y="55"/>
                    </a:cubicBezTo>
                    <a:cubicBezTo>
                      <a:pt x="67" y="54"/>
                      <a:pt x="67" y="55"/>
                      <a:pt x="67" y="55"/>
                    </a:cubicBezTo>
                    <a:cubicBezTo>
                      <a:pt x="67" y="54"/>
                      <a:pt x="66" y="54"/>
                      <a:pt x="66" y="53"/>
                    </a:cubicBezTo>
                    <a:cubicBezTo>
                      <a:pt x="65" y="52"/>
                      <a:pt x="69" y="52"/>
                      <a:pt x="68" y="50"/>
                    </a:cubicBezTo>
                    <a:cubicBezTo>
                      <a:pt x="68" y="50"/>
                      <a:pt x="69" y="51"/>
                      <a:pt x="69" y="51"/>
                    </a:cubicBezTo>
                    <a:cubicBezTo>
                      <a:pt x="69" y="49"/>
                      <a:pt x="69" y="49"/>
                      <a:pt x="68" y="48"/>
                    </a:cubicBezTo>
                    <a:cubicBezTo>
                      <a:pt x="69" y="47"/>
                      <a:pt x="69" y="47"/>
                      <a:pt x="69" y="47"/>
                    </a:cubicBezTo>
                    <a:cubicBezTo>
                      <a:pt x="68" y="47"/>
                      <a:pt x="67" y="46"/>
                      <a:pt x="67" y="45"/>
                    </a:cubicBezTo>
                    <a:cubicBezTo>
                      <a:pt x="66" y="45"/>
                      <a:pt x="66" y="45"/>
                      <a:pt x="65" y="45"/>
                    </a:cubicBezTo>
                    <a:cubicBezTo>
                      <a:pt x="65" y="44"/>
                      <a:pt x="65" y="44"/>
                      <a:pt x="65" y="44"/>
                    </a:cubicBezTo>
                    <a:cubicBezTo>
                      <a:pt x="65" y="44"/>
                      <a:pt x="66" y="44"/>
                      <a:pt x="66" y="44"/>
                    </a:cubicBezTo>
                    <a:cubicBezTo>
                      <a:pt x="66" y="44"/>
                      <a:pt x="66" y="44"/>
                      <a:pt x="66" y="44"/>
                    </a:cubicBezTo>
                    <a:cubicBezTo>
                      <a:pt x="67" y="43"/>
                      <a:pt x="67" y="44"/>
                      <a:pt x="68" y="44"/>
                    </a:cubicBezTo>
                    <a:cubicBezTo>
                      <a:pt x="68" y="45"/>
                      <a:pt x="67" y="45"/>
                      <a:pt x="67" y="45"/>
                    </a:cubicBezTo>
                    <a:cubicBezTo>
                      <a:pt x="68" y="45"/>
                      <a:pt x="68" y="46"/>
                      <a:pt x="69" y="46"/>
                    </a:cubicBezTo>
                    <a:cubicBezTo>
                      <a:pt x="69" y="46"/>
                      <a:pt x="69" y="46"/>
                      <a:pt x="69" y="45"/>
                    </a:cubicBezTo>
                    <a:cubicBezTo>
                      <a:pt x="69" y="46"/>
                      <a:pt x="69" y="46"/>
                      <a:pt x="69" y="46"/>
                    </a:cubicBezTo>
                    <a:cubicBezTo>
                      <a:pt x="69" y="46"/>
                      <a:pt x="69" y="45"/>
                      <a:pt x="69" y="45"/>
                    </a:cubicBezTo>
                    <a:cubicBezTo>
                      <a:pt x="70" y="45"/>
                      <a:pt x="70" y="45"/>
                      <a:pt x="70" y="45"/>
                    </a:cubicBezTo>
                    <a:cubicBezTo>
                      <a:pt x="70" y="45"/>
                      <a:pt x="70" y="45"/>
                      <a:pt x="70" y="45"/>
                    </a:cubicBezTo>
                    <a:cubicBezTo>
                      <a:pt x="71" y="43"/>
                      <a:pt x="71" y="43"/>
                      <a:pt x="71" y="43"/>
                    </a:cubicBezTo>
                    <a:cubicBezTo>
                      <a:pt x="70" y="42"/>
                      <a:pt x="68" y="40"/>
                      <a:pt x="68" y="38"/>
                    </a:cubicBezTo>
                    <a:cubicBezTo>
                      <a:pt x="69" y="38"/>
                      <a:pt x="70" y="38"/>
                      <a:pt x="71" y="38"/>
                    </a:cubicBezTo>
                    <a:cubicBezTo>
                      <a:pt x="70" y="39"/>
                      <a:pt x="71" y="40"/>
                      <a:pt x="71" y="41"/>
                    </a:cubicBezTo>
                    <a:cubicBezTo>
                      <a:pt x="71" y="41"/>
                      <a:pt x="72" y="41"/>
                      <a:pt x="72" y="41"/>
                    </a:cubicBezTo>
                    <a:cubicBezTo>
                      <a:pt x="71" y="39"/>
                      <a:pt x="71" y="39"/>
                      <a:pt x="71" y="39"/>
                    </a:cubicBezTo>
                    <a:cubicBezTo>
                      <a:pt x="72" y="39"/>
                      <a:pt x="72" y="39"/>
                      <a:pt x="72" y="38"/>
                    </a:cubicBezTo>
                    <a:cubicBezTo>
                      <a:pt x="70" y="38"/>
                      <a:pt x="71" y="36"/>
                      <a:pt x="71" y="35"/>
                    </a:cubicBezTo>
                    <a:cubicBezTo>
                      <a:pt x="71" y="35"/>
                      <a:pt x="72" y="36"/>
                      <a:pt x="72" y="37"/>
                    </a:cubicBezTo>
                    <a:cubicBezTo>
                      <a:pt x="73" y="36"/>
                      <a:pt x="69" y="35"/>
                      <a:pt x="71" y="34"/>
                    </a:cubicBezTo>
                    <a:cubicBezTo>
                      <a:pt x="71" y="34"/>
                      <a:pt x="71" y="34"/>
                      <a:pt x="71" y="35"/>
                    </a:cubicBezTo>
                    <a:cubicBezTo>
                      <a:pt x="71" y="34"/>
                      <a:pt x="71" y="33"/>
                      <a:pt x="72" y="33"/>
                    </a:cubicBezTo>
                    <a:cubicBezTo>
                      <a:pt x="72" y="33"/>
                      <a:pt x="72" y="33"/>
                      <a:pt x="72" y="33"/>
                    </a:cubicBezTo>
                    <a:cubicBezTo>
                      <a:pt x="72" y="31"/>
                      <a:pt x="72" y="28"/>
                      <a:pt x="70" y="28"/>
                    </a:cubicBezTo>
                    <a:cubicBezTo>
                      <a:pt x="70" y="28"/>
                      <a:pt x="72" y="28"/>
                      <a:pt x="72" y="28"/>
                    </a:cubicBezTo>
                    <a:cubicBezTo>
                      <a:pt x="72" y="28"/>
                      <a:pt x="71" y="27"/>
                      <a:pt x="69" y="27"/>
                    </a:cubicBezTo>
                    <a:cubicBezTo>
                      <a:pt x="68" y="26"/>
                      <a:pt x="66" y="26"/>
                      <a:pt x="66" y="26"/>
                    </a:cubicBezTo>
                    <a:cubicBezTo>
                      <a:pt x="68" y="26"/>
                      <a:pt x="71" y="24"/>
                      <a:pt x="72" y="26"/>
                    </a:cubicBezTo>
                    <a:cubicBezTo>
                      <a:pt x="72" y="25"/>
                      <a:pt x="72" y="25"/>
                      <a:pt x="72" y="24"/>
                    </a:cubicBezTo>
                    <a:cubicBezTo>
                      <a:pt x="71" y="24"/>
                      <a:pt x="70" y="25"/>
                      <a:pt x="69" y="25"/>
                    </a:cubicBezTo>
                    <a:cubicBezTo>
                      <a:pt x="71" y="23"/>
                      <a:pt x="70" y="24"/>
                      <a:pt x="71" y="22"/>
                    </a:cubicBezTo>
                    <a:cubicBezTo>
                      <a:pt x="71" y="23"/>
                      <a:pt x="69" y="23"/>
                      <a:pt x="69" y="22"/>
                    </a:cubicBezTo>
                    <a:cubicBezTo>
                      <a:pt x="69" y="22"/>
                      <a:pt x="71" y="22"/>
                      <a:pt x="71" y="22"/>
                    </a:cubicBezTo>
                    <a:cubicBezTo>
                      <a:pt x="71" y="22"/>
                      <a:pt x="70" y="21"/>
                      <a:pt x="70" y="21"/>
                    </a:cubicBezTo>
                    <a:cubicBezTo>
                      <a:pt x="69" y="21"/>
                      <a:pt x="68" y="21"/>
                      <a:pt x="68" y="21"/>
                    </a:cubicBezTo>
                    <a:cubicBezTo>
                      <a:pt x="69" y="21"/>
                      <a:pt x="70" y="20"/>
                      <a:pt x="71" y="20"/>
                    </a:cubicBezTo>
                    <a:cubicBezTo>
                      <a:pt x="70" y="20"/>
                      <a:pt x="71" y="18"/>
                      <a:pt x="70" y="18"/>
                    </a:cubicBezTo>
                    <a:cubicBezTo>
                      <a:pt x="70" y="19"/>
                      <a:pt x="70" y="19"/>
                      <a:pt x="70" y="19"/>
                    </a:cubicBezTo>
                    <a:cubicBezTo>
                      <a:pt x="69" y="17"/>
                      <a:pt x="66" y="18"/>
                      <a:pt x="66" y="17"/>
                    </a:cubicBezTo>
                    <a:cubicBezTo>
                      <a:pt x="66" y="17"/>
                      <a:pt x="69" y="16"/>
                      <a:pt x="68" y="15"/>
                    </a:cubicBezTo>
                    <a:cubicBezTo>
                      <a:pt x="67" y="15"/>
                      <a:pt x="63" y="16"/>
                      <a:pt x="61" y="15"/>
                    </a:cubicBezTo>
                    <a:cubicBezTo>
                      <a:pt x="62" y="15"/>
                      <a:pt x="62" y="15"/>
                      <a:pt x="62" y="15"/>
                    </a:cubicBezTo>
                    <a:cubicBezTo>
                      <a:pt x="60" y="14"/>
                      <a:pt x="60" y="14"/>
                      <a:pt x="60" y="14"/>
                    </a:cubicBezTo>
                    <a:cubicBezTo>
                      <a:pt x="62" y="14"/>
                      <a:pt x="66" y="13"/>
                      <a:pt x="68" y="14"/>
                    </a:cubicBezTo>
                    <a:cubicBezTo>
                      <a:pt x="68" y="13"/>
                      <a:pt x="69" y="13"/>
                      <a:pt x="68" y="13"/>
                    </a:cubicBezTo>
                    <a:cubicBezTo>
                      <a:pt x="69" y="12"/>
                      <a:pt x="69" y="13"/>
                      <a:pt x="70" y="13"/>
                    </a:cubicBezTo>
                    <a:cubicBezTo>
                      <a:pt x="70" y="13"/>
                      <a:pt x="69" y="12"/>
                      <a:pt x="69" y="12"/>
                    </a:cubicBezTo>
                    <a:cubicBezTo>
                      <a:pt x="69" y="11"/>
                      <a:pt x="69" y="10"/>
                      <a:pt x="69" y="10"/>
                    </a:cubicBezTo>
                    <a:cubicBezTo>
                      <a:pt x="67" y="11"/>
                      <a:pt x="66" y="9"/>
                      <a:pt x="65" y="10"/>
                    </a:cubicBezTo>
                    <a:cubicBezTo>
                      <a:pt x="65" y="10"/>
                      <a:pt x="66" y="11"/>
                      <a:pt x="67" y="11"/>
                    </a:cubicBezTo>
                    <a:cubicBezTo>
                      <a:pt x="67" y="11"/>
                      <a:pt x="68" y="12"/>
                      <a:pt x="68" y="12"/>
                    </a:cubicBezTo>
                    <a:cubicBezTo>
                      <a:pt x="67" y="12"/>
                      <a:pt x="64" y="12"/>
                      <a:pt x="63" y="11"/>
                    </a:cubicBezTo>
                    <a:cubicBezTo>
                      <a:pt x="64" y="10"/>
                      <a:pt x="65" y="10"/>
                      <a:pt x="66" y="10"/>
                    </a:cubicBezTo>
                    <a:cubicBezTo>
                      <a:pt x="65" y="10"/>
                      <a:pt x="64" y="9"/>
                      <a:pt x="64" y="8"/>
                    </a:cubicBezTo>
                    <a:cubicBezTo>
                      <a:pt x="65" y="9"/>
                      <a:pt x="65" y="9"/>
                      <a:pt x="65" y="9"/>
                    </a:cubicBezTo>
                    <a:cubicBezTo>
                      <a:pt x="65" y="7"/>
                      <a:pt x="63" y="8"/>
                      <a:pt x="63" y="7"/>
                    </a:cubicBezTo>
                    <a:cubicBezTo>
                      <a:pt x="63" y="6"/>
                      <a:pt x="63" y="5"/>
                      <a:pt x="63" y="5"/>
                    </a:cubicBezTo>
                    <a:cubicBezTo>
                      <a:pt x="62" y="7"/>
                      <a:pt x="59" y="10"/>
                      <a:pt x="58" y="11"/>
                    </a:cubicBezTo>
                    <a:cubicBezTo>
                      <a:pt x="58" y="11"/>
                      <a:pt x="58" y="8"/>
                      <a:pt x="58" y="8"/>
                    </a:cubicBezTo>
                    <a:cubicBezTo>
                      <a:pt x="58" y="6"/>
                      <a:pt x="60" y="6"/>
                      <a:pt x="61" y="5"/>
                    </a:cubicBezTo>
                    <a:cubicBezTo>
                      <a:pt x="60" y="5"/>
                      <a:pt x="60" y="5"/>
                      <a:pt x="60" y="5"/>
                    </a:cubicBezTo>
                    <a:cubicBezTo>
                      <a:pt x="59" y="5"/>
                      <a:pt x="60" y="4"/>
                      <a:pt x="60" y="4"/>
                    </a:cubicBezTo>
                    <a:cubicBezTo>
                      <a:pt x="59" y="5"/>
                      <a:pt x="58" y="3"/>
                      <a:pt x="58" y="5"/>
                    </a:cubicBezTo>
                    <a:cubicBezTo>
                      <a:pt x="58" y="4"/>
                      <a:pt x="58" y="4"/>
                      <a:pt x="57" y="3"/>
                    </a:cubicBezTo>
                    <a:cubicBezTo>
                      <a:pt x="57" y="4"/>
                      <a:pt x="55" y="5"/>
                      <a:pt x="54" y="5"/>
                    </a:cubicBezTo>
                    <a:cubicBezTo>
                      <a:pt x="54" y="5"/>
                      <a:pt x="54" y="5"/>
                      <a:pt x="54" y="4"/>
                    </a:cubicBezTo>
                    <a:cubicBezTo>
                      <a:pt x="53" y="3"/>
                      <a:pt x="52" y="3"/>
                      <a:pt x="51" y="2"/>
                    </a:cubicBezTo>
                    <a:cubicBezTo>
                      <a:pt x="51" y="2"/>
                      <a:pt x="50" y="1"/>
                      <a:pt x="50" y="1"/>
                    </a:cubicBezTo>
                    <a:cubicBezTo>
                      <a:pt x="50" y="1"/>
                      <a:pt x="50" y="1"/>
                      <a:pt x="49" y="1"/>
                    </a:cubicBezTo>
                    <a:cubicBezTo>
                      <a:pt x="49" y="0"/>
                      <a:pt x="50" y="1"/>
                      <a:pt x="50" y="0"/>
                    </a:cubicBezTo>
                    <a:cubicBezTo>
                      <a:pt x="50" y="0"/>
                      <a:pt x="48" y="0"/>
                      <a:pt x="48" y="1"/>
                    </a:cubicBezTo>
                    <a:cubicBezTo>
                      <a:pt x="48" y="2"/>
                      <a:pt x="49" y="1"/>
                      <a:pt x="50" y="1"/>
                    </a:cubicBezTo>
                    <a:cubicBezTo>
                      <a:pt x="50" y="3"/>
                      <a:pt x="48" y="4"/>
                      <a:pt x="46" y="5"/>
                    </a:cubicBezTo>
                    <a:cubicBezTo>
                      <a:pt x="45" y="5"/>
                      <a:pt x="46" y="3"/>
                      <a:pt x="46" y="4"/>
                    </a:cubicBezTo>
                    <a:cubicBezTo>
                      <a:pt x="44" y="3"/>
                      <a:pt x="44" y="6"/>
                      <a:pt x="42" y="5"/>
                    </a:cubicBezTo>
                    <a:cubicBezTo>
                      <a:pt x="41" y="4"/>
                      <a:pt x="42" y="3"/>
                      <a:pt x="42" y="2"/>
                    </a:cubicBezTo>
                    <a:cubicBezTo>
                      <a:pt x="43" y="2"/>
                      <a:pt x="43" y="3"/>
                      <a:pt x="44" y="3"/>
                    </a:cubicBezTo>
                    <a:cubicBezTo>
                      <a:pt x="43" y="2"/>
                      <a:pt x="43" y="2"/>
                      <a:pt x="43" y="2"/>
                    </a:cubicBezTo>
                    <a:cubicBezTo>
                      <a:pt x="44" y="2"/>
                      <a:pt x="44" y="2"/>
                      <a:pt x="45" y="2"/>
                    </a:cubicBezTo>
                    <a:cubicBezTo>
                      <a:pt x="44" y="1"/>
                      <a:pt x="41" y="2"/>
                      <a:pt x="39" y="1"/>
                    </a:cubicBezTo>
                    <a:cubicBezTo>
                      <a:pt x="38" y="2"/>
                      <a:pt x="38" y="2"/>
                      <a:pt x="38" y="2"/>
                    </a:cubicBezTo>
                    <a:cubicBezTo>
                      <a:pt x="39" y="2"/>
                      <a:pt x="39" y="2"/>
                      <a:pt x="39" y="2"/>
                    </a:cubicBezTo>
                    <a:cubicBezTo>
                      <a:pt x="39" y="3"/>
                      <a:pt x="38" y="4"/>
                      <a:pt x="39" y="4"/>
                    </a:cubicBezTo>
                    <a:cubicBezTo>
                      <a:pt x="38" y="5"/>
                      <a:pt x="37" y="6"/>
                      <a:pt x="36" y="5"/>
                    </a:cubicBezTo>
                    <a:cubicBezTo>
                      <a:pt x="36" y="4"/>
                      <a:pt x="36" y="4"/>
                      <a:pt x="36" y="4"/>
                    </a:cubicBezTo>
                    <a:cubicBezTo>
                      <a:pt x="36" y="5"/>
                      <a:pt x="37" y="5"/>
                      <a:pt x="37" y="4"/>
                    </a:cubicBezTo>
                    <a:cubicBezTo>
                      <a:pt x="37" y="5"/>
                      <a:pt x="35" y="3"/>
                      <a:pt x="35" y="5"/>
                    </a:cubicBezTo>
                    <a:cubicBezTo>
                      <a:pt x="36" y="5"/>
                      <a:pt x="36" y="5"/>
                      <a:pt x="36" y="5"/>
                    </a:cubicBezTo>
                    <a:cubicBezTo>
                      <a:pt x="35" y="6"/>
                      <a:pt x="35" y="8"/>
                      <a:pt x="34" y="8"/>
                    </a:cubicBezTo>
                    <a:cubicBezTo>
                      <a:pt x="35" y="9"/>
                      <a:pt x="34" y="8"/>
                      <a:pt x="35" y="9"/>
                    </a:cubicBezTo>
                    <a:cubicBezTo>
                      <a:pt x="34" y="7"/>
                      <a:pt x="37" y="8"/>
                      <a:pt x="36" y="7"/>
                    </a:cubicBezTo>
                    <a:cubicBezTo>
                      <a:pt x="37" y="8"/>
                      <a:pt x="37" y="7"/>
                      <a:pt x="38" y="8"/>
                    </a:cubicBezTo>
                    <a:cubicBezTo>
                      <a:pt x="38" y="8"/>
                      <a:pt x="38" y="7"/>
                      <a:pt x="38" y="8"/>
                    </a:cubicBezTo>
                    <a:cubicBezTo>
                      <a:pt x="38" y="7"/>
                      <a:pt x="38" y="7"/>
                      <a:pt x="38" y="7"/>
                    </a:cubicBezTo>
                    <a:cubicBezTo>
                      <a:pt x="39" y="7"/>
                      <a:pt x="39" y="7"/>
                      <a:pt x="39" y="7"/>
                    </a:cubicBezTo>
                    <a:cubicBezTo>
                      <a:pt x="38" y="7"/>
                      <a:pt x="38" y="7"/>
                      <a:pt x="38" y="7"/>
                    </a:cubicBezTo>
                    <a:cubicBezTo>
                      <a:pt x="39" y="7"/>
                      <a:pt x="39" y="7"/>
                      <a:pt x="38" y="7"/>
                    </a:cubicBezTo>
                    <a:cubicBezTo>
                      <a:pt x="38" y="7"/>
                      <a:pt x="38" y="7"/>
                      <a:pt x="38" y="7"/>
                    </a:cubicBezTo>
                    <a:cubicBezTo>
                      <a:pt x="38" y="6"/>
                      <a:pt x="39" y="5"/>
                      <a:pt x="40" y="5"/>
                    </a:cubicBezTo>
                    <a:cubicBezTo>
                      <a:pt x="40" y="5"/>
                      <a:pt x="40" y="5"/>
                      <a:pt x="40" y="6"/>
                    </a:cubicBezTo>
                    <a:cubicBezTo>
                      <a:pt x="40" y="5"/>
                      <a:pt x="40" y="5"/>
                      <a:pt x="40" y="5"/>
                    </a:cubicBezTo>
                    <a:cubicBezTo>
                      <a:pt x="40" y="6"/>
                      <a:pt x="42" y="6"/>
                      <a:pt x="41" y="7"/>
                    </a:cubicBezTo>
                    <a:cubicBezTo>
                      <a:pt x="41" y="7"/>
                      <a:pt x="41" y="7"/>
                      <a:pt x="41" y="7"/>
                    </a:cubicBezTo>
                    <a:cubicBezTo>
                      <a:pt x="42" y="7"/>
                      <a:pt x="43" y="8"/>
                      <a:pt x="43" y="7"/>
                    </a:cubicBezTo>
                    <a:cubicBezTo>
                      <a:pt x="43" y="8"/>
                      <a:pt x="44" y="6"/>
                      <a:pt x="44" y="7"/>
                    </a:cubicBezTo>
                    <a:cubicBezTo>
                      <a:pt x="44" y="7"/>
                      <a:pt x="45" y="7"/>
                      <a:pt x="45" y="7"/>
                    </a:cubicBezTo>
                    <a:cubicBezTo>
                      <a:pt x="45" y="7"/>
                      <a:pt x="45" y="7"/>
                      <a:pt x="45" y="7"/>
                    </a:cubicBezTo>
                    <a:cubicBezTo>
                      <a:pt x="46" y="7"/>
                      <a:pt x="48" y="6"/>
                      <a:pt x="49" y="8"/>
                    </a:cubicBezTo>
                    <a:cubicBezTo>
                      <a:pt x="49" y="8"/>
                      <a:pt x="50" y="8"/>
                      <a:pt x="50" y="8"/>
                    </a:cubicBezTo>
                    <a:cubicBezTo>
                      <a:pt x="50" y="9"/>
                      <a:pt x="50" y="9"/>
                      <a:pt x="50" y="9"/>
                    </a:cubicBezTo>
                    <a:cubicBezTo>
                      <a:pt x="51" y="9"/>
                      <a:pt x="51" y="10"/>
                      <a:pt x="52" y="10"/>
                    </a:cubicBezTo>
                    <a:cubicBezTo>
                      <a:pt x="51" y="12"/>
                      <a:pt x="54" y="12"/>
                      <a:pt x="54" y="12"/>
                    </a:cubicBezTo>
                    <a:cubicBezTo>
                      <a:pt x="55" y="12"/>
                      <a:pt x="55" y="12"/>
                      <a:pt x="55" y="12"/>
                    </a:cubicBezTo>
                    <a:cubicBezTo>
                      <a:pt x="55" y="12"/>
                      <a:pt x="56" y="12"/>
                      <a:pt x="57" y="13"/>
                    </a:cubicBezTo>
                    <a:cubicBezTo>
                      <a:pt x="58" y="12"/>
                      <a:pt x="58" y="12"/>
                      <a:pt x="58" y="12"/>
                    </a:cubicBezTo>
                    <a:cubicBezTo>
                      <a:pt x="59" y="12"/>
                      <a:pt x="58" y="14"/>
                      <a:pt x="59" y="15"/>
                    </a:cubicBezTo>
                    <a:cubicBezTo>
                      <a:pt x="59" y="15"/>
                      <a:pt x="59" y="15"/>
                      <a:pt x="59" y="14"/>
                    </a:cubicBezTo>
                    <a:cubicBezTo>
                      <a:pt x="58" y="16"/>
                      <a:pt x="59" y="16"/>
                      <a:pt x="60" y="16"/>
                    </a:cubicBezTo>
                    <a:cubicBezTo>
                      <a:pt x="61" y="17"/>
                      <a:pt x="61" y="17"/>
                      <a:pt x="61" y="18"/>
                    </a:cubicBezTo>
                    <a:cubicBezTo>
                      <a:pt x="61" y="18"/>
                      <a:pt x="61" y="18"/>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2" y="19"/>
                      <a:pt x="62" y="20"/>
                    </a:cubicBezTo>
                    <a:cubicBezTo>
                      <a:pt x="61" y="20"/>
                      <a:pt x="61" y="20"/>
                      <a:pt x="61" y="20"/>
                    </a:cubicBezTo>
                    <a:cubicBezTo>
                      <a:pt x="61" y="20"/>
                      <a:pt x="61" y="20"/>
                      <a:pt x="61" y="20"/>
                    </a:cubicBezTo>
                    <a:cubicBezTo>
                      <a:pt x="61" y="21"/>
                      <a:pt x="62" y="20"/>
                      <a:pt x="62" y="20"/>
                    </a:cubicBezTo>
                    <a:cubicBezTo>
                      <a:pt x="63" y="20"/>
                      <a:pt x="63" y="20"/>
                      <a:pt x="63" y="20"/>
                    </a:cubicBezTo>
                    <a:cubicBezTo>
                      <a:pt x="62" y="21"/>
                      <a:pt x="64" y="21"/>
                      <a:pt x="62" y="22"/>
                    </a:cubicBezTo>
                    <a:cubicBezTo>
                      <a:pt x="63" y="22"/>
                      <a:pt x="64" y="24"/>
                      <a:pt x="65" y="23"/>
                    </a:cubicBezTo>
                    <a:cubicBezTo>
                      <a:pt x="65" y="23"/>
                      <a:pt x="65" y="24"/>
                      <a:pt x="65" y="23"/>
                    </a:cubicBezTo>
                    <a:cubicBezTo>
                      <a:pt x="65" y="24"/>
                      <a:pt x="65" y="24"/>
                      <a:pt x="65" y="25"/>
                    </a:cubicBezTo>
                    <a:cubicBezTo>
                      <a:pt x="64" y="25"/>
                      <a:pt x="64" y="25"/>
                      <a:pt x="64" y="25"/>
                    </a:cubicBezTo>
                    <a:cubicBezTo>
                      <a:pt x="66" y="26"/>
                      <a:pt x="66" y="26"/>
                      <a:pt x="66" y="26"/>
                    </a:cubicBezTo>
                    <a:cubicBezTo>
                      <a:pt x="65" y="27"/>
                      <a:pt x="65" y="27"/>
                      <a:pt x="64" y="26"/>
                    </a:cubicBezTo>
                    <a:cubicBezTo>
                      <a:pt x="66" y="28"/>
                      <a:pt x="65" y="27"/>
                      <a:pt x="66" y="29"/>
                    </a:cubicBezTo>
                    <a:cubicBezTo>
                      <a:pt x="65" y="29"/>
                      <a:pt x="65" y="29"/>
                      <a:pt x="65" y="29"/>
                    </a:cubicBezTo>
                    <a:cubicBezTo>
                      <a:pt x="65" y="29"/>
                      <a:pt x="67" y="30"/>
                      <a:pt x="66" y="30"/>
                    </a:cubicBezTo>
                    <a:cubicBezTo>
                      <a:pt x="65" y="30"/>
                      <a:pt x="65" y="32"/>
                      <a:pt x="65" y="33"/>
                    </a:cubicBezTo>
                    <a:cubicBezTo>
                      <a:pt x="65" y="34"/>
                      <a:pt x="65" y="36"/>
                      <a:pt x="64" y="37"/>
                    </a:cubicBezTo>
                    <a:cubicBezTo>
                      <a:pt x="66" y="37"/>
                      <a:pt x="63" y="38"/>
                      <a:pt x="64" y="38"/>
                    </a:cubicBezTo>
                    <a:cubicBezTo>
                      <a:pt x="64" y="39"/>
                      <a:pt x="64" y="39"/>
                      <a:pt x="63" y="38"/>
                    </a:cubicBezTo>
                    <a:cubicBezTo>
                      <a:pt x="64" y="40"/>
                      <a:pt x="62" y="40"/>
                      <a:pt x="63" y="41"/>
                    </a:cubicBezTo>
                    <a:cubicBezTo>
                      <a:pt x="63" y="41"/>
                      <a:pt x="63" y="41"/>
                      <a:pt x="62" y="41"/>
                    </a:cubicBezTo>
                    <a:cubicBezTo>
                      <a:pt x="62" y="41"/>
                      <a:pt x="63" y="41"/>
                      <a:pt x="62" y="41"/>
                    </a:cubicBezTo>
                    <a:cubicBezTo>
                      <a:pt x="62" y="41"/>
                      <a:pt x="62" y="41"/>
                      <a:pt x="62" y="41"/>
                    </a:cubicBezTo>
                    <a:cubicBezTo>
                      <a:pt x="61" y="42"/>
                      <a:pt x="63" y="43"/>
                      <a:pt x="65" y="43"/>
                    </a:cubicBezTo>
                    <a:cubicBezTo>
                      <a:pt x="64" y="44"/>
                      <a:pt x="64" y="44"/>
                      <a:pt x="64" y="45"/>
                    </a:cubicBezTo>
                    <a:cubicBezTo>
                      <a:pt x="64" y="45"/>
                      <a:pt x="63" y="45"/>
                      <a:pt x="63" y="44"/>
                    </a:cubicBezTo>
                    <a:cubicBezTo>
                      <a:pt x="63" y="45"/>
                      <a:pt x="62" y="47"/>
                      <a:pt x="63" y="47"/>
                    </a:cubicBezTo>
                    <a:cubicBezTo>
                      <a:pt x="62" y="47"/>
                      <a:pt x="62" y="48"/>
                      <a:pt x="63" y="48"/>
                    </a:cubicBezTo>
                    <a:cubicBezTo>
                      <a:pt x="62" y="49"/>
                      <a:pt x="62" y="49"/>
                      <a:pt x="62" y="50"/>
                    </a:cubicBezTo>
                    <a:cubicBezTo>
                      <a:pt x="62" y="50"/>
                      <a:pt x="62" y="50"/>
                      <a:pt x="62" y="50"/>
                    </a:cubicBezTo>
                    <a:cubicBezTo>
                      <a:pt x="63" y="51"/>
                      <a:pt x="62" y="50"/>
                      <a:pt x="62" y="51"/>
                    </a:cubicBezTo>
                    <a:cubicBezTo>
                      <a:pt x="62" y="51"/>
                      <a:pt x="62" y="51"/>
                      <a:pt x="62" y="51"/>
                    </a:cubicBezTo>
                    <a:cubicBezTo>
                      <a:pt x="60" y="52"/>
                      <a:pt x="62" y="52"/>
                      <a:pt x="60" y="53"/>
                    </a:cubicBezTo>
                    <a:cubicBezTo>
                      <a:pt x="61" y="54"/>
                      <a:pt x="61" y="54"/>
                      <a:pt x="61" y="54"/>
                    </a:cubicBezTo>
                    <a:cubicBezTo>
                      <a:pt x="62" y="55"/>
                      <a:pt x="59" y="54"/>
                      <a:pt x="59" y="56"/>
                    </a:cubicBezTo>
                    <a:cubicBezTo>
                      <a:pt x="59" y="56"/>
                      <a:pt x="59" y="56"/>
                      <a:pt x="59" y="56"/>
                    </a:cubicBezTo>
                    <a:cubicBezTo>
                      <a:pt x="60" y="57"/>
                      <a:pt x="56" y="56"/>
                      <a:pt x="56" y="56"/>
                    </a:cubicBezTo>
                    <a:cubicBezTo>
                      <a:pt x="55" y="56"/>
                      <a:pt x="55" y="56"/>
                      <a:pt x="55" y="55"/>
                    </a:cubicBezTo>
                    <a:cubicBezTo>
                      <a:pt x="54" y="56"/>
                      <a:pt x="56" y="56"/>
                      <a:pt x="56" y="57"/>
                    </a:cubicBezTo>
                    <a:cubicBezTo>
                      <a:pt x="55" y="57"/>
                      <a:pt x="55" y="56"/>
                      <a:pt x="54" y="57"/>
                    </a:cubicBezTo>
                    <a:cubicBezTo>
                      <a:pt x="54" y="57"/>
                      <a:pt x="55" y="60"/>
                      <a:pt x="53" y="60"/>
                    </a:cubicBezTo>
                    <a:cubicBezTo>
                      <a:pt x="53" y="60"/>
                      <a:pt x="54" y="60"/>
                      <a:pt x="54" y="61"/>
                    </a:cubicBezTo>
                    <a:cubicBezTo>
                      <a:pt x="53" y="61"/>
                      <a:pt x="51" y="61"/>
                      <a:pt x="52" y="62"/>
                    </a:cubicBezTo>
                    <a:cubicBezTo>
                      <a:pt x="51" y="62"/>
                      <a:pt x="51" y="62"/>
                      <a:pt x="51" y="62"/>
                    </a:cubicBezTo>
                    <a:cubicBezTo>
                      <a:pt x="51" y="63"/>
                      <a:pt x="50" y="64"/>
                      <a:pt x="50" y="65"/>
                    </a:cubicBezTo>
                    <a:cubicBezTo>
                      <a:pt x="49" y="64"/>
                      <a:pt x="49" y="65"/>
                      <a:pt x="48" y="66"/>
                    </a:cubicBezTo>
                    <a:cubicBezTo>
                      <a:pt x="48" y="67"/>
                      <a:pt x="47" y="67"/>
                      <a:pt x="47" y="66"/>
                    </a:cubicBezTo>
                    <a:cubicBezTo>
                      <a:pt x="47" y="66"/>
                      <a:pt x="46" y="66"/>
                      <a:pt x="46" y="67"/>
                    </a:cubicBezTo>
                    <a:cubicBezTo>
                      <a:pt x="45" y="67"/>
                      <a:pt x="45" y="67"/>
                      <a:pt x="45" y="67"/>
                    </a:cubicBezTo>
                    <a:cubicBezTo>
                      <a:pt x="45" y="67"/>
                      <a:pt x="45" y="67"/>
                      <a:pt x="45" y="67"/>
                    </a:cubicBezTo>
                    <a:cubicBezTo>
                      <a:pt x="44" y="67"/>
                      <a:pt x="44" y="68"/>
                      <a:pt x="44" y="69"/>
                    </a:cubicBezTo>
                    <a:cubicBezTo>
                      <a:pt x="43" y="69"/>
                      <a:pt x="43" y="69"/>
                      <a:pt x="43" y="69"/>
                    </a:cubicBezTo>
                    <a:cubicBezTo>
                      <a:pt x="42" y="69"/>
                      <a:pt x="42" y="69"/>
                      <a:pt x="41" y="71"/>
                    </a:cubicBezTo>
                    <a:cubicBezTo>
                      <a:pt x="40" y="70"/>
                      <a:pt x="40" y="70"/>
                      <a:pt x="40" y="70"/>
                    </a:cubicBezTo>
                    <a:cubicBezTo>
                      <a:pt x="40" y="71"/>
                      <a:pt x="37" y="69"/>
                      <a:pt x="36" y="71"/>
                    </a:cubicBezTo>
                    <a:cubicBezTo>
                      <a:pt x="36" y="71"/>
                      <a:pt x="36" y="70"/>
                      <a:pt x="36" y="70"/>
                    </a:cubicBezTo>
                    <a:cubicBezTo>
                      <a:pt x="35" y="71"/>
                      <a:pt x="34" y="71"/>
                      <a:pt x="33" y="70"/>
                    </a:cubicBezTo>
                    <a:cubicBezTo>
                      <a:pt x="32" y="70"/>
                      <a:pt x="32" y="70"/>
                      <a:pt x="31" y="72"/>
                    </a:cubicBezTo>
                    <a:cubicBezTo>
                      <a:pt x="30" y="73"/>
                      <a:pt x="30" y="73"/>
                      <a:pt x="30" y="73"/>
                    </a:cubicBezTo>
                    <a:cubicBezTo>
                      <a:pt x="32" y="73"/>
                      <a:pt x="30" y="74"/>
                      <a:pt x="30" y="75"/>
                    </a:cubicBezTo>
                    <a:cubicBezTo>
                      <a:pt x="30" y="75"/>
                      <a:pt x="29" y="73"/>
                      <a:pt x="29" y="73"/>
                    </a:cubicBezTo>
                    <a:cubicBezTo>
                      <a:pt x="30" y="74"/>
                      <a:pt x="30" y="74"/>
                      <a:pt x="30" y="74"/>
                    </a:cubicBezTo>
                    <a:cubicBezTo>
                      <a:pt x="30" y="72"/>
                      <a:pt x="28" y="73"/>
                      <a:pt x="28" y="71"/>
                    </a:cubicBezTo>
                    <a:cubicBezTo>
                      <a:pt x="25" y="71"/>
                      <a:pt x="22" y="69"/>
                      <a:pt x="20" y="67"/>
                    </a:cubicBezTo>
                    <a:cubicBezTo>
                      <a:pt x="19" y="69"/>
                      <a:pt x="19" y="69"/>
                      <a:pt x="19" y="69"/>
                    </a:cubicBezTo>
                    <a:cubicBezTo>
                      <a:pt x="19" y="68"/>
                      <a:pt x="19" y="68"/>
                      <a:pt x="19" y="68"/>
                    </a:cubicBezTo>
                    <a:cubicBezTo>
                      <a:pt x="19" y="68"/>
                      <a:pt x="19" y="67"/>
                      <a:pt x="20" y="67"/>
                    </a:cubicBezTo>
                    <a:cubicBezTo>
                      <a:pt x="20" y="66"/>
                      <a:pt x="18" y="67"/>
                      <a:pt x="18" y="67"/>
                    </a:cubicBezTo>
                    <a:cubicBezTo>
                      <a:pt x="17" y="66"/>
                      <a:pt x="20" y="66"/>
                      <a:pt x="19" y="66"/>
                    </a:cubicBezTo>
                    <a:cubicBezTo>
                      <a:pt x="19" y="66"/>
                      <a:pt x="19" y="66"/>
                      <a:pt x="19" y="66"/>
                    </a:cubicBezTo>
                    <a:cubicBezTo>
                      <a:pt x="19" y="66"/>
                      <a:pt x="19" y="66"/>
                      <a:pt x="19" y="66"/>
                    </a:cubicBezTo>
                    <a:cubicBezTo>
                      <a:pt x="18" y="66"/>
                      <a:pt x="17" y="67"/>
                      <a:pt x="17" y="66"/>
                    </a:cubicBezTo>
                    <a:cubicBezTo>
                      <a:pt x="17" y="65"/>
                      <a:pt x="17" y="65"/>
                      <a:pt x="17" y="65"/>
                    </a:cubicBezTo>
                    <a:cubicBezTo>
                      <a:pt x="17" y="65"/>
                      <a:pt x="17" y="65"/>
                      <a:pt x="17" y="65"/>
                    </a:cubicBezTo>
                    <a:cubicBezTo>
                      <a:pt x="17" y="65"/>
                      <a:pt x="16" y="64"/>
                      <a:pt x="16" y="64"/>
                    </a:cubicBezTo>
                    <a:cubicBezTo>
                      <a:pt x="16" y="65"/>
                      <a:pt x="16" y="65"/>
                      <a:pt x="16" y="65"/>
                    </a:cubicBezTo>
                    <a:cubicBezTo>
                      <a:pt x="15" y="65"/>
                      <a:pt x="15" y="64"/>
                      <a:pt x="14" y="65"/>
                    </a:cubicBezTo>
                    <a:cubicBezTo>
                      <a:pt x="15" y="63"/>
                      <a:pt x="12" y="61"/>
                      <a:pt x="12" y="60"/>
                    </a:cubicBezTo>
                    <a:cubicBezTo>
                      <a:pt x="11" y="60"/>
                      <a:pt x="11" y="59"/>
                      <a:pt x="11" y="58"/>
                    </a:cubicBezTo>
                    <a:cubicBezTo>
                      <a:pt x="10" y="58"/>
                      <a:pt x="9" y="59"/>
                      <a:pt x="9" y="58"/>
                    </a:cubicBezTo>
                    <a:cubicBezTo>
                      <a:pt x="12" y="57"/>
                      <a:pt x="10" y="56"/>
                      <a:pt x="11" y="55"/>
                    </a:cubicBezTo>
                    <a:cubicBezTo>
                      <a:pt x="10" y="56"/>
                      <a:pt x="10" y="53"/>
                      <a:pt x="9" y="54"/>
                    </a:cubicBezTo>
                    <a:cubicBezTo>
                      <a:pt x="9" y="53"/>
                      <a:pt x="10" y="54"/>
                      <a:pt x="10" y="53"/>
                    </a:cubicBezTo>
                    <a:cubicBezTo>
                      <a:pt x="9" y="52"/>
                      <a:pt x="10" y="49"/>
                      <a:pt x="10" y="47"/>
                    </a:cubicBezTo>
                    <a:cubicBezTo>
                      <a:pt x="9" y="47"/>
                      <a:pt x="9" y="48"/>
                      <a:pt x="8" y="47"/>
                    </a:cubicBezTo>
                    <a:cubicBezTo>
                      <a:pt x="10" y="46"/>
                      <a:pt x="10" y="46"/>
                      <a:pt x="10" y="46"/>
                    </a:cubicBezTo>
                    <a:cubicBezTo>
                      <a:pt x="10" y="45"/>
                      <a:pt x="8" y="45"/>
                      <a:pt x="9" y="45"/>
                    </a:cubicBezTo>
                    <a:cubicBezTo>
                      <a:pt x="9" y="45"/>
                      <a:pt x="8" y="45"/>
                      <a:pt x="8" y="45"/>
                    </a:cubicBezTo>
                    <a:cubicBezTo>
                      <a:pt x="9" y="43"/>
                      <a:pt x="9" y="40"/>
                      <a:pt x="9" y="38"/>
                    </a:cubicBezTo>
                    <a:cubicBezTo>
                      <a:pt x="9" y="36"/>
                      <a:pt x="10" y="34"/>
                      <a:pt x="12" y="32"/>
                    </a:cubicBezTo>
                    <a:cubicBezTo>
                      <a:pt x="11" y="33"/>
                      <a:pt x="11" y="32"/>
                      <a:pt x="12" y="32"/>
                    </a:cubicBezTo>
                    <a:cubicBezTo>
                      <a:pt x="11" y="32"/>
                      <a:pt x="11" y="31"/>
                      <a:pt x="10" y="31"/>
                    </a:cubicBezTo>
                    <a:cubicBezTo>
                      <a:pt x="10" y="31"/>
                      <a:pt x="12" y="30"/>
                      <a:pt x="12" y="30"/>
                    </a:cubicBezTo>
                    <a:cubicBezTo>
                      <a:pt x="11" y="29"/>
                      <a:pt x="13" y="28"/>
                      <a:pt x="12" y="28"/>
                    </a:cubicBezTo>
                    <a:cubicBezTo>
                      <a:pt x="12" y="28"/>
                      <a:pt x="12" y="28"/>
                      <a:pt x="12" y="28"/>
                    </a:cubicBezTo>
                    <a:cubicBezTo>
                      <a:pt x="11" y="27"/>
                      <a:pt x="8" y="28"/>
                      <a:pt x="6" y="27"/>
                    </a:cubicBezTo>
                    <a:cubicBezTo>
                      <a:pt x="8" y="29"/>
                      <a:pt x="3" y="29"/>
                      <a:pt x="5" y="31"/>
                    </a:cubicBezTo>
                    <a:cubicBezTo>
                      <a:pt x="4" y="31"/>
                      <a:pt x="4" y="31"/>
                      <a:pt x="4" y="31"/>
                    </a:cubicBezTo>
                    <a:cubicBezTo>
                      <a:pt x="5" y="31"/>
                      <a:pt x="5" y="32"/>
                      <a:pt x="4" y="33"/>
                    </a:cubicBezTo>
                    <a:cubicBezTo>
                      <a:pt x="4" y="32"/>
                      <a:pt x="4" y="32"/>
                      <a:pt x="4" y="32"/>
                    </a:cubicBezTo>
                    <a:cubicBezTo>
                      <a:pt x="3" y="35"/>
                      <a:pt x="2" y="36"/>
                      <a:pt x="1" y="39"/>
                    </a:cubicBezTo>
                    <a:cubicBezTo>
                      <a:pt x="2" y="39"/>
                      <a:pt x="2" y="39"/>
                      <a:pt x="2" y="39"/>
                    </a:cubicBezTo>
                    <a:cubicBezTo>
                      <a:pt x="2" y="39"/>
                      <a:pt x="2" y="39"/>
                      <a:pt x="2" y="40"/>
                    </a:cubicBezTo>
                    <a:cubicBezTo>
                      <a:pt x="3" y="41"/>
                      <a:pt x="2" y="38"/>
                      <a:pt x="3" y="39"/>
                    </a:cubicBezTo>
                    <a:cubicBezTo>
                      <a:pt x="1" y="39"/>
                      <a:pt x="3" y="43"/>
                      <a:pt x="1" y="44"/>
                    </a:cubicBezTo>
                    <a:cubicBezTo>
                      <a:pt x="1" y="45"/>
                      <a:pt x="2" y="43"/>
                      <a:pt x="2" y="44"/>
                    </a:cubicBezTo>
                    <a:cubicBezTo>
                      <a:pt x="1" y="45"/>
                      <a:pt x="1" y="45"/>
                      <a:pt x="1" y="45"/>
                    </a:cubicBezTo>
                    <a:cubicBezTo>
                      <a:pt x="2" y="45"/>
                      <a:pt x="2" y="45"/>
                      <a:pt x="2" y="45"/>
                    </a:cubicBezTo>
                    <a:cubicBezTo>
                      <a:pt x="2" y="45"/>
                      <a:pt x="1" y="46"/>
                      <a:pt x="1" y="46"/>
                    </a:cubicBezTo>
                    <a:cubicBezTo>
                      <a:pt x="1" y="46"/>
                      <a:pt x="1" y="45"/>
                      <a:pt x="0" y="45"/>
                    </a:cubicBezTo>
                    <a:cubicBezTo>
                      <a:pt x="0" y="46"/>
                      <a:pt x="1" y="48"/>
                      <a:pt x="1" y="48"/>
                    </a:cubicBezTo>
                    <a:cubicBezTo>
                      <a:pt x="1" y="48"/>
                      <a:pt x="1" y="47"/>
                      <a:pt x="1" y="47"/>
                    </a:cubicBezTo>
                    <a:cubicBezTo>
                      <a:pt x="2" y="50"/>
                      <a:pt x="1" y="53"/>
                      <a:pt x="3" y="55"/>
                    </a:cubicBezTo>
                    <a:cubicBezTo>
                      <a:pt x="4" y="55"/>
                      <a:pt x="4" y="55"/>
                      <a:pt x="4" y="55"/>
                    </a:cubicBezTo>
                    <a:cubicBezTo>
                      <a:pt x="5" y="57"/>
                      <a:pt x="3" y="57"/>
                      <a:pt x="5" y="59"/>
                    </a:cubicBezTo>
                    <a:cubicBezTo>
                      <a:pt x="4" y="59"/>
                      <a:pt x="4" y="59"/>
                      <a:pt x="4" y="59"/>
                    </a:cubicBezTo>
                    <a:cubicBezTo>
                      <a:pt x="5" y="59"/>
                      <a:pt x="5" y="59"/>
                      <a:pt x="6" y="60"/>
                    </a:cubicBezTo>
                    <a:cubicBezTo>
                      <a:pt x="5" y="60"/>
                      <a:pt x="5" y="61"/>
                      <a:pt x="4" y="61"/>
                    </a:cubicBezTo>
                    <a:cubicBezTo>
                      <a:pt x="6" y="63"/>
                      <a:pt x="5" y="62"/>
                      <a:pt x="7" y="62"/>
                    </a:cubicBezTo>
                    <a:cubicBezTo>
                      <a:pt x="7" y="63"/>
                      <a:pt x="7" y="63"/>
                      <a:pt x="7" y="63"/>
                    </a:cubicBezTo>
                    <a:cubicBezTo>
                      <a:pt x="8" y="63"/>
                      <a:pt x="8" y="63"/>
                      <a:pt x="9" y="64"/>
                    </a:cubicBezTo>
                    <a:cubicBezTo>
                      <a:pt x="8" y="63"/>
                      <a:pt x="8" y="65"/>
                      <a:pt x="7" y="64"/>
                    </a:cubicBezTo>
                    <a:cubicBezTo>
                      <a:pt x="7" y="67"/>
                      <a:pt x="10" y="66"/>
                      <a:pt x="9" y="69"/>
                    </a:cubicBezTo>
                    <a:cubicBezTo>
                      <a:pt x="11" y="68"/>
                      <a:pt x="9" y="66"/>
                      <a:pt x="9" y="66"/>
                    </a:cubicBezTo>
                    <a:cubicBezTo>
                      <a:pt x="10" y="66"/>
                      <a:pt x="11" y="66"/>
                      <a:pt x="11" y="67"/>
                    </a:cubicBezTo>
                    <a:cubicBezTo>
                      <a:pt x="12" y="67"/>
                      <a:pt x="10" y="70"/>
                      <a:pt x="12" y="71"/>
                    </a:cubicBezTo>
                    <a:cubicBezTo>
                      <a:pt x="11" y="71"/>
                      <a:pt x="11" y="71"/>
                      <a:pt x="11" y="71"/>
                    </a:cubicBezTo>
                    <a:cubicBezTo>
                      <a:pt x="11" y="72"/>
                      <a:pt x="13" y="71"/>
                      <a:pt x="13" y="72"/>
                    </a:cubicBezTo>
                    <a:cubicBezTo>
                      <a:pt x="14" y="72"/>
                      <a:pt x="14" y="73"/>
                      <a:pt x="15" y="72"/>
                    </a:cubicBezTo>
                    <a:cubicBezTo>
                      <a:pt x="15" y="72"/>
                      <a:pt x="13" y="71"/>
                      <a:pt x="13" y="71"/>
                    </a:cubicBezTo>
                    <a:cubicBezTo>
                      <a:pt x="14" y="72"/>
                      <a:pt x="16" y="71"/>
                      <a:pt x="17" y="72"/>
                    </a:cubicBezTo>
                    <a:cubicBezTo>
                      <a:pt x="17" y="72"/>
                      <a:pt x="16" y="73"/>
                      <a:pt x="15" y="73"/>
                    </a:cubicBezTo>
                    <a:cubicBezTo>
                      <a:pt x="16" y="73"/>
                      <a:pt x="16" y="73"/>
                      <a:pt x="17" y="73"/>
                    </a:cubicBezTo>
                    <a:cubicBezTo>
                      <a:pt x="16" y="75"/>
                      <a:pt x="15" y="73"/>
                      <a:pt x="13" y="73"/>
                    </a:cubicBezTo>
                    <a:cubicBezTo>
                      <a:pt x="13" y="74"/>
                      <a:pt x="15" y="73"/>
                      <a:pt x="14" y="74"/>
                    </a:cubicBezTo>
                    <a:cubicBezTo>
                      <a:pt x="16" y="73"/>
                      <a:pt x="15" y="76"/>
                      <a:pt x="17" y="75"/>
                    </a:cubicBezTo>
                    <a:cubicBezTo>
                      <a:pt x="17" y="76"/>
                      <a:pt x="17" y="76"/>
                      <a:pt x="17" y="76"/>
                    </a:cubicBezTo>
                    <a:cubicBezTo>
                      <a:pt x="17" y="76"/>
                      <a:pt x="18" y="75"/>
                      <a:pt x="18" y="76"/>
                    </a:cubicBezTo>
                    <a:cubicBezTo>
                      <a:pt x="17" y="76"/>
                      <a:pt x="17" y="76"/>
                      <a:pt x="17" y="76"/>
                    </a:cubicBezTo>
                    <a:cubicBezTo>
                      <a:pt x="18" y="76"/>
                      <a:pt x="18" y="78"/>
                      <a:pt x="20" y="78"/>
                    </a:cubicBezTo>
                    <a:cubicBezTo>
                      <a:pt x="17" y="77"/>
                      <a:pt x="20" y="77"/>
                      <a:pt x="19" y="76"/>
                    </a:cubicBezTo>
                    <a:cubicBezTo>
                      <a:pt x="22" y="76"/>
                      <a:pt x="19" y="79"/>
                      <a:pt x="23" y="79"/>
                    </a:cubicBezTo>
                    <a:cubicBezTo>
                      <a:pt x="22" y="79"/>
                      <a:pt x="21" y="78"/>
                      <a:pt x="22" y="78"/>
                    </a:cubicBezTo>
                    <a:cubicBezTo>
                      <a:pt x="23" y="79"/>
                      <a:pt x="23" y="79"/>
                      <a:pt x="23" y="80"/>
                    </a:cubicBezTo>
                    <a:cubicBezTo>
                      <a:pt x="25" y="80"/>
                      <a:pt x="23" y="79"/>
                      <a:pt x="24" y="78"/>
                    </a:cubicBezTo>
                    <a:cubicBezTo>
                      <a:pt x="25" y="80"/>
                      <a:pt x="25" y="78"/>
                      <a:pt x="26" y="78"/>
                    </a:cubicBezTo>
                    <a:cubicBezTo>
                      <a:pt x="26" y="79"/>
                      <a:pt x="26" y="79"/>
                      <a:pt x="26" y="79"/>
                    </a:cubicBezTo>
                    <a:cubicBezTo>
                      <a:pt x="28" y="80"/>
                      <a:pt x="27" y="77"/>
                      <a:pt x="29" y="78"/>
                    </a:cubicBezTo>
                    <a:cubicBezTo>
                      <a:pt x="28" y="79"/>
                      <a:pt x="28" y="79"/>
                      <a:pt x="28" y="79"/>
                    </a:cubicBezTo>
                    <a:cubicBezTo>
                      <a:pt x="29" y="79"/>
                      <a:pt x="29" y="79"/>
                      <a:pt x="29" y="79"/>
                    </a:cubicBezTo>
                    <a:cubicBezTo>
                      <a:pt x="29" y="80"/>
                      <a:pt x="29" y="80"/>
                      <a:pt x="29" y="80"/>
                    </a:cubicBezTo>
                    <a:cubicBezTo>
                      <a:pt x="30" y="79"/>
                      <a:pt x="30" y="79"/>
                      <a:pt x="31" y="80"/>
                    </a:cubicBezTo>
                    <a:cubicBezTo>
                      <a:pt x="31" y="79"/>
                      <a:pt x="31" y="78"/>
                      <a:pt x="32" y="78"/>
                    </a:cubicBezTo>
                    <a:cubicBezTo>
                      <a:pt x="33" y="78"/>
                      <a:pt x="32" y="79"/>
                      <a:pt x="33" y="79"/>
                    </a:cubicBezTo>
                    <a:cubicBezTo>
                      <a:pt x="33" y="79"/>
                      <a:pt x="33" y="80"/>
                      <a:pt x="32" y="79"/>
                    </a:cubicBezTo>
                    <a:cubicBezTo>
                      <a:pt x="32" y="80"/>
                      <a:pt x="32" y="80"/>
                      <a:pt x="32" y="80"/>
                    </a:cubicBezTo>
                    <a:cubicBezTo>
                      <a:pt x="33" y="81"/>
                      <a:pt x="34" y="80"/>
                      <a:pt x="34" y="80"/>
                    </a:cubicBezTo>
                    <a:cubicBezTo>
                      <a:pt x="34" y="80"/>
                      <a:pt x="34" y="80"/>
                      <a:pt x="34" y="80"/>
                    </a:cubicBezTo>
                    <a:cubicBezTo>
                      <a:pt x="36" y="78"/>
                      <a:pt x="36" y="78"/>
                      <a:pt x="36" y="78"/>
                    </a:cubicBezTo>
                    <a:cubicBezTo>
                      <a:pt x="36" y="79"/>
                      <a:pt x="36" y="79"/>
                      <a:pt x="36" y="79"/>
                    </a:cubicBezTo>
                    <a:cubicBezTo>
                      <a:pt x="36" y="79"/>
                      <a:pt x="36" y="79"/>
                      <a:pt x="37" y="79"/>
                    </a:cubicBezTo>
                    <a:cubicBezTo>
                      <a:pt x="37" y="79"/>
                      <a:pt x="37" y="80"/>
                      <a:pt x="36" y="81"/>
                    </a:cubicBezTo>
                    <a:cubicBezTo>
                      <a:pt x="36" y="81"/>
                      <a:pt x="38" y="79"/>
                      <a:pt x="38" y="79"/>
                    </a:cubicBezTo>
                    <a:cubicBezTo>
                      <a:pt x="38" y="80"/>
                      <a:pt x="39" y="80"/>
                      <a:pt x="39" y="80"/>
                    </a:cubicBezTo>
                    <a:cubicBezTo>
                      <a:pt x="40" y="81"/>
                      <a:pt x="41" y="78"/>
                      <a:pt x="43" y="78"/>
                    </a:cubicBezTo>
                    <a:cubicBezTo>
                      <a:pt x="43" y="78"/>
                      <a:pt x="43" y="78"/>
                      <a:pt x="43" y="78"/>
                    </a:cubicBezTo>
                    <a:cubicBezTo>
                      <a:pt x="44" y="78"/>
                      <a:pt x="46" y="78"/>
                      <a:pt x="47" y="76"/>
                    </a:cubicBezTo>
                    <a:cubicBezTo>
                      <a:pt x="48" y="77"/>
                      <a:pt x="48" y="77"/>
                      <a:pt x="48" y="77"/>
                    </a:cubicBezTo>
                    <a:cubicBezTo>
                      <a:pt x="49" y="76"/>
                      <a:pt x="46" y="76"/>
                      <a:pt x="48" y="75"/>
                    </a:cubicBezTo>
                    <a:cubicBezTo>
                      <a:pt x="49" y="74"/>
                      <a:pt x="49" y="75"/>
                      <a:pt x="50" y="76"/>
                    </a:cubicBezTo>
                    <a:cubicBezTo>
                      <a:pt x="50" y="75"/>
                      <a:pt x="50" y="73"/>
                      <a:pt x="52" y="73"/>
                    </a:cubicBezTo>
                    <a:cubicBezTo>
                      <a:pt x="52" y="73"/>
                      <a:pt x="51" y="73"/>
                      <a:pt x="51" y="74"/>
                    </a:cubicBezTo>
                    <a:close/>
                    <a:moveTo>
                      <a:pt x="61" y="63"/>
                    </a:moveTo>
                    <a:cubicBezTo>
                      <a:pt x="61" y="64"/>
                      <a:pt x="61" y="65"/>
                      <a:pt x="61" y="64"/>
                    </a:cubicBezTo>
                    <a:cubicBezTo>
                      <a:pt x="60" y="63"/>
                      <a:pt x="61" y="64"/>
                      <a:pt x="61" y="63"/>
                    </a:cubicBezTo>
                    <a:close/>
                    <a:moveTo>
                      <a:pt x="69" y="43"/>
                    </a:moveTo>
                    <a:cubicBezTo>
                      <a:pt x="69" y="44"/>
                      <a:pt x="69" y="44"/>
                      <a:pt x="69" y="44"/>
                    </a:cubicBezTo>
                    <a:cubicBezTo>
                      <a:pt x="69" y="44"/>
                      <a:pt x="69" y="44"/>
                      <a:pt x="69" y="43"/>
                    </a:cubicBezTo>
                    <a:close/>
                    <a:moveTo>
                      <a:pt x="42" y="6"/>
                    </a:moveTo>
                    <a:cubicBezTo>
                      <a:pt x="42" y="6"/>
                      <a:pt x="42" y="6"/>
                      <a:pt x="42" y="6"/>
                    </a:cubicBezTo>
                    <a:cubicBezTo>
                      <a:pt x="43" y="7"/>
                      <a:pt x="42" y="7"/>
                      <a:pt x="42" y="6"/>
                    </a:cubicBezTo>
                    <a:close/>
                    <a:moveTo>
                      <a:pt x="41" y="6"/>
                    </a:moveTo>
                    <a:cubicBezTo>
                      <a:pt x="41" y="6"/>
                      <a:pt x="41" y="6"/>
                      <a:pt x="41" y="6"/>
                    </a:cubicBezTo>
                    <a:cubicBezTo>
                      <a:pt x="41" y="6"/>
                      <a:pt x="41" y="6"/>
                      <a:pt x="42" y="6"/>
                    </a:cubicBezTo>
                    <a:cubicBezTo>
                      <a:pt x="42" y="6"/>
                      <a:pt x="41" y="6"/>
                      <a:pt x="41" y="6"/>
                    </a:cubicBezTo>
                    <a:close/>
                    <a:moveTo>
                      <a:pt x="17" y="65"/>
                    </a:moveTo>
                    <a:cubicBezTo>
                      <a:pt x="17" y="66"/>
                      <a:pt x="17" y="66"/>
                      <a:pt x="17" y="66"/>
                    </a:cubicBezTo>
                    <a:cubicBezTo>
                      <a:pt x="16" y="65"/>
                      <a:pt x="17" y="65"/>
                      <a:pt x="1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28" name="Freeform 551">
                <a:extLst>
                  <a:ext uri="{FF2B5EF4-FFF2-40B4-BE49-F238E27FC236}">
                    <a16:creationId xmlns:a16="http://schemas.microsoft.com/office/drawing/2014/main" id="{B02708FF-9068-45F3-8219-6E83214EE6DC}"/>
                  </a:ext>
                </a:extLst>
              </p:cNvPr>
              <p:cNvSpPr>
                <a:spLocks/>
              </p:cNvSpPr>
              <p:nvPr userDrawn="1"/>
            </p:nvSpPr>
            <p:spPr bwMode="auto">
              <a:xfrm>
                <a:off x="4694" y="8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29" name="Freeform 552">
                <a:extLst>
                  <a:ext uri="{FF2B5EF4-FFF2-40B4-BE49-F238E27FC236}">
                    <a16:creationId xmlns:a16="http://schemas.microsoft.com/office/drawing/2014/main" id="{390BD865-5646-4E48-BF46-BE88622D7F7E}"/>
                  </a:ext>
                </a:extLst>
              </p:cNvPr>
              <p:cNvSpPr>
                <a:spLocks/>
              </p:cNvSpPr>
              <p:nvPr userDrawn="1"/>
            </p:nvSpPr>
            <p:spPr bwMode="auto">
              <a:xfrm>
                <a:off x="4565" y="967"/>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30" name="Freeform 553">
                <a:extLst>
                  <a:ext uri="{FF2B5EF4-FFF2-40B4-BE49-F238E27FC236}">
                    <a16:creationId xmlns:a16="http://schemas.microsoft.com/office/drawing/2014/main" id="{079107C9-9B94-41F7-8885-F7E4B78E19D3}"/>
                  </a:ext>
                </a:extLst>
              </p:cNvPr>
              <p:cNvSpPr>
                <a:spLocks/>
              </p:cNvSpPr>
              <p:nvPr userDrawn="1"/>
            </p:nvSpPr>
            <p:spPr bwMode="auto">
              <a:xfrm>
                <a:off x="4650" y="59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31" name="Freeform 554">
                <a:extLst>
                  <a:ext uri="{FF2B5EF4-FFF2-40B4-BE49-F238E27FC236}">
                    <a16:creationId xmlns:a16="http://schemas.microsoft.com/office/drawing/2014/main" id="{216ABE7D-AE38-479A-997F-1AC653826BDF}"/>
                  </a:ext>
                </a:extLst>
              </p:cNvPr>
              <p:cNvSpPr>
                <a:spLocks/>
              </p:cNvSpPr>
              <p:nvPr userDrawn="1"/>
            </p:nvSpPr>
            <p:spPr bwMode="auto">
              <a:xfrm>
                <a:off x="4530" y="61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32" name="Freeform 555">
                <a:extLst>
                  <a:ext uri="{FF2B5EF4-FFF2-40B4-BE49-F238E27FC236}">
                    <a16:creationId xmlns:a16="http://schemas.microsoft.com/office/drawing/2014/main" id="{72FCCD04-AFBC-45B6-86FB-F840044BA799}"/>
                  </a:ext>
                </a:extLst>
              </p:cNvPr>
              <p:cNvSpPr>
                <a:spLocks/>
              </p:cNvSpPr>
              <p:nvPr userDrawn="1"/>
            </p:nvSpPr>
            <p:spPr bwMode="auto">
              <a:xfrm>
                <a:off x="4490" y="60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0"/>
                      <a:pt x="0" y="1"/>
                    </a:cubicBez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33" name="Freeform 556">
                <a:extLst>
                  <a:ext uri="{FF2B5EF4-FFF2-40B4-BE49-F238E27FC236}">
                    <a16:creationId xmlns:a16="http://schemas.microsoft.com/office/drawing/2014/main" id="{0BD1A77E-4D6A-47C2-A650-5FF4D44761E1}"/>
                  </a:ext>
                </a:extLst>
              </p:cNvPr>
              <p:cNvSpPr>
                <a:spLocks/>
              </p:cNvSpPr>
              <p:nvPr userDrawn="1"/>
            </p:nvSpPr>
            <p:spPr bwMode="auto">
              <a:xfrm>
                <a:off x="4520" y="603"/>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1"/>
                    </a:cubicBezTo>
                    <a:cubicBezTo>
                      <a:pt x="0" y="1"/>
                      <a:pt x="0" y="1"/>
                      <a:pt x="0" y="1"/>
                    </a:cubicBezTo>
                    <a:cubicBezTo>
                      <a:pt x="0" y="2"/>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34" name="Freeform 557">
                <a:extLst>
                  <a:ext uri="{FF2B5EF4-FFF2-40B4-BE49-F238E27FC236}">
                    <a16:creationId xmlns:a16="http://schemas.microsoft.com/office/drawing/2014/main" id="{0C3442AC-54F8-473B-8BB3-4A8C68CE9F0A}"/>
                  </a:ext>
                </a:extLst>
              </p:cNvPr>
              <p:cNvSpPr>
                <a:spLocks/>
              </p:cNvSpPr>
              <p:nvPr userDrawn="1"/>
            </p:nvSpPr>
            <p:spPr bwMode="auto">
              <a:xfrm>
                <a:off x="451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35" name="Freeform 558">
                <a:extLst>
                  <a:ext uri="{FF2B5EF4-FFF2-40B4-BE49-F238E27FC236}">
                    <a16:creationId xmlns:a16="http://schemas.microsoft.com/office/drawing/2014/main" id="{B2260D1F-50C4-4350-99D6-9EC719A58813}"/>
                  </a:ext>
                </a:extLst>
              </p:cNvPr>
              <p:cNvSpPr>
                <a:spLocks/>
              </p:cNvSpPr>
              <p:nvPr userDrawn="1"/>
            </p:nvSpPr>
            <p:spPr bwMode="auto">
              <a:xfrm>
                <a:off x="4550" y="608"/>
                <a:ext cx="5" cy="1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36" name="Freeform 559">
                <a:extLst>
                  <a:ext uri="{FF2B5EF4-FFF2-40B4-BE49-F238E27FC236}">
                    <a16:creationId xmlns:a16="http://schemas.microsoft.com/office/drawing/2014/main" id="{EFC2E4A8-43BB-4CE1-9315-513E7C539F3E}"/>
                  </a:ext>
                </a:extLst>
              </p:cNvPr>
              <p:cNvSpPr>
                <a:spLocks/>
              </p:cNvSpPr>
              <p:nvPr userDrawn="1"/>
            </p:nvSpPr>
            <p:spPr bwMode="auto">
              <a:xfrm>
                <a:off x="4520" y="59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37" name="Freeform 560">
                <a:extLst>
                  <a:ext uri="{FF2B5EF4-FFF2-40B4-BE49-F238E27FC236}">
                    <a16:creationId xmlns:a16="http://schemas.microsoft.com/office/drawing/2014/main" id="{D6613939-6636-4417-9750-26A57AA4C20B}"/>
                  </a:ext>
                </a:extLst>
              </p:cNvPr>
              <p:cNvSpPr>
                <a:spLocks/>
              </p:cNvSpPr>
              <p:nvPr userDrawn="1"/>
            </p:nvSpPr>
            <p:spPr bwMode="auto">
              <a:xfrm>
                <a:off x="4535" y="5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38" name="Freeform 561">
                <a:extLst>
                  <a:ext uri="{FF2B5EF4-FFF2-40B4-BE49-F238E27FC236}">
                    <a16:creationId xmlns:a16="http://schemas.microsoft.com/office/drawing/2014/main" id="{559ED704-23C3-4972-9F4D-F36F46B40D18}"/>
                  </a:ext>
                </a:extLst>
              </p:cNvPr>
              <p:cNvSpPr>
                <a:spLocks/>
              </p:cNvSpPr>
              <p:nvPr userDrawn="1"/>
            </p:nvSpPr>
            <p:spPr bwMode="auto">
              <a:xfrm>
                <a:off x="4530" y="5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39" name="Freeform 562">
                <a:extLst>
                  <a:ext uri="{FF2B5EF4-FFF2-40B4-BE49-F238E27FC236}">
                    <a16:creationId xmlns:a16="http://schemas.microsoft.com/office/drawing/2014/main" id="{2FE1038C-6C05-40CA-80A5-42172F4A36AE}"/>
                  </a:ext>
                </a:extLst>
              </p:cNvPr>
              <p:cNvSpPr>
                <a:spLocks/>
              </p:cNvSpPr>
              <p:nvPr userDrawn="1"/>
            </p:nvSpPr>
            <p:spPr bwMode="auto">
              <a:xfrm>
                <a:off x="4525"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40" name="Freeform 563">
                <a:extLst>
                  <a:ext uri="{FF2B5EF4-FFF2-40B4-BE49-F238E27FC236}">
                    <a16:creationId xmlns:a16="http://schemas.microsoft.com/office/drawing/2014/main" id="{2E96DFF0-C492-43CB-8265-C88B07114D5E}"/>
                  </a:ext>
                </a:extLst>
              </p:cNvPr>
              <p:cNvSpPr>
                <a:spLocks/>
              </p:cNvSpPr>
              <p:nvPr userDrawn="1"/>
            </p:nvSpPr>
            <p:spPr bwMode="auto">
              <a:xfrm>
                <a:off x="4580" y="588"/>
                <a:ext cx="10" cy="5"/>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1" y="1"/>
                    </a:cubicBezTo>
                    <a:cubicBezTo>
                      <a:pt x="2" y="1"/>
                      <a:pt x="1"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41" name="Freeform 564">
                <a:extLst>
                  <a:ext uri="{FF2B5EF4-FFF2-40B4-BE49-F238E27FC236}">
                    <a16:creationId xmlns:a16="http://schemas.microsoft.com/office/drawing/2014/main" id="{9F2417EF-4769-4E3E-B246-7BF46C8B33E4}"/>
                  </a:ext>
                </a:extLst>
              </p:cNvPr>
              <p:cNvSpPr>
                <a:spLocks/>
              </p:cNvSpPr>
              <p:nvPr userDrawn="1"/>
            </p:nvSpPr>
            <p:spPr bwMode="auto">
              <a:xfrm>
                <a:off x="4570" y="57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42" name="Freeform 565">
                <a:extLst>
                  <a:ext uri="{FF2B5EF4-FFF2-40B4-BE49-F238E27FC236}">
                    <a16:creationId xmlns:a16="http://schemas.microsoft.com/office/drawing/2014/main" id="{BC803D5D-55B2-4DFD-9BCF-D1EFF4B706A5}"/>
                  </a:ext>
                </a:extLst>
              </p:cNvPr>
              <p:cNvSpPr>
                <a:spLocks/>
              </p:cNvSpPr>
              <p:nvPr userDrawn="1"/>
            </p:nvSpPr>
            <p:spPr bwMode="auto">
              <a:xfrm>
                <a:off x="4580" y="573"/>
                <a:ext cx="15" cy="5"/>
              </a:xfrm>
              <a:custGeom>
                <a:avLst/>
                <a:gdLst>
                  <a:gd name="T0" fmla="*/ 1 w 3"/>
                  <a:gd name="T1" fmla="*/ 1 h 1"/>
                  <a:gd name="T2" fmla="*/ 1 w 3"/>
                  <a:gd name="T3" fmla="*/ 0 h 1"/>
                  <a:gd name="T4" fmla="*/ 1 w 3"/>
                  <a:gd name="T5" fmla="*/ 1 h 1"/>
                </a:gdLst>
                <a:ahLst/>
                <a:cxnLst>
                  <a:cxn ang="0">
                    <a:pos x="T0" y="T1"/>
                  </a:cxn>
                  <a:cxn ang="0">
                    <a:pos x="T2" y="T3"/>
                  </a:cxn>
                  <a:cxn ang="0">
                    <a:pos x="T4" y="T5"/>
                  </a:cxn>
                </a:cxnLst>
                <a:rect l="0" t="0" r="r" b="b"/>
                <a:pathLst>
                  <a:path w="3" h="1">
                    <a:moveTo>
                      <a:pt x="1" y="1"/>
                    </a:moveTo>
                    <a:cubicBezTo>
                      <a:pt x="1" y="1"/>
                      <a:pt x="3"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43" name="Freeform 566">
                <a:extLst>
                  <a:ext uri="{FF2B5EF4-FFF2-40B4-BE49-F238E27FC236}">
                    <a16:creationId xmlns:a16="http://schemas.microsoft.com/office/drawing/2014/main" id="{13712C1D-B484-42AE-95ED-27B1C70A7E8D}"/>
                  </a:ext>
                </a:extLst>
              </p:cNvPr>
              <p:cNvSpPr>
                <a:spLocks/>
              </p:cNvSpPr>
              <p:nvPr userDrawn="1"/>
            </p:nvSpPr>
            <p:spPr bwMode="auto">
              <a:xfrm>
                <a:off x="4640" y="618"/>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44" name="Freeform 567">
                <a:extLst>
                  <a:ext uri="{FF2B5EF4-FFF2-40B4-BE49-F238E27FC236}">
                    <a16:creationId xmlns:a16="http://schemas.microsoft.com/office/drawing/2014/main" id="{3EE43E24-014B-4775-ABE9-EA9F8C276A41}"/>
                  </a:ext>
                </a:extLst>
              </p:cNvPr>
              <p:cNvSpPr>
                <a:spLocks/>
              </p:cNvSpPr>
              <p:nvPr userDrawn="1"/>
            </p:nvSpPr>
            <p:spPr bwMode="auto">
              <a:xfrm>
                <a:off x="4694" y="653"/>
                <a:ext cx="10" cy="10"/>
              </a:xfrm>
              <a:custGeom>
                <a:avLst/>
                <a:gdLst>
                  <a:gd name="T0" fmla="*/ 2 w 2"/>
                  <a:gd name="T1" fmla="*/ 1 h 2"/>
                  <a:gd name="T2" fmla="*/ 1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1"/>
                      <a:pt x="1" y="0"/>
                    </a:cubicBezTo>
                    <a:cubicBezTo>
                      <a:pt x="0" y="0"/>
                      <a:pt x="1" y="1"/>
                      <a:pt x="0" y="1"/>
                    </a:cubicBezTo>
                    <a:cubicBezTo>
                      <a:pt x="1" y="2"/>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45" name="Freeform 568">
                <a:extLst>
                  <a:ext uri="{FF2B5EF4-FFF2-40B4-BE49-F238E27FC236}">
                    <a16:creationId xmlns:a16="http://schemas.microsoft.com/office/drawing/2014/main" id="{5994EB1F-D9D5-4A71-84F2-A3ADCE80F1A1}"/>
                  </a:ext>
                </a:extLst>
              </p:cNvPr>
              <p:cNvSpPr>
                <a:spLocks/>
              </p:cNvSpPr>
              <p:nvPr userDrawn="1"/>
            </p:nvSpPr>
            <p:spPr bwMode="auto">
              <a:xfrm>
                <a:off x="4694" y="6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46" name="Freeform 569">
                <a:extLst>
                  <a:ext uri="{FF2B5EF4-FFF2-40B4-BE49-F238E27FC236}">
                    <a16:creationId xmlns:a16="http://schemas.microsoft.com/office/drawing/2014/main" id="{69D0B03B-95C0-4F2F-A73C-4A5CA69E8C72}"/>
                  </a:ext>
                </a:extLst>
              </p:cNvPr>
              <p:cNvSpPr>
                <a:spLocks/>
              </p:cNvSpPr>
              <p:nvPr userDrawn="1"/>
            </p:nvSpPr>
            <p:spPr bwMode="auto">
              <a:xfrm>
                <a:off x="4416" y="7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47" name="Freeform 570">
                <a:extLst>
                  <a:ext uri="{FF2B5EF4-FFF2-40B4-BE49-F238E27FC236}">
                    <a16:creationId xmlns:a16="http://schemas.microsoft.com/office/drawing/2014/main" id="{7BD4BD19-64E2-4AD3-8086-61B5D44CEC77}"/>
                  </a:ext>
                </a:extLst>
              </p:cNvPr>
              <p:cNvSpPr>
                <a:spLocks/>
              </p:cNvSpPr>
              <p:nvPr userDrawn="1"/>
            </p:nvSpPr>
            <p:spPr bwMode="auto">
              <a:xfrm>
                <a:off x="4416" y="71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48" name="Freeform 571">
                <a:extLst>
                  <a:ext uri="{FF2B5EF4-FFF2-40B4-BE49-F238E27FC236}">
                    <a16:creationId xmlns:a16="http://schemas.microsoft.com/office/drawing/2014/main" id="{8CA6523A-96D9-4E33-9016-11ABB969C204}"/>
                  </a:ext>
                </a:extLst>
              </p:cNvPr>
              <p:cNvSpPr>
                <a:spLocks/>
              </p:cNvSpPr>
              <p:nvPr userDrawn="1"/>
            </p:nvSpPr>
            <p:spPr bwMode="auto">
              <a:xfrm>
                <a:off x="4669" y="8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49" name="Freeform 572">
                <a:extLst>
                  <a:ext uri="{FF2B5EF4-FFF2-40B4-BE49-F238E27FC236}">
                    <a16:creationId xmlns:a16="http://schemas.microsoft.com/office/drawing/2014/main" id="{8977A134-FDAB-45BB-B074-640B676D5D8F}"/>
                  </a:ext>
                </a:extLst>
              </p:cNvPr>
              <p:cNvSpPr>
                <a:spLocks/>
              </p:cNvSpPr>
              <p:nvPr userDrawn="1"/>
            </p:nvSpPr>
            <p:spPr bwMode="auto">
              <a:xfrm>
                <a:off x="4630" y="92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50" name="Freeform 573">
                <a:extLst>
                  <a:ext uri="{FF2B5EF4-FFF2-40B4-BE49-F238E27FC236}">
                    <a16:creationId xmlns:a16="http://schemas.microsoft.com/office/drawing/2014/main" id="{BC0CE7A8-2148-45DD-ADF1-8F8322030F44}"/>
                  </a:ext>
                </a:extLst>
              </p:cNvPr>
              <p:cNvSpPr>
                <a:spLocks/>
              </p:cNvSpPr>
              <p:nvPr userDrawn="1"/>
            </p:nvSpPr>
            <p:spPr bwMode="auto">
              <a:xfrm>
                <a:off x="4595" y="957"/>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1" y="1"/>
                      <a:pt x="2" y="1"/>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51" name="Freeform 574">
                <a:extLst>
                  <a:ext uri="{FF2B5EF4-FFF2-40B4-BE49-F238E27FC236}">
                    <a16:creationId xmlns:a16="http://schemas.microsoft.com/office/drawing/2014/main" id="{2088E628-5DCD-4595-B446-8B0A7A995539}"/>
                  </a:ext>
                </a:extLst>
              </p:cNvPr>
              <p:cNvSpPr>
                <a:spLocks/>
              </p:cNvSpPr>
              <p:nvPr userDrawn="1"/>
            </p:nvSpPr>
            <p:spPr bwMode="auto">
              <a:xfrm>
                <a:off x="4092" y="42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52" name="Freeform 575">
                <a:extLst>
                  <a:ext uri="{FF2B5EF4-FFF2-40B4-BE49-F238E27FC236}">
                    <a16:creationId xmlns:a16="http://schemas.microsoft.com/office/drawing/2014/main" id="{32C6A600-6A35-42BB-89B5-C41EEA4D14B8}"/>
                  </a:ext>
                </a:extLst>
              </p:cNvPr>
              <p:cNvSpPr>
                <a:spLocks/>
              </p:cNvSpPr>
              <p:nvPr userDrawn="1"/>
            </p:nvSpPr>
            <p:spPr bwMode="auto">
              <a:xfrm>
                <a:off x="4092" y="3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53" name="Freeform 576">
                <a:extLst>
                  <a:ext uri="{FF2B5EF4-FFF2-40B4-BE49-F238E27FC236}">
                    <a16:creationId xmlns:a16="http://schemas.microsoft.com/office/drawing/2014/main" id="{0F7B5C14-8402-42CA-ACD6-10FFCE816374}"/>
                  </a:ext>
                </a:extLst>
              </p:cNvPr>
              <p:cNvSpPr>
                <a:spLocks/>
              </p:cNvSpPr>
              <p:nvPr userDrawn="1"/>
            </p:nvSpPr>
            <p:spPr bwMode="auto">
              <a:xfrm>
                <a:off x="4097" y="373"/>
                <a:ext cx="10" cy="15"/>
              </a:xfrm>
              <a:custGeom>
                <a:avLst/>
                <a:gdLst>
                  <a:gd name="T0" fmla="*/ 2 w 2"/>
                  <a:gd name="T1" fmla="*/ 0 h 3"/>
                  <a:gd name="T2" fmla="*/ 0 w 2"/>
                  <a:gd name="T3" fmla="*/ 3 h 3"/>
                  <a:gd name="T4" fmla="*/ 0 w 2"/>
                  <a:gd name="T5" fmla="*/ 3 h 3"/>
                  <a:gd name="T6" fmla="*/ 1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1" y="2"/>
                      <a:pt x="0" y="3"/>
                    </a:cubicBezTo>
                    <a:cubicBezTo>
                      <a:pt x="0" y="3"/>
                      <a:pt x="0" y="3"/>
                      <a:pt x="0" y="3"/>
                    </a:cubicBezTo>
                    <a:cubicBezTo>
                      <a:pt x="1" y="3"/>
                      <a:pt x="1" y="3"/>
                      <a:pt x="1" y="3"/>
                    </a:cubicBezTo>
                    <a:cubicBezTo>
                      <a:pt x="1" y="2"/>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54" name="Freeform 577">
                <a:extLst>
                  <a:ext uri="{FF2B5EF4-FFF2-40B4-BE49-F238E27FC236}">
                    <a16:creationId xmlns:a16="http://schemas.microsoft.com/office/drawing/2014/main" id="{C6EBC933-B849-4453-A6CA-1EF06E08B1DF}"/>
                  </a:ext>
                </a:extLst>
              </p:cNvPr>
              <p:cNvSpPr>
                <a:spLocks/>
              </p:cNvSpPr>
              <p:nvPr userDrawn="1"/>
            </p:nvSpPr>
            <p:spPr bwMode="auto">
              <a:xfrm>
                <a:off x="4122" y="36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1" y="0"/>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55" name="Freeform 578">
                <a:extLst>
                  <a:ext uri="{FF2B5EF4-FFF2-40B4-BE49-F238E27FC236}">
                    <a16:creationId xmlns:a16="http://schemas.microsoft.com/office/drawing/2014/main" id="{46D670FD-B76D-423A-B5DF-1AF640A53950}"/>
                  </a:ext>
                </a:extLst>
              </p:cNvPr>
              <p:cNvSpPr>
                <a:spLocks/>
              </p:cNvSpPr>
              <p:nvPr userDrawn="1"/>
            </p:nvSpPr>
            <p:spPr bwMode="auto">
              <a:xfrm>
                <a:off x="4122" y="373"/>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56" name="Freeform 579">
                <a:extLst>
                  <a:ext uri="{FF2B5EF4-FFF2-40B4-BE49-F238E27FC236}">
                    <a16:creationId xmlns:a16="http://schemas.microsoft.com/office/drawing/2014/main" id="{6AFC7501-74E2-4AA6-8BA3-CF3DA1E39ECB}"/>
                  </a:ext>
                </a:extLst>
              </p:cNvPr>
              <p:cNvSpPr>
                <a:spLocks/>
              </p:cNvSpPr>
              <p:nvPr userDrawn="1"/>
            </p:nvSpPr>
            <p:spPr bwMode="auto">
              <a:xfrm>
                <a:off x="4132" y="358"/>
                <a:ext cx="5" cy="5"/>
              </a:xfrm>
              <a:custGeom>
                <a:avLst/>
                <a:gdLst>
                  <a:gd name="T0" fmla="*/ 0 w 1"/>
                  <a:gd name="T1" fmla="*/ 1 h 1"/>
                  <a:gd name="T2" fmla="*/ 0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0"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57" name="Freeform 580">
                <a:extLst>
                  <a:ext uri="{FF2B5EF4-FFF2-40B4-BE49-F238E27FC236}">
                    <a16:creationId xmlns:a16="http://schemas.microsoft.com/office/drawing/2014/main" id="{B06F759C-E676-4068-AE28-B059069FCD38}"/>
                  </a:ext>
                </a:extLst>
              </p:cNvPr>
              <p:cNvSpPr>
                <a:spLocks/>
              </p:cNvSpPr>
              <p:nvPr userDrawn="1"/>
            </p:nvSpPr>
            <p:spPr bwMode="auto">
              <a:xfrm>
                <a:off x="4127" y="3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58" name="Freeform 581">
                <a:extLst>
                  <a:ext uri="{FF2B5EF4-FFF2-40B4-BE49-F238E27FC236}">
                    <a16:creationId xmlns:a16="http://schemas.microsoft.com/office/drawing/2014/main" id="{9FD50B88-B0B4-4343-8A1B-76FAA4F1E8EE}"/>
                  </a:ext>
                </a:extLst>
              </p:cNvPr>
              <p:cNvSpPr>
                <a:spLocks/>
              </p:cNvSpPr>
              <p:nvPr userDrawn="1"/>
            </p:nvSpPr>
            <p:spPr bwMode="auto">
              <a:xfrm>
                <a:off x="4122" y="3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59" name="Freeform 582">
                <a:extLst>
                  <a:ext uri="{FF2B5EF4-FFF2-40B4-BE49-F238E27FC236}">
                    <a16:creationId xmlns:a16="http://schemas.microsoft.com/office/drawing/2014/main" id="{B1A7ECE2-E16F-4CE3-81AC-557960517F5F}"/>
                  </a:ext>
                </a:extLst>
              </p:cNvPr>
              <p:cNvSpPr>
                <a:spLocks/>
              </p:cNvSpPr>
              <p:nvPr userDrawn="1"/>
            </p:nvSpPr>
            <p:spPr bwMode="auto">
              <a:xfrm>
                <a:off x="4117" y="363"/>
                <a:ext cx="10" cy="5"/>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60" name="Freeform 583">
                <a:extLst>
                  <a:ext uri="{FF2B5EF4-FFF2-40B4-BE49-F238E27FC236}">
                    <a16:creationId xmlns:a16="http://schemas.microsoft.com/office/drawing/2014/main" id="{D9583BB0-DA17-4AAF-97F2-A38916773AD6}"/>
                  </a:ext>
                </a:extLst>
              </p:cNvPr>
              <p:cNvSpPr>
                <a:spLocks/>
              </p:cNvSpPr>
              <p:nvPr userDrawn="1"/>
            </p:nvSpPr>
            <p:spPr bwMode="auto">
              <a:xfrm>
                <a:off x="4097" y="368"/>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61" name="Freeform 584">
                <a:extLst>
                  <a:ext uri="{FF2B5EF4-FFF2-40B4-BE49-F238E27FC236}">
                    <a16:creationId xmlns:a16="http://schemas.microsoft.com/office/drawing/2014/main" id="{709FD906-BD0C-4C7F-934D-AB8A0DE37AF3}"/>
                  </a:ext>
                </a:extLst>
              </p:cNvPr>
              <p:cNvSpPr>
                <a:spLocks/>
              </p:cNvSpPr>
              <p:nvPr userDrawn="1"/>
            </p:nvSpPr>
            <p:spPr bwMode="auto">
              <a:xfrm>
                <a:off x="4137" y="343"/>
                <a:ext cx="10" cy="5"/>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0" y="0"/>
                    </a:cubicBezTo>
                    <a:cubicBezTo>
                      <a:pt x="0" y="1"/>
                      <a:pt x="0" y="1"/>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62" name="Freeform 585">
                <a:extLst>
                  <a:ext uri="{FF2B5EF4-FFF2-40B4-BE49-F238E27FC236}">
                    <a16:creationId xmlns:a16="http://schemas.microsoft.com/office/drawing/2014/main" id="{3783487D-761F-4B6A-A643-BACC3EADA739}"/>
                  </a:ext>
                </a:extLst>
              </p:cNvPr>
              <p:cNvSpPr>
                <a:spLocks/>
              </p:cNvSpPr>
              <p:nvPr userDrawn="1"/>
            </p:nvSpPr>
            <p:spPr bwMode="auto">
              <a:xfrm>
                <a:off x="4137" y="3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63" name="Freeform 586">
                <a:extLst>
                  <a:ext uri="{FF2B5EF4-FFF2-40B4-BE49-F238E27FC236}">
                    <a16:creationId xmlns:a16="http://schemas.microsoft.com/office/drawing/2014/main" id="{47F5BF8E-C716-4004-9F9B-376EC937CE63}"/>
                  </a:ext>
                </a:extLst>
              </p:cNvPr>
              <p:cNvSpPr>
                <a:spLocks/>
              </p:cNvSpPr>
              <p:nvPr userDrawn="1"/>
            </p:nvSpPr>
            <p:spPr bwMode="auto">
              <a:xfrm>
                <a:off x="4122" y="348"/>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64" name="Freeform 587">
                <a:extLst>
                  <a:ext uri="{FF2B5EF4-FFF2-40B4-BE49-F238E27FC236}">
                    <a16:creationId xmlns:a16="http://schemas.microsoft.com/office/drawing/2014/main" id="{AD0F56A8-E150-4A54-8E67-B5B0250633E4}"/>
                  </a:ext>
                </a:extLst>
              </p:cNvPr>
              <p:cNvSpPr>
                <a:spLocks/>
              </p:cNvSpPr>
              <p:nvPr userDrawn="1"/>
            </p:nvSpPr>
            <p:spPr bwMode="auto">
              <a:xfrm>
                <a:off x="4152" y="33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65" name="Freeform 588">
                <a:extLst>
                  <a:ext uri="{FF2B5EF4-FFF2-40B4-BE49-F238E27FC236}">
                    <a16:creationId xmlns:a16="http://schemas.microsoft.com/office/drawing/2014/main" id="{791294A8-59E3-4B0E-A450-F776DDDBCC3A}"/>
                  </a:ext>
                </a:extLst>
              </p:cNvPr>
              <p:cNvSpPr>
                <a:spLocks/>
              </p:cNvSpPr>
              <p:nvPr userDrawn="1"/>
            </p:nvSpPr>
            <p:spPr bwMode="auto">
              <a:xfrm>
                <a:off x="4162" y="323"/>
                <a:ext cx="5" cy="10"/>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2"/>
                    </a:cubicBezTo>
                    <a:cubicBezTo>
                      <a:pt x="1"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66" name="Freeform 589">
                <a:extLst>
                  <a:ext uri="{FF2B5EF4-FFF2-40B4-BE49-F238E27FC236}">
                    <a16:creationId xmlns:a16="http://schemas.microsoft.com/office/drawing/2014/main" id="{DD871C85-50B6-44CA-8830-C7ECEFBE550A}"/>
                  </a:ext>
                </a:extLst>
              </p:cNvPr>
              <p:cNvSpPr>
                <a:spLocks/>
              </p:cNvSpPr>
              <p:nvPr userDrawn="1"/>
            </p:nvSpPr>
            <p:spPr bwMode="auto">
              <a:xfrm>
                <a:off x="4167" y="3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67" name="Freeform 590">
                <a:extLst>
                  <a:ext uri="{FF2B5EF4-FFF2-40B4-BE49-F238E27FC236}">
                    <a16:creationId xmlns:a16="http://schemas.microsoft.com/office/drawing/2014/main" id="{2A9A4C02-794E-4B83-849D-A06F373E6E3A}"/>
                  </a:ext>
                </a:extLst>
              </p:cNvPr>
              <p:cNvSpPr>
                <a:spLocks/>
              </p:cNvSpPr>
              <p:nvPr userDrawn="1"/>
            </p:nvSpPr>
            <p:spPr bwMode="auto">
              <a:xfrm>
                <a:off x="4142" y="3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68" name="Freeform 591">
                <a:extLst>
                  <a:ext uri="{FF2B5EF4-FFF2-40B4-BE49-F238E27FC236}">
                    <a16:creationId xmlns:a16="http://schemas.microsoft.com/office/drawing/2014/main" id="{DCEF0C90-8D26-41E2-A89C-DF050F35C1B3}"/>
                  </a:ext>
                </a:extLst>
              </p:cNvPr>
              <p:cNvSpPr>
                <a:spLocks/>
              </p:cNvSpPr>
              <p:nvPr userDrawn="1"/>
            </p:nvSpPr>
            <p:spPr bwMode="auto">
              <a:xfrm>
                <a:off x="4147" y="3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69" name="Freeform 592">
                <a:extLst>
                  <a:ext uri="{FF2B5EF4-FFF2-40B4-BE49-F238E27FC236}">
                    <a16:creationId xmlns:a16="http://schemas.microsoft.com/office/drawing/2014/main" id="{3C44E300-CE2F-404B-844A-3D1FDA765ACF}"/>
                  </a:ext>
                </a:extLst>
              </p:cNvPr>
              <p:cNvSpPr>
                <a:spLocks/>
              </p:cNvSpPr>
              <p:nvPr userDrawn="1"/>
            </p:nvSpPr>
            <p:spPr bwMode="auto">
              <a:xfrm>
                <a:off x="4142" y="3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70" name="Freeform 593">
                <a:extLst>
                  <a:ext uri="{FF2B5EF4-FFF2-40B4-BE49-F238E27FC236}">
                    <a16:creationId xmlns:a16="http://schemas.microsoft.com/office/drawing/2014/main" id="{F04399FB-57F7-497B-B790-ADDF2A5F9716}"/>
                  </a:ext>
                </a:extLst>
              </p:cNvPr>
              <p:cNvSpPr>
                <a:spLocks/>
              </p:cNvSpPr>
              <p:nvPr userDrawn="1"/>
            </p:nvSpPr>
            <p:spPr bwMode="auto">
              <a:xfrm>
                <a:off x="4122" y="333"/>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1" y="2"/>
                      <a:pt x="2"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71" name="Freeform 594">
                <a:extLst>
                  <a:ext uri="{FF2B5EF4-FFF2-40B4-BE49-F238E27FC236}">
                    <a16:creationId xmlns:a16="http://schemas.microsoft.com/office/drawing/2014/main" id="{BA42439F-DCC2-463D-983A-ED830977BF63}"/>
                  </a:ext>
                </a:extLst>
              </p:cNvPr>
              <p:cNvSpPr>
                <a:spLocks/>
              </p:cNvSpPr>
              <p:nvPr userDrawn="1"/>
            </p:nvSpPr>
            <p:spPr bwMode="auto">
              <a:xfrm>
                <a:off x="4137" y="33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72" name="Freeform 595">
                <a:extLst>
                  <a:ext uri="{FF2B5EF4-FFF2-40B4-BE49-F238E27FC236}">
                    <a16:creationId xmlns:a16="http://schemas.microsoft.com/office/drawing/2014/main" id="{DAF4A4CE-4142-4A02-9975-86DF57E401F2}"/>
                  </a:ext>
                </a:extLst>
              </p:cNvPr>
              <p:cNvSpPr>
                <a:spLocks/>
              </p:cNvSpPr>
              <p:nvPr userDrawn="1"/>
            </p:nvSpPr>
            <p:spPr bwMode="auto">
              <a:xfrm>
                <a:off x="4137" y="32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73" name="Freeform 596">
                <a:extLst>
                  <a:ext uri="{FF2B5EF4-FFF2-40B4-BE49-F238E27FC236}">
                    <a16:creationId xmlns:a16="http://schemas.microsoft.com/office/drawing/2014/main" id="{757215EC-104D-4620-8AB7-1185CAB16862}"/>
                  </a:ext>
                </a:extLst>
              </p:cNvPr>
              <p:cNvSpPr>
                <a:spLocks/>
              </p:cNvSpPr>
              <p:nvPr userDrawn="1"/>
            </p:nvSpPr>
            <p:spPr bwMode="auto">
              <a:xfrm>
                <a:off x="4157" y="313"/>
                <a:ext cx="5" cy="10"/>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1" y="0"/>
                    </a:cubicBezTo>
                    <a:cubicBezTo>
                      <a:pt x="0"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74" name="Freeform 597">
                <a:extLst>
                  <a:ext uri="{FF2B5EF4-FFF2-40B4-BE49-F238E27FC236}">
                    <a16:creationId xmlns:a16="http://schemas.microsoft.com/office/drawing/2014/main" id="{019F4B34-2C85-4CB4-BF66-5C62D6BC2ABC}"/>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75" name="Rectangle 598">
                <a:extLst>
                  <a:ext uri="{FF2B5EF4-FFF2-40B4-BE49-F238E27FC236}">
                    <a16:creationId xmlns:a16="http://schemas.microsoft.com/office/drawing/2014/main" id="{2B0EFC36-3A9A-4DC6-AD62-DC188694F599}"/>
                  </a:ext>
                </a:extLst>
              </p:cNvPr>
              <p:cNvSpPr>
                <a:spLocks noChangeArrowheads="1"/>
              </p:cNvSpPr>
              <p:nvPr userDrawn="1"/>
            </p:nvSpPr>
            <p:spPr bwMode="auto">
              <a:xfrm>
                <a:off x="4177"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76" name="Freeform 599">
                <a:extLst>
                  <a:ext uri="{FF2B5EF4-FFF2-40B4-BE49-F238E27FC236}">
                    <a16:creationId xmlns:a16="http://schemas.microsoft.com/office/drawing/2014/main" id="{093B732C-D029-4010-A2F5-9A4678994912}"/>
                  </a:ext>
                </a:extLst>
              </p:cNvPr>
              <p:cNvSpPr>
                <a:spLocks/>
              </p:cNvSpPr>
              <p:nvPr userDrawn="1"/>
            </p:nvSpPr>
            <p:spPr bwMode="auto">
              <a:xfrm>
                <a:off x="4152" y="31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77" name="Freeform 600">
                <a:extLst>
                  <a:ext uri="{FF2B5EF4-FFF2-40B4-BE49-F238E27FC236}">
                    <a16:creationId xmlns:a16="http://schemas.microsoft.com/office/drawing/2014/main" id="{0B0361EC-9937-4DAD-9310-5A9859BA16A9}"/>
                  </a:ext>
                </a:extLst>
              </p:cNvPr>
              <p:cNvSpPr>
                <a:spLocks/>
              </p:cNvSpPr>
              <p:nvPr userDrawn="1"/>
            </p:nvSpPr>
            <p:spPr bwMode="auto">
              <a:xfrm>
                <a:off x="4167" y="3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78" name="Freeform 601">
                <a:extLst>
                  <a:ext uri="{FF2B5EF4-FFF2-40B4-BE49-F238E27FC236}">
                    <a16:creationId xmlns:a16="http://schemas.microsoft.com/office/drawing/2014/main" id="{DDAAA4C6-5209-4436-8D78-9E8335DD09D3}"/>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79" name="Freeform 602">
                <a:extLst>
                  <a:ext uri="{FF2B5EF4-FFF2-40B4-BE49-F238E27FC236}">
                    <a16:creationId xmlns:a16="http://schemas.microsoft.com/office/drawing/2014/main" id="{C9238A4E-97E8-470A-92E3-797A90BCAEA1}"/>
                  </a:ext>
                </a:extLst>
              </p:cNvPr>
              <p:cNvSpPr>
                <a:spLocks/>
              </p:cNvSpPr>
              <p:nvPr userDrawn="1"/>
            </p:nvSpPr>
            <p:spPr bwMode="auto">
              <a:xfrm>
                <a:off x="4152" y="323"/>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80" name="Freeform 603">
                <a:extLst>
                  <a:ext uri="{FF2B5EF4-FFF2-40B4-BE49-F238E27FC236}">
                    <a16:creationId xmlns:a16="http://schemas.microsoft.com/office/drawing/2014/main" id="{98ADE20D-EA7F-48C5-A63C-CEE140F8BBCE}"/>
                  </a:ext>
                </a:extLst>
              </p:cNvPr>
              <p:cNvSpPr>
                <a:spLocks/>
              </p:cNvSpPr>
              <p:nvPr userDrawn="1"/>
            </p:nvSpPr>
            <p:spPr bwMode="auto">
              <a:xfrm>
                <a:off x="4157" y="273"/>
                <a:ext cx="20" cy="30"/>
              </a:xfrm>
              <a:custGeom>
                <a:avLst/>
                <a:gdLst>
                  <a:gd name="T0" fmla="*/ 2 w 4"/>
                  <a:gd name="T1" fmla="*/ 1 h 6"/>
                  <a:gd name="T2" fmla="*/ 1 w 4"/>
                  <a:gd name="T3" fmla="*/ 2 h 6"/>
                  <a:gd name="T4" fmla="*/ 4 w 4"/>
                  <a:gd name="T5" fmla="*/ 6 h 6"/>
                  <a:gd name="T6" fmla="*/ 4 w 4"/>
                  <a:gd name="T7" fmla="*/ 4 h 6"/>
                  <a:gd name="T8" fmla="*/ 2 w 4"/>
                  <a:gd name="T9" fmla="*/ 4 h 6"/>
                  <a:gd name="T10" fmla="*/ 3 w 4"/>
                  <a:gd name="T11" fmla="*/ 3 h 6"/>
                  <a:gd name="T12" fmla="*/ 3 w 4"/>
                  <a:gd name="T13" fmla="*/ 0 h 6"/>
                  <a:gd name="T14" fmla="*/ 2 w 4"/>
                  <a:gd name="T15" fmla="*/ 1 h 6"/>
                  <a:gd name="T16" fmla="*/ 2 w 4"/>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1"/>
                    </a:moveTo>
                    <a:cubicBezTo>
                      <a:pt x="2" y="1"/>
                      <a:pt x="2" y="2"/>
                      <a:pt x="1" y="2"/>
                    </a:cubicBezTo>
                    <a:cubicBezTo>
                      <a:pt x="0" y="3"/>
                      <a:pt x="2" y="5"/>
                      <a:pt x="4" y="6"/>
                    </a:cubicBezTo>
                    <a:cubicBezTo>
                      <a:pt x="4" y="5"/>
                      <a:pt x="3" y="5"/>
                      <a:pt x="4" y="4"/>
                    </a:cubicBezTo>
                    <a:cubicBezTo>
                      <a:pt x="3" y="4"/>
                      <a:pt x="2" y="5"/>
                      <a:pt x="2" y="4"/>
                    </a:cubicBezTo>
                    <a:cubicBezTo>
                      <a:pt x="3" y="3"/>
                      <a:pt x="3" y="3"/>
                      <a:pt x="3" y="3"/>
                    </a:cubicBezTo>
                    <a:cubicBezTo>
                      <a:pt x="2" y="3"/>
                      <a:pt x="4" y="1"/>
                      <a:pt x="3" y="0"/>
                    </a:cubicBezTo>
                    <a:cubicBezTo>
                      <a:pt x="2" y="1"/>
                      <a:pt x="2" y="1"/>
                      <a:pt x="2"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81" name="Freeform 604">
                <a:extLst>
                  <a:ext uri="{FF2B5EF4-FFF2-40B4-BE49-F238E27FC236}">
                    <a16:creationId xmlns:a16="http://schemas.microsoft.com/office/drawing/2014/main" id="{A63E81BA-9209-42B6-A1AD-407C1E9EA735}"/>
                  </a:ext>
                </a:extLst>
              </p:cNvPr>
              <p:cNvSpPr>
                <a:spLocks/>
              </p:cNvSpPr>
              <p:nvPr userDrawn="1"/>
            </p:nvSpPr>
            <p:spPr bwMode="auto">
              <a:xfrm>
                <a:off x="4167" y="303"/>
                <a:ext cx="10" cy="5"/>
              </a:xfrm>
              <a:custGeom>
                <a:avLst/>
                <a:gdLst>
                  <a:gd name="T0" fmla="*/ 1 w 2"/>
                  <a:gd name="T1" fmla="*/ 1 h 1"/>
                  <a:gd name="T2" fmla="*/ 0 w 2"/>
                  <a:gd name="T3" fmla="*/ 1 h 1"/>
                  <a:gd name="T4" fmla="*/ 2 w 2"/>
                  <a:gd name="T5" fmla="*/ 1 h 1"/>
                  <a:gd name="T6" fmla="*/ 2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0" y="1"/>
                      <a:pt x="0" y="1"/>
                      <a:pt x="0" y="1"/>
                    </a:cubicBezTo>
                    <a:cubicBezTo>
                      <a:pt x="1" y="1"/>
                      <a:pt x="1" y="1"/>
                      <a:pt x="2" y="1"/>
                    </a:cubicBezTo>
                    <a:cubicBezTo>
                      <a:pt x="2" y="0"/>
                      <a:pt x="2" y="0"/>
                      <a:pt x="2" y="0"/>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82" name="Freeform 605">
                <a:extLst>
                  <a:ext uri="{FF2B5EF4-FFF2-40B4-BE49-F238E27FC236}">
                    <a16:creationId xmlns:a16="http://schemas.microsoft.com/office/drawing/2014/main" id="{354EA79A-B885-485A-99EF-8B9846120715}"/>
                  </a:ext>
                </a:extLst>
              </p:cNvPr>
              <p:cNvSpPr>
                <a:spLocks/>
              </p:cNvSpPr>
              <p:nvPr userDrawn="1"/>
            </p:nvSpPr>
            <p:spPr bwMode="auto">
              <a:xfrm>
                <a:off x="4157" y="303"/>
                <a:ext cx="10" cy="10"/>
              </a:xfrm>
              <a:custGeom>
                <a:avLst/>
                <a:gdLst>
                  <a:gd name="T0" fmla="*/ 1 w 2"/>
                  <a:gd name="T1" fmla="*/ 2 h 2"/>
                  <a:gd name="T2" fmla="*/ 0 w 2"/>
                  <a:gd name="T3" fmla="*/ 0 h 2"/>
                  <a:gd name="T4" fmla="*/ 0 w 2"/>
                  <a:gd name="T5" fmla="*/ 1 h 2"/>
                  <a:gd name="T6" fmla="*/ 1 w 2"/>
                  <a:gd name="T7" fmla="*/ 2 h 2"/>
                  <a:gd name="T8" fmla="*/ 1 w 2"/>
                  <a:gd name="T9" fmla="*/ 2 h 2"/>
                  <a:gd name="T10" fmla="*/ 2 w 2"/>
                  <a:gd name="T11" fmla="*/ 2 h 2"/>
                  <a:gd name="T12" fmla="*/ 2 w 2"/>
                  <a:gd name="T13" fmla="*/ 2 h 2"/>
                  <a:gd name="T14" fmla="*/ 2 w 2"/>
                  <a:gd name="T15" fmla="*/ 2 h 2"/>
                  <a:gd name="T16" fmla="*/ 2 w 2"/>
                  <a:gd name="T17" fmla="*/ 2 h 2"/>
                  <a:gd name="T18" fmla="*/ 1 w 2"/>
                  <a:gd name="T19" fmla="*/ 2 h 2"/>
                  <a:gd name="T20" fmla="*/ 1 w 2"/>
                  <a:gd name="T21" fmla="*/ 2 h 2"/>
                  <a:gd name="T22" fmla="*/ 1 w 2"/>
                  <a:gd name="T23" fmla="*/ 2 h 2"/>
                  <a:gd name="T24" fmla="*/ 1 w 2"/>
                  <a:gd name="T25" fmla="*/ 2 h 2"/>
                  <a:gd name="T26" fmla="*/ 2 w 2"/>
                  <a:gd name="T27" fmla="*/ 2 h 2"/>
                  <a:gd name="T28" fmla="*/ 2 w 2"/>
                  <a:gd name="T29" fmla="*/ 2 h 2"/>
                  <a:gd name="T30" fmla="*/ 2 w 2"/>
                  <a:gd name="T31" fmla="*/ 1 h 2"/>
                  <a:gd name="T32" fmla="*/ 1 w 2"/>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1" y="2"/>
                    </a:moveTo>
                    <a:cubicBezTo>
                      <a:pt x="1" y="1"/>
                      <a:pt x="1" y="0"/>
                      <a:pt x="0" y="0"/>
                    </a:cubicBezTo>
                    <a:cubicBezTo>
                      <a:pt x="0" y="0"/>
                      <a:pt x="0" y="1"/>
                      <a:pt x="0" y="1"/>
                    </a:cubicBezTo>
                    <a:cubicBezTo>
                      <a:pt x="1" y="0"/>
                      <a:pt x="0"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2" y="2"/>
                      <a:pt x="1" y="2"/>
                      <a:pt x="1" y="2"/>
                    </a:cubicBezTo>
                    <a:cubicBezTo>
                      <a:pt x="2" y="2"/>
                      <a:pt x="2" y="2"/>
                      <a:pt x="2" y="2"/>
                    </a:cubicBezTo>
                    <a:cubicBezTo>
                      <a:pt x="2" y="2"/>
                      <a:pt x="2" y="2"/>
                      <a:pt x="2" y="2"/>
                    </a:cubicBezTo>
                    <a:cubicBezTo>
                      <a:pt x="2" y="1"/>
                      <a:pt x="2" y="1"/>
                      <a:pt x="2" y="1"/>
                    </a:cubicBezTo>
                    <a:cubicBezTo>
                      <a:pt x="2" y="1"/>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83" name="Freeform 606">
                <a:extLst>
                  <a:ext uri="{FF2B5EF4-FFF2-40B4-BE49-F238E27FC236}">
                    <a16:creationId xmlns:a16="http://schemas.microsoft.com/office/drawing/2014/main" id="{0E79AAFB-90B0-44A6-A19A-0CD2CC170B0F}"/>
                  </a:ext>
                </a:extLst>
              </p:cNvPr>
              <p:cNvSpPr>
                <a:spLocks/>
              </p:cNvSpPr>
              <p:nvPr userDrawn="1"/>
            </p:nvSpPr>
            <p:spPr bwMode="auto">
              <a:xfrm>
                <a:off x="412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673" name="Group 808">
              <a:extLst>
                <a:ext uri="{FF2B5EF4-FFF2-40B4-BE49-F238E27FC236}">
                  <a16:creationId xmlns:a16="http://schemas.microsoft.com/office/drawing/2014/main" id="{F8F4263C-E0FD-44A4-A161-1B40C5D3A5D2}"/>
                </a:ext>
              </a:extLst>
            </p:cNvPr>
            <p:cNvGrpSpPr>
              <a:grpSpLocks/>
            </p:cNvGrpSpPr>
            <p:nvPr userDrawn="1"/>
          </p:nvGrpSpPr>
          <p:grpSpPr bwMode="auto">
            <a:xfrm>
              <a:off x="5280025" y="338138"/>
              <a:ext cx="1738312" cy="1196975"/>
              <a:chOff x="3326" y="213"/>
              <a:chExt cx="1095" cy="754"/>
            </a:xfrm>
            <a:grpFill/>
          </p:grpSpPr>
          <p:sp>
            <p:nvSpPr>
              <p:cNvPr id="6684" name="Freeform 608">
                <a:extLst>
                  <a:ext uri="{FF2B5EF4-FFF2-40B4-BE49-F238E27FC236}">
                    <a16:creationId xmlns:a16="http://schemas.microsoft.com/office/drawing/2014/main" id="{FA7C3E0E-0EFA-4E46-9613-1DA99CCEDEB8}"/>
                  </a:ext>
                </a:extLst>
              </p:cNvPr>
              <p:cNvSpPr>
                <a:spLocks/>
              </p:cNvSpPr>
              <p:nvPr userDrawn="1"/>
            </p:nvSpPr>
            <p:spPr bwMode="auto">
              <a:xfrm>
                <a:off x="4122" y="328"/>
                <a:ext cx="15" cy="5"/>
              </a:xfrm>
              <a:custGeom>
                <a:avLst/>
                <a:gdLst>
                  <a:gd name="T0" fmla="*/ 0 w 3"/>
                  <a:gd name="T1" fmla="*/ 0 h 1"/>
                  <a:gd name="T2" fmla="*/ 0 w 3"/>
                  <a:gd name="T3" fmla="*/ 0 h 1"/>
                  <a:gd name="T4" fmla="*/ 0 w 3"/>
                  <a:gd name="T5" fmla="*/ 0 h 1"/>
                  <a:gd name="T6" fmla="*/ 0 w 3"/>
                  <a:gd name="T7" fmla="*/ 1 h 1"/>
                  <a:gd name="T8" fmla="*/ 0 w 3"/>
                  <a:gd name="T9" fmla="*/ 1 h 1"/>
                  <a:gd name="T10" fmla="*/ 3 w 3"/>
                  <a:gd name="T11" fmla="*/ 0 h 1"/>
                  <a:gd name="T12" fmla="*/ 0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0"/>
                    </a:moveTo>
                    <a:cubicBezTo>
                      <a:pt x="0" y="0"/>
                      <a:pt x="1" y="0"/>
                      <a:pt x="0" y="0"/>
                    </a:cubicBezTo>
                    <a:cubicBezTo>
                      <a:pt x="0" y="1"/>
                      <a:pt x="0" y="0"/>
                      <a:pt x="0" y="0"/>
                    </a:cubicBezTo>
                    <a:cubicBezTo>
                      <a:pt x="0" y="0"/>
                      <a:pt x="0" y="1"/>
                      <a:pt x="0" y="1"/>
                    </a:cubicBezTo>
                    <a:cubicBezTo>
                      <a:pt x="0" y="1"/>
                      <a:pt x="0" y="1"/>
                      <a:pt x="0"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85" name="Freeform 609">
                <a:extLst>
                  <a:ext uri="{FF2B5EF4-FFF2-40B4-BE49-F238E27FC236}">
                    <a16:creationId xmlns:a16="http://schemas.microsoft.com/office/drawing/2014/main" id="{33CC47F4-2DAA-49F0-8270-1AA3FF35636F}"/>
                  </a:ext>
                </a:extLst>
              </p:cNvPr>
              <p:cNvSpPr>
                <a:spLocks/>
              </p:cNvSpPr>
              <p:nvPr userDrawn="1"/>
            </p:nvSpPr>
            <p:spPr bwMode="auto">
              <a:xfrm>
                <a:off x="4137" y="313"/>
                <a:ext cx="10" cy="5"/>
              </a:xfrm>
              <a:custGeom>
                <a:avLst/>
                <a:gdLst>
                  <a:gd name="T0" fmla="*/ 1 w 2"/>
                  <a:gd name="T1" fmla="*/ 1 h 1"/>
                  <a:gd name="T2" fmla="*/ 2 w 2"/>
                  <a:gd name="T3" fmla="*/ 0 h 1"/>
                  <a:gd name="T4" fmla="*/ 1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1" y="0"/>
                      <a:pt x="1" y="0"/>
                      <a:pt x="1"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86" name="Freeform 610">
                <a:extLst>
                  <a:ext uri="{FF2B5EF4-FFF2-40B4-BE49-F238E27FC236}">
                    <a16:creationId xmlns:a16="http://schemas.microsoft.com/office/drawing/2014/main" id="{C5DBD425-5920-43F5-9B55-866FDBFB2DC9}"/>
                  </a:ext>
                </a:extLst>
              </p:cNvPr>
              <p:cNvSpPr>
                <a:spLocks/>
              </p:cNvSpPr>
              <p:nvPr userDrawn="1"/>
            </p:nvSpPr>
            <p:spPr bwMode="auto">
              <a:xfrm>
                <a:off x="4177" y="298"/>
                <a:ext cx="5" cy="10"/>
              </a:xfrm>
              <a:custGeom>
                <a:avLst/>
                <a:gdLst>
                  <a:gd name="T0" fmla="*/ 0 w 5"/>
                  <a:gd name="T1" fmla="*/ 5 h 10"/>
                  <a:gd name="T2" fmla="*/ 5 w 5"/>
                  <a:gd name="T3" fmla="*/ 10 h 10"/>
                  <a:gd name="T4" fmla="*/ 5 w 5"/>
                  <a:gd name="T5" fmla="*/ 0 h 10"/>
                  <a:gd name="T6" fmla="*/ 0 w 5"/>
                  <a:gd name="T7" fmla="*/ 5 h 10"/>
                </a:gdLst>
                <a:ahLst/>
                <a:cxnLst>
                  <a:cxn ang="0">
                    <a:pos x="T0" y="T1"/>
                  </a:cxn>
                  <a:cxn ang="0">
                    <a:pos x="T2" y="T3"/>
                  </a:cxn>
                  <a:cxn ang="0">
                    <a:pos x="T4" y="T5"/>
                  </a:cxn>
                  <a:cxn ang="0">
                    <a:pos x="T6" y="T7"/>
                  </a:cxn>
                </a:cxnLst>
                <a:rect l="0" t="0" r="r" b="b"/>
                <a:pathLst>
                  <a:path w="5" h="10">
                    <a:moveTo>
                      <a:pt x="0" y="5"/>
                    </a:moveTo>
                    <a:lnTo>
                      <a:pt x="5" y="10"/>
                    </a:lnTo>
                    <a:lnTo>
                      <a:pt x="5"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87" name="Freeform 611">
                <a:extLst>
                  <a:ext uri="{FF2B5EF4-FFF2-40B4-BE49-F238E27FC236}">
                    <a16:creationId xmlns:a16="http://schemas.microsoft.com/office/drawing/2014/main" id="{01AED1D2-1F4C-4AAC-BA65-945090658F7E}"/>
                  </a:ext>
                </a:extLst>
              </p:cNvPr>
              <p:cNvSpPr>
                <a:spLocks/>
              </p:cNvSpPr>
              <p:nvPr userDrawn="1"/>
            </p:nvSpPr>
            <p:spPr bwMode="auto">
              <a:xfrm>
                <a:off x="4187" y="29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88" name="Freeform 612">
                <a:extLst>
                  <a:ext uri="{FF2B5EF4-FFF2-40B4-BE49-F238E27FC236}">
                    <a16:creationId xmlns:a16="http://schemas.microsoft.com/office/drawing/2014/main" id="{2AA1ABB8-C513-4C19-9224-DDEE8435B0BA}"/>
                  </a:ext>
                </a:extLst>
              </p:cNvPr>
              <p:cNvSpPr>
                <a:spLocks/>
              </p:cNvSpPr>
              <p:nvPr userDrawn="1"/>
            </p:nvSpPr>
            <p:spPr bwMode="auto">
              <a:xfrm>
                <a:off x="4361" y="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89" name="Freeform 613">
                <a:extLst>
                  <a:ext uri="{FF2B5EF4-FFF2-40B4-BE49-F238E27FC236}">
                    <a16:creationId xmlns:a16="http://schemas.microsoft.com/office/drawing/2014/main" id="{75EE7CD5-5D79-4BA0-B27B-D4A4B9843FC0}"/>
                  </a:ext>
                </a:extLst>
              </p:cNvPr>
              <p:cNvSpPr>
                <a:spLocks/>
              </p:cNvSpPr>
              <p:nvPr userDrawn="1"/>
            </p:nvSpPr>
            <p:spPr bwMode="auto">
              <a:xfrm>
                <a:off x="4371"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90" name="Freeform 614">
                <a:extLst>
                  <a:ext uri="{FF2B5EF4-FFF2-40B4-BE49-F238E27FC236}">
                    <a16:creationId xmlns:a16="http://schemas.microsoft.com/office/drawing/2014/main" id="{E04955D7-5B6F-4A4C-A689-4ACC5EABA92F}"/>
                  </a:ext>
                </a:extLst>
              </p:cNvPr>
              <p:cNvSpPr>
                <a:spLocks/>
              </p:cNvSpPr>
              <p:nvPr userDrawn="1"/>
            </p:nvSpPr>
            <p:spPr bwMode="auto">
              <a:xfrm>
                <a:off x="4341" y="333"/>
                <a:ext cx="10" cy="10"/>
              </a:xfrm>
              <a:custGeom>
                <a:avLst/>
                <a:gdLst>
                  <a:gd name="T0" fmla="*/ 1 w 2"/>
                  <a:gd name="T1" fmla="*/ 0 h 2"/>
                  <a:gd name="T2" fmla="*/ 1 w 2"/>
                  <a:gd name="T3" fmla="*/ 1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2"/>
                      <a:pt x="1" y="1"/>
                    </a:cubicBezTo>
                    <a:cubicBezTo>
                      <a:pt x="2" y="1"/>
                      <a:pt x="2" y="1"/>
                      <a:pt x="2"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91" name="Freeform 615">
                <a:extLst>
                  <a:ext uri="{FF2B5EF4-FFF2-40B4-BE49-F238E27FC236}">
                    <a16:creationId xmlns:a16="http://schemas.microsoft.com/office/drawing/2014/main" id="{EE59BD83-5423-4102-9025-2B6A9BA67878}"/>
                  </a:ext>
                </a:extLst>
              </p:cNvPr>
              <p:cNvSpPr>
                <a:spLocks/>
              </p:cNvSpPr>
              <p:nvPr userDrawn="1"/>
            </p:nvSpPr>
            <p:spPr bwMode="auto">
              <a:xfrm>
                <a:off x="4391" y="46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92" name="Freeform 616">
                <a:extLst>
                  <a:ext uri="{FF2B5EF4-FFF2-40B4-BE49-F238E27FC236}">
                    <a16:creationId xmlns:a16="http://schemas.microsoft.com/office/drawing/2014/main" id="{DEA958C7-2F7F-4DF5-AD95-6165F1257D83}"/>
                  </a:ext>
                </a:extLst>
              </p:cNvPr>
              <p:cNvSpPr>
                <a:spLocks/>
              </p:cNvSpPr>
              <p:nvPr userDrawn="1"/>
            </p:nvSpPr>
            <p:spPr bwMode="auto">
              <a:xfrm>
                <a:off x="4411" y="4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93" name="Freeform 617">
                <a:extLst>
                  <a:ext uri="{FF2B5EF4-FFF2-40B4-BE49-F238E27FC236}">
                    <a16:creationId xmlns:a16="http://schemas.microsoft.com/office/drawing/2014/main" id="{4F3797D2-E4C3-4163-A347-94EB3420FD65}"/>
                  </a:ext>
                </a:extLst>
              </p:cNvPr>
              <p:cNvSpPr>
                <a:spLocks/>
              </p:cNvSpPr>
              <p:nvPr userDrawn="1"/>
            </p:nvSpPr>
            <p:spPr bwMode="auto">
              <a:xfrm>
                <a:off x="4296" y="683"/>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94" name="Freeform 618">
                <a:extLst>
                  <a:ext uri="{FF2B5EF4-FFF2-40B4-BE49-F238E27FC236}">
                    <a16:creationId xmlns:a16="http://schemas.microsoft.com/office/drawing/2014/main" id="{7C026CC5-EB52-4A96-8175-B838B58756B9}"/>
                  </a:ext>
                </a:extLst>
              </p:cNvPr>
              <p:cNvSpPr>
                <a:spLocks/>
              </p:cNvSpPr>
              <p:nvPr userDrawn="1"/>
            </p:nvSpPr>
            <p:spPr bwMode="auto">
              <a:xfrm>
                <a:off x="4261" y="26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2"/>
                      <a:pt x="0" y="2"/>
                      <a:pt x="1"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95" name="Freeform 619">
                <a:extLst>
                  <a:ext uri="{FF2B5EF4-FFF2-40B4-BE49-F238E27FC236}">
                    <a16:creationId xmlns:a16="http://schemas.microsoft.com/office/drawing/2014/main" id="{90C2FC85-DB9F-46F4-A7F9-2F15F9F1D050}"/>
                  </a:ext>
                </a:extLst>
              </p:cNvPr>
              <p:cNvSpPr>
                <a:spLocks/>
              </p:cNvSpPr>
              <p:nvPr userDrawn="1"/>
            </p:nvSpPr>
            <p:spPr bwMode="auto">
              <a:xfrm>
                <a:off x="4326" y="58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96" name="Freeform 620">
                <a:extLst>
                  <a:ext uri="{FF2B5EF4-FFF2-40B4-BE49-F238E27FC236}">
                    <a16:creationId xmlns:a16="http://schemas.microsoft.com/office/drawing/2014/main" id="{24624505-C810-45B2-A65D-027FAA08373F}"/>
                  </a:ext>
                </a:extLst>
              </p:cNvPr>
              <p:cNvSpPr>
                <a:spLocks/>
              </p:cNvSpPr>
              <p:nvPr userDrawn="1"/>
            </p:nvSpPr>
            <p:spPr bwMode="auto">
              <a:xfrm>
                <a:off x="4266" y="27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97" name="Freeform 621">
                <a:extLst>
                  <a:ext uri="{FF2B5EF4-FFF2-40B4-BE49-F238E27FC236}">
                    <a16:creationId xmlns:a16="http://schemas.microsoft.com/office/drawing/2014/main" id="{8AF31E69-E96F-4B84-A470-612377B93014}"/>
                  </a:ext>
                </a:extLst>
              </p:cNvPr>
              <p:cNvSpPr>
                <a:spLocks/>
              </p:cNvSpPr>
              <p:nvPr userDrawn="1"/>
            </p:nvSpPr>
            <p:spPr bwMode="auto">
              <a:xfrm>
                <a:off x="4038" y="5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98" name="Freeform 622">
                <a:extLst>
                  <a:ext uri="{FF2B5EF4-FFF2-40B4-BE49-F238E27FC236}">
                    <a16:creationId xmlns:a16="http://schemas.microsoft.com/office/drawing/2014/main" id="{B489D802-67FE-4546-862B-681CBC4998B8}"/>
                  </a:ext>
                </a:extLst>
              </p:cNvPr>
              <p:cNvSpPr>
                <a:spLocks/>
              </p:cNvSpPr>
              <p:nvPr userDrawn="1"/>
            </p:nvSpPr>
            <p:spPr bwMode="auto">
              <a:xfrm>
                <a:off x="4082" y="44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99" name="Freeform 623">
                <a:extLst>
                  <a:ext uri="{FF2B5EF4-FFF2-40B4-BE49-F238E27FC236}">
                    <a16:creationId xmlns:a16="http://schemas.microsoft.com/office/drawing/2014/main" id="{99AB9C3D-97C4-4E74-A182-AE7FA461EC66}"/>
                  </a:ext>
                </a:extLst>
              </p:cNvPr>
              <p:cNvSpPr>
                <a:spLocks/>
              </p:cNvSpPr>
              <p:nvPr userDrawn="1"/>
            </p:nvSpPr>
            <p:spPr bwMode="auto">
              <a:xfrm>
                <a:off x="4212" y="28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00" name="Freeform 624">
                <a:extLst>
                  <a:ext uri="{FF2B5EF4-FFF2-40B4-BE49-F238E27FC236}">
                    <a16:creationId xmlns:a16="http://schemas.microsoft.com/office/drawing/2014/main" id="{82079BAE-212C-4A4F-923D-661782ED7153}"/>
                  </a:ext>
                </a:extLst>
              </p:cNvPr>
              <p:cNvSpPr>
                <a:spLocks/>
              </p:cNvSpPr>
              <p:nvPr userDrawn="1"/>
            </p:nvSpPr>
            <p:spPr bwMode="auto">
              <a:xfrm>
                <a:off x="4197" y="26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01" name="Freeform 625">
                <a:extLst>
                  <a:ext uri="{FF2B5EF4-FFF2-40B4-BE49-F238E27FC236}">
                    <a16:creationId xmlns:a16="http://schemas.microsoft.com/office/drawing/2014/main" id="{ABBB0417-A609-4D37-9023-BD4EAFE34D8B}"/>
                  </a:ext>
                </a:extLst>
              </p:cNvPr>
              <p:cNvSpPr>
                <a:spLocks/>
              </p:cNvSpPr>
              <p:nvPr userDrawn="1"/>
            </p:nvSpPr>
            <p:spPr bwMode="auto">
              <a:xfrm>
                <a:off x="4296" y="25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02" name="Freeform 626">
                <a:extLst>
                  <a:ext uri="{FF2B5EF4-FFF2-40B4-BE49-F238E27FC236}">
                    <a16:creationId xmlns:a16="http://schemas.microsoft.com/office/drawing/2014/main" id="{26A99389-17D0-484F-ACC9-9F1794DE6DDF}"/>
                  </a:ext>
                </a:extLst>
              </p:cNvPr>
              <p:cNvSpPr>
                <a:spLocks/>
              </p:cNvSpPr>
              <p:nvPr userDrawn="1"/>
            </p:nvSpPr>
            <p:spPr bwMode="auto">
              <a:xfrm>
                <a:off x="4212"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03" name="Freeform 627">
                <a:extLst>
                  <a:ext uri="{FF2B5EF4-FFF2-40B4-BE49-F238E27FC236}">
                    <a16:creationId xmlns:a16="http://schemas.microsoft.com/office/drawing/2014/main" id="{E85A43B9-1AA8-4D6B-868B-7E865DF19887}"/>
                  </a:ext>
                </a:extLst>
              </p:cNvPr>
              <p:cNvSpPr>
                <a:spLocks/>
              </p:cNvSpPr>
              <p:nvPr userDrawn="1"/>
            </p:nvSpPr>
            <p:spPr bwMode="auto">
              <a:xfrm>
                <a:off x="4212"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04" name="Freeform 628">
                <a:extLst>
                  <a:ext uri="{FF2B5EF4-FFF2-40B4-BE49-F238E27FC236}">
                    <a16:creationId xmlns:a16="http://schemas.microsoft.com/office/drawing/2014/main" id="{3DDFE5F4-480A-4128-8B4C-BC0E79D9B713}"/>
                  </a:ext>
                </a:extLst>
              </p:cNvPr>
              <p:cNvSpPr>
                <a:spLocks/>
              </p:cNvSpPr>
              <p:nvPr userDrawn="1"/>
            </p:nvSpPr>
            <p:spPr bwMode="auto">
              <a:xfrm>
                <a:off x="4212" y="28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05" name="Freeform 629">
                <a:extLst>
                  <a:ext uri="{FF2B5EF4-FFF2-40B4-BE49-F238E27FC236}">
                    <a16:creationId xmlns:a16="http://schemas.microsoft.com/office/drawing/2014/main" id="{B599252F-14C9-406C-833A-1CEFB443ECE6}"/>
                  </a:ext>
                </a:extLst>
              </p:cNvPr>
              <p:cNvSpPr>
                <a:spLocks/>
              </p:cNvSpPr>
              <p:nvPr userDrawn="1"/>
            </p:nvSpPr>
            <p:spPr bwMode="auto">
              <a:xfrm>
                <a:off x="4137" y="67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06" name="Rectangle 630">
                <a:extLst>
                  <a:ext uri="{FF2B5EF4-FFF2-40B4-BE49-F238E27FC236}">
                    <a16:creationId xmlns:a16="http://schemas.microsoft.com/office/drawing/2014/main" id="{F48E0B45-C79A-4261-8C27-CD760F91FC87}"/>
                  </a:ext>
                </a:extLst>
              </p:cNvPr>
              <p:cNvSpPr>
                <a:spLocks noChangeArrowheads="1"/>
              </p:cNvSpPr>
              <p:nvPr userDrawn="1"/>
            </p:nvSpPr>
            <p:spPr bwMode="auto">
              <a:xfrm>
                <a:off x="4406" y="3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07" name="Freeform 631">
                <a:extLst>
                  <a:ext uri="{FF2B5EF4-FFF2-40B4-BE49-F238E27FC236}">
                    <a16:creationId xmlns:a16="http://schemas.microsoft.com/office/drawing/2014/main" id="{6C38F5F6-1C59-4E60-B403-A34B3ED2224E}"/>
                  </a:ext>
                </a:extLst>
              </p:cNvPr>
              <p:cNvSpPr>
                <a:spLocks/>
              </p:cNvSpPr>
              <p:nvPr userDrawn="1"/>
            </p:nvSpPr>
            <p:spPr bwMode="auto">
              <a:xfrm>
                <a:off x="4396" y="363"/>
                <a:ext cx="15" cy="5"/>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2" y="0"/>
                    </a:cubicBezTo>
                    <a:cubicBezTo>
                      <a:pt x="0" y="1"/>
                      <a:pt x="0" y="1"/>
                      <a:pt x="0" y="1"/>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08" name="Freeform 632">
                <a:extLst>
                  <a:ext uri="{FF2B5EF4-FFF2-40B4-BE49-F238E27FC236}">
                    <a16:creationId xmlns:a16="http://schemas.microsoft.com/office/drawing/2014/main" id="{2D811AA4-5AA4-4F9A-AFF4-DFEF5D679F2F}"/>
                  </a:ext>
                </a:extLst>
              </p:cNvPr>
              <p:cNvSpPr>
                <a:spLocks noEditPoints="1"/>
              </p:cNvSpPr>
              <p:nvPr userDrawn="1"/>
            </p:nvSpPr>
            <p:spPr bwMode="auto">
              <a:xfrm>
                <a:off x="4038" y="233"/>
                <a:ext cx="383" cy="475"/>
              </a:xfrm>
              <a:custGeom>
                <a:avLst/>
                <a:gdLst>
                  <a:gd name="T0" fmla="*/ 63 w 77"/>
                  <a:gd name="T1" fmla="*/ 80 h 95"/>
                  <a:gd name="T2" fmla="*/ 67 w 77"/>
                  <a:gd name="T3" fmla="*/ 74 h 95"/>
                  <a:gd name="T4" fmla="*/ 69 w 77"/>
                  <a:gd name="T5" fmla="*/ 71 h 95"/>
                  <a:gd name="T6" fmla="*/ 71 w 77"/>
                  <a:gd name="T7" fmla="*/ 66 h 95"/>
                  <a:gd name="T8" fmla="*/ 74 w 77"/>
                  <a:gd name="T9" fmla="*/ 59 h 95"/>
                  <a:gd name="T10" fmla="*/ 72 w 77"/>
                  <a:gd name="T11" fmla="*/ 48 h 95"/>
                  <a:gd name="T12" fmla="*/ 72 w 77"/>
                  <a:gd name="T13" fmla="*/ 48 h 95"/>
                  <a:gd name="T14" fmla="*/ 75 w 77"/>
                  <a:gd name="T15" fmla="*/ 48 h 95"/>
                  <a:gd name="T16" fmla="*/ 76 w 77"/>
                  <a:gd name="T17" fmla="*/ 42 h 95"/>
                  <a:gd name="T18" fmla="*/ 75 w 77"/>
                  <a:gd name="T19" fmla="*/ 36 h 95"/>
                  <a:gd name="T20" fmla="*/ 69 w 77"/>
                  <a:gd name="T21" fmla="*/ 27 h 95"/>
                  <a:gd name="T22" fmla="*/ 73 w 77"/>
                  <a:gd name="T23" fmla="*/ 22 h 95"/>
                  <a:gd name="T24" fmla="*/ 67 w 77"/>
                  <a:gd name="T25" fmla="*/ 16 h 95"/>
                  <a:gd name="T26" fmla="*/ 69 w 77"/>
                  <a:gd name="T27" fmla="*/ 13 h 95"/>
                  <a:gd name="T28" fmla="*/ 68 w 77"/>
                  <a:gd name="T29" fmla="*/ 11 h 95"/>
                  <a:gd name="T30" fmla="*/ 61 w 77"/>
                  <a:gd name="T31" fmla="*/ 4 h 95"/>
                  <a:gd name="T32" fmla="*/ 56 w 77"/>
                  <a:gd name="T33" fmla="*/ 4 h 95"/>
                  <a:gd name="T34" fmla="*/ 46 w 77"/>
                  <a:gd name="T35" fmla="*/ 2 h 95"/>
                  <a:gd name="T36" fmla="*/ 38 w 77"/>
                  <a:gd name="T37" fmla="*/ 7 h 95"/>
                  <a:gd name="T38" fmla="*/ 34 w 77"/>
                  <a:gd name="T39" fmla="*/ 6 h 95"/>
                  <a:gd name="T40" fmla="*/ 30 w 77"/>
                  <a:gd name="T41" fmla="*/ 9 h 95"/>
                  <a:gd name="T42" fmla="*/ 35 w 77"/>
                  <a:gd name="T43" fmla="*/ 11 h 95"/>
                  <a:gd name="T44" fmla="*/ 36 w 77"/>
                  <a:gd name="T45" fmla="*/ 8 h 95"/>
                  <a:gd name="T46" fmla="*/ 41 w 77"/>
                  <a:gd name="T47" fmla="*/ 9 h 95"/>
                  <a:gd name="T48" fmla="*/ 50 w 77"/>
                  <a:gd name="T49" fmla="*/ 10 h 95"/>
                  <a:gd name="T50" fmla="*/ 59 w 77"/>
                  <a:gd name="T51" fmla="*/ 14 h 95"/>
                  <a:gd name="T52" fmla="*/ 62 w 77"/>
                  <a:gd name="T53" fmla="*/ 20 h 95"/>
                  <a:gd name="T54" fmla="*/ 65 w 77"/>
                  <a:gd name="T55" fmla="*/ 21 h 95"/>
                  <a:gd name="T56" fmla="*/ 68 w 77"/>
                  <a:gd name="T57" fmla="*/ 27 h 95"/>
                  <a:gd name="T58" fmla="*/ 69 w 77"/>
                  <a:gd name="T59" fmla="*/ 41 h 95"/>
                  <a:gd name="T60" fmla="*/ 69 w 77"/>
                  <a:gd name="T61" fmla="*/ 47 h 95"/>
                  <a:gd name="T62" fmla="*/ 68 w 77"/>
                  <a:gd name="T63" fmla="*/ 54 h 95"/>
                  <a:gd name="T64" fmla="*/ 66 w 77"/>
                  <a:gd name="T65" fmla="*/ 62 h 95"/>
                  <a:gd name="T66" fmla="*/ 61 w 77"/>
                  <a:gd name="T67" fmla="*/ 68 h 95"/>
                  <a:gd name="T68" fmla="*/ 53 w 77"/>
                  <a:gd name="T69" fmla="*/ 78 h 95"/>
                  <a:gd name="T70" fmla="*/ 43 w 77"/>
                  <a:gd name="T71" fmla="*/ 84 h 95"/>
                  <a:gd name="T72" fmla="*/ 36 w 77"/>
                  <a:gd name="T73" fmla="*/ 88 h 95"/>
                  <a:gd name="T74" fmla="*/ 24 w 77"/>
                  <a:gd name="T75" fmla="*/ 84 h 95"/>
                  <a:gd name="T76" fmla="*/ 21 w 77"/>
                  <a:gd name="T77" fmla="*/ 81 h 95"/>
                  <a:gd name="T78" fmla="*/ 13 w 77"/>
                  <a:gd name="T79" fmla="*/ 74 h 95"/>
                  <a:gd name="T80" fmla="*/ 10 w 77"/>
                  <a:gd name="T81" fmla="*/ 62 h 95"/>
                  <a:gd name="T82" fmla="*/ 10 w 77"/>
                  <a:gd name="T83" fmla="*/ 45 h 95"/>
                  <a:gd name="T84" fmla="*/ 9 w 77"/>
                  <a:gd name="T85" fmla="*/ 40 h 95"/>
                  <a:gd name="T86" fmla="*/ 0 w 77"/>
                  <a:gd name="T87" fmla="*/ 54 h 95"/>
                  <a:gd name="T88" fmla="*/ 1 w 77"/>
                  <a:gd name="T89" fmla="*/ 60 h 95"/>
                  <a:gd name="T90" fmla="*/ 2 w 77"/>
                  <a:gd name="T91" fmla="*/ 68 h 95"/>
                  <a:gd name="T92" fmla="*/ 7 w 77"/>
                  <a:gd name="T93" fmla="*/ 78 h 95"/>
                  <a:gd name="T94" fmla="*/ 13 w 77"/>
                  <a:gd name="T95" fmla="*/ 84 h 95"/>
                  <a:gd name="T96" fmla="*/ 18 w 77"/>
                  <a:gd name="T97" fmla="*/ 88 h 95"/>
                  <a:gd name="T98" fmla="*/ 23 w 77"/>
                  <a:gd name="T99" fmla="*/ 91 h 95"/>
                  <a:gd name="T100" fmla="*/ 30 w 77"/>
                  <a:gd name="T101" fmla="*/ 95 h 95"/>
                  <a:gd name="T102" fmla="*/ 37 w 77"/>
                  <a:gd name="T103" fmla="*/ 93 h 95"/>
                  <a:gd name="T104" fmla="*/ 42 w 77"/>
                  <a:gd name="T105" fmla="*/ 92 h 95"/>
                  <a:gd name="T106" fmla="*/ 44 w 77"/>
                  <a:gd name="T107" fmla="*/ 93 h 95"/>
                  <a:gd name="T108" fmla="*/ 52 w 77"/>
                  <a:gd name="T109" fmla="*/ 89 h 95"/>
                  <a:gd name="T110" fmla="*/ 60 w 77"/>
                  <a:gd name="T111" fmla="*/ 83 h 95"/>
                  <a:gd name="T112" fmla="*/ 74 w 77"/>
                  <a:gd name="T113" fmla="*/ 46 h 95"/>
                  <a:gd name="T114" fmla="*/ 38 w 77"/>
                  <a:gd name="T115" fmla="*/ 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95">
                    <a:moveTo>
                      <a:pt x="60" y="83"/>
                    </a:moveTo>
                    <a:cubicBezTo>
                      <a:pt x="61" y="83"/>
                      <a:pt x="61" y="83"/>
                      <a:pt x="61" y="83"/>
                    </a:cubicBezTo>
                    <a:cubicBezTo>
                      <a:pt x="61" y="85"/>
                      <a:pt x="60" y="85"/>
                      <a:pt x="62" y="85"/>
                    </a:cubicBezTo>
                    <a:cubicBezTo>
                      <a:pt x="60" y="83"/>
                      <a:pt x="64" y="82"/>
                      <a:pt x="62" y="80"/>
                    </a:cubicBezTo>
                    <a:cubicBezTo>
                      <a:pt x="63" y="79"/>
                      <a:pt x="63" y="79"/>
                      <a:pt x="63" y="79"/>
                    </a:cubicBezTo>
                    <a:cubicBezTo>
                      <a:pt x="63" y="80"/>
                      <a:pt x="63" y="80"/>
                      <a:pt x="63" y="80"/>
                    </a:cubicBezTo>
                    <a:cubicBezTo>
                      <a:pt x="65" y="80"/>
                      <a:pt x="62" y="78"/>
                      <a:pt x="64" y="77"/>
                    </a:cubicBezTo>
                    <a:cubicBezTo>
                      <a:pt x="64" y="76"/>
                      <a:pt x="65" y="76"/>
                      <a:pt x="65" y="77"/>
                    </a:cubicBezTo>
                    <a:cubicBezTo>
                      <a:pt x="65" y="75"/>
                      <a:pt x="65" y="75"/>
                      <a:pt x="65" y="75"/>
                    </a:cubicBezTo>
                    <a:cubicBezTo>
                      <a:pt x="65" y="75"/>
                      <a:pt x="66" y="75"/>
                      <a:pt x="65" y="76"/>
                    </a:cubicBezTo>
                    <a:cubicBezTo>
                      <a:pt x="67" y="74"/>
                      <a:pt x="67" y="74"/>
                      <a:pt x="67" y="74"/>
                    </a:cubicBezTo>
                    <a:cubicBezTo>
                      <a:pt x="67" y="74"/>
                      <a:pt x="67" y="74"/>
                      <a:pt x="67" y="74"/>
                    </a:cubicBezTo>
                    <a:cubicBezTo>
                      <a:pt x="66" y="73"/>
                      <a:pt x="66" y="72"/>
                      <a:pt x="66" y="72"/>
                    </a:cubicBezTo>
                    <a:cubicBezTo>
                      <a:pt x="67" y="72"/>
                      <a:pt x="66" y="72"/>
                      <a:pt x="67" y="72"/>
                    </a:cubicBezTo>
                    <a:cubicBezTo>
                      <a:pt x="67" y="71"/>
                      <a:pt x="67" y="71"/>
                      <a:pt x="67" y="71"/>
                    </a:cubicBezTo>
                    <a:cubicBezTo>
                      <a:pt x="67" y="71"/>
                      <a:pt x="68" y="72"/>
                      <a:pt x="67" y="73"/>
                    </a:cubicBezTo>
                    <a:cubicBezTo>
                      <a:pt x="70" y="73"/>
                      <a:pt x="67" y="72"/>
                      <a:pt x="70" y="70"/>
                    </a:cubicBezTo>
                    <a:cubicBezTo>
                      <a:pt x="69" y="71"/>
                      <a:pt x="69" y="71"/>
                      <a:pt x="69" y="71"/>
                    </a:cubicBezTo>
                    <a:cubicBezTo>
                      <a:pt x="71" y="72"/>
                      <a:pt x="71" y="71"/>
                      <a:pt x="72" y="70"/>
                    </a:cubicBezTo>
                    <a:cubicBezTo>
                      <a:pt x="72" y="70"/>
                      <a:pt x="69" y="71"/>
                      <a:pt x="69" y="69"/>
                    </a:cubicBezTo>
                    <a:cubicBezTo>
                      <a:pt x="69" y="69"/>
                      <a:pt x="70" y="69"/>
                      <a:pt x="70" y="68"/>
                    </a:cubicBezTo>
                    <a:cubicBezTo>
                      <a:pt x="70" y="68"/>
                      <a:pt x="70" y="68"/>
                      <a:pt x="71" y="67"/>
                    </a:cubicBezTo>
                    <a:cubicBezTo>
                      <a:pt x="72" y="68"/>
                      <a:pt x="72" y="68"/>
                      <a:pt x="72" y="68"/>
                    </a:cubicBezTo>
                    <a:cubicBezTo>
                      <a:pt x="72" y="67"/>
                      <a:pt x="71" y="66"/>
                      <a:pt x="71" y="66"/>
                    </a:cubicBezTo>
                    <a:cubicBezTo>
                      <a:pt x="72" y="65"/>
                      <a:pt x="73" y="65"/>
                      <a:pt x="73" y="65"/>
                    </a:cubicBezTo>
                    <a:cubicBezTo>
                      <a:pt x="74" y="64"/>
                      <a:pt x="72" y="65"/>
                      <a:pt x="72" y="64"/>
                    </a:cubicBezTo>
                    <a:cubicBezTo>
                      <a:pt x="73" y="63"/>
                      <a:pt x="73" y="61"/>
                      <a:pt x="73" y="60"/>
                    </a:cubicBezTo>
                    <a:cubicBezTo>
                      <a:pt x="73" y="59"/>
                      <a:pt x="73" y="60"/>
                      <a:pt x="74" y="60"/>
                    </a:cubicBezTo>
                    <a:cubicBezTo>
                      <a:pt x="73" y="59"/>
                      <a:pt x="73" y="59"/>
                      <a:pt x="73" y="59"/>
                    </a:cubicBezTo>
                    <a:cubicBezTo>
                      <a:pt x="73" y="59"/>
                      <a:pt x="73" y="59"/>
                      <a:pt x="74" y="59"/>
                    </a:cubicBezTo>
                    <a:cubicBezTo>
                      <a:pt x="73" y="58"/>
                      <a:pt x="72" y="58"/>
                      <a:pt x="72" y="57"/>
                    </a:cubicBezTo>
                    <a:cubicBezTo>
                      <a:pt x="71" y="57"/>
                      <a:pt x="75" y="56"/>
                      <a:pt x="74" y="54"/>
                    </a:cubicBezTo>
                    <a:cubicBezTo>
                      <a:pt x="74" y="54"/>
                      <a:pt x="75" y="54"/>
                      <a:pt x="75" y="54"/>
                    </a:cubicBezTo>
                    <a:cubicBezTo>
                      <a:pt x="74" y="52"/>
                      <a:pt x="75" y="53"/>
                      <a:pt x="74" y="51"/>
                    </a:cubicBezTo>
                    <a:cubicBezTo>
                      <a:pt x="75" y="50"/>
                      <a:pt x="75" y="50"/>
                      <a:pt x="75" y="50"/>
                    </a:cubicBezTo>
                    <a:cubicBezTo>
                      <a:pt x="73" y="50"/>
                      <a:pt x="73" y="49"/>
                      <a:pt x="72" y="48"/>
                    </a:cubicBezTo>
                    <a:cubicBezTo>
                      <a:pt x="71" y="48"/>
                      <a:pt x="71" y="48"/>
                      <a:pt x="71" y="49"/>
                    </a:cubicBezTo>
                    <a:cubicBezTo>
                      <a:pt x="70" y="47"/>
                      <a:pt x="70" y="47"/>
                      <a:pt x="70" y="47"/>
                    </a:cubicBezTo>
                    <a:cubicBezTo>
                      <a:pt x="70" y="47"/>
                      <a:pt x="71" y="47"/>
                      <a:pt x="71" y="47"/>
                    </a:cubicBezTo>
                    <a:cubicBezTo>
                      <a:pt x="71" y="47"/>
                      <a:pt x="71" y="47"/>
                      <a:pt x="71" y="47"/>
                    </a:cubicBezTo>
                    <a:cubicBezTo>
                      <a:pt x="72" y="46"/>
                      <a:pt x="72" y="47"/>
                      <a:pt x="73" y="47"/>
                    </a:cubicBezTo>
                    <a:cubicBezTo>
                      <a:pt x="73" y="48"/>
                      <a:pt x="72" y="48"/>
                      <a:pt x="72" y="48"/>
                    </a:cubicBezTo>
                    <a:cubicBezTo>
                      <a:pt x="73" y="48"/>
                      <a:pt x="74" y="49"/>
                      <a:pt x="74" y="49"/>
                    </a:cubicBezTo>
                    <a:cubicBezTo>
                      <a:pt x="74" y="49"/>
                      <a:pt x="74" y="49"/>
                      <a:pt x="74" y="48"/>
                    </a:cubicBezTo>
                    <a:cubicBezTo>
                      <a:pt x="74" y="48"/>
                      <a:pt x="74" y="49"/>
                      <a:pt x="75" y="48"/>
                    </a:cubicBezTo>
                    <a:cubicBezTo>
                      <a:pt x="75" y="48"/>
                      <a:pt x="74" y="48"/>
                      <a:pt x="74" y="48"/>
                    </a:cubicBezTo>
                    <a:cubicBezTo>
                      <a:pt x="76" y="48"/>
                      <a:pt x="76" y="48"/>
                      <a:pt x="76" y="48"/>
                    </a:cubicBezTo>
                    <a:cubicBezTo>
                      <a:pt x="75" y="48"/>
                      <a:pt x="75" y="48"/>
                      <a:pt x="75" y="48"/>
                    </a:cubicBezTo>
                    <a:cubicBezTo>
                      <a:pt x="75" y="48"/>
                      <a:pt x="76" y="45"/>
                      <a:pt x="76" y="45"/>
                    </a:cubicBezTo>
                    <a:cubicBezTo>
                      <a:pt x="75" y="44"/>
                      <a:pt x="73" y="42"/>
                      <a:pt x="72" y="40"/>
                    </a:cubicBezTo>
                    <a:cubicBezTo>
                      <a:pt x="73" y="40"/>
                      <a:pt x="74" y="40"/>
                      <a:pt x="75" y="40"/>
                    </a:cubicBezTo>
                    <a:cubicBezTo>
                      <a:pt x="74" y="41"/>
                      <a:pt x="76" y="42"/>
                      <a:pt x="76" y="43"/>
                    </a:cubicBezTo>
                    <a:cubicBezTo>
                      <a:pt x="76" y="43"/>
                      <a:pt x="76" y="43"/>
                      <a:pt x="76" y="43"/>
                    </a:cubicBezTo>
                    <a:cubicBezTo>
                      <a:pt x="76" y="43"/>
                      <a:pt x="76" y="42"/>
                      <a:pt x="76" y="42"/>
                    </a:cubicBezTo>
                    <a:cubicBezTo>
                      <a:pt x="76" y="41"/>
                      <a:pt x="75" y="41"/>
                      <a:pt x="75" y="41"/>
                    </a:cubicBezTo>
                    <a:cubicBezTo>
                      <a:pt x="76" y="41"/>
                      <a:pt x="76" y="40"/>
                      <a:pt x="77" y="39"/>
                    </a:cubicBezTo>
                    <a:cubicBezTo>
                      <a:pt x="75" y="40"/>
                      <a:pt x="75" y="38"/>
                      <a:pt x="74" y="37"/>
                    </a:cubicBezTo>
                    <a:cubicBezTo>
                      <a:pt x="75" y="37"/>
                      <a:pt x="76" y="37"/>
                      <a:pt x="76" y="38"/>
                    </a:cubicBezTo>
                    <a:cubicBezTo>
                      <a:pt x="77" y="37"/>
                      <a:pt x="73" y="37"/>
                      <a:pt x="74" y="35"/>
                    </a:cubicBezTo>
                    <a:cubicBezTo>
                      <a:pt x="75" y="36"/>
                      <a:pt x="74" y="36"/>
                      <a:pt x="75" y="36"/>
                    </a:cubicBezTo>
                    <a:cubicBezTo>
                      <a:pt x="74" y="35"/>
                      <a:pt x="74" y="34"/>
                      <a:pt x="75" y="34"/>
                    </a:cubicBezTo>
                    <a:cubicBezTo>
                      <a:pt x="75" y="34"/>
                      <a:pt x="75" y="34"/>
                      <a:pt x="75" y="34"/>
                    </a:cubicBezTo>
                    <a:cubicBezTo>
                      <a:pt x="75" y="32"/>
                      <a:pt x="74" y="28"/>
                      <a:pt x="72" y="29"/>
                    </a:cubicBezTo>
                    <a:cubicBezTo>
                      <a:pt x="73" y="29"/>
                      <a:pt x="75" y="28"/>
                      <a:pt x="75" y="28"/>
                    </a:cubicBezTo>
                    <a:cubicBezTo>
                      <a:pt x="75" y="28"/>
                      <a:pt x="73" y="28"/>
                      <a:pt x="72" y="27"/>
                    </a:cubicBezTo>
                    <a:cubicBezTo>
                      <a:pt x="70" y="27"/>
                      <a:pt x="69" y="27"/>
                      <a:pt x="69" y="27"/>
                    </a:cubicBezTo>
                    <a:cubicBezTo>
                      <a:pt x="70" y="27"/>
                      <a:pt x="73" y="24"/>
                      <a:pt x="74" y="26"/>
                    </a:cubicBezTo>
                    <a:cubicBezTo>
                      <a:pt x="74" y="25"/>
                      <a:pt x="74" y="25"/>
                      <a:pt x="74" y="24"/>
                    </a:cubicBezTo>
                    <a:cubicBezTo>
                      <a:pt x="74" y="24"/>
                      <a:pt x="72" y="25"/>
                      <a:pt x="72" y="25"/>
                    </a:cubicBezTo>
                    <a:cubicBezTo>
                      <a:pt x="73" y="23"/>
                      <a:pt x="72" y="24"/>
                      <a:pt x="73" y="22"/>
                    </a:cubicBezTo>
                    <a:cubicBezTo>
                      <a:pt x="73" y="23"/>
                      <a:pt x="71" y="23"/>
                      <a:pt x="70" y="22"/>
                    </a:cubicBezTo>
                    <a:cubicBezTo>
                      <a:pt x="71" y="22"/>
                      <a:pt x="73" y="21"/>
                      <a:pt x="73" y="22"/>
                    </a:cubicBezTo>
                    <a:cubicBezTo>
                      <a:pt x="73" y="22"/>
                      <a:pt x="72" y="21"/>
                      <a:pt x="71" y="21"/>
                    </a:cubicBezTo>
                    <a:cubicBezTo>
                      <a:pt x="71" y="21"/>
                      <a:pt x="70" y="21"/>
                      <a:pt x="70" y="21"/>
                    </a:cubicBezTo>
                    <a:cubicBezTo>
                      <a:pt x="71" y="21"/>
                      <a:pt x="72" y="20"/>
                      <a:pt x="72" y="19"/>
                    </a:cubicBezTo>
                    <a:cubicBezTo>
                      <a:pt x="72" y="20"/>
                      <a:pt x="72" y="18"/>
                      <a:pt x="71" y="18"/>
                    </a:cubicBezTo>
                    <a:cubicBezTo>
                      <a:pt x="71" y="18"/>
                      <a:pt x="71" y="18"/>
                      <a:pt x="71" y="18"/>
                    </a:cubicBezTo>
                    <a:cubicBezTo>
                      <a:pt x="70" y="16"/>
                      <a:pt x="67" y="18"/>
                      <a:pt x="67" y="16"/>
                    </a:cubicBezTo>
                    <a:cubicBezTo>
                      <a:pt x="67" y="16"/>
                      <a:pt x="69" y="15"/>
                      <a:pt x="69" y="14"/>
                    </a:cubicBezTo>
                    <a:cubicBezTo>
                      <a:pt x="68" y="15"/>
                      <a:pt x="63" y="16"/>
                      <a:pt x="62" y="15"/>
                    </a:cubicBezTo>
                    <a:cubicBezTo>
                      <a:pt x="62" y="15"/>
                      <a:pt x="62" y="15"/>
                      <a:pt x="62" y="15"/>
                    </a:cubicBezTo>
                    <a:cubicBezTo>
                      <a:pt x="61" y="14"/>
                      <a:pt x="61" y="14"/>
                      <a:pt x="61" y="14"/>
                    </a:cubicBezTo>
                    <a:cubicBezTo>
                      <a:pt x="61" y="14"/>
                      <a:pt x="63" y="13"/>
                      <a:pt x="65" y="13"/>
                    </a:cubicBezTo>
                    <a:cubicBezTo>
                      <a:pt x="66" y="13"/>
                      <a:pt x="68" y="13"/>
                      <a:pt x="69" y="13"/>
                    </a:cubicBezTo>
                    <a:cubicBezTo>
                      <a:pt x="69" y="12"/>
                      <a:pt x="69" y="13"/>
                      <a:pt x="68" y="12"/>
                    </a:cubicBezTo>
                    <a:cubicBezTo>
                      <a:pt x="69" y="11"/>
                      <a:pt x="69" y="12"/>
                      <a:pt x="70" y="12"/>
                    </a:cubicBezTo>
                    <a:cubicBezTo>
                      <a:pt x="70" y="12"/>
                      <a:pt x="68" y="9"/>
                      <a:pt x="68" y="9"/>
                    </a:cubicBezTo>
                    <a:cubicBezTo>
                      <a:pt x="67" y="10"/>
                      <a:pt x="66" y="9"/>
                      <a:pt x="65" y="10"/>
                    </a:cubicBezTo>
                    <a:cubicBezTo>
                      <a:pt x="65" y="10"/>
                      <a:pt x="66" y="10"/>
                      <a:pt x="67" y="10"/>
                    </a:cubicBezTo>
                    <a:cubicBezTo>
                      <a:pt x="67" y="11"/>
                      <a:pt x="68" y="11"/>
                      <a:pt x="68" y="11"/>
                    </a:cubicBezTo>
                    <a:cubicBezTo>
                      <a:pt x="67" y="12"/>
                      <a:pt x="64" y="12"/>
                      <a:pt x="63" y="11"/>
                    </a:cubicBezTo>
                    <a:cubicBezTo>
                      <a:pt x="63" y="10"/>
                      <a:pt x="65" y="9"/>
                      <a:pt x="65" y="9"/>
                    </a:cubicBezTo>
                    <a:cubicBezTo>
                      <a:pt x="65" y="9"/>
                      <a:pt x="63" y="8"/>
                      <a:pt x="63" y="8"/>
                    </a:cubicBezTo>
                    <a:cubicBezTo>
                      <a:pt x="65" y="8"/>
                      <a:pt x="65" y="8"/>
                      <a:pt x="65" y="8"/>
                    </a:cubicBezTo>
                    <a:cubicBezTo>
                      <a:pt x="64" y="7"/>
                      <a:pt x="62" y="8"/>
                      <a:pt x="62" y="6"/>
                    </a:cubicBezTo>
                    <a:cubicBezTo>
                      <a:pt x="62" y="6"/>
                      <a:pt x="62" y="4"/>
                      <a:pt x="61" y="4"/>
                    </a:cubicBezTo>
                    <a:cubicBezTo>
                      <a:pt x="61" y="6"/>
                      <a:pt x="58" y="10"/>
                      <a:pt x="57" y="11"/>
                    </a:cubicBezTo>
                    <a:cubicBezTo>
                      <a:pt x="57" y="10"/>
                      <a:pt x="56" y="8"/>
                      <a:pt x="56" y="7"/>
                    </a:cubicBezTo>
                    <a:cubicBezTo>
                      <a:pt x="56" y="6"/>
                      <a:pt x="59" y="5"/>
                      <a:pt x="59" y="4"/>
                    </a:cubicBezTo>
                    <a:cubicBezTo>
                      <a:pt x="59" y="5"/>
                      <a:pt x="58" y="5"/>
                      <a:pt x="58" y="5"/>
                    </a:cubicBezTo>
                    <a:cubicBezTo>
                      <a:pt x="57" y="4"/>
                      <a:pt x="58" y="4"/>
                      <a:pt x="57" y="4"/>
                    </a:cubicBezTo>
                    <a:cubicBezTo>
                      <a:pt x="57" y="5"/>
                      <a:pt x="56" y="2"/>
                      <a:pt x="56" y="4"/>
                    </a:cubicBezTo>
                    <a:cubicBezTo>
                      <a:pt x="55" y="4"/>
                      <a:pt x="56" y="4"/>
                      <a:pt x="55" y="3"/>
                    </a:cubicBezTo>
                    <a:cubicBezTo>
                      <a:pt x="55" y="4"/>
                      <a:pt x="52" y="5"/>
                      <a:pt x="52" y="6"/>
                    </a:cubicBezTo>
                    <a:cubicBezTo>
                      <a:pt x="52" y="5"/>
                      <a:pt x="52" y="5"/>
                      <a:pt x="52" y="5"/>
                    </a:cubicBezTo>
                    <a:cubicBezTo>
                      <a:pt x="50" y="4"/>
                      <a:pt x="49" y="3"/>
                      <a:pt x="47" y="3"/>
                    </a:cubicBezTo>
                    <a:cubicBezTo>
                      <a:pt x="47" y="2"/>
                      <a:pt x="46" y="2"/>
                      <a:pt x="47" y="1"/>
                    </a:cubicBezTo>
                    <a:cubicBezTo>
                      <a:pt x="46" y="2"/>
                      <a:pt x="46" y="2"/>
                      <a:pt x="46" y="2"/>
                    </a:cubicBezTo>
                    <a:cubicBezTo>
                      <a:pt x="45" y="1"/>
                      <a:pt x="47" y="2"/>
                      <a:pt x="46" y="0"/>
                    </a:cubicBezTo>
                    <a:cubicBezTo>
                      <a:pt x="46" y="1"/>
                      <a:pt x="45" y="1"/>
                      <a:pt x="44" y="2"/>
                    </a:cubicBezTo>
                    <a:cubicBezTo>
                      <a:pt x="44" y="3"/>
                      <a:pt x="46" y="2"/>
                      <a:pt x="46" y="2"/>
                    </a:cubicBezTo>
                    <a:cubicBezTo>
                      <a:pt x="46" y="3"/>
                      <a:pt x="45" y="5"/>
                      <a:pt x="43" y="6"/>
                    </a:cubicBezTo>
                    <a:cubicBezTo>
                      <a:pt x="42" y="6"/>
                      <a:pt x="43" y="5"/>
                      <a:pt x="42" y="5"/>
                    </a:cubicBezTo>
                    <a:cubicBezTo>
                      <a:pt x="40" y="5"/>
                      <a:pt x="41" y="8"/>
                      <a:pt x="38" y="7"/>
                    </a:cubicBezTo>
                    <a:cubicBezTo>
                      <a:pt x="37" y="6"/>
                      <a:pt x="38" y="5"/>
                      <a:pt x="38" y="4"/>
                    </a:cubicBezTo>
                    <a:cubicBezTo>
                      <a:pt x="39" y="4"/>
                      <a:pt x="39" y="5"/>
                      <a:pt x="40" y="5"/>
                    </a:cubicBezTo>
                    <a:cubicBezTo>
                      <a:pt x="39" y="4"/>
                      <a:pt x="39" y="4"/>
                      <a:pt x="39" y="4"/>
                    </a:cubicBezTo>
                    <a:cubicBezTo>
                      <a:pt x="39" y="4"/>
                      <a:pt x="40" y="3"/>
                      <a:pt x="41" y="4"/>
                    </a:cubicBezTo>
                    <a:cubicBezTo>
                      <a:pt x="40" y="3"/>
                      <a:pt x="36" y="4"/>
                      <a:pt x="34" y="4"/>
                    </a:cubicBezTo>
                    <a:cubicBezTo>
                      <a:pt x="34" y="5"/>
                      <a:pt x="33" y="5"/>
                      <a:pt x="34" y="6"/>
                    </a:cubicBezTo>
                    <a:cubicBezTo>
                      <a:pt x="34" y="5"/>
                      <a:pt x="34" y="5"/>
                      <a:pt x="34" y="5"/>
                    </a:cubicBezTo>
                    <a:cubicBezTo>
                      <a:pt x="35" y="6"/>
                      <a:pt x="33" y="7"/>
                      <a:pt x="34" y="7"/>
                    </a:cubicBezTo>
                    <a:cubicBezTo>
                      <a:pt x="34" y="8"/>
                      <a:pt x="33" y="9"/>
                      <a:pt x="32" y="9"/>
                    </a:cubicBezTo>
                    <a:cubicBezTo>
                      <a:pt x="31" y="8"/>
                      <a:pt x="31" y="8"/>
                      <a:pt x="31" y="8"/>
                    </a:cubicBezTo>
                    <a:cubicBezTo>
                      <a:pt x="32" y="8"/>
                      <a:pt x="32" y="8"/>
                      <a:pt x="33" y="8"/>
                    </a:cubicBezTo>
                    <a:cubicBezTo>
                      <a:pt x="32" y="9"/>
                      <a:pt x="30" y="7"/>
                      <a:pt x="30" y="9"/>
                    </a:cubicBezTo>
                    <a:cubicBezTo>
                      <a:pt x="32" y="9"/>
                      <a:pt x="32" y="9"/>
                      <a:pt x="32" y="9"/>
                    </a:cubicBezTo>
                    <a:cubicBezTo>
                      <a:pt x="31" y="10"/>
                      <a:pt x="31" y="12"/>
                      <a:pt x="30" y="12"/>
                    </a:cubicBezTo>
                    <a:cubicBezTo>
                      <a:pt x="31" y="13"/>
                      <a:pt x="30" y="12"/>
                      <a:pt x="31" y="13"/>
                    </a:cubicBezTo>
                    <a:cubicBezTo>
                      <a:pt x="30" y="11"/>
                      <a:pt x="33" y="11"/>
                      <a:pt x="32" y="10"/>
                    </a:cubicBezTo>
                    <a:cubicBezTo>
                      <a:pt x="33" y="11"/>
                      <a:pt x="33" y="10"/>
                      <a:pt x="35" y="11"/>
                    </a:cubicBezTo>
                    <a:cubicBezTo>
                      <a:pt x="34" y="11"/>
                      <a:pt x="34" y="11"/>
                      <a:pt x="35" y="11"/>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4" y="10"/>
                      <a:pt x="34" y="10"/>
                    </a:cubicBezTo>
                    <a:cubicBezTo>
                      <a:pt x="34" y="9"/>
                      <a:pt x="35" y="8"/>
                      <a:pt x="36" y="8"/>
                    </a:cubicBezTo>
                    <a:cubicBezTo>
                      <a:pt x="36" y="8"/>
                      <a:pt x="36" y="8"/>
                      <a:pt x="36" y="9"/>
                    </a:cubicBezTo>
                    <a:cubicBezTo>
                      <a:pt x="36" y="8"/>
                      <a:pt x="36" y="8"/>
                      <a:pt x="36" y="8"/>
                    </a:cubicBezTo>
                    <a:cubicBezTo>
                      <a:pt x="37" y="8"/>
                      <a:pt x="38" y="9"/>
                      <a:pt x="37" y="10"/>
                    </a:cubicBezTo>
                    <a:cubicBezTo>
                      <a:pt x="38" y="9"/>
                      <a:pt x="38" y="9"/>
                      <a:pt x="38" y="9"/>
                    </a:cubicBezTo>
                    <a:cubicBezTo>
                      <a:pt x="39" y="10"/>
                      <a:pt x="40" y="10"/>
                      <a:pt x="40" y="9"/>
                    </a:cubicBezTo>
                    <a:cubicBezTo>
                      <a:pt x="40" y="9"/>
                      <a:pt x="41" y="8"/>
                      <a:pt x="41" y="9"/>
                    </a:cubicBezTo>
                    <a:cubicBezTo>
                      <a:pt x="41" y="9"/>
                      <a:pt x="42" y="8"/>
                      <a:pt x="42" y="8"/>
                    </a:cubicBezTo>
                    <a:cubicBezTo>
                      <a:pt x="42" y="8"/>
                      <a:pt x="42" y="8"/>
                      <a:pt x="42" y="8"/>
                    </a:cubicBezTo>
                    <a:cubicBezTo>
                      <a:pt x="43" y="8"/>
                      <a:pt x="45" y="7"/>
                      <a:pt x="47" y="9"/>
                    </a:cubicBezTo>
                    <a:cubicBezTo>
                      <a:pt x="47" y="9"/>
                      <a:pt x="48" y="8"/>
                      <a:pt x="49" y="9"/>
                    </a:cubicBezTo>
                    <a:cubicBezTo>
                      <a:pt x="48" y="10"/>
                      <a:pt x="48" y="10"/>
                      <a:pt x="48" y="10"/>
                    </a:cubicBezTo>
                    <a:cubicBezTo>
                      <a:pt x="49" y="9"/>
                      <a:pt x="50" y="11"/>
                      <a:pt x="50" y="10"/>
                    </a:cubicBezTo>
                    <a:cubicBezTo>
                      <a:pt x="50" y="12"/>
                      <a:pt x="53" y="12"/>
                      <a:pt x="54" y="13"/>
                    </a:cubicBezTo>
                    <a:cubicBezTo>
                      <a:pt x="54" y="12"/>
                      <a:pt x="54" y="12"/>
                      <a:pt x="54" y="12"/>
                    </a:cubicBezTo>
                    <a:cubicBezTo>
                      <a:pt x="55" y="12"/>
                      <a:pt x="56" y="12"/>
                      <a:pt x="57" y="13"/>
                    </a:cubicBezTo>
                    <a:cubicBezTo>
                      <a:pt x="57" y="12"/>
                      <a:pt x="57" y="12"/>
                      <a:pt x="57" y="12"/>
                    </a:cubicBezTo>
                    <a:cubicBezTo>
                      <a:pt x="58" y="12"/>
                      <a:pt x="58" y="14"/>
                      <a:pt x="59" y="15"/>
                    </a:cubicBezTo>
                    <a:cubicBezTo>
                      <a:pt x="59" y="15"/>
                      <a:pt x="59" y="15"/>
                      <a:pt x="59" y="14"/>
                    </a:cubicBezTo>
                    <a:cubicBezTo>
                      <a:pt x="59" y="16"/>
                      <a:pt x="59" y="16"/>
                      <a:pt x="60" y="16"/>
                    </a:cubicBezTo>
                    <a:cubicBezTo>
                      <a:pt x="61" y="17"/>
                      <a:pt x="62" y="17"/>
                      <a:pt x="62" y="18"/>
                    </a:cubicBezTo>
                    <a:cubicBezTo>
                      <a:pt x="62" y="18"/>
                      <a:pt x="62" y="19"/>
                      <a:pt x="62" y="19"/>
                    </a:cubicBezTo>
                    <a:cubicBezTo>
                      <a:pt x="62" y="19"/>
                      <a:pt x="62" y="19"/>
                      <a:pt x="62" y="19"/>
                    </a:cubicBezTo>
                    <a:cubicBezTo>
                      <a:pt x="62" y="19"/>
                      <a:pt x="62" y="19"/>
                      <a:pt x="62" y="19"/>
                    </a:cubicBezTo>
                    <a:cubicBezTo>
                      <a:pt x="62" y="19"/>
                      <a:pt x="62" y="20"/>
                      <a:pt x="62" y="20"/>
                    </a:cubicBezTo>
                    <a:cubicBezTo>
                      <a:pt x="62" y="20"/>
                      <a:pt x="62" y="19"/>
                      <a:pt x="62" y="19"/>
                    </a:cubicBezTo>
                    <a:cubicBezTo>
                      <a:pt x="63" y="20"/>
                      <a:pt x="63" y="20"/>
                      <a:pt x="63" y="20"/>
                    </a:cubicBezTo>
                    <a:cubicBezTo>
                      <a:pt x="63" y="21"/>
                      <a:pt x="63" y="21"/>
                      <a:pt x="63" y="21"/>
                    </a:cubicBezTo>
                    <a:cubicBezTo>
                      <a:pt x="63" y="21"/>
                      <a:pt x="63" y="21"/>
                      <a:pt x="63" y="21"/>
                    </a:cubicBezTo>
                    <a:cubicBezTo>
                      <a:pt x="62" y="21"/>
                      <a:pt x="63" y="21"/>
                      <a:pt x="64" y="20"/>
                    </a:cubicBezTo>
                    <a:cubicBezTo>
                      <a:pt x="64" y="20"/>
                      <a:pt x="64" y="21"/>
                      <a:pt x="65" y="21"/>
                    </a:cubicBezTo>
                    <a:cubicBezTo>
                      <a:pt x="63" y="22"/>
                      <a:pt x="65" y="21"/>
                      <a:pt x="64" y="23"/>
                    </a:cubicBezTo>
                    <a:cubicBezTo>
                      <a:pt x="65" y="23"/>
                      <a:pt x="66" y="24"/>
                      <a:pt x="67" y="24"/>
                    </a:cubicBezTo>
                    <a:cubicBezTo>
                      <a:pt x="67" y="24"/>
                      <a:pt x="67" y="24"/>
                      <a:pt x="67" y="24"/>
                    </a:cubicBezTo>
                    <a:cubicBezTo>
                      <a:pt x="67" y="25"/>
                      <a:pt x="67" y="25"/>
                      <a:pt x="68" y="25"/>
                    </a:cubicBezTo>
                    <a:cubicBezTo>
                      <a:pt x="66" y="26"/>
                      <a:pt x="66" y="26"/>
                      <a:pt x="66" y="26"/>
                    </a:cubicBezTo>
                    <a:cubicBezTo>
                      <a:pt x="68" y="27"/>
                      <a:pt x="68" y="27"/>
                      <a:pt x="68" y="27"/>
                    </a:cubicBezTo>
                    <a:cubicBezTo>
                      <a:pt x="68" y="28"/>
                      <a:pt x="67" y="28"/>
                      <a:pt x="66" y="28"/>
                    </a:cubicBezTo>
                    <a:cubicBezTo>
                      <a:pt x="68" y="29"/>
                      <a:pt x="67" y="29"/>
                      <a:pt x="69" y="30"/>
                    </a:cubicBezTo>
                    <a:cubicBezTo>
                      <a:pt x="68" y="30"/>
                      <a:pt x="68" y="30"/>
                      <a:pt x="68" y="30"/>
                    </a:cubicBezTo>
                    <a:cubicBezTo>
                      <a:pt x="68" y="30"/>
                      <a:pt x="70" y="31"/>
                      <a:pt x="69" y="31"/>
                    </a:cubicBezTo>
                    <a:cubicBezTo>
                      <a:pt x="68" y="33"/>
                      <a:pt x="70" y="37"/>
                      <a:pt x="68" y="40"/>
                    </a:cubicBezTo>
                    <a:cubicBezTo>
                      <a:pt x="70" y="39"/>
                      <a:pt x="67" y="41"/>
                      <a:pt x="69" y="41"/>
                    </a:cubicBezTo>
                    <a:cubicBezTo>
                      <a:pt x="68" y="41"/>
                      <a:pt x="68" y="42"/>
                      <a:pt x="68" y="41"/>
                    </a:cubicBezTo>
                    <a:cubicBezTo>
                      <a:pt x="68" y="43"/>
                      <a:pt x="66" y="43"/>
                      <a:pt x="68" y="45"/>
                    </a:cubicBezTo>
                    <a:cubicBezTo>
                      <a:pt x="67" y="45"/>
                      <a:pt x="67" y="44"/>
                      <a:pt x="67" y="44"/>
                    </a:cubicBezTo>
                    <a:cubicBezTo>
                      <a:pt x="67" y="44"/>
                      <a:pt x="67" y="45"/>
                      <a:pt x="67" y="45"/>
                    </a:cubicBezTo>
                    <a:cubicBezTo>
                      <a:pt x="67" y="45"/>
                      <a:pt x="67" y="45"/>
                      <a:pt x="66" y="44"/>
                    </a:cubicBezTo>
                    <a:cubicBezTo>
                      <a:pt x="66" y="46"/>
                      <a:pt x="68" y="46"/>
                      <a:pt x="69" y="47"/>
                    </a:cubicBezTo>
                    <a:cubicBezTo>
                      <a:pt x="69" y="47"/>
                      <a:pt x="69" y="48"/>
                      <a:pt x="70" y="48"/>
                    </a:cubicBezTo>
                    <a:cubicBezTo>
                      <a:pt x="69" y="48"/>
                      <a:pt x="68" y="49"/>
                      <a:pt x="68" y="48"/>
                    </a:cubicBezTo>
                    <a:cubicBezTo>
                      <a:pt x="68" y="48"/>
                      <a:pt x="67" y="51"/>
                      <a:pt x="68" y="51"/>
                    </a:cubicBezTo>
                    <a:cubicBezTo>
                      <a:pt x="68" y="51"/>
                      <a:pt x="68" y="52"/>
                      <a:pt x="68" y="52"/>
                    </a:cubicBezTo>
                    <a:cubicBezTo>
                      <a:pt x="68" y="53"/>
                      <a:pt x="68" y="53"/>
                      <a:pt x="68" y="54"/>
                    </a:cubicBezTo>
                    <a:cubicBezTo>
                      <a:pt x="68" y="54"/>
                      <a:pt x="68" y="54"/>
                      <a:pt x="68" y="54"/>
                    </a:cubicBezTo>
                    <a:cubicBezTo>
                      <a:pt x="69" y="55"/>
                      <a:pt x="68" y="55"/>
                      <a:pt x="68" y="56"/>
                    </a:cubicBezTo>
                    <a:cubicBezTo>
                      <a:pt x="68" y="56"/>
                      <a:pt x="68" y="56"/>
                      <a:pt x="68" y="56"/>
                    </a:cubicBezTo>
                    <a:cubicBezTo>
                      <a:pt x="66" y="58"/>
                      <a:pt x="68" y="57"/>
                      <a:pt x="66" y="59"/>
                    </a:cubicBezTo>
                    <a:cubicBezTo>
                      <a:pt x="67" y="59"/>
                      <a:pt x="67" y="59"/>
                      <a:pt x="67" y="59"/>
                    </a:cubicBezTo>
                    <a:cubicBezTo>
                      <a:pt x="69" y="60"/>
                      <a:pt x="65" y="60"/>
                      <a:pt x="65" y="62"/>
                    </a:cubicBezTo>
                    <a:cubicBezTo>
                      <a:pt x="66" y="62"/>
                      <a:pt x="66" y="62"/>
                      <a:pt x="66" y="62"/>
                    </a:cubicBezTo>
                    <a:cubicBezTo>
                      <a:pt x="66" y="63"/>
                      <a:pt x="63" y="62"/>
                      <a:pt x="62" y="63"/>
                    </a:cubicBezTo>
                    <a:cubicBezTo>
                      <a:pt x="62" y="63"/>
                      <a:pt x="62" y="62"/>
                      <a:pt x="62" y="62"/>
                    </a:cubicBezTo>
                    <a:cubicBezTo>
                      <a:pt x="60" y="63"/>
                      <a:pt x="63" y="63"/>
                      <a:pt x="63" y="64"/>
                    </a:cubicBezTo>
                    <a:cubicBezTo>
                      <a:pt x="62" y="64"/>
                      <a:pt x="61" y="63"/>
                      <a:pt x="61" y="64"/>
                    </a:cubicBezTo>
                    <a:cubicBezTo>
                      <a:pt x="60" y="64"/>
                      <a:pt x="62" y="67"/>
                      <a:pt x="60" y="68"/>
                    </a:cubicBezTo>
                    <a:cubicBezTo>
                      <a:pt x="60" y="68"/>
                      <a:pt x="61" y="68"/>
                      <a:pt x="61" y="68"/>
                    </a:cubicBezTo>
                    <a:cubicBezTo>
                      <a:pt x="61" y="69"/>
                      <a:pt x="58" y="69"/>
                      <a:pt x="59" y="71"/>
                    </a:cubicBezTo>
                    <a:cubicBezTo>
                      <a:pt x="59" y="71"/>
                      <a:pt x="58" y="71"/>
                      <a:pt x="58" y="71"/>
                    </a:cubicBezTo>
                    <a:cubicBezTo>
                      <a:pt x="58" y="72"/>
                      <a:pt x="58" y="73"/>
                      <a:pt x="58" y="74"/>
                    </a:cubicBezTo>
                    <a:cubicBezTo>
                      <a:pt x="56" y="73"/>
                      <a:pt x="56" y="74"/>
                      <a:pt x="56" y="75"/>
                    </a:cubicBezTo>
                    <a:cubicBezTo>
                      <a:pt x="55" y="76"/>
                      <a:pt x="55" y="77"/>
                      <a:pt x="54" y="76"/>
                    </a:cubicBezTo>
                    <a:cubicBezTo>
                      <a:pt x="54" y="76"/>
                      <a:pt x="53" y="78"/>
                      <a:pt x="53" y="78"/>
                    </a:cubicBezTo>
                    <a:cubicBezTo>
                      <a:pt x="52" y="78"/>
                      <a:pt x="52" y="78"/>
                      <a:pt x="52" y="78"/>
                    </a:cubicBezTo>
                    <a:cubicBezTo>
                      <a:pt x="51" y="78"/>
                      <a:pt x="51" y="79"/>
                      <a:pt x="51" y="80"/>
                    </a:cubicBezTo>
                    <a:cubicBezTo>
                      <a:pt x="51" y="80"/>
                      <a:pt x="51" y="80"/>
                      <a:pt x="51" y="80"/>
                    </a:cubicBezTo>
                    <a:cubicBezTo>
                      <a:pt x="49" y="80"/>
                      <a:pt x="49" y="81"/>
                      <a:pt x="48" y="83"/>
                    </a:cubicBezTo>
                    <a:cubicBezTo>
                      <a:pt x="48" y="82"/>
                      <a:pt x="48" y="82"/>
                      <a:pt x="48" y="82"/>
                    </a:cubicBezTo>
                    <a:cubicBezTo>
                      <a:pt x="47" y="83"/>
                      <a:pt x="44" y="82"/>
                      <a:pt x="43" y="84"/>
                    </a:cubicBezTo>
                    <a:cubicBezTo>
                      <a:pt x="43" y="84"/>
                      <a:pt x="43" y="84"/>
                      <a:pt x="43" y="83"/>
                    </a:cubicBezTo>
                    <a:cubicBezTo>
                      <a:pt x="43" y="84"/>
                      <a:pt x="41" y="84"/>
                      <a:pt x="40" y="84"/>
                    </a:cubicBezTo>
                    <a:cubicBezTo>
                      <a:pt x="39" y="84"/>
                      <a:pt x="38" y="84"/>
                      <a:pt x="38" y="86"/>
                    </a:cubicBezTo>
                    <a:cubicBezTo>
                      <a:pt x="37" y="87"/>
                      <a:pt x="37" y="87"/>
                      <a:pt x="37" y="87"/>
                    </a:cubicBezTo>
                    <a:cubicBezTo>
                      <a:pt x="39" y="87"/>
                      <a:pt x="37" y="89"/>
                      <a:pt x="38" y="89"/>
                    </a:cubicBezTo>
                    <a:cubicBezTo>
                      <a:pt x="37" y="90"/>
                      <a:pt x="35" y="88"/>
                      <a:pt x="36" y="88"/>
                    </a:cubicBezTo>
                    <a:cubicBezTo>
                      <a:pt x="36" y="88"/>
                      <a:pt x="36" y="88"/>
                      <a:pt x="36" y="88"/>
                    </a:cubicBezTo>
                    <a:cubicBezTo>
                      <a:pt x="37" y="86"/>
                      <a:pt x="34" y="88"/>
                      <a:pt x="34" y="87"/>
                    </a:cubicBezTo>
                    <a:cubicBezTo>
                      <a:pt x="30" y="87"/>
                      <a:pt x="27" y="85"/>
                      <a:pt x="24" y="84"/>
                    </a:cubicBezTo>
                    <a:cubicBezTo>
                      <a:pt x="24" y="85"/>
                      <a:pt x="24" y="85"/>
                      <a:pt x="24" y="85"/>
                    </a:cubicBezTo>
                    <a:cubicBezTo>
                      <a:pt x="23" y="84"/>
                      <a:pt x="23" y="84"/>
                      <a:pt x="23" y="84"/>
                    </a:cubicBezTo>
                    <a:cubicBezTo>
                      <a:pt x="23" y="84"/>
                      <a:pt x="23" y="83"/>
                      <a:pt x="24" y="84"/>
                    </a:cubicBezTo>
                    <a:cubicBezTo>
                      <a:pt x="24" y="83"/>
                      <a:pt x="23" y="84"/>
                      <a:pt x="22" y="84"/>
                    </a:cubicBezTo>
                    <a:cubicBezTo>
                      <a:pt x="21" y="83"/>
                      <a:pt x="24" y="83"/>
                      <a:pt x="23" y="82"/>
                    </a:cubicBezTo>
                    <a:cubicBezTo>
                      <a:pt x="23" y="82"/>
                      <a:pt x="23" y="82"/>
                      <a:pt x="23" y="82"/>
                    </a:cubicBezTo>
                    <a:cubicBezTo>
                      <a:pt x="23" y="82"/>
                      <a:pt x="23" y="82"/>
                      <a:pt x="23" y="82"/>
                    </a:cubicBezTo>
                    <a:cubicBezTo>
                      <a:pt x="22" y="83"/>
                      <a:pt x="22" y="83"/>
                      <a:pt x="21" y="83"/>
                    </a:cubicBezTo>
                    <a:cubicBezTo>
                      <a:pt x="20" y="82"/>
                      <a:pt x="21" y="82"/>
                      <a:pt x="21" y="81"/>
                    </a:cubicBezTo>
                    <a:cubicBezTo>
                      <a:pt x="21" y="81"/>
                      <a:pt x="21" y="81"/>
                      <a:pt x="21" y="81"/>
                    </a:cubicBezTo>
                    <a:cubicBezTo>
                      <a:pt x="21" y="81"/>
                      <a:pt x="20" y="80"/>
                      <a:pt x="20" y="80"/>
                    </a:cubicBezTo>
                    <a:cubicBezTo>
                      <a:pt x="19" y="81"/>
                      <a:pt x="19" y="81"/>
                      <a:pt x="19" y="81"/>
                    </a:cubicBezTo>
                    <a:cubicBezTo>
                      <a:pt x="19" y="81"/>
                      <a:pt x="18" y="80"/>
                      <a:pt x="18" y="82"/>
                    </a:cubicBezTo>
                    <a:cubicBezTo>
                      <a:pt x="18" y="80"/>
                      <a:pt x="15" y="77"/>
                      <a:pt x="15" y="76"/>
                    </a:cubicBezTo>
                    <a:cubicBezTo>
                      <a:pt x="14" y="76"/>
                      <a:pt x="13" y="75"/>
                      <a:pt x="13" y="74"/>
                    </a:cubicBezTo>
                    <a:cubicBezTo>
                      <a:pt x="12" y="75"/>
                      <a:pt x="11" y="75"/>
                      <a:pt x="11" y="74"/>
                    </a:cubicBezTo>
                    <a:cubicBezTo>
                      <a:pt x="14" y="73"/>
                      <a:pt x="11" y="72"/>
                      <a:pt x="13" y="71"/>
                    </a:cubicBezTo>
                    <a:cubicBezTo>
                      <a:pt x="12" y="72"/>
                      <a:pt x="11" y="68"/>
                      <a:pt x="10" y="70"/>
                    </a:cubicBezTo>
                    <a:cubicBezTo>
                      <a:pt x="10" y="69"/>
                      <a:pt x="11" y="69"/>
                      <a:pt x="11" y="69"/>
                    </a:cubicBezTo>
                    <a:cubicBezTo>
                      <a:pt x="10" y="68"/>
                      <a:pt x="10" y="67"/>
                      <a:pt x="10" y="66"/>
                    </a:cubicBezTo>
                    <a:cubicBezTo>
                      <a:pt x="10" y="64"/>
                      <a:pt x="10" y="63"/>
                      <a:pt x="10" y="62"/>
                    </a:cubicBezTo>
                    <a:cubicBezTo>
                      <a:pt x="9" y="62"/>
                      <a:pt x="9" y="63"/>
                      <a:pt x="8" y="62"/>
                    </a:cubicBezTo>
                    <a:cubicBezTo>
                      <a:pt x="10" y="61"/>
                      <a:pt x="10" y="61"/>
                      <a:pt x="10" y="61"/>
                    </a:cubicBezTo>
                    <a:cubicBezTo>
                      <a:pt x="10" y="60"/>
                      <a:pt x="8" y="60"/>
                      <a:pt x="9" y="59"/>
                    </a:cubicBezTo>
                    <a:cubicBezTo>
                      <a:pt x="9" y="60"/>
                      <a:pt x="8" y="60"/>
                      <a:pt x="8" y="59"/>
                    </a:cubicBezTo>
                    <a:cubicBezTo>
                      <a:pt x="9" y="57"/>
                      <a:pt x="8" y="54"/>
                      <a:pt x="8" y="52"/>
                    </a:cubicBezTo>
                    <a:cubicBezTo>
                      <a:pt x="8" y="49"/>
                      <a:pt x="8" y="47"/>
                      <a:pt x="10" y="45"/>
                    </a:cubicBezTo>
                    <a:cubicBezTo>
                      <a:pt x="9" y="45"/>
                      <a:pt x="9" y="45"/>
                      <a:pt x="9" y="44"/>
                    </a:cubicBezTo>
                    <a:cubicBezTo>
                      <a:pt x="9" y="44"/>
                      <a:pt x="9" y="44"/>
                      <a:pt x="8" y="44"/>
                    </a:cubicBezTo>
                    <a:cubicBezTo>
                      <a:pt x="8" y="44"/>
                      <a:pt x="9" y="43"/>
                      <a:pt x="9" y="43"/>
                    </a:cubicBezTo>
                    <a:cubicBezTo>
                      <a:pt x="9" y="43"/>
                      <a:pt x="10" y="42"/>
                      <a:pt x="10" y="42"/>
                    </a:cubicBezTo>
                    <a:cubicBezTo>
                      <a:pt x="9" y="41"/>
                      <a:pt x="10" y="40"/>
                      <a:pt x="9" y="39"/>
                    </a:cubicBezTo>
                    <a:cubicBezTo>
                      <a:pt x="9" y="40"/>
                      <a:pt x="9" y="40"/>
                      <a:pt x="9" y="40"/>
                    </a:cubicBezTo>
                    <a:cubicBezTo>
                      <a:pt x="8" y="39"/>
                      <a:pt x="6" y="41"/>
                      <a:pt x="4" y="40"/>
                    </a:cubicBezTo>
                    <a:cubicBezTo>
                      <a:pt x="5" y="41"/>
                      <a:pt x="1" y="42"/>
                      <a:pt x="3" y="45"/>
                    </a:cubicBezTo>
                    <a:cubicBezTo>
                      <a:pt x="2" y="45"/>
                      <a:pt x="2" y="44"/>
                      <a:pt x="2" y="44"/>
                    </a:cubicBezTo>
                    <a:cubicBezTo>
                      <a:pt x="3" y="45"/>
                      <a:pt x="3" y="46"/>
                      <a:pt x="2" y="47"/>
                    </a:cubicBezTo>
                    <a:cubicBezTo>
                      <a:pt x="2" y="46"/>
                      <a:pt x="2" y="46"/>
                      <a:pt x="2" y="46"/>
                    </a:cubicBezTo>
                    <a:cubicBezTo>
                      <a:pt x="2" y="49"/>
                      <a:pt x="1" y="50"/>
                      <a:pt x="0" y="54"/>
                    </a:cubicBezTo>
                    <a:cubicBezTo>
                      <a:pt x="1" y="54"/>
                      <a:pt x="1" y="54"/>
                      <a:pt x="1" y="54"/>
                    </a:cubicBezTo>
                    <a:cubicBezTo>
                      <a:pt x="1" y="54"/>
                      <a:pt x="1" y="54"/>
                      <a:pt x="1" y="55"/>
                    </a:cubicBezTo>
                    <a:cubicBezTo>
                      <a:pt x="2" y="56"/>
                      <a:pt x="1" y="53"/>
                      <a:pt x="2" y="53"/>
                    </a:cubicBezTo>
                    <a:cubicBezTo>
                      <a:pt x="0" y="54"/>
                      <a:pt x="3" y="58"/>
                      <a:pt x="0" y="59"/>
                    </a:cubicBezTo>
                    <a:cubicBezTo>
                      <a:pt x="1" y="60"/>
                      <a:pt x="1" y="59"/>
                      <a:pt x="2" y="60"/>
                    </a:cubicBezTo>
                    <a:cubicBezTo>
                      <a:pt x="1" y="60"/>
                      <a:pt x="1" y="60"/>
                      <a:pt x="1" y="60"/>
                    </a:cubicBezTo>
                    <a:cubicBezTo>
                      <a:pt x="2" y="60"/>
                      <a:pt x="2" y="60"/>
                      <a:pt x="2" y="60"/>
                    </a:cubicBezTo>
                    <a:cubicBezTo>
                      <a:pt x="2" y="61"/>
                      <a:pt x="1" y="62"/>
                      <a:pt x="1" y="62"/>
                    </a:cubicBezTo>
                    <a:cubicBezTo>
                      <a:pt x="1" y="62"/>
                      <a:pt x="0" y="61"/>
                      <a:pt x="0" y="61"/>
                    </a:cubicBezTo>
                    <a:cubicBezTo>
                      <a:pt x="0" y="62"/>
                      <a:pt x="1" y="64"/>
                      <a:pt x="1" y="64"/>
                    </a:cubicBezTo>
                    <a:cubicBezTo>
                      <a:pt x="1" y="64"/>
                      <a:pt x="1" y="63"/>
                      <a:pt x="1" y="63"/>
                    </a:cubicBezTo>
                    <a:cubicBezTo>
                      <a:pt x="2" y="64"/>
                      <a:pt x="2" y="66"/>
                      <a:pt x="2" y="68"/>
                    </a:cubicBezTo>
                    <a:cubicBezTo>
                      <a:pt x="3" y="69"/>
                      <a:pt x="3" y="71"/>
                      <a:pt x="5" y="72"/>
                    </a:cubicBezTo>
                    <a:cubicBezTo>
                      <a:pt x="5" y="72"/>
                      <a:pt x="5" y="72"/>
                      <a:pt x="5" y="72"/>
                    </a:cubicBezTo>
                    <a:cubicBezTo>
                      <a:pt x="7" y="73"/>
                      <a:pt x="5" y="74"/>
                      <a:pt x="7" y="76"/>
                    </a:cubicBezTo>
                    <a:cubicBezTo>
                      <a:pt x="6" y="76"/>
                      <a:pt x="6" y="76"/>
                      <a:pt x="6" y="76"/>
                    </a:cubicBezTo>
                    <a:cubicBezTo>
                      <a:pt x="7" y="76"/>
                      <a:pt x="8" y="76"/>
                      <a:pt x="8" y="77"/>
                    </a:cubicBezTo>
                    <a:cubicBezTo>
                      <a:pt x="7" y="77"/>
                      <a:pt x="8" y="78"/>
                      <a:pt x="7" y="78"/>
                    </a:cubicBezTo>
                    <a:cubicBezTo>
                      <a:pt x="9" y="80"/>
                      <a:pt x="8" y="79"/>
                      <a:pt x="10" y="79"/>
                    </a:cubicBezTo>
                    <a:cubicBezTo>
                      <a:pt x="10" y="80"/>
                      <a:pt x="10" y="80"/>
                      <a:pt x="10" y="80"/>
                    </a:cubicBezTo>
                    <a:cubicBezTo>
                      <a:pt x="11" y="80"/>
                      <a:pt x="11" y="80"/>
                      <a:pt x="12" y="81"/>
                    </a:cubicBezTo>
                    <a:cubicBezTo>
                      <a:pt x="11" y="80"/>
                      <a:pt x="11" y="82"/>
                      <a:pt x="10" y="81"/>
                    </a:cubicBezTo>
                    <a:cubicBezTo>
                      <a:pt x="11" y="85"/>
                      <a:pt x="14" y="83"/>
                      <a:pt x="13" y="86"/>
                    </a:cubicBezTo>
                    <a:cubicBezTo>
                      <a:pt x="15" y="85"/>
                      <a:pt x="12" y="83"/>
                      <a:pt x="13" y="84"/>
                    </a:cubicBezTo>
                    <a:cubicBezTo>
                      <a:pt x="13" y="83"/>
                      <a:pt x="15" y="83"/>
                      <a:pt x="15" y="84"/>
                    </a:cubicBezTo>
                    <a:cubicBezTo>
                      <a:pt x="16" y="84"/>
                      <a:pt x="14" y="87"/>
                      <a:pt x="16" y="88"/>
                    </a:cubicBezTo>
                    <a:cubicBezTo>
                      <a:pt x="16" y="88"/>
                      <a:pt x="16" y="88"/>
                      <a:pt x="16" y="88"/>
                    </a:cubicBezTo>
                    <a:cubicBezTo>
                      <a:pt x="16" y="89"/>
                      <a:pt x="17" y="88"/>
                      <a:pt x="18" y="89"/>
                    </a:cubicBezTo>
                    <a:cubicBezTo>
                      <a:pt x="19" y="89"/>
                      <a:pt x="19" y="90"/>
                      <a:pt x="20" y="89"/>
                    </a:cubicBezTo>
                    <a:cubicBezTo>
                      <a:pt x="20" y="89"/>
                      <a:pt x="18" y="88"/>
                      <a:pt x="18" y="88"/>
                    </a:cubicBezTo>
                    <a:cubicBezTo>
                      <a:pt x="19" y="89"/>
                      <a:pt x="21" y="87"/>
                      <a:pt x="22" y="89"/>
                    </a:cubicBezTo>
                    <a:cubicBezTo>
                      <a:pt x="22" y="89"/>
                      <a:pt x="21" y="89"/>
                      <a:pt x="21" y="89"/>
                    </a:cubicBezTo>
                    <a:cubicBezTo>
                      <a:pt x="21" y="90"/>
                      <a:pt x="22" y="90"/>
                      <a:pt x="22" y="90"/>
                    </a:cubicBezTo>
                    <a:cubicBezTo>
                      <a:pt x="21" y="92"/>
                      <a:pt x="20" y="89"/>
                      <a:pt x="18" y="90"/>
                    </a:cubicBezTo>
                    <a:cubicBezTo>
                      <a:pt x="18" y="91"/>
                      <a:pt x="21" y="90"/>
                      <a:pt x="19" y="91"/>
                    </a:cubicBezTo>
                    <a:cubicBezTo>
                      <a:pt x="21" y="90"/>
                      <a:pt x="21" y="93"/>
                      <a:pt x="23" y="91"/>
                    </a:cubicBezTo>
                    <a:cubicBezTo>
                      <a:pt x="23" y="92"/>
                      <a:pt x="23" y="92"/>
                      <a:pt x="23" y="92"/>
                    </a:cubicBezTo>
                    <a:cubicBezTo>
                      <a:pt x="23" y="92"/>
                      <a:pt x="24" y="92"/>
                      <a:pt x="24" y="92"/>
                    </a:cubicBezTo>
                    <a:cubicBezTo>
                      <a:pt x="23" y="93"/>
                      <a:pt x="23" y="93"/>
                      <a:pt x="23" y="93"/>
                    </a:cubicBezTo>
                    <a:cubicBezTo>
                      <a:pt x="24" y="92"/>
                      <a:pt x="25" y="95"/>
                      <a:pt x="26" y="94"/>
                    </a:cubicBezTo>
                    <a:cubicBezTo>
                      <a:pt x="24" y="94"/>
                      <a:pt x="26" y="93"/>
                      <a:pt x="25" y="92"/>
                    </a:cubicBezTo>
                    <a:cubicBezTo>
                      <a:pt x="28" y="92"/>
                      <a:pt x="26" y="95"/>
                      <a:pt x="30" y="95"/>
                    </a:cubicBezTo>
                    <a:cubicBezTo>
                      <a:pt x="29" y="95"/>
                      <a:pt x="28" y="94"/>
                      <a:pt x="29" y="94"/>
                    </a:cubicBezTo>
                    <a:cubicBezTo>
                      <a:pt x="30" y="94"/>
                      <a:pt x="31" y="95"/>
                      <a:pt x="31" y="95"/>
                    </a:cubicBezTo>
                    <a:cubicBezTo>
                      <a:pt x="33" y="95"/>
                      <a:pt x="31" y="94"/>
                      <a:pt x="32" y="94"/>
                    </a:cubicBezTo>
                    <a:cubicBezTo>
                      <a:pt x="32" y="95"/>
                      <a:pt x="33" y="94"/>
                      <a:pt x="34" y="93"/>
                    </a:cubicBezTo>
                    <a:cubicBezTo>
                      <a:pt x="34" y="94"/>
                      <a:pt x="34" y="94"/>
                      <a:pt x="34" y="94"/>
                    </a:cubicBezTo>
                    <a:cubicBezTo>
                      <a:pt x="36" y="95"/>
                      <a:pt x="34" y="92"/>
                      <a:pt x="37" y="93"/>
                    </a:cubicBezTo>
                    <a:cubicBezTo>
                      <a:pt x="36" y="94"/>
                      <a:pt x="36" y="94"/>
                      <a:pt x="36" y="94"/>
                    </a:cubicBezTo>
                    <a:cubicBezTo>
                      <a:pt x="37" y="94"/>
                      <a:pt x="37" y="94"/>
                      <a:pt x="37" y="94"/>
                    </a:cubicBezTo>
                    <a:cubicBezTo>
                      <a:pt x="37" y="95"/>
                      <a:pt x="37" y="95"/>
                      <a:pt x="37" y="95"/>
                    </a:cubicBezTo>
                    <a:cubicBezTo>
                      <a:pt x="38" y="94"/>
                      <a:pt x="38" y="94"/>
                      <a:pt x="40" y="94"/>
                    </a:cubicBezTo>
                    <a:cubicBezTo>
                      <a:pt x="39" y="93"/>
                      <a:pt x="40" y="92"/>
                      <a:pt x="41" y="92"/>
                    </a:cubicBezTo>
                    <a:cubicBezTo>
                      <a:pt x="41" y="92"/>
                      <a:pt x="40" y="93"/>
                      <a:pt x="42" y="92"/>
                    </a:cubicBezTo>
                    <a:cubicBezTo>
                      <a:pt x="42" y="93"/>
                      <a:pt x="41" y="94"/>
                      <a:pt x="41" y="93"/>
                    </a:cubicBezTo>
                    <a:cubicBezTo>
                      <a:pt x="41" y="94"/>
                      <a:pt x="40" y="94"/>
                      <a:pt x="40" y="94"/>
                    </a:cubicBezTo>
                    <a:cubicBezTo>
                      <a:pt x="41" y="95"/>
                      <a:pt x="42" y="94"/>
                      <a:pt x="43" y="94"/>
                    </a:cubicBezTo>
                    <a:cubicBezTo>
                      <a:pt x="43" y="94"/>
                      <a:pt x="43" y="94"/>
                      <a:pt x="42" y="94"/>
                    </a:cubicBezTo>
                    <a:cubicBezTo>
                      <a:pt x="44" y="92"/>
                      <a:pt x="44" y="92"/>
                      <a:pt x="44" y="92"/>
                    </a:cubicBezTo>
                    <a:cubicBezTo>
                      <a:pt x="45" y="92"/>
                      <a:pt x="44" y="92"/>
                      <a:pt x="44" y="93"/>
                    </a:cubicBezTo>
                    <a:cubicBezTo>
                      <a:pt x="45" y="92"/>
                      <a:pt x="45" y="92"/>
                      <a:pt x="45" y="91"/>
                    </a:cubicBezTo>
                    <a:cubicBezTo>
                      <a:pt x="45" y="92"/>
                      <a:pt x="46" y="93"/>
                      <a:pt x="45" y="94"/>
                    </a:cubicBezTo>
                    <a:cubicBezTo>
                      <a:pt x="47" y="92"/>
                      <a:pt x="47" y="92"/>
                      <a:pt x="47" y="92"/>
                    </a:cubicBezTo>
                    <a:cubicBezTo>
                      <a:pt x="47" y="92"/>
                      <a:pt x="48" y="92"/>
                      <a:pt x="48" y="93"/>
                    </a:cubicBezTo>
                    <a:cubicBezTo>
                      <a:pt x="49" y="93"/>
                      <a:pt x="50" y="90"/>
                      <a:pt x="52" y="90"/>
                    </a:cubicBezTo>
                    <a:cubicBezTo>
                      <a:pt x="52" y="90"/>
                      <a:pt x="52" y="89"/>
                      <a:pt x="52" y="89"/>
                    </a:cubicBezTo>
                    <a:cubicBezTo>
                      <a:pt x="53" y="89"/>
                      <a:pt x="55" y="89"/>
                      <a:pt x="56" y="87"/>
                    </a:cubicBezTo>
                    <a:cubicBezTo>
                      <a:pt x="57" y="87"/>
                      <a:pt x="57" y="87"/>
                      <a:pt x="57" y="87"/>
                    </a:cubicBezTo>
                    <a:cubicBezTo>
                      <a:pt x="58" y="86"/>
                      <a:pt x="55" y="87"/>
                      <a:pt x="57" y="85"/>
                    </a:cubicBezTo>
                    <a:cubicBezTo>
                      <a:pt x="58" y="83"/>
                      <a:pt x="58" y="85"/>
                      <a:pt x="59" y="85"/>
                    </a:cubicBezTo>
                    <a:cubicBezTo>
                      <a:pt x="59" y="84"/>
                      <a:pt x="59" y="82"/>
                      <a:pt x="61" y="82"/>
                    </a:cubicBezTo>
                    <a:cubicBezTo>
                      <a:pt x="60" y="82"/>
                      <a:pt x="60" y="83"/>
                      <a:pt x="60" y="83"/>
                    </a:cubicBezTo>
                    <a:close/>
                    <a:moveTo>
                      <a:pt x="69" y="70"/>
                    </a:moveTo>
                    <a:cubicBezTo>
                      <a:pt x="69" y="70"/>
                      <a:pt x="69" y="71"/>
                      <a:pt x="69" y="71"/>
                    </a:cubicBezTo>
                    <a:cubicBezTo>
                      <a:pt x="68" y="70"/>
                      <a:pt x="69" y="70"/>
                      <a:pt x="69" y="70"/>
                    </a:cubicBezTo>
                    <a:close/>
                    <a:moveTo>
                      <a:pt x="74" y="46"/>
                    </a:moveTo>
                    <a:cubicBezTo>
                      <a:pt x="74" y="46"/>
                      <a:pt x="74" y="47"/>
                      <a:pt x="74" y="47"/>
                    </a:cubicBezTo>
                    <a:cubicBezTo>
                      <a:pt x="74" y="47"/>
                      <a:pt x="74" y="46"/>
                      <a:pt x="74" y="46"/>
                    </a:cubicBezTo>
                    <a:close/>
                    <a:moveTo>
                      <a:pt x="39" y="9"/>
                    </a:moveTo>
                    <a:cubicBezTo>
                      <a:pt x="39" y="9"/>
                      <a:pt x="39" y="9"/>
                      <a:pt x="39" y="9"/>
                    </a:cubicBezTo>
                    <a:cubicBezTo>
                      <a:pt x="39" y="9"/>
                      <a:pt x="39" y="9"/>
                      <a:pt x="39" y="9"/>
                    </a:cubicBezTo>
                    <a:close/>
                    <a:moveTo>
                      <a:pt x="37" y="8"/>
                    </a:moveTo>
                    <a:cubicBezTo>
                      <a:pt x="37" y="9"/>
                      <a:pt x="37" y="9"/>
                      <a:pt x="38" y="9"/>
                    </a:cubicBezTo>
                    <a:cubicBezTo>
                      <a:pt x="38" y="9"/>
                      <a:pt x="38" y="8"/>
                      <a:pt x="38" y="8"/>
                    </a:cubicBezTo>
                    <a:cubicBezTo>
                      <a:pt x="38" y="8"/>
                      <a:pt x="38" y="8"/>
                      <a:pt x="37" y="8"/>
                    </a:cubicBezTo>
                    <a:close/>
                    <a:moveTo>
                      <a:pt x="21" y="82"/>
                    </a:moveTo>
                    <a:cubicBezTo>
                      <a:pt x="21" y="82"/>
                      <a:pt x="21" y="82"/>
                      <a:pt x="21" y="82"/>
                    </a:cubicBezTo>
                    <a:cubicBezTo>
                      <a:pt x="20" y="82"/>
                      <a:pt x="20" y="82"/>
                      <a:pt x="21"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09" name="Freeform 633">
                <a:extLst>
                  <a:ext uri="{FF2B5EF4-FFF2-40B4-BE49-F238E27FC236}">
                    <a16:creationId xmlns:a16="http://schemas.microsoft.com/office/drawing/2014/main" id="{2D3F1814-28DA-47AD-9B4C-70453520CE7E}"/>
                  </a:ext>
                </a:extLst>
              </p:cNvPr>
              <p:cNvSpPr>
                <a:spLocks/>
              </p:cNvSpPr>
              <p:nvPr userDrawn="1"/>
            </p:nvSpPr>
            <p:spPr bwMode="auto">
              <a:xfrm>
                <a:off x="4406" y="4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10" name="Freeform 634">
                <a:extLst>
                  <a:ext uri="{FF2B5EF4-FFF2-40B4-BE49-F238E27FC236}">
                    <a16:creationId xmlns:a16="http://schemas.microsoft.com/office/drawing/2014/main" id="{E8E94D94-67E8-4494-B824-4AB27A6F20F1}"/>
                  </a:ext>
                </a:extLst>
              </p:cNvPr>
              <p:cNvSpPr>
                <a:spLocks/>
              </p:cNvSpPr>
              <p:nvPr userDrawn="1"/>
            </p:nvSpPr>
            <p:spPr bwMode="auto">
              <a:xfrm>
                <a:off x="4296" y="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11" name="Freeform 635">
                <a:extLst>
                  <a:ext uri="{FF2B5EF4-FFF2-40B4-BE49-F238E27FC236}">
                    <a16:creationId xmlns:a16="http://schemas.microsoft.com/office/drawing/2014/main" id="{C09D2273-1F73-453C-BABF-EC43198E4C7F}"/>
                  </a:ext>
                </a:extLst>
              </p:cNvPr>
              <p:cNvSpPr>
                <a:spLocks/>
              </p:cNvSpPr>
              <p:nvPr userDrawn="1"/>
            </p:nvSpPr>
            <p:spPr bwMode="auto">
              <a:xfrm>
                <a:off x="4326" y="2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12" name="Freeform 636">
                <a:extLst>
                  <a:ext uri="{FF2B5EF4-FFF2-40B4-BE49-F238E27FC236}">
                    <a16:creationId xmlns:a16="http://schemas.microsoft.com/office/drawing/2014/main" id="{7CC76209-6D42-4BB0-8DAD-BA45F615F82D}"/>
                  </a:ext>
                </a:extLst>
              </p:cNvPr>
              <p:cNvSpPr>
                <a:spLocks/>
              </p:cNvSpPr>
              <p:nvPr userDrawn="1"/>
            </p:nvSpPr>
            <p:spPr bwMode="auto">
              <a:xfrm>
                <a:off x="4197" y="2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13" name="Freeform 637">
                <a:extLst>
                  <a:ext uri="{FF2B5EF4-FFF2-40B4-BE49-F238E27FC236}">
                    <a16:creationId xmlns:a16="http://schemas.microsoft.com/office/drawing/2014/main" id="{083F3E39-71AB-4F73-9589-3AA3854F7B98}"/>
                  </a:ext>
                </a:extLst>
              </p:cNvPr>
              <p:cNvSpPr>
                <a:spLocks/>
              </p:cNvSpPr>
              <p:nvPr userDrawn="1"/>
            </p:nvSpPr>
            <p:spPr bwMode="auto">
              <a:xfrm>
                <a:off x="4152" y="288"/>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14" name="Freeform 638">
                <a:extLst>
                  <a:ext uri="{FF2B5EF4-FFF2-40B4-BE49-F238E27FC236}">
                    <a16:creationId xmlns:a16="http://schemas.microsoft.com/office/drawing/2014/main" id="{5FCD7950-12A6-4822-A0D3-17E06403C6AE}"/>
                  </a:ext>
                </a:extLst>
              </p:cNvPr>
              <p:cNvSpPr>
                <a:spLocks/>
              </p:cNvSpPr>
              <p:nvPr userDrawn="1"/>
            </p:nvSpPr>
            <p:spPr bwMode="auto">
              <a:xfrm>
                <a:off x="4182" y="278"/>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1"/>
                      <a:pt x="0" y="1"/>
                    </a:cubicBezTo>
                    <a:cubicBezTo>
                      <a:pt x="0" y="1"/>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15" name="Freeform 639">
                <a:extLst>
                  <a:ext uri="{FF2B5EF4-FFF2-40B4-BE49-F238E27FC236}">
                    <a16:creationId xmlns:a16="http://schemas.microsoft.com/office/drawing/2014/main" id="{771FD709-616B-415E-84E8-636E126E42A4}"/>
                  </a:ext>
                </a:extLst>
              </p:cNvPr>
              <p:cNvSpPr>
                <a:spLocks/>
              </p:cNvSpPr>
              <p:nvPr userDrawn="1"/>
            </p:nvSpPr>
            <p:spPr bwMode="auto">
              <a:xfrm>
                <a:off x="4182" y="28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16" name="Freeform 640">
                <a:extLst>
                  <a:ext uri="{FF2B5EF4-FFF2-40B4-BE49-F238E27FC236}">
                    <a16:creationId xmlns:a16="http://schemas.microsoft.com/office/drawing/2014/main" id="{1BCC17B7-5A4C-46FD-93C9-3E9A5075DB44}"/>
                  </a:ext>
                </a:extLst>
              </p:cNvPr>
              <p:cNvSpPr>
                <a:spLocks/>
              </p:cNvSpPr>
              <p:nvPr userDrawn="1"/>
            </p:nvSpPr>
            <p:spPr bwMode="auto">
              <a:xfrm>
                <a:off x="4217" y="273"/>
                <a:ext cx="5" cy="15"/>
              </a:xfrm>
              <a:custGeom>
                <a:avLst/>
                <a:gdLst>
                  <a:gd name="T0" fmla="*/ 0 w 1"/>
                  <a:gd name="T1" fmla="*/ 1 h 3"/>
                  <a:gd name="T2" fmla="*/ 0 w 1"/>
                  <a:gd name="T3" fmla="*/ 2 h 3"/>
                  <a:gd name="T4" fmla="*/ 0 w 1"/>
                  <a:gd name="T5" fmla="*/ 1 h 3"/>
                </a:gdLst>
                <a:ahLst/>
                <a:cxnLst>
                  <a:cxn ang="0">
                    <a:pos x="T0" y="T1"/>
                  </a:cxn>
                  <a:cxn ang="0">
                    <a:pos x="T2" y="T3"/>
                  </a:cxn>
                  <a:cxn ang="0">
                    <a:pos x="T4" y="T5"/>
                  </a:cxn>
                </a:cxnLst>
                <a:rect l="0" t="0" r="r" b="b"/>
                <a:pathLst>
                  <a:path w="1" h="3">
                    <a:moveTo>
                      <a:pt x="0" y="1"/>
                    </a:moveTo>
                    <a:cubicBezTo>
                      <a:pt x="0" y="1"/>
                      <a:pt x="0" y="2"/>
                      <a:pt x="0" y="2"/>
                    </a:cubicBezTo>
                    <a:cubicBezTo>
                      <a:pt x="0"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17" name="Rectangle 641">
                <a:extLst>
                  <a:ext uri="{FF2B5EF4-FFF2-40B4-BE49-F238E27FC236}">
                    <a16:creationId xmlns:a16="http://schemas.microsoft.com/office/drawing/2014/main" id="{A8E1BD6E-640C-4CAB-8F44-18B4D5CF2455}"/>
                  </a:ext>
                </a:extLst>
              </p:cNvPr>
              <p:cNvSpPr>
                <a:spLocks noChangeArrowheads="1"/>
              </p:cNvSpPr>
              <p:nvPr userDrawn="1"/>
            </p:nvSpPr>
            <p:spPr bwMode="auto">
              <a:xfrm>
                <a:off x="4182" y="27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18" name="Freeform 642">
                <a:extLst>
                  <a:ext uri="{FF2B5EF4-FFF2-40B4-BE49-F238E27FC236}">
                    <a16:creationId xmlns:a16="http://schemas.microsoft.com/office/drawing/2014/main" id="{C3CD4FA9-9775-4B17-86D4-B3547DE03147}"/>
                  </a:ext>
                </a:extLst>
              </p:cNvPr>
              <p:cNvSpPr>
                <a:spLocks/>
              </p:cNvSpPr>
              <p:nvPr userDrawn="1"/>
            </p:nvSpPr>
            <p:spPr bwMode="auto">
              <a:xfrm>
                <a:off x="4197" y="26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19" name="Freeform 643">
                <a:extLst>
                  <a:ext uri="{FF2B5EF4-FFF2-40B4-BE49-F238E27FC236}">
                    <a16:creationId xmlns:a16="http://schemas.microsoft.com/office/drawing/2014/main" id="{08FC92AA-304A-48A7-8E1B-983A149E5F18}"/>
                  </a:ext>
                </a:extLst>
              </p:cNvPr>
              <p:cNvSpPr>
                <a:spLocks/>
              </p:cNvSpPr>
              <p:nvPr userDrawn="1"/>
            </p:nvSpPr>
            <p:spPr bwMode="auto">
              <a:xfrm>
                <a:off x="4192" y="26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20" name="Freeform 644">
                <a:extLst>
                  <a:ext uri="{FF2B5EF4-FFF2-40B4-BE49-F238E27FC236}">
                    <a16:creationId xmlns:a16="http://schemas.microsoft.com/office/drawing/2014/main" id="{1D668C07-2F82-40B8-A259-B9CD91C2799F}"/>
                  </a:ext>
                </a:extLst>
              </p:cNvPr>
              <p:cNvSpPr>
                <a:spLocks/>
              </p:cNvSpPr>
              <p:nvPr userDrawn="1"/>
            </p:nvSpPr>
            <p:spPr bwMode="auto">
              <a:xfrm>
                <a:off x="4187" y="26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21" name="Freeform 645">
                <a:extLst>
                  <a:ext uri="{FF2B5EF4-FFF2-40B4-BE49-F238E27FC236}">
                    <a16:creationId xmlns:a16="http://schemas.microsoft.com/office/drawing/2014/main" id="{7EA538D6-2C69-4E8B-B280-67433F36C3EF}"/>
                  </a:ext>
                </a:extLst>
              </p:cNvPr>
              <p:cNvSpPr>
                <a:spLocks/>
              </p:cNvSpPr>
              <p:nvPr userDrawn="1"/>
            </p:nvSpPr>
            <p:spPr bwMode="auto">
              <a:xfrm>
                <a:off x="4251" y="248"/>
                <a:ext cx="5" cy="5"/>
              </a:xfrm>
              <a:custGeom>
                <a:avLst/>
                <a:gdLst>
                  <a:gd name="T0" fmla="*/ 0 w 1"/>
                  <a:gd name="T1" fmla="*/ 1 h 1"/>
                  <a:gd name="T2" fmla="*/ 1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22" name="Freeform 646">
                <a:extLst>
                  <a:ext uri="{FF2B5EF4-FFF2-40B4-BE49-F238E27FC236}">
                    <a16:creationId xmlns:a16="http://schemas.microsoft.com/office/drawing/2014/main" id="{6B71D3B3-03F5-4E5F-8CB2-49CD1A4DE2B3}"/>
                  </a:ext>
                </a:extLst>
              </p:cNvPr>
              <p:cNvSpPr>
                <a:spLocks/>
              </p:cNvSpPr>
              <p:nvPr userDrawn="1"/>
            </p:nvSpPr>
            <p:spPr bwMode="auto">
              <a:xfrm>
                <a:off x="4237" y="23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23" name="Freeform 647">
                <a:extLst>
                  <a:ext uri="{FF2B5EF4-FFF2-40B4-BE49-F238E27FC236}">
                    <a16:creationId xmlns:a16="http://schemas.microsoft.com/office/drawing/2014/main" id="{E5B83182-3761-4E41-974C-911A8B042765}"/>
                  </a:ext>
                </a:extLst>
              </p:cNvPr>
              <p:cNvSpPr>
                <a:spLocks/>
              </p:cNvSpPr>
              <p:nvPr userDrawn="1"/>
            </p:nvSpPr>
            <p:spPr bwMode="auto">
              <a:xfrm>
                <a:off x="4246" y="233"/>
                <a:ext cx="10" cy="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24" name="Freeform 648">
                <a:extLst>
                  <a:ext uri="{FF2B5EF4-FFF2-40B4-BE49-F238E27FC236}">
                    <a16:creationId xmlns:a16="http://schemas.microsoft.com/office/drawing/2014/main" id="{36E26D8D-1B62-4ED3-9F68-EE243031D84B}"/>
                  </a:ext>
                </a:extLst>
              </p:cNvPr>
              <p:cNvSpPr>
                <a:spLocks/>
              </p:cNvSpPr>
              <p:nvPr userDrawn="1"/>
            </p:nvSpPr>
            <p:spPr bwMode="auto">
              <a:xfrm>
                <a:off x="4321" y="268"/>
                <a:ext cx="5" cy="10"/>
              </a:xfrm>
              <a:custGeom>
                <a:avLst/>
                <a:gdLst>
                  <a:gd name="T0" fmla="*/ 5 w 5"/>
                  <a:gd name="T1" fmla="*/ 0 h 10"/>
                  <a:gd name="T2" fmla="*/ 5 w 5"/>
                  <a:gd name="T3" fmla="*/ 0 h 10"/>
                  <a:gd name="T4" fmla="*/ 0 w 5"/>
                  <a:gd name="T5" fmla="*/ 10 h 10"/>
                  <a:gd name="T6" fmla="*/ 5 w 5"/>
                  <a:gd name="T7" fmla="*/ 0 h 10"/>
                </a:gdLst>
                <a:ahLst/>
                <a:cxnLst>
                  <a:cxn ang="0">
                    <a:pos x="T0" y="T1"/>
                  </a:cxn>
                  <a:cxn ang="0">
                    <a:pos x="T2" y="T3"/>
                  </a:cxn>
                  <a:cxn ang="0">
                    <a:pos x="T4" y="T5"/>
                  </a:cxn>
                  <a:cxn ang="0">
                    <a:pos x="T6" y="T7"/>
                  </a:cxn>
                </a:cxnLst>
                <a:rect l="0" t="0" r="r" b="b"/>
                <a:pathLst>
                  <a:path w="5" h="10">
                    <a:moveTo>
                      <a:pt x="5" y="0"/>
                    </a:moveTo>
                    <a:lnTo>
                      <a:pt x="5" y="0"/>
                    </a:lnTo>
                    <a:lnTo>
                      <a:pt x="0" y="1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25" name="Freeform 649">
                <a:extLst>
                  <a:ext uri="{FF2B5EF4-FFF2-40B4-BE49-F238E27FC236}">
                    <a16:creationId xmlns:a16="http://schemas.microsoft.com/office/drawing/2014/main" id="{E1EE5FD2-2386-4BA6-9084-12CE027A7E86}"/>
                  </a:ext>
                </a:extLst>
              </p:cNvPr>
              <p:cNvSpPr>
                <a:spLocks/>
              </p:cNvSpPr>
              <p:nvPr userDrawn="1"/>
            </p:nvSpPr>
            <p:spPr bwMode="auto">
              <a:xfrm>
                <a:off x="4386" y="303"/>
                <a:ext cx="10" cy="15"/>
              </a:xfrm>
              <a:custGeom>
                <a:avLst/>
                <a:gdLst>
                  <a:gd name="T0" fmla="*/ 2 w 2"/>
                  <a:gd name="T1" fmla="*/ 2 h 3"/>
                  <a:gd name="T2" fmla="*/ 0 w 2"/>
                  <a:gd name="T3" fmla="*/ 0 h 3"/>
                  <a:gd name="T4" fmla="*/ 0 w 2"/>
                  <a:gd name="T5" fmla="*/ 2 h 3"/>
                  <a:gd name="T6" fmla="*/ 2 w 2"/>
                  <a:gd name="T7" fmla="*/ 2 h 3"/>
                </a:gdLst>
                <a:ahLst/>
                <a:cxnLst>
                  <a:cxn ang="0">
                    <a:pos x="T0" y="T1"/>
                  </a:cxn>
                  <a:cxn ang="0">
                    <a:pos x="T2" y="T3"/>
                  </a:cxn>
                  <a:cxn ang="0">
                    <a:pos x="T4" y="T5"/>
                  </a:cxn>
                  <a:cxn ang="0">
                    <a:pos x="T6" y="T7"/>
                  </a:cxn>
                </a:cxnLst>
                <a:rect l="0" t="0" r="r" b="b"/>
                <a:pathLst>
                  <a:path w="2" h="3">
                    <a:moveTo>
                      <a:pt x="2" y="2"/>
                    </a:moveTo>
                    <a:cubicBezTo>
                      <a:pt x="1" y="0"/>
                      <a:pt x="0" y="2"/>
                      <a:pt x="0" y="0"/>
                    </a:cubicBezTo>
                    <a:cubicBezTo>
                      <a:pt x="0" y="0"/>
                      <a:pt x="0" y="2"/>
                      <a:pt x="0" y="2"/>
                    </a:cubicBezTo>
                    <a:cubicBezTo>
                      <a:pt x="1" y="2"/>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26" name="Freeform 650">
                <a:extLst>
                  <a:ext uri="{FF2B5EF4-FFF2-40B4-BE49-F238E27FC236}">
                    <a16:creationId xmlns:a16="http://schemas.microsoft.com/office/drawing/2014/main" id="{82D3F32B-4F8F-4FFE-B526-D482704D973E}"/>
                  </a:ext>
                </a:extLst>
              </p:cNvPr>
              <p:cNvSpPr>
                <a:spLocks/>
              </p:cNvSpPr>
              <p:nvPr userDrawn="1"/>
            </p:nvSpPr>
            <p:spPr bwMode="auto">
              <a:xfrm>
                <a:off x="4381" y="30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27" name="Freeform 651">
                <a:extLst>
                  <a:ext uri="{FF2B5EF4-FFF2-40B4-BE49-F238E27FC236}">
                    <a16:creationId xmlns:a16="http://schemas.microsoft.com/office/drawing/2014/main" id="{87446DA7-64B4-4E29-989E-93431BDBCE53}"/>
                  </a:ext>
                </a:extLst>
              </p:cNvPr>
              <p:cNvSpPr>
                <a:spLocks/>
              </p:cNvSpPr>
              <p:nvPr userDrawn="1"/>
            </p:nvSpPr>
            <p:spPr bwMode="auto">
              <a:xfrm>
                <a:off x="4092" y="433"/>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28" name="Freeform 652">
                <a:extLst>
                  <a:ext uri="{FF2B5EF4-FFF2-40B4-BE49-F238E27FC236}">
                    <a16:creationId xmlns:a16="http://schemas.microsoft.com/office/drawing/2014/main" id="{F1707148-C9C1-4D4B-B6B7-6EF8D3839F4C}"/>
                  </a:ext>
                </a:extLst>
              </p:cNvPr>
              <p:cNvSpPr>
                <a:spLocks/>
              </p:cNvSpPr>
              <p:nvPr userDrawn="1"/>
            </p:nvSpPr>
            <p:spPr bwMode="auto">
              <a:xfrm>
                <a:off x="4087" y="428"/>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29" name="Freeform 653">
                <a:extLst>
                  <a:ext uri="{FF2B5EF4-FFF2-40B4-BE49-F238E27FC236}">
                    <a16:creationId xmlns:a16="http://schemas.microsoft.com/office/drawing/2014/main" id="{2AF78781-0BB6-43DD-8BE2-DF42713A1584}"/>
                  </a:ext>
                </a:extLst>
              </p:cNvPr>
              <p:cNvSpPr>
                <a:spLocks/>
              </p:cNvSpPr>
              <p:nvPr userDrawn="1"/>
            </p:nvSpPr>
            <p:spPr bwMode="auto">
              <a:xfrm>
                <a:off x="4396" y="5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30" name="Freeform 654">
                <a:extLst>
                  <a:ext uri="{FF2B5EF4-FFF2-40B4-BE49-F238E27FC236}">
                    <a16:creationId xmlns:a16="http://schemas.microsoft.com/office/drawing/2014/main" id="{2BB95061-16E8-427E-8E13-7B594A7CBCD8}"/>
                  </a:ext>
                </a:extLst>
              </p:cNvPr>
              <p:cNvSpPr>
                <a:spLocks/>
              </p:cNvSpPr>
              <p:nvPr userDrawn="1"/>
            </p:nvSpPr>
            <p:spPr bwMode="auto">
              <a:xfrm>
                <a:off x="4356" y="6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31" name="Freeform 655">
                <a:extLst>
                  <a:ext uri="{FF2B5EF4-FFF2-40B4-BE49-F238E27FC236}">
                    <a16:creationId xmlns:a16="http://schemas.microsoft.com/office/drawing/2014/main" id="{F3B2910A-66DF-4364-BF10-5A2BD89C47E6}"/>
                  </a:ext>
                </a:extLst>
              </p:cNvPr>
              <p:cNvSpPr>
                <a:spLocks/>
              </p:cNvSpPr>
              <p:nvPr userDrawn="1"/>
            </p:nvSpPr>
            <p:spPr bwMode="auto">
              <a:xfrm>
                <a:off x="4326" y="663"/>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2" y="0"/>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32" name="Freeform 656">
                <a:extLst>
                  <a:ext uri="{FF2B5EF4-FFF2-40B4-BE49-F238E27FC236}">
                    <a16:creationId xmlns:a16="http://schemas.microsoft.com/office/drawing/2014/main" id="{73B8EDCC-30A2-43F3-9276-9671BC748C67}"/>
                  </a:ext>
                </a:extLst>
              </p:cNvPr>
              <p:cNvSpPr>
                <a:spLocks/>
              </p:cNvSpPr>
              <p:nvPr userDrawn="1"/>
            </p:nvSpPr>
            <p:spPr bwMode="auto">
              <a:xfrm>
                <a:off x="3639" y="488"/>
                <a:ext cx="10"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1" y="0"/>
                      <a:pt x="1" y="0"/>
                      <a:pt x="2"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33" name="Freeform 657">
                <a:extLst>
                  <a:ext uri="{FF2B5EF4-FFF2-40B4-BE49-F238E27FC236}">
                    <a16:creationId xmlns:a16="http://schemas.microsoft.com/office/drawing/2014/main" id="{2E5265A8-55C1-47DD-B34E-1AAAD2D42A00}"/>
                  </a:ext>
                </a:extLst>
              </p:cNvPr>
              <p:cNvSpPr>
                <a:spLocks/>
              </p:cNvSpPr>
              <p:nvPr userDrawn="1"/>
            </p:nvSpPr>
            <p:spPr bwMode="auto">
              <a:xfrm>
                <a:off x="3625" y="45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34" name="Freeform 658">
                <a:extLst>
                  <a:ext uri="{FF2B5EF4-FFF2-40B4-BE49-F238E27FC236}">
                    <a16:creationId xmlns:a16="http://schemas.microsoft.com/office/drawing/2014/main" id="{5265002C-EDF2-47D5-A0C7-38F2D1667B85}"/>
                  </a:ext>
                </a:extLst>
              </p:cNvPr>
              <p:cNvSpPr>
                <a:spLocks/>
              </p:cNvSpPr>
              <p:nvPr userDrawn="1"/>
            </p:nvSpPr>
            <p:spPr bwMode="auto">
              <a:xfrm>
                <a:off x="3620" y="433"/>
                <a:ext cx="10" cy="20"/>
              </a:xfrm>
              <a:custGeom>
                <a:avLst/>
                <a:gdLst>
                  <a:gd name="T0" fmla="*/ 2 w 2"/>
                  <a:gd name="T1" fmla="*/ 0 h 4"/>
                  <a:gd name="T2" fmla="*/ 1 w 2"/>
                  <a:gd name="T3" fmla="*/ 3 h 4"/>
                  <a:gd name="T4" fmla="*/ 1 w 2"/>
                  <a:gd name="T5" fmla="*/ 3 h 4"/>
                  <a:gd name="T6" fmla="*/ 2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0" y="1"/>
                      <a:pt x="2" y="2"/>
                      <a:pt x="1" y="3"/>
                    </a:cubicBezTo>
                    <a:cubicBezTo>
                      <a:pt x="1" y="3"/>
                      <a:pt x="1" y="3"/>
                      <a:pt x="1" y="3"/>
                    </a:cubicBezTo>
                    <a:cubicBezTo>
                      <a:pt x="2" y="4"/>
                      <a:pt x="2" y="4"/>
                      <a:pt x="2" y="4"/>
                    </a:cubicBezTo>
                    <a:cubicBezTo>
                      <a:pt x="2" y="3"/>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35" name="Freeform 659">
                <a:extLst>
                  <a:ext uri="{FF2B5EF4-FFF2-40B4-BE49-F238E27FC236}">
                    <a16:creationId xmlns:a16="http://schemas.microsoft.com/office/drawing/2014/main" id="{151A09C5-1EC5-4BB8-AB93-5AFCB0C7BE5A}"/>
                  </a:ext>
                </a:extLst>
              </p:cNvPr>
              <p:cNvSpPr>
                <a:spLocks/>
              </p:cNvSpPr>
              <p:nvPr userDrawn="1"/>
            </p:nvSpPr>
            <p:spPr bwMode="auto">
              <a:xfrm>
                <a:off x="3639" y="41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36" name="Freeform 660">
                <a:extLst>
                  <a:ext uri="{FF2B5EF4-FFF2-40B4-BE49-F238E27FC236}">
                    <a16:creationId xmlns:a16="http://schemas.microsoft.com/office/drawing/2014/main" id="{23EF9DBE-BE4E-4643-8165-DA14D72A2944}"/>
                  </a:ext>
                </a:extLst>
              </p:cNvPr>
              <p:cNvSpPr>
                <a:spLocks/>
              </p:cNvSpPr>
              <p:nvPr userDrawn="1"/>
            </p:nvSpPr>
            <p:spPr bwMode="auto">
              <a:xfrm>
                <a:off x="3644" y="42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37" name="Freeform 661">
                <a:extLst>
                  <a:ext uri="{FF2B5EF4-FFF2-40B4-BE49-F238E27FC236}">
                    <a16:creationId xmlns:a16="http://schemas.microsoft.com/office/drawing/2014/main" id="{3DFB55FF-0E73-4E0F-B47B-E7CB8A0B2236}"/>
                  </a:ext>
                </a:extLst>
              </p:cNvPr>
              <p:cNvSpPr>
                <a:spLocks/>
              </p:cNvSpPr>
              <p:nvPr userDrawn="1"/>
            </p:nvSpPr>
            <p:spPr bwMode="auto">
              <a:xfrm>
                <a:off x="3644" y="408"/>
                <a:ext cx="5"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1"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38" name="Freeform 662">
                <a:extLst>
                  <a:ext uri="{FF2B5EF4-FFF2-40B4-BE49-F238E27FC236}">
                    <a16:creationId xmlns:a16="http://schemas.microsoft.com/office/drawing/2014/main" id="{0625806B-FD27-439D-A4AC-A5B4791FAF7A}"/>
                  </a:ext>
                </a:extLst>
              </p:cNvPr>
              <p:cNvSpPr>
                <a:spLocks/>
              </p:cNvSpPr>
              <p:nvPr userDrawn="1"/>
            </p:nvSpPr>
            <p:spPr bwMode="auto">
              <a:xfrm>
                <a:off x="3639" y="4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39" name="Freeform 663">
                <a:extLst>
                  <a:ext uri="{FF2B5EF4-FFF2-40B4-BE49-F238E27FC236}">
                    <a16:creationId xmlns:a16="http://schemas.microsoft.com/office/drawing/2014/main" id="{94778EAE-7B50-4C16-A06E-6D9F83D25E3C}"/>
                  </a:ext>
                </a:extLst>
              </p:cNvPr>
              <p:cNvSpPr>
                <a:spLocks/>
              </p:cNvSpPr>
              <p:nvPr userDrawn="1"/>
            </p:nvSpPr>
            <p:spPr bwMode="auto">
              <a:xfrm>
                <a:off x="3634" y="408"/>
                <a:ext cx="5" cy="5"/>
              </a:xfrm>
              <a:custGeom>
                <a:avLst/>
                <a:gdLst>
                  <a:gd name="T0" fmla="*/ 1 w 1"/>
                  <a:gd name="T1" fmla="*/ 1 h 1"/>
                  <a:gd name="T2" fmla="*/ 1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40" name="Freeform 664">
                <a:extLst>
                  <a:ext uri="{FF2B5EF4-FFF2-40B4-BE49-F238E27FC236}">
                    <a16:creationId xmlns:a16="http://schemas.microsoft.com/office/drawing/2014/main" id="{30D3914D-EC49-4273-BFDE-82392E0D0086}"/>
                  </a:ext>
                </a:extLst>
              </p:cNvPr>
              <p:cNvSpPr>
                <a:spLocks/>
              </p:cNvSpPr>
              <p:nvPr userDrawn="1"/>
            </p:nvSpPr>
            <p:spPr bwMode="auto">
              <a:xfrm>
                <a:off x="3634" y="4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1"/>
                      <a:pt x="0" y="0"/>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41" name="Freeform 665">
                <a:extLst>
                  <a:ext uri="{FF2B5EF4-FFF2-40B4-BE49-F238E27FC236}">
                    <a16:creationId xmlns:a16="http://schemas.microsoft.com/office/drawing/2014/main" id="{9F147754-B495-4504-A7DA-431D58BC1A61}"/>
                  </a:ext>
                </a:extLst>
              </p:cNvPr>
              <p:cNvSpPr>
                <a:spLocks/>
              </p:cNvSpPr>
              <p:nvPr userDrawn="1"/>
            </p:nvSpPr>
            <p:spPr bwMode="auto">
              <a:xfrm>
                <a:off x="3620" y="43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42" name="Freeform 666">
                <a:extLst>
                  <a:ext uri="{FF2B5EF4-FFF2-40B4-BE49-F238E27FC236}">
                    <a16:creationId xmlns:a16="http://schemas.microsoft.com/office/drawing/2014/main" id="{9FB0D56A-CF12-4528-988A-B6275970C7AB}"/>
                  </a:ext>
                </a:extLst>
              </p:cNvPr>
              <p:cNvSpPr>
                <a:spLocks/>
              </p:cNvSpPr>
              <p:nvPr userDrawn="1"/>
            </p:nvSpPr>
            <p:spPr bwMode="auto">
              <a:xfrm>
                <a:off x="3644" y="3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43" name="Freeform 667">
                <a:extLst>
                  <a:ext uri="{FF2B5EF4-FFF2-40B4-BE49-F238E27FC236}">
                    <a16:creationId xmlns:a16="http://schemas.microsoft.com/office/drawing/2014/main" id="{FE7BA20F-6148-4986-8ED1-AC6F20BC9940}"/>
                  </a:ext>
                </a:extLst>
              </p:cNvPr>
              <p:cNvSpPr>
                <a:spLocks/>
              </p:cNvSpPr>
              <p:nvPr userDrawn="1"/>
            </p:nvSpPr>
            <p:spPr bwMode="auto">
              <a:xfrm>
                <a:off x="3639" y="3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44" name="Freeform 668">
                <a:extLst>
                  <a:ext uri="{FF2B5EF4-FFF2-40B4-BE49-F238E27FC236}">
                    <a16:creationId xmlns:a16="http://schemas.microsoft.com/office/drawing/2014/main" id="{351ECB5F-0936-4E5D-9A1E-E5EB5E372BA0}"/>
                  </a:ext>
                </a:extLst>
              </p:cNvPr>
              <p:cNvSpPr>
                <a:spLocks/>
              </p:cNvSpPr>
              <p:nvPr userDrawn="1"/>
            </p:nvSpPr>
            <p:spPr bwMode="auto">
              <a:xfrm>
                <a:off x="3630" y="403"/>
                <a:ext cx="4" cy="10"/>
              </a:xfrm>
              <a:custGeom>
                <a:avLst/>
                <a:gdLst>
                  <a:gd name="T0" fmla="*/ 0 w 4"/>
                  <a:gd name="T1" fmla="*/ 5 h 10"/>
                  <a:gd name="T2" fmla="*/ 4 w 4"/>
                  <a:gd name="T3" fmla="*/ 10 h 10"/>
                  <a:gd name="T4" fmla="*/ 0 w 4"/>
                  <a:gd name="T5" fmla="*/ 0 h 10"/>
                  <a:gd name="T6" fmla="*/ 0 w 4"/>
                  <a:gd name="T7" fmla="*/ 5 h 10"/>
                </a:gdLst>
                <a:ahLst/>
                <a:cxnLst>
                  <a:cxn ang="0">
                    <a:pos x="T0" y="T1"/>
                  </a:cxn>
                  <a:cxn ang="0">
                    <a:pos x="T2" y="T3"/>
                  </a:cxn>
                  <a:cxn ang="0">
                    <a:pos x="T4" y="T5"/>
                  </a:cxn>
                  <a:cxn ang="0">
                    <a:pos x="T6" y="T7"/>
                  </a:cxn>
                </a:cxnLst>
                <a:rect l="0" t="0" r="r" b="b"/>
                <a:pathLst>
                  <a:path w="4" h="10">
                    <a:moveTo>
                      <a:pt x="0" y="5"/>
                    </a:moveTo>
                    <a:lnTo>
                      <a:pt x="4"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45" name="Freeform 669">
                <a:extLst>
                  <a:ext uri="{FF2B5EF4-FFF2-40B4-BE49-F238E27FC236}">
                    <a16:creationId xmlns:a16="http://schemas.microsoft.com/office/drawing/2014/main" id="{988B0B81-7F9B-4E42-9FDA-F723B2A05A6A}"/>
                  </a:ext>
                </a:extLst>
              </p:cNvPr>
              <p:cNvSpPr>
                <a:spLocks/>
              </p:cNvSpPr>
              <p:nvPr userDrawn="1"/>
            </p:nvSpPr>
            <p:spPr bwMode="auto">
              <a:xfrm>
                <a:off x="3649" y="37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46" name="Freeform 670">
                <a:extLst>
                  <a:ext uri="{FF2B5EF4-FFF2-40B4-BE49-F238E27FC236}">
                    <a16:creationId xmlns:a16="http://schemas.microsoft.com/office/drawing/2014/main" id="{65333B54-DD02-45A3-BF5B-6A9B1AFC5B9B}"/>
                  </a:ext>
                </a:extLst>
              </p:cNvPr>
              <p:cNvSpPr>
                <a:spLocks/>
              </p:cNvSpPr>
              <p:nvPr userDrawn="1"/>
            </p:nvSpPr>
            <p:spPr bwMode="auto">
              <a:xfrm>
                <a:off x="3654" y="3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47" name="Freeform 671">
                <a:extLst>
                  <a:ext uri="{FF2B5EF4-FFF2-40B4-BE49-F238E27FC236}">
                    <a16:creationId xmlns:a16="http://schemas.microsoft.com/office/drawing/2014/main" id="{A15E3013-0CA7-4CB3-8978-66F30DEA3036}"/>
                  </a:ext>
                </a:extLst>
              </p:cNvPr>
              <p:cNvSpPr>
                <a:spLocks/>
              </p:cNvSpPr>
              <p:nvPr userDrawn="1"/>
            </p:nvSpPr>
            <p:spPr bwMode="auto">
              <a:xfrm>
                <a:off x="3654" y="3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48" name="Freeform 672">
                <a:extLst>
                  <a:ext uri="{FF2B5EF4-FFF2-40B4-BE49-F238E27FC236}">
                    <a16:creationId xmlns:a16="http://schemas.microsoft.com/office/drawing/2014/main" id="{82490CB4-7EEC-4D0D-B622-2B9E67B8D446}"/>
                  </a:ext>
                </a:extLst>
              </p:cNvPr>
              <p:cNvSpPr>
                <a:spLocks/>
              </p:cNvSpPr>
              <p:nvPr userDrawn="1"/>
            </p:nvSpPr>
            <p:spPr bwMode="auto">
              <a:xfrm>
                <a:off x="3644" y="37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49" name="Freeform 673">
                <a:extLst>
                  <a:ext uri="{FF2B5EF4-FFF2-40B4-BE49-F238E27FC236}">
                    <a16:creationId xmlns:a16="http://schemas.microsoft.com/office/drawing/2014/main" id="{9E8BECF3-6B92-46D5-8099-3ADAF39218AE}"/>
                  </a:ext>
                </a:extLst>
              </p:cNvPr>
              <p:cNvSpPr>
                <a:spLocks/>
              </p:cNvSpPr>
              <p:nvPr userDrawn="1"/>
            </p:nvSpPr>
            <p:spPr bwMode="auto">
              <a:xfrm>
                <a:off x="3644" y="3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50" name="Freeform 674">
                <a:extLst>
                  <a:ext uri="{FF2B5EF4-FFF2-40B4-BE49-F238E27FC236}">
                    <a16:creationId xmlns:a16="http://schemas.microsoft.com/office/drawing/2014/main" id="{3FA683F4-0A33-4206-9F9D-2E093D377BE3}"/>
                  </a:ext>
                </a:extLst>
              </p:cNvPr>
              <p:cNvSpPr>
                <a:spLocks/>
              </p:cNvSpPr>
              <p:nvPr userDrawn="1"/>
            </p:nvSpPr>
            <p:spPr bwMode="auto">
              <a:xfrm>
                <a:off x="3644"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51" name="Freeform 675">
                <a:extLst>
                  <a:ext uri="{FF2B5EF4-FFF2-40B4-BE49-F238E27FC236}">
                    <a16:creationId xmlns:a16="http://schemas.microsoft.com/office/drawing/2014/main" id="{0AA42A2A-0830-4506-9F3F-5A1A06A4B96C}"/>
                  </a:ext>
                </a:extLst>
              </p:cNvPr>
              <p:cNvSpPr>
                <a:spLocks/>
              </p:cNvSpPr>
              <p:nvPr userDrawn="1"/>
            </p:nvSpPr>
            <p:spPr bwMode="auto">
              <a:xfrm>
                <a:off x="3625" y="388"/>
                <a:ext cx="9"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52" name="Freeform 676">
                <a:extLst>
                  <a:ext uri="{FF2B5EF4-FFF2-40B4-BE49-F238E27FC236}">
                    <a16:creationId xmlns:a16="http://schemas.microsoft.com/office/drawing/2014/main" id="{ECC5B0F7-4D60-45C5-BE2A-533CFEA8703E}"/>
                  </a:ext>
                </a:extLst>
              </p:cNvPr>
              <p:cNvSpPr>
                <a:spLocks/>
              </p:cNvSpPr>
              <p:nvPr userDrawn="1"/>
            </p:nvSpPr>
            <p:spPr bwMode="auto">
              <a:xfrm>
                <a:off x="3634" y="3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53" name="Freeform 677">
                <a:extLst>
                  <a:ext uri="{FF2B5EF4-FFF2-40B4-BE49-F238E27FC236}">
                    <a16:creationId xmlns:a16="http://schemas.microsoft.com/office/drawing/2014/main" id="{BD4B1254-E421-4909-83BC-F63BDA4161BB}"/>
                  </a:ext>
                </a:extLst>
              </p:cNvPr>
              <p:cNvSpPr>
                <a:spLocks/>
              </p:cNvSpPr>
              <p:nvPr userDrawn="1"/>
            </p:nvSpPr>
            <p:spPr bwMode="auto">
              <a:xfrm>
                <a:off x="3634" y="37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54" name="Freeform 678">
                <a:extLst>
                  <a:ext uri="{FF2B5EF4-FFF2-40B4-BE49-F238E27FC236}">
                    <a16:creationId xmlns:a16="http://schemas.microsoft.com/office/drawing/2014/main" id="{CBC33425-6F0B-4980-9674-F50E91D37804}"/>
                  </a:ext>
                </a:extLst>
              </p:cNvPr>
              <p:cNvSpPr>
                <a:spLocks/>
              </p:cNvSpPr>
              <p:nvPr userDrawn="1"/>
            </p:nvSpPr>
            <p:spPr bwMode="auto">
              <a:xfrm>
                <a:off x="3644" y="358"/>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55" name="Freeform 679">
                <a:extLst>
                  <a:ext uri="{FF2B5EF4-FFF2-40B4-BE49-F238E27FC236}">
                    <a16:creationId xmlns:a16="http://schemas.microsoft.com/office/drawing/2014/main" id="{83F5F1D5-A7B5-4197-B3DA-AAAEB43F964E}"/>
                  </a:ext>
                </a:extLst>
              </p:cNvPr>
              <p:cNvSpPr>
                <a:spLocks/>
              </p:cNvSpPr>
              <p:nvPr userDrawn="1"/>
            </p:nvSpPr>
            <p:spPr bwMode="auto">
              <a:xfrm>
                <a:off x="3644" y="36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56" name="Rectangle 680">
                <a:extLst>
                  <a:ext uri="{FF2B5EF4-FFF2-40B4-BE49-F238E27FC236}">
                    <a16:creationId xmlns:a16="http://schemas.microsoft.com/office/drawing/2014/main" id="{82611F27-288A-448B-9080-B85D61F3FA92}"/>
                  </a:ext>
                </a:extLst>
              </p:cNvPr>
              <p:cNvSpPr>
                <a:spLocks noChangeArrowheads="1"/>
              </p:cNvSpPr>
              <p:nvPr userDrawn="1"/>
            </p:nvSpPr>
            <p:spPr bwMode="auto">
              <a:xfrm>
                <a:off x="3654" y="33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57" name="Freeform 681">
                <a:extLst>
                  <a:ext uri="{FF2B5EF4-FFF2-40B4-BE49-F238E27FC236}">
                    <a16:creationId xmlns:a16="http://schemas.microsoft.com/office/drawing/2014/main" id="{F860E069-F32E-4DD8-8B7B-386CEE5076E0}"/>
                  </a:ext>
                </a:extLst>
              </p:cNvPr>
              <p:cNvSpPr>
                <a:spLocks/>
              </p:cNvSpPr>
              <p:nvPr userDrawn="1"/>
            </p:nvSpPr>
            <p:spPr bwMode="auto">
              <a:xfrm>
                <a:off x="3644" y="363"/>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58" name="Freeform 682">
                <a:extLst>
                  <a:ext uri="{FF2B5EF4-FFF2-40B4-BE49-F238E27FC236}">
                    <a16:creationId xmlns:a16="http://schemas.microsoft.com/office/drawing/2014/main" id="{4B2E8469-BC82-42C9-8FB1-E0309E0F7704}"/>
                  </a:ext>
                </a:extLst>
              </p:cNvPr>
              <p:cNvSpPr>
                <a:spLocks/>
              </p:cNvSpPr>
              <p:nvPr userDrawn="1"/>
            </p:nvSpPr>
            <p:spPr bwMode="auto">
              <a:xfrm>
                <a:off x="3649" y="35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59" name="Freeform 683">
                <a:extLst>
                  <a:ext uri="{FF2B5EF4-FFF2-40B4-BE49-F238E27FC236}">
                    <a16:creationId xmlns:a16="http://schemas.microsoft.com/office/drawing/2014/main" id="{0340170B-78A0-40F8-AE75-784C0882B13D}"/>
                  </a:ext>
                </a:extLst>
              </p:cNvPr>
              <p:cNvSpPr>
                <a:spLocks/>
              </p:cNvSpPr>
              <p:nvPr userDrawn="1"/>
            </p:nvSpPr>
            <p:spPr bwMode="auto">
              <a:xfrm>
                <a:off x="3644" y="3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60" name="Freeform 684">
                <a:extLst>
                  <a:ext uri="{FF2B5EF4-FFF2-40B4-BE49-F238E27FC236}">
                    <a16:creationId xmlns:a16="http://schemas.microsoft.com/office/drawing/2014/main" id="{0F1E1452-FB4D-498E-8449-7A6ABD713BAD}"/>
                  </a:ext>
                </a:extLst>
              </p:cNvPr>
              <p:cNvSpPr>
                <a:spLocks/>
              </p:cNvSpPr>
              <p:nvPr userDrawn="1"/>
            </p:nvSpPr>
            <p:spPr bwMode="auto">
              <a:xfrm>
                <a:off x="3644" y="3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61" name="Freeform 685">
                <a:extLst>
                  <a:ext uri="{FF2B5EF4-FFF2-40B4-BE49-F238E27FC236}">
                    <a16:creationId xmlns:a16="http://schemas.microsoft.com/office/drawing/2014/main" id="{3D97B900-C69E-49E1-A8EA-168D3F3C19F9}"/>
                  </a:ext>
                </a:extLst>
              </p:cNvPr>
              <p:cNvSpPr>
                <a:spLocks/>
              </p:cNvSpPr>
              <p:nvPr userDrawn="1"/>
            </p:nvSpPr>
            <p:spPr bwMode="auto">
              <a:xfrm>
                <a:off x="3634" y="313"/>
                <a:ext cx="20" cy="25"/>
              </a:xfrm>
              <a:custGeom>
                <a:avLst/>
                <a:gdLst>
                  <a:gd name="T0" fmla="*/ 0 w 4"/>
                  <a:gd name="T1" fmla="*/ 1 h 5"/>
                  <a:gd name="T2" fmla="*/ 0 w 4"/>
                  <a:gd name="T3" fmla="*/ 3 h 5"/>
                  <a:gd name="T4" fmla="*/ 4 w 4"/>
                  <a:gd name="T5" fmla="*/ 5 h 5"/>
                  <a:gd name="T6" fmla="*/ 4 w 4"/>
                  <a:gd name="T7" fmla="*/ 3 h 5"/>
                  <a:gd name="T8" fmla="*/ 2 w 4"/>
                  <a:gd name="T9" fmla="*/ 4 h 5"/>
                  <a:gd name="T10" fmla="*/ 3 w 4"/>
                  <a:gd name="T11" fmla="*/ 3 h 5"/>
                  <a:gd name="T12" fmla="*/ 1 w 4"/>
                  <a:gd name="T13" fmla="*/ 0 h 5"/>
                  <a:gd name="T14" fmla="*/ 1 w 4"/>
                  <a:gd name="T15" fmla="*/ 1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1" y="1"/>
                      <a:pt x="1" y="3"/>
                      <a:pt x="0" y="3"/>
                    </a:cubicBezTo>
                    <a:cubicBezTo>
                      <a:pt x="0" y="4"/>
                      <a:pt x="3" y="5"/>
                      <a:pt x="4" y="5"/>
                    </a:cubicBezTo>
                    <a:cubicBezTo>
                      <a:pt x="4" y="5"/>
                      <a:pt x="4" y="4"/>
                      <a:pt x="4" y="3"/>
                    </a:cubicBezTo>
                    <a:cubicBezTo>
                      <a:pt x="3" y="4"/>
                      <a:pt x="2" y="5"/>
                      <a:pt x="2" y="4"/>
                    </a:cubicBezTo>
                    <a:cubicBezTo>
                      <a:pt x="2" y="3"/>
                      <a:pt x="2" y="3"/>
                      <a:pt x="3" y="3"/>
                    </a:cubicBezTo>
                    <a:cubicBezTo>
                      <a:pt x="2" y="3"/>
                      <a:pt x="2" y="1"/>
                      <a:pt x="1"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62" name="Freeform 686">
                <a:extLst>
                  <a:ext uri="{FF2B5EF4-FFF2-40B4-BE49-F238E27FC236}">
                    <a16:creationId xmlns:a16="http://schemas.microsoft.com/office/drawing/2014/main" id="{1E0041C5-4D8E-49FA-ABA9-BE248E08FC09}"/>
                  </a:ext>
                </a:extLst>
              </p:cNvPr>
              <p:cNvSpPr>
                <a:spLocks/>
              </p:cNvSpPr>
              <p:nvPr userDrawn="1"/>
            </p:nvSpPr>
            <p:spPr bwMode="auto">
              <a:xfrm>
                <a:off x="3654" y="338"/>
                <a:ext cx="5" cy="5"/>
              </a:xfrm>
              <a:custGeom>
                <a:avLst/>
                <a:gdLst>
                  <a:gd name="T0" fmla="*/ 0 w 1"/>
                  <a:gd name="T1" fmla="*/ 1 h 1"/>
                  <a:gd name="T2" fmla="*/ 0 w 1"/>
                  <a:gd name="T3" fmla="*/ 1 h 1"/>
                  <a:gd name="T4" fmla="*/ 1 w 1"/>
                  <a:gd name="T5" fmla="*/ 1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1"/>
                      <a:pt x="0" y="1"/>
                      <a:pt x="1" y="1"/>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63" name="Freeform 687">
                <a:extLst>
                  <a:ext uri="{FF2B5EF4-FFF2-40B4-BE49-F238E27FC236}">
                    <a16:creationId xmlns:a16="http://schemas.microsoft.com/office/drawing/2014/main" id="{46DD6031-CE9E-46A5-AF64-73D29C424C45}"/>
                  </a:ext>
                </a:extLst>
              </p:cNvPr>
              <p:cNvSpPr>
                <a:spLocks/>
              </p:cNvSpPr>
              <p:nvPr userDrawn="1"/>
            </p:nvSpPr>
            <p:spPr bwMode="auto">
              <a:xfrm>
                <a:off x="3639" y="343"/>
                <a:ext cx="15" cy="15"/>
              </a:xfrm>
              <a:custGeom>
                <a:avLst/>
                <a:gdLst>
                  <a:gd name="T0" fmla="*/ 2 w 3"/>
                  <a:gd name="T1" fmla="*/ 2 h 3"/>
                  <a:gd name="T2" fmla="*/ 0 w 3"/>
                  <a:gd name="T3" fmla="*/ 0 h 3"/>
                  <a:gd name="T4" fmla="*/ 1 w 3"/>
                  <a:gd name="T5" fmla="*/ 2 h 3"/>
                  <a:gd name="T6" fmla="*/ 2 w 3"/>
                  <a:gd name="T7" fmla="*/ 2 h 3"/>
                  <a:gd name="T8" fmla="*/ 2 w 3"/>
                  <a:gd name="T9" fmla="*/ 3 h 3"/>
                  <a:gd name="T10" fmla="*/ 2 w 3"/>
                  <a:gd name="T11" fmla="*/ 2 h 3"/>
                  <a:gd name="T12" fmla="*/ 2 w 3"/>
                  <a:gd name="T13" fmla="*/ 2 h 3"/>
                  <a:gd name="T14" fmla="*/ 2 w 3"/>
                  <a:gd name="T15" fmla="*/ 2 h 3"/>
                  <a:gd name="T16" fmla="*/ 2 w 3"/>
                  <a:gd name="T17" fmla="*/ 2 h 3"/>
                  <a:gd name="T18" fmla="*/ 2 w 3"/>
                  <a:gd name="T19" fmla="*/ 2 h 3"/>
                  <a:gd name="T20" fmla="*/ 2 w 3"/>
                  <a:gd name="T21" fmla="*/ 2 h 3"/>
                  <a:gd name="T22" fmla="*/ 2 w 3"/>
                  <a:gd name="T23" fmla="*/ 2 h 3"/>
                  <a:gd name="T24" fmla="*/ 2 w 3"/>
                  <a:gd name="T25" fmla="*/ 2 h 3"/>
                  <a:gd name="T26" fmla="*/ 2 w 3"/>
                  <a:gd name="T27" fmla="*/ 2 h 3"/>
                  <a:gd name="T28" fmla="*/ 2 w 3"/>
                  <a:gd name="T29" fmla="*/ 2 h 3"/>
                  <a:gd name="T30" fmla="*/ 3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1"/>
                      <a:pt x="1" y="0"/>
                      <a:pt x="0" y="0"/>
                    </a:cubicBezTo>
                    <a:cubicBezTo>
                      <a:pt x="0" y="1"/>
                      <a:pt x="1" y="1"/>
                      <a:pt x="1" y="2"/>
                    </a:cubicBezTo>
                    <a:cubicBezTo>
                      <a:pt x="1" y="1"/>
                      <a:pt x="1" y="3"/>
                      <a:pt x="2" y="2"/>
                    </a:cubicBezTo>
                    <a:cubicBezTo>
                      <a:pt x="2" y="2"/>
                      <a:pt x="2" y="2"/>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2"/>
                      <a:pt x="2" y="2"/>
                    </a:cubicBezTo>
                    <a:cubicBezTo>
                      <a:pt x="2" y="2"/>
                      <a:pt x="2" y="2"/>
                      <a:pt x="2" y="2"/>
                    </a:cubicBezTo>
                    <a:cubicBezTo>
                      <a:pt x="2" y="2"/>
                      <a:pt x="2" y="2"/>
                      <a:pt x="2" y="2"/>
                    </a:cubicBezTo>
                    <a:cubicBezTo>
                      <a:pt x="3" y="0"/>
                      <a:pt x="3" y="0"/>
                      <a:pt x="3" y="0"/>
                    </a:cubicBezTo>
                    <a:cubicBezTo>
                      <a:pt x="2"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64" name="Freeform 688">
                <a:extLst>
                  <a:ext uri="{FF2B5EF4-FFF2-40B4-BE49-F238E27FC236}">
                    <a16:creationId xmlns:a16="http://schemas.microsoft.com/office/drawing/2014/main" id="{8B2B022D-0C6F-4DFE-A8C2-4C38BC897C4A}"/>
                  </a:ext>
                </a:extLst>
              </p:cNvPr>
              <p:cNvSpPr>
                <a:spLocks/>
              </p:cNvSpPr>
              <p:nvPr userDrawn="1"/>
            </p:nvSpPr>
            <p:spPr bwMode="auto">
              <a:xfrm>
                <a:off x="3620"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65" name="Freeform 689">
                <a:extLst>
                  <a:ext uri="{FF2B5EF4-FFF2-40B4-BE49-F238E27FC236}">
                    <a16:creationId xmlns:a16="http://schemas.microsoft.com/office/drawing/2014/main" id="{7950B866-2194-4944-A044-B5B2060928B8}"/>
                  </a:ext>
                </a:extLst>
              </p:cNvPr>
              <p:cNvSpPr>
                <a:spLocks/>
              </p:cNvSpPr>
              <p:nvPr userDrawn="1"/>
            </p:nvSpPr>
            <p:spPr bwMode="auto">
              <a:xfrm>
                <a:off x="3620" y="383"/>
                <a:ext cx="14" cy="10"/>
              </a:xfrm>
              <a:custGeom>
                <a:avLst/>
                <a:gdLst>
                  <a:gd name="T0" fmla="*/ 0 w 3"/>
                  <a:gd name="T1" fmla="*/ 0 h 2"/>
                  <a:gd name="T2" fmla="*/ 1 w 3"/>
                  <a:gd name="T3" fmla="*/ 1 h 2"/>
                  <a:gd name="T4" fmla="*/ 0 w 3"/>
                  <a:gd name="T5" fmla="*/ 1 h 2"/>
                  <a:gd name="T6" fmla="*/ 1 w 3"/>
                  <a:gd name="T7" fmla="*/ 1 h 2"/>
                  <a:gd name="T8" fmla="*/ 1 w 3"/>
                  <a:gd name="T9" fmla="*/ 1 h 2"/>
                  <a:gd name="T10" fmla="*/ 3 w 3"/>
                  <a:gd name="T11" fmla="*/ 0 h 2"/>
                  <a:gd name="T12" fmla="*/ 0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0"/>
                    </a:moveTo>
                    <a:cubicBezTo>
                      <a:pt x="0" y="0"/>
                      <a:pt x="1" y="0"/>
                      <a:pt x="1" y="1"/>
                    </a:cubicBezTo>
                    <a:cubicBezTo>
                      <a:pt x="0" y="1"/>
                      <a:pt x="0" y="1"/>
                      <a:pt x="0" y="1"/>
                    </a:cubicBezTo>
                    <a:cubicBezTo>
                      <a:pt x="0" y="1"/>
                      <a:pt x="0" y="2"/>
                      <a:pt x="1" y="1"/>
                    </a:cubicBezTo>
                    <a:cubicBezTo>
                      <a:pt x="1" y="1"/>
                      <a:pt x="1" y="1"/>
                      <a:pt x="1"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66" name="Freeform 690">
                <a:extLst>
                  <a:ext uri="{FF2B5EF4-FFF2-40B4-BE49-F238E27FC236}">
                    <a16:creationId xmlns:a16="http://schemas.microsoft.com/office/drawing/2014/main" id="{85848BC2-5566-419F-81D4-FAE9B97ED209}"/>
                  </a:ext>
                </a:extLst>
              </p:cNvPr>
              <p:cNvSpPr>
                <a:spLocks/>
              </p:cNvSpPr>
              <p:nvPr userDrawn="1"/>
            </p:nvSpPr>
            <p:spPr bwMode="auto">
              <a:xfrm>
                <a:off x="3630" y="358"/>
                <a:ext cx="4" cy="10"/>
              </a:xfrm>
              <a:custGeom>
                <a:avLst/>
                <a:gdLst>
                  <a:gd name="T0" fmla="*/ 1 w 1"/>
                  <a:gd name="T1" fmla="*/ 2 h 2"/>
                  <a:gd name="T2" fmla="*/ 1 w 1"/>
                  <a:gd name="T3" fmla="*/ 0 h 2"/>
                  <a:gd name="T4" fmla="*/ 0 w 1"/>
                  <a:gd name="T5" fmla="*/ 1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0"/>
                      <a:pt x="1" y="0"/>
                      <a:pt x="1" y="0"/>
                    </a:cubicBezTo>
                    <a:cubicBezTo>
                      <a:pt x="0" y="1"/>
                      <a:pt x="0" y="1"/>
                      <a:pt x="0" y="1"/>
                    </a:cubicBezTo>
                    <a:cubicBezTo>
                      <a:pt x="0" y="1"/>
                      <a:pt x="0" y="1"/>
                      <a:pt x="0" y="1"/>
                    </a:cubicBezTo>
                    <a:cubicBezTo>
                      <a:pt x="0" y="2"/>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67" name="Freeform 691">
                <a:extLst>
                  <a:ext uri="{FF2B5EF4-FFF2-40B4-BE49-F238E27FC236}">
                    <a16:creationId xmlns:a16="http://schemas.microsoft.com/office/drawing/2014/main" id="{F4D2AB92-8A8C-4FDB-AB43-E0A9983C48C8}"/>
                  </a:ext>
                </a:extLst>
              </p:cNvPr>
              <p:cNvSpPr>
                <a:spLocks/>
              </p:cNvSpPr>
              <p:nvPr userDrawn="1"/>
            </p:nvSpPr>
            <p:spPr bwMode="auto">
              <a:xfrm>
                <a:off x="3659" y="33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68" name="Freeform 692">
                <a:extLst>
                  <a:ext uri="{FF2B5EF4-FFF2-40B4-BE49-F238E27FC236}">
                    <a16:creationId xmlns:a16="http://schemas.microsoft.com/office/drawing/2014/main" id="{C1902C81-9FFF-4775-AFEF-21B31C632DE2}"/>
                  </a:ext>
                </a:extLst>
              </p:cNvPr>
              <p:cNvSpPr>
                <a:spLocks/>
              </p:cNvSpPr>
              <p:nvPr userDrawn="1"/>
            </p:nvSpPr>
            <p:spPr bwMode="auto">
              <a:xfrm>
                <a:off x="3664" y="32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69" name="Freeform 693">
                <a:extLst>
                  <a:ext uri="{FF2B5EF4-FFF2-40B4-BE49-F238E27FC236}">
                    <a16:creationId xmlns:a16="http://schemas.microsoft.com/office/drawing/2014/main" id="{20DD8670-6535-4668-8479-F4B995842EEC}"/>
                  </a:ext>
                </a:extLst>
              </p:cNvPr>
              <p:cNvSpPr>
                <a:spLocks/>
              </p:cNvSpPr>
              <p:nvPr userDrawn="1"/>
            </p:nvSpPr>
            <p:spPr bwMode="auto">
              <a:xfrm>
                <a:off x="3963" y="53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70" name="Freeform 694">
                <a:extLst>
                  <a:ext uri="{FF2B5EF4-FFF2-40B4-BE49-F238E27FC236}">
                    <a16:creationId xmlns:a16="http://schemas.microsoft.com/office/drawing/2014/main" id="{C4E8DDD3-010B-4C87-85A8-7351CEA79100}"/>
                  </a:ext>
                </a:extLst>
              </p:cNvPr>
              <p:cNvSpPr>
                <a:spLocks/>
              </p:cNvSpPr>
              <p:nvPr userDrawn="1"/>
            </p:nvSpPr>
            <p:spPr bwMode="auto">
              <a:xfrm>
                <a:off x="3968" y="5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71" name="Freeform 695">
                <a:extLst>
                  <a:ext uri="{FF2B5EF4-FFF2-40B4-BE49-F238E27FC236}">
                    <a16:creationId xmlns:a16="http://schemas.microsoft.com/office/drawing/2014/main" id="{C34FEA73-9A7A-4BA7-BAF0-36FBA742C709}"/>
                  </a:ext>
                </a:extLst>
              </p:cNvPr>
              <p:cNvSpPr>
                <a:spLocks/>
              </p:cNvSpPr>
              <p:nvPr userDrawn="1"/>
            </p:nvSpPr>
            <p:spPr bwMode="auto">
              <a:xfrm>
                <a:off x="3824" y="283"/>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72" name="Freeform 696">
                <a:extLst>
                  <a:ext uri="{FF2B5EF4-FFF2-40B4-BE49-F238E27FC236}">
                    <a16:creationId xmlns:a16="http://schemas.microsoft.com/office/drawing/2014/main" id="{69B5D2B9-80A9-481E-89BA-6964ACF3C715}"/>
                  </a:ext>
                </a:extLst>
              </p:cNvPr>
              <p:cNvSpPr>
                <a:spLocks/>
              </p:cNvSpPr>
              <p:nvPr userDrawn="1"/>
            </p:nvSpPr>
            <p:spPr bwMode="auto">
              <a:xfrm>
                <a:off x="3928" y="3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73" name="Freeform 697">
                <a:extLst>
                  <a:ext uri="{FF2B5EF4-FFF2-40B4-BE49-F238E27FC236}">
                    <a16:creationId xmlns:a16="http://schemas.microsoft.com/office/drawing/2014/main" id="{62C062B3-E125-4D9E-97D3-5572CB306BC6}"/>
                  </a:ext>
                </a:extLst>
              </p:cNvPr>
              <p:cNvSpPr>
                <a:spLocks/>
              </p:cNvSpPr>
              <p:nvPr userDrawn="1"/>
            </p:nvSpPr>
            <p:spPr bwMode="auto">
              <a:xfrm>
                <a:off x="3948" y="38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74" name="Freeform 698">
                <a:extLst>
                  <a:ext uri="{FF2B5EF4-FFF2-40B4-BE49-F238E27FC236}">
                    <a16:creationId xmlns:a16="http://schemas.microsoft.com/office/drawing/2014/main" id="{CC8431F5-7BAF-4F36-906A-27BB943B8CC7}"/>
                  </a:ext>
                </a:extLst>
              </p:cNvPr>
              <p:cNvSpPr>
                <a:spLocks/>
              </p:cNvSpPr>
              <p:nvPr userDrawn="1"/>
            </p:nvSpPr>
            <p:spPr bwMode="auto">
              <a:xfrm>
                <a:off x="3938" y="6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75" name="Freeform 699">
                <a:extLst>
                  <a:ext uri="{FF2B5EF4-FFF2-40B4-BE49-F238E27FC236}">
                    <a16:creationId xmlns:a16="http://schemas.microsoft.com/office/drawing/2014/main" id="{FAE64A74-93D4-424F-B967-08427F20B799}"/>
                  </a:ext>
                </a:extLst>
              </p:cNvPr>
              <p:cNvSpPr>
                <a:spLocks/>
              </p:cNvSpPr>
              <p:nvPr userDrawn="1"/>
            </p:nvSpPr>
            <p:spPr bwMode="auto">
              <a:xfrm>
                <a:off x="3714" y="268"/>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2" y="1"/>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76" name="Freeform 700">
                <a:extLst>
                  <a:ext uri="{FF2B5EF4-FFF2-40B4-BE49-F238E27FC236}">
                    <a16:creationId xmlns:a16="http://schemas.microsoft.com/office/drawing/2014/main" id="{ACD3939D-E20A-43D7-9960-8E2C8AB2D851}"/>
                  </a:ext>
                </a:extLst>
              </p:cNvPr>
              <p:cNvSpPr>
                <a:spLocks/>
              </p:cNvSpPr>
              <p:nvPr userDrawn="1"/>
            </p:nvSpPr>
            <p:spPr bwMode="auto">
              <a:xfrm>
                <a:off x="3918"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77" name="Freeform 701">
                <a:extLst>
                  <a:ext uri="{FF2B5EF4-FFF2-40B4-BE49-F238E27FC236}">
                    <a16:creationId xmlns:a16="http://schemas.microsoft.com/office/drawing/2014/main" id="{C6EED8F0-5285-4139-B903-A940ECC0EC43}"/>
                  </a:ext>
                </a:extLst>
              </p:cNvPr>
              <p:cNvSpPr>
                <a:spLocks/>
              </p:cNvSpPr>
              <p:nvPr userDrawn="1"/>
            </p:nvSpPr>
            <p:spPr bwMode="auto">
              <a:xfrm>
                <a:off x="3724" y="26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78" name="Freeform 702">
                <a:extLst>
                  <a:ext uri="{FF2B5EF4-FFF2-40B4-BE49-F238E27FC236}">
                    <a16:creationId xmlns:a16="http://schemas.microsoft.com/office/drawing/2014/main" id="{9227537C-97C0-4B1B-B28E-40AF26E570DE}"/>
                  </a:ext>
                </a:extLst>
              </p:cNvPr>
              <p:cNvSpPr>
                <a:spLocks/>
              </p:cNvSpPr>
              <p:nvPr userDrawn="1"/>
            </p:nvSpPr>
            <p:spPr bwMode="auto">
              <a:xfrm>
                <a:off x="3644"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79" name="Freeform 703">
                <a:extLst>
                  <a:ext uri="{FF2B5EF4-FFF2-40B4-BE49-F238E27FC236}">
                    <a16:creationId xmlns:a16="http://schemas.microsoft.com/office/drawing/2014/main" id="{42D9B451-677D-413E-8079-798720F52C73}"/>
                  </a:ext>
                </a:extLst>
              </p:cNvPr>
              <p:cNvSpPr>
                <a:spLocks/>
              </p:cNvSpPr>
              <p:nvPr userDrawn="1"/>
            </p:nvSpPr>
            <p:spPr bwMode="auto">
              <a:xfrm>
                <a:off x="3644" y="5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80" name="Rectangle 704">
                <a:extLst>
                  <a:ext uri="{FF2B5EF4-FFF2-40B4-BE49-F238E27FC236}">
                    <a16:creationId xmlns:a16="http://schemas.microsoft.com/office/drawing/2014/main" id="{3992D42A-43FA-4D2B-9D3A-59F384A42405}"/>
                  </a:ext>
                </a:extLst>
              </p:cNvPr>
              <p:cNvSpPr>
                <a:spLocks noChangeArrowheads="1"/>
              </p:cNvSpPr>
              <p:nvPr userDrawn="1"/>
            </p:nvSpPr>
            <p:spPr bwMode="auto">
              <a:xfrm>
                <a:off x="3679"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81" name="Freeform 705">
                <a:extLst>
                  <a:ext uri="{FF2B5EF4-FFF2-40B4-BE49-F238E27FC236}">
                    <a16:creationId xmlns:a16="http://schemas.microsoft.com/office/drawing/2014/main" id="{655F1493-0C31-4245-83A6-A20F96EEB158}"/>
                  </a:ext>
                </a:extLst>
              </p:cNvPr>
              <p:cNvSpPr>
                <a:spLocks/>
              </p:cNvSpPr>
              <p:nvPr userDrawn="1"/>
            </p:nvSpPr>
            <p:spPr bwMode="auto">
              <a:xfrm>
                <a:off x="3659" y="29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82" name="Freeform 706">
                <a:extLst>
                  <a:ext uri="{FF2B5EF4-FFF2-40B4-BE49-F238E27FC236}">
                    <a16:creationId xmlns:a16="http://schemas.microsoft.com/office/drawing/2014/main" id="{6C380C5D-12D1-4AA7-9BA2-279B8A350DA0}"/>
                  </a:ext>
                </a:extLst>
              </p:cNvPr>
              <p:cNvSpPr>
                <a:spLocks/>
              </p:cNvSpPr>
              <p:nvPr userDrawn="1"/>
            </p:nvSpPr>
            <p:spPr bwMode="auto">
              <a:xfrm>
                <a:off x="3739" y="2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83" name="Freeform 707">
                <a:extLst>
                  <a:ext uri="{FF2B5EF4-FFF2-40B4-BE49-F238E27FC236}">
                    <a16:creationId xmlns:a16="http://schemas.microsoft.com/office/drawing/2014/main" id="{0BAED862-A53A-47C5-8652-DDA76D387F77}"/>
                  </a:ext>
                </a:extLst>
              </p:cNvPr>
              <p:cNvSpPr>
                <a:spLocks/>
              </p:cNvSpPr>
              <p:nvPr userDrawn="1"/>
            </p:nvSpPr>
            <p:spPr bwMode="auto">
              <a:xfrm>
                <a:off x="3679" y="3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84" name="Freeform 708">
                <a:extLst>
                  <a:ext uri="{FF2B5EF4-FFF2-40B4-BE49-F238E27FC236}">
                    <a16:creationId xmlns:a16="http://schemas.microsoft.com/office/drawing/2014/main" id="{01DF81BE-580F-4F97-A815-B1A13A876A65}"/>
                  </a:ext>
                </a:extLst>
              </p:cNvPr>
              <p:cNvSpPr>
                <a:spLocks/>
              </p:cNvSpPr>
              <p:nvPr userDrawn="1"/>
            </p:nvSpPr>
            <p:spPr bwMode="auto">
              <a:xfrm>
                <a:off x="3679" y="30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85" name="Freeform 709">
                <a:extLst>
                  <a:ext uri="{FF2B5EF4-FFF2-40B4-BE49-F238E27FC236}">
                    <a16:creationId xmlns:a16="http://schemas.microsoft.com/office/drawing/2014/main" id="{22A5A82F-EE75-4A2D-A85F-A75919166D57}"/>
                  </a:ext>
                </a:extLst>
              </p:cNvPr>
              <p:cNvSpPr>
                <a:spLocks/>
              </p:cNvSpPr>
              <p:nvPr userDrawn="1"/>
            </p:nvSpPr>
            <p:spPr bwMode="auto">
              <a:xfrm>
                <a:off x="3679" y="30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86" name="Freeform 710">
                <a:extLst>
                  <a:ext uri="{FF2B5EF4-FFF2-40B4-BE49-F238E27FC236}">
                    <a16:creationId xmlns:a16="http://schemas.microsoft.com/office/drawing/2014/main" id="{752B9454-109C-43B2-8DC9-D501B9BAA18A}"/>
                  </a:ext>
                </a:extLst>
              </p:cNvPr>
              <p:cNvSpPr>
                <a:spLocks/>
              </p:cNvSpPr>
              <p:nvPr userDrawn="1"/>
            </p:nvSpPr>
            <p:spPr bwMode="auto">
              <a:xfrm>
                <a:off x="3794" y="6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87" name="Rectangle 711">
                <a:extLst>
                  <a:ext uri="{FF2B5EF4-FFF2-40B4-BE49-F238E27FC236}">
                    <a16:creationId xmlns:a16="http://schemas.microsoft.com/office/drawing/2014/main" id="{4C1884CB-7BD5-4F48-AC58-B68F337A3321}"/>
                  </a:ext>
                </a:extLst>
              </p:cNvPr>
              <p:cNvSpPr>
                <a:spLocks noChangeArrowheads="1"/>
              </p:cNvSpPr>
              <p:nvPr userDrawn="1"/>
            </p:nvSpPr>
            <p:spPr bwMode="auto">
              <a:xfrm>
                <a:off x="3888" y="2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88" name="Freeform 712">
                <a:extLst>
                  <a:ext uri="{FF2B5EF4-FFF2-40B4-BE49-F238E27FC236}">
                    <a16:creationId xmlns:a16="http://schemas.microsoft.com/office/drawing/2014/main" id="{7C65A856-6194-4C9B-B290-A8F3CC4B55C9}"/>
                  </a:ext>
                </a:extLst>
              </p:cNvPr>
              <p:cNvSpPr>
                <a:spLocks/>
              </p:cNvSpPr>
              <p:nvPr userDrawn="1"/>
            </p:nvSpPr>
            <p:spPr bwMode="auto">
              <a:xfrm>
                <a:off x="3883" y="283"/>
                <a:ext cx="15" cy="10"/>
              </a:xfrm>
              <a:custGeom>
                <a:avLst/>
                <a:gdLst>
                  <a:gd name="T0" fmla="*/ 3 w 3"/>
                  <a:gd name="T1" fmla="*/ 1 h 2"/>
                  <a:gd name="T2" fmla="*/ 1 w 3"/>
                  <a:gd name="T3" fmla="*/ 0 h 2"/>
                  <a:gd name="T4" fmla="*/ 0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1"/>
                      <a:pt x="1" y="0"/>
                    </a:cubicBezTo>
                    <a:cubicBezTo>
                      <a:pt x="0" y="2"/>
                      <a:pt x="0" y="2"/>
                      <a:pt x="0" y="2"/>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89" name="Freeform 713">
                <a:extLst>
                  <a:ext uri="{FF2B5EF4-FFF2-40B4-BE49-F238E27FC236}">
                    <a16:creationId xmlns:a16="http://schemas.microsoft.com/office/drawing/2014/main" id="{DDCBC771-4BCF-4403-B957-25183750FD0B}"/>
                  </a:ext>
                </a:extLst>
              </p:cNvPr>
              <p:cNvSpPr>
                <a:spLocks noEditPoints="1"/>
              </p:cNvSpPr>
              <p:nvPr userDrawn="1"/>
            </p:nvSpPr>
            <p:spPr bwMode="auto">
              <a:xfrm>
                <a:off x="3605" y="213"/>
                <a:ext cx="378" cy="500"/>
              </a:xfrm>
              <a:custGeom>
                <a:avLst/>
                <a:gdLst>
                  <a:gd name="T0" fmla="*/ 72 w 76"/>
                  <a:gd name="T1" fmla="*/ 68 h 100"/>
                  <a:gd name="T2" fmla="*/ 73 w 76"/>
                  <a:gd name="T3" fmla="*/ 61 h 100"/>
                  <a:gd name="T4" fmla="*/ 74 w 76"/>
                  <a:gd name="T5" fmla="*/ 58 h 100"/>
                  <a:gd name="T6" fmla="*/ 73 w 76"/>
                  <a:gd name="T7" fmla="*/ 52 h 100"/>
                  <a:gd name="T8" fmla="*/ 72 w 76"/>
                  <a:gd name="T9" fmla="*/ 44 h 100"/>
                  <a:gd name="T10" fmla="*/ 65 w 76"/>
                  <a:gd name="T11" fmla="*/ 35 h 100"/>
                  <a:gd name="T12" fmla="*/ 65 w 76"/>
                  <a:gd name="T13" fmla="*/ 35 h 100"/>
                  <a:gd name="T14" fmla="*/ 68 w 76"/>
                  <a:gd name="T15" fmla="*/ 33 h 100"/>
                  <a:gd name="T16" fmla="*/ 66 w 76"/>
                  <a:gd name="T17" fmla="*/ 28 h 100"/>
                  <a:gd name="T18" fmla="*/ 62 w 76"/>
                  <a:gd name="T19" fmla="*/ 23 h 100"/>
                  <a:gd name="T20" fmla="*/ 53 w 76"/>
                  <a:gd name="T21" fmla="*/ 18 h 100"/>
                  <a:gd name="T22" fmla="*/ 54 w 76"/>
                  <a:gd name="T23" fmla="*/ 11 h 100"/>
                  <a:gd name="T24" fmla="*/ 46 w 76"/>
                  <a:gd name="T25" fmla="*/ 9 h 100"/>
                  <a:gd name="T26" fmla="*/ 46 w 76"/>
                  <a:gd name="T27" fmla="*/ 4 h 100"/>
                  <a:gd name="T28" fmla="*/ 42 w 76"/>
                  <a:gd name="T29" fmla="*/ 3 h 100"/>
                  <a:gd name="T30" fmla="*/ 33 w 76"/>
                  <a:gd name="T31" fmla="*/ 6 h 100"/>
                  <a:gd name="T32" fmla="*/ 28 w 76"/>
                  <a:gd name="T33" fmla="*/ 6 h 100"/>
                  <a:gd name="T34" fmla="*/ 19 w 76"/>
                  <a:gd name="T35" fmla="*/ 7 h 100"/>
                  <a:gd name="T36" fmla="*/ 17 w 76"/>
                  <a:gd name="T37" fmla="*/ 11 h 100"/>
                  <a:gd name="T38" fmla="*/ 12 w 76"/>
                  <a:gd name="T39" fmla="*/ 14 h 100"/>
                  <a:gd name="T40" fmla="*/ 11 w 76"/>
                  <a:gd name="T41" fmla="*/ 19 h 100"/>
                  <a:gd name="T42" fmla="*/ 15 w 76"/>
                  <a:gd name="T43" fmla="*/ 18 h 100"/>
                  <a:gd name="T44" fmla="*/ 15 w 76"/>
                  <a:gd name="T45" fmla="*/ 16 h 100"/>
                  <a:gd name="T46" fmla="*/ 20 w 76"/>
                  <a:gd name="T47" fmla="*/ 14 h 100"/>
                  <a:gd name="T48" fmla="*/ 29 w 76"/>
                  <a:gd name="T49" fmla="*/ 11 h 100"/>
                  <a:gd name="T50" fmla="*/ 39 w 76"/>
                  <a:gd name="T51" fmla="*/ 11 h 100"/>
                  <a:gd name="T52" fmla="*/ 44 w 76"/>
                  <a:gd name="T53" fmla="*/ 14 h 100"/>
                  <a:gd name="T54" fmla="*/ 45 w 76"/>
                  <a:gd name="T55" fmla="*/ 14 h 100"/>
                  <a:gd name="T56" fmla="*/ 50 w 76"/>
                  <a:gd name="T57" fmla="*/ 18 h 100"/>
                  <a:gd name="T58" fmla="*/ 58 w 76"/>
                  <a:gd name="T59" fmla="*/ 30 h 100"/>
                  <a:gd name="T60" fmla="*/ 59 w 76"/>
                  <a:gd name="T61" fmla="*/ 35 h 100"/>
                  <a:gd name="T62" fmla="*/ 64 w 76"/>
                  <a:gd name="T63" fmla="*/ 43 h 100"/>
                  <a:gd name="T64" fmla="*/ 66 w 76"/>
                  <a:gd name="T65" fmla="*/ 51 h 100"/>
                  <a:gd name="T66" fmla="*/ 64 w 76"/>
                  <a:gd name="T67" fmla="*/ 59 h 100"/>
                  <a:gd name="T68" fmla="*/ 63 w 76"/>
                  <a:gd name="T69" fmla="*/ 69 h 100"/>
                  <a:gd name="T70" fmla="*/ 60 w 76"/>
                  <a:gd name="T71" fmla="*/ 78 h 100"/>
                  <a:gd name="T72" fmla="*/ 54 w 76"/>
                  <a:gd name="T73" fmla="*/ 89 h 100"/>
                  <a:gd name="T74" fmla="*/ 39 w 76"/>
                  <a:gd name="T75" fmla="*/ 91 h 100"/>
                  <a:gd name="T76" fmla="*/ 36 w 76"/>
                  <a:gd name="T77" fmla="*/ 91 h 100"/>
                  <a:gd name="T78" fmla="*/ 28 w 76"/>
                  <a:gd name="T79" fmla="*/ 88 h 100"/>
                  <a:gd name="T80" fmla="*/ 19 w 76"/>
                  <a:gd name="T81" fmla="*/ 80 h 100"/>
                  <a:gd name="T82" fmla="*/ 10 w 76"/>
                  <a:gd name="T83" fmla="*/ 69 h 100"/>
                  <a:gd name="T84" fmla="*/ 6 w 76"/>
                  <a:gd name="T85" fmla="*/ 57 h 100"/>
                  <a:gd name="T86" fmla="*/ 2 w 76"/>
                  <a:gd name="T87" fmla="*/ 66 h 100"/>
                  <a:gd name="T88" fmla="*/ 8 w 76"/>
                  <a:gd name="T89" fmla="*/ 79 h 100"/>
                  <a:gd name="T90" fmla="*/ 9 w 76"/>
                  <a:gd name="T91" fmla="*/ 82 h 100"/>
                  <a:gd name="T92" fmla="*/ 21 w 76"/>
                  <a:gd name="T93" fmla="*/ 93 h 100"/>
                  <a:gd name="T94" fmla="*/ 29 w 76"/>
                  <a:gd name="T95" fmla="*/ 95 h 100"/>
                  <a:gd name="T96" fmla="*/ 37 w 76"/>
                  <a:gd name="T97" fmla="*/ 97 h 100"/>
                  <a:gd name="T98" fmla="*/ 39 w 76"/>
                  <a:gd name="T99" fmla="*/ 99 h 100"/>
                  <a:gd name="T100" fmla="*/ 45 w 76"/>
                  <a:gd name="T101" fmla="*/ 97 h 100"/>
                  <a:gd name="T102" fmla="*/ 53 w 76"/>
                  <a:gd name="T103" fmla="*/ 95 h 100"/>
                  <a:gd name="T104" fmla="*/ 58 w 76"/>
                  <a:gd name="T105" fmla="*/ 90 h 100"/>
                  <a:gd name="T106" fmla="*/ 61 w 76"/>
                  <a:gd name="T107" fmla="*/ 88 h 100"/>
                  <a:gd name="T108" fmla="*/ 67 w 76"/>
                  <a:gd name="T109" fmla="*/ 82 h 100"/>
                  <a:gd name="T110" fmla="*/ 71 w 76"/>
                  <a:gd name="T111" fmla="*/ 71 h 100"/>
                  <a:gd name="T112" fmla="*/ 66 w 76"/>
                  <a:gd name="T113" fmla="*/ 34 h 100"/>
                  <a:gd name="T114" fmla="*/ 17 w 76"/>
                  <a:gd name="T115"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00">
                    <a:moveTo>
                      <a:pt x="71" y="72"/>
                    </a:moveTo>
                    <a:cubicBezTo>
                      <a:pt x="72" y="72"/>
                      <a:pt x="72" y="72"/>
                      <a:pt x="72" y="72"/>
                    </a:cubicBezTo>
                    <a:cubicBezTo>
                      <a:pt x="73" y="73"/>
                      <a:pt x="72" y="74"/>
                      <a:pt x="73" y="73"/>
                    </a:cubicBezTo>
                    <a:cubicBezTo>
                      <a:pt x="71" y="72"/>
                      <a:pt x="74" y="69"/>
                      <a:pt x="72" y="68"/>
                    </a:cubicBezTo>
                    <a:cubicBezTo>
                      <a:pt x="72" y="68"/>
                      <a:pt x="72" y="68"/>
                      <a:pt x="72" y="68"/>
                    </a:cubicBezTo>
                    <a:cubicBezTo>
                      <a:pt x="72" y="68"/>
                      <a:pt x="72" y="68"/>
                      <a:pt x="72" y="68"/>
                    </a:cubicBezTo>
                    <a:cubicBezTo>
                      <a:pt x="74" y="67"/>
                      <a:pt x="71" y="67"/>
                      <a:pt x="71" y="65"/>
                    </a:cubicBezTo>
                    <a:cubicBezTo>
                      <a:pt x="72" y="64"/>
                      <a:pt x="72" y="64"/>
                      <a:pt x="72" y="64"/>
                    </a:cubicBezTo>
                    <a:cubicBezTo>
                      <a:pt x="72" y="63"/>
                      <a:pt x="72" y="63"/>
                      <a:pt x="72" y="63"/>
                    </a:cubicBezTo>
                    <a:cubicBezTo>
                      <a:pt x="72" y="63"/>
                      <a:pt x="73" y="63"/>
                      <a:pt x="72" y="63"/>
                    </a:cubicBezTo>
                    <a:cubicBezTo>
                      <a:pt x="72" y="61"/>
                      <a:pt x="72" y="61"/>
                      <a:pt x="72" y="61"/>
                    </a:cubicBezTo>
                    <a:cubicBezTo>
                      <a:pt x="73" y="61"/>
                      <a:pt x="73" y="61"/>
                      <a:pt x="73" y="61"/>
                    </a:cubicBezTo>
                    <a:cubicBezTo>
                      <a:pt x="72" y="61"/>
                      <a:pt x="72" y="60"/>
                      <a:pt x="71" y="59"/>
                    </a:cubicBezTo>
                    <a:cubicBezTo>
                      <a:pt x="72" y="59"/>
                      <a:pt x="72" y="60"/>
                      <a:pt x="72" y="60"/>
                    </a:cubicBezTo>
                    <a:cubicBezTo>
                      <a:pt x="71" y="58"/>
                      <a:pt x="71" y="58"/>
                      <a:pt x="71" y="58"/>
                    </a:cubicBezTo>
                    <a:cubicBezTo>
                      <a:pt x="72" y="58"/>
                      <a:pt x="73" y="59"/>
                      <a:pt x="73" y="60"/>
                    </a:cubicBezTo>
                    <a:cubicBezTo>
                      <a:pt x="75" y="59"/>
                      <a:pt x="72" y="59"/>
                      <a:pt x="74" y="56"/>
                    </a:cubicBezTo>
                    <a:cubicBezTo>
                      <a:pt x="74" y="58"/>
                      <a:pt x="74" y="58"/>
                      <a:pt x="74" y="58"/>
                    </a:cubicBezTo>
                    <a:cubicBezTo>
                      <a:pt x="75" y="57"/>
                      <a:pt x="75" y="56"/>
                      <a:pt x="76" y="55"/>
                    </a:cubicBezTo>
                    <a:cubicBezTo>
                      <a:pt x="75" y="55"/>
                      <a:pt x="73" y="57"/>
                      <a:pt x="73" y="56"/>
                    </a:cubicBezTo>
                    <a:cubicBezTo>
                      <a:pt x="73" y="56"/>
                      <a:pt x="73" y="55"/>
                      <a:pt x="73" y="54"/>
                    </a:cubicBezTo>
                    <a:cubicBezTo>
                      <a:pt x="73" y="54"/>
                      <a:pt x="73" y="54"/>
                      <a:pt x="73" y="53"/>
                    </a:cubicBezTo>
                    <a:cubicBezTo>
                      <a:pt x="74" y="53"/>
                      <a:pt x="74" y="53"/>
                      <a:pt x="74" y="53"/>
                    </a:cubicBezTo>
                    <a:cubicBezTo>
                      <a:pt x="74" y="52"/>
                      <a:pt x="73" y="52"/>
                      <a:pt x="73" y="52"/>
                    </a:cubicBezTo>
                    <a:cubicBezTo>
                      <a:pt x="73" y="51"/>
                      <a:pt x="74" y="50"/>
                      <a:pt x="75" y="50"/>
                    </a:cubicBezTo>
                    <a:cubicBezTo>
                      <a:pt x="75" y="48"/>
                      <a:pt x="73" y="51"/>
                      <a:pt x="73" y="49"/>
                    </a:cubicBezTo>
                    <a:cubicBezTo>
                      <a:pt x="73" y="48"/>
                      <a:pt x="73" y="47"/>
                      <a:pt x="71" y="46"/>
                    </a:cubicBezTo>
                    <a:cubicBezTo>
                      <a:pt x="72" y="45"/>
                      <a:pt x="72" y="46"/>
                      <a:pt x="73" y="45"/>
                    </a:cubicBezTo>
                    <a:cubicBezTo>
                      <a:pt x="71" y="44"/>
                      <a:pt x="71" y="44"/>
                      <a:pt x="71" y="44"/>
                    </a:cubicBezTo>
                    <a:cubicBezTo>
                      <a:pt x="71" y="44"/>
                      <a:pt x="72" y="44"/>
                      <a:pt x="72" y="44"/>
                    </a:cubicBezTo>
                    <a:cubicBezTo>
                      <a:pt x="71" y="44"/>
                      <a:pt x="71" y="44"/>
                      <a:pt x="70" y="43"/>
                    </a:cubicBezTo>
                    <a:cubicBezTo>
                      <a:pt x="69" y="43"/>
                      <a:pt x="72" y="41"/>
                      <a:pt x="70" y="40"/>
                    </a:cubicBezTo>
                    <a:cubicBezTo>
                      <a:pt x="70" y="39"/>
                      <a:pt x="71" y="40"/>
                      <a:pt x="71" y="40"/>
                    </a:cubicBezTo>
                    <a:cubicBezTo>
                      <a:pt x="70" y="38"/>
                      <a:pt x="70" y="38"/>
                      <a:pt x="68" y="37"/>
                    </a:cubicBezTo>
                    <a:cubicBezTo>
                      <a:pt x="69" y="36"/>
                      <a:pt x="69" y="36"/>
                      <a:pt x="69" y="36"/>
                    </a:cubicBezTo>
                    <a:cubicBezTo>
                      <a:pt x="68" y="37"/>
                      <a:pt x="66" y="36"/>
                      <a:pt x="65" y="35"/>
                    </a:cubicBezTo>
                    <a:cubicBezTo>
                      <a:pt x="65" y="36"/>
                      <a:pt x="65" y="36"/>
                      <a:pt x="64" y="36"/>
                    </a:cubicBezTo>
                    <a:cubicBezTo>
                      <a:pt x="63" y="35"/>
                      <a:pt x="63" y="35"/>
                      <a:pt x="63" y="35"/>
                    </a:cubicBezTo>
                    <a:cubicBezTo>
                      <a:pt x="63" y="35"/>
                      <a:pt x="64" y="35"/>
                      <a:pt x="65" y="35"/>
                    </a:cubicBezTo>
                    <a:cubicBezTo>
                      <a:pt x="64" y="35"/>
                      <a:pt x="64" y="35"/>
                      <a:pt x="64" y="35"/>
                    </a:cubicBezTo>
                    <a:cubicBezTo>
                      <a:pt x="64" y="34"/>
                      <a:pt x="65" y="34"/>
                      <a:pt x="66" y="34"/>
                    </a:cubicBezTo>
                    <a:cubicBezTo>
                      <a:pt x="66" y="35"/>
                      <a:pt x="66" y="35"/>
                      <a:pt x="65" y="35"/>
                    </a:cubicBezTo>
                    <a:cubicBezTo>
                      <a:pt x="66" y="35"/>
                      <a:pt x="67" y="35"/>
                      <a:pt x="68" y="35"/>
                    </a:cubicBezTo>
                    <a:cubicBezTo>
                      <a:pt x="68" y="35"/>
                      <a:pt x="68" y="35"/>
                      <a:pt x="67" y="35"/>
                    </a:cubicBezTo>
                    <a:cubicBezTo>
                      <a:pt x="68" y="35"/>
                      <a:pt x="68" y="35"/>
                      <a:pt x="68" y="35"/>
                    </a:cubicBezTo>
                    <a:cubicBezTo>
                      <a:pt x="68" y="34"/>
                      <a:pt x="68" y="34"/>
                      <a:pt x="67" y="34"/>
                    </a:cubicBezTo>
                    <a:cubicBezTo>
                      <a:pt x="69" y="33"/>
                      <a:pt x="69" y="33"/>
                      <a:pt x="69" y="33"/>
                    </a:cubicBezTo>
                    <a:cubicBezTo>
                      <a:pt x="68" y="33"/>
                      <a:pt x="68" y="33"/>
                      <a:pt x="68" y="33"/>
                    </a:cubicBezTo>
                    <a:cubicBezTo>
                      <a:pt x="68" y="33"/>
                      <a:pt x="68" y="31"/>
                      <a:pt x="68" y="31"/>
                    </a:cubicBezTo>
                    <a:cubicBezTo>
                      <a:pt x="66" y="30"/>
                      <a:pt x="64" y="30"/>
                      <a:pt x="62" y="28"/>
                    </a:cubicBezTo>
                    <a:cubicBezTo>
                      <a:pt x="63" y="28"/>
                      <a:pt x="64" y="27"/>
                      <a:pt x="65" y="27"/>
                    </a:cubicBezTo>
                    <a:cubicBezTo>
                      <a:pt x="64" y="28"/>
                      <a:pt x="66" y="28"/>
                      <a:pt x="66" y="29"/>
                    </a:cubicBezTo>
                    <a:cubicBezTo>
                      <a:pt x="66" y="29"/>
                      <a:pt x="67" y="29"/>
                      <a:pt x="67" y="29"/>
                    </a:cubicBezTo>
                    <a:cubicBezTo>
                      <a:pt x="67" y="29"/>
                      <a:pt x="67" y="28"/>
                      <a:pt x="66" y="28"/>
                    </a:cubicBezTo>
                    <a:cubicBezTo>
                      <a:pt x="66" y="28"/>
                      <a:pt x="65" y="27"/>
                      <a:pt x="65" y="27"/>
                    </a:cubicBezTo>
                    <a:cubicBezTo>
                      <a:pt x="66" y="27"/>
                      <a:pt x="65" y="26"/>
                      <a:pt x="66" y="26"/>
                    </a:cubicBezTo>
                    <a:cubicBezTo>
                      <a:pt x="64" y="27"/>
                      <a:pt x="64" y="25"/>
                      <a:pt x="63" y="24"/>
                    </a:cubicBezTo>
                    <a:cubicBezTo>
                      <a:pt x="63" y="24"/>
                      <a:pt x="64" y="24"/>
                      <a:pt x="64" y="25"/>
                    </a:cubicBezTo>
                    <a:cubicBezTo>
                      <a:pt x="65" y="23"/>
                      <a:pt x="61" y="24"/>
                      <a:pt x="62" y="23"/>
                    </a:cubicBezTo>
                    <a:cubicBezTo>
                      <a:pt x="62" y="23"/>
                      <a:pt x="62" y="23"/>
                      <a:pt x="62" y="23"/>
                    </a:cubicBezTo>
                    <a:cubicBezTo>
                      <a:pt x="61" y="23"/>
                      <a:pt x="61" y="21"/>
                      <a:pt x="62" y="21"/>
                    </a:cubicBezTo>
                    <a:cubicBezTo>
                      <a:pt x="62" y="21"/>
                      <a:pt x="62" y="21"/>
                      <a:pt x="62" y="21"/>
                    </a:cubicBezTo>
                    <a:cubicBezTo>
                      <a:pt x="61" y="20"/>
                      <a:pt x="59" y="17"/>
                      <a:pt x="57" y="18"/>
                    </a:cubicBezTo>
                    <a:cubicBezTo>
                      <a:pt x="57" y="17"/>
                      <a:pt x="59" y="16"/>
                      <a:pt x="59" y="16"/>
                    </a:cubicBezTo>
                    <a:cubicBezTo>
                      <a:pt x="59" y="16"/>
                      <a:pt x="57" y="17"/>
                      <a:pt x="56" y="17"/>
                    </a:cubicBezTo>
                    <a:cubicBezTo>
                      <a:pt x="54" y="17"/>
                      <a:pt x="53" y="18"/>
                      <a:pt x="53" y="18"/>
                    </a:cubicBezTo>
                    <a:cubicBezTo>
                      <a:pt x="54" y="17"/>
                      <a:pt x="56" y="14"/>
                      <a:pt x="57" y="14"/>
                    </a:cubicBezTo>
                    <a:cubicBezTo>
                      <a:pt x="57" y="14"/>
                      <a:pt x="57" y="13"/>
                      <a:pt x="56" y="13"/>
                    </a:cubicBezTo>
                    <a:cubicBezTo>
                      <a:pt x="56" y="13"/>
                      <a:pt x="55" y="15"/>
                      <a:pt x="55" y="15"/>
                    </a:cubicBezTo>
                    <a:cubicBezTo>
                      <a:pt x="55" y="13"/>
                      <a:pt x="55" y="13"/>
                      <a:pt x="55" y="11"/>
                    </a:cubicBezTo>
                    <a:cubicBezTo>
                      <a:pt x="55" y="12"/>
                      <a:pt x="53" y="13"/>
                      <a:pt x="52" y="13"/>
                    </a:cubicBezTo>
                    <a:cubicBezTo>
                      <a:pt x="53" y="13"/>
                      <a:pt x="54" y="11"/>
                      <a:pt x="54" y="11"/>
                    </a:cubicBezTo>
                    <a:cubicBezTo>
                      <a:pt x="54" y="11"/>
                      <a:pt x="53" y="11"/>
                      <a:pt x="53" y="11"/>
                    </a:cubicBezTo>
                    <a:cubicBezTo>
                      <a:pt x="52" y="11"/>
                      <a:pt x="51" y="12"/>
                      <a:pt x="51" y="12"/>
                    </a:cubicBezTo>
                    <a:cubicBezTo>
                      <a:pt x="52" y="12"/>
                      <a:pt x="53" y="10"/>
                      <a:pt x="53" y="9"/>
                    </a:cubicBezTo>
                    <a:cubicBezTo>
                      <a:pt x="52" y="10"/>
                      <a:pt x="51" y="8"/>
                      <a:pt x="51" y="8"/>
                    </a:cubicBezTo>
                    <a:cubicBezTo>
                      <a:pt x="51" y="9"/>
                      <a:pt x="51" y="9"/>
                      <a:pt x="51" y="9"/>
                    </a:cubicBezTo>
                    <a:cubicBezTo>
                      <a:pt x="50" y="7"/>
                      <a:pt x="48" y="10"/>
                      <a:pt x="46" y="9"/>
                    </a:cubicBezTo>
                    <a:cubicBezTo>
                      <a:pt x="47" y="9"/>
                      <a:pt x="48" y="7"/>
                      <a:pt x="47" y="6"/>
                    </a:cubicBezTo>
                    <a:cubicBezTo>
                      <a:pt x="46" y="7"/>
                      <a:pt x="43" y="10"/>
                      <a:pt x="41" y="10"/>
                    </a:cubicBezTo>
                    <a:cubicBezTo>
                      <a:pt x="41" y="10"/>
                      <a:pt x="41" y="10"/>
                      <a:pt x="41" y="10"/>
                    </a:cubicBezTo>
                    <a:cubicBezTo>
                      <a:pt x="40" y="10"/>
                      <a:pt x="40" y="10"/>
                      <a:pt x="40" y="10"/>
                    </a:cubicBezTo>
                    <a:cubicBezTo>
                      <a:pt x="41" y="8"/>
                      <a:pt x="45" y="6"/>
                      <a:pt x="47" y="6"/>
                    </a:cubicBezTo>
                    <a:cubicBezTo>
                      <a:pt x="46" y="5"/>
                      <a:pt x="47" y="5"/>
                      <a:pt x="46" y="4"/>
                    </a:cubicBezTo>
                    <a:cubicBezTo>
                      <a:pt x="46" y="4"/>
                      <a:pt x="47" y="4"/>
                      <a:pt x="47" y="4"/>
                    </a:cubicBezTo>
                    <a:cubicBezTo>
                      <a:pt x="47" y="4"/>
                      <a:pt x="45" y="2"/>
                      <a:pt x="45" y="2"/>
                    </a:cubicBezTo>
                    <a:cubicBezTo>
                      <a:pt x="44" y="3"/>
                      <a:pt x="42" y="3"/>
                      <a:pt x="42" y="4"/>
                    </a:cubicBezTo>
                    <a:cubicBezTo>
                      <a:pt x="42" y="4"/>
                      <a:pt x="45" y="4"/>
                      <a:pt x="45" y="4"/>
                    </a:cubicBezTo>
                    <a:cubicBezTo>
                      <a:pt x="45" y="5"/>
                      <a:pt x="42" y="6"/>
                      <a:pt x="40" y="5"/>
                    </a:cubicBezTo>
                    <a:cubicBezTo>
                      <a:pt x="40" y="5"/>
                      <a:pt x="41" y="3"/>
                      <a:pt x="42" y="3"/>
                    </a:cubicBezTo>
                    <a:cubicBezTo>
                      <a:pt x="41" y="3"/>
                      <a:pt x="39" y="3"/>
                      <a:pt x="39" y="3"/>
                    </a:cubicBezTo>
                    <a:cubicBezTo>
                      <a:pt x="40" y="2"/>
                      <a:pt x="40" y="2"/>
                      <a:pt x="40" y="2"/>
                    </a:cubicBezTo>
                    <a:cubicBezTo>
                      <a:pt x="39" y="2"/>
                      <a:pt x="38" y="4"/>
                      <a:pt x="37" y="2"/>
                    </a:cubicBezTo>
                    <a:cubicBezTo>
                      <a:pt x="37" y="2"/>
                      <a:pt x="36" y="0"/>
                      <a:pt x="36" y="1"/>
                    </a:cubicBezTo>
                    <a:cubicBezTo>
                      <a:pt x="36" y="2"/>
                      <a:pt x="35" y="7"/>
                      <a:pt x="35" y="8"/>
                    </a:cubicBezTo>
                    <a:cubicBezTo>
                      <a:pt x="35" y="8"/>
                      <a:pt x="33" y="6"/>
                      <a:pt x="33" y="6"/>
                    </a:cubicBezTo>
                    <a:cubicBezTo>
                      <a:pt x="32" y="4"/>
                      <a:pt x="34" y="3"/>
                      <a:pt x="34" y="2"/>
                    </a:cubicBezTo>
                    <a:cubicBezTo>
                      <a:pt x="33" y="2"/>
                      <a:pt x="33" y="3"/>
                      <a:pt x="33" y="3"/>
                    </a:cubicBezTo>
                    <a:cubicBezTo>
                      <a:pt x="32" y="2"/>
                      <a:pt x="33" y="2"/>
                      <a:pt x="32" y="2"/>
                    </a:cubicBezTo>
                    <a:cubicBezTo>
                      <a:pt x="32" y="3"/>
                      <a:pt x="30" y="2"/>
                      <a:pt x="31" y="3"/>
                    </a:cubicBezTo>
                    <a:cubicBezTo>
                      <a:pt x="30" y="3"/>
                      <a:pt x="30" y="3"/>
                      <a:pt x="29" y="3"/>
                    </a:cubicBezTo>
                    <a:cubicBezTo>
                      <a:pt x="30" y="3"/>
                      <a:pt x="28" y="6"/>
                      <a:pt x="28" y="6"/>
                    </a:cubicBezTo>
                    <a:cubicBezTo>
                      <a:pt x="28" y="6"/>
                      <a:pt x="27" y="5"/>
                      <a:pt x="27" y="5"/>
                    </a:cubicBezTo>
                    <a:cubicBezTo>
                      <a:pt x="25" y="5"/>
                      <a:pt x="24" y="5"/>
                      <a:pt x="22" y="6"/>
                    </a:cubicBezTo>
                    <a:cubicBezTo>
                      <a:pt x="22" y="5"/>
                      <a:pt x="21" y="5"/>
                      <a:pt x="21" y="5"/>
                    </a:cubicBezTo>
                    <a:cubicBezTo>
                      <a:pt x="21" y="5"/>
                      <a:pt x="21" y="6"/>
                      <a:pt x="21" y="6"/>
                    </a:cubicBezTo>
                    <a:cubicBezTo>
                      <a:pt x="19" y="5"/>
                      <a:pt x="22" y="5"/>
                      <a:pt x="20" y="4"/>
                    </a:cubicBezTo>
                    <a:cubicBezTo>
                      <a:pt x="21" y="5"/>
                      <a:pt x="19" y="6"/>
                      <a:pt x="19" y="7"/>
                    </a:cubicBezTo>
                    <a:cubicBezTo>
                      <a:pt x="20" y="7"/>
                      <a:pt x="21" y="6"/>
                      <a:pt x="21" y="5"/>
                    </a:cubicBezTo>
                    <a:cubicBezTo>
                      <a:pt x="22" y="7"/>
                      <a:pt x="21" y="9"/>
                      <a:pt x="20" y="10"/>
                    </a:cubicBezTo>
                    <a:cubicBezTo>
                      <a:pt x="19" y="11"/>
                      <a:pt x="19" y="10"/>
                      <a:pt x="19" y="10"/>
                    </a:cubicBezTo>
                    <a:cubicBezTo>
                      <a:pt x="17" y="11"/>
                      <a:pt x="19" y="14"/>
                      <a:pt x="17" y="14"/>
                    </a:cubicBezTo>
                    <a:cubicBezTo>
                      <a:pt x="15" y="14"/>
                      <a:pt x="15" y="12"/>
                      <a:pt x="15" y="12"/>
                    </a:cubicBezTo>
                    <a:cubicBezTo>
                      <a:pt x="15" y="11"/>
                      <a:pt x="16" y="11"/>
                      <a:pt x="17" y="11"/>
                    </a:cubicBezTo>
                    <a:cubicBezTo>
                      <a:pt x="16" y="11"/>
                      <a:pt x="16" y="11"/>
                      <a:pt x="16" y="11"/>
                    </a:cubicBezTo>
                    <a:cubicBezTo>
                      <a:pt x="16" y="10"/>
                      <a:pt x="16" y="10"/>
                      <a:pt x="17" y="10"/>
                    </a:cubicBezTo>
                    <a:cubicBezTo>
                      <a:pt x="16" y="10"/>
                      <a:pt x="15" y="10"/>
                      <a:pt x="14" y="11"/>
                    </a:cubicBezTo>
                    <a:cubicBezTo>
                      <a:pt x="13" y="12"/>
                      <a:pt x="12" y="13"/>
                      <a:pt x="11" y="13"/>
                    </a:cubicBezTo>
                    <a:cubicBezTo>
                      <a:pt x="11" y="14"/>
                      <a:pt x="11" y="15"/>
                      <a:pt x="12" y="15"/>
                    </a:cubicBezTo>
                    <a:cubicBezTo>
                      <a:pt x="12" y="14"/>
                      <a:pt x="12" y="14"/>
                      <a:pt x="12" y="14"/>
                    </a:cubicBezTo>
                    <a:cubicBezTo>
                      <a:pt x="13" y="14"/>
                      <a:pt x="12" y="16"/>
                      <a:pt x="13" y="15"/>
                    </a:cubicBezTo>
                    <a:cubicBezTo>
                      <a:pt x="13" y="17"/>
                      <a:pt x="13" y="18"/>
                      <a:pt x="12" y="18"/>
                    </a:cubicBezTo>
                    <a:cubicBezTo>
                      <a:pt x="11" y="18"/>
                      <a:pt x="11" y="18"/>
                      <a:pt x="11" y="18"/>
                    </a:cubicBezTo>
                    <a:cubicBezTo>
                      <a:pt x="11" y="18"/>
                      <a:pt x="12" y="18"/>
                      <a:pt x="12" y="17"/>
                    </a:cubicBezTo>
                    <a:cubicBezTo>
                      <a:pt x="12" y="18"/>
                      <a:pt x="9" y="18"/>
                      <a:pt x="10" y="19"/>
                    </a:cubicBezTo>
                    <a:cubicBezTo>
                      <a:pt x="11" y="19"/>
                      <a:pt x="11" y="19"/>
                      <a:pt x="11" y="19"/>
                    </a:cubicBezTo>
                    <a:cubicBezTo>
                      <a:pt x="12" y="20"/>
                      <a:pt x="12" y="22"/>
                      <a:pt x="11" y="22"/>
                    </a:cubicBezTo>
                    <a:cubicBezTo>
                      <a:pt x="13" y="22"/>
                      <a:pt x="11" y="22"/>
                      <a:pt x="13" y="22"/>
                    </a:cubicBezTo>
                    <a:cubicBezTo>
                      <a:pt x="11" y="22"/>
                      <a:pt x="14" y="20"/>
                      <a:pt x="12" y="20"/>
                    </a:cubicBezTo>
                    <a:cubicBezTo>
                      <a:pt x="14" y="20"/>
                      <a:pt x="13" y="19"/>
                      <a:pt x="15" y="19"/>
                    </a:cubicBezTo>
                    <a:cubicBezTo>
                      <a:pt x="15" y="19"/>
                      <a:pt x="14" y="19"/>
                      <a:pt x="15" y="19"/>
                    </a:cubicBezTo>
                    <a:cubicBezTo>
                      <a:pt x="15" y="18"/>
                      <a:pt x="15" y="18"/>
                      <a:pt x="15" y="18"/>
                    </a:cubicBezTo>
                    <a:cubicBezTo>
                      <a:pt x="15" y="18"/>
                      <a:pt x="15" y="18"/>
                      <a:pt x="15" y="18"/>
                    </a:cubicBezTo>
                    <a:cubicBezTo>
                      <a:pt x="15" y="18"/>
                      <a:pt x="15" y="18"/>
                      <a:pt x="15" y="18"/>
                    </a:cubicBezTo>
                    <a:cubicBezTo>
                      <a:pt x="15" y="18"/>
                      <a:pt x="15" y="18"/>
                      <a:pt x="15" y="18"/>
                    </a:cubicBezTo>
                    <a:cubicBezTo>
                      <a:pt x="14" y="18"/>
                      <a:pt x="14" y="18"/>
                      <a:pt x="14" y="18"/>
                    </a:cubicBezTo>
                    <a:cubicBezTo>
                      <a:pt x="14" y="17"/>
                      <a:pt x="14" y="16"/>
                      <a:pt x="14" y="16"/>
                    </a:cubicBezTo>
                    <a:cubicBezTo>
                      <a:pt x="15" y="15"/>
                      <a:pt x="15" y="16"/>
                      <a:pt x="15" y="16"/>
                    </a:cubicBezTo>
                    <a:cubicBezTo>
                      <a:pt x="15" y="15"/>
                      <a:pt x="15" y="15"/>
                      <a:pt x="15" y="15"/>
                    </a:cubicBezTo>
                    <a:cubicBezTo>
                      <a:pt x="16" y="16"/>
                      <a:pt x="17" y="15"/>
                      <a:pt x="17" y="16"/>
                    </a:cubicBezTo>
                    <a:cubicBezTo>
                      <a:pt x="17" y="16"/>
                      <a:pt x="17" y="16"/>
                      <a:pt x="17" y="16"/>
                    </a:cubicBezTo>
                    <a:cubicBezTo>
                      <a:pt x="18" y="16"/>
                      <a:pt x="19" y="16"/>
                      <a:pt x="19" y="15"/>
                    </a:cubicBezTo>
                    <a:cubicBezTo>
                      <a:pt x="19" y="15"/>
                      <a:pt x="19" y="13"/>
                      <a:pt x="19" y="14"/>
                    </a:cubicBezTo>
                    <a:cubicBezTo>
                      <a:pt x="19" y="14"/>
                      <a:pt x="20" y="14"/>
                      <a:pt x="20" y="14"/>
                    </a:cubicBezTo>
                    <a:cubicBezTo>
                      <a:pt x="20" y="13"/>
                      <a:pt x="20" y="13"/>
                      <a:pt x="20" y="13"/>
                    </a:cubicBezTo>
                    <a:cubicBezTo>
                      <a:pt x="20" y="13"/>
                      <a:pt x="20" y="13"/>
                      <a:pt x="20" y="13"/>
                    </a:cubicBezTo>
                    <a:cubicBezTo>
                      <a:pt x="22" y="12"/>
                      <a:pt x="23" y="10"/>
                      <a:pt x="25" y="11"/>
                    </a:cubicBezTo>
                    <a:cubicBezTo>
                      <a:pt x="25" y="11"/>
                      <a:pt x="25" y="10"/>
                      <a:pt x="26" y="10"/>
                    </a:cubicBezTo>
                    <a:cubicBezTo>
                      <a:pt x="27" y="11"/>
                      <a:pt x="27" y="11"/>
                      <a:pt x="27" y="11"/>
                    </a:cubicBezTo>
                    <a:cubicBezTo>
                      <a:pt x="27" y="11"/>
                      <a:pt x="29" y="12"/>
                      <a:pt x="29" y="11"/>
                    </a:cubicBezTo>
                    <a:cubicBezTo>
                      <a:pt x="29" y="12"/>
                      <a:pt x="30" y="12"/>
                      <a:pt x="31" y="12"/>
                    </a:cubicBezTo>
                    <a:cubicBezTo>
                      <a:pt x="31" y="12"/>
                      <a:pt x="32" y="11"/>
                      <a:pt x="33" y="12"/>
                    </a:cubicBezTo>
                    <a:cubicBezTo>
                      <a:pt x="33" y="11"/>
                      <a:pt x="33" y="11"/>
                      <a:pt x="33" y="11"/>
                    </a:cubicBezTo>
                    <a:cubicBezTo>
                      <a:pt x="34" y="11"/>
                      <a:pt x="34" y="10"/>
                      <a:pt x="35" y="10"/>
                    </a:cubicBezTo>
                    <a:cubicBezTo>
                      <a:pt x="36" y="9"/>
                      <a:pt x="36" y="9"/>
                      <a:pt x="36" y="9"/>
                    </a:cubicBezTo>
                    <a:cubicBezTo>
                      <a:pt x="37" y="9"/>
                      <a:pt x="38" y="11"/>
                      <a:pt x="39" y="11"/>
                    </a:cubicBezTo>
                    <a:cubicBezTo>
                      <a:pt x="39" y="11"/>
                      <a:pt x="38" y="11"/>
                      <a:pt x="38" y="11"/>
                    </a:cubicBezTo>
                    <a:cubicBezTo>
                      <a:pt x="39" y="12"/>
                      <a:pt x="40" y="12"/>
                      <a:pt x="41" y="12"/>
                    </a:cubicBezTo>
                    <a:cubicBezTo>
                      <a:pt x="41" y="12"/>
                      <a:pt x="42" y="12"/>
                      <a:pt x="43" y="13"/>
                    </a:cubicBezTo>
                    <a:cubicBezTo>
                      <a:pt x="43" y="13"/>
                      <a:pt x="43" y="13"/>
                      <a:pt x="44" y="13"/>
                    </a:cubicBezTo>
                    <a:cubicBezTo>
                      <a:pt x="44" y="13"/>
                      <a:pt x="44" y="13"/>
                      <a:pt x="43" y="13"/>
                    </a:cubicBezTo>
                    <a:cubicBezTo>
                      <a:pt x="43" y="13"/>
                      <a:pt x="44" y="14"/>
                      <a:pt x="44" y="14"/>
                    </a:cubicBezTo>
                    <a:cubicBezTo>
                      <a:pt x="44" y="14"/>
                      <a:pt x="44" y="14"/>
                      <a:pt x="44" y="14"/>
                    </a:cubicBezTo>
                    <a:cubicBezTo>
                      <a:pt x="44" y="14"/>
                      <a:pt x="44" y="14"/>
                      <a:pt x="44" y="14"/>
                    </a:cubicBezTo>
                    <a:cubicBezTo>
                      <a:pt x="44" y="14"/>
                      <a:pt x="44" y="14"/>
                      <a:pt x="45" y="14"/>
                    </a:cubicBezTo>
                    <a:cubicBezTo>
                      <a:pt x="44" y="15"/>
                      <a:pt x="44" y="15"/>
                      <a:pt x="44" y="15"/>
                    </a:cubicBezTo>
                    <a:cubicBezTo>
                      <a:pt x="44" y="15"/>
                      <a:pt x="45" y="15"/>
                      <a:pt x="45" y="15"/>
                    </a:cubicBezTo>
                    <a:cubicBezTo>
                      <a:pt x="45" y="15"/>
                      <a:pt x="45" y="15"/>
                      <a:pt x="45" y="14"/>
                    </a:cubicBezTo>
                    <a:cubicBezTo>
                      <a:pt x="46" y="14"/>
                      <a:pt x="46" y="14"/>
                      <a:pt x="46" y="14"/>
                    </a:cubicBezTo>
                    <a:cubicBezTo>
                      <a:pt x="46" y="15"/>
                      <a:pt x="47" y="14"/>
                      <a:pt x="47" y="16"/>
                    </a:cubicBezTo>
                    <a:cubicBezTo>
                      <a:pt x="48" y="15"/>
                      <a:pt x="49" y="17"/>
                      <a:pt x="50" y="16"/>
                    </a:cubicBezTo>
                    <a:cubicBezTo>
                      <a:pt x="50" y="16"/>
                      <a:pt x="50" y="16"/>
                      <a:pt x="50" y="16"/>
                    </a:cubicBezTo>
                    <a:cubicBezTo>
                      <a:pt x="50" y="16"/>
                      <a:pt x="50" y="17"/>
                      <a:pt x="51" y="17"/>
                    </a:cubicBezTo>
                    <a:cubicBezTo>
                      <a:pt x="50" y="18"/>
                      <a:pt x="50" y="18"/>
                      <a:pt x="50" y="18"/>
                    </a:cubicBezTo>
                    <a:cubicBezTo>
                      <a:pt x="52" y="18"/>
                      <a:pt x="52" y="18"/>
                      <a:pt x="52" y="18"/>
                    </a:cubicBezTo>
                    <a:cubicBezTo>
                      <a:pt x="52" y="19"/>
                      <a:pt x="52" y="19"/>
                      <a:pt x="51" y="19"/>
                    </a:cubicBezTo>
                    <a:cubicBezTo>
                      <a:pt x="53" y="20"/>
                      <a:pt x="52" y="20"/>
                      <a:pt x="54" y="20"/>
                    </a:cubicBezTo>
                    <a:cubicBezTo>
                      <a:pt x="54" y="21"/>
                      <a:pt x="54" y="21"/>
                      <a:pt x="54" y="21"/>
                    </a:cubicBezTo>
                    <a:cubicBezTo>
                      <a:pt x="54" y="21"/>
                      <a:pt x="55" y="21"/>
                      <a:pt x="55" y="22"/>
                    </a:cubicBezTo>
                    <a:cubicBezTo>
                      <a:pt x="55" y="23"/>
                      <a:pt x="58" y="26"/>
                      <a:pt x="58" y="30"/>
                    </a:cubicBezTo>
                    <a:cubicBezTo>
                      <a:pt x="60" y="28"/>
                      <a:pt x="58" y="31"/>
                      <a:pt x="60" y="31"/>
                    </a:cubicBezTo>
                    <a:cubicBezTo>
                      <a:pt x="59" y="31"/>
                      <a:pt x="59" y="32"/>
                      <a:pt x="58" y="31"/>
                    </a:cubicBezTo>
                    <a:cubicBezTo>
                      <a:pt x="60" y="32"/>
                      <a:pt x="58" y="34"/>
                      <a:pt x="60" y="34"/>
                    </a:cubicBezTo>
                    <a:cubicBezTo>
                      <a:pt x="60" y="34"/>
                      <a:pt x="59" y="34"/>
                      <a:pt x="59" y="34"/>
                    </a:cubicBezTo>
                    <a:cubicBezTo>
                      <a:pt x="59" y="34"/>
                      <a:pt x="60" y="35"/>
                      <a:pt x="60" y="35"/>
                    </a:cubicBezTo>
                    <a:cubicBezTo>
                      <a:pt x="59" y="35"/>
                      <a:pt x="59" y="35"/>
                      <a:pt x="59" y="35"/>
                    </a:cubicBezTo>
                    <a:cubicBezTo>
                      <a:pt x="59" y="36"/>
                      <a:pt x="61" y="36"/>
                      <a:pt x="63" y="35"/>
                    </a:cubicBezTo>
                    <a:cubicBezTo>
                      <a:pt x="62" y="36"/>
                      <a:pt x="62" y="36"/>
                      <a:pt x="63" y="37"/>
                    </a:cubicBezTo>
                    <a:cubicBezTo>
                      <a:pt x="63" y="37"/>
                      <a:pt x="63" y="38"/>
                      <a:pt x="62" y="37"/>
                    </a:cubicBezTo>
                    <a:cubicBezTo>
                      <a:pt x="62" y="37"/>
                      <a:pt x="62" y="40"/>
                      <a:pt x="64" y="40"/>
                    </a:cubicBezTo>
                    <a:cubicBezTo>
                      <a:pt x="63" y="40"/>
                      <a:pt x="64" y="41"/>
                      <a:pt x="64" y="41"/>
                    </a:cubicBezTo>
                    <a:cubicBezTo>
                      <a:pt x="64" y="42"/>
                      <a:pt x="64" y="42"/>
                      <a:pt x="64" y="43"/>
                    </a:cubicBezTo>
                    <a:cubicBezTo>
                      <a:pt x="65" y="43"/>
                      <a:pt x="65" y="43"/>
                      <a:pt x="65" y="43"/>
                    </a:cubicBezTo>
                    <a:cubicBezTo>
                      <a:pt x="66" y="43"/>
                      <a:pt x="65" y="44"/>
                      <a:pt x="65" y="45"/>
                    </a:cubicBezTo>
                    <a:cubicBezTo>
                      <a:pt x="65" y="45"/>
                      <a:pt x="65" y="45"/>
                      <a:pt x="65" y="45"/>
                    </a:cubicBezTo>
                    <a:cubicBezTo>
                      <a:pt x="65" y="47"/>
                      <a:pt x="66" y="46"/>
                      <a:pt x="65" y="48"/>
                    </a:cubicBezTo>
                    <a:cubicBezTo>
                      <a:pt x="66" y="48"/>
                      <a:pt x="66" y="48"/>
                      <a:pt x="66" y="48"/>
                    </a:cubicBezTo>
                    <a:cubicBezTo>
                      <a:pt x="68" y="48"/>
                      <a:pt x="65" y="50"/>
                      <a:pt x="66" y="51"/>
                    </a:cubicBezTo>
                    <a:cubicBezTo>
                      <a:pt x="66" y="50"/>
                      <a:pt x="66" y="50"/>
                      <a:pt x="66" y="50"/>
                    </a:cubicBezTo>
                    <a:cubicBezTo>
                      <a:pt x="67" y="51"/>
                      <a:pt x="64" y="53"/>
                      <a:pt x="64" y="53"/>
                    </a:cubicBezTo>
                    <a:cubicBezTo>
                      <a:pt x="63" y="53"/>
                      <a:pt x="63" y="53"/>
                      <a:pt x="63" y="53"/>
                    </a:cubicBezTo>
                    <a:cubicBezTo>
                      <a:pt x="62" y="55"/>
                      <a:pt x="64" y="53"/>
                      <a:pt x="65" y="54"/>
                    </a:cubicBezTo>
                    <a:cubicBezTo>
                      <a:pt x="64" y="55"/>
                      <a:pt x="63" y="54"/>
                      <a:pt x="63" y="55"/>
                    </a:cubicBezTo>
                    <a:cubicBezTo>
                      <a:pt x="62" y="55"/>
                      <a:pt x="65" y="57"/>
                      <a:pt x="64" y="59"/>
                    </a:cubicBezTo>
                    <a:cubicBezTo>
                      <a:pt x="64" y="58"/>
                      <a:pt x="65" y="58"/>
                      <a:pt x="65" y="59"/>
                    </a:cubicBezTo>
                    <a:cubicBezTo>
                      <a:pt x="65" y="60"/>
                      <a:pt x="63" y="61"/>
                      <a:pt x="64" y="62"/>
                    </a:cubicBezTo>
                    <a:cubicBezTo>
                      <a:pt x="64" y="62"/>
                      <a:pt x="64" y="62"/>
                      <a:pt x="64" y="62"/>
                    </a:cubicBezTo>
                    <a:cubicBezTo>
                      <a:pt x="64" y="63"/>
                      <a:pt x="64" y="65"/>
                      <a:pt x="65" y="65"/>
                    </a:cubicBezTo>
                    <a:cubicBezTo>
                      <a:pt x="63" y="65"/>
                      <a:pt x="64" y="66"/>
                      <a:pt x="64" y="68"/>
                    </a:cubicBezTo>
                    <a:cubicBezTo>
                      <a:pt x="64" y="69"/>
                      <a:pt x="64" y="70"/>
                      <a:pt x="63" y="69"/>
                    </a:cubicBezTo>
                    <a:cubicBezTo>
                      <a:pt x="63" y="69"/>
                      <a:pt x="62" y="71"/>
                      <a:pt x="62" y="71"/>
                    </a:cubicBezTo>
                    <a:cubicBezTo>
                      <a:pt x="62" y="71"/>
                      <a:pt x="62" y="71"/>
                      <a:pt x="62" y="71"/>
                    </a:cubicBezTo>
                    <a:cubicBezTo>
                      <a:pt x="61" y="72"/>
                      <a:pt x="62" y="73"/>
                      <a:pt x="62" y="74"/>
                    </a:cubicBezTo>
                    <a:cubicBezTo>
                      <a:pt x="62" y="74"/>
                      <a:pt x="62" y="74"/>
                      <a:pt x="61" y="74"/>
                    </a:cubicBezTo>
                    <a:cubicBezTo>
                      <a:pt x="60" y="75"/>
                      <a:pt x="60" y="76"/>
                      <a:pt x="61" y="78"/>
                    </a:cubicBezTo>
                    <a:cubicBezTo>
                      <a:pt x="60" y="78"/>
                      <a:pt x="60" y="78"/>
                      <a:pt x="60" y="78"/>
                    </a:cubicBezTo>
                    <a:cubicBezTo>
                      <a:pt x="60" y="78"/>
                      <a:pt x="57" y="79"/>
                      <a:pt x="57" y="81"/>
                    </a:cubicBezTo>
                    <a:cubicBezTo>
                      <a:pt x="57" y="81"/>
                      <a:pt x="56" y="81"/>
                      <a:pt x="56" y="81"/>
                    </a:cubicBezTo>
                    <a:cubicBezTo>
                      <a:pt x="56" y="82"/>
                      <a:pt x="55" y="83"/>
                      <a:pt x="54" y="83"/>
                    </a:cubicBezTo>
                    <a:cubicBezTo>
                      <a:pt x="53" y="84"/>
                      <a:pt x="52" y="84"/>
                      <a:pt x="53" y="86"/>
                    </a:cubicBezTo>
                    <a:cubicBezTo>
                      <a:pt x="52" y="87"/>
                      <a:pt x="52" y="87"/>
                      <a:pt x="52" y="87"/>
                    </a:cubicBezTo>
                    <a:cubicBezTo>
                      <a:pt x="54" y="86"/>
                      <a:pt x="53" y="89"/>
                      <a:pt x="54" y="89"/>
                    </a:cubicBezTo>
                    <a:cubicBezTo>
                      <a:pt x="54" y="89"/>
                      <a:pt x="52" y="89"/>
                      <a:pt x="52" y="88"/>
                    </a:cubicBezTo>
                    <a:cubicBezTo>
                      <a:pt x="53" y="88"/>
                      <a:pt x="53" y="88"/>
                      <a:pt x="53" y="88"/>
                    </a:cubicBezTo>
                    <a:cubicBezTo>
                      <a:pt x="52" y="87"/>
                      <a:pt x="50" y="89"/>
                      <a:pt x="50" y="88"/>
                    </a:cubicBezTo>
                    <a:cubicBezTo>
                      <a:pt x="47" y="90"/>
                      <a:pt x="43" y="90"/>
                      <a:pt x="40" y="90"/>
                    </a:cubicBezTo>
                    <a:cubicBezTo>
                      <a:pt x="40" y="91"/>
                      <a:pt x="40" y="91"/>
                      <a:pt x="40" y="91"/>
                    </a:cubicBezTo>
                    <a:cubicBezTo>
                      <a:pt x="39" y="91"/>
                      <a:pt x="39" y="91"/>
                      <a:pt x="39" y="91"/>
                    </a:cubicBezTo>
                    <a:cubicBezTo>
                      <a:pt x="39" y="91"/>
                      <a:pt x="39" y="90"/>
                      <a:pt x="39" y="90"/>
                    </a:cubicBezTo>
                    <a:cubicBezTo>
                      <a:pt x="39" y="89"/>
                      <a:pt x="38" y="91"/>
                      <a:pt x="38" y="91"/>
                    </a:cubicBezTo>
                    <a:cubicBezTo>
                      <a:pt x="36" y="90"/>
                      <a:pt x="39" y="89"/>
                      <a:pt x="38" y="89"/>
                    </a:cubicBezTo>
                    <a:cubicBezTo>
                      <a:pt x="38" y="89"/>
                      <a:pt x="38" y="89"/>
                      <a:pt x="38" y="89"/>
                    </a:cubicBezTo>
                    <a:cubicBezTo>
                      <a:pt x="38" y="90"/>
                      <a:pt x="38" y="90"/>
                      <a:pt x="38" y="90"/>
                    </a:cubicBezTo>
                    <a:cubicBezTo>
                      <a:pt x="37" y="90"/>
                      <a:pt x="37" y="91"/>
                      <a:pt x="36" y="91"/>
                    </a:cubicBezTo>
                    <a:cubicBezTo>
                      <a:pt x="35" y="90"/>
                      <a:pt x="36" y="90"/>
                      <a:pt x="36" y="90"/>
                    </a:cubicBezTo>
                    <a:cubicBezTo>
                      <a:pt x="36" y="89"/>
                      <a:pt x="36" y="89"/>
                      <a:pt x="35" y="89"/>
                    </a:cubicBezTo>
                    <a:cubicBezTo>
                      <a:pt x="35" y="89"/>
                      <a:pt x="34" y="89"/>
                      <a:pt x="34" y="89"/>
                    </a:cubicBezTo>
                    <a:cubicBezTo>
                      <a:pt x="34" y="90"/>
                      <a:pt x="34" y="90"/>
                      <a:pt x="34" y="90"/>
                    </a:cubicBezTo>
                    <a:cubicBezTo>
                      <a:pt x="33" y="91"/>
                      <a:pt x="33" y="90"/>
                      <a:pt x="33" y="91"/>
                    </a:cubicBezTo>
                    <a:cubicBezTo>
                      <a:pt x="33" y="89"/>
                      <a:pt x="28" y="89"/>
                      <a:pt x="28" y="88"/>
                    </a:cubicBezTo>
                    <a:cubicBezTo>
                      <a:pt x="26" y="88"/>
                      <a:pt x="26" y="87"/>
                      <a:pt x="25" y="87"/>
                    </a:cubicBezTo>
                    <a:cubicBezTo>
                      <a:pt x="25" y="87"/>
                      <a:pt x="24" y="88"/>
                      <a:pt x="23" y="88"/>
                    </a:cubicBezTo>
                    <a:cubicBezTo>
                      <a:pt x="25" y="86"/>
                      <a:pt x="23" y="86"/>
                      <a:pt x="23" y="83"/>
                    </a:cubicBezTo>
                    <a:cubicBezTo>
                      <a:pt x="23" y="85"/>
                      <a:pt x="21" y="82"/>
                      <a:pt x="20" y="84"/>
                    </a:cubicBezTo>
                    <a:cubicBezTo>
                      <a:pt x="20" y="83"/>
                      <a:pt x="21" y="83"/>
                      <a:pt x="21" y="82"/>
                    </a:cubicBezTo>
                    <a:cubicBezTo>
                      <a:pt x="20" y="82"/>
                      <a:pt x="19" y="81"/>
                      <a:pt x="19" y="80"/>
                    </a:cubicBezTo>
                    <a:cubicBezTo>
                      <a:pt x="18" y="79"/>
                      <a:pt x="18" y="78"/>
                      <a:pt x="17" y="77"/>
                    </a:cubicBezTo>
                    <a:cubicBezTo>
                      <a:pt x="16" y="77"/>
                      <a:pt x="16" y="78"/>
                      <a:pt x="15" y="78"/>
                    </a:cubicBezTo>
                    <a:cubicBezTo>
                      <a:pt x="16" y="76"/>
                      <a:pt x="16" y="76"/>
                      <a:pt x="16" y="76"/>
                    </a:cubicBezTo>
                    <a:cubicBezTo>
                      <a:pt x="16" y="75"/>
                      <a:pt x="14" y="76"/>
                      <a:pt x="15" y="75"/>
                    </a:cubicBezTo>
                    <a:cubicBezTo>
                      <a:pt x="14" y="75"/>
                      <a:pt x="14" y="76"/>
                      <a:pt x="14" y="75"/>
                    </a:cubicBezTo>
                    <a:cubicBezTo>
                      <a:pt x="13" y="73"/>
                      <a:pt x="12" y="71"/>
                      <a:pt x="10" y="69"/>
                    </a:cubicBezTo>
                    <a:cubicBezTo>
                      <a:pt x="9" y="66"/>
                      <a:pt x="8" y="64"/>
                      <a:pt x="9" y="61"/>
                    </a:cubicBezTo>
                    <a:cubicBezTo>
                      <a:pt x="9" y="62"/>
                      <a:pt x="8" y="61"/>
                      <a:pt x="8" y="61"/>
                    </a:cubicBezTo>
                    <a:cubicBezTo>
                      <a:pt x="8" y="61"/>
                      <a:pt x="7" y="61"/>
                      <a:pt x="7" y="61"/>
                    </a:cubicBezTo>
                    <a:cubicBezTo>
                      <a:pt x="7" y="61"/>
                      <a:pt x="7" y="61"/>
                      <a:pt x="7" y="60"/>
                    </a:cubicBezTo>
                    <a:cubicBezTo>
                      <a:pt x="7" y="59"/>
                      <a:pt x="8" y="59"/>
                      <a:pt x="8" y="59"/>
                    </a:cubicBezTo>
                    <a:cubicBezTo>
                      <a:pt x="6" y="59"/>
                      <a:pt x="7" y="57"/>
                      <a:pt x="6" y="57"/>
                    </a:cubicBezTo>
                    <a:cubicBezTo>
                      <a:pt x="6" y="57"/>
                      <a:pt x="6" y="57"/>
                      <a:pt x="6" y="57"/>
                    </a:cubicBezTo>
                    <a:cubicBezTo>
                      <a:pt x="4" y="57"/>
                      <a:pt x="3" y="59"/>
                      <a:pt x="1" y="60"/>
                    </a:cubicBezTo>
                    <a:cubicBezTo>
                      <a:pt x="3" y="60"/>
                      <a:pt x="0" y="63"/>
                      <a:pt x="2" y="64"/>
                    </a:cubicBezTo>
                    <a:cubicBezTo>
                      <a:pt x="2" y="65"/>
                      <a:pt x="2" y="64"/>
                      <a:pt x="1" y="65"/>
                    </a:cubicBezTo>
                    <a:cubicBezTo>
                      <a:pt x="2" y="65"/>
                      <a:pt x="3" y="65"/>
                      <a:pt x="3" y="66"/>
                    </a:cubicBezTo>
                    <a:cubicBezTo>
                      <a:pt x="2" y="66"/>
                      <a:pt x="2" y="66"/>
                      <a:pt x="2" y="66"/>
                    </a:cubicBezTo>
                    <a:cubicBezTo>
                      <a:pt x="4" y="69"/>
                      <a:pt x="3" y="70"/>
                      <a:pt x="5" y="74"/>
                    </a:cubicBezTo>
                    <a:cubicBezTo>
                      <a:pt x="5" y="73"/>
                      <a:pt x="5" y="73"/>
                      <a:pt x="5" y="73"/>
                    </a:cubicBezTo>
                    <a:cubicBezTo>
                      <a:pt x="5" y="74"/>
                      <a:pt x="5" y="74"/>
                      <a:pt x="5" y="74"/>
                    </a:cubicBezTo>
                    <a:cubicBezTo>
                      <a:pt x="7" y="74"/>
                      <a:pt x="4" y="73"/>
                      <a:pt x="6" y="73"/>
                    </a:cubicBezTo>
                    <a:cubicBezTo>
                      <a:pt x="5" y="74"/>
                      <a:pt x="9" y="77"/>
                      <a:pt x="7" y="79"/>
                    </a:cubicBezTo>
                    <a:cubicBezTo>
                      <a:pt x="8" y="80"/>
                      <a:pt x="8" y="78"/>
                      <a:pt x="8" y="79"/>
                    </a:cubicBezTo>
                    <a:cubicBezTo>
                      <a:pt x="8" y="79"/>
                      <a:pt x="8" y="79"/>
                      <a:pt x="8" y="79"/>
                    </a:cubicBezTo>
                    <a:cubicBezTo>
                      <a:pt x="9" y="79"/>
                      <a:pt x="9" y="79"/>
                      <a:pt x="9" y="79"/>
                    </a:cubicBezTo>
                    <a:cubicBezTo>
                      <a:pt x="9" y="80"/>
                      <a:pt x="9" y="80"/>
                      <a:pt x="8" y="81"/>
                    </a:cubicBezTo>
                    <a:cubicBezTo>
                      <a:pt x="8" y="81"/>
                      <a:pt x="8" y="80"/>
                      <a:pt x="8" y="80"/>
                    </a:cubicBezTo>
                    <a:cubicBezTo>
                      <a:pt x="8" y="81"/>
                      <a:pt x="10" y="82"/>
                      <a:pt x="10" y="83"/>
                    </a:cubicBezTo>
                    <a:cubicBezTo>
                      <a:pt x="9" y="82"/>
                      <a:pt x="9" y="82"/>
                      <a:pt x="9" y="82"/>
                    </a:cubicBezTo>
                    <a:cubicBezTo>
                      <a:pt x="12" y="84"/>
                      <a:pt x="14" y="87"/>
                      <a:pt x="17" y="88"/>
                    </a:cubicBezTo>
                    <a:cubicBezTo>
                      <a:pt x="17" y="88"/>
                      <a:pt x="17" y="88"/>
                      <a:pt x="17" y="88"/>
                    </a:cubicBezTo>
                    <a:cubicBezTo>
                      <a:pt x="19" y="89"/>
                      <a:pt x="18" y="89"/>
                      <a:pt x="20" y="91"/>
                    </a:cubicBezTo>
                    <a:cubicBezTo>
                      <a:pt x="20" y="91"/>
                      <a:pt x="20" y="91"/>
                      <a:pt x="20" y="91"/>
                    </a:cubicBezTo>
                    <a:cubicBezTo>
                      <a:pt x="21" y="91"/>
                      <a:pt x="21" y="91"/>
                      <a:pt x="22" y="91"/>
                    </a:cubicBezTo>
                    <a:cubicBezTo>
                      <a:pt x="21" y="91"/>
                      <a:pt x="22" y="93"/>
                      <a:pt x="21" y="93"/>
                    </a:cubicBezTo>
                    <a:cubicBezTo>
                      <a:pt x="24" y="93"/>
                      <a:pt x="23" y="93"/>
                      <a:pt x="25" y="92"/>
                    </a:cubicBezTo>
                    <a:cubicBezTo>
                      <a:pt x="25" y="93"/>
                      <a:pt x="25" y="93"/>
                      <a:pt x="25" y="93"/>
                    </a:cubicBezTo>
                    <a:cubicBezTo>
                      <a:pt x="26" y="93"/>
                      <a:pt x="26" y="92"/>
                      <a:pt x="27" y="93"/>
                    </a:cubicBezTo>
                    <a:cubicBezTo>
                      <a:pt x="26" y="93"/>
                      <a:pt x="27" y="94"/>
                      <a:pt x="26" y="94"/>
                    </a:cubicBezTo>
                    <a:cubicBezTo>
                      <a:pt x="28" y="97"/>
                      <a:pt x="30" y="94"/>
                      <a:pt x="30" y="97"/>
                    </a:cubicBezTo>
                    <a:cubicBezTo>
                      <a:pt x="32" y="95"/>
                      <a:pt x="29" y="95"/>
                      <a:pt x="29" y="95"/>
                    </a:cubicBezTo>
                    <a:cubicBezTo>
                      <a:pt x="29" y="94"/>
                      <a:pt x="31" y="94"/>
                      <a:pt x="31" y="94"/>
                    </a:cubicBezTo>
                    <a:cubicBezTo>
                      <a:pt x="32" y="94"/>
                      <a:pt x="32" y="97"/>
                      <a:pt x="34" y="98"/>
                    </a:cubicBezTo>
                    <a:cubicBezTo>
                      <a:pt x="34" y="97"/>
                      <a:pt x="34" y="98"/>
                      <a:pt x="34" y="98"/>
                    </a:cubicBezTo>
                    <a:cubicBezTo>
                      <a:pt x="35" y="98"/>
                      <a:pt x="36" y="97"/>
                      <a:pt x="36" y="98"/>
                    </a:cubicBezTo>
                    <a:cubicBezTo>
                      <a:pt x="37" y="97"/>
                      <a:pt x="38" y="98"/>
                      <a:pt x="38" y="97"/>
                    </a:cubicBezTo>
                    <a:cubicBezTo>
                      <a:pt x="38" y="97"/>
                      <a:pt x="38" y="97"/>
                      <a:pt x="37" y="97"/>
                    </a:cubicBezTo>
                    <a:cubicBezTo>
                      <a:pt x="37" y="97"/>
                      <a:pt x="36" y="97"/>
                      <a:pt x="36" y="97"/>
                    </a:cubicBezTo>
                    <a:cubicBezTo>
                      <a:pt x="37" y="97"/>
                      <a:pt x="38" y="95"/>
                      <a:pt x="40" y="96"/>
                    </a:cubicBezTo>
                    <a:cubicBezTo>
                      <a:pt x="40" y="96"/>
                      <a:pt x="39" y="96"/>
                      <a:pt x="39" y="97"/>
                    </a:cubicBezTo>
                    <a:cubicBezTo>
                      <a:pt x="40" y="97"/>
                      <a:pt x="40" y="96"/>
                      <a:pt x="41" y="97"/>
                    </a:cubicBezTo>
                    <a:cubicBezTo>
                      <a:pt x="41" y="98"/>
                      <a:pt x="38" y="97"/>
                      <a:pt x="37" y="98"/>
                    </a:cubicBezTo>
                    <a:cubicBezTo>
                      <a:pt x="37" y="99"/>
                      <a:pt x="39" y="97"/>
                      <a:pt x="39" y="99"/>
                    </a:cubicBezTo>
                    <a:cubicBezTo>
                      <a:pt x="40" y="97"/>
                      <a:pt x="41" y="99"/>
                      <a:pt x="42" y="97"/>
                    </a:cubicBezTo>
                    <a:cubicBezTo>
                      <a:pt x="42" y="98"/>
                      <a:pt x="42" y="98"/>
                      <a:pt x="42" y="98"/>
                    </a:cubicBezTo>
                    <a:cubicBezTo>
                      <a:pt x="43" y="98"/>
                      <a:pt x="43" y="98"/>
                      <a:pt x="43" y="98"/>
                    </a:cubicBezTo>
                    <a:cubicBezTo>
                      <a:pt x="43" y="99"/>
                      <a:pt x="43" y="99"/>
                      <a:pt x="43" y="99"/>
                    </a:cubicBezTo>
                    <a:cubicBezTo>
                      <a:pt x="44" y="98"/>
                      <a:pt x="45" y="100"/>
                      <a:pt x="47" y="99"/>
                    </a:cubicBezTo>
                    <a:cubicBezTo>
                      <a:pt x="44" y="99"/>
                      <a:pt x="46" y="98"/>
                      <a:pt x="45" y="97"/>
                    </a:cubicBezTo>
                    <a:cubicBezTo>
                      <a:pt x="47" y="95"/>
                      <a:pt x="47" y="99"/>
                      <a:pt x="50" y="98"/>
                    </a:cubicBezTo>
                    <a:cubicBezTo>
                      <a:pt x="50" y="98"/>
                      <a:pt x="48" y="98"/>
                      <a:pt x="49" y="97"/>
                    </a:cubicBezTo>
                    <a:cubicBezTo>
                      <a:pt x="50" y="97"/>
                      <a:pt x="50" y="97"/>
                      <a:pt x="51" y="97"/>
                    </a:cubicBezTo>
                    <a:cubicBezTo>
                      <a:pt x="53" y="96"/>
                      <a:pt x="50" y="97"/>
                      <a:pt x="51" y="96"/>
                    </a:cubicBezTo>
                    <a:cubicBezTo>
                      <a:pt x="52" y="96"/>
                      <a:pt x="52" y="95"/>
                      <a:pt x="53" y="94"/>
                    </a:cubicBezTo>
                    <a:cubicBezTo>
                      <a:pt x="53" y="95"/>
                      <a:pt x="53" y="95"/>
                      <a:pt x="53" y="95"/>
                    </a:cubicBezTo>
                    <a:cubicBezTo>
                      <a:pt x="56" y="94"/>
                      <a:pt x="53" y="93"/>
                      <a:pt x="55" y="92"/>
                    </a:cubicBezTo>
                    <a:cubicBezTo>
                      <a:pt x="55" y="94"/>
                      <a:pt x="55" y="94"/>
                      <a:pt x="55" y="94"/>
                    </a:cubicBezTo>
                    <a:cubicBezTo>
                      <a:pt x="56" y="93"/>
                      <a:pt x="56" y="93"/>
                      <a:pt x="56" y="93"/>
                    </a:cubicBezTo>
                    <a:cubicBezTo>
                      <a:pt x="56" y="94"/>
                      <a:pt x="56" y="94"/>
                      <a:pt x="56" y="94"/>
                    </a:cubicBezTo>
                    <a:cubicBezTo>
                      <a:pt x="57" y="92"/>
                      <a:pt x="57" y="92"/>
                      <a:pt x="58" y="92"/>
                    </a:cubicBezTo>
                    <a:cubicBezTo>
                      <a:pt x="58" y="91"/>
                      <a:pt x="57" y="90"/>
                      <a:pt x="58" y="90"/>
                    </a:cubicBezTo>
                    <a:cubicBezTo>
                      <a:pt x="59" y="90"/>
                      <a:pt x="58" y="91"/>
                      <a:pt x="59" y="89"/>
                    </a:cubicBezTo>
                    <a:cubicBezTo>
                      <a:pt x="60" y="90"/>
                      <a:pt x="60" y="91"/>
                      <a:pt x="59" y="91"/>
                    </a:cubicBezTo>
                    <a:cubicBezTo>
                      <a:pt x="59" y="91"/>
                      <a:pt x="59" y="91"/>
                      <a:pt x="59" y="92"/>
                    </a:cubicBezTo>
                    <a:cubicBezTo>
                      <a:pt x="60" y="92"/>
                      <a:pt x="61" y="90"/>
                      <a:pt x="61" y="90"/>
                    </a:cubicBezTo>
                    <a:cubicBezTo>
                      <a:pt x="61" y="90"/>
                      <a:pt x="61" y="90"/>
                      <a:pt x="60" y="90"/>
                    </a:cubicBezTo>
                    <a:cubicBezTo>
                      <a:pt x="61" y="88"/>
                      <a:pt x="61" y="88"/>
                      <a:pt x="61" y="88"/>
                    </a:cubicBezTo>
                    <a:cubicBezTo>
                      <a:pt x="62" y="88"/>
                      <a:pt x="62" y="88"/>
                      <a:pt x="62" y="88"/>
                    </a:cubicBezTo>
                    <a:cubicBezTo>
                      <a:pt x="62" y="88"/>
                      <a:pt x="62" y="87"/>
                      <a:pt x="62" y="87"/>
                    </a:cubicBezTo>
                    <a:cubicBezTo>
                      <a:pt x="63" y="88"/>
                      <a:pt x="63" y="88"/>
                      <a:pt x="63" y="89"/>
                    </a:cubicBezTo>
                    <a:cubicBezTo>
                      <a:pt x="64" y="87"/>
                      <a:pt x="64" y="87"/>
                      <a:pt x="64" y="87"/>
                    </a:cubicBezTo>
                    <a:cubicBezTo>
                      <a:pt x="64" y="87"/>
                      <a:pt x="65" y="86"/>
                      <a:pt x="65" y="87"/>
                    </a:cubicBezTo>
                    <a:cubicBezTo>
                      <a:pt x="66" y="86"/>
                      <a:pt x="66" y="83"/>
                      <a:pt x="67" y="82"/>
                    </a:cubicBezTo>
                    <a:cubicBezTo>
                      <a:pt x="67" y="82"/>
                      <a:pt x="67" y="82"/>
                      <a:pt x="67" y="82"/>
                    </a:cubicBezTo>
                    <a:cubicBezTo>
                      <a:pt x="68" y="80"/>
                      <a:pt x="69" y="80"/>
                      <a:pt x="69" y="78"/>
                    </a:cubicBezTo>
                    <a:cubicBezTo>
                      <a:pt x="71" y="77"/>
                      <a:pt x="71" y="77"/>
                      <a:pt x="71" y="77"/>
                    </a:cubicBezTo>
                    <a:cubicBezTo>
                      <a:pt x="71" y="76"/>
                      <a:pt x="69" y="78"/>
                      <a:pt x="69" y="75"/>
                    </a:cubicBezTo>
                    <a:cubicBezTo>
                      <a:pt x="69" y="74"/>
                      <a:pt x="70" y="75"/>
                      <a:pt x="71" y="75"/>
                    </a:cubicBezTo>
                    <a:cubicBezTo>
                      <a:pt x="71" y="74"/>
                      <a:pt x="70" y="72"/>
                      <a:pt x="71" y="71"/>
                    </a:cubicBezTo>
                    <a:cubicBezTo>
                      <a:pt x="71" y="72"/>
                      <a:pt x="71" y="72"/>
                      <a:pt x="71" y="72"/>
                    </a:cubicBezTo>
                    <a:close/>
                    <a:moveTo>
                      <a:pt x="73" y="56"/>
                    </a:moveTo>
                    <a:cubicBezTo>
                      <a:pt x="73" y="56"/>
                      <a:pt x="74" y="57"/>
                      <a:pt x="73" y="57"/>
                    </a:cubicBezTo>
                    <a:cubicBezTo>
                      <a:pt x="72" y="57"/>
                      <a:pt x="72" y="57"/>
                      <a:pt x="73" y="56"/>
                    </a:cubicBezTo>
                    <a:close/>
                    <a:moveTo>
                      <a:pt x="66" y="33"/>
                    </a:moveTo>
                    <a:cubicBezTo>
                      <a:pt x="67" y="33"/>
                      <a:pt x="67" y="33"/>
                      <a:pt x="66" y="34"/>
                    </a:cubicBezTo>
                    <a:cubicBezTo>
                      <a:pt x="66" y="33"/>
                      <a:pt x="66" y="33"/>
                      <a:pt x="66" y="33"/>
                    </a:cubicBezTo>
                    <a:close/>
                    <a:moveTo>
                      <a:pt x="17" y="15"/>
                    </a:moveTo>
                    <a:cubicBezTo>
                      <a:pt x="17" y="15"/>
                      <a:pt x="17" y="15"/>
                      <a:pt x="17" y="15"/>
                    </a:cubicBezTo>
                    <a:cubicBezTo>
                      <a:pt x="18" y="15"/>
                      <a:pt x="18" y="15"/>
                      <a:pt x="17" y="15"/>
                    </a:cubicBezTo>
                    <a:close/>
                    <a:moveTo>
                      <a:pt x="16" y="15"/>
                    </a:moveTo>
                    <a:cubicBezTo>
                      <a:pt x="16" y="16"/>
                      <a:pt x="16" y="16"/>
                      <a:pt x="17" y="16"/>
                    </a:cubicBezTo>
                    <a:cubicBezTo>
                      <a:pt x="16" y="15"/>
                      <a:pt x="17" y="15"/>
                      <a:pt x="17" y="15"/>
                    </a:cubicBezTo>
                    <a:cubicBezTo>
                      <a:pt x="17" y="15"/>
                      <a:pt x="16" y="15"/>
                      <a:pt x="16" y="15"/>
                    </a:cubicBezTo>
                    <a:close/>
                    <a:moveTo>
                      <a:pt x="35" y="90"/>
                    </a:moveTo>
                    <a:cubicBezTo>
                      <a:pt x="36" y="90"/>
                      <a:pt x="36" y="90"/>
                      <a:pt x="36" y="90"/>
                    </a:cubicBezTo>
                    <a:cubicBezTo>
                      <a:pt x="35" y="90"/>
                      <a:pt x="35" y="90"/>
                      <a:pt x="35"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90" name="Freeform 714">
                <a:extLst>
                  <a:ext uri="{FF2B5EF4-FFF2-40B4-BE49-F238E27FC236}">
                    <a16:creationId xmlns:a16="http://schemas.microsoft.com/office/drawing/2014/main" id="{0A9027A4-6FC1-4B77-8917-8B16F9B5D1FA}"/>
                  </a:ext>
                </a:extLst>
              </p:cNvPr>
              <p:cNvSpPr>
                <a:spLocks/>
              </p:cNvSpPr>
              <p:nvPr userDrawn="1"/>
            </p:nvSpPr>
            <p:spPr bwMode="auto">
              <a:xfrm>
                <a:off x="3943"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91" name="Freeform 715">
                <a:extLst>
                  <a:ext uri="{FF2B5EF4-FFF2-40B4-BE49-F238E27FC236}">
                    <a16:creationId xmlns:a16="http://schemas.microsoft.com/office/drawing/2014/main" id="{CD53551C-3581-40C9-9E64-B14568641FB6}"/>
                  </a:ext>
                </a:extLst>
              </p:cNvPr>
              <p:cNvSpPr>
                <a:spLocks/>
              </p:cNvSpPr>
              <p:nvPr userDrawn="1"/>
            </p:nvSpPr>
            <p:spPr bwMode="auto">
              <a:xfrm>
                <a:off x="3938" y="62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92" name="Freeform 716">
                <a:extLst>
                  <a:ext uri="{FF2B5EF4-FFF2-40B4-BE49-F238E27FC236}">
                    <a16:creationId xmlns:a16="http://schemas.microsoft.com/office/drawing/2014/main" id="{AA4DC795-3586-43EC-994D-EE291A1CEF29}"/>
                  </a:ext>
                </a:extLst>
              </p:cNvPr>
              <p:cNvSpPr>
                <a:spLocks/>
              </p:cNvSpPr>
              <p:nvPr userDrawn="1"/>
            </p:nvSpPr>
            <p:spPr bwMode="auto">
              <a:xfrm>
                <a:off x="3769" y="21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93" name="Freeform 717">
                <a:extLst>
                  <a:ext uri="{FF2B5EF4-FFF2-40B4-BE49-F238E27FC236}">
                    <a16:creationId xmlns:a16="http://schemas.microsoft.com/office/drawing/2014/main" id="{3EF14ABD-E215-4549-BE8B-5B18FF77C130}"/>
                  </a:ext>
                </a:extLst>
              </p:cNvPr>
              <p:cNvSpPr>
                <a:spLocks/>
              </p:cNvSpPr>
              <p:nvPr userDrawn="1"/>
            </p:nvSpPr>
            <p:spPr bwMode="auto">
              <a:xfrm>
                <a:off x="3669" y="31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1"/>
                      <a:pt x="1"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94" name="Freeform 718">
                <a:extLst>
                  <a:ext uri="{FF2B5EF4-FFF2-40B4-BE49-F238E27FC236}">
                    <a16:creationId xmlns:a16="http://schemas.microsoft.com/office/drawing/2014/main" id="{74EACD81-B7E3-4C94-A839-FE5FA77F54B2}"/>
                  </a:ext>
                </a:extLst>
              </p:cNvPr>
              <p:cNvSpPr>
                <a:spLocks/>
              </p:cNvSpPr>
              <p:nvPr userDrawn="1"/>
            </p:nvSpPr>
            <p:spPr bwMode="auto">
              <a:xfrm>
                <a:off x="3630" y="333"/>
                <a:ext cx="4"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95" name="Freeform 719">
                <a:extLst>
                  <a:ext uri="{FF2B5EF4-FFF2-40B4-BE49-F238E27FC236}">
                    <a16:creationId xmlns:a16="http://schemas.microsoft.com/office/drawing/2014/main" id="{EB2B9772-ECFE-45A2-8B96-C8C2A36D593B}"/>
                  </a:ext>
                </a:extLst>
              </p:cNvPr>
              <p:cNvSpPr>
                <a:spLocks/>
              </p:cNvSpPr>
              <p:nvPr userDrawn="1"/>
            </p:nvSpPr>
            <p:spPr bwMode="auto">
              <a:xfrm>
                <a:off x="3654" y="31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96" name="Freeform 720">
                <a:extLst>
                  <a:ext uri="{FF2B5EF4-FFF2-40B4-BE49-F238E27FC236}">
                    <a16:creationId xmlns:a16="http://schemas.microsoft.com/office/drawing/2014/main" id="{1096EB8E-31E6-4621-B722-FBBD4DB61412}"/>
                  </a:ext>
                </a:extLst>
              </p:cNvPr>
              <p:cNvSpPr>
                <a:spLocks/>
              </p:cNvSpPr>
              <p:nvPr userDrawn="1"/>
            </p:nvSpPr>
            <p:spPr bwMode="auto">
              <a:xfrm>
                <a:off x="3649" y="3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97" name="Freeform 721">
                <a:extLst>
                  <a:ext uri="{FF2B5EF4-FFF2-40B4-BE49-F238E27FC236}">
                    <a16:creationId xmlns:a16="http://schemas.microsoft.com/office/drawing/2014/main" id="{F2C4C439-FB01-46F8-A23B-E2696BF340CA}"/>
                  </a:ext>
                </a:extLst>
              </p:cNvPr>
              <p:cNvSpPr>
                <a:spLocks/>
              </p:cNvSpPr>
              <p:nvPr userDrawn="1"/>
            </p:nvSpPr>
            <p:spPr bwMode="auto">
              <a:xfrm>
                <a:off x="3679" y="28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3"/>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98" name="Rectangle 722">
                <a:extLst>
                  <a:ext uri="{FF2B5EF4-FFF2-40B4-BE49-F238E27FC236}">
                    <a16:creationId xmlns:a16="http://schemas.microsoft.com/office/drawing/2014/main" id="{BA3DA0EC-A7E7-42EF-B57B-59D5F51A0BB8}"/>
                  </a:ext>
                </a:extLst>
              </p:cNvPr>
              <p:cNvSpPr>
                <a:spLocks noChangeArrowheads="1"/>
              </p:cNvSpPr>
              <p:nvPr userDrawn="1"/>
            </p:nvSpPr>
            <p:spPr bwMode="auto">
              <a:xfrm>
                <a:off x="3644" y="3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99" name="Freeform 723">
                <a:extLst>
                  <a:ext uri="{FF2B5EF4-FFF2-40B4-BE49-F238E27FC236}">
                    <a16:creationId xmlns:a16="http://schemas.microsoft.com/office/drawing/2014/main" id="{2D7A66E5-033F-40D5-AE16-B8E7EA35E67F}"/>
                  </a:ext>
                </a:extLst>
              </p:cNvPr>
              <p:cNvSpPr>
                <a:spLocks/>
              </p:cNvSpPr>
              <p:nvPr userDrawn="1"/>
            </p:nvSpPr>
            <p:spPr bwMode="auto">
              <a:xfrm>
                <a:off x="3659" y="288"/>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00" name="Freeform 724">
                <a:extLst>
                  <a:ext uri="{FF2B5EF4-FFF2-40B4-BE49-F238E27FC236}">
                    <a16:creationId xmlns:a16="http://schemas.microsoft.com/office/drawing/2014/main" id="{2777944C-E42D-415F-9D3C-C9316C575CF1}"/>
                  </a:ext>
                </a:extLst>
              </p:cNvPr>
              <p:cNvSpPr>
                <a:spLocks/>
              </p:cNvSpPr>
              <p:nvPr userDrawn="1"/>
            </p:nvSpPr>
            <p:spPr bwMode="auto">
              <a:xfrm>
                <a:off x="3654" y="2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01" name="Freeform 725">
                <a:extLst>
                  <a:ext uri="{FF2B5EF4-FFF2-40B4-BE49-F238E27FC236}">
                    <a16:creationId xmlns:a16="http://schemas.microsoft.com/office/drawing/2014/main" id="{2F0FEC68-38AD-4B32-941A-58D3D61F548B}"/>
                  </a:ext>
                </a:extLst>
              </p:cNvPr>
              <p:cNvSpPr>
                <a:spLocks/>
              </p:cNvSpPr>
              <p:nvPr userDrawn="1"/>
            </p:nvSpPr>
            <p:spPr bwMode="auto">
              <a:xfrm>
                <a:off x="3649" y="298"/>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02" name="Freeform 726">
                <a:extLst>
                  <a:ext uri="{FF2B5EF4-FFF2-40B4-BE49-F238E27FC236}">
                    <a16:creationId xmlns:a16="http://schemas.microsoft.com/office/drawing/2014/main" id="{413EFC4B-ED5A-441B-ABCE-5EDF2D060629}"/>
                  </a:ext>
                </a:extLst>
              </p:cNvPr>
              <p:cNvSpPr>
                <a:spLocks/>
              </p:cNvSpPr>
              <p:nvPr userDrawn="1"/>
            </p:nvSpPr>
            <p:spPr bwMode="auto">
              <a:xfrm>
                <a:off x="3699" y="25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03" name="Freeform 727">
                <a:extLst>
                  <a:ext uri="{FF2B5EF4-FFF2-40B4-BE49-F238E27FC236}">
                    <a16:creationId xmlns:a16="http://schemas.microsoft.com/office/drawing/2014/main" id="{E25932F1-2440-46B7-B87D-E361D453B662}"/>
                  </a:ext>
                </a:extLst>
              </p:cNvPr>
              <p:cNvSpPr>
                <a:spLocks/>
              </p:cNvSpPr>
              <p:nvPr userDrawn="1"/>
            </p:nvSpPr>
            <p:spPr bwMode="auto">
              <a:xfrm>
                <a:off x="3679" y="25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04" name="Freeform 728">
                <a:extLst>
                  <a:ext uri="{FF2B5EF4-FFF2-40B4-BE49-F238E27FC236}">
                    <a16:creationId xmlns:a16="http://schemas.microsoft.com/office/drawing/2014/main" id="{F3AF0D9F-7EC8-4EE6-AE86-1398DBDB75D3}"/>
                  </a:ext>
                </a:extLst>
              </p:cNvPr>
              <p:cNvSpPr>
                <a:spLocks/>
              </p:cNvSpPr>
              <p:nvPr userDrawn="1"/>
            </p:nvSpPr>
            <p:spPr bwMode="auto">
              <a:xfrm>
                <a:off x="3689" y="238"/>
                <a:ext cx="10" cy="1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0" y="1"/>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05" name="Freeform 729">
                <a:extLst>
                  <a:ext uri="{FF2B5EF4-FFF2-40B4-BE49-F238E27FC236}">
                    <a16:creationId xmlns:a16="http://schemas.microsoft.com/office/drawing/2014/main" id="{CA5F9027-1888-40E9-947B-1BA9068EC493}"/>
                  </a:ext>
                </a:extLst>
              </p:cNvPr>
              <p:cNvSpPr>
                <a:spLocks/>
              </p:cNvSpPr>
              <p:nvPr userDrawn="1"/>
            </p:nvSpPr>
            <p:spPr bwMode="auto">
              <a:xfrm>
                <a:off x="3774" y="238"/>
                <a:ext cx="0" cy="10"/>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06" name="Freeform 730">
                <a:extLst>
                  <a:ext uri="{FF2B5EF4-FFF2-40B4-BE49-F238E27FC236}">
                    <a16:creationId xmlns:a16="http://schemas.microsoft.com/office/drawing/2014/main" id="{740A8FDE-57FD-4924-8B02-E43C6C718E1C}"/>
                  </a:ext>
                </a:extLst>
              </p:cNvPr>
              <p:cNvSpPr>
                <a:spLocks/>
              </p:cNvSpPr>
              <p:nvPr userDrawn="1"/>
            </p:nvSpPr>
            <p:spPr bwMode="auto">
              <a:xfrm>
                <a:off x="3843" y="238"/>
                <a:ext cx="10" cy="15"/>
              </a:xfrm>
              <a:custGeom>
                <a:avLst/>
                <a:gdLst>
                  <a:gd name="T0" fmla="*/ 2 w 2"/>
                  <a:gd name="T1" fmla="*/ 1 h 3"/>
                  <a:gd name="T2" fmla="*/ 1 w 2"/>
                  <a:gd name="T3" fmla="*/ 1 h 3"/>
                  <a:gd name="T4" fmla="*/ 1 w 2"/>
                  <a:gd name="T5" fmla="*/ 2 h 3"/>
                  <a:gd name="T6" fmla="*/ 2 w 2"/>
                  <a:gd name="T7" fmla="*/ 1 h 3"/>
                </a:gdLst>
                <a:ahLst/>
                <a:cxnLst>
                  <a:cxn ang="0">
                    <a:pos x="T0" y="T1"/>
                  </a:cxn>
                  <a:cxn ang="0">
                    <a:pos x="T2" y="T3"/>
                  </a:cxn>
                  <a:cxn ang="0">
                    <a:pos x="T4" y="T5"/>
                  </a:cxn>
                  <a:cxn ang="0">
                    <a:pos x="T6" y="T7"/>
                  </a:cxn>
                </a:cxnLst>
                <a:rect l="0" t="0" r="r" b="b"/>
                <a:pathLst>
                  <a:path w="2" h="3">
                    <a:moveTo>
                      <a:pt x="2" y="1"/>
                    </a:moveTo>
                    <a:cubicBezTo>
                      <a:pt x="1" y="0"/>
                      <a:pt x="1" y="2"/>
                      <a:pt x="1" y="1"/>
                    </a:cubicBezTo>
                    <a:cubicBezTo>
                      <a:pt x="0" y="1"/>
                      <a:pt x="1" y="2"/>
                      <a:pt x="1" y="2"/>
                    </a:cubicBezTo>
                    <a:cubicBezTo>
                      <a:pt x="2" y="2"/>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07" name="Freeform 731">
                <a:extLst>
                  <a:ext uri="{FF2B5EF4-FFF2-40B4-BE49-F238E27FC236}">
                    <a16:creationId xmlns:a16="http://schemas.microsoft.com/office/drawing/2014/main" id="{01CB8305-1901-4988-A09F-5971FFA84622}"/>
                  </a:ext>
                </a:extLst>
              </p:cNvPr>
              <p:cNvSpPr>
                <a:spLocks/>
              </p:cNvSpPr>
              <p:nvPr userDrawn="1"/>
            </p:nvSpPr>
            <p:spPr bwMode="auto">
              <a:xfrm>
                <a:off x="3843" y="2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08" name="Freeform 732">
                <a:extLst>
                  <a:ext uri="{FF2B5EF4-FFF2-40B4-BE49-F238E27FC236}">
                    <a16:creationId xmlns:a16="http://schemas.microsoft.com/office/drawing/2014/main" id="{85AFDD77-6E6C-4AE9-931C-4F5BBB44C86F}"/>
                  </a:ext>
                </a:extLst>
              </p:cNvPr>
              <p:cNvSpPr>
                <a:spLocks/>
              </p:cNvSpPr>
              <p:nvPr userDrawn="1"/>
            </p:nvSpPr>
            <p:spPr bwMode="auto">
              <a:xfrm>
                <a:off x="3644" y="49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09" name="Freeform 733">
                <a:extLst>
                  <a:ext uri="{FF2B5EF4-FFF2-40B4-BE49-F238E27FC236}">
                    <a16:creationId xmlns:a16="http://schemas.microsoft.com/office/drawing/2014/main" id="{719FFBC0-2945-4204-BA62-77DB29FB4EE9}"/>
                  </a:ext>
                </a:extLst>
              </p:cNvPr>
              <p:cNvSpPr>
                <a:spLocks/>
              </p:cNvSpPr>
              <p:nvPr userDrawn="1"/>
            </p:nvSpPr>
            <p:spPr bwMode="auto">
              <a:xfrm>
                <a:off x="3634" y="493"/>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10" name="Freeform 734">
                <a:extLst>
                  <a:ext uri="{FF2B5EF4-FFF2-40B4-BE49-F238E27FC236}">
                    <a16:creationId xmlns:a16="http://schemas.microsoft.com/office/drawing/2014/main" id="{3DDA37F4-144C-4118-BCCE-993805E01F61}"/>
                  </a:ext>
                </a:extLst>
              </p:cNvPr>
              <p:cNvSpPr>
                <a:spLocks/>
              </p:cNvSpPr>
              <p:nvPr userDrawn="1"/>
            </p:nvSpPr>
            <p:spPr bwMode="auto">
              <a:xfrm>
                <a:off x="3978" y="47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11" name="Freeform 735">
                <a:extLst>
                  <a:ext uri="{FF2B5EF4-FFF2-40B4-BE49-F238E27FC236}">
                    <a16:creationId xmlns:a16="http://schemas.microsoft.com/office/drawing/2014/main" id="{8B6FC354-225E-4E93-8AC3-27EFAD5B642A}"/>
                  </a:ext>
                </a:extLst>
              </p:cNvPr>
              <p:cNvSpPr>
                <a:spLocks/>
              </p:cNvSpPr>
              <p:nvPr userDrawn="1"/>
            </p:nvSpPr>
            <p:spPr bwMode="auto">
              <a:xfrm>
                <a:off x="3963" y="543"/>
                <a:ext cx="10"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12" name="Freeform 736">
                <a:extLst>
                  <a:ext uri="{FF2B5EF4-FFF2-40B4-BE49-F238E27FC236}">
                    <a16:creationId xmlns:a16="http://schemas.microsoft.com/office/drawing/2014/main" id="{E1AFBE3E-35F5-4E6F-A900-7EA3E1C0392F}"/>
                  </a:ext>
                </a:extLst>
              </p:cNvPr>
              <p:cNvSpPr>
                <a:spLocks/>
              </p:cNvSpPr>
              <p:nvPr userDrawn="1"/>
            </p:nvSpPr>
            <p:spPr bwMode="auto">
              <a:xfrm>
                <a:off x="3958" y="588"/>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1"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13" name="Freeform 737">
                <a:extLst>
                  <a:ext uri="{FF2B5EF4-FFF2-40B4-BE49-F238E27FC236}">
                    <a16:creationId xmlns:a16="http://schemas.microsoft.com/office/drawing/2014/main" id="{9CA1FC83-30B5-4C7E-AE08-290B0169AAC5}"/>
                  </a:ext>
                </a:extLst>
              </p:cNvPr>
              <p:cNvSpPr>
                <a:spLocks/>
              </p:cNvSpPr>
              <p:nvPr userDrawn="1"/>
            </p:nvSpPr>
            <p:spPr bwMode="auto">
              <a:xfrm>
                <a:off x="3371" y="81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14" name="Freeform 738">
                <a:extLst>
                  <a:ext uri="{FF2B5EF4-FFF2-40B4-BE49-F238E27FC236}">
                    <a16:creationId xmlns:a16="http://schemas.microsoft.com/office/drawing/2014/main" id="{AA29509A-921A-4240-A094-9C7A3625726C}"/>
                  </a:ext>
                </a:extLst>
              </p:cNvPr>
              <p:cNvSpPr>
                <a:spLocks/>
              </p:cNvSpPr>
              <p:nvPr userDrawn="1"/>
            </p:nvSpPr>
            <p:spPr bwMode="auto">
              <a:xfrm>
                <a:off x="3351" y="80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15" name="Freeform 739">
                <a:extLst>
                  <a:ext uri="{FF2B5EF4-FFF2-40B4-BE49-F238E27FC236}">
                    <a16:creationId xmlns:a16="http://schemas.microsoft.com/office/drawing/2014/main" id="{D6C9AE16-BB64-48AF-B956-5C286537B117}"/>
                  </a:ext>
                </a:extLst>
              </p:cNvPr>
              <p:cNvSpPr>
                <a:spLocks/>
              </p:cNvSpPr>
              <p:nvPr userDrawn="1"/>
            </p:nvSpPr>
            <p:spPr bwMode="auto">
              <a:xfrm>
                <a:off x="3341" y="783"/>
                <a:ext cx="10" cy="10"/>
              </a:xfrm>
              <a:custGeom>
                <a:avLst/>
                <a:gdLst>
                  <a:gd name="T0" fmla="*/ 1 w 2"/>
                  <a:gd name="T1" fmla="*/ 0 h 2"/>
                  <a:gd name="T2" fmla="*/ 1 w 2"/>
                  <a:gd name="T3" fmla="*/ 2 h 2"/>
                  <a:gd name="T4" fmla="*/ 1 w 2"/>
                  <a:gd name="T5" fmla="*/ 2 h 2"/>
                  <a:gd name="T6" fmla="*/ 2 w 2"/>
                  <a:gd name="T7" fmla="*/ 2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1"/>
                      <a:pt x="2" y="1"/>
                      <a:pt x="1" y="2"/>
                    </a:cubicBezTo>
                    <a:cubicBezTo>
                      <a:pt x="1" y="2"/>
                      <a:pt x="1" y="2"/>
                      <a:pt x="1" y="2"/>
                    </a:cubicBezTo>
                    <a:cubicBezTo>
                      <a:pt x="2" y="2"/>
                      <a:pt x="2" y="2"/>
                      <a:pt x="2" y="2"/>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16" name="Freeform 740">
                <a:extLst>
                  <a:ext uri="{FF2B5EF4-FFF2-40B4-BE49-F238E27FC236}">
                    <a16:creationId xmlns:a16="http://schemas.microsoft.com/office/drawing/2014/main" id="{5AE80CF0-EDE0-4181-B01C-9FC8459782E6}"/>
                  </a:ext>
                </a:extLst>
              </p:cNvPr>
              <p:cNvSpPr>
                <a:spLocks/>
              </p:cNvSpPr>
              <p:nvPr userDrawn="1"/>
            </p:nvSpPr>
            <p:spPr bwMode="auto">
              <a:xfrm>
                <a:off x="3356" y="763"/>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17" name="Freeform 741">
                <a:extLst>
                  <a:ext uri="{FF2B5EF4-FFF2-40B4-BE49-F238E27FC236}">
                    <a16:creationId xmlns:a16="http://schemas.microsoft.com/office/drawing/2014/main" id="{0D448CEA-D299-4798-B727-1969D84A642E}"/>
                  </a:ext>
                </a:extLst>
              </p:cNvPr>
              <p:cNvSpPr>
                <a:spLocks/>
              </p:cNvSpPr>
              <p:nvPr userDrawn="1"/>
            </p:nvSpPr>
            <p:spPr bwMode="auto">
              <a:xfrm>
                <a:off x="3356" y="768"/>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18" name="Freeform 742">
                <a:extLst>
                  <a:ext uri="{FF2B5EF4-FFF2-40B4-BE49-F238E27FC236}">
                    <a16:creationId xmlns:a16="http://schemas.microsoft.com/office/drawing/2014/main" id="{93ABF98E-C082-489B-B6D9-F5A4C8ACA6B4}"/>
                  </a:ext>
                </a:extLst>
              </p:cNvPr>
              <p:cNvSpPr>
                <a:spLocks/>
              </p:cNvSpPr>
              <p:nvPr userDrawn="1"/>
            </p:nvSpPr>
            <p:spPr bwMode="auto">
              <a:xfrm>
                <a:off x="3356" y="75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19" name="Freeform 743">
                <a:extLst>
                  <a:ext uri="{FF2B5EF4-FFF2-40B4-BE49-F238E27FC236}">
                    <a16:creationId xmlns:a16="http://schemas.microsoft.com/office/drawing/2014/main" id="{5AB4C166-F4FB-48EE-90D7-9FBE861BEFC4}"/>
                  </a:ext>
                </a:extLst>
              </p:cNvPr>
              <p:cNvSpPr>
                <a:spLocks/>
              </p:cNvSpPr>
              <p:nvPr userDrawn="1"/>
            </p:nvSpPr>
            <p:spPr bwMode="auto">
              <a:xfrm>
                <a:off x="3351" y="7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20" name="Freeform 744">
                <a:extLst>
                  <a:ext uri="{FF2B5EF4-FFF2-40B4-BE49-F238E27FC236}">
                    <a16:creationId xmlns:a16="http://schemas.microsoft.com/office/drawing/2014/main" id="{58732EBB-091A-4582-A2E7-18D76804C6C9}"/>
                  </a:ext>
                </a:extLst>
              </p:cNvPr>
              <p:cNvSpPr>
                <a:spLocks/>
              </p:cNvSpPr>
              <p:nvPr userDrawn="1"/>
            </p:nvSpPr>
            <p:spPr bwMode="auto">
              <a:xfrm>
                <a:off x="3346" y="7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21" name="Freeform 745">
                <a:extLst>
                  <a:ext uri="{FF2B5EF4-FFF2-40B4-BE49-F238E27FC236}">
                    <a16:creationId xmlns:a16="http://schemas.microsoft.com/office/drawing/2014/main" id="{8A51E378-490F-4C7C-BD9B-3B7D7C2BC7E4}"/>
                  </a:ext>
                </a:extLst>
              </p:cNvPr>
              <p:cNvSpPr>
                <a:spLocks/>
              </p:cNvSpPr>
              <p:nvPr userDrawn="1"/>
            </p:nvSpPr>
            <p:spPr bwMode="auto">
              <a:xfrm>
                <a:off x="3346" y="763"/>
                <a:ext cx="10" cy="10"/>
              </a:xfrm>
              <a:custGeom>
                <a:avLst/>
                <a:gdLst>
                  <a:gd name="T0" fmla="*/ 1 w 2"/>
                  <a:gd name="T1" fmla="*/ 0 h 2"/>
                  <a:gd name="T2" fmla="*/ 0 w 2"/>
                  <a:gd name="T3" fmla="*/ 0 h 2"/>
                  <a:gd name="T4" fmla="*/ 1 w 2"/>
                  <a:gd name="T5" fmla="*/ 0 h 2"/>
                </a:gdLst>
                <a:ahLst/>
                <a:cxnLst>
                  <a:cxn ang="0">
                    <a:pos x="T0" y="T1"/>
                  </a:cxn>
                  <a:cxn ang="0">
                    <a:pos x="T2" y="T3"/>
                  </a:cxn>
                  <a:cxn ang="0">
                    <a:pos x="T4" y="T5"/>
                  </a:cxn>
                </a:cxnLst>
                <a:rect l="0" t="0" r="r" b="b"/>
                <a:pathLst>
                  <a:path w="2" h="2">
                    <a:moveTo>
                      <a:pt x="1" y="0"/>
                    </a:moveTo>
                    <a:cubicBezTo>
                      <a:pt x="1" y="0"/>
                      <a:pt x="1" y="1"/>
                      <a:pt x="0" y="0"/>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22" name="Freeform 746">
                <a:extLst>
                  <a:ext uri="{FF2B5EF4-FFF2-40B4-BE49-F238E27FC236}">
                    <a16:creationId xmlns:a16="http://schemas.microsoft.com/office/drawing/2014/main" id="{6969BAE1-76C4-4BC8-BA54-096BF3D989FD}"/>
                  </a:ext>
                </a:extLst>
              </p:cNvPr>
              <p:cNvSpPr>
                <a:spLocks/>
              </p:cNvSpPr>
              <p:nvPr userDrawn="1"/>
            </p:nvSpPr>
            <p:spPr bwMode="auto">
              <a:xfrm>
                <a:off x="3336" y="7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23" name="Freeform 747">
                <a:extLst>
                  <a:ext uri="{FF2B5EF4-FFF2-40B4-BE49-F238E27FC236}">
                    <a16:creationId xmlns:a16="http://schemas.microsoft.com/office/drawing/2014/main" id="{CB1D8766-6D99-4737-888A-8AB2026A5275}"/>
                  </a:ext>
                </a:extLst>
              </p:cNvPr>
              <p:cNvSpPr>
                <a:spLocks/>
              </p:cNvSpPr>
              <p:nvPr userDrawn="1"/>
            </p:nvSpPr>
            <p:spPr bwMode="auto">
              <a:xfrm>
                <a:off x="3351"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24" name="Freeform 748">
                <a:extLst>
                  <a:ext uri="{FF2B5EF4-FFF2-40B4-BE49-F238E27FC236}">
                    <a16:creationId xmlns:a16="http://schemas.microsoft.com/office/drawing/2014/main" id="{0FD4DB3A-5AC4-4924-A626-4EA605FF6A08}"/>
                  </a:ext>
                </a:extLst>
              </p:cNvPr>
              <p:cNvSpPr>
                <a:spLocks/>
              </p:cNvSpPr>
              <p:nvPr userDrawn="1"/>
            </p:nvSpPr>
            <p:spPr bwMode="auto">
              <a:xfrm>
                <a:off x="3346" y="73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25" name="Freeform 749">
                <a:extLst>
                  <a:ext uri="{FF2B5EF4-FFF2-40B4-BE49-F238E27FC236}">
                    <a16:creationId xmlns:a16="http://schemas.microsoft.com/office/drawing/2014/main" id="{67A22A8B-36A8-492A-BD3B-A9C6842909FD}"/>
                  </a:ext>
                </a:extLst>
              </p:cNvPr>
              <p:cNvSpPr>
                <a:spLocks/>
              </p:cNvSpPr>
              <p:nvPr userDrawn="1"/>
            </p:nvSpPr>
            <p:spPr bwMode="auto">
              <a:xfrm>
                <a:off x="3341" y="758"/>
                <a:ext cx="5" cy="5"/>
              </a:xfrm>
              <a:custGeom>
                <a:avLst/>
                <a:gdLst>
                  <a:gd name="T0" fmla="*/ 0 w 1"/>
                  <a:gd name="T1" fmla="*/ 0 h 1"/>
                  <a:gd name="T2" fmla="*/ 1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1" y="1"/>
                      <a:pt x="1" y="1"/>
                      <a:pt x="1" y="1"/>
                    </a:cubicBezTo>
                    <a:cubicBezTo>
                      <a:pt x="1"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26" name="Freeform 750">
                <a:extLst>
                  <a:ext uri="{FF2B5EF4-FFF2-40B4-BE49-F238E27FC236}">
                    <a16:creationId xmlns:a16="http://schemas.microsoft.com/office/drawing/2014/main" id="{1AEC1981-DDBC-4DE7-8341-70797CC38298}"/>
                  </a:ext>
                </a:extLst>
              </p:cNvPr>
              <p:cNvSpPr>
                <a:spLocks/>
              </p:cNvSpPr>
              <p:nvPr userDrawn="1"/>
            </p:nvSpPr>
            <p:spPr bwMode="auto">
              <a:xfrm>
                <a:off x="3356" y="72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27" name="Freeform 751">
                <a:extLst>
                  <a:ext uri="{FF2B5EF4-FFF2-40B4-BE49-F238E27FC236}">
                    <a16:creationId xmlns:a16="http://schemas.microsoft.com/office/drawing/2014/main" id="{02FDEEE5-8FCF-4316-886F-191FAD083A10}"/>
                  </a:ext>
                </a:extLst>
              </p:cNvPr>
              <p:cNvSpPr>
                <a:spLocks/>
              </p:cNvSpPr>
              <p:nvPr userDrawn="1"/>
            </p:nvSpPr>
            <p:spPr bwMode="auto">
              <a:xfrm>
                <a:off x="3356" y="713"/>
                <a:ext cx="5" cy="10"/>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1" y="1"/>
                      <a:pt x="1" y="2"/>
                    </a:cubicBezTo>
                    <a:cubicBezTo>
                      <a:pt x="1" y="1"/>
                      <a:pt x="1"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28" name="Freeform 752">
                <a:extLst>
                  <a:ext uri="{FF2B5EF4-FFF2-40B4-BE49-F238E27FC236}">
                    <a16:creationId xmlns:a16="http://schemas.microsoft.com/office/drawing/2014/main" id="{4AB79AE2-DBB2-449E-852B-77EA2E7F4B9D}"/>
                  </a:ext>
                </a:extLst>
              </p:cNvPr>
              <p:cNvSpPr>
                <a:spLocks/>
              </p:cNvSpPr>
              <p:nvPr userDrawn="1"/>
            </p:nvSpPr>
            <p:spPr bwMode="auto">
              <a:xfrm>
                <a:off x="3356" y="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29" name="Freeform 753">
                <a:extLst>
                  <a:ext uri="{FF2B5EF4-FFF2-40B4-BE49-F238E27FC236}">
                    <a16:creationId xmlns:a16="http://schemas.microsoft.com/office/drawing/2014/main" id="{FEAF6351-D581-40B1-8D42-4EEC529F38B3}"/>
                  </a:ext>
                </a:extLst>
              </p:cNvPr>
              <p:cNvSpPr>
                <a:spLocks/>
              </p:cNvSpPr>
              <p:nvPr userDrawn="1"/>
            </p:nvSpPr>
            <p:spPr bwMode="auto">
              <a:xfrm>
                <a:off x="3346" y="73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30" name="Freeform 754">
                <a:extLst>
                  <a:ext uri="{FF2B5EF4-FFF2-40B4-BE49-F238E27FC236}">
                    <a16:creationId xmlns:a16="http://schemas.microsoft.com/office/drawing/2014/main" id="{52A7F125-967C-4543-B38D-E9510C80B9B5}"/>
                  </a:ext>
                </a:extLst>
              </p:cNvPr>
              <p:cNvSpPr>
                <a:spLocks/>
              </p:cNvSpPr>
              <p:nvPr userDrawn="1"/>
            </p:nvSpPr>
            <p:spPr bwMode="auto">
              <a:xfrm>
                <a:off x="3346" y="7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31" name="Freeform 755">
                <a:extLst>
                  <a:ext uri="{FF2B5EF4-FFF2-40B4-BE49-F238E27FC236}">
                    <a16:creationId xmlns:a16="http://schemas.microsoft.com/office/drawing/2014/main" id="{AE15BE97-FFD8-4561-8751-74446B1569E8}"/>
                  </a:ext>
                </a:extLst>
              </p:cNvPr>
              <p:cNvSpPr>
                <a:spLocks/>
              </p:cNvSpPr>
              <p:nvPr userDrawn="1"/>
            </p:nvSpPr>
            <p:spPr bwMode="auto">
              <a:xfrm>
                <a:off x="3346"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32" name="Freeform 756">
                <a:extLst>
                  <a:ext uri="{FF2B5EF4-FFF2-40B4-BE49-F238E27FC236}">
                    <a16:creationId xmlns:a16="http://schemas.microsoft.com/office/drawing/2014/main" id="{61918B15-8759-4CAF-AA23-0C09C7705E8C}"/>
                  </a:ext>
                </a:extLst>
              </p:cNvPr>
              <p:cNvSpPr>
                <a:spLocks/>
              </p:cNvSpPr>
              <p:nvPr userDrawn="1"/>
            </p:nvSpPr>
            <p:spPr bwMode="auto">
              <a:xfrm>
                <a:off x="3336" y="743"/>
                <a:ext cx="10" cy="5"/>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1"/>
                      <a:pt x="0" y="0"/>
                      <a:pt x="0" y="1"/>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33" name="Freeform 757">
                <a:extLst>
                  <a:ext uri="{FF2B5EF4-FFF2-40B4-BE49-F238E27FC236}">
                    <a16:creationId xmlns:a16="http://schemas.microsoft.com/office/drawing/2014/main" id="{188C4243-ADF5-4BEC-89FC-26C8C5F0D08C}"/>
                  </a:ext>
                </a:extLst>
              </p:cNvPr>
              <p:cNvSpPr>
                <a:spLocks/>
              </p:cNvSpPr>
              <p:nvPr userDrawn="1"/>
            </p:nvSpPr>
            <p:spPr bwMode="auto">
              <a:xfrm>
                <a:off x="3341" y="738"/>
                <a:ext cx="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34" name="Freeform 758">
                <a:extLst>
                  <a:ext uri="{FF2B5EF4-FFF2-40B4-BE49-F238E27FC236}">
                    <a16:creationId xmlns:a16="http://schemas.microsoft.com/office/drawing/2014/main" id="{966E38DB-6DB7-4E8F-A342-E8D0BFD968BB}"/>
                  </a:ext>
                </a:extLst>
              </p:cNvPr>
              <p:cNvSpPr>
                <a:spLocks/>
              </p:cNvSpPr>
              <p:nvPr userDrawn="1"/>
            </p:nvSpPr>
            <p:spPr bwMode="auto">
              <a:xfrm>
                <a:off x="3341" y="73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35" name="Freeform 759">
                <a:extLst>
                  <a:ext uri="{FF2B5EF4-FFF2-40B4-BE49-F238E27FC236}">
                    <a16:creationId xmlns:a16="http://schemas.microsoft.com/office/drawing/2014/main" id="{A96E13F6-DA64-4CD6-B2B0-1B185C204241}"/>
                  </a:ext>
                </a:extLst>
              </p:cNvPr>
              <p:cNvSpPr>
                <a:spLocks/>
              </p:cNvSpPr>
              <p:nvPr userDrawn="1"/>
            </p:nvSpPr>
            <p:spPr bwMode="auto">
              <a:xfrm>
                <a:off x="3346" y="713"/>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36" name="Freeform 760">
                <a:extLst>
                  <a:ext uri="{FF2B5EF4-FFF2-40B4-BE49-F238E27FC236}">
                    <a16:creationId xmlns:a16="http://schemas.microsoft.com/office/drawing/2014/main" id="{3A34B7A2-D04C-47C2-8504-F44DD9DAD24C}"/>
                  </a:ext>
                </a:extLst>
              </p:cNvPr>
              <p:cNvSpPr>
                <a:spLocks/>
              </p:cNvSpPr>
              <p:nvPr userDrawn="1"/>
            </p:nvSpPr>
            <p:spPr bwMode="auto">
              <a:xfrm>
                <a:off x="3346"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37" name="Rectangle 761">
                <a:extLst>
                  <a:ext uri="{FF2B5EF4-FFF2-40B4-BE49-F238E27FC236}">
                    <a16:creationId xmlns:a16="http://schemas.microsoft.com/office/drawing/2014/main" id="{74AB0227-D5E9-49F9-BCFF-E32129EFF330}"/>
                  </a:ext>
                </a:extLst>
              </p:cNvPr>
              <p:cNvSpPr>
                <a:spLocks noChangeArrowheads="1"/>
              </p:cNvSpPr>
              <p:nvPr userDrawn="1"/>
            </p:nvSpPr>
            <p:spPr bwMode="auto">
              <a:xfrm>
                <a:off x="3351" y="69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38" name="Freeform 762">
                <a:extLst>
                  <a:ext uri="{FF2B5EF4-FFF2-40B4-BE49-F238E27FC236}">
                    <a16:creationId xmlns:a16="http://schemas.microsoft.com/office/drawing/2014/main" id="{23416506-612F-43BE-BD6C-B5F04B36BD55}"/>
                  </a:ext>
                </a:extLst>
              </p:cNvPr>
              <p:cNvSpPr>
                <a:spLocks/>
              </p:cNvSpPr>
              <p:nvPr userDrawn="1"/>
            </p:nvSpPr>
            <p:spPr bwMode="auto">
              <a:xfrm>
                <a:off x="3346" y="718"/>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39" name="Freeform 763">
                <a:extLst>
                  <a:ext uri="{FF2B5EF4-FFF2-40B4-BE49-F238E27FC236}">
                    <a16:creationId xmlns:a16="http://schemas.microsoft.com/office/drawing/2014/main" id="{7A87B027-C425-4E33-90C1-E8EC59FB0C04}"/>
                  </a:ext>
                </a:extLst>
              </p:cNvPr>
              <p:cNvSpPr>
                <a:spLocks/>
              </p:cNvSpPr>
              <p:nvPr userDrawn="1"/>
            </p:nvSpPr>
            <p:spPr bwMode="auto">
              <a:xfrm>
                <a:off x="3351" y="70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40" name="Freeform 764">
                <a:extLst>
                  <a:ext uri="{FF2B5EF4-FFF2-40B4-BE49-F238E27FC236}">
                    <a16:creationId xmlns:a16="http://schemas.microsoft.com/office/drawing/2014/main" id="{140B492C-BE88-4223-8F2E-CDE1246EDC8C}"/>
                  </a:ext>
                </a:extLst>
              </p:cNvPr>
              <p:cNvSpPr>
                <a:spLocks/>
              </p:cNvSpPr>
              <p:nvPr userDrawn="1"/>
            </p:nvSpPr>
            <p:spPr bwMode="auto">
              <a:xfrm>
                <a:off x="3351"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41" name="Freeform 765">
                <a:extLst>
                  <a:ext uri="{FF2B5EF4-FFF2-40B4-BE49-F238E27FC236}">
                    <a16:creationId xmlns:a16="http://schemas.microsoft.com/office/drawing/2014/main" id="{F32DF0FD-990D-4DCF-97F2-0DE9D4C2B8B5}"/>
                  </a:ext>
                </a:extLst>
              </p:cNvPr>
              <p:cNvSpPr>
                <a:spLocks/>
              </p:cNvSpPr>
              <p:nvPr userDrawn="1"/>
            </p:nvSpPr>
            <p:spPr bwMode="auto">
              <a:xfrm>
                <a:off x="3346" y="72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42" name="Freeform 766">
                <a:extLst>
                  <a:ext uri="{FF2B5EF4-FFF2-40B4-BE49-F238E27FC236}">
                    <a16:creationId xmlns:a16="http://schemas.microsoft.com/office/drawing/2014/main" id="{95AE828D-58FF-4BF7-A0CD-F2516E69BD90}"/>
                  </a:ext>
                </a:extLst>
              </p:cNvPr>
              <p:cNvSpPr>
                <a:spLocks/>
              </p:cNvSpPr>
              <p:nvPr userDrawn="1"/>
            </p:nvSpPr>
            <p:spPr bwMode="auto">
              <a:xfrm>
                <a:off x="3326" y="678"/>
                <a:ext cx="25" cy="20"/>
              </a:xfrm>
              <a:custGeom>
                <a:avLst/>
                <a:gdLst>
                  <a:gd name="T0" fmla="*/ 0 w 5"/>
                  <a:gd name="T1" fmla="*/ 1 h 4"/>
                  <a:gd name="T2" fmla="*/ 0 w 5"/>
                  <a:gd name="T3" fmla="*/ 3 h 4"/>
                  <a:gd name="T4" fmla="*/ 5 w 5"/>
                  <a:gd name="T5" fmla="*/ 3 h 4"/>
                  <a:gd name="T6" fmla="*/ 4 w 5"/>
                  <a:gd name="T7" fmla="*/ 2 h 4"/>
                  <a:gd name="T8" fmla="*/ 2 w 5"/>
                  <a:gd name="T9" fmla="*/ 3 h 4"/>
                  <a:gd name="T10" fmla="*/ 3 w 5"/>
                  <a:gd name="T11" fmla="*/ 2 h 4"/>
                  <a:gd name="T12" fmla="*/ 0 w 5"/>
                  <a:gd name="T13" fmla="*/ 0 h 4"/>
                  <a:gd name="T14" fmla="*/ 0 w 5"/>
                  <a:gd name="T15" fmla="*/ 1 h 4"/>
                  <a:gd name="T16" fmla="*/ 0 w 5"/>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1"/>
                    </a:moveTo>
                    <a:cubicBezTo>
                      <a:pt x="0" y="1"/>
                      <a:pt x="1" y="2"/>
                      <a:pt x="0" y="3"/>
                    </a:cubicBezTo>
                    <a:cubicBezTo>
                      <a:pt x="0" y="4"/>
                      <a:pt x="3" y="4"/>
                      <a:pt x="5" y="3"/>
                    </a:cubicBezTo>
                    <a:cubicBezTo>
                      <a:pt x="4" y="3"/>
                      <a:pt x="4" y="3"/>
                      <a:pt x="4" y="2"/>
                    </a:cubicBezTo>
                    <a:cubicBezTo>
                      <a:pt x="3" y="2"/>
                      <a:pt x="2" y="4"/>
                      <a:pt x="2" y="3"/>
                    </a:cubicBezTo>
                    <a:cubicBezTo>
                      <a:pt x="2" y="2"/>
                      <a:pt x="2" y="2"/>
                      <a:pt x="3" y="2"/>
                    </a:cubicBezTo>
                    <a:cubicBezTo>
                      <a:pt x="2" y="2"/>
                      <a:pt x="2"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43" name="Freeform 767">
                <a:extLst>
                  <a:ext uri="{FF2B5EF4-FFF2-40B4-BE49-F238E27FC236}">
                    <a16:creationId xmlns:a16="http://schemas.microsoft.com/office/drawing/2014/main" id="{70923CD3-8339-4B71-AADC-989E5C331D1E}"/>
                  </a:ext>
                </a:extLst>
              </p:cNvPr>
              <p:cNvSpPr>
                <a:spLocks/>
              </p:cNvSpPr>
              <p:nvPr userDrawn="1"/>
            </p:nvSpPr>
            <p:spPr bwMode="auto">
              <a:xfrm>
                <a:off x="3346" y="693"/>
                <a:ext cx="10" cy="10"/>
              </a:xfrm>
              <a:custGeom>
                <a:avLst/>
                <a:gdLst>
                  <a:gd name="T0" fmla="*/ 0 w 2"/>
                  <a:gd name="T1" fmla="*/ 2 h 2"/>
                  <a:gd name="T2" fmla="*/ 0 w 2"/>
                  <a:gd name="T3" fmla="*/ 2 h 2"/>
                  <a:gd name="T4" fmla="*/ 2 w 2"/>
                  <a:gd name="T5" fmla="*/ 1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0" y="2"/>
                      <a:pt x="0" y="2"/>
                      <a:pt x="0" y="2"/>
                    </a:cubicBezTo>
                    <a:cubicBezTo>
                      <a:pt x="1" y="2"/>
                      <a:pt x="1" y="1"/>
                      <a:pt x="2" y="1"/>
                    </a:cubicBezTo>
                    <a:cubicBezTo>
                      <a:pt x="1" y="1"/>
                      <a:pt x="1" y="0"/>
                      <a:pt x="1" y="0"/>
                    </a:cubicBezTo>
                    <a:cubicBezTo>
                      <a:pt x="1"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44" name="Freeform 768">
                <a:extLst>
                  <a:ext uri="{FF2B5EF4-FFF2-40B4-BE49-F238E27FC236}">
                    <a16:creationId xmlns:a16="http://schemas.microsoft.com/office/drawing/2014/main" id="{5C707CDF-719F-44EE-958A-D9B8B63FC4D9}"/>
                  </a:ext>
                </a:extLst>
              </p:cNvPr>
              <p:cNvSpPr>
                <a:spLocks/>
              </p:cNvSpPr>
              <p:nvPr userDrawn="1"/>
            </p:nvSpPr>
            <p:spPr bwMode="auto">
              <a:xfrm>
                <a:off x="3336" y="703"/>
                <a:ext cx="15" cy="10"/>
              </a:xfrm>
              <a:custGeom>
                <a:avLst/>
                <a:gdLst>
                  <a:gd name="T0" fmla="*/ 2 w 3"/>
                  <a:gd name="T1" fmla="*/ 1 h 2"/>
                  <a:gd name="T2" fmla="*/ 0 w 3"/>
                  <a:gd name="T3" fmla="*/ 0 h 2"/>
                  <a:gd name="T4" fmla="*/ 1 w 3"/>
                  <a:gd name="T5" fmla="*/ 2 h 2"/>
                  <a:gd name="T6" fmla="*/ 2 w 3"/>
                  <a:gd name="T7" fmla="*/ 1 h 2"/>
                  <a:gd name="T8" fmla="*/ 2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1" y="0"/>
                      <a:pt x="0" y="0"/>
                    </a:cubicBezTo>
                    <a:cubicBezTo>
                      <a:pt x="0" y="1"/>
                      <a:pt x="1" y="1"/>
                      <a:pt x="1" y="2"/>
                    </a:cubicBezTo>
                    <a:cubicBezTo>
                      <a:pt x="1" y="0"/>
                      <a:pt x="2" y="2"/>
                      <a:pt x="2" y="1"/>
                    </a:cubicBezTo>
                    <a:cubicBezTo>
                      <a:pt x="2" y="1"/>
                      <a:pt x="2" y="2"/>
                      <a:pt x="2" y="2"/>
                    </a:cubicBezTo>
                    <a:cubicBezTo>
                      <a:pt x="2"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45" name="Freeform 769">
                <a:extLst>
                  <a:ext uri="{FF2B5EF4-FFF2-40B4-BE49-F238E27FC236}">
                    <a16:creationId xmlns:a16="http://schemas.microsoft.com/office/drawing/2014/main" id="{219C9BA0-9C07-4DBD-ACE4-E5CCB3F10791}"/>
                  </a:ext>
                </a:extLst>
              </p:cNvPr>
              <p:cNvSpPr>
                <a:spLocks/>
              </p:cNvSpPr>
              <p:nvPr userDrawn="1"/>
            </p:nvSpPr>
            <p:spPr bwMode="auto">
              <a:xfrm>
                <a:off x="3326" y="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46" name="Freeform 770">
                <a:extLst>
                  <a:ext uri="{FF2B5EF4-FFF2-40B4-BE49-F238E27FC236}">
                    <a16:creationId xmlns:a16="http://schemas.microsoft.com/office/drawing/2014/main" id="{CD2E3797-37C1-4408-ABDC-3202DFA5D902}"/>
                  </a:ext>
                </a:extLst>
              </p:cNvPr>
              <p:cNvSpPr>
                <a:spLocks/>
              </p:cNvSpPr>
              <p:nvPr userDrawn="1"/>
            </p:nvSpPr>
            <p:spPr bwMode="auto">
              <a:xfrm>
                <a:off x="3326" y="738"/>
                <a:ext cx="10" cy="10"/>
              </a:xfrm>
              <a:custGeom>
                <a:avLst/>
                <a:gdLst>
                  <a:gd name="T0" fmla="*/ 0 w 2"/>
                  <a:gd name="T1" fmla="*/ 1 h 2"/>
                  <a:gd name="T2" fmla="*/ 1 w 2"/>
                  <a:gd name="T3" fmla="*/ 1 h 2"/>
                  <a:gd name="T4" fmla="*/ 0 w 2"/>
                  <a:gd name="T5" fmla="*/ 1 h 2"/>
                  <a:gd name="T6" fmla="*/ 1 w 2"/>
                  <a:gd name="T7" fmla="*/ 1 h 2"/>
                  <a:gd name="T8" fmla="*/ 1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1" y="1"/>
                      <a:pt x="1" y="1"/>
                    </a:cubicBezTo>
                    <a:cubicBezTo>
                      <a:pt x="0" y="1"/>
                      <a:pt x="0" y="1"/>
                      <a:pt x="0" y="1"/>
                    </a:cubicBezTo>
                    <a:cubicBezTo>
                      <a:pt x="0" y="1"/>
                      <a:pt x="1" y="2"/>
                      <a:pt x="1" y="1"/>
                    </a:cubicBezTo>
                    <a:cubicBezTo>
                      <a:pt x="1" y="1"/>
                      <a:pt x="1" y="1"/>
                      <a:pt x="1" y="1"/>
                    </a:cubicBezTo>
                    <a:cubicBezTo>
                      <a:pt x="1" y="0"/>
                      <a:pt x="2" y="0"/>
                      <a:pt x="2"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47" name="Freeform 771">
                <a:extLst>
                  <a:ext uri="{FF2B5EF4-FFF2-40B4-BE49-F238E27FC236}">
                    <a16:creationId xmlns:a16="http://schemas.microsoft.com/office/drawing/2014/main" id="{75068932-770D-446D-B077-05C28450043D}"/>
                  </a:ext>
                </a:extLst>
              </p:cNvPr>
              <p:cNvSpPr>
                <a:spLocks/>
              </p:cNvSpPr>
              <p:nvPr userDrawn="1"/>
            </p:nvSpPr>
            <p:spPr bwMode="auto">
              <a:xfrm>
                <a:off x="3331" y="718"/>
                <a:ext cx="5" cy="5"/>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0"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48" name="Freeform 772">
                <a:extLst>
                  <a:ext uri="{FF2B5EF4-FFF2-40B4-BE49-F238E27FC236}">
                    <a16:creationId xmlns:a16="http://schemas.microsoft.com/office/drawing/2014/main" id="{1737B58A-31C9-4206-A78A-2F101AAB0617}"/>
                  </a:ext>
                </a:extLst>
              </p:cNvPr>
              <p:cNvSpPr>
                <a:spLocks/>
              </p:cNvSpPr>
              <p:nvPr userDrawn="1"/>
            </p:nvSpPr>
            <p:spPr bwMode="auto">
              <a:xfrm>
                <a:off x="3351" y="69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49" name="Rectangle 773">
                <a:extLst>
                  <a:ext uri="{FF2B5EF4-FFF2-40B4-BE49-F238E27FC236}">
                    <a16:creationId xmlns:a16="http://schemas.microsoft.com/office/drawing/2014/main" id="{C8038C7C-7CF4-4625-889C-B9AA805FB1F0}"/>
                  </a:ext>
                </a:extLst>
              </p:cNvPr>
              <p:cNvSpPr>
                <a:spLocks noChangeArrowheads="1"/>
              </p:cNvSpPr>
              <p:nvPr userDrawn="1"/>
            </p:nvSpPr>
            <p:spPr bwMode="auto">
              <a:xfrm>
                <a:off x="3351" y="68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50" name="Freeform 774">
                <a:extLst>
                  <a:ext uri="{FF2B5EF4-FFF2-40B4-BE49-F238E27FC236}">
                    <a16:creationId xmlns:a16="http://schemas.microsoft.com/office/drawing/2014/main" id="{AAA955DD-8364-49D2-958F-5BC9863061A1}"/>
                  </a:ext>
                </a:extLst>
              </p:cNvPr>
              <p:cNvSpPr>
                <a:spLocks/>
              </p:cNvSpPr>
              <p:nvPr userDrawn="1"/>
            </p:nvSpPr>
            <p:spPr bwMode="auto">
              <a:xfrm>
                <a:off x="3664"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51" name="Freeform 775">
                <a:extLst>
                  <a:ext uri="{FF2B5EF4-FFF2-40B4-BE49-F238E27FC236}">
                    <a16:creationId xmlns:a16="http://schemas.microsoft.com/office/drawing/2014/main" id="{00EE2755-EB49-4984-8606-64A97FF70E9B}"/>
                  </a:ext>
                </a:extLst>
              </p:cNvPr>
              <p:cNvSpPr>
                <a:spLocks/>
              </p:cNvSpPr>
              <p:nvPr userDrawn="1"/>
            </p:nvSpPr>
            <p:spPr bwMode="auto">
              <a:xfrm>
                <a:off x="3659" y="75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52" name="Freeform 776">
                <a:extLst>
                  <a:ext uri="{FF2B5EF4-FFF2-40B4-BE49-F238E27FC236}">
                    <a16:creationId xmlns:a16="http://schemas.microsoft.com/office/drawing/2014/main" id="{5E29E784-7619-420E-A81F-68B2129EFE3D}"/>
                  </a:ext>
                </a:extLst>
              </p:cNvPr>
              <p:cNvSpPr>
                <a:spLocks/>
              </p:cNvSpPr>
              <p:nvPr userDrawn="1"/>
            </p:nvSpPr>
            <p:spPr bwMode="auto">
              <a:xfrm>
                <a:off x="3475" y="608"/>
                <a:ext cx="5" cy="10"/>
              </a:xfrm>
              <a:custGeom>
                <a:avLst/>
                <a:gdLst>
                  <a:gd name="T0" fmla="*/ 0 w 1"/>
                  <a:gd name="T1" fmla="*/ 0 h 2"/>
                  <a:gd name="T2" fmla="*/ 1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53" name="Freeform 777">
                <a:extLst>
                  <a:ext uri="{FF2B5EF4-FFF2-40B4-BE49-F238E27FC236}">
                    <a16:creationId xmlns:a16="http://schemas.microsoft.com/office/drawing/2014/main" id="{5437ED7A-3E00-45FF-96EE-C7C5BBBF65EC}"/>
                  </a:ext>
                </a:extLst>
              </p:cNvPr>
              <p:cNvSpPr>
                <a:spLocks/>
              </p:cNvSpPr>
              <p:nvPr userDrawn="1"/>
            </p:nvSpPr>
            <p:spPr bwMode="auto">
              <a:xfrm>
                <a:off x="3590" y="6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54" name="Freeform 778">
                <a:extLst>
                  <a:ext uri="{FF2B5EF4-FFF2-40B4-BE49-F238E27FC236}">
                    <a16:creationId xmlns:a16="http://schemas.microsoft.com/office/drawing/2014/main" id="{0DEB9BA7-277E-467D-B4FE-C80A531621EA}"/>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55" name="Freeform 779">
                <a:extLst>
                  <a:ext uri="{FF2B5EF4-FFF2-40B4-BE49-F238E27FC236}">
                    <a16:creationId xmlns:a16="http://schemas.microsoft.com/office/drawing/2014/main" id="{49D27F66-C795-4B47-9D57-3A5F35E4F423}"/>
                  </a:ext>
                </a:extLst>
              </p:cNvPr>
              <p:cNvSpPr>
                <a:spLocks/>
              </p:cNvSpPr>
              <p:nvPr userDrawn="1"/>
            </p:nvSpPr>
            <p:spPr bwMode="auto">
              <a:xfrm>
                <a:off x="3659" y="8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56" name="Freeform 780">
                <a:extLst>
                  <a:ext uri="{FF2B5EF4-FFF2-40B4-BE49-F238E27FC236}">
                    <a16:creationId xmlns:a16="http://schemas.microsoft.com/office/drawing/2014/main" id="{2A39307F-E0F1-49B6-AE6D-77D369526FEA}"/>
                  </a:ext>
                </a:extLst>
              </p:cNvPr>
              <p:cNvSpPr>
                <a:spLocks/>
              </p:cNvSpPr>
              <p:nvPr userDrawn="1"/>
            </p:nvSpPr>
            <p:spPr bwMode="auto">
              <a:xfrm>
                <a:off x="3386" y="62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57" name="Freeform 781">
                <a:extLst>
                  <a:ext uri="{FF2B5EF4-FFF2-40B4-BE49-F238E27FC236}">
                    <a16:creationId xmlns:a16="http://schemas.microsoft.com/office/drawing/2014/main" id="{02F0F1D7-F2E3-4687-8EDF-D4CABAA8BA14}"/>
                  </a:ext>
                </a:extLst>
              </p:cNvPr>
              <p:cNvSpPr>
                <a:spLocks/>
              </p:cNvSpPr>
              <p:nvPr userDrawn="1"/>
            </p:nvSpPr>
            <p:spPr bwMode="auto">
              <a:xfrm>
                <a:off x="3615" y="77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58" name="Freeform 782">
                <a:extLst>
                  <a:ext uri="{FF2B5EF4-FFF2-40B4-BE49-F238E27FC236}">
                    <a16:creationId xmlns:a16="http://schemas.microsoft.com/office/drawing/2014/main" id="{DA036983-BD3F-4CD0-A0E2-8E96EA354096}"/>
                  </a:ext>
                </a:extLst>
              </p:cNvPr>
              <p:cNvSpPr>
                <a:spLocks/>
              </p:cNvSpPr>
              <p:nvPr userDrawn="1"/>
            </p:nvSpPr>
            <p:spPr bwMode="auto">
              <a:xfrm>
                <a:off x="3391" y="623"/>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59" name="Freeform 783">
                <a:extLst>
                  <a:ext uri="{FF2B5EF4-FFF2-40B4-BE49-F238E27FC236}">
                    <a16:creationId xmlns:a16="http://schemas.microsoft.com/office/drawing/2014/main" id="{0B62B3F1-3FF6-4939-8192-8C73FC365DAC}"/>
                  </a:ext>
                </a:extLst>
              </p:cNvPr>
              <p:cNvSpPr>
                <a:spLocks/>
              </p:cNvSpPr>
              <p:nvPr userDrawn="1"/>
            </p:nvSpPr>
            <p:spPr bwMode="auto">
              <a:xfrm>
                <a:off x="3401"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60" name="Freeform 784">
                <a:extLst>
                  <a:ext uri="{FF2B5EF4-FFF2-40B4-BE49-F238E27FC236}">
                    <a16:creationId xmlns:a16="http://schemas.microsoft.com/office/drawing/2014/main" id="{DADED406-9532-46C9-BBA1-551A5B6521E9}"/>
                  </a:ext>
                </a:extLst>
              </p:cNvPr>
              <p:cNvSpPr>
                <a:spLocks/>
              </p:cNvSpPr>
              <p:nvPr userDrawn="1"/>
            </p:nvSpPr>
            <p:spPr bwMode="auto">
              <a:xfrm>
                <a:off x="3381" y="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61" name="Rectangle 785">
                <a:extLst>
                  <a:ext uri="{FF2B5EF4-FFF2-40B4-BE49-F238E27FC236}">
                    <a16:creationId xmlns:a16="http://schemas.microsoft.com/office/drawing/2014/main" id="{FDBAB98E-164F-4176-80FD-E49D93CA8AC2}"/>
                  </a:ext>
                </a:extLst>
              </p:cNvPr>
              <p:cNvSpPr>
                <a:spLocks noChangeArrowheads="1"/>
              </p:cNvSpPr>
              <p:nvPr userDrawn="1"/>
            </p:nvSpPr>
            <p:spPr bwMode="auto">
              <a:xfrm>
                <a:off x="3366" y="6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62" name="Freeform 786">
                <a:extLst>
                  <a:ext uri="{FF2B5EF4-FFF2-40B4-BE49-F238E27FC236}">
                    <a16:creationId xmlns:a16="http://schemas.microsoft.com/office/drawing/2014/main" id="{F1DAAC00-EB4D-430E-94CC-B718410EC1C2}"/>
                  </a:ext>
                </a:extLst>
              </p:cNvPr>
              <p:cNvSpPr>
                <a:spLocks/>
              </p:cNvSpPr>
              <p:nvPr userDrawn="1"/>
            </p:nvSpPr>
            <p:spPr bwMode="auto">
              <a:xfrm>
                <a:off x="3346" y="65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63" name="Freeform 787">
                <a:extLst>
                  <a:ext uri="{FF2B5EF4-FFF2-40B4-BE49-F238E27FC236}">
                    <a16:creationId xmlns:a16="http://schemas.microsoft.com/office/drawing/2014/main" id="{63003954-ADAD-49F5-BE2F-438C611CB0CA}"/>
                  </a:ext>
                </a:extLst>
              </p:cNvPr>
              <p:cNvSpPr>
                <a:spLocks/>
              </p:cNvSpPr>
              <p:nvPr userDrawn="1"/>
            </p:nvSpPr>
            <p:spPr bwMode="auto">
              <a:xfrm>
                <a:off x="3396"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64" name="Freeform 788">
                <a:extLst>
                  <a:ext uri="{FF2B5EF4-FFF2-40B4-BE49-F238E27FC236}">
                    <a16:creationId xmlns:a16="http://schemas.microsoft.com/office/drawing/2014/main" id="{9F16F74E-FDD2-4790-B569-257AAA51C2E5}"/>
                  </a:ext>
                </a:extLst>
              </p:cNvPr>
              <p:cNvSpPr>
                <a:spLocks/>
              </p:cNvSpPr>
              <p:nvPr userDrawn="1"/>
            </p:nvSpPr>
            <p:spPr bwMode="auto">
              <a:xfrm>
                <a:off x="3361" y="66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65" name="Freeform 789">
                <a:extLst>
                  <a:ext uri="{FF2B5EF4-FFF2-40B4-BE49-F238E27FC236}">
                    <a16:creationId xmlns:a16="http://schemas.microsoft.com/office/drawing/2014/main" id="{23B0088C-5ED7-4BD8-8DC5-950713421882}"/>
                  </a:ext>
                </a:extLst>
              </p:cNvPr>
              <p:cNvSpPr>
                <a:spLocks/>
              </p:cNvSpPr>
              <p:nvPr userDrawn="1"/>
            </p:nvSpPr>
            <p:spPr bwMode="auto">
              <a:xfrm>
                <a:off x="3361" y="66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66" name="Freeform 790">
                <a:extLst>
                  <a:ext uri="{FF2B5EF4-FFF2-40B4-BE49-F238E27FC236}">
                    <a16:creationId xmlns:a16="http://schemas.microsoft.com/office/drawing/2014/main" id="{F853723A-3807-42E8-9440-4C5DC5F37D25}"/>
                  </a:ext>
                </a:extLst>
              </p:cNvPr>
              <p:cNvSpPr>
                <a:spLocks/>
              </p:cNvSpPr>
              <p:nvPr userDrawn="1"/>
            </p:nvSpPr>
            <p:spPr bwMode="auto">
              <a:xfrm>
                <a:off x="3366" y="6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67" name="Freeform 791">
                <a:extLst>
                  <a:ext uri="{FF2B5EF4-FFF2-40B4-BE49-F238E27FC236}">
                    <a16:creationId xmlns:a16="http://schemas.microsoft.com/office/drawing/2014/main" id="{DF0B309F-F176-40FD-86FB-F07AC51DD169}"/>
                  </a:ext>
                </a:extLst>
              </p:cNvPr>
              <p:cNvSpPr>
                <a:spLocks/>
              </p:cNvSpPr>
              <p:nvPr userDrawn="1"/>
            </p:nvSpPr>
            <p:spPr bwMode="auto">
              <a:xfrm>
                <a:off x="3555" y="94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68" name="Rectangle 792">
                <a:extLst>
                  <a:ext uri="{FF2B5EF4-FFF2-40B4-BE49-F238E27FC236}">
                    <a16:creationId xmlns:a16="http://schemas.microsoft.com/office/drawing/2014/main" id="{8139EB9B-C1DF-46D8-9E8C-6CFC2263CD49}"/>
                  </a:ext>
                </a:extLst>
              </p:cNvPr>
              <p:cNvSpPr>
                <a:spLocks noChangeArrowheads="1"/>
              </p:cNvSpPr>
              <p:nvPr userDrawn="1"/>
            </p:nvSpPr>
            <p:spPr bwMode="auto">
              <a:xfrm>
                <a:off x="3535" y="5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69" name="Freeform 793">
                <a:extLst>
                  <a:ext uri="{FF2B5EF4-FFF2-40B4-BE49-F238E27FC236}">
                    <a16:creationId xmlns:a16="http://schemas.microsoft.com/office/drawing/2014/main" id="{4C7AA41D-CAC9-488E-9D12-5EE173399038}"/>
                  </a:ext>
                </a:extLst>
              </p:cNvPr>
              <p:cNvSpPr>
                <a:spLocks/>
              </p:cNvSpPr>
              <p:nvPr userDrawn="1"/>
            </p:nvSpPr>
            <p:spPr bwMode="auto">
              <a:xfrm>
                <a:off x="3530" y="583"/>
                <a:ext cx="15" cy="15"/>
              </a:xfrm>
              <a:custGeom>
                <a:avLst/>
                <a:gdLst>
                  <a:gd name="T0" fmla="*/ 3 w 3"/>
                  <a:gd name="T1" fmla="*/ 0 h 3"/>
                  <a:gd name="T2" fmla="*/ 1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1" y="1"/>
                      <a:pt x="1" y="1"/>
                      <a:pt x="1" y="0"/>
                    </a:cubicBezTo>
                    <a:cubicBezTo>
                      <a:pt x="0" y="3"/>
                      <a:pt x="0" y="3"/>
                      <a:pt x="0" y="3"/>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70" name="Freeform 794">
                <a:extLst>
                  <a:ext uri="{FF2B5EF4-FFF2-40B4-BE49-F238E27FC236}">
                    <a16:creationId xmlns:a16="http://schemas.microsoft.com/office/drawing/2014/main" id="{F29D2378-91EC-48A3-A7FB-B21541D348EF}"/>
                  </a:ext>
                </a:extLst>
              </p:cNvPr>
              <p:cNvSpPr>
                <a:spLocks noEditPoints="1"/>
              </p:cNvSpPr>
              <p:nvPr userDrawn="1"/>
            </p:nvSpPr>
            <p:spPr bwMode="auto">
              <a:xfrm>
                <a:off x="3336" y="553"/>
                <a:ext cx="343" cy="414"/>
              </a:xfrm>
              <a:custGeom>
                <a:avLst/>
                <a:gdLst>
                  <a:gd name="T0" fmla="*/ 67 w 69"/>
                  <a:gd name="T1" fmla="*/ 48 h 83"/>
                  <a:gd name="T2" fmla="*/ 65 w 69"/>
                  <a:gd name="T3" fmla="*/ 41 h 83"/>
                  <a:gd name="T4" fmla="*/ 66 w 69"/>
                  <a:gd name="T5" fmla="*/ 38 h 83"/>
                  <a:gd name="T6" fmla="*/ 63 w 69"/>
                  <a:gd name="T7" fmla="*/ 33 h 83"/>
                  <a:gd name="T8" fmla="*/ 60 w 69"/>
                  <a:gd name="T9" fmla="*/ 27 h 83"/>
                  <a:gd name="T10" fmla="*/ 52 w 69"/>
                  <a:gd name="T11" fmla="*/ 22 h 83"/>
                  <a:gd name="T12" fmla="*/ 52 w 69"/>
                  <a:gd name="T13" fmla="*/ 22 h 83"/>
                  <a:gd name="T14" fmla="*/ 54 w 69"/>
                  <a:gd name="T15" fmla="*/ 19 h 83"/>
                  <a:gd name="T16" fmla="*/ 50 w 69"/>
                  <a:gd name="T17" fmla="*/ 15 h 83"/>
                  <a:gd name="T18" fmla="*/ 46 w 69"/>
                  <a:gd name="T19" fmla="*/ 11 h 83"/>
                  <a:gd name="T20" fmla="*/ 40 w 69"/>
                  <a:gd name="T21" fmla="*/ 6 h 83"/>
                  <a:gd name="T22" fmla="*/ 35 w 69"/>
                  <a:gd name="T23" fmla="*/ 5 h 83"/>
                  <a:gd name="T24" fmla="*/ 29 w 69"/>
                  <a:gd name="T25" fmla="*/ 3 h 83"/>
                  <a:gd name="T26" fmla="*/ 28 w 69"/>
                  <a:gd name="T27" fmla="*/ 0 h 83"/>
                  <a:gd name="T28" fmla="*/ 23 w 69"/>
                  <a:gd name="T29" fmla="*/ 4 h 83"/>
                  <a:gd name="T30" fmla="*/ 20 w 69"/>
                  <a:gd name="T31" fmla="*/ 9 h 83"/>
                  <a:gd name="T32" fmla="*/ 13 w 69"/>
                  <a:gd name="T33" fmla="*/ 5 h 83"/>
                  <a:gd name="T34" fmla="*/ 6 w 69"/>
                  <a:gd name="T35" fmla="*/ 8 h 83"/>
                  <a:gd name="T36" fmla="*/ 3 w 69"/>
                  <a:gd name="T37" fmla="*/ 16 h 83"/>
                  <a:gd name="T38" fmla="*/ 1 w 69"/>
                  <a:gd name="T39" fmla="*/ 19 h 83"/>
                  <a:gd name="T40" fmla="*/ 2 w 69"/>
                  <a:gd name="T41" fmla="*/ 23 h 83"/>
                  <a:gd name="T42" fmla="*/ 5 w 69"/>
                  <a:gd name="T43" fmla="*/ 22 h 83"/>
                  <a:gd name="T44" fmla="*/ 5 w 69"/>
                  <a:gd name="T45" fmla="*/ 20 h 83"/>
                  <a:gd name="T46" fmla="*/ 9 w 69"/>
                  <a:gd name="T47" fmla="*/ 16 h 83"/>
                  <a:gd name="T48" fmla="*/ 19 w 69"/>
                  <a:gd name="T49" fmla="*/ 12 h 83"/>
                  <a:gd name="T50" fmla="*/ 25 w 69"/>
                  <a:gd name="T51" fmla="*/ 10 h 83"/>
                  <a:gd name="T52" fmla="*/ 28 w 69"/>
                  <a:gd name="T53" fmla="*/ 11 h 83"/>
                  <a:gd name="T54" fmla="*/ 31 w 69"/>
                  <a:gd name="T55" fmla="*/ 12 h 83"/>
                  <a:gd name="T56" fmla="*/ 36 w 69"/>
                  <a:gd name="T57" fmla="*/ 13 h 83"/>
                  <a:gd name="T58" fmla="*/ 46 w 69"/>
                  <a:gd name="T59" fmla="*/ 20 h 83"/>
                  <a:gd name="T60" fmla="*/ 50 w 69"/>
                  <a:gd name="T61" fmla="*/ 23 h 83"/>
                  <a:gd name="T62" fmla="*/ 53 w 69"/>
                  <a:gd name="T63" fmla="*/ 28 h 83"/>
                  <a:gd name="T64" fmla="*/ 57 w 69"/>
                  <a:gd name="T65" fmla="*/ 34 h 83"/>
                  <a:gd name="T66" fmla="*/ 57 w 69"/>
                  <a:gd name="T67" fmla="*/ 41 h 83"/>
                  <a:gd name="T68" fmla="*/ 57 w 69"/>
                  <a:gd name="T69" fmla="*/ 52 h 83"/>
                  <a:gd name="T70" fmla="*/ 57 w 69"/>
                  <a:gd name="T71" fmla="*/ 58 h 83"/>
                  <a:gd name="T72" fmla="*/ 55 w 69"/>
                  <a:gd name="T73" fmla="*/ 69 h 83"/>
                  <a:gd name="T74" fmla="*/ 42 w 69"/>
                  <a:gd name="T75" fmla="*/ 74 h 83"/>
                  <a:gd name="T76" fmla="*/ 40 w 69"/>
                  <a:gd name="T77" fmla="*/ 74 h 83"/>
                  <a:gd name="T78" fmla="*/ 32 w 69"/>
                  <a:gd name="T79" fmla="*/ 75 h 83"/>
                  <a:gd name="T80" fmla="*/ 20 w 69"/>
                  <a:gd name="T81" fmla="*/ 69 h 83"/>
                  <a:gd name="T82" fmla="*/ 10 w 69"/>
                  <a:gd name="T83" fmla="*/ 58 h 83"/>
                  <a:gd name="T84" fmla="*/ 2 w 69"/>
                  <a:gd name="T85" fmla="*/ 60 h 83"/>
                  <a:gd name="T86" fmla="*/ 9 w 69"/>
                  <a:gd name="T87" fmla="*/ 70 h 83"/>
                  <a:gd name="T88" fmla="*/ 14 w 69"/>
                  <a:gd name="T89" fmla="*/ 74 h 83"/>
                  <a:gd name="T90" fmla="*/ 23 w 69"/>
                  <a:gd name="T91" fmla="*/ 79 h 83"/>
                  <a:gd name="T92" fmla="*/ 31 w 69"/>
                  <a:gd name="T93" fmla="*/ 80 h 83"/>
                  <a:gd name="T94" fmla="*/ 40 w 69"/>
                  <a:gd name="T95" fmla="*/ 82 h 83"/>
                  <a:gd name="T96" fmla="*/ 44 w 69"/>
                  <a:gd name="T97" fmla="*/ 79 h 83"/>
                  <a:gd name="T98" fmla="*/ 48 w 69"/>
                  <a:gd name="T99" fmla="*/ 79 h 83"/>
                  <a:gd name="T100" fmla="*/ 54 w 69"/>
                  <a:gd name="T101" fmla="*/ 77 h 83"/>
                  <a:gd name="T102" fmla="*/ 57 w 69"/>
                  <a:gd name="T103" fmla="*/ 72 h 83"/>
                  <a:gd name="T104" fmla="*/ 60 w 69"/>
                  <a:gd name="T105" fmla="*/ 71 h 83"/>
                  <a:gd name="T106" fmla="*/ 63 w 69"/>
                  <a:gd name="T107" fmla="*/ 68 h 83"/>
                  <a:gd name="T108" fmla="*/ 67 w 69"/>
                  <a:gd name="T109" fmla="*/ 56 h 83"/>
                  <a:gd name="T110" fmla="*/ 65 w 69"/>
                  <a:gd name="T111" fmla="*/ 38 h 83"/>
                  <a:gd name="T112" fmla="*/ 7 w 69"/>
                  <a:gd name="T113" fmla="*/ 19 h 83"/>
                  <a:gd name="T114" fmla="*/ 39 w 69"/>
                  <a:gd name="T11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 h="83">
                    <a:moveTo>
                      <a:pt x="66" y="52"/>
                    </a:moveTo>
                    <a:cubicBezTo>
                      <a:pt x="67" y="51"/>
                      <a:pt x="67" y="51"/>
                      <a:pt x="67" y="51"/>
                    </a:cubicBezTo>
                    <a:cubicBezTo>
                      <a:pt x="68" y="52"/>
                      <a:pt x="68" y="53"/>
                      <a:pt x="69" y="52"/>
                    </a:cubicBezTo>
                    <a:cubicBezTo>
                      <a:pt x="66" y="52"/>
                      <a:pt x="69" y="48"/>
                      <a:pt x="66" y="48"/>
                    </a:cubicBezTo>
                    <a:cubicBezTo>
                      <a:pt x="66" y="47"/>
                      <a:pt x="66" y="47"/>
                      <a:pt x="66" y="47"/>
                    </a:cubicBezTo>
                    <a:cubicBezTo>
                      <a:pt x="66" y="47"/>
                      <a:pt x="67" y="47"/>
                      <a:pt x="67" y="48"/>
                    </a:cubicBezTo>
                    <a:cubicBezTo>
                      <a:pt x="68" y="46"/>
                      <a:pt x="65" y="47"/>
                      <a:pt x="65" y="45"/>
                    </a:cubicBezTo>
                    <a:cubicBezTo>
                      <a:pt x="65" y="44"/>
                      <a:pt x="65" y="44"/>
                      <a:pt x="66" y="44"/>
                    </a:cubicBezTo>
                    <a:cubicBezTo>
                      <a:pt x="65" y="43"/>
                      <a:pt x="65" y="43"/>
                      <a:pt x="65" y="43"/>
                    </a:cubicBezTo>
                    <a:cubicBezTo>
                      <a:pt x="65" y="43"/>
                      <a:pt x="65" y="43"/>
                      <a:pt x="65" y="43"/>
                    </a:cubicBezTo>
                    <a:cubicBezTo>
                      <a:pt x="65" y="41"/>
                      <a:pt x="65" y="41"/>
                      <a:pt x="65" y="41"/>
                    </a:cubicBezTo>
                    <a:cubicBezTo>
                      <a:pt x="65" y="41"/>
                      <a:pt x="65" y="41"/>
                      <a:pt x="65" y="41"/>
                    </a:cubicBezTo>
                    <a:cubicBezTo>
                      <a:pt x="65" y="41"/>
                      <a:pt x="64" y="41"/>
                      <a:pt x="63" y="40"/>
                    </a:cubicBezTo>
                    <a:cubicBezTo>
                      <a:pt x="64" y="40"/>
                      <a:pt x="64" y="41"/>
                      <a:pt x="64" y="40"/>
                    </a:cubicBezTo>
                    <a:cubicBezTo>
                      <a:pt x="63" y="40"/>
                      <a:pt x="63" y="40"/>
                      <a:pt x="63" y="40"/>
                    </a:cubicBezTo>
                    <a:cubicBezTo>
                      <a:pt x="64" y="39"/>
                      <a:pt x="65" y="40"/>
                      <a:pt x="65" y="40"/>
                    </a:cubicBezTo>
                    <a:cubicBezTo>
                      <a:pt x="67" y="39"/>
                      <a:pt x="64" y="40"/>
                      <a:pt x="65" y="37"/>
                    </a:cubicBezTo>
                    <a:cubicBezTo>
                      <a:pt x="66" y="38"/>
                      <a:pt x="66" y="38"/>
                      <a:pt x="66" y="38"/>
                    </a:cubicBezTo>
                    <a:cubicBezTo>
                      <a:pt x="67" y="37"/>
                      <a:pt x="66" y="37"/>
                      <a:pt x="67" y="35"/>
                    </a:cubicBezTo>
                    <a:cubicBezTo>
                      <a:pt x="66" y="36"/>
                      <a:pt x="65" y="38"/>
                      <a:pt x="64" y="37"/>
                    </a:cubicBezTo>
                    <a:cubicBezTo>
                      <a:pt x="64" y="37"/>
                      <a:pt x="64" y="36"/>
                      <a:pt x="63" y="36"/>
                    </a:cubicBezTo>
                    <a:cubicBezTo>
                      <a:pt x="64" y="36"/>
                      <a:pt x="64" y="35"/>
                      <a:pt x="64" y="34"/>
                    </a:cubicBezTo>
                    <a:cubicBezTo>
                      <a:pt x="65" y="34"/>
                      <a:pt x="65" y="34"/>
                      <a:pt x="65" y="34"/>
                    </a:cubicBezTo>
                    <a:cubicBezTo>
                      <a:pt x="64" y="33"/>
                      <a:pt x="64" y="34"/>
                      <a:pt x="63" y="33"/>
                    </a:cubicBezTo>
                    <a:cubicBezTo>
                      <a:pt x="63" y="32"/>
                      <a:pt x="64" y="32"/>
                      <a:pt x="64" y="31"/>
                    </a:cubicBezTo>
                    <a:cubicBezTo>
                      <a:pt x="64" y="30"/>
                      <a:pt x="63" y="33"/>
                      <a:pt x="62" y="31"/>
                    </a:cubicBezTo>
                    <a:cubicBezTo>
                      <a:pt x="62" y="30"/>
                      <a:pt x="62" y="29"/>
                      <a:pt x="60" y="29"/>
                    </a:cubicBezTo>
                    <a:cubicBezTo>
                      <a:pt x="60" y="28"/>
                      <a:pt x="61" y="28"/>
                      <a:pt x="61" y="28"/>
                    </a:cubicBezTo>
                    <a:cubicBezTo>
                      <a:pt x="60" y="28"/>
                      <a:pt x="60" y="28"/>
                      <a:pt x="60" y="28"/>
                    </a:cubicBezTo>
                    <a:cubicBezTo>
                      <a:pt x="60" y="27"/>
                      <a:pt x="60" y="27"/>
                      <a:pt x="60" y="27"/>
                    </a:cubicBezTo>
                    <a:cubicBezTo>
                      <a:pt x="60" y="27"/>
                      <a:pt x="59" y="28"/>
                      <a:pt x="59" y="27"/>
                    </a:cubicBezTo>
                    <a:cubicBezTo>
                      <a:pt x="57" y="28"/>
                      <a:pt x="59" y="24"/>
                      <a:pt x="57" y="24"/>
                    </a:cubicBezTo>
                    <a:cubicBezTo>
                      <a:pt x="58" y="24"/>
                      <a:pt x="58" y="24"/>
                      <a:pt x="59" y="24"/>
                    </a:cubicBezTo>
                    <a:cubicBezTo>
                      <a:pt x="57" y="23"/>
                      <a:pt x="57" y="23"/>
                      <a:pt x="55" y="22"/>
                    </a:cubicBezTo>
                    <a:cubicBezTo>
                      <a:pt x="55" y="21"/>
                      <a:pt x="55" y="21"/>
                      <a:pt x="55" y="21"/>
                    </a:cubicBezTo>
                    <a:cubicBezTo>
                      <a:pt x="55" y="22"/>
                      <a:pt x="53" y="22"/>
                      <a:pt x="52" y="22"/>
                    </a:cubicBezTo>
                    <a:cubicBezTo>
                      <a:pt x="52" y="22"/>
                      <a:pt x="52" y="23"/>
                      <a:pt x="52" y="23"/>
                    </a:cubicBezTo>
                    <a:cubicBezTo>
                      <a:pt x="50" y="22"/>
                      <a:pt x="50" y="22"/>
                      <a:pt x="50" y="22"/>
                    </a:cubicBezTo>
                    <a:cubicBezTo>
                      <a:pt x="50" y="22"/>
                      <a:pt x="51" y="22"/>
                      <a:pt x="51" y="22"/>
                    </a:cubicBezTo>
                    <a:cubicBezTo>
                      <a:pt x="51" y="22"/>
                      <a:pt x="51" y="22"/>
                      <a:pt x="51" y="22"/>
                    </a:cubicBezTo>
                    <a:cubicBezTo>
                      <a:pt x="51" y="21"/>
                      <a:pt x="52" y="21"/>
                      <a:pt x="53" y="21"/>
                    </a:cubicBezTo>
                    <a:cubicBezTo>
                      <a:pt x="53" y="21"/>
                      <a:pt x="52" y="21"/>
                      <a:pt x="52" y="22"/>
                    </a:cubicBezTo>
                    <a:cubicBezTo>
                      <a:pt x="53" y="21"/>
                      <a:pt x="54" y="21"/>
                      <a:pt x="55" y="21"/>
                    </a:cubicBezTo>
                    <a:cubicBezTo>
                      <a:pt x="54" y="21"/>
                      <a:pt x="54" y="21"/>
                      <a:pt x="54" y="20"/>
                    </a:cubicBezTo>
                    <a:cubicBezTo>
                      <a:pt x="54" y="20"/>
                      <a:pt x="54" y="20"/>
                      <a:pt x="54" y="20"/>
                    </a:cubicBezTo>
                    <a:cubicBezTo>
                      <a:pt x="55" y="20"/>
                      <a:pt x="54" y="20"/>
                      <a:pt x="54" y="20"/>
                    </a:cubicBezTo>
                    <a:cubicBezTo>
                      <a:pt x="55" y="19"/>
                      <a:pt x="55" y="19"/>
                      <a:pt x="55" y="19"/>
                    </a:cubicBezTo>
                    <a:cubicBezTo>
                      <a:pt x="54" y="19"/>
                      <a:pt x="54" y="19"/>
                      <a:pt x="54" y="19"/>
                    </a:cubicBezTo>
                    <a:cubicBezTo>
                      <a:pt x="54" y="17"/>
                      <a:pt x="54" y="17"/>
                      <a:pt x="54" y="17"/>
                    </a:cubicBezTo>
                    <a:cubicBezTo>
                      <a:pt x="52" y="17"/>
                      <a:pt x="49" y="17"/>
                      <a:pt x="47" y="16"/>
                    </a:cubicBezTo>
                    <a:cubicBezTo>
                      <a:pt x="49" y="16"/>
                      <a:pt x="49" y="15"/>
                      <a:pt x="50" y="14"/>
                    </a:cubicBezTo>
                    <a:cubicBezTo>
                      <a:pt x="49" y="16"/>
                      <a:pt x="51" y="15"/>
                      <a:pt x="52" y="16"/>
                    </a:cubicBezTo>
                    <a:cubicBezTo>
                      <a:pt x="52" y="16"/>
                      <a:pt x="52" y="15"/>
                      <a:pt x="52" y="15"/>
                    </a:cubicBezTo>
                    <a:cubicBezTo>
                      <a:pt x="50" y="15"/>
                      <a:pt x="50" y="15"/>
                      <a:pt x="50" y="15"/>
                    </a:cubicBezTo>
                    <a:cubicBezTo>
                      <a:pt x="51" y="14"/>
                      <a:pt x="50" y="14"/>
                      <a:pt x="50" y="13"/>
                    </a:cubicBezTo>
                    <a:cubicBezTo>
                      <a:pt x="49" y="15"/>
                      <a:pt x="48" y="13"/>
                      <a:pt x="47" y="13"/>
                    </a:cubicBezTo>
                    <a:cubicBezTo>
                      <a:pt x="47" y="13"/>
                      <a:pt x="48" y="12"/>
                      <a:pt x="49" y="13"/>
                    </a:cubicBezTo>
                    <a:cubicBezTo>
                      <a:pt x="49" y="11"/>
                      <a:pt x="46" y="14"/>
                      <a:pt x="46" y="12"/>
                    </a:cubicBezTo>
                    <a:cubicBezTo>
                      <a:pt x="46" y="12"/>
                      <a:pt x="46" y="12"/>
                      <a:pt x="47" y="12"/>
                    </a:cubicBezTo>
                    <a:cubicBezTo>
                      <a:pt x="46" y="12"/>
                      <a:pt x="45" y="11"/>
                      <a:pt x="46" y="11"/>
                    </a:cubicBezTo>
                    <a:cubicBezTo>
                      <a:pt x="46" y="11"/>
                      <a:pt x="46" y="11"/>
                      <a:pt x="46" y="11"/>
                    </a:cubicBezTo>
                    <a:cubicBezTo>
                      <a:pt x="45" y="10"/>
                      <a:pt x="42" y="8"/>
                      <a:pt x="40" y="9"/>
                    </a:cubicBezTo>
                    <a:cubicBezTo>
                      <a:pt x="41" y="9"/>
                      <a:pt x="42" y="8"/>
                      <a:pt x="42" y="7"/>
                    </a:cubicBezTo>
                    <a:cubicBezTo>
                      <a:pt x="42" y="7"/>
                      <a:pt x="41" y="8"/>
                      <a:pt x="39" y="9"/>
                    </a:cubicBezTo>
                    <a:cubicBezTo>
                      <a:pt x="38" y="10"/>
                      <a:pt x="37" y="11"/>
                      <a:pt x="37" y="11"/>
                    </a:cubicBezTo>
                    <a:cubicBezTo>
                      <a:pt x="38" y="10"/>
                      <a:pt x="38" y="6"/>
                      <a:pt x="40" y="6"/>
                    </a:cubicBezTo>
                    <a:cubicBezTo>
                      <a:pt x="40" y="6"/>
                      <a:pt x="39" y="5"/>
                      <a:pt x="38" y="5"/>
                    </a:cubicBezTo>
                    <a:cubicBezTo>
                      <a:pt x="38" y="6"/>
                      <a:pt x="38" y="8"/>
                      <a:pt x="38" y="8"/>
                    </a:cubicBezTo>
                    <a:cubicBezTo>
                      <a:pt x="37" y="6"/>
                      <a:pt x="37" y="6"/>
                      <a:pt x="37" y="5"/>
                    </a:cubicBezTo>
                    <a:cubicBezTo>
                      <a:pt x="37" y="5"/>
                      <a:pt x="36" y="7"/>
                      <a:pt x="35" y="7"/>
                    </a:cubicBezTo>
                    <a:cubicBezTo>
                      <a:pt x="35" y="6"/>
                      <a:pt x="36" y="5"/>
                      <a:pt x="36" y="4"/>
                    </a:cubicBezTo>
                    <a:cubicBezTo>
                      <a:pt x="36" y="4"/>
                      <a:pt x="36" y="5"/>
                      <a:pt x="35" y="5"/>
                    </a:cubicBezTo>
                    <a:cubicBezTo>
                      <a:pt x="35" y="6"/>
                      <a:pt x="34" y="6"/>
                      <a:pt x="34" y="6"/>
                    </a:cubicBezTo>
                    <a:cubicBezTo>
                      <a:pt x="34" y="6"/>
                      <a:pt x="35" y="4"/>
                      <a:pt x="35" y="4"/>
                    </a:cubicBezTo>
                    <a:cubicBezTo>
                      <a:pt x="35" y="4"/>
                      <a:pt x="33" y="3"/>
                      <a:pt x="33" y="3"/>
                    </a:cubicBezTo>
                    <a:cubicBezTo>
                      <a:pt x="33" y="4"/>
                      <a:pt x="33" y="4"/>
                      <a:pt x="33" y="4"/>
                    </a:cubicBezTo>
                    <a:cubicBezTo>
                      <a:pt x="31" y="3"/>
                      <a:pt x="31" y="6"/>
                      <a:pt x="29" y="6"/>
                    </a:cubicBezTo>
                    <a:cubicBezTo>
                      <a:pt x="29" y="5"/>
                      <a:pt x="30" y="3"/>
                      <a:pt x="29" y="3"/>
                    </a:cubicBezTo>
                    <a:cubicBezTo>
                      <a:pt x="29" y="4"/>
                      <a:pt x="26" y="8"/>
                      <a:pt x="25" y="9"/>
                    </a:cubicBezTo>
                    <a:cubicBezTo>
                      <a:pt x="25" y="8"/>
                      <a:pt x="25" y="8"/>
                      <a:pt x="25" y="8"/>
                    </a:cubicBezTo>
                    <a:cubicBezTo>
                      <a:pt x="24" y="9"/>
                      <a:pt x="24" y="9"/>
                      <a:pt x="24" y="9"/>
                    </a:cubicBezTo>
                    <a:cubicBezTo>
                      <a:pt x="24" y="7"/>
                      <a:pt x="27" y="3"/>
                      <a:pt x="28" y="2"/>
                    </a:cubicBezTo>
                    <a:cubicBezTo>
                      <a:pt x="28" y="2"/>
                      <a:pt x="28" y="1"/>
                      <a:pt x="27" y="1"/>
                    </a:cubicBezTo>
                    <a:cubicBezTo>
                      <a:pt x="27" y="1"/>
                      <a:pt x="28" y="0"/>
                      <a:pt x="28" y="0"/>
                    </a:cubicBezTo>
                    <a:cubicBezTo>
                      <a:pt x="28" y="0"/>
                      <a:pt x="28" y="0"/>
                      <a:pt x="27" y="0"/>
                    </a:cubicBezTo>
                    <a:cubicBezTo>
                      <a:pt x="26" y="0"/>
                      <a:pt x="26" y="0"/>
                      <a:pt x="26" y="0"/>
                    </a:cubicBezTo>
                    <a:cubicBezTo>
                      <a:pt x="26" y="1"/>
                      <a:pt x="24" y="1"/>
                      <a:pt x="24" y="2"/>
                    </a:cubicBezTo>
                    <a:cubicBezTo>
                      <a:pt x="24" y="2"/>
                      <a:pt x="24" y="2"/>
                      <a:pt x="25" y="2"/>
                    </a:cubicBezTo>
                    <a:cubicBezTo>
                      <a:pt x="26" y="1"/>
                      <a:pt x="27" y="1"/>
                      <a:pt x="27" y="1"/>
                    </a:cubicBezTo>
                    <a:cubicBezTo>
                      <a:pt x="26" y="2"/>
                      <a:pt x="25" y="5"/>
                      <a:pt x="23" y="4"/>
                    </a:cubicBezTo>
                    <a:cubicBezTo>
                      <a:pt x="23" y="4"/>
                      <a:pt x="23" y="2"/>
                      <a:pt x="23" y="1"/>
                    </a:cubicBezTo>
                    <a:cubicBezTo>
                      <a:pt x="23" y="2"/>
                      <a:pt x="22" y="2"/>
                      <a:pt x="22" y="2"/>
                    </a:cubicBezTo>
                    <a:cubicBezTo>
                      <a:pt x="22" y="1"/>
                      <a:pt x="22" y="1"/>
                      <a:pt x="22" y="1"/>
                    </a:cubicBezTo>
                    <a:cubicBezTo>
                      <a:pt x="21" y="1"/>
                      <a:pt x="21" y="3"/>
                      <a:pt x="19" y="2"/>
                    </a:cubicBezTo>
                    <a:cubicBezTo>
                      <a:pt x="19" y="2"/>
                      <a:pt x="18" y="1"/>
                      <a:pt x="18" y="1"/>
                    </a:cubicBezTo>
                    <a:cubicBezTo>
                      <a:pt x="19" y="3"/>
                      <a:pt x="20" y="7"/>
                      <a:pt x="20" y="9"/>
                    </a:cubicBezTo>
                    <a:cubicBezTo>
                      <a:pt x="19" y="9"/>
                      <a:pt x="18" y="7"/>
                      <a:pt x="17" y="7"/>
                    </a:cubicBezTo>
                    <a:cubicBezTo>
                      <a:pt x="16" y="6"/>
                      <a:pt x="17" y="4"/>
                      <a:pt x="16" y="3"/>
                    </a:cubicBezTo>
                    <a:cubicBezTo>
                      <a:pt x="16" y="3"/>
                      <a:pt x="16" y="4"/>
                      <a:pt x="16" y="4"/>
                    </a:cubicBezTo>
                    <a:cubicBezTo>
                      <a:pt x="16" y="4"/>
                      <a:pt x="16" y="3"/>
                      <a:pt x="15" y="3"/>
                    </a:cubicBezTo>
                    <a:cubicBezTo>
                      <a:pt x="15" y="5"/>
                      <a:pt x="13" y="4"/>
                      <a:pt x="15" y="5"/>
                    </a:cubicBezTo>
                    <a:cubicBezTo>
                      <a:pt x="14" y="5"/>
                      <a:pt x="14" y="5"/>
                      <a:pt x="13" y="5"/>
                    </a:cubicBezTo>
                    <a:cubicBezTo>
                      <a:pt x="14" y="6"/>
                      <a:pt x="13" y="8"/>
                      <a:pt x="13" y="9"/>
                    </a:cubicBezTo>
                    <a:cubicBezTo>
                      <a:pt x="13" y="8"/>
                      <a:pt x="12" y="8"/>
                      <a:pt x="12" y="8"/>
                    </a:cubicBezTo>
                    <a:cubicBezTo>
                      <a:pt x="11" y="8"/>
                      <a:pt x="10" y="9"/>
                      <a:pt x="8" y="9"/>
                    </a:cubicBezTo>
                    <a:cubicBezTo>
                      <a:pt x="8" y="9"/>
                      <a:pt x="7" y="9"/>
                      <a:pt x="7" y="9"/>
                    </a:cubicBezTo>
                    <a:cubicBezTo>
                      <a:pt x="7" y="9"/>
                      <a:pt x="7" y="10"/>
                      <a:pt x="7" y="10"/>
                    </a:cubicBezTo>
                    <a:cubicBezTo>
                      <a:pt x="5" y="10"/>
                      <a:pt x="8" y="9"/>
                      <a:pt x="6" y="8"/>
                    </a:cubicBezTo>
                    <a:cubicBezTo>
                      <a:pt x="6" y="9"/>
                      <a:pt x="6" y="10"/>
                      <a:pt x="5" y="11"/>
                    </a:cubicBezTo>
                    <a:cubicBezTo>
                      <a:pt x="6" y="12"/>
                      <a:pt x="7" y="10"/>
                      <a:pt x="7" y="9"/>
                    </a:cubicBezTo>
                    <a:cubicBezTo>
                      <a:pt x="8" y="11"/>
                      <a:pt x="8" y="13"/>
                      <a:pt x="8" y="14"/>
                    </a:cubicBezTo>
                    <a:cubicBezTo>
                      <a:pt x="7" y="15"/>
                      <a:pt x="7" y="14"/>
                      <a:pt x="7" y="14"/>
                    </a:cubicBezTo>
                    <a:cubicBezTo>
                      <a:pt x="5" y="16"/>
                      <a:pt x="8" y="17"/>
                      <a:pt x="6" y="18"/>
                    </a:cubicBezTo>
                    <a:cubicBezTo>
                      <a:pt x="4" y="18"/>
                      <a:pt x="4" y="17"/>
                      <a:pt x="3" y="16"/>
                    </a:cubicBezTo>
                    <a:cubicBezTo>
                      <a:pt x="4" y="15"/>
                      <a:pt x="5" y="16"/>
                      <a:pt x="5" y="15"/>
                    </a:cubicBezTo>
                    <a:cubicBezTo>
                      <a:pt x="4" y="15"/>
                      <a:pt x="4" y="15"/>
                      <a:pt x="4" y="15"/>
                    </a:cubicBezTo>
                    <a:cubicBezTo>
                      <a:pt x="4" y="15"/>
                      <a:pt x="4" y="14"/>
                      <a:pt x="5" y="14"/>
                    </a:cubicBezTo>
                    <a:cubicBezTo>
                      <a:pt x="4" y="14"/>
                      <a:pt x="2" y="17"/>
                      <a:pt x="1" y="18"/>
                    </a:cubicBezTo>
                    <a:cubicBezTo>
                      <a:pt x="1" y="19"/>
                      <a:pt x="1" y="20"/>
                      <a:pt x="1" y="19"/>
                    </a:cubicBezTo>
                    <a:cubicBezTo>
                      <a:pt x="1" y="19"/>
                      <a:pt x="1" y="19"/>
                      <a:pt x="1" y="19"/>
                    </a:cubicBezTo>
                    <a:cubicBezTo>
                      <a:pt x="2" y="19"/>
                      <a:pt x="2" y="20"/>
                      <a:pt x="3" y="20"/>
                    </a:cubicBezTo>
                    <a:cubicBezTo>
                      <a:pt x="3" y="21"/>
                      <a:pt x="3" y="22"/>
                      <a:pt x="3" y="23"/>
                    </a:cubicBezTo>
                    <a:cubicBezTo>
                      <a:pt x="1" y="22"/>
                      <a:pt x="1" y="22"/>
                      <a:pt x="1" y="22"/>
                    </a:cubicBezTo>
                    <a:cubicBezTo>
                      <a:pt x="2" y="23"/>
                      <a:pt x="2" y="22"/>
                      <a:pt x="2" y="22"/>
                    </a:cubicBezTo>
                    <a:cubicBezTo>
                      <a:pt x="2" y="22"/>
                      <a:pt x="0" y="23"/>
                      <a:pt x="1" y="24"/>
                    </a:cubicBezTo>
                    <a:cubicBezTo>
                      <a:pt x="2" y="23"/>
                      <a:pt x="2" y="23"/>
                      <a:pt x="2" y="23"/>
                    </a:cubicBezTo>
                    <a:cubicBezTo>
                      <a:pt x="3" y="24"/>
                      <a:pt x="4" y="25"/>
                      <a:pt x="3" y="26"/>
                    </a:cubicBezTo>
                    <a:cubicBezTo>
                      <a:pt x="4" y="26"/>
                      <a:pt x="3" y="26"/>
                      <a:pt x="4" y="26"/>
                    </a:cubicBezTo>
                    <a:cubicBezTo>
                      <a:pt x="3" y="26"/>
                      <a:pt x="5" y="24"/>
                      <a:pt x="3" y="24"/>
                    </a:cubicBezTo>
                    <a:cubicBezTo>
                      <a:pt x="5" y="24"/>
                      <a:pt x="4" y="23"/>
                      <a:pt x="6" y="23"/>
                    </a:cubicBezTo>
                    <a:cubicBezTo>
                      <a:pt x="5" y="23"/>
                      <a:pt x="5" y="23"/>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4" y="22"/>
                    </a:cubicBezTo>
                    <a:cubicBezTo>
                      <a:pt x="4" y="21"/>
                      <a:pt x="4" y="20"/>
                      <a:pt x="4" y="20"/>
                    </a:cubicBezTo>
                    <a:cubicBezTo>
                      <a:pt x="4" y="20"/>
                      <a:pt x="4" y="20"/>
                      <a:pt x="5" y="20"/>
                    </a:cubicBezTo>
                    <a:cubicBezTo>
                      <a:pt x="5" y="19"/>
                      <a:pt x="5" y="19"/>
                      <a:pt x="5" y="19"/>
                    </a:cubicBezTo>
                    <a:cubicBezTo>
                      <a:pt x="5" y="20"/>
                      <a:pt x="6" y="19"/>
                      <a:pt x="6" y="20"/>
                    </a:cubicBezTo>
                    <a:cubicBezTo>
                      <a:pt x="7" y="20"/>
                      <a:pt x="7" y="20"/>
                      <a:pt x="7" y="20"/>
                    </a:cubicBezTo>
                    <a:cubicBezTo>
                      <a:pt x="8" y="19"/>
                      <a:pt x="8" y="19"/>
                      <a:pt x="8" y="19"/>
                    </a:cubicBezTo>
                    <a:cubicBezTo>
                      <a:pt x="8" y="18"/>
                      <a:pt x="8" y="17"/>
                      <a:pt x="8" y="18"/>
                    </a:cubicBezTo>
                    <a:cubicBezTo>
                      <a:pt x="8" y="18"/>
                      <a:pt x="9" y="16"/>
                      <a:pt x="9" y="16"/>
                    </a:cubicBezTo>
                    <a:cubicBezTo>
                      <a:pt x="9" y="17"/>
                      <a:pt x="9" y="17"/>
                      <a:pt x="9" y="17"/>
                    </a:cubicBezTo>
                    <a:cubicBezTo>
                      <a:pt x="10" y="16"/>
                      <a:pt x="10" y="14"/>
                      <a:pt x="12" y="14"/>
                    </a:cubicBezTo>
                    <a:cubicBezTo>
                      <a:pt x="12" y="14"/>
                      <a:pt x="12" y="13"/>
                      <a:pt x="13" y="13"/>
                    </a:cubicBezTo>
                    <a:cubicBezTo>
                      <a:pt x="14" y="14"/>
                      <a:pt x="14" y="14"/>
                      <a:pt x="14" y="14"/>
                    </a:cubicBezTo>
                    <a:cubicBezTo>
                      <a:pt x="14" y="13"/>
                      <a:pt x="15" y="14"/>
                      <a:pt x="15" y="13"/>
                    </a:cubicBezTo>
                    <a:cubicBezTo>
                      <a:pt x="17" y="14"/>
                      <a:pt x="18" y="12"/>
                      <a:pt x="19" y="12"/>
                    </a:cubicBezTo>
                    <a:cubicBezTo>
                      <a:pt x="19" y="11"/>
                      <a:pt x="19" y="11"/>
                      <a:pt x="19" y="11"/>
                    </a:cubicBezTo>
                    <a:cubicBezTo>
                      <a:pt x="19" y="11"/>
                      <a:pt x="20" y="11"/>
                      <a:pt x="21" y="10"/>
                    </a:cubicBezTo>
                    <a:cubicBezTo>
                      <a:pt x="20" y="10"/>
                      <a:pt x="20" y="10"/>
                      <a:pt x="20" y="10"/>
                    </a:cubicBezTo>
                    <a:cubicBezTo>
                      <a:pt x="21" y="9"/>
                      <a:pt x="22" y="10"/>
                      <a:pt x="24" y="10"/>
                    </a:cubicBezTo>
                    <a:cubicBezTo>
                      <a:pt x="24" y="10"/>
                      <a:pt x="23" y="10"/>
                      <a:pt x="23" y="10"/>
                    </a:cubicBezTo>
                    <a:cubicBezTo>
                      <a:pt x="24" y="11"/>
                      <a:pt x="24" y="11"/>
                      <a:pt x="25" y="10"/>
                    </a:cubicBezTo>
                    <a:cubicBezTo>
                      <a:pt x="26" y="10"/>
                      <a:pt x="27" y="10"/>
                      <a:pt x="27" y="10"/>
                    </a:cubicBezTo>
                    <a:cubicBezTo>
                      <a:pt x="28" y="10"/>
                      <a:pt x="28" y="10"/>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9" y="11"/>
                      <a:pt x="29" y="11"/>
                    </a:cubicBezTo>
                    <a:cubicBezTo>
                      <a:pt x="29" y="12"/>
                      <a:pt x="29" y="12"/>
                      <a:pt x="29" y="12"/>
                    </a:cubicBezTo>
                    <a:cubicBezTo>
                      <a:pt x="29" y="12"/>
                      <a:pt x="29" y="12"/>
                      <a:pt x="29" y="12"/>
                    </a:cubicBezTo>
                    <a:cubicBezTo>
                      <a:pt x="30" y="12"/>
                      <a:pt x="30" y="11"/>
                      <a:pt x="30" y="10"/>
                    </a:cubicBezTo>
                    <a:cubicBezTo>
                      <a:pt x="30" y="10"/>
                      <a:pt x="30" y="10"/>
                      <a:pt x="30" y="10"/>
                    </a:cubicBezTo>
                    <a:cubicBezTo>
                      <a:pt x="30" y="12"/>
                      <a:pt x="31" y="10"/>
                      <a:pt x="31" y="12"/>
                    </a:cubicBezTo>
                    <a:cubicBezTo>
                      <a:pt x="32" y="11"/>
                      <a:pt x="33" y="12"/>
                      <a:pt x="34" y="10"/>
                    </a:cubicBezTo>
                    <a:cubicBezTo>
                      <a:pt x="34" y="10"/>
                      <a:pt x="34" y="11"/>
                      <a:pt x="34" y="10"/>
                    </a:cubicBezTo>
                    <a:cubicBezTo>
                      <a:pt x="34" y="11"/>
                      <a:pt x="35" y="11"/>
                      <a:pt x="35" y="11"/>
                    </a:cubicBezTo>
                    <a:cubicBezTo>
                      <a:pt x="35" y="12"/>
                      <a:pt x="35" y="12"/>
                      <a:pt x="35" y="12"/>
                    </a:cubicBezTo>
                    <a:cubicBezTo>
                      <a:pt x="37" y="11"/>
                      <a:pt x="37" y="11"/>
                      <a:pt x="37" y="11"/>
                    </a:cubicBezTo>
                    <a:cubicBezTo>
                      <a:pt x="37" y="12"/>
                      <a:pt x="37" y="12"/>
                      <a:pt x="36" y="13"/>
                    </a:cubicBezTo>
                    <a:cubicBezTo>
                      <a:pt x="38" y="12"/>
                      <a:pt x="37" y="13"/>
                      <a:pt x="39" y="13"/>
                    </a:cubicBezTo>
                    <a:cubicBezTo>
                      <a:pt x="38" y="13"/>
                      <a:pt x="38" y="13"/>
                      <a:pt x="38" y="13"/>
                    </a:cubicBezTo>
                    <a:cubicBezTo>
                      <a:pt x="39" y="13"/>
                      <a:pt x="40" y="13"/>
                      <a:pt x="40" y="14"/>
                    </a:cubicBezTo>
                    <a:cubicBezTo>
                      <a:pt x="40" y="14"/>
                      <a:pt x="41" y="15"/>
                      <a:pt x="42" y="16"/>
                    </a:cubicBezTo>
                    <a:cubicBezTo>
                      <a:pt x="43" y="17"/>
                      <a:pt x="44" y="18"/>
                      <a:pt x="44" y="19"/>
                    </a:cubicBezTo>
                    <a:cubicBezTo>
                      <a:pt x="46" y="17"/>
                      <a:pt x="44" y="21"/>
                      <a:pt x="46" y="20"/>
                    </a:cubicBezTo>
                    <a:cubicBezTo>
                      <a:pt x="46" y="20"/>
                      <a:pt x="46" y="21"/>
                      <a:pt x="45" y="21"/>
                    </a:cubicBezTo>
                    <a:cubicBezTo>
                      <a:pt x="46" y="21"/>
                      <a:pt x="46" y="23"/>
                      <a:pt x="47" y="22"/>
                    </a:cubicBezTo>
                    <a:cubicBezTo>
                      <a:pt x="47" y="23"/>
                      <a:pt x="46" y="23"/>
                      <a:pt x="46" y="23"/>
                    </a:cubicBezTo>
                    <a:cubicBezTo>
                      <a:pt x="46" y="23"/>
                      <a:pt x="47" y="23"/>
                      <a:pt x="47" y="23"/>
                    </a:cubicBezTo>
                    <a:cubicBezTo>
                      <a:pt x="47" y="24"/>
                      <a:pt x="46" y="23"/>
                      <a:pt x="46" y="23"/>
                    </a:cubicBezTo>
                    <a:cubicBezTo>
                      <a:pt x="47" y="24"/>
                      <a:pt x="48" y="23"/>
                      <a:pt x="50" y="23"/>
                    </a:cubicBezTo>
                    <a:cubicBezTo>
                      <a:pt x="49" y="24"/>
                      <a:pt x="50" y="24"/>
                      <a:pt x="51" y="24"/>
                    </a:cubicBezTo>
                    <a:cubicBezTo>
                      <a:pt x="50" y="24"/>
                      <a:pt x="50" y="25"/>
                      <a:pt x="50" y="24"/>
                    </a:cubicBezTo>
                    <a:cubicBezTo>
                      <a:pt x="50" y="25"/>
                      <a:pt x="51" y="27"/>
                      <a:pt x="52" y="26"/>
                    </a:cubicBezTo>
                    <a:cubicBezTo>
                      <a:pt x="52" y="26"/>
                      <a:pt x="52" y="27"/>
                      <a:pt x="52" y="27"/>
                    </a:cubicBezTo>
                    <a:cubicBezTo>
                      <a:pt x="53" y="28"/>
                      <a:pt x="53" y="28"/>
                      <a:pt x="53" y="29"/>
                    </a:cubicBezTo>
                    <a:cubicBezTo>
                      <a:pt x="53" y="28"/>
                      <a:pt x="53" y="28"/>
                      <a:pt x="53" y="28"/>
                    </a:cubicBezTo>
                    <a:cubicBezTo>
                      <a:pt x="55" y="28"/>
                      <a:pt x="54" y="29"/>
                      <a:pt x="54" y="30"/>
                    </a:cubicBezTo>
                    <a:cubicBezTo>
                      <a:pt x="54" y="30"/>
                      <a:pt x="54" y="30"/>
                      <a:pt x="54" y="30"/>
                    </a:cubicBezTo>
                    <a:cubicBezTo>
                      <a:pt x="54" y="32"/>
                      <a:pt x="55" y="30"/>
                      <a:pt x="55" y="32"/>
                    </a:cubicBezTo>
                    <a:cubicBezTo>
                      <a:pt x="56" y="32"/>
                      <a:pt x="56" y="32"/>
                      <a:pt x="56" y="32"/>
                    </a:cubicBezTo>
                    <a:cubicBezTo>
                      <a:pt x="58" y="31"/>
                      <a:pt x="55" y="34"/>
                      <a:pt x="56" y="35"/>
                    </a:cubicBezTo>
                    <a:cubicBezTo>
                      <a:pt x="57" y="34"/>
                      <a:pt x="57" y="34"/>
                      <a:pt x="57" y="34"/>
                    </a:cubicBezTo>
                    <a:cubicBezTo>
                      <a:pt x="58" y="35"/>
                      <a:pt x="55" y="37"/>
                      <a:pt x="55" y="37"/>
                    </a:cubicBezTo>
                    <a:cubicBezTo>
                      <a:pt x="54" y="37"/>
                      <a:pt x="54" y="37"/>
                      <a:pt x="54" y="37"/>
                    </a:cubicBezTo>
                    <a:cubicBezTo>
                      <a:pt x="53" y="39"/>
                      <a:pt x="55" y="37"/>
                      <a:pt x="56" y="38"/>
                    </a:cubicBezTo>
                    <a:cubicBezTo>
                      <a:pt x="55" y="38"/>
                      <a:pt x="54" y="38"/>
                      <a:pt x="54" y="39"/>
                    </a:cubicBezTo>
                    <a:cubicBezTo>
                      <a:pt x="54" y="39"/>
                      <a:pt x="57" y="40"/>
                      <a:pt x="56" y="42"/>
                    </a:cubicBezTo>
                    <a:cubicBezTo>
                      <a:pt x="56" y="41"/>
                      <a:pt x="57" y="41"/>
                      <a:pt x="57" y="41"/>
                    </a:cubicBezTo>
                    <a:cubicBezTo>
                      <a:pt x="58" y="42"/>
                      <a:pt x="56" y="44"/>
                      <a:pt x="57" y="44"/>
                    </a:cubicBezTo>
                    <a:cubicBezTo>
                      <a:pt x="57" y="45"/>
                      <a:pt x="57" y="45"/>
                      <a:pt x="57" y="45"/>
                    </a:cubicBezTo>
                    <a:cubicBezTo>
                      <a:pt x="58" y="45"/>
                      <a:pt x="58" y="47"/>
                      <a:pt x="59" y="47"/>
                    </a:cubicBezTo>
                    <a:cubicBezTo>
                      <a:pt x="57" y="47"/>
                      <a:pt x="58" y="48"/>
                      <a:pt x="58" y="49"/>
                    </a:cubicBezTo>
                    <a:cubicBezTo>
                      <a:pt x="58" y="50"/>
                      <a:pt x="59" y="51"/>
                      <a:pt x="57" y="51"/>
                    </a:cubicBezTo>
                    <a:cubicBezTo>
                      <a:pt x="57" y="51"/>
                      <a:pt x="57" y="51"/>
                      <a:pt x="57" y="52"/>
                    </a:cubicBezTo>
                    <a:cubicBezTo>
                      <a:pt x="57" y="52"/>
                      <a:pt x="57" y="53"/>
                      <a:pt x="57" y="53"/>
                    </a:cubicBezTo>
                    <a:cubicBezTo>
                      <a:pt x="57" y="52"/>
                      <a:pt x="57" y="52"/>
                      <a:pt x="57" y="52"/>
                    </a:cubicBezTo>
                    <a:cubicBezTo>
                      <a:pt x="57" y="54"/>
                      <a:pt x="57" y="54"/>
                      <a:pt x="58" y="55"/>
                    </a:cubicBezTo>
                    <a:cubicBezTo>
                      <a:pt x="58" y="55"/>
                      <a:pt x="58" y="55"/>
                      <a:pt x="57" y="55"/>
                    </a:cubicBezTo>
                    <a:cubicBezTo>
                      <a:pt x="56" y="56"/>
                      <a:pt x="57" y="56"/>
                      <a:pt x="58" y="58"/>
                    </a:cubicBezTo>
                    <a:cubicBezTo>
                      <a:pt x="57" y="58"/>
                      <a:pt x="57" y="58"/>
                      <a:pt x="57" y="58"/>
                    </a:cubicBezTo>
                    <a:cubicBezTo>
                      <a:pt x="57" y="59"/>
                      <a:pt x="55" y="60"/>
                      <a:pt x="55" y="62"/>
                    </a:cubicBezTo>
                    <a:cubicBezTo>
                      <a:pt x="55" y="62"/>
                      <a:pt x="55" y="62"/>
                      <a:pt x="55" y="61"/>
                    </a:cubicBezTo>
                    <a:cubicBezTo>
                      <a:pt x="55" y="63"/>
                      <a:pt x="54" y="63"/>
                      <a:pt x="53" y="64"/>
                    </a:cubicBezTo>
                    <a:cubicBezTo>
                      <a:pt x="52" y="64"/>
                      <a:pt x="51" y="65"/>
                      <a:pt x="53" y="66"/>
                    </a:cubicBezTo>
                    <a:cubicBezTo>
                      <a:pt x="53" y="68"/>
                      <a:pt x="53" y="68"/>
                      <a:pt x="53" y="68"/>
                    </a:cubicBezTo>
                    <a:cubicBezTo>
                      <a:pt x="54" y="67"/>
                      <a:pt x="54" y="69"/>
                      <a:pt x="55" y="69"/>
                    </a:cubicBezTo>
                    <a:cubicBezTo>
                      <a:pt x="54" y="70"/>
                      <a:pt x="53" y="69"/>
                      <a:pt x="53" y="69"/>
                    </a:cubicBezTo>
                    <a:cubicBezTo>
                      <a:pt x="53" y="69"/>
                      <a:pt x="53" y="69"/>
                      <a:pt x="53" y="69"/>
                    </a:cubicBezTo>
                    <a:cubicBezTo>
                      <a:pt x="52" y="67"/>
                      <a:pt x="51" y="70"/>
                      <a:pt x="50" y="69"/>
                    </a:cubicBezTo>
                    <a:cubicBezTo>
                      <a:pt x="48" y="71"/>
                      <a:pt x="45" y="72"/>
                      <a:pt x="43" y="73"/>
                    </a:cubicBezTo>
                    <a:cubicBezTo>
                      <a:pt x="43" y="74"/>
                      <a:pt x="43" y="74"/>
                      <a:pt x="43" y="74"/>
                    </a:cubicBezTo>
                    <a:cubicBezTo>
                      <a:pt x="42" y="74"/>
                      <a:pt x="42" y="74"/>
                      <a:pt x="42" y="74"/>
                    </a:cubicBezTo>
                    <a:cubicBezTo>
                      <a:pt x="42" y="74"/>
                      <a:pt x="42" y="73"/>
                      <a:pt x="42" y="73"/>
                    </a:cubicBezTo>
                    <a:cubicBezTo>
                      <a:pt x="42" y="72"/>
                      <a:pt x="41" y="74"/>
                      <a:pt x="41" y="74"/>
                    </a:cubicBezTo>
                    <a:cubicBezTo>
                      <a:pt x="40" y="74"/>
                      <a:pt x="42" y="73"/>
                      <a:pt x="41" y="73"/>
                    </a:cubicBezTo>
                    <a:cubicBezTo>
                      <a:pt x="41" y="73"/>
                      <a:pt x="41" y="73"/>
                      <a:pt x="41" y="73"/>
                    </a:cubicBezTo>
                    <a:cubicBezTo>
                      <a:pt x="41" y="73"/>
                      <a:pt x="41" y="73"/>
                      <a:pt x="41" y="73"/>
                    </a:cubicBezTo>
                    <a:cubicBezTo>
                      <a:pt x="40" y="74"/>
                      <a:pt x="41" y="74"/>
                      <a:pt x="40" y="74"/>
                    </a:cubicBezTo>
                    <a:cubicBezTo>
                      <a:pt x="39" y="74"/>
                      <a:pt x="39" y="74"/>
                      <a:pt x="39" y="74"/>
                    </a:cubicBezTo>
                    <a:cubicBezTo>
                      <a:pt x="39" y="73"/>
                      <a:pt x="39" y="73"/>
                      <a:pt x="39" y="74"/>
                    </a:cubicBezTo>
                    <a:cubicBezTo>
                      <a:pt x="39" y="74"/>
                      <a:pt x="37" y="74"/>
                      <a:pt x="37" y="74"/>
                    </a:cubicBezTo>
                    <a:cubicBezTo>
                      <a:pt x="38" y="75"/>
                      <a:pt x="38" y="75"/>
                      <a:pt x="38" y="75"/>
                    </a:cubicBezTo>
                    <a:cubicBezTo>
                      <a:pt x="38" y="75"/>
                      <a:pt x="37" y="75"/>
                      <a:pt x="38" y="76"/>
                    </a:cubicBezTo>
                    <a:cubicBezTo>
                      <a:pt x="37" y="74"/>
                      <a:pt x="33" y="75"/>
                      <a:pt x="32" y="75"/>
                    </a:cubicBezTo>
                    <a:cubicBezTo>
                      <a:pt x="31" y="75"/>
                      <a:pt x="30" y="75"/>
                      <a:pt x="29" y="75"/>
                    </a:cubicBezTo>
                    <a:cubicBezTo>
                      <a:pt x="30" y="75"/>
                      <a:pt x="29" y="76"/>
                      <a:pt x="29" y="76"/>
                    </a:cubicBezTo>
                    <a:cubicBezTo>
                      <a:pt x="30" y="73"/>
                      <a:pt x="27" y="74"/>
                      <a:pt x="27" y="72"/>
                    </a:cubicBezTo>
                    <a:cubicBezTo>
                      <a:pt x="27" y="74"/>
                      <a:pt x="25" y="72"/>
                      <a:pt x="25" y="74"/>
                    </a:cubicBezTo>
                    <a:cubicBezTo>
                      <a:pt x="24" y="73"/>
                      <a:pt x="25" y="73"/>
                      <a:pt x="25" y="72"/>
                    </a:cubicBezTo>
                    <a:cubicBezTo>
                      <a:pt x="23" y="72"/>
                      <a:pt x="22" y="70"/>
                      <a:pt x="20" y="69"/>
                    </a:cubicBezTo>
                    <a:cubicBezTo>
                      <a:pt x="20" y="69"/>
                      <a:pt x="20" y="70"/>
                      <a:pt x="19" y="70"/>
                    </a:cubicBezTo>
                    <a:cubicBezTo>
                      <a:pt x="19" y="68"/>
                      <a:pt x="19" y="68"/>
                      <a:pt x="19" y="68"/>
                    </a:cubicBezTo>
                    <a:cubicBezTo>
                      <a:pt x="19" y="68"/>
                      <a:pt x="18" y="69"/>
                      <a:pt x="18" y="68"/>
                    </a:cubicBezTo>
                    <a:cubicBezTo>
                      <a:pt x="18" y="68"/>
                      <a:pt x="18" y="69"/>
                      <a:pt x="17" y="69"/>
                    </a:cubicBezTo>
                    <a:cubicBezTo>
                      <a:pt x="16" y="67"/>
                      <a:pt x="14" y="66"/>
                      <a:pt x="13" y="64"/>
                    </a:cubicBezTo>
                    <a:cubicBezTo>
                      <a:pt x="11" y="63"/>
                      <a:pt x="10" y="61"/>
                      <a:pt x="10" y="58"/>
                    </a:cubicBezTo>
                    <a:cubicBezTo>
                      <a:pt x="9" y="59"/>
                      <a:pt x="9" y="59"/>
                      <a:pt x="9" y="58"/>
                    </a:cubicBezTo>
                    <a:cubicBezTo>
                      <a:pt x="9" y="59"/>
                      <a:pt x="8" y="59"/>
                      <a:pt x="8" y="59"/>
                    </a:cubicBezTo>
                    <a:cubicBezTo>
                      <a:pt x="8" y="59"/>
                      <a:pt x="8" y="57"/>
                      <a:pt x="8" y="57"/>
                    </a:cubicBezTo>
                    <a:cubicBezTo>
                      <a:pt x="7" y="57"/>
                      <a:pt x="7" y="55"/>
                      <a:pt x="6" y="56"/>
                    </a:cubicBezTo>
                    <a:cubicBezTo>
                      <a:pt x="6" y="56"/>
                      <a:pt x="6" y="56"/>
                      <a:pt x="6" y="56"/>
                    </a:cubicBezTo>
                    <a:cubicBezTo>
                      <a:pt x="4" y="56"/>
                      <a:pt x="4" y="59"/>
                      <a:pt x="2" y="60"/>
                    </a:cubicBezTo>
                    <a:cubicBezTo>
                      <a:pt x="4" y="60"/>
                      <a:pt x="2" y="63"/>
                      <a:pt x="4" y="63"/>
                    </a:cubicBezTo>
                    <a:cubicBezTo>
                      <a:pt x="4" y="64"/>
                      <a:pt x="4" y="63"/>
                      <a:pt x="4" y="64"/>
                    </a:cubicBezTo>
                    <a:cubicBezTo>
                      <a:pt x="4" y="64"/>
                      <a:pt x="5" y="64"/>
                      <a:pt x="5" y="65"/>
                    </a:cubicBezTo>
                    <a:cubicBezTo>
                      <a:pt x="5" y="65"/>
                      <a:pt x="5" y="65"/>
                      <a:pt x="5" y="65"/>
                    </a:cubicBezTo>
                    <a:cubicBezTo>
                      <a:pt x="7" y="67"/>
                      <a:pt x="7" y="68"/>
                      <a:pt x="9" y="71"/>
                    </a:cubicBezTo>
                    <a:cubicBezTo>
                      <a:pt x="9" y="70"/>
                      <a:pt x="9" y="70"/>
                      <a:pt x="9" y="70"/>
                    </a:cubicBezTo>
                    <a:cubicBezTo>
                      <a:pt x="9" y="70"/>
                      <a:pt x="9" y="71"/>
                      <a:pt x="9" y="71"/>
                    </a:cubicBezTo>
                    <a:cubicBezTo>
                      <a:pt x="11" y="71"/>
                      <a:pt x="8" y="70"/>
                      <a:pt x="10" y="69"/>
                    </a:cubicBezTo>
                    <a:cubicBezTo>
                      <a:pt x="9" y="71"/>
                      <a:pt x="13" y="72"/>
                      <a:pt x="12" y="74"/>
                    </a:cubicBezTo>
                    <a:cubicBezTo>
                      <a:pt x="13" y="75"/>
                      <a:pt x="12" y="73"/>
                      <a:pt x="13" y="74"/>
                    </a:cubicBezTo>
                    <a:cubicBezTo>
                      <a:pt x="13" y="74"/>
                      <a:pt x="13" y="74"/>
                      <a:pt x="13" y="74"/>
                    </a:cubicBezTo>
                    <a:cubicBezTo>
                      <a:pt x="14" y="74"/>
                      <a:pt x="14" y="74"/>
                      <a:pt x="14" y="74"/>
                    </a:cubicBezTo>
                    <a:cubicBezTo>
                      <a:pt x="14" y="74"/>
                      <a:pt x="14" y="75"/>
                      <a:pt x="14" y="75"/>
                    </a:cubicBezTo>
                    <a:cubicBezTo>
                      <a:pt x="14" y="75"/>
                      <a:pt x="13" y="75"/>
                      <a:pt x="13" y="75"/>
                    </a:cubicBezTo>
                    <a:cubicBezTo>
                      <a:pt x="13" y="76"/>
                      <a:pt x="15" y="76"/>
                      <a:pt x="15" y="77"/>
                    </a:cubicBezTo>
                    <a:cubicBezTo>
                      <a:pt x="15" y="77"/>
                      <a:pt x="15" y="76"/>
                      <a:pt x="15" y="76"/>
                    </a:cubicBezTo>
                    <a:cubicBezTo>
                      <a:pt x="17" y="77"/>
                      <a:pt x="20" y="79"/>
                      <a:pt x="23" y="79"/>
                    </a:cubicBezTo>
                    <a:cubicBezTo>
                      <a:pt x="23" y="79"/>
                      <a:pt x="23" y="79"/>
                      <a:pt x="23" y="79"/>
                    </a:cubicBezTo>
                    <a:cubicBezTo>
                      <a:pt x="25" y="79"/>
                      <a:pt x="24" y="80"/>
                      <a:pt x="26" y="80"/>
                    </a:cubicBezTo>
                    <a:cubicBezTo>
                      <a:pt x="26" y="80"/>
                      <a:pt x="26" y="80"/>
                      <a:pt x="26" y="80"/>
                    </a:cubicBezTo>
                    <a:cubicBezTo>
                      <a:pt x="27" y="80"/>
                      <a:pt x="28" y="80"/>
                      <a:pt x="28" y="80"/>
                    </a:cubicBezTo>
                    <a:cubicBezTo>
                      <a:pt x="27" y="80"/>
                      <a:pt x="29" y="81"/>
                      <a:pt x="28" y="82"/>
                    </a:cubicBezTo>
                    <a:cubicBezTo>
                      <a:pt x="30" y="81"/>
                      <a:pt x="29" y="81"/>
                      <a:pt x="31" y="80"/>
                    </a:cubicBezTo>
                    <a:cubicBezTo>
                      <a:pt x="31" y="80"/>
                      <a:pt x="31" y="80"/>
                      <a:pt x="31" y="80"/>
                    </a:cubicBezTo>
                    <a:cubicBezTo>
                      <a:pt x="32" y="80"/>
                      <a:pt x="32" y="80"/>
                      <a:pt x="33" y="79"/>
                    </a:cubicBezTo>
                    <a:cubicBezTo>
                      <a:pt x="32" y="80"/>
                      <a:pt x="33" y="81"/>
                      <a:pt x="32" y="81"/>
                    </a:cubicBezTo>
                    <a:cubicBezTo>
                      <a:pt x="35" y="83"/>
                      <a:pt x="36" y="80"/>
                      <a:pt x="37" y="82"/>
                    </a:cubicBezTo>
                    <a:cubicBezTo>
                      <a:pt x="38" y="80"/>
                      <a:pt x="35" y="81"/>
                      <a:pt x="36" y="81"/>
                    </a:cubicBezTo>
                    <a:cubicBezTo>
                      <a:pt x="35" y="80"/>
                      <a:pt x="36" y="79"/>
                      <a:pt x="37" y="79"/>
                    </a:cubicBezTo>
                    <a:cubicBezTo>
                      <a:pt x="38" y="79"/>
                      <a:pt x="38" y="82"/>
                      <a:pt x="40" y="82"/>
                    </a:cubicBezTo>
                    <a:cubicBezTo>
                      <a:pt x="40" y="82"/>
                      <a:pt x="40" y="82"/>
                      <a:pt x="40" y="82"/>
                    </a:cubicBezTo>
                    <a:cubicBezTo>
                      <a:pt x="41" y="82"/>
                      <a:pt x="41" y="81"/>
                      <a:pt x="42" y="82"/>
                    </a:cubicBezTo>
                    <a:cubicBezTo>
                      <a:pt x="43" y="80"/>
                      <a:pt x="44" y="81"/>
                      <a:pt x="43" y="80"/>
                    </a:cubicBezTo>
                    <a:cubicBezTo>
                      <a:pt x="43" y="80"/>
                      <a:pt x="42" y="81"/>
                      <a:pt x="42" y="80"/>
                    </a:cubicBezTo>
                    <a:cubicBezTo>
                      <a:pt x="43" y="80"/>
                      <a:pt x="43" y="78"/>
                      <a:pt x="45" y="78"/>
                    </a:cubicBezTo>
                    <a:cubicBezTo>
                      <a:pt x="45" y="79"/>
                      <a:pt x="44" y="79"/>
                      <a:pt x="44" y="79"/>
                    </a:cubicBezTo>
                    <a:cubicBezTo>
                      <a:pt x="45" y="80"/>
                      <a:pt x="45" y="79"/>
                      <a:pt x="45" y="79"/>
                    </a:cubicBezTo>
                    <a:cubicBezTo>
                      <a:pt x="46" y="81"/>
                      <a:pt x="44" y="80"/>
                      <a:pt x="43" y="82"/>
                    </a:cubicBezTo>
                    <a:cubicBezTo>
                      <a:pt x="43" y="82"/>
                      <a:pt x="44" y="80"/>
                      <a:pt x="44" y="82"/>
                    </a:cubicBezTo>
                    <a:cubicBezTo>
                      <a:pt x="44" y="79"/>
                      <a:pt x="46" y="81"/>
                      <a:pt x="47" y="79"/>
                    </a:cubicBezTo>
                    <a:cubicBezTo>
                      <a:pt x="47" y="80"/>
                      <a:pt x="47" y="80"/>
                      <a:pt x="47" y="80"/>
                    </a:cubicBezTo>
                    <a:cubicBezTo>
                      <a:pt x="47" y="80"/>
                      <a:pt x="48" y="79"/>
                      <a:pt x="48" y="79"/>
                    </a:cubicBezTo>
                    <a:cubicBezTo>
                      <a:pt x="48" y="81"/>
                      <a:pt x="48" y="81"/>
                      <a:pt x="48" y="81"/>
                    </a:cubicBezTo>
                    <a:cubicBezTo>
                      <a:pt x="48" y="79"/>
                      <a:pt x="50" y="81"/>
                      <a:pt x="51" y="79"/>
                    </a:cubicBezTo>
                    <a:cubicBezTo>
                      <a:pt x="49" y="81"/>
                      <a:pt x="50" y="79"/>
                      <a:pt x="49" y="79"/>
                    </a:cubicBezTo>
                    <a:cubicBezTo>
                      <a:pt x="50" y="76"/>
                      <a:pt x="51" y="80"/>
                      <a:pt x="54" y="78"/>
                    </a:cubicBezTo>
                    <a:cubicBezTo>
                      <a:pt x="54" y="78"/>
                      <a:pt x="52" y="78"/>
                      <a:pt x="52" y="78"/>
                    </a:cubicBezTo>
                    <a:cubicBezTo>
                      <a:pt x="53" y="77"/>
                      <a:pt x="54" y="77"/>
                      <a:pt x="54" y="77"/>
                    </a:cubicBezTo>
                    <a:cubicBezTo>
                      <a:pt x="56" y="76"/>
                      <a:pt x="54" y="77"/>
                      <a:pt x="54" y="76"/>
                    </a:cubicBezTo>
                    <a:cubicBezTo>
                      <a:pt x="55" y="76"/>
                      <a:pt x="54" y="75"/>
                      <a:pt x="55" y="74"/>
                    </a:cubicBezTo>
                    <a:cubicBezTo>
                      <a:pt x="55" y="75"/>
                      <a:pt x="55" y="75"/>
                      <a:pt x="55" y="75"/>
                    </a:cubicBezTo>
                    <a:cubicBezTo>
                      <a:pt x="57" y="73"/>
                      <a:pt x="54" y="73"/>
                      <a:pt x="56" y="72"/>
                    </a:cubicBezTo>
                    <a:cubicBezTo>
                      <a:pt x="57" y="73"/>
                      <a:pt x="57" y="73"/>
                      <a:pt x="57" y="73"/>
                    </a:cubicBezTo>
                    <a:cubicBezTo>
                      <a:pt x="57" y="72"/>
                      <a:pt x="57" y="72"/>
                      <a:pt x="57" y="72"/>
                    </a:cubicBezTo>
                    <a:cubicBezTo>
                      <a:pt x="58" y="73"/>
                      <a:pt x="58" y="73"/>
                      <a:pt x="58" y="73"/>
                    </a:cubicBezTo>
                    <a:cubicBezTo>
                      <a:pt x="58" y="72"/>
                      <a:pt x="58" y="72"/>
                      <a:pt x="59" y="71"/>
                    </a:cubicBezTo>
                    <a:cubicBezTo>
                      <a:pt x="59" y="71"/>
                      <a:pt x="58" y="70"/>
                      <a:pt x="58" y="69"/>
                    </a:cubicBezTo>
                    <a:cubicBezTo>
                      <a:pt x="59" y="69"/>
                      <a:pt x="59" y="70"/>
                      <a:pt x="60" y="69"/>
                    </a:cubicBezTo>
                    <a:cubicBezTo>
                      <a:pt x="60" y="69"/>
                      <a:pt x="60" y="70"/>
                      <a:pt x="59" y="70"/>
                    </a:cubicBezTo>
                    <a:cubicBezTo>
                      <a:pt x="60" y="70"/>
                      <a:pt x="60" y="71"/>
                      <a:pt x="60" y="71"/>
                    </a:cubicBezTo>
                    <a:cubicBezTo>
                      <a:pt x="61" y="71"/>
                      <a:pt x="61" y="69"/>
                      <a:pt x="61" y="69"/>
                    </a:cubicBezTo>
                    <a:cubicBezTo>
                      <a:pt x="61" y="69"/>
                      <a:pt x="61" y="69"/>
                      <a:pt x="61" y="69"/>
                    </a:cubicBezTo>
                    <a:cubicBezTo>
                      <a:pt x="61" y="67"/>
                      <a:pt x="61" y="67"/>
                      <a:pt x="61" y="67"/>
                    </a:cubicBezTo>
                    <a:cubicBezTo>
                      <a:pt x="61" y="67"/>
                      <a:pt x="61" y="67"/>
                      <a:pt x="61" y="67"/>
                    </a:cubicBezTo>
                    <a:cubicBezTo>
                      <a:pt x="62" y="67"/>
                      <a:pt x="61" y="67"/>
                      <a:pt x="62" y="66"/>
                    </a:cubicBezTo>
                    <a:cubicBezTo>
                      <a:pt x="62" y="66"/>
                      <a:pt x="63" y="67"/>
                      <a:pt x="63" y="68"/>
                    </a:cubicBezTo>
                    <a:cubicBezTo>
                      <a:pt x="63" y="68"/>
                      <a:pt x="63" y="66"/>
                      <a:pt x="63" y="66"/>
                    </a:cubicBezTo>
                    <a:cubicBezTo>
                      <a:pt x="63" y="66"/>
                      <a:pt x="64" y="65"/>
                      <a:pt x="64" y="65"/>
                    </a:cubicBezTo>
                    <a:cubicBezTo>
                      <a:pt x="65" y="64"/>
                      <a:pt x="64" y="62"/>
                      <a:pt x="65" y="61"/>
                    </a:cubicBezTo>
                    <a:cubicBezTo>
                      <a:pt x="65" y="61"/>
                      <a:pt x="65" y="61"/>
                      <a:pt x="65" y="60"/>
                    </a:cubicBezTo>
                    <a:cubicBezTo>
                      <a:pt x="65" y="59"/>
                      <a:pt x="66" y="58"/>
                      <a:pt x="66" y="57"/>
                    </a:cubicBezTo>
                    <a:cubicBezTo>
                      <a:pt x="67" y="56"/>
                      <a:pt x="67" y="56"/>
                      <a:pt x="67" y="56"/>
                    </a:cubicBezTo>
                    <a:cubicBezTo>
                      <a:pt x="67" y="55"/>
                      <a:pt x="65" y="57"/>
                      <a:pt x="65" y="55"/>
                    </a:cubicBezTo>
                    <a:cubicBezTo>
                      <a:pt x="65" y="53"/>
                      <a:pt x="66" y="54"/>
                      <a:pt x="67" y="54"/>
                    </a:cubicBezTo>
                    <a:cubicBezTo>
                      <a:pt x="66" y="53"/>
                      <a:pt x="65" y="52"/>
                      <a:pt x="66" y="50"/>
                    </a:cubicBezTo>
                    <a:cubicBezTo>
                      <a:pt x="66" y="51"/>
                      <a:pt x="66" y="51"/>
                      <a:pt x="66" y="52"/>
                    </a:cubicBezTo>
                    <a:close/>
                    <a:moveTo>
                      <a:pt x="64" y="37"/>
                    </a:moveTo>
                    <a:cubicBezTo>
                      <a:pt x="64" y="37"/>
                      <a:pt x="65" y="38"/>
                      <a:pt x="65" y="38"/>
                    </a:cubicBezTo>
                    <a:cubicBezTo>
                      <a:pt x="63" y="38"/>
                      <a:pt x="64" y="38"/>
                      <a:pt x="64" y="37"/>
                    </a:cubicBezTo>
                    <a:close/>
                    <a:moveTo>
                      <a:pt x="52" y="19"/>
                    </a:moveTo>
                    <a:cubicBezTo>
                      <a:pt x="53" y="19"/>
                      <a:pt x="53" y="19"/>
                      <a:pt x="53" y="20"/>
                    </a:cubicBezTo>
                    <a:cubicBezTo>
                      <a:pt x="53" y="20"/>
                      <a:pt x="52" y="20"/>
                      <a:pt x="52" y="19"/>
                    </a:cubicBezTo>
                    <a:close/>
                    <a:moveTo>
                      <a:pt x="7" y="19"/>
                    </a:moveTo>
                    <a:cubicBezTo>
                      <a:pt x="7" y="19"/>
                      <a:pt x="7" y="19"/>
                      <a:pt x="7" y="19"/>
                    </a:cubicBezTo>
                    <a:cubicBezTo>
                      <a:pt x="7" y="19"/>
                      <a:pt x="7" y="19"/>
                      <a:pt x="7" y="19"/>
                    </a:cubicBezTo>
                    <a:close/>
                    <a:moveTo>
                      <a:pt x="6" y="19"/>
                    </a:moveTo>
                    <a:cubicBezTo>
                      <a:pt x="6" y="19"/>
                      <a:pt x="6" y="20"/>
                      <a:pt x="6" y="20"/>
                    </a:cubicBezTo>
                    <a:cubicBezTo>
                      <a:pt x="6" y="19"/>
                      <a:pt x="6" y="19"/>
                      <a:pt x="6" y="19"/>
                    </a:cubicBezTo>
                    <a:cubicBezTo>
                      <a:pt x="6" y="19"/>
                      <a:pt x="6" y="19"/>
                      <a:pt x="6" y="19"/>
                    </a:cubicBezTo>
                    <a:close/>
                    <a:moveTo>
                      <a:pt x="39" y="74"/>
                    </a:moveTo>
                    <a:cubicBezTo>
                      <a:pt x="39" y="74"/>
                      <a:pt x="39" y="74"/>
                      <a:pt x="39" y="74"/>
                    </a:cubicBezTo>
                    <a:cubicBezTo>
                      <a:pt x="39" y="75"/>
                      <a:pt x="39" y="74"/>
                      <a:pt x="3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71" name="Freeform 795">
                <a:extLst>
                  <a:ext uri="{FF2B5EF4-FFF2-40B4-BE49-F238E27FC236}">
                    <a16:creationId xmlns:a16="http://schemas.microsoft.com/office/drawing/2014/main" id="{D6139886-D3EF-4F6E-8179-95900DDAA623}"/>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72" name="Freeform 796">
                <a:extLst>
                  <a:ext uri="{FF2B5EF4-FFF2-40B4-BE49-F238E27FC236}">
                    <a16:creationId xmlns:a16="http://schemas.microsoft.com/office/drawing/2014/main" id="{97A10A06-BCB0-49EB-81A4-52E7CCFC23DE}"/>
                  </a:ext>
                </a:extLst>
              </p:cNvPr>
              <p:cNvSpPr>
                <a:spLocks/>
              </p:cNvSpPr>
              <p:nvPr userDrawn="1"/>
            </p:nvSpPr>
            <p:spPr bwMode="auto">
              <a:xfrm>
                <a:off x="3659" y="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73" name="Freeform 797">
                <a:extLst>
                  <a:ext uri="{FF2B5EF4-FFF2-40B4-BE49-F238E27FC236}">
                    <a16:creationId xmlns:a16="http://schemas.microsoft.com/office/drawing/2014/main" id="{2F5B23B7-03E0-4B8E-B237-1EF7EF438EE0}"/>
                  </a:ext>
                </a:extLst>
              </p:cNvPr>
              <p:cNvSpPr>
                <a:spLocks/>
              </p:cNvSpPr>
              <p:nvPr userDrawn="1"/>
            </p:nvSpPr>
            <p:spPr bwMode="auto">
              <a:xfrm>
                <a:off x="3416" y="5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74" name="Freeform 798">
                <a:extLst>
                  <a:ext uri="{FF2B5EF4-FFF2-40B4-BE49-F238E27FC236}">
                    <a16:creationId xmlns:a16="http://schemas.microsoft.com/office/drawing/2014/main" id="{038321F5-8DBE-42EA-AD79-769526963C7F}"/>
                  </a:ext>
                </a:extLst>
              </p:cNvPr>
              <p:cNvSpPr>
                <a:spLocks/>
              </p:cNvSpPr>
              <p:nvPr userDrawn="1"/>
            </p:nvSpPr>
            <p:spPr bwMode="auto">
              <a:xfrm>
                <a:off x="3356" y="67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75" name="Freeform 799">
                <a:extLst>
                  <a:ext uri="{FF2B5EF4-FFF2-40B4-BE49-F238E27FC236}">
                    <a16:creationId xmlns:a16="http://schemas.microsoft.com/office/drawing/2014/main" id="{E0B01E0F-1C5A-4EB5-9DA8-F4E4A84B01CA}"/>
                  </a:ext>
                </a:extLst>
              </p:cNvPr>
              <p:cNvSpPr>
                <a:spLocks/>
              </p:cNvSpPr>
              <p:nvPr userDrawn="1"/>
            </p:nvSpPr>
            <p:spPr bwMode="auto">
              <a:xfrm>
                <a:off x="3326" y="69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76" name="Freeform 800">
                <a:extLst>
                  <a:ext uri="{FF2B5EF4-FFF2-40B4-BE49-F238E27FC236}">
                    <a16:creationId xmlns:a16="http://schemas.microsoft.com/office/drawing/2014/main" id="{C39C5B40-D911-42F4-AC73-E69EB6F7D4A4}"/>
                  </a:ext>
                </a:extLst>
              </p:cNvPr>
              <p:cNvSpPr>
                <a:spLocks/>
              </p:cNvSpPr>
              <p:nvPr userDrawn="1"/>
            </p:nvSpPr>
            <p:spPr bwMode="auto">
              <a:xfrm>
                <a:off x="3341" y="67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77" name="Freeform 801">
                <a:extLst>
                  <a:ext uri="{FF2B5EF4-FFF2-40B4-BE49-F238E27FC236}">
                    <a16:creationId xmlns:a16="http://schemas.microsoft.com/office/drawing/2014/main" id="{D8018FB5-26D9-42FD-9CDD-9C5C86B17766}"/>
                  </a:ext>
                </a:extLst>
              </p:cNvPr>
              <p:cNvSpPr>
                <a:spLocks/>
              </p:cNvSpPr>
              <p:nvPr userDrawn="1"/>
            </p:nvSpPr>
            <p:spPr bwMode="auto">
              <a:xfrm>
                <a:off x="3341" y="6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78" name="Freeform 802">
                <a:extLst>
                  <a:ext uri="{FF2B5EF4-FFF2-40B4-BE49-F238E27FC236}">
                    <a16:creationId xmlns:a16="http://schemas.microsoft.com/office/drawing/2014/main" id="{C23DEA25-F8BB-420E-8351-527814EB4224}"/>
                  </a:ext>
                </a:extLst>
              </p:cNvPr>
              <p:cNvSpPr>
                <a:spLocks/>
              </p:cNvSpPr>
              <p:nvPr userDrawn="1"/>
            </p:nvSpPr>
            <p:spPr bwMode="auto">
              <a:xfrm>
                <a:off x="3361" y="64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2"/>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79" name="Freeform 803">
                <a:extLst>
                  <a:ext uri="{FF2B5EF4-FFF2-40B4-BE49-F238E27FC236}">
                    <a16:creationId xmlns:a16="http://schemas.microsoft.com/office/drawing/2014/main" id="{F03F6D20-E8A6-4AE3-883B-31A4F40EB5C9}"/>
                  </a:ext>
                </a:extLst>
              </p:cNvPr>
              <p:cNvSpPr>
                <a:spLocks/>
              </p:cNvSpPr>
              <p:nvPr userDrawn="1"/>
            </p:nvSpPr>
            <p:spPr bwMode="auto">
              <a:xfrm>
                <a:off x="3331" y="66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80" name="Freeform 804">
                <a:extLst>
                  <a:ext uri="{FF2B5EF4-FFF2-40B4-BE49-F238E27FC236}">
                    <a16:creationId xmlns:a16="http://schemas.microsoft.com/office/drawing/2014/main" id="{D9066003-6F3F-49B6-84F4-2C67CD516113}"/>
                  </a:ext>
                </a:extLst>
              </p:cNvPr>
              <p:cNvSpPr>
                <a:spLocks/>
              </p:cNvSpPr>
              <p:nvPr userDrawn="1"/>
            </p:nvSpPr>
            <p:spPr bwMode="auto">
              <a:xfrm>
                <a:off x="3341" y="65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81" name="Freeform 805">
                <a:extLst>
                  <a:ext uri="{FF2B5EF4-FFF2-40B4-BE49-F238E27FC236}">
                    <a16:creationId xmlns:a16="http://schemas.microsoft.com/office/drawing/2014/main" id="{7E4018CE-D16C-4A98-85BD-5804C5F0A834}"/>
                  </a:ext>
                </a:extLst>
              </p:cNvPr>
              <p:cNvSpPr>
                <a:spLocks/>
              </p:cNvSpPr>
              <p:nvPr userDrawn="1"/>
            </p:nvSpPr>
            <p:spPr bwMode="auto">
              <a:xfrm>
                <a:off x="3341"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82" name="Freeform 806">
                <a:extLst>
                  <a:ext uri="{FF2B5EF4-FFF2-40B4-BE49-F238E27FC236}">
                    <a16:creationId xmlns:a16="http://schemas.microsoft.com/office/drawing/2014/main" id="{43D3432E-0663-430C-884A-FCCE312A2EF1}"/>
                  </a:ext>
                </a:extLst>
              </p:cNvPr>
              <p:cNvSpPr>
                <a:spLocks/>
              </p:cNvSpPr>
              <p:nvPr userDrawn="1"/>
            </p:nvSpPr>
            <p:spPr bwMode="auto">
              <a:xfrm>
                <a:off x="3331" y="663"/>
                <a:ext cx="5" cy="5"/>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1" y="0"/>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83" name="Freeform 807">
                <a:extLst>
                  <a:ext uri="{FF2B5EF4-FFF2-40B4-BE49-F238E27FC236}">
                    <a16:creationId xmlns:a16="http://schemas.microsoft.com/office/drawing/2014/main" id="{0B89E778-CEDC-460B-986A-5DD2C4879DE7}"/>
                  </a:ext>
                </a:extLst>
              </p:cNvPr>
              <p:cNvSpPr>
                <a:spLocks/>
              </p:cNvSpPr>
              <p:nvPr userDrawn="1"/>
            </p:nvSpPr>
            <p:spPr bwMode="auto">
              <a:xfrm>
                <a:off x="3366" y="61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6674" name="Freeform 809">
              <a:extLst>
                <a:ext uri="{FF2B5EF4-FFF2-40B4-BE49-F238E27FC236}">
                  <a16:creationId xmlns:a16="http://schemas.microsoft.com/office/drawing/2014/main" id="{8DA461F0-5D06-44EE-AD8B-04CC82F458F3}"/>
                </a:ext>
              </a:extLst>
            </p:cNvPr>
            <p:cNvSpPr>
              <a:spLocks/>
            </p:cNvSpPr>
            <p:nvPr userDrawn="1"/>
          </p:nvSpPr>
          <p:spPr bwMode="auto">
            <a:xfrm>
              <a:off x="5319712" y="981075"/>
              <a:ext cx="7937"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75" name="Freeform 810">
              <a:extLst>
                <a:ext uri="{FF2B5EF4-FFF2-40B4-BE49-F238E27FC236}">
                  <a16:creationId xmlns:a16="http://schemas.microsoft.com/office/drawing/2014/main" id="{EC6DCBCB-606C-495A-BF6F-E0E58B617B57}"/>
                </a:ext>
              </a:extLst>
            </p:cNvPr>
            <p:cNvSpPr>
              <a:spLocks/>
            </p:cNvSpPr>
            <p:nvPr userDrawn="1"/>
          </p:nvSpPr>
          <p:spPr bwMode="auto">
            <a:xfrm>
              <a:off x="5327650" y="949325"/>
              <a:ext cx="7937" cy="15875"/>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76" name="Freeform 811">
              <a:extLst>
                <a:ext uri="{FF2B5EF4-FFF2-40B4-BE49-F238E27FC236}">
                  <a16:creationId xmlns:a16="http://schemas.microsoft.com/office/drawing/2014/main" id="{80DC01A2-BFE1-4BAD-A145-6D86A3F2CDBF}"/>
                </a:ext>
              </a:extLst>
            </p:cNvPr>
            <p:cNvSpPr>
              <a:spLocks/>
            </p:cNvSpPr>
            <p:nvPr userDrawn="1"/>
          </p:nvSpPr>
          <p:spPr bwMode="auto">
            <a:xfrm>
              <a:off x="5438775" y="925513"/>
              <a:ext cx="0" cy="15875"/>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77" name="Freeform 812">
              <a:extLst>
                <a:ext uri="{FF2B5EF4-FFF2-40B4-BE49-F238E27FC236}">
                  <a16:creationId xmlns:a16="http://schemas.microsoft.com/office/drawing/2014/main" id="{607B85AB-5DE6-4DEF-B8E4-874E1438BE96}"/>
                </a:ext>
              </a:extLst>
            </p:cNvPr>
            <p:cNvSpPr>
              <a:spLocks/>
            </p:cNvSpPr>
            <p:nvPr userDrawn="1"/>
          </p:nvSpPr>
          <p:spPr bwMode="auto">
            <a:xfrm>
              <a:off x="5532437" y="885825"/>
              <a:ext cx="15875" cy="15875"/>
            </a:xfrm>
            <a:custGeom>
              <a:avLst/>
              <a:gdLst>
                <a:gd name="T0" fmla="*/ 2 w 2"/>
                <a:gd name="T1" fmla="*/ 0 h 2"/>
                <a:gd name="T2" fmla="*/ 0 w 2"/>
                <a:gd name="T3" fmla="*/ 1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2"/>
                    <a:pt x="0" y="1"/>
                  </a:cubicBezTo>
                  <a:cubicBezTo>
                    <a:pt x="0" y="1"/>
                    <a:pt x="1" y="1"/>
                    <a:pt x="1" y="2"/>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78" name="Freeform 813">
              <a:extLst>
                <a:ext uri="{FF2B5EF4-FFF2-40B4-BE49-F238E27FC236}">
                  <a16:creationId xmlns:a16="http://schemas.microsoft.com/office/drawing/2014/main" id="{94FBEE83-64CD-4956-929F-27A87F337606}"/>
                </a:ext>
              </a:extLst>
            </p:cNvPr>
            <p:cNvSpPr>
              <a:spLocks/>
            </p:cNvSpPr>
            <p:nvPr userDrawn="1"/>
          </p:nvSpPr>
          <p:spPr bwMode="auto">
            <a:xfrm>
              <a:off x="5532437" y="901700"/>
              <a:ext cx="7937"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79" name="Rectangle 814">
              <a:extLst>
                <a:ext uri="{FF2B5EF4-FFF2-40B4-BE49-F238E27FC236}">
                  <a16:creationId xmlns:a16="http://schemas.microsoft.com/office/drawing/2014/main" id="{2DC98D4E-F2A9-41E5-AC70-31AA14B90B21}"/>
                </a:ext>
              </a:extLst>
            </p:cNvPr>
            <p:cNvSpPr>
              <a:spLocks noChangeArrowheads="1"/>
            </p:cNvSpPr>
            <p:nvPr userDrawn="1"/>
          </p:nvSpPr>
          <p:spPr bwMode="auto">
            <a:xfrm>
              <a:off x="5359400" y="1314450"/>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80" name="Freeform 815">
              <a:extLst>
                <a:ext uri="{FF2B5EF4-FFF2-40B4-BE49-F238E27FC236}">
                  <a16:creationId xmlns:a16="http://schemas.microsoft.com/office/drawing/2014/main" id="{BA2DBFAE-7769-41DE-9C89-9F3C66376E3A}"/>
                </a:ext>
              </a:extLst>
            </p:cNvPr>
            <p:cNvSpPr>
              <a:spLocks/>
            </p:cNvSpPr>
            <p:nvPr userDrawn="1"/>
          </p:nvSpPr>
          <p:spPr bwMode="auto">
            <a:xfrm>
              <a:off x="5343525" y="1306513"/>
              <a:ext cx="7937" cy="7938"/>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81" name="Freeform 816">
              <a:extLst>
                <a:ext uri="{FF2B5EF4-FFF2-40B4-BE49-F238E27FC236}">
                  <a16:creationId xmlns:a16="http://schemas.microsoft.com/office/drawing/2014/main" id="{B2F007D5-A4C8-41D5-AC3D-9A5A73FB777D}"/>
                </a:ext>
              </a:extLst>
            </p:cNvPr>
            <p:cNvSpPr>
              <a:spLocks/>
            </p:cNvSpPr>
            <p:nvPr userDrawn="1"/>
          </p:nvSpPr>
          <p:spPr bwMode="auto">
            <a:xfrm>
              <a:off x="5808662" y="1147763"/>
              <a:ext cx="7937" cy="7938"/>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82" name="Freeform 817">
              <a:extLst>
                <a:ext uri="{FF2B5EF4-FFF2-40B4-BE49-F238E27FC236}">
                  <a16:creationId xmlns:a16="http://schemas.microsoft.com/office/drawing/2014/main" id="{8C2A7776-957F-4A05-913C-9B78222AD6C0}"/>
                </a:ext>
              </a:extLst>
            </p:cNvPr>
            <p:cNvSpPr>
              <a:spLocks/>
            </p:cNvSpPr>
            <p:nvPr userDrawn="1"/>
          </p:nvSpPr>
          <p:spPr bwMode="auto">
            <a:xfrm>
              <a:off x="5816600" y="1235075"/>
              <a:ext cx="7937" cy="7938"/>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83" name="Freeform 818">
              <a:extLst>
                <a:ext uri="{FF2B5EF4-FFF2-40B4-BE49-F238E27FC236}">
                  <a16:creationId xmlns:a16="http://schemas.microsoft.com/office/drawing/2014/main" id="{458CC00B-D112-44CF-A454-654BB0227553}"/>
                </a:ext>
              </a:extLst>
            </p:cNvPr>
            <p:cNvSpPr>
              <a:spLocks/>
            </p:cNvSpPr>
            <p:nvPr userDrawn="1"/>
          </p:nvSpPr>
          <p:spPr bwMode="auto">
            <a:xfrm>
              <a:off x="5824537" y="1306513"/>
              <a:ext cx="7937" cy="793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040" name="Group 5039">
            <a:extLst>
              <a:ext uri="{FF2B5EF4-FFF2-40B4-BE49-F238E27FC236}">
                <a16:creationId xmlns:a16="http://schemas.microsoft.com/office/drawing/2014/main" id="{233CAE07-CD74-40E4-8604-8A62BD72B54D}"/>
              </a:ext>
            </a:extLst>
          </p:cNvPr>
          <p:cNvGrpSpPr/>
          <p:nvPr userDrawn="1"/>
        </p:nvGrpSpPr>
        <p:grpSpPr>
          <a:xfrm rot="830002" flipH="1">
            <a:off x="5938355" y="6058698"/>
            <a:ext cx="549129" cy="495490"/>
            <a:chOff x="5248275" y="314325"/>
            <a:chExt cx="2259012" cy="2038351"/>
          </a:xfrm>
          <a:solidFill>
            <a:schemeClr val="bg1"/>
          </a:solidFill>
        </p:grpSpPr>
        <p:grpSp>
          <p:nvGrpSpPr>
            <p:cNvPr id="5856" name="Group 205">
              <a:extLst>
                <a:ext uri="{FF2B5EF4-FFF2-40B4-BE49-F238E27FC236}">
                  <a16:creationId xmlns:a16="http://schemas.microsoft.com/office/drawing/2014/main" id="{7C73B4EC-D556-40BE-9F02-171B7A74CB17}"/>
                </a:ext>
              </a:extLst>
            </p:cNvPr>
            <p:cNvGrpSpPr>
              <a:grpSpLocks/>
            </p:cNvGrpSpPr>
            <p:nvPr userDrawn="1"/>
          </p:nvGrpSpPr>
          <p:grpSpPr bwMode="auto">
            <a:xfrm>
              <a:off x="5248275" y="393700"/>
              <a:ext cx="1871662" cy="1935163"/>
              <a:chOff x="3306" y="248"/>
              <a:chExt cx="1179" cy="1219"/>
            </a:xfrm>
            <a:grpFill/>
          </p:grpSpPr>
          <p:sp>
            <p:nvSpPr>
              <p:cNvPr id="6470" name="Freeform 5">
                <a:extLst>
                  <a:ext uri="{FF2B5EF4-FFF2-40B4-BE49-F238E27FC236}">
                    <a16:creationId xmlns:a16="http://schemas.microsoft.com/office/drawing/2014/main" id="{1D3DAECA-232D-415B-BD0B-6E7F7CF8F035}"/>
                  </a:ext>
                </a:extLst>
              </p:cNvPr>
              <p:cNvSpPr>
                <a:spLocks/>
              </p:cNvSpPr>
              <p:nvPr userDrawn="1"/>
            </p:nvSpPr>
            <p:spPr bwMode="auto">
              <a:xfrm>
                <a:off x="4431" y="1152"/>
                <a:ext cx="5" cy="1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71" name="Freeform 6">
                <a:extLst>
                  <a:ext uri="{FF2B5EF4-FFF2-40B4-BE49-F238E27FC236}">
                    <a16:creationId xmlns:a16="http://schemas.microsoft.com/office/drawing/2014/main" id="{2FA9A64B-3348-48C1-B76F-766D75C7B067}"/>
                  </a:ext>
                </a:extLst>
              </p:cNvPr>
              <p:cNvSpPr>
                <a:spLocks/>
              </p:cNvSpPr>
              <p:nvPr userDrawn="1"/>
            </p:nvSpPr>
            <p:spPr bwMode="auto">
              <a:xfrm>
                <a:off x="4465" y="1207"/>
                <a:ext cx="10" cy="5"/>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0"/>
                      <a:pt x="0" y="0"/>
                    </a:cubicBezTo>
                    <a:cubicBezTo>
                      <a:pt x="0" y="0"/>
                      <a:pt x="2"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72" name="Freeform 7">
                <a:extLst>
                  <a:ext uri="{FF2B5EF4-FFF2-40B4-BE49-F238E27FC236}">
                    <a16:creationId xmlns:a16="http://schemas.microsoft.com/office/drawing/2014/main" id="{1B1695B9-4FBD-4981-8C47-A4C48B76A71F}"/>
                  </a:ext>
                </a:extLst>
              </p:cNvPr>
              <p:cNvSpPr>
                <a:spLocks/>
              </p:cNvSpPr>
              <p:nvPr userDrawn="1"/>
            </p:nvSpPr>
            <p:spPr bwMode="auto">
              <a:xfrm>
                <a:off x="4470" y="1227"/>
                <a:ext cx="15" cy="35"/>
              </a:xfrm>
              <a:custGeom>
                <a:avLst/>
                <a:gdLst>
                  <a:gd name="T0" fmla="*/ 1 w 3"/>
                  <a:gd name="T1" fmla="*/ 7 h 7"/>
                  <a:gd name="T2" fmla="*/ 1 w 3"/>
                  <a:gd name="T3" fmla="*/ 1 h 7"/>
                  <a:gd name="T4" fmla="*/ 1 w 3"/>
                  <a:gd name="T5" fmla="*/ 1 h 7"/>
                  <a:gd name="T6" fmla="*/ 0 w 3"/>
                  <a:gd name="T7" fmla="*/ 0 h 7"/>
                  <a:gd name="T8" fmla="*/ 1 w 3"/>
                  <a:gd name="T9" fmla="*/ 4 h 7"/>
                  <a:gd name="T10" fmla="*/ 1 w 3"/>
                  <a:gd name="T11" fmla="*/ 7 h 7"/>
                </a:gdLst>
                <a:ahLst/>
                <a:cxnLst>
                  <a:cxn ang="0">
                    <a:pos x="T0" y="T1"/>
                  </a:cxn>
                  <a:cxn ang="0">
                    <a:pos x="T2" y="T3"/>
                  </a:cxn>
                  <a:cxn ang="0">
                    <a:pos x="T4" y="T5"/>
                  </a:cxn>
                  <a:cxn ang="0">
                    <a:pos x="T6" y="T7"/>
                  </a:cxn>
                  <a:cxn ang="0">
                    <a:pos x="T8" y="T9"/>
                  </a:cxn>
                  <a:cxn ang="0">
                    <a:pos x="T10" y="T11"/>
                  </a:cxn>
                </a:cxnLst>
                <a:rect l="0" t="0" r="r" b="b"/>
                <a:pathLst>
                  <a:path w="3" h="7">
                    <a:moveTo>
                      <a:pt x="1" y="7"/>
                    </a:moveTo>
                    <a:cubicBezTo>
                      <a:pt x="3" y="6"/>
                      <a:pt x="1" y="3"/>
                      <a:pt x="1" y="1"/>
                    </a:cubicBezTo>
                    <a:cubicBezTo>
                      <a:pt x="1" y="1"/>
                      <a:pt x="1" y="1"/>
                      <a:pt x="1" y="1"/>
                    </a:cubicBezTo>
                    <a:cubicBezTo>
                      <a:pt x="0" y="0"/>
                      <a:pt x="0" y="0"/>
                      <a:pt x="0" y="0"/>
                    </a:cubicBezTo>
                    <a:cubicBezTo>
                      <a:pt x="0" y="1"/>
                      <a:pt x="1" y="2"/>
                      <a:pt x="1" y="4"/>
                    </a:cubicBezTo>
                    <a:cubicBezTo>
                      <a:pt x="1" y="5"/>
                      <a:pt x="2" y="6"/>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73" name="Freeform 8">
                <a:extLst>
                  <a:ext uri="{FF2B5EF4-FFF2-40B4-BE49-F238E27FC236}">
                    <a16:creationId xmlns:a16="http://schemas.microsoft.com/office/drawing/2014/main" id="{43A73AC7-B30E-45AC-9128-E9ACEBAB950A}"/>
                  </a:ext>
                </a:extLst>
              </p:cNvPr>
              <p:cNvSpPr>
                <a:spLocks/>
              </p:cNvSpPr>
              <p:nvPr userDrawn="1"/>
            </p:nvSpPr>
            <p:spPr bwMode="auto">
              <a:xfrm>
                <a:off x="4460" y="1282"/>
                <a:ext cx="5" cy="15"/>
              </a:xfrm>
              <a:custGeom>
                <a:avLst/>
                <a:gdLst>
                  <a:gd name="T0" fmla="*/ 0 w 1"/>
                  <a:gd name="T1" fmla="*/ 2 h 3"/>
                  <a:gd name="T2" fmla="*/ 0 w 1"/>
                  <a:gd name="T3" fmla="*/ 0 h 3"/>
                  <a:gd name="T4" fmla="*/ 0 w 1"/>
                  <a:gd name="T5" fmla="*/ 1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0" y="3"/>
                      <a:pt x="0" y="0"/>
                    </a:cubicBezTo>
                    <a:cubicBezTo>
                      <a:pt x="0" y="0"/>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74" name="Freeform 9">
                <a:extLst>
                  <a:ext uri="{FF2B5EF4-FFF2-40B4-BE49-F238E27FC236}">
                    <a16:creationId xmlns:a16="http://schemas.microsoft.com/office/drawing/2014/main" id="{28290977-92A5-42DB-B2B3-1C0FB32524E1}"/>
                  </a:ext>
                </a:extLst>
              </p:cNvPr>
              <p:cNvSpPr>
                <a:spLocks/>
              </p:cNvSpPr>
              <p:nvPr userDrawn="1"/>
            </p:nvSpPr>
            <p:spPr bwMode="auto">
              <a:xfrm>
                <a:off x="4460" y="1282"/>
                <a:ext cx="0" cy="5"/>
              </a:xfrm>
              <a:custGeom>
                <a:avLst/>
                <a:gdLst>
                  <a:gd name="T0" fmla="*/ 1 h 1"/>
                  <a:gd name="T1" fmla="*/ 1 h 1"/>
                </a:gdLst>
                <a:ahLst/>
                <a:cxnLst>
                  <a:cxn ang="0">
                    <a:pos x="0" y="T0"/>
                  </a:cxn>
                  <a:cxn ang="0">
                    <a:pos x="0" y="T1"/>
                  </a:cxn>
                </a:cxnLst>
                <a:rect l="0" t="0" r="r" b="b"/>
                <a:pathLst>
                  <a:path h="1">
                    <a:moveTo>
                      <a:pt x="0" y="1"/>
                    </a:move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75" name="Freeform 10">
                <a:extLst>
                  <a:ext uri="{FF2B5EF4-FFF2-40B4-BE49-F238E27FC236}">
                    <a16:creationId xmlns:a16="http://schemas.microsoft.com/office/drawing/2014/main" id="{6BFCC823-754D-4B42-B301-27A47D7E22D1}"/>
                  </a:ext>
                </a:extLst>
              </p:cNvPr>
              <p:cNvSpPr>
                <a:spLocks/>
              </p:cNvSpPr>
              <p:nvPr userDrawn="1"/>
            </p:nvSpPr>
            <p:spPr bwMode="auto">
              <a:xfrm>
                <a:off x="4451" y="1302"/>
                <a:ext cx="9" cy="10"/>
              </a:xfrm>
              <a:custGeom>
                <a:avLst/>
                <a:gdLst>
                  <a:gd name="T0" fmla="*/ 1 w 2"/>
                  <a:gd name="T1" fmla="*/ 1 h 2"/>
                  <a:gd name="T2" fmla="*/ 1 w 2"/>
                  <a:gd name="T3" fmla="*/ 0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0"/>
                      <a:pt x="1" y="0"/>
                    </a:cubicBezTo>
                    <a:cubicBezTo>
                      <a:pt x="1" y="0"/>
                      <a:pt x="1" y="1"/>
                      <a:pt x="1" y="1"/>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76" name="Freeform 11">
                <a:extLst>
                  <a:ext uri="{FF2B5EF4-FFF2-40B4-BE49-F238E27FC236}">
                    <a16:creationId xmlns:a16="http://schemas.microsoft.com/office/drawing/2014/main" id="{0CFBBF46-2DB0-44BC-B7A5-9BAF6AFF23EF}"/>
                  </a:ext>
                </a:extLst>
              </p:cNvPr>
              <p:cNvSpPr>
                <a:spLocks/>
              </p:cNvSpPr>
              <p:nvPr userDrawn="1"/>
            </p:nvSpPr>
            <p:spPr bwMode="auto">
              <a:xfrm>
                <a:off x="4460" y="131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77" name="Freeform 12">
                <a:extLst>
                  <a:ext uri="{FF2B5EF4-FFF2-40B4-BE49-F238E27FC236}">
                    <a16:creationId xmlns:a16="http://schemas.microsoft.com/office/drawing/2014/main" id="{D553D9B6-DB94-4656-8255-DC74FC837A6C}"/>
                  </a:ext>
                </a:extLst>
              </p:cNvPr>
              <p:cNvSpPr>
                <a:spLocks/>
              </p:cNvSpPr>
              <p:nvPr userDrawn="1"/>
            </p:nvSpPr>
            <p:spPr bwMode="auto">
              <a:xfrm>
                <a:off x="4460" y="1307"/>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78" name="Freeform 13">
                <a:extLst>
                  <a:ext uri="{FF2B5EF4-FFF2-40B4-BE49-F238E27FC236}">
                    <a16:creationId xmlns:a16="http://schemas.microsoft.com/office/drawing/2014/main" id="{5CB71A74-54AE-497C-81D7-5210C8841BE2}"/>
                  </a:ext>
                </a:extLst>
              </p:cNvPr>
              <p:cNvSpPr>
                <a:spLocks/>
              </p:cNvSpPr>
              <p:nvPr userDrawn="1"/>
            </p:nvSpPr>
            <p:spPr bwMode="auto">
              <a:xfrm>
                <a:off x="4465" y="1287"/>
                <a:ext cx="5" cy="15"/>
              </a:xfrm>
              <a:custGeom>
                <a:avLst/>
                <a:gdLst>
                  <a:gd name="T0" fmla="*/ 0 w 1"/>
                  <a:gd name="T1" fmla="*/ 3 h 3"/>
                  <a:gd name="T2" fmla="*/ 0 w 1"/>
                  <a:gd name="T3" fmla="*/ 3 h 3"/>
                  <a:gd name="T4" fmla="*/ 0 w 1"/>
                  <a:gd name="T5" fmla="*/ 3 h 3"/>
                </a:gdLst>
                <a:ahLst/>
                <a:cxnLst>
                  <a:cxn ang="0">
                    <a:pos x="T0" y="T1"/>
                  </a:cxn>
                  <a:cxn ang="0">
                    <a:pos x="T2" y="T3"/>
                  </a:cxn>
                  <a:cxn ang="0">
                    <a:pos x="T4" y="T5"/>
                  </a:cxn>
                </a:cxnLst>
                <a:rect l="0" t="0" r="r" b="b"/>
                <a:pathLst>
                  <a:path w="1" h="3">
                    <a:moveTo>
                      <a:pt x="0" y="3"/>
                    </a:moveTo>
                    <a:cubicBezTo>
                      <a:pt x="0" y="2"/>
                      <a:pt x="0" y="1"/>
                      <a:pt x="0" y="3"/>
                    </a:cubicBezTo>
                    <a:cubicBezTo>
                      <a:pt x="1" y="0"/>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79" name="Freeform 14">
                <a:extLst>
                  <a:ext uri="{FF2B5EF4-FFF2-40B4-BE49-F238E27FC236}">
                    <a16:creationId xmlns:a16="http://schemas.microsoft.com/office/drawing/2014/main" id="{410DCACC-CF20-4A74-A84B-28C4C0905A7E}"/>
                  </a:ext>
                </a:extLst>
              </p:cNvPr>
              <p:cNvSpPr>
                <a:spLocks/>
              </p:cNvSpPr>
              <p:nvPr userDrawn="1"/>
            </p:nvSpPr>
            <p:spPr bwMode="auto">
              <a:xfrm>
                <a:off x="4480" y="1252"/>
                <a:ext cx="5" cy="15"/>
              </a:xfrm>
              <a:custGeom>
                <a:avLst/>
                <a:gdLst>
                  <a:gd name="T0" fmla="*/ 1 w 1"/>
                  <a:gd name="T1" fmla="*/ 3 h 3"/>
                  <a:gd name="T2" fmla="*/ 1 w 1"/>
                  <a:gd name="T3" fmla="*/ 1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1"/>
                      <a:pt x="1" y="1"/>
                      <a:pt x="1" y="1"/>
                    </a:cubicBezTo>
                    <a:cubicBezTo>
                      <a:pt x="1" y="1"/>
                      <a:pt x="1" y="0"/>
                      <a:pt x="1"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80" name="Freeform 15">
                <a:extLst>
                  <a:ext uri="{FF2B5EF4-FFF2-40B4-BE49-F238E27FC236}">
                    <a16:creationId xmlns:a16="http://schemas.microsoft.com/office/drawing/2014/main" id="{DBDB7B1E-1CB9-4650-894D-7E0062D12118}"/>
                  </a:ext>
                </a:extLst>
              </p:cNvPr>
              <p:cNvSpPr>
                <a:spLocks/>
              </p:cNvSpPr>
              <p:nvPr userDrawn="1"/>
            </p:nvSpPr>
            <p:spPr bwMode="auto">
              <a:xfrm>
                <a:off x="4436" y="1342"/>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81" name="Freeform 16">
                <a:extLst>
                  <a:ext uri="{FF2B5EF4-FFF2-40B4-BE49-F238E27FC236}">
                    <a16:creationId xmlns:a16="http://schemas.microsoft.com/office/drawing/2014/main" id="{4B3CE1E8-8B44-4B48-A021-2D2CD18AE9A2}"/>
                  </a:ext>
                </a:extLst>
              </p:cNvPr>
              <p:cNvSpPr>
                <a:spLocks/>
              </p:cNvSpPr>
              <p:nvPr userDrawn="1"/>
            </p:nvSpPr>
            <p:spPr bwMode="auto">
              <a:xfrm>
                <a:off x="4436" y="1347"/>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82" name="Freeform 17">
                <a:extLst>
                  <a:ext uri="{FF2B5EF4-FFF2-40B4-BE49-F238E27FC236}">
                    <a16:creationId xmlns:a16="http://schemas.microsoft.com/office/drawing/2014/main" id="{3C97B53F-8A8C-4F9A-8A48-41028D6E82DD}"/>
                  </a:ext>
                </a:extLst>
              </p:cNvPr>
              <p:cNvSpPr>
                <a:spLocks/>
              </p:cNvSpPr>
              <p:nvPr userDrawn="1"/>
            </p:nvSpPr>
            <p:spPr bwMode="auto">
              <a:xfrm>
                <a:off x="4465" y="1307"/>
                <a:ext cx="0" cy="15"/>
              </a:xfrm>
              <a:custGeom>
                <a:avLst/>
                <a:gdLst>
                  <a:gd name="T0" fmla="*/ 15 h 15"/>
                  <a:gd name="T1" fmla="*/ 0 h 15"/>
                  <a:gd name="T2" fmla="*/ 15 h 15"/>
                  <a:gd name="T3" fmla="*/ 15 h 15"/>
                </a:gdLst>
                <a:ahLst/>
                <a:cxnLst>
                  <a:cxn ang="0">
                    <a:pos x="0" y="T0"/>
                  </a:cxn>
                  <a:cxn ang="0">
                    <a:pos x="0" y="T1"/>
                  </a:cxn>
                  <a:cxn ang="0">
                    <a:pos x="0" y="T2"/>
                  </a:cxn>
                  <a:cxn ang="0">
                    <a:pos x="0" y="T3"/>
                  </a:cxn>
                </a:cxnLst>
                <a:rect l="0" t="0" r="r" b="b"/>
                <a:pathLst>
                  <a:path h="15">
                    <a:moveTo>
                      <a:pt x="0" y="15"/>
                    </a:moveTo>
                    <a:lnTo>
                      <a:pt x="0" y="0"/>
                    </a:lnTo>
                    <a:lnTo>
                      <a:pt x="0"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83" name="Freeform 18">
                <a:extLst>
                  <a:ext uri="{FF2B5EF4-FFF2-40B4-BE49-F238E27FC236}">
                    <a16:creationId xmlns:a16="http://schemas.microsoft.com/office/drawing/2014/main" id="{DE4B2526-8B04-4DB1-9B73-214207372CC9}"/>
                  </a:ext>
                </a:extLst>
              </p:cNvPr>
              <p:cNvSpPr>
                <a:spLocks/>
              </p:cNvSpPr>
              <p:nvPr userDrawn="1"/>
            </p:nvSpPr>
            <p:spPr bwMode="auto">
              <a:xfrm>
                <a:off x="4411" y="1362"/>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84" name="Freeform 19">
                <a:extLst>
                  <a:ext uri="{FF2B5EF4-FFF2-40B4-BE49-F238E27FC236}">
                    <a16:creationId xmlns:a16="http://schemas.microsoft.com/office/drawing/2014/main" id="{4CD84178-7199-4B27-9E9C-1D2C1F14035A}"/>
                  </a:ext>
                </a:extLst>
              </p:cNvPr>
              <p:cNvSpPr>
                <a:spLocks/>
              </p:cNvSpPr>
              <p:nvPr userDrawn="1"/>
            </p:nvSpPr>
            <p:spPr bwMode="auto">
              <a:xfrm>
                <a:off x="4386" y="1372"/>
                <a:ext cx="15" cy="10"/>
              </a:xfrm>
              <a:custGeom>
                <a:avLst/>
                <a:gdLst>
                  <a:gd name="T0" fmla="*/ 2 w 3"/>
                  <a:gd name="T1" fmla="*/ 1 h 2"/>
                  <a:gd name="T2" fmla="*/ 2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1" y="1"/>
                      <a:pt x="2" y="0"/>
                    </a:cubicBezTo>
                    <a:cubicBezTo>
                      <a:pt x="1" y="1"/>
                      <a:pt x="0" y="1"/>
                      <a:pt x="0" y="2"/>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85" name="Freeform 20">
                <a:extLst>
                  <a:ext uri="{FF2B5EF4-FFF2-40B4-BE49-F238E27FC236}">
                    <a16:creationId xmlns:a16="http://schemas.microsoft.com/office/drawing/2014/main" id="{DC4B353B-B08B-4C2B-A0D3-B0AED97FB9B7}"/>
                  </a:ext>
                </a:extLst>
              </p:cNvPr>
              <p:cNvSpPr>
                <a:spLocks/>
              </p:cNvSpPr>
              <p:nvPr userDrawn="1"/>
            </p:nvSpPr>
            <p:spPr bwMode="auto">
              <a:xfrm>
                <a:off x="4381" y="13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86" name="Freeform 21">
                <a:extLst>
                  <a:ext uri="{FF2B5EF4-FFF2-40B4-BE49-F238E27FC236}">
                    <a16:creationId xmlns:a16="http://schemas.microsoft.com/office/drawing/2014/main" id="{0E29335B-686B-493F-8057-1778EBC2D41A}"/>
                  </a:ext>
                </a:extLst>
              </p:cNvPr>
              <p:cNvSpPr>
                <a:spLocks/>
              </p:cNvSpPr>
              <p:nvPr userDrawn="1"/>
            </p:nvSpPr>
            <p:spPr bwMode="auto">
              <a:xfrm>
                <a:off x="4421" y="1362"/>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87" name="Freeform 22">
                <a:extLst>
                  <a:ext uri="{FF2B5EF4-FFF2-40B4-BE49-F238E27FC236}">
                    <a16:creationId xmlns:a16="http://schemas.microsoft.com/office/drawing/2014/main" id="{18C6A2C6-C95E-4792-9AF1-ED49604BB3E4}"/>
                  </a:ext>
                </a:extLst>
              </p:cNvPr>
              <p:cNvSpPr>
                <a:spLocks/>
              </p:cNvSpPr>
              <p:nvPr userDrawn="1"/>
            </p:nvSpPr>
            <p:spPr bwMode="auto">
              <a:xfrm>
                <a:off x="4421" y="1367"/>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88" name="Freeform 23">
                <a:extLst>
                  <a:ext uri="{FF2B5EF4-FFF2-40B4-BE49-F238E27FC236}">
                    <a16:creationId xmlns:a16="http://schemas.microsoft.com/office/drawing/2014/main" id="{88726B45-A9A9-4DEA-95E2-8197DDC4953D}"/>
                  </a:ext>
                </a:extLst>
              </p:cNvPr>
              <p:cNvSpPr>
                <a:spLocks/>
              </p:cNvSpPr>
              <p:nvPr userDrawn="1"/>
            </p:nvSpPr>
            <p:spPr bwMode="auto">
              <a:xfrm>
                <a:off x="4426"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89" name="Freeform 24">
                <a:extLst>
                  <a:ext uri="{FF2B5EF4-FFF2-40B4-BE49-F238E27FC236}">
                    <a16:creationId xmlns:a16="http://schemas.microsoft.com/office/drawing/2014/main" id="{E7ACC7BA-51EC-4095-B615-F6F8BF27C3DC}"/>
                  </a:ext>
                </a:extLst>
              </p:cNvPr>
              <p:cNvSpPr>
                <a:spLocks/>
              </p:cNvSpPr>
              <p:nvPr userDrawn="1"/>
            </p:nvSpPr>
            <p:spPr bwMode="auto">
              <a:xfrm>
                <a:off x="4451" y="1337"/>
                <a:ext cx="4" cy="20"/>
              </a:xfrm>
              <a:custGeom>
                <a:avLst/>
                <a:gdLst>
                  <a:gd name="T0" fmla="*/ 0 w 1"/>
                  <a:gd name="T1" fmla="*/ 0 h 4"/>
                  <a:gd name="T2" fmla="*/ 1 w 1"/>
                  <a:gd name="T3" fmla="*/ 2 h 4"/>
                  <a:gd name="T4" fmla="*/ 0 w 1"/>
                  <a:gd name="T5" fmla="*/ 0 h 4"/>
                </a:gdLst>
                <a:ahLst/>
                <a:cxnLst>
                  <a:cxn ang="0">
                    <a:pos x="T0" y="T1"/>
                  </a:cxn>
                  <a:cxn ang="0">
                    <a:pos x="T2" y="T3"/>
                  </a:cxn>
                  <a:cxn ang="0">
                    <a:pos x="T4" y="T5"/>
                  </a:cxn>
                </a:cxnLst>
                <a:rect l="0" t="0" r="r" b="b"/>
                <a:pathLst>
                  <a:path w="1" h="4">
                    <a:moveTo>
                      <a:pt x="0" y="0"/>
                    </a:moveTo>
                    <a:cubicBezTo>
                      <a:pt x="0" y="1"/>
                      <a:pt x="0" y="4"/>
                      <a:pt x="1" y="2"/>
                    </a:cubicBezTo>
                    <a:cubicBezTo>
                      <a:pt x="1" y="1"/>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90" name="Freeform 25">
                <a:extLst>
                  <a:ext uri="{FF2B5EF4-FFF2-40B4-BE49-F238E27FC236}">
                    <a16:creationId xmlns:a16="http://schemas.microsoft.com/office/drawing/2014/main" id="{01B88521-ED41-43F5-8EEB-ACC1F9E6E7DF}"/>
                  </a:ext>
                </a:extLst>
              </p:cNvPr>
              <p:cNvSpPr>
                <a:spLocks/>
              </p:cNvSpPr>
              <p:nvPr userDrawn="1"/>
            </p:nvSpPr>
            <p:spPr bwMode="auto">
              <a:xfrm>
                <a:off x="4436" y="1352"/>
                <a:ext cx="5" cy="10"/>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1"/>
                      <a:pt x="0" y="1"/>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91" name="Freeform 26">
                <a:extLst>
                  <a:ext uri="{FF2B5EF4-FFF2-40B4-BE49-F238E27FC236}">
                    <a16:creationId xmlns:a16="http://schemas.microsoft.com/office/drawing/2014/main" id="{C4F0D0C9-5A72-42B3-B9CB-7E32C7DAEA03}"/>
                  </a:ext>
                </a:extLst>
              </p:cNvPr>
              <p:cNvSpPr>
                <a:spLocks/>
              </p:cNvSpPr>
              <p:nvPr userDrawn="1"/>
            </p:nvSpPr>
            <p:spPr bwMode="auto">
              <a:xfrm>
                <a:off x="4431" y="1362"/>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92" name="Freeform 27">
                <a:extLst>
                  <a:ext uri="{FF2B5EF4-FFF2-40B4-BE49-F238E27FC236}">
                    <a16:creationId xmlns:a16="http://schemas.microsoft.com/office/drawing/2014/main" id="{E8D13EE2-2C96-478D-9DA6-52AA7A189589}"/>
                  </a:ext>
                </a:extLst>
              </p:cNvPr>
              <p:cNvSpPr>
                <a:spLocks/>
              </p:cNvSpPr>
              <p:nvPr userDrawn="1"/>
            </p:nvSpPr>
            <p:spPr bwMode="auto">
              <a:xfrm>
                <a:off x="4381" y="1382"/>
                <a:ext cx="15" cy="10"/>
              </a:xfrm>
              <a:custGeom>
                <a:avLst/>
                <a:gdLst>
                  <a:gd name="T0" fmla="*/ 2 w 3"/>
                  <a:gd name="T1" fmla="*/ 1 h 2"/>
                  <a:gd name="T2" fmla="*/ 0 w 3"/>
                  <a:gd name="T3" fmla="*/ 2 h 2"/>
                  <a:gd name="T4" fmla="*/ 3 w 3"/>
                  <a:gd name="T5" fmla="*/ 1 h 2"/>
                  <a:gd name="T6" fmla="*/ 2 w 3"/>
                  <a:gd name="T7" fmla="*/ 1 h 2"/>
                </a:gdLst>
                <a:ahLst/>
                <a:cxnLst>
                  <a:cxn ang="0">
                    <a:pos x="T0" y="T1"/>
                  </a:cxn>
                  <a:cxn ang="0">
                    <a:pos x="T2" y="T3"/>
                  </a:cxn>
                  <a:cxn ang="0">
                    <a:pos x="T4" y="T5"/>
                  </a:cxn>
                  <a:cxn ang="0">
                    <a:pos x="T6" y="T7"/>
                  </a:cxn>
                </a:cxnLst>
                <a:rect l="0" t="0" r="r" b="b"/>
                <a:pathLst>
                  <a:path w="3" h="2">
                    <a:moveTo>
                      <a:pt x="2" y="1"/>
                    </a:moveTo>
                    <a:cubicBezTo>
                      <a:pt x="2" y="1"/>
                      <a:pt x="1" y="2"/>
                      <a:pt x="0" y="2"/>
                    </a:cubicBezTo>
                    <a:cubicBezTo>
                      <a:pt x="1" y="2"/>
                      <a:pt x="2" y="2"/>
                      <a:pt x="3" y="1"/>
                    </a:cubicBezTo>
                    <a:cubicBezTo>
                      <a:pt x="3" y="1"/>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93" name="Freeform 28">
                <a:extLst>
                  <a:ext uri="{FF2B5EF4-FFF2-40B4-BE49-F238E27FC236}">
                    <a16:creationId xmlns:a16="http://schemas.microsoft.com/office/drawing/2014/main" id="{15061707-36AB-4B4B-8195-5A251176639D}"/>
                  </a:ext>
                </a:extLst>
              </p:cNvPr>
              <p:cNvSpPr>
                <a:spLocks/>
              </p:cNvSpPr>
              <p:nvPr userDrawn="1"/>
            </p:nvSpPr>
            <p:spPr bwMode="auto">
              <a:xfrm>
                <a:off x="4411"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94" name="Freeform 29">
                <a:extLst>
                  <a:ext uri="{FF2B5EF4-FFF2-40B4-BE49-F238E27FC236}">
                    <a16:creationId xmlns:a16="http://schemas.microsoft.com/office/drawing/2014/main" id="{A25F163D-E8B0-454D-BE32-81CC31C473D7}"/>
                  </a:ext>
                </a:extLst>
              </p:cNvPr>
              <p:cNvSpPr>
                <a:spLocks/>
              </p:cNvSpPr>
              <p:nvPr userDrawn="1"/>
            </p:nvSpPr>
            <p:spPr bwMode="auto">
              <a:xfrm>
                <a:off x="4336" y="1407"/>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95" name="Freeform 30">
                <a:extLst>
                  <a:ext uri="{FF2B5EF4-FFF2-40B4-BE49-F238E27FC236}">
                    <a16:creationId xmlns:a16="http://schemas.microsoft.com/office/drawing/2014/main" id="{D88F675C-6AF6-4520-B783-7273AA707F8F}"/>
                  </a:ext>
                </a:extLst>
              </p:cNvPr>
              <p:cNvSpPr>
                <a:spLocks/>
              </p:cNvSpPr>
              <p:nvPr userDrawn="1"/>
            </p:nvSpPr>
            <p:spPr bwMode="auto">
              <a:xfrm>
                <a:off x="4396" y="1382"/>
                <a:ext cx="10" cy="5"/>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0"/>
                      <a:pt x="2" y="0"/>
                    </a:cubicBezTo>
                    <a:cubicBezTo>
                      <a:pt x="1" y="0"/>
                      <a:pt x="1"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96" name="Freeform 31">
                <a:extLst>
                  <a:ext uri="{FF2B5EF4-FFF2-40B4-BE49-F238E27FC236}">
                    <a16:creationId xmlns:a16="http://schemas.microsoft.com/office/drawing/2014/main" id="{E7910050-7ED5-47E9-AA85-30DA80E92276}"/>
                  </a:ext>
                </a:extLst>
              </p:cNvPr>
              <p:cNvSpPr>
                <a:spLocks/>
              </p:cNvSpPr>
              <p:nvPr userDrawn="1"/>
            </p:nvSpPr>
            <p:spPr bwMode="auto">
              <a:xfrm>
                <a:off x="4366" y="1392"/>
                <a:ext cx="10" cy="5"/>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2"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97" name="Freeform 32">
                <a:extLst>
                  <a:ext uri="{FF2B5EF4-FFF2-40B4-BE49-F238E27FC236}">
                    <a16:creationId xmlns:a16="http://schemas.microsoft.com/office/drawing/2014/main" id="{440ABE31-E58B-4BD9-B404-D869F78DD569}"/>
                  </a:ext>
                </a:extLst>
              </p:cNvPr>
              <p:cNvSpPr>
                <a:spLocks/>
              </p:cNvSpPr>
              <p:nvPr userDrawn="1"/>
            </p:nvSpPr>
            <p:spPr bwMode="auto">
              <a:xfrm>
                <a:off x="4406"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98" name="Freeform 33">
                <a:extLst>
                  <a:ext uri="{FF2B5EF4-FFF2-40B4-BE49-F238E27FC236}">
                    <a16:creationId xmlns:a16="http://schemas.microsoft.com/office/drawing/2014/main" id="{604503AC-A7E2-412A-8F60-9B438C2EEE3D}"/>
                  </a:ext>
                </a:extLst>
              </p:cNvPr>
              <p:cNvSpPr>
                <a:spLocks/>
              </p:cNvSpPr>
              <p:nvPr userDrawn="1"/>
            </p:nvSpPr>
            <p:spPr bwMode="auto">
              <a:xfrm>
                <a:off x="4406" y="1377"/>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99" name="Freeform 34">
                <a:extLst>
                  <a:ext uri="{FF2B5EF4-FFF2-40B4-BE49-F238E27FC236}">
                    <a16:creationId xmlns:a16="http://schemas.microsoft.com/office/drawing/2014/main" id="{2783D1D7-E524-4D6C-8FF7-ADB0BC91BBED}"/>
                  </a:ext>
                </a:extLst>
              </p:cNvPr>
              <p:cNvSpPr>
                <a:spLocks/>
              </p:cNvSpPr>
              <p:nvPr userDrawn="1"/>
            </p:nvSpPr>
            <p:spPr bwMode="auto">
              <a:xfrm>
                <a:off x="4316" y="1412"/>
                <a:ext cx="40" cy="25"/>
              </a:xfrm>
              <a:custGeom>
                <a:avLst/>
                <a:gdLst>
                  <a:gd name="T0" fmla="*/ 3 w 8"/>
                  <a:gd name="T1" fmla="*/ 5 h 5"/>
                  <a:gd name="T2" fmla="*/ 7 w 8"/>
                  <a:gd name="T3" fmla="*/ 4 h 5"/>
                  <a:gd name="T4" fmla="*/ 5 w 8"/>
                  <a:gd name="T5" fmla="*/ 0 h 5"/>
                  <a:gd name="T6" fmla="*/ 3 w 8"/>
                  <a:gd name="T7" fmla="*/ 1 h 5"/>
                  <a:gd name="T8" fmla="*/ 6 w 8"/>
                  <a:gd name="T9" fmla="*/ 2 h 5"/>
                  <a:gd name="T10" fmla="*/ 2 w 8"/>
                  <a:gd name="T11" fmla="*/ 2 h 5"/>
                  <a:gd name="T12" fmla="*/ 0 w 8"/>
                  <a:gd name="T13" fmla="*/ 5 h 5"/>
                  <a:gd name="T14" fmla="*/ 3 w 8"/>
                  <a:gd name="T15" fmla="*/ 4 h 5"/>
                  <a:gd name="T16" fmla="*/ 3 w 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3" y="5"/>
                    </a:moveTo>
                    <a:cubicBezTo>
                      <a:pt x="3" y="4"/>
                      <a:pt x="5" y="3"/>
                      <a:pt x="7" y="4"/>
                    </a:cubicBezTo>
                    <a:cubicBezTo>
                      <a:pt x="8" y="2"/>
                      <a:pt x="6" y="1"/>
                      <a:pt x="5" y="0"/>
                    </a:cubicBezTo>
                    <a:cubicBezTo>
                      <a:pt x="5" y="0"/>
                      <a:pt x="5" y="0"/>
                      <a:pt x="3" y="1"/>
                    </a:cubicBezTo>
                    <a:cubicBezTo>
                      <a:pt x="4" y="1"/>
                      <a:pt x="7" y="1"/>
                      <a:pt x="6" y="2"/>
                    </a:cubicBezTo>
                    <a:cubicBezTo>
                      <a:pt x="3" y="3"/>
                      <a:pt x="4" y="2"/>
                      <a:pt x="2" y="2"/>
                    </a:cubicBezTo>
                    <a:cubicBezTo>
                      <a:pt x="4" y="3"/>
                      <a:pt x="0" y="4"/>
                      <a:pt x="0" y="5"/>
                    </a:cubicBezTo>
                    <a:cubicBezTo>
                      <a:pt x="3" y="4"/>
                      <a:pt x="3" y="4"/>
                      <a:pt x="3" y="4"/>
                    </a:cubicBezTo>
                    <a:cubicBezTo>
                      <a:pt x="3" y="4"/>
                      <a:pt x="2"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00" name="Freeform 35">
                <a:extLst>
                  <a:ext uri="{FF2B5EF4-FFF2-40B4-BE49-F238E27FC236}">
                    <a16:creationId xmlns:a16="http://schemas.microsoft.com/office/drawing/2014/main" id="{282A236C-432C-4502-BD39-AB2FB4816699}"/>
                  </a:ext>
                </a:extLst>
              </p:cNvPr>
              <p:cNvSpPr>
                <a:spLocks/>
              </p:cNvSpPr>
              <p:nvPr userDrawn="1"/>
            </p:nvSpPr>
            <p:spPr bwMode="auto">
              <a:xfrm>
                <a:off x="4341" y="1402"/>
                <a:ext cx="20" cy="5"/>
              </a:xfrm>
              <a:custGeom>
                <a:avLst/>
                <a:gdLst>
                  <a:gd name="T0" fmla="*/ 3 w 4"/>
                  <a:gd name="T1" fmla="*/ 1 h 1"/>
                  <a:gd name="T2" fmla="*/ 4 w 4"/>
                  <a:gd name="T3" fmla="*/ 0 h 1"/>
                  <a:gd name="T4" fmla="*/ 1 w 4"/>
                  <a:gd name="T5" fmla="*/ 0 h 1"/>
                  <a:gd name="T6" fmla="*/ 0 w 4"/>
                  <a:gd name="T7" fmla="*/ 1 h 1"/>
                  <a:gd name="T8" fmla="*/ 1 w 4"/>
                  <a:gd name="T9" fmla="*/ 1 h 1"/>
                  <a:gd name="T10" fmla="*/ 3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0"/>
                      <a:pt x="4" y="0"/>
                      <a:pt x="4" y="0"/>
                    </a:cubicBezTo>
                    <a:cubicBezTo>
                      <a:pt x="3" y="0"/>
                      <a:pt x="2" y="0"/>
                      <a:pt x="1" y="0"/>
                    </a:cubicBezTo>
                    <a:cubicBezTo>
                      <a:pt x="0" y="1"/>
                      <a:pt x="0" y="1"/>
                      <a:pt x="0" y="1"/>
                    </a:cubicBezTo>
                    <a:cubicBezTo>
                      <a:pt x="0" y="1"/>
                      <a:pt x="1" y="1"/>
                      <a:pt x="1" y="1"/>
                    </a:cubicBezTo>
                    <a:cubicBezTo>
                      <a:pt x="2" y="1"/>
                      <a:pt x="3" y="0"/>
                      <a:pt x="3"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01" name="Freeform 36">
                <a:extLst>
                  <a:ext uri="{FF2B5EF4-FFF2-40B4-BE49-F238E27FC236}">
                    <a16:creationId xmlns:a16="http://schemas.microsoft.com/office/drawing/2014/main" id="{023CE54C-674C-444E-9148-513884CE7AF2}"/>
                  </a:ext>
                </a:extLst>
              </p:cNvPr>
              <p:cNvSpPr>
                <a:spLocks/>
              </p:cNvSpPr>
              <p:nvPr userDrawn="1"/>
            </p:nvSpPr>
            <p:spPr bwMode="auto">
              <a:xfrm>
                <a:off x="4361" y="1392"/>
                <a:ext cx="25" cy="15"/>
              </a:xfrm>
              <a:custGeom>
                <a:avLst/>
                <a:gdLst>
                  <a:gd name="T0" fmla="*/ 3 w 5"/>
                  <a:gd name="T1" fmla="*/ 1 h 3"/>
                  <a:gd name="T2" fmla="*/ 2 w 5"/>
                  <a:gd name="T3" fmla="*/ 3 h 3"/>
                  <a:gd name="T4" fmla="*/ 5 w 5"/>
                  <a:gd name="T5" fmla="*/ 1 h 3"/>
                  <a:gd name="T6" fmla="*/ 3 w 5"/>
                  <a:gd name="T7" fmla="*/ 1 h 3"/>
                  <a:gd name="T8" fmla="*/ 4 w 5"/>
                  <a:gd name="T9" fmla="*/ 0 h 3"/>
                  <a:gd name="T10" fmla="*/ 3 w 5"/>
                  <a:gd name="T11" fmla="*/ 1 h 3"/>
                  <a:gd name="T12" fmla="*/ 3 w 5"/>
                  <a:gd name="T13" fmla="*/ 1 h 3"/>
                  <a:gd name="T14" fmla="*/ 3 w 5"/>
                  <a:gd name="T15" fmla="*/ 1 h 3"/>
                  <a:gd name="T16" fmla="*/ 3 w 5"/>
                  <a:gd name="T17" fmla="*/ 1 h 3"/>
                  <a:gd name="T18" fmla="*/ 3 w 5"/>
                  <a:gd name="T19" fmla="*/ 1 h 3"/>
                  <a:gd name="T20" fmla="*/ 3 w 5"/>
                  <a:gd name="T21" fmla="*/ 1 h 3"/>
                  <a:gd name="T22" fmla="*/ 3 w 5"/>
                  <a:gd name="T23" fmla="*/ 1 h 3"/>
                  <a:gd name="T24" fmla="*/ 3 w 5"/>
                  <a:gd name="T25" fmla="*/ 1 h 3"/>
                  <a:gd name="T26" fmla="*/ 3 w 5"/>
                  <a:gd name="T27" fmla="*/ 1 h 3"/>
                  <a:gd name="T28" fmla="*/ 3 w 5"/>
                  <a:gd name="T29" fmla="*/ 1 h 3"/>
                  <a:gd name="T30" fmla="*/ 0 w 5"/>
                  <a:gd name="T31" fmla="*/ 2 h 3"/>
                  <a:gd name="T32" fmla="*/ 3 w 5"/>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3">
                    <a:moveTo>
                      <a:pt x="3" y="1"/>
                    </a:moveTo>
                    <a:cubicBezTo>
                      <a:pt x="3" y="2"/>
                      <a:pt x="1" y="3"/>
                      <a:pt x="2" y="3"/>
                    </a:cubicBezTo>
                    <a:cubicBezTo>
                      <a:pt x="4" y="3"/>
                      <a:pt x="4" y="2"/>
                      <a:pt x="5" y="1"/>
                    </a:cubicBezTo>
                    <a:cubicBezTo>
                      <a:pt x="1" y="3"/>
                      <a:pt x="5" y="1"/>
                      <a:pt x="3" y="1"/>
                    </a:cubicBezTo>
                    <a:cubicBezTo>
                      <a:pt x="3" y="1"/>
                      <a:pt x="4" y="1"/>
                      <a:pt x="4" y="0"/>
                    </a:cubicBezTo>
                    <a:cubicBezTo>
                      <a:pt x="4"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3" y="1"/>
                      <a:pt x="3" y="1"/>
                    </a:cubicBezTo>
                    <a:cubicBezTo>
                      <a:pt x="3" y="1"/>
                      <a:pt x="3" y="1"/>
                      <a:pt x="3" y="1"/>
                    </a:cubicBezTo>
                    <a:cubicBezTo>
                      <a:pt x="3" y="1"/>
                      <a:pt x="3" y="1"/>
                      <a:pt x="3" y="1"/>
                    </a:cubicBezTo>
                    <a:cubicBezTo>
                      <a:pt x="0" y="2"/>
                      <a:pt x="0" y="2"/>
                      <a:pt x="0" y="2"/>
                    </a:cubicBezTo>
                    <a:cubicBezTo>
                      <a:pt x="0" y="2"/>
                      <a:pt x="1"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02" name="Freeform 37">
                <a:extLst>
                  <a:ext uri="{FF2B5EF4-FFF2-40B4-BE49-F238E27FC236}">
                    <a16:creationId xmlns:a16="http://schemas.microsoft.com/office/drawing/2014/main" id="{FD9C4D5A-04EA-4348-8FD6-BDDB1881B7C4}"/>
                  </a:ext>
                </a:extLst>
              </p:cNvPr>
              <p:cNvSpPr>
                <a:spLocks/>
              </p:cNvSpPr>
              <p:nvPr userDrawn="1"/>
            </p:nvSpPr>
            <p:spPr bwMode="auto">
              <a:xfrm>
                <a:off x="4455"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03" name="Freeform 38">
                <a:extLst>
                  <a:ext uri="{FF2B5EF4-FFF2-40B4-BE49-F238E27FC236}">
                    <a16:creationId xmlns:a16="http://schemas.microsoft.com/office/drawing/2014/main" id="{A1D3BCE2-677D-4804-A3ED-40053D79A62E}"/>
                  </a:ext>
                </a:extLst>
              </p:cNvPr>
              <p:cNvSpPr>
                <a:spLocks/>
              </p:cNvSpPr>
              <p:nvPr userDrawn="1"/>
            </p:nvSpPr>
            <p:spPr bwMode="auto">
              <a:xfrm>
                <a:off x="4436" y="1352"/>
                <a:ext cx="24" cy="15"/>
              </a:xfrm>
              <a:custGeom>
                <a:avLst/>
                <a:gdLst>
                  <a:gd name="T0" fmla="*/ 3 w 5"/>
                  <a:gd name="T1" fmla="*/ 3 h 3"/>
                  <a:gd name="T2" fmla="*/ 4 w 5"/>
                  <a:gd name="T3" fmla="*/ 1 h 3"/>
                  <a:gd name="T4" fmla="*/ 4 w 5"/>
                  <a:gd name="T5" fmla="*/ 2 h 3"/>
                  <a:gd name="T6" fmla="*/ 4 w 5"/>
                  <a:gd name="T7" fmla="*/ 1 h 3"/>
                  <a:gd name="T8" fmla="*/ 4 w 5"/>
                  <a:gd name="T9" fmla="*/ 1 h 3"/>
                  <a:gd name="T10" fmla="*/ 1 w 5"/>
                  <a:gd name="T11" fmla="*/ 3 h 3"/>
                  <a:gd name="T12" fmla="*/ 3 w 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3"/>
                    </a:moveTo>
                    <a:cubicBezTo>
                      <a:pt x="3" y="2"/>
                      <a:pt x="3" y="2"/>
                      <a:pt x="4" y="1"/>
                    </a:cubicBezTo>
                    <a:cubicBezTo>
                      <a:pt x="4" y="1"/>
                      <a:pt x="4" y="2"/>
                      <a:pt x="4" y="2"/>
                    </a:cubicBezTo>
                    <a:cubicBezTo>
                      <a:pt x="5" y="1"/>
                      <a:pt x="5" y="0"/>
                      <a:pt x="4" y="1"/>
                    </a:cubicBezTo>
                    <a:cubicBezTo>
                      <a:pt x="4" y="1"/>
                      <a:pt x="4" y="1"/>
                      <a:pt x="4" y="1"/>
                    </a:cubicBezTo>
                    <a:cubicBezTo>
                      <a:pt x="2" y="2"/>
                      <a:pt x="0" y="3"/>
                      <a:pt x="1" y="3"/>
                    </a:cubicBezTo>
                    <a:cubicBezTo>
                      <a:pt x="1"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04" name="Freeform 39">
                <a:extLst>
                  <a:ext uri="{FF2B5EF4-FFF2-40B4-BE49-F238E27FC236}">
                    <a16:creationId xmlns:a16="http://schemas.microsoft.com/office/drawing/2014/main" id="{65F9603D-CC0C-4F6D-936B-5C7BE9D86E7A}"/>
                  </a:ext>
                </a:extLst>
              </p:cNvPr>
              <p:cNvSpPr>
                <a:spLocks/>
              </p:cNvSpPr>
              <p:nvPr userDrawn="1"/>
            </p:nvSpPr>
            <p:spPr bwMode="auto">
              <a:xfrm>
                <a:off x="4401" y="1387"/>
                <a:ext cx="15" cy="10"/>
              </a:xfrm>
              <a:custGeom>
                <a:avLst/>
                <a:gdLst>
                  <a:gd name="T0" fmla="*/ 3 w 3"/>
                  <a:gd name="T1" fmla="*/ 0 h 2"/>
                  <a:gd name="T2" fmla="*/ 0 w 3"/>
                  <a:gd name="T3" fmla="*/ 2 h 2"/>
                  <a:gd name="T4" fmla="*/ 2 w 3"/>
                  <a:gd name="T5" fmla="*/ 2 h 2"/>
                  <a:gd name="T6" fmla="*/ 2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3" y="0"/>
                      <a:pt x="0" y="2"/>
                      <a:pt x="0" y="2"/>
                    </a:cubicBezTo>
                    <a:cubicBezTo>
                      <a:pt x="2" y="2"/>
                      <a:pt x="2" y="2"/>
                      <a:pt x="2" y="2"/>
                    </a:cubicBezTo>
                    <a:cubicBezTo>
                      <a:pt x="2" y="2"/>
                      <a:pt x="2" y="2"/>
                      <a:pt x="2" y="2"/>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05" name="Freeform 40">
                <a:extLst>
                  <a:ext uri="{FF2B5EF4-FFF2-40B4-BE49-F238E27FC236}">
                    <a16:creationId xmlns:a16="http://schemas.microsoft.com/office/drawing/2014/main" id="{12EFF5A2-9470-4172-848F-A4383A3B0619}"/>
                  </a:ext>
                </a:extLst>
              </p:cNvPr>
              <p:cNvSpPr>
                <a:spLocks/>
              </p:cNvSpPr>
              <p:nvPr userDrawn="1"/>
            </p:nvSpPr>
            <p:spPr bwMode="auto">
              <a:xfrm>
                <a:off x="4331" y="1402"/>
                <a:ext cx="5" cy="10"/>
              </a:xfrm>
              <a:custGeom>
                <a:avLst/>
                <a:gdLst>
                  <a:gd name="T0" fmla="*/ 5 w 5"/>
                  <a:gd name="T1" fmla="*/ 5 h 10"/>
                  <a:gd name="T2" fmla="*/ 5 w 5"/>
                  <a:gd name="T3" fmla="*/ 0 h 10"/>
                  <a:gd name="T4" fmla="*/ 0 w 5"/>
                  <a:gd name="T5" fmla="*/ 10 h 10"/>
                  <a:gd name="T6" fmla="*/ 5 w 5"/>
                  <a:gd name="T7" fmla="*/ 5 h 10"/>
                </a:gdLst>
                <a:ahLst/>
                <a:cxnLst>
                  <a:cxn ang="0">
                    <a:pos x="T0" y="T1"/>
                  </a:cxn>
                  <a:cxn ang="0">
                    <a:pos x="T2" y="T3"/>
                  </a:cxn>
                  <a:cxn ang="0">
                    <a:pos x="T4" y="T5"/>
                  </a:cxn>
                  <a:cxn ang="0">
                    <a:pos x="T6" y="T7"/>
                  </a:cxn>
                </a:cxnLst>
                <a:rect l="0" t="0" r="r" b="b"/>
                <a:pathLst>
                  <a:path w="5" h="10">
                    <a:moveTo>
                      <a:pt x="5" y="5"/>
                    </a:moveTo>
                    <a:lnTo>
                      <a:pt x="5" y="0"/>
                    </a:lnTo>
                    <a:lnTo>
                      <a:pt x="0" y="1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06" name="Freeform 41">
                <a:extLst>
                  <a:ext uri="{FF2B5EF4-FFF2-40B4-BE49-F238E27FC236}">
                    <a16:creationId xmlns:a16="http://schemas.microsoft.com/office/drawing/2014/main" id="{B9591E42-2163-4C41-A6EE-532CE9D8E950}"/>
                  </a:ext>
                </a:extLst>
              </p:cNvPr>
              <p:cNvSpPr>
                <a:spLocks/>
              </p:cNvSpPr>
              <p:nvPr userDrawn="1"/>
            </p:nvSpPr>
            <p:spPr bwMode="auto">
              <a:xfrm>
                <a:off x="4311" y="1407"/>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07" name="Freeform 42">
                <a:extLst>
                  <a:ext uri="{FF2B5EF4-FFF2-40B4-BE49-F238E27FC236}">
                    <a16:creationId xmlns:a16="http://schemas.microsoft.com/office/drawing/2014/main" id="{9FA486E4-F38D-4374-B9C6-D10DBEE17E46}"/>
                  </a:ext>
                </a:extLst>
              </p:cNvPr>
              <p:cNvSpPr>
                <a:spLocks/>
              </p:cNvSpPr>
              <p:nvPr userDrawn="1"/>
            </p:nvSpPr>
            <p:spPr bwMode="auto">
              <a:xfrm>
                <a:off x="3689" y="10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08" name="Freeform 43">
                <a:extLst>
                  <a:ext uri="{FF2B5EF4-FFF2-40B4-BE49-F238E27FC236}">
                    <a16:creationId xmlns:a16="http://schemas.microsoft.com/office/drawing/2014/main" id="{75D6B90F-3F28-467B-B08B-EFEC5B674D98}"/>
                  </a:ext>
                </a:extLst>
              </p:cNvPr>
              <p:cNvSpPr>
                <a:spLocks/>
              </p:cNvSpPr>
              <p:nvPr userDrawn="1"/>
            </p:nvSpPr>
            <p:spPr bwMode="auto">
              <a:xfrm>
                <a:off x="3659" y="10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09" name="Freeform 44">
                <a:extLst>
                  <a:ext uri="{FF2B5EF4-FFF2-40B4-BE49-F238E27FC236}">
                    <a16:creationId xmlns:a16="http://schemas.microsoft.com/office/drawing/2014/main" id="{520A8113-49B9-4E01-AB38-BEB283E90D49}"/>
                  </a:ext>
                </a:extLst>
              </p:cNvPr>
              <p:cNvSpPr>
                <a:spLocks/>
              </p:cNvSpPr>
              <p:nvPr userDrawn="1"/>
            </p:nvSpPr>
            <p:spPr bwMode="auto">
              <a:xfrm>
                <a:off x="3819" y="1412"/>
                <a:ext cx="15" cy="5"/>
              </a:xfrm>
              <a:custGeom>
                <a:avLst/>
                <a:gdLst>
                  <a:gd name="T0" fmla="*/ 3 w 3"/>
                  <a:gd name="T1" fmla="*/ 1 h 1"/>
                  <a:gd name="T2" fmla="*/ 0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1"/>
                      <a:pt x="0" y="0"/>
                      <a:pt x="0" y="0"/>
                    </a:cubicBezTo>
                    <a:cubicBezTo>
                      <a:pt x="0" y="1"/>
                      <a:pt x="0" y="1"/>
                      <a:pt x="0" y="1"/>
                    </a:cubicBezTo>
                    <a:cubicBezTo>
                      <a:pt x="1" y="1"/>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10" name="Freeform 45">
                <a:extLst>
                  <a:ext uri="{FF2B5EF4-FFF2-40B4-BE49-F238E27FC236}">
                    <a16:creationId xmlns:a16="http://schemas.microsoft.com/office/drawing/2014/main" id="{B98A5318-2925-4EC5-BB75-4DFCB1635207}"/>
                  </a:ext>
                </a:extLst>
              </p:cNvPr>
              <p:cNvSpPr>
                <a:spLocks/>
              </p:cNvSpPr>
              <p:nvPr userDrawn="1"/>
            </p:nvSpPr>
            <p:spPr bwMode="auto">
              <a:xfrm>
                <a:off x="3545" y="1302"/>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11" name="Freeform 46">
                <a:extLst>
                  <a:ext uri="{FF2B5EF4-FFF2-40B4-BE49-F238E27FC236}">
                    <a16:creationId xmlns:a16="http://schemas.microsoft.com/office/drawing/2014/main" id="{5415FF3D-3298-4305-9B7A-765D549A2ED2}"/>
                  </a:ext>
                </a:extLst>
              </p:cNvPr>
              <p:cNvSpPr>
                <a:spLocks/>
              </p:cNvSpPr>
              <p:nvPr userDrawn="1"/>
            </p:nvSpPr>
            <p:spPr bwMode="auto">
              <a:xfrm>
                <a:off x="3530" y="1292"/>
                <a:ext cx="0" cy="10"/>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12" name="Freeform 47">
                <a:extLst>
                  <a:ext uri="{FF2B5EF4-FFF2-40B4-BE49-F238E27FC236}">
                    <a16:creationId xmlns:a16="http://schemas.microsoft.com/office/drawing/2014/main" id="{8793C083-68C9-4058-856B-37E0B7D4D2AB}"/>
                  </a:ext>
                </a:extLst>
              </p:cNvPr>
              <p:cNvSpPr>
                <a:spLocks/>
              </p:cNvSpPr>
              <p:nvPr userDrawn="1"/>
            </p:nvSpPr>
            <p:spPr bwMode="auto">
              <a:xfrm>
                <a:off x="3774" y="893"/>
                <a:ext cx="5" cy="10"/>
              </a:xfrm>
              <a:custGeom>
                <a:avLst/>
                <a:gdLst>
                  <a:gd name="T0" fmla="*/ 1 w 1"/>
                  <a:gd name="T1" fmla="*/ 2 h 2"/>
                  <a:gd name="T2" fmla="*/ 1 w 1"/>
                  <a:gd name="T3" fmla="*/ 2 h 2"/>
                  <a:gd name="T4" fmla="*/ 1 w 1"/>
                  <a:gd name="T5" fmla="*/ 0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1"/>
                      <a:pt x="0"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13" name="Freeform 48">
                <a:extLst>
                  <a:ext uri="{FF2B5EF4-FFF2-40B4-BE49-F238E27FC236}">
                    <a16:creationId xmlns:a16="http://schemas.microsoft.com/office/drawing/2014/main" id="{AEB3ED8B-9EBC-4EE3-B4E9-F9B82FBC6337}"/>
                  </a:ext>
                </a:extLst>
              </p:cNvPr>
              <p:cNvSpPr>
                <a:spLocks/>
              </p:cNvSpPr>
              <p:nvPr userDrawn="1"/>
            </p:nvSpPr>
            <p:spPr bwMode="auto">
              <a:xfrm>
                <a:off x="4107" y="1397"/>
                <a:ext cx="15" cy="5"/>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0" y="0"/>
                    </a:cubicBezTo>
                    <a:cubicBezTo>
                      <a:pt x="1" y="0"/>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14" name="Freeform 49">
                <a:extLst>
                  <a:ext uri="{FF2B5EF4-FFF2-40B4-BE49-F238E27FC236}">
                    <a16:creationId xmlns:a16="http://schemas.microsoft.com/office/drawing/2014/main" id="{15099E9D-C596-4D12-B859-A147CF4A78CD}"/>
                  </a:ext>
                </a:extLst>
              </p:cNvPr>
              <p:cNvSpPr>
                <a:spLocks/>
              </p:cNvSpPr>
              <p:nvPr userDrawn="1"/>
            </p:nvSpPr>
            <p:spPr bwMode="auto">
              <a:xfrm>
                <a:off x="3694" y="10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15" name="Freeform 50">
                <a:extLst>
                  <a:ext uri="{FF2B5EF4-FFF2-40B4-BE49-F238E27FC236}">
                    <a16:creationId xmlns:a16="http://schemas.microsoft.com/office/drawing/2014/main" id="{A4614D3A-6B8F-4762-B6E1-821A9F73EFF7}"/>
                  </a:ext>
                </a:extLst>
              </p:cNvPr>
              <p:cNvSpPr>
                <a:spLocks/>
              </p:cNvSpPr>
              <p:nvPr userDrawn="1"/>
            </p:nvSpPr>
            <p:spPr bwMode="auto">
              <a:xfrm>
                <a:off x="4097" y="1387"/>
                <a:ext cx="10" cy="1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0"/>
                      <a:pt x="0" y="1"/>
                    </a:cubicBezTo>
                    <a:cubicBezTo>
                      <a:pt x="1" y="1"/>
                      <a:pt x="2" y="1"/>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16" name="Freeform 51">
                <a:extLst>
                  <a:ext uri="{FF2B5EF4-FFF2-40B4-BE49-F238E27FC236}">
                    <a16:creationId xmlns:a16="http://schemas.microsoft.com/office/drawing/2014/main" id="{ADC65EC5-E44F-4DFC-9824-359F8BAAADCF}"/>
                  </a:ext>
                </a:extLst>
              </p:cNvPr>
              <p:cNvSpPr>
                <a:spLocks/>
              </p:cNvSpPr>
              <p:nvPr userDrawn="1"/>
            </p:nvSpPr>
            <p:spPr bwMode="auto">
              <a:xfrm>
                <a:off x="4281" y="9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17" name="Freeform 52">
                <a:extLst>
                  <a:ext uri="{FF2B5EF4-FFF2-40B4-BE49-F238E27FC236}">
                    <a16:creationId xmlns:a16="http://schemas.microsoft.com/office/drawing/2014/main" id="{E794EF4C-575B-428A-8DE3-7C8296407C41}"/>
                  </a:ext>
                </a:extLst>
              </p:cNvPr>
              <p:cNvSpPr>
                <a:spLocks/>
              </p:cNvSpPr>
              <p:nvPr userDrawn="1"/>
            </p:nvSpPr>
            <p:spPr bwMode="auto">
              <a:xfrm>
                <a:off x="4396" y="111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18" name="Rectangle 53">
                <a:extLst>
                  <a:ext uri="{FF2B5EF4-FFF2-40B4-BE49-F238E27FC236}">
                    <a16:creationId xmlns:a16="http://schemas.microsoft.com/office/drawing/2014/main" id="{3BF57AD2-7D95-4CD8-B286-133B8B3A1502}"/>
                  </a:ext>
                </a:extLst>
              </p:cNvPr>
              <p:cNvSpPr>
                <a:spLocks noChangeArrowheads="1"/>
              </p:cNvSpPr>
              <p:nvPr userDrawn="1"/>
            </p:nvSpPr>
            <p:spPr bwMode="auto">
              <a:xfrm>
                <a:off x="4237" y="1417"/>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19" name="Freeform 54">
                <a:extLst>
                  <a:ext uri="{FF2B5EF4-FFF2-40B4-BE49-F238E27FC236}">
                    <a16:creationId xmlns:a16="http://schemas.microsoft.com/office/drawing/2014/main" id="{756EF92B-7F6F-4368-8E8B-40A5B9EBC00C}"/>
                  </a:ext>
                </a:extLst>
              </p:cNvPr>
              <p:cNvSpPr>
                <a:spLocks/>
              </p:cNvSpPr>
              <p:nvPr userDrawn="1"/>
            </p:nvSpPr>
            <p:spPr bwMode="auto">
              <a:xfrm>
                <a:off x="4256" y="143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20" name="Freeform 55">
                <a:extLst>
                  <a:ext uri="{FF2B5EF4-FFF2-40B4-BE49-F238E27FC236}">
                    <a16:creationId xmlns:a16="http://schemas.microsoft.com/office/drawing/2014/main" id="{08A4895A-4E8A-47CF-9335-42E1D4C890C1}"/>
                  </a:ext>
                </a:extLst>
              </p:cNvPr>
              <p:cNvSpPr>
                <a:spLocks/>
              </p:cNvSpPr>
              <p:nvPr userDrawn="1"/>
            </p:nvSpPr>
            <p:spPr bwMode="auto">
              <a:xfrm>
                <a:off x="4042" y="13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21" name="Freeform 56">
                <a:extLst>
                  <a:ext uri="{FF2B5EF4-FFF2-40B4-BE49-F238E27FC236}">
                    <a16:creationId xmlns:a16="http://schemas.microsoft.com/office/drawing/2014/main" id="{1735F40C-383A-4235-8AA6-F967A133D08B}"/>
                  </a:ext>
                </a:extLst>
              </p:cNvPr>
              <p:cNvSpPr>
                <a:spLocks/>
              </p:cNvSpPr>
              <p:nvPr userDrawn="1"/>
            </p:nvSpPr>
            <p:spPr bwMode="auto">
              <a:xfrm>
                <a:off x="4242" y="1417"/>
                <a:ext cx="4"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22" name="Freeform 57">
                <a:extLst>
                  <a:ext uri="{FF2B5EF4-FFF2-40B4-BE49-F238E27FC236}">
                    <a16:creationId xmlns:a16="http://schemas.microsoft.com/office/drawing/2014/main" id="{3618F857-640B-4B0B-9E6D-E1357E74E63B}"/>
                  </a:ext>
                </a:extLst>
              </p:cNvPr>
              <p:cNvSpPr>
                <a:spLocks/>
              </p:cNvSpPr>
              <p:nvPr userDrawn="1"/>
            </p:nvSpPr>
            <p:spPr bwMode="auto">
              <a:xfrm>
                <a:off x="4242" y="1417"/>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23" name="Freeform 58">
                <a:extLst>
                  <a:ext uri="{FF2B5EF4-FFF2-40B4-BE49-F238E27FC236}">
                    <a16:creationId xmlns:a16="http://schemas.microsoft.com/office/drawing/2014/main" id="{6EA8034D-5D95-456A-988A-1FD8192A0559}"/>
                  </a:ext>
                </a:extLst>
              </p:cNvPr>
              <p:cNvSpPr>
                <a:spLocks/>
              </p:cNvSpPr>
              <p:nvPr userDrawn="1"/>
            </p:nvSpPr>
            <p:spPr bwMode="auto">
              <a:xfrm>
                <a:off x="4232" y="1417"/>
                <a:ext cx="10"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24" name="Freeform 59">
                <a:extLst>
                  <a:ext uri="{FF2B5EF4-FFF2-40B4-BE49-F238E27FC236}">
                    <a16:creationId xmlns:a16="http://schemas.microsoft.com/office/drawing/2014/main" id="{05020C62-A64E-407A-8A55-6F72F83702BA}"/>
                  </a:ext>
                </a:extLst>
              </p:cNvPr>
              <p:cNvSpPr>
                <a:spLocks/>
              </p:cNvSpPr>
              <p:nvPr userDrawn="1"/>
            </p:nvSpPr>
            <p:spPr bwMode="auto">
              <a:xfrm>
                <a:off x="4033" y="71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25" name="Freeform 60">
                <a:extLst>
                  <a:ext uri="{FF2B5EF4-FFF2-40B4-BE49-F238E27FC236}">
                    <a16:creationId xmlns:a16="http://schemas.microsoft.com/office/drawing/2014/main" id="{13B64F3A-85CC-4C08-8266-651CEBAE1919}"/>
                  </a:ext>
                </a:extLst>
              </p:cNvPr>
              <p:cNvSpPr>
                <a:spLocks/>
              </p:cNvSpPr>
              <p:nvPr userDrawn="1"/>
            </p:nvSpPr>
            <p:spPr bwMode="auto">
              <a:xfrm>
                <a:off x="3714" y="1452"/>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26" name="Freeform 61">
                <a:extLst>
                  <a:ext uri="{FF2B5EF4-FFF2-40B4-BE49-F238E27FC236}">
                    <a16:creationId xmlns:a16="http://schemas.microsoft.com/office/drawing/2014/main" id="{F994B88E-3C5D-4752-8AB3-B8F655EDA32C}"/>
                  </a:ext>
                </a:extLst>
              </p:cNvPr>
              <p:cNvSpPr>
                <a:spLocks/>
              </p:cNvSpPr>
              <p:nvPr userDrawn="1"/>
            </p:nvSpPr>
            <p:spPr bwMode="auto">
              <a:xfrm>
                <a:off x="3699" y="1442"/>
                <a:ext cx="15" cy="10"/>
              </a:xfrm>
              <a:custGeom>
                <a:avLst/>
                <a:gdLst>
                  <a:gd name="T0" fmla="*/ 0 w 3"/>
                  <a:gd name="T1" fmla="*/ 2 h 2"/>
                  <a:gd name="T2" fmla="*/ 3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cubicBezTo>
                      <a:pt x="2" y="2"/>
                      <a:pt x="2" y="2"/>
                      <a:pt x="3" y="2"/>
                    </a:cubicBezTo>
                    <a:cubicBezTo>
                      <a:pt x="3" y="0"/>
                      <a:pt x="3" y="0"/>
                      <a:pt x="3"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27" name="Freeform 62">
                <a:extLst>
                  <a:ext uri="{FF2B5EF4-FFF2-40B4-BE49-F238E27FC236}">
                    <a16:creationId xmlns:a16="http://schemas.microsoft.com/office/drawing/2014/main" id="{14509B95-01A9-4EE3-ACC7-AC1B8F5B1F13}"/>
                  </a:ext>
                </a:extLst>
              </p:cNvPr>
              <p:cNvSpPr>
                <a:spLocks noEditPoints="1"/>
              </p:cNvSpPr>
              <p:nvPr userDrawn="1"/>
            </p:nvSpPr>
            <p:spPr bwMode="auto">
              <a:xfrm>
                <a:off x="3520" y="703"/>
                <a:ext cx="916" cy="759"/>
              </a:xfrm>
              <a:custGeom>
                <a:avLst/>
                <a:gdLst>
                  <a:gd name="T0" fmla="*/ 38 w 184"/>
                  <a:gd name="T1" fmla="*/ 64 h 152"/>
                  <a:gd name="T2" fmla="*/ 28 w 184"/>
                  <a:gd name="T3" fmla="*/ 71 h 152"/>
                  <a:gd name="T4" fmla="*/ 19 w 184"/>
                  <a:gd name="T5" fmla="*/ 75 h 152"/>
                  <a:gd name="T6" fmla="*/ 11 w 184"/>
                  <a:gd name="T7" fmla="*/ 83 h 152"/>
                  <a:gd name="T8" fmla="*/ 4 w 184"/>
                  <a:gd name="T9" fmla="*/ 100 h 152"/>
                  <a:gd name="T10" fmla="*/ 2 w 184"/>
                  <a:gd name="T11" fmla="*/ 118 h 152"/>
                  <a:gd name="T12" fmla="*/ 5 w 184"/>
                  <a:gd name="T13" fmla="*/ 120 h 152"/>
                  <a:gd name="T14" fmla="*/ 4 w 184"/>
                  <a:gd name="T15" fmla="*/ 128 h 152"/>
                  <a:gd name="T16" fmla="*/ 7 w 184"/>
                  <a:gd name="T17" fmla="*/ 133 h 152"/>
                  <a:gd name="T18" fmla="*/ 21 w 184"/>
                  <a:gd name="T19" fmla="*/ 143 h 152"/>
                  <a:gd name="T20" fmla="*/ 41 w 184"/>
                  <a:gd name="T21" fmla="*/ 146 h 152"/>
                  <a:gd name="T22" fmla="*/ 49 w 184"/>
                  <a:gd name="T23" fmla="*/ 151 h 152"/>
                  <a:gd name="T24" fmla="*/ 66 w 184"/>
                  <a:gd name="T25" fmla="*/ 151 h 152"/>
                  <a:gd name="T26" fmla="*/ 69 w 184"/>
                  <a:gd name="T27" fmla="*/ 152 h 152"/>
                  <a:gd name="T28" fmla="*/ 80 w 184"/>
                  <a:gd name="T29" fmla="*/ 148 h 152"/>
                  <a:gd name="T30" fmla="*/ 90 w 184"/>
                  <a:gd name="T31" fmla="*/ 138 h 152"/>
                  <a:gd name="T32" fmla="*/ 102 w 184"/>
                  <a:gd name="T33" fmla="*/ 138 h 152"/>
                  <a:gd name="T34" fmla="*/ 121 w 184"/>
                  <a:gd name="T35" fmla="*/ 146 h 152"/>
                  <a:gd name="T36" fmla="*/ 132 w 184"/>
                  <a:gd name="T37" fmla="*/ 147 h 152"/>
                  <a:gd name="T38" fmla="*/ 144 w 184"/>
                  <a:gd name="T39" fmla="*/ 147 h 152"/>
                  <a:gd name="T40" fmla="*/ 156 w 184"/>
                  <a:gd name="T41" fmla="*/ 142 h 152"/>
                  <a:gd name="T42" fmla="*/ 146 w 184"/>
                  <a:gd name="T43" fmla="*/ 144 h 152"/>
                  <a:gd name="T44" fmla="*/ 133 w 184"/>
                  <a:gd name="T45" fmla="*/ 142 h 152"/>
                  <a:gd name="T46" fmla="*/ 111 w 184"/>
                  <a:gd name="T47" fmla="*/ 135 h 152"/>
                  <a:gd name="T48" fmla="*/ 95 w 184"/>
                  <a:gd name="T49" fmla="*/ 131 h 152"/>
                  <a:gd name="T50" fmla="*/ 84 w 184"/>
                  <a:gd name="T51" fmla="*/ 138 h 152"/>
                  <a:gd name="T52" fmla="*/ 63 w 184"/>
                  <a:gd name="T53" fmla="*/ 143 h 152"/>
                  <a:gd name="T54" fmla="*/ 55 w 184"/>
                  <a:gd name="T55" fmla="*/ 144 h 152"/>
                  <a:gd name="T56" fmla="*/ 42 w 184"/>
                  <a:gd name="T57" fmla="*/ 143 h 152"/>
                  <a:gd name="T58" fmla="*/ 17 w 184"/>
                  <a:gd name="T59" fmla="*/ 133 h 152"/>
                  <a:gd name="T60" fmla="*/ 12 w 184"/>
                  <a:gd name="T61" fmla="*/ 124 h 152"/>
                  <a:gd name="T62" fmla="*/ 7 w 184"/>
                  <a:gd name="T63" fmla="*/ 105 h 152"/>
                  <a:gd name="T64" fmla="*/ 13 w 184"/>
                  <a:gd name="T65" fmla="*/ 89 h 152"/>
                  <a:gd name="T66" fmla="*/ 29 w 184"/>
                  <a:gd name="T67" fmla="*/ 80 h 152"/>
                  <a:gd name="T68" fmla="*/ 49 w 184"/>
                  <a:gd name="T69" fmla="*/ 64 h 152"/>
                  <a:gd name="T70" fmla="*/ 59 w 184"/>
                  <a:gd name="T71" fmla="*/ 44 h 152"/>
                  <a:gd name="T72" fmla="*/ 71 w 184"/>
                  <a:gd name="T73" fmla="*/ 20 h 152"/>
                  <a:gd name="T74" fmla="*/ 101 w 184"/>
                  <a:gd name="T75" fmla="*/ 8 h 152"/>
                  <a:gd name="T76" fmla="*/ 106 w 184"/>
                  <a:gd name="T77" fmla="*/ 10 h 152"/>
                  <a:gd name="T78" fmla="*/ 115 w 184"/>
                  <a:gd name="T79" fmla="*/ 11 h 152"/>
                  <a:gd name="T80" fmla="*/ 135 w 184"/>
                  <a:gd name="T81" fmla="*/ 35 h 152"/>
                  <a:gd name="T82" fmla="*/ 141 w 184"/>
                  <a:gd name="T83" fmla="*/ 48 h 152"/>
                  <a:gd name="T84" fmla="*/ 159 w 184"/>
                  <a:gd name="T85" fmla="*/ 73 h 152"/>
                  <a:gd name="T86" fmla="*/ 176 w 184"/>
                  <a:gd name="T87" fmla="*/ 81 h 152"/>
                  <a:gd name="T88" fmla="*/ 184 w 184"/>
                  <a:gd name="T89" fmla="*/ 85 h 152"/>
                  <a:gd name="T90" fmla="*/ 169 w 184"/>
                  <a:gd name="T91" fmla="*/ 71 h 152"/>
                  <a:gd name="T92" fmla="*/ 157 w 184"/>
                  <a:gd name="T93" fmla="*/ 62 h 152"/>
                  <a:gd name="T94" fmla="*/ 151 w 184"/>
                  <a:gd name="T95" fmla="*/ 48 h 152"/>
                  <a:gd name="T96" fmla="*/ 142 w 184"/>
                  <a:gd name="T97" fmla="*/ 34 h 152"/>
                  <a:gd name="T98" fmla="*/ 126 w 184"/>
                  <a:gd name="T99" fmla="*/ 16 h 152"/>
                  <a:gd name="T100" fmla="*/ 112 w 184"/>
                  <a:gd name="T101" fmla="*/ 4 h 152"/>
                  <a:gd name="T102" fmla="*/ 100 w 184"/>
                  <a:gd name="T103" fmla="*/ 4 h 152"/>
                  <a:gd name="T104" fmla="*/ 105 w 184"/>
                  <a:gd name="T105" fmla="*/ 2 h 152"/>
                  <a:gd name="T106" fmla="*/ 91 w 184"/>
                  <a:gd name="T107" fmla="*/ 3 h 152"/>
                  <a:gd name="T108" fmla="*/ 71 w 184"/>
                  <a:gd name="T109" fmla="*/ 15 h 152"/>
                  <a:gd name="T110" fmla="*/ 65 w 184"/>
                  <a:gd name="T111" fmla="*/ 21 h 152"/>
                  <a:gd name="T112" fmla="*/ 59 w 184"/>
                  <a:gd name="T113" fmla="*/ 26 h 152"/>
                  <a:gd name="T114" fmla="*/ 52 w 184"/>
                  <a:gd name="T115" fmla="*/ 41 h 152"/>
                  <a:gd name="T116" fmla="*/ 43 w 184"/>
                  <a:gd name="T117" fmla="*/ 58 h 152"/>
                  <a:gd name="T118" fmla="*/ 135 w 184"/>
                  <a:gd name="T119" fmla="*/ 144 h 152"/>
                  <a:gd name="T120" fmla="*/ 110 w 184"/>
                  <a:gd name="T121" fmla="*/ 1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52">
                    <a:moveTo>
                      <a:pt x="43" y="58"/>
                    </a:moveTo>
                    <a:cubicBezTo>
                      <a:pt x="42" y="59"/>
                      <a:pt x="42" y="59"/>
                      <a:pt x="42" y="59"/>
                    </a:cubicBezTo>
                    <a:cubicBezTo>
                      <a:pt x="42" y="56"/>
                      <a:pt x="43" y="55"/>
                      <a:pt x="42" y="56"/>
                    </a:cubicBezTo>
                    <a:cubicBezTo>
                      <a:pt x="42" y="57"/>
                      <a:pt x="41" y="59"/>
                      <a:pt x="40" y="60"/>
                    </a:cubicBezTo>
                    <a:cubicBezTo>
                      <a:pt x="39" y="62"/>
                      <a:pt x="38" y="63"/>
                      <a:pt x="39" y="64"/>
                    </a:cubicBezTo>
                    <a:cubicBezTo>
                      <a:pt x="37" y="65"/>
                      <a:pt x="37" y="65"/>
                      <a:pt x="37" y="65"/>
                    </a:cubicBezTo>
                    <a:cubicBezTo>
                      <a:pt x="38" y="64"/>
                      <a:pt x="38" y="64"/>
                      <a:pt x="38" y="64"/>
                    </a:cubicBezTo>
                    <a:cubicBezTo>
                      <a:pt x="35" y="65"/>
                      <a:pt x="38" y="67"/>
                      <a:pt x="35" y="68"/>
                    </a:cubicBezTo>
                    <a:cubicBezTo>
                      <a:pt x="34" y="69"/>
                      <a:pt x="33" y="69"/>
                      <a:pt x="34" y="68"/>
                    </a:cubicBezTo>
                    <a:cubicBezTo>
                      <a:pt x="34" y="68"/>
                      <a:pt x="33" y="69"/>
                      <a:pt x="33" y="69"/>
                    </a:cubicBezTo>
                    <a:cubicBezTo>
                      <a:pt x="33" y="69"/>
                      <a:pt x="32" y="70"/>
                      <a:pt x="32" y="70"/>
                    </a:cubicBezTo>
                    <a:cubicBezTo>
                      <a:pt x="31" y="70"/>
                      <a:pt x="31" y="70"/>
                      <a:pt x="32" y="69"/>
                    </a:cubicBezTo>
                    <a:cubicBezTo>
                      <a:pt x="32" y="69"/>
                      <a:pt x="31" y="70"/>
                      <a:pt x="30" y="70"/>
                    </a:cubicBezTo>
                    <a:cubicBezTo>
                      <a:pt x="29" y="71"/>
                      <a:pt x="28" y="71"/>
                      <a:pt x="28" y="71"/>
                    </a:cubicBezTo>
                    <a:cubicBezTo>
                      <a:pt x="28" y="71"/>
                      <a:pt x="28" y="71"/>
                      <a:pt x="28" y="71"/>
                    </a:cubicBezTo>
                    <a:cubicBezTo>
                      <a:pt x="27" y="72"/>
                      <a:pt x="26" y="73"/>
                      <a:pt x="26" y="74"/>
                    </a:cubicBezTo>
                    <a:cubicBezTo>
                      <a:pt x="25" y="74"/>
                      <a:pt x="26" y="73"/>
                      <a:pt x="26" y="73"/>
                    </a:cubicBezTo>
                    <a:cubicBezTo>
                      <a:pt x="26" y="73"/>
                      <a:pt x="25" y="73"/>
                      <a:pt x="25" y="74"/>
                    </a:cubicBezTo>
                    <a:cubicBezTo>
                      <a:pt x="24" y="74"/>
                      <a:pt x="24" y="75"/>
                      <a:pt x="24" y="75"/>
                    </a:cubicBezTo>
                    <a:cubicBezTo>
                      <a:pt x="23" y="75"/>
                      <a:pt x="24" y="73"/>
                      <a:pt x="26" y="72"/>
                    </a:cubicBezTo>
                    <a:cubicBezTo>
                      <a:pt x="23" y="71"/>
                      <a:pt x="24" y="74"/>
                      <a:pt x="19" y="75"/>
                    </a:cubicBezTo>
                    <a:cubicBezTo>
                      <a:pt x="19" y="75"/>
                      <a:pt x="21" y="74"/>
                      <a:pt x="21" y="74"/>
                    </a:cubicBezTo>
                    <a:cubicBezTo>
                      <a:pt x="19" y="73"/>
                      <a:pt x="17" y="75"/>
                      <a:pt x="15" y="76"/>
                    </a:cubicBezTo>
                    <a:cubicBezTo>
                      <a:pt x="15" y="76"/>
                      <a:pt x="21" y="74"/>
                      <a:pt x="19" y="76"/>
                    </a:cubicBezTo>
                    <a:cubicBezTo>
                      <a:pt x="18" y="77"/>
                      <a:pt x="17" y="77"/>
                      <a:pt x="16" y="79"/>
                    </a:cubicBezTo>
                    <a:cubicBezTo>
                      <a:pt x="15" y="78"/>
                      <a:pt x="14" y="79"/>
                      <a:pt x="13" y="80"/>
                    </a:cubicBezTo>
                    <a:cubicBezTo>
                      <a:pt x="12" y="79"/>
                      <a:pt x="12" y="79"/>
                      <a:pt x="12" y="79"/>
                    </a:cubicBezTo>
                    <a:cubicBezTo>
                      <a:pt x="11" y="81"/>
                      <a:pt x="11" y="82"/>
                      <a:pt x="11" y="83"/>
                    </a:cubicBezTo>
                    <a:cubicBezTo>
                      <a:pt x="9" y="85"/>
                      <a:pt x="8" y="84"/>
                      <a:pt x="7" y="84"/>
                    </a:cubicBezTo>
                    <a:cubicBezTo>
                      <a:pt x="5" y="88"/>
                      <a:pt x="10" y="83"/>
                      <a:pt x="8" y="87"/>
                    </a:cubicBezTo>
                    <a:cubicBezTo>
                      <a:pt x="6" y="89"/>
                      <a:pt x="5" y="92"/>
                      <a:pt x="4" y="95"/>
                    </a:cubicBezTo>
                    <a:cubicBezTo>
                      <a:pt x="3" y="97"/>
                      <a:pt x="4" y="94"/>
                      <a:pt x="3" y="95"/>
                    </a:cubicBezTo>
                    <a:cubicBezTo>
                      <a:pt x="3" y="97"/>
                      <a:pt x="3" y="97"/>
                      <a:pt x="3" y="97"/>
                    </a:cubicBezTo>
                    <a:cubicBezTo>
                      <a:pt x="3" y="98"/>
                      <a:pt x="3" y="97"/>
                      <a:pt x="3" y="97"/>
                    </a:cubicBezTo>
                    <a:cubicBezTo>
                      <a:pt x="3" y="99"/>
                      <a:pt x="4" y="98"/>
                      <a:pt x="4" y="100"/>
                    </a:cubicBezTo>
                    <a:cubicBezTo>
                      <a:pt x="4" y="101"/>
                      <a:pt x="3" y="102"/>
                      <a:pt x="3" y="103"/>
                    </a:cubicBezTo>
                    <a:cubicBezTo>
                      <a:pt x="2" y="104"/>
                      <a:pt x="2" y="105"/>
                      <a:pt x="2" y="105"/>
                    </a:cubicBezTo>
                    <a:cubicBezTo>
                      <a:pt x="1" y="106"/>
                      <a:pt x="1" y="107"/>
                      <a:pt x="2" y="108"/>
                    </a:cubicBezTo>
                    <a:cubicBezTo>
                      <a:pt x="1" y="109"/>
                      <a:pt x="1" y="107"/>
                      <a:pt x="0" y="108"/>
                    </a:cubicBezTo>
                    <a:cubicBezTo>
                      <a:pt x="1" y="112"/>
                      <a:pt x="1" y="111"/>
                      <a:pt x="2" y="115"/>
                    </a:cubicBezTo>
                    <a:cubicBezTo>
                      <a:pt x="2" y="115"/>
                      <a:pt x="2" y="115"/>
                      <a:pt x="2" y="116"/>
                    </a:cubicBezTo>
                    <a:cubicBezTo>
                      <a:pt x="2" y="117"/>
                      <a:pt x="2" y="118"/>
                      <a:pt x="2" y="118"/>
                    </a:cubicBezTo>
                    <a:cubicBezTo>
                      <a:pt x="2" y="115"/>
                      <a:pt x="4" y="118"/>
                      <a:pt x="5" y="120"/>
                    </a:cubicBezTo>
                    <a:cubicBezTo>
                      <a:pt x="5" y="119"/>
                      <a:pt x="6" y="118"/>
                      <a:pt x="6" y="118"/>
                    </a:cubicBezTo>
                    <a:cubicBezTo>
                      <a:pt x="6" y="118"/>
                      <a:pt x="7" y="121"/>
                      <a:pt x="7" y="121"/>
                    </a:cubicBezTo>
                    <a:cubicBezTo>
                      <a:pt x="7" y="122"/>
                      <a:pt x="6" y="122"/>
                      <a:pt x="6" y="121"/>
                    </a:cubicBezTo>
                    <a:cubicBezTo>
                      <a:pt x="6" y="121"/>
                      <a:pt x="6" y="121"/>
                      <a:pt x="6" y="122"/>
                    </a:cubicBezTo>
                    <a:cubicBezTo>
                      <a:pt x="6" y="123"/>
                      <a:pt x="5" y="123"/>
                      <a:pt x="5" y="122"/>
                    </a:cubicBezTo>
                    <a:cubicBezTo>
                      <a:pt x="5" y="121"/>
                      <a:pt x="5" y="121"/>
                      <a:pt x="5" y="120"/>
                    </a:cubicBezTo>
                    <a:cubicBezTo>
                      <a:pt x="4" y="120"/>
                      <a:pt x="3" y="119"/>
                      <a:pt x="2" y="119"/>
                    </a:cubicBezTo>
                    <a:cubicBezTo>
                      <a:pt x="3" y="119"/>
                      <a:pt x="3" y="120"/>
                      <a:pt x="3" y="120"/>
                    </a:cubicBezTo>
                    <a:cubicBezTo>
                      <a:pt x="3" y="120"/>
                      <a:pt x="3" y="120"/>
                      <a:pt x="3" y="120"/>
                    </a:cubicBezTo>
                    <a:cubicBezTo>
                      <a:pt x="2" y="120"/>
                      <a:pt x="3" y="121"/>
                      <a:pt x="3" y="121"/>
                    </a:cubicBezTo>
                    <a:cubicBezTo>
                      <a:pt x="2" y="122"/>
                      <a:pt x="2" y="122"/>
                      <a:pt x="2" y="122"/>
                    </a:cubicBezTo>
                    <a:cubicBezTo>
                      <a:pt x="3" y="123"/>
                      <a:pt x="3" y="123"/>
                      <a:pt x="3" y="123"/>
                    </a:cubicBezTo>
                    <a:cubicBezTo>
                      <a:pt x="4" y="128"/>
                      <a:pt x="4" y="128"/>
                      <a:pt x="4" y="128"/>
                    </a:cubicBezTo>
                    <a:cubicBezTo>
                      <a:pt x="5" y="129"/>
                      <a:pt x="7" y="130"/>
                      <a:pt x="8" y="131"/>
                    </a:cubicBezTo>
                    <a:cubicBezTo>
                      <a:pt x="10" y="133"/>
                      <a:pt x="12" y="134"/>
                      <a:pt x="14" y="135"/>
                    </a:cubicBezTo>
                    <a:cubicBezTo>
                      <a:pt x="12" y="135"/>
                      <a:pt x="13" y="136"/>
                      <a:pt x="12" y="137"/>
                    </a:cubicBezTo>
                    <a:cubicBezTo>
                      <a:pt x="12" y="136"/>
                      <a:pt x="11" y="135"/>
                      <a:pt x="10" y="135"/>
                    </a:cubicBezTo>
                    <a:cubicBezTo>
                      <a:pt x="9" y="134"/>
                      <a:pt x="7" y="133"/>
                      <a:pt x="7" y="131"/>
                    </a:cubicBezTo>
                    <a:cubicBezTo>
                      <a:pt x="8" y="133"/>
                      <a:pt x="7" y="133"/>
                      <a:pt x="7" y="133"/>
                    </a:cubicBezTo>
                    <a:cubicBezTo>
                      <a:pt x="7" y="133"/>
                      <a:pt x="7" y="133"/>
                      <a:pt x="7" y="133"/>
                    </a:cubicBezTo>
                    <a:cubicBezTo>
                      <a:pt x="8" y="134"/>
                      <a:pt x="8" y="134"/>
                      <a:pt x="9" y="134"/>
                    </a:cubicBezTo>
                    <a:cubicBezTo>
                      <a:pt x="10" y="135"/>
                      <a:pt x="11" y="136"/>
                      <a:pt x="11" y="136"/>
                    </a:cubicBezTo>
                    <a:cubicBezTo>
                      <a:pt x="10" y="137"/>
                      <a:pt x="11" y="138"/>
                      <a:pt x="12" y="139"/>
                    </a:cubicBezTo>
                    <a:cubicBezTo>
                      <a:pt x="12" y="137"/>
                      <a:pt x="16" y="140"/>
                      <a:pt x="18" y="141"/>
                    </a:cubicBezTo>
                    <a:cubicBezTo>
                      <a:pt x="18" y="142"/>
                      <a:pt x="17" y="142"/>
                      <a:pt x="15" y="140"/>
                    </a:cubicBezTo>
                    <a:cubicBezTo>
                      <a:pt x="15" y="142"/>
                      <a:pt x="17" y="142"/>
                      <a:pt x="18" y="142"/>
                    </a:cubicBezTo>
                    <a:cubicBezTo>
                      <a:pt x="19" y="142"/>
                      <a:pt x="20" y="142"/>
                      <a:pt x="21" y="143"/>
                    </a:cubicBezTo>
                    <a:cubicBezTo>
                      <a:pt x="20" y="143"/>
                      <a:pt x="20" y="142"/>
                      <a:pt x="20" y="142"/>
                    </a:cubicBezTo>
                    <a:cubicBezTo>
                      <a:pt x="21" y="143"/>
                      <a:pt x="24" y="145"/>
                      <a:pt x="23" y="145"/>
                    </a:cubicBezTo>
                    <a:cubicBezTo>
                      <a:pt x="23" y="145"/>
                      <a:pt x="23" y="145"/>
                      <a:pt x="23" y="145"/>
                    </a:cubicBezTo>
                    <a:cubicBezTo>
                      <a:pt x="26" y="147"/>
                      <a:pt x="34" y="149"/>
                      <a:pt x="35" y="147"/>
                    </a:cubicBezTo>
                    <a:cubicBezTo>
                      <a:pt x="35" y="147"/>
                      <a:pt x="34" y="149"/>
                      <a:pt x="34" y="149"/>
                    </a:cubicBezTo>
                    <a:cubicBezTo>
                      <a:pt x="34" y="149"/>
                      <a:pt x="36" y="148"/>
                      <a:pt x="38" y="147"/>
                    </a:cubicBezTo>
                    <a:cubicBezTo>
                      <a:pt x="39" y="147"/>
                      <a:pt x="40" y="146"/>
                      <a:pt x="41" y="146"/>
                    </a:cubicBezTo>
                    <a:cubicBezTo>
                      <a:pt x="41" y="146"/>
                      <a:pt x="42" y="145"/>
                      <a:pt x="42" y="145"/>
                    </a:cubicBezTo>
                    <a:cubicBezTo>
                      <a:pt x="41" y="147"/>
                      <a:pt x="43" y="150"/>
                      <a:pt x="40" y="150"/>
                    </a:cubicBezTo>
                    <a:cubicBezTo>
                      <a:pt x="41" y="151"/>
                      <a:pt x="42" y="151"/>
                      <a:pt x="44" y="151"/>
                    </a:cubicBezTo>
                    <a:cubicBezTo>
                      <a:pt x="43" y="151"/>
                      <a:pt x="42" y="149"/>
                      <a:pt x="43" y="149"/>
                    </a:cubicBezTo>
                    <a:cubicBezTo>
                      <a:pt x="46" y="150"/>
                      <a:pt x="45" y="150"/>
                      <a:pt x="48" y="151"/>
                    </a:cubicBezTo>
                    <a:cubicBezTo>
                      <a:pt x="47" y="151"/>
                      <a:pt x="48" y="149"/>
                      <a:pt x="50" y="149"/>
                    </a:cubicBezTo>
                    <a:cubicBezTo>
                      <a:pt x="49" y="149"/>
                      <a:pt x="50" y="151"/>
                      <a:pt x="49" y="151"/>
                    </a:cubicBezTo>
                    <a:cubicBezTo>
                      <a:pt x="49" y="151"/>
                      <a:pt x="50" y="151"/>
                      <a:pt x="51" y="151"/>
                    </a:cubicBezTo>
                    <a:cubicBezTo>
                      <a:pt x="52" y="150"/>
                      <a:pt x="53" y="150"/>
                      <a:pt x="53" y="150"/>
                    </a:cubicBezTo>
                    <a:cubicBezTo>
                      <a:pt x="52" y="150"/>
                      <a:pt x="53" y="151"/>
                      <a:pt x="54" y="152"/>
                    </a:cubicBezTo>
                    <a:cubicBezTo>
                      <a:pt x="53" y="151"/>
                      <a:pt x="57" y="152"/>
                      <a:pt x="58" y="152"/>
                    </a:cubicBezTo>
                    <a:cubicBezTo>
                      <a:pt x="56" y="151"/>
                      <a:pt x="56" y="151"/>
                      <a:pt x="56" y="151"/>
                    </a:cubicBezTo>
                    <a:cubicBezTo>
                      <a:pt x="61" y="151"/>
                      <a:pt x="61" y="148"/>
                      <a:pt x="65" y="148"/>
                    </a:cubicBezTo>
                    <a:cubicBezTo>
                      <a:pt x="64" y="149"/>
                      <a:pt x="64" y="151"/>
                      <a:pt x="66" y="151"/>
                    </a:cubicBezTo>
                    <a:cubicBezTo>
                      <a:pt x="67" y="150"/>
                      <a:pt x="70" y="145"/>
                      <a:pt x="73" y="143"/>
                    </a:cubicBezTo>
                    <a:cubicBezTo>
                      <a:pt x="74" y="144"/>
                      <a:pt x="74" y="144"/>
                      <a:pt x="74" y="144"/>
                    </a:cubicBezTo>
                    <a:cubicBezTo>
                      <a:pt x="74" y="144"/>
                      <a:pt x="74" y="144"/>
                      <a:pt x="75" y="143"/>
                    </a:cubicBezTo>
                    <a:cubicBezTo>
                      <a:pt x="75" y="143"/>
                      <a:pt x="76" y="142"/>
                      <a:pt x="76" y="142"/>
                    </a:cubicBezTo>
                    <a:cubicBezTo>
                      <a:pt x="75" y="145"/>
                      <a:pt x="71" y="149"/>
                      <a:pt x="68" y="151"/>
                    </a:cubicBezTo>
                    <a:cubicBezTo>
                      <a:pt x="70" y="151"/>
                      <a:pt x="69" y="151"/>
                      <a:pt x="71" y="151"/>
                    </a:cubicBezTo>
                    <a:cubicBezTo>
                      <a:pt x="72" y="151"/>
                      <a:pt x="70" y="152"/>
                      <a:pt x="69" y="152"/>
                    </a:cubicBezTo>
                    <a:cubicBezTo>
                      <a:pt x="69" y="152"/>
                      <a:pt x="71" y="152"/>
                      <a:pt x="72" y="152"/>
                    </a:cubicBezTo>
                    <a:cubicBezTo>
                      <a:pt x="74" y="152"/>
                      <a:pt x="75" y="151"/>
                      <a:pt x="75" y="151"/>
                    </a:cubicBezTo>
                    <a:cubicBezTo>
                      <a:pt x="75" y="150"/>
                      <a:pt x="79" y="149"/>
                      <a:pt x="79" y="148"/>
                    </a:cubicBezTo>
                    <a:cubicBezTo>
                      <a:pt x="79" y="148"/>
                      <a:pt x="77" y="149"/>
                      <a:pt x="76" y="149"/>
                    </a:cubicBezTo>
                    <a:cubicBezTo>
                      <a:pt x="74" y="150"/>
                      <a:pt x="73" y="151"/>
                      <a:pt x="73" y="151"/>
                    </a:cubicBezTo>
                    <a:cubicBezTo>
                      <a:pt x="72" y="150"/>
                      <a:pt x="76" y="147"/>
                      <a:pt x="79" y="146"/>
                    </a:cubicBezTo>
                    <a:cubicBezTo>
                      <a:pt x="81" y="146"/>
                      <a:pt x="79" y="148"/>
                      <a:pt x="80" y="148"/>
                    </a:cubicBezTo>
                    <a:cubicBezTo>
                      <a:pt x="80" y="148"/>
                      <a:pt x="83" y="146"/>
                      <a:pt x="83" y="146"/>
                    </a:cubicBezTo>
                    <a:cubicBezTo>
                      <a:pt x="82" y="147"/>
                      <a:pt x="82" y="147"/>
                      <a:pt x="82" y="147"/>
                    </a:cubicBezTo>
                    <a:cubicBezTo>
                      <a:pt x="84" y="147"/>
                      <a:pt x="85" y="145"/>
                      <a:pt x="88" y="144"/>
                    </a:cubicBezTo>
                    <a:cubicBezTo>
                      <a:pt x="88" y="144"/>
                      <a:pt x="89" y="144"/>
                      <a:pt x="90" y="144"/>
                    </a:cubicBezTo>
                    <a:cubicBezTo>
                      <a:pt x="90" y="144"/>
                      <a:pt x="91" y="144"/>
                      <a:pt x="91" y="144"/>
                    </a:cubicBezTo>
                    <a:cubicBezTo>
                      <a:pt x="89" y="143"/>
                      <a:pt x="86" y="140"/>
                      <a:pt x="87" y="138"/>
                    </a:cubicBezTo>
                    <a:cubicBezTo>
                      <a:pt x="87" y="138"/>
                      <a:pt x="88" y="138"/>
                      <a:pt x="90" y="138"/>
                    </a:cubicBezTo>
                    <a:cubicBezTo>
                      <a:pt x="91" y="138"/>
                      <a:pt x="93" y="137"/>
                      <a:pt x="93" y="138"/>
                    </a:cubicBezTo>
                    <a:cubicBezTo>
                      <a:pt x="95" y="138"/>
                      <a:pt x="92" y="141"/>
                      <a:pt x="94" y="141"/>
                    </a:cubicBezTo>
                    <a:cubicBezTo>
                      <a:pt x="93" y="141"/>
                      <a:pt x="94" y="140"/>
                      <a:pt x="94" y="140"/>
                    </a:cubicBezTo>
                    <a:cubicBezTo>
                      <a:pt x="95" y="140"/>
                      <a:pt x="94" y="141"/>
                      <a:pt x="96" y="141"/>
                    </a:cubicBezTo>
                    <a:cubicBezTo>
                      <a:pt x="96" y="139"/>
                      <a:pt x="100" y="140"/>
                      <a:pt x="97" y="139"/>
                    </a:cubicBezTo>
                    <a:cubicBezTo>
                      <a:pt x="99" y="139"/>
                      <a:pt x="98" y="139"/>
                      <a:pt x="100" y="140"/>
                    </a:cubicBezTo>
                    <a:cubicBezTo>
                      <a:pt x="100" y="139"/>
                      <a:pt x="101" y="138"/>
                      <a:pt x="102" y="138"/>
                    </a:cubicBezTo>
                    <a:cubicBezTo>
                      <a:pt x="103" y="137"/>
                      <a:pt x="104" y="137"/>
                      <a:pt x="105" y="137"/>
                    </a:cubicBezTo>
                    <a:cubicBezTo>
                      <a:pt x="105" y="137"/>
                      <a:pt x="105" y="138"/>
                      <a:pt x="105" y="138"/>
                    </a:cubicBezTo>
                    <a:cubicBezTo>
                      <a:pt x="109" y="140"/>
                      <a:pt x="111" y="141"/>
                      <a:pt x="114" y="143"/>
                    </a:cubicBezTo>
                    <a:cubicBezTo>
                      <a:pt x="114" y="143"/>
                      <a:pt x="116" y="144"/>
                      <a:pt x="115" y="145"/>
                    </a:cubicBezTo>
                    <a:cubicBezTo>
                      <a:pt x="116" y="145"/>
                      <a:pt x="116" y="144"/>
                      <a:pt x="118" y="145"/>
                    </a:cubicBezTo>
                    <a:cubicBezTo>
                      <a:pt x="119" y="147"/>
                      <a:pt x="115" y="144"/>
                      <a:pt x="116" y="146"/>
                    </a:cubicBezTo>
                    <a:cubicBezTo>
                      <a:pt x="117" y="145"/>
                      <a:pt x="119" y="146"/>
                      <a:pt x="121" y="146"/>
                    </a:cubicBezTo>
                    <a:cubicBezTo>
                      <a:pt x="121" y="145"/>
                      <a:pt x="118" y="145"/>
                      <a:pt x="116" y="144"/>
                    </a:cubicBezTo>
                    <a:cubicBezTo>
                      <a:pt x="116" y="143"/>
                      <a:pt x="120" y="143"/>
                      <a:pt x="124" y="143"/>
                    </a:cubicBezTo>
                    <a:cubicBezTo>
                      <a:pt x="127" y="144"/>
                      <a:pt x="125" y="145"/>
                      <a:pt x="125" y="144"/>
                    </a:cubicBezTo>
                    <a:cubicBezTo>
                      <a:pt x="131" y="146"/>
                      <a:pt x="131" y="143"/>
                      <a:pt x="135" y="145"/>
                    </a:cubicBezTo>
                    <a:cubicBezTo>
                      <a:pt x="137" y="146"/>
                      <a:pt x="135" y="147"/>
                      <a:pt x="135" y="148"/>
                    </a:cubicBezTo>
                    <a:cubicBezTo>
                      <a:pt x="133" y="148"/>
                      <a:pt x="131" y="146"/>
                      <a:pt x="130" y="146"/>
                    </a:cubicBezTo>
                    <a:cubicBezTo>
                      <a:pt x="132" y="147"/>
                      <a:pt x="132" y="147"/>
                      <a:pt x="132" y="147"/>
                    </a:cubicBezTo>
                    <a:cubicBezTo>
                      <a:pt x="131" y="147"/>
                      <a:pt x="129" y="147"/>
                      <a:pt x="128" y="147"/>
                    </a:cubicBezTo>
                    <a:cubicBezTo>
                      <a:pt x="129" y="147"/>
                      <a:pt x="131" y="148"/>
                      <a:pt x="134" y="148"/>
                    </a:cubicBezTo>
                    <a:cubicBezTo>
                      <a:pt x="136" y="149"/>
                      <a:pt x="137" y="149"/>
                      <a:pt x="139" y="149"/>
                    </a:cubicBezTo>
                    <a:cubicBezTo>
                      <a:pt x="140" y="149"/>
                      <a:pt x="142" y="149"/>
                      <a:pt x="143" y="149"/>
                    </a:cubicBezTo>
                    <a:cubicBezTo>
                      <a:pt x="144" y="149"/>
                      <a:pt x="145" y="148"/>
                      <a:pt x="144" y="148"/>
                    </a:cubicBezTo>
                    <a:cubicBezTo>
                      <a:pt x="143" y="148"/>
                      <a:pt x="143" y="148"/>
                      <a:pt x="143" y="148"/>
                    </a:cubicBezTo>
                    <a:cubicBezTo>
                      <a:pt x="142" y="147"/>
                      <a:pt x="146" y="147"/>
                      <a:pt x="144" y="147"/>
                    </a:cubicBezTo>
                    <a:cubicBezTo>
                      <a:pt x="146" y="146"/>
                      <a:pt x="148" y="145"/>
                      <a:pt x="151" y="145"/>
                    </a:cubicBezTo>
                    <a:cubicBezTo>
                      <a:pt x="151" y="146"/>
                      <a:pt x="151" y="146"/>
                      <a:pt x="151" y="146"/>
                    </a:cubicBezTo>
                    <a:cubicBezTo>
                      <a:pt x="151" y="146"/>
                      <a:pt x="149" y="146"/>
                      <a:pt x="149" y="146"/>
                    </a:cubicBezTo>
                    <a:cubicBezTo>
                      <a:pt x="150" y="146"/>
                      <a:pt x="153" y="147"/>
                      <a:pt x="154" y="146"/>
                    </a:cubicBezTo>
                    <a:cubicBezTo>
                      <a:pt x="152" y="145"/>
                      <a:pt x="152" y="145"/>
                      <a:pt x="152" y="145"/>
                    </a:cubicBezTo>
                    <a:cubicBezTo>
                      <a:pt x="154" y="144"/>
                      <a:pt x="156" y="143"/>
                      <a:pt x="158" y="143"/>
                    </a:cubicBezTo>
                    <a:cubicBezTo>
                      <a:pt x="157" y="142"/>
                      <a:pt x="158" y="143"/>
                      <a:pt x="156" y="142"/>
                    </a:cubicBezTo>
                    <a:cubicBezTo>
                      <a:pt x="158" y="144"/>
                      <a:pt x="150" y="143"/>
                      <a:pt x="153" y="144"/>
                    </a:cubicBezTo>
                    <a:cubicBezTo>
                      <a:pt x="151" y="143"/>
                      <a:pt x="150" y="144"/>
                      <a:pt x="147" y="143"/>
                    </a:cubicBezTo>
                    <a:cubicBezTo>
                      <a:pt x="147" y="143"/>
                      <a:pt x="148" y="143"/>
                      <a:pt x="146" y="143"/>
                    </a:cubicBezTo>
                    <a:cubicBezTo>
                      <a:pt x="146" y="143"/>
                      <a:pt x="146" y="143"/>
                      <a:pt x="146" y="144"/>
                    </a:cubicBezTo>
                    <a:cubicBezTo>
                      <a:pt x="146" y="144"/>
                      <a:pt x="146" y="144"/>
                      <a:pt x="146" y="144"/>
                    </a:cubicBezTo>
                    <a:cubicBezTo>
                      <a:pt x="146" y="144"/>
                      <a:pt x="146" y="144"/>
                      <a:pt x="146" y="144"/>
                    </a:cubicBezTo>
                    <a:cubicBezTo>
                      <a:pt x="146" y="144"/>
                      <a:pt x="146" y="144"/>
                      <a:pt x="146" y="144"/>
                    </a:cubicBezTo>
                    <a:cubicBezTo>
                      <a:pt x="146" y="144"/>
                      <a:pt x="147" y="144"/>
                      <a:pt x="147" y="144"/>
                    </a:cubicBezTo>
                    <a:cubicBezTo>
                      <a:pt x="146" y="145"/>
                      <a:pt x="143" y="145"/>
                      <a:pt x="142" y="145"/>
                    </a:cubicBezTo>
                    <a:cubicBezTo>
                      <a:pt x="140" y="145"/>
                      <a:pt x="142" y="145"/>
                      <a:pt x="141" y="145"/>
                    </a:cubicBezTo>
                    <a:cubicBezTo>
                      <a:pt x="140" y="145"/>
                      <a:pt x="140" y="145"/>
                      <a:pt x="140" y="145"/>
                    </a:cubicBezTo>
                    <a:cubicBezTo>
                      <a:pt x="140" y="144"/>
                      <a:pt x="137" y="144"/>
                      <a:pt x="140" y="143"/>
                    </a:cubicBezTo>
                    <a:cubicBezTo>
                      <a:pt x="137" y="143"/>
                      <a:pt x="137" y="143"/>
                      <a:pt x="137" y="143"/>
                    </a:cubicBezTo>
                    <a:cubicBezTo>
                      <a:pt x="136" y="143"/>
                      <a:pt x="134" y="142"/>
                      <a:pt x="133" y="142"/>
                    </a:cubicBezTo>
                    <a:cubicBezTo>
                      <a:pt x="132" y="142"/>
                      <a:pt x="130" y="143"/>
                      <a:pt x="131" y="142"/>
                    </a:cubicBezTo>
                    <a:cubicBezTo>
                      <a:pt x="131" y="142"/>
                      <a:pt x="130" y="142"/>
                      <a:pt x="129" y="142"/>
                    </a:cubicBezTo>
                    <a:cubicBezTo>
                      <a:pt x="128" y="142"/>
                      <a:pt x="127" y="142"/>
                      <a:pt x="127" y="142"/>
                    </a:cubicBezTo>
                    <a:cubicBezTo>
                      <a:pt x="127" y="142"/>
                      <a:pt x="127" y="142"/>
                      <a:pt x="127" y="142"/>
                    </a:cubicBezTo>
                    <a:cubicBezTo>
                      <a:pt x="124" y="141"/>
                      <a:pt x="119" y="141"/>
                      <a:pt x="116" y="138"/>
                    </a:cubicBezTo>
                    <a:cubicBezTo>
                      <a:pt x="115" y="137"/>
                      <a:pt x="115" y="137"/>
                      <a:pt x="114" y="137"/>
                    </a:cubicBezTo>
                    <a:cubicBezTo>
                      <a:pt x="113" y="137"/>
                      <a:pt x="112" y="136"/>
                      <a:pt x="111" y="135"/>
                    </a:cubicBezTo>
                    <a:cubicBezTo>
                      <a:pt x="111" y="135"/>
                      <a:pt x="111" y="135"/>
                      <a:pt x="111" y="135"/>
                    </a:cubicBezTo>
                    <a:cubicBezTo>
                      <a:pt x="110" y="134"/>
                      <a:pt x="109" y="134"/>
                      <a:pt x="107" y="133"/>
                    </a:cubicBezTo>
                    <a:cubicBezTo>
                      <a:pt x="106" y="133"/>
                      <a:pt x="105" y="132"/>
                      <a:pt x="104" y="133"/>
                    </a:cubicBezTo>
                    <a:cubicBezTo>
                      <a:pt x="104" y="132"/>
                      <a:pt x="103" y="131"/>
                      <a:pt x="102" y="131"/>
                    </a:cubicBezTo>
                    <a:cubicBezTo>
                      <a:pt x="102" y="131"/>
                      <a:pt x="101" y="131"/>
                      <a:pt x="100" y="131"/>
                    </a:cubicBezTo>
                    <a:cubicBezTo>
                      <a:pt x="100" y="131"/>
                      <a:pt x="99" y="131"/>
                      <a:pt x="98" y="131"/>
                    </a:cubicBezTo>
                    <a:cubicBezTo>
                      <a:pt x="97" y="131"/>
                      <a:pt x="96" y="131"/>
                      <a:pt x="95" y="131"/>
                    </a:cubicBezTo>
                    <a:cubicBezTo>
                      <a:pt x="95" y="132"/>
                      <a:pt x="94" y="132"/>
                      <a:pt x="93" y="132"/>
                    </a:cubicBezTo>
                    <a:cubicBezTo>
                      <a:pt x="92" y="132"/>
                      <a:pt x="91" y="133"/>
                      <a:pt x="90" y="133"/>
                    </a:cubicBezTo>
                    <a:cubicBezTo>
                      <a:pt x="90" y="134"/>
                      <a:pt x="90" y="134"/>
                      <a:pt x="90" y="134"/>
                    </a:cubicBezTo>
                    <a:cubicBezTo>
                      <a:pt x="89" y="134"/>
                      <a:pt x="88" y="135"/>
                      <a:pt x="87" y="135"/>
                    </a:cubicBezTo>
                    <a:cubicBezTo>
                      <a:pt x="86" y="136"/>
                      <a:pt x="86" y="136"/>
                      <a:pt x="85" y="136"/>
                    </a:cubicBezTo>
                    <a:cubicBezTo>
                      <a:pt x="85" y="137"/>
                      <a:pt x="84" y="137"/>
                      <a:pt x="84" y="137"/>
                    </a:cubicBezTo>
                    <a:cubicBezTo>
                      <a:pt x="84" y="138"/>
                      <a:pt x="84" y="138"/>
                      <a:pt x="84" y="138"/>
                    </a:cubicBezTo>
                    <a:cubicBezTo>
                      <a:pt x="83" y="140"/>
                      <a:pt x="79" y="140"/>
                      <a:pt x="76" y="141"/>
                    </a:cubicBezTo>
                    <a:cubicBezTo>
                      <a:pt x="76" y="141"/>
                      <a:pt x="77" y="140"/>
                      <a:pt x="78" y="140"/>
                    </a:cubicBezTo>
                    <a:cubicBezTo>
                      <a:pt x="74" y="140"/>
                      <a:pt x="70" y="144"/>
                      <a:pt x="66" y="143"/>
                    </a:cubicBezTo>
                    <a:cubicBezTo>
                      <a:pt x="65" y="144"/>
                      <a:pt x="65" y="144"/>
                      <a:pt x="64" y="144"/>
                    </a:cubicBezTo>
                    <a:cubicBezTo>
                      <a:pt x="64" y="144"/>
                      <a:pt x="64" y="144"/>
                      <a:pt x="64" y="144"/>
                    </a:cubicBezTo>
                    <a:cubicBezTo>
                      <a:pt x="64" y="144"/>
                      <a:pt x="64" y="144"/>
                      <a:pt x="64" y="144"/>
                    </a:cubicBezTo>
                    <a:cubicBezTo>
                      <a:pt x="63" y="144"/>
                      <a:pt x="63" y="143"/>
                      <a:pt x="63" y="143"/>
                    </a:cubicBezTo>
                    <a:cubicBezTo>
                      <a:pt x="63" y="144"/>
                      <a:pt x="63" y="144"/>
                      <a:pt x="64" y="144"/>
                    </a:cubicBezTo>
                    <a:cubicBezTo>
                      <a:pt x="63" y="144"/>
                      <a:pt x="62" y="144"/>
                      <a:pt x="61" y="144"/>
                    </a:cubicBezTo>
                    <a:cubicBezTo>
                      <a:pt x="60" y="143"/>
                      <a:pt x="60" y="143"/>
                      <a:pt x="60" y="143"/>
                    </a:cubicBezTo>
                    <a:cubicBezTo>
                      <a:pt x="60" y="143"/>
                      <a:pt x="60" y="143"/>
                      <a:pt x="60" y="143"/>
                    </a:cubicBezTo>
                    <a:cubicBezTo>
                      <a:pt x="59" y="143"/>
                      <a:pt x="59" y="144"/>
                      <a:pt x="60" y="144"/>
                    </a:cubicBezTo>
                    <a:cubicBezTo>
                      <a:pt x="59" y="144"/>
                      <a:pt x="59" y="145"/>
                      <a:pt x="59" y="145"/>
                    </a:cubicBezTo>
                    <a:cubicBezTo>
                      <a:pt x="58" y="143"/>
                      <a:pt x="56" y="145"/>
                      <a:pt x="55" y="144"/>
                    </a:cubicBezTo>
                    <a:cubicBezTo>
                      <a:pt x="54" y="144"/>
                      <a:pt x="53" y="144"/>
                      <a:pt x="52" y="145"/>
                    </a:cubicBezTo>
                    <a:cubicBezTo>
                      <a:pt x="50" y="145"/>
                      <a:pt x="49" y="145"/>
                      <a:pt x="49" y="146"/>
                    </a:cubicBezTo>
                    <a:cubicBezTo>
                      <a:pt x="49" y="145"/>
                      <a:pt x="48" y="145"/>
                      <a:pt x="49" y="145"/>
                    </a:cubicBezTo>
                    <a:cubicBezTo>
                      <a:pt x="48" y="145"/>
                      <a:pt x="47" y="145"/>
                      <a:pt x="45" y="145"/>
                    </a:cubicBezTo>
                    <a:cubicBezTo>
                      <a:pt x="45" y="144"/>
                      <a:pt x="45" y="144"/>
                      <a:pt x="45" y="144"/>
                    </a:cubicBezTo>
                    <a:cubicBezTo>
                      <a:pt x="42" y="145"/>
                      <a:pt x="42" y="145"/>
                      <a:pt x="42" y="145"/>
                    </a:cubicBezTo>
                    <a:cubicBezTo>
                      <a:pt x="41" y="144"/>
                      <a:pt x="40" y="144"/>
                      <a:pt x="42" y="143"/>
                    </a:cubicBezTo>
                    <a:cubicBezTo>
                      <a:pt x="38" y="144"/>
                      <a:pt x="39" y="143"/>
                      <a:pt x="35" y="144"/>
                    </a:cubicBezTo>
                    <a:cubicBezTo>
                      <a:pt x="36" y="143"/>
                      <a:pt x="36" y="143"/>
                      <a:pt x="36" y="143"/>
                    </a:cubicBezTo>
                    <a:cubicBezTo>
                      <a:pt x="35" y="143"/>
                      <a:pt x="33" y="143"/>
                      <a:pt x="32" y="143"/>
                    </a:cubicBezTo>
                    <a:cubicBezTo>
                      <a:pt x="32" y="142"/>
                      <a:pt x="31" y="141"/>
                      <a:pt x="29" y="141"/>
                    </a:cubicBezTo>
                    <a:cubicBezTo>
                      <a:pt x="28" y="140"/>
                      <a:pt x="26" y="140"/>
                      <a:pt x="25" y="139"/>
                    </a:cubicBezTo>
                    <a:cubicBezTo>
                      <a:pt x="23" y="138"/>
                      <a:pt x="22" y="137"/>
                      <a:pt x="20" y="136"/>
                    </a:cubicBezTo>
                    <a:cubicBezTo>
                      <a:pt x="19" y="135"/>
                      <a:pt x="18" y="134"/>
                      <a:pt x="17" y="133"/>
                    </a:cubicBezTo>
                    <a:cubicBezTo>
                      <a:pt x="16" y="135"/>
                      <a:pt x="16" y="130"/>
                      <a:pt x="14" y="131"/>
                    </a:cubicBezTo>
                    <a:cubicBezTo>
                      <a:pt x="14" y="130"/>
                      <a:pt x="14" y="129"/>
                      <a:pt x="15" y="130"/>
                    </a:cubicBezTo>
                    <a:cubicBezTo>
                      <a:pt x="14" y="129"/>
                      <a:pt x="13" y="128"/>
                      <a:pt x="13" y="127"/>
                    </a:cubicBezTo>
                    <a:cubicBezTo>
                      <a:pt x="12" y="126"/>
                      <a:pt x="12" y="125"/>
                      <a:pt x="11" y="125"/>
                    </a:cubicBezTo>
                    <a:cubicBezTo>
                      <a:pt x="11" y="124"/>
                      <a:pt x="12" y="125"/>
                      <a:pt x="12" y="124"/>
                    </a:cubicBezTo>
                    <a:cubicBezTo>
                      <a:pt x="12" y="124"/>
                      <a:pt x="11" y="124"/>
                      <a:pt x="11" y="123"/>
                    </a:cubicBezTo>
                    <a:cubicBezTo>
                      <a:pt x="11" y="123"/>
                      <a:pt x="12" y="124"/>
                      <a:pt x="12" y="124"/>
                    </a:cubicBezTo>
                    <a:cubicBezTo>
                      <a:pt x="11" y="121"/>
                      <a:pt x="9" y="121"/>
                      <a:pt x="8" y="122"/>
                    </a:cubicBezTo>
                    <a:cubicBezTo>
                      <a:pt x="8" y="120"/>
                      <a:pt x="8" y="119"/>
                      <a:pt x="7" y="118"/>
                    </a:cubicBezTo>
                    <a:cubicBezTo>
                      <a:pt x="7" y="117"/>
                      <a:pt x="7" y="116"/>
                      <a:pt x="8" y="118"/>
                    </a:cubicBezTo>
                    <a:cubicBezTo>
                      <a:pt x="8" y="117"/>
                      <a:pt x="8" y="112"/>
                      <a:pt x="7" y="111"/>
                    </a:cubicBezTo>
                    <a:cubicBezTo>
                      <a:pt x="7" y="111"/>
                      <a:pt x="7" y="110"/>
                      <a:pt x="7" y="109"/>
                    </a:cubicBezTo>
                    <a:cubicBezTo>
                      <a:pt x="7" y="107"/>
                      <a:pt x="7" y="107"/>
                      <a:pt x="8" y="104"/>
                    </a:cubicBezTo>
                    <a:cubicBezTo>
                      <a:pt x="7" y="105"/>
                      <a:pt x="7" y="105"/>
                      <a:pt x="7" y="105"/>
                    </a:cubicBezTo>
                    <a:cubicBezTo>
                      <a:pt x="6" y="104"/>
                      <a:pt x="8" y="103"/>
                      <a:pt x="8" y="101"/>
                    </a:cubicBezTo>
                    <a:cubicBezTo>
                      <a:pt x="8" y="101"/>
                      <a:pt x="8" y="101"/>
                      <a:pt x="8" y="101"/>
                    </a:cubicBezTo>
                    <a:cubicBezTo>
                      <a:pt x="11" y="96"/>
                      <a:pt x="8" y="98"/>
                      <a:pt x="11" y="95"/>
                    </a:cubicBezTo>
                    <a:cubicBezTo>
                      <a:pt x="10" y="94"/>
                      <a:pt x="10" y="94"/>
                      <a:pt x="10" y="94"/>
                    </a:cubicBezTo>
                    <a:cubicBezTo>
                      <a:pt x="10" y="94"/>
                      <a:pt x="10" y="93"/>
                      <a:pt x="11" y="92"/>
                    </a:cubicBezTo>
                    <a:cubicBezTo>
                      <a:pt x="13" y="91"/>
                      <a:pt x="14" y="90"/>
                      <a:pt x="14" y="89"/>
                    </a:cubicBezTo>
                    <a:cubicBezTo>
                      <a:pt x="14" y="89"/>
                      <a:pt x="13" y="89"/>
                      <a:pt x="13" y="89"/>
                    </a:cubicBezTo>
                    <a:cubicBezTo>
                      <a:pt x="13" y="88"/>
                      <a:pt x="15" y="88"/>
                      <a:pt x="16" y="88"/>
                    </a:cubicBezTo>
                    <a:cubicBezTo>
                      <a:pt x="17" y="87"/>
                      <a:pt x="18" y="87"/>
                      <a:pt x="19" y="87"/>
                    </a:cubicBezTo>
                    <a:cubicBezTo>
                      <a:pt x="19" y="87"/>
                      <a:pt x="19" y="87"/>
                      <a:pt x="19" y="88"/>
                    </a:cubicBezTo>
                    <a:cubicBezTo>
                      <a:pt x="22" y="86"/>
                      <a:pt x="18" y="87"/>
                      <a:pt x="20" y="85"/>
                    </a:cubicBezTo>
                    <a:cubicBezTo>
                      <a:pt x="21" y="85"/>
                      <a:pt x="21" y="86"/>
                      <a:pt x="22" y="85"/>
                    </a:cubicBezTo>
                    <a:cubicBezTo>
                      <a:pt x="23" y="85"/>
                      <a:pt x="23" y="84"/>
                      <a:pt x="24" y="83"/>
                    </a:cubicBezTo>
                    <a:cubicBezTo>
                      <a:pt x="26" y="82"/>
                      <a:pt x="27" y="80"/>
                      <a:pt x="29" y="80"/>
                    </a:cubicBezTo>
                    <a:cubicBezTo>
                      <a:pt x="28" y="80"/>
                      <a:pt x="27" y="80"/>
                      <a:pt x="28" y="79"/>
                    </a:cubicBezTo>
                    <a:cubicBezTo>
                      <a:pt x="30" y="78"/>
                      <a:pt x="34" y="78"/>
                      <a:pt x="35" y="76"/>
                    </a:cubicBezTo>
                    <a:cubicBezTo>
                      <a:pt x="36" y="76"/>
                      <a:pt x="36" y="76"/>
                      <a:pt x="36" y="76"/>
                    </a:cubicBezTo>
                    <a:cubicBezTo>
                      <a:pt x="37" y="75"/>
                      <a:pt x="38" y="75"/>
                      <a:pt x="39" y="74"/>
                    </a:cubicBezTo>
                    <a:cubicBezTo>
                      <a:pt x="40" y="73"/>
                      <a:pt x="41" y="72"/>
                      <a:pt x="41" y="71"/>
                    </a:cubicBezTo>
                    <a:cubicBezTo>
                      <a:pt x="43" y="72"/>
                      <a:pt x="45" y="69"/>
                      <a:pt x="46" y="67"/>
                    </a:cubicBezTo>
                    <a:cubicBezTo>
                      <a:pt x="47" y="65"/>
                      <a:pt x="48" y="63"/>
                      <a:pt x="49" y="64"/>
                    </a:cubicBezTo>
                    <a:cubicBezTo>
                      <a:pt x="49" y="64"/>
                      <a:pt x="50" y="62"/>
                      <a:pt x="51" y="61"/>
                    </a:cubicBezTo>
                    <a:cubicBezTo>
                      <a:pt x="52" y="60"/>
                      <a:pt x="52" y="59"/>
                      <a:pt x="52" y="59"/>
                    </a:cubicBezTo>
                    <a:cubicBezTo>
                      <a:pt x="52" y="59"/>
                      <a:pt x="52" y="59"/>
                      <a:pt x="52" y="59"/>
                    </a:cubicBezTo>
                    <a:cubicBezTo>
                      <a:pt x="54" y="56"/>
                      <a:pt x="54" y="55"/>
                      <a:pt x="54" y="54"/>
                    </a:cubicBezTo>
                    <a:cubicBezTo>
                      <a:pt x="55" y="53"/>
                      <a:pt x="55" y="54"/>
                      <a:pt x="55" y="54"/>
                    </a:cubicBezTo>
                    <a:cubicBezTo>
                      <a:pt x="58" y="49"/>
                      <a:pt x="58" y="49"/>
                      <a:pt x="58" y="44"/>
                    </a:cubicBezTo>
                    <a:cubicBezTo>
                      <a:pt x="59" y="44"/>
                      <a:pt x="59" y="44"/>
                      <a:pt x="59" y="44"/>
                    </a:cubicBezTo>
                    <a:cubicBezTo>
                      <a:pt x="59" y="44"/>
                      <a:pt x="59" y="43"/>
                      <a:pt x="59" y="43"/>
                    </a:cubicBezTo>
                    <a:cubicBezTo>
                      <a:pt x="60" y="42"/>
                      <a:pt x="63" y="38"/>
                      <a:pt x="64" y="35"/>
                    </a:cubicBezTo>
                    <a:cubicBezTo>
                      <a:pt x="64" y="35"/>
                      <a:pt x="65" y="35"/>
                      <a:pt x="64" y="35"/>
                    </a:cubicBezTo>
                    <a:cubicBezTo>
                      <a:pt x="66" y="30"/>
                      <a:pt x="73" y="27"/>
                      <a:pt x="72" y="23"/>
                    </a:cubicBezTo>
                    <a:cubicBezTo>
                      <a:pt x="72" y="23"/>
                      <a:pt x="72" y="22"/>
                      <a:pt x="73" y="22"/>
                    </a:cubicBezTo>
                    <a:cubicBezTo>
                      <a:pt x="73" y="21"/>
                      <a:pt x="74" y="20"/>
                      <a:pt x="74" y="20"/>
                    </a:cubicBezTo>
                    <a:cubicBezTo>
                      <a:pt x="70" y="23"/>
                      <a:pt x="73" y="19"/>
                      <a:pt x="71" y="20"/>
                    </a:cubicBezTo>
                    <a:cubicBezTo>
                      <a:pt x="72" y="18"/>
                      <a:pt x="75" y="17"/>
                      <a:pt x="74" y="19"/>
                    </a:cubicBezTo>
                    <a:cubicBezTo>
                      <a:pt x="74" y="19"/>
                      <a:pt x="74" y="19"/>
                      <a:pt x="74" y="19"/>
                    </a:cubicBezTo>
                    <a:cubicBezTo>
                      <a:pt x="74" y="20"/>
                      <a:pt x="75" y="19"/>
                      <a:pt x="76" y="18"/>
                    </a:cubicBezTo>
                    <a:cubicBezTo>
                      <a:pt x="77" y="17"/>
                      <a:pt x="78" y="16"/>
                      <a:pt x="79" y="17"/>
                    </a:cubicBezTo>
                    <a:cubicBezTo>
                      <a:pt x="85" y="11"/>
                      <a:pt x="93" y="9"/>
                      <a:pt x="100" y="9"/>
                    </a:cubicBezTo>
                    <a:cubicBezTo>
                      <a:pt x="100" y="8"/>
                      <a:pt x="100" y="8"/>
                      <a:pt x="100" y="8"/>
                    </a:cubicBezTo>
                    <a:cubicBezTo>
                      <a:pt x="100" y="8"/>
                      <a:pt x="100" y="8"/>
                      <a:pt x="101" y="8"/>
                    </a:cubicBezTo>
                    <a:cubicBezTo>
                      <a:pt x="102" y="8"/>
                      <a:pt x="102" y="8"/>
                      <a:pt x="102" y="8"/>
                    </a:cubicBezTo>
                    <a:cubicBezTo>
                      <a:pt x="103" y="9"/>
                      <a:pt x="103" y="9"/>
                      <a:pt x="101" y="9"/>
                    </a:cubicBezTo>
                    <a:cubicBezTo>
                      <a:pt x="102" y="10"/>
                      <a:pt x="102" y="9"/>
                      <a:pt x="103" y="9"/>
                    </a:cubicBezTo>
                    <a:cubicBezTo>
                      <a:pt x="103" y="9"/>
                      <a:pt x="103" y="9"/>
                      <a:pt x="103" y="9"/>
                    </a:cubicBezTo>
                    <a:cubicBezTo>
                      <a:pt x="104" y="9"/>
                      <a:pt x="105" y="9"/>
                      <a:pt x="105" y="9"/>
                    </a:cubicBezTo>
                    <a:cubicBezTo>
                      <a:pt x="108" y="10"/>
                      <a:pt x="103" y="10"/>
                      <a:pt x="104" y="10"/>
                    </a:cubicBezTo>
                    <a:cubicBezTo>
                      <a:pt x="106" y="10"/>
                      <a:pt x="106" y="10"/>
                      <a:pt x="106" y="10"/>
                    </a:cubicBezTo>
                    <a:cubicBezTo>
                      <a:pt x="105" y="10"/>
                      <a:pt x="105" y="10"/>
                      <a:pt x="105" y="10"/>
                    </a:cubicBezTo>
                    <a:cubicBezTo>
                      <a:pt x="107" y="10"/>
                      <a:pt x="107" y="9"/>
                      <a:pt x="109" y="10"/>
                    </a:cubicBezTo>
                    <a:cubicBezTo>
                      <a:pt x="110" y="11"/>
                      <a:pt x="109" y="11"/>
                      <a:pt x="110" y="11"/>
                    </a:cubicBezTo>
                    <a:cubicBezTo>
                      <a:pt x="110" y="11"/>
                      <a:pt x="110" y="12"/>
                      <a:pt x="111" y="12"/>
                    </a:cubicBezTo>
                    <a:cubicBezTo>
                      <a:pt x="114" y="13"/>
                      <a:pt x="114" y="13"/>
                      <a:pt x="114" y="13"/>
                    </a:cubicBezTo>
                    <a:cubicBezTo>
                      <a:pt x="113" y="12"/>
                      <a:pt x="113" y="12"/>
                      <a:pt x="113" y="12"/>
                    </a:cubicBezTo>
                    <a:cubicBezTo>
                      <a:pt x="114" y="12"/>
                      <a:pt x="116" y="13"/>
                      <a:pt x="115" y="11"/>
                    </a:cubicBezTo>
                    <a:cubicBezTo>
                      <a:pt x="115" y="12"/>
                      <a:pt x="116" y="13"/>
                      <a:pt x="117" y="14"/>
                    </a:cubicBezTo>
                    <a:cubicBezTo>
                      <a:pt x="118" y="15"/>
                      <a:pt x="119" y="15"/>
                      <a:pt x="121" y="16"/>
                    </a:cubicBezTo>
                    <a:cubicBezTo>
                      <a:pt x="123" y="19"/>
                      <a:pt x="125" y="20"/>
                      <a:pt x="125" y="21"/>
                    </a:cubicBezTo>
                    <a:cubicBezTo>
                      <a:pt x="127" y="22"/>
                      <a:pt x="129" y="24"/>
                      <a:pt x="131" y="26"/>
                    </a:cubicBezTo>
                    <a:cubicBezTo>
                      <a:pt x="130" y="26"/>
                      <a:pt x="131" y="24"/>
                      <a:pt x="132" y="27"/>
                    </a:cubicBezTo>
                    <a:cubicBezTo>
                      <a:pt x="130" y="27"/>
                      <a:pt x="134" y="31"/>
                      <a:pt x="133" y="33"/>
                    </a:cubicBezTo>
                    <a:cubicBezTo>
                      <a:pt x="133" y="32"/>
                      <a:pt x="135" y="34"/>
                      <a:pt x="135" y="35"/>
                    </a:cubicBezTo>
                    <a:cubicBezTo>
                      <a:pt x="136" y="36"/>
                      <a:pt x="137" y="37"/>
                      <a:pt x="137" y="36"/>
                    </a:cubicBezTo>
                    <a:cubicBezTo>
                      <a:pt x="138" y="38"/>
                      <a:pt x="136" y="36"/>
                      <a:pt x="137" y="38"/>
                    </a:cubicBezTo>
                    <a:cubicBezTo>
                      <a:pt x="138" y="39"/>
                      <a:pt x="139" y="42"/>
                      <a:pt x="140" y="44"/>
                    </a:cubicBezTo>
                    <a:cubicBezTo>
                      <a:pt x="140" y="44"/>
                      <a:pt x="140" y="44"/>
                      <a:pt x="140" y="44"/>
                    </a:cubicBezTo>
                    <a:cubicBezTo>
                      <a:pt x="140" y="44"/>
                      <a:pt x="140" y="44"/>
                      <a:pt x="140" y="44"/>
                    </a:cubicBezTo>
                    <a:cubicBezTo>
                      <a:pt x="141" y="46"/>
                      <a:pt x="141" y="46"/>
                      <a:pt x="141" y="46"/>
                    </a:cubicBezTo>
                    <a:cubicBezTo>
                      <a:pt x="141" y="46"/>
                      <a:pt x="141" y="47"/>
                      <a:pt x="141" y="48"/>
                    </a:cubicBezTo>
                    <a:cubicBezTo>
                      <a:pt x="142" y="50"/>
                      <a:pt x="142" y="51"/>
                      <a:pt x="143" y="53"/>
                    </a:cubicBezTo>
                    <a:cubicBezTo>
                      <a:pt x="144" y="53"/>
                      <a:pt x="144" y="52"/>
                      <a:pt x="145" y="52"/>
                    </a:cubicBezTo>
                    <a:cubicBezTo>
                      <a:pt x="145" y="52"/>
                      <a:pt x="145" y="53"/>
                      <a:pt x="145" y="54"/>
                    </a:cubicBezTo>
                    <a:cubicBezTo>
                      <a:pt x="145" y="55"/>
                      <a:pt x="145" y="56"/>
                      <a:pt x="145" y="56"/>
                    </a:cubicBezTo>
                    <a:cubicBezTo>
                      <a:pt x="145" y="57"/>
                      <a:pt x="147" y="56"/>
                      <a:pt x="147" y="59"/>
                    </a:cubicBezTo>
                    <a:cubicBezTo>
                      <a:pt x="147" y="58"/>
                      <a:pt x="147" y="58"/>
                      <a:pt x="148" y="58"/>
                    </a:cubicBezTo>
                    <a:cubicBezTo>
                      <a:pt x="150" y="64"/>
                      <a:pt x="154" y="69"/>
                      <a:pt x="159" y="73"/>
                    </a:cubicBezTo>
                    <a:cubicBezTo>
                      <a:pt x="161" y="74"/>
                      <a:pt x="162" y="75"/>
                      <a:pt x="164" y="76"/>
                    </a:cubicBezTo>
                    <a:cubicBezTo>
                      <a:pt x="164" y="76"/>
                      <a:pt x="165" y="76"/>
                      <a:pt x="165" y="76"/>
                    </a:cubicBezTo>
                    <a:cubicBezTo>
                      <a:pt x="166" y="77"/>
                      <a:pt x="166" y="77"/>
                      <a:pt x="166" y="77"/>
                    </a:cubicBezTo>
                    <a:cubicBezTo>
                      <a:pt x="167" y="77"/>
                      <a:pt x="167" y="77"/>
                      <a:pt x="168" y="77"/>
                    </a:cubicBezTo>
                    <a:cubicBezTo>
                      <a:pt x="170" y="79"/>
                      <a:pt x="173" y="81"/>
                      <a:pt x="175" y="83"/>
                    </a:cubicBezTo>
                    <a:cubicBezTo>
                      <a:pt x="174" y="81"/>
                      <a:pt x="175" y="82"/>
                      <a:pt x="176" y="82"/>
                    </a:cubicBezTo>
                    <a:cubicBezTo>
                      <a:pt x="175" y="82"/>
                      <a:pt x="176" y="82"/>
                      <a:pt x="176" y="81"/>
                    </a:cubicBezTo>
                    <a:cubicBezTo>
                      <a:pt x="176" y="81"/>
                      <a:pt x="177" y="82"/>
                      <a:pt x="178" y="83"/>
                    </a:cubicBezTo>
                    <a:cubicBezTo>
                      <a:pt x="178" y="83"/>
                      <a:pt x="178" y="84"/>
                      <a:pt x="179" y="84"/>
                    </a:cubicBezTo>
                    <a:cubicBezTo>
                      <a:pt x="179" y="85"/>
                      <a:pt x="179" y="85"/>
                      <a:pt x="179" y="85"/>
                    </a:cubicBezTo>
                    <a:cubicBezTo>
                      <a:pt x="180" y="85"/>
                      <a:pt x="181" y="85"/>
                      <a:pt x="182" y="86"/>
                    </a:cubicBezTo>
                    <a:cubicBezTo>
                      <a:pt x="183" y="87"/>
                      <a:pt x="183" y="88"/>
                      <a:pt x="184" y="88"/>
                    </a:cubicBezTo>
                    <a:cubicBezTo>
                      <a:pt x="183" y="87"/>
                      <a:pt x="183" y="87"/>
                      <a:pt x="183" y="87"/>
                    </a:cubicBezTo>
                    <a:cubicBezTo>
                      <a:pt x="184" y="87"/>
                      <a:pt x="184" y="86"/>
                      <a:pt x="184" y="85"/>
                    </a:cubicBezTo>
                    <a:cubicBezTo>
                      <a:pt x="184" y="83"/>
                      <a:pt x="183" y="82"/>
                      <a:pt x="184" y="81"/>
                    </a:cubicBezTo>
                    <a:cubicBezTo>
                      <a:pt x="183" y="81"/>
                      <a:pt x="182" y="80"/>
                      <a:pt x="181" y="78"/>
                    </a:cubicBezTo>
                    <a:cubicBezTo>
                      <a:pt x="180" y="77"/>
                      <a:pt x="178" y="75"/>
                      <a:pt x="176" y="75"/>
                    </a:cubicBezTo>
                    <a:cubicBezTo>
                      <a:pt x="175" y="75"/>
                      <a:pt x="177" y="75"/>
                      <a:pt x="176" y="75"/>
                    </a:cubicBezTo>
                    <a:cubicBezTo>
                      <a:pt x="175" y="75"/>
                      <a:pt x="174" y="74"/>
                      <a:pt x="172" y="73"/>
                    </a:cubicBezTo>
                    <a:cubicBezTo>
                      <a:pt x="172" y="73"/>
                      <a:pt x="172" y="73"/>
                      <a:pt x="172" y="73"/>
                    </a:cubicBezTo>
                    <a:cubicBezTo>
                      <a:pt x="171" y="72"/>
                      <a:pt x="170" y="72"/>
                      <a:pt x="169" y="71"/>
                    </a:cubicBezTo>
                    <a:cubicBezTo>
                      <a:pt x="168" y="71"/>
                      <a:pt x="167" y="71"/>
                      <a:pt x="167" y="70"/>
                    </a:cubicBezTo>
                    <a:cubicBezTo>
                      <a:pt x="167" y="70"/>
                      <a:pt x="166" y="70"/>
                      <a:pt x="166" y="70"/>
                    </a:cubicBezTo>
                    <a:cubicBezTo>
                      <a:pt x="164" y="69"/>
                      <a:pt x="163" y="67"/>
                      <a:pt x="161" y="65"/>
                    </a:cubicBezTo>
                    <a:cubicBezTo>
                      <a:pt x="161" y="66"/>
                      <a:pt x="161" y="66"/>
                      <a:pt x="161" y="66"/>
                    </a:cubicBezTo>
                    <a:cubicBezTo>
                      <a:pt x="160" y="65"/>
                      <a:pt x="160" y="64"/>
                      <a:pt x="159" y="64"/>
                    </a:cubicBezTo>
                    <a:cubicBezTo>
                      <a:pt x="157" y="63"/>
                      <a:pt x="162" y="66"/>
                      <a:pt x="160" y="66"/>
                    </a:cubicBezTo>
                    <a:cubicBezTo>
                      <a:pt x="160" y="65"/>
                      <a:pt x="158" y="64"/>
                      <a:pt x="157" y="62"/>
                    </a:cubicBezTo>
                    <a:cubicBezTo>
                      <a:pt x="155" y="60"/>
                      <a:pt x="154" y="58"/>
                      <a:pt x="155" y="57"/>
                    </a:cubicBezTo>
                    <a:cubicBezTo>
                      <a:pt x="154" y="55"/>
                      <a:pt x="154" y="58"/>
                      <a:pt x="153" y="56"/>
                    </a:cubicBezTo>
                    <a:cubicBezTo>
                      <a:pt x="153" y="55"/>
                      <a:pt x="153" y="55"/>
                      <a:pt x="153" y="55"/>
                    </a:cubicBezTo>
                    <a:cubicBezTo>
                      <a:pt x="152" y="55"/>
                      <a:pt x="152" y="55"/>
                      <a:pt x="152" y="55"/>
                    </a:cubicBezTo>
                    <a:cubicBezTo>
                      <a:pt x="152" y="54"/>
                      <a:pt x="152" y="53"/>
                      <a:pt x="152" y="53"/>
                    </a:cubicBezTo>
                    <a:cubicBezTo>
                      <a:pt x="153" y="53"/>
                      <a:pt x="153" y="53"/>
                      <a:pt x="153" y="54"/>
                    </a:cubicBezTo>
                    <a:cubicBezTo>
                      <a:pt x="153" y="52"/>
                      <a:pt x="151" y="49"/>
                      <a:pt x="151" y="48"/>
                    </a:cubicBezTo>
                    <a:cubicBezTo>
                      <a:pt x="151" y="50"/>
                      <a:pt x="151" y="50"/>
                      <a:pt x="151" y="50"/>
                    </a:cubicBezTo>
                    <a:cubicBezTo>
                      <a:pt x="150" y="49"/>
                      <a:pt x="150" y="48"/>
                      <a:pt x="149" y="46"/>
                    </a:cubicBezTo>
                    <a:cubicBezTo>
                      <a:pt x="148" y="45"/>
                      <a:pt x="148" y="44"/>
                      <a:pt x="148" y="43"/>
                    </a:cubicBezTo>
                    <a:cubicBezTo>
                      <a:pt x="147" y="42"/>
                      <a:pt x="147" y="42"/>
                      <a:pt x="147" y="42"/>
                    </a:cubicBezTo>
                    <a:cubicBezTo>
                      <a:pt x="147" y="41"/>
                      <a:pt x="147" y="41"/>
                      <a:pt x="147" y="41"/>
                    </a:cubicBezTo>
                    <a:cubicBezTo>
                      <a:pt x="145" y="38"/>
                      <a:pt x="144" y="35"/>
                      <a:pt x="142" y="33"/>
                    </a:cubicBezTo>
                    <a:cubicBezTo>
                      <a:pt x="142" y="34"/>
                      <a:pt x="142" y="34"/>
                      <a:pt x="142" y="34"/>
                    </a:cubicBezTo>
                    <a:cubicBezTo>
                      <a:pt x="139" y="30"/>
                      <a:pt x="140" y="30"/>
                      <a:pt x="137" y="26"/>
                    </a:cubicBezTo>
                    <a:cubicBezTo>
                      <a:pt x="137" y="26"/>
                      <a:pt x="137" y="26"/>
                      <a:pt x="137" y="26"/>
                    </a:cubicBezTo>
                    <a:cubicBezTo>
                      <a:pt x="136" y="25"/>
                      <a:pt x="135" y="24"/>
                      <a:pt x="135" y="23"/>
                    </a:cubicBezTo>
                    <a:cubicBezTo>
                      <a:pt x="136" y="24"/>
                      <a:pt x="134" y="21"/>
                      <a:pt x="135" y="22"/>
                    </a:cubicBezTo>
                    <a:cubicBezTo>
                      <a:pt x="131" y="18"/>
                      <a:pt x="133" y="20"/>
                      <a:pt x="130" y="19"/>
                    </a:cubicBezTo>
                    <a:cubicBezTo>
                      <a:pt x="130" y="18"/>
                      <a:pt x="130" y="18"/>
                      <a:pt x="130" y="18"/>
                    </a:cubicBezTo>
                    <a:cubicBezTo>
                      <a:pt x="129" y="17"/>
                      <a:pt x="128" y="17"/>
                      <a:pt x="126" y="16"/>
                    </a:cubicBezTo>
                    <a:cubicBezTo>
                      <a:pt x="128" y="17"/>
                      <a:pt x="126" y="14"/>
                      <a:pt x="128" y="15"/>
                    </a:cubicBezTo>
                    <a:cubicBezTo>
                      <a:pt x="126" y="13"/>
                      <a:pt x="125" y="11"/>
                      <a:pt x="123" y="11"/>
                    </a:cubicBezTo>
                    <a:cubicBezTo>
                      <a:pt x="122" y="10"/>
                      <a:pt x="120" y="9"/>
                      <a:pt x="120" y="8"/>
                    </a:cubicBezTo>
                    <a:cubicBezTo>
                      <a:pt x="117" y="8"/>
                      <a:pt x="123" y="11"/>
                      <a:pt x="122" y="11"/>
                    </a:cubicBezTo>
                    <a:cubicBezTo>
                      <a:pt x="122" y="12"/>
                      <a:pt x="119" y="11"/>
                      <a:pt x="118" y="10"/>
                    </a:cubicBezTo>
                    <a:cubicBezTo>
                      <a:pt x="117" y="9"/>
                      <a:pt x="117" y="8"/>
                      <a:pt x="116" y="7"/>
                    </a:cubicBezTo>
                    <a:cubicBezTo>
                      <a:pt x="116" y="6"/>
                      <a:pt x="115" y="5"/>
                      <a:pt x="112" y="4"/>
                    </a:cubicBezTo>
                    <a:cubicBezTo>
                      <a:pt x="113" y="4"/>
                      <a:pt x="113" y="4"/>
                      <a:pt x="113" y="4"/>
                    </a:cubicBezTo>
                    <a:cubicBezTo>
                      <a:pt x="112" y="3"/>
                      <a:pt x="110" y="4"/>
                      <a:pt x="108" y="3"/>
                    </a:cubicBezTo>
                    <a:cubicBezTo>
                      <a:pt x="107" y="3"/>
                      <a:pt x="105" y="2"/>
                      <a:pt x="105" y="3"/>
                    </a:cubicBezTo>
                    <a:cubicBezTo>
                      <a:pt x="105" y="3"/>
                      <a:pt x="109" y="4"/>
                      <a:pt x="109" y="4"/>
                    </a:cubicBezTo>
                    <a:cubicBezTo>
                      <a:pt x="107" y="4"/>
                      <a:pt x="106" y="4"/>
                      <a:pt x="104" y="4"/>
                    </a:cubicBezTo>
                    <a:cubicBezTo>
                      <a:pt x="104" y="4"/>
                      <a:pt x="104" y="4"/>
                      <a:pt x="104" y="4"/>
                    </a:cubicBezTo>
                    <a:cubicBezTo>
                      <a:pt x="103" y="4"/>
                      <a:pt x="102" y="4"/>
                      <a:pt x="100" y="4"/>
                    </a:cubicBezTo>
                    <a:cubicBezTo>
                      <a:pt x="101" y="4"/>
                      <a:pt x="102" y="3"/>
                      <a:pt x="103" y="3"/>
                    </a:cubicBezTo>
                    <a:cubicBezTo>
                      <a:pt x="102" y="3"/>
                      <a:pt x="101" y="3"/>
                      <a:pt x="99" y="3"/>
                    </a:cubicBezTo>
                    <a:cubicBezTo>
                      <a:pt x="100" y="2"/>
                      <a:pt x="102" y="2"/>
                      <a:pt x="104" y="2"/>
                    </a:cubicBezTo>
                    <a:cubicBezTo>
                      <a:pt x="104" y="2"/>
                      <a:pt x="104" y="2"/>
                      <a:pt x="104" y="2"/>
                    </a:cubicBezTo>
                    <a:cubicBezTo>
                      <a:pt x="105" y="2"/>
                      <a:pt x="106" y="2"/>
                      <a:pt x="107" y="2"/>
                    </a:cubicBezTo>
                    <a:cubicBezTo>
                      <a:pt x="107" y="2"/>
                      <a:pt x="105" y="2"/>
                      <a:pt x="104" y="2"/>
                    </a:cubicBezTo>
                    <a:cubicBezTo>
                      <a:pt x="104" y="2"/>
                      <a:pt x="104" y="2"/>
                      <a:pt x="105" y="2"/>
                    </a:cubicBezTo>
                    <a:cubicBezTo>
                      <a:pt x="104" y="2"/>
                      <a:pt x="103" y="2"/>
                      <a:pt x="104" y="1"/>
                    </a:cubicBezTo>
                    <a:cubicBezTo>
                      <a:pt x="102" y="3"/>
                      <a:pt x="99" y="0"/>
                      <a:pt x="96" y="2"/>
                    </a:cubicBezTo>
                    <a:cubicBezTo>
                      <a:pt x="96" y="1"/>
                      <a:pt x="96" y="1"/>
                      <a:pt x="96" y="1"/>
                    </a:cubicBezTo>
                    <a:cubicBezTo>
                      <a:pt x="95" y="1"/>
                      <a:pt x="94" y="2"/>
                      <a:pt x="94" y="2"/>
                    </a:cubicBezTo>
                    <a:cubicBezTo>
                      <a:pt x="95" y="1"/>
                      <a:pt x="95" y="1"/>
                      <a:pt x="95" y="1"/>
                    </a:cubicBezTo>
                    <a:cubicBezTo>
                      <a:pt x="93" y="2"/>
                      <a:pt x="90" y="1"/>
                      <a:pt x="87" y="2"/>
                    </a:cubicBezTo>
                    <a:cubicBezTo>
                      <a:pt x="93" y="1"/>
                      <a:pt x="89" y="3"/>
                      <a:pt x="91" y="3"/>
                    </a:cubicBezTo>
                    <a:cubicBezTo>
                      <a:pt x="86" y="6"/>
                      <a:pt x="87" y="2"/>
                      <a:pt x="80" y="5"/>
                    </a:cubicBezTo>
                    <a:cubicBezTo>
                      <a:pt x="81" y="5"/>
                      <a:pt x="84" y="4"/>
                      <a:pt x="83" y="5"/>
                    </a:cubicBezTo>
                    <a:cubicBezTo>
                      <a:pt x="81" y="6"/>
                      <a:pt x="80" y="6"/>
                      <a:pt x="79" y="6"/>
                    </a:cubicBezTo>
                    <a:cubicBezTo>
                      <a:pt x="75" y="9"/>
                      <a:pt x="80" y="7"/>
                      <a:pt x="79" y="8"/>
                    </a:cubicBezTo>
                    <a:cubicBezTo>
                      <a:pt x="77" y="8"/>
                      <a:pt x="77" y="10"/>
                      <a:pt x="76" y="11"/>
                    </a:cubicBezTo>
                    <a:cubicBezTo>
                      <a:pt x="75" y="11"/>
                      <a:pt x="75" y="11"/>
                      <a:pt x="75" y="11"/>
                    </a:cubicBezTo>
                    <a:cubicBezTo>
                      <a:pt x="71" y="14"/>
                      <a:pt x="75" y="13"/>
                      <a:pt x="71" y="15"/>
                    </a:cubicBezTo>
                    <a:cubicBezTo>
                      <a:pt x="72" y="13"/>
                      <a:pt x="72" y="13"/>
                      <a:pt x="72" y="13"/>
                    </a:cubicBezTo>
                    <a:cubicBezTo>
                      <a:pt x="70" y="15"/>
                      <a:pt x="70" y="15"/>
                      <a:pt x="70" y="15"/>
                    </a:cubicBezTo>
                    <a:cubicBezTo>
                      <a:pt x="70" y="14"/>
                      <a:pt x="70" y="14"/>
                      <a:pt x="70" y="14"/>
                    </a:cubicBezTo>
                    <a:cubicBezTo>
                      <a:pt x="69" y="17"/>
                      <a:pt x="68" y="17"/>
                      <a:pt x="66" y="19"/>
                    </a:cubicBezTo>
                    <a:cubicBezTo>
                      <a:pt x="67" y="19"/>
                      <a:pt x="67" y="20"/>
                      <a:pt x="66" y="22"/>
                    </a:cubicBezTo>
                    <a:cubicBezTo>
                      <a:pt x="64" y="23"/>
                      <a:pt x="65" y="21"/>
                      <a:pt x="64" y="23"/>
                    </a:cubicBezTo>
                    <a:cubicBezTo>
                      <a:pt x="64" y="22"/>
                      <a:pt x="64" y="21"/>
                      <a:pt x="65" y="21"/>
                    </a:cubicBezTo>
                    <a:cubicBezTo>
                      <a:pt x="65" y="20"/>
                      <a:pt x="65" y="20"/>
                      <a:pt x="65" y="19"/>
                    </a:cubicBezTo>
                    <a:cubicBezTo>
                      <a:pt x="63" y="20"/>
                      <a:pt x="62" y="23"/>
                      <a:pt x="62" y="24"/>
                    </a:cubicBezTo>
                    <a:cubicBezTo>
                      <a:pt x="62" y="23"/>
                      <a:pt x="62" y="23"/>
                      <a:pt x="63" y="23"/>
                    </a:cubicBezTo>
                    <a:cubicBezTo>
                      <a:pt x="61" y="27"/>
                      <a:pt x="61" y="27"/>
                      <a:pt x="61" y="27"/>
                    </a:cubicBezTo>
                    <a:cubicBezTo>
                      <a:pt x="60" y="28"/>
                      <a:pt x="60" y="27"/>
                      <a:pt x="60" y="26"/>
                    </a:cubicBezTo>
                    <a:cubicBezTo>
                      <a:pt x="60" y="27"/>
                      <a:pt x="60" y="28"/>
                      <a:pt x="59" y="29"/>
                    </a:cubicBezTo>
                    <a:cubicBezTo>
                      <a:pt x="59" y="28"/>
                      <a:pt x="58" y="28"/>
                      <a:pt x="59" y="26"/>
                    </a:cubicBezTo>
                    <a:cubicBezTo>
                      <a:pt x="57" y="30"/>
                      <a:pt x="57" y="30"/>
                      <a:pt x="57" y="30"/>
                    </a:cubicBezTo>
                    <a:cubicBezTo>
                      <a:pt x="57" y="31"/>
                      <a:pt x="55" y="32"/>
                      <a:pt x="55" y="31"/>
                    </a:cubicBezTo>
                    <a:cubicBezTo>
                      <a:pt x="55" y="32"/>
                      <a:pt x="54" y="34"/>
                      <a:pt x="54" y="35"/>
                    </a:cubicBezTo>
                    <a:cubicBezTo>
                      <a:pt x="54" y="36"/>
                      <a:pt x="53" y="37"/>
                      <a:pt x="53" y="38"/>
                    </a:cubicBezTo>
                    <a:cubicBezTo>
                      <a:pt x="53" y="38"/>
                      <a:pt x="53" y="39"/>
                      <a:pt x="52" y="40"/>
                    </a:cubicBezTo>
                    <a:cubicBezTo>
                      <a:pt x="52" y="40"/>
                      <a:pt x="52" y="40"/>
                      <a:pt x="52" y="40"/>
                    </a:cubicBezTo>
                    <a:cubicBezTo>
                      <a:pt x="52" y="40"/>
                      <a:pt x="52" y="40"/>
                      <a:pt x="52" y="41"/>
                    </a:cubicBezTo>
                    <a:cubicBezTo>
                      <a:pt x="52" y="41"/>
                      <a:pt x="52" y="41"/>
                      <a:pt x="52" y="42"/>
                    </a:cubicBezTo>
                    <a:cubicBezTo>
                      <a:pt x="51" y="44"/>
                      <a:pt x="49" y="46"/>
                      <a:pt x="48" y="49"/>
                    </a:cubicBezTo>
                    <a:cubicBezTo>
                      <a:pt x="46" y="50"/>
                      <a:pt x="46" y="50"/>
                      <a:pt x="46" y="50"/>
                    </a:cubicBezTo>
                    <a:cubicBezTo>
                      <a:pt x="45" y="53"/>
                      <a:pt x="49" y="49"/>
                      <a:pt x="47" y="53"/>
                    </a:cubicBezTo>
                    <a:cubicBezTo>
                      <a:pt x="46" y="56"/>
                      <a:pt x="46" y="53"/>
                      <a:pt x="45" y="54"/>
                    </a:cubicBezTo>
                    <a:cubicBezTo>
                      <a:pt x="45" y="55"/>
                      <a:pt x="45" y="58"/>
                      <a:pt x="42" y="60"/>
                    </a:cubicBezTo>
                    <a:cubicBezTo>
                      <a:pt x="43" y="59"/>
                      <a:pt x="43" y="59"/>
                      <a:pt x="43" y="58"/>
                    </a:cubicBezTo>
                    <a:close/>
                    <a:moveTo>
                      <a:pt x="19" y="76"/>
                    </a:moveTo>
                    <a:cubicBezTo>
                      <a:pt x="19" y="76"/>
                      <a:pt x="20" y="75"/>
                      <a:pt x="21" y="75"/>
                    </a:cubicBezTo>
                    <a:cubicBezTo>
                      <a:pt x="21" y="76"/>
                      <a:pt x="20" y="76"/>
                      <a:pt x="19" y="76"/>
                    </a:cubicBezTo>
                    <a:close/>
                    <a:moveTo>
                      <a:pt x="5" y="125"/>
                    </a:moveTo>
                    <a:cubicBezTo>
                      <a:pt x="5" y="125"/>
                      <a:pt x="4" y="124"/>
                      <a:pt x="4" y="123"/>
                    </a:cubicBezTo>
                    <a:cubicBezTo>
                      <a:pt x="5" y="124"/>
                      <a:pt x="5" y="124"/>
                      <a:pt x="5" y="125"/>
                    </a:cubicBezTo>
                    <a:close/>
                    <a:moveTo>
                      <a:pt x="135" y="144"/>
                    </a:moveTo>
                    <a:cubicBezTo>
                      <a:pt x="135" y="144"/>
                      <a:pt x="135" y="144"/>
                      <a:pt x="135" y="144"/>
                    </a:cubicBezTo>
                    <a:cubicBezTo>
                      <a:pt x="134" y="143"/>
                      <a:pt x="135" y="143"/>
                      <a:pt x="135" y="144"/>
                    </a:cubicBezTo>
                    <a:close/>
                    <a:moveTo>
                      <a:pt x="138" y="144"/>
                    </a:moveTo>
                    <a:cubicBezTo>
                      <a:pt x="138" y="144"/>
                      <a:pt x="138" y="144"/>
                      <a:pt x="138" y="144"/>
                    </a:cubicBezTo>
                    <a:cubicBezTo>
                      <a:pt x="138" y="144"/>
                      <a:pt x="137" y="144"/>
                      <a:pt x="137" y="144"/>
                    </a:cubicBezTo>
                    <a:cubicBezTo>
                      <a:pt x="137" y="144"/>
                      <a:pt x="137" y="144"/>
                      <a:pt x="138" y="144"/>
                    </a:cubicBezTo>
                    <a:close/>
                    <a:moveTo>
                      <a:pt x="110" y="11"/>
                    </a:moveTo>
                    <a:cubicBezTo>
                      <a:pt x="110" y="11"/>
                      <a:pt x="110" y="11"/>
                      <a:pt x="110" y="11"/>
                    </a:cubicBezTo>
                    <a:cubicBezTo>
                      <a:pt x="111" y="11"/>
                      <a:pt x="111" y="11"/>
                      <a:pt x="1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28" name="Freeform 63">
                <a:extLst>
                  <a:ext uri="{FF2B5EF4-FFF2-40B4-BE49-F238E27FC236}">
                    <a16:creationId xmlns:a16="http://schemas.microsoft.com/office/drawing/2014/main" id="{11DD0ABB-BBC5-4640-98BE-C246ACA15B24}"/>
                  </a:ext>
                </a:extLst>
              </p:cNvPr>
              <p:cNvSpPr>
                <a:spLocks/>
              </p:cNvSpPr>
              <p:nvPr userDrawn="1"/>
            </p:nvSpPr>
            <p:spPr bwMode="auto">
              <a:xfrm>
                <a:off x="3530" y="1297"/>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29" name="Freeform 64">
                <a:extLst>
                  <a:ext uri="{FF2B5EF4-FFF2-40B4-BE49-F238E27FC236}">
                    <a16:creationId xmlns:a16="http://schemas.microsoft.com/office/drawing/2014/main" id="{1E064EFE-9C75-4DA8-A6F1-A514A6631219}"/>
                  </a:ext>
                </a:extLst>
              </p:cNvPr>
              <p:cNvSpPr>
                <a:spLocks/>
              </p:cNvSpPr>
              <p:nvPr userDrawn="1"/>
            </p:nvSpPr>
            <p:spPr bwMode="auto">
              <a:xfrm>
                <a:off x="3779" y="9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30" name="Freeform 65">
                <a:extLst>
                  <a:ext uri="{FF2B5EF4-FFF2-40B4-BE49-F238E27FC236}">
                    <a16:creationId xmlns:a16="http://schemas.microsoft.com/office/drawing/2014/main" id="{9CA0101F-CB70-4D07-B4C9-15C91AFA62D6}"/>
                  </a:ext>
                </a:extLst>
              </p:cNvPr>
              <p:cNvSpPr>
                <a:spLocks/>
              </p:cNvSpPr>
              <p:nvPr userDrawn="1"/>
            </p:nvSpPr>
            <p:spPr bwMode="auto">
              <a:xfrm>
                <a:off x="3988" y="1407"/>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31" name="Freeform 66">
                <a:extLst>
                  <a:ext uri="{FF2B5EF4-FFF2-40B4-BE49-F238E27FC236}">
                    <a16:creationId xmlns:a16="http://schemas.microsoft.com/office/drawing/2014/main" id="{0789C3E1-08E5-4956-A072-46A67FC95F52}"/>
                  </a:ext>
                </a:extLst>
              </p:cNvPr>
              <p:cNvSpPr>
                <a:spLocks/>
              </p:cNvSpPr>
              <p:nvPr userDrawn="1"/>
            </p:nvSpPr>
            <p:spPr bwMode="auto">
              <a:xfrm>
                <a:off x="4271" y="1412"/>
                <a:ext cx="10" cy="5"/>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cubicBezTo>
                      <a:pt x="2"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32" name="Freeform 67">
                <a:extLst>
                  <a:ext uri="{FF2B5EF4-FFF2-40B4-BE49-F238E27FC236}">
                    <a16:creationId xmlns:a16="http://schemas.microsoft.com/office/drawing/2014/main" id="{43EEE640-DECE-4626-97C8-4A73CE8DF92D}"/>
                  </a:ext>
                </a:extLst>
              </p:cNvPr>
              <p:cNvSpPr>
                <a:spLocks/>
              </p:cNvSpPr>
              <p:nvPr userDrawn="1"/>
            </p:nvSpPr>
            <p:spPr bwMode="auto">
              <a:xfrm>
                <a:off x="4361" y="1422"/>
                <a:ext cx="10" cy="5"/>
              </a:xfrm>
              <a:custGeom>
                <a:avLst/>
                <a:gdLst>
                  <a:gd name="T0" fmla="*/ 1 w 2"/>
                  <a:gd name="T1" fmla="*/ 1 h 1"/>
                  <a:gd name="T2" fmla="*/ 2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1" y="0"/>
                      <a:pt x="2" y="0"/>
                    </a:cubicBezTo>
                    <a:cubicBezTo>
                      <a:pt x="1" y="0"/>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33" name="Freeform 68">
                <a:extLst>
                  <a:ext uri="{FF2B5EF4-FFF2-40B4-BE49-F238E27FC236}">
                    <a16:creationId xmlns:a16="http://schemas.microsoft.com/office/drawing/2014/main" id="{C128FD94-CEFA-4CCD-87C5-1B78D9D074BE}"/>
                  </a:ext>
                </a:extLst>
              </p:cNvPr>
              <p:cNvSpPr>
                <a:spLocks/>
              </p:cNvSpPr>
              <p:nvPr userDrawn="1"/>
            </p:nvSpPr>
            <p:spPr bwMode="auto">
              <a:xfrm>
                <a:off x="4291" y="1422"/>
                <a:ext cx="15" cy="10"/>
              </a:xfrm>
              <a:custGeom>
                <a:avLst/>
                <a:gdLst>
                  <a:gd name="T0" fmla="*/ 0 w 3"/>
                  <a:gd name="T1" fmla="*/ 1 h 2"/>
                  <a:gd name="T2" fmla="*/ 3 w 3"/>
                  <a:gd name="T3" fmla="*/ 1 h 2"/>
                  <a:gd name="T4" fmla="*/ 2 w 3"/>
                  <a:gd name="T5" fmla="*/ 1 h 2"/>
                  <a:gd name="T6" fmla="*/ 0 w 3"/>
                  <a:gd name="T7" fmla="*/ 1 h 2"/>
                </a:gdLst>
                <a:ahLst/>
                <a:cxnLst>
                  <a:cxn ang="0">
                    <a:pos x="T0" y="T1"/>
                  </a:cxn>
                  <a:cxn ang="0">
                    <a:pos x="T2" y="T3"/>
                  </a:cxn>
                  <a:cxn ang="0">
                    <a:pos x="T4" y="T5"/>
                  </a:cxn>
                  <a:cxn ang="0">
                    <a:pos x="T6" y="T7"/>
                  </a:cxn>
                </a:cxnLst>
                <a:rect l="0" t="0" r="r" b="b"/>
                <a:pathLst>
                  <a:path w="3" h="2">
                    <a:moveTo>
                      <a:pt x="0" y="1"/>
                    </a:moveTo>
                    <a:cubicBezTo>
                      <a:pt x="0" y="2"/>
                      <a:pt x="1" y="1"/>
                      <a:pt x="3" y="1"/>
                    </a:cubicBezTo>
                    <a:cubicBezTo>
                      <a:pt x="3" y="1"/>
                      <a:pt x="3" y="1"/>
                      <a:pt x="2"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34" name="Freeform 69">
                <a:extLst>
                  <a:ext uri="{FF2B5EF4-FFF2-40B4-BE49-F238E27FC236}">
                    <a16:creationId xmlns:a16="http://schemas.microsoft.com/office/drawing/2014/main" id="{47CE06D3-E3C9-4022-A891-0089F2E1A93D}"/>
                  </a:ext>
                </a:extLst>
              </p:cNvPr>
              <p:cNvSpPr>
                <a:spLocks/>
              </p:cNvSpPr>
              <p:nvPr userDrawn="1"/>
            </p:nvSpPr>
            <p:spPr bwMode="auto">
              <a:xfrm>
                <a:off x="4306" y="1422"/>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35" name="Freeform 70">
                <a:extLst>
                  <a:ext uri="{FF2B5EF4-FFF2-40B4-BE49-F238E27FC236}">
                    <a16:creationId xmlns:a16="http://schemas.microsoft.com/office/drawing/2014/main" id="{9EF26F6F-CAC3-47F8-96D5-F3671FB8EB32}"/>
                  </a:ext>
                </a:extLst>
              </p:cNvPr>
              <p:cNvSpPr>
                <a:spLocks/>
              </p:cNvSpPr>
              <p:nvPr userDrawn="1"/>
            </p:nvSpPr>
            <p:spPr bwMode="auto">
              <a:xfrm>
                <a:off x="4207" y="1412"/>
                <a:ext cx="25" cy="10"/>
              </a:xfrm>
              <a:custGeom>
                <a:avLst/>
                <a:gdLst>
                  <a:gd name="T0" fmla="*/ 4 w 5"/>
                  <a:gd name="T1" fmla="*/ 2 h 2"/>
                  <a:gd name="T2" fmla="*/ 4 w 5"/>
                  <a:gd name="T3" fmla="*/ 1 h 2"/>
                  <a:gd name="T4" fmla="*/ 4 w 5"/>
                  <a:gd name="T5" fmla="*/ 2 h 2"/>
                </a:gdLst>
                <a:ahLst/>
                <a:cxnLst>
                  <a:cxn ang="0">
                    <a:pos x="T0" y="T1"/>
                  </a:cxn>
                  <a:cxn ang="0">
                    <a:pos x="T2" y="T3"/>
                  </a:cxn>
                  <a:cxn ang="0">
                    <a:pos x="T4" y="T5"/>
                  </a:cxn>
                </a:cxnLst>
                <a:rect l="0" t="0" r="r" b="b"/>
                <a:pathLst>
                  <a:path w="5" h="2">
                    <a:moveTo>
                      <a:pt x="4" y="2"/>
                    </a:moveTo>
                    <a:cubicBezTo>
                      <a:pt x="4" y="2"/>
                      <a:pt x="4" y="1"/>
                      <a:pt x="4" y="1"/>
                    </a:cubicBezTo>
                    <a:cubicBezTo>
                      <a:pt x="5" y="0"/>
                      <a:pt x="0"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36" name="Freeform 71">
                <a:extLst>
                  <a:ext uri="{FF2B5EF4-FFF2-40B4-BE49-F238E27FC236}">
                    <a16:creationId xmlns:a16="http://schemas.microsoft.com/office/drawing/2014/main" id="{BD510FA4-F0D5-49BB-8EBF-36EDCA97DC7B}"/>
                  </a:ext>
                </a:extLst>
              </p:cNvPr>
              <p:cNvSpPr>
                <a:spLocks/>
              </p:cNvSpPr>
              <p:nvPr userDrawn="1"/>
            </p:nvSpPr>
            <p:spPr bwMode="auto">
              <a:xfrm>
                <a:off x="4291" y="1437"/>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37" name="Freeform 72">
                <a:extLst>
                  <a:ext uri="{FF2B5EF4-FFF2-40B4-BE49-F238E27FC236}">
                    <a16:creationId xmlns:a16="http://schemas.microsoft.com/office/drawing/2014/main" id="{64DB1C2E-3489-4A5F-A940-73BF9674C172}"/>
                  </a:ext>
                </a:extLst>
              </p:cNvPr>
              <p:cNvSpPr>
                <a:spLocks/>
              </p:cNvSpPr>
              <p:nvPr userDrawn="1"/>
            </p:nvSpPr>
            <p:spPr bwMode="auto">
              <a:xfrm>
                <a:off x="4246" y="1437"/>
                <a:ext cx="15" cy="5"/>
              </a:xfrm>
              <a:custGeom>
                <a:avLst/>
                <a:gdLst>
                  <a:gd name="T0" fmla="*/ 0 w 3"/>
                  <a:gd name="T1" fmla="*/ 1 h 1"/>
                  <a:gd name="T2" fmla="*/ 2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2" y="1"/>
                      <a:pt x="2" y="1"/>
                      <a:pt x="2" y="1"/>
                    </a:cubicBezTo>
                    <a:cubicBezTo>
                      <a:pt x="2" y="1"/>
                      <a:pt x="2" y="1"/>
                      <a:pt x="3"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38" name="Freeform 73">
                <a:extLst>
                  <a:ext uri="{FF2B5EF4-FFF2-40B4-BE49-F238E27FC236}">
                    <a16:creationId xmlns:a16="http://schemas.microsoft.com/office/drawing/2014/main" id="{E3CEBAD1-1DE0-42AB-A06D-3D89027465E2}"/>
                  </a:ext>
                </a:extLst>
              </p:cNvPr>
              <p:cNvSpPr>
                <a:spLocks/>
              </p:cNvSpPr>
              <p:nvPr userDrawn="1"/>
            </p:nvSpPr>
            <p:spPr bwMode="auto">
              <a:xfrm>
                <a:off x="4261" y="143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39" name="Freeform 74">
                <a:extLst>
                  <a:ext uri="{FF2B5EF4-FFF2-40B4-BE49-F238E27FC236}">
                    <a16:creationId xmlns:a16="http://schemas.microsoft.com/office/drawing/2014/main" id="{F30D35BB-2DE4-4698-B622-F26C9BD73640}"/>
                  </a:ext>
                </a:extLst>
              </p:cNvPr>
              <p:cNvSpPr>
                <a:spLocks/>
              </p:cNvSpPr>
              <p:nvPr userDrawn="1"/>
            </p:nvSpPr>
            <p:spPr bwMode="auto">
              <a:xfrm>
                <a:off x="4271" y="1442"/>
                <a:ext cx="15" cy="0"/>
              </a:xfrm>
              <a:custGeom>
                <a:avLst/>
                <a:gdLst>
                  <a:gd name="T0" fmla="*/ 15 w 15"/>
                  <a:gd name="T1" fmla="*/ 10 w 15"/>
                  <a:gd name="T2" fmla="*/ 0 w 15"/>
                  <a:gd name="T3" fmla="*/ 15 w 15"/>
                </a:gdLst>
                <a:ahLst/>
                <a:cxnLst>
                  <a:cxn ang="0">
                    <a:pos x="T0" y="0"/>
                  </a:cxn>
                  <a:cxn ang="0">
                    <a:pos x="T1" y="0"/>
                  </a:cxn>
                  <a:cxn ang="0">
                    <a:pos x="T2" y="0"/>
                  </a:cxn>
                  <a:cxn ang="0">
                    <a:pos x="T3" y="0"/>
                  </a:cxn>
                </a:cxnLst>
                <a:rect l="0" t="0" r="r" b="b"/>
                <a:pathLst>
                  <a:path w="15">
                    <a:moveTo>
                      <a:pt x="15" y="0"/>
                    </a:moveTo>
                    <a:lnTo>
                      <a:pt x="10" y="0"/>
                    </a:lnTo>
                    <a:lnTo>
                      <a:pt x="0" y="0"/>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40" name="Freeform 75">
                <a:extLst>
                  <a:ext uri="{FF2B5EF4-FFF2-40B4-BE49-F238E27FC236}">
                    <a16:creationId xmlns:a16="http://schemas.microsoft.com/office/drawing/2014/main" id="{53D0D64B-4322-40DA-9F81-599D97E5893C}"/>
                  </a:ext>
                </a:extLst>
              </p:cNvPr>
              <p:cNvSpPr>
                <a:spLocks/>
              </p:cNvSpPr>
              <p:nvPr userDrawn="1"/>
            </p:nvSpPr>
            <p:spPr bwMode="auto">
              <a:xfrm>
                <a:off x="4122" y="1422"/>
                <a:ext cx="15" cy="5"/>
              </a:xfrm>
              <a:custGeom>
                <a:avLst/>
                <a:gdLst>
                  <a:gd name="T0" fmla="*/ 2 w 3"/>
                  <a:gd name="T1" fmla="*/ 1 h 1"/>
                  <a:gd name="T2" fmla="*/ 0 w 3"/>
                  <a:gd name="T3" fmla="*/ 0 h 1"/>
                  <a:gd name="T4" fmla="*/ 1 w 3"/>
                  <a:gd name="T5" fmla="*/ 1 h 1"/>
                  <a:gd name="T6" fmla="*/ 2 w 3"/>
                  <a:gd name="T7" fmla="*/ 1 h 1"/>
                </a:gdLst>
                <a:ahLst/>
                <a:cxnLst>
                  <a:cxn ang="0">
                    <a:pos x="T0" y="T1"/>
                  </a:cxn>
                  <a:cxn ang="0">
                    <a:pos x="T2" y="T3"/>
                  </a:cxn>
                  <a:cxn ang="0">
                    <a:pos x="T4" y="T5"/>
                  </a:cxn>
                  <a:cxn ang="0">
                    <a:pos x="T6" y="T7"/>
                  </a:cxn>
                </a:cxnLst>
                <a:rect l="0" t="0" r="r" b="b"/>
                <a:pathLst>
                  <a:path w="3" h="1">
                    <a:moveTo>
                      <a:pt x="2" y="1"/>
                    </a:moveTo>
                    <a:cubicBezTo>
                      <a:pt x="0" y="0"/>
                      <a:pt x="0" y="0"/>
                      <a:pt x="0" y="0"/>
                    </a:cubicBezTo>
                    <a:cubicBezTo>
                      <a:pt x="0" y="0"/>
                      <a:pt x="0" y="1"/>
                      <a:pt x="1" y="1"/>
                    </a:cubicBezTo>
                    <a:cubicBezTo>
                      <a:pt x="2"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41" name="Freeform 76">
                <a:extLst>
                  <a:ext uri="{FF2B5EF4-FFF2-40B4-BE49-F238E27FC236}">
                    <a16:creationId xmlns:a16="http://schemas.microsoft.com/office/drawing/2014/main" id="{77DD441A-4400-4D3C-972F-E14D222BA8A5}"/>
                  </a:ext>
                </a:extLst>
              </p:cNvPr>
              <p:cNvSpPr>
                <a:spLocks/>
              </p:cNvSpPr>
              <p:nvPr userDrawn="1"/>
            </p:nvSpPr>
            <p:spPr bwMode="auto">
              <a:xfrm>
                <a:off x="4162" y="144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42" name="Freeform 77">
                <a:extLst>
                  <a:ext uri="{FF2B5EF4-FFF2-40B4-BE49-F238E27FC236}">
                    <a16:creationId xmlns:a16="http://schemas.microsoft.com/office/drawing/2014/main" id="{EB43A0E8-6A49-4999-910C-FC5A52A47EB6}"/>
                  </a:ext>
                </a:extLst>
              </p:cNvPr>
              <p:cNvSpPr>
                <a:spLocks/>
              </p:cNvSpPr>
              <p:nvPr userDrawn="1"/>
            </p:nvSpPr>
            <p:spPr bwMode="auto">
              <a:xfrm>
                <a:off x="4112" y="1437"/>
                <a:ext cx="30" cy="5"/>
              </a:xfrm>
              <a:custGeom>
                <a:avLst/>
                <a:gdLst>
                  <a:gd name="T0" fmla="*/ 4 w 6"/>
                  <a:gd name="T1" fmla="*/ 0 h 1"/>
                  <a:gd name="T2" fmla="*/ 3 w 6"/>
                  <a:gd name="T3" fmla="*/ 1 h 1"/>
                  <a:gd name="T4" fmla="*/ 4 w 6"/>
                  <a:gd name="T5" fmla="*/ 0 h 1"/>
                </a:gdLst>
                <a:ahLst/>
                <a:cxnLst>
                  <a:cxn ang="0">
                    <a:pos x="T0" y="T1"/>
                  </a:cxn>
                  <a:cxn ang="0">
                    <a:pos x="T2" y="T3"/>
                  </a:cxn>
                  <a:cxn ang="0">
                    <a:pos x="T4" y="T5"/>
                  </a:cxn>
                </a:cxnLst>
                <a:rect l="0" t="0" r="r" b="b"/>
                <a:pathLst>
                  <a:path w="6" h="1">
                    <a:moveTo>
                      <a:pt x="4" y="0"/>
                    </a:moveTo>
                    <a:cubicBezTo>
                      <a:pt x="4" y="1"/>
                      <a:pt x="0" y="0"/>
                      <a:pt x="3" y="1"/>
                    </a:cubicBezTo>
                    <a:cubicBezTo>
                      <a:pt x="4" y="1"/>
                      <a:pt x="6"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43" name="Freeform 78">
                <a:extLst>
                  <a:ext uri="{FF2B5EF4-FFF2-40B4-BE49-F238E27FC236}">
                    <a16:creationId xmlns:a16="http://schemas.microsoft.com/office/drawing/2014/main" id="{7762EA0D-6837-490D-B108-E39BDDC3DA65}"/>
                  </a:ext>
                </a:extLst>
              </p:cNvPr>
              <p:cNvSpPr>
                <a:spLocks/>
              </p:cNvSpPr>
              <p:nvPr userDrawn="1"/>
            </p:nvSpPr>
            <p:spPr bwMode="auto">
              <a:xfrm>
                <a:off x="3968" y="1392"/>
                <a:ext cx="5" cy="10"/>
              </a:xfrm>
              <a:custGeom>
                <a:avLst/>
                <a:gdLst>
                  <a:gd name="T0" fmla="*/ 0 w 5"/>
                  <a:gd name="T1" fmla="*/ 10 h 10"/>
                  <a:gd name="T2" fmla="*/ 5 w 5"/>
                  <a:gd name="T3" fmla="*/ 5 h 10"/>
                  <a:gd name="T4" fmla="*/ 0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5"/>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44" name="Freeform 79">
                <a:extLst>
                  <a:ext uri="{FF2B5EF4-FFF2-40B4-BE49-F238E27FC236}">
                    <a16:creationId xmlns:a16="http://schemas.microsoft.com/office/drawing/2014/main" id="{95BABAAE-41EB-459F-B879-5B04BFCA1D89}"/>
                  </a:ext>
                </a:extLst>
              </p:cNvPr>
              <p:cNvSpPr>
                <a:spLocks/>
              </p:cNvSpPr>
              <p:nvPr userDrawn="1"/>
            </p:nvSpPr>
            <p:spPr bwMode="auto">
              <a:xfrm>
                <a:off x="3819" y="1462"/>
                <a:ext cx="24" cy="5"/>
              </a:xfrm>
              <a:custGeom>
                <a:avLst/>
                <a:gdLst>
                  <a:gd name="T0" fmla="*/ 1 w 5"/>
                  <a:gd name="T1" fmla="*/ 1 h 1"/>
                  <a:gd name="T2" fmla="*/ 5 w 5"/>
                  <a:gd name="T3" fmla="*/ 0 h 1"/>
                  <a:gd name="T4" fmla="*/ 4 w 5"/>
                  <a:gd name="T5" fmla="*/ 0 h 1"/>
                  <a:gd name="T6" fmla="*/ 3 w 5"/>
                  <a:gd name="T7" fmla="*/ 0 h 1"/>
                  <a:gd name="T8" fmla="*/ 1 w 5"/>
                  <a:gd name="T9" fmla="*/ 1 h 1"/>
                </a:gdLst>
                <a:ahLst/>
                <a:cxnLst>
                  <a:cxn ang="0">
                    <a:pos x="T0" y="T1"/>
                  </a:cxn>
                  <a:cxn ang="0">
                    <a:pos x="T2" y="T3"/>
                  </a:cxn>
                  <a:cxn ang="0">
                    <a:pos x="T4" y="T5"/>
                  </a:cxn>
                  <a:cxn ang="0">
                    <a:pos x="T6" y="T7"/>
                  </a:cxn>
                  <a:cxn ang="0">
                    <a:pos x="T8" y="T9"/>
                  </a:cxn>
                </a:cxnLst>
                <a:rect l="0" t="0" r="r" b="b"/>
                <a:pathLst>
                  <a:path w="5" h="1">
                    <a:moveTo>
                      <a:pt x="1" y="1"/>
                    </a:moveTo>
                    <a:cubicBezTo>
                      <a:pt x="4" y="1"/>
                      <a:pt x="2" y="0"/>
                      <a:pt x="5" y="0"/>
                    </a:cubicBezTo>
                    <a:cubicBezTo>
                      <a:pt x="5" y="0"/>
                      <a:pt x="4" y="0"/>
                      <a:pt x="4" y="0"/>
                    </a:cubicBezTo>
                    <a:cubicBezTo>
                      <a:pt x="3" y="0"/>
                      <a:pt x="3" y="0"/>
                      <a:pt x="3"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45" name="Freeform 80">
                <a:extLst>
                  <a:ext uri="{FF2B5EF4-FFF2-40B4-BE49-F238E27FC236}">
                    <a16:creationId xmlns:a16="http://schemas.microsoft.com/office/drawing/2014/main" id="{C4F7309B-35E9-4A79-AEA1-AD49DF81C3C6}"/>
                  </a:ext>
                </a:extLst>
              </p:cNvPr>
              <p:cNvSpPr>
                <a:spLocks/>
              </p:cNvSpPr>
              <p:nvPr userDrawn="1"/>
            </p:nvSpPr>
            <p:spPr bwMode="auto">
              <a:xfrm>
                <a:off x="3834" y="1457"/>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46" name="Freeform 81">
                <a:extLst>
                  <a:ext uri="{FF2B5EF4-FFF2-40B4-BE49-F238E27FC236}">
                    <a16:creationId xmlns:a16="http://schemas.microsoft.com/office/drawing/2014/main" id="{C6C95254-D079-4DF1-8F7B-9DAA6EDCF7FF}"/>
                  </a:ext>
                </a:extLst>
              </p:cNvPr>
              <p:cNvSpPr>
                <a:spLocks/>
              </p:cNvSpPr>
              <p:nvPr userDrawn="1"/>
            </p:nvSpPr>
            <p:spPr bwMode="auto">
              <a:xfrm>
                <a:off x="4421" y="1137"/>
                <a:ext cx="0" cy="10"/>
              </a:xfrm>
              <a:custGeom>
                <a:avLst/>
                <a:gdLst>
                  <a:gd name="T0" fmla="*/ 1 h 2"/>
                  <a:gd name="T1" fmla="*/ 2 h 2"/>
                  <a:gd name="T2" fmla="*/ 1 h 2"/>
                  <a:gd name="T3" fmla="*/ 1 h 2"/>
                </a:gdLst>
                <a:ahLst/>
                <a:cxnLst>
                  <a:cxn ang="0">
                    <a:pos x="0" y="T0"/>
                  </a:cxn>
                  <a:cxn ang="0">
                    <a:pos x="0" y="T1"/>
                  </a:cxn>
                  <a:cxn ang="0">
                    <a:pos x="0" y="T2"/>
                  </a:cxn>
                  <a:cxn ang="0">
                    <a:pos x="0" y="T3"/>
                  </a:cxn>
                </a:cxnLst>
                <a:rect l="0" t="0" r="r" b="b"/>
                <a:pathLst>
                  <a:path h="2">
                    <a:moveTo>
                      <a:pt x="0" y="1"/>
                    </a:moveTo>
                    <a:cubicBezTo>
                      <a:pt x="0" y="0"/>
                      <a:pt x="0" y="2"/>
                      <a:pt x="0" y="2"/>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47" name="Freeform 82">
                <a:extLst>
                  <a:ext uri="{FF2B5EF4-FFF2-40B4-BE49-F238E27FC236}">
                    <a16:creationId xmlns:a16="http://schemas.microsoft.com/office/drawing/2014/main" id="{17D581F2-9D12-4194-BBFA-97C594221026}"/>
                  </a:ext>
                </a:extLst>
              </p:cNvPr>
              <p:cNvSpPr>
                <a:spLocks/>
              </p:cNvSpPr>
              <p:nvPr userDrawn="1"/>
            </p:nvSpPr>
            <p:spPr bwMode="auto">
              <a:xfrm>
                <a:off x="4431" y="1147"/>
                <a:ext cx="10" cy="5"/>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48" name="Freeform 83">
                <a:extLst>
                  <a:ext uri="{FF2B5EF4-FFF2-40B4-BE49-F238E27FC236}">
                    <a16:creationId xmlns:a16="http://schemas.microsoft.com/office/drawing/2014/main" id="{9E44E1E4-95D4-4EDA-8189-8783319AE300}"/>
                  </a:ext>
                </a:extLst>
              </p:cNvPr>
              <p:cNvSpPr>
                <a:spLocks/>
              </p:cNvSpPr>
              <p:nvPr userDrawn="1"/>
            </p:nvSpPr>
            <p:spPr bwMode="auto">
              <a:xfrm>
                <a:off x="3585" y="1087"/>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49" name="Freeform 84">
                <a:extLst>
                  <a:ext uri="{FF2B5EF4-FFF2-40B4-BE49-F238E27FC236}">
                    <a16:creationId xmlns:a16="http://schemas.microsoft.com/office/drawing/2014/main" id="{BAF5E165-DD73-47F6-85AA-A2A3A2030C9D}"/>
                  </a:ext>
                </a:extLst>
              </p:cNvPr>
              <p:cNvSpPr>
                <a:spLocks/>
              </p:cNvSpPr>
              <p:nvPr userDrawn="1"/>
            </p:nvSpPr>
            <p:spPr bwMode="auto">
              <a:xfrm>
                <a:off x="3689" y="1032"/>
                <a:ext cx="5" cy="5"/>
              </a:xfrm>
              <a:custGeom>
                <a:avLst/>
                <a:gdLst>
                  <a:gd name="T0" fmla="*/ 0 w 5"/>
                  <a:gd name="T1" fmla="*/ 0 h 5"/>
                  <a:gd name="T2" fmla="*/ 0 w 5"/>
                  <a:gd name="T3" fmla="*/ 0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0"/>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50" name="Freeform 85">
                <a:extLst>
                  <a:ext uri="{FF2B5EF4-FFF2-40B4-BE49-F238E27FC236}">
                    <a16:creationId xmlns:a16="http://schemas.microsoft.com/office/drawing/2014/main" id="{EA2E1380-BF4C-4F54-B669-DCEF45CA9347}"/>
                  </a:ext>
                </a:extLst>
              </p:cNvPr>
              <p:cNvSpPr>
                <a:spLocks/>
              </p:cNvSpPr>
              <p:nvPr userDrawn="1"/>
            </p:nvSpPr>
            <p:spPr bwMode="auto">
              <a:xfrm>
                <a:off x="3734" y="962"/>
                <a:ext cx="15" cy="10"/>
              </a:xfrm>
              <a:custGeom>
                <a:avLst/>
                <a:gdLst>
                  <a:gd name="T0" fmla="*/ 1 w 3"/>
                  <a:gd name="T1" fmla="*/ 0 h 2"/>
                  <a:gd name="T2" fmla="*/ 0 w 3"/>
                  <a:gd name="T3" fmla="*/ 2 h 2"/>
                  <a:gd name="T4" fmla="*/ 1 w 3"/>
                  <a:gd name="T5" fmla="*/ 0 h 2"/>
                </a:gdLst>
                <a:ahLst/>
                <a:cxnLst>
                  <a:cxn ang="0">
                    <a:pos x="T0" y="T1"/>
                  </a:cxn>
                  <a:cxn ang="0">
                    <a:pos x="T2" y="T3"/>
                  </a:cxn>
                  <a:cxn ang="0">
                    <a:pos x="T4" y="T5"/>
                  </a:cxn>
                </a:cxnLst>
                <a:rect l="0" t="0" r="r" b="b"/>
                <a:pathLst>
                  <a:path w="3" h="2">
                    <a:moveTo>
                      <a:pt x="1" y="0"/>
                    </a:moveTo>
                    <a:cubicBezTo>
                      <a:pt x="1" y="1"/>
                      <a:pt x="1" y="1"/>
                      <a:pt x="0" y="2"/>
                    </a:cubicBezTo>
                    <a:cubicBezTo>
                      <a:pt x="1" y="1"/>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51" name="Freeform 86">
                <a:extLst>
                  <a:ext uri="{FF2B5EF4-FFF2-40B4-BE49-F238E27FC236}">
                    <a16:creationId xmlns:a16="http://schemas.microsoft.com/office/drawing/2014/main" id="{2FBB9802-D4F5-48F1-9E39-45EF37378766}"/>
                  </a:ext>
                </a:extLst>
              </p:cNvPr>
              <p:cNvSpPr>
                <a:spLocks/>
              </p:cNvSpPr>
              <p:nvPr userDrawn="1"/>
            </p:nvSpPr>
            <p:spPr bwMode="auto">
              <a:xfrm>
                <a:off x="3639" y="68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52" name="Freeform 87">
                <a:extLst>
                  <a:ext uri="{FF2B5EF4-FFF2-40B4-BE49-F238E27FC236}">
                    <a16:creationId xmlns:a16="http://schemas.microsoft.com/office/drawing/2014/main" id="{3FEC5D6D-380F-4459-AD9B-CA2F8001A844}"/>
                  </a:ext>
                </a:extLst>
              </p:cNvPr>
              <p:cNvSpPr>
                <a:spLocks/>
              </p:cNvSpPr>
              <p:nvPr userDrawn="1"/>
            </p:nvSpPr>
            <p:spPr bwMode="auto">
              <a:xfrm>
                <a:off x="3615" y="6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53" name="Freeform 88">
                <a:extLst>
                  <a:ext uri="{FF2B5EF4-FFF2-40B4-BE49-F238E27FC236}">
                    <a16:creationId xmlns:a16="http://schemas.microsoft.com/office/drawing/2014/main" id="{B8DB09F4-41B2-4935-90E5-346F0608CD5B}"/>
                  </a:ext>
                </a:extLst>
              </p:cNvPr>
              <p:cNvSpPr>
                <a:spLocks/>
              </p:cNvSpPr>
              <p:nvPr userDrawn="1"/>
            </p:nvSpPr>
            <p:spPr bwMode="auto">
              <a:xfrm>
                <a:off x="3600" y="64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2"/>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54" name="Freeform 89">
                <a:extLst>
                  <a:ext uri="{FF2B5EF4-FFF2-40B4-BE49-F238E27FC236}">
                    <a16:creationId xmlns:a16="http://schemas.microsoft.com/office/drawing/2014/main" id="{3F946D2A-7822-4D01-961B-956922234F3B}"/>
                  </a:ext>
                </a:extLst>
              </p:cNvPr>
              <p:cNvSpPr>
                <a:spLocks/>
              </p:cNvSpPr>
              <p:nvPr userDrawn="1"/>
            </p:nvSpPr>
            <p:spPr bwMode="auto">
              <a:xfrm>
                <a:off x="3600" y="628"/>
                <a:ext cx="10" cy="5"/>
              </a:xfrm>
              <a:custGeom>
                <a:avLst/>
                <a:gdLst>
                  <a:gd name="T0" fmla="*/ 1 w 2"/>
                  <a:gd name="T1" fmla="*/ 0 h 1"/>
                  <a:gd name="T2" fmla="*/ 2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2"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55" name="Freeform 90">
                <a:extLst>
                  <a:ext uri="{FF2B5EF4-FFF2-40B4-BE49-F238E27FC236}">
                    <a16:creationId xmlns:a16="http://schemas.microsoft.com/office/drawing/2014/main" id="{43D46D25-132A-4CC4-82A7-788B9676D5C5}"/>
                  </a:ext>
                </a:extLst>
              </p:cNvPr>
              <p:cNvSpPr>
                <a:spLocks/>
              </p:cNvSpPr>
              <p:nvPr userDrawn="1"/>
            </p:nvSpPr>
            <p:spPr bwMode="auto">
              <a:xfrm>
                <a:off x="3610" y="628"/>
                <a:ext cx="0" cy="5"/>
              </a:xfrm>
              <a:custGeom>
                <a:avLst/>
                <a:gdLst>
                  <a:gd name="T0" fmla="*/ 1 h 1"/>
                  <a:gd name="T1" fmla="*/ 1 h 1"/>
                </a:gdLst>
                <a:ahLst/>
                <a:cxnLst>
                  <a:cxn ang="0">
                    <a:pos x="0" y="T0"/>
                  </a:cxn>
                  <a:cxn ang="0">
                    <a:pos x="0" y="T1"/>
                  </a:cxn>
                </a:cxnLst>
                <a:rect l="0" t="0" r="r" b="b"/>
                <a:pathLst>
                  <a:path h="1">
                    <a:moveTo>
                      <a:pt x="0" y="1"/>
                    </a:move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56" name="Freeform 91">
                <a:extLst>
                  <a:ext uri="{FF2B5EF4-FFF2-40B4-BE49-F238E27FC236}">
                    <a16:creationId xmlns:a16="http://schemas.microsoft.com/office/drawing/2014/main" id="{1CD0277B-AB8D-4351-BEFB-C2C007CE249E}"/>
                  </a:ext>
                </a:extLst>
              </p:cNvPr>
              <p:cNvSpPr>
                <a:spLocks/>
              </p:cNvSpPr>
              <p:nvPr userDrawn="1"/>
            </p:nvSpPr>
            <p:spPr bwMode="auto">
              <a:xfrm>
                <a:off x="3600" y="618"/>
                <a:ext cx="5" cy="5"/>
              </a:xfrm>
              <a:custGeom>
                <a:avLst/>
                <a:gdLst>
                  <a:gd name="T0" fmla="*/ 0 w 1"/>
                  <a:gd name="T1" fmla="*/ 1 h 1"/>
                  <a:gd name="T2" fmla="*/ 0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57" name="Freeform 92">
                <a:extLst>
                  <a:ext uri="{FF2B5EF4-FFF2-40B4-BE49-F238E27FC236}">
                    <a16:creationId xmlns:a16="http://schemas.microsoft.com/office/drawing/2014/main" id="{05FE2E18-AB38-4C94-84E7-D7F5D93CF2EB}"/>
                  </a:ext>
                </a:extLst>
              </p:cNvPr>
              <p:cNvSpPr>
                <a:spLocks/>
              </p:cNvSpPr>
              <p:nvPr userDrawn="1"/>
            </p:nvSpPr>
            <p:spPr bwMode="auto">
              <a:xfrm>
                <a:off x="3590" y="6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58" name="Freeform 93">
                <a:extLst>
                  <a:ext uri="{FF2B5EF4-FFF2-40B4-BE49-F238E27FC236}">
                    <a16:creationId xmlns:a16="http://schemas.microsoft.com/office/drawing/2014/main" id="{285D724E-185F-4057-9D5F-3F728B5605B8}"/>
                  </a:ext>
                </a:extLst>
              </p:cNvPr>
              <p:cNvSpPr>
                <a:spLocks/>
              </p:cNvSpPr>
              <p:nvPr userDrawn="1"/>
            </p:nvSpPr>
            <p:spPr bwMode="auto">
              <a:xfrm>
                <a:off x="3590" y="623"/>
                <a:ext cx="10" cy="5"/>
              </a:xfrm>
              <a:custGeom>
                <a:avLst/>
                <a:gdLst>
                  <a:gd name="T0" fmla="*/ 2 w 2"/>
                  <a:gd name="T1" fmla="*/ 1 h 1"/>
                  <a:gd name="T2" fmla="*/ 1 w 2"/>
                  <a:gd name="T3" fmla="*/ 0 h 1"/>
                  <a:gd name="T4" fmla="*/ 1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1" y="0"/>
                      <a:pt x="0" y="1"/>
                      <a:pt x="1"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59" name="Freeform 94">
                <a:extLst>
                  <a:ext uri="{FF2B5EF4-FFF2-40B4-BE49-F238E27FC236}">
                    <a16:creationId xmlns:a16="http://schemas.microsoft.com/office/drawing/2014/main" id="{12D55922-5E83-4C2A-9C44-E712C5CE40BF}"/>
                  </a:ext>
                </a:extLst>
              </p:cNvPr>
              <p:cNvSpPr>
                <a:spLocks/>
              </p:cNvSpPr>
              <p:nvPr userDrawn="1"/>
            </p:nvSpPr>
            <p:spPr bwMode="auto">
              <a:xfrm>
                <a:off x="3595" y="628"/>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1"/>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60" name="Freeform 95">
                <a:extLst>
                  <a:ext uri="{FF2B5EF4-FFF2-40B4-BE49-F238E27FC236}">
                    <a16:creationId xmlns:a16="http://schemas.microsoft.com/office/drawing/2014/main" id="{DAEE68CB-5ECA-45DE-82C6-A88A4778EEF5}"/>
                  </a:ext>
                </a:extLst>
              </p:cNvPr>
              <p:cNvSpPr>
                <a:spLocks/>
              </p:cNvSpPr>
              <p:nvPr userDrawn="1"/>
            </p:nvSpPr>
            <p:spPr bwMode="auto">
              <a:xfrm>
                <a:off x="3600" y="65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61" name="Freeform 96">
                <a:extLst>
                  <a:ext uri="{FF2B5EF4-FFF2-40B4-BE49-F238E27FC236}">
                    <a16:creationId xmlns:a16="http://schemas.microsoft.com/office/drawing/2014/main" id="{4708F17D-0532-4977-B99C-8A850786AC5C}"/>
                  </a:ext>
                </a:extLst>
              </p:cNvPr>
              <p:cNvSpPr>
                <a:spLocks/>
              </p:cNvSpPr>
              <p:nvPr userDrawn="1"/>
            </p:nvSpPr>
            <p:spPr bwMode="auto">
              <a:xfrm>
                <a:off x="3580" y="6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1" y="1"/>
                      <a:pt x="1" y="1"/>
                      <a:pt x="1" y="1"/>
                    </a:cubicBezTo>
                    <a:cubicBezTo>
                      <a:pt x="1"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62" name="Freeform 97">
                <a:extLst>
                  <a:ext uri="{FF2B5EF4-FFF2-40B4-BE49-F238E27FC236}">
                    <a16:creationId xmlns:a16="http://schemas.microsoft.com/office/drawing/2014/main" id="{F6915AA6-09C9-4D2A-8DDF-39561E15FB42}"/>
                  </a:ext>
                </a:extLst>
              </p:cNvPr>
              <p:cNvSpPr>
                <a:spLocks/>
              </p:cNvSpPr>
              <p:nvPr userDrawn="1"/>
            </p:nvSpPr>
            <p:spPr bwMode="auto">
              <a:xfrm>
                <a:off x="357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63" name="Freeform 98">
                <a:extLst>
                  <a:ext uri="{FF2B5EF4-FFF2-40B4-BE49-F238E27FC236}">
                    <a16:creationId xmlns:a16="http://schemas.microsoft.com/office/drawing/2014/main" id="{A9074244-8901-44C2-A373-1AB8947223F7}"/>
                  </a:ext>
                </a:extLst>
              </p:cNvPr>
              <p:cNvSpPr>
                <a:spLocks/>
              </p:cNvSpPr>
              <p:nvPr userDrawn="1"/>
            </p:nvSpPr>
            <p:spPr bwMode="auto">
              <a:xfrm>
                <a:off x="3585" y="628"/>
                <a:ext cx="10" cy="0"/>
              </a:xfrm>
              <a:custGeom>
                <a:avLst/>
                <a:gdLst>
                  <a:gd name="T0" fmla="*/ 0 w 2"/>
                  <a:gd name="T1" fmla="*/ 1 w 2"/>
                  <a:gd name="T2" fmla="*/ 2 w 2"/>
                  <a:gd name="T3" fmla="*/ 1 w 2"/>
                  <a:gd name="T4" fmla="*/ 0 w 2"/>
                </a:gdLst>
                <a:ahLst/>
                <a:cxnLst>
                  <a:cxn ang="0">
                    <a:pos x="T0" y="0"/>
                  </a:cxn>
                  <a:cxn ang="0">
                    <a:pos x="T1" y="0"/>
                  </a:cxn>
                  <a:cxn ang="0">
                    <a:pos x="T2" y="0"/>
                  </a:cxn>
                  <a:cxn ang="0">
                    <a:pos x="T3" y="0"/>
                  </a:cxn>
                  <a:cxn ang="0">
                    <a:pos x="T4" y="0"/>
                  </a:cxn>
                </a:cxnLst>
                <a:rect l="0" t="0" r="r" b="b"/>
                <a:pathLst>
                  <a:path w="2">
                    <a:moveTo>
                      <a:pt x="0" y="0"/>
                    </a:moveTo>
                    <a:cubicBezTo>
                      <a:pt x="0" y="0"/>
                      <a:pt x="1" y="0"/>
                      <a:pt x="1" y="0"/>
                    </a:cubicBezTo>
                    <a:cubicBezTo>
                      <a:pt x="1" y="0"/>
                      <a:pt x="2" y="0"/>
                      <a:pt x="2" y="0"/>
                    </a:cubicBezTo>
                    <a:cubicBezTo>
                      <a:pt x="2"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64" name="Freeform 99">
                <a:extLst>
                  <a:ext uri="{FF2B5EF4-FFF2-40B4-BE49-F238E27FC236}">
                    <a16:creationId xmlns:a16="http://schemas.microsoft.com/office/drawing/2014/main" id="{A782D670-5511-412E-81E1-C7C500DAD34F}"/>
                  </a:ext>
                </a:extLst>
              </p:cNvPr>
              <p:cNvSpPr>
                <a:spLocks/>
              </p:cNvSpPr>
              <p:nvPr userDrawn="1"/>
            </p:nvSpPr>
            <p:spPr bwMode="auto">
              <a:xfrm>
                <a:off x="3570" y="59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65" name="Freeform 100">
                <a:extLst>
                  <a:ext uri="{FF2B5EF4-FFF2-40B4-BE49-F238E27FC236}">
                    <a16:creationId xmlns:a16="http://schemas.microsoft.com/office/drawing/2014/main" id="{EDFAAAB7-C4F4-4927-B3CB-6F102315DD9C}"/>
                  </a:ext>
                </a:extLst>
              </p:cNvPr>
              <p:cNvSpPr>
                <a:spLocks/>
              </p:cNvSpPr>
              <p:nvPr userDrawn="1"/>
            </p:nvSpPr>
            <p:spPr bwMode="auto">
              <a:xfrm>
                <a:off x="3555" y="578"/>
                <a:ext cx="10" cy="10"/>
              </a:xfrm>
              <a:custGeom>
                <a:avLst/>
                <a:gdLst>
                  <a:gd name="T0" fmla="*/ 1 w 2"/>
                  <a:gd name="T1" fmla="*/ 2 h 2"/>
                  <a:gd name="T2" fmla="*/ 2 w 2"/>
                  <a:gd name="T3" fmla="*/ 1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1" y="0"/>
                      <a:pt x="1" y="1"/>
                      <a:pt x="0" y="1"/>
                    </a:cubicBezTo>
                    <a:cubicBezTo>
                      <a:pt x="1"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66" name="Freeform 101">
                <a:extLst>
                  <a:ext uri="{FF2B5EF4-FFF2-40B4-BE49-F238E27FC236}">
                    <a16:creationId xmlns:a16="http://schemas.microsoft.com/office/drawing/2014/main" id="{6F11CE4A-C086-49DB-8DB3-1CB63B2AA899}"/>
                  </a:ext>
                </a:extLst>
              </p:cNvPr>
              <p:cNvSpPr>
                <a:spLocks/>
              </p:cNvSpPr>
              <p:nvPr userDrawn="1"/>
            </p:nvSpPr>
            <p:spPr bwMode="auto">
              <a:xfrm>
                <a:off x="3550"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67" name="Freeform 102">
                <a:extLst>
                  <a:ext uri="{FF2B5EF4-FFF2-40B4-BE49-F238E27FC236}">
                    <a16:creationId xmlns:a16="http://schemas.microsoft.com/office/drawing/2014/main" id="{307E2BED-FFE4-4764-9DE0-89A417B70863}"/>
                  </a:ext>
                </a:extLst>
              </p:cNvPr>
              <p:cNvSpPr>
                <a:spLocks/>
              </p:cNvSpPr>
              <p:nvPr userDrawn="1"/>
            </p:nvSpPr>
            <p:spPr bwMode="auto">
              <a:xfrm>
                <a:off x="3570" y="59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68" name="Freeform 103">
                <a:extLst>
                  <a:ext uri="{FF2B5EF4-FFF2-40B4-BE49-F238E27FC236}">
                    <a16:creationId xmlns:a16="http://schemas.microsoft.com/office/drawing/2014/main" id="{926B69FA-0424-4F6B-93D7-8F0EEA3ACBEA}"/>
                  </a:ext>
                </a:extLst>
              </p:cNvPr>
              <p:cNvSpPr>
                <a:spLocks/>
              </p:cNvSpPr>
              <p:nvPr userDrawn="1"/>
            </p:nvSpPr>
            <p:spPr bwMode="auto">
              <a:xfrm>
                <a:off x="3565" y="5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69" name="Freeform 104">
                <a:extLst>
                  <a:ext uri="{FF2B5EF4-FFF2-40B4-BE49-F238E27FC236}">
                    <a16:creationId xmlns:a16="http://schemas.microsoft.com/office/drawing/2014/main" id="{1A47AF92-7DAE-49BD-BC11-8218C056525A}"/>
                  </a:ext>
                </a:extLst>
              </p:cNvPr>
              <p:cNvSpPr>
                <a:spLocks/>
              </p:cNvSpPr>
              <p:nvPr userDrawn="1"/>
            </p:nvSpPr>
            <p:spPr bwMode="auto">
              <a:xfrm>
                <a:off x="3570"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70" name="Freeform 105">
                <a:extLst>
                  <a:ext uri="{FF2B5EF4-FFF2-40B4-BE49-F238E27FC236}">
                    <a16:creationId xmlns:a16="http://schemas.microsoft.com/office/drawing/2014/main" id="{DE4D3C07-D3C3-476E-9767-4FACBB62EF77}"/>
                  </a:ext>
                </a:extLst>
              </p:cNvPr>
              <p:cNvSpPr>
                <a:spLocks/>
              </p:cNvSpPr>
              <p:nvPr userDrawn="1"/>
            </p:nvSpPr>
            <p:spPr bwMode="auto">
              <a:xfrm>
                <a:off x="3575" y="61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71" name="Freeform 106">
                <a:extLst>
                  <a:ext uri="{FF2B5EF4-FFF2-40B4-BE49-F238E27FC236}">
                    <a16:creationId xmlns:a16="http://schemas.microsoft.com/office/drawing/2014/main" id="{57D7911F-19EB-42E4-B629-E4677EC4E6BD}"/>
                  </a:ext>
                </a:extLst>
              </p:cNvPr>
              <p:cNvSpPr>
                <a:spLocks/>
              </p:cNvSpPr>
              <p:nvPr userDrawn="1"/>
            </p:nvSpPr>
            <p:spPr bwMode="auto">
              <a:xfrm>
                <a:off x="3570" y="60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72" name="Rectangle 107">
                <a:extLst>
                  <a:ext uri="{FF2B5EF4-FFF2-40B4-BE49-F238E27FC236}">
                    <a16:creationId xmlns:a16="http://schemas.microsoft.com/office/drawing/2014/main" id="{918D2E51-957F-43BC-83D4-6FE295B9853C}"/>
                  </a:ext>
                </a:extLst>
              </p:cNvPr>
              <p:cNvSpPr>
                <a:spLocks noChangeArrowheads="1"/>
              </p:cNvSpPr>
              <p:nvPr userDrawn="1"/>
            </p:nvSpPr>
            <p:spPr bwMode="auto">
              <a:xfrm>
                <a:off x="3565" y="6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73" name="Freeform 108">
                <a:extLst>
                  <a:ext uri="{FF2B5EF4-FFF2-40B4-BE49-F238E27FC236}">
                    <a16:creationId xmlns:a16="http://schemas.microsoft.com/office/drawing/2014/main" id="{9919CFA5-AFA1-4506-9B1B-2E053931945C}"/>
                  </a:ext>
                </a:extLst>
              </p:cNvPr>
              <p:cNvSpPr>
                <a:spLocks/>
              </p:cNvSpPr>
              <p:nvPr userDrawn="1"/>
            </p:nvSpPr>
            <p:spPr bwMode="auto">
              <a:xfrm>
                <a:off x="3550" y="58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74" name="Freeform 109">
                <a:extLst>
                  <a:ext uri="{FF2B5EF4-FFF2-40B4-BE49-F238E27FC236}">
                    <a16:creationId xmlns:a16="http://schemas.microsoft.com/office/drawing/2014/main" id="{97B4B998-AE30-4155-858A-8D5118BA5366}"/>
                  </a:ext>
                </a:extLst>
              </p:cNvPr>
              <p:cNvSpPr>
                <a:spLocks/>
              </p:cNvSpPr>
              <p:nvPr userDrawn="1"/>
            </p:nvSpPr>
            <p:spPr bwMode="auto">
              <a:xfrm>
                <a:off x="3560"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75" name="Freeform 110">
                <a:extLst>
                  <a:ext uri="{FF2B5EF4-FFF2-40B4-BE49-F238E27FC236}">
                    <a16:creationId xmlns:a16="http://schemas.microsoft.com/office/drawing/2014/main" id="{CB53E295-7C30-426E-974B-6B26D1A26A94}"/>
                  </a:ext>
                </a:extLst>
              </p:cNvPr>
              <p:cNvSpPr>
                <a:spLocks/>
              </p:cNvSpPr>
              <p:nvPr userDrawn="1"/>
            </p:nvSpPr>
            <p:spPr bwMode="auto">
              <a:xfrm>
                <a:off x="3525" y="57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76" name="Freeform 111">
                <a:extLst>
                  <a:ext uri="{FF2B5EF4-FFF2-40B4-BE49-F238E27FC236}">
                    <a16:creationId xmlns:a16="http://schemas.microsoft.com/office/drawing/2014/main" id="{AD1E3A66-BF53-4E06-AA41-1E9DA091E6BF}"/>
                  </a:ext>
                </a:extLst>
              </p:cNvPr>
              <p:cNvSpPr>
                <a:spLocks/>
              </p:cNvSpPr>
              <p:nvPr userDrawn="1"/>
            </p:nvSpPr>
            <p:spPr bwMode="auto">
              <a:xfrm>
                <a:off x="3555" y="59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77" name="Freeform 112">
                <a:extLst>
                  <a:ext uri="{FF2B5EF4-FFF2-40B4-BE49-F238E27FC236}">
                    <a16:creationId xmlns:a16="http://schemas.microsoft.com/office/drawing/2014/main" id="{13D23F3E-C795-4FED-8583-B6AA83953654}"/>
                  </a:ext>
                </a:extLst>
              </p:cNvPr>
              <p:cNvSpPr>
                <a:spLocks/>
              </p:cNvSpPr>
              <p:nvPr userDrawn="1"/>
            </p:nvSpPr>
            <p:spPr bwMode="auto">
              <a:xfrm>
                <a:off x="3545" y="5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78" name="Freeform 113">
                <a:extLst>
                  <a:ext uri="{FF2B5EF4-FFF2-40B4-BE49-F238E27FC236}">
                    <a16:creationId xmlns:a16="http://schemas.microsoft.com/office/drawing/2014/main" id="{8CB751FE-6EE0-4074-BD35-B77AE08F546C}"/>
                  </a:ext>
                </a:extLst>
              </p:cNvPr>
              <p:cNvSpPr>
                <a:spLocks/>
              </p:cNvSpPr>
              <p:nvPr userDrawn="1"/>
            </p:nvSpPr>
            <p:spPr bwMode="auto">
              <a:xfrm>
                <a:off x="3560"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79" name="Freeform 114">
                <a:extLst>
                  <a:ext uri="{FF2B5EF4-FFF2-40B4-BE49-F238E27FC236}">
                    <a16:creationId xmlns:a16="http://schemas.microsoft.com/office/drawing/2014/main" id="{D3C1502A-2CB4-402D-AA76-A04CD3AC436F}"/>
                  </a:ext>
                </a:extLst>
              </p:cNvPr>
              <p:cNvSpPr>
                <a:spLocks/>
              </p:cNvSpPr>
              <p:nvPr userDrawn="1"/>
            </p:nvSpPr>
            <p:spPr bwMode="auto">
              <a:xfrm>
                <a:off x="3560"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80" name="Freeform 115">
                <a:extLst>
                  <a:ext uri="{FF2B5EF4-FFF2-40B4-BE49-F238E27FC236}">
                    <a16:creationId xmlns:a16="http://schemas.microsoft.com/office/drawing/2014/main" id="{A91450F2-AE20-47D8-B7F8-610C990F9B5C}"/>
                  </a:ext>
                </a:extLst>
              </p:cNvPr>
              <p:cNvSpPr>
                <a:spLocks/>
              </p:cNvSpPr>
              <p:nvPr userDrawn="1"/>
            </p:nvSpPr>
            <p:spPr bwMode="auto">
              <a:xfrm>
                <a:off x="3510" y="578"/>
                <a:ext cx="20" cy="20"/>
              </a:xfrm>
              <a:custGeom>
                <a:avLst/>
                <a:gdLst>
                  <a:gd name="T0" fmla="*/ 0 w 4"/>
                  <a:gd name="T1" fmla="*/ 4 h 4"/>
                  <a:gd name="T2" fmla="*/ 2 w 4"/>
                  <a:gd name="T3" fmla="*/ 4 h 4"/>
                  <a:gd name="T4" fmla="*/ 3 w 4"/>
                  <a:gd name="T5" fmla="*/ 0 h 4"/>
                  <a:gd name="T6" fmla="*/ 2 w 4"/>
                  <a:gd name="T7" fmla="*/ 0 h 4"/>
                  <a:gd name="T8" fmla="*/ 3 w 4"/>
                  <a:gd name="T9" fmla="*/ 2 h 4"/>
                  <a:gd name="T10" fmla="*/ 2 w 4"/>
                  <a:gd name="T11" fmla="*/ 1 h 4"/>
                  <a:gd name="T12" fmla="*/ 0 w 4"/>
                  <a:gd name="T13" fmla="*/ 3 h 4"/>
                  <a:gd name="T14" fmla="*/ 1 w 4"/>
                  <a:gd name="T15" fmla="*/ 3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cubicBezTo>
                      <a:pt x="1" y="3"/>
                      <a:pt x="2" y="3"/>
                      <a:pt x="2" y="4"/>
                    </a:cubicBezTo>
                    <a:cubicBezTo>
                      <a:pt x="3" y="4"/>
                      <a:pt x="4" y="1"/>
                      <a:pt x="3" y="0"/>
                    </a:cubicBezTo>
                    <a:cubicBezTo>
                      <a:pt x="3" y="0"/>
                      <a:pt x="3" y="0"/>
                      <a:pt x="2" y="0"/>
                    </a:cubicBezTo>
                    <a:cubicBezTo>
                      <a:pt x="2" y="1"/>
                      <a:pt x="4" y="2"/>
                      <a:pt x="3" y="2"/>
                    </a:cubicBezTo>
                    <a:cubicBezTo>
                      <a:pt x="1" y="2"/>
                      <a:pt x="2" y="2"/>
                      <a:pt x="2" y="1"/>
                    </a:cubicBezTo>
                    <a:cubicBezTo>
                      <a:pt x="2" y="2"/>
                      <a:pt x="0" y="2"/>
                      <a:pt x="0" y="3"/>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81" name="Freeform 116">
                <a:extLst>
                  <a:ext uri="{FF2B5EF4-FFF2-40B4-BE49-F238E27FC236}">
                    <a16:creationId xmlns:a16="http://schemas.microsoft.com/office/drawing/2014/main" id="{B0C1E408-878F-41FC-B5DF-D0D99E35CE6C}"/>
                  </a:ext>
                </a:extLst>
              </p:cNvPr>
              <p:cNvSpPr>
                <a:spLocks/>
              </p:cNvSpPr>
              <p:nvPr userDrawn="1"/>
            </p:nvSpPr>
            <p:spPr bwMode="auto">
              <a:xfrm>
                <a:off x="3530" y="573"/>
                <a:ext cx="5" cy="1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0"/>
                      <a:pt x="0" y="1"/>
                      <a:pt x="0" y="1"/>
                    </a:cubicBezTo>
                    <a:cubicBezTo>
                      <a:pt x="0"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82" name="Freeform 117">
                <a:extLst>
                  <a:ext uri="{FF2B5EF4-FFF2-40B4-BE49-F238E27FC236}">
                    <a16:creationId xmlns:a16="http://schemas.microsoft.com/office/drawing/2014/main" id="{F2C2965C-EADE-4285-AC8B-BA5122F91217}"/>
                  </a:ext>
                </a:extLst>
              </p:cNvPr>
              <p:cNvSpPr>
                <a:spLocks/>
              </p:cNvSpPr>
              <p:nvPr userDrawn="1"/>
            </p:nvSpPr>
            <p:spPr bwMode="auto">
              <a:xfrm>
                <a:off x="3535" y="583"/>
                <a:ext cx="15" cy="10"/>
              </a:xfrm>
              <a:custGeom>
                <a:avLst/>
                <a:gdLst>
                  <a:gd name="T0" fmla="*/ 2 w 3"/>
                  <a:gd name="T1" fmla="*/ 1 h 2"/>
                  <a:gd name="T2" fmla="*/ 0 w 3"/>
                  <a:gd name="T3" fmla="*/ 2 h 2"/>
                  <a:gd name="T4" fmla="*/ 2 w 3"/>
                  <a:gd name="T5" fmla="*/ 2 h 2"/>
                  <a:gd name="T6" fmla="*/ 2 w 3"/>
                  <a:gd name="T7" fmla="*/ 1 h 2"/>
                  <a:gd name="T8" fmla="*/ 3 w 3"/>
                  <a:gd name="T9" fmla="*/ 1 h 2"/>
                  <a:gd name="T10" fmla="*/ 2 w 3"/>
                  <a:gd name="T11" fmla="*/ 0 h 2"/>
                  <a:gd name="T12" fmla="*/ 2 w 3"/>
                  <a:gd name="T13" fmla="*/ 0 h 2"/>
                  <a:gd name="T14" fmla="*/ 2 w 3"/>
                  <a:gd name="T15" fmla="*/ 0 h 2"/>
                  <a:gd name="T16" fmla="*/ 2 w 3"/>
                  <a:gd name="T17" fmla="*/ 0 h 2"/>
                  <a:gd name="T18" fmla="*/ 2 w 3"/>
                  <a:gd name="T19" fmla="*/ 0 h 2"/>
                  <a:gd name="T20" fmla="*/ 2 w 3"/>
                  <a:gd name="T21" fmla="*/ 0 h 2"/>
                  <a:gd name="T22" fmla="*/ 2 w 3"/>
                  <a:gd name="T23" fmla="*/ 1 h 2"/>
                  <a:gd name="T24" fmla="*/ 2 w 3"/>
                  <a:gd name="T25" fmla="*/ 0 h 2"/>
                  <a:gd name="T26" fmla="*/ 2 w 3"/>
                  <a:gd name="T27" fmla="*/ 0 h 2"/>
                  <a:gd name="T28" fmla="*/ 2 w 3"/>
                  <a:gd name="T29" fmla="*/ 0 h 2"/>
                  <a:gd name="T30" fmla="*/ 0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0" y="1"/>
                      <a:pt x="0" y="2"/>
                    </a:cubicBezTo>
                    <a:cubicBezTo>
                      <a:pt x="1" y="2"/>
                      <a:pt x="1" y="2"/>
                      <a:pt x="2" y="2"/>
                    </a:cubicBezTo>
                    <a:cubicBezTo>
                      <a:pt x="0" y="1"/>
                      <a:pt x="3" y="2"/>
                      <a:pt x="2" y="1"/>
                    </a:cubicBezTo>
                    <a:cubicBezTo>
                      <a:pt x="2" y="1"/>
                      <a:pt x="2" y="1"/>
                      <a:pt x="3" y="1"/>
                    </a:cubicBezTo>
                    <a:cubicBezTo>
                      <a:pt x="2" y="1"/>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1"/>
                    </a:cubicBezTo>
                    <a:cubicBezTo>
                      <a:pt x="1" y="0"/>
                      <a:pt x="2" y="0"/>
                      <a:pt x="2" y="0"/>
                    </a:cubicBezTo>
                    <a:cubicBezTo>
                      <a:pt x="2" y="0"/>
                      <a:pt x="2" y="0"/>
                      <a:pt x="2" y="0"/>
                    </a:cubicBezTo>
                    <a:cubicBezTo>
                      <a:pt x="2" y="0"/>
                      <a:pt x="2" y="0"/>
                      <a:pt x="2" y="0"/>
                    </a:cubicBezTo>
                    <a:cubicBezTo>
                      <a:pt x="0" y="0"/>
                      <a:pt x="0" y="0"/>
                      <a:pt x="0" y="0"/>
                    </a:cubicBezTo>
                    <a:cubicBezTo>
                      <a:pt x="1"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83" name="Freeform 118">
                <a:extLst>
                  <a:ext uri="{FF2B5EF4-FFF2-40B4-BE49-F238E27FC236}">
                    <a16:creationId xmlns:a16="http://schemas.microsoft.com/office/drawing/2014/main" id="{1E74169A-5539-4FE2-9EA9-B9DBA38D71D9}"/>
                  </a:ext>
                </a:extLst>
              </p:cNvPr>
              <p:cNvSpPr>
                <a:spLocks/>
              </p:cNvSpPr>
              <p:nvPr userDrawn="1"/>
            </p:nvSpPr>
            <p:spPr bwMode="auto">
              <a:xfrm>
                <a:off x="3565" y="62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84" name="Freeform 119">
                <a:extLst>
                  <a:ext uri="{FF2B5EF4-FFF2-40B4-BE49-F238E27FC236}">
                    <a16:creationId xmlns:a16="http://schemas.microsoft.com/office/drawing/2014/main" id="{42DFDEE5-9BAC-40B9-872A-80521DC9BDCE}"/>
                  </a:ext>
                </a:extLst>
              </p:cNvPr>
              <p:cNvSpPr>
                <a:spLocks/>
              </p:cNvSpPr>
              <p:nvPr userDrawn="1"/>
            </p:nvSpPr>
            <p:spPr bwMode="auto">
              <a:xfrm>
                <a:off x="3565" y="613"/>
                <a:ext cx="5" cy="10"/>
              </a:xfrm>
              <a:custGeom>
                <a:avLst/>
                <a:gdLst>
                  <a:gd name="T0" fmla="*/ 0 w 1"/>
                  <a:gd name="T1" fmla="*/ 2 h 2"/>
                  <a:gd name="T2" fmla="*/ 0 w 1"/>
                  <a:gd name="T3" fmla="*/ 2 h 2"/>
                  <a:gd name="T4" fmla="*/ 0 w 1"/>
                  <a:gd name="T5" fmla="*/ 2 h 2"/>
                  <a:gd name="T6" fmla="*/ 1 w 1"/>
                  <a:gd name="T7" fmla="*/ 2 h 2"/>
                  <a:gd name="T8" fmla="*/ 1 w 1"/>
                  <a:gd name="T9" fmla="*/ 2 h 2"/>
                  <a:gd name="T10" fmla="*/ 0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1" y="2"/>
                      <a:pt x="0" y="2"/>
                      <a:pt x="0" y="2"/>
                    </a:cubicBezTo>
                    <a:cubicBezTo>
                      <a:pt x="0" y="2"/>
                      <a:pt x="1" y="2"/>
                      <a:pt x="1" y="2"/>
                    </a:cubicBezTo>
                    <a:cubicBezTo>
                      <a:pt x="1" y="2"/>
                      <a:pt x="1" y="2"/>
                      <a:pt x="1" y="2"/>
                    </a:cubicBez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85" name="Freeform 120">
                <a:extLst>
                  <a:ext uri="{FF2B5EF4-FFF2-40B4-BE49-F238E27FC236}">
                    <a16:creationId xmlns:a16="http://schemas.microsoft.com/office/drawing/2014/main" id="{C1EA66A4-EEE6-4635-9DDF-192D7981B2CA}"/>
                  </a:ext>
                </a:extLst>
              </p:cNvPr>
              <p:cNvSpPr>
                <a:spLocks/>
              </p:cNvSpPr>
              <p:nvPr userDrawn="1"/>
            </p:nvSpPr>
            <p:spPr bwMode="auto">
              <a:xfrm>
                <a:off x="3550" y="603"/>
                <a:ext cx="5" cy="5"/>
              </a:xfrm>
              <a:custGeom>
                <a:avLst/>
                <a:gdLst>
                  <a:gd name="T0" fmla="*/ 1 w 1"/>
                  <a:gd name="T1" fmla="*/ 0 h 1"/>
                  <a:gd name="T2" fmla="*/ 0 w 1"/>
                  <a:gd name="T3" fmla="*/ 0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0" y="0"/>
                      <a:pt x="0"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86" name="Freeform 121">
                <a:extLst>
                  <a:ext uri="{FF2B5EF4-FFF2-40B4-BE49-F238E27FC236}">
                    <a16:creationId xmlns:a16="http://schemas.microsoft.com/office/drawing/2014/main" id="{F458D49D-4EF6-4BFA-9F3A-30345BE724EB}"/>
                  </a:ext>
                </a:extLst>
              </p:cNvPr>
              <p:cNvSpPr>
                <a:spLocks/>
              </p:cNvSpPr>
              <p:nvPr userDrawn="1"/>
            </p:nvSpPr>
            <p:spPr bwMode="auto">
              <a:xfrm>
                <a:off x="3525" y="57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87" name="Freeform 122">
                <a:extLst>
                  <a:ext uri="{FF2B5EF4-FFF2-40B4-BE49-F238E27FC236}">
                    <a16:creationId xmlns:a16="http://schemas.microsoft.com/office/drawing/2014/main" id="{B81C2A9F-BC0B-4820-A0CA-9C9393F6989A}"/>
                  </a:ext>
                </a:extLst>
              </p:cNvPr>
              <p:cNvSpPr>
                <a:spLocks/>
              </p:cNvSpPr>
              <p:nvPr userDrawn="1"/>
            </p:nvSpPr>
            <p:spPr bwMode="auto">
              <a:xfrm>
                <a:off x="3515" y="5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88" name="Freeform 123">
                <a:extLst>
                  <a:ext uri="{FF2B5EF4-FFF2-40B4-BE49-F238E27FC236}">
                    <a16:creationId xmlns:a16="http://schemas.microsoft.com/office/drawing/2014/main" id="{81B6C5F9-F910-4CD1-B010-50BCE7D3D3EB}"/>
                  </a:ext>
                </a:extLst>
              </p:cNvPr>
              <p:cNvSpPr>
                <a:spLocks/>
              </p:cNvSpPr>
              <p:nvPr userDrawn="1"/>
            </p:nvSpPr>
            <p:spPr bwMode="auto">
              <a:xfrm>
                <a:off x="3416" y="88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89" name="Freeform 124">
                <a:extLst>
                  <a:ext uri="{FF2B5EF4-FFF2-40B4-BE49-F238E27FC236}">
                    <a16:creationId xmlns:a16="http://schemas.microsoft.com/office/drawing/2014/main" id="{07FBD13C-B12D-4CB2-A295-EA7D8B97DC81}"/>
                  </a:ext>
                </a:extLst>
              </p:cNvPr>
              <p:cNvSpPr>
                <a:spLocks/>
              </p:cNvSpPr>
              <p:nvPr userDrawn="1"/>
            </p:nvSpPr>
            <p:spPr bwMode="auto">
              <a:xfrm>
                <a:off x="3406" y="8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90" name="Freeform 125">
                <a:extLst>
                  <a:ext uri="{FF2B5EF4-FFF2-40B4-BE49-F238E27FC236}">
                    <a16:creationId xmlns:a16="http://schemas.microsoft.com/office/drawing/2014/main" id="{46B7E909-6F3B-4BFA-A0A8-686627014E91}"/>
                  </a:ext>
                </a:extLst>
              </p:cNvPr>
              <p:cNvSpPr>
                <a:spLocks/>
              </p:cNvSpPr>
              <p:nvPr userDrawn="1"/>
            </p:nvSpPr>
            <p:spPr bwMode="auto">
              <a:xfrm>
                <a:off x="3311" y="653"/>
                <a:ext cx="10" cy="5"/>
              </a:xfrm>
              <a:custGeom>
                <a:avLst/>
                <a:gdLst>
                  <a:gd name="T0" fmla="*/ 2 w 2"/>
                  <a:gd name="T1" fmla="*/ 0 h 1"/>
                  <a:gd name="T2" fmla="*/ 1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0"/>
                      <a:pt x="1" y="1"/>
                    </a:cubicBezTo>
                    <a:cubicBezTo>
                      <a:pt x="1" y="1"/>
                      <a:pt x="1" y="1"/>
                      <a:pt x="1" y="1"/>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91" name="Freeform 126">
                <a:extLst>
                  <a:ext uri="{FF2B5EF4-FFF2-40B4-BE49-F238E27FC236}">
                    <a16:creationId xmlns:a16="http://schemas.microsoft.com/office/drawing/2014/main" id="{E476C0E7-C993-4101-ACD4-8D8192CE959C}"/>
                  </a:ext>
                </a:extLst>
              </p:cNvPr>
              <p:cNvSpPr>
                <a:spLocks/>
              </p:cNvSpPr>
              <p:nvPr userDrawn="1"/>
            </p:nvSpPr>
            <p:spPr bwMode="auto">
              <a:xfrm>
                <a:off x="3336" y="7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92" name="Freeform 127">
                <a:extLst>
                  <a:ext uri="{FF2B5EF4-FFF2-40B4-BE49-F238E27FC236}">
                    <a16:creationId xmlns:a16="http://schemas.microsoft.com/office/drawing/2014/main" id="{FB8C671F-ED8A-4DE0-95A1-BB116C04B3D5}"/>
                  </a:ext>
                </a:extLst>
              </p:cNvPr>
              <p:cNvSpPr>
                <a:spLocks/>
              </p:cNvSpPr>
              <p:nvPr userDrawn="1"/>
            </p:nvSpPr>
            <p:spPr bwMode="auto">
              <a:xfrm>
                <a:off x="3356" y="7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93" name="Freeform 128">
                <a:extLst>
                  <a:ext uri="{FF2B5EF4-FFF2-40B4-BE49-F238E27FC236}">
                    <a16:creationId xmlns:a16="http://schemas.microsoft.com/office/drawing/2014/main" id="{0F21F0CD-D56F-47F7-8FE8-7D9F75CD5E1D}"/>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94" name="Freeform 129">
                <a:extLst>
                  <a:ext uri="{FF2B5EF4-FFF2-40B4-BE49-F238E27FC236}">
                    <a16:creationId xmlns:a16="http://schemas.microsoft.com/office/drawing/2014/main" id="{6C60571A-1796-4913-9885-B43CB9EFFAE9}"/>
                  </a:ext>
                </a:extLst>
              </p:cNvPr>
              <p:cNvSpPr>
                <a:spLocks/>
              </p:cNvSpPr>
              <p:nvPr userDrawn="1"/>
            </p:nvSpPr>
            <p:spPr bwMode="auto">
              <a:xfrm>
                <a:off x="3416" y="563"/>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95" name="Freeform 130">
                <a:extLst>
                  <a:ext uri="{FF2B5EF4-FFF2-40B4-BE49-F238E27FC236}">
                    <a16:creationId xmlns:a16="http://schemas.microsoft.com/office/drawing/2014/main" id="{836E7B23-18F7-4384-9435-B9520A5E8D65}"/>
                  </a:ext>
                </a:extLst>
              </p:cNvPr>
              <p:cNvSpPr>
                <a:spLocks/>
              </p:cNvSpPr>
              <p:nvPr userDrawn="1"/>
            </p:nvSpPr>
            <p:spPr bwMode="auto">
              <a:xfrm>
                <a:off x="3386"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96" name="Freeform 131">
                <a:extLst>
                  <a:ext uri="{FF2B5EF4-FFF2-40B4-BE49-F238E27FC236}">
                    <a16:creationId xmlns:a16="http://schemas.microsoft.com/office/drawing/2014/main" id="{4A5DDBA4-E2AA-4CE7-878E-EC97C0E4834B}"/>
                  </a:ext>
                </a:extLst>
              </p:cNvPr>
              <p:cNvSpPr>
                <a:spLocks/>
              </p:cNvSpPr>
              <p:nvPr userDrawn="1"/>
            </p:nvSpPr>
            <p:spPr bwMode="auto">
              <a:xfrm>
                <a:off x="3406" y="563"/>
                <a:ext cx="10" cy="5"/>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1" y="1"/>
                      <a:pt x="1" y="1"/>
                    </a:cubicBezTo>
                    <a:cubicBezTo>
                      <a:pt x="1" y="0"/>
                      <a:pt x="1"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97" name="Freeform 132">
                <a:extLst>
                  <a:ext uri="{FF2B5EF4-FFF2-40B4-BE49-F238E27FC236}">
                    <a16:creationId xmlns:a16="http://schemas.microsoft.com/office/drawing/2014/main" id="{1B0CD64D-F48D-4424-B859-50AFB13FA9C6}"/>
                  </a:ext>
                </a:extLst>
              </p:cNvPr>
              <p:cNvSpPr>
                <a:spLocks/>
              </p:cNvSpPr>
              <p:nvPr userDrawn="1"/>
            </p:nvSpPr>
            <p:spPr bwMode="auto">
              <a:xfrm>
                <a:off x="3620" y="7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98" name="Freeform 133">
                <a:extLst>
                  <a:ext uri="{FF2B5EF4-FFF2-40B4-BE49-F238E27FC236}">
                    <a16:creationId xmlns:a16="http://schemas.microsoft.com/office/drawing/2014/main" id="{414B0D3F-1586-4629-AFA2-821BCFD17729}"/>
                  </a:ext>
                </a:extLst>
              </p:cNvPr>
              <p:cNvSpPr>
                <a:spLocks/>
              </p:cNvSpPr>
              <p:nvPr userDrawn="1"/>
            </p:nvSpPr>
            <p:spPr bwMode="auto">
              <a:xfrm>
                <a:off x="3644"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99" name="Freeform 134">
                <a:extLst>
                  <a:ext uri="{FF2B5EF4-FFF2-40B4-BE49-F238E27FC236}">
                    <a16:creationId xmlns:a16="http://schemas.microsoft.com/office/drawing/2014/main" id="{34E854CD-D40A-4B1B-BA29-C3E887F69FB3}"/>
                  </a:ext>
                </a:extLst>
              </p:cNvPr>
              <p:cNvSpPr>
                <a:spLocks/>
              </p:cNvSpPr>
              <p:nvPr userDrawn="1"/>
            </p:nvSpPr>
            <p:spPr bwMode="auto">
              <a:xfrm>
                <a:off x="3480" y="558"/>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00" name="Freeform 135">
                <a:extLst>
                  <a:ext uri="{FF2B5EF4-FFF2-40B4-BE49-F238E27FC236}">
                    <a16:creationId xmlns:a16="http://schemas.microsoft.com/office/drawing/2014/main" id="{E8D859A0-C656-4D56-BFF3-CEF93652CB5B}"/>
                  </a:ext>
                </a:extLst>
              </p:cNvPr>
              <p:cNvSpPr>
                <a:spLocks/>
              </p:cNvSpPr>
              <p:nvPr userDrawn="1"/>
            </p:nvSpPr>
            <p:spPr bwMode="auto">
              <a:xfrm>
                <a:off x="3485" y="5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01" name="Freeform 136">
                <a:extLst>
                  <a:ext uri="{FF2B5EF4-FFF2-40B4-BE49-F238E27FC236}">
                    <a16:creationId xmlns:a16="http://schemas.microsoft.com/office/drawing/2014/main" id="{BAB8970D-E559-4CD7-A825-C6D3EA11C934}"/>
                  </a:ext>
                </a:extLst>
              </p:cNvPr>
              <p:cNvSpPr>
                <a:spLocks/>
              </p:cNvSpPr>
              <p:nvPr userDrawn="1"/>
            </p:nvSpPr>
            <p:spPr bwMode="auto">
              <a:xfrm>
                <a:off x="3401"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02" name="Freeform 137">
                <a:extLst>
                  <a:ext uri="{FF2B5EF4-FFF2-40B4-BE49-F238E27FC236}">
                    <a16:creationId xmlns:a16="http://schemas.microsoft.com/office/drawing/2014/main" id="{62D7326B-EA39-4FC5-BF74-98094B42DD94}"/>
                  </a:ext>
                </a:extLst>
              </p:cNvPr>
              <p:cNvSpPr>
                <a:spLocks/>
              </p:cNvSpPr>
              <p:nvPr userDrawn="1"/>
            </p:nvSpPr>
            <p:spPr bwMode="auto">
              <a:xfrm>
                <a:off x="3480" y="55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03" name="Freeform 138">
                <a:extLst>
                  <a:ext uri="{FF2B5EF4-FFF2-40B4-BE49-F238E27FC236}">
                    <a16:creationId xmlns:a16="http://schemas.microsoft.com/office/drawing/2014/main" id="{9E8941DF-70CF-4A66-9497-EFD5CADC658B}"/>
                  </a:ext>
                </a:extLst>
              </p:cNvPr>
              <p:cNvSpPr>
                <a:spLocks/>
              </p:cNvSpPr>
              <p:nvPr userDrawn="1"/>
            </p:nvSpPr>
            <p:spPr bwMode="auto">
              <a:xfrm>
                <a:off x="3485" y="5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04" name="Freeform 139">
                <a:extLst>
                  <a:ext uri="{FF2B5EF4-FFF2-40B4-BE49-F238E27FC236}">
                    <a16:creationId xmlns:a16="http://schemas.microsoft.com/office/drawing/2014/main" id="{C798391F-35CD-446B-922A-2CC1BAAE4A8F}"/>
                  </a:ext>
                </a:extLst>
              </p:cNvPr>
              <p:cNvSpPr>
                <a:spLocks/>
              </p:cNvSpPr>
              <p:nvPr userDrawn="1"/>
            </p:nvSpPr>
            <p:spPr bwMode="auto">
              <a:xfrm>
                <a:off x="3480" y="5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05" name="Freeform 140">
                <a:extLst>
                  <a:ext uri="{FF2B5EF4-FFF2-40B4-BE49-F238E27FC236}">
                    <a16:creationId xmlns:a16="http://schemas.microsoft.com/office/drawing/2014/main" id="{02FA41AF-4612-43A2-AB8A-2F413C9DAB65}"/>
                  </a:ext>
                </a:extLst>
              </p:cNvPr>
              <p:cNvSpPr>
                <a:spLocks/>
              </p:cNvSpPr>
              <p:nvPr userDrawn="1"/>
            </p:nvSpPr>
            <p:spPr bwMode="auto">
              <a:xfrm>
                <a:off x="3575" y="9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06" name="Rectangle 141">
                <a:extLst>
                  <a:ext uri="{FF2B5EF4-FFF2-40B4-BE49-F238E27FC236}">
                    <a16:creationId xmlns:a16="http://schemas.microsoft.com/office/drawing/2014/main" id="{8276576C-1E8B-4B5A-A007-BF9DCBC0025B}"/>
                  </a:ext>
                </a:extLst>
              </p:cNvPr>
              <p:cNvSpPr>
                <a:spLocks noChangeArrowheads="1"/>
              </p:cNvSpPr>
              <p:nvPr userDrawn="1"/>
            </p:nvSpPr>
            <p:spPr bwMode="auto">
              <a:xfrm>
                <a:off x="3346"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07" name="Freeform 142">
                <a:extLst>
                  <a:ext uri="{FF2B5EF4-FFF2-40B4-BE49-F238E27FC236}">
                    <a16:creationId xmlns:a16="http://schemas.microsoft.com/office/drawing/2014/main" id="{2AD88764-84FC-44AF-A2FE-1EE3332BFF3B}"/>
                  </a:ext>
                </a:extLst>
              </p:cNvPr>
              <p:cNvSpPr>
                <a:spLocks/>
              </p:cNvSpPr>
              <p:nvPr userDrawn="1"/>
            </p:nvSpPr>
            <p:spPr bwMode="auto">
              <a:xfrm>
                <a:off x="3336"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08" name="Freeform 143">
                <a:extLst>
                  <a:ext uri="{FF2B5EF4-FFF2-40B4-BE49-F238E27FC236}">
                    <a16:creationId xmlns:a16="http://schemas.microsoft.com/office/drawing/2014/main" id="{247A8F00-8777-4E62-92DC-7688F07BB0DB}"/>
                  </a:ext>
                </a:extLst>
              </p:cNvPr>
              <p:cNvSpPr>
                <a:spLocks noEditPoints="1"/>
              </p:cNvSpPr>
              <p:nvPr userDrawn="1"/>
            </p:nvSpPr>
            <p:spPr bwMode="auto">
              <a:xfrm>
                <a:off x="3306" y="553"/>
                <a:ext cx="353" cy="424"/>
              </a:xfrm>
              <a:custGeom>
                <a:avLst/>
                <a:gdLst>
                  <a:gd name="T0" fmla="*/ 25 w 71"/>
                  <a:gd name="T1" fmla="*/ 68 h 85"/>
                  <a:gd name="T2" fmla="*/ 20 w 71"/>
                  <a:gd name="T3" fmla="*/ 65 h 85"/>
                  <a:gd name="T4" fmla="*/ 20 w 71"/>
                  <a:gd name="T5" fmla="*/ 62 h 85"/>
                  <a:gd name="T6" fmla="*/ 16 w 71"/>
                  <a:gd name="T7" fmla="*/ 60 h 85"/>
                  <a:gd name="T8" fmla="*/ 13 w 71"/>
                  <a:gd name="T9" fmla="*/ 55 h 85"/>
                  <a:gd name="T10" fmla="*/ 6 w 71"/>
                  <a:gd name="T11" fmla="*/ 49 h 85"/>
                  <a:gd name="T12" fmla="*/ 7 w 71"/>
                  <a:gd name="T13" fmla="*/ 49 h 85"/>
                  <a:gd name="T14" fmla="*/ 9 w 71"/>
                  <a:gd name="T15" fmla="*/ 47 h 85"/>
                  <a:gd name="T16" fmla="*/ 8 w 71"/>
                  <a:gd name="T17" fmla="*/ 42 h 85"/>
                  <a:gd name="T18" fmla="*/ 7 w 71"/>
                  <a:gd name="T19" fmla="*/ 37 h 85"/>
                  <a:gd name="T20" fmla="*/ 8 w 71"/>
                  <a:gd name="T21" fmla="*/ 31 h 85"/>
                  <a:gd name="T22" fmla="*/ 8 w 71"/>
                  <a:gd name="T23" fmla="*/ 27 h 85"/>
                  <a:gd name="T24" fmla="*/ 11 w 71"/>
                  <a:gd name="T25" fmla="*/ 22 h 85"/>
                  <a:gd name="T26" fmla="*/ 13 w 71"/>
                  <a:gd name="T27" fmla="*/ 22 h 85"/>
                  <a:gd name="T28" fmla="*/ 14 w 71"/>
                  <a:gd name="T29" fmla="*/ 17 h 85"/>
                  <a:gd name="T30" fmla="*/ 16 w 71"/>
                  <a:gd name="T31" fmla="*/ 14 h 85"/>
                  <a:gd name="T32" fmla="*/ 19 w 71"/>
                  <a:gd name="T33" fmla="*/ 9 h 85"/>
                  <a:gd name="T34" fmla="*/ 24 w 71"/>
                  <a:gd name="T35" fmla="*/ 8 h 85"/>
                  <a:gd name="T36" fmla="*/ 29 w 71"/>
                  <a:gd name="T37" fmla="*/ 5 h 85"/>
                  <a:gd name="T38" fmla="*/ 38 w 71"/>
                  <a:gd name="T39" fmla="*/ 4 h 85"/>
                  <a:gd name="T40" fmla="*/ 41 w 71"/>
                  <a:gd name="T41" fmla="*/ 2 h 85"/>
                  <a:gd name="T42" fmla="*/ 36 w 71"/>
                  <a:gd name="T43" fmla="*/ 2 h 85"/>
                  <a:gd name="T44" fmla="*/ 33 w 71"/>
                  <a:gd name="T45" fmla="*/ 1 h 85"/>
                  <a:gd name="T46" fmla="*/ 21 w 71"/>
                  <a:gd name="T47" fmla="*/ 3 h 85"/>
                  <a:gd name="T48" fmla="*/ 9 w 71"/>
                  <a:gd name="T49" fmla="*/ 11 h 85"/>
                  <a:gd name="T50" fmla="*/ 4 w 71"/>
                  <a:gd name="T51" fmla="*/ 19 h 85"/>
                  <a:gd name="T52" fmla="*/ 2 w 71"/>
                  <a:gd name="T53" fmla="*/ 21 h 85"/>
                  <a:gd name="T54" fmla="*/ 3 w 71"/>
                  <a:gd name="T55" fmla="*/ 26 h 85"/>
                  <a:gd name="T56" fmla="*/ 2 w 71"/>
                  <a:gd name="T57" fmla="*/ 32 h 85"/>
                  <a:gd name="T58" fmla="*/ 2 w 71"/>
                  <a:gd name="T59" fmla="*/ 47 h 85"/>
                  <a:gd name="T60" fmla="*/ 4 w 71"/>
                  <a:gd name="T61" fmla="*/ 50 h 85"/>
                  <a:gd name="T62" fmla="*/ 8 w 71"/>
                  <a:gd name="T63" fmla="*/ 57 h 85"/>
                  <a:gd name="T64" fmla="*/ 9 w 71"/>
                  <a:gd name="T65" fmla="*/ 65 h 85"/>
                  <a:gd name="T66" fmla="*/ 16 w 71"/>
                  <a:gd name="T67" fmla="*/ 72 h 85"/>
                  <a:gd name="T68" fmla="*/ 24 w 71"/>
                  <a:gd name="T69" fmla="*/ 78 h 85"/>
                  <a:gd name="T70" fmla="*/ 35 w 71"/>
                  <a:gd name="T71" fmla="*/ 82 h 85"/>
                  <a:gd name="T72" fmla="*/ 46 w 71"/>
                  <a:gd name="T73" fmla="*/ 82 h 85"/>
                  <a:gd name="T74" fmla="*/ 59 w 71"/>
                  <a:gd name="T75" fmla="*/ 77 h 85"/>
                  <a:gd name="T76" fmla="*/ 62 w 71"/>
                  <a:gd name="T77" fmla="*/ 74 h 85"/>
                  <a:gd name="T78" fmla="*/ 66 w 71"/>
                  <a:gd name="T79" fmla="*/ 63 h 85"/>
                  <a:gd name="T80" fmla="*/ 71 w 71"/>
                  <a:gd name="T81" fmla="*/ 50 h 85"/>
                  <a:gd name="T82" fmla="*/ 67 w 71"/>
                  <a:gd name="T83" fmla="*/ 34 h 85"/>
                  <a:gd name="T84" fmla="*/ 63 w 71"/>
                  <a:gd name="T85" fmla="*/ 37 h 85"/>
                  <a:gd name="T86" fmla="*/ 63 w 71"/>
                  <a:gd name="T87" fmla="*/ 45 h 85"/>
                  <a:gd name="T88" fmla="*/ 63 w 71"/>
                  <a:gd name="T89" fmla="*/ 50 h 85"/>
                  <a:gd name="T90" fmla="*/ 62 w 71"/>
                  <a:gd name="T91" fmla="*/ 61 h 85"/>
                  <a:gd name="T92" fmla="*/ 61 w 71"/>
                  <a:gd name="T93" fmla="*/ 66 h 85"/>
                  <a:gd name="T94" fmla="*/ 56 w 71"/>
                  <a:gd name="T95" fmla="*/ 69 h 85"/>
                  <a:gd name="T96" fmla="*/ 53 w 71"/>
                  <a:gd name="T97" fmla="*/ 73 h 85"/>
                  <a:gd name="T98" fmla="*/ 51 w 71"/>
                  <a:gd name="T99" fmla="*/ 72 h 85"/>
                  <a:gd name="T100" fmla="*/ 46 w 71"/>
                  <a:gd name="T101" fmla="*/ 75 h 85"/>
                  <a:gd name="T102" fmla="*/ 43 w 71"/>
                  <a:gd name="T103" fmla="*/ 74 h 85"/>
                  <a:gd name="T104" fmla="*/ 39 w 71"/>
                  <a:gd name="T105" fmla="*/ 74 h 85"/>
                  <a:gd name="T106" fmla="*/ 37 w 71"/>
                  <a:gd name="T107" fmla="*/ 74 h 85"/>
                  <a:gd name="T108" fmla="*/ 29 w 71"/>
                  <a:gd name="T109" fmla="*/ 72 h 85"/>
                  <a:gd name="T110" fmla="*/ 18 w 71"/>
                  <a:gd name="T111" fmla="*/ 62 h 85"/>
                  <a:gd name="T112" fmla="*/ 31 w 71"/>
                  <a:gd name="T113" fmla="*/ 2 h 85"/>
                  <a:gd name="T114" fmla="*/ 61 w 71"/>
                  <a:gd name="T11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 h="85">
                    <a:moveTo>
                      <a:pt x="27" y="70"/>
                    </a:moveTo>
                    <a:cubicBezTo>
                      <a:pt x="27" y="69"/>
                      <a:pt x="27" y="69"/>
                      <a:pt x="27" y="69"/>
                    </a:cubicBezTo>
                    <a:cubicBezTo>
                      <a:pt x="28" y="68"/>
                      <a:pt x="29" y="69"/>
                      <a:pt x="28" y="68"/>
                    </a:cubicBezTo>
                    <a:cubicBezTo>
                      <a:pt x="27" y="70"/>
                      <a:pt x="26" y="66"/>
                      <a:pt x="24" y="68"/>
                    </a:cubicBezTo>
                    <a:cubicBezTo>
                      <a:pt x="24" y="67"/>
                      <a:pt x="24" y="67"/>
                      <a:pt x="24" y="67"/>
                    </a:cubicBezTo>
                    <a:cubicBezTo>
                      <a:pt x="24" y="68"/>
                      <a:pt x="25" y="67"/>
                      <a:pt x="25" y="68"/>
                    </a:cubicBezTo>
                    <a:cubicBezTo>
                      <a:pt x="25" y="66"/>
                      <a:pt x="23" y="69"/>
                      <a:pt x="22" y="67"/>
                    </a:cubicBezTo>
                    <a:cubicBezTo>
                      <a:pt x="22" y="67"/>
                      <a:pt x="22" y="66"/>
                      <a:pt x="22" y="66"/>
                    </a:cubicBezTo>
                    <a:cubicBezTo>
                      <a:pt x="21" y="66"/>
                      <a:pt x="21" y="66"/>
                      <a:pt x="21" y="66"/>
                    </a:cubicBezTo>
                    <a:cubicBezTo>
                      <a:pt x="21" y="66"/>
                      <a:pt x="21" y="66"/>
                      <a:pt x="22" y="66"/>
                    </a:cubicBezTo>
                    <a:cubicBezTo>
                      <a:pt x="20" y="65"/>
                      <a:pt x="20" y="65"/>
                      <a:pt x="20" y="65"/>
                    </a:cubicBezTo>
                    <a:cubicBezTo>
                      <a:pt x="20" y="65"/>
                      <a:pt x="20" y="65"/>
                      <a:pt x="20" y="65"/>
                    </a:cubicBezTo>
                    <a:cubicBezTo>
                      <a:pt x="20" y="65"/>
                      <a:pt x="19" y="65"/>
                      <a:pt x="19" y="65"/>
                    </a:cubicBezTo>
                    <a:cubicBezTo>
                      <a:pt x="19" y="64"/>
                      <a:pt x="19" y="65"/>
                      <a:pt x="19" y="65"/>
                    </a:cubicBezTo>
                    <a:cubicBezTo>
                      <a:pt x="18" y="64"/>
                      <a:pt x="18" y="64"/>
                      <a:pt x="18" y="64"/>
                    </a:cubicBezTo>
                    <a:cubicBezTo>
                      <a:pt x="18" y="64"/>
                      <a:pt x="19" y="64"/>
                      <a:pt x="20" y="64"/>
                    </a:cubicBezTo>
                    <a:cubicBezTo>
                      <a:pt x="21" y="62"/>
                      <a:pt x="19" y="64"/>
                      <a:pt x="19" y="62"/>
                    </a:cubicBezTo>
                    <a:cubicBezTo>
                      <a:pt x="20" y="62"/>
                      <a:pt x="20" y="62"/>
                      <a:pt x="20" y="62"/>
                    </a:cubicBezTo>
                    <a:cubicBezTo>
                      <a:pt x="20" y="61"/>
                      <a:pt x="19" y="61"/>
                      <a:pt x="20" y="60"/>
                    </a:cubicBezTo>
                    <a:cubicBezTo>
                      <a:pt x="19" y="60"/>
                      <a:pt x="19" y="63"/>
                      <a:pt x="18" y="62"/>
                    </a:cubicBezTo>
                    <a:cubicBezTo>
                      <a:pt x="18" y="62"/>
                      <a:pt x="18" y="62"/>
                      <a:pt x="17" y="61"/>
                    </a:cubicBezTo>
                    <a:cubicBezTo>
                      <a:pt x="18" y="61"/>
                      <a:pt x="17" y="61"/>
                      <a:pt x="17" y="60"/>
                    </a:cubicBezTo>
                    <a:cubicBezTo>
                      <a:pt x="18" y="59"/>
                      <a:pt x="18" y="59"/>
                      <a:pt x="18" y="59"/>
                    </a:cubicBezTo>
                    <a:cubicBezTo>
                      <a:pt x="17" y="59"/>
                      <a:pt x="17" y="60"/>
                      <a:pt x="16" y="60"/>
                    </a:cubicBezTo>
                    <a:cubicBezTo>
                      <a:pt x="16" y="59"/>
                      <a:pt x="16" y="58"/>
                      <a:pt x="17" y="58"/>
                    </a:cubicBezTo>
                    <a:cubicBezTo>
                      <a:pt x="17" y="57"/>
                      <a:pt x="16" y="59"/>
                      <a:pt x="15" y="58"/>
                    </a:cubicBezTo>
                    <a:cubicBezTo>
                      <a:pt x="15" y="57"/>
                      <a:pt x="14" y="57"/>
                      <a:pt x="13" y="56"/>
                    </a:cubicBezTo>
                    <a:cubicBezTo>
                      <a:pt x="13" y="55"/>
                      <a:pt x="14" y="56"/>
                      <a:pt x="14" y="55"/>
                    </a:cubicBezTo>
                    <a:cubicBezTo>
                      <a:pt x="13" y="55"/>
                      <a:pt x="13" y="55"/>
                      <a:pt x="13" y="55"/>
                    </a:cubicBezTo>
                    <a:cubicBezTo>
                      <a:pt x="13" y="55"/>
                      <a:pt x="13" y="55"/>
                      <a:pt x="13" y="55"/>
                    </a:cubicBezTo>
                    <a:cubicBezTo>
                      <a:pt x="13" y="55"/>
                      <a:pt x="12" y="55"/>
                      <a:pt x="12" y="55"/>
                    </a:cubicBezTo>
                    <a:cubicBezTo>
                      <a:pt x="10" y="55"/>
                      <a:pt x="12" y="52"/>
                      <a:pt x="11" y="52"/>
                    </a:cubicBezTo>
                    <a:cubicBezTo>
                      <a:pt x="11" y="52"/>
                      <a:pt x="11" y="52"/>
                      <a:pt x="12" y="52"/>
                    </a:cubicBezTo>
                    <a:cubicBezTo>
                      <a:pt x="10" y="51"/>
                      <a:pt x="11" y="51"/>
                      <a:pt x="9" y="50"/>
                    </a:cubicBezTo>
                    <a:cubicBezTo>
                      <a:pt x="10" y="49"/>
                      <a:pt x="10" y="49"/>
                      <a:pt x="10" y="49"/>
                    </a:cubicBezTo>
                    <a:cubicBezTo>
                      <a:pt x="9" y="50"/>
                      <a:pt x="8" y="49"/>
                      <a:pt x="6" y="49"/>
                    </a:cubicBezTo>
                    <a:cubicBezTo>
                      <a:pt x="6" y="49"/>
                      <a:pt x="6" y="49"/>
                      <a:pt x="6" y="50"/>
                    </a:cubicBezTo>
                    <a:cubicBezTo>
                      <a:pt x="5" y="49"/>
                      <a:pt x="5" y="49"/>
                      <a:pt x="5" y="49"/>
                    </a:cubicBezTo>
                    <a:cubicBezTo>
                      <a:pt x="5" y="48"/>
                      <a:pt x="5" y="48"/>
                      <a:pt x="6" y="48"/>
                    </a:cubicBezTo>
                    <a:cubicBezTo>
                      <a:pt x="6" y="48"/>
                      <a:pt x="6" y="48"/>
                      <a:pt x="5" y="48"/>
                    </a:cubicBezTo>
                    <a:cubicBezTo>
                      <a:pt x="6" y="48"/>
                      <a:pt x="6" y="48"/>
                      <a:pt x="7" y="48"/>
                    </a:cubicBezTo>
                    <a:cubicBezTo>
                      <a:pt x="7" y="48"/>
                      <a:pt x="7" y="48"/>
                      <a:pt x="7" y="49"/>
                    </a:cubicBezTo>
                    <a:cubicBezTo>
                      <a:pt x="7" y="49"/>
                      <a:pt x="8" y="49"/>
                      <a:pt x="9" y="48"/>
                    </a:cubicBezTo>
                    <a:cubicBezTo>
                      <a:pt x="9" y="48"/>
                      <a:pt x="9" y="48"/>
                      <a:pt x="9" y="48"/>
                    </a:cubicBezTo>
                    <a:cubicBezTo>
                      <a:pt x="9" y="48"/>
                      <a:pt x="9" y="48"/>
                      <a:pt x="9" y="48"/>
                    </a:cubicBezTo>
                    <a:cubicBezTo>
                      <a:pt x="9" y="48"/>
                      <a:pt x="9" y="48"/>
                      <a:pt x="8" y="48"/>
                    </a:cubicBezTo>
                    <a:cubicBezTo>
                      <a:pt x="10" y="47"/>
                      <a:pt x="10" y="47"/>
                      <a:pt x="10" y="47"/>
                    </a:cubicBezTo>
                    <a:cubicBezTo>
                      <a:pt x="9" y="47"/>
                      <a:pt x="9" y="47"/>
                      <a:pt x="9" y="47"/>
                    </a:cubicBezTo>
                    <a:cubicBezTo>
                      <a:pt x="10" y="45"/>
                      <a:pt x="10" y="45"/>
                      <a:pt x="10" y="45"/>
                    </a:cubicBezTo>
                    <a:cubicBezTo>
                      <a:pt x="8" y="45"/>
                      <a:pt x="6" y="44"/>
                      <a:pt x="5" y="42"/>
                    </a:cubicBezTo>
                    <a:cubicBezTo>
                      <a:pt x="6" y="42"/>
                      <a:pt x="7" y="42"/>
                      <a:pt x="8" y="42"/>
                    </a:cubicBezTo>
                    <a:cubicBezTo>
                      <a:pt x="7" y="42"/>
                      <a:pt x="8" y="43"/>
                      <a:pt x="8" y="44"/>
                    </a:cubicBezTo>
                    <a:cubicBezTo>
                      <a:pt x="8" y="43"/>
                      <a:pt x="9" y="43"/>
                      <a:pt x="9" y="44"/>
                    </a:cubicBezTo>
                    <a:cubicBezTo>
                      <a:pt x="8" y="42"/>
                      <a:pt x="8" y="42"/>
                      <a:pt x="8" y="42"/>
                    </a:cubicBezTo>
                    <a:cubicBezTo>
                      <a:pt x="9" y="42"/>
                      <a:pt x="8" y="42"/>
                      <a:pt x="9" y="41"/>
                    </a:cubicBezTo>
                    <a:cubicBezTo>
                      <a:pt x="7" y="42"/>
                      <a:pt x="7" y="40"/>
                      <a:pt x="7" y="39"/>
                    </a:cubicBezTo>
                    <a:cubicBezTo>
                      <a:pt x="7" y="39"/>
                      <a:pt x="8" y="39"/>
                      <a:pt x="8" y="40"/>
                    </a:cubicBezTo>
                    <a:cubicBezTo>
                      <a:pt x="9" y="39"/>
                      <a:pt x="6" y="39"/>
                      <a:pt x="7" y="38"/>
                    </a:cubicBezTo>
                    <a:cubicBezTo>
                      <a:pt x="7" y="38"/>
                      <a:pt x="7" y="38"/>
                      <a:pt x="7" y="38"/>
                    </a:cubicBezTo>
                    <a:cubicBezTo>
                      <a:pt x="6" y="38"/>
                      <a:pt x="7" y="37"/>
                      <a:pt x="7" y="37"/>
                    </a:cubicBezTo>
                    <a:cubicBezTo>
                      <a:pt x="7" y="37"/>
                      <a:pt x="7" y="37"/>
                      <a:pt x="7" y="37"/>
                    </a:cubicBezTo>
                    <a:cubicBezTo>
                      <a:pt x="8" y="36"/>
                      <a:pt x="7" y="33"/>
                      <a:pt x="6" y="32"/>
                    </a:cubicBezTo>
                    <a:cubicBezTo>
                      <a:pt x="6" y="32"/>
                      <a:pt x="8" y="33"/>
                      <a:pt x="8" y="33"/>
                    </a:cubicBezTo>
                    <a:cubicBezTo>
                      <a:pt x="8" y="33"/>
                      <a:pt x="7" y="32"/>
                      <a:pt x="6" y="31"/>
                    </a:cubicBezTo>
                    <a:cubicBezTo>
                      <a:pt x="4" y="30"/>
                      <a:pt x="3" y="29"/>
                      <a:pt x="3" y="29"/>
                    </a:cubicBezTo>
                    <a:cubicBezTo>
                      <a:pt x="4" y="30"/>
                      <a:pt x="8" y="30"/>
                      <a:pt x="8" y="31"/>
                    </a:cubicBezTo>
                    <a:cubicBezTo>
                      <a:pt x="9" y="31"/>
                      <a:pt x="9" y="30"/>
                      <a:pt x="9" y="29"/>
                    </a:cubicBezTo>
                    <a:cubicBezTo>
                      <a:pt x="8" y="30"/>
                      <a:pt x="7" y="30"/>
                      <a:pt x="6" y="29"/>
                    </a:cubicBezTo>
                    <a:cubicBezTo>
                      <a:pt x="8" y="29"/>
                      <a:pt x="7" y="29"/>
                      <a:pt x="9" y="28"/>
                    </a:cubicBezTo>
                    <a:cubicBezTo>
                      <a:pt x="8" y="28"/>
                      <a:pt x="6" y="27"/>
                      <a:pt x="7" y="27"/>
                    </a:cubicBezTo>
                    <a:cubicBezTo>
                      <a:pt x="7" y="27"/>
                      <a:pt x="9" y="27"/>
                      <a:pt x="9" y="28"/>
                    </a:cubicBezTo>
                    <a:cubicBezTo>
                      <a:pt x="9" y="28"/>
                      <a:pt x="9" y="27"/>
                      <a:pt x="8" y="27"/>
                    </a:cubicBezTo>
                    <a:cubicBezTo>
                      <a:pt x="8" y="26"/>
                      <a:pt x="7" y="26"/>
                      <a:pt x="7" y="26"/>
                    </a:cubicBezTo>
                    <a:cubicBezTo>
                      <a:pt x="8" y="26"/>
                      <a:pt x="9" y="26"/>
                      <a:pt x="10" y="26"/>
                    </a:cubicBezTo>
                    <a:cubicBezTo>
                      <a:pt x="9" y="26"/>
                      <a:pt x="10" y="25"/>
                      <a:pt x="10" y="25"/>
                    </a:cubicBezTo>
                    <a:cubicBezTo>
                      <a:pt x="9" y="25"/>
                      <a:pt x="9" y="25"/>
                      <a:pt x="9" y="25"/>
                    </a:cubicBezTo>
                    <a:cubicBezTo>
                      <a:pt x="10" y="24"/>
                      <a:pt x="7" y="23"/>
                      <a:pt x="8" y="21"/>
                    </a:cubicBezTo>
                    <a:cubicBezTo>
                      <a:pt x="8" y="21"/>
                      <a:pt x="10" y="23"/>
                      <a:pt x="11" y="22"/>
                    </a:cubicBezTo>
                    <a:cubicBezTo>
                      <a:pt x="10" y="21"/>
                      <a:pt x="7" y="18"/>
                      <a:pt x="7" y="16"/>
                    </a:cubicBezTo>
                    <a:cubicBezTo>
                      <a:pt x="8" y="16"/>
                      <a:pt x="8" y="16"/>
                      <a:pt x="8" y="16"/>
                    </a:cubicBezTo>
                    <a:cubicBezTo>
                      <a:pt x="8" y="15"/>
                      <a:pt x="8" y="15"/>
                      <a:pt x="8" y="15"/>
                    </a:cubicBezTo>
                    <a:cubicBezTo>
                      <a:pt x="8" y="17"/>
                      <a:pt x="10" y="20"/>
                      <a:pt x="11" y="21"/>
                    </a:cubicBezTo>
                    <a:cubicBezTo>
                      <a:pt x="12" y="21"/>
                      <a:pt x="12" y="22"/>
                      <a:pt x="12" y="21"/>
                    </a:cubicBezTo>
                    <a:cubicBezTo>
                      <a:pt x="13" y="21"/>
                      <a:pt x="13" y="22"/>
                      <a:pt x="13" y="22"/>
                    </a:cubicBezTo>
                    <a:cubicBezTo>
                      <a:pt x="13" y="22"/>
                      <a:pt x="14" y="21"/>
                      <a:pt x="14" y="21"/>
                    </a:cubicBezTo>
                    <a:cubicBezTo>
                      <a:pt x="13" y="20"/>
                      <a:pt x="14" y="19"/>
                      <a:pt x="13" y="18"/>
                    </a:cubicBezTo>
                    <a:cubicBezTo>
                      <a:pt x="13" y="21"/>
                      <a:pt x="13" y="21"/>
                      <a:pt x="13" y="21"/>
                    </a:cubicBezTo>
                    <a:cubicBezTo>
                      <a:pt x="12" y="20"/>
                      <a:pt x="10" y="18"/>
                      <a:pt x="11" y="17"/>
                    </a:cubicBezTo>
                    <a:cubicBezTo>
                      <a:pt x="12" y="17"/>
                      <a:pt x="13" y="18"/>
                      <a:pt x="13" y="18"/>
                    </a:cubicBezTo>
                    <a:cubicBezTo>
                      <a:pt x="13" y="18"/>
                      <a:pt x="14" y="17"/>
                      <a:pt x="14" y="17"/>
                    </a:cubicBezTo>
                    <a:cubicBezTo>
                      <a:pt x="14" y="18"/>
                      <a:pt x="14" y="18"/>
                      <a:pt x="14" y="18"/>
                    </a:cubicBezTo>
                    <a:cubicBezTo>
                      <a:pt x="15" y="18"/>
                      <a:pt x="14" y="16"/>
                      <a:pt x="15" y="16"/>
                    </a:cubicBezTo>
                    <a:cubicBezTo>
                      <a:pt x="15" y="16"/>
                      <a:pt x="17" y="16"/>
                      <a:pt x="16" y="16"/>
                    </a:cubicBezTo>
                    <a:cubicBezTo>
                      <a:pt x="15" y="15"/>
                      <a:pt x="12" y="12"/>
                      <a:pt x="11" y="11"/>
                    </a:cubicBezTo>
                    <a:cubicBezTo>
                      <a:pt x="11" y="11"/>
                      <a:pt x="14" y="11"/>
                      <a:pt x="14" y="11"/>
                    </a:cubicBezTo>
                    <a:cubicBezTo>
                      <a:pt x="16" y="11"/>
                      <a:pt x="15" y="14"/>
                      <a:pt x="16" y="14"/>
                    </a:cubicBezTo>
                    <a:cubicBezTo>
                      <a:pt x="16" y="14"/>
                      <a:pt x="16" y="13"/>
                      <a:pt x="16" y="13"/>
                    </a:cubicBezTo>
                    <a:cubicBezTo>
                      <a:pt x="17" y="13"/>
                      <a:pt x="17" y="14"/>
                      <a:pt x="17" y="13"/>
                    </a:cubicBezTo>
                    <a:cubicBezTo>
                      <a:pt x="17" y="12"/>
                      <a:pt x="19" y="13"/>
                      <a:pt x="17" y="12"/>
                    </a:cubicBezTo>
                    <a:cubicBezTo>
                      <a:pt x="17" y="12"/>
                      <a:pt x="18" y="12"/>
                      <a:pt x="18" y="12"/>
                    </a:cubicBezTo>
                    <a:cubicBezTo>
                      <a:pt x="18" y="11"/>
                      <a:pt x="18" y="9"/>
                      <a:pt x="18" y="8"/>
                    </a:cubicBezTo>
                    <a:cubicBezTo>
                      <a:pt x="18" y="8"/>
                      <a:pt x="19" y="9"/>
                      <a:pt x="19" y="9"/>
                    </a:cubicBezTo>
                    <a:cubicBezTo>
                      <a:pt x="20" y="8"/>
                      <a:pt x="21" y="8"/>
                      <a:pt x="23" y="8"/>
                    </a:cubicBezTo>
                    <a:cubicBezTo>
                      <a:pt x="23" y="8"/>
                      <a:pt x="24" y="8"/>
                      <a:pt x="24" y="9"/>
                    </a:cubicBezTo>
                    <a:cubicBezTo>
                      <a:pt x="24" y="9"/>
                      <a:pt x="24" y="8"/>
                      <a:pt x="24" y="8"/>
                    </a:cubicBezTo>
                    <a:cubicBezTo>
                      <a:pt x="25" y="9"/>
                      <a:pt x="23" y="8"/>
                      <a:pt x="24" y="9"/>
                    </a:cubicBezTo>
                    <a:cubicBezTo>
                      <a:pt x="24" y="9"/>
                      <a:pt x="25" y="8"/>
                      <a:pt x="26" y="8"/>
                    </a:cubicBezTo>
                    <a:cubicBezTo>
                      <a:pt x="25" y="7"/>
                      <a:pt x="24" y="8"/>
                      <a:pt x="24" y="8"/>
                    </a:cubicBezTo>
                    <a:cubicBezTo>
                      <a:pt x="23" y="7"/>
                      <a:pt x="24" y="5"/>
                      <a:pt x="26" y="4"/>
                    </a:cubicBezTo>
                    <a:cubicBezTo>
                      <a:pt x="27" y="3"/>
                      <a:pt x="26" y="5"/>
                      <a:pt x="26" y="5"/>
                    </a:cubicBezTo>
                    <a:cubicBezTo>
                      <a:pt x="29" y="5"/>
                      <a:pt x="28" y="2"/>
                      <a:pt x="31" y="3"/>
                    </a:cubicBezTo>
                    <a:cubicBezTo>
                      <a:pt x="32" y="4"/>
                      <a:pt x="31" y="5"/>
                      <a:pt x="31" y="5"/>
                    </a:cubicBezTo>
                    <a:cubicBezTo>
                      <a:pt x="30" y="6"/>
                      <a:pt x="29" y="5"/>
                      <a:pt x="29" y="5"/>
                    </a:cubicBezTo>
                    <a:cubicBezTo>
                      <a:pt x="29" y="5"/>
                      <a:pt x="29" y="5"/>
                      <a:pt x="29" y="5"/>
                    </a:cubicBezTo>
                    <a:cubicBezTo>
                      <a:pt x="29" y="6"/>
                      <a:pt x="28" y="6"/>
                      <a:pt x="28" y="6"/>
                    </a:cubicBezTo>
                    <a:cubicBezTo>
                      <a:pt x="29" y="6"/>
                      <a:pt x="32" y="6"/>
                      <a:pt x="34" y="7"/>
                    </a:cubicBezTo>
                    <a:cubicBezTo>
                      <a:pt x="34" y="7"/>
                      <a:pt x="35" y="6"/>
                      <a:pt x="35" y="6"/>
                    </a:cubicBezTo>
                    <a:cubicBezTo>
                      <a:pt x="34" y="6"/>
                      <a:pt x="34" y="6"/>
                      <a:pt x="34" y="6"/>
                    </a:cubicBezTo>
                    <a:cubicBezTo>
                      <a:pt x="34" y="5"/>
                      <a:pt x="35" y="5"/>
                      <a:pt x="35" y="4"/>
                    </a:cubicBezTo>
                    <a:cubicBezTo>
                      <a:pt x="36" y="4"/>
                      <a:pt x="37" y="3"/>
                      <a:pt x="38" y="4"/>
                    </a:cubicBezTo>
                    <a:cubicBezTo>
                      <a:pt x="38" y="5"/>
                      <a:pt x="38" y="5"/>
                      <a:pt x="38" y="5"/>
                    </a:cubicBezTo>
                    <a:cubicBezTo>
                      <a:pt x="38" y="5"/>
                      <a:pt x="37" y="4"/>
                      <a:pt x="37" y="5"/>
                    </a:cubicBezTo>
                    <a:cubicBezTo>
                      <a:pt x="37" y="4"/>
                      <a:pt x="38" y="7"/>
                      <a:pt x="39" y="5"/>
                    </a:cubicBezTo>
                    <a:cubicBezTo>
                      <a:pt x="38" y="4"/>
                      <a:pt x="38" y="4"/>
                      <a:pt x="38" y="4"/>
                    </a:cubicBezTo>
                    <a:cubicBezTo>
                      <a:pt x="39" y="4"/>
                      <a:pt x="41" y="3"/>
                      <a:pt x="42" y="4"/>
                    </a:cubicBezTo>
                    <a:cubicBezTo>
                      <a:pt x="42" y="3"/>
                      <a:pt x="41" y="4"/>
                      <a:pt x="41" y="2"/>
                    </a:cubicBezTo>
                    <a:cubicBezTo>
                      <a:pt x="41" y="4"/>
                      <a:pt x="38" y="2"/>
                      <a:pt x="39" y="4"/>
                    </a:cubicBezTo>
                    <a:cubicBezTo>
                      <a:pt x="39" y="2"/>
                      <a:pt x="38" y="3"/>
                      <a:pt x="37" y="1"/>
                    </a:cubicBezTo>
                    <a:cubicBezTo>
                      <a:pt x="37" y="1"/>
                      <a:pt x="37" y="2"/>
                      <a:pt x="36" y="1"/>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3"/>
                      <a:pt x="34" y="3"/>
                      <a:pt x="34" y="3"/>
                    </a:cubicBezTo>
                    <a:cubicBezTo>
                      <a:pt x="33" y="3"/>
                      <a:pt x="34" y="3"/>
                      <a:pt x="34" y="2"/>
                    </a:cubicBezTo>
                    <a:cubicBezTo>
                      <a:pt x="33" y="3"/>
                      <a:pt x="33" y="3"/>
                      <a:pt x="33" y="3"/>
                    </a:cubicBezTo>
                    <a:cubicBezTo>
                      <a:pt x="33" y="2"/>
                      <a:pt x="32" y="2"/>
                      <a:pt x="33" y="1"/>
                    </a:cubicBezTo>
                    <a:cubicBezTo>
                      <a:pt x="32" y="1"/>
                      <a:pt x="32" y="1"/>
                      <a:pt x="32" y="1"/>
                    </a:cubicBezTo>
                    <a:cubicBezTo>
                      <a:pt x="31" y="1"/>
                      <a:pt x="30" y="0"/>
                      <a:pt x="29" y="1"/>
                    </a:cubicBezTo>
                    <a:cubicBezTo>
                      <a:pt x="29" y="1"/>
                      <a:pt x="28" y="2"/>
                      <a:pt x="29" y="1"/>
                    </a:cubicBezTo>
                    <a:cubicBezTo>
                      <a:pt x="29" y="1"/>
                      <a:pt x="27" y="2"/>
                      <a:pt x="27" y="2"/>
                    </a:cubicBezTo>
                    <a:cubicBezTo>
                      <a:pt x="27" y="1"/>
                      <a:pt x="27" y="1"/>
                      <a:pt x="27" y="1"/>
                    </a:cubicBezTo>
                    <a:cubicBezTo>
                      <a:pt x="25" y="2"/>
                      <a:pt x="23" y="3"/>
                      <a:pt x="21" y="3"/>
                    </a:cubicBezTo>
                    <a:cubicBezTo>
                      <a:pt x="20" y="3"/>
                      <a:pt x="20" y="4"/>
                      <a:pt x="19" y="4"/>
                    </a:cubicBezTo>
                    <a:cubicBezTo>
                      <a:pt x="18" y="3"/>
                      <a:pt x="18" y="3"/>
                      <a:pt x="18" y="3"/>
                    </a:cubicBezTo>
                    <a:cubicBezTo>
                      <a:pt x="17" y="4"/>
                      <a:pt x="15" y="4"/>
                      <a:pt x="15" y="5"/>
                    </a:cubicBezTo>
                    <a:cubicBezTo>
                      <a:pt x="14" y="3"/>
                      <a:pt x="12" y="6"/>
                      <a:pt x="10" y="7"/>
                    </a:cubicBezTo>
                    <a:cubicBezTo>
                      <a:pt x="11" y="8"/>
                      <a:pt x="11" y="8"/>
                      <a:pt x="11" y="8"/>
                    </a:cubicBezTo>
                    <a:cubicBezTo>
                      <a:pt x="10" y="9"/>
                      <a:pt x="10" y="9"/>
                      <a:pt x="9" y="11"/>
                    </a:cubicBezTo>
                    <a:cubicBezTo>
                      <a:pt x="10" y="11"/>
                      <a:pt x="10" y="11"/>
                      <a:pt x="10" y="11"/>
                    </a:cubicBezTo>
                    <a:cubicBezTo>
                      <a:pt x="10" y="12"/>
                      <a:pt x="8" y="13"/>
                      <a:pt x="7" y="14"/>
                    </a:cubicBezTo>
                    <a:cubicBezTo>
                      <a:pt x="6" y="14"/>
                      <a:pt x="7" y="13"/>
                      <a:pt x="7" y="13"/>
                    </a:cubicBezTo>
                    <a:cubicBezTo>
                      <a:pt x="6" y="14"/>
                      <a:pt x="5" y="15"/>
                      <a:pt x="5" y="16"/>
                    </a:cubicBezTo>
                    <a:cubicBezTo>
                      <a:pt x="5" y="17"/>
                      <a:pt x="5" y="18"/>
                      <a:pt x="4" y="18"/>
                    </a:cubicBezTo>
                    <a:cubicBezTo>
                      <a:pt x="4" y="19"/>
                      <a:pt x="4" y="19"/>
                      <a:pt x="4" y="19"/>
                    </a:cubicBezTo>
                    <a:cubicBezTo>
                      <a:pt x="4" y="19"/>
                      <a:pt x="4" y="19"/>
                      <a:pt x="4" y="19"/>
                    </a:cubicBezTo>
                    <a:cubicBezTo>
                      <a:pt x="4" y="19"/>
                      <a:pt x="4" y="19"/>
                      <a:pt x="4" y="19"/>
                    </a:cubicBezTo>
                    <a:cubicBezTo>
                      <a:pt x="3" y="19"/>
                      <a:pt x="3" y="20"/>
                      <a:pt x="3" y="20"/>
                    </a:cubicBezTo>
                    <a:cubicBezTo>
                      <a:pt x="3" y="20"/>
                      <a:pt x="3" y="20"/>
                      <a:pt x="3" y="19"/>
                    </a:cubicBezTo>
                    <a:cubicBezTo>
                      <a:pt x="3" y="20"/>
                      <a:pt x="3" y="20"/>
                      <a:pt x="3" y="21"/>
                    </a:cubicBezTo>
                    <a:cubicBezTo>
                      <a:pt x="2" y="21"/>
                      <a:pt x="2" y="21"/>
                      <a:pt x="2" y="21"/>
                    </a:cubicBezTo>
                    <a:cubicBezTo>
                      <a:pt x="2" y="21"/>
                      <a:pt x="2" y="21"/>
                      <a:pt x="2" y="21"/>
                    </a:cubicBezTo>
                    <a:cubicBezTo>
                      <a:pt x="2" y="21"/>
                      <a:pt x="3" y="21"/>
                      <a:pt x="3" y="21"/>
                    </a:cubicBezTo>
                    <a:cubicBezTo>
                      <a:pt x="3" y="22"/>
                      <a:pt x="3" y="22"/>
                      <a:pt x="4" y="22"/>
                    </a:cubicBezTo>
                    <a:cubicBezTo>
                      <a:pt x="2" y="22"/>
                      <a:pt x="4" y="23"/>
                      <a:pt x="2" y="23"/>
                    </a:cubicBezTo>
                    <a:cubicBezTo>
                      <a:pt x="3" y="24"/>
                      <a:pt x="2" y="26"/>
                      <a:pt x="3" y="27"/>
                    </a:cubicBezTo>
                    <a:cubicBezTo>
                      <a:pt x="3" y="27"/>
                      <a:pt x="3" y="27"/>
                      <a:pt x="3" y="26"/>
                    </a:cubicBezTo>
                    <a:cubicBezTo>
                      <a:pt x="3" y="27"/>
                      <a:pt x="3" y="27"/>
                      <a:pt x="3" y="28"/>
                    </a:cubicBezTo>
                    <a:cubicBezTo>
                      <a:pt x="2" y="28"/>
                      <a:pt x="2" y="28"/>
                      <a:pt x="2" y="28"/>
                    </a:cubicBezTo>
                    <a:cubicBezTo>
                      <a:pt x="3" y="29"/>
                      <a:pt x="3" y="29"/>
                      <a:pt x="3" y="29"/>
                    </a:cubicBezTo>
                    <a:cubicBezTo>
                      <a:pt x="2" y="30"/>
                      <a:pt x="2" y="30"/>
                      <a:pt x="1" y="29"/>
                    </a:cubicBezTo>
                    <a:cubicBezTo>
                      <a:pt x="2" y="31"/>
                      <a:pt x="1" y="31"/>
                      <a:pt x="3" y="32"/>
                    </a:cubicBezTo>
                    <a:cubicBezTo>
                      <a:pt x="2" y="32"/>
                      <a:pt x="2" y="32"/>
                      <a:pt x="2" y="32"/>
                    </a:cubicBezTo>
                    <a:cubicBezTo>
                      <a:pt x="2" y="33"/>
                      <a:pt x="3" y="33"/>
                      <a:pt x="2" y="34"/>
                    </a:cubicBezTo>
                    <a:cubicBezTo>
                      <a:pt x="1" y="34"/>
                      <a:pt x="1" y="36"/>
                      <a:pt x="1" y="37"/>
                    </a:cubicBezTo>
                    <a:cubicBezTo>
                      <a:pt x="1" y="39"/>
                      <a:pt x="1" y="41"/>
                      <a:pt x="1" y="42"/>
                    </a:cubicBezTo>
                    <a:cubicBezTo>
                      <a:pt x="3" y="41"/>
                      <a:pt x="0" y="44"/>
                      <a:pt x="2" y="44"/>
                    </a:cubicBezTo>
                    <a:cubicBezTo>
                      <a:pt x="1" y="44"/>
                      <a:pt x="1" y="44"/>
                      <a:pt x="1" y="44"/>
                    </a:cubicBezTo>
                    <a:cubicBezTo>
                      <a:pt x="1" y="45"/>
                      <a:pt x="0" y="46"/>
                      <a:pt x="2" y="47"/>
                    </a:cubicBezTo>
                    <a:cubicBezTo>
                      <a:pt x="2" y="47"/>
                      <a:pt x="1" y="47"/>
                      <a:pt x="1" y="47"/>
                    </a:cubicBezTo>
                    <a:cubicBezTo>
                      <a:pt x="1" y="47"/>
                      <a:pt x="1" y="48"/>
                      <a:pt x="1" y="48"/>
                    </a:cubicBezTo>
                    <a:cubicBezTo>
                      <a:pt x="1" y="48"/>
                      <a:pt x="1" y="48"/>
                      <a:pt x="0" y="47"/>
                    </a:cubicBezTo>
                    <a:cubicBezTo>
                      <a:pt x="1" y="49"/>
                      <a:pt x="2" y="49"/>
                      <a:pt x="4" y="48"/>
                    </a:cubicBezTo>
                    <a:cubicBezTo>
                      <a:pt x="3" y="49"/>
                      <a:pt x="4" y="50"/>
                      <a:pt x="5" y="50"/>
                    </a:cubicBezTo>
                    <a:cubicBezTo>
                      <a:pt x="4" y="50"/>
                      <a:pt x="4" y="51"/>
                      <a:pt x="4" y="50"/>
                    </a:cubicBezTo>
                    <a:cubicBezTo>
                      <a:pt x="4" y="51"/>
                      <a:pt x="4" y="53"/>
                      <a:pt x="5" y="53"/>
                    </a:cubicBezTo>
                    <a:cubicBezTo>
                      <a:pt x="5" y="53"/>
                      <a:pt x="5" y="54"/>
                      <a:pt x="6" y="54"/>
                    </a:cubicBezTo>
                    <a:cubicBezTo>
                      <a:pt x="6" y="55"/>
                      <a:pt x="6" y="55"/>
                      <a:pt x="6" y="56"/>
                    </a:cubicBezTo>
                    <a:cubicBezTo>
                      <a:pt x="6" y="56"/>
                      <a:pt x="6" y="56"/>
                      <a:pt x="6" y="56"/>
                    </a:cubicBezTo>
                    <a:cubicBezTo>
                      <a:pt x="8" y="55"/>
                      <a:pt x="7" y="56"/>
                      <a:pt x="8" y="57"/>
                    </a:cubicBezTo>
                    <a:cubicBezTo>
                      <a:pt x="8" y="57"/>
                      <a:pt x="8" y="57"/>
                      <a:pt x="8" y="57"/>
                    </a:cubicBezTo>
                    <a:cubicBezTo>
                      <a:pt x="8" y="59"/>
                      <a:pt x="8" y="58"/>
                      <a:pt x="8" y="60"/>
                    </a:cubicBezTo>
                    <a:cubicBezTo>
                      <a:pt x="9" y="60"/>
                      <a:pt x="9" y="60"/>
                      <a:pt x="9" y="60"/>
                    </a:cubicBezTo>
                    <a:cubicBezTo>
                      <a:pt x="11" y="59"/>
                      <a:pt x="9" y="62"/>
                      <a:pt x="10" y="62"/>
                    </a:cubicBezTo>
                    <a:cubicBezTo>
                      <a:pt x="11" y="62"/>
                      <a:pt x="11" y="62"/>
                      <a:pt x="11" y="62"/>
                    </a:cubicBezTo>
                    <a:cubicBezTo>
                      <a:pt x="11" y="62"/>
                      <a:pt x="9" y="65"/>
                      <a:pt x="10" y="65"/>
                    </a:cubicBezTo>
                    <a:cubicBezTo>
                      <a:pt x="10" y="66"/>
                      <a:pt x="9" y="65"/>
                      <a:pt x="9" y="65"/>
                    </a:cubicBezTo>
                    <a:cubicBezTo>
                      <a:pt x="9" y="67"/>
                      <a:pt x="10" y="65"/>
                      <a:pt x="11" y="66"/>
                    </a:cubicBezTo>
                    <a:cubicBezTo>
                      <a:pt x="11" y="66"/>
                      <a:pt x="10" y="66"/>
                      <a:pt x="10" y="67"/>
                    </a:cubicBezTo>
                    <a:cubicBezTo>
                      <a:pt x="10" y="68"/>
                      <a:pt x="13" y="68"/>
                      <a:pt x="13" y="70"/>
                    </a:cubicBezTo>
                    <a:cubicBezTo>
                      <a:pt x="13" y="69"/>
                      <a:pt x="14" y="69"/>
                      <a:pt x="14" y="69"/>
                    </a:cubicBezTo>
                    <a:cubicBezTo>
                      <a:pt x="15" y="69"/>
                      <a:pt x="15" y="72"/>
                      <a:pt x="16" y="71"/>
                    </a:cubicBezTo>
                    <a:cubicBezTo>
                      <a:pt x="16" y="72"/>
                      <a:pt x="16" y="72"/>
                      <a:pt x="16" y="72"/>
                    </a:cubicBezTo>
                    <a:cubicBezTo>
                      <a:pt x="17" y="72"/>
                      <a:pt x="19" y="73"/>
                      <a:pt x="19" y="73"/>
                    </a:cubicBezTo>
                    <a:cubicBezTo>
                      <a:pt x="19" y="74"/>
                      <a:pt x="20" y="74"/>
                      <a:pt x="21" y="75"/>
                    </a:cubicBezTo>
                    <a:cubicBezTo>
                      <a:pt x="22" y="75"/>
                      <a:pt x="23" y="75"/>
                      <a:pt x="22" y="76"/>
                    </a:cubicBezTo>
                    <a:cubicBezTo>
                      <a:pt x="22" y="76"/>
                      <a:pt x="23" y="77"/>
                      <a:pt x="23" y="77"/>
                    </a:cubicBezTo>
                    <a:cubicBezTo>
                      <a:pt x="24" y="77"/>
                      <a:pt x="24" y="77"/>
                      <a:pt x="24" y="77"/>
                    </a:cubicBezTo>
                    <a:cubicBezTo>
                      <a:pt x="24" y="78"/>
                      <a:pt x="24" y="78"/>
                      <a:pt x="24" y="78"/>
                    </a:cubicBezTo>
                    <a:cubicBezTo>
                      <a:pt x="25" y="78"/>
                      <a:pt x="26" y="78"/>
                      <a:pt x="27" y="78"/>
                    </a:cubicBezTo>
                    <a:cubicBezTo>
                      <a:pt x="27" y="78"/>
                      <a:pt x="27" y="78"/>
                      <a:pt x="26" y="78"/>
                    </a:cubicBezTo>
                    <a:cubicBezTo>
                      <a:pt x="28" y="80"/>
                      <a:pt x="28" y="80"/>
                      <a:pt x="31" y="79"/>
                    </a:cubicBezTo>
                    <a:cubicBezTo>
                      <a:pt x="30" y="80"/>
                      <a:pt x="30" y="80"/>
                      <a:pt x="30" y="80"/>
                    </a:cubicBezTo>
                    <a:cubicBezTo>
                      <a:pt x="31" y="80"/>
                      <a:pt x="33" y="82"/>
                      <a:pt x="35" y="82"/>
                    </a:cubicBezTo>
                    <a:cubicBezTo>
                      <a:pt x="35" y="82"/>
                      <a:pt x="35" y="82"/>
                      <a:pt x="35" y="82"/>
                    </a:cubicBezTo>
                    <a:cubicBezTo>
                      <a:pt x="37" y="82"/>
                      <a:pt x="41" y="85"/>
                      <a:pt x="42" y="82"/>
                    </a:cubicBezTo>
                    <a:cubicBezTo>
                      <a:pt x="43" y="81"/>
                      <a:pt x="43" y="81"/>
                      <a:pt x="43" y="81"/>
                    </a:cubicBezTo>
                    <a:cubicBezTo>
                      <a:pt x="41" y="81"/>
                      <a:pt x="43" y="80"/>
                      <a:pt x="42" y="79"/>
                    </a:cubicBezTo>
                    <a:cubicBezTo>
                      <a:pt x="43" y="79"/>
                      <a:pt x="44" y="80"/>
                      <a:pt x="44" y="80"/>
                    </a:cubicBezTo>
                    <a:cubicBezTo>
                      <a:pt x="43" y="80"/>
                      <a:pt x="43" y="80"/>
                      <a:pt x="43" y="80"/>
                    </a:cubicBezTo>
                    <a:cubicBezTo>
                      <a:pt x="43" y="82"/>
                      <a:pt x="46" y="80"/>
                      <a:pt x="46" y="82"/>
                    </a:cubicBezTo>
                    <a:cubicBezTo>
                      <a:pt x="50" y="81"/>
                      <a:pt x="54" y="80"/>
                      <a:pt x="57" y="78"/>
                    </a:cubicBezTo>
                    <a:cubicBezTo>
                      <a:pt x="56" y="77"/>
                      <a:pt x="56" y="77"/>
                      <a:pt x="56" y="77"/>
                    </a:cubicBezTo>
                    <a:cubicBezTo>
                      <a:pt x="57" y="77"/>
                      <a:pt x="57" y="77"/>
                      <a:pt x="57" y="77"/>
                    </a:cubicBezTo>
                    <a:cubicBezTo>
                      <a:pt x="58" y="77"/>
                      <a:pt x="58" y="77"/>
                      <a:pt x="58" y="78"/>
                    </a:cubicBezTo>
                    <a:cubicBezTo>
                      <a:pt x="58" y="78"/>
                      <a:pt x="58" y="76"/>
                      <a:pt x="58" y="76"/>
                    </a:cubicBezTo>
                    <a:cubicBezTo>
                      <a:pt x="60" y="75"/>
                      <a:pt x="59" y="78"/>
                      <a:pt x="59" y="77"/>
                    </a:cubicBezTo>
                    <a:cubicBezTo>
                      <a:pt x="60" y="77"/>
                      <a:pt x="60" y="77"/>
                      <a:pt x="60" y="77"/>
                    </a:cubicBezTo>
                    <a:cubicBezTo>
                      <a:pt x="59" y="77"/>
                      <a:pt x="59" y="77"/>
                      <a:pt x="59" y="77"/>
                    </a:cubicBezTo>
                    <a:cubicBezTo>
                      <a:pt x="60" y="76"/>
                      <a:pt x="59" y="75"/>
                      <a:pt x="60" y="75"/>
                    </a:cubicBezTo>
                    <a:cubicBezTo>
                      <a:pt x="61" y="74"/>
                      <a:pt x="61" y="75"/>
                      <a:pt x="61" y="75"/>
                    </a:cubicBezTo>
                    <a:cubicBezTo>
                      <a:pt x="61" y="75"/>
                      <a:pt x="61" y="75"/>
                      <a:pt x="62" y="75"/>
                    </a:cubicBezTo>
                    <a:cubicBezTo>
                      <a:pt x="62" y="75"/>
                      <a:pt x="62" y="74"/>
                      <a:pt x="62" y="74"/>
                    </a:cubicBezTo>
                    <a:cubicBezTo>
                      <a:pt x="63" y="74"/>
                      <a:pt x="63" y="74"/>
                      <a:pt x="63" y="74"/>
                    </a:cubicBezTo>
                    <a:cubicBezTo>
                      <a:pt x="62" y="73"/>
                      <a:pt x="62" y="73"/>
                      <a:pt x="62" y="73"/>
                    </a:cubicBezTo>
                    <a:cubicBezTo>
                      <a:pt x="62" y="72"/>
                      <a:pt x="63" y="72"/>
                      <a:pt x="61" y="72"/>
                    </a:cubicBezTo>
                    <a:cubicBezTo>
                      <a:pt x="63" y="72"/>
                      <a:pt x="65" y="68"/>
                      <a:pt x="66" y="67"/>
                    </a:cubicBezTo>
                    <a:cubicBezTo>
                      <a:pt x="66" y="66"/>
                      <a:pt x="66" y="65"/>
                      <a:pt x="67" y="64"/>
                    </a:cubicBezTo>
                    <a:cubicBezTo>
                      <a:pt x="67" y="64"/>
                      <a:pt x="65" y="64"/>
                      <a:pt x="66" y="63"/>
                    </a:cubicBezTo>
                    <a:cubicBezTo>
                      <a:pt x="68" y="64"/>
                      <a:pt x="68" y="62"/>
                      <a:pt x="69" y="61"/>
                    </a:cubicBezTo>
                    <a:cubicBezTo>
                      <a:pt x="68" y="62"/>
                      <a:pt x="70" y="58"/>
                      <a:pt x="68" y="59"/>
                    </a:cubicBezTo>
                    <a:cubicBezTo>
                      <a:pt x="68" y="58"/>
                      <a:pt x="69" y="59"/>
                      <a:pt x="70" y="59"/>
                    </a:cubicBezTo>
                    <a:cubicBezTo>
                      <a:pt x="69" y="57"/>
                      <a:pt x="71" y="54"/>
                      <a:pt x="71" y="52"/>
                    </a:cubicBezTo>
                    <a:cubicBezTo>
                      <a:pt x="71" y="52"/>
                      <a:pt x="70" y="52"/>
                      <a:pt x="70" y="51"/>
                    </a:cubicBezTo>
                    <a:cubicBezTo>
                      <a:pt x="71" y="50"/>
                      <a:pt x="71" y="50"/>
                      <a:pt x="71" y="50"/>
                    </a:cubicBezTo>
                    <a:cubicBezTo>
                      <a:pt x="71" y="50"/>
                      <a:pt x="70" y="50"/>
                      <a:pt x="71" y="49"/>
                    </a:cubicBezTo>
                    <a:cubicBezTo>
                      <a:pt x="70" y="49"/>
                      <a:pt x="70" y="49"/>
                      <a:pt x="70" y="49"/>
                    </a:cubicBezTo>
                    <a:cubicBezTo>
                      <a:pt x="71" y="46"/>
                      <a:pt x="70" y="44"/>
                      <a:pt x="70" y="41"/>
                    </a:cubicBezTo>
                    <a:cubicBezTo>
                      <a:pt x="69" y="39"/>
                      <a:pt x="68" y="36"/>
                      <a:pt x="69" y="33"/>
                    </a:cubicBezTo>
                    <a:cubicBezTo>
                      <a:pt x="69" y="34"/>
                      <a:pt x="68" y="34"/>
                      <a:pt x="68" y="33"/>
                    </a:cubicBezTo>
                    <a:cubicBezTo>
                      <a:pt x="68" y="34"/>
                      <a:pt x="67" y="34"/>
                      <a:pt x="67" y="34"/>
                    </a:cubicBezTo>
                    <a:cubicBezTo>
                      <a:pt x="67" y="34"/>
                      <a:pt x="67" y="33"/>
                      <a:pt x="67" y="33"/>
                    </a:cubicBezTo>
                    <a:cubicBezTo>
                      <a:pt x="67" y="32"/>
                      <a:pt x="68" y="31"/>
                      <a:pt x="68" y="31"/>
                    </a:cubicBezTo>
                    <a:cubicBezTo>
                      <a:pt x="66" y="32"/>
                      <a:pt x="67" y="29"/>
                      <a:pt x="65" y="30"/>
                    </a:cubicBezTo>
                    <a:cubicBezTo>
                      <a:pt x="66" y="30"/>
                      <a:pt x="66" y="30"/>
                      <a:pt x="66" y="30"/>
                    </a:cubicBezTo>
                    <a:cubicBezTo>
                      <a:pt x="64" y="30"/>
                      <a:pt x="63" y="33"/>
                      <a:pt x="62" y="33"/>
                    </a:cubicBezTo>
                    <a:cubicBezTo>
                      <a:pt x="64" y="33"/>
                      <a:pt x="60" y="36"/>
                      <a:pt x="63" y="37"/>
                    </a:cubicBezTo>
                    <a:cubicBezTo>
                      <a:pt x="63" y="37"/>
                      <a:pt x="62" y="37"/>
                      <a:pt x="62" y="37"/>
                    </a:cubicBezTo>
                    <a:cubicBezTo>
                      <a:pt x="63" y="37"/>
                      <a:pt x="63" y="37"/>
                      <a:pt x="63" y="38"/>
                    </a:cubicBezTo>
                    <a:cubicBezTo>
                      <a:pt x="63" y="38"/>
                      <a:pt x="63" y="38"/>
                      <a:pt x="63" y="38"/>
                    </a:cubicBezTo>
                    <a:cubicBezTo>
                      <a:pt x="64" y="40"/>
                      <a:pt x="63" y="41"/>
                      <a:pt x="63" y="44"/>
                    </a:cubicBezTo>
                    <a:cubicBezTo>
                      <a:pt x="64" y="44"/>
                      <a:pt x="64" y="44"/>
                      <a:pt x="64" y="44"/>
                    </a:cubicBezTo>
                    <a:cubicBezTo>
                      <a:pt x="64" y="44"/>
                      <a:pt x="63" y="44"/>
                      <a:pt x="63" y="45"/>
                    </a:cubicBezTo>
                    <a:cubicBezTo>
                      <a:pt x="65" y="45"/>
                      <a:pt x="63" y="43"/>
                      <a:pt x="65" y="44"/>
                    </a:cubicBezTo>
                    <a:cubicBezTo>
                      <a:pt x="63" y="44"/>
                      <a:pt x="65" y="47"/>
                      <a:pt x="63" y="48"/>
                    </a:cubicBezTo>
                    <a:cubicBezTo>
                      <a:pt x="63" y="49"/>
                      <a:pt x="64" y="48"/>
                      <a:pt x="64" y="49"/>
                    </a:cubicBezTo>
                    <a:cubicBezTo>
                      <a:pt x="63" y="49"/>
                      <a:pt x="63" y="49"/>
                      <a:pt x="63" y="49"/>
                    </a:cubicBezTo>
                    <a:cubicBezTo>
                      <a:pt x="64" y="49"/>
                      <a:pt x="64" y="49"/>
                      <a:pt x="64" y="49"/>
                    </a:cubicBezTo>
                    <a:cubicBezTo>
                      <a:pt x="64" y="50"/>
                      <a:pt x="63" y="50"/>
                      <a:pt x="63" y="50"/>
                    </a:cubicBezTo>
                    <a:cubicBezTo>
                      <a:pt x="63" y="50"/>
                      <a:pt x="63" y="49"/>
                      <a:pt x="63" y="49"/>
                    </a:cubicBezTo>
                    <a:cubicBezTo>
                      <a:pt x="62" y="50"/>
                      <a:pt x="63" y="51"/>
                      <a:pt x="63" y="51"/>
                    </a:cubicBezTo>
                    <a:cubicBezTo>
                      <a:pt x="63" y="51"/>
                      <a:pt x="63" y="51"/>
                      <a:pt x="63" y="51"/>
                    </a:cubicBezTo>
                    <a:cubicBezTo>
                      <a:pt x="63" y="53"/>
                      <a:pt x="62" y="55"/>
                      <a:pt x="63" y="58"/>
                    </a:cubicBezTo>
                    <a:cubicBezTo>
                      <a:pt x="63" y="58"/>
                      <a:pt x="63" y="58"/>
                      <a:pt x="63" y="58"/>
                    </a:cubicBezTo>
                    <a:cubicBezTo>
                      <a:pt x="64" y="60"/>
                      <a:pt x="63" y="59"/>
                      <a:pt x="62" y="61"/>
                    </a:cubicBezTo>
                    <a:cubicBezTo>
                      <a:pt x="62" y="61"/>
                      <a:pt x="62" y="61"/>
                      <a:pt x="62" y="61"/>
                    </a:cubicBezTo>
                    <a:cubicBezTo>
                      <a:pt x="62" y="61"/>
                      <a:pt x="62" y="62"/>
                      <a:pt x="62" y="62"/>
                    </a:cubicBezTo>
                    <a:cubicBezTo>
                      <a:pt x="62" y="61"/>
                      <a:pt x="61" y="62"/>
                      <a:pt x="61" y="62"/>
                    </a:cubicBezTo>
                    <a:cubicBezTo>
                      <a:pt x="61" y="64"/>
                      <a:pt x="61" y="63"/>
                      <a:pt x="62" y="64"/>
                    </a:cubicBezTo>
                    <a:cubicBezTo>
                      <a:pt x="61" y="64"/>
                      <a:pt x="61" y="64"/>
                      <a:pt x="61" y="64"/>
                    </a:cubicBezTo>
                    <a:cubicBezTo>
                      <a:pt x="61" y="65"/>
                      <a:pt x="62" y="65"/>
                      <a:pt x="61" y="66"/>
                    </a:cubicBezTo>
                    <a:cubicBezTo>
                      <a:pt x="61" y="65"/>
                      <a:pt x="60" y="66"/>
                      <a:pt x="60" y="65"/>
                    </a:cubicBezTo>
                    <a:cubicBezTo>
                      <a:pt x="58" y="66"/>
                      <a:pt x="60" y="68"/>
                      <a:pt x="57" y="68"/>
                    </a:cubicBezTo>
                    <a:cubicBezTo>
                      <a:pt x="58" y="69"/>
                      <a:pt x="59" y="67"/>
                      <a:pt x="59" y="68"/>
                    </a:cubicBezTo>
                    <a:cubicBezTo>
                      <a:pt x="60" y="68"/>
                      <a:pt x="60" y="69"/>
                      <a:pt x="59" y="69"/>
                    </a:cubicBezTo>
                    <a:cubicBezTo>
                      <a:pt x="59" y="70"/>
                      <a:pt x="57" y="69"/>
                      <a:pt x="56" y="70"/>
                    </a:cubicBezTo>
                    <a:cubicBezTo>
                      <a:pt x="56" y="70"/>
                      <a:pt x="56" y="69"/>
                      <a:pt x="56" y="69"/>
                    </a:cubicBezTo>
                    <a:cubicBezTo>
                      <a:pt x="55" y="69"/>
                      <a:pt x="56" y="71"/>
                      <a:pt x="55" y="70"/>
                    </a:cubicBezTo>
                    <a:cubicBezTo>
                      <a:pt x="55" y="72"/>
                      <a:pt x="54" y="71"/>
                      <a:pt x="55" y="72"/>
                    </a:cubicBezTo>
                    <a:cubicBezTo>
                      <a:pt x="55" y="72"/>
                      <a:pt x="56" y="71"/>
                      <a:pt x="56" y="71"/>
                    </a:cubicBezTo>
                    <a:cubicBezTo>
                      <a:pt x="55" y="72"/>
                      <a:pt x="56" y="74"/>
                      <a:pt x="54" y="74"/>
                    </a:cubicBezTo>
                    <a:cubicBezTo>
                      <a:pt x="54" y="73"/>
                      <a:pt x="54" y="73"/>
                      <a:pt x="54" y="72"/>
                    </a:cubicBezTo>
                    <a:cubicBezTo>
                      <a:pt x="54" y="72"/>
                      <a:pt x="54" y="73"/>
                      <a:pt x="53" y="73"/>
                    </a:cubicBezTo>
                    <a:cubicBezTo>
                      <a:pt x="53" y="72"/>
                      <a:pt x="54" y="72"/>
                      <a:pt x="54" y="70"/>
                    </a:cubicBezTo>
                    <a:cubicBezTo>
                      <a:pt x="54" y="70"/>
                      <a:pt x="54" y="72"/>
                      <a:pt x="53" y="71"/>
                    </a:cubicBezTo>
                    <a:cubicBezTo>
                      <a:pt x="54" y="73"/>
                      <a:pt x="52" y="71"/>
                      <a:pt x="52" y="73"/>
                    </a:cubicBezTo>
                    <a:cubicBezTo>
                      <a:pt x="52" y="72"/>
                      <a:pt x="52" y="72"/>
                      <a:pt x="52" y="72"/>
                    </a:cubicBezTo>
                    <a:cubicBezTo>
                      <a:pt x="52" y="72"/>
                      <a:pt x="51" y="73"/>
                      <a:pt x="51" y="73"/>
                    </a:cubicBezTo>
                    <a:cubicBezTo>
                      <a:pt x="51" y="72"/>
                      <a:pt x="51" y="72"/>
                      <a:pt x="51" y="72"/>
                    </a:cubicBezTo>
                    <a:cubicBezTo>
                      <a:pt x="51" y="73"/>
                      <a:pt x="49" y="72"/>
                      <a:pt x="49" y="72"/>
                    </a:cubicBezTo>
                    <a:cubicBezTo>
                      <a:pt x="50" y="72"/>
                      <a:pt x="50" y="73"/>
                      <a:pt x="51" y="74"/>
                    </a:cubicBezTo>
                    <a:cubicBezTo>
                      <a:pt x="49" y="75"/>
                      <a:pt x="49" y="72"/>
                      <a:pt x="47" y="73"/>
                    </a:cubicBezTo>
                    <a:cubicBezTo>
                      <a:pt x="47" y="73"/>
                      <a:pt x="48" y="73"/>
                      <a:pt x="48" y="74"/>
                    </a:cubicBezTo>
                    <a:cubicBezTo>
                      <a:pt x="47" y="74"/>
                      <a:pt x="47" y="73"/>
                      <a:pt x="46" y="73"/>
                    </a:cubicBezTo>
                    <a:cubicBezTo>
                      <a:pt x="45" y="74"/>
                      <a:pt x="47" y="74"/>
                      <a:pt x="46" y="75"/>
                    </a:cubicBezTo>
                    <a:cubicBezTo>
                      <a:pt x="46" y="74"/>
                      <a:pt x="46" y="75"/>
                      <a:pt x="45" y="76"/>
                    </a:cubicBezTo>
                    <a:cubicBezTo>
                      <a:pt x="45" y="75"/>
                      <a:pt x="45" y="75"/>
                      <a:pt x="45" y="75"/>
                    </a:cubicBezTo>
                    <a:cubicBezTo>
                      <a:pt x="43" y="74"/>
                      <a:pt x="45" y="77"/>
                      <a:pt x="43" y="76"/>
                    </a:cubicBezTo>
                    <a:cubicBezTo>
                      <a:pt x="44" y="75"/>
                      <a:pt x="44" y="75"/>
                      <a:pt x="44" y="75"/>
                    </a:cubicBezTo>
                    <a:cubicBezTo>
                      <a:pt x="43" y="75"/>
                      <a:pt x="43" y="75"/>
                      <a:pt x="43" y="75"/>
                    </a:cubicBezTo>
                    <a:cubicBezTo>
                      <a:pt x="43" y="74"/>
                      <a:pt x="43" y="74"/>
                      <a:pt x="43" y="74"/>
                    </a:cubicBezTo>
                    <a:cubicBezTo>
                      <a:pt x="43" y="75"/>
                      <a:pt x="42" y="75"/>
                      <a:pt x="41" y="75"/>
                    </a:cubicBezTo>
                    <a:cubicBezTo>
                      <a:pt x="42" y="75"/>
                      <a:pt x="41" y="76"/>
                      <a:pt x="41" y="76"/>
                    </a:cubicBezTo>
                    <a:cubicBezTo>
                      <a:pt x="40" y="76"/>
                      <a:pt x="41" y="75"/>
                      <a:pt x="40" y="75"/>
                    </a:cubicBezTo>
                    <a:cubicBezTo>
                      <a:pt x="40" y="75"/>
                      <a:pt x="40" y="74"/>
                      <a:pt x="41" y="75"/>
                    </a:cubicBezTo>
                    <a:cubicBezTo>
                      <a:pt x="41" y="75"/>
                      <a:pt x="41" y="74"/>
                      <a:pt x="41" y="74"/>
                    </a:cubicBezTo>
                    <a:cubicBezTo>
                      <a:pt x="41" y="74"/>
                      <a:pt x="40" y="74"/>
                      <a:pt x="39" y="74"/>
                    </a:cubicBezTo>
                    <a:cubicBezTo>
                      <a:pt x="40" y="74"/>
                      <a:pt x="40" y="74"/>
                      <a:pt x="40" y="74"/>
                    </a:cubicBezTo>
                    <a:cubicBezTo>
                      <a:pt x="38" y="75"/>
                      <a:pt x="38" y="75"/>
                      <a:pt x="38" y="75"/>
                    </a:cubicBezTo>
                    <a:cubicBezTo>
                      <a:pt x="38" y="75"/>
                      <a:pt x="38" y="75"/>
                      <a:pt x="38" y="74"/>
                    </a:cubicBezTo>
                    <a:cubicBezTo>
                      <a:pt x="38" y="74"/>
                      <a:pt x="38" y="75"/>
                      <a:pt x="37" y="75"/>
                    </a:cubicBezTo>
                    <a:cubicBezTo>
                      <a:pt x="38" y="74"/>
                      <a:pt x="38" y="73"/>
                      <a:pt x="38" y="73"/>
                    </a:cubicBezTo>
                    <a:cubicBezTo>
                      <a:pt x="38" y="73"/>
                      <a:pt x="37" y="74"/>
                      <a:pt x="37" y="74"/>
                    </a:cubicBezTo>
                    <a:cubicBezTo>
                      <a:pt x="37" y="73"/>
                      <a:pt x="36" y="73"/>
                      <a:pt x="37" y="72"/>
                    </a:cubicBezTo>
                    <a:cubicBezTo>
                      <a:pt x="36" y="72"/>
                      <a:pt x="34" y="73"/>
                      <a:pt x="34" y="72"/>
                    </a:cubicBezTo>
                    <a:cubicBezTo>
                      <a:pt x="34" y="73"/>
                      <a:pt x="33" y="73"/>
                      <a:pt x="33" y="73"/>
                    </a:cubicBezTo>
                    <a:cubicBezTo>
                      <a:pt x="32" y="72"/>
                      <a:pt x="32" y="71"/>
                      <a:pt x="30" y="71"/>
                    </a:cubicBezTo>
                    <a:cubicBezTo>
                      <a:pt x="30" y="70"/>
                      <a:pt x="30" y="70"/>
                      <a:pt x="30" y="70"/>
                    </a:cubicBezTo>
                    <a:cubicBezTo>
                      <a:pt x="29" y="70"/>
                      <a:pt x="30" y="72"/>
                      <a:pt x="29" y="72"/>
                    </a:cubicBezTo>
                    <a:cubicBezTo>
                      <a:pt x="28" y="71"/>
                      <a:pt x="29" y="70"/>
                      <a:pt x="29" y="70"/>
                    </a:cubicBezTo>
                    <a:cubicBezTo>
                      <a:pt x="28" y="70"/>
                      <a:pt x="26" y="71"/>
                      <a:pt x="26" y="69"/>
                    </a:cubicBezTo>
                    <a:cubicBezTo>
                      <a:pt x="27" y="69"/>
                      <a:pt x="27" y="70"/>
                      <a:pt x="27" y="70"/>
                    </a:cubicBezTo>
                    <a:close/>
                    <a:moveTo>
                      <a:pt x="18" y="62"/>
                    </a:moveTo>
                    <a:cubicBezTo>
                      <a:pt x="18" y="62"/>
                      <a:pt x="19" y="62"/>
                      <a:pt x="19" y="63"/>
                    </a:cubicBezTo>
                    <a:cubicBezTo>
                      <a:pt x="18" y="63"/>
                      <a:pt x="18" y="63"/>
                      <a:pt x="18" y="62"/>
                    </a:cubicBezTo>
                    <a:close/>
                    <a:moveTo>
                      <a:pt x="8" y="46"/>
                    </a:moveTo>
                    <a:cubicBezTo>
                      <a:pt x="8" y="47"/>
                      <a:pt x="8" y="47"/>
                      <a:pt x="8" y="47"/>
                    </a:cubicBezTo>
                    <a:cubicBezTo>
                      <a:pt x="8" y="47"/>
                      <a:pt x="7" y="47"/>
                      <a:pt x="8" y="46"/>
                    </a:cubicBezTo>
                    <a:close/>
                    <a:moveTo>
                      <a:pt x="31" y="2"/>
                    </a:moveTo>
                    <a:cubicBezTo>
                      <a:pt x="31" y="2"/>
                      <a:pt x="31" y="2"/>
                      <a:pt x="31" y="2"/>
                    </a:cubicBezTo>
                    <a:cubicBezTo>
                      <a:pt x="30" y="1"/>
                      <a:pt x="30" y="1"/>
                      <a:pt x="31" y="2"/>
                    </a:cubicBezTo>
                    <a:close/>
                    <a:moveTo>
                      <a:pt x="32" y="2"/>
                    </a:moveTo>
                    <a:cubicBezTo>
                      <a:pt x="32" y="2"/>
                      <a:pt x="32" y="2"/>
                      <a:pt x="32" y="2"/>
                    </a:cubicBezTo>
                    <a:cubicBezTo>
                      <a:pt x="32" y="2"/>
                      <a:pt x="32" y="2"/>
                      <a:pt x="32" y="2"/>
                    </a:cubicBezTo>
                    <a:cubicBezTo>
                      <a:pt x="32" y="2"/>
                      <a:pt x="32" y="2"/>
                      <a:pt x="32" y="2"/>
                    </a:cubicBezTo>
                    <a:close/>
                    <a:moveTo>
                      <a:pt x="61" y="75"/>
                    </a:moveTo>
                    <a:cubicBezTo>
                      <a:pt x="61" y="75"/>
                      <a:pt x="61" y="75"/>
                      <a:pt x="61" y="75"/>
                    </a:cubicBezTo>
                    <a:cubicBezTo>
                      <a:pt x="61" y="74"/>
                      <a:pt x="61" y="74"/>
                      <a:pt x="61"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09" name="Freeform 144">
                <a:extLst>
                  <a:ext uri="{FF2B5EF4-FFF2-40B4-BE49-F238E27FC236}">
                    <a16:creationId xmlns:a16="http://schemas.microsoft.com/office/drawing/2014/main" id="{E8CEC515-DC6B-484D-BA0F-835E2927E922}"/>
                  </a:ext>
                </a:extLst>
              </p:cNvPr>
              <p:cNvSpPr>
                <a:spLocks/>
              </p:cNvSpPr>
              <p:nvPr userDrawn="1"/>
            </p:nvSpPr>
            <p:spPr bwMode="auto">
              <a:xfrm>
                <a:off x="3351" y="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10" name="Freeform 145">
                <a:extLst>
                  <a:ext uri="{FF2B5EF4-FFF2-40B4-BE49-F238E27FC236}">
                    <a16:creationId xmlns:a16="http://schemas.microsoft.com/office/drawing/2014/main" id="{C749487C-EAEC-4435-8DC4-26A746DDC465}"/>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11" name="Freeform 146">
                <a:extLst>
                  <a:ext uri="{FF2B5EF4-FFF2-40B4-BE49-F238E27FC236}">
                    <a16:creationId xmlns:a16="http://schemas.microsoft.com/office/drawing/2014/main" id="{E69F94F9-323E-47E1-A665-7599A1D51AAE}"/>
                  </a:ext>
                </a:extLst>
              </p:cNvPr>
              <p:cNvSpPr>
                <a:spLocks/>
              </p:cNvSpPr>
              <p:nvPr userDrawn="1"/>
            </p:nvSpPr>
            <p:spPr bwMode="auto">
              <a:xfrm>
                <a:off x="3386" y="62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12" name="Freeform 147">
                <a:extLst>
                  <a:ext uri="{FF2B5EF4-FFF2-40B4-BE49-F238E27FC236}">
                    <a16:creationId xmlns:a16="http://schemas.microsoft.com/office/drawing/2014/main" id="{5DBBD1B9-E033-4094-B3B1-80F9A5E79911}"/>
                  </a:ext>
                </a:extLst>
              </p:cNvPr>
              <p:cNvSpPr>
                <a:spLocks/>
              </p:cNvSpPr>
              <p:nvPr userDrawn="1"/>
            </p:nvSpPr>
            <p:spPr bwMode="auto">
              <a:xfrm>
                <a:off x="3500" y="56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13" name="Freeform 148">
                <a:extLst>
                  <a:ext uri="{FF2B5EF4-FFF2-40B4-BE49-F238E27FC236}">
                    <a16:creationId xmlns:a16="http://schemas.microsoft.com/office/drawing/2014/main" id="{A003D054-4FE0-4A91-BFAC-11B60AE54F0E}"/>
                  </a:ext>
                </a:extLst>
              </p:cNvPr>
              <p:cNvSpPr>
                <a:spLocks/>
              </p:cNvSpPr>
              <p:nvPr userDrawn="1"/>
            </p:nvSpPr>
            <p:spPr bwMode="auto">
              <a:xfrm>
                <a:off x="3525" y="598"/>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14" name="Freeform 149">
                <a:extLst>
                  <a:ext uri="{FF2B5EF4-FFF2-40B4-BE49-F238E27FC236}">
                    <a16:creationId xmlns:a16="http://schemas.microsoft.com/office/drawing/2014/main" id="{359CEDCF-F7EF-4F91-B3E7-71BD369985E6}"/>
                  </a:ext>
                </a:extLst>
              </p:cNvPr>
              <p:cNvSpPr>
                <a:spLocks/>
              </p:cNvSpPr>
              <p:nvPr userDrawn="1"/>
            </p:nvSpPr>
            <p:spPr bwMode="auto">
              <a:xfrm>
                <a:off x="3500" y="578"/>
                <a:ext cx="10" cy="5"/>
              </a:xfrm>
              <a:custGeom>
                <a:avLst/>
                <a:gdLst>
                  <a:gd name="T0" fmla="*/ 1 w 2"/>
                  <a:gd name="T1" fmla="*/ 0 h 1"/>
                  <a:gd name="T2" fmla="*/ 2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1" y="1"/>
                      <a:pt x="1" y="1"/>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15" name="Freeform 150">
                <a:extLst>
                  <a:ext uri="{FF2B5EF4-FFF2-40B4-BE49-F238E27FC236}">
                    <a16:creationId xmlns:a16="http://schemas.microsoft.com/office/drawing/2014/main" id="{9204A36A-C1E6-4AAA-BEE4-9605F304FCBE}"/>
                  </a:ext>
                </a:extLst>
              </p:cNvPr>
              <p:cNvSpPr>
                <a:spLocks/>
              </p:cNvSpPr>
              <p:nvPr userDrawn="1"/>
            </p:nvSpPr>
            <p:spPr bwMode="auto">
              <a:xfrm>
                <a:off x="3510" y="57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16" name="Freeform 151">
                <a:extLst>
                  <a:ext uri="{FF2B5EF4-FFF2-40B4-BE49-F238E27FC236}">
                    <a16:creationId xmlns:a16="http://schemas.microsoft.com/office/drawing/2014/main" id="{1E8B515A-80CA-4B23-AA53-9DA7D4509983}"/>
                  </a:ext>
                </a:extLst>
              </p:cNvPr>
              <p:cNvSpPr>
                <a:spLocks/>
              </p:cNvSpPr>
              <p:nvPr userDrawn="1"/>
            </p:nvSpPr>
            <p:spPr bwMode="auto">
              <a:xfrm>
                <a:off x="3465" y="553"/>
                <a:ext cx="15" cy="10"/>
              </a:xfrm>
              <a:custGeom>
                <a:avLst/>
                <a:gdLst>
                  <a:gd name="T0" fmla="*/ 2 w 3"/>
                  <a:gd name="T1" fmla="*/ 2 h 2"/>
                  <a:gd name="T2" fmla="*/ 2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2" y="1"/>
                    </a:cubicBezTo>
                    <a:cubicBezTo>
                      <a:pt x="3"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17" name="Freeform 152">
                <a:extLst>
                  <a:ext uri="{FF2B5EF4-FFF2-40B4-BE49-F238E27FC236}">
                    <a16:creationId xmlns:a16="http://schemas.microsoft.com/office/drawing/2014/main" id="{747138A6-E914-47F4-80EA-82BEA23B60F9}"/>
                  </a:ext>
                </a:extLst>
              </p:cNvPr>
              <p:cNvSpPr>
                <a:spLocks/>
              </p:cNvSpPr>
              <p:nvPr userDrawn="1"/>
            </p:nvSpPr>
            <p:spPr bwMode="auto">
              <a:xfrm>
                <a:off x="3500" y="58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18" name="Freeform 153">
                <a:extLst>
                  <a:ext uri="{FF2B5EF4-FFF2-40B4-BE49-F238E27FC236}">
                    <a16:creationId xmlns:a16="http://schemas.microsoft.com/office/drawing/2014/main" id="{B1AD8BA6-2BB1-49E1-9CA9-F45B8D22FF3C}"/>
                  </a:ext>
                </a:extLst>
              </p:cNvPr>
              <p:cNvSpPr>
                <a:spLocks/>
              </p:cNvSpPr>
              <p:nvPr userDrawn="1"/>
            </p:nvSpPr>
            <p:spPr bwMode="auto">
              <a:xfrm>
                <a:off x="3480" y="57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19" name="Freeform 154">
                <a:extLst>
                  <a:ext uri="{FF2B5EF4-FFF2-40B4-BE49-F238E27FC236}">
                    <a16:creationId xmlns:a16="http://schemas.microsoft.com/office/drawing/2014/main" id="{D9DF6BD6-50E1-4BED-94B1-3A0EE77FA4FA}"/>
                  </a:ext>
                </a:extLst>
              </p:cNvPr>
              <p:cNvSpPr>
                <a:spLocks/>
              </p:cNvSpPr>
              <p:nvPr userDrawn="1"/>
            </p:nvSpPr>
            <p:spPr bwMode="auto">
              <a:xfrm>
                <a:off x="3485"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20" name="Freeform 155">
                <a:extLst>
                  <a:ext uri="{FF2B5EF4-FFF2-40B4-BE49-F238E27FC236}">
                    <a16:creationId xmlns:a16="http://schemas.microsoft.com/office/drawing/2014/main" id="{F885716D-AE45-4E56-A7CE-455F79F4E1E6}"/>
                  </a:ext>
                </a:extLst>
              </p:cNvPr>
              <p:cNvSpPr>
                <a:spLocks/>
              </p:cNvSpPr>
              <p:nvPr userDrawn="1"/>
            </p:nvSpPr>
            <p:spPr bwMode="auto">
              <a:xfrm>
                <a:off x="3490" y="58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21" name="Freeform 156">
                <a:extLst>
                  <a:ext uri="{FF2B5EF4-FFF2-40B4-BE49-F238E27FC236}">
                    <a16:creationId xmlns:a16="http://schemas.microsoft.com/office/drawing/2014/main" id="{9793F9AC-0ED3-4A66-A5E8-41C9457EA731}"/>
                  </a:ext>
                </a:extLst>
              </p:cNvPr>
              <p:cNvSpPr>
                <a:spLocks/>
              </p:cNvSpPr>
              <p:nvPr userDrawn="1"/>
            </p:nvSpPr>
            <p:spPr bwMode="auto">
              <a:xfrm>
                <a:off x="3430" y="57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22" name="Freeform 157">
                <a:extLst>
                  <a:ext uri="{FF2B5EF4-FFF2-40B4-BE49-F238E27FC236}">
                    <a16:creationId xmlns:a16="http://schemas.microsoft.com/office/drawing/2014/main" id="{22FA805B-F875-4647-8039-9A655F4A1C4D}"/>
                  </a:ext>
                </a:extLst>
              </p:cNvPr>
              <p:cNvSpPr>
                <a:spLocks/>
              </p:cNvSpPr>
              <p:nvPr userDrawn="1"/>
            </p:nvSpPr>
            <p:spPr bwMode="auto">
              <a:xfrm>
                <a:off x="3445" y="5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23" name="Freeform 158">
                <a:extLst>
                  <a:ext uri="{FF2B5EF4-FFF2-40B4-BE49-F238E27FC236}">
                    <a16:creationId xmlns:a16="http://schemas.microsoft.com/office/drawing/2014/main" id="{28FE1BA9-5945-44B3-8CBA-3A6ACEC4625E}"/>
                  </a:ext>
                </a:extLst>
              </p:cNvPr>
              <p:cNvSpPr>
                <a:spLocks/>
              </p:cNvSpPr>
              <p:nvPr userDrawn="1"/>
            </p:nvSpPr>
            <p:spPr bwMode="auto">
              <a:xfrm>
                <a:off x="3430" y="593"/>
                <a:ext cx="10" cy="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24" name="Freeform 159">
                <a:extLst>
                  <a:ext uri="{FF2B5EF4-FFF2-40B4-BE49-F238E27FC236}">
                    <a16:creationId xmlns:a16="http://schemas.microsoft.com/office/drawing/2014/main" id="{BA211B66-1098-46FD-8F76-5D8475878CF6}"/>
                  </a:ext>
                </a:extLst>
              </p:cNvPr>
              <p:cNvSpPr>
                <a:spLocks/>
              </p:cNvSpPr>
              <p:nvPr userDrawn="1"/>
            </p:nvSpPr>
            <p:spPr bwMode="auto">
              <a:xfrm>
                <a:off x="3371" y="608"/>
                <a:ext cx="5" cy="10"/>
              </a:xfrm>
              <a:custGeom>
                <a:avLst/>
                <a:gdLst>
                  <a:gd name="T0" fmla="*/ 5 w 5"/>
                  <a:gd name="T1" fmla="*/ 10 h 10"/>
                  <a:gd name="T2" fmla="*/ 5 w 5"/>
                  <a:gd name="T3" fmla="*/ 5 h 10"/>
                  <a:gd name="T4" fmla="*/ 0 w 5"/>
                  <a:gd name="T5" fmla="*/ 0 h 10"/>
                  <a:gd name="T6" fmla="*/ 5 w 5"/>
                  <a:gd name="T7" fmla="*/ 10 h 10"/>
                </a:gdLst>
                <a:ahLst/>
                <a:cxnLst>
                  <a:cxn ang="0">
                    <a:pos x="T0" y="T1"/>
                  </a:cxn>
                  <a:cxn ang="0">
                    <a:pos x="T2" y="T3"/>
                  </a:cxn>
                  <a:cxn ang="0">
                    <a:pos x="T4" y="T5"/>
                  </a:cxn>
                  <a:cxn ang="0">
                    <a:pos x="T6" y="T7"/>
                  </a:cxn>
                </a:cxnLst>
                <a:rect l="0" t="0" r="r" b="b"/>
                <a:pathLst>
                  <a:path w="5" h="10">
                    <a:moveTo>
                      <a:pt x="5" y="10"/>
                    </a:moveTo>
                    <a:lnTo>
                      <a:pt x="5" y="5"/>
                    </a:lnTo>
                    <a:lnTo>
                      <a:pt x="0" y="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25" name="Freeform 160">
                <a:extLst>
                  <a:ext uri="{FF2B5EF4-FFF2-40B4-BE49-F238E27FC236}">
                    <a16:creationId xmlns:a16="http://schemas.microsoft.com/office/drawing/2014/main" id="{6AC0B563-D2DC-4700-8ED1-2188F6A255C6}"/>
                  </a:ext>
                </a:extLst>
              </p:cNvPr>
              <p:cNvSpPr>
                <a:spLocks/>
              </p:cNvSpPr>
              <p:nvPr userDrawn="1"/>
            </p:nvSpPr>
            <p:spPr bwMode="auto">
              <a:xfrm>
                <a:off x="3356" y="668"/>
                <a:ext cx="10" cy="5"/>
              </a:xfrm>
              <a:custGeom>
                <a:avLst/>
                <a:gdLst>
                  <a:gd name="T0" fmla="*/ 2 w 2"/>
                  <a:gd name="T1" fmla="*/ 1 h 1"/>
                  <a:gd name="T2" fmla="*/ 1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1"/>
                      <a:pt x="1" y="1"/>
                      <a:pt x="1" y="0"/>
                    </a:cubicBezTo>
                    <a:cubicBezTo>
                      <a:pt x="1" y="0"/>
                      <a:pt x="1" y="0"/>
                      <a:pt x="0" y="0"/>
                    </a:cubicBezTo>
                    <a:cubicBezTo>
                      <a:pt x="1"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26" name="Freeform 161">
                <a:extLst>
                  <a:ext uri="{FF2B5EF4-FFF2-40B4-BE49-F238E27FC236}">
                    <a16:creationId xmlns:a16="http://schemas.microsoft.com/office/drawing/2014/main" id="{AA0F5CE0-2093-4000-85D5-BB41B1086BAD}"/>
                  </a:ext>
                </a:extLst>
              </p:cNvPr>
              <p:cNvSpPr>
                <a:spLocks/>
              </p:cNvSpPr>
              <p:nvPr userDrawn="1"/>
            </p:nvSpPr>
            <p:spPr bwMode="auto">
              <a:xfrm>
                <a:off x="335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27" name="Freeform 162">
                <a:extLst>
                  <a:ext uri="{FF2B5EF4-FFF2-40B4-BE49-F238E27FC236}">
                    <a16:creationId xmlns:a16="http://schemas.microsoft.com/office/drawing/2014/main" id="{F7B0B143-A653-4C3C-90FA-C63443885CB7}"/>
                  </a:ext>
                </a:extLst>
              </p:cNvPr>
              <p:cNvSpPr>
                <a:spLocks/>
              </p:cNvSpPr>
              <p:nvPr userDrawn="1"/>
            </p:nvSpPr>
            <p:spPr bwMode="auto">
              <a:xfrm>
                <a:off x="3644" y="698"/>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28" name="Freeform 163">
                <a:extLst>
                  <a:ext uri="{FF2B5EF4-FFF2-40B4-BE49-F238E27FC236}">
                    <a16:creationId xmlns:a16="http://schemas.microsoft.com/office/drawing/2014/main" id="{32E8A5A3-ABAE-42EA-9F19-6AFB5B84BDF1}"/>
                  </a:ext>
                </a:extLst>
              </p:cNvPr>
              <p:cNvSpPr>
                <a:spLocks/>
              </p:cNvSpPr>
              <p:nvPr userDrawn="1"/>
            </p:nvSpPr>
            <p:spPr bwMode="auto">
              <a:xfrm>
                <a:off x="3634" y="69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29" name="Freeform 164">
                <a:extLst>
                  <a:ext uri="{FF2B5EF4-FFF2-40B4-BE49-F238E27FC236}">
                    <a16:creationId xmlns:a16="http://schemas.microsoft.com/office/drawing/2014/main" id="{13089856-4258-41A3-A526-9199A4B5B871}"/>
                  </a:ext>
                </a:extLst>
              </p:cNvPr>
              <p:cNvSpPr>
                <a:spLocks/>
              </p:cNvSpPr>
              <p:nvPr userDrawn="1"/>
            </p:nvSpPr>
            <p:spPr bwMode="auto">
              <a:xfrm>
                <a:off x="3396" y="848"/>
                <a:ext cx="5" cy="5"/>
              </a:xfrm>
              <a:custGeom>
                <a:avLst/>
                <a:gdLst>
                  <a:gd name="T0" fmla="*/ 1 w 1"/>
                  <a:gd name="T1" fmla="*/ 0 h 1"/>
                  <a:gd name="T2" fmla="*/ 1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1"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30" name="Freeform 165">
                <a:extLst>
                  <a:ext uri="{FF2B5EF4-FFF2-40B4-BE49-F238E27FC236}">
                    <a16:creationId xmlns:a16="http://schemas.microsoft.com/office/drawing/2014/main" id="{79C23C92-BBB5-489F-ADD6-CAD29E219302}"/>
                  </a:ext>
                </a:extLst>
              </p:cNvPr>
              <p:cNvSpPr>
                <a:spLocks/>
              </p:cNvSpPr>
              <p:nvPr userDrawn="1"/>
            </p:nvSpPr>
            <p:spPr bwMode="auto">
              <a:xfrm>
                <a:off x="3421" y="8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31" name="Freeform 166">
                <a:extLst>
                  <a:ext uri="{FF2B5EF4-FFF2-40B4-BE49-F238E27FC236}">
                    <a16:creationId xmlns:a16="http://schemas.microsoft.com/office/drawing/2014/main" id="{9066B6CE-66A4-437A-8036-BFA96D36C417}"/>
                  </a:ext>
                </a:extLst>
              </p:cNvPr>
              <p:cNvSpPr>
                <a:spLocks/>
              </p:cNvSpPr>
              <p:nvPr userDrawn="1"/>
            </p:nvSpPr>
            <p:spPr bwMode="auto">
              <a:xfrm>
                <a:off x="3450" y="89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32" name="Freeform 167">
                <a:extLst>
                  <a:ext uri="{FF2B5EF4-FFF2-40B4-BE49-F238E27FC236}">
                    <a16:creationId xmlns:a16="http://schemas.microsoft.com/office/drawing/2014/main" id="{02F2DE6A-DBD3-4AE9-9868-CFB9F03457F0}"/>
                  </a:ext>
                </a:extLst>
              </p:cNvPr>
              <p:cNvSpPr>
                <a:spLocks/>
              </p:cNvSpPr>
              <p:nvPr userDrawn="1"/>
            </p:nvSpPr>
            <p:spPr bwMode="auto">
              <a:xfrm>
                <a:off x="3968" y="408"/>
                <a:ext cx="5" cy="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33" name="Freeform 168">
                <a:extLst>
                  <a:ext uri="{FF2B5EF4-FFF2-40B4-BE49-F238E27FC236}">
                    <a16:creationId xmlns:a16="http://schemas.microsoft.com/office/drawing/2014/main" id="{1C2795BC-A312-47D6-A1E9-E3D325D59100}"/>
                  </a:ext>
                </a:extLst>
              </p:cNvPr>
              <p:cNvSpPr>
                <a:spLocks/>
              </p:cNvSpPr>
              <p:nvPr userDrawn="1"/>
            </p:nvSpPr>
            <p:spPr bwMode="auto">
              <a:xfrm>
                <a:off x="3948" y="37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34" name="Freeform 169">
                <a:extLst>
                  <a:ext uri="{FF2B5EF4-FFF2-40B4-BE49-F238E27FC236}">
                    <a16:creationId xmlns:a16="http://schemas.microsoft.com/office/drawing/2014/main" id="{9923BFB0-DCDD-4EA0-971F-E2447D80244A}"/>
                  </a:ext>
                </a:extLst>
              </p:cNvPr>
              <p:cNvSpPr>
                <a:spLocks/>
              </p:cNvSpPr>
              <p:nvPr userDrawn="1"/>
            </p:nvSpPr>
            <p:spPr bwMode="auto">
              <a:xfrm>
                <a:off x="3933" y="35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1"/>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35" name="Freeform 170">
                <a:extLst>
                  <a:ext uri="{FF2B5EF4-FFF2-40B4-BE49-F238E27FC236}">
                    <a16:creationId xmlns:a16="http://schemas.microsoft.com/office/drawing/2014/main" id="{2FD6275D-279B-4709-A73D-BE4E41E46D40}"/>
                  </a:ext>
                </a:extLst>
              </p:cNvPr>
              <p:cNvSpPr>
                <a:spLocks/>
              </p:cNvSpPr>
              <p:nvPr userDrawn="1"/>
            </p:nvSpPr>
            <p:spPr bwMode="auto">
              <a:xfrm>
                <a:off x="3938" y="333"/>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36" name="Freeform 171">
                <a:extLst>
                  <a:ext uri="{FF2B5EF4-FFF2-40B4-BE49-F238E27FC236}">
                    <a16:creationId xmlns:a16="http://schemas.microsoft.com/office/drawing/2014/main" id="{F18F797F-21F5-48D8-BC2E-B9A5CC442413}"/>
                  </a:ext>
                </a:extLst>
              </p:cNvPr>
              <p:cNvSpPr>
                <a:spLocks/>
              </p:cNvSpPr>
              <p:nvPr userDrawn="1"/>
            </p:nvSpPr>
            <p:spPr bwMode="auto">
              <a:xfrm>
                <a:off x="3943" y="333"/>
                <a:ext cx="5" cy="10"/>
              </a:xfrm>
              <a:custGeom>
                <a:avLst/>
                <a:gdLst>
                  <a:gd name="T0" fmla="*/ 0 w 1"/>
                  <a:gd name="T1" fmla="*/ 1 h 2"/>
                  <a:gd name="T2" fmla="*/ 0 w 1"/>
                  <a:gd name="T3" fmla="*/ 1 h 2"/>
                </a:gdLst>
                <a:ahLst/>
                <a:cxnLst>
                  <a:cxn ang="0">
                    <a:pos x="T0" y="T1"/>
                  </a:cxn>
                  <a:cxn ang="0">
                    <a:pos x="T2" y="T3"/>
                  </a:cxn>
                </a:cxnLst>
                <a:rect l="0" t="0" r="r" b="b"/>
                <a:pathLst>
                  <a:path w="1" h="2">
                    <a:moveTo>
                      <a:pt x="0" y="1"/>
                    </a:move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37" name="Freeform 172">
                <a:extLst>
                  <a:ext uri="{FF2B5EF4-FFF2-40B4-BE49-F238E27FC236}">
                    <a16:creationId xmlns:a16="http://schemas.microsoft.com/office/drawing/2014/main" id="{5EE218CB-A89D-421B-9790-A3CF8DBEE5A3}"/>
                  </a:ext>
                </a:extLst>
              </p:cNvPr>
              <p:cNvSpPr>
                <a:spLocks/>
              </p:cNvSpPr>
              <p:nvPr userDrawn="1"/>
            </p:nvSpPr>
            <p:spPr bwMode="auto">
              <a:xfrm>
                <a:off x="3938" y="323"/>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38" name="Freeform 173">
                <a:extLst>
                  <a:ext uri="{FF2B5EF4-FFF2-40B4-BE49-F238E27FC236}">
                    <a16:creationId xmlns:a16="http://schemas.microsoft.com/office/drawing/2014/main" id="{FFE7AC2E-F3C8-4D8C-B2AA-ACD95196F703}"/>
                  </a:ext>
                </a:extLst>
              </p:cNvPr>
              <p:cNvSpPr>
                <a:spLocks/>
              </p:cNvSpPr>
              <p:nvPr userDrawn="1"/>
            </p:nvSpPr>
            <p:spPr bwMode="auto">
              <a:xfrm>
                <a:off x="3928" y="3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39" name="Freeform 174">
                <a:extLst>
                  <a:ext uri="{FF2B5EF4-FFF2-40B4-BE49-F238E27FC236}">
                    <a16:creationId xmlns:a16="http://schemas.microsoft.com/office/drawing/2014/main" id="{0A0650A0-A69E-4DA3-8629-2456E365ED02}"/>
                  </a:ext>
                </a:extLst>
              </p:cNvPr>
              <p:cNvSpPr>
                <a:spLocks/>
              </p:cNvSpPr>
              <p:nvPr userDrawn="1"/>
            </p:nvSpPr>
            <p:spPr bwMode="auto">
              <a:xfrm>
                <a:off x="3928" y="328"/>
                <a:ext cx="10"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1" y="0"/>
                      <a:pt x="0" y="0"/>
                      <a:pt x="1"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40" name="Freeform 175">
                <a:extLst>
                  <a:ext uri="{FF2B5EF4-FFF2-40B4-BE49-F238E27FC236}">
                    <a16:creationId xmlns:a16="http://schemas.microsoft.com/office/drawing/2014/main" id="{1E86E308-08EA-42B5-A2E0-EB16624EB666}"/>
                  </a:ext>
                </a:extLst>
              </p:cNvPr>
              <p:cNvSpPr>
                <a:spLocks/>
              </p:cNvSpPr>
              <p:nvPr userDrawn="1"/>
            </p:nvSpPr>
            <p:spPr bwMode="auto">
              <a:xfrm>
                <a:off x="3933" y="333"/>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41" name="Freeform 176">
                <a:extLst>
                  <a:ext uri="{FF2B5EF4-FFF2-40B4-BE49-F238E27FC236}">
                    <a16:creationId xmlns:a16="http://schemas.microsoft.com/office/drawing/2014/main" id="{95B10444-0F01-48B6-884F-FB33A86FE724}"/>
                  </a:ext>
                </a:extLst>
              </p:cNvPr>
              <p:cNvSpPr>
                <a:spLocks/>
              </p:cNvSpPr>
              <p:nvPr userDrawn="1"/>
            </p:nvSpPr>
            <p:spPr bwMode="auto">
              <a:xfrm>
                <a:off x="3933" y="3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42" name="Freeform 177">
                <a:extLst>
                  <a:ext uri="{FF2B5EF4-FFF2-40B4-BE49-F238E27FC236}">
                    <a16:creationId xmlns:a16="http://schemas.microsoft.com/office/drawing/2014/main" id="{653ED791-9407-4D50-A9E7-9E346FEAE46F}"/>
                  </a:ext>
                </a:extLst>
              </p:cNvPr>
              <p:cNvSpPr>
                <a:spLocks/>
              </p:cNvSpPr>
              <p:nvPr userDrawn="1"/>
            </p:nvSpPr>
            <p:spPr bwMode="auto">
              <a:xfrm>
                <a:off x="3918" y="3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43" name="Freeform 178">
                <a:extLst>
                  <a:ext uri="{FF2B5EF4-FFF2-40B4-BE49-F238E27FC236}">
                    <a16:creationId xmlns:a16="http://schemas.microsoft.com/office/drawing/2014/main" id="{27004255-A600-4E37-93DB-B3059A88CB62}"/>
                  </a:ext>
                </a:extLst>
              </p:cNvPr>
              <p:cNvSpPr>
                <a:spLocks/>
              </p:cNvSpPr>
              <p:nvPr userDrawn="1"/>
            </p:nvSpPr>
            <p:spPr bwMode="auto">
              <a:xfrm>
                <a:off x="3913" y="30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44" name="Freeform 179">
                <a:extLst>
                  <a:ext uri="{FF2B5EF4-FFF2-40B4-BE49-F238E27FC236}">
                    <a16:creationId xmlns:a16="http://schemas.microsoft.com/office/drawing/2014/main" id="{58B96A47-BB82-4BBC-8166-E088E3446979}"/>
                  </a:ext>
                </a:extLst>
              </p:cNvPr>
              <p:cNvSpPr>
                <a:spLocks/>
              </p:cNvSpPr>
              <p:nvPr userDrawn="1"/>
            </p:nvSpPr>
            <p:spPr bwMode="auto">
              <a:xfrm>
                <a:off x="3923" y="328"/>
                <a:ext cx="10" cy="5"/>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45" name="Freeform 180">
                <a:extLst>
                  <a:ext uri="{FF2B5EF4-FFF2-40B4-BE49-F238E27FC236}">
                    <a16:creationId xmlns:a16="http://schemas.microsoft.com/office/drawing/2014/main" id="{52A5F1E9-1E17-4AD7-91C4-3FF9F34096E7}"/>
                  </a:ext>
                </a:extLst>
              </p:cNvPr>
              <p:cNvSpPr>
                <a:spLocks/>
              </p:cNvSpPr>
              <p:nvPr userDrawn="1"/>
            </p:nvSpPr>
            <p:spPr bwMode="auto">
              <a:xfrm>
                <a:off x="3908" y="288"/>
                <a:ext cx="10" cy="0"/>
              </a:xfrm>
              <a:custGeom>
                <a:avLst/>
                <a:gdLst>
                  <a:gd name="T0" fmla="*/ 5 w 10"/>
                  <a:gd name="T1" fmla="*/ 10 w 10"/>
                  <a:gd name="T2" fmla="*/ 0 w 10"/>
                  <a:gd name="T3" fmla="*/ 5 w 10"/>
                </a:gdLst>
                <a:ahLst/>
                <a:cxnLst>
                  <a:cxn ang="0">
                    <a:pos x="T0" y="0"/>
                  </a:cxn>
                  <a:cxn ang="0">
                    <a:pos x="T1" y="0"/>
                  </a:cxn>
                  <a:cxn ang="0">
                    <a:pos x="T2" y="0"/>
                  </a:cxn>
                  <a:cxn ang="0">
                    <a:pos x="T3" y="0"/>
                  </a:cxn>
                </a:cxnLst>
                <a:rect l="0" t="0" r="r" b="b"/>
                <a:pathLst>
                  <a:path w="10">
                    <a:moveTo>
                      <a:pt x="5" y="0"/>
                    </a:moveTo>
                    <a:lnTo>
                      <a:pt x="10"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46" name="Freeform 181">
                <a:extLst>
                  <a:ext uri="{FF2B5EF4-FFF2-40B4-BE49-F238E27FC236}">
                    <a16:creationId xmlns:a16="http://schemas.microsoft.com/office/drawing/2014/main" id="{4C695C23-9852-4A51-8763-D507906B1A62}"/>
                  </a:ext>
                </a:extLst>
              </p:cNvPr>
              <p:cNvSpPr>
                <a:spLocks/>
              </p:cNvSpPr>
              <p:nvPr userDrawn="1"/>
            </p:nvSpPr>
            <p:spPr bwMode="auto">
              <a:xfrm>
                <a:off x="3898" y="273"/>
                <a:ext cx="10" cy="5"/>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1" y="0"/>
                      <a:pt x="2" y="0"/>
                    </a:cubicBezTo>
                    <a:cubicBezTo>
                      <a:pt x="1" y="0"/>
                      <a:pt x="1"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47" name="Freeform 182">
                <a:extLst>
                  <a:ext uri="{FF2B5EF4-FFF2-40B4-BE49-F238E27FC236}">
                    <a16:creationId xmlns:a16="http://schemas.microsoft.com/office/drawing/2014/main" id="{1D600A4E-1FAF-404E-B698-7BFC108D0715}"/>
                  </a:ext>
                </a:extLst>
              </p:cNvPr>
              <p:cNvSpPr>
                <a:spLocks/>
              </p:cNvSpPr>
              <p:nvPr userDrawn="1"/>
            </p:nvSpPr>
            <p:spPr bwMode="auto">
              <a:xfrm>
                <a:off x="3893" y="27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48" name="Freeform 183">
                <a:extLst>
                  <a:ext uri="{FF2B5EF4-FFF2-40B4-BE49-F238E27FC236}">
                    <a16:creationId xmlns:a16="http://schemas.microsoft.com/office/drawing/2014/main" id="{75AD4E4E-8AC8-448A-AB2F-A2723AD6C051}"/>
                  </a:ext>
                </a:extLst>
              </p:cNvPr>
              <p:cNvSpPr>
                <a:spLocks/>
              </p:cNvSpPr>
              <p:nvPr userDrawn="1"/>
            </p:nvSpPr>
            <p:spPr bwMode="auto">
              <a:xfrm>
                <a:off x="3908" y="29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49" name="Freeform 184">
                <a:extLst>
                  <a:ext uri="{FF2B5EF4-FFF2-40B4-BE49-F238E27FC236}">
                    <a16:creationId xmlns:a16="http://schemas.microsoft.com/office/drawing/2014/main" id="{DE7A52F5-DC15-486D-8A5B-60E632251E57}"/>
                  </a:ext>
                </a:extLst>
              </p:cNvPr>
              <p:cNvSpPr>
                <a:spLocks/>
              </p:cNvSpPr>
              <p:nvPr userDrawn="1"/>
            </p:nvSpPr>
            <p:spPr bwMode="auto">
              <a:xfrm>
                <a:off x="3908" y="29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50" name="Freeform 185">
                <a:extLst>
                  <a:ext uri="{FF2B5EF4-FFF2-40B4-BE49-F238E27FC236}">
                    <a16:creationId xmlns:a16="http://schemas.microsoft.com/office/drawing/2014/main" id="{02675B8A-FC06-4F82-8C7B-C1C3E3B1F293}"/>
                  </a:ext>
                </a:extLst>
              </p:cNvPr>
              <p:cNvSpPr>
                <a:spLocks/>
              </p:cNvSpPr>
              <p:nvPr userDrawn="1"/>
            </p:nvSpPr>
            <p:spPr bwMode="auto">
              <a:xfrm>
                <a:off x="3908" y="2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51" name="Freeform 186">
                <a:extLst>
                  <a:ext uri="{FF2B5EF4-FFF2-40B4-BE49-F238E27FC236}">
                    <a16:creationId xmlns:a16="http://schemas.microsoft.com/office/drawing/2014/main" id="{F7D38AA3-2A8D-4A80-B69B-8A333D4559CF}"/>
                  </a:ext>
                </a:extLst>
              </p:cNvPr>
              <p:cNvSpPr>
                <a:spLocks/>
              </p:cNvSpPr>
              <p:nvPr userDrawn="1"/>
            </p:nvSpPr>
            <p:spPr bwMode="auto">
              <a:xfrm>
                <a:off x="3913" y="313"/>
                <a:ext cx="5" cy="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52" name="Freeform 187">
                <a:extLst>
                  <a:ext uri="{FF2B5EF4-FFF2-40B4-BE49-F238E27FC236}">
                    <a16:creationId xmlns:a16="http://schemas.microsoft.com/office/drawing/2014/main" id="{A8DB01D1-3E0E-425A-9D91-0A238391D461}"/>
                  </a:ext>
                </a:extLst>
              </p:cNvPr>
              <p:cNvSpPr>
                <a:spLocks/>
              </p:cNvSpPr>
              <p:nvPr userDrawn="1"/>
            </p:nvSpPr>
            <p:spPr bwMode="auto">
              <a:xfrm>
                <a:off x="3908" y="30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53" name="Rectangle 188">
                <a:extLst>
                  <a:ext uri="{FF2B5EF4-FFF2-40B4-BE49-F238E27FC236}">
                    <a16:creationId xmlns:a16="http://schemas.microsoft.com/office/drawing/2014/main" id="{0A4F7AF6-D5EE-4EB1-9795-89227F3B29D6}"/>
                  </a:ext>
                </a:extLst>
              </p:cNvPr>
              <p:cNvSpPr>
                <a:spLocks noChangeArrowheads="1"/>
              </p:cNvSpPr>
              <p:nvPr userDrawn="1"/>
            </p:nvSpPr>
            <p:spPr bwMode="auto">
              <a:xfrm>
                <a:off x="3908"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54" name="Freeform 189">
                <a:extLst>
                  <a:ext uri="{FF2B5EF4-FFF2-40B4-BE49-F238E27FC236}">
                    <a16:creationId xmlns:a16="http://schemas.microsoft.com/office/drawing/2014/main" id="{1916767E-C635-479A-955F-2356491176BA}"/>
                  </a:ext>
                </a:extLst>
              </p:cNvPr>
              <p:cNvSpPr>
                <a:spLocks/>
              </p:cNvSpPr>
              <p:nvPr userDrawn="1"/>
            </p:nvSpPr>
            <p:spPr bwMode="auto">
              <a:xfrm>
                <a:off x="3888" y="278"/>
                <a:ext cx="10" cy="5"/>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0" y="0"/>
                    </a:cubicBezTo>
                    <a:cubicBezTo>
                      <a:pt x="1" y="0"/>
                      <a:pt x="1" y="1"/>
                      <a:pt x="1"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55" name="Freeform 190">
                <a:extLst>
                  <a:ext uri="{FF2B5EF4-FFF2-40B4-BE49-F238E27FC236}">
                    <a16:creationId xmlns:a16="http://schemas.microsoft.com/office/drawing/2014/main" id="{9016105D-1428-470E-95CA-25F68ACBCB84}"/>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56" name="Rectangle 191">
                <a:extLst>
                  <a:ext uri="{FF2B5EF4-FFF2-40B4-BE49-F238E27FC236}">
                    <a16:creationId xmlns:a16="http://schemas.microsoft.com/office/drawing/2014/main" id="{9D0D8861-87A2-4C79-ADB5-359CFCB47E78}"/>
                  </a:ext>
                </a:extLst>
              </p:cNvPr>
              <p:cNvSpPr>
                <a:spLocks noChangeArrowheads="1"/>
              </p:cNvSpPr>
              <p:nvPr userDrawn="1"/>
            </p:nvSpPr>
            <p:spPr bwMode="auto">
              <a:xfrm>
                <a:off x="3868" y="25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57" name="Freeform 192">
                <a:extLst>
                  <a:ext uri="{FF2B5EF4-FFF2-40B4-BE49-F238E27FC236}">
                    <a16:creationId xmlns:a16="http://schemas.microsoft.com/office/drawing/2014/main" id="{0DF1424A-B368-4FBF-8CB1-00A3D06BF15E}"/>
                  </a:ext>
                </a:extLst>
              </p:cNvPr>
              <p:cNvSpPr>
                <a:spLocks/>
              </p:cNvSpPr>
              <p:nvPr userDrawn="1"/>
            </p:nvSpPr>
            <p:spPr bwMode="auto">
              <a:xfrm>
                <a:off x="3893" y="28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1" y="1"/>
                      <a:pt x="1" y="1"/>
                    </a:cubicBezTo>
                    <a:cubicBezTo>
                      <a:pt x="1" y="1"/>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58" name="Freeform 193">
                <a:extLst>
                  <a:ext uri="{FF2B5EF4-FFF2-40B4-BE49-F238E27FC236}">
                    <a16:creationId xmlns:a16="http://schemas.microsoft.com/office/drawing/2014/main" id="{ED5A60D3-26E1-49D1-8CC4-E8909DD822DE}"/>
                  </a:ext>
                </a:extLst>
              </p:cNvPr>
              <p:cNvSpPr>
                <a:spLocks/>
              </p:cNvSpPr>
              <p:nvPr userDrawn="1"/>
            </p:nvSpPr>
            <p:spPr bwMode="auto">
              <a:xfrm>
                <a:off x="3883" y="26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59" name="Freeform 194">
                <a:extLst>
                  <a:ext uri="{FF2B5EF4-FFF2-40B4-BE49-F238E27FC236}">
                    <a16:creationId xmlns:a16="http://schemas.microsoft.com/office/drawing/2014/main" id="{800428F6-ADBD-45C4-B46E-22AC32E443D6}"/>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60" name="Freeform 195">
                <a:extLst>
                  <a:ext uri="{FF2B5EF4-FFF2-40B4-BE49-F238E27FC236}">
                    <a16:creationId xmlns:a16="http://schemas.microsoft.com/office/drawing/2014/main" id="{CA7667D3-29E7-43FF-A330-FC0D471334EC}"/>
                  </a:ext>
                </a:extLst>
              </p:cNvPr>
              <p:cNvSpPr>
                <a:spLocks/>
              </p:cNvSpPr>
              <p:nvPr userDrawn="1"/>
            </p:nvSpPr>
            <p:spPr bwMode="auto">
              <a:xfrm>
                <a:off x="3898" y="288"/>
                <a:ext cx="5"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61" name="Freeform 196">
                <a:extLst>
                  <a:ext uri="{FF2B5EF4-FFF2-40B4-BE49-F238E27FC236}">
                    <a16:creationId xmlns:a16="http://schemas.microsoft.com/office/drawing/2014/main" id="{5436EF7D-9619-4DD5-9AA8-4360913A83A3}"/>
                  </a:ext>
                </a:extLst>
              </p:cNvPr>
              <p:cNvSpPr>
                <a:spLocks/>
              </p:cNvSpPr>
              <p:nvPr userDrawn="1"/>
            </p:nvSpPr>
            <p:spPr bwMode="auto">
              <a:xfrm>
                <a:off x="3843" y="263"/>
                <a:ext cx="25" cy="15"/>
              </a:xfrm>
              <a:custGeom>
                <a:avLst/>
                <a:gdLst>
                  <a:gd name="T0" fmla="*/ 1 w 5"/>
                  <a:gd name="T1" fmla="*/ 3 h 3"/>
                  <a:gd name="T2" fmla="*/ 3 w 5"/>
                  <a:gd name="T3" fmla="*/ 3 h 3"/>
                  <a:gd name="T4" fmla="*/ 5 w 5"/>
                  <a:gd name="T5" fmla="*/ 0 h 3"/>
                  <a:gd name="T6" fmla="*/ 4 w 5"/>
                  <a:gd name="T7" fmla="*/ 0 h 3"/>
                  <a:gd name="T8" fmla="*/ 4 w 5"/>
                  <a:gd name="T9" fmla="*/ 2 h 3"/>
                  <a:gd name="T10" fmla="*/ 3 w 5"/>
                  <a:gd name="T11" fmla="*/ 1 h 3"/>
                  <a:gd name="T12" fmla="*/ 0 w 5"/>
                  <a:gd name="T13" fmla="*/ 2 h 3"/>
                  <a:gd name="T14" fmla="*/ 2 w 5"/>
                  <a:gd name="T15" fmla="*/ 2 h 3"/>
                  <a:gd name="T16" fmla="*/ 1 w 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1" y="3"/>
                    </a:moveTo>
                    <a:cubicBezTo>
                      <a:pt x="2" y="2"/>
                      <a:pt x="3" y="2"/>
                      <a:pt x="3" y="3"/>
                    </a:cubicBezTo>
                    <a:cubicBezTo>
                      <a:pt x="4" y="3"/>
                      <a:pt x="5" y="1"/>
                      <a:pt x="5" y="0"/>
                    </a:cubicBezTo>
                    <a:cubicBezTo>
                      <a:pt x="5" y="0"/>
                      <a:pt x="5" y="0"/>
                      <a:pt x="4" y="0"/>
                    </a:cubicBezTo>
                    <a:cubicBezTo>
                      <a:pt x="4" y="0"/>
                      <a:pt x="5" y="2"/>
                      <a:pt x="4" y="2"/>
                    </a:cubicBezTo>
                    <a:cubicBezTo>
                      <a:pt x="3" y="2"/>
                      <a:pt x="3" y="1"/>
                      <a:pt x="3" y="1"/>
                    </a:cubicBezTo>
                    <a:cubicBezTo>
                      <a:pt x="3" y="2"/>
                      <a:pt x="1" y="1"/>
                      <a:pt x="0" y="2"/>
                    </a:cubicBezTo>
                    <a:cubicBezTo>
                      <a:pt x="2" y="2"/>
                      <a:pt x="2" y="2"/>
                      <a:pt x="2" y="2"/>
                    </a:cubicBezTo>
                    <a:cubicBezTo>
                      <a:pt x="1"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62" name="Freeform 197">
                <a:extLst>
                  <a:ext uri="{FF2B5EF4-FFF2-40B4-BE49-F238E27FC236}">
                    <a16:creationId xmlns:a16="http://schemas.microsoft.com/office/drawing/2014/main" id="{5C89E51A-C3F4-48A6-949F-CD1332630055}"/>
                  </a:ext>
                </a:extLst>
              </p:cNvPr>
              <p:cNvSpPr>
                <a:spLocks/>
              </p:cNvSpPr>
              <p:nvPr userDrawn="1"/>
            </p:nvSpPr>
            <p:spPr bwMode="auto">
              <a:xfrm>
                <a:off x="3868" y="258"/>
                <a:ext cx="10" cy="10"/>
              </a:xfrm>
              <a:custGeom>
                <a:avLst/>
                <a:gdLst>
                  <a:gd name="T0" fmla="*/ 2 w 2"/>
                  <a:gd name="T1" fmla="*/ 2 h 2"/>
                  <a:gd name="T2" fmla="*/ 2 w 2"/>
                  <a:gd name="T3" fmla="*/ 2 h 2"/>
                  <a:gd name="T4" fmla="*/ 2 w 2"/>
                  <a:gd name="T5" fmla="*/ 0 h 2"/>
                  <a:gd name="T6" fmla="*/ 0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2" y="2"/>
                      <a:pt x="2" y="2"/>
                      <a:pt x="2" y="2"/>
                    </a:cubicBezTo>
                    <a:cubicBezTo>
                      <a:pt x="2" y="2"/>
                      <a:pt x="2" y="1"/>
                      <a:pt x="2" y="0"/>
                    </a:cubicBezTo>
                    <a:cubicBezTo>
                      <a:pt x="1" y="0"/>
                      <a:pt x="1" y="0"/>
                      <a:pt x="0" y="1"/>
                    </a:cubicBezTo>
                    <a:cubicBezTo>
                      <a:pt x="0" y="1"/>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63" name="Freeform 198">
                <a:extLst>
                  <a:ext uri="{FF2B5EF4-FFF2-40B4-BE49-F238E27FC236}">
                    <a16:creationId xmlns:a16="http://schemas.microsoft.com/office/drawing/2014/main" id="{1AF33A72-6F11-406F-A76B-B1C69E01E4A5}"/>
                  </a:ext>
                </a:extLst>
              </p:cNvPr>
              <p:cNvSpPr>
                <a:spLocks/>
              </p:cNvSpPr>
              <p:nvPr userDrawn="1"/>
            </p:nvSpPr>
            <p:spPr bwMode="auto">
              <a:xfrm>
                <a:off x="3878" y="268"/>
                <a:ext cx="10" cy="15"/>
              </a:xfrm>
              <a:custGeom>
                <a:avLst/>
                <a:gdLst>
                  <a:gd name="T0" fmla="*/ 1 w 2"/>
                  <a:gd name="T1" fmla="*/ 1 h 3"/>
                  <a:gd name="T2" fmla="*/ 0 w 2"/>
                  <a:gd name="T3" fmla="*/ 2 h 3"/>
                  <a:gd name="T4" fmla="*/ 1 w 2"/>
                  <a:gd name="T5" fmla="*/ 3 h 3"/>
                  <a:gd name="T6" fmla="*/ 1 w 2"/>
                  <a:gd name="T7" fmla="*/ 1 h 3"/>
                  <a:gd name="T8" fmla="*/ 2 w 2"/>
                  <a:gd name="T9" fmla="*/ 2 h 3"/>
                  <a:gd name="T10" fmla="*/ 2 w 2"/>
                  <a:gd name="T11" fmla="*/ 1 h 3"/>
                  <a:gd name="T12" fmla="*/ 2 w 2"/>
                  <a:gd name="T13" fmla="*/ 1 h 3"/>
                  <a:gd name="T14" fmla="*/ 2 w 2"/>
                  <a:gd name="T15" fmla="*/ 1 h 3"/>
                  <a:gd name="T16" fmla="*/ 2 w 2"/>
                  <a:gd name="T17" fmla="*/ 1 h 3"/>
                  <a:gd name="T18" fmla="*/ 2 w 2"/>
                  <a:gd name="T19" fmla="*/ 1 h 3"/>
                  <a:gd name="T20" fmla="*/ 2 w 2"/>
                  <a:gd name="T21" fmla="*/ 1 h 3"/>
                  <a:gd name="T22" fmla="*/ 1 w 2"/>
                  <a:gd name="T23" fmla="*/ 1 h 3"/>
                  <a:gd name="T24" fmla="*/ 2 w 2"/>
                  <a:gd name="T25" fmla="*/ 1 h 3"/>
                  <a:gd name="T26" fmla="*/ 2 w 2"/>
                  <a:gd name="T27" fmla="*/ 1 h 3"/>
                  <a:gd name="T28" fmla="*/ 2 w 2"/>
                  <a:gd name="T29" fmla="*/ 1 h 3"/>
                  <a:gd name="T30" fmla="*/ 0 w 2"/>
                  <a:gd name="T31" fmla="*/ 0 h 3"/>
                  <a:gd name="T32" fmla="*/ 1 w 2"/>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3">
                    <a:moveTo>
                      <a:pt x="1" y="1"/>
                    </a:moveTo>
                    <a:cubicBezTo>
                      <a:pt x="1" y="2"/>
                      <a:pt x="0" y="1"/>
                      <a:pt x="0" y="2"/>
                    </a:cubicBezTo>
                    <a:cubicBezTo>
                      <a:pt x="0" y="3"/>
                      <a:pt x="1" y="2"/>
                      <a:pt x="1" y="3"/>
                    </a:cubicBezTo>
                    <a:cubicBezTo>
                      <a:pt x="0" y="1"/>
                      <a:pt x="2" y="3"/>
                      <a:pt x="1" y="1"/>
                    </a:cubicBezTo>
                    <a:cubicBezTo>
                      <a:pt x="2" y="1"/>
                      <a:pt x="2" y="2"/>
                      <a:pt x="2" y="2"/>
                    </a:cubicBezTo>
                    <a:cubicBezTo>
                      <a:pt x="2" y="2"/>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2" y="1"/>
                    </a:cubicBezTo>
                    <a:cubicBezTo>
                      <a:pt x="2" y="1"/>
                      <a:pt x="2" y="1"/>
                      <a:pt x="2" y="1"/>
                    </a:cubicBezTo>
                    <a:cubicBezTo>
                      <a:pt x="2" y="1"/>
                      <a:pt x="2" y="1"/>
                      <a:pt x="2" y="1"/>
                    </a:cubicBezTo>
                    <a:cubicBezTo>
                      <a:pt x="0"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64" name="Freeform 199">
                <a:extLst>
                  <a:ext uri="{FF2B5EF4-FFF2-40B4-BE49-F238E27FC236}">
                    <a16:creationId xmlns:a16="http://schemas.microsoft.com/office/drawing/2014/main" id="{53DF5504-85FB-473F-AEC7-FBA7155A780B}"/>
                  </a:ext>
                </a:extLst>
              </p:cNvPr>
              <p:cNvSpPr>
                <a:spLocks/>
              </p:cNvSpPr>
              <p:nvPr userDrawn="1"/>
            </p:nvSpPr>
            <p:spPr bwMode="auto">
              <a:xfrm>
                <a:off x="3903" y="31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65" name="Freeform 200">
                <a:extLst>
                  <a:ext uri="{FF2B5EF4-FFF2-40B4-BE49-F238E27FC236}">
                    <a16:creationId xmlns:a16="http://schemas.microsoft.com/office/drawing/2014/main" id="{B2B710DC-EC2C-471E-B574-D733B240F05B}"/>
                  </a:ext>
                </a:extLst>
              </p:cNvPr>
              <p:cNvSpPr>
                <a:spLocks/>
              </p:cNvSpPr>
              <p:nvPr userDrawn="1"/>
            </p:nvSpPr>
            <p:spPr bwMode="auto">
              <a:xfrm>
                <a:off x="3903" y="308"/>
                <a:ext cx="5" cy="15"/>
              </a:xfrm>
              <a:custGeom>
                <a:avLst/>
                <a:gdLst>
                  <a:gd name="T0" fmla="*/ 0 w 1"/>
                  <a:gd name="T1" fmla="*/ 2 h 3"/>
                  <a:gd name="T2" fmla="*/ 0 w 1"/>
                  <a:gd name="T3" fmla="*/ 2 h 3"/>
                  <a:gd name="T4" fmla="*/ 0 w 1"/>
                  <a:gd name="T5" fmla="*/ 2 h 3"/>
                  <a:gd name="T6" fmla="*/ 1 w 1"/>
                  <a:gd name="T7" fmla="*/ 2 h 3"/>
                  <a:gd name="T8" fmla="*/ 0 w 1"/>
                  <a:gd name="T9" fmla="*/ 2 h 3"/>
                  <a:gd name="T10" fmla="*/ 1 w 1"/>
                  <a:gd name="T11" fmla="*/ 0 h 3"/>
                  <a:gd name="T12" fmla="*/ 0 w 1"/>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2"/>
                    </a:moveTo>
                    <a:cubicBezTo>
                      <a:pt x="0" y="2"/>
                      <a:pt x="0" y="2"/>
                      <a:pt x="0" y="2"/>
                    </a:cubicBezTo>
                    <a:cubicBezTo>
                      <a:pt x="0" y="3"/>
                      <a:pt x="0" y="2"/>
                      <a:pt x="0" y="2"/>
                    </a:cubicBezTo>
                    <a:cubicBezTo>
                      <a:pt x="0" y="3"/>
                      <a:pt x="1" y="3"/>
                      <a:pt x="1" y="2"/>
                    </a:cubicBezTo>
                    <a:cubicBezTo>
                      <a:pt x="0" y="2"/>
                      <a:pt x="0" y="2"/>
                      <a:pt x="0" y="2"/>
                    </a:cubicBezTo>
                    <a:cubicBezTo>
                      <a:pt x="0" y="1"/>
                      <a:pt x="0" y="0"/>
                      <a:pt x="1"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66" name="Freeform 201">
                <a:extLst>
                  <a:ext uri="{FF2B5EF4-FFF2-40B4-BE49-F238E27FC236}">
                    <a16:creationId xmlns:a16="http://schemas.microsoft.com/office/drawing/2014/main" id="{F47BD788-3E1E-4A69-B746-174BF5230A17}"/>
                  </a:ext>
                </a:extLst>
              </p:cNvPr>
              <p:cNvSpPr>
                <a:spLocks/>
              </p:cNvSpPr>
              <p:nvPr userDrawn="1"/>
            </p:nvSpPr>
            <p:spPr bwMode="auto">
              <a:xfrm>
                <a:off x="3888" y="293"/>
                <a:ext cx="5" cy="5"/>
              </a:xfrm>
              <a:custGeom>
                <a:avLst/>
                <a:gdLst>
                  <a:gd name="T0" fmla="*/ 1 w 1"/>
                  <a:gd name="T1" fmla="*/ 1 h 1"/>
                  <a:gd name="T2" fmla="*/ 0 w 1"/>
                  <a:gd name="T3" fmla="*/ 0 h 1"/>
                  <a:gd name="T4" fmla="*/ 0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1"/>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67" name="Freeform 202">
                <a:extLst>
                  <a:ext uri="{FF2B5EF4-FFF2-40B4-BE49-F238E27FC236}">
                    <a16:creationId xmlns:a16="http://schemas.microsoft.com/office/drawing/2014/main" id="{4BC60EFE-C8F0-4CC5-B2D7-A0FF6D64542A}"/>
                  </a:ext>
                </a:extLst>
              </p:cNvPr>
              <p:cNvSpPr>
                <a:spLocks/>
              </p:cNvSpPr>
              <p:nvPr userDrawn="1"/>
            </p:nvSpPr>
            <p:spPr bwMode="auto">
              <a:xfrm>
                <a:off x="3868" y="2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68" name="Freeform 203">
                <a:extLst>
                  <a:ext uri="{FF2B5EF4-FFF2-40B4-BE49-F238E27FC236}">
                    <a16:creationId xmlns:a16="http://schemas.microsoft.com/office/drawing/2014/main" id="{6F90A0B4-1C7B-48CF-A0C8-C396038CE7EC}"/>
                  </a:ext>
                </a:extLst>
              </p:cNvPr>
              <p:cNvSpPr>
                <a:spLocks/>
              </p:cNvSpPr>
              <p:nvPr userDrawn="1"/>
            </p:nvSpPr>
            <p:spPr bwMode="auto">
              <a:xfrm>
                <a:off x="3858" y="24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69" name="Freeform 204">
                <a:extLst>
                  <a:ext uri="{FF2B5EF4-FFF2-40B4-BE49-F238E27FC236}">
                    <a16:creationId xmlns:a16="http://schemas.microsoft.com/office/drawing/2014/main" id="{9B793DC8-35B4-47CA-8951-59707A59510A}"/>
                  </a:ext>
                </a:extLst>
              </p:cNvPr>
              <p:cNvSpPr>
                <a:spLocks/>
              </p:cNvSpPr>
              <p:nvPr userDrawn="1"/>
            </p:nvSpPr>
            <p:spPr bwMode="auto">
              <a:xfrm>
                <a:off x="3694"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857" name="Group 406">
              <a:extLst>
                <a:ext uri="{FF2B5EF4-FFF2-40B4-BE49-F238E27FC236}">
                  <a16:creationId xmlns:a16="http://schemas.microsoft.com/office/drawing/2014/main" id="{95D1AEB8-C44E-49DD-9157-634D3A595CF0}"/>
                </a:ext>
              </a:extLst>
            </p:cNvPr>
            <p:cNvGrpSpPr>
              <a:grpSpLocks/>
            </p:cNvGrpSpPr>
            <p:nvPr userDrawn="1"/>
          </p:nvGrpSpPr>
          <p:grpSpPr bwMode="auto">
            <a:xfrm>
              <a:off x="5715000" y="314325"/>
              <a:ext cx="1792287" cy="1204913"/>
              <a:chOff x="3600" y="198"/>
              <a:chExt cx="1129" cy="759"/>
            </a:xfrm>
            <a:grpFill/>
          </p:grpSpPr>
          <p:sp>
            <p:nvSpPr>
              <p:cNvPr id="6270" name="Freeform 206">
                <a:extLst>
                  <a:ext uri="{FF2B5EF4-FFF2-40B4-BE49-F238E27FC236}">
                    <a16:creationId xmlns:a16="http://schemas.microsoft.com/office/drawing/2014/main" id="{004CBAEE-381D-43C1-8794-B09FEC37A40E}"/>
                  </a:ext>
                </a:extLst>
              </p:cNvPr>
              <p:cNvSpPr>
                <a:spLocks/>
              </p:cNvSpPr>
              <p:nvPr userDrawn="1"/>
            </p:nvSpPr>
            <p:spPr bwMode="auto">
              <a:xfrm>
                <a:off x="3684" y="57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71" name="Freeform 207">
                <a:extLst>
                  <a:ext uri="{FF2B5EF4-FFF2-40B4-BE49-F238E27FC236}">
                    <a16:creationId xmlns:a16="http://schemas.microsoft.com/office/drawing/2014/main" id="{BD0F5BFD-017D-43D6-9F87-540EC248674B}"/>
                  </a:ext>
                </a:extLst>
              </p:cNvPr>
              <p:cNvSpPr>
                <a:spLocks/>
              </p:cNvSpPr>
              <p:nvPr userDrawn="1"/>
            </p:nvSpPr>
            <p:spPr bwMode="auto">
              <a:xfrm>
                <a:off x="3620" y="303"/>
                <a:ext cx="10" cy="5"/>
              </a:xfrm>
              <a:custGeom>
                <a:avLst/>
                <a:gdLst>
                  <a:gd name="T0" fmla="*/ 2 w 2"/>
                  <a:gd name="T1" fmla="*/ 0 h 1"/>
                  <a:gd name="T2" fmla="*/ 1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1"/>
                      <a:pt x="1" y="1"/>
                    </a:cubicBezTo>
                    <a:cubicBezTo>
                      <a:pt x="2" y="1"/>
                      <a:pt x="2" y="1"/>
                      <a:pt x="2"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72" name="Freeform 208">
                <a:extLst>
                  <a:ext uri="{FF2B5EF4-FFF2-40B4-BE49-F238E27FC236}">
                    <a16:creationId xmlns:a16="http://schemas.microsoft.com/office/drawing/2014/main" id="{94F71767-96B2-412E-B28B-C6081076B7DB}"/>
                  </a:ext>
                </a:extLst>
              </p:cNvPr>
              <p:cNvSpPr>
                <a:spLocks/>
              </p:cNvSpPr>
              <p:nvPr userDrawn="1"/>
            </p:nvSpPr>
            <p:spPr bwMode="auto">
              <a:xfrm>
                <a:off x="3625" y="4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73" name="Freeform 209">
                <a:extLst>
                  <a:ext uri="{FF2B5EF4-FFF2-40B4-BE49-F238E27FC236}">
                    <a16:creationId xmlns:a16="http://schemas.microsoft.com/office/drawing/2014/main" id="{DBCBE4C0-4D96-4722-B3A0-8D41A7C15983}"/>
                  </a:ext>
                </a:extLst>
              </p:cNvPr>
              <p:cNvSpPr>
                <a:spLocks/>
              </p:cNvSpPr>
              <p:nvPr userDrawn="1"/>
            </p:nvSpPr>
            <p:spPr bwMode="auto">
              <a:xfrm>
                <a:off x="3639" y="46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74" name="Freeform 210">
                <a:extLst>
                  <a:ext uri="{FF2B5EF4-FFF2-40B4-BE49-F238E27FC236}">
                    <a16:creationId xmlns:a16="http://schemas.microsoft.com/office/drawing/2014/main" id="{9D9B2B9B-9072-42E3-B4A5-C47C3D4FBEAF}"/>
                  </a:ext>
                </a:extLst>
              </p:cNvPr>
              <p:cNvSpPr>
                <a:spLocks/>
              </p:cNvSpPr>
              <p:nvPr userDrawn="1"/>
            </p:nvSpPr>
            <p:spPr bwMode="auto">
              <a:xfrm>
                <a:off x="3754" y="62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75" name="Freeform 211">
                <a:extLst>
                  <a:ext uri="{FF2B5EF4-FFF2-40B4-BE49-F238E27FC236}">
                    <a16:creationId xmlns:a16="http://schemas.microsoft.com/office/drawing/2014/main" id="{4E44B800-9F1B-42C0-A088-061ABAF132EE}"/>
                  </a:ext>
                </a:extLst>
              </p:cNvPr>
              <p:cNvSpPr>
                <a:spLocks/>
              </p:cNvSpPr>
              <p:nvPr userDrawn="1"/>
            </p:nvSpPr>
            <p:spPr bwMode="auto">
              <a:xfrm>
                <a:off x="3749" y="223"/>
                <a:ext cx="10" cy="5"/>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0" y="0"/>
                      <a:pt x="0" y="0"/>
                    </a:cubicBezTo>
                    <a:cubicBezTo>
                      <a:pt x="1" y="0"/>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76" name="Freeform 212">
                <a:extLst>
                  <a:ext uri="{FF2B5EF4-FFF2-40B4-BE49-F238E27FC236}">
                    <a16:creationId xmlns:a16="http://schemas.microsoft.com/office/drawing/2014/main" id="{B814D58E-C830-4873-890C-91F18B5B97EB}"/>
                  </a:ext>
                </a:extLst>
              </p:cNvPr>
              <p:cNvSpPr>
                <a:spLocks/>
              </p:cNvSpPr>
              <p:nvPr userDrawn="1"/>
            </p:nvSpPr>
            <p:spPr bwMode="auto">
              <a:xfrm>
                <a:off x="3659" y="60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77" name="Freeform 213">
                <a:extLst>
                  <a:ext uri="{FF2B5EF4-FFF2-40B4-BE49-F238E27FC236}">
                    <a16:creationId xmlns:a16="http://schemas.microsoft.com/office/drawing/2014/main" id="{DE816BC9-778E-4290-84B0-9833C587FDB7}"/>
                  </a:ext>
                </a:extLst>
              </p:cNvPr>
              <p:cNvSpPr>
                <a:spLocks/>
              </p:cNvSpPr>
              <p:nvPr userDrawn="1"/>
            </p:nvSpPr>
            <p:spPr bwMode="auto">
              <a:xfrm>
                <a:off x="3739" y="218"/>
                <a:ext cx="10" cy="5"/>
              </a:xfrm>
              <a:custGeom>
                <a:avLst/>
                <a:gdLst>
                  <a:gd name="T0" fmla="*/ 0 w 2"/>
                  <a:gd name="T1" fmla="*/ 1 h 1"/>
                  <a:gd name="T2" fmla="*/ 1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1" y="1"/>
                    </a:cubicBezTo>
                    <a:cubicBezTo>
                      <a:pt x="1" y="1"/>
                      <a:pt x="1" y="1"/>
                      <a:pt x="2"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78" name="Freeform 214">
                <a:extLst>
                  <a:ext uri="{FF2B5EF4-FFF2-40B4-BE49-F238E27FC236}">
                    <a16:creationId xmlns:a16="http://schemas.microsoft.com/office/drawing/2014/main" id="{AC166AA2-97D0-4734-A93E-63204BC10A6C}"/>
                  </a:ext>
                </a:extLst>
              </p:cNvPr>
              <p:cNvSpPr>
                <a:spLocks/>
              </p:cNvSpPr>
              <p:nvPr userDrawn="1"/>
            </p:nvSpPr>
            <p:spPr bwMode="auto">
              <a:xfrm>
                <a:off x="3933" y="5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79" name="Freeform 215">
                <a:extLst>
                  <a:ext uri="{FF2B5EF4-FFF2-40B4-BE49-F238E27FC236}">
                    <a16:creationId xmlns:a16="http://schemas.microsoft.com/office/drawing/2014/main" id="{3AF517CF-CE16-427A-AE35-CEA4966B7793}"/>
                  </a:ext>
                </a:extLst>
              </p:cNvPr>
              <p:cNvSpPr>
                <a:spLocks/>
              </p:cNvSpPr>
              <p:nvPr userDrawn="1"/>
            </p:nvSpPr>
            <p:spPr bwMode="auto">
              <a:xfrm>
                <a:off x="3968" y="43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80" name="Freeform 216">
                <a:extLst>
                  <a:ext uri="{FF2B5EF4-FFF2-40B4-BE49-F238E27FC236}">
                    <a16:creationId xmlns:a16="http://schemas.microsoft.com/office/drawing/2014/main" id="{682137EB-6685-4C4B-AA39-B0A2D0D60152}"/>
                  </a:ext>
                </a:extLst>
              </p:cNvPr>
              <p:cNvSpPr>
                <a:spLocks/>
              </p:cNvSpPr>
              <p:nvPr userDrawn="1"/>
            </p:nvSpPr>
            <p:spPr bwMode="auto">
              <a:xfrm>
                <a:off x="3824" y="2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81" name="Freeform 217">
                <a:extLst>
                  <a:ext uri="{FF2B5EF4-FFF2-40B4-BE49-F238E27FC236}">
                    <a16:creationId xmlns:a16="http://schemas.microsoft.com/office/drawing/2014/main" id="{8482E2F2-DDE0-4331-9F1C-A68E8F87E23B}"/>
                  </a:ext>
                </a:extLst>
              </p:cNvPr>
              <p:cNvSpPr>
                <a:spLocks/>
              </p:cNvSpPr>
              <p:nvPr userDrawn="1"/>
            </p:nvSpPr>
            <p:spPr bwMode="auto">
              <a:xfrm>
                <a:off x="3829" y="24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82" name="Freeform 218">
                <a:extLst>
                  <a:ext uri="{FF2B5EF4-FFF2-40B4-BE49-F238E27FC236}">
                    <a16:creationId xmlns:a16="http://schemas.microsoft.com/office/drawing/2014/main" id="{B7A83501-DA45-41CE-9E5C-5DC2CD23C3D1}"/>
                  </a:ext>
                </a:extLst>
              </p:cNvPr>
              <p:cNvSpPr>
                <a:spLocks/>
              </p:cNvSpPr>
              <p:nvPr userDrawn="1"/>
            </p:nvSpPr>
            <p:spPr bwMode="auto">
              <a:xfrm>
                <a:off x="3724" y="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83" name="Freeform 219">
                <a:extLst>
                  <a:ext uri="{FF2B5EF4-FFF2-40B4-BE49-F238E27FC236}">
                    <a16:creationId xmlns:a16="http://schemas.microsoft.com/office/drawing/2014/main" id="{628EE2E2-7E33-46DF-83DB-1D054FEE7B4A}"/>
                  </a:ext>
                </a:extLst>
              </p:cNvPr>
              <p:cNvSpPr>
                <a:spLocks/>
              </p:cNvSpPr>
              <p:nvPr userDrawn="1"/>
            </p:nvSpPr>
            <p:spPr bwMode="auto">
              <a:xfrm>
                <a:off x="3824" y="23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84" name="Freeform 220">
                <a:extLst>
                  <a:ext uri="{FF2B5EF4-FFF2-40B4-BE49-F238E27FC236}">
                    <a16:creationId xmlns:a16="http://schemas.microsoft.com/office/drawing/2014/main" id="{97E175C7-0CBE-42AC-A73A-214789C709EE}"/>
                  </a:ext>
                </a:extLst>
              </p:cNvPr>
              <p:cNvSpPr>
                <a:spLocks/>
              </p:cNvSpPr>
              <p:nvPr userDrawn="1"/>
            </p:nvSpPr>
            <p:spPr bwMode="auto">
              <a:xfrm>
                <a:off x="3829" y="2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85" name="Freeform 221">
                <a:extLst>
                  <a:ext uri="{FF2B5EF4-FFF2-40B4-BE49-F238E27FC236}">
                    <a16:creationId xmlns:a16="http://schemas.microsoft.com/office/drawing/2014/main" id="{054295C1-72BF-443F-9FA4-01E26AFE4C3C}"/>
                  </a:ext>
                </a:extLst>
              </p:cNvPr>
              <p:cNvSpPr>
                <a:spLocks/>
              </p:cNvSpPr>
              <p:nvPr userDrawn="1"/>
            </p:nvSpPr>
            <p:spPr bwMode="auto">
              <a:xfrm>
                <a:off x="3819" y="228"/>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86" name="Freeform 222">
                <a:extLst>
                  <a:ext uri="{FF2B5EF4-FFF2-40B4-BE49-F238E27FC236}">
                    <a16:creationId xmlns:a16="http://schemas.microsoft.com/office/drawing/2014/main" id="{4D076FA9-139D-4659-9811-3222094917CC}"/>
                  </a:ext>
                </a:extLst>
              </p:cNvPr>
              <p:cNvSpPr>
                <a:spLocks/>
              </p:cNvSpPr>
              <p:nvPr userDrawn="1"/>
            </p:nvSpPr>
            <p:spPr bwMode="auto">
              <a:xfrm>
                <a:off x="3868" y="64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87" name="Rectangle 223">
                <a:extLst>
                  <a:ext uri="{FF2B5EF4-FFF2-40B4-BE49-F238E27FC236}">
                    <a16:creationId xmlns:a16="http://schemas.microsoft.com/office/drawing/2014/main" id="{9B4E9C63-2248-4377-8165-6B54C8FFD9BF}"/>
                  </a:ext>
                </a:extLst>
              </p:cNvPr>
              <p:cNvSpPr>
                <a:spLocks noChangeArrowheads="1"/>
              </p:cNvSpPr>
              <p:nvPr userDrawn="1"/>
            </p:nvSpPr>
            <p:spPr bwMode="auto">
              <a:xfrm>
                <a:off x="3649"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88" name="Freeform 224">
                <a:extLst>
                  <a:ext uri="{FF2B5EF4-FFF2-40B4-BE49-F238E27FC236}">
                    <a16:creationId xmlns:a16="http://schemas.microsoft.com/office/drawing/2014/main" id="{621E66DE-00C6-466C-86BD-E15D5299D98C}"/>
                  </a:ext>
                </a:extLst>
              </p:cNvPr>
              <p:cNvSpPr>
                <a:spLocks/>
              </p:cNvSpPr>
              <p:nvPr userDrawn="1"/>
            </p:nvSpPr>
            <p:spPr bwMode="auto">
              <a:xfrm>
                <a:off x="3634" y="368"/>
                <a:ext cx="15" cy="5"/>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3"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89" name="Freeform 225">
                <a:extLst>
                  <a:ext uri="{FF2B5EF4-FFF2-40B4-BE49-F238E27FC236}">
                    <a16:creationId xmlns:a16="http://schemas.microsoft.com/office/drawing/2014/main" id="{EC9DC790-6EDD-44CF-BA1C-DFD681BBEA40}"/>
                  </a:ext>
                </a:extLst>
              </p:cNvPr>
              <p:cNvSpPr>
                <a:spLocks noEditPoints="1"/>
              </p:cNvSpPr>
              <p:nvPr userDrawn="1"/>
            </p:nvSpPr>
            <p:spPr bwMode="auto">
              <a:xfrm>
                <a:off x="3600" y="218"/>
                <a:ext cx="373" cy="480"/>
              </a:xfrm>
              <a:custGeom>
                <a:avLst/>
                <a:gdLst>
                  <a:gd name="T0" fmla="*/ 21 w 75"/>
                  <a:gd name="T1" fmla="*/ 75 h 96"/>
                  <a:gd name="T2" fmla="*/ 17 w 75"/>
                  <a:gd name="T3" fmla="*/ 71 h 96"/>
                  <a:gd name="T4" fmla="*/ 17 w 75"/>
                  <a:gd name="T5" fmla="*/ 68 h 96"/>
                  <a:gd name="T6" fmla="*/ 14 w 75"/>
                  <a:gd name="T7" fmla="*/ 64 h 96"/>
                  <a:gd name="T8" fmla="*/ 11 w 75"/>
                  <a:gd name="T9" fmla="*/ 58 h 96"/>
                  <a:gd name="T10" fmla="*/ 5 w 75"/>
                  <a:gd name="T11" fmla="*/ 50 h 96"/>
                  <a:gd name="T12" fmla="*/ 6 w 75"/>
                  <a:gd name="T13" fmla="*/ 50 h 96"/>
                  <a:gd name="T14" fmla="*/ 8 w 75"/>
                  <a:gd name="T15" fmla="*/ 49 h 96"/>
                  <a:gd name="T16" fmla="*/ 7 w 75"/>
                  <a:gd name="T17" fmla="*/ 43 h 96"/>
                  <a:gd name="T18" fmla="*/ 8 w 75"/>
                  <a:gd name="T19" fmla="*/ 37 h 96"/>
                  <a:gd name="T20" fmla="*/ 10 w 75"/>
                  <a:gd name="T21" fmla="*/ 30 h 96"/>
                  <a:gd name="T22" fmla="*/ 10 w 75"/>
                  <a:gd name="T23" fmla="*/ 25 h 96"/>
                  <a:gd name="T24" fmla="*/ 14 w 75"/>
                  <a:gd name="T25" fmla="*/ 20 h 96"/>
                  <a:gd name="T26" fmla="*/ 16 w 75"/>
                  <a:gd name="T27" fmla="*/ 19 h 96"/>
                  <a:gd name="T28" fmla="*/ 16 w 75"/>
                  <a:gd name="T29" fmla="*/ 14 h 96"/>
                  <a:gd name="T30" fmla="*/ 17 w 75"/>
                  <a:gd name="T31" fmla="*/ 9 h 96"/>
                  <a:gd name="T32" fmla="*/ 24 w 75"/>
                  <a:gd name="T33" fmla="*/ 10 h 96"/>
                  <a:gd name="T34" fmla="*/ 31 w 75"/>
                  <a:gd name="T35" fmla="*/ 8 h 96"/>
                  <a:gd name="T36" fmla="*/ 39 w 75"/>
                  <a:gd name="T37" fmla="*/ 6 h 96"/>
                  <a:gd name="T38" fmla="*/ 43 w 75"/>
                  <a:gd name="T39" fmla="*/ 7 h 96"/>
                  <a:gd name="T40" fmla="*/ 48 w 75"/>
                  <a:gd name="T41" fmla="*/ 7 h 96"/>
                  <a:gd name="T42" fmla="*/ 46 w 75"/>
                  <a:gd name="T43" fmla="*/ 3 h 96"/>
                  <a:gd name="T44" fmla="*/ 43 w 75"/>
                  <a:gd name="T45" fmla="*/ 3 h 96"/>
                  <a:gd name="T46" fmla="*/ 35 w 75"/>
                  <a:gd name="T47" fmla="*/ 1 h 96"/>
                  <a:gd name="T48" fmla="*/ 16 w 75"/>
                  <a:gd name="T49" fmla="*/ 4 h 96"/>
                  <a:gd name="T50" fmla="*/ 9 w 75"/>
                  <a:gd name="T51" fmla="*/ 13 h 96"/>
                  <a:gd name="T52" fmla="*/ 7 w 75"/>
                  <a:gd name="T53" fmla="*/ 17 h 96"/>
                  <a:gd name="T54" fmla="*/ 5 w 75"/>
                  <a:gd name="T55" fmla="*/ 21 h 96"/>
                  <a:gd name="T56" fmla="*/ 3 w 75"/>
                  <a:gd name="T57" fmla="*/ 27 h 96"/>
                  <a:gd name="T58" fmla="*/ 0 w 75"/>
                  <a:gd name="T59" fmla="*/ 44 h 96"/>
                  <a:gd name="T60" fmla="*/ 3 w 75"/>
                  <a:gd name="T61" fmla="*/ 51 h 96"/>
                  <a:gd name="T62" fmla="*/ 5 w 75"/>
                  <a:gd name="T63" fmla="*/ 59 h 96"/>
                  <a:gd name="T64" fmla="*/ 6 w 75"/>
                  <a:gd name="T65" fmla="*/ 69 h 96"/>
                  <a:gd name="T66" fmla="*/ 12 w 75"/>
                  <a:gd name="T67" fmla="*/ 77 h 96"/>
                  <a:gd name="T68" fmla="*/ 19 w 75"/>
                  <a:gd name="T69" fmla="*/ 85 h 96"/>
                  <a:gd name="T70" fmla="*/ 30 w 75"/>
                  <a:gd name="T71" fmla="*/ 93 h 96"/>
                  <a:gd name="T72" fmla="*/ 40 w 75"/>
                  <a:gd name="T73" fmla="*/ 93 h 96"/>
                  <a:gd name="T74" fmla="*/ 57 w 75"/>
                  <a:gd name="T75" fmla="*/ 91 h 96"/>
                  <a:gd name="T76" fmla="*/ 61 w 75"/>
                  <a:gd name="T77" fmla="*/ 90 h 96"/>
                  <a:gd name="T78" fmla="*/ 68 w 75"/>
                  <a:gd name="T79" fmla="*/ 78 h 96"/>
                  <a:gd name="T80" fmla="*/ 74 w 75"/>
                  <a:gd name="T81" fmla="*/ 65 h 96"/>
                  <a:gd name="T82" fmla="*/ 75 w 75"/>
                  <a:gd name="T83" fmla="*/ 45 h 96"/>
                  <a:gd name="T84" fmla="*/ 68 w 75"/>
                  <a:gd name="T85" fmla="*/ 43 h 96"/>
                  <a:gd name="T86" fmla="*/ 69 w 75"/>
                  <a:gd name="T87" fmla="*/ 56 h 96"/>
                  <a:gd name="T88" fmla="*/ 68 w 75"/>
                  <a:gd name="T89" fmla="*/ 62 h 96"/>
                  <a:gd name="T90" fmla="*/ 66 w 75"/>
                  <a:gd name="T91" fmla="*/ 72 h 96"/>
                  <a:gd name="T92" fmla="*/ 63 w 75"/>
                  <a:gd name="T93" fmla="*/ 79 h 96"/>
                  <a:gd name="T94" fmla="*/ 60 w 75"/>
                  <a:gd name="T95" fmla="*/ 84 h 96"/>
                  <a:gd name="T96" fmla="*/ 53 w 75"/>
                  <a:gd name="T97" fmla="*/ 88 h 96"/>
                  <a:gd name="T98" fmla="*/ 51 w 75"/>
                  <a:gd name="T99" fmla="*/ 86 h 96"/>
                  <a:gd name="T100" fmla="*/ 46 w 75"/>
                  <a:gd name="T101" fmla="*/ 87 h 96"/>
                  <a:gd name="T102" fmla="*/ 42 w 75"/>
                  <a:gd name="T103" fmla="*/ 88 h 96"/>
                  <a:gd name="T104" fmla="*/ 38 w 75"/>
                  <a:gd name="T105" fmla="*/ 87 h 96"/>
                  <a:gd name="T106" fmla="*/ 34 w 75"/>
                  <a:gd name="T107" fmla="*/ 86 h 96"/>
                  <a:gd name="T108" fmla="*/ 27 w 75"/>
                  <a:gd name="T109" fmla="*/ 81 h 96"/>
                  <a:gd name="T110" fmla="*/ 15 w 75"/>
                  <a:gd name="T111" fmla="*/ 68 h 96"/>
                  <a:gd name="T112" fmla="*/ 40 w 75"/>
                  <a:gd name="T113" fmla="*/ 2 h 96"/>
                  <a:gd name="T114" fmla="*/ 41 w 75"/>
                  <a:gd name="T115"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96">
                    <a:moveTo>
                      <a:pt x="24" y="78"/>
                    </a:moveTo>
                    <a:cubicBezTo>
                      <a:pt x="24" y="77"/>
                      <a:pt x="24" y="77"/>
                      <a:pt x="24" y="77"/>
                    </a:cubicBezTo>
                    <a:cubicBezTo>
                      <a:pt x="25" y="77"/>
                      <a:pt x="25" y="78"/>
                      <a:pt x="26" y="76"/>
                    </a:cubicBezTo>
                    <a:cubicBezTo>
                      <a:pt x="24" y="78"/>
                      <a:pt x="23" y="74"/>
                      <a:pt x="21" y="76"/>
                    </a:cubicBezTo>
                    <a:cubicBezTo>
                      <a:pt x="21" y="75"/>
                      <a:pt x="21" y="75"/>
                      <a:pt x="21" y="75"/>
                    </a:cubicBezTo>
                    <a:cubicBezTo>
                      <a:pt x="21" y="75"/>
                      <a:pt x="21" y="75"/>
                      <a:pt x="21" y="75"/>
                    </a:cubicBezTo>
                    <a:cubicBezTo>
                      <a:pt x="22" y="74"/>
                      <a:pt x="20" y="76"/>
                      <a:pt x="19" y="74"/>
                    </a:cubicBezTo>
                    <a:cubicBezTo>
                      <a:pt x="19" y="74"/>
                      <a:pt x="19" y="73"/>
                      <a:pt x="19" y="73"/>
                    </a:cubicBezTo>
                    <a:cubicBezTo>
                      <a:pt x="18" y="73"/>
                      <a:pt x="18" y="73"/>
                      <a:pt x="18" y="73"/>
                    </a:cubicBezTo>
                    <a:cubicBezTo>
                      <a:pt x="18" y="72"/>
                      <a:pt x="18" y="72"/>
                      <a:pt x="18" y="73"/>
                    </a:cubicBezTo>
                    <a:cubicBezTo>
                      <a:pt x="17" y="71"/>
                      <a:pt x="17" y="71"/>
                      <a:pt x="17" y="71"/>
                    </a:cubicBezTo>
                    <a:cubicBezTo>
                      <a:pt x="17" y="71"/>
                      <a:pt x="17" y="71"/>
                      <a:pt x="17" y="71"/>
                    </a:cubicBezTo>
                    <a:cubicBezTo>
                      <a:pt x="17" y="71"/>
                      <a:pt x="16" y="71"/>
                      <a:pt x="16" y="71"/>
                    </a:cubicBezTo>
                    <a:cubicBezTo>
                      <a:pt x="16" y="70"/>
                      <a:pt x="16" y="71"/>
                      <a:pt x="16" y="71"/>
                    </a:cubicBezTo>
                    <a:cubicBezTo>
                      <a:pt x="15" y="70"/>
                      <a:pt x="15" y="70"/>
                      <a:pt x="15" y="70"/>
                    </a:cubicBezTo>
                    <a:cubicBezTo>
                      <a:pt x="15" y="69"/>
                      <a:pt x="16" y="70"/>
                      <a:pt x="17" y="70"/>
                    </a:cubicBezTo>
                    <a:cubicBezTo>
                      <a:pt x="18" y="68"/>
                      <a:pt x="16" y="70"/>
                      <a:pt x="16" y="68"/>
                    </a:cubicBezTo>
                    <a:cubicBezTo>
                      <a:pt x="17" y="68"/>
                      <a:pt x="17" y="68"/>
                      <a:pt x="17" y="68"/>
                    </a:cubicBezTo>
                    <a:cubicBezTo>
                      <a:pt x="18" y="67"/>
                      <a:pt x="17" y="67"/>
                      <a:pt x="17" y="65"/>
                    </a:cubicBezTo>
                    <a:cubicBezTo>
                      <a:pt x="17" y="66"/>
                      <a:pt x="16" y="68"/>
                      <a:pt x="15" y="68"/>
                    </a:cubicBezTo>
                    <a:cubicBezTo>
                      <a:pt x="15" y="67"/>
                      <a:pt x="15" y="67"/>
                      <a:pt x="14" y="66"/>
                    </a:cubicBezTo>
                    <a:cubicBezTo>
                      <a:pt x="15" y="66"/>
                      <a:pt x="15" y="66"/>
                      <a:pt x="14" y="65"/>
                    </a:cubicBezTo>
                    <a:cubicBezTo>
                      <a:pt x="15" y="65"/>
                      <a:pt x="15" y="65"/>
                      <a:pt x="15" y="65"/>
                    </a:cubicBezTo>
                    <a:cubicBezTo>
                      <a:pt x="15" y="64"/>
                      <a:pt x="14" y="64"/>
                      <a:pt x="14" y="64"/>
                    </a:cubicBezTo>
                    <a:cubicBezTo>
                      <a:pt x="13" y="63"/>
                      <a:pt x="14" y="63"/>
                      <a:pt x="15" y="62"/>
                    </a:cubicBezTo>
                    <a:cubicBezTo>
                      <a:pt x="14" y="61"/>
                      <a:pt x="14" y="64"/>
                      <a:pt x="13" y="62"/>
                    </a:cubicBezTo>
                    <a:cubicBezTo>
                      <a:pt x="13" y="61"/>
                      <a:pt x="12" y="61"/>
                      <a:pt x="11" y="59"/>
                    </a:cubicBezTo>
                    <a:cubicBezTo>
                      <a:pt x="11" y="58"/>
                      <a:pt x="12" y="59"/>
                      <a:pt x="12" y="59"/>
                    </a:cubicBezTo>
                    <a:cubicBezTo>
                      <a:pt x="11" y="59"/>
                      <a:pt x="11" y="59"/>
                      <a:pt x="11" y="59"/>
                    </a:cubicBezTo>
                    <a:cubicBezTo>
                      <a:pt x="11" y="58"/>
                      <a:pt x="11" y="58"/>
                      <a:pt x="11" y="58"/>
                    </a:cubicBezTo>
                    <a:cubicBezTo>
                      <a:pt x="11" y="58"/>
                      <a:pt x="10" y="59"/>
                      <a:pt x="10" y="58"/>
                    </a:cubicBezTo>
                    <a:cubicBezTo>
                      <a:pt x="8" y="58"/>
                      <a:pt x="11" y="55"/>
                      <a:pt x="9" y="55"/>
                    </a:cubicBezTo>
                    <a:cubicBezTo>
                      <a:pt x="9" y="54"/>
                      <a:pt x="10" y="55"/>
                      <a:pt x="10" y="54"/>
                    </a:cubicBezTo>
                    <a:cubicBezTo>
                      <a:pt x="9" y="53"/>
                      <a:pt x="9" y="53"/>
                      <a:pt x="8" y="52"/>
                    </a:cubicBezTo>
                    <a:cubicBezTo>
                      <a:pt x="8" y="51"/>
                      <a:pt x="8" y="51"/>
                      <a:pt x="8" y="51"/>
                    </a:cubicBezTo>
                    <a:cubicBezTo>
                      <a:pt x="8" y="52"/>
                      <a:pt x="6" y="51"/>
                      <a:pt x="5" y="50"/>
                    </a:cubicBezTo>
                    <a:cubicBezTo>
                      <a:pt x="5" y="50"/>
                      <a:pt x="5" y="51"/>
                      <a:pt x="4" y="51"/>
                    </a:cubicBezTo>
                    <a:cubicBezTo>
                      <a:pt x="4" y="49"/>
                      <a:pt x="4" y="49"/>
                      <a:pt x="4" y="49"/>
                    </a:cubicBezTo>
                    <a:cubicBezTo>
                      <a:pt x="4" y="49"/>
                      <a:pt x="4" y="49"/>
                      <a:pt x="5" y="49"/>
                    </a:cubicBezTo>
                    <a:cubicBezTo>
                      <a:pt x="5" y="49"/>
                      <a:pt x="4" y="49"/>
                      <a:pt x="4" y="49"/>
                    </a:cubicBezTo>
                    <a:cubicBezTo>
                      <a:pt x="5" y="49"/>
                      <a:pt x="5" y="49"/>
                      <a:pt x="6" y="49"/>
                    </a:cubicBezTo>
                    <a:cubicBezTo>
                      <a:pt x="6" y="49"/>
                      <a:pt x="6" y="50"/>
                      <a:pt x="6" y="50"/>
                    </a:cubicBezTo>
                    <a:cubicBezTo>
                      <a:pt x="6" y="50"/>
                      <a:pt x="7" y="50"/>
                      <a:pt x="8" y="50"/>
                    </a:cubicBezTo>
                    <a:cubicBezTo>
                      <a:pt x="8" y="50"/>
                      <a:pt x="8" y="50"/>
                      <a:pt x="7" y="50"/>
                    </a:cubicBezTo>
                    <a:cubicBezTo>
                      <a:pt x="8" y="50"/>
                      <a:pt x="8" y="50"/>
                      <a:pt x="8" y="50"/>
                    </a:cubicBezTo>
                    <a:cubicBezTo>
                      <a:pt x="8" y="50"/>
                      <a:pt x="8" y="50"/>
                      <a:pt x="7" y="49"/>
                    </a:cubicBezTo>
                    <a:cubicBezTo>
                      <a:pt x="9" y="49"/>
                      <a:pt x="9" y="49"/>
                      <a:pt x="9" y="49"/>
                    </a:cubicBezTo>
                    <a:cubicBezTo>
                      <a:pt x="8" y="49"/>
                      <a:pt x="8" y="49"/>
                      <a:pt x="8" y="49"/>
                    </a:cubicBezTo>
                    <a:cubicBezTo>
                      <a:pt x="8" y="49"/>
                      <a:pt x="9" y="47"/>
                      <a:pt x="9" y="47"/>
                    </a:cubicBezTo>
                    <a:cubicBezTo>
                      <a:pt x="7" y="45"/>
                      <a:pt x="5" y="44"/>
                      <a:pt x="5" y="42"/>
                    </a:cubicBezTo>
                    <a:cubicBezTo>
                      <a:pt x="6" y="43"/>
                      <a:pt x="6" y="42"/>
                      <a:pt x="7" y="42"/>
                    </a:cubicBezTo>
                    <a:cubicBezTo>
                      <a:pt x="6" y="43"/>
                      <a:pt x="8" y="44"/>
                      <a:pt x="8" y="45"/>
                    </a:cubicBezTo>
                    <a:cubicBezTo>
                      <a:pt x="8" y="44"/>
                      <a:pt x="8" y="44"/>
                      <a:pt x="9" y="45"/>
                    </a:cubicBezTo>
                    <a:cubicBezTo>
                      <a:pt x="9" y="45"/>
                      <a:pt x="7" y="43"/>
                      <a:pt x="7" y="43"/>
                    </a:cubicBezTo>
                    <a:cubicBezTo>
                      <a:pt x="8" y="43"/>
                      <a:pt x="8" y="42"/>
                      <a:pt x="9" y="42"/>
                    </a:cubicBezTo>
                    <a:cubicBezTo>
                      <a:pt x="7" y="42"/>
                      <a:pt x="7" y="40"/>
                      <a:pt x="7" y="39"/>
                    </a:cubicBezTo>
                    <a:cubicBezTo>
                      <a:pt x="7" y="39"/>
                      <a:pt x="8" y="39"/>
                      <a:pt x="8" y="40"/>
                    </a:cubicBezTo>
                    <a:cubicBezTo>
                      <a:pt x="9" y="39"/>
                      <a:pt x="6" y="39"/>
                      <a:pt x="7" y="38"/>
                    </a:cubicBezTo>
                    <a:cubicBezTo>
                      <a:pt x="7" y="38"/>
                      <a:pt x="7" y="38"/>
                      <a:pt x="7" y="38"/>
                    </a:cubicBezTo>
                    <a:cubicBezTo>
                      <a:pt x="7" y="38"/>
                      <a:pt x="7" y="36"/>
                      <a:pt x="8" y="37"/>
                    </a:cubicBezTo>
                    <a:cubicBezTo>
                      <a:pt x="8" y="37"/>
                      <a:pt x="8" y="37"/>
                      <a:pt x="8" y="37"/>
                    </a:cubicBezTo>
                    <a:cubicBezTo>
                      <a:pt x="8" y="35"/>
                      <a:pt x="9" y="32"/>
                      <a:pt x="7" y="31"/>
                    </a:cubicBezTo>
                    <a:cubicBezTo>
                      <a:pt x="7" y="31"/>
                      <a:pt x="9" y="32"/>
                      <a:pt x="9" y="32"/>
                    </a:cubicBezTo>
                    <a:cubicBezTo>
                      <a:pt x="9" y="32"/>
                      <a:pt x="8" y="31"/>
                      <a:pt x="7" y="30"/>
                    </a:cubicBezTo>
                    <a:cubicBezTo>
                      <a:pt x="6" y="29"/>
                      <a:pt x="5" y="28"/>
                      <a:pt x="5" y="28"/>
                    </a:cubicBezTo>
                    <a:cubicBezTo>
                      <a:pt x="6" y="28"/>
                      <a:pt x="9" y="28"/>
                      <a:pt x="10" y="30"/>
                    </a:cubicBezTo>
                    <a:cubicBezTo>
                      <a:pt x="10" y="30"/>
                      <a:pt x="10" y="29"/>
                      <a:pt x="10" y="28"/>
                    </a:cubicBezTo>
                    <a:cubicBezTo>
                      <a:pt x="10" y="29"/>
                      <a:pt x="8" y="28"/>
                      <a:pt x="8" y="28"/>
                    </a:cubicBezTo>
                    <a:cubicBezTo>
                      <a:pt x="10" y="27"/>
                      <a:pt x="9" y="28"/>
                      <a:pt x="11" y="27"/>
                    </a:cubicBezTo>
                    <a:cubicBezTo>
                      <a:pt x="10" y="27"/>
                      <a:pt x="9" y="26"/>
                      <a:pt x="9" y="25"/>
                    </a:cubicBezTo>
                    <a:cubicBezTo>
                      <a:pt x="9" y="26"/>
                      <a:pt x="11" y="26"/>
                      <a:pt x="11" y="26"/>
                    </a:cubicBezTo>
                    <a:cubicBezTo>
                      <a:pt x="11" y="26"/>
                      <a:pt x="11" y="26"/>
                      <a:pt x="10" y="25"/>
                    </a:cubicBezTo>
                    <a:cubicBezTo>
                      <a:pt x="10" y="25"/>
                      <a:pt x="10" y="24"/>
                      <a:pt x="10" y="24"/>
                    </a:cubicBezTo>
                    <a:cubicBezTo>
                      <a:pt x="10" y="25"/>
                      <a:pt x="11" y="25"/>
                      <a:pt x="12" y="25"/>
                    </a:cubicBezTo>
                    <a:cubicBezTo>
                      <a:pt x="11" y="25"/>
                      <a:pt x="12" y="24"/>
                      <a:pt x="12" y="23"/>
                    </a:cubicBezTo>
                    <a:cubicBezTo>
                      <a:pt x="12" y="23"/>
                      <a:pt x="12" y="24"/>
                      <a:pt x="12" y="24"/>
                    </a:cubicBezTo>
                    <a:cubicBezTo>
                      <a:pt x="13" y="22"/>
                      <a:pt x="10" y="21"/>
                      <a:pt x="11" y="19"/>
                    </a:cubicBezTo>
                    <a:cubicBezTo>
                      <a:pt x="11" y="19"/>
                      <a:pt x="13" y="21"/>
                      <a:pt x="14" y="20"/>
                    </a:cubicBezTo>
                    <a:cubicBezTo>
                      <a:pt x="13" y="19"/>
                      <a:pt x="10" y="16"/>
                      <a:pt x="11" y="14"/>
                    </a:cubicBezTo>
                    <a:cubicBezTo>
                      <a:pt x="12" y="14"/>
                      <a:pt x="12" y="14"/>
                      <a:pt x="12" y="14"/>
                    </a:cubicBezTo>
                    <a:cubicBezTo>
                      <a:pt x="12" y="12"/>
                      <a:pt x="12" y="12"/>
                      <a:pt x="12" y="12"/>
                    </a:cubicBezTo>
                    <a:cubicBezTo>
                      <a:pt x="12" y="13"/>
                      <a:pt x="13" y="15"/>
                      <a:pt x="13" y="16"/>
                    </a:cubicBezTo>
                    <a:cubicBezTo>
                      <a:pt x="14" y="18"/>
                      <a:pt x="14" y="19"/>
                      <a:pt x="14" y="20"/>
                    </a:cubicBezTo>
                    <a:cubicBezTo>
                      <a:pt x="15" y="19"/>
                      <a:pt x="15" y="20"/>
                      <a:pt x="16" y="19"/>
                    </a:cubicBezTo>
                    <a:cubicBezTo>
                      <a:pt x="16" y="19"/>
                      <a:pt x="16" y="20"/>
                      <a:pt x="16" y="20"/>
                    </a:cubicBezTo>
                    <a:cubicBezTo>
                      <a:pt x="16" y="20"/>
                      <a:pt x="17" y="19"/>
                      <a:pt x="17" y="19"/>
                    </a:cubicBezTo>
                    <a:cubicBezTo>
                      <a:pt x="16" y="18"/>
                      <a:pt x="17" y="17"/>
                      <a:pt x="17" y="16"/>
                    </a:cubicBezTo>
                    <a:cubicBezTo>
                      <a:pt x="17" y="16"/>
                      <a:pt x="16" y="17"/>
                      <a:pt x="16" y="17"/>
                    </a:cubicBezTo>
                    <a:cubicBezTo>
                      <a:pt x="16" y="18"/>
                      <a:pt x="16" y="19"/>
                      <a:pt x="16" y="19"/>
                    </a:cubicBezTo>
                    <a:cubicBezTo>
                      <a:pt x="15" y="18"/>
                      <a:pt x="14" y="16"/>
                      <a:pt x="16" y="14"/>
                    </a:cubicBezTo>
                    <a:cubicBezTo>
                      <a:pt x="16" y="14"/>
                      <a:pt x="17" y="16"/>
                      <a:pt x="17" y="16"/>
                    </a:cubicBezTo>
                    <a:cubicBezTo>
                      <a:pt x="17" y="16"/>
                      <a:pt x="18" y="15"/>
                      <a:pt x="18" y="15"/>
                    </a:cubicBezTo>
                    <a:cubicBezTo>
                      <a:pt x="18" y="16"/>
                      <a:pt x="18" y="16"/>
                      <a:pt x="18" y="16"/>
                    </a:cubicBezTo>
                    <a:cubicBezTo>
                      <a:pt x="19" y="16"/>
                      <a:pt x="18" y="14"/>
                      <a:pt x="20" y="14"/>
                    </a:cubicBezTo>
                    <a:cubicBezTo>
                      <a:pt x="20" y="14"/>
                      <a:pt x="21" y="15"/>
                      <a:pt x="21" y="14"/>
                    </a:cubicBezTo>
                    <a:cubicBezTo>
                      <a:pt x="20" y="13"/>
                      <a:pt x="17" y="10"/>
                      <a:pt x="17" y="9"/>
                    </a:cubicBezTo>
                    <a:cubicBezTo>
                      <a:pt x="17" y="8"/>
                      <a:pt x="19" y="8"/>
                      <a:pt x="20" y="9"/>
                    </a:cubicBezTo>
                    <a:cubicBezTo>
                      <a:pt x="21" y="9"/>
                      <a:pt x="21" y="11"/>
                      <a:pt x="22" y="12"/>
                    </a:cubicBezTo>
                    <a:cubicBezTo>
                      <a:pt x="21" y="12"/>
                      <a:pt x="21" y="11"/>
                      <a:pt x="21" y="11"/>
                    </a:cubicBezTo>
                    <a:cubicBezTo>
                      <a:pt x="22" y="11"/>
                      <a:pt x="22" y="12"/>
                      <a:pt x="23" y="11"/>
                    </a:cubicBezTo>
                    <a:cubicBezTo>
                      <a:pt x="22" y="10"/>
                      <a:pt x="24" y="11"/>
                      <a:pt x="22" y="10"/>
                    </a:cubicBezTo>
                    <a:cubicBezTo>
                      <a:pt x="23" y="10"/>
                      <a:pt x="23" y="10"/>
                      <a:pt x="24" y="10"/>
                    </a:cubicBezTo>
                    <a:cubicBezTo>
                      <a:pt x="23" y="9"/>
                      <a:pt x="24" y="7"/>
                      <a:pt x="25" y="6"/>
                    </a:cubicBezTo>
                    <a:cubicBezTo>
                      <a:pt x="25" y="6"/>
                      <a:pt x="25" y="7"/>
                      <a:pt x="25" y="7"/>
                    </a:cubicBezTo>
                    <a:cubicBezTo>
                      <a:pt x="27" y="6"/>
                      <a:pt x="28" y="7"/>
                      <a:pt x="30" y="6"/>
                    </a:cubicBezTo>
                    <a:cubicBezTo>
                      <a:pt x="30" y="7"/>
                      <a:pt x="31" y="7"/>
                      <a:pt x="30" y="8"/>
                    </a:cubicBezTo>
                    <a:cubicBezTo>
                      <a:pt x="31" y="7"/>
                      <a:pt x="31" y="7"/>
                      <a:pt x="31" y="7"/>
                    </a:cubicBezTo>
                    <a:cubicBezTo>
                      <a:pt x="32" y="8"/>
                      <a:pt x="30" y="7"/>
                      <a:pt x="31" y="8"/>
                    </a:cubicBezTo>
                    <a:cubicBezTo>
                      <a:pt x="31" y="8"/>
                      <a:pt x="32" y="7"/>
                      <a:pt x="33" y="7"/>
                    </a:cubicBezTo>
                    <a:cubicBezTo>
                      <a:pt x="33" y="6"/>
                      <a:pt x="31" y="7"/>
                      <a:pt x="31" y="7"/>
                    </a:cubicBezTo>
                    <a:cubicBezTo>
                      <a:pt x="30" y="6"/>
                      <a:pt x="32" y="4"/>
                      <a:pt x="34" y="3"/>
                    </a:cubicBezTo>
                    <a:cubicBezTo>
                      <a:pt x="35" y="3"/>
                      <a:pt x="34" y="4"/>
                      <a:pt x="35" y="4"/>
                    </a:cubicBezTo>
                    <a:cubicBezTo>
                      <a:pt x="37" y="4"/>
                      <a:pt x="37" y="1"/>
                      <a:pt x="40" y="3"/>
                    </a:cubicBezTo>
                    <a:cubicBezTo>
                      <a:pt x="40" y="4"/>
                      <a:pt x="39" y="5"/>
                      <a:pt x="39" y="6"/>
                    </a:cubicBezTo>
                    <a:cubicBezTo>
                      <a:pt x="38" y="6"/>
                      <a:pt x="38" y="5"/>
                      <a:pt x="37" y="5"/>
                    </a:cubicBezTo>
                    <a:cubicBezTo>
                      <a:pt x="38" y="5"/>
                      <a:pt x="38" y="5"/>
                      <a:pt x="38" y="5"/>
                    </a:cubicBezTo>
                    <a:cubicBezTo>
                      <a:pt x="37" y="6"/>
                      <a:pt x="37" y="6"/>
                      <a:pt x="36" y="5"/>
                    </a:cubicBezTo>
                    <a:cubicBezTo>
                      <a:pt x="37" y="6"/>
                      <a:pt x="41" y="6"/>
                      <a:pt x="42" y="8"/>
                    </a:cubicBezTo>
                    <a:cubicBezTo>
                      <a:pt x="43" y="8"/>
                      <a:pt x="44" y="8"/>
                      <a:pt x="43" y="7"/>
                    </a:cubicBezTo>
                    <a:cubicBezTo>
                      <a:pt x="43" y="7"/>
                      <a:pt x="43" y="7"/>
                      <a:pt x="43" y="7"/>
                    </a:cubicBezTo>
                    <a:cubicBezTo>
                      <a:pt x="42" y="6"/>
                      <a:pt x="44" y="6"/>
                      <a:pt x="44" y="6"/>
                    </a:cubicBezTo>
                    <a:cubicBezTo>
                      <a:pt x="45" y="6"/>
                      <a:pt x="46" y="5"/>
                      <a:pt x="47" y="6"/>
                    </a:cubicBezTo>
                    <a:cubicBezTo>
                      <a:pt x="47" y="7"/>
                      <a:pt x="47" y="7"/>
                      <a:pt x="47" y="7"/>
                    </a:cubicBezTo>
                    <a:cubicBezTo>
                      <a:pt x="47" y="7"/>
                      <a:pt x="46" y="6"/>
                      <a:pt x="46" y="6"/>
                    </a:cubicBezTo>
                    <a:cubicBezTo>
                      <a:pt x="47" y="6"/>
                      <a:pt x="47" y="9"/>
                      <a:pt x="48" y="8"/>
                    </a:cubicBezTo>
                    <a:cubicBezTo>
                      <a:pt x="48" y="7"/>
                      <a:pt x="48" y="7"/>
                      <a:pt x="48" y="7"/>
                    </a:cubicBezTo>
                    <a:cubicBezTo>
                      <a:pt x="49" y="6"/>
                      <a:pt x="50" y="6"/>
                      <a:pt x="51" y="7"/>
                    </a:cubicBezTo>
                    <a:cubicBezTo>
                      <a:pt x="51" y="6"/>
                      <a:pt x="51" y="7"/>
                      <a:pt x="51" y="5"/>
                    </a:cubicBezTo>
                    <a:cubicBezTo>
                      <a:pt x="51" y="7"/>
                      <a:pt x="48" y="4"/>
                      <a:pt x="48" y="6"/>
                    </a:cubicBezTo>
                    <a:cubicBezTo>
                      <a:pt x="48" y="4"/>
                      <a:pt x="47" y="5"/>
                      <a:pt x="47" y="3"/>
                    </a:cubicBezTo>
                    <a:cubicBezTo>
                      <a:pt x="47" y="3"/>
                      <a:pt x="47" y="4"/>
                      <a:pt x="46" y="3"/>
                    </a:cubicBezTo>
                    <a:cubicBezTo>
                      <a:pt x="46" y="3"/>
                      <a:pt x="46" y="3"/>
                      <a:pt x="46" y="3"/>
                    </a:cubicBezTo>
                    <a:cubicBezTo>
                      <a:pt x="46" y="3"/>
                      <a:pt x="46" y="3"/>
                      <a:pt x="46" y="3"/>
                    </a:cubicBezTo>
                    <a:cubicBezTo>
                      <a:pt x="46" y="3"/>
                      <a:pt x="46" y="3"/>
                      <a:pt x="46" y="3"/>
                    </a:cubicBezTo>
                    <a:cubicBezTo>
                      <a:pt x="46" y="3"/>
                      <a:pt x="46" y="3"/>
                      <a:pt x="46" y="3"/>
                    </a:cubicBezTo>
                    <a:cubicBezTo>
                      <a:pt x="46" y="4"/>
                      <a:pt x="46" y="4"/>
                      <a:pt x="46" y="4"/>
                    </a:cubicBezTo>
                    <a:cubicBezTo>
                      <a:pt x="45" y="5"/>
                      <a:pt x="44" y="4"/>
                      <a:pt x="43" y="4"/>
                    </a:cubicBezTo>
                    <a:cubicBezTo>
                      <a:pt x="42" y="4"/>
                      <a:pt x="43" y="4"/>
                      <a:pt x="43" y="3"/>
                    </a:cubicBezTo>
                    <a:cubicBezTo>
                      <a:pt x="42" y="4"/>
                      <a:pt x="42" y="4"/>
                      <a:pt x="42" y="4"/>
                    </a:cubicBezTo>
                    <a:cubicBezTo>
                      <a:pt x="42" y="3"/>
                      <a:pt x="41" y="2"/>
                      <a:pt x="42" y="2"/>
                    </a:cubicBezTo>
                    <a:cubicBezTo>
                      <a:pt x="41" y="2"/>
                      <a:pt x="41" y="2"/>
                      <a:pt x="41" y="2"/>
                    </a:cubicBezTo>
                    <a:cubicBezTo>
                      <a:pt x="41" y="1"/>
                      <a:pt x="39" y="1"/>
                      <a:pt x="39" y="1"/>
                    </a:cubicBezTo>
                    <a:cubicBezTo>
                      <a:pt x="38" y="0"/>
                      <a:pt x="37" y="1"/>
                      <a:pt x="38" y="1"/>
                    </a:cubicBezTo>
                    <a:cubicBezTo>
                      <a:pt x="38" y="1"/>
                      <a:pt x="35" y="1"/>
                      <a:pt x="35" y="1"/>
                    </a:cubicBezTo>
                    <a:cubicBezTo>
                      <a:pt x="35" y="1"/>
                      <a:pt x="35" y="1"/>
                      <a:pt x="35" y="1"/>
                    </a:cubicBezTo>
                    <a:cubicBezTo>
                      <a:pt x="33" y="1"/>
                      <a:pt x="31" y="2"/>
                      <a:pt x="29" y="1"/>
                    </a:cubicBezTo>
                    <a:cubicBezTo>
                      <a:pt x="28" y="1"/>
                      <a:pt x="27" y="2"/>
                      <a:pt x="26" y="2"/>
                    </a:cubicBezTo>
                    <a:cubicBezTo>
                      <a:pt x="26" y="1"/>
                      <a:pt x="26" y="1"/>
                      <a:pt x="26" y="1"/>
                    </a:cubicBezTo>
                    <a:cubicBezTo>
                      <a:pt x="25" y="2"/>
                      <a:pt x="23" y="1"/>
                      <a:pt x="22" y="2"/>
                    </a:cubicBezTo>
                    <a:cubicBezTo>
                      <a:pt x="21" y="1"/>
                      <a:pt x="18" y="4"/>
                      <a:pt x="16" y="4"/>
                    </a:cubicBezTo>
                    <a:cubicBezTo>
                      <a:pt x="17" y="5"/>
                      <a:pt x="17" y="5"/>
                      <a:pt x="17" y="5"/>
                    </a:cubicBezTo>
                    <a:cubicBezTo>
                      <a:pt x="16" y="6"/>
                      <a:pt x="15" y="7"/>
                      <a:pt x="14" y="8"/>
                    </a:cubicBezTo>
                    <a:cubicBezTo>
                      <a:pt x="15" y="8"/>
                      <a:pt x="15" y="8"/>
                      <a:pt x="15" y="8"/>
                    </a:cubicBezTo>
                    <a:cubicBezTo>
                      <a:pt x="15" y="10"/>
                      <a:pt x="12" y="10"/>
                      <a:pt x="11" y="11"/>
                    </a:cubicBezTo>
                    <a:cubicBezTo>
                      <a:pt x="11" y="11"/>
                      <a:pt x="11" y="11"/>
                      <a:pt x="12" y="11"/>
                    </a:cubicBezTo>
                    <a:cubicBezTo>
                      <a:pt x="10" y="11"/>
                      <a:pt x="10" y="12"/>
                      <a:pt x="9" y="13"/>
                    </a:cubicBezTo>
                    <a:cubicBezTo>
                      <a:pt x="9" y="14"/>
                      <a:pt x="9" y="15"/>
                      <a:pt x="8" y="16"/>
                    </a:cubicBezTo>
                    <a:cubicBezTo>
                      <a:pt x="8" y="16"/>
                      <a:pt x="7" y="17"/>
                      <a:pt x="7" y="17"/>
                    </a:cubicBezTo>
                    <a:cubicBezTo>
                      <a:pt x="7" y="17"/>
                      <a:pt x="7" y="17"/>
                      <a:pt x="7" y="17"/>
                    </a:cubicBezTo>
                    <a:cubicBezTo>
                      <a:pt x="7" y="17"/>
                      <a:pt x="7" y="17"/>
                      <a:pt x="7" y="17"/>
                    </a:cubicBezTo>
                    <a:cubicBezTo>
                      <a:pt x="7" y="17"/>
                      <a:pt x="6" y="17"/>
                      <a:pt x="6" y="17"/>
                    </a:cubicBezTo>
                    <a:cubicBezTo>
                      <a:pt x="7" y="17"/>
                      <a:pt x="7" y="17"/>
                      <a:pt x="7" y="17"/>
                    </a:cubicBezTo>
                    <a:cubicBezTo>
                      <a:pt x="7" y="17"/>
                      <a:pt x="7" y="18"/>
                      <a:pt x="6" y="18"/>
                    </a:cubicBezTo>
                    <a:cubicBezTo>
                      <a:pt x="6" y="18"/>
                      <a:pt x="6" y="18"/>
                      <a:pt x="6" y="18"/>
                    </a:cubicBezTo>
                    <a:cubicBezTo>
                      <a:pt x="6" y="18"/>
                      <a:pt x="6" y="18"/>
                      <a:pt x="6" y="18"/>
                    </a:cubicBezTo>
                    <a:cubicBezTo>
                      <a:pt x="5" y="19"/>
                      <a:pt x="6" y="19"/>
                      <a:pt x="6" y="19"/>
                    </a:cubicBezTo>
                    <a:cubicBezTo>
                      <a:pt x="6" y="19"/>
                      <a:pt x="6" y="19"/>
                      <a:pt x="7" y="20"/>
                    </a:cubicBezTo>
                    <a:cubicBezTo>
                      <a:pt x="5" y="19"/>
                      <a:pt x="6" y="21"/>
                      <a:pt x="5" y="21"/>
                    </a:cubicBezTo>
                    <a:cubicBezTo>
                      <a:pt x="5" y="22"/>
                      <a:pt x="4" y="24"/>
                      <a:pt x="6" y="25"/>
                    </a:cubicBezTo>
                    <a:cubicBezTo>
                      <a:pt x="5" y="25"/>
                      <a:pt x="5" y="25"/>
                      <a:pt x="5" y="24"/>
                    </a:cubicBezTo>
                    <a:cubicBezTo>
                      <a:pt x="5" y="25"/>
                      <a:pt x="5" y="25"/>
                      <a:pt x="5" y="26"/>
                    </a:cubicBezTo>
                    <a:cubicBezTo>
                      <a:pt x="4" y="26"/>
                      <a:pt x="4" y="26"/>
                      <a:pt x="4" y="26"/>
                    </a:cubicBezTo>
                    <a:cubicBezTo>
                      <a:pt x="5" y="28"/>
                      <a:pt x="5" y="28"/>
                      <a:pt x="5" y="28"/>
                    </a:cubicBezTo>
                    <a:cubicBezTo>
                      <a:pt x="4" y="28"/>
                      <a:pt x="3" y="28"/>
                      <a:pt x="3" y="27"/>
                    </a:cubicBezTo>
                    <a:cubicBezTo>
                      <a:pt x="4" y="30"/>
                      <a:pt x="3" y="29"/>
                      <a:pt x="4" y="31"/>
                    </a:cubicBezTo>
                    <a:cubicBezTo>
                      <a:pt x="3" y="31"/>
                      <a:pt x="3" y="31"/>
                      <a:pt x="3" y="31"/>
                    </a:cubicBezTo>
                    <a:cubicBezTo>
                      <a:pt x="3" y="31"/>
                      <a:pt x="4" y="32"/>
                      <a:pt x="3" y="33"/>
                    </a:cubicBezTo>
                    <a:cubicBezTo>
                      <a:pt x="1" y="34"/>
                      <a:pt x="2" y="39"/>
                      <a:pt x="1" y="42"/>
                    </a:cubicBezTo>
                    <a:cubicBezTo>
                      <a:pt x="3" y="41"/>
                      <a:pt x="0" y="43"/>
                      <a:pt x="1" y="44"/>
                    </a:cubicBezTo>
                    <a:cubicBezTo>
                      <a:pt x="1" y="44"/>
                      <a:pt x="1" y="44"/>
                      <a:pt x="0" y="44"/>
                    </a:cubicBezTo>
                    <a:cubicBezTo>
                      <a:pt x="1" y="45"/>
                      <a:pt x="0" y="46"/>
                      <a:pt x="1" y="47"/>
                    </a:cubicBezTo>
                    <a:cubicBezTo>
                      <a:pt x="1" y="48"/>
                      <a:pt x="0" y="47"/>
                      <a:pt x="0" y="47"/>
                    </a:cubicBezTo>
                    <a:cubicBezTo>
                      <a:pt x="0" y="47"/>
                      <a:pt x="0" y="48"/>
                      <a:pt x="0" y="48"/>
                    </a:cubicBezTo>
                    <a:cubicBezTo>
                      <a:pt x="0" y="48"/>
                      <a:pt x="0" y="48"/>
                      <a:pt x="0" y="47"/>
                    </a:cubicBezTo>
                    <a:cubicBezTo>
                      <a:pt x="0" y="49"/>
                      <a:pt x="1" y="49"/>
                      <a:pt x="3" y="49"/>
                    </a:cubicBezTo>
                    <a:cubicBezTo>
                      <a:pt x="2" y="50"/>
                      <a:pt x="2" y="50"/>
                      <a:pt x="3" y="51"/>
                    </a:cubicBezTo>
                    <a:cubicBezTo>
                      <a:pt x="3" y="51"/>
                      <a:pt x="3" y="52"/>
                      <a:pt x="2" y="51"/>
                    </a:cubicBezTo>
                    <a:cubicBezTo>
                      <a:pt x="2" y="51"/>
                      <a:pt x="2" y="55"/>
                      <a:pt x="3" y="54"/>
                    </a:cubicBezTo>
                    <a:cubicBezTo>
                      <a:pt x="3" y="55"/>
                      <a:pt x="3" y="55"/>
                      <a:pt x="4" y="55"/>
                    </a:cubicBezTo>
                    <a:cubicBezTo>
                      <a:pt x="4" y="57"/>
                      <a:pt x="4" y="57"/>
                      <a:pt x="4" y="58"/>
                    </a:cubicBezTo>
                    <a:cubicBezTo>
                      <a:pt x="4" y="58"/>
                      <a:pt x="4" y="58"/>
                      <a:pt x="4" y="58"/>
                    </a:cubicBezTo>
                    <a:cubicBezTo>
                      <a:pt x="6" y="58"/>
                      <a:pt x="5" y="58"/>
                      <a:pt x="5" y="59"/>
                    </a:cubicBezTo>
                    <a:cubicBezTo>
                      <a:pt x="5" y="59"/>
                      <a:pt x="5" y="59"/>
                      <a:pt x="5" y="59"/>
                    </a:cubicBezTo>
                    <a:cubicBezTo>
                      <a:pt x="5" y="62"/>
                      <a:pt x="6" y="60"/>
                      <a:pt x="6" y="63"/>
                    </a:cubicBezTo>
                    <a:cubicBezTo>
                      <a:pt x="6" y="62"/>
                      <a:pt x="6" y="62"/>
                      <a:pt x="6" y="62"/>
                    </a:cubicBezTo>
                    <a:cubicBezTo>
                      <a:pt x="8" y="62"/>
                      <a:pt x="6" y="65"/>
                      <a:pt x="7" y="66"/>
                    </a:cubicBezTo>
                    <a:cubicBezTo>
                      <a:pt x="8" y="65"/>
                      <a:pt x="8" y="65"/>
                      <a:pt x="8" y="65"/>
                    </a:cubicBezTo>
                    <a:cubicBezTo>
                      <a:pt x="8" y="66"/>
                      <a:pt x="6" y="68"/>
                      <a:pt x="6" y="69"/>
                    </a:cubicBezTo>
                    <a:cubicBezTo>
                      <a:pt x="6" y="69"/>
                      <a:pt x="6" y="69"/>
                      <a:pt x="6" y="69"/>
                    </a:cubicBezTo>
                    <a:cubicBezTo>
                      <a:pt x="6" y="71"/>
                      <a:pt x="7" y="68"/>
                      <a:pt x="8" y="70"/>
                    </a:cubicBezTo>
                    <a:cubicBezTo>
                      <a:pt x="7" y="70"/>
                      <a:pt x="6" y="70"/>
                      <a:pt x="6" y="71"/>
                    </a:cubicBezTo>
                    <a:cubicBezTo>
                      <a:pt x="6" y="72"/>
                      <a:pt x="10" y="73"/>
                      <a:pt x="9" y="74"/>
                    </a:cubicBezTo>
                    <a:cubicBezTo>
                      <a:pt x="10" y="74"/>
                      <a:pt x="10" y="73"/>
                      <a:pt x="11" y="74"/>
                    </a:cubicBezTo>
                    <a:cubicBezTo>
                      <a:pt x="11" y="74"/>
                      <a:pt x="11" y="77"/>
                      <a:pt x="12" y="77"/>
                    </a:cubicBezTo>
                    <a:cubicBezTo>
                      <a:pt x="12" y="77"/>
                      <a:pt x="12" y="77"/>
                      <a:pt x="12" y="77"/>
                    </a:cubicBezTo>
                    <a:cubicBezTo>
                      <a:pt x="13" y="78"/>
                      <a:pt x="14" y="79"/>
                      <a:pt x="15" y="79"/>
                    </a:cubicBezTo>
                    <a:cubicBezTo>
                      <a:pt x="14" y="80"/>
                      <a:pt x="15" y="81"/>
                      <a:pt x="16" y="82"/>
                    </a:cubicBezTo>
                    <a:cubicBezTo>
                      <a:pt x="18" y="82"/>
                      <a:pt x="19" y="83"/>
                      <a:pt x="18" y="84"/>
                    </a:cubicBezTo>
                    <a:cubicBezTo>
                      <a:pt x="18" y="84"/>
                      <a:pt x="19" y="85"/>
                      <a:pt x="20" y="85"/>
                    </a:cubicBezTo>
                    <a:cubicBezTo>
                      <a:pt x="19" y="85"/>
                      <a:pt x="19" y="85"/>
                      <a:pt x="19" y="85"/>
                    </a:cubicBezTo>
                    <a:cubicBezTo>
                      <a:pt x="20" y="87"/>
                      <a:pt x="21" y="86"/>
                      <a:pt x="22" y="86"/>
                    </a:cubicBezTo>
                    <a:cubicBezTo>
                      <a:pt x="22" y="87"/>
                      <a:pt x="22" y="87"/>
                      <a:pt x="22" y="87"/>
                    </a:cubicBezTo>
                    <a:cubicBezTo>
                      <a:pt x="23" y="89"/>
                      <a:pt x="24" y="89"/>
                      <a:pt x="26" y="89"/>
                    </a:cubicBezTo>
                    <a:cubicBezTo>
                      <a:pt x="26" y="90"/>
                      <a:pt x="26" y="90"/>
                      <a:pt x="26" y="90"/>
                    </a:cubicBezTo>
                    <a:cubicBezTo>
                      <a:pt x="26" y="89"/>
                      <a:pt x="28" y="93"/>
                      <a:pt x="31" y="93"/>
                    </a:cubicBezTo>
                    <a:cubicBezTo>
                      <a:pt x="31" y="93"/>
                      <a:pt x="31" y="93"/>
                      <a:pt x="30" y="93"/>
                    </a:cubicBezTo>
                    <a:cubicBezTo>
                      <a:pt x="32" y="93"/>
                      <a:pt x="33" y="94"/>
                      <a:pt x="34" y="95"/>
                    </a:cubicBezTo>
                    <a:cubicBezTo>
                      <a:pt x="36" y="96"/>
                      <a:pt x="37" y="96"/>
                      <a:pt x="38" y="94"/>
                    </a:cubicBezTo>
                    <a:cubicBezTo>
                      <a:pt x="39" y="94"/>
                      <a:pt x="39" y="94"/>
                      <a:pt x="39" y="94"/>
                    </a:cubicBezTo>
                    <a:cubicBezTo>
                      <a:pt x="37" y="93"/>
                      <a:pt x="40" y="92"/>
                      <a:pt x="39" y="92"/>
                    </a:cubicBezTo>
                    <a:cubicBezTo>
                      <a:pt x="40" y="92"/>
                      <a:pt x="41" y="93"/>
                      <a:pt x="40" y="93"/>
                    </a:cubicBezTo>
                    <a:cubicBezTo>
                      <a:pt x="40" y="93"/>
                      <a:pt x="40" y="93"/>
                      <a:pt x="40" y="93"/>
                    </a:cubicBezTo>
                    <a:cubicBezTo>
                      <a:pt x="39" y="95"/>
                      <a:pt x="43" y="94"/>
                      <a:pt x="43" y="95"/>
                    </a:cubicBezTo>
                    <a:cubicBezTo>
                      <a:pt x="47" y="95"/>
                      <a:pt x="52" y="95"/>
                      <a:pt x="56" y="93"/>
                    </a:cubicBezTo>
                    <a:cubicBezTo>
                      <a:pt x="55" y="92"/>
                      <a:pt x="55" y="92"/>
                      <a:pt x="55" y="92"/>
                    </a:cubicBezTo>
                    <a:cubicBezTo>
                      <a:pt x="56" y="91"/>
                      <a:pt x="56" y="91"/>
                      <a:pt x="56" y="91"/>
                    </a:cubicBezTo>
                    <a:cubicBezTo>
                      <a:pt x="57" y="92"/>
                      <a:pt x="57" y="92"/>
                      <a:pt x="56" y="93"/>
                    </a:cubicBezTo>
                    <a:cubicBezTo>
                      <a:pt x="57" y="93"/>
                      <a:pt x="57" y="91"/>
                      <a:pt x="57" y="91"/>
                    </a:cubicBezTo>
                    <a:cubicBezTo>
                      <a:pt x="59" y="90"/>
                      <a:pt x="57" y="93"/>
                      <a:pt x="58" y="92"/>
                    </a:cubicBezTo>
                    <a:cubicBezTo>
                      <a:pt x="58" y="92"/>
                      <a:pt x="59" y="92"/>
                      <a:pt x="59" y="92"/>
                    </a:cubicBezTo>
                    <a:cubicBezTo>
                      <a:pt x="58" y="92"/>
                      <a:pt x="58" y="92"/>
                      <a:pt x="58" y="92"/>
                    </a:cubicBezTo>
                    <a:cubicBezTo>
                      <a:pt x="59" y="91"/>
                      <a:pt x="58" y="90"/>
                      <a:pt x="60" y="90"/>
                    </a:cubicBezTo>
                    <a:cubicBezTo>
                      <a:pt x="60" y="90"/>
                      <a:pt x="60" y="90"/>
                      <a:pt x="61" y="90"/>
                    </a:cubicBezTo>
                    <a:cubicBezTo>
                      <a:pt x="61" y="90"/>
                      <a:pt x="61" y="90"/>
                      <a:pt x="61" y="90"/>
                    </a:cubicBezTo>
                    <a:cubicBezTo>
                      <a:pt x="61" y="90"/>
                      <a:pt x="63" y="89"/>
                      <a:pt x="63" y="89"/>
                    </a:cubicBezTo>
                    <a:cubicBezTo>
                      <a:pt x="61" y="88"/>
                      <a:pt x="61" y="88"/>
                      <a:pt x="61" y="88"/>
                    </a:cubicBezTo>
                    <a:cubicBezTo>
                      <a:pt x="62" y="87"/>
                      <a:pt x="63" y="87"/>
                      <a:pt x="61" y="87"/>
                    </a:cubicBezTo>
                    <a:cubicBezTo>
                      <a:pt x="64" y="88"/>
                      <a:pt x="66" y="83"/>
                      <a:pt x="67" y="82"/>
                    </a:cubicBezTo>
                    <a:cubicBezTo>
                      <a:pt x="67" y="81"/>
                      <a:pt x="68" y="80"/>
                      <a:pt x="69" y="79"/>
                    </a:cubicBezTo>
                    <a:cubicBezTo>
                      <a:pt x="68" y="79"/>
                      <a:pt x="67" y="79"/>
                      <a:pt x="68" y="78"/>
                    </a:cubicBezTo>
                    <a:cubicBezTo>
                      <a:pt x="70" y="79"/>
                      <a:pt x="70" y="76"/>
                      <a:pt x="72" y="76"/>
                    </a:cubicBezTo>
                    <a:cubicBezTo>
                      <a:pt x="70" y="76"/>
                      <a:pt x="73" y="73"/>
                      <a:pt x="71" y="74"/>
                    </a:cubicBezTo>
                    <a:cubicBezTo>
                      <a:pt x="71" y="73"/>
                      <a:pt x="72" y="74"/>
                      <a:pt x="72" y="73"/>
                    </a:cubicBezTo>
                    <a:cubicBezTo>
                      <a:pt x="72" y="72"/>
                      <a:pt x="73" y="71"/>
                      <a:pt x="74" y="70"/>
                    </a:cubicBezTo>
                    <a:cubicBezTo>
                      <a:pt x="74" y="68"/>
                      <a:pt x="75" y="67"/>
                      <a:pt x="75" y="66"/>
                    </a:cubicBezTo>
                    <a:cubicBezTo>
                      <a:pt x="75" y="66"/>
                      <a:pt x="74" y="66"/>
                      <a:pt x="74" y="65"/>
                    </a:cubicBezTo>
                    <a:cubicBezTo>
                      <a:pt x="75" y="64"/>
                      <a:pt x="75" y="64"/>
                      <a:pt x="75" y="64"/>
                    </a:cubicBezTo>
                    <a:cubicBezTo>
                      <a:pt x="75" y="63"/>
                      <a:pt x="74" y="63"/>
                      <a:pt x="75" y="62"/>
                    </a:cubicBezTo>
                    <a:cubicBezTo>
                      <a:pt x="75" y="62"/>
                      <a:pt x="74" y="63"/>
                      <a:pt x="74" y="62"/>
                    </a:cubicBezTo>
                    <a:cubicBezTo>
                      <a:pt x="75" y="60"/>
                      <a:pt x="75" y="57"/>
                      <a:pt x="75" y="54"/>
                    </a:cubicBezTo>
                    <a:cubicBezTo>
                      <a:pt x="75" y="51"/>
                      <a:pt x="74" y="48"/>
                      <a:pt x="75" y="45"/>
                    </a:cubicBezTo>
                    <a:cubicBezTo>
                      <a:pt x="75" y="46"/>
                      <a:pt x="75" y="46"/>
                      <a:pt x="75" y="45"/>
                    </a:cubicBezTo>
                    <a:cubicBezTo>
                      <a:pt x="75" y="45"/>
                      <a:pt x="74" y="45"/>
                      <a:pt x="73" y="45"/>
                    </a:cubicBezTo>
                    <a:cubicBezTo>
                      <a:pt x="73" y="45"/>
                      <a:pt x="74" y="45"/>
                      <a:pt x="74" y="44"/>
                    </a:cubicBezTo>
                    <a:cubicBezTo>
                      <a:pt x="74" y="43"/>
                      <a:pt x="74" y="43"/>
                      <a:pt x="74" y="43"/>
                    </a:cubicBezTo>
                    <a:cubicBezTo>
                      <a:pt x="73" y="43"/>
                      <a:pt x="74" y="40"/>
                      <a:pt x="72" y="40"/>
                    </a:cubicBezTo>
                    <a:cubicBezTo>
                      <a:pt x="73" y="41"/>
                      <a:pt x="73" y="41"/>
                      <a:pt x="73" y="41"/>
                    </a:cubicBezTo>
                    <a:cubicBezTo>
                      <a:pt x="71" y="40"/>
                      <a:pt x="70" y="43"/>
                      <a:pt x="68" y="43"/>
                    </a:cubicBezTo>
                    <a:cubicBezTo>
                      <a:pt x="70" y="44"/>
                      <a:pt x="67" y="46"/>
                      <a:pt x="69" y="47"/>
                    </a:cubicBezTo>
                    <a:cubicBezTo>
                      <a:pt x="69" y="48"/>
                      <a:pt x="68" y="47"/>
                      <a:pt x="68" y="48"/>
                    </a:cubicBezTo>
                    <a:cubicBezTo>
                      <a:pt x="69" y="48"/>
                      <a:pt x="69" y="48"/>
                      <a:pt x="69" y="49"/>
                    </a:cubicBezTo>
                    <a:cubicBezTo>
                      <a:pt x="69" y="49"/>
                      <a:pt x="69" y="49"/>
                      <a:pt x="69" y="49"/>
                    </a:cubicBezTo>
                    <a:cubicBezTo>
                      <a:pt x="69" y="52"/>
                      <a:pt x="68" y="53"/>
                      <a:pt x="68" y="56"/>
                    </a:cubicBezTo>
                    <a:cubicBezTo>
                      <a:pt x="69" y="56"/>
                      <a:pt x="69" y="56"/>
                      <a:pt x="69" y="56"/>
                    </a:cubicBezTo>
                    <a:cubicBezTo>
                      <a:pt x="69" y="56"/>
                      <a:pt x="68" y="56"/>
                      <a:pt x="68" y="57"/>
                    </a:cubicBezTo>
                    <a:cubicBezTo>
                      <a:pt x="70" y="57"/>
                      <a:pt x="68" y="55"/>
                      <a:pt x="70" y="56"/>
                    </a:cubicBezTo>
                    <a:cubicBezTo>
                      <a:pt x="68" y="56"/>
                      <a:pt x="69" y="60"/>
                      <a:pt x="67" y="60"/>
                    </a:cubicBezTo>
                    <a:cubicBezTo>
                      <a:pt x="67" y="61"/>
                      <a:pt x="68" y="60"/>
                      <a:pt x="68" y="61"/>
                    </a:cubicBezTo>
                    <a:cubicBezTo>
                      <a:pt x="68" y="61"/>
                      <a:pt x="68" y="61"/>
                      <a:pt x="68" y="61"/>
                    </a:cubicBezTo>
                    <a:cubicBezTo>
                      <a:pt x="68" y="62"/>
                      <a:pt x="68" y="62"/>
                      <a:pt x="68" y="62"/>
                    </a:cubicBezTo>
                    <a:cubicBezTo>
                      <a:pt x="68" y="62"/>
                      <a:pt x="67" y="62"/>
                      <a:pt x="67" y="62"/>
                    </a:cubicBezTo>
                    <a:cubicBezTo>
                      <a:pt x="67" y="62"/>
                      <a:pt x="67" y="62"/>
                      <a:pt x="67" y="62"/>
                    </a:cubicBezTo>
                    <a:cubicBezTo>
                      <a:pt x="66" y="63"/>
                      <a:pt x="67" y="64"/>
                      <a:pt x="67" y="64"/>
                    </a:cubicBezTo>
                    <a:cubicBezTo>
                      <a:pt x="67" y="64"/>
                      <a:pt x="67" y="63"/>
                      <a:pt x="67" y="63"/>
                    </a:cubicBezTo>
                    <a:cubicBezTo>
                      <a:pt x="67" y="65"/>
                      <a:pt x="67" y="66"/>
                      <a:pt x="66" y="68"/>
                    </a:cubicBezTo>
                    <a:cubicBezTo>
                      <a:pt x="66" y="69"/>
                      <a:pt x="66" y="70"/>
                      <a:pt x="66" y="72"/>
                    </a:cubicBezTo>
                    <a:cubicBezTo>
                      <a:pt x="66" y="72"/>
                      <a:pt x="66" y="72"/>
                      <a:pt x="66" y="72"/>
                    </a:cubicBezTo>
                    <a:cubicBezTo>
                      <a:pt x="66" y="74"/>
                      <a:pt x="65" y="73"/>
                      <a:pt x="65" y="75"/>
                    </a:cubicBezTo>
                    <a:cubicBezTo>
                      <a:pt x="64" y="75"/>
                      <a:pt x="64" y="75"/>
                      <a:pt x="64" y="75"/>
                    </a:cubicBezTo>
                    <a:cubicBezTo>
                      <a:pt x="65" y="75"/>
                      <a:pt x="65" y="76"/>
                      <a:pt x="64" y="76"/>
                    </a:cubicBezTo>
                    <a:cubicBezTo>
                      <a:pt x="64" y="76"/>
                      <a:pt x="63" y="77"/>
                      <a:pt x="63" y="76"/>
                    </a:cubicBezTo>
                    <a:cubicBezTo>
                      <a:pt x="63" y="78"/>
                      <a:pt x="63" y="77"/>
                      <a:pt x="63" y="79"/>
                    </a:cubicBezTo>
                    <a:cubicBezTo>
                      <a:pt x="63" y="79"/>
                      <a:pt x="63" y="79"/>
                      <a:pt x="63" y="79"/>
                    </a:cubicBezTo>
                    <a:cubicBezTo>
                      <a:pt x="63" y="80"/>
                      <a:pt x="63" y="80"/>
                      <a:pt x="63" y="81"/>
                    </a:cubicBezTo>
                    <a:cubicBezTo>
                      <a:pt x="63" y="80"/>
                      <a:pt x="61" y="81"/>
                      <a:pt x="61" y="79"/>
                    </a:cubicBezTo>
                    <a:cubicBezTo>
                      <a:pt x="59" y="80"/>
                      <a:pt x="60" y="83"/>
                      <a:pt x="58" y="82"/>
                    </a:cubicBezTo>
                    <a:cubicBezTo>
                      <a:pt x="59" y="84"/>
                      <a:pt x="60" y="81"/>
                      <a:pt x="60" y="82"/>
                    </a:cubicBezTo>
                    <a:cubicBezTo>
                      <a:pt x="61" y="82"/>
                      <a:pt x="61" y="84"/>
                      <a:pt x="60" y="84"/>
                    </a:cubicBezTo>
                    <a:cubicBezTo>
                      <a:pt x="59" y="84"/>
                      <a:pt x="57" y="83"/>
                      <a:pt x="56" y="84"/>
                    </a:cubicBezTo>
                    <a:cubicBezTo>
                      <a:pt x="56" y="84"/>
                      <a:pt x="56" y="84"/>
                      <a:pt x="56" y="84"/>
                    </a:cubicBezTo>
                    <a:cubicBezTo>
                      <a:pt x="56" y="84"/>
                      <a:pt x="56" y="85"/>
                      <a:pt x="55" y="85"/>
                    </a:cubicBezTo>
                    <a:cubicBezTo>
                      <a:pt x="55" y="86"/>
                      <a:pt x="54" y="85"/>
                      <a:pt x="54" y="87"/>
                    </a:cubicBezTo>
                    <a:cubicBezTo>
                      <a:pt x="54" y="87"/>
                      <a:pt x="56" y="85"/>
                      <a:pt x="56" y="85"/>
                    </a:cubicBezTo>
                    <a:cubicBezTo>
                      <a:pt x="55" y="86"/>
                      <a:pt x="55" y="88"/>
                      <a:pt x="53" y="88"/>
                    </a:cubicBezTo>
                    <a:cubicBezTo>
                      <a:pt x="53" y="88"/>
                      <a:pt x="54" y="87"/>
                      <a:pt x="54" y="87"/>
                    </a:cubicBezTo>
                    <a:cubicBezTo>
                      <a:pt x="53" y="87"/>
                      <a:pt x="53" y="88"/>
                      <a:pt x="52" y="87"/>
                    </a:cubicBezTo>
                    <a:cubicBezTo>
                      <a:pt x="52" y="86"/>
                      <a:pt x="54" y="86"/>
                      <a:pt x="54" y="85"/>
                    </a:cubicBezTo>
                    <a:cubicBezTo>
                      <a:pt x="54" y="84"/>
                      <a:pt x="53" y="87"/>
                      <a:pt x="53" y="85"/>
                    </a:cubicBezTo>
                    <a:cubicBezTo>
                      <a:pt x="53" y="87"/>
                      <a:pt x="51" y="85"/>
                      <a:pt x="51" y="87"/>
                    </a:cubicBezTo>
                    <a:cubicBezTo>
                      <a:pt x="51" y="86"/>
                      <a:pt x="51" y="86"/>
                      <a:pt x="51" y="86"/>
                    </a:cubicBezTo>
                    <a:cubicBezTo>
                      <a:pt x="51" y="87"/>
                      <a:pt x="50" y="87"/>
                      <a:pt x="50" y="87"/>
                    </a:cubicBezTo>
                    <a:cubicBezTo>
                      <a:pt x="50" y="86"/>
                      <a:pt x="50" y="86"/>
                      <a:pt x="50" y="86"/>
                    </a:cubicBezTo>
                    <a:cubicBezTo>
                      <a:pt x="50" y="87"/>
                      <a:pt x="49" y="86"/>
                      <a:pt x="48" y="86"/>
                    </a:cubicBezTo>
                    <a:cubicBezTo>
                      <a:pt x="50" y="86"/>
                      <a:pt x="49" y="87"/>
                      <a:pt x="49" y="88"/>
                    </a:cubicBezTo>
                    <a:cubicBezTo>
                      <a:pt x="48" y="89"/>
                      <a:pt x="48" y="86"/>
                      <a:pt x="46" y="86"/>
                    </a:cubicBezTo>
                    <a:cubicBezTo>
                      <a:pt x="46" y="86"/>
                      <a:pt x="47" y="87"/>
                      <a:pt x="46" y="87"/>
                    </a:cubicBezTo>
                    <a:cubicBezTo>
                      <a:pt x="46" y="87"/>
                      <a:pt x="45" y="87"/>
                      <a:pt x="45" y="86"/>
                    </a:cubicBezTo>
                    <a:cubicBezTo>
                      <a:pt x="43" y="87"/>
                      <a:pt x="45" y="87"/>
                      <a:pt x="45" y="88"/>
                    </a:cubicBezTo>
                    <a:cubicBezTo>
                      <a:pt x="44" y="87"/>
                      <a:pt x="44" y="89"/>
                      <a:pt x="43" y="89"/>
                    </a:cubicBezTo>
                    <a:cubicBezTo>
                      <a:pt x="43" y="88"/>
                      <a:pt x="43" y="88"/>
                      <a:pt x="43" y="88"/>
                    </a:cubicBezTo>
                    <a:cubicBezTo>
                      <a:pt x="41" y="87"/>
                      <a:pt x="43" y="90"/>
                      <a:pt x="41" y="89"/>
                    </a:cubicBezTo>
                    <a:cubicBezTo>
                      <a:pt x="42" y="88"/>
                      <a:pt x="42" y="88"/>
                      <a:pt x="42" y="88"/>
                    </a:cubicBezTo>
                    <a:cubicBezTo>
                      <a:pt x="41" y="88"/>
                      <a:pt x="41" y="88"/>
                      <a:pt x="41" y="88"/>
                    </a:cubicBezTo>
                    <a:cubicBezTo>
                      <a:pt x="41" y="87"/>
                      <a:pt x="41" y="87"/>
                      <a:pt x="41" y="87"/>
                    </a:cubicBezTo>
                    <a:cubicBezTo>
                      <a:pt x="40" y="88"/>
                      <a:pt x="40" y="87"/>
                      <a:pt x="39" y="87"/>
                    </a:cubicBezTo>
                    <a:cubicBezTo>
                      <a:pt x="39" y="88"/>
                      <a:pt x="38" y="89"/>
                      <a:pt x="38" y="88"/>
                    </a:cubicBezTo>
                    <a:cubicBezTo>
                      <a:pt x="37" y="88"/>
                      <a:pt x="38" y="88"/>
                      <a:pt x="37" y="87"/>
                    </a:cubicBezTo>
                    <a:cubicBezTo>
                      <a:pt x="37" y="87"/>
                      <a:pt x="38" y="86"/>
                      <a:pt x="38" y="87"/>
                    </a:cubicBezTo>
                    <a:cubicBezTo>
                      <a:pt x="38" y="87"/>
                      <a:pt x="38" y="87"/>
                      <a:pt x="39" y="87"/>
                    </a:cubicBezTo>
                    <a:cubicBezTo>
                      <a:pt x="38" y="86"/>
                      <a:pt x="37" y="86"/>
                      <a:pt x="37" y="86"/>
                    </a:cubicBezTo>
                    <a:cubicBezTo>
                      <a:pt x="37" y="86"/>
                      <a:pt x="37" y="86"/>
                      <a:pt x="37" y="86"/>
                    </a:cubicBezTo>
                    <a:cubicBezTo>
                      <a:pt x="35" y="87"/>
                      <a:pt x="35" y="87"/>
                      <a:pt x="35" y="87"/>
                    </a:cubicBezTo>
                    <a:cubicBezTo>
                      <a:pt x="35" y="86"/>
                      <a:pt x="35" y="86"/>
                      <a:pt x="36" y="86"/>
                    </a:cubicBezTo>
                    <a:cubicBezTo>
                      <a:pt x="35" y="86"/>
                      <a:pt x="35" y="86"/>
                      <a:pt x="34" y="86"/>
                    </a:cubicBezTo>
                    <a:cubicBezTo>
                      <a:pt x="35" y="86"/>
                      <a:pt x="35" y="85"/>
                      <a:pt x="36" y="85"/>
                    </a:cubicBezTo>
                    <a:cubicBezTo>
                      <a:pt x="36" y="85"/>
                      <a:pt x="34" y="85"/>
                      <a:pt x="34" y="85"/>
                    </a:cubicBezTo>
                    <a:cubicBezTo>
                      <a:pt x="34" y="85"/>
                      <a:pt x="34" y="84"/>
                      <a:pt x="34" y="84"/>
                    </a:cubicBezTo>
                    <a:cubicBezTo>
                      <a:pt x="33" y="83"/>
                      <a:pt x="31" y="84"/>
                      <a:pt x="31" y="83"/>
                    </a:cubicBezTo>
                    <a:cubicBezTo>
                      <a:pt x="30" y="83"/>
                      <a:pt x="30" y="83"/>
                      <a:pt x="30" y="83"/>
                    </a:cubicBezTo>
                    <a:cubicBezTo>
                      <a:pt x="29" y="82"/>
                      <a:pt x="29" y="81"/>
                      <a:pt x="27" y="81"/>
                    </a:cubicBezTo>
                    <a:cubicBezTo>
                      <a:pt x="27" y="79"/>
                      <a:pt x="27" y="79"/>
                      <a:pt x="27" y="79"/>
                    </a:cubicBezTo>
                    <a:cubicBezTo>
                      <a:pt x="26" y="79"/>
                      <a:pt x="27" y="81"/>
                      <a:pt x="25" y="81"/>
                    </a:cubicBezTo>
                    <a:cubicBezTo>
                      <a:pt x="24" y="80"/>
                      <a:pt x="26" y="79"/>
                      <a:pt x="26" y="79"/>
                    </a:cubicBezTo>
                    <a:cubicBezTo>
                      <a:pt x="25" y="79"/>
                      <a:pt x="23" y="79"/>
                      <a:pt x="23" y="78"/>
                    </a:cubicBezTo>
                    <a:cubicBezTo>
                      <a:pt x="23" y="78"/>
                      <a:pt x="23" y="78"/>
                      <a:pt x="24" y="78"/>
                    </a:cubicBezTo>
                    <a:close/>
                    <a:moveTo>
                      <a:pt x="15" y="68"/>
                    </a:moveTo>
                    <a:cubicBezTo>
                      <a:pt x="15" y="68"/>
                      <a:pt x="16" y="68"/>
                      <a:pt x="16" y="68"/>
                    </a:cubicBezTo>
                    <a:cubicBezTo>
                      <a:pt x="15" y="69"/>
                      <a:pt x="15" y="68"/>
                      <a:pt x="15" y="68"/>
                    </a:cubicBezTo>
                    <a:close/>
                    <a:moveTo>
                      <a:pt x="7" y="48"/>
                    </a:moveTo>
                    <a:cubicBezTo>
                      <a:pt x="7" y="48"/>
                      <a:pt x="7" y="48"/>
                      <a:pt x="7" y="49"/>
                    </a:cubicBezTo>
                    <a:cubicBezTo>
                      <a:pt x="7" y="48"/>
                      <a:pt x="7" y="48"/>
                      <a:pt x="7" y="48"/>
                    </a:cubicBezTo>
                    <a:close/>
                    <a:moveTo>
                      <a:pt x="40" y="2"/>
                    </a:moveTo>
                    <a:cubicBezTo>
                      <a:pt x="40" y="2"/>
                      <a:pt x="40" y="2"/>
                      <a:pt x="40" y="2"/>
                    </a:cubicBezTo>
                    <a:cubicBezTo>
                      <a:pt x="39" y="1"/>
                      <a:pt x="40" y="2"/>
                      <a:pt x="40" y="2"/>
                    </a:cubicBezTo>
                    <a:close/>
                    <a:moveTo>
                      <a:pt x="41" y="3"/>
                    </a:moveTo>
                    <a:cubicBezTo>
                      <a:pt x="42" y="3"/>
                      <a:pt x="42" y="2"/>
                      <a:pt x="42" y="2"/>
                    </a:cubicBezTo>
                    <a:cubicBezTo>
                      <a:pt x="41" y="2"/>
                      <a:pt x="41" y="2"/>
                      <a:pt x="41" y="2"/>
                    </a:cubicBezTo>
                    <a:cubicBezTo>
                      <a:pt x="41" y="2"/>
                      <a:pt x="41" y="3"/>
                      <a:pt x="41" y="3"/>
                    </a:cubicBezTo>
                    <a:close/>
                    <a:moveTo>
                      <a:pt x="61" y="90"/>
                    </a:moveTo>
                    <a:cubicBezTo>
                      <a:pt x="60" y="90"/>
                      <a:pt x="60" y="90"/>
                      <a:pt x="60" y="90"/>
                    </a:cubicBezTo>
                    <a:cubicBezTo>
                      <a:pt x="61" y="89"/>
                      <a:pt x="61" y="89"/>
                      <a:pt x="61"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90" name="Freeform 226">
                <a:extLst>
                  <a:ext uri="{FF2B5EF4-FFF2-40B4-BE49-F238E27FC236}">
                    <a16:creationId xmlns:a16="http://schemas.microsoft.com/office/drawing/2014/main" id="{8345B618-AA19-4D30-AB74-7B9C790C2640}"/>
                  </a:ext>
                </a:extLst>
              </p:cNvPr>
              <p:cNvSpPr>
                <a:spLocks/>
              </p:cNvSpPr>
              <p:nvPr userDrawn="1"/>
            </p:nvSpPr>
            <p:spPr bwMode="auto">
              <a:xfrm>
                <a:off x="3639" y="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91" name="Freeform 227">
                <a:extLst>
                  <a:ext uri="{FF2B5EF4-FFF2-40B4-BE49-F238E27FC236}">
                    <a16:creationId xmlns:a16="http://schemas.microsoft.com/office/drawing/2014/main" id="{0EEDD242-CF93-4B3D-BEB6-E7AB2976BFFE}"/>
                  </a:ext>
                </a:extLst>
              </p:cNvPr>
              <p:cNvSpPr>
                <a:spLocks/>
              </p:cNvSpPr>
              <p:nvPr userDrawn="1"/>
            </p:nvSpPr>
            <p:spPr bwMode="auto">
              <a:xfrm>
                <a:off x="3749" y="6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92" name="Freeform 228">
                <a:extLst>
                  <a:ext uri="{FF2B5EF4-FFF2-40B4-BE49-F238E27FC236}">
                    <a16:creationId xmlns:a16="http://schemas.microsoft.com/office/drawing/2014/main" id="{ADA1F1E2-117E-4E49-8297-0C5C9040E047}"/>
                  </a:ext>
                </a:extLst>
              </p:cNvPr>
              <p:cNvSpPr>
                <a:spLocks/>
              </p:cNvSpPr>
              <p:nvPr userDrawn="1"/>
            </p:nvSpPr>
            <p:spPr bwMode="auto">
              <a:xfrm>
                <a:off x="3709" y="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93" name="Freeform 229">
                <a:extLst>
                  <a:ext uri="{FF2B5EF4-FFF2-40B4-BE49-F238E27FC236}">
                    <a16:creationId xmlns:a16="http://schemas.microsoft.com/office/drawing/2014/main" id="{0DF5FA20-73DB-45B5-A1F8-A1DEB5E7BD5F}"/>
                  </a:ext>
                </a:extLst>
              </p:cNvPr>
              <p:cNvSpPr>
                <a:spLocks/>
              </p:cNvSpPr>
              <p:nvPr userDrawn="1"/>
            </p:nvSpPr>
            <p:spPr bwMode="auto">
              <a:xfrm>
                <a:off x="3843" y="2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94" name="Freeform 230">
                <a:extLst>
                  <a:ext uri="{FF2B5EF4-FFF2-40B4-BE49-F238E27FC236}">
                    <a16:creationId xmlns:a16="http://schemas.microsoft.com/office/drawing/2014/main" id="{E4112ECE-5803-4440-A638-1BBFE0FC3503}"/>
                  </a:ext>
                </a:extLst>
              </p:cNvPr>
              <p:cNvSpPr>
                <a:spLocks/>
              </p:cNvSpPr>
              <p:nvPr userDrawn="1"/>
            </p:nvSpPr>
            <p:spPr bwMode="auto">
              <a:xfrm>
                <a:off x="3863" y="28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1" y="1"/>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95" name="Freeform 231">
                <a:extLst>
                  <a:ext uri="{FF2B5EF4-FFF2-40B4-BE49-F238E27FC236}">
                    <a16:creationId xmlns:a16="http://schemas.microsoft.com/office/drawing/2014/main" id="{7B938C0F-0DB0-4BB6-AB36-546D4B010469}"/>
                  </a:ext>
                </a:extLst>
              </p:cNvPr>
              <p:cNvSpPr>
                <a:spLocks/>
              </p:cNvSpPr>
              <p:nvPr userDrawn="1"/>
            </p:nvSpPr>
            <p:spPr bwMode="auto">
              <a:xfrm>
                <a:off x="3843" y="25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96" name="Freeform 232">
                <a:extLst>
                  <a:ext uri="{FF2B5EF4-FFF2-40B4-BE49-F238E27FC236}">
                    <a16:creationId xmlns:a16="http://schemas.microsoft.com/office/drawing/2014/main" id="{9125D36B-7ED5-483F-A9AC-0AA2D118785F}"/>
                  </a:ext>
                </a:extLst>
              </p:cNvPr>
              <p:cNvSpPr>
                <a:spLocks/>
              </p:cNvSpPr>
              <p:nvPr userDrawn="1"/>
            </p:nvSpPr>
            <p:spPr bwMode="auto">
              <a:xfrm>
                <a:off x="3848" y="2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97" name="Freeform 233">
                <a:extLst>
                  <a:ext uri="{FF2B5EF4-FFF2-40B4-BE49-F238E27FC236}">
                    <a16:creationId xmlns:a16="http://schemas.microsoft.com/office/drawing/2014/main" id="{4E7225CD-6807-441E-AC0C-1D5355CA7D6E}"/>
                  </a:ext>
                </a:extLst>
              </p:cNvPr>
              <p:cNvSpPr>
                <a:spLocks/>
              </p:cNvSpPr>
              <p:nvPr userDrawn="1"/>
            </p:nvSpPr>
            <p:spPr bwMode="auto">
              <a:xfrm>
                <a:off x="3809" y="223"/>
                <a:ext cx="15" cy="10"/>
              </a:xfrm>
              <a:custGeom>
                <a:avLst/>
                <a:gdLst>
                  <a:gd name="T0" fmla="*/ 1 w 3"/>
                  <a:gd name="T1" fmla="*/ 2 h 2"/>
                  <a:gd name="T2" fmla="*/ 2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2" y="1"/>
                    </a:cubicBezTo>
                    <a:cubicBezTo>
                      <a:pt x="3"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98" name="Rectangle 234">
                <a:extLst>
                  <a:ext uri="{FF2B5EF4-FFF2-40B4-BE49-F238E27FC236}">
                    <a16:creationId xmlns:a16="http://schemas.microsoft.com/office/drawing/2014/main" id="{1165E5AA-BFA2-4098-BEED-AEBAD22C7304}"/>
                  </a:ext>
                </a:extLst>
              </p:cNvPr>
              <p:cNvSpPr>
                <a:spLocks noChangeArrowheads="1"/>
              </p:cNvSpPr>
              <p:nvPr userDrawn="1"/>
            </p:nvSpPr>
            <p:spPr bwMode="auto">
              <a:xfrm>
                <a:off x="3838" y="2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99" name="Freeform 235">
                <a:extLst>
                  <a:ext uri="{FF2B5EF4-FFF2-40B4-BE49-F238E27FC236}">
                    <a16:creationId xmlns:a16="http://schemas.microsoft.com/office/drawing/2014/main" id="{9A23FAC1-7DE4-4773-A37B-7748E7C78A1E}"/>
                  </a:ext>
                </a:extLst>
              </p:cNvPr>
              <p:cNvSpPr>
                <a:spLocks/>
              </p:cNvSpPr>
              <p:nvPr userDrawn="1"/>
            </p:nvSpPr>
            <p:spPr bwMode="auto">
              <a:xfrm>
                <a:off x="3819" y="25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00" name="Freeform 236">
                <a:extLst>
                  <a:ext uri="{FF2B5EF4-FFF2-40B4-BE49-F238E27FC236}">
                    <a16:creationId xmlns:a16="http://schemas.microsoft.com/office/drawing/2014/main" id="{A34450FE-3320-4DE6-B231-C7502D1EF997}"/>
                  </a:ext>
                </a:extLst>
              </p:cNvPr>
              <p:cNvSpPr>
                <a:spLocks/>
              </p:cNvSpPr>
              <p:nvPr userDrawn="1"/>
            </p:nvSpPr>
            <p:spPr bwMode="auto">
              <a:xfrm>
                <a:off x="3824" y="25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01" name="Freeform 237">
                <a:extLst>
                  <a:ext uri="{FF2B5EF4-FFF2-40B4-BE49-F238E27FC236}">
                    <a16:creationId xmlns:a16="http://schemas.microsoft.com/office/drawing/2014/main" id="{F2E47D37-BBD8-41B6-B218-335AE77E5723}"/>
                  </a:ext>
                </a:extLst>
              </p:cNvPr>
              <p:cNvSpPr>
                <a:spLocks/>
              </p:cNvSpPr>
              <p:nvPr userDrawn="1"/>
            </p:nvSpPr>
            <p:spPr bwMode="auto">
              <a:xfrm>
                <a:off x="3829" y="26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02" name="Freeform 238">
                <a:extLst>
                  <a:ext uri="{FF2B5EF4-FFF2-40B4-BE49-F238E27FC236}">
                    <a16:creationId xmlns:a16="http://schemas.microsoft.com/office/drawing/2014/main" id="{BF1778F6-83BD-4913-A7D0-33FD0A2728A2}"/>
                  </a:ext>
                </a:extLst>
              </p:cNvPr>
              <p:cNvSpPr>
                <a:spLocks/>
              </p:cNvSpPr>
              <p:nvPr userDrawn="1"/>
            </p:nvSpPr>
            <p:spPr bwMode="auto">
              <a:xfrm>
                <a:off x="3764" y="2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03" name="Freeform 239">
                <a:extLst>
                  <a:ext uri="{FF2B5EF4-FFF2-40B4-BE49-F238E27FC236}">
                    <a16:creationId xmlns:a16="http://schemas.microsoft.com/office/drawing/2014/main" id="{28653B24-B0A7-41B5-A87C-8F1EE79D18CE}"/>
                  </a:ext>
                </a:extLst>
              </p:cNvPr>
              <p:cNvSpPr>
                <a:spLocks/>
              </p:cNvSpPr>
              <p:nvPr userDrawn="1"/>
            </p:nvSpPr>
            <p:spPr bwMode="auto">
              <a:xfrm>
                <a:off x="3779" y="25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04" name="Freeform 240">
                <a:extLst>
                  <a:ext uri="{FF2B5EF4-FFF2-40B4-BE49-F238E27FC236}">
                    <a16:creationId xmlns:a16="http://schemas.microsoft.com/office/drawing/2014/main" id="{0C132602-C919-40C8-BD32-148327A49912}"/>
                  </a:ext>
                </a:extLst>
              </p:cNvPr>
              <p:cNvSpPr>
                <a:spLocks/>
              </p:cNvSpPr>
              <p:nvPr userDrawn="1"/>
            </p:nvSpPr>
            <p:spPr bwMode="auto">
              <a:xfrm>
                <a:off x="3759" y="253"/>
                <a:ext cx="15" cy="5"/>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2" y="1"/>
                      <a:pt x="0" y="1"/>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05" name="Freeform 241">
                <a:extLst>
                  <a:ext uri="{FF2B5EF4-FFF2-40B4-BE49-F238E27FC236}">
                    <a16:creationId xmlns:a16="http://schemas.microsoft.com/office/drawing/2014/main" id="{7B59B937-5AE2-418C-9B45-21A04BC7C3FC}"/>
                  </a:ext>
                </a:extLst>
              </p:cNvPr>
              <p:cNvSpPr>
                <a:spLocks/>
              </p:cNvSpPr>
              <p:nvPr userDrawn="1"/>
            </p:nvSpPr>
            <p:spPr bwMode="auto">
              <a:xfrm>
                <a:off x="3689" y="26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06" name="Freeform 242">
                <a:extLst>
                  <a:ext uri="{FF2B5EF4-FFF2-40B4-BE49-F238E27FC236}">
                    <a16:creationId xmlns:a16="http://schemas.microsoft.com/office/drawing/2014/main" id="{8A566BF7-D899-46C6-9DBE-4935044696FB}"/>
                  </a:ext>
                </a:extLst>
              </p:cNvPr>
              <p:cNvSpPr>
                <a:spLocks/>
              </p:cNvSpPr>
              <p:nvPr userDrawn="1"/>
            </p:nvSpPr>
            <p:spPr bwMode="auto">
              <a:xfrm>
                <a:off x="3664" y="323"/>
                <a:ext cx="10" cy="10"/>
              </a:xfrm>
              <a:custGeom>
                <a:avLst/>
                <a:gdLst>
                  <a:gd name="T0" fmla="*/ 1 w 2"/>
                  <a:gd name="T1" fmla="*/ 2 h 2"/>
                  <a:gd name="T2" fmla="*/ 1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1"/>
                      <a:pt x="0" y="1"/>
                      <a:pt x="1" y="0"/>
                    </a:cubicBezTo>
                    <a:cubicBezTo>
                      <a:pt x="1" y="0"/>
                      <a:pt x="0" y="1"/>
                      <a:pt x="0" y="0"/>
                    </a:cubicBezTo>
                    <a:cubicBezTo>
                      <a:pt x="0"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07" name="Freeform 243">
                <a:extLst>
                  <a:ext uri="{FF2B5EF4-FFF2-40B4-BE49-F238E27FC236}">
                    <a16:creationId xmlns:a16="http://schemas.microsoft.com/office/drawing/2014/main" id="{745BCEC7-268D-4D4D-9ED7-79E990CA986D}"/>
                  </a:ext>
                </a:extLst>
              </p:cNvPr>
              <p:cNvSpPr>
                <a:spLocks/>
              </p:cNvSpPr>
              <p:nvPr userDrawn="1"/>
            </p:nvSpPr>
            <p:spPr bwMode="auto">
              <a:xfrm>
                <a:off x="3664" y="3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08" name="Freeform 244">
                <a:extLst>
                  <a:ext uri="{FF2B5EF4-FFF2-40B4-BE49-F238E27FC236}">
                    <a16:creationId xmlns:a16="http://schemas.microsoft.com/office/drawing/2014/main" id="{4CD48E22-6CF4-4C7B-810F-5763B1F8536F}"/>
                  </a:ext>
                </a:extLst>
              </p:cNvPr>
              <p:cNvSpPr>
                <a:spLocks/>
              </p:cNvSpPr>
              <p:nvPr userDrawn="1"/>
            </p:nvSpPr>
            <p:spPr bwMode="auto">
              <a:xfrm>
                <a:off x="3968" y="418"/>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09" name="Freeform 245">
                <a:extLst>
                  <a:ext uri="{FF2B5EF4-FFF2-40B4-BE49-F238E27FC236}">
                    <a16:creationId xmlns:a16="http://schemas.microsoft.com/office/drawing/2014/main" id="{A299E2AC-A88E-4EDA-8097-B596780EB5AF}"/>
                  </a:ext>
                </a:extLst>
              </p:cNvPr>
              <p:cNvSpPr>
                <a:spLocks/>
              </p:cNvSpPr>
              <p:nvPr userDrawn="1"/>
            </p:nvSpPr>
            <p:spPr bwMode="auto">
              <a:xfrm>
                <a:off x="3963" y="41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10" name="Freeform 246">
                <a:extLst>
                  <a:ext uri="{FF2B5EF4-FFF2-40B4-BE49-F238E27FC236}">
                    <a16:creationId xmlns:a16="http://schemas.microsoft.com/office/drawing/2014/main" id="{C5ECE382-1887-4F22-BC48-86F9E12B33C9}"/>
                  </a:ext>
                </a:extLst>
              </p:cNvPr>
              <p:cNvSpPr>
                <a:spLocks/>
              </p:cNvSpPr>
              <p:nvPr userDrawn="1"/>
            </p:nvSpPr>
            <p:spPr bwMode="auto">
              <a:xfrm>
                <a:off x="3679" y="5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11" name="Freeform 247">
                <a:extLst>
                  <a:ext uri="{FF2B5EF4-FFF2-40B4-BE49-F238E27FC236}">
                    <a16:creationId xmlns:a16="http://schemas.microsoft.com/office/drawing/2014/main" id="{C2A5FD57-BCF4-4B54-8F39-411DDAEDE0DE}"/>
                  </a:ext>
                </a:extLst>
              </p:cNvPr>
              <p:cNvSpPr>
                <a:spLocks/>
              </p:cNvSpPr>
              <p:nvPr userDrawn="1"/>
            </p:nvSpPr>
            <p:spPr bwMode="auto">
              <a:xfrm>
                <a:off x="3699" y="5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12" name="Freeform 248">
                <a:extLst>
                  <a:ext uri="{FF2B5EF4-FFF2-40B4-BE49-F238E27FC236}">
                    <a16:creationId xmlns:a16="http://schemas.microsoft.com/office/drawing/2014/main" id="{7E51FF01-A0A7-4E7C-9180-8177CF9FF759}"/>
                  </a:ext>
                </a:extLst>
              </p:cNvPr>
              <p:cNvSpPr>
                <a:spLocks/>
              </p:cNvSpPr>
              <p:nvPr userDrawn="1"/>
            </p:nvSpPr>
            <p:spPr bwMode="auto">
              <a:xfrm>
                <a:off x="3729" y="60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13" name="Freeform 249">
                <a:extLst>
                  <a:ext uri="{FF2B5EF4-FFF2-40B4-BE49-F238E27FC236}">
                    <a16:creationId xmlns:a16="http://schemas.microsoft.com/office/drawing/2014/main" id="{AA3928E2-2F3D-4393-9A3E-11641130F28C}"/>
                  </a:ext>
                </a:extLst>
              </p:cNvPr>
              <p:cNvSpPr>
                <a:spLocks/>
              </p:cNvSpPr>
              <p:nvPr userDrawn="1"/>
            </p:nvSpPr>
            <p:spPr bwMode="auto">
              <a:xfrm>
                <a:off x="4421" y="49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14" name="Freeform 250">
                <a:extLst>
                  <a:ext uri="{FF2B5EF4-FFF2-40B4-BE49-F238E27FC236}">
                    <a16:creationId xmlns:a16="http://schemas.microsoft.com/office/drawing/2014/main" id="{AF908052-5AB7-4B1D-AF9C-899E5B2892D2}"/>
                  </a:ext>
                </a:extLst>
              </p:cNvPr>
              <p:cNvSpPr>
                <a:spLocks/>
              </p:cNvSpPr>
              <p:nvPr userDrawn="1"/>
            </p:nvSpPr>
            <p:spPr bwMode="auto">
              <a:xfrm>
                <a:off x="4416" y="458"/>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15" name="Freeform 251">
                <a:extLst>
                  <a:ext uri="{FF2B5EF4-FFF2-40B4-BE49-F238E27FC236}">
                    <a16:creationId xmlns:a16="http://schemas.microsoft.com/office/drawing/2014/main" id="{E754857A-4108-4BE1-95E9-AFE026B3E540}"/>
                  </a:ext>
                </a:extLst>
              </p:cNvPr>
              <p:cNvSpPr>
                <a:spLocks/>
              </p:cNvSpPr>
              <p:nvPr userDrawn="1"/>
            </p:nvSpPr>
            <p:spPr bwMode="auto">
              <a:xfrm>
                <a:off x="4411" y="433"/>
                <a:ext cx="10" cy="15"/>
              </a:xfrm>
              <a:custGeom>
                <a:avLst/>
                <a:gdLst>
                  <a:gd name="T0" fmla="*/ 2 w 2"/>
                  <a:gd name="T1" fmla="*/ 0 h 3"/>
                  <a:gd name="T2" fmla="*/ 1 w 2"/>
                  <a:gd name="T3" fmla="*/ 3 h 3"/>
                  <a:gd name="T4" fmla="*/ 1 w 2"/>
                  <a:gd name="T5" fmla="*/ 3 h 3"/>
                  <a:gd name="T6" fmla="*/ 2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2" y="2"/>
                      <a:pt x="1" y="3"/>
                    </a:cubicBezTo>
                    <a:cubicBezTo>
                      <a:pt x="1" y="3"/>
                      <a:pt x="1" y="3"/>
                      <a:pt x="1" y="3"/>
                    </a:cubicBezTo>
                    <a:cubicBezTo>
                      <a:pt x="2" y="3"/>
                      <a:pt x="2" y="3"/>
                      <a:pt x="2" y="3"/>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16" name="Freeform 252">
                <a:extLst>
                  <a:ext uri="{FF2B5EF4-FFF2-40B4-BE49-F238E27FC236}">
                    <a16:creationId xmlns:a16="http://schemas.microsoft.com/office/drawing/2014/main" id="{EB9F817D-7818-40D3-803F-C99D332B7E1E}"/>
                  </a:ext>
                </a:extLst>
              </p:cNvPr>
              <p:cNvSpPr>
                <a:spLocks/>
              </p:cNvSpPr>
              <p:nvPr userDrawn="1"/>
            </p:nvSpPr>
            <p:spPr bwMode="auto">
              <a:xfrm>
                <a:off x="4431" y="413"/>
                <a:ext cx="5" cy="5"/>
              </a:xfrm>
              <a:custGeom>
                <a:avLst/>
                <a:gdLst>
                  <a:gd name="T0" fmla="*/ 1 w 1"/>
                  <a:gd name="T1" fmla="*/ 0 h 1"/>
                  <a:gd name="T2" fmla="*/ 1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0"/>
                      <a:pt x="1"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17" name="Freeform 253">
                <a:extLst>
                  <a:ext uri="{FF2B5EF4-FFF2-40B4-BE49-F238E27FC236}">
                    <a16:creationId xmlns:a16="http://schemas.microsoft.com/office/drawing/2014/main" id="{B5551716-E3AA-4A93-8167-5733612AFCCD}"/>
                  </a:ext>
                </a:extLst>
              </p:cNvPr>
              <p:cNvSpPr>
                <a:spLocks/>
              </p:cNvSpPr>
              <p:nvPr userDrawn="1"/>
            </p:nvSpPr>
            <p:spPr bwMode="auto">
              <a:xfrm>
                <a:off x="4436" y="413"/>
                <a:ext cx="0" cy="10"/>
              </a:xfrm>
              <a:custGeom>
                <a:avLst/>
                <a:gdLst>
                  <a:gd name="T0" fmla="*/ 1 h 2"/>
                  <a:gd name="T1" fmla="*/ 1 h 2"/>
                </a:gdLst>
                <a:ahLst/>
                <a:cxnLst>
                  <a:cxn ang="0">
                    <a:pos x="0" y="T0"/>
                  </a:cxn>
                  <a:cxn ang="0">
                    <a:pos x="0" y="T1"/>
                  </a:cxn>
                </a:cxnLst>
                <a:rect l="0" t="0" r="r" b="b"/>
                <a:pathLst>
                  <a:path h="2">
                    <a:moveTo>
                      <a:pt x="0" y="1"/>
                    </a:move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18" name="Freeform 254">
                <a:extLst>
                  <a:ext uri="{FF2B5EF4-FFF2-40B4-BE49-F238E27FC236}">
                    <a16:creationId xmlns:a16="http://schemas.microsoft.com/office/drawing/2014/main" id="{78B92AAA-1A5D-491B-8447-42E9400BC534}"/>
                  </a:ext>
                </a:extLst>
              </p:cNvPr>
              <p:cNvSpPr>
                <a:spLocks/>
              </p:cNvSpPr>
              <p:nvPr userDrawn="1"/>
            </p:nvSpPr>
            <p:spPr bwMode="auto">
              <a:xfrm>
                <a:off x="4431" y="398"/>
                <a:ext cx="5" cy="10"/>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1"/>
                      <a:pt x="1"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19" name="Freeform 255">
                <a:extLst>
                  <a:ext uri="{FF2B5EF4-FFF2-40B4-BE49-F238E27FC236}">
                    <a16:creationId xmlns:a16="http://schemas.microsoft.com/office/drawing/2014/main" id="{FC631FA9-2288-494F-A4F4-EEC6CE8A4CD2}"/>
                  </a:ext>
                </a:extLst>
              </p:cNvPr>
              <p:cNvSpPr>
                <a:spLocks/>
              </p:cNvSpPr>
              <p:nvPr userDrawn="1"/>
            </p:nvSpPr>
            <p:spPr bwMode="auto">
              <a:xfrm>
                <a:off x="4426" y="39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20" name="Freeform 256">
                <a:extLst>
                  <a:ext uri="{FF2B5EF4-FFF2-40B4-BE49-F238E27FC236}">
                    <a16:creationId xmlns:a16="http://schemas.microsoft.com/office/drawing/2014/main" id="{94D21B3D-93D6-4257-9A8D-829A8D0888B3}"/>
                  </a:ext>
                </a:extLst>
              </p:cNvPr>
              <p:cNvSpPr>
                <a:spLocks/>
              </p:cNvSpPr>
              <p:nvPr userDrawn="1"/>
            </p:nvSpPr>
            <p:spPr bwMode="auto">
              <a:xfrm>
                <a:off x="4426" y="403"/>
                <a:ext cx="5" cy="5"/>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21" name="Freeform 257">
                <a:extLst>
                  <a:ext uri="{FF2B5EF4-FFF2-40B4-BE49-F238E27FC236}">
                    <a16:creationId xmlns:a16="http://schemas.microsoft.com/office/drawing/2014/main" id="{CD620B19-0F60-457B-A81C-5074670764D5}"/>
                  </a:ext>
                </a:extLst>
              </p:cNvPr>
              <p:cNvSpPr>
                <a:spLocks/>
              </p:cNvSpPr>
              <p:nvPr userDrawn="1"/>
            </p:nvSpPr>
            <p:spPr bwMode="auto">
              <a:xfrm>
                <a:off x="4426" y="40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0" y="1"/>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22" name="Freeform 258">
                <a:extLst>
                  <a:ext uri="{FF2B5EF4-FFF2-40B4-BE49-F238E27FC236}">
                    <a16:creationId xmlns:a16="http://schemas.microsoft.com/office/drawing/2014/main" id="{B2F00683-8F8E-4E42-9CA0-6EB9DFF03BA1}"/>
                  </a:ext>
                </a:extLst>
              </p:cNvPr>
              <p:cNvSpPr>
                <a:spLocks/>
              </p:cNvSpPr>
              <p:nvPr userDrawn="1"/>
            </p:nvSpPr>
            <p:spPr bwMode="auto">
              <a:xfrm>
                <a:off x="4411" y="42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23" name="Freeform 259">
                <a:extLst>
                  <a:ext uri="{FF2B5EF4-FFF2-40B4-BE49-F238E27FC236}">
                    <a16:creationId xmlns:a16="http://schemas.microsoft.com/office/drawing/2014/main" id="{82360B3F-CECC-4C1D-AED7-D7465EB4116A}"/>
                  </a:ext>
                </a:extLst>
              </p:cNvPr>
              <p:cNvSpPr>
                <a:spLocks/>
              </p:cNvSpPr>
              <p:nvPr userDrawn="1"/>
            </p:nvSpPr>
            <p:spPr bwMode="auto">
              <a:xfrm>
                <a:off x="4426" y="37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24" name="Freeform 260">
                <a:extLst>
                  <a:ext uri="{FF2B5EF4-FFF2-40B4-BE49-F238E27FC236}">
                    <a16:creationId xmlns:a16="http://schemas.microsoft.com/office/drawing/2014/main" id="{6FC4C26A-9913-4641-BB58-68FC3C91A897}"/>
                  </a:ext>
                </a:extLst>
              </p:cNvPr>
              <p:cNvSpPr>
                <a:spLocks/>
              </p:cNvSpPr>
              <p:nvPr userDrawn="1"/>
            </p:nvSpPr>
            <p:spPr bwMode="auto">
              <a:xfrm>
                <a:off x="4426" y="3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25" name="Freeform 261">
                <a:extLst>
                  <a:ext uri="{FF2B5EF4-FFF2-40B4-BE49-F238E27FC236}">
                    <a16:creationId xmlns:a16="http://schemas.microsoft.com/office/drawing/2014/main" id="{3C094955-B44A-4CB1-8F9E-1FE7907F1A58}"/>
                  </a:ext>
                </a:extLst>
              </p:cNvPr>
              <p:cNvSpPr>
                <a:spLocks/>
              </p:cNvSpPr>
              <p:nvPr userDrawn="1"/>
            </p:nvSpPr>
            <p:spPr bwMode="auto">
              <a:xfrm>
                <a:off x="4421" y="398"/>
                <a:ext cx="5" cy="10"/>
              </a:xfrm>
              <a:custGeom>
                <a:avLst/>
                <a:gdLst>
                  <a:gd name="T0" fmla="*/ 0 w 5"/>
                  <a:gd name="T1" fmla="*/ 0 h 10"/>
                  <a:gd name="T2" fmla="*/ 5 w 5"/>
                  <a:gd name="T3" fmla="*/ 10 h 10"/>
                  <a:gd name="T4" fmla="*/ 0 w 5"/>
                  <a:gd name="T5" fmla="*/ 0 h 10"/>
                  <a:gd name="T6" fmla="*/ 0 w 5"/>
                  <a:gd name="T7" fmla="*/ 0 h 10"/>
                </a:gdLst>
                <a:ahLst/>
                <a:cxnLst>
                  <a:cxn ang="0">
                    <a:pos x="T0" y="T1"/>
                  </a:cxn>
                  <a:cxn ang="0">
                    <a:pos x="T2" y="T3"/>
                  </a:cxn>
                  <a:cxn ang="0">
                    <a:pos x="T4" y="T5"/>
                  </a:cxn>
                  <a:cxn ang="0">
                    <a:pos x="T6" y="T7"/>
                  </a:cxn>
                </a:cxnLst>
                <a:rect l="0" t="0" r="r" b="b"/>
                <a:pathLst>
                  <a:path w="5" h="10">
                    <a:moveTo>
                      <a:pt x="0" y="0"/>
                    </a:moveTo>
                    <a:lnTo>
                      <a:pt x="5" y="1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26" name="Freeform 262">
                <a:extLst>
                  <a:ext uri="{FF2B5EF4-FFF2-40B4-BE49-F238E27FC236}">
                    <a16:creationId xmlns:a16="http://schemas.microsoft.com/office/drawing/2014/main" id="{85655D29-3BE7-4AFE-9C1A-47540D954354}"/>
                  </a:ext>
                </a:extLst>
              </p:cNvPr>
              <p:cNvSpPr>
                <a:spLocks/>
              </p:cNvSpPr>
              <p:nvPr userDrawn="1"/>
            </p:nvSpPr>
            <p:spPr bwMode="auto">
              <a:xfrm>
                <a:off x="4426" y="3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27" name="Freeform 263">
                <a:extLst>
                  <a:ext uri="{FF2B5EF4-FFF2-40B4-BE49-F238E27FC236}">
                    <a16:creationId xmlns:a16="http://schemas.microsoft.com/office/drawing/2014/main" id="{673E6B66-EA4B-4038-821E-98F3481A825C}"/>
                  </a:ext>
                </a:extLst>
              </p:cNvPr>
              <p:cNvSpPr>
                <a:spLocks/>
              </p:cNvSpPr>
              <p:nvPr userDrawn="1"/>
            </p:nvSpPr>
            <p:spPr bwMode="auto">
              <a:xfrm>
                <a:off x="4421" y="338"/>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2"/>
                      <a:pt x="1" y="1"/>
                      <a:pt x="2" y="1"/>
                    </a:cubicBezTo>
                    <a:cubicBezTo>
                      <a:pt x="2" y="1"/>
                      <a:pt x="1" y="0"/>
                      <a:pt x="0" y="0"/>
                    </a:cubicBezTo>
                    <a:cubicBezTo>
                      <a:pt x="1"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28" name="Freeform 264">
                <a:extLst>
                  <a:ext uri="{FF2B5EF4-FFF2-40B4-BE49-F238E27FC236}">
                    <a16:creationId xmlns:a16="http://schemas.microsoft.com/office/drawing/2014/main" id="{315B5AF4-33E4-41C5-A8BE-0F964B645E4F}"/>
                  </a:ext>
                </a:extLst>
              </p:cNvPr>
              <p:cNvSpPr>
                <a:spLocks/>
              </p:cNvSpPr>
              <p:nvPr userDrawn="1"/>
            </p:nvSpPr>
            <p:spPr bwMode="auto">
              <a:xfrm>
                <a:off x="4421" y="3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29" name="Freeform 265">
                <a:extLst>
                  <a:ext uri="{FF2B5EF4-FFF2-40B4-BE49-F238E27FC236}">
                    <a16:creationId xmlns:a16="http://schemas.microsoft.com/office/drawing/2014/main" id="{938D0B24-3855-49D0-B5C0-53994D4B7288}"/>
                  </a:ext>
                </a:extLst>
              </p:cNvPr>
              <p:cNvSpPr>
                <a:spLocks/>
              </p:cNvSpPr>
              <p:nvPr userDrawn="1"/>
            </p:nvSpPr>
            <p:spPr bwMode="auto">
              <a:xfrm>
                <a:off x="4421" y="36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30" name="Freeform 266">
                <a:extLst>
                  <a:ext uri="{FF2B5EF4-FFF2-40B4-BE49-F238E27FC236}">
                    <a16:creationId xmlns:a16="http://schemas.microsoft.com/office/drawing/2014/main" id="{D2C5D2EB-A19F-4F6E-B4A5-56446BFEC22F}"/>
                  </a:ext>
                </a:extLst>
              </p:cNvPr>
              <p:cNvSpPr>
                <a:spLocks/>
              </p:cNvSpPr>
              <p:nvPr userDrawn="1"/>
            </p:nvSpPr>
            <p:spPr bwMode="auto">
              <a:xfrm>
                <a:off x="4421" y="3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31" name="Freeform 267">
                <a:extLst>
                  <a:ext uri="{FF2B5EF4-FFF2-40B4-BE49-F238E27FC236}">
                    <a16:creationId xmlns:a16="http://schemas.microsoft.com/office/drawing/2014/main" id="{FE572D26-FD0D-4ABB-BF28-DD2BE04762A8}"/>
                  </a:ext>
                </a:extLst>
              </p:cNvPr>
              <p:cNvSpPr>
                <a:spLocks/>
              </p:cNvSpPr>
              <p:nvPr userDrawn="1"/>
            </p:nvSpPr>
            <p:spPr bwMode="auto">
              <a:xfrm>
                <a:off x="4421" y="3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32" name="Freeform 268">
                <a:extLst>
                  <a:ext uri="{FF2B5EF4-FFF2-40B4-BE49-F238E27FC236}">
                    <a16:creationId xmlns:a16="http://schemas.microsoft.com/office/drawing/2014/main" id="{039976A9-F831-4FA7-A17B-EA7E153CEAB6}"/>
                  </a:ext>
                </a:extLst>
              </p:cNvPr>
              <p:cNvSpPr>
                <a:spLocks/>
              </p:cNvSpPr>
              <p:nvPr userDrawn="1"/>
            </p:nvSpPr>
            <p:spPr bwMode="auto">
              <a:xfrm>
                <a:off x="4411" y="378"/>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33" name="Freeform 269">
                <a:extLst>
                  <a:ext uri="{FF2B5EF4-FFF2-40B4-BE49-F238E27FC236}">
                    <a16:creationId xmlns:a16="http://schemas.microsoft.com/office/drawing/2014/main" id="{FE8FE82A-5A57-46D2-AE90-EAC9813C9612}"/>
                  </a:ext>
                </a:extLst>
              </p:cNvPr>
              <p:cNvSpPr>
                <a:spLocks/>
              </p:cNvSpPr>
              <p:nvPr userDrawn="1"/>
            </p:nvSpPr>
            <p:spPr bwMode="auto">
              <a:xfrm>
                <a:off x="4416" y="36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34" name="Rectangle 270">
                <a:extLst>
                  <a:ext uri="{FF2B5EF4-FFF2-40B4-BE49-F238E27FC236}">
                    <a16:creationId xmlns:a16="http://schemas.microsoft.com/office/drawing/2014/main" id="{ADB985AB-76B7-4F61-A727-8D2ED8BE8486}"/>
                  </a:ext>
                </a:extLst>
              </p:cNvPr>
              <p:cNvSpPr>
                <a:spLocks noChangeArrowheads="1"/>
              </p:cNvSpPr>
              <p:nvPr userDrawn="1"/>
            </p:nvSpPr>
            <p:spPr bwMode="auto">
              <a:xfrm>
                <a:off x="4416"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35" name="Freeform 271">
                <a:extLst>
                  <a:ext uri="{FF2B5EF4-FFF2-40B4-BE49-F238E27FC236}">
                    <a16:creationId xmlns:a16="http://schemas.microsoft.com/office/drawing/2014/main" id="{8794593B-23FC-45B3-A43A-34F9C1304B80}"/>
                  </a:ext>
                </a:extLst>
              </p:cNvPr>
              <p:cNvSpPr>
                <a:spLocks/>
              </p:cNvSpPr>
              <p:nvPr userDrawn="1"/>
            </p:nvSpPr>
            <p:spPr bwMode="auto">
              <a:xfrm>
                <a:off x="4416" y="338"/>
                <a:ext cx="5" cy="10"/>
              </a:xfrm>
              <a:custGeom>
                <a:avLst/>
                <a:gdLst>
                  <a:gd name="T0" fmla="*/ 0 w 1"/>
                  <a:gd name="T1" fmla="*/ 1 h 2"/>
                  <a:gd name="T2" fmla="*/ 0 w 1"/>
                  <a:gd name="T3" fmla="*/ 0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0"/>
                      <a:pt x="0" y="0"/>
                    </a:cubicBezTo>
                    <a:cubicBezTo>
                      <a:pt x="0" y="0"/>
                      <a:pt x="0" y="1"/>
                      <a:pt x="0" y="1"/>
                    </a:cubicBezTo>
                    <a:cubicBezTo>
                      <a:pt x="0" y="2"/>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36" name="Freeform 272">
                <a:extLst>
                  <a:ext uri="{FF2B5EF4-FFF2-40B4-BE49-F238E27FC236}">
                    <a16:creationId xmlns:a16="http://schemas.microsoft.com/office/drawing/2014/main" id="{71403007-8FC1-4018-A559-6213451C9983}"/>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37" name="Rectangle 273">
                <a:extLst>
                  <a:ext uri="{FF2B5EF4-FFF2-40B4-BE49-F238E27FC236}">
                    <a16:creationId xmlns:a16="http://schemas.microsoft.com/office/drawing/2014/main" id="{A312F7B0-77B2-4E35-845B-33A0E150D113}"/>
                  </a:ext>
                </a:extLst>
              </p:cNvPr>
              <p:cNvSpPr>
                <a:spLocks noChangeArrowheads="1"/>
              </p:cNvSpPr>
              <p:nvPr userDrawn="1"/>
            </p:nvSpPr>
            <p:spPr bwMode="auto">
              <a:xfrm>
                <a:off x="4406" y="3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38" name="Freeform 274">
                <a:extLst>
                  <a:ext uri="{FF2B5EF4-FFF2-40B4-BE49-F238E27FC236}">
                    <a16:creationId xmlns:a16="http://schemas.microsoft.com/office/drawing/2014/main" id="{2776D1A9-D7CE-4AF8-B879-865103D75502}"/>
                  </a:ext>
                </a:extLst>
              </p:cNvPr>
              <p:cNvSpPr>
                <a:spLocks/>
              </p:cNvSpPr>
              <p:nvPr userDrawn="1"/>
            </p:nvSpPr>
            <p:spPr bwMode="auto">
              <a:xfrm>
                <a:off x="4416" y="34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39" name="Freeform 275">
                <a:extLst>
                  <a:ext uri="{FF2B5EF4-FFF2-40B4-BE49-F238E27FC236}">
                    <a16:creationId xmlns:a16="http://schemas.microsoft.com/office/drawing/2014/main" id="{050F4196-7371-44FE-8F41-546BE4A9BBEE}"/>
                  </a:ext>
                </a:extLst>
              </p:cNvPr>
              <p:cNvSpPr>
                <a:spLocks/>
              </p:cNvSpPr>
              <p:nvPr userDrawn="1"/>
            </p:nvSpPr>
            <p:spPr bwMode="auto">
              <a:xfrm>
                <a:off x="4416" y="32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40" name="Freeform 276">
                <a:extLst>
                  <a:ext uri="{FF2B5EF4-FFF2-40B4-BE49-F238E27FC236}">
                    <a16:creationId xmlns:a16="http://schemas.microsoft.com/office/drawing/2014/main" id="{4DA749C0-37DC-4CCD-AABD-748035E339FE}"/>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41" name="Freeform 277">
                <a:extLst>
                  <a:ext uri="{FF2B5EF4-FFF2-40B4-BE49-F238E27FC236}">
                    <a16:creationId xmlns:a16="http://schemas.microsoft.com/office/drawing/2014/main" id="{AA408370-CD90-4244-978C-0521ABD6B422}"/>
                  </a:ext>
                </a:extLst>
              </p:cNvPr>
              <p:cNvSpPr>
                <a:spLocks/>
              </p:cNvSpPr>
              <p:nvPr userDrawn="1"/>
            </p:nvSpPr>
            <p:spPr bwMode="auto">
              <a:xfrm>
                <a:off x="4416" y="348"/>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0" y="0"/>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42" name="Freeform 278">
                <a:extLst>
                  <a:ext uri="{FF2B5EF4-FFF2-40B4-BE49-F238E27FC236}">
                    <a16:creationId xmlns:a16="http://schemas.microsoft.com/office/drawing/2014/main" id="{C9C7DDBC-AFE5-4F43-B67D-642BB9F40CE1}"/>
                  </a:ext>
                </a:extLst>
              </p:cNvPr>
              <p:cNvSpPr>
                <a:spLocks/>
              </p:cNvSpPr>
              <p:nvPr userDrawn="1"/>
            </p:nvSpPr>
            <p:spPr bwMode="auto">
              <a:xfrm>
                <a:off x="4376" y="308"/>
                <a:ext cx="30" cy="20"/>
              </a:xfrm>
              <a:custGeom>
                <a:avLst/>
                <a:gdLst>
                  <a:gd name="T0" fmla="*/ 0 w 6"/>
                  <a:gd name="T1" fmla="*/ 2 h 4"/>
                  <a:gd name="T2" fmla="*/ 2 w 6"/>
                  <a:gd name="T3" fmla="*/ 3 h 4"/>
                  <a:gd name="T4" fmla="*/ 6 w 6"/>
                  <a:gd name="T5" fmla="*/ 1 h 4"/>
                  <a:gd name="T6" fmla="*/ 4 w 6"/>
                  <a:gd name="T7" fmla="*/ 1 h 4"/>
                  <a:gd name="T8" fmla="*/ 3 w 6"/>
                  <a:gd name="T9" fmla="*/ 2 h 4"/>
                  <a:gd name="T10" fmla="*/ 3 w 6"/>
                  <a:gd name="T11" fmla="*/ 1 h 4"/>
                  <a:gd name="T12" fmla="*/ 0 w 6"/>
                  <a:gd name="T13" fmla="*/ 1 h 4"/>
                  <a:gd name="T14" fmla="*/ 1 w 6"/>
                  <a:gd name="T15" fmla="*/ 2 h 4"/>
                  <a:gd name="T16" fmla="*/ 0 w 6"/>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0" y="2"/>
                    </a:moveTo>
                    <a:cubicBezTo>
                      <a:pt x="1" y="2"/>
                      <a:pt x="2" y="2"/>
                      <a:pt x="2" y="3"/>
                    </a:cubicBezTo>
                    <a:cubicBezTo>
                      <a:pt x="3" y="4"/>
                      <a:pt x="5" y="2"/>
                      <a:pt x="6" y="1"/>
                    </a:cubicBezTo>
                    <a:cubicBezTo>
                      <a:pt x="5" y="1"/>
                      <a:pt x="5" y="1"/>
                      <a:pt x="4" y="1"/>
                    </a:cubicBezTo>
                    <a:cubicBezTo>
                      <a:pt x="4" y="1"/>
                      <a:pt x="4" y="3"/>
                      <a:pt x="3" y="2"/>
                    </a:cubicBezTo>
                    <a:cubicBezTo>
                      <a:pt x="2" y="1"/>
                      <a:pt x="3" y="1"/>
                      <a:pt x="3" y="1"/>
                    </a:cubicBezTo>
                    <a:cubicBezTo>
                      <a:pt x="3" y="2"/>
                      <a:pt x="1" y="0"/>
                      <a:pt x="0" y="1"/>
                    </a:cubicBezTo>
                    <a:cubicBezTo>
                      <a:pt x="1" y="2"/>
                      <a:pt x="1" y="2"/>
                      <a:pt x="1" y="2"/>
                    </a:cubicBezTo>
                    <a:cubicBezTo>
                      <a:pt x="1" y="2"/>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43" name="Freeform 279">
                <a:extLst>
                  <a:ext uri="{FF2B5EF4-FFF2-40B4-BE49-F238E27FC236}">
                    <a16:creationId xmlns:a16="http://schemas.microsoft.com/office/drawing/2014/main" id="{CAC4DEF2-F093-4661-8D11-38826B8D5F97}"/>
                  </a:ext>
                </a:extLst>
              </p:cNvPr>
              <p:cNvSpPr>
                <a:spLocks/>
              </p:cNvSpPr>
              <p:nvPr userDrawn="1"/>
            </p:nvSpPr>
            <p:spPr bwMode="auto">
              <a:xfrm>
                <a:off x="4406" y="313"/>
                <a:ext cx="5" cy="10"/>
              </a:xfrm>
              <a:custGeom>
                <a:avLst/>
                <a:gdLst>
                  <a:gd name="T0" fmla="*/ 0 w 1"/>
                  <a:gd name="T1" fmla="*/ 2 h 2"/>
                  <a:gd name="T2" fmla="*/ 0 w 1"/>
                  <a:gd name="T3" fmla="*/ 2 h 2"/>
                  <a:gd name="T4" fmla="*/ 1 w 1"/>
                  <a:gd name="T5" fmla="*/ 0 h 2"/>
                  <a:gd name="T6" fmla="*/ 0 w 1"/>
                  <a:gd name="T7" fmla="*/ 0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0" y="2"/>
                      <a:pt x="1" y="1"/>
                      <a:pt x="1" y="0"/>
                    </a:cubicBezTo>
                    <a:cubicBezTo>
                      <a:pt x="0" y="0"/>
                      <a:pt x="0" y="0"/>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44" name="Freeform 280">
                <a:extLst>
                  <a:ext uri="{FF2B5EF4-FFF2-40B4-BE49-F238E27FC236}">
                    <a16:creationId xmlns:a16="http://schemas.microsoft.com/office/drawing/2014/main" id="{55377165-F4F0-42A7-A82C-F4D8257FCF16}"/>
                  </a:ext>
                </a:extLst>
              </p:cNvPr>
              <p:cNvSpPr>
                <a:spLocks/>
              </p:cNvSpPr>
              <p:nvPr userDrawn="1"/>
            </p:nvSpPr>
            <p:spPr bwMode="auto">
              <a:xfrm>
                <a:off x="4401" y="323"/>
                <a:ext cx="15" cy="15"/>
              </a:xfrm>
              <a:custGeom>
                <a:avLst/>
                <a:gdLst>
                  <a:gd name="T0" fmla="*/ 2 w 3"/>
                  <a:gd name="T1" fmla="*/ 2 h 3"/>
                  <a:gd name="T2" fmla="*/ 0 w 3"/>
                  <a:gd name="T3" fmla="*/ 2 h 3"/>
                  <a:gd name="T4" fmla="*/ 1 w 3"/>
                  <a:gd name="T5" fmla="*/ 3 h 3"/>
                  <a:gd name="T6" fmla="*/ 2 w 3"/>
                  <a:gd name="T7" fmla="*/ 2 h 3"/>
                  <a:gd name="T8" fmla="*/ 3 w 3"/>
                  <a:gd name="T9" fmla="*/ 3 h 3"/>
                  <a:gd name="T10" fmla="*/ 3 w 3"/>
                  <a:gd name="T11" fmla="*/ 2 h 3"/>
                  <a:gd name="T12" fmla="*/ 3 w 3"/>
                  <a:gd name="T13" fmla="*/ 2 h 3"/>
                  <a:gd name="T14" fmla="*/ 3 w 3"/>
                  <a:gd name="T15" fmla="*/ 2 h 3"/>
                  <a:gd name="T16" fmla="*/ 3 w 3"/>
                  <a:gd name="T17" fmla="*/ 2 h 3"/>
                  <a:gd name="T18" fmla="*/ 2 w 3"/>
                  <a:gd name="T19" fmla="*/ 2 h 3"/>
                  <a:gd name="T20" fmla="*/ 2 w 3"/>
                  <a:gd name="T21" fmla="*/ 2 h 3"/>
                  <a:gd name="T22" fmla="*/ 2 w 3"/>
                  <a:gd name="T23" fmla="*/ 2 h 3"/>
                  <a:gd name="T24" fmla="*/ 2 w 3"/>
                  <a:gd name="T25" fmla="*/ 2 h 3"/>
                  <a:gd name="T26" fmla="*/ 3 w 3"/>
                  <a:gd name="T27" fmla="*/ 2 h 3"/>
                  <a:gd name="T28" fmla="*/ 3 w 3"/>
                  <a:gd name="T29" fmla="*/ 2 h 3"/>
                  <a:gd name="T30" fmla="*/ 1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2"/>
                      <a:pt x="1" y="1"/>
                      <a:pt x="0" y="2"/>
                    </a:cubicBezTo>
                    <a:cubicBezTo>
                      <a:pt x="0" y="3"/>
                      <a:pt x="1" y="2"/>
                      <a:pt x="1" y="3"/>
                    </a:cubicBezTo>
                    <a:cubicBezTo>
                      <a:pt x="1" y="1"/>
                      <a:pt x="2" y="3"/>
                      <a:pt x="2" y="2"/>
                    </a:cubicBezTo>
                    <a:cubicBezTo>
                      <a:pt x="2" y="2"/>
                      <a:pt x="2" y="2"/>
                      <a:pt x="3" y="3"/>
                    </a:cubicBezTo>
                    <a:cubicBezTo>
                      <a:pt x="3" y="2"/>
                      <a:pt x="3" y="2"/>
                      <a:pt x="3" y="2"/>
                    </a:cubicBezTo>
                    <a:cubicBezTo>
                      <a:pt x="3" y="2"/>
                      <a:pt x="3" y="2"/>
                      <a:pt x="3" y="2"/>
                    </a:cubicBezTo>
                    <a:cubicBezTo>
                      <a:pt x="3" y="2"/>
                      <a:pt x="3" y="2"/>
                      <a:pt x="3" y="2"/>
                    </a:cubicBezTo>
                    <a:cubicBezTo>
                      <a:pt x="3" y="2"/>
                      <a:pt x="3" y="2"/>
                      <a:pt x="3" y="2"/>
                    </a:cubicBezTo>
                    <a:cubicBezTo>
                      <a:pt x="3" y="2"/>
                      <a:pt x="2" y="2"/>
                      <a:pt x="2" y="2"/>
                    </a:cubicBezTo>
                    <a:cubicBezTo>
                      <a:pt x="2" y="2"/>
                      <a:pt x="2" y="2"/>
                      <a:pt x="2" y="2"/>
                    </a:cubicBezTo>
                    <a:cubicBezTo>
                      <a:pt x="2" y="2"/>
                      <a:pt x="2" y="2"/>
                      <a:pt x="2" y="2"/>
                    </a:cubicBezTo>
                    <a:cubicBezTo>
                      <a:pt x="2" y="1"/>
                      <a:pt x="2" y="2"/>
                      <a:pt x="2" y="2"/>
                    </a:cubicBezTo>
                    <a:cubicBezTo>
                      <a:pt x="3" y="2"/>
                      <a:pt x="3" y="2"/>
                      <a:pt x="3" y="2"/>
                    </a:cubicBezTo>
                    <a:cubicBezTo>
                      <a:pt x="3" y="2"/>
                      <a:pt x="3" y="2"/>
                      <a:pt x="3" y="2"/>
                    </a:cubicBezTo>
                    <a:cubicBezTo>
                      <a:pt x="1" y="0"/>
                      <a:pt x="1" y="0"/>
                      <a:pt x="1" y="0"/>
                    </a:cubicBezTo>
                    <a:cubicBezTo>
                      <a:pt x="1"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45" name="Freeform 281">
                <a:extLst>
                  <a:ext uri="{FF2B5EF4-FFF2-40B4-BE49-F238E27FC236}">
                    <a16:creationId xmlns:a16="http://schemas.microsoft.com/office/drawing/2014/main" id="{C59247A3-A723-4CC5-B727-D955FDCF67AA}"/>
                  </a:ext>
                </a:extLst>
              </p:cNvPr>
              <p:cNvSpPr>
                <a:spLocks/>
              </p:cNvSpPr>
              <p:nvPr userDrawn="1"/>
            </p:nvSpPr>
            <p:spPr bwMode="auto">
              <a:xfrm>
                <a:off x="4406"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46" name="Freeform 282">
                <a:extLst>
                  <a:ext uri="{FF2B5EF4-FFF2-40B4-BE49-F238E27FC236}">
                    <a16:creationId xmlns:a16="http://schemas.microsoft.com/office/drawing/2014/main" id="{C43683FD-5EA7-404D-8679-D461FDAE7DBE}"/>
                  </a:ext>
                </a:extLst>
              </p:cNvPr>
              <p:cNvSpPr>
                <a:spLocks/>
              </p:cNvSpPr>
              <p:nvPr userDrawn="1"/>
            </p:nvSpPr>
            <p:spPr bwMode="auto">
              <a:xfrm>
                <a:off x="4406" y="373"/>
                <a:ext cx="10" cy="10"/>
              </a:xfrm>
              <a:custGeom>
                <a:avLst/>
                <a:gdLst>
                  <a:gd name="T0" fmla="*/ 0 w 2"/>
                  <a:gd name="T1" fmla="*/ 1 h 2"/>
                  <a:gd name="T2" fmla="*/ 0 w 2"/>
                  <a:gd name="T3" fmla="*/ 2 h 2"/>
                  <a:gd name="T4" fmla="*/ 0 w 2"/>
                  <a:gd name="T5" fmla="*/ 2 h 2"/>
                  <a:gd name="T6" fmla="*/ 1 w 2"/>
                  <a:gd name="T7" fmla="*/ 2 h 2"/>
                  <a:gd name="T8" fmla="*/ 1 w 2"/>
                  <a:gd name="T9" fmla="*/ 2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2"/>
                    </a:cubicBezTo>
                    <a:cubicBezTo>
                      <a:pt x="0" y="2"/>
                      <a:pt x="0" y="2"/>
                      <a:pt x="0" y="2"/>
                    </a:cubicBezTo>
                    <a:cubicBezTo>
                      <a:pt x="0" y="2"/>
                      <a:pt x="0" y="2"/>
                      <a:pt x="1" y="2"/>
                    </a:cubicBezTo>
                    <a:cubicBezTo>
                      <a:pt x="1" y="2"/>
                      <a:pt x="1" y="2"/>
                      <a:pt x="1" y="2"/>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47" name="Freeform 283">
                <a:extLst>
                  <a:ext uri="{FF2B5EF4-FFF2-40B4-BE49-F238E27FC236}">
                    <a16:creationId xmlns:a16="http://schemas.microsoft.com/office/drawing/2014/main" id="{0279AF4C-2EF1-4E3A-A67F-22B64B137D4F}"/>
                  </a:ext>
                </a:extLst>
              </p:cNvPr>
              <p:cNvSpPr>
                <a:spLocks/>
              </p:cNvSpPr>
              <p:nvPr userDrawn="1"/>
            </p:nvSpPr>
            <p:spPr bwMode="auto">
              <a:xfrm>
                <a:off x="4401" y="348"/>
                <a:ext cx="10" cy="10"/>
              </a:xfrm>
              <a:custGeom>
                <a:avLst/>
                <a:gdLst>
                  <a:gd name="T0" fmla="*/ 2 w 2"/>
                  <a:gd name="T1" fmla="*/ 2 h 2"/>
                  <a:gd name="T2" fmla="*/ 1 w 2"/>
                  <a:gd name="T3" fmla="*/ 0 h 2"/>
                  <a:gd name="T4" fmla="*/ 0 w 2"/>
                  <a:gd name="T5" fmla="*/ 1 h 2"/>
                  <a:gd name="T6" fmla="*/ 1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1" y="0"/>
                      <a:pt x="1" y="0"/>
                      <a:pt x="1" y="0"/>
                    </a:cubicBezTo>
                    <a:cubicBezTo>
                      <a:pt x="0" y="1"/>
                      <a:pt x="0" y="1"/>
                      <a:pt x="0" y="1"/>
                    </a:cubicBezTo>
                    <a:cubicBezTo>
                      <a:pt x="1" y="1"/>
                      <a:pt x="1" y="1"/>
                      <a:pt x="1"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48" name="Freeform 284">
                <a:extLst>
                  <a:ext uri="{FF2B5EF4-FFF2-40B4-BE49-F238E27FC236}">
                    <a16:creationId xmlns:a16="http://schemas.microsoft.com/office/drawing/2014/main" id="{585239DC-0867-4D3F-9E71-8A7268C7B2DD}"/>
                  </a:ext>
                </a:extLst>
              </p:cNvPr>
              <p:cNvSpPr>
                <a:spLocks/>
              </p:cNvSpPr>
              <p:nvPr userDrawn="1"/>
            </p:nvSpPr>
            <p:spPr bwMode="auto">
              <a:xfrm>
                <a:off x="4401" y="308"/>
                <a:ext cx="10" cy="5"/>
              </a:xfrm>
              <a:custGeom>
                <a:avLst/>
                <a:gdLst>
                  <a:gd name="T0" fmla="*/ 5 w 10"/>
                  <a:gd name="T1" fmla="*/ 5 h 5"/>
                  <a:gd name="T2" fmla="*/ 10 w 10"/>
                  <a:gd name="T3" fmla="*/ 0 h 5"/>
                  <a:gd name="T4" fmla="*/ 0 w 10"/>
                  <a:gd name="T5" fmla="*/ 0 h 5"/>
                  <a:gd name="T6" fmla="*/ 5 w 10"/>
                  <a:gd name="T7" fmla="*/ 5 h 5"/>
                </a:gdLst>
                <a:ahLst/>
                <a:cxnLst>
                  <a:cxn ang="0">
                    <a:pos x="T0" y="T1"/>
                  </a:cxn>
                  <a:cxn ang="0">
                    <a:pos x="T2" y="T3"/>
                  </a:cxn>
                  <a:cxn ang="0">
                    <a:pos x="T4" y="T5"/>
                  </a:cxn>
                  <a:cxn ang="0">
                    <a:pos x="T6" y="T7"/>
                  </a:cxn>
                </a:cxnLst>
                <a:rect l="0" t="0" r="r" b="b"/>
                <a:pathLst>
                  <a:path w="10" h="5">
                    <a:moveTo>
                      <a:pt x="5" y="5"/>
                    </a:moveTo>
                    <a:lnTo>
                      <a:pt x="10"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49" name="Freeform 285">
                <a:extLst>
                  <a:ext uri="{FF2B5EF4-FFF2-40B4-BE49-F238E27FC236}">
                    <a16:creationId xmlns:a16="http://schemas.microsoft.com/office/drawing/2014/main" id="{16526643-DA81-4C9B-965C-F25927FDEA14}"/>
                  </a:ext>
                </a:extLst>
              </p:cNvPr>
              <p:cNvSpPr>
                <a:spLocks/>
              </p:cNvSpPr>
              <p:nvPr userDrawn="1"/>
            </p:nvSpPr>
            <p:spPr bwMode="auto">
              <a:xfrm>
                <a:off x="4401" y="298"/>
                <a:ext cx="5" cy="5"/>
              </a:xfrm>
              <a:custGeom>
                <a:avLst/>
                <a:gdLst>
                  <a:gd name="T0" fmla="*/ 0 w 5"/>
                  <a:gd name="T1" fmla="*/ 5 h 5"/>
                  <a:gd name="T2" fmla="*/ 5 w 5"/>
                  <a:gd name="T3" fmla="*/ 0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50" name="Freeform 286">
                <a:extLst>
                  <a:ext uri="{FF2B5EF4-FFF2-40B4-BE49-F238E27FC236}">
                    <a16:creationId xmlns:a16="http://schemas.microsoft.com/office/drawing/2014/main" id="{0F8A9A65-C918-40C2-88E8-9983127B424E}"/>
                  </a:ext>
                </a:extLst>
              </p:cNvPr>
              <p:cNvSpPr>
                <a:spLocks/>
              </p:cNvSpPr>
              <p:nvPr userDrawn="1"/>
            </p:nvSpPr>
            <p:spPr bwMode="auto">
              <a:xfrm>
                <a:off x="4097"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51" name="Freeform 287">
                <a:extLst>
                  <a:ext uri="{FF2B5EF4-FFF2-40B4-BE49-F238E27FC236}">
                    <a16:creationId xmlns:a16="http://schemas.microsoft.com/office/drawing/2014/main" id="{E4888E43-3EF7-4E07-8B1D-96E4FC29DF4A}"/>
                  </a:ext>
                </a:extLst>
              </p:cNvPr>
              <p:cNvSpPr>
                <a:spLocks/>
              </p:cNvSpPr>
              <p:nvPr userDrawn="1"/>
            </p:nvSpPr>
            <p:spPr bwMode="auto">
              <a:xfrm>
                <a:off x="4097" y="5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52" name="Freeform 288">
                <a:extLst>
                  <a:ext uri="{FF2B5EF4-FFF2-40B4-BE49-F238E27FC236}">
                    <a16:creationId xmlns:a16="http://schemas.microsoft.com/office/drawing/2014/main" id="{8A0AF9C3-4E40-4368-A681-FDF278BE24CF}"/>
                  </a:ext>
                </a:extLst>
              </p:cNvPr>
              <p:cNvSpPr>
                <a:spLocks/>
              </p:cNvSpPr>
              <p:nvPr userDrawn="1"/>
            </p:nvSpPr>
            <p:spPr bwMode="auto">
              <a:xfrm>
                <a:off x="4157" y="238"/>
                <a:ext cx="15" cy="5"/>
              </a:xfrm>
              <a:custGeom>
                <a:avLst/>
                <a:gdLst>
                  <a:gd name="T0" fmla="*/ 3 w 3"/>
                  <a:gd name="T1" fmla="*/ 0 h 1"/>
                  <a:gd name="T2" fmla="*/ 1 w 3"/>
                  <a:gd name="T3" fmla="*/ 0 h 1"/>
                  <a:gd name="T4" fmla="*/ 2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2" y="0"/>
                      <a:pt x="0" y="0"/>
                      <a:pt x="1" y="0"/>
                    </a:cubicBezTo>
                    <a:cubicBezTo>
                      <a:pt x="2" y="1"/>
                      <a:pt x="2" y="1"/>
                      <a:pt x="2" y="1"/>
                    </a:cubicBezTo>
                    <a:cubicBezTo>
                      <a:pt x="2"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53" name="Freeform 289">
                <a:extLst>
                  <a:ext uri="{FF2B5EF4-FFF2-40B4-BE49-F238E27FC236}">
                    <a16:creationId xmlns:a16="http://schemas.microsoft.com/office/drawing/2014/main" id="{DE28C7CB-9E2D-42FE-A03C-5D244FBB2AA9}"/>
                  </a:ext>
                </a:extLst>
              </p:cNvPr>
              <p:cNvSpPr>
                <a:spLocks/>
              </p:cNvSpPr>
              <p:nvPr userDrawn="1"/>
            </p:nvSpPr>
            <p:spPr bwMode="auto">
              <a:xfrm>
                <a:off x="4092" y="38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54" name="Freeform 290">
                <a:extLst>
                  <a:ext uri="{FF2B5EF4-FFF2-40B4-BE49-F238E27FC236}">
                    <a16:creationId xmlns:a16="http://schemas.microsoft.com/office/drawing/2014/main" id="{3D252E0E-B3FF-4B73-A4ED-898FBCC41D18}"/>
                  </a:ext>
                </a:extLst>
              </p:cNvPr>
              <p:cNvSpPr>
                <a:spLocks/>
              </p:cNvSpPr>
              <p:nvPr userDrawn="1"/>
            </p:nvSpPr>
            <p:spPr bwMode="auto">
              <a:xfrm>
                <a:off x="4102" y="3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55" name="Freeform 291">
                <a:extLst>
                  <a:ext uri="{FF2B5EF4-FFF2-40B4-BE49-F238E27FC236}">
                    <a16:creationId xmlns:a16="http://schemas.microsoft.com/office/drawing/2014/main" id="{93796586-B721-41DE-A91D-4183A6B3DB4D}"/>
                  </a:ext>
                </a:extLst>
              </p:cNvPr>
              <p:cNvSpPr>
                <a:spLocks/>
              </p:cNvSpPr>
              <p:nvPr userDrawn="1"/>
            </p:nvSpPr>
            <p:spPr bwMode="auto">
              <a:xfrm>
                <a:off x="4127" y="588"/>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56" name="Freeform 292">
                <a:extLst>
                  <a:ext uri="{FF2B5EF4-FFF2-40B4-BE49-F238E27FC236}">
                    <a16:creationId xmlns:a16="http://schemas.microsoft.com/office/drawing/2014/main" id="{C4DA0BDB-3E08-470E-9533-DCA6C6BFAA4F}"/>
                  </a:ext>
                </a:extLst>
              </p:cNvPr>
              <p:cNvSpPr>
                <a:spLocks/>
              </p:cNvSpPr>
              <p:nvPr userDrawn="1"/>
            </p:nvSpPr>
            <p:spPr bwMode="auto">
              <a:xfrm>
                <a:off x="4316" y="218"/>
                <a:ext cx="5"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57" name="Freeform 293">
                <a:extLst>
                  <a:ext uri="{FF2B5EF4-FFF2-40B4-BE49-F238E27FC236}">
                    <a16:creationId xmlns:a16="http://schemas.microsoft.com/office/drawing/2014/main" id="{0B5B94E2-3FAD-4C25-AC79-F65CDADF9402}"/>
                  </a:ext>
                </a:extLst>
              </p:cNvPr>
              <p:cNvSpPr>
                <a:spLocks/>
              </p:cNvSpPr>
              <p:nvPr userDrawn="1"/>
            </p:nvSpPr>
            <p:spPr bwMode="auto">
              <a:xfrm>
                <a:off x="4057" y="5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58" name="Freeform 294">
                <a:extLst>
                  <a:ext uri="{FF2B5EF4-FFF2-40B4-BE49-F238E27FC236}">
                    <a16:creationId xmlns:a16="http://schemas.microsoft.com/office/drawing/2014/main" id="{ACA59C40-B3AE-4098-864A-1C6B9A5E2962}"/>
                  </a:ext>
                </a:extLst>
              </p:cNvPr>
              <p:cNvSpPr>
                <a:spLocks/>
              </p:cNvSpPr>
              <p:nvPr userDrawn="1"/>
            </p:nvSpPr>
            <p:spPr bwMode="auto">
              <a:xfrm>
                <a:off x="4306" y="213"/>
                <a:ext cx="10" cy="5"/>
              </a:xfrm>
              <a:custGeom>
                <a:avLst/>
                <a:gdLst>
                  <a:gd name="T0" fmla="*/ 0 w 2"/>
                  <a:gd name="T1" fmla="*/ 1 h 1"/>
                  <a:gd name="T2" fmla="*/ 0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59" name="Freeform 295">
                <a:extLst>
                  <a:ext uri="{FF2B5EF4-FFF2-40B4-BE49-F238E27FC236}">
                    <a16:creationId xmlns:a16="http://schemas.microsoft.com/office/drawing/2014/main" id="{92AD4AA9-359B-40A6-8CF9-C3560050CB3A}"/>
                  </a:ext>
                </a:extLst>
              </p:cNvPr>
              <p:cNvSpPr>
                <a:spLocks/>
              </p:cNvSpPr>
              <p:nvPr userDrawn="1"/>
            </p:nvSpPr>
            <p:spPr bwMode="auto">
              <a:xfrm>
                <a:off x="4336" y="5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60" name="Freeform 296">
                <a:extLst>
                  <a:ext uri="{FF2B5EF4-FFF2-40B4-BE49-F238E27FC236}">
                    <a16:creationId xmlns:a16="http://schemas.microsoft.com/office/drawing/2014/main" id="{88DB1C9B-74A8-437C-B715-6F9F5D89D269}"/>
                  </a:ext>
                </a:extLst>
              </p:cNvPr>
              <p:cNvSpPr>
                <a:spLocks/>
              </p:cNvSpPr>
              <p:nvPr userDrawn="1"/>
            </p:nvSpPr>
            <p:spPr bwMode="auto">
              <a:xfrm>
                <a:off x="4411" y="5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61" name="Freeform 297">
                <a:extLst>
                  <a:ext uri="{FF2B5EF4-FFF2-40B4-BE49-F238E27FC236}">
                    <a16:creationId xmlns:a16="http://schemas.microsoft.com/office/drawing/2014/main" id="{5903035F-F195-4A9D-96DF-CB8D2CE8E943}"/>
                  </a:ext>
                </a:extLst>
              </p:cNvPr>
              <p:cNvSpPr>
                <a:spLocks/>
              </p:cNvSpPr>
              <p:nvPr userDrawn="1"/>
            </p:nvSpPr>
            <p:spPr bwMode="auto">
              <a:xfrm>
                <a:off x="4376" y="263"/>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62" name="Freeform 298">
                <a:extLst>
                  <a:ext uri="{FF2B5EF4-FFF2-40B4-BE49-F238E27FC236}">
                    <a16:creationId xmlns:a16="http://schemas.microsoft.com/office/drawing/2014/main" id="{FFA3E25D-4975-4789-AB6D-D2805D651B51}"/>
                  </a:ext>
                </a:extLst>
              </p:cNvPr>
              <p:cNvSpPr>
                <a:spLocks/>
              </p:cNvSpPr>
              <p:nvPr userDrawn="1"/>
            </p:nvSpPr>
            <p:spPr bwMode="auto">
              <a:xfrm>
                <a:off x="4371"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63" name="Freeform 299">
                <a:extLst>
                  <a:ext uri="{FF2B5EF4-FFF2-40B4-BE49-F238E27FC236}">
                    <a16:creationId xmlns:a16="http://schemas.microsoft.com/office/drawing/2014/main" id="{15C8C236-5274-44B7-8E67-A19028D5338E}"/>
                  </a:ext>
                </a:extLst>
              </p:cNvPr>
              <p:cNvSpPr>
                <a:spLocks/>
              </p:cNvSpPr>
              <p:nvPr userDrawn="1"/>
            </p:nvSpPr>
            <p:spPr bwMode="auto">
              <a:xfrm>
                <a:off x="4276" y="23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64" name="Freeform 300">
                <a:extLst>
                  <a:ext uri="{FF2B5EF4-FFF2-40B4-BE49-F238E27FC236}">
                    <a16:creationId xmlns:a16="http://schemas.microsoft.com/office/drawing/2014/main" id="{A2A422C4-5F66-4221-BA15-8AD8D27CEA30}"/>
                  </a:ext>
                </a:extLst>
              </p:cNvPr>
              <p:cNvSpPr>
                <a:spLocks/>
              </p:cNvSpPr>
              <p:nvPr userDrawn="1"/>
            </p:nvSpPr>
            <p:spPr bwMode="auto">
              <a:xfrm>
                <a:off x="4376" y="26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65" name="Freeform 301">
                <a:extLst>
                  <a:ext uri="{FF2B5EF4-FFF2-40B4-BE49-F238E27FC236}">
                    <a16:creationId xmlns:a16="http://schemas.microsoft.com/office/drawing/2014/main" id="{EA589CB9-F77A-4ACB-A156-EE43F7BAE925}"/>
                  </a:ext>
                </a:extLst>
              </p:cNvPr>
              <p:cNvSpPr>
                <a:spLocks/>
              </p:cNvSpPr>
              <p:nvPr userDrawn="1"/>
            </p:nvSpPr>
            <p:spPr bwMode="auto">
              <a:xfrm>
                <a:off x="4381" y="2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66" name="Freeform 302">
                <a:extLst>
                  <a:ext uri="{FF2B5EF4-FFF2-40B4-BE49-F238E27FC236}">
                    <a16:creationId xmlns:a16="http://schemas.microsoft.com/office/drawing/2014/main" id="{602FC087-182D-484D-BD16-9D28B893655E}"/>
                  </a:ext>
                </a:extLst>
              </p:cNvPr>
              <p:cNvSpPr>
                <a:spLocks/>
              </p:cNvSpPr>
              <p:nvPr userDrawn="1"/>
            </p:nvSpPr>
            <p:spPr bwMode="auto">
              <a:xfrm>
                <a:off x="4376" y="2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67" name="Freeform 303">
                <a:extLst>
                  <a:ext uri="{FF2B5EF4-FFF2-40B4-BE49-F238E27FC236}">
                    <a16:creationId xmlns:a16="http://schemas.microsoft.com/office/drawing/2014/main" id="{5B018A48-AF98-475B-A7D3-B3E1216C44B9}"/>
                  </a:ext>
                </a:extLst>
              </p:cNvPr>
              <p:cNvSpPr>
                <a:spLocks/>
              </p:cNvSpPr>
              <p:nvPr userDrawn="1"/>
            </p:nvSpPr>
            <p:spPr bwMode="auto">
              <a:xfrm>
                <a:off x="4222" y="66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68" name="Rectangle 304">
                <a:extLst>
                  <a:ext uri="{FF2B5EF4-FFF2-40B4-BE49-F238E27FC236}">
                    <a16:creationId xmlns:a16="http://schemas.microsoft.com/office/drawing/2014/main" id="{BE1FC200-A93D-4CAB-8E2D-78CE001244C5}"/>
                  </a:ext>
                </a:extLst>
              </p:cNvPr>
              <p:cNvSpPr>
                <a:spLocks noChangeArrowheads="1"/>
              </p:cNvSpPr>
              <p:nvPr userDrawn="1"/>
            </p:nvSpPr>
            <p:spPr bwMode="auto">
              <a:xfrm>
                <a:off x="4157" y="3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69" name="Freeform 305">
                <a:extLst>
                  <a:ext uri="{FF2B5EF4-FFF2-40B4-BE49-F238E27FC236}">
                    <a16:creationId xmlns:a16="http://schemas.microsoft.com/office/drawing/2014/main" id="{2E805339-6E0D-4020-82BD-A251C0726227}"/>
                  </a:ext>
                </a:extLst>
              </p:cNvPr>
              <p:cNvSpPr>
                <a:spLocks/>
              </p:cNvSpPr>
              <p:nvPr userDrawn="1"/>
            </p:nvSpPr>
            <p:spPr bwMode="auto">
              <a:xfrm>
                <a:off x="4147" y="298"/>
                <a:ext cx="10" cy="15"/>
              </a:xfrm>
              <a:custGeom>
                <a:avLst/>
                <a:gdLst>
                  <a:gd name="T0" fmla="*/ 2 w 2"/>
                  <a:gd name="T1" fmla="*/ 3 h 3"/>
                  <a:gd name="T2" fmla="*/ 2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2" y="2"/>
                      <a:pt x="2" y="1"/>
                    </a:cubicBezTo>
                    <a:cubicBezTo>
                      <a:pt x="0" y="0"/>
                      <a:pt x="0" y="0"/>
                      <a:pt x="0" y="0"/>
                    </a:cubicBez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70" name="Freeform 306">
                <a:extLst>
                  <a:ext uri="{FF2B5EF4-FFF2-40B4-BE49-F238E27FC236}">
                    <a16:creationId xmlns:a16="http://schemas.microsoft.com/office/drawing/2014/main" id="{50731E41-F825-47EB-8BD2-D445D8C64D5A}"/>
                  </a:ext>
                </a:extLst>
              </p:cNvPr>
              <p:cNvSpPr>
                <a:spLocks noEditPoints="1"/>
              </p:cNvSpPr>
              <p:nvPr userDrawn="1"/>
            </p:nvSpPr>
            <p:spPr bwMode="auto">
              <a:xfrm>
                <a:off x="4042" y="198"/>
                <a:ext cx="374" cy="505"/>
              </a:xfrm>
              <a:custGeom>
                <a:avLst/>
                <a:gdLst>
                  <a:gd name="T0" fmla="*/ 12 w 75"/>
                  <a:gd name="T1" fmla="*/ 68 h 101"/>
                  <a:gd name="T2" fmla="*/ 11 w 75"/>
                  <a:gd name="T3" fmla="*/ 62 h 101"/>
                  <a:gd name="T4" fmla="*/ 12 w 75"/>
                  <a:gd name="T5" fmla="*/ 59 h 101"/>
                  <a:gd name="T6" fmla="*/ 11 w 75"/>
                  <a:gd name="T7" fmla="*/ 54 h 101"/>
                  <a:gd name="T8" fmla="*/ 11 w 75"/>
                  <a:gd name="T9" fmla="*/ 48 h 101"/>
                  <a:gd name="T10" fmla="*/ 10 w 75"/>
                  <a:gd name="T11" fmla="*/ 38 h 101"/>
                  <a:gd name="T12" fmla="*/ 10 w 75"/>
                  <a:gd name="T13" fmla="*/ 38 h 101"/>
                  <a:gd name="T14" fmla="*/ 13 w 75"/>
                  <a:gd name="T15" fmla="*/ 38 h 101"/>
                  <a:gd name="T16" fmla="*/ 15 w 75"/>
                  <a:gd name="T17" fmla="*/ 32 h 101"/>
                  <a:gd name="T18" fmla="*/ 18 w 75"/>
                  <a:gd name="T19" fmla="*/ 27 h 101"/>
                  <a:gd name="T20" fmla="*/ 23 w 75"/>
                  <a:gd name="T21" fmla="*/ 21 h 101"/>
                  <a:gd name="T22" fmla="*/ 26 w 75"/>
                  <a:gd name="T23" fmla="*/ 17 h 101"/>
                  <a:gd name="T24" fmla="*/ 31 w 75"/>
                  <a:gd name="T25" fmla="*/ 14 h 101"/>
                  <a:gd name="T26" fmla="*/ 33 w 75"/>
                  <a:gd name="T27" fmla="*/ 15 h 101"/>
                  <a:gd name="T28" fmla="*/ 37 w 75"/>
                  <a:gd name="T29" fmla="*/ 11 h 101"/>
                  <a:gd name="T30" fmla="*/ 42 w 75"/>
                  <a:gd name="T31" fmla="*/ 10 h 101"/>
                  <a:gd name="T32" fmla="*/ 47 w 75"/>
                  <a:gd name="T33" fmla="*/ 8 h 101"/>
                  <a:gd name="T34" fmla="*/ 52 w 75"/>
                  <a:gd name="T35" fmla="*/ 10 h 101"/>
                  <a:gd name="T36" fmla="*/ 59 w 75"/>
                  <a:gd name="T37" fmla="*/ 12 h 101"/>
                  <a:gd name="T38" fmla="*/ 65 w 75"/>
                  <a:gd name="T39" fmla="*/ 15 h 101"/>
                  <a:gd name="T40" fmla="*/ 71 w 75"/>
                  <a:gd name="T41" fmla="*/ 20 h 101"/>
                  <a:gd name="T42" fmla="*/ 67 w 75"/>
                  <a:gd name="T43" fmla="*/ 14 h 101"/>
                  <a:gd name="T44" fmla="*/ 64 w 75"/>
                  <a:gd name="T45" fmla="*/ 13 h 101"/>
                  <a:gd name="T46" fmla="*/ 59 w 75"/>
                  <a:gd name="T47" fmla="*/ 7 h 101"/>
                  <a:gd name="T48" fmla="*/ 41 w 75"/>
                  <a:gd name="T49" fmla="*/ 1 h 101"/>
                  <a:gd name="T50" fmla="*/ 30 w 75"/>
                  <a:gd name="T51" fmla="*/ 6 h 101"/>
                  <a:gd name="T52" fmla="*/ 26 w 75"/>
                  <a:gd name="T53" fmla="*/ 8 h 101"/>
                  <a:gd name="T54" fmla="*/ 23 w 75"/>
                  <a:gd name="T55" fmla="*/ 11 h 101"/>
                  <a:gd name="T56" fmla="*/ 18 w 75"/>
                  <a:gd name="T57" fmla="*/ 16 h 101"/>
                  <a:gd name="T58" fmla="*/ 8 w 75"/>
                  <a:gd name="T59" fmla="*/ 30 h 101"/>
                  <a:gd name="T60" fmla="*/ 8 w 75"/>
                  <a:gd name="T61" fmla="*/ 38 h 101"/>
                  <a:gd name="T62" fmla="*/ 6 w 75"/>
                  <a:gd name="T63" fmla="*/ 46 h 101"/>
                  <a:gd name="T64" fmla="*/ 2 w 75"/>
                  <a:gd name="T65" fmla="*/ 55 h 101"/>
                  <a:gd name="T66" fmla="*/ 4 w 75"/>
                  <a:gd name="T67" fmla="*/ 65 h 101"/>
                  <a:gd name="T68" fmla="*/ 6 w 75"/>
                  <a:gd name="T69" fmla="*/ 76 h 101"/>
                  <a:gd name="T70" fmla="*/ 12 w 75"/>
                  <a:gd name="T71" fmla="*/ 88 h 101"/>
                  <a:gd name="T72" fmla="*/ 21 w 75"/>
                  <a:gd name="T73" fmla="*/ 93 h 101"/>
                  <a:gd name="T74" fmla="*/ 35 w 75"/>
                  <a:gd name="T75" fmla="*/ 100 h 101"/>
                  <a:gd name="T76" fmla="*/ 40 w 75"/>
                  <a:gd name="T77" fmla="*/ 100 h 101"/>
                  <a:gd name="T78" fmla="*/ 53 w 75"/>
                  <a:gd name="T79" fmla="*/ 93 h 101"/>
                  <a:gd name="T80" fmla="*/ 64 w 75"/>
                  <a:gd name="T81" fmla="*/ 84 h 101"/>
                  <a:gd name="T82" fmla="*/ 74 w 75"/>
                  <a:gd name="T83" fmla="*/ 66 h 101"/>
                  <a:gd name="T84" fmla="*/ 74 w 75"/>
                  <a:gd name="T85" fmla="*/ 61 h 101"/>
                  <a:gd name="T86" fmla="*/ 63 w 75"/>
                  <a:gd name="T87" fmla="*/ 72 h 101"/>
                  <a:gd name="T88" fmla="*/ 60 w 75"/>
                  <a:gd name="T89" fmla="*/ 77 h 101"/>
                  <a:gd name="T90" fmla="*/ 54 w 75"/>
                  <a:gd name="T91" fmla="*/ 85 h 101"/>
                  <a:gd name="T92" fmla="*/ 48 w 75"/>
                  <a:gd name="T93" fmla="*/ 91 h 101"/>
                  <a:gd name="T94" fmla="*/ 43 w 75"/>
                  <a:gd name="T95" fmla="*/ 94 h 101"/>
                  <a:gd name="T96" fmla="*/ 38 w 75"/>
                  <a:gd name="T97" fmla="*/ 93 h 101"/>
                  <a:gd name="T98" fmla="*/ 33 w 75"/>
                  <a:gd name="T99" fmla="*/ 93 h 101"/>
                  <a:gd name="T100" fmla="*/ 29 w 75"/>
                  <a:gd name="T101" fmla="*/ 90 h 101"/>
                  <a:gd name="T102" fmla="*/ 23 w 75"/>
                  <a:gd name="T103" fmla="*/ 89 h 101"/>
                  <a:gd name="T104" fmla="*/ 20 w 75"/>
                  <a:gd name="T105" fmla="*/ 86 h 101"/>
                  <a:gd name="T106" fmla="*/ 20 w 75"/>
                  <a:gd name="T107" fmla="*/ 84 h 101"/>
                  <a:gd name="T108" fmla="*/ 16 w 75"/>
                  <a:gd name="T109" fmla="*/ 79 h 101"/>
                  <a:gd name="T110" fmla="*/ 13 w 75"/>
                  <a:gd name="T111" fmla="*/ 72 h 101"/>
                  <a:gd name="T112" fmla="*/ 12 w 75"/>
                  <a:gd name="T113" fmla="*/ 36 h 101"/>
                  <a:gd name="T114" fmla="*/ 64 w 75"/>
                  <a:gd name="T115"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01">
                    <a:moveTo>
                      <a:pt x="13" y="72"/>
                    </a:moveTo>
                    <a:cubicBezTo>
                      <a:pt x="14" y="71"/>
                      <a:pt x="14" y="71"/>
                      <a:pt x="14" y="71"/>
                    </a:cubicBezTo>
                    <a:cubicBezTo>
                      <a:pt x="15" y="71"/>
                      <a:pt x="15" y="72"/>
                      <a:pt x="16" y="71"/>
                    </a:cubicBezTo>
                    <a:cubicBezTo>
                      <a:pt x="13" y="72"/>
                      <a:pt x="14" y="68"/>
                      <a:pt x="12" y="68"/>
                    </a:cubicBezTo>
                    <a:cubicBezTo>
                      <a:pt x="12" y="68"/>
                      <a:pt x="12" y="68"/>
                      <a:pt x="12" y="68"/>
                    </a:cubicBezTo>
                    <a:cubicBezTo>
                      <a:pt x="12" y="68"/>
                      <a:pt x="12" y="68"/>
                      <a:pt x="12" y="68"/>
                    </a:cubicBezTo>
                    <a:cubicBezTo>
                      <a:pt x="13" y="66"/>
                      <a:pt x="10" y="67"/>
                      <a:pt x="11" y="66"/>
                    </a:cubicBezTo>
                    <a:cubicBezTo>
                      <a:pt x="11" y="65"/>
                      <a:pt x="11" y="65"/>
                      <a:pt x="11" y="65"/>
                    </a:cubicBezTo>
                    <a:cubicBezTo>
                      <a:pt x="11" y="64"/>
                      <a:pt x="11" y="64"/>
                      <a:pt x="11" y="64"/>
                    </a:cubicBezTo>
                    <a:cubicBezTo>
                      <a:pt x="11" y="64"/>
                      <a:pt x="11" y="64"/>
                      <a:pt x="11" y="64"/>
                    </a:cubicBezTo>
                    <a:cubicBezTo>
                      <a:pt x="11" y="62"/>
                      <a:pt x="11" y="62"/>
                      <a:pt x="11" y="62"/>
                    </a:cubicBezTo>
                    <a:cubicBezTo>
                      <a:pt x="11" y="62"/>
                      <a:pt x="11" y="62"/>
                      <a:pt x="11" y="62"/>
                    </a:cubicBezTo>
                    <a:cubicBezTo>
                      <a:pt x="10" y="62"/>
                      <a:pt x="10" y="61"/>
                      <a:pt x="9" y="61"/>
                    </a:cubicBezTo>
                    <a:cubicBezTo>
                      <a:pt x="10" y="61"/>
                      <a:pt x="10" y="61"/>
                      <a:pt x="10" y="61"/>
                    </a:cubicBezTo>
                    <a:cubicBezTo>
                      <a:pt x="9" y="60"/>
                      <a:pt x="9" y="60"/>
                      <a:pt x="9" y="60"/>
                    </a:cubicBezTo>
                    <a:cubicBezTo>
                      <a:pt x="10" y="60"/>
                      <a:pt x="11" y="61"/>
                      <a:pt x="10" y="61"/>
                    </a:cubicBezTo>
                    <a:cubicBezTo>
                      <a:pt x="13" y="60"/>
                      <a:pt x="10" y="60"/>
                      <a:pt x="11" y="58"/>
                    </a:cubicBezTo>
                    <a:cubicBezTo>
                      <a:pt x="12" y="59"/>
                      <a:pt x="12" y="59"/>
                      <a:pt x="12" y="59"/>
                    </a:cubicBezTo>
                    <a:cubicBezTo>
                      <a:pt x="13" y="59"/>
                      <a:pt x="12" y="58"/>
                      <a:pt x="13" y="57"/>
                    </a:cubicBezTo>
                    <a:cubicBezTo>
                      <a:pt x="13" y="57"/>
                      <a:pt x="11" y="59"/>
                      <a:pt x="10" y="58"/>
                    </a:cubicBezTo>
                    <a:cubicBezTo>
                      <a:pt x="11" y="58"/>
                      <a:pt x="11" y="57"/>
                      <a:pt x="10" y="57"/>
                    </a:cubicBezTo>
                    <a:cubicBezTo>
                      <a:pt x="11" y="57"/>
                      <a:pt x="11" y="56"/>
                      <a:pt x="11" y="55"/>
                    </a:cubicBezTo>
                    <a:cubicBezTo>
                      <a:pt x="12" y="55"/>
                      <a:pt x="12" y="55"/>
                      <a:pt x="12" y="55"/>
                    </a:cubicBezTo>
                    <a:cubicBezTo>
                      <a:pt x="12" y="55"/>
                      <a:pt x="11" y="55"/>
                      <a:pt x="11" y="54"/>
                    </a:cubicBezTo>
                    <a:cubicBezTo>
                      <a:pt x="11" y="53"/>
                      <a:pt x="12" y="53"/>
                      <a:pt x="13" y="53"/>
                    </a:cubicBezTo>
                    <a:cubicBezTo>
                      <a:pt x="13" y="52"/>
                      <a:pt x="11" y="54"/>
                      <a:pt x="11" y="52"/>
                    </a:cubicBezTo>
                    <a:cubicBezTo>
                      <a:pt x="11" y="51"/>
                      <a:pt x="11" y="50"/>
                      <a:pt x="11" y="49"/>
                    </a:cubicBezTo>
                    <a:cubicBezTo>
                      <a:pt x="11" y="48"/>
                      <a:pt x="11" y="49"/>
                      <a:pt x="12" y="49"/>
                    </a:cubicBezTo>
                    <a:cubicBezTo>
                      <a:pt x="11" y="48"/>
                      <a:pt x="11" y="48"/>
                      <a:pt x="11" y="48"/>
                    </a:cubicBezTo>
                    <a:cubicBezTo>
                      <a:pt x="11" y="48"/>
                      <a:pt x="11" y="48"/>
                      <a:pt x="11" y="48"/>
                    </a:cubicBezTo>
                    <a:cubicBezTo>
                      <a:pt x="11" y="47"/>
                      <a:pt x="10" y="48"/>
                      <a:pt x="10" y="47"/>
                    </a:cubicBezTo>
                    <a:cubicBezTo>
                      <a:pt x="9" y="46"/>
                      <a:pt x="12" y="45"/>
                      <a:pt x="11" y="43"/>
                    </a:cubicBezTo>
                    <a:cubicBezTo>
                      <a:pt x="12" y="43"/>
                      <a:pt x="12" y="44"/>
                      <a:pt x="12" y="44"/>
                    </a:cubicBezTo>
                    <a:cubicBezTo>
                      <a:pt x="12" y="42"/>
                      <a:pt x="12" y="42"/>
                      <a:pt x="11" y="41"/>
                    </a:cubicBezTo>
                    <a:cubicBezTo>
                      <a:pt x="12" y="40"/>
                      <a:pt x="12" y="40"/>
                      <a:pt x="12" y="40"/>
                    </a:cubicBezTo>
                    <a:cubicBezTo>
                      <a:pt x="11" y="40"/>
                      <a:pt x="10" y="39"/>
                      <a:pt x="10" y="38"/>
                    </a:cubicBezTo>
                    <a:cubicBezTo>
                      <a:pt x="9" y="38"/>
                      <a:pt x="9" y="38"/>
                      <a:pt x="9" y="38"/>
                    </a:cubicBezTo>
                    <a:cubicBezTo>
                      <a:pt x="9" y="36"/>
                      <a:pt x="9" y="36"/>
                      <a:pt x="9" y="36"/>
                    </a:cubicBezTo>
                    <a:cubicBezTo>
                      <a:pt x="9" y="36"/>
                      <a:pt x="9" y="36"/>
                      <a:pt x="10" y="37"/>
                    </a:cubicBezTo>
                    <a:cubicBezTo>
                      <a:pt x="9" y="37"/>
                      <a:pt x="9" y="37"/>
                      <a:pt x="9" y="36"/>
                    </a:cubicBezTo>
                    <a:cubicBezTo>
                      <a:pt x="10" y="36"/>
                      <a:pt x="10" y="37"/>
                      <a:pt x="11" y="37"/>
                    </a:cubicBezTo>
                    <a:cubicBezTo>
                      <a:pt x="11" y="37"/>
                      <a:pt x="10" y="37"/>
                      <a:pt x="10" y="38"/>
                    </a:cubicBezTo>
                    <a:cubicBezTo>
                      <a:pt x="11" y="38"/>
                      <a:pt x="11" y="39"/>
                      <a:pt x="12" y="39"/>
                    </a:cubicBezTo>
                    <a:cubicBezTo>
                      <a:pt x="12" y="39"/>
                      <a:pt x="12" y="38"/>
                      <a:pt x="12" y="38"/>
                    </a:cubicBezTo>
                    <a:cubicBezTo>
                      <a:pt x="12" y="38"/>
                      <a:pt x="12" y="39"/>
                      <a:pt x="12" y="39"/>
                    </a:cubicBezTo>
                    <a:cubicBezTo>
                      <a:pt x="12" y="39"/>
                      <a:pt x="12" y="38"/>
                      <a:pt x="12" y="38"/>
                    </a:cubicBezTo>
                    <a:cubicBezTo>
                      <a:pt x="13" y="38"/>
                      <a:pt x="13" y="38"/>
                      <a:pt x="13" y="38"/>
                    </a:cubicBezTo>
                    <a:cubicBezTo>
                      <a:pt x="13" y="38"/>
                      <a:pt x="13" y="38"/>
                      <a:pt x="13" y="38"/>
                    </a:cubicBezTo>
                    <a:cubicBezTo>
                      <a:pt x="13" y="38"/>
                      <a:pt x="14" y="36"/>
                      <a:pt x="14" y="36"/>
                    </a:cubicBezTo>
                    <a:cubicBezTo>
                      <a:pt x="14" y="34"/>
                      <a:pt x="12" y="32"/>
                      <a:pt x="13" y="30"/>
                    </a:cubicBezTo>
                    <a:cubicBezTo>
                      <a:pt x="14" y="31"/>
                      <a:pt x="14" y="31"/>
                      <a:pt x="15" y="31"/>
                    </a:cubicBezTo>
                    <a:cubicBezTo>
                      <a:pt x="14" y="31"/>
                      <a:pt x="15" y="33"/>
                      <a:pt x="14" y="34"/>
                    </a:cubicBezTo>
                    <a:cubicBezTo>
                      <a:pt x="15" y="34"/>
                      <a:pt x="15" y="34"/>
                      <a:pt x="15" y="34"/>
                    </a:cubicBezTo>
                    <a:cubicBezTo>
                      <a:pt x="15" y="34"/>
                      <a:pt x="15" y="32"/>
                      <a:pt x="15" y="32"/>
                    </a:cubicBezTo>
                    <a:cubicBezTo>
                      <a:pt x="16" y="32"/>
                      <a:pt x="16" y="32"/>
                      <a:pt x="17" y="32"/>
                    </a:cubicBezTo>
                    <a:cubicBezTo>
                      <a:pt x="15" y="31"/>
                      <a:pt x="16" y="30"/>
                      <a:pt x="16" y="29"/>
                    </a:cubicBezTo>
                    <a:cubicBezTo>
                      <a:pt x="17" y="29"/>
                      <a:pt x="17" y="29"/>
                      <a:pt x="17" y="30"/>
                    </a:cubicBezTo>
                    <a:cubicBezTo>
                      <a:pt x="18" y="30"/>
                      <a:pt x="15" y="28"/>
                      <a:pt x="17" y="27"/>
                    </a:cubicBezTo>
                    <a:cubicBezTo>
                      <a:pt x="17" y="28"/>
                      <a:pt x="17" y="28"/>
                      <a:pt x="17" y="28"/>
                    </a:cubicBezTo>
                    <a:cubicBezTo>
                      <a:pt x="17" y="27"/>
                      <a:pt x="18" y="26"/>
                      <a:pt x="18" y="27"/>
                    </a:cubicBezTo>
                    <a:cubicBezTo>
                      <a:pt x="18" y="27"/>
                      <a:pt x="18" y="27"/>
                      <a:pt x="18" y="27"/>
                    </a:cubicBezTo>
                    <a:cubicBezTo>
                      <a:pt x="19" y="26"/>
                      <a:pt x="21" y="23"/>
                      <a:pt x="20" y="22"/>
                    </a:cubicBezTo>
                    <a:cubicBezTo>
                      <a:pt x="20" y="22"/>
                      <a:pt x="21" y="23"/>
                      <a:pt x="22" y="23"/>
                    </a:cubicBezTo>
                    <a:cubicBezTo>
                      <a:pt x="22" y="23"/>
                      <a:pt x="21" y="22"/>
                      <a:pt x="21" y="20"/>
                    </a:cubicBezTo>
                    <a:cubicBezTo>
                      <a:pt x="20" y="19"/>
                      <a:pt x="20" y="17"/>
                      <a:pt x="20" y="17"/>
                    </a:cubicBezTo>
                    <a:cubicBezTo>
                      <a:pt x="20" y="18"/>
                      <a:pt x="23" y="20"/>
                      <a:pt x="23" y="21"/>
                    </a:cubicBezTo>
                    <a:cubicBezTo>
                      <a:pt x="23" y="21"/>
                      <a:pt x="24" y="21"/>
                      <a:pt x="24" y="20"/>
                    </a:cubicBezTo>
                    <a:cubicBezTo>
                      <a:pt x="24" y="20"/>
                      <a:pt x="22" y="19"/>
                      <a:pt x="23" y="19"/>
                    </a:cubicBezTo>
                    <a:cubicBezTo>
                      <a:pt x="24" y="19"/>
                      <a:pt x="24" y="19"/>
                      <a:pt x="25" y="19"/>
                    </a:cubicBezTo>
                    <a:cubicBezTo>
                      <a:pt x="25" y="19"/>
                      <a:pt x="24" y="17"/>
                      <a:pt x="24" y="17"/>
                    </a:cubicBezTo>
                    <a:cubicBezTo>
                      <a:pt x="24" y="17"/>
                      <a:pt x="26" y="18"/>
                      <a:pt x="26" y="19"/>
                    </a:cubicBezTo>
                    <a:cubicBezTo>
                      <a:pt x="26" y="19"/>
                      <a:pt x="26" y="18"/>
                      <a:pt x="26" y="17"/>
                    </a:cubicBezTo>
                    <a:cubicBezTo>
                      <a:pt x="26" y="17"/>
                      <a:pt x="26" y="16"/>
                      <a:pt x="26" y="16"/>
                    </a:cubicBezTo>
                    <a:cubicBezTo>
                      <a:pt x="25" y="17"/>
                      <a:pt x="27" y="17"/>
                      <a:pt x="27" y="18"/>
                    </a:cubicBezTo>
                    <a:cubicBezTo>
                      <a:pt x="27" y="17"/>
                      <a:pt x="28" y="17"/>
                      <a:pt x="29" y="16"/>
                    </a:cubicBezTo>
                    <a:cubicBezTo>
                      <a:pt x="28" y="16"/>
                      <a:pt x="28" y="16"/>
                      <a:pt x="28" y="16"/>
                    </a:cubicBezTo>
                    <a:cubicBezTo>
                      <a:pt x="29" y="16"/>
                      <a:pt x="27" y="13"/>
                      <a:pt x="29" y="12"/>
                    </a:cubicBezTo>
                    <a:cubicBezTo>
                      <a:pt x="29" y="13"/>
                      <a:pt x="30" y="15"/>
                      <a:pt x="31" y="14"/>
                    </a:cubicBezTo>
                    <a:cubicBezTo>
                      <a:pt x="31" y="13"/>
                      <a:pt x="30" y="9"/>
                      <a:pt x="31" y="7"/>
                    </a:cubicBezTo>
                    <a:cubicBezTo>
                      <a:pt x="32" y="8"/>
                      <a:pt x="32" y="8"/>
                      <a:pt x="32" y="8"/>
                    </a:cubicBezTo>
                    <a:cubicBezTo>
                      <a:pt x="33" y="7"/>
                      <a:pt x="33" y="7"/>
                      <a:pt x="33" y="7"/>
                    </a:cubicBezTo>
                    <a:cubicBezTo>
                      <a:pt x="33" y="8"/>
                      <a:pt x="32" y="12"/>
                      <a:pt x="32" y="14"/>
                    </a:cubicBezTo>
                    <a:cubicBezTo>
                      <a:pt x="33" y="14"/>
                      <a:pt x="32" y="15"/>
                      <a:pt x="33" y="14"/>
                    </a:cubicBezTo>
                    <a:cubicBezTo>
                      <a:pt x="34" y="15"/>
                      <a:pt x="33" y="15"/>
                      <a:pt x="33" y="15"/>
                    </a:cubicBezTo>
                    <a:cubicBezTo>
                      <a:pt x="33" y="15"/>
                      <a:pt x="35" y="15"/>
                      <a:pt x="35" y="15"/>
                    </a:cubicBezTo>
                    <a:cubicBezTo>
                      <a:pt x="34" y="14"/>
                      <a:pt x="36" y="13"/>
                      <a:pt x="36" y="12"/>
                    </a:cubicBezTo>
                    <a:cubicBezTo>
                      <a:pt x="36" y="12"/>
                      <a:pt x="34" y="14"/>
                      <a:pt x="34" y="14"/>
                    </a:cubicBezTo>
                    <a:cubicBezTo>
                      <a:pt x="33" y="13"/>
                      <a:pt x="34" y="10"/>
                      <a:pt x="35" y="10"/>
                    </a:cubicBezTo>
                    <a:cubicBezTo>
                      <a:pt x="36" y="10"/>
                      <a:pt x="36" y="12"/>
                      <a:pt x="36" y="13"/>
                    </a:cubicBezTo>
                    <a:cubicBezTo>
                      <a:pt x="36" y="12"/>
                      <a:pt x="37" y="11"/>
                      <a:pt x="37" y="11"/>
                    </a:cubicBezTo>
                    <a:cubicBezTo>
                      <a:pt x="37" y="12"/>
                      <a:pt x="37" y="12"/>
                      <a:pt x="37" y="12"/>
                    </a:cubicBezTo>
                    <a:cubicBezTo>
                      <a:pt x="38" y="13"/>
                      <a:pt x="38" y="10"/>
                      <a:pt x="39" y="11"/>
                    </a:cubicBezTo>
                    <a:cubicBezTo>
                      <a:pt x="40" y="11"/>
                      <a:pt x="41" y="13"/>
                      <a:pt x="40" y="12"/>
                    </a:cubicBezTo>
                    <a:cubicBezTo>
                      <a:pt x="40" y="11"/>
                      <a:pt x="39" y="6"/>
                      <a:pt x="39" y="5"/>
                    </a:cubicBezTo>
                    <a:cubicBezTo>
                      <a:pt x="39" y="5"/>
                      <a:pt x="41" y="6"/>
                      <a:pt x="42" y="7"/>
                    </a:cubicBezTo>
                    <a:cubicBezTo>
                      <a:pt x="43" y="8"/>
                      <a:pt x="41" y="10"/>
                      <a:pt x="42" y="10"/>
                    </a:cubicBezTo>
                    <a:cubicBezTo>
                      <a:pt x="42" y="10"/>
                      <a:pt x="42" y="10"/>
                      <a:pt x="42" y="10"/>
                    </a:cubicBezTo>
                    <a:cubicBezTo>
                      <a:pt x="43" y="10"/>
                      <a:pt x="42" y="11"/>
                      <a:pt x="43" y="10"/>
                    </a:cubicBezTo>
                    <a:cubicBezTo>
                      <a:pt x="43" y="9"/>
                      <a:pt x="45" y="11"/>
                      <a:pt x="43" y="9"/>
                    </a:cubicBezTo>
                    <a:cubicBezTo>
                      <a:pt x="44" y="9"/>
                      <a:pt x="44" y="10"/>
                      <a:pt x="45" y="10"/>
                    </a:cubicBezTo>
                    <a:cubicBezTo>
                      <a:pt x="45" y="9"/>
                      <a:pt x="46" y="7"/>
                      <a:pt x="47" y="7"/>
                    </a:cubicBezTo>
                    <a:cubicBezTo>
                      <a:pt x="47" y="7"/>
                      <a:pt x="47" y="7"/>
                      <a:pt x="47" y="8"/>
                    </a:cubicBezTo>
                    <a:cubicBezTo>
                      <a:pt x="49" y="8"/>
                      <a:pt x="50" y="9"/>
                      <a:pt x="52" y="9"/>
                    </a:cubicBezTo>
                    <a:cubicBezTo>
                      <a:pt x="52" y="10"/>
                      <a:pt x="52" y="10"/>
                      <a:pt x="52" y="11"/>
                    </a:cubicBezTo>
                    <a:cubicBezTo>
                      <a:pt x="52" y="11"/>
                      <a:pt x="53" y="10"/>
                      <a:pt x="53" y="10"/>
                    </a:cubicBezTo>
                    <a:cubicBezTo>
                      <a:pt x="53" y="12"/>
                      <a:pt x="52" y="10"/>
                      <a:pt x="52" y="12"/>
                    </a:cubicBezTo>
                    <a:cubicBezTo>
                      <a:pt x="52" y="11"/>
                      <a:pt x="54" y="11"/>
                      <a:pt x="55" y="11"/>
                    </a:cubicBezTo>
                    <a:cubicBezTo>
                      <a:pt x="55" y="10"/>
                      <a:pt x="53" y="10"/>
                      <a:pt x="52" y="10"/>
                    </a:cubicBezTo>
                    <a:cubicBezTo>
                      <a:pt x="53" y="9"/>
                      <a:pt x="55" y="8"/>
                      <a:pt x="57" y="8"/>
                    </a:cubicBezTo>
                    <a:cubicBezTo>
                      <a:pt x="58" y="9"/>
                      <a:pt x="57" y="9"/>
                      <a:pt x="57" y="9"/>
                    </a:cubicBezTo>
                    <a:cubicBezTo>
                      <a:pt x="60" y="11"/>
                      <a:pt x="61" y="9"/>
                      <a:pt x="62" y="11"/>
                    </a:cubicBezTo>
                    <a:cubicBezTo>
                      <a:pt x="62" y="12"/>
                      <a:pt x="61" y="13"/>
                      <a:pt x="61" y="13"/>
                    </a:cubicBezTo>
                    <a:cubicBezTo>
                      <a:pt x="60" y="13"/>
                      <a:pt x="60" y="12"/>
                      <a:pt x="59" y="11"/>
                    </a:cubicBezTo>
                    <a:cubicBezTo>
                      <a:pt x="59" y="12"/>
                      <a:pt x="59" y="12"/>
                      <a:pt x="59" y="12"/>
                    </a:cubicBezTo>
                    <a:cubicBezTo>
                      <a:pt x="59" y="12"/>
                      <a:pt x="58" y="12"/>
                      <a:pt x="58" y="11"/>
                    </a:cubicBezTo>
                    <a:cubicBezTo>
                      <a:pt x="58" y="12"/>
                      <a:pt x="59" y="13"/>
                      <a:pt x="60" y="14"/>
                    </a:cubicBezTo>
                    <a:cubicBezTo>
                      <a:pt x="61" y="14"/>
                      <a:pt x="62" y="16"/>
                      <a:pt x="62" y="17"/>
                    </a:cubicBezTo>
                    <a:cubicBezTo>
                      <a:pt x="63" y="17"/>
                      <a:pt x="64" y="17"/>
                      <a:pt x="64" y="16"/>
                    </a:cubicBezTo>
                    <a:cubicBezTo>
                      <a:pt x="63" y="16"/>
                      <a:pt x="63" y="16"/>
                      <a:pt x="63" y="16"/>
                    </a:cubicBezTo>
                    <a:cubicBezTo>
                      <a:pt x="63" y="15"/>
                      <a:pt x="65" y="16"/>
                      <a:pt x="65" y="15"/>
                    </a:cubicBezTo>
                    <a:cubicBezTo>
                      <a:pt x="66" y="16"/>
                      <a:pt x="67" y="16"/>
                      <a:pt x="67" y="17"/>
                    </a:cubicBezTo>
                    <a:cubicBezTo>
                      <a:pt x="67" y="18"/>
                      <a:pt x="67" y="18"/>
                      <a:pt x="67" y="18"/>
                    </a:cubicBezTo>
                    <a:cubicBezTo>
                      <a:pt x="67" y="18"/>
                      <a:pt x="67" y="17"/>
                      <a:pt x="66" y="17"/>
                    </a:cubicBezTo>
                    <a:cubicBezTo>
                      <a:pt x="67" y="17"/>
                      <a:pt x="66" y="20"/>
                      <a:pt x="68" y="19"/>
                    </a:cubicBezTo>
                    <a:cubicBezTo>
                      <a:pt x="68" y="18"/>
                      <a:pt x="68" y="18"/>
                      <a:pt x="68" y="18"/>
                    </a:cubicBezTo>
                    <a:cubicBezTo>
                      <a:pt x="69" y="18"/>
                      <a:pt x="70" y="19"/>
                      <a:pt x="71" y="20"/>
                    </a:cubicBezTo>
                    <a:cubicBezTo>
                      <a:pt x="72" y="19"/>
                      <a:pt x="71" y="20"/>
                      <a:pt x="71" y="19"/>
                    </a:cubicBezTo>
                    <a:cubicBezTo>
                      <a:pt x="70" y="20"/>
                      <a:pt x="70" y="16"/>
                      <a:pt x="69" y="18"/>
                    </a:cubicBezTo>
                    <a:cubicBezTo>
                      <a:pt x="70" y="16"/>
                      <a:pt x="68" y="16"/>
                      <a:pt x="69" y="14"/>
                    </a:cubicBezTo>
                    <a:cubicBezTo>
                      <a:pt x="68" y="15"/>
                      <a:pt x="68" y="15"/>
                      <a:pt x="68" y="14"/>
                    </a:cubicBezTo>
                    <a:cubicBezTo>
                      <a:pt x="68" y="14"/>
                      <a:pt x="68" y="14"/>
                      <a:pt x="67" y="14"/>
                    </a:cubicBezTo>
                    <a:cubicBezTo>
                      <a:pt x="67" y="14"/>
                      <a:pt x="67" y="14"/>
                      <a:pt x="67" y="14"/>
                    </a:cubicBezTo>
                    <a:cubicBezTo>
                      <a:pt x="67" y="14"/>
                      <a:pt x="67" y="14"/>
                      <a:pt x="67" y="14"/>
                    </a:cubicBezTo>
                    <a:cubicBezTo>
                      <a:pt x="67" y="14"/>
                      <a:pt x="67" y="14"/>
                      <a:pt x="67" y="14"/>
                    </a:cubicBezTo>
                    <a:cubicBezTo>
                      <a:pt x="67" y="14"/>
                      <a:pt x="67" y="15"/>
                      <a:pt x="67" y="15"/>
                    </a:cubicBezTo>
                    <a:cubicBezTo>
                      <a:pt x="66" y="15"/>
                      <a:pt x="65" y="14"/>
                      <a:pt x="65" y="14"/>
                    </a:cubicBezTo>
                    <a:cubicBezTo>
                      <a:pt x="64" y="13"/>
                      <a:pt x="65" y="14"/>
                      <a:pt x="65" y="13"/>
                    </a:cubicBezTo>
                    <a:cubicBezTo>
                      <a:pt x="64" y="13"/>
                      <a:pt x="64" y="13"/>
                      <a:pt x="64" y="13"/>
                    </a:cubicBezTo>
                    <a:cubicBezTo>
                      <a:pt x="65" y="12"/>
                      <a:pt x="64" y="11"/>
                      <a:pt x="65" y="12"/>
                    </a:cubicBezTo>
                    <a:cubicBezTo>
                      <a:pt x="64" y="10"/>
                      <a:pt x="64" y="10"/>
                      <a:pt x="64" y="10"/>
                    </a:cubicBezTo>
                    <a:cubicBezTo>
                      <a:pt x="64" y="10"/>
                      <a:pt x="63" y="9"/>
                      <a:pt x="62" y="9"/>
                    </a:cubicBezTo>
                    <a:cubicBezTo>
                      <a:pt x="62" y="8"/>
                      <a:pt x="61" y="8"/>
                      <a:pt x="61" y="8"/>
                    </a:cubicBezTo>
                    <a:cubicBezTo>
                      <a:pt x="61" y="8"/>
                      <a:pt x="61" y="8"/>
                      <a:pt x="60" y="8"/>
                    </a:cubicBezTo>
                    <a:cubicBezTo>
                      <a:pt x="60" y="7"/>
                      <a:pt x="59" y="7"/>
                      <a:pt x="59" y="7"/>
                    </a:cubicBezTo>
                    <a:cubicBezTo>
                      <a:pt x="59" y="7"/>
                      <a:pt x="59" y="7"/>
                      <a:pt x="59" y="7"/>
                    </a:cubicBezTo>
                    <a:cubicBezTo>
                      <a:pt x="58" y="6"/>
                      <a:pt x="55" y="6"/>
                      <a:pt x="53" y="4"/>
                    </a:cubicBezTo>
                    <a:cubicBezTo>
                      <a:pt x="52" y="4"/>
                      <a:pt x="52" y="4"/>
                      <a:pt x="51" y="3"/>
                    </a:cubicBezTo>
                    <a:cubicBezTo>
                      <a:pt x="50" y="3"/>
                      <a:pt x="50" y="3"/>
                      <a:pt x="50" y="3"/>
                    </a:cubicBezTo>
                    <a:cubicBezTo>
                      <a:pt x="49" y="3"/>
                      <a:pt x="48" y="2"/>
                      <a:pt x="47" y="2"/>
                    </a:cubicBezTo>
                    <a:cubicBezTo>
                      <a:pt x="46" y="0"/>
                      <a:pt x="42" y="2"/>
                      <a:pt x="41" y="1"/>
                    </a:cubicBezTo>
                    <a:cubicBezTo>
                      <a:pt x="41" y="2"/>
                      <a:pt x="41" y="2"/>
                      <a:pt x="41" y="2"/>
                    </a:cubicBezTo>
                    <a:cubicBezTo>
                      <a:pt x="40" y="2"/>
                      <a:pt x="39" y="3"/>
                      <a:pt x="37" y="4"/>
                    </a:cubicBezTo>
                    <a:cubicBezTo>
                      <a:pt x="38" y="4"/>
                      <a:pt x="38" y="4"/>
                      <a:pt x="38" y="4"/>
                    </a:cubicBezTo>
                    <a:cubicBezTo>
                      <a:pt x="37" y="5"/>
                      <a:pt x="34" y="4"/>
                      <a:pt x="33" y="5"/>
                    </a:cubicBezTo>
                    <a:cubicBezTo>
                      <a:pt x="33" y="5"/>
                      <a:pt x="33" y="5"/>
                      <a:pt x="34" y="5"/>
                    </a:cubicBezTo>
                    <a:cubicBezTo>
                      <a:pt x="32" y="4"/>
                      <a:pt x="31" y="5"/>
                      <a:pt x="30" y="6"/>
                    </a:cubicBezTo>
                    <a:cubicBezTo>
                      <a:pt x="30" y="7"/>
                      <a:pt x="29" y="8"/>
                      <a:pt x="28" y="8"/>
                    </a:cubicBezTo>
                    <a:cubicBezTo>
                      <a:pt x="27" y="8"/>
                      <a:pt x="27" y="8"/>
                      <a:pt x="27" y="8"/>
                    </a:cubicBezTo>
                    <a:cubicBezTo>
                      <a:pt x="27" y="8"/>
                      <a:pt x="27" y="8"/>
                      <a:pt x="27" y="8"/>
                    </a:cubicBezTo>
                    <a:cubicBezTo>
                      <a:pt x="27" y="8"/>
                      <a:pt x="27" y="8"/>
                      <a:pt x="27" y="8"/>
                    </a:cubicBezTo>
                    <a:cubicBezTo>
                      <a:pt x="26" y="8"/>
                      <a:pt x="26" y="8"/>
                      <a:pt x="26" y="8"/>
                    </a:cubicBezTo>
                    <a:cubicBezTo>
                      <a:pt x="26" y="8"/>
                      <a:pt x="26" y="8"/>
                      <a:pt x="26" y="8"/>
                    </a:cubicBezTo>
                    <a:cubicBezTo>
                      <a:pt x="26" y="9"/>
                      <a:pt x="26" y="9"/>
                      <a:pt x="25" y="9"/>
                    </a:cubicBezTo>
                    <a:cubicBezTo>
                      <a:pt x="25" y="9"/>
                      <a:pt x="25" y="9"/>
                      <a:pt x="25" y="9"/>
                    </a:cubicBezTo>
                    <a:cubicBezTo>
                      <a:pt x="25" y="9"/>
                      <a:pt x="25" y="9"/>
                      <a:pt x="25" y="9"/>
                    </a:cubicBezTo>
                    <a:cubicBezTo>
                      <a:pt x="24" y="9"/>
                      <a:pt x="24" y="10"/>
                      <a:pt x="25" y="10"/>
                    </a:cubicBezTo>
                    <a:cubicBezTo>
                      <a:pt x="25" y="10"/>
                      <a:pt x="25" y="11"/>
                      <a:pt x="25" y="11"/>
                    </a:cubicBezTo>
                    <a:cubicBezTo>
                      <a:pt x="24" y="10"/>
                      <a:pt x="24" y="12"/>
                      <a:pt x="23" y="11"/>
                    </a:cubicBezTo>
                    <a:cubicBezTo>
                      <a:pt x="23" y="12"/>
                      <a:pt x="21" y="13"/>
                      <a:pt x="22" y="15"/>
                    </a:cubicBezTo>
                    <a:cubicBezTo>
                      <a:pt x="21" y="15"/>
                      <a:pt x="21" y="15"/>
                      <a:pt x="22" y="15"/>
                    </a:cubicBezTo>
                    <a:cubicBezTo>
                      <a:pt x="21" y="15"/>
                      <a:pt x="20" y="15"/>
                      <a:pt x="20" y="16"/>
                    </a:cubicBezTo>
                    <a:cubicBezTo>
                      <a:pt x="19" y="15"/>
                      <a:pt x="19" y="15"/>
                      <a:pt x="19" y="15"/>
                    </a:cubicBezTo>
                    <a:cubicBezTo>
                      <a:pt x="20" y="17"/>
                      <a:pt x="20" y="17"/>
                      <a:pt x="20" y="17"/>
                    </a:cubicBezTo>
                    <a:cubicBezTo>
                      <a:pt x="19" y="17"/>
                      <a:pt x="18" y="17"/>
                      <a:pt x="18" y="16"/>
                    </a:cubicBezTo>
                    <a:cubicBezTo>
                      <a:pt x="18" y="18"/>
                      <a:pt x="17" y="18"/>
                      <a:pt x="17" y="20"/>
                    </a:cubicBezTo>
                    <a:cubicBezTo>
                      <a:pt x="17" y="19"/>
                      <a:pt x="17" y="19"/>
                      <a:pt x="17" y="19"/>
                    </a:cubicBezTo>
                    <a:cubicBezTo>
                      <a:pt x="16" y="20"/>
                      <a:pt x="17" y="21"/>
                      <a:pt x="16" y="21"/>
                    </a:cubicBezTo>
                    <a:cubicBezTo>
                      <a:pt x="14" y="21"/>
                      <a:pt x="12" y="26"/>
                      <a:pt x="10" y="28"/>
                    </a:cubicBezTo>
                    <a:cubicBezTo>
                      <a:pt x="12" y="29"/>
                      <a:pt x="8" y="29"/>
                      <a:pt x="9" y="30"/>
                    </a:cubicBezTo>
                    <a:cubicBezTo>
                      <a:pt x="9" y="30"/>
                      <a:pt x="8" y="30"/>
                      <a:pt x="8" y="30"/>
                    </a:cubicBezTo>
                    <a:cubicBezTo>
                      <a:pt x="8" y="31"/>
                      <a:pt x="6" y="32"/>
                      <a:pt x="7" y="33"/>
                    </a:cubicBezTo>
                    <a:cubicBezTo>
                      <a:pt x="7" y="33"/>
                      <a:pt x="7" y="33"/>
                      <a:pt x="6" y="33"/>
                    </a:cubicBezTo>
                    <a:cubicBezTo>
                      <a:pt x="6" y="33"/>
                      <a:pt x="7" y="33"/>
                      <a:pt x="6" y="33"/>
                    </a:cubicBezTo>
                    <a:cubicBezTo>
                      <a:pt x="6" y="33"/>
                      <a:pt x="6" y="33"/>
                      <a:pt x="6" y="33"/>
                    </a:cubicBezTo>
                    <a:cubicBezTo>
                      <a:pt x="5" y="34"/>
                      <a:pt x="7" y="35"/>
                      <a:pt x="8" y="36"/>
                    </a:cubicBezTo>
                    <a:cubicBezTo>
                      <a:pt x="7" y="36"/>
                      <a:pt x="7" y="37"/>
                      <a:pt x="8" y="38"/>
                    </a:cubicBezTo>
                    <a:cubicBezTo>
                      <a:pt x="7" y="38"/>
                      <a:pt x="7" y="38"/>
                      <a:pt x="7" y="37"/>
                    </a:cubicBezTo>
                    <a:cubicBezTo>
                      <a:pt x="6" y="38"/>
                      <a:pt x="5" y="40"/>
                      <a:pt x="6" y="41"/>
                    </a:cubicBezTo>
                    <a:cubicBezTo>
                      <a:pt x="6" y="41"/>
                      <a:pt x="6" y="41"/>
                      <a:pt x="6" y="42"/>
                    </a:cubicBezTo>
                    <a:cubicBezTo>
                      <a:pt x="6" y="43"/>
                      <a:pt x="5" y="43"/>
                      <a:pt x="5" y="44"/>
                    </a:cubicBezTo>
                    <a:cubicBezTo>
                      <a:pt x="5" y="44"/>
                      <a:pt x="5" y="44"/>
                      <a:pt x="5" y="44"/>
                    </a:cubicBezTo>
                    <a:cubicBezTo>
                      <a:pt x="7" y="45"/>
                      <a:pt x="6" y="45"/>
                      <a:pt x="6" y="46"/>
                    </a:cubicBezTo>
                    <a:cubicBezTo>
                      <a:pt x="5" y="46"/>
                      <a:pt x="5" y="46"/>
                      <a:pt x="5" y="46"/>
                    </a:cubicBezTo>
                    <a:cubicBezTo>
                      <a:pt x="4" y="48"/>
                      <a:pt x="6" y="47"/>
                      <a:pt x="4" y="49"/>
                    </a:cubicBezTo>
                    <a:cubicBezTo>
                      <a:pt x="5" y="49"/>
                      <a:pt x="5" y="49"/>
                      <a:pt x="5" y="49"/>
                    </a:cubicBezTo>
                    <a:cubicBezTo>
                      <a:pt x="7" y="50"/>
                      <a:pt x="4" y="51"/>
                      <a:pt x="4" y="53"/>
                    </a:cubicBezTo>
                    <a:cubicBezTo>
                      <a:pt x="5" y="52"/>
                      <a:pt x="5" y="52"/>
                      <a:pt x="5" y="52"/>
                    </a:cubicBezTo>
                    <a:cubicBezTo>
                      <a:pt x="6" y="53"/>
                      <a:pt x="2" y="54"/>
                      <a:pt x="2" y="55"/>
                    </a:cubicBezTo>
                    <a:cubicBezTo>
                      <a:pt x="2" y="55"/>
                      <a:pt x="2" y="55"/>
                      <a:pt x="2" y="54"/>
                    </a:cubicBezTo>
                    <a:cubicBezTo>
                      <a:pt x="0" y="56"/>
                      <a:pt x="3" y="55"/>
                      <a:pt x="3" y="56"/>
                    </a:cubicBezTo>
                    <a:cubicBezTo>
                      <a:pt x="2" y="57"/>
                      <a:pt x="1" y="56"/>
                      <a:pt x="1" y="57"/>
                    </a:cubicBezTo>
                    <a:cubicBezTo>
                      <a:pt x="1" y="57"/>
                      <a:pt x="3" y="60"/>
                      <a:pt x="2" y="61"/>
                    </a:cubicBezTo>
                    <a:cubicBezTo>
                      <a:pt x="3" y="61"/>
                      <a:pt x="3" y="61"/>
                      <a:pt x="4" y="61"/>
                    </a:cubicBezTo>
                    <a:cubicBezTo>
                      <a:pt x="4" y="62"/>
                      <a:pt x="2" y="64"/>
                      <a:pt x="4" y="65"/>
                    </a:cubicBezTo>
                    <a:cubicBezTo>
                      <a:pt x="3" y="65"/>
                      <a:pt x="3" y="65"/>
                      <a:pt x="3" y="65"/>
                    </a:cubicBezTo>
                    <a:cubicBezTo>
                      <a:pt x="4" y="66"/>
                      <a:pt x="4" y="68"/>
                      <a:pt x="5" y="68"/>
                    </a:cubicBezTo>
                    <a:cubicBezTo>
                      <a:pt x="4" y="69"/>
                      <a:pt x="4" y="70"/>
                      <a:pt x="5" y="71"/>
                    </a:cubicBezTo>
                    <a:cubicBezTo>
                      <a:pt x="6" y="72"/>
                      <a:pt x="7" y="73"/>
                      <a:pt x="5" y="74"/>
                    </a:cubicBezTo>
                    <a:cubicBezTo>
                      <a:pt x="5" y="74"/>
                      <a:pt x="5" y="74"/>
                      <a:pt x="6" y="75"/>
                    </a:cubicBezTo>
                    <a:cubicBezTo>
                      <a:pt x="6" y="75"/>
                      <a:pt x="6" y="76"/>
                      <a:pt x="6" y="76"/>
                    </a:cubicBezTo>
                    <a:cubicBezTo>
                      <a:pt x="6" y="76"/>
                      <a:pt x="6" y="76"/>
                      <a:pt x="6" y="76"/>
                    </a:cubicBezTo>
                    <a:cubicBezTo>
                      <a:pt x="6" y="78"/>
                      <a:pt x="7" y="78"/>
                      <a:pt x="8" y="78"/>
                    </a:cubicBezTo>
                    <a:cubicBezTo>
                      <a:pt x="8" y="78"/>
                      <a:pt x="8" y="78"/>
                      <a:pt x="7" y="78"/>
                    </a:cubicBezTo>
                    <a:cubicBezTo>
                      <a:pt x="8" y="81"/>
                      <a:pt x="8" y="81"/>
                      <a:pt x="10" y="82"/>
                    </a:cubicBezTo>
                    <a:cubicBezTo>
                      <a:pt x="10" y="83"/>
                      <a:pt x="10" y="83"/>
                      <a:pt x="10" y="83"/>
                    </a:cubicBezTo>
                    <a:cubicBezTo>
                      <a:pt x="10" y="83"/>
                      <a:pt x="10" y="87"/>
                      <a:pt x="12" y="88"/>
                    </a:cubicBezTo>
                    <a:cubicBezTo>
                      <a:pt x="12" y="88"/>
                      <a:pt x="12" y="88"/>
                      <a:pt x="12" y="88"/>
                    </a:cubicBezTo>
                    <a:cubicBezTo>
                      <a:pt x="13" y="89"/>
                      <a:pt x="14" y="90"/>
                      <a:pt x="15" y="91"/>
                    </a:cubicBezTo>
                    <a:cubicBezTo>
                      <a:pt x="15" y="93"/>
                      <a:pt x="16" y="94"/>
                      <a:pt x="18" y="93"/>
                    </a:cubicBezTo>
                    <a:cubicBezTo>
                      <a:pt x="20" y="93"/>
                      <a:pt x="20" y="93"/>
                      <a:pt x="20" y="93"/>
                    </a:cubicBezTo>
                    <a:cubicBezTo>
                      <a:pt x="18" y="92"/>
                      <a:pt x="21" y="92"/>
                      <a:pt x="20" y="91"/>
                    </a:cubicBezTo>
                    <a:cubicBezTo>
                      <a:pt x="21" y="92"/>
                      <a:pt x="22" y="93"/>
                      <a:pt x="21" y="93"/>
                    </a:cubicBezTo>
                    <a:cubicBezTo>
                      <a:pt x="21" y="93"/>
                      <a:pt x="21" y="93"/>
                      <a:pt x="21" y="93"/>
                    </a:cubicBezTo>
                    <a:cubicBezTo>
                      <a:pt x="19" y="94"/>
                      <a:pt x="23" y="95"/>
                      <a:pt x="22" y="96"/>
                    </a:cubicBezTo>
                    <a:cubicBezTo>
                      <a:pt x="26" y="98"/>
                      <a:pt x="30" y="100"/>
                      <a:pt x="35" y="100"/>
                    </a:cubicBezTo>
                    <a:cubicBezTo>
                      <a:pt x="34" y="99"/>
                      <a:pt x="34" y="99"/>
                      <a:pt x="34" y="99"/>
                    </a:cubicBezTo>
                    <a:cubicBezTo>
                      <a:pt x="36" y="99"/>
                      <a:pt x="36" y="99"/>
                      <a:pt x="36" y="99"/>
                    </a:cubicBezTo>
                    <a:cubicBezTo>
                      <a:pt x="36" y="99"/>
                      <a:pt x="36" y="100"/>
                      <a:pt x="35" y="100"/>
                    </a:cubicBezTo>
                    <a:cubicBezTo>
                      <a:pt x="36" y="101"/>
                      <a:pt x="37" y="99"/>
                      <a:pt x="37" y="99"/>
                    </a:cubicBezTo>
                    <a:cubicBezTo>
                      <a:pt x="39" y="99"/>
                      <a:pt x="36" y="100"/>
                      <a:pt x="37" y="100"/>
                    </a:cubicBezTo>
                    <a:cubicBezTo>
                      <a:pt x="37" y="100"/>
                      <a:pt x="38" y="100"/>
                      <a:pt x="38" y="100"/>
                    </a:cubicBezTo>
                    <a:cubicBezTo>
                      <a:pt x="38" y="100"/>
                      <a:pt x="38" y="100"/>
                      <a:pt x="38" y="100"/>
                    </a:cubicBezTo>
                    <a:cubicBezTo>
                      <a:pt x="38" y="100"/>
                      <a:pt x="38" y="99"/>
                      <a:pt x="40" y="99"/>
                    </a:cubicBezTo>
                    <a:cubicBezTo>
                      <a:pt x="40" y="99"/>
                      <a:pt x="40" y="100"/>
                      <a:pt x="40" y="100"/>
                    </a:cubicBezTo>
                    <a:cubicBezTo>
                      <a:pt x="41" y="100"/>
                      <a:pt x="41" y="100"/>
                      <a:pt x="41" y="100"/>
                    </a:cubicBezTo>
                    <a:cubicBezTo>
                      <a:pt x="41" y="100"/>
                      <a:pt x="43" y="99"/>
                      <a:pt x="43" y="99"/>
                    </a:cubicBezTo>
                    <a:cubicBezTo>
                      <a:pt x="42" y="98"/>
                      <a:pt x="42" y="98"/>
                      <a:pt x="42" y="98"/>
                    </a:cubicBezTo>
                    <a:cubicBezTo>
                      <a:pt x="43" y="98"/>
                      <a:pt x="44" y="98"/>
                      <a:pt x="43" y="97"/>
                    </a:cubicBezTo>
                    <a:cubicBezTo>
                      <a:pt x="44" y="99"/>
                      <a:pt x="49" y="95"/>
                      <a:pt x="50" y="95"/>
                    </a:cubicBezTo>
                    <a:cubicBezTo>
                      <a:pt x="51" y="94"/>
                      <a:pt x="52" y="94"/>
                      <a:pt x="53" y="93"/>
                    </a:cubicBezTo>
                    <a:cubicBezTo>
                      <a:pt x="52" y="93"/>
                      <a:pt x="52" y="92"/>
                      <a:pt x="53" y="92"/>
                    </a:cubicBezTo>
                    <a:cubicBezTo>
                      <a:pt x="54" y="94"/>
                      <a:pt x="55" y="91"/>
                      <a:pt x="57" y="92"/>
                    </a:cubicBezTo>
                    <a:cubicBezTo>
                      <a:pt x="55" y="92"/>
                      <a:pt x="59" y="90"/>
                      <a:pt x="57" y="89"/>
                    </a:cubicBezTo>
                    <a:cubicBezTo>
                      <a:pt x="58" y="89"/>
                      <a:pt x="58" y="90"/>
                      <a:pt x="59" y="90"/>
                    </a:cubicBezTo>
                    <a:cubicBezTo>
                      <a:pt x="59" y="89"/>
                      <a:pt x="60" y="88"/>
                      <a:pt x="61" y="87"/>
                    </a:cubicBezTo>
                    <a:cubicBezTo>
                      <a:pt x="62" y="86"/>
                      <a:pt x="64" y="85"/>
                      <a:pt x="64" y="84"/>
                    </a:cubicBezTo>
                    <a:cubicBezTo>
                      <a:pt x="64" y="84"/>
                      <a:pt x="64" y="84"/>
                      <a:pt x="64" y="83"/>
                    </a:cubicBezTo>
                    <a:cubicBezTo>
                      <a:pt x="66" y="83"/>
                      <a:pt x="66" y="83"/>
                      <a:pt x="66" y="83"/>
                    </a:cubicBezTo>
                    <a:cubicBezTo>
                      <a:pt x="66" y="82"/>
                      <a:pt x="64" y="81"/>
                      <a:pt x="66" y="81"/>
                    </a:cubicBezTo>
                    <a:cubicBezTo>
                      <a:pt x="66" y="81"/>
                      <a:pt x="65" y="81"/>
                      <a:pt x="65" y="81"/>
                    </a:cubicBezTo>
                    <a:cubicBezTo>
                      <a:pt x="68" y="79"/>
                      <a:pt x="69" y="76"/>
                      <a:pt x="70" y="73"/>
                    </a:cubicBezTo>
                    <a:cubicBezTo>
                      <a:pt x="71" y="71"/>
                      <a:pt x="72" y="68"/>
                      <a:pt x="74" y="66"/>
                    </a:cubicBezTo>
                    <a:cubicBezTo>
                      <a:pt x="73" y="66"/>
                      <a:pt x="74" y="66"/>
                      <a:pt x="74" y="65"/>
                    </a:cubicBezTo>
                    <a:cubicBezTo>
                      <a:pt x="73" y="65"/>
                      <a:pt x="73" y="65"/>
                      <a:pt x="73" y="65"/>
                    </a:cubicBezTo>
                    <a:cubicBezTo>
                      <a:pt x="73" y="65"/>
                      <a:pt x="73" y="64"/>
                      <a:pt x="73" y="64"/>
                    </a:cubicBezTo>
                    <a:cubicBezTo>
                      <a:pt x="74" y="63"/>
                      <a:pt x="74" y="63"/>
                      <a:pt x="74" y="63"/>
                    </a:cubicBezTo>
                    <a:cubicBezTo>
                      <a:pt x="73" y="62"/>
                      <a:pt x="75" y="60"/>
                      <a:pt x="74" y="60"/>
                    </a:cubicBezTo>
                    <a:cubicBezTo>
                      <a:pt x="74" y="61"/>
                      <a:pt x="74" y="61"/>
                      <a:pt x="74" y="61"/>
                    </a:cubicBezTo>
                    <a:cubicBezTo>
                      <a:pt x="73" y="59"/>
                      <a:pt x="71" y="61"/>
                      <a:pt x="69" y="61"/>
                    </a:cubicBezTo>
                    <a:cubicBezTo>
                      <a:pt x="70" y="62"/>
                      <a:pt x="66" y="63"/>
                      <a:pt x="68" y="65"/>
                    </a:cubicBezTo>
                    <a:cubicBezTo>
                      <a:pt x="67" y="65"/>
                      <a:pt x="67" y="64"/>
                      <a:pt x="67" y="64"/>
                    </a:cubicBezTo>
                    <a:cubicBezTo>
                      <a:pt x="67" y="65"/>
                      <a:pt x="67" y="66"/>
                      <a:pt x="67" y="66"/>
                    </a:cubicBezTo>
                    <a:cubicBezTo>
                      <a:pt x="66" y="66"/>
                      <a:pt x="66" y="66"/>
                      <a:pt x="66" y="66"/>
                    </a:cubicBezTo>
                    <a:cubicBezTo>
                      <a:pt x="66" y="69"/>
                      <a:pt x="65" y="70"/>
                      <a:pt x="63" y="72"/>
                    </a:cubicBezTo>
                    <a:cubicBezTo>
                      <a:pt x="64" y="72"/>
                      <a:pt x="64" y="72"/>
                      <a:pt x="64" y="72"/>
                    </a:cubicBezTo>
                    <a:cubicBezTo>
                      <a:pt x="63" y="73"/>
                      <a:pt x="63" y="73"/>
                      <a:pt x="63" y="73"/>
                    </a:cubicBezTo>
                    <a:cubicBezTo>
                      <a:pt x="63" y="74"/>
                      <a:pt x="63" y="71"/>
                      <a:pt x="64" y="72"/>
                    </a:cubicBezTo>
                    <a:cubicBezTo>
                      <a:pt x="63" y="72"/>
                      <a:pt x="62" y="76"/>
                      <a:pt x="60" y="76"/>
                    </a:cubicBezTo>
                    <a:cubicBezTo>
                      <a:pt x="60" y="77"/>
                      <a:pt x="61" y="76"/>
                      <a:pt x="61" y="77"/>
                    </a:cubicBezTo>
                    <a:cubicBezTo>
                      <a:pt x="60" y="77"/>
                      <a:pt x="60" y="77"/>
                      <a:pt x="60" y="77"/>
                    </a:cubicBezTo>
                    <a:cubicBezTo>
                      <a:pt x="60" y="77"/>
                      <a:pt x="60" y="77"/>
                      <a:pt x="60" y="77"/>
                    </a:cubicBezTo>
                    <a:cubicBezTo>
                      <a:pt x="60" y="78"/>
                      <a:pt x="59" y="78"/>
                      <a:pt x="59" y="77"/>
                    </a:cubicBezTo>
                    <a:cubicBezTo>
                      <a:pt x="59" y="77"/>
                      <a:pt x="59" y="77"/>
                      <a:pt x="59" y="77"/>
                    </a:cubicBezTo>
                    <a:cubicBezTo>
                      <a:pt x="58" y="77"/>
                      <a:pt x="58" y="79"/>
                      <a:pt x="58" y="79"/>
                    </a:cubicBezTo>
                    <a:cubicBezTo>
                      <a:pt x="58" y="78"/>
                      <a:pt x="58" y="78"/>
                      <a:pt x="58" y="78"/>
                    </a:cubicBezTo>
                    <a:cubicBezTo>
                      <a:pt x="57" y="81"/>
                      <a:pt x="55" y="83"/>
                      <a:pt x="54" y="85"/>
                    </a:cubicBezTo>
                    <a:cubicBezTo>
                      <a:pt x="54" y="85"/>
                      <a:pt x="54" y="85"/>
                      <a:pt x="54" y="85"/>
                    </a:cubicBezTo>
                    <a:cubicBezTo>
                      <a:pt x="53" y="87"/>
                      <a:pt x="52" y="86"/>
                      <a:pt x="51" y="88"/>
                    </a:cubicBezTo>
                    <a:cubicBezTo>
                      <a:pt x="51" y="87"/>
                      <a:pt x="51" y="87"/>
                      <a:pt x="51" y="87"/>
                    </a:cubicBezTo>
                    <a:cubicBezTo>
                      <a:pt x="51" y="88"/>
                      <a:pt x="51" y="89"/>
                      <a:pt x="50" y="89"/>
                    </a:cubicBezTo>
                    <a:cubicBezTo>
                      <a:pt x="50" y="88"/>
                      <a:pt x="49" y="89"/>
                      <a:pt x="49" y="88"/>
                    </a:cubicBezTo>
                    <a:cubicBezTo>
                      <a:pt x="48" y="90"/>
                      <a:pt x="49" y="89"/>
                      <a:pt x="48" y="91"/>
                    </a:cubicBezTo>
                    <a:cubicBezTo>
                      <a:pt x="47" y="90"/>
                      <a:pt x="47" y="90"/>
                      <a:pt x="47" y="90"/>
                    </a:cubicBezTo>
                    <a:cubicBezTo>
                      <a:pt x="47" y="91"/>
                      <a:pt x="47" y="91"/>
                      <a:pt x="47" y="92"/>
                    </a:cubicBezTo>
                    <a:cubicBezTo>
                      <a:pt x="47" y="91"/>
                      <a:pt x="46" y="92"/>
                      <a:pt x="46" y="90"/>
                    </a:cubicBezTo>
                    <a:cubicBezTo>
                      <a:pt x="44" y="90"/>
                      <a:pt x="44" y="93"/>
                      <a:pt x="42" y="91"/>
                    </a:cubicBezTo>
                    <a:cubicBezTo>
                      <a:pt x="42" y="93"/>
                      <a:pt x="44" y="92"/>
                      <a:pt x="44" y="92"/>
                    </a:cubicBezTo>
                    <a:cubicBezTo>
                      <a:pt x="44" y="93"/>
                      <a:pt x="43" y="94"/>
                      <a:pt x="43" y="94"/>
                    </a:cubicBezTo>
                    <a:cubicBezTo>
                      <a:pt x="42" y="94"/>
                      <a:pt x="41" y="92"/>
                      <a:pt x="39" y="92"/>
                    </a:cubicBezTo>
                    <a:cubicBezTo>
                      <a:pt x="39" y="92"/>
                      <a:pt x="39" y="92"/>
                      <a:pt x="39" y="92"/>
                    </a:cubicBezTo>
                    <a:cubicBezTo>
                      <a:pt x="39" y="92"/>
                      <a:pt x="38" y="93"/>
                      <a:pt x="37" y="92"/>
                    </a:cubicBezTo>
                    <a:cubicBezTo>
                      <a:pt x="37" y="93"/>
                      <a:pt x="37" y="92"/>
                      <a:pt x="36" y="94"/>
                    </a:cubicBezTo>
                    <a:cubicBezTo>
                      <a:pt x="36" y="94"/>
                      <a:pt x="37" y="94"/>
                      <a:pt x="37" y="93"/>
                    </a:cubicBezTo>
                    <a:cubicBezTo>
                      <a:pt x="38" y="93"/>
                      <a:pt x="38" y="93"/>
                      <a:pt x="38" y="93"/>
                    </a:cubicBezTo>
                    <a:cubicBezTo>
                      <a:pt x="37" y="94"/>
                      <a:pt x="36" y="95"/>
                      <a:pt x="35" y="95"/>
                    </a:cubicBezTo>
                    <a:cubicBezTo>
                      <a:pt x="35" y="94"/>
                      <a:pt x="35" y="94"/>
                      <a:pt x="36" y="94"/>
                    </a:cubicBezTo>
                    <a:cubicBezTo>
                      <a:pt x="35" y="93"/>
                      <a:pt x="35" y="94"/>
                      <a:pt x="34" y="94"/>
                    </a:cubicBezTo>
                    <a:cubicBezTo>
                      <a:pt x="35" y="92"/>
                      <a:pt x="36" y="93"/>
                      <a:pt x="37" y="92"/>
                    </a:cubicBezTo>
                    <a:cubicBezTo>
                      <a:pt x="37" y="91"/>
                      <a:pt x="35" y="93"/>
                      <a:pt x="36" y="92"/>
                    </a:cubicBezTo>
                    <a:cubicBezTo>
                      <a:pt x="35" y="94"/>
                      <a:pt x="34" y="91"/>
                      <a:pt x="33" y="93"/>
                    </a:cubicBezTo>
                    <a:cubicBezTo>
                      <a:pt x="33" y="92"/>
                      <a:pt x="33" y="92"/>
                      <a:pt x="33" y="92"/>
                    </a:cubicBezTo>
                    <a:cubicBezTo>
                      <a:pt x="33" y="92"/>
                      <a:pt x="33" y="92"/>
                      <a:pt x="32" y="92"/>
                    </a:cubicBezTo>
                    <a:cubicBezTo>
                      <a:pt x="33" y="91"/>
                      <a:pt x="33" y="91"/>
                      <a:pt x="33" y="91"/>
                    </a:cubicBezTo>
                    <a:cubicBezTo>
                      <a:pt x="32" y="92"/>
                      <a:pt x="32" y="90"/>
                      <a:pt x="31" y="90"/>
                    </a:cubicBezTo>
                    <a:cubicBezTo>
                      <a:pt x="32" y="91"/>
                      <a:pt x="31" y="92"/>
                      <a:pt x="32" y="92"/>
                    </a:cubicBezTo>
                    <a:cubicBezTo>
                      <a:pt x="29" y="93"/>
                      <a:pt x="31" y="90"/>
                      <a:pt x="29" y="90"/>
                    </a:cubicBezTo>
                    <a:cubicBezTo>
                      <a:pt x="29" y="90"/>
                      <a:pt x="29" y="90"/>
                      <a:pt x="29" y="91"/>
                    </a:cubicBezTo>
                    <a:cubicBezTo>
                      <a:pt x="29" y="90"/>
                      <a:pt x="28" y="90"/>
                      <a:pt x="28" y="89"/>
                    </a:cubicBezTo>
                    <a:cubicBezTo>
                      <a:pt x="27" y="89"/>
                      <a:pt x="28" y="90"/>
                      <a:pt x="27" y="90"/>
                    </a:cubicBezTo>
                    <a:cubicBezTo>
                      <a:pt x="27" y="89"/>
                      <a:pt x="26" y="91"/>
                      <a:pt x="25" y="90"/>
                    </a:cubicBezTo>
                    <a:cubicBezTo>
                      <a:pt x="26" y="90"/>
                      <a:pt x="26" y="90"/>
                      <a:pt x="26" y="90"/>
                    </a:cubicBezTo>
                    <a:cubicBezTo>
                      <a:pt x="24" y="88"/>
                      <a:pt x="24" y="91"/>
                      <a:pt x="23" y="89"/>
                    </a:cubicBezTo>
                    <a:cubicBezTo>
                      <a:pt x="25" y="89"/>
                      <a:pt x="25" y="89"/>
                      <a:pt x="25" y="89"/>
                    </a:cubicBezTo>
                    <a:cubicBezTo>
                      <a:pt x="24" y="89"/>
                      <a:pt x="24" y="89"/>
                      <a:pt x="24" y="89"/>
                    </a:cubicBezTo>
                    <a:cubicBezTo>
                      <a:pt x="24" y="88"/>
                      <a:pt x="24" y="88"/>
                      <a:pt x="24" y="88"/>
                    </a:cubicBezTo>
                    <a:cubicBezTo>
                      <a:pt x="23" y="88"/>
                      <a:pt x="23" y="88"/>
                      <a:pt x="22" y="87"/>
                    </a:cubicBezTo>
                    <a:cubicBezTo>
                      <a:pt x="22" y="87"/>
                      <a:pt x="21" y="88"/>
                      <a:pt x="21" y="87"/>
                    </a:cubicBezTo>
                    <a:cubicBezTo>
                      <a:pt x="21" y="87"/>
                      <a:pt x="21" y="87"/>
                      <a:pt x="20" y="86"/>
                    </a:cubicBezTo>
                    <a:cubicBezTo>
                      <a:pt x="21" y="86"/>
                      <a:pt x="22" y="86"/>
                      <a:pt x="22" y="87"/>
                    </a:cubicBezTo>
                    <a:cubicBezTo>
                      <a:pt x="22" y="86"/>
                      <a:pt x="22" y="86"/>
                      <a:pt x="22" y="86"/>
                    </a:cubicBezTo>
                    <a:cubicBezTo>
                      <a:pt x="22" y="85"/>
                      <a:pt x="21" y="85"/>
                      <a:pt x="21" y="85"/>
                    </a:cubicBezTo>
                    <a:cubicBezTo>
                      <a:pt x="21" y="85"/>
                      <a:pt x="21" y="85"/>
                      <a:pt x="21" y="85"/>
                    </a:cubicBezTo>
                    <a:cubicBezTo>
                      <a:pt x="19" y="85"/>
                      <a:pt x="19" y="85"/>
                      <a:pt x="19" y="85"/>
                    </a:cubicBezTo>
                    <a:cubicBezTo>
                      <a:pt x="19" y="84"/>
                      <a:pt x="19" y="84"/>
                      <a:pt x="20" y="84"/>
                    </a:cubicBezTo>
                    <a:cubicBezTo>
                      <a:pt x="20" y="84"/>
                      <a:pt x="19" y="84"/>
                      <a:pt x="19" y="84"/>
                    </a:cubicBezTo>
                    <a:cubicBezTo>
                      <a:pt x="19" y="84"/>
                      <a:pt x="20" y="83"/>
                      <a:pt x="21" y="83"/>
                    </a:cubicBezTo>
                    <a:cubicBezTo>
                      <a:pt x="19" y="83"/>
                      <a:pt x="19" y="83"/>
                      <a:pt x="19" y="83"/>
                    </a:cubicBezTo>
                    <a:cubicBezTo>
                      <a:pt x="19" y="82"/>
                      <a:pt x="19" y="81"/>
                      <a:pt x="19" y="81"/>
                    </a:cubicBezTo>
                    <a:cubicBezTo>
                      <a:pt x="19" y="81"/>
                      <a:pt x="17" y="80"/>
                      <a:pt x="17" y="79"/>
                    </a:cubicBezTo>
                    <a:cubicBezTo>
                      <a:pt x="17" y="79"/>
                      <a:pt x="17" y="79"/>
                      <a:pt x="16" y="79"/>
                    </a:cubicBezTo>
                    <a:cubicBezTo>
                      <a:pt x="16" y="78"/>
                      <a:pt x="16" y="77"/>
                      <a:pt x="15" y="76"/>
                    </a:cubicBezTo>
                    <a:cubicBezTo>
                      <a:pt x="16" y="74"/>
                      <a:pt x="16" y="74"/>
                      <a:pt x="16" y="74"/>
                    </a:cubicBezTo>
                    <a:cubicBezTo>
                      <a:pt x="15" y="74"/>
                      <a:pt x="15" y="76"/>
                      <a:pt x="13" y="75"/>
                    </a:cubicBezTo>
                    <a:cubicBezTo>
                      <a:pt x="13" y="73"/>
                      <a:pt x="14" y="74"/>
                      <a:pt x="14" y="73"/>
                    </a:cubicBezTo>
                    <a:cubicBezTo>
                      <a:pt x="14" y="73"/>
                      <a:pt x="12" y="72"/>
                      <a:pt x="13" y="71"/>
                    </a:cubicBezTo>
                    <a:cubicBezTo>
                      <a:pt x="13" y="71"/>
                      <a:pt x="13" y="71"/>
                      <a:pt x="13" y="72"/>
                    </a:cubicBezTo>
                    <a:close/>
                    <a:moveTo>
                      <a:pt x="10" y="58"/>
                    </a:moveTo>
                    <a:cubicBezTo>
                      <a:pt x="11" y="58"/>
                      <a:pt x="11" y="59"/>
                      <a:pt x="11" y="59"/>
                    </a:cubicBezTo>
                    <a:cubicBezTo>
                      <a:pt x="10" y="59"/>
                      <a:pt x="10" y="58"/>
                      <a:pt x="10" y="58"/>
                    </a:cubicBezTo>
                    <a:close/>
                    <a:moveTo>
                      <a:pt x="12" y="36"/>
                    </a:moveTo>
                    <a:cubicBezTo>
                      <a:pt x="12" y="36"/>
                      <a:pt x="12" y="37"/>
                      <a:pt x="12" y="37"/>
                    </a:cubicBezTo>
                    <a:cubicBezTo>
                      <a:pt x="12" y="37"/>
                      <a:pt x="12" y="36"/>
                      <a:pt x="12" y="36"/>
                    </a:cubicBezTo>
                    <a:close/>
                    <a:moveTo>
                      <a:pt x="63" y="10"/>
                    </a:moveTo>
                    <a:cubicBezTo>
                      <a:pt x="63" y="10"/>
                      <a:pt x="63" y="10"/>
                      <a:pt x="63" y="10"/>
                    </a:cubicBezTo>
                    <a:cubicBezTo>
                      <a:pt x="63" y="9"/>
                      <a:pt x="63" y="10"/>
                      <a:pt x="63" y="10"/>
                    </a:cubicBezTo>
                    <a:close/>
                    <a:moveTo>
                      <a:pt x="64" y="12"/>
                    </a:moveTo>
                    <a:cubicBezTo>
                      <a:pt x="64" y="12"/>
                      <a:pt x="64" y="11"/>
                      <a:pt x="64" y="11"/>
                    </a:cubicBezTo>
                    <a:cubicBezTo>
                      <a:pt x="64" y="11"/>
                      <a:pt x="64" y="11"/>
                      <a:pt x="64" y="11"/>
                    </a:cubicBezTo>
                    <a:cubicBezTo>
                      <a:pt x="64" y="11"/>
                      <a:pt x="64" y="11"/>
                      <a:pt x="64" y="12"/>
                    </a:cubicBezTo>
                    <a:close/>
                    <a:moveTo>
                      <a:pt x="41" y="99"/>
                    </a:moveTo>
                    <a:cubicBezTo>
                      <a:pt x="40" y="99"/>
                      <a:pt x="40" y="99"/>
                      <a:pt x="40" y="99"/>
                    </a:cubicBezTo>
                    <a:cubicBezTo>
                      <a:pt x="41" y="99"/>
                      <a:pt x="41" y="99"/>
                      <a:pt x="4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71" name="Freeform 307">
                <a:extLst>
                  <a:ext uri="{FF2B5EF4-FFF2-40B4-BE49-F238E27FC236}">
                    <a16:creationId xmlns:a16="http://schemas.microsoft.com/office/drawing/2014/main" id="{22817973-D9CA-45EF-B914-969985377C0C}"/>
                  </a:ext>
                </a:extLst>
              </p:cNvPr>
              <p:cNvSpPr>
                <a:spLocks/>
              </p:cNvSpPr>
              <p:nvPr userDrawn="1"/>
            </p:nvSpPr>
            <p:spPr bwMode="auto">
              <a:xfrm>
                <a:off x="4102" y="39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72" name="Freeform 308">
                <a:extLst>
                  <a:ext uri="{FF2B5EF4-FFF2-40B4-BE49-F238E27FC236}">
                    <a16:creationId xmlns:a16="http://schemas.microsoft.com/office/drawing/2014/main" id="{A9FB3518-982B-4612-8136-FCBA0E6A4963}"/>
                  </a:ext>
                </a:extLst>
              </p:cNvPr>
              <p:cNvSpPr>
                <a:spLocks/>
              </p:cNvSpPr>
              <p:nvPr userDrawn="1"/>
            </p:nvSpPr>
            <p:spPr bwMode="auto">
              <a:xfrm>
                <a:off x="4127"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73" name="Freeform 309">
                <a:extLst>
                  <a:ext uri="{FF2B5EF4-FFF2-40B4-BE49-F238E27FC236}">
                    <a16:creationId xmlns:a16="http://schemas.microsoft.com/office/drawing/2014/main" id="{99FD4EA0-3624-4D1C-ABAF-3D6F8F13B44E}"/>
                  </a:ext>
                </a:extLst>
              </p:cNvPr>
              <p:cNvSpPr>
                <a:spLocks/>
              </p:cNvSpPr>
              <p:nvPr userDrawn="1"/>
            </p:nvSpPr>
            <p:spPr bwMode="auto">
              <a:xfrm>
                <a:off x="4251" y="24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74" name="Freeform 310">
                <a:extLst>
                  <a:ext uri="{FF2B5EF4-FFF2-40B4-BE49-F238E27FC236}">
                    <a16:creationId xmlns:a16="http://schemas.microsoft.com/office/drawing/2014/main" id="{BC593F06-2C04-4B4D-930E-CAA06C505AEF}"/>
                  </a:ext>
                </a:extLst>
              </p:cNvPr>
              <p:cNvSpPr>
                <a:spLocks/>
              </p:cNvSpPr>
              <p:nvPr userDrawn="1"/>
            </p:nvSpPr>
            <p:spPr bwMode="auto">
              <a:xfrm>
                <a:off x="4391" y="27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75" name="Freeform 311">
                <a:extLst>
                  <a:ext uri="{FF2B5EF4-FFF2-40B4-BE49-F238E27FC236}">
                    <a16:creationId xmlns:a16="http://schemas.microsoft.com/office/drawing/2014/main" id="{BE9A0AE3-25E4-4CE4-A815-7F0380BC433F}"/>
                  </a:ext>
                </a:extLst>
              </p:cNvPr>
              <p:cNvSpPr>
                <a:spLocks/>
              </p:cNvSpPr>
              <p:nvPr userDrawn="1"/>
            </p:nvSpPr>
            <p:spPr bwMode="auto">
              <a:xfrm>
                <a:off x="4386" y="32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0" y="1"/>
                      <a:pt x="1" y="1"/>
                    </a:cubicBezTo>
                    <a:cubicBezTo>
                      <a:pt x="1" y="1"/>
                      <a:pt x="1" y="1"/>
                      <a:pt x="1"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76" name="Freeform 312">
                <a:extLst>
                  <a:ext uri="{FF2B5EF4-FFF2-40B4-BE49-F238E27FC236}">
                    <a16:creationId xmlns:a16="http://schemas.microsoft.com/office/drawing/2014/main" id="{B024A4AC-B6EB-4853-A34C-4DEDCB692D30}"/>
                  </a:ext>
                </a:extLst>
              </p:cNvPr>
              <p:cNvSpPr>
                <a:spLocks/>
              </p:cNvSpPr>
              <p:nvPr userDrawn="1"/>
            </p:nvSpPr>
            <p:spPr bwMode="auto">
              <a:xfrm>
                <a:off x="4381" y="293"/>
                <a:ext cx="10" cy="10"/>
              </a:xfrm>
              <a:custGeom>
                <a:avLst/>
                <a:gdLst>
                  <a:gd name="T0" fmla="*/ 0 w 2"/>
                  <a:gd name="T1" fmla="*/ 0 h 2"/>
                  <a:gd name="T2" fmla="*/ 1 w 2"/>
                  <a:gd name="T3" fmla="*/ 2 h 2"/>
                  <a:gd name="T4" fmla="*/ 1 w 2"/>
                  <a:gd name="T5" fmla="*/ 1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1" y="2"/>
                    </a:cubicBezTo>
                    <a:cubicBezTo>
                      <a:pt x="1" y="2"/>
                      <a:pt x="1" y="2"/>
                      <a:pt x="1" y="1"/>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77" name="Freeform 313">
                <a:extLst>
                  <a:ext uri="{FF2B5EF4-FFF2-40B4-BE49-F238E27FC236}">
                    <a16:creationId xmlns:a16="http://schemas.microsoft.com/office/drawing/2014/main" id="{EE231B93-384A-420E-87FA-4EE8069B1B72}"/>
                  </a:ext>
                </a:extLst>
              </p:cNvPr>
              <p:cNvSpPr>
                <a:spLocks/>
              </p:cNvSpPr>
              <p:nvPr userDrawn="1"/>
            </p:nvSpPr>
            <p:spPr bwMode="auto">
              <a:xfrm>
                <a:off x="4386" y="30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78" name="Freeform 314">
                <a:extLst>
                  <a:ext uri="{FF2B5EF4-FFF2-40B4-BE49-F238E27FC236}">
                    <a16:creationId xmlns:a16="http://schemas.microsoft.com/office/drawing/2014/main" id="{B776F78E-CA13-43E8-871F-72578EA02A79}"/>
                  </a:ext>
                </a:extLst>
              </p:cNvPr>
              <p:cNvSpPr>
                <a:spLocks/>
              </p:cNvSpPr>
              <p:nvPr userDrawn="1"/>
            </p:nvSpPr>
            <p:spPr bwMode="auto">
              <a:xfrm>
                <a:off x="4361" y="258"/>
                <a:ext cx="15" cy="5"/>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3" y="0"/>
                      <a:pt x="3" y="0"/>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79" name="Freeform 315">
                <a:extLst>
                  <a:ext uri="{FF2B5EF4-FFF2-40B4-BE49-F238E27FC236}">
                    <a16:creationId xmlns:a16="http://schemas.microsoft.com/office/drawing/2014/main" id="{2E56EF1A-0C55-40F9-B81B-A9144FDEAA31}"/>
                  </a:ext>
                </a:extLst>
              </p:cNvPr>
              <p:cNvSpPr>
                <a:spLocks/>
              </p:cNvSpPr>
              <p:nvPr userDrawn="1"/>
            </p:nvSpPr>
            <p:spPr bwMode="auto">
              <a:xfrm>
                <a:off x="4371" y="29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80" name="Freeform 316">
                <a:extLst>
                  <a:ext uri="{FF2B5EF4-FFF2-40B4-BE49-F238E27FC236}">
                    <a16:creationId xmlns:a16="http://schemas.microsoft.com/office/drawing/2014/main" id="{AEFEA0CD-EC05-4991-B22E-4E44B689B246}"/>
                  </a:ext>
                </a:extLst>
              </p:cNvPr>
              <p:cNvSpPr>
                <a:spLocks/>
              </p:cNvSpPr>
              <p:nvPr userDrawn="1"/>
            </p:nvSpPr>
            <p:spPr bwMode="auto">
              <a:xfrm>
                <a:off x="4361" y="278"/>
                <a:ext cx="5" cy="10"/>
              </a:xfrm>
              <a:custGeom>
                <a:avLst/>
                <a:gdLst>
                  <a:gd name="T0" fmla="*/ 0 w 1"/>
                  <a:gd name="T1" fmla="*/ 1 h 2"/>
                  <a:gd name="T2" fmla="*/ 1 w 1"/>
                  <a:gd name="T3" fmla="*/ 2 h 2"/>
                  <a:gd name="T4" fmla="*/ 1 w 1"/>
                  <a:gd name="T5" fmla="*/ 2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81" name="Freeform 317">
                <a:extLst>
                  <a:ext uri="{FF2B5EF4-FFF2-40B4-BE49-F238E27FC236}">
                    <a16:creationId xmlns:a16="http://schemas.microsoft.com/office/drawing/2014/main" id="{7685C439-F5A0-47C9-9C28-25FDA131504A}"/>
                  </a:ext>
                </a:extLst>
              </p:cNvPr>
              <p:cNvSpPr>
                <a:spLocks/>
              </p:cNvSpPr>
              <p:nvPr userDrawn="1"/>
            </p:nvSpPr>
            <p:spPr bwMode="auto">
              <a:xfrm>
                <a:off x="4366" y="28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82" name="Freeform 318">
                <a:extLst>
                  <a:ext uri="{FF2B5EF4-FFF2-40B4-BE49-F238E27FC236}">
                    <a16:creationId xmlns:a16="http://schemas.microsoft.com/office/drawing/2014/main" id="{992F67A8-B8CF-4EFD-878F-4317A3BFC1B8}"/>
                  </a:ext>
                </a:extLst>
              </p:cNvPr>
              <p:cNvSpPr>
                <a:spLocks/>
              </p:cNvSpPr>
              <p:nvPr userDrawn="1"/>
            </p:nvSpPr>
            <p:spPr bwMode="auto">
              <a:xfrm>
                <a:off x="4366" y="2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83" name="Freeform 319">
                <a:extLst>
                  <a:ext uri="{FF2B5EF4-FFF2-40B4-BE49-F238E27FC236}">
                    <a16:creationId xmlns:a16="http://schemas.microsoft.com/office/drawing/2014/main" id="{9B0A6E59-45D4-4542-9C3D-A6239F992DB2}"/>
                  </a:ext>
                </a:extLst>
              </p:cNvPr>
              <p:cNvSpPr>
                <a:spLocks/>
              </p:cNvSpPr>
              <p:nvPr userDrawn="1"/>
            </p:nvSpPr>
            <p:spPr bwMode="auto">
              <a:xfrm>
                <a:off x="4316" y="24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84" name="Freeform 320">
                <a:extLst>
                  <a:ext uri="{FF2B5EF4-FFF2-40B4-BE49-F238E27FC236}">
                    <a16:creationId xmlns:a16="http://schemas.microsoft.com/office/drawing/2014/main" id="{7E1B249A-88AC-4ED5-A17B-C1CCAF0ED83F}"/>
                  </a:ext>
                </a:extLst>
              </p:cNvPr>
              <p:cNvSpPr>
                <a:spLocks/>
              </p:cNvSpPr>
              <p:nvPr userDrawn="1"/>
            </p:nvSpPr>
            <p:spPr bwMode="auto">
              <a:xfrm>
                <a:off x="4326" y="2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0"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85" name="Freeform 321">
                <a:extLst>
                  <a:ext uri="{FF2B5EF4-FFF2-40B4-BE49-F238E27FC236}">
                    <a16:creationId xmlns:a16="http://schemas.microsoft.com/office/drawing/2014/main" id="{54A64335-FD78-4EC1-9651-3E78C8CC2FD0}"/>
                  </a:ext>
                </a:extLst>
              </p:cNvPr>
              <p:cNvSpPr>
                <a:spLocks/>
              </p:cNvSpPr>
              <p:nvPr userDrawn="1"/>
            </p:nvSpPr>
            <p:spPr bwMode="auto">
              <a:xfrm>
                <a:off x="4306" y="258"/>
                <a:ext cx="15" cy="5"/>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0"/>
                      <a:pt x="1" y="1"/>
                    </a:cubicBezTo>
                    <a:cubicBezTo>
                      <a:pt x="2" y="0"/>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86" name="Freeform 322">
                <a:extLst>
                  <a:ext uri="{FF2B5EF4-FFF2-40B4-BE49-F238E27FC236}">
                    <a16:creationId xmlns:a16="http://schemas.microsoft.com/office/drawing/2014/main" id="{58CCA539-B8AA-432C-8AEA-60EC86644D34}"/>
                  </a:ext>
                </a:extLst>
              </p:cNvPr>
              <p:cNvSpPr>
                <a:spLocks/>
              </p:cNvSpPr>
              <p:nvPr userDrawn="1"/>
            </p:nvSpPr>
            <p:spPr bwMode="auto">
              <a:xfrm>
                <a:off x="4242" y="228"/>
                <a:ext cx="4" cy="10"/>
              </a:xfrm>
              <a:custGeom>
                <a:avLst/>
                <a:gdLst>
                  <a:gd name="T0" fmla="*/ 4 w 4"/>
                  <a:gd name="T1" fmla="*/ 10 h 10"/>
                  <a:gd name="T2" fmla="*/ 4 w 4"/>
                  <a:gd name="T3" fmla="*/ 10 h 10"/>
                  <a:gd name="T4" fmla="*/ 0 w 4"/>
                  <a:gd name="T5" fmla="*/ 0 h 10"/>
                  <a:gd name="T6" fmla="*/ 4 w 4"/>
                  <a:gd name="T7" fmla="*/ 10 h 10"/>
                </a:gdLst>
                <a:ahLst/>
                <a:cxnLst>
                  <a:cxn ang="0">
                    <a:pos x="T0" y="T1"/>
                  </a:cxn>
                  <a:cxn ang="0">
                    <a:pos x="T2" y="T3"/>
                  </a:cxn>
                  <a:cxn ang="0">
                    <a:pos x="T4" y="T5"/>
                  </a:cxn>
                  <a:cxn ang="0">
                    <a:pos x="T6" y="T7"/>
                  </a:cxn>
                </a:cxnLst>
                <a:rect l="0" t="0" r="r" b="b"/>
                <a:pathLst>
                  <a:path w="4" h="10">
                    <a:moveTo>
                      <a:pt x="4" y="10"/>
                    </a:moveTo>
                    <a:lnTo>
                      <a:pt x="4" y="10"/>
                    </a:lnTo>
                    <a:lnTo>
                      <a:pt x="0" y="0"/>
                    </a:lnTo>
                    <a:lnTo>
                      <a:pt x="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87" name="Freeform 323">
                <a:extLst>
                  <a:ext uri="{FF2B5EF4-FFF2-40B4-BE49-F238E27FC236}">
                    <a16:creationId xmlns:a16="http://schemas.microsoft.com/office/drawing/2014/main" id="{268C4CAF-5663-48B8-A7F5-76E35A6536DB}"/>
                  </a:ext>
                </a:extLst>
              </p:cNvPr>
              <p:cNvSpPr>
                <a:spLocks/>
              </p:cNvSpPr>
              <p:nvPr userDrawn="1"/>
            </p:nvSpPr>
            <p:spPr bwMode="auto">
              <a:xfrm>
                <a:off x="4187" y="273"/>
                <a:ext cx="10" cy="10"/>
              </a:xfrm>
              <a:custGeom>
                <a:avLst/>
                <a:gdLst>
                  <a:gd name="T0" fmla="*/ 1 w 2"/>
                  <a:gd name="T1" fmla="*/ 2 h 2"/>
                  <a:gd name="T2" fmla="*/ 2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0"/>
                      <a:pt x="1" y="1"/>
                      <a:pt x="1" y="0"/>
                    </a:cubicBezTo>
                    <a:cubicBezTo>
                      <a:pt x="1"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88" name="Freeform 324">
                <a:extLst>
                  <a:ext uri="{FF2B5EF4-FFF2-40B4-BE49-F238E27FC236}">
                    <a16:creationId xmlns:a16="http://schemas.microsoft.com/office/drawing/2014/main" id="{D5E0C00D-2529-4920-8B97-29924A32F286}"/>
                  </a:ext>
                </a:extLst>
              </p:cNvPr>
              <p:cNvSpPr>
                <a:spLocks/>
              </p:cNvSpPr>
              <p:nvPr userDrawn="1"/>
            </p:nvSpPr>
            <p:spPr bwMode="auto">
              <a:xfrm>
                <a:off x="4192" y="2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89" name="Rectangle 325">
                <a:extLst>
                  <a:ext uri="{FF2B5EF4-FFF2-40B4-BE49-F238E27FC236}">
                    <a16:creationId xmlns:a16="http://schemas.microsoft.com/office/drawing/2014/main" id="{25D48276-E9E4-4DE7-8B1B-BE94DC4F1AB2}"/>
                  </a:ext>
                </a:extLst>
              </p:cNvPr>
              <p:cNvSpPr>
                <a:spLocks noChangeArrowheads="1"/>
              </p:cNvSpPr>
              <p:nvPr userDrawn="1"/>
            </p:nvSpPr>
            <p:spPr bwMode="auto">
              <a:xfrm>
                <a:off x="4421" y="5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90" name="Freeform 326">
                <a:extLst>
                  <a:ext uri="{FF2B5EF4-FFF2-40B4-BE49-F238E27FC236}">
                    <a16:creationId xmlns:a16="http://schemas.microsoft.com/office/drawing/2014/main" id="{95E5960A-BD4B-4AEF-BA8A-7D636449B0DE}"/>
                  </a:ext>
                </a:extLst>
              </p:cNvPr>
              <p:cNvSpPr>
                <a:spLocks/>
              </p:cNvSpPr>
              <p:nvPr userDrawn="1"/>
            </p:nvSpPr>
            <p:spPr bwMode="auto">
              <a:xfrm>
                <a:off x="4416" y="4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91" name="Freeform 327">
                <a:extLst>
                  <a:ext uri="{FF2B5EF4-FFF2-40B4-BE49-F238E27FC236}">
                    <a16:creationId xmlns:a16="http://schemas.microsoft.com/office/drawing/2014/main" id="{4EAB7A38-DB64-4E53-BB6E-DA655020C9E4}"/>
                  </a:ext>
                </a:extLst>
              </p:cNvPr>
              <p:cNvSpPr>
                <a:spLocks/>
              </p:cNvSpPr>
              <p:nvPr userDrawn="1"/>
            </p:nvSpPr>
            <p:spPr bwMode="auto">
              <a:xfrm>
                <a:off x="4102" y="47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92" name="Freeform 328">
                <a:extLst>
                  <a:ext uri="{FF2B5EF4-FFF2-40B4-BE49-F238E27FC236}">
                    <a16:creationId xmlns:a16="http://schemas.microsoft.com/office/drawing/2014/main" id="{D2A4186C-2FA6-4194-B21C-44975976B766}"/>
                  </a:ext>
                </a:extLst>
              </p:cNvPr>
              <p:cNvSpPr>
                <a:spLocks/>
              </p:cNvSpPr>
              <p:nvPr userDrawn="1"/>
            </p:nvSpPr>
            <p:spPr bwMode="auto">
              <a:xfrm>
                <a:off x="4102" y="52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93" name="Freeform 329">
                <a:extLst>
                  <a:ext uri="{FF2B5EF4-FFF2-40B4-BE49-F238E27FC236}">
                    <a16:creationId xmlns:a16="http://schemas.microsoft.com/office/drawing/2014/main" id="{66F239F5-827A-4E27-8378-747059BD9A4E}"/>
                  </a:ext>
                </a:extLst>
              </p:cNvPr>
              <p:cNvSpPr>
                <a:spLocks/>
              </p:cNvSpPr>
              <p:nvPr userDrawn="1"/>
            </p:nvSpPr>
            <p:spPr bwMode="auto">
              <a:xfrm>
                <a:off x="4117" y="558"/>
                <a:ext cx="5" cy="1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94" name="Freeform 330">
                <a:extLst>
                  <a:ext uri="{FF2B5EF4-FFF2-40B4-BE49-F238E27FC236}">
                    <a16:creationId xmlns:a16="http://schemas.microsoft.com/office/drawing/2014/main" id="{18D7A201-D41B-4723-9FEB-1BB6A5C9AAA7}"/>
                  </a:ext>
                </a:extLst>
              </p:cNvPr>
              <p:cNvSpPr>
                <a:spLocks/>
              </p:cNvSpPr>
              <p:nvPr userDrawn="1"/>
            </p:nvSpPr>
            <p:spPr bwMode="auto">
              <a:xfrm>
                <a:off x="4689" y="83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95" name="Freeform 331">
                <a:extLst>
                  <a:ext uri="{FF2B5EF4-FFF2-40B4-BE49-F238E27FC236}">
                    <a16:creationId xmlns:a16="http://schemas.microsoft.com/office/drawing/2014/main" id="{86451B4D-B66C-4118-B925-F27150924A73}"/>
                  </a:ext>
                </a:extLst>
              </p:cNvPr>
              <p:cNvSpPr>
                <a:spLocks/>
              </p:cNvSpPr>
              <p:nvPr userDrawn="1"/>
            </p:nvSpPr>
            <p:spPr bwMode="auto">
              <a:xfrm>
                <a:off x="4689" y="80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96" name="Freeform 332">
                <a:extLst>
                  <a:ext uri="{FF2B5EF4-FFF2-40B4-BE49-F238E27FC236}">
                    <a16:creationId xmlns:a16="http://schemas.microsoft.com/office/drawing/2014/main" id="{1DB390B4-CA23-4832-874F-31A073CE0C67}"/>
                  </a:ext>
                </a:extLst>
              </p:cNvPr>
              <p:cNvSpPr>
                <a:spLocks/>
              </p:cNvSpPr>
              <p:nvPr userDrawn="1"/>
            </p:nvSpPr>
            <p:spPr bwMode="auto">
              <a:xfrm>
                <a:off x="4694" y="783"/>
                <a:ext cx="5" cy="20"/>
              </a:xfrm>
              <a:custGeom>
                <a:avLst/>
                <a:gdLst>
                  <a:gd name="T0" fmla="*/ 1 w 1"/>
                  <a:gd name="T1" fmla="*/ 0 h 4"/>
                  <a:gd name="T2" fmla="*/ 0 w 1"/>
                  <a:gd name="T3" fmla="*/ 3 h 4"/>
                  <a:gd name="T4" fmla="*/ 0 w 1"/>
                  <a:gd name="T5" fmla="*/ 3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1" y="2"/>
                      <a:pt x="0" y="3"/>
                    </a:cubicBezTo>
                    <a:cubicBezTo>
                      <a:pt x="0" y="3"/>
                      <a:pt x="0" y="3"/>
                      <a:pt x="0" y="3"/>
                    </a:cubicBezTo>
                    <a:cubicBezTo>
                      <a:pt x="1" y="4"/>
                      <a:pt x="1" y="4"/>
                      <a:pt x="1"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97" name="Freeform 333">
                <a:extLst>
                  <a:ext uri="{FF2B5EF4-FFF2-40B4-BE49-F238E27FC236}">
                    <a16:creationId xmlns:a16="http://schemas.microsoft.com/office/drawing/2014/main" id="{1AD5D222-F6B6-4F5E-B6F8-82E44DACF405}"/>
                  </a:ext>
                </a:extLst>
              </p:cNvPr>
              <p:cNvSpPr>
                <a:spLocks/>
              </p:cNvSpPr>
              <p:nvPr userDrawn="1"/>
            </p:nvSpPr>
            <p:spPr bwMode="auto">
              <a:xfrm>
                <a:off x="4714" y="77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98" name="Rectangle 334">
                <a:extLst>
                  <a:ext uri="{FF2B5EF4-FFF2-40B4-BE49-F238E27FC236}">
                    <a16:creationId xmlns:a16="http://schemas.microsoft.com/office/drawing/2014/main" id="{8FBCA3B6-719F-47BF-B790-6D44D18C863B}"/>
                  </a:ext>
                </a:extLst>
              </p:cNvPr>
              <p:cNvSpPr>
                <a:spLocks noChangeArrowheads="1"/>
              </p:cNvSpPr>
              <p:nvPr userDrawn="1"/>
            </p:nvSpPr>
            <p:spPr bwMode="auto">
              <a:xfrm>
                <a:off x="4719" y="7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99" name="Freeform 335">
                <a:extLst>
                  <a:ext uri="{FF2B5EF4-FFF2-40B4-BE49-F238E27FC236}">
                    <a16:creationId xmlns:a16="http://schemas.microsoft.com/office/drawing/2014/main" id="{BB46C688-8A05-4158-81EE-A0D450D76E53}"/>
                  </a:ext>
                </a:extLst>
              </p:cNvPr>
              <p:cNvSpPr>
                <a:spLocks/>
              </p:cNvSpPr>
              <p:nvPr userDrawn="1"/>
            </p:nvSpPr>
            <p:spPr bwMode="auto">
              <a:xfrm>
                <a:off x="4719" y="7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00" name="Freeform 336">
                <a:extLst>
                  <a:ext uri="{FF2B5EF4-FFF2-40B4-BE49-F238E27FC236}">
                    <a16:creationId xmlns:a16="http://schemas.microsoft.com/office/drawing/2014/main" id="{0F26470B-DB3C-4FA2-A5C2-09FFBCA60C36}"/>
                  </a:ext>
                </a:extLst>
              </p:cNvPr>
              <p:cNvSpPr>
                <a:spLocks/>
              </p:cNvSpPr>
              <p:nvPr userDrawn="1"/>
            </p:nvSpPr>
            <p:spPr bwMode="auto">
              <a:xfrm>
                <a:off x="4714" y="7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01" name="Freeform 337">
                <a:extLst>
                  <a:ext uri="{FF2B5EF4-FFF2-40B4-BE49-F238E27FC236}">
                    <a16:creationId xmlns:a16="http://schemas.microsoft.com/office/drawing/2014/main" id="{53BC320C-22E1-43BC-BE6A-EC349A0CB829}"/>
                  </a:ext>
                </a:extLst>
              </p:cNvPr>
              <p:cNvSpPr>
                <a:spLocks/>
              </p:cNvSpPr>
              <p:nvPr userDrawn="1"/>
            </p:nvSpPr>
            <p:spPr bwMode="auto">
              <a:xfrm>
                <a:off x="4714" y="763"/>
                <a:ext cx="0" cy="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02" name="Freeform 338">
                <a:extLst>
                  <a:ext uri="{FF2B5EF4-FFF2-40B4-BE49-F238E27FC236}">
                    <a16:creationId xmlns:a16="http://schemas.microsoft.com/office/drawing/2014/main" id="{1E6B5536-7211-40C2-9D9C-DC2A0557BCD5}"/>
                  </a:ext>
                </a:extLst>
              </p:cNvPr>
              <p:cNvSpPr>
                <a:spLocks/>
              </p:cNvSpPr>
              <p:nvPr userDrawn="1"/>
            </p:nvSpPr>
            <p:spPr bwMode="auto">
              <a:xfrm>
                <a:off x="4709" y="76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1" y="0"/>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03" name="Freeform 339">
                <a:extLst>
                  <a:ext uri="{FF2B5EF4-FFF2-40B4-BE49-F238E27FC236}">
                    <a16:creationId xmlns:a16="http://schemas.microsoft.com/office/drawing/2014/main" id="{9B36256E-04BE-4EFC-B2E1-401490A869B1}"/>
                  </a:ext>
                </a:extLst>
              </p:cNvPr>
              <p:cNvSpPr>
                <a:spLocks/>
              </p:cNvSpPr>
              <p:nvPr userDrawn="1"/>
            </p:nvSpPr>
            <p:spPr bwMode="auto">
              <a:xfrm>
                <a:off x="4694" y="78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04" name="Freeform 340">
                <a:extLst>
                  <a:ext uri="{FF2B5EF4-FFF2-40B4-BE49-F238E27FC236}">
                    <a16:creationId xmlns:a16="http://schemas.microsoft.com/office/drawing/2014/main" id="{2BA71751-10C0-47F7-A231-2716F7D0F470}"/>
                  </a:ext>
                </a:extLst>
              </p:cNvPr>
              <p:cNvSpPr>
                <a:spLocks/>
              </p:cNvSpPr>
              <p:nvPr userDrawn="1"/>
            </p:nvSpPr>
            <p:spPr bwMode="auto">
              <a:xfrm>
                <a:off x="4719"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05" name="Freeform 341">
                <a:extLst>
                  <a:ext uri="{FF2B5EF4-FFF2-40B4-BE49-F238E27FC236}">
                    <a16:creationId xmlns:a16="http://schemas.microsoft.com/office/drawing/2014/main" id="{9E9682CB-EA86-4020-99F1-B18FD6E8174A}"/>
                  </a:ext>
                </a:extLst>
              </p:cNvPr>
              <p:cNvSpPr>
                <a:spLocks/>
              </p:cNvSpPr>
              <p:nvPr userDrawn="1"/>
            </p:nvSpPr>
            <p:spPr bwMode="auto">
              <a:xfrm>
                <a:off x="4719" y="7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06" name="Oval 342">
                <a:extLst>
                  <a:ext uri="{FF2B5EF4-FFF2-40B4-BE49-F238E27FC236}">
                    <a16:creationId xmlns:a16="http://schemas.microsoft.com/office/drawing/2014/main" id="{9F71A7B9-E1CA-443D-9095-5C66699C6E9E}"/>
                  </a:ext>
                </a:extLst>
              </p:cNvPr>
              <p:cNvSpPr>
                <a:spLocks noChangeArrowheads="1"/>
              </p:cNvSpPr>
              <p:nvPr userDrawn="1"/>
            </p:nvSpPr>
            <p:spPr bwMode="auto">
              <a:xfrm>
                <a:off x="4709" y="758"/>
                <a:ext cx="1" cy="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07" name="Freeform 343">
                <a:extLst>
                  <a:ext uri="{FF2B5EF4-FFF2-40B4-BE49-F238E27FC236}">
                    <a16:creationId xmlns:a16="http://schemas.microsoft.com/office/drawing/2014/main" id="{71127F2B-B3B3-4660-AAA9-9B5135362BAE}"/>
                  </a:ext>
                </a:extLst>
              </p:cNvPr>
              <p:cNvSpPr>
                <a:spLocks/>
              </p:cNvSpPr>
              <p:nvPr userDrawn="1"/>
            </p:nvSpPr>
            <p:spPr bwMode="auto">
              <a:xfrm>
                <a:off x="4724" y="72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08" name="Freeform 344">
                <a:extLst>
                  <a:ext uri="{FF2B5EF4-FFF2-40B4-BE49-F238E27FC236}">
                    <a16:creationId xmlns:a16="http://schemas.microsoft.com/office/drawing/2014/main" id="{233BFCB4-9DBB-4A22-8E2E-9F5FFCAB8C4C}"/>
                  </a:ext>
                </a:extLst>
              </p:cNvPr>
              <p:cNvSpPr>
                <a:spLocks/>
              </p:cNvSpPr>
              <p:nvPr userDrawn="1"/>
            </p:nvSpPr>
            <p:spPr bwMode="auto">
              <a:xfrm>
                <a:off x="4724" y="703"/>
                <a:ext cx="5" cy="15"/>
              </a:xfrm>
              <a:custGeom>
                <a:avLst/>
                <a:gdLst>
                  <a:gd name="T0" fmla="*/ 0 w 1"/>
                  <a:gd name="T1" fmla="*/ 2 h 3"/>
                  <a:gd name="T2" fmla="*/ 1 w 1"/>
                  <a:gd name="T3" fmla="*/ 2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3"/>
                      <a:pt x="1" y="2"/>
                      <a:pt x="1" y="2"/>
                    </a:cubicBezTo>
                    <a:cubicBezTo>
                      <a:pt x="1" y="1"/>
                      <a:pt x="1" y="1"/>
                      <a:pt x="0" y="0"/>
                    </a:cubicBezTo>
                    <a:cubicBezTo>
                      <a:pt x="1" y="1"/>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09" name="Freeform 345">
                <a:extLst>
                  <a:ext uri="{FF2B5EF4-FFF2-40B4-BE49-F238E27FC236}">
                    <a16:creationId xmlns:a16="http://schemas.microsoft.com/office/drawing/2014/main" id="{297190F5-021D-49CC-9A02-3D0920055DC4}"/>
                  </a:ext>
                </a:extLst>
              </p:cNvPr>
              <p:cNvSpPr>
                <a:spLocks/>
              </p:cNvSpPr>
              <p:nvPr userDrawn="1"/>
            </p:nvSpPr>
            <p:spPr bwMode="auto">
              <a:xfrm>
                <a:off x="4724" y="7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10" name="Freeform 346">
                <a:extLst>
                  <a:ext uri="{FF2B5EF4-FFF2-40B4-BE49-F238E27FC236}">
                    <a16:creationId xmlns:a16="http://schemas.microsoft.com/office/drawing/2014/main" id="{C1EECB6D-248F-4B3D-9783-BD2E34B5EFAD}"/>
                  </a:ext>
                </a:extLst>
              </p:cNvPr>
              <p:cNvSpPr>
                <a:spLocks/>
              </p:cNvSpPr>
              <p:nvPr userDrawn="1"/>
            </p:nvSpPr>
            <p:spPr bwMode="auto">
              <a:xfrm>
                <a:off x="4719" y="72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11" name="Freeform 347">
                <a:extLst>
                  <a:ext uri="{FF2B5EF4-FFF2-40B4-BE49-F238E27FC236}">
                    <a16:creationId xmlns:a16="http://schemas.microsoft.com/office/drawing/2014/main" id="{D4B8B3FA-BE34-4841-A40D-4E571EE8AA00}"/>
                  </a:ext>
                </a:extLst>
              </p:cNvPr>
              <p:cNvSpPr>
                <a:spLocks/>
              </p:cNvSpPr>
              <p:nvPr userDrawn="1"/>
            </p:nvSpPr>
            <p:spPr bwMode="auto">
              <a:xfrm>
                <a:off x="4719" y="7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12" name="Freeform 348">
                <a:extLst>
                  <a:ext uri="{FF2B5EF4-FFF2-40B4-BE49-F238E27FC236}">
                    <a16:creationId xmlns:a16="http://schemas.microsoft.com/office/drawing/2014/main" id="{647D6A9B-3146-4CAC-BE9F-E0BA9056B8BB}"/>
                  </a:ext>
                </a:extLst>
              </p:cNvPr>
              <p:cNvSpPr>
                <a:spLocks/>
              </p:cNvSpPr>
              <p:nvPr userDrawn="1"/>
            </p:nvSpPr>
            <p:spPr bwMode="auto">
              <a:xfrm>
                <a:off x="4719"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13" name="Freeform 349">
                <a:extLst>
                  <a:ext uri="{FF2B5EF4-FFF2-40B4-BE49-F238E27FC236}">
                    <a16:creationId xmlns:a16="http://schemas.microsoft.com/office/drawing/2014/main" id="{6194748D-5549-4800-8CAD-B0EB8AF890FB}"/>
                  </a:ext>
                </a:extLst>
              </p:cNvPr>
              <p:cNvSpPr>
                <a:spLocks/>
              </p:cNvSpPr>
              <p:nvPr userDrawn="1"/>
            </p:nvSpPr>
            <p:spPr bwMode="auto">
              <a:xfrm>
                <a:off x="4704" y="743"/>
                <a:ext cx="10"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14" name="Freeform 350">
                <a:extLst>
                  <a:ext uri="{FF2B5EF4-FFF2-40B4-BE49-F238E27FC236}">
                    <a16:creationId xmlns:a16="http://schemas.microsoft.com/office/drawing/2014/main" id="{90E39896-78BB-4AF8-B913-48DEB957FABB}"/>
                  </a:ext>
                </a:extLst>
              </p:cNvPr>
              <p:cNvSpPr>
                <a:spLocks/>
              </p:cNvSpPr>
              <p:nvPr userDrawn="1"/>
            </p:nvSpPr>
            <p:spPr bwMode="auto">
              <a:xfrm>
                <a:off x="4714" y="73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15" name="Rectangle 351">
                <a:extLst>
                  <a:ext uri="{FF2B5EF4-FFF2-40B4-BE49-F238E27FC236}">
                    <a16:creationId xmlns:a16="http://schemas.microsoft.com/office/drawing/2014/main" id="{28A504E4-B6F4-4127-96EF-DD1AF7F9EEEC}"/>
                  </a:ext>
                </a:extLst>
              </p:cNvPr>
              <p:cNvSpPr>
                <a:spLocks noChangeArrowheads="1"/>
              </p:cNvSpPr>
              <p:nvPr userDrawn="1"/>
            </p:nvSpPr>
            <p:spPr bwMode="auto">
              <a:xfrm>
                <a:off x="4714" y="73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16" name="Freeform 352">
                <a:extLst>
                  <a:ext uri="{FF2B5EF4-FFF2-40B4-BE49-F238E27FC236}">
                    <a16:creationId xmlns:a16="http://schemas.microsoft.com/office/drawing/2014/main" id="{1B7C10CD-79B6-48EC-89CA-0376CA28B0CD}"/>
                  </a:ext>
                </a:extLst>
              </p:cNvPr>
              <p:cNvSpPr>
                <a:spLocks/>
              </p:cNvSpPr>
              <p:nvPr userDrawn="1"/>
            </p:nvSpPr>
            <p:spPr bwMode="auto">
              <a:xfrm>
                <a:off x="4714" y="703"/>
                <a:ext cx="5" cy="10"/>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1"/>
                      <a:pt x="0" y="1"/>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17" name="Freeform 353">
                <a:extLst>
                  <a:ext uri="{FF2B5EF4-FFF2-40B4-BE49-F238E27FC236}">
                    <a16:creationId xmlns:a16="http://schemas.microsoft.com/office/drawing/2014/main" id="{C65F5490-3C1A-4302-AE35-9218D66FF279}"/>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18" name="Rectangle 354">
                <a:extLst>
                  <a:ext uri="{FF2B5EF4-FFF2-40B4-BE49-F238E27FC236}">
                    <a16:creationId xmlns:a16="http://schemas.microsoft.com/office/drawing/2014/main" id="{8FC82CBD-9CB7-47C8-AEC5-313788D675EF}"/>
                  </a:ext>
                </a:extLst>
              </p:cNvPr>
              <p:cNvSpPr>
                <a:spLocks noChangeArrowheads="1"/>
              </p:cNvSpPr>
              <p:nvPr userDrawn="1"/>
            </p:nvSpPr>
            <p:spPr bwMode="auto">
              <a:xfrm>
                <a:off x="4714" y="67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19" name="Freeform 355">
                <a:extLst>
                  <a:ext uri="{FF2B5EF4-FFF2-40B4-BE49-F238E27FC236}">
                    <a16:creationId xmlns:a16="http://schemas.microsoft.com/office/drawing/2014/main" id="{28693B76-75FC-4A35-8D91-258D934DD7AC}"/>
                  </a:ext>
                </a:extLst>
              </p:cNvPr>
              <p:cNvSpPr>
                <a:spLocks/>
              </p:cNvSpPr>
              <p:nvPr userDrawn="1"/>
            </p:nvSpPr>
            <p:spPr bwMode="auto">
              <a:xfrm>
                <a:off x="4714" y="71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20" name="Freeform 356">
                <a:extLst>
                  <a:ext uri="{FF2B5EF4-FFF2-40B4-BE49-F238E27FC236}">
                    <a16:creationId xmlns:a16="http://schemas.microsoft.com/office/drawing/2014/main" id="{E74AD901-328A-48B6-9E64-8AAF7FD0CE49}"/>
                  </a:ext>
                </a:extLst>
              </p:cNvPr>
              <p:cNvSpPr>
                <a:spLocks/>
              </p:cNvSpPr>
              <p:nvPr userDrawn="1"/>
            </p:nvSpPr>
            <p:spPr bwMode="auto">
              <a:xfrm>
                <a:off x="4719" y="6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21" name="Freeform 357">
                <a:extLst>
                  <a:ext uri="{FF2B5EF4-FFF2-40B4-BE49-F238E27FC236}">
                    <a16:creationId xmlns:a16="http://schemas.microsoft.com/office/drawing/2014/main" id="{4B1EE88F-2282-4038-84B1-DCCF4ED53450}"/>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22" name="Freeform 358">
                <a:extLst>
                  <a:ext uri="{FF2B5EF4-FFF2-40B4-BE49-F238E27FC236}">
                    <a16:creationId xmlns:a16="http://schemas.microsoft.com/office/drawing/2014/main" id="{23D81665-7C67-4503-B59E-F73FA1F4EA7C}"/>
                  </a:ext>
                </a:extLst>
              </p:cNvPr>
              <p:cNvSpPr>
                <a:spLocks/>
              </p:cNvSpPr>
              <p:nvPr userDrawn="1"/>
            </p:nvSpPr>
            <p:spPr bwMode="auto">
              <a:xfrm>
                <a:off x="4719" y="7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23" name="Freeform 359">
                <a:extLst>
                  <a:ext uri="{FF2B5EF4-FFF2-40B4-BE49-F238E27FC236}">
                    <a16:creationId xmlns:a16="http://schemas.microsoft.com/office/drawing/2014/main" id="{A00ADE55-2E0D-47CD-9C24-A17F20B8D203}"/>
                  </a:ext>
                </a:extLst>
              </p:cNvPr>
              <p:cNvSpPr>
                <a:spLocks/>
              </p:cNvSpPr>
              <p:nvPr userDrawn="1"/>
            </p:nvSpPr>
            <p:spPr bwMode="auto">
              <a:xfrm>
                <a:off x="4689" y="673"/>
                <a:ext cx="25" cy="15"/>
              </a:xfrm>
              <a:custGeom>
                <a:avLst/>
                <a:gdLst>
                  <a:gd name="T0" fmla="*/ 0 w 5"/>
                  <a:gd name="T1" fmla="*/ 1 h 3"/>
                  <a:gd name="T2" fmla="*/ 1 w 5"/>
                  <a:gd name="T3" fmla="*/ 3 h 3"/>
                  <a:gd name="T4" fmla="*/ 5 w 5"/>
                  <a:gd name="T5" fmla="*/ 2 h 3"/>
                  <a:gd name="T6" fmla="*/ 4 w 5"/>
                  <a:gd name="T7" fmla="*/ 1 h 3"/>
                  <a:gd name="T8" fmla="*/ 2 w 5"/>
                  <a:gd name="T9" fmla="*/ 2 h 3"/>
                  <a:gd name="T10" fmla="*/ 3 w 5"/>
                  <a:gd name="T11" fmla="*/ 1 h 3"/>
                  <a:gd name="T12" fmla="*/ 0 w 5"/>
                  <a:gd name="T13" fmla="*/ 0 h 3"/>
                  <a:gd name="T14" fmla="*/ 0 w 5"/>
                  <a:gd name="T15" fmla="*/ 1 h 3"/>
                  <a:gd name="T16" fmla="*/ 0 w 5"/>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1"/>
                    </a:moveTo>
                    <a:cubicBezTo>
                      <a:pt x="0" y="1"/>
                      <a:pt x="1" y="2"/>
                      <a:pt x="1" y="3"/>
                    </a:cubicBezTo>
                    <a:cubicBezTo>
                      <a:pt x="1" y="3"/>
                      <a:pt x="4" y="3"/>
                      <a:pt x="5" y="2"/>
                    </a:cubicBezTo>
                    <a:cubicBezTo>
                      <a:pt x="4" y="2"/>
                      <a:pt x="4" y="2"/>
                      <a:pt x="4" y="1"/>
                    </a:cubicBezTo>
                    <a:cubicBezTo>
                      <a:pt x="3" y="1"/>
                      <a:pt x="3" y="3"/>
                      <a:pt x="2" y="2"/>
                    </a:cubicBezTo>
                    <a:cubicBezTo>
                      <a:pt x="2" y="1"/>
                      <a:pt x="2" y="1"/>
                      <a:pt x="3" y="1"/>
                    </a:cubicBezTo>
                    <a:cubicBezTo>
                      <a:pt x="2" y="2"/>
                      <a:pt x="1"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24" name="Freeform 360">
                <a:extLst>
                  <a:ext uri="{FF2B5EF4-FFF2-40B4-BE49-F238E27FC236}">
                    <a16:creationId xmlns:a16="http://schemas.microsoft.com/office/drawing/2014/main" id="{7569203A-1BF3-4493-AB74-8BAA7C8BA287}"/>
                  </a:ext>
                </a:extLst>
              </p:cNvPr>
              <p:cNvSpPr>
                <a:spLocks/>
              </p:cNvSpPr>
              <p:nvPr userDrawn="1"/>
            </p:nvSpPr>
            <p:spPr bwMode="auto">
              <a:xfrm>
                <a:off x="4714" y="683"/>
                <a:ext cx="5" cy="10"/>
              </a:xfrm>
              <a:custGeom>
                <a:avLst/>
                <a:gdLst>
                  <a:gd name="T0" fmla="*/ 0 w 1"/>
                  <a:gd name="T1" fmla="*/ 1 h 2"/>
                  <a:gd name="T2" fmla="*/ 0 w 1"/>
                  <a:gd name="T3" fmla="*/ 2 h 2"/>
                  <a:gd name="T4" fmla="*/ 1 w 1"/>
                  <a:gd name="T5" fmla="*/ 0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0" y="2"/>
                      <a:pt x="0" y="2"/>
                    </a:cubicBezTo>
                    <a:cubicBezTo>
                      <a:pt x="0" y="1"/>
                      <a:pt x="0" y="1"/>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25" name="Freeform 361">
                <a:extLst>
                  <a:ext uri="{FF2B5EF4-FFF2-40B4-BE49-F238E27FC236}">
                    <a16:creationId xmlns:a16="http://schemas.microsoft.com/office/drawing/2014/main" id="{A5CE70EC-594D-444C-ACE3-B2AD0384AA66}"/>
                  </a:ext>
                </a:extLst>
              </p:cNvPr>
              <p:cNvSpPr>
                <a:spLocks/>
              </p:cNvSpPr>
              <p:nvPr userDrawn="1"/>
            </p:nvSpPr>
            <p:spPr bwMode="auto">
              <a:xfrm>
                <a:off x="4704" y="693"/>
                <a:ext cx="15" cy="10"/>
              </a:xfrm>
              <a:custGeom>
                <a:avLst/>
                <a:gdLst>
                  <a:gd name="T0" fmla="*/ 2 w 3"/>
                  <a:gd name="T1" fmla="*/ 1 h 2"/>
                  <a:gd name="T2" fmla="*/ 0 w 3"/>
                  <a:gd name="T3" fmla="*/ 1 h 2"/>
                  <a:gd name="T4" fmla="*/ 1 w 3"/>
                  <a:gd name="T5" fmla="*/ 2 h 2"/>
                  <a:gd name="T6" fmla="*/ 2 w 3"/>
                  <a:gd name="T7" fmla="*/ 1 h 2"/>
                  <a:gd name="T8" fmla="*/ 3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2" y="1"/>
                      <a:pt x="1" y="0"/>
                      <a:pt x="0" y="1"/>
                    </a:cubicBezTo>
                    <a:cubicBezTo>
                      <a:pt x="0" y="2"/>
                      <a:pt x="1" y="1"/>
                      <a:pt x="1" y="2"/>
                    </a:cubicBezTo>
                    <a:cubicBezTo>
                      <a:pt x="1" y="0"/>
                      <a:pt x="2" y="2"/>
                      <a:pt x="2" y="1"/>
                    </a:cubicBezTo>
                    <a:cubicBezTo>
                      <a:pt x="2" y="2"/>
                      <a:pt x="3" y="2"/>
                      <a:pt x="3" y="2"/>
                    </a:cubicBezTo>
                    <a:cubicBezTo>
                      <a:pt x="3"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3"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26" name="Freeform 362">
                <a:extLst>
                  <a:ext uri="{FF2B5EF4-FFF2-40B4-BE49-F238E27FC236}">
                    <a16:creationId xmlns:a16="http://schemas.microsoft.com/office/drawing/2014/main" id="{BE2A7FDB-2A8E-4FB2-A292-CBD4D13A876E}"/>
                  </a:ext>
                </a:extLst>
              </p:cNvPr>
              <p:cNvSpPr>
                <a:spLocks/>
              </p:cNvSpPr>
              <p:nvPr userDrawn="1"/>
            </p:nvSpPr>
            <p:spPr bwMode="auto">
              <a:xfrm>
                <a:off x="4694" y="7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27" name="Freeform 363">
                <a:extLst>
                  <a:ext uri="{FF2B5EF4-FFF2-40B4-BE49-F238E27FC236}">
                    <a16:creationId xmlns:a16="http://schemas.microsoft.com/office/drawing/2014/main" id="{C3A8C06E-0DA0-4A5F-B5F4-E0BDF83195F7}"/>
                  </a:ext>
                </a:extLst>
              </p:cNvPr>
              <p:cNvSpPr>
                <a:spLocks/>
              </p:cNvSpPr>
              <p:nvPr userDrawn="1"/>
            </p:nvSpPr>
            <p:spPr bwMode="auto">
              <a:xfrm>
                <a:off x="4699" y="733"/>
                <a:ext cx="10" cy="10"/>
              </a:xfrm>
              <a:custGeom>
                <a:avLst/>
                <a:gdLst>
                  <a:gd name="T0" fmla="*/ 0 w 2"/>
                  <a:gd name="T1" fmla="*/ 1 h 2"/>
                  <a:gd name="T2" fmla="*/ 0 w 2"/>
                  <a:gd name="T3" fmla="*/ 1 h 2"/>
                  <a:gd name="T4" fmla="*/ 0 w 2"/>
                  <a:gd name="T5" fmla="*/ 1 h 2"/>
                  <a:gd name="T6" fmla="*/ 1 w 2"/>
                  <a:gd name="T7" fmla="*/ 1 h 2"/>
                  <a:gd name="T8" fmla="*/ 0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1"/>
                    </a:cubicBezTo>
                    <a:cubicBezTo>
                      <a:pt x="0" y="2"/>
                      <a:pt x="0" y="1"/>
                      <a:pt x="0" y="1"/>
                    </a:cubicBezTo>
                    <a:cubicBezTo>
                      <a:pt x="0" y="2"/>
                      <a:pt x="0" y="2"/>
                      <a:pt x="1" y="1"/>
                    </a:cubicBezTo>
                    <a:cubicBezTo>
                      <a:pt x="0" y="1"/>
                      <a:pt x="0" y="1"/>
                      <a:pt x="0" y="1"/>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28" name="Freeform 364">
                <a:extLst>
                  <a:ext uri="{FF2B5EF4-FFF2-40B4-BE49-F238E27FC236}">
                    <a16:creationId xmlns:a16="http://schemas.microsoft.com/office/drawing/2014/main" id="{F68B4305-673A-46EB-8DB4-710370198BA4}"/>
                  </a:ext>
                </a:extLst>
              </p:cNvPr>
              <p:cNvSpPr>
                <a:spLocks/>
              </p:cNvSpPr>
              <p:nvPr userDrawn="1"/>
            </p:nvSpPr>
            <p:spPr bwMode="auto">
              <a:xfrm>
                <a:off x="4704" y="713"/>
                <a:ext cx="5" cy="5"/>
              </a:xfrm>
              <a:custGeom>
                <a:avLst/>
                <a:gdLst>
                  <a:gd name="T0" fmla="*/ 1 w 1"/>
                  <a:gd name="T1" fmla="*/ 1 h 1"/>
                  <a:gd name="T2" fmla="*/ 0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0"/>
                      <a:pt x="0" y="0"/>
                      <a:pt x="0" y="0"/>
                    </a:cubicBez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29" name="Freeform 365">
                <a:extLst>
                  <a:ext uri="{FF2B5EF4-FFF2-40B4-BE49-F238E27FC236}">
                    <a16:creationId xmlns:a16="http://schemas.microsoft.com/office/drawing/2014/main" id="{6A323428-A589-4021-99F4-43DFCACD0667}"/>
                  </a:ext>
                </a:extLst>
              </p:cNvPr>
              <p:cNvSpPr>
                <a:spLocks/>
              </p:cNvSpPr>
              <p:nvPr userDrawn="1"/>
            </p:nvSpPr>
            <p:spPr bwMode="auto">
              <a:xfrm>
                <a:off x="4714" y="67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30" name="Rectangle 366">
                <a:extLst>
                  <a:ext uri="{FF2B5EF4-FFF2-40B4-BE49-F238E27FC236}">
                    <a16:creationId xmlns:a16="http://schemas.microsoft.com/office/drawing/2014/main" id="{7AE84B3F-083C-44A0-B1BC-8ECAA4CA7D03}"/>
                  </a:ext>
                </a:extLst>
              </p:cNvPr>
              <p:cNvSpPr>
                <a:spLocks noChangeArrowheads="1"/>
              </p:cNvSpPr>
              <p:nvPr userDrawn="1"/>
            </p:nvSpPr>
            <p:spPr bwMode="auto">
              <a:xfrm>
                <a:off x="4714" y="6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31" name="Freeform 367">
                <a:extLst>
                  <a:ext uri="{FF2B5EF4-FFF2-40B4-BE49-F238E27FC236}">
                    <a16:creationId xmlns:a16="http://schemas.microsoft.com/office/drawing/2014/main" id="{65EAA183-AA49-402E-871C-FAEE52828645}"/>
                  </a:ext>
                </a:extLst>
              </p:cNvPr>
              <p:cNvSpPr>
                <a:spLocks/>
              </p:cNvSpPr>
              <p:nvPr userDrawn="1"/>
            </p:nvSpPr>
            <p:spPr bwMode="auto">
              <a:xfrm>
                <a:off x="4401"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32" name="Freeform 368">
                <a:extLst>
                  <a:ext uri="{FF2B5EF4-FFF2-40B4-BE49-F238E27FC236}">
                    <a16:creationId xmlns:a16="http://schemas.microsoft.com/office/drawing/2014/main" id="{9519BBEA-7D11-4631-836F-97E0415E5A31}"/>
                  </a:ext>
                </a:extLst>
              </p:cNvPr>
              <p:cNvSpPr>
                <a:spLocks/>
              </p:cNvSpPr>
              <p:nvPr userDrawn="1"/>
            </p:nvSpPr>
            <p:spPr bwMode="auto">
              <a:xfrm>
                <a:off x="4401" y="7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33" name="Freeform 369">
                <a:extLst>
                  <a:ext uri="{FF2B5EF4-FFF2-40B4-BE49-F238E27FC236}">
                    <a16:creationId xmlns:a16="http://schemas.microsoft.com/office/drawing/2014/main" id="{98FCB498-AF5A-466D-85B1-E83D46D4D8CD}"/>
                  </a:ext>
                </a:extLst>
              </p:cNvPr>
              <p:cNvSpPr>
                <a:spLocks/>
              </p:cNvSpPr>
              <p:nvPr userDrawn="1"/>
            </p:nvSpPr>
            <p:spPr bwMode="auto">
              <a:xfrm>
                <a:off x="4520" y="553"/>
                <a:ext cx="10" cy="5"/>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0" y="0"/>
                      <a:pt x="1" y="0"/>
                    </a:cubicBezTo>
                    <a:cubicBezTo>
                      <a:pt x="1" y="1"/>
                      <a:pt x="1" y="1"/>
                      <a:pt x="1" y="1"/>
                    </a:cubicBezTo>
                    <a:cubicBezTo>
                      <a:pt x="1"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34" name="Freeform 370">
                <a:extLst>
                  <a:ext uri="{FF2B5EF4-FFF2-40B4-BE49-F238E27FC236}">
                    <a16:creationId xmlns:a16="http://schemas.microsoft.com/office/drawing/2014/main" id="{1FCD936E-B627-4815-89B3-0EE06927526D}"/>
                  </a:ext>
                </a:extLst>
              </p:cNvPr>
              <p:cNvSpPr>
                <a:spLocks/>
              </p:cNvSpPr>
              <p:nvPr userDrawn="1"/>
            </p:nvSpPr>
            <p:spPr bwMode="auto">
              <a:xfrm>
                <a:off x="4426" y="65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35" name="Freeform 371">
                <a:extLst>
                  <a:ext uri="{FF2B5EF4-FFF2-40B4-BE49-F238E27FC236}">
                    <a16:creationId xmlns:a16="http://schemas.microsoft.com/office/drawing/2014/main" id="{F244273D-BAFB-445E-A32B-93B9353CA599}"/>
                  </a:ext>
                </a:extLst>
              </p:cNvPr>
              <p:cNvSpPr>
                <a:spLocks/>
              </p:cNvSpPr>
              <p:nvPr userDrawn="1"/>
            </p:nvSpPr>
            <p:spPr bwMode="auto">
              <a:xfrm>
                <a:off x="4436" y="66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36" name="Freeform 372">
                <a:extLst>
                  <a:ext uri="{FF2B5EF4-FFF2-40B4-BE49-F238E27FC236}">
                    <a16:creationId xmlns:a16="http://schemas.microsoft.com/office/drawing/2014/main" id="{D132F4EA-AAF5-4C26-861D-7939EAB3565F}"/>
                  </a:ext>
                </a:extLst>
              </p:cNvPr>
              <p:cNvSpPr>
                <a:spLocks/>
              </p:cNvSpPr>
              <p:nvPr userDrawn="1"/>
            </p:nvSpPr>
            <p:spPr bwMode="auto">
              <a:xfrm>
                <a:off x="4411" y="8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37" name="Freeform 373">
                <a:extLst>
                  <a:ext uri="{FF2B5EF4-FFF2-40B4-BE49-F238E27FC236}">
                    <a16:creationId xmlns:a16="http://schemas.microsoft.com/office/drawing/2014/main" id="{86988776-576C-4A68-BCAE-5380850588E2}"/>
                  </a:ext>
                </a:extLst>
              </p:cNvPr>
              <p:cNvSpPr>
                <a:spLocks/>
              </p:cNvSpPr>
              <p:nvPr userDrawn="1"/>
            </p:nvSpPr>
            <p:spPr bwMode="auto">
              <a:xfrm>
                <a:off x="4659" y="58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38" name="Freeform 374">
                <a:extLst>
                  <a:ext uri="{FF2B5EF4-FFF2-40B4-BE49-F238E27FC236}">
                    <a16:creationId xmlns:a16="http://schemas.microsoft.com/office/drawing/2014/main" id="{40D57614-BF0B-4E75-90E6-ADE99033CEF2}"/>
                  </a:ext>
                </a:extLst>
              </p:cNvPr>
              <p:cNvSpPr>
                <a:spLocks/>
              </p:cNvSpPr>
              <p:nvPr userDrawn="1"/>
            </p:nvSpPr>
            <p:spPr bwMode="auto">
              <a:xfrm>
                <a:off x="4361" y="76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39" name="Freeform 375">
                <a:extLst>
                  <a:ext uri="{FF2B5EF4-FFF2-40B4-BE49-F238E27FC236}">
                    <a16:creationId xmlns:a16="http://schemas.microsoft.com/office/drawing/2014/main" id="{4BAF0ABE-FA42-4546-95D7-BD57EBF6BC69}"/>
                  </a:ext>
                </a:extLst>
              </p:cNvPr>
              <p:cNvSpPr>
                <a:spLocks/>
              </p:cNvSpPr>
              <p:nvPr userDrawn="1"/>
            </p:nvSpPr>
            <p:spPr bwMode="auto">
              <a:xfrm>
                <a:off x="4650" y="578"/>
                <a:ext cx="9"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0"/>
                      <a:pt x="2"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40" name="Freeform 376">
                <a:extLst>
                  <a:ext uri="{FF2B5EF4-FFF2-40B4-BE49-F238E27FC236}">
                    <a16:creationId xmlns:a16="http://schemas.microsoft.com/office/drawing/2014/main" id="{FA28ED58-9FA0-47F4-80CA-F315C142659A}"/>
                  </a:ext>
                </a:extLst>
              </p:cNvPr>
              <p:cNvSpPr>
                <a:spLocks/>
              </p:cNvSpPr>
              <p:nvPr userDrawn="1"/>
            </p:nvSpPr>
            <p:spPr bwMode="auto">
              <a:xfrm>
                <a:off x="4590"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41" name="Freeform 377">
                <a:extLst>
                  <a:ext uri="{FF2B5EF4-FFF2-40B4-BE49-F238E27FC236}">
                    <a16:creationId xmlns:a16="http://schemas.microsoft.com/office/drawing/2014/main" id="{BA289B80-516E-4E03-A8B0-69F9F70232FD}"/>
                  </a:ext>
                </a:extLst>
              </p:cNvPr>
              <p:cNvSpPr>
                <a:spLocks/>
              </p:cNvSpPr>
              <p:nvPr userDrawn="1"/>
            </p:nvSpPr>
            <p:spPr bwMode="auto">
              <a:xfrm>
                <a:off x="4669" y="8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42" name="Freeform 378">
                <a:extLst>
                  <a:ext uri="{FF2B5EF4-FFF2-40B4-BE49-F238E27FC236}">
                    <a16:creationId xmlns:a16="http://schemas.microsoft.com/office/drawing/2014/main" id="{A5D735BB-2D38-4442-A18D-4A3D991411F7}"/>
                  </a:ext>
                </a:extLst>
              </p:cNvPr>
              <p:cNvSpPr>
                <a:spLocks/>
              </p:cNvSpPr>
              <p:nvPr userDrawn="1"/>
            </p:nvSpPr>
            <p:spPr bwMode="auto">
              <a:xfrm>
                <a:off x="4699" y="6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43" name="Freeform 379">
                <a:extLst>
                  <a:ext uri="{FF2B5EF4-FFF2-40B4-BE49-F238E27FC236}">
                    <a16:creationId xmlns:a16="http://schemas.microsoft.com/office/drawing/2014/main" id="{2B6B6AA2-9787-499B-B5BC-42F12F5FC1F8}"/>
                  </a:ext>
                </a:extLst>
              </p:cNvPr>
              <p:cNvSpPr>
                <a:spLocks/>
              </p:cNvSpPr>
              <p:nvPr userDrawn="1"/>
            </p:nvSpPr>
            <p:spPr bwMode="auto">
              <a:xfrm>
                <a:off x="4689" y="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44" name="Freeform 380">
                <a:extLst>
                  <a:ext uri="{FF2B5EF4-FFF2-40B4-BE49-F238E27FC236}">
                    <a16:creationId xmlns:a16="http://schemas.microsoft.com/office/drawing/2014/main" id="{28F7ADEA-5567-450A-9B36-1E902E9D1C0A}"/>
                  </a:ext>
                </a:extLst>
              </p:cNvPr>
              <p:cNvSpPr>
                <a:spLocks/>
              </p:cNvSpPr>
              <p:nvPr userDrawn="1"/>
            </p:nvSpPr>
            <p:spPr bwMode="auto">
              <a:xfrm>
                <a:off x="4620" y="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45" name="Freeform 381">
                <a:extLst>
                  <a:ext uri="{FF2B5EF4-FFF2-40B4-BE49-F238E27FC236}">
                    <a16:creationId xmlns:a16="http://schemas.microsoft.com/office/drawing/2014/main" id="{BCB498DF-FC37-49EE-9D72-A72611CDCEF5}"/>
                  </a:ext>
                </a:extLst>
              </p:cNvPr>
              <p:cNvSpPr>
                <a:spLocks/>
              </p:cNvSpPr>
              <p:nvPr userDrawn="1"/>
            </p:nvSpPr>
            <p:spPr bwMode="auto">
              <a:xfrm>
                <a:off x="4699" y="63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46" name="Freeform 382">
                <a:extLst>
                  <a:ext uri="{FF2B5EF4-FFF2-40B4-BE49-F238E27FC236}">
                    <a16:creationId xmlns:a16="http://schemas.microsoft.com/office/drawing/2014/main" id="{C9C14EA3-89F9-4796-9A86-40311C393881}"/>
                  </a:ext>
                </a:extLst>
              </p:cNvPr>
              <p:cNvSpPr>
                <a:spLocks/>
              </p:cNvSpPr>
              <p:nvPr userDrawn="1"/>
            </p:nvSpPr>
            <p:spPr bwMode="auto">
              <a:xfrm>
                <a:off x="4704"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47" name="Freeform 383">
                <a:extLst>
                  <a:ext uri="{FF2B5EF4-FFF2-40B4-BE49-F238E27FC236}">
                    <a16:creationId xmlns:a16="http://schemas.microsoft.com/office/drawing/2014/main" id="{FA4E6EDE-0A7A-473F-86FA-A34B08C72A0F}"/>
                  </a:ext>
                </a:extLst>
              </p:cNvPr>
              <p:cNvSpPr>
                <a:spLocks/>
              </p:cNvSpPr>
              <p:nvPr userDrawn="1"/>
            </p:nvSpPr>
            <p:spPr bwMode="auto">
              <a:xfrm>
                <a:off x="4699" y="6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48" name="Freeform 384">
                <a:extLst>
                  <a:ext uri="{FF2B5EF4-FFF2-40B4-BE49-F238E27FC236}">
                    <a16:creationId xmlns:a16="http://schemas.microsoft.com/office/drawing/2014/main" id="{72312C9C-518B-4FF0-AFE9-C5A2C24258E7}"/>
                  </a:ext>
                </a:extLst>
              </p:cNvPr>
              <p:cNvSpPr>
                <a:spLocks/>
              </p:cNvSpPr>
              <p:nvPr userDrawn="1"/>
            </p:nvSpPr>
            <p:spPr bwMode="auto">
              <a:xfrm>
                <a:off x="4470" y="92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49" name="Rectangle 385">
                <a:extLst>
                  <a:ext uri="{FF2B5EF4-FFF2-40B4-BE49-F238E27FC236}">
                    <a16:creationId xmlns:a16="http://schemas.microsoft.com/office/drawing/2014/main" id="{3A72ED03-C5E1-4D00-9B5D-DC67C8D5B4D4}"/>
                  </a:ext>
                </a:extLst>
              </p:cNvPr>
              <p:cNvSpPr>
                <a:spLocks noChangeArrowheads="1"/>
              </p:cNvSpPr>
              <p:nvPr userDrawn="1"/>
            </p:nvSpPr>
            <p:spPr bwMode="auto">
              <a:xfrm>
                <a:off x="4500" y="6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50" name="Freeform 386">
                <a:extLst>
                  <a:ext uri="{FF2B5EF4-FFF2-40B4-BE49-F238E27FC236}">
                    <a16:creationId xmlns:a16="http://schemas.microsoft.com/office/drawing/2014/main" id="{3F935070-7240-41FC-9C8E-891FF90FD38B}"/>
                  </a:ext>
                </a:extLst>
              </p:cNvPr>
              <p:cNvSpPr>
                <a:spLocks/>
              </p:cNvSpPr>
              <p:nvPr userDrawn="1"/>
            </p:nvSpPr>
            <p:spPr bwMode="auto">
              <a:xfrm>
                <a:off x="4495" y="603"/>
                <a:ext cx="5" cy="15"/>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1" y="2"/>
                      <a:pt x="1" y="2"/>
                    </a:cubicBezTo>
                    <a:cubicBezTo>
                      <a:pt x="0" y="0"/>
                      <a:pt x="0" y="0"/>
                      <a:pt x="0" y="0"/>
                    </a:cubicBez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51" name="Freeform 387">
                <a:extLst>
                  <a:ext uri="{FF2B5EF4-FFF2-40B4-BE49-F238E27FC236}">
                    <a16:creationId xmlns:a16="http://schemas.microsoft.com/office/drawing/2014/main" id="{66AD14F8-CCA0-4617-A1C1-83A330AB83A3}"/>
                  </a:ext>
                </a:extLst>
              </p:cNvPr>
              <p:cNvSpPr>
                <a:spLocks noEditPoints="1"/>
              </p:cNvSpPr>
              <p:nvPr userDrawn="1"/>
            </p:nvSpPr>
            <p:spPr bwMode="auto">
              <a:xfrm>
                <a:off x="4356" y="553"/>
                <a:ext cx="358" cy="404"/>
              </a:xfrm>
              <a:custGeom>
                <a:avLst/>
                <a:gdLst>
                  <a:gd name="T0" fmla="*/ 10 w 72"/>
                  <a:gd name="T1" fmla="*/ 47 h 81"/>
                  <a:gd name="T2" fmla="*/ 9 w 72"/>
                  <a:gd name="T3" fmla="*/ 42 h 81"/>
                  <a:gd name="T4" fmla="*/ 11 w 72"/>
                  <a:gd name="T5" fmla="*/ 40 h 81"/>
                  <a:gd name="T6" fmla="*/ 11 w 72"/>
                  <a:gd name="T7" fmla="*/ 35 h 81"/>
                  <a:gd name="T8" fmla="*/ 13 w 72"/>
                  <a:gd name="T9" fmla="*/ 30 h 81"/>
                  <a:gd name="T10" fmla="*/ 14 w 72"/>
                  <a:gd name="T11" fmla="*/ 21 h 81"/>
                  <a:gd name="T12" fmla="*/ 14 w 72"/>
                  <a:gd name="T13" fmla="*/ 21 h 81"/>
                  <a:gd name="T14" fmla="*/ 17 w 72"/>
                  <a:gd name="T15" fmla="*/ 22 h 81"/>
                  <a:gd name="T16" fmla="*/ 20 w 72"/>
                  <a:gd name="T17" fmla="*/ 18 h 81"/>
                  <a:gd name="T18" fmla="*/ 24 w 72"/>
                  <a:gd name="T19" fmla="*/ 15 h 81"/>
                  <a:gd name="T20" fmla="*/ 29 w 72"/>
                  <a:gd name="T21" fmla="*/ 12 h 81"/>
                  <a:gd name="T22" fmla="*/ 33 w 72"/>
                  <a:gd name="T23" fmla="*/ 9 h 81"/>
                  <a:gd name="T24" fmla="*/ 38 w 72"/>
                  <a:gd name="T25" fmla="*/ 9 h 81"/>
                  <a:gd name="T26" fmla="*/ 39 w 72"/>
                  <a:gd name="T27" fmla="*/ 10 h 81"/>
                  <a:gd name="T28" fmla="*/ 44 w 72"/>
                  <a:gd name="T29" fmla="*/ 8 h 81"/>
                  <a:gd name="T30" fmla="*/ 48 w 72"/>
                  <a:gd name="T31" fmla="*/ 8 h 81"/>
                  <a:gd name="T32" fmla="*/ 53 w 72"/>
                  <a:gd name="T33" fmla="*/ 7 h 81"/>
                  <a:gd name="T34" fmla="*/ 57 w 72"/>
                  <a:gd name="T35" fmla="*/ 11 h 81"/>
                  <a:gd name="T36" fmla="*/ 62 w 72"/>
                  <a:gd name="T37" fmla="*/ 14 h 81"/>
                  <a:gd name="T38" fmla="*/ 68 w 72"/>
                  <a:gd name="T39" fmla="*/ 20 h 81"/>
                  <a:gd name="T40" fmla="*/ 72 w 72"/>
                  <a:gd name="T41" fmla="*/ 21 h 81"/>
                  <a:gd name="T42" fmla="*/ 69 w 72"/>
                  <a:gd name="T43" fmla="*/ 17 h 81"/>
                  <a:gd name="T44" fmla="*/ 68 w 72"/>
                  <a:gd name="T45" fmla="*/ 14 h 81"/>
                  <a:gd name="T46" fmla="*/ 59 w 72"/>
                  <a:gd name="T47" fmla="*/ 5 h 81"/>
                  <a:gd name="T48" fmla="*/ 46 w 72"/>
                  <a:gd name="T49" fmla="*/ 0 h 81"/>
                  <a:gd name="T50" fmla="*/ 36 w 72"/>
                  <a:gd name="T51" fmla="*/ 1 h 81"/>
                  <a:gd name="T52" fmla="*/ 34 w 72"/>
                  <a:gd name="T53" fmla="*/ 1 h 81"/>
                  <a:gd name="T54" fmla="*/ 30 w 72"/>
                  <a:gd name="T55" fmla="*/ 5 h 81"/>
                  <a:gd name="T56" fmla="*/ 24 w 72"/>
                  <a:gd name="T57" fmla="*/ 7 h 81"/>
                  <a:gd name="T58" fmla="*/ 13 w 72"/>
                  <a:gd name="T59" fmla="*/ 17 h 81"/>
                  <a:gd name="T60" fmla="*/ 11 w 72"/>
                  <a:gd name="T61" fmla="*/ 20 h 81"/>
                  <a:gd name="T62" fmla="*/ 8 w 72"/>
                  <a:gd name="T63" fmla="*/ 27 h 81"/>
                  <a:gd name="T64" fmla="*/ 2 w 72"/>
                  <a:gd name="T65" fmla="*/ 33 h 81"/>
                  <a:gd name="T66" fmla="*/ 1 w 72"/>
                  <a:gd name="T67" fmla="*/ 43 h 81"/>
                  <a:gd name="T68" fmla="*/ 1 w 72"/>
                  <a:gd name="T69" fmla="*/ 52 h 81"/>
                  <a:gd name="T70" fmla="*/ 4 w 72"/>
                  <a:gd name="T71" fmla="*/ 64 h 81"/>
                  <a:gd name="T72" fmla="*/ 11 w 72"/>
                  <a:gd name="T73" fmla="*/ 72 h 81"/>
                  <a:gd name="T74" fmla="*/ 22 w 72"/>
                  <a:gd name="T75" fmla="*/ 80 h 81"/>
                  <a:gd name="T76" fmla="*/ 27 w 72"/>
                  <a:gd name="T77" fmla="*/ 81 h 81"/>
                  <a:gd name="T78" fmla="*/ 38 w 72"/>
                  <a:gd name="T79" fmla="*/ 77 h 81"/>
                  <a:gd name="T80" fmla="*/ 51 w 72"/>
                  <a:gd name="T81" fmla="*/ 74 h 81"/>
                  <a:gd name="T82" fmla="*/ 62 w 72"/>
                  <a:gd name="T83" fmla="*/ 61 h 81"/>
                  <a:gd name="T84" fmla="*/ 57 w 72"/>
                  <a:gd name="T85" fmla="*/ 59 h 81"/>
                  <a:gd name="T86" fmla="*/ 51 w 72"/>
                  <a:gd name="T87" fmla="*/ 64 h 81"/>
                  <a:gd name="T88" fmla="*/ 47 w 72"/>
                  <a:gd name="T89" fmla="*/ 67 h 81"/>
                  <a:gd name="T90" fmla="*/ 37 w 72"/>
                  <a:gd name="T91" fmla="*/ 73 h 81"/>
                  <a:gd name="T92" fmla="*/ 33 w 72"/>
                  <a:gd name="T93" fmla="*/ 76 h 81"/>
                  <a:gd name="T94" fmla="*/ 27 w 72"/>
                  <a:gd name="T95" fmla="*/ 73 h 81"/>
                  <a:gd name="T96" fmla="*/ 22 w 72"/>
                  <a:gd name="T97" fmla="*/ 73 h 81"/>
                  <a:gd name="T98" fmla="*/ 22 w 72"/>
                  <a:gd name="T99" fmla="*/ 71 h 81"/>
                  <a:gd name="T100" fmla="*/ 17 w 72"/>
                  <a:gd name="T101" fmla="*/ 69 h 81"/>
                  <a:gd name="T102" fmla="*/ 15 w 72"/>
                  <a:gd name="T103" fmla="*/ 66 h 81"/>
                  <a:gd name="T104" fmla="*/ 13 w 72"/>
                  <a:gd name="T105" fmla="*/ 63 h 81"/>
                  <a:gd name="T106" fmla="*/ 12 w 72"/>
                  <a:gd name="T107" fmla="*/ 60 h 81"/>
                  <a:gd name="T108" fmla="*/ 9 w 72"/>
                  <a:gd name="T109" fmla="*/ 53 h 81"/>
                  <a:gd name="T110" fmla="*/ 10 w 72"/>
                  <a:gd name="T111" fmla="*/ 38 h 81"/>
                  <a:gd name="T112" fmla="*/ 66 w 72"/>
                  <a:gd name="T113" fmla="*/ 13 h 81"/>
                  <a:gd name="T114" fmla="*/ 25 w 72"/>
                  <a:gd name="T115"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81">
                    <a:moveTo>
                      <a:pt x="9" y="50"/>
                    </a:moveTo>
                    <a:cubicBezTo>
                      <a:pt x="10" y="49"/>
                      <a:pt x="10" y="49"/>
                      <a:pt x="10" y="49"/>
                    </a:cubicBezTo>
                    <a:cubicBezTo>
                      <a:pt x="11" y="50"/>
                      <a:pt x="11" y="51"/>
                      <a:pt x="12" y="50"/>
                    </a:cubicBezTo>
                    <a:cubicBezTo>
                      <a:pt x="9" y="50"/>
                      <a:pt x="11" y="47"/>
                      <a:pt x="9" y="47"/>
                    </a:cubicBezTo>
                    <a:cubicBezTo>
                      <a:pt x="9" y="47"/>
                      <a:pt x="9" y="47"/>
                      <a:pt x="9" y="47"/>
                    </a:cubicBezTo>
                    <a:cubicBezTo>
                      <a:pt x="9" y="47"/>
                      <a:pt x="10" y="47"/>
                      <a:pt x="10" y="47"/>
                    </a:cubicBezTo>
                    <a:cubicBezTo>
                      <a:pt x="11" y="46"/>
                      <a:pt x="8" y="46"/>
                      <a:pt x="8" y="45"/>
                    </a:cubicBezTo>
                    <a:cubicBezTo>
                      <a:pt x="8" y="44"/>
                      <a:pt x="9" y="44"/>
                      <a:pt x="9" y="44"/>
                    </a:cubicBezTo>
                    <a:cubicBezTo>
                      <a:pt x="9" y="43"/>
                      <a:pt x="9" y="43"/>
                      <a:pt x="9" y="43"/>
                    </a:cubicBezTo>
                    <a:cubicBezTo>
                      <a:pt x="9" y="43"/>
                      <a:pt x="9" y="43"/>
                      <a:pt x="9" y="43"/>
                    </a:cubicBezTo>
                    <a:cubicBezTo>
                      <a:pt x="9" y="42"/>
                      <a:pt x="9" y="42"/>
                      <a:pt x="9" y="42"/>
                    </a:cubicBezTo>
                    <a:cubicBezTo>
                      <a:pt x="9" y="42"/>
                      <a:pt x="9" y="42"/>
                      <a:pt x="9" y="42"/>
                    </a:cubicBezTo>
                    <a:cubicBezTo>
                      <a:pt x="9" y="42"/>
                      <a:pt x="8" y="41"/>
                      <a:pt x="8" y="41"/>
                    </a:cubicBezTo>
                    <a:cubicBezTo>
                      <a:pt x="9" y="40"/>
                      <a:pt x="8" y="41"/>
                      <a:pt x="9" y="41"/>
                    </a:cubicBezTo>
                    <a:cubicBezTo>
                      <a:pt x="8" y="40"/>
                      <a:pt x="8" y="40"/>
                      <a:pt x="8" y="40"/>
                    </a:cubicBezTo>
                    <a:cubicBezTo>
                      <a:pt x="9" y="40"/>
                      <a:pt x="9" y="41"/>
                      <a:pt x="9" y="41"/>
                    </a:cubicBezTo>
                    <a:cubicBezTo>
                      <a:pt x="12" y="41"/>
                      <a:pt x="9" y="40"/>
                      <a:pt x="11" y="39"/>
                    </a:cubicBezTo>
                    <a:cubicBezTo>
                      <a:pt x="11" y="40"/>
                      <a:pt x="11" y="40"/>
                      <a:pt x="11" y="40"/>
                    </a:cubicBezTo>
                    <a:cubicBezTo>
                      <a:pt x="12" y="40"/>
                      <a:pt x="12" y="39"/>
                      <a:pt x="13" y="38"/>
                    </a:cubicBezTo>
                    <a:cubicBezTo>
                      <a:pt x="12" y="38"/>
                      <a:pt x="10" y="39"/>
                      <a:pt x="10" y="38"/>
                    </a:cubicBezTo>
                    <a:cubicBezTo>
                      <a:pt x="10" y="38"/>
                      <a:pt x="10" y="38"/>
                      <a:pt x="10" y="37"/>
                    </a:cubicBezTo>
                    <a:cubicBezTo>
                      <a:pt x="11" y="37"/>
                      <a:pt x="11" y="37"/>
                      <a:pt x="11" y="36"/>
                    </a:cubicBezTo>
                    <a:cubicBezTo>
                      <a:pt x="12" y="37"/>
                      <a:pt x="12" y="37"/>
                      <a:pt x="12" y="37"/>
                    </a:cubicBezTo>
                    <a:cubicBezTo>
                      <a:pt x="12" y="36"/>
                      <a:pt x="11" y="36"/>
                      <a:pt x="11" y="35"/>
                    </a:cubicBezTo>
                    <a:cubicBezTo>
                      <a:pt x="11" y="35"/>
                      <a:pt x="12" y="35"/>
                      <a:pt x="13" y="35"/>
                    </a:cubicBezTo>
                    <a:cubicBezTo>
                      <a:pt x="14" y="34"/>
                      <a:pt x="11" y="35"/>
                      <a:pt x="12" y="34"/>
                    </a:cubicBezTo>
                    <a:cubicBezTo>
                      <a:pt x="12" y="33"/>
                      <a:pt x="12" y="32"/>
                      <a:pt x="12" y="31"/>
                    </a:cubicBezTo>
                    <a:cubicBezTo>
                      <a:pt x="13" y="30"/>
                      <a:pt x="13" y="31"/>
                      <a:pt x="13" y="31"/>
                    </a:cubicBezTo>
                    <a:cubicBezTo>
                      <a:pt x="13" y="30"/>
                      <a:pt x="13" y="30"/>
                      <a:pt x="13" y="30"/>
                    </a:cubicBezTo>
                    <a:cubicBezTo>
                      <a:pt x="13" y="30"/>
                      <a:pt x="13" y="30"/>
                      <a:pt x="13" y="30"/>
                    </a:cubicBezTo>
                    <a:cubicBezTo>
                      <a:pt x="13" y="30"/>
                      <a:pt x="12" y="30"/>
                      <a:pt x="12" y="29"/>
                    </a:cubicBezTo>
                    <a:cubicBezTo>
                      <a:pt x="11" y="28"/>
                      <a:pt x="15" y="28"/>
                      <a:pt x="14" y="27"/>
                    </a:cubicBezTo>
                    <a:cubicBezTo>
                      <a:pt x="14" y="26"/>
                      <a:pt x="14" y="27"/>
                      <a:pt x="15" y="27"/>
                    </a:cubicBezTo>
                    <a:cubicBezTo>
                      <a:pt x="15" y="25"/>
                      <a:pt x="15" y="26"/>
                      <a:pt x="14" y="24"/>
                    </a:cubicBezTo>
                    <a:cubicBezTo>
                      <a:pt x="16" y="24"/>
                      <a:pt x="16" y="24"/>
                      <a:pt x="16" y="24"/>
                    </a:cubicBezTo>
                    <a:cubicBezTo>
                      <a:pt x="14" y="24"/>
                      <a:pt x="14" y="22"/>
                      <a:pt x="14" y="21"/>
                    </a:cubicBezTo>
                    <a:cubicBezTo>
                      <a:pt x="13" y="21"/>
                      <a:pt x="13" y="21"/>
                      <a:pt x="13" y="21"/>
                    </a:cubicBezTo>
                    <a:cubicBezTo>
                      <a:pt x="13" y="20"/>
                      <a:pt x="13" y="20"/>
                      <a:pt x="13" y="20"/>
                    </a:cubicBezTo>
                    <a:cubicBezTo>
                      <a:pt x="13" y="20"/>
                      <a:pt x="14" y="20"/>
                      <a:pt x="14" y="20"/>
                    </a:cubicBezTo>
                    <a:cubicBezTo>
                      <a:pt x="14" y="20"/>
                      <a:pt x="14" y="20"/>
                      <a:pt x="14" y="20"/>
                    </a:cubicBezTo>
                    <a:cubicBezTo>
                      <a:pt x="14" y="20"/>
                      <a:pt x="15" y="21"/>
                      <a:pt x="15" y="21"/>
                    </a:cubicBezTo>
                    <a:cubicBezTo>
                      <a:pt x="15" y="21"/>
                      <a:pt x="14" y="21"/>
                      <a:pt x="14" y="21"/>
                    </a:cubicBezTo>
                    <a:cubicBezTo>
                      <a:pt x="15" y="22"/>
                      <a:pt x="15" y="23"/>
                      <a:pt x="16" y="23"/>
                    </a:cubicBezTo>
                    <a:cubicBezTo>
                      <a:pt x="16" y="23"/>
                      <a:pt x="16" y="23"/>
                      <a:pt x="16" y="22"/>
                    </a:cubicBezTo>
                    <a:cubicBezTo>
                      <a:pt x="16" y="23"/>
                      <a:pt x="16" y="23"/>
                      <a:pt x="16" y="23"/>
                    </a:cubicBezTo>
                    <a:cubicBezTo>
                      <a:pt x="16" y="23"/>
                      <a:pt x="16" y="23"/>
                      <a:pt x="16" y="22"/>
                    </a:cubicBezTo>
                    <a:cubicBezTo>
                      <a:pt x="17" y="23"/>
                      <a:pt x="17" y="23"/>
                      <a:pt x="17" y="23"/>
                    </a:cubicBezTo>
                    <a:cubicBezTo>
                      <a:pt x="17" y="22"/>
                      <a:pt x="17" y="22"/>
                      <a:pt x="17" y="22"/>
                    </a:cubicBezTo>
                    <a:cubicBezTo>
                      <a:pt x="18" y="22"/>
                      <a:pt x="18" y="22"/>
                      <a:pt x="18" y="22"/>
                    </a:cubicBezTo>
                    <a:cubicBezTo>
                      <a:pt x="18" y="20"/>
                      <a:pt x="17" y="18"/>
                      <a:pt x="19" y="16"/>
                    </a:cubicBezTo>
                    <a:cubicBezTo>
                      <a:pt x="19" y="17"/>
                      <a:pt x="20" y="17"/>
                      <a:pt x="20" y="18"/>
                    </a:cubicBezTo>
                    <a:cubicBezTo>
                      <a:pt x="19" y="17"/>
                      <a:pt x="20" y="19"/>
                      <a:pt x="19" y="20"/>
                    </a:cubicBezTo>
                    <a:cubicBezTo>
                      <a:pt x="19" y="19"/>
                      <a:pt x="20" y="20"/>
                      <a:pt x="20" y="20"/>
                    </a:cubicBezTo>
                    <a:cubicBezTo>
                      <a:pt x="20" y="18"/>
                      <a:pt x="20" y="18"/>
                      <a:pt x="20" y="18"/>
                    </a:cubicBezTo>
                    <a:cubicBezTo>
                      <a:pt x="21" y="19"/>
                      <a:pt x="21" y="18"/>
                      <a:pt x="21" y="18"/>
                    </a:cubicBezTo>
                    <a:cubicBezTo>
                      <a:pt x="20" y="17"/>
                      <a:pt x="22" y="16"/>
                      <a:pt x="22" y="16"/>
                    </a:cubicBezTo>
                    <a:cubicBezTo>
                      <a:pt x="22" y="16"/>
                      <a:pt x="22" y="17"/>
                      <a:pt x="22" y="17"/>
                    </a:cubicBezTo>
                    <a:cubicBezTo>
                      <a:pt x="23" y="18"/>
                      <a:pt x="21" y="15"/>
                      <a:pt x="23" y="15"/>
                    </a:cubicBezTo>
                    <a:cubicBezTo>
                      <a:pt x="23" y="15"/>
                      <a:pt x="22" y="15"/>
                      <a:pt x="23" y="15"/>
                    </a:cubicBezTo>
                    <a:cubicBezTo>
                      <a:pt x="23" y="15"/>
                      <a:pt x="24" y="14"/>
                      <a:pt x="24" y="15"/>
                    </a:cubicBezTo>
                    <a:cubicBezTo>
                      <a:pt x="24" y="15"/>
                      <a:pt x="24" y="15"/>
                      <a:pt x="24" y="15"/>
                    </a:cubicBezTo>
                    <a:cubicBezTo>
                      <a:pt x="25" y="14"/>
                      <a:pt x="27" y="12"/>
                      <a:pt x="27" y="11"/>
                    </a:cubicBezTo>
                    <a:cubicBezTo>
                      <a:pt x="27" y="11"/>
                      <a:pt x="28" y="13"/>
                      <a:pt x="28" y="13"/>
                    </a:cubicBezTo>
                    <a:cubicBezTo>
                      <a:pt x="28" y="13"/>
                      <a:pt x="28" y="12"/>
                      <a:pt x="27" y="10"/>
                    </a:cubicBezTo>
                    <a:cubicBezTo>
                      <a:pt x="27" y="8"/>
                      <a:pt x="27" y="7"/>
                      <a:pt x="27" y="7"/>
                    </a:cubicBezTo>
                    <a:cubicBezTo>
                      <a:pt x="28" y="8"/>
                      <a:pt x="30" y="11"/>
                      <a:pt x="29" y="12"/>
                    </a:cubicBezTo>
                    <a:cubicBezTo>
                      <a:pt x="30" y="12"/>
                      <a:pt x="30" y="12"/>
                      <a:pt x="31" y="11"/>
                    </a:cubicBezTo>
                    <a:cubicBezTo>
                      <a:pt x="30" y="11"/>
                      <a:pt x="29" y="10"/>
                      <a:pt x="30" y="10"/>
                    </a:cubicBezTo>
                    <a:cubicBezTo>
                      <a:pt x="31" y="11"/>
                      <a:pt x="30" y="10"/>
                      <a:pt x="32" y="11"/>
                    </a:cubicBezTo>
                    <a:cubicBezTo>
                      <a:pt x="32" y="11"/>
                      <a:pt x="31" y="8"/>
                      <a:pt x="32" y="8"/>
                    </a:cubicBezTo>
                    <a:cubicBezTo>
                      <a:pt x="32" y="9"/>
                      <a:pt x="32" y="10"/>
                      <a:pt x="32" y="11"/>
                    </a:cubicBezTo>
                    <a:cubicBezTo>
                      <a:pt x="32" y="11"/>
                      <a:pt x="32" y="10"/>
                      <a:pt x="33" y="9"/>
                    </a:cubicBezTo>
                    <a:cubicBezTo>
                      <a:pt x="33" y="9"/>
                      <a:pt x="33" y="8"/>
                      <a:pt x="33" y="8"/>
                    </a:cubicBezTo>
                    <a:cubicBezTo>
                      <a:pt x="33" y="9"/>
                      <a:pt x="33" y="10"/>
                      <a:pt x="34" y="10"/>
                    </a:cubicBezTo>
                    <a:cubicBezTo>
                      <a:pt x="34" y="10"/>
                      <a:pt x="35" y="10"/>
                      <a:pt x="35" y="10"/>
                    </a:cubicBezTo>
                    <a:cubicBezTo>
                      <a:pt x="35" y="9"/>
                      <a:pt x="35" y="9"/>
                      <a:pt x="35" y="9"/>
                    </a:cubicBezTo>
                    <a:cubicBezTo>
                      <a:pt x="36" y="9"/>
                      <a:pt x="35" y="6"/>
                      <a:pt x="37" y="6"/>
                    </a:cubicBezTo>
                    <a:cubicBezTo>
                      <a:pt x="37" y="6"/>
                      <a:pt x="37" y="8"/>
                      <a:pt x="38" y="9"/>
                    </a:cubicBezTo>
                    <a:cubicBezTo>
                      <a:pt x="38" y="7"/>
                      <a:pt x="39" y="3"/>
                      <a:pt x="40" y="2"/>
                    </a:cubicBezTo>
                    <a:cubicBezTo>
                      <a:pt x="40" y="3"/>
                      <a:pt x="40" y="3"/>
                      <a:pt x="40" y="3"/>
                    </a:cubicBezTo>
                    <a:cubicBezTo>
                      <a:pt x="42" y="2"/>
                      <a:pt x="42" y="2"/>
                      <a:pt x="42" y="2"/>
                    </a:cubicBezTo>
                    <a:cubicBezTo>
                      <a:pt x="41" y="4"/>
                      <a:pt x="39" y="7"/>
                      <a:pt x="39" y="9"/>
                    </a:cubicBezTo>
                    <a:cubicBezTo>
                      <a:pt x="39" y="9"/>
                      <a:pt x="39" y="9"/>
                      <a:pt x="40" y="9"/>
                    </a:cubicBezTo>
                    <a:cubicBezTo>
                      <a:pt x="40" y="10"/>
                      <a:pt x="39" y="10"/>
                      <a:pt x="39" y="10"/>
                    </a:cubicBezTo>
                    <a:cubicBezTo>
                      <a:pt x="39" y="10"/>
                      <a:pt x="41" y="10"/>
                      <a:pt x="41" y="10"/>
                    </a:cubicBezTo>
                    <a:cubicBezTo>
                      <a:pt x="41" y="9"/>
                      <a:pt x="42" y="9"/>
                      <a:pt x="42" y="8"/>
                    </a:cubicBezTo>
                    <a:cubicBezTo>
                      <a:pt x="40" y="9"/>
                      <a:pt x="40" y="9"/>
                      <a:pt x="40" y="9"/>
                    </a:cubicBezTo>
                    <a:cubicBezTo>
                      <a:pt x="40" y="8"/>
                      <a:pt x="41" y="6"/>
                      <a:pt x="43" y="6"/>
                    </a:cubicBezTo>
                    <a:cubicBezTo>
                      <a:pt x="43" y="6"/>
                      <a:pt x="42" y="8"/>
                      <a:pt x="42" y="9"/>
                    </a:cubicBezTo>
                    <a:cubicBezTo>
                      <a:pt x="43" y="8"/>
                      <a:pt x="44" y="8"/>
                      <a:pt x="44" y="8"/>
                    </a:cubicBezTo>
                    <a:cubicBezTo>
                      <a:pt x="43" y="9"/>
                      <a:pt x="43" y="9"/>
                      <a:pt x="43" y="9"/>
                    </a:cubicBezTo>
                    <a:cubicBezTo>
                      <a:pt x="44" y="9"/>
                      <a:pt x="45" y="7"/>
                      <a:pt x="45" y="8"/>
                    </a:cubicBezTo>
                    <a:cubicBezTo>
                      <a:pt x="46" y="9"/>
                      <a:pt x="46" y="10"/>
                      <a:pt x="46" y="9"/>
                    </a:cubicBezTo>
                    <a:cubicBezTo>
                      <a:pt x="46" y="8"/>
                      <a:pt x="46" y="4"/>
                      <a:pt x="47" y="3"/>
                    </a:cubicBezTo>
                    <a:cubicBezTo>
                      <a:pt x="47" y="3"/>
                      <a:pt x="49" y="4"/>
                      <a:pt x="49" y="5"/>
                    </a:cubicBezTo>
                    <a:cubicBezTo>
                      <a:pt x="49" y="6"/>
                      <a:pt x="48" y="7"/>
                      <a:pt x="48" y="8"/>
                    </a:cubicBezTo>
                    <a:cubicBezTo>
                      <a:pt x="48" y="8"/>
                      <a:pt x="48" y="8"/>
                      <a:pt x="48" y="8"/>
                    </a:cubicBezTo>
                    <a:cubicBezTo>
                      <a:pt x="49" y="8"/>
                      <a:pt x="48" y="9"/>
                      <a:pt x="49" y="9"/>
                    </a:cubicBezTo>
                    <a:cubicBezTo>
                      <a:pt x="49" y="8"/>
                      <a:pt x="50" y="9"/>
                      <a:pt x="49" y="8"/>
                    </a:cubicBezTo>
                    <a:cubicBezTo>
                      <a:pt x="50" y="8"/>
                      <a:pt x="50" y="8"/>
                      <a:pt x="51" y="9"/>
                    </a:cubicBezTo>
                    <a:cubicBezTo>
                      <a:pt x="51" y="8"/>
                      <a:pt x="53" y="6"/>
                      <a:pt x="54" y="6"/>
                    </a:cubicBezTo>
                    <a:cubicBezTo>
                      <a:pt x="53" y="7"/>
                      <a:pt x="53" y="7"/>
                      <a:pt x="53" y="7"/>
                    </a:cubicBezTo>
                    <a:cubicBezTo>
                      <a:pt x="55" y="8"/>
                      <a:pt x="55" y="9"/>
                      <a:pt x="56" y="10"/>
                    </a:cubicBezTo>
                    <a:cubicBezTo>
                      <a:pt x="56" y="10"/>
                      <a:pt x="57" y="11"/>
                      <a:pt x="56" y="11"/>
                    </a:cubicBezTo>
                    <a:cubicBezTo>
                      <a:pt x="56" y="11"/>
                      <a:pt x="57" y="11"/>
                      <a:pt x="57" y="11"/>
                    </a:cubicBezTo>
                    <a:cubicBezTo>
                      <a:pt x="57" y="13"/>
                      <a:pt x="56" y="11"/>
                      <a:pt x="56" y="12"/>
                    </a:cubicBezTo>
                    <a:cubicBezTo>
                      <a:pt x="57" y="12"/>
                      <a:pt x="58" y="12"/>
                      <a:pt x="58" y="12"/>
                    </a:cubicBezTo>
                    <a:cubicBezTo>
                      <a:pt x="59" y="11"/>
                      <a:pt x="57" y="11"/>
                      <a:pt x="57" y="11"/>
                    </a:cubicBezTo>
                    <a:cubicBezTo>
                      <a:pt x="57" y="10"/>
                      <a:pt x="59" y="9"/>
                      <a:pt x="61" y="10"/>
                    </a:cubicBezTo>
                    <a:cubicBezTo>
                      <a:pt x="62" y="10"/>
                      <a:pt x="61" y="11"/>
                      <a:pt x="61" y="11"/>
                    </a:cubicBezTo>
                    <a:cubicBezTo>
                      <a:pt x="63" y="13"/>
                      <a:pt x="65" y="11"/>
                      <a:pt x="65" y="13"/>
                    </a:cubicBezTo>
                    <a:cubicBezTo>
                      <a:pt x="65" y="15"/>
                      <a:pt x="64" y="14"/>
                      <a:pt x="63" y="15"/>
                    </a:cubicBezTo>
                    <a:cubicBezTo>
                      <a:pt x="62" y="14"/>
                      <a:pt x="63" y="13"/>
                      <a:pt x="62" y="13"/>
                    </a:cubicBezTo>
                    <a:cubicBezTo>
                      <a:pt x="62" y="14"/>
                      <a:pt x="62" y="14"/>
                      <a:pt x="62" y="14"/>
                    </a:cubicBezTo>
                    <a:cubicBezTo>
                      <a:pt x="62" y="14"/>
                      <a:pt x="61" y="13"/>
                      <a:pt x="61" y="13"/>
                    </a:cubicBezTo>
                    <a:cubicBezTo>
                      <a:pt x="61" y="14"/>
                      <a:pt x="64" y="16"/>
                      <a:pt x="64" y="18"/>
                    </a:cubicBezTo>
                    <a:cubicBezTo>
                      <a:pt x="64" y="18"/>
                      <a:pt x="65" y="19"/>
                      <a:pt x="65" y="18"/>
                    </a:cubicBezTo>
                    <a:cubicBezTo>
                      <a:pt x="65" y="18"/>
                      <a:pt x="65" y="18"/>
                      <a:pt x="65" y="18"/>
                    </a:cubicBezTo>
                    <a:cubicBezTo>
                      <a:pt x="65" y="17"/>
                      <a:pt x="66" y="18"/>
                      <a:pt x="66" y="17"/>
                    </a:cubicBezTo>
                    <a:cubicBezTo>
                      <a:pt x="67" y="18"/>
                      <a:pt x="68" y="18"/>
                      <a:pt x="68" y="20"/>
                    </a:cubicBezTo>
                    <a:cubicBezTo>
                      <a:pt x="67" y="20"/>
                      <a:pt x="67" y="20"/>
                      <a:pt x="67" y="20"/>
                    </a:cubicBezTo>
                    <a:cubicBezTo>
                      <a:pt x="68" y="20"/>
                      <a:pt x="68" y="19"/>
                      <a:pt x="67" y="19"/>
                    </a:cubicBezTo>
                    <a:cubicBezTo>
                      <a:pt x="68" y="19"/>
                      <a:pt x="67" y="21"/>
                      <a:pt x="68" y="21"/>
                    </a:cubicBezTo>
                    <a:cubicBezTo>
                      <a:pt x="69" y="20"/>
                      <a:pt x="69" y="20"/>
                      <a:pt x="69" y="20"/>
                    </a:cubicBezTo>
                    <a:cubicBezTo>
                      <a:pt x="69" y="21"/>
                      <a:pt x="71" y="22"/>
                      <a:pt x="71" y="23"/>
                    </a:cubicBezTo>
                    <a:cubicBezTo>
                      <a:pt x="72" y="22"/>
                      <a:pt x="71" y="23"/>
                      <a:pt x="72" y="21"/>
                    </a:cubicBezTo>
                    <a:cubicBezTo>
                      <a:pt x="70" y="23"/>
                      <a:pt x="71" y="19"/>
                      <a:pt x="70" y="20"/>
                    </a:cubicBezTo>
                    <a:cubicBezTo>
                      <a:pt x="71" y="19"/>
                      <a:pt x="70" y="19"/>
                      <a:pt x="70" y="17"/>
                    </a:cubicBezTo>
                    <a:cubicBezTo>
                      <a:pt x="70" y="17"/>
                      <a:pt x="70" y="18"/>
                      <a:pt x="70" y="17"/>
                    </a:cubicBezTo>
                    <a:cubicBezTo>
                      <a:pt x="70" y="17"/>
                      <a:pt x="69" y="17"/>
                      <a:pt x="69" y="17"/>
                    </a:cubicBezTo>
                    <a:cubicBezTo>
                      <a:pt x="69" y="17"/>
                      <a:pt x="69" y="17"/>
                      <a:pt x="69" y="17"/>
                    </a:cubicBezTo>
                    <a:cubicBezTo>
                      <a:pt x="69" y="17"/>
                      <a:pt x="69" y="17"/>
                      <a:pt x="69" y="17"/>
                    </a:cubicBezTo>
                    <a:cubicBezTo>
                      <a:pt x="69" y="17"/>
                      <a:pt x="69" y="17"/>
                      <a:pt x="69" y="17"/>
                    </a:cubicBezTo>
                    <a:cubicBezTo>
                      <a:pt x="69" y="17"/>
                      <a:pt x="69" y="17"/>
                      <a:pt x="69" y="18"/>
                    </a:cubicBezTo>
                    <a:cubicBezTo>
                      <a:pt x="68" y="18"/>
                      <a:pt x="67" y="16"/>
                      <a:pt x="67" y="16"/>
                    </a:cubicBezTo>
                    <a:cubicBezTo>
                      <a:pt x="67" y="15"/>
                      <a:pt x="67" y="16"/>
                      <a:pt x="67" y="16"/>
                    </a:cubicBezTo>
                    <a:cubicBezTo>
                      <a:pt x="66" y="15"/>
                      <a:pt x="66" y="15"/>
                      <a:pt x="66" y="15"/>
                    </a:cubicBezTo>
                    <a:cubicBezTo>
                      <a:pt x="67" y="15"/>
                      <a:pt x="67" y="13"/>
                      <a:pt x="68" y="14"/>
                    </a:cubicBezTo>
                    <a:cubicBezTo>
                      <a:pt x="67" y="13"/>
                      <a:pt x="67" y="13"/>
                      <a:pt x="67" y="13"/>
                    </a:cubicBezTo>
                    <a:cubicBezTo>
                      <a:pt x="67" y="12"/>
                      <a:pt x="67" y="11"/>
                      <a:pt x="66" y="11"/>
                    </a:cubicBezTo>
                    <a:cubicBezTo>
                      <a:pt x="66" y="10"/>
                      <a:pt x="65" y="10"/>
                      <a:pt x="65" y="10"/>
                    </a:cubicBezTo>
                    <a:cubicBezTo>
                      <a:pt x="65" y="10"/>
                      <a:pt x="64" y="9"/>
                      <a:pt x="64" y="9"/>
                    </a:cubicBezTo>
                    <a:cubicBezTo>
                      <a:pt x="64" y="9"/>
                      <a:pt x="64" y="9"/>
                      <a:pt x="64" y="9"/>
                    </a:cubicBezTo>
                    <a:cubicBezTo>
                      <a:pt x="63" y="8"/>
                      <a:pt x="60" y="8"/>
                      <a:pt x="59" y="5"/>
                    </a:cubicBezTo>
                    <a:cubicBezTo>
                      <a:pt x="59" y="5"/>
                      <a:pt x="58" y="5"/>
                      <a:pt x="57" y="4"/>
                    </a:cubicBezTo>
                    <a:cubicBezTo>
                      <a:pt x="57" y="3"/>
                      <a:pt x="57" y="3"/>
                      <a:pt x="57" y="3"/>
                    </a:cubicBezTo>
                    <a:cubicBezTo>
                      <a:pt x="57" y="3"/>
                      <a:pt x="55" y="2"/>
                      <a:pt x="55" y="2"/>
                    </a:cubicBezTo>
                    <a:cubicBezTo>
                      <a:pt x="55" y="0"/>
                      <a:pt x="51" y="0"/>
                      <a:pt x="50" y="0"/>
                    </a:cubicBezTo>
                    <a:cubicBezTo>
                      <a:pt x="49" y="0"/>
                      <a:pt x="49" y="0"/>
                      <a:pt x="49" y="0"/>
                    </a:cubicBezTo>
                    <a:cubicBezTo>
                      <a:pt x="48" y="0"/>
                      <a:pt x="47" y="0"/>
                      <a:pt x="46" y="0"/>
                    </a:cubicBezTo>
                    <a:cubicBezTo>
                      <a:pt x="46" y="1"/>
                      <a:pt x="46" y="1"/>
                      <a:pt x="46" y="1"/>
                    </a:cubicBezTo>
                    <a:cubicBezTo>
                      <a:pt x="45" y="2"/>
                      <a:pt x="44" y="0"/>
                      <a:pt x="42" y="1"/>
                    </a:cubicBezTo>
                    <a:cubicBezTo>
                      <a:pt x="42" y="0"/>
                      <a:pt x="42" y="0"/>
                      <a:pt x="43" y="1"/>
                    </a:cubicBezTo>
                    <a:cubicBezTo>
                      <a:pt x="42" y="0"/>
                      <a:pt x="41" y="0"/>
                      <a:pt x="40" y="1"/>
                    </a:cubicBezTo>
                    <a:cubicBezTo>
                      <a:pt x="39" y="1"/>
                      <a:pt x="38" y="2"/>
                      <a:pt x="37" y="1"/>
                    </a:cubicBezTo>
                    <a:cubicBezTo>
                      <a:pt x="37" y="2"/>
                      <a:pt x="36" y="1"/>
                      <a:pt x="36" y="1"/>
                    </a:cubicBezTo>
                    <a:cubicBezTo>
                      <a:pt x="36" y="1"/>
                      <a:pt x="36" y="1"/>
                      <a:pt x="36" y="1"/>
                    </a:cubicBezTo>
                    <a:cubicBezTo>
                      <a:pt x="36" y="1"/>
                      <a:pt x="36" y="1"/>
                      <a:pt x="36" y="1"/>
                    </a:cubicBezTo>
                    <a:cubicBezTo>
                      <a:pt x="36" y="1"/>
                      <a:pt x="35" y="1"/>
                      <a:pt x="35" y="1"/>
                    </a:cubicBezTo>
                    <a:cubicBezTo>
                      <a:pt x="35" y="1"/>
                      <a:pt x="36" y="1"/>
                      <a:pt x="36" y="1"/>
                    </a:cubicBezTo>
                    <a:cubicBezTo>
                      <a:pt x="35" y="1"/>
                      <a:pt x="35" y="2"/>
                      <a:pt x="34" y="2"/>
                    </a:cubicBezTo>
                    <a:cubicBezTo>
                      <a:pt x="34" y="1"/>
                      <a:pt x="34" y="1"/>
                      <a:pt x="34" y="1"/>
                    </a:cubicBezTo>
                    <a:cubicBezTo>
                      <a:pt x="34" y="1"/>
                      <a:pt x="34" y="1"/>
                      <a:pt x="34" y="1"/>
                    </a:cubicBezTo>
                    <a:cubicBezTo>
                      <a:pt x="33" y="1"/>
                      <a:pt x="34" y="2"/>
                      <a:pt x="34" y="2"/>
                    </a:cubicBezTo>
                    <a:cubicBezTo>
                      <a:pt x="34" y="2"/>
                      <a:pt x="34" y="3"/>
                      <a:pt x="34" y="3"/>
                    </a:cubicBezTo>
                    <a:cubicBezTo>
                      <a:pt x="33" y="2"/>
                      <a:pt x="33" y="4"/>
                      <a:pt x="32" y="3"/>
                    </a:cubicBezTo>
                    <a:cubicBezTo>
                      <a:pt x="32" y="3"/>
                      <a:pt x="29" y="4"/>
                      <a:pt x="30" y="5"/>
                    </a:cubicBezTo>
                    <a:cubicBezTo>
                      <a:pt x="30" y="5"/>
                      <a:pt x="30" y="5"/>
                      <a:pt x="30" y="5"/>
                    </a:cubicBezTo>
                    <a:cubicBezTo>
                      <a:pt x="29" y="5"/>
                      <a:pt x="29" y="5"/>
                      <a:pt x="29" y="6"/>
                    </a:cubicBezTo>
                    <a:cubicBezTo>
                      <a:pt x="28" y="5"/>
                      <a:pt x="28" y="5"/>
                      <a:pt x="28" y="5"/>
                    </a:cubicBezTo>
                    <a:cubicBezTo>
                      <a:pt x="27" y="7"/>
                      <a:pt x="27" y="7"/>
                      <a:pt x="27" y="7"/>
                    </a:cubicBezTo>
                    <a:cubicBezTo>
                      <a:pt x="27" y="6"/>
                      <a:pt x="26" y="6"/>
                      <a:pt x="26" y="5"/>
                    </a:cubicBezTo>
                    <a:cubicBezTo>
                      <a:pt x="25" y="7"/>
                      <a:pt x="25" y="6"/>
                      <a:pt x="25" y="8"/>
                    </a:cubicBezTo>
                    <a:cubicBezTo>
                      <a:pt x="24" y="7"/>
                      <a:pt x="24" y="7"/>
                      <a:pt x="24" y="7"/>
                    </a:cubicBezTo>
                    <a:cubicBezTo>
                      <a:pt x="24" y="8"/>
                      <a:pt x="24" y="9"/>
                      <a:pt x="23" y="9"/>
                    </a:cubicBezTo>
                    <a:cubicBezTo>
                      <a:pt x="22" y="8"/>
                      <a:pt x="21" y="9"/>
                      <a:pt x="20" y="10"/>
                    </a:cubicBezTo>
                    <a:cubicBezTo>
                      <a:pt x="19" y="11"/>
                      <a:pt x="17" y="12"/>
                      <a:pt x="16" y="13"/>
                    </a:cubicBezTo>
                    <a:cubicBezTo>
                      <a:pt x="18" y="14"/>
                      <a:pt x="14" y="13"/>
                      <a:pt x="15" y="14"/>
                    </a:cubicBezTo>
                    <a:cubicBezTo>
                      <a:pt x="15" y="14"/>
                      <a:pt x="14" y="14"/>
                      <a:pt x="14" y="14"/>
                    </a:cubicBezTo>
                    <a:cubicBezTo>
                      <a:pt x="14" y="15"/>
                      <a:pt x="12" y="15"/>
                      <a:pt x="13" y="17"/>
                    </a:cubicBezTo>
                    <a:cubicBezTo>
                      <a:pt x="12" y="16"/>
                      <a:pt x="12" y="16"/>
                      <a:pt x="12" y="16"/>
                    </a:cubicBezTo>
                    <a:cubicBezTo>
                      <a:pt x="12" y="16"/>
                      <a:pt x="12" y="16"/>
                      <a:pt x="12" y="16"/>
                    </a:cubicBezTo>
                    <a:cubicBezTo>
                      <a:pt x="11" y="16"/>
                      <a:pt x="11" y="16"/>
                      <a:pt x="11" y="16"/>
                    </a:cubicBezTo>
                    <a:cubicBezTo>
                      <a:pt x="10" y="17"/>
                      <a:pt x="12" y="18"/>
                      <a:pt x="13" y="19"/>
                    </a:cubicBezTo>
                    <a:cubicBezTo>
                      <a:pt x="12" y="19"/>
                      <a:pt x="11" y="19"/>
                      <a:pt x="12" y="20"/>
                    </a:cubicBezTo>
                    <a:cubicBezTo>
                      <a:pt x="11" y="20"/>
                      <a:pt x="11" y="20"/>
                      <a:pt x="11" y="20"/>
                    </a:cubicBezTo>
                    <a:cubicBezTo>
                      <a:pt x="11" y="20"/>
                      <a:pt x="9" y="22"/>
                      <a:pt x="10" y="23"/>
                    </a:cubicBezTo>
                    <a:cubicBezTo>
                      <a:pt x="9" y="23"/>
                      <a:pt x="9" y="23"/>
                      <a:pt x="9" y="23"/>
                    </a:cubicBezTo>
                    <a:cubicBezTo>
                      <a:pt x="9" y="24"/>
                      <a:pt x="9" y="24"/>
                      <a:pt x="8" y="25"/>
                    </a:cubicBezTo>
                    <a:cubicBezTo>
                      <a:pt x="8" y="25"/>
                      <a:pt x="8" y="25"/>
                      <a:pt x="8" y="25"/>
                    </a:cubicBezTo>
                    <a:cubicBezTo>
                      <a:pt x="9" y="26"/>
                      <a:pt x="8" y="26"/>
                      <a:pt x="8" y="27"/>
                    </a:cubicBezTo>
                    <a:cubicBezTo>
                      <a:pt x="8" y="27"/>
                      <a:pt x="8" y="27"/>
                      <a:pt x="8" y="27"/>
                    </a:cubicBezTo>
                    <a:cubicBezTo>
                      <a:pt x="6" y="28"/>
                      <a:pt x="8" y="28"/>
                      <a:pt x="6" y="29"/>
                    </a:cubicBezTo>
                    <a:cubicBezTo>
                      <a:pt x="7" y="30"/>
                      <a:pt x="7" y="30"/>
                      <a:pt x="7" y="30"/>
                    </a:cubicBezTo>
                    <a:cubicBezTo>
                      <a:pt x="8" y="31"/>
                      <a:pt x="5" y="31"/>
                      <a:pt x="5" y="32"/>
                    </a:cubicBezTo>
                    <a:cubicBezTo>
                      <a:pt x="6" y="32"/>
                      <a:pt x="6" y="32"/>
                      <a:pt x="6" y="32"/>
                    </a:cubicBezTo>
                    <a:cubicBezTo>
                      <a:pt x="6" y="33"/>
                      <a:pt x="3" y="33"/>
                      <a:pt x="2" y="34"/>
                    </a:cubicBezTo>
                    <a:cubicBezTo>
                      <a:pt x="2" y="34"/>
                      <a:pt x="2" y="33"/>
                      <a:pt x="2" y="33"/>
                    </a:cubicBezTo>
                    <a:cubicBezTo>
                      <a:pt x="1" y="34"/>
                      <a:pt x="3" y="34"/>
                      <a:pt x="3" y="35"/>
                    </a:cubicBezTo>
                    <a:cubicBezTo>
                      <a:pt x="2" y="35"/>
                      <a:pt x="2" y="34"/>
                      <a:pt x="1" y="35"/>
                    </a:cubicBezTo>
                    <a:cubicBezTo>
                      <a:pt x="1" y="35"/>
                      <a:pt x="3" y="38"/>
                      <a:pt x="1" y="39"/>
                    </a:cubicBezTo>
                    <a:cubicBezTo>
                      <a:pt x="2" y="39"/>
                      <a:pt x="2" y="39"/>
                      <a:pt x="2" y="39"/>
                    </a:cubicBezTo>
                    <a:cubicBezTo>
                      <a:pt x="2" y="40"/>
                      <a:pt x="0" y="42"/>
                      <a:pt x="2" y="43"/>
                    </a:cubicBezTo>
                    <a:cubicBezTo>
                      <a:pt x="1" y="43"/>
                      <a:pt x="1" y="43"/>
                      <a:pt x="1" y="43"/>
                    </a:cubicBezTo>
                    <a:cubicBezTo>
                      <a:pt x="1" y="44"/>
                      <a:pt x="2" y="45"/>
                      <a:pt x="2" y="46"/>
                    </a:cubicBezTo>
                    <a:cubicBezTo>
                      <a:pt x="1" y="46"/>
                      <a:pt x="1" y="47"/>
                      <a:pt x="2" y="48"/>
                    </a:cubicBezTo>
                    <a:cubicBezTo>
                      <a:pt x="2" y="49"/>
                      <a:pt x="2" y="50"/>
                      <a:pt x="1" y="50"/>
                    </a:cubicBezTo>
                    <a:cubicBezTo>
                      <a:pt x="1" y="50"/>
                      <a:pt x="1" y="51"/>
                      <a:pt x="1" y="51"/>
                    </a:cubicBezTo>
                    <a:cubicBezTo>
                      <a:pt x="1" y="52"/>
                      <a:pt x="1" y="52"/>
                      <a:pt x="1" y="52"/>
                    </a:cubicBezTo>
                    <a:cubicBezTo>
                      <a:pt x="1" y="52"/>
                      <a:pt x="1" y="52"/>
                      <a:pt x="1" y="52"/>
                    </a:cubicBezTo>
                    <a:cubicBezTo>
                      <a:pt x="1" y="54"/>
                      <a:pt x="2" y="54"/>
                      <a:pt x="3" y="55"/>
                    </a:cubicBezTo>
                    <a:cubicBezTo>
                      <a:pt x="2" y="55"/>
                      <a:pt x="2" y="55"/>
                      <a:pt x="2" y="55"/>
                    </a:cubicBezTo>
                    <a:cubicBezTo>
                      <a:pt x="2" y="57"/>
                      <a:pt x="2" y="57"/>
                      <a:pt x="4" y="58"/>
                    </a:cubicBezTo>
                    <a:cubicBezTo>
                      <a:pt x="3" y="59"/>
                      <a:pt x="3" y="59"/>
                      <a:pt x="3" y="59"/>
                    </a:cubicBezTo>
                    <a:cubicBezTo>
                      <a:pt x="4" y="59"/>
                      <a:pt x="2" y="62"/>
                      <a:pt x="4" y="64"/>
                    </a:cubicBezTo>
                    <a:cubicBezTo>
                      <a:pt x="4" y="64"/>
                      <a:pt x="4" y="64"/>
                      <a:pt x="4" y="64"/>
                    </a:cubicBezTo>
                    <a:cubicBezTo>
                      <a:pt x="6" y="65"/>
                      <a:pt x="5" y="70"/>
                      <a:pt x="8" y="69"/>
                    </a:cubicBezTo>
                    <a:cubicBezTo>
                      <a:pt x="10" y="70"/>
                      <a:pt x="10" y="70"/>
                      <a:pt x="10" y="70"/>
                    </a:cubicBezTo>
                    <a:cubicBezTo>
                      <a:pt x="9" y="68"/>
                      <a:pt x="11" y="69"/>
                      <a:pt x="11" y="68"/>
                    </a:cubicBezTo>
                    <a:cubicBezTo>
                      <a:pt x="11" y="69"/>
                      <a:pt x="11" y="70"/>
                      <a:pt x="11" y="70"/>
                    </a:cubicBezTo>
                    <a:cubicBezTo>
                      <a:pt x="11" y="70"/>
                      <a:pt x="11" y="70"/>
                      <a:pt x="11" y="70"/>
                    </a:cubicBezTo>
                    <a:cubicBezTo>
                      <a:pt x="9" y="70"/>
                      <a:pt x="12" y="72"/>
                      <a:pt x="11" y="72"/>
                    </a:cubicBezTo>
                    <a:cubicBezTo>
                      <a:pt x="14" y="75"/>
                      <a:pt x="17" y="78"/>
                      <a:pt x="20" y="80"/>
                    </a:cubicBezTo>
                    <a:cubicBezTo>
                      <a:pt x="21" y="78"/>
                      <a:pt x="21" y="78"/>
                      <a:pt x="21" y="78"/>
                    </a:cubicBezTo>
                    <a:cubicBezTo>
                      <a:pt x="22" y="79"/>
                      <a:pt x="22" y="79"/>
                      <a:pt x="22" y="79"/>
                    </a:cubicBezTo>
                    <a:cubicBezTo>
                      <a:pt x="22" y="79"/>
                      <a:pt x="22" y="80"/>
                      <a:pt x="21" y="79"/>
                    </a:cubicBezTo>
                    <a:cubicBezTo>
                      <a:pt x="21" y="80"/>
                      <a:pt x="23" y="79"/>
                      <a:pt x="23" y="79"/>
                    </a:cubicBezTo>
                    <a:cubicBezTo>
                      <a:pt x="24" y="80"/>
                      <a:pt x="22" y="80"/>
                      <a:pt x="22" y="80"/>
                    </a:cubicBezTo>
                    <a:cubicBezTo>
                      <a:pt x="23" y="81"/>
                      <a:pt x="23" y="81"/>
                      <a:pt x="23" y="81"/>
                    </a:cubicBezTo>
                    <a:cubicBezTo>
                      <a:pt x="23" y="80"/>
                      <a:pt x="23" y="80"/>
                      <a:pt x="23" y="80"/>
                    </a:cubicBezTo>
                    <a:cubicBezTo>
                      <a:pt x="24" y="80"/>
                      <a:pt x="24" y="79"/>
                      <a:pt x="25" y="80"/>
                    </a:cubicBezTo>
                    <a:cubicBezTo>
                      <a:pt x="26" y="80"/>
                      <a:pt x="25" y="81"/>
                      <a:pt x="25" y="81"/>
                    </a:cubicBezTo>
                    <a:cubicBezTo>
                      <a:pt x="25" y="81"/>
                      <a:pt x="25" y="81"/>
                      <a:pt x="26" y="81"/>
                    </a:cubicBezTo>
                    <a:cubicBezTo>
                      <a:pt x="26" y="81"/>
                      <a:pt x="26" y="81"/>
                      <a:pt x="27" y="81"/>
                    </a:cubicBezTo>
                    <a:cubicBezTo>
                      <a:pt x="27" y="81"/>
                      <a:pt x="27" y="81"/>
                      <a:pt x="27" y="81"/>
                    </a:cubicBezTo>
                    <a:cubicBezTo>
                      <a:pt x="27" y="80"/>
                      <a:pt x="27" y="80"/>
                      <a:pt x="27" y="80"/>
                    </a:cubicBezTo>
                    <a:cubicBezTo>
                      <a:pt x="28" y="80"/>
                      <a:pt x="28" y="80"/>
                      <a:pt x="28" y="79"/>
                    </a:cubicBezTo>
                    <a:cubicBezTo>
                      <a:pt x="29" y="81"/>
                      <a:pt x="34" y="80"/>
                      <a:pt x="34" y="80"/>
                    </a:cubicBezTo>
                    <a:cubicBezTo>
                      <a:pt x="35" y="79"/>
                      <a:pt x="36" y="79"/>
                      <a:pt x="38" y="79"/>
                    </a:cubicBezTo>
                    <a:cubicBezTo>
                      <a:pt x="37" y="79"/>
                      <a:pt x="37" y="77"/>
                      <a:pt x="38" y="77"/>
                    </a:cubicBezTo>
                    <a:cubicBezTo>
                      <a:pt x="38" y="80"/>
                      <a:pt x="40" y="78"/>
                      <a:pt x="41" y="79"/>
                    </a:cubicBezTo>
                    <a:cubicBezTo>
                      <a:pt x="40" y="78"/>
                      <a:pt x="44" y="78"/>
                      <a:pt x="42" y="77"/>
                    </a:cubicBezTo>
                    <a:cubicBezTo>
                      <a:pt x="43" y="77"/>
                      <a:pt x="43" y="78"/>
                      <a:pt x="43" y="78"/>
                    </a:cubicBezTo>
                    <a:cubicBezTo>
                      <a:pt x="45" y="76"/>
                      <a:pt x="48" y="77"/>
                      <a:pt x="50" y="75"/>
                    </a:cubicBezTo>
                    <a:cubicBezTo>
                      <a:pt x="50" y="75"/>
                      <a:pt x="49" y="74"/>
                      <a:pt x="49" y="74"/>
                    </a:cubicBezTo>
                    <a:cubicBezTo>
                      <a:pt x="51" y="74"/>
                      <a:pt x="51" y="74"/>
                      <a:pt x="51" y="74"/>
                    </a:cubicBezTo>
                    <a:cubicBezTo>
                      <a:pt x="52" y="74"/>
                      <a:pt x="51" y="72"/>
                      <a:pt x="52" y="73"/>
                    </a:cubicBezTo>
                    <a:cubicBezTo>
                      <a:pt x="52" y="73"/>
                      <a:pt x="51" y="72"/>
                      <a:pt x="52" y="72"/>
                    </a:cubicBezTo>
                    <a:cubicBezTo>
                      <a:pt x="54" y="71"/>
                      <a:pt x="56" y="69"/>
                      <a:pt x="57" y="67"/>
                    </a:cubicBezTo>
                    <a:cubicBezTo>
                      <a:pt x="59" y="65"/>
                      <a:pt x="61" y="64"/>
                      <a:pt x="63" y="62"/>
                    </a:cubicBezTo>
                    <a:cubicBezTo>
                      <a:pt x="62" y="63"/>
                      <a:pt x="63" y="62"/>
                      <a:pt x="63" y="62"/>
                    </a:cubicBezTo>
                    <a:cubicBezTo>
                      <a:pt x="63" y="62"/>
                      <a:pt x="62" y="61"/>
                      <a:pt x="62" y="61"/>
                    </a:cubicBezTo>
                    <a:cubicBezTo>
                      <a:pt x="62" y="61"/>
                      <a:pt x="62" y="61"/>
                      <a:pt x="63" y="60"/>
                    </a:cubicBezTo>
                    <a:cubicBezTo>
                      <a:pt x="64" y="60"/>
                      <a:pt x="64" y="60"/>
                      <a:pt x="64" y="60"/>
                    </a:cubicBezTo>
                    <a:cubicBezTo>
                      <a:pt x="63" y="59"/>
                      <a:pt x="65" y="58"/>
                      <a:pt x="64" y="57"/>
                    </a:cubicBezTo>
                    <a:cubicBezTo>
                      <a:pt x="64" y="58"/>
                      <a:pt x="64" y="58"/>
                      <a:pt x="64" y="58"/>
                    </a:cubicBezTo>
                    <a:cubicBezTo>
                      <a:pt x="63" y="56"/>
                      <a:pt x="61" y="57"/>
                      <a:pt x="59" y="56"/>
                    </a:cubicBezTo>
                    <a:cubicBezTo>
                      <a:pt x="60" y="58"/>
                      <a:pt x="56" y="57"/>
                      <a:pt x="57" y="59"/>
                    </a:cubicBezTo>
                    <a:cubicBezTo>
                      <a:pt x="57" y="59"/>
                      <a:pt x="57" y="59"/>
                      <a:pt x="57" y="59"/>
                    </a:cubicBezTo>
                    <a:cubicBezTo>
                      <a:pt x="57" y="59"/>
                      <a:pt x="57" y="60"/>
                      <a:pt x="56" y="60"/>
                    </a:cubicBezTo>
                    <a:cubicBezTo>
                      <a:pt x="56" y="60"/>
                      <a:pt x="56" y="60"/>
                      <a:pt x="56" y="60"/>
                    </a:cubicBezTo>
                    <a:cubicBezTo>
                      <a:pt x="55" y="62"/>
                      <a:pt x="53" y="62"/>
                      <a:pt x="51" y="64"/>
                    </a:cubicBezTo>
                    <a:cubicBezTo>
                      <a:pt x="52" y="64"/>
                      <a:pt x="52" y="64"/>
                      <a:pt x="52" y="64"/>
                    </a:cubicBezTo>
                    <a:cubicBezTo>
                      <a:pt x="52" y="64"/>
                      <a:pt x="51" y="64"/>
                      <a:pt x="51" y="64"/>
                    </a:cubicBezTo>
                    <a:cubicBezTo>
                      <a:pt x="51" y="66"/>
                      <a:pt x="52" y="63"/>
                      <a:pt x="53" y="65"/>
                    </a:cubicBezTo>
                    <a:cubicBezTo>
                      <a:pt x="51" y="64"/>
                      <a:pt x="50" y="67"/>
                      <a:pt x="48" y="66"/>
                    </a:cubicBezTo>
                    <a:cubicBezTo>
                      <a:pt x="47" y="67"/>
                      <a:pt x="49" y="67"/>
                      <a:pt x="48" y="67"/>
                    </a:cubicBezTo>
                    <a:cubicBezTo>
                      <a:pt x="48" y="67"/>
                      <a:pt x="48" y="67"/>
                      <a:pt x="48" y="67"/>
                    </a:cubicBezTo>
                    <a:cubicBezTo>
                      <a:pt x="48" y="68"/>
                      <a:pt x="48" y="68"/>
                      <a:pt x="48" y="68"/>
                    </a:cubicBezTo>
                    <a:cubicBezTo>
                      <a:pt x="48" y="68"/>
                      <a:pt x="47" y="67"/>
                      <a:pt x="47" y="67"/>
                    </a:cubicBezTo>
                    <a:cubicBezTo>
                      <a:pt x="47" y="67"/>
                      <a:pt x="47" y="67"/>
                      <a:pt x="47" y="67"/>
                    </a:cubicBezTo>
                    <a:cubicBezTo>
                      <a:pt x="46" y="66"/>
                      <a:pt x="45" y="68"/>
                      <a:pt x="45" y="68"/>
                    </a:cubicBezTo>
                    <a:cubicBezTo>
                      <a:pt x="45" y="68"/>
                      <a:pt x="46" y="68"/>
                      <a:pt x="46" y="68"/>
                    </a:cubicBezTo>
                    <a:cubicBezTo>
                      <a:pt x="44" y="69"/>
                      <a:pt x="42" y="70"/>
                      <a:pt x="40" y="72"/>
                    </a:cubicBezTo>
                    <a:cubicBezTo>
                      <a:pt x="40" y="72"/>
                      <a:pt x="40" y="72"/>
                      <a:pt x="40" y="72"/>
                    </a:cubicBezTo>
                    <a:cubicBezTo>
                      <a:pt x="39" y="73"/>
                      <a:pt x="39" y="72"/>
                      <a:pt x="37" y="73"/>
                    </a:cubicBezTo>
                    <a:cubicBezTo>
                      <a:pt x="38" y="73"/>
                      <a:pt x="38" y="73"/>
                      <a:pt x="38" y="73"/>
                    </a:cubicBezTo>
                    <a:cubicBezTo>
                      <a:pt x="37" y="73"/>
                      <a:pt x="37" y="74"/>
                      <a:pt x="36" y="74"/>
                    </a:cubicBezTo>
                    <a:cubicBezTo>
                      <a:pt x="37" y="73"/>
                      <a:pt x="35" y="73"/>
                      <a:pt x="36" y="73"/>
                    </a:cubicBezTo>
                    <a:cubicBezTo>
                      <a:pt x="34" y="74"/>
                      <a:pt x="35" y="73"/>
                      <a:pt x="34" y="75"/>
                    </a:cubicBezTo>
                    <a:cubicBezTo>
                      <a:pt x="34" y="74"/>
                      <a:pt x="34" y="74"/>
                      <a:pt x="34" y="74"/>
                    </a:cubicBezTo>
                    <a:cubicBezTo>
                      <a:pt x="33" y="75"/>
                      <a:pt x="33" y="75"/>
                      <a:pt x="33" y="76"/>
                    </a:cubicBezTo>
                    <a:cubicBezTo>
                      <a:pt x="33" y="75"/>
                      <a:pt x="32" y="75"/>
                      <a:pt x="33" y="74"/>
                    </a:cubicBezTo>
                    <a:cubicBezTo>
                      <a:pt x="31" y="72"/>
                      <a:pt x="30" y="76"/>
                      <a:pt x="29" y="73"/>
                    </a:cubicBezTo>
                    <a:cubicBezTo>
                      <a:pt x="28" y="75"/>
                      <a:pt x="31" y="74"/>
                      <a:pt x="30" y="75"/>
                    </a:cubicBezTo>
                    <a:cubicBezTo>
                      <a:pt x="31" y="75"/>
                      <a:pt x="29" y="76"/>
                      <a:pt x="29" y="76"/>
                    </a:cubicBezTo>
                    <a:cubicBezTo>
                      <a:pt x="28" y="76"/>
                      <a:pt x="28" y="74"/>
                      <a:pt x="27" y="73"/>
                    </a:cubicBezTo>
                    <a:cubicBezTo>
                      <a:pt x="27" y="73"/>
                      <a:pt x="27" y="73"/>
                      <a:pt x="27" y="73"/>
                    </a:cubicBezTo>
                    <a:cubicBezTo>
                      <a:pt x="26" y="73"/>
                      <a:pt x="26" y="74"/>
                      <a:pt x="25" y="73"/>
                    </a:cubicBezTo>
                    <a:cubicBezTo>
                      <a:pt x="25" y="74"/>
                      <a:pt x="24" y="72"/>
                      <a:pt x="24" y="74"/>
                    </a:cubicBezTo>
                    <a:cubicBezTo>
                      <a:pt x="24" y="74"/>
                      <a:pt x="25" y="74"/>
                      <a:pt x="25" y="74"/>
                    </a:cubicBezTo>
                    <a:cubicBezTo>
                      <a:pt x="24" y="74"/>
                      <a:pt x="23" y="75"/>
                      <a:pt x="22" y="74"/>
                    </a:cubicBezTo>
                    <a:cubicBezTo>
                      <a:pt x="22" y="74"/>
                      <a:pt x="23" y="74"/>
                      <a:pt x="23" y="74"/>
                    </a:cubicBezTo>
                    <a:cubicBezTo>
                      <a:pt x="23" y="73"/>
                      <a:pt x="22" y="74"/>
                      <a:pt x="22" y="73"/>
                    </a:cubicBezTo>
                    <a:cubicBezTo>
                      <a:pt x="23" y="72"/>
                      <a:pt x="24" y="73"/>
                      <a:pt x="25" y="73"/>
                    </a:cubicBezTo>
                    <a:cubicBezTo>
                      <a:pt x="25" y="72"/>
                      <a:pt x="23" y="73"/>
                      <a:pt x="24" y="72"/>
                    </a:cubicBezTo>
                    <a:cubicBezTo>
                      <a:pt x="23" y="73"/>
                      <a:pt x="23" y="71"/>
                      <a:pt x="21" y="72"/>
                    </a:cubicBezTo>
                    <a:cubicBezTo>
                      <a:pt x="22" y="71"/>
                      <a:pt x="22" y="71"/>
                      <a:pt x="22" y="71"/>
                    </a:cubicBezTo>
                    <a:cubicBezTo>
                      <a:pt x="22" y="71"/>
                      <a:pt x="21" y="72"/>
                      <a:pt x="21" y="72"/>
                    </a:cubicBezTo>
                    <a:cubicBezTo>
                      <a:pt x="22" y="71"/>
                      <a:pt x="22" y="71"/>
                      <a:pt x="22" y="71"/>
                    </a:cubicBezTo>
                    <a:cubicBezTo>
                      <a:pt x="21" y="71"/>
                      <a:pt x="21" y="69"/>
                      <a:pt x="20" y="69"/>
                    </a:cubicBezTo>
                    <a:cubicBezTo>
                      <a:pt x="21" y="70"/>
                      <a:pt x="20" y="71"/>
                      <a:pt x="20" y="71"/>
                    </a:cubicBezTo>
                    <a:cubicBezTo>
                      <a:pt x="18" y="71"/>
                      <a:pt x="20" y="69"/>
                      <a:pt x="19" y="68"/>
                    </a:cubicBezTo>
                    <a:cubicBezTo>
                      <a:pt x="19" y="68"/>
                      <a:pt x="19" y="69"/>
                      <a:pt x="18" y="69"/>
                    </a:cubicBezTo>
                    <a:cubicBezTo>
                      <a:pt x="18" y="69"/>
                      <a:pt x="18" y="68"/>
                      <a:pt x="18" y="68"/>
                    </a:cubicBezTo>
                    <a:cubicBezTo>
                      <a:pt x="17" y="67"/>
                      <a:pt x="18" y="69"/>
                      <a:pt x="17" y="69"/>
                    </a:cubicBezTo>
                    <a:cubicBezTo>
                      <a:pt x="17" y="68"/>
                      <a:pt x="16" y="69"/>
                      <a:pt x="15" y="68"/>
                    </a:cubicBezTo>
                    <a:cubicBezTo>
                      <a:pt x="16" y="68"/>
                      <a:pt x="16" y="68"/>
                      <a:pt x="16" y="68"/>
                    </a:cubicBezTo>
                    <a:cubicBezTo>
                      <a:pt x="15" y="66"/>
                      <a:pt x="14" y="69"/>
                      <a:pt x="14" y="67"/>
                    </a:cubicBezTo>
                    <a:cubicBezTo>
                      <a:pt x="15" y="67"/>
                      <a:pt x="15" y="67"/>
                      <a:pt x="15" y="67"/>
                    </a:cubicBezTo>
                    <a:cubicBezTo>
                      <a:pt x="14" y="66"/>
                      <a:pt x="14" y="66"/>
                      <a:pt x="14" y="66"/>
                    </a:cubicBezTo>
                    <a:cubicBezTo>
                      <a:pt x="15" y="66"/>
                      <a:pt x="15" y="66"/>
                      <a:pt x="15" y="66"/>
                    </a:cubicBezTo>
                    <a:cubicBezTo>
                      <a:pt x="14" y="66"/>
                      <a:pt x="14" y="65"/>
                      <a:pt x="14" y="65"/>
                    </a:cubicBezTo>
                    <a:cubicBezTo>
                      <a:pt x="14" y="65"/>
                      <a:pt x="13" y="65"/>
                      <a:pt x="12" y="65"/>
                    </a:cubicBezTo>
                    <a:cubicBezTo>
                      <a:pt x="12" y="64"/>
                      <a:pt x="13" y="65"/>
                      <a:pt x="12" y="64"/>
                    </a:cubicBezTo>
                    <a:cubicBezTo>
                      <a:pt x="13" y="64"/>
                      <a:pt x="14" y="64"/>
                      <a:pt x="13" y="64"/>
                    </a:cubicBezTo>
                    <a:cubicBezTo>
                      <a:pt x="13" y="64"/>
                      <a:pt x="14" y="64"/>
                      <a:pt x="14" y="64"/>
                    </a:cubicBezTo>
                    <a:cubicBezTo>
                      <a:pt x="14" y="63"/>
                      <a:pt x="13" y="63"/>
                      <a:pt x="13" y="63"/>
                    </a:cubicBezTo>
                    <a:cubicBezTo>
                      <a:pt x="13" y="63"/>
                      <a:pt x="13" y="63"/>
                      <a:pt x="13" y="63"/>
                    </a:cubicBezTo>
                    <a:cubicBezTo>
                      <a:pt x="11" y="62"/>
                      <a:pt x="11" y="62"/>
                      <a:pt x="11" y="62"/>
                    </a:cubicBezTo>
                    <a:cubicBezTo>
                      <a:pt x="12" y="62"/>
                      <a:pt x="12" y="62"/>
                      <a:pt x="12" y="62"/>
                    </a:cubicBezTo>
                    <a:cubicBezTo>
                      <a:pt x="12" y="62"/>
                      <a:pt x="12" y="62"/>
                      <a:pt x="11" y="62"/>
                    </a:cubicBezTo>
                    <a:cubicBezTo>
                      <a:pt x="12" y="61"/>
                      <a:pt x="13" y="61"/>
                      <a:pt x="13" y="61"/>
                    </a:cubicBezTo>
                    <a:cubicBezTo>
                      <a:pt x="13" y="61"/>
                      <a:pt x="12" y="60"/>
                      <a:pt x="12" y="60"/>
                    </a:cubicBezTo>
                    <a:cubicBezTo>
                      <a:pt x="12" y="60"/>
                      <a:pt x="12" y="59"/>
                      <a:pt x="13" y="59"/>
                    </a:cubicBezTo>
                    <a:cubicBezTo>
                      <a:pt x="13" y="59"/>
                      <a:pt x="11" y="58"/>
                      <a:pt x="11" y="57"/>
                    </a:cubicBezTo>
                    <a:cubicBezTo>
                      <a:pt x="11" y="57"/>
                      <a:pt x="11" y="57"/>
                      <a:pt x="10" y="57"/>
                    </a:cubicBezTo>
                    <a:cubicBezTo>
                      <a:pt x="10" y="56"/>
                      <a:pt x="11" y="55"/>
                      <a:pt x="10" y="54"/>
                    </a:cubicBezTo>
                    <a:cubicBezTo>
                      <a:pt x="11" y="53"/>
                      <a:pt x="11" y="53"/>
                      <a:pt x="11" y="53"/>
                    </a:cubicBezTo>
                    <a:cubicBezTo>
                      <a:pt x="11" y="52"/>
                      <a:pt x="9" y="54"/>
                      <a:pt x="9" y="53"/>
                    </a:cubicBezTo>
                    <a:cubicBezTo>
                      <a:pt x="8" y="52"/>
                      <a:pt x="10" y="52"/>
                      <a:pt x="10" y="52"/>
                    </a:cubicBezTo>
                    <a:cubicBezTo>
                      <a:pt x="9" y="51"/>
                      <a:pt x="8" y="50"/>
                      <a:pt x="9" y="49"/>
                    </a:cubicBezTo>
                    <a:cubicBezTo>
                      <a:pt x="9" y="50"/>
                      <a:pt x="9" y="50"/>
                      <a:pt x="9" y="50"/>
                    </a:cubicBezTo>
                    <a:close/>
                    <a:moveTo>
                      <a:pt x="10" y="38"/>
                    </a:moveTo>
                    <a:cubicBezTo>
                      <a:pt x="10" y="39"/>
                      <a:pt x="10" y="39"/>
                      <a:pt x="10" y="39"/>
                    </a:cubicBezTo>
                    <a:cubicBezTo>
                      <a:pt x="9" y="39"/>
                      <a:pt x="9" y="39"/>
                      <a:pt x="10" y="38"/>
                    </a:cubicBezTo>
                    <a:close/>
                    <a:moveTo>
                      <a:pt x="16" y="21"/>
                    </a:moveTo>
                    <a:cubicBezTo>
                      <a:pt x="17" y="21"/>
                      <a:pt x="16" y="21"/>
                      <a:pt x="16" y="21"/>
                    </a:cubicBezTo>
                    <a:cubicBezTo>
                      <a:pt x="16" y="21"/>
                      <a:pt x="16" y="21"/>
                      <a:pt x="16" y="21"/>
                    </a:cubicBezTo>
                    <a:close/>
                    <a:moveTo>
                      <a:pt x="66" y="13"/>
                    </a:moveTo>
                    <a:cubicBezTo>
                      <a:pt x="66" y="13"/>
                      <a:pt x="66" y="13"/>
                      <a:pt x="66" y="13"/>
                    </a:cubicBezTo>
                    <a:cubicBezTo>
                      <a:pt x="66" y="12"/>
                      <a:pt x="66" y="12"/>
                      <a:pt x="66" y="13"/>
                    </a:cubicBezTo>
                    <a:close/>
                    <a:moveTo>
                      <a:pt x="67" y="14"/>
                    </a:moveTo>
                    <a:cubicBezTo>
                      <a:pt x="67" y="14"/>
                      <a:pt x="67" y="14"/>
                      <a:pt x="67" y="14"/>
                    </a:cubicBezTo>
                    <a:cubicBezTo>
                      <a:pt x="67" y="14"/>
                      <a:pt x="67" y="14"/>
                      <a:pt x="67" y="13"/>
                    </a:cubicBezTo>
                    <a:cubicBezTo>
                      <a:pt x="66" y="14"/>
                      <a:pt x="66" y="14"/>
                      <a:pt x="67" y="14"/>
                    </a:cubicBezTo>
                    <a:close/>
                    <a:moveTo>
                      <a:pt x="26" y="80"/>
                    </a:moveTo>
                    <a:cubicBezTo>
                      <a:pt x="25" y="80"/>
                      <a:pt x="25" y="80"/>
                      <a:pt x="25" y="80"/>
                    </a:cubicBezTo>
                    <a:cubicBezTo>
                      <a:pt x="26" y="80"/>
                      <a:pt x="26" y="80"/>
                      <a:pt x="2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52" name="Freeform 388">
                <a:extLst>
                  <a:ext uri="{FF2B5EF4-FFF2-40B4-BE49-F238E27FC236}">
                    <a16:creationId xmlns:a16="http://schemas.microsoft.com/office/drawing/2014/main" id="{5D58C389-8192-4245-B7B7-71025E9793F8}"/>
                  </a:ext>
                </a:extLst>
              </p:cNvPr>
              <p:cNvSpPr>
                <a:spLocks/>
              </p:cNvSpPr>
              <p:nvPr userDrawn="1"/>
            </p:nvSpPr>
            <p:spPr bwMode="auto">
              <a:xfrm>
                <a:off x="443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53" name="Freeform 389">
                <a:extLst>
                  <a:ext uri="{FF2B5EF4-FFF2-40B4-BE49-F238E27FC236}">
                    <a16:creationId xmlns:a16="http://schemas.microsoft.com/office/drawing/2014/main" id="{9159766C-4F14-416F-B514-20C6AEFF2DC6}"/>
                  </a:ext>
                </a:extLst>
              </p:cNvPr>
              <p:cNvSpPr>
                <a:spLocks/>
              </p:cNvSpPr>
              <p:nvPr userDrawn="1"/>
            </p:nvSpPr>
            <p:spPr bwMode="auto">
              <a:xfrm>
                <a:off x="4411" y="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54" name="Freeform 390">
                <a:extLst>
                  <a:ext uri="{FF2B5EF4-FFF2-40B4-BE49-F238E27FC236}">
                    <a16:creationId xmlns:a16="http://schemas.microsoft.com/office/drawing/2014/main" id="{13DB338C-3755-4B1A-B99B-E2C127313A23}"/>
                  </a:ext>
                </a:extLst>
              </p:cNvPr>
              <p:cNvSpPr>
                <a:spLocks/>
              </p:cNvSpPr>
              <p:nvPr userDrawn="1"/>
            </p:nvSpPr>
            <p:spPr bwMode="auto">
              <a:xfrm>
                <a:off x="4595"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55" name="Freeform 391">
                <a:extLst>
                  <a:ext uri="{FF2B5EF4-FFF2-40B4-BE49-F238E27FC236}">
                    <a16:creationId xmlns:a16="http://schemas.microsoft.com/office/drawing/2014/main" id="{3148C843-3150-4F4D-8019-D632171B349A}"/>
                  </a:ext>
                </a:extLst>
              </p:cNvPr>
              <p:cNvSpPr>
                <a:spLocks/>
              </p:cNvSpPr>
              <p:nvPr userDrawn="1"/>
            </p:nvSpPr>
            <p:spPr bwMode="auto">
              <a:xfrm>
                <a:off x="4709" y="64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56" name="Freeform 392">
                <a:extLst>
                  <a:ext uri="{FF2B5EF4-FFF2-40B4-BE49-F238E27FC236}">
                    <a16:creationId xmlns:a16="http://schemas.microsoft.com/office/drawing/2014/main" id="{3CC5E6F9-1DC1-42B5-AC8C-0EB41B37935E}"/>
                  </a:ext>
                </a:extLst>
              </p:cNvPr>
              <p:cNvSpPr>
                <a:spLocks/>
              </p:cNvSpPr>
              <p:nvPr userDrawn="1"/>
            </p:nvSpPr>
            <p:spPr bwMode="auto">
              <a:xfrm>
                <a:off x="4694" y="6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57" name="Freeform 393">
                <a:extLst>
                  <a:ext uri="{FF2B5EF4-FFF2-40B4-BE49-F238E27FC236}">
                    <a16:creationId xmlns:a16="http://schemas.microsoft.com/office/drawing/2014/main" id="{3AC0924E-A85D-49E2-B09D-BF2F1CBEB38B}"/>
                  </a:ext>
                </a:extLst>
              </p:cNvPr>
              <p:cNvSpPr>
                <a:spLocks/>
              </p:cNvSpPr>
              <p:nvPr userDrawn="1"/>
            </p:nvSpPr>
            <p:spPr bwMode="auto">
              <a:xfrm>
                <a:off x="4694" y="663"/>
                <a:ext cx="10" cy="5"/>
              </a:xfrm>
              <a:custGeom>
                <a:avLst/>
                <a:gdLst>
                  <a:gd name="T0" fmla="*/ 1 w 2"/>
                  <a:gd name="T1" fmla="*/ 0 h 1"/>
                  <a:gd name="T2" fmla="*/ 1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1" y="0"/>
                      <a:pt x="1" y="1"/>
                    </a:cubicBezTo>
                    <a:cubicBezTo>
                      <a:pt x="1" y="1"/>
                      <a:pt x="1"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58" name="Freeform 394">
                <a:extLst>
                  <a:ext uri="{FF2B5EF4-FFF2-40B4-BE49-F238E27FC236}">
                    <a16:creationId xmlns:a16="http://schemas.microsoft.com/office/drawing/2014/main" id="{5D2238C9-F700-4EEC-A378-52EF81730D5A}"/>
                  </a:ext>
                </a:extLst>
              </p:cNvPr>
              <p:cNvSpPr>
                <a:spLocks/>
              </p:cNvSpPr>
              <p:nvPr userDrawn="1"/>
            </p:nvSpPr>
            <p:spPr bwMode="auto">
              <a:xfrm>
                <a:off x="4699" y="6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59" name="Freeform 395">
                <a:extLst>
                  <a:ext uri="{FF2B5EF4-FFF2-40B4-BE49-F238E27FC236}">
                    <a16:creationId xmlns:a16="http://schemas.microsoft.com/office/drawing/2014/main" id="{CFD8B5C9-ADA8-4CA3-B780-6ABC61EC4D81}"/>
                  </a:ext>
                </a:extLst>
              </p:cNvPr>
              <p:cNvSpPr>
                <a:spLocks/>
              </p:cNvSpPr>
              <p:nvPr userDrawn="1"/>
            </p:nvSpPr>
            <p:spPr bwMode="auto">
              <a:xfrm>
                <a:off x="4689" y="623"/>
                <a:ext cx="15" cy="10"/>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1" y="2"/>
                      <a:pt x="2" y="1"/>
                      <a:pt x="2" y="1"/>
                    </a:cubicBezTo>
                    <a:cubicBezTo>
                      <a:pt x="3"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60" name="Rectangle 396">
                <a:extLst>
                  <a:ext uri="{FF2B5EF4-FFF2-40B4-BE49-F238E27FC236}">
                    <a16:creationId xmlns:a16="http://schemas.microsoft.com/office/drawing/2014/main" id="{D0E9627C-E2AF-46BC-AFE7-E3765CE09BA9}"/>
                  </a:ext>
                </a:extLst>
              </p:cNvPr>
              <p:cNvSpPr>
                <a:spLocks noChangeArrowheads="1"/>
              </p:cNvSpPr>
              <p:nvPr userDrawn="1"/>
            </p:nvSpPr>
            <p:spPr bwMode="auto">
              <a:xfrm>
                <a:off x="4689" y="6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61" name="Freeform 397">
                <a:extLst>
                  <a:ext uri="{FF2B5EF4-FFF2-40B4-BE49-F238E27FC236}">
                    <a16:creationId xmlns:a16="http://schemas.microsoft.com/office/drawing/2014/main" id="{6A92C9B7-1853-4E7E-9D2F-A0913FB9A3C3}"/>
                  </a:ext>
                </a:extLst>
              </p:cNvPr>
              <p:cNvSpPr>
                <a:spLocks/>
              </p:cNvSpPr>
              <p:nvPr userDrawn="1"/>
            </p:nvSpPr>
            <p:spPr bwMode="auto">
              <a:xfrm>
                <a:off x="4684" y="643"/>
                <a:ext cx="0" cy="10"/>
              </a:xfrm>
              <a:custGeom>
                <a:avLst/>
                <a:gdLst>
                  <a:gd name="T0" fmla="*/ 1 h 2"/>
                  <a:gd name="T1" fmla="*/ 2 h 2"/>
                  <a:gd name="T2" fmla="*/ 2 h 2"/>
                  <a:gd name="T3" fmla="*/ 1 h 2"/>
                </a:gdLst>
                <a:ahLst/>
                <a:cxnLst>
                  <a:cxn ang="0">
                    <a:pos x="0" y="T0"/>
                  </a:cxn>
                  <a:cxn ang="0">
                    <a:pos x="0" y="T1"/>
                  </a:cxn>
                  <a:cxn ang="0">
                    <a:pos x="0" y="T2"/>
                  </a:cxn>
                  <a:cxn ang="0">
                    <a:pos x="0" y="T3"/>
                  </a:cxn>
                </a:cxnLst>
                <a:rect l="0" t="0" r="r" b="b"/>
                <a:pathLst>
                  <a:path h="2">
                    <a:moveTo>
                      <a:pt x="0" y="1"/>
                    </a:moveTo>
                    <a:cubicBezTo>
                      <a:pt x="0" y="2"/>
                      <a:pt x="0" y="2"/>
                      <a:pt x="0" y="2"/>
                    </a:cubicBezTo>
                    <a:cubicBezTo>
                      <a:pt x="0" y="1"/>
                      <a:pt x="0" y="1"/>
                      <a:pt x="0"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62" name="Freeform 398">
                <a:extLst>
                  <a:ext uri="{FF2B5EF4-FFF2-40B4-BE49-F238E27FC236}">
                    <a16:creationId xmlns:a16="http://schemas.microsoft.com/office/drawing/2014/main" id="{995D9E41-1B7B-4C19-BB23-C6BEDE5BA23D}"/>
                  </a:ext>
                </a:extLst>
              </p:cNvPr>
              <p:cNvSpPr>
                <a:spLocks/>
              </p:cNvSpPr>
              <p:nvPr userDrawn="1"/>
            </p:nvSpPr>
            <p:spPr bwMode="auto">
              <a:xfrm>
                <a:off x="4684" y="6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63" name="Freeform 399">
                <a:extLst>
                  <a:ext uri="{FF2B5EF4-FFF2-40B4-BE49-F238E27FC236}">
                    <a16:creationId xmlns:a16="http://schemas.microsoft.com/office/drawing/2014/main" id="{D7878A26-4151-4389-BE81-3BD7E5B9DA1D}"/>
                  </a:ext>
                </a:extLst>
              </p:cNvPr>
              <p:cNvSpPr>
                <a:spLocks/>
              </p:cNvSpPr>
              <p:nvPr userDrawn="1"/>
            </p:nvSpPr>
            <p:spPr bwMode="auto">
              <a:xfrm>
                <a:off x="4684" y="65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64" name="Freeform 400">
                <a:extLst>
                  <a:ext uri="{FF2B5EF4-FFF2-40B4-BE49-F238E27FC236}">
                    <a16:creationId xmlns:a16="http://schemas.microsoft.com/office/drawing/2014/main" id="{C22E7100-716A-4361-94D8-B3884B3289D5}"/>
                  </a:ext>
                </a:extLst>
              </p:cNvPr>
              <p:cNvSpPr>
                <a:spLocks/>
              </p:cNvSpPr>
              <p:nvPr userDrawn="1"/>
            </p:nvSpPr>
            <p:spPr bwMode="auto">
              <a:xfrm>
                <a:off x="4650" y="60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65" name="Freeform 401">
                <a:extLst>
                  <a:ext uri="{FF2B5EF4-FFF2-40B4-BE49-F238E27FC236}">
                    <a16:creationId xmlns:a16="http://schemas.microsoft.com/office/drawing/2014/main" id="{7D0FD0FA-7A27-4027-BE5B-FA877F60B717}"/>
                  </a:ext>
                </a:extLst>
              </p:cNvPr>
              <p:cNvSpPr>
                <a:spLocks/>
              </p:cNvSpPr>
              <p:nvPr userDrawn="1"/>
            </p:nvSpPr>
            <p:spPr bwMode="auto">
              <a:xfrm>
                <a:off x="4655" y="623"/>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66" name="Freeform 402">
                <a:extLst>
                  <a:ext uri="{FF2B5EF4-FFF2-40B4-BE49-F238E27FC236}">
                    <a16:creationId xmlns:a16="http://schemas.microsoft.com/office/drawing/2014/main" id="{1DE2BB5E-DC33-4A3B-8F3E-AB7BDBFF2396}"/>
                  </a:ext>
                </a:extLst>
              </p:cNvPr>
              <p:cNvSpPr>
                <a:spLocks/>
              </p:cNvSpPr>
              <p:nvPr userDrawn="1"/>
            </p:nvSpPr>
            <p:spPr bwMode="auto">
              <a:xfrm>
                <a:off x="4640" y="618"/>
                <a:ext cx="10" cy="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1" y="0"/>
                    </a:cubicBezTo>
                    <a:cubicBezTo>
                      <a:pt x="1" y="0"/>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67" name="Freeform 403">
                <a:extLst>
                  <a:ext uri="{FF2B5EF4-FFF2-40B4-BE49-F238E27FC236}">
                    <a16:creationId xmlns:a16="http://schemas.microsoft.com/office/drawing/2014/main" id="{457339AC-5D79-43CF-9809-2CA7B97503FA}"/>
                  </a:ext>
                </a:extLst>
              </p:cNvPr>
              <p:cNvSpPr>
                <a:spLocks/>
              </p:cNvSpPr>
              <p:nvPr userDrawn="1"/>
            </p:nvSpPr>
            <p:spPr bwMode="auto">
              <a:xfrm>
                <a:off x="4590" y="573"/>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68" name="Freeform 404">
                <a:extLst>
                  <a:ext uri="{FF2B5EF4-FFF2-40B4-BE49-F238E27FC236}">
                    <a16:creationId xmlns:a16="http://schemas.microsoft.com/office/drawing/2014/main" id="{34DFAF91-28B4-4F8D-9D04-E5C6D2EE18F6}"/>
                  </a:ext>
                </a:extLst>
              </p:cNvPr>
              <p:cNvSpPr>
                <a:spLocks/>
              </p:cNvSpPr>
              <p:nvPr userDrawn="1"/>
            </p:nvSpPr>
            <p:spPr bwMode="auto">
              <a:xfrm>
                <a:off x="4535" y="598"/>
                <a:ext cx="10" cy="10"/>
              </a:xfrm>
              <a:custGeom>
                <a:avLst/>
                <a:gdLst>
                  <a:gd name="T0" fmla="*/ 1 w 2"/>
                  <a:gd name="T1" fmla="*/ 2 h 2"/>
                  <a:gd name="T2" fmla="*/ 1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1"/>
                    </a:cubicBezTo>
                    <a:cubicBezTo>
                      <a:pt x="2" y="0"/>
                      <a:pt x="1" y="0"/>
                      <a:pt x="1" y="0"/>
                    </a:cubicBezTo>
                    <a:cubicBezTo>
                      <a:pt x="0"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69" name="Freeform 405">
                <a:extLst>
                  <a:ext uri="{FF2B5EF4-FFF2-40B4-BE49-F238E27FC236}">
                    <a16:creationId xmlns:a16="http://schemas.microsoft.com/office/drawing/2014/main" id="{24143335-10E2-4EEB-882D-D7F92414320E}"/>
                  </a:ext>
                </a:extLst>
              </p:cNvPr>
              <p:cNvSpPr>
                <a:spLocks/>
              </p:cNvSpPr>
              <p:nvPr userDrawn="1"/>
            </p:nvSpPr>
            <p:spPr bwMode="auto">
              <a:xfrm>
                <a:off x="454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858" name="Group 607">
              <a:extLst>
                <a:ext uri="{FF2B5EF4-FFF2-40B4-BE49-F238E27FC236}">
                  <a16:creationId xmlns:a16="http://schemas.microsoft.com/office/drawing/2014/main" id="{62ED7BE6-8977-4DD7-AD4C-0092A0B5257F}"/>
                </a:ext>
              </a:extLst>
            </p:cNvPr>
            <p:cNvGrpSpPr>
              <a:grpSpLocks/>
            </p:cNvGrpSpPr>
            <p:nvPr userDrawn="1"/>
          </p:nvGrpSpPr>
          <p:grpSpPr bwMode="auto">
            <a:xfrm>
              <a:off x="5556250" y="433388"/>
              <a:ext cx="1927225" cy="1919288"/>
              <a:chOff x="3500" y="273"/>
              <a:chExt cx="1214" cy="1209"/>
            </a:xfrm>
            <a:grpFill/>
          </p:grpSpPr>
          <p:sp>
            <p:nvSpPr>
              <p:cNvPr id="6070" name="Rectangle 407">
                <a:extLst>
                  <a:ext uri="{FF2B5EF4-FFF2-40B4-BE49-F238E27FC236}">
                    <a16:creationId xmlns:a16="http://schemas.microsoft.com/office/drawing/2014/main" id="{7CA7E556-353F-4EB0-AD13-3AF35193E061}"/>
                  </a:ext>
                </a:extLst>
              </p:cNvPr>
              <p:cNvSpPr>
                <a:spLocks noChangeArrowheads="1"/>
              </p:cNvSpPr>
              <p:nvPr userDrawn="1"/>
            </p:nvSpPr>
            <p:spPr bwMode="auto">
              <a:xfrm>
                <a:off x="4684" y="8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71" name="Freeform 408">
                <a:extLst>
                  <a:ext uri="{FF2B5EF4-FFF2-40B4-BE49-F238E27FC236}">
                    <a16:creationId xmlns:a16="http://schemas.microsoft.com/office/drawing/2014/main" id="{8AFFB5FA-CC8C-448E-8B68-C6C5D99E7117}"/>
                  </a:ext>
                </a:extLst>
              </p:cNvPr>
              <p:cNvSpPr>
                <a:spLocks/>
              </p:cNvSpPr>
              <p:nvPr userDrawn="1"/>
            </p:nvSpPr>
            <p:spPr bwMode="auto">
              <a:xfrm>
                <a:off x="4679" y="838"/>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72" name="Freeform 409">
                <a:extLst>
                  <a:ext uri="{FF2B5EF4-FFF2-40B4-BE49-F238E27FC236}">
                    <a16:creationId xmlns:a16="http://schemas.microsoft.com/office/drawing/2014/main" id="{46B79D28-4424-4341-B7AA-0820B7BD07A0}"/>
                  </a:ext>
                </a:extLst>
              </p:cNvPr>
              <p:cNvSpPr>
                <a:spLocks/>
              </p:cNvSpPr>
              <p:nvPr userDrawn="1"/>
            </p:nvSpPr>
            <p:spPr bwMode="auto">
              <a:xfrm>
                <a:off x="4416" y="7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73" name="Freeform 410">
                <a:extLst>
                  <a:ext uri="{FF2B5EF4-FFF2-40B4-BE49-F238E27FC236}">
                    <a16:creationId xmlns:a16="http://schemas.microsoft.com/office/drawing/2014/main" id="{184E229A-3E35-4647-8BD0-A25B46E5D006}"/>
                  </a:ext>
                </a:extLst>
              </p:cNvPr>
              <p:cNvSpPr>
                <a:spLocks/>
              </p:cNvSpPr>
              <p:nvPr userDrawn="1"/>
            </p:nvSpPr>
            <p:spPr bwMode="auto">
              <a:xfrm>
                <a:off x="4401" y="77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74" name="Freeform 411">
                <a:extLst>
                  <a:ext uri="{FF2B5EF4-FFF2-40B4-BE49-F238E27FC236}">
                    <a16:creationId xmlns:a16="http://schemas.microsoft.com/office/drawing/2014/main" id="{89C34662-A61A-4F58-A582-8E6BF2572642}"/>
                  </a:ext>
                </a:extLst>
              </p:cNvPr>
              <p:cNvSpPr>
                <a:spLocks/>
              </p:cNvSpPr>
              <p:nvPr userDrawn="1"/>
            </p:nvSpPr>
            <p:spPr bwMode="auto">
              <a:xfrm>
                <a:off x="4406" y="808"/>
                <a:ext cx="10" cy="5"/>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1"/>
                      <a:pt x="2" y="0"/>
                      <a:pt x="2" y="0"/>
                    </a:cubicBezTo>
                    <a:cubicBezTo>
                      <a:pt x="2"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75" name="Freeform 412">
                <a:extLst>
                  <a:ext uri="{FF2B5EF4-FFF2-40B4-BE49-F238E27FC236}">
                    <a16:creationId xmlns:a16="http://schemas.microsoft.com/office/drawing/2014/main" id="{11DE1AC5-BD69-4121-82DB-6F04D1F483C9}"/>
                  </a:ext>
                </a:extLst>
              </p:cNvPr>
              <p:cNvSpPr>
                <a:spLocks/>
              </p:cNvSpPr>
              <p:nvPr userDrawn="1"/>
            </p:nvSpPr>
            <p:spPr bwMode="auto">
              <a:xfrm>
                <a:off x="3540" y="1127"/>
                <a:ext cx="10" cy="10"/>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2" y="1"/>
                      <a:pt x="1" y="1"/>
                      <a:pt x="1" y="0"/>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76" name="Freeform 413">
                <a:extLst>
                  <a:ext uri="{FF2B5EF4-FFF2-40B4-BE49-F238E27FC236}">
                    <a16:creationId xmlns:a16="http://schemas.microsoft.com/office/drawing/2014/main" id="{5116BC6A-5F28-412D-AB63-A9314FEDBB4F}"/>
                  </a:ext>
                </a:extLst>
              </p:cNvPr>
              <p:cNvSpPr>
                <a:spLocks/>
              </p:cNvSpPr>
              <p:nvPr userDrawn="1"/>
            </p:nvSpPr>
            <p:spPr bwMode="auto">
              <a:xfrm>
                <a:off x="3520" y="1202"/>
                <a:ext cx="5" cy="10"/>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0"/>
                      <a:pt x="1" y="2"/>
                      <a:pt x="1" y="2"/>
                    </a:cubicBezTo>
                    <a:cubicBezTo>
                      <a:pt x="1" y="2"/>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77" name="Freeform 414">
                <a:extLst>
                  <a:ext uri="{FF2B5EF4-FFF2-40B4-BE49-F238E27FC236}">
                    <a16:creationId xmlns:a16="http://schemas.microsoft.com/office/drawing/2014/main" id="{160C5BF2-6DFD-4EA2-B697-2E9578F15F26}"/>
                  </a:ext>
                </a:extLst>
              </p:cNvPr>
              <p:cNvSpPr>
                <a:spLocks/>
              </p:cNvSpPr>
              <p:nvPr userDrawn="1"/>
            </p:nvSpPr>
            <p:spPr bwMode="auto">
              <a:xfrm>
                <a:off x="3515" y="1222"/>
                <a:ext cx="5" cy="45"/>
              </a:xfrm>
              <a:custGeom>
                <a:avLst/>
                <a:gdLst>
                  <a:gd name="T0" fmla="*/ 0 w 1"/>
                  <a:gd name="T1" fmla="*/ 9 h 9"/>
                  <a:gd name="T2" fmla="*/ 1 w 1"/>
                  <a:gd name="T3" fmla="*/ 2 h 9"/>
                  <a:gd name="T4" fmla="*/ 1 w 1"/>
                  <a:gd name="T5" fmla="*/ 2 h 9"/>
                  <a:gd name="T6" fmla="*/ 0 w 1"/>
                  <a:gd name="T7" fmla="*/ 0 h 9"/>
                  <a:gd name="T8" fmla="*/ 0 w 1"/>
                  <a:gd name="T9" fmla="*/ 5 h 9"/>
                  <a:gd name="T10" fmla="*/ 0 w 1"/>
                  <a:gd name="T11" fmla="*/ 9 h 9"/>
                </a:gdLst>
                <a:ahLst/>
                <a:cxnLst>
                  <a:cxn ang="0">
                    <a:pos x="T0" y="T1"/>
                  </a:cxn>
                  <a:cxn ang="0">
                    <a:pos x="T2" y="T3"/>
                  </a:cxn>
                  <a:cxn ang="0">
                    <a:pos x="T4" y="T5"/>
                  </a:cxn>
                  <a:cxn ang="0">
                    <a:pos x="T6" y="T7"/>
                  </a:cxn>
                  <a:cxn ang="0">
                    <a:pos x="T8" y="T9"/>
                  </a:cxn>
                  <a:cxn ang="0">
                    <a:pos x="T10" y="T11"/>
                  </a:cxn>
                </a:cxnLst>
                <a:rect l="0" t="0" r="r" b="b"/>
                <a:pathLst>
                  <a:path w="1" h="9">
                    <a:moveTo>
                      <a:pt x="0" y="9"/>
                    </a:moveTo>
                    <a:cubicBezTo>
                      <a:pt x="1" y="8"/>
                      <a:pt x="0" y="4"/>
                      <a:pt x="1" y="2"/>
                    </a:cubicBezTo>
                    <a:cubicBezTo>
                      <a:pt x="1" y="2"/>
                      <a:pt x="1" y="2"/>
                      <a:pt x="1" y="2"/>
                    </a:cubicBezTo>
                    <a:cubicBezTo>
                      <a:pt x="0" y="0"/>
                      <a:pt x="0" y="0"/>
                      <a:pt x="0" y="0"/>
                    </a:cubicBezTo>
                    <a:cubicBezTo>
                      <a:pt x="0" y="2"/>
                      <a:pt x="0" y="3"/>
                      <a:pt x="0" y="5"/>
                    </a:cubicBezTo>
                    <a:cubicBezTo>
                      <a:pt x="0" y="7"/>
                      <a:pt x="0" y="8"/>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78" name="Freeform 415">
                <a:extLst>
                  <a:ext uri="{FF2B5EF4-FFF2-40B4-BE49-F238E27FC236}">
                    <a16:creationId xmlns:a16="http://schemas.microsoft.com/office/drawing/2014/main" id="{0CBEC7FD-5D17-4B82-8DF2-C7BF7E5781D1}"/>
                  </a:ext>
                </a:extLst>
              </p:cNvPr>
              <p:cNvSpPr>
                <a:spLocks/>
              </p:cNvSpPr>
              <p:nvPr userDrawn="1"/>
            </p:nvSpPr>
            <p:spPr bwMode="auto">
              <a:xfrm>
                <a:off x="3500" y="1297"/>
                <a:ext cx="5" cy="15"/>
              </a:xfrm>
              <a:custGeom>
                <a:avLst/>
                <a:gdLst>
                  <a:gd name="T0" fmla="*/ 0 w 1"/>
                  <a:gd name="T1" fmla="*/ 2 h 3"/>
                  <a:gd name="T2" fmla="*/ 0 w 1"/>
                  <a:gd name="T3" fmla="*/ 0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1" y="3"/>
                      <a:pt x="0" y="0"/>
                    </a:cubicBez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79" name="Freeform 416">
                <a:extLst>
                  <a:ext uri="{FF2B5EF4-FFF2-40B4-BE49-F238E27FC236}">
                    <a16:creationId xmlns:a16="http://schemas.microsoft.com/office/drawing/2014/main" id="{FC22B4BF-6766-4C9C-90C8-ED5431E63D42}"/>
                  </a:ext>
                </a:extLst>
              </p:cNvPr>
              <p:cNvSpPr>
                <a:spLocks/>
              </p:cNvSpPr>
              <p:nvPr userDrawn="1"/>
            </p:nvSpPr>
            <p:spPr bwMode="auto">
              <a:xfrm>
                <a:off x="3500" y="1292"/>
                <a:ext cx="0" cy="10"/>
              </a:xfrm>
              <a:custGeom>
                <a:avLst/>
                <a:gdLst>
                  <a:gd name="T0" fmla="*/ 1 h 2"/>
                  <a:gd name="T1" fmla="*/ 1 h 2"/>
                </a:gdLst>
                <a:ahLst/>
                <a:cxnLst>
                  <a:cxn ang="0">
                    <a:pos x="0" y="T0"/>
                  </a:cxn>
                  <a:cxn ang="0">
                    <a:pos x="0" y="T1"/>
                  </a:cxn>
                </a:cxnLst>
                <a:rect l="0" t="0" r="r" b="b"/>
                <a:pathLst>
                  <a:path h="2">
                    <a:moveTo>
                      <a:pt x="0" y="1"/>
                    </a:moveTo>
                    <a:cubicBezTo>
                      <a:pt x="0" y="0"/>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80" name="Freeform 417">
                <a:extLst>
                  <a:ext uri="{FF2B5EF4-FFF2-40B4-BE49-F238E27FC236}">
                    <a16:creationId xmlns:a16="http://schemas.microsoft.com/office/drawing/2014/main" id="{AD889735-F209-4F70-9A11-04B2C11A587B}"/>
                  </a:ext>
                </a:extLst>
              </p:cNvPr>
              <p:cNvSpPr>
                <a:spLocks/>
              </p:cNvSpPr>
              <p:nvPr userDrawn="1"/>
            </p:nvSpPr>
            <p:spPr bwMode="auto">
              <a:xfrm>
                <a:off x="3500" y="1322"/>
                <a:ext cx="10" cy="20"/>
              </a:xfrm>
              <a:custGeom>
                <a:avLst/>
                <a:gdLst>
                  <a:gd name="T0" fmla="*/ 2 w 2"/>
                  <a:gd name="T1" fmla="*/ 2 h 4"/>
                  <a:gd name="T2" fmla="*/ 1 w 2"/>
                  <a:gd name="T3" fmla="*/ 0 h 4"/>
                  <a:gd name="T4" fmla="*/ 1 w 2"/>
                  <a:gd name="T5" fmla="*/ 2 h 4"/>
                  <a:gd name="T6" fmla="*/ 2 w 2"/>
                  <a:gd name="T7" fmla="*/ 2 h 4"/>
                </a:gdLst>
                <a:ahLst/>
                <a:cxnLst>
                  <a:cxn ang="0">
                    <a:pos x="T0" y="T1"/>
                  </a:cxn>
                  <a:cxn ang="0">
                    <a:pos x="T2" y="T3"/>
                  </a:cxn>
                  <a:cxn ang="0">
                    <a:pos x="T4" y="T5"/>
                  </a:cxn>
                  <a:cxn ang="0">
                    <a:pos x="T6" y="T7"/>
                  </a:cxn>
                </a:cxnLst>
                <a:rect l="0" t="0" r="r" b="b"/>
                <a:pathLst>
                  <a:path w="2" h="4">
                    <a:moveTo>
                      <a:pt x="2" y="2"/>
                    </a:moveTo>
                    <a:cubicBezTo>
                      <a:pt x="2" y="2"/>
                      <a:pt x="1" y="0"/>
                      <a:pt x="1" y="0"/>
                    </a:cubicBezTo>
                    <a:cubicBezTo>
                      <a:pt x="0" y="1"/>
                      <a:pt x="1" y="2"/>
                      <a:pt x="1" y="2"/>
                    </a:cubicBezTo>
                    <a:cubicBezTo>
                      <a:pt x="2" y="4"/>
                      <a:pt x="2"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81" name="Freeform 418">
                <a:extLst>
                  <a:ext uri="{FF2B5EF4-FFF2-40B4-BE49-F238E27FC236}">
                    <a16:creationId xmlns:a16="http://schemas.microsoft.com/office/drawing/2014/main" id="{633DAFE4-78EA-4E04-AB48-8E1E0A297682}"/>
                  </a:ext>
                </a:extLst>
              </p:cNvPr>
              <p:cNvSpPr>
                <a:spLocks/>
              </p:cNvSpPr>
              <p:nvPr userDrawn="1"/>
            </p:nvSpPr>
            <p:spPr bwMode="auto">
              <a:xfrm>
                <a:off x="3515" y="133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82" name="Freeform 419">
                <a:extLst>
                  <a:ext uri="{FF2B5EF4-FFF2-40B4-BE49-F238E27FC236}">
                    <a16:creationId xmlns:a16="http://schemas.microsoft.com/office/drawing/2014/main" id="{EEE38F79-A10A-4C40-A63C-F62ACD28DDF2}"/>
                  </a:ext>
                </a:extLst>
              </p:cNvPr>
              <p:cNvSpPr>
                <a:spLocks/>
              </p:cNvSpPr>
              <p:nvPr userDrawn="1"/>
            </p:nvSpPr>
            <p:spPr bwMode="auto">
              <a:xfrm>
                <a:off x="3510" y="132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2"/>
                      <a:pt x="1" y="2"/>
                      <a:pt x="0" y="1"/>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83" name="Freeform 420">
                <a:extLst>
                  <a:ext uri="{FF2B5EF4-FFF2-40B4-BE49-F238E27FC236}">
                    <a16:creationId xmlns:a16="http://schemas.microsoft.com/office/drawing/2014/main" id="{8372866F-0CDE-49B5-8D5B-708C0F3978C5}"/>
                  </a:ext>
                </a:extLst>
              </p:cNvPr>
              <p:cNvSpPr>
                <a:spLocks/>
              </p:cNvSpPr>
              <p:nvPr userDrawn="1"/>
            </p:nvSpPr>
            <p:spPr bwMode="auto">
              <a:xfrm>
                <a:off x="3505" y="1297"/>
                <a:ext cx="10" cy="20"/>
              </a:xfrm>
              <a:custGeom>
                <a:avLst/>
                <a:gdLst>
                  <a:gd name="T0" fmla="*/ 1 w 2"/>
                  <a:gd name="T1" fmla="*/ 4 h 4"/>
                  <a:gd name="T2" fmla="*/ 2 w 2"/>
                  <a:gd name="T3" fmla="*/ 3 h 4"/>
                  <a:gd name="T4" fmla="*/ 1 w 2"/>
                  <a:gd name="T5" fmla="*/ 4 h 4"/>
                </a:gdLst>
                <a:ahLst/>
                <a:cxnLst>
                  <a:cxn ang="0">
                    <a:pos x="T0" y="T1"/>
                  </a:cxn>
                  <a:cxn ang="0">
                    <a:pos x="T2" y="T3"/>
                  </a:cxn>
                  <a:cxn ang="0">
                    <a:pos x="T4" y="T5"/>
                  </a:cxn>
                </a:cxnLst>
                <a:rect l="0" t="0" r="r" b="b"/>
                <a:pathLst>
                  <a:path w="2" h="4">
                    <a:moveTo>
                      <a:pt x="1" y="4"/>
                    </a:moveTo>
                    <a:cubicBezTo>
                      <a:pt x="1" y="3"/>
                      <a:pt x="1" y="2"/>
                      <a:pt x="2" y="3"/>
                    </a:cubicBezTo>
                    <a:cubicBezTo>
                      <a:pt x="1" y="0"/>
                      <a:pt x="0"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84" name="Freeform 421">
                <a:extLst>
                  <a:ext uri="{FF2B5EF4-FFF2-40B4-BE49-F238E27FC236}">
                    <a16:creationId xmlns:a16="http://schemas.microsoft.com/office/drawing/2014/main" id="{C0FCE366-EDDF-48E5-995E-2607EC087A0D}"/>
                  </a:ext>
                </a:extLst>
              </p:cNvPr>
              <p:cNvSpPr>
                <a:spLocks/>
              </p:cNvSpPr>
              <p:nvPr userDrawn="1"/>
            </p:nvSpPr>
            <p:spPr bwMode="auto">
              <a:xfrm>
                <a:off x="3520" y="1257"/>
                <a:ext cx="0" cy="15"/>
              </a:xfrm>
              <a:custGeom>
                <a:avLst/>
                <a:gdLst>
                  <a:gd name="T0" fmla="*/ 3 h 3"/>
                  <a:gd name="T1" fmla="*/ 1 h 3"/>
                  <a:gd name="T2" fmla="*/ 0 h 3"/>
                  <a:gd name="T3" fmla="*/ 3 h 3"/>
                </a:gdLst>
                <a:ahLst/>
                <a:cxnLst>
                  <a:cxn ang="0">
                    <a:pos x="0" y="T0"/>
                  </a:cxn>
                  <a:cxn ang="0">
                    <a:pos x="0" y="T1"/>
                  </a:cxn>
                  <a:cxn ang="0">
                    <a:pos x="0" y="T2"/>
                  </a:cxn>
                  <a:cxn ang="0">
                    <a:pos x="0" y="T3"/>
                  </a:cxn>
                </a:cxnLst>
                <a:rect l="0" t="0" r="r" b="b"/>
                <a:pathLst>
                  <a:path h="3">
                    <a:moveTo>
                      <a:pt x="0" y="3"/>
                    </a:moveTo>
                    <a:cubicBezTo>
                      <a:pt x="0" y="1"/>
                      <a:pt x="0" y="1"/>
                      <a:pt x="0" y="1"/>
                    </a:cubicBezTo>
                    <a:cubicBezTo>
                      <a:pt x="0" y="1"/>
                      <a:pt x="0" y="0"/>
                      <a:pt x="0" y="0"/>
                    </a:cubicBezTo>
                    <a:cubicBezTo>
                      <a:pt x="0" y="1"/>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85" name="Freeform 422">
                <a:extLst>
                  <a:ext uri="{FF2B5EF4-FFF2-40B4-BE49-F238E27FC236}">
                    <a16:creationId xmlns:a16="http://schemas.microsoft.com/office/drawing/2014/main" id="{A2449DF2-57ED-450D-9274-7C3C9AC383CD}"/>
                  </a:ext>
                </a:extLst>
              </p:cNvPr>
              <p:cNvSpPr>
                <a:spLocks/>
              </p:cNvSpPr>
              <p:nvPr userDrawn="1"/>
            </p:nvSpPr>
            <p:spPr bwMode="auto">
              <a:xfrm>
                <a:off x="3530" y="1377"/>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1"/>
                      <a:pt x="0" y="0"/>
                      <a:pt x="0" y="0"/>
                    </a:cubicBezTo>
                    <a:cubicBezTo>
                      <a:pt x="1" y="1"/>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86" name="Freeform 423">
                <a:extLst>
                  <a:ext uri="{FF2B5EF4-FFF2-40B4-BE49-F238E27FC236}">
                    <a16:creationId xmlns:a16="http://schemas.microsoft.com/office/drawing/2014/main" id="{04873ED3-604B-4430-94D6-DA922B6CF98C}"/>
                  </a:ext>
                </a:extLst>
              </p:cNvPr>
              <p:cNvSpPr>
                <a:spLocks/>
              </p:cNvSpPr>
              <p:nvPr userDrawn="1"/>
            </p:nvSpPr>
            <p:spPr bwMode="auto">
              <a:xfrm>
                <a:off x="3540" y="1382"/>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87" name="Freeform 424">
                <a:extLst>
                  <a:ext uri="{FF2B5EF4-FFF2-40B4-BE49-F238E27FC236}">
                    <a16:creationId xmlns:a16="http://schemas.microsoft.com/office/drawing/2014/main" id="{020027A2-2DDE-4438-9C0E-DA08A27E4CDB}"/>
                  </a:ext>
                </a:extLst>
              </p:cNvPr>
              <p:cNvSpPr>
                <a:spLocks/>
              </p:cNvSpPr>
              <p:nvPr userDrawn="1"/>
            </p:nvSpPr>
            <p:spPr bwMode="auto">
              <a:xfrm>
                <a:off x="3515" y="1322"/>
                <a:ext cx="10" cy="20"/>
              </a:xfrm>
              <a:custGeom>
                <a:avLst/>
                <a:gdLst>
                  <a:gd name="T0" fmla="*/ 10 w 10"/>
                  <a:gd name="T1" fmla="*/ 15 h 20"/>
                  <a:gd name="T2" fmla="*/ 0 w 10"/>
                  <a:gd name="T3" fmla="*/ 0 h 20"/>
                  <a:gd name="T4" fmla="*/ 10 w 10"/>
                  <a:gd name="T5" fmla="*/ 20 h 20"/>
                  <a:gd name="T6" fmla="*/ 10 w 10"/>
                  <a:gd name="T7" fmla="*/ 15 h 20"/>
                </a:gdLst>
                <a:ahLst/>
                <a:cxnLst>
                  <a:cxn ang="0">
                    <a:pos x="T0" y="T1"/>
                  </a:cxn>
                  <a:cxn ang="0">
                    <a:pos x="T2" y="T3"/>
                  </a:cxn>
                  <a:cxn ang="0">
                    <a:pos x="T4" y="T5"/>
                  </a:cxn>
                  <a:cxn ang="0">
                    <a:pos x="T6" y="T7"/>
                  </a:cxn>
                </a:cxnLst>
                <a:rect l="0" t="0" r="r" b="b"/>
                <a:pathLst>
                  <a:path w="10" h="20">
                    <a:moveTo>
                      <a:pt x="10" y="15"/>
                    </a:moveTo>
                    <a:lnTo>
                      <a:pt x="0" y="0"/>
                    </a:lnTo>
                    <a:lnTo>
                      <a:pt x="10" y="20"/>
                    </a:lnTo>
                    <a:lnTo>
                      <a:pt x="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88" name="Freeform 425">
                <a:extLst>
                  <a:ext uri="{FF2B5EF4-FFF2-40B4-BE49-F238E27FC236}">
                    <a16:creationId xmlns:a16="http://schemas.microsoft.com/office/drawing/2014/main" id="{FEA9069E-C182-48AD-9B25-302B2BCA6446}"/>
                  </a:ext>
                </a:extLst>
              </p:cNvPr>
              <p:cNvSpPr>
                <a:spLocks/>
              </p:cNvSpPr>
              <p:nvPr userDrawn="1"/>
            </p:nvSpPr>
            <p:spPr bwMode="auto">
              <a:xfrm>
                <a:off x="3560" y="1417"/>
                <a:ext cx="10" cy="5"/>
              </a:xfrm>
              <a:custGeom>
                <a:avLst/>
                <a:gdLst>
                  <a:gd name="T0" fmla="*/ 5 w 10"/>
                  <a:gd name="T1" fmla="*/ 0 h 5"/>
                  <a:gd name="T2" fmla="*/ 0 w 10"/>
                  <a:gd name="T3" fmla="*/ 0 h 5"/>
                  <a:gd name="T4" fmla="*/ 10 w 10"/>
                  <a:gd name="T5" fmla="*/ 5 h 5"/>
                  <a:gd name="T6" fmla="*/ 5 w 10"/>
                  <a:gd name="T7" fmla="*/ 0 h 5"/>
                </a:gdLst>
                <a:ahLst/>
                <a:cxnLst>
                  <a:cxn ang="0">
                    <a:pos x="T0" y="T1"/>
                  </a:cxn>
                  <a:cxn ang="0">
                    <a:pos x="T2" y="T3"/>
                  </a:cxn>
                  <a:cxn ang="0">
                    <a:pos x="T4" y="T5"/>
                  </a:cxn>
                  <a:cxn ang="0">
                    <a:pos x="T6" y="T7"/>
                  </a:cxn>
                </a:cxnLst>
                <a:rect l="0" t="0" r="r" b="b"/>
                <a:pathLst>
                  <a:path w="10" h="5">
                    <a:moveTo>
                      <a:pt x="5" y="0"/>
                    </a:moveTo>
                    <a:lnTo>
                      <a:pt x="0" y="0"/>
                    </a:lnTo>
                    <a:lnTo>
                      <a:pt x="1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89" name="Freeform 426">
                <a:extLst>
                  <a:ext uri="{FF2B5EF4-FFF2-40B4-BE49-F238E27FC236}">
                    <a16:creationId xmlns:a16="http://schemas.microsoft.com/office/drawing/2014/main" id="{E0803CB7-6CF3-4257-978B-38894D8AAAE2}"/>
                  </a:ext>
                </a:extLst>
              </p:cNvPr>
              <p:cNvSpPr>
                <a:spLocks/>
              </p:cNvSpPr>
              <p:nvPr userDrawn="1"/>
            </p:nvSpPr>
            <p:spPr bwMode="auto">
              <a:xfrm>
                <a:off x="3585" y="1432"/>
                <a:ext cx="20" cy="15"/>
              </a:xfrm>
              <a:custGeom>
                <a:avLst/>
                <a:gdLst>
                  <a:gd name="T0" fmla="*/ 1 w 4"/>
                  <a:gd name="T1" fmla="*/ 0 h 3"/>
                  <a:gd name="T2" fmla="*/ 0 w 4"/>
                  <a:gd name="T3" fmla="*/ 2 h 3"/>
                  <a:gd name="T4" fmla="*/ 4 w 4"/>
                  <a:gd name="T5" fmla="*/ 3 h 3"/>
                  <a:gd name="T6" fmla="*/ 1 w 4"/>
                  <a:gd name="T7" fmla="*/ 0 h 3"/>
                </a:gdLst>
                <a:ahLst/>
                <a:cxnLst>
                  <a:cxn ang="0">
                    <a:pos x="T0" y="T1"/>
                  </a:cxn>
                  <a:cxn ang="0">
                    <a:pos x="T2" y="T3"/>
                  </a:cxn>
                  <a:cxn ang="0">
                    <a:pos x="T4" y="T5"/>
                  </a:cxn>
                  <a:cxn ang="0">
                    <a:pos x="T6" y="T7"/>
                  </a:cxn>
                </a:cxnLst>
                <a:rect l="0" t="0" r="r" b="b"/>
                <a:pathLst>
                  <a:path w="4" h="3">
                    <a:moveTo>
                      <a:pt x="1" y="0"/>
                    </a:moveTo>
                    <a:cubicBezTo>
                      <a:pt x="0" y="0"/>
                      <a:pt x="1" y="2"/>
                      <a:pt x="0" y="2"/>
                    </a:cubicBezTo>
                    <a:cubicBezTo>
                      <a:pt x="2" y="2"/>
                      <a:pt x="3" y="2"/>
                      <a:pt x="4" y="3"/>
                    </a:cubicBezTo>
                    <a:cubicBezTo>
                      <a:pt x="3" y="2"/>
                      <a:pt x="2"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90" name="Freeform 427">
                <a:extLst>
                  <a:ext uri="{FF2B5EF4-FFF2-40B4-BE49-F238E27FC236}">
                    <a16:creationId xmlns:a16="http://schemas.microsoft.com/office/drawing/2014/main" id="{3F329438-6F3C-4899-AD1E-5DC9C27D714E}"/>
                  </a:ext>
                </a:extLst>
              </p:cNvPr>
              <p:cNvSpPr>
                <a:spLocks/>
              </p:cNvSpPr>
              <p:nvPr userDrawn="1"/>
            </p:nvSpPr>
            <p:spPr bwMode="auto">
              <a:xfrm>
                <a:off x="3605" y="1447"/>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91" name="Freeform 428">
                <a:extLst>
                  <a:ext uri="{FF2B5EF4-FFF2-40B4-BE49-F238E27FC236}">
                    <a16:creationId xmlns:a16="http://schemas.microsoft.com/office/drawing/2014/main" id="{1D8791D8-6A09-477D-8049-F9360D20E3D6}"/>
                  </a:ext>
                </a:extLst>
              </p:cNvPr>
              <p:cNvSpPr>
                <a:spLocks/>
              </p:cNvSpPr>
              <p:nvPr userDrawn="1"/>
            </p:nvSpPr>
            <p:spPr bwMode="auto">
              <a:xfrm>
                <a:off x="3560" y="140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1" y="2"/>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92" name="Freeform 429">
                <a:extLst>
                  <a:ext uri="{FF2B5EF4-FFF2-40B4-BE49-F238E27FC236}">
                    <a16:creationId xmlns:a16="http://schemas.microsoft.com/office/drawing/2014/main" id="{80C0831A-01FB-494C-BE6A-DBFB5B63918D}"/>
                  </a:ext>
                </a:extLst>
              </p:cNvPr>
              <p:cNvSpPr>
                <a:spLocks/>
              </p:cNvSpPr>
              <p:nvPr userDrawn="1"/>
            </p:nvSpPr>
            <p:spPr bwMode="auto">
              <a:xfrm>
                <a:off x="3560" y="1407"/>
                <a:ext cx="10"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2" y="1"/>
                      <a:pt x="2"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93" name="Freeform 430">
                <a:extLst>
                  <a:ext uri="{FF2B5EF4-FFF2-40B4-BE49-F238E27FC236}">
                    <a16:creationId xmlns:a16="http://schemas.microsoft.com/office/drawing/2014/main" id="{7BA18B08-A130-40D6-A50C-0BA017CB6BE9}"/>
                  </a:ext>
                </a:extLst>
              </p:cNvPr>
              <p:cNvSpPr>
                <a:spLocks/>
              </p:cNvSpPr>
              <p:nvPr userDrawn="1"/>
            </p:nvSpPr>
            <p:spPr bwMode="auto">
              <a:xfrm>
                <a:off x="3560" y="14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94" name="Freeform 431">
                <a:extLst>
                  <a:ext uri="{FF2B5EF4-FFF2-40B4-BE49-F238E27FC236}">
                    <a16:creationId xmlns:a16="http://schemas.microsoft.com/office/drawing/2014/main" id="{F43A8EB0-EE61-482D-9E8C-1B6FB4E0DA13}"/>
                  </a:ext>
                </a:extLst>
              </p:cNvPr>
              <p:cNvSpPr>
                <a:spLocks/>
              </p:cNvSpPr>
              <p:nvPr userDrawn="1"/>
            </p:nvSpPr>
            <p:spPr bwMode="auto">
              <a:xfrm>
                <a:off x="3535" y="1362"/>
                <a:ext cx="15" cy="15"/>
              </a:xfrm>
              <a:custGeom>
                <a:avLst/>
                <a:gdLst>
                  <a:gd name="T0" fmla="*/ 0 w 3"/>
                  <a:gd name="T1" fmla="*/ 0 h 3"/>
                  <a:gd name="T2" fmla="*/ 2 w 3"/>
                  <a:gd name="T3" fmla="*/ 0 h 3"/>
                  <a:gd name="T4" fmla="*/ 0 w 3"/>
                  <a:gd name="T5" fmla="*/ 0 h 3"/>
                </a:gdLst>
                <a:ahLst/>
                <a:cxnLst>
                  <a:cxn ang="0">
                    <a:pos x="T0" y="T1"/>
                  </a:cxn>
                  <a:cxn ang="0">
                    <a:pos x="T2" y="T3"/>
                  </a:cxn>
                  <a:cxn ang="0">
                    <a:pos x="T4" y="T5"/>
                  </a:cxn>
                </a:cxnLst>
                <a:rect l="0" t="0" r="r" b="b"/>
                <a:pathLst>
                  <a:path w="3" h="3">
                    <a:moveTo>
                      <a:pt x="0" y="0"/>
                    </a:moveTo>
                    <a:cubicBezTo>
                      <a:pt x="1" y="1"/>
                      <a:pt x="3" y="3"/>
                      <a:pt x="2" y="0"/>
                    </a:cubicBezTo>
                    <a:cubicBezTo>
                      <a:pt x="1"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95" name="Freeform 432">
                <a:extLst>
                  <a:ext uri="{FF2B5EF4-FFF2-40B4-BE49-F238E27FC236}">
                    <a16:creationId xmlns:a16="http://schemas.microsoft.com/office/drawing/2014/main" id="{E102AD30-EE17-4C17-8D3D-78D4662927FB}"/>
                  </a:ext>
                </a:extLst>
              </p:cNvPr>
              <p:cNvSpPr>
                <a:spLocks/>
              </p:cNvSpPr>
              <p:nvPr userDrawn="1"/>
            </p:nvSpPr>
            <p:spPr bwMode="auto">
              <a:xfrm>
                <a:off x="3550" y="1387"/>
                <a:ext cx="10" cy="5"/>
              </a:xfrm>
              <a:custGeom>
                <a:avLst/>
                <a:gdLst>
                  <a:gd name="T0" fmla="*/ 2 w 2"/>
                  <a:gd name="T1" fmla="*/ 1 h 1"/>
                  <a:gd name="T2" fmla="*/ 0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0" y="0"/>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96" name="Freeform 433">
                <a:extLst>
                  <a:ext uri="{FF2B5EF4-FFF2-40B4-BE49-F238E27FC236}">
                    <a16:creationId xmlns:a16="http://schemas.microsoft.com/office/drawing/2014/main" id="{531D3E1D-8F24-4097-8E1E-CA02E59F4BC6}"/>
                  </a:ext>
                </a:extLst>
              </p:cNvPr>
              <p:cNvSpPr>
                <a:spLocks/>
              </p:cNvSpPr>
              <p:nvPr userDrawn="1"/>
            </p:nvSpPr>
            <p:spPr bwMode="auto">
              <a:xfrm>
                <a:off x="3560" y="1392"/>
                <a:ext cx="5" cy="5"/>
              </a:xfrm>
              <a:custGeom>
                <a:avLst/>
                <a:gdLst>
                  <a:gd name="T0" fmla="*/ 5 w 5"/>
                  <a:gd name="T1" fmla="*/ 5 h 5"/>
                  <a:gd name="T2" fmla="*/ 0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97" name="Freeform 434">
                <a:extLst>
                  <a:ext uri="{FF2B5EF4-FFF2-40B4-BE49-F238E27FC236}">
                    <a16:creationId xmlns:a16="http://schemas.microsoft.com/office/drawing/2014/main" id="{E696A2F7-39FF-47BD-B7F8-1C45C3B43D4E}"/>
                  </a:ext>
                </a:extLst>
              </p:cNvPr>
              <p:cNvSpPr>
                <a:spLocks/>
              </p:cNvSpPr>
              <p:nvPr userDrawn="1"/>
            </p:nvSpPr>
            <p:spPr bwMode="auto">
              <a:xfrm>
                <a:off x="3595" y="1427"/>
                <a:ext cx="20" cy="10"/>
              </a:xfrm>
              <a:custGeom>
                <a:avLst/>
                <a:gdLst>
                  <a:gd name="T0" fmla="*/ 1 w 4"/>
                  <a:gd name="T1" fmla="*/ 1 h 2"/>
                  <a:gd name="T2" fmla="*/ 4 w 4"/>
                  <a:gd name="T3" fmla="*/ 2 h 2"/>
                  <a:gd name="T4" fmla="*/ 1 w 4"/>
                  <a:gd name="T5" fmla="*/ 0 h 2"/>
                  <a:gd name="T6" fmla="*/ 1 w 4"/>
                  <a:gd name="T7" fmla="*/ 1 h 2"/>
                </a:gdLst>
                <a:ahLst/>
                <a:cxnLst>
                  <a:cxn ang="0">
                    <a:pos x="T0" y="T1"/>
                  </a:cxn>
                  <a:cxn ang="0">
                    <a:pos x="T2" y="T3"/>
                  </a:cxn>
                  <a:cxn ang="0">
                    <a:pos x="T4" y="T5"/>
                  </a:cxn>
                  <a:cxn ang="0">
                    <a:pos x="T6" y="T7"/>
                  </a:cxn>
                </a:cxnLst>
                <a:rect l="0" t="0" r="r" b="b"/>
                <a:pathLst>
                  <a:path w="4" h="2">
                    <a:moveTo>
                      <a:pt x="1" y="1"/>
                    </a:moveTo>
                    <a:cubicBezTo>
                      <a:pt x="2" y="2"/>
                      <a:pt x="3" y="2"/>
                      <a:pt x="4" y="2"/>
                    </a:cubicBezTo>
                    <a:cubicBezTo>
                      <a:pt x="3" y="2"/>
                      <a:pt x="2" y="1"/>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98" name="Freeform 435">
                <a:extLst>
                  <a:ext uri="{FF2B5EF4-FFF2-40B4-BE49-F238E27FC236}">
                    <a16:creationId xmlns:a16="http://schemas.microsoft.com/office/drawing/2014/main" id="{40D963B8-D7A9-4030-9395-DEA300E8AB59}"/>
                  </a:ext>
                </a:extLst>
              </p:cNvPr>
              <p:cNvSpPr>
                <a:spLocks/>
              </p:cNvSpPr>
              <p:nvPr userDrawn="1"/>
            </p:nvSpPr>
            <p:spPr bwMode="auto">
              <a:xfrm>
                <a:off x="3580" y="142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99" name="Rectangle 436">
                <a:extLst>
                  <a:ext uri="{FF2B5EF4-FFF2-40B4-BE49-F238E27FC236}">
                    <a16:creationId xmlns:a16="http://schemas.microsoft.com/office/drawing/2014/main" id="{6C3CE4ED-4AD2-4FC3-84FB-B66FCC9E635C}"/>
                  </a:ext>
                </a:extLst>
              </p:cNvPr>
              <p:cNvSpPr>
                <a:spLocks noChangeArrowheads="1"/>
              </p:cNvSpPr>
              <p:nvPr userDrawn="1"/>
            </p:nvSpPr>
            <p:spPr bwMode="auto">
              <a:xfrm>
                <a:off x="3669" y="145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00" name="Freeform 437">
                <a:extLst>
                  <a:ext uri="{FF2B5EF4-FFF2-40B4-BE49-F238E27FC236}">
                    <a16:creationId xmlns:a16="http://schemas.microsoft.com/office/drawing/2014/main" id="{295BADDF-E632-4420-BFCF-642DD62A63ED}"/>
                  </a:ext>
                </a:extLst>
              </p:cNvPr>
              <p:cNvSpPr>
                <a:spLocks/>
              </p:cNvSpPr>
              <p:nvPr userDrawn="1"/>
            </p:nvSpPr>
            <p:spPr bwMode="auto">
              <a:xfrm>
                <a:off x="3590" y="1427"/>
                <a:ext cx="10"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1" y="0"/>
                      <a:pt x="1"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01" name="Freeform 438">
                <a:extLst>
                  <a:ext uri="{FF2B5EF4-FFF2-40B4-BE49-F238E27FC236}">
                    <a16:creationId xmlns:a16="http://schemas.microsoft.com/office/drawing/2014/main" id="{C497441A-A0BD-4D37-8E36-13CCB987425C}"/>
                  </a:ext>
                </a:extLst>
              </p:cNvPr>
              <p:cNvSpPr>
                <a:spLocks/>
              </p:cNvSpPr>
              <p:nvPr userDrawn="1"/>
            </p:nvSpPr>
            <p:spPr bwMode="auto">
              <a:xfrm>
                <a:off x="3625" y="1447"/>
                <a:ext cx="9"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02" name="Freeform 439">
                <a:extLst>
                  <a:ext uri="{FF2B5EF4-FFF2-40B4-BE49-F238E27FC236}">
                    <a16:creationId xmlns:a16="http://schemas.microsoft.com/office/drawing/2014/main" id="{B212D36E-9F8A-48D2-84B6-B10FE3F2281C}"/>
                  </a:ext>
                </a:extLst>
              </p:cNvPr>
              <p:cNvSpPr>
                <a:spLocks/>
              </p:cNvSpPr>
              <p:nvPr userDrawn="1"/>
            </p:nvSpPr>
            <p:spPr bwMode="auto">
              <a:xfrm>
                <a:off x="3585" y="1422"/>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03" name="Freeform 440">
                <a:extLst>
                  <a:ext uri="{FF2B5EF4-FFF2-40B4-BE49-F238E27FC236}">
                    <a16:creationId xmlns:a16="http://schemas.microsoft.com/office/drawing/2014/main" id="{3431E18C-213F-4DE6-85E8-03902361DA4A}"/>
                  </a:ext>
                </a:extLst>
              </p:cNvPr>
              <p:cNvSpPr>
                <a:spLocks/>
              </p:cNvSpPr>
              <p:nvPr userDrawn="1"/>
            </p:nvSpPr>
            <p:spPr bwMode="auto">
              <a:xfrm>
                <a:off x="3585" y="1422"/>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04" name="Freeform 441">
                <a:extLst>
                  <a:ext uri="{FF2B5EF4-FFF2-40B4-BE49-F238E27FC236}">
                    <a16:creationId xmlns:a16="http://schemas.microsoft.com/office/drawing/2014/main" id="{DB8E1E77-AB0F-4EBF-995C-CBFA6595D7E1}"/>
                  </a:ext>
                </a:extLst>
              </p:cNvPr>
              <p:cNvSpPr>
                <a:spLocks/>
              </p:cNvSpPr>
              <p:nvPr userDrawn="1"/>
            </p:nvSpPr>
            <p:spPr bwMode="auto">
              <a:xfrm>
                <a:off x="3659" y="1432"/>
                <a:ext cx="45" cy="25"/>
              </a:xfrm>
              <a:custGeom>
                <a:avLst/>
                <a:gdLst>
                  <a:gd name="T0" fmla="*/ 7 w 9"/>
                  <a:gd name="T1" fmla="*/ 1 h 5"/>
                  <a:gd name="T2" fmla="*/ 2 w 9"/>
                  <a:gd name="T3" fmla="*/ 0 h 5"/>
                  <a:gd name="T4" fmla="*/ 2 w 9"/>
                  <a:gd name="T5" fmla="*/ 5 h 5"/>
                  <a:gd name="T6" fmla="*/ 4 w 9"/>
                  <a:gd name="T7" fmla="*/ 4 h 5"/>
                  <a:gd name="T8" fmla="*/ 2 w 9"/>
                  <a:gd name="T9" fmla="*/ 2 h 5"/>
                  <a:gd name="T10" fmla="*/ 5 w 9"/>
                  <a:gd name="T11" fmla="*/ 4 h 5"/>
                  <a:gd name="T12" fmla="*/ 9 w 9"/>
                  <a:gd name="T13" fmla="*/ 1 h 5"/>
                  <a:gd name="T14" fmla="*/ 6 w 9"/>
                  <a:gd name="T15" fmla="*/ 1 h 5"/>
                  <a:gd name="T16" fmla="*/ 7 w 9"/>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
                    <a:moveTo>
                      <a:pt x="7" y="1"/>
                    </a:moveTo>
                    <a:cubicBezTo>
                      <a:pt x="6" y="1"/>
                      <a:pt x="4" y="2"/>
                      <a:pt x="2" y="0"/>
                    </a:cubicBezTo>
                    <a:cubicBezTo>
                      <a:pt x="0" y="0"/>
                      <a:pt x="1" y="3"/>
                      <a:pt x="2" y="5"/>
                    </a:cubicBezTo>
                    <a:cubicBezTo>
                      <a:pt x="2" y="5"/>
                      <a:pt x="2" y="4"/>
                      <a:pt x="4" y="4"/>
                    </a:cubicBezTo>
                    <a:cubicBezTo>
                      <a:pt x="4" y="4"/>
                      <a:pt x="0" y="2"/>
                      <a:pt x="2" y="2"/>
                    </a:cubicBezTo>
                    <a:cubicBezTo>
                      <a:pt x="5" y="2"/>
                      <a:pt x="4" y="3"/>
                      <a:pt x="5" y="4"/>
                    </a:cubicBezTo>
                    <a:cubicBezTo>
                      <a:pt x="4" y="2"/>
                      <a:pt x="9" y="3"/>
                      <a:pt x="9" y="1"/>
                    </a:cubicBezTo>
                    <a:cubicBezTo>
                      <a:pt x="6" y="1"/>
                      <a:pt x="6" y="1"/>
                      <a:pt x="6" y="1"/>
                    </a:cubicBezTo>
                    <a:cubicBezTo>
                      <a:pt x="6" y="1"/>
                      <a:pt x="7"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05" name="Freeform 442">
                <a:extLst>
                  <a:ext uri="{FF2B5EF4-FFF2-40B4-BE49-F238E27FC236}">
                    <a16:creationId xmlns:a16="http://schemas.microsoft.com/office/drawing/2014/main" id="{6CB9A628-70EA-4BEA-AEB4-84CCAFDB5955}"/>
                  </a:ext>
                </a:extLst>
              </p:cNvPr>
              <p:cNvSpPr>
                <a:spLocks/>
              </p:cNvSpPr>
              <p:nvPr userDrawn="1"/>
            </p:nvSpPr>
            <p:spPr bwMode="auto">
              <a:xfrm>
                <a:off x="3644" y="1452"/>
                <a:ext cx="25" cy="10"/>
              </a:xfrm>
              <a:custGeom>
                <a:avLst/>
                <a:gdLst>
                  <a:gd name="T0" fmla="*/ 1 w 5"/>
                  <a:gd name="T1" fmla="*/ 0 h 2"/>
                  <a:gd name="T2" fmla="*/ 0 w 5"/>
                  <a:gd name="T3" fmla="*/ 0 h 2"/>
                  <a:gd name="T4" fmla="*/ 3 w 5"/>
                  <a:gd name="T5" fmla="*/ 2 h 2"/>
                  <a:gd name="T6" fmla="*/ 5 w 5"/>
                  <a:gd name="T7" fmla="*/ 1 h 2"/>
                  <a:gd name="T8" fmla="*/ 4 w 5"/>
                  <a:gd name="T9" fmla="*/ 1 h 2"/>
                  <a:gd name="T10" fmla="*/ 3 w 5"/>
                  <a:gd name="T11" fmla="*/ 1 h 2"/>
                  <a:gd name="T12" fmla="*/ 1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1" y="0"/>
                    </a:moveTo>
                    <a:cubicBezTo>
                      <a:pt x="0" y="0"/>
                      <a:pt x="0" y="0"/>
                      <a:pt x="0" y="0"/>
                    </a:cubicBezTo>
                    <a:cubicBezTo>
                      <a:pt x="1" y="0"/>
                      <a:pt x="2" y="1"/>
                      <a:pt x="3" y="2"/>
                    </a:cubicBezTo>
                    <a:cubicBezTo>
                      <a:pt x="4" y="2"/>
                      <a:pt x="5" y="1"/>
                      <a:pt x="5" y="1"/>
                    </a:cubicBezTo>
                    <a:cubicBezTo>
                      <a:pt x="5" y="1"/>
                      <a:pt x="5" y="1"/>
                      <a:pt x="4" y="1"/>
                    </a:cubicBezTo>
                    <a:cubicBezTo>
                      <a:pt x="4" y="1"/>
                      <a:pt x="3" y="1"/>
                      <a:pt x="3"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06" name="Freeform 443">
                <a:extLst>
                  <a:ext uri="{FF2B5EF4-FFF2-40B4-BE49-F238E27FC236}">
                    <a16:creationId xmlns:a16="http://schemas.microsoft.com/office/drawing/2014/main" id="{E05DAB6C-72FC-4809-A1EC-424A06EAFAFE}"/>
                  </a:ext>
                </a:extLst>
              </p:cNvPr>
              <p:cNvSpPr>
                <a:spLocks/>
              </p:cNvSpPr>
              <p:nvPr userDrawn="1"/>
            </p:nvSpPr>
            <p:spPr bwMode="auto">
              <a:xfrm>
                <a:off x="3615" y="1432"/>
                <a:ext cx="29" cy="20"/>
              </a:xfrm>
              <a:custGeom>
                <a:avLst/>
                <a:gdLst>
                  <a:gd name="T0" fmla="*/ 3 w 6"/>
                  <a:gd name="T1" fmla="*/ 2 h 4"/>
                  <a:gd name="T2" fmla="*/ 5 w 6"/>
                  <a:gd name="T3" fmla="*/ 1 h 4"/>
                  <a:gd name="T4" fmla="*/ 1 w 6"/>
                  <a:gd name="T5" fmla="*/ 1 h 4"/>
                  <a:gd name="T6" fmla="*/ 3 w 6"/>
                  <a:gd name="T7" fmla="*/ 2 h 4"/>
                  <a:gd name="T8" fmla="*/ 0 w 6"/>
                  <a:gd name="T9" fmla="*/ 1 h 4"/>
                  <a:gd name="T10" fmla="*/ 2 w 6"/>
                  <a:gd name="T11" fmla="*/ 3 h 4"/>
                  <a:gd name="T12" fmla="*/ 2 w 6"/>
                  <a:gd name="T13" fmla="*/ 3 h 4"/>
                  <a:gd name="T14" fmla="*/ 2 w 6"/>
                  <a:gd name="T15" fmla="*/ 3 h 4"/>
                  <a:gd name="T16" fmla="*/ 2 w 6"/>
                  <a:gd name="T17" fmla="*/ 3 h 4"/>
                  <a:gd name="T18" fmla="*/ 2 w 6"/>
                  <a:gd name="T19" fmla="*/ 3 h 4"/>
                  <a:gd name="T20" fmla="*/ 2 w 6"/>
                  <a:gd name="T21" fmla="*/ 3 h 4"/>
                  <a:gd name="T22" fmla="*/ 3 w 6"/>
                  <a:gd name="T23" fmla="*/ 2 h 4"/>
                  <a:gd name="T24" fmla="*/ 2 w 6"/>
                  <a:gd name="T25" fmla="*/ 3 h 4"/>
                  <a:gd name="T26" fmla="*/ 2 w 6"/>
                  <a:gd name="T27" fmla="*/ 3 h 4"/>
                  <a:gd name="T28" fmla="*/ 2 w 6"/>
                  <a:gd name="T29" fmla="*/ 3 h 4"/>
                  <a:gd name="T30" fmla="*/ 6 w 6"/>
                  <a:gd name="T31" fmla="*/ 4 h 4"/>
                  <a:gd name="T32" fmla="*/ 3 w 6"/>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3" y="2"/>
                    </a:moveTo>
                    <a:cubicBezTo>
                      <a:pt x="4" y="2"/>
                      <a:pt x="6" y="2"/>
                      <a:pt x="5" y="1"/>
                    </a:cubicBezTo>
                    <a:cubicBezTo>
                      <a:pt x="2" y="0"/>
                      <a:pt x="3" y="1"/>
                      <a:pt x="1" y="1"/>
                    </a:cubicBezTo>
                    <a:cubicBezTo>
                      <a:pt x="5" y="2"/>
                      <a:pt x="0" y="1"/>
                      <a:pt x="3" y="2"/>
                    </a:cubicBezTo>
                    <a:cubicBezTo>
                      <a:pt x="2" y="2"/>
                      <a:pt x="1" y="2"/>
                      <a:pt x="0" y="1"/>
                    </a:cubicBezTo>
                    <a:cubicBezTo>
                      <a:pt x="1" y="2"/>
                      <a:pt x="2" y="2"/>
                      <a:pt x="2" y="3"/>
                    </a:cubicBezTo>
                    <a:cubicBezTo>
                      <a:pt x="2" y="3"/>
                      <a:pt x="2" y="3"/>
                      <a:pt x="2" y="3"/>
                    </a:cubicBezTo>
                    <a:cubicBezTo>
                      <a:pt x="2" y="3"/>
                      <a:pt x="2" y="3"/>
                      <a:pt x="2" y="3"/>
                    </a:cubicBezTo>
                    <a:cubicBezTo>
                      <a:pt x="2" y="3"/>
                      <a:pt x="2" y="3"/>
                      <a:pt x="2" y="3"/>
                    </a:cubicBezTo>
                    <a:cubicBezTo>
                      <a:pt x="2" y="2"/>
                      <a:pt x="2" y="2"/>
                      <a:pt x="2" y="3"/>
                    </a:cubicBezTo>
                    <a:cubicBezTo>
                      <a:pt x="2" y="3"/>
                      <a:pt x="2" y="3"/>
                      <a:pt x="2" y="3"/>
                    </a:cubicBezTo>
                    <a:cubicBezTo>
                      <a:pt x="2" y="2"/>
                      <a:pt x="2" y="2"/>
                      <a:pt x="3" y="2"/>
                    </a:cubicBezTo>
                    <a:cubicBezTo>
                      <a:pt x="4" y="3"/>
                      <a:pt x="3" y="3"/>
                      <a:pt x="2" y="3"/>
                    </a:cubicBezTo>
                    <a:cubicBezTo>
                      <a:pt x="2" y="3"/>
                      <a:pt x="2" y="3"/>
                      <a:pt x="2" y="3"/>
                    </a:cubicBezTo>
                    <a:cubicBezTo>
                      <a:pt x="2" y="3"/>
                      <a:pt x="2" y="3"/>
                      <a:pt x="2" y="3"/>
                    </a:cubicBezTo>
                    <a:cubicBezTo>
                      <a:pt x="6" y="4"/>
                      <a:pt x="6" y="4"/>
                      <a:pt x="6" y="4"/>
                    </a:cubicBezTo>
                    <a:cubicBezTo>
                      <a:pt x="5" y="3"/>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07" name="Freeform 444">
                <a:extLst>
                  <a:ext uri="{FF2B5EF4-FFF2-40B4-BE49-F238E27FC236}">
                    <a16:creationId xmlns:a16="http://schemas.microsoft.com/office/drawing/2014/main" id="{30817D83-4A69-425C-9C0A-0935DC98CDE9}"/>
                  </a:ext>
                </a:extLst>
              </p:cNvPr>
              <p:cNvSpPr>
                <a:spLocks/>
              </p:cNvSpPr>
              <p:nvPr userDrawn="1"/>
            </p:nvSpPr>
            <p:spPr bwMode="auto">
              <a:xfrm>
                <a:off x="3560" y="13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08" name="Freeform 445">
                <a:extLst>
                  <a:ext uri="{FF2B5EF4-FFF2-40B4-BE49-F238E27FC236}">
                    <a16:creationId xmlns:a16="http://schemas.microsoft.com/office/drawing/2014/main" id="{6A88BEAF-BC0D-4BD8-80F5-8662D22F2123}"/>
                  </a:ext>
                </a:extLst>
              </p:cNvPr>
              <p:cNvSpPr>
                <a:spLocks/>
              </p:cNvSpPr>
              <p:nvPr userDrawn="1"/>
            </p:nvSpPr>
            <p:spPr bwMode="auto">
              <a:xfrm>
                <a:off x="3550" y="1362"/>
                <a:ext cx="15" cy="30"/>
              </a:xfrm>
              <a:custGeom>
                <a:avLst/>
                <a:gdLst>
                  <a:gd name="T0" fmla="*/ 2 w 3"/>
                  <a:gd name="T1" fmla="*/ 3 h 6"/>
                  <a:gd name="T2" fmla="*/ 1 w 3"/>
                  <a:gd name="T3" fmla="*/ 2 h 6"/>
                  <a:gd name="T4" fmla="*/ 2 w 3"/>
                  <a:gd name="T5" fmla="*/ 1 h 6"/>
                  <a:gd name="T6" fmla="*/ 1 w 3"/>
                  <a:gd name="T7" fmla="*/ 2 h 6"/>
                  <a:gd name="T8" fmla="*/ 1 w 3"/>
                  <a:gd name="T9" fmla="*/ 2 h 6"/>
                  <a:gd name="T10" fmla="*/ 2 w 3"/>
                  <a:gd name="T11" fmla="*/ 5 h 6"/>
                  <a:gd name="T12" fmla="*/ 2 w 3"/>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3"/>
                    </a:moveTo>
                    <a:cubicBezTo>
                      <a:pt x="2" y="2"/>
                      <a:pt x="2" y="2"/>
                      <a:pt x="1" y="2"/>
                    </a:cubicBezTo>
                    <a:cubicBezTo>
                      <a:pt x="1" y="1"/>
                      <a:pt x="1" y="1"/>
                      <a:pt x="2" y="1"/>
                    </a:cubicBezTo>
                    <a:cubicBezTo>
                      <a:pt x="1" y="1"/>
                      <a:pt x="0" y="0"/>
                      <a:pt x="1" y="2"/>
                    </a:cubicBezTo>
                    <a:cubicBezTo>
                      <a:pt x="1" y="2"/>
                      <a:pt x="1" y="2"/>
                      <a:pt x="1" y="2"/>
                    </a:cubicBezTo>
                    <a:cubicBezTo>
                      <a:pt x="2" y="3"/>
                      <a:pt x="2" y="6"/>
                      <a:pt x="2" y="5"/>
                    </a:cubicBezTo>
                    <a:cubicBezTo>
                      <a:pt x="2" y="5"/>
                      <a:pt x="3"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09" name="Freeform 446">
                <a:extLst>
                  <a:ext uri="{FF2B5EF4-FFF2-40B4-BE49-F238E27FC236}">
                    <a16:creationId xmlns:a16="http://schemas.microsoft.com/office/drawing/2014/main" id="{5F8BEEC5-09F9-4158-AB9A-648336F23A5B}"/>
                  </a:ext>
                </a:extLst>
              </p:cNvPr>
              <p:cNvSpPr>
                <a:spLocks/>
              </p:cNvSpPr>
              <p:nvPr userDrawn="1"/>
            </p:nvSpPr>
            <p:spPr bwMode="auto">
              <a:xfrm>
                <a:off x="3590" y="1407"/>
                <a:ext cx="15" cy="10"/>
              </a:xfrm>
              <a:custGeom>
                <a:avLst/>
                <a:gdLst>
                  <a:gd name="T0" fmla="*/ 0 w 3"/>
                  <a:gd name="T1" fmla="*/ 1 h 2"/>
                  <a:gd name="T2" fmla="*/ 3 w 3"/>
                  <a:gd name="T3" fmla="*/ 2 h 2"/>
                  <a:gd name="T4" fmla="*/ 2 w 3"/>
                  <a:gd name="T5" fmla="*/ 1 h 2"/>
                  <a:gd name="T6" fmla="*/ 2 w 3"/>
                  <a:gd name="T7" fmla="*/ 1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0" y="1"/>
                      <a:pt x="3" y="2"/>
                      <a:pt x="3" y="2"/>
                    </a:cubicBezTo>
                    <a:cubicBezTo>
                      <a:pt x="2" y="1"/>
                      <a:pt x="2" y="1"/>
                      <a:pt x="2" y="1"/>
                    </a:cubicBezTo>
                    <a:cubicBezTo>
                      <a:pt x="2" y="1"/>
                      <a:pt x="2" y="1"/>
                      <a:pt x="2"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10" name="Freeform 447">
                <a:extLst>
                  <a:ext uri="{FF2B5EF4-FFF2-40B4-BE49-F238E27FC236}">
                    <a16:creationId xmlns:a16="http://schemas.microsoft.com/office/drawing/2014/main" id="{A2C34ADE-C28E-4163-B332-E8243A127A16}"/>
                  </a:ext>
                </a:extLst>
              </p:cNvPr>
              <p:cNvSpPr>
                <a:spLocks/>
              </p:cNvSpPr>
              <p:nvPr userDrawn="1"/>
            </p:nvSpPr>
            <p:spPr bwMode="auto">
              <a:xfrm>
                <a:off x="3669" y="1462"/>
                <a:ext cx="10" cy="5"/>
              </a:xfrm>
              <a:custGeom>
                <a:avLst/>
                <a:gdLst>
                  <a:gd name="T0" fmla="*/ 0 w 10"/>
                  <a:gd name="T1" fmla="*/ 0 h 5"/>
                  <a:gd name="T2" fmla="*/ 0 w 10"/>
                  <a:gd name="T3" fmla="*/ 5 h 5"/>
                  <a:gd name="T4" fmla="*/ 10 w 10"/>
                  <a:gd name="T5" fmla="*/ 0 h 5"/>
                  <a:gd name="T6" fmla="*/ 0 w 10"/>
                  <a:gd name="T7" fmla="*/ 0 h 5"/>
                </a:gdLst>
                <a:ahLst/>
                <a:cxnLst>
                  <a:cxn ang="0">
                    <a:pos x="T0" y="T1"/>
                  </a:cxn>
                  <a:cxn ang="0">
                    <a:pos x="T2" y="T3"/>
                  </a:cxn>
                  <a:cxn ang="0">
                    <a:pos x="T4" y="T5"/>
                  </a:cxn>
                  <a:cxn ang="0">
                    <a:pos x="T6" y="T7"/>
                  </a:cxn>
                </a:cxnLst>
                <a:rect l="0" t="0" r="r" b="b"/>
                <a:pathLst>
                  <a:path w="10" h="5">
                    <a:moveTo>
                      <a:pt x="0" y="0"/>
                    </a:moveTo>
                    <a:lnTo>
                      <a:pt x="0" y="5"/>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11" name="Freeform 448">
                <a:extLst>
                  <a:ext uri="{FF2B5EF4-FFF2-40B4-BE49-F238E27FC236}">
                    <a16:creationId xmlns:a16="http://schemas.microsoft.com/office/drawing/2014/main" id="{E3379E4E-D8DB-4EBF-A859-06A75A42EF3F}"/>
                  </a:ext>
                </a:extLst>
              </p:cNvPr>
              <p:cNvSpPr>
                <a:spLocks/>
              </p:cNvSpPr>
              <p:nvPr userDrawn="1"/>
            </p:nvSpPr>
            <p:spPr bwMode="auto">
              <a:xfrm>
                <a:off x="3689" y="1467"/>
                <a:ext cx="10" cy="0"/>
              </a:xfrm>
              <a:custGeom>
                <a:avLst/>
                <a:gdLst>
                  <a:gd name="T0" fmla="*/ 5 w 10"/>
                  <a:gd name="T1" fmla="*/ 0 w 10"/>
                  <a:gd name="T2" fmla="*/ 10 w 10"/>
                  <a:gd name="T3" fmla="*/ 5 w 10"/>
                </a:gdLst>
                <a:ahLst/>
                <a:cxnLst>
                  <a:cxn ang="0">
                    <a:pos x="T0" y="0"/>
                  </a:cxn>
                  <a:cxn ang="0">
                    <a:pos x="T1" y="0"/>
                  </a:cxn>
                  <a:cxn ang="0">
                    <a:pos x="T2" y="0"/>
                  </a:cxn>
                  <a:cxn ang="0">
                    <a:pos x="T3" y="0"/>
                  </a:cxn>
                </a:cxnLst>
                <a:rect l="0" t="0" r="r" b="b"/>
                <a:pathLst>
                  <a:path w="10">
                    <a:moveTo>
                      <a:pt x="5" y="0"/>
                    </a:moveTo>
                    <a:lnTo>
                      <a:pt x="0" y="0"/>
                    </a:lnTo>
                    <a:lnTo>
                      <a:pt x="1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12" name="Freeform 449">
                <a:extLst>
                  <a:ext uri="{FF2B5EF4-FFF2-40B4-BE49-F238E27FC236}">
                    <a16:creationId xmlns:a16="http://schemas.microsoft.com/office/drawing/2014/main" id="{CDDF03DD-139E-4EAF-A7CA-524D36C3BFB9}"/>
                  </a:ext>
                </a:extLst>
              </p:cNvPr>
              <p:cNvSpPr>
                <a:spLocks/>
              </p:cNvSpPr>
              <p:nvPr userDrawn="1"/>
            </p:nvSpPr>
            <p:spPr bwMode="auto">
              <a:xfrm>
                <a:off x="4301" y="1087"/>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13" name="Freeform 450">
                <a:extLst>
                  <a:ext uri="{FF2B5EF4-FFF2-40B4-BE49-F238E27FC236}">
                    <a16:creationId xmlns:a16="http://schemas.microsoft.com/office/drawing/2014/main" id="{C1251D95-E7F6-4D05-9B9C-D3E0E36A90C9}"/>
                  </a:ext>
                </a:extLst>
              </p:cNvPr>
              <p:cNvSpPr>
                <a:spLocks/>
              </p:cNvSpPr>
              <p:nvPr userDrawn="1"/>
            </p:nvSpPr>
            <p:spPr bwMode="auto">
              <a:xfrm>
                <a:off x="4341" y="1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14" name="Freeform 451">
                <a:extLst>
                  <a:ext uri="{FF2B5EF4-FFF2-40B4-BE49-F238E27FC236}">
                    <a16:creationId xmlns:a16="http://schemas.microsoft.com/office/drawing/2014/main" id="{6094CAFE-2E06-4577-BC46-8F7254D02B78}"/>
                  </a:ext>
                </a:extLst>
              </p:cNvPr>
              <p:cNvSpPr>
                <a:spLocks/>
              </p:cNvSpPr>
              <p:nvPr userDrawn="1"/>
            </p:nvSpPr>
            <p:spPr bwMode="auto">
              <a:xfrm>
                <a:off x="4182" y="1472"/>
                <a:ext cx="15" cy="10"/>
              </a:xfrm>
              <a:custGeom>
                <a:avLst/>
                <a:gdLst>
                  <a:gd name="T0" fmla="*/ 0 w 3"/>
                  <a:gd name="T1" fmla="*/ 0 h 2"/>
                  <a:gd name="T2" fmla="*/ 3 w 3"/>
                  <a:gd name="T3" fmla="*/ 1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3" y="2"/>
                      <a:pt x="3" y="1"/>
                    </a:cubicBezTo>
                    <a:cubicBezTo>
                      <a:pt x="3" y="0"/>
                      <a:pt x="3"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15" name="Freeform 452">
                <a:extLst>
                  <a:ext uri="{FF2B5EF4-FFF2-40B4-BE49-F238E27FC236}">
                    <a16:creationId xmlns:a16="http://schemas.microsoft.com/office/drawing/2014/main" id="{35230450-F8D8-49F3-B382-7A4E4F98BE2F}"/>
                  </a:ext>
                </a:extLst>
              </p:cNvPr>
              <p:cNvSpPr>
                <a:spLocks/>
              </p:cNvSpPr>
              <p:nvPr userDrawn="1"/>
            </p:nvSpPr>
            <p:spPr bwMode="auto">
              <a:xfrm>
                <a:off x="4470" y="1307"/>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16" name="Freeform 453">
                <a:extLst>
                  <a:ext uri="{FF2B5EF4-FFF2-40B4-BE49-F238E27FC236}">
                    <a16:creationId xmlns:a16="http://schemas.microsoft.com/office/drawing/2014/main" id="{8B993644-64B8-4C0D-BCC1-794E5BD5728E}"/>
                  </a:ext>
                </a:extLst>
              </p:cNvPr>
              <p:cNvSpPr>
                <a:spLocks/>
              </p:cNvSpPr>
              <p:nvPr userDrawn="1"/>
            </p:nvSpPr>
            <p:spPr bwMode="auto">
              <a:xfrm>
                <a:off x="4455" y="129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17" name="Freeform 454">
                <a:extLst>
                  <a:ext uri="{FF2B5EF4-FFF2-40B4-BE49-F238E27FC236}">
                    <a16:creationId xmlns:a16="http://schemas.microsoft.com/office/drawing/2014/main" id="{CF9507D3-BE76-464A-A436-CD22B4509FE7}"/>
                  </a:ext>
                </a:extLst>
              </p:cNvPr>
              <p:cNvSpPr>
                <a:spLocks/>
              </p:cNvSpPr>
              <p:nvPr userDrawn="1"/>
            </p:nvSpPr>
            <p:spPr bwMode="auto">
              <a:xfrm>
                <a:off x="4187" y="928"/>
                <a:ext cx="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18" name="Freeform 455">
                <a:extLst>
                  <a:ext uri="{FF2B5EF4-FFF2-40B4-BE49-F238E27FC236}">
                    <a16:creationId xmlns:a16="http://schemas.microsoft.com/office/drawing/2014/main" id="{924D3315-DF81-425D-B20D-12EBDBC071B2}"/>
                  </a:ext>
                </a:extLst>
              </p:cNvPr>
              <p:cNvSpPr>
                <a:spLocks/>
              </p:cNvSpPr>
              <p:nvPr userDrawn="1"/>
            </p:nvSpPr>
            <p:spPr bwMode="auto">
              <a:xfrm>
                <a:off x="3913" y="1447"/>
                <a:ext cx="15"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2" y="0"/>
                      <a:pt x="3" y="0"/>
                      <a:pt x="3"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19" name="Freeform 456">
                <a:extLst>
                  <a:ext uri="{FF2B5EF4-FFF2-40B4-BE49-F238E27FC236}">
                    <a16:creationId xmlns:a16="http://schemas.microsoft.com/office/drawing/2014/main" id="{BA3A638E-4AB3-4A68-8844-F94FC7F9122A}"/>
                  </a:ext>
                </a:extLst>
              </p:cNvPr>
              <p:cNvSpPr>
                <a:spLocks/>
              </p:cNvSpPr>
              <p:nvPr userDrawn="1"/>
            </p:nvSpPr>
            <p:spPr bwMode="auto">
              <a:xfrm>
                <a:off x="4336" y="105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20" name="Freeform 457">
                <a:extLst>
                  <a:ext uri="{FF2B5EF4-FFF2-40B4-BE49-F238E27FC236}">
                    <a16:creationId xmlns:a16="http://schemas.microsoft.com/office/drawing/2014/main" id="{EC90FE34-9160-4B5D-B4A9-B620786D68B8}"/>
                  </a:ext>
                </a:extLst>
              </p:cNvPr>
              <p:cNvSpPr>
                <a:spLocks/>
              </p:cNvSpPr>
              <p:nvPr userDrawn="1"/>
            </p:nvSpPr>
            <p:spPr bwMode="auto">
              <a:xfrm>
                <a:off x="3928" y="1437"/>
                <a:ext cx="20" cy="10"/>
              </a:xfrm>
              <a:custGeom>
                <a:avLst/>
                <a:gdLst>
                  <a:gd name="T0" fmla="*/ 4 w 4"/>
                  <a:gd name="T1" fmla="*/ 0 h 2"/>
                  <a:gd name="T2" fmla="*/ 3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4" y="0"/>
                      <a:pt x="3" y="0"/>
                      <a:pt x="3" y="0"/>
                    </a:cubicBezTo>
                    <a:cubicBezTo>
                      <a:pt x="2" y="1"/>
                      <a:pt x="1" y="1"/>
                      <a:pt x="0" y="2"/>
                    </a:cubicBezTo>
                    <a:cubicBezTo>
                      <a:pt x="2" y="2"/>
                      <a:pt x="3"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21" name="Freeform 458">
                <a:extLst>
                  <a:ext uri="{FF2B5EF4-FFF2-40B4-BE49-F238E27FC236}">
                    <a16:creationId xmlns:a16="http://schemas.microsoft.com/office/drawing/2014/main" id="{C0D6B913-D959-4957-9362-24AAA13B0517}"/>
                  </a:ext>
                </a:extLst>
              </p:cNvPr>
              <p:cNvSpPr>
                <a:spLocks/>
              </p:cNvSpPr>
              <p:nvPr userDrawn="1"/>
            </p:nvSpPr>
            <p:spPr bwMode="auto">
              <a:xfrm>
                <a:off x="3779" y="997"/>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22" name="Freeform 459">
                <a:extLst>
                  <a:ext uri="{FF2B5EF4-FFF2-40B4-BE49-F238E27FC236}">
                    <a16:creationId xmlns:a16="http://schemas.microsoft.com/office/drawing/2014/main" id="{88DE6E72-2884-44E4-A535-7DB8ECEB93BB}"/>
                  </a:ext>
                </a:extLst>
              </p:cNvPr>
              <p:cNvSpPr>
                <a:spLocks/>
              </p:cNvSpPr>
              <p:nvPr userDrawn="1"/>
            </p:nvSpPr>
            <p:spPr bwMode="auto">
              <a:xfrm>
                <a:off x="3600" y="1087"/>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23" name="Freeform 460">
                <a:extLst>
                  <a:ext uri="{FF2B5EF4-FFF2-40B4-BE49-F238E27FC236}">
                    <a16:creationId xmlns:a16="http://schemas.microsoft.com/office/drawing/2014/main" id="{617BD573-9E4A-40A8-8617-1147508D23B3}"/>
                  </a:ext>
                </a:extLst>
              </p:cNvPr>
              <p:cNvSpPr>
                <a:spLocks/>
              </p:cNvSpPr>
              <p:nvPr userDrawn="1"/>
            </p:nvSpPr>
            <p:spPr bwMode="auto">
              <a:xfrm>
                <a:off x="3774" y="1477"/>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24" name="Freeform 461">
                <a:extLst>
                  <a:ext uri="{FF2B5EF4-FFF2-40B4-BE49-F238E27FC236}">
                    <a16:creationId xmlns:a16="http://schemas.microsoft.com/office/drawing/2014/main" id="{5C7F9CF9-C144-4B37-AB62-BDC0FCA28A2A}"/>
                  </a:ext>
                </a:extLst>
              </p:cNvPr>
              <p:cNvSpPr>
                <a:spLocks/>
              </p:cNvSpPr>
              <p:nvPr userDrawn="1"/>
            </p:nvSpPr>
            <p:spPr bwMode="auto">
              <a:xfrm>
                <a:off x="3759" y="14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25" name="Freeform 462">
                <a:extLst>
                  <a:ext uri="{FF2B5EF4-FFF2-40B4-BE49-F238E27FC236}">
                    <a16:creationId xmlns:a16="http://schemas.microsoft.com/office/drawing/2014/main" id="{DEE66CC3-9724-4F59-A5B6-57EA31FA8FD4}"/>
                  </a:ext>
                </a:extLst>
              </p:cNvPr>
              <p:cNvSpPr>
                <a:spLocks/>
              </p:cNvSpPr>
              <p:nvPr userDrawn="1"/>
            </p:nvSpPr>
            <p:spPr bwMode="auto">
              <a:xfrm>
                <a:off x="3973" y="13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26" name="Freeform 463">
                <a:extLst>
                  <a:ext uri="{FF2B5EF4-FFF2-40B4-BE49-F238E27FC236}">
                    <a16:creationId xmlns:a16="http://schemas.microsoft.com/office/drawing/2014/main" id="{C287F8AC-6F89-4998-9167-A20B18D2C610}"/>
                  </a:ext>
                </a:extLst>
              </p:cNvPr>
              <p:cNvSpPr>
                <a:spLocks/>
              </p:cNvSpPr>
              <p:nvPr userDrawn="1"/>
            </p:nvSpPr>
            <p:spPr bwMode="auto">
              <a:xfrm>
                <a:off x="3774" y="147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27" name="Freeform 464">
                <a:extLst>
                  <a:ext uri="{FF2B5EF4-FFF2-40B4-BE49-F238E27FC236}">
                    <a16:creationId xmlns:a16="http://schemas.microsoft.com/office/drawing/2014/main" id="{D8BD3167-5AB8-4D8B-990C-2F928D3746DD}"/>
                  </a:ext>
                </a:extLst>
              </p:cNvPr>
              <p:cNvSpPr>
                <a:spLocks/>
              </p:cNvSpPr>
              <p:nvPr userDrawn="1"/>
            </p:nvSpPr>
            <p:spPr bwMode="auto">
              <a:xfrm>
                <a:off x="3769" y="147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28" name="Freeform 465">
                <a:extLst>
                  <a:ext uri="{FF2B5EF4-FFF2-40B4-BE49-F238E27FC236}">
                    <a16:creationId xmlns:a16="http://schemas.microsoft.com/office/drawing/2014/main" id="{5C688DF3-43D9-4F53-9E1A-B231F3647332}"/>
                  </a:ext>
                </a:extLst>
              </p:cNvPr>
              <p:cNvSpPr>
                <a:spLocks/>
              </p:cNvSpPr>
              <p:nvPr userDrawn="1"/>
            </p:nvSpPr>
            <p:spPr bwMode="auto">
              <a:xfrm>
                <a:off x="3779" y="147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29" name="Freeform 466">
                <a:extLst>
                  <a:ext uri="{FF2B5EF4-FFF2-40B4-BE49-F238E27FC236}">
                    <a16:creationId xmlns:a16="http://schemas.microsoft.com/office/drawing/2014/main" id="{8E85E3E5-C988-4A75-A86A-18EB104E7BEB}"/>
                  </a:ext>
                </a:extLst>
              </p:cNvPr>
              <p:cNvSpPr>
                <a:spLocks/>
              </p:cNvSpPr>
              <p:nvPr userDrawn="1"/>
            </p:nvSpPr>
            <p:spPr bwMode="auto">
              <a:xfrm>
                <a:off x="3988" y="7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30" name="Rectangle 467">
                <a:extLst>
                  <a:ext uri="{FF2B5EF4-FFF2-40B4-BE49-F238E27FC236}">
                    <a16:creationId xmlns:a16="http://schemas.microsoft.com/office/drawing/2014/main" id="{674C1B03-430A-4C67-9219-33D776BF5D36}"/>
                  </a:ext>
                </a:extLst>
              </p:cNvPr>
              <p:cNvSpPr>
                <a:spLocks noChangeArrowheads="1"/>
              </p:cNvSpPr>
              <p:nvPr userDrawn="1"/>
            </p:nvSpPr>
            <p:spPr bwMode="auto">
              <a:xfrm>
                <a:off x="4296" y="142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31" name="Freeform 468">
                <a:extLst>
                  <a:ext uri="{FF2B5EF4-FFF2-40B4-BE49-F238E27FC236}">
                    <a16:creationId xmlns:a16="http://schemas.microsoft.com/office/drawing/2014/main" id="{DFB7B07E-9568-4408-89C4-9FDF7CA53A59}"/>
                  </a:ext>
                </a:extLst>
              </p:cNvPr>
              <p:cNvSpPr>
                <a:spLocks/>
              </p:cNvSpPr>
              <p:nvPr userDrawn="1"/>
            </p:nvSpPr>
            <p:spPr bwMode="auto">
              <a:xfrm>
                <a:off x="4296" y="1412"/>
                <a:ext cx="15" cy="20"/>
              </a:xfrm>
              <a:custGeom>
                <a:avLst/>
                <a:gdLst>
                  <a:gd name="T0" fmla="*/ 3 w 3"/>
                  <a:gd name="T1" fmla="*/ 0 h 4"/>
                  <a:gd name="T2" fmla="*/ 0 w 3"/>
                  <a:gd name="T3" fmla="*/ 2 h 4"/>
                  <a:gd name="T4" fmla="*/ 1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2" y="2"/>
                      <a:pt x="1" y="2"/>
                      <a:pt x="0" y="2"/>
                    </a:cubicBezTo>
                    <a:cubicBezTo>
                      <a:pt x="1" y="4"/>
                      <a:pt x="1" y="4"/>
                      <a:pt x="1" y="4"/>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32" name="Freeform 469">
                <a:extLst>
                  <a:ext uri="{FF2B5EF4-FFF2-40B4-BE49-F238E27FC236}">
                    <a16:creationId xmlns:a16="http://schemas.microsoft.com/office/drawing/2014/main" id="{597E694A-5DC9-4A10-BCE6-7E3D4D770850}"/>
                  </a:ext>
                </a:extLst>
              </p:cNvPr>
              <p:cNvSpPr>
                <a:spLocks noEditPoints="1"/>
              </p:cNvSpPr>
              <p:nvPr userDrawn="1"/>
            </p:nvSpPr>
            <p:spPr bwMode="auto">
              <a:xfrm>
                <a:off x="3565" y="713"/>
                <a:ext cx="930" cy="764"/>
              </a:xfrm>
              <a:custGeom>
                <a:avLst/>
                <a:gdLst>
                  <a:gd name="T0" fmla="*/ 143 w 187"/>
                  <a:gd name="T1" fmla="*/ 70 h 153"/>
                  <a:gd name="T2" fmla="*/ 154 w 187"/>
                  <a:gd name="T3" fmla="*/ 77 h 153"/>
                  <a:gd name="T4" fmla="*/ 158 w 187"/>
                  <a:gd name="T5" fmla="*/ 79 h 153"/>
                  <a:gd name="T6" fmla="*/ 167 w 187"/>
                  <a:gd name="T7" fmla="*/ 87 h 153"/>
                  <a:gd name="T8" fmla="*/ 177 w 187"/>
                  <a:gd name="T9" fmla="*/ 99 h 153"/>
                  <a:gd name="T10" fmla="*/ 180 w 187"/>
                  <a:gd name="T11" fmla="*/ 114 h 153"/>
                  <a:gd name="T12" fmla="*/ 181 w 187"/>
                  <a:gd name="T13" fmla="*/ 120 h 153"/>
                  <a:gd name="T14" fmla="*/ 179 w 187"/>
                  <a:gd name="T15" fmla="*/ 120 h 153"/>
                  <a:gd name="T16" fmla="*/ 174 w 187"/>
                  <a:gd name="T17" fmla="*/ 127 h 153"/>
                  <a:gd name="T18" fmla="*/ 165 w 187"/>
                  <a:gd name="T19" fmla="*/ 137 h 153"/>
                  <a:gd name="T20" fmla="*/ 147 w 187"/>
                  <a:gd name="T21" fmla="*/ 147 h 153"/>
                  <a:gd name="T22" fmla="*/ 138 w 187"/>
                  <a:gd name="T23" fmla="*/ 143 h 153"/>
                  <a:gd name="T24" fmla="*/ 123 w 187"/>
                  <a:gd name="T25" fmla="*/ 143 h 153"/>
                  <a:gd name="T26" fmla="*/ 120 w 187"/>
                  <a:gd name="T27" fmla="*/ 141 h 153"/>
                  <a:gd name="T28" fmla="*/ 111 w 187"/>
                  <a:gd name="T29" fmla="*/ 140 h 153"/>
                  <a:gd name="T30" fmla="*/ 97 w 187"/>
                  <a:gd name="T31" fmla="*/ 140 h 153"/>
                  <a:gd name="T32" fmla="*/ 87 w 187"/>
                  <a:gd name="T33" fmla="*/ 134 h 153"/>
                  <a:gd name="T34" fmla="*/ 69 w 187"/>
                  <a:gd name="T35" fmla="*/ 139 h 153"/>
                  <a:gd name="T36" fmla="*/ 58 w 187"/>
                  <a:gd name="T37" fmla="*/ 147 h 153"/>
                  <a:gd name="T38" fmla="*/ 45 w 187"/>
                  <a:gd name="T39" fmla="*/ 147 h 153"/>
                  <a:gd name="T40" fmla="*/ 28 w 187"/>
                  <a:gd name="T41" fmla="*/ 150 h 153"/>
                  <a:gd name="T42" fmla="*/ 42 w 187"/>
                  <a:gd name="T43" fmla="*/ 152 h 153"/>
                  <a:gd name="T44" fmla="*/ 51 w 187"/>
                  <a:gd name="T45" fmla="*/ 152 h 153"/>
                  <a:gd name="T46" fmla="*/ 78 w 187"/>
                  <a:gd name="T47" fmla="*/ 144 h 153"/>
                  <a:gd name="T48" fmla="*/ 89 w 187"/>
                  <a:gd name="T49" fmla="*/ 143 h 153"/>
                  <a:gd name="T50" fmla="*/ 98 w 187"/>
                  <a:gd name="T51" fmla="*/ 144 h 153"/>
                  <a:gd name="T52" fmla="*/ 122 w 187"/>
                  <a:gd name="T53" fmla="*/ 151 h 153"/>
                  <a:gd name="T54" fmla="*/ 127 w 187"/>
                  <a:gd name="T55" fmla="*/ 151 h 153"/>
                  <a:gd name="T56" fmla="*/ 143 w 187"/>
                  <a:gd name="T57" fmla="*/ 150 h 153"/>
                  <a:gd name="T58" fmla="*/ 166 w 187"/>
                  <a:gd name="T59" fmla="*/ 144 h 153"/>
                  <a:gd name="T60" fmla="*/ 185 w 187"/>
                  <a:gd name="T61" fmla="*/ 128 h 153"/>
                  <a:gd name="T62" fmla="*/ 186 w 187"/>
                  <a:gd name="T63" fmla="*/ 110 h 153"/>
                  <a:gd name="T64" fmla="*/ 180 w 187"/>
                  <a:gd name="T65" fmla="*/ 92 h 153"/>
                  <a:gd name="T66" fmla="*/ 172 w 187"/>
                  <a:gd name="T67" fmla="*/ 78 h 153"/>
                  <a:gd name="T68" fmla="*/ 152 w 187"/>
                  <a:gd name="T69" fmla="*/ 67 h 153"/>
                  <a:gd name="T70" fmla="*/ 138 w 187"/>
                  <a:gd name="T71" fmla="*/ 50 h 153"/>
                  <a:gd name="T72" fmla="*/ 130 w 187"/>
                  <a:gd name="T73" fmla="*/ 30 h 153"/>
                  <a:gd name="T74" fmla="*/ 115 w 187"/>
                  <a:gd name="T75" fmla="*/ 13 h 153"/>
                  <a:gd name="T76" fmla="*/ 86 w 187"/>
                  <a:gd name="T77" fmla="*/ 0 h 153"/>
                  <a:gd name="T78" fmla="*/ 77 w 187"/>
                  <a:gd name="T79" fmla="*/ 3 h 153"/>
                  <a:gd name="T80" fmla="*/ 63 w 187"/>
                  <a:gd name="T81" fmla="*/ 11 h 153"/>
                  <a:gd name="T82" fmla="*/ 45 w 187"/>
                  <a:gd name="T83" fmla="*/ 33 h 153"/>
                  <a:gd name="T84" fmla="*/ 38 w 187"/>
                  <a:gd name="T85" fmla="*/ 49 h 153"/>
                  <a:gd name="T86" fmla="*/ 21 w 187"/>
                  <a:gd name="T87" fmla="*/ 69 h 153"/>
                  <a:gd name="T88" fmla="*/ 5 w 187"/>
                  <a:gd name="T89" fmla="*/ 78 h 153"/>
                  <a:gd name="T90" fmla="*/ 10 w 187"/>
                  <a:gd name="T91" fmla="*/ 82 h 153"/>
                  <a:gd name="T92" fmla="*/ 25 w 187"/>
                  <a:gd name="T93" fmla="*/ 75 h 153"/>
                  <a:gd name="T94" fmla="*/ 41 w 187"/>
                  <a:gd name="T95" fmla="*/ 58 h 153"/>
                  <a:gd name="T96" fmla="*/ 47 w 187"/>
                  <a:gd name="T97" fmla="*/ 48 h 153"/>
                  <a:gd name="T98" fmla="*/ 56 w 187"/>
                  <a:gd name="T99" fmla="*/ 29 h 153"/>
                  <a:gd name="T100" fmla="*/ 69 w 187"/>
                  <a:gd name="T101" fmla="*/ 15 h 153"/>
                  <a:gd name="T102" fmla="*/ 84 w 187"/>
                  <a:gd name="T103" fmla="*/ 7 h 153"/>
                  <a:gd name="T104" fmla="*/ 85 w 187"/>
                  <a:gd name="T105" fmla="*/ 8 h 153"/>
                  <a:gd name="T106" fmla="*/ 91 w 187"/>
                  <a:gd name="T107" fmla="*/ 9 h 153"/>
                  <a:gd name="T108" fmla="*/ 103 w 187"/>
                  <a:gd name="T109" fmla="*/ 14 h 153"/>
                  <a:gd name="T110" fmla="*/ 111 w 187"/>
                  <a:gd name="T111" fmla="*/ 20 h 153"/>
                  <a:gd name="T112" fmla="*/ 117 w 187"/>
                  <a:gd name="T113" fmla="*/ 27 h 153"/>
                  <a:gd name="T114" fmla="*/ 124 w 187"/>
                  <a:gd name="T115" fmla="*/ 40 h 153"/>
                  <a:gd name="T116" fmla="*/ 130 w 187"/>
                  <a:gd name="T117" fmla="*/ 55 h 153"/>
                  <a:gd name="T118" fmla="*/ 164 w 187"/>
                  <a:gd name="T119" fmla="*/ 82 h 153"/>
                  <a:gd name="T120" fmla="*/ 50 w 187"/>
                  <a:gd name="T121" fmla="*/ 1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 h="153">
                    <a:moveTo>
                      <a:pt x="136" y="62"/>
                    </a:moveTo>
                    <a:cubicBezTo>
                      <a:pt x="137" y="65"/>
                      <a:pt x="137" y="65"/>
                      <a:pt x="137" y="65"/>
                    </a:cubicBezTo>
                    <a:cubicBezTo>
                      <a:pt x="134" y="63"/>
                      <a:pt x="133" y="61"/>
                      <a:pt x="134" y="64"/>
                    </a:cubicBezTo>
                    <a:cubicBezTo>
                      <a:pt x="135" y="63"/>
                      <a:pt x="136" y="65"/>
                      <a:pt x="138" y="67"/>
                    </a:cubicBezTo>
                    <a:cubicBezTo>
                      <a:pt x="140" y="69"/>
                      <a:pt x="141" y="70"/>
                      <a:pt x="143" y="69"/>
                    </a:cubicBezTo>
                    <a:cubicBezTo>
                      <a:pt x="143" y="71"/>
                      <a:pt x="143" y="71"/>
                      <a:pt x="143" y="71"/>
                    </a:cubicBezTo>
                    <a:cubicBezTo>
                      <a:pt x="143" y="71"/>
                      <a:pt x="143" y="71"/>
                      <a:pt x="143" y="70"/>
                    </a:cubicBezTo>
                    <a:cubicBezTo>
                      <a:pt x="144" y="74"/>
                      <a:pt x="146" y="71"/>
                      <a:pt x="149" y="73"/>
                    </a:cubicBezTo>
                    <a:cubicBezTo>
                      <a:pt x="150" y="74"/>
                      <a:pt x="150" y="75"/>
                      <a:pt x="149" y="75"/>
                    </a:cubicBezTo>
                    <a:cubicBezTo>
                      <a:pt x="149" y="75"/>
                      <a:pt x="150" y="75"/>
                      <a:pt x="151" y="76"/>
                    </a:cubicBezTo>
                    <a:cubicBezTo>
                      <a:pt x="151" y="76"/>
                      <a:pt x="152" y="76"/>
                      <a:pt x="152" y="76"/>
                    </a:cubicBezTo>
                    <a:cubicBezTo>
                      <a:pt x="153" y="76"/>
                      <a:pt x="153" y="76"/>
                      <a:pt x="153" y="76"/>
                    </a:cubicBezTo>
                    <a:cubicBezTo>
                      <a:pt x="154" y="76"/>
                      <a:pt x="153" y="77"/>
                      <a:pt x="153" y="76"/>
                    </a:cubicBezTo>
                    <a:cubicBezTo>
                      <a:pt x="153" y="76"/>
                      <a:pt x="154" y="77"/>
                      <a:pt x="154" y="77"/>
                    </a:cubicBezTo>
                    <a:cubicBezTo>
                      <a:pt x="155" y="77"/>
                      <a:pt x="156" y="78"/>
                      <a:pt x="156" y="78"/>
                    </a:cubicBezTo>
                    <a:cubicBezTo>
                      <a:pt x="156" y="78"/>
                      <a:pt x="156" y="78"/>
                      <a:pt x="156" y="78"/>
                    </a:cubicBezTo>
                    <a:cubicBezTo>
                      <a:pt x="157" y="78"/>
                      <a:pt x="158" y="78"/>
                      <a:pt x="159" y="78"/>
                    </a:cubicBezTo>
                    <a:cubicBezTo>
                      <a:pt x="160" y="79"/>
                      <a:pt x="159" y="78"/>
                      <a:pt x="159" y="78"/>
                    </a:cubicBezTo>
                    <a:cubicBezTo>
                      <a:pt x="159" y="78"/>
                      <a:pt x="159" y="78"/>
                      <a:pt x="160" y="78"/>
                    </a:cubicBezTo>
                    <a:cubicBezTo>
                      <a:pt x="160" y="79"/>
                      <a:pt x="161" y="79"/>
                      <a:pt x="161" y="79"/>
                    </a:cubicBezTo>
                    <a:cubicBezTo>
                      <a:pt x="161" y="80"/>
                      <a:pt x="160" y="79"/>
                      <a:pt x="158" y="79"/>
                    </a:cubicBezTo>
                    <a:cubicBezTo>
                      <a:pt x="159" y="82"/>
                      <a:pt x="160" y="79"/>
                      <a:pt x="163" y="83"/>
                    </a:cubicBezTo>
                    <a:cubicBezTo>
                      <a:pt x="163" y="83"/>
                      <a:pt x="161" y="82"/>
                      <a:pt x="161" y="82"/>
                    </a:cubicBezTo>
                    <a:cubicBezTo>
                      <a:pt x="162" y="84"/>
                      <a:pt x="163" y="84"/>
                      <a:pt x="164" y="86"/>
                    </a:cubicBezTo>
                    <a:cubicBezTo>
                      <a:pt x="164" y="86"/>
                      <a:pt x="162" y="82"/>
                      <a:pt x="164" y="82"/>
                    </a:cubicBezTo>
                    <a:cubicBezTo>
                      <a:pt x="165" y="83"/>
                      <a:pt x="165" y="83"/>
                      <a:pt x="167" y="84"/>
                    </a:cubicBezTo>
                    <a:cubicBezTo>
                      <a:pt x="166" y="85"/>
                      <a:pt x="167" y="85"/>
                      <a:pt x="168" y="86"/>
                    </a:cubicBezTo>
                    <a:cubicBezTo>
                      <a:pt x="167" y="87"/>
                      <a:pt x="167" y="87"/>
                      <a:pt x="167" y="87"/>
                    </a:cubicBezTo>
                    <a:cubicBezTo>
                      <a:pt x="169" y="88"/>
                      <a:pt x="169" y="87"/>
                      <a:pt x="170" y="88"/>
                    </a:cubicBezTo>
                    <a:cubicBezTo>
                      <a:pt x="171" y="89"/>
                      <a:pt x="171" y="90"/>
                      <a:pt x="170" y="91"/>
                    </a:cubicBezTo>
                    <a:cubicBezTo>
                      <a:pt x="172" y="93"/>
                      <a:pt x="170" y="88"/>
                      <a:pt x="172" y="91"/>
                    </a:cubicBezTo>
                    <a:cubicBezTo>
                      <a:pt x="173" y="93"/>
                      <a:pt x="175" y="94"/>
                      <a:pt x="177" y="97"/>
                    </a:cubicBezTo>
                    <a:cubicBezTo>
                      <a:pt x="177" y="99"/>
                      <a:pt x="176" y="97"/>
                      <a:pt x="176" y="97"/>
                    </a:cubicBezTo>
                    <a:cubicBezTo>
                      <a:pt x="177" y="99"/>
                      <a:pt x="177" y="99"/>
                      <a:pt x="177" y="99"/>
                    </a:cubicBezTo>
                    <a:cubicBezTo>
                      <a:pt x="177" y="99"/>
                      <a:pt x="177" y="99"/>
                      <a:pt x="177" y="99"/>
                    </a:cubicBezTo>
                    <a:cubicBezTo>
                      <a:pt x="177" y="100"/>
                      <a:pt x="178" y="99"/>
                      <a:pt x="179" y="101"/>
                    </a:cubicBezTo>
                    <a:cubicBezTo>
                      <a:pt x="180" y="101"/>
                      <a:pt x="179" y="102"/>
                      <a:pt x="179" y="103"/>
                    </a:cubicBezTo>
                    <a:cubicBezTo>
                      <a:pt x="179" y="104"/>
                      <a:pt x="179" y="105"/>
                      <a:pt x="179" y="105"/>
                    </a:cubicBezTo>
                    <a:cubicBezTo>
                      <a:pt x="179" y="106"/>
                      <a:pt x="179" y="107"/>
                      <a:pt x="180" y="107"/>
                    </a:cubicBezTo>
                    <a:cubicBezTo>
                      <a:pt x="179" y="108"/>
                      <a:pt x="179" y="107"/>
                      <a:pt x="178" y="107"/>
                    </a:cubicBezTo>
                    <a:cubicBezTo>
                      <a:pt x="180" y="111"/>
                      <a:pt x="179" y="110"/>
                      <a:pt x="181" y="113"/>
                    </a:cubicBezTo>
                    <a:cubicBezTo>
                      <a:pt x="181" y="113"/>
                      <a:pt x="181" y="114"/>
                      <a:pt x="180" y="114"/>
                    </a:cubicBezTo>
                    <a:cubicBezTo>
                      <a:pt x="180" y="115"/>
                      <a:pt x="180" y="116"/>
                      <a:pt x="180" y="116"/>
                    </a:cubicBezTo>
                    <a:cubicBezTo>
                      <a:pt x="181" y="114"/>
                      <a:pt x="182" y="116"/>
                      <a:pt x="182" y="119"/>
                    </a:cubicBezTo>
                    <a:cubicBezTo>
                      <a:pt x="183" y="118"/>
                      <a:pt x="183" y="118"/>
                      <a:pt x="184" y="117"/>
                    </a:cubicBezTo>
                    <a:cubicBezTo>
                      <a:pt x="184" y="117"/>
                      <a:pt x="184" y="121"/>
                      <a:pt x="184" y="121"/>
                    </a:cubicBezTo>
                    <a:cubicBezTo>
                      <a:pt x="183" y="121"/>
                      <a:pt x="183" y="121"/>
                      <a:pt x="183" y="120"/>
                    </a:cubicBezTo>
                    <a:cubicBezTo>
                      <a:pt x="183" y="120"/>
                      <a:pt x="183" y="121"/>
                      <a:pt x="183" y="121"/>
                    </a:cubicBezTo>
                    <a:cubicBezTo>
                      <a:pt x="182" y="122"/>
                      <a:pt x="181" y="121"/>
                      <a:pt x="181" y="120"/>
                    </a:cubicBezTo>
                    <a:cubicBezTo>
                      <a:pt x="182" y="119"/>
                      <a:pt x="182" y="119"/>
                      <a:pt x="182" y="119"/>
                    </a:cubicBezTo>
                    <a:cubicBezTo>
                      <a:pt x="181" y="118"/>
                      <a:pt x="181" y="117"/>
                      <a:pt x="180" y="117"/>
                    </a:cubicBezTo>
                    <a:cubicBezTo>
                      <a:pt x="180" y="117"/>
                      <a:pt x="180" y="118"/>
                      <a:pt x="180" y="118"/>
                    </a:cubicBezTo>
                    <a:cubicBezTo>
                      <a:pt x="180" y="118"/>
                      <a:pt x="180" y="118"/>
                      <a:pt x="180" y="118"/>
                    </a:cubicBezTo>
                    <a:cubicBezTo>
                      <a:pt x="179" y="118"/>
                      <a:pt x="180" y="118"/>
                      <a:pt x="180" y="119"/>
                    </a:cubicBezTo>
                    <a:cubicBezTo>
                      <a:pt x="178" y="119"/>
                      <a:pt x="178" y="119"/>
                      <a:pt x="178" y="119"/>
                    </a:cubicBezTo>
                    <a:cubicBezTo>
                      <a:pt x="179" y="120"/>
                      <a:pt x="179" y="120"/>
                      <a:pt x="179" y="120"/>
                    </a:cubicBezTo>
                    <a:cubicBezTo>
                      <a:pt x="176" y="123"/>
                      <a:pt x="176" y="123"/>
                      <a:pt x="176" y="123"/>
                    </a:cubicBezTo>
                    <a:cubicBezTo>
                      <a:pt x="177" y="125"/>
                      <a:pt x="176" y="126"/>
                      <a:pt x="176" y="128"/>
                    </a:cubicBezTo>
                    <a:cubicBezTo>
                      <a:pt x="176" y="130"/>
                      <a:pt x="175" y="132"/>
                      <a:pt x="174" y="134"/>
                    </a:cubicBezTo>
                    <a:cubicBezTo>
                      <a:pt x="174" y="132"/>
                      <a:pt x="173" y="133"/>
                      <a:pt x="172" y="132"/>
                    </a:cubicBezTo>
                    <a:cubicBezTo>
                      <a:pt x="173" y="132"/>
                      <a:pt x="173" y="131"/>
                      <a:pt x="174" y="130"/>
                    </a:cubicBezTo>
                    <a:cubicBezTo>
                      <a:pt x="174" y="129"/>
                      <a:pt x="175" y="128"/>
                      <a:pt x="175" y="127"/>
                    </a:cubicBezTo>
                    <a:cubicBezTo>
                      <a:pt x="175" y="128"/>
                      <a:pt x="174" y="127"/>
                      <a:pt x="174" y="127"/>
                    </a:cubicBezTo>
                    <a:cubicBezTo>
                      <a:pt x="174" y="127"/>
                      <a:pt x="174" y="128"/>
                      <a:pt x="173" y="129"/>
                    </a:cubicBezTo>
                    <a:cubicBezTo>
                      <a:pt x="173" y="130"/>
                      <a:pt x="172" y="131"/>
                      <a:pt x="172" y="131"/>
                    </a:cubicBezTo>
                    <a:cubicBezTo>
                      <a:pt x="172" y="130"/>
                      <a:pt x="171" y="131"/>
                      <a:pt x="170" y="131"/>
                    </a:cubicBezTo>
                    <a:cubicBezTo>
                      <a:pt x="172" y="132"/>
                      <a:pt x="169" y="134"/>
                      <a:pt x="167" y="136"/>
                    </a:cubicBezTo>
                    <a:cubicBezTo>
                      <a:pt x="167" y="136"/>
                      <a:pt x="167" y="135"/>
                      <a:pt x="169" y="134"/>
                    </a:cubicBezTo>
                    <a:cubicBezTo>
                      <a:pt x="167" y="134"/>
                      <a:pt x="167" y="135"/>
                      <a:pt x="167" y="136"/>
                    </a:cubicBezTo>
                    <a:cubicBezTo>
                      <a:pt x="166" y="136"/>
                      <a:pt x="166" y="137"/>
                      <a:pt x="165" y="137"/>
                    </a:cubicBezTo>
                    <a:cubicBezTo>
                      <a:pt x="165" y="137"/>
                      <a:pt x="165" y="137"/>
                      <a:pt x="165" y="137"/>
                    </a:cubicBezTo>
                    <a:cubicBezTo>
                      <a:pt x="165" y="138"/>
                      <a:pt x="162" y="139"/>
                      <a:pt x="162" y="138"/>
                    </a:cubicBezTo>
                    <a:cubicBezTo>
                      <a:pt x="162" y="138"/>
                      <a:pt x="162" y="138"/>
                      <a:pt x="162" y="138"/>
                    </a:cubicBezTo>
                    <a:cubicBezTo>
                      <a:pt x="159" y="139"/>
                      <a:pt x="152" y="142"/>
                      <a:pt x="152" y="143"/>
                    </a:cubicBezTo>
                    <a:cubicBezTo>
                      <a:pt x="152" y="143"/>
                      <a:pt x="152" y="141"/>
                      <a:pt x="152" y="141"/>
                    </a:cubicBezTo>
                    <a:cubicBezTo>
                      <a:pt x="152" y="141"/>
                      <a:pt x="151" y="142"/>
                      <a:pt x="149" y="144"/>
                    </a:cubicBezTo>
                    <a:cubicBezTo>
                      <a:pt x="149" y="145"/>
                      <a:pt x="148" y="146"/>
                      <a:pt x="147" y="147"/>
                    </a:cubicBezTo>
                    <a:cubicBezTo>
                      <a:pt x="147" y="147"/>
                      <a:pt x="146" y="148"/>
                      <a:pt x="146" y="148"/>
                    </a:cubicBezTo>
                    <a:cubicBezTo>
                      <a:pt x="147" y="146"/>
                      <a:pt x="144" y="143"/>
                      <a:pt x="147" y="142"/>
                    </a:cubicBezTo>
                    <a:cubicBezTo>
                      <a:pt x="146" y="142"/>
                      <a:pt x="145" y="142"/>
                      <a:pt x="143" y="142"/>
                    </a:cubicBezTo>
                    <a:cubicBezTo>
                      <a:pt x="144" y="142"/>
                      <a:pt x="145" y="144"/>
                      <a:pt x="144" y="144"/>
                    </a:cubicBezTo>
                    <a:cubicBezTo>
                      <a:pt x="141" y="143"/>
                      <a:pt x="142" y="144"/>
                      <a:pt x="139" y="143"/>
                    </a:cubicBezTo>
                    <a:cubicBezTo>
                      <a:pt x="140" y="143"/>
                      <a:pt x="139" y="145"/>
                      <a:pt x="138" y="145"/>
                    </a:cubicBezTo>
                    <a:cubicBezTo>
                      <a:pt x="138" y="145"/>
                      <a:pt x="138" y="143"/>
                      <a:pt x="138" y="143"/>
                    </a:cubicBezTo>
                    <a:cubicBezTo>
                      <a:pt x="138" y="143"/>
                      <a:pt x="137" y="143"/>
                      <a:pt x="136" y="144"/>
                    </a:cubicBezTo>
                    <a:cubicBezTo>
                      <a:pt x="136" y="145"/>
                      <a:pt x="135" y="145"/>
                      <a:pt x="135" y="145"/>
                    </a:cubicBezTo>
                    <a:cubicBezTo>
                      <a:pt x="136" y="145"/>
                      <a:pt x="135" y="143"/>
                      <a:pt x="134" y="143"/>
                    </a:cubicBezTo>
                    <a:cubicBezTo>
                      <a:pt x="134" y="143"/>
                      <a:pt x="131" y="143"/>
                      <a:pt x="130" y="143"/>
                    </a:cubicBezTo>
                    <a:cubicBezTo>
                      <a:pt x="131" y="143"/>
                      <a:pt x="131" y="143"/>
                      <a:pt x="131" y="143"/>
                    </a:cubicBezTo>
                    <a:cubicBezTo>
                      <a:pt x="127" y="143"/>
                      <a:pt x="127" y="147"/>
                      <a:pt x="123" y="146"/>
                    </a:cubicBezTo>
                    <a:cubicBezTo>
                      <a:pt x="124" y="146"/>
                      <a:pt x="125" y="144"/>
                      <a:pt x="123" y="143"/>
                    </a:cubicBezTo>
                    <a:cubicBezTo>
                      <a:pt x="122" y="144"/>
                      <a:pt x="118" y="148"/>
                      <a:pt x="114" y="148"/>
                    </a:cubicBezTo>
                    <a:cubicBezTo>
                      <a:pt x="113" y="147"/>
                      <a:pt x="113" y="147"/>
                      <a:pt x="113" y="147"/>
                    </a:cubicBezTo>
                    <a:cubicBezTo>
                      <a:pt x="113" y="147"/>
                      <a:pt x="112" y="147"/>
                      <a:pt x="112" y="147"/>
                    </a:cubicBezTo>
                    <a:cubicBezTo>
                      <a:pt x="111" y="147"/>
                      <a:pt x="110" y="147"/>
                      <a:pt x="110" y="147"/>
                    </a:cubicBezTo>
                    <a:cubicBezTo>
                      <a:pt x="112" y="146"/>
                      <a:pt x="118" y="143"/>
                      <a:pt x="121" y="142"/>
                    </a:cubicBezTo>
                    <a:cubicBezTo>
                      <a:pt x="119" y="142"/>
                      <a:pt x="120" y="142"/>
                      <a:pt x="118" y="141"/>
                    </a:cubicBezTo>
                    <a:cubicBezTo>
                      <a:pt x="118" y="140"/>
                      <a:pt x="120" y="141"/>
                      <a:pt x="120" y="141"/>
                    </a:cubicBezTo>
                    <a:cubicBezTo>
                      <a:pt x="120" y="141"/>
                      <a:pt x="119" y="140"/>
                      <a:pt x="118" y="140"/>
                    </a:cubicBezTo>
                    <a:cubicBezTo>
                      <a:pt x="117" y="139"/>
                      <a:pt x="115" y="139"/>
                      <a:pt x="115" y="139"/>
                    </a:cubicBezTo>
                    <a:cubicBezTo>
                      <a:pt x="115" y="141"/>
                      <a:pt x="111" y="139"/>
                      <a:pt x="111" y="140"/>
                    </a:cubicBezTo>
                    <a:cubicBezTo>
                      <a:pt x="111" y="140"/>
                      <a:pt x="113" y="140"/>
                      <a:pt x="114" y="141"/>
                    </a:cubicBezTo>
                    <a:cubicBezTo>
                      <a:pt x="115" y="141"/>
                      <a:pt x="117" y="141"/>
                      <a:pt x="117" y="141"/>
                    </a:cubicBezTo>
                    <a:cubicBezTo>
                      <a:pt x="117" y="142"/>
                      <a:pt x="113" y="144"/>
                      <a:pt x="109" y="142"/>
                    </a:cubicBezTo>
                    <a:cubicBezTo>
                      <a:pt x="108" y="141"/>
                      <a:pt x="111" y="140"/>
                      <a:pt x="111" y="140"/>
                    </a:cubicBezTo>
                    <a:cubicBezTo>
                      <a:pt x="110" y="140"/>
                      <a:pt x="107" y="139"/>
                      <a:pt x="107" y="139"/>
                    </a:cubicBezTo>
                    <a:cubicBezTo>
                      <a:pt x="109" y="139"/>
                      <a:pt x="109" y="139"/>
                      <a:pt x="109" y="139"/>
                    </a:cubicBezTo>
                    <a:cubicBezTo>
                      <a:pt x="107" y="137"/>
                      <a:pt x="105" y="139"/>
                      <a:pt x="103" y="137"/>
                    </a:cubicBezTo>
                    <a:cubicBezTo>
                      <a:pt x="103" y="137"/>
                      <a:pt x="103" y="136"/>
                      <a:pt x="102" y="135"/>
                    </a:cubicBezTo>
                    <a:cubicBezTo>
                      <a:pt x="102" y="135"/>
                      <a:pt x="101" y="134"/>
                      <a:pt x="101" y="135"/>
                    </a:cubicBezTo>
                    <a:cubicBezTo>
                      <a:pt x="102" y="137"/>
                      <a:pt x="100" y="141"/>
                      <a:pt x="98" y="142"/>
                    </a:cubicBezTo>
                    <a:cubicBezTo>
                      <a:pt x="98" y="141"/>
                      <a:pt x="97" y="141"/>
                      <a:pt x="97" y="140"/>
                    </a:cubicBezTo>
                    <a:cubicBezTo>
                      <a:pt x="96" y="139"/>
                      <a:pt x="95" y="138"/>
                      <a:pt x="94" y="137"/>
                    </a:cubicBezTo>
                    <a:cubicBezTo>
                      <a:pt x="93" y="136"/>
                      <a:pt x="97" y="135"/>
                      <a:pt x="96" y="134"/>
                    </a:cubicBezTo>
                    <a:cubicBezTo>
                      <a:pt x="96" y="134"/>
                      <a:pt x="95" y="135"/>
                      <a:pt x="95" y="135"/>
                    </a:cubicBezTo>
                    <a:cubicBezTo>
                      <a:pt x="94" y="134"/>
                      <a:pt x="95" y="134"/>
                      <a:pt x="93" y="133"/>
                    </a:cubicBezTo>
                    <a:cubicBezTo>
                      <a:pt x="93" y="134"/>
                      <a:pt x="89" y="132"/>
                      <a:pt x="92" y="134"/>
                    </a:cubicBezTo>
                    <a:cubicBezTo>
                      <a:pt x="91" y="134"/>
                      <a:pt x="90" y="134"/>
                      <a:pt x="90" y="134"/>
                    </a:cubicBezTo>
                    <a:cubicBezTo>
                      <a:pt x="89" y="134"/>
                      <a:pt x="88" y="134"/>
                      <a:pt x="87" y="134"/>
                    </a:cubicBezTo>
                    <a:cubicBezTo>
                      <a:pt x="87" y="134"/>
                      <a:pt x="87" y="135"/>
                      <a:pt x="86" y="136"/>
                    </a:cubicBezTo>
                    <a:cubicBezTo>
                      <a:pt x="85" y="136"/>
                      <a:pt x="84" y="137"/>
                      <a:pt x="83" y="138"/>
                    </a:cubicBezTo>
                    <a:cubicBezTo>
                      <a:pt x="83" y="137"/>
                      <a:pt x="83" y="137"/>
                      <a:pt x="82" y="137"/>
                    </a:cubicBezTo>
                    <a:cubicBezTo>
                      <a:pt x="78" y="138"/>
                      <a:pt x="76" y="139"/>
                      <a:pt x="73" y="140"/>
                    </a:cubicBezTo>
                    <a:cubicBezTo>
                      <a:pt x="72" y="140"/>
                      <a:pt x="70" y="141"/>
                      <a:pt x="71" y="140"/>
                    </a:cubicBezTo>
                    <a:cubicBezTo>
                      <a:pt x="71" y="140"/>
                      <a:pt x="70" y="141"/>
                      <a:pt x="69" y="141"/>
                    </a:cubicBezTo>
                    <a:cubicBezTo>
                      <a:pt x="67" y="141"/>
                      <a:pt x="71" y="140"/>
                      <a:pt x="69" y="139"/>
                    </a:cubicBezTo>
                    <a:cubicBezTo>
                      <a:pt x="70" y="140"/>
                      <a:pt x="67" y="142"/>
                      <a:pt x="66" y="142"/>
                    </a:cubicBezTo>
                    <a:cubicBezTo>
                      <a:pt x="67" y="144"/>
                      <a:pt x="69" y="141"/>
                      <a:pt x="71" y="140"/>
                    </a:cubicBezTo>
                    <a:cubicBezTo>
                      <a:pt x="71" y="142"/>
                      <a:pt x="69" y="145"/>
                      <a:pt x="66" y="147"/>
                    </a:cubicBezTo>
                    <a:cubicBezTo>
                      <a:pt x="62" y="148"/>
                      <a:pt x="64" y="146"/>
                      <a:pt x="63" y="146"/>
                    </a:cubicBezTo>
                    <a:cubicBezTo>
                      <a:pt x="57" y="148"/>
                      <a:pt x="59" y="151"/>
                      <a:pt x="54" y="150"/>
                    </a:cubicBezTo>
                    <a:cubicBezTo>
                      <a:pt x="51" y="149"/>
                      <a:pt x="53" y="148"/>
                      <a:pt x="53" y="147"/>
                    </a:cubicBezTo>
                    <a:cubicBezTo>
                      <a:pt x="55" y="147"/>
                      <a:pt x="57" y="147"/>
                      <a:pt x="58" y="147"/>
                    </a:cubicBezTo>
                    <a:cubicBezTo>
                      <a:pt x="56" y="147"/>
                      <a:pt x="56" y="147"/>
                      <a:pt x="56" y="147"/>
                    </a:cubicBezTo>
                    <a:cubicBezTo>
                      <a:pt x="57" y="146"/>
                      <a:pt x="59" y="146"/>
                      <a:pt x="60" y="146"/>
                    </a:cubicBezTo>
                    <a:cubicBezTo>
                      <a:pt x="59" y="146"/>
                      <a:pt x="56" y="146"/>
                      <a:pt x="53" y="147"/>
                    </a:cubicBezTo>
                    <a:cubicBezTo>
                      <a:pt x="52" y="147"/>
                      <a:pt x="50" y="147"/>
                      <a:pt x="49" y="147"/>
                    </a:cubicBezTo>
                    <a:cubicBezTo>
                      <a:pt x="47" y="147"/>
                      <a:pt x="46" y="147"/>
                      <a:pt x="45" y="146"/>
                    </a:cubicBezTo>
                    <a:cubicBezTo>
                      <a:pt x="44" y="147"/>
                      <a:pt x="43" y="147"/>
                      <a:pt x="43" y="147"/>
                    </a:cubicBezTo>
                    <a:cubicBezTo>
                      <a:pt x="45" y="147"/>
                      <a:pt x="45" y="147"/>
                      <a:pt x="45" y="147"/>
                    </a:cubicBezTo>
                    <a:cubicBezTo>
                      <a:pt x="46" y="148"/>
                      <a:pt x="42" y="149"/>
                      <a:pt x="44" y="149"/>
                    </a:cubicBezTo>
                    <a:cubicBezTo>
                      <a:pt x="42" y="150"/>
                      <a:pt x="40" y="151"/>
                      <a:pt x="37" y="150"/>
                    </a:cubicBezTo>
                    <a:cubicBezTo>
                      <a:pt x="36" y="148"/>
                      <a:pt x="36" y="148"/>
                      <a:pt x="36" y="148"/>
                    </a:cubicBezTo>
                    <a:cubicBezTo>
                      <a:pt x="36" y="149"/>
                      <a:pt x="38" y="149"/>
                      <a:pt x="39" y="149"/>
                    </a:cubicBezTo>
                    <a:cubicBezTo>
                      <a:pt x="38" y="150"/>
                      <a:pt x="35" y="147"/>
                      <a:pt x="33" y="148"/>
                    </a:cubicBezTo>
                    <a:cubicBezTo>
                      <a:pt x="35" y="150"/>
                      <a:pt x="35" y="150"/>
                      <a:pt x="35" y="150"/>
                    </a:cubicBezTo>
                    <a:cubicBezTo>
                      <a:pt x="33" y="150"/>
                      <a:pt x="30" y="151"/>
                      <a:pt x="28" y="150"/>
                    </a:cubicBezTo>
                    <a:cubicBezTo>
                      <a:pt x="29" y="152"/>
                      <a:pt x="28" y="150"/>
                      <a:pt x="30" y="152"/>
                    </a:cubicBezTo>
                    <a:cubicBezTo>
                      <a:pt x="29" y="150"/>
                      <a:pt x="37" y="153"/>
                      <a:pt x="34" y="150"/>
                    </a:cubicBezTo>
                    <a:cubicBezTo>
                      <a:pt x="36" y="152"/>
                      <a:pt x="37" y="152"/>
                      <a:pt x="40" y="153"/>
                    </a:cubicBezTo>
                    <a:cubicBezTo>
                      <a:pt x="40" y="153"/>
                      <a:pt x="39" y="152"/>
                      <a:pt x="41" y="152"/>
                    </a:cubicBezTo>
                    <a:cubicBezTo>
                      <a:pt x="41" y="152"/>
                      <a:pt x="42" y="152"/>
                      <a:pt x="42" y="152"/>
                    </a:cubicBezTo>
                    <a:cubicBezTo>
                      <a:pt x="42" y="152"/>
                      <a:pt x="42" y="152"/>
                      <a:pt x="42" y="152"/>
                    </a:cubicBezTo>
                    <a:cubicBezTo>
                      <a:pt x="42" y="152"/>
                      <a:pt x="42" y="152"/>
                      <a:pt x="42" y="152"/>
                    </a:cubicBezTo>
                    <a:cubicBezTo>
                      <a:pt x="42" y="152"/>
                      <a:pt x="42" y="152"/>
                      <a:pt x="42" y="152"/>
                    </a:cubicBezTo>
                    <a:cubicBezTo>
                      <a:pt x="41" y="152"/>
                      <a:pt x="41" y="152"/>
                      <a:pt x="41" y="151"/>
                    </a:cubicBezTo>
                    <a:cubicBezTo>
                      <a:pt x="42" y="151"/>
                      <a:pt x="45" y="151"/>
                      <a:pt x="46" y="150"/>
                    </a:cubicBezTo>
                    <a:cubicBezTo>
                      <a:pt x="47" y="150"/>
                      <a:pt x="46" y="151"/>
                      <a:pt x="46" y="151"/>
                    </a:cubicBezTo>
                    <a:cubicBezTo>
                      <a:pt x="48" y="150"/>
                      <a:pt x="48" y="150"/>
                      <a:pt x="48" y="150"/>
                    </a:cubicBezTo>
                    <a:cubicBezTo>
                      <a:pt x="48" y="151"/>
                      <a:pt x="52" y="152"/>
                      <a:pt x="49" y="152"/>
                    </a:cubicBezTo>
                    <a:cubicBezTo>
                      <a:pt x="51" y="152"/>
                      <a:pt x="51" y="152"/>
                      <a:pt x="51" y="152"/>
                    </a:cubicBezTo>
                    <a:cubicBezTo>
                      <a:pt x="53" y="153"/>
                      <a:pt x="55" y="153"/>
                      <a:pt x="57" y="152"/>
                    </a:cubicBezTo>
                    <a:cubicBezTo>
                      <a:pt x="58" y="152"/>
                      <a:pt x="60" y="150"/>
                      <a:pt x="59" y="151"/>
                    </a:cubicBezTo>
                    <a:cubicBezTo>
                      <a:pt x="59" y="151"/>
                      <a:pt x="60" y="151"/>
                      <a:pt x="61" y="151"/>
                    </a:cubicBezTo>
                    <a:cubicBezTo>
                      <a:pt x="62" y="150"/>
                      <a:pt x="63" y="150"/>
                      <a:pt x="63" y="150"/>
                    </a:cubicBezTo>
                    <a:cubicBezTo>
                      <a:pt x="63" y="150"/>
                      <a:pt x="63" y="150"/>
                      <a:pt x="63" y="150"/>
                    </a:cubicBezTo>
                    <a:cubicBezTo>
                      <a:pt x="67" y="149"/>
                      <a:pt x="71" y="146"/>
                      <a:pt x="76" y="145"/>
                    </a:cubicBezTo>
                    <a:cubicBezTo>
                      <a:pt x="77" y="145"/>
                      <a:pt x="77" y="144"/>
                      <a:pt x="78" y="144"/>
                    </a:cubicBezTo>
                    <a:cubicBezTo>
                      <a:pt x="79" y="144"/>
                      <a:pt x="79" y="143"/>
                      <a:pt x="80" y="143"/>
                    </a:cubicBezTo>
                    <a:cubicBezTo>
                      <a:pt x="81" y="143"/>
                      <a:pt x="81" y="143"/>
                      <a:pt x="81" y="143"/>
                    </a:cubicBezTo>
                    <a:cubicBezTo>
                      <a:pt x="81" y="143"/>
                      <a:pt x="83" y="143"/>
                      <a:pt x="83" y="143"/>
                    </a:cubicBezTo>
                    <a:cubicBezTo>
                      <a:pt x="84" y="143"/>
                      <a:pt x="85" y="143"/>
                      <a:pt x="85" y="142"/>
                    </a:cubicBezTo>
                    <a:cubicBezTo>
                      <a:pt x="86" y="142"/>
                      <a:pt x="87" y="143"/>
                      <a:pt x="87" y="143"/>
                    </a:cubicBezTo>
                    <a:cubicBezTo>
                      <a:pt x="88" y="143"/>
                      <a:pt x="88" y="143"/>
                      <a:pt x="89" y="143"/>
                    </a:cubicBezTo>
                    <a:cubicBezTo>
                      <a:pt x="89" y="143"/>
                      <a:pt x="89" y="143"/>
                      <a:pt x="89" y="143"/>
                    </a:cubicBezTo>
                    <a:cubicBezTo>
                      <a:pt x="89" y="143"/>
                      <a:pt x="89" y="143"/>
                      <a:pt x="89" y="143"/>
                    </a:cubicBezTo>
                    <a:cubicBezTo>
                      <a:pt x="90" y="143"/>
                      <a:pt x="90" y="143"/>
                      <a:pt x="90" y="143"/>
                    </a:cubicBezTo>
                    <a:cubicBezTo>
                      <a:pt x="90" y="143"/>
                      <a:pt x="91" y="143"/>
                      <a:pt x="91" y="143"/>
                    </a:cubicBezTo>
                    <a:cubicBezTo>
                      <a:pt x="92" y="143"/>
                      <a:pt x="93" y="143"/>
                      <a:pt x="93" y="143"/>
                    </a:cubicBezTo>
                    <a:cubicBezTo>
                      <a:pt x="94" y="143"/>
                      <a:pt x="94" y="143"/>
                      <a:pt x="94" y="143"/>
                    </a:cubicBezTo>
                    <a:cubicBezTo>
                      <a:pt x="95" y="143"/>
                      <a:pt x="96" y="143"/>
                      <a:pt x="96" y="143"/>
                    </a:cubicBezTo>
                    <a:cubicBezTo>
                      <a:pt x="97" y="144"/>
                      <a:pt x="97" y="144"/>
                      <a:pt x="98" y="144"/>
                    </a:cubicBezTo>
                    <a:cubicBezTo>
                      <a:pt x="98" y="144"/>
                      <a:pt x="99" y="144"/>
                      <a:pt x="100" y="144"/>
                    </a:cubicBezTo>
                    <a:cubicBezTo>
                      <a:pt x="100" y="144"/>
                      <a:pt x="100" y="144"/>
                      <a:pt x="100" y="144"/>
                    </a:cubicBezTo>
                    <a:cubicBezTo>
                      <a:pt x="102" y="144"/>
                      <a:pt x="105" y="147"/>
                      <a:pt x="109" y="148"/>
                    </a:cubicBezTo>
                    <a:cubicBezTo>
                      <a:pt x="109" y="148"/>
                      <a:pt x="108" y="148"/>
                      <a:pt x="107" y="147"/>
                    </a:cubicBezTo>
                    <a:cubicBezTo>
                      <a:pt x="111" y="151"/>
                      <a:pt x="117" y="149"/>
                      <a:pt x="120" y="151"/>
                    </a:cubicBezTo>
                    <a:cubicBezTo>
                      <a:pt x="121" y="151"/>
                      <a:pt x="122" y="151"/>
                      <a:pt x="123" y="151"/>
                    </a:cubicBezTo>
                    <a:cubicBezTo>
                      <a:pt x="123" y="151"/>
                      <a:pt x="123" y="151"/>
                      <a:pt x="122" y="151"/>
                    </a:cubicBezTo>
                    <a:cubicBezTo>
                      <a:pt x="123" y="151"/>
                      <a:pt x="123" y="151"/>
                      <a:pt x="123" y="151"/>
                    </a:cubicBezTo>
                    <a:cubicBezTo>
                      <a:pt x="123" y="151"/>
                      <a:pt x="124" y="152"/>
                      <a:pt x="124" y="152"/>
                    </a:cubicBezTo>
                    <a:cubicBezTo>
                      <a:pt x="124" y="152"/>
                      <a:pt x="123" y="151"/>
                      <a:pt x="123" y="151"/>
                    </a:cubicBezTo>
                    <a:cubicBezTo>
                      <a:pt x="124" y="151"/>
                      <a:pt x="125" y="151"/>
                      <a:pt x="126" y="151"/>
                    </a:cubicBezTo>
                    <a:cubicBezTo>
                      <a:pt x="127" y="152"/>
                      <a:pt x="127" y="152"/>
                      <a:pt x="127" y="152"/>
                    </a:cubicBezTo>
                    <a:cubicBezTo>
                      <a:pt x="127" y="152"/>
                      <a:pt x="127" y="152"/>
                      <a:pt x="127" y="152"/>
                    </a:cubicBezTo>
                    <a:cubicBezTo>
                      <a:pt x="128" y="152"/>
                      <a:pt x="128" y="151"/>
                      <a:pt x="127" y="151"/>
                    </a:cubicBezTo>
                    <a:cubicBezTo>
                      <a:pt x="128" y="151"/>
                      <a:pt x="129" y="150"/>
                      <a:pt x="129" y="150"/>
                    </a:cubicBezTo>
                    <a:cubicBezTo>
                      <a:pt x="130" y="152"/>
                      <a:pt x="132" y="150"/>
                      <a:pt x="133" y="151"/>
                    </a:cubicBezTo>
                    <a:cubicBezTo>
                      <a:pt x="134" y="151"/>
                      <a:pt x="135" y="151"/>
                      <a:pt x="136" y="151"/>
                    </a:cubicBezTo>
                    <a:cubicBezTo>
                      <a:pt x="138" y="150"/>
                      <a:pt x="139" y="150"/>
                      <a:pt x="139" y="149"/>
                    </a:cubicBezTo>
                    <a:cubicBezTo>
                      <a:pt x="139" y="149"/>
                      <a:pt x="140" y="149"/>
                      <a:pt x="139" y="149"/>
                    </a:cubicBezTo>
                    <a:cubicBezTo>
                      <a:pt x="140" y="149"/>
                      <a:pt x="142" y="149"/>
                      <a:pt x="143" y="149"/>
                    </a:cubicBezTo>
                    <a:cubicBezTo>
                      <a:pt x="143" y="150"/>
                      <a:pt x="143" y="150"/>
                      <a:pt x="143" y="150"/>
                    </a:cubicBezTo>
                    <a:cubicBezTo>
                      <a:pt x="146" y="148"/>
                      <a:pt x="146" y="148"/>
                      <a:pt x="146" y="148"/>
                    </a:cubicBezTo>
                    <a:cubicBezTo>
                      <a:pt x="148" y="148"/>
                      <a:pt x="149" y="149"/>
                      <a:pt x="147" y="150"/>
                    </a:cubicBezTo>
                    <a:cubicBezTo>
                      <a:pt x="151" y="148"/>
                      <a:pt x="150" y="149"/>
                      <a:pt x="153" y="147"/>
                    </a:cubicBezTo>
                    <a:cubicBezTo>
                      <a:pt x="153" y="147"/>
                      <a:pt x="153" y="147"/>
                      <a:pt x="153" y="147"/>
                    </a:cubicBezTo>
                    <a:cubicBezTo>
                      <a:pt x="154" y="147"/>
                      <a:pt x="156" y="146"/>
                      <a:pt x="157" y="146"/>
                    </a:cubicBezTo>
                    <a:cubicBezTo>
                      <a:pt x="158" y="146"/>
                      <a:pt x="159" y="146"/>
                      <a:pt x="160" y="146"/>
                    </a:cubicBezTo>
                    <a:cubicBezTo>
                      <a:pt x="162" y="145"/>
                      <a:pt x="164" y="145"/>
                      <a:pt x="166" y="144"/>
                    </a:cubicBezTo>
                    <a:cubicBezTo>
                      <a:pt x="167" y="143"/>
                      <a:pt x="169" y="142"/>
                      <a:pt x="171" y="141"/>
                    </a:cubicBezTo>
                    <a:cubicBezTo>
                      <a:pt x="173" y="139"/>
                      <a:pt x="175" y="138"/>
                      <a:pt x="176" y="137"/>
                    </a:cubicBezTo>
                    <a:cubicBezTo>
                      <a:pt x="174" y="137"/>
                      <a:pt x="180" y="135"/>
                      <a:pt x="178" y="134"/>
                    </a:cubicBezTo>
                    <a:cubicBezTo>
                      <a:pt x="179" y="134"/>
                      <a:pt x="180" y="133"/>
                      <a:pt x="180" y="134"/>
                    </a:cubicBezTo>
                    <a:cubicBezTo>
                      <a:pt x="181" y="133"/>
                      <a:pt x="182" y="132"/>
                      <a:pt x="183" y="131"/>
                    </a:cubicBezTo>
                    <a:cubicBezTo>
                      <a:pt x="183" y="129"/>
                      <a:pt x="184" y="128"/>
                      <a:pt x="184" y="127"/>
                    </a:cubicBezTo>
                    <a:cubicBezTo>
                      <a:pt x="185" y="127"/>
                      <a:pt x="184" y="128"/>
                      <a:pt x="185" y="128"/>
                    </a:cubicBezTo>
                    <a:cubicBezTo>
                      <a:pt x="185" y="127"/>
                      <a:pt x="185" y="126"/>
                      <a:pt x="185" y="126"/>
                    </a:cubicBezTo>
                    <a:cubicBezTo>
                      <a:pt x="186" y="126"/>
                      <a:pt x="185" y="127"/>
                      <a:pt x="185" y="128"/>
                    </a:cubicBezTo>
                    <a:cubicBezTo>
                      <a:pt x="187" y="124"/>
                      <a:pt x="185" y="123"/>
                      <a:pt x="184" y="122"/>
                    </a:cubicBezTo>
                    <a:cubicBezTo>
                      <a:pt x="185" y="120"/>
                      <a:pt x="185" y="119"/>
                      <a:pt x="185" y="118"/>
                    </a:cubicBezTo>
                    <a:cubicBezTo>
                      <a:pt x="185" y="117"/>
                      <a:pt x="186" y="116"/>
                      <a:pt x="186" y="119"/>
                    </a:cubicBezTo>
                    <a:cubicBezTo>
                      <a:pt x="186" y="118"/>
                      <a:pt x="187" y="116"/>
                      <a:pt x="187" y="114"/>
                    </a:cubicBezTo>
                    <a:cubicBezTo>
                      <a:pt x="187" y="112"/>
                      <a:pt x="187" y="110"/>
                      <a:pt x="186" y="110"/>
                    </a:cubicBezTo>
                    <a:cubicBezTo>
                      <a:pt x="186" y="110"/>
                      <a:pt x="186" y="108"/>
                      <a:pt x="186" y="108"/>
                    </a:cubicBezTo>
                    <a:cubicBezTo>
                      <a:pt x="186" y="105"/>
                      <a:pt x="186" y="105"/>
                      <a:pt x="185" y="102"/>
                    </a:cubicBezTo>
                    <a:cubicBezTo>
                      <a:pt x="185" y="103"/>
                      <a:pt x="185" y="103"/>
                      <a:pt x="185" y="103"/>
                    </a:cubicBezTo>
                    <a:cubicBezTo>
                      <a:pt x="183" y="102"/>
                      <a:pt x="184" y="100"/>
                      <a:pt x="183" y="98"/>
                    </a:cubicBezTo>
                    <a:cubicBezTo>
                      <a:pt x="183" y="98"/>
                      <a:pt x="183" y="98"/>
                      <a:pt x="183" y="98"/>
                    </a:cubicBezTo>
                    <a:cubicBezTo>
                      <a:pt x="183" y="93"/>
                      <a:pt x="182" y="96"/>
                      <a:pt x="181" y="91"/>
                    </a:cubicBezTo>
                    <a:cubicBezTo>
                      <a:pt x="180" y="92"/>
                      <a:pt x="180" y="92"/>
                      <a:pt x="180" y="92"/>
                    </a:cubicBezTo>
                    <a:cubicBezTo>
                      <a:pt x="179" y="92"/>
                      <a:pt x="179" y="91"/>
                      <a:pt x="179" y="89"/>
                    </a:cubicBezTo>
                    <a:cubicBezTo>
                      <a:pt x="179" y="88"/>
                      <a:pt x="178" y="86"/>
                      <a:pt x="177" y="85"/>
                    </a:cubicBezTo>
                    <a:cubicBezTo>
                      <a:pt x="177" y="85"/>
                      <a:pt x="177" y="86"/>
                      <a:pt x="177" y="86"/>
                    </a:cubicBezTo>
                    <a:cubicBezTo>
                      <a:pt x="176" y="86"/>
                      <a:pt x="176" y="84"/>
                      <a:pt x="176" y="83"/>
                    </a:cubicBezTo>
                    <a:cubicBezTo>
                      <a:pt x="176" y="82"/>
                      <a:pt x="176" y="80"/>
                      <a:pt x="175" y="79"/>
                    </a:cubicBezTo>
                    <a:cubicBezTo>
                      <a:pt x="175" y="79"/>
                      <a:pt x="176" y="79"/>
                      <a:pt x="176" y="80"/>
                    </a:cubicBezTo>
                    <a:cubicBezTo>
                      <a:pt x="173" y="76"/>
                      <a:pt x="175" y="80"/>
                      <a:pt x="172" y="78"/>
                    </a:cubicBezTo>
                    <a:cubicBezTo>
                      <a:pt x="172" y="77"/>
                      <a:pt x="174" y="77"/>
                      <a:pt x="172" y="76"/>
                    </a:cubicBezTo>
                    <a:cubicBezTo>
                      <a:pt x="172" y="75"/>
                      <a:pt x="170" y="75"/>
                      <a:pt x="168" y="74"/>
                    </a:cubicBezTo>
                    <a:cubicBezTo>
                      <a:pt x="166" y="73"/>
                      <a:pt x="164" y="73"/>
                      <a:pt x="163" y="71"/>
                    </a:cubicBezTo>
                    <a:cubicBezTo>
                      <a:pt x="164" y="72"/>
                      <a:pt x="164" y="73"/>
                      <a:pt x="163" y="72"/>
                    </a:cubicBezTo>
                    <a:cubicBezTo>
                      <a:pt x="161" y="72"/>
                      <a:pt x="158" y="68"/>
                      <a:pt x="155" y="69"/>
                    </a:cubicBezTo>
                    <a:cubicBezTo>
                      <a:pt x="155" y="69"/>
                      <a:pt x="155" y="68"/>
                      <a:pt x="155" y="68"/>
                    </a:cubicBezTo>
                    <a:cubicBezTo>
                      <a:pt x="155" y="68"/>
                      <a:pt x="153" y="68"/>
                      <a:pt x="152" y="67"/>
                    </a:cubicBezTo>
                    <a:cubicBezTo>
                      <a:pt x="151" y="67"/>
                      <a:pt x="150" y="66"/>
                      <a:pt x="150" y="66"/>
                    </a:cubicBezTo>
                    <a:cubicBezTo>
                      <a:pt x="150" y="65"/>
                      <a:pt x="148" y="63"/>
                      <a:pt x="146" y="62"/>
                    </a:cubicBezTo>
                    <a:cubicBezTo>
                      <a:pt x="145" y="61"/>
                      <a:pt x="143" y="59"/>
                      <a:pt x="144" y="58"/>
                    </a:cubicBezTo>
                    <a:cubicBezTo>
                      <a:pt x="144" y="58"/>
                      <a:pt x="143" y="57"/>
                      <a:pt x="143" y="56"/>
                    </a:cubicBezTo>
                    <a:cubicBezTo>
                      <a:pt x="142" y="55"/>
                      <a:pt x="141" y="54"/>
                      <a:pt x="141" y="54"/>
                    </a:cubicBezTo>
                    <a:cubicBezTo>
                      <a:pt x="142" y="54"/>
                      <a:pt x="142" y="54"/>
                      <a:pt x="142" y="54"/>
                    </a:cubicBezTo>
                    <a:cubicBezTo>
                      <a:pt x="140" y="51"/>
                      <a:pt x="139" y="51"/>
                      <a:pt x="138" y="50"/>
                    </a:cubicBezTo>
                    <a:cubicBezTo>
                      <a:pt x="138" y="49"/>
                      <a:pt x="138" y="50"/>
                      <a:pt x="139" y="50"/>
                    </a:cubicBezTo>
                    <a:cubicBezTo>
                      <a:pt x="137" y="45"/>
                      <a:pt x="137" y="45"/>
                      <a:pt x="134" y="42"/>
                    </a:cubicBezTo>
                    <a:cubicBezTo>
                      <a:pt x="135" y="41"/>
                      <a:pt x="135" y="41"/>
                      <a:pt x="135" y="41"/>
                    </a:cubicBezTo>
                    <a:cubicBezTo>
                      <a:pt x="135" y="41"/>
                      <a:pt x="134" y="41"/>
                      <a:pt x="134" y="40"/>
                    </a:cubicBezTo>
                    <a:cubicBezTo>
                      <a:pt x="134" y="38"/>
                      <a:pt x="133" y="37"/>
                      <a:pt x="132" y="35"/>
                    </a:cubicBezTo>
                    <a:cubicBezTo>
                      <a:pt x="132" y="33"/>
                      <a:pt x="131" y="31"/>
                      <a:pt x="129" y="30"/>
                    </a:cubicBezTo>
                    <a:cubicBezTo>
                      <a:pt x="130" y="30"/>
                      <a:pt x="130" y="30"/>
                      <a:pt x="130" y="30"/>
                    </a:cubicBezTo>
                    <a:cubicBezTo>
                      <a:pt x="126" y="26"/>
                      <a:pt x="125" y="17"/>
                      <a:pt x="120" y="18"/>
                    </a:cubicBezTo>
                    <a:cubicBezTo>
                      <a:pt x="120" y="18"/>
                      <a:pt x="120" y="18"/>
                      <a:pt x="119" y="17"/>
                    </a:cubicBezTo>
                    <a:cubicBezTo>
                      <a:pt x="118" y="16"/>
                      <a:pt x="117" y="16"/>
                      <a:pt x="117" y="16"/>
                    </a:cubicBezTo>
                    <a:cubicBezTo>
                      <a:pt x="120" y="20"/>
                      <a:pt x="116" y="17"/>
                      <a:pt x="117" y="18"/>
                    </a:cubicBezTo>
                    <a:cubicBezTo>
                      <a:pt x="115" y="17"/>
                      <a:pt x="114" y="14"/>
                      <a:pt x="116" y="16"/>
                    </a:cubicBezTo>
                    <a:cubicBezTo>
                      <a:pt x="116" y="16"/>
                      <a:pt x="116" y="16"/>
                      <a:pt x="116" y="16"/>
                    </a:cubicBezTo>
                    <a:cubicBezTo>
                      <a:pt x="117" y="16"/>
                      <a:pt x="116" y="15"/>
                      <a:pt x="115" y="13"/>
                    </a:cubicBezTo>
                    <a:cubicBezTo>
                      <a:pt x="114" y="12"/>
                      <a:pt x="113" y="11"/>
                      <a:pt x="113" y="11"/>
                    </a:cubicBezTo>
                    <a:cubicBezTo>
                      <a:pt x="109" y="8"/>
                      <a:pt x="105" y="5"/>
                      <a:pt x="101" y="3"/>
                    </a:cubicBezTo>
                    <a:cubicBezTo>
                      <a:pt x="97" y="1"/>
                      <a:pt x="92" y="0"/>
                      <a:pt x="87" y="0"/>
                    </a:cubicBezTo>
                    <a:cubicBezTo>
                      <a:pt x="88" y="1"/>
                      <a:pt x="88" y="1"/>
                      <a:pt x="88" y="1"/>
                    </a:cubicBezTo>
                    <a:cubicBezTo>
                      <a:pt x="88" y="1"/>
                      <a:pt x="87" y="1"/>
                      <a:pt x="86" y="1"/>
                    </a:cubicBezTo>
                    <a:cubicBezTo>
                      <a:pt x="86" y="2"/>
                      <a:pt x="85" y="2"/>
                      <a:pt x="85" y="2"/>
                    </a:cubicBezTo>
                    <a:cubicBezTo>
                      <a:pt x="84" y="1"/>
                      <a:pt x="83" y="1"/>
                      <a:pt x="86" y="0"/>
                    </a:cubicBezTo>
                    <a:cubicBezTo>
                      <a:pt x="85" y="0"/>
                      <a:pt x="84" y="0"/>
                      <a:pt x="83" y="1"/>
                    </a:cubicBezTo>
                    <a:cubicBezTo>
                      <a:pt x="83" y="1"/>
                      <a:pt x="83" y="1"/>
                      <a:pt x="83" y="1"/>
                    </a:cubicBezTo>
                    <a:cubicBezTo>
                      <a:pt x="83" y="1"/>
                      <a:pt x="82" y="2"/>
                      <a:pt x="82" y="2"/>
                    </a:cubicBezTo>
                    <a:cubicBezTo>
                      <a:pt x="78" y="2"/>
                      <a:pt x="84" y="0"/>
                      <a:pt x="82" y="0"/>
                    </a:cubicBezTo>
                    <a:cubicBezTo>
                      <a:pt x="80" y="1"/>
                      <a:pt x="80" y="1"/>
                      <a:pt x="80" y="1"/>
                    </a:cubicBezTo>
                    <a:cubicBezTo>
                      <a:pt x="81" y="1"/>
                      <a:pt x="81" y="1"/>
                      <a:pt x="81" y="1"/>
                    </a:cubicBezTo>
                    <a:cubicBezTo>
                      <a:pt x="79" y="2"/>
                      <a:pt x="79" y="2"/>
                      <a:pt x="77" y="3"/>
                    </a:cubicBezTo>
                    <a:cubicBezTo>
                      <a:pt x="75" y="3"/>
                      <a:pt x="76" y="2"/>
                      <a:pt x="75" y="3"/>
                    </a:cubicBezTo>
                    <a:cubicBezTo>
                      <a:pt x="75" y="3"/>
                      <a:pt x="75" y="3"/>
                      <a:pt x="74" y="3"/>
                    </a:cubicBezTo>
                    <a:cubicBezTo>
                      <a:pt x="70" y="5"/>
                      <a:pt x="70" y="5"/>
                      <a:pt x="70" y="5"/>
                    </a:cubicBezTo>
                    <a:cubicBezTo>
                      <a:pt x="72" y="5"/>
                      <a:pt x="72" y="5"/>
                      <a:pt x="72" y="5"/>
                    </a:cubicBezTo>
                    <a:cubicBezTo>
                      <a:pt x="71" y="6"/>
                      <a:pt x="69" y="7"/>
                      <a:pt x="71" y="7"/>
                    </a:cubicBezTo>
                    <a:cubicBezTo>
                      <a:pt x="70" y="7"/>
                      <a:pt x="69" y="7"/>
                      <a:pt x="68" y="8"/>
                    </a:cubicBezTo>
                    <a:cubicBezTo>
                      <a:pt x="66" y="9"/>
                      <a:pt x="65" y="9"/>
                      <a:pt x="63" y="11"/>
                    </a:cubicBezTo>
                    <a:cubicBezTo>
                      <a:pt x="61" y="13"/>
                      <a:pt x="58" y="15"/>
                      <a:pt x="58" y="16"/>
                    </a:cubicBezTo>
                    <a:cubicBezTo>
                      <a:pt x="57" y="18"/>
                      <a:pt x="55" y="20"/>
                      <a:pt x="53" y="22"/>
                    </a:cubicBezTo>
                    <a:cubicBezTo>
                      <a:pt x="54" y="22"/>
                      <a:pt x="55" y="22"/>
                      <a:pt x="53" y="24"/>
                    </a:cubicBezTo>
                    <a:cubicBezTo>
                      <a:pt x="52" y="22"/>
                      <a:pt x="50" y="27"/>
                      <a:pt x="47" y="28"/>
                    </a:cubicBezTo>
                    <a:cubicBezTo>
                      <a:pt x="48" y="27"/>
                      <a:pt x="47" y="29"/>
                      <a:pt x="47" y="30"/>
                    </a:cubicBezTo>
                    <a:cubicBezTo>
                      <a:pt x="46" y="32"/>
                      <a:pt x="45" y="33"/>
                      <a:pt x="47" y="32"/>
                    </a:cubicBezTo>
                    <a:cubicBezTo>
                      <a:pt x="46" y="34"/>
                      <a:pt x="46" y="32"/>
                      <a:pt x="45" y="33"/>
                    </a:cubicBezTo>
                    <a:cubicBezTo>
                      <a:pt x="44" y="35"/>
                      <a:pt x="43" y="37"/>
                      <a:pt x="41" y="40"/>
                    </a:cubicBezTo>
                    <a:cubicBezTo>
                      <a:pt x="41" y="40"/>
                      <a:pt x="41" y="40"/>
                      <a:pt x="41" y="40"/>
                    </a:cubicBezTo>
                    <a:cubicBezTo>
                      <a:pt x="41" y="41"/>
                      <a:pt x="41" y="41"/>
                      <a:pt x="41" y="41"/>
                    </a:cubicBezTo>
                    <a:cubicBezTo>
                      <a:pt x="40" y="42"/>
                      <a:pt x="40" y="42"/>
                      <a:pt x="40" y="42"/>
                    </a:cubicBezTo>
                    <a:cubicBezTo>
                      <a:pt x="39" y="44"/>
                      <a:pt x="39" y="44"/>
                      <a:pt x="39" y="44"/>
                    </a:cubicBezTo>
                    <a:cubicBezTo>
                      <a:pt x="39" y="45"/>
                      <a:pt x="38" y="47"/>
                      <a:pt x="37" y="48"/>
                    </a:cubicBezTo>
                    <a:cubicBezTo>
                      <a:pt x="38" y="48"/>
                      <a:pt x="38" y="48"/>
                      <a:pt x="38" y="49"/>
                    </a:cubicBezTo>
                    <a:cubicBezTo>
                      <a:pt x="38" y="49"/>
                      <a:pt x="38" y="50"/>
                      <a:pt x="37" y="50"/>
                    </a:cubicBezTo>
                    <a:cubicBezTo>
                      <a:pt x="36" y="51"/>
                      <a:pt x="35" y="51"/>
                      <a:pt x="35" y="51"/>
                    </a:cubicBezTo>
                    <a:cubicBezTo>
                      <a:pt x="35" y="52"/>
                      <a:pt x="37" y="53"/>
                      <a:pt x="35" y="54"/>
                    </a:cubicBezTo>
                    <a:cubicBezTo>
                      <a:pt x="35" y="54"/>
                      <a:pt x="36" y="54"/>
                      <a:pt x="35" y="54"/>
                    </a:cubicBezTo>
                    <a:cubicBezTo>
                      <a:pt x="32" y="59"/>
                      <a:pt x="29" y="64"/>
                      <a:pt x="25" y="67"/>
                    </a:cubicBezTo>
                    <a:cubicBezTo>
                      <a:pt x="24" y="68"/>
                      <a:pt x="22" y="69"/>
                      <a:pt x="21" y="69"/>
                    </a:cubicBezTo>
                    <a:cubicBezTo>
                      <a:pt x="21" y="69"/>
                      <a:pt x="21" y="69"/>
                      <a:pt x="21" y="69"/>
                    </a:cubicBezTo>
                    <a:cubicBezTo>
                      <a:pt x="20" y="70"/>
                      <a:pt x="20" y="70"/>
                      <a:pt x="20" y="70"/>
                    </a:cubicBezTo>
                    <a:cubicBezTo>
                      <a:pt x="17" y="71"/>
                      <a:pt x="17" y="71"/>
                      <a:pt x="17" y="71"/>
                    </a:cubicBezTo>
                    <a:cubicBezTo>
                      <a:pt x="14" y="72"/>
                      <a:pt x="12" y="73"/>
                      <a:pt x="8" y="74"/>
                    </a:cubicBezTo>
                    <a:cubicBezTo>
                      <a:pt x="10" y="74"/>
                      <a:pt x="9" y="74"/>
                      <a:pt x="8" y="75"/>
                    </a:cubicBezTo>
                    <a:cubicBezTo>
                      <a:pt x="9" y="75"/>
                      <a:pt x="9" y="76"/>
                      <a:pt x="9" y="76"/>
                    </a:cubicBezTo>
                    <a:cubicBezTo>
                      <a:pt x="9" y="76"/>
                      <a:pt x="8" y="76"/>
                      <a:pt x="6" y="77"/>
                    </a:cubicBezTo>
                    <a:cubicBezTo>
                      <a:pt x="6" y="77"/>
                      <a:pt x="5" y="77"/>
                      <a:pt x="5" y="78"/>
                    </a:cubicBezTo>
                    <a:cubicBezTo>
                      <a:pt x="4" y="78"/>
                      <a:pt x="4" y="78"/>
                      <a:pt x="4" y="78"/>
                    </a:cubicBezTo>
                    <a:cubicBezTo>
                      <a:pt x="4" y="79"/>
                      <a:pt x="3" y="80"/>
                      <a:pt x="2" y="81"/>
                    </a:cubicBezTo>
                    <a:cubicBezTo>
                      <a:pt x="1" y="82"/>
                      <a:pt x="0" y="83"/>
                      <a:pt x="0" y="83"/>
                    </a:cubicBezTo>
                    <a:cubicBezTo>
                      <a:pt x="1" y="82"/>
                      <a:pt x="1" y="82"/>
                      <a:pt x="1" y="82"/>
                    </a:cubicBezTo>
                    <a:cubicBezTo>
                      <a:pt x="1" y="83"/>
                      <a:pt x="2" y="83"/>
                      <a:pt x="3" y="83"/>
                    </a:cubicBezTo>
                    <a:cubicBezTo>
                      <a:pt x="5" y="83"/>
                      <a:pt x="6" y="83"/>
                      <a:pt x="7" y="84"/>
                    </a:cubicBezTo>
                    <a:cubicBezTo>
                      <a:pt x="7" y="83"/>
                      <a:pt x="9" y="82"/>
                      <a:pt x="10" y="82"/>
                    </a:cubicBezTo>
                    <a:cubicBezTo>
                      <a:pt x="12" y="81"/>
                      <a:pt x="14" y="81"/>
                      <a:pt x="15" y="79"/>
                    </a:cubicBezTo>
                    <a:cubicBezTo>
                      <a:pt x="15" y="79"/>
                      <a:pt x="14" y="80"/>
                      <a:pt x="15" y="80"/>
                    </a:cubicBezTo>
                    <a:cubicBezTo>
                      <a:pt x="15" y="78"/>
                      <a:pt x="16" y="78"/>
                      <a:pt x="18" y="77"/>
                    </a:cubicBezTo>
                    <a:cubicBezTo>
                      <a:pt x="18" y="78"/>
                      <a:pt x="18" y="78"/>
                      <a:pt x="18" y="78"/>
                    </a:cubicBezTo>
                    <a:cubicBezTo>
                      <a:pt x="19" y="77"/>
                      <a:pt x="20" y="76"/>
                      <a:pt x="22" y="76"/>
                    </a:cubicBezTo>
                    <a:cubicBezTo>
                      <a:pt x="22" y="76"/>
                      <a:pt x="23" y="76"/>
                      <a:pt x="23" y="75"/>
                    </a:cubicBezTo>
                    <a:cubicBezTo>
                      <a:pt x="24" y="75"/>
                      <a:pt x="25" y="75"/>
                      <a:pt x="25" y="75"/>
                    </a:cubicBezTo>
                    <a:cubicBezTo>
                      <a:pt x="28" y="74"/>
                      <a:pt x="30" y="72"/>
                      <a:pt x="33" y="70"/>
                    </a:cubicBezTo>
                    <a:cubicBezTo>
                      <a:pt x="32" y="69"/>
                      <a:pt x="32" y="69"/>
                      <a:pt x="32" y="69"/>
                    </a:cubicBezTo>
                    <a:cubicBezTo>
                      <a:pt x="33" y="68"/>
                      <a:pt x="33" y="68"/>
                      <a:pt x="34" y="68"/>
                    </a:cubicBezTo>
                    <a:cubicBezTo>
                      <a:pt x="34" y="66"/>
                      <a:pt x="31" y="71"/>
                      <a:pt x="31" y="69"/>
                    </a:cubicBezTo>
                    <a:cubicBezTo>
                      <a:pt x="32" y="69"/>
                      <a:pt x="34" y="67"/>
                      <a:pt x="36" y="65"/>
                    </a:cubicBezTo>
                    <a:cubicBezTo>
                      <a:pt x="38" y="63"/>
                      <a:pt x="39" y="60"/>
                      <a:pt x="41" y="60"/>
                    </a:cubicBezTo>
                    <a:cubicBezTo>
                      <a:pt x="42" y="58"/>
                      <a:pt x="39" y="60"/>
                      <a:pt x="41" y="58"/>
                    </a:cubicBezTo>
                    <a:cubicBezTo>
                      <a:pt x="41" y="58"/>
                      <a:pt x="41" y="58"/>
                      <a:pt x="41" y="58"/>
                    </a:cubicBezTo>
                    <a:cubicBezTo>
                      <a:pt x="41" y="57"/>
                      <a:pt x="41" y="57"/>
                      <a:pt x="41" y="57"/>
                    </a:cubicBezTo>
                    <a:cubicBezTo>
                      <a:pt x="42" y="56"/>
                      <a:pt x="43" y="56"/>
                      <a:pt x="43" y="56"/>
                    </a:cubicBezTo>
                    <a:cubicBezTo>
                      <a:pt x="43" y="56"/>
                      <a:pt x="43" y="57"/>
                      <a:pt x="43" y="57"/>
                    </a:cubicBezTo>
                    <a:cubicBezTo>
                      <a:pt x="44" y="56"/>
                      <a:pt x="45" y="52"/>
                      <a:pt x="46" y="51"/>
                    </a:cubicBezTo>
                    <a:cubicBezTo>
                      <a:pt x="44" y="53"/>
                      <a:pt x="44" y="53"/>
                      <a:pt x="44" y="53"/>
                    </a:cubicBezTo>
                    <a:cubicBezTo>
                      <a:pt x="45" y="52"/>
                      <a:pt x="46" y="50"/>
                      <a:pt x="47" y="48"/>
                    </a:cubicBezTo>
                    <a:cubicBezTo>
                      <a:pt x="47" y="47"/>
                      <a:pt x="47" y="46"/>
                      <a:pt x="48" y="45"/>
                    </a:cubicBezTo>
                    <a:cubicBezTo>
                      <a:pt x="48" y="44"/>
                      <a:pt x="48" y="44"/>
                      <a:pt x="48" y="44"/>
                    </a:cubicBezTo>
                    <a:cubicBezTo>
                      <a:pt x="49" y="43"/>
                      <a:pt x="49" y="43"/>
                      <a:pt x="49" y="43"/>
                    </a:cubicBezTo>
                    <a:cubicBezTo>
                      <a:pt x="50" y="41"/>
                      <a:pt x="51" y="38"/>
                      <a:pt x="52" y="35"/>
                    </a:cubicBezTo>
                    <a:cubicBezTo>
                      <a:pt x="51" y="36"/>
                      <a:pt x="51" y="36"/>
                      <a:pt x="51" y="36"/>
                    </a:cubicBezTo>
                    <a:cubicBezTo>
                      <a:pt x="53" y="31"/>
                      <a:pt x="54" y="33"/>
                      <a:pt x="56" y="29"/>
                    </a:cubicBezTo>
                    <a:cubicBezTo>
                      <a:pt x="56" y="29"/>
                      <a:pt x="56" y="29"/>
                      <a:pt x="56" y="29"/>
                    </a:cubicBezTo>
                    <a:cubicBezTo>
                      <a:pt x="56" y="28"/>
                      <a:pt x="57" y="26"/>
                      <a:pt x="57" y="25"/>
                    </a:cubicBezTo>
                    <a:cubicBezTo>
                      <a:pt x="57" y="27"/>
                      <a:pt x="60" y="24"/>
                      <a:pt x="59" y="26"/>
                    </a:cubicBezTo>
                    <a:cubicBezTo>
                      <a:pt x="61" y="22"/>
                      <a:pt x="60" y="24"/>
                      <a:pt x="61" y="20"/>
                    </a:cubicBezTo>
                    <a:cubicBezTo>
                      <a:pt x="62" y="20"/>
                      <a:pt x="62" y="20"/>
                      <a:pt x="62" y="20"/>
                    </a:cubicBezTo>
                    <a:cubicBezTo>
                      <a:pt x="62" y="19"/>
                      <a:pt x="62" y="19"/>
                      <a:pt x="63" y="17"/>
                    </a:cubicBezTo>
                    <a:cubicBezTo>
                      <a:pt x="62" y="19"/>
                      <a:pt x="65" y="17"/>
                      <a:pt x="64" y="19"/>
                    </a:cubicBezTo>
                    <a:cubicBezTo>
                      <a:pt x="67" y="18"/>
                      <a:pt x="68" y="16"/>
                      <a:pt x="69" y="15"/>
                    </a:cubicBezTo>
                    <a:cubicBezTo>
                      <a:pt x="70" y="14"/>
                      <a:pt x="71" y="13"/>
                      <a:pt x="72" y="13"/>
                    </a:cubicBezTo>
                    <a:cubicBezTo>
                      <a:pt x="73" y="10"/>
                      <a:pt x="68" y="15"/>
                      <a:pt x="69" y="14"/>
                    </a:cubicBezTo>
                    <a:cubicBezTo>
                      <a:pt x="68" y="14"/>
                      <a:pt x="70" y="11"/>
                      <a:pt x="71" y="11"/>
                    </a:cubicBezTo>
                    <a:cubicBezTo>
                      <a:pt x="72" y="10"/>
                      <a:pt x="75" y="12"/>
                      <a:pt x="78" y="10"/>
                    </a:cubicBezTo>
                    <a:cubicBezTo>
                      <a:pt x="78" y="10"/>
                      <a:pt x="78" y="10"/>
                      <a:pt x="77" y="11"/>
                    </a:cubicBezTo>
                    <a:cubicBezTo>
                      <a:pt x="79" y="11"/>
                      <a:pt x="80" y="9"/>
                      <a:pt x="82" y="9"/>
                    </a:cubicBezTo>
                    <a:cubicBezTo>
                      <a:pt x="82" y="8"/>
                      <a:pt x="84" y="9"/>
                      <a:pt x="84" y="7"/>
                    </a:cubicBezTo>
                    <a:cubicBezTo>
                      <a:pt x="84" y="7"/>
                      <a:pt x="80" y="8"/>
                      <a:pt x="80" y="8"/>
                    </a:cubicBezTo>
                    <a:cubicBezTo>
                      <a:pt x="82" y="8"/>
                      <a:pt x="83" y="7"/>
                      <a:pt x="84" y="6"/>
                    </a:cubicBezTo>
                    <a:cubicBezTo>
                      <a:pt x="84" y="6"/>
                      <a:pt x="84" y="6"/>
                      <a:pt x="84" y="6"/>
                    </a:cubicBezTo>
                    <a:cubicBezTo>
                      <a:pt x="85" y="6"/>
                      <a:pt x="86" y="6"/>
                      <a:pt x="87" y="6"/>
                    </a:cubicBezTo>
                    <a:cubicBezTo>
                      <a:pt x="87" y="6"/>
                      <a:pt x="86" y="7"/>
                      <a:pt x="86" y="7"/>
                    </a:cubicBezTo>
                    <a:cubicBezTo>
                      <a:pt x="87" y="7"/>
                      <a:pt x="87" y="7"/>
                      <a:pt x="88" y="7"/>
                    </a:cubicBezTo>
                    <a:cubicBezTo>
                      <a:pt x="88" y="8"/>
                      <a:pt x="86" y="8"/>
                      <a:pt x="85" y="8"/>
                    </a:cubicBezTo>
                    <a:cubicBezTo>
                      <a:pt x="84" y="8"/>
                      <a:pt x="84" y="8"/>
                      <a:pt x="84" y="8"/>
                    </a:cubicBezTo>
                    <a:cubicBezTo>
                      <a:pt x="84" y="9"/>
                      <a:pt x="83" y="9"/>
                      <a:pt x="82" y="9"/>
                    </a:cubicBezTo>
                    <a:cubicBezTo>
                      <a:pt x="83" y="10"/>
                      <a:pt x="84" y="9"/>
                      <a:pt x="84" y="9"/>
                    </a:cubicBezTo>
                    <a:cubicBezTo>
                      <a:pt x="85" y="9"/>
                      <a:pt x="85" y="9"/>
                      <a:pt x="85" y="9"/>
                    </a:cubicBezTo>
                    <a:cubicBezTo>
                      <a:pt x="85" y="9"/>
                      <a:pt x="86" y="9"/>
                      <a:pt x="85" y="9"/>
                    </a:cubicBezTo>
                    <a:cubicBezTo>
                      <a:pt x="87" y="7"/>
                      <a:pt x="89" y="9"/>
                      <a:pt x="91" y="8"/>
                    </a:cubicBezTo>
                    <a:cubicBezTo>
                      <a:pt x="91" y="9"/>
                      <a:pt x="91" y="9"/>
                      <a:pt x="91" y="9"/>
                    </a:cubicBezTo>
                    <a:cubicBezTo>
                      <a:pt x="91" y="9"/>
                      <a:pt x="92" y="8"/>
                      <a:pt x="93" y="9"/>
                    </a:cubicBezTo>
                    <a:cubicBezTo>
                      <a:pt x="91" y="10"/>
                      <a:pt x="91" y="10"/>
                      <a:pt x="91" y="10"/>
                    </a:cubicBezTo>
                    <a:cubicBezTo>
                      <a:pt x="94" y="9"/>
                      <a:pt x="95" y="11"/>
                      <a:pt x="97" y="11"/>
                    </a:cubicBezTo>
                    <a:cubicBezTo>
                      <a:pt x="93" y="10"/>
                      <a:pt x="96" y="10"/>
                      <a:pt x="95" y="9"/>
                    </a:cubicBezTo>
                    <a:cubicBezTo>
                      <a:pt x="100" y="9"/>
                      <a:pt x="97" y="12"/>
                      <a:pt x="102" y="14"/>
                    </a:cubicBezTo>
                    <a:cubicBezTo>
                      <a:pt x="101" y="13"/>
                      <a:pt x="100" y="12"/>
                      <a:pt x="101" y="12"/>
                    </a:cubicBezTo>
                    <a:cubicBezTo>
                      <a:pt x="102" y="13"/>
                      <a:pt x="103" y="14"/>
                      <a:pt x="103" y="14"/>
                    </a:cubicBezTo>
                    <a:cubicBezTo>
                      <a:pt x="106" y="16"/>
                      <a:pt x="103" y="13"/>
                      <a:pt x="105" y="14"/>
                    </a:cubicBezTo>
                    <a:cubicBezTo>
                      <a:pt x="105" y="15"/>
                      <a:pt x="107" y="14"/>
                      <a:pt x="108" y="15"/>
                    </a:cubicBezTo>
                    <a:cubicBezTo>
                      <a:pt x="108" y="16"/>
                      <a:pt x="108" y="16"/>
                      <a:pt x="108" y="16"/>
                    </a:cubicBezTo>
                    <a:cubicBezTo>
                      <a:pt x="111" y="19"/>
                      <a:pt x="110" y="15"/>
                      <a:pt x="112" y="19"/>
                    </a:cubicBezTo>
                    <a:cubicBezTo>
                      <a:pt x="112" y="19"/>
                      <a:pt x="110" y="18"/>
                      <a:pt x="110" y="18"/>
                    </a:cubicBezTo>
                    <a:cubicBezTo>
                      <a:pt x="112" y="20"/>
                      <a:pt x="112" y="20"/>
                      <a:pt x="112" y="20"/>
                    </a:cubicBezTo>
                    <a:cubicBezTo>
                      <a:pt x="111" y="20"/>
                      <a:pt x="111" y="20"/>
                      <a:pt x="111" y="20"/>
                    </a:cubicBezTo>
                    <a:cubicBezTo>
                      <a:pt x="113" y="21"/>
                      <a:pt x="113" y="22"/>
                      <a:pt x="115" y="24"/>
                    </a:cubicBezTo>
                    <a:cubicBezTo>
                      <a:pt x="115" y="23"/>
                      <a:pt x="116" y="23"/>
                      <a:pt x="117" y="24"/>
                    </a:cubicBezTo>
                    <a:cubicBezTo>
                      <a:pt x="118" y="26"/>
                      <a:pt x="116" y="24"/>
                      <a:pt x="118" y="26"/>
                    </a:cubicBezTo>
                    <a:cubicBezTo>
                      <a:pt x="117" y="26"/>
                      <a:pt x="116" y="26"/>
                      <a:pt x="116" y="25"/>
                    </a:cubicBezTo>
                    <a:cubicBezTo>
                      <a:pt x="116" y="25"/>
                      <a:pt x="115" y="25"/>
                      <a:pt x="115" y="25"/>
                    </a:cubicBezTo>
                    <a:cubicBezTo>
                      <a:pt x="115" y="26"/>
                      <a:pt x="117" y="28"/>
                      <a:pt x="118" y="29"/>
                    </a:cubicBezTo>
                    <a:cubicBezTo>
                      <a:pt x="118" y="28"/>
                      <a:pt x="117" y="28"/>
                      <a:pt x="117" y="27"/>
                    </a:cubicBezTo>
                    <a:cubicBezTo>
                      <a:pt x="121" y="30"/>
                      <a:pt x="121" y="30"/>
                      <a:pt x="121" y="30"/>
                    </a:cubicBezTo>
                    <a:cubicBezTo>
                      <a:pt x="121" y="31"/>
                      <a:pt x="120" y="31"/>
                      <a:pt x="120" y="30"/>
                    </a:cubicBezTo>
                    <a:cubicBezTo>
                      <a:pt x="120" y="31"/>
                      <a:pt x="121" y="31"/>
                      <a:pt x="122" y="32"/>
                    </a:cubicBezTo>
                    <a:cubicBezTo>
                      <a:pt x="121" y="32"/>
                      <a:pt x="120" y="33"/>
                      <a:pt x="119" y="32"/>
                    </a:cubicBezTo>
                    <a:cubicBezTo>
                      <a:pt x="122" y="35"/>
                      <a:pt x="122" y="35"/>
                      <a:pt x="122" y="35"/>
                    </a:cubicBezTo>
                    <a:cubicBezTo>
                      <a:pt x="122" y="35"/>
                      <a:pt x="122" y="37"/>
                      <a:pt x="122" y="36"/>
                    </a:cubicBezTo>
                    <a:cubicBezTo>
                      <a:pt x="122" y="37"/>
                      <a:pt x="123" y="38"/>
                      <a:pt x="124" y="40"/>
                    </a:cubicBezTo>
                    <a:cubicBezTo>
                      <a:pt x="124" y="40"/>
                      <a:pt x="125" y="41"/>
                      <a:pt x="125" y="41"/>
                    </a:cubicBezTo>
                    <a:cubicBezTo>
                      <a:pt x="126" y="42"/>
                      <a:pt x="126" y="43"/>
                      <a:pt x="126" y="43"/>
                    </a:cubicBezTo>
                    <a:cubicBezTo>
                      <a:pt x="126" y="43"/>
                      <a:pt x="126" y="43"/>
                      <a:pt x="126" y="43"/>
                    </a:cubicBezTo>
                    <a:cubicBezTo>
                      <a:pt x="126" y="43"/>
                      <a:pt x="126" y="43"/>
                      <a:pt x="126" y="43"/>
                    </a:cubicBezTo>
                    <a:cubicBezTo>
                      <a:pt x="127" y="43"/>
                      <a:pt x="127" y="43"/>
                      <a:pt x="127" y="44"/>
                    </a:cubicBezTo>
                    <a:cubicBezTo>
                      <a:pt x="128" y="47"/>
                      <a:pt x="128" y="50"/>
                      <a:pt x="130" y="52"/>
                    </a:cubicBezTo>
                    <a:cubicBezTo>
                      <a:pt x="130" y="55"/>
                      <a:pt x="130" y="55"/>
                      <a:pt x="130" y="55"/>
                    </a:cubicBezTo>
                    <a:cubicBezTo>
                      <a:pt x="132" y="57"/>
                      <a:pt x="130" y="52"/>
                      <a:pt x="133" y="56"/>
                    </a:cubicBezTo>
                    <a:cubicBezTo>
                      <a:pt x="135" y="58"/>
                      <a:pt x="133" y="57"/>
                      <a:pt x="133" y="59"/>
                    </a:cubicBezTo>
                    <a:cubicBezTo>
                      <a:pt x="134" y="60"/>
                      <a:pt x="137" y="61"/>
                      <a:pt x="138" y="65"/>
                    </a:cubicBezTo>
                    <a:cubicBezTo>
                      <a:pt x="137" y="64"/>
                      <a:pt x="137" y="63"/>
                      <a:pt x="136" y="62"/>
                    </a:cubicBezTo>
                    <a:close/>
                    <a:moveTo>
                      <a:pt x="164" y="82"/>
                    </a:moveTo>
                    <a:cubicBezTo>
                      <a:pt x="164" y="82"/>
                      <a:pt x="162" y="82"/>
                      <a:pt x="162" y="81"/>
                    </a:cubicBezTo>
                    <a:cubicBezTo>
                      <a:pt x="164" y="81"/>
                      <a:pt x="164" y="82"/>
                      <a:pt x="164" y="82"/>
                    </a:cubicBezTo>
                    <a:close/>
                    <a:moveTo>
                      <a:pt x="179" y="123"/>
                    </a:moveTo>
                    <a:cubicBezTo>
                      <a:pt x="179" y="122"/>
                      <a:pt x="179" y="122"/>
                      <a:pt x="180" y="121"/>
                    </a:cubicBezTo>
                    <a:cubicBezTo>
                      <a:pt x="180" y="121"/>
                      <a:pt x="180" y="122"/>
                      <a:pt x="179" y="123"/>
                    </a:cubicBezTo>
                    <a:close/>
                    <a:moveTo>
                      <a:pt x="54" y="152"/>
                    </a:moveTo>
                    <a:cubicBezTo>
                      <a:pt x="54" y="151"/>
                      <a:pt x="54" y="151"/>
                      <a:pt x="54" y="151"/>
                    </a:cubicBezTo>
                    <a:cubicBezTo>
                      <a:pt x="55" y="152"/>
                      <a:pt x="55" y="152"/>
                      <a:pt x="54" y="152"/>
                    </a:cubicBezTo>
                    <a:close/>
                    <a:moveTo>
                      <a:pt x="50" y="151"/>
                    </a:moveTo>
                    <a:cubicBezTo>
                      <a:pt x="50" y="151"/>
                      <a:pt x="50" y="152"/>
                      <a:pt x="50" y="152"/>
                    </a:cubicBezTo>
                    <a:cubicBezTo>
                      <a:pt x="50" y="152"/>
                      <a:pt x="51" y="152"/>
                      <a:pt x="52" y="152"/>
                    </a:cubicBezTo>
                    <a:cubicBezTo>
                      <a:pt x="51" y="151"/>
                      <a:pt x="51" y="151"/>
                      <a:pt x="50" y="151"/>
                    </a:cubicBezTo>
                    <a:close/>
                    <a:moveTo>
                      <a:pt x="75" y="3"/>
                    </a:moveTo>
                    <a:cubicBezTo>
                      <a:pt x="75" y="3"/>
                      <a:pt x="75" y="3"/>
                      <a:pt x="75" y="3"/>
                    </a:cubicBezTo>
                    <a:cubicBezTo>
                      <a:pt x="74" y="4"/>
                      <a:pt x="74" y="3"/>
                      <a:pt x="7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33" name="Freeform 470">
                <a:extLst>
                  <a:ext uri="{FF2B5EF4-FFF2-40B4-BE49-F238E27FC236}">
                    <a16:creationId xmlns:a16="http://schemas.microsoft.com/office/drawing/2014/main" id="{A008C11E-2984-4F55-8270-1863BD8168C3}"/>
                  </a:ext>
                </a:extLst>
              </p:cNvPr>
              <p:cNvSpPr>
                <a:spLocks/>
              </p:cNvSpPr>
              <p:nvPr userDrawn="1"/>
            </p:nvSpPr>
            <p:spPr bwMode="auto">
              <a:xfrm>
                <a:off x="4455" y="129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34" name="Freeform 471">
                <a:extLst>
                  <a:ext uri="{FF2B5EF4-FFF2-40B4-BE49-F238E27FC236}">
                    <a16:creationId xmlns:a16="http://schemas.microsoft.com/office/drawing/2014/main" id="{4D184C5D-6121-4A79-9A8B-D10119430B79}"/>
                  </a:ext>
                </a:extLst>
              </p:cNvPr>
              <p:cNvSpPr>
                <a:spLocks/>
              </p:cNvSpPr>
              <p:nvPr userDrawn="1"/>
            </p:nvSpPr>
            <p:spPr bwMode="auto">
              <a:xfrm>
                <a:off x="4192"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35" name="Freeform 472">
                <a:extLst>
                  <a:ext uri="{FF2B5EF4-FFF2-40B4-BE49-F238E27FC236}">
                    <a16:creationId xmlns:a16="http://schemas.microsoft.com/office/drawing/2014/main" id="{0B6C4582-7D72-42E1-89C1-88BA470AF12F}"/>
                  </a:ext>
                </a:extLst>
              </p:cNvPr>
              <p:cNvSpPr>
                <a:spLocks/>
              </p:cNvSpPr>
              <p:nvPr userDrawn="1"/>
            </p:nvSpPr>
            <p:spPr bwMode="auto">
              <a:xfrm>
                <a:off x="4038" y="1377"/>
                <a:ext cx="4"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36" name="Freeform 473">
                <a:extLst>
                  <a:ext uri="{FF2B5EF4-FFF2-40B4-BE49-F238E27FC236}">
                    <a16:creationId xmlns:a16="http://schemas.microsoft.com/office/drawing/2014/main" id="{9BA63940-7E59-4B69-9AD5-F5ECE839DF3A}"/>
                  </a:ext>
                </a:extLst>
              </p:cNvPr>
              <p:cNvSpPr>
                <a:spLocks/>
              </p:cNvSpPr>
              <p:nvPr userDrawn="1"/>
            </p:nvSpPr>
            <p:spPr bwMode="auto">
              <a:xfrm>
                <a:off x="3734" y="1472"/>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37" name="Freeform 474">
                <a:extLst>
                  <a:ext uri="{FF2B5EF4-FFF2-40B4-BE49-F238E27FC236}">
                    <a16:creationId xmlns:a16="http://schemas.microsoft.com/office/drawing/2014/main" id="{61C37FEB-F0C3-49B9-BC90-9FAE9364791D}"/>
                  </a:ext>
                </a:extLst>
              </p:cNvPr>
              <p:cNvSpPr>
                <a:spLocks/>
              </p:cNvSpPr>
              <p:nvPr userDrawn="1"/>
            </p:nvSpPr>
            <p:spPr bwMode="auto">
              <a:xfrm>
                <a:off x="3649" y="1427"/>
                <a:ext cx="10" cy="5"/>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38" name="Freeform 475">
                <a:extLst>
                  <a:ext uri="{FF2B5EF4-FFF2-40B4-BE49-F238E27FC236}">
                    <a16:creationId xmlns:a16="http://schemas.microsoft.com/office/drawing/2014/main" id="{BE78D7D4-A5F9-4F58-818D-0B2B6AFFB436}"/>
                  </a:ext>
                </a:extLst>
              </p:cNvPr>
              <p:cNvSpPr>
                <a:spLocks/>
              </p:cNvSpPr>
              <p:nvPr userDrawn="1"/>
            </p:nvSpPr>
            <p:spPr bwMode="auto">
              <a:xfrm>
                <a:off x="3709" y="1452"/>
                <a:ext cx="15" cy="10"/>
              </a:xfrm>
              <a:custGeom>
                <a:avLst/>
                <a:gdLst>
                  <a:gd name="T0" fmla="*/ 3 w 3"/>
                  <a:gd name="T1" fmla="*/ 1 h 2"/>
                  <a:gd name="T2" fmla="*/ 0 w 3"/>
                  <a:gd name="T3" fmla="*/ 0 h 2"/>
                  <a:gd name="T4" fmla="*/ 1 w 3"/>
                  <a:gd name="T5" fmla="*/ 0 h 2"/>
                  <a:gd name="T6" fmla="*/ 3 w 3"/>
                  <a:gd name="T7" fmla="*/ 1 h 2"/>
                </a:gdLst>
                <a:ahLst/>
                <a:cxnLst>
                  <a:cxn ang="0">
                    <a:pos x="T0" y="T1"/>
                  </a:cxn>
                  <a:cxn ang="0">
                    <a:pos x="T2" y="T3"/>
                  </a:cxn>
                  <a:cxn ang="0">
                    <a:pos x="T4" y="T5"/>
                  </a:cxn>
                  <a:cxn ang="0">
                    <a:pos x="T6" y="T7"/>
                  </a:cxn>
                </a:cxnLst>
                <a:rect l="0" t="0" r="r" b="b"/>
                <a:pathLst>
                  <a:path w="3" h="2">
                    <a:moveTo>
                      <a:pt x="3" y="1"/>
                    </a:moveTo>
                    <a:cubicBezTo>
                      <a:pt x="3" y="0"/>
                      <a:pt x="2" y="0"/>
                      <a:pt x="0" y="0"/>
                    </a:cubicBezTo>
                    <a:cubicBezTo>
                      <a:pt x="0" y="0"/>
                      <a:pt x="1" y="0"/>
                      <a:pt x="1" y="0"/>
                    </a:cubicBezTo>
                    <a:cubicBezTo>
                      <a:pt x="0"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39" name="Freeform 476">
                <a:extLst>
                  <a:ext uri="{FF2B5EF4-FFF2-40B4-BE49-F238E27FC236}">
                    <a16:creationId xmlns:a16="http://schemas.microsoft.com/office/drawing/2014/main" id="{B061DFC9-1CDA-4831-AA7D-CEBE85B6C855}"/>
                  </a:ext>
                </a:extLst>
              </p:cNvPr>
              <p:cNvSpPr>
                <a:spLocks/>
              </p:cNvSpPr>
              <p:nvPr userDrawn="1"/>
            </p:nvSpPr>
            <p:spPr bwMode="auto">
              <a:xfrm>
                <a:off x="3704" y="1452"/>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40" name="Freeform 477">
                <a:extLst>
                  <a:ext uri="{FF2B5EF4-FFF2-40B4-BE49-F238E27FC236}">
                    <a16:creationId xmlns:a16="http://schemas.microsoft.com/office/drawing/2014/main" id="{F1947E96-7C3A-4912-85B4-586234B0D865}"/>
                  </a:ext>
                </a:extLst>
              </p:cNvPr>
              <p:cNvSpPr>
                <a:spLocks/>
              </p:cNvSpPr>
              <p:nvPr userDrawn="1"/>
            </p:nvSpPr>
            <p:spPr bwMode="auto">
              <a:xfrm>
                <a:off x="3789" y="1467"/>
                <a:ext cx="25" cy="15"/>
              </a:xfrm>
              <a:custGeom>
                <a:avLst/>
                <a:gdLst>
                  <a:gd name="T0" fmla="*/ 1 w 5"/>
                  <a:gd name="T1" fmla="*/ 1 h 3"/>
                  <a:gd name="T2" fmla="*/ 0 w 5"/>
                  <a:gd name="T3" fmla="*/ 2 h 3"/>
                  <a:gd name="T4" fmla="*/ 1 w 5"/>
                  <a:gd name="T5" fmla="*/ 1 h 3"/>
                </a:gdLst>
                <a:ahLst/>
                <a:cxnLst>
                  <a:cxn ang="0">
                    <a:pos x="T0" y="T1"/>
                  </a:cxn>
                  <a:cxn ang="0">
                    <a:pos x="T2" y="T3"/>
                  </a:cxn>
                  <a:cxn ang="0">
                    <a:pos x="T4" y="T5"/>
                  </a:cxn>
                </a:cxnLst>
                <a:rect l="0" t="0" r="r" b="b"/>
                <a:pathLst>
                  <a:path w="5" h="3">
                    <a:moveTo>
                      <a:pt x="1" y="1"/>
                    </a:moveTo>
                    <a:cubicBezTo>
                      <a:pt x="1" y="1"/>
                      <a:pt x="1" y="2"/>
                      <a:pt x="0" y="2"/>
                    </a:cubicBezTo>
                    <a:cubicBezTo>
                      <a:pt x="0" y="3"/>
                      <a:pt x="5"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41" name="Freeform 478">
                <a:extLst>
                  <a:ext uri="{FF2B5EF4-FFF2-40B4-BE49-F238E27FC236}">
                    <a16:creationId xmlns:a16="http://schemas.microsoft.com/office/drawing/2014/main" id="{7D1E1898-7167-4FB8-BDB9-D46DA549B2F6}"/>
                  </a:ext>
                </a:extLst>
              </p:cNvPr>
              <p:cNvSpPr>
                <a:spLocks/>
              </p:cNvSpPr>
              <p:nvPr userDrawn="1"/>
            </p:nvSpPr>
            <p:spPr bwMode="auto">
              <a:xfrm>
                <a:off x="3719"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42" name="Freeform 479">
                <a:extLst>
                  <a:ext uri="{FF2B5EF4-FFF2-40B4-BE49-F238E27FC236}">
                    <a16:creationId xmlns:a16="http://schemas.microsoft.com/office/drawing/2014/main" id="{21038327-39A5-4CA7-8246-A0CCFB0C7087}"/>
                  </a:ext>
                </a:extLst>
              </p:cNvPr>
              <p:cNvSpPr>
                <a:spLocks/>
              </p:cNvSpPr>
              <p:nvPr userDrawn="1"/>
            </p:nvSpPr>
            <p:spPr bwMode="auto">
              <a:xfrm>
                <a:off x="3759" y="1452"/>
                <a:ext cx="15" cy="0"/>
              </a:xfrm>
              <a:custGeom>
                <a:avLst/>
                <a:gdLst>
                  <a:gd name="T0" fmla="*/ 3 w 3"/>
                  <a:gd name="T1" fmla="*/ 1 w 3"/>
                  <a:gd name="T2" fmla="*/ 0 w 3"/>
                  <a:gd name="T3" fmla="*/ 3 w 3"/>
                </a:gdLst>
                <a:ahLst/>
                <a:cxnLst>
                  <a:cxn ang="0">
                    <a:pos x="T0" y="0"/>
                  </a:cxn>
                  <a:cxn ang="0">
                    <a:pos x="T1" y="0"/>
                  </a:cxn>
                  <a:cxn ang="0">
                    <a:pos x="T2" y="0"/>
                  </a:cxn>
                  <a:cxn ang="0">
                    <a:pos x="T3" y="0"/>
                  </a:cxn>
                </a:cxnLst>
                <a:rect l="0" t="0" r="r" b="b"/>
                <a:pathLst>
                  <a:path w="3">
                    <a:moveTo>
                      <a:pt x="3" y="0"/>
                    </a:moveTo>
                    <a:cubicBezTo>
                      <a:pt x="1" y="0"/>
                      <a:pt x="1" y="0"/>
                      <a:pt x="1" y="0"/>
                    </a:cubicBezTo>
                    <a:cubicBezTo>
                      <a:pt x="1" y="0"/>
                      <a:pt x="0" y="0"/>
                      <a:pt x="0" y="0"/>
                    </a:cubicBezTo>
                    <a:cubicBezTo>
                      <a:pt x="1" y="0"/>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43" name="Freeform 480">
                <a:extLst>
                  <a:ext uri="{FF2B5EF4-FFF2-40B4-BE49-F238E27FC236}">
                    <a16:creationId xmlns:a16="http://schemas.microsoft.com/office/drawing/2014/main" id="{E0AA956F-A2DA-4F37-A8B4-E5689CF5A8CB}"/>
                  </a:ext>
                </a:extLst>
              </p:cNvPr>
              <p:cNvSpPr>
                <a:spLocks/>
              </p:cNvSpPr>
              <p:nvPr userDrawn="1"/>
            </p:nvSpPr>
            <p:spPr bwMode="auto">
              <a:xfrm>
                <a:off x="3749" y="1452"/>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44" name="Freeform 481">
                <a:extLst>
                  <a:ext uri="{FF2B5EF4-FFF2-40B4-BE49-F238E27FC236}">
                    <a16:creationId xmlns:a16="http://schemas.microsoft.com/office/drawing/2014/main" id="{AEAEE4DE-0E48-433C-B890-117BA999A015}"/>
                  </a:ext>
                </a:extLst>
              </p:cNvPr>
              <p:cNvSpPr>
                <a:spLocks/>
              </p:cNvSpPr>
              <p:nvPr userDrawn="1"/>
            </p:nvSpPr>
            <p:spPr bwMode="auto">
              <a:xfrm>
                <a:off x="3734"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45" name="Freeform 482">
                <a:extLst>
                  <a:ext uri="{FF2B5EF4-FFF2-40B4-BE49-F238E27FC236}">
                    <a16:creationId xmlns:a16="http://schemas.microsoft.com/office/drawing/2014/main" id="{033BB3BF-F0CB-49CF-8A70-BA5855B63665}"/>
                  </a:ext>
                </a:extLst>
              </p:cNvPr>
              <p:cNvSpPr>
                <a:spLocks/>
              </p:cNvSpPr>
              <p:nvPr userDrawn="1"/>
            </p:nvSpPr>
            <p:spPr bwMode="auto">
              <a:xfrm>
                <a:off x="3883" y="1432"/>
                <a:ext cx="15" cy="5"/>
              </a:xfrm>
              <a:custGeom>
                <a:avLst/>
                <a:gdLst>
                  <a:gd name="T0" fmla="*/ 1 w 3"/>
                  <a:gd name="T1" fmla="*/ 1 h 1"/>
                  <a:gd name="T2" fmla="*/ 3 w 3"/>
                  <a:gd name="T3" fmla="*/ 0 h 1"/>
                  <a:gd name="T4" fmla="*/ 2 w 3"/>
                  <a:gd name="T5" fmla="*/ 0 h 1"/>
                  <a:gd name="T6" fmla="*/ 1 w 3"/>
                  <a:gd name="T7" fmla="*/ 1 h 1"/>
                </a:gdLst>
                <a:ahLst/>
                <a:cxnLst>
                  <a:cxn ang="0">
                    <a:pos x="T0" y="T1"/>
                  </a:cxn>
                  <a:cxn ang="0">
                    <a:pos x="T2" y="T3"/>
                  </a:cxn>
                  <a:cxn ang="0">
                    <a:pos x="T4" y="T5"/>
                  </a:cxn>
                  <a:cxn ang="0">
                    <a:pos x="T6" y="T7"/>
                  </a:cxn>
                </a:cxnLst>
                <a:rect l="0" t="0" r="r" b="b"/>
                <a:pathLst>
                  <a:path w="3" h="1">
                    <a:moveTo>
                      <a:pt x="1" y="1"/>
                    </a:moveTo>
                    <a:cubicBezTo>
                      <a:pt x="3" y="0"/>
                      <a:pt x="3" y="0"/>
                      <a:pt x="3" y="0"/>
                    </a:cubicBezTo>
                    <a:cubicBezTo>
                      <a:pt x="3" y="0"/>
                      <a:pt x="2"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46" name="Freeform 483">
                <a:extLst>
                  <a:ext uri="{FF2B5EF4-FFF2-40B4-BE49-F238E27FC236}">
                    <a16:creationId xmlns:a16="http://schemas.microsoft.com/office/drawing/2014/main" id="{255E9610-A1BC-4503-A44E-A830FDB770F8}"/>
                  </a:ext>
                </a:extLst>
              </p:cNvPr>
              <p:cNvSpPr>
                <a:spLocks/>
              </p:cNvSpPr>
              <p:nvPr userDrawn="1"/>
            </p:nvSpPr>
            <p:spPr bwMode="auto">
              <a:xfrm>
                <a:off x="3848" y="1432"/>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47" name="Freeform 484">
                <a:extLst>
                  <a:ext uri="{FF2B5EF4-FFF2-40B4-BE49-F238E27FC236}">
                    <a16:creationId xmlns:a16="http://schemas.microsoft.com/office/drawing/2014/main" id="{2C6E0337-D3B0-4923-994F-9A64379F3D9D}"/>
                  </a:ext>
                </a:extLst>
              </p:cNvPr>
              <p:cNvSpPr>
                <a:spLocks/>
              </p:cNvSpPr>
              <p:nvPr userDrawn="1"/>
            </p:nvSpPr>
            <p:spPr bwMode="auto">
              <a:xfrm>
                <a:off x="3873" y="1417"/>
                <a:ext cx="20" cy="10"/>
              </a:xfrm>
              <a:custGeom>
                <a:avLst/>
                <a:gdLst>
                  <a:gd name="T0" fmla="*/ 2 w 4"/>
                  <a:gd name="T1" fmla="*/ 1 h 2"/>
                  <a:gd name="T2" fmla="*/ 2 w 4"/>
                  <a:gd name="T3" fmla="*/ 0 h 2"/>
                  <a:gd name="T4" fmla="*/ 2 w 4"/>
                  <a:gd name="T5" fmla="*/ 1 h 2"/>
                </a:gdLst>
                <a:ahLst/>
                <a:cxnLst>
                  <a:cxn ang="0">
                    <a:pos x="T0" y="T1"/>
                  </a:cxn>
                  <a:cxn ang="0">
                    <a:pos x="T2" y="T3"/>
                  </a:cxn>
                  <a:cxn ang="0">
                    <a:pos x="T4" y="T5"/>
                  </a:cxn>
                </a:cxnLst>
                <a:rect l="0" t="0" r="r" b="b"/>
                <a:pathLst>
                  <a:path w="4" h="2">
                    <a:moveTo>
                      <a:pt x="2" y="1"/>
                    </a:moveTo>
                    <a:cubicBezTo>
                      <a:pt x="2" y="1"/>
                      <a:pt x="4" y="0"/>
                      <a:pt x="2" y="0"/>
                    </a:cubicBezTo>
                    <a:cubicBezTo>
                      <a:pt x="2" y="1"/>
                      <a:pt x="0"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48" name="Freeform 485">
                <a:extLst>
                  <a:ext uri="{FF2B5EF4-FFF2-40B4-BE49-F238E27FC236}">
                    <a16:creationId xmlns:a16="http://schemas.microsoft.com/office/drawing/2014/main" id="{C5EEBF5B-9167-4E8B-8B5A-0733DAC1825D}"/>
                  </a:ext>
                </a:extLst>
              </p:cNvPr>
              <p:cNvSpPr>
                <a:spLocks/>
              </p:cNvSpPr>
              <p:nvPr userDrawn="1"/>
            </p:nvSpPr>
            <p:spPr bwMode="auto">
              <a:xfrm>
                <a:off x="4042" y="1397"/>
                <a:ext cx="10" cy="10"/>
              </a:xfrm>
              <a:custGeom>
                <a:avLst/>
                <a:gdLst>
                  <a:gd name="T0" fmla="*/ 10 w 10"/>
                  <a:gd name="T1" fmla="*/ 5 h 10"/>
                  <a:gd name="T2" fmla="*/ 5 w 10"/>
                  <a:gd name="T3" fmla="*/ 0 h 10"/>
                  <a:gd name="T4" fmla="*/ 0 w 10"/>
                  <a:gd name="T5" fmla="*/ 10 h 10"/>
                  <a:gd name="T6" fmla="*/ 10 w 10"/>
                  <a:gd name="T7" fmla="*/ 5 h 10"/>
                </a:gdLst>
                <a:ahLst/>
                <a:cxnLst>
                  <a:cxn ang="0">
                    <a:pos x="T0" y="T1"/>
                  </a:cxn>
                  <a:cxn ang="0">
                    <a:pos x="T2" y="T3"/>
                  </a:cxn>
                  <a:cxn ang="0">
                    <a:pos x="T4" y="T5"/>
                  </a:cxn>
                  <a:cxn ang="0">
                    <a:pos x="T6" y="T7"/>
                  </a:cxn>
                </a:cxnLst>
                <a:rect l="0" t="0" r="r" b="b"/>
                <a:pathLst>
                  <a:path w="10" h="10">
                    <a:moveTo>
                      <a:pt x="10" y="5"/>
                    </a:moveTo>
                    <a:lnTo>
                      <a:pt x="5" y="0"/>
                    </a:lnTo>
                    <a:lnTo>
                      <a:pt x="0" y="10"/>
                    </a:lnTo>
                    <a:lnTo>
                      <a:pt x="1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49" name="Freeform 486">
                <a:extLst>
                  <a:ext uri="{FF2B5EF4-FFF2-40B4-BE49-F238E27FC236}">
                    <a16:creationId xmlns:a16="http://schemas.microsoft.com/office/drawing/2014/main" id="{161D15D8-FDD2-4790-B25E-CE7583068A7B}"/>
                  </a:ext>
                </a:extLst>
              </p:cNvPr>
              <p:cNvSpPr>
                <a:spLocks/>
              </p:cNvSpPr>
              <p:nvPr userDrawn="1"/>
            </p:nvSpPr>
            <p:spPr bwMode="auto">
              <a:xfrm>
                <a:off x="4182" y="1417"/>
                <a:ext cx="20" cy="10"/>
              </a:xfrm>
              <a:custGeom>
                <a:avLst/>
                <a:gdLst>
                  <a:gd name="T0" fmla="*/ 3 w 4"/>
                  <a:gd name="T1" fmla="*/ 0 h 2"/>
                  <a:gd name="T2" fmla="*/ 0 w 4"/>
                  <a:gd name="T3" fmla="*/ 1 h 2"/>
                  <a:gd name="T4" fmla="*/ 1 w 4"/>
                  <a:gd name="T5" fmla="*/ 2 h 2"/>
                  <a:gd name="T6" fmla="*/ 1 w 4"/>
                  <a:gd name="T7" fmla="*/ 2 h 2"/>
                  <a:gd name="T8" fmla="*/ 3 w 4"/>
                  <a:gd name="T9" fmla="*/ 0 h 2"/>
                </a:gdLst>
                <a:ahLst/>
                <a:cxnLst>
                  <a:cxn ang="0">
                    <a:pos x="T0" y="T1"/>
                  </a:cxn>
                  <a:cxn ang="0">
                    <a:pos x="T2" y="T3"/>
                  </a:cxn>
                  <a:cxn ang="0">
                    <a:pos x="T4" y="T5"/>
                  </a:cxn>
                  <a:cxn ang="0">
                    <a:pos x="T6" y="T7"/>
                  </a:cxn>
                  <a:cxn ang="0">
                    <a:pos x="T8" y="T9"/>
                  </a:cxn>
                </a:cxnLst>
                <a:rect l="0" t="0" r="r" b="b"/>
                <a:pathLst>
                  <a:path w="4" h="2">
                    <a:moveTo>
                      <a:pt x="3" y="0"/>
                    </a:moveTo>
                    <a:cubicBezTo>
                      <a:pt x="1" y="0"/>
                      <a:pt x="2" y="2"/>
                      <a:pt x="0" y="1"/>
                    </a:cubicBezTo>
                    <a:cubicBezTo>
                      <a:pt x="0" y="1"/>
                      <a:pt x="0" y="1"/>
                      <a:pt x="1" y="2"/>
                    </a:cubicBezTo>
                    <a:cubicBezTo>
                      <a:pt x="1" y="2"/>
                      <a:pt x="2" y="2"/>
                      <a:pt x="1" y="2"/>
                    </a:cubicBezTo>
                    <a:cubicBezTo>
                      <a:pt x="3" y="2"/>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50" name="Freeform 487">
                <a:extLst>
                  <a:ext uri="{FF2B5EF4-FFF2-40B4-BE49-F238E27FC236}">
                    <a16:creationId xmlns:a16="http://schemas.microsoft.com/office/drawing/2014/main" id="{C2E151AA-A07B-4F50-BECA-E140A3BD326D}"/>
                  </a:ext>
                </a:extLst>
              </p:cNvPr>
              <p:cNvSpPr>
                <a:spLocks/>
              </p:cNvSpPr>
              <p:nvPr userDrawn="1"/>
            </p:nvSpPr>
            <p:spPr bwMode="auto">
              <a:xfrm>
                <a:off x="4187" y="14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51" name="Freeform 488">
                <a:extLst>
                  <a:ext uri="{FF2B5EF4-FFF2-40B4-BE49-F238E27FC236}">
                    <a16:creationId xmlns:a16="http://schemas.microsoft.com/office/drawing/2014/main" id="{D5851151-E851-4A16-8A75-966D79DA4626}"/>
                  </a:ext>
                </a:extLst>
              </p:cNvPr>
              <p:cNvSpPr>
                <a:spLocks/>
              </p:cNvSpPr>
              <p:nvPr userDrawn="1"/>
            </p:nvSpPr>
            <p:spPr bwMode="auto">
              <a:xfrm>
                <a:off x="3560" y="1112"/>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52" name="Freeform 489">
                <a:extLst>
                  <a:ext uri="{FF2B5EF4-FFF2-40B4-BE49-F238E27FC236}">
                    <a16:creationId xmlns:a16="http://schemas.microsoft.com/office/drawing/2014/main" id="{0B8894A5-8A9D-40C2-9E0E-145441848D4E}"/>
                  </a:ext>
                </a:extLst>
              </p:cNvPr>
              <p:cNvSpPr>
                <a:spLocks/>
              </p:cNvSpPr>
              <p:nvPr userDrawn="1"/>
            </p:nvSpPr>
            <p:spPr bwMode="auto">
              <a:xfrm>
                <a:off x="3555" y="1127"/>
                <a:ext cx="5" cy="10"/>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2"/>
                      <a:pt x="0" y="2"/>
                      <a:pt x="0" y="2"/>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53" name="Freeform 490">
                <a:extLst>
                  <a:ext uri="{FF2B5EF4-FFF2-40B4-BE49-F238E27FC236}">
                    <a16:creationId xmlns:a16="http://schemas.microsoft.com/office/drawing/2014/main" id="{DA9CC0AE-8850-4331-8BC0-5D5A72EF72CA}"/>
                  </a:ext>
                </a:extLst>
              </p:cNvPr>
              <p:cNvSpPr>
                <a:spLocks/>
              </p:cNvSpPr>
              <p:nvPr userDrawn="1"/>
            </p:nvSpPr>
            <p:spPr bwMode="auto">
              <a:xfrm>
                <a:off x="4391" y="1142"/>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54" name="Freeform 491">
                <a:extLst>
                  <a:ext uri="{FF2B5EF4-FFF2-40B4-BE49-F238E27FC236}">
                    <a16:creationId xmlns:a16="http://schemas.microsoft.com/office/drawing/2014/main" id="{CBCAE19A-3BEA-4FEA-BF18-6DA0323C8F9A}"/>
                  </a:ext>
                </a:extLst>
              </p:cNvPr>
              <p:cNvSpPr>
                <a:spLocks/>
              </p:cNvSpPr>
              <p:nvPr userDrawn="1"/>
            </p:nvSpPr>
            <p:spPr bwMode="auto">
              <a:xfrm>
                <a:off x="4291" y="1077"/>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55" name="Freeform 492">
                <a:extLst>
                  <a:ext uri="{FF2B5EF4-FFF2-40B4-BE49-F238E27FC236}">
                    <a16:creationId xmlns:a16="http://schemas.microsoft.com/office/drawing/2014/main" id="{2512559A-286E-41D7-9057-A897CF48A2BD}"/>
                  </a:ext>
                </a:extLst>
              </p:cNvPr>
              <p:cNvSpPr>
                <a:spLocks/>
              </p:cNvSpPr>
              <p:nvPr userDrawn="1"/>
            </p:nvSpPr>
            <p:spPr bwMode="auto">
              <a:xfrm>
                <a:off x="4217" y="997"/>
                <a:ext cx="5" cy="1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1" y="3"/>
                      <a:pt x="1" y="3"/>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56" name="Freeform 493">
                <a:extLst>
                  <a:ext uri="{FF2B5EF4-FFF2-40B4-BE49-F238E27FC236}">
                    <a16:creationId xmlns:a16="http://schemas.microsoft.com/office/drawing/2014/main" id="{F39DE8AB-B01D-4021-A563-1F1EE739C821}"/>
                  </a:ext>
                </a:extLst>
              </p:cNvPr>
              <p:cNvSpPr>
                <a:spLocks/>
              </p:cNvSpPr>
              <p:nvPr userDrawn="1"/>
            </p:nvSpPr>
            <p:spPr bwMode="auto">
              <a:xfrm>
                <a:off x="4421" y="71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57" name="Freeform 494">
                <a:extLst>
                  <a:ext uri="{FF2B5EF4-FFF2-40B4-BE49-F238E27FC236}">
                    <a16:creationId xmlns:a16="http://schemas.microsoft.com/office/drawing/2014/main" id="{3D01B239-1A3D-4BA0-B98F-13EA0D5627AA}"/>
                  </a:ext>
                </a:extLst>
              </p:cNvPr>
              <p:cNvSpPr>
                <a:spLocks/>
              </p:cNvSpPr>
              <p:nvPr userDrawn="1"/>
            </p:nvSpPr>
            <p:spPr bwMode="auto">
              <a:xfrm>
                <a:off x="4426" y="68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58" name="Freeform 495">
                <a:extLst>
                  <a:ext uri="{FF2B5EF4-FFF2-40B4-BE49-F238E27FC236}">
                    <a16:creationId xmlns:a16="http://schemas.microsoft.com/office/drawing/2014/main" id="{2BAD423C-D378-4F8E-8E23-55AC022F2AA1}"/>
                  </a:ext>
                </a:extLst>
              </p:cNvPr>
              <p:cNvSpPr>
                <a:spLocks/>
              </p:cNvSpPr>
              <p:nvPr userDrawn="1"/>
            </p:nvSpPr>
            <p:spPr bwMode="auto">
              <a:xfrm>
                <a:off x="4426" y="668"/>
                <a:ext cx="15" cy="15"/>
              </a:xfrm>
              <a:custGeom>
                <a:avLst/>
                <a:gdLst>
                  <a:gd name="T0" fmla="*/ 3 w 3"/>
                  <a:gd name="T1" fmla="*/ 1 h 3"/>
                  <a:gd name="T2" fmla="*/ 1 w 3"/>
                  <a:gd name="T3" fmla="*/ 3 h 3"/>
                  <a:gd name="T4" fmla="*/ 0 w 3"/>
                  <a:gd name="T5" fmla="*/ 2 h 3"/>
                  <a:gd name="T6" fmla="*/ 1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0"/>
                      <a:pt x="2" y="2"/>
                      <a:pt x="1" y="3"/>
                    </a:cubicBezTo>
                    <a:cubicBezTo>
                      <a:pt x="0" y="2"/>
                      <a:pt x="0" y="2"/>
                      <a:pt x="0" y="2"/>
                    </a:cubicBezTo>
                    <a:cubicBezTo>
                      <a:pt x="1" y="3"/>
                      <a:pt x="1" y="3"/>
                      <a:pt x="1"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59" name="Freeform 496">
                <a:extLst>
                  <a:ext uri="{FF2B5EF4-FFF2-40B4-BE49-F238E27FC236}">
                    <a16:creationId xmlns:a16="http://schemas.microsoft.com/office/drawing/2014/main" id="{6024E57A-DF65-4A04-9C41-DE21943617D5}"/>
                  </a:ext>
                </a:extLst>
              </p:cNvPr>
              <p:cNvSpPr>
                <a:spLocks/>
              </p:cNvSpPr>
              <p:nvPr userDrawn="1"/>
            </p:nvSpPr>
            <p:spPr bwMode="auto">
              <a:xfrm>
                <a:off x="4455" y="668"/>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60" name="Freeform 497">
                <a:extLst>
                  <a:ext uri="{FF2B5EF4-FFF2-40B4-BE49-F238E27FC236}">
                    <a16:creationId xmlns:a16="http://schemas.microsoft.com/office/drawing/2014/main" id="{1C7A3E6A-4B10-44D8-A942-634DAEC9999F}"/>
                  </a:ext>
                </a:extLst>
              </p:cNvPr>
              <p:cNvSpPr>
                <a:spLocks/>
              </p:cNvSpPr>
              <p:nvPr userDrawn="1"/>
            </p:nvSpPr>
            <p:spPr bwMode="auto">
              <a:xfrm>
                <a:off x="4455" y="673"/>
                <a:ext cx="5" cy="0"/>
              </a:xfrm>
              <a:custGeom>
                <a:avLst/>
                <a:gdLst>
                  <a:gd name="T0" fmla="*/ 0 w 1"/>
                  <a:gd name="T1" fmla="*/ 0 w 1"/>
                </a:gdLst>
                <a:ahLst/>
                <a:cxnLst>
                  <a:cxn ang="0">
                    <a:pos x="T0" y="0"/>
                  </a:cxn>
                  <a:cxn ang="0">
                    <a:pos x="T1" y="0"/>
                  </a:cxn>
                </a:cxnLst>
                <a:rect l="0" t="0" r="r" b="b"/>
                <a:pathLst>
                  <a:path w="1">
                    <a:moveTo>
                      <a:pt x="0" y="0"/>
                    </a:move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61" name="Freeform 498">
                <a:extLst>
                  <a:ext uri="{FF2B5EF4-FFF2-40B4-BE49-F238E27FC236}">
                    <a16:creationId xmlns:a16="http://schemas.microsoft.com/office/drawing/2014/main" id="{4C7A8BA4-D97D-4B59-9901-2C510CFFE531}"/>
                  </a:ext>
                </a:extLst>
              </p:cNvPr>
              <p:cNvSpPr>
                <a:spLocks/>
              </p:cNvSpPr>
              <p:nvPr userDrawn="1"/>
            </p:nvSpPr>
            <p:spPr bwMode="auto">
              <a:xfrm>
                <a:off x="4460" y="6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62" name="Freeform 499">
                <a:extLst>
                  <a:ext uri="{FF2B5EF4-FFF2-40B4-BE49-F238E27FC236}">
                    <a16:creationId xmlns:a16="http://schemas.microsoft.com/office/drawing/2014/main" id="{1AFB09E3-05A1-4137-8D39-9F94813FA060}"/>
                  </a:ext>
                </a:extLst>
              </p:cNvPr>
              <p:cNvSpPr>
                <a:spLocks/>
              </p:cNvSpPr>
              <p:nvPr userDrawn="1"/>
            </p:nvSpPr>
            <p:spPr bwMode="auto">
              <a:xfrm>
                <a:off x="4460"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63" name="Freeform 500">
                <a:extLst>
                  <a:ext uri="{FF2B5EF4-FFF2-40B4-BE49-F238E27FC236}">
                    <a16:creationId xmlns:a16="http://schemas.microsoft.com/office/drawing/2014/main" id="{51EC2287-D4CF-47DA-BF4D-37E23CE589CE}"/>
                  </a:ext>
                </a:extLst>
              </p:cNvPr>
              <p:cNvSpPr>
                <a:spLocks/>
              </p:cNvSpPr>
              <p:nvPr userDrawn="1"/>
            </p:nvSpPr>
            <p:spPr bwMode="auto">
              <a:xfrm>
                <a:off x="4455" y="65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64" name="Freeform 501">
                <a:extLst>
                  <a:ext uri="{FF2B5EF4-FFF2-40B4-BE49-F238E27FC236}">
                    <a16:creationId xmlns:a16="http://schemas.microsoft.com/office/drawing/2014/main" id="{EE8C3139-3C2D-4AFE-BA13-1304A24135D1}"/>
                  </a:ext>
                </a:extLst>
              </p:cNvPr>
              <p:cNvSpPr>
                <a:spLocks/>
              </p:cNvSpPr>
              <p:nvPr userDrawn="1"/>
            </p:nvSpPr>
            <p:spPr bwMode="auto">
              <a:xfrm>
                <a:off x="4451" y="663"/>
                <a:ext cx="4"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65" name="Freeform 502">
                <a:extLst>
                  <a:ext uri="{FF2B5EF4-FFF2-40B4-BE49-F238E27FC236}">
                    <a16:creationId xmlns:a16="http://schemas.microsoft.com/office/drawing/2014/main" id="{C49697A6-D3DD-49C9-BFFE-F86A997E0E9E}"/>
                  </a:ext>
                </a:extLst>
              </p:cNvPr>
              <p:cNvSpPr>
                <a:spLocks/>
              </p:cNvSpPr>
              <p:nvPr userDrawn="1"/>
            </p:nvSpPr>
            <p:spPr bwMode="auto">
              <a:xfrm>
                <a:off x="4431" y="668"/>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66" name="Freeform 503">
                <a:extLst>
                  <a:ext uri="{FF2B5EF4-FFF2-40B4-BE49-F238E27FC236}">
                    <a16:creationId xmlns:a16="http://schemas.microsoft.com/office/drawing/2014/main" id="{74DFB881-2CD6-425F-8AAC-67BB0D7229B3}"/>
                  </a:ext>
                </a:extLst>
              </p:cNvPr>
              <p:cNvSpPr>
                <a:spLocks/>
              </p:cNvSpPr>
              <p:nvPr userDrawn="1"/>
            </p:nvSpPr>
            <p:spPr bwMode="auto">
              <a:xfrm>
                <a:off x="4470" y="65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67" name="Freeform 504">
                <a:extLst>
                  <a:ext uri="{FF2B5EF4-FFF2-40B4-BE49-F238E27FC236}">
                    <a16:creationId xmlns:a16="http://schemas.microsoft.com/office/drawing/2014/main" id="{48C0030A-F003-4141-8A34-4B7824E13002}"/>
                  </a:ext>
                </a:extLst>
              </p:cNvPr>
              <p:cNvSpPr>
                <a:spLocks/>
              </p:cNvSpPr>
              <p:nvPr userDrawn="1"/>
            </p:nvSpPr>
            <p:spPr bwMode="auto">
              <a:xfrm>
                <a:off x="4470" y="64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68" name="Oval 505">
                <a:extLst>
                  <a:ext uri="{FF2B5EF4-FFF2-40B4-BE49-F238E27FC236}">
                    <a16:creationId xmlns:a16="http://schemas.microsoft.com/office/drawing/2014/main" id="{427522DF-8C28-49DC-83F0-258F0E37F697}"/>
                  </a:ext>
                </a:extLst>
              </p:cNvPr>
              <p:cNvSpPr>
                <a:spLocks noChangeArrowheads="1"/>
              </p:cNvSpPr>
              <p:nvPr userDrawn="1"/>
            </p:nvSpPr>
            <p:spPr bwMode="auto">
              <a:xfrm>
                <a:off x="4455" y="653"/>
                <a:ext cx="1" cy="1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69" name="Freeform 506">
                <a:extLst>
                  <a:ext uri="{FF2B5EF4-FFF2-40B4-BE49-F238E27FC236}">
                    <a16:creationId xmlns:a16="http://schemas.microsoft.com/office/drawing/2014/main" id="{3F862B86-FE46-44FC-A50D-E8CCAF4EF582}"/>
                  </a:ext>
                </a:extLst>
              </p:cNvPr>
              <p:cNvSpPr>
                <a:spLocks/>
              </p:cNvSpPr>
              <p:nvPr userDrawn="1"/>
            </p:nvSpPr>
            <p:spPr bwMode="auto">
              <a:xfrm>
                <a:off x="4485" y="643"/>
                <a:ext cx="0" cy="10"/>
              </a:xfrm>
              <a:custGeom>
                <a:avLst/>
                <a:gdLst>
                  <a:gd name="T0" fmla="*/ 5 h 10"/>
                  <a:gd name="T1" fmla="*/ 10 h 10"/>
                  <a:gd name="T2" fmla="*/ 0 h 10"/>
                  <a:gd name="T3" fmla="*/ 5 h 10"/>
                </a:gdLst>
                <a:ahLst/>
                <a:cxnLst>
                  <a:cxn ang="0">
                    <a:pos x="0" y="T0"/>
                  </a:cxn>
                  <a:cxn ang="0">
                    <a:pos x="0" y="T1"/>
                  </a:cxn>
                  <a:cxn ang="0">
                    <a:pos x="0" y="T2"/>
                  </a:cxn>
                  <a:cxn ang="0">
                    <a:pos x="0" y="T3"/>
                  </a:cxn>
                </a:cxnLst>
                <a:rect l="0" t="0" r="r" b="b"/>
                <a:pathLst>
                  <a:path h="10">
                    <a:moveTo>
                      <a:pt x="0" y="5"/>
                    </a:moveTo>
                    <a:lnTo>
                      <a:pt x="0"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70" name="Freeform 507">
                <a:extLst>
                  <a:ext uri="{FF2B5EF4-FFF2-40B4-BE49-F238E27FC236}">
                    <a16:creationId xmlns:a16="http://schemas.microsoft.com/office/drawing/2014/main" id="{D050AFF2-7A52-4450-A84A-34303A59D6C4}"/>
                  </a:ext>
                </a:extLst>
              </p:cNvPr>
              <p:cNvSpPr>
                <a:spLocks/>
              </p:cNvSpPr>
              <p:nvPr userDrawn="1"/>
            </p:nvSpPr>
            <p:spPr bwMode="auto">
              <a:xfrm>
                <a:off x="4490" y="638"/>
                <a:ext cx="10" cy="10"/>
              </a:xfrm>
              <a:custGeom>
                <a:avLst/>
                <a:gdLst>
                  <a:gd name="T0" fmla="*/ 0 w 2"/>
                  <a:gd name="T1" fmla="*/ 1 h 2"/>
                  <a:gd name="T2" fmla="*/ 1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1" y="2"/>
                    </a:cubicBezTo>
                    <a:cubicBezTo>
                      <a:pt x="2" y="2"/>
                      <a:pt x="2" y="1"/>
                      <a:pt x="2"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71" name="Freeform 508">
                <a:extLst>
                  <a:ext uri="{FF2B5EF4-FFF2-40B4-BE49-F238E27FC236}">
                    <a16:creationId xmlns:a16="http://schemas.microsoft.com/office/drawing/2014/main" id="{5AAB6763-69DB-4AE3-A23D-8C1F0BB4426B}"/>
                  </a:ext>
                </a:extLst>
              </p:cNvPr>
              <p:cNvSpPr>
                <a:spLocks/>
              </p:cNvSpPr>
              <p:nvPr userDrawn="1"/>
            </p:nvSpPr>
            <p:spPr bwMode="auto">
              <a:xfrm>
                <a:off x="4500"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72" name="Freeform 509">
                <a:extLst>
                  <a:ext uri="{FF2B5EF4-FFF2-40B4-BE49-F238E27FC236}">
                    <a16:creationId xmlns:a16="http://schemas.microsoft.com/office/drawing/2014/main" id="{F1773605-1F24-4548-A12E-D988499A849E}"/>
                  </a:ext>
                </a:extLst>
              </p:cNvPr>
              <p:cNvSpPr>
                <a:spLocks/>
              </p:cNvSpPr>
              <p:nvPr userDrawn="1"/>
            </p:nvSpPr>
            <p:spPr bwMode="auto">
              <a:xfrm>
                <a:off x="4475" y="64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73" name="Freeform 510">
                <a:extLst>
                  <a:ext uri="{FF2B5EF4-FFF2-40B4-BE49-F238E27FC236}">
                    <a16:creationId xmlns:a16="http://schemas.microsoft.com/office/drawing/2014/main" id="{A7E877FE-93BF-4CAE-8F30-12DA57C9293E}"/>
                  </a:ext>
                </a:extLst>
              </p:cNvPr>
              <p:cNvSpPr>
                <a:spLocks/>
              </p:cNvSpPr>
              <p:nvPr userDrawn="1"/>
            </p:nvSpPr>
            <p:spPr bwMode="auto">
              <a:xfrm>
                <a:off x="4480" y="6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74" name="Freeform 511">
                <a:extLst>
                  <a:ext uri="{FF2B5EF4-FFF2-40B4-BE49-F238E27FC236}">
                    <a16:creationId xmlns:a16="http://schemas.microsoft.com/office/drawing/2014/main" id="{E867135A-4ABB-4125-AB22-B45B5F78ADE8}"/>
                  </a:ext>
                </a:extLst>
              </p:cNvPr>
              <p:cNvSpPr>
                <a:spLocks/>
              </p:cNvSpPr>
              <p:nvPr userDrawn="1"/>
            </p:nvSpPr>
            <p:spPr bwMode="auto">
              <a:xfrm>
                <a:off x="4475" y="6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75" name="Freeform 512">
                <a:extLst>
                  <a:ext uri="{FF2B5EF4-FFF2-40B4-BE49-F238E27FC236}">
                    <a16:creationId xmlns:a16="http://schemas.microsoft.com/office/drawing/2014/main" id="{2D29740D-E63A-4900-B20A-764ED4CA4E89}"/>
                  </a:ext>
                </a:extLst>
              </p:cNvPr>
              <p:cNvSpPr>
                <a:spLocks/>
              </p:cNvSpPr>
              <p:nvPr userDrawn="1"/>
            </p:nvSpPr>
            <p:spPr bwMode="auto">
              <a:xfrm>
                <a:off x="4460" y="64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76" name="Freeform 513">
                <a:extLst>
                  <a:ext uri="{FF2B5EF4-FFF2-40B4-BE49-F238E27FC236}">
                    <a16:creationId xmlns:a16="http://schemas.microsoft.com/office/drawing/2014/main" id="{978F4690-516A-4B24-B278-383EB0F62492}"/>
                  </a:ext>
                </a:extLst>
              </p:cNvPr>
              <p:cNvSpPr>
                <a:spLocks/>
              </p:cNvSpPr>
              <p:nvPr userDrawn="1"/>
            </p:nvSpPr>
            <p:spPr bwMode="auto">
              <a:xfrm>
                <a:off x="4470" y="64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77" name="Rectangle 514">
                <a:extLst>
                  <a:ext uri="{FF2B5EF4-FFF2-40B4-BE49-F238E27FC236}">
                    <a16:creationId xmlns:a16="http://schemas.microsoft.com/office/drawing/2014/main" id="{DFCC498F-9C5D-47B0-B0ED-9D53B4EF587D}"/>
                  </a:ext>
                </a:extLst>
              </p:cNvPr>
              <p:cNvSpPr>
                <a:spLocks noChangeArrowheads="1"/>
              </p:cNvSpPr>
              <p:nvPr userDrawn="1"/>
            </p:nvSpPr>
            <p:spPr bwMode="auto">
              <a:xfrm>
                <a:off x="4475" y="63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78" name="Freeform 515">
                <a:extLst>
                  <a:ext uri="{FF2B5EF4-FFF2-40B4-BE49-F238E27FC236}">
                    <a16:creationId xmlns:a16="http://schemas.microsoft.com/office/drawing/2014/main" id="{BD8A8B00-FB2E-4238-BBCF-EA9B97963AD1}"/>
                  </a:ext>
                </a:extLst>
              </p:cNvPr>
              <p:cNvSpPr>
                <a:spLocks/>
              </p:cNvSpPr>
              <p:nvPr userDrawn="1"/>
            </p:nvSpPr>
            <p:spPr bwMode="auto">
              <a:xfrm>
                <a:off x="4490" y="63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79" name="Freeform 516">
                <a:extLst>
                  <a:ext uri="{FF2B5EF4-FFF2-40B4-BE49-F238E27FC236}">
                    <a16:creationId xmlns:a16="http://schemas.microsoft.com/office/drawing/2014/main" id="{92C854A9-FDC7-4CB5-B34C-3D43B99945C7}"/>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80" name="Rectangle 517">
                <a:extLst>
                  <a:ext uri="{FF2B5EF4-FFF2-40B4-BE49-F238E27FC236}">
                    <a16:creationId xmlns:a16="http://schemas.microsoft.com/office/drawing/2014/main" id="{C93C1355-E45C-4D01-BF60-5C5222E16A33}"/>
                  </a:ext>
                </a:extLst>
              </p:cNvPr>
              <p:cNvSpPr>
                <a:spLocks noChangeArrowheads="1"/>
              </p:cNvSpPr>
              <p:nvPr userDrawn="1"/>
            </p:nvSpPr>
            <p:spPr bwMode="auto">
              <a:xfrm>
                <a:off x="451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81" name="Freeform 518">
                <a:extLst>
                  <a:ext uri="{FF2B5EF4-FFF2-40B4-BE49-F238E27FC236}">
                    <a16:creationId xmlns:a16="http://schemas.microsoft.com/office/drawing/2014/main" id="{B04A88D3-B318-41E9-BFB0-890F30C6F815}"/>
                  </a:ext>
                </a:extLst>
              </p:cNvPr>
              <p:cNvSpPr>
                <a:spLocks/>
              </p:cNvSpPr>
              <p:nvPr userDrawn="1"/>
            </p:nvSpPr>
            <p:spPr bwMode="auto">
              <a:xfrm>
                <a:off x="4485" y="633"/>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82" name="Freeform 519">
                <a:extLst>
                  <a:ext uri="{FF2B5EF4-FFF2-40B4-BE49-F238E27FC236}">
                    <a16:creationId xmlns:a16="http://schemas.microsoft.com/office/drawing/2014/main" id="{EFD6DCD3-A6AD-4B69-AB11-B5D5D7408E81}"/>
                  </a:ext>
                </a:extLst>
              </p:cNvPr>
              <p:cNvSpPr>
                <a:spLocks/>
              </p:cNvSpPr>
              <p:nvPr userDrawn="1"/>
            </p:nvSpPr>
            <p:spPr bwMode="auto">
              <a:xfrm>
                <a:off x="4500"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83" name="Freeform 520">
                <a:extLst>
                  <a:ext uri="{FF2B5EF4-FFF2-40B4-BE49-F238E27FC236}">
                    <a16:creationId xmlns:a16="http://schemas.microsoft.com/office/drawing/2014/main" id="{53A5E64E-7896-4C5C-A081-6688F8958A0D}"/>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84" name="Freeform 521">
                <a:extLst>
                  <a:ext uri="{FF2B5EF4-FFF2-40B4-BE49-F238E27FC236}">
                    <a16:creationId xmlns:a16="http://schemas.microsoft.com/office/drawing/2014/main" id="{0D747B99-73B2-4D08-95DA-ADF4A5021ACC}"/>
                  </a:ext>
                </a:extLst>
              </p:cNvPr>
              <p:cNvSpPr>
                <a:spLocks/>
              </p:cNvSpPr>
              <p:nvPr userDrawn="1"/>
            </p:nvSpPr>
            <p:spPr bwMode="auto">
              <a:xfrm>
                <a:off x="4485" y="6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85" name="Freeform 522">
                <a:extLst>
                  <a:ext uri="{FF2B5EF4-FFF2-40B4-BE49-F238E27FC236}">
                    <a16:creationId xmlns:a16="http://schemas.microsoft.com/office/drawing/2014/main" id="{A4450F6C-B824-49B9-8F28-F4324FDE2F10}"/>
                  </a:ext>
                </a:extLst>
              </p:cNvPr>
              <p:cNvSpPr>
                <a:spLocks/>
              </p:cNvSpPr>
              <p:nvPr userDrawn="1"/>
            </p:nvSpPr>
            <p:spPr bwMode="auto">
              <a:xfrm>
                <a:off x="4495" y="593"/>
                <a:ext cx="20" cy="30"/>
              </a:xfrm>
              <a:custGeom>
                <a:avLst/>
                <a:gdLst>
                  <a:gd name="T0" fmla="*/ 2 w 4"/>
                  <a:gd name="T1" fmla="*/ 0 h 6"/>
                  <a:gd name="T2" fmla="*/ 1 w 4"/>
                  <a:gd name="T3" fmla="*/ 2 h 6"/>
                  <a:gd name="T4" fmla="*/ 3 w 4"/>
                  <a:gd name="T5" fmla="*/ 6 h 6"/>
                  <a:gd name="T6" fmla="*/ 3 w 4"/>
                  <a:gd name="T7" fmla="*/ 5 h 6"/>
                  <a:gd name="T8" fmla="*/ 2 w 4"/>
                  <a:gd name="T9" fmla="*/ 3 h 6"/>
                  <a:gd name="T10" fmla="*/ 3 w 4"/>
                  <a:gd name="T11" fmla="*/ 3 h 6"/>
                  <a:gd name="T12" fmla="*/ 3 w 4"/>
                  <a:gd name="T13" fmla="*/ 0 h 6"/>
                  <a:gd name="T14" fmla="*/ 2 w 4"/>
                  <a:gd name="T15" fmla="*/ 1 h 6"/>
                  <a:gd name="T16" fmla="*/ 2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0"/>
                    </a:moveTo>
                    <a:cubicBezTo>
                      <a:pt x="2" y="1"/>
                      <a:pt x="2" y="2"/>
                      <a:pt x="1" y="2"/>
                    </a:cubicBezTo>
                    <a:cubicBezTo>
                      <a:pt x="0" y="3"/>
                      <a:pt x="2" y="5"/>
                      <a:pt x="3" y="6"/>
                    </a:cubicBezTo>
                    <a:cubicBezTo>
                      <a:pt x="3" y="6"/>
                      <a:pt x="3" y="5"/>
                      <a:pt x="3" y="5"/>
                    </a:cubicBezTo>
                    <a:cubicBezTo>
                      <a:pt x="3" y="4"/>
                      <a:pt x="1" y="4"/>
                      <a:pt x="2" y="3"/>
                    </a:cubicBezTo>
                    <a:cubicBezTo>
                      <a:pt x="2" y="3"/>
                      <a:pt x="2" y="3"/>
                      <a:pt x="3" y="3"/>
                    </a:cubicBezTo>
                    <a:cubicBezTo>
                      <a:pt x="2" y="3"/>
                      <a:pt x="4" y="2"/>
                      <a:pt x="3" y="0"/>
                    </a:cubicBezTo>
                    <a:cubicBezTo>
                      <a:pt x="2" y="1"/>
                      <a:pt x="2" y="1"/>
                      <a:pt x="2"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86" name="Freeform 523">
                <a:extLst>
                  <a:ext uri="{FF2B5EF4-FFF2-40B4-BE49-F238E27FC236}">
                    <a16:creationId xmlns:a16="http://schemas.microsoft.com/office/drawing/2014/main" id="{8695EAB7-5AAB-4440-8DA2-FFDE79B9AC94}"/>
                  </a:ext>
                </a:extLst>
              </p:cNvPr>
              <p:cNvSpPr>
                <a:spLocks/>
              </p:cNvSpPr>
              <p:nvPr userDrawn="1"/>
            </p:nvSpPr>
            <p:spPr bwMode="auto">
              <a:xfrm>
                <a:off x="4505" y="623"/>
                <a:ext cx="5" cy="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1" y="1"/>
                    </a:cubicBezTo>
                    <a:cubicBezTo>
                      <a:pt x="1"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87" name="Freeform 524">
                <a:extLst>
                  <a:ext uri="{FF2B5EF4-FFF2-40B4-BE49-F238E27FC236}">
                    <a16:creationId xmlns:a16="http://schemas.microsoft.com/office/drawing/2014/main" id="{7720CD42-3350-4668-980D-A674DA6114A9}"/>
                  </a:ext>
                </a:extLst>
              </p:cNvPr>
              <p:cNvSpPr>
                <a:spLocks/>
              </p:cNvSpPr>
              <p:nvPr userDrawn="1"/>
            </p:nvSpPr>
            <p:spPr bwMode="auto">
              <a:xfrm>
                <a:off x="4490" y="618"/>
                <a:ext cx="15" cy="15"/>
              </a:xfrm>
              <a:custGeom>
                <a:avLst/>
                <a:gdLst>
                  <a:gd name="T0" fmla="*/ 1 w 3"/>
                  <a:gd name="T1" fmla="*/ 2 h 3"/>
                  <a:gd name="T2" fmla="*/ 1 w 3"/>
                  <a:gd name="T3" fmla="*/ 0 h 3"/>
                  <a:gd name="T4" fmla="*/ 0 w 3"/>
                  <a:gd name="T5" fmla="*/ 2 h 3"/>
                  <a:gd name="T6" fmla="*/ 1 w 3"/>
                  <a:gd name="T7" fmla="*/ 2 h 3"/>
                  <a:gd name="T8" fmla="*/ 1 w 3"/>
                  <a:gd name="T9" fmla="*/ 3 h 3"/>
                  <a:gd name="T10" fmla="*/ 2 w 3"/>
                  <a:gd name="T11" fmla="*/ 3 h 3"/>
                  <a:gd name="T12" fmla="*/ 2 w 3"/>
                  <a:gd name="T13" fmla="*/ 3 h 3"/>
                  <a:gd name="T14" fmla="*/ 2 w 3"/>
                  <a:gd name="T15" fmla="*/ 3 h 3"/>
                  <a:gd name="T16" fmla="*/ 2 w 3"/>
                  <a:gd name="T17" fmla="*/ 3 h 3"/>
                  <a:gd name="T18" fmla="*/ 2 w 3"/>
                  <a:gd name="T19" fmla="*/ 3 h 3"/>
                  <a:gd name="T20" fmla="*/ 2 w 3"/>
                  <a:gd name="T21" fmla="*/ 2 h 3"/>
                  <a:gd name="T22" fmla="*/ 1 w 3"/>
                  <a:gd name="T23" fmla="*/ 2 h 3"/>
                  <a:gd name="T24" fmla="*/ 2 w 3"/>
                  <a:gd name="T25" fmla="*/ 2 h 3"/>
                  <a:gd name="T26" fmla="*/ 2 w 3"/>
                  <a:gd name="T27" fmla="*/ 3 h 3"/>
                  <a:gd name="T28" fmla="*/ 2 w 3"/>
                  <a:gd name="T29" fmla="*/ 3 h 3"/>
                  <a:gd name="T30" fmla="*/ 3 w 3"/>
                  <a:gd name="T31" fmla="*/ 2 h 3"/>
                  <a:gd name="T32" fmla="*/ 1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1" y="2"/>
                    </a:moveTo>
                    <a:cubicBezTo>
                      <a:pt x="1" y="1"/>
                      <a:pt x="2" y="1"/>
                      <a:pt x="1" y="0"/>
                    </a:cubicBezTo>
                    <a:cubicBezTo>
                      <a:pt x="0" y="1"/>
                      <a:pt x="1" y="1"/>
                      <a:pt x="0" y="2"/>
                    </a:cubicBezTo>
                    <a:cubicBezTo>
                      <a:pt x="1" y="1"/>
                      <a:pt x="0" y="2"/>
                      <a:pt x="1" y="2"/>
                    </a:cubicBezTo>
                    <a:cubicBezTo>
                      <a:pt x="1" y="2"/>
                      <a:pt x="1" y="3"/>
                      <a:pt x="1" y="3"/>
                    </a:cubicBezTo>
                    <a:cubicBezTo>
                      <a:pt x="1" y="3"/>
                      <a:pt x="1" y="3"/>
                      <a:pt x="2" y="3"/>
                    </a:cubicBezTo>
                    <a:cubicBezTo>
                      <a:pt x="2" y="3"/>
                      <a:pt x="2" y="3"/>
                      <a:pt x="2" y="3"/>
                    </a:cubicBezTo>
                    <a:cubicBezTo>
                      <a:pt x="2" y="3"/>
                      <a:pt x="2" y="3"/>
                      <a:pt x="2" y="3"/>
                    </a:cubicBezTo>
                    <a:cubicBezTo>
                      <a:pt x="2" y="3"/>
                      <a:pt x="2" y="3"/>
                      <a:pt x="2" y="3"/>
                    </a:cubicBezTo>
                    <a:cubicBezTo>
                      <a:pt x="2" y="3"/>
                      <a:pt x="1" y="2"/>
                      <a:pt x="2" y="3"/>
                    </a:cubicBezTo>
                    <a:cubicBezTo>
                      <a:pt x="2" y="2"/>
                      <a:pt x="2" y="2"/>
                      <a:pt x="2" y="2"/>
                    </a:cubicBezTo>
                    <a:cubicBezTo>
                      <a:pt x="2" y="2"/>
                      <a:pt x="1" y="2"/>
                      <a:pt x="1" y="2"/>
                    </a:cubicBezTo>
                    <a:cubicBezTo>
                      <a:pt x="2" y="2"/>
                      <a:pt x="2" y="2"/>
                      <a:pt x="2" y="2"/>
                    </a:cubicBezTo>
                    <a:cubicBezTo>
                      <a:pt x="2" y="3"/>
                      <a:pt x="2" y="3"/>
                      <a:pt x="2" y="3"/>
                    </a:cubicBezTo>
                    <a:cubicBezTo>
                      <a:pt x="2" y="3"/>
                      <a:pt x="2" y="3"/>
                      <a:pt x="2" y="3"/>
                    </a:cubicBezTo>
                    <a:cubicBezTo>
                      <a:pt x="3" y="2"/>
                      <a:pt x="3" y="2"/>
                      <a:pt x="3" y="2"/>
                    </a:cubicBezTo>
                    <a:cubicBezTo>
                      <a:pt x="2" y="2"/>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88" name="Freeform 525">
                <a:extLst>
                  <a:ext uri="{FF2B5EF4-FFF2-40B4-BE49-F238E27FC236}">
                    <a16:creationId xmlns:a16="http://schemas.microsoft.com/office/drawing/2014/main" id="{48AC369B-D1F1-49B4-8A58-B2889CDCAABA}"/>
                  </a:ext>
                </a:extLst>
              </p:cNvPr>
              <p:cNvSpPr>
                <a:spLocks/>
              </p:cNvSpPr>
              <p:nvPr userDrawn="1"/>
            </p:nvSpPr>
            <p:spPr bwMode="auto">
              <a:xfrm>
                <a:off x="4455"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89" name="Freeform 526">
                <a:extLst>
                  <a:ext uri="{FF2B5EF4-FFF2-40B4-BE49-F238E27FC236}">
                    <a16:creationId xmlns:a16="http://schemas.microsoft.com/office/drawing/2014/main" id="{747C2280-0C60-4753-8759-51449667E26E}"/>
                  </a:ext>
                </a:extLst>
              </p:cNvPr>
              <p:cNvSpPr>
                <a:spLocks/>
              </p:cNvSpPr>
              <p:nvPr userDrawn="1"/>
            </p:nvSpPr>
            <p:spPr bwMode="auto">
              <a:xfrm>
                <a:off x="4455" y="633"/>
                <a:ext cx="15" cy="5"/>
              </a:xfrm>
              <a:custGeom>
                <a:avLst/>
                <a:gdLst>
                  <a:gd name="T0" fmla="*/ 1 w 3"/>
                  <a:gd name="T1" fmla="*/ 0 h 1"/>
                  <a:gd name="T2" fmla="*/ 1 w 3"/>
                  <a:gd name="T3" fmla="*/ 1 h 1"/>
                  <a:gd name="T4" fmla="*/ 0 w 3"/>
                  <a:gd name="T5" fmla="*/ 0 h 1"/>
                  <a:gd name="T6" fmla="*/ 1 w 3"/>
                  <a:gd name="T7" fmla="*/ 1 h 1"/>
                  <a:gd name="T8" fmla="*/ 1 w 3"/>
                  <a:gd name="T9" fmla="*/ 1 h 1"/>
                  <a:gd name="T10" fmla="*/ 3 w 3"/>
                  <a:gd name="T11" fmla="*/ 1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1"/>
                    </a:cubicBezTo>
                    <a:cubicBezTo>
                      <a:pt x="0" y="1"/>
                      <a:pt x="0" y="0"/>
                      <a:pt x="0" y="0"/>
                    </a:cubicBezTo>
                    <a:cubicBezTo>
                      <a:pt x="0" y="0"/>
                      <a:pt x="0" y="1"/>
                      <a:pt x="1" y="1"/>
                    </a:cubicBezTo>
                    <a:cubicBezTo>
                      <a:pt x="1" y="1"/>
                      <a:pt x="1" y="1"/>
                      <a:pt x="1" y="1"/>
                    </a:cubicBezTo>
                    <a:cubicBezTo>
                      <a:pt x="2" y="1"/>
                      <a:pt x="3" y="1"/>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90" name="Freeform 527">
                <a:extLst>
                  <a:ext uri="{FF2B5EF4-FFF2-40B4-BE49-F238E27FC236}">
                    <a16:creationId xmlns:a16="http://schemas.microsoft.com/office/drawing/2014/main" id="{C31F8E91-739C-42C3-BBC6-68370C5EDFB3}"/>
                  </a:ext>
                </a:extLst>
              </p:cNvPr>
              <p:cNvSpPr>
                <a:spLocks/>
              </p:cNvSpPr>
              <p:nvPr userDrawn="1"/>
            </p:nvSpPr>
            <p:spPr bwMode="auto">
              <a:xfrm>
                <a:off x="4475" y="623"/>
                <a:ext cx="5" cy="5"/>
              </a:xfrm>
              <a:custGeom>
                <a:avLst/>
                <a:gdLst>
                  <a:gd name="T0" fmla="*/ 1 w 1"/>
                  <a:gd name="T1" fmla="*/ 1 h 1"/>
                  <a:gd name="T2" fmla="*/ 1 w 1"/>
                  <a:gd name="T3" fmla="*/ 0 h 1"/>
                  <a:gd name="T4" fmla="*/ 0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91" name="Freeform 528">
                <a:extLst>
                  <a:ext uri="{FF2B5EF4-FFF2-40B4-BE49-F238E27FC236}">
                    <a16:creationId xmlns:a16="http://schemas.microsoft.com/office/drawing/2014/main" id="{AE3812D4-9A7F-44F9-B45F-FC1ED745B30F}"/>
                  </a:ext>
                </a:extLst>
              </p:cNvPr>
              <p:cNvSpPr>
                <a:spLocks/>
              </p:cNvSpPr>
              <p:nvPr userDrawn="1"/>
            </p:nvSpPr>
            <p:spPr bwMode="auto">
              <a:xfrm>
                <a:off x="4510" y="623"/>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92" name="Rectangle 529">
                <a:extLst>
                  <a:ext uri="{FF2B5EF4-FFF2-40B4-BE49-F238E27FC236}">
                    <a16:creationId xmlns:a16="http://schemas.microsoft.com/office/drawing/2014/main" id="{DBDAC17A-8161-4A7F-B237-6D280CBD828F}"/>
                  </a:ext>
                </a:extLst>
              </p:cNvPr>
              <p:cNvSpPr>
                <a:spLocks noChangeArrowheads="1"/>
              </p:cNvSpPr>
              <p:nvPr userDrawn="1"/>
            </p:nvSpPr>
            <p:spPr bwMode="auto">
              <a:xfrm>
                <a:off x="452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93" name="Freeform 530">
                <a:extLst>
                  <a:ext uri="{FF2B5EF4-FFF2-40B4-BE49-F238E27FC236}">
                    <a16:creationId xmlns:a16="http://schemas.microsoft.com/office/drawing/2014/main" id="{5A15B753-DD67-429E-BC11-012567E5B62A}"/>
                  </a:ext>
                </a:extLst>
              </p:cNvPr>
              <p:cNvSpPr>
                <a:spLocks/>
              </p:cNvSpPr>
              <p:nvPr userDrawn="1"/>
            </p:nvSpPr>
            <p:spPr bwMode="auto">
              <a:xfrm>
                <a:off x="4630" y="92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94" name="Freeform 531">
                <a:extLst>
                  <a:ext uri="{FF2B5EF4-FFF2-40B4-BE49-F238E27FC236}">
                    <a16:creationId xmlns:a16="http://schemas.microsoft.com/office/drawing/2014/main" id="{8AF2EC09-1032-44E6-B3E9-CE668D31579C}"/>
                  </a:ext>
                </a:extLst>
              </p:cNvPr>
              <p:cNvSpPr>
                <a:spLocks/>
              </p:cNvSpPr>
              <p:nvPr userDrawn="1"/>
            </p:nvSpPr>
            <p:spPr bwMode="auto">
              <a:xfrm>
                <a:off x="464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95" name="Freeform 532">
                <a:extLst>
                  <a:ext uri="{FF2B5EF4-FFF2-40B4-BE49-F238E27FC236}">
                    <a16:creationId xmlns:a16="http://schemas.microsoft.com/office/drawing/2014/main" id="{AC4D379B-FF72-416E-979F-F268023044A8}"/>
                  </a:ext>
                </a:extLst>
              </p:cNvPr>
              <p:cNvSpPr>
                <a:spLocks/>
              </p:cNvSpPr>
              <p:nvPr userDrawn="1"/>
            </p:nvSpPr>
            <p:spPr bwMode="auto">
              <a:xfrm>
                <a:off x="4650" y="673"/>
                <a:ext cx="5" cy="10"/>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2"/>
                      <a:pt x="0"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96" name="Freeform 533">
                <a:extLst>
                  <a:ext uri="{FF2B5EF4-FFF2-40B4-BE49-F238E27FC236}">
                    <a16:creationId xmlns:a16="http://schemas.microsoft.com/office/drawing/2014/main" id="{02CC13A2-8BA9-48A5-A5CB-370DCC8CB11C}"/>
                  </a:ext>
                </a:extLst>
              </p:cNvPr>
              <p:cNvSpPr>
                <a:spLocks/>
              </p:cNvSpPr>
              <p:nvPr userDrawn="1"/>
            </p:nvSpPr>
            <p:spPr bwMode="auto">
              <a:xfrm>
                <a:off x="4679" y="7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97" name="Freeform 534">
                <a:extLst>
                  <a:ext uri="{FF2B5EF4-FFF2-40B4-BE49-F238E27FC236}">
                    <a16:creationId xmlns:a16="http://schemas.microsoft.com/office/drawing/2014/main" id="{CA7D018A-FF27-4C56-B067-318767FBF219}"/>
                  </a:ext>
                </a:extLst>
              </p:cNvPr>
              <p:cNvSpPr>
                <a:spLocks/>
              </p:cNvSpPr>
              <p:nvPr userDrawn="1"/>
            </p:nvSpPr>
            <p:spPr bwMode="auto">
              <a:xfrm>
                <a:off x="4694" y="80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98" name="Freeform 535">
                <a:extLst>
                  <a:ext uri="{FF2B5EF4-FFF2-40B4-BE49-F238E27FC236}">
                    <a16:creationId xmlns:a16="http://schemas.microsoft.com/office/drawing/2014/main" id="{7554A20B-CB84-4318-A920-25DFCD97FCB7}"/>
                  </a:ext>
                </a:extLst>
              </p:cNvPr>
              <p:cNvSpPr>
                <a:spLocks/>
              </p:cNvSpPr>
              <p:nvPr userDrawn="1"/>
            </p:nvSpPr>
            <p:spPr bwMode="auto">
              <a:xfrm>
                <a:off x="4560" y="97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99" name="Freeform 536">
                <a:extLst>
                  <a:ext uri="{FF2B5EF4-FFF2-40B4-BE49-F238E27FC236}">
                    <a16:creationId xmlns:a16="http://schemas.microsoft.com/office/drawing/2014/main" id="{83739C3C-A0BF-41B7-98E9-B11A48B54262}"/>
                  </a:ext>
                </a:extLst>
              </p:cNvPr>
              <p:cNvSpPr>
                <a:spLocks/>
              </p:cNvSpPr>
              <p:nvPr userDrawn="1"/>
            </p:nvSpPr>
            <p:spPr bwMode="auto">
              <a:xfrm>
                <a:off x="4585" y="60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00" name="Freeform 537">
                <a:extLst>
                  <a:ext uri="{FF2B5EF4-FFF2-40B4-BE49-F238E27FC236}">
                    <a16:creationId xmlns:a16="http://schemas.microsoft.com/office/drawing/2014/main" id="{4E33E2B2-5FE7-45AD-92C7-E9B18065D1F0}"/>
                  </a:ext>
                </a:extLst>
              </p:cNvPr>
              <p:cNvSpPr>
                <a:spLocks/>
              </p:cNvSpPr>
              <p:nvPr userDrawn="1"/>
            </p:nvSpPr>
            <p:spPr bwMode="auto">
              <a:xfrm>
                <a:off x="4605"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01" name="Freeform 538">
                <a:extLst>
                  <a:ext uri="{FF2B5EF4-FFF2-40B4-BE49-F238E27FC236}">
                    <a16:creationId xmlns:a16="http://schemas.microsoft.com/office/drawing/2014/main" id="{423CDE50-F7DC-4697-BF7B-A95F15D38B26}"/>
                  </a:ext>
                </a:extLst>
              </p:cNvPr>
              <p:cNvSpPr>
                <a:spLocks/>
              </p:cNvSpPr>
              <p:nvPr userDrawn="1"/>
            </p:nvSpPr>
            <p:spPr bwMode="auto">
              <a:xfrm>
                <a:off x="4590" y="618"/>
                <a:ext cx="5" cy="5"/>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0" y="0"/>
                      <a:pt x="0" y="0"/>
                    </a:cubicBezTo>
                    <a:cubicBezTo>
                      <a:pt x="0"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02" name="Freeform 539">
                <a:extLst>
                  <a:ext uri="{FF2B5EF4-FFF2-40B4-BE49-F238E27FC236}">
                    <a16:creationId xmlns:a16="http://schemas.microsoft.com/office/drawing/2014/main" id="{F841976B-855F-41A7-94A7-AF3DA02B489B}"/>
                  </a:ext>
                </a:extLst>
              </p:cNvPr>
              <p:cNvSpPr>
                <a:spLocks/>
              </p:cNvSpPr>
              <p:nvPr userDrawn="1"/>
            </p:nvSpPr>
            <p:spPr bwMode="auto">
              <a:xfrm>
                <a:off x="4351" y="80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03" name="Freeform 540">
                <a:extLst>
                  <a:ext uri="{FF2B5EF4-FFF2-40B4-BE49-F238E27FC236}">
                    <a16:creationId xmlns:a16="http://schemas.microsoft.com/office/drawing/2014/main" id="{21080432-6FFE-4861-A870-2F266FB4D161}"/>
                  </a:ext>
                </a:extLst>
              </p:cNvPr>
              <p:cNvSpPr>
                <a:spLocks/>
              </p:cNvSpPr>
              <p:nvPr userDrawn="1"/>
            </p:nvSpPr>
            <p:spPr bwMode="auto">
              <a:xfrm>
                <a:off x="4411" y="7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04" name="Rectangle 541">
                <a:extLst>
                  <a:ext uri="{FF2B5EF4-FFF2-40B4-BE49-F238E27FC236}">
                    <a16:creationId xmlns:a16="http://schemas.microsoft.com/office/drawing/2014/main" id="{63053320-ECB2-417A-B69D-4208A930C08F}"/>
                  </a:ext>
                </a:extLst>
              </p:cNvPr>
              <p:cNvSpPr>
                <a:spLocks noChangeArrowheads="1"/>
              </p:cNvSpPr>
              <p:nvPr userDrawn="1"/>
            </p:nvSpPr>
            <p:spPr bwMode="auto">
              <a:xfrm>
                <a:off x="4545" y="61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05" name="Freeform 542">
                <a:extLst>
                  <a:ext uri="{FF2B5EF4-FFF2-40B4-BE49-F238E27FC236}">
                    <a16:creationId xmlns:a16="http://schemas.microsoft.com/office/drawing/2014/main" id="{A7627580-1413-4E9A-8D89-C4660947DDA1}"/>
                  </a:ext>
                </a:extLst>
              </p:cNvPr>
              <p:cNvSpPr>
                <a:spLocks/>
              </p:cNvSpPr>
              <p:nvPr userDrawn="1"/>
            </p:nvSpPr>
            <p:spPr bwMode="auto">
              <a:xfrm>
                <a:off x="4535"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06" name="Freeform 543">
                <a:extLst>
                  <a:ext uri="{FF2B5EF4-FFF2-40B4-BE49-F238E27FC236}">
                    <a16:creationId xmlns:a16="http://schemas.microsoft.com/office/drawing/2014/main" id="{6D08D92D-DB47-4BFA-ACB6-888A31B1B7E1}"/>
                  </a:ext>
                </a:extLst>
              </p:cNvPr>
              <p:cNvSpPr>
                <a:spLocks/>
              </p:cNvSpPr>
              <p:nvPr userDrawn="1"/>
            </p:nvSpPr>
            <p:spPr bwMode="auto">
              <a:xfrm>
                <a:off x="462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07" name="Freeform 544">
                <a:extLst>
                  <a:ext uri="{FF2B5EF4-FFF2-40B4-BE49-F238E27FC236}">
                    <a16:creationId xmlns:a16="http://schemas.microsoft.com/office/drawing/2014/main" id="{5BF35C82-EB85-43D3-A8FA-B1584ECC3EE2}"/>
                  </a:ext>
                </a:extLst>
              </p:cNvPr>
              <p:cNvSpPr>
                <a:spLocks/>
              </p:cNvSpPr>
              <p:nvPr userDrawn="1"/>
            </p:nvSpPr>
            <p:spPr bwMode="auto">
              <a:xfrm>
                <a:off x="4545"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08" name="Freeform 545">
                <a:extLst>
                  <a:ext uri="{FF2B5EF4-FFF2-40B4-BE49-F238E27FC236}">
                    <a16:creationId xmlns:a16="http://schemas.microsoft.com/office/drawing/2014/main" id="{95CFC030-18E7-457E-8911-51E850C047E6}"/>
                  </a:ext>
                </a:extLst>
              </p:cNvPr>
              <p:cNvSpPr>
                <a:spLocks/>
              </p:cNvSpPr>
              <p:nvPr userDrawn="1"/>
            </p:nvSpPr>
            <p:spPr bwMode="auto">
              <a:xfrm>
                <a:off x="4540" y="61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09" name="Freeform 546">
                <a:extLst>
                  <a:ext uri="{FF2B5EF4-FFF2-40B4-BE49-F238E27FC236}">
                    <a16:creationId xmlns:a16="http://schemas.microsoft.com/office/drawing/2014/main" id="{6AC4476A-6498-4C93-9A9C-9C607CA63A11}"/>
                  </a:ext>
                </a:extLst>
              </p:cNvPr>
              <p:cNvSpPr>
                <a:spLocks/>
              </p:cNvSpPr>
              <p:nvPr userDrawn="1"/>
            </p:nvSpPr>
            <p:spPr bwMode="auto">
              <a:xfrm>
                <a:off x="4545" y="6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10" name="Freeform 547">
                <a:extLst>
                  <a:ext uri="{FF2B5EF4-FFF2-40B4-BE49-F238E27FC236}">
                    <a16:creationId xmlns:a16="http://schemas.microsoft.com/office/drawing/2014/main" id="{24003CEF-ADC0-437B-AFEB-23FE65F7B89A}"/>
                  </a:ext>
                </a:extLst>
              </p:cNvPr>
              <p:cNvSpPr>
                <a:spLocks/>
              </p:cNvSpPr>
              <p:nvPr userDrawn="1"/>
            </p:nvSpPr>
            <p:spPr bwMode="auto">
              <a:xfrm>
                <a:off x="4426" y="9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11" name="Rectangle 548">
                <a:extLst>
                  <a:ext uri="{FF2B5EF4-FFF2-40B4-BE49-F238E27FC236}">
                    <a16:creationId xmlns:a16="http://schemas.microsoft.com/office/drawing/2014/main" id="{7B9725F9-6C2B-48D6-9610-BB9A071DA555}"/>
                  </a:ext>
                </a:extLst>
              </p:cNvPr>
              <p:cNvSpPr>
                <a:spLocks noChangeArrowheads="1"/>
              </p:cNvSpPr>
              <p:nvPr userDrawn="1"/>
            </p:nvSpPr>
            <p:spPr bwMode="auto">
              <a:xfrm>
                <a:off x="4709"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12" name="Freeform 549">
                <a:extLst>
                  <a:ext uri="{FF2B5EF4-FFF2-40B4-BE49-F238E27FC236}">
                    <a16:creationId xmlns:a16="http://schemas.microsoft.com/office/drawing/2014/main" id="{0EFAC1A9-E5F1-404C-B233-57162522FEB2}"/>
                  </a:ext>
                </a:extLst>
              </p:cNvPr>
              <p:cNvSpPr>
                <a:spLocks/>
              </p:cNvSpPr>
              <p:nvPr userDrawn="1"/>
            </p:nvSpPr>
            <p:spPr bwMode="auto">
              <a:xfrm>
                <a:off x="4699"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13" name="Freeform 550">
                <a:extLst>
                  <a:ext uri="{FF2B5EF4-FFF2-40B4-BE49-F238E27FC236}">
                    <a16:creationId xmlns:a16="http://schemas.microsoft.com/office/drawing/2014/main" id="{0E937BEF-6C0C-4402-B30D-733F090EAB1E}"/>
                  </a:ext>
                </a:extLst>
              </p:cNvPr>
              <p:cNvSpPr>
                <a:spLocks noEditPoints="1"/>
              </p:cNvSpPr>
              <p:nvPr userDrawn="1"/>
            </p:nvSpPr>
            <p:spPr bwMode="auto">
              <a:xfrm>
                <a:off x="4351" y="578"/>
                <a:ext cx="363" cy="404"/>
              </a:xfrm>
              <a:custGeom>
                <a:avLst/>
                <a:gdLst>
                  <a:gd name="T0" fmla="*/ 55 w 73"/>
                  <a:gd name="T1" fmla="*/ 72 h 81"/>
                  <a:gd name="T2" fmla="*/ 59 w 73"/>
                  <a:gd name="T3" fmla="*/ 67 h 81"/>
                  <a:gd name="T4" fmla="*/ 61 w 73"/>
                  <a:gd name="T5" fmla="*/ 65 h 81"/>
                  <a:gd name="T6" fmla="*/ 64 w 73"/>
                  <a:gd name="T7" fmla="*/ 60 h 81"/>
                  <a:gd name="T8" fmla="*/ 67 w 73"/>
                  <a:gd name="T9" fmla="*/ 55 h 81"/>
                  <a:gd name="T10" fmla="*/ 67 w 73"/>
                  <a:gd name="T11" fmla="*/ 45 h 81"/>
                  <a:gd name="T12" fmla="*/ 67 w 73"/>
                  <a:gd name="T13" fmla="*/ 45 h 81"/>
                  <a:gd name="T14" fmla="*/ 70 w 73"/>
                  <a:gd name="T15" fmla="*/ 45 h 81"/>
                  <a:gd name="T16" fmla="*/ 71 w 73"/>
                  <a:gd name="T17" fmla="*/ 39 h 81"/>
                  <a:gd name="T18" fmla="*/ 72 w 73"/>
                  <a:gd name="T19" fmla="*/ 33 h 81"/>
                  <a:gd name="T20" fmla="*/ 72 w 73"/>
                  <a:gd name="T21" fmla="*/ 26 h 81"/>
                  <a:gd name="T22" fmla="*/ 70 w 73"/>
                  <a:gd name="T23" fmla="*/ 21 h 81"/>
                  <a:gd name="T24" fmla="*/ 68 w 73"/>
                  <a:gd name="T25" fmla="*/ 15 h 81"/>
                  <a:gd name="T26" fmla="*/ 70 w 73"/>
                  <a:gd name="T27" fmla="*/ 13 h 81"/>
                  <a:gd name="T28" fmla="*/ 63 w 73"/>
                  <a:gd name="T29" fmla="*/ 11 h 81"/>
                  <a:gd name="T30" fmla="*/ 58 w 73"/>
                  <a:gd name="T31" fmla="*/ 11 h 81"/>
                  <a:gd name="T32" fmla="*/ 57 w 73"/>
                  <a:gd name="T33" fmla="*/ 3 h 81"/>
                  <a:gd name="T34" fmla="*/ 50 w 73"/>
                  <a:gd name="T35" fmla="*/ 0 h 81"/>
                  <a:gd name="T36" fmla="*/ 42 w 73"/>
                  <a:gd name="T37" fmla="*/ 2 h 81"/>
                  <a:gd name="T38" fmla="*/ 39 w 73"/>
                  <a:gd name="T39" fmla="*/ 2 h 81"/>
                  <a:gd name="T40" fmla="*/ 36 w 73"/>
                  <a:gd name="T41" fmla="*/ 5 h 81"/>
                  <a:gd name="T42" fmla="*/ 38 w 73"/>
                  <a:gd name="T43" fmla="*/ 7 h 81"/>
                  <a:gd name="T44" fmla="*/ 40 w 73"/>
                  <a:gd name="T45" fmla="*/ 6 h 81"/>
                  <a:gd name="T46" fmla="*/ 45 w 73"/>
                  <a:gd name="T47" fmla="*/ 7 h 81"/>
                  <a:gd name="T48" fmla="*/ 54 w 73"/>
                  <a:gd name="T49" fmla="*/ 12 h 81"/>
                  <a:gd name="T50" fmla="*/ 60 w 73"/>
                  <a:gd name="T51" fmla="*/ 16 h 81"/>
                  <a:gd name="T52" fmla="*/ 61 w 73"/>
                  <a:gd name="T53" fmla="*/ 19 h 81"/>
                  <a:gd name="T54" fmla="*/ 62 w 73"/>
                  <a:gd name="T55" fmla="*/ 22 h 81"/>
                  <a:gd name="T56" fmla="*/ 64 w 73"/>
                  <a:gd name="T57" fmla="*/ 26 h 81"/>
                  <a:gd name="T58" fmla="*/ 64 w 73"/>
                  <a:gd name="T59" fmla="*/ 38 h 81"/>
                  <a:gd name="T60" fmla="*/ 65 w 73"/>
                  <a:gd name="T61" fmla="*/ 43 h 81"/>
                  <a:gd name="T62" fmla="*/ 62 w 73"/>
                  <a:gd name="T63" fmla="*/ 50 h 81"/>
                  <a:gd name="T64" fmla="*/ 59 w 73"/>
                  <a:gd name="T65" fmla="*/ 56 h 81"/>
                  <a:gd name="T66" fmla="*/ 54 w 73"/>
                  <a:gd name="T67" fmla="*/ 61 h 81"/>
                  <a:gd name="T68" fmla="*/ 46 w 73"/>
                  <a:gd name="T69" fmla="*/ 67 h 81"/>
                  <a:gd name="T70" fmla="*/ 40 w 73"/>
                  <a:gd name="T71" fmla="*/ 70 h 81"/>
                  <a:gd name="T72" fmla="*/ 30 w 73"/>
                  <a:gd name="T73" fmla="*/ 75 h 81"/>
                  <a:gd name="T74" fmla="*/ 19 w 73"/>
                  <a:gd name="T75" fmla="*/ 68 h 81"/>
                  <a:gd name="T76" fmla="*/ 17 w 73"/>
                  <a:gd name="T77" fmla="*/ 66 h 81"/>
                  <a:gd name="T78" fmla="*/ 12 w 73"/>
                  <a:gd name="T79" fmla="*/ 60 h 81"/>
                  <a:gd name="T80" fmla="*/ 10 w 73"/>
                  <a:gd name="T81" fmla="*/ 47 h 81"/>
                  <a:gd name="T82" fmla="*/ 12 w 73"/>
                  <a:gd name="T83" fmla="*/ 32 h 81"/>
                  <a:gd name="T84" fmla="*/ 6 w 73"/>
                  <a:gd name="T85" fmla="*/ 27 h 81"/>
                  <a:gd name="T86" fmla="*/ 2 w 73"/>
                  <a:gd name="T87" fmla="*/ 39 h 81"/>
                  <a:gd name="T88" fmla="*/ 2 w 73"/>
                  <a:gd name="T89" fmla="*/ 45 h 81"/>
                  <a:gd name="T90" fmla="*/ 4 w 73"/>
                  <a:gd name="T91" fmla="*/ 55 h 81"/>
                  <a:gd name="T92" fmla="*/ 7 w 73"/>
                  <a:gd name="T93" fmla="*/ 63 h 81"/>
                  <a:gd name="T94" fmla="*/ 12 w 73"/>
                  <a:gd name="T95" fmla="*/ 71 h 81"/>
                  <a:gd name="T96" fmla="*/ 15 w 73"/>
                  <a:gd name="T97" fmla="*/ 73 h 81"/>
                  <a:gd name="T98" fmla="*/ 18 w 73"/>
                  <a:gd name="T99" fmla="*/ 76 h 81"/>
                  <a:gd name="T100" fmla="*/ 23 w 73"/>
                  <a:gd name="T101" fmla="*/ 80 h 81"/>
                  <a:gd name="T102" fmla="*/ 29 w 73"/>
                  <a:gd name="T103" fmla="*/ 79 h 81"/>
                  <a:gd name="T104" fmla="*/ 32 w 73"/>
                  <a:gd name="T105" fmla="*/ 80 h 81"/>
                  <a:gd name="T106" fmla="*/ 36 w 73"/>
                  <a:gd name="T107" fmla="*/ 81 h 81"/>
                  <a:gd name="T108" fmla="*/ 48 w 73"/>
                  <a:gd name="T109" fmla="*/ 77 h 81"/>
                  <a:gd name="T110" fmla="*/ 61 w 73"/>
                  <a:gd name="T111" fmla="*/ 64 h 81"/>
                  <a:gd name="T112" fmla="*/ 42 w 73"/>
                  <a:gd name="T113" fmla="*/ 6 h 81"/>
                  <a:gd name="T114" fmla="*/ 17 w 73"/>
                  <a:gd name="T11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81">
                    <a:moveTo>
                      <a:pt x="51" y="74"/>
                    </a:moveTo>
                    <a:cubicBezTo>
                      <a:pt x="52" y="74"/>
                      <a:pt x="52" y="74"/>
                      <a:pt x="52" y="74"/>
                    </a:cubicBezTo>
                    <a:cubicBezTo>
                      <a:pt x="52" y="76"/>
                      <a:pt x="51" y="76"/>
                      <a:pt x="52" y="76"/>
                    </a:cubicBezTo>
                    <a:cubicBezTo>
                      <a:pt x="51" y="74"/>
                      <a:pt x="56" y="74"/>
                      <a:pt x="54" y="71"/>
                    </a:cubicBezTo>
                    <a:cubicBezTo>
                      <a:pt x="55" y="71"/>
                      <a:pt x="55" y="71"/>
                      <a:pt x="55" y="71"/>
                    </a:cubicBezTo>
                    <a:cubicBezTo>
                      <a:pt x="55" y="71"/>
                      <a:pt x="55" y="72"/>
                      <a:pt x="55" y="72"/>
                    </a:cubicBezTo>
                    <a:cubicBezTo>
                      <a:pt x="56" y="72"/>
                      <a:pt x="54" y="70"/>
                      <a:pt x="56" y="69"/>
                    </a:cubicBezTo>
                    <a:cubicBezTo>
                      <a:pt x="56" y="69"/>
                      <a:pt x="57" y="69"/>
                      <a:pt x="57" y="69"/>
                    </a:cubicBezTo>
                    <a:cubicBezTo>
                      <a:pt x="57" y="68"/>
                      <a:pt x="57" y="68"/>
                      <a:pt x="57" y="68"/>
                    </a:cubicBezTo>
                    <a:cubicBezTo>
                      <a:pt x="57" y="68"/>
                      <a:pt x="58" y="68"/>
                      <a:pt x="57" y="68"/>
                    </a:cubicBezTo>
                    <a:cubicBezTo>
                      <a:pt x="58" y="67"/>
                      <a:pt x="58" y="67"/>
                      <a:pt x="58" y="67"/>
                    </a:cubicBezTo>
                    <a:cubicBezTo>
                      <a:pt x="59" y="67"/>
                      <a:pt x="59" y="67"/>
                      <a:pt x="59" y="67"/>
                    </a:cubicBezTo>
                    <a:cubicBezTo>
                      <a:pt x="58" y="66"/>
                      <a:pt x="58" y="65"/>
                      <a:pt x="58" y="65"/>
                    </a:cubicBezTo>
                    <a:cubicBezTo>
                      <a:pt x="59" y="65"/>
                      <a:pt x="58" y="65"/>
                      <a:pt x="59" y="65"/>
                    </a:cubicBezTo>
                    <a:cubicBezTo>
                      <a:pt x="59" y="64"/>
                      <a:pt x="59" y="64"/>
                      <a:pt x="59" y="64"/>
                    </a:cubicBezTo>
                    <a:cubicBezTo>
                      <a:pt x="60" y="64"/>
                      <a:pt x="60" y="65"/>
                      <a:pt x="59" y="66"/>
                    </a:cubicBezTo>
                    <a:cubicBezTo>
                      <a:pt x="62" y="67"/>
                      <a:pt x="59" y="65"/>
                      <a:pt x="62" y="64"/>
                    </a:cubicBezTo>
                    <a:cubicBezTo>
                      <a:pt x="61" y="65"/>
                      <a:pt x="61" y="65"/>
                      <a:pt x="61" y="65"/>
                    </a:cubicBezTo>
                    <a:cubicBezTo>
                      <a:pt x="63" y="66"/>
                      <a:pt x="63" y="65"/>
                      <a:pt x="65" y="64"/>
                    </a:cubicBezTo>
                    <a:cubicBezTo>
                      <a:pt x="64" y="64"/>
                      <a:pt x="61" y="65"/>
                      <a:pt x="61" y="63"/>
                    </a:cubicBezTo>
                    <a:cubicBezTo>
                      <a:pt x="62" y="63"/>
                      <a:pt x="62" y="63"/>
                      <a:pt x="62" y="62"/>
                    </a:cubicBezTo>
                    <a:cubicBezTo>
                      <a:pt x="63" y="63"/>
                      <a:pt x="63" y="62"/>
                      <a:pt x="63" y="62"/>
                    </a:cubicBezTo>
                    <a:cubicBezTo>
                      <a:pt x="64" y="62"/>
                      <a:pt x="64" y="62"/>
                      <a:pt x="64" y="62"/>
                    </a:cubicBezTo>
                    <a:cubicBezTo>
                      <a:pt x="65" y="61"/>
                      <a:pt x="64" y="61"/>
                      <a:pt x="64" y="60"/>
                    </a:cubicBezTo>
                    <a:cubicBezTo>
                      <a:pt x="64" y="60"/>
                      <a:pt x="65" y="60"/>
                      <a:pt x="66" y="60"/>
                    </a:cubicBezTo>
                    <a:cubicBezTo>
                      <a:pt x="67" y="59"/>
                      <a:pt x="64" y="60"/>
                      <a:pt x="65" y="59"/>
                    </a:cubicBezTo>
                    <a:cubicBezTo>
                      <a:pt x="66" y="58"/>
                      <a:pt x="66" y="57"/>
                      <a:pt x="66" y="55"/>
                    </a:cubicBezTo>
                    <a:cubicBezTo>
                      <a:pt x="67" y="55"/>
                      <a:pt x="67" y="56"/>
                      <a:pt x="67" y="56"/>
                    </a:cubicBezTo>
                    <a:cubicBezTo>
                      <a:pt x="67" y="55"/>
                      <a:pt x="67" y="55"/>
                      <a:pt x="67" y="55"/>
                    </a:cubicBezTo>
                    <a:cubicBezTo>
                      <a:pt x="67" y="54"/>
                      <a:pt x="67" y="55"/>
                      <a:pt x="67" y="55"/>
                    </a:cubicBezTo>
                    <a:cubicBezTo>
                      <a:pt x="67" y="54"/>
                      <a:pt x="66" y="54"/>
                      <a:pt x="66" y="53"/>
                    </a:cubicBezTo>
                    <a:cubicBezTo>
                      <a:pt x="65" y="52"/>
                      <a:pt x="69" y="52"/>
                      <a:pt x="68" y="50"/>
                    </a:cubicBezTo>
                    <a:cubicBezTo>
                      <a:pt x="68" y="50"/>
                      <a:pt x="69" y="51"/>
                      <a:pt x="69" y="51"/>
                    </a:cubicBezTo>
                    <a:cubicBezTo>
                      <a:pt x="69" y="49"/>
                      <a:pt x="69" y="49"/>
                      <a:pt x="68" y="48"/>
                    </a:cubicBezTo>
                    <a:cubicBezTo>
                      <a:pt x="69" y="47"/>
                      <a:pt x="69" y="47"/>
                      <a:pt x="69" y="47"/>
                    </a:cubicBezTo>
                    <a:cubicBezTo>
                      <a:pt x="68" y="47"/>
                      <a:pt x="67" y="46"/>
                      <a:pt x="67" y="45"/>
                    </a:cubicBezTo>
                    <a:cubicBezTo>
                      <a:pt x="66" y="45"/>
                      <a:pt x="66" y="45"/>
                      <a:pt x="65" y="45"/>
                    </a:cubicBezTo>
                    <a:cubicBezTo>
                      <a:pt x="65" y="44"/>
                      <a:pt x="65" y="44"/>
                      <a:pt x="65" y="44"/>
                    </a:cubicBezTo>
                    <a:cubicBezTo>
                      <a:pt x="65" y="44"/>
                      <a:pt x="66" y="44"/>
                      <a:pt x="66" y="44"/>
                    </a:cubicBezTo>
                    <a:cubicBezTo>
                      <a:pt x="66" y="44"/>
                      <a:pt x="66" y="44"/>
                      <a:pt x="66" y="44"/>
                    </a:cubicBezTo>
                    <a:cubicBezTo>
                      <a:pt x="67" y="43"/>
                      <a:pt x="67" y="44"/>
                      <a:pt x="68" y="44"/>
                    </a:cubicBezTo>
                    <a:cubicBezTo>
                      <a:pt x="68" y="45"/>
                      <a:pt x="67" y="45"/>
                      <a:pt x="67" y="45"/>
                    </a:cubicBezTo>
                    <a:cubicBezTo>
                      <a:pt x="68" y="45"/>
                      <a:pt x="68" y="46"/>
                      <a:pt x="69" y="46"/>
                    </a:cubicBezTo>
                    <a:cubicBezTo>
                      <a:pt x="69" y="46"/>
                      <a:pt x="69" y="46"/>
                      <a:pt x="69" y="45"/>
                    </a:cubicBezTo>
                    <a:cubicBezTo>
                      <a:pt x="69" y="46"/>
                      <a:pt x="69" y="46"/>
                      <a:pt x="69" y="46"/>
                    </a:cubicBezTo>
                    <a:cubicBezTo>
                      <a:pt x="69" y="46"/>
                      <a:pt x="69" y="45"/>
                      <a:pt x="69" y="45"/>
                    </a:cubicBezTo>
                    <a:cubicBezTo>
                      <a:pt x="70" y="45"/>
                      <a:pt x="70" y="45"/>
                      <a:pt x="70" y="45"/>
                    </a:cubicBezTo>
                    <a:cubicBezTo>
                      <a:pt x="70" y="45"/>
                      <a:pt x="70" y="45"/>
                      <a:pt x="70" y="45"/>
                    </a:cubicBezTo>
                    <a:cubicBezTo>
                      <a:pt x="71" y="43"/>
                      <a:pt x="71" y="43"/>
                      <a:pt x="71" y="43"/>
                    </a:cubicBezTo>
                    <a:cubicBezTo>
                      <a:pt x="70" y="42"/>
                      <a:pt x="68" y="40"/>
                      <a:pt x="68" y="38"/>
                    </a:cubicBezTo>
                    <a:cubicBezTo>
                      <a:pt x="69" y="38"/>
                      <a:pt x="70" y="38"/>
                      <a:pt x="71" y="38"/>
                    </a:cubicBezTo>
                    <a:cubicBezTo>
                      <a:pt x="70" y="39"/>
                      <a:pt x="71" y="40"/>
                      <a:pt x="71" y="41"/>
                    </a:cubicBezTo>
                    <a:cubicBezTo>
                      <a:pt x="71" y="41"/>
                      <a:pt x="72" y="41"/>
                      <a:pt x="72" y="41"/>
                    </a:cubicBezTo>
                    <a:cubicBezTo>
                      <a:pt x="71" y="39"/>
                      <a:pt x="71" y="39"/>
                      <a:pt x="71" y="39"/>
                    </a:cubicBezTo>
                    <a:cubicBezTo>
                      <a:pt x="72" y="39"/>
                      <a:pt x="72" y="39"/>
                      <a:pt x="72" y="38"/>
                    </a:cubicBezTo>
                    <a:cubicBezTo>
                      <a:pt x="70" y="38"/>
                      <a:pt x="71" y="36"/>
                      <a:pt x="71" y="35"/>
                    </a:cubicBezTo>
                    <a:cubicBezTo>
                      <a:pt x="71" y="35"/>
                      <a:pt x="72" y="36"/>
                      <a:pt x="72" y="37"/>
                    </a:cubicBezTo>
                    <a:cubicBezTo>
                      <a:pt x="73" y="36"/>
                      <a:pt x="69" y="35"/>
                      <a:pt x="71" y="34"/>
                    </a:cubicBezTo>
                    <a:cubicBezTo>
                      <a:pt x="71" y="34"/>
                      <a:pt x="71" y="34"/>
                      <a:pt x="71" y="35"/>
                    </a:cubicBezTo>
                    <a:cubicBezTo>
                      <a:pt x="71" y="34"/>
                      <a:pt x="71" y="33"/>
                      <a:pt x="72" y="33"/>
                    </a:cubicBezTo>
                    <a:cubicBezTo>
                      <a:pt x="72" y="33"/>
                      <a:pt x="72" y="33"/>
                      <a:pt x="72" y="33"/>
                    </a:cubicBezTo>
                    <a:cubicBezTo>
                      <a:pt x="72" y="31"/>
                      <a:pt x="72" y="28"/>
                      <a:pt x="70" y="28"/>
                    </a:cubicBezTo>
                    <a:cubicBezTo>
                      <a:pt x="70" y="28"/>
                      <a:pt x="72" y="28"/>
                      <a:pt x="72" y="28"/>
                    </a:cubicBezTo>
                    <a:cubicBezTo>
                      <a:pt x="72" y="28"/>
                      <a:pt x="71" y="27"/>
                      <a:pt x="69" y="27"/>
                    </a:cubicBezTo>
                    <a:cubicBezTo>
                      <a:pt x="68" y="26"/>
                      <a:pt x="66" y="26"/>
                      <a:pt x="66" y="26"/>
                    </a:cubicBezTo>
                    <a:cubicBezTo>
                      <a:pt x="68" y="26"/>
                      <a:pt x="71" y="24"/>
                      <a:pt x="72" y="26"/>
                    </a:cubicBezTo>
                    <a:cubicBezTo>
                      <a:pt x="72" y="25"/>
                      <a:pt x="72" y="25"/>
                      <a:pt x="72" y="24"/>
                    </a:cubicBezTo>
                    <a:cubicBezTo>
                      <a:pt x="71" y="24"/>
                      <a:pt x="70" y="25"/>
                      <a:pt x="69" y="25"/>
                    </a:cubicBezTo>
                    <a:cubicBezTo>
                      <a:pt x="71" y="23"/>
                      <a:pt x="70" y="24"/>
                      <a:pt x="71" y="22"/>
                    </a:cubicBezTo>
                    <a:cubicBezTo>
                      <a:pt x="71" y="23"/>
                      <a:pt x="69" y="23"/>
                      <a:pt x="69" y="22"/>
                    </a:cubicBezTo>
                    <a:cubicBezTo>
                      <a:pt x="69" y="22"/>
                      <a:pt x="71" y="22"/>
                      <a:pt x="71" y="22"/>
                    </a:cubicBezTo>
                    <a:cubicBezTo>
                      <a:pt x="71" y="22"/>
                      <a:pt x="70" y="21"/>
                      <a:pt x="70" y="21"/>
                    </a:cubicBezTo>
                    <a:cubicBezTo>
                      <a:pt x="69" y="21"/>
                      <a:pt x="68" y="21"/>
                      <a:pt x="68" y="21"/>
                    </a:cubicBezTo>
                    <a:cubicBezTo>
                      <a:pt x="69" y="21"/>
                      <a:pt x="70" y="20"/>
                      <a:pt x="71" y="20"/>
                    </a:cubicBezTo>
                    <a:cubicBezTo>
                      <a:pt x="70" y="20"/>
                      <a:pt x="71" y="18"/>
                      <a:pt x="70" y="18"/>
                    </a:cubicBezTo>
                    <a:cubicBezTo>
                      <a:pt x="70" y="19"/>
                      <a:pt x="70" y="19"/>
                      <a:pt x="70" y="19"/>
                    </a:cubicBezTo>
                    <a:cubicBezTo>
                      <a:pt x="69" y="17"/>
                      <a:pt x="66" y="18"/>
                      <a:pt x="66" y="17"/>
                    </a:cubicBezTo>
                    <a:cubicBezTo>
                      <a:pt x="66" y="17"/>
                      <a:pt x="69" y="16"/>
                      <a:pt x="68" y="15"/>
                    </a:cubicBezTo>
                    <a:cubicBezTo>
                      <a:pt x="67" y="15"/>
                      <a:pt x="63" y="16"/>
                      <a:pt x="61" y="15"/>
                    </a:cubicBezTo>
                    <a:cubicBezTo>
                      <a:pt x="62" y="15"/>
                      <a:pt x="62" y="15"/>
                      <a:pt x="62" y="15"/>
                    </a:cubicBezTo>
                    <a:cubicBezTo>
                      <a:pt x="60" y="14"/>
                      <a:pt x="60" y="14"/>
                      <a:pt x="60" y="14"/>
                    </a:cubicBezTo>
                    <a:cubicBezTo>
                      <a:pt x="62" y="14"/>
                      <a:pt x="66" y="13"/>
                      <a:pt x="68" y="14"/>
                    </a:cubicBezTo>
                    <a:cubicBezTo>
                      <a:pt x="68" y="13"/>
                      <a:pt x="69" y="13"/>
                      <a:pt x="68" y="13"/>
                    </a:cubicBezTo>
                    <a:cubicBezTo>
                      <a:pt x="69" y="12"/>
                      <a:pt x="69" y="13"/>
                      <a:pt x="70" y="13"/>
                    </a:cubicBezTo>
                    <a:cubicBezTo>
                      <a:pt x="70" y="13"/>
                      <a:pt x="69" y="12"/>
                      <a:pt x="69" y="12"/>
                    </a:cubicBezTo>
                    <a:cubicBezTo>
                      <a:pt x="69" y="11"/>
                      <a:pt x="69" y="10"/>
                      <a:pt x="69" y="10"/>
                    </a:cubicBezTo>
                    <a:cubicBezTo>
                      <a:pt x="67" y="11"/>
                      <a:pt x="66" y="9"/>
                      <a:pt x="65" y="10"/>
                    </a:cubicBezTo>
                    <a:cubicBezTo>
                      <a:pt x="65" y="10"/>
                      <a:pt x="66" y="11"/>
                      <a:pt x="67" y="11"/>
                    </a:cubicBezTo>
                    <a:cubicBezTo>
                      <a:pt x="67" y="11"/>
                      <a:pt x="68" y="12"/>
                      <a:pt x="68" y="12"/>
                    </a:cubicBezTo>
                    <a:cubicBezTo>
                      <a:pt x="67" y="12"/>
                      <a:pt x="64" y="12"/>
                      <a:pt x="63" y="11"/>
                    </a:cubicBezTo>
                    <a:cubicBezTo>
                      <a:pt x="64" y="10"/>
                      <a:pt x="65" y="10"/>
                      <a:pt x="66" y="10"/>
                    </a:cubicBezTo>
                    <a:cubicBezTo>
                      <a:pt x="65" y="10"/>
                      <a:pt x="64" y="9"/>
                      <a:pt x="64" y="8"/>
                    </a:cubicBezTo>
                    <a:cubicBezTo>
                      <a:pt x="65" y="9"/>
                      <a:pt x="65" y="9"/>
                      <a:pt x="65" y="9"/>
                    </a:cubicBezTo>
                    <a:cubicBezTo>
                      <a:pt x="65" y="7"/>
                      <a:pt x="63" y="8"/>
                      <a:pt x="63" y="7"/>
                    </a:cubicBezTo>
                    <a:cubicBezTo>
                      <a:pt x="63" y="6"/>
                      <a:pt x="63" y="5"/>
                      <a:pt x="63" y="5"/>
                    </a:cubicBezTo>
                    <a:cubicBezTo>
                      <a:pt x="62" y="7"/>
                      <a:pt x="59" y="10"/>
                      <a:pt x="58" y="11"/>
                    </a:cubicBezTo>
                    <a:cubicBezTo>
                      <a:pt x="58" y="11"/>
                      <a:pt x="58" y="8"/>
                      <a:pt x="58" y="8"/>
                    </a:cubicBezTo>
                    <a:cubicBezTo>
                      <a:pt x="58" y="6"/>
                      <a:pt x="60" y="6"/>
                      <a:pt x="61" y="5"/>
                    </a:cubicBezTo>
                    <a:cubicBezTo>
                      <a:pt x="60" y="5"/>
                      <a:pt x="60" y="5"/>
                      <a:pt x="60" y="5"/>
                    </a:cubicBezTo>
                    <a:cubicBezTo>
                      <a:pt x="59" y="5"/>
                      <a:pt x="60" y="4"/>
                      <a:pt x="60" y="4"/>
                    </a:cubicBezTo>
                    <a:cubicBezTo>
                      <a:pt x="59" y="5"/>
                      <a:pt x="58" y="3"/>
                      <a:pt x="58" y="5"/>
                    </a:cubicBezTo>
                    <a:cubicBezTo>
                      <a:pt x="58" y="4"/>
                      <a:pt x="58" y="4"/>
                      <a:pt x="57" y="3"/>
                    </a:cubicBezTo>
                    <a:cubicBezTo>
                      <a:pt x="57" y="4"/>
                      <a:pt x="55" y="5"/>
                      <a:pt x="54" y="5"/>
                    </a:cubicBezTo>
                    <a:cubicBezTo>
                      <a:pt x="54" y="5"/>
                      <a:pt x="54" y="5"/>
                      <a:pt x="54" y="4"/>
                    </a:cubicBezTo>
                    <a:cubicBezTo>
                      <a:pt x="53" y="3"/>
                      <a:pt x="52" y="3"/>
                      <a:pt x="51" y="2"/>
                    </a:cubicBezTo>
                    <a:cubicBezTo>
                      <a:pt x="51" y="2"/>
                      <a:pt x="50" y="1"/>
                      <a:pt x="50" y="1"/>
                    </a:cubicBezTo>
                    <a:cubicBezTo>
                      <a:pt x="50" y="1"/>
                      <a:pt x="50" y="1"/>
                      <a:pt x="49" y="1"/>
                    </a:cubicBezTo>
                    <a:cubicBezTo>
                      <a:pt x="49" y="0"/>
                      <a:pt x="50" y="1"/>
                      <a:pt x="50" y="0"/>
                    </a:cubicBezTo>
                    <a:cubicBezTo>
                      <a:pt x="50" y="0"/>
                      <a:pt x="48" y="0"/>
                      <a:pt x="48" y="1"/>
                    </a:cubicBezTo>
                    <a:cubicBezTo>
                      <a:pt x="48" y="2"/>
                      <a:pt x="49" y="1"/>
                      <a:pt x="50" y="1"/>
                    </a:cubicBezTo>
                    <a:cubicBezTo>
                      <a:pt x="50" y="3"/>
                      <a:pt x="48" y="4"/>
                      <a:pt x="46" y="5"/>
                    </a:cubicBezTo>
                    <a:cubicBezTo>
                      <a:pt x="45" y="5"/>
                      <a:pt x="46" y="3"/>
                      <a:pt x="46" y="4"/>
                    </a:cubicBezTo>
                    <a:cubicBezTo>
                      <a:pt x="44" y="3"/>
                      <a:pt x="44" y="6"/>
                      <a:pt x="42" y="5"/>
                    </a:cubicBezTo>
                    <a:cubicBezTo>
                      <a:pt x="41" y="4"/>
                      <a:pt x="42" y="3"/>
                      <a:pt x="42" y="2"/>
                    </a:cubicBezTo>
                    <a:cubicBezTo>
                      <a:pt x="43" y="2"/>
                      <a:pt x="43" y="3"/>
                      <a:pt x="44" y="3"/>
                    </a:cubicBezTo>
                    <a:cubicBezTo>
                      <a:pt x="43" y="2"/>
                      <a:pt x="43" y="2"/>
                      <a:pt x="43" y="2"/>
                    </a:cubicBezTo>
                    <a:cubicBezTo>
                      <a:pt x="44" y="2"/>
                      <a:pt x="44" y="2"/>
                      <a:pt x="45" y="2"/>
                    </a:cubicBezTo>
                    <a:cubicBezTo>
                      <a:pt x="44" y="1"/>
                      <a:pt x="41" y="2"/>
                      <a:pt x="39" y="1"/>
                    </a:cubicBezTo>
                    <a:cubicBezTo>
                      <a:pt x="38" y="2"/>
                      <a:pt x="38" y="2"/>
                      <a:pt x="38" y="2"/>
                    </a:cubicBezTo>
                    <a:cubicBezTo>
                      <a:pt x="39" y="2"/>
                      <a:pt x="39" y="2"/>
                      <a:pt x="39" y="2"/>
                    </a:cubicBezTo>
                    <a:cubicBezTo>
                      <a:pt x="39" y="3"/>
                      <a:pt x="38" y="4"/>
                      <a:pt x="39" y="4"/>
                    </a:cubicBezTo>
                    <a:cubicBezTo>
                      <a:pt x="38" y="5"/>
                      <a:pt x="37" y="6"/>
                      <a:pt x="36" y="5"/>
                    </a:cubicBezTo>
                    <a:cubicBezTo>
                      <a:pt x="36" y="4"/>
                      <a:pt x="36" y="4"/>
                      <a:pt x="36" y="4"/>
                    </a:cubicBezTo>
                    <a:cubicBezTo>
                      <a:pt x="36" y="5"/>
                      <a:pt x="37" y="5"/>
                      <a:pt x="37" y="4"/>
                    </a:cubicBezTo>
                    <a:cubicBezTo>
                      <a:pt x="37" y="5"/>
                      <a:pt x="35" y="3"/>
                      <a:pt x="35" y="5"/>
                    </a:cubicBezTo>
                    <a:cubicBezTo>
                      <a:pt x="36" y="5"/>
                      <a:pt x="36" y="5"/>
                      <a:pt x="36" y="5"/>
                    </a:cubicBezTo>
                    <a:cubicBezTo>
                      <a:pt x="35" y="6"/>
                      <a:pt x="35" y="8"/>
                      <a:pt x="34" y="8"/>
                    </a:cubicBezTo>
                    <a:cubicBezTo>
                      <a:pt x="35" y="9"/>
                      <a:pt x="34" y="8"/>
                      <a:pt x="35" y="9"/>
                    </a:cubicBezTo>
                    <a:cubicBezTo>
                      <a:pt x="34" y="7"/>
                      <a:pt x="37" y="8"/>
                      <a:pt x="36" y="7"/>
                    </a:cubicBezTo>
                    <a:cubicBezTo>
                      <a:pt x="37" y="8"/>
                      <a:pt x="37" y="7"/>
                      <a:pt x="38" y="8"/>
                    </a:cubicBezTo>
                    <a:cubicBezTo>
                      <a:pt x="38" y="8"/>
                      <a:pt x="38" y="7"/>
                      <a:pt x="38" y="8"/>
                    </a:cubicBezTo>
                    <a:cubicBezTo>
                      <a:pt x="38" y="7"/>
                      <a:pt x="38" y="7"/>
                      <a:pt x="38" y="7"/>
                    </a:cubicBezTo>
                    <a:cubicBezTo>
                      <a:pt x="39" y="7"/>
                      <a:pt x="39" y="7"/>
                      <a:pt x="39" y="7"/>
                    </a:cubicBezTo>
                    <a:cubicBezTo>
                      <a:pt x="38" y="7"/>
                      <a:pt x="38" y="7"/>
                      <a:pt x="38" y="7"/>
                    </a:cubicBezTo>
                    <a:cubicBezTo>
                      <a:pt x="39" y="7"/>
                      <a:pt x="39" y="7"/>
                      <a:pt x="38" y="7"/>
                    </a:cubicBezTo>
                    <a:cubicBezTo>
                      <a:pt x="38" y="7"/>
                      <a:pt x="38" y="7"/>
                      <a:pt x="38" y="7"/>
                    </a:cubicBezTo>
                    <a:cubicBezTo>
                      <a:pt x="38" y="6"/>
                      <a:pt x="39" y="5"/>
                      <a:pt x="40" y="5"/>
                    </a:cubicBezTo>
                    <a:cubicBezTo>
                      <a:pt x="40" y="5"/>
                      <a:pt x="40" y="5"/>
                      <a:pt x="40" y="6"/>
                    </a:cubicBezTo>
                    <a:cubicBezTo>
                      <a:pt x="40" y="5"/>
                      <a:pt x="40" y="5"/>
                      <a:pt x="40" y="5"/>
                    </a:cubicBezTo>
                    <a:cubicBezTo>
                      <a:pt x="40" y="6"/>
                      <a:pt x="42" y="6"/>
                      <a:pt x="41" y="7"/>
                    </a:cubicBezTo>
                    <a:cubicBezTo>
                      <a:pt x="41" y="7"/>
                      <a:pt x="41" y="7"/>
                      <a:pt x="41" y="7"/>
                    </a:cubicBezTo>
                    <a:cubicBezTo>
                      <a:pt x="42" y="7"/>
                      <a:pt x="43" y="8"/>
                      <a:pt x="43" y="7"/>
                    </a:cubicBezTo>
                    <a:cubicBezTo>
                      <a:pt x="43" y="8"/>
                      <a:pt x="44" y="6"/>
                      <a:pt x="44" y="7"/>
                    </a:cubicBezTo>
                    <a:cubicBezTo>
                      <a:pt x="44" y="7"/>
                      <a:pt x="45" y="7"/>
                      <a:pt x="45" y="7"/>
                    </a:cubicBezTo>
                    <a:cubicBezTo>
                      <a:pt x="45" y="7"/>
                      <a:pt x="45" y="7"/>
                      <a:pt x="45" y="7"/>
                    </a:cubicBezTo>
                    <a:cubicBezTo>
                      <a:pt x="46" y="7"/>
                      <a:pt x="48" y="6"/>
                      <a:pt x="49" y="8"/>
                    </a:cubicBezTo>
                    <a:cubicBezTo>
                      <a:pt x="49" y="8"/>
                      <a:pt x="50" y="8"/>
                      <a:pt x="50" y="8"/>
                    </a:cubicBezTo>
                    <a:cubicBezTo>
                      <a:pt x="50" y="9"/>
                      <a:pt x="50" y="9"/>
                      <a:pt x="50" y="9"/>
                    </a:cubicBezTo>
                    <a:cubicBezTo>
                      <a:pt x="51" y="9"/>
                      <a:pt x="51" y="10"/>
                      <a:pt x="52" y="10"/>
                    </a:cubicBezTo>
                    <a:cubicBezTo>
                      <a:pt x="51" y="12"/>
                      <a:pt x="54" y="12"/>
                      <a:pt x="54" y="12"/>
                    </a:cubicBezTo>
                    <a:cubicBezTo>
                      <a:pt x="55" y="12"/>
                      <a:pt x="55" y="12"/>
                      <a:pt x="55" y="12"/>
                    </a:cubicBezTo>
                    <a:cubicBezTo>
                      <a:pt x="55" y="12"/>
                      <a:pt x="56" y="12"/>
                      <a:pt x="57" y="13"/>
                    </a:cubicBezTo>
                    <a:cubicBezTo>
                      <a:pt x="58" y="12"/>
                      <a:pt x="58" y="12"/>
                      <a:pt x="58" y="12"/>
                    </a:cubicBezTo>
                    <a:cubicBezTo>
                      <a:pt x="59" y="12"/>
                      <a:pt x="58" y="14"/>
                      <a:pt x="59" y="15"/>
                    </a:cubicBezTo>
                    <a:cubicBezTo>
                      <a:pt x="59" y="15"/>
                      <a:pt x="59" y="15"/>
                      <a:pt x="59" y="14"/>
                    </a:cubicBezTo>
                    <a:cubicBezTo>
                      <a:pt x="58" y="16"/>
                      <a:pt x="59" y="16"/>
                      <a:pt x="60" y="16"/>
                    </a:cubicBezTo>
                    <a:cubicBezTo>
                      <a:pt x="61" y="17"/>
                      <a:pt x="61" y="17"/>
                      <a:pt x="61" y="18"/>
                    </a:cubicBezTo>
                    <a:cubicBezTo>
                      <a:pt x="61" y="18"/>
                      <a:pt x="61" y="18"/>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2" y="19"/>
                      <a:pt x="62" y="20"/>
                    </a:cubicBezTo>
                    <a:cubicBezTo>
                      <a:pt x="61" y="20"/>
                      <a:pt x="61" y="20"/>
                      <a:pt x="61" y="20"/>
                    </a:cubicBezTo>
                    <a:cubicBezTo>
                      <a:pt x="61" y="20"/>
                      <a:pt x="61" y="20"/>
                      <a:pt x="61" y="20"/>
                    </a:cubicBezTo>
                    <a:cubicBezTo>
                      <a:pt x="61" y="21"/>
                      <a:pt x="62" y="20"/>
                      <a:pt x="62" y="20"/>
                    </a:cubicBezTo>
                    <a:cubicBezTo>
                      <a:pt x="63" y="20"/>
                      <a:pt x="63" y="20"/>
                      <a:pt x="63" y="20"/>
                    </a:cubicBezTo>
                    <a:cubicBezTo>
                      <a:pt x="62" y="21"/>
                      <a:pt x="64" y="21"/>
                      <a:pt x="62" y="22"/>
                    </a:cubicBezTo>
                    <a:cubicBezTo>
                      <a:pt x="63" y="22"/>
                      <a:pt x="64" y="24"/>
                      <a:pt x="65" y="23"/>
                    </a:cubicBezTo>
                    <a:cubicBezTo>
                      <a:pt x="65" y="23"/>
                      <a:pt x="65" y="24"/>
                      <a:pt x="65" y="23"/>
                    </a:cubicBezTo>
                    <a:cubicBezTo>
                      <a:pt x="65" y="24"/>
                      <a:pt x="65" y="24"/>
                      <a:pt x="65" y="25"/>
                    </a:cubicBezTo>
                    <a:cubicBezTo>
                      <a:pt x="64" y="25"/>
                      <a:pt x="64" y="25"/>
                      <a:pt x="64" y="25"/>
                    </a:cubicBezTo>
                    <a:cubicBezTo>
                      <a:pt x="66" y="26"/>
                      <a:pt x="66" y="26"/>
                      <a:pt x="66" y="26"/>
                    </a:cubicBezTo>
                    <a:cubicBezTo>
                      <a:pt x="65" y="27"/>
                      <a:pt x="65" y="27"/>
                      <a:pt x="64" y="26"/>
                    </a:cubicBezTo>
                    <a:cubicBezTo>
                      <a:pt x="66" y="28"/>
                      <a:pt x="65" y="27"/>
                      <a:pt x="66" y="29"/>
                    </a:cubicBezTo>
                    <a:cubicBezTo>
                      <a:pt x="65" y="29"/>
                      <a:pt x="65" y="29"/>
                      <a:pt x="65" y="29"/>
                    </a:cubicBezTo>
                    <a:cubicBezTo>
                      <a:pt x="65" y="29"/>
                      <a:pt x="67" y="30"/>
                      <a:pt x="66" y="30"/>
                    </a:cubicBezTo>
                    <a:cubicBezTo>
                      <a:pt x="65" y="30"/>
                      <a:pt x="65" y="32"/>
                      <a:pt x="65" y="33"/>
                    </a:cubicBezTo>
                    <a:cubicBezTo>
                      <a:pt x="65" y="34"/>
                      <a:pt x="65" y="36"/>
                      <a:pt x="64" y="37"/>
                    </a:cubicBezTo>
                    <a:cubicBezTo>
                      <a:pt x="66" y="37"/>
                      <a:pt x="63" y="38"/>
                      <a:pt x="64" y="38"/>
                    </a:cubicBezTo>
                    <a:cubicBezTo>
                      <a:pt x="64" y="39"/>
                      <a:pt x="64" y="39"/>
                      <a:pt x="63" y="38"/>
                    </a:cubicBezTo>
                    <a:cubicBezTo>
                      <a:pt x="64" y="40"/>
                      <a:pt x="62" y="40"/>
                      <a:pt x="63" y="41"/>
                    </a:cubicBezTo>
                    <a:cubicBezTo>
                      <a:pt x="63" y="41"/>
                      <a:pt x="63" y="41"/>
                      <a:pt x="62" y="41"/>
                    </a:cubicBezTo>
                    <a:cubicBezTo>
                      <a:pt x="62" y="41"/>
                      <a:pt x="63" y="41"/>
                      <a:pt x="62" y="41"/>
                    </a:cubicBezTo>
                    <a:cubicBezTo>
                      <a:pt x="62" y="41"/>
                      <a:pt x="62" y="41"/>
                      <a:pt x="62" y="41"/>
                    </a:cubicBezTo>
                    <a:cubicBezTo>
                      <a:pt x="61" y="42"/>
                      <a:pt x="63" y="43"/>
                      <a:pt x="65" y="43"/>
                    </a:cubicBezTo>
                    <a:cubicBezTo>
                      <a:pt x="64" y="44"/>
                      <a:pt x="64" y="44"/>
                      <a:pt x="64" y="45"/>
                    </a:cubicBezTo>
                    <a:cubicBezTo>
                      <a:pt x="64" y="45"/>
                      <a:pt x="63" y="45"/>
                      <a:pt x="63" y="44"/>
                    </a:cubicBezTo>
                    <a:cubicBezTo>
                      <a:pt x="63" y="45"/>
                      <a:pt x="62" y="47"/>
                      <a:pt x="63" y="47"/>
                    </a:cubicBezTo>
                    <a:cubicBezTo>
                      <a:pt x="62" y="47"/>
                      <a:pt x="62" y="48"/>
                      <a:pt x="63" y="48"/>
                    </a:cubicBezTo>
                    <a:cubicBezTo>
                      <a:pt x="62" y="49"/>
                      <a:pt x="62" y="49"/>
                      <a:pt x="62" y="50"/>
                    </a:cubicBezTo>
                    <a:cubicBezTo>
                      <a:pt x="62" y="50"/>
                      <a:pt x="62" y="50"/>
                      <a:pt x="62" y="50"/>
                    </a:cubicBezTo>
                    <a:cubicBezTo>
                      <a:pt x="63" y="51"/>
                      <a:pt x="62" y="50"/>
                      <a:pt x="62" y="51"/>
                    </a:cubicBezTo>
                    <a:cubicBezTo>
                      <a:pt x="62" y="51"/>
                      <a:pt x="62" y="51"/>
                      <a:pt x="62" y="51"/>
                    </a:cubicBezTo>
                    <a:cubicBezTo>
                      <a:pt x="60" y="52"/>
                      <a:pt x="62" y="52"/>
                      <a:pt x="60" y="53"/>
                    </a:cubicBezTo>
                    <a:cubicBezTo>
                      <a:pt x="61" y="54"/>
                      <a:pt x="61" y="54"/>
                      <a:pt x="61" y="54"/>
                    </a:cubicBezTo>
                    <a:cubicBezTo>
                      <a:pt x="62" y="55"/>
                      <a:pt x="59" y="54"/>
                      <a:pt x="59" y="56"/>
                    </a:cubicBezTo>
                    <a:cubicBezTo>
                      <a:pt x="59" y="56"/>
                      <a:pt x="59" y="56"/>
                      <a:pt x="59" y="56"/>
                    </a:cubicBezTo>
                    <a:cubicBezTo>
                      <a:pt x="60" y="57"/>
                      <a:pt x="56" y="56"/>
                      <a:pt x="56" y="56"/>
                    </a:cubicBezTo>
                    <a:cubicBezTo>
                      <a:pt x="55" y="56"/>
                      <a:pt x="55" y="56"/>
                      <a:pt x="55" y="55"/>
                    </a:cubicBezTo>
                    <a:cubicBezTo>
                      <a:pt x="54" y="56"/>
                      <a:pt x="56" y="56"/>
                      <a:pt x="56" y="57"/>
                    </a:cubicBezTo>
                    <a:cubicBezTo>
                      <a:pt x="55" y="57"/>
                      <a:pt x="55" y="56"/>
                      <a:pt x="54" y="57"/>
                    </a:cubicBezTo>
                    <a:cubicBezTo>
                      <a:pt x="54" y="57"/>
                      <a:pt x="55" y="60"/>
                      <a:pt x="53" y="60"/>
                    </a:cubicBezTo>
                    <a:cubicBezTo>
                      <a:pt x="53" y="60"/>
                      <a:pt x="54" y="60"/>
                      <a:pt x="54" y="61"/>
                    </a:cubicBezTo>
                    <a:cubicBezTo>
                      <a:pt x="53" y="61"/>
                      <a:pt x="51" y="61"/>
                      <a:pt x="52" y="62"/>
                    </a:cubicBezTo>
                    <a:cubicBezTo>
                      <a:pt x="51" y="62"/>
                      <a:pt x="51" y="62"/>
                      <a:pt x="51" y="62"/>
                    </a:cubicBezTo>
                    <a:cubicBezTo>
                      <a:pt x="51" y="63"/>
                      <a:pt x="50" y="64"/>
                      <a:pt x="50" y="65"/>
                    </a:cubicBezTo>
                    <a:cubicBezTo>
                      <a:pt x="49" y="64"/>
                      <a:pt x="49" y="65"/>
                      <a:pt x="48" y="66"/>
                    </a:cubicBezTo>
                    <a:cubicBezTo>
                      <a:pt x="48" y="67"/>
                      <a:pt x="47" y="67"/>
                      <a:pt x="47" y="66"/>
                    </a:cubicBezTo>
                    <a:cubicBezTo>
                      <a:pt x="47" y="66"/>
                      <a:pt x="46" y="66"/>
                      <a:pt x="46" y="67"/>
                    </a:cubicBezTo>
                    <a:cubicBezTo>
                      <a:pt x="45" y="67"/>
                      <a:pt x="45" y="67"/>
                      <a:pt x="45" y="67"/>
                    </a:cubicBezTo>
                    <a:cubicBezTo>
                      <a:pt x="45" y="67"/>
                      <a:pt x="45" y="67"/>
                      <a:pt x="45" y="67"/>
                    </a:cubicBezTo>
                    <a:cubicBezTo>
                      <a:pt x="44" y="67"/>
                      <a:pt x="44" y="68"/>
                      <a:pt x="44" y="69"/>
                    </a:cubicBezTo>
                    <a:cubicBezTo>
                      <a:pt x="43" y="69"/>
                      <a:pt x="43" y="69"/>
                      <a:pt x="43" y="69"/>
                    </a:cubicBezTo>
                    <a:cubicBezTo>
                      <a:pt x="42" y="69"/>
                      <a:pt x="42" y="69"/>
                      <a:pt x="41" y="71"/>
                    </a:cubicBezTo>
                    <a:cubicBezTo>
                      <a:pt x="40" y="70"/>
                      <a:pt x="40" y="70"/>
                      <a:pt x="40" y="70"/>
                    </a:cubicBezTo>
                    <a:cubicBezTo>
                      <a:pt x="40" y="71"/>
                      <a:pt x="37" y="69"/>
                      <a:pt x="36" y="71"/>
                    </a:cubicBezTo>
                    <a:cubicBezTo>
                      <a:pt x="36" y="71"/>
                      <a:pt x="36" y="70"/>
                      <a:pt x="36" y="70"/>
                    </a:cubicBezTo>
                    <a:cubicBezTo>
                      <a:pt x="35" y="71"/>
                      <a:pt x="34" y="71"/>
                      <a:pt x="33" y="70"/>
                    </a:cubicBezTo>
                    <a:cubicBezTo>
                      <a:pt x="32" y="70"/>
                      <a:pt x="32" y="70"/>
                      <a:pt x="31" y="72"/>
                    </a:cubicBezTo>
                    <a:cubicBezTo>
                      <a:pt x="30" y="73"/>
                      <a:pt x="30" y="73"/>
                      <a:pt x="30" y="73"/>
                    </a:cubicBezTo>
                    <a:cubicBezTo>
                      <a:pt x="32" y="73"/>
                      <a:pt x="30" y="74"/>
                      <a:pt x="30" y="75"/>
                    </a:cubicBezTo>
                    <a:cubicBezTo>
                      <a:pt x="30" y="75"/>
                      <a:pt x="29" y="73"/>
                      <a:pt x="29" y="73"/>
                    </a:cubicBezTo>
                    <a:cubicBezTo>
                      <a:pt x="30" y="74"/>
                      <a:pt x="30" y="74"/>
                      <a:pt x="30" y="74"/>
                    </a:cubicBezTo>
                    <a:cubicBezTo>
                      <a:pt x="30" y="72"/>
                      <a:pt x="28" y="73"/>
                      <a:pt x="28" y="71"/>
                    </a:cubicBezTo>
                    <a:cubicBezTo>
                      <a:pt x="25" y="71"/>
                      <a:pt x="22" y="69"/>
                      <a:pt x="20" y="67"/>
                    </a:cubicBezTo>
                    <a:cubicBezTo>
                      <a:pt x="19" y="69"/>
                      <a:pt x="19" y="69"/>
                      <a:pt x="19" y="69"/>
                    </a:cubicBezTo>
                    <a:cubicBezTo>
                      <a:pt x="19" y="68"/>
                      <a:pt x="19" y="68"/>
                      <a:pt x="19" y="68"/>
                    </a:cubicBezTo>
                    <a:cubicBezTo>
                      <a:pt x="19" y="68"/>
                      <a:pt x="19" y="67"/>
                      <a:pt x="20" y="67"/>
                    </a:cubicBezTo>
                    <a:cubicBezTo>
                      <a:pt x="20" y="66"/>
                      <a:pt x="18" y="67"/>
                      <a:pt x="18" y="67"/>
                    </a:cubicBezTo>
                    <a:cubicBezTo>
                      <a:pt x="17" y="66"/>
                      <a:pt x="20" y="66"/>
                      <a:pt x="19" y="66"/>
                    </a:cubicBezTo>
                    <a:cubicBezTo>
                      <a:pt x="19" y="66"/>
                      <a:pt x="19" y="66"/>
                      <a:pt x="19" y="66"/>
                    </a:cubicBezTo>
                    <a:cubicBezTo>
                      <a:pt x="19" y="66"/>
                      <a:pt x="19" y="66"/>
                      <a:pt x="19" y="66"/>
                    </a:cubicBezTo>
                    <a:cubicBezTo>
                      <a:pt x="18" y="66"/>
                      <a:pt x="17" y="67"/>
                      <a:pt x="17" y="66"/>
                    </a:cubicBezTo>
                    <a:cubicBezTo>
                      <a:pt x="17" y="65"/>
                      <a:pt x="17" y="65"/>
                      <a:pt x="17" y="65"/>
                    </a:cubicBezTo>
                    <a:cubicBezTo>
                      <a:pt x="17" y="65"/>
                      <a:pt x="17" y="65"/>
                      <a:pt x="17" y="65"/>
                    </a:cubicBezTo>
                    <a:cubicBezTo>
                      <a:pt x="17" y="65"/>
                      <a:pt x="16" y="64"/>
                      <a:pt x="16" y="64"/>
                    </a:cubicBezTo>
                    <a:cubicBezTo>
                      <a:pt x="16" y="65"/>
                      <a:pt x="16" y="65"/>
                      <a:pt x="16" y="65"/>
                    </a:cubicBezTo>
                    <a:cubicBezTo>
                      <a:pt x="15" y="65"/>
                      <a:pt x="15" y="64"/>
                      <a:pt x="14" y="65"/>
                    </a:cubicBezTo>
                    <a:cubicBezTo>
                      <a:pt x="15" y="63"/>
                      <a:pt x="12" y="61"/>
                      <a:pt x="12" y="60"/>
                    </a:cubicBezTo>
                    <a:cubicBezTo>
                      <a:pt x="11" y="60"/>
                      <a:pt x="11" y="59"/>
                      <a:pt x="11" y="58"/>
                    </a:cubicBezTo>
                    <a:cubicBezTo>
                      <a:pt x="10" y="58"/>
                      <a:pt x="9" y="59"/>
                      <a:pt x="9" y="58"/>
                    </a:cubicBezTo>
                    <a:cubicBezTo>
                      <a:pt x="12" y="57"/>
                      <a:pt x="10" y="56"/>
                      <a:pt x="11" y="55"/>
                    </a:cubicBezTo>
                    <a:cubicBezTo>
                      <a:pt x="10" y="56"/>
                      <a:pt x="10" y="53"/>
                      <a:pt x="9" y="54"/>
                    </a:cubicBezTo>
                    <a:cubicBezTo>
                      <a:pt x="9" y="53"/>
                      <a:pt x="10" y="54"/>
                      <a:pt x="10" y="53"/>
                    </a:cubicBezTo>
                    <a:cubicBezTo>
                      <a:pt x="9" y="52"/>
                      <a:pt x="10" y="49"/>
                      <a:pt x="10" y="47"/>
                    </a:cubicBezTo>
                    <a:cubicBezTo>
                      <a:pt x="9" y="47"/>
                      <a:pt x="9" y="48"/>
                      <a:pt x="8" y="47"/>
                    </a:cubicBezTo>
                    <a:cubicBezTo>
                      <a:pt x="10" y="46"/>
                      <a:pt x="10" y="46"/>
                      <a:pt x="10" y="46"/>
                    </a:cubicBezTo>
                    <a:cubicBezTo>
                      <a:pt x="10" y="45"/>
                      <a:pt x="8" y="45"/>
                      <a:pt x="9" y="45"/>
                    </a:cubicBezTo>
                    <a:cubicBezTo>
                      <a:pt x="9" y="45"/>
                      <a:pt x="8" y="45"/>
                      <a:pt x="8" y="45"/>
                    </a:cubicBezTo>
                    <a:cubicBezTo>
                      <a:pt x="9" y="43"/>
                      <a:pt x="9" y="40"/>
                      <a:pt x="9" y="38"/>
                    </a:cubicBezTo>
                    <a:cubicBezTo>
                      <a:pt x="9" y="36"/>
                      <a:pt x="10" y="34"/>
                      <a:pt x="12" y="32"/>
                    </a:cubicBezTo>
                    <a:cubicBezTo>
                      <a:pt x="11" y="33"/>
                      <a:pt x="11" y="32"/>
                      <a:pt x="12" y="32"/>
                    </a:cubicBezTo>
                    <a:cubicBezTo>
                      <a:pt x="11" y="32"/>
                      <a:pt x="11" y="31"/>
                      <a:pt x="10" y="31"/>
                    </a:cubicBezTo>
                    <a:cubicBezTo>
                      <a:pt x="10" y="31"/>
                      <a:pt x="12" y="30"/>
                      <a:pt x="12" y="30"/>
                    </a:cubicBezTo>
                    <a:cubicBezTo>
                      <a:pt x="11" y="29"/>
                      <a:pt x="13" y="28"/>
                      <a:pt x="12" y="28"/>
                    </a:cubicBezTo>
                    <a:cubicBezTo>
                      <a:pt x="12" y="28"/>
                      <a:pt x="12" y="28"/>
                      <a:pt x="12" y="28"/>
                    </a:cubicBezTo>
                    <a:cubicBezTo>
                      <a:pt x="11" y="27"/>
                      <a:pt x="8" y="28"/>
                      <a:pt x="6" y="27"/>
                    </a:cubicBezTo>
                    <a:cubicBezTo>
                      <a:pt x="8" y="29"/>
                      <a:pt x="3" y="29"/>
                      <a:pt x="5" y="31"/>
                    </a:cubicBezTo>
                    <a:cubicBezTo>
                      <a:pt x="4" y="31"/>
                      <a:pt x="4" y="31"/>
                      <a:pt x="4" y="31"/>
                    </a:cubicBezTo>
                    <a:cubicBezTo>
                      <a:pt x="5" y="31"/>
                      <a:pt x="5" y="32"/>
                      <a:pt x="4" y="33"/>
                    </a:cubicBezTo>
                    <a:cubicBezTo>
                      <a:pt x="4" y="32"/>
                      <a:pt x="4" y="32"/>
                      <a:pt x="4" y="32"/>
                    </a:cubicBezTo>
                    <a:cubicBezTo>
                      <a:pt x="3" y="35"/>
                      <a:pt x="2" y="36"/>
                      <a:pt x="1" y="39"/>
                    </a:cubicBezTo>
                    <a:cubicBezTo>
                      <a:pt x="2" y="39"/>
                      <a:pt x="2" y="39"/>
                      <a:pt x="2" y="39"/>
                    </a:cubicBezTo>
                    <a:cubicBezTo>
                      <a:pt x="2" y="39"/>
                      <a:pt x="2" y="39"/>
                      <a:pt x="2" y="40"/>
                    </a:cubicBezTo>
                    <a:cubicBezTo>
                      <a:pt x="3" y="41"/>
                      <a:pt x="2" y="38"/>
                      <a:pt x="3" y="39"/>
                    </a:cubicBezTo>
                    <a:cubicBezTo>
                      <a:pt x="1" y="39"/>
                      <a:pt x="3" y="43"/>
                      <a:pt x="1" y="44"/>
                    </a:cubicBezTo>
                    <a:cubicBezTo>
                      <a:pt x="1" y="45"/>
                      <a:pt x="2" y="43"/>
                      <a:pt x="2" y="44"/>
                    </a:cubicBezTo>
                    <a:cubicBezTo>
                      <a:pt x="1" y="45"/>
                      <a:pt x="1" y="45"/>
                      <a:pt x="1" y="45"/>
                    </a:cubicBezTo>
                    <a:cubicBezTo>
                      <a:pt x="2" y="45"/>
                      <a:pt x="2" y="45"/>
                      <a:pt x="2" y="45"/>
                    </a:cubicBezTo>
                    <a:cubicBezTo>
                      <a:pt x="2" y="45"/>
                      <a:pt x="1" y="46"/>
                      <a:pt x="1" y="46"/>
                    </a:cubicBezTo>
                    <a:cubicBezTo>
                      <a:pt x="1" y="46"/>
                      <a:pt x="1" y="45"/>
                      <a:pt x="0" y="45"/>
                    </a:cubicBezTo>
                    <a:cubicBezTo>
                      <a:pt x="0" y="46"/>
                      <a:pt x="1" y="48"/>
                      <a:pt x="1" y="48"/>
                    </a:cubicBezTo>
                    <a:cubicBezTo>
                      <a:pt x="1" y="48"/>
                      <a:pt x="1" y="47"/>
                      <a:pt x="1" y="47"/>
                    </a:cubicBezTo>
                    <a:cubicBezTo>
                      <a:pt x="2" y="50"/>
                      <a:pt x="1" y="53"/>
                      <a:pt x="3" y="55"/>
                    </a:cubicBezTo>
                    <a:cubicBezTo>
                      <a:pt x="4" y="55"/>
                      <a:pt x="4" y="55"/>
                      <a:pt x="4" y="55"/>
                    </a:cubicBezTo>
                    <a:cubicBezTo>
                      <a:pt x="5" y="57"/>
                      <a:pt x="3" y="57"/>
                      <a:pt x="5" y="59"/>
                    </a:cubicBezTo>
                    <a:cubicBezTo>
                      <a:pt x="4" y="59"/>
                      <a:pt x="4" y="59"/>
                      <a:pt x="4" y="59"/>
                    </a:cubicBezTo>
                    <a:cubicBezTo>
                      <a:pt x="5" y="59"/>
                      <a:pt x="5" y="59"/>
                      <a:pt x="6" y="60"/>
                    </a:cubicBezTo>
                    <a:cubicBezTo>
                      <a:pt x="5" y="60"/>
                      <a:pt x="5" y="61"/>
                      <a:pt x="4" y="61"/>
                    </a:cubicBezTo>
                    <a:cubicBezTo>
                      <a:pt x="6" y="63"/>
                      <a:pt x="5" y="62"/>
                      <a:pt x="7" y="62"/>
                    </a:cubicBezTo>
                    <a:cubicBezTo>
                      <a:pt x="7" y="63"/>
                      <a:pt x="7" y="63"/>
                      <a:pt x="7" y="63"/>
                    </a:cubicBezTo>
                    <a:cubicBezTo>
                      <a:pt x="8" y="63"/>
                      <a:pt x="8" y="63"/>
                      <a:pt x="9" y="64"/>
                    </a:cubicBezTo>
                    <a:cubicBezTo>
                      <a:pt x="8" y="63"/>
                      <a:pt x="8" y="65"/>
                      <a:pt x="7" y="64"/>
                    </a:cubicBezTo>
                    <a:cubicBezTo>
                      <a:pt x="7" y="67"/>
                      <a:pt x="10" y="66"/>
                      <a:pt x="9" y="69"/>
                    </a:cubicBezTo>
                    <a:cubicBezTo>
                      <a:pt x="11" y="68"/>
                      <a:pt x="9" y="66"/>
                      <a:pt x="9" y="66"/>
                    </a:cubicBezTo>
                    <a:cubicBezTo>
                      <a:pt x="10" y="66"/>
                      <a:pt x="11" y="66"/>
                      <a:pt x="11" y="67"/>
                    </a:cubicBezTo>
                    <a:cubicBezTo>
                      <a:pt x="12" y="67"/>
                      <a:pt x="10" y="70"/>
                      <a:pt x="12" y="71"/>
                    </a:cubicBezTo>
                    <a:cubicBezTo>
                      <a:pt x="11" y="71"/>
                      <a:pt x="11" y="71"/>
                      <a:pt x="11" y="71"/>
                    </a:cubicBezTo>
                    <a:cubicBezTo>
                      <a:pt x="11" y="72"/>
                      <a:pt x="13" y="71"/>
                      <a:pt x="13" y="72"/>
                    </a:cubicBezTo>
                    <a:cubicBezTo>
                      <a:pt x="14" y="72"/>
                      <a:pt x="14" y="73"/>
                      <a:pt x="15" y="72"/>
                    </a:cubicBezTo>
                    <a:cubicBezTo>
                      <a:pt x="15" y="72"/>
                      <a:pt x="13" y="71"/>
                      <a:pt x="13" y="71"/>
                    </a:cubicBezTo>
                    <a:cubicBezTo>
                      <a:pt x="14" y="72"/>
                      <a:pt x="16" y="71"/>
                      <a:pt x="17" y="72"/>
                    </a:cubicBezTo>
                    <a:cubicBezTo>
                      <a:pt x="17" y="72"/>
                      <a:pt x="16" y="73"/>
                      <a:pt x="15" y="73"/>
                    </a:cubicBezTo>
                    <a:cubicBezTo>
                      <a:pt x="16" y="73"/>
                      <a:pt x="16" y="73"/>
                      <a:pt x="17" y="73"/>
                    </a:cubicBezTo>
                    <a:cubicBezTo>
                      <a:pt x="16" y="75"/>
                      <a:pt x="15" y="73"/>
                      <a:pt x="13" y="73"/>
                    </a:cubicBezTo>
                    <a:cubicBezTo>
                      <a:pt x="13" y="74"/>
                      <a:pt x="15" y="73"/>
                      <a:pt x="14" y="74"/>
                    </a:cubicBezTo>
                    <a:cubicBezTo>
                      <a:pt x="16" y="73"/>
                      <a:pt x="15" y="76"/>
                      <a:pt x="17" y="75"/>
                    </a:cubicBezTo>
                    <a:cubicBezTo>
                      <a:pt x="17" y="76"/>
                      <a:pt x="17" y="76"/>
                      <a:pt x="17" y="76"/>
                    </a:cubicBezTo>
                    <a:cubicBezTo>
                      <a:pt x="17" y="76"/>
                      <a:pt x="18" y="75"/>
                      <a:pt x="18" y="76"/>
                    </a:cubicBezTo>
                    <a:cubicBezTo>
                      <a:pt x="17" y="76"/>
                      <a:pt x="17" y="76"/>
                      <a:pt x="17" y="76"/>
                    </a:cubicBezTo>
                    <a:cubicBezTo>
                      <a:pt x="18" y="76"/>
                      <a:pt x="18" y="78"/>
                      <a:pt x="20" y="78"/>
                    </a:cubicBezTo>
                    <a:cubicBezTo>
                      <a:pt x="17" y="77"/>
                      <a:pt x="20" y="77"/>
                      <a:pt x="19" y="76"/>
                    </a:cubicBezTo>
                    <a:cubicBezTo>
                      <a:pt x="22" y="76"/>
                      <a:pt x="19" y="79"/>
                      <a:pt x="23" y="79"/>
                    </a:cubicBezTo>
                    <a:cubicBezTo>
                      <a:pt x="22" y="79"/>
                      <a:pt x="21" y="78"/>
                      <a:pt x="22" y="78"/>
                    </a:cubicBezTo>
                    <a:cubicBezTo>
                      <a:pt x="23" y="79"/>
                      <a:pt x="23" y="79"/>
                      <a:pt x="23" y="80"/>
                    </a:cubicBezTo>
                    <a:cubicBezTo>
                      <a:pt x="25" y="80"/>
                      <a:pt x="23" y="79"/>
                      <a:pt x="24" y="78"/>
                    </a:cubicBezTo>
                    <a:cubicBezTo>
                      <a:pt x="25" y="80"/>
                      <a:pt x="25" y="78"/>
                      <a:pt x="26" y="78"/>
                    </a:cubicBezTo>
                    <a:cubicBezTo>
                      <a:pt x="26" y="79"/>
                      <a:pt x="26" y="79"/>
                      <a:pt x="26" y="79"/>
                    </a:cubicBezTo>
                    <a:cubicBezTo>
                      <a:pt x="28" y="80"/>
                      <a:pt x="27" y="77"/>
                      <a:pt x="29" y="78"/>
                    </a:cubicBezTo>
                    <a:cubicBezTo>
                      <a:pt x="28" y="79"/>
                      <a:pt x="28" y="79"/>
                      <a:pt x="28" y="79"/>
                    </a:cubicBezTo>
                    <a:cubicBezTo>
                      <a:pt x="29" y="79"/>
                      <a:pt x="29" y="79"/>
                      <a:pt x="29" y="79"/>
                    </a:cubicBezTo>
                    <a:cubicBezTo>
                      <a:pt x="29" y="80"/>
                      <a:pt x="29" y="80"/>
                      <a:pt x="29" y="80"/>
                    </a:cubicBezTo>
                    <a:cubicBezTo>
                      <a:pt x="30" y="79"/>
                      <a:pt x="30" y="79"/>
                      <a:pt x="31" y="80"/>
                    </a:cubicBezTo>
                    <a:cubicBezTo>
                      <a:pt x="31" y="79"/>
                      <a:pt x="31" y="78"/>
                      <a:pt x="32" y="78"/>
                    </a:cubicBezTo>
                    <a:cubicBezTo>
                      <a:pt x="33" y="78"/>
                      <a:pt x="32" y="79"/>
                      <a:pt x="33" y="79"/>
                    </a:cubicBezTo>
                    <a:cubicBezTo>
                      <a:pt x="33" y="79"/>
                      <a:pt x="33" y="80"/>
                      <a:pt x="32" y="79"/>
                    </a:cubicBezTo>
                    <a:cubicBezTo>
                      <a:pt x="32" y="80"/>
                      <a:pt x="32" y="80"/>
                      <a:pt x="32" y="80"/>
                    </a:cubicBezTo>
                    <a:cubicBezTo>
                      <a:pt x="33" y="81"/>
                      <a:pt x="34" y="80"/>
                      <a:pt x="34" y="80"/>
                    </a:cubicBezTo>
                    <a:cubicBezTo>
                      <a:pt x="34" y="80"/>
                      <a:pt x="34" y="80"/>
                      <a:pt x="34" y="80"/>
                    </a:cubicBezTo>
                    <a:cubicBezTo>
                      <a:pt x="36" y="78"/>
                      <a:pt x="36" y="78"/>
                      <a:pt x="36" y="78"/>
                    </a:cubicBezTo>
                    <a:cubicBezTo>
                      <a:pt x="36" y="79"/>
                      <a:pt x="36" y="79"/>
                      <a:pt x="36" y="79"/>
                    </a:cubicBezTo>
                    <a:cubicBezTo>
                      <a:pt x="36" y="79"/>
                      <a:pt x="36" y="79"/>
                      <a:pt x="37" y="79"/>
                    </a:cubicBezTo>
                    <a:cubicBezTo>
                      <a:pt x="37" y="79"/>
                      <a:pt x="37" y="80"/>
                      <a:pt x="36" y="81"/>
                    </a:cubicBezTo>
                    <a:cubicBezTo>
                      <a:pt x="36" y="81"/>
                      <a:pt x="38" y="79"/>
                      <a:pt x="38" y="79"/>
                    </a:cubicBezTo>
                    <a:cubicBezTo>
                      <a:pt x="38" y="80"/>
                      <a:pt x="39" y="80"/>
                      <a:pt x="39" y="80"/>
                    </a:cubicBezTo>
                    <a:cubicBezTo>
                      <a:pt x="40" y="81"/>
                      <a:pt x="41" y="78"/>
                      <a:pt x="43" y="78"/>
                    </a:cubicBezTo>
                    <a:cubicBezTo>
                      <a:pt x="43" y="78"/>
                      <a:pt x="43" y="78"/>
                      <a:pt x="43" y="78"/>
                    </a:cubicBezTo>
                    <a:cubicBezTo>
                      <a:pt x="44" y="78"/>
                      <a:pt x="46" y="78"/>
                      <a:pt x="47" y="76"/>
                    </a:cubicBezTo>
                    <a:cubicBezTo>
                      <a:pt x="48" y="77"/>
                      <a:pt x="48" y="77"/>
                      <a:pt x="48" y="77"/>
                    </a:cubicBezTo>
                    <a:cubicBezTo>
                      <a:pt x="49" y="76"/>
                      <a:pt x="46" y="76"/>
                      <a:pt x="48" y="75"/>
                    </a:cubicBezTo>
                    <a:cubicBezTo>
                      <a:pt x="49" y="74"/>
                      <a:pt x="49" y="75"/>
                      <a:pt x="50" y="76"/>
                    </a:cubicBezTo>
                    <a:cubicBezTo>
                      <a:pt x="50" y="75"/>
                      <a:pt x="50" y="73"/>
                      <a:pt x="52" y="73"/>
                    </a:cubicBezTo>
                    <a:cubicBezTo>
                      <a:pt x="52" y="73"/>
                      <a:pt x="51" y="73"/>
                      <a:pt x="51" y="74"/>
                    </a:cubicBezTo>
                    <a:close/>
                    <a:moveTo>
                      <a:pt x="61" y="63"/>
                    </a:moveTo>
                    <a:cubicBezTo>
                      <a:pt x="61" y="64"/>
                      <a:pt x="61" y="65"/>
                      <a:pt x="61" y="64"/>
                    </a:cubicBezTo>
                    <a:cubicBezTo>
                      <a:pt x="60" y="63"/>
                      <a:pt x="61" y="64"/>
                      <a:pt x="61" y="63"/>
                    </a:cubicBezTo>
                    <a:close/>
                    <a:moveTo>
                      <a:pt x="69" y="43"/>
                    </a:moveTo>
                    <a:cubicBezTo>
                      <a:pt x="69" y="44"/>
                      <a:pt x="69" y="44"/>
                      <a:pt x="69" y="44"/>
                    </a:cubicBezTo>
                    <a:cubicBezTo>
                      <a:pt x="69" y="44"/>
                      <a:pt x="69" y="44"/>
                      <a:pt x="69" y="43"/>
                    </a:cubicBezTo>
                    <a:close/>
                    <a:moveTo>
                      <a:pt x="42" y="6"/>
                    </a:moveTo>
                    <a:cubicBezTo>
                      <a:pt x="42" y="6"/>
                      <a:pt x="42" y="6"/>
                      <a:pt x="42" y="6"/>
                    </a:cubicBezTo>
                    <a:cubicBezTo>
                      <a:pt x="43" y="7"/>
                      <a:pt x="42" y="7"/>
                      <a:pt x="42" y="6"/>
                    </a:cubicBezTo>
                    <a:close/>
                    <a:moveTo>
                      <a:pt x="41" y="6"/>
                    </a:moveTo>
                    <a:cubicBezTo>
                      <a:pt x="41" y="6"/>
                      <a:pt x="41" y="6"/>
                      <a:pt x="41" y="6"/>
                    </a:cubicBezTo>
                    <a:cubicBezTo>
                      <a:pt x="41" y="6"/>
                      <a:pt x="41" y="6"/>
                      <a:pt x="42" y="6"/>
                    </a:cubicBezTo>
                    <a:cubicBezTo>
                      <a:pt x="42" y="6"/>
                      <a:pt x="41" y="6"/>
                      <a:pt x="41" y="6"/>
                    </a:cubicBezTo>
                    <a:close/>
                    <a:moveTo>
                      <a:pt x="17" y="65"/>
                    </a:moveTo>
                    <a:cubicBezTo>
                      <a:pt x="17" y="66"/>
                      <a:pt x="17" y="66"/>
                      <a:pt x="17" y="66"/>
                    </a:cubicBezTo>
                    <a:cubicBezTo>
                      <a:pt x="16" y="65"/>
                      <a:pt x="17" y="65"/>
                      <a:pt x="1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14" name="Freeform 551">
                <a:extLst>
                  <a:ext uri="{FF2B5EF4-FFF2-40B4-BE49-F238E27FC236}">
                    <a16:creationId xmlns:a16="http://schemas.microsoft.com/office/drawing/2014/main" id="{745641C8-2BB2-4740-80D7-B1463290532A}"/>
                  </a:ext>
                </a:extLst>
              </p:cNvPr>
              <p:cNvSpPr>
                <a:spLocks/>
              </p:cNvSpPr>
              <p:nvPr userDrawn="1"/>
            </p:nvSpPr>
            <p:spPr bwMode="auto">
              <a:xfrm>
                <a:off x="4694" y="8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15" name="Freeform 552">
                <a:extLst>
                  <a:ext uri="{FF2B5EF4-FFF2-40B4-BE49-F238E27FC236}">
                    <a16:creationId xmlns:a16="http://schemas.microsoft.com/office/drawing/2014/main" id="{A7F8F6AC-0442-40D5-B90D-0318AF0BD5C2}"/>
                  </a:ext>
                </a:extLst>
              </p:cNvPr>
              <p:cNvSpPr>
                <a:spLocks/>
              </p:cNvSpPr>
              <p:nvPr userDrawn="1"/>
            </p:nvSpPr>
            <p:spPr bwMode="auto">
              <a:xfrm>
                <a:off x="4565" y="967"/>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16" name="Freeform 553">
                <a:extLst>
                  <a:ext uri="{FF2B5EF4-FFF2-40B4-BE49-F238E27FC236}">
                    <a16:creationId xmlns:a16="http://schemas.microsoft.com/office/drawing/2014/main" id="{625A4739-D37F-464E-B7C1-E03239380BED}"/>
                  </a:ext>
                </a:extLst>
              </p:cNvPr>
              <p:cNvSpPr>
                <a:spLocks/>
              </p:cNvSpPr>
              <p:nvPr userDrawn="1"/>
            </p:nvSpPr>
            <p:spPr bwMode="auto">
              <a:xfrm>
                <a:off x="4650" y="59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17" name="Freeform 554">
                <a:extLst>
                  <a:ext uri="{FF2B5EF4-FFF2-40B4-BE49-F238E27FC236}">
                    <a16:creationId xmlns:a16="http://schemas.microsoft.com/office/drawing/2014/main" id="{B39D4D00-31FB-4D4A-9818-2D44C767BCCB}"/>
                  </a:ext>
                </a:extLst>
              </p:cNvPr>
              <p:cNvSpPr>
                <a:spLocks/>
              </p:cNvSpPr>
              <p:nvPr userDrawn="1"/>
            </p:nvSpPr>
            <p:spPr bwMode="auto">
              <a:xfrm>
                <a:off x="4530" y="61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18" name="Freeform 555">
                <a:extLst>
                  <a:ext uri="{FF2B5EF4-FFF2-40B4-BE49-F238E27FC236}">
                    <a16:creationId xmlns:a16="http://schemas.microsoft.com/office/drawing/2014/main" id="{BA88BB32-6606-402C-B920-5AA862FA6495}"/>
                  </a:ext>
                </a:extLst>
              </p:cNvPr>
              <p:cNvSpPr>
                <a:spLocks/>
              </p:cNvSpPr>
              <p:nvPr userDrawn="1"/>
            </p:nvSpPr>
            <p:spPr bwMode="auto">
              <a:xfrm>
                <a:off x="4490" y="60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0"/>
                      <a:pt x="0" y="1"/>
                    </a:cubicBez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19" name="Freeform 556">
                <a:extLst>
                  <a:ext uri="{FF2B5EF4-FFF2-40B4-BE49-F238E27FC236}">
                    <a16:creationId xmlns:a16="http://schemas.microsoft.com/office/drawing/2014/main" id="{C9B9DF87-3877-42BE-AEA8-C832A8EE408E}"/>
                  </a:ext>
                </a:extLst>
              </p:cNvPr>
              <p:cNvSpPr>
                <a:spLocks/>
              </p:cNvSpPr>
              <p:nvPr userDrawn="1"/>
            </p:nvSpPr>
            <p:spPr bwMode="auto">
              <a:xfrm>
                <a:off x="4520" y="603"/>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1"/>
                    </a:cubicBezTo>
                    <a:cubicBezTo>
                      <a:pt x="0" y="1"/>
                      <a:pt x="0" y="1"/>
                      <a:pt x="0" y="1"/>
                    </a:cubicBezTo>
                    <a:cubicBezTo>
                      <a:pt x="0" y="2"/>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20" name="Freeform 557">
                <a:extLst>
                  <a:ext uri="{FF2B5EF4-FFF2-40B4-BE49-F238E27FC236}">
                    <a16:creationId xmlns:a16="http://schemas.microsoft.com/office/drawing/2014/main" id="{0FBFA78F-FEB4-4087-8581-F67466AD0CE5}"/>
                  </a:ext>
                </a:extLst>
              </p:cNvPr>
              <p:cNvSpPr>
                <a:spLocks/>
              </p:cNvSpPr>
              <p:nvPr userDrawn="1"/>
            </p:nvSpPr>
            <p:spPr bwMode="auto">
              <a:xfrm>
                <a:off x="451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21" name="Freeform 558">
                <a:extLst>
                  <a:ext uri="{FF2B5EF4-FFF2-40B4-BE49-F238E27FC236}">
                    <a16:creationId xmlns:a16="http://schemas.microsoft.com/office/drawing/2014/main" id="{36B546D2-CF6C-4BC6-AB85-E212E41E9A50}"/>
                  </a:ext>
                </a:extLst>
              </p:cNvPr>
              <p:cNvSpPr>
                <a:spLocks/>
              </p:cNvSpPr>
              <p:nvPr userDrawn="1"/>
            </p:nvSpPr>
            <p:spPr bwMode="auto">
              <a:xfrm>
                <a:off x="4550" y="608"/>
                <a:ext cx="5" cy="1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22" name="Freeform 559">
                <a:extLst>
                  <a:ext uri="{FF2B5EF4-FFF2-40B4-BE49-F238E27FC236}">
                    <a16:creationId xmlns:a16="http://schemas.microsoft.com/office/drawing/2014/main" id="{140BB9BD-93E0-4731-AEA9-960AE5ECA94D}"/>
                  </a:ext>
                </a:extLst>
              </p:cNvPr>
              <p:cNvSpPr>
                <a:spLocks/>
              </p:cNvSpPr>
              <p:nvPr userDrawn="1"/>
            </p:nvSpPr>
            <p:spPr bwMode="auto">
              <a:xfrm>
                <a:off x="4520" y="59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23" name="Freeform 560">
                <a:extLst>
                  <a:ext uri="{FF2B5EF4-FFF2-40B4-BE49-F238E27FC236}">
                    <a16:creationId xmlns:a16="http://schemas.microsoft.com/office/drawing/2014/main" id="{9F63E6AB-495E-46CC-BD1E-593D35DFDD45}"/>
                  </a:ext>
                </a:extLst>
              </p:cNvPr>
              <p:cNvSpPr>
                <a:spLocks/>
              </p:cNvSpPr>
              <p:nvPr userDrawn="1"/>
            </p:nvSpPr>
            <p:spPr bwMode="auto">
              <a:xfrm>
                <a:off x="4535" y="5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24" name="Freeform 561">
                <a:extLst>
                  <a:ext uri="{FF2B5EF4-FFF2-40B4-BE49-F238E27FC236}">
                    <a16:creationId xmlns:a16="http://schemas.microsoft.com/office/drawing/2014/main" id="{873E5EB6-29BC-41A3-A3D6-51565143874F}"/>
                  </a:ext>
                </a:extLst>
              </p:cNvPr>
              <p:cNvSpPr>
                <a:spLocks/>
              </p:cNvSpPr>
              <p:nvPr userDrawn="1"/>
            </p:nvSpPr>
            <p:spPr bwMode="auto">
              <a:xfrm>
                <a:off x="4530" y="5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25" name="Freeform 562">
                <a:extLst>
                  <a:ext uri="{FF2B5EF4-FFF2-40B4-BE49-F238E27FC236}">
                    <a16:creationId xmlns:a16="http://schemas.microsoft.com/office/drawing/2014/main" id="{3D5C83BD-5326-49BE-B41E-C232841485FB}"/>
                  </a:ext>
                </a:extLst>
              </p:cNvPr>
              <p:cNvSpPr>
                <a:spLocks/>
              </p:cNvSpPr>
              <p:nvPr userDrawn="1"/>
            </p:nvSpPr>
            <p:spPr bwMode="auto">
              <a:xfrm>
                <a:off x="4525"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26" name="Freeform 563">
                <a:extLst>
                  <a:ext uri="{FF2B5EF4-FFF2-40B4-BE49-F238E27FC236}">
                    <a16:creationId xmlns:a16="http://schemas.microsoft.com/office/drawing/2014/main" id="{2B451E15-BC2D-4927-97E9-F174816981CC}"/>
                  </a:ext>
                </a:extLst>
              </p:cNvPr>
              <p:cNvSpPr>
                <a:spLocks/>
              </p:cNvSpPr>
              <p:nvPr userDrawn="1"/>
            </p:nvSpPr>
            <p:spPr bwMode="auto">
              <a:xfrm>
                <a:off x="4580" y="588"/>
                <a:ext cx="10" cy="5"/>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1" y="1"/>
                    </a:cubicBezTo>
                    <a:cubicBezTo>
                      <a:pt x="2" y="1"/>
                      <a:pt x="1"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27" name="Freeform 564">
                <a:extLst>
                  <a:ext uri="{FF2B5EF4-FFF2-40B4-BE49-F238E27FC236}">
                    <a16:creationId xmlns:a16="http://schemas.microsoft.com/office/drawing/2014/main" id="{D188E59C-85C6-4FB9-B2E1-3653AF054668}"/>
                  </a:ext>
                </a:extLst>
              </p:cNvPr>
              <p:cNvSpPr>
                <a:spLocks/>
              </p:cNvSpPr>
              <p:nvPr userDrawn="1"/>
            </p:nvSpPr>
            <p:spPr bwMode="auto">
              <a:xfrm>
                <a:off x="4570" y="57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28" name="Freeform 565">
                <a:extLst>
                  <a:ext uri="{FF2B5EF4-FFF2-40B4-BE49-F238E27FC236}">
                    <a16:creationId xmlns:a16="http://schemas.microsoft.com/office/drawing/2014/main" id="{757A3E68-3141-45C3-A2C5-78C9E4E01483}"/>
                  </a:ext>
                </a:extLst>
              </p:cNvPr>
              <p:cNvSpPr>
                <a:spLocks/>
              </p:cNvSpPr>
              <p:nvPr userDrawn="1"/>
            </p:nvSpPr>
            <p:spPr bwMode="auto">
              <a:xfrm>
                <a:off x="4580" y="573"/>
                <a:ext cx="15" cy="5"/>
              </a:xfrm>
              <a:custGeom>
                <a:avLst/>
                <a:gdLst>
                  <a:gd name="T0" fmla="*/ 1 w 3"/>
                  <a:gd name="T1" fmla="*/ 1 h 1"/>
                  <a:gd name="T2" fmla="*/ 1 w 3"/>
                  <a:gd name="T3" fmla="*/ 0 h 1"/>
                  <a:gd name="T4" fmla="*/ 1 w 3"/>
                  <a:gd name="T5" fmla="*/ 1 h 1"/>
                </a:gdLst>
                <a:ahLst/>
                <a:cxnLst>
                  <a:cxn ang="0">
                    <a:pos x="T0" y="T1"/>
                  </a:cxn>
                  <a:cxn ang="0">
                    <a:pos x="T2" y="T3"/>
                  </a:cxn>
                  <a:cxn ang="0">
                    <a:pos x="T4" y="T5"/>
                  </a:cxn>
                </a:cxnLst>
                <a:rect l="0" t="0" r="r" b="b"/>
                <a:pathLst>
                  <a:path w="3" h="1">
                    <a:moveTo>
                      <a:pt x="1" y="1"/>
                    </a:moveTo>
                    <a:cubicBezTo>
                      <a:pt x="1" y="1"/>
                      <a:pt x="3"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29" name="Freeform 566">
                <a:extLst>
                  <a:ext uri="{FF2B5EF4-FFF2-40B4-BE49-F238E27FC236}">
                    <a16:creationId xmlns:a16="http://schemas.microsoft.com/office/drawing/2014/main" id="{1886E287-0154-40BC-9849-EFE81C0A8193}"/>
                  </a:ext>
                </a:extLst>
              </p:cNvPr>
              <p:cNvSpPr>
                <a:spLocks/>
              </p:cNvSpPr>
              <p:nvPr userDrawn="1"/>
            </p:nvSpPr>
            <p:spPr bwMode="auto">
              <a:xfrm>
                <a:off x="4640" y="618"/>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30" name="Freeform 567">
                <a:extLst>
                  <a:ext uri="{FF2B5EF4-FFF2-40B4-BE49-F238E27FC236}">
                    <a16:creationId xmlns:a16="http://schemas.microsoft.com/office/drawing/2014/main" id="{03B6C219-0D64-4B0F-A0F2-9DF08A381FD6}"/>
                  </a:ext>
                </a:extLst>
              </p:cNvPr>
              <p:cNvSpPr>
                <a:spLocks/>
              </p:cNvSpPr>
              <p:nvPr userDrawn="1"/>
            </p:nvSpPr>
            <p:spPr bwMode="auto">
              <a:xfrm>
                <a:off x="4694" y="653"/>
                <a:ext cx="10" cy="10"/>
              </a:xfrm>
              <a:custGeom>
                <a:avLst/>
                <a:gdLst>
                  <a:gd name="T0" fmla="*/ 2 w 2"/>
                  <a:gd name="T1" fmla="*/ 1 h 2"/>
                  <a:gd name="T2" fmla="*/ 1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1"/>
                      <a:pt x="1" y="0"/>
                    </a:cubicBezTo>
                    <a:cubicBezTo>
                      <a:pt x="0" y="0"/>
                      <a:pt x="1" y="1"/>
                      <a:pt x="0" y="1"/>
                    </a:cubicBezTo>
                    <a:cubicBezTo>
                      <a:pt x="1" y="2"/>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31" name="Freeform 568">
                <a:extLst>
                  <a:ext uri="{FF2B5EF4-FFF2-40B4-BE49-F238E27FC236}">
                    <a16:creationId xmlns:a16="http://schemas.microsoft.com/office/drawing/2014/main" id="{828A4B90-717D-4EF4-A8CA-7A382049FE2C}"/>
                  </a:ext>
                </a:extLst>
              </p:cNvPr>
              <p:cNvSpPr>
                <a:spLocks/>
              </p:cNvSpPr>
              <p:nvPr userDrawn="1"/>
            </p:nvSpPr>
            <p:spPr bwMode="auto">
              <a:xfrm>
                <a:off x="4694" y="6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32" name="Freeform 569">
                <a:extLst>
                  <a:ext uri="{FF2B5EF4-FFF2-40B4-BE49-F238E27FC236}">
                    <a16:creationId xmlns:a16="http://schemas.microsoft.com/office/drawing/2014/main" id="{42BFC4B4-BE8D-43CA-81D4-D3A4CA5312E7}"/>
                  </a:ext>
                </a:extLst>
              </p:cNvPr>
              <p:cNvSpPr>
                <a:spLocks/>
              </p:cNvSpPr>
              <p:nvPr userDrawn="1"/>
            </p:nvSpPr>
            <p:spPr bwMode="auto">
              <a:xfrm>
                <a:off x="4416" y="7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33" name="Freeform 570">
                <a:extLst>
                  <a:ext uri="{FF2B5EF4-FFF2-40B4-BE49-F238E27FC236}">
                    <a16:creationId xmlns:a16="http://schemas.microsoft.com/office/drawing/2014/main" id="{C20EAA6B-2E28-4855-BA25-2BA370B5D743}"/>
                  </a:ext>
                </a:extLst>
              </p:cNvPr>
              <p:cNvSpPr>
                <a:spLocks/>
              </p:cNvSpPr>
              <p:nvPr userDrawn="1"/>
            </p:nvSpPr>
            <p:spPr bwMode="auto">
              <a:xfrm>
                <a:off x="4416" y="71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34" name="Freeform 571">
                <a:extLst>
                  <a:ext uri="{FF2B5EF4-FFF2-40B4-BE49-F238E27FC236}">
                    <a16:creationId xmlns:a16="http://schemas.microsoft.com/office/drawing/2014/main" id="{B6741D30-EF48-4297-8B04-46B80277692D}"/>
                  </a:ext>
                </a:extLst>
              </p:cNvPr>
              <p:cNvSpPr>
                <a:spLocks/>
              </p:cNvSpPr>
              <p:nvPr userDrawn="1"/>
            </p:nvSpPr>
            <p:spPr bwMode="auto">
              <a:xfrm>
                <a:off x="4669" y="8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35" name="Freeform 572">
                <a:extLst>
                  <a:ext uri="{FF2B5EF4-FFF2-40B4-BE49-F238E27FC236}">
                    <a16:creationId xmlns:a16="http://schemas.microsoft.com/office/drawing/2014/main" id="{7F7E2D70-96A6-483E-87F5-6A14B81A964C}"/>
                  </a:ext>
                </a:extLst>
              </p:cNvPr>
              <p:cNvSpPr>
                <a:spLocks/>
              </p:cNvSpPr>
              <p:nvPr userDrawn="1"/>
            </p:nvSpPr>
            <p:spPr bwMode="auto">
              <a:xfrm>
                <a:off x="4630" y="92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36" name="Freeform 573">
                <a:extLst>
                  <a:ext uri="{FF2B5EF4-FFF2-40B4-BE49-F238E27FC236}">
                    <a16:creationId xmlns:a16="http://schemas.microsoft.com/office/drawing/2014/main" id="{55D8054E-CE4E-4593-9413-A80E30641897}"/>
                  </a:ext>
                </a:extLst>
              </p:cNvPr>
              <p:cNvSpPr>
                <a:spLocks/>
              </p:cNvSpPr>
              <p:nvPr userDrawn="1"/>
            </p:nvSpPr>
            <p:spPr bwMode="auto">
              <a:xfrm>
                <a:off x="4595" y="957"/>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1" y="1"/>
                      <a:pt x="2" y="1"/>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37" name="Freeform 574">
                <a:extLst>
                  <a:ext uri="{FF2B5EF4-FFF2-40B4-BE49-F238E27FC236}">
                    <a16:creationId xmlns:a16="http://schemas.microsoft.com/office/drawing/2014/main" id="{F00E289E-B72D-4676-A9B5-25B70D4D8FE7}"/>
                  </a:ext>
                </a:extLst>
              </p:cNvPr>
              <p:cNvSpPr>
                <a:spLocks/>
              </p:cNvSpPr>
              <p:nvPr userDrawn="1"/>
            </p:nvSpPr>
            <p:spPr bwMode="auto">
              <a:xfrm>
                <a:off x="4092" y="42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38" name="Freeform 575">
                <a:extLst>
                  <a:ext uri="{FF2B5EF4-FFF2-40B4-BE49-F238E27FC236}">
                    <a16:creationId xmlns:a16="http://schemas.microsoft.com/office/drawing/2014/main" id="{CB06A53D-BB47-4273-A135-805D31A876D9}"/>
                  </a:ext>
                </a:extLst>
              </p:cNvPr>
              <p:cNvSpPr>
                <a:spLocks/>
              </p:cNvSpPr>
              <p:nvPr userDrawn="1"/>
            </p:nvSpPr>
            <p:spPr bwMode="auto">
              <a:xfrm>
                <a:off x="4092" y="3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39" name="Freeform 576">
                <a:extLst>
                  <a:ext uri="{FF2B5EF4-FFF2-40B4-BE49-F238E27FC236}">
                    <a16:creationId xmlns:a16="http://schemas.microsoft.com/office/drawing/2014/main" id="{214F1619-CDA8-4902-920C-2811A65ABA97}"/>
                  </a:ext>
                </a:extLst>
              </p:cNvPr>
              <p:cNvSpPr>
                <a:spLocks/>
              </p:cNvSpPr>
              <p:nvPr userDrawn="1"/>
            </p:nvSpPr>
            <p:spPr bwMode="auto">
              <a:xfrm>
                <a:off x="4097" y="373"/>
                <a:ext cx="10" cy="15"/>
              </a:xfrm>
              <a:custGeom>
                <a:avLst/>
                <a:gdLst>
                  <a:gd name="T0" fmla="*/ 2 w 2"/>
                  <a:gd name="T1" fmla="*/ 0 h 3"/>
                  <a:gd name="T2" fmla="*/ 0 w 2"/>
                  <a:gd name="T3" fmla="*/ 3 h 3"/>
                  <a:gd name="T4" fmla="*/ 0 w 2"/>
                  <a:gd name="T5" fmla="*/ 3 h 3"/>
                  <a:gd name="T6" fmla="*/ 1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1" y="2"/>
                      <a:pt x="0" y="3"/>
                    </a:cubicBezTo>
                    <a:cubicBezTo>
                      <a:pt x="0" y="3"/>
                      <a:pt x="0" y="3"/>
                      <a:pt x="0" y="3"/>
                    </a:cubicBezTo>
                    <a:cubicBezTo>
                      <a:pt x="1" y="3"/>
                      <a:pt x="1" y="3"/>
                      <a:pt x="1" y="3"/>
                    </a:cubicBezTo>
                    <a:cubicBezTo>
                      <a:pt x="1" y="2"/>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40" name="Freeform 577">
                <a:extLst>
                  <a:ext uri="{FF2B5EF4-FFF2-40B4-BE49-F238E27FC236}">
                    <a16:creationId xmlns:a16="http://schemas.microsoft.com/office/drawing/2014/main" id="{A8AF0546-40BB-4BEA-9761-7134DC2F0665}"/>
                  </a:ext>
                </a:extLst>
              </p:cNvPr>
              <p:cNvSpPr>
                <a:spLocks/>
              </p:cNvSpPr>
              <p:nvPr userDrawn="1"/>
            </p:nvSpPr>
            <p:spPr bwMode="auto">
              <a:xfrm>
                <a:off x="4122" y="36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1" y="0"/>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41" name="Freeform 578">
                <a:extLst>
                  <a:ext uri="{FF2B5EF4-FFF2-40B4-BE49-F238E27FC236}">
                    <a16:creationId xmlns:a16="http://schemas.microsoft.com/office/drawing/2014/main" id="{C537DA97-C358-4D81-AB31-6878C5160899}"/>
                  </a:ext>
                </a:extLst>
              </p:cNvPr>
              <p:cNvSpPr>
                <a:spLocks/>
              </p:cNvSpPr>
              <p:nvPr userDrawn="1"/>
            </p:nvSpPr>
            <p:spPr bwMode="auto">
              <a:xfrm>
                <a:off x="4122" y="373"/>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42" name="Freeform 579">
                <a:extLst>
                  <a:ext uri="{FF2B5EF4-FFF2-40B4-BE49-F238E27FC236}">
                    <a16:creationId xmlns:a16="http://schemas.microsoft.com/office/drawing/2014/main" id="{7E1BA709-D0CB-4D50-A083-8EC1782AACD9}"/>
                  </a:ext>
                </a:extLst>
              </p:cNvPr>
              <p:cNvSpPr>
                <a:spLocks/>
              </p:cNvSpPr>
              <p:nvPr userDrawn="1"/>
            </p:nvSpPr>
            <p:spPr bwMode="auto">
              <a:xfrm>
                <a:off x="4132" y="358"/>
                <a:ext cx="5" cy="5"/>
              </a:xfrm>
              <a:custGeom>
                <a:avLst/>
                <a:gdLst>
                  <a:gd name="T0" fmla="*/ 0 w 1"/>
                  <a:gd name="T1" fmla="*/ 1 h 1"/>
                  <a:gd name="T2" fmla="*/ 0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0"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43" name="Freeform 580">
                <a:extLst>
                  <a:ext uri="{FF2B5EF4-FFF2-40B4-BE49-F238E27FC236}">
                    <a16:creationId xmlns:a16="http://schemas.microsoft.com/office/drawing/2014/main" id="{51FF95B6-4CDF-4AF6-A966-3949BBDD7DA9}"/>
                  </a:ext>
                </a:extLst>
              </p:cNvPr>
              <p:cNvSpPr>
                <a:spLocks/>
              </p:cNvSpPr>
              <p:nvPr userDrawn="1"/>
            </p:nvSpPr>
            <p:spPr bwMode="auto">
              <a:xfrm>
                <a:off x="4127" y="3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44" name="Freeform 581">
                <a:extLst>
                  <a:ext uri="{FF2B5EF4-FFF2-40B4-BE49-F238E27FC236}">
                    <a16:creationId xmlns:a16="http://schemas.microsoft.com/office/drawing/2014/main" id="{E02A9FBE-5CDE-4AD6-9E1B-41C662E4A66F}"/>
                  </a:ext>
                </a:extLst>
              </p:cNvPr>
              <p:cNvSpPr>
                <a:spLocks/>
              </p:cNvSpPr>
              <p:nvPr userDrawn="1"/>
            </p:nvSpPr>
            <p:spPr bwMode="auto">
              <a:xfrm>
                <a:off x="4122" y="3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45" name="Freeform 582">
                <a:extLst>
                  <a:ext uri="{FF2B5EF4-FFF2-40B4-BE49-F238E27FC236}">
                    <a16:creationId xmlns:a16="http://schemas.microsoft.com/office/drawing/2014/main" id="{B8B36E8F-662C-4F51-95DF-2BE48E3784B5}"/>
                  </a:ext>
                </a:extLst>
              </p:cNvPr>
              <p:cNvSpPr>
                <a:spLocks/>
              </p:cNvSpPr>
              <p:nvPr userDrawn="1"/>
            </p:nvSpPr>
            <p:spPr bwMode="auto">
              <a:xfrm>
                <a:off x="4117" y="363"/>
                <a:ext cx="10" cy="5"/>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46" name="Freeform 583">
                <a:extLst>
                  <a:ext uri="{FF2B5EF4-FFF2-40B4-BE49-F238E27FC236}">
                    <a16:creationId xmlns:a16="http://schemas.microsoft.com/office/drawing/2014/main" id="{EA8CECF5-AAC5-4E2A-9A43-90455A14DE7C}"/>
                  </a:ext>
                </a:extLst>
              </p:cNvPr>
              <p:cNvSpPr>
                <a:spLocks/>
              </p:cNvSpPr>
              <p:nvPr userDrawn="1"/>
            </p:nvSpPr>
            <p:spPr bwMode="auto">
              <a:xfrm>
                <a:off x="4097" y="368"/>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47" name="Freeform 584">
                <a:extLst>
                  <a:ext uri="{FF2B5EF4-FFF2-40B4-BE49-F238E27FC236}">
                    <a16:creationId xmlns:a16="http://schemas.microsoft.com/office/drawing/2014/main" id="{E69FA12F-0E5C-43F1-B557-56D39C6A34DE}"/>
                  </a:ext>
                </a:extLst>
              </p:cNvPr>
              <p:cNvSpPr>
                <a:spLocks/>
              </p:cNvSpPr>
              <p:nvPr userDrawn="1"/>
            </p:nvSpPr>
            <p:spPr bwMode="auto">
              <a:xfrm>
                <a:off x="4137" y="343"/>
                <a:ext cx="10" cy="5"/>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0" y="0"/>
                    </a:cubicBezTo>
                    <a:cubicBezTo>
                      <a:pt x="0" y="1"/>
                      <a:pt x="0" y="1"/>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48" name="Freeform 585">
                <a:extLst>
                  <a:ext uri="{FF2B5EF4-FFF2-40B4-BE49-F238E27FC236}">
                    <a16:creationId xmlns:a16="http://schemas.microsoft.com/office/drawing/2014/main" id="{9F11F18E-BB59-4547-AD8C-AF3FDA79B863}"/>
                  </a:ext>
                </a:extLst>
              </p:cNvPr>
              <p:cNvSpPr>
                <a:spLocks/>
              </p:cNvSpPr>
              <p:nvPr userDrawn="1"/>
            </p:nvSpPr>
            <p:spPr bwMode="auto">
              <a:xfrm>
                <a:off x="4137" y="3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49" name="Freeform 586">
                <a:extLst>
                  <a:ext uri="{FF2B5EF4-FFF2-40B4-BE49-F238E27FC236}">
                    <a16:creationId xmlns:a16="http://schemas.microsoft.com/office/drawing/2014/main" id="{4C7F3097-CEBA-48A3-929B-1A292CC81C9A}"/>
                  </a:ext>
                </a:extLst>
              </p:cNvPr>
              <p:cNvSpPr>
                <a:spLocks/>
              </p:cNvSpPr>
              <p:nvPr userDrawn="1"/>
            </p:nvSpPr>
            <p:spPr bwMode="auto">
              <a:xfrm>
                <a:off x="4122" y="348"/>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50" name="Freeform 587">
                <a:extLst>
                  <a:ext uri="{FF2B5EF4-FFF2-40B4-BE49-F238E27FC236}">
                    <a16:creationId xmlns:a16="http://schemas.microsoft.com/office/drawing/2014/main" id="{F16CE378-09A5-41A1-8446-2D5DD1D074E9}"/>
                  </a:ext>
                </a:extLst>
              </p:cNvPr>
              <p:cNvSpPr>
                <a:spLocks/>
              </p:cNvSpPr>
              <p:nvPr userDrawn="1"/>
            </p:nvSpPr>
            <p:spPr bwMode="auto">
              <a:xfrm>
                <a:off x="4152" y="33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51" name="Freeform 588">
                <a:extLst>
                  <a:ext uri="{FF2B5EF4-FFF2-40B4-BE49-F238E27FC236}">
                    <a16:creationId xmlns:a16="http://schemas.microsoft.com/office/drawing/2014/main" id="{3A3313EF-404B-4950-8FFA-2A2450856140}"/>
                  </a:ext>
                </a:extLst>
              </p:cNvPr>
              <p:cNvSpPr>
                <a:spLocks/>
              </p:cNvSpPr>
              <p:nvPr userDrawn="1"/>
            </p:nvSpPr>
            <p:spPr bwMode="auto">
              <a:xfrm>
                <a:off x="4162" y="323"/>
                <a:ext cx="5" cy="10"/>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2"/>
                    </a:cubicBezTo>
                    <a:cubicBezTo>
                      <a:pt x="1"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52" name="Freeform 589">
                <a:extLst>
                  <a:ext uri="{FF2B5EF4-FFF2-40B4-BE49-F238E27FC236}">
                    <a16:creationId xmlns:a16="http://schemas.microsoft.com/office/drawing/2014/main" id="{AD42E2C6-915B-49BA-80E6-2A45E4D9E434}"/>
                  </a:ext>
                </a:extLst>
              </p:cNvPr>
              <p:cNvSpPr>
                <a:spLocks/>
              </p:cNvSpPr>
              <p:nvPr userDrawn="1"/>
            </p:nvSpPr>
            <p:spPr bwMode="auto">
              <a:xfrm>
                <a:off x="4167" y="3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53" name="Freeform 590">
                <a:extLst>
                  <a:ext uri="{FF2B5EF4-FFF2-40B4-BE49-F238E27FC236}">
                    <a16:creationId xmlns:a16="http://schemas.microsoft.com/office/drawing/2014/main" id="{1215D849-F55E-45D3-A689-CA5A66B7EFB4}"/>
                  </a:ext>
                </a:extLst>
              </p:cNvPr>
              <p:cNvSpPr>
                <a:spLocks/>
              </p:cNvSpPr>
              <p:nvPr userDrawn="1"/>
            </p:nvSpPr>
            <p:spPr bwMode="auto">
              <a:xfrm>
                <a:off x="4142" y="3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54" name="Freeform 591">
                <a:extLst>
                  <a:ext uri="{FF2B5EF4-FFF2-40B4-BE49-F238E27FC236}">
                    <a16:creationId xmlns:a16="http://schemas.microsoft.com/office/drawing/2014/main" id="{DF2F74E7-316D-45BB-9D84-E476C181DCEA}"/>
                  </a:ext>
                </a:extLst>
              </p:cNvPr>
              <p:cNvSpPr>
                <a:spLocks/>
              </p:cNvSpPr>
              <p:nvPr userDrawn="1"/>
            </p:nvSpPr>
            <p:spPr bwMode="auto">
              <a:xfrm>
                <a:off x="4147" y="3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55" name="Freeform 592">
                <a:extLst>
                  <a:ext uri="{FF2B5EF4-FFF2-40B4-BE49-F238E27FC236}">
                    <a16:creationId xmlns:a16="http://schemas.microsoft.com/office/drawing/2014/main" id="{B277C2B3-CC1D-46CB-AD07-1274B7BE76D7}"/>
                  </a:ext>
                </a:extLst>
              </p:cNvPr>
              <p:cNvSpPr>
                <a:spLocks/>
              </p:cNvSpPr>
              <p:nvPr userDrawn="1"/>
            </p:nvSpPr>
            <p:spPr bwMode="auto">
              <a:xfrm>
                <a:off x="4142" y="3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56" name="Freeform 593">
                <a:extLst>
                  <a:ext uri="{FF2B5EF4-FFF2-40B4-BE49-F238E27FC236}">
                    <a16:creationId xmlns:a16="http://schemas.microsoft.com/office/drawing/2014/main" id="{8C777216-C81E-4F4E-96EF-08FD8F558CF3}"/>
                  </a:ext>
                </a:extLst>
              </p:cNvPr>
              <p:cNvSpPr>
                <a:spLocks/>
              </p:cNvSpPr>
              <p:nvPr userDrawn="1"/>
            </p:nvSpPr>
            <p:spPr bwMode="auto">
              <a:xfrm>
                <a:off x="4122" y="333"/>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1" y="2"/>
                      <a:pt x="2"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57" name="Freeform 594">
                <a:extLst>
                  <a:ext uri="{FF2B5EF4-FFF2-40B4-BE49-F238E27FC236}">
                    <a16:creationId xmlns:a16="http://schemas.microsoft.com/office/drawing/2014/main" id="{D5E292E4-145F-499D-8970-55E60BA484FF}"/>
                  </a:ext>
                </a:extLst>
              </p:cNvPr>
              <p:cNvSpPr>
                <a:spLocks/>
              </p:cNvSpPr>
              <p:nvPr userDrawn="1"/>
            </p:nvSpPr>
            <p:spPr bwMode="auto">
              <a:xfrm>
                <a:off x="4137" y="33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58" name="Freeform 595">
                <a:extLst>
                  <a:ext uri="{FF2B5EF4-FFF2-40B4-BE49-F238E27FC236}">
                    <a16:creationId xmlns:a16="http://schemas.microsoft.com/office/drawing/2014/main" id="{96947F73-3AB4-4458-9CE6-01F30816EBF6}"/>
                  </a:ext>
                </a:extLst>
              </p:cNvPr>
              <p:cNvSpPr>
                <a:spLocks/>
              </p:cNvSpPr>
              <p:nvPr userDrawn="1"/>
            </p:nvSpPr>
            <p:spPr bwMode="auto">
              <a:xfrm>
                <a:off x="4137" y="32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59" name="Freeform 596">
                <a:extLst>
                  <a:ext uri="{FF2B5EF4-FFF2-40B4-BE49-F238E27FC236}">
                    <a16:creationId xmlns:a16="http://schemas.microsoft.com/office/drawing/2014/main" id="{F67ECA49-3809-4D30-AAD7-AF31A04BFD4D}"/>
                  </a:ext>
                </a:extLst>
              </p:cNvPr>
              <p:cNvSpPr>
                <a:spLocks/>
              </p:cNvSpPr>
              <p:nvPr userDrawn="1"/>
            </p:nvSpPr>
            <p:spPr bwMode="auto">
              <a:xfrm>
                <a:off x="4157" y="313"/>
                <a:ext cx="5" cy="10"/>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1" y="0"/>
                    </a:cubicBezTo>
                    <a:cubicBezTo>
                      <a:pt x="0"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60" name="Freeform 597">
                <a:extLst>
                  <a:ext uri="{FF2B5EF4-FFF2-40B4-BE49-F238E27FC236}">
                    <a16:creationId xmlns:a16="http://schemas.microsoft.com/office/drawing/2014/main" id="{0B35BD52-2E52-495A-96BA-BD809FB3FAEF}"/>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61" name="Rectangle 598">
                <a:extLst>
                  <a:ext uri="{FF2B5EF4-FFF2-40B4-BE49-F238E27FC236}">
                    <a16:creationId xmlns:a16="http://schemas.microsoft.com/office/drawing/2014/main" id="{82C8EE51-8544-42F7-A9E8-BA282DE77C4F}"/>
                  </a:ext>
                </a:extLst>
              </p:cNvPr>
              <p:cNvSpPr>
                <a:spLocks noChangeArrowheads="1"/>
              </p:cNvSpPr>
              <p:nvPr userDrawn="1"/>
            </p:nvSpPr>
            <p:spPr bwMode="auto">
              <a:xfrm>
                <a:off x="4177"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62" name="Freeform 599">
                <a:extLst>
                  <a:ext uri="{FF2B5EF4-FFF2-40B4-BE49-F238E27FC236}">
                    <a16:creationId xmlns:a16="http://schemas.microsoft.com/office/drawing/2014/main" id="{FC5CA4C5-D4C5-4191-8722-962A18B38943}"/>
                  </a:ext>
                </a:extLst>
              </p:cNvPr>
              <p:cNvSpPr>
                <a:spLocks/>
              </p:cNvSpPr>
              <p:nvPr userDrawn="1"/>
            </p:nvSpPr>
            <p:spPr bwMode="auto">
              <a:xfrm>
                <a:off x="4152" y="31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63" name="Freeform 600">
                <a:extLst>
                  <a:ext uri="{FF2B5EF4-FFF2-40B4-BE49-F238E27FC236}">
                    <a16:creationId xmlns:a16="http://schemas.microsoft.com/office/drawing/2014/main" id="{36B43C0C-8F95-4347-A6A4-5B290DC61709}"/>
                  </a:ext>
                </a:extLst>
              </p:cNvPr>
              <p:cNvSpPr>
                <a:spLocks/>
              </p:cNvSpPr>
              <p:nvPr userDrawn="1"/>
            </p:nvSpPr>
            <p:spPr bwMode="auto">
              <a:xfrm>
                <a:off x="4167" y="3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64" name="Freeform 601">
                <a:extLst>
                  <a:ext uri="{FF2B5EF4-FFF2-40B4-BE49-F238E27FC236}">
                    <a16:creationId xmlns:a16="http://schemas.microsoft.com/office/drawing/2014/main" id="{C04EA04F-FDA9-4072-8DA1-2A1DB5DF7151}"/>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65" name="Freeform 602">
                <a:extLst>
                  <a:ext uri="{FF2B5EF4-FFF2-40B4-BE49-F238E27FC236}">
                    <a16:creationId xmlns:a16="http://schemas.microsoft.com/office/drawing/2014/main" id="{CE29D866-1EAE-4CAB-A308-C5FF710EE1BE}"/>
                  </a:ext>
                </a:extLst>
              </p:cNvPr>
              <p:cNvSpPr>
                <a:spLocks/>
              </p:cNvSpPr>
              <p:nvPr userDrawn="1"/>
            </p:nvSpPr>
            <p:spPr bwMode="auto">
              <a:xfrm>
                <a:off x="4152" y="323"/>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66" name="Freeform 603">
                <a:extLst>
                  <a:ext uri="{FF2B5EF4-FFF2-40B4-BE49-F238E27FC236}">
                    <a16:creationId xmlns:a16="http://schemas.microsoft.com/office/drawing/2014/main" id="{777DA876-831D-4AA1-9D35-E53D565546DE}"/>
                  </a:ext>
                </a:extLst>
              </p:cNvPr>
              <p:cNvSpPr>
                <a:spLocks/>
              </p:cNvSpPr>
              <p:nvPr userDrawn="1"/>
            </p:nvSpPr>
            <p:spPr bwMode="auto">
              <a:xfrm>
                <a:off x="4157" y="273"/>
                <a:ext cx="20" cy="30"/>
              </a:xfrm>
              <a:custGeom>
                <a:avLst/>
                <a:gdLst>
                  <a:gd name="T0" fmla="*/ 2 w 4"/>
                  <a:gd name="T1" fmla="*/ 1 h 6"/>
                  <a:gd name="T2" fmla="*/ 1 w 4"/>
                  <a:gd name="T3" fmla="*/ 2 h 6"/>
                  <a:gd name="T4" fmla="*/ 4 w 4"/>
                  <a:gd name="T5" fmla="*/ 6 h 6"/>
                  <a:gd name="T6" fmla="*/ 4 w 4"/>
                  <a:gd name="T7" fmla="*/ 4 h 6"/>
                  <a:gd name="T8" fmla="*/ 2 w 4"/>
                  <a:gd name="T9" fmla="*/ 4 h 6"/>
                  <a:gd name="T10" fmla="*/ 3 w 4"/>
                  <a:gd name="T11" fmla="*/ 3 h 6"/>
                  <a:gd name="T12" fmla="*/ 3 w 4"/>
                  <a:gd name="T13" fmla="*/ 0 h 6"/>
                  <a:gd name="T14" fmla="*/ 2 w 4"/>
                  <a:gd name="T15" fmla="*/ 1 h 6"/>
                  <a:gd name="T16" fmla="*/ 2 w 4"/>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1"/>
                    </a:moveTo>
                    <a:cubicBezTo>
                      <a:pt x="2" y="1"/>
                      <a:pt x="2" y="2"/>
                      <a:pt x="1" y="2"/>
                    </a:cubicBezTo>
                    <a:cubicBezTo>
                      <a:pt x="0" y="3"/>
                      <a:pt x="2" y="5"/>
                      <a:pt x="4" y="6"/>
                    </a:cubicBezTo>
                    <a:cubicBezTo>
                      <a:pt x="4" y="5"/>
                      <a:pt x="3" y="5"/>
                      <a:pt x="4" y="4"/>
                    </a:cubicBezTo>
                    <a:cubicBezTo>
                      <a:pt x="3" y="4"/>
                      <a:pt x="2" y="5"/>
                      <a:pt x="2" y="4"/>
                    </a:cubicBezTo>
                    <a:cubicBezTo>
                      <a:pt x="3" y="3"/>
                      <a:pt x="3" y="3"/>
                      <a:pt x="3" y="3"/>
                    </a:cubicBezTo>
                    <a:cubicBezTo>
                      <a:pt x="2" y="3"/>
                      <a:pt x="4" y="1"/>
                      <a:pt x="3" y="0"/>
                    </a:cubicBezTo>
                    <a:cubicBezTo>
                      <a:pt x="2" y="1"/>
                      <a:pt x="2" y="1"/>
                      <a:pt x="2"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67" name="Freeform 604">
                <a:extLst>
                  <a:ext uri="{FF2B5EF4-FFF2-40B4-BE49-F238E27FC236}">
                    <a16:creationId xmlns:a16="http://schemas.microsoft.com/office/drawing/2014/main" id="{068C5B68-933F-4952-B27D-E541A5E835F5}"/>
                  </a:ext>
                </a:extLst>
              </p:cNvPr>
              <p:cNvSpPr>
                <a:spLocks/>
              </p:cNvSpPr>
              <p:nvPr userDrawn="1"/>
            </p:nvSpPr>
            <p:spPr bwMode="auto">
              <a:xfrm>
                <a:off x="4167" y="303"/>
                <a:ext cx="10" cy="5"/>
              </a:xfrm>
              <a:custGeom>
                <a:avLst/>
                <a:gdLst>
                  <a:gd name="T0" fmla="*/ 1 w 2"/>
                  <a:gd name="T1" fmla="*/ 1 h 1"/>
                  <a:gd name="T2" fmla="*/ 0 w 2"/>
                  <a:gd name="T3" fmla="*/ 1 h 1"/>
                  <a:gd name="T4" fmla="*/ 2 w 2"/>
                  <a:gd name="T5" fmla="*/ 1 h 1"/>
                  <a:gd name="T6" fmla="*/ 2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0" y="1"/>
                      <a:pt x="0" y="1"/>
                      <a:pt x="0" y="1"/>
                    </a:cubicBezTo>
                    <a:cubicBezTo>
                      <a:pt x="1" y="1"/>
                      <a:pt x="1" y="1"/>
                      <a:pt x="2" y="1"/>
                    </a:cubicBezTo>
                    <a:cubicBezTo>
                      <a:pt x="2" y="0"/>
                      <a:pt x="2" y="0"/>
                      <a:pt x="2" y="0"/>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68" name="Freeform 605">
                <a:extLst>
                  <a:ext uri="{FF2B5EF4-FFF2-40B4-BE49-F238E27FC236}">
                    <a16:creationId xmlns:a16="http://schemas.microsoft.com/office/drawing/2014/main" id="{2D18C909-C3D6-4E65-B0D6-D90BC2B24E58}"/>
                  </a:ext>
                </a:extLst>
              </p:cNvPr>
              <p:cNvSpPr>
                <a:spLocks/>
              </p:cNvSpPr>
              <p:nvPr userDrawn="1"/>
            </p:nvSpPr>
            <p:spPr bwMode="auto">
              <a:xfrm>
                <a:off x="4157" y="303"/>
                <a:ext cx="10" cy="10"/>
              </a:xfrm>
              <a:custGeom>
                <a:avLst/>
                <a:gdLst>
                  <a:gd name="T0" fmla="*/ 1 w 2"/>
                  <a:gd name="T1" fmla="*/ 2 h 2"/>
                  <a:gd name="T2" fmla="*/ 0 w 2"/>
                  <a:gd name="T3" fmla="*/ 0 h 2"/>
                  <a:gd name="T4" fmla="*/ 0 w 2"/>
                  <a:gd name="T5" fmla="*/ 1 h 2"/>
                  <a:gd name="T6" fmla="*/ 1 w 2"/>
                  <a:gd name="T7" fmla="*/ 2 h 2"/>
                  <a:gd name="T8" fmla="*/ 1 w 2"/>
                  <a:gd name="T9" fmla="*/ 2 h 2"/>
                  <a:gd name="T10" fmla="*/ 2 w 2"/>
                  <a:gd name="T11" fmla="*/ 2 h 2"/>
                  <a:gd name="T12" fmla="*/ 2 w 2"/>
                  <a:gd name="T13" fmla="*/ 2 h 2"/>
                  <a:gd name="T14" fmla="*/ 2 w 2"/>
                  <a:gd name="T15" fmla="*/ 2 h 2"/>
                  <a:gd name="T16" fmla="*/ 2 w 2"/>
                  <a:gd name="T17" fmla="*/ 2 h 2"/>
                  <a:gd name="T18" fmla="*/ 1 w 2"/>
                  <a:gd name="T19" fmla="*/ 2 h 2"/>
                  <a:gd name="T20" fmla="*/ 1 w 2"/>
                  <a:gd name="T21" fmla="*/ 2 h 2"/>
                  <a:gd name="T22" fmla="*/ 1 w 2"/>
                  <a:gd name="T23" fmla="*/ 2 h 2"/>
                  <a:gd name="T24" fmla="*/ 1 w 2"/>
                  <a:gd name="T25" fmla="*/ 2 h 2"/>
                  <a:gd name="T26" fmla="*/ 2 w 2"/>
                  <a:gd name="T27" fmla="*/ 2 h 2"/>
                  <a:gd name="T28" fmla="*/ 2 w 2"/>
                  <a:gd name="T29" fmla="*/ 2 h 2"/>
                  <a:gd name="T30" fmla="*/ 2 w 2"/>
                  <a:gd name="T31" fmla="*/ 1 h 2"/>
                  <a:gd name="T32" fmla="*/ 1 w 2"/>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1" y="2"/>
                    </a:moveTo>
                    <a:cubicBezTo>
                      <a:pt x="1" y="1"/>
                      <a:pt x="1" y="0"/>
                      <a:pt x="0" y="0"/>
                    </a:cubicBezTo>
                    <a:cubicBezTo>
                      <a:pt x="0" y="0"/>
                      <a:pt x="0" y="1"/>
                      <a:pt x="0" y="1"/>
                    </a:cubicBezTo>
                    <a:cubicBezTo>
                      <a:pt x="1" y="0"/>
                      <a:pt x="0"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2" y="2"/>
                      <a:pt x="1" y="2"/>
                      <a:pt x="1" y="2"/>
                    </a:cubicBezTo>
                    <a:cubicBezTo>
                      <a:pt x="2" y="2"/>
                      <a:pt x="2" y="2"/>
                      <a:pt x="2" y="2"/>
                    </a:cubicBezTo>
                    <a:cubicBezTo>
                      <a:pt x="2" y="2"/>
                      <a:pt x="2" y="2"/>
                      <a:pt x="2" y="2"/>
                    </a:cubicBezTo>
                    <a:cubicBezTo>
                      <a:pt x="2" y="1"/>
                      <a:pt x="2" y="1"/>
                      <a:pt x="2" y="1"/>
                    </a:cubicBezTo>
                    <a:cubicBezTo>
                      <a:pt x="2" y="1"/>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69" name="Freeform 606">
                <a:extLst>
                  <a:ext uri="{FF2B5EF4-FFF2-40B4-BE49-F238E27FC236}">
                    <a16:creationId xmlns:a16="http://schemas.microsoft.com/office/drawing/2014/main" id="{2025FBBB-B9EF-4BE1-A324-688DBF46B757}"/>
                  </a:ext>
                </a:extLst>
              </p:cNvPr>
              <p:cNvSpPr>
                <a:spLocks/>
              </p:cNvSpPr>
              <p:nvPr userDrawn="1"/>
            </p:nvSpPr>
            <p:spPr bwMode="auto">
              <a:xfrm>
                <a:off x="412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859" name="Group 808">
              <a:extLst>
                <a:ext uri="{FF2B5EF4-FFF2-40B4-BE49-F238E27FC236}">
                  <a16:creationId xmlns:a16="http://schemas.microsoft.com/office/drawing/2014/main" id="{551C6BAF-F726-4473-95A8-34F3E9306D1F}"/>
                </a:ext>
              </a:extLst>
            </p:cNvPr>
            <p:cNvGrpSpPr>
              <a:grpSpLocks/>
            </p:cNvGrpSpPr>
            <p:nvPr userDrawn="1"/>
          </p:nvGrpSpPr>
          <p:grpSpPr bwMode="auto">
            <a:xfrm>
              <a:off x="5280025" y="338138"/>
              <a:ext cx="1738312" cy="1196975"/>
              <a:chOff x="3326" y="213"/>
              <a:chExt cx="1095" cy="754"/>
            </a:xfrm>
            <a:grpFill/>
          </p:grpSpPr>
          <p:sp>
            <p:nvSpPr>
              <p:cNvPr id="5870" name="Freeform 608">
                <a:extLst>
                  <a:ext uri="{FF2B5EF4-FFF2-40B4-BE49-F238E27FC236}">
                    <a16:creationId xmlns:a16="http://schemas.microsoft.com/office/drawing/2014/main" id="{6E5BE670-B95E-41B7-AFF2-9E326B81EE00}"/>
                  </a:ext>
                </a:extLst>
              </p:cNvPr>
              <p:cNvSpPr>
                <a:spLocks/>
              </p:cNvSpPr>
              <p:nvPr userDrawn="1"/>
            </p:nvSpPr>
            <p:spPr bwMode="auto">
              <a:xfrm>
                <a:off x="4122" y="328"/>
                <a:ext cx="15" cy="5"/>
              </a:xfrm>
              <a:custGeom>
                <a:avLst/>
                <a:gdLst>
                  <a:gd name="T0" fmla="*/ 0 w 3"/>
                  <a:gd name="T1" fmla="*/ 0 h 1"/>
                  <a:gd name="T2" fmla="*/ 0 w 3"/>
                  <a:gd name="T3" fmla="*/ 0 h 1"/>
                  <a:gd name="T4" fmla="*/ 0 w 3"/>
                  <a:gd name="T5" fmla="*/ 0 h 1"/>
                  <a:gd name="T6" fmla="*/ 0 w 3"/>
                  <a:gd name="T7" fmla="*/ 1 h 1"/>
                  <a:gd name="T8" fmla="*/ 0 w 3"/>
                  <a:gd name="T9" fmla="*/ 1 h 1"/>
                  <a:gd name="T10" fmla="*/ 3 w 3"/>
                  <a:gd name="T11" fmla="*/ 0 h 1"/>
                  <a:gd name="T12" fmla="*/ 0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0"/>
                    </a:moveTo>
                    <a:cubicBezTo>
                      <a:pt x="0" y="0"/>
                      <a:pt x="1" y="0"/>
                      <a:pt x="0" y="0"/>
                    </a:cubicBezTo>
                    <a:cubicBezTo>
                      <a:pt x="0" y="1"/>
                      <a:pt x="0" y="0"/>
                      <a:pt x="0" y="0"/>
                    </a:cubicBezTo>
                    <a:cubicBezTo>
                      <a:pt x="0" y="0"/>
                      <a:pt x="0" y="1"/>
                      <a:pt x="0" y="1"/>
                    </a:cubicBezTo>
                    <a:cubicBezTo>
                      <a:pt x="0" y="1"/>
                      <a:pt x="0" y="1"/>
                      <a:pt x="0"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71" name="Freeform 609">
                <a:extLst>
                  <a:ext uri="{FF2B5EF4-FFF2-40B4-BE49-F238E27FC236}">
                    <a16:creationId xmlns:a16="http://schemas.microsoft.com/office/drawing/2014/main" id="{9F2BEE8A-A14F-497D-85AC-BAB8DC400890}"/>
                  </a:ext>
                </a:extLst>
              </p:cNvPr>
              <p:cNvSpPr>
                <a:spLocks/>
              </p:cNvSpPr>
              <p:nvPr userDrawn="1"/>
            </p:nvSpPr>
            <p:spPr bwMode="auto">
              <a:xfrm>
                <a:off x="4137" y="313"/>
                <a:ext cx="10" cy="5"/>
              </a:xfrm>
              <a:custGeom>
                <a:avLst/>
                <a:gdLst>
                  <a:gd name="T0" fmla="*/ 1 w 2"/>
                  <a:gd name="T1" fmla="*/ 1 h 1"/>
                  <a:gd name="T2" fmla="*/ 2 w 2"/>
                  <a:gd name="T3" fmla="*/ 0 h 1"/>
                  <a:gd name="T4" fmla="*/ 1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1" y="0"/>
                      <a:pt x="1" y="0"/>
                      <a:pt x="1"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72" name="Freeform 610">
                <a:extLst>
                  <a:ext uri="{FF2B5EF4-FFF2-40B4-BE49-F238E27FC236}">
                    <a16:creationId xmlns:a16="http://schemas.microsoft.com/office/drawing/2014/main" id="{2C06ABC9-B6C0-45F3-957E-44BCD0AEEBF7}"/>
                  </a:ext>
                </a:extLst>
              </p:cNvPr>
              <p:cNvSpPr>
                <a:spLocks/>
              </p:cNvSpPr>
              <p:nvPr userDrawn="1"/>
            </p:nvSpPr>
            <p:spPr bwMode="auto">
              <a:xfrm>
                <a:off x="4177" y="298"/>
                <a:ext cx="5" cy="10"/>
              </a:xfrm>
              <a:custGeom>
                <a:avLst/>
                <a:gdLst>
                  <a:gd name="T0" fmla="*/ 0 w 5"/>
                  <a:gd name="T1" fmla="*/ 5 h 10"/>
                  <a:gd name="T2" fmla="*/ 5 w 5"/>
                  <a:gd name="T3" fmla="*/ 10 h 10"/>
                  <a:gd name="T4" fmla="*/ 5 w 5"/>
                  <a:gd name="T5" fmla="*/ 0 h 10"/>
                  <a:gd name="T6" fmla="*/ 0 w 5"/>
                  <a:gd name="T7" fmla="*/ 5 h 10"/>
                </a:gdLst>
                <a:ahLst/>
                <a:cxnLst>
                  <a:cxn ang="0">
                    <a:pos x="T0" y="T1"/>
                  </a:cxn>
                  <a:cxn ang="0">
                    <a:pos x="T2" y="T3"/>
                  </a:cxn>
                  <a:cxn ang="0">
                    <a:pos x="T4" y="T5"/>
                  </a:cxn>
                  <a:cxn ang="0">
                    <a:pos x="T6" y="T7"/>
                  </a:cxn>
                </a:cxnLst>
                <a:rect l="0" t="0" r="r" b="b"/>
                <a:pathLst>
                  <a:path w="5" h="10">
                    <a:moveTo>
                      <a:pt x="0" y="5"/>
                    </a:moveTo>
                    <a:lnTo>
                      <a:pt x="5" y="10"/>
                    </a:lnTo>
                    <a:lnTo>
                      <a:pt x="5"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73" name="Freeform 611">
                <a:extLst>
                  <a:ext uri="{FF2B5EF4-FFF2-40B4-BE49-F238E27FC236}">
                    <a16:creationId xmlns:a16="http://schemas.microsoft.com/office/drawing/2014/main" id="{20BF863E-66E7-411E-BBEF-96BF058C0440}"/>
                  </a:ext>
                </a:extLst>
              </p:cNvPr>
              <p:cNvSpPr>
                <a:spLocks/>
              </p:cNvSpPr>
              <p:nvPr userDrawn="1"/>
            </p:nvSpPr>
            <p:spPr bwMode="auto">
              <a:xfrm>
                <a:off x="4187" y="29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74" name="Freeform 612">
                <a:extLst>
                  <a:ext uri="{FF2B5EF4-FFF2-40B4-BE49-F238E27FC236}">
                    <a16:creationId xmlns:a16="http://schemas.microsoft.com/office/drawing/2014/main" id="{F0C41291-3763-4129-BDFB-992841A91BE3}"/>
                  </a:ext>
                </a:extLst>
              </p:cNvPr>
              <p:cNvSpPr>
                <a:spLocks/>
              </p:cNvSpPr>
              <p:nvPr userDrawn="1"/>
            </p:nvSpPr>
            <p:spPr bwMode="auto">
              <a:xfrm>
                <a:off x="4361" y="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75" name="Freeform 613">
                <a:extLst>
                  <a:ext uri="{FF2B5EF4-FFF2-40B4-BE49-F238E27FC236}">
                    <a16:creationId xmlns:a16="http://schemas.microsoft.com/office/drawing/2014/main" id="{D9B18EF6-9958-46DD-8C4F-1C9333F48F5B}"/>
                  </a:ext>
                </a:extLst>
              </p:cNvPr>
              <p:cNvSpPr>
                <a:spLocks/>
              </p:cNvSpPr>
              <p:nvPr userDrawn="1"/>
            </p:nvSpPr>
            <p:spPr bwMode="auto">
              <a:xfrm>
                <a:off x="4371"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76" name="Freeform 614">
                <a:extLst>
                  <a:ext uri="{FF2B5EF4-FFF2-40B4-BE49-F238E27FC236}">
                    <a16:creationId xmlns:a16="http://schemas.microsoft.com/office/drawing/2014/main" id="{6452201F-146A-4816-A2C4-21E52893A056}"/>
                  </a:ext>
                </a:extLst>
              </p:cNvPr>
              <p:cNvSpPr>
                <a:spLocks/>
              </p:cNvSpPr>
              <p:nvPr userDrawn="1"/>
            </p:nvSpPr>
            <p:spPr bwMode="auto">
              <a:xfrm>
                <a:off x="4341" y="333"/>
                <a:ext cx="10" cy="10"/>
              </a:xfrm>
              <a:custGeom>
                <a:avLst/>
                <a:gdLst>
                  <a:gd name="T0" fmla="*/ 1 w 2"/>
                  <a:gd name="T1" fmla="*/ 0 h 2"/>
                  <a:gd name="T2" fmla="*/ 1 w 2"/>
                  <a:gd name="T3" fmla="*/ 1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2"/>
                      <a:pt x="1" y="1"/>
                    </a:cubicBezTo>
                    <a:cubicBezTo>
                      <a:pt x="2" y="1"/>
                      <a:pt x="2" y="1"/>
                      <a:pt x="2"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77" name="Freeform 615">
                <a:extLst>
                  <a:ext uri="{FF2B5EF4-FFF2-40B4-BE49-F238E27FC236}">
                    <a16:creationId xmlns:a16="http://schemas.microsoft.com/office/drawing/2014/main" id="{54B01569-0F9A-4B21-8DC7-D98B44A51605}"/>
                  </a:ext>
                </a:extLst>
              </p:cNvPr>
              <p:cNvSpPr>
                <a:spLocks/>
              </p:cNvSpPr>
              <p:nvPr userDrawn="1"/>
            </p:nvSpPr>
            <p:spPr bwMode="auto">
              <a:xfrm>
                <a:off x="4391" y="46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78" name="Freeform 616">
                <a:extLst>
                  <a:ext uri="{FF2B5EF4-FFF2-40B4-BE49-F238E27FC236}">
                    <a16:creationId xmlns:a16="http://schemas.microsoft.com/office/drawing/2014/main" id="{3AF304E7-F607-4FCA-AB5A-DFFE57768AD2}"/>
                  </a:ext>
                </a:extLst>
              </p:cNvPr>
              <p:cNvSpPr>
                <a:spLocks/>
              </p:cNvSpPr>
              <p:nvPr userDrawn="1"/>
            </p:nvSpPr>
            <p:spPr bwMode="auto">
              <a:xfrm>
                <a:off x="4411" y="4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79" name="Freeform 617">
                <a:extLst>
                  <a:ext uri="{FF2B5EF4-FFF2-40B4-BE49-F238E27FC236}">
                    <a16:creationId xmlns:a16="http://schemas.microsoft.com/office/drawing/2014/main" id="{5C4B06D5-16CF-4AEB-9F64-22FE5622B96C}"/>
                  </a:ext>
                </a:extLst>
              </p:cNvPr>
              <p:cNvSpPr>
                <a:spLocks/>
              </p:cNvSpPr>
              <p:nvPr userDrawn="1"/>
            </p:nvSpPr>
            <p:spPr bwMode="auto">
              <a:xfrm>
                <a:off x="4296" y="683"/>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80" name="Freeform 618">
                <a:extLst>
                  <a:ext uri="{FF2B5EF4-FFF2-40B4-BE49-F238E27FC236}">
                    <a16:creationId xmlns:a16="http://schemas.microsoft.com/office/drawing/2014/main" id="{88995BB7-B2A2-4DE3-BB2D-13F0A02B0511}"/>
                  </a:ext>
                </a:extLst>
              </p:cNvPr>
              <p:cNvSpPr>
                <a:spLocks/>
              </p:cNvSpPr>
              <p:nvPr userDrawn="1"/>
            </p:nvSpPr>
            <p:spPr bwMode="auto">
              <a:xfrm>
                <a:off x="4261" y="26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2"/>
                      <a:pt x="0" y="2"/>
                      <a:pt x="1"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81" name="Freeform 619">
                <a:extLst>
                  <a:ext uri="{FF2B5EF4-FFF2-40B4-BE49-F238E27FC236}">
                    <a16:creationId xmlns:a16="http://schemas.microsoft.com/office/drawing/2014/main" id="{2038D8ED-42AA-4CFD-BB1A-E96395059236}"/>
                  </a:ext>
                </a:extLst>
              </p:cNvPr>
              <p:cNvSpPr>
                <a:spLocks/>
              </p:cNvSpPr>
              <p:nvPr userDrawn="1"/>
            </p:nvSpPr>
            <p:spPr bwMode="auto">
              <a:xfrm>
                <a:off x="4326" y="58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82" name="Freeform 620">
                <a:extLst>
                  <a:ext uri="{FF2B5EF4-FFF2-40B4-BE49-F238E27FC236}">
                    <a16:creationId xmlns:a16="http://schemas.microsoft.com/office/drawing/2014/main" id="{F95D64DA-40C3-4ED9-B432-FEBAE97824CC}"/>
                  </a:ext>
                </a:extLst>
              </p:cNvPr>
              <p:cNvSpPr>
                <a:spLocks/>
              </p:cNvSpPr>
              <p:nvPr userDrawn="1"/>
            </p:nvSpPr>
            <p:spPr bwMode="auto">
              <a:xfrm>
                <a:off x="4266" y="27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83" name="Freeform 621">
                <a:extLst>
                  <a:ext uri="{FF2B5EF4-FFF2-40B4-BE49-F238E27FC236}">
                    <a16:creationId xmlns:a16="http://schemas.microsoft.com/office/drawing/2014/main" id="{F4E02BF1-634C-4BD8-844E-FC937E5F71F9}"/>
                  </a:ext>
                </a:extLst>
              </p:cNvPr>
              <p:cNvSpPr>
                <a:spLocks/>
              </p:cNvSpPr>
              <p:nvPr userDrawn="1"/>
            </p:nvSpPr>
            <p:spPr bwMode="auto">
              <a:xfrm>
                <a:off x="4038" y="5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84" name="Freeform 622">
                <a:extLst>
                  <a:ext uri="{FF2B5EF4-FFF2-40B4-BE49-F238E27FC236}">
                    <a16:creationId xmlns:a16="http://schemas.microsoft.com/office/drawing/2014/main" id="{703841B6-9F9D-4E3C-98BB-5A233F0061C9}"/>
                  </a:ext>
                </a:extLst>
              </p:cNvPr>
              <p:cNvSpPr>
                <a:spLocks/>
              </p:cNvSpPr>
              <p:nvPr userDrawn="1"/>
            </p:nvSpPr>
            <p:spPr bwMode="auto">
              <a:xfrm>
                <a:off x="4082" y="44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85" name="Freeform 623">
                <a:extLst>
                  <a:ext uri="{FF2B5EF4-FFF2-40B4-BE49-F238E27FC236}">
                    <a16:creationId xmlns:a16="http://schemas.microsoft.com/office/drawing/2014/main" id="{DBF05154-91BC-46F1-AE19-49FB7A356496}"/>
                  </a:ext>
                </a:extLst>
              </p:cNvPr>
              <p:cNvSpPr>
                <a:spLocks/>
              </p:cNvSpPr>
              <p:nvPr userDrawn="1"/>
            </p:nvSpPr>
            <p:spPr bwMode="auto">
              <a:xfrm>
                <a:off x="4212" y="28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86" name="Freeform 624">
                <a:extLst>
                  <a:ext uri="{FF2B5EF4-FFF2-40B4-BE49-F238E27FC236}">
                    <a16:creationId xmlns:a16="http://schemas.microsoft.com/office/drawing/2014/main" id="{5C64A3A0-F63C-48FE-8566-AC6DEA22DF67}"/>
                  </a:ext>
                </a:extLst>
              </p:cNvPr>
              <p:cNvSpPr>
                <a:spLocks/>
              </p:cNvSpPr>
              <p:nvPr userDrawn="1"/>
            </p:nvSpPr>
            <p:spPr bwMode="auto">
              <a:xfrm>
                <a:off x="4197" y="26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87" name="Freeform 625">
                <a:extLst>
                  <a:ext uri="{FF2B5EF4-FFF2-40B4-BE49-F238E27FC236}">
                    <a16:creationId xmlns:a16="http://schemas.microsoft.com/office/drawing/2014/main" id="{F43C1AF0-1A4A-4CA1-9A6B-1BB36007B739}"/>
                  </a:ext>
                </a:extLst>
              </p:cNvPr>
              <p:cNvSpPr>
                <a:spLocks/>
              </p:cNvSpPr>
              <p:nvPr userDrawn="1"/>
            </p:nvSpPr>
            <p:spPr bwMode="auto">
              <a:xfrm>
                <a:off x="4296" y="25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88" name="Freeform 626">
                <a:extLst>
                  <a:ext uri="{FF2B5EF4-FFF2-40B4-BE49-F238E27FC236}">
                    <a16:creationId xmlns:a16="http://schemas.microsoft.com/office/drawing/2014/main" id="{DDE5EBDE-319F-4838-B677-A9B297CAC03A}"/>
                  </a:ext>
                </a:extLst>
              </p:cNvPr>
              <p:cNvSpPr>
                <a:spLocks/>
              </p:cNvSpPr>
              <p:nvPr userDrawn="1"/>
            </p:nvSpPr>
            <p:spPr bwMode="auto">
              <a:xfrm>
                <a:off x="4212"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89" name="Freeform 627">
                <a:extLst>
                  <a:ext uri="{FF2B5EF4-FFF2-40B4-BE49-F238E27FC236}">
                    <a16:creationId xmlns:a16="http://schemas.microsoft.com/office/drawing/2014/main" id="{C0E1E511-0D63-4C00-9E77-52EEAF3CC70E}"/>
                  </a:ext>
                </a:extLst>
              </p:cNvPr>
              <p:cNvSpPr>
                <a:spLocks/>
              </p:cNvSpPr>
              <p:nvPr userDrawn="1"/>
            </p:nvSpPr>
            <p:spPr bwMode="auto">
              <a:xfrm>
                <a:off x="4212"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90" name="Freeform 628">
                <a:extLst>
                  <a:ext uri="{FF2B5EF4-FFF2-40B4-BE49-F238E27FC236}">
                    <a16:creationId xmlns:a16="http://schemas.microsoft.com/office/drawing/2014/main" id="{07A12861-56F9-4555-B216-BDD35F320DD3}"/>
                  </a:ext>
                </a:extLst>
              </p:cNvPr>
              <p:cNvSpPr>
                <a:spLocks/>
              </p:cNvSpPr>
              <p:nvPr userDrawn="1"/>
            </p:nvSpPr>
            <p:spPr bwMode="auto">
              <a:xfrm>
                <a:off x="4212" y="28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91" name="Freeform 629">
                <a:extLst>
                  <a:ext uri="{FF2B5EF4-FFF2-40B4-BE49-F238E27FC236}">
                    <a16:creationId xmlns:a16="http://schemas.microsoft.com/office/drawing/2014/main" id="{243C22C5-2AF6-4361-8A96-C088B154A56F}"/>
                  </a:ext>
                </a:extLst>
              </p:cNvPr>
              <p:cNvSpPr>
                <a:spLocks/>
              </p:cNvSpPr>
              <p:nvPr userDrawn="1"/>
            </p:nvSpPr>
            <p:spPr bwMode="auto">
              <a:xfrm>
                <a:off x="4137" y="67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92" name="Rectangle 630">
                <a:extLst>
                  <a:ext uri="{FF2B5EF4-FFF2-40B4-BE49-F238E27FC236}">
                    <a16:creationId xmlns:a16="http://schemas.microsoft.com/office/drawing/2014/main" id="{9681DEBD-310C-45AE-A73E-EAEB5FC7C3D5}"/>
                  </a:ext>
                </a:extLst>
              </p:cNvPr>
              <p:cNvSpPr>
                <a:spLocks noChangeArrowheads="1"/>
              </p:cNvSpPr>
              <p:nvPr userDrawn="1"/>
            </p:nvSpPr>
            <p:spPr bwMode="auto">
              <a:xfrm>
                <a:off x="4406" y="3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93" name="Freeform 631">
                <a:extLst>
                  <a:ext uri="{FF2B5EF4-FFF2-40B4-BE49-F238E27FC236}">
                    <a16:creationId xmlns:a16="http://schemas.microsoft.com/office/drawing/2014/main" id="{AAC6E791-D678-47EE-9396-C8353D1D3838}"/>
                  </a:ext>
                </a:extLst>
              </p:cNvPr>
              <p:cNvSpPr>
                <a:spLocks/>
              </p:cNvSpPr>
              <p:nvPr userDrawn="1"/>
            </p:nvSpPr>
            <p:spPr bwMode="auto">
              <a:xfrm>
                <a:off x="4396" y="363"/>
                <a:ext cx="15" cy="5"/>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2" y="0"/>
                    </a:cubicBezTo>
                    <a:cubicBezTo>
                      <a:pt x="0" y="1"/>
                      <a:pt x="0" y="1"/>
                      <a:pt x="0" y="1"/>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94" name="Freeform 632">
                <a:extLst>
                  <a:ext uri="{FF2B5EF4-FFF2-40B4-BE49-F238E27FC236}">
                    <a16:creationId xmlns:a16="http://schemas.microsoft.com/office/drawing/2014/main" id="{65E0953B-CC76-4973-AAB6-DC4104E0B5C5}"/>
                  </a:ext>
                </a:extLst>
              </p:cNvPr>
              <p:cNvSpPr>
                <a:spLocks noEditPoints="1"/>
              </p:cNvSpPr>
              <p:nvPr userDrawn="1"/>
            </p:nvSpPr>
            <p:spPr bwMode="auto">
              <a:xfrm>
                <a:off x="4038" y="233"/>
                <a:ext cx="383" cy="475"/>
              </a:xfrm>
              <a:custGeom>
                <a:avLst/>
                <a:gdLst>
                  <a:gd name="T0" fmla="*/ 63 w 77"/>
                  <a:gd name="T1" fmla="*/ 80 h 95"/>
                  <a:gd name="T2" fmla="*/ 67 w 77"/>
                  <a:gd name="T3" fmla="*/ 74 h 95"/>
                  <a:gd name="T4" fmla="*/ 69 w 77"/>
                  <a:gd name="T5" fmla="*/ 71 h 95"/>
                  <a:gd name="T6" fmla="*/ 71 w 77"/>
                  <a:gd name="T7" fmla="*/ 66 h 95"/>
                  <a:gd name="T8" fmla="*/ 74 w 77"/>
                  <a:gd name="T9" fmla="*/ 59 h 95"/>
                  <a:gd name="T10" fmla="*/ 72 w 77"/>
                  <a:gd name="T11" fmla="*/ 48 h 95"/>
                  <a:gd name="T12" fmla="*/ 72 w 77"/>
                  <a:gd name="T13" fmla="*/ 48 h 95"/>
                  <a:gd name="T14" fmla="*/ 75 w 77"/>
                  <a:gd name="T15" fmla="*/ 48 h 95"/>
                  <a:gd name="T16" fmla="*/ 76 w 77"/>
                  <a:gd name="T17" fmla="*/ 42 h 95"/>
                  <a:gd name="T18" fmla="*/ 75 w 77"/>
                  <a:gd name="T19" fmla="*/ 36 h 95"/>
                  <a:gd name="T20" fmla="*/ 69 w 77"/>
                  <a:gd name="T21" fmla="*/ 27 h 95"/>
                  <a:gd name="T22" fmla="*/ 73 w 77"/>
                  <a:gd name="T23" fmla="*/ 22 h 95"/>
                  <a:gd name="T24" fmla="*/ 67 w 77"/>
                  <a:gd name="T25" fmla="*/ 16 h 95"/>
                  <a:gd name="T26" fmla="*/ 69 w 77"/>
                  <a:gd name="T27" fmla="*/ 13 h 95"/>
                  <a:gd name="T28" fmla="*/ 68 w 77"/>
                  <a:gd name="T29" fmla="*/ 11 h 95"/>
                  <a:gd name="T30" fmla="*/ 61 w 77"/>
                  <a:gd name="T31" fmla="*/ 4 h 95"/>
                  <a:gd name="T32" fmla="*/ 56 w 77"/>
                  <a:gd name="T33" fmla="*/ 4 h 95"/>
                  <a:gd name="T34" fmla="*/ 46 w 77"/>
                  <a:gd name="T35" fmla="*/ 2 h 95"/>
                  <a:gd name="T36" fmla="*/ 38 w 77"/>
                  <a:gd name="T37" fmla="*/ 7 h 95"/>
                  <a:gd name="T38" fmla="*/ 34 w 77"/>
                  <a:gd name="T39" fmla="*/ 6 h 95"/>
                  <a:gd name="T40" fmla="*/ 30 w 77"/>
                  <a:gd name="T41" fmla="*/ 9 h 95"/>
                  <a:gd name="T42" fmla="*/ 35 w 77"/>
                  <a:gd name="T43" fmla="*/ 11 h 95"/>
                  <a:gd name="T44" fmla="*/ 36 w 77"/>
                  <a:gd name="T45" fmla="*/ 8 h 95"/>
                  <a:gd name="T46" fmla="*/ 41 w 77"/>
                  <a:gd name="T47" fmla="*/ 9 h 95"/>
                  <a:gd name="T48" fmla="*/ 50 w 77"/>
                  <a:gd name="T49" fmla="*/ 10 h 95"/>
                  <a:gd name="T50" fmla="*/ 59 w 77"/>
                  <a:gd name="T51" fmla="*/ 14 h 95"/>
                  <a:gd name="T52" fmla="*/ 62 w 77"/>
                  <a:gd name="T53" fmla="*/ 20 h 95"/>
                  <a:gd name="T54" fmla="*/ 65 w 77"/>
                  <a:gd name="T55" fmla="*/ 21 h 95"/>
                  <a:gd name="T56" fmla="*/ 68 w 77"/>
                  <a:gd name="T57" fmla="*/ 27 h 95"/>
                  <a:gd name="T58" fmla="*/ 69 w 77"/>
                  <a:gd name="T59" fmla="*/ 41 h 95"/>
                  <a:gd name="T60" fmla="*/ 69 w 77"/>
                  <a:gd name="T61" fmla="*/ 47 h 95"/>
                  <a:gd name="T62" fmla="*/ 68 w 77"/>
                  <a:gd name="T63" fmla="*/ 54 h 95"/>
                  <a:gd name="T64" fmla="*/ 66 w 77"/>
                  <a:gd name="T65" fmla="*/ 62 h 95"/>
                  <a:gd name="T66" fmla="*/ 61 w 77"/>
                  <a:gd name="T67" fmla="*/ 68 h 95"/>
                  <a:gd name="T68" fmla="*/ 53 w 77"/>
                  <a:gd name="T69" fmla="*/ 78 h 95"/>
                  <a:gd name="T70" fmla="*/ 43 w 77"/>
                  <a:gd name="T71" fmla="*/ 84 h 95"/>
                  <a:gd name="T72" fmla="*/ 36 w 77"/>
                  <a:gd name="T73" fmla="*/ 88 h 95"/>
                  <a:gd name="T74" fmla="*/ 24 w 77"/>
                  <a:gd name="T75" fmla="*/ 84 h 95"/>
                  <a:gd name="T76" fmla="*/ 21 w 77"/>
                  <a:gd name="T77" fmla="*/ 81 h 95"/>
                  <a:gd name="T78" fmla="*/ 13 w 77"/>
                  <a:gd name="T79" fmla="*/ 74 h 95"/>
                  <a:gd name="T80" fmla="*/ 10 w 77"/>
                  <a:gd name="T81" fmla="*/ 62 h 95"/>
                  <a:gd name="T82" fmla="*/ 10 w 77"/>
                  <a:gd name="T83" fmla="*/ 45 h 95"/>
                  <a:gd name="T84" fmla="*/ 9 w 77"/>
                  <a:gd name="T85" fmla="*/ 40 h 95"/>
                  <a:gd name="T86" fmla="*/ 0 w 77"/>
                  <a:gd name="T87" fmla="*/ 54 h 95"/>
                  <a:gd name="T88" fmla="*/ 1 w 77"/>
                  <a:gd name="T89" fmla="*/ 60 h 95"/>
                  <a:gd name="T90" fmla="*/ 2 w 77"/>
                  <a:gd name="T91" fmla="*/ 68 h 95"/>
                  <a:gd name="T92" fmla="*/ 7 w 77"/>
                  <a:gd name="T93" fmla="*/ 78 h 95"/>
                  <a:gd name="T94" fmla="*/ 13 w 77"/>
                  <a:gd name="T95" fmla="*/ 84 h 95"/>
                  <a:gd name="T96" fmla="*/ 18 w 77"/>
                  <a:gd name="T97" fmla="*/ 88 h 95"/>
                  <a:gd name="T98" fmla="*/ 23 w 77"/>
                  <a:gd name="T99" fmla="*/ 91 h 95"/>
                  <a:gd name="T100" fmla="*/ 30 w 77"/>
                  <a:gd name="T101" fmla="*/ 95 h 95"/>
                  <a:gd name="T102" fmla="*/ 37 w 77"/>
                  <a:gd name="T103" fmla="*/ 93 h 95"/>
                  <a:gd name="T104" fmla="*/ 42 w 77"/>
                  <a:gd name="T105" fmla="*/ 92 h 95"/>
                  <a:gd name="T106" fmla="*/ 44 w 77"/>
                  <a:gd name="T107" fmla="*/ 93 h 95"/>
                  <a:gd name="T108" fmla="*/ 52 w 77"/>
                  <a:gd name="T109" fmla="*/ 89 h 95"/>
                  <a:gd name="T110" fmla="*/ 60 w 77"/>
                  <a:gd name="T111" fmla="*/ 83 h 95"/>
                  <a:gd name="T112" fmla="*/ 74 w 77"/>
                  <a:gd name="T113" fmla="*/ 46 h 95"/>
                  <a:gd name="T114" fmla="*/ 38 w 77"/>
                  <a:gd name="T115" fmla="*/ 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95">
                    <a:moveTo>
                      <a:pt x="60" y="83"/>
                    </a:moveTo>
                    <a:cubicBezTo>
                      <a:pt x="61" y="83"/>
                      <a:pt x="61" y="83"/>
                      <a:pt x="61" y="83"/>
                    </a:cubicBezTo>
                    <a:cubicBezTo>
                      <a:pt x="61" y="85"/>
                      <a:pt x="60" y="85"/>
                      <a:pt x="62" y="85"/>
                    </a:cubicBezTo>
                    <a:cubicBezTo>
                      <a:pt x="60" y="83"/>
                      <a:pt x="64" y="82"/>
                      <a:pt x="62" y="80"/>
                    </a:cubicBezTo>
                    <a:cubicBezTo>
                      <a:pt x="63" y="79"/>
                      <a:pt x="63" y="79"/>
                      <a:pt x="63" y="79"/>
                    </a:cubicBezTo>
                    <a:cubicBezTo>
                      <a:pt x="63" y="80"/>
                      <a:pt x="63" y="80"/>
                      <a:pt x="63" y="80"/>
                    </a:cubicBezTo>
                    <a:cubicBezTo>
                      <a:pt x="65" y="80"/>
                      <a:pt x="62" y="78"/>
                      <a:pt x="64" y="77"/>
                    </a:cubicBezTo>
                    <a:cubicBezTo>
                      <a:pt x="64" y="76"/>
                      <a:pt x="65" y="76"/>
                      <a:pt x="65" y="77"/>
                    </a:cubicBezTo>
                    <a:cubicBezTo>
                      <a:pt x="65" y="75"/>
                      <a:pt x="65" y="75"/>
                      <a:pt x="65" y="75"/>
                    </a:cubicBezTo>
                    <a:cubicBezTo>
                      <a:pt x="65" y="75"/>
                      <a:pt x="66" y="75"/>
                      <a:pt x="65" y="76"/>
                    </a:cubicBezTo>
                    <a:cubicBezTo>
                      <a:pt x="67" y="74"/>
                      <a:pt x="67" y="74"/>
                      <a:pt x="67" y="74"/>
                    </a:cubicBezTo>
                    <a:cubicBezTo>
                      <a:pt x="67" y="74"/>
                      <a:pt x="67" y="74"/>
                      <a:pt x="67" y="74"/>
                    </a:cubicBezTo>
                    <a:cubicBezTo>
                      <a:pt x="66" y="73"/>
                      <a:pt x="66" y="72"/>
                      <a:pt x="66" y="72"/>
                    </a:cubicBezTo>
                    <a:cubicBezTo>
                      <a:pt x="67" y="72"/>
                      <a:pt x="66" y="72"/>
                      <a:pt x="67" y="72"/>
                    </a:cubicBezTo>
                    <a:cubicBezTo>
                      <a:pt x="67" y="71"/>
                      <a:pt x="67" y="71"/>
                      <a:pt x="67" y="71"/>
                    </a:cubicBezTo>
                    <a:cubicBezTo>
                      <a:pt x="67" y="71"/>
                      <a:pt x="68" y="72"/>
                      <a:pt x="67" y="73"/>
                    </a:cubicBezTo>
                    <a:cubicBezTo>
                      <a:pt x="70" y="73"/>
                      <a:pt x="67" y="72"/>
                      <a:pt x="70" y="70"/>
                    </a:cubicBezTo>
                    <a:cubicBezTo>
                      <a:pt x="69" y="71"/>
                      <a:pt x="69" y="71"/>
                      <a:pt x="69" y="71"/>
                    </a:cubicBezTo>
                    <a:cubicBezTo>
                      <a:pt x="71" y="72"/>
                      <a:pt x="71" y="71"/>
                      <a:pt x="72" y="70"/>
                    </a:cubicBezTo>
                    <a:cubicBezTo>
                      <a:pt x="72" y="70"/>
                      <a:pt x="69" y="71"/>
                      <a:pt x="69" y="69"/>
                    </a:cubicBezTo>
                    <a:cubicBezTo>
                      <a:pt x="69" y="69"/>
                      <a:pt x="70" y="69"/>
                      <a:pt x="70" y="68"/>
                    </a:cubicBezTo>
                    <a:cubicBezTo>
                      <a:pt x="70" y="68"/>
                      <a:pt x="70" y="68"/>
                      <a:pt x="71" y="67"/>
                    </a:cubicBezTo>
                    <a:cubicBezTo>
                      <a:pt x="72" y="68"/>
                      <a:pt x="72" y="68"/>
                      <a:pt x="72" y="68"/>
                    </a:cubicBezTo>
                    <a:cubicBezTo>
                      <a:pt x="72" y="67"/>
                      <a:pt x="71" y="66"/>
                      <a:pt x="71" y="66"/>
                    </a:cubicBezTo>
                    <a:cubicBezTo>
                      <a:pt x="72" y="65"/>
                      <a:pt x="73" y="65"/>
                      <a:pt x="73" y="65"/>
                    </a:cubicBezTo>
                    <a:cubicBezTo>
                      <a:pt x="74" y="64"/>
                      <a:pt x="72" y="65"/>
                      <a:pt x="72" y="64"/>
                    </a:cubicBezTo>
                    <a:cubicBezTo>
                      <a:pt x="73" y="63"/>
                      <a:pt x="73" y="61"/>
                      <a:pt x="73" y="60"/>
                    </a:cubicBezTo>
                    <a:cubicBezTo>
                      <a:pt x="73" y="59"/>
                      <a:pt x="73" y="60"/>
                      <a:pt x="74" y="60"/>
                    </a:cubicBezTo>
                    <a:cubicBezTo>
                      <a:pt x="73" y="59"/>
                      <a:pt x="73" y="59"/>
                      <a:pt x="73" y="59"/>
                    </a:cubicBezTo>
                    <a:cubicBezTo>
                      <a:pt x="73" y="59"/>
                      <a:pt x="73" y="59"/>
                      <a:pt x="74" y="59"/>
                    </a:cubicBezTo>
                    <a:cubicBezTo>
                      <a:pt x="73" y="58"/>
                      <a:pt x="72" y="58"/>
                      <a:pt x="72" y="57"/>
                    </a:cubicBezTo>
                    <a:cubicBezTo>
                      <a:pt x="71" y="57"/>
                      <a:pt x="75" y="56"/>
                      <a:pt x="74" y="54"/>
                    </a:cubicBezTo>
                    <a:cubicBezTo>
                      <a:pt x="74" y="54"/>
                      <a:pt x="75" y="54"/>
                      <a:pt x="75" y="54"/>
                    </a:cubicBezTo>
                    <a:cubicBezTo>
                      <a:pt x="74" y="52"/>
                      <a:pt x="75" y="53"/>
                      <a:pt x="74" y="51"/>
                    </a:cubicBezTo>
                    <a:cubicBezTo>
                      <a:pt x="75" y="50"/>
                      <a:pt x="75" y="50"/>
                      <a:pt x="75" y="50"/>
                    </a:cubicBezTo>
                    <a:cubicBezTo>
                      <a:pt x="73" y="50"/>
                      <a:pt x="73" y="49"/>
                      <a:pt x="72" y="48"/>
                    </a:cubicBezTo>
                    <a:cubicBezTo>
                      <a:pt x="71" y="48"/>
                      <a:pt x="71" y="48"/>
                      <a:pt x="71" y="49"/>
                    </a:cubicBezTo>
                    <a:cubicBezTo>
                      <a:pt x="70" y="47"/>
                      <a:pt x="70" y="47"/>
                      <a:pt x="70" y="47"/>
                    </a:cubicBezTo>
                    <a:cubicBezTo>
                      <a:pt x="70" y="47"/>
                      <a:pt x="71" y="47"/>
                      <a:pt x="71" y="47"/>
                    </a:cubicBezTo>
                    <a:cubicBezTo>
                      <a:pt x="71" y="47"/>
                      <a:pt x="71" y="47"/>
                      <a:pt x="71" y="47"/>
                    </a:cubicBezTo>
                    <a:cubicBezTo>
                      <a:pt x="72" y="46"/>
                      <a:pt x="72" y="47"/>
                      <a:pt x="73" y="47"/>
                    </a:cubicBezTo>
                    <a:cubicBezTo>
                      <a:pt x="73" y="48"/>
                      <a:pt x="72" y="48"/>
                      <a:pt x="72" y="48"/>
                    </a:cubicBezTo>
                    <a:cubicBezTo>
                      <a:pt x="73" y="48"/>
                      <a:pt x="74" y="49"/>
                      <a:pt x="74" y="49"/>
                    </a:cubicBezTo>
                    <a:cubicBezTo>
                      <a:pt x="74" y="49"/>
                      <a:pt x="74" y="49"/>
                      <a:pt x="74" y="48"/>
                    </a:cubicBezTo>
                    <a:cubicBezTo>
                      <a:pt x="74" y="48"/>
                      <a:pt x="74" y="49"/>
                      <a:pt x="75" y="48"/>
                    </a:cubicBezTo>
                    <a:cubicBezTo>
                      <a:pt x="75" y="48"/>
                      <a:pt x="74" y="48"/>
                      <a:pt x="74" y="48"/>
                    </a:cubicBezTo>
                    <a:cubicBezTo>
                      <a:pt x="76" y="48"/>
                      <a:pt x="76" y="48"/>
                      <a:pt x="76" y="48"/>
                    </a:cubicBezTo>
                    <a:cubicBezTo>
                      <a:pt x="75" y="48"/>
                      <a:pt x="75" y="48"/>
                      <a:pt x="75" y="48"/>
                    </a:cubicBezTo>
                    <a:cubicBezTo>
                      <a:pt x="75" y="48"/>
                      <a:pt x="76" y="45"/>
                      <a:pt x="76" y="45"/>
                    </a:cubicBezTo>
                    <a:cubicBezTo>
                      <a:pt x="75" y="44"/>
                      <a:pt x="73" y="42"/>
                      <a:pt x="72" y="40"/>
                    </a:cubicBezTo>
                    <a:cubicBezTo>
                      <a:pt x="73" y="40"/>
                      <a:pt x="74" y="40"/>
                      <a:pt x="75" y="40"/>
                    </a:cubicBezTo>
                    <a:cubicBezTo>
                      <a:pt x="74" y="41"/>
                      <a:pt x="76" y="42"/>
                      <a:pt x="76" y="43"/>
                    </a:cubicBezTo>
                    <a:cubicBezTo>
                      <a:pt x="76" y="43"/>
                      <a:pt x="76" y="43"/>
                      <a:pt x="76" y="43"/>
                    </a:cubicBezTo>
                    <a:cubicBezTo>
                      <a:pt x="76" y="43"/>
                      <a:pt x="76" y="42"/>
                      <a:pt x="76" y="42"/>
                    </a:cubicBezTo>
                    <a:cubicBezTo>
                      <a:pt x="76" y="41"/>
                      <a:pt x="75" y="41"/>
                      <a:pt x="75" y="41"/>
                    </a:cubicBezTo>
                    <a:cubicBezTo>
                      <a:pt x="76" y="41"/>
                      <a:pt x="76" y="40"/>
                      <a:pt x="77" y="39"/>
                    </a:cubicBezTo>
                    <a:cubicBezTo>
                      <a:pt x="75" y="40"/>
                      <a:pt x="75" y="38"/>
                      <a:pt x="74" y="37"/>
                    </a:cubicBezTo>
                    <a:cubicBezTo>
                      <a:pt x="75" y="37"/>
                      <a:pt x="76" y="37"/>
                      <a:pt x="76" y="38"/>
                    </a:cubicBezTo>
                    <a:cubicBezTo>
                      <a:pt x="77" y="37"/>
                      <a:pt x="73" y="37"/>
                      <a:pt x="74" y="35"/>
                    </a:cubicBezTo>
                    <a:cubicBezTo>
                      <a:pt x="75" y="36"/>
                      <a:pt x="74" y="36"/>
                      <a:pt x="75" y="36"/>
                    </a:cubicBezTo>
                    <a:cubicBezTo>
                      <a:pt x="74" y="35"/>
                      <a:pt x="74" y="34"/>
                      <a:pt x="75" y="34"/>
                    </a:cubicBezTo>
                    <a:cubicBezTo>
                      <a:pt x="75" y="34"/>
                      <a:pt x="75" y="34"/>
                      <a:pt x="75" y="34"/>
                    </a:cubicBezTo>
                    <a:cubicBezTo>
                      <a:pt x="75" y="32"/>
                      <a:pt x="74" y="28"/>
                      <a:pt x="72" y="29"/>
                    </a:cubicBezTo>
                    <a:cubicBezTo>
                      <a:pt x="73" y="29"/>
                      <a:pt x="75" y="28"/>
                      <a:pt x="75" y="28"/>
                    </a:cubicBezTo>
                    <a:cubicBezTo>
                      <a:pt x="75" y="28"/>
                      <a:pt x="73" y="28"/>
                      <a:pt x="72" y="27"/>
                    </a:cubicBezTo>
                    <a:cubicBezTo>
                      <a:pt x="70" y="27"/>
                      <a:pt x="69" y="27"/>
                      <a:pt x="69" y="27"/>
                    </a:cubicBezTo>
                    <a:cubicBezTo>
                      <a:pt x="70" y="27"/>
                      <a:pt x="73" y="24"/>
                      <a:pt x="74" y="26"/>
                    </a:cubicBezTo>
                    <a:cubicBezTo>
                      <a:pt x="74" y="25"/>
                      <a:pt x="74" y="25"/>
                      <a:pt x="74" y="24"/>
                    </a:cubicBezTo>
                    <a:cubicBezTo>
                      <a:pt x="74" y="24"/>
                      <a:pt x="72" y="25"/>
                      <a:pt x="72" y="25"/>
                    </a:cubicBezTo>
                    <a:cubicBezTo>
                      <a:pt x="73" y="23"/>
                      <a:pt x="72" y="24"/>
                      <a:pt x="73" y="22"/>
                    </a:cubicBezTo>
                    <a:cubicBezTo>
                      <a:pt x="73" y="23"/>
                      <a:pt x="71" y="23"/>
                      <a:pt x="70" y="22"/>
                    </a:cubicBezTo>
                    <a:cubicBezTo>
                      <a:pt x="71" y="22"/>
                      <a:pt x="73" y="21"/>
                      <a:pt x="73" y="22"/>
                    </a:cubicBezTo>
                    <a:cubicBezTo>
                      <a:pt x="73" y="22"/>
                      <a:pt x="72" y="21"/>
                      <a:pt x="71" y="21"/>
                    </a:cubicBezTo>
                    <a:cubicBezTo>
                      <a:pt x="71" y="21"/>
                      <a:pt x="70" y="21"/>
                      <a:pt x="70" y="21"/>
                    </a:cubicBezTo>
                    <a:cubicBezTo>
                      <a:pt x="71" y="21"/>
                      <a:pt x="72" y="20"/>
                      <a:pt x="72" y="19"/>
                    </a:cubicBezTo>
                    <a:cubicBezTo>
                      <a:pt x="72" y="20"/>
                      <a:pt x="72" y="18"/>
                      <a:pt x="71" y="18"/>
                    </a:cubicBezTo>
                    <a:cubicBezTo>
                      <a:pt x="71" y="18"/>
                      <a:pt x="71" y="18"/>
                      <a:pt x="71" y="18"/>
                    </a:cubicBezTo>
                    <a:cubicBezTo>
                      <a:pt x="70" y="16"/>
                      <a:pt x="67" y="18"/>
                      <a:pt x="67" y="16"/>
                    </a:cubicBezTo>
                    <a:cubicBezTo>
                      <a:pt x="67" y="16"/>
                      <a:pt x="69" y="15"/>
                      <a:pt x="69" y="14"/>
                    </a:cubicBezTo>
                    <a:cubicBezTo>
                      <a:pt x="68" y="15"/>
                      <a:pt x="63" y="16"/>
                      <a:pt x="62" y="15"/>
                    </a:cubicBezTo>
                    <a:cubicBezTo>
                      <a:pt x="62" y="15"/>
                      <a:pt x="62" y="15"/>
                      <a:pt x="62" y="15"/>
                    </a:cubicBezTo>
                    <a:cubicBezTo>
                      <a:pt x="61" y="14"/>
                      <a:pt x="61" y="14"/>
                      <a:pt x="61" y="14"/>
                    </a:cubicBezTo>
                    <a:cubicBezTo>
                      <a:pt x="61" y="14"/>
                      <a:pt x="63" y="13"/>
                      <a:pt x="65" y="13"/>
                    </a:cubicBezTo>
                    <a:cubicBezTo>
                      <a:pt x="66" y="13"/>
                      <a:pt x="68" y="13"/>
                      <a:pt x="69" y="13"/>
                    </a:cubicBezTo>
                    <a:cubicBezTo>
                      <a:pt x="69" y="12"/>
                      <a:pt x="69" y="13"/>
                      <a:pt x="68" y="12"/>
                    </a:cubicBezTo>
                    <a:cubicBezTo>
                      <a:pt x="69" y="11"/>
                      <a:pt x="69" y="12"/>
                      <a:pt x="70" y="12"/>
                    </a:cubicBezTo>
                    <a:cubicBezTo>
                      <a:pt x="70" y="12"/>
                      <a:pt x="68" y="9"/>
                      <a:pt x="68" y="9"/>
                    </a:cubicBezTo>
                    <a:cubicBezTo>
                      <a:pt x="67" y="10"/>
                      <a:pt x="66" y="9"/>
                      <a:pt x="65" y="10"/>
                    </a:cubicBezTo>
                    <a:cubicBezTo>
                      <a:pt x="65" y="10"/>
                      <a:pt x="66" y="10"/>
                      <a:pt x="67" y="10"/>
                    </a:cubicBezTo>
                    <a:cubicBezTo>
                      <a:pt x="67" y="11"/>
                      <a:pt x="68" y="11"/>
                      <a:pt x="68" y="11"/>
                    </a:cubicBezTo>
                    <a:cubicBezTo>
                      <a:pt x="67" y="12"/>
                      <a:pt x="64" y="12"/>
                      <a:pt x="63" y="11"/>
                    </a:cubicBezTo>
                    <a:cubicBezTo>
                      <a:pt x="63" y="10"/>
                      <a:pt x="65" y="9"/>
                      <a:pt x="65" y="9"/>
                    </a:cubicBezTo>
                    <a:cubicBezTo>
                      <a:pt x="65" y="9"/>
                      <a:pt x="63" y="8"/>
                      <a:pt x="63" y="8"/>
                    </a:cubicBezTo>
                    <a:cubicBezTo>
                      <a:pt x="65" y="8"/>
                      <a:pt x="65" y="8"/>
                      <a:pt x="65" y="8"/>
                    </a:cubicBezTo>
                    <a:cubicBezTo>
                      <a:pt x="64" y="7"/>
                      <a:pt x="62" y="8"/>
                      <a:pt x="62" y="6"/>
                    </a:cubicBezTo>
                    <a:cubicBezTo>
                      <a:pt x="62" y="6"/>
                      <a:pt x="62" y="4"/>
                      <a:pt x="61" y="4"/>
                    </a:cubicBezTo>
                    <a:cubicBezTo>
                      <a:pt x="61" y="6"/>
                      <a:pt x="58" y="10"/>
                      <a:pt x="57" y="11"/>
                    </a:cubicBezTo>
                    <a:cubicBezTo>
                      <a:pt x="57" y="10"/>
                      <a:pt x="56" y="8"/>
                      <a:pt x="56" y="7"/>
                    </a:cubicBezTo>
                    <a:cubicBezTo>
                      <a:pt x="56" y="6"/>
                      <a:pt x="59" y="5"/>
                      <a:pt x="59" y="4"/>
                    </a:cubicBezTo>
                    <a:cubicBezTo>
                      <a:pt x="59" y="5"/>
                      <a:pt x="58" y="5"/>
                      <a:pt x="58" y="5"/>
                    </a:cubicBezTo>
                    <a:cubicBezTo>
                      <a:pt x="57" y="4"/>
                      <a:pt x="58" y="4"/>
                      <a:pt x="57" y="4"/>
                    </a:cubicBezTo>
                    <a:cubicBezTo>
                      <a:pt x="57" y="5"/>
                      <a:pt x="56" y="2"/>
                      <a:pt x="56" y="4"/>
                    </a:cubicBezTo>
                    <a:cubicBezTo>
                      <a:pt x="55" y="4"/>
                      <a:pt x="56" y="4"/>
                      <a:pt x="55" y="3"/>
                    </a:cubicBezTo>
                    <a:cubicBezTo>
                      <a:pt x="55" y="4"/>
                      <a:pt x="52" y="5"/>
                      <a:pt x="52" y="6"/>
                    </a:cubicBezTo>
                    <a:cubicBezTo>
                      <a:pt x="52" y="5"/>
                      <a:pt x="52" y="5"/>
                      <a:pt x="52" y="5"/>
                    </a:cubicBezTo>
                    <a:cubicBezTo>
                      <a:pt x="50" y="4"/>
                      <a:pt x="49" y="3"/>
                      <a:pt x="47" y="3"/>
                    </a:cubicBezTo>
                    <a:cubicBezTo>
                      <a:pt x="47" y="2"/>
                      <a:pt x="46" y="2"/>
                      <a:pt x="47" y="1"/>
                    </a:cubicBezTo>
                    <a:cubicBezTo>
                      <a:pt x="46" y="2"/>
                      <a:pt x="46" y="2"/>
                      <a:pt x="46" y="2"/>
                    </a:cubicBezTo>
                    <a:cubicBezTo>
                      <a:pt x="45" y="1"/>
                      <a:pt x="47" y="2"/>
                      <a:pt x="46" y="0"/>
                    </a:cubicBezTo>
                    <a:cubicBezTo>
                      <a:pt x="46" y="1"/>
                      <a:pt x="45" y="1"/>
                      <a:pt x="44" y="2"/>
                    </a:cubicBezTo>
                    <a:cubicBezTo>
                      <a:pt x="44" y="3"/>
                      <a:pt x="46" y="2"/>
                      <a:pt x="46" y="2"/>
                    </a:cubicBezTo>
                    <a:cubicBezTo>
                      <a:pt x="46" y="3"/>
                      <a:pt x="45" y="5"/>
                      <a:pt x="43" y="6"/>
                    </a:cubicBezTo>
                    <a:cubicBezTo>
                      <a:pt x="42" y="6"/>
                      <a:pt x="43" y="5"/>
                      <a:pt x="42" y="5"/>
                    </a:cubicBezTo>
                    <a:cubicBezTo>
                      <a:pt x="40" y="5"/>
                      <a:pt x="41" y="8"/>
                      <a:pt x="38" y="7"/>
                    </a:cubicBezTo>
                    <a:cubicBezTo>
                      <a:pt x="37" y="6"/>
                      <a:pt x="38" y="5"/>
                      <a:pt x="38" y="4"/>
                    </a:cubicBezTo>
                    <a:cubicBezTo>
                      <a:pt x="39" y="4"/>
                      <a:pt x="39" y="5"/>
                      <a:pt x="40" y="5"/>
                    </a:cubicBezTo>
                    <a:cubicBezTo>
                      <a:pt x="39" y="4"/>
                      <a:pt x="39" y="4"/>
                      <a:pt x="39" y="4"/>
                    </a:cubicBezTo>
                    <a:cubicBezTo>
                      <a:pt x="39" y="4"/>
                      <a:pt x="40" y="3"/>
                      <a:pt x="41" y="4"/>
                    </a:cubicBezTo>
                    <a:cubicBezTo>
                      <a:pt x="40" y="3"/>
                      <a:pt x="36" y="4"/>
                      <a:pt x="34" y="4"/>
                    </a:cubicBezTo>
                    <a:cubicBezTo>
                      <a:pt x="34" y="5"/>
                      <a:pt x="33" y="5"/>
                      <a:pt x="34" y="6"/>
                    </a:cubicBezTo>
                    <a:cubicBezTo>
                      <a:pt x="34" y="5"/>
                      <a:pt x="34" y="5"/>
                      <a:pt x="34" y="5"/>
                    </a:cubicBezTo>
                    <a:cubicBezTo>
                      <a:pt x="35" y="6"/>
                      <a:pt x="33" y="7"/>
                      <a:pt x="34" y="7"/>
                    </a:cubicBezTo>
                    <a:cubicBezTo>
                      <a:pt x="34" y="8"/>
                      <a:pt x="33" y="9"/>
                      <a:pt x="32" y="9"/>
                    </a:cubicBezTo>
                    <a:cubicBezTo>
                      <a:pt x="31" y="8"/>
                      <a:pt x="31" y="8"/>
                      <a:pt x="31" y="8"/>
                    </a:cubicBezTo>
                    <a:cubicBezTo>
                      <a:pt x="32" y="8"/>
                      <a:pt x="32" y="8"/>
                      <a:pt x="33" y="8"/>
                    </a:cubicBezTo>
                    <a:cubicBezTo>
                      <a:pt x="32" y="9"/>
                      <a:pt x="30" y="7"/>
                      <a:pt x="30" y="9"/>
                    </a:cubicBezTo>
                    <a:cubicBezTo>
                      <a:pt x="32" y="9"/>
                      <a:pt x="32" y="9"/>
                      <a:pt x="32" y="9"/>
                    </a:cubicBezTo>
                    <a:cubicBezTo>
                      <a:pt x="31" y="10"/>
                      <a:pt x="31" y="12"/>
                      <a:pt x="30" y="12"/>
                    </a:cubicBezTo>
                    <a:cubicBezTo>
                      <a:pt x="31" y="13"/>
                      <a:pt x="30" y="12"/>
                      <a:pt x="31" y="13"/>
                    </a:cubicBezTo>
                    <a:cubicBezTo>
                      <a:pt x="30" y="11"/>
                      <a:pt x="33" y="11"/>
                      <a:pt x="32" y="10"/>
                    </a:cubicBezTo>
                    <a:cubicBezTo>
                      <a:pt x="33" y="11"/>
                      <a:pt x="33" y="10"/>
                      <a:pt x="35" y="11"/>
                    </a:cubicBezTo>
                    <a:cubicBezTo>
                      <a:pt x="34" y="11"/>
                      <a:pt x="34" y="11"/>
                      <a:pt x="35" y="11"/>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4" y="10"/>
                      <a:pt x="34" y="10"/>
                    </a:cubicBezTo>
                    <a:cubicBezTo>
                      <a:pt x="34" y="9"/>
                      <a:pt x="35" y="8"/>
                      <a:pt x="36" y="8"/>
                    </a:cubicBezTo>
                    <a:cubicBezTo>
                      <a:pt x="36" y="8"/>
                      <a:pt x="36" y="8"/>
                      <a:pt x="36" y="9"/>
                    </a:cubicBezTo>
                    <a:cubicBezTo>
                      <a:pt x="36" y="8"/>
                      <a:pt x="36" y="8"/>
                      <a:pt x="36" y="8"/>
                    </a:cubicBezTo>
                    <a:cubicBezTo>
                      <a:pt x="37" y="8"/>
                      <a:pt x="38" y="9"/>
                      <a:pt x="37" y="10"/>
                    </a:cubicBezTo>
                    <a:cubicBezTo>
                      <a:pt x="38" y="9"/>
                      <a:pt x="38" y="9"/>
                      <a:pt x="38" y="9"/>
                    </a:cubicBezTo>
                    <a:cubicBezTo>
                      <a:pt x="39" y="10"/>
                      <a:pt x="40" y="10"/>
                      <a:pt x="40" y="9"/>
                    </a:cubicBezTo>
                    <a:cubicBezTo>
                      <a:pt x="40" y="9"/>
                      <a:pt x="41" y="8"/>
                      <a:pt x="41" y="9"/>
                    </a:cubicBezTo>
                    <a:cubicBezTo>
                      <a:pt x="41" y="9"/>
                      <a:pt x="42" y="8"/>
                      <a:pt x="42" y="8"/>
                    </a:cubicBezTo>
                    <a:cubicBezTo>
                      <a:pt x="42" y="8"/>
                      <a:pt x="42" y="8"/>
                      <a:pt x="42" y="8"/>
                    </a:cubicBezTo>
                    <a:cubicBezTo>
                      <a:pt x="43" y="8"/>
                      <a:pt x="45" y="7"/>
                      <a:pt x="47" y="9"/>
                    </a:cubicBezTo>
                    <a:cubicBezTo>
                      <a:pt x="47" y="9"/>
                      <a:pt x="48" y="8"/>
                      <a:pt x="49" y="9"/>
                    </a:cubicBezTo>
                    <a:cubicBezTo>
                      <a:pt x="48" y="10"/>
                      <a:pt x="48" y="10"/>
                      <a:pt x="48" y="10"/>
                    </a:cubicBezTo>
                    <a:cubicBezTo>
                      <a:pt x="49" y="9"/>
                      <a:pt x="50" y="11"/>
                      <a:pt x="50" y="10"/>
                    </a:cubicBezTo>
                    <a:cubicBezTo>
                      <a:pt x="50" y="12"/>
                      <a:pt x="53" y="12"/>
                      <a:pt x="54" y="13"/>
                    </a:cubicBezTo>
                    <a:cubicBezTo>
                      <a:pt x="54" y="12"/>
                      <a:pt x="54" y="12"/>
                      <a:pt x="54" y="12"/>
                    </a:cubicBezTo>
                    <a:cubicBezTo>
                      <a:pt x="55" y="12"/>
                      <a:pt x="56" y="12"/>
                      <a:pt x="57" y="13"/>
                    </a:cubicBezTo>
                    <a:cubicBezTo>
                      <a:pt x="57" y="12"/>
                      <a:pt x="57" y="12"/>
                      <a:pt x="57" y="12"/>
                    </a:cubicBezTo>
                    <a:cubicBezTo>
                      <a:pt x="58" y="12"/>
                      <a:pt x="58" y="14"/>
                      <a:pt x="59" y="15"/>
                    </a:cubicBezTo>
                    <a:cubicBezTo>
                      <a:pt x="59" y="15"/>
                      <a:pt x="59" y="15"/>
                      <a:pt x="59" y="14"/>
                    </a:cubicBezTo>
                    <a:cubicBezTo>
                      <a:pt x="59" y="16"/>
                      <a:pt x="59" y="16"/>
                      <a:pt x="60" y="16"/>
                    </a:cubicBezTo>
                    <a:cubicBezTo>
                      <a:pt x="61" y="17"/>
                      <a:pt x="62" y="17"/>
                      <a:pt x="62" y="18"/>
                    </a:cubicBezTo>
                    <a:cubicBezTo>
                      <a:pt x="62" y="18"/>
                      <a:pt x="62" y="19"/>
                      <a:pt x="62" y="19"/>
                    </a:cubicBezTo>
                    <a:cubicBezTo>
                      <a:pt x="62" y="19"/>
                      <a:pt x="62" y="19"/>
                      <a:pt x="62" y="19"/>
                    </a:cubicBezTo>
                    <a:cubicBezTo>
                      <a:pt x="62" y="19"/>
                      <a:pt x="62" y="19"/>
                      <a:pt x="62" y="19"/>
                    </a:cubicBezTo>
                    <a:cubicBezTo>
                      <a:pt x="62" y="19"/>
                      <a:pt x="62" y="20"/>
                      <a:pt x="62" y="20"/>
                    </a:cubicBezTo>
                    <a:cubicBezTo>
                      <a:pt x="62" y="20"/>
                      <a:pt x="62" y="19"/>
                      <a:pt x="62" y="19"/>
                    </a:cubicBezTo>
                    <a:cubicBezTo>
                      <a:pt x="63" y="20"/>
                      <a:pt x="63" y="20"/>
                      <a:pt x="63" y="20"/>
                    </a:cubicBezTo>
                    <a:cubicBezTo>
                      <a:pt x="63" y="21"/>
                      <a:pt x="63" y="21"/>
                      <a:pt x="63" y="21"/>
                    </a:cubicBezTo>
                    <a:cubicBezTo>
                      <a:pt x="63" y="21"/>
                      <a:pt x="63" y="21"/>
                      <a:pt x="63" y="21"/>
                    </a:cubicBezTo>
                    <a:cubicBezTo>
                      <a:pt x="62" y="21"/>
                      <a:pt x="63" y="21"/>
                      <a:pt x="64" y="20"/>
                    </a:cubicBezTo>
                    <a:cubicBezTo>
                      <a:pt x="64" y="20"/>
                      <a:pt x="64" y="21"/>
                      <a:pt x="65" y="21"/>
                    </a:cubicBezTo>
                    <a:cubicBezTo>
                      <a:pt x="63" y="22"/>
                      <a:pt x="65" y="21"/>
                      <a:pt x="64" y="23"/>
                    </a:cubicBezTo>
                    <a:cubicBezTo>
                      <a:pt x="65" y="23"/>
                      <a:pt x="66" y="24"/>
                      <a:pt x="67" y="24"/>
                    </a:cubicBezTo>
                    <a:cubicBezTo>
                      <a:pt x="67" y="24"/>
                      <a:pt x="67" y="24"/>
                      <a:pt x="67" y="24"/>
                    </a:cubicBezTo>
                    <a:cubicBezTo>
                      <a:pt x="67" y="25"/>
                      <a:pt x="67" y="25"/>
                      <a:pt x="68" y="25"/>
                    </a:cubicBezTo>
                    <a:cubicBezTo>
                      <a:pt x="66" y="26"/>
                      <a:pt x="66" y="26"/>
                      <a:pt x="66" y="26"/>
                    </a:cubicBezTo>
                    <a:cubicBezTo>
                      <a:pt x="68" y="27"/>
                      <a:pt x="68" y="27"/>
                      <a:pt x="68" y="27"/>
                    </a:cubicBezTo>
                    <a:cubicBezTo>
                      <a:pt x="68" y="28"/>
                      <a:pt x="67" y="28"/>
                      <a:pt x="66" y="28"/>
                    </a:cubicBezTo>
                    <a:cubicBezTo>
                      <a:pt x="68" y="29"/>
                      <a:pt x="67" y="29"/>
                      <a:pt x="69" y="30"/>
                    </a:cubicBezTo>
                    <a:cubicBezTo>
                      <a:pt x="68" y="30"/>
                      <a:pt x="68" y="30"/>
                      <a:pt x="68" y="30"/>
                    </a:cubicBezTo>
                    <a:cubicBezTo>
                      <a:pt x="68" y="30"/>
                      <a:pt x="70" y="31"/>
                      <a:pt x="69" y="31"/>
                    </a:cubicBezTo>
                    <a:cubicBezTo>
                      <a:pt x="68" y="33"/>
                      <a:pt x="70" y="37"/>
                      <a:pt x="68" y="40"/>
                    </a:cubicBezTo>
                    <a:cubicBezTo>
                      <a:pt x="70" y="39"/>
                      <a:pt x="67" y="41"/>
                      <a:pt x="69" y="41"/>
                    </a:cubicBezTo>
                    <a:cubicBezTo>
                      <a:pt x="68" y="41"/>
                      <a:pt x="68" y="42"/>
                      <a:pt x="68" y="41"/>
                    </a:cubicBezTo>
                    <a:cubicBezTo>
                      <a:pt x="68" y="43"/>
                      <a:pt x="66" y="43"/>
                      <a:pt x="68" y="45"/>
                    </a:cubicBezTo>
                    <a:cubicBezTo>
                      <a:pt x="67" y="45"/>
                      <a:pt x="67" y="44"/>
                      <a:pt x="67" y="44"/>
                    </a:cubicBezTo>
                    <a:cubicBezTo>
                      <a:pt x="67" y="44"/>
                      <a:pt x="67" y="45"/>
                      <a:pt x="67" y="45"/>
                    </a:cubicBezTo>
                    <a:cubicBezTo>
                      <a:pt x="67" y="45"/>
                      <a:pt x="67" y="45"/>
                      <a:pt x="66" y="44"/>
                    </a:cubicBezTo>
                    <a:cubicBezTo>
                      <a:pt x="66" y="46"/>
                      <a:pt x="68" y="46"/>
                      <a:pt x="69" y="47"/>
                    </a:cubicBezTo>
                    <a:cubicBezTo>
                      <a:pt x="69" y="47"/>
                      <a:pt x="69" y="48"/>
                      <a:pt x="70" y="48"/>
                    </a:cubicBezTo>
                    <a:cubicBezTo>
                      <a:pt x="69" y="48"/>
                      <a:pt x="68" y="49"/>
                      <a:pt x="68" y="48"/>
                    </a:cubicBezTo>
                    <a:cubicBezTo>
                      <a:pt x="68" y="48"/>
                      <a:pt x="67" y="51"/>
                      <a:pt x="68" y="51"/>
                    </a:cubicBezTo>
                    <a:cubicBezTo>
                      <a:pt x="68" y="51"/>
                      <a:pt x="68" y="52"/>
                      <a:pt x="68" y="52"/>
                    </a:cubicBezTo>
                    <a:cubicBezTo>
                      <a:pt x="68" y="53"/>
                      <a:pt x="68" y="53"/>
                      <a:pt x="68" y="54"/>
                    </a:cubicBezTo>
                    <a:cubicBezTo>
                      <a:pt x="68" y="54"/>
                      <a:pt x="68" y="54"/>
                      <a:pt x="68" y="54"/>
                    </a:cubicBezTo>
                    <a:cubicBezTo>
                      <a:pt x="69" y="55"/>
                      <a:pt x="68" y="55"/>
                      <a:pt x="68" y="56"/>
                    </a:cubicBezTo>
                    <a:cubicBezTo>
                      <a:pt x="68" y="56"/>
                      <a:pt x="68" y="56"/>
                      <a:pt x="68" y="56"/>
                    </a:cubicBezTo>
                    <a:cubicBezTo>
                      <a:pt x="66" y="58"/>
                      <a:pt x="68" y="57"/>
                      <a:pt x="66" y="59"/>
                    </a:cubicBezTo>
                    <a:cubicBezTo>
                      <a:pt x="67" y="59"/>
                      <a:pt x="67" y="59"/>
                      <a:pt x="67" y="59"/>
                    </a:cubicBezTo>
                    <a:cubicBezTo>
                      <a:pt x="69" y="60"/>
                      <a:pt x="65" y="60"/>
                      <a:pt x="65" y="62"/>
                    </a:cubicBezTo>
                    <a:cubicBezTo>
                      <a:pt x="66" y="62"/>
                      <a:pt x="66" y="62"/>
                      <a:pt x="66" y="62"/>
                    </a:cubicBezTo>
                    <a:cubicBezTo>
                      <a:pt x="66" y="63"/>
                      <a:pt x="63" y="62"/>
                      <a:pt x="62" y="63"/>
                    </a:cubicBezTo>
                    <a:cubicBezTo>
                      <a:pt x="62" y="63"/>
                      <a:pt x="62" y="62"/>
                      <a:pt x="62" y="62"/>
                    </a:cubicBezTo>
                    <a:cubicBezTo>
                      <a:pt x="60" y="63"/>
                      <a:pt x="63" y="63"/>
                      <a:pt x="63" y="64"/>
                    </a:cubicBezTo>
                    <a:cubicBezTo>
                      <a:pt x="62" y="64"/>
                      <a:pt x="61" y="63"/>
                      <a:pt x="61" y="64"/>
                    </a:cubicBezTo>
                    <a:cubicBezTo>
                      <a:pt x="60" y="64"/>
                      <a:pt x="62" y="67"/>
                      <a:pt x="60" y="68"/>
                    </a:cubicBezTo>
                    <a:cubicBezTo>
                      <a:pt x="60" y="68"/>
                      <a:pt x="61" y="68"/>
                      <a:pt x="61" y="68"/>
                    </a:cubicBezTo>
                    <a:cubicBezTo>
                      <a:pt x="61" y="69"/>
                      <a:pt x="58" y="69"/>
                      <a:pt x="59" y="71"/>
                    </a:cubicBezTo>
                    <a:cubicBezTo>
                      <a:pt x="59" y="71"/>
                      <a:pt x="58" y="71"/>
                      <a:pt x="58" y="71"/>
                    </a:cubicBezTo>
                    <a:cubicBezTo>
                      <a:pt x="58" y="72"/>
                      <a:pt x="58" y="73"/>
                      <a:pt x="58" y="74"/>
                    </a:cubicBezTo>
                    <a:cubicBezTo>
                      <a:pt x="56" y="73"/>
                      <a:pt x="56" y="74"/>
                      <a:pt x="56" y="75"/>
                    </a:cubicBezTo>
                    <a:cubicBezTo>
                      <a:pt x="55" y="76"/>
                      <a:pt x="55" y="77"/>
                      <a:pt x="54" y="76"/>
                    </a:cubicBezTo>
                    <a:cubicBezTo>
                      <a:pt x="54" y="76"/>
                      <a:pt x="53" y="78"/>
                      <a:pt x="53" y="78"/>
                    </a:cubicBezTo>
                    <a:cubicBezTo>
                      <a:pt x="52" y="78"/>
                      <a:pt x="52" y="78"/>
                      <a:pt x="52" y="78"/>
                    </a:cubicBezTo>
                    <a:cubicBezTo>
                      <a:pt x="51" y="78"/>
                      <a:pt x="51" y="79"/>
                      <a:pt x="51" y="80"/>
                    </a:cubicBezTo>
                    <a:cubicBezTo>
                      <a:pt x="51" y="80"/>
                      <a:pt x="51" y="80"/>
                      <a:pt x="51" y="80"/>
                    </a:cubicBezTo>
                    <a:cubicBezTo>
                      <a:pt x="49" y="80"/>
                      <a:pt x="49" y="81"/>
                      <a:pt x="48" y="83"/>
                    </a:cubicBezTo>
                    <a:cubicBezTo>
                      <a:pt x="48" y="82"/>
                      <a:pt x="48" y="82"/>
                      <a:pt x="48" y="82"/>
                    </a:cubicBezTo>
                    <a:cubicBezTo>
                      <a:pt x="47" y="83"/>
                      <a:pt x="44" y="82"/>
                      <a:pt x="43" y="84"/>
                    </a:cubicBezTo>
                    <a:cubicBezTo>
                      <a:pt x="43" y="84"/>
                      <a:pt x="43" y="84"/>
                      <a:pt x="43" y="83"/>
                    </a:cubicBezTo>
                    <a:cubicBezTo>
                      <a:pt x="43" y="84"/>
                      <a:pt x="41" y="84"/>
                      <a:pt x="40" y="84"/>
                    </a:cubicBezTo>
                    <a:cubicBezTo>
                      <a:pt x="39" y="84"/>
                      <a:pt x="38" y="84"/>
                      <a:pt x="38" y="86"/>
                    </a:cubicBezTo>
                    <a:cubicBezTo>
                      <a:pt x="37" y="87"/>
                      <a:pt x="37" y="87"/>
                      <a:pt x="37" y="87"/>
                    </a:cubicBezTo>
                    <a:cubicBezTo>
                      <a:pt x="39" y="87"/>
                      <a:pt x="37" y="89"/>
                      <a:pt x="38" y="89"/>
                    </a:cubicBezTo>
                    <a:cubicBezTo>
                      <a:pt x="37" y="90"/>
                      <a:pt x="35" y="88"/>
                      <a:pt x="36" y="88"/>
                    </a:cubicBezTo>
                    <a:cubicBezTo>
                      <a:pt x="36" y="88"/>
                      <a:pt x="36" y="88"/>
                      <a:pt x="36" y="88"/>
                    </a:cubicBezTo>
                    <a:cubicBezTo>
                      <a:pt x="37" y="86"/>
                      <a:pt x="34" y="88"/>
                      <a:pt x="34" y="87"/>
                    </a:cubicBezTo>
                    <a:cubicBezTo>
                      <a:pt x="30" y="87"/>
                      <a:pt x="27" y="85"/>
                      <a:pt x="24" y="84"/>
                    </a:cubicBezTo>
                    <a:cubicBezTo>
                      <a:pt x="24" y="85"/>
                      <a:pt x="24" y="85"/>
                      <a:pt x="24" y="85"/>
                    </a:cubicBezTo>
                    <a:cubicBezTo>
                      <a:pt x="23" y="84"/>
                      <a:pt x="23" y="84"/>
                      <a:pt x="23" y="84"/>
                    </a:cubicBezTo>
                    <a:cubicBezTo>
                      <a:pt x="23" y="84"/>
                      <a:pt x="23" y="83"/>
                      <a:pt x="24" y="84"/>
                    </a:cubicBezTo>
                    <a:cubicBezTo>
                      <a:pt x="24" y="83"/>
                      <a:pt x="23" y="84"/>
                      <a:pt x="22" y="84"/>
                    </a:cubicBezTo>
                    <a:cubicBezTo>
                      <a:pt x="21" y="83"/>
                      <a:pt x="24" y="83"/>
                      <a:pt x="23" y="82"/>
                    </a:cubicBezTo>
                    <a:cubicBezTo>
                      <a:pt x="23" y="82"/>
                      <a:pt x="23" y="82"/>
                      <a:pt x="23" y="82"/>
                    </a:cubicBezTo>
                    <a:cubicBezTo>
                      <a:pt x="23" y="82"/>
                      <a:pt x="23" y="82"/>
                      <a:pt x="23" y="82"/>
                    </a:cubicBezTo>
                    <a:cubicBezTo>
                      <a:pt x="22" y="83"/>
                      <a:pt x="22" y="83"/>
                      <a:pt x="21" y="83"/>
                    </a:cubicBezTo>
                    <a:cubicBezTo>
                      <a:pt x="20" y="82"/>
                      <a:pt x="21" y="82"/>
                      <a:pt x="21" y="81"/>
                    </a:cubicBezTo>
                    <a:cubicBezTo>
                      <a:pt x="21" y="81"/>
                      <a:pt x="21" y="81"/>
                      <a:pt x="21" y="81"/>
                    </a:cubicBezTo>
                    <a:cubicBezTo>
                      <a:pt x="21" y="81"/>
                      <a:pt x="20" y="80"/>
                      <a:pt x="20" y="80"/>
                    </a:cubicBezTo>
                    <a:cubicBezTo>
                      <a:pt x="19" y="81"/>
                      <a:pt x="19" y="81"/>
                      <a:pt x="19" y="81"/>
                    </a:cubicBezTo>
                    <a:cubicBezTo>
                      <a:pt x="19" y="81"/>
                      <a:pt x="18" y="80"/>
                      <a:pt x="18" y="82"/>
                    </a:cubicBezTo>
                    <a:cubicBezTo>
                      <a:pt x="18" y="80"/>
                      <a:pt x="15" y="77"/>
                      <a:pt x="15" y="76"/>
                    </a:cubicBezTo>
                    <a:cubicBezTo>
                      <a:pt x="14" y="76"/>
                      <a:pt x="13" y="75"/>
                      <a:pt x="13" y="74"/>
                    </a:cubicBezTo>
                    <a:cubicBezTo>
                      <a:pt x="12" y="75"/>
                      <a:pt x="11" y="75"/>
                      <a:pt x="11" y="74"/>
                    </a:cubicBezTo>
                    <a:cubicBezTo>
                      <a:pt x="14" y="73"/>
                      <a:pt x="11" y="72"/>
                      <a:pt x="13" y="71"/>
                    </a:cubicBezTo>
                    <a:cubicBezTo>
                      <a:pt x="12" y="72"/>
                      <a:pt x="11" y="68"/>
                      <a:pt x="10" y="70"/>
                    </a:cubicBezTo>
                    <a:cubicBezTo>
                      <a:pt x="10" y="69"/>
                      <a:pt x="11" y="69"/>
                      <a:pt x="11" y="69"/>
                    </a:cubicBezTo>
                    <a:cubicBezTo>
                      <a:pt x="10" y="68"/>
                      <a:pt x="10" y="67"/>
                      <a:pt x="10" y="66"/>
                    </a:cubicBezTo>
                    <a:cubicBezTo>
                      <a:pt x="10" y="64"/>
                      <a:pt x="10" y="63"/>
                      <a:pt x="10" y="62"/>
                    </a:cubicBezTo>
                    <a:cubicBezTo>
                      <a:pt x="9" y="62"/>
                      <a:pt x="9" y="63"/>
                      <a:pt x="8" y="62"/>
                    </a:cubicBezTo>
                    <a:cubicBezTo>
                      <a:pt x="10" y="61"/>
                      <a:pt x="10" y="61"/>
                      <a:pt x="10" y="61"/>
                    </a:cubicBezTo>
                    <a:cubicBezTo>
                      <a:pt x="10" y="60"/>
                      <a:pt x="8" y="60"/>
                      <a:pt x="9" y="59"/>
                    </a:cubicBezTo>
                    <a:cubicBezTo>
                      <a:pt x="9" y="60"/>
                      <a:pt x="8" y="60"/>
                      <a:pt x="8" y="59"/>
                    </a:cubicBezTo>
                    <a:cubicBezTo>
                      <a:pt x="9" y="57"/>
                      <a:pt x="8" y="54"/>
                      <a:pt x="8" y="52"/>
                    </a:cubicBezTo>
                    <a:cubicBezTo>
                      <a:pt x="8" y="49"/>
                      <a:pt x="8" y="47"/>
                      <a:pt x="10" y="45"/>
                    </a:cubicBezTo>
                    <a:cubicBezTo>
                      <a:pt x="9" y="45"/>
                      <a:pt x="9" y="45"/>
                      <a:pt x="9" y="44"/>
                    </a:cubicBezTo>
                    <a:cubicBezTo>
                      <a:pt x="9" y="44"/>
                      <a:pt x="9" y="44"/>
                      <a:pt x="8" y="44"/>
                    </a:cubicBezTo>
                    <a:cubicBezTo>
                      <a:pt x="8" y="44"/>
                      <a:pt x="9" y="43"/>
                      <a:pt x="9" y="43"/>
                    </a:cubicBezTo>
                    <a:cubicBezTo>
                      <a:pt x="9" y="43"/>
                      <a:pt x="10" y="42"/>
                      <a:pt x="10" y="42"/>
                    </a:cubicBezTo>
                    <a:cubicBezTo>
                      <a:pt x="9" y="41"/>
                      <a:pt x="10" y="40"/>
                      <a:pt x="9" y="39"/>
                    </a:cubicBezTo>
                    <a:cubicBezTo>
                      <a:pt x="9" y="40"/>
                      <a:pt x="9" y="40"/>
                      <a:pt x="9" y="40"/>
                    </a:cubicBezTo>
                    <a:cubicBezTo>
                      <a:pt x="8" y="39"/>
                      <a:pt x="6" y="41"/>
                      <a:pt x="4" y="40"/>
                    </a:cubicBezTo>
                    <a:cubicBezTo>
                      <a:pt x="5" y="41"/>
                      <a:pt x="1" y="42"/>
                      <a:pt x="3" y="45"/>
                    </a:cubicBezTo>
                    <a:cubicBezTo>
                      <a:pt x="2" y="45"/>
                      <a:pt x="2" y="44"/>
                      <a:pt x="2" y="44"/>
                    </a:cubicBezTo>
                    <a:cubicBezTo>
                      <a:pt x="3" y="45"/>
                      <a:pt x="3" y="46"/>
                      <a:pt x="2" y="47"/>
                    </a:cubicBezTo>
                    <a:cubicBezTo>
                      <a:pt x="2" y="46"/>
                      <a:pt x="2" y="46"/>
                      <a:pt x="2" y="46"/>
                    </a:cubicBezTo>
                    <a:cubicBezTo>
                      <a:pt x="2" y="49"/>
                      <a:pt x="1" y="50"/>
                      <a:pt x="0" y="54"/>
                    </a:cubicBezTo>
                    <a:cubicBezTo>
                      <a:pt x="1" y="54"/>
                      <a:pt x="1" y="54"/>
                      <a:pt x="1" y="54"/>
                    </a:cubicBezTo>
                    <a:cubicBezTo>
                      <a:pt x="1" y="54"/>
                      <a:pt x="1" y="54"/>
                      <a:pt x="1" y="55"/>
                    </a:cubicBezTo>
                    <a:cubicBezTo>
                      <a:pt x="2" y="56"/>
                      <a:pt x="1" y="53"/>
                      <a:pt x="2" y="53"/>
                    </a:cubicBezTo>
                    <a:cubicBezTo>
                      <a:pt x="0" y="54"/>
                      <a:pt x="3" y="58"/>
                      <a:pt x="0" y="59"/>
                    </a:cubicBezTo>
                    <a:cubicBezTo>
                      <a:pt x="1" y="60"/>
                      <a:pt x="1" y="59"/>
                      <a:pt x="2" y="60"/>
                    </a:cubicBezTo>
                    <a:cubicBezTo>
                      <a:pt x="1" y="60"/>
                      <a:pt x="1" y="60"/>
                      <a:pt x="1" y="60"/>
                    </a:cubicBezTo>
                    <a:cubicBezTo>
                      <a:pt x="2" y="60"/>
                      <a:pt x="2" y="60"/>
                      <a:pt x="2" y="60"/>
                    </a:cubicBezTo>
                    <a:cubicBezTo>
                      <a:pt x="2" y="61"/>
                      <a:pt x="1" y="62"/>
                      <a:pt x="1" y="62"/>
                    </a:cubicBezTo>
                    <a:cubicBezTo>
                      <a:pt x="1" y="62"/>
                      <a:pt x="0" y="61"/>
                      <a:pt x="0" y="61"/>
                    </a:cubicBezTo>
                    <a:cubicBezTo>
                      <a:pt x="0" y="62"/>
                      <a:pt x="1" y="64"/>
                      <a:pt x="1" y="64"/>
                    </a:cubicBezTo>
                    <a:cubicBezTo>
                      <a:pt x="1" y="64"/>
                      <a:pt x="1" y="63"/>
                      <a:pt x="1" y="63"/>
                    </a:cubicBezTo>
                    <a:cubicBezTo>
                      <a:pt x="2" y="64"/>
                      <a:pt x="2" y="66"/>
                      <a:pt x="2" y="68"/>
                    </a:cubicBezTo>
                    <a:cubicBezTo>
                      <a:pt x="3" y="69"/>
                      <a:pt x="3" y="71"/>
                      <a:pt x="5" y="72"/>
                    </a:cubicBezTo>
                    <a:cubicBezTo>
                      <a:pt x="5" y="72"/>
                      <a:pt x="5" y="72"/>
                      <a:pt x="5" y="72"/>
                    </a:cubicBezTo>
                    <a:cubicBezTo>
                      <a:pt x="7" y="73"/>
                      <a:pt x="5" y="74"/>
                      <a:pt x="7" y="76"/>
                    </a:cubicBezTo>
                    <a:cubicBezTo>
                      <a:pt x="6" y="76"/>
                      <a:pt x="6" y="76"/>
                      <a:pt x="6" y="76"/>
                    </a:cubicBezTo>
                    <a:cubicBezTo>
                      <a:pt x="7" y="76"/>
                      <a:pt x="8" y="76"/>
                      <a:pt x="8" y="77"/>
                    </a:cubicBezTo>
                    <a:cubicBezTo>
                      <a:pt x="7" y="77"/>
                      <a:pt x="8" y="78"/>
                      <a:pt x="7" y="78"/>
                    </a:cubicBezTo>
                    <a:cubicBezTo>
                      <a:pt x="9" y="80"/>
                      <a:pt x="8" y="79"/>
                      <a:pt x="10" y="79"/>
                    </a:cubicBezTo>
                    <a:cubicBezTo>
                      <a:pt x="10" y="80"/>
                      <a:pt x="10" y="80"/>
                      <a:pt x="10" y="80"/>
                    </a:cubicBezTo>
                    <a:cubicBezTo>
                      <a:pt x="11" y="80"/>
                      <a:pt x="11" y="80"/>
                      <a:pt x="12" y="81"/>
                    </a:cubicBezTo>
                    <a:cubicBezTo>
                      <a:pt x="11" y="80"/>
                      <a:pt x="11" y="82"/>
                      <a:pt x="10" y="81"/>
                    </a:cubicBezTo>
                    <a:cubicBezTo>
                      <a:pt x="11" y="85"/>
                      <a:pt x="14" y="83"/>
                      <a:pt x="13" y="86"/>
                    </a:cubicBezTo>
                    <a:cubicBezTo>
                      <a:pt x="15" y="85"/>
                      <a:pt x="12" y="83"/>
                      <a:pt x="13" y="84"/>
                    </a:cubicBezTo>
                    <a:cubicBezTo>
                      <a:pt x="13" y="83"/>
                      <a:pt x="15" y="83"/>
                      <a:pt x="15" y="84"/>
                    </a:cubicBezTo>
                    <a:cubicBezTo>
                      <a:pt x="16" y="84"/>
                      <a:pt x="14" y="87"/>
                      <a:pt x="16" y="88"/>
                    </a:cubicBezTo>
                    <a:cubicBezTo>
                      <a:pt x="16" y="88"/>
                      <a:pt x="16" y="88"/>
                      <a:pt x="16" y="88"/>
                    </a:cubicBezTo>
                    <a:cubicBezTo>
                      <a:pt x="16" y="89"/>
                      <a:pt x="17" y="88"/>
                      <a:pt x="18" y="89"/>
                    </a:cubicBezTo>
                    <a:cubicBezTo>
                      <a:pt x="19" y="89"/>
                      <a:pt x="19" y="90"/>
                      <a:pt x="20" y="89"/>
                    </a:cubicBezTo>
                    <a:cubicBezTo>
                      <a:pt x="20" y="89"/>
                      <a:pt x="18" y="88"/>
                      <a:pt x="18" y="88"/>
                    </a:cubicBezTo>
                    <a:cubicBezTo>
                      <a:pt x="19" y="89"/>
                      <a:pt x="21" y="87"/>
                      <a:pt x="22" y="89"/>
                    </a:cubicBezTo>
                    <a:cubicBezTo>
                      <a:pt x="22" y="89"/>
                      <a:pt x="21" y="89"/>
                      <a:pt x="21" y="89"/>
                    </a:cubicBezTo>
                    <a:cubicBezTo>
                      <a:pt x="21" y="90"/>
                      <a:pt x="22" y="90"/>
                      <a:pt x="22" y="90"/>
                    </a:cubicBezTo>
                    <a:cubicBezTo>
                      <a:pt x="21" y="92"/>
                      <a:pt x="20" y="89"/>
                      <a:pt x="18" y="90"/>
                    </a:cubicBezTo>
                    <a:cubicBezTo>
                      <a:pt x="18" y="91"/>
                      <a:pt x="21" y="90"/>
                      <a:pt x="19" y="91"/>
                    </a:cubicBezTo>
                    <a:cubicBezTo>
                      <a:pt x="21" y="90"/>
                      <a:pt x="21" y="93"/>
                      <a:pt x="23" y="91"/>
                    </a:cubicBezTo>
                    <a:cubicBezTo>
                      <a:pt x="23" y="92"/>
                      <a:pt x="23" y="92"/>
                      <a:pt x="23" y="92"/>
                    </a:cubicBezTo>
                    <a:cubicBezTo>
                      <a:pt x="23" y="92"/>
                      <a:pt x="24" y="92"/>
                      <a:pt x="24" y="92"/>
                    </a:cubicBezTo>
                    <a:cubicBezTo>
                      <a:pt x="23" y="93"/>
                      <a:pt x="23" y="93"/>
                      <a:pt x="23" y="93"/>
                    </a:cubicBezTo>
                    <a:cubicBezTo>
                      <a:pt x="24" y="92"/>
                      <a:pt x="25" y="95"/>
                      <a:pt x="26" y="94"/>
                    </a:cubicBezTo>
                    <a:cubicBezTo>
                      <a:pt x="24" y="94"/>
                      <a:pt x="26" y="93"/>
                      <a:pt x="25" y="92"/>
                    </a:cubicBezTo>
                    <a:cubicBezTo>
                      <a:pt x="28" y="92"/>
                      <a:pt x="26" y="95"/>
                      <a:pt x="30" y="95"/>
                    </a:cubicBezTo>
                    <a:cubicBezTo>
                      <a:pt x="29" y="95"/>
                      <a:pt x="28" y="94"/>
                      <a:pt x="29" y="94"/>
                    </a:cubicBezTo>
                    <a:cubicBezTo>
                      <a:pt x="30" y="94"/>
                      <a:pt x="31" y="95"/>
                      <a:pt x="31" y="95"/>
                    </a:cubicBezTo>
                    <a:cubicBezTo>
                      <a:pt x="33" y="95"/>
                      <a:pt x="31" y="94"/>
                      <a:pt x="32" y="94"/>
                    </a:cubicBezTo>
                    <a:cubicBezTo>
                      <a:pt x="32" y="95"/>
                      <a:pt x="33" y="94"/>
                      <a:pt x="34" y="93"/>
                    </a:cubicBezTo>
                    <a:cubicBezTo>
                      <a:pt x="34" y="94"/>
                      <a:pt x="34" y="94"/>
                      <a:pt x="34" y="94"/>
                    </a:cubicBezTo>
                    <a:cubicBezTo>
                      <a:pt x="36" y="95"/>
                      <a:pt x="34" y="92"/>
                      <a:pt x="37" y="93"/>
                    </a:cubicBezTo>
                    <a:cubicBezTo>
                      <a:pt x="36" y="94"/>
                      <a:pt x="36" y="94"/>
                      <a:pt x="36" y="94"/>
                    </a:cubicBezTo>
                    <a:cubicBezTo>
                      <a:pt x="37" y="94"/>
                      <a:pt x="37" y="94"/>
                      <a:pt x="37" y="94"/>
                    </a:cubicBezTo>
                    <a:cubicBezTo>
                      <a:pt x="37" y="95"/>
                      <a:pt x="37" y="95"/>
                      <a:pt x="37" y="95"/>
                    </a:cubicBezTo>
                    <a:cubicBezTo>
                      <a:pt x="38" y="94"/>
                      <a:pt x="38" y="94"/>
                      <a:pt x="40" y="94"/>
                    </a:cubicBezTo>
                    <a:cubicBezTo>
                      <a:pt x="39" y="93"/>
                      <a:pt x="40" y="92"/>
                      <a:pt x="41" y="92"/>
                    </a:cubicBezTo>
                    <a:cubicBezTo>
                      <a:pt x="41" y="92"/>
                      <a:pt x="40" y="93"/>
                      <a:pt x="42" y="92"/>
                    </a:cubicBezTo>
                    <a:cubicBezTo>
                      <a:pt x="42" y="93"/>
                      <a:pt x="41" y="94"/>
                      <a:pt x="41" y="93"/>
                    </a:cubicBezTo>
                    <a:cubicBezTo>
                      <a:pt x="41" y="94"/>
                      <a:pt x="40" y="94"/>
                      <a:pt x="40" y="94"/>
                    </a:cubicBezTo>
                    <a:cubicBezTo>
                      <a:pt x="41" y="95"/>
                      <a:pt x="42" y="94"/>
                      <a:pt x="43" y="94"/>
                    </a:cubicBezTo>
                    <a:cubicBezTo>
                      <a:pt x="43" y="94"/>
                      <a:pt x="43" y="94"/>
                      <a:pt x="42" y="94"/>
                    </a:cubicBezTo>
                    <a:cubicBezTo>
                      <a:pt x="44" y="92"/>
                      <a:pt x="44" y="92"/>
                      <a:pt x="44" y="92"/>
                    </a:cubicBezTo>
                    <a:cubicBezTo>
                      <a:pt x="45" y="92"/>
                      <a:pt x="44" y="92"/>
                      <a:pt x="44" y="93"/>
                    </a:cubicBezTo>
                    <a:cubicBezTo>
                      <a:pt x="45" y="92"/>
                      <a:pt x="45" y="92"/>
                      <a:pt x="45" y="91"/>
                    </a:cubicBezTo>
                    <a:cubicBezTo>
                      <a:pt x="45" y="92"/>
                      <a:pt x="46" y="93"/>
                      <a:pt x="45" y="94"/>
                    </a:cubicBezTo>
                    <a:cubicBezTo>
                      <a:pt x="47" y="92"/>
                      <a:pt x="47" y="92"/>
                      <a:pt x="47" y="92"/>
                    </a:cubicBezTo>
                    <a:cubicBezTo>
                      <a:pt x="47" y="92"/>
                      <a:pt x="48" y="92"/>
                      <a:pt x="48" y="93"/>
                    </a:cubicBezTo>
                    <a:cubicBezTo>
                      <a:pt x="49" y="93"/>
                      <a:pt x="50" y="90"/>
                      <a:pt x="52" y="90"/>
                    </a:cubicBezTo>
                    <a:cubicBezTo>
                      <a:pt x="52" y="90"/>
                      <a:pt x="52" y="89"/>
                      <a:pt x="52" y="89"/>
                    </a:cubicBezTo>
                    <a:cubicBezTo>
                      <a:pt x="53" y="89"/>
                      <a:pt x="55" y="89"/>
                      <a:pt x="56" y="87"/>
                    </a:cubicBezTo>
                    <a:cubicBezTo>
                      <a:pt x="57" y="87"/>
                      <a:pt x="57" y="87"/>
                      <a:pt x="57" y="87"/>
                    </a:cubicBezTo>
                    <a:cubicBezTo>
                      <a:pt x="58" y="86"/>
                      <a:pt x="55" y="87"/>
                      <a:pt x="57" y="85"/>
                    </a:cubicBezTo>
                    <a:cubicBezTo>
                      <a:pt x="58" y="83"/>
                      <a:pt x="58" y="85"/>
                      <a:pt x="59" y="85"/>
                    </a:cubicBezTo>
                    <a:cubicBezTo>
                      <a:pt x="59" y="84"/>
                      <a:pt x="59" y="82"/>
                      <a:pt x="61" y="82"/>
                    </a:cubicBezTo>
                    <a:cubicBezTo>
                      <a:pt x="60" y="82"/>
                      <a:pt x="60" y="83"/>
                      <a:pt x="60" y="83"/>
                    </a:cubicBezTo>
                    <a:close/>
                    <a:moveTo>
                      <a:pt x="69" y="70"/>
                    </a:moveTo>
                    <a:cubicBezTo>
                      <a:pt x="69" y="70"/>
                      <a:pt x="69" y="71"/>
                      <a:pt x="69" y="71"/>
                    </a:cubicBezTo>
                    <a:cubicBezTo>
                      <a:pt x="68" y="70"/>
                      <a:pt x="69" y="70"/>
                      <a:pt x="69" y="70"/>
                    </a:cubicBezTo>
                    <a:close/>
                    <a:moveTo>
                      <a:pt x="74" y="46"/>
                    </a:moveTo>
                    <a:cubicBezTo>
                      <a:pt x="74" y="46"/>
                      <a:pt x="74" y="47"/>
                      <a:pt x="74" y="47"/>
                    </a:cubicBezTo>
                    <a:cubicBezTo>
                      <a:pt x="74" y="47"/>
                      <a:pt x="74" y="46"/>
                      <a:pt x="74" y="46"/>
                    </a:cubicBezTo>
                    <a:close/>
                    <a:moveTo>
                      <a:pt x="39" y="9"/>
                    </a:moveTo>
                    <a:cubicBezTo>
                      <a:pt x="39" y="9"/>
                      <a:pt x="39" y="9"/>
                      <a:pt x="39" y="9"/>
                    </a:cubicBezTo>
                    <a:cubicBezTo>
                      <a:pt x="39" y="9"/>
                      <a:pt x="39" y="9"/>
                      <a:pt x="39" y="9"/>
                    </a:cubicBezTo>
                    <a:close/>
                    <a:moveTo>
                      <a:pt x="37" y="8"/>
                    </a:moveTo>
                    <a:cubicBezTo>
                      <a:pt x="37" y="9"/>
                      <a:pt x="37" y="9"/>
                      <a:pt x="38" y="9"/>
                    </a:cubicBezTo>
                    <a:cubicBezTo>
                      <a:pt x="38" y="9"/>
                      <a:pt x="38" y="8"/>
                      <a:pt x="38" y="8"/>
                    </a:cubicBezTo>
                    <a:cubicBezTo>
                      <a:pt x="38" y="8"/>
                      <a:pt x="38" y="8"/>
                      <a:pt x="37" y="8"/>
                    </a:cubicBezTo>
                    <a:close/>
                    <a:moveTo>
                      <a:pt x="21" y="82"/>
                    </a:moveTo>
                    <a:cubicBezTo>
                      <a:pt x="21" y="82"/>
                      <a:pt x="21" y="82"/>
                      <a:pt x="21" y="82"/>
                    </a:cubicBezTo>
                    <a:cubicBezTo>
                      <a:pt x="20" y="82"/>
                      <a:pt x="20" y="82"/>
                      <a:pt x="21"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95" name="Freeform 633">
                <a:extLst>
                  <a:ext uri="{FF2B5EF4-FFF2-40B4-BE49-F238E27FC236}">
                    <a16:creationId xmlns:a16="http://schemas.microsoft.com/office/drawing/2014/main" id="{A430BC1A-47DD-4DD3-BEF9-48D65418A1F0}"/>
                  </a:ext>
                </a:extLst>
              </p:cNvPr>
              <p:cNvSpPr>
                <a:spLocks/>
              </p:cNvSpPr>
              <p:nvPr userDrawn="1"/>
            </p:nvSpPr>
            <p:spPr bwMode="auto">
              <a:xfrm>
                <a:off x="4406" y="4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96" name="Freeform 634">
                <a:extLst>
                  <a:ext uri="{FF2B5EF4-FFF2-40B4-BE49-F238E27FC236}">
                    <a16:creationId xmlns:a16="http://schemas.microsoft.com/office/drawing/2014/main" id="{AC9C9080-878B-4CBD-9C9D-2543BC995865}"/>
                  </a:ext>
                </a:extLst>
              </p:cNvPr>
              <p:cNvSpPr>
                <a:spLocks/>
              </p:cNvSpPr>
              <p:nvPr userDrawn="1"/>
            </p:nvSpPr>
            <p:spPr bwMode="auto">
              <a:xfrm>
                <a:off x="4296" y="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97" name="Freeform 635">
                <a:extLst>
                  <a:ext uri="{FF2B5EF4-FFF2-40B4-BE49-F238E27FC236}">
                    <a16:creationId xmlns:a16="http://schemas.microsoft.com/office/drawing/2014/main" id="{BC32F3C4-ED63-441B-9059-57F1B8F89CDF}"/>
                  </a:ext>
                </a:extLst>
              </p:cNvPr>
              <p:cNvSpPr>
                <a:spLocks/>
              </p:cNvSpPr>
              <p:nvPr userDrawn="1"/>
            </p:nvSpPr>
            <p:spPr bwMode="auto">
              <a:xfrm>
                <a:off x="4326" y="2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98" name="Freeform 636">
                <a:extLst>
                  <a:ext uri="{FF2B5EF4-FFF2-40B4-BE49-F238E27FC236}">
                    <a16:creationId xmlns:a16="http://schemas.microsoft.com/office/drawing/2014/main" id="{2A383FB2-3779-4633-A3FF-43856F37DDB1}"/>
                  </a:ext>
                </a:extLst>
              </p:cNvPr>
              <p:cNvSpPr>
                <a:spLocks/>
              </p:cNvSpPr>
              <p:nvPr userDrawn="1"/>
            </p:nvSpPr>
            <p:spPr bwMode="auto">
              <a:xfrm>
                <a:off x="4197" y="2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99" name="Freeform 637">
                <a:extLst>
                  <a:ext uri="{FF2B5EF4-FFF2-40B4-BE49-F238E27FC236}">
                    <a16:creationId xmlns:a16="http://schemas.microsoft.com/office/drawing/2014/main" id="{3609BAB9-E010-4F7C-BCAE-06338039D18A}"/>
                  </a:ext>
                </a:extLst>
              </p:cNvPr>
              <p:cNvSpPr>
                <a:spLocks/>
              </p:cNvSpPr>
              <p:nvPr userDrawn="1"/>
            </p:nvSpPr>
            <p:spPr bwMode="auto">
              <a:xfrm>
                <a:off x="4152" y="288"/>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00" name="Freeform 638">
                <a:extLst>
                  <a:ext uri="{FF2B5EF4-FFF2-40B4-BE49-F238E27FC236}">
                    <a16:creationId xmlns:a16="http://schemas.microsoft.com/office/drawing/2014/main" id="{B22F916C-064D-47BC-A116-0953132B1543}"/>
                  </a:ext>
                </a:extLst>
              </p:cNvPr>
              <p:cNvSpPr>
                <a:spLocks/>
              </p:cNvSpPr>
              <p:nvPr userDrawn="1"/>
            </p:nvSpPr>
            <p:spPr bwMode="auto">
              <a:xfrm>
                <a:off x="4182" y="278"/>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1"/>
                      <a:pt x="0" y="1"/>
                    </a:cubicBezTo>
                    <a:cubicBezTo>
                      <a:pt x="0" y="1"/>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01" name="Freeform 639">
                <a:extLst>
                  <a:ext uri="{FF2B5EF4-FFF2-40B4-BE49-F238E27FC236}">
                    <a16:creationId xmlns:a16="http://schemas.microsoft.com/office/drawing/2014/main" id="{3FCDC5A5-CCC1-47D1-8CD7-833F31045843}"/>
                  </a:ext>
                </a:extLst>
              </p:cNvPr>
              <p:cNvSpPr>
                <a:spLocks/>
              </p:cNvSpPr>
              <p:nvPr userDrawn="1"/>
            </p:nvSpPr>
            <p:spPr bwMode="auto">
              <a:xfrm>
                <a:off x="4182" y="28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02" name="Freeform 640">
                <a:extLst>
                  <a:ext uri="{FF2B5EF4-FFF2-40B4-BE49-F238E27FC236}">
                    <a16:creationId xmlns:a16="http://schemas.microsoft.com/office/drawing/2014/main" id="{B7EFCBEF-986F-4256-976C-C81BDC51C71A}"/>
                  </a:ext>
                </a:extLst>
              </p:cNvPr>
              <p:cNvSpPr>
                <a:spLocks/>
              </p:cNvSpPr>
              <p:nvPr userDrawn="1"/>
            </p:nvSpPr>
            <p:spPr bwMode="auto">
              <a:xfrm>
                <a:off x="4217" y="273"/>
                <a:ext cx="5" cy="15"/>
              </a:xfrm>
              <a:custGeom>
                <a:avLst/>
                <a:gdLst>
                  <a:gd name="T0" fmla="*/ 0 w 1"/>
                  <a:gd name="T1" fmla="*/ 1 h 3"/>
                  <a:gd name="T2" fmla="*/ 0 w 1"/>
                  <a:gd name="T3" fmla="*/ 2 h 3"/>
                  <a:gd name="T4" fmla="*/ 0 w 1"/>
                  <a:gd name="T5" fmla="*/ 1 h 3"/>
                </a:gdLst>
                <a:ahLst/>
                <a:cxnLst>
                  <a:cxn ang="0">
                    <a:pos x="T0" y="T1"/>
                  </a:cxn>
                  <a:cxn ang="0">
                    <a:pos x="T2" y="T3"/>
                  </a:cxn>
                  <a:cxn ang="0">
                    <a:pos x="T4" y="T5"/>
                  </a:cxn>
                </a:cxnLst>
                <a:rect l="0" t="0" r="r" b="b"/>
                <a:pathLst>
                  <a:path w="1" h="3">
                    <a:moveTo>
                      <a:pt x="0" y="1"/>
                    </a:moveTo>
                    <a:cubicBezTo>
                      <a:pt x="0" y="1"/>
                      <a:pt x="0" y="2"/>
                      <a:pt x="0" y="2"/>
                    </a:cubicBezTo>
                    <a:cubicBezTo>
                      <a:pt x="0"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03" name="Rectangle 641">
                <a:extLst>
                  <a:ext uri="{FF2B5EF4-FFF2-40B4-BE49-F238E27FC236}">
                    <a16:creationId xmlns:a16="http://schemas.microsoft.com/office/drawing/2014/main" id="{0B11741E-7D11-45BB-80A2-B50F1371E0A1}"/>
                  </a:ext>
                </a:extLst>
              </p:cNvPr>
              <p:cNvSpPr>
                <a:spLocks noChangeArrowheads="1"/>
              </p:cNvSpPr>
              <p:nvPr userDrawn="1"/>
            </p:nvSpPr>
            <p:spPr bwMode="auto">
              <a:xfrm>
                <a:off x="4182" y="27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04" name="Freeform 642">
                <a:extLst>
                  <a:ext uri="{FF2B5EF4-FFF2-40B4-BE49-F238E27FC236}">
                    <a16:creationId xmlns:a16="http://schemas.microsoft.com/office/drawing/2014/main" id="{C5BE2C6A-BC81-4F72-B68F-259D4E1A30C5}"/>
                  </a:ext>
                </a:extLst>
              </p:cNvPr>
              <p:cNvSpPr>
                <a:spLocks/>
              </p:cNvSpPr>
              <p:nvPr userDrawn="1"/>
            </p:nvSpPr>
            <p:spPr bwMode="auto">
              <a:xfrm>
                <a:off x="4197" y="26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05" name="Freeform 643">
                <a:extLst>
                  <a:ext uri="{FF2B5EF4-FFF2-40B4-BE49-F238E27FC236}">
                    <a16:creationId xmlns:a16="http://schemas.microsoft.com/office/drawing/2014/main" id="{6776091F-4830-46E8-8E63-6E23C188705F}"/>
                  </a:ext>
                </a:extLst>
              </p:cNvPr>
              <p:cNvSpPr>
                <a:spLocks/>
              </p:cNvSpPr>
              <p:nvPr userDrawn="1"/>
            </p:nvSpPr>
            <p:spPr bwMode="auto">
              <a:xfrm>
                <a:off x="4192" y="26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06" name="Freeform 644">
                <a:extLst>
                  <a:ext uri="{FF2B5EF4-FFF2-40B4-BE49-F238E27FC236}">
                    <a16:creationId xmlns:a16="http://schemas.microsoft.com/office/drawing/2014/main" id="{87459C20-BD25-4F14-87B1-913D6043BA29}"/>
                  </a:ext>
                </a:extLst>
              </p:cNvPr>
              <p:cNvSpPr>
                <a:spLocks/>
              </p:cNvSpPr>
              <p:nvPr userDrawn="1"/>
            </p:nvSpPr>
            <p:spPr bwMode="auto">
              <a:xfrm>
                <a:off x="4187" y="26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07" name="Freeform 645">
                <a:extLst>
                  <a:ext uri="{FF2B5EF4-FFF2-40B4-BE49-F238E27FC236}">
                    <a16:creationId xmlns:a16="http://schemas.microsoft.com/office/drawing/2014/main" id="{F1D7A0CB-0D75-4317-AB3F-68FDC60345B0}"/>
                  </a:ext>
                </a:extLst>
              </p:cNvPr>
              <p:cNvSpPr>
                <a:spLocks/>
              </p:cNvSpPr>
              <p:nvPr userDrawn="1"/>
            </p:nvSpPr>
            <p:spPr bwMode="auto">
              <a:xfrm>
                <a:off x="4251" y="248"/>
                <a:ext cx="5" cy="5"/>
              </a:xfrm>
              <a:custGeom>
                <a:avLst/>
                <a:gdLst>
                  <a:gd name="T0" fmla="*/ 0 w 1"/>
                  <a:gd name="T1" fmla="*/ 1 h 1"/>
                  <a:gd name="T2" fmla="*/ 1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08" name="Freeform 646">
                <a:extLst>
                  <a:ext uri="{FF2B5EF4-FFF2-40B4-BE49-F238E27FC236}">
                    <a16:creationId xmlns:a16="http://schemas.microsoft.com/office/drawing/2014/main" id="{95747A61-2BDE-4F9C-8805-A8E03007FF57}"/>
                  </a:ext>
                </a:extLst>
              </p:cNvPr>
              <p:cNvSpPr>
                <a:spLocks/>
              </p:cNvSpPr>
              <p:nvPr userDrawn="1"/>
            </p:nvSpPr>
            <p:spPr bwMode="auto">
              <a:xfrm>
                <a:off x="4237" y="23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09" name="Freeform 647">
                <a:extLst>
                  <a:ext uri="{FF2B5EF4-FFF2-40B4-BE49-F238E27FC236}">
                    <a16:creationId xmlns:a16="http://schemas.microsoft.com/office/drawing/2014/main" id="{5B889328-A2EB-4D5B-86C8-695A7EFA3E19}"/>
                  </a:ext>
                </a:extLst>
              </p:cNvPr>
              <p:cNvSpPr>
                <a:spLocks/>
              </p:cNvSpPr>
              <p:nvPr userDrawn="1"/>
            </p:nvSpPr>
            <p:spPr bwMode="auto">
              <a:xfrm>
                <a:off x="4246" y="233"/>
                <a:ext cx="10" cy="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10" name="Freeform 648">
                <a:extLst>
                  <a:ext uri="{FF2B5EF4-FFF2-40B4-BE49-F238E27FC236}">
                    <a16:creationId xmlns:a16="http://schemas.microsoft.com/office/drawing/2014/main" id="{3904DFB8-1172-4E87-A9AC-C0F05E9CB8B4}"/>
                  </a:ext>
                </a:extLst>
              </p:cNvPr>
              <p:cNvSpPr>
                <a:spLocks/>
              </p:cNvSpPr>
              <p:nvPr userDrawn="1"/>
            </p:nvSpPr>
            <p:spPr bwMode="auto">
              <a:xfrm>
                <a:off x="4321" y="268"/>
                <a:ext cx="5" cy="10"/>
              </a:xfrm>
              <a:custGeom>
                <a:avLst/>
                <a:gdLst>
                  <a:gd name="T0" fmla="*/ 5 w 5"/>
                  <a:gd name="T1" fmla="*/ 0 h 10"/>
                  <a:gd name="T2" fmla="*/ 5 w 5"/>
                  <a:gd name="T3" fmla="*/ 0 h 10"/>
                  <a:gd name="T4" fmla="*/ 0 w 5"/>
                  <a:gd name="T5" fmla="*/ 10 h 10"/>
                  <a:gd name="T6" fmla="*/ 5 w 5"/>
                  <a:gd name="T7" fmla="*/ 0 h 10"/>
                </a:gdLst>
                <a:ahLst/>
                <a:cxnLst>
                  <a:cxn ang="0">
                    <a:pos x="T0" y="T1"/>
                  </a:cxn>
                  <a:cxn ang="0">
                    <a:pos x="T2" y="T3"/>
                  </a:cxn>
                  <a:cxn ang="0">
                    <a:pos x="T4" y="T5"/>
                  </a:cxn>
                  <a:cxn ang="0">
                    <a:pos x="T6" y="T7"/>
                  </a:cxn>
                </a:cxnLst>
                <a:rect l="0" t="0" r="r" b="b"/>
                <a:pathLst>
                  <a:path w="5" h="10">
                    <a:moveTo>
                      <a:pt x="5" y="0"/>
                    </a:moveTo>
                    <a:lnTo>
                      <a:pt x="5" y="0"/>
                    </a:lnTo>
                    <a:lnTo>
                      <a:pt x="0" y="1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11" name="Freeform 649">
                <a:extLst>
                  <a:ext uri="{FF2B5EF4-FFF2-40B4-BE49-F238E27FC236}">
                    <a16:creationId xmlns:a16="http://schemas.microsoft.com/office/drawing/2014/main" id="{41EC72AD-7FD2-4A10-886D-E2E715B2D174}"/>
                  </a:ext>
                </a:extLst>
              </p:cNvPr>
              <p:cNvSpPr>
                <a:spLocks/>
              </p:cNvSpPr>
              <p:nvPr userDrawn="1"/>
            </p:nvSpPr>
            <p:spPr bwMode="auto">
              <a:xfrm>
                <a:off x="4386" y="303"/>
                <a:ext cx="10" cy="15"/>
              </a:xfrm>
              <a:custGeom>
                <a:avLst/>
                <a:gdLst>
                  <a:gd name="T0" fmla="*/ 2 w 2"/>
                  <a:gd name="T1" fmla="*/ 2 h 3"/>
                  <a:gd name="T2" fmla="*/ 0 w 2"/>
                  <a:gd name="T3" fmla="*/ 0 h 3"/>
                  <a:gd name="T4" fmla="*/ 0 w 2"/>
                  <a:gd name="T5" fmla="*/ 2 h 3"/>
                  <a:gd name="T6" fmla="*/ 2 w 2"/>
                  <a:gd name="T7" fmla="*/ 2 h 3"/>
                </a:gdLst>
                <a:ahLst/>
                <a:cxnLst>
                  <a:cxn ang="0">
                    <a:pos x="T0" y="T1"/>
                  </a:cxn>
                  <a:cxn ang="0">
                    <a:pos x="T2" y="T3"/>
                  </a:cxn>
                  <a:cxn ang="0">
                    <a:pos x="T4" y="T5"/>
                  </a:cxn>
                  <a:cxn ang="0">
                    <a:pos x="T6" y="T7"/>
                  </a:cxn>
                </a:cxnLst>
                <a:rect l="0" t="0" r="r" b="b"/>
                <a:pathLst>
                  <a:path w="2" h="3">
                    <a:moveTo>
                      <a:pt x="2" y="2"/>
                    </a:moveTo>
                    <a:cubicBezTo>
                      <a:pt x="1" y="0"/>
                      <a:pt x="0" y="2"/>
                      <a:pt x="0" y="0"/>
                    </a:cubicBezTo>
                    <a:cubicBezTo>
                      <a:pt x="0" y="0"/>
                      <a:pt x="0" y="2"/>
                      <a:pt x="0" y="2"/>
                    </a:cubicBezTo>
                    <a:cubicBezTo>
                      <a:pt x="1" y="2"/>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12" name="Freeform 650">
                <a:extLst>
                  <a:ext uri="{FF2B5EF4-FFF2-40B4-BE49-F238E27FC236}">
                    <a16:creationId xmlns:a16="http://schemas.microsoft.com/office/drawing/2014/main" id="{359BC3AB-654B-48D3-8EC9-847D91951D25}"/>
                  </a:ext>
                </a:extLst>
              </p:cNvPr>
              <p:cNvSpPr>
                <a:spLocks/>
              </p:cNvSpPr>
              <p:nvPr userDrawn="1"/>
            </p:nvSpPr>
            <p:spPr bwMode="auto">
              <a:xfrm>
                <a:off x="4381" y="30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13" name="Freeform 651">
                <a:extLst>
                  <a:ext uri="{FF2B5EF4-FFF2-40B4-BE49-F238E27FC236}">
                    <a16:creationId xmlns:a16="http://schemas.microsoft.com/office/drawing/2014/main" id="{819E4436-E3CD-4443-BD71-4C62CB8C0232}"/>
                  </a:ext>
                </a:extLst>
              </p:cNvPr>
              <p:cNvSpPr>
                <a:spLocks/>
              </p:cNvSpPr>
              <p:nvPr userDrawn="1"/>
            </p:nvSpPr>
            <p:spPr bwMode="auto">
              <a:xfrm>
                <a:off x="4092" y="433"/>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14" name="Freeform 652">
                <a:extLst>
                  <a:ext uri="{FF2B5EF4-FFF2-40B4-BE49-F238E27FC236}">
                    <a16:creationId xmlns:a16="http://schemas.microsoft.com/office/drawing/2014/main" id="{5DA7DC29-A9E0-4B58-B3B0-B3E6D0530DE3}"/>
                  </a:ext>
                </a:extLst>
              </p:cNvPr>
              <p:cNvSpPr>
                <a:spLocks/>
              </p:cNvSpPr>
              <p:nvPr userDrawn="1"/>
            </p:nvSpPr>
            <p:spPr bwMode="auto">
              <a:xfrm>
                <a:off x="4087" y="428"/>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15" name="Freeform 653">
                <a:extLst>
                  <a:ext uri="{FF2B5EF4-FFF2-40B4-BE49-F238E27FC236}">
                    <a16:creationId xmlns:a16="http://schemas.microsoft.com/office/drawing/2014/main" id="{9DE55FEF-59F6-463E-AC0F-E0970DE409F9}"/>
                  </a:ext>
                </a:extLst>
              </p:cNvPr>
              <p:cNvSpPr>
                <a:spLocks/>
              </p:cNvSpPr>
              <p:nvPr userDrawn="1"/>
            </p:nvSpPr>
            <p:spPr bwMode="auto">
              <a:xfrm>
                <a:off x="4396" y="5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16" name="Freeform 654">
                <a:extLst>
                  <a:ext uri="{FF2B5EF4-FFF2-40B4-BE49-F238E27FC236}">
                    <a16:creationId xmlns:a16="http://schemas.microsoft.com/office/drawing/2014/main" id="{0D17A641-A8E4-40C9-BF62-7E58D59EA15C}"/>
                  </a:ext>
                </a:extLst>
              </p:cNvPr>
              <p:cNvSpPr>
                <a:spLocks/>
              </p:cNvSpPr>
              <p:nvPr userDrawn="1"/>
            </p:nvSpPr>
            <p:spPr bwMode="auto">
              <a:xfrm>
                <a:off x="4356" y="6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17" name="Freeform 655">
                <a:extLst>
                  <a:ext uri="{FF2B5EF4-FFF2-40B4-BE49-F238E27FC236}">
                    <a16:creationId xmlns:a16="http://schemas.microsoft.com/office/drawing/2014/main" id="{660C78E8-6822-4231-9699-1D368E7CC10D}"/>
                  </a:ext>
                </a:extLst>
              </p:cNvPr>
              <p:cNvSpPr>
                <a:spLocks/>
              </p:cNvSpPr>
              <p:nvPr userDrawn="1"/>
            </p:nvSpPr>
            <p:spPr bwMode="auto">
              <a:xfrm>
                <a:off x="4326" y="663"/>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2" y="0"/>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18" name="Freeform 656">
                <a:extLst>
                  <a:ext uri="{FF2B5EF4-FFF2-40B4-BE49-F238E27FC236}">
                    <a16:creationId xmlns:a16="http://schemas.microsoft.com/office/drawing/2014/main" id="{D2EC5A87-B94C-4B53-8446-1441CAF61A32}"/>
                  </a:ext>
                </a:extLst>
              </p:cNvPr>
              <p:cNvSpPr>
                <a:spLocks/>
              </p:cNvSpPr>
              <p:nvPr userDrawn="1"/>
            </p:nvSpPr>
            <p:spPr bwMode="auto">
              <a:xfrm>
                <a:off x="3639" y="488"/>
                <a:ext cx="10"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1" y="0"/>
                      <a:pt x="1" y="0"/>
                      <a:pt x="2"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19" name="Freeform 657">
                <a:extLst>
                  <a:ext uri="{FF2B5EF4-FFF2-40B4-BE49-F238E27FC236}">
                    <a16:creationId xmlns:a16="http://schemas.microsoft.com/office/drawing/2014/main" id="{60F57E84-7105-48AC-B2C5-4B8EC758993C}"/>
                  </a:ext>
                </a:extLst>
              </p:cNvPr>
              <p:cNvSpPr>
                <a:spLocks/>
              </p:cNvSpPr>
              <p:nvPr userDrawn="1"/>
            </p:nvSpPr>
            <p:spPr bwMode="auto">
              <a:xfrm>
                <a:off x="3625" y="45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20" name="Freeform 658">
                <a:extLst>
                  <a:ext uri="{FF2B5EF4-FFF2-40B4-BE49-F238E27FC236}">
                    <a16:creationId xmlns:a16="http://schemas.microsoft.com/office/drawing/2014/main" id="{3E7DEFEE-D3A7-4EB6-B159-722168230383}"/>
                  </a:ext>
                </a:extLst>
              </p:cNvPr>
              <p:cNvSpPr>
                <a:spLocks/>
              </p:cNvSpPr>
              <p:nvPr userDrawn="1"/>
            </p:nvSpPr>
            <p:spPr bwMode="auto">
              <a:xfrm>
                <a:off x="3620" y="433"/>
                <a:ext cx="10" cy="20"/>
              </a:xfrm>
              <a:custGeom>
                <a:avLst/>
                <a:gdLst>
                  <a:gd name="T0" fmla="*/ 2 w 2"/>
                  <a:gd name="T1" fmla="*/ 0 h 4"/>
                  <a:gd name="T2" fmla="*/ 1 w 2"/>
                  <a:gd name="T3" fmla="*/ 3 h 4"/>
                  <a:gd name="T4" fmla="*/ 1 w 2"/>
                  <a:gd name="T5" fmla="*/ 3 h 4"/>
                  <a:gd name="T6" fmla="*/ 2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0" y="1"/>
                      <a:pt x="2" y="2"/>
                      <a:pt x="1" y="3"/>
                    </a:cubicBezTo>
                    <a:cubicBezTo>
                      <a:pt x="1" y="3"/>
                      <a:pt x="1" y="3"/>
                      <a:pt x="1" y="3"/>
                    </a:cubicBezTo>
                    <a:cubicBezTo>
                      <a:pt x="2" y="4"/>
                      <a:pt x="2" y="4"/>
                      <a:pt x="2" y="4"/>
                    </a:cubicBezTo>
                    <a:cubicBezTo>
                      <a:pt x="2" y="3"/>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21" name="Freeform 659">
                <a:extLst>
                  <a:ext uri="{FF2B5EF4-FFF2-40B4-BE49-F238E27FC236}">
                    <a16:creationId xmlns:a16="http://schemas.microsoft.com/office/drawing/2014/main" id="{7BE18022-E54C-4C8B-94D0-55C722C2E26B}"/>
                  </a:ext>
                </a:extLst>
              </p:cNvPr>
              <p:cNvSpPr>
                <a:spLocks/>
              </p:cNvSpPr>
              <p:nvPr userDrawn="1"/>
            </p:nvSpPr>
            <p:spPr bwMode="auto">
              <a:xfrm>
                <a:off x="3639" y="41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22" name="Freeform 660">
                <a:extLst>
                  <a:ext uri="{FF2B5EF4-FFF2-40B4-BE49-F238E27FC236}">
                    <a16:creationId xmlns:a16="http://schemas.microsoft.com/office/drawing/2014/main" id="{2050CEA7-6FB2-469E-8BAB-180F86E9607C}"/>
                  </a:ext>
                </a:extLst>
              </p:cNvPr>
              <p:cNvSpPr>
                <a:spLocks/>
              </p:cNvSpPr>
              <p:nvPr userDrawn="1"/>
            </p:nvSpPr>
            <p:spPr bwMode="auto">
              <a:xfrm>
                <a:off x="3644" y="42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23" name="Freeform 661">
                <a:extLst>
                  <a:ext uri="{FF2B5EF4-FFF2-40B4-BE49-F238E27FC236}">
                    <a16:creationId xmlns:a16="http://schemas.microsoft.com/office/drawing/2014/main" id="{51216C39-9164-4AD6-84B4-C1DA32D63E2B}"/>
                  </a:ext>
                </a:extLst>
              </p:cNvPr>
              <p:cNvSpPr>
                <a:spLocks/>
              </p:cNvSpPr>
              <p:nvPr userDrawn="1"/>
            </p:nvSpPr>
            <p:spPr bwMode="auto">
              <a:xfrm>
                <a:off x="3644" y="408"/>
                <a:ext cx="5"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1"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24" name="Freeform 662">
                <a:extLst>
                  <a:ext uri="{FF2B5EF4-FFF2-40B4-BE49-F238E27FC236}">
                    <a16:creationId xmlns:a16="http://schemas.microsoft.com/office/drawing/2014/main" id="{78614320-17BA-4E02-9A4F-CFC81E986BAD}"/>
                  </a:ext>
                </a:extLst>
              </p:cNvPr>
              <p:cNvSpPr>
                <a:spLocks/>
              </p:cNvSpPr>
              <p:nvPr userDrawn="1"/>
            </p:nvSpPr>
            <p:spPr bwMode="auto">
              <a:xfrm>
                <a:off x="3639" y="4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25" name="Freeform 663">
                <a:extLst>
                  <a:ext uri="{FF2B5EF4-FFF2-40B4-BE49-F238E27FC236}">
                    <a16:creationId xmlns:a16="http://schemas.microsoft.com/office/drawing/2014/main" id="{BFB718D1-AC5E-4E22-B369-B91B2666B4FE}"/>
                  </a:ext>
                </a:extLst>
              </p:cNvPr>
              <p:cNvSpPr>
                <a:spLocks/>
              </p:cNvSpPr>
              <p:nvPr userDrawn="1"/>
            </p:nvSpPr>
            <p:spPr bwMode="auto">
              <a:xfrm>
                <a:off x="3634" y="408"/>
                <a:ext cx="5" cy="5"/>
              </a:xfrm>
              <a:custGeom>
                <a:avLst/>
                <a:gdLst>
                  <a:gd name="T0" fmla="*/ 1 w 1"/>
                  <a:gd name="T1" fmla="*/ 1 h 1"/>
                  <a:gd name="T2" fmla="*/ 1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26" name="Freeform 664">
                <a:extLst>
                  <a:ext uri="{FF2B5EF4-FFF2-40B4-BE49-F238E27FC236}">
                    <a16:creationId xmlns:a16="http://schemas.microsoft.com/office/drawing/2014/main" id="{AE04890D-3465-4B0C-894C-D6DB1CDDE9B2}"/>
                  </a:ext>
                </a:extLst>
              </p:cNvPr>
              <p:cNvSpPr>
                <a:spLocks/>
              </p:cNvSpPr>
              <p:nvPr userDrawn="1"/>
            </p:nvSpPr>
            <p:spPr bwMode="auto">
              <a:xfrm>
                <a:off x="3634" y="4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1"/>
                      <a:pt x="0" y="0"/>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27" name="Freeform 665">
                <a:extLst>
                  <a:ext uri="{FF2B5EF4-FFF2-40B4-BE49-F238E27FC236}">
                    <a16:creationId xmlns:a16="http://schemas.microsoft.com/office/drawing/2014/main" id="{E36B4D32-5504-4D4E-A48E-B6DF8C27F97B}"/>
                  </a:ext>
                </a:extLst>
              </p:cNvPr>
              <p:cNvSpPr>
                <a:spLocks/>
              </p:cNvSpPr>
              <p:nvPr userDrawn="1"/>
            </p:nvSpPr>
            <p:spPr bwMode="auto">
              <a:xfrm>
                <a:off x="3620" y="43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28" name="Freeform 666">
                <a:extLst>
                  <a:ext uri="{FF2B5EF4-FFF2-40B4-BE49-F238E27FC236}">
                    <a16:creationId xmlns:a16="http://schemas.microsoft.com/office/drawing/2014/main" id="{F1157318-36FA-42F2-9694-C8BCCC6564D3}"/>
                  </a:ext>
                </a:extLst>
              </p:cNvPr>
              <p:cNvSpPr>
                <a:spLocks/>
              </p:cNvSpPr>
              <p:nvPr userDrawn="1"/>
            </p:nvSpPr>
            <p:spPr bwMode="auto">
              <a:xfrm>
                <a:off x="3644" y="3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29" name="Freeform 667">
                <a:extLst>
                  <a:ext uri="{FF2B5EF4-FFF2-40B4-BE49-F238E27FC236}">
                    <a16:creationId xmlns:a16="http://schemas.microsoft.com/office/drawing/2014/main" id="{D9EF567B-DA09-4390-A84E-CD9E3B62A242}"/>
                  </a:ext>
                </a:extLst>
              </p:cNvPr>
              <p:cNvSpPr>
                <a:spLocks/>
              </p:cNvSpPr>
              <p:nvPr userDrawn="1"/>
            </p:nvSpPr>
            <p:spPr bwMode="auto">
              <a:xfrm>
                <a:off x="3639" y="3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30" name="Freeform 668">
                <a:extLst>
                  <a:ext uri="{FF2B5EF4-FFF2-40B4-BE49-F238E27FC236}">
                    <a16:creationId xmlns:a16="http://schemas.microsoft.com/office/drawing/2014/main" id="{B0CB9778-C117-413E-BCEE-604F4A8A88C3}"/>
                  </a:ext>
                </a:extLst>
              </p:cNvPr>
              <p:cNvSpPr>
                <a:spLocks/>
              </p:cNvSpPr>
              <p:nvPr userDrawn="1"/>
            </p:nvSpPr>
            <p:spPr bwMode="auto">
              <a:xfrm>
                <a:off x="3630" y="403"/>
                <a:ext cx="4" cy="10"/>
              </a:xfrm>
              <a:custGeom>
                <a:avLst/>
                <a:gdLst>
                  <a:gd name="T0" fmla="*/ 0 w 4"/>
                  <a:gd name="T1" fmla="*/ 5 h 10"/>
                  <a:gd name="T2" fmla="*/ 4 w 4"/>
                  <a:gd name="T3" fmla="*/ 10 h 10"/>
                  <a:gd name="T4" fmla="*/ 0 w 4"/>
                  <a:gd name="T5" fmla="*/ 0 h 10"/>
                  <a:gd name="T6" fmla="*/ 0 w 4"/>
                  <a:gd name="T7" fmla="*/ 5 h 10"/>
                </a:gdLst>
                <a:ahLst/>
                <a:cxnLst>
                  <a:cxn ang="0">
                    <a:pos x="T0" y="T1"/>
                  </a:cxn>
                  <a:cxn ang="0">
                    <a:pos x="T2" y="T3"/>
                  </a:cxn>
                  <a:cxn ang="0">
                    <a:pos x="T4" y="T5"/>
                  </a:cxn>
                  <a:cxn ang="0">
                    <a:pos x="T6" y="T7"/>
                  </a:cxn>
                </a:cxnLst>
                <a:rect l="0" t="0" r="r" b="b"/>
                <a:pathLst>
                  <a:path w="4" h="10">
                    <a:moveTo>
                      <a:pt x="0" y="5"/>
                    </a:moveTo>
                    <a:lnTo>
                      <a:pt x="4"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31" name="Freeform 669">
                <a:extLst>
                  <a:ext uri="{FF2B5EF4-FFF2-40B4-BE49-F238E27FC236}">
                    <a16:creationId xmlns:a16="http://schemas.microsoft.com/office/drawing/2014/main" id="{53991488-357E-4A5F-93D5-F54755EC2F8E}"/>
                  </a:ext>
                </a:extLst>
              </p:cNvPr>
              <p:cNvSpPr>
                <a:spLocks/>
              </p:cNvSpPr>
              <p:nvPr userDrawn="1"/>
            </p:nvSpPr>
            <p:spPr bwMode="auto">
              <a:xfrm>
                <a:off x="3649" y="37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32" name="Freeform 670">
                <a:extLst>
                  <a:ext uri="{FF2B5EF4-FFF2-40B4-BE49-F238E27FC236}">
                    <a16:creationId xmlns:a16="http://schemas.microsoft.com/office/drawing/2014/main" id="{08994B5D-1148-48EC-9D16-D4BA152C7EB9}"/>
                  </a:ext>
                </a:extLst>
              </p:cNvPr>
              <p:cNvSpPr>
                <a:spLocks/>
              </p:cNvSpPr>
              <p:nvPr userDrawn="1"/>
            </p:nvSpPr>
            <p:spPr bwMode="auto">
              <a:xfrm>
                <a:off x="3654" y="3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33" name="Freeform 671">
                <a:extLst>
                  <a:ext uri="{FF2B5EF4-FFF2-40B4-BE49-F238E27FC236}">
                    <a16:creationId xmlns:a16="http://schemas.microsoft.com/office/drawing/2014/main" id="{46B504D6-120F-4DAF-80C7-9994B4F7C394}"/>
                  </a:ext>
                </a:extLst>
              </p:cNvPr>
              <p:cNvSpPr>
                <a:spLocks/>
              </p:cNvSpPr>
              <p:nvPr userDrawn="1"/>
            </p:nvSpPr>
            <p:spPr bwMode="auto">
              <a:xfrm>
                <a:off x="3654" y="3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34" name="Freeform 672">
                <a:extLst>
                  <a:ext uri="{FF2B5EF4-FFF2-40B4-BE49-F238E27FC236}">
                    <a16:creationId xmlns:a16="http://schemas.microsoft.com/office/drawing/2014/main" id="{62DEAD13-02AE-40F9-BDA8-C816A72FEFDF}"/>
                  </a:ext>
                </a:extLst>
              </p:cNvPr>
              <p:cNvSpPr>
                <a:spLocks/>
              </p:cNvSpPr>
              <p:nvPr userDrawn="1"/>
            </p:nvSpPr>
            <p:spPr bwMode="auto">
              <a:xfrm>
                <a:off x="3644" y="37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35" name="Freeform 673">
                <a:extLst>
                  <a:ext uri="{FF2B5EF4-FFF2-40B4-BE49-F238E27FC236}">
                    <a16:creationId xmlns:a16="http://schemas.microsoft.com/office/drawing/2014/main" id="{1B7A6317-9776-4FA7-B18D-849AA59E5EBC}"/>
                  </a:ext>
                </a:extLst>
              </p:cNvPr>
              <p:cNvSpPr>
                <a:spLocks/>
              </p:cNvSpPr>
              <p:nvPr userDrawn="1"/>
            </p:nvSpPr>
            <p:spPr bwMode="auto">
              <a:xfrm>
                <a:off x="3644" y="3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36" name="Freeform 674">
                <a:extLst>
                  <a:ext uri="{FF2B5EF4-FFF2-40B4-BE49-F238E27FC236}">
                    <a16:creationId xmlns:a16="http://schemas.microsoft.com/office/drawing/2014/main" id="{D109A05E-3F70-4F39-B6B6-83D80EDF6D16}"/>
                  </a:ext>
                </a:extLst>
              </p:cNvPr>
              <p:cNvSpPr>
                <a:spLocks/>
              </p:cNvSpPr>
              <p:nvPr userDrawn="1"/>
            </p:nvSpPr>
            <p:spPr bwMode="auto">
              <a:xfrm>
                <a:off x="3644"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37" name="Freeform 675">
                <a:extLst>
                  <a:ext uri="{FF2B5EF4-FFF2-40B4-BE49-F238E27FC236}">
                    <a16:creationId xmlns:a16="http://schemas.microsoft.com/office/drawing/2014/main" id="{C480B448-C8EB-4184-8E9B-8F7840CD06EA}"/>
                  </a:ext>
                </a:extLst>
              </p:cNvPr>
              <p:cNvSpPr>
                <a:spLocks/>
              </p:cNvSpPr>
              <p:nvPr userDrawn="1"/>
            </p:nvSpPr>
            <p:spPr bwMode="auto">
              <a:xfrm>
                <a:off x="3625" y="388"/>
                <a:ext cx="9"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38" name="Freeform 676">
                <a:extLst>
                  <a:ext uri="{FF2B5EF4-FFF2-40B4-BE49-F238E27FC236}">
                    <a16:creationId xmlns:a16="http://schemas.microsoft.com/office/drawing/2014/main" id="{3E28858A-5D19-4EFB-9AD6-94A4F3C38049}"/>
                  </a:ext>
                </a:extLst>
              </p:cNvPr>
              <p:cNvSpPr>
                <a:spLocks/>
              </p:cNvSpPr>
              <p:nvPr userDrawn="1"/>
            </p:nvSpPr>
            <p:spPr bwMode="auto">
              <a:xfrm>
                <a:off x="3634" y="3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39" name="Freeform 677">
                <a:extLst>
                  <a:ext uri="{FF2B5EF4-FFF2-40B4-BE49-F238E27FC236}">
                    <a16:creationId xmlns:a16="http://schemas.microsoft.com/office/drawing/2014/main" id="{6B93A95E-834D-45B7-A7E1-6BDB809893A3}"/>
                  </a:ext>
                </a:extLst>
              </p:cNvPr>
              <p:cNvSpPr>
                <a:spLocks/>
              </p:cNvSpPr>
              <p:nvPr userDrawn="1"/>
            </p:nvSpPr>
            <p:spPr bwMode="auto">
              <a:xfrm>
                <a:off x="3634" y="37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40" name="Freeform 678">
                <a:extLst>
                  <a:ext uri="{FF2B5EF4-FFF2-40B4-BE49-F238E27FC236}">
                    <a16:creationId xmlns:a16="http://schemas.microsoft.com/office/drawing/2014/main" id="{593E2982-7EC8-4DFE-87C3-1D0AC87C502C}"/>
                  </a:ext>
                </a:extLst>
              </p:cNvPr>
              <p:cNvSpPr>
                <a:spLocks/>
              </p:cNvSpPr>
              <p:nvPr userDrawn="1"/>
            </p:nvSpPr>
            <p:spPr bwMode="auto">
              <a:xfrm>
                <a:off x="3644" y="358"/>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41" name="Freeform 679">
                <a:extLst>
                  <a:ext uri="{FF2B5EF4-FFF2-40B4-BE49-F238E27FC236}">
                    <a16:creationId xmlns:a16="http://schemas.microsoft.com/office/drawing/2014/main" id="{DA67DE71-2B3A-4AB0-83F6-B8988A645F01}"/>
                  </a:ext>
                </a:extLst>
              </p:cNvPr>
              <p:cNvSpPr>
                <a:spLocks/>
              </p:cNvSpPr>
              <p:nvPr userDrawn="1"/>
            </p:nvSpPr>
            <p:spPr bwMode="auto">
              <a:xfrm>
                <a:off x="3644" y="36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42" name="Rectangle 680">
                <a:extLst>
                  <a:ext uri="{FF2B5EF4-FFF2-40B4-BE49-F238E27FC236}">
                    <a16:creationId xmlns:a16="http://schemas.microsoft.com/office/drawing/2014/main" id="{80CE37A9-43B1-4F5E-87E6-0570B6FB99A8}"/>
                  </a:ext>
                </a:extLst>
              </p:cNvPr>
              <p:cNvSpPr>
                <a:spLocks noChangeArrowheads="1"/>
              </p:cNvSpPr>
              <p:nvPr userDrawn="1"/>
            </p:nvSpPr>
            <p:spPr bwMode="auto">
              <a:xfrm>
                <a:off x="3654" y="33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43" name="Freeform 681">
                <a:extLst>
                  <a:ext uri="{FF2B5EF4-FFF2-40B4-BE49-F238E27FC236}">
                    <a16:creationId xmlns:a16="http://schemas.microsoft.com/office/drawing/2014/main" id="{45DA2407-9DA2-415E-8D0D-244E8903DA09}"/>
                  </a:ext>
                </a:extLst>
              </p:cNvPr>
              <p:cNvSpPr>
                <a:spLocks/>
              </p:cNvSpPr>
              <p:nvPr userDrawn="1"/>
            </p:nvSpPr>
            <p:spPr bwMode="auto">
              <a:xfrm>
                <a:off x="3644" y="363"/>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44" name="Freeform 682">
                <a:extLst>
                  <a:ext uri="{FF2B5EF4-FFF2-40B4-BE49-F238E27FC236}">
                    <a16:creationId xmlns:a16="http://schemas.microsoft.com/office/drawing/2014/main" id="{5D30485F-9CC7-42E6-9D59-31588F90F87D}"/>
                  </a:ext>
                </a:extLst>
              </p:cNvPr>
              <p:cNvSpPr>
                <a:spLocks/>
              </p:cNvSpPr>
              <p:nvPr userDrawn="1"/>
            </p:nvSpPr>
            <p:spPr bwMode="auto">
              <a:xfrm>
                <a:off x="3649" y="35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45" name="Freeform 683">
                <a:extLst>
                  <a:ext uri="{FF2B5EF4-FFF2-40B4-BE49-F238E27FC236}">
                    <a16:creationId xmlns:a16="http://schemas.microsoft.com/office/drawing/2014/main" id="{21E45F77-A3F6-4FFF-BBA3-63C65AC1B3E0}"/>
                  </a:ext>
                </a:extLst>
              </p:cNvPr>
              <p:cNvSpPr>
                <a:spLocks/>
              </p:cNvSpPr>
              <p:nvPr userDrawn="1"/>
            </p:nvSpPr>
            <p:spPr bwMode="auto">
              <a:xfrm>
                <a:off x="3644" y="3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46" name="Freeform 684">
                <a:extLst>
                  <a:ext uri="{FF2B5EF4-FFF2-40B4-BE49-F238E27FC236}">
                    <a16:creationId xmlns:a16="http://schemas.microsoft.com/office/drawing/2014/main" id="{E89CC180-2203-44D8-86CB-ED0413B22FFC}"/>
                  </a:ext>
                </a:extLst>
              </p:cNvPr>
              <p:cNvSpPr>
                <a:spLocks/>
              </p:cNvSpPr>
              <p:nvPr userDrawn="1"/>
            </p:nvSpPr>
            <p:spPr bwMode="auto">
              <a:xfrm>
                <a:off x="3644" y="3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47" name="Freeform 685">
                <a:extLst>
                  <a:ext uri="{FF2B5EF4-FFF2-40B4-BE49-F238E27FC236}">
                    <a16:creationId xmlns:a16="http://schemas.microsoft.com/office/drawing/2014/main" id="{88E86976-8FB2-4ABE-B133-7C278274CA53}"/>
                  </a:ext>
                </a:extLst>
              </p:cNvPr>
              <p:cNvSpPr>
                <a:spLocks/>
              </p:cNvSpPr>
              <p:nvPr userDrawn="1"/>
            </p:nvSpPr>
            <p:spPr bwMode="auto">
              <a:xfrm>
                <a:off x="3634" y="313"/>
                <a:ext cx="20" cy="25"/>
              </a:xfrm>
              <a:custGeom>
                <a:avLst/>
                <a:gdLst>
                  <a:gd name="T0" fmla="*/ 0 w 4"/>
                  <a:gd name="T1" fmla="*/ 1 h 5"/>
                  <a:gd name="T2" fmla="*/ 0 w 4"/>
                  <a:gd name="T3" fmla="*/ 3 h 5"/>
                  <a:gd name="T4" fmla="*/ 4 w 4"/>
                  <a:gd name="T5" fmla="*/ 5 h 5"/>
                  <a:gd name="T6" fmla="*/ 4 w 4"/>
                  <a:gd name="T7" fmla="*/ 3 h 5"/>
                  <a:gd name="T8" fmla="*/ 2 w 4"/>
                  <a:gd name="T9" fmla="*/ 4 h 5"/>
                  <a:gd name="T10" fmla="*/ 3 w 4"/>
                  <a:gd name="T11" fmla="*/ 3 h 5"/>
                  <a:gd name="T12" fmla="*/ 1 w 4"/>
                  <a:gd name="T13" fmla="*/ 0 h 5"/>
                  <a:gd name="T14" fmla="*/ 1 w 4"/>
                  <a:gd name="T15" fmla="*/ 1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1" y="1"/>
                      <a:pt x="1" y="3"/>
                      <a:pt x="0" y="3"/>
                    </a:cubicBezTo>
                    <a:cubicBezTo>
                      <a:pt x="0" y="4"/>
                      <a:pt x="3" y="5"/>
                      <a:pt x="4" y="5"/>
                    </a:cubicBezTo>
                    <a:cubicBezTo>
                      <a:pt x="4" y="5"/>
                      <a:pt x="4" y="4"/>
                      <a:pt x="4" y="3"/>
                    </a:cubicBezTo>
                    <a:cubicBezTo>
                      <a:pt x="3" y="4"/>
                      <a:pt x="2" y="5"/>
                      <a:pt x="2" y="4"/>
                    </a:cubicBezTo>
                    <a:cubicBezTo>
                      <a:pt x="2" y="3"/>
                      <a:pt x="2" y="3"/>
                      <a:pt x="3" y="3"/>
                    </a:cubicBezTo>
                    <a:cubicBezTo>
                      <a:pt x="2" y="3"/>
                      <a:pt x="2" y="1"/>
                      <a:pt x="1"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48" name="Freeform 686">
                <a:extLst>
                  <a:ext uri="{FF2B5EF4-FFF2-40B4-BE49-F238E27FC236}">
                    <a16:creationId xmlns:a16="http://schemas.microsoft.com/office/drawing/2014/main" id="{C1A135C7-F43B-4C02-97A7-D3EDD3A5EF35}"/>
                  </a:ext>
                </a:extLst>
              </p:cNvPr>
              <p:cNvSpPr>
                <a:spLocks/>
              </p:cNvSpPr>
              <p:nvPr userDrawn="1"/>
            </p:nvSpPr>
            <p:spPr bwMode="auto">
              <a:xfrm>
                <a:off x="3654" y="338"/>
                <a:ext cx="5" cy="5"/>
              </a:xfrm>
              <a:custGeom>
                <a:avLst/>
                <a:gdLst>
                  <a:gd name="T0" fmla="*/ 0 w 1"/>
                  <a:gd name="T1" fmla="*/ 1 h 1"/>
                  <a:gd name="T2" fmla="*/ 0 w 1"/>
                  <a:gd name="T3" fmla="*/ 1 h 1"/>
                  <a:gd name="T4" fmla="*/ 1 w 1"/>
                  <a:gd name="T5" fmla="*/ 1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1"/>
                      <a:pt x="0" y="1"/>
                      <a:pt x="1" y="1"/>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49" name="Freeform 687">
                <a:extLst>
                  <a:ext uri="{FF2B5EF4-FFF2-40B4-BE49-F238E27FC236}">
                    <a16:creationId xmlns:a16="http://schemas.microsoft.com/office/drawing/2014/main" id="{5D2884C7-6CCE-475F-A2E7-BC2198B4BC83}"/>
                  </a:ext>
                </a:extLst>
              </p:cNvPr>
              <p:cNvSpPr>
                <a:spLocks/>
              </p:cNvSpPr>
              <p:nvPr userDrawn="1"/>
            </p:nvSpPr>
            <p:spPr bwMode="auto">
              <a:xfrm>
                <a:off x="3639" y="343"/>
                <a:ext cx="15" cy="15"/>
              </a:xfrm>
              <a:custGeom>
                <a:avLst/>
                <a:gdLst>
                  <a:gd name="T0" fmla="*/ 2 w 3"/>
                  <a:gd name="T1" fmla="*/ 2 h 3"/>
                  <a:gd name="T2" fmla="*/ 0 w 3"/>
                  <a:gd name="T3" fmla="*/ 0 h 3"/>
                  <a:gd name="T4" fmla="*/ 1 w 3"/>
                  <a:gd name="T5" fmla="*/ 2 h 3"/>
                  <a:gd name="T6" fmla="*/ 2 w 3"/>
                  <a:gd name="T7" fmla="*/ 2 h 3"/>
                  <a:gd name="T8" fmla="*/ 2 w 3"/>
                  <a:gd name="T9" fmla="*/ 3 h 3"/>
                  <a:gd name="T10" fmla="*/ 2 w 3"/>
                  <a:gd name="T11" fmla="*/ 2 h 3"/>
                  <a:gd name="T12" fmla="*/ 2 w 3"/>
                  <a:gd name="T13" fmla="*/ 2 h 3"/>
                  <a:gd name="T14" fmla="*/ 2 w 3"/>
                  <a:gd name="T15" fmla="*/ 2 h 3"/>
                  <a:gd name="T16" fmla="*/ 2 w 3"/>
                  <a:gd name="T17" fmla="*/ 2 h 3"/>
                  <a:gd name="T18" fmla="*/ 2 w 3"/>
                  <a:gd name="T19" fmla="*/ 2 h 3"/>
                  <a:gd name="T20" fmla="*/ 2 w 3"/>
                  <a:gd name="T21" fmla="*/ 2 h 3"/>
                  <a:gd name="T22" fmla="*/ 2 w 3"/>
                  <a:gd name="T23" fmla="*/ 2 h 3"/>
                  <a:gd name="T24" fmla="*/ 2 w 3"/>
                  <a:gd name="T25" fmla="*/ 2 h 3"/>
                  <a:gd name="T26" fmla="*/ 2 w 3"/>
                  <a:gd name="T27" fmla="*/ 2 h 3"/>
                  <a:gd name="T28" fmla="*/ 2 w 3"/>
                  <a:gd name="T29" fmla="*/ 2 h 3"/>
                  <a:gd name="T30" fmla="*/ 3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1"/>
                      <a:pt x="1" y="0"/>
                      <a:pt x="0" y="0"/>
                    </a:cubicBezTo>
                    <a:cubicBezTo>
                      <a:pt x="0" y="1"/>
                      <a:pt x="1" y="1"/>
                      <a:pt x="1" y="2"/>
                    </a:cubicBezTo>
                    <a:cubicBezTo>
                      <a:pt x="1" y="1"/>
                      <a:pt x="1" y="3"/>
                      <a:pt x="2" y="2"/>
                    </a:cubicBezTo>
                    <a:cubicBezTo>
                      <a:pt x="2" y="2"/>
                      <a:pt x="2" y="2"/>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2"/>
                      <a:pt x="2" y="2"/>
                    </a:cubicBezTo>
                    <a:cubicBezTo>
                      <a:pt x="2" y="2"/>
                      <a:pt x="2" y="2"/>
                      <a:pt x="2" y="2"/>
                    </a:cubicBezTo>
                    <a:cubicBezTo>
                      <a:pt x="2" y="2"/>
                      <a:pt x="2" y="2"/>
                      <a:pt x="2" y="2"/>
                    </a:cubicBezTo>
                    <a:cubicBezTo>
                      <a:pt x="3" y="0"/>
                      <a:pt x="3" y="0"/>
                      <a:pt x="3" y="0"/>
                    </a:cubicBezTo>
                    <a:cubicBezTo>
                      <a:pt x="2"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50" name="Freeform 688">
                <a:extLst>
                  <a:ext uri="{FF2B5EF4-FFF2-40B4-BE49-F238E27FC236}">
                    <a16:creationId xmlns:a16="http://schemas.microsoft.com/office/drawing/2014/main" id="{5F3D682E-45C4-4C59-980B-FD26D2AEE25C}"/>
                  </a:ext>
                </a:extLst>
              </p:cNvPr>
              <p:cNvSpPr>
                <a:spLocks/>
              </p:cNvSpPr>
              <p:nvPr userDrawn="1"/>
            </p:nvSpPr>
            <p:spPr bwMode="auto">
              <a:xfrm>
                <a:off x="3620"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51" name="Freeform 689">
                <a:extLst>
                  <a:ext uri="{FF2B5EF4-FFF2-40B4-BE49-F238E27FC236}">
                    <a16:creationId xmlns:a16="http://schemas.microsoft.com/office/drawing/2014/main" id="{A4459707-FE82-4C56-B0B3-8FBC7471ABE4}"/>
                  </a:ext>
                </a:extLst>
              </p:cNvPr>
              <p:cNvSpPr>
                <a:spLocks/>
              </p:cNvSpPr>
              <p:nvPr userDrawn="1"/>
            </p:nvSpPr>
            <p:spPr bwMode="auto">
              <a:xfrm>
                <a:off x="3620" y="383"/>
                <a:ext cx="14" cy="10"/>
              </a:xfrm>
              <a:custGeom>
                <a:avLst/>
                <a:gdLst>
                  <a:gd name="T0" fmla="*/ 0 w 3"/>
                  <a:gd name="T1" fmla="*/ 0 h 2"/>
                  <a:gd name="T2" fmla="*/ 1 w 3"/>
                  <a:gd name="T3" fmla="*/ 1 h 2"/>
                  <a:gd name="T4" fmla="*/ 0 w 3"/>
                  <a:gd name="T5" fmla="*/ 1 h 2"/>
                  <a:gd name="T6" fmla="*/ 1 w 3"/>
                  <a:gd name="T7" fmla="*/ 1 h 2"/>
                  <a:gd name="T8" fmla="*/ 1 w 3"/>
                  <a:gd name="T9" fmla="*/ 1 h 2"/>
                  <a:gd name="T10" fmla="*/ 3 w 3"/>
                  <a:gd name="T11" fmla="*/ 0 h 2"/>
                  <a:gd name="T12" fmla="*/ 0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0"/>
                    </a:moveTo>
                    <a:cubicBezTo>
                      <a:pt x="0" y="0"/>
                      <a:pt x="1" y="0"/>
                      <a:pt x="1" y="1"/>
                    </a:cubicBezTo>
                    <a:cubicBezTo>
                      <a:pt x="0" y="1"/>
                      <a:pt x="0" y="1"/>
                      <a:pt x="0" y="1"/>
                    </a:cubicBezTo>
                    <a:cubicBezTo>
                      <a:pt x="0" y="1"/>
                      <a:pt x="0" y="2"/>
                      <a:pt x="1" y="1"/>
                    </a:cubicBezTo>
                    <a:cubicBezTo>
                      <a:pt x="1" y="1"/>
                      <a:pt x="1" y="1"/>
                      <a:pt x="1"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52" name="Freeform 690">
                <a:extLst>
                  <a:ext uri="{FF2B5EF4-FFF2-40B4-BE49-F238E27FC236}">
                    <a16:creationId xmlns:a16="http://schemas.microsoft.com/office/drawing/2014/main" id="{7137703F-155C-478B-9925-D76D71275E22}"/>
                  </a:ext>
                </a:extLst>
              </p:cNvPr>
              <p:cNvSpPr>
                <a:spLocks/>
              </p:cNvSpPr>
              <p:nvPr userDrawn="1"/>
            </p:nvSpPr>
            <p:spPr bwMode="auto">
              <a:xfrm>
                <a:off x="3630" y="358"/>
                <a:ext cx="4" cy="10"/>
              </a:xfrm>
              <a:custGeom>
                <a:avLst/>
                <a:gdLst>
                  <a:gd name="T0" fmla="*/ 1 w 1"/>
                  <a:gd name="T1" fmla="*/ 2 h 2"/>
                  <a:gd name="T2" fmla="*/ 1 w 1"/>
                  <a:gd name="T3" fmla="*/ 0 h 2"/>
                  <a:gd name="T4" fmla="*/ 0 w 1"/>
                  <a:gd name="T5" fmla="*/ 1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0"/>
                      <a:pt x="1" y="0"/>
                      <a:pt x="1" y="0"/>
                    </a:cubicBezTo>
                    <a:cubicBezTo>
                      <a:pt x="0" y="1"/>
                      <a:pt x="0" y="1"/>
                      <a:pt x="0" y="1"/>
                    </a:cubicBezTo>
                    <a:cubicBezTo>
                      <a:pt x="0" y="1"/>
                      <a:pt x="0" y="1"/>
                      <a:pt x="0" y="1"/>
                    </a:cubicBezTo>
                    <a:cubicBezTo>
                      <a:pt x="0" y="2"/>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53" name="Freeform 691">
                <a:extLst>
                  <a:ext uri="{FF2B5EF4-FFF2-40B4-BE49-F238E27FC236}">
                    <a16:creationId xmlns:a16="http://schemas.microsoft.com/office/drawing/2014/main" id="{3EC88BC4-63CD-4EE2-866F-2FF8A5F037D0}"/>
                  </a:ext>
                </a:extLst>
              </p:cNvPr>
              <p:cNvSpPr>
                <a:spLocks/>
              </p:cNvSpPr>
              <p:nvPr userDrawn="1"/>
            </p:nvSpPr>
            <p:spPr bwMode="auto">
              <a:xfrm>
                <a:off x="3659" y="33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54" name="Freeform 692">
                <a:extLst>
                  <a:ext uri="{FF2B5EF4-FFF2-40B4-BE49-F238E27FC236}">
                    <a16:creationId xmlns:a16="http://schemas.microsoft.com/office/drawing/2014/main" id="{FE13F675-D826-4254-B97D-CC7B8A8D535C}"/>
                  </a:ext>
                </a:extLst>
              </p:cNvPr>
              <p:cNvSpPr>
                <a:spLocks/>
              </p:cNvSpPr>
              <p:nvPr userDrawn="1"/>
            </p:nvSpPr>
            <p:spPr bwMode="auto">
              <a:xfrm>
                <a:off x="3664" y="32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55" name="Freeform 693">
                <a:extLst>
                  <a:ext uri="{FF2B5EF4-FFF2-40B4-BE49-F238E27FC236}">
                    <a16:creationId xmlns:a16="http://schemas.microsoft.com/office/drawing/2014/main" id="{ED1CB7DD-C6A5-4054-BC83-691BC155925E}"/>
                  </a:ext>
                </a:extLst>
              </p:cNvPr>
              <p:cNvSpPr>
                <a:spLocks/>
              </p:cNvSpPr>
              <p:nvPr userDrawn="1"/>
            </p:nvSpPr>
            <p:spPr bwMode="auto">
              <a:xfrm>
                <a:off x="3963" y="53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56" name="Freeform 694">
                <a:extLst>
                  <a:ext uri="{FF2B5EF4-FFF2-40B4-BE49-F238E27FC236}">
                    <a16:creationId xmlns:a16="http://schemas.microsoft.com/office/drawing/2014/main" id="{1A550AC8-2390-472E-BFAB-64449DCEA723}"/>
                  </a:ext>
                </a:extLst>
              </p:cNvPr>
              <p:cNvSpPr>
                <a:spLocks/>
              </p:cNvSpPr>
              <p:nvPr userDrawn="1"/>
            </p:nvSpPr>
            <p:spPr bwMode="auto">
              <a:xfrm>
                <a:off x="3968" y="5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57" name="Freeform 695">
                <a:extLst>
                  <a:ext uri="{FF2B5EF4-FFF2-40B4-BE49-F238E27FC236}">
                    <a16:creationId xmlns:a16="http://schemas.microsoft.com/office/drawing/2014/main" id="{181D691E-2F54-4C4E-AEFB-15CB42FFDFF7}"/>
                  </a:ext>
                </a:extLst>
              </p:cNvPr>
              <p:cNvSpPr>
                <a:spLocks/>
              </p:cNvSpPr>
              <p:nvPr userDrawn="1"/>
            </p:nvSpPr>
            <p:spPr bwMode="auto">
              <a:xfrm>
                <a:off x="3824" y="283"/>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58" name="Freeform 696">
                <a:extLst>
                  <a:ext uri="{FF2B5EF4-FFF2-40B4-BE49-F238E27FC236}">
                    <a16:creationId xmlns:a16="http://schemas.microsoft.com/office/drawing/2014/main" id="{352DCCFF-79F6-4CB0-9390-3C863217FAD1}"/>
                  </a:ext>
                </a:extLst>
              </p:cNvPr>
              <p:cNvSpPr>
                <a:spLocks/>
              </p:cNvSpPr>
              <p:nvPr userDrawn="1"/>
            </p:nvSpPr>
            <p:spPr bwMode="auto">
              <a:xfrm>
                <a:off x="3928" y="3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59" name="Freeform 697">
                <a:extLst>
                  <a:ext uri="{FF2B5EF4-FFF2-40B4-BE49-F238E27FC236}">
                    <a16:creationId xmlns:a16="http://schemas.microsoft.com/office/drawing/2014/main" id="{15154710-C62D-4A9F-A63E-32DBF2B35C53}"/>
                  </a:ext>
                </a:extLst>
              </p:cNvPr>
              <p:cNvSpPr>
                <a:spLocks/>
              </p:cNvSpPr>
              <p:nvPr userDrawn="1"/>
            </p:nvSpPr>
            <p:spPr bwMode="auto">
              <a:xfrm>
                <a:off x="3948" y="38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60" name="Freeform 698">
                <a:extLst>
                  <a:ext uri="{FF2B5EF4-FFF2-40B4-BE49-F238E27FC236}">
                    <a16:creationId xmlns:a16="http://schemas.microsoft.com/office/drawing/2014/main" id="{18074093-9EF4-4A8F-ACAC-7BD8ADE55522}"/>
                  </a:ext>
                </a:extLst>
              </p:cNvPr>
              <p:cNvSpPr>
                <a:spLocks/>
              </p:cNvSpPr>
              <p:nvPr userDrawn="1"/>
            </p:nvSpPr>
            <p:spPr bwMode="auto">
              <a:xfrm>
                <a:off x="3938" y="6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61" name="Freeform 699">
                <a:extLst>
                  <a:ext uri="{FF2B5EF4-FFF2-40B4-BE49-F238E27FC236}">
                    <a16:creationId xmlns:a16="http://schemas.microsoft.com/office/drawing/2014/main" id="{09FC79F5-8AD6-48BD-BFD8-DF50D86FA0AF}"/>
                  </a:ext>
                </a:extLst>
              </p:cNvPr>
              <p:cNvSpPr>
                <a:spLocks/>
              </p:cNvSpPr>
              <p:nvPr userDrawn="1"/>
            </p:nvSpPr>
            <p:spPr bwMode="auto">
              <a:xfrm>
                <a:off x="3714" y="268"/>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2" y="1"/>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62" name="Freeform 700">
                <a:extLst>
                  <a:ext uri="{FF2B5EF4-FFF2-40B4-BE49-F238E27FC236}">
                    <a16:creationId xmlns:a16="http://schemas.microsoft.com/office/drawing/2014/main" id="{F59228B8-EDC1-4686-B29F-14D8ECF7B467}"/>
                  </a:ext>
                </a:extLst>
              </p:cNvPr>
              <p:cNvSpPr>
                <a:spLocks/>
              </p:cNvSpPr>
              <p:nvPr userDrawn="1"/>
            </p:nvSpPr>
            <p:spPr bwMode="auto">
              <a:xfrm>
                <a:off x="3918"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63" name="Freeform 701">
                <a:extLst>
                  <a:ext uri="{FF2B5EF4-FFF2-40B4-BE49-F238E27FC236}">
                    <a16:creationId xmlns:a16="http://schemas.microsoft.com/office/drawing/2014/main" id="{F322A37B-684C-4009-ADF9-E46DFB1CD2A9}"/>
                  </a:ext>
                </a:extLst>
              </p:cNvPr>
              <p:cNvSpPr>
                <a:spLocks/>
              </p:cNvSpPr>
              <p:nvPr userDrawn="1"/>
            </p:nvSpPr>
            <p:spPr bwMode="auto">
              <a:xfrm>
                <a:off x="3724" y="26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64" name="Freeform 702">
                <a:extLst>
                  <a:ext uri="{FF2B5EF4-FFF2-40B4-BE49-F238E27FC236}">
                    <a16:creationId xmlns:a16="http://schemas.microsoft.com/office/drawing/2014/main" id="{60D898BC-3260-4CE2-BFA9-2CC594EE278F}"/>
                  </a:ext>
                </a:extLst>
              </p:cNvPr>
              <p:cNvSpPr>
                <a:spLocks/>
              </p:cNvSpPr>
              <p:nvPr userDrawn="1"/>
            </p:nvSpPr>
            <p:spPr bwMode="auto">
              <a:xfrm>
                <a:off x="3644"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65" name="Freeform 703">
                <a:extLst>
                  <a:ext uri="{FF2B5EF4-FFF2-40B4-BE49-F238E27FC236}">
                    <a16:creationId xmlns:a16="http://schemas.microsoft.com/office/drawing/2014/main" id="{821A90C4-6E37-4DA1-A6F0-AC88FB58447B}"/>
                  </a:ext>
                </a:extLst>
              </p:cNvPr>
              <p:cNvSpPr>
                <a:spLocks/>
              </p:cNvSpPr>
              <p:nvPr userDrawn="1"/>
            </p:nvSpPr>
            <p:spPr bwMode="auto">
              <a:xfrm>
                <a:off x="3644" y="5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66" name="Rectangle 704">
                <a:extLst>
                  <a:ext uri="{FF2B5EF4-FFF2-40B4-BE49-F238E27FC236}">
                    <a16:creationId xmlns:a16="http://schemas.microsoft.com/office/drawing/2014/main" id="{1737773D-425A-4A48-874F-E2BE9C4650E3}"/>
                  </a:ext>
                </a:extLst>
              </p:cNvPr>
              <p:cNvSpPr>
                <a:spLocks noChangeArrowheads="1"/>
              </p:cNvSpPr>
              <p:nvPr userDrawn="1"/>
            </p:nvSpPr>
            <p:spPr bwMode="auto">
              <a:xfrm>
                <a:off x="3679"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67" name="Freeform 705">
                <a:extLst>
                  <a:ext uri="{FF2B5EF4-FFF2-40B4-BE49-F238E27FC236}">
                    <a16:creationId xmlns:a16="http://schemas.microsoft.com/office/drawing/2014/main" id="{EF4D2A50-E41B-4186-9C85-8A94F5AD9622}"/>
                  </a:ext>
                </a:extLst>
              </p:cNvPr>
              <p:cNvSpPr>
                <a:spLocks/>
              </p:cNvSpPr>
              <p:nvPr userDrawn="1"/>
            </p:nvSpPr>
            <p:spPr bwMode="auto">
              <a:xfrm>
                <a:off x="3659" y="29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68" name="Freeform 706">
                <a:extLst>
                  <a:ext uri="{FF2B5EF4-FFF2-40B4-BE49-F238E27FC236}">
                    <a16:creationId xmlns:a16="http://schemas.microsoft.com/office/drawing/2014/main" id="{89A9E902-1516-4E75-BFC6-E48F00B46D74}"/>
                  </a:ext>
                </a:extLst>
              </p:cNvPr>
              <p:cNvSpPr>
                <a:spLocks/>
              </p:cNvSpPr>
              <p:nvPr userDrawn="1"/>
            </p:nvSpPr>
            <p:spPr bwMode="auto">
              <a:xfrm>
                <a:off x="3739" y="2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69" name="Freeform 707">
                <a:extLst>
                  <a:ext uri="{FF2B5EF4-FFF2-40B4-BE49-F238E27FC236}">
                    <a16:creationId xmlns:a16="http://schemas.microsoft.com/office/drawing/2014/main" id="{A9638D35-438D-4B56-869D-7A1231C604A0}"/>
                  </a:ext>
                </a:extLst>
              </p:cNvPr>
              <p:cNvSpPr>
                <a:spLocks/>
              </p:cNvSpPr>
              <p:nvPr userDrawn="1"/>
            </p:nvSpPr>
            <p:spPr bwMode="auto">
              <a:xfrm>
                <a:off x="3679" y="3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70" name="Freeform 708">
                <a:extLst>
                  <a:ext uri="{FF2B5EF4-FFF2-40B4-BE49-F238E27FC236}">
                    <a16:creationId xmlns:a16="http://schemas.microsoft.com/office/drawing/2014/main" id="{BA23A2B9-6D76-4506-8680-C9EC71AABD75}"/>
                  </a:ext>
                </a:extLst>
              </p:cNvPr>
              <p:cNvSpPr>
                <a:spLocks/>
              </p:cNvSpPr>
              <p:nvPr userDrawn="1"/>
            </p:nvSpPr>
            <p:spPr bwMode="auto">
              <a:xfrm>
                <a:off x="3679" y="30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71" name="Freeform 709">
                <a:extLst>
                  <a:ext uri="{FF2B5EF4-FFF2-40B4-BE49-F238E27FC236}">
                    <a16:creationId xmlns:a16="http://schemas.microsoft.com/office/drawing/2014/main" id="{6B54FC8D-FAD1-41AB-8A76-437C962A6229}"/>
                  </a:ext>
                </a:extLst>
              </p:cNvPr>
              <p:cNvSpPr>
                <a:spLocks/>
              </p:cNvSpPr>
              <p:nvPr userDrawn="1"/>
            </p:nvSpPr>
            <p:spPr bwMode="auto">
              <a:xfrm>
                <a:off x="3679" y="30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72" name="Freeform 710">
                <a:extLst>
                  <a:ext uri="{FF2B5EF4-FFF2-40B4-BE49-F238E27FC236}">
                    <a16:creationId xmlns:a16="http://schemas.microsoft.com/office/drawing/2014/main" id="{5BCD936A-BE86-47C4-930F-6283162881EC}"/>
                  </a:ext>
                </a:extLst>
              </p:cNvPr>
              <p:cNvSpPr>
                <a:spLocks/>
              </p:cNvSpPr>
              <p:nvPr userDrawn="1"/>
            </p:nvSpPr>
            <p:spPr bwMode="auto">
              <a:xfrm>
                <a:off x="3794" y="6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73" name="Rectangle 711">
                <a:extLst>
                  <a:ext uri="{FF2B5EF4-FFF2-40B4-BE49-F238E27FC236}">
                    <a16:creationId xmlns:a16="http://schemas.microsoft.com/office/drawing/2014/main" id="{95344EB4-59B5-45D1-9B02-BC0F329543E2}"/>
                  </a:ext>
                </a:extLst>
              </p:cNvPr>
              <p:cNvSpPr>
                <a:spLocks noChangeArrowheads="1"/>
              </p:cNvSpPr>
              <p:nvPr userDrawn="1"/>
            </p:nvSpPr>
            <p:spPr bwMode="auto">
              <a:xfrm>
                <a:off x="3888" y="2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74" name="Freeform 712">
                <a:extLst>
                  <a:ext uri="{FF2B5EF4-FFF2-40B4-BE49-F238E27FC236}">
                    <a16:creationId xmlns:a16="http://schemas.microsoft.com/office/drawing/2014/main" id="{39ECC7E8-5328-406E-8F69-7CE78DC7FB75}"/>
                  </a:ext>
                </a:extLst>
              </p:cNvPr>
              <p:cNvSpPr>
                <a:spLocks/>
              </p:cNvSpPr>
              <p:nvPr userDrawn="1"/>
            </p:nvSpPr>
            <p:spPr bwMode="auto">
              <a:xfrm>
                <a:off x="3883" y="283"/>
                <a:ext cx="15" cy="10"/>
              </a:xfrm>
              <a:custGeom>
                <a:avLst/>
                <a:gdLst>
                  <a:gd name="T0" fmla="*/ 3 w 3"/>
                  <a:gd name="T1" fmla="*/ 1 h 2"/>
                  <a:gd name="T2" fmla="*/ 1 w 3"/>
                  <a:gd name="T3" fmla="*/ 0 h 2"/>
                  <a:gd name="T4" fmla="*/ 0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1"/>
                      <a:pt x="1" y="0"/>
                    </a:cubicBezTo>
                    <a:cubicBezTo>
                      <a:pt x="0" y="2"/>
                      <a:pt x="0" y="2"/>
                      <a:pt x="0" y="2"/>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75" name="Freeform 713">
                <a:extLst>
                  <a:ext uri="{FF2B5EF4-FFF2-40B4-BE49-F238E27FC236}">
                    <a16:creationId xmlns:a16="http://schemas.microsoft.com/office/drawing/2014/main" id="{9E04F4B5-2E62-4898-B827-90D6737E5645}"/>
                  </a:ext>
                </a:extLst>
              </p:cNvPr>
              <p:cNvSpPr>
                <a:spLocks noEditPoints="1"/>
              </p:cNvSpPr>
              <p:nvPr userDrawn="1"/>
            </p:nvSpPr>
            <p:spPr bwMode="auto">
              <a:xfrm>
                <a:off x="3605" y="213"/>
                <a:ext cx="378" cy="500"/>
              </a:xfrm>
              <a:custGeom>
                <a:avLst/>
                <a:gdLst>
                  <a:gd name="T0" fmla="*/ 72 w 76"/>
                  <a:gd name="T1" fmla="*/ 68 h 100"/>
                  <a:gd name="T2" fmla="*/ 73 w 76"/>
                  <a:gd name="T3" fmla="*/ 61 h 100"/>
                  <a:gd name="T4" fmla="*/ 74 w 76"/>
                  <a:gd name="T5" fmla="*/ 58 h 100"/>
                  <a:gd name="T6" fmla="*/ 73 w 76"/>
                  <a:gd name="T7" fmla="*/ 52 h 100"/>
                  <a:gd name="T8" fmla="*/ 72 w 76"/>
                  <a:gd name="T9" fmla="*/ 44 h 100"/>
                  <a:gd name="T10" fmla="*/ 65 w 76"/>
                  <a:gd name="T11" fmla="*/ 35 h 100"/>
                  <a:gd name="T12" fmla="*/ 65 w 76"/>
                  <a:gd name="T13" fmla="*/ 35 h 100"/>
                  <a:gd name="T14" fmla="*/ 68 w 76"/>
                  <a:gd name="T15" fmla="*/ 33 h 100"/>
                  <a:gd name="T16" fmla="*/ 66 w 76"/>
                  <a:gd name="T17" fmla="*/ 28 h 100"/>
                  <a:gd name="T18" fmla="*/ 62 w 76"/>
                  <a:gd name="T19" fmla="*/ 23 h 100"/>
                  <a:gd name="T20" fmla="*/ 53 w 76"/>
                  <a:gd name="T21" fmla="*/ 18 h 100"/>
                  <a:gd name="T22" fmla="*/ 54 w 76"/>
                  <a:gd name="T23" fmla="*/ 11 h 100"/>
                  <a:gd name="T24" fmla="*/ 46 w 76"/>
                  <a:gd name="T25" fmla="*/ 9 h 100"/>
                  <a:gd name="T26" fmla="*/ 46 w 76"/>
                  <a:gd name="T27" fmla="*/ 4 h 100"/>
                  <a:gd name="T28" fmla="*/ 42 w 76"/>
                  <a:gd name="T29" fmla="*/ 3 h 100"/>
                  <a:gd name="T30" fmla="*/ 33 w 76"/>
                  <a:gd name="T31" fmla="*/ 6 h 100"/>
                  <a:gd name="T32" fmla="*/ 28 w 76"/>
                  <a:gd name="T33" fmla="*/ 6 h 100"/>
                  <a:gd name="T34" fmla="*/ 19 w 76"/>
                  <a:gd name="T35" fmla="*/ 7 h 100"/>
                  <a:gd name="T36" fmla="*/ 17 w 76"/>
                  <a:gd name="T37" fmla="*/ 11 h 100"/>
                  <a:gd name="T38" fmla="*/ 12 w 76"/>
                  <a:gd name="T39" fmla="*/ 14 h 100"/>
                  <a:gd name="T40" fmla="*/ 11 w 76"/>
                  <a:gd name="T41" fmla="*/ 19 h 100"/>
                  <a:gd name="T42" fmla="*/ 15 w 76"/>
                  <a:gd name="T43" fmla="*/ 18 h 100"/>
                  <a:gd name="T44" fmla="*/ 15 w 76"/>
                  <a:gd name="T45" fmla="*/ 16 h 100"/>
                  <a:gd name="T46" fmla="*/ 20 w 76"/>
                  <a:gd name="T47" fmla="*/ 14 h 100"/>
                  <a:gd name="T48" fmla="*/ 29 w 76"/>
                  <a:gd name="T49" fmla="*/ 11 h 100"/>
                  <a:gd name="T50" fmla="*/ 39 w 76"/>
                  <a:gd name="T51" fmla="*/ 11 h 100"/>
                  <a:gd name="T52" fmla="*/ 44 w 76"/>
                  <a:gd name="T53" fmla="*/ 14 h 100"/>
                  <a:gd name="T54" fmla="*/ 45 w 76"/>
                  <a:gd name="T55" fmla="*/ 14 h 100"/>
                  <a:gd name="T56" fmla="*/ 50 w 76"/>
                  <a:gd name="T57" fmla="*/ 18 h 100"/>
                  <a:gd name="T58" fmla="*/ 58 w 76"/>
                  <a:gd name="T59" fmla="*/ 30 h 100"/>
                  <a:gd name="T60" fmla="*/ 59 w 76"/>
                  <a:gd name="T61" fmla="*/ 35 h 100"/>
                  <a:gd name="T62" fmla="*/ 64 w 76"/>
                  <a:gd name="T63" fmla="*/ 43 h 100"/>
                  <a:gd name="T64" fmla="*/ 66 w 76"/>
                  <a:gd name="T65" fmla="*/ 51 h 100"/>
                  <a:gd name="T66" fmla="*/ 64 w 76"/>
                  <a:gd name="T67" fmla="*/ 59 h 100"/>
                  <a:gd name="T68" fmla="*/ 63 w 76"/>
                  <a:gd name="T69" fmla="*/ 69 h 100"/>
                  <a:gd name="T70" fmla="*/ 60 w 76"/>
                  <a:gd name="T71" fmla="*/ 78 h 100"/>
                  <a:gd name="T72" fmla="*/ 54 w 76"/>
                  <a:gd name="T73" fmla="*/ 89 h 100"/>
                  <a:gd name="T74" fmla="*/ 39 w 76"/>
                  <a:gd name="T75" fmla="*/ 91 h 100"/>
                  <a:gd name="T76" fmla="*/ 36 w 76"/>
                  <a:gd name="T77" fmla="*/ 91 h 100"/>
                  <a:gd name="T78" fmla="*/ 28 w 76"/>
                  <a:gd name="T79" fmla="*/ 88 h 100"/>
                  <a:gd name="T80" fmla="*/ 19 w 76"/>
                  <a:gd name="T81" fmla="*/ 80 h 100"/>
                  <a:gd name="T82" fmla="*/ 10 w 76"/>
                  <a:gd name="T83" fmla="*/ 69 h 100"/>
                  <a:gd name="T84" fmla="*/ 6 w 76"/>
                  <a:gd name="T85" fmla="*/ 57 h 100"/>
                  <a:gd name="T86" fmla="*/ 2 w 76"/>
                  <a:gd name="T87" fmla="*/ 66 h 100"/>
                  <a:gd name="T88" fmla="*/ 8 w 76"/>
                  <a:gd name="T89" fmla="*/ 79 h 100"/>
                  <a:gd name="T90" fmla="*/ 9 w 76"/>
                  <a:gd name="T91" fmla="*/ 82 h 100"/>
                  <a:gd name="T92" fmla="*/ 21 w 76"/>
                  <a:gd name="T93" fmla="*/ 93 h 100"/>
                  <a:gd name="T94" fmla="*/ 29 w 76"/>
                  <a:gd name="T95" fmla="*/ 95 h 100"/>
                  <a:gd name="T96" fmla="*/ 37 w 76"/>
                  <a:gd name="T97" fmla="*/ 97 h 100"/>
                  <a:gd name="T98" fmla="*/ 39 w 76"/>
                  <a:gd name="T99" fmla="*/ 99 h 100"/>
                  <a:gd name="T100" fmla="*/ 45 w 76"/>
                  <a:gd name="T101" fmla="*/ 97 h 100"/>
                  <a:gd name="T102" fmla="*/ 53 w 76"/>
                  <a:gd name="T103" fmla="*/ 95 h 100"/>
                  <a:gd name="T104" fmla="*/ 58 w 76"/>
                  <a:gd name="T105" fmla="*/ 90 h 100"/>
                  <a:gd name="T106" fmla="*/ 61 w 76"/>
                  <a:gd name="T107" fmla="*/ 88 h 100"/>
                  <a:gd name="T108" fmla="*/ 67 w 76"/>
                  <a:gd name="T109" fmla="*/ 82 h 100"/>
                  <a:gd name="T110" fmla="*/ 71 w 76"/>
                  <a:gd name="T111" fmla="*/ 71 h 100"/>
                  <a:gd name="T112" fmla="*/ 66 w 76"/>
                  <a:gd name="T113" fmla="*/ 34 h 100"/>
                  <a:gd name="T114" fmla="*/ 17 w 76"/>
                  <a:gd name="T115"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00">
                    <a:moveTo>
                      <a:pt x="71" y="72"/>
                    </a:moveTo>
                    <a:cubicBezTo>
                      <a:pt x="72" y="72"/>
                      <a:pt x="72" y="72"/>
                      <a:pt x="72" y="72"/>
                    </a:cubicBezTo>
                    <a:cubicBezTo>
                      <a:pt x="73" y="73"/>
                      <a:pt x="72" y="74"/>
                      <a:pt x="73" y="73"/>
                    </a:cubicBezTo>
                    <a:cubicBezTo>
                      <a:pt x="71" y="72"/>
                      <a:pt x="74" y="69"/>
                      <a:pt x="72" y="68"/>
                    </a:cubicBezTo>
                    <a:cubicBezTo>
                      <a:pt x="72" y="68"/>
                      <a:pt x="72" y="68"/>
                      <a:pt x="72" y="68"/>
                    </a:cubicBezTo>
                    <a:cubicBezTo>
                      <a:pt x="72" y="68"/>
                      <a:pt x="72" y="68"/>
                      <a:pt x="72" y="68"/>
                    </a:cubicBezTo>
                    <a:cubicBezTo>
                      <a:pt x="74" y="67"/>
                      <a:pt x="71" y="67"/>
                      <a:pt x="71" y="65"/>
                    </a:cubicBezTo>
                    <a:cubicBezTo>
                      <a:pt x="72" y="64"/>
                      <a:pt x="72" y="64"/>
                      <a:pt x="72" y="64"/>
                    </a:cubicBezTo>
                    <a:cubicBezTo>
                      <a:pt x="72" y="63"/>
                      <a:pt x="72" y="63"/>
                      <a:pt x="72" y="63"/>
                    </a:cubicBezTo>
                    <a:cubicBezTo>
                      <a:pt x="72" y="63"/>
                      <a:pt x="73" y="63"/>
                      <a:pt x="72" y="63"/>
                    </a:cubicBezTo>
                    <a:cubicBezTo>
                      <a:pt x="72" y="61"/>
                      <a:pt x="72" y="61"/>
                      <a:pt x="72" y="61"/>
                    </a:cubicBezTo>
                    <a:cubicBezTo>
                      <a:pt x="73" y="61"/>
                      <a:pt x="73" y="61"/>
                      <a:pt x="73" y="61"/>
                    </a:cubicBezTo>
                    <a:cubicBezTo>
                      <a:pt x="72" y="61"/>
                      <a:pt x="72" y="60"/>
                      <a:pt x="71" y="59"/>
                    </a:cubicBezTo>
                    <a:cubicBezTo>
                      <a:pt x="72" y="59"/>
                      <a:pt x="72" y="60"/>
                      <a:pt x="72" y="60"/>
                    </a:cubicBezTo>
                    <a:cubicBezTo>
                      <a:pt x="71" y="58"/>
                      <a:pt x="71" y="58"/>
                      <a:pt x="71" y="58"/>
                    </a:cubicBezTo>
                    <a:cubicBezTo>
                      <a:pt x="72" y="58"/>
                      <a:pt x="73" y="59"/>
                      <a:pt x="73" y="60"/>
                    </a:cubicBezTo>
                    <a:cubicBezTo>
                      <a:pt x="75" y="59"/>
                      <a:pt x="72" y="59"/>
                      <a:pt x="74" y="56"/>
                    </a:cubicBezTo>
                    <a:cubicBezTo>
                      <a:pt x="74" y="58"/>
                      <a:pt x="74" y="58"/>
                      <a:pt x="74" y="58"/>
                    </a:cubicBezTo>
                    <a:cubicBezTo>
                      <a:pt x="75" y="57"/>
                      <a:pt x="75" y="56"/>
                      <a:pt x="76" y="55"/>
                    </a:cubicBezTo>
                    <a:cubicBezTo>
                      <a:pt x="75" y="55"/>
                      <a:pt x="73" y="57"/>
                      <a:pt x="73" y="56"/>
                    </a:cubicBezTo>
                    <a:cubicBezTo>
                      <a:pt x="73" y="56"/>
                      <a:pt x="73" y="55"/>
                      <a:pt x="73" y="54"/>
                    </a:cubicBezTo>
                    <a:cubicBezTo>
                      <a:pt x="73" y="54"/>
                      <a:pt x="73" y="54"/>
                      <a:pt x="73" y="53"/>
                    </a:cubicBezTo>
                    <a:cubicBezTo>
                      <a:pt x="74" y="53"/>
                      <a:pt x="74" y="53"/>
                      <a:pt x="74" y="53"/>
                    </a:cubicBezTo>
                    <a:cubicBezTo>
                      <a:pt x="74" y="52"/>
                      <a:pt x="73" y="52"/>
                      <a:pt x="73" y="52"/>
                    </a:cubicBezTo>
                    <a:cubicBezTo>
                      <a:pt x="73" y="51"/>
                      <a:pt x="74" y="50"/>
                      <a:pt x="75" y="50"/>
                    </a:cubicBezTo>
                    <a:cubicBezTo>
                      <a:pt x="75" y="48"/>
                      <a:pt x="73" y="51"/>
                      <a:pt x="73" y="49"/>
                    </a:cubicBezTo>
                    <a:cubicBezTo>
                      <a:pt x="73" y="48"/>
                      <a:pt x="73" y="47"/>
                      <a:pt x="71" y="46"/>
                    </a:cubicBezTo>
                    <a:cubicBezTo>
                      <a:pt x="72" y="45"/>
                      <a:pt x="72" y="46"/>
                      <a:pt x="73" y="45"/>
                    </a:cubicBezTo>
                    <a:cubicBezTo>
                      <a:pt x="71" y="44"/>
                      <a:pt x="71" y="44"/>
                      <a:pt x="71" y="44"/>
                    </a:cubicBezTo>
                    <a:cubicBezTo>
                      <a:pt x="71" y="44"/>
                      <a:pt x="72" y="44"/>
                      <a:pt x="72" y="44"/>
                    </a:cubicBezTo>
                    <a:cubicBezTo>
                      <a:pt x="71" y="44"/>
                      <a:pt x="71" y="44"/>
                      <a:pt x="70" y="43"/>
                    </a:cubicBezTo>
                    <a:cubicBezTo>
                      <a:pt x="69" y="43"/>
                      <a:pt x="72" y="41"/>
                      <a:pt x="70" y="40"/>
                    </a:cubicBezTo>
                    <a:cubicBezTo>
                      <a:pt x="70" y="39"/>
                      <a:pt x="71" y="40"/>
                      <a:pt x="71" y="40"/>
                    </a:cubicBezTo>
                    <a:cubicBezTo>
                      <a:pt x="70" y="38"/>
                      <a:pt x="70" y="38"/>
                      <a:pt x="68" y="37"/>
                    </a:cubicBezTo>
                    <a:cubicBezTo>
                      <a:pt x="69" y="36"/>
                      <a:pt x="69" y="36"/>
                      <a:pt x="69" y="36"/>
                    </a:cubicBezTo>
                    <a:cubicBezTo>
                      <a:pt x="68" y="37"/>
                      <a:pt x="66" y="36"/>
                      <a:pt x="65" y="35"/>
                    </a:cubicBezTo>
                    <a:cubicBezTo>
                      <a:pt x="65" y="36"/>
                      <a:pt x="65" y="36"/>
                      <a:pt x="64" y="36"/>
                    </a:cubicBezTo>
                    <a:cubicBezTo>
                      <a:pt x="63" y="35"/>
                      <a:pt x="63" y="35"/>
                      <a:pt x="63" y="35"/>
                    </a:cubicBezTo>
                    <a:cubicBezTo>
                      <a:pt x="63" y="35"/>
                      <a:pt x="64" y="35"/>
                      <a:pt x="65" y="35"/>
                    </a:cubicBezTo>
                    <a:cubicBezTo>
                      <a:pt x="64" y="35"/>
                      <a:pt x="64" y="35"/>
                      <a:pt x="64" y="35"/>
                    </a:cubicBezTo>
                    <a:cubicBezTo>
                      <a:pt x="64" y="34"/>
                      <a:pt x="65" y="34"/>
                      <a:pt x="66" y="34"/>
                    </a:cubicBezTo>
                    <a:cubicBezTo>
                      <a:pt x="66" y="35"/>
                      <a:pt x="66" y="35"/>
                      <a:pt x="65" y="35"/>
                    </a:cubicBezTo>
                    <a:cubicBezTo>
                      <a:pt x="66" y="35"/>
                      <a:pt x="67" y="35"/>
                      <a:pt x="68" y="35"/>
                    </a:cubicBezTo>
                    <a:cubicBezTo>
                      <a:pt x="68" y="35"/>
                      <a:pt x="68" y="35"/>
                      <a:pt x="67" y="35"/>
                    </a:cubicBezTo>
                    <a:cubicBezTo>
                      <a:pt x="68" y="35"/>
                      <a:pt x="68" y="35"/>
                      <a:pt x="68" y="35"/>
                    </a:cubicBezTo>
                    <a:cubicBezTo>
                      <a:pt x="68" y="34"/>
                      <a:pt x="68" y="34"/>
                      <a:pt x="67" y="34"/>
                    </a:cubicBezTo>
                    <a:cubicBezTo>
                      <a:pt x="69" y="33"/>
                      <a:pt x="69" y="33"/>
                      <a:pt x="69" y="33"/>
                    </a:cubicBezTo>
                    <a:cubicBezTo>
                      <a:pt x="68" y="33"/>
                      <a:pt x="68" y="33"/>
                      <a:pt x="68" y="33"/>
                    </a:cubicBezTo>
                    <a:cubicBezTo>
                      <a:pt x="68" y="33"/>
                      <a:pt x="68" y="31"/>
                      <a:pt x="68" y="31"/>
                    </a:cubicBezTo>
                    <a:cubicBezTo>
                      <a:pt x="66" y="30"/>
                      <a:pt x="64" y="30"/>
                      <a:pt x="62" y="28"/>
                    </a:cubicBezTo>
                    <a:cubicBezTo>
                      <a:pt x="63" y="28"/>
                      <a:pt x="64" y="27"/>
                      <a:pt x="65" y="27"/>
                    </a:cubicBezTo>
                    <a:cubicBezTo>
                      <a:pt x="64" y="28"/>
                      <a:pt x="66" y="28"/>
                      <a:pt x="66" y="29"/>
                    </a:cubicBezTo>
                    <a:cubicBezTo>
                      <a:pt x="66" y="29"/>
                      <a:pt x="67" y="29"/>
                      <a:pt x="67" y="29"/>
                    </a:cubicBezTo>
                    <a:cubicBezTo>
                      <a:pt x="67" y="29"/>
                      <a:pt x="67" y="28"/>
                      <a:pt x="66" y="28"/>
                    </a:cubicBezTo>
                    <a:cubicBezTo>
                      <a:pt x="66" y="28"/>
                      <a:pt x="65" y="27"/>
                      <a:pt x="65" y="27"/>
                    </a:cubicBezTo>
                    <a:cubicBezTo>
                      <a:pt x="66" y="27"/>
                      <a:pt x="65" y="26"/>
                      <a:pt x="66" y="26"/>
                    </a:cubicBezTo>
                    <a:cubicBezTo>
                      <a:pt x="64" y="27"/>
                      <a:pt x="64" y="25"/>
                      <a:pt x="63" y="24"/>
                    </a:cubicBezTo>
                    <a:cubicBezTo>
                      <a:pt x="63" y="24"/>
                      <a:pt x="64" y="24"/>
                      <a:pt x="64" y="25"/>
                    </a:cubicBezTo>
                    <a:cubicBezTo>
                      <a:pt x="65" y="23"/>
                      <a:pt x="61" y="24"/>
                      <a:pt x="62" y="23"/>
                    </a:cubicBezTo>
                    <a:cubicBezTo>
                      <a:pt x="62" y="23"/>
                      <a:pt x="62" y="23"/>
                      <a:pt x="62" y="23"/>
                    </a:cubicBezTo>
                    <a:cubicBezTo>
                      <a:pt x="61" y="23"/>
                      <a:pt x="61" y="21"/>
                      <a:pt x="62" y="21"/>
                    </a:cubicBezTo>
                    <a:cubicBezTo>
                      <a:pt x="62" y="21"/>
                      <a:pt x="62" y="21"/>
                      <a:pt x="62" y="21"/>
                    </a:cubicBezTo>
                    <a:cubicBezTo>
                      <a:pt x="61" y="20"/>
                      <a:pt x="59" y="17"/>
                      <a:pt x="57" y="18"/>
                    </a:cubicBezTo>
                    <a:cubicBezTo>
                      <a:pt x="57" y="17"/>
                      <a:pt x="59" y="16"/>
                      <a:pt x="59" y="16"/>
                    </a:cubicBezTo>
                    <a:cubicBezTo>
                      <a:pt x="59" y="16"/>
                      <a:pt x="57" y="17"/>
                      <a:pt x="56" y="17"/>
                    </a:cubicBezTo>
                    <a:cubicBezTo>
                      <a:pt x="54" y="17"/>
                      <a:pt x="53" y="18"/>
                      <a:pt x="53" y="18"/>
                    </a:cubicBezTo>
                    <a:cubicBezTo>
                      <a:pt x="54" y="17"/>
                      <a:pt x="56" y="14"/>
                      <a:pt x="57" y="14"/>
                    </a:cubicBezTo>
                    <a:cubicBezTo>
                      <a:pt x="57" y="14"/>
                      <a:pt x="57" y="13"/>
                      <a:pt x="56" y="13"/>
                    </a:cubicBezTo>
                    <a:cubicBezTo>
                      <a:pt x="56" y="13"/>
                      <a:pt x="55" y="15"/>
                      <a:pt x="55" y="15"/>
                    </a:cubicBezTo>
                    <a:cubicBezTo>
                      <a:pt x="55" y="13"/>
                      <a:pt x="55" y="13"/>
                      <a:pt x="55" y="11"/>
                    </a:cubicBezTo>
                    <a:cubicBezTo>
                      <a:pt x="55" y="12"/>
                      <a:pt x="53" y="13"/>
                      <a:pt x="52" y="13"/>
                    </a:cubicBezTo>
                    <a:cubicBezTo>
                      <a:pt x="53" y="13"/>
                      <a:pt x="54" y="11"/>
                      <a:pt x="54" y="11"/>
                    </a:cubicBezTo>
                    <a:cubicBezTo>
                      <a:pt x="54" y="11"/>
                      <a:pt x="53" y="11"/>
                      <a:pt x="53" y="11"/>
                    </a:cubicBezTo>
                    <a:cubicBezTo>
                      <a:pt x="52" y="11"/>
                      <a:pt x="51" y="12"/>
                      <a:pt x="51" y="12"/>
                    </a:cubicBezTo>
                    <a:cubicBezTo>
                      <a:pt x="52" y="12"/>
                      <a:pt x="53" y="10"/>
                      <a:pt x="53" y="9"/>
                    </a:cubicBezTo>
                    <a:cubicBezTo>
                      <a:pt x="52" y="10"/>
                      <a:pt x="51" y="8"/>
                      <a:pt x="51" y="8"/>
                    </a:cubicBezTo>
                    <a:cubicBezTo>
                      <a:pt x="51" y="9"/>
                      <a:pt x="51" y="9"/>
                      <a:pt x="51" y="9"/>
                    </a:cubicBezTo>
                    <a:cubicBezTo>
                      <a:pt x="50" y="7"/>
                      <a:pt x="48" y="10"/>
                      <a:pt x="46" y="9"/>
                    </a:cubicBezTo>
                    <a:cubicBezTo>
                      <a:pt x="47" y="9"/>
                      <a:pt x="48" y="7"/>
                      <a:pt x="47" y="6"/>
                    </a:cubicBezTo>
                    <a:cubicBezTo>
                      <a:pt x="46" y="7"/>
                      <a:pt x="43" y="10"/>
                      <a:pt x="41" y="10"/>
                    </a:cubicBezTo>
                    <a:cubicBezTo>
                      <a:pt x="41" y="10"/>
                      <a:pt x="41" y="10"/>
                      <a:pt x="41" y="10"/>
                    </a:cubicBezTo>
                    <a:cubicBezTo>
                      <a:pt x="40" y="10"/>
                      <a:pt x="40" y="10"/>
                      <a:pt x="40" y="10"/>
                    </a:cubicBezTo>
                    <a:cubicBezTo>
                      <a:pt x="41" y="8"/>
                      <a:pt x="45" y="6"/>
                      <a:pt x="47" y="6"/>
                    </a:cubicBezTo>
                    <a:cubicBezTo>
                      <a:pt x="46" y="5"/>
                      <a:pt x="47" y="5"/>
                      <a:pt x="46" y="4"/>
                    </a:cubicBezTo>
                    <a:cubicBezTo>
                      <a:pt x="46" y="4"/>
                      <a:pt x="47" y="4"/>
                      <a:pt x="47" y="4"/>
                    </a:cubicBezTo>
                    <a:cubicBezTo>
                      <a:pt x="47" y="4"/>
                      <a:pt x="45" y="2"/>
                      <a:pt x="45" y="2"/>
                    </a:cubicBezTo>
                    <a:cubicBezTo>
                      <a:pt x="44" y="3"/>
                      <a:pt x="42" y="3"/>
                      <a:pt x="42" y="4"/>
                    </a:cubicBezTo>
                    <a:cubicBezTo>
                      <a:pt x="42" y="4"/>
                      <a:pt x="45" y="4"/>
                      <a:pt x="45" y="4"/>
                    </a:cubicBezTo>
                    <a:cubicBezTo>
                      <a:pt x="45" y="5"/>
                      <a:pt x="42" y="6"/>
                      <a:pt x="40" y="5"/>
                    </a:cubicBezTo>
                    <a:cubicBezTo>
                      <a:pt x="40" y="5"/>
                      <a:pt x="41" y="3"/>
                      <a:pt x="42" y="3"/>
                    </a:cubicBezTo>
                    <a:cubicBezTo>
                      <a:pt x="41" y="3"/>
                      <a:pt x="39" y="3"/>
                      <a:pt x="39" y="3"/>
                    </a:cubicBezTo>
                    <a:cubicBezTo>
                      <a:pt x="40" y="2"/>
                      <a:pt x="40" y="2"/>
                      <a:pt x="40" y="2"/>
                    </a:cubicBezTo>
                    <a:cubicBezTo>
                      <a:pt x="39" y="2"/>
                      <a:pt x="38" y="4"/>
                      <a:pt x="37" y="2"/>
                    </a:cubicBezTo>
                    <a:cubicBezTo>
                      <a:pt x="37" y="2"/>
                      <a:pt x="36" y="0"/>
                      <a:pt x="36" y="1"/>
                    </a:cubicBezTo>
                    <a:cubicBezTo>
                      <a:pt x="36" y="2"/>
                      <a:pt x="35" y="7"/>
                      <a:pt x="35" y="8"/>
                    </a:cubicBezTo>
                    <a:cubicBezTo>
                      <a:pt x="35" y="8"/>
                      <a:pt x="33" y="6"/>
                      <a:pt x="33" y="6"/>
                    </a:cubicBezTo>
                    <a:cubicBezTo>
                      <a:pt x="32" y="4"/>
                      <a:pt x="34" y="3"/>
                      <a:pt x="34" y="2"/>
                    </a:cubicBezTo>
                    <a:cubicBezTo>
                      <a:pt x="33" y="2"/>
                      <a:pt x="33" y="3"/>
                      <a:pt x="33" y="3"/>
                    </a:cubicBezTo>
                    <a:cubicBezTo>
                      <a:pt x="32" y="2"/>
                      <a:pt x="33" y="2"/>
                      <a:pt x="32" y="2"/>
                    </a:cubicBezTo>
                    <a:cubicBezTo>
                      <a:pt x="32" y="3"/>
                      <a:pt x="30" y="2"/>
                      <a:pt x="31" y="3"/>
                    </a:cubicBezTo>
                    <a:cubicBezTo>
                      <a:pt x="30" y="3"/>
                      <a:pt x="30" y="3"/>
                      <a:pt x="29" y="3"/>
                    </a:cubicBezTo>
                    <a:cubicBezTo>
                      <a:pt x="30" y="3"/>
                      <a:pt x="28" y="6"/>
                      <a:pt x="28" y="6"/>
                    </a:cubicBezTo>
                    <a:cubicBezTo>
                      <a:pt x="28" y="6"/>
                      <a:pt x="27" y="5"/>
                      <a:pt x="27" y="5"/>
                    </a:cubicBezTo>
                    <a:cubicBezTo>
                      <a:pt x="25" y="5"/>
                      <a:pt x="24" y="5"/>
                      <a:pt x="22" y="6"/>
                    </a:cubicBezTo>
                    <a:cubicBezTo>
                      <a:pt x="22" y="5"/>
                      <a:pt x="21" y="5"/>
                      <a:pt x="21" y="5"/>
                    </a:cubicBezTo>
                    <a:cubicBezTo>
                      <a:pt x="21" y="5"/>
                      <a:pt x="21" y="6"/>
                      <a:pt x="21" y="6"/>
                    </a:cubicBezTo>
                    <a:cubicBezTo>
                      <a:pt x="19" y="5"/>
                      <a:pt x="22" y="5"/>
                      <a:pt x="20" y="4"/>
                    </a:cubicBezTo>
                    <a:cubicBezTo>
                      <a:pt x="21" y="5"/>
                      <a:pt x="19" y="6"/>
                      <a:pt x="19" y="7"/>
                    </a:cubicBezTo>
                    <a:cubicBezTo>
                      <a:pt x="20" y="7"/>
                      <a:pt x="21" y="6"/>
                      <a:pt x="21" y="5"/>
                    </a:cubicBezTo>
                    <a:cubicBezTo>
                      <a:pt x="22" y="7"/>
                      <a:pt x="21" y="9"/>
                      <a:pt x="20" y="10"/>
                    </a:cubicBezTo>
                    <a:cubicBezTo>
                      <a:pt x="19" y="11"/>
                      <a:pt x="19" y="10"/>
                      <a:pt x="19" y="10"/>
                    </a:cubicBezTo>
                    <a:cubicBezTo>
                      <a:pt x="17" y="11"/>
                      <a:pt x="19" y="14"/>
                      <a:pt x="17" y="14"/>
                    </a:cubicBezTo>
                    <a:cubicBezTo>
                      <a:pt x="15" y="14"/>
                      <a:pt x="15" y="12"/>
                      <a:pt x="15" y="12"/>
                    </a:cubicBezTo>
                    <a:cubicBezTo>
                      <a:pt x="15" y="11"/>
                      <a:pt x="16" y="11"/>
                      <a:pt x="17" y="11"/>
                    </a:cubicBezTo>
                    <a:cubicBezTo>
                      <a:pt x="16" y="11"/>
                      <a:pt x="16" y="11"/>
                      <a:pt x="16" y="11"/>
                    </a:cubicBezTo>
                    <a:cubicBezTo>
                      <a:pt x="16" y="10"/>
                      <a:pt x="16" y="10"/>
                      <a:pt x="17" y="10"/>
                    </a:cubicBezTo>
                    <a:cubicBezTo>
                      <a:pt x="16" y="10"/>
                      <a:pt x="15" y="10"/>
                      <a:pt x="14" y="11"/>
                    </a:cubicBezTo>
                    <a:cubicBezTo>
                      <a:pt x="13" y="12"/>
                      <a:pt x="12" y="13"/>
                      <a:pt x="11" y="13"/>
                    </a:cubicBezTo>
                    <a:cubicBezTo>
                      <a:pt x="11" y="14"/>
                      <a:pt x="11" y="15"/>
                      <a:pt x="12" y="15"/>
                    </a:cubicBezTo>
                    <a:cubicBezTo>
                      <a:pt x="12" y="14"/>
                      <a:pt x="12" y="14"/>
                      <a:pt x="12" y="14"/>
                    </a:cubicBezTo>
                    <a:cubicBezTo>
                      <a:pt x="13" y="14"/>
                      <a:pt x="12" y="16"/>
                      <a:pt x="13" y="15"/>
                    </a:cubicBezTo>
                    <a:cubicBezTo>
                      <a:pt x="13" y="17"/>
                      <a:pt x="13" y="18"/>
                      <a:pt x="12" y="18"/>
                    </a:cubicBezTo>
                    <a:cubicBezTo>
                      <a:pt x="11" y="18"/>
                      <a:pt x="11" y="18"/>
                      <a:pt x="11" y="18"/>
                    </a:cubicBezTo>
                    <a:cubicBezTo>
                      <a:pt x="11" y="18"/>
                      <a:pt x="12" y="18"/>
                      <a:pt x="12" y="17"/>
                    </a:cubicBezTo>
                    <a:cubicBezTo>
                      <a:pt x="12" y="18"/>
                      <a:pt x="9" y="18"/>
                      <a:pt x="10" y="19"/>
                    </a:cubicBezTo>
                    <a:cubicBezTo>
                      <a:pt x="11" y="19"/>
                      <a:pt x="11" y="19"/>
                      <a:pt x="11" y="19"/>
                    </a:cubicBezTo>
                    <a:cubicBezTo>
                      <a:pt x="12" y="20"/>
                      <a:pt x="12" y="22"/>
                      <a:pt x="11" y="22"/>
                    </a:cubicBezTo>
                    <a:cubicBezTo>
                      <a:pt x="13" y="22"/>
                      <a:pt x="11" y="22"/>
                      <a:pt x="13" y="22"/>
                    </a:cubicBezTo>
                    <a:cubicBezTo>
                      <a:pt x="11" y="22"/>
                      <a:pt x="14" y="20"/>
                      <a:pt x="12" y="20"/>
                    </a:cubicBezTo>
                    <a:cubicBezTo>
                      <a:pt x="14" y="20"/>
                      <a:pt x="13" y="19"/>
                      <a:pt x="15" y="19"/>
                    </a:cubicBezTo>
                    <a:cubicBezTo>
                      <a:pt x="15" y="19"/>
                      <a:pt x="14" y="19"/>
                      <a:pt x="15" y="19"/>
                    </a:cubicBezTo>
                    <a:cubicBezTo>
                      <a:pt x="15" y="18"/>
                      <a:pt x="15" y="18"/>
                      <a:pt x="15" y="18"/>
                    </a:cubicBezTo>
                    <a:cubicBezTo>
                      <a:pt x="15" y="18"/>
                      <a:pt x="15" y="18"/>
                      <a:pt x="15" y="18"/>
                    </a:cubicBezTo>
                    <a:cubicBezTo>
                      <a:pt x="15" y="18"/>
                      <a:pt x="15" y="18"/>
                      <a:pt x="15" y="18"/>
                    </a:cubicBezTo>
                    <a:cubicBezTo>
                      <a:pt x="15" y="18"/>
                      <a:pt x="15" y="18"/>
                      <a:pt x="15" y="18"/>
                    </a:cubicBezTo>
                    <a:cubicBezTo>
                      <a:pt x="14" y="18"/>
                      <a:pt x="14" y="18"/>
                      <a:pt x="14" y="18"/>
                    </a:cubicBezTo>
                    <a:cubicBezTo>
                      <a:pt x="14" y="17"/>
                      <a:pt x="14" y="16"/>
                      <a:pt x="14" y="16"/>
                    </a:cubicBezTo>
                    <a:cubicBezTo>
                      <a:pt x="15" y="15"/>
                      <a:pt x="15" y="16"/>
                      <a:pt x="15" y="16"/>
                    </a:cubicBezTo>
                    <a:cubicBezTo>
                      <a:pt x="15" y="15"/>
                      <a:pt x="15" y="15"/>
                      <a:pt x="15" y="15"/>
                    </a:cubicBezTo>
                    <a:cubicBezTo>
                      <a:pt x="16" y="16"/>
                      <a:pt x="17" y="15"/>
                      <a:pt x="17" y="16"/>
                    </a:cubicBezTo>
                    <a:cubicBezTo>
                      <a:pt x="17" y="16"/>
                      <a:pt x="17" y="16"/>
                      <a:pt x="17" y="16"/>
                    </a:cubicBezTo>
                    <a:cubicBezTo>
                      <a:pt x="18" y="16"/>
                      <a:pt x="19" y="16"/>
                      <a:pt x="19" y="15"/>
                    </a:cubicBezTo>
                    <a:cubicBezTo>
                      <a:pt x="19" y="15"/>
                      <a:pt x="19" y="13"/>
                      <a:pt x="19" y="14"/>
                    </a:cubicBezTo>
                    <a:cubicBezTo>
                      <a:pt x="19" y="14"/>
                      <a:pt x="20" y="14"/>
                      <a:pt x="20" y="14"/>
                    </a:cubicBezTo>
                    <a:cubicBezTo>
                      <a:pt x="20" y="13"/>
                      <a:pt x="20" y="13"/>
                      <a:pt x="20" y="13"/>
                    </a:cubicBezTo>
                    <a:cubicBezTo>
                      <a:pt x="20" y="13"/>
                      <a:pt x="20" y="13"/>
                      <a:pt x="20" y="13"/>
                    </a:cubicBezTo>
                    <a:cubicBezTo>
                      <a:pt x="22" y="12"/>
                      <a:pt x="23" y="10"/>
                      <a:pt x="25" y="11"/>
                    </a:cubicBezTo>
                    <a:cubicBezTo>
                      <a:pt x="25" y="11"/>
                      <a:pt x="25" y="10"/>
                      <a:pt x="26" y="10"/>
                    </a:cubicBezTo>
                    <a:cubicBezTo>
                      <a:pt x="27" y="11"/>
                      <a:pt x="27" y="11"/>
                      <a:pt x="27" y="11"/>
                    </a:cubicBezTo>
                    <a:cubicBezTo>
                      <a:pt x="27" y="11"/>
                      <a:pt x="29" y="12"/>
                      <a:pt x="29" y="11"/>
                    </a:cubicBezTo>
                    <a:cubicBezTo>
                      <a:pt x="29" y="12"/>
                      <a:pt x="30" y="12"/>
                      <a:pt x="31" y="12"/>
                    </a:cubicBezTo>
                    <a:cubicBezTo>
                      <a:pt x="31" y="12"/>
                      <a:pt x="32" y="11"/>
                      <a:pt x="33" y="12"/>
                    </a:cubicBezTo>
                    <a:cubicBezTo>
                      <a:pt x="33" y="11"/>
                      <a:pt x="33" y="11"/>
                      <a:pt x="33" y="11"/>
                    </a:cubicBezTo>
                    <a:cubicBezTo>
                      <a:pt x="34" y="11"/>
                      <a:pt x="34" y="10"/>
                      <a:pt x="35" y="10"/>
                    </a:cubicBezTo>
                    <a:cubicBezTo>
                      <a:pt x="36" y="9"/>
                      <a:pt x="36" y="9"/>
                      <a:pt x="36" y="9"/>
                    </a:cubicBezTo>
                    <a:cubicBezTo>
                      <a:pt x="37" y="9"/>
                      <a:pt x="38" y="11"/>
                      <a:pt x="39" y="11"/>
                    </a:cubicBezTo>
                    <a:cubicBezTo>
                      <a:pt x="39" y="11"/>
                      <a:pt x="38" y="11"/>
                      <a:pt x="38" y="11"/>
                    </a:cubicBezTo>
                    <a:cubicBezTo>
                      <a:pt x="39" y="12"/>
                      <a:pt x="40" y="12"/>
                      <a:pt x="41" y="12"/>
                    </a:cubicBezTo>
                    <a:cubicBezTo>
                      <a:pt x="41" y="12"/>
                      <a:pt x="42" y="12"/>
                      <a:pt x="43" y="13"/>
                    </a:cubicBezTo>
                    <a:cubicBezTo>
                      <a:pt x="43" y="13"/>
                      <a:pt x="43" y="13"/>
                      <a:pt x="44" y="13"/>
                    </a:cubicBezTo>
                    <a:cubicBezTo>
                      <a:pt x="44" y="13"/>
                      <a:pt x="44" y="13"/>
                      <a:pt x="43" y="13"/>
                    </a:cubicBezTo>
                    <a:cubicBezTo>
                      <a:pt x="43" y="13"/>
                      <a:pt x="44" y="14"/>
                      <a:pt x="44" y="14"/>
                    </a:cubicBezTo>
                    <a:cubicBezTo>
                      <a:pt x="44" y="14"/>
                      <a:pt x="44" y="14"/>
                      <a:pt x="44" y="14"/>
                    </a:cubicBezTo>
                    <a:cubicBezTo>
                      <a:pt x="44" y="14"/>
                      <a:pt x="44" y="14"/>
                      <a:pt x="44" y="14"/>
                    </a:cubicBezTo>
                    <a:cubicBezTo>
                      <a:pt x="44" y="14"/>
                      <a:pt x="44" y="14"/>
                      <a:pt x="45" y="14"/>
                    </a:cubicBezTo>
                    <a:cubicBezTo>
                      <a:pt x="44" y="15"/>
                      <a:pt x="44" y="15"/>
                      <a:pt x="44" y="15"/>
                    </a:cubicBezTo>
                    <a:cubicBezTo>
                      <a:pt x="44" y="15"/>
                      <a:pt x="45" y="15"/>
                      <a:pt x="45" y="15"/>
                    </a:cubicBezTo>
                    <a:cubicBezTo>
                      <a:pt x="45" y="15"/>
                      <a:pt x="45" y="15"/>
                      <a:pt x="45" y="14"/>
                    </a:cubicBezTo>
                    <a:cubicBezTo>
                      <a:pt x="46" y="14"/>
                      <a:pt x="46" y="14"/>
                      <a:pt x="46" y="14"/>
                    </a:cubicBezTo>
                    <a:cubicBezTo>
                      <a:pt x="46" y="15"/>
                      <a:pt x="47" y="14"/>
                      <a:pt x="47" y="16"/>
                    </a:cubicBezTo>
                    <a:cubicBezTo>
                      <a:pt x="48" y="15"/>
                      <a:pt x="49" y="17"/>
                      <a:pt x="50" y="16"/>
                    </a:cubicBezTo>
                    <a:cubicBezTo>
                      <a:pt x="50" y="16"/>
                      <a:pt x="50" y="16"/>
                      <a:pt x="50" y="16"/>
                    </a:cubicBezTo>
                    <a:cubicBezTo>
                      <a:pt x="50" y="16"/>
                      <a:pt x="50" y="17"/>
                      <a:pt x="51" y="17"/>
                    </a:cubicBezTo>
                    <a:cubicBezTo>
                      <a:pt x="50" y="18"/>
                      <a:pt x="50" y="18"/>
                      <a:pt x="50" y="18"/>
                    </a:cubicBezTo>
                    <a:cubicBezTo>
                      <a:pt x="52" y="18"/>
                      <a:pt x="52" y="18"/>
                      <a:pt x="52" y="18"/>
                    </a:cubicBezTo>
                    <a:cubicBezTo>
                      <a:pt x="52" y="19"/>
                      <a:pt x="52" y="19"/>
                      <a:pt x="51" y="19"/>
                    </a:cubicBezTo>
                    <a:cubicBezTo>
                      <a:pt x="53" y="20"/>
                      <a:pt x="52" y="20"/>
                      <a:pt x="54" y="20"/>
                    </a:cubicBezTo>
                    <a:cubicBezTo>
                      <a:pt x="54" y="21"/>
                      <a:pt x="54" y="21"/>
                      <a:pt x="54" y="21"/>
                    </a:cubicBezTo>
                    <a:cubicBezTo>
                      <a:pt x="54" y="21"/>
                      <a:pt x="55" y="21"/>
                      <a:pt x="55" y="22"/>
                    </a:cubicBezTo>
                    <a:cubicBezTo>
                      <a:pt x="55" y="23"/>
                      <a:pt x="58" y="26"/>
                      <a:pt x="58" y="30"/>
                    </a:cubicBezTo>
                    <a:cubicBezTo>
                      <a:pt x="60" y="28"/>
                      <a:pt x="58" y="31"/>
                      <a:pt x="60" y="31"/>
                    </a:cubicBezTo>
                    <a:cubicBezTo>
                      <a:pt x="59" y="31"/>
                      <a:pt x="59" y="32"/>
                      <a:pt x="58" y="31"/>
                    </a:cubicBezTo>
                    <a:cubicBezTo>
                      <a:pt x="60" y="32"/>
                      <a:pt x="58" y="34"/>
                      <a:pt x="60" y="34"/>
                    </a:cubicBezTo>
                    <a:cubicBezTo>
                      <a:pt x="60" y="34"/>
                      <a:pt x="59" y="34"/>
                      <a:pt x="59" y="34"/>
                    </a:cubicBezTo>
                    <a:cubicBezTo>
                      <a:pt x="59" y="34"/>
                      <a:pt x="60" y="35"/>
                      <a:pt x="60" y="35"/>
                    </a:cubicBezTo>
                    <a:cubicBezTo>
                      <a:pt x="59" y="35"/>
                      <a:pt x="59" y="35"/>
                      <a:pt x="59" y="35"/>
                    </a:cubicBezTo>
                    <a:cubicBezTo>
                      <a:pt x="59" y="36"/>
                      <a:pt x="61" y="36"/>
                      <a:pt x="63" y="35"/>
                    </a:cubicBezTo>
                    <a:cubicBezTo>
                      <a:pt x="62" y="36"/>
                      <a:pt x="62" y="36"/>
                      <a:pt x="63" y="37"/>
                    </a:cubicBezTo>
                    <a:cubicBezTo>
                      <a:pt x="63" y="37"/>
                      <a:pt x="63" y="38"/>
                      <a:pt x="62" y="37"/>
                    </a:cubicBezTo>
                    <a:cubicBezTo>
                      <a:pt x="62" y="37"/>
                      <a:pt x="62" y="40"/>
                      <a:pt x="64" y="40"/>
                    </a:cubicBezTo>
                    <a:cubicBezTo>
                      <a:pt x="63" y="40"/>
                      <a:pt x="64" y="41"/>
                      <a:pt x="64" y="41"/>
                    </a:cubicBezTo>
                    <a:cubicBezTo>
                      <a:pt x="64" y="42"/>
                      <a:pt x="64" y="42"/>
                      <a:pt x="64" y="43"/>
                    </a:cubicBezTo>
                    <a:cubicBezTo>
                      <a:pt x="65" y="43"/>
                      <a:pt x="65" y="43"/>
                      <a:pt x="65" y="43"/>
                    </a:cubicBezTo>
                    <a:cubicBezTo>
                      <a:pt x="66" y="43"/>
                      <a:pt x="65" y="44"/>
                      <a:pt x="65" y="45"/>
                    </a:cubicBezTo>
                    <a:cubicBezTo>
                      <a:pt x="65" y="45"/>
                      <a:pt x="65" y="45"/>
                      <a:pt x="65" y="45"/>
                    </a:cubicBezTo>
                    <a:cubicBezTo>
                      <a:pt x="65" y="47"/>
                      <a:pt x="66" y="46"/>
                      <a:pt x="65" y="48"/>
                    </a:cubicBezTo>
                    <a:cubicBezTo>
                      <a:pt x="66" y="48"/>
                      <a:pt x="66" y="48"/>
                      <a:pt x="66" y="48"/>
                    </a:cubicBezTo>
                    <a:cubicBezTo>
                      <a:pt x="68" y="48"/>
                      <a:pt x="65" y="50"/>
                      <a:pt x="66" y="51"/>
                    </a:cubicBezTo>
                    <a:cubicBezTo>
                      <a:pt x="66" y="50"/>
                      <a:pt x="66" y="50"/>
                      <a:pt x="66" y="50"/>
                    </a:cubicBezTo>
                    <a:cubicBezTo>
                      <a:pt x="67" y="51"/>
                      <a:pt x="64" y="53"/>
                      <a:pt x="64" y="53"/>
                    </a:cubicBezTo>
                    <a:cubicBezTo>
                      <a:pt x="63" y="53"/>
                      <a:pt x="63" y="53"/>
                      <a:pt x="63" y="53"/>
                    </a:cubicBezTo>
                    <a:cubicBezTo>
                      <a:pt x="62" y="55"/>
                      <a:pt x="64" y="53"/>
                      <a:pt x="65" y="54"/>
                    </a:cubicBezTo>
                    <a:cubicBezTo>
                      <a:pt x="64" y="55"/>
                      <a:pt x="63" y="54"/>
                      <a:pt x="63" y="55"/>
                    </a:cubicBezTo>
                    <a:cubicBezTo>
                      <a:pt x="62" y="55"/>
                      <a:pt x="65" y="57"/>
                      <a:pt x="64" y="59"/>
                    </a:cubicBezTo>
                    <a:cubicBezTo>
                      <a:pt x="64" y="58"/>
                      <a:pt x="65" y="58"/>
                      <a:pt x="65" y="59"/>
                    </a:cubicBezTo>
                    <a:cubicBezTo>
                      <a:pt x="65" y="60"/>
                      <a:pt x="63" y="61"/>
                      <a:pt x="64" y="62"/>
                    </a:cubicBezTo>
                    <a:cubicBezTo>
                      <a:pt x="64" y="62"/>
                      <a:pt x="64" y="62"/>
                      <a:pt x="64" y="62"/>
                    </a:cubicBezTo>
                    <a:cubicBezTo>
                      <a:pt x="64" y="63"/>
                      <a:pt x="64" y="65"/>
                      <a:pt x="65" y="65"/>
                    </a:cubicBezTo>
                    <a:cubicBezTo>
                      <a:pt x="63" y="65"/>
                      <a:pt x="64" y="66"/>
                      <a:pt x="64" y="68"/>
                    </a:cubicBezTo>
                    <a:cubicBezTo>
                      <a:pt x="64" y="69"/>
                      <a:pt x="64" y="70"/>
                      <a:pt x="63" y="69"/>
                    </a:cubicBezTo>
                    <a:cubicBezTo>
                      <a:pt x="63" y="69"/>
                      <a:pt x="62" y="71"/>
                      <a:pt x="62" y="71"/>
                    </a:cubicBezTo>
                    <a:cubicBezTo>
                      <a:pt x="62" y="71"/>
                      <a:pt x="62" y="71"/>
                      <a:pt x="62" y="71"/>
                    </a:cubicBezTo>
                    <a:cubicBezTo>
                      <a:pt x="61" y="72"/>
                      <a:pt x="62" y="73"/>
                      <a:pt x="62" y="74"/>
                    </a:cubicBezTo>
                    <a:cubicBezTo>
                      <a:pt x="62" y="74"/>
                      <a:pt x="62" y="74"/>
                      <a:pt x="61" y="74"/>
                    </a:cubicBezTo>
                    <a:cubicBezTo>
                      <a:pt x="60" y="75"/>
                      <a:pt x="60" y="76"/>
                      <a:pt x="61" y="78"/>
                    </a:cubicBezTo>
                    <a:cubicBezTo>
                      <a:pt x="60" y="78"/>
                      <a:pt x="60" y="78"/>
                      <a:pt x="60" y="78"/>
                    </a:cubicBezTo>
                    <a:cubicBezTo>
                      <a:pt x="60" y="78"/>
                      <a:pt x="57" y="79"/>
                      <a:pt x="57" y="81"/>
                    </a:cubicBezTo>
                    <a:cubicBezTo>
                      <a:pt x="57" y="81"/>
                      <a:pt x="56" y="81"/>
                      <a:pt x="56" y="81"/>
                    </a:cubicBezTo>
                    <a:cubicBezTo>
                      <a:pt x="56" y="82"/>
                      <a:pt x="55" y="83"/>
                      <a:pt x="54" y="83"/>
                    </a:cubicBezTo>
                    <a:cubicBezTo>
                      <a:pt x="53" y="84"/>
                      <a:pt x="52" y="84"/>
                      <a:pt x="53" y="86"/>
                    </a:cubicBezTo>
                    <a:cubicBezTo>
                      <a:pt x="52" y="87"/>
                      <a:pt x="52" y="87"/>
                      <a:pt x="52" y="87"/>
                    </a:cubicBezTo>
                    <a:cubicBezTo>
                      <a:pt x="54" y="86"/>
                      <a:pt x="53" y="89"/>
                      <a:pt x="54" y="89"/>
                    </a:cubicBezTo>
                    <a:cubicBezTo>
                      <a:pt x="54" y="89"/>
                      <a:pt x="52" y="89"/>
                      <a:pt x="52" y="88"/>
                    </a:cubicBezTo>
                    <a:cubicBezTo>
                      <a:pt x="53" y="88"/>
                      <a:pt x="53" y="88"/>
                      <a:pt x="53" y="88"/>
                    </a:cubicBezTo>
                    <a:cubicBezTo>
                      <a:pt x="52" y="87"/>
                      <a:pt x="50" y="89"/>
                      <a:pt x="50" y="88"/>
                    </a:cubicBezTo>
                    <a:cubicBezTo>
                      <a:pt x="47" y="90"/>
                      <a:pt x="43" y="90"/>
                      <a:pt x="40" y="90"/>
                    </a:cubicBezTo>
                    <a:cubicBezTo>
                      <a:pt x="40" y="91"/>
                      <a:pt x="40" y="91"/>
                      <a:pt x="40" y="91"/>
                    </a:cubicBezTo>
                    <a:cubicBezTo>
                      <a:pt x="39" y="91"/>
                      <a:pt x="39" y="91"/>
                      <a:pt x="39" y="91"/>
                    </a:cubicBezTo>
                    <a:cubicBezTo>
                      <a:pt x="39" y="91"/>
                      <a:pt x="39" y="90"/>
                      <a:pt x="39" y="90"/>
                    </a:cubicBezTo>
                    <a:cubicBezTo>
                      <a:pt x="39" y="89"/>
                      <a:pt x="38" y="91"/>
                      <a:pt x="38" y="91"/>
                    </a:cubicBezTo>
                    <a:cubicBezTo>
                      <a:pt x="36" y="90"/>
                      <a:pt x="39" y="89"/>
                      <a:pt x="38" y="89"/>
                    </a:cubicBezTo>
                    <a:cubicBezTo>
                      <a:pt x="38" y="89"/>
                      <a:pt x="38" y="89"/>
                      <a:pt x="38" y="89"/>
                    </a:cubicBezTo>
                    <a:cubicBezTo>
                      <a:pt x="38" y="90"/>
                      <a:pt x="38" y="90"/>
                      <a:pt x="38" y="90"/>
                    </a:cubicBezTo>
                    <a:cubicBezTo>
                      <a:pt x="37" y="90"/>
                      <a:pt x="37" y="91"/>
                      <a:pt x="36" y="91"/>
                    </a:cubicBezTo>
                    <a:cubicBezTo>
                      <a:pt x="35" y="90"/>
                      <a:pt x="36" y="90"/>
                      <a:pt x="36" y="90"/>
                    </a:cubicBezTo>
                    <a:cubicBezTo>
                      <a:pt x="36" y="89"/>
                      <a:pt x="36" y="89"/>
                      <a:pt x="35" y="89"/>
                    </a:cubicBezTo>
                    <a:cubicBezTo>
                      <a:pt x="35" y="89"/>
                      <a:pt x="34" y="89"/>
                      <a:pt x="34" y="89"/>
                    </a:cubicBezTo>
                    <a:cubicBezTo>
                      <a:pt x="34" y="90"/>
                      <a:pt x="34" y="90"/>
                      <a:pt x="34" y="90"/>
                    </a:cubicBezTo>
                    <a:cubicBezTo>
                      <a:pt x="33" y="91"/>
                      <a:pt x="33" y="90"/>
                      <a:pt x="33" y="91"/>
                    </a:cubicBezTo>
                    <a:cubicBezTo>
                      <a:pt x="33" y="89"/>
                      <a:pt x="28" y="89"/>
                      <a:pt x="28" y="88"/>
                    </a:cubicBezTo>
                    <a:cubicBezTo>
                      <a:pt x="26" y="88"/>
                      <a:pt x="26" y="87"/>
                      <a:pt x="25" y="87"/>
                    </a:cubicBezTo>
                    <a:cubicBezTo>
                      <a:pt x="25" y="87"/>
                      <a:pt x="24" y="88"/>
                      <a:pt x="23" y="88"/>
                    </a:cubicBezTo>
                    <a:cubicBezTo>
                      <a:pt x="25" y="86"/>
                      <a:pt x="23" y="86"/>
                      <a:pt x="23" y="83"/>
                    </a:cubicBezTo>
                    <a:cubicBezTo>
                      <a:pt x="23" y="85"/>
                      <a:pt x="21" y="82"/>
                      <a:pt x="20" y="84"/>
                    </a:cubicBezTo>
                    <a:cubicBezTo>
                      <a:pt x="20" y="83"/>
                      <a:pt x="21" y="83"/>
                      <a:pt x="21" y="82"/>
                    </a:cubicBezTo>
                    <a:cubicBezTo>
                      <a:pt x="20" y="82"/>
                      <a:pt x="19" y="81"/>
                      <a:pt x="19" y="80"/>
                    </a:cubicBezTo>
                    <a:cubicBezTo>
                      <a:pt x="18" y="79"/>
                      <a:pt x="18" y="78"/>
                      <a:pt x="17" y="77"/>
                    </a:cubicBezTo>
                    <a:cubicBezTo>
                      <a:pt x="16" y="77"/>
                      <a:pt x="16" y="78"/>
                      <a:pt x="15" y="78"/>
                    </a:cubicBezTo>
                    <a:cubicBezTo>
                      <a:pt x="16" y="76"/>
                      <a:pt x="16" y="76"/>
                      <a:pt x="16" y="76"/>
                    </a:cubicBezTo>
                    <a:cubicBezTo>
                      <a:pt x="16" y="75"/>
                      <a:pt x="14" y="76"/>
                      <a:pt x="15" y="75"/>
                    </a:cubicBezTo>
                    <a:cubicBezTo>
                      <a:pt x="14" y="75"/>
                      <a:pt x="14" y="76"/>
                      <a:pt x="14" y="75"/>
                    </a:cubicBezTo>
                    <a:cubicBezTo>
                      <a:pt x="13" y="73"/>
                      <a:pt x="12" y="71"/>
                      <a:pt x="10" y="69"/>
                    </a:cubicBezTo>
                    <a:cubicBezTo>
                      <a:pt x="9" y="66"/>
                      <a:pt x="8" y="64"/>
                      <a:pt x="9" y="61"/>
                    </a:cubicBezTo>
                    <a:cubicBezTo>
                      <a:pt x="9" y="62"/>
                      <a:pt x="8" y="61"/>
                      <a:pt x="8" y="61"/>
                    </a:cubicBezTo>
                    <a:cubicBezTo>
                      <a:pt x="8" y="61"/>
                      <a:pt x="7" y="61"/>
                      <a:pt x="7" y="61"/>
                    </a:cubicBezTo>
                    <a:cubicBezTo>
                      <a:pt x="7" y="61"/>
                      <a:pt x="7" y="61"/>
                      <a:pt x="7" y="60"/>
                    </a:cubicBezTo>
                    <a:cubicBezTo>
                      <a:pt x="7" y="59"/>
                      <a:pt x="8" y="59"/>
                      <a:pt x="8" y="59"/>
                    </a:cubicBezTo>
                    <a:cubicBezTo>
                      <a:pt x="6" y="59"/>
                      <a:pt x="7" y="57"/>
                      <a:pt x="6" y="57"/>
                    </a:cubicBezTo>
                    <a:cubicBezTo>
                      <a:pt x="6" y="57"/>
                      <a:pt x="6" y="57"/>
                      <a:pt x="6" y="57"/>
                    </a:cubicBezTo>
                    <a:cubicBezTo>
                      <a:pt x="4" y="57"/>
                      <a:pt x="3" y="59"/>
                      <a:pt x="1" y="60"/>
                    </a:cubicBezTo>
                    <a:cubicBezTo>
                      <a:pt x="3" y="60"/>
                      <a:pt x="0" y="63"/>
                      <a:pt x="2" y="64"/>
                    </a:cubicBezTo>
                    <a:cubicBezTo>
                      <a:pt x="2" y="65"/>
                      <a:pt x="2" y="64"/>
                      <a:pt x="1" y="65"/>
                    </a:cubicBezTo>
                    <a:cubicBezTo>
                      <a:pt x="2" y="65"/>
                      <a:pt x="3" y="65"/>
                      <a:pt x="3" y="66"/>
                    </a:cubicBezTo>
                    <a:cubicBezTo>
                      <a:pt x="2" y="66"/>
                      <a:pt x="2" y="66"/>
                      <a:pt x="2" y="66"/>
                    </a:cubicBezTo>
                    <a:cubicBezTo>
                      <a:pt x="4" y="69"/>
                      <a:pt x="3" y="70"/>
                      <a:pt x="5" y="74"/>
                    </a:cubicBezTo>
                    <a:cubicBezTo>
                      <a:pt x="5" y="73"/>
                      <a:pt x="5" y="73"/>
                      <a:pt x="5" y="73"/>
                    </a:cubicBezTo>
                    <a:cubicBezTo>
                      <a:pt x="5" y="74"/>
                      <a:pt x="5" y="74"/>
                      <a:pt x="5" y="74"/>
                    </a:cubicBezTo>
                    <a:cubicBezTo>
                      <a:pt x="7" y="74"/>
                      <a:pt x="4" y="73"/>
                      <a:pt x="6" y="73"/>
                    </a:cubicBezTo>
                    <a:cubicBezTo>
                      <a:pt x="5" y="74"/>
                      <a:pt x="9" y="77"/>
                      <a:pt x="7" y="79"/>
                    </a:cubicBezTo>
                    <a:cubicBezTo>
                      <a:pt x="8" y="80"/>
                      <a:pt x="8" y="78"/>
                      <a:pt x="8" y="79"/>
                    </a:cubicBezTo>
                    <a:cubicBezTo>
                      <a:pt x="8" y="79"/>
                      <a:pt x="8" y="79"/>
                      <a:pt x="8" y="79"/>
                    </a:cubicBezTo>
                    <a:cubicBezTo>
                      <a:pt x="9" y="79"/>
                      <a:pt x="9" y="79"/>
                      <a:pt x="9" y="79"/>
                    </a:cubicBezTo>
                    <a:cubicBezTo>
                      <a:pt x="9" y="80"/>
                      <a:pt x="9" y="80"/>
                      <a:pt x="8" y="81"/>
                    </a:cubicBezTo>
                    <a:cubicBezTo>
                      <a:pt x="8" y="81"/>
                      <a:pt x="8" y="80"/>
                      <a:pt x="8" y="80"/>
                    </a:cubicBezTo>
                    <a:cubicBezTo>
                      <a:pt x="8" y="81"/>
                      <a:pt x="10" y="82"/>
                      <a:pt x="10" y="83"/>
                    </a:cubicBezTo>
                    <a:cubicBezTo>
                      <a:pt x="9" y="82"/>
                      <a:pt x="9" y="82"/>
                      <a:pt x="9" y="82"/>
                    </a:cubicBezTo>
                    <a:cubicBezTo>
                      <a:pt x="12" y="84"/>
                      <a:pt x="14" y="87"/>
                      <a:pt x="17" y="88"/>
                    </a:cubicBezTo>
                    <a:cubicBezTo>
                      <a:pt x="17" y="88"/>
                      <a:pt x="17" y="88"/>
                      <a:pt x="17" y="88"/>
                    </a:cubicBezTo>
                    <a:cubicBezTo>
                      <a:pt x="19" y="89"/>
                      <a:pt x="18" y="89"/>
                      <a:pt x="20" y="91"/>
                    </a:cubicBezTo>
                    <a:cubicBezTo>
                      <a:pt x="20" y="91"/>
                      <a:pt x="20" y="91"/>
                      <a:pt x="20" y="91"/>
                    </a:cubicBezTo>
                    <a:cubicBezTo>
                      <a:pt x="21" y="91"/>
                      <a:pt x="21" y="91"/>
                      <a:pt x="22" y="91"/>
                    </a:cubicBezTo>
                    <a:cubicBezTo>
                      <a:pt x="21" y="91"/>
                      <a:pt x="22" y="93"/>
                      <a:pt x="21" y="93"/>
                    </a:cubicBezTo>
                    <a:cubicBezTo>
                      <a:pt x="24" y="93"/>
                      <a:pt x="23" y="93"/>
                      <a:pt x="25" y="92"/>
                    </a:cubicBezTo>
                    <a:cubicBezTo>
                      <a:pt x="25" y="93"/>
                      <a:pt x="25" y="93"/>
                      <a:pt x="25" y="93"/>
                    </a:cubicBezTo>
                    <a:cubicBezTo>
                      <a:pt x="26" y="93"/>
                      <a:pt x="26" y="92"/>
                      <a:pt x="27" y="93"/>
                    </a:cubicBezTo>
                    <a:cubicBezTo>
                      <a:pt x="26" y="93"/>
                      <a:pt x="27" y="94"/>
                      <a:pt x="26" y="94"/>
                    </a:cubicBezTo>
                    <a:cubicBezTo>
                      <a:pt x="28" y="97"/>
                      <a:pt x="30" y="94"/>
                      <a:pt x="30" y="97"/>
                    </a:cubicBezTo>
                    <a:cubicBezTo>
                      <a:pt x="32" y="95"/>
                      <a:pt x="29" y="95"/>
                      <a:pt x="29" y="95"/>
                    </a:cubicBezTo>
                    <a:cubicBezTo>
                      <a:pt x="29" y="94"/>
                      <a:pt x="31" y="94"/>
                      <a:pt x="31" y="94"/>
                    </a:cubicBezTo>
                    <a:cubicBezTo>
                      <a:pt x="32" y="94"/>
                      <a:pt x="32" y="97"/>
                      <a:pt x="34" y="98"/>
                    </a:cubicBezTo>
                    <a:cubicBezTo>
                      <a:pt x="34" y="97"/>
                      <a:pt x="34" y="98"/>
                      <a:pt x="34" y="98"/>
                    </a:cubicBezTo>
                    <a:cubicBezTo>
                      <a:pt x="35" y="98"/>
                      <a:pt x="36" y="97"/>
                      <a:pt x="36" y="98"/>
                    </a:cubicBezTo>
                    <a:cubicBezTo>
                      <a:pt x="37" y="97"/>
                      <a:pt x="38" y="98"/>
                      <a:pt x="38" y="97"/>
                    </a:cubicBezTo>
                    <a:cubicBezTo>
                      <a:pt x="38" y="97"/>
                      <a:pt x="38" y="97"/>
                      <a:pt x="37" y="97"/>
                    </a:cubicBezTo>
                    <a:cubicBezTo>
                      <a:pt x="37" y="97"/>
                      <a:pt x="36" y="97"/>
                      <a:pt x="36" y="97"/>
                    </a:cubicBezTo>
                    <a:cubicBezTo>
                      <a:pt x="37" y="97"/>
                      <a:pt x="38" y="95"/>
                      <a:pt x="40" y="96"/>
                    </a:cubicBezTo>
                    <a:cubicBezTo>
                      <a:pt x="40" y="96"/>
                      <a:pt x="39" y="96"/>
                      <a:pt x="39" y="97"/>
                    </a:cubicBezTo>
                    <a:cubicBezTo>
                      <a:pt x="40" y="97"/>
                      <a:pt x="40" y="96"/>
                      <a:pt x="41" y="97"/>
                    </a:cubicBezTo>
                    <a:cubicBezTo>
                      <a:pt x="41" y="98"/>
                      <a:pt x="38" y="97"/>
                      <a:pt x="37" y="98"/>
                    </a:cubicBezTo>
                    <a:cubicBezTo>
                      <a:pt x="37" y="99"/>
                      <a:pt x="39" y="97"/>
                      <a:pt x="39" y="99"/>
                    </a:cubicBezTo>
                    <a:cubicBezTo>
                      <a:pt x="40" y="97"/>
                      <a:pt x="41" y="99"/>
                      <a:pt x="42" y="97"/>
                    </a:cubicBezTo>
                    <a:cubicBezTo>
                      <a:pt x="42" y="98"/>
                      <a:pt x="42" y="98"/>
                      <a:pt x="42" y="98"/>
                    </a:cubicBezTo>
                    <a:cubicBezTo>
                      <a:pt x="43" y="98"/>
                      <a:pt x="43" y="98"/>
                      <a:pt x="43" y="98"/>
                    </a:cubicBezTo>
                    <a:cubicBezTo>
                      <a:pt x="43" y="99"/>
                      <a:pt x="43" y="99"/>
                      <a:pt x="43" y="99"/>
                    </a:cubicBezTo>
                    <a:cubicBezTo>
                      <a:pt x="44" y="98"/>
                      <a:pt x="45" y="100"/>
                      <a:pt x="47" y="99"/>
                    </a:cubicBezTo>
                    <a:cubicBezTo>
                      <a:pt x="44" y="99"/>
                      <a:pt x="46" y="98"/>
                      <a:pt x="45" y="97"/>
                    </a:cubicBezTo>
                    <a:cubicBezTo>
                      <a:pt x="47" y="95"/>
                      <a:pt x="47" y="99"/>
                      <a:pt x="50" y="98"/>
                    </a:cubicBezTo>
                    <a:cubicBezTo>
                      <a:pt x="50" y="98"/>
                      <a:pt x="48" y="98"/>
                      <a:pt x="49" y="97"/>
                    </a:cubicBezTo>
                    <a:cubicBezTo>
                      <a:pt x="50" y="97"/>
                      <a:pt x="50" y="97"/>
                      <a:pt x="51" y="97"/>
                    </a:cubicBezTo>
                    <a:cubicBezTo>
                      <a:pt x="53" y="96"/>
                      <a:pt x="50" y="97"/>
                      <a:pt x="51" y="96"/>
                    </a:cubicBezTo>
                    <a:cubicBezTo>
                      <a:pt x="52" y="96"/>
                      <a:pt x="52" y="95"/>
                      <a:pt x="53" y="94"/>
                    </a:cubicBezTo>
                    <a:cubicBezTo>
                      <a:pt x="53" y="95"/>
                      <a:pt x="53" y="95"/>
                      <a:pt x="53" y="95"/>
                    </a:cubicBezTo>
                    <a:cubicBezTo>
                      <a:pt x="56" y="94"/>
                      <a:pt x="53" y="93"/>
                      <a:pt x="55" y="92"/>
                    </a:cubicBezTo>
                    <a:cubicBezTo>
                      <a:pt x="55" y="94"/>
                      <a:pt x="55" y="94"/>
                      <a:pt x="55" y="94"/>
                    </a:cubicBezTo>
                    <a:cubicBezTo>
                      <a:pt x="56" y="93"/>
                      <a:pt x="56" y="93"/>
                      <a:pt x="56" y="93"/>
                    </a:cubicBezTo>
                    <a:cubicBezTo>
                      <a:pt x="56" y="94"/>
                      <a:pt x="56" y="94"/>
                      <a:pt x="56" y="94"/>
                    </a:cubicBezTo>
                    <a:cubicBezTo>
                      <a:pt x="57" y="92"/>
                      <a:pt x="57" y="92"/>
                      <a:pt x="58" y="92"/>
                    </a:cubicBezTo>
                    <a:cubicBezTo>
                      <a:pt x="58" y="91"/>
                      <a:pt x="57" y="90"/>
                      <a:pt x="58" y="90"/>
                    </a:cubicBezTo>
                    <a:cubicBezTo>
                      <a:pt x="59" y="90"/>
                      <a:pt x="58" y="91"/>
                      <a:pt x="59" y="89"/>
                    </a:cubicBezTo>
                    <a:cubicBezTo>
                      <a:pt x="60" y="90"/>
                      <a:pt x="60" y="91"/>
                      <a:pt x="59" y="91"/>
                    </a:cubicBezTo>
                    <a:cubicBezTo>
                      <a:pt x="59" y="91"/>
                      <a:pt x="59" y="91"/>
                      <a:pt x="59" y="92"/>
                    </a:cubicBezTo>
                    <a:cubicBezTo>
                      <a:pt x="60" y="92"/>
                      <a:pt x="61" y="90"/>
                      <a:pt x="61" y="90"/>
                    </a:cubicBezTo>
                    <a:cubicBezTo>
                      <a:pt x="61" y="90"/>
                      <a:pt x="61" y="90"/>
                      <a:pt x="60" y="90"/>
                    </a:cubicBezTo>
                    <a:cubicBezTo>
                      <a:pt x="61" y="88"/>
                      <a:pt x="61" y="88"/>
                      <a:pt x="61" y="88"/>
                    </a:cubicBezTo>
                    <a:cubicBezTo>
                      <a:pt x="62" y="88"/>
                      <a:pt x="62" y="88"/>
                      <a:pt x="62" y="88"/>
                    </a:cubicBezTo>
                    <a:cubicBezTo>
                      <a:pt x="62" y="88"/>
                      <a:pt x="62" y="87"/>
                      <a:pt x="62" y="87"/>
                    </a:cubicBezTo>
                    <a:cubicBezTo>
                      <a:pt x="63" y="88"/>
                      <a:pt x="63" y="88"/>
                      <a:pt x="63" y="89"/>
                    </a:cubicBezTo>
                    <a:cubicBezTo>
                      <a:pt x="64" y="87"/>
                      <a:pt x="64" y="87"/>
                      <a:pt x="64" y="87"/>
                    </a:cubicBezTo>
                    <a:cubicBezTo>
                      <a:pt x="64" y="87"/>
                      <a:pt x="65" y="86"/>
                      <a:pt x="65" y="87"/>
                    </a:cubicBezTo>
                    <a:cubicBezTo>
                      <a:pt x="66" y="86"/>
                      <a:pt x="66" y="83"/>
                      <a:pt x="67" y="82"/>
                    </a:cubicBezTo>
                    <a:cubicBezTo>
                      <a:pt x="67" y="82"/>
                      <a:pt x="67" y="82"/>
                      <a:pt x="67" y="82"/>
                    </a:cubicBezTo>
                    <a:cubicBezTo>
                      <a:pt x="68" y="80"/>
                      <a:pt x="69" y="80"/>
                      <a:pt x="69" y="78"/>
                    </a:cubicBezTo>
                    <a:cubicBezTo>
                      <a:pt x="71" y="77"/>
                      <a:pt x="71" y="77"/>
                      <a:pt x="71" y="77"/>
                    </a:cubicBezTo>
                    <a:cubicBezTo>
                      <a:pt x="71" y="76"/>
                      <a:pt x="69" y="78"/>
                      <a:pt x="69" y="75"/>
                    </a:cubicBezTo>
                    <a:cubicBezTo>
                      <a:pt x="69" y="74"/>
                      <a:pt x="70" y="75"/>
                      <a:pt x="71" y="75"/>
                    </a:cubicBezTo>
                    <a:cubicBezTo>
                      <a:pt x="71" y="74"/>
                      <a:pt x="70" y="72"/>
                      <a:pt x="71" y="71"/>
                    </a:cubicBezTo>
                    <a:cubicBezTo>
                      <a:pt x="71" y="72"/>
                      <a:pt x="71" y="72"/>
                      <a:pt x="71" y="72"/>
                    </a:cubicBezTo>
                    <a:close/>
                    <a:moveTo>
                      <a:pt x="73" y="56"/>
                    </a:moveTo>
                    <a:cubicBezTo>
                      <a:pt x="73" y="56"/>
                      <a:pt x="74" y="57"/>
                      <a:pt x="73" y="57"/>
                    </a:cubicBezTo>
                    <a:cubicBezTo>
                      <a:pt x="72" y="57"/>
                      <a:pt x="72" y="57"/>
                      <a:pt x="73" y="56"/>
                    </a:cubicBezTo>
                    <a:close/>
                    <a:moveTo>
                      <a:pt x="66" y="33"/>
                    </a:moveTo>
                    <a:cubicBezTo>
                      <a:pt x="67" y="33"/>
                      <a:pt x="67" y="33"/>
                      <a:pt x="66" y="34"/>
                    </a:cubicBezTo>
                    <a:cubicBezTo>
                      <a:pt x="66" y="33"/>
                      <a:pt x="66" y="33"/>
                      <a:pt x="66" y="33"/>
                    </a:cubicBezTo>
                    <a:close/>
                    <a:moveTo>
                      <a:pt x="17" y="15"/>
                    </a:moveTo>
                    <a:cubicBezTo>
                      <a:pt x="17" y="15"/>
                      <a:pt x="17" y="15"/>
                      <a:pt x="17" y="15"/>
                    </a:cubicBezTo>
                    <a:cubicBezTo>
                      <a:pt x="18" y="15"/>
                      <a:pt x="18" y="15"/>
                      <a:pt x="17" y="15"/>
                    </a:cubicBezTo>
                    <a:close/>
                    <a:moveTo>
                      <a:pt x="16" y="15"/>
                    </a:moveTo>
                    <a:cubicBezTo>
                      <a:pt x="16" y="16"/>
                      <a:pt x="16" y="16"/>
                      <a:pt x="17" y="16"/>
                    </a:cubicBezTo>
                    <a:cubicBezTo>
                      <a:pt x="16" y="15"/>
                      <a:pt x="17" y="15"/>
                      <a:pt x="17" y="15"/>
                    </a:cubicBezTo>
                    <a:cubicBezTo>
                      <a:pt x="17" y="15"/>
                      <a:pt x="16" y="15"/>
                      <a:pt x="16" y="15"/>
                    </a:cubicBezTo>
                    <a:close/>
                    <a:moveTo>
                      <a:pt x="35" y="90"/>
                    </a:moveTo>
                    <a:cubicBezTo>
                      <a:pt x="36" y="90"/>
                      <a:pt x="36" y="90"/>
                      <a:pt x="36" y="90"/>
                    </a:cubicBezTo>
                    <a:cubicBezTo>
                      <a:pt x="35" y="90"/>
                      <a:pt x="35" y="90"/>
                      <a:pt x="35"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76" name="Freeform 714">
                <a:extLst>
                  <a:ext uri="{FF2B5EF4-FFF2-40B4-BE49-F238E27FC236}">
                    <a16:creationId xmlns:a16="http://schemas.microsoft.com/office/drawing/2014/main" id="{A81B1E38-05FA-4DE7-A8FD-1D4E3425E4C0}"/>
                  </a:ext>
                </a:extLst>
              </p:cNvPr>
              <p:cNvSpPr>
                <a:spLocks/>
              </p:cNvSpPr>
              <p:nvPr userDrawn="1"/>
            </p:nvSpPr>
            <p:spPr bwMode="auto">
              <a:xfrm>
                <a:off x="3943"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77" name="Freeform 715">
                <a:extLst>
                  <a:ext uri="{FF2B5EF4-FFF2-40B4-BE49-F238E27FC236}">
                    <a16:creationId xmlns:a16="http://schemas.microsoft.com/office/drawing/2014/main" id="{B0DCDE6A-4B76-48DE-BD14-C05E0DF5704A}"/>
                  </a:ext>
                </a:extLst>
              </p:cNvPr>
              <p:cNvSpPr>
                <a:spLocks/>
              </p:cNvSpPr>
              <p:nvPr userDrawn="1"/>
            </p:nvSpPr>
            <p:spPr bwMode="auto">
              <a:xfrm>
                <a:off x="3938" y="62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78" name="Freeform 716">
                <a:extLst>
                  <a:ext uri="{FF2B5EF4-FFF2-40B4-BE49-F238E27FC236}">
                    <a16:creationId xmlns:a16="http://schemas.microsoft.com/office/drawing/2014/main" id="{C18DFDD0-021D-4ADB-8E3D-41574C130455}"/>
                  </a:ext>
                </a:extLst>
              </p:cNvPr>
              <p:cNvSpPr>
                <a:spLocks/>
              </p:cNvSpPr>
              <p:nvPr userDrawn="1"/>
            </p:nvSpPr>
            <p:spPr bwMode="auto">
              <a:xfrm>
                <a:off x="3769" y="21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79" name="Freeform 717">
                <a:extLst>
                  <a:ext uri="{FF2B5EF4-FFF2-40B4-BE49-F238E27FC236}">
                    <a16:creationId xmlns:a16="http://schemas.microsoft.com/office/drawing/2014/main" id="{A9558D79-79DA-4E3C-8177-E30E7D25CC0D}"/>
                  </a:ext>
                </a:extLst>
              </p:cNvPr>
              <p:cNvSpPr>
                <a:spLocks/>
              </p:cNvSpPr>
              <p:nvPr userDrawn="1"/>
            </p:nvSpPr>
            <p:spPr bwMode="auto">
              <a:xfrm>
                <a:off x="3669" y="31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1"/>
                      <a:pt x="1"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80" name="Freeform 718">
                <a:extLst>
                  <a:ext uri="{FF2B5EF4-FFF2-40B4-BE49-F238E27FC236}">
                    <a16:creationId xmlns:a16="http://schemas.microsoft.com/office/drawing/2014/main" id="{882781EF-5F8E-44EF-B7E2-20C6C0071EF6}"/>
                  </a:ext>
                </a:extLst>
              </p:cNvPr>
              <p:cNvSpPr>
                <a:spLocks/>
              </p:cNvSpPr>
              <p:nvPr userDrawn="1"/>
            </p:nvSpPr>
            <p:spPr bwMode="auto">
              <a:xfrm>
                <a:off x="3630" y="333"/>
                <a:ext cx="4"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81" name="Freeform 719">
                <a:extLst>
                  <a:ext uri="{FF2B5EF4-FFF2-40B4-BE49-F238E27FC236}">
                    <a16:creationId xmlns:a16="http://schemas.microsoft.com/office/drawing/2014/main" id="{3CB19D6F-68C1-4A90-BFF5-DF9217D2B590}"/>
                  </a:ext>
                </a:extLst>
              </p:cNvPr>
              <p:cNvSpPr>
                <a:spLocks/>
              </p:cNvSpPr>
              <p:nvPr userDrawn="1"/>
            </p:nvSpPr>
            <p:spPr bwMode="auto">
              <a:xfrm>
                <a:off x="3654" y="31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82" name="Freeform 720">
                <a:extLst>
                  <a:ext uri="{FF2B5EF4-FFF2-40B4-BE49-F238E27FC236}">
                    <a16:creationId xmlns:a16="http://schemas.microsoft.com/office/drawing/2014/main" id="{F83EACA3-F4E5-490B-BC6E-97B57B070753}"/>
                  </a:ext>
                </a:extLst>
              </p:cNvPr>
              <p:cNvSpPr>
                <a:spLocks/>
              </p:cNvSpPr>
              <p:nvPr userDrawn="1"/>
            </p:nvSpPr>
            <p:spPr bwMode="auto">
              <a:xfrm>
                <a:off x="3649" y="3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83" name="Freeform 721">
                <a:extLst>
                  <a:ext uri="{FF2B5EF4-FFF2-40B4-BE49-F238E27FC236}">
                    <a16:creationId xmlns:a16="http://schemas.microsoft.com/office/drawing/2014/main" id="{C2B388D7-B629-407C-9A90-96A234182D0E}"/>
                  </a:ext>
                </a:extLst>
              </p:cNvPr>
              <p:cNvSpPr>
                <a:spLocks/>
              </p:cNvSpPr>
              <p:nvPr userDrawn="1"/>
            </p:nvSpPr>
            <p:spPr bwMode="auto">
              <a:xfrm>
                <a:off x="3679" y="28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3"/>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84" name="Rectangle 722">
                <a:extLst>
                  <a:ext uri="{FF2B5EF4-FFF2-40B4-BE49-F238E27FC236}">
                    <a16:creationId xmlns:a16="http://schemas.microsoft.com/office/drawing/2014/main" id="{CCE44F55-988F-4C90-A8D5-014D419C4E4C}"/>
                  </a:ext>
                </a:extLst>
              </p:cNvPr>
              <p:cNvSpPr>
                <a:spLocks noChangeArrowheads="1"/>
              </p:cNvSpPr>
              <p:nvPr userDrawn="1"/>
            </p:nvSpPr>
            <p:spPr bwMode="auto">
              <a:xfrm>
                <a:off x="3644" y="3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85" name="Freeform 723">
                <a:extLst>
                  <a:ext uri="{FF2B5EF4-FFF2-40B4-BE49-F238E27FC236}">
                    <a16:creationId xmlns:a16="http://schemas.microsoft.com/office/drawing/2014/main" id="{89FA701C-F1B8-4C58-A5FF-D94B713CB4A6}"/>
                  </a:ext>
                </a:extLst>
              </p:cNvPr>
              <p:cNvSpPr>
                <a:spLocks/>
              </p:cNvSpPr>
              <p:nvPr userDrawn="1"/>
            </p:nvSpPr>
            <p:spPr bwMode="auto">
              <a:xfrm>
                <a:off x="3659" y="288"/>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86" name="Freeform 724">
                <a:extLst>
                  <a:ext uri="{FF2B5EF4-FFF2-40B4-BE49-F238E27FC236}">
                    <a16:creationId xmlns:a16="http://schemas.microsoft.com/office/drawing/2014/main" id="{1618361C-408D-4ADE-BD26-CB228E53DAD9}"/>
                  </a:ext>
                </a:extLst>
              </p:cNvPr>
              <p:cNvSpPr>
                <a:spLocks/>
              </p:cNvSpPr>
              <p:nvPr userDrawn="1"/>
            </p:nvSpPr>
            <p:spPr bwMode="auto">
              <a:xfrm>
                <a:off x="3654" y="2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87" name="Freeform 725">
                <a:extLst>
                  <a:ext uri="{FF2B5EF4-FFF2-40B4-BE49-F238E27FC236}">
                    <a16:creationId xmlns:a16="http://schemas.microsoft.com/office/drawing/2014/main" id="{0CD6D50A-13FA-478D-B2E7-A2DE05256982}"/>
                  </a:ext>
                </a:extLst>
              </p:cNvPr>
              <p:cNvSpPr>
                <a:spLocks/>
              </p:cNvSpPr>
              <p:nvPr userDrawn="1"/>
            </p:nvSpPr>
            <p:spPr bwMode="auto">
              <a:xfrm>
                <a:off x="3649" y="298"/>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88" name="Freeform 726">
                <a:extLst>
                  <a:ext uri="{FF2B5EF4-FFF2-40B4-BE49-F238E27FC236}">
                    <a16:creationId xmlns:a16="http://schemas.microsoft.com/office/drawing/2014/main" id="{05F57FD3-4ED1-41B1-B612-FEACFCE28E62}"/>
                  </a:ext>
                </a:extLst>
              </p:cNvPr>
              <p:cNvSpPr>
                <a:spLocks/>
              </p:cNvSpPr>
              <p:nvPr userDrawn="1"/>
            </p:nvSpPr>
            <p:spPr bwMode="auto">
              <a:xfrm>
                <a:off x="3699" y="25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89" name="Freeform 727">
                <a:extLst>
                  <a:ext uri="{FF2B5EF4-FFF2-40B4-BE49-F238E27FC236}">
                    <a16:creationId xmlns:a16="http://schemas.microsoft.com/office/drawing/2014/main" id="{1C8B74A0-73A6-4FC3-A9BA-FF5AE2349B19}"/>
                  </a:ext>
                </a:extLst>
              </p:cNvPr>
              <p:cNvSpPr>
                <a:spLocks/>
              </p:cNvSpPr>
              <p:nvPr userDrawn="1"/>
            </p:nvSpPr>
            <p:spPr bwMode="auto">
              <a:xfrm>
                <a:off x="3679" y="25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90" name="Freeform 728">
                <a:extLst>
                  <a:ext uri="{FF2B5EF4-FFF2-40B4-BE49-F238E27FC236}">
                    <a16:creationId xmlns:a16="http://schemas.microsoft.com/office/drawing/2014/main" id="{EC880C5E-BA43-4148-A585-D933597F6068}"/>
                  </a:ext>
                </a:extLst>
              </p:cNvPr>
              <p:cNvSpPr>
                <a:spLocks/>
              </p:cNvSpPr>
              <p:nvPr userDrawn="1"/>
            </p:nvSpPr>
            <p:spPr bwMode="auto">
              <a:xfrm>
                <a:off x="3689" y="238"/>
                <a:ext cx="10" cy="1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0" y="1"/>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91" name="Freeform 729">
                <a:extLst>
                  <a:ext uri="{FF2B5EF4-FFF2-40B4-BE49-F238E27FC236}">
                    <a16:creationId xmlns:a16="http://schemas.microsoft.com/office/drawing/2014/main" id="{ACAC766F-0B51-43B0-9165-A64B4CEF1CA2}"/>
                  </a:ext>
                </a:extLst>
              </p:cNvPr>
              <p:cNvSpPr>
                <a:spLocks/>
              </p:cNvSpPr>
              <p:nvPr userDrawn="1"/>
            </p:nvSpPr>
            <p:spPr bwMode="auto">
              <a:xfrm>
                <a:off x="3774" y="238"/>
                <a:ext cx="0" cy="10"/>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92" name="Freeform 730">
                <a:extLst>
                  <a:ext uri="{FF2B5EF4-FFF2-40B4-BE49-F238E27FC236}">
                    <a16:creationId xmlns:a16="http://schemas.microsoft.com/office/drawing/2014/main" id="{560A352C-F7A4-495C-BB6C-2F6602876E46}"/>
                  </a:ext>
                </a:extLst>
              </p:cNvPr>
              <p:cNvSpPr>
                <a:spLocks/>
              </p:cNvSpPr>
              <p:nvPr userDrawn="1"/>
            </p:nvSpPr>
            <p:spPr bwMode="auto">
              <a:xfrm>
                <a:off x="3843" y="238"/>
                <a:ext cx="10" cy="15"/>
              </a:xfrm>
              <a:custGeom>
                <a:avLst/>
                <a:gdLst>
                  <a:gd name="T0" fmla="*/ 2 w 2"/>
                  <a:gd name="T1" fmla="*/ 1 h 3"/>
                  <a:gd name="T2" fmla="*/ 1 w 2"/>
                  <a:gd name="T3" fmla="*/ 1 h 3"/>
                  <a:gd name="T4" fmla="*/ 1 w 2"/>
                  <a:gd name="T5" fmla="*/ 2 h 3"/>
                  <a:gd name="T6" fmla="*/ 2 w 2"/>
                  <a:gd name="T7" fmla="*/ 1 h 3"/>
                </a:gdLst>
                <a:ahLst/>
                <a:cxnLst>
                  <a:cxn ang="0">
                    <a:pos x="T0" y="T1"/>
                  </a:cxn>
                  <a:cxn ang="0">
                    <a:pos x="T2" y="T3"/>
                  </a:cxn>
                  <a:cxn ang="0">
                    <a:pos x="T4" y="T5"/>
                  </a:cxn>
                  <a:cxn ang="0">
                    <a:pos x="T6" y="T7"/>
                  </a:cxn>
                </a:cxnLst>
                <a:rect l="0" t="0" r="r" b="b"/>
                <a:pathLst>
                  <a:path w="2" h="3">
                    <a:moveTo>
                      <a:pt x="2" y="1"/>
                    </a:moveTo>
                    <a:cubicBezTo>
                      <a:pt x="1" y="0"/>
                      <a:pt x="1" y="2"/>
                      <a:pt x="1" y="1"/>
                    </a:cubicBezTo>
                    <a:cubicBezTo>
                      <a:pt x="0" y="1"/>
                      <a:pt x="1" y="2"/>
                      <a:pt x="1" y="2"/>
                    </a:cubicBezTo>
                    <a:cubicBezTo>
                      <a:pt x="2" y="2"/>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93" name="Freeform 731">
                <a:extLst>
                  <a:ext uri="{FF2B5EF4-FFF2-40B4-BE49-F238E27FC236}">
                    <a16:creationId xmlns:a16="http://schemas.microsoft.com/office/drawing/2014/main" id="{5AADA2A4-51AC-4D88-A71D-F0D0F64CD33D}"/>
                  </a:ext>
                </a:extLst>
              </p:cNvPr>
              <p:cNvSpPr>
                <a:spLocks/>
              </p:cNvSpPr>
              <p:nvPr userDrawn="1"/>
            </p:nvSpPr>
            <p:spPr bwMode="auto">
              <a:xfrm>
                <a:off x="3843" y="2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94" name="Freeform 732">
                <a:extLst>
                  <a:ext uri="{FF2B5EF4-FFF2-40B4-BE49-F238E27FC236}">
                    <a16:creationId xmlns:a16="http://schemas.microsoft.com/office/drawing/2014/main" id="{C740127C-5D85-4629-A72C-FCD2617E5205}"/>
                  </a:ext>
                </a:extLst>
              </p:cNvPr>
              <p:cNvSpPr>
                <a:spLocks/>
              </p:cNvSpPr>
              <p:nvPr userDrawn="1"/>
            </p:nvSpPr>
            <p:spPr bwMode="auto">
              <a:xfrm>
                <a:off x="3644" y="49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95" name="Freeform 733">
                <a:extLst>
                  <a:ext uri="{FF2B5EF4-FFF2-40B4-BE49-F238E27FC236}">
                    <a16:creationId xmlns:a16="http://schemas.microsoft.com/office/drawing/2014/main" id="{0E8D42B3-51BB-431C-A3F6-12A75D7D6A7A}"/>
                  </a:ext>
                </a:extLst>
              </p:cNvPr>
              <p:cNvSpPr>
                <a:spLocks/>
              </p:cNvSpPr>
              <p:nvPr userDrawn="1"/>
            </p:nvSpPr>
            <p:spPr bwMode="auto">
              <a:xfrm>
                <a:off x="3634" y="493"/>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96" name="Freeform 734">
                <a:extLst>
                  <a:ext uri="{FF2B5EF4-FFF2-40B4-BE49-F238E27FC236}">
                    <a16:creationId xmlns:a16="http://schemas.microsoft.com/office/drawing/2014/main" id="{D42A5D2E-DEDE-49C5-99BE-0808E980CC92}"/>
                  </a:ext>
                </a:extLst>
              </p:cNvPr>
              <p:cNvSpPr>
                <a:spLocks/>
              </p:cNvSpPr>
              <p:nvPr userDrawn="1"/>
            </p:nvSpPr>
            <p:spPr bwMode="auto">
              <a:xfrm>
                <a:off x="3978" y="47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97" name="Freeform 735">
                <a:extLst>
                  <a:ext uri="{FF2B5EF4-FFF2-40B4-BE49-F238E27FC236}">
                    <a16:creationId xmlns:a16="http://schemas.microsoft.com/office/drawing/2014/main" id="{3E46A190-50AA-4A23-80BD-5A51FA74DF23}"/>
                  </a:ext>
                </a:extLst>
              </p:cNvPr>
              <p:cNvSpPr>
                <a:spLocks/>
              </p:cNvSpPr>
              <p:nvPr userDrawn="1"/>
            </p:nvSpPr>
            <p:spPr bwMode="auto">
              <a:xfrm>
                <a:off x="3963" y="543"/>
                <a:ext cx="10"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98" name="Freeform 736">
                <a:extLst>
                  <a:ext uri="{FF2B5EF4-FFF2-40B4-BE49-F238E27FC236}">
                    <a16:creationId xmlns:a16="http://schemas.microsoft.com/office/drawing/2014/main" id="{969D8AAA-FF67-44DC-A037-2741A4E1C553}"/>
                  </a:ext>
                </a:extLst>
              </p:cNvPr>
              <p:cNvSpPr>
                <a:spLocks/>
              </p:cNvSpPr>
              <p:nvPr userDrawn="1"/>
            </p:nvSpPr>
            <p:spPr bwMode="auto">
              <a:xfrm>
                <a:off x="3958" y="588"/>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1"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99" name="Freeform 737">
                <a:extLst>
                  <a:ext uri="{FF2B5EF4-FFF2-40B4-BE49-F238E27FC236}">
                    <a16:creationId xmlns:a16="http://schemas.microsoft.com/office/drawing/2014/main" id="{F1D629FC-D4A2-4008-A7C9-4F06BAE5C024}"/>
                  </a:ext>
                </a:extLst>
              </p:cNvPr>
              <p:cNvSpPr>
                <a:spLocks/>
              </p:cNvSpPr>
              <p:nvPr userDrawn="1"/>
            </p:nvSpPr>
            <p:spPr bwMode="auto">
              <a:xfrm>
                <a:off x="3371" y="81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00" name="Freeform 738">
                <a:extLst>
                  <a:ext uri="{FF2B5EF4-FFF2-40B4-BE49-F238E27FC236}">
                    <a16:creationId xmlns:a16="http://schemas.microsoft.com/office/drawing/2014/main" id="{112819F2-356B-4F61-8404-945A92118706}"/>
                  </a:ext>
                </a:extLst>
              </p:cNvPr>
              <p:cNvSpPr>
                <a:spLocks/>
              </p:cNvSpPr>
              <p:nvPr userDrawn="1"/>
            </p:nvSpPr>
            <p:spPr bwMode="auto">
              <a:xfrm>
                <a:off x="3351" y="80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01" name="Freeform 739">
                <a:extLst>
                  <a:ext uri="{FF2B5EF4-FFF2-40B4-BE49-F238E27FC236}">
                    <a16:creationId xmlns:a16="http://schemas.microsoft.com/office/drawing/2014/main" id="{236C4EC6-4A47-42A3-9304-48F089D72FE5}"/>
                  </a:ext>
                </a:extLst>
              </p:cNvPr>
              <p:cNvSpPr>
                <a:spLocks/>
              </p:cNvSpPr>
              <p:nvPr userDrawn="1"/>
            </p:nvSpPr>
            <p:spPr bwMode="auto">
              <a:xfrm>
                <a:off x="3341" y="783"/>
                <a:ext cx="10" cy="10"/>
              </a:xfrm>
              <a:custGeom>
                <a:avLst/>
                <a:gdLst>
                  <a:gd name="T0" fmla="*/ 1 w 2"/>
                  <a:gd name="T1" fmla="*/ 0 h 2"/>
                  <a:gd name="T2" fmla="*/ 1 w 2"/>
                  <a:gd name="T3" fmla="*/ 2 h 2"/>
                  <a:gd name="T4" fmla="*/ 1 w 2"/>
                  <a:gd name="T5" fmla="*/ 2 h 2"/>
                  <a:gd name="T6" fmla="*/ 2 w 2"/>
                  <a:gd name="T7" fmla="*/ 2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1"/>
                      <a:pt x="2" y="1"/>
                      <a:pt x="1" y="2"/>
                    </a:cubicBezTo>
                    <a:cubicBezTo>
                      <a:pt x="1" y="2"/>
                      <a:pt x="1" y="2"/>
                      <a:pt x="1" y="2"/>
                    </a:cubicBezTo>
                    <a:cubicBezTo>
                      <a:pt x="2" y="2"/>
                      <a:pt x="2" y="2"/>
                      <a:pt x="2" y="2"/>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02" name="Freeform 740">
                <a:extLst>
                  <a:ext uri="{FF2B5EF4-FFF2-40B4-BE49-F238E27FC236}">
                    <a16:creationId xmlns:a16="http://schemas.microsoft.com/office/drawing/2014/main" id="{0B70A71E-EDEC-43EB-BE7C-07F184B3FD36}"/>
                  </a:ext>
                </a:extLst>
              </p:cNvPr>
              <p:cNvSpPr>
                <a:spLocks/>
              </p:cNvSpPr>
              <p:nvPr userDrawn="1"/>
            </p:nvSpPr>
            <p:spPr bwMode="auto">
              <a:xfrm>
                <a:off x="3356" y="763"/>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03" name="Freeform 741">
                <a:extLst>
                  <a:ext uri="{FF2B5EF4-FFF2-40B4-BE49-F238E27FC236}">
                    <a16:creationId xmlns:a16="http://schemas.microsoft.com/office/drawing/2014/main" id="{933E757A-9C51-42BD-9476-F0D2DCB1BC37}"/>
                  </a:ext>
                </a:extLst>
              </p:cNvPr>
              <p:cNvSpPr>
                <a:spLocks/>
              </p:cNvSpPr>
              <p:nvPr userDrawn="1"/>
            </p:nvSpPr>
            <p:spPr bwMode="auto">
              <a:xfrm>
                <a:off x="3356" y="768"/>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04" name="Freeform 742">
                <a:extLst>
                  <a:ext uri="{FF2B5EF4-FFF2-40B4-BE49-F238E27FC236}">
                    <a16:creationId xmlns:a16="http://schemas.microsoft.com/office/drawing/2014/main" id="{8D3F1070-05A6-402B-BC83-59509F2A0B05}"/>
                  </a:ext>
                </a:extLst>
              </p:cNvPr>
              <p:cNvSpPr>
                <a:spLocks/>
              </p:cNvSpPr>
              <p:nvPr userDrawn="1"/>
            </p:nvSpPr>
            <p:spPr bwMode="auto">
              <a:xfrm>
                <a:off x="3356" y="75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05" name="Freeform 743">
                <a:extLst>
                  <a:ext uri="{FF2B5EF4-FFF2-40B4-BE49-F238E27FC236}">
                    <a16:creationId xmlns:a16="http://schemas.microsoft.com/office/drawing/2014/main" id="{447655E7-FEB1-4252-ABA3-2D3F1DD657AF}"/>
                  </a:ext>
                </a:extLst>
              </p:cNvPr>
              <p:cNvSpPr>
                <a:spLocks/>
              </p:cNvSpPr>
              <p:nvPr userDrawn="1"/>
            </p:nvSpPr>
            <p:spPr bwMode="auto">
              <a:xfrm>
                <a:off x="3351" y="7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06" name="Freeform 744">
                <a:extLst>
                  <a:ext uri="{FF2B5EF4-FFF2-40B4-BE49-F238E27FC236}">
                    <a16:creationId xmlns:a16="http://schemas.microsoft.com/office/drawing/2014/main" id="{8692A13D-BF40-4589-8747-6BE2A759701C}"/>
                  </a:ext>
                </a:extLst>
              </p:cNvPr>
              <p:cNvSpPr>
                <a:spLocks/>
              </p:cNvSpPr>
              <p:nvPr userDrawn="1"/>
            </p:nvSpPr>
            <p:spPr bwMode="auto">
              <a:xfrm>
                <a:off x="3346" y="7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07" name="Freeform 745">
                <a:extLst>
                  <a:ext uri="{FF2B5EF4-FFF2-40B4-BE49-F238E27FC236}">
                    <a16:creationId xmlns:a16="http://schemas.microsoft.com/office/drawing/2014/main" id="{CC1C3295-75E4-47F7-861D-1CF59314D081}"/>
                  </a:ext>
                </a:extLst>
              </p:cNvPr>
              <p:cNvSpPr>
                <a:spLocks/>
              </p:cNvSpPr>
              <p:nvPr userDrawn="1"/>
            </p:nvSpPr>
            <p:spPr bwMode="auto">
              <a:xfrm>
                <a:off x="3346" y="763"/>
                <a:ext cx="10" cy="10"/>
              </a:xfrm>
              <a:custGeom>
                <a:avLst/>
                <a:gdLst>
                  <a:gd name="T0" fmla="*/ 1 w 2"/>
                  <a:gd name="T1" fmla="*/ 0 h 2"/>
                  <a:gd name="T2" fmla="*/ 0 w 2"/>
                  <a:gd name="T3" fmla="*/ 0 h 2"/>
                  <a:gd name="T4" fmla="*/ 1 w 2"/>
                  <a:gd name="T5" fmla="*/ 0 h 2"/>
                </a:gdLst>
                <a:ahLst/>
                <a:cxnLst>
                  <a:cxn ang="0">
                    <a:pos x="T0" y="T1"/>
                  </a:cxn>
                  <a:cxn ang="0">
                    <a:pos x="T2" y="T3"/>
                  </a:cxn>
                  <a:cxn ang="0">
                    <a:pos x="T4" y="T5"/>
                  </a:cxn>
                </a:cxnLst>
                <a:rect l="0" t="0" r="r" b="b"/>
                <a:pathLst>
                  <a:path w="2" h="2">
                    <a:moveTo>
                      <a:pt x="1" y="0"/>
                    </a:moveTo>
                    <a:cubicBezTo>
                      <a:pt x="1" y="0"/>
                      <a:pt x="1" y="1"/>
                      <a:pt x="0" y="0"/>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08" name="Freeform 746">
                <a:extLst>
                  <a:ext uri="{FF2B5EF4-FFF2-40B4-BE49-F238E27FC236}">
                    <a16:creationId xmlns:a16="http://schemas.microsoft.com/office/drawing/2014/main" id="{77CB982D-74BF-478E-B957-4CB34F488F0E}"/>
                  </a:ext>
                </a:extLst>
              </p:cNvPr>
              <p:cNvSpPr>
                <a:spLocks/>
              </p:cNvSpPr>
              <p:nvPr userDrawn="1"/>
            </p:nvSpPr>
            <p:spPr bwMode="auto">
              <a:xfrm>
                <a:off x="3336" y="7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09" name="Freeform 747">
                <a:extLst>
                  <a:ext uri="{FF2B5EF4-FFF2-40B4-BE49-F238E27FC236}">
                    <a16:creationId xmlns:a16="http://schemas.microsoft.com/office/drawing/2014/main" id="{92E8BD3D-55DD-49C6-83E2-2735F2351A3D}"/>
                  </a:ext>
                </a:extLst>
              </p:cNvPr>
              <p:cNvSpPr>
                <a:spLocks/>
              </p:cNvSpPr>
              <p:nvPr userDrawn="1"/>
            </p:nvSpPr>
            <p:spPr bwMode="auto">
              <a:xfrm>
                <a:off x="3351"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10" name="Freeform 748">
                <a:extLst>
                  <a:ext uri="{FF2B5EF4-FFF2-40B4-BE49-F238E27FC236}">
                    <a16:creationId xmlns:a16="http://schemas.microsoft.com/office/drawing/2014/main" id="{49C2B063-2274-4857-970F-974895A22B82}"/>
                  </a:ext>
                </a:extLst>
              </p:cNvPr>
              <p:cNvSpPr>
                <a:spLocks/>
              </p:cNvSpPr>
              <p:nvPr userDrawn="1"/>
            </p:nvSpPr>
            <p:spPr bwMode="auto">
              <a:xfrm>
                <a:off x="3346" y="73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11" name="Freeform 749">
                <a:extLst>
                  <a:ext uri="{FF2B5EF4-FFF2-40B4-BE49-F238E27FC236}">
                    <a16:creationId xmlns:a16="http://schemas.microsoft.com/office/drawing/2014/main" id="{FBFABB65-1252-46C2-8589-F1219C508F65}"/>
                  </a:ext>
                </a:extLst>
              </p:cNvPr>
              <p:cNvSpPr>
                <a:spLocks/>
              </p:cNvSpPr>
              <p:nvPr userDrawn="1"/>
            </p:nvSpPr>
            <p:spPr bwMode="auto">
              <a:xfrm>
                <a:off x="3341" y="758"/>
                <a:ext cx="5" cy="5"/>
              </a:xfrm>
              <a:custGeom>
                <a:avLst/>
                <a:gdLst>
                  <a:gd name="T0" fmla="*/ 0 w 1"/>
                  <a:gd name="T1" fmla="*/ 0 h 1"/>
                  <a:gd name="T2" fmla="*/ 1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1" y="1"/>
                      <a:pt x="1" y="1"/>
                      <a:pt x="1" y="1"/>
                    </a:cubicBezTo>
                    <a:cubicBezTo>
                      <a:pt x="1"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12" name="Freeform 750">
                <a:extLst>
                  <a:ext uri="{FF2B5EF4-FFF2-40B4-BE49-F238E27FC236}">
                    <a16:creationId xmlns:a16="http://schemas.microsoft.com/office/drawing/2014/main" id="{AED0E566-C60D-4684-87C0-3AF40E580695}"/>
                  </a:ext>
                </a:extLst>
              </p:cNvPr>
              <p:cNvSpPr>
                <a:spLocks/>
              </p:cNvSpPr>
              <p:nvPr userDrawn="1"/>
            </p:nvSpPr>
            <p:spPr bwMode="auto">
              <a:xfrm>
                <a:off x="3356" y="72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13" name="Freeform 751">
                <a:extLst>
                  <a:ext uri="{FF2B5EF4-FFF2-40B4-BE49-F238E27FC236}">
                    <a16:creationId xmlns:a16="http://schemas.microsoft.com/office/drawing/2014/main" id="{95123A57-E151-4DB7-9691-70323FAA52E5}"/>
                  </a:ext>
                </a:extLst>
              </p:cNvPr>
              <p:cNvSpPr>
                <a:spLocks/>
              </p:cNvSpPr>
              <p:nvPr userDrawn="1"/>
            </p:nvSpPr>
            <p:spPr bwMode="auto">
              <a:xfrm>
                <a:off x="3356" y="713"/>
                <a:ext cx="5" cy="10"/>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1" y="1"/>
                      <a:pt x="1" y="2"/>
                    </a:cubicBezTo>
                    <a:cubicBezTo>
                      <a:pt x="1" y="1"/>
                      <a:pt x="1"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14" name="Freeform 752">
                <a:extLst>
                  <a:ext uri="{FF2B5EF4-FFF2-40B4-BE49-F238E27FC236}">
                    <a16:creationId xmlns:a16="http://schemas.microsoft.com/office/drawing/2014/main" id="{AD31466D-CA6C-4091-9442-8DE572C43237}"/>
                  </a:ext>
                </a:extLst>
              </p:cNvPr>
              <p:cNvSpPr>
                <a:spLocks/>
              </p:cNvSpPr>
              <p:nvPr userDrawn="1"/>
            </p:nvSpPr>
            <p:spPr bwMode="auto">
              <a:xfrm>
                <a:off x="3356" y="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15" name="Freeform 753">
                <a:extLst>
                  <a:ext uri="{FF2B5EF4-FFF2-40B4-BE49-F238E27FC236}">
                    <a16:creationId xmlns:a16="http://schemas.microsoft.com/office/drawing/2014/main" id="{0D104171-4878-4D6E-9DEB-979668E88A42}"/>
                  </a:ext>
                </a:extLst>
              </p:cNvPr>
              <p:cNvSpPr>
                <a:spLocks/>
              </p:cNvSpPr>
              <p:nvPr userDrawn="1"/>
            </p:nvSpPr>
            <p:spPr bwMode="auto">
              <a:xfrm>
                <a:off x="3346" y="73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16" name="Freeform 754">
                <a:extLst>
                  <a:ext uri="{FF2B5EF4-FFF2-40B4-BE49-F238E27FC236}">
                    <a16:creationId xmlns:a16="http://schemas.microsoft.com/office/drawing/2014/main" id="{174CD059-8145-4852-BE57-DC293081C338}"/>
                  </a:ext>
                </a:extLst>
              </p:cNvPr>
              <p:cNvSpPr>
                <a:spLocks/>
              </p:cNvSpPr>
              <p:nvPr userDrawn="1"/>
            </p:nvSpPr>
            <p:spPr bwMode="auto">
              <a:xfrm>
                <a:off x="3346" y="7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17" name="Freeform 755">
                <a:extLst>
                  <a:ext uri="{FF2B5EF4-FFF2-40B4-BE49-F238E27FC236}">
                    <a16:creationId xmlns:a16="http://schemas.microsoft.com/office/drawing/2014/main" id="{03B52361-2E9E-4314-BF10-7EF83D27B8BC}"/>
                  </a:ext>
                </a:extLst>
              </p:cNvPr>
              <p:cNvSpPr>
                <a:spLocks/>
              </p:cNvSpPr>
              <p:nvPr userDrawn="1"/>
            </p:nvSpPr>
            <p:spPr bwMode="auto">
              <a:xfrm>
                <a:off x="3346"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18" name="Freeform 756">
                <a:extLst>
                  <a:ext uri="{FF2B5EF4-FFF2-40B4-BE49-F238E27FC236}">
                    <a16:creationId xmlns:a16="http://schemas.microsoft.com/office/drawing/2014/main" id="{98D21FDD-C8A5-467E-8B18-C7E2DFBCEFB4}"/>
                  </a:ext>
                </a:extLst>
              </p:cNvPr>
              <p:cNvSpPr>
                <a:spLocks/>
              </p:cNvSpPr>
              <p:nvPr userDrawn="1"/>
            </p:nvSpPr>
            <p:spPr bwMode="auto">
              <a:xfrm>
                <a:off x="3336" y="743"/>
                <a:ext cx="10" cy="5"/>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1"/>
                      <a:pt x="0" y="0"/>
                      <a:pt x="0" y="1"/>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19" name="Freeform 757">
                <a:extLst>
                  <a:ext uri="{FF2B5EF4-FFF2-40B4-BE49-F238E27FC236}">
                    <a16:creationId xmlns:a16="http://schemas.microsoft.com/office/drawing/2014/main" id="{27C7DA16-2179-4F2F-B0D0-7F4F9843BE2F}"/>
                  </a:ext>
                </a:extLst>
              </p:cNvPr>
              <p:cNvSpPr>
                <a:spLocks/>
              </p:cNvSpPr>
              <p:nvPr userDrawn="1"/>
            </p:nvSpPr>
            <p:spPr bwMode="auto">
              <a:xfrm>
                <a:off x="3341" y="738"/>
                <a:ext cx="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20" name="Freeform 758">
                <a:extLst>
                  <a:ext uri="{FF2B5EF4-FFF2-40B4-BE49-F238E27FC236}">
                    <a16:creationId xmlns:a16="http://schemas.microsoft.com/office/drawing/2014/main" id="{5AE7B5F6-B67D-403B-A34E-282451957FF2}"/>
                  </a:ext>
                </a:extLst>
              </p:cNvPr>
              <p:cNvSpPr>
                <a:spLocks/>
              </p:cNvSpPr>
              <p:nvPr userDrawn="1"/>
            </p:nvSpPr>
            <p:spPr bwMode="auto">
              <a:xfrm>
                <a:off x="3341" y="73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21" name="Freeform 759">
                <a:extLst>
                  <a:ext uri="{FF2B5EF4-FFF2-40B4-BE49-F238E27FC236}">
                    <a16:creationId xmlns:a16="http://schemas.microsoft.com/office/drawing/2014/main" id="{2082D331-622D-4E0E-9C37-F96D58E60CAD}"/>
                  </a:ext>
                </a:extLst>
              </p:cNvPr>
              <p:cNvSpPr>
                <a:spLocks/>
              </p:cNvSpPr>
              <p:nvPr userDrawn="1"/>
            </p:nvSpPr>
            <p:spPr bwMode="auto">
              <a:xfrm>
                <a:off x="3346" y="713"/>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22" name="Freeform 760">
                <a:extLst>
                  <a:ext uri="{FF2B5EF4-FFF2-40B4-BE49-F238E27FC236}">
                    <a16:creationId xmlns:a16="http://schemas.microsoft.com/office/drawing/2014/main" id="{FA5A6248-1C90-4676-A922-028BD55C927A}"/>
                  </a:ext>
                </a:extLst>
              </p:cNvPr>
              <p:cNvSpPr>
                <a:spLocks/>
              </p:cNvSpPr>
              <p:nvPr userDrawn="1"/>
            </p:nvSpPr>
            <p:spPr bwMode="auto">
              <a:xfrm>
                <a:off x="3346"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23" name="Rectangle 761">
                <a:extLst>
                  <a:ext uri="{FF2B5EF4-FFF2-40B4-BE49-F238E27FC236}">
                    <a16:creationId xmlns:a16="http://schemas.microsoft.com/office/drawing/2014/main" id="{60F2D1FF-E2A3-4BF6-A4D6-D4BED39B9040}"/>
                  </a:ext>
                </a:extLst>
              </p:cNvPr>
              <p:cNvSpPr>
                <a:spLocks noChangeArrowheads="1"/>
              </p:cNvSpPr>
              <p:nvPr userDrawn="1"/>
            </p:nvSpPr>
            <p:spPr bwMode="auto">
              <a:xfrm>
                <a:off x="3351" y="69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24" name="Freeform 762">
                <a:extLst>
                  <a:ext uri="{FF2B5EF4-FFF2-40B4-BE49-F238E27FC236}">
                    <a16:creationId xmlns:a16="http://schemas.microsoft.com/office/drawing/2014/main" id="{80F484B3-3383-46CA-8954-9D7FDA787C7F}"/>
                  </a:ext>
                </a:extLst>
              </p:cNvPr>
              <p:cNvSpPr>
                <a:spLocks/>
              </p:cNvSpPr>
              <p:nvPr userDrawn="1"/>
            </p:nvSpPr>
            <p:spPr bwMode="auto">
              <a:xfrm>
                <a:off x="3346" y="718"/>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25" name="Freeform 763">
                <a:extLst>
                  <a:ext uri="{FF2B5EF4-FFF2-40B4-BE49-F238E27FC236}">
                    <a16:creationId xmlns:a16="http://schemas.microsoft.com/office/drawing/2014/main" id="{FB2200D9-7CC2-4896-98F1-5E4AEAFDEA88}"/>
                  </a:ext>
                </a:extLst>
              </p:cNvPr>
              <p:cNvSpPr>
                <a:spLocks/>
              </p:cNvSpPr>
              <p:nvPr userDrawn="1"/>
            </p:nvSpPr>
            <p:spPr bwMode="auto">
              <a:xfrm>
                <a:off x="3351" y="70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26" name="Freeform 764">
                <a:extLst>
                  <a:ext uri="{FF2B5EF4-FFF2-40B4-BE49-F238E27FC236}">
                    <a16:creationId xmlns:a16="http://schemas.microsoft.com/office/drawing/2014/main" id="{7A7B4E20-18D7-4681-B5C3-92CBBD147AED}"/>
                  </a:ext>
                </a:extLst>
              </p:cNvPr>
              <p:cNvSpPr>
                <a:spLocks/>
              </p:cNvSpPr>
              <p:nvPr userDrawn="1"/>
            </p:nvSpPr>
            <p:spPr bwMode="auto">
              <a:xfrm>
                <a:off x="3351"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27" name="Freeform 765">
                <a:extLst>
                  <a:ext uri="{FF2B5EF4-FFF2-40B4-BE49-F238E27FC236}">
                    <a16:creationId xmlns:a16="http://schemas.microsoft.com/office/drawing/2014/main" id="{694EA256-25A2-429C-9C36-D0CB6E58B6C0}"/>
                  </a:ext>
                </a:extLst>
              </p:cNvPr>
              <p:cNvSpPr>
                <a:spLocks/>
              </p:cNvSpPr>
              <p:nvPr userDrawn="1"/>
            </p:nvSpPr>
            <p:spPr bwMode="auto">
              <a:xfrm>
                <a:off x="3346" y="72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28" name="Freeform 766">
                <a:extLst>
                  <a:ext uri="{FF2B5EF4-FFF2-40B4-BE49-F238E27FC236}">
                    <a16:creationId xmlns:a16="http://schemas.microsoft.com/office/drawing/2014/main" id="{D09194D2-0230-4FD0-A14D-7D3FC9A6F13B}"/>
                  </a:ext>
                </a:extLst>
              </p:cNvPr>
              <p:cNvSpPr>
                <a:spLocks/>
              </p:cNvSpPr>
              <p:nvPr userDrawn="1"/>
            </p:nvSpPr>
            <p:spPr bwMode="auto">
              <a:xfrm>
                <a:off x="3326" y="678"/>
                <a:ext cx="25" cy="20"/>
              </a:xfrm>
              <a:custGeom>
                <a:avLst/>
                <a:gdLst>
                  <a:gd name="T0" fmla="*/ 0 w 5"/>
                  <a:gd name="T1" fmla="*/ 1 h 4"/>
                  <a:gd name="T2" fmla="*/ 0 w 5"/>
                  <a:gd name="T3" fmla="*/ 3 h 4"/>
                  <a:gd name="T4" fmla="*/ 5 w 5"/>
                  <a:gd name="T5" fmla="*/ 3 h 4"/>
                  <a:gd name="T6" fmla="*/ 4 w 5"/>
                  <a:gd name="T7" fmla="*/ 2 h 4"/>
                  <a:gd name="T8" fmla="*/ 2 w 5"/>
                  <a:gd name="T9" fmla="*/ 3 h 4"/>
                  <a:gd name="T10" fmla="*/ 3 w 5"/>
                  <a:gd name="T11" fmla="*/ 2 h 4"/>
                  <a:gd name="T12" fmla="*/ 0 w 5"/>
                  <a:gd name="T13" fmla="*/ 0 h 4"/>
                  <a:gd name="T14" fmla="*/ 0 w 5"/>
                  <a:gd name="T15" fmla="*/ 1 h 4"/>
                  <a:gd name="T16" fmla="*/ 0 w 5"/>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1"/>
                    </a:moveTo>
                    <a:cubicBezTo>
                      <a:pt x="0" y="1"/>
                      <a:pt x="1" y="2"/>
                      <a:pt x="0" y="3"/>
                    </a:cubicBezTo>
                    <a:cubicBezTo>
                      <a:pt x="0" y="4"/>
                      <a:pt x="3" y="4"/>
                      <a:pt x="5" y="3"/>
                    </a:cubicBezTo>
                    <a:cubicBezTo>
                      <a:pt x="4" y="3"/>
                      <a:pt x="4" y="3"/>
                      <a:pt x="4" y="2"/>
                    </a:cubicBezTo>
                    <a:cubicBezTo>
                      <a:pt x="3" y="2"/>
                      <a:pt x="2" y="4"/>
                      <a:pt x="2" y="3"/>
                    </a:cubicBezTo>
                    <a:cubicBezTo>
                      <a:pt x="2" y="2"/>
                      <a:pt x="2" y="2"/>
                      <a:pt x="3" y="2"/>
                    </a:cubicBezTo>
                    <a:cubicBezTo>
                      <a:pt x="2" y="2"/>
                      <a:pt x="2"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29" name="Freeform 767">
                <a:extLst>
                  <a:ext uri="{FF2B5EF4-FFF2-40B4-BE49-F238E27FC236}">
                    <a16:creationId xmlns:a16="http://schemas.microsoft.com/office/drawing/2014/main" id="{8BBE286D-07A9-4F6A-B489-0A1EC35187A4}"/>
                  </a:ext>
                </a:extLst>
              </p:cNvPr>
              <p:cNvSpPr>
                <a:spLocks/>
              </p:cNvSpPr>
              <p:nvPr userDrawn="1"/>
            </p:nvSpPr>
            <p:spPr bwMode="auto">
              <a:xfrm>
                <a:off x="3346" y="693"/>
                <a:ext cx="10" cy="10"/>
              </a:xfrm>
              <a:custGeom>
                <a:avLst/>
                <a:gdLst>
                  <a:gd name="T0" fmla="*/ 0 w 2"/>
                  <a:gd name="T1" fmla="*/ 2 h 2"/>
                  <a:gd name="T2" fmla="*/ 0 w 2"/>
                  <a:gd name="T3" fmla="*/ 2 h 2"/>
                  <a:gd name="T4" fmla="*/ 2 w 2"/>
                  <a:gd name="T5" fmla="*/ 1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0" y="2"/>
                      <a:pt x="0" y="2"/>
                      <a:pt x="0" y="2"/>
                    </a:cubicBezTo>
                    <a:cubicBezTo>
                      <a:pt x="1" y="2"/>
                      <a:pt x="1" y="1"/>
                      <a:pt x="2" y="1"/>
                    </a:cubicBezTo>
                    <a:cubicBezTo>
                      <a:pt x="1" y="1"/>
                      <a:pt x="1" y="0"/>
                      <a:pt x="1" y="0"/>
                    </a:cubicBezTo>
                    <a:cubicBezTo>
                      <a:pt x="1"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30" name="Freeform 768">
                <a:extLst>
                  <a:ext uri="{FF2B5EF4-FFF2-40B4-BE49-F238E27FC236}">
                    <a16:creationId xmlns:a16="http://schemas.microsoft.com/office/drawing/2014/main" id="{3AD82D87-094A-451C-8117-68C0D0C9205C}"/>
                  </a:ext>
                </a:extLst>
              </p:cNvPr>
              <p:cNvSpPr>
                <a:spLocks/>
              </p:cNvSpPr>
              <p:nvPr userDrawn="1"/>
            </p:nvSpPr>
            <p:spPr bwMode="auto">
              <a:xfrm>
                <a:off x="3336" y="703"/>
                <a:ext cx="15" cy="10"/>
              </a:xfrm>
              <a:custGeom>
                <a:avLst/>
                <a:gdLst>
                  <a:gd name="T0" fmla="*/ 2 w 3"/>
                  <a:gd name="T1" fmla="*/ 1 h 2"/>
                  <a:gd name="T2" fmla="*/ 0 w 3"/>
                  <a:gd name="T3" fmla="*/ 0 h 2"/>
                  <a:gd name="T4" fmla="*/ 1 w 3"/>
                  <a:gd name="T5" fmla="*/ 2 h 2"/>
                  <a:gd name="T6" fmla="*/ 2 w 3"/>
                  <a:gd name="T7" fmla="*/ 1 h 2"/>
                  <a:gd name="T8" fmla="*/ 2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1" y="0"/>
                      <a:pt x="0" y="0"/>
                    </a:cubicBezTo>
                    <a:cubicBezTo>
                      <a:pt x="0" y="1"/>
                      <a:pt x="1" y="1"/>
                      <a:pt x="1" y="2"/>
                    </a:cubicBezTo>
                    <a:cubicBezTo>
                      <a:pt x="1" y="0"/>
                      <a:pt x="2" y="2"/>
                      <a:pt x="2" y="1"/>
                    </a:cubicBezTo>
                    <a:cubicBezTo>
                      <a:pt x="2" y="1"/>
                      <a:pt x="2" y="2"/>
                      <a:pt x="2" y="2"/>
                    </a:cubicBezTo>
                    <a:cubicBezTo>
                      <a:pt x="2"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31" name="Freeform 769">
                <a:extLst>
                  <a:ext uri="{FF2B5EF4-FFF2-40B4-BE49-F238E27FC236}">
                    <a16:creationId xmlns:a16="http://schemas.microsoft.com/office/drawing/2014/main" id="{DEF32937-2ACF-45B4-B500-32EB6C26D7B1}"/>
                  </a:ext>
                </a:extLst>
              </p:cNvPr>
              <p:cNvSpPr>
                <a:spLocks/>
              </p:cNvSpPr>
              <p:nvPr userDrawn="1"/>
            </p:nvSpPr>
            <p:spPr bwMode="auto">
              <a:xfrm>
                <a:off x="3326" y="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32" name="Freeform 770">
                <a:extLst>
                  <a:ext uri="{FF2B5EF4-FFF2-40B4-BE49-F238E27FC236}">
                    <a16:creationId xmlns:a16="http://schemas.microsoft.com/office/drawing/2014/main" id="{2984CD52-2866-4E6B-B631-71D2AB0DA1AE}"/>
                  </a:ext>
                </a:extLst>
              </p:cNvPr>
              <p:cNvSpPr>
                <a:spLocks/>
              </p:cNvSpPr>
              <p:nvPr userDrawn="1"/>
            </p:nvSpPr>
            <p:spPr bwMode="auto">
              <a:xfrm>
                <a:off x="3326" y="738"/>
                <a:ext cx="10" cy="10"/>
              </a:xfrm>
              <a:custGeom>
                <a:avLst/>
                <a:gdLst>
                  <a:gd name="T0" fmla="*/ 0 w 2"/>
                  <a:gd name="T1" fmla="*/ 1 h 2"/>
                  <a:gd name="T2" fmla="*/ 1 w 2"/>
                  <a:gd name="T3" fmla="*/ 1 h 2"/>
                  <a:gd name="T4" fmla="*/ 0 w 2"/>
                  <a:gd name="T5" fmla="*/ 1 h 2"/>
                  <a:gd name="T6" fmla="*/ 1 w 2"/>
                  <a:gd name="T7" fmla="*/ 1 h 2"/>
                  <a:gd name="T8" fmla="*/ 1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1" y="1"/>
                      <a:pt x="1" y="1"/>
                    </a:cubicBezTo>
                    <a:cubicBezTo>
                      <a:pt x="0" y="1"/>
                      <a:pt x="0" y="1"/>
                      <a:pt x="0" y="1"/>
                    </a:cubicBezTo>
                    <a:cubicBezTo>
                      <a:pt x="0" y="1"/>
                      <a:pt x="1" y="2"/>
                      <a:pt x="1" y="1"/>
                    </a:cubicBezTo>
                    <a:cubicBezTo>
                      <a:pt x="1" y="1"/>
                      <a:pt x="1" y="1"/>
                      <a:pt x="1" y="1"/>
                    </a:cubicBezTo>
                    <a:cubicBezTo>
                      <a:pt x="1" y="0"/>
                      <a:pt x="2" y="0"/>
                      <a:pt x="2"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33" name="Freeform 771">
                <a:extLst>
                  <a:ext uri="{FF2B5EF4-FFF2-40B4-BE49-F238E27FC236}">
                    <a16:creationId xmlns:a16="http://schemas.microsoft.com/office/drawing/2014/main" id="{D40F1D6B-7D22-4B3B-BE24-155B9ED3ED26}"/>
                  </a:ext>
                </a:extLst>
              </p:cNvPr>
              <p:cNvSpPr>
                <a:spLocks/>
              </p:cNvSpPr>
              <p:nvPr userDrawn="1"/>
            </p:nvSpPr>
            <p:spPr bwMode="auto">
              <a:xfrm>
                <a:off x="3331" y="718"/>
                <a:ext cx="5" cy="5"/>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0"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34" name="Freeform 772">
                <a:extLst>
                  <a:ext uri="{FF2B5EF4-FFF2-40B4-BE49-F238E27FC236}">
                    <a16:creationId xmlns:a16="http://schemas.microsoft.com/office/drawing/2014/main" id="{63708BCA-96F1-4DCD-806A-49621C4248A9}"/>
                  </a:ext>
                </a:extLst>
              </p:cNvPr>
              <p:cNvSpPr>
                <a:spLocks/>
              </p:cNvSpPr>
              <p:nvPr userDrawn="1"/>
            </p:nvSpPr>
            <p:spPr bwMode="auto">
              <a:xfrm>
                <a:off x="3351" y="69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35" name="Rectangle 773">
                <a:extLst>
                  <a:ext uri="{FF2B5EF4-FFF2-40B4-BE49-F238E27FC236}">
                    <a16:creationId xmlns:a16="http://schemas.microsoft.com/office/drawing/2014/main" id="{7950AC1E-5F7F-48F7-BAA8-004735BFFC62}"/>
                  </a:ext>
                </a:extLst>
              </p:cNvPr>
              <p:cNvSpPr>
                <a:spLocks noChangeArrowheads="1"/>
              </p:cNvSpPr>
              <p:nvPr userDrawn="1"/>
            </p:nvSpPr>
            <p:spPr bwMode="auto">
              <a:xfrm>
                <a:off x="3351" y="68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36" name="Freeform 774">
                <a:extLst>
                  <a:ext uri="{FF2B5EF4-FFF2-40B4-BE49-F238E27FC236}">
                    <a16:creationId xmlns:a16="http://schemas.microsoft.com/office/drawing/2014/main" id="{852FA55D-F060-47AB-9353-E44D6752E181}"/>
                  </a:ext>
                </a:extLst>
              </p:cNvPr>
              <p:cNvSpPr>
                <a:spLocks/>
              </p:cNvSpPr>
              <p:nvPr userDrawn="1"/>
            </p:nvSpPr>
            <p:spPr bwMode="auto">
              <a:xfrm>
                <a:off x="3664"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37" name="Freeform 775">
                <a:extLst>
                  <a:ext uri="{FF2B5EF4-FFF2-40B4-BE49-F238E27FC236}">
                    <a16:creationId xmlns:a16="http://schemas.microsoft.com/office/drawing/2014/main" id="{92F7BC01-223B-4F1B-A76D-AC869FC756A1}"/>
                  </a:ext>
                </a:extLst>
              </p:cNvPr>
              <p:cNvSpPr>
                <a:spLocks/>
              </p:cNvSpPr>
              <p:nvPr userDrawn="1"/>
            </p:nvSpPr>
            <p:spPr bwMode="auto">
              <a:xfrm>
                <a:off x="3659" y="75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38" name="Freeform 776">
                <a:extLst>
                  <a:ext uri="{FF2B5EF4-FFF2-40B4-BE49-F238E27FC236}">
                    <a16:creationId xmlns:a16="http://schemas.microsoft.com/office/drawing/2014/main" id="{57DDAA1D-94C7-4859-A1D2-8083E0E49FBE}"/>
                  </a:ext>
                </a:extLst>
              </p:cNvPr>
              <p:cNvSpPr>
                <a:spLocks/>
              </p:cNvSpPr>
              <p:nvPr userDrawn="1"/>
            </p:nvSpPr>
            <p:spPr bwMode="auto">
              <a:xfrm>
                <a:off x="3475" y="608"/>
                <a:ext cx="5" cy="10"/>
              </a:xfrm>
              <a:custGeom>
                <a:avLst/>
                <a:gdLst>
                  <a:gd name="T0" fmla="*/ 0 w 1"/>
                  <a:gd name="T1" fmla="*/ 0 h 2"/>
                  <a:gd name="T2" fmla="*/ 1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39" name="Freeform 777">
                <a:extLst>
                  <a:ext uri="{FF2B5EF4-FFF2-40B4-BE49-F238E27FC236}">
                    <a16:creationId xmlns:a16="http://schemas.microsoft.com/office/drawing/2014/main" id="{243F099D-6EF2-407B-8147-BC4F38325F44}"/>
                  </a:ext>
                </a:extLst>
              </p:cNvPr>
              <p:cNvSpPr>
                <a:spLocks/>
              </p:cNvSpPr>
              <p:nvPr userDrawn="1"/>
            </p:nvSpPr>
            <p:spPr bwMode="auto">
              <a:xfrm>
                <a:off x="3590" y="6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40" name="Freeform 778">
                <a:extLst>
                  <a:ext uri="{FF2B5EF4-FFF2-40B4-BE49-F238E27FC236}">
                    <a16:creationId xmlns:a16="http://schemas.microsoft.com/office/drawing/2014/main" id="{56D9B382-DA26-4210-A932-0EA32DA713E4}"/>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41" name="Freeform 779">
                <a:extLst>
                  <a:ext uri="{FF2B5EF4-FFF2-40B4-BE49-F238E27FC236}">
                    <a16:creationId xmlns:a16="http://schemas.microsoft.com/office/drawing/2014/main" id="{C9A93014-33BF-48B7-BA9D-D241658C4E32}"/>
                  </a:ext>
                </a:extLst>
              </p:cNvPr>
              <p:cNvSpPr>
                <a:spLocks/>
              </p:cNvSpPr>
              <p:nvPr userDrawn="1"/>
            </p:nvSpPr>
            <p:spPr bwMode="auto">
              <a:xfrm>
                <a:off x="3659" y="8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42" name="Freeform 780">
                <a:extLst>
                  <a:ext uri="{FF2B5EF4-FFF2-40B4-BE49-F238E27FC236}">
                    <a16:creationId xmlns:a16="http://schemas.microsoft.com/office/drawing/2014/main" id="{A6DA1D53-6A12-40A0-A762-6EFCF1A62842}"/>
                  </a:ext>
                </a:extLst>
              </p:cNvPr>
              <p:cNvSpPr>
                <a:spLocks/>
              </p:cNvSpPr>
              <p:nvPr userDrawn="1"/>
            </p:nvSpPr>
            <p:spPr bwMode="auto">
              <a:xfrm>
                <a:off x="3386" y="62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43" name="Freeform 781">
                <a:extLst>
                  <a:ext uri="{FF2B5EF4-FFF2-40B4-BE49-F238E27FC236}">
                    <a16:creationId xmlns:a16="http://schemas.microsoft.com/office/drawing/2014/main" id="{5FFD726D-855F-42EA-8495-F0079C929EE1}"/>
                  </a:ext>
                </a:extLst>
              </p:cNvPr>
              <p:cNvSpPr>
                <a:spLocks/>
              </p:cNvSpPr>
              <p:nvPr userDrawn="1"/>
            </p:nvSpPr>
            <p:spPr bwMode="auto">
              <a:xfrm>
                <a:off x="3615" y="77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44" name="Freeform 782">
                <a:extLst>
                  <a:ext uri="{FF2B5EF4-FFF2-40B4-BE49-F238E27FC236}">
                    <a16:creationId xmlns:a16="http://schemas.microsoft.com/office/drawing/2014/main" id="{69EB87E0-64B3-46B1-B832-FB1D1A0FE92F}"/>
                  </a:ext>
                </a:extLst>
              </p:cNvPr>
              <p:cNvSpPr>
                <a:spLocks/>
              </p:cNvSpPr>
              <p:nvPr userDrawn="1"/>
            </p:nvSpPr>
            <p:spPr bwMode="auto">
              <a:xfrm>
                <a:off x="3391" y="623"/>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45" name="Freeform 783">
                <a:extLst>
                  <a:ext uri="{FF2B5EF4-FFF2-40B4-BE49-F238E27FC236}">
                    <a16:creationId xmlns:a16="http://schemas.microsoft.com/office/drawing/2014/main" id="{AF2DEF98-0DA3-4928-BCD5-7F12E4DB73F0}"/>
                  </a:ext>
                </a:extLst>
              </p:cNvPr>
              <p:cNvSpPr>
                <a:spLocks/>
              </p:cNvSpPr>
              <p:nvPr userDrawn="1"/>
            </p:nvSpPr>
            <p:spPr bwMode="auto">
              <a:xfrm>
                <a:off x="3401"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46" name="Freeform 784">
                <a:extLst>
                  <a:ext uri="{FF2B5EF4-FFF2-40B4-BE49-F238E27FC236}">
                    <a16:creationId xmlns:a16="http://schemas.microsoft.com/office/drawing/2014/main" id="{A5CEA960-7A74-47E1-92AA-D0D016730627}"/>
                  </a:ext>
                </a:extLst>
              </p:cNvPr>
              <p:cNvSpPr>
                <a:spLocks/>
              </p:cNvSpPr>
              <p:nvPr userDrawn="1"/>
            </p:nvSpPr>
            <p:spPr bwMode="auto">
              <a:xfrm>
                <a:off x="3381" y="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47" name="Rectangle 785">
                <a:extLst>
                  <a:ext uri="{FF2B5EF4-FFF2-40B4-BE49-F238E27FC236}">
                    <a16:creationId xmlns:a16="http://schemas.microsoft.com/office/drawing/2014/main" id="{9FA2D3C3-86B4-4FDF-89FF-6C1470200B84}"/>
                  </a:ext>
                </a:extLst>
              </p:cNvPr>
              <p:cNvSpPr>
                <a:spLocks noChangeArrowheads="1"/>
              </p:cNvSpPr>
              <p:nvPr userDrawn="1"/>
            </p:nvSpPr>
            <p:spPr bwMode="auto">
              <a:xfrm>
                <a:off x="3366" y="6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48" name="Freeform 786">
                <a:extLst>
                  <a:ext uri="{FF2B5EF4-FFF2-40B4-BE49-F238E27FC236}">
                    <a16:creationId xmlns:a16="http://schemas.microsoft.com/office/drawing/2014/main" id="{24705573-7E54-4509-8217-499DFE8103DE}"/>
                  </a:ext>
                </a:extLst>
              </p:cNvPr>
              <p:cNvSpPr>
                <a:spLocks/>
              </p:cNvSpPr>
              <p:nvPr userDrawn="1"/>
            </p:nvSpPr>
            <p:spPr bwMode="auto">
              <a:xfrm>
                <a:off x="3346" y="65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49" name="Freeform 787">
                <a:extLst>
                  <a:ext uri="{FF2B5EF4-FFF2-40B4-BE49-F238E27FC236}">
                    <a16:creationId xmlns:a16="http://schemas.microsoft.com/office/drawing/2014/main" id="{8D7686C3-9289-4932-8C99-BACF1EC03F4A}"/>
                  </a:ext>
                </a:extLst>
              </p:cNvPr>
              <p:cNvSpPr>
                <a:spLocks/>
              </p:cNvSpPr>
              <p:nvPr userDrawn="1"/>
            </p:nvSpPr>
            <p:spPr bwMode="auto">
              <a:xfrm>
                <a:off x="3396"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50" name="Freeform 788">
                <a:extLst>
                  <a:ext uri="{FF2B5EF4-FFF2-40B4-BE49-F238E27FC236}">
                    <a16:creationId xmlns:a16="http://schemas.microsoft.com/office/drawing/2014/main" id="{EDC51472-0FB0-4344-A29A-30BE92052871}"/>
                  </a:ext>
                </a:extLst>
              </p:cNvPr>
              <p:cNvSpPr>
                <a:spLocks/>
              </p:cNvSpPr>
              <p:nvPr userDrawn="1"/>
            </p:nvSpPr>
            <p:spPr bwMode="auto">
              <a:xfrm>
                <a:off x="3361" y="66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51" name="Freeform 789">
                <a:extLst>
                  <a:ext uri="{FF2B5EF4-FFF2-40B4-BE49-F238E27FC236}">
                    <a16:creationId xmlns:a16="http://schemas.microsoft.com/office/drawing/2014/main" id="{23C6764F-5A7C-43A9-98DA-93F67AAEFCA9}"/>
                  </a:ext>
                </a:extLst>
              </p:cNvPr>
              <p:cNvSpPr>
                <a:spLocks/>
              </p:cNvSpPr>
              <p:nvPr userDrawn="1"/>
            </p:nvSpPr>
            <p:spPr bwMode="auto">
              <a:xfrm>
                <a:off x="3361" y="66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52" name="Freeform 790">
                <a:extLst>
                  <a:ext uri="{FF2B5EF4-FFF2-40B4-BE49-F238E27FC236}">
                    <a16:creationId xmlns:a16="http://schemas.microsoft.com/office/drawing/2014/main" id="{9878C180-8C6B-4B06-8D8F-E71FCCBE4658}"/>
                  </a:ext>
                </a:extLst>
              </p:cNvPr>
              <p:cNvSpPr>
                <a:spLocks/>
              </p:cNvSpPr>
              <p:nvPr userDrawn="1"/>
            </p:nvSpPr>
            <p:spPr bwMode="auto">
              <a:xfrm>
                <a:off x="3366" y="6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53" name="Freeform 791">
                <a:extLst>
                  <a:ext uri="{FF2B5EF4-FFF2-40B4-BE49-F238E27FC236}">
                    <a16:creationId xmlns:a16="http://schemas.microsoft.com/office/drawing/2014/main" id="{80BF2ADC-D6D4-4BB7-B2E2-BCB64DC7F6C5}"/>
                  </a:ext>
                </a:extLst>
              </p:cNvPr>
              <p:cNvSpPr>
                <a:spLocks/>
              </p:cNvSpPr>
              <p:nvPr userDrawn="1"/>
            </p:nvSpPr>
            <p:spPr bwMode="auto">
              <a:xfrm>
                <a:off x="3555" y="94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54" name="Rectangle 792">
                <a:extLst>
                  <a:ext uri="{FF2B5EF4-FFF2-40B4-BE49-F238E27FC236}">
                    <a16:creationId xmlns:a16="http://schemas.microsoft.com/office/drawing/2014/main" id="{D0955392-03F1-43B4-9DC5-A2C20F106F48}"/>
                  </a:ext>
                </a:extLst>
              </p:cNvPr>
              <p:cNvSpPr>
                <a:spLocks noChangeArrowheads="1"/>
              </p:cNvSpPr>
              <p:nvPr userDrawn="1"/>
            </p:nvSpPr>
            <p:spPr bwMode="auto">
              <a:xfrm>
                <a:off x="3535" y="5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55" name="Freeform 793">
                <a:extLst>
                  <a:ext uri="{FF2B5EF4-FFF2-40B4-BE49-F238E27FC236}">
                    <a16:creationId xmlns:a16="http://schemas.microsoft.com/office/drawing/2014/main" id="{97295C05-2652-44C1-B0A4-5404773A42B6}"/>
                  </a:ext>
                </a:extLst>
              </p:cNvPr>
              <p:cNvSpPr>
                <a:spLocks/>
              </p:cNvSpPr>
              <p:nvPr userDrawn="1"/>
            </p:nvSpPr>
            <p:spPr bwMode="auto">
              <a:xfrm>
                <a:off x="3530" y="583"/>
                <a:ext cx="15" cy="15"/>
              </a:xfrm>
              <a:custGeom>
                <a:avLst/>
                <a:gdLst>
                  <a:gd name="T0" fmla="*/ 3 w 3"/>
                  <a:gd name="T1" fmla="*/ 0 h 3"/>
                  <a:gd name="T2" fmla="*/ 1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1" y="1"/>
                      <a:pt x="1" y="1"/>
                      <a:pt x="1" y="0"/>
                    </a:cubicBezTo>
                    <a:cubicBezTo>
                      <a:pt x="0" y="3"/>
                      <a:pt x="0" y="3"/>
                      <a:pt x="0" y="3"/>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56" name="Freeform 794">
                <a:extLst>
                  <a:ext uri="{FF2B5EF4-FFF2-40B4-BE49-F238E27FC236}">
                    <a16:creationId xmlns:a16="http://schemas.microsoft.com/office/drawing/2014/main" id="{8966F546-2401-4EAD-BF59-758ED52EF827}"/>
                  </a:ext>
                </a:extLst>
              </p:cNvPr>
              <p:cNvSpPr>
                <a:spLocks noEditPoints="1"/>
              </p:cNvSpPr>
              <p:nvPr userDrawn="1"/>
            </p:nvSpPr>
            <p:spPr bwMode="auto">
              <a:xfrm>
                <a:off x="3336" y="553"/>
                <a:ext cx="343" cy="414"/>
              </a:xfrm>
              <a:custGeom>
                <a:avLst/>
                <a:gdLst>
                  <a:gd name="T0" fmla="*/ 67 w 69"/>
                  <a:gd name="T1" fmla="*/ 48 h 83"/>
                  <a:gd name="T2" fmla="*/ 65 w 69"/>
                  <a:gd name="T3" fmla="*/ 41 h 83"/>
                  <a:gd name="T4" fmla="*/ 66 w 69"/>
                  <a:gd name="T5" fmla="*/ 38 h 83"/>
                  <a:gd name="T6" fmla="*/ 63 w 69"/>
                  <a:gd name="T7" fmla="*/ 33 h 83"/>
                  <a:gd name="T8" fmla="*/ 60 w 69"/>
                  <a:gd name="T9" fmla="*/ 27 h 83"/>
                  <a:gd name="T10" fmla="*/ 52 w 69"/>
                  <a:gd name="T11" fmla="*/ 22 h 83"/>
                  <a:gd name="T12" fmla="*/ 52 w 69"/>
                  <a:gd name="T13" fmla="*/ 22 h 83"/>
                  <a:gd name="T14" fmla="*/ 54 w 69"/>
                  <a:gd name="T15" fmla="*/ 19 h 83"/>
                  <a:gd name="T16" fmla="*/ 50 w 69"/>
                  <a:gd name="T17" fmla="*/ 15 h 83"/>
                  <a:gd name="T18" fmla="*/ 46 w 69"/>
                  <a:gd name="T19" fmla="*/ 11 h 83"/>
                  <a:gd name="T20" fmla="*/ 40 w 69"/>
                  <a:gd name="T21" fmla="*/ 6 h 83"/>
                  <a:gd name="T22" fmla="*/ 35 w 69"/>
                  <a:gd name="T23" fmla="*/ 5 h 83"/>
                  <a:gd name="T24" fmla="*/ 29 w 69"/>
                  <a:gd name="T25" fmla="*/ 3 h 83"/>
                  <a:gd name="T26" fmla="*/ 28 w 69"/>
                  <a:gd name="T27" fmla="*/ 0 h 83"/>
                  <a:gd name="T28" fmla="*/ 23 w 69"/>
                  <a:gd name="T29" fmla="*/ 4 h 83"/>
                  <a:gd name="T30" fmla="*/ 20 w 69"/>
                  <a:gd name="T31" fmla="*/ 9 h 83"/>
                  <a:gd name="T32" fmla="*/ 13 w 69"/>
                  <a:gd name="T33" fmla="*/ 5 h 83"/>
                  <a:gd name="T34" fmla="*/ 6 w 69"/>
                  <a:gd name="T35" fmla="*/ 8 h 83"/>
                  <a:gd name="T36" fmla="*/ 3 w 69"/>
                  <a:gd name="T37" fmla="*/ 16 h 83"/>
                  <a:gd name="T38" fmla="*/ 1 w 69"/>
                  <a:gd name="T39" fmla="*/ 19 h 83"/>
                  <a:gd name="T40" fmla="*/ 2 w 69"/>
                  <a:gd name="T41" fmla="*/ 23 h 83"/>
                  <a:gd name="T42" fmla="*/ 5 w 69"/>
                  <a:gd name="T43" fmla="*/ 22 h 83"/>
                  <a:gd name="T44" fmla="*/ 5 w 69"/>
                  <a:gd name="T45" fmla="*/ 20 h 83"/>
                  <a:gd name="T46" fmla="*/ 9 w 69"/>
                  <a:gd name="T47" fmla="*/ 16 h 83"/>
                  <a:gd name="T48" fmla="*/ 19 w 69"/>
                  <a:gd name="T49" fmla="*/ 12 h 83"/>
                  <a:gd name="T50" fmla="*/ 25 w 69"/>
                  <a:gd name="T51" fmla="*/ 10 h 83"/>
                  <a:gd name="T52" fmla="*/ 28 w 69"/>
                  <a:gd name="T53" fmla="*/ 11 h 83"/>
                  <a:gd name="T54" fmla="*/ 31 w 69"/>
                  <a:gd name="T55" fmla="*/ 12 h 83"/>
                  <a:gd name="T56" fmla="*/ 36 w 69"/>
                  <a:gd name="T57" fmla="*/ 13 h 83"/>
                  <a:gd name="T58" fmla="*/ 46 w 69"/>
                  <a:gd name="T59" fmla="*/ 20 h 83"/>
                  <a:gd name="T60" fmla="*/ 50 w 69"/>
                  <a:gd name="T61" fmla="*/ 23 h 83"/>
                  <a:gd name="T62" fmla="*/ 53 w 69"/>
                  <a:gd name="T63" fmla="*/ 28 h 83"/>
                  <a:gd name="T64" fmla="*/ 57 w 69"/>
                  <a:gd name="T65" fmla="*/ 34 h 83"/>
                  <a:gd name="T66" fmla="*/ 57 w 69"/>
                  <a:gd name="T67" fmla="*/ 41 h 83"/>
                  <a:gd name="T68" fmla="*/ 57 w 69"/>
                  <a:gd name="T69" fmla="*/ 52 h 83"/>
                  <a:gd name="T70" fmla="*/ 57 w 69"/>
                  <a:gd name="T71" fmla="*/ 58 h 83"/>
                  <a:gd name="T72" fmla="*/ 55 w 69"/>
                  <a:gd name="T73" fmla="*/ 69 h 83"/>
                  <a:gd name="T74" fmla="*/ 42 w 69"/>
                  <a:gd name="T75" fmla="*/ 74 h 83"/>
                  <a:gd name="T76" fmla="*/ 40 w 69"/>
                  <a:gd name="T77" fmla="*/ 74 h 83"/>
                  <a:gd name="T78" fmla="*/ 32 w 69"/>
                  <a:gd name="T79" fmla="*/ 75 h 83"/>
                  <a:gd name="T80" fmla="*/ 20 w 69"/>
                  <a:gd name="T81" fmla="*/ 69 h 83"/>
                  <a:gd name="T82" fmla="*/ 10 w 69"/>
                  <a:gd name="T83" fmla="*/ 58 h 83"/>
                  <a:gd name="T84" fmla="*/ 2 w 69"/>
                  <a:gd name="T85" fmla="*/ 60 h 83"/>
                  <a:gd name="T86" fmla="*/ 9 w 69"/>
                  <a:gd name="T87" fmla="*/ 70 h 83"/>
                  <a:gd name="T88" fmla="*/ 14 w 69"/>
                  <a:gd name="T89" fmla="*/ 74 h 83"/>
                  <a:gd name="T90" fmla="*/ 23 w 69"/>
                  <a:gd name="T91" fmla="*/ 79 h 83"/>
                  <a:gd name="T92" fmla="*/ 31 w 69"/>
                  <a:gd name="T93" fmla="*/ 80 h 83"/>
                  <a:gd name="T94" fmla="*/ 40 w 69"/>
                  <a:gd name="T95" fmla="*/ 82 h 83"/>
                  <a:gd name="T96" fmla="*/ 44 w 69"/>
                  <a:gd name="T97" fmla="*/ 79 h 83"/>
                  <a:gd name="T98" fmla="*/ 48 w 69"/>
                  <a:gd name="T99" fmla="*/ 79 h 83"/>
                  <a:gd name="T100" fmla="*/ 54 w 69"/>
                  <a:gd name="T101" fmla="*/ 77 h 83"/>
                  <a:gd name="T102" fmla="*/ 57 w 69"/>
                  <a:gd name="T103" fmla="*/ 72 h 83"/>
                  <a:gd name="T104" fmla="*/ 60 w 69"/>
                  <a:gd name="T105" fmla="*/ 71 h 83"/>
                  <a:gd name="T106" fmla="*/ 63 w 69"/>
                  <a:gd name="T107" fmla="*/ 68 h 83"/>
                  <a:gd name="T108" fmla="*/ 67 w 69"/>
                  <a:gd name="T109" fmla="*/ 56 h 83"/>
                  <a:gd name="T110" fmla="*/ 65 w 69"/>
                  <a:gd name="T111" fmla="*/ 38 h 83"/>
                  <a:gd name="T112" fmla="*/ 7 w 69"/>
                  <a:gd name="T113" fmla="*/ 19 h 83"/>
                  <a:gd name="T114" fmla="*/ 39 w 69"/>
                  <a:gd name="T11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 h="83">
                    <a:moveTo>
                      <a:pt x="66" y="52"/>
                    </a:moveTo>
                    <a:cubicBezTo>
                      <a:pt x="67" y="51"/>
                      <a:pt x="67" y="51"/>
                      <a:pt x="67" y="51"/>
                    </a:cubicBezTo>
                    <a:cubicBezTo>
                      <a:pt x="68" y="52"/>
                      <a:pt x="68" y="53"/>
                      <a:pt x="69" y="52"/>
                    </a:cubicBezTo>
                    <a:cubicBezTo>
                      <a:pt x="66" y="52"/>
                      <a:pt x="69" y="48"/>
                      <a:pt x="66" y="48"/>
                    </a:cubicBezTo>
                    <a:cubicBezTo>
                      <a:pt x="66" y="47"/>
                      <a:pt x="66" y="47"/>
                      <a:pt x="66" y="47"/>
                    </a:cubicBezTo>
                    <a:cubicBezTo>
                      <a:pt x="66" y="47"/>
                      <a:pt x="67" y="47"/>
                      <a:pt x="67" y="48"/>
                    </a:cubicBezTo>
                    <a:cubicBezTo>
                      <a:pt x="68" y="46"/>
                      <a:pt x="65" y="47"/>
                      <a:pt x="65" y="45"/>
                    </a:cubicBezTo>
                    <a:cubicBezTo>
                      <a:pt x="65" y="44"/>
                      <a:pt x="65" y="44"/>
                      <a:pt x="66" y="44"/>
                    </a:cubicBezTo>
                    <a:cubicBezTo>
                      <a:pt x="65" y="43"/>
                      <a:pt x="65" y="43"/>
                      <a:pt x="65" y="43"/>
                    </a:cubicBezTo>
                    <a:cubicBezTo>
                      <a:pt x="65" y="43"/>
                      <a:pt x="65" y="43"/>
                      <a:pt x="65" y="43"/>
                    </a:cubicBezTo>
                    <a:cubicBezTo>
                      <a:pt x="65" y="41"/>
                      <a:pt x="65" y="41"/>
                      <a:pt x="65" y="41"/>
                    </a:cubicBezTo>
                    <a:cubicBezTo>
                      <a:pt x="65" y="41"/>
                      <a:pt x="65" y="41"/>
                      <a:pt x="65" y="41"/>
                    </a:cubicBezTo>
                    <a:cubicBezTo>
                      <a:pt x="65" y="41"/>
                      <a:pt x="64" y="41"/>
                      <a:pt x="63" y="40"/>
                    </a:cubicBezTo>
                    <a:cubicBezTo>
                      <a:pt x="64" y="40"/>
                      <a:pt x="64" y="41"/>
                      <a:pt x="64" y="40"/>
                    </a:cubicBezTo>
                    <a:cubicBezTo>
                      <a:pt x="63" y="40"/>
                      <a:pt x="63" y="40"/>
                      <a:pt x="63" y="40"/>
                    </a:cubicBezTo>
                    <a:cubicBezTo>
                      <a:pt x="64" y="39"/>
                      <a:pt x="65" y="40"/>
                      <a:pt x="65" y="40"/>
                    </a:cubicBezTo>
                    <a:cubicBezTo>
                      <a:pt x="67" y="39"/>
                      <a:pt x="64" y="40"/>
                      <a:pt x="65" y="37"/>
                    </a:cubicBezTo>
                    <a:cubicBezTo>
                      <a:pt x="66" y="38"/>
                      <a:pt x="66" y="38"/>
                      <a:pt x="66" y="38"/>
                    </a:cubicBezTo>
                    <a:cubicBezTo>
                      <a:pt x="67" y="37"/>
                      <a:pt x="66" y="37"/>
                      <a:pt x="67" y="35"/>
                    </a:cubicBezTo>
                    <a:cubicBezTo>
                      <a:pt x="66" y="36"/>
                      <a:pt x="65" y="38"/>
                      <a:pt x="64" y="37"/>
                    </a:cubicBezTo>
                    <a:cubicBezTo>
                      <a:pt x="64" y="37"/>
                      <a:pt x="64" y="36"/>
                      <a:pt x="63" y="36"/>
                    </a:cubicBezTo>
                    <a:cubicBezTo>
                      <a:pt x="64" y="36"/>
                      <a:pt x="64" y="35"/>
                      <a:pt x="64" y="34"/>
                    </a:cubicBezTo>
                    <a:cubicBezTo>
                      <a:pt x="65" y="34"/>
                      <a:pt x="65" y="34"/>
                      <a:pt x="65" y="34"/>
                    </a:cubicBezTo>
                    <a:cubicBezTo>
                      <a:pt x="64" y="33"/>
                      <a:pt x="64" y="34"/>
                      <a:pt x="63" y="33"/>
                    </a:cubicBezTo>
                    <a:cubicBezTo>
                      <a:pt x="63" y="32"/>
                      <a:pt x="64" y="32"/>
                      <a:pt x="64" y="31"/>
                    </a:cubicBezTo>
                    <a:cubicBezTo>
                      <a:pt x="64" y="30"/>
                      <a:pt x="63" y="33"/>
                      <a:pt x="62" y="31"/>
                    </a:cubicBezTo>
                    <a:cubicBezTo>
                      <a:pt x="62" y="30"/>
                      <a:pt x="62" y="29"/>
                      <a:pt x="60" y="29"/>
                    </a:cubicBezTo>
                    <a:cubicBezTo>
                      <a:pt x="60" y="28"/>
                      <a:pt x="61" y="28"/>
                      <a:pt x="61" y="28"/>
                    </a:cubicBezTo>
                    <a:cubicBezTo>
                      <a:pt x="60" y="28"/>
                      <a:pt x="60" y="28"/>
                      <a:pt x="60" y="28"/>
                    </a:cubicBezTo>
                    <a:cubicBezTo>
                      <a:pt x="60" y="27"/>
                      <a:pt x="60" y="27"/>
                      <a:pt x="60" y="27"/>
                    </a:cubicBezTo>
                    <a:cubicBezTo>
                      <a:pt x="60" y="27"/>
                      <a:pt x="59" y="28"/>
                      <a:pt x="59" y="27"/>
                    </a:cubicBezTo>
                    <a:cubicBezTo>
                      <a:pt x="57" y="28"/>
                      <a:pt x="59" y="24"/>
                      <a:pt x="57" y="24"/>
                    </a:cubicBezTo>
                    <a:cubicBezTo>
                      <a:pt x="58" y="24"/>
                      <a:pt x="58" y="24"/>
                      <a:pt x="59" y="24"/>
                    </a:cubicBezTo>
                    <a:cubicBezTo>
                      <a:pt x="57" y="23"/>
                      <a:pt x="57" y="23"/>
                      <a:pt x="55" y="22"/>
                    </a:cubicBezTo>
                    <a:cubicBezTo>
                      <a:pt x="55" y="21"/>
                      <a:pt x="55" y="21"/>
                      <a:pt x="55" y="21"/>
                    </a:cubicBezTo>
                    <a:cubicBezTo>
                      <a:pt x="55" y="22"/>
                      <a:pt x="53" y="22"/>
                      <a:pt x="52" y="22"/>
                    </a:cubicBezTo>
                    <a:cubicBezTo>
                      <a:pt x="52" y="22"/>
                      <a:pt x="52" y="23"/>
                      <a:pt x="52" y="23"/>
                    </a:cubicBezTo>
                    <a:cubicBezTo>
                      <a:pt x="50" y="22"/>
                      <a:pt x="50" y="22"/>
                      <a:pt x="50" y="22"/>
                    </a:cubicBezTo>
                    <a:cubicBezTo>
                      <a:pt x="50" y="22"/>
                      <a:pt x="51" y="22"/>
                      <a:pt x="51" y="22"/>
                    </a:cubicBezTo>
                    <a:cubicBezTo>
                      <a:pt x="51" y="22"/>
                      <a:pt x="51" y="22"/>
                      <a:pt x="51" y="22"/>
                    </a:cubicBezTo>
                    <a:cubicBezTo>
                      <a:pt x="51" y="21"/>
                      <a:pt x="52" y="21"/>
                      <a:pt x="53" y="21"/>
                    </a:cubicBezTo>
                    <a:cubicBezTo>
                      <a:pt x="53" y="21"/>
                      <a:pt x="52" y="21"/>
                      <a:pt x="52" y="22"/>
                    </a:cubicBezTo>
                    <a:cubicBezTo>
                      <a:pt x="53" y="21"/>
                      <a:pt x="54" y="21"/>
                      <a:pt x="55" y="21"/>
                    </a:cubicBezTo>
                    <a:cubicBezTo>
                      <a:pt x="54" y="21"/>
                      <a:pt x="54" y="21"/>
                      <a:pt x="54" y="20"/>
                    </a:cubicBezTo>
                    <a:cubicBezTo>
                      <a:pt x="54" y="20"/>
                      <a:pt x="54" y="20"/>
                      <a:pt x="54" y="20"/>
                    </a:cubicBezTo>
                    <a:cubicBezTo>
                      <a:pt x="55" y="20"/>
                      <a:pt x="54" y="20"/>
                      <a:pt x="54" y="20"/>
                    </a:cubicBezTo>
                    <a:cubicBezTo>
                      <a:pt x="55" y="19"/>
                      <a:pt x="55" y="19"/>
                      <a:pt x="55" y="19"/>
                    </a:cubicBezTo>
                    <a:cubicBezTo>
                      <a:pt x="54" y="19"/>
                      <a:pt x="54" y="19"/>
                      <a:pt x="54" y="19"/>
                    </a:cubicBezTo>
                    <a:cubicBezTo>
                      <a:pt x="54" y="17"/>
                      <a:pt x="54" y="17"/>
                      <a:pt x="54" y="17"/>
                    </a:cubicBezTo>
                    <a:cubicBezTo>
                      <a:pt x="52" y="17"/>
                      <a:pt x="49" y="17"/>
                      <a:pt x="47" y="16"/>
                    </a:cubicBezTo>
                    <a:cubicBezTo>
                      <a:pt x="49" y="16"/>
                      <a:pt x="49" y="15"/>
                      <a:pt x="50" y="14"/>
                    </a:cubicBezTo>
                    <a:cubicBezTo>
                      <a:pt x="49" y="16"/>
                      <a:pt x="51" y="15"/>
                      <a:pt x="52" y="16"/>
                    </a:cubicBezTo>
                    <a:cubicBezTo>
                      <a:pt x="52" y="16"/>
                      <a:pt x="52" y="15"/>
                      <a:pt x="52" y="15"/>
                    </a:cubicBezTo>
                    <a:cubicBezTo>
                      <a:pt x="50" y="15"/>
                      <a:pt x="50" y="15"/>
                      <a:pt x="50" y="15"/>
                    </a:cubicBezTo>
                    <a:cubicBezTo>
                      <a:pt x="51" y="14"/>
                      <a:pt x="50" y="14"/>
                      <a:pt x="50" y="13"/>
                    </a:cubicBezTo>
                    <a:cubicBezTo>
                      <a:pt x="49" y="15"/>
                      <a:pt x="48" y="13"/>
                      <a:pt x="47" y="13"/>
                    </a:cubicBezTo>
                    <a:cubicBezTo>
                      <a:pt x="47" y="13"/>
                      <a:pt x="48" y="12"/>
                      <a:pt x="49" y="13"/>
                    </a:cubicBezTo>
                    <a:cubicBezTo>
                      <a:pt x="49" y="11"/>
                      <a:pt x="46" y="14"/>
                      <a:pt x="46" y="12"/>
                    </a:cubicBezTo>
                    <a:cubicBezTo>
                      <a:pt x="46" y="12"/>
                      <a:pt x="46" y="12"/>
                      <a:pt x="47" y="12"/>
                    </a:cubicBezTo>
                    <a:cubicBezTo>
                      <a:pt x="46" y="12"/>
                      <a:pt x="45" y="11"/>
                      <a:pt x="46" y="11"/>
                    </a:cubicBezTo>
                    <a:cubicBezTo>
                      <a:pt x="46" y="11"/>
                      <a:pt x="46" y="11"/>
                      <a:pt x="46" y="11"/>
                    </a:cubicBezTo>
                    <a:cubicBezTo>
                      <a:pt x="45" y="10"/>
                      <a:pt x="42" y="8"/>
                      <a:pt x="40" y="9"/>
                    </a:cubicBezTo>
                    <a:cubicBezTo>
                      <a:pt x="41" y="9"/>
                      <a:pt x="42" y="8"/>
                      <a:pt x="42" y="7"/>
                    </a:cubicBezTo>
                    <a:cubicBezTo>
                      <a:pt x="42" y="7"/>
                      <a:pt x="41" y="8"/>
                      <a:pt x="39" y="9"/>
                    </a:cubicBezTo>
                    <a:cubicBezTo>
                      <a:pt x="38" y="10"/>
                      <a:pt x="37" y="11"/>
                      <a:pt x="37" y="11"/>
                    </a:cubicBezTo>
                    <a:cubicBezTo>
                      <a:pt x="38" y="10"/>
                      <a:pt x="38" y="6"/>
                      <a:pt x="40" y="6"/>
                    </a:cubicBezTo>
                    <a:cubicBezTo>
                      <a:pt x="40" y="6"/>
                      <a:pt x="39" y="5"/>
                      <a:pt x="38" y="5"/>
                    </a:cubicBezTo>
                    <a:cubicBezTo>
                      <a:pt x="38" y="6"/>
                      <a:pt x="38" y="8"/>
                      <a:pt x="38" y="8"/>
                    </a:cubicBezTo>
                    <a:cubicBezTo>
                      <a:pt x="37" y="6"/>
                      <a:pt x="37" y="6"/>
                      <a:pt x="37" y="5"/>
                    </a:cubicBezTo>
                    <a:cubicBezTo>
                      <a:pt x="37" y="5"/>
                      <a:pt x="36" y="7"/>
                      <a:pt x="35" y="7"/>
                    </a:cubicBezTo>
                    <a:cubicBezTo>
                      <a:pt x="35" y="6"/>
                      <a:pt x="36" y="5"/>
                      <a:pt x="36" y="4"/>
                    </a:cubicBezTo>
                    <a:cubicBezTo>
                      <a:pt x="36" y="4"/>
                      <a:pt x="36" y="5"/>
                      <a:pt x="35" y="5"/>
                    </a:cubicBezTo>
                    <a:cubicBezTo>
                      <a:pt x="35" y="6"/>
                      <a:pt x="34" y="6"/>
                      <a:pt x="34" y="6"/>
                    </a:cubicBezTo>
                    <a:cubicBezTo>
                      <a:pt x="34" y="6"/>
                      <a:pt x="35" y="4"/>
                      <a:pt x="35" y="4"/>
                    </a:cubicBezTo>
                    <a:cubicBezTo>
                      <a:pt x="35" y="4"/>
                      <a:pt x="33" y="3"/>
                      <a:pt x="33" y="3"/>
                    </a:cubicBezTo>
                    <a:cubicBezTo>
                      <a:pt x="33" y="4"/>
                      <a:pt x="33" y="4"/>
                      <a:pt x="33" y="4"/>
                    </a:cubicBezTo>
                    <a:cubicBezTo>
                      <a:pt x="31" y="3"/>
                      <a:pt x="31" y="6"/>
                      <a:pt x="29" y="6"/>
                    </a:cubicBezTo>
                    <a:cubicBezTo>
                      <a:pt x="29" y="5"/>
                      <a:pt x="30" y="3"/>
                      <a:pt x="29" y="3"/>
                    </a:cubicBezTo>
                    <a:cubicBezTo>
                      <a:pt x="29" y="4"/>
                      <a:pt x="26" y="8"/>
                      <a:pt x="25" y="9"/>
                    </a:cubicBezTo>
                    <a:cubicBezTo>
                      <a:pt x="25" y="8"/>
                      <a:pt x="25" y="8"/>
                      <a:pt x="25" y="8"/>
                    </a:cubicBezTo>
                    <a:cubicBezTo>
                      <a:pt x="24" y="9"/>
                      <a:pt x="24" y="9"/>
                      <a:pt x="24" y="9"/>
                    </a:cubicBezTo>
                    <a:cubicBezTo>
                      <a:pt x="24" y="7"/>
                      <a:pt x="27" y="3"/>
                      <a:pt x="28" y="2"/>
                    </a:cubicBezTo>
                    <a:cubicBezTo>
                      <a:pt x="28" y="2"/>
                      <a:pt x="28" y="1"/>
                      <a:pt x="27" y="1"/>
                    </a:cubicBezTo>
                    <a:cubicBezTo>
                      <a:pt x="27" y="1"/>
                      <a:pt x="28" y="0"/>
                      <a:pt x="28" y="0"/>
                    </a:cubicBezTo>
                    <a:cubicBezTo>
                      <a:pt x="28" y="0"/>
                      <a:pt x="28" y="0"/>
                      <a:pt x="27" y="0"/>
                    </a:cubicBezTo>
                    <a:cubicBezTo>
                      <a:pt x="26" y="0"/>
                      <a:pt x="26" y="0"/>
                      <a:pt x="26" y="0"/>
                    </a:cubicBezTo>
                    <a:cubicBezTo>
                      <a:pt x="26" y="1"/>
                      <a:pt x="24" y="1"/>
                      <a:pt x="24" y="2"/>
                    </a:cubicBezTo>
                    <a:cubicBezTo>
                      <a:pt x="24" y="2"/>
                      <a:pt x="24" y="2"/>
                      <a:pt x="25" y="2"/>
                    </a:cubicBezTo>
                    <a:cubicBezTo>
                      <a:pt x="26" y="1"/>
                      <a:pt x="27" y="1"/>
                      <a:pt x="27" y="1"/>
                    </a:cubicBezTo>
                    <a:cubicBezTo>
                      <a:pt x="26" y="2"/>
                      <a:pt x="25" y="5"/>
                      <a:pt x="23" y="4"/>
                    </a:cubicBezTo>
                    <a:cubicBezTo>
                      <a:pt x="23" y="4"/>
                      <a:pt x="23" y="2"/>
                      <a:pt x="23" y="1"/>
                    </a:cubicBezTo>
                    <a:cubicBezTo>
                      <a:pt x="23" y="2"/>
                      <a:pt x="22" y="2"/>
                      <a:pt x="22" y="2"/>
                    </a:cubicBezTo>
                    <a:cubicBezTo>
                      <a:pt x="22" y="1"/>
                      <a:pt x="22" y="1"/>
                      <a:pt x="22" y="1"/>
                    </a:cubicBezTo>
                    <a:cubicBezTo>
                      <a:pt x="21" y="1"/>
                      <a:pt x="21" y="3"/>
                      <a:pt x="19" y="2"/>
                    </a:cubicBezTo>
                    <a:cubicBezTo>
                      <a:pt x="19" y="2"/>
                      <a:pt x="18" y="1"/>
                      <a:pt x="18" y="1"/>
                    </a:cubicBezTo>
                    <a:cubicBezTo>
                      <a:pt x="19" y="3"/>
                      <a:pt x="20" y="7"/>
                      <a:pt x="20" y="9"/>
                    </a:cubicBezTo>
                    <a:cubicBezTo>
                      <a:pt x="19" y="9"/>
                      <a:pt x="18" y="7"/>
                      <a:pt x="17" y="7"/>
                    </a:cubicBezTo>
                    <a:cubicBezTo>
                      <a:pt x="16" y="6"/>
                      <a:pt x="17" y="4"/>
                      <a:pt x="16" y="3"/>
                    </a:cubicBezTo>
                    <a:cubicBezTo>
                      <a:pt x="16" y="3"/>
                      <a:pt x="16" y="4"/>
                      <a:pt x="16" y="4"/>
                    </a:cubicBezTo>
                    <a:cubicBezTo>
                      <a:pt x="16" y="4"/>
                      <a:pt x="16" y="3"/>
                      <a:pt x="15" y="3"/>
                    </a:cubicBezTo>
                    <a:cubicBezTo>
                      <a:pt x="15" y="5"/>
                      <a:pt x="13" y="4"/>
                      <a:pt x="15" y="5"/>
                    </a:cubicBezTo>
                    <a:cubicBezTo>
                      <a:pt x="14" y="5"/>
                      <a:pt x="14" y="5"/>
                      <a:pt x="13" y="5"/>
                    </a:cubicBezTo>
                    <a:cubicBezTo>
                      <a:pt x="14" y="6"/>
                      <a:pt x="13" y="8"/>
                      <a:pt x="13" y="9"/>
                    </a:cubicBezTo>
                    <a:cubicBezTo>
                      <a:pt x="13" y="8"/>
                      <a:pt x="12" y="8"/>
                      <a:pt x="12" y="8"/>
                    </a:cubicBezTo>
                    <a:cubicBezTo>
                      <a:pt x="11" y="8"/>
                      <a:pt x="10" y="9"/>
                      <a:pt x="8" y="9"/>
                    </a:cubicBezTo>
                    <a:cubicBezTo>
                      <a:pt x="8" y="9"/>
                      <a:pt x="7" y="9"/>
                      <a:pt x="7" y="9"/>
                    </a:cubicBezTo>
                    <a:cubicBezTo>
                      <a:pt x="7" y="9"/>
                      <a:pt x="7" y="10"/>
                      <a:pt x="7" y="10"/>
                    </a:cubicBezTo>
                    <a:cubicBezTo>
                      <a:pt x="5" y="10"/>
                      <a:pt x="8" y="9"/>
                      <a:pt x="6" y="8"/>
                    </a:cubicBezTo>
                    <a:cubicBezTo>
                      <a:pt x="6" y="9"/>
                      <a:pt x="6" y="10"/>
                      <a:pt x="5" y="11"/>
                    </a:cubicBezTo>
                    <a:cubicBezTo>
                      <a:pt x="6" y="12"/>
                      <a:pt x="7" y="10"/>
                      <a:pt x="7" y="9"/>
                    </a:cubicBezTo>
                    <a:cubicBezTo>
                      <a:pt x="8" y="11"/>
                      <a:pt x="8" y="13"/>
                      <a:pt x="8" y="14"/>
                    </a:cubicBezTo>
                    <a:cubicBezTo>
                      <a:pt x="7" y="15"/>
                      <a:pt x="7" y="14"/>
                      <a:pt x="7" y="14"/>
                    </a:cubicBezTo>
                    <a:cubicBezTo>
                      <a:pt x="5" y="16"/>
                      <a:pt x="8" y="17"/>
                      <a:pt x="6" y="18"/>
                    </a:cubicBezTo>
                    <a:cubicBezTo>
                      <a:pt x="4" y="18"/>
                      <a:pt x="4" y="17"/>
                      <a:pt x="3" y="16"/>
                    </a:cubicBezTo>
                    <a:cubicBezTo>
                      <a:pt x="4" y="15"/>
                      <a:pt x="5" y="16"/>
                      <a:pt x="5" y="15"/>
                    </a:cubicBezTo>
                    <a:cubicBezTo>
                      <a:pt x="4" y="15"/>
                      <a:pt x="4" y="15"/>
                      <a:pt x="4" y="15"/>
                    </a:cubicBezTo>
                    <a:cubicBezTo>
                      <a:pt x="4" y="15"/>
                      <a:pt x="4" y="14"/>
                      <a:pt x="5" y="14"/>
                    </a:cubicBezTo>
                    <a:cubicBezTo>
                      <a:pt x="4" y="14"/>
                      <a:pt x="2" y="17"/>
                      <a:pt x="1" y="18"/>
                    </a:cubicBezTo>
                    <a:cubicBezTo>
                      <a:pt x="1" y="19"/>
                      <a:pt x="1" y="20"/>
                      <a:pt x="1" y="19"/>
                    </a:cubicBezTo>
                    <a:cubicBezTo>
                      <a:pt x="1" y="19"/>
                      <a:pt x="1" y="19"/>
                      <a:pt x="1" y="19"/>
                    </a:cubicBezTo>
                    <a:cubicBezTo>
                      <a:pt x="2" y="19"/>
                      <a:pt x="2" y="20"/>
                      <a:pt x="3" y="20"/>
                    </a:cubicBezTo>
                    <a:cubicBezTo>
                      <a:pt x="3" y="21"/>
                      <a:pt x="3" y="22"/>
                      <a:pt x="3" y="23"/>
                    </a:cubicBezTo>
                    <a:cubicBezTo>
                      <a:pt x="1" y="22"/>
                      <a:pt x="1" y="22"/>
                      <a:pt x="1" y="22"/>
                    </a:cubicBezTo>
                    <a:cubicBezTo>
                      <a:pt x="2" y="23"/>
                      <a:pt x="2" y="22"/>
                      <a:pt x="2" y="22"/>
                    </a:cubicBezTo>
                    <a:cubicBezTo>
                      <a:pt x="2" y="22"/>
                      <a:pt x="0" y="23"/>
                      <a:pt x="1" y="24"/>
                    </a:cubicBezTo>
                    <a:cubicBezTo>
                      <a:pt x="2" y="23"/>
                      <a:pt x="2" y="23"/>
                      <a:pt x="2" y="23"/>
                    </a:cubicBezTo>
                    <a:cubicBezTo>
                      <a:pt x="3" y="24"/>
                      <a:pt x="4" y="25"/>
                      <a:pt x="3" y="26"/>
                    </a:cubicBezTo>
                    <a:cubicBezTo>
                      <a:pt x="4" y="26"/>
                      <a:pt x="3" y="26"/>
                      <a:pt x="4" y="26"/>
                    </a:cubicBezTo>
                    <a:cubicBezTo>
                      <a:pt x="3" y="26"/>
                      <a:pt x="5" y="24"/>
                      <a:pt x="3" y="24"/>
                    </a:cubicBezTo>
                    <a:cubicBezTo>
                      <a:pt x="5" y="24"/>
                      <a:pt x="4" y="23"/>
                      <a:pt x="6" y="23"/>
                    </a:cubicBezTo>
                    <a:cubicBezTo>
                      <a:pt x="5" y="23"/>
                      <a:pt x="5" y="23"/>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4" y="22"/>
                    </a:cubicBezTo>
                    <a:cubicBezTo>
                      <a:pt x="4" y="21"/>
                      <a:pt x="4" y="20"/>
                      <a:pt x="4" y="20"/>
                    </a:cubicBezTo>
                    <a:cubicBezTo>
                      <a:pt x="4" y="20"/>
                      <a:pt x="4" y="20"/>
                      <a:pt x="5" y="20"/>
                    </a:cubicBezTo>
                    <a:cubicBezTo>
                      <a:pt x="5" y="19"/>
                      <a:pt x="5" y="19"/>
                      <a:pt x="5" y="19"/>
                    </a:cubicBezTo>
                    <a:cubicBezTo>
                      <a:pt x="5" y="20"/>
                      <a:pt x="6" y="19"/>
                      <a:pt x="6" y="20"/>
                    </a:cubicBezTo>
                    <a:cubicBezTo>
                      <a:pt x="7" y="20"/>
                      <a:pt x="7" y="20"/>
                      <a:pt x="7" y="20"/>
                    </a:cubicBezTo>
                    <a:cubicBezTo>
                      <a:pt x="8" y="19"/>
                      <a:pt x="8" y="19"/>
                      <a:pt x="8" y="19"/>
                    </a:cubicBezTo>
                    <a:cubicBezTo>
                      <a:pt x="8" y="18"/>
                      <a:pt x="8" y="17"/>
                      <a:pt x="8" y="18"/>
                    </a:cubicBezTo>
                    <a:cubicBezTo>
                      <a:pt x="8" y="18"/>
                      <a:pt x="9" y="16"/>
                      <a:pt x="9" y="16"/>
                    </a:cubicBezTo>
                    <a:cubicBezTo>
                      <a:pt x="9" y="17"/>
                      <a:pt x="9" y="17"/>
                      <a:pt x="9" y="17"/>
                    </a:cubicBezTo>
                    <a:cubicBezTo>
                      <a:pt x="10" y="16"/>
                      <a:pt x="10" y="14"/>
                      <a:pt x="12" y="14"/>
                    </a:cubicBezTo>
                    <a:cubicBezTo>
                      <a:pt x="12" y="14"/>
                      <a:pt x="12" y="13"/>
                      <a:pt x="13" y="13"/>
                    </a:cubicBezTo>
                    <a:cubicBezTo>
                      <a:pt x="14" y="14"/>
                      <a:pt x="14" y="14"/>
                      <a:pt x="14" y="14"/>
                    </a:cubicBezTo>
                    <a:cubicBezTo>
                      <a:pt x="14" y="13"/>
                      <a:pt x="15" y="14"/>
                      <a:pt x="15" y="13"/>
                    </a:cubicBezTo>
                    <a:cubicBezTo>
                      <a:pt x="17" y="14"/>
                      <a:pt x="18" y="12"/>
                      <a:pt x="19" y="12"/>
                    </a:cubicBezTo>
                    <a:cubicBezTo>
                      <a:pt x="19" y="11"/>
                      <a:pt x="19" y="11"/>
                      <a:pt x="19" y="11"/>
                    </a:cubicBezTo>
                    <a:cubicBezTo>
                      <a:pt x="19" y="11"/>
                      <a:pt x="20" y="11"/>
                      <a:pt x="21" y="10"/>
                    </a:cubicBezTo>
                    <a:cubicBezTo>
                      <a:pt x="20" y="10"/>
                      <a:pt x="20" y="10"/>
                      <a:pt x="20" y="10"/>
                    </a:cubicBezTo>
                    <a:cubicBezTo>
                      <a:pt x="21" y="9"/>
                      <a:pt x="22" y="10"/>
                      <a:pt x="24" y="10"/>
                    </a:cubicBezTo>
                    <a:cubicBezTo>
                      <a:pt x="24" y="10"/>
                      <a:pt x="23" y="10"/>
                      <a:pt x="23" y="10"/>
                    </a:cubicBezTo>
                    <a:cubicBezTo>
                      <a:pt x="24" y="11"/>
                      <a:pt x="24" y="11"/>
                      <a:pt x="25" y="10"/>
                    </a:cubicBezTo>
                    <a:cubicBezTo>
                      <a:pt x="26" y="10"/>
                      <a:pt x="27" y="10"/>
                      <a:pt x="27" y="10"/>
                    </a:cubicBezTo>
                    <a:cubicBezTo>
                      <a:pt x="28" y="10"/>
                      <a:pt x="28" y="10"/>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9" y="11"/>
                      <a:pt x="29" y="11"/>
                    </a:cubicBezTo>
                    <a:cubicBezTo>
                      <a:pt x="29" y="12"/>
                      <a:pt x="29" y="12"/>
                      <a:pt x="29" y="12"/>
                    </a:cubicBezTo>
                    <a:cubicBezTo>
                      <a:pt x="29" y="12"/>
                      <a:pt x="29" y="12"/>
                      <a:pt x="29" y="12"/>
                    </a:cubicBezTo>
                    <a:cubicBezTo>
                      <a:pt x="30" y="12"/>
                      <a:pt x="30" y="11"/>
                      <a:pt x="30" y="10"/>
                    </a:cubicBezTo>
                    <a:cubicBezTo>
                      <a:pt x="30" y="10"/>
                      <a:pt x="30" y="10"/>
                      <a:pt x="30" y="10"/>
                    </a:cubicBezTo>
                    <a:cubicBezTo>
                      <a:pt x="30" y="12"/>
                      <a:pt x="31" y="10"/>
                      <a:pt x="31" y="12"/>
                    </a:cubicBezTo>
                    <a:cubicBezTo>
                      <a:pt x="32" y="11"/>
                      <a:pt x="33" y="12"/>
                      <a:pt x="34" y="10"/>
                    </a:cubicBezTo>
                    <a:cubicBezTo>
                      <a:pt x="34" y="10"/>
                      <a:pt x="34" y="11"/>
                      <a:pt x="34" y="10"/>
                    </a:cubicBezTo>
                    <a:cubicBezTo>
                      <a:pt x="34" y="11"/>
                      <a:pt x="35" y="11"/>
                      <a:pt x="35" y="11"/>
                    </a:cubicBezTo>
                    <a:cubicBezTo>
                      <a:pt x="35" y="12"/>
                      <a:pt x="35" y="12"/>
                      <a:pt x="35" y="12"/>
                    </a:cubicBezTo>
                    <a:cubicBezTo>
                      <a:pt x="37" y="11"/>
                      <a:pt x="37" y="11"/>
                      <a:pt x="37" y="11"/>
                    </a:cubicBezTo>
                    <a:cubicBezTo>
                      <a:pt x="37" y="12"/>
                      <a:pt x="37" y="12"/>
                      <a:pt x="36" y="13"/>
                    </a:cubicBezTo>
                    <a:cubicBezTo>
                      <a:pt x="38" y="12"/>
                      <a:pt x="37" y="13"/>
                      <a:pt x="39" y="13"/>
                    </a:cubicBezTo>
                    <a:cubicBezTo>
                      <a:pt x="38" y="13"/>
                      <a:pt x="38" y="13"/>
                      <a:pt x="38" y="13"/>
                    </a:cubicBezTo>
                    <a:cubicBezTo>
                      <a:pt x="39" y="13"/>
                      <a:pt x="40" y="13"/>
                      <a:pt x="40" y="14"/>
                    </a:cubicBezTo>
                    <a:cubicBezTo>
                      <a:pt x="40" y="14"/>
                      <a:pt x="41" y="15"/>
                      <a:pt x="42" y="16"/>
                    </a:cubicBezTo>
                    <a:cubicBezTo>
                      <a:pt x="43" y="17"/>
                      <a:pt x="44" y="18"/>
                      <a:pt x="44" y="19"/>
                    </a:cubicBezTo>
                    <a:cubicBezTo>
                      <a:pt x="46" y="17"/>
                      <a:pt x="44" y="21"/>
                      <a:pt x="46" y="20"/>
                    </a:cubicBezTo>
                    <a:cubicBezTo>
                      <a:pt x="46" y="20"/>
                      <a:pt x="46" y="21"/>
                      <a:pt x="45" y="21"/>
                    </a:cubicBezTo>
                    <a:cubicBezTo>
                      <a:pt x="46" y="21"/>
                      <a:pt x="46" y="23"/>
                      <a:pt x="47" y="22"/>
                    </a:cubicBezTo>
                    <a:cubicBezTo>
                      <a:pt x="47" y="23"/>
                      <a:pt x="46" y="23"/>
                      <a:pt x="46" y="23"/>
                    </a:cubicBezTo>
                    <a:cubicBezTo>
                      <a:pt x="46" y="23"/>
                      <a:pt x="47" y="23"/>
                      <a:pt x="47" y="23"/>
                    </a:cubicBezTo>
                    <a:cubicBezTo>
                      <a:pt x="47" y="24"/>
                      <a:pt x="46" y="23"/>
                      <a:pt x="46" y="23"/>
                    </a:cubicBezTo>
                    <a:cubicBezTo>
                      <a:pt x="47" y="24"/>
                      <a:pt x="48" y="23"/>
                      <a:pt x="50" y="23"/>
                    </a:cubicBezTo>
                    <a:cubicBezTo>
                      <a:pt x="49" y="24"/>
                      <a:pt x="50" y="24"/>
                      <a:pt x="51" y="24"/>
                    </a:cubicBezTo>
                    <a:cubicBezTo>
                      <a:pt x="50" y="24"/>
                      <a:pt x="50" y="25"/>
                      <a:pt x="50" y="24"/>
                    </a:cubicBezTo>
                    <a:cubicBezTo>
                      <a:pt x="50" y="25"/>
                      <a:pt x="51" y="27"/>
                      <a:pt x="52" y="26"/>
                    </a:cubicBezTo>
                    <a:cubicBezTo>
                      <a:pt x="52" y="26"/>
                      <a:pt x="52" y="27"/>
                      <a:pt x="52" y="27"/>
                    </a:cubicBezTo>
                    <a:cubicBezTo>
                      <a:pt x="53" y="28"/>
                      <a:pt x="53" y="28"/>
                      <a:pt x="53" y="29"/>
                    </a:cubicBezTo>
                    <a:cubicBezTo>
                      <a:pt x="53" y="28"/>
                      <a:pt x="53" y="28"/>
                      <a:pt x="53" y="28"/>
                    </a:cubicBezTo>
                    <a:cubicBezTo>
                      <a:pt x="55" y="28"/>
                      <a:pt x="54" y="29"/>
                      <a:pt x="54" y="30"/>
                    </a:cubicBezTo>
                    <a:cubicBezTo>
                      <a:pt x="54" y="30"/>
                      <a:pt x="54" y="30"/>
                      <a:pt x="54" y="30"/>
                    </a:cubicBezTo>
                    <a:cubicBezTo>
                      <a:pt x="54" y="32"/>
                      <a:pt x="55" y="30"/>
                      <a:pt x="55" y="32"/>
                    </a:cubicBezTo>
                    <a:cubicBezTo>
                      <a:pt x="56" y="32"/>
                      <a:pt x="56" y="32"/>
                      <a:pt x="56" y="32"/>
                    </a:cubicBezTo>
                    <a:cubicBezTo>
                      <a:pt x="58" y="31"/>
                      <a:pt x="55" y="34"/>
                      <a:pt x="56" y="35"/>
                    </a:cubicBezTo>
                    <a:cubicBezTo>
                      <a:pt x="57" y="34"/>
                      <a:pt x="57" y="34"/>
                      <a:pt x="57" y="34"/>
                    </a:cubicBezTo>
                    <a:cubicBezTo>
                      <a:pt x="58" y="35"/>
                      <a:pt x="55" y="37"/>
                      <a:pt x="55" y="37"/>
                    </a:cubicBezTo>
                    <a:cubicBezTo>
                      <a:pt x="54" y="37"/>
                      <a:pt x="54" y="37"/>
                      <a:pt x="54" y="37"/>
                    </a:cubicBezTo>
                    <a:cubicBezTo>
                      <a:pt x="53" y="39"/>
                      <a:pt x="55" y="37"/>
                      <a:pt x="56" y="38"/>
                    </a:cubicBezTo>
                    <a:cubicBezTo>
                      <a:pt x="55" y="38"/>
                      <a:pt x="54" y="38"/>
                      <a:pt x="54" y="39"/>
                    </a:cubicBezTo>
                    <a:cubicBezTo>
                      <a:pt x="54" y="39"/>
                      <a:pt x="57" y="40"/>
                      <a:pt x="56" y="42"/>
                    </a:cubicBezTo>
                    <a:cubicBezTo>
                      <a:pt x="56" y="41"/>
                      <a:pt x="57" y="41"/>
                      <a:pt x="57" y="41"/>
                    </a:cubicBezTo>
                    <a:cubicBezTo>
                      <a:pt x="58" y="42"/>
                      <a:pt x="56" y="44"/>
                      <a:pt x="57" y="44"/>
                    </a:cubicBezTo>
                    <a:cubicBezTo>
                      <a:pt x="57" y="45"/>
                      <a:pt x="57" y="45"/>
                      <a:pt x="57" y="45"/>
                    </a:cubicBezTo>
                    <a:cubicBezTo>
                      <a:pt x="58" y="45"/>
                      <a:pt x="58" y="47"/>
                      <a:pt x="59" y="47"/>
                    </a:cubicBezTo>
                    <a:cubicBezTo>
                      <a:pt x="57" y="47"/>
                      <a:pt x="58" y="48"/>
                      <a:pt x="58" y="49"/>
                    </a:cubicBezTo>
                    <a:cubicBezTo>
                      <a:pt x="58" y="50"/>
                      <a:pt x="59" y="51"/>
                      <a:pt x="57" y="51"/>
                    </a:cubicBezTo>
                    <a:cubicBezTo>
                      <a:pt x="57" y="51"/>
                      <a:pt x="57" y="51"/>
                      <a:pt x="57" y="52"/>
                    </a:cubicBezTo>
                    <a:cubicBezTo>
                      <a:pt x="57" y="52"/>
                      <a:pt x="57" y="53"/>
                      <a:pt x="57" y="53"/>
                    </a:cubicBezTo>
                    <a:cubicBezTo>
                      <a:pt x="57" y="52"/>
                      <a:pt x="57" y="52"/>
                      <a:pt x="57" y="52"/>
                    </a:cubicBezTo>
                    <a:cubicBezTo>
                      <a:pt x="57" y="54"/>
                      <a:pt x="57" y="54"/>
                      <a:pt x="58" y="55"/>
                    </a:cubicBezTo>
                    <a:cubicBezTo>
                      <a:pt x="58" y="55"/>
                      <a:pt x="58" y="55"/>
                      <a:pt x="57" y="55"/>
                    </a:cubicBezTo>
                    <a:cubicBezTo>
                      <a:pt x="56" y="56"/>
                      <a:pt x="57" y="56"/>
                      <a:pt x="58" y="58"/>
                    </a:cubicBezTo>
                    <a:cubicBezTo>
                      <a:pt x="57" y="58"/>
                      <a:pt x="57" y="58"/>
                      <a:pt x="57" y="58"/>
                    </a:cubicBezTo>
                    <a:cubicBezTo>
                      <a:pt x="57" y="59"/>
                      <a:pt x="55" y="60"/>
                      <a:pt x="55" y="62"/>
                    </a:cubicBezTo>
                    <a:cubicBezTo>
                      <a:pt x="55" y="62"/>
                      <a:pt x="55" y="62"/>
                      <a:pt x="55" y="61"/>
                    </a:cubicBezTo>
                    <a:cubicBezTo>
                      <a:pt x="55" y="63"/>
                      <a:pt x="54" y="63"/>
                      <a:pt x="53" y="64"/>
                    </a:cubicBezTo>
                    <a:cubicBezTo>
                      <a:pt x="52" y="64"/>
                      <a:pt x="51" y="65"/>
                      <a:pt x="53" y="66"/>
                    </a:cubicBezTo>
                    <a:cubicBezTo>
                      <a:pt x="53" y="68"/>
                      <a:pt x="53" y="68"/>
                      <a:pt x="53" y="68"/>
                    </a:cubicBezTo>
                    <a:cubicBezTo>
                      <a:pt x="54" y="67"/>
                      <a:pt x="54" y="69"/>
                      <a:pt x="55" y="69"/>
                    </a:cubicBezTo>
                    <a:cubicBezTo>
                      <a:pt x="54" y="70"/>
                      <a:pt x="53" y="69"/>
                      <a:pt x="53" y="69"/>
                    </a:cubicBezTo>
                    <a:cubicBezTo>
                      <a:pt x="53" y="69"/>
                      <a:pt x="53" y="69"/>
                      <a:pt x="53" y="69"/>
                    </a:cubicBezTo>
                    <a:cubicBezTo>
                      <a:pt x="52" y="67"/>
                      <a:pt x="51" y="70"/>
                      <a:pt x="50" y="69"/>
                    </a:cubicBezTo>
                    <a:cubicBezTo>
                      <a:pt x="48" y="71"/>
                      <a:pt x="45" y="72"/>
                      <a:pt x="43" y="73"/>
                    </a:cubicBezTo>
                    <a:cubicBezTo>
                      <a:pt x="43" y="74"/>
                      <a:pt x="43" y="74"/>
                      <a:pt x="43" y="74"/>
                    </a:cubicBezTo>
                    <a:cubicBezTo>
                      <a:pt x="42" y="74"/>
                      <a:pt x="42" y="74"/>
                      <a:pt x="42" y="74"/>
                    </a:cubicBezTo>
                    <a:cubicBezTo>
                      <a:pt x="42" y="74"/>
                      <a:pt x="42" y="73"/>
                      <a:pt x="42" y="73"/>
                    </a:cubicBezTo>
                    <a:cubicBezTo>
                      <a:pt x="42" y="72"/>
                      <a:pt x="41" y="74"/>
                      <a:pt x="41" y="74"/>
                    </a:cubicBezTo>
                    <a:cubicBezTo>
                      <a:pt x="40" y="74"/>
                      <a:pt x="42" y="73"/>
                      <a:pt x="41" y="73"/>
                    </a:cubicBezTo>
                    <a:cubicBezTo>
                      <a:pt x="41" y="73"/>
                      <a:pt x="41" y="73"/>
                      <a:pt x="41" y="73"/>
                    </a:cubicBezTo>
                    <a:cubicBezTo>
                      <a:pt x="41" y="73"/>
                      <a:pt x="41" y="73"/>
                      <a:pt x="41" y="73"/>
                    </a:cubicBezTo>
                    <a:cubicBezTo>
                      <a:pt x="40" y="74"/>
                      <a:pt x="41" y="74"/>
                      <a:pt x="40" y="74"/>
                    </a:cubicBezTo>
                    <a:cubicBezTo>
                      <a:pt x="39" y="74"/>
                      <a:pt x="39" y="74"/>
                      <a:pt x="39" y="74"/>
                    </a:cubicBezTo>
                    <a:cubicBezTo>
                      <a:pt x="39" y="73"/>
                      <a:pt x="39" y="73"/>
                      <a:pt x="39" y="74"/>
                    </a:cubicBezTo>
                    <a:cubicBezTo>
                      <a:pt x="39" y="74"/>
                      <a:pt x="37" y="74"/>
                      <a:pt x="37" y="74"/>
                    </a:cubicBezTo>
                    <a:cubicBezTo>
                      <a:pt x="38" y="75"/>
                      <a:pt x="38" y="75"/>
                      <a:pt x="38" y="75"/>
                    </a:cubicBezTo>
                    <a:cubicBezTo>
                      <a:pt x="38" y="75"/>
                      <a:pt x="37" y="75"/>
                      <a:pt x="38" y="76"/>
                    </a:cubicBezTo>
                    <a:cubicBezTo>
                      <a:pt x="37" y="74"/>
                      <a:pt x="33" y="75"/>
                      <a:pt x="32" y="75"/>
                    </a:cubicBezTo>
                    <a:cubicBezTo>
                      <a:pt x="31" y="75"/>
                      <a:pt x="30" y="75"/>
                      <a:pt x="29" y="75"/>
                    </a:cubicBezTo>
                    <a:cubicBezTo>
                      <a:pt x="30" y="75"/>
                      <a:pt x="29" y="76"/>
                      <a:pt x="29" y="76"/>
                    </a:cubicBezTo>
                    <a:cubicBezTo>
                      <a:pt x="30" y="73"/>
                      <a:pt x="27" y="74"/>
                      <a:pt x="27" y="72"/>
                    </a:cubicBezTo>
                    <a:cubicBezTo>
                      <a:pt x="27" y="74"/>
                      <a:pt x="25" y="72"/>
                      <a:pt x="25" y="74"/>
                    </a:cubicBezTo>
                    <a:cubicBezTo>
                      <a:pt x="24" y="73"/>
                      <a:pt x="25" y="73"/>
                      <a:pt x="25" y="72"/>
                    </a:cubicBezTo>
                    <a:cubicBezTo>
                      <a:pt x="23" y="72"/>
                      <a:pt x="22" y="70"/>
                      <a:pt x="20" y="69"/>
                    </a:cubicBezTo>
                    <a:cubicBezTo>
                      <a:pt x="20" y="69"/>
                      <a:pt x="20" y="70"/>
                      <a:pt x="19" y="70"/>
                    </a:cubicBezTo>
                    <a:cubicBezTo>
                      <a:pt x="19" y="68"/>
                      <a:pt x="19" y="68"/>
                      <a:pt x="19" y="68"/>
                    </a:cubicBezTo>
                    <a:cubicBezTo>
                      <a:pt x="19" y="68"/>
                      <a:pt x="18" y="69"/>
                      <a:pt x="18" y="68"/>
                    </a:cubicBezTo>
                    <a:cubicBezTo>
                      <a:pt x="18" y="68"/>
                      <a:pt x="18" y="69"/>
                      <a:pt x="17" y="69"/>
                    </a:cubicBezTo>
                    <a:cubicBezTo>
                      <a:pt x="16" y="67"/>
                      <a:pt x="14" y="66"/>
                      <a:pt x="13" y="64"/>
                    </a:cubicBezTo>
                    <a:cubicBezTo>
                      <a:pt x="11" y="63"/>
                      <a:pt x="10" y="61"/>
                      <a:pt x="10" y="58"/>
                    </a:cubicBezTo>
                    <a:cubicBezTo>
                      <a:pt x="9" y="59"/>
                      <a:pt x="9" y="59"/>
                      <a:pt x="9" y="58"/>
                    </a:cubicBezTo>
                    <a:cubicBezTo>
                      <a:pt x="9" y="59"/>
                      <a:pt x="8" y="59"/>
                      <a:pt x="8" y="59"/>
                    </a:cubicBezTo>
                    <a:cubicBezTo>
                      <a:pt x="8" y="59"/>
                      <a:pt x="8" y="57"/>
                      <a:pt x="8" y="57"/>
                    </a:cubicBezTo>
                    <a:cubicBezTo>
                      <a:pt x="7" y="57"/>
                      <a:pt x="7" y="55"/>
                      <a:pt x="6" y="56"/>
                    </a:cubicBezTo>
                    <a:cubicBezTo>
                      <a:pt x="6" y="56"/>
                      <a:pt x="6" y="56"/>
                      <a:pt x="6" y="56"/>
                    </a:cubicBezTo>
                    <a:cubicBezTo>
                      <a:pt x="4" y="56"/>
                      <a:pt x="4" y="59"/>
                      <a:pt x="2" y="60"/>
                    </a:cubicBezTo>
                    <a:cubicBezTo>
                      <a:pt x="4" y="60"/>
                      <a:pt x="2" y="63"/>
                      <a:pt x="4" y="63"/>
                    </a:cubicBezTo>
                    <a:cubicBezTo>
                      <a:pt x="4" y="64"/>
                      <a:pt x="4" y="63"/>
                      <a:pt x="4" y="64"/>
                    </a:cubicBezTo>
                    <a:cubicBezTo>
                      <a:pt x="4" y="64"/>
                      <a:pt x="5" y="64"/>
                      <a:pt x="5" y="65"/>
                    </a:cubicBezTo>
                    <a:cubicBezTo>
                      <a:pt x="5" y="65"/>
                      <a:pt x="5" y="65"/>
                      <a:pt x="5" y="65"/>
                    </a:cubicBezTo>
                    <a:cubicBezTo>
                      <a:pt x="7" y="67"/>
                      <a:pt x="7" y="68"/>
                      <a:pt x="9" y="71"/>
                    </a:cubicBezTo>
                    <a:cubicBezTo>
                      <a:pt x="9" y="70"/>
                      <a:pt x="9" y="70"/>
                      <a:pt x="9" y="70"/>
                    </a:cubicBezTo>
                    <a:cubicBezTo>
                      <a:pt x="9" y="70"/>
                      <a:pt x="9" y="71"/>
                      <a:pt x="9" y="71"/>
                    </a:cubicBezTo>
                    <a:cubicBezTo>
                      <a:pt x="11" y="71"/>
                      <a:pt x="8" y="70"/>
                      <a:pt x="10" y="69"/>
                    </a:cubicBezTo>
                    <a:cubicBezTo>
                      <a:pt x="9" y="71"/>
                      <a:pt x="13" y="72"/>
                      <a:pt x="12" y="74"/>
                    </a:cubicBezTo>
                    <a:cubicBezTo>
                      <a:pt x="13" y="75"/>
                      <a:pt x="12" y="73"/>
                      <a:pt x="13" y="74"/>
                    </a:cubicBezTo>
                    <a:cubicBezTo>
                      <a:pt x="13" y="74"/>
                      <a:pt x="13" y="74"/>
                      <a:pt x="13" y="74"/>
                    </a:cubicBezTo>
                    <a:cubicBezTo>
                      <a:pt x="14" y="74"/>
                      <a:pt x="14" y="74"/>
                      <a:pt x="14" y="74"/>
                    </a:cubicBezTo>
                    <a:cubicBezTo>
                      <a:pt x="14" y="74"/>
                      <a:pt x="14" y="75"/>
                      <a:pt x="14" y="75"/>
                    </a:cubicBezTo>
                    <a:cubicBezTo>
                      <a:pt x="14" y="75"/>
                      <a:pt x="13" y="75"/>
                      <a:pt x="13" y="75"/>
                    </a:cubicBezTo>
                    <a:cubicBezTo>
                      <a:pt x="13" y="76"/>
                      <a:pt x="15" y="76"/>
                      <a:pt x="15" y="77"/>
                    </a:cubicBezTo>
                    <a:cubicBezTo>
                      <a:pt x="15" y="77"/>
                      <a:pt x="15" y="76"/>
                      <a:pt x="15" y="76"/>
                    </a:cubicBezTo>
                    <a:cubicBezTo>
                      <a:pt x="17" y="77"/>
                      <a:pt x="20" y="79"/>
                      <a:pt x="23" y="79"/>
                    </a:cubicBezTo>
                    <a:cubicBezTo>
                      <a:pt x="23" y="79"/>
                      <a:pt x="23" y="79"/>
                      <a:pt x="23" y="79"/>
                    </a:cubicBezTo>
                    <a:cubicBezTo>
                      <a:pt x="25" y="79"/>
                      <a:pt x="24" y="80"/>
                      <a:pt x="26" y="80"/>
                    </a:cubicBezTo>
                    <a:cubicBezTo>
                      <a:pt x="26" y="80"/>
                      <a:pt x="26" y="80"/>
                      <a:pt x="26" y="80"/>
                    </a:cubicBezTo>
                    <a:cubicBezTo>
                      <a:pt x="27" y="80"/>
                      <a:pt x="28" y="80"/>
                      <a:pt x="28" y="80"/>
                    </a:cubicBezTo>
                    <a:cubicBezTo>
                      <a:pt x="27" y="80"/>
                      <a:pt x="29" y="81"/>
                      <a:pt x="28" y="82"/>
                    </a:cubicBezTo>
                    <a:cubicBezTo>
                      <a:pt x="30" y="81"/>
                      <a:pt x="29" y="81"/>
                      <a:pt x="31" y="80"/>
                    </a:cubicBezTo>
                    <a:cubicBezTo>
                      <a:pt x="31" y="80"/>
                      <a:pt x="31" y="80"/>
                      <a:pt x="31" y="80"/>
                    </a:cubicBezTo>
                    <a:cubicBezTo>
                      <a:pt x="32" y="80"/>
                      <a:pt x="32" y="80"/>
                      <a:pt x="33" y="79"/>
                    </a:cubicBezTo>
                    <a:cubicBezTo>
                      <a:pt x="32" y="80"/>
                      <a:pt x="33" y="81"/>
                      <a:pt x="32" y="81"/>
                    </a:cubicBezTo>
                    <a:cubicBezTo>
                      <a:pt x="35" y="83"/>
                      <a:pt x="36" y="80"/>
                      <a:pt x="37" y="82"/>
                    </a:cubicBezTo>
                    <a:cubicBezTo>
                      <a:pt x="38" y="80"/>
                      <a:pt x="35" y="81"/>
                      <a:pt x="36" y="81"/>
                    </a:cubicBezTo>
                    <a:cubicBezTo>
                      <a:pt x="35" y="80"/>
                      <a:pt x="36" y="79"/>
                      <a:pt x="37" y="79"/>
                    </a:cubicBezTo>
                    <a:cubicBezTo>
                      <a:pt x="38" y="79"/>
                      <a:pt x="38" y="82"/>
                      <a:pt x="40" y="82"/>
                    </a:cubicBezTo>
                    <a:cubicBezTo>
                      <a:pt x="40" y="82"/>
                      <a:pt x="40" y="82"/>
                      <a:pt x="40" y="82"/>
                    </a:cubicBezTo>
                    <a:cubicBezTo>
                      <a:pt x="41" y="82"/>
                      <a:pt x="41" y="81"/>
                      <a:pt x="42" y="82"/>
                    </a:cubicBezTo>
                    <a:cubicBezTo>
                      <a:pt x="43" y="80"/>
                      <a:pt x="44" y="81"/>
                      <a:pt x="43" y="80"/>
                    </a:cubicBezTo>
                    <a:cubicBezTo>
                      <a:pt x="43" y="80"/>
                      <a:pt x="42" y="81"/>
                      <a:pt x="42" y="80"/>
                    </a:cubicBezTo>
                    <a:cubicBezTo>
                      <a:pt x="43" y="80"/>
                      <a:pt x="43" y="78"/>
                      <a:pt x="45" y="78"/>
                    </a:cubicBezTo>
                    <a:cubicBezTo>
                      <a:pt x="45" y="79"/>
                      <a:pt x="44" y="79"/>
                      <a:pt x="44" y="79"/>
                    </a:cubicBezTo>
                    <a:cubicBezTo>
                      <a:pt x="45" y="80"/>
                      <a:pt x="45" y="79"/>
                      <a:pt x="45" y="79"/>
                    </a:cubicBezTo>
                    <a:cubicBezTo>
                      <a:pt x="46" y="81"/>
                      <a:pt x="44" y="80"/>
                      <a:pt x="43" y="82"/>
                    </a:cubicBezTo>
                    <a:cubicBezTo>
                      <a:pt x="43" y="82"/>
                      <a:pt x="44" y="80"/>
                      <a:pt x="44" y="82"/>
                    </a:cubicBezTo>
                    <a:cubicBezTo>
                      <a:pt x="44" y="79"/>
                      <a:pt x="46" y="81"/>
                      <a:pt x="47" y="79"/>
                    </a:cubicBezTo>
                    <a:cubicBezTo>
                      <a:pt x="47" y="80"/>
                      <a:pt x="47" y="80"/>
                      <a:pt x="47" y="80"/>
                    </a:cubicBezTo>
                    <a:cubicBezTo>
                      <a:pt x="47" y="80"/>
                      <a:pt x="48" y="79"/>
                      <a:pt x="48" y="79"/>
                    </a:cubicBezTo>
                    <a:cubicBezTo>
                      <a:pt x="48" y="81"/>
                      <a:pt x="48" y="81"/>
                      <a:pt x="48" y="81"/>
                    </a:cubicBezTo>
                    <a:cubicBezTo>
                      <a:pt x="48" y="79"/>
                      <a:pt x="50" y="81"/>
                      <a:pt x="51" y="79"/>
                    </a:cubicBezTo>
                    <a:cubicBezTo>
                      <a:pt x="49" y="81"/>
                      <a:pt x="50" y="79"/>
                      <a:pt x="49" y="79"/>
                    </a:cubicBezTo>
                    <a:cubicBezTo>
                      <a:pt x="50" y="76"/>
                      <a:pt x="51" y="80"/>
                      <a:pt x="54" y="78"/>
                    </a:cubicBezTo>
                    <a:cubicBezTo>
                      <a:pt x="54" y="78"/>
                      <a:pt x="52" y="78"/>
                      <a:pt x="52" y="78"/>
                    </a:cubicBezTo>
                    <a:cubicBezTo>
                      <a:pt x="53" y="77"/>
                      <a:pt x="54" y="77"/>
                      <a:pt x="54" y="77"/>
                    </a:cubicBezTo>
                    <a:cubicBezTo>
                      <a:pt x="56" y="76"/>
                      <a:pt x="54" y="77"/>
                      <a:pt x="54" y="76"/>
                    </a:cubicBezTo>
                    <a:cubicBezTo>
                      <a:pt x="55" y="76"/>
                      <a:pt x="54" y="75"/>
                      <a:pt x="55" y="74"/>
                    </a:cubicBezTo>
                    <a:cubicBezTo>
                      <a:pt x="55" y="75"/>
                      <a:pt x="55" y="75"/>
                      <a:pt x="55" y="75"/>
                    </a:cubicBezTo>
                    <a:cubicBezTo>
                      <a:pt x="57" y="73"/>
                      <a:pt x="54" y="73"/>
                      <a:pt x="56" y="72"/>
                    </a:cubicBezTo>
                    <a:cubicBezTo>
                      <a:pt x="57" y="73"/>
                      <a:pt x="57" y="73"/>
                      <a:pt x="57" y="73"/>
                    </a:cubicBezTo>
                    <a:cubicBezTo>
                      <a:pt x="57" y="72"/>
                      <a:pt x="57" y="72"/>
                      <a:pt x="57" y="72"/>
                    </a:cubicBezTo>
                    <a:cubicBezTo>
                      <a:pt x="58" y="73"/>
                      <a:pt x="58" y="73"/>
                      <a:pt x="58" y="73"/>
                    </a:cubicBezTo>
                    <a:cubicBezTo>
                      <a:pt x="58" y="72"/>
                      <a:pt x="58" y="72"/>
                      <a:pt x="59" y="71"/>
                    </a:cubicBezTo>
                    <a:cubicBezTo>
                      <a:pt x="59" y="71"/>
                      <a:pt x="58" y="70"/>
                      <a:pt x="58" y="69"/>
                    </a:cubicBezTo>
                    <a:cubicBezTo>
                      <a:pt x="59" y="69"/>
                      <a:pt x="59" y="70"/>
                      <a:pt x="60" y="69"/>
                    </a:cubicBezTo>
                    <a:cubicBezTo>
                      <a:pt x="60" y="69"/>
                      <a:pt x="60" y="70"/>
                      <a:pt x="59" y="70"/>
                    </a:cubicBezTo>
                    <a:cubicBezTo>
                      <a:pt x="60" y="70"/>
                      <a:pt x="60" y="71"/>
                      <a:pt x="60" y="71"/>
                    </a:cubicBezTo>
                    <a:cubicBezTo>
                      <a:pt x="61" y="71"/>
                      <a:pt x="61" y="69"/>
                      <a:pt x="61" y="69"/>
                    </a:cubicBezTo>
                    <a:cubicBezTo>
                      <a:pt x="61" y="69"/>
                      <a:pt x="61" y="69"/>
                      <a:pt x="61" y="69"/>
                    </a:cubicBezTo>
                    <a:cubicBezTo>
                      <a:pt x="61" y="67"/>
                      <a:pt x="61" y="67"/>
                      <a:pt x="61" y="67"/>
                    </a:cubicBezTo>
                    <a:cubicBezTo>
                      <a:pt x="61" y="67"/>
                      <a:pt x="61" y="67"/>
                      <a:pt x="61" y="67"/>
                    </a:cubicBezTo>
                    <a:cubicBezTo>
                      <a:pt x="62" y="67"/>
                      <a:pt x="61" y="67"/>
                      <a:pt x="62" y="66"/>
                    </a:cubicBezTo>
                    <a:cubicBezTo>
                      <a:pt x="62" y="66"/>
                      <a:pt x="63" y="67"/>
                      <a:pt x="63" y="68"/>
                    </a:cubicBezTo>
                    <a:cubicBezTo>
                      <a:pt x="63" y="68"/>
                      <a:pt x="63" y="66"/>
                      <a:pt x="63" y="66"/>
                    </a:cubicBezTo>
                    <a:cubicBezTo>
                      <a:pt x="63" y="66"/>
                      <a:pt x="64" y="65"/>
                      <a:pt x="64" y="65"/>
                    </a:cubicBezTo>
                    <a:cubicBezTo>
                      <a:pt x="65" y="64"/>
                      <a:pt x="64" y="62"/>
                      <a:pt x="65" y="61"/>
                    </a:cubicBezTo>
                    <a:cubicBezTo>
                      <a:pt x="65" y="61"/>
                      <a:pt x="65" y="61"/>
                      <a:pt x="65" y="60"/>
                    </a:cubicBezTo>
                    <a:cubicBezTo>
                      <a:pt x="65" y="59"/>
                      <a:pt x="66" y="58"/>
                      <a:pt x="66" y="57"/>
                    </a:cubicBezTo>
                    <a:cubicBezTo>
                      <a:pt x="67" y="56"/>
                      <a:pt x="67" y="56"/>
                      <a:pt x="67" y="56"/>
                    </a:cubicBezTo>
                    <a:cubicBezTo>
                      <a:pt x="67" y="55"/>
                      <a:pt x="65" y="57"/>
                      <a:pt x="65" y="55"/>
                    </a:cubicBezTo>
                    <a:cubicBezTo>
                      <a:pt x="65" y="53"/>
                      <a:pt x="66" y="54"/>
                      <a:pt x="67" y="54"/>
                    </a:cubicBezTo>
                    <a:cubicBezTo>
                      <a:pt x="66" y="53"/>
                      <a:pt x="65" y="52"/>
                      <a:pt x="66" y="50"/>
                    </a:cubicBezTo>
                    <a:cubicBezTo>
                      <a:pt x="66" y="51"/>
                      <a:pt x="66" y="51"/>
                      <a:pt x="66" y="52"/>
                    </a:cubicBezTo>
                    <a:close/>
                    <a:moveTo>
                      <a:pt x="64" y="37"/>
                    </a:moveTo>
                    <a:cubicBezTo>
                      <a:pt x="64" y="37"/>
                      <a:pt x="65" y="38"/>
                      <a:pt x="65" y="38"/>
                    </a:cubicBezTo>
                    <a:cubicBezTo>
                      <a:pt x="63" y="38"/>
                      <a:pt x="64" y="38"/>
                      <a:pt x="64" y="37"/>
                    </a:cubicBezTo>
                    <a:close/>
                    <a:moveTo>
                      <a:pt x="52" y="19"/>
                    </a:moveTo>
                    <a:cubicBezTo>
                      <a:pt x="53" y="19"/>
                      <a:pt x="53" y="19"/>
                      <a:pt x="53" y="20"/>
                    </a:cubicBezTo>
                    <a:cubicBezTo>
                      <a:pt x="53" y="20"/>
                      <a:pt x="52" y="20"/>
                      <a:pt x="52" y="19"/>
                    </a:cubicBezTo>
                    <a:close/>
                    <a:moveTo>
                      <a:pt x="7" y="19"/>
                    </a:moveTo>
                    <a:cubicBezTo>
                      <a:pt x="7" y="19"/>
                      <a:pt x="7" y="19"/>
                      <a:pt x="7" y="19"/>
                    </a:cubicBezTo>
                    <a:cubicBezTo>
                      <a:pt x="7" y="19"/>
                      <a:pt x="7" y="19"/>
                      <a:pt x="7" y="19"/>
                    </a:cubicBezTo>
                    <a:close/>
                    <a:moveTo>
                      <a:pt x="6" y="19"/>
                    </a:moveTo>
                    <a:cubicBezTo>
                      <a:pt x="6" y="19"/>
                      <a:pt x="6" y="20"/>
                      <a:pt x="6" y="20"/>
                    </a:cubicBezTo>
                    <a:cubicBezTo>
                      <a:pt x="6" y="19"/>
                      <a:pt x="6" y="19"/>
                      <a:pt x="6" y="19"/>
                    </a:cubicBezTo>
                    <a:cubicBezTo>
                      <a:pt x="6" y="19"/>
                      <a:pt x="6" y="19"/>
                      <a:pt x="6" y="19"/>
                    </a:cubicBezTo>
                    <a:close/>
                    <a:moveTo>
                      <a:pt x="39" y="74"/>
                    </a:moveTo>
                    <a:cubicBezTo>
                      <a:pt x="39" y="74"/>
                      <a:pt x="39" y="74"/>
                      <a:pt x="39" y="74"/>
                    </a:cubicBezTo>
                    <a:cubicBezTo>
                      <a:pt x="39" y="75"/>
                      <a:pt x="39" y="74"/>
                      <a:pt x="3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57" name="Freeform 795">
                <a:extLst>
                  <a:ext uri="{FF2B5EF4-FFF2-40B4-BE49-F238E27FC236}">
                    <a16:creationId xmlns:a16="http://schemas.microsoft.com/office/drawing/2014/main" id="{161517B6-4F09-40D3-A71E-C4B70EAE56AD}"/>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58" name="Freeform 796">
                <a:extLst>
                  <a:ext uri="{FF2B5EF4-FFF2-40B4-BE49-F238E27FC236}">
                    <a16:creationId xmlns:a16="http://schemas.microsoft.com/office/drawing/2014/main" id="{567B889F-211B-4458-868D-FC4ED84C0D30}"/>
                  </a:ext>
                </a:extLst>
              </p:cNvPr>
              <p:cNvSpPr>
                <a:spLocks/>
              </p:cNvSpPr>
              <p:nvPr userDrawn="1"/>
            </p:nvSpPr>
            <p:spPr bwMode="auto">
              <a:xfrm>
                <a:off x="3659" y="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59" name="Freeform 797">
                <a:extLst>
                  <a:ext uri="{FF2B5EF4-FFF2-40B4-BE49-F238E27FC236}">
                    <a16:creationId xmlns:a16="http://schemas.microsoft.com/office/drawing/2014/main" id="{DEEA05C4-4BB0-4CDD-8712-EC7717A38F47}"/>
                  </a:ext>
                </a:extLst>
              </p:cNvPr>
              <p:cNvSpPr>
                <a:spLocks/>
              </p:cNvSpPr>
              <p:nvPr userDrawn="1"/>
            </p:nvSpPr>
            <p:spPr bwMode="auto">
              <a:xfrm>
                <a:off x="3416" y="5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60" name="Freeform 798">
                <a:extLst>
                  <a:ext uri="{FF2B5EF4-FFF2-40B4-BE49-F238E27FC236}">
                    <a16:creationId xmlns:a16="http://schemas.microsoft.com/office/drawing/2014/main" id="{996CBDCB-4BEC-4E8B-A402-F7E8E973FE84}"/>
                  </a:ext>
                </a:extLst>
              </p:cNvPr>
              <p:cNvSpPr>
                <a:spLocks/>
              </p:cNvSpPr>
              <p:nvPr userDrawn="1"/>
            </p:nvSpPr>
            <p:spPr bwMode="auto">
              <a:xfrm>
                <a:off x="3356" y="67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61" name="Freeform 799">
                <a:extLst>
                  <a:ext uri="{FF2B5EF4-FFF2-40B4-BE49-F238E27FC236}">
                    <a16:creationId xmlns:a16="http://schemas.microsoft.com/office/drawing/2014/main" id="{DD84D44D-F423-47F7-BEE4-E32FC82F807A}"/>
                  </a:ext>
                </a:extLst>
              </p:cNvPr>
              <p:cNvSpPr>
                <a:spLocks/>
              </p:cNvSpPr>
              <p:nvPr userDrawn="1"/>
            </p:nvSpPr>
            <p:spPr bwMode="auto">
              <a:xfrm>
                <a:off x="3326" y="69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62" name="Freeform 800">
                <a:extLst>
                  <a:ext uri="{FF2B5EF4-FFF2-40B4-BE49-F238E27FC236}">
                    <a16:creationId xmlns:a16="http://schemas.microsoft.com/office/drawing/2014/main" id="{05BA9841-E996-4F21-AD46-367FD001160C}"/>
                  </a:ext>
                </a:extLst>
              </p:cNvPr>
              <p:cNvSpPr>
                <a:spLocks/>
              </p:cNvSpPr>
              <p:nvPr userDrawn="1"/>
            </p:nvSpPr>
            <p:spPr bwMode="auto">
              <a:xfrm>
                <a:off x="3341" y="67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63" name="Freeform 801">
                <a:extLst>
                  <a:ext uri="{FF2B5EF4-FFF2-40B4-BE49-F238E27FC236}">
                    <a16:creationId xmlns:a16="http://schemas.microsoft.com/office/drawing/2014/main" id="{91F76AD3-E831-4DCF-868A-F893C0027C07}"/>
                  </a:ext>
                </a:extLst>
              </p:cNvPr>
              <p:cNvSpPr>
                <a:spLocks/>
              </p:cNvSpPr>
              <p:nvPr userDrawn="1"/>
            </p:nvSpPr>
            <p:spPr bwMode="auto">
              <a:xfrm>
                <a:off x="3341" y="6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64" name="Freeform 802">
                <a:extLst>
                  <a:ext uri="{FF2B5EF4-FFF2-40B4-BE49-F238E27FC236}">
                    <a16:creationId xmlns:a16="http://schemas.microsoft.com/office/drawing/2014/main" id="{B7981E99-2D89-4069-A6BF-726DEA0A9830}"/>
                  </a:ext>
                </a:extLst>
              </p:cNvPr>
              <p:cNvSpPr>
                <a:spLocks/>
              </p:cNvSpPr>
              <p:nvPr userDrawn="1"/>
            </p:nvSpPr>
            <p:spPr bwMode="auto">
              <a:xfrm>
                <a:off x="3361" y="64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2"/>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65" name="Freeform 803">
                <a:extLst>
                  <a:ext uri="{FF2B5EF4-FFF2-40B4-BE49-F238E27FC236}">
                    <a16:creationId xmlns:a16="http://schemas.microsoft.com/office/drawing/2014/main" id="{63783FF4-66AE-4027-8CE0-38C6D4CC2438}"/>
                  </a:ext>
                </a:extLst>
              </p:cNvPr>
              <p:cNvSpPr>
                <a:spLocks/>
              </p:cNvSpPr>
              <p:nvPr userDrawn="1"/>
            </p:nvSpPr>
            <p:spPr bwMode="auto">
              <a:xfrm>
                <a:off x="3331" y="66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66" name="Freeform 804">
                <a:extLst>
                  <a:ext uri="{FF2B5EF4-FFF2-40B4-BE49-F238E27FC236}">
                    <a16:creationId xmlns:a16="http://schemas.microsoft.com/office/drawing/2014/main" id="{86688A15-F2D0-42CF-A54B-8859B125856A}"/>
                  </a:ext>
                </a:extLst>
              </p:cNvPr>
              <p:cNvSpPr>
                <a:spLocks/>
              </p:cNvSpPr>
              <p:nvPr userDrawn="1"/>
            </p:nvSpPr>
            <p:spPr bwMode="auto">
              <a:xfrm>
                <a:off x="3341" y="65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67" name="Freeform 805">
                <a:extLst>
                  <a:ext uri="{FF2B5EF4-FFF2-40B4-BE49-F238E27FC236}">
                    <a16:creationId xmlns:a16="http://schemas.microsoft.com/office/drawing/2014/main" id="{8A1A817F-9517-48FE-A006-96CBE59B561D}"/>
                  </a:ext>
                </a:extLst>
              </p:cNvPr>
              <p:cNvSpPr>
                <a:spLocks/>
              </p:cNvSpPr>
              <p:nvPr userDrawn="1"/>
            </p:nvSpPr>
            <p:spPr bwMode="auto">
              <a:xfrm>
                <a:off x="3341"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68" name="Freeform 806">
                <a:extLst>
                  <a:ext uri="{FF2B5EF4-FFF2-40B4-BE49-F238E27FC236}">
                    <a16:creationId xmlns:a16="http://schemas.microsoft.com/office/drawing/2014/main" id="{F24668C9-1D2D-4EB5-BCDF-7832B463F5C7}"/>
                  </a:ext>
                </a:extLst>
              </p:cNvPr>
              <p:cNvSpPr>
                <a:spLocks/>
              </p:cNvSpPr>
              <p:nvPr userDrawn="1"/>
            </p:nvSpPr>
            <p:spPr bwMode="auto">
              <a:xfrm>
                <a:off x="3331" y="663"/>
                <a:ext cx="5" cy="5"/>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1" y="0"/>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69" name="Freeform 807">
                <a:extLst>
                  <a:ext uri="{FF2B5EF4-FFF2-40B4-BE49-F238E27FC236}">
                    <a16:creationId xmlns:a16="http://schemas.microsoft.com/office/drawing/2014/main" id="{EDED5C58-7FBF-4BDF-8BA6-A374453234EF}"/>
                  </a:ext>
                </a:extLst>
              </p:cNvPr>
              <p:cNvSpPr>
                <a:spLocks/>
              </p:cNvSpPr>
              <p:nvPr userDrawn="1"/>
            </p:nvSpPr>
            <p:spPr bwMode="auto">
              <a:xfrm>
                <a:off x="3366" y="61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5860" name="Freeform 809">
              <a:extLst>
                <a:ext uri="{FF2B5EF4-FFF2-40B4-BE49-F238E27FC236}">
                  <a16:creationId xmlns:a16="http://schemas.microsoft.com/office/drawing/2014/main" id="{7A147033-9B80-4F8D-B36E-1920F85139DF}"/>
                </a:ext>
              </a:extLst>
            </p:cNvPr>
            <p:cNvSpPr>
              <a:spLocks/>
            </p:cNvSpPr>
            <p:nvPr userDrawn="1"/>
          </p:nvSpPr>
          <p:spPr bwMode="auto">
            <a:xfrm>
              <a:off x="5319712" y="981075"/>
              <a:ext cx="7937"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61" name="Freeform 810">
              <a:extLst>
                <a:ext uri="{FF2B5EF4-FFF2-40B4-BE49-F238E27FC236}">
                  <a16:creationId xmlns:a16="http://schemas.microsoft.com/office/drawing/2014/main" id="{71333D04-9937-49DD-B38F-B9A0AC8E7105}"/>
                </a:ext>
              </a:extLst>
            </p:cNvPr>
            <p:cNvSpPr>
              <a:spLocks/>
            </p:cNvSpPr>
            <p:nvPr userDrawn="1"/>
          </p:nvSpPr>
          <p:spPr bwMode="auto">
            <a:xfrm>
              <a:off x="5327650" y="949325"/>
              <a:ext cx="7937" cy="15875"/>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62" name="Freeform 811">
              <a:extLst>
                <a:ext uri="{FF2B5EF4-FFF2-40B4-BE49-F238E27FC236}">
                  <a16:creationId xmlns:a16="http://schemas.microsoft.com/office/drawing/2014/main" id="{C7B544F5-2435-44A4-B6C3-8B207DC28560}"/>
                </a:ext>
              </a:extLst>
            </p:cNvPr>
            <p:cNvSpPr>
              <a:spLocks/>
            </p:cNvSpPr>
            <p:nvPr userDrawn="1"/>
          </p:nvSpPr>
          <p:spPr bwMode="auto">
            <a:xfrm>
              <a:off x="5438775" y="925513"/>
              <a:ext cx="0" cy="15875"/>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63" name="Freeform 812">
              <a:extLst>
                <a:ext uri="{FF2B5EF4-FFF2-40B4-BE49-F238E27FC236}">
                  <a16:creationId xmlns:a16="http://schemas.microsoft.com/office/drawing/2014/main" id="{2644A3E4-5D11-437D-89E3-9A5A62ADA2E5}"/>
                </a:ext>
              </a:extLst>
            </p:cNvPr>
            <p:cNvSpPr>
              <a:spLocks/>
            </p:cNvSpPr>
            <p:nvPr userDrawn="1"/>
          </p:nvSpPr>
          <p:spPr bwMode="auto">
            <a:xfrm>
              <a:off x="5532437" y="885825"/>
              <a:ext cx="15875" cy="15875"/>
            </a:xfrm>
            <a:custGeom>
              <a:avLst/>
              <a:gdLst>
                <a:gd name="T0" fmla="*/ 2 w 2"/>
                <a:gd name="T1" fmla="*/ 0 h 2"/>
                <a:gd name="T2" fmla="*/ 0 w 2"/>
                <a:gd name="T3" fmla="*/ 1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2"/>
                    <a:pt x="0" y="1"/>
                  </a:cubicBezTo>
                  <a:cubicBezTo>
                    <a:pt x="0" y="1"/>
                    <a:pt x="1" y="1"/>
                    <a:pt x="1" y="2"/>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64" name="Freeform 813">
              <a:extLst>
                <a:ext uri="{FF2B5EF4-FFF2-40B4-BE49-F238E27FC236}">
                  <a16:creationId xmlns:a16="http://schemas.microsoft.com/office/drawing/2014/main" id="{A6194CEC-0761-419B-B928-B32EB5BD04F5}"/>
                </a:ext>
              </a:extLst>
            </p:cNvPr>
            <p:cNvSpPr>
              <a:spLocks/>
            </p:cNvSpPr>
            <p:nvPr userDrawn="1"/>
          </p:nvSpPr>
          <p:spPr bwMode="auto">
            <a:xfrm>
              <a:off x="5532437" y="901700"/>
              <a:ext cx="7937"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65" name="Rectangle 814">
              <a:extLst>
                <a:ext uri="{FF2B5EF4-FFF2-40B4-BE49-F238E27FC236}">
                  <a16:creationId xmlns:a16="http://schemas.microsoft.com/office/drawing/2014/main" id="{94E039C2-92A8-4331-92FA-70EA0AD5B6E0}"/>
                </a:ext>
              </a:extLst>
            </p:cNvPr>
            <p:cNvSpPr>
              <a:spLocks noChangeArrowheads="1"/>
            </p:cNvSpPr>
            <p:nvPr userDrawn="1"/>
          </p:nvSpPr>
          <p:spPr bwMode="auto">
            <a:xfrm>
              <a:off x="5359400" y="1314450"/>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66" name="Freeform 815">
              <a:extLst>
                <a:ext uri="{FF2B5EF4-FFF2-40B4-BE49-F238E27FC236}">
                  <a16:creationId xmlns:a16="http://schemas.microsoft.com/office/drawing/2014/main" id="{47C238A6-718C-4141-A80A-C07E19A552DF}"/>
                </a:ext>
              </a:extLst>
            </p:cNvPr>
            <p:cNvSpPr>
              <a:spLocks/>
            </p:cNvSpPr>
            <p:nvPr userDrawn="1"/>
          </p:nvSpPr>
          <p:spPr bwMode="auto">
            <a:xfrm>
              <a:off x="5343525" y="1306513"/>
              <a:ext cx="7937" cy="7938"/>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67" name="Freeform 816">
              <a:extLst>
                <a:ext uri="{FF2B5EF4-FFF2-40B4-BE49-F238E27FC236}">
                  <a16:creationId xmlns:a16="http://schemas.microsoft.com/office/drawing/2014/main" id="{1A129F72-3932-4105-907D-7C916984B5C6}"/>
                </a:ext>
              </a:extLst>
            </p:cNvPr>
            <p:cNvSpPr>
              <a:spLocks/>
            </p:cNvSpPr>
            <p:nvPr userDrawn="1"/>
          </p:nvSpPr>
          <p:spPr bwMode="auto">
            <a:xfrm>
              <a:off x="5808662" y="1147763"/>
              <a:ext cx="7937" cy="7938"/>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68" name="Freeform 817">
              <a:extLst>
                <a:ext uri="{FF2B5EF4-FFF2-40B4-BE49-F238E27FC236}">
                  <a16:creationId xmlns:a16="http://schemas.microsoft.com/office/drawing/2014/main" id="{F72278ED-AC0C-4553-A517-80B710D29190}"/>
                </a:ext>
              </a:extLst>
            </p:cNvPr>
            <p:cNvSpPr>
              <a:spLocks/>
            </p:cNvSpPr>
            <p:nvPr userDrawn="1"/>
          </p:nvSpPr>
          <p:spPr bwMode="auto">
            <a:xfrm>
              <a:off x="5816600" y="1235075"/>
              <a:ext cx="7937" cy="7938"/>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69" name="Freeform 818">
              <a:extLst>
                <a:ext uri="{FF2B5EF4-FFF2-40B4-BE49-F238E27FC236}">
                  <a16:creationId xmlns:a16="http://schemas.microsoft.com/office/drawing/2014/main" id="{2AFA86AF-9E9C-4988-9A82-2A46E0DFBDF3}"/>
                </a:ext>
              </a:extLst>
            </p:cNvPr>
            <p:cNvSpPr>
              <a:spLocks/>
            </p:cNvSpPr>
            <p:nvPr userDrawn="1"/>
          </p:nvSpPr>
          <p:spPr bwMode="auto">
            <a:xfrm>
              <a:off x="5824537" y="1306513"/>
              <a:ext cx="7937" cy="793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041" name="Group 5040">
            <a:extLst>
              <a:ext uri="{FF2B5EF4-FFF2-40B4-BE49-F238E27FC236}">
                <a16:creationId xmlns:a16="http://schemas.microsoft.com/office/drawing/2014/main" id="{99BA4C11-EDE7-48E6-8153-342B2A85D26C}"/>
              </a:ext>
            </a:extLst>
          </p:cNvPr>
          <p:cNvGrpSpPr/>
          <p:nvPr userDrawn="1"/>
        </p:nvGrpSpPr>
        <p:grpSpPr>
          <a:xfrm rot="830002" flipH="1">
            <a:off x="7678121" y="984068"/>
            <a:ext cx="549129" cy="495490"/>
            <a:chOff x="5248275" y="314325"/>
            <a:chExt cx="2259012" cy="2038351"/>
          </a:xfrm>
          <a:solidFill>
            <a:schemeClr val="bg1"/>
          </a:solidFill>
        </p:grpSpPr>
        <p:grpSp>
          <p:nvGrpSpPr>
            <p:cNvPr id="5042" name="Group 205">
              <a:extLst>
                <a:ext uri="{FF2B5EF4-FFF2-40B4-BE49-F238E27FC236}">
                  <a16:creationId xmlns:a16="http://schemas.microsoft.com/office/drawing/2014/main" id="{3C003013-7FBE-45B3-9039-BF2752B08C35}"/>
                </a:ext>
              </a:extLst>
            </p:cNvPr>
            <p:cNvGrpSpPr>
              <a:grpSpLocks/>
            </p:cNvGrpSpPr>
            <p:nvPr userDrawn="1"/>
          </p:nvGrpSpPr>
          <p:grpSpPr bwMode="auto">
            <a:xfrm>
              <a:off x="5248275" y="393700"/>
              <a:ext cx="1871662" cy="1935163"/>
              <a:chOff x="3306" y="248"/>
              <a:chExt cx="1179" cy="1219"/>
            </a:xfrm>
            <a:grpFill/>
          </p:grpSpPr>
          <p:sp>
            <p:nvSpPr>
              <p:cNvPr id="5656" name="Freeform 62">
                <a:extLst>
                  <a:ext uri="{FF2B5EF4-FFF2-40B4-BE49-F238E27FC236}">
                    <a16:creationId xmlns:a16="http://schemas.microsoft.com/office/drawing/2014/main" id="{EFA01A46-87DD-46A2-8DDF-564DD6072981}"/>
                  </a:ext>
                </a:extLst>
              </p:cNvPr>
              <p:cNvSpPr>
                <a:spLocks noEditPoints="1"/>
              </p:cNvSpPr>
              <p:nvPr userDrawn="1"/>
            </p:nvSpPr>
            <p:spPr bwMode="auto">
              <a:xfrm>
                <a:off x="3520" y="703"/>
                <a:ext cx="916" cy="759"/>
              </a:xfrm>
              <a:custGeom>
                <a:avLst/>
                <a:gdLst>
                  <a:gd name="T0" fmla="*/ 38 w 184"/>
                  <a:gd name="T1" fmla="*/ 64 h 152"/>
                  <a:gd name="T2" fmla="*/ 28 w 184"/>
                  <a:gd name="T3" fmla="*/ 71 h 152"/>
                  <a:gd name="T4" fmla="*/ 19 w 184"/>
                  <a:gd name="T5" fmla="*/ 75 h 152"/>
                  <a:gd name="T6" fmla="*/ 11 w 184"/>
                  <a:gd name="T7" fmla="*/ 83 h 152"/>
                  <a:gd name="T8" fmla="*/ 4 w 184"/>
                  <a:gd name="T9" fmla="*/ 100 h 152"/>
                  <a:gd name="T10" fmla="*/ 2 w 184"/>
                  <a:gd name="T11" fmla="*/ 118 h 152"/>
                  <a:gd name="T12" fmla="*/ 5 w 184"/>
                  <a:gd name="T13" fmla="*/ 120 h 152"/>
                  <a:gd name="T14" fmla="*/ 4 w 184"/>
                  <a:gd name="T15" fmla="*/ 128 h 152"/>
                  <a:gd name="T16" fmla="*/ 7 w 184"/>
                  <a:gd name="T17" fmla="*/ 133 h 152"/>
                  <a:gd name="T18" fmla="*/ 21 w 184"/>
                  <a:gd name="T19" fmla="*/ 143 h 152"/>
                  <a:gd name="T20" fmla="*/ 41 w 184"/>
                  <a:gd name="T21" fmla="*/ 146 h 152"/>
                  <a:gd name="T22" fmla="*/ 49 w 184"/>
                  <a:gd name="T23" fmla="*/ 151 h 152"/>
                  <a:gd name="T24" fmla="*/ 66 w 184"/>
                  <a:gd name="T25" fmla="*/ 151 h 152"/>
                  <a:gd name="T26" fmla="*/ 69 w 184"/>
                  <a:gd name="T27" fmla="*/ 152 h 152"/>
                  <a:gd name="T28" fmla="*/ 80 w 184"/>
                  <a:gd name="T29" fmla="*/ 148 h 152"/>
                  <a:gd name="T30" fmla="*/ 90 w 184"/>
                  <a:gd name="T31" fmla="*/ 138 h 152"/>
                  <a:gd name="T32" fmla="*/ 102 w 184"/>
                  <a:gd name="T33" fmla="*/ 138 h 152"/>
                  <a:gd name="T34" fmla="*/ 121 w 184"/>
                  <a:gd name="T35" fmla="*/ 146 h 152"/>
                  <a:gd name="T36" fmla="*/ 132 w 184"/>
                  <a:gd name="T37" fmla="*/ 147 h 152"/>
                  <a:gd name="T38" fmla="*/ 144 w 184"/>
                  <a:gd name="T39" fmla="*/ 147 h 152"/>
                  <a:gd name="T40" fmla="*/ 156 w 184"/>
                  <a:gd name="T41" fmla="*/ 142 h 152"/>
                  <a:gd name="T42" fmla="*/ 146 w 184"/>
                  <a:gd name="T43" fmla="*/ 144 h 152"/>
                  <a:gd name="T44" fmla="*/ 133 w 184"/>
                  <a:gd name="T45" fmla="*/ 142 h 152"/>
                  <a:gd name="T46" fmla="*/ 111 w 184"/>
                  <a:gd name="T47" fmla="*/ 135 h 152"/>
                  <a:gd name="T48" fmla="*/ 95 w 184"/>
                  <a:gd name="T49" fmla="*/ 131 h 152"/>
                  <a:gd name="T50" fmla="*/ 84 w 184"/>
                  <a:gd name="T51" fmla="*/ 138 h 152"/>
                  <a:gd name="T52" fmla="*/ 63 w 184"/>
                  <a:gd name="T53" fmla="*/ 143 h 152"/>
                  <a:gd name="T54" fmla="*/ 55 w 184"/>
                  <a:gd name="T55" fmla="*/ 144 h 152"/>
                  <a:gd name="T56" fmla="*/ 42 w 184"/>
                  <a:gd name="T57" fmla="*/ 143 h 152"/>
                  <a:gd name="T58" fmla="*/ 17 w 184"/>
                  <a:gd name="T59" fmla="*/ 133 h 152"/>
                  <a:gd name="T60" fmla="*/ 12 w 184"/>
                  <a:gd name="T61" fmla="*/ 124 h 152"/>
                  <a:gd name="T62" fmla="*/ 7 w 184"/>
                  <a:gd name="T63" fmla="*/ 105 h 152"/>
                  <a:gd name="T64" fmla="*/ 13 w 184"/>
                  <a:gd name="T65" fmla="*/ 89 h 152"/>
                  <a:gd name="T66" fmla="*/ 29 w 184"/>
                  <a:gd name="T67" fmla="*/ 80 h 152"/>
                  <a:gd name="T68" fmla="*/ 49 w 184"/>
                  <a:gd name="T69" fmla="*/ 64 h 152"/>
                  <a:gd name="T70" fmla="*/ 59 w 184"/>
                  <a:gd name="T71" fmla="*/ 44 h 152"/>
                  <a:gd name="T72" fmla="*/ 71 w 184"/>
                  <a:gd name="T73" fmla="*/ 20 h 152"/>
                  <a:gd name="T74" fmla="*/ 101 w 184"/>
                  <a:gd name="T75" fmla="*/ 8 h 152"/>
                  <a:gd name="T76" fmla="*/ 106 w 184"/>
                  <a:gd name="T77" fmla="*/ 10 h 152"/>
                  <a:gd name="T78" fmla="*/ 115 w 184"/>
                  <a:gd name="T79" fmla="*/ 11 h 152"/>
                  <a:gd name="T80" fmla="*/ 135 w 184"/>
                  <a:gd name="T81" fmla="*/ 35 h 152"/>
                  <a:gd name="T82" fmla="*/ 141 w 184"/>
                  <a:gd name="T83" fmla="*/ 48 h 152"/>
                  <a:gd name="T84" fmla="*/ 159 w 184"/>
                  <a:gd name="T85" fmla="*/ 73 h 152"/>
                  <a:gd name="T86" fmla="*/ 176 w 184"/>
                  <a:gd name="T87" fmla="*/ 81 h 152"/>
                  <a:gd name="T88" fmla="*/ 184 w 184"/>
                  <a:gd name="T89" fmla="*/ 85 h 152"/>
                  <a:gd name="T90" fmla="*/ 169 w 184"/>
                  <a:gd name="T91" fmla="*/ 71 h 152"/>
                  <a:gd name="T92" fmla="*/ 157 w 184"/>
                  <a:gd name="T93" fmla="*/ 62 h 152"/>
                  <a:gd name="T94" fmla="*/ 151 w 184"/>
                  <a:gd name="T95" fmla="*/ 48 h 152"/>
                  <a:gd name="T96" fmla="*/ 142 w 184"/>
                  <a:gd name="T97" fmla="*/ 34 h 152"/>
                  <a:gd name="T98" fmla="*/ 126 w 184"/>
                  <a:gd name="T99" fmla="*/ 16 h 152"/>
                  <a:gd name="T100" fmla="*/ 112 w 184"/>
                  <a:gd name="T101" fmla="*/ 4 h 152"/>
                  <a:gd name="T102" fmla="*/ 100 w 184"/>
                  <a:gd name="T103" fmla="*/ 4 h 152"/>
                  <a:gd name="T104" fmla="*/ 105 w 184"/>
                  <a:gd name="T105" fmla="*/ 2 h 152"/>
                  <a:gd name="T106" fmla="*/ 91 w 184"/>
                  <a:gd name="T107" fmla="*/ 3 h 152"/>
                  <a:gd name="T108" fmla="*/ 71 w 184"/>
                  <a:gd name="T109" fmla="*/ 15 h 152"/>
                  <a:gd name="T110" fmla="*/ 65 w 184"/>
                  <a:gd name="T111" fmla="*/ 21 h 152"/>
                  <a:gd name="T112" fmla="*/ 59 w 184"/>
                  <a:gd name="T113" fmla="*/ 26 h 152"/>
                  <a:gd name="T114" fmla="*/ 52 w 184"/>
                  <a:gd name="T115" fmla="*/ 41 h 152"/>
                  <a:gd name="T116" fmla="*/ 43 w 184"/>
                  <a:gd name="T117" fmla="*/ 58 h 152"/>
                  <a:gd name="T118" fmla="*/ 135 w 184"/>
                  <a:gd name="T119" fmla="*/ 144 h 152"/>
                  <a:gd name="T120" fmla="*/ 110 w 184"/>
                  <a:gd name="T121" fmla="*/ 1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52">
                    <a:moveTo>
                      <a:pt x="43" y="58"/>
                    </a:moveTo>
                    <a:cubicBezTo>
                      <a:pt x="42" y="59"/>
                      <a:pt x="42" y="59"/>
                      <a:pt x="42" y="59"/>
                    </a:cubicBezTo>
                    <a:cubicBezTo>
                      <a:pt x="42" y="56"/>
                      <a:pt x="43" y="55"/>
                      <a:pt x="42" y="56"/>
                    </a:cubicBezTo>
                    <a:cubicBezTo>
                      <a:pt x="42" y="57"/>
                      <a:pt x="41" y="59"/>
                      <a:pt x="40" y="60"/>
                    </a:cubicBezTo>
                    <a:cubicBezTo>
                      <a:pt x="39" y="62"/>
                      <a:pt x="38" y="63"/>
                      <a:pt x="39" y="64"/>
                    </a:cubicBezTo>
                    <a:cubicBezTo>
                      <a:pt x="37" y="65"/>
                      <a:pt x="37" y="65"/>
                      <a:pt x="37" y="65"/>
                    </a:cubicBezTo>
                    <a:cubicBezTo>
                      <a:pt x="38" y="64"/>
                      <a:pt x="38" y="64"/>
                      <a:pt x="38" y="64"/>
                    </a:cubicBezTo>
                    <a:cubicBezTo>
                      <a:pt x="35" y="65"/>
                      <a:pt x="38" y="67"/>
                      <a:pt x="35" y="68"/>
                    </a:cubicBezTo>
                    <a:cubicBezTo>
                      <a:pt x="34" y="69"/>
                      <a:pt x="33" y="69"/>
                      <a:pt x="34" y="68"/>
                    </a:cubicBezTo>
                    <a:cubicBezTo>
                      <a:pt x="34" y="68"/>
                      <a:pt x="33" y="69"/>
                      <a:pt x="33" y="69"/>
                    </a:cubicBezTo>
                    <a:cubicBezTo>
                      <a:pt x="33" y="69"/>
                      <a:pt x="32" y="70"/>
                      <a:pt x="32" y="70"/>
                    </a:cubicBezTo>
                    <a:cubicBezTo>
                      <a:pt x="31" y="70"/>
                      <a:pt x="31" y="70"/>
                      <a:pt x="32" y="69"/>
                    </a:cubicBezTo>
                    <a:cubicBezTo>
                      <a:pt x="32" y="69"/>
                      <a:pt x="31" y="70"/>
                      <a:pt x="30" y="70"/>
                    </a:cubicBezTo>
                    <a:cubicBezTo>
                      <a:pt x="29" y="71"/>
                      <a:pt x="28" y="71"/>
                      <a:pt x="28" y="71"/>
                    </a:cubicBezTo>
                    <a:cubicBezTo>
                      <a:pt x="28" y="71"/>
                      <a:pt x="28" y="71"/>
                      <a:pt x="28" y="71"/>
                    </a:cubicBezTo>
                    <a:cubicBezTo>
                      <a:pt x="27" y="72"/>
                      <a:pt x="26" y="73"/>
                      <a:pt x="26" y="74"/>
                    </a:cubicBezTo>
                    <a:cubicBezTo>
                      <a:pt x="25" y="74"/>
                      <a:pt x="26" y="73"/>
                      <a:pt x="26" y="73"/>
                    </a:cubicBezTo>
                    <a:cubicBezTo>
                      <a:pt x="26" y="73"/>
                      <a:pt x="25" y="73"/>
                      <a:pt x="25" y="74"/>
                    </a:cubicBezTo>
                    <a:cubicBezTo>
                      <a:pt x="24" y="74"/>
                      <a:pt x="24" y="75"/>
                      <a:pt x="24" y="75"/>
                    </a:cubicBezTo>
                    <a:cubicBezTo>
                      <a:pt x="23" y="75"/>
                      <a:pt x="24" y="73"/>
                      <a:pt x="26" y="72"/>
                    </a:cubicBezTo>
                    <a:cubicBezTo>
                      <a:pt x="23" y="71"/>
                      <a:pt x="24" y="74"/>
                      <a:pt x="19" y="75"/>
                    </a:cubicBezTo>
                    <a:cubicBezTo>
                      <a:pt x="19" y="75"/>
                      <a:pt x="21" y="74"/>
                      <a:pt x="21" y="74"/>
                    </a:cubicBezTo>
                    <a:cubicBezTo>
                      <a:pt x="19" y="73"/>
                      <a:pt x="17" y="75"/>
                      <a:pt x="15" y="76"/>
                    </a:cubicBezTo>
                    <a:cubicBezTo>
                      <a:pt x="15" y="76"/>
                      <a:pt x="21" y="74"/>
                      <a:pt x="19" y="76"/>
                    </a:cubicBezTo>
                    <a:cubicBezTo>
                      <a:pt x="18" y="77"/>
                      <a:pt x="17" y="77"/>
                      <a:pt x="16" y="79"/>
                    </a:cubicBezTo>
                    <a:cubicBezTo>
                      <a:pt x="15" y="78"/>
                      <a:pt x="14" y="79"/>
                      <a:pt x="13" y="80"/>
                    </a:cubicBezTo>
                    <a:cubicBezTo>
                      <a:pt x="12" y="79"/>
                      <a:pt x="12" y="79"/>
                      <a:pt x="12" y="79"/>
                    </a:cubicBezTo>
                    <a:cubicBezTo>
                      <a:pt x="11" y="81"/>
                      <a:pt x="11" y="82"/>
                      <a:pt x="11" y="83"/>
                    </a:cubicBezTo>
                    <a:cubicBezTo>
                      <a:pt x="9" y="85"/>
                      <a:pt x="8" y="84"/>
                      <a:pt x="7" y="84"/>
                    </a:cubicBezTo>
                    <a:cubicBezTo>
                      <a:pt x="5" y="88"/>
                      <a:pt x="10" y="83"/>
                      <a:pt x="8" y="87"/>
                    </a:cubicBezTo>
                    <a:cubicBezTo>
                      <a:pt x="6" y="89"/>
                      <a:pt x="5" y="92"/>
                      <a:pt x="4" y="95"/>
                    </a:cubicBezTo>
                    <a:cubicBezTo>
                      <a:pt x="3" y="97"/>
                      <a:pt x="4" y="94"/>
                      <a:pt x="3" y="95"/>
                    </a:cubicBezTo>
                    <a:cubicBezTo>
                      <a:pt x="3" y="97"/>
                      <a:pt x="3" y="97"/>
                      <a:pt x="3" y="97"/>
                    </a:cubicBezTo>
                    <a:cubicBezTo>
                      <a:pt x="3" y="98"/>
                      <a:pt x="3" y="97"/>
                      <a:pt x="3" y="97"/>
                    </a:cubicBezTo>
                    <a:cubicBezTo>
                      <a:pt x="3" y="99"/>
                      <a:pt x="4" y="98"/>
                      <a:pt x="4" y="100"/>
                    </a:cubicBezTo>
                    <a:cubicBezTo>
                      <a:pt x="4" y="101"/>
                      <a:pt x="3" y="102"/>
                      <a:pt x="3" y="103"/>
                    </a:cubicBezTo>
                    <a:cubicBezTo>
                      <a:pt x="2" y="104"/>
                      <a:pt x="2" y="105"/>
                      <a:pt x="2" y="105"/>
                    </a:cubicBezTo>
                    <a:cubicBezTo>
                      <a:pt x="1" y="106"/>
                      <a:pt x="1" y="107"/>
                      <a:pt x="2" y="108"/>
                    </a:cubicBezTo>
                    <a:cubicBezTo>
                      <a:pt x="1" y="109"/>
                      <a:pt x="1" y="107"/>
                      <a:pt x="0" y="108"/>
                    </a:cubicBezTo>
                    <a:cubicBezTo>
                      <a:pt x="1" y="112"/>
                      <a:pt x="1" y="111"/>
                      <a:pt x="2" y="115"/>
                    </a:cubicBezTo>
                    <a:cubicBezTo>
                      <a:pt x="2" y="115"/>
                      <a:pt x="2" y="115"/>
                      <a:pt x="2" y="116"/>
                    </a:cubicBezTo>
                    <a:cubicBezTo>
                      <a:pt x="2" y="117"/>
                      <a:pt x="2" y="118"/>
                      <a:pt x="2" y="118"/>
                    </a:cubicBezTo>
                    <a:cubicBezTo>
                      <a:pt x="2" y="115"/>
                      <a:pt x="4" y="118"/>
                      <a:pt x="5" y="120"/>
                    </a:cubicBezTo>
                    <a:cubicBezTo>
                      <a:pt x="5" y="119"/>
                      <a:pt x="6" y="118"/>
                      <a:pt x="6" y="118"/>
                    </a:cubicBezTo>
                    <a:cubicBezTo>
                      <a:pt x="6" y="118"/>
                      <a:pt x="7" y="121"/>
                      <a:pt x="7" y="121"/>
                    </a:cubicBezTo>
                    <a:cubicBezTo>
                      <a:pt x="7" y="122"/>
                      <a:pt x="6" y="122"/>
                      <a:pt x="6" y="121"/>
                    </a:cubicBezTo>
                    <a:cubicBezTo>
                      <a:pt x="6" y="121"/>
                      <a:pt x="6" y="121"/>
                      <a:pt x="6" y="122"/>
                    </a:cubicBezTo>
                    <a:cubicBezTo>
                      <a:pt x="6" y="123"/>
                      <a:pt x="5" y="123"/>
                      <a:pt x="5" y="122"/>
                    </a:cubicBezTo>
                    <a:cubicBezTo>
                      <a:pt x="5" y="121"/>
                      <a:pt x="5" y="121"/>
                      <a:pt x="5" y="120"/>
                    </a:cubicBezTo>
                    <a:cubicBezTo>
                      <a:pt x="4" y="120"/>
                      <a:pt x="3" y="119"/>
                      <a:pt x="2" y="119"/>
                    </a:cubicBezTo>
                    <a:cubicBezTo>
                      <a:pt x="3" y="119"/>
                      <a:pt x="3" y="120"/>
                      <a:pt x="3" y="120"/>
                    </a:cubicBezTo>
                    <a:cubicBezTo>
                      <a:pt x="3" y="120"/>
                      <a:pt x="3" y="120"/>
                      <a:pt x="3" y="120"/>
                    </a:cubicBezTo>
                    <a:cubicBezTo>
                      <a:pt x="2" y="120"/>
                      <a:pt x="3" y="121"/>
                      <a:pt x="3" y="121"/>
                    </a:cubicBezTo>
                    <a:cubicBezTo>
                      <a:pt x="2" y="122"/>
                      <a:pt x="2" y="122"/>
                      <a:pt x="2" y="122"/>
                    </a:cubicBezTo>
                    <a:cubicBezTo>
                      <a:pt x="3" y="123"/>
                      <a:pt x="3" y="123"/>
                      <a:pt x="3" y="123"/>
                    </a:cubicBezTo>
                    <a:cubicBezTo>
                      <a:pt x="4" y="128"/>
                      <a:pt x="4" y="128"/>
                      <a:pt x="4" y="128"/>
                    </a:cubicBezTo>
                    <a:cubicBezTo>
                      <a:pt x="5" y="129"/>
                      <a:pt x="7" y="130"/>
                      <a:pt x="8" y="131"/>
                    </a:cubicBezTo>
                    <a:cubicBezTo>
                      <a:pt x="10" y="133"/>
                      <a:pt x="12" y="134"/>
                      <a:pt x="14" y="135"/>
                    </a:cubicBezTo>
                    <a:cubicBezTo>
                      <a:pt x="12" y="135"/>
                      <a:pt x="13" y="136"/>
                      <a:pt x="12" y="137"/>
                    </a:cubicBezTo>
                    <a:cubicBezTo>
                      <a:pt x="12" y="136"/>
                      <a:pt x="11" y="135"/>
                      <a:pt x="10" y="135"/>
                    </a:cubicBezTo>
                    <a:cubicBezTo>
                      <a:pt x="9" y="134"/>
                      <a:pt x="7" y="133"/>
                      <a:pt x="7" y="131"/>
                    </a:cubicBezTo>
                    <a:cubicBezTo>
                      <a:pt x="8" y="133"/>
                      <a:pt x="7" y="133"/>
                      <a:pt x="7" y="133"/>
                    </a:cubicBezTo>
                    <a:cubicBezTo>
                      <a:pt x="7" y="133"/>
                      <a:pt x="7" y="133"/>
                      <a:pt x="7" y="133"/>
                    </a:cubicBezTo>
                    <a:cubicBezTo>
                      <a:pt x="8" y="134"/>
                      <a:pt x="8" y="134"/>
                      <a:pt x="9" y="134"/>
                    </a:cubicBezTo>
                    <a:cubicBezTo>
                      <a:pt x="10" y="135"/>
                      <a:pt x="11" y="136"/>
                      <a:pt x="11" y="136"/>
                    </a:cubicBezTo>
                    <a:cubicBezTo>
                      <a:pt x="10" y="137"/>
                      <a:pt x="11" y="138"/>
                      <a:pt x="12" y="139"/>
                    </a:cubicBezTo>
                    <a:cubicBezTo>
                      <a:pt x="12" y="137"/>
                      <a:pt x="16" y="140"/>
                      <a:pt x="18" y="141"/>
                    </a:cubicBezTo>
                    <a:cubicBezTo>
                      <a:pt x="18" y="142"/>
                      <a:pt x="17" y="142"/>
                      <a:pt x="15" y="140"/>
                    </a:cubicBezTo>
                    <a:cubicBezTo>
                      <a:pt x="15" y="142"/>
                      <a:pt x="17" y="142"/>
                      <a:pt x="18" y="142"/>
                    </a:cubicBezTo>
                    <a:cubicBezTo>
                      <a:pt x="19" y="142"/>
                      <a:pt x="20" y="142"/>
                      <a:pt x="21" y="143"/>
                    </a:cubicBezTo>
                    <a:cubicBezTo>
                      <a:pt x="20" y="143"/>
                      <a:pt x="20" y="142"/>
                      <a:pt x="20" y="142"/>
                    </a:cubicBezTo>
                    <a:cubicBezTo>
                      <a:pt x="21" y="143"/>
                      <a:pt x="24" y="145"/>
                      <a:pt x="23" y="145"/>
                    </a:cubicBezTo>
                    <a:cubicBezTo>
                      <a:pt x="23" y="145"/>
                      <a:pt x="23" y="145"/>
                      <a:pt x="23" y="145"/>
                    </a:cubicBezTo>
                    <a:cubicBezTo>
                      <a:pt x="26" y="147"/>
                      <a:pt x="34" y="149"/>
                      <a:pt x="35" y="147"/>
                    </a:cubicBezTo>
                    <a:cubicBezTo>
                      <a:pt x="35" y="147"/>
                      <a:pt x="34" y="149"/>
                      <a:pt x="34" y="149"/>
                    </a:cubicBezTo>
                    <a:cubicBezTo>
                      <a:pt x="34" y="149"/>
                      <a:pt x="36" y="148"/>
                      <a:pt x="38" y="147"/>
                    </a:cubicBezTo>
                    <a:cubicBezTo>
                      <a:pt x="39" y="147"/>
                      <a:pt x="40" y="146"/>
                      <a:pt x="41" y="146"/>
                    </a:cubicBezTo>
                    <a:cubicBezTo>
                      <a:pt x="41" y="146"/>
                      <a:pt x="42" y="145"/>
                      <a:pt x="42" y="145"/>
                    </a:cubicBezTo>
                    <a:cubicBezTo>
                      <a:pt x="41" y="147"/>
                      <a:pt x="43" y="150"/>
                      <a:pt x="40" y="150"/>
                    </a:cubicBezTo>
                    <a:cubicBezTo>
                      <a:pt x="41" y="151"/>
                      <a:pt x="42" y="151"/>
                      <a:pt x="44" y="151"/>
                    </a:cubicBezTo>
                    <a:cubicBezTo>
                      <a:pt x="43" y="151"/>
                      <a:pt x="42" y="149"/>
                      <a:pt x="43" y="149"/>
                    </a:cubicBezTo>
                    <a:cubicBezTo>
                      <a:pt x="46" y="150"/>
                      <a:pt x="45" y="150"/>
                      <a:pt x="48" y="151"/>
                    </a:cubicBezTo>
                    <a:cubicBezTo>
                      <a:pt x="47" y="151"/>
                      <a:pt x="48" y="149"/>
                      <a:pt x="50" y="149"/>
                    </a:cubicBezTo>
                    <a:cubicBezTo>
                      <a:pt x="49" y="149"/>
                      <a:pt x="50" y="151"/>
                      <a:pt x="49" y="151"/>
                    </a:cubicBezTo>
                    <a:cubicBezTo>
                      <a:pt x="49" y="151"/>
                      <a:pt x="50" y="151"/>
                      <a:pt x="51" y="151"/>
                    </a:cubicBezTo>
                    <a:cubicBezTo>
                      <a:pt x="52" y="150"/>
                      <a:pt x="53" y="150"/>
                      <a:pt x="53" y="150"/>
                    </a:cubicBezTo>
                    <a:cubicBezTo>
                      <a:pt x="52" y="150"/>
                      <a:pt x="53" y="151"/>
                      <a:pt x="54" y="152"/>
                    </a:cubicBezTo>
                    <a:cubicBezTo>
                      <a:pt x="53" y="151"/>
                      <a:pt x="57" y="152"/>
                      <a:pt x="58" y="152"/>
                    </a:cubicBezTo>
                    <a:cubicBezTo>
                      <a:pt x="56" y="151"/>
                      <a:pt x="56" y="151"/>
                      <a:pt x="56" y="151"/>
                    </a:cubicBezTo>
                    <a:cubicBezTo>
                      <a:pt x="61" y="151"/>
                      <a:pt x="61" y="148"/>
                      <a:pt x="65" y="148"/>
                    </a:cubicBezTo>
                    <a:cubicBezTo>
                      <a:pt x="64" y="149"/>
                      <a:pt x="64" y="151"/>
                      <a:pt x="66" y="151"/>
                    </a:cubicBezTo>
                    <a:cubicBezTo>
                      <a:pt x="67" y="150"/>
                      <a:pt x="70" y="145"/>
                      <a:pt x="73" y="143"/>
                    </a:cubicBezTo>
                    <a:cubicBezTo>
                      <a:pt x="74" y="144"/>
                      <a:pt x="74" y="144"/>
                      <a:pt x="74" y="144"/>
                    </a:cubicBezTo>
                    <a:cubicBezTo>
                      <a:pt x="74" y="144"/>
                      <a:pt x="74" y="144"/>
                      <a:pt x="75" y="143"/>
                    </a:cubicBezTo>
                    <a:cubicBezTo>
                      <a:pt x="75" y="143"/>
                      <a:pt x="76" y="142"/>
                      <a:pt x="76" y="142"/>
                    </a:cubicBezTo>
                    <a:cubicBezTo>
                      <a:pt x="75" y="145"/>
                      <a:pt x="71" y="149"/>
                      <a:pt x="68" y="151"/>
                    </a:cubicBezTo>
                    <a:cubicBezTo>
                      <a:pt x="70" y="151"/>
                      <a:pt x="69" y="151"/>
                      <a:pt x="71" y="151"/>
                    </a:cubicBezTo>
                    <a:cubicBezTo>
                      <a:pt x="72" y="151"/>
                      <a:pt x="70" y="152"/>
                      <a:pt x="69" y="152"/>
                    </a:cubicBezTo>
                    <a:cubicBezTo>
                      <a:pt x="69" y="152"/>
                      <a:pt x="71" y="152"/>
                      <a:pt x="72" y="152"/>
                    </a:cubicBezTo>
                    <a:cubicBezTo>
                      <a:pt x="74" y="152"/>
                      <a:pt x="75" y="151"/>
                      <a:pt x="75" y="151"/>
                    </a:cubicBezTo>
                    <a:cubicBezTo>
                      <a:pt x="75" y="150"/>
                      <a:pt x="79" y="149"/>
                      <a:pt x="79" y="148"/>
                    </a:cubicBezTo>
                    <a:cubicBezTo>
                      <a:pt x="79" y="148"/>
                      <a:pt x="77" y="149"/>
                      <a:pt x="76" y="149"/>
                    </a:cubicBezTo>
                    <a:cubicBezTo>
                      <a:pt x="74" y="150"/>
                      <a:pt x="73" y="151"/>
                      <a:pt x="73" y="151"/>
                    </a:cubicBezTo>
                    <a:cubicBezTo>
                      <a:pt x="72" y="150"/>
                      <a:pt x="76" y="147"/>
                      <a:pt x="79" y="146"/>
                    </a:cubicBezTo>
                    <a:cubicBezTo>
                      <a:pt x="81" y="146"/>
                      <a:pt x="79" y="148"/>
                      <a:pt x="80" y="148"/>
                    </a:cubicBezTo>
                    <a:cubicBezTo>
                      <a:pt x="80" y="148"/>
                      <a:pt x="83" y="146"/>
                      <a:pt x="83" y="146"/>
                    </a:cubicBezTo>
                    <a:cubicBezTo>
                      <a:pt x="82" y="147"/>
                      <a:pt x="82" y="147"/>
                      <a:pt x="82" y="147"/>
                    </a:cubicBezTo>
                    <a:cubicBezTo>
                      <a:pt x="84" y="147"/>
                      <a:pt x="85" y="145"/>
                      <a:pt x="88" y="144"/>
                    </a:cubicBezTo>
                    <a:cubicBezTo>
                      <a:pt x="88" y="144"/>
                      <a:pt x="89" y="144"/>
                      <a:pt x="90" y="144"/>
                    </a:cubicBezTo>
                    <a:cubicBezTo>
                      <a:pt x="90" y="144"/>
                      <a:pt x="91" y="144"/>
                      <a:pt x="91" y="144"/>
                    </a:cubicBezTo>
                    <a:cubicBezTo>
                      <a:pt x="89" y="143"/>
                      <a:pt x="86" y="140"/>
                      <a:pt x="87" y="138"/>
                    </a:cubicBezTo>
                    <a:cubicBezTo>
                      <a:pt x="87" y="138"/>
                      <a:pt x="88" y="138"/>
                      <a:pt x="90" y="138"/>
                    </a:cubicBezTo>
                    <a:cubicBezTo>
                      <a:pt x="91" y="138"/>
                      <a:pt x="93" y="137"/>
                      <a:pt x="93" y="138"/>
                    </a:cubicBezTo>
                    <a:cubicBezTo>
                      <a:pt x="95" y="138"/>
                      <a:pt x="92" y="141"/>
                      <a:pt x="94" y="141"/>
                    </a:cubicBezTo>
                    <a:cubicBezTo>
                      <a:pt x="93" y="141"/>
                      <a:pt x="94" y="140"/>
                      <a:pt x="94" y="140"/>
                    </a:cubicBezTo>
                    <a:cubicBezTo>
                      <a:pt x="95" y="140"/>
                      <a:pt x="94" y="141"/>
                      <a:pt x="96" y="141"/>
                    </a:cubicBezTo>
                    <a:cubicBezTo>
                      <a:pt x="96" y="139"/>
                      <a:pt x="100" y="140"/>
                      <a:pt x="97" y="139"/>
                    </a:cubicBezTo>
                    <a:cubicBezTo>
                      <a:pt x="99" y="139"/>
                      <a:pt x="98" y="139"/>
                      <a:pt x="100" y="140"/>
                    </a:cubicBezTo>
                    <a:cubicBezTo>
                      <a:pt x="100" y="139"/>
                      <a:pt x="101" y="138"/>
                      <a:pt x="102" y="138"/>
                    </a:cubicBezTo>
                    <a:cubicBezTo>
                      <a:pt x="103" y="137"/>
                      <a:pt x="104" y="137"/>
                      <a:pt x="105" y="137"/>
                    </a:cubicBezTo>
                    <a:cubicBezTo>
                      <a:pt x="105" y="137"/>
                      <a:pt x="105" y="138"/>
                      <a:pt x="105" y="138"/>
                    </a:cubicBezTo>
                    <a:cubicBezTo>
                      <a:pt x="109" y="140"/>
                      <a:pt x="111" y="141"/>
                      <a:pt x="114" y="143"/>
                    </a:cubicBezTo>
                    <a:cubicBezTo>
                      <a:pt x="114" y="143"/>
                      <a:pt x="116" y="144"/>
                      <a:pt x="115" y="145"/>
                    </a:cubicBezTo>
                    <a:cubicBezTo>
                      <a:pt x="116" y="145"/>
                      <a:pt x="116" y="144"/>
                      <a:pt x="118" y="145"/>
                    </a:cubicBezTo>
                    <a:cubicBezTo>
                      <a:pt x="119" y="147"/>
                      <a:pt x="115" y="144"/>
                      <a:pt x="116" y="146"/>
                    </a:cubicBezTo>
                    <a:cubicBezTo>
                      <a:pt x="117" y="145"/>
                      <a:pt x="119" y="146"/>
                      <a:pt x="121" y="146"/>
                    </a:cubicBezTo>
                    <a:cubicBezTo>
                      <a:pt x="121" y="145"/>
                      <a:pt x="118" y="145"/>
                      <a:pt x="116" y="144"/>
                    </a:cubicBezTo>
                    <a:cubicBezTo>
                      <a:pt x="116" y="143"/>
                      <a:pt x="120" y="143"/>
                      <a:pt x="124" y="143"/>
                    </a:cubicBezTo>
                    <a:cubicBezTo>
                      <a:pt x="127" y="144"/>
                      <a:pt x="125" y="145"/>
                      <a:pt x="125" y="144"/>
                    </a:cubicBezTo>
                    <a:cubicBezTo>
                      <a:pt x="131" y="146"/>
                      <a:pt x="131" y="143"/>
                      <a:pt x="135" y="145"/>
                    </a:cubicBezTo>
                    <a:cubicBezTo>
                      <a:pt x="137" y="146"/>
                      <a:pt x="135" y="147"/>
                      <a:pt x="135" y="148"/>
                    </a:cubicBezTo>
                    <a:cubicBezTo>
                      <a:pt x="133" y="148"/>
                      <a:pt x="131" y="146"/>
                      <a:pt x="130" y="146"/>
                    </a:cubicBezTo>
                    <a:cubicBezTo>
                      <a:pt x="132" y="147"/>
                      <a:pt x="132" y="147"/>
                      <a:pt x="132" y="147"/>
                    </a:cubicBezTo>
                    <a:cubicBezTo>
                      <a:pt x="131" y="147"/>
                      <a:pt x="129" y="147"/>
                      <a:pt x="128" y="147"/>
                    </a:cubicBezTo>
                    <a:cubicBezTo>
                      <a:pt x="129" y="147"/>
                      <a:pt x="131" y="148"/>
                      <a:pt x="134" y="148"/>
                    </a:cubicBezTo>
                    <a:cubicBezTo>
                      <a:pt x="136" y="149"/>
                      <a:pt x="137" y="149"/>
                      <a:pt x="139" y="149"/>
                    </a:cubicBezTo>
                    <a:cubicBezTo>
                      <a:pt x="140" y="149"/>
                      <a:pt x="142" y="149"/>
                      <a:pt x="143" y="149"/>
                    </a:cubicBezTo>
                    <a:cubicBezTo>
                      <a:pt x="144" y="149"/>
                      <a:pt x="145" y="148"/>
                      <a:pt x="144" y="148"/>
                    </a:cubicBezTo>
                    <a:cubicBezTo>
                      <a:pt x="143" y="148"/>
                      <a:pt x="143" y="148"/>
                      <a:pt x="143" y="148"/>
                    </a:cubicBezTo>
                    <a:cubicBezTo>
                      <a:pt x="142" y="147"/>
                      <a:pt x="146" y="147"/>
                      <a:pt x="144" y="147"/>
                    </a:cubicBezTo>
                    <a:cubicBezTo>
                      <a:pt x="146" y="146"/>
                      <a:pt x="148" y="145"/>
                      <a:pt x="151" y="145"/>
                    </a:cubicBezTo>
                    <a:cubicBezTo>
                      <a:pt x="151" y="146"/>
                      <a:pt x="151" y="146"/>
                      <a:pt x="151" y="146"/>
                    </a:cubicBezTo>
                    <a:cubicBezTo>
                      <a:pt x="151" y="146"/>
                      <a:pt x="149" y="146"/>
                      <a:pt x="149" y="146"/>
                    </a:cubicBezTo>
                    <a:cubicBezTo>
                      <a:pt x="150" y="146"/>
                      <a:pt x="153" y="147"/>
                      <a:pt x="154" y="146"/>
                    </a:cubicBezTo>
                    <a:cubicBezTo>
                      <a:pt x="152" y="145"/>
                      <a:pt x="152" y="145"/>
                      <a:pt x="152" y="145"/>
                    </a:cubicBezTo>
                    <a:cubicBezTo>
                      <a:pt x="154" y="144"/>
                      <a:pt x="156" y="143"/>
                      <a:pt x="158" y="143"/>
                    </a:cubicBezTo>
                    <a:cubicBezTo>
                      <a:pt x="157" y="142"/>
                      <a:pt x="158" y="143"/>
                      <a:pt x="156" y="142"/>
                    </a:cubicBezTo>
                    <a:cubicBezTo>
                      <a:pt x="158" y="144"/>
                      <a:pt x="150" y="143"/>
                      <a:pt x="153" y="144"/>
                    </a:cubicBezTo>
                    <a:cubicBezTo>
                      <a:pt x="151" y="143"/>
                      <a:pt x="150" y="144"/>
                      <a:pt x="147" y="143"/>
                    </a:cubicBezTo>
                    <a:cubicBezTo>
                      <a:pt x="147" y="143"/>
                      <a:pt x="148" y="143"/>
                      <a:pt x="146" y="143"/>
                    </a:cubicBezTo>
                    <a:cubicBezTo>
                      <a:pt x="146" y="143"/>
                      <a:pt x="146" y="143"/>
                      <a:pt x="146" y="144"/>
                    </a:cubicBezTo>
                    <a:cubicBezTo>
                      <a:pt x="146" y="144"/>
                      <a:pt x="146" y="144"/>
                      <a:pt x="146" y="144"/>
                    </a:cubicBezTo>
                    <a:cubicBezTo>
                      <a:pt x="146" y="144"/>
                      <a:pt x="146" y="144"/>
                      <a:pt x="146" y="144"/>
                    </a:cubicBezTo>
                    <a:cubicBezTo>
                      <a:pt x="146" y="144"/>
                      <a:pt x="146" y="144"/>
                      <a:pt x="146" y="144"/>
                    </a:cubicBezTo>
                    <a:cubicBezTo>
                      <a:pt x="146" y="144"/>
                      <a:pt x="147" y="144"/>
                      <a:pt x="147" y="144"/>
                    </a:cubicBezTo>
                    <a:cubicBezTo>
                      <a:pt x="146" y="145"/>
                      <a:pt x="143" y="145"/>
                      <a:pt x="142" y="145"/>
                    </a:cubicBezTo>
                    <a:cubicBezTo>
                      <a:pt x="140" y="145"/>
                      <a:pt x="142" y="145"/>
                      <a:pt x="141" y="145"/>
                    </a:cubicBezTo>
                    <a:cubicBezTo>
                      <a:pt x="140" y="145"/>
                      <a:pt x="140" y="145"/>
                      <a:pt x="140" y="145"/>
                    </a:cubicBezTo>
                    <a:cubicBezTo>
                      <a:pt x="140" y="144"/>
                      <a:pt x="137" y="144"/>
                      <a:pt x="140" y="143"/>
                    </a:cubicBezTo>
                    <a:cubicBezTo>
                      <a:pt x="137" y="143"/>
                      <a:pt x="137" y="143"/>
                      <a:pt x="137" y="143"/>
                    </a:cubicBezTo>
                    <a:cubicBezTo>
                      <a:pt x="136" y="143"/>
                      <a:pt x="134" y="142"/>
                      <a:pt x="133" y="142"/>
                    </a:cubicBezTo>
                    <a:cubicBezTo>
                      <a:pt x="132" y="142"/>
                      <a:pt x="130" y="143"/>
                      <a:pt x="131" y="142"/>
                    </a:cubicBezTo>
                    <a:cubicBezTo>
                      <a:pt x="131" y="142"/>
                      <a:pt x="130" y="142"/>
                      <a:pt x="129" y="142"/>
                    </a:cubicBezTo>
                    <a:cubicBezTo>
                      <a:pt x="128" y="142"/>
                      <a:pt x="127" y="142"/>
                      <a:pt x="127" y="142"/>
                    </a:cubicBezTo>
                    <a:cubicBezTo>
                      <a:pt x="127" y="142"/>
                      <a:pt x="127" y="142"/>
                      <a:pt x="127" y="142"/>
                    </a:cubicBezTo>
                    <a:cubicBezTo>
                      <a:pt x="124" y="141"/>
                      <a:pt x="119" y="141"/>
                      <a:pt x="116" y="138"/>
                    </a:cubicBezTo>
                    <a:cubicBezTo>
                      <a:pt x="115" y="137"/>
                      <a:pt x="115" y="137"/>
                      <a:pt x="114" y="137"/>
                    </a:cubicBezTo>
                    <a:cubicBezTo>
                      <a:pt x="113" y="137"/>
                      <a:pt x="112" y="136"/>
                      <a:pt x="111" y="135"/>
                    </a:cubicBezTo>
                    <a:cubicBezTo>
                      <a:pt x="111" y="135"/>
                      <a:pt x="111" y="135"/>
                      <a:pt x="111" y="135"/>
                    </a:cubicBezTo>
                    <a:cubicBezTo>
                      <a:pt x="110" y="134"/>
                      <a:pt x="109" y="134"/>
                      <a:pt x="107" y="133"/>
                    </a:cubicBezTo>
                    <a:cubicBezTo>
                      <a:pt x="106" y="133"/>
                      <a:pt x="105" y="132"/>
                      <a:pt x="104" y="133"/>
                    </a:cubicBezTo>
                    <a:cubicBezTo>
                      <a:pt x="104" y="132"/>
                      <a:pt x="103" y="131"/>
                      <a:pt x="102" y="131"/>
                    </a:cubicBezTo>
                    <a:cubicBezTo>
                      <a:pt x="102" y="131"/>
                      <a:pt x="101" y="131"/>
                      <a:pt x="100" y="131"/>
                    </a:cubicBezTo>
                    <a:cubicBezTo>
                      <a:pt x="100" y="131"/>
                      <a:pt x="99" y="131"/>
                      <a:pt x="98" y="131"/>
                    </a:cubicBezTo>
                    <a:cubicBezTo>
                      <a:pt x="97" y="131"/>
                      <a:pt x="96" y="131"/>
                      <a:pt x="95" y="131"/>
                    </a:cubicBezTo>
                    <a:cubicBezTo>
                      <a:pt x="95" y="132"/>
                      <a:pt x="94" y="132"/>
                      <a:pt x="93" y="132"/>
                    </a:cubicBezTo>
                    <a:cubicBezTo>
                      <a:pt x="92" y="132"/>
                      <a:pt x="91" y="133"/>
                      <a:pt x="90" y="133"/>
                    </a:cubicBezTo>
                    <a:cubicBezTo>
                      <a:pt x="90" y="134"/>
                      <a:pt x="90" y="134"/>
                      <a:pt x="90" y="134"/>
                    </a:cubicBezTo>
                    <a:cubicBezTo>
                      <a:pt x="89" y="134"/>
                      <a:pt x="88" y="135"/>
                      <a:pt x="87" y="135"/>
                    </a:cubicBezTo>
                    <a:cubicBezTo>
                      <a:pt x="86" y="136"/>
                      <a:pt x="86" y="136"/>
                      <a:pt x="85" y="136"/>
                    </a:cubicBezTo>
                    <a:cubicBezTo>
                      <a:pt x="85" y="137"/>
                      <a:pt x="84" y="137"/>
                      <a:pt x="84" y="137"/>
                    </a:cubicBezTo>
                    <a:cubicBezTo>
                      <a:pt x="84" y="138"/>
                      <a:pt x="84" y="138"/>
                      <a:pt x="84" y="138"/>
                    </a:cubicBezTo>
                    <a:cubicBezTo>
                      <a:pt x="83" y="140"/>
                      <a:pt x="79" y="140"/>
                      <a:pt x="76" y="141"/>
                    </a:cubicBezTo>
                    <a:cubicBezTo>
                      <a:pt x="76" y="141"/>
                      <a:pt x="77" y="140"/>
                      <a:pt x="78" y="140"/>
                    </a:cubicBezTo>
                    <a:cubicBezTo>
                      <a:pt x="74" y="140"/>
                      <a:pt x="70" y="144"/>
                      <a:pt x="66" y="143"/>
                    </a:cubicBezTo>
                    <a:cubicBezTo>
                      <a:pt x="65" y="144"/>
                      <a:pt x="65" y="144"/>
                      <a:pt x="64" y="144"/>
                    </a:cubicBezTo>
                    <a:cubicBezTo>
                      <a:pt x="64" y="144"/>
                      <a:pt x="64" y="144"/>
                      <a:pt x="64" y="144"/>
                    </a:cubicBezTo>
                    <a:cubicBezTo>
                      <a:pt x="64" y="144"/>
                      <a:pt x="64" y="144"/>
                      <a:pt x="64" y="144"/>
                    </a:cubicBezTo>
                    <a:cubicBezTo>
                      <a:pt x="63" y="144"/>
                      <a:pt x="63" y="143"/>
                      <a:pt x="63" y="143"/>
                    </a:cubicBezTo>
                    <a:cubicBezTo>
                      <a:pt x="63" y="144"/>
                      <a:pt x="63" y="144"/>
                      <a:pt x="64" y="144"/>
                    </a:cubicBezTo>
                    <a:cubicBezTo>
                      <a:pt x="63" y="144"/>
                      <a:pt x="62" y="144"/>
                      <a:pt x="61" y="144"/>
                    </a:cubicBezTo>
                    <a:cubicBezTo>
                      <a:pt x="60" y="143"/>
                      <a:pt x="60" y="143"/>
                      <a:pt x="60" y="143"/>
                    </a:cubicBezTo>
                    <a:cubicBezTo>
                      <a:pt x="60" y="143"/>
                      <a:pt x="60" y="143"/>
                      <a:pt x="60" y="143"/>
                    </a:cubicBezTo>
                    <a:cubicBezTo>
                      <a:pt x="59" y="143"/>
                      <a:pt x="59" y="144"/>
                      <a:pt x="60" y="144"/>
                    </a:cubicBezTo>
                    <a:cubicBezTo>
                      <a:pt x="59" y="144"/>
                      <a:pt x="59" y="145"/>
                      <a:pt x="59" y="145"/>
                    </a:cubicBezTo>
                    <a:cubicBezTo>
                      <a:pt x="58" y="143"/>
                      <a:pt x="56" y="145"/>
                      <a:pt x="55" y="144"/>
                    </a:cubicBezTo>
                    <a:cubicBezTo>
                      <a:pt x="54" y="144"/>
                      <a:pt x="53" y="144"/>
                      <a:pt x="52" y="145"/>
                    </a:cubicBezTo>
                    <a:cubicBezTo>
                      <a:pt x="50" y="145"/>
                      <a:pt x="49" y="145"/>
                      <a:pt x="49" y="146"/>
                    </a:cubicBezTo>
                    <a:cubicBezTo>
                      <a:pt x="49" y="145"/>
                      <a:pt x="48" y="145"/>
                      <a:pt x="49" y="145"/>
                    </a:cubicBezTo>
                    <a:cubicBezTo>
                      <a:pt x="48" y="145"/>
                      <a:pt x="47" y="145"/>
                      <a:pt x="45" y="145"/>
                    </a:cubicBezTo>
                    <a:cubicBezTo>
                      <a:pt x="45" y="144"/>
                      <a:pt x="45" y="144"/>
                      <a:pt x="45" y="144"/>
                    </a:cubicBezTo>
                    <a:cubicBezTo>
                      <a:pt x="42" y="145"/>
                      <a:pt x="42" y="145"/>
                      <a:pt x="42" y="145"/>
                    </a:cubicBezTo>
                    <a:cubicBezTo>
                      <a:pt x="41" y="144"/>
                      <a:pt x="40" y="144"/>
                      <a:pt x="42" y="143"/>
                    </a:cubicBezTo>
                    <a:cubicBezTo>
                      <a:pt x="38" y="144"/>
                      <a:pt x="39" y="143"/>
                      <a:pt x="35" y="144"/>
                    </a:cubicBezTo>
                    <a:cubicBezTo>
                      <a:pt x="36" y="143"/>
                      <a:pt x="36" y="143"/>
                      <a:pt x="36" y="143"/>
                    </a:cubicBezTo>
                    <a:cubicBezTo>
                      <a:pt x="35" y="143"/>
                      <a:pt x="33" y="143"/>
                      <a:pt x="32" y="143"/>
                    </a:cubicBezTo>
                    <a:cubicBezTo>
                      <a:pt x="32" y="142"/>
                      <a:pt x="31" y="141"/>
                      <a:pt x="29" y="141"/>
                    </a:cubicBezTo>
                    <a:cubicBezTo>
                      <a:pt x="28" y="140"/>
                      <a:pt x="26" y="140"/>
                      <a:pt x="25" y="139"/>
                    </a:cubicBezTo>
                    <a:cubicBezTo>
                      <a:pt x="23" y="138"/>
                      <a:pt x="22" y="137"/>
                      <a:pt x="20" y="136"/>
                    </a:cubicBezTo>
                    <a:cubicBezTo>
                      <a:pt x="19" y="135"/>
                      <a:pt x="18" y="134"/>
                      <a:pt x="17" y="133"/>
                    </a:cubicBezTo>
                    <a:cubicBezTo>
                      <a:pt x="16" y="135"/>
                      <a:pt x="16" y="130"/>
                      <a:pt x="14" y="131"/>
                    </a:cubicBezTo>
                    <a:cubicBezTo>
                      <a:pt x="14" y="130"/>
                      <a:pt x="14" y="129"/>
                      <a:pt x="15" y="130"/>
                    </a:cubicBezTo>
                    <a:cubicBezTo>
                      <a:pt x="14" y="129"/>
                      <a:pt x="13" y="128"/>
                      <a:pt x="13" y="127"/>
                    </a:cubicBezTo>
                    <a:cubicBezTo>
                      <a:pt x="12" y="126"/>
                      <a:pt x="12" y="125"/>
                      <a:pt x="11" y="125"/>
                    </a:cubicBezTo>
                    <a:cubicBezTo>
                      <a:pt x="11" y="124"/>
                      <a:pt x="12" y="125"/>
                      <a:pt x="12" y="124"/>
                    </a:cubicBezTo>
                    <a:cubicBezTo>
                      <a:pt x="12" y="124"/>
                      <a:pt x="11" y="124"/>
                      <a:pt x="11" y="123"/>
                    </a:cubicBezTo>
                    <a:cubicBezTo>
                      <a:pt x="11" y="123"/>
                      <a:pt x="12" y="124"/>
                      <a:pt x="12" y="124"/>
                    </a:cubicBezTo>
                    <a:cubicBezTo>
                      <a:pt x="11" y="121"/>
                      <a:pt x="9" y="121"/>
                      <a:pt x="8" y="122"/>
                    </a:cubicBezTo>
                    <a:cubicBezTo>
                      <a:pt x="8" y="120"/>
                      <a:pt x="8" y="119"/>
                      <a:pt x="7" y="118"/>
                    </a:cubicBezTo>
                    <a:cubicBezTo>
                      <a:pt x="7" y="117"/>
                      <a:pt x="7" y="116"/>
                      <a:pt x="8" y="118"/>
                    </a:cubicBezTo>
                    <a:cubicBezTo>
                      <a:pt x="8" y="117"/>
                      <a:pt x="8" y="112"/>
                      <a:pt x="7" y="111"/>
                    </a:cubicBezTo>
                    <a:cubicBezTo>
                      <a:pt x="7" y="111"/>
                      <a:pt x="7" y="110"/>
                      <a:pt x="7" y="109"/>
                    </a:cubicBezTo>
                    <a:cubicBezTo>
                      <a:pt x="7" y="107"/>
                      <a:pt x="7" y="107"/>
                      <a:pt x="8" y="104"/>
                    </a:cubicBezTo>
                    <a:cubicBezTo>
                      <a:pt x="7" y="105"/>
                      <a:pt x="7" y="105"/>
                      <a:pt x="7" y="105"/>
                    </a:cubicBezTo>
                    <a:cubicBezTo>
                      <a:pt x="6" y="104"/>
                      <a:pt x="8" y="103"/>
                      <a:pt x="8" y="101"/>
                    </a:cubicBezTo>
                    <a:cubicBezTo>
                      <a:pt x="8" y="101"/>
                      <a:pt x="8" y="101"/>
                      <a:pt x="8" y="101"/>
                    </a:cubicBezTo>
                    <a:cubicBezTo>
                      <a:pt x="11" y="96"/>
                      <a:pt x="8" y="98"/>
                      <a:pt x="11" y="95"/>
                    </a:cubicBezTo>
                    <a:cubicBezTo>
                      <a:pt x="10" y="94"/>
                      <a:pt x="10" y="94"/>
                      <a:pt x="10" y="94"/>
                    </a:cubicBezTo>
                    <a:cubicBezTo>
                      <a:pt x="10" y="94"/>
                      <a:pt x="10" y="93"/>
                      <a:pt x="11" y="92"/>
                    </a:cubicBezTo>
                    <a:cubicBezTo>
                      <a:pt x="13" y="91"/>
                      <a:pt x="14" y="90"/>
                      <a:pt x="14" y="89"/>
                    </a:cubicBezTo>
                    <a:cubicBezTo>
                      <a:pt x="14" y="89"/>
                      <a:pt x="13" y="89"/>
                      <a:pt x="13" y="89"/>
                    </a:cubicBezTo>
                    <a:cubicBezTo>
                      <a:pt x="13" y="88"/>
                      <a:pt x="15" y="88"/>
                      <a:pt x="16" y="88"/>
                    </a:cubicBezTo>
                    <a:cubicBezTo>
                      <a:pt x="17" y="87"/>
                      <a:pt x="18" y="87"/>
                      <a:pt x="19" y="87"/>
                    </a:cubicBezTo>
                    <a:cubicBezTo>
                      <a:pt x="19" y="87"/>
                      <a:pt x="19" y="87"/>
                      <a:pt x="19" y="88"/>
                    </a:cubicBezTo>
                    <a:cubicBezTo>
                      <a:pt x="22" y="86"/>
                      <a:pt x="18" y="87"/>
                      <a:pt x="20" y="85"/>
                    </a:cubicBezTo>
                    <a:cubicBezTo>
                      <a:pt x="21" y="85"/>
                      <a:pt x="21" y="86"/>
                      <a:pt x="22" y="85"/>
                    </a:cubicBezTo>
                    <a:cubicBezTo>
                      <a:pt x="23" y="85"/>
                      <a:pt x="23" y="84"/>
                      <a:pt x="24" y="83"/>
                    </a:cubicBezTo>
                    <a:cubicBezTo>
                      <a:pt x="26" y="82"/>
                      <a:pt x="27" y="80"/>
                      <a:pt x="29" y="80"/>
                    </a:cubicBezTo>
                    <a:cubicBezTo>
                      <a:pt x="28" y="80"/>
                      <a:pt x="27" y="80"/>
                      <a:pt x="28" y="79"/>
                    </a:cubicBezTo>
                    <a:cubicBezTo>
                      <a:pt x="30" y="78"/>
                      <a:pt x="34" y="78"/>
                      <a:pt x="35" y="76"/>
                    </a:cubicBezTo>
                    <a:cubicBezTo>
                      <a:pt x="36" y="76"/>
                      <a:pt x="36" y="76"/>
                      <a:pt x="36" y="76"/>
                    </a:cubicBezTo>
                    <a:cubicBezTo>
                      <a:pt x="37" y="75"/>
                      <a:pt x="38" y="75"/>
                      <a:pt x="39" y="74"/>
                    </a:cubicBezTo>
                    <a:cubicBezTo>
                      <a:pt x="40" y="73"/>
                      <a:pt x="41" y="72"/>
                      <a:pt x="41" y="71"/>
                    </a:cubicBezTo>
                    <a:cubicBezTo>
                      <a:pt x="43" y="72"/>
                      <a:pt x="45" y="69"/>
                      <a:pt x="46" y="67"/>
                    </a:cubicBezTo>
                    <a:cubicBezTo>
                      <a:pt x="47" y="65"/>
                      <a:pt x="48" y="63"/>
                      <a:pt x="49" y="64"/>
                    </a:cubicBezTo>
                    <a:cubicBezTo>
                      <a:pt x="49" y="64"/>
                      <a:pt x="50" y="62"/>
                      <a:pt x="51" y="61"/>
                    </a:cubicBezTo>
                    <a:cubicBezTo>
                      <a:pt x="52" y="60"/>
                      <a:pt x="52" y="59"/>
                      <a:pt x="52" y="59"/>
                    </a:cubicBezTo>
                    <a:cubicBezTo>
                      <a:pt x="52" y="59"/>
                      <a:pt x="52" y="59"/>
                      <a:pt x="52" y="59"/>
                    </a:cubicBezTo>
                    <a:cubicBezTo>
                      <a:pt x="54" y="56"/>
                      <a:pt x="54" y="55"/>
                      <a:pt x="54" y="54"/>
                    </a:cubicBezTo>
                    <a:cubicBezTo>
                      <a:pt x="55" y="53"/>
                      <a:pt x="55" y="54"/>
                      <a:pt x="55" y="54"/>
                    </a:cubicBezTo>
                    <a:cubicBezTo>
                      <a:pt x="58" y="49"/>
                      <a:pt x="58" y="49"/>
                      <a:pt x="58" y="44"/>
                    </a:cubicBezTo>
                    <a:cubicBezTo>
                      <a:pt x="59" y="44"/>
                      <a:pt x="59" y="44"/>
                      <a:pt x="59" y="44"/>
                    </a:cubicBezTo>
                    <a:cubicBezTo>
                      <a:pt x="59" y="44"/>
                      <a:pt x="59" y="43"/>
                      <a:pt x="59" y="43"/>
                    </a:cubicBezTo>
                    <a:cubicBezTo>
                      <a:pt x="60" y="42"/>
                      <a:pt x="63" y="38"/>
                      <a:pt x="64" y="35"/>
                    </a:cubicBezTo>
                    <a:cubicBezTo>
                      <a:pt x="64" y="35"/>
                      <a:pt x="65" y="35"/>
                      <a:pt x="64" y="35"/>
                    </a:cubicBezTo>
                    <a:cubicBezTo>
                      <a:pt x="66" y="30"/>
                      <a:pt x="73" y="27"/>
                      <a:pt x="72" y="23"/>
                    </a:cubicBezTo>
                    <a:cubicBezTo>
                      <a:pt x="72" y="23"/>
                      <a:pt x="72" y="22"/>
                      <a:pt x="73" y="22"/>
                    </a:cubicBezTo>
                    <a:cubicBezTo>
                      <a:pt x="73" y="21"/>
                      <a:pt x="74" y="20"/>
                      <a:pt x="74" y="20"/>
                    </a:cubicBezTo>
                    <a:cubicBezTo>
                      <a:pt x="70" y="23"/>
                      <a:pt x="73" y="19"/>
                      <a:pt x="71" y="20"/>
                    </a:cubicBezTo>
                    <a:cubicBezTo>
                      <a:pt x="72" y="18"/>
                      <a:pt x="75" y="17"/>
                      <a:pt x="74" y="19"/>
                    </a:cubicBezTo>
                    <a:cubicBezTo>
                      <a:pt x="74" y="19"/>
                      <a:pt x="74" y="19"/>
                      <a:pt x="74" y="19"/>
                    </a:cubicBezTo>
                    <a:cubicBezTo>
                      <a:pt x="74" y="20"/>
                      <a:pt x="75" y="19"/>
                      <a:pt x="76" y="18"/>
                    </a:cubicBezTo>
                    <a:cubicBezTo>
                      <a:pt x="77" y="17"/>
                      <a:pt x="78" y="16"/>
                      <a:pt x="79" y="17"/>
                    </a:cubicBezTo>
                    <a:cubicBezTo>
                      <a:pt x="85" y="11"/>
                      <a:pt x="93" y="9"/>
                      <a:pt x="100" y="9"/>
                    </a:cubicBezTo>
                    <a:cubicBezTo>
                      <a:pt x="100" y="8"/>
                      <a:pt x="100" y="8"/>
                      <a:pt x="100" y="8"/>
                    </a:cubicBezTo>
                    <a:cubicBezTo>
                      <a:pt x="100" y="8"/>
                      <a:pt x="100" y="8"/>
                      <a:pt x="101" y="8"/>
                    </a:cubicBezTo>
                    <a:cubicBezTo>
                      <a:pt x="102" y="8"/>
                      <a:pt x="102" y="8"/>
                      <a:pt x="102" y="8"/>
                    </a:cubicBezTo>
                    <a:cubicBezTo>
                      <a:pt x="103" y="9"/>
                      <a:pt x="103" y="9"/>
                      <a:pt x="101" y="9"/>
                    </a:cubicBezTo>
                    <a:cubicBezTo>
                      <a:pt x="102" y="10"/>
                      <a:pt x="102" y="9"/>
                      <a:pt x="103" y="9"/>
                    </a:cubicBezTo>
                    <a:cubicBezTo>
                      <a:pt x="103" y="9"/>
                      <a:pt x="103" y="9"/>
                      <a:pt x="103" y="9"/>
                    </a:cubicBezTo>
                    <a:cubicBezTo>
                      <a:pt x="104" y="9"/>
                      <a:pt x="105" y="9"/>
                      <a:pt x="105" y="9"/>
                    </a:cubicBezTo>
                    <a:cubicBezTo>
                      <a:pt x="108" y="10"/>
                      <a:pt x="103" y="10"/>
                      <a:pt x="104" y="10"/>
                    </a:cubicBezTo>
                    <a:cubicBezTo>
                      <a:pt x="106" y="10"/>
                      <a:pt x="106" y="10"/>
                      <a:pt x="106" y="10"/>
                    </a:cubicBezTo>
                    <a:cubicBezTo>
                      <a:pt x="105" y="10"/>
                      <a:pt x="105" y="10"/>
                      <a:pt x="105" y="10"/>
                    </a:cubicBezTo>
                    <a:cubicBezTo>
                      <a:pt x="107" y="10"/>
                      <a:pt x="107" y="9"/>
                      <a:pt x="109" y="10"/>
                    </a:cubicBezTo>
                    <a:cubicBezTo>
                      <a:pt x="110" y="11"/>
                      <a:pt x="109" y="11"/>
                      <a:pt x="110" y="11"/>
                    </a:cubicBezTo>
                    <a:cubicBezTo>
                      <a:pt x="110" y="11"/>
                      <a:pt x="110" y="12"/>
                      <a:pt x="111" y="12"/>
                    </a:cubicBezTo>
                    <a:cubicBezTo>
                      <a:pt x="114" y="13"/>
                      <a:pt x="114" y="13"/>
                      <a:pt x="114" y="13"/>
                    </a:cubicBezTo>
                    <a:cubicBezTo>
                      <a:pt x="113" y="12"/>
                      <a:pt x="113" y="12"/>
                      <a:pt x="113" y="12"/>
                    </a:cubicBezTo>
                    <a:cubicBezTo>
                      <a:pt x="114" y="12"/>
                      <a:pt x="116" y="13"/>
                      <a:pt x="115" y="11"/>
                    </a:cubicBezTo>
                    <a:cubicBezTo>
                      <a:pt x="115" y="12"/>
                      <a:pt x="116" y="13"/>
                      <a:pt x="117" y="14"/>
                    </a:cubicBezTo>
                    <a:cubicBezTo>
                      <a:pt x="118" y="15"/>
                      <a:pt x="119" y="15"/>
                      <a:pt x="121" y="16"/>
                    </a:cubicBezTo>
                    <a:cubicBezTo>
                      <a:pt x="123" y="19"/>
                      <a:pt x="125" y="20"/>
                      <a:pt x="125" y="21"/>
                    </a:cubicBezTo>
                    <a:cubicBezTo>
                      <a:pt x="127" y="22"/>
                      <a:pt x="129" y="24"/>
                      <a:pt x="131" y="26"/>
                    </a:cubicBezTo>
                    <a:cubicBezTo>
                      <a:pt x="130" y="26"/>
                      <a:pt x="131" y="24"/>
                      <a:pt x="132" y="27"/>
                    </a:cubicBezTo>
                    <a:cubicBezTo>
                      <a:pt x="130" y="27"/>
                      <a:pt x="134" y="31"/>
                      <a:pt x="133" y="33"/>
                    </a:cubicBezTo>
                    <a:cubicBezTo>
                      <a:pt x="133" y="32"/>
                      <a:pt x="135" y="34"/>
                      <a:pt x="135" y="35"/>
                    </a:cubicBezTo>
                    <a:cubicBezTo>
                      <a:pt x="136" y="36"/>
                      <a:pt x="137" y="37"/>
                      <a:pt x="137" y="36"/>
                    </a:cubicBezTo>
                    <a:cubicBezTo>
                      <a:pt x="138" y="38"/>
                      <a:pt x="136" y="36"/>
                      <a:pt x="137" y="38"/>
                    </a:cubicBezTo>
                    <a:cubicBezTo>
                      <a:pt x="138" y="39"/>
                      <a:pt x="139" y="42"/>
                      <a:pt x="140" y="44"/>
                    </a:cubicBezTo>
                    <a:cubicBezTo>
                      <a:pt x="140" y="44"/>
                      <a:pt x="140" y="44"/>
                      <a:pt x="140" y="44"/>
                    </a:cubicBezTo>
                    <a:cubicBezTo>
                      <a:pt x="140" y="44"/>
                      <a:pt x="140" y="44"/>
                      <a:pt x="140" y="44"/>
                    </a:cubicBezTo>
                    <a:cubicBezTo>
                      <a:pt x="141" y="46"/>
                      <a:pt x="141" y="46"/>
                      <a:pt x="141" y="46"/>
                    </a:cubicBezTo>
                    <a:cubicBezTo>
                      <a:pt x="141" y="46"/>
                      <a:pt x="141" y="47"/>
                      <a:pt x="141" y="48"/>
                    </a:cubicBezTo>
                    <a:cubicBezTo>
                      <a:pt x="142" y="50"/>
                      <a:pt x="142" y="51"/>
                      <a:pt x="143" y="53"/>
                    </a:cubicBezTo>
                    <a:cubicBezTo>
                      <a:pt x="144" y="53"/>
                      <a:pt x="144" y="52"/>
                      <a:pt x="145" y="52"/>
                    </a:cubicBezTo>
                    <a:cubicBezTo>
                      <a:pt x="145" y="52"/>
                      <a:pt x="145" y="53"/>
                      <a:pt x="145" y="54"/>
                    </a:cubicBezTo>
                    <a:cubicBezTo>
                      <a:pt x="145" y="55"/>
                      <a:pt x="145" y="56"/>
                      <a:pt x="145" y="56"/>
                    </a:cubicBezTo>
                    <a:cubicBezTo>
                      <a:pt x="145" y="57"/>
                      <a:pt x="147" y="56"/>
                      <a:pt x="147" y="59"/>
                    </a:cubicBezTo>
                    <a:cubicBezTo>
                      <a:pt x="147" y="58"/>
                      <a:pt x="147" y="58"/>
                      <a:pt x="148" y="58"/>
                    </a:cubicBezTo>
                    <a:cubicBezTo>
                      <a:pt x="150" y="64"/>
                      <a:pt x="154" y="69"/>
                      <a:pt x="159" y="73"/>
                    </a:cubicBezTo>
                    <a:cubicBezTo>
                      <a:pt x="161" y="74"/>
                      <a:pt x="162" y="75"/>
                      <a:pt x="164" y="76"/>
                    </a:cubicBezTo>
                    <a:cubicBezTo>
                      <a:pt x="164" y="76"/>
                      <a:pt x="165" y="76"/>
                      <a:pt x="165" y="76"/>
                    </a:cubicBezTo>
                    <a:cubicBezTo>
                      <a:pt x="166" y="77"/>
                      <a:pt x="166" y="77"/>
                      <a:pt x="166" y="77"/>
                    </a:cubicBezTo>
                    <a:cubicBezTo>
                      <a:pt x="167" y="77"/>
                      <a:pt x="167" y="77"/>
                      <a:pt x="168" y="77"/>
                    </a:cubicBezTo>
                    <a:cubicBezTo>
                      <a:pt x="170" y="79"/>
                      <a:pt x="173" y="81"/>
                      <a:pt x="175" y="83"/>
                    </a:cubicBezTo>
                    <a:cubicBezTo>
                      <a:pt x="174" y="81"/>
                      <a:pt x="175" y="82"/>
                      <a:pt x="176" y="82"/>
                    </a:cubicBezTo>
                    <a:cubicBezTo>
                      <a:pt x="175" y="82"/>
                      <a:pt x="176" y="82"/>
                      <a:pt x="176" y="81"/>
                    </a:cubicBezTo>
                    <a:cubicBezTo>
                      <a:pt x="176" y="81"/>
                      <a:pt x="177" y="82"/>
                      <a:pt x="178" y="83"/>
                    </a:cubicBezTo>
                    <a:cubicBezTo>
                      <a:pt x="178" y="83"/>
                      <a:pt x="178" y="84"/>
                      <a:pt x="179" y="84"/>
                    </a:cubicBezTo>
                    <a:cubicBezTo>
                      <a:pt x="179" y="85"/>
                      <a:pt x="179" y="85"/>
                      <a:pt x="179" y="85"/>
                    </a:cubicBezTo>
                    <a:cubicBezTo>
                      <a:pt x="180" y="85"/>
                      <a:pt x="181" y="85"/>
                      <a:pt x="182" y="86"/>
                    </a:cubicBezTo>
                    <a:cubicBezTo>
                      <a:pt x="183" y="87"/>
                      <a:pt x="183" y="88"/>
                      <a:pt x="184" y="88"/>
                    </a:cubicBezTo>
                    <a:cubicBezTo>
                      <a:pt x="183" y="87"/>
                      <a:pt x="183" y="87"/>
                      <a:pt x="183" y="87"/>
                    </a:cubicBezTo>
                    <a:cubicBezTo>
                      <a:pt x="184" y="87"/>
                      <a:pt x="184" y="86"/>
                      <a:pt x="184" y="85"/>
                    </a:cubicBezTo>
                    <a:cubicBezTo>
                      <a:pt x="184" y="83"/>
                      <a:pt x="183" y="82"/>
                      <a:pt x="184" y="81"/>
                    </a:cubicBezTo>
                    <a:cubicBezTo>
                      <a:pt x="183" y="81"/>
                      <a:pt x="182" y="80"/>
                      <a:pt x="181" y="78"/>
                    </a:cubicBezTo>
                    <a:cubicBezTo>
                      <a:pt x="180" y="77"/>
                      <a:pt x="178" y="75"/>
                      <a:pt x="176" y="75"/>
                    </a:cubicBezTo>
                    <a:cubicBezTo>
                      <a:pt x="175" y="75"/>
                      <a:pt x="177" y="75"/>
                      <a:pt x="176" y="75"/>
                    </a:cubicBezTo>
                    <a:cubicBezTo>
                      <a:pt x="175" y="75"/>
                      <a:pt x="174" y="74"/>
                      <a:pt x="172" y="73"/>
                    </a:cubicBezTo>
                    <a:cubicBezTo>
                      <a:pt x="172" y="73"/>
                      <a:pt x="172" y="73"/>
                      <a:pt x="172" y="73"/>
                    </a:cubicBezTo>
                    <a:cubicBezTo>
                      <a:pt x="171" y="72"/>
                      <a:pt x="170" y="72"/>
                      <a:pt x="169" y="71"/>
                    </a:cubicBezTo>
                    <a:cubicBezTo>
                      <a:pt x="168" y="71"/>
                      <a:pt x="167" y="71"/>
                      <a:pt x="167" y="70"/>
                    </a:cubicBezTo>
                    <a:cubicBezTo>
                      <a:pt x="167" y="70"/>
                      <a:pt x="166" y="70"/>
                      <a:pt x="166" y="70"/>
                    </a:cubicBezTo>
                    <a:cubicBezTo>
                      <a:pt x="164" y="69"/>
                      <a:pt x="163" y="67"/>
                      <a:pt x="161" y="65"/>
                    </a:cubicBezTo>
                    <a:cubicBezTo>
                      <a:pt x="161" y="66"/>
                      <a:pt x="161" y="66"/>
                      <a:pt x="161" y="66"/>
                    </a:cubicBezTo>
                    <a:cubicBezTo>
                      <a:pt x="160" y="65"/>
                      <a:pt x="160" y="64"/>
                      <a:pt x="159" y="64"/>
                    </a:cubicBezTo>
                    <a:cubicBezTo>
                      <a:pt x="157" y="63"/>
                      <a:pt x="162" y="66"/>
                      <a:pt x="160" y="66"/>
                    </a:cubicBezTo>
                    <a:cubicBezTo>
                      <a:pt x="160" y="65"/>
                      <a:pt x="158" y="64"/>
                      <a:pt x="157" y="62"/>
                    </a:cubicBezTo>
                    <a:cubicBezTo>
                      <a:pt x="155" y="60"/>
                      <a:pt x="154" y="58"/>
                      <a:pt x="155" y="57"/>
                    </a:cubicBezTo>
                    <a:cubicBezTo>
                      <a:pt x="154" y="55"/>
                      <a:pt x="154" y="58"/>
                      <a:pt x="153" y="56"/>
                    </a:cubicBezTo>
                    <a:cubicBezTo>
                      <a:pt x="153" y="55"/>
                      <a:pt x="153" y="55"/>
                      <a:pt x="153" y="55"/>
                    </a:cubicBezTo>
                    <a:cubicBezTo>
                      <a:pt x="152" y="55"/>
                      <a:pt x="152" y="55"/>
                      <a:pt x="152" y="55"/>
                    </a:cubicBezTo>
                    <a:cubicBezTo>
                      <a:pt x="152" y="54"/>
                      <a:pt x="152" y="53"/>
                      <a:pt x="152" y="53"/>
                    </a:cubicBezTo>
                    <a:cubicBezTo>
                      <a:pt x="153" y="53"/>
                      <a:pt x="153" y="53"/>
                      <a:pt x="153" y="54"/>
                    </a:cubicBezTo>
                    <a:cubicBezTo>
                      <a:pt x="153" y="52"/>
                      <a:pt x="151" y="49"/>
                      <a:pt x="151" y="48"/>
                    </a:cubicBezTo>
                    <a:cubicBezTo>
                      <a:pt x="151" y="50"/>
                      <a:pt x="151" y="50"/>
                      <a:pt x="151" y="50"/>
                    </a:cubicBezTo>
                    <a:cubicBezTo>
                      <a:pt x="150" y="49"/>
                      <a:pt x="150" y="48"/>
                      <a:pt x="149" y="46"/>
                    </a:cubicBezTo>
                    <a:cubicBezTo>
                      <a:pt x="148" y="45"/>
                      <a:pt x="148" y="44"/>
                      <a:pt x="148" y="43"/>
                    </a:cubicBezTo>
                    <a:cubicBezTo>
                      <a:pt x="147" y="42"/>
                      <a:pt x="147" y="42"/>
                      <a:pt x="147" y="42"/>
                    </a:cubicBezTo>
                    <a:cubicBezTo>
                      <a:pt x="147" y="41"/>
                      <a:pt x="147" y="41"/>
                      <a:pt x="147" y="41"/>
                    </a:cubicBezTo>
                    <a:cubicBezTo>
                      <a:pt x="145" y="38"/>
                      <a:pt x="144" y="35"/>
                      <a:pt x="142" y="33"/>
                    </a:cubicBezTo>
                    <a:cubicBezTo>
                      <a:pt x="142" y="34"/>
                      <a:pt x="142" y="34"/>
                      <a:pt x="142" y="34"/>
                    </a:cubicBezTo>
                    <a:cubicBezTo>
                      <a:pt x="139" y="30"/>
                      <a:pt x="140" y="30"/>
                      <a:pt x="137" y="26"/>
                    </a:cubicBezTo>
                    <a:cubicBezTo>
                      <a:pt x="137" y="26"/>
                      <a:pt x="137" y="26"/>
                      <a:pt x="137" y="26"/>
                    </a:cubicBezTo>
                    <a:cubicBezTo>
                      <a:pt x="136" y="25"/>
                      <a:pt x="135" y="24"/>
                      <a:pt x="135" y="23"/>
                    </a:cubicBezTo>
                    <a:cubicBezTo>
                      <a:pt x="136" y="24"/>
                      <a:pt x="134" y="21"/>
                      <a:pt x="135" y="22"/>
                    </a:cubicBezTo>
                    <a:cubicBezTo>
                      <a:pt x="131" y="18"/>
                      <a:pt x="133" y="20"/>
                      <a:pt x="130" y="19"/>
                    </a:cubicBezTo>
                    <a:cubicBezTo>
                      <a:pt x="130" y="18"/>
                      <a:pt x="130" y="18"/>
                      <a:pt x="130" y="18"/>
                    </a:cubicBezTo>
                    <a:cubicBezTo>
                      <a:pt x="129" y="17"/>
                      <a:pt x="128" y="17"/>
                      <a:pt x="126" y="16"/>
                    </a:cubicBezTo>
                    <a:cubicBezTo>
                      <a:pt x="128" y="17"/>
                      <a:pt x="126" y="14"/>
                      <a:pt x="128" y="15"/>
                    </a:cubicBezTo>
                    <a:cubicBezTo>
                      <a:pt x="126" y="13"/>
                      <a:pt x="125" y="11"/>
                      <a:pt x="123" y="11"/>
                    </a:cubicBezTo>
                    <a:cubicBezTo>
                      <a:pt x="122" y="10"/>
                      <a:pt x="120" y="9"/>
                      <a:pt x="120" y="8"/>
                    </a:cubicBezTo>
                    <a:cubicBezTo>
                      <a:pt x="117" y="8"/>
                      <a:pt x="123" y="11"/>
                      <a:pt x="122" y="11"/>
                    </a:cubicBezTo>
                    <a:cubicBezTo>
                      <a:pt x="122" y="12"/>
                      <a:pt x="119" y="11"/>
                      <a:pt x="118" y="10"/>
                    </a:cubicBezTo>
                    <a:cubicBezTo>
                      <a:pt x="117" y="9"/>
                      <a:pt x="117" y="8"/>
                      <a:pt x="116" y="7"/>
                    </a:cubicBezTo>
                    <a:cubicBezTo>
                      <a:pt x="116" y="6"/>
                      <a:pt x="115" y="5"/>
                      <a:pt x="112" y="4"/>
                    </a:cubicBezTo>
                    <a:cubicBezTo>
                      <a:pt x="113" y="4"/>
                      <a:pt x="113" y="4"/>
                      <a:pt x="113" y="4"/>
                    </a:cubicBezTo>
                    <a:cubicBezTo>
                      <a:pt x="112" y="3"/>
                      <a:pt x="110" y="4"/>
                      <a:pt x="108" y="3"/>
                    </a:cubicBezTo>
                    <a:cubicBezTo>
                      <a:pt x="107" y="3"/>
                      <a:pt x="105" y="2"/>
                      <a:pt x="105" y="3"/>
                    </a:cubicBezTo>
                    <a:cubicBezTo>
                      <a:pt x="105" y="3"/>
                      <a:pt x="109" y="4"/>
                      <a:pt x="109" y="4"/>
                    </a:cubicBezTo>
                    <a:cubicBezTo>
                      <a:pt x="107" y="4"/>
                      <a:pt x="106" y="4"/>
                      <a:pt x="104" y="4"/>
                    </a:cubicBezTo>
                    <a:cubicBezTo>
                      <a:pt x="104" y="4"/>
                      <a:pt x="104" y="4"/>
                      <a:pt x="104" y="4"/>
                    </a:cubicBezTo>
                    <a:cubicBezTo>
                      <a:pt x="103" y="4"/>
                      <a:pt x="102" y="4"/>
                      <a:pt x="100" y="4"/>
                    </a:cubicBezTo>
                    <a:cubicBezTo>
                      <a:pt x="101" y="4"/>
                      <a:pt x="102" y="3"/>
                      <a:pt x="103" y="3"/>
                    </a:cubicBezTo>
                    <a:cubicBezTo>
                      <a:pt x="102" y="3"/>
                      <a:pt x="101" y="3"/>
                      <a:pt x="99" y="3"/>
                    </a:cubicBezTo>
                    <a:cubicBezTo>
                      <a:pt x="100" y="2"/>
                      <a:pt x="102" y="2"/>
                      <a:pt x="104" y="2"/>
                    </a:cubicBezTo>
                    <a:cubicBezTo>
                      <a:pt x="104" y="2"/>
                      <a:pt x="104" y="2"/>
                      <a:pt x="104" y="2"/>
                    </a:cubicBezTo>
                    <a:cubicBezTo>
                      <a:pt x="105" y="2"/>
                      <a:pt x="106" y="2"/>
                      <a:pt x="107" y="2"/>
                    </a:cubicBezTo>
                    <a:cubicBezTo>
                      <a:pt x="107" y="2"/>
                      <a:pt x="105" y="2"/>
                      <a:pt x="104" y="2"/>
                    </a:cubicBezTo>
                    <a:cubicBezTo>
                      <a:pt x="104" y="2"/>
                      <a:pt x="104" y="2"/>
                      <a:pt x="105" y="2"/>
                    </a:cubicBezTo>
                    <a:cubicBezTo>
                      <a:pt x="104" y="2"/>
                      <a:pt x="103" y="2"/>
                      <a:pt x="104" y="1"/>
                    </a:cubicBezTo>
                    <a:cubicBezTo>
                      <a:pt x="102" y="3"/>
                      <a:pt x="99" y="0"/>
                      <a:pt x="96" y="2"/>
                    </a:cubicBezTo>
                    <a:cubicBezTo>
                      <a:pt x="96" y="1"/>
                      <a:pt x="96" y="1"/>
                      <a:pt x="96" y="1"/>
                    </a:cubicBezTo>
                    <a:cubicBezTo>
                      <a:pt x="95" y="1"/>
                      <a:pt x="94" y="2"/>
                      <a:pt x="94" y="2"/>
                    </a:cubicBezTo>
                    <a:cubicBezTo>
                      <a:pt x="95" y="1"/>
                      <a:pt x="95" y="1"/>
                      <a:pt x="95" y="1"/>
                    </a:cubicBezTo>
                    <a:cubicBezTo>
                      <a:pt x="93" y="2"/>
                      <a:pt x="90" y="1"/>
                      <a:pt x="87" y="2"/>
                    </a:cubicBezTo>
                    <a:cubicBezTo>
                      <a:pt x="93" y="1"/>
                      <a:pt x="89" y="3"/>
                      <a:pt x="91" y="3"/>
                    </a:cubicBezTo>
                    <a:cubicBezTo>
                      <a:pt x="86" y="6"/>
                      <a:pt x="87" y="2"/>
                      <a:pt x="80" y="5"/>
                    </a:cubicBezTo>
                    <a:cubicBezTo>
                      <a:pt x="81" y="5"/>
                      <a:pt x="84" y="4"/>
                      <a:pt x="83" y="5"/>
                    </a:cubicBezTo>
                    <a:cubicBezTo>
                      <a:pt x="81" y="6"/>
                      <a:pt x="80" y="6"/>
                      <a:pt x="79" y="6"/>
                    </a:cubicBezTo>
                    <a:cubicBezTo>
                      <a:pt x="75" y="9"/>
                      <a:pt x="80" y="7"/>
                      <a:pt x="79" y="8"/>
                    </a:cubicBezTo>
                    <a:cubicBezTo>
                      <a:pt x="77" y="8"/>
                      <a:pt x="77" y="10"/>
                      <a:pt x="76" y="11"/>
                    </a:cubicBezTo>
                    <a:cubicBezTo>
                      <a:pt x="75" y="11"/>
                      <a:pt x="75" y="11"/>
                      <a:pt x="75" y="11"/>
                    </a:cubicBezTo>
                    <a:cubicBezTo>
                      <a:pt x="71" y="14"/>
                      <a:pt x="75" y="13"/>
                      <a:pt x="71" y="15"/>
                    </a:cubicBezTo>
                    <a:cubicBezTo>
                      <a:pt x="72" y="13"/>
                      <a:pt x="72" y="13"/>
                      <a:pt x="72" y="13"/>
                    </a:cubicBezTo>
                    <a:cubicBezTo>
                      <a:pt x="70" y="15"/>
                      <a:pt x="70" y="15"/>
                      <a:pt x="70" y="15"/>
                    </a:cubicBezTo>
                    <a:cubicBezTo>
                      <a:pt x="70" y="14"/>
                      <a:pt x="70" y="14"/>
                      <a:pt x="70" y="14"/>
                    </a:cubicBezTo>
                    <a:cubicBezTo>
                      <a:pt x="69" y="17"/>
                      <a:pt x="68" y="17"/>
                      <a:pt x="66" y="19"/>
                    </a:cubicBezTo>
                    <a:cubicBezTo>
                      <a:pt x="67" y="19"/>
                      <a:pt x="67" y="20"/>
                      <a:pt x="66" y="22"/>
                    </a:cubicBezTo>
                    <a:cubicBezTo>
                      <a:pt x="64" y="23"/>
                      <a:pt x="65" y="21"/>
                      <a:pt x="64" y="23"/>
                    </a:cubicBezTo>
                    <a:cubicBezTo>
                      <a:pt x="64" y="22"/>
                      <a:pt x="64" y="21"/>
                      <a:pt x="65" y="21"/>
                    </a:cubicBezTo>
                    <a:cubicBezTo>
                      <a:pt x="65" y="20"/>
                      <a:pt x="65" y="20"/>
                      <a:pt x="65" y="19"/>
                    </a:cubicBezTo>
                    <a:cubicBezTo>
                      <a:pt x="63" y="20"/>
                      <a:pt x="62" y="23"/>
                      <a:pt x="62" y="24"/>
                    </a:cubicBezTo>
                    <a:cubicBezTo>
                      <a:pt x="62" y="23"/>
                      <a:pt x="62" y="23"/>
                      <a:pt x="63" y="23"/>
                    </a:cubicBezTo>
                    <a:cubicBezTo>
                      <a:pt x="61" y="27"/>
                      <a:pt x="61" y="27"/>
                      <a:pt x="61" y="27"/>
                    </a:cubicBezTo>
                    <a:cubicBezTo>
                      <a:pt x="60" y="28"/>
                      <a:pt x="60" y="27"/>
                      <a:pt x="60" y="26"/>
                    </a:cubicBezTo>
                    <a:cubicBezTo>
                      <a:pt x="60" y="27"/>
                      <a:pt x="60" y="28"/>
                      <a:pt x="59" y="29"/>
                    </a:cubicBezTo>
                    <a:cubicBezTo>
                      <a:pt x="59" y="28"/>
                      <a:pt x="58" y="28"/>
                      <a:pt x="59" y="26"/>
                    </a:cubicBezTo>
                    <a:cubicBezTo>
                      <a:pt x="57" y="30"/>
                      <a:pt x="57" y="30"/>
                      <a:pt x="57" y="30"/>
                    </a:cubicBezTo>
                    <a:cubicBezTo>
                      <a:pt x="57" y="31"/>
                      <a:pt x="55" y="32"/>
                      <a:pt x="55" y="31"/>
                    </a:cubicBezTo>
                    <a:cubicBezTo>
                      <a:pt x="55" y="32"/>
                      <a:pt x="54" y="34"/>
                      <a:pt x="54" y="35"/>
                    </a:cubicBezTo>
                    <a:cubicBezTo>
                      <a:pt x="54" y="36"/>
                      <a:pt x="53" y="37"/>
                      <a:pt x="53" y="38"/>
                    </a:cubicBezTo>
                    <a:cubicBezTo>
                      <a:pt x="53" y="38"/>
                      <a:pt x="53" y="39"/>
                      <a:pt x="52" y="40"/>
                    </a:cubicBezTo>
                    <a:cubicBezTo>
                      <a:pt x="52" y="40"/>
                      <a:pt x="52" y="40"/>
                      <a:pt x="52" y="40"/>
                    </a:cubicBezTo>
                    <a:cubicBezTo>
                      <a:pt x="52" y="40"/>
                      <a:pt x="52" y="40"/>
                      <a:pt x="52" y="41"/>
                    </a:cubicBezTo>
                    <a:cubicBezTo>
                      <a:pt x="52" y="41"/>
                      <a:pt x="52" y="41"/>
                      <a:pt x="52" y="42"/>
                    </a:cubicBezTo>
                    <a:cubicBezTo>
                      <a:pt x="51" y="44"/>
                      <a:pt x="49" y="46"/>
                      <a:pt x="48" y="49"/>
                    </a:cubicBezTo>
                    <a:cubicBezTo>
                      <a:pt x="46" y="50"/>
                      <a:pt x="46" y="50"/>
                      <a:pt x="46" y="50"/>
                    </a:cubicBezTo>
                    <a:cubicBezTo>
                      <a:pt x="45" y="53"/>
                      <a:pt x="49" y="49"/>
                      <a:pt x="47" y="53"/>
                    </a:cubicBezTo>
                    <a:cubicBezTo>
                      <a:pt x="46" y="56"/>
                      <a:pt x="46" y="53"/>
                      <a:pt x="45" y="54"/>
                    </a:cubicBezTo>
                    <a:cubicBezTo>
                      <a:pt x="45" y="55"/>
                      <a:pt x="45" y="58"/>
                      <a:pt x="42" y="60"/>
                    </a:cubicBezTo>
                    <a:cubicBezTo>
                      <a:pt x="43" y="59"/>
                      <a:pt x="43" y="59"/>
                      <a:pt x="43" y="58"/>
                    </a:cubicBezTo>
                    <a:close/>
                    <a:moveTo>
                      <a:pt x="19" y="76"/>
                    </a:moveTo>
                    <a:cubicBezTo>
                      <a:pt x="19" y="76"/>
                      <a:pt x="20" y="75"/>
                      <a:pt x="21" y="75"/>
                    </a:cubicBezTo>
                    <a:cubicBezTo>
                      <a:pt x="21" y="76"/>
                      <a:pt x="20" y="76"/>
                      <a:pt x="19" y="76"/>
                    </a:cubicBezTo>
                    <a:close/>
                    <a:moveTo>
                      <a:pt x="5" y="125"/>
                    </a:moveTo>
                    <a:cubicBezTo>
                      <a:pt x="5" y="125"/>
                      <a:pt x="4" y="124"/>
                      <a:pt x="4" y="123"/>
                    </a:cubicBezTo>
                    <a:cubicBezTo>
                      <a:pt x="5" y="124"/>
                      <a:pt x="5" y="124"/>
                      <a:pt x="5" y="125"/>
                    </a:cubicBezTo>
                    <a:close/>
                    <a:moveTo>
                      <a:pt x="135" y="144"/>
                    </a:moveTo>
                    <a:cubicBezTo>
                      <a:pt x="135" y="144"/>
                      <a:pt x="135" y="144"/>
                      <a:pt x="135" y="144"/>
                    </a:cubicBezTo>
                    <a:cubicBezTo>
                      <a:pt x="134" y="143"/>
                      <a:pt x="135" y="143"/>
                      <a:pt x="135" y="144"/>
                    </a:cubicBezTo>
                    <a:close/>
                    <a:moveTo>
                      <a:pt x="138" y="144"/>
                    </a:moveTo>
                    <a:cubicBezTo>
                      <a:pt x="138" y="144"/>
                      <a:pt x="138" y="144"/>
                      <a:pt x="138" y="144"/>
                    </a:cubicBezTo>
                    <a:cubicBezTo>
                      <a:pt x="138" y="144"/>
                      <a:pt x="137" y="144"/>
                      <a:pt x="137" y="144"/>
                    </a:cubicBezTo>
                    <a:cubicBezTo>
                      <a:pt x="137" y="144"/>
                      <a:pt x="137" y="144"/>
                      <a:pt x="138" y="144"/>
                    </a:cubicBezTo>
                    <a:close/>
                    <a:moveTo>
                      <a:pt x="110" y="11"/>
                    </a:moveTo>
                    <a:cubicBezTo>
                      <a:pt x="110" y="11"/>
                      <a:pt x="110" y="11"/>
                      <a:pt x="110" y="11"/>
                    </a:cubicBezTo>
                    <a:cubicBezTo>
                      <a:pt x="111" y="11"/>
                      <a:pt x="111" y="11"/>
                      <a:pt x="1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57" name="Freeform 5">
                <a:extLst>
                  <a:ext uri="{FF2B5EF4-FFF2-40B4-BE49-F238E27FC236}">
                    <a16:creationId xmlns:a16="http://schemas.microsoft.com/office/drawing/2014/main" id="{B1E16AA6-0B0E-44CB-94DA-90BFE3B63996}"/>
                  </a:ext>
                </a:extLst>
              </p:cNvPr>
              <p:cNvSpPr>
                <a:spLocks/>
              </p:cNvSpPr>
              <p:nvPr userDrawn="1"/>
            </p:nvSpPr>
            <p:spPr bwMode="auto">
              <a:xfrm>
                <a:off x="4431" y="1152"/>
                <a:ext cx="5" cy="1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58" name="Freeform 6">
                <a:extLst>
                  <a:ext uri="{FF2B5EF4-FFF2-40B4-BE49-F238E27FC236}">
                    <a16:creationId xmlns:a16="http://schemas.microsoft.com/office/drawing/2014/main" id="{C8585946-4BE9-469F-8F24-D5BD2CA24A75}"/>
                  </a:ext>
                </a:extLst>
              </p:cNvPr>
              <p:cNvSpPr>
                <a:spLocks/>
              </p:cNvSpPr>
              <p:nvPr userDrawn="1"/>
            </p:nvSpPr>
            <p:spPr bwMode="auto">
              <a:xfrm>
                <a:off x="4465" y="1207"/>
                <a:ext cx="10" cy="5"/>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0"/>
                      <a:pt x="0" y="0"/>
                    </a:cubicBezTo>
                    <a:cubicBezTo>
                      <a:pt x="0" y="0"/>
                      <a:pt x="2"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59" name="Freeform 7">
                <a:extLst>
                  <a:ext uri="{FF2B5EF4-FFF2-40B4-BE49-F238E27FC236}">
                    <a16:creationId xmlns:a16="http://schemas.microsoft.com/office/drawing/2014/main" id="{6BE40E7F-06EA-468D-8358-8E52B072682D}"/>
                  </a:ext>
                </a:extLst>
              </p:cNvPr>
              <p:cNvSpPr>
                <a:spLocks/>
              </p:cNvSpPr>
              <p:nvPr userDrawn="1"/>
            </p:nvSpPr>
            <p:spPr bwMode="auto">
              <a:xfrm>
                <a:off x="4470" y="1227"/>
                <a:ext cx="15" cy="35"/>
              </a:xfrm>
              <a:custGeom>
                <a:avLst/>
                <a:gdLst>
                  <a:gd name="T0" fmla="*/ 1 w 3"/>
                  <a:gd name="T1" fmla="*/ 7 h 7"/>
                  <a:gd name="T2" fmla="*/ 1 w 3"/>
                  <a:gd name="T3" fmla="*/ 1 h 7"/>
                  <a:gd name="T4" fmla="*/ 1 w 3"/>
                  <a:gd name="T5" fmla="*/ 1 h 7"/>
                  <a:gd name="T6" fmla="*/ 0 w 3"/>
                  <a:gd name="T7" fmla="*/ 0 h 7"/>
                  <a:gd name="T8" fmla="*/ 1 w 3"/>
                  <a:gd name="T9" fmla="*/ 4 h 7"/>
                  <a:gd name="T10" fmla="*/ 1 w 3"/>
                  <a:gd name="T11" fmla="*/ 7 h 7"/>
                </a:gdLst>
                <a:ahLst/>
                <a:cxnLst>
                  <a:cxn ang="0">
                    <a:pos x="T0" y="T1"/>
                  </a:cxn>
                  <a:cxn ang="0">
                    <a:pos x="T2" y="T3"/>
                  </a:cxn>
                  <a:cxn ang="0">
                    <a:pos x="T4" y="T5"/>
                  </a:cxn>
                  <a:cxn ang="0">
                    <a:pos x="T6" y="T7"/>
                  </a:cxn>
                  <a:cxn ang="0">
                    <a:pos x="T8" y="T9"/>
                  </a:cxn>
                  <a:cxn ang="0">
                    <a:pos x="T10" y="T11"/>
                  </a:cxn>
                </a:cxnLst>
                <a:rect l="0" t="0" r="r" b="b"/>
                <a:pathLst>
                  <a:path w="3" h="7">
                    <a:moveTo>
                      <a:pt x="1" y="7"/>
                    </a:moveTo>
                    <a:cubicBezTo>
                      <a:pt x="3" y="6"/>
                      <a:pt x="1" y="3"/>
                      <a:pt x="1" y="1"/>
                    </a:cubicBezTo>
                    <a:cubicBezTo>
                      <a:pt x="1" y="1"/>
                      <a:pt x="1" y="1"/>
                      <a:pt x="1" y="1"/>
                    </a:cubicBezTo>
                    <a:cubicBezTo>
                      <a:pt x="0" y="0"/>
                      <a:pt x="0" y="0"/>
                      <a:pt x="0" y="0"/>
                    </a:cubicBezTo>
                    <a:cubicBezTo>
                      <a:pt x="0" y="1"/>
                      <a:pt x="1" y="2"/>
                      <a:pt x="1" y="4"/>
                    </a:cubicBezTo>
                    <a:cubicBezTo>
                      <a:pt x="1" y="5"/>
                      <a:pt x="2" y="6"/>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60" name="Freeform 8">
                <a:extLst>
                  <a:ext uri="{FF2B5EF4-FFF2-40B4-BE49-F238E27FC236}">
                    <a16:creationId xmlns:a16="http://schemas.microsoft.com/office/drawing/2014/main" id="{4A4D7F3B-2A6C-4906-8897-DCB92F71DC71}"/>
                  </a:ext>
                </a:extLst>
              </p:cNvPr>
              <p:cNvSpPr>
                <a:spLocks/>
              </p:cNvSpPr>
              <p:nvPr userDrawn="1"/>
            </p:nvSpPr>
            <p:spPr bwMode="auto">
              <a:xfrm>
                <a:off x="4460" y="1282"/>
                <a:ext cx="5" cy="15"/>
              </a:xfrm>
              <a:custGeom>
                <a:avLst/>
                <a:gdLst>
                  <a:gd name="T0" fmla="*/ 0 w 1"/>
                  <a:gd name="T1" fmla="*/ 2 h 3"/>
                  <a:gd name="T2" fmla="*/ 0 w 1"/>
                  <a:gd name="T3" fmla="*/ 0 h 3"/>
                  <a:gd name="T4" fmla="*/ 0 w 1"/>
                  <a:gd name="T5" fmla="*/ 1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0" y="3"/>
                      <a:pt x="0" y="0"/>
                    </a:cubicBezTo>
                    <a:cubicBezTo>
                      <a:pt x="0" y="0"/>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61" name="Freeform 9">
                <a:extLst>
                  <a:ext uri="{FF2B5EF4-FFF2-40B4-BE49-F238E27FC236}">
                    <a16:creationId xmlns:a16="http://schemas.microsoft.com/office/drawing/2014/main" id="{5D8867D9-E6B6-4FB9-8DB2-A3AF9C052690}"/>
                  </a:ext>
                </a:extLst>
              </p:cNvPr>
              <p:cNvSpPr>
                <a:spLocks/>
              </p:cNvSpPr>
              <p:nvPr userDrawn="1"/>
            </p:nvSpPr>
            <p:spPr bwMode="auto">
              <a:xfrm>
                <a:off x="4460" y="1282"/>
                <a:ext cx="0" cy="5"/>
              </a:xfrm>
              <a:custGeom>
                <a:avLst/>
                <a:gdLst>
                  <a:gd name="T0" fmla="*/ 1 h 1"/>
                  <a:gd name="T1" fmla="*/ 1 h 1"/>
                </a:gdLst>
                <a:ahLst/>
                <a:cxnLst>
                  <a:cxn ang="0">
                    <a:pos x="0" y="T0"/>
                  </a:cxn>
                  <a:cxn ang="0">
                    <a:pos x="0" y="T1"/>
                  </a:cxn>
                </a:cxnLst>
                <a:rect l="0" t="0" r="r" b="b"/>
                <a:pathLst>
                  <a:path h="1">
                    <a:moveTo>
                      <a:pt x="0" y="1"/>
                    </a:move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62" name="Freeform 10">
                <a:extLst>
                  <a:ext uri="{FF2B5EF4-FFF2-40B4-BE49-F238E27FC236}">
                    <a16:creationId xmlns:a16="http://schemas.microsoft.com/office/drawing/2014/main" id="{B5BE5F83-F95B-44D1-BA2D-5A28B55C9D29}"/>
                  </a:ext>
                </a:extLst>
              </p:cNvPr>
              <p:cNvSpPr>
                <a:spLocks/>
              </p:cNvSpPr>
              <p:nvPr userDrawn="1"/>
            </p:nvSpPr>
            <p:spPr bwMode="auto">
              <a:xfrm>
                <a:off x="4451" y="1302"/>
                <a:ext cx="9" cy="10"/>
              </a:xfrm>
              <a:custGeom>
                <a:avLst/>
                <a:gdLst>
                  <a:gd name="T0" fmla="*/ 1 w 2"/>
                  <a:gd name="T1" fmla="*/ 1 h 2"/>
                  <a:gd name="T2" fmla="*/ 1 w 2"/>
                  <a:gd name="T3" fmla="*/ 0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0"/>
                      <a:pt x="1" y="0"/>
                    </a:cubicBezTo>
                    <a:cubicBezTo>
                      <a:pt x="1" y="0"/>
                      <a:pt x="1" y="1"/>
                      <a:pt x="1" y="1"/>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63" name="Freeform 11">
                <a:extLst>
                  <a:ext uri="{FF2B5EF4-FFF2-40B4-BE49-F238E27FC236}">
                    <a16:creationId xmlns:a16="http://schemas.microsoft.com/office/drawing/2014/main" id="{6558371C-3050-4013-A1CD-A8C15F08A97E}"/>
                  </a:ext>
                </a:extLst>
              </p:cNvPr>
              <p:cNvSpPr>
                <a:spLocks/>
              </p:cNvSpPr>
              <p:nvPr userDrawn="1"/>
            </p:nvSpPr>
            <p:spPr bwMode="auto">
              <a:xfrm>
                <a:off x="4460" y="131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64" name="Freeform 12">
                <a:extLst>
                  <a:ext uri="{FF2B5EF4-FFF2-40B4-BE49-F238E27FC236}">
                    <a16:creationId xmlns:a16="http://schemas.microsoft.com/office/drawing/2014/main" id="{C290CFB7-959E-4990-8E92-A701DCB9903B}"/>
                  </a:ext>
                </a:extLst>
              </p:cNvPr>
              <p:cNvSpPr>
                <a:spLocks/>
              </p:cNvSpPr>
              <p:nvPr userDrawn="1"/>
            </p:nvSpPr>
            <p:spPr bwMode="auto">
              <a:xfrm>
                <a:off x="4460" y="1307"/>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65" name="Freeform 13">
                <a:extLst>
                  <a:ext uri="{FF2B5EF4-FFF2-40B4-BE49-F238E27FC236}">
                    <a16:creationId xmlns:a16="http://schemas.microsoft.com/office/drawing/2014/main" id="{727ADD7A-A44D-44B8-B065-674513EF20BA}"/>
                  </a:ext>
                </a:extLst>
              </p:cNvPr>
              <p:cNvSpPr>
                <a:spLocks/>
              </p:cNvSpPr>
              <p:nvPr userDrawn="1"/>
            </p:nvSpPr>
            <p:spPr bwMode="auto">
              <a:xfrm>
                <a:off x="4465" y="1287"/>
                <a:ext cx="5" cy="15"/>
              </a:xfrm>
              <a:custGeom>
                <a:avLst/>
                <a:gdLst>
                  <a:gd name="T0" fmla="*/ 0 w 1"/>
                  <a:gd name="T1" fmla="*/ 3 h 3"/>
                  <a:gd name="T2" fmla="*/ 0 w 1"/>
                  <a:gd name="T3" fmla="*/ 3 h 3"/>
                  <a:gd name="T4" fmla="*/ 0 w 1"/>
                  <a:gd name="T5" fmla="*/ 3 h 3"/>
                </a:gdLst>
                <a:ahLst/>
                <a:cxnLst>
                  <a:cxn ang="0">
                    <a:pos x="T0" y="T1"/>
                  </a:cxn>
                  <a:cxn ang="0">
                    <a:pos x="T2" y="T3"/>
                  </a:cxn>
                  <a:cxn ang="0">
                    <a:pos x="T4" y="T5"/>
                  </a:cxn>
                </a:cxnLst>
                <a:rect l="0" t="0" r="r" b="b"/>
                <a:pathLst>
                  <a:path w="1" h="3">
                    <a:moveTo>
                      <a:pt x="0" y="3"/>
                    </a:moveTo>
                    <a:cubicBezTo>
                      <a:pt x="0" y="2"/>
                      <a:pt x="0" y="1"/>
                      <a:pt x="0" y="3"/>
                    </a:cubicBezTo>
                    <a:cubicBezTo>
                      <a:pt x="1" y="0"/>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66" name="Freeform 14">
                <a:extLst>
                  <a:ext uri="{FF2B5EF4-FFF2-40B4-BE49-F238E27FC236}">
                    <a16:creationId xmlns:a16="http://schemas.microsoft.com/office/drawing/2014/main" id="{38686E1F-F49C-4D1F-BF1F-039D799D4C5A}"/>
                  </a:ext>
                </a:extLst>
              </p:cNvPr>
              <p:cNvSpPr>
                <a:spLocks/>
              </p:cNvSpPr>
              <p:nvPr userDrawn="1"/>
            </p:nvSpPr>
            <p:spPr bwMode="auto">
              <a:xfrm>
                <a:off x="4480" y="1252"/>
                <a:ext cx="5" cy="15"/>
              </a:xfrm>
              <a:custGeom>
                <a:avLst/>
                <a:gdLst>
                  <a:gd name="T0" fmla="*/ 1 w 1"/>
                  <a:gd name="T1" fmla="*/ 3 h 3"/>
                  <a:gd name="T2" fmla="*/ 1 w 1"/>
                  <a:gd name="T3" fmla="*/ 1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1"/>
                      <a:pt x="1" y="1"/>
                      <a:pt x="1" y="1"/>
                    </a:cubicBezTo>
                    <a:cubicBezTo>
                      <a:pt x="1" y="1"/>
                      <a:pt x="1" y="0"/>
                      <a:pt x="1"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67" name="Freeform 15">
                <a:extLst>
                  <a:ext uri="{FF2B5EF4-FFF2-40B4-BE49-F238E27FC236}">
                    <a16:creationId xmlns:a16="http://schemas.microsoft.com/office/drawing/2014/main" id="{22B6B310-1309-4053-9430-D3E9F9411095}"/>
                  </a:ext>
                </a:extLst>
              </p:cNvPr>
              <p:cNvSpPr>
                <a:spLocks/>
              </p:cNvSpPr>
              <p:nvPr userDrawn="1"/>
            </p:nvSpPr>
            <p:spPr bwMode="auto">
              <a:xfrm>
                <a:off x="4436" y="1342"/>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68" name="Freeform 16">
                <a:extLst>
                  <a:ext uri="{FF2B5EF4-FFF2-40B4-BE49-F238E27FC236}">
                    <a16:creationId xmlns:a16="http://schemas.microsoft.com/office/drawing/2014/main" id="{39A4DA74-4261-48AE-B699-0BE927C79418}"/>
                  </a:ext>
                </a:extLst>
              </p:cNvPr>
              <p:cNvSpPr>
                <a:spLocks/>
              </p:cNvSpPr>
              <p:nvPr userDrawn="1"/>
            </p:nvSpPr>
            <p:spPr bwMode="auto">
              <a:xfrm>
                <a:off x="4436" y="1347"/>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69" name="Freeform 17">
                <a:extLst>
                  <a:ext uri="{FF2B5EF4-FFF2-40B4-BE49-F238E27FC236}">
                    <a16:creationId xmlns:a16="http://schemas.microsoft.com/office/drawing/2014/main" id="{24540B55-FA7F-4CE9-A316-B65E9F406B9B}"/>
                  </a:ext>
                </a:extLst>
              </p:cNvPr>
              <p:cNvSpPr>
                <a:spLocks/>
              </p:cNvSpPr>
              <p:nvPr userDrawn="1"/>
            </p:nvSpPr>
            <p:spPr bwMode="auto">
              <a:xfrm>
                <a:off x="4465" y="1307"/>
                <a:ext cx="0" cy="15"/>
              </a:xfrm>
              <a:custGeom>
                <a:avLst/>
                <a:gdLst>
                  <a:gd name="T0" fmla="*/ 15 h 15"/>
                  <a:gd name="T1" fmla="*/ 0 h 15"/>
                  <a:gd name="T2" fmla="*/ 15 h 15"/>
                  <a:gd name="T3" fmla="*/ 15 h 15"/>
                </a:gdLst>
                <a:ahLst/>
                <a:cxnLst>
                  <a:cxn ang="0">
                    <a:pos x="0" y="T0"/>
                  </a:cxn>
                  <a:cxn ang="0">
                    <a:pos x="0" y="T1"/>
                  </a:cxn>
                  <a:cxn ang="0">
                    <a:pos x="0" y="T2"/>
                  </a:cxn>
                  <a:cxn ang="0">
                    <a:pos x="0" y="T3"/>
                  </a:cxn>
                </a:cxnLst>
                <a:rect l="0" t="0" r="r" b="b"/>
                <a:pathLst>
                  <a:path h="15">
                    <a:moveTo>
                      <a:pt x="0" y="15"/>
                    </a:moveTo>
                    <a:lnTo>
                      <a:pt x="0" y="0"/>
                    </a:lnTo>
                    <a:lnTo>
                      <a:pt x="0"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70" name="Freeform 18">
                <a:extLst>
                  <a:ext uri="{FF2B5EF4-FFF2-40B4-BE49-F238E27FC236}">
                    <a16:creationId xmlns:a16="http://schemas.microsoft.com/office/drawing/2014/main" id="{EAD317FF-2710-47C3-9611-5054FE2686C6}"/>
                  </a:ext>
                </a:extLst>
              </p:cNvPr>
              <p:cNvSpPr>
                <a:spLocks/>
              </p:cNvSpPr>
              <p:nvPr userDrawn="1"/>
            </p:nvSpPr>
            <p:spPr bwMode="auto">
              <a:xfrm>
                <a:off x="4411" y="1362"/>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71" name="Freeform 19">
                <a:extLst>
                  <a:ext uri="{FF2B5EF4-FFF2-40B4-BE49-F238E27FC236}">
                    <a16:creationId xmlns:a16="http://schemas.microsoft.com/office/drawing/2014/main" id="{22276C4B-8FA5-4CD1-BBC3-B0B4A6040502}"/>
                  </a:ext>
                </a:extLst>
              </p:cNvPr>
              <p:cNvSpPr>
                <a:spLocks/>
              </p:cNvSpPr>
              <p:nvPr userDrawn="1"/>
            </p:nvSpPr>
            <p:spPr bwMode="auto">
              <a:xfrm>
                <a:off x="4386" y="1372"/>
                <a:ext cx="15" cy="10"/>
              </a:xfrm>
              <a:custGeom>
                <a:avLst/>
                <a:gdLst>
                  <a:gd name="T0" fmla="*/ 2 w 3"/>
                  <a:gd name="T1" fmla="*/ 1 h 2"/>
                  <a:gd name="T2" fmla="*/ 2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1" y="1"/>
                      <a:pt x="2" y="0"/>
                    </a:cubicBezTo>
                    <a:cubicBezTo>
                      <a:pt x="1" y="1"/>
                      <a:pt x="0" y="1"/>
                      <a:pt x="0" y="2"/>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72" name="Freeform 20">
                <a:extLst>
                  <a:ext uri="{FF2B5EF4-FFF2-40B4-BE49-F238E27FC236}">
                    <a16:creationId xmlns:a16="http://schemas.microsoft.com/office/drawing/2014/main" id="{D67BFD2E-045C-4F0B-8963-B76A262E4CEE}"/>
                  </a:ext>
                </a:extLst>
              </p:cNvPr>
              <p:cNvSpPr>
                <a:spLocks/>
              </p:cNvSpPr>
              <p:nvPr userDrawn="1"/>
            </p:nvSpPr>
            <p:spPr bwMode="auto">
              <a:xfrm>
                <a:off x="4381" y="13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73" name="Freeform 21">
                <a:extLst>
                  <a:ext uri="{FF2B5EF4-FFF2-40B4-BE49-F238E27FC236}">
                    <a16:creationId xmlns:a16="http://schemas.microsoft.com/office/drawing/2014/main" id="{AD54F59B-0E0A-4054-9CAE-AA0C8FCB6D7F}"/>
                  </a:ext>
                </a:extLst>
              </p:cNvPr>
              <p:cNvSpPr>
                <a:spLocks/>
              </p:cNvSpPr>
              <p:nvPr userDrawn="1"/>
            </p:nvSpPr>
            <p:spPr bwMode="auto">
              <a:xfrm>
                <a:off x="4421" y="1362"/>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74" name="Freeform 22">
                <a:extLst>
                  <a:ext uri="{FF2B5EF4-FFF2-40B4-BE49-F238E27FC236}">
                    <a16:creationId xmlns:a16="http://schemas.microsoft.com/office/drawing/2014/main" id="{E5761D55-32F3-4045-9600-BB9BFA95724A}"/>
                  </a:ext>
                </a:extLst>
              </p:cNvPr>
              <p:cNvSpPr>
                <a:spLocks/>
              </p:cNvSpPr>
              <p:nvPr userDrawn="1"/>
            </p:nvSpPr>
            <p:spPr bwMode="auto">
              <a:xfrm>
                <a:off x="4421" y="1367"/>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75" name="Freeform 23">
                <a:extLst>
                  <a:ext uri="{FF2B5EF4-FFF2-40B4-BE49-F238E27FC236}">
                    <a16:creationId xmlns:a16="http://schemas.microsoft.com/office/drawing/2014/main" id="{C67B689C-9987-4AAA-B6C9-D6B6ACEFC659}"/>
                  </a:ext>
                </a:extLst>
              </p:cNvPr>
              <p:cNvSpPr>
                <a:spLocks/>
              </p:cNvSpPr>
              <p:nvPr userDrawn="1"/>
            </p:nvSpPr>
            <p:spPr bwMode="auto">
              <a:xfrm>
                <a:off x="4426"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76" name="Freeform 24">
                <a:extLst>
                  <a:ext uri="{FF2B5EF4-FFF2-40B4-BE49-F238E27FC236}">
                    <a16:creationId xmlns:a16="http://schemas.microsoft.com/office/drawing/2014/main" id="{952A09D8-5243-4F9D-9AE3-87D1D14B39FE}"/>
                  </a:ext>
                </a:extLst>
              </p:cNvPr>
              <p:cNvSpPr>
                <a:spLocks/>
              </p:cNvSpPr>
              <p:nvPr userDrawn="1"/>
            </p:nvSpPr>
            <p:spPr bwMode="auto">
              <a:xfrm>
                <a:off x="4451" y="1337"/>
                <a:ext cx="4" cy="20"/>
              </a:xfrm>
              <a:custGeom>
                <a:avLst/>
                <a:gdLst>
                  <a:gd name="T0" fmla="*/ 0 w 1"/>
                  <a:gd name="T1" fmla="*/ 0 h 4"/>
                  <a:gd name="T2" fmla="*/ 1 w 1"/>
                  <a:gd name="T3" fmla="*/ 2 h 4"/>
                  <a:gd name="T4" fmla="*/ 0 w 1"/>
                  <a:gd name="T5" fmla="*/ 0 h 4"/>
                </a:gdLst>
                <a:ahLst/>
                <a:cxnLst>
                  <a:cxn ang="0">
                    <a:pos x="T0" y="T1"/>
                  </a:cxn>
                  <a:cxn ang="0">
                    <a:pos x="T2" y="T3"/>
                  </a:cxn>
                  <a:cxn ang="0">
                    <a:pos x="T4" y="T5"/>
                  </a:cxn>
                </a:cxnLst>
                <a:rect l="0" t="0" r="r" b="b"/>
                <a:pathLst>
                  <a:path w="1" h="4">
                    <a:moveTo>
                      <a:pt x="0" y="0"/>
                    </a:moveTo>
                    <a:cubicBezTo>
                      <a:pt x="0" y="1"/>
                      <a:pt x="0" y="4"/>
                      <a:pt x="1" y="2"/>
                    </a:cubicBezTo>
                    <a:cubicBezTo>
                      <a:pt x="1" y="1"/>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77" name="Freeform 25">
                <a:extLst>
                  <a:ext uri="{FF2B5EF4-FFF2-40B4-BE49-F238E27FC236}">
                    <a16:creationId xmlns:a16="http://schemas.microsoft.com/office/drawing/2014/main" id="{C68F0ED6-B756-44AB-BC34-1174E870633C}"/>
                  </a:ext>
                </a:extLst>
              </p:cNvPr>
              <p:cNvSpPr>
                <a:spLocks/>
              </p:cNvSpPr>
              <p:nvPr userDrawn="1"/>
            </p:nvSpPr>
            <p:spPr bwMode="auto">
              <a:xfrm>
                <a:off x="4436" y="1352"/>
                <a:ext cx="5" cy="10"/>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1"/>
                      <a:pt x="0" y="1"/>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78" name="Freeform 26">
                <a:extLst>
                  <a:ext uri="{FF2B5EF4-FFF2-40B4-BE49-F238E27FC236}">
                    <a16:creationId xmlns:a16="http://schemas.microsoft.com/office/drawing/2014/main" id="{E936F0F8-A380-4878-948C-E32BC4DBA6D0}"/>
                  </a:ext>
                </a:extLst>
              </p:cNvPr>
              <p:cNvSpPr>
                <a:spLocks/>
              </p:cNvSpPr>
              <p:nvPr userDrawn="1"/>
            </p:nvSpPr>
            <p:spPr bwMode="auto">
              <a:xfrm>
                <a:off x="4431" y="1362"/>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79" name="Freeform 27">
                <a:extLst>
                  <a:ext uri="{FF2B5EF4-FFF2-40B4-BE49-F238E27FC236}">
                    <a16:creationId xmlns:a16="http://schemas.microsoft.com/office/drawing/2014/main" id="{1AE1A6E7-E6A5-4DE0-8178-07AE53FDE8C1}"/>
                  </a:ext>
                </a:extLst>
              </p:cNvPr>
              <p:cNvSpPr>
                <a:spLocks/>
              </p:cNvSpPr>
              <p:nvPr userDrawn="1"/>
            </p:nvSpPr>
            <p:spPr bwMode="auto">
              <a:xfrm>
                <a:off x="4381" y="1382"/>
                <a:ext cx="15" cy="10"/>
              </a:xfrm>
              <a:custGeom>
                <a:avLst/>
                <a:gdLst>
                  <a:gd name="T0" fmla="*/ 2 w 3"/>
                  <a:gd name="T1" fmla="*/ 1 h 2"/>
                  <a:gd name="T2" fmla="*/ 0 w 3"/>
                  <a:gd name="T3" fmla="*/ 2 h 2"/>
                  <a:gd name="T4" fmla="*/ 3 w 3"/>
                  <a:gd name="T5" fmla="*/ 1 h 2"/>
                  <a:gd name="T6" fmla="*/ 2 w 3"/>
                  <a:gd name="T7" fmla="*/ 1 h 2"/>
                </a:gdLst>
                <a:ahLst/>
                <a:cxnLst>
                  <a:cxn ang="0">
                    <a:pos x="T0" y="T1"/>
                  </a:cxn>
                  <a:cxn ang="0">
                    <a:pos x="T2" y="T3"/>
                  </a:cxn>
                  <a:cxn ang="0">
                    <a:pos x="T4" y="T5"/>
                  </a:cxn>
                  <a:cxn ang="0">
                    <a:pos x="T6" y="T7"/>
                  </a:cxn>
                </a:cxnLst>
                <a:rect l="0" t="0" r="r" b="b"/>
                <a:pathLst>
                  <a:path w="3" h="2">
                    <a:moveTo>
                      <a:pt x="2" y="1"/>
                    </a:moveTo>
                    <a:cubicBezTo>
                      <a:pt x="2" y="1"/>
                      <a:pt x="1" y="2"/>
                      <a:pt x="0" y="2"/>
                    </a:cubicBezTo>
                    <a:cubicBezTo>
                      <a:pt x="1" y="2"/>
                      <a:pt x="2" y="2"/>
                      <a:pt x="3" y="1"/>
                    </a:cubicBezTo>
                    <a:cubicBezTo>
                      <a:pt x="3" y="1"/>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80" name="Freeform 28">
                <a:extLst>
                  <a:ext uri="{FF2B5EF4-FFF2-40B4-BE49-F238E27FC236}">
                    <a16:creationId xmlns:a16="http://schemas.microsoft.com/office/drawing/2014/main" id="{879A1F37-98D9-49B4-9397-0635E664ED8E}"/>
                  </a:ext>
                </a:extLst>
              </p:cNvPr>
              <p:cNvSpPr>
                <a:spLocks/>
              </p:cNvSpPr>
              <p:nvPr userDrawn="1"/>
            </p:nvSpPr>
            <p:spPr bwMode="auto">
              <a:xfrm>
                <a:off x="4411"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81" name="Freeform 29">
                <a:extLst>
                  <a:ext uri="{FF2B5EF4-FFF2-40B4-BE49-F238E27FC236}">
                    <a16:creationId xmlns:a16="http://schemas.microsoft.com/office/drawing/2014/main" id="{4509D11B-AC27-4D41-8294-E78FF6F04942}"/>
                  </a:ext>
                </a:extLst>
              </p:cNvPr>
              <p:cNvSpPr>
                <a:spLocks/>
              </p:cNvSpPr>
              <p:nvPr userDrawn="1"/>
            </p:nvSpPr>
            <p:spPr bwMode="auto">
              <a:xfrm>
                <a:off x="4336" y="1407"/>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82" name="Freeform 30">
                <a:extLst>
                  <a:ext uri="{FF2B5EF4-FFF2-40B4-BE49-F238E27FC236}">
                    <a16:creationId xmlns:a16="http://schemas.microsoft.com/office/drawing/2014/main" id="{B8D672E7-BD38-43FD-A529-8720733D68BD}"/>
                  </a:ext>
                </a:extLst>
              </p:cNvPr>
              <p:cNvSpPr>
                <a:spLocks/>
              </p:cNvSpPr>
              <p:nvPr userDrawn="1"/>
            </p:nvSpPr>
            <p:spPr bwMode="auto">
              <a:xfrm>
                <a:off x="4396" y="1382"/>
                <a:ext cx="10" cy="5"/>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0"/>
                      <a:pt x="2" y="0"/>
                    </a:cubicBezTo>
                    <a:cubicBezTo>
                      <a:pt x="1" y="0"/>
                      <a:pt x="1"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83" name="Freeform 31">
                <a:extLst>
                  <a:ext uri="{FF2B5EF4-FFF2-40B4-BE49-F238E27FC236}">
                    <a16:creationId xmlns:a16="http://schemas.microsoft.com/office/drawing/2014/main" id="{D4541B64-13A8-48AC-A93D-B3417C95539A}"/>
                  </a:ext>
                </a:extLst>
              </p:cNvPr>
              <p:cNvSpPr>
                <a:spLocks/>
              </p:cNvSpPr>
              <p:nvPr userDrawn="1"/>
            </p:nvSpPr>
            <p:spPr bwMode="auto">
              <a:xfrm>
                <a:off x="4366" y="1392"/>
                <a:ext cx="10" cy="5"/>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2"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84" name="Freeform 32">
                <a:extLst>
                  <a:ext uri="{FF2B5EF4-FFF2-40B4-BE49-F238E27FC236}">
                    <a16:creationId xmlns:a16="http://schemas.microsoft.com/office/drawing/2014/main" id="{3D70A9D4-E138-4990-A9CA-9A0CD7A12C06}"/>
                  </a:ext>
                </a:extLst>
              </p:cNvPr>
              <p:cNvSpPr>
                <a:spLocks/>
              </p:cNvSpPr>
              <p:nvPr userDrawn="1"/>
            </p:nvSpPr>
            <p:spPr bwMode="auto">
              <a:xfrm>
                <a:off x="4406"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85" name="Freeform 33">
                <a:extLst>
                  <a:ext uri="{FF2B5EF4-FFF2-40B4-BE49-F238E27FC236}">
                    <a16:creationId xmlns:a16="http://schemas.microsoft.com/office/drawing/2014/main" id="{90FF6D0C-FDD9-41ED-9C05-7D474DB77808}"/>
                  </a:ext>
                </a:extLst>
              </p:cNvPr>
              <p:cNvSpPr>
                <a:spLocks/>
              </p:cNvSpPr>
              <p:nvPr userDrawn="1"/>
            </p:nvSpPr>
            <p:spPr bwMode="auto">
              <a:xfrm>
                <a:off x="4406" y="1377"/>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86" name="Freeform 34">
                <a:extLst>
                  <a:ext uri="{FF2B5EF4-FFF2-40B4-BE49-F238E27FC236}">
                    <a16:creationId xmlns:a16="http://schemas.microsoft.com/office/drawing/2014/main" id="{0151BBF4-C9D9-4585-935F-2B7332BAC673}"/>
                  </a:ext>
                </a:extLst>
              </p:cNvPr>
              <p:cNvSpPr>
                <a:spLocks/>
              </p:cNvSpPr>
              <p:nvPr userDrawn="1"/>
            </p:nvSpPr>
            <p:spPr bwMode="auto">
              <a:xfrm>
                <a:off x="4316" y="1412"/>
                <a:ext cx="40" cy="25"/>
              </a:xfrm>
              <a:custGeom>
                <a:avLst/>
                <a:gdLst>
                  <a:gd name="T0" fmla="*/ 3 w 8"/>
                  <a:gd name="T1" fmla="*/ 5 h 5"/>
                  <a:gd name="T2" fmla="*/ 7 w 8"/>
                  <a:gd name="T3" fmla="*/ 4 h 5"/>
                  <a:gd name="T4" fmla="*/ 5 w 8"/>
                  <a:gd name="T5" fmla="*/ 0 h 5"/>
                  <a:gd name="T6" fmla="*/ 3 w 8"/>
                  <a:gd name="T7" fmla="*/ 1 h 5"/>
                  <a:gd name="T8" fmla="*/ 6 w 8"/>
                  <a:gd name="T9" fmla="*/ 2 h 5"/>
                  <a:gd name="T10" fmla="*/ 2 w 8"/>
                  <a:gd name="T11" fmla="*/ 2 h 5"/>
                  <a:gd name="T12" fmla="*/ 0 w 8"/>
                  <a:gd name="T13" fmla="*/ 5 h 5"/>
                  <a:gd name="T14" fmla="*/ 3 w 8"/>
                  <a:gd name="T15" fmla="*/ 4 h 5"/>
                  <a:gd name="T16" fmla="*/ 3 w 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3" y="5"/>
                    </a:moveTo>
                    <a:cubicBezTo>
                      <a:pt x="3" y="4"/>
                      <a:pt x="5" y="3"/>
                      <a:pt x="7" y="4"/>
                    </a:cubicBezTo>
                    <a:cubicBezTo>
                      <a:pt x="8" y="2"/>
                      <a:pt x="6" y="1"/>
                      <a:pt x="5" y="0"/>
                    </a:cubicBezTo>
                    <a:cubicBezTo>
                      <a:pt x="5" y="0"/>
                      <a:pt x="5" y="0"/>
                      <a:pt x="3" y="1"/>
                    </a:cubicBezTo>
                    <a:cubicBezTo>
                      <a:pt x="4" y="1"/>
                      <a:pt x="7" y="1"/>
                      <a:pt x="6" y="2"/>
                    </a:cubicBezTo>
                    <a:cubicBezTo>
                      <a:pt x="3" y="3"/>
                      <a:pt x="4" y="2"/>
                      <a:pt x="2" y="2"/>
                    </a:cubicBezTo>
                    <a:cubicBezTo>
                      <a:pt x="4" y="3"/>
                      <a:pt x="0" y="4"/>
                      <a:pt x="0" y="5"/>
                    </a:cubicBezTo>
                    <a:cubicBezTo>
                      <a:pt x="3" y="4"/>
                      <a:pt x="3" y="4"/>
                      <a:pt x="3" y="4"/>
                    </a:cubicBezTo>
                    <a:cubicBezTo>
                      <a:pt x="3" y="4"/>
                      <a:pt x="2"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87" name="Freeform 35">
                <a:extLst>
                  <a:ext uri="{FF2B5EF4-FFF2-40B4-BE49-F238E27FC236}">
                    <a16:creationId xmlns:a16="http://schemas.microsoft.com/office/drawing/2014/main" id="{8834E3CB-2500-4941-81C1-FB1D8E052BB3}"/>
                  </a:ext>
                </a:extLst>
              </p:cNvPr>
              <p:cNvSpPr>
                <a:spLocks/>
              </p:cNvSpPr>
              <p:nvPr userDrawn="1"/>
            </p:nvSpPr>
            <p:spPr bwMode="auto">
              <a:xfrm>
                <a:off x="4341" y="1402"/>
                <a:ext cx="20" cy="5"/>
              </a:xfrm>
              <a:custGeom>
                <a:avLst/>
                <a:gdLst>
                  <a:gd name="T0" fmla="*/ 3 w 4"/>
                  <a:gd name="T1" fmla="*/ 1 h 1"/>
                  <a:gd name="T2" fmla="*/ 4 w 4"/>
                  <a:gd name="T3" fmla="*/ 0 h 1"/>
                  <a:gd name="T4" fmla="*/ 1 w 4"/>
                  <a:gd name="T5" fmla="*/ 0 h 1"/>
                  <a:gd name="T6" fmla="*/ 0 w 4"/>
                  <a:gd name="T7" fmla="*/ 1 h 1"/>
                  <a:gd name="T8" fmla="*/ 1 w 4"/>
                  <a:gd name="T9" fmla="*/ 1 h 1"/>
                  <a:gd name="T10" fmla="*/ 3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0"/>
                      <a:pt x="4" y="0"/>
                      <a:pt x="4" y="0"/>
                    </a:cubicBezTo>
                    <a:cubicBezTo>
                      <a:pt x="3" y="0"/>
                      <a:pt x="2" y="0"/>
                      <a:pt x="1" y="0"/>
                    </a:cubicBezTo>
                    <a:cubicBezTo>
                      <a:pt x="0" y="1"/>
                      <a:pt x="0" y="1"/>
                      <a:pt x="0" y="1"/>
                    </a:cubicBezTo>
                    <a:cubicBezTo>
                      <a:pt x="0" y="1"/>
                      <a:pt x="1" y="1"/>
                      <a:pt x="1" y="1"/>
                    </a:cubicBezTo>
                    <a:cubicBezTo>
                      <a:pt x="2" y="1"/>
                      <a:pt x="3" y="0"/>
                      <a:pt x="3"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88" name="Freeform 36">
                <a:extLst>
                  <a:ext uri="{FF2B5EF4-FFF2-40B4-BE49-F238E27FC236}">
                    <a16:creationId xmlns:a16="http://schemas.microsoft.com/office/drawing/2014/main" id="{77772DC1-6D42-4E01-92F3-CC8082382117}"/>
                  </a:ext>
                </a:extLst>
              </p:cNvPr>
              <p:cNvSpPr>
                <a:spLocks/>
              </p:cNvSpPr>
              <p:nvPr userDrawn="1"/>
            </p:nvSpPr>
            <p:spPr bwMode="auto">
              <a:xfrm>
                <a:off x="4361" y="1392"/>
                <a:ext cx="25" cy="15"/>
              </a:xfrm>
              <a:custGeom>
                <a:avLst/>
                <a:gdLst>
                  <a:gd name="T0" fmla="*/ 3 w 5"/>
                  <a:gd name="T1" fmla="*/ 1 h 3"/>
                  <a:gd name="T2" fmla="*/ 2 w 5"/>
                  <a:gd name="T3" fmla="*/ 3 h 3"/>
                  <a:gd name="T4" fmla="*/ 5 w 5"/>
                  <a:gd name="T5" fmla="*/ 1 h 3"/>
                  <a:gd name="T6" fmla="*/ 3 w 5"/>
                  <a:gd name="T7" fmla="*/ 1 h 3"/>
                  <a:gd name="T8" fmla="*/ 4 w 5"/>
                  <a:gd name="T9" fmla="*/ 0 h 3"/>
                  <a:gd name="T10" fmla="*/ 3 w 5"/>
                  <a:gd name="T11" fmla="*/ 1 h 3"/>
                  <a:gd name="T12" fmla="*/ 3 w 5"/>
                  <a:gd name="T13" fmla="*/ 1 h 3"/>
                  <a:gd name="T14" fmla="*/ 3 w 5"/>
                  <a:gd name="T15" fmla="*/ 1 h 3"/>
                  <a:gd name="T16" fmla="*/ 3 w 5"/>
                  <a:gd name="T17" fmla="*/ 1 h 3"/>
                  <a:gd name="T18" fmla="*/ 3 w 5"/>
                  <a:gd name="T19" fmla="*/ 1 h 3"/>
                  <a:gd name="T20" fmla="*/ 3 w 5"/>
                  <a:gd name="T21" fmla="*/ 1 h 3"/>
                  <a:gd name="T22" fmla="*/ 3 w 5"/>
                  <a:gd name="T23" fmla="*/ 1 h 3"/>
                  <a:gd name="T24" fmla="*/ 3 w 5"/>
                  <a:gd name="T25" fmla="*/ 1 h 3"/>
                  <a:gd name="T26" fmla="*/ 3 w 5"/>
                  <a:gd name="T27" fmla="*/ 1 h 3"/>
                  <a:gd name="T28" fmla="*/ 3 w 5"/>
                  <a:gd name="T29" fmla="*/ 1 h 3"/>
                  <a:gd name="T30" fmla="*/ 0 w 5"/>
                  <a:gd name="T31" fmla="*/ 2 h 3"/>
                  <a:gd name="T32" fmla="*/ 3 w 5"/>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3">
                    <a:moveTo>
                      <a:pt x="3" y="1"/>
                    </a:moveTo>
                    <a:cubicBezTo>
                      <a:pt x="3" y="2"/>
                      <a:pt x="1" y="3"/>
                      <a:pt x="2" y="3"/>
                    </a:cubicBezTo>
                    <a:cubicBezTo>
                      <a:pt x="4" y="3"/>
                      <a:pt x="4" y="2"/>
                      <a:pt x="5" y="1"/>
                    </a:cubicBezTo>
                    <a:cubicBezTo>
                      <a:pt x="1" y="3"/>
                      <a:pt x="5" y="1"/>
                      <a:pt x="3" y="1"/>
                    </a:cubicBezTo>
                    <a:cubicBezTo>
                      <a:pt x="3" y="1"/>
                      <a:pt x="4" y="1"/>
                      <a:pt x="4" y="0"/>
                    </a:cubicBezTo>
                    <a:cubicBezTo>
                      <a:pt x="4"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3" y="1"/>
                      <a:pt x="3" y="1"/>
                    </a:cubicBezTo>
                    <a:cubicBezTo>
                      <a:pt x="3" y="1"/>
                      <a:pt x="3" y="1"/>
                      <a:pt x="3" y="1"/>
                    </a:cubicBezTo>
                    <a:cubicBezTo>
                      <a:pt x="3" y="1"/>
                      <a:pt x="3" y="1"/>
                      <a:pt x="3" y="1"/>
                    </a:cubicBezTo>
                    <a:cubicBezTo>
                      <a:pt x="0" y="2"/>
                      <a:pt x="0" y="2"/>
                      <a:pt x="0" y="2"/>
                    </a:cubicBezTo>
                    <a:cubicBezTo>
                      <a:pt x="0" y="2"/>
                      <a:pt x="1"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89" name="Freeform 37">
                <a:extLst>
                  <a:ext uri="{FF2B5EF4-FFF2-40B4-BE49-F238E27FC236}">
                    <a16:creationId xmlns:a16="http://schemas.microsoft.com/office/drawing/2014/main" id="{DE8B9215-FB0D-4F4C-82C0-11ABE433E901}"/>
                  </a:ext>
                </a:extLst>
              </p:cNvPr>
              <p:cNvSpPr>
                <a:spLocks/>
              </p:cNvSpPr>
              <p:nvPr userDrawn="1"/>
            </p:nvSpPr>
            <p:spPr bwMode="auto">
              <a:xfrm>
                <a:off x="4455"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90" name="Freeform 38">
                <a:extLst>
                  <a:ext uri="{FF2B5EF4-FFF2-40B4-BE49-F238E27FC236}">
                    <a16:creationId xmlns:a16="http://schemas.microsoft.com/office/drawing/2014/main" id="{097FB9B4-F5FE-497C-8954-5614BE0A5616}"/>
                  </a:ext>
                </a:extLst>
              </p:cNvPr>
              <p:cNvSpPr>
                <a:spLocks/>
              </p:cNvSpPr>
              <p:nvPr userDrawn="1"/>
            </p:nvSpPr>
            <p:spPr bwMode="auto">
              <a:xfrm>
                <a:off x="4436" y="1352"/>
                <a:ext cx="24" cy="15"/>
              </a:xfrm>
              <a:custGeom>
                <a:avLst/>
                <a:gdLst>
                  <a:gd name="T0" fmla="*/ 3 w 5"/>
                  <a:gd name="T1" fmla="*/ 3 h 3"/>
                  <a:gd name="T2" fmla="*/ 4 w 5"/>
                  <a:gd name="T3" fmla="*/ 1 h 3"/>
                  <a:gd name="T4" fmla="*/ 4 w 5"/>
                  <a:gd name="T5" fmla="*/ 2 h 3"/>
                  <a:gd name="T6" fmla="*/ 4 w 5"/>
                  <a:gd name="T7" fmla="*/ 1 h 3"/>
                  <a:gd name="T8" fmla="*/ 4 w 5"/>
                  <a:gd name="T9" fmla="*/ 1 h 3"/>
                  <a:gd name="T10" fmla="*/ 1 w 5"/>
                  <a:gd name="T11" fmla="*/ 3 h 3"/>
                  <a:gd name="T12" fmla="*/ 3 w 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3"/>
                    </a:moveTo>
                    <a:cubicBezTo>
                      <a:pt x="3" y="2"/>
                      <a:pt x="3" y="2"/>
                      <a:pt x="4" y="1"/>
                    </a:cubicBezTo>
                    <a:cubicBezTo>
                      <a:pt x="4" y="1"/>
                      <a:pt x="4" y="2"/>
                      <a:pt x="4" y="2"/>
                    </a:cubicBezTo>
                    <a:cubicBezTo>
                      <a:pt x="5" y="1"/>
                      <a:pt x="5" y="0"/>
                      <a:pt x="4" y="1"/>
                    </a:cubicBezTo>
                    <a:cubicBezTo>
                      <a:pt x="4" y="1"/>
                      <a:pt x="4" y="1"/>
                      <a:pt x="4" y="1"/>
                    </a:cubicBezTo>
                    <a:cubicBezTo>
                      <a:pt x="2" y="2"/>
                      <a:pt x="0" y="3"/>
                      <a:pt x="1" y="3"/>
                    </a:cubicBezTo>
                    <a:cubicBezTo>
                      <a:pt x="1"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91" name="Freeform 39">
                <a:extLst>
                  <a:ext uri="{FF2B5EF4-FFF2-40B4-BE49-F238E27FC236}">
                    <a16:creationId xmlns:a16="http://schemas.microsoft.com/office/drawing/2014/main" id="{C074A05A-B016-4ADC-A29F-403A6FB46748}"/>
                  </a:ext>
                </a:extLst>
              </p:cNvPr>
              <p:cNvSpPr>
                <a:spLocks/>
              </p:cNvSpPr>
              <p:nvPr userDrawn="1"/>
            </p:nvSpPr>
            <p:spPr bwMode="auto">
              <a:xfrm>
                <a:off x="4401" y="1387"/>
                <a:ext cx="15" cy="10"/>
              </a:xfrm>
              <a:custGeom>
                <a:avLst/>
                <a:gdLst>
                  <a:gd name="T0" fmla="*/ 3 w 3"/>
                  <a:gd name="T1" fmla="*/ 0 h 2"/>
                  <a:gd name="T2" fmla="*/ 0 w 3"/>
                  <a:gd name="T3" fmla="*/ 2 h 2"/>
                  <a:gd name="T4" fmla="*/ 2 w 3"/>
                  <a:gd name="T5" fmla="*/ 2 h 2"/>
                  <a:gd name="T6" fmla="*/ 2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3" y="0"/>
                      <a:pt x="0" y="2"/>
                      <a:pt x="0" y="2"/>
                    </a:cubicBezTo>
                    <a:cubicBezTo>
                      <a:pt x="2" y="2"/>
                      <a:pt x="2" y="2"/>
                      <a:pt x="2" y="2"/>
                    </a:cubicBezTo>
                    <a:cubicBezTo>
                      <a:pt x="2" y="2"/>
                      <a:pt x="2" y="2"/>
                      <a:pt x="2" y="2"/>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92" name="Freeform 40">
                <a:extLst>
                  <a:ext uri="{FF2B5EF4-FFF2-40B4-BE49-F238E27FC236}">
                    <a16:creationId xmlns:a16="http://schemas.microsoft.com/office/drawing/2014/main" id="{92A422F4-1A1D-4797-8BCC-C7123A17E5DE}"/>
                  </a:ext>
                </a:extLst>
              </p:cNvPr>
              <p:cNvSpPr>
                <a:spLocks/>
              </p:cNvSpPr>
              <p:nvPr userDrawn="1"/>
            </p:nvSpPr>
            <p:spPr bwMode="auto">
              <a:xfrm>
                <a:off x="4331" y="1402"/>
                <a:ext cx="5" cy="10"/>
              </a:xfrm>
              <a:custGeom>
                <a:avLst/>
                <a:gdLst>
                  <a:gd name="T0" fmla="*/ 5 w 5"/>
                  <a:gd name="T1" fmla="*/ 5 h 10"/>
                  <a:gd name="T2" fmla="*/ 5 w 5"/>
                  <a:gd name="T3" fmla="*/ 0 h 10"/>
                  <a:gd name="T4" fmla="*/ 0 w 5"/>
                  <a:gd name="T5" fmla="*/ 10 h 10"/>
                  <a:gd name="T6" fmla="*/ 5 w 5"/>
                  <a:gd name="T7" fmla="*/ 5 h 10"/>
                </a:gdLst>
                <a:ahLst/>
                <a:cxnLst>
                  <a:cxn ang="0">
                    <a:pos x="T0" y="T1"/>
                  </a:cxn>
                  <a:cxn ang="0">
                    <a:pos x="T2" y="T3"/>
                  </a:cxn>
                  <a:cxn ang="0">
                    <a:pos x="T4" y="T5"/>
                  </a:cxn>
                  <a:cxn ang="0">
                    <a:pos x="T6" y="T7"/>
                  </a:cxn>
                </a:cxnLst>
                <a:rect l="0" t="0" r="r" b="b"/>
                <a:pathLst>
                  <a:path w="5" h="10">
                    <a:moveTo>
                      <a:pt x="5" y="5"/>
                    </a:moveTo>
                    <a:lnTo>
                      <a:pt x="5" y="0"/>
                    </a:lnTo>
                    <a:lnTo>
                      <a:pt x="0" y="1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93" name="Freeform 41">
                <a:extLst>
                  <a:ext uri="{FF2B5EF4-FFF2-40B4-BE49-F238E27FC236}">
                    <a16:creationId xmlns:a16="http://schemas.microsoft.com/office/drawing/2014/main" id="{E33CE089-2EAC-4581-92A1-DFC9C406BBBA}"/>
                  </a:ext>
                </a:extLst>
              </p:cNvPr>
              <p:cNvSpPr>
                <a:spLocks/>
              </p:cNvSpPr>
              <p:nvPr userDrawn="1"/>
            </p:nvSpPr>
            <p:spPr bwMode="auto">
              <a:xfrm>
                <a:off x="4311" y="1407"/>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94" name="Freeform 42">
                <a:extLst>
                  <a:ext uri="{FF2B5EF4-FFF2-40B4-BE49-F238E27FC236}">
                    <a16:creationId xmlns:a16="http://schemas.microsoft.com/office/drawing/2014/main" id="{F379D7FE-E630-4FE1-9620-1E256E629888}"/>
                  </a:ext>
                </a:extLst>
              </p:cNvPr>
              <p:cNvSpPr>
                <a:spLocks/>
              </p:cNvSpPr>
              <p:nvPr userDrawn="1"/>
            </p:nvSpPr>
            <p:spPr bwMode="auto">
              <a:xfrm>
                <a:off x="3689" y="10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95" name="Freeform 43">
                <a:extLst>
                  <a:ext uri="{FF2B5EF4-FFF2-40B4-BE49-F238E27FC236}">
                    <a16:creationId xmlns:a16="http://schemas.microsoft.com/office/drawing/2014/main" id="{346FC47D-8BC1-4183-B9EB-BCBFA6029349}"/>
                  </a:ext>
                </a:extLst>
              </p:cNvPr>
              <p:cNvSpPr>
                <a:spLocks/>
              </p:cNvSpPr>
              <p:nvPr userDrawn="1"/>
            </p:nvSpPr>
            <p:spPr bwMode="auto">
              <a:xfrm>
                <a:off x="3659" y="10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96" name="Freeform 44">
                <a:extLst>
                  <a:ext uri="{FF2B5EF4-FFF2-40B4-BE49-F238E27FC236}">
                    <a16:creationId xmlns:a16="http://schemas.microsoft.com/office/drawing/2014/main" id="{017D1484-5491-49D6-8878-62B67D604C11}"/>
                  </a:ext>
                </a:extLst>
              </p:cNvPr>
              <p:cNvSpPr>
                <a:spLocks/>
              </p:cNvSpPr>
              <p:nvPr userDrawn="1"/>
            </p:nvSpPr>
            <p:spPr bwMode="auto">
              <a:xfrm>
                <a:off x="3819" y="1412"/>
                <a:ext cx="15" cy="5"/>
              </a:xfrm>
              <a:custGeom>
                <a:avLst/>
                <a:gdLst>
                  <a:gd name="T0" fmla="*/ 3 w 3"/>
                  <a:gd name="T1" fmla="*/ 1 h 1"/>
                  <a:gd name="T2" fmla="*/ 0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1"/>
                      <a:pt x="0" y="0"/>
                      <a:pt x="0" y="0"/>
                    </a:cubicBezTo>
                    <a:cubicBezTo>
                      <a:pt x="0" y="1"/>
                      <a:pt x="0" y="1"/>
                      <a:pt x="0" y="1"/>
                    </a:cubicBezTo>
                    <a:cubicBezTo>
                      <a:pt x="1" y="1"/>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97" name="Freeform 45">
                <a:extLst>
                  <a:ext uri="{FF2B5EF4-FFF2-40B4-BE49-F238E27FC236}">
                    <a16:creationId xmlns:a16="http://schemas.microsoft.com/office/drawing/2014/main" id="{823156A3-B518-4790-9860-A2CE0C078545}"/>
                  </a:ext>
                </a:extLst>
              </p:cNvPr>
              <p:cNvSpPr>
                <a:spLocks/>
              </p:cNvSpPr>
              <p:nvPr userDrawn="1"/>
            </p:nvSpPr>
            <p:spPr bwMode="auto">
              <a:xfrm>
                <a:off x="3545" y="1302"/>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98" name="Freeform 46">
                <a:extLst>
                  <a:ext uri="{FF2B5EF4-FFF2-40B4-BE49-F238E27FC236}">
                    <a16:creationId xmlns:a16="http://schemas.microsoft.com/office/drawing/2014/main" id="{C40A5680-E89A-4DD4-969B-7D4ED6992309}"/>
                  </a:ext>
                </a:extLst>
              </p:cNvPr>
              <p:cNvSpPr>
                <a:spLocks/>
              </p:cNvSpPr>
              <p:nvPr userDrawn="1"/>
            </p:nvSpPr>
            <p:spPr bwMode="auto">
              <a:xfrm>
                <a:off x="3530" y="1292"/>
                <a:ext cx="0" cy="10"/>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99" name="Freeform 47">
                <a:extLst>
                  <a:ext uri="{FF2B5EF4-FFF2-40B4-BE49-F238E27FC236}">
                    <a16:creationId xmlns:a16="http://schemas.microsoft.com/office/drawing/2014/main" id="{7BA9C5B5-4757-4B87-AD56-F2ED81864326}"/>
                  </a:ext>
                </a:extLst>
              </p:cNvPr>
              <p:cNvSpPr>
                <a:spLocks/>
              </p:cNvSpPr>
              <p:nvPr userDrawn="1"/>
            </p:nvSpPr>
            <p:spPr bwMode="auto">
              <a:xfrm>
                <a:off x="3774" y="893"/>
                <a:ext cx="5" cy="10"/>
              </a:xfrm>
              <a:custGeom>
                <a:avLst/>
                <a:gdLst>
                  <a:gd name="T0" fmla="*/ 1 w 1"/>
                  <a:gd name="T1" fmla="*/ 2 h 2"/>
                  <a:gd name="T2" fmla="*/ 1 w 1"/>
                  <a:gd name="T3" fmla="*/ 2 h 2"/>
                  <a:gd name="T4" fmla="*/ 1 w 1"/>
                  <a:gd name="T5" fmla="*/ 0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1"/>
                      <a:pt x="0"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00" name="Freeform 48">
                <a:extLst>
                  <a:ext uri="{FF2B5EF4-FFF2-40B4-BE49-F238E27FC236}">
                    <a16:creationId xmlns:a16="http://schemas.microsoft.com/office/drawing/2014/main" id="{68AD4E1F-3D6F-46F5-959C-1D6066043E1E}"/>
                  </a:ext>
                </a:extLst>
              </p:cNvPr>
              <p:cNvSpPr>
                <a:spLocks/>
              </p:cNvSpPr>
              <p:nvPr userDrawn="1"/>
            </p:nvSpPr>
            <p:spPr bwMode="auto">
              <a:xfrm>
                <a:off x="4107" y="1397"/>
                <a:ext cx="15" cy="5"/>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0" y="0"/>
                    </a:cubicBezTo>
                    <a:cubicBezTo>
                      <a:pt x="1" y="0"/>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01" name="Freeform 49">
                <a:extLst>
                  <a:ext uri="{FF2B5EF4-FFF2-40B4-BE49-F238E27FC236}">
                    <a16:creationId xmlns:a16="http://schemas.microsoft.com/office/drawing/2014/main" id="{5DE42741-2B39-4A46-B560-4063D6656B21}"/>
                  </a:ext>
                </a:extLst>
              </p:cNvPr>
              <p:cNvSpPr>
                <a:spLocks/>
              </p:cNvSpPr>
              <p:nvPr userDrawn="1"/>
            </p:nvSpPr>
            <p:spPr bwMode="auto">
              <a:xfrm>
                <a:off x="3694" y="10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02" name="Freeform 50">
                <a:extLst>
                  <a:ext uri="{FF2B5EF4-FFF2-40B4-BE49-F238E27FC236}">
                    <a16:creationId xmlns:a16="http://schemas.microsoft.com/office/drawing/2014/main" id="{B170734D-CEE5-45F5-828E-BF91167306D2}"/>
                  </a:ext>
                </a:extLst>
              </p:cNvPr>
              <p:cNvSpPr>
                <a:spLocks/>
              </p:cNvSpPr>
              <p:nvPr userDrawn="1"/>
            </p:nvSpPr>
            <p:spPr bwMode="auto">
              <a:xfrm>
                <a:off x="4097" y="1387"/>
                <a:ext cx="10" cy="1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0"/>
                      <a:pt x="0" y="1"/>
                    </a:cubicBezTo>
                    <a:cubicBezTo>
                      <a:pt x="1" y="1"/>
                      <a:pt x="2" y="1"/>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03" name="Freeform 51">
                <a:extLst>
                  <a:ext uri="{FF2B5EF4-FFF2-40B4-BE49-F238E27FC236}">
                    <a16:creationId xmlns:a16="http://schemas.microsoft.com/office/drawing/2014/main" id="{50F029D9-D424-4FCD-87BE-810E24FD8063}"/>
                  </a:ext>
                </a:extLst>
              </p:cNvPr>
              <p:cNvSpPr>
                <a:spLocks/>
              </p:cNvSpPr>
              <p:nvPr userDrawn="1"/>
            </p:nvSpPr>
            <p:spPr bwMode="auto">
              <a:xfrm>
                <a:off x="4281" y="9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04" name="Freeform 52">
                <a:extLst>
                  <a:ext uri="{FF2B5EF4-FFF2-40B4-BE49-F238E27FC236}">
                    <a16:creationId xmlns:a16="http://schemas.microsoft.com/office/drawing/2014/main" id="{1CB63689-ED30-4FAA-B6BC-F84DE5046C13}"/>
                  </a:ext>
                </a:extLst>
              </p:cNvPr>
              <p:cNvSpPr>
                <a:spLocks/>
              </p:cNvSpPr>
              <p:nvPr userDrawn="1"/>
            </p:nvSpPr>
            <p:spPr bwMode="auto">
              <a:xfrm>
                <a:off x="4396" y="111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05" name="Rectangle 53">
                <a:extLst>
                  <a:ext uri="{FF2B5EF4-FFF2-40B4-BE49-F238E27FC236}">
                    <a16:creationId xmlns:a16="http://schemas.microsoft.com/office/drawing/2014/main" id="{405DAA2B-69A5-4F3E-86DF-AE176FD930FF}"/>
                  </a:ext>
                </a:extLst>
              </p:cNvPr>
              <p:cNvSpPr>
                <a:spLocks noChangeArrowheads="1"/>
              </p:cNvSpPr>
              <p:nvPr userDrawn="1"/>
            </p:nvSpPr>
            <p:spPr bwMode="auto">
              <a:xfrm>
                <a:off x="4237" y="1417"/>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06" name="Freeform 54">
                <a:extLst>
                  <a:ext uri="{FF2B5EF4-FFF2-40B4-BE49-F238E27FC236}">
                    <a16:creationId xmlns:a16="http://schemas.microsoft.com/office/drawing/2014/main" id="{6FAF73C0-3C9C-4D76-A3FF-075AFF94BA36}"/>
                  </a:ext>
                </a:extLst>
              </p:cNvPr>
              <p:cNvSpPr>
                <a:spLocks/>
              </p:cNvSpPr>
              <p:nvPr userDrawn="1"/>
            </p:nvSpPr>
            <p:spPr bwMode="auto">
              <a:xfrm>
                <a:off x="4256" y="143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07" name="Freeform 55">
                <a:extLst>
                  <a:ext uri="{FF2B5EF4-FFF2-40B4-BE49-F238E27FC236}">
                    <a16:creationId xmlns:a16="http://schemas.microsoft.com/office/drawing/2014/main" id="{47715459-97D6-4B40-8F65-22E85EBC4B3B}"/>
                  </a:ext>
                </a:extLst>
              </p:cNvPr>
              <p:cNvSpPr>
                <a:spLocks/>
              </p:cNvSpPr>
              <p:nvPr userDrawn="1"/>
            </p:nvSpPr>
            <p:spPr bwMode="auto">
              <a:xfrm>
                <a:off x="4042" y="13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08" name="Freeform 56">
                <a:extLst>
                  <a:ext uri="{FF2B5EF4-FFF2-40B4-BE49-F238E27FC236}">
                    <a16:creationId xmlns:a16="http://schemas.microsoft.com/office/drawing/2014/main" id="{E8C9921E-8ECB-4777-B544-87AD7F79DFA7}"/>
                  </a:ext>
                </a:extLst>
              </p:cNvPr>
              <p:cNvSpPr>
                <a:spLocks/>
              </p:cNvSpPr>
              <p:nvPr userDrawn="1"/>
            </p:nvSpPr>
            <p:spPr bwMode="auto">
              <a:xfrm>
                <a:off x="4242" y="1417"/>
                <a:ext cx="4"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09" name="Freeform 57">
                <a:extLst>
                  <a:ext uri="{FF2B5EF4-FFF2-40B4-BE49-F238E27FC236}">
                    <a16:creationId xmlns:a16="http://schemas.microsoft.com/office/drawing/2014/main" id="{30AD3E2C-8255-4FE8-9642-A91D2A3CBC49}"/>
                  </a:ext>
                </a:extLst>
              </p:cNvPr>
              <p:cNvSpPr>
                <a:spLocks/>
              </p:cNvSpPr>
              <p:nvPr userDrawn="1"/>
            </p:nvSpPr>
            <p:spPr bwMode="auto">
              <a:xfrm>
                <a:off x="4242" y="1417"/>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10" name="Freeform 58">
                <a:extLst>
                  <a:ext uri="{FF2B5EF4-FFF2-40B4-BE49-F238E27FC236}">
                    <a16:creationId xmlns:a16="http://schemas.microsoft.com/office/drawing/2014/main" id="{123CBF8B-7421-4AEE-A1E6-FECBDC6FF5FF}"/>
                  </a:ext>
                </a:extLst>
              </p:cNvPr>
              <p:cNvSpPr>
                <a:spLocks/>
              </p:cNvSpPr>
              <p:nvPr userDrawn="1"/>
            </p:nvSpPr>
            <p:spPr bwMode="auto">
              <a:xfrm>
                <a:off x="4232" y="1417"/>
                <a:ext cx="10"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11" name="Freeform 59">
                <a:extLst>
                  <a:ext uri="{FF2B5EF4-FFF2-40B4-BE49-F238E27FC236}">
                    <a16:creationId xmlns:a16="http://schemas.microsoft.com/office/drawing/2014/main" id="{99357960-481D-43AA-A80C-3DAA60DDB2FC}"/>
                  </a:ext>
                </a:extLst>
              </p:cNvPr>
              <p:cNvSpPr>
                <a:spLocks/>
              </p:cNvSpPr>
              <p:nvPr userDrawn="1"/>
            </p:nvSpPr>
            <p:spPr bwMode="auto">
              <a:xfrm>
                <a:off x="4033" y="71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12" name="Freeform 60">
                <a:extLst>
                  <a:ext uri="{FF2B5EF4-FFF2-40B4-BE49-F238E27FC236}">
                    <a16:creationId xmlns:a16="http://schemas.microsoft.com/office/drawing/2014/main" id="{651CCFE1-C108-4628-A135-DFDC5B21C5C0}"/>
                  </a:ext>
                </a:extLst>
              </p:cNvPr>
              <p:cNvSpPr>
                <a:spLocks/>
              </p:cNvSpPr>
              <p:nvPr userDrawn="1"/>
            </p:nvSpPr>
            <p:spPr bwMode="auto">
              <a:xfrm>
                <a:off x="3714" y="1452"/>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13" name="Freeform 61">
                <a:extLst>
                  <a:ext uri="{FF2B5EF4-FFF2-40B4-BE49-F238E27FC236}">
                    <a16:creationId xmlns:a16="http://schemas.microsoft.com/office/drawing/2014/main" id="{52C204A8-3EEC-4849-BB92-86EF2DA38987}"/>
                  </a:ext>
                </a:extLst>
              </p:cNvPr>
              <p:cNvSpPr>
                <a:spLocks/>
              </p:cNvSpPr>
              <p:nvPr userDrawn="1"/>
            </p:nvSpPr>
            <p:spPr bwMode="auto">
              <a:xfrm>
                <a:off x="3699" y="1442"/>
                <a:ext cx="15" cy="10"/>
              </a:xfrm>
              <a:custGeom>
                <a:avLst/>
                <a:gdLst>
                  <a:gd name="T0" fmla="*/ 0 w 3"/>
                  <a:gd name="T1" fmla="*/ 2 h 2"/>
                  <a:gd name="T2" fmla="*/ 3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cubicBezTo>
                      <a:pt x="2" y="2"/>
                      <a:pt x="2" y="2"/>
                      <a:pt x="3" y="2"/>
                    </a:cubicBezTo>
                    <a:cubicBezTo>
                      <a:pt x="3" y="0"/>
                      <a:pt x="3" y="0"/>
                      <a:pt x="3"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14" name="Freeform 63">
                <a:extLst>
                  <a:ext uri="{FF2B5EF4-FFF2-40B4-BE49-F238E27FC236}">
                    <a16:creationId xmlns:a16="http://schemas.microsoft.com/office/drawing/2014/main" id="{D7038CB6-A2A0-4F6F-9D21-C07B6F3929AF}"/>
                  </a:ext>
                </a:extLst>
              </p:cNvPr>
              <p:cNvSpPr>
                <a:spLocks/>
              </p:cNvSpPr>
              <p:nvPr userDrawn="1"/>
            </p:nvSpPr>
            <p:spPr bwMode="auto">
              <a:xfrm>
                <a:off x="3530" y="1297"/>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15" name="Freeform 64">
                <a:extLst>
                  <a:ext uri="{FF2B5EF4-FFF2-40B4-BE49-F238E27FC236}">
                    <a16:creationId xmlns:a16="http://schemas.microsoft.com/office/drawing/2014/main" id="{C3AFA3DB-023B-4D07-A815-5C380BE2DFA7}"/>
                  </a:ext>
                </a:extLst>
              </p:cNvPr>
              <p:cNvSpPr>
                <a:spLocks/>
              </p:cNvSpPr>
              <p:nvPr userDrawn="1"/>
            </p:nvSpPr>
            <p:spPr bwMode="auto">
              <a:xfrm>
                <a:off x="3779" y="9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16" name="Freeform 65">
                <a:extLst>
                  <a:ext uri="{FF2B5EF4-FFF2-40B4-BE49-F238E27FC236}">
                    <a16:creationId xmlns:a16="http://schemas.microsoft.com/office/drawing/2014/main" id="{A8FD7668-5466-4C2B-8021-C0041CC1105B}"/>
                  </a:ext>
                </a:extLst>
              </p:cNvPr>
              <p:cNvSpPr>
                <a:spLocks/>
              </p:cNvSpPr>
              <p:nvPr userDrawn="1"/>
            </p:nvSpPr>
            <p:spPr bwMode="auto">
              <a:xfrm>
                <a:off x="3988" y="1407"/>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17" name="Freeform 66">
                <a:extLst>
                  <a:ext uri="{FF2B5EF4-FFF2-40B4-BE49-F238E27FC236}">
                    <a16:creationId xmlns:a16="http://schemas.microsoft.com/office/drawing/2014/main" id="{E113F4A9-25BD-4600-AAB5-87D8986BF0CE}"/>
                  </a:ext>
                </a:extLst>
              </p:cNvPr>
              <p:cNvSpPr>
                <a:spLocks/>
              </p:cNvSpPr>
              <p:nvPr userDrawn="1"/>
            </p:nvSpPr>
            <p:spPr bwMode="auto">
              <a:xfrm>
                <a:off x="4271" y="1412"/>
                <a:ext cx="10" cy="5"/>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cubicBezTo>
                      <a:pt x="2"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18" name="Freeform 67">
                <a:extLst>
                  <a:ext uri="{FF2B5EF4-FFF2-40B4-BE49-F238E27FC236}">
                    <a16:creationId xmlns:a16="http://schemas.microsoft.com/office/drawing/2014/main" id="{ACD13990-0522-4B69-8A30-15BDC0B2706C}"/>
                  </a:ext>
                </a:extLst>
              </p:cNvPr>
              <p:cNvSpPr>
                <a:spLocks/>
              </p:cNvSpPr>
              <p:nvPr userDrawn="1"/>
            </p:nvSpPr>
            <p:spPr bwMode="auto">
              <a:xfrm>
                <a:off x="4361" y="1422"/>
                <a:ext cx="10" cy="5"/>
              </a:xfrm>
              <a:custGeom>
                <a:avLst/>
                <a:gdLst>
                  <a:gd name="T0" fmla="*/ 1 w 2"/>
                  <a:gd name="T1" fmla="*/ 1 h 1"/>
                  <a:gd name="T2" fmla="*/ 2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1" y="0"/>
                      <a:pt x="2" y="0"/>
                    </a:cubicBezTo>
                    <a:cubicBezTo>
                      <a:pt x="1" y="0"/>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19" name="Freeform 68">
                <a:extLst>
                  <a:ext uri="{FF2B5EF4-FFF2-40B4-BE49-F238E27FC236}">
                    <a16:creationId xmlns:a16="http://schemas.microsoft.com/office/drawing/2014/main" id="{1CBAB25C-0817-4DCA-8A2C-2E1A8D92B562}"/>
                  </a:ext>
                </a:extLst>
              </p:cNvPr>
              <p:cNvSpPr>
                <a:spLocks/>
              </p:cNvSpPr>
              <p:nvPr userDrawn="1"/>
            </p:nvSpPr>
            <p:spPr bwMode="auto">
              <a:xfrm>
                <a:off x="4291" y="1422"/>
                <a:ext cx="15" cy="10"/>
              </a:xfrm>
              <a:custGeom>
                <a:avLst/>
                <a:gdLst>
                  <a:gd name="T0" fmla="*/ 0 w 3"/>
                  <a:gd name="T1" fmla="*/ 1 h 2"/>
                  <a:gd name="T2" fmla="*/ 3 w 3"/>
                  <a:gd name="T3" fmla="*/ 1 h 2"/>
                  <a:gd name="T4" fmla="*/ 2 w 3"/>
                  <a:gd name="T5" fmla="*/ 1 h 2"/>
                  <a:gd name="T6" fmla="*/ 0 w 3"/>
                  <a:gd name="T7" fmla="*/ 1 h 2"/>
                </a:gdLst>
                <a:ahLst/>
                <a:cxnLst>
                  <a:cxn ang="0">
                    <a:pos x="T0" y="T1"/>
                  </a:cxn>
                  <a:cxn ang="0">
                    <a:pos x="T2" y="T3"/>
                  </a:cxn>
                  <a:cxn ang="0">
                    <a:pos x="T4" y="T5"/>
                  </a:cxn>
                  <a:cxn ang="0">
                    <a:pos x="T6" y="T7"/>
                  </a:cxn>
                </a:cxnLst>
                <a:rect l="0" t="0" r="r" b="b"/>
                <a:pathLst>
                  <a:path w="3" h="2">
                    <a:moveTo>
                      <a:pt x="0" y="1"/>
                    </a:moveTo>
                    <a:cubicBezTo>
                      <a:pt x="0" y="2"/>
                      <a:pt x="1" y="1"/>
                      <a:pt x="3" y="1"/>
                    </a:cubicBezTo>
                    <a:cubicBezTo>
                      <a:pt x="3" y="1"/>
                      <a:pt x="3" y="1"/>
                      <a:pt x="2"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20" name="Freeform 69">
                <a:extLst>
                  <a:ext uri="{FF2B5EF4-FFF2-40B4-BE49-F238E27FC236}">
                    <a16:creationId xmlns:a16="http://schemas.microsoft.com/office/drawing/2014/main" id="{6402FB4E-7361-4016-B58D-CC9785CF2B15}"/>
                  </a:ext>
                </a:extLst>
              </p:cNvPr>
              <p:cNvSpPr>
                <a:spLocks/>
              </p:cNvSpPr>
              <p:nvPr userDrawn="1"/>
            </p:nvSpPr>
            <p:spPr bwMode="auto">
              <a:xfrm>
                <a:off x="4306" y="1422"/>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21" name="Freeform 70">
                <a:extLst>
                  <a:ext uri="{FF2B5EF4-FFF2-40B4-BE49-F238E27FC236}">
                    <a16:creationId xmlns:a16="http://schemas.microsoft.com/office/drawing/2014/main" id="{ABB6E08B-8854-402C-B7C9-8825011CF985}"/>
                  </a:ext>
                </a:extLst>
              </p:cNvPr>
              <p:cNvSpPr>
                <a:spLocks/>
              </p:cNvSpPr>
              <p:nvPr userDrawn="1"/>
            </p:nvSpPr>
            <p:spPr bwMode="auto">
              <a:xfrm>
                <a:off x="4207" y="1412"/>
                <a:ext cx="25" cy="10"/>
              </a:xfrm>
              <a:custGeom>
                <a:avLst/>
                <a:gdLst>
                  <a:gd name="T0" fmla="*/ 4 w 5"/>
                  <a:gd name="T1" fmla="*/ 2 h 2"/>
                  <a:gd name="T2" fmla="*/ 4 w 5"/>
                  <a:gd name="T3" fmla="*/ 1 h 2"/>
                  <a:gd name="T4" fmla="*/ 4 w 5"/>
                  <a:gd name="T5" fmla="*/ 2 h 2"/>
                </a:gdLst>
                <a:ahLst/>
                <a:cxnLst>
                  <a:cxn ang="0">
                    <a:pos x="T0" y="T1"/>
                  </a:cxn>
                  <a:cxn ang="0">
                    <a:pos x="T2" y="T3"/>
                  </a:cxn>
                  <a:cxn ang="0">
                    <a:pos x="T4" y="T5"/>
                  </a:cxn>
                </a:cxnLst>
                <a:rect l="0" t="0" r="r" b="b"/>
                <a:pathLst>
                  <a:path w="5" h="2">
                    <a:moveTo>
                      <a:pt x="4" y="2"/>
                    </a:moveTo>
                    <a:cubicBezTo>
                      <a:pt x="4" y="2"/>
                      <a:pt x="4" y="1"/>
                      <a:pt x="4" y="1"/>
                    </a:cubicBezTo>
                    <a:cubicBezTo>
                      <a:pt x="5" y="0"/>
                      <a:pt x="0"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22" name="Freeform 71">
                <a:extLst>
                  <a:ext uri="{FF2B5EF4-FFF2-40B4-BE49-F238E27FC236}">
                    <a16:creationId xmlns:a16="http://schemas.microsoft.com/office/drawing/2014/main" id="{F782D130-8690-4A35-A775-E24CE1719689}"/>
                  </a:ext>
                </a:extLst>
              </p:cNvPr>
              <p:cNvSpPr>
                <a:spLocks/>
              </p:cNvSpPr>
              <p:nvPr userDrawn="1"/>
            </p:nvSpPr>
            <p:spPr bwMode="auto">
              <a:xfrm>
                <a:off x="4291" y="1437"/>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23" name="Freeform 72">
                <a:extLst>
                  <a:ext uri="{FF2B5EF4-FFF2-40B4-BE49-F238E27FC236}">
                    <a16:creationId xmlns:a16="http://schemas.microsoft.com/office/drawing/2014/main" id="{BDD45195-D839-42ED-AC48-7DCD0B3EF01A}"/>
                  </a:ext>
                </a:extLst>
              </p:cNvPr>
              <p:cNvSpPr>
                <a:spLocks/>
              </p:cNvSpPr>
              <p:nvPr userDrawn="1"/>
            </p:nvSpPr>
            <p:spPr bwMode="auto">
              <a:xfrm>
                <a:off x="4246" y="1437"/>
                <a:ext cx="15" cy="5"/>
              </a:xfrm>
              <a:custGeom>
                <a:avLst/>
                <a:gdLst>
                  <a:gd name="T0" fmla="*/ 0 w 3"/>
                  <a:gd name="T1" fmla="*/ 1 h 1"/>
                  <a:gd name="T2" fmla="*/ 2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2" y="1"/>
                      <a:pt x="2" y="1"/>
                      <a:pt x="2" y="1"/>
                    </a:cubicBezTo>
                    <a:cubicBezTo>
                      <a:pt x="2" y="1"/>
                      <a:pt x="2" y="1"/>
                      <a:pt x="3"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24" name="Freeform 73">
                <a:extLst>
                  <a:ext uri="{FF2B5EF4-FFF2-40B4-BE49-F238E27FC236}">
                    <a16:creationId xmlns:a16="http://schemas.microsoft.com/office/drawing/2014/main" id="{DCA0BAD7-AF60-4DA9-968B-1A23A14BF4AE}"/>
                  </a:ext>
                </a:extLst>
              </p:cNvPr>
              <p:cNvSpPr>
                <a:spLocks/>
              </p:cNvSpPr>
              <p:nvPr userDrawn="1"/>
            </p:nvSpPr>
            <p:spPr bwMode="auto">
              <a:xfrm>
                <a:off x="4261" y="143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25" name="Freeform 74">
                <a:extLst>
                  <a:ext uri="{FF2B5EF4-FFF2-40B4-BE49-F238E27FC236}">
                    <a16:creationId xmlns:a16="http://schemas.microsoft.com/office/drawing/2014/main" id="{BF0EE734-EE96-43FC-8CD8-2C315D112855}"/>
                  </a:ext>
                </a:extLst>
              </p:cNvPr>
              <p:cNvSpPr>
                <a:spLocks/>
              </p:cNvSpPr>
              <p:nvPr userDrawn="1"/>
            </p:nvSpPr>
            <p:spPr bwMode="auto">
              <a:xfrm>
                <a:off x="4271" y="1442"/>
                <a:ext cx="15" cy="0"/>
              </a:xfrm>
              <a:custGeom>
                <a:avLst/>
                <a:gdLst>
                  <a:gd name="T0" fmla="*/ 15 w 15"/>
                  <a:gd name="T1" fmla="*/ 10 w 15"/>
                  <a:gd name="T2" fmla="*/ 0 w 15"/>
                  <a:gd name="T3" fmla="*/ 15 w 15"/>
                </a:gdLst>
                <a:ahLst/>
                <a:cxnLst>
                  <a:cxn ang="0">
                    <a:pos x="T0" y="0"/>
                  </a:cxn>
                  <a:cxn ang="0">
                    <a:pos x="T1" y="0"/>
                  </a:cxn>
                  <a:cxn ang="0">
                    <a:pos x="T2" y="0"/>
                  </a:cxn>
                  <a:cxn ang="0">
                    <a:pos x="T3" y="0"/>
                  </a:cxn>
                </a:cxnLst>
                <a:rect l="0" t="0" r="r" b="b"/>
                <a:pathLst>
                  <a:path w="15">
                    <a:moveTo>
                      <a:pt x="15" y="0"/>
                    </a:moveTo>
                    <a:lnTo>
                      <a:pt x="10" y="0"/>
                    </a:lnTo>
                    <a:lnTo>
                      <a:pt x="0" y="0"/>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26" name="Freeform 75">
                <a:extLst>
                  <a:ext uri="{FF2B5EF4-FFF2-40B4-BE49-F238E27FC236}">
                    <a16:creationId xmlns:a16="http://schemas.microsoft.com/office/drawing/2014/main" id="{A14C2E93-C3C8-4BC5-8534-209EE705D078}"/>
                  </a:ext>
                </a:extLst>
              </p:cNvPr>
              <p:cNvSpPr>
                <a:spLocks/>
              </p:cNvSpPr>
              <p:nvPr userDrawn="1"/>
            </p:nvSpPr>
            <p:spPr bwMode="auto">
              <a:xfrm>
                <a:off x="4122" y="1422"/>
                <a:ext cx="15" cy="5"/>
              </a:xfrm>
              <a:custGeom>
                <a:avLst/>
                <a:gdLst>
                  <a:gd name="T0" fmla="*/ 2 w 3"/>
                  <a:gd name="T1" fmla="*/ 1 h 1"/>
                  <a:gd name="T2" fmla="*/ 0 w 3"/>
                  <a:gd name="T3" fmla="*/ 0 h 1"/>
                  <a:gd name="T4" fmla="*/ 1 w 3"/>
                  <a:gd name="T5" fmla="*/ 1 h 1"/>
                  <a:gd name="T6" fmla="*/ 2 w 3"/>
                  <a:gd name="T7" fmla="*/ 1 h 1"/>
                </a:gdLst>
                <a:ahLst/>
                <a:cxnLst>
                  <a:cxn ang="0">
                    <a:pos x="T0" y="T1"/>
                  </a:cxn>
                  <a:cxn ang="0">
                    <a:pos x="T2" y="T3"/>
                  </a:cxn>
                  <a:cxn ang="0">
                    <a:pos x="T4" y="T5"/>
                  </a:cxn>
                  <a:cxn ang="0">
                    <a:pos x="T6" y="T7"/>
                  </a:cxn>
                </a:cxnLst>
                <a:rect l="0" t="0" r="r" b="b"/>
                <a:pathLst>
                  <a:path w="3" h="1">
                    <a:moveTo>
                      <a:pt x="2" y="1"/>
                    </a:moveTo>
                    <a:cubicBezTo>
                      <a:pt x="0" y="0"/>
                      <a:pt x="0" y="0"/>
                      <a:pt x="0" y="0"/>
                    </a:cubicBezTo>
                    <a:cubicBezTo>
                      <a:pt x="0" y="0"/>
                      <a:pt x="0" y="1"/>
                      <a:pt x="1" y="1"/>
                    </a:cubicBezTo>
                    <a:cubicBezTo>
                      <a:pt x="2"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27" name="Freeform 76">
                <a:extLst>
                  <a:ext uri="{FF2B5EF4-FFF2-40B4-BE49-F238E27FC236}">
                    <a16:creationId xmlns:a16="http://schemas.microsoft.com/office/drawing/2014/main" id="{8D8E19C5-7815-408E-B0E8-6376DF68E912}"/>
                  </a:ext>
                </a:extLst>
              </p:cNvPr>
              <p:cNvSpPr>
                <a:spLocks/>
              </p:cNvSpPr>
              <p:nvPr userDrawn="1"/>
            </p:nvSpPr>
            <p:spPr bwMode="auto">
              <a:xfrm>
                <a:off x="4162" y="144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28" name="Freeform 77">
                <a:extLst>
                  <a:ext uri="{FF2B5EF4-FFF2-40B4-BE49-F238E27FC236}">
                    <a16:creationId xmlns:a16="http://schemas.microsoft.com/office/drawing/2014/main" id="{91614096-BA05-4DA7-BEAA-8DEF93EB4458}"/>
                  </a:ext>
                </a:extLst>
              </p:cNvPr>
              <p:cNvSpPr>
                <a:spLocks/>
              </p:cNvSpPr>
              <p:nvPr userDrawn="1"/>
            </p:nvSpPr>
            <p:spPr bwMode="auto">
              <a:xfrm>
                <a:off x="4112" y="1437"/>
                <a:ext cx="30" cy="5"/>
              </a:xfrm>
              <a:custGeom>
                <a:avLst/>
                <a:gdLst>
                  <a:gd name="T0" fmla="*/ 4 w 6"/>
                  <a:gd name="T1" fmla="*/ 0 h 1"/>
                  <a:gd name="T2" fmla="*/ 3 w 6"/>
                  <a:gd name="T3" fmla="*/ 1 h 1"/>
                  <a:gd name="T4" fmla="*/ 4 w 6"/>
                  <a:gd name="T5" fmla="*/ 0 h 1"/>
                </a:gdLst>
                <a:ahLst/>
                <a:cxnLst>
                  <a:cxn ang="0">
                    <a:pos x="T0" y="T1"/>
                  </a:cxn>
                  <a:cxn ang="0">
                    <a:pos x="T2" y="T3"/>
                  </a:cxn>
                  <a:cxn ang="0">
                    <a:pos x="T4" y="T5"/>
                  </a:cxn>
                </a:cxnLst>
                <a:rect l="0" t="0" r="r" b="b"/>
                <a:pathLst>
                  <a:path w="6" h="1">
                    <a:moveTo>
                      <a:pt x="4" y="0"/>
                    </a:moveTo>
                    <a:cubicBezTo>
                      <a:pt x="4" y="1"/>
                      <a:pt x="0" y="0"/>
                      <a:pt x="3" y="1"/>
                    </a:cubicBezTo>
                    <a:cubicBezTo>
                      <a:pt x="4" y="1"/>
                      <a:pt x="6"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29" name="Freeform 78">
                <a:extLst>
                  <a:ext uri="{FF2B5EF4-FFF2-40B4-BE49-F238E27FC236}">
                    <a16:creationId xmlns:a16="http://schemas.microsoft.com/office/drawing/2014/main" id="{6A78046B-0963-4FCB-BFD0-853526A31D0A}"/>
                  </a:ext>
                </a:extLst>
              </p:cNvPr>
              <p:cNvSpPr>
                <a:spLocks/>
              </p:cNvSpPr>
              <p:nvPr userDrawn="1"/>
            </p:nvSpPr>
            <p:spPr bwMode="auto">
              <a:xfrm>
                <a:off x="3968" y="1392"/>
                <a:ext cx="5" cy="10"/>
              </a:xfrm>
              <a:custGeom>
                <a:avLst/>
                <a:gdLst>
                  <a:gd name="T0" fmla="*/ 0 w 5"/>
                  <a:gd name="T1" fmla="*/ 10 h 10"/>
                  <a:gd name="T2" fmla="*/ 5 w 5"/>
                  <a:gd name="T3" fmla="*/ 5 h 10"/>
                  <a:gd name="T4" fmla="*/ 0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5"/>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30" name="Freeform 79">
                <a:extLst>
                  <a:ext uri="{FF2B5EF4-FFF2-40B4-BE49-F238E27FC236}">
                    <a16:creationId xmlns:a16="http://schemas.microsoft.com/office/drawing/2014/main" id="{6646E486-5032-42C7-B593-8042DDFFADA3}"/>
                  </a:ext>
                </a:extLst>
              </p:cNvPr>
              <p:cNvSpPr>
                <a:spLocks/>
              </p:cNvSpPr>
              <p:nvPr userDrawn="1"/>
            </p:nvSpPr>
            <p:spPr bwMode="auto">
              <a:xfrm>
                <a:off x="3819" y="1462"/>
                <a:ext cx="24" cy="5"/>
              </a:xfrm>
              <a:custGeom>
                <a:avLst/>
                <a:gdLst>
                  <a:gd name="T0" fmla="*/ 1 w 5"/>
                  <a:gd name="T1" fmla="*/ 1 h 1"/>
                  <a:gd name="T2" fmla="*/ 5 w 5"/>
                  <a:gd name="T3" fmla="*/ 0 h 1"/>
                  <a:gd name="T4" fmla="*/ 4 w 5"/>
                  <a:gd name="T5" fmla="*/ 0 h 1"/>
                  <a:gd name="T6" fmla="*/ 3 w 5"/>
                  <a:gd name="T7" fmla="*/ 0 h 1"/>
                  <a:gd name="T8" fmla="*/ 1 w 5"/>
                  <a:gd name="T9" fmla="*/ 1 h 1"/>
                </a:gdLst>
                <a:ahLst/>
                <a:cxnLst>
                  <a:cxn ang="0">
                    <a:pos x="T0" y="T1"/>
                  </a:cxn>
                  <a:cxn ang="0">
                    <a:pos x="T2" y="T3"/>
                  </a:cxn>
                  <a:cxn ang="0">
                    <a:pos x="T4" y="T5"/>
                  </a:cxn>
                  <a:cxn ang="0">
                    <a:pos x="T6" y="T7"/>
                  </a:cxn>
                  <a:cxn ang="0">
                    <a:pos x="T8" y="T9"/>
                  </a:cxn>
                </a:cxnLst>
                <a:rect l="0" t="0" r="r" b="b"/>
                <a:pathLst>
                  <a:path w="5" h="1">
                    <a:moveTo>
                      <a:pt x="1" y="1"/>
                    </a:moveTo>
                    <a:cubicBezTo>
                      <a:pt x="4" y="1"/>
                      <a:pt x="2" y="0"/>
                      <a:pt x="5" y="0"/>
                    </a:cubicBezTo>
                    <a:cubicBezTo>
                      <a:pt x="5" y="0"/>
                      <a:pt x="4" y="0"/>
                      <a:pt x="4" y="0"/>
                    </a:cubicBezTo>
                    <a:cubicBezTo>
                      <a:pt x="3" y="0"/>
                      <a:pt x="3" y="0"/>
                      <a:pt x="3"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31" name="Freeform 80">
                <a:extLst>
                  <a:ext uri="{FF2B5EF4-FFF2-40B4-BE49-F238E27FC236}">
                    <a16:creationId xmlns:a16="http://schemas.microsoft.com/office/drawing/2014/main" id="{45AF1244-544B-48CB-82A8-90A7CA54D17F}"/>
                  </a:ext>
                </a:extLst>
              </p:cNvPr>
              <p:cNvSpPr>
                <a:spLocks/>
              </p:cNvSpPr>
              <p:nvPr userDrawn="1"/>
            </p:nvSpPr>
            <p:spPr bwMode="auto">
              <a:xfrm>
                <a:off x="3834" y="1457"/>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32" name="Freeform 81">
                <a:extLst>
                  <a:ext uri="{FF2B5EF4-FFF2-40B4-BE49-F238E27FC236}">
                    <a16:creationId xmlns:a16="http://schemas.microsoft.com/office/drawing/2014/main" id="{6B0B3147-B2B7-4231-98F0-7FD5828DFD0B}"/>
                  </a:ext>
                </a:extLst>
              </p:cNvPr>
              <p:cNvSpPr>
                <a:spLocks/>
              </p:cNvSpPr>
              <p:nvPr userDrawn="1"/>
            </p:nvSpPr>
            <p:spPr bwMode="auto">
              <a:xfrm>
                <a:off x="4421" y="1137"/>
                <a:ext cx="0" cy="10"/>
              </a:xfrm>
              <a:custGeom>
                <a:avLst/>
                <a:gdLst>
                  <a:gd name="T0" fmla="*/ 1 h 2"/>
                  <a:gd name="T1" fmla="*/ 2 h 2"/>
                  <a:gd name="T2" fmla="*/ 1 h 2"/>
                  <a:gd name="T3" fmla="*/ 1 h 2"/>
                </a:gdLst>
                <a:ahLst/>
                <a:cxnLst>
                  <a:cxn ang="0">
                    <a:pos x="0" y="T0"/>
                  </a:cxn>
                  <a:cxn ang="0">
                    <a:pos x="0" y="T1"/>
                  </a:cxn>
                  <a:cxn ang="0">
                    <a:pos x="0" y="T2"/>
                  </a:cxn>
                  <a:cxn ang="0">
                    <a:pos x="0" y="T3"/>
                  </a:cxn>
                </a:cxnLst>
                <a:rect l="0" t="0" r="r" b="b"/>
                <a:pathLst>
                  <a:path h="2">
                    <a:moveTo>
                      <a:pt x="0" y="1"/>
                    </a:moveTo>
                    <a:cubicBezTo>
                      <a:pt x="0" y="0"/>
                      <a:pt x="0" y="2"/>
                      <a:pt x="0" y="2"/>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33" name="Freeform 82">
                <a:extLst>
                  <a:ext uri="{FF2B5EF4-FFF2-40B4-BE49-F238E27FC236}">
                    <a16:creationId xmlns:a16="http://schemas.microsoft.com/office/drawing/2014/main" id="{78DF7E7C-B1EE-4DA6-8926-9D888FE77213}"/>
                  </a:ext>
                </a:extLst>
              </p:cNvPr>
              <p:cNvSpPr>
                <a:spLocks/>
              </p:cNvSpPr>
              <p:nvPr userDrawn="1"/>
            </p:nvSpPr>
            <p:spPr bwMode="auto">
              <a:xfrm>
                <a:off x="4431" y="1147"/>
                <a:ext cx="10" cy="5"/>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34" name="Freeform 83">
                <a:extLst>
                  <a:ext uri="{FF2B5EF4-FFF2-40B4-BE49-F238E27FC236}">
                    <a16:creationId xmlns:a16="http://schemas.microsoft.com/office/drawing/2014/main" id="{A95A4335-F070-4C5C-871B-5401777D82FB}"/>
                  </a:ext>
                </a:extLst>
              </p:cNvPr>
              <p:cNvSpPr>
                <a:spLocks/>
              </p:cNvSpPr>
              <p:nvPr userDrawn="1"/>
            </p:nvSpPr>
            <p:spPr bwMode="auto">
              <a:xfrm>
                <a:off x="3585" y="1087"/>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35" name="Freeform 84">
                <a:extLst>
                  <a:ext uri="{FF2B5EF4-FFF2-40B4-BE49-F238E27FC236}">
                    <a16:creationId xmlns:a16="http://schemas.microsoft.com/office/drawing/2014/main" id="{A0C9AEF0-3034-4EDC-BE4A-63A32ACDA516}"/>
                  </a:ext>
                </a:extLst>
              </p:cNvPr>
              <p:cNvSpPr>
                <a:spLocks/>
              </p:cNvSpPr>
              <p:nvPr userDrawn="1"/>
            </p:nvSpPr>
            <p:spPr bwMode="auto">
              <a:xfrm>
                <a:off x="3689" y="1032"/>
                <a:ext cx="5" cy="5"/>
              </a:xfrm>
              <a:custGeom>
                <a:avLst/>
                <a:gdLst>
                  <a:gd name="T0" fmla="*/ 0 w 5"/>
                  <a:gd name="T1" fmla="*/ 0 h 5"/>
                  <a:gd name="T2" fmla="*/ 0 w 5"/>
                  <a:gd name="T3" fmla="*/ 0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0"/>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36" name="Freeform 85">
                <a:extLst>
                  <a:ext uri="{FF2B5EF4-FFF2-40B4-BE49-F238E27FC236}">
                    <a16:creationId xmlns:a16="http://schemas.microsoft.com/office/drawing/2014/main" id="{4D048169-8A4C-4F3D-8FF3-D12509B23ECD}"/>
                  </a:ext>
                </a:extLst>
              </p:cNvPr>
              <p:cNvSpPr>
                <a:spLocks/>
              </p:cNvSpPr>
              <p:nvPr userDrawn="1"/>
            </p:nvSpPr>
            <p:spPr bwMode="auto">
              <a:xfrm>
                <a:off x="3734" y="962"/>
                <a:ext cx="15" cy="10"/>
              </a:xfrm>
              <a:custGeom>
                <a:avLst/>
                <a:gdLst>
                  <a:gd name="T0" fmla="*/ 1 w 3"/>
                  <a:gd name="T1" fmla="*/ 0 h 2"/>
                  <a:gd name="T2" fmla="*/ 0 w 3"/>
                  <a:gd name="T3" fmla="*/ 2 h 2"/>
                  <a:gd name="T4" fmla="*/ 1 w 3"/>
                  <a:gd name="T5" fmla="*/ 0 h 2"/>
                </a:gdLst>
                <a:ahLst/>
                <a:cxnLst>
                  <a:cxn ang="0">
                    <a:pos x="T0" y="T1"/>
                  </a:cxn>
                  <a:cxn ang="0">
                    <a:pos x="T2" y="T3"/>
                  </a:cxn>
                  <a:cxn ang="0">
                    <a:pos x="T4" y="T5"/>
                  </a:cxn>
                </a:cxnLst>
                <a:rect l="0" t="0" r="r" b="b"/>
                <a:pathLst>
                  <a:path w="3" h="2">
                    <a:moveTo>
                      <a:pt x="1" y="0"/>
                    </a:moveTo>
                    <a:cubicBezTo>
                      <a:pt x="1" y="1"/>
                      <a:pt x="1" y="1"/>
                      <a:pt x="0" y="2"/>
                    </a:cubicBezTo>
                    <a:cubicBezTo>
                      <a:pt x="1" y="1"/>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37" name="Freeform 86">
                <a:extLst>
                  <a:ext uri="{FF2B5EF4-FFF2-40B4-BE49-F238E27FC236}">
                    <a16:creationId xmlns:a16="http://schemas.microsoft.com/office/drawing/2014/main" id="{BAB3989E-3064-4C4D-9A34-3F35E853FA9A}"/>
                  </a:ext>
                </a:extLst>
              </p:cNvPr>
              <p:cNvSpPr>
                <a:spLocks/>
              </p:cNvSpPr>
              <p:nvPr userDrawn="1"/>
            </p:nvSpPr>
            <p:spPr bwMode="auto">
              <a:xfrm>
                <a:off x="3639" y="68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38" name="Freeform 87">
                <a:extLst>
                  <a:ext uri="{FF2B5EF4-FFF2-40B4-BE49-F238E27FC236}">
                    <a16:creationId xmlns:a16="http://schemas.microsoft.com/office/drawing/2014/main" id="{9B07A519-C5FB-40B1-B83A-D14F7387CCF0}"/>
                  </a:ext>
                </a:extLst>
              </p:cNvPr>
              <p:cNvSpPr>
                <a:spLocks/>
              </p:cNvSpPr>
              <p:nvPr userDrawn="1"/>
            </p:nvSpPr>
            <p:spPr bwMode="auto">
              <a:xfrm>
                <a:off x="3615" y="6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39" name="Freeform 88">
                <a:extLst>
                  <a:ext uri="{FF2B5EF4-FFF2-40B4-BE49-F238E27FC236}">
                    <a16:creationId xmlns:a16="http://schemas.microsoft.com/office/drawing/2014/main" id="{25D00092-7753-4623-A848-11AF2DE2575C}"/>
                  </a:ext>
                </a:extLst>
              </p:cNvPr>
              <p:cNvSpPr>
                <a:spLocks/>
              </p:cNvSpPr>
              <p:nvPr userDrawn="1"/>
            </p:nvSpPr>
            <p:spPr bwMode="auto">
              <a:xfrm>
                <a:off x="3600" y="64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2"/>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40" name="Freeform 89">
                <a:extLst>
                  <a:ext uri="{FF2B5EF4-FFF2-40B4-BE49-F238E27FC236}">
                    <a16:creationId xmlns:a16="http://schemas.microsoft.com/office/drawing/2014/main" id="{11CC938C-73CD-4860-BB48-3DA3ADFCCE05}"/>
                  </a:ext>
                </a:extLst>
              </p:cNvPr>
              <p:cNvSpPr>
                <a:spLocks/>
              </p:cNvSpPr>
              <p:nvPr userDrawn="1"/>
            </p:nvSpPr>
            <p:spPr bwMode="auto">
              <a:xfrm>
                <a:off x="3600" y="628"/>
                <a:ext cx="10" cy="5"/>
              </a:xfrm>
              <a:custGeom>
                <a:avLst/>
                <a:gdLst>
                  <a:gd name="T0" fmla="*/ 1 w 2"/>
                  <a:gd name="T1" fmla="*/ 0 h 1"/>
                  <a:gd name="T2" fmla="*/ 2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2"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41" name="Freeform 90">
                <a:extLst>
                  <a:ext uri="{FF2B5EF4-FFF2-40B4-BE49-F238E27FC236}">
                    <a16:creationId xmlns:a16="http://schemas.microsoft.com/office/drawing/2014/main" id="{1CE463E5-C9EA-44F3-963D-827F95856293}"/>
                  </a:ext>
                </a:extLst>
              </p:cNvPr>
              <p:cNvSpPr>
                <a:spLocks/>
              </p:cNvSpPr>
              <p:nvPr userDrawn="1"/>
            </p:nvSpPr>
            <p:spPr bwMode="auto">
              <a:xfrm>
                <a:off x="3610" y="628"/>
                <a:ext cx="0" cy="5"/>
              </a:xfrm>
              <a:custGeom>
                <a:avLst/>
                <a:gdLst>
                  <a:gd name="T0" fmla="*/ 1 h 1"/>
                  <a:gd name="T1" fmla="*/ 1 h 1"/>
                </a:gdLst>
                <a:ahLst/>
                <a:cxnLst>
                  <a:cxn ang="0">
                    <a:pos x="0" y="T0"/>
                  </a:cxn>
                  <a:cxn ang="0">
                    <a:pos x="0" y="T1"/>
                  </a:cxn>
                </a:cxnLst>
                <a:rect l="0" t="0" r="r" b="b"/>
                <a:pathLst>
                  <a:path h="1">
                    <a:moveTo>
                      <a:pt x="0" y="1"/>
                    </a:move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42" name="Freeform 91">
                <a:extLst>
                  <a:ext uri="{FF2B5EF4-FFF2-40B4-BE49-F238E27FC236}">
                    <a16:creationId xmlns:a16="http://schemas.microsoft.com/office/drawing/2014/main" id="{DF3C8DB5-2578-4EBC-8576-2AF10325B104}"/>
                  </a:ext>
                </a:extLst>
              </p:cNvPr>
              <p:cNvSpPr>
                <a:spLocks/>
              </p:cNvSpPr>
              <p:nvPr userDrawn="1"/>
            </p:nvSpPr>
            <p:spPr bwMode="auto">
              <a:xfrm>
                <a:off x="3600" y="618"/>
                <a:ext cx="5" cy="5"/>
              </a:xfrm>
              <a:custGeom>
                <a:avLst/>
                <a:gdLst>
                  <a:gd name="T0" fmla="*/ 0 w 1"/>
                  <a:gd name="T1" fmla="*/ 1 h 1"/>
                  <a:gd name="T2" fmla="*/ 0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43" name="Freeform 92">
                <a:extLst>
                  <a:ext uri="{FF2B5EF4-FFF2-40B4-BE49-F238E27FC236}">
                    <a16:creationId xmlns:a16="http://schemas.microsoft.com/office/drawing/2014/main" id="{28263F96-30DC-4A09-BF21-32E4BEECAEBD}"/>
                  </a:ext>
                </a:extLst>
              </p:cNvPr>
              <p:cNvSpPr>
                <a:spLocks/>
              </p:cNvSpPr>
              <p:nvPr userDrawn="1"/>
            </p:nvSpPr>
            <p:spPr bwMode="auto">
              <a:xfrm>
                <a:off x="3590" y="6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44" name="Freeform 93">
                <a:extLst>
                  <a:ext uri="{FF2B5EF4-FFF2-40B4-BE49-F238E27FC236}">
                    <a16:creationId xmlns:a16="http://schemas.microsoft.com/office/drawing/2014/main" id="{4F48FC81-1B15-46CA-B725-743CB802DEC4}"/>
                  </a:ext>
                </a:extLst>
              </p:cNvPr>
              <p:cNvSpPr>
                <a:spLocks/>
              </p:cNvSpPr>
              <p:nvPr userDrawn="1"/>
            </p:nvSpPr>
            <p:spPr bwMode="auto">
              <a:xfrm>
                <a:off x="3590" y="623"/>
                <a:ext cx="10" cy="5"/>
              </a:xfrm>
              <a:custGeom>
                <a:avLst/>
                <a:gdLst>
                  <a:gd name="T0" fmla="*/ 2 w 2"/>
                  <a:gd name="T1" fmla="*/ 1 h 1"/>
                  <a:gd name="T2" fmla="*/ 1 w 2"/>
                  <a:gd name="T3" fmla="*/ 0 h 1"/>
                  <a:gd name="T4" fmla="*/ 1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1" y="0"/>
                      <a:pt x="0" y="1"/>
                      <a:pt x="1"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45" name="Freeform 94">
                <a:extLst>
                  <a:ext uri="{FF2B5EF4-FFF2-40B4-BE49-F238E27FC236}">
                    <a16:creationId xmlns:a16="http://schemas.microsoft.com/office/drawing/2014/main" id="{D4975060-DD80-4D2A-95B4-78890957C136}"/>
                  </a:ext>
                </a:extLst>
              </p:cNvPr>
              <p:cNvSpPr>
                <a:spLocks/>
              </p:cNvSpPr>
              <p:nvPr userDrawn="1"/>
            </p:nvSpPr>
            <p:spPr bwMode="auto">
              <a:xfrm>
                <a:off x="3595" y="628"/>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1"/>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46" name="Freeform 95">
                <a:extLst>
                  <a:ext uri="{FF2B5EF4-FFF2-40B4-BE49-F238E27FC236}">
                    <a16:creationId xmlns:a16="http://schemas.microsoft.com/office/drawing/2014/main" id="{54ED3354-D4E5-4FDB-AA22-E77455FE4E4D}"/>
                  </a:ext>
                </a:extLst>
              </p:cNvPr>
              <p:cNvSpPr>
                <a:spLocks/>
              </p:cNvSpPr>
              <p:nvPr userDrawn="1"/>
            </p:nvSpPr>
            <p:spPr bwMode="auto">
              <a:xfrm>
                <a:off x="3600" y="65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47" name="Freeform 96">
                <a:extLst>
                  <a:ext uri="{FF2B5EF4-FFF2-40B4-BE49-F238E27FC236}">
                    <a16:creationId xmlns:a16="http://schemas.microsoft.com/office/drawing/2014/main" id="{CDE8407A-67F6-4D71-9685-3DB7FAE0FB8B}"/>
                  </a:ext>
                </a:extLst>
              </p:cNvPr>
              <p:cNvSpPr>
                <a:spLocks/>
              </p:cNvSpPr>
              <p:nvPr userDrawn="1"/>
            </p:nvSpPr>
            <p:spPr bwMode="auto">
              <a:xfrm>
                <a:off x="3580" y="6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1" y="1"/>
                      <a:pt x="1" y="1"/>
                      <a:pt x="1" y="1"/>
                    </a:cubicBezTo>
                    <a:cubicBezTo>
                      <a:pt x="1"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48" name="Freeform 97">
                <a:extLst>
                  <a:ext uri="{FF2B5EF4-FFF2-40B4-BE49-F238E27FC236}">
                    <a16:creationId xmlns:a16="http://schemas.microsoft.com/office/drawing/2014/main" id="{7C5FF2F1-30DD-4784-862D-EDEF58A756ED}"/>
                  </a:ext>
                </a:extLst>
              </p:cNvPr>
              <p:cNvSpPr>
                <a:spLocks/>
              </p:cNvSpPr>
              <p:nvPr userDrawn="1"/>
            </p:nvSpPr>
            <p:spPr bwMode="auto">
              <a:xfrm>
                <a:off x="357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49" name="Freeform 98">
                <a:extLst>
                  <a:ext uri="{FF2B5EF4-FFF2-40B4-BE49-F238E27FC236}">
                    <a16:creationId xmlns:a16="http://schemas.microsoft.com/office/drawing/2014/main" id="{DD4EFC7D-E4D5-4D50-AFC8-13CF7DFAFD79}"/>
                  </a:ext>
                </a:extLst>
              </p:cNvPr>
              <p:cNvSpPr>
                <a:spLocks/>
              </p:cNvSpPr>
              <p:nvPr userDrawn="1"/>
            </p:nvSpPr>
            <p:spPr bwMode="auto">
              <a:xfrm>
                <a:off x="3585" y="628"/>
                <a:ext cx="10" cy="0"/>
              </a:xfrm>
              <a:custGeom>
                <a:avLst/>
                <a:gdLst>
                  <a:gd name="T0" fmla="*/ 0 w 2"/>
                  <a:gd name="T1" fmla="*/ 1 w 2"/>
                  <a:gd name="T2" fmla="*/ 2 w 2"/>
                  <a:gd name="T3" fmla="*/ 1 w 2"/>
                  <a:gd name="T4" fmla="*/ 0 w 2"/>
                </a:gdLst>
                <a:ahLst/>
                <a:cxnLst>
                  <a:cxn ang="0">
                    <a:pos x="T0" y="0"/>
                  </a:cxn>
                  <a:cxn ang="0">
                    <a:pos x="T1" y="0"/>
                  </a:cxn>
                  <a:cxn ang="0">
                    <a:pos x="T2" y="0"/>
                  </a:cxn>
                  <a:cxn ang="0">
                    <a:pos x="T3" y="0"/>
                  </a:cxn>
                  <a:cxn ang="0">
                    <a:pos x="T4" y="0"/>
                  </a:cxn>
                </a:cxnLst>
                <a:rect l="0" t="0" r="r" b="b"/>
                <a:pathLst>
                  <a:path w="2">
                    <a:moveTo>
                      <a:pt x="0" y="0"/>
                    </a:moveTo>
                    <a:cubicBezTo>
                      <a:pt x="0" y="0"/>
                      <a:pt x="1" y="0"/>
                      <a:pt x="1" y="0"/>
                    </a:cubicBezTo>
                    <a:cubicBezTo>
                      <a:pt x="1" y="0"/>
                      <a:pt x="2" y="0"/>
                      <a:pt x="2" y="0"/>
                    </a:cubicBezTo>
                    <a:cubicBezTo>
                      <a:pt x="2"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50" name="Freeform 99">
                <a:extLst>
                  <a:ext uri="{FF2B5EF4-FFF2-40B4-BE49-F238E27FC236}">
                    <a16:creationId xmlns:a16="http://schemas.microsoft.com/office/drawing/2014/main" id="{0352DC57-8D50-4ACA-9911-7421B19531BF}"/>
                  </a:ext>
                </a:extLst>
              </p:cNvPr>
              <p:cNvSpPr>
                <a:spLocks/>
              </p:cNvSpPr>
              <p:nvPr userDrawn="1"/>
            </p:nvSpPr>
            <p:spPr bwMode="auto">
              <a:xfrm>
                <a:off x="3570" y="59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51" name="Freeform 100">
                <a:extLst>
                  <a:ext uri="{FF2B5EF4-FFF2-40B4-BE49-F238E27FC236}">
                    <a16:creationId xmlns:a16="http://schemas.microsoft.com/office/drawing/2014/main" id="{6DD20634-ABD0-41EF-ABD7-9BEFDB947328}"/>
                  </a:ext>
                </a:extLst>
              </p:cNvPr>
              <p:cNvSpPr>
                <a:spLocks/>
              </p:cNvSpPr>
              <p:nvPr userDrawn="1"/>
            </p:nvSpPr>
            <p:spPr bwMode="auto">
              <a:xfrm>
                <a:off x="3555" y="578"/>
                <a:ext cx="10" cy="10"/>
              </a:xfrm>
              <a:custGeom>
                <a:avLst/>
                <a:gdLst>
                  <a:gd name="T0" fmla="*/ 1 w 2"/>
                  <a:gd name="T1" fmla="*/ 2 h 2"/>
                  <a:gd name="T2" fmla="*/ 2 w 2"/>
                  <a:gd name="T3" fmla="*/ 1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1" y="0"/>
                      <a:pt x="1" y="1"/>
                      <a:pt x="0" y="1"/>
                    </a:cubicBezTo>
                    <a:cubicBezTo>
                      <a:pt x="1"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52" name="Freeform 101">
                <a:extLst>
                  <a:ext uri="{FF2B5EF4-FFF2-40B4-BE49-F238E27FC236}">
                    <a16:creationId xmlns:a16="http://schemas.microsoft.com/office/drawing/2014/main" id="{54289027-2638-49BB-9217-408DAD5D4606}"/>
                  </a:ext>
                </a:extLst>
              </p:cNvPr>
              <p:cNvSpPr>
                <a:spLocks/>
              </p:cNvSpPr>
              <p:nvPr userDrawn="1"/>
            </p:nvSpPr>
            <p:spPr bwMode="auto">
              <a:xfrm>
                <a:off x="3550"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53" name="Freeform 102">
                <a:extLst>
                  <a:ext uri="{FF2B5EF4-FFF2-40B4-BE49-F238E27FC236}">
                    <a16:creationId xmlns:a16="http://schemas.microsoft.com/office/drawing/2014/main" id="{C679C99D-9491-472A-8B3D-9158D8AB1656}"/>
                  </a:ext>
                </a:extLst>
              </p:cNvPr>
              <p:cNvSpPr>
                <a:spLocks/>
              </p:cNvSpPr>
              <p:nvPr userDrawn="1"/>
            </p:nvSpPr>
            <p:spPr bwMode="auto">
              <a:xfrm>
                <a:off x="3570" y="59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54" name="Freeform 103">
                <a:extLst>
                  <a:ext uri="{FF2B5EF4-FFF2-40B4-BE49-F238E27FC236}">
                    <a16:creationId xmlns:a16="http://schemas.microsoft.com/office/drawing/2014/main" id="{11432038-4F24-4ADC-BC52-D18ECBF18F85}"/>
                  </a:ext>
                </a:extLst>
              </p:cNvPr>
              <p:cNvSpPr>
                <a:spLocks/>
              </p:cNvSpPr>
              <p:nvPr userDrawn="1"/>
            </p:nvSpPr>
            <p:spPr bwMode="auto">
              <a:xfrm>
                <a:off x="3565" y="5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55" name="Freeform 104">
                <a:extLst>
                  <a:ext uri="{FF2B5EF4-FFF2-40B4-BE49-F238E27FC236}">
                    <a16:creationId xmlns:a16="http://schemas.microsoft.com/office/drawing/2014/main" id="{3B758819-EB34-43A7-B12C-36A8EA1342AB}"/>
                  </a:ext>
                </a:extLst>
              </p:cNvPr>
              <p:cNvSpPr>
                <a:spLocks/>
              </p:cNvSpPr>
              <p:nvPr userDrawn="1"/>
            </p:nvSpPr>
            <p:spPr bwMode="auto">
              <a:xfrm>
                <a:off x="3570"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56" name="Freeform 105">
                <a:extLst>
                  <a:ext uri="{FF2B5EF4-FFF2-40B4-BE49-F238E27FC236}">
                    <a16:creationId xmlns:a16="http://schemas.microsoft.com/office/drawing/2014/main" id="{D18A0AE2-F4EF-45CF-BB4B-E57F7DEE06A8}"/>
                  </a:ext>
                </a:extLst>
              </p:cNvPr>
              <p:cNvSpPr>
                <a:spLocks/>
              </p:cNvSpPr>
              <p:nvPr userDrawn="1"/>
            </p:nvSpPr>
            <p:spPr bwMode="auto">
              <a:xfrm>
                <a:off x="3575" y="61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57" name="Freeform 106">
                <a:extLst>
                  <a:ext uri="{FF2B5EF4-FFF2-40B4-BE49-F238E27FC236}">
                    <a16:creationId xmlns:a16="http://schemas.microsoft.com/office/drawing/2014/main" id="{24926DD0-3FF8-4836-8F67-2303AFB0B546}"/>
                  </a:ext>
                </a:extLst>
              </p:cNvPr>
              <p:cNvSpPr>
                <a:spLocks/>
              </p:cNvSpPr>
              <p:nvPr userDrawn="1"/>
            </p:nvSpPr>
            <p:spPr bwMode="auto">
              <a:xfrm>
                <a:off x="3570" y="60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58" name="Rectangle 107">
                <a:extLst>
                  <a:ext uri="{FF2B5EF4-FFF2-40B4-BE49-F238E27FC236}">
                    <a16:creationId xmlns:a16="http://schemas.microsoft.com/office/drawing/2014/main" id="{28577D67-09CA-43FE-B5D2-E4FE7815BBFA}"/>
                  </a:ext>
                </a:extLst>
              </p:cNvPr>
              <p:cNvSpPr>
                <a:spLocks noChangeArrowheads="1"/>
              </p:cNvSpPr>
              <p:nvPr userDrawn="1"/>
            </p:nvSpPr>
            <p:spPr bwMode="auto">
              <a:xfrm>
                <a:off x="3565" y="6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59" name="Freeform 108">
                <a:extLst>
                  <a:ext uri="{FF2B5EF4-FFF2-40B4-BE49-F238E27FC236}">
                    <a16:creationId xmlns:a16="http://schemas.microsoft.com/office/drawing/2014/main" id="{5279D111-A3F3-4B1C-BE06-4CDB63EE017C}"/>
                  </a:ext>
                </a:extLst>
              </p:cNvPr>
              <p:cNvSpPr>
                <a:spLocks/>
              </p:cNvSpPr>
              <p:nvPr userDrawn="1"/>
            </p:nvSpPr>
            <p:spPr bwMode="auto">
              <a:xfrm>
                <a:off x="3550" y="58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60" name="Freeform 109">
                <a:extLst>
                  <a:ext uri="{FF2B5EF4-FFF2-40B4-BE49-F238E27FC236}">
                    <a16:creationId xmlns:a16="http://schemas.microsoft.com/office/drawing/2014/main" id="{EC9726A1-CD28-4FCF-BBDC-8273ED84F542}"/>
                  </a:ext>
                </a:extLst>
              </p:cNvPr>
              <p:cNvSpPr>
                <a:spLocks/>
              </p:cNvSpPr>
              <p:nvPr userDrawn="1"/>
            </p:nvSpPr>
            <p:spPr bwMode="auto">
              <a:xfrm>
                <a:off x="3560"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61" name="Freeform 110">
                <a:extLst>
                  <a:ext uri="{FF2B5EF4-FFF2-40B4-BE49-F238E27FC236}">
                    <a16:creationId xmlns:a16="http://schemas.microsoft.com/office/drawing/2014/main" id="{23CD19DF-2567-4B37-9ED9-A1B818F3D0B6}"/>
                  </a:ext>
                </a:extLst>
              </p:cNvPr>
              <p:cNvSpPr>
                <a:spLocks/>
              </p:cNvSpPr>
              <p:nvPr userDrawn="1"/>
            </p:nvSpPr>
            <p:spPr bwMode="auto">
              <a:xfrm>
                <a:off x="3525" y="57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62" name="Freeform 111">
                <a:extLst>
                  <a:ext uri="{FF2B5EF4-FFF2-40B4-BE49-F238E27FC236}">
                    <a16:creationId xmlns:a16="http://schemas.microsoft.com/office/drawing/2014/main" id="{8C4D3AC3-C90F-4FFE-A376-AD6C0D8E173B}"/>
                  </a:ext>
                </a:extLst>
              </p:cNvPr>
              <p:cNvSpPr>
                <a:spLocks/>
              </p:cNvSpPr>
              <p:nvPr userDrawn="1"/>
            </p:nvSpPr>
            <p:spPr bwMode="auto">
              <a:xfrm>
                <a:off x="3555" y="59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63" name="Freeform 112">
                <a:extLst>
                  <a:ext uri="{FF2B5EF4-FFF2-40B4-BE49-F238E27FC236}">
                    <a16:creationId xmlns:a16="http://schemas.microsoft.com/office/drawing/2014/main" id="{550FF676-CC34-4DEB-B425-1A4C79DF8ED9}"/>
                  </a:ext>
                </a:extLst>
              </p:cNvPr>
              <p:cNvSpPr>
                <a:spLocks/>
              </p:cNvSpPr>
              <p:nvPr userDrawn="1"/>
            </p:nvSpPr>
            <p:spPr bwMode="auto">
              <a:xfrm>
                <a:off x="3545" y="5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64" name="Freeform 113">
                <a:extLst>
                  <a:ext uri="{FF2B5EF4-FFF2-40B4-BE49-F238E27FC236}">
                    <a16:creationId xmlns:a16="http://schemas.microsoft.com/office/drawing/2014/main" id="{E36224EA-A4B1-41A7-B304-3BB93257B039}"/>
                  </a:ext>
                </a:extLst>
              </p:cNvPr>
              <p:cNvSpPr>
                <a:spLocks/>
              </p:cNvSpPr>
              <p:nvPr userDrawn="1"/>
            </p:nvSpPr>
            <p:spPr bwMode="auto">
              <a:xfrm>
                <a:off x="3560"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65" name="Freeform 114">
                <a:extLst>
                  <a:ext uri="{FF2B5EF4-FFF2-40B4-BE49-F238E27FC236}">
                    <a16:creationId xmlns:a16="http://schemas.microsoft.com/office/drawing/2014/main" id="{D1CA5A66-B56F-4006-ABBA-85F35386C145}"/>
                  </a:ext>
                </a:extLst>
              </p:cNvPr>
              <p:cNvSpPr>
                <a:spLocks/>
              </p:cNvSpPr>
              <p:nvPr userDrawn="1"/>
            </p:nvSpPr>
            <p:spPr bwMode="auto">
              <a:xfrm>
                <a:off x="3560"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66" name="Freeform 115">
                <a:extLst>
                  <a:ext uri="{FF2B5EF4-FFF2-40B4-BE49-F238E27FC236}">
                    <a16:creationId xmlns:a16="http://schemas.microsoft.com/office/drawing/2014/main" id="{6E7B1453-B44F-4315-B11B-09979DE7FDB8}"/>
                  </a:ext>
                </a:extLst>
              </p:cNvPr>
              <p:cNvSpPr>
                <a:spLocks/>
              </p:cNvSpPr>
              <p:nvPr userDrawn="1"/>
            </p:nvSpPr>
            <p:spPr bwMode="auto">
              <a:xfrm>
                <a:off x="3510" y="578"/>
                <a:ext cx="20" cy="20"/>
              </a:xfrm>
              <a:custGeom>
                <a:avLst/>
                <a:gdLst>
                  <a:gd name="T0" fmla="*/ 0 w 4"/>
                  <a:gd name="T1" fmla="*/ 4 h 4"/>
                  <a:gd name="T2" fmla="*/ 2 w 4"/>
                  <a:gd name="T3" fmla="*/ 4 h 4"/>
                  <a:gd name="T4" fmla="*/ 3 w 4"/>
                  <a:gd name="T5" fmla="*/ 0 h 4"/>
                  <a:gd name="T6" fmla="*/ 2 w 4"/>
                  <a:gd name="T7" fmla="*/ 0 h 4"/>
                  <a:gd name="T8" fmla="*/ 3 w 4"/>
                  <a:gd name="T9" fmla="*/ 2 h 4"/>
                  <a:gd name="T10" fmla="*/ 2 w 4"/>
                  <a:gd name="T11" fmla="*/ 1 h 4"/>
                  <a:gd name="T12" fmla="*/ 0 w 4"/>
                  <a:gd name="T13" fmla="*/ 3 h 4"/>
                  <a:gd name="T14" fmla="*/ 1 w 4"/>
                  <a:gd name="T15" fmla="*/ 3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cubicBezTo>
                      <a:pt x="1" y="3"/>
                      <a:pt x="2" y="3"/>
                      <a:pt x="2" y="4"/>
                    </a:cubicBezTo>
                    <a:cubicBezTo>
                      <a:pt x="3" y="4"/>
                      <a:pt x="4" y="1"/>
                      <a:pt x="3" y="0"/>
                    </a:cubicBezTo>
                    <a:cubicBezTo>
                      <a:pt x="3" y="0"/>
                      <a:pt x="3" y="0"/>
                      <a:pt x="2" y="0"/>
                    </a:cubicBezTo>
                    <a:cubicBezTo>
                      <a:pt x="2" y="1"/>
                      <a:pt x="4" y="2"/>
                      <a:pt x="3" y="2"/>
                    </a:cubicBezTo>
                    <a:cubicBezTo>
                      <a:pt x="1" y="2"/>
                      <a:pt x="2" y="2"/>
                      <a:pt x="2" y="1"/>
                    </a:cubicBezTo>
                    <a:cubicBezTo>
                      <a:pt x="2" y="2"/>
                      <a:pt x="0" y="2"/>
                      <a:pt x="0" y="3"/>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67" name="Freeform 116">
                <a:extLst>
                  <a:ext uri="{FF2B5EF4-FFF2-40B4-BE49-F238E27FC236}">
                    <a16:creationId xmlns:a16="http://schemas.microsoft.com/office/drawing/2014/main" id="{2349704C-BF21-4002-A04E-7C871261144D}"/>
                  </a:ext>
                </a:extLst>
              </p:cNvPr>
              <p:cNvSpPr>
                <a:spLocks/>
              </p:cNvSpPr>
              <p:nvPr userDrawn="1"/>
            </p:nvSpPr>
            <p:spPr bwMode="auto">
              <a:xfrm>
                <a:off x="3530" y="573"/>
                <a:ext cx="5" cy="1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0"/>
                      <a:pt x="0" y="1"/>
                      <a:pt x="0" y="1"/>
                    </a:cubicBezTo>
                    <a:cubicBezTo>
                      <a:pt x="0"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68" name="Freeform 117">
                <a:extLst>
                  <a:ext uri="{FF2B5EF4-FFF2-40B4-BE49-F238E27FC236}">
                    <a16:creationId xmlns:a16="http://schemas.microsoft.com/office/drawing/2014/main" id="{D953531D-698C-492A-B132-9719EA13A409}"/>
                  </a:ext>
                </a:extLst>
              </p:cNvPr>
              <p:cNvSpPr>
                <a:spLocks/>
              </p:cNvSpPr>
              <p:nvPr userDrawn="1"/>
            </p:nvSpPr>
            <p:spPr bwMode="auto">
              <a:xfrm>
                <a:off x="3535" y="583"/>
                <a:ext cx="15" cy="10"/>
              </a:xfrm>
              <a:custGeom>
                <a:avLst/>
                <a:gdLst>
                  <a:gd name="T0" fmla="*/ 2 w 3"/>
                  <a:gd name="T1" fmla="*/ 1 h 2"/>
                  <a:gd name="T2" fmla="*/ 0 w 3"/>
                  <a:gd name="T3" fmla="*/ 2 h 2"/>
                  <a:gd name="T4" fmla="*/ 2 w 3"/>
                  <a:gd name="T5" fmla="*/ 2 h 2"/>
                  <a:gd name="T6" fmla="*/ 2 w 3"/>
                  <a:gd name="T7" fmla="*/ 1 h 2"/>
                  <a:gd name="T8" fmla="*/ 3 w 3"/>
                  <a:gd name="T9" fmla="*/ 1 h 2"/>
                  <a:gd name="T10" fmla="*/ 2 w 3"/>
                  <a:gd name="T11" fmla="*/ 0 h 2"/>
                  <a:gd name="T12" fmla="*/ 2 w 3"/>
                  <a:gd name="T13" fmla="*/ 0 h 2"/>
                  <a:gd name="T14" fmla="*/ 2 w 3"/>
                  <a:gd name="T15" fmla="*/ 0 h 2"/>
                  <a:gd name="T16" fmla="*/ 2 w 3"/>
                  <a:gd name="T17" fmla="*/ 0 h 2"/>
                  <a:gd name="T18" fmla="*/ 2 w 3"/>
                  <a:gd name="T19" fmla="*/ 0 h 2"/>
                  <a:gd name="T20" fmla="*/ 2 w 3"/>
                  <a:gd name="T21" fmla="*/ 0 h 2"/>
                  <a:gd name="T22" fmla="*/ 2 w 3"/>
                  <a:gd name="T23" fmla="*/ 1 h 2"/>
                  <a:gd name="T24" fmla="*/ 2 w 3"/>
                  <a:gd name="T25" fmla="*/ 0 h 2"/>
                  <a:gd name="T26" fmla="*/ 2 w 3"/>
                  <a:gd name="T27" fmla="*/ 0 h 2"/>
                  <a:gd name="T28" fmla="*/ 2 w 3"/>
                  <a:gd name="T29" fmla="*/ 0 h 2"/>
                  <a:gd name="T30" fmla="*/ 0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0" y="1"/>
                      <a:pt x="0" y="2"/>
                    </a:cubicBezTo>
                    <a:cubicBezTo>
                      <a:pt x="1" y="2"/>
                      <a:pt x="1" y="2"/>
                      <a:pt x="2" y="2"/>
                    </a:cubicBezTo>
                    <a:cubicBezTo>
                      <a:pt x="0" y="1"/>
                      <a:pt x="3" y="2"/>
                      <a:pt x="2" y="1"/>
                    </a:cubicBezTo>
                    <a:cubicBezTo>
                      <a:pt x="2" y="1"/>
                      <a:pt x="2" y="1"/>
                      <a:pt x="3" y="1"/>
                    </a:cubicBezTo>
                    <a:cubicBezTo>
                      <a:pt x="2" y="1"/>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1"/>
                    </a:cubicBezTo>
                    <a:cubicBezTo>
                      <a:pt x="1" y="0"/>
                      <a:pt x="2" y="0"/>
                      <a:pt x="2" y="0"/>
                    </a:cubicBezTo>
                    <a:cubicBezTo>
                      <a:pt x="2" y="0"/>
                      <a:pt x="2" y="0"/>
                      <a:pt x="2" y="0"/>
                    </a:cubicBezTo>
                    <a:cubicBezTo>
                      <a:pt x="2" y="0"/>
                      <a:pt x="2" y="0"/>
                      <a:pt x="2" y="0"/>
                    </a:cubicBezTo>
                    <a:cubicBezTo>
                      <a:pt x="0" y="0"/>
                      <a:pt x="0" y="0"/>
                      <a:pt x="0" y="0"/>
                    </a:cubicBezTo>
                    <a:cubicBezTo>
                      <a:pt x="1"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69" name="Freeform 118">
                <a:extLst>
                  <a:ext uri="{FF2B5EF4-FFF2-40B4-BE49-F238E27FC236}">
                    <a16:creationId xmlns:a16="http://schemas.microsoft.com/office/drawing/2014/main" id="{078B3BCF-E939-43EE-BD57-4C7488DBF8B0}"/>
                  </a:ext>
                </a:extLst>
              </p:cNvPr>
              <p:cNvSpPr>
                <a:spLocks/>
              </p:cNvSpPr>
              <p:nvPr userDrawn="1"/>
            </p:nvSpPr>
            <p:spPr bwMode="auto">
              <a:xfrm>
                <a:off x="3565" y="62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70" name="Freeform 119">
                <a:extLst>
                  <a:ext uri="{FF2B5EF4-FFF2-40B4-BE49-F238E27FC236}">
                    <a16:creationId xmlns:a16="http://schemas.microsoft.com/office/drawing/2014/main" id="{06494CFD-6DC0-4423-BD71-C5A54F0AFD20}"/>
                  </a:ext>
                </a:extLst>
              </p:cNvPr>
              <p:cNvSpPr>
                <a:spLocks/>
              </p:cNvSpPr>
              <p:nvPr userDrawn="1"/>
            </p:nvSpPr>
            <p:spPr bwMode="auto">
              <a:xfrm>
                <a:off x="3565" y="613"/>
                <a:ext cx="5" cy="10"/>
              </a:xfrm>
              <a:custGeom>
                <a:avLst/>
                <a:gdLst>
                  <a:gd name="T0" fmla="*/ 0 w 1"/>
                  <a:gd name="T1" fmla="*/ 2 h 2"/>
                  <a:gd name="T2" fmla="*/ 0 w 1"/>
                  <a:gd name="T3" fmla="*/ 2 h 2"/>
                  <a:gd name="T4" fmla="*/ 0 w 1"/>
                  <a:gd name="T5" fmla="*/ 2 h 2"/>
                  <a:gd name="T6" fmla="*/ 1 w 1"/>
                  <a:gd name="T7" fmla="*/ 2 h 2"/>
                  <a:gd name="T8" fmla="*/ 1 w 1"/>
                  <a:gd name="T9" fmla="*/ 2 h 2"/>
                  <a:gd name="T10" fmla="*/ 0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1" y="2"/>
                      <a:pt x="0" y="2"/>
                      <a:pt x="0" y="2"/>
                    </a:cubicBezTo>
                    <a:cubicBezTo>
                      <a:pt x="0" y="2"/>
                      <a:pt x="1" y="2"/>
                      <a:pt x="1" y="2"/>
                    </a:cubicBezTo>
                    <a:cubicBezTo>
                      <a:pt x="1" y="2"/>
                      <a:pt x="1" y="2"/>
                      <a:pt x="1" y="2"/>
                    </a:cubicBez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71" name="Freeform 120">
                <a:extLst>
                  <a:ext uri="{FF2B5EF4-FFF2-40B4-BE49-F238E27FC236}">
                    <a16:creationId xmlns:a16="http://schemas.microsoft.com/office/drawing/2014/main" id="{B2C5BEE3-E04F-47CE-9C7C-AD52BC580E00}"/>
                  </a:ext>
                </a:extLst>
              </p:cNvPr>
              <p:cNvSpPr>
                <a:spLocks/>
              </p:cNvSpPr>
              <p:nvPr userDrawn="1"/>
            </p:nvSpPr>
            <p:spPr bwMode="auto">
              <a:xfrm>
                <a:off x="3550" y="603"/>
                <a:ext cx="5" cy="5"/>
              </a:xfrm>
              <a:custGeom>
                <a:avLst/>
                <a:gdLst>
                  <a:gd name="T0" fmla="*/ 1 w 1"/>
                  <a:gd name="T1" fmla="*/ 0 h 1"/>
                  <a:gd name="T2" fmla="*/ 0 w 1"/>
                  <a:gd name="T3" fmla="*/ 0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0" y="0"/>
                      <a:pt x="0"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72" name="Freeform 121">
                <a:extLst>
                  <a:ext uri="{FF2B5EF4-FFF2-40B4-BE49-F238E27FC236}">
                    <a16:creationId xmlns:a16="http://schemas.microsoft.com/office/drawing/2014/main" id="{A639F1F5-4576-4824-8855-F5BECE8C6D83}"/>
                  </a:ext>
                </a:extLst>
              </p:cNvPr>
              <p:cNvSpPr>
                <a:spLocks/>
              </p:cNvSpPr>
              <p:nvPr userDrawn="1"/>
            </p:nvSpPr>
            <p:spPr bwMode="auto">
              <a:xfrm>
                <a:off x="3525" y="57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73" name="Freeform 122">
                <a:extLst>
                  <a:ext uri="{FF2B5EF4-FFF2-40B4-BE49-F238E27FC236}">
                    <a16:creationId xmlns:a16="http://schemas.microsoft.com/office/drawing/2014/main" id="{45430323-E3A5-4115-98B4-D5B1192AB843}"/>
                  </a:ext>
                </a:extLst>
              </p:cNvPr>
              <p:cNvSpPr>
                <a:spLocks/>
              </p:cNvSpPr>
              <p:nvPr userDrawn="1"/>
            </p:nvSpPr>
            <p:spPr bwMode="auto">
              <a:xfrm>
                <a:off x="3515" y="5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74" name="Freeform 123">
                <a:extLst>
                  <a:ext uri="{FF2B5EF4-FFF2-40B4-BE49-F238E27FC236}">
                    <a16:creationId xmlns:a16="http://schemas.microsoft.com/office/drawing/2014/main" id="{EF8EEDC8-DC6F-4DDA-A761-38D5231F25CF}"/>
                  </a:ext>
                </a:extLst>
              </p:cNvPr>
              <p:cNvSpPr>
                <a:spLocks/>
              </p:cNvSpPr>
              <p:nvPr userDrawn="1"/>
            </p:nvSpPr>
            <p:spPr bwMode="auto">
              <a:xfrm>
                <a:off x="3416" y="88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75" name="Freeform 124">
                <a:extLst>
                  <a:ext uri="{FF2B5EF4-FFF2-40B4-BE49-F238E27FC236}">
                    <a16:creationId xmlns:a16="http://schemas.microsoft.com/office/drawing/2014/main" id="{D6B632F9-2934-4032-A6CD-697DC9F08D63}"/>
                  </a:ext>
                </a:extLst>
              </p:cNvPr>
              <p:cNvSpPr>
                <a:spLocks/>
              </p:cNvSpPr>
              <p:nvPr userDrawn="1"/>
            </p:nvSpPr>
            <p:spPr bwMode="auto">
              <a:xfrm>
                <a:off x="3406" y="8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76" name="Freeform 125">
                <a:extLst>
                  <a:ext uri="{FF2B5EF4-FFF2-40B4-BE49-F238E27FC236}">
                    <a16:creationId xmlns:a16="http://schemas.microsoft.com/office/drawing/2014/main" id="{4A7A4A49-49A1-48ED-BF90-BE005E8A1447}"/>
                  </a:ext>
                </a:extLst>
              </p:cNvPr>
              <p:cNvSpPr>
                <a:spLocks/>
              </p:cNvSpPr>
              <p:nvPr userDrawn="1"/>
            </p:nvSpPr>
            <p:spPr bwMode="auto">
              <a:xfrm>
                <a:off x="3311" y="653"/>
                <a:ext cx="10" cy="5"/>
              </a:xfrm>
              <a:custGeom>
                <a:avLst/>
                <a:gdLst>
                  <a:gd name="T0" fmla="*/ 2 w 2"/>
                  <a:gd name="T1" fmla="*/ 0 h 1"/>
                  <a:gd name="T2" fmla="*/ 1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0"/>
                      <a:pt x="1" y="1"/>
                    </a:cubicBezTo>
                    <a:cubicBezTo>
                      <a:pt x="1" y="1"/>
                      <a:pt x="1" y="1"/>
                      <a:pt x="1" y="1"/>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77" name="Freeform 126">
                <a:extLst>
                  <a:ext uri="{FF2B5EF4-FFF2-40B4-BE49-F238E27FC236}">
                    <a16:creationId xmlns:a16="http://schemas.microsoft.com/office/drawing/2014/main" id="{F5E18DE7-83CC-4A7D-8751-068ECE9F1D95}"/>
                  </a:ext>
                </a:extLst>
              </p:cNvPr>
              <p:cNvSpPr>
                <a:spLocks/>
              </p:cNvSpPr>
              <p:nvPr userDrawn="1"/>
            </p:nvSpPr>
            <p:spPr bwMode="auto">
              <a:xfrm>
                <a:off x="3336" y="7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78" name="Freeform 127">
                <a:extLst>
                  <a:ext uri="{FF2B5EF4-FFF2-40B4-BE49-F238E27FC236}">
                    <a16:creationId xmlns:a16="http://schemas.microsoft.com/office/drawing/2014/main" id="{1021C025-8204-4180-B30D-9AD448342680}"/>
                  </a:ext>
                </a:extLst>
              </p:cNvPr>
              <p:cNvSpPr>
                <a:spLocks/>
              </p:cNvSpPr>
              <p:nvPr userDrawn="1"/>
            </p:nvSpPr>
            <p:spPr bwMode="auto">
              <a:xfrm>
                <a:off x="3356" y="7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79" name="Freeform 128">
                <a:extLst>
                  <a:ext uri="{FF2B5EF4-FFF2-40B4-BE49-F238E27FC236}">
                    <a16:creationId xmlns:a16="http://schemas.microsoft.com/office/drawing/2014/main" id="{1017B5A6-2E12-488A-804F-0983024D0AED}"/>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80" name="Freeform 129">
                <a:extLst>
                  <a:ext uri="{FF2B5EF4-FFF2-40B4-BE49-F238E27FC236}">
                    <a16:creationId xmlns:a16="http://schemas.microsoft.com/office/drawing/2014/main" id="{6E8F3149-9D9F-4ADB-917C-F99D7C9F128A}"/>
                  </a:ext>
                </a:extLst>
              </p:cNvPr>
              <p:cNvSpPr>
                <a:spLocks/>
              </p:cNvSpPr>
              <p:nvPr userDrawn="1"/>
            </p:nvSpPr>
            <p:spPr bwMode="auto">
              <a:xfrm>
                <a:off x="3416" y="563"/>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81" name="Freeform 130">
                <a:extLst>
                  <a:ext uri="{FF2B5EF4-FFF2-40B4-BE49-F238E27FC236}">
                    <a16:creationId xmlns:a16="http://schemas.microsoft.com/office/drawing/2014/main" id="{05537E34-CAEA-4175-BEAC-EFFFF4AD38B1}"/>
                  </a:ext>
                </a:extLst>
              </p:cNvPr>
              <p:cNvSpPr>
                <a:spLocks/>
              </p:cNvSpPr>
              <p:nvPr userDrawn="1"/>
            </p:nvSpPr>
            <p:spPr bwMode="auto">
              <a:xfrm>
                <a:off x="3386"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82" name="Freeform 131">
                <a:extLst>
                  <a:ext uri="{FF2B5EF4-FFF2-40B4-BE49-F238E27FC236}">
                    <a16:creationId xmlns:a16="http://schemas.microsoft.com/office/drawing/2014/main" id="{40A1AE78-8C77-49E1-958E-DCDCAA8113B0}"/>
                  </a:ext>
                </a:extLst>
              </p:cNvPr>
              <p:cNvSpPr>
                <a:spLocks/>
              </p:cNvSpPr>
              <p:nvPr userDrawn="1"/>
            </p:nvSpPr>
            <p:spPr bwMode="auto">
              <a:xfrm>
                <a:off x="3406" y="563"/>
                <a:ext cx="10" cy="5"/>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1" y="1"/>
                      <a:pt x="1" y="1"/>
                    </a:cubicBezTo>
                    <a:cubicBezTo>
                      <a:pt x="1" y="0"/>
                      <a:pt x="1"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83" name="Freeform 132">
                <a:extLst>
                  <a:ext uri="{FF2B5EF4-FFF2-40B4-BE49-F238E27FC236}">
                    <a16:creationId xmlns:a16="http://schemas.microsoft.com/office/drawing/2014/main" id="{34122D29-E8E4-4C26-B9DE-27BC72610F09}"/>
                  </a:ext>
                </a:extLst>
              </p:cNvPr>
              <p:cNvSpPr>
                <a:spLocks/>
              </p:cNvSpPr>
              <p:nvPr userDrawn="1"/>
            </p:nvSpPr>
            <p:spPr bwMode="auto">
              <a:xfrm>
                <a:off x="3620" y="7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84" name="Freeform 133">
                <a:extLst>
                  <a:ext uri="{FF2B5EF4-FFF2-40B4-BE49-F238E27FC236}">
                    <a16:creationId xmlns:a16="http://schemas.microsoft.com/office/drawing/2014/main" id="{08F76200-CA86-4ADB-A610-9A43C95B3F61}"/>
                  </a:ext>
                </a:extLst>
              </p:cNvPr>
              <p:cNvSpPr>
                <a:spLocks/>
              </p:cNvSpPr>
              <p:nvPr userDrawn="1"/>
            </p:nvSpPr>
            <p:spPr bwMode="auto">
              <a:xfrm>
                <a:off x="3644"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85" name="Freeform 134">
                <a:extLst>
                  <a:ext uri="{FF2B5EF4-FFF2-40B4-BE49-F238E27FC236}">
                    <a16:creationId xmlns:a16="http://schemas.microsoft.com/office/drawing/2014/main" id="{26C4A9AA-2BED-4B1D-9E75-B0A11FE169C0}"/>
                  </a:ext>
                </a:extLst>
              </p:cNvPr>
              <p:cNvSpPr>
                <a:spLocks/>
              </p:cNvSpPr>
              <p:nvPr userDrawn="1"/>
            </p:nvSpPr>
            <p:spPr bwMode="auto">
              <a:xfrm>
                <a:off x="3480" y="558"/>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86" name="Freeform 135">
                <a:extLst>
                  <a:ext uri="{FF2B5EF4-FFF2-40B4-BE49-F238E27FC236}">
                    <a16:creationId xmlns:a16="http://schemas.microsoft.com/office/drawing/2014/main" id="{1A47D3CA-2673-44EC-9075-DAC1EFA2DBC9}"/>
                  </a:ext>
                </a:extLst>
              </p:cNvPr>
              <p:cNvSpPr>
                <a:spLocks/>
              </p:cNvSpPr>
              <p:nvPr userDrawn="1"/>
            </p:nvSpPr>
            <p:spPr bwMode="auto">
              <a:xfrm>
                <a:off x="3485" y="5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87" name="Freeform 136">
                <a:extLst>
                  <a:ext uri="{FF2B5EF4-FFF2-40B4-BE49-F238E27FC236}">
                    <a16:creationId xmlns:a16="http://schemas.microsoft.com/office/drawing/2014/main" id="{9F0A2DC9-9647-4035-A9D1-DC7C195A364E}"/>
                  </a:ext>
                </a:extLst>
              </p:cNvPr>
              <p:cNvSpPr>
                <a:spLocks/>
              </p:cNvSpPr>
              <p:nvPr userDrawn="1"/>
            </p:nvSpPr>
            <p:spPr bwMode="auto">
              <a:xfrm>
                <a:off x="3401"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88" name="Freeform 137">
                <a:extLst>
                  <a:ext uri="{FF2B5EF4-FFF2-40B4-BE49-F238E27FC236}">
                    <a16:creationId xmlns:a16="http://schemas.microsoft.com/office/drawing/2014/main" id="{9743F82F-77E8-4800-82DF-8C60B75B25CD}"/>
                  </a:ext>
                </a:extLst>
              </p:cNvPr>
              <p:cNvSpPr>
                <a:spLocks/>
              </p:cNvSpPr>
              <p:nvPr userDrawn="1"/>
            </p:nvSpPr>
            <p:spPr bwMode="auto">
              <a:xfrm>
                <a:off x="3480" y="55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89" name="Freeform 138">
                <a:extLst>
                  <a:ext uri="{FF2B5EF4-FFF2-40B4-BE49-F238E27FC236}">
                    <a16:creationId xmlns:a16="http://schemas.microsoft.com/office/drawing/2014/main" id="{EE1EF3D7-4FA3-44C8-98EC-71268C47EE3D}"/>
                  </a:ext>
                </a:extLst>
              </p:cNvPr>
              <p:cNvSpPr>
                <a:spLocks/>
              </p:cNvSpPr>
              <p:nvPr userDrawn="1"/>
            </p:nvSpPr>
            <p:spPr bwMode="auto">
              <a:xfrm>
                <a:off x="3485" y="5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90" name="Freeform 139">
                <a:extLst>
                  <a:ext uri="{FF2B5EF4-FFF2-40B4-BE49-F238E27FC236}">
                    <a16:creationId xmlns:a16="http://schemas.microsoft.com/office/drawing/2014/main" id="{E608D25C-AB19-4651-BDCE-E9BC26E6CD5E}"/>
                  </a:ext>
                </a:extLst>
              </p:cNvPr>
              <p:cNvSpPr>
                <a:spLocks/>
              </p:cNvSpPr>
              <p:nvPr userDrawn="1"/>
            </p:nvSpPr>
            <p:spPr bwMode="auto">
              <a:xfrm>
                <a:off x="3480" y="5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91" name="Freeform 140">
                <a:extLst>
                  <a:ext uri="{FF2B5EF4-FFF2-40B4-BE49-F238E27FC236}">
                    <a16:creationId xmlns:a16="http://schemas.microsoft.com/office/drawing/2014/main" id="{D63CFEE8-333F-4AF9-9ACF-75F5823CE142}"/>
                  </a:ext>
                </a:extLst>
              </p:cNvPr>
              <p:cNvSpPr>
                <a:spLocks/>
              </p:cNvSpPr>
              <p:nvPr userDrawn="1"/>
            </p:nvSpPr>
            <p:spPr bwMode="auto">
              <a:xfrm>
                <a:off x="3575" y="9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92" name="Rectangle 141">
                <a:extLst>
                  <a:ext uri="{FF2B5EF4-FFF2-40B4-BE49-F238E27FC236}">
                    <a16:creationId xmlns:a16="http://schemas.microsoft.com/office/drawing/2014/main" id="{A098A957-43A9-4652-810C-473CA5A4ED2E}"/>
                  </a:ext>
                </a:extLst>
              </p:cNvPr>
              <p:cNvSpPr>
                <a:spLocks noChangeArrowheads="1"/>
              </p:cNvSpPr>
              <p:nvPr userDrawn="1"/>
            </p:nvSpPr>
            <p:spPr bwMode="auto">
              <a:xfrm>
                <a:off x="3346"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93" name="Freeform 142">
                <a:extLst>
                  <a:ext uri="{FF2B5EF4-FFF2-40B4-BE49-F238E27FC236}">
                    <a16:creationId xmlns:a16="http://schemas.microsoft.com/office/drawing/2014/main" id="{1A7613ED-5EB5-4D9E-81E1-D1EACFF7E0E8}"/>
                  </a:ext>
                </a:extLst>
              </p:cNvPr>
              <p:cNvSpPr>
                <a:spLocks/>
              </p:cNvSpPr>
              <p:nvPr userDrawn="1"/>
            </p:nvSpPr>
            <p:spPr bwMode="auto">
              <a:xfrm>
                <a:off x="3336"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94" name="Freeform 143">
                <a:extLst>
                  <a:ext uri="{FF2B5EF4-FFF2-40B4-BE49-F238E27FC236}">
                    <a16:creationId xmlns:a16="http://schemas.microsoft.com/office/drawing/2014/main" id="{788F9DA8-C465-480E-A420-0A2EB9579D83}"/>
                  </a:ext>
                </a:extLst>
              </p:cNvPr>
              <p:cNvSpPr>
                <a:spLocks noEditPoints="1"/>
              </p:cNvSpPr>
              <p:nvPr userDrawn="1"/>
            </p:nvSpPr>
            <p:spPr bwMode="auto">
              <a:xfrm>
                <a:off x="3306" y="553"/>
                <a:ext cx="353" cy="424"/>
              </a:xfrm>
              <a:custGeom>
                <a:avLst/>
                <a:gdLst>
                  <a:gd name="T0" fmla="*/ 25 w 71"/>
                  <a:gd name="T1" fmla="*/ 68 h 85"/>
                  <a:gd name="T2" fmla="*/ 20 w 71"/>
                  <a:gd name="T3" fmla="*/ 65 h 85"/>
                  <a:gd name="T4" fmla="*/ 20 w 71"/>
                  <a:gd name="T5" fmla="*/ 62 h 85"/>
                  <a:gd name="T6" fmla="*/ 16 w 71"/>
                  <a:gd name="T7" fmla="*/ 60 h 85"/>
                  <a:gd name="T8" fmla="*/ 13 w 71"/>
                  <a:gd name="T9" fmla="*/ 55 h 85"/>
                  <a:gd name="T10" fmla="*/ 6 w 71"/>
                  <a:gd name="T11" fmla="*/ 49 h 85"/>
                  <a:gd name="T12" fmla="*/ 7 w 71"/>
                  <a:gd name="T13" fmla="*/ 49 h 85"/>
                  <a:gd name="T14" fmla="*/ 9 w 71"/>
                  <a:gd name="T15" fmla="*/ 47 h 85"/>
                  <a:gd name="T16" fmla="*/ 8 w 71"/>
                  <a:gd name="T17" fmla="*/ 42 h 85"/>
                  <a:gd name="T18" fmla="*/ 7 w 71"/>
                  <a:gd name="T19" fmla="*/ 37 h 85"/>
                  <a:gd name="T20" fmla="*/ 8 w 71"/>
                  <a:gd name="T21" fmla="*/ 31 h 85"/>
                  <a:gd name="T22" fmla="*/ 8 w 71"/>
                  <a:gd name="T23" fmla="*/ 27 h 85"/>
                  <a:gd name="T24" fmla="*/ 11 w 71"/>
                  <a:gd name="T25" fmla="*/ 22 h 85"/>
                  <a:gd name="T26" fmla="*/ 13 w 71"/>
                  <a:gd name="T27" fmla="*/ 22 h 85"/>
                  <a:gd name="T28" fmla="*/ 14 w 71"/>
                  <a:gd name="T29" fmla="*/ 17 h 85"/>
                  <a:gd name="T30" fmla="*/ 16 w 71"/>
                  <a:gd name="T31" fmla="*/ 14 h 85"/>
                  <a:gd name="T32" fmla="*/ 19 w 71"/>
                  <a:gd name="T33" fmla="*/ 9 h 85"/>
                  <a:gd name="T34" fmla="*/ 24 w 71"/>
                  <a:gd name="T35" fmla="*/ 8 h 85"/>
                  <a:gd name="T36" fmla="*/ 29 w 71"/>
                  <a:gd name="T37" fmla="*/ 5 h 85"/>
                  <a:gd name="T38" fmla="*/ 38 w 71"/>
                  <a:gd name="T39" fmla="*/ 4 h 85"/>
                  <a:gd name="T40" fmla="*/ 41 w 71"/>
                  <a:gd name="T41" fmla="*/ 2 h 85"/>
                  <a:gd name="T42" fmla="*/ 36 w 71"/>
                  <a:gd name="T43" fmla="*/ 2 h 85"/>
                  <a:gd name="T44" fmla="*/ 33 w 71"/>
                  <a:gd name="T45" fmla="*/ 1 h 85"/>
                  <a:gd name="T46" fmla="*/ 21 w 71"/>
                  <a:gd name="T47" fmla="*/ 3 h 85"/>
                  <a:gd name="T48" fmla="*/ 9 w 71"/>
                  <a:gd name="T49" fmla="*/ 11 h 85"/>
                  <a:gd name="T50" fmla="*/ 4 w 71"/>
                  <a:gd name="T51" fmla="*/ 19 h 85"/>
                  <a:gd name="T52" fmla="*/ 2 w 71"/>
                  <a:gd name="T53" fmla="*/ 21 h 85"/>
                  <a:gd name="T54" fmla="*/ 3 w 71"/>
                  <a:gd name="T55" fmla="*/ 26 h 85"/>
                  <a:gd name="T56" fmla="*/ 2 w 71"/>
                  <a:gd name="T57" fmla="*/ 32 h 85"/>
                  <a:gd name="T58" fmla="*/ 2 w 71"/>
                  <a:gd name="T59" fmla="*/ 47 h 85"/>
                  <a:gd name="T60" fmla="*/ 4 w 71"/>
                  <a:gd name="T61" fmla="*/ 50 h 85"/>
                  <a:gd name="T62" fmla="*/ 8 w 71"/>
                  <a:gd name="T63" fmla="*/ 57 h 85"/>
                  <a:gd name="T64" fmla="*/ 9 w 71"/>
                  <a:gd name="T65" fmla="*/ 65 h 85"/>
                  <a:gd name="T66" fmla="*/ 16 w 71"/>
                  <a:gd name="T67" fmla="*/ 72 h 85"/>
                  <a:gd name="T68" fmla="*/ 24 w 71"/>
                  <a:gd name="T69" fmla="*/ 78 h 85"/>
                  <a:gd name="T70" fmla="*/ 35 w 71"/>
                  <a:gd name="T71" fmla="*/ 82 h 85"/>
                  <a:gd name="T72" fmla="*/ 46 w 71"/>
                  <a:gd name="T73" fmla="*/ 82 h 85"/>
                  <a:gd name="T74" fmla="*/ 59 w 71"/>
                  <a:gd name="T75" fmla="*/ 77 h 85"/>
                  <a:gd name="T76" fmla="*/ 62 w 71"/>
                  <a:gd name="T77" fmla="*/ 74 h 85"/>
                  <a:gd name="T78" fmla="*/ 66 w 71"/>
                  <a:gd name="T79" fmla="*/ 63 h 85"/>
                  <a:gd name="T80" fmla="*/ 71 w 71"/>
                  <a:gd name="T81" fmla="*/ 50 h 85"/>
                  <a:gd name="T82" fmla="*/ 67 w 71"/>
                  <a:gd name="T83" fmla="*/ 34 h 85"/>
                  <a:gd name="T84" fmla="*/ 63 w 71"/>
                  <a:gd name="T85" fmla="*/ 37 h 85"/>
                  <a:gd name="T86" fmla="*/ 63 w 71"/>
                  <a:gd name="T87" fmla="*/ 45 h 85"/>
                  <a:gd name="T88" fmla="*/ 63 w 71"/>
                  <a:gd name="T89" fmla="*/ 50 h 85"/>
                  <a:gd name="T90" fmla="*/ 62 w 71"/>
                  <a:gd name="T91" fmla="*/ 61 h 85"/>
                  <a:gd name="T92" fmla="*/ 61 w 71"/>
                  <a:gd name="T93" fmla="*/ 66 h 85"/>
                  <a:gd name="T94" fmla="*/ 56 w 71"/>
                  <a:gd name="T95" fmla="*/ 69 h 85"/>
                  <a:gd name="T96" fmla="*/ 53 w 71"/>
                  <a:gd name="T97" fmla="*/ 73 h 85"/>
                  <a:gd name="T98" fmla="*/ 51 w 71"/>
                  <a:gd name="T99" fmla="*/ 72 h 85"/>
                  <a:gd name="T100" fmla="*/ 46 w 71"/>
                  <a:gd name="T101" fmla="*/ 75 h 85"/>
                  <a:gd name="T102" fmla="*/ 43 w 71"/>
                  <a:gd name="T103" fmla="*/ 74 h 85"/>
                  <a:gd name="T104" fmla="*/ 39 w 71"/>
                  <a:gd name="T105" fmla="*/ 74 h 85"/>
                  <a:gd name="T106" fmla="*/ 37 w 71"/>
                  <a:gd name="T107" fmla="*/ 74 h 85"/>
                  <a:gd name="T108" fmla="*/ 29 w 71"/>
                  <a:gd name="T109" fmla="*/ 72 h 85"/>
                  <a:gd name="T110" fmla="*/ 18 w 71"/>
                  <a:gd name="T111" fmla="*/ 62 h 85"/>
                  <a:gd name="T112" fmla="*/ 31 w 71"/>
                  <a:gd name="T113" fmla="*/ 2 h 85"/>
                  <a:gd name="T114" fmla="*/ 61 w 71"/>
                  <a:gd name="T11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 h="85">
                    <a:moveTo>
                      <a:pt x="27" y="70"/>
                    </a:moveTo>
                    <a:cubicBezTo>
                      <a:pt x="27" y="69"/>
                      <a:pt x="27" y="69"/>
                      <a:pt x="27" y="69"/>
                    </a:cubicBezTo>
                    <a:cubicBezTo>
                      <a:pt x="28" y="68"/>
                      <a:pt x="29" y="69"/>
                      <a:pt x="28" y="68"/>
                    </a:cubicBezTo>
                    <a:cubicBezTo>
                      <a:pt x="27" y="70"/>
                      <a:pt x="26" y="66"/>
                      <a:pt x="24" y="68"/>
                    </a:cubicBezTo>
                    <a:cubicBezTo>
                      <a:pt x="24" y="67"/>
                      <a:pt x="24" y="67"/>
                      <a:pt x="24" y="67"/>
                    </a:cubicBezTo>
                    <a:cubicBezTo>
                      <a:pt x="24" y="68"/>
                      <a:pt x="25" y="67"/>
                      <a:pt x="25" y="68"/>
                    </a:cubicBezTo>
                    <a:cubicBezTo>
                      <a:pt x="25" y="66"/>
                      <a:pt x="23" y="69"/>
                      <a:pt x="22" y="67"/>
                    </a:cubicBezTo>
                    <a:cubicBezTo>
                      <a:pt x="22" y="67"/>
                      <a:pt x="22" y="66"/>
                      <a:pt x="22" y="66"/>
                    </a:cubicBezTo>
                    <a:cubicBezTo>
                      <a:pt x="21" y="66"/>
                      <a:pt x="21" y="66"/>
                      <a:pt x="21" y="66"/>
                    </a:cubicBezTo>
                    <a:cubicBezTo>
                      <a:pt x="21" y="66"/>
                      <a:pt x="21" y="66"/>
                      <a:pt x="22" y="66"/>
                    </a:cubicBezTo>
                    <a:cubicBezTo>
                      <a:pt x="20" y="65"/>
                      <a:pt x="20" y="65"/>
                      <a:pt x="20" y="65"/>
                    </a:cubicBezTo>
                    <a:cubicBezTo>
                      <a:pt x="20" y="65"/>
                      <a:pt x="20" y="65"/>
                      <a:pt x="20" y="65"/>
                    </a:cubicBezTo>
                    <a:cubicBezTo>
                      <a:pt x="20" y="65"/>
                      <a:pt x="19" y="65"/>
                      <a:pt x="19" y="65"/>
                    </a:cubicBezTo>
                    <a:cubicBezTo>
                      <a:pt x="19" y="64"/>
                      <a:pt x="19" y="65"/>
                      <a:pt x="19" y="65"/>
                    </a:cubicBezTo>
                    <a:cubicBezTo>
                      <a:pt x="18" y="64"/>
                      <a:pt x="18" y="64"/>
                      <a:pt x="18" y="64"/>
                    </a:cubicBezTo>
                    <a:cubicBezTo>
                      <a:pt x="18" y="64"/>
                      <a:pt x="19" y="64"/>
                      <a:pt x="20" y="64"/>
                    </a:cubicBezTo>
                    <a:cubicBezTo>
                      <a:pt x="21" y="62"/>
                      <a:pt x="19" y="64"/>
                      <a:pt x="19" y="62"/>
                    </a:cubicBezTo>
                    <a:cubicBezTo>
                      <a:pt x="20" y="62"/>
                      <a:pt x="20" y="62"/>
                      <a:pt x="20" y="62"/>
                    </a:cubicBezTo>
                    <a:cubicBezTo>
                      <a:pt x="20" y="61"/>
                      <a:pt x="19" y="61"/>
                      <a:pt x="20" y="60"/>
                    </a:cubicBezTo>
                    <a:cubicBezTo>
                      <a:pt x="19" y="60"/>
                      <a:pt x="19" y="63"/>
                      <a:pt x="18" y="62"/>
                    </a:cubicBezTo>
                    <a:cubicBezTo>
                      <a:pt x="18" y="62"/>
                      <a:pt x="18" y="62"/>
                      <a:pt x="17" y="61"/>
                    </a:cubicBezTo>
                    <a:cubicBezTo>
                      <a:pt x="18" y="61"/>
                      <a:pt x="17" y="61"/>
                      <a:pt x="17" y="60"/>
                    </a:cubicBezTo>
                    <a:cubicBezTo>
                      <a:pt x="18" y="59"/>
                      <a:pt x="18" y="59"/>
                      <a:pt x="18" y="59"/>
                    </a:cubicBezTo>
                    <a:cubicBezTo>
                      <a:pt x="17" y="59"/>
                      <a:pt x="17" y="60"/>
                      <a:pt x="16" y="60"/>
                    </a:cubicBezTo>
                    <a:cubicBezTo>
                      <a:pt x="16" y="59"/>
                      <a:pt x="16" y="58"/>
                      <a:pt x="17" y="58"/>
                    </a:cubicBezTo>
                    <a:cubicBezTo>
                      <a:pt x="17" y="57"/>
                      <a:pt x="16" y="59"/>
                      <a:pt x="15" y="58"/>
                    </a:cubicBezTo>
                    <a:cubicBezTo>
                      <a:pt x="15" y="57"/>
                      <a:pt x="14" y="57"/>
                      <a:pt x="13" y="56"/>
                    </a:cubicBezTo>
                    <a:cubicBezTo>
                      <a:pt x="13" y="55"/>
                      <a:pt x="14" y="56"/>
                      <a:pt x="14" y="55"/>
                    </a:cubicBezTo>
                    <a:cubicBezTo>
                      <a:pt x="13" y="55"/>
                      <a:pt x="13" y="55"/>
                      <a:pt x="13" y="55"/>
                    </a:cubicBezTo>
                    <a:cubicBezTo>
                      <a:pt x="13" y="55"/>
                      <a:pt x="13" y="55"/>
                      <a:pt x="13" y="55"/>
                    </a:cubicBezTo>
                    <a:cubicBezTo>
                      <a:pt x="13" y="55"/>
                      <a:pt x="12" y="55"/>
                      <a:pt x="12" y="55"/>
                    </a:cubicBezTo>
                    <a:cubicBezTo>
                      <a:pt x="10" y="55"/>
                      <a:pt x="12" y="52"/>
                      <a:pt x="11" y="52"/>
                    </a:cubicBezTo>
                    <a:cubicBezTo>
                      <a:pt x="11" y="52"/>
                      <a:pt x="11" y="52"/>
                      <a:pt x="12" y="52"/>
                    </a:cubicBezTo>
                    <a:cubicBezTo>
                      <a:pt x="10" y="51"/>
                      <a:pt x="11" y="51"/>
                      <a:pt x="9" y="50"/>
                    </a:cubicBezTo>
                    <a:cubicBezTo>
                      <a:pt x="10" y="49"/>
                      <a:pt x="10" y="49"/>
                      <a:pt x="10" y="49"/>
                    </a:cubicBezTo>
                    <a:cubicBezTo>
                      <a:pt x="9" y="50"/>
                      <a:pt x="8" y="49"/>
                      <a:pt x="6" y="49"/>
                    </a:cubicBezTo>
                    <a:cubicBezTo>
                      <a:pt x="6" y="49"/>
                      <a:pt x="6" y="49"/>
                      <a:pt x="6" y="50"/>
                    </a:cubicBezTo>
                    <a:cubicBezTo>
                      <a:pt x="5" y="49"/>
                      <a:pt x="5" y="49"/>
                      <a:pt x="5" y="49"/>
                    </a:cubicBezTo>
                    <a:cubicBezTo>
                      <a:pt x="5" y="48"/>
                      <a:pt x="5" y="48"/>
                      <a:pt x="6" y="48"/>
                    </a:cubicBezTo>
                    <a:cubicBezTo>
                      <a:pt x="6" y="48"/>
                      <a:pt x="6" y="48"/>
                      <a:pt x="5" y="48"/>
                    </a:cubicBezTo>
                    <a:cubicBezTo>
                      <a:pt x="6" y="48"/>
                      <a:pt x="6" y="48"/>
                      <a:pt x="7" y="48"/>
                    </a:cubicBezTo>
                    <a:cubicBezTo>
                      <a:pt x="7" y="48"/>
                      <a:pt x="7" y="48"/>
                      <a:pt x="7" y="49"/>
                    </a:cubicBezTo>
                    <a:cubicBezTo>
                      <a:pt x="7" y="49"/>
                      <a:pt x="8" y="49"/>
                      <a:pt x="9" y="48"/>
                    </a:cubicBezTo>
                    <a:cubicBezTo>
                      <a:pt x="9" y="48"/>
                      <a:pt x="9" y="48"/>
                      <a:pt x="9" y="48"/>
                    </a:cubicBezTo>
                    <a:cubicBezTo>
                      <a:pt x="9" y="48"/>
                      <a:pt x="9" y="48"/>
                      <a:pt x="9" y="48"/>
                    </a:cubicBezTo>
                    <a:cubicBezTo>
                      <a:pt x="9" y="48"/>
                      <a:pt x="9" y="48"/>
                      <a:pt x="8" y="48"/>
                    </a:cubicBezTo>
                    <a:cubicBezTo>
                      <a:pt x="10" y="47"/>
                      <a:pt x="10" y="47"/>
                      <a:pt x="10" y="47"/>
                    </a:cubicBezTo>
                    <a:cubicBezTo>
                      <a:pt x="9" y="47"/>
                      <a:pt x="9" y="47"/>
                      <a:pt x="9" y="47"/>
                    </a:cubicBezTo>
                    <a:cubicBezTo>
                      <a:pt x="10" y="45"/>
                      <a:pt x="10" y="45"/>
                      <a:pt x="10" y="45"/>
                    </a:cubicBezTo>
                    <a:cubicBezTo>
                      <a:pt x="8" y="45"/>
                      <a:pt x="6" y="44"/>
                      <a:pt x="5" y="42"/>
                    </a:cubicBezTo>
                    <a:cubicBezTo>
                      <a:pt x="6" y="42"/>
                      <a:pt x="7" y="42"/>
                      <a:pt x="8" y="42"/>
                    </a:cubicBezTo>
                    <a:cubicBezTo>
                      <a:pt x="7" y="42"/>
                      <a:pt x="8" y="43"/>
                      <a:pt x="8" y="44"/>
                    </a:cubicBezTo>
                    <a:cubicBezTo>
                      <a:pt x="8" y="43"/>
                      <a:pt x="9" y="43"/>
                      <a:pt x="9" y="44"/>
                    </a:cubicBezTo>
                    <a:cubicBezTo>
                      <a:pt x="8" y="42"/>
                      <a:pt x="8" y="42"/>
                      <a:pt x="8" y="42"/>
                    </a:cubicBezTo>
                    <a:cubicBezTo>
                      <a:pt x="9" y="42"/>
                      <a:pt x="8" y="42"/>
                      <a:pt x="9" y="41"/>
                    </a:cubicBezTo>
                    <a:cubicBezTo>
                      <a:pt x="7" y="42"/>
                      <a:pt x="7" y="40"/>
                      <a:pt x="7" y="39"/>
                    </a:cubicBezTo>
                    <a:cubicBezTo>
                      <a:pt x="7" y="39"/>
                      <a:pt x="8" y="39"/>
                      <a:pt x="8" y="40"/>
                    </a:cubicBezTo>
                    <a:cubicBezTo>
                      <a:pt x="9" y="39"/>
                      <a:pt x="6" y="39"/>
                      <a:pt x="7" y="38"/>
                    </a:cubicBezTo>
                    <a:cubicBezTo>
                      <a:pt x="7" y="38"/>
                      <a:pt x="7" y="38"/>
                      <a:pt x="7" y="38"/>
                    </a:cubicBezTo>
                    <a:cubicBezTo>
                      <a:pt x="6" y="38"/>
                      <a:pt x="7" y="37"/>
                      <a:pt x="7" y="37"/>
                    </a:cubicBezTo>
                    <a:cubicBezTo>
                      <a:pt x="7" y="37"/>
                      <a:pt x="7" y="37"/>
                      <a:pt x="7" y="37"/>
                    </a:cubicBezTo>
                    <a:cubicBezTo>
                      <a:pt x="8" y="36"/>
                      <a:pt x="7" y="33"/>
                      <a:pt x="6" y="32"/>
                    </a:cubicBezTo>
                    <a:cubicBezTo>
                      <a:pt x="6" y="32"/>
                      <a:pt x="8" y="33"/>
                      <a:pt x="8" y="33"/>
                    </a:cubicBezTo>
                    <a:cubicBezTo>
                      <a:pt x="8" y="33"/>
                      <a:pt x="7" y="32"/>
                      <a:pt x="6" y="31"/>
                    </a:cubicBezTo>
                    <a:cubicBezTo>
                      <a:pt x="4" y="30"/>
                      <a:pt x="3" y="29"/>
                      <a:pt x="3" y="29"/>
                    </a:cubicBezTo>
                    <a:cubicBezTo>
                      <a:pt x="4" y="30"/>
                      <a:pt x="8" y="30"/>
                      <a:pt x="8" y="31"/>
                    </a:cubicBezTo>
                    <a:cubicBezTo>
                      <a:pt x="9" y="31"/>
                      <a:pt x="9" y="30"/>
                      <a:pt x="9" y="29"/>
                    </a:cubicBezTo>
                    <a:cubicBezTo>
                      <a:pt x="8" y="30"/>
                      <a:pt x="7" y="30"/>
                      <a:pt x="6" y="29"/>
                    </a:cubicBezTo>
                    <a:cubicBezTo>
                      <a:pt x="8" y="29"/>
                      <a:pt x="7" y="29"/>
                      <a:pt x="9" y="28"/>
                    </a:cubicBezTo>
                    <a:cubicBezTo>
                      <a:pt x="8" y="28"/>
                      <a:pt x="6" y="27"/>
                      <a:pt x="7" y="27"/>
                    </a:cubicBezTo>
                    <a:cubicBezTo>
                      <a:pt x="7" y="27"/>
                      <a:pt x="9" y="27"/>
                      <a:pt x="9" y="28"/>
                    </a:cubicBezTo>
                    <a:cubicBezTo>
                      <a:pt x="9" y="28"/>
                      <a:pt x="9" y="27"/>
                      <a:pt x="8" y="27"/>
                    </a:cubicBezTo>
                    <a:cubicBezTo>
                      <a:pt x="8" y="26"/>
                      <a:pt x="7" y="26"/>
                      <a:pt x="7" y="26"/>
                    </a:cubicBezTo>
                    <a:cubicBezTo>
                      <a:pt x="8" y="26"/>
                      <a:pt x="9" y="26"/>
                      <a:pt x="10" y="26"/>
                    </a:cubicBezTo>
                    <a:cubicBezTo>
                      <a:pt x="9" y="26"/>
                      <a:pt x="10" y="25"/>
                      <a:pt x="10" y="25"/>
                    </a:cubicBezTo>
                    <a:cubicBezTo>
                      <a:pt x="9" y="25"/>
                      <a:pt x="9" y="25"/>
                      <a:pt x="9" y="25"/>
                    </a:cubicBezTo>
                    <a:cubicBezTo>
                      <a:pt x="10" y="24"/>
                      <a:pt x="7" y="23"/>
                      <a:pt x="8" y="21"/>
                    </a:cubicBezTo>
                    <a:cubicBezTo>
                      <a:pt x="8" y="21"/>
                      <a:pt x="10" y="23"/>
                      <a:pt x="11" y="22"/>
                    </a:cubicBezTo>
                    <a:cubicBezTo>
                      <a:pt x="10" y="21"/>
                      <a:pt x="7" y="18"/>
                      <a:pt x="7" y="16"/>
                    </a:cubicBezTo>
                    <a:cubicBezTo>
                      <a:pt x="8" y="16"/>
                      <a:pt x="8" y="16"/>
                      <a:pt x="8" y="16"/>
                    </a:cubicBezTo>
                    <a:cubicBezTo>
                      <a:pt x="8" y="15"/>
                      <a:pt x="8" y="15"/>
                      <a:pt x="8" y="15"/>
                    </a:cubicBezTo>
                    <a:cubicBezTo>
                      <a:pt x="8" y="17"/>
                      <a:pt x="10" y="20"/>
                      <a:pt x="11" y="21"/>
                    </a:cubicBezTo>
                    <a:cubicBezTo>
                      <a:pt x="12" y="21"/>
                      <a:pt x="12" y="22"/>
                      <a:pt x="12" y="21"/>
                    </a:cubicBezTo>
                    <a:cubicBezTo>
                      <a:pt x="13" y="21"/>
                      <a:pt x="13" y="22"/>
                      <a:pt x="13" y="22"/>
                    </a:cubicBezTo>
                    <a:cubicBezTo>
                      <a:pt x="13" y="22"/>
                      <a:pt x="14" y="21"/>
                      <a:pt x="14" y="21"/>
                    </a:cubicBezTo>
                    <a:cubicBezTo>
                      <a:pt x="13" y="20"/>
                      <a:pt x="14" y="19"/>
                      <a:pt x="13" y="18"/>
                    </a:cubicBezTo>
                    <a:cubicBezTo>
                      <a:pt x="13" y="21"/>
                      <a:pt x="13" y="21"/>
                      <a:pt x="13" y="21"/>
                    </a:cubicBezTo>
                    <a:cubicBezTo>
                      <a:pt x="12" y="20"/>
                      <a:pt x="10" y="18"/>
                      <a:pt x="11" y="17"/>
                    </a:cubicBezTo>
                    <a:cubicBezTo>
                      <a:pt x="12" y="17"/>
                      <a:pt x="13" y="18"/>
                      <a:pt x="13" y="18"/>
                    </a:cubicBezTo>
                    <a:cubicBezTo>
                      <a:pt x="13" y="18"/>
                      <a:pt x="14" y="17"/>
                      <a:pt x="14" y="17"/>
                    </a:cubicBezTo>
                    <a:cubicBezTo>
                      <a:pt x="14" y="18"/>
                      <a:pt x="14" y="18"/>
                      <a:pt x="14" y="18"/>
                    </a:cubicBezTo>
                    <a:cubicBezTo>
                      <a:pt x="15" y="18"/>
                      <a:pt x="14" y="16"/>
                      <a:pt x="15" y="16"/>
                    </a:cubicBezTo>
                    <a:cubicBezTo>
                      <a:pt x="15" y="16"/>
                      <a:pt x="17" y="16"/>
                      <a:pt x="16" y="16"/>
                    </a:cubicBezTo>
                    <a:cubicBezTo>
                      <a:pt x="15" y="15"/>
                      <a:pt x="12" y="12"/>
                      <a:pt x="11" y="11"/>
                    </a:cubicBezTo>
                    <a:cubicBezTo>
                      <a:pt x="11" y="11"/>
                      <a:pt x="14" y="11"/>
                      <a:pt x="14" y="11"/>
                    </a:cubicBezTo>
                    <a:cubicBezTo>
                      <a:pt x="16" y="11"/>
                      <a:pt x="15" y="14"/>
                      <a:pt x="16" y="14"/>
                    </a:cubicBezTo>
                    <a:cubicBezTo>
                      <a:pt x="16" y="14"/>
                      <a:pt x="16" y="13"/>
                      <a:pt x="16" y="13"/>
                    </a:cubicBezTo>
                    <a:cubicBezTo>
                      <a:pt x="17" y="13"/>
                      <a:pt x="17" y="14"/>
                      <a:pt x="17" y="13"/>
                    </a:cubicBezTo>
                    <a:cubicBezTo>
                      <a:pt x="17" y="12"/>
                      <a:pt x="19" y="13"/>
                      <a:pt x="17" y="12"/>
                    </a:cubicBezTo>
                    <a:cubicBezTo>
                      <a:pt x="17" y="12"/>
                      <a:pt x="18" y="12"/>
                      <a:pt x="18" y="12"/>
                    </a:cubicBezTo>
                    <a:cubicBezTo>
                      <a:pt x="18" y="11"/>
                      <a:pt x="18" y="9"/>
                      <a:pt x="18" y="8"/>
                    </a:cubicBezTo>
                    <a:cubicBezTo>
                      <a:pt x="18" y="8"/>
                      <a:pt x="19" y="9"/>
                      <a:pt x="19" y="9"/>
                    </a:cubicBezTo>
                    <a:cubicBezTo>
                      <a:pt x="20" y="8"/>
                      <a:pt x="21" y="8"/>
                      <a:pt x="23" y="8"/>
                    </a:cubicBezTo>
                    <a:cubicBezTo>
                      <a:pt x="23" y="8"/>
                      <a:pt x="24" y="8"/>
                      <a:pt x="24" y="9"/>
                    </a:cubicBezTo>
                    <a:cubicBezTo>
                      <a:pt x="24" y="9"/>
                      <a:pt x="24" y="8"/>
                      <a:pt x="24" y="8"/>
                    </a:cubicBezTo>
                    <a:cubicBezTo>
                      <a:pt x="25" y="9"/>
                      <a:pt x="23" y="8"/>
                      <a:pt x="24" y="9"/>
                    </a:cubicBezTo>
                    <a:cubicBezTo>
                      <a:pt x="24" y="9"/>
                      <a:pt x="25" y="8"/>
                      <a:pt x="26" y="8"/>
                    </a:cubicBezTo>
                    <a:cubicBezTo>
                      <a:pt x="25" y="7"/>
                      <a:pt x="24" y="8"/>
                      <a:pt x="24" y="8"/>
                    </a:cubicBezTo>
                    <a:cubicBezTo>
                      <a:pt x="23" y="7"/>
                      <a:pt x="24" y="5"/>
                      <a:pt x="26" y="4"/>
                    </a:cubicBezTo>
                    <a:cubicBezTo>
                      <a:pt x="27" y="3"/>
                      <a:pt x="26" y="5"/>
                      <a:pt x="26" y="5"/>
                    </a:cubicBezTo>
                    <a:cubicBezTo>
                      <a:pt x="29" y="5"/>
                      <a:pt x="28" y="2"/>
                      <a:pt x="31" y="3"/>
                    </a:cubicBezTo>
                    <a:cubicBezTo>
                      <a:pt x="32" y="4"/>
                      <a:pt x="31" y="5"/>
                      <a:pt x="31" y="5"/>
                    </a:cubicBezTo>
                    <a:cubicBezTo>
                      <a:pt x="30" y="6"/>
                      <a:pt x="29" y="5"/>
                      <a:pt x="29" y="5"/>
                    </a:cubicBezTo>
                    <a:cubicBezTo>
                      <a:pt x="29" y="5"/>
                      <a:pt x="29" y="5"/>
                      <a:pt x="29" y="5"/>
                    </a:cubicBezTo>
                    <a:cubicBezTo>
                      <a:pt x="29" y="6"/>
                      <a:pt x="28" y="6"/>
                      <a:pt x="28" y="6"/>
                    </a:cubicBezTo>
                    <a:cubicBezTo>
                      <a:pt x="29" y="6"/>
                      <a:pt x="32" y="6"/>
                      <a:pt x="34" y="7"/>
                    </a:cubicBezTo>
                    <a:cubicBezTo>
                      <a:pt x="34" y="7"/>
                      <a:pt x="35" y="6"/>
                      <a:pt x="35" y="6"/>
                    </a:cubicBezTo>
                    <a:cubicBezTo>
                      <a:pt x="34" y="6"/>
                      <a:pt x="34" y="6"/>
                      <a:pt x="34" y="6"/>
                    </a:cubicBezTo>
                    <a:cubicBezTo>
                      <a:pt x="34" y="5"/>
                      <a:pt x="35" y="5"/>
                      <a:pt x="35" y="4"/>
                    </a:cubicBezTo>
                    <a:cubicBezTo>
                      <a:pt x="36" y="4"/>
                      <a:pt x="37" y="3"/>
                      <a:pt x="38" y="4"/>
                    </a:cubicBezTo>
                    <a:cubicBezTo>
                      <a:pt x="38" y="5"/>
                      <a:pt x="38" y="5"/>
                      <a:pt x="38" y="5"/>
                    </a:cubicBezTo>
                    <a:cubicBezTo>
                      <a:pt x="38" y="5"/>
                      <a:pt x="37" y="4"/>
                      <a:pt x="37" y="5"/>
                    </a:cubicBezTo>
                    <a:cubicBezTo>
                      <a:pt x="37" y="4"/>
                      <a:pt x="38" y="7"/>
                      <a:pt x="39" y="5"/>
                    </a:cubicBezTo>
                    <a:cubicBezTo>
                      <a:pt x="38" y="4"/>
                      <a:pt x="38" y="4"/>
                      <a:pt x="38" y="4"/>
                    </a:cubicBezTo>
                    <a:cubicBezTo>
                      <a:pt x="39" y="4"/>
                      <a:pt x="41" y="3"/>
                      <a:pt x="42" y="4"/>
                    </a:cubicBezTo>
                    <a:cubicBezTo>
                      <a:pt x="42" y="3"/>
                      <a:pt x="41" y="4"/>
                      <a:pt x="41" y="2"/>
                    </a:cubicBezTo>
                    <a:cubicBezTo>
                      <a:pt x="41" y="4"/>
                      <a:pt x="38" y="2"/>
                      <a:pt x="39" y="4"/>
                    </a:cubicBezTo>
                    <a:cubicBezTo>
                      <a:pt x="39" y="2"/>
                      <a:pt x="38" y="3"/>
                      <a:pt x="37" y="1"/>
                    </a:cubicBezTo>
                    <a:cubicBezTo>
                      <a:pt x="37" y="1"/>
                      <a:pt x="37" y="2"/>
                      <a:pt x="36" y="1"/>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3"/>
                      <a:pt x="34" y="3"/>
                      <a:pt x="34" y="3"/>
                    </a:cubicBezTo>
                    <a:cubicBezTo>
                      <a:pt x="33" y="3"/>
                      <a:pt x="34" y="3"/>
                      <a:pt x="34" y="2"/>
                    </a:cubicBezTo>
                    <a:cubicBezTo>
                      <a:pt x="33" y="3"/>
                      <a:pt x="33" y="3"/>
                      <a:pt x="33" y="3"/>
                    </a:cubicBezTo>
                    <a:cubicBezTo>
                      <a:pt x="33" y="2"/>
                      <a:pt x="32" y="2"/>
                      <a:pt x="33" y="1"/>
                    </a:cubicBezTo>
                    <a:cubicBezTo>
                      <a:pt x="32" y="1"/>
                      <a:pt x="32" y="1"/>
                      <a:pt x="32" y="1"/>
                    </a:cubicBezTo>
                    <a:cubicBezTo>
                      <a:pt x="31" y="1"/>
                      <a:pt x="30" y="0"/>
                      <a:pt x="29" y="1"/>
                    </a:cubicBezTo>
                    <a:cubicBezTo>
                      <a:pt x="29" y="1"/>
                      <a:pt x="28" y="2"/>
                      <a:pt x="29" y="1"/>
                    </a:cubicBezTo>
                    <a:cubicBezTo>
                      <a:pt x="29" y="1"/>
                      <a:pt x="27" y="2"/>
                      <a:pt x="27" y="2"/>
                    </a:cubicBezTo>
                    <a:cubicBezTo>
                      <a:pt x="27" y="1"/>
                      <a:pt x="27" y="1"/>
                      <a:pt x="27" y="1"/>
                    </a:cubicBezTo>
                    <a:cubicBezTo>
                      <a:pt x="25" y="2"/>
                      <a:pt x="23" y="3"/>
                      <a:pt x="21" y="3"/>
                    </a:cubicBezTo>
                    <a:cubicBezTo>
                      <a:pt x="20" y="3"/>
                      <a:pt x="20" y="4"/>
                      <a:pt x="19" y="4"/>
                    </a:cubicBezTo>
                    <a:cubicBezTo>
                      <a:pt x="18" y="3"/>
                      <a:pt x="18" y="3"/>
                      <a:pt x="18" y="3"/>
                    </a:cubicBezTo>
                    <a:cubicBezTo>
                      <a:pt x="17" y="4"/>
                      <a:pt x="15" y="4"/>
                      <a:pt x="15" y="5"/>
                    </a:cubicBezTo>
                    <a:cubicBezTo>
                      <a:pt x="14" y="3"/>
                      <a:pt x="12" y="6"/>
                      <a:pt x="10" y="7"/>
                    </a:cubicBezTo>
                    <a:cubicBezTo>
                      <a:pt x="11" y="8"/>
                      <a:pt x="11" y="8"/>
                      <a:pt x="11" y="8"/>
                    </a:cubicBezTo>
                    <a:cubicBezTo>
                      <a:pt x="10" y="9"/>
                      <a:pt x="10" y="9"/>
                      <a:pt x="9" y="11"/>
                    </a:cubicBezTo>
                    <a:cubicBezTo>
                      <a:pt x="10" y="11"/>
                      <a:pt x="10" y="11"/>
                      <a:pt x="10" y="11"/>
                    </a:cubicBezTo>
                    <a:cubicBezTo>
                      <a:pt x="10" y="12"/>
                      <a:pt x="8" y="13"/>
                      <a:pt x="7" y="14"/>
                    </a:cubicBezTo>
                    <a:cubicBezTo>
                      <a:pt x="6" y="14"/>
                      <a:pt x="7" y="13"/>
                      <a:pt x="7" y="13"/>
                    </a:cubicBezTo>
                    <a:cubicBezTo>
                      <a:pt x="6" y="14"/>
                      <a:pt x="5" y="15"/>
                      <a:pt x="5" y="16"/>
                    </a:cubicBezTo>
                    <a:cubicBezTo>
                      <a:pt x="5" y="17"/>
                      <a:pt x="5" y="18"/>
                      <a:pt x="4" y="18"/>
                    </a:cubicBezTo>
                    <a:cubicBezTo>
                      <a:pt x="4" y="19"/>
                      <a:pt x="4" y="19"/>
                      <a:pt x="4" y="19"/>
                    </a:cubicBezTo>
                    <a:cubicBezTo>
                      <a:pt x="4" y="19"/>
                      <a:pt x="4" y="19"/>
                      <a:pt x="4" y="19"/>
                    </a:cubicBezTo>
                    <a:cubicBezTo>
                      <a:pt x="4" y="19"/>
                      <a:pt x="4" y="19"/>
                      <a:pt x="4" y="19"/>
                    </a:cubicBezTo>
                    <a:cubicBezTo>
                      <a:pt x="3" y="19"/>
                      <a:pt x="3" y="20"/>
                      <a:pt x="3" y="20"/>
                    </a:cubicBezTo>
                    <a:cubicBezTo>
                      <a:pt x="3" y="20"/>
                      <a:pt x="3" y="20"/>
                      <a:pt x="3" y="19"/>
                    </a:cubicBezTo>
                    <a:cubicBezTo>
                      <a:pt x="3" y="20"/>
                      <a:pt x="3" y="20"/>
                      <a:pt x="3" y="21"/>
                    </a:cubicBezTo>
                    <a:cubicBezTo>
                      <a:pt x="2" y="21"/>
                      <a:pt x="2" y="21"/>
                      <a:pt x="2" y="21"/>
                    </a:cubicBezTo>
                    <a:cubicBezTo>
                      <a:pt x="2" y="21"/>
                      <a:pt x="2" y="21"/>
                      <a:pt x="2" y="21"/>
                    </a:cubicBezTo>
                    <a:cubicBezTo>
                      <a:pt x="2" y="21"/>
                      <a:pt x="3" y="21"/>
                      <a:pt x="3" y="21"/>
                    </a:cubicBezTo>
                    <a:cubicBezTo>
                      <a:pt x="3" y="22"/>
                      <a:pt x="3" y="22"/>
                      <a:pt x="4" y="22"/>
                    </a:cubicBezTo>
                    <a:cubicBezTo>
                      <a:pt x="2" y="22"/>
                      <a:pt x="4" y="23"/>
                      <a:pt x="2" y="23"/>
                    </a:cubicBezTo>
                    <a:cubicBezTo>
                      <a:pt x="3" y="24"/>
                      <a:pt x="2" y="26"/>
                      <a:pt x="3" y="27"/>
                    </a:cubicBezTo>
                    <a:cubicBezTo>
                      <a:pt x="3" y="27"/>
                      <a:pt x="3" y="27"/>
                      <a:pt x="3" y="26"/>
                    </a:cubicBezTo>
                    <a:cubicBezTo>
                      <a:pt x="3" y="27"/>
                      <a:pt x="3" y="27"/>
                      <a:pt x="3" y="28"/>
                    </a:cubicBezTo>
                    <a:cubicBezTo>
                      <a:pt x="2" y="28"/>
                      <a:pt x="2" y="28"/>
                      <a:pt x="2" y="28"/>
                    </a:cubicBezTo>
                    <a:cubicBezTo>
                      <a:pt x="3" y="29"/>
                      <a:pt x="3" y="29"/>
                      <a:pt x="3" y="29"/>
                    </a:cubicBezTo>
                    <a:cubicBezTo>
                      <a:pt x="2" y="30"/>
                      <a:pt x="2" y="30"/>
                      <a:pt x="1" y="29"/>
                    </a:cubicBezTo>
                    <a:cubicBezTo>
                      <a:pt x="2" y="31"/>
                      <a:pt x="1" y="31"/>
                      <a:pt x="3" y="32"/>
                    </a:cubicBezTo>
                    <a:cubicBezTo>
                      <a:pt x="2" y="32"/>
                      <a:pt x="2" y="32"/>
                      <a:pt x="2" y="32"/>
                    </a:cubicBezTo>
                    <a:cubicBezTo>
                      <a:pt x="2" y="33"/>
                      <a:pt x="3" y="33"/>
                      <a:pt x="2" y="34"/>
                    </a:cubicBezTo>
                    <a:cubicBezTo>
                      <a:pt x="1" y="34"/>
                      <a:pt x="1" y="36"/>
                      <a:pt x="1" y="37"/>
                    </a:cubicBezTo>
                    <a:cubicBezTo>
                      <a:pt x="1" y="39"/>
                      <a:pt x="1" y="41"/>
                      <a:pt x="1" y="42"/>
                    </a:cubicBezTo>
                    <a:cubicBezTo>
                      <a:pt x="3" y="41"/>
                      <a:pt x="0" y="44"/>
                      <a:pt x="2" y="44"/>
                    </a:cubicBezTo>
                    <a:cubicBezTo>
                      <a:pt x="1" y="44"/>
                      <a:pt x="1" y="44"/>
                      <a:pt x="1" y="44"/>
                    </a:cubicBezTo>
                    <a:cubicBezTo>
                      <a:pt x="1" y="45"/>
                      <a:pt x="0" y="46"/>
                      <a:pt x="2" y="47"/>
                    </a:cubicBezTo>
                    <a:cubicBezTo>
                      <a:pt x="2" y="47"/>
                      <a:pt x="1" y="47"/>
                      <a:pt x="1" y="47"/>
                    </a:cubicBezTo>
                    <a:cubicBezTo>
                      <a:pt x="1" y="47"/>
                      <a:pt x="1" y="48"/>
                      <a:pt x="1" y="48"/>
                    </a:cubicBezTo>
                    <a:cubicBezTo>
                      <a:pt x="1" y="48"/>
                      <a:pt x="1" y="48"/>
                      <a:pt x="0" y="47"/>
                    </a:cubicBezTo>
                    <a:cubicBezTo>
                      <a:pt x="1" y="49"/>
                      <a:pt x="2" y="49"/>
                      <a:pt x="4" y="48"/>
                    </a:cubicBezTo>
                    <a:cubicBezTo>
                      <a:pt x="3" y="49"/>
                      <a:pt x="4" y="50"/>
                      <a:pt x="5" y="50"/>
                    </a:cubicBezTo>
                    <a:cubicBezTo>
                      <a:pt x="4" y="50"/>
                      <a:pt x="4" y="51"/>
                      <a:pt x="4" y="50"/>
                    </a:cubicBezTo>
                    <a:cubicBezTo>
                      <a:pt x="4" y="51"/>
                      <a:pt x="4" y="53"/>
                      <a:pt x="5" y="53"/>
                    </a:cubicBezTo>
                    <a:cubicBezTo>
                      <a:pt x="5" y="53"/>
                      <a:pt x="5" y="54"/>
                      <a:pt x="6" y="54"/>
                    </a:cubicBezTo>
                    <a:cubicBezTo>
                      <a:pt x="6" y="55"/>
                      <a:pt x="6" y="55"/>
                      <a:pt x="6" y="56"/>
                    </a:cubicBezTo>
                    <a:cubicBezTo>
                      <a:pt x="6" y="56"/>
                      <a:pt x="6" y="56"/>
                      <a:pt x="6" y="56"/>
                    </a:cubicBezTo>
                    <a:cubicBezTo>
                      <a:pt x="8" y="55"/>
                      <a:pt x="7" y="56"/>
                      <a:pt x="8" y="57"/>
                    </a:cubicBezTo>
                    <a:cubicBezTo>
                      <a:pt x="8" y="57"/>
                      <a:pt x="8" y="57"/>
                      <a:pt x="8" y="57"/>
                    </a:cubicBezTo>
                    <a:cubicBezTo>
                      <a:pt x="8" y="59"/>
                      <a:pt x="8" y="58"/>
                      <a:pt x="8" y="60"/>
                    </a:cubicBezTo>
                    <a:cubicBezTo>
                      <a:pt x="9" y="60"/>
                      <a:pt x="9" y="60"/>
                      <a:pt x="9" y="60"/>
                    </a:cubicBezTo>
                    <a:cubicBezTo>
                      <a:pt x="11" y="59"/>
                      <a:pt x="9" y="62"/>
                      <a:pt x="10" y="62"/>
                    </a:cubicBezTo>
                    <a:cubicBezTo>
                      <a:pt x="11" y="62"/>
                      <a:pt x="11" y="62"/>
                      <a:pt x="11" y="62"/>
                    </a:cubicBezTo>
                    <a:cubicBezTo>
                      <a:pt x="11" y="62"/>
                      <a:pt x="9" y="65"/>
                      <a:pt x="10" y="65"/>
                    </a:cubicBezTo>
                    <a:cubicBezTo>
                      <a:pt x="10" y="66"/>
                      <a:pt x="9" y="65"/>
                      <a:pt x="9" y="65"/>
                    </a:cubicBezTo>
                    <a:cubicBezTo>
                      <a:pt x="9" y="67"/>
                      <a:pt x="10" y="65"/>
                      <a:pt x="11" y="66"/>
                    </a:cubicBezTo>
                    <a:cubicBezTo>
                      <a:pt x="11" y="66"/>
                      <a:pt x="10" y="66"/>
                      <a:pt x="10" y="67"/>
                    </a:cubicBezTo>
                    <a:cubicBezTo>
                      <a:pt x="10" y="68"/>
                      <a:pt x="13" y="68"/>
                      <a:pt x="13" y="70"/>
                    </a:cubicBezTo>
                    <a:cubicBezTo>
                      <a:pt x="13" y="69"/>
                      <a:pt x="14" y="69"/>
                      <a:pt x="14" y="69"/>
                    </a:cubicBezTo>
                    <a:cubicBezTo>
                      <a:pt x="15" y="69"/>
                      <a:pt x="15" y="72"/>
                      <a:pt x="16" y="71"/>
                    </a:cubicBezTo>
                    <a:cubicBezTo>
                      <a:pt x="16" y="72"/>
                      <a:pt x="16" y="72"/>
                      <a:pt x="16" y="72"/>
                    </a:cubicBezTo>
                    <a:cubicBezTo>
                      <a:pt x="17" y="72"/>
                      <a:pt x="19" y="73"/>
                      <a:pt x="19" y="73"/>
                    </a:cubicBezTo>
                    <a:cubicBezTo>
                      <a:pt x="19" y="74"/>
                      <a:pt x="20" y="74"/>
                      <a:pt x="21" y="75"/>
                    </a:cubicBezTo>
                    <a:cubicBezTo>
                      <a:pt x="22" y="75"/>
                      <a:pt x="23" y="75"/>
                      <a:pt x="22" y="76"/>
                    </a:cubicBezTo>
                    <a:cubicBezTo>
                      <a:pt x="22" y="76"/>
                      <a:pt x="23" y="77"/>
                      <a:pt x="23" y="77"/>
                    </a:cubicBezTo>
                    <a:cubicBezTo>
                      <a:pt x="24" y="77"/>
                      <a:pt x="24" y="77"/>
                      <a:pt x="24" y="77"/>
                    </a:cubicBezTo>
                    <a:cubicBezTo>
                      <a:pt x="24" y="78"/>
                      <a:pt x="24" y="78"/>
                      <a:pt x="24" y="78"/>
                    </a:cubicBezTo>
                    <a:cubicBezTo>
                      <a:pt x="25" y="78"/>
                      <a:pt x="26" y="78"/>
                      <a:pt x="27" y="78"/>
                    </a:cubicBezTo>
                    <a:cubicBezTo>
                      <a:pt x="27" y="78"/>
                      <a:pt x="27" y="78"/>
                      <a:pt x="26" y="78"/>
                    </a:cubicBezTo>
                    <a:cubicBezTo>
                      <a:pt x="28" y="80"/>
                      <a:pt x="28" y="80"/>
                      <a:pt x="31" y="79"/>
                    </a:cubicBezTo>
                    <a:cubicBezTo>
                      <a:pt x="30" y="80"/>
                      <a:pt x="30" y="80"/>
                      <a:pt x="30" y="80"/>
                    </a:cubicBezTo>
                    <a:cubicBezTo>
                      <a:pt x="31" y="80"/>
                      <a:pt x="33" y="82"/>
                      <a:pt x="35" y="82"/>
                    </a:cubicBezTo>
                    <a:cubicBezTo>
                      <a:pt x="35" y="82"/>
                      <a:pt x="35" y="82"/>
                      <a:pt x="35" y="82"/>
                    </a:cubicBezTo>
                    <a:cubicBezTo>
                      <a:pt x="37" y="82"/>
                      <a:pt x="41" y="85"/>
                      <a:pt x="42" y="82"/>
                    </a:cubicBezTo>
                    <a:cubicBezTo>
                      <a:pt x="43" y="81"/>
                      <a:pt x="43" y="81"/>
                      <a:pt x="43" y="81"/>
                    </a:cubicBezTo>
                    <a:cubicBezTo>
                      <a:pt x="41" y="81"/>
                      <a:pt x="43" y="80"/>
                      <a:pt x="42" y="79"/>
                    </a:cubicBezTo>
                    <a:cubicBezTo>
                      <a:pt x="43" y="79"/>
                      <a:pt x="44" y="80"/>
                      <a:pt x="44" y="80"/>
                    </a:cubicBezTo>
                    <a:cubicBezTo>
                      <a:pt x="43" y="80"/>
                      <a:pt x="43" y="80"/>
                      <a:pt x="43" y="80"/>
                    </a:cubicBezTo>
                    <a:cubicBezTo>
                      <a:pt x="43" y="82"/>
                      <a:pt x="46" y="80"/>
                      <a:pt x="46" y="82"/>
                    </a:cubicBezTo>
                    <a:cubicBezTo>
                      <a:pt x="50" y="81"/>
                      <a:pt x="54" y="80"/>
                      <a:pt x="57" y="78"/>
                    </a:cubicBezTo>
                    <a:cubicBezTo>
                      <a:pt x="56" y="77"/>
                      <a:pt x="56" y="77"/>
                      <a:pt x="56" y="77"/>
                    </a:cubicBezTo>
                    <a:cubicBezTo>
                      <a:pt x="57" y="77"/>
                      <a:pt x="57" y="77"/>
                      <a:pt x="57" y="77"/>
                    </a:cubicBezTo>
                    <a:cubicBezTo>
                      <a:pt x="58" y="77"/>
                      <a:pt x="58" y="77"/>
                      <a:pt x="58" y="78"/>
                    </a:cubicBezTo>
                    <a:cubicBezTo>
                      <a:pt x="58" y="78"/>
                      <a:pt x="58" y="76"/>
                      <a:pt x="58" y="76"/>
                    </a:cubicBezTo>
                    <a:cubicBezTo>
                      <a:pt x="60" y="75"/>
                      <a:pt x="59" y="78"/>
                      <a:pt x="59" y="77"/>
                    </a:cubicBezTo>
                    <a:cubicBezTo>
                      <a:pt x="60" y="77"/>
                      <a:pt x="60" y="77"/>
                      <a:pt x="60" y="77"/>
                    </a:cubicBezTo>
                    <a:cubicBezTo>
                      <a:pt x="59" y="77"/>
                      <a:pt x="59" y="77"/>
                      <a:pt x="59" y="77"/>
                    </a:cubicBezTo>
                    <a:cubicBezTo>
                      <a:pt x="60" y="76"/>
                      <a:pt x="59" y="75"/>
                      <a:pt x="60" y="75"/>
                    </a:cubicBezTo>
                    <a:cubicBezTo>
                      <a:pt x="61" y="74"/>
                      <a:pt x="61" y="75"/>
                      <a:pt x="61" y="75"/>
                    </a:cubicBezTo>
                    <a:cubicBezTo>
                      <a:pt x="61" y="75"/>
                      <a:pt x="61" y="75"/>
                      <a:pt x="62" y="75"/>
                    </a:cubicBezTo>
                    <a:cubicBezTo>
                      <a:pt x="62" y="75"/>
                      <a:pt x="62" y="74"/>
                      <a:pt x="62" y="74"/>
                    </a:cubicBezTo>
                    <a:cubicBezTo>
                      <a:pt x="63" y="74"/>
                      <a:pt x="63" y="74"/>
                      <a:pt x="63" y="74"/>
                    </a:cubicBezTo>
                    <a:cubicBezTo>
                      <a:pt x="62" y="73"/>
                      <a:pt x="62" y="73"/>
                      <a:pt x="62" y="73"/>
                    </a:cubicBezTo>
                    <a:cubicBezTo>
                      <a:pt x="62" y="72"/>
                      <a:pt x="63" y="72"/>
                      <a:pt x="61" y="72"/>
                    </a:cubicBezTo>
                    <a:cubicBezTo>
                      <a:pt x="63" y="72"/>
                      <a:pt x="65" y="68"/>
                      <a:pt x="66" y="67"/>
                    </a:cubicBezTo>
                    <a:cubicBezTo>
                      <a:pt x="66" y="66"/>
                      <a:pt x="66" y="65"/>
                      <a:pt x="67" y="64"/>
                    </a:cubicBezTo>
                    <a:cubicBezTo>
                      <a:pt x="67" y="64"/>
                      <a:pt x="65" y="64"/>
                      <a:pt x="66" y="63"/>
                    </a:cubicBezTo>
                    <a:cubicBezTo>
                      <a:pt x="68" y="64"/>
                      <a:pt x="68" y="62"/>
                      <a:pt x="69" y="61"/>
                    </a:cubicBezTo>
                    <a:cubicBezTo>
                      <a:pt x="68" y="62"/>
                      <a:pt x="70" y="58"/>
                      <a:pt x="68" y="59"/>
                    </a:cubicBezTo>
                    <a:cubicBezTo>
                      <a:pt x="68" y="58"/>
                      <a:pt x="69" y="59"/>
                      <a:pt x="70" y="59"/>
                    </a:cubicBezTo>
                    <a:cubicBezTo>
                      <a:pt x="69" y="57"/>
                      <a:pt x="71" y="54"/>
                      <a:pt x="71" y="52"/>
                    </a:cubicBezTo>
                    <a:cubicBezTo>
                      <a:pt x="71" y="52"/>
                      <a:pt x="70" y="52"/>
                      <a:pt x="70" y="51"/>
                    </a:cubicBezTo>
                    <a:cubicBezTo>
                      <a:pt x="71" y="50"/>
                      <a:pt x="71" y="50"/>
                      <a:pt x="71" y="50"/>
                    </a:cubicBezTo>
                    <a:cubicBezTo>
                      <a:pt x="71" y="50"/>
                      <a:pt x="70" y="50"/>
                      <a:pt x="71" y="49"/>
                    </a:cubicBezTo>
                    <a:cubicBezTo>
                      <a:pt x="70" y="49"/>
                      <a:pt x="70" y="49"/>
                      <a:pt x="70" y="49"/>
                    </a:cubicBezTo>
                    <a:cubicBezTo>
                      <a:pt x="71" y="46"/>
                      <a:pt x="70" y="44"/>
                      <a:pt x="70" y="41"/>
                    </a:cubicBezTo>
                    <a:cubicBezTo>
                      <a:pt x="69" y="39"/>
                      <a:pt x="68" y="36"/>
                      <a:pt x="69" y="33"/>
                    </a:cubicBezTo>
                    <a:cubicBezTo>
                      <a:pt x="69" y="34"/>
                      <a:pt x="68" y="34"/>
                      <a:pt x="68" y="33"/>
                    </a:cubicBezTo>
                    <a:cubicBezTo>
                      <a:pt x="68" y="34"/>
                      <a:pt x="67" y="34"/>
                      <a:pt x="67" y="34"/>
                    </a:cubicBezTo>
                    <a:cubicBezTo>
                      <a:pt x="67" y="34"/>
                      <a:pt x="67" y="33"/>
                      <a:pt x="67" y="33"/>
                    </a:cubicBezTo>
                    <a:cubicBezTo>
                      <a:pt x="67" y="32"/>
                      <a:pt x="68" y="31"/>
                      <a:pt x="68" y="31"/>
                    </a:cubicBezTo>
                    <a:cubicBezTo>
                      <a:pt x="66" y="32"/>
                      <a:pt x="67" y="29"/>
                      <a:pt x="65" y="30"/>
                    </a:cubicBezTo>
                    <a:cubicBezTo>
                      <a:pt x="66" y="30"/>
                      <a:pt x="66" y="30"/>
                      <a:pt x="66" y="30"/>
                    </a:cubicBezTo>
                    <a:cubicBezTo>
                      <a:pt x="64" y="30"/>
                      <a:pt x="63" y="33"/>
                      <a:pt x="62" y="33"/>
                    </a:cubicBezTo>
                    <a:cubicBezTo>
                      <a:pt x="64" y="33"/>
                      <a:pt x="60" y="36"/>
                      <a:pt x="63" y="37"/>
                    </a:cubicBezTo>
                    <a:cubicBezTo>
                      <a:pt x="63" y="37"/>
                      <a:pt x="62" y="37"/>
                      <a:pt x="62" y="37"/>
                    </a:cubicBezTo>
                    <a:cubicBezTo>
                      <a:pt x="63" y="37"/>
                      <a:pt x="63" y="37"/>
                      <a:pt x="63" y="38"/>
                    </a:cubicBezTo>
                    <a:cubicBezTo>
                      <a:pt x="63" y="38"/>
                      <a:pt x="63" y="38"/>
                      <a:pt x="63" y="38"/>
                    </a:cubicBezTo>
                    <a:cubicBezTo>
                      <a:pt x="64" y="40"/>
                      <a:pt x="63" y="41"/>
                      <a:pt x="63" y="44"/>
                    </a:cubicBezTo>
                    <a:cubicBezTo>
                      <a:pt x="64" y="44"/>
                      <a:pt x="64" y="44"/>
                      <a:pt x="64" y="44"/>
                    </a:cubicBezTo>
                    <a:cubicBezTo>
                      <a:pt x="64" y="44"/>
                      <a:pt x="63" y="44"/>
                      <a:pt x="63" y="45"/>
                    </a:cubicBezTo>
                    <a:cubicBezTo>
                      <a:pt x="65" y="45"/>
                      <a:pt x="63" y="43"/>
                      <a:pt x="65" y="44"/>
                    </a:cubicBezTo>
                    <a:cubicBezTo>
                      <a:pt x="63" y="44"/>
                      <a:pt x="65" y="47"/>
                      <a:pt x="63" y="48"/>
                    </a:cubicBezTo>
                    <a:cubicBezTo>
                      <a:pt x="63" y="49"/>
                      <a:pt x="64" y="48"/>
                      <a:pt x="64" y="49"/>
                    </a:cubicBezTo>
                    <a:cubicBezTo>
                      <a:pt x="63" y="49"/>
                      <a:pt x="63" y="49"/>
                      <a:pt x="63" y="49"/>
                    </a:cubicBezTo>
                    <a:cubicBezTo>
                      <a:pt x="64" y="49"/>
                      <a:pt x="64" y="49"/>
                      <a:pt x="64" y="49"/>
                    </a:cubicBezTo>
                    <a:cubicBezTo>
                      <a:pt x="64" y="50"/>
                      <a:pt x="63" y="50"/>
                      <a:pt x="63" y="50"/>
                    </a:cubicBezTo>
                    <a:cubicBezTo>
                      <a:pt x="63" y="50"/>
                      <a:pt x="63" y="49"/>
                      <a:pt x="63" y="49"/>
                    </a:cubicBezTo>
                    <a:cubicBezTo>
                      <a:pt x="62" y="50"/>
                      <a:pt x="63" y="51"/>
                      <a:pt x="63" y="51"/>
                    </a:cubicBezTo>
                    <a:cubicBezTo>
                      <a:pt x="63" y="51"/>
                      <a:pt x="63" y="51"/>
                      <a:pt x="63" y="51"/>
                    </a:cubicBezTo>
                    <a:cubicBezTo>
                      <a:pt x="63" y="53"/>
                      <a:pt x="62" y="55"/>
                      <a:pt x="63" y="58"/>
                    </a:cubicBezTo>
                    <a:cubicBezTo>
                      <a:pt x="63" y="58"/>
                      <a:pt x="63" y="58"/>
                      <a:pt x="63" y="58"/>
                    </a:cubicBezTo>
                    <a:cubicBezTo>
                      <a:pt x="64" y="60"/>
                      <a:pt x="63" y="59"/>
                      <a:pt x="62" y="61"/>
                    </a:cubicBezTo>
                    <a:cubicBezTo>
                      <a:pt x="62" y="61"/>
                      <a:pt x="62" y="61"/>
                      <a:pt x="62" y="61"/>
                    </a:cubicBezTo>
                    <a:cubicBezTo>
                      <a:pt x="62" y="61"/>
                      <a:pt x="62" y="62"/>
                      <a:pt x="62" y="62"/>
                    </a:cubicBezTo>
                    <a:cubicBezTo>
                      <a:pt x="62" y="61"/>
                      <a:pt x="61" y="62"/>
                      <a:pt x="61" y="62"/>
                    </a:cubicBezTo>
                    <a:cubicBezTo>
                      <a:pt x="61" y="64"/>
                      <a:pt x="61" y="63"/>
                      <a:pt x="62" y="64"/>
                    </a:cubicBezTo>
                    <a:cubicBezTo>
                      <a:pt x="61" y="64"/>
                      <a:pt x="61" y="64"/>
                      <a:pt x="61" y="64"/>
                    </a:cubicBezTo>
                    <a:cubicBezTo>
                      <a:pt x="61" y="65"/>
                      <a:pt x="62" y="65"/>
                      <a:pt x="61" y="66"/>
                    </a:cubicBezTo>
                    <a:cubicBezTo>
                      <a:pt x="61" y="65"/>
                      <a:pt x="60" y="66"/>
                      <a:pt x="60" y="65"/>
                    </a:cubicBezTo>
                    <a:cubicBezTo>
                      <a:pt x="58" y="66"/>
                      <a:pt x="60" y="68"/>
                      <a:pt x="57" y="68"/>
                    </a:cubicBezTo>
                    <a:cubicBezTo>
                      <a:pt x="58" y="69"/>
                      <a:pt x="59" y="67"/>
                      <a:pt x="59" y="68"/>
                    </a:cubicBezTo>
                    <a:cubicBezTo>
                      <a:pt x="60" y="68"/>
                      <a:pt x="60" y="69"/>
                      <a:pt x="59" y="69"/>
                    </a:cubicBezTo>
                    <a:cubicBezTo>
                      <a:pt x="59" y="70"/>
                      <a:pt x="57" y="69"/>
                      <a:pt x="56" y="70"/>
                    </a:cubicBezTo>
                    <a:cubicBezTo>
                      <a:pt x="56" y="70"/>
                      <a:pt x="56" y="69"/>
                      <a:pt x="56" y="69"/>
                    </a:cubicBezTo>
                    <a:cubicBezTo>
                      <a:pt x="55" y="69"/>
                      <a:pt x="56" y="71"/>
                      <a:pt x="55" y="70"/>
                    </a:cubicBezTo>
                    <a:cubicBezTo>
                      <a:pt x="55" y="72"/>
                      <a:pt x="54" y="71"/>
                      <a:pt x="55" y="72"/>
                    </a:cubicBezTo>
                    <a:cubicBezTo>
                      <a:pt x="55" y="72"/>
                      <a:pt x="56" y="71"/>
                      <a:pt x="56" y="71"/>
                    </a:cubicBezTo>
                    <a:cubicBezTo>
                      <a:pt x="55" y="72"/>
                      <a:pt x="56" y="74"/>
                      <a:pt x="54" y="74"/>
                    </a:cubicBezTo>
                    <a:cubicBezTo>
                      <a:pt x="54" y="73"/>
                      <a:pt x="54" y="73"/>
                      <a:pt x="54" y="72"/>
                    </a:cubicBezTo>
                    <a:cubicBezTo>
                      <a:pt x="54" y="72"/>
                      <a:pt x="54" y="73"/>
                      <a:pt x="53" y="73"/>
                    </a:cubicBezTo>
                    <a:cubicBezTo>
                      <a:pt x="53" y="72"/>
                      <a:pt x="54" y="72"/>
                      <a:pt x="54" y="70"/>
                    </a:cubicBezTo>
                    <a:cubicBezTo>
                      <a:pt x="54" y="70"/>
                      <a:pt x="54" y="72"/>
                      <a:pt x="53" y="71"/>
                    </a:cubicBezTo>
                    <a:cubicBezTo>
                      <a:pt x="54" y="73"/>
                      <a:pt x="52" y="71"/>
                      <a:pt x="52" y="73"/>
                    </a:cubicBezTo>
                    <a:cubicBezTo>
                      <a:pt x="52" y="72"/>
                      <a:pt x="52" y="72"/>
                      <a:pt x="52" y="72"/>
                    </a:cubicBezTo>
                    <a:cubicBezTo>
                      <a:pt x="52" y="72"/>
                      <a:pt x="51" y="73"/>
                      <a:pt x="51" y="73"/>
                    </a:cubicBezTo>
                    <a:cubicBezTo>
                      <a:pt x="51" y="72"/>
                      <a:pt x="51" y="72"/>
                      <a:pt x="51" y="72"/>
                    </a:cubicBezTo>
                    <a:cubicBezTo>
                      <a:pt x="51" y="73"/>
                      <a:pt x="49" y="72"/>
                      <a:pt x="49" y="72"/>
                    </a:cubicBezTo>
                    <a:cubicBezTo>
                      <a:pt x="50" y="72"/>
                      <a:pt x="50" y="73"/>
                      <a:pt x="51" y="74"/>
                    </a:cubicBezTo>
                    <a:cubicBezTo>
                      <a:pt x="49" y="75"/>
                      <a:pt x="49" y="72"/>
                      <a:pt x="47" y="73"/>
                    </a:cubicBezTo>
                    <a:cubicBezTo>
                      <a:pt x="47" y="73"/>
                      <a:pt x="48" y="73"/>
                      <a:pt x="48" y="74"/>
                    </a:cubicBezTo>
                    <a:cubicBezTo>
                      <a:pt x="47" y="74"/>
                      <a:pt x="47" y="73"/>
                      <a:pt x="46" y="73"/>
                    </a:cubicBezTo>
                    <a:cubicBezTo>
                      <a:pt x="45" y="74"/>
                      <a:pt x="47" y="74"/>
                      <a:pt x="46" y="75"/>
                    </a:cubicBezTo>
                    <a:cubicBezTo>
                      <a:pt x="46" y="74"/>
                      <a:pt x="46" y="75"/>
                      <a:pt x="45" y="76"/>
                    </a:cubicBezTo>
                    <a:cubicBezTo>
                      <a:pt x="45" y="75"/>
                      <a:pt x="45" y="75"/>
                      <a:pt x="45" y="75"/>
                    </a:cubicBezTo>
                    <a:cubicBezTo>
                      <a:pt x="43" y="74"/>
                      <a:pt x="45" y="77"/>
                      <a:pt x="43" y="76"/>
                    </a:cubicBezTo>
                    <a:cubicBezTo>
                      <a:pt x="44" y="75"/>
                      <a:pt x="44" y="75"/>
                      <a:pt x="44" y="75"/>
                    </a:cubicBezTo>
                    <a:cubicBezTo>
                      <a:pt x="43" y="75"/>
                      <a:pt x="43" y="75"/>
                      <a:pt x="43" y="75"/>
                    </a:cubicBezTo>
                    <a:cubicBezTo>
                      <a:pt x="43" y="74"/>
                      <a:pt x="43" y="74"/>
                      <a:pt x="43" y="74"/>
                    </a:cubicBezTo>
                    <a:cubicBezTo>
                      <a:pt x="43" y="75"/>
                      <a:pt x="42" y="75"/>
                      <a:pt x="41" y="75"/>
                    </a:cubicBezTo>
                    <a:cubicBezTo>
                      <a:pt x="42" y="75"/>
                      <a:pt x="41" y="76"/>
                      <a:pt x="41" y="76"/>
                    </a:cubicBezTo>
                    <a:cubicBezTo>
                      <a:pt x="40" y="76"/>
                      <a:pt x="41" y="75"/>
                      <a:pt x="40" y="75"/>
                    </a:cubicBezTo>
                    <a:cubicBezTo>
                      <a:pt x="40" y="75"/>
                      <a:pt x="40" y="74"/>
                      <a:pt x="41" y="75"/>
                    </a:cubicBezTo>
                    <a:cubicBezTo>
                      <a:pt x="41" y="75"/>
                      <a:pt x="41" y="74"/>
                      <a:pt x="41" y="74"/>
                    </a:cubicBezTo>
                    <a:cubicBezTo>
                      <a:pt x="41" y="74"/>
                      <a:pt x="40" y="74"/>
                      <a:pt x="39" y="74"/>
                    </a:cubicBezTo>
                    <a:cubicBezTo>
                      <a:pt x="40" y="74"/>
                      <a:pt x="40" y="74"/>
                      <a:pt x="40" y="74"/>
                    </a:cubicBezTo>
                    <a:cubicBezTo>
                      <a:pt x="38" y="75"/>
                      <a:pt x="38" y="75"/>
                      <a:pt x="38" y="75"/>
                    </a:cubicBezTo>
                    <a:cubicBezTo>
                      <a:pt x="38" y="75"/>
                      <a:pt x="38" y="75"/>
                      <a:pt x="38" y="74"/>
                    </a:cubicBezTo>
                    <a:cubicBezTo>
                      <a:pt x="38" y="74"/>
                      <a:pt x="38" y="75"/>
                      <a:pt x="37" y="75"/>
                    </a:cubicBezTo>
                    <a:cubicBezTo>
                      <a:pt x="38" y="74"/>
                      <a:pt x="38" y="73"/>
                      <a:pt x="38" y="73"/>
                    </a:cubicBezTo>
                    <a:cubicBezTo>
                      <a:pt x="38" y="73"/>
                      <a:pt x="37" y="74"/>
                      <a:pt x="37" y="74"/>
                    </a:cubicBezTo>
                    <a:cubicBezTo>
                      <a:pt x="37" y="73"/>
                      <a:pt x="36" y="73"/>
                      <a:pt x="37" y="72"/>
                    </a:cubicBezTo>
                    <a:cubicBezTo>
                      <a:pt x="36" y="72"/>
                      <a:pt x="34" y="73"/>
                      <a:pt x="34" y="72"/>
                    </a:cubicBezTo>
                    <a:cubicBezTo>
                      <a:pt x="34" y="73"/>
                      <a:pt x="33" y="73"/>
                      <a:pt x="33" y="73"/>
                    </a:cubicBezTo>
                    <a:cubicBezTo>
                      <a:pt x="32" y="72"/>
                      <a:pt x="32" y="71"/>
                      <a:pt x="30" y="71"/>
                    </a:cubicBezTo>
                    <a:cubicBezTo>
                      <a:pt x="30" y="70"/>
                      <a:pt x="30" y="70"/>
                      <a:pt x="30" y="70"/>
                    </a:cubicBezTo>
                    <a:cubicBezTo>
                      <a:pt x="29" y="70"/>
                      <a:pt x="30" y="72"/>
                      <a:pt x="29" y="72"/>
                    </a:cubicBezTo>
                    <a:cubicBezTo>
                      <a:pt x="28" y="71"/>
                      <a:pt x="29" y="70"/>
                      <a:pt x="29" y="70"/>
                    </a:cubicBezTo>
                    <a:cubicBezTo>
                      <a:pt x="28" y="70"/>
                      <a:pt x="26" y="71"/>
                      <a:pt x="26" y="69"/>
                    </a:cubicBezTo>
                    <a:cubicBezTo>
                      <a:pt x="27" y="69"/>
                      <a:pt x="27" y="70"/>
                      <a:pt x="27" y="70"/>
                    </a:cubicBezTo>
                    <a:close/>
                    <a:moveTo>
                      <a:pt x="18" y="62"/>
                    </a:moveTo>
                    <a:cubicBezTo>
                      <a:pt x="18" y="62"/>
                      <a:pt x="19" y="62"/>
                      <a:pt x="19" y="63"/>
                    </a:cubicBezTo>
                    <a:cubicBezTo>
                      <a:pt x="18" y="63"/>
                      <a:pt x="18" y="63"/>
                      <a:pt x="18" y="62"/>
                    </a:cubicBezTo>
                    <a:close/>
                    <a:moveTo>
                      <a:pt x="8" y="46"/>
                    </a:moveTo>
                    <a:cubicBezTo>
                      <a:pt x="8" y="47"/>
                      <a:pt x="8" y="47"/>
                      <a:pt x="8" y="47"/>
                    </a:cubicBezTo>
                    <a:cubicBezTo>
                      <a:pt x="8" y="47"/>
                      <a:pt x="7" y="47"/>
                      <a:pt x="8" y="46"/>
                    </a:cubicBezTo>
                    <a:close/>
                    <a:moveTo>
                      <a:pt x="31" y="2"/>
                    </a:moveTo>
                    <a:cubicBezTo>
                      <a:pt x="31" y="2"/>
                      <a:pt x="31" y="2"/>
                      <a:pt x="31" y="2"/>
                    </a:cubicBezTo>
                    <a:cubicBezTo>
                      <a:pt x="30" y="1"/>
                      <a:pt x="30" y="1"/>
                      <a:pt x="31" y="2"/>
                    </a:cubicBezTo>
                    <a:close/>
                    <a:moveTo>
                      <a:pt x="32" y="2"/>
                    </a:moveTo>
                    <a:cubicBezTo>
                      <a:pt x="32" y="2"/>
                      <a:pt x="32" y="2"/>
                      <a:pt x="32" y="2"/>
                    </a:cubicBezTo>
                    <a:cubicBezTo>
                      <a:pt x="32" y="2"/>
                      <a:pt x="32" y="2"/>
                      <a:pt x="32" y="2"/>
                    </a:cubicBezTo>
                    <a:cubicBezTo>
                      <a:pt x="32" y="2"/>
                      <a:pt x="32" y="2"/>
                      <a:pt x="32" y="2"/>
                    </a:cubicBezTo>
                    <a:close/>
                    <a:moveTo>
                      <a:pt x="61" y="75"/>
                    </a:moveTo>
                    <a:cubicBezTo>
                      <a:pt x="61" y="75"/>
                      <a:pt x="61" y="75"/>
                      <a:pt x="61" y="75"/>
                    </a:cubicBezTo>
                    <a:cubicBezTo>
                      <a:pt x="61" y="74"/>
                      <a:pt x="61" y="74"/>
                      <a:pt x="61"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95" name="Freeform 144">
                <a:extLst>
                  <a:ext uri="{FF2B5EF4-FFF2-40B4-BE49-F238E27FC236}">
                    <a16:creationId xmlns:a16="http://schemas.microsoft.com/office/drawing/2014/main" id="{D91B57B0-FAA9-4259-88C1-63F60BFFEF5E}"/>
                  </a:ext>
                </a:extLst>
              </p:cNvPr>
              <p:cNvSpPr>
                <a:spLocks/>
              </p:cNvSpPr>
              <p:nvPr userDrawn="1"/>
            </p:nvSpPr>
            <p:spPr bwMode="auto">
              <a:xfrm>
                <a:off x="3351" y="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96" name="Freeform 145">
                <a:extLst>
                  <a:ext uri="{FF2B5EF4-FFF2-40B4-BE49-F238E27FC236}">
                    <a16:creationId xmlns:a16="http://schemas.microsoft.com/office/drawing/2014/main" id="{E1AFAD1C-6B3F-4C55-B8FE-0D77EB3B01A7}"/>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97" name="Freeform 146">
                <a:extLst>
                  <a:ext uri="{FF2B5EF4-FFF2-40B4-BE49-F238E27FC236}">
                    <a16:creationId xmlns:a16="http://schemas.microsoft.com/office/drawing/2014/main" id="{E55A3ADF-055D-47A0-99B8-FD111896CE9B}"/>
                  </a:ext>
                </a:extLst>
              </p:cNvPr>
              <p:cNvSpPr>
                <a:spLocks/>
              </p:cNvSpPr>
              <p:nvPr userDrawn="1"/>
            </p:nvSpPr>
            <p:spPr bwMode="auto">
              <a:xfrm>
                <a:off x="3386" y="62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98" name="Freeform 147">
                <a:extLst>
                  <a:ext uri="{FF2B5EF4-FFF2-40B4-BE49-F238E27FC236}">
                    <a16:creationId xmlns:a16="http://schemas.microsoft.com/office/drawing/2014/main" id="{A2247111-E414-4936-94E8-8C8D5B141D7D}"/>
                  </a:ext>
                </a:extLst>
              </p:cNvPr>
              <p:cNvSpPr>
                <a:spLocks/>
              </p:cNvSpPr>
              <p:nvPr userDrawn="1"/>
            </p:nvSpPr>
            <p:spPr bwMode="auto">
              <a:xfrm>
                <a:off x="3500" y="56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99" name="Freeform 148">
                <a:extLst>
                  <a:ext uri="{FF2B5EF4-FFF2-40B4-BE49-F238E27FC236}">
                    <a16:creationId xmlns:a16="http://schemas.microsoft.com/office/drawing/2014/main" id="{EF7DA1C2-EA9B-4DFD-91D0-6E0E2E9036BB}"/>
                  </a:ext>
                </a:extLst>
              </p:cNvPr>
              <p:cNvSpPr>
                <a:spLocks/>
              </p:cNvSpPr>
              <p:nvPr userDrawn="1"/>
            </p:nvSpPr>
            <p:spPr bwMode="auto">
              <a:xfrm>
                <a:off x="3525" y="598"/>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00" name="Freeform 149">
                <a:extLst>
                  <a:ext uri="{FF2B5EF4-FFF2-40B4-BE49-F238E27FC236}">
                    <a16:creationId xmlns:a16="http://schemas.microsoft.com/office/drawing/2014/main" id="{35B2B965-7ED4-4990-9B0B-CE40EA8911E1}"/>
                  </a:ext>
                </a:extLst>
              </p:cNvPr>
              <p:cNvSpPr>
                <a:spLocks/>
              </p:cNvSpPr>
              <p:nvPr userDrawn="1"/>
            </p:nvSpPr>
            <p:spPr bwMode="auto">
              <a:xfrm>
                <a:off x="3500" y="578"/>
                <a:ext cx="10" cy="5"/>
              </a:xfrm>
              <a:custGeom>
                <a:avLst/>
                <a:gdLst>
                  <a:gd name="T0" fmla="*/ 1 w 2"/>
                  <a:gd name="T1" fmla="*/ 0 h 1"/>
                  <a:gd name="T2" fmla="*/ 2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1" y="1"/>
                      <a:pt x="1" y="1"/>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01" name="Freeform 150">
                <a:extLst>
                  <a:ext uri="{FF2B5EF4-FFF2-40B4-BE49-F238E27FC236}">
                    <a16:creationId xmlns:a16="http://schemas.microsoft.com/office/drawing/2014/main" id="{3F29AD0B-39D2-4081-A60A-2317B3710C73}"/>
                  </a:ext>
                </a:extLst>
              </p:cNvPr>
              <p:cNvSpPr>
                <a:spLocks/>
              </p:cNvSpPr>
              <p:nvPr userDrawn="1"/>
            </p:nvSpPr>
            <p:spPr bwMode="auto">
              <a:xfrm>
                <a:off x="3510" y="57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02" name="Freeform 151">
                <a:extLst>
                  <a:ext uri="{FF2B5EF4-FFF2-40B4-BE49-F238E27FC236}">
                    <a16:creationId xmlns:a16="http://schemas.microsoft.com/office/drawing/2014/main" id="{72E7B881-CF06-408C-A1E1-D4F45074B5B2}"/>
                  </a:ext>
                </a:extLst>
              </p:cNvPr>
              <p:cNvSpPr>
                <a:spLocks/>
              </p:cNvSpPr>
              <p:nvPr userDrawn="1"/>
            </p:nvSpPr>
            <p:spPr bwMode="auto">
              <a:xfrm>
                <a:off x="3465" y="553"/>
                <a:ext cx="15" cy="10"/>
              </a:xfrm>
              <a:custGeom>
                <a:avLst/>
                <a:gdLst>
                  <a:gd name="T0" fmla="*/ 2 w 3"/>
                  <a:gd name="T1" fmla="*/ 2 h 2"/>
                  <a:gd name="T2" fmla="*/ 2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2" y="1"/>
                    </a:cubicBezTo>
                    <a:cubicBezTo>
                      <a:pt x="3"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03" name="Freeform 152">
                <a:extLst>
                  <a:ext uri="{FF2B5EF4-FFF2-40B4-BE49-F238E27FC236}">
                    <a16:creationId xmlns:a16="http://schemas.microsoft.com/office/drawing/2014/main" id="{F9E1555E-10B2-4977-9ACC-4598B8282761}"/>
                  </a:ext>
                </a:extLst>
              </p:cNvPr>
              <p:cNvSpPr>
                <a:spLocks/>
              </p:cNvSpPr>
              <p:nvPr userDrawn="1"/>
            </p:nvSpPr>
            <p:spPr bwMode="auto">
              <a:xfrm>
                <a:off x="3500" y="58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04" name="Freeform 153">
                <a:extLst>
                  <a:ext uri="{FF2B5EF4-FFF2-40B4-BE49-F238E27FC236}">
                    <a16:creationId xmlns:a16="http://schemas.microsoft.com/office/drawing/2014/main" id="{010BA0AA-0901-4062-A6D7-2C70D1376C9A}"/>
                  </a:ext>
                </a:extLst>
              </p:cNvPr>
              <p:cNvSpPr>
                <a:spLocks/>
              </p:cNvSpPr>
              <p:nvPr userDrawn="1"/>
            </p:nvSpPr>
            <p:spPr bwMode="auto">
              <a:xfrm>
                <a:off x="3480" y="57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05" name="Freeform 154">
                <a:extLst>
                  <a:ext uri="{FF2B5EF4-FFF2-40B4-BE49-F238E27FC236}">
                    <a16:creationId xmlns:a16="http://schemas.microsoft.com/office/drawing/2014/main" id="{A555465B-3409-4DB4-BBD8-8D4704B992A9}"/>
                  </a:ext>
                </a:extLst>
              </p:cNvPr>
              <p:cNvSpPr>
                <a:spLocks/>
              </p:cNvSpPr>
              <p:nvPr userDrawn="1"/>
            </p:nvSpPr>
            <p:spPr bwMode="auto">
              <a:xfrm>
                <a:off x="3485"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06" name="Freeform 155">
                <a:extLst>
                  <a:ext uri="{FF2B5EF4-FFF2-40B4-BE49-F238E27FC236}">
                    <a16:creationId xmlns:a16="http://schemas.microsoft.com/office/drawing/2014/main" id="{AF1F1052-4BE3-48BE-91E3-023499E3E617}"/>
                  </a:ext>
                </a:extLst>
              </p:cNvPr>
              <p:cNvSpPr>
                <a:spLocks/>
              </p:cNvSpPr>
              <p:nvPr userDrawn="1"/>
            </p:nvSpPr>
            <p:spPr bwMode="auto">
              <a:xfrm>
                <a:off x="3490" y="58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07" name="Freeform 156">
                <a:extLst>
                  <a:ext uri="{FF2B5EF4-FFF2-40B4-BE49-F238E27FC236}">
                    <a16:creationId xmlns:a16="http://schemas.microsoft.com/office/drawing/2014/main" id="{09435264-F8D1-4614-B9DA-7A0E3113DC31}"/>
                  </a:ext>
                </a:extLst>
              </p:cNvPr>
              <p:cNvSpPr>
                <a:spLocks/>
              </p:cNvSpPr>
              <p:nvPr userDrawn="1"/>
            </p:nvSpPr>
            <p:spPr bwMode="auto">
              <a:xfrm>
                <a:off x="3430" y="57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08" name="Freeform 157">
                <a:extLst>
                  <a:ext uri="{FF2B5EF4-FFF2-40B4-BE49-F238E27FC236}">
                    <a16:creationId xmlns:a16="http://schemas.microsoft.com/office/drawing/2014/main" id="{07A3E9D1-AD3C-43CC-A458-466F4011EA68}"/>
                  </a:ext>
                </a:extLst>
              </p:cNvPr>
              <p:cNvSpPr>
                <a:spLocks/>
              </p:cNvSpPr>
              <p:nvPr userDrawn="1"/>
            </p:nvSpPr>
            <p:spPr bwMode="auto">
              <a:xfrm>
                <a:off x="3445" y="5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09" name="Freeform 158">
                <a:extLst>
                  <a:ext uri="{FF2B5EF4-FFF2-40B4-BE49-F238E27FC236}">
                    <a16:creationId xmlns:a16="http://schemas.microsoft.com/office/drawing/2014/main" id="{00EDF349-5305-4BC5-AE02-96AB2A3DA12A}"/>
                  </a:ext>
                </a:extLst>
              </p:cNvPr>
              <p:cNvSpPr>
                <a:spLocks/>
              </p:cNvSpPr>
              <p:nvPr userDrawn="1"/>
            </p:nvSpPr>
            <p:spPr bwMode="auto">
              <a:xfrm>
                <a:off x="3430" y="593"/>
                <a:ext cx="10" cy="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10" name="Freeform 159">
                <a:extLst>
                  <a:ext uri="{FF2B5EF4-FFF2-40B4-BE49-F238E27FC236}">
                    <a16:creationId xmlns:a16="http://schemas.microsoft.com/office/drawing/2014/main" id="{73E2656C-71DF-4300-81D3-045BE94434B8}"/>
                  </a:ext>
                </a:extLst>
              </p:cNvPr>
              <p:cNvSpPr>
                <a:spLocks/>
              </p:cNvSpPr>
              <p:nvPr userDrawn="1"/>
            </p:nvSpPr>
            <p:spPr bwMode="auto">
              <a:xfrm>
                <a:off x="3371" y="608"/>
                <a:ext cx="5" cy="10"/>
              </a:xfrm>
              <a:custGeom>
                <a:avLst/>
                <a:gdLst>
                  <a:gd name="T0" fmla="*/ 5 w 5"/>
                  <a:gd name="T1" fmla="*/ 10 h 10"/>
                  <a:gd name="T2" fmla="*/ 5 w 5"/>
                  <a:gd name="T3" fmla="*/ 5 h 10"/>
                  <a:gd name="T4" fmla="*/ 0 w 5"/>
                  <a:gd name="T5" fmla="*/ 0 h 10"/>
                  <a:gd name="T6" fmla="*/ 5 w 5"/>
                  <a:gd name="T7" fmla="*/ 10 h 10"/>
                </a:gdLst>
                <a:ahLst/>
                <a:cxnLst>
                  <a:cxn ang="0">
                    <a:pos x="T0" y="T1"/>
                  </a:cxn>
                  <a:cxn ang="0">
                    <a:pos x="T2" y="T3"/>
                  </a:cxn>
                  <a:cxn ang="0">
                    <a:pos x="T4" y="T5"/>
                  </a:cxn>
                  <a:cxn ang="0">
                    <a:pos x="T6" y="T7"/>
                  </a:cxn>
                </a:cxnLst>
                <a:rect l="0" t="0" r="r" b="b"/>
                <a:pathLst>
                  <a:path w="5" h="10">
                    <a:moveTo>
                      <a:pt x="5" y="10"/>
                    </a:moveTo>
                    <a:lnTo>
                      <a:pt x="5" y="5"/>
                    </a:lnTo>
                    <a:lnTo>
                      <a:pt x="0" y="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11" name="Freeform 160">
                <a:extLst>
                  <a:ext uri="{FF2B5EF4-FFF2-40B4-BE49-F238E27FC236}">
                    <a16:creationId xmlns:a16="http://schemas.microsoft.com/office/drawing/2014/main" id="{DE8289CA-D925-4DF9-BDEA-43743D75C876}"/>
                  </a:ext>
                </a:extLst>
              </p:cNvPr>
              <p:cNvSpPr>
                <a:spLocks/>
              </p:cNvSpPr>
              <p:nvPr userDrawn="1"/>
            </p:nvSpPr>
            <p:spPr bwMode="auto">
              <a:xfrm>
                <a:off x="3356" y="668"/>
                <a:ext cx="10" cy="5"/>
              </a:xfrm>
              <a:custGeom>
                <a:avLst/>
                <a:gdLst>
                  <a:gd name="T0" fmla="*/ 2 w 2"/>
                  <a:gd name="T1" fmla="*/ 1 h 1"/>
                  <a:gd name="T2" fmla="*/ 1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1"/>
                      <a:pt x="1" y="1"/>
                      <a:pt x="1" y="0"/>
                    </a:cubicBezTo>
                    <a:cubicBezTo>
                      <a:pt x="1" y="0"/>
                      <a:pt x="1" y="0"/>
                      <a:pt x="0" y="0"/>
                    </a:cubicBezTo>
                    <a:cubicBezTo>
                      <a:pt x="1"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12" name="Freeform 161">
                <a:extLst>
                  <a:ext uri="{FF2B5EF4-FFF2-40B4-BE49-F238E27FC236}">
                    <a16:creationId xmlns:a16="http://schemas.microsoft.com/office/drawing/2014/main" id="{BB8C3A89-5C0F-4950-9E39-CA29F8EC8B1F}"/>
                  </a:ext>
                </a:extLst>
              </p:cNvPr>
              <p:cNvSpPr>
                <a:spLocks/>
              </p:cNvSpPr>
              <p:nvPr userDrawn="1"/>
            </p:nvSpPr>
            <p:spPr bwMode="auto">
              <a:xfrm>
                <a:off x="335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13" name="Freeform 162">
                <a:extLst>
                  <a:ext uri="{FF2B5EF4-FFF2-40B4-BE49-F238E27FC236}">
                    <a16:creationId xmlns:a16="http://schemas.microsoft.com/office/drawing/2014/main" id="{C1693FCA-507E-4F2C-BF16-414F74250CFA}"/>
                  </a:ext>
                </a:extLst>
              </p:cNvPr>
              <p:cNvSpPr>
                <a:spLocks/>
              </p:cNvSpPr>
              <p:nvPr userDrawn="1"/>
            </p:nvSpPr>
            <p:spPr bwMode="auto">
              <a:xfrm>
                <a:off x="3644" y="698"/>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14" name="Freeform 163">
                <a:extLst>
                  <a:ext uri="{FF2B5EF4-FFF2-40B4-BE49-F238E27FC236}">
                    <a16:creationId xmlns:a16="http://schemas.microsoft.com/office/drawing/2014/main" id="{1ACA1CF5-A819-456A-8933-176F6732BFBF}"/>
                  </a:ext>
                </a:extLst>
              </p:cNvPr>
              <p:cNvSpPr>
                <a:spLocks/>
              </p:cNvSpPr>
              <p:nvPr userDrawn="1"/>
            </p:nvSpPr>
            <p:spPr bwMode="auto">
              <a:xfrm>
                <a:off x="3634" y="69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15" name="Freeform 164">
                <a:extLst>
                  <a:ext uri="{FF2B5EF4-FFF2-40B4-BE49-F238E27FC236}">
                    <a16:creationId xmlns:a16="http://schemas.microsoft.com/office/drawing/2014/main" id="{18D45A30-C95C-4E30-8F67-9EADDE22AC02}"/>
                  </a:ext>
                </a:extLst>
              </p:cNvPr>
              <p:cNvSpPr>
                <a:spLocks/>
              </p:cNvSpPr>
              <p:nvPr userDrawn="1"/>
            </p:nvSpPr>
            <p:spPr bwMode="auto">
              <a:xfrm>
                <a:off x="3396" y="848"/>
                <a:ext cx="5" cy="5"/>
              </a:xfrm>
              <a:custGeom>
                <a:avLst/>
                <a:gdLst>
                  <a:gd name="T0" fmla="*/ 1 w 1"/>
                  <a:gd name="T1" fmla="*/ 0 h 1"/>
                  <a:gd name="T2" fmla="*/ 1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1"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16" name="Freeform 165">
                <a:extLst>
                  <a:ext uri="{FF2B5EF4-FFF2-40B4-BE49-F238E27FC236}">
                    <a16:creationId xmlns:a16="http://schemas.microsoft.com/office/drawing/2014/main" id="{1B0CDB0C-F521-42FB-8418-C7766E619572}"/>
                  </a:ext>
                </a:extLst>
              </p:cNvPr>
              <p:cNvSpPr>
                <a:spLocks/>
              </p:cNvSpPr>
              <p:nvPr userDrawn="1"/>
            </p:nvSpPr>
            <p:spPr bwMode="auto">
              <a:xfrm>
                <a:off x="3421" y="8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17" name="Freeform 166">
                <a:extLst>
                  <a:ext uri="{FF2B5EF4-FFF2-40B4-BE49-F238E27FC236}">
                    <a16:creationId xmlns:a16="http://schemas.microsoft.com/office/drawing/2014/main" id="{1E400372-70A1-4A9F-AB20-E68D3CB5A042}"/>
                  </a:ext>
                </a:extLst>
              </p:cNvPr>
              <p:cNvSpPr>
                <a:spLocks/>
              </p:cNvSpPr>
              <p:nvPr userDrawn="1"/>
            </p:nvSpPr>
            <p:spPr bwMode="auto">
              <a:xfrm>
                <a:off x="3450" y="89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18" name="Freeform 167">
                <a:extLst>
                  <a:ext uri="{FF2B5EF4-FFF2-40B4-BE49-F238E27FC236}">
                    <a16:creationId xmlns:a16="http://schemas.microsoft.com/office/drawing/2014/main" id="{2CDBCF0A-1B0C-449B-BB73-03295E37AC98}"/>
                  </a:ext>
                </a:extLst>
              </p:cNvPr>
              <p:cNvSpPr>
                <a:spLocks/>
              </p:cNvSpPr>
              <p:nvPr userDrawn="1"/>
            </p:nvSpPr>
            <p:spPr bwMode="auto">
              <a:xfrm>
                <a:off x="3968" y="408"/>
                <a:ext cx="5" cy="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19" name="Freeform 168">
                <a:extLst>
                  <a:ext uri="{FF2B5EF4-FFF2-40B4-BE49-F238E27FC236}">
                    <a16:creationId xmlns:a16="http://schemas.microsoft.com/office/drawing/2014/main" id="{F0E66EB3-79D0-4424-BAEA-38F72E600CD0}"/>
                  </a:ext>
                </a:extLst>
              </p:cNvPr>
              <p:cNvSpPr>
                <a:spLocks/>
              </p:cNvSpPr>
              <p:nvPr userDrawn="1"/>
            </p:nvSpPr>
            <p:spPr bwMode="auto">
              <a:xfrm>
                <a:off x="3948" y="37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20" name="Freeform 169">
                <a:extLst>
                  <a:ext uri="{FF2B5EF4-FFF2-40B4-BE49-F238E27FC236}">
                    <a16:creationId xmlns:a16="http://schemas.microsoft.com/office/drawing/2014/main" id="{37528A67-1A9A-49BC-A5C9-A267844ED98E}"/>
                  </a:ext>
                </a:extLst>
              </p:cNvPr>
              <p:cNvSpPr>
                <a:spLocks/>
              </p:cNvSpPr>
              <p:nvPr userDrawn="1"/>
            </p:nvSpPr>
            <p:spPr bwMode="auto">
              <a:xfrm>
                <a:off x="3933" y="35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1"/>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21" name="Freeform 170">
                <a:extLst>
                  <a:ext uri="{FF2B5EF4-FFF2-40B4-BE49-F238E27FC236}">
                    <a16:creationId xmlns:a16="http://schemas.microsoft.com/office/drawing/2014/main" id="{EEBB442E-93EB-4E78-8E73-21ABD4A93033}"/>
                  </a:ext>
                </a:extLst>
              </p:cNvPr>
              <p:cNvSpPr>
                <a:spLocks/>
              </p:cNvSpPr>
              <p:nvPr userDrawn="1"/>
            </p:nvSpPr>
            <p:spPr bwMode="auto">
              <a:xfrm>
                <a:off x="3938" y="333"/>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22" name="Freeform 171">
                <a:extLst>
                  <a:ext uri="{FF2B5EF4-FFF2-40B4-BE49-F238E27FC236}">
                    <a16:creationId xmlns:a16="http://schemas.microsoft.com/office/drawing/2014/main" id="{2C7E413F-637F-4EC7-BD5B-BA08076CBABA}"/>
                  </a:ext>
                </a:extLst>
              </p:cNvPr>
              <p:cNvSpPr>
                <a:spLocks/>
              </p:cNvSpPr>
              <p:nvPr userDrawn="1"/>
            </p:nvSpPr>
            <p:spPr bwMode="auto">
              <a:xfrm>
                <a:off x="3943" y="333"/>
                <a:ext cx="5" cy="10"/>
              </a:xfrm>
              <a:custGeom>
                <a:avLst/>
                <a:gdLst>
                  <a:gd name="T0" fmla="*/ 0 w 1"/>
                  <a:gd name="T1" fmla="*/ 1 h 2"/>
                  <a:gd name="T2" fmla="*/ 0 w 1"/>
                  <a:gd name="T3" fmla="*/ 1 h 2"/>
                </a:gdLst>
                <a:ahLst/>
                <a:cxnLst>
                  <a:cxn ang="0">
                    <a:pos x="T0" y="T1"/>
                  </a:cxn>
                  <a:cxn ang="0">
                    <a:pos x="T2" y="T3"/>
                  </a:cxn>
                </a:cxnLst>
                <a:rect l="0" t="0" r="r" b="b"/>
                <a:pathLst>
                  <a:path w="1" h="2">
                    <a:moveTo>
                      <a:pt x="0" y="1"/>
                    </a:move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23" name="Freeform 172">
                <a:extLst>
                  <a:ext uri="{FF2B5EF4-FFF2-40B4-BE49-F238E27FC236}">
                    <a16:creationId xmlns:a16="http://schemas.microsoft.com/office/drawing/2014/main" id="{6761619E-B5AB-46F1-9907-F9837D0151DE}"/>
                  </a:ext>
                </a:extLst>
              </p:cNvPr>
              <p:cNvSpPr>
                <a:spLocks/>
              </p:cNvSpPr>
              <p:nvPr userDrawn="1"/>
            </p:nvSpPr>
            <p:spPr bwMode="auto">
              <a:xfrm>
                <a:off x="3938" y="323"/>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24" name="Freeform 173">
                <a:extLst>
                  <a:ext uri="{FF2B5EF4-FFF2-40B4-BE49-F238E27FC236}">
                    <a16:creationId xmlns:a16="http://schemas.microsoft.com/office/drawing/2014/main" id="{73F59DF7-436D-4334-9C47-17B7079F0110}"/>
                  </a:ext>
                </a:extLst>
              </p:cNvPr>
              <p:cNvSpPr>
                <a:spLocks/>
              </p:cNvSpPr>
              <p:nvPr userDrawn="1"/>
            </p:nvSpPr>
            <p:spPr bwMode="auto">
              <a:xfrm>
                <a:off x="3928" y="3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25" name="Freeform 174">
                <a:extLst>
                  <a:ext uri="{FF2B5EF4-FFF2-40B4-BE49-F238E27FC236}">
                    <a16:creationId xmlns:a16="http://schemas.microsoft.com/office/drawing/2014/main" id="{151B16FB-71A6-4B22-ABA9-EFBB74FC90A8}"/>
                  </a:ext>
                </a:extLst>
              </p:cNvPr>
              <p:cNvSpPr>
                <a:spLocks/>
              </p:cNvSpPr>
              <p:nvPr userDrawn="1"/>
            </p:nvSpPr>
            <p:spPr bwMode="auto">
              <a:xfrm>
                <a:off x="3928" y="328"/>
                <a:ext cx="10"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1" y="0"/>
                      <a:pt x="0" y="0"/>
                      <a:pt x="1"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26" name="Freeform 175">
                <a:extLst>
                  <a:ext uri="{FF2B5EF4-FFF2-40B4-BE49-F238E27FC236}">
                    <a16:creationId xmlns:a16="http://schemas.microsoft.com/office/drawing/2014/main" id="{246DE257-F361-491D-875A-56718D88B966}"/>
                  </a:ext>
                </a:extLst>
              </p:cNvPr>
              <p:cNvSpPr>
                <a:spLocks/>
              </p:cNvSpPr>
              <p:nvPr userDrawn="1"/>
            </p:nvSpPr>
            <p:spPr bwMode="auto">
              <a:xfrm>
                <a:off x="3933" y="333"/>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27" name="Freeform 176">
                <a:extLst>
                  <a:ext uri="{FF2B5EF4-FFF2-40B4-BE49-F238E27FC236}">
                    <a16:creationId xmlns:a16="http://schemas.microsoft.com/office/drawing/2014/main" id="{1710CCCB-F368-43C9-B95C-557A7FE738A4}"/>
                  </a:ext>
                </a:extLst>
              </p:cNvPr>
              <p:cNvSpPr>
                <a:spLocks/>
              </p:cNvSpPr>
              <p:nvPr userDrawn="1"/>
            </p:nvSpPr>
            <p:spPr bwMode="auto">
              <a:xfrm>
                <a:off x="3933" y="3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28" name="Freeform 177">
                <a:extLst>
                  <a:ext uri="{FF2B5EF4-FFF2-40B4-BE49-F238E27FC236}">
                    <a16:creationId xmlns:a16="http://schemas.microsoft.com/office/drawing/2014/main" id="{009E0DFE-EF36-4C44-8509-13155DD75553}"/>
                  </a:ext>
                </a:extLst>
              </p:cNvPr>
              <p:cNvSpPr>
                <a:spLocks/>
              </p:cNvSpPr>
              <p:nvPr userDrawn="1"/>
            </p:nvSpPr>
            <p:spPr bwMode="auto">
              <a:xfrm>
                <a:off x="3918" y="3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29" name="Freeform 178">
                <a:extLst>
                  <a:ext uri="{FF2B5EF4-FFF2-40B4-BE49-F238E27FC236}">
                    <a16:creationId xmlns:a16="http://schemas.microsoft.com/office/drawing/2014/main" id="{8D5B754C-8A88-45F7-8AEE-C5D3C22EE2D7}"/>
                  </a:ext>
                </a:extLst>
              </p:cNvPr>
              <p:cNvSpPr>
                <a:spLocks/>
              </p:cNvSpPr>
              <p:nvPr userDrawn="1"/>
            </p:nvSpPr>
            <p:spPr bwMode="auto">
              <a:xfrm>
                <a:off x="3913" y="30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30" name="Freeform 179">
                <a:extLst>
                  <a:ext uri="{FF2B5EF4-FFF2-40B4-BE49-F238E27FC236}">
                    <a16:creationId xmlns:a16="http://schemas.microsoft.com/office/drawing/2014/main" id="{80221835-6862-4C85-9656-5A648F5B14AD}"/>
                  </a:ext>
                </a:extLst>
              </p:cNvPr>
              <p:cNvSpPr>
                <a:spLocks/>
              </p:cNvSpPr>
              <p:nvPr userDrawn="1"/>
            </p:nvSpPr>
            <p:spPr bwMode="auto">
              <a:xfrm>
                <a:off x="3923" y="328"/>
                <a:ext cx="10" cy="5"/>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31" name="Freeform 180">
                <a:extLst>
                  <a:ext uri="{FF2B5EF4-FFF2-40B4-BE49-F238E27FC236}">
                    <a16:creationId xmlns:a16="http://schemas.microsoft.com/office/drawing/2014/main" id="{1A355A55-31FF-4064-BA56-09F7FA8456FD}"/>
                  </a:ext>
                </a:extLst>
              </p:cNvPr>
              <p:cNvSpPr>
                <a:spLocks/>
              </p:cNvSpPr>
              <p:nvPr userDrawn="1"/>
            </p:nvSpPr>
            <p:spPr bwMode="auto">
              <a:xfrm>
                <a:off x="3908" y="288"/>
                <a:ext cx="10" cy="0"/>
              </a:xfrm>
              <a:custGeom>
                <a:avLst/>
                <a:gdLst>
                  <a:gd name="T0" fmla="*/ 5 w 10"/>
                  <a:gd name="T1" fmla="*/ 10 w 10"/>
                  <a:gd name="T2" fmla="*/ 0 w 10"/>
                  <a:gd name="T3" fmla="*/ 5 w 10"/>
                </a:gdLst>
                <a:ahLst/>
                <a:cxnLst>
                  <a:cxn ang="0">
                    <a:pos x="T0" y="0"/>
                  </a:cxn>
                  <a:cxn ang="0">
                    <a:pos x="T1" y="0"/>
                  </a:cxn>
                  <a:cxn ang="0">
                    <a:pos x="T2" y="0"/>
                  </a:cxn>
                  <a:cxn ang="0">
                    <a:pos x="T3" y="0"/>
                  </a:cxn>
                </a:cxnLst>
                <a:rect l="0" t="0" r="r" b="b"/>
                <a:pathLst>
                  <a:path w="10">
                    <a:moveTo>
                      <a:pt x="5" y="0"/>
                    </a:moveTo>
                    <a:lnTo>
                      <a:pt x="10"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32" name="Freeform 181">
                <a:extLst>
                  <a:ext uri="{FF2B5EF4-FFF2-40B4-BE49-F238E27FC236}">
                    <a16:creationId xmlns:a16="http://schemas.microsoft.com/office/drawing/2014/main" id="{A5B3A6D5-544C-4A56-8B6F-42A54D523722}"/>
                  </a:ext>
                </a:extLst>
              </p:cNvPr>
              <p:cNvSpPr>
                <a:spLocks/>
              </p:cNvSpPr>
              <p:nvPr userDrawn="1"/>
            </p:nvSpPr>
            <p:spPr bwMode="auto">
              <a:xfrm>
                <a:off x="3898" y="273"/>
                <a:ext cx="10" cy="5"/>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1" y="0"/>
                      <a:pt x="2" y="0"/>
                    </a:cubicBezTo>
                    <a:cubicBezTo>
                      <a:pt x="1" y="0"/>
                      <a:pt x="1"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33" name="Freeform 182">
                <a:extLst>
                  <a:ext uri="{FF2B5EF4-FFF2-40B4-BE49-F238E27FC236}">
                    <a16:creationId xmlns:a16="http://schemas.microsoft.com/office/drawing/2014/main" id="{F95FB36D-8B89-48D3-A69B-3535884E260C}"/>
                  </a:ext>
                </a:extLst>
              </p:cNvPr>
              <p:cNvSpPr>
                <a:spLocks/>
              </p:cNvSpPr>
              <p:nvPr userDrawn="1"/>
            </p:nvSpPr>
            <p:spPr bwMode="auto">
              <a:xfrm>
                <a:off x="3893" y="27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34" name="Freeform 183">
                <a:extLst>
                  <a:ext uri="{FF2B5EF4-FFF2-40B4-BE49-F238E27FC236}">
                    <a16:creationId xmlns:a16="http://schemas.microsoft.com/office/drawing/2014/main" id="{CAB5B714-30D8-4654-9C3B-B3EFB34263CF}"/>
                  </a:ext>
                </a:extLst>
              </p:cNvPr>
              <p:cNvSpPr>
                <a:spLocks/>
              </p:cNvSpPr>
              <p:nvPr userDrawn="1"/>
            </p:nvSpPr>
            <p:spPr bwMode="auto">
              <a:xfrm>
                <a:off x="3908" y="29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35" name="Freeform 184">
                <a:extLst>
                  <a:ext uri="{FF2B5EF4-FFF2-40B4-BE49-F238E27FC236}">
                    <a16:creationId xmlns:a16="http://schemas.microsoft.com/office/drawing/2014/main" id="{0E422DB9-E1B8-495F-96D4-7A6759D4D655}"/>
                  </a:ext>
                </a:extLst>
              </p:cNvPr>
              <p:cNvSpPr>
                <a:spLocks/>
              </p:cNvSpPr>
              <p:nvPr userDrawn="1"/>
            </p:nvSpPr>
            <p:spPr bwMode="auto">
              <a:xfrm>
                <a:off x="3908" y="29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36" name="Freeform 185">
                <a:extLst>
                  <a:ext uri="{FF2B5EF4-FFF2-40B4-BE49-F238E27FC236}">
                    <a16:creationId xmlns:a16="http://schemas.microsoft.com/office/drawing/2014/main" id="{F84ACD45-8CA9-4A0D-83AC-09B0A0FB15ED}"/>
                  </a:ext>
                </a:extLst>
              </p:cNvPr>
              <p:cNvSpPr>
                <a:spLocks/>
              </p:cNvSpPr>
              <p:nvPr userDrawn="1"/>
            </p:nvSpPr>
            <p:spPr bwMode="auto">
              <a:xfrm>
                <a:off x="3908" y="2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37" name="Freeform 186">
                <a:extLst>
                  <a:ext uri="{FF2B5EF4-FFF2-40B4-BE49-F238E27FC236}">
                    <a16:creationId xmlns:a16="http://schemas.microsoft.com/office/drawing/2014/main" id="{CC673526-F6BE-4E50-88E5-E8D270251F6A}"/>
                  </a:ext>
                </a:extLst>
              </p:cNvPr>
              <p:cNvSpPr>
                <a:spLocks/>
              </p:cNvSpPr>
              <p:nvPr userDrawn="1"/>
            </p:nvSpPr>
            <p:spPr bwMode="auto">
              <a:xfrm>
                <a:off x="3913" y="313"/>
                <a:ext cx="5" cy="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38" name="Freeform 187">
                <a:extLst>
                  <a:ext uri="{FF2B5EF4-FFF2-40B4-BE49-F238E27FC236}">
                    <a16:creationId xmlns:a16="http://schemas.microsoft.com/office/drawing/2014/main" id="{3C5CF71B-C3DB-4CBA-9DF2-B4085138104E}"/>
                  </a:ext>
                </a:extLst>
              </p:cNvPr>
              <p:cNvSpPr>
                <a:spLocks/>
              </p:cNvSpPr>
              <p:nvPr userDrawn="1"/>
            </p:nvSpPr>
            <p:spPr bwMode="auto">
              <a:xfrm>
                <a:off x="3908" y="30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39" name="Rectangle 188">
                <a:extLst>
                  <a:ext uri="{FF2B5EF4-FFF2-40B4-BE49-F238E27FC236}">
                    <a16:creationId xmlns:a16="http://schemas.microsoft.com/office/drawing/2014/main" id="{0C1B1416-1DEE-448C-B2EA-22AC9D2656FD}"/>
                  </a:ext>
                </a:extLst>
              </p:cNvPr>
              <p:cNvSpPr>
                <a:spLocks noChangeArrowheads="1"/>
              </p:cNvSpPr>
              <p:nvPr userDrawn="1"/>
            </p:nvSpPr>
            <p:spPr bwMode="auto">
              <a:xfrm>
                <a:off x="3908"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40" name="Freeform 189">
                <a:extLst>
                  <a:ext uri="{FF2B5EF4-FFF2-40B4-BE49-F238E27FC236}">
                    <a16:creationId xmlns:a16="http://schemas.microsoft.com/office/drawing/2014/main" id="{199DC7AB-C155-453E-B73C-3A1FAB822233}"/>
                  </a:ext>
                </a:extLst>
              </p:cNvPr>
              <p:cNvSpPr>
                <a:spLocks/>
              </p:cNvSpPr>
              <p:nvPr userDrawn="1"/>
            </p:nvSpPr>
            <p:spPr bwMode="auto">
              <a:xfrm>
                <a:off x="3888" y="278"/>
                <a:ext cx="10" cy="5"/>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0" y="0"/>
                    </a:cubicBezTo>
                    <a:cubicBezTo>
                      <a:pt x="1" y="0"/>
                      <a:pt x="1" y="1"/>
                      <a:pt x="1"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41" name="Freeform 190">
                <a:extLst>
                  <a:ext uri="{FF2B5EF4-FFF2-40B4-BE49-F238E27FC236}">
                    <a16:creationId xmlns:a16="http://schemas.microsoft.com/office/drawing/2014/main" id="{45FC0696-A5AF-4CAC-9194-B1FADF350141}"/>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42" name="Rectangle 191">
                <a:extLst>
                  <a:ext uri="{FF2B5EF4-FFF2-40B4-BE49-F238E27FC236}">
                    <a16:creationId xmlns:a16="http://schemas.microsoft.com/office/drawing/2014/main" id="{F8325D36-1124-4198-A7F8-6DD2CA2A79CA}"/>
                  </a:ext>
                </a:extLst>
              </p:cNvPr>
              <p:cNvSpPr>
                <a:spLocks noChangeArrowheads="1"/>
              </p:cNvSpPr>
              <p:nvPr userDrawn="1"/>
            </p:nvSpPr>
            <p:spPr bwMode="auto">
              <a:xfrm>
                <a:off x="3868" y="25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43" name="Freeform 192">
                <a:extLst>
                  <a:ext uri="{FF2B5EF4-FFF2-40B4-BE49-F238E27FC236}">
                    <a16:creationId xmlns:a16="http://schemas.microsoft.com/office/drawing/2014/main" id="{0AE34B90-6B79-4A43-AB14-0EC1FD1786C1}"/>
                  </a:ext>
                </a:extLst>
              </p:cNvPr>
              <p:cNvSpPr>
                <a:spLocks/>
              </p:cNvSpPr>
              <p:nvPr userDrawn="1"/>
            </p:nvSpPr>
            <p:spPr bwMode="auto">
              <a:xfrm>
                <a:off x="3893" y="28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1" y="1"/>
                      <a:pt x="1" y="1"/>
                    </a:cubicBezTo>
                    <a:cubicBezTo>
                      <a:pt x="1" y="1"/>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44" name="Freeform 193">
                <a:extLst>
                  <a:ext uri="{FF2B5EF4-FFF2-40B4-BE49-F238E27FC236}">
                    <a16:creationId xmlns:a16="http://schemas.microsoft.com/office/drawing/2014/main" id="{4E53701F-9866-4FDF-9A5F-A31C16CA75F0}"/>
                  </a:ext>
                </a:extLst>
              </p:cNvPr>
              <p:cNvSpPr>
                <a:spLocks/>
              </p:cNvSpPr>
              <p:nvPr userDrawn="1"/>
            </p:nvSpPr>
            <p:spPr bwMode="auto">
              <a:xfrm>
                <a:off x="3883" y="26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45" name="Freeform 194">
                <a:extLst>
                  <a:ext uri="{FF2B5EF4-FFF2-40B4-BE49-F238E27FC236}">
                    <a16:creationId xmlns:a16="http://schemas.microsoft.com/office/drawing/2014/main" id="{DFE0E60C-A10B-4A1D-96DF-9DBDCEF43301}"/>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46" name="Freeform 195">
                <a:extLst>
                  <a:ext uri="{FF2B5EF4-FFF2-40B4-BE49-F238E27FC236}">
                    <a16:creationId xmlns:a16="http://schemas.microsoft.com/office/drawing/2014/main" id="{E2FE7130-B741-4908-9459-604B1BACE4BA}"/>
                  </a:ext>
                </a:extLst>
              </p:cNvPr>
              <p:cNvSpPr>
                <a:spLocks/>
              </p:cNvSpPr>
              <p:nvPr userDrawn="1"/>
            </p:nvSpPr>
            <p:spPr bwMode="auto">
              <a:xfrm>
                <a:off x="3898" y="288"/>
                <a:ext cx="5"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47" name="Freeform 196">
                <a:extLst>
                  <a:ext uri="{FF2B5EF4-FFF2-40B4-BE49-F238E27FC236}">
                    <a16:creationId xmlns:a16="http://schemas.microsoft.com/office/drawing/2014/main" id="{AF26E7AD-56B3-484E-BB28-A5E4C30D8CE6}"/>
                  </a:ext>
                </a:extLst>
              </p:cNvPr>
              <p:cNvSpPr>
                <a:spLocks/>
              </p:cNvSpPr>
              <p:nvPr userDrawn="1"/>
            </p:nvSpPr>
            <p:spPr bwMode="auto">
              <a:xfrm>
                <a:off x="3843" y="263"/>
                <a:ext cx="25" cy="15"/>
              </a:xfrm>
              <a:custGeom>
                <a:avLst/>
                <a:gdLst>
                  <a:gd name="T0" fmla="*/ 1 w 5"/>
                  <a:gd name="T1" fmla="*/ 3 h 3"/>
                  <a:gd name="T2" fmla="*/ 3 w 5"/>
                  <a:gd name="T3" fmla="*/ 3 h 3"/>
                  <a:gd name="T4" fmla="*/ 5 w 5"/>
                  <a:gd name="T5" fmla="*/ 0 h 3"/>
                  <a:gd name="T6" fmla="*/ 4 w 5"/>
                  <a:gd name="T7" fmla="*/ 0 h 3"/>
                  <a:gd name="T8" fmla="*/ 4 w 5"/>
                  <a:gd name="T9" fmla="*/ 2 h 3"/>
                  <a:gd name="T10" fmla="*/ 3 w 5"/>
                  <a:gd name="T11" fmla="*/ 1 h 3"/>
                  <a:gd name="T12" fmla="*/ 0 w 5"/>
                  <a:gd name="T13" fmla="*/ 2 h 3"/>
                  <a:gd name="T14" fmla="*/ 2 w 5"/>
                  <a:gd name="T15" fmla="*/ 2 h 3"/>
                  <a:gd name="T16" fmla="*/ 1 w 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1" y="3"/>
                    </a:moveTo>
                    <a:cubicBezTo>
                      <a:pt x="2" y="2"/>
                      <a:pt x="3" y="2"/>
                      <a:pt x="3" y="3"/>
                    </a:cubicBezTo>
                    <a:cubicBezTo>
                      <a:pt x="4" y="3"/>
                      <a:pt x="5" y="1"/>
                      <a:pt x="5" y="0"/>
                    </a:cubicBezTo>
                    <a:cubicBezTo>
                      <a:pt x="5" y="0"/>
                      <a:pt x="5" y="0"/>
                      <a:pt x="4" y="0"/>
                    </a:cubicBezTo>
                    <a:cubicBezTo>
                      <a:pt x="4" y="0"/>
                      <a:pt x="5" y="2"/>
                      <a:pt x="4" y="2"/>
                    </a:cubicBezTo>
                    <a:cubicBezTo>
                      <a:pt x="3" y="2"/>
                      <a:pt x="3" y="1"/>
                      <a:pt x="3" y="1"/>
                    </a:cubicBezTo>
                    <a:cubicBezTo>
                      <a:pt x="3" y="2"/>
                      <a:pt x="1" y="1"/>
                      <a:pt x="0" y="2"/>
                    </a:cubicBezTo>
                    <a:cubicBezTo>
                      <a:pt x="2" y="2"/>
                      <a:pt x="2" y="2"/>
                      <a:pt x="2" y="2"/>
                    </a:cubicBezTo>
                    <a:cubicBezTo>
                      <a:pt x="1"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48" name="Freeform 197">
                <a:extLst>
                  <a:ext uri="{FF2B5EF4-FFF2-40B4-BE49-F238E27FC236}">
                    <a16:creationId xmlns:a16="http://schemas.microsoft.com/office/drawing/2014/main" id="{499764A0-C249-4339-9904-6F513FB71828}"/>
                  </a:ext>
                </a:extLst>
              </p:cNvPr>
              <p:cNvSpPr>
                <a:spLocks/>
              </p:cNvSpPr>
              <p:nvPr userDrawn="1"/>
            </p:nvSpPr>
            <p:spPr bwMode="auto">
              <a:xfrm>
                <a:off x="3868" y="258"/>
                <a:ext cx="10" cy="10"/>
              </a:xfrm>
              <a:custGeom>
                <a:avLst/>
                <a:gdLst>
                  <a:gd name="T0" fmla="*/ 2 w 2"/>
                  <a:gd name="T1" fmla="*/ 2 h 2"/>
                  <a:gd name="T2" fmla="*/ 2 w 2"/>
                  <a:gd name="T3" fmla="*/ 2 h 2"/>
                  <a:gd name="T4" fmla="*/ 2 w 2"/>
                  <a:gd name="T5" fmla="*/ 0 h 2"/>
                  <a:gd name="T6" fmla="*/ 0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2" y="2"/>
                      <a:pt x="2" y="2"/>
                      <a:pt x="2" y="2"/>
                    </a:cubicBezTo>
                    <a:cubicBezTo>
                      <a:pt x="2" y="2"/>
                      <a:pt x="2" y="1"/>
                      <a:pt x="2" y="0"/>
                    </a:cubicBezTo>
                    <a:cubicBezTo>
                      <a:pt x="1" y="0"/>
                      <a:pt x="1" y="0"/>
                      <a:pt x="0" y="1"/>
                    </a:cubicBezTo>
                    <a:cubicBezTo>
                      <a:pt x="0" y="1"/>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49" name="Freeform 198">
                <a:extLst>
                  <a:ext uri="{FF2B5EF4-FFF2-40B4-BE49-F238E27FC236}">
                    <a16:creationId xmlns:a16="http://schemas.microsoft.com/office/drawing/2014/main" id="{761E67C2-358F-476C-B0D3-18CFEBF8F47C}"/>
                  </a:ext>
                </a:extLst>
              </p:cNvPr>
              <p:cNvSpPr>
                <a:spLocks/>
              </p:cNvSpPr>
              <p:nvPr userDrawn="1"/>
            </p:nvSpPr>
            <p:spPr bwMode="auto">
              <a:xfrm>
                <a:off x="3878" y="268"/>
                <a:ext cx="10" cy="15"/>
              </a:xfrm>
              <a:custGeom>
                <a:avLst/>
                <a:gdLst>
                  <a:gd name="T0" fmla="*/ 1 w 2"/>
                  <a:gd name="T1" fmla="*/ 1 h 3"/>
                  <a:gd name="T2" fmla="*/ 0 w 2"/>
                  <a:gd name="T3" fmla="*/ 2 h 3"/>
                  <a:gd name="T4" fmla="*/ 1 w 2"/>
                  <a:gd name="T5" fmla="*/ 3 h 3"/>
                  <a:gd name="T6" fmla="*/ 1 w 2"/>
                  <a:gd name="T7" fmla="*/ 1 h 3"/>
                  <a:gd name="T8" fmla="*/ 2 w 2"/>
                  <a:gd name="T9" fmla="*/ 2 h 3"/>
                  <a:gd name="T10" fmla="*/ 2 w 2"/>
                  <a:gd name="T11" fmla="*/ 1 h 3"/>
                  <a:gd name="T12" fmla="*/ 2 w 2"/>
                  <a:gd name="T13" fmla="*/ 1 h 3"/>
                  <a:gd name="T14" fmla="*/ 2 w 2"/>
                  <a:gd name="T15" fmla="*/ 1 h 3"/>
                  <a:gd name="T16" fmla="*/ 2 w 2"/>
                  <a:gd name="T17" fmla="*/ 1 h 3"/>
                  <a:gd name="T18" fmla="*/ 2 w 2"/>
                  <a:gd name="T19" fmla="*/ 1 h 3"/>
                  <a:gd name="T20" fmla="*/ 2 w 2"/>
                  <a:gd name="T21" fmla="*/ 1 h 3"/>
                  <a:gd name="T22" fmla="*/ 1 w 2"/>
                  <a:gd name="T23" fmla="*/ 1 h 3"/>
                  <a:gd name="T24" fmla="*/ 2 w 2"/>
                  <a:gd name="T25" fmla="*/ 1 h 3"/>
                  <a:gd name="T26" fmla="*/ 2 w 2"/>
                  <a:gd name="T27" fmla="*/ 1 h 3"/>
                  <a:gd name="T28" fmla="*/ 2 w 2"/>
                  <a:gd name="T29" fmla="*/ 1 h 3"/>
                  <a:gd name="T30" fmla="*/ 0 w 2"/>
                  <a:gd name="T31" fmla="*/ 0 h 3"/>
                  <a:gd name="T32" fmla="*/ 1 w 2"/>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3">
                    <a:moveTo>
                      <a:pt x="1" y="1"/>
                    </a:moveTo>
                    <a:cubicBezTo>
                      <a:pt x="1" y="2"/>
                      <a:pt x="0" y="1"/>
                      <a:pt x="0" y="2"/>
                    </a:cubicBezTo>
                    <a:cubicBezTo>
                      <a:pt x="0" y="3"/>
                      <a:pt x="1" y="2"/>
                      <a:pt x="1" y="3"/>
                    </a:cubicBezTo>
                    <a:cubicBezTo>
                      <a:pt x="0" y="1"/>
                      <a:pt x="2" y="3"/>
                      <a:pt x="1" y="1"/>
                    </a:cubicBezTo>
                    <a:cubicBezTo>
                      <a:pt x="2" y="1"/>
                      <a:pt x="2" y="2"/>
                      <a:pt x="2" y="2"/>
                    </a:cubicBezTo>
                    <a:cubicBezTo>
                      <a:pt x="2" y="2"/>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2" y="1"/>
                    </a:cubicBezTo>
                    <a:cubicBezTo>
                      <a:pt x="2" y="1"/>
                      <a:pt x="2" y="1"/>
                      <a:pt x="2" y="1"/>
                    </a:cubicBezTo>
                    <a:cubicBezTo>
                      <a:pt x="2" y="1"/>
                      <a:pt x="2" y="1"/>
                      <a:pt x="2" y="1"/>
                    </a:cubicBezTo>
                    <a:cubicBezTo>
                      <a:pt x="0"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50" name="Freeform 199">
                <a:extLst>
                  <a:ext uri="{FF2B5EF4-FFF2-40B4-BE49-F238E27FC236}">
                    <a16:creationId xmlns:a16="http://schemas.microsoft.com/office/drawing/2014/main" id="{89780546-7F20-4609-A5E2-78F428EEA3D8}"/>
                  </a:ext>
                </a:extLst>
              </p:cNvPr>
              <p:cNvSpPr>
                <a:spLocks/>
              </p:cNvSpPr>
              <p:nvPr userDrawn="1"/>
            </p:nvSpPr>
            <p:spPr bwMode="auto">
              <a:xfrm>
                <a:off x="3903" y="31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51" name="Freeform 200">
                <a:extLst>
                  <a:ext uri="{FF2B5EF4-FFF2-40B4-BE49-F238E27FC236}">
                    <a16:creationId xmlns:a16="http://schemas.microsoft.com/office/drawing/2014/main" id="{59D3000A-CFEC-44EA-B64E-C44434671774}"/>
                  </a:ext>
                </a:extLst>
              </p:cNvPr>
              <p:cNvSpPr>
                <a:spLocks/>
              </p:cNvSpPr>
              <p:nvPr userDrawn="1"/>
            </p:nvSpPr>
            <p:spPr bwMode="auto">
              <a:xfrm>
                <a:off x="3903" y="308"/>
                <a:ext cx="5" cy="15"/>
              </a:xfrm>
              <a:custGeom>
                <a:avLst/>
                <a:gdLst>
                  <a:gd name="T0" fmla="*/ 0 w 1"/>
                  <a:gd name="T1" fmla="*/ 2 h 3"/>
                  <a:gd name="T2" fmla="*/ 0 w 1"/>
                  <a:gd name="T3" fmla="*/ 2 h 3"/>
                  <a:gd name="T4" fmla="*/ 0 w 1"/>
                  <a:gd name="T5" fmla="*/ 2 h 3"/>
                  <a:gd name="T6" fmla="*/ 1 w 1"/>
                  <a:gd name="T7" fmla="*/ 2 h 3"/>
                  <a:gd name="T8" fmla="*/ 0 w 1"/>
                  <a:gd name="T9" fmla="*/ 2 h 3"/>
                  <a:gd name="T10" fmla="*/ 1 w 1"/>
                  <a:gd name="T11" fmla="*/ 0 h 3"/>
                  <a:gd name="T12" fmla="*/ 0 w 1"/>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2"/>
                    </a:moveTo>
                    <a:cubicBezTo>
                      <a:pt x="0" y="2"/>
                      <a:pt x="0" y="2"/>
                      <a:pt x="0" y="2"/>
                    </a:cubicBezTo>
                    <a:cubicBezTo>
                      <a:pt x="0" y="3"/>
                      <a:pt x="0" y="2"/>
                      <a:pt x="0" y="2"/>
                    </a:cubicBezTo>
                    <a:cubicBezTo>
                      <a:pt x="0" y="3"/>
                      <a:pt x="1" y="3"/>
                      <a:pt x="1" y="2"/>
                    </a:cubicBezTo>
                    <a:cubicBezTo>
                      <a:pt x="0" y="2"/>
                      <a:pt x="0" y="2"/>
                      <a:pt x="0" y="2"/>
                    </a:cubicBezTo>
                    <a:cubicBezTo>
                      <a:pt x="0" y="1"/>
                      <a:pt x="0" y="0"/>
                      <a:pt x="1"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52" name="Freeform 201">
                <a:extLst>
                  <a:ext uri="{FF2B5EF4-FFF2-40B4-BE49-F238E27FC236}">
                    <a16:creationId xmlns:a16="http://schemas.microsoft.com/office/drawing/2014/main" id="{6E1B9DBD-9059-4289-9F63-0B585C0FBBB2}"/>
                  </a:ext>
                </a:extLst>
              </p:cNvPr>
              <p:cNvSpPr>
                <a:spLocks/>
              </p:cNvSpPr>
              <p:nvPr userDrawn="1"/>
            </p:nvSpPr>
            <p:spPr bwMode="auto">
              <a:xfrm>
                <a:off x="3888" y="293"/>
                <a:ext cx="5" cy="5"/>
              </a:xfrm>
              <a:custGeom>
                <a:avLst/>
                <a:gdLst>
                  <a:gd name="T0" fmla="*/ 1 w 1"/>
                  <a:gd name="T1" fmla="*/ 1 h 1"/>
                  <a:gd name="T2" fmla="*/ 0 w 1"/>
                  <a:gd name="T3" fmla="*/ 0 h 1"/>
                  <a:gd name="T4" fmla="*/ 0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1"/>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53" name="Freeform 202">
                <a:extLst>
                  <a:ext uri="{FF2B5EF4-FFF2-40B4-BE49-F238E27FC236}">
                    <a16:creationId xmlns:a16="http://schemas.microsoft.com/office/drawing/2014/main" id="{FE50C733-7A1A-42A1-9DF4-ED549858CB8B}"/>
                  </a:ext>
                </a:extLst>
              </p:cNvPr>
              <p:cNvSpPr>
                <a:spLocks/>
              </p:cNvSpPr>
              <p:nvPr userDrawn="1"/>
            </p:nvSpPr>
            <p:spPr bwMode="auto">
              <a:xfrm>
                <a:off x="3868" y="2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54" name="Freeform 203">
                <a:extLst>
                  <a:ext uri="{FF2B5EF4-FFF2-40B4-BE49-F238E27FC236}">
                    <a16:creationId xmlns:a16="http://schemas.microsoft.com/office/drawing/2014/main" id="{5C535E7E-9681-45DA-9183-83D75AD5C5B1}"/>
                  </a:ext>
                </a:extLst>
              </p:cNvPr>
              <p:cNvSpPr>
                <a:spLocks/>
              </p:cNvSpPr>
              <p:nvPr userDrawn="1"/>
            </p:nvSpPr>
            <p:spPr bwMode="auto">
              <a:xfrm>
                <a:off x="3858" y="24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55" name="Freeform 204">
                <a:extLst>
                  <a:ext uri="{FF2B5EF4-FFF2-40B4-BE49-F238E27FC236}">
                    <a16:creationId xmlns:a16="http://schemas.microsoft.com/office/drawing/2014/main" id="{FA541194-86FA-4C4F-A0B3-E06CBE9269CB}"/>
                  </a:ext>
                </a:extLst>
              </p:cNvPr>
              <p:cNvSpPr>
                <a:spLocks/>
              </p:cNvSpPr>
              <p:nvPr userDrawn="1"/>
            </p:nvSpPr>
            <p:spPr bwMode="auto">
              <a:xfrm>
                <a:off x="3694"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043" name="Group 406">
              <a:extLst>
                <a:ext uri="{FF2B5EF4-FFF2-40B4-BE49-F238E27FC236}">
                  <a16:creationId xmlns:a16="http://schemas.microsoft.com/office/drawing/2014/main" id="{CD967666-07CD-488C-B794-1B23932ADCA8}"/>
                </a:ext>
              </a:extLst>
            </p:cNvPr>
            <p:cNvGrpSpPr>
              <a:grpSpLocks/>
            </p:cNvGrpSpPr>
            <p:nvPr userDrawn="1"/>
          </p:nvGrpSpPr>
          <p:grpSpPr bwMode="auto">
            <a:xfrm>
              <a:off x="5715000" y="314325"/>
              <a:ext cx="1792287" cy="1204913"/>
              <a:chOff x="3600" y="198"/>
              <a:chExt cx="1129" cy="759"/>
            </a:xfrm>
            <a:grpFill/>
          </p:grpSpPr>
          <p:sp>
            <p:nvSpPr>
              <p:cNvPr id="5456" name="Freeform 206">
                <a:extLst>
                  <a:ext uri="{FF2B5EF4-FFF2-40B4-BE49-F238E27FC236}">
                    <a16:creationId xmlns:a16="http://schemas.microsoft.com/office/drawing/2014/main" id="{E90B2236-DEF6-4BA8-ADAF-34181CD27B53}"/>
                  </a:ext>
                </a:extLst>
              </p:cNvPr>
              <p:cNvSpPr>
                <a:spLocks/>
              </p:cNvSpPr>
              <p:nvPr userDrawn="1"/>
            </p:nvSpPr>
            <p:spPr bwMode="auto">
              <a:xfrm>
                <a:off x="3684" y="57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57" name="Freeform 207">
                <a:extLst>
                  <a:ext uri="{FF2B5EF4-FFF2-40B4-BE49-F238E27FC236}">
                    <a16:creationId xmlns:a16="http://schemas.microsoft.com/office/drawing/2014/main" id="{ABA8C261-D172-412A-8B10-B299816E4B27}"/>
                  </a:ext>
                </a:extLst>
              </p:cNvPr>
              <p:cNvSpPr>
                <a:spLocks/>
              </p:cNvSpPr>
              <p:nvPr userDrawn="1"/>
            </p:nvSpPr>
            <p:spPr bwMode="auto">
              <a:xfrm>
                <a:off x="3620" y="303"/>
                <a:ext cx="10" cy="5"/>
              </a:xfrm>
              <a:custGeom>
                <a:avLst/>
                <a:gdLst>
                  <a:gd name="T0" fmla="*/ 2 w 2"/>
                  <a:gd name="T1" fmla="*/ 0 h 1"/>
                  <a:gd name="T2" fmla="*/ 1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1"/>
                      <a:pt x="1" y="1"/>
                    </a:cubicBezTo>
                    <a:cubicBezTo>
                      <a:pt x="2" y="1"/>
                      <a:pt x="2" y="1"/>
                      <a:pt x="2"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58" name="Freeform 208">
                <a:extLst>
                  <a:ext uri="{FF2B5EF4-FFF2-40B4-BE49-F238E27FC236}">
                    <a16:creationId xmlns:a16="http://schemas.microsoft.com/office/drawing/2014/main" id="{B795B660-9323-4F61-BB6E-A9B99E6A357B}"/>
                  </a:ext>
                </a:extLst>
              </p:cNvPr>
              <p:cNvSpPr>
                <a:spLocks/>
              </p:cNvSpPr>
              <p:nvPr userDrawn="1"/>
            </p:nvSpPr>
            <p:spPr bwMode="auto">
              <a:xfrm>
                <a:off x="3625" y="4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59" name="Freeform 209">
                <a:extLst>
                  <a:ext uri="{FF2B5EF4-FFF2-40B4-BE49-F238E27FC236}">
                    <a16:creationId xmlns:a16="http://schemas.microsoft.com/office/drawing/2014/main" id="{6DC6B17D-6B27-4AE0-9261-3FEE883AAD90}"/>
                  </a:ext>
                </a:extLst>
              </p:cNvPr>
              <p:cNvSpPr>
                <a:spLocks/>
              </p:cNvSpPr>
              <p:nvPr userDrawn="1"/>
            </p:nvSpPr>
            <p:spPr bwMode="auto">
              <a:xfrm>
                <a:off x="3639" y="46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60" name="Freeform 210">
                <a:extLst>
                  <a:ext uri="{FF2B5EF4-FFF2-40B4-BE49-F238E27FC236}">
                    <a16:creationId xmlns:a16="http://schemas.microsoft.com/office/drawing/2014/main" id="{D4584505-01DF-4DC3-9154-7B173BB067BC}"/>
                  </a:ext>
                </a:extLst>
              </p:cNvPr>
              <p:cNvSpPr>
                <a:spLocks/>
              </p:cNvSpPr>
              <p:nvPr userDrawn="1"/>
            </p:nvSpPr>
            <p:spPr bwMode="auto">
              <a:xfrm>
                <a:off x="3754" y="62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61" name="Freeform 211">
                <a:extLst>
                  <a:ext uri="{FF2B5EF4-FFF2-40B4-BE49-F238E27FC236}">
                    <a16:creationId xmlns:a16="http://schemas.microsoft.com/office/drawing/2014/main" id="{11FDD3AF-5D6C-45DA-AEAF-48641012CA6E}"/>
                  </a:ext>
                </a:extLst>
              </p:cNvPr>
              <p:cNvSpPr>
                <a:spLocks/>
              </p:cNvSpPr>
              <p:nvPr userDrawn="1"/>
            </p:nvSpPr>
            <p:spPr bwMode="auto">
              <a:xfrm>
                <a:off x="3749" y="223"/>
                <a:ext cx="10" cy="5"/>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0" y="0"/>
                      <a:pt x="0" y="0"/>
                    </a:cubicBezTo>
                    <a:cubicBezTo>
                      <a:pt x="1" y="0"/>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62" name="Freeform 212">
                <a:extLst>
                  <a:ext uri="{FF2B5EF4-FFF2-40B4-BE49-F238E27FC236}">
                    <a16:creationId xmlns:a16="http://schemas.microsoft.com/office/drawing/2014/main" id="{F7535043-817F-4826-B6C2-7C0E4098446B}"/>
                  </a:ext>
                </a:extLst>
              </p:cNvPr>
              <p:cNvSpPr>
                <a:spLocks/>
              </p:cNvSpPr>
              <p:nvPr userDrawn="1"/>
            </p:nvSpPr>
            <p:spPr bwMode="auto">
              <a:xfrm>
                <a:off x="3659" y="60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63" name="Freeform 213">
                <a:extLst>
                  <a:ext uri="{FF2B5EF4-FFF2-40B4-BE49-F238E27FC236}">
                    <a16:creationId xmlns:a16="http://schemas.microsoft.com/office/drawing/2014/main" id="{0B3B545B-3200-4D6F-9FF4-6A63039AED6D}"/>
                  </a:ext>
                </a:extLst>
              </p:cNvPr>
              <p:cNvSpPr>
                <a:spLocks/>
              </p:cNvSpPr>
              <p:nvPr userDrawn="1"/>
            </p:nvSpPr>
            <p:spPr bwMode="auto">
              <a:xfrm>
                <a:off x="3739" y="218"/>
                <a:ext cx="10" cy="5"/>
              </a:xfrm>
              <a:custGeom>
                <a:avLst/>
                <a:gdLst>
                  <a:gd name="T0" fmla="*/ 0 w 2"/>
                  <a:gd name="T1" fmla="*/ 1 h 1"/>
                  <a:gd name="T2" fmla="*/ 1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1" y="1"/>
                    </a:cubicBezTo>
                    <a:cubicBezTo>
                      <a:pt x="1" y="1"/>
                      <a:pt x="1" y="1"/>
                      <a:pt x="2"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64" name="Freeform 214">
                <a:extLst>
                  <a:ext uri="{FF2B5EF4-FFF2-40B4-BE49-F238E27FC236}">
                    <a16:creationId xmlns:a16="http://schemas.microsoft.com/office/drawing/2014/main" id="{F2C33915-EDF0-4623-8B1A-4254C8F747A1}"/>
                  </a:ext>
                </a:extLst>
              </p:cNvPr>
              <p:cNvSpPr>
                <a:spLocks/>
              </p:cNvSpPr>
              <p:nvPr userDrawn="1"/>
            </p:nvSpPr>
            <p:spPr bwMode="auto">
              <a:xfrm>
                <a:off x="3933" y="5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65" name="Freeform 215">
                <a:extLst>
                  <a:ext uri="{FF2B5EF4-FFF2-40B4-BE49-F238E27FC236}">
                    <a16:creationId xmlns:a16="http://schemas.microsoft.com/office/drawing/2014/main" id="{627AE15A-BFC1-4912-8C7B-F42FC48211EA}"/>
                  </a:ext>
                </a:extLst>
              </p:cNvPr>
              <p:cNvSpPr>
                <a:spLocks/>
              </p:cNvSpPr>
              <p:nvPr userDrawn="1"/>
            </p:nvSpPr>
            <p:spPr bwMode="auto">
              <a:xfrm>
                <a:off x="3968" y="43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66" name="Freeform 216">
                <a:extLst>
                  <a:ext uri="{FF2B5EF4-FFF2-40B4-BE49-F238E27FC236}">
                    <a16:creationId xmlns:a16="http://schemas.microsoft.com/office/drawing/2014/main" id="{43129EA7-F858-44A9-9FD3-6E94C9AEB30B}"/>
                  </a:ext>
                </a:extLst>
              </p:cNvPr>
              <p:cNvSpPr>
                <a:spLocks/>
              </p:cNvSpPr>
              <p:nvPr userDrawn="1"/>
            </p:nvSpPr>
            <p:spPr bwMode="auto">
              <a:xfrm>
                <a:off x="3824" y="2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67" name="Freeform 217">
                <a:extLst>
                  <a:ext uri="{FF2B5EF4-FFF2-40B4-BE49-F238E27FC236}">
                    <a16:creationId xmlns:a16="http://schemas.microsoft.com/office/drawing/2014/main" id="{B7E0C90E-B646-43D5-B8AE-8204906EB8CB}"/>
                  </a:ext>
                </a:extLst>
              </p:cNvPr>
              <p:cNvSpPr>
                <a:spLocks/>
              </p:cNvSpPr>
              <p:nvPr userDrawn="1"/>
            </p:nvSpPr>
            <p:spPr bwMode="auto">
              <a:xfrm>
                <a:off x="3829" y="24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68" name="Freeform 218">
                <a:extLst>
                  <a:ext uri="{FF2B5EF4-FFF2-40B4-BE49-F238E27FC236}">
                    <a16:creationId xmlns:a16="http://schemas.microsoft.com/office/drawing/2014/main" id="{815FC9BD-ED29-458A-B30D-29618AE161B0}"/>
                  </a:ext>
                </a:extLst>
              </p:cNvPr>
              <p:cNvSpPr>
                <a:spLocks/>
              </p:cNvSpPr>
              <p:nvPr userDrawn="1"/>
            </p:nvSpPr>
            <p:spPr bwMode="auto">
              <a:xfrm>
                <a:off x="3724" y="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69" name="Freeform 219">
                <a:extLst>
                  <a:ext uri="{FF2B5EF4-FFF2-40B4-BE49-F238E27FC236}">
                    <a16:creationId xmlns:a16="http://schemas.microsoft.com/office/drawing/2014/main" id="{60231957-5335-42FF-BCD8-F37E6107B46A}"/>
                  </a:ext>
                </a:extLst>
              </p:cNvPr>
              <p:cNvSpPr>
                <a:spLocks/>
              </p:cNvSpPr>
              <p:nvPr userDrawn="1"/>
            </p:nvSpPr>
            <p:spPr bwMode="auto">
              <a:xfrm>
                <a:off x="3824" y="23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70" name="Freeform 220">
                <a:extLst>
                  <a:ext uri="{FF2B5EF4-FFF2-40B4-BE49-F238E27FC236}">
                    <a16:creationId xmlns:a16="http://schemas.microsoft.com/office/drawing/2014/main" id="{360AB055-4D30-42F2-BCFE-CFA394144B82}"/>
                  </a:ext>
                </a:extLst>
              </p:cNvPr>
              <p:cNvSpPr>
                <a:spLocks/>
              </p:cNvSpPr>
              <p:nvPr userDrawn="1"/>
            </p:nvSpPr>
            <p:spPr bwMode="auto">
              <a:xfrm>
                <a:off x="3829" y="2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71" name="Freeform 221">
                <a:extLst>
                  <a:ext uri="{FF2B5EF4-FFF2-40B4-BE49-F238E27FC236}">
                    <a16:creationId xmlns:a16="http://schemas.microsoft.com/office/drawing/2014/main" id="{6BB85244-4599-4B29-BFD5-3441FAC28224}"/>
                  </a:ext>
                </a:extLst>
              </p:cNvPr>
              <p:cNvSpPr>
                <a:spLocks/>
              </p:cNvSpPr>
              <p:nvPr userDrawn="1"/>
            </p:nvSpPr>
            <p:spPr bwMode="auto">
              <a:xfrm>
                <a:off x="3819" y="228"/>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72" name="Freeform 222">
                <a:extLst>
                  <a:ext uri="{FF2B5EF4-FFF2-40B4-BE49-F238E27FC236}">
                    <a16:creationId xmlns:a16="http://schemas.microsoft.com/office/drawing/2014/main" id="{64829F15-6325-4260-98F6-B280B7AC3CF6}"/>
                  </a:ext>
                </a:extLst>
              </p:cNvPr>
              <p:cNvSpPr>
                <a:spLocks/>
              </p:cNvSpPr>
              <p:nvPr userDrawn="1"/>
            </p:nvSpPr>
            <p:spPr bwMode="auto">
              <a:xfrm>
                <a:off x="3868" y="64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73" name="Rectangle 223">
                <a:extLst>
                  <a:ext uri="{FF2B5EF4-FFF2-40B4-BE49-F238E27FC236}">
                    <a16:creationId xmlns:a16="http://schemas.microsoft.com/office/drawing/2014/main" id="{CFD620D7-BEC9-4B8F-A796-3CFBE3902F4A}"/>
                  </a:ext>
                </a:extLst>
              </p:cNvPr>
              <p:cNvSpPr>
                <a:spLocks noChangeArrowheads="1"/>
              </p:cNvSpPr>
              <p:nvPr userDrawn="1"/>
            </p:nvSpPr>
            <p:spPr bwMode="auto">
              <a:xfrm>
                <a:off x="3649"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74" name="Freeform 224">
                <a:extLst>
                  <a:ext uri="{FF2B5EF4-FFF2-40B4-BE49-F238E27FC236}">
                    <a16:creationId xmlns:a16="http://schemas.microsoft.com/office/drawing/2014/main" id="{E4507897-2BAA-4082-A06D-A017CB4B3B52}"/>
                  </a:ext>
                </a:extLst>
              </p:cNvPr>
              <p:cNvSpPr>
                <a:spLocks/>
              </p:cNvSpPr>
              <p:nvPr userDrawn="1"/>
            </p:nvSpPr>
            <p:spPr bwMode="auto">
              <a:xfrm>
                <a:off x="3634" y="368"/>
                <a:ext cx="15" cy="5"/>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3"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75" name="Freeform 225">
                <a:extLst>
                  <a:ext uri="{FF2B5EF4-FFF2-40B4-BE49-F238E27FC236}">
                    <a16:creationId xmlns:a16="http://schemas.microsoft.com/office/drawing/2014/main" id="{5DA4CC15-1C6C-4345-B4AF-9095803598FA}"/>
                  </a:ext>
                </a:extLst>
              </p:cNvPr>
              <p:cNvSpPr>
                <a:spLocks noEditPoints="1"/>
              </p:cNvSpPr>
              <p:nvPr userDrawn="1"/>
            </p:nvSpPr>
            <p:spPr bwMode="auto">
              <a:xfrm>
                <a:off x="3600" y="218"/>
                <a:ext cx="373" cy="480"/>
              </a:xfrm>
              <a:custGeom>
                <a:avLst/>
                <a:gdLst>
                  <a:gd name="T0" fmla="*/ 21 w 75"/>
                  <a:gd name="T1" fmla="*/ 75 h 96"/>
                  <a:gd name="T2" fmla="*/ 17 w 75"/>
                  <a:gd name="T3" fmla="*/ 71 h 96"/>
                  <a:gd name="T4" fmla="*/ 17 w 75"/>
                  <a:gd name="T5" fmla="*/ 68 h 96"/>
                  <a:gd name="T6" fmla="*/ 14 w 75"/>
                  <a:gd name="T7" fmla="*/ 64 h 96"/>
                  <a:gd name="T8" fmla="*/ 11 w 75"/>
                  <a:gd name="T9" fmla="*/ 58 h 96"/>
                  <a:gd name="T10" fmla="*/ 5 w 75"/>
                  <a:gd name="T11" fmla="*/ 50 h 96"/>
                  <a:gd name="T12" fmla="*/ 6 w 75"/>
                  <a:gd name="T13" fmla="*/ 50 h 96"/>
                  <a:gd name="T14" fmla="*/ 8 w 75"/>
                  <a:gd name="T15" fmla="*/ 49 h 96"/>
                  <a:gd name="T16" fmla="*/ 7 w 75"/>
                  <a:gd name="T17" fmla="*/ 43 h 96"/>
                  <a:gd name="T18" fmla="*/ 8 w 75"/>
                  <a:gd name="T19" fmla="*/ 37 h 96"/>
                  <a:gd name="T20" fmla="*/ 10 w 75"/>
                  <a:gd name="T21" fmla="*/ 30 h 96"/>
                  <a:gd name="T22" fmla="*/ 10 w 75"/>
                  <a:gd name="T23" fmla="*/ 25 h 96"/>
                  <a:gd name="T24" fmla="*/ 14 w 75"/>
                  <a:gd name="T25" fmla="*/ 20 h 96"/>
                  <a:gd name="T26" fmla="*/ 16 w 75"/>
                  <a:gd name="T27" fmla="*/ 19 h 96"/>
                  <a:gd name="T28" fmla="*/ 16 w 75"/>
                  <a:gd name="T29" fmla="*/ 14 h 96"/>
                  <a:gd name="T30" fmla="*/ 17 w 75"/>
                  <a:gd name="T31" fmla="*/ 9 h 96"/>
                  <a:gd name="T32" fmla="*/ 24 w 75"/>
                  <a:gd name="T33" fmla="*/ 10 h 96"/>
                  <a:gd name="T34" fmla="*/ 31 w 75"/>
                  <a:gd name="T35" fmla="*/ 8 h 96"/>
                  <a:gd name="T36" fmla="*/ 39 w 75"/>
                  <a:gd name="T37" fmla="*/ 6 h 96"/>
                  <a:gd name="T38" fmla="*/ 43 w 75"/>
                  <a:gd name="T39" fmla="*/ 7 h 96"/>
                  <a:gd name="T40" fmla="*/ 48 w 75"/>
                  <a:gd name="T41" fmla="*/ 7 h 96"/>
                  <a:gd name="T42" fmla="*/ 46 w 75"/>
                  <a:gd name="T43" fmla="*/ 3 h 96"/>
                  <a:gd name="T44" fmla="*/ 43 w 75"/>
                  <a:gd name="T45" fmla="*/ 3 h 96"/>
                  <a:gd name="T46" fmla="*/ 35 w 75"/>
                  <a:gd name="T47" fmla="*/ 1 h 96"/>
                  <a:gd name="T48" fmla="*/ 16 w 75"/>
                  <a:gd name="T49" fmla="*/ 4 h 96"/>
                  <a:gd name="T50" fmla="*/ 9 w 75"/>
                  <a:gd name="T51" fmla="*/ 13 h 96"/>
                  <a:gd name="T52" fmla="*/ 7 w 75"/>
                  <a:gd name="T53" fmla="*/ 17 h 96"/>
                  <a:gd name="T54" fmla="*/ 5 w 75"/>
                  <a:gd name="T55" fmla="*/ 21 h 96"/>
                  <a:gd name="T56" fmla="*/ 3 w 75"/>
                  <a:gd name="T57" fmla="*/ 27 h 96"/>
                  <a:gd name="T58" fmla="*/ 0 w 75"/>
                  <a:gd name="T59" fmla="*/ 44 h 96"/>
                  <a:gd name="T60" fmla="*/ 3 w 75"/>
                  <a:gd name="T61" fmla="*/ 51 h 96"/>
                  <a:gd name="T62" fmla="*/ 5 w 75"/>
                  <a:gd name="T63" fmla="*/ 59 h 96"/>
                  <a:gd name="T64" fmla="*/ 6 w 75"/>
                  <a:gd name="T65" fmla="*/ 69 h 96"/>
                  <a:gd name="T66" fmla="*/ 12 w 75"/>
                  <a:gd name="T67" fmla="*/ 77 h 96"/>
                  <a:gd name="T68" fmla="*/ 19 w 75"/>
                  <a:gd name="T69" fmla="*/ 85 h 96"/>
                  <a:gd name="T70" fmla="*/ 30 w 75"/>
                  <a:gd name="T71" fmla="*/ 93 h 96"/>
                  <a:gd name="T72" fmla="*/ 40 w 75"/>
                  <a:gd name="T73" fmla="*/ 93 h 96"/>
                  <a:gd name="T74" fmla="*/ 57 w 75"/>
                  <a:gd name="T75" fmla="*/ 91 h 96"/>
                  <a:gd name="T76" fmla="*/ 61 w 75"/>
                  <a:gd name="T77" fmla="*/ 90 h 96"/>
                  <a:gd name="T78" fmla="*/ 68 w 75"/>
                  <a:gd name="T79" fmla="*/ 78 h 96"/>
                  <a:gd name="T80" fmla="*/ 74 w 75"/>
                  <a:gd name="T81" fmla="*/ 65 h 96"/>
                  <a:gd name="T82" fmla="*/ 75 w 75"/>
                  <a:gd name="T83" fmla="*/ 45 h 96"/>
                  <a:gd name="T84" fmla="*/ 68 w 75"/>
                  <a:gd name="T85" fmla="*/ 43 h 96"/>
                  <a:gd name="T86" fmla="*/ 69 w 75"/>
                  <a:gd name="T87" fmla="*/ 56 h 96"/>
                  <a:gd name="T88" fmla="*/ 68 w 75"/>
                  <a:gd name="T89" fmla="*/ 62 h 96"/>
                  <a:gd name="T90" fmla="*/ 66 w 75"/>
                  <a:gd name="T91" fmla="*/ 72 h 96"/>
                  <a:gd name="T92" fmla="*/ 63 w 75"/>
                  <a:gd name="T93" fmla="*/ 79 h 96"/>
                  <a:gd name="T94" fmla="*/ 60 w 75"/>
                  <a:gd name="T95" fmla="*/ 84 h 96"/>
                  <a:gd name="T96" fmla="*/ 53 w 75"/>
                  <a:gd name="T97" fmla="*/ 88 h 96"/>
                  <a:gd name="T98" fmla="*/ 51 w 75"/>
                  <a:gd name="T99" fmla="*/ 86 h 96"/>
                  <a:gd name="T100" fmla="*/ 46 w 75"/>
                  <a:gd name="T101" fmla="*/ 87 h 96"/>
                  <a:gd name="T102" fmla="*/ 42 w 75"/>
                  <a:gd name="T103" fmla="*/ 88 h 96"/>
                  <a:gd name="T104" fmla="*/ 38 w 75"/>
                  <a:gd name="T105" fmla="*/ 87 h 96"/>
                  <a:gd name="T106" fmla="*/ 34 w 75"/>
                  <a:gd name="T107" fmla="*/ 86 h 96"/>
                  <a:gd name="T108" fmla="*/ 27 w 75"/>
                  <a:gd name="T109" fmla="*/ 81 h 96"/>
                  <a:gd name="T110" fmla="*/ 15 w 75"/>
                  <a:gd name="T111" fmla="*/ 68 h 96"/>
                  <a:gd name="T112" fmla="*/ 40 w 75"/>
                  <a:gd name="T113" fmla="*/ 2 h 96"/>
                  <a:gd name="T114" fmla="*/ 41 w 75"/>
                  <a:gd name="T115"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96">
                    <a:moveTo>
                      <a:pt x="24" y="78"/>
                    </a:moveTo>
                    <a:cubicBezTo>
                      <a:pt x="24" y="77"/>
                      <a:pt x="24" y="77"/>
                      <a:pt x="24" y="77"/>
                    </a:cubicBezTo>
                    <a:cubicBezTo>
                      <a:pt x="25" y="77"/>
                      <a:pt x="25" y="78"/>
                      <a:pt x="26" y="76"/>
                    </a:cubicBezTo>
                    <a:cubicBezTo>
                      <a:pt x="24" y="78"/>
                      <a:pt x="23" y="74"/>
                      <a:pt x="21" y="76"/>
                    </a:cubicBezTo>
                    <a:cubicBezTo>
                      <a:pt x="21" y="75"/>
                      <a:pt x="21" y="75"/>
                      <a:pt x="21" y="75"/>
                    </a:cubicBezTo>
                    <a:cubicBezTo>
                      <a:pt x="21" y="75"/>
                      <a:pt x="21" y="75"/>
                      <a:pt x="21" y="75"/>
                    </a:cubicBezTo>
                    <a:cubicBezTo>
                      <a:pt x="22" y="74"/>
                      <a:pt x="20" y="76"/>
                      <a:pt x="19" y="74"/>
                    </a:cubicBezTo>
                    <a:cubicBezTo>
                      <a:pt x="19" y="74"/>
                      <a:pt x="19" y="73"/>
                      <a:pt x="19" y="73"/>
                    </a:cubicBezTo>
                    <a:cubicBezTo>
                      <a:pt x="18" y="73"/>
                      <a:pt x="18" y="73"/>
                      <a:pt x="18" y="73"/>
                    </a:cubicBezTo>
                    <a:cubicBezTo>
                      <a:pt x="18" y="72"/>
                      <a:pt x="18" y="72"/>
                      <a:pt x="18" y="73"/>
                    </a:cubicBezTo>
                    <a:cubicBezTo>
                      <a:pt x="17" y="71"/>
                      <a:pt x="17" y="71"/>
                      <a:pt x="17" y="71"/>
                    </a:cubicBezTo>
                    <a:cubicBezTo>
                      <a:pt x="17" y="71"/>
                      <a:pt x="17" y="71"/>
                      <a:pt x="17" y="71"/>
                    </a:cubicBezTo>
                    <a:cubicBezTo>
                      <a:pt x="17" y="71"/>
                      <a:pt x="16" y="71"/>
                      <a:pt x="16" y="71"/>
                    </a:cubicBezTo>
                    <a:cubicBezTo>
                      <a:pt x="16" y="70"/>
                      <a:pt x="16" y="71"/>
                      <a:pt x="16" y="71"/>
                    </a:cubicBezTo>
                    <a:cubicBezTo>
                      <a:pt x="15" y="70"/>
                      <a:pt x="15" y="70"/>
                      <a:pt x="15" y="70"/>
                    </a:cubicBezTo>
                    <a:cubicBezTo>
                      <a:pt x="15" y="69"/>
                      <a:pt x="16" y="70"/>
                      <a:pt x="17" y="70"/>
                    </a:cubicBezTo>
                    <a:cubicBezTo>
                      <a:pt x="18" y="68"/>
                      <a:pt x="16" y="70"/>
                      <a:pt x="16" y="68"/>
                    </a:cubicBezTo>
                    <a:cubicBezTo>
                      <a:pt x="17" y="68"/>
                      <a:pt x="17" y="68"/>
                      <a:pt x="17" y="68"/>
                    </a:cubicBezTo>
                    <a:cubicBezTo>
                      <a:pt x="18" y="67"/>
                      <a:pt x="17" y="67"/>
                      <a:pt x="17" y="65"/>
                    </a:cubicBezTo>
                    <a:cubicBezTo>
                      <a:pt x="17" y="66"/>
                      <a:pt x="16" y="68"/>
                      <a:pt x="15" y="68"/>
                    </a:cubicBezTo>
                    <a:cubicBezTo>
                      <a:pt x="15" y="67"/>
                      <a:pt x="15" y="67"/>
                      <a:pt x="14" y="66"/>
                    </a:cubicBezTo>
                    <a:cubicBezTo>
                      <a:pt x="15" y="66"/>
                      <a:pt x="15" y="66"/>
                      <a:pt x="14" y="65"/>
                    </a:cubicBezTo>
                    <a:cubicBezTo>
                      <a:pt x="15" y="65"/>
                      <a:pt x="15" y="65"/>
                      <a:pt x="15" y="65"/>
                    </a:cubicBezTo>
                    <a:cubicBezTo>
                      <a:pt x="15" y="64"/>
                      <a:pt x="14" y="64"/>
                      <a:pt x="14" y="64"/>
                    </a:cubicBezTo>
                    <a:cubicBezTo>
                      <a:pt x="13" y="63"/>
                      <a:pt x="14" y="63"/>
                      <a:pt x="15" y="62"/>
                    </a:cubicBezTo>
                    <a:cubicBezTo>
                      <a:pt x="14" y="61"/>
                      <a:pt x="14" y="64"/>
                      <a:pt x="13" y="62"/>
                    </a:cubicBezTo>
                    <a:cubicBezTo>
                      <a:pt x="13" y="61"/>
                      <a:pt x="12" y="61"/>
                      <a:pt x="11" y="59"/>
                    </a:cubicBezTo>
                    <a:cubicBezTo>
                      <a:pt x="11" y="58"/>
                      <a:pt x="12" y="59"/>
                      <a:pt x="12" y="59"/>
                    </a:cubicBezTo>
                    <a:cubicBezTo>
                      <a:pt x="11" y="59"/>
                      <a:pt x="11" y="59"/>
                      <a:pt x="11" y="59"/>
                    </a:cubicBezTo>
                    <a:cubicBezTo>
                      <a:pt x="11" y="58"/>
                      <a:pt x="11" y="58"/>
                      <a:pt x="11" y="58"/>
                    </a:cubicBezTo>
                    <a:cubicBezTo>
                      <a:pt x="11" y="58"/>
                      <a:pt x="10" y="59"/>
                      <a:pt x="10" y="58"/>
                    </a:cubicBezTo>
                    <a:cubicBezTo>
                      <a:pt x="8" y="58"/>
                      <a:pt x="11" y="55"/>
                      <a:pt x="9" y="55"/>
                    </a:cubicBezTo>
                    <a:cubicBezTo>
                      <a:pt x="9" y="54"/>
                      <a:pt x="10" y="55"/>
                      <a:pt x="10" y="54"/>
                    </a:cubicBezTo>
                    <a:cubicBezTo>
                      <a:pt x="9" y="53"/>
                      <a:pt x="9" y="53"/>
                      <a:pt x="8" y="52"/>
                    </a:cubicBezTo>
                    <a:cubicBezTo>
                      <a:pt x="8" y="51"/>
                      <a:pt x="8" y="51"/>
                      <a:pt x="8" y="51"/>
                    </a:cubicBezTo>
                    <a:cubicBezTo>
                      <a:pt x="8" y="52"/>
                      <a:pt x="6" y="51"/>
                      <a:pt x="5" y="50"/>
                    </a:cubicBezTo>
                    <a:cubicBezTo>
                      <a:pt x="5" y="50"/>
                      <a:pt x="5" y="51"/>
                      <a:pt x="4" y="51"/>
                    </a:cubicBezTo>
                    <a:cubicBezTo>
                      <a:pt x="4" y="49"/>
                      <a:pt x="4" y="49"/>
                      <a:pt x="4" y="49"/>
                    </a:cubicBezTo>
                    <a:cubicBezTo>
                      <a:pt x="4" y="49"/>
                      <a:pt x="4" y="49"/>
                      <a:pt x="5" y="49"/>
                    </a:cubicBezTo>
                    <a:cubicBezTo>
                      <a:pt x="5" y="49"/>
                      <a:pt x="4" y="49"/>
                      <a:pt x="4" y="49"/>
                    </a:cubicBezTo>
                    <a:cubicBezTo>
                      <a:pt x="5" y="49"/>
                      <a:pt x="5" y="49"/>
                      <a:pt x="6" y="49"/>
                    </a:cubicBezTo>
                    <a:cubicBezTo>
                      <a:pt x="6" y="49"/>
                      <a:pt x="6" y="50"/>
                      <a:pt x="6" y="50"/>
                    </a:cubicBezTo>
                    <a:cubicBezTo>
                      <a:pt x="6" y="50"/>
                      <a:pt x="7" y="50"/>
                      <a:pt x="8" y="50"/>
                    </a:cubicBezTo>
                    <a:cubicBezTo>
                      <a:pt x="8" y="50"/>
                      <a:pt x="8" y="50"/>
                      <a:pt x="7" y="50"/>
                    </a:cubicBezTo>
                    <a:cubicBezTo>
                      <a:pt x="8" y="50"/>
                      <a:pt x="8" y="50"/>
                      <a:pt x="8" y="50"/>
                    </a:cubicBezTo>
                    <a:cubicBezTo>
                      <a:pt x="8" y="50"/>
                      <a:pt x="8" y="50"/>
                      <a:pt x="7" y="49"/>
                    </a:cubicBezTo>
                    <a:cubicBezTo>
                      <a:pt x="9" y="49"/>
                      <a:pt x="9" y="49"/>
                      <a:pt x="9" y="49"/>
                    </a:cubicBezTo>
                    <a:cubicBezTo>
                      <a:pt x="8" y="49"/>
                      <a:pt x="8" y="49"/>
                      <a:pt x="8" y="49"/>
                    </a:cubicBezTo>
                    <a:cubicBezTo>
                      <a:pt x="8" y="49"/>
                      <a:pt x="9" y="47"/>
                      <a:pt x="9" y="47"/>
                    </a:cubicBezTo>
                    <a:cubicBezTo>
                      <a:pt x="7" y="45"/>
                      <a:pt x="5" y="44"/>
                      <a:pt x="5" y="42"/>
                    </a:cubicBezTo>
                    <a:cubicBezTo>
                      <a:pt x="6" y="43"/>
                      <a:pt x="6" y="42"/>
                      <a:pt x="7" y="42"/>
                    </a:cubicBezTo>
                    <a:cubicBezTo>
                      <a:pt x="6" y="43"/>
                      <a:pt x="8" y="44"/>
                      <a:pt x="8" y="45"/>
                    </a:cubicBezTo>
                    <a:cubicBezTo>
                      <a:pt x="8" y="44"/>
                      <a:pt x="8" y="44"/>
                      <a:pt x="9" y="45"/>
                    </a:cubicBezTo>
                    <a:cubicBezTo>
                      <a:pt x="9" y="45"/>
                      <a:pt x="7" y="43"/>
                      <a:pt x="7" y="43"/>
                    </a:cubicBezTo>
                    <a:cubicBezTo>
                      <a:pt x="8" y="43"/>
                      <a:pt x="8" y="42"/>
                      <a:pt x="9" y="42"/>
                    </a:cubicBezTo>
                    <a:cubicBezTo>
                      <a:pt x="7" y="42"/>
                      <a:pt x="7" y="40"/>
                      <a:pt x="7" y="39"/>
                    </a:cubicBezTo>
                    <a:cubicBezTo>
                      <a:pt x="7" y="39"/>
                      <a:pt x="8" y="39"/>
                      <a:pt x="8" y="40"/>
                    </a:cubicBezTo>
                    <a:cubicBezTo>
                      <a:pt x="9" y="39"/>
                      <a:pt x="6" y="39"/>
                      <a:pt x="7" y="38"/>
                    </a:cubicBezTo>
                    <a:cubicBezTo>
                      <a:pt x="7" y="38"/>
                      <a:pt x="7" y="38"/>
                      <a:pt x="7" y="38"/>
                    </a:cubicBezTo>
                    <a:cubicBezTo>
                      <a:pt x="7" y="38"/>
                      <a:pt x="7" y="36"/>
                      <a:pt x="8" y="37"/>
                    </a:cubicBezTo>
                    <a:cubicBezTo>
                      <a:pt x="8" y="37"/>
                      <a:pt x="8" y="37"/>
                      <a:pt x="8" y="37"/>
                    </a:cubicBezTo>
                    <a:cubicBezTo>
                      <a:pt x="8" y="35"/>
                      <a:pt x="9" y="32"/>
                      <a:pt x="7" y="31"/>
                    </a:cubicBezTo>
                    <a:cubicBezTo>
                      <a:pt x="7" y="31"/>
                      <a:pt x="9" y="32"/>
                      <a:pt x="9" y="32"/>
                    </a:cubicBezTo>
                    <a:cubicBezTo>
                      <a:pt x="9" y="32"/>
                      <a:pt x="8" y="31"/>
                      <a:pt x="7" y="30"/>
                    </a:cubicBezTo>
                    <a:cubicBezTo>
                      <a:pt x="6" y="29"/>
                      <a:pt x="5" y="28"/>
                      <a:pt x="5" y="28"/>
                    </a:cubicBezTo>
                    <a:cubicBezTo>
                      <a:pt x="6" y="28"/>
                      <a:pt x="9" y="28"/>
                      <a:pt x="10" y="30"/>
                    </a:cubicBezTo>
                    <a:cubicBezTo>
                      <a:pt x="10" y="30"/>
                      <a:pt x="10" y="29"/>
                      <a:pt x="10" y="28"/>
                    </a:cubicBezTo>
                    <a:cubicBezTo>
                      <a:pt x="10" y="29"/>
                      <a:pt x="8" y="28"/>
                      <a:pt x="8" y="28"/>
                    </a:cubicBezTo>
                    <a:cubicBezTo>
                      <a:pt x="10" y="27"/>
                      <a:pt x="9" y="28"/>
                      <a:pt x="11" y="27"/>
                    </a:cubicBezTo>
                    <a:cubicBezTo>
                      <a:pt x="10" y="27"/>
                      <a:pt x="9" y="26"/>
                      <a:pt x="9" y="25"/>
                    </a:cubicBezTo>
                    <a:cubicBezTo>
                      <a:pt x="9" y="26"/>
                      <a:pt x="11" y="26"/>
                      <a:pt x="11" y="26"/>
                    </a:cubicBezTo>
                    <a:cubicBezTo>
                      <a:pt x="11" y="26"/>
                      <a:pt x="11" y="26"/>
                      <a:pt x="10" y="25"/>
                    </a:cubicBezTo>
                    <a:cubicBezTo>
                      <a:pt x="10" y="25"/>
                      <a:pt x="10" y="24"/>
                      <a:pt x="10" y="24"/>
                    </a:cubicBezTo>
                    <a:cubicBezTo>
                      <a:pt x="10" y="25"/>
                      <a:pt x="11" y="25"/>
                      <a:pt x="12" y="25"/>
                    </a:cubicBezTo>
                    <a:cubicBezTo>
                      <a:pt x="11" y="25"/>
                      <a:pt x="12" y="24"/>
                      <a:pt x="12" y="23"/>
                    </a:cubicBezTo>
                    <a:cubicBezTo>
                      <a:pt x="12" y="23"/>
                      <a:pt x="12" y="24"/>
                      <a:pt x="12" y="24"/>
                    </a:cubicBezTo>
                    <a:cubicBezTo>
                      <a:pt x="13" y="22"/>
                      <a:pt x="10" y="21"/>
                      <a:pt x="11" y="19"/>
                    </a:cubicBezTo>
                    <a:cubicBezTo>
                      <a:pt x="11" y="19"/>
                      <a:pt x="13" y="21"/>
                      <a:pt x="14" y="20"/>
                    </a:cubicBezTo>
                    <a:cubicBezTo>
                      <a:pt x="13" y="19"/>
                      <a:pt x="10" y="16"/>
                      <a:pt x="11" y="14"/>
                    </a:cubicBezTo>
                    <a:cubicBezTo>
                      <a:pt x="12" y="14"/>
                      <a:pt x="12" y="14"/>
                      <a:pt x="12" y="14"/>
                    </a:cubicBezTo>
                    <a:cubicBezTo>
                      <a:pt x="12" y="12"/>
                      <a:pt x="12" y="12"/>
                      <a:pt x="12" y="12"/>
                    </a:cubicBezTo>
                    <a:cubicBezTo>
                      <a:pt x="12" y="13"/>
                      <a:pt x="13" y="15"/>
                      <a:pt x="13" y="16"/>
                    </a:cubicBezTo>
                    <a:cubicBezTo>
                      <a:pt x="14" y="18"/>
                      <a:pt x="14" y="19"/>
                      <a:pt x="14" y="20"/>
                    </a:cubicBezTo>
                    <a:cubicBezTo>
                      <a:pt x="15" y="19"/>
                      <a:pt x="15" y="20"/>
                      <a:pt x="16" y="19"/>
                    </a:cubicBezTo>
                    <a:cubicBezTo>
                      <a:pt x="16" y="19"/>
                      <a:pt x="16" y="20"/>
                      <a:pt x="16" y="20"/>
                    </a:cubicBezTo>
                    <a:cubicBezTo>
                      <a:pt x="16" y="20"/>
                      <a:pt x="17" y="19"/>
                      <a:pt x="17" y="19"/>
                    </a:cubicBezTo>
                    <a:cubicBezTo>
                      <a:pt x="16" y="18"/>
                      <a:pt x="17" y="17"/>
                      <a:pt x="17" y="16"/>
                    </a:cubicBezTo>
                    <a:cubicBezTo>
                      <a:pt x="17" y="16"/>
                      <a:pt x="16" y="17"/>
                      <a:pt x="16" y="17"/>
                    </a:cubicBezTo>
                    <a:cubicBezTo>
                      <a:pt x="16" y="18"/>
                      <a:pt x="16" y="19"/>
                      <a:pt x="16" y="19"/>
                    </a:cubicBezTo>
                    <a:cubicBezTo>
                      <a:pt x="15" y="18"/>
                      <a:pt x="14" y="16"/>
                      <a:pt x="16" y="14"/>
                    </a:cubicBezTo>
                    <a:cubicBezTo>
                      <a:pt x="16" y="14"/>
                      <a:pt x="17" y="16"/>
                      <a:pt x="17" y="16"/>
                    </a:cubicBezTo>
                    <a:cubicBezTo>
                      <a:pt x="17" y="16"/>
                      <a:pt x="18" y="15"/>
                      <a:pt x="18" y="15"/>
                    </a:cubicBezTo>
                    <a:cubicBezTo>
                      <a:pt x="18" y="16"/>
                      <a:pt x="18" y="16"/>
                      <a:pt x="18" y="16"/>
                    </a:cubicBezTo>
                    <a:cubicBezTo>
                      <a:pt x="19" y="16"/>
                      <a:pt x="18" y="14"/>
                      <a:pt x="20" y="14"/>
                    </a:cubicBezTo>
                    <a:cubicBezTo>
                      <a:pt x="20" y="14"/>
                      <a:pt x="21" y="15"/>
                      <a:pt x="21" y="14"/>
                    </a:cubicBezTo>
                    <a:cubicBezTo>
                      <a:pt x="20" y="13"/>
                      <a:pt x="17" y="10"/>
                      <a:pt x="17" y="9"/>
                    </a:cubicBezTo>
                    <a:cubicBezTo>
                      <a:pt x="17" y="8"/>
                      <a:pt x="19" y="8"/>
                      <a:pt x="20" y="9"/>
                    </a:cubicBezTo>
                    <a:cubicBezTo>
                      <a:pt x="21" y="9"/>
                      <a:pt x="21" y="11"/>
                      <a:pt x="22" y="12"/>
                    </a:cubicBezTo>
                    <a:cubicBezTo>
                      <a:pt x="21" y="12"/>
                      <a:pt x="21" y="11"/>
                      <a:pt x="21" y="11"/>
                    </a:cubicBezTo>
                    <a:cubicBezTo>
                      <a:pt x="22" y="11"/>
                      <a:pt x="22" y="12"/>
                      <a:pt x="23" y="11"/>
                    </a:cubicBezTo>
                    <a:cubicBezTo>
                      <a:pt x="22" y="10"/>
                      <a:pt x="24" y="11"/>
                      <a:pt x="22" y="10"/>
                    </a:cubicBezTo>
                    <a:cubicBezTo>
                      <a:pt x="23" y="10"/>
                      <a:pt x="23" y="10"/>
                      <a:pt x="24" y="10"/>
                    </a:cubicBezTo>
                    <a:cubicBezTo>
                      <a:pt x="23" y="9"/>
                      <a:pt x="24" y="7"/>
                      <a:pt x="25" y="6"/>
                    </a:cubicBezTo>
                    <a:cubicBezTo>
                      <a:pt x="25" y="6"/>
                      <a:pt x="25" y="7"/>
                      <a:pt x="25" y="7"/>
                    </a:cubicBezTo>
                    <a:cubicBezTo>
                      <a:pt x="27" y="6"/>
                      <a:pt x="28" y="7"/>
                      <a:pt x="30" y="6"/>
                    </a:cubicBezTo>
                    <a:cubicBezTo>
                      <a:pt x="30" y="7"/>
                      <a:pt x="31" y="7"/>
                      <a:pt x="30" y="8"/>
                    </a:cubicBezTo>
                    <a:cubicBezTo>
                      <a:pt x="31" y="7"/>
                      <a:pt x="31" y="7"/>
                      <a:pt x="31" y="7"/>
                    </a:cubicBezTo>
                    <a:cubicBezTo>
                      <a:pt x="32" y="8"/>
                      <a:pt x="30" y="7"/>
                      <a:pt x="31" y="8"/>
                    </a:cubicBezTo>
                    <a:cubicBezTo>
                      <a:pt x="31" y="8"/>
                      <a:pt x="32" y="7"/>
                      <a:pt x="33" y="7"/>
                    </a:cubicBezTo>
                    <a:cubicBezTo>
                      <a:pt x="33" y="6"/>
                      <a:pt x="31" y="7"/>
                      <a:pt x="31" y="7"/>
                    </a:cubicBezTo>
                    <a:cubicBezTo>
                      <a:pt x="30" y="6"/>
                      <a:pt x="32" y="4"/>
                      <a:pt x="34" y="3"/>
                    </a:cubicBezTo>
                    <a:cubicBezTo>
                      <a:pt x="35" y="3"/>
                      <a:pt x="34" y="4"/>
                      <a:pt x="35" y="4"/>
                    </a:cubicBezTo>
                    <a:cubicBezTo>
                      <a:pt x="37" y="4"/>
                      <a:pt x="37" y="1"/>
                      <a:pt x="40" y="3"/>
                    </a:cubicBezTo>
                    <a:cubicBezTo>
                      <a:pt x="40" y="4"/>
                      <a:pt x="39" y="5"/>
                      <a:pt x="39" y="6"/>
                    </a:cubicBezTo>
                    <a:cubicBezTo>
                      <a:pt x="38" y="6"/>
                      <a:pt x="38" y="5"/>
                      <a:pt x="37" y="5"/>
                    </a:cubicBezTo>
                    <a:cubicBezTo>
                      <a:pt x="38" y="5"/>
                      <a:pt x="38" y="5"/>
                      <a:pt x="38" y="5"/>
                    </a:cubicBezTo>
                    <a:cubicBezTo>
                      <a:pt x="37" y="6"/>
                      <a:pt x="37" y="6"/>
                      <a:pt x="36" y="5"/>
                    </a:cubicBezTo>
                    <a:cubicBezTo>
                      <a:pt x="37" y="6"/>
                      <a:pt x="41" y="6"/>
                      <a:pt x="42" y="8"/>
                    </a:cubicBezTo>
                    <a:cubicBezTo>
                      <a:pt x="43" y="8"/>
                      <a:pt x="44" y="8"/>
                      <a:pt x="43" y="7"/>
                    </a:cubicBezTo>
                    <a:cubicBezTo>
                      <a:pt x="43" y="7"/>
                      <a:pt x="43" y="7"/>
                      <a:pt x="43" y="7"/>
                    </a:cubicBezTo>
                    <a:cubicBezTo>
                      <a:pt x="42" y="6"/>
                      <a:pt x="44" y="6"/>
                      <a:pt x="44" y="6"/>
                    </a:cubicBezTo>
                    <a:cubicBezTo>
                      <a:pt x="45" y="6"/>
                      <a:pt x="46" y="5"/>
                      <a:pt x="47" y="6"/>
                    </a:cubicBezTo>
                    <a:cubicBezTo>
                      <a:pt x="47" y="7"/>
                      <a:pt x="47" y="7"/>
                      <a:pt x="47" y="7"/>
                    </a:cubicBezTo>
                    <a:cubicBezTo>
                      <a:pt x="47" y="7"/>
                      <a:pt x="46" y="6"/>
                      <a:pt x="46" y="6"/>
                    </a:cubicBezTo>
                    <a:cubicBezTo>
                      <a:pt x="47" y="6"/>
                      <a:pt x="47" y="9"/>
                      <a:pt x="48" y="8"/>
                    </a:cubicBezTo>
                    <a:cubicBezTo>
                      <a:pt x="48" y="7"/>
                      <a:pt x="48" y="7"/>
                      <a:pt x="48" y="7"/>
                    </a:cubicBezTo>
                    <a:cubicBezTo>
                      <a:pt x="49" y="6"/>
                      <a:pt x="50" y="6"/>
                      <a:pt x="51" y="7"/>
                    </a:cubicBezTo>
                    <a:cubicBezTo>
                      <a:pt x="51" y="6"/>
                      <a:pt x="51" y="7"/>
                      <a:pt x="51" y="5"/>
                    </a:cubicBezTo>
                    <a:cubicBezTo>
                      <a:pt x="51" y="7"/>
                      <a:pt x="48" y="4"/>
                      <a:pt x="48" y="6"/>
                    </a:cubicBezTo>
                    <a:cubicBezTo>
                      <a:pt x="48" y="4"/>
                      <a:pt x="47" y="5"/>
                      <a:pt x="47" y="3"/>
                    </a:cubicBezTo>
                    <a:cubicBezTo>
                      <a:pt x="47" y="3"/>
                      <a:pt x="47" y="4"/>
                      <a:pt x="46" y="3"/>
                    </a:cubicBezTo>
                    <a:cubicBezTo>
                      <a:pt x="46" y="3"/>
                      <a:pt x="46" y="3"/>
                      <a:pt x="46" y="3"/>
                    </a:cubicBezTo>
                    <a:cubicBezTo>
                      <a:pt x="46" y="3"/>
                      <a:pt x="46" y="3"/>
                      <a:pt x="46" y="3"/>
                    </a:cubicBezTo>
                    <a:cubicBezTo>
                      <a:pt x="46" y="3"/>
                      <a:pt x="46" y="3"/>
                      <a:pt x="46" y="3"/>
                    </a:cubicBezTo>
                    <a:cubicBezTo>
                      <a:pt x="46" y="3"/>
                      <a:pt x="46" y="3"/>
                      <a:pt x="46" y="3"/>
                    </a:cubicBezTo>
                    <a:cubicBezTo>
                      <a:pt x="46" y="4"/>
                      <a:pt x="46" y="4"/>
                      <a:pt x="46" y="4"/>
                    </a:cubicBezTo>
                    <a:cubicBezTo>
                      <a:pt x="45" y="5"/>
                      <a:pt x="44" y="4"/>
                      <a:pt x="43" y="4"/>
                    </a:cubicBezTo>
                    <a:cubicBezTo>
                      <a:pt x="42" y="4"/>
                      <a:pt x="43" y="4"/>
                      <a:pt x="43" y="3"/>
                    </a:cubicBezTo>
                    <a:cubicBezTo>
                      <a:pt x="42" y="4"/>
                      <a:pt x="42" y="4"/>
                      <a:pt x="42" y="4"/>
                    </a:cubicBezTo>
                    <a:cubicBezTo>
                      <a:pt x="42" y="3"/>
                      <a:pt x="41" y="2"/>
                      <a:pt x="42" y="2"/>
                    </a:cubicBezTo>
                    <a:cubicBezTo>
                      <a:pt x="41" y="2"/>
                      <a:pt x="41" y="2"/>
                      <a:pt x="41" y="2"/>
                    </a:cubicBezTo>
                    <a:cubicBezTo>
                      <a:pt x="41" y="1"/>
                      <a:pt x="39" y="1"/>
                      <a:pt x="39" y="1"/>
                    </a:cubicBezTo>
                    <a:cubicBezTo>
                      <a:pt x="38" y="0"/>
                      <a:pt x="37" y="1"/>
                      <a:pt x="38" y="1"/>
                    </a:cubicBezTo>
                    <a:cubicBezTo>
                      <a:pt x="38" y="1"/>
                      <a:pt x="35" y="1"/>
                      <a:pt x="35" y="1"/>
                    </a:cubicBezTo>
                    <a:cubicBezTo>
                      <a:pt x="35" y="1"/>
                      <a:pt x="35" y="1"/>
                      <a:pt x="35" y="1"/>
                    </a:cubicBezTo>
                    <a:cubicBezTo>
                      <a:pt x="33" y="1"/>
                      <a:pt x="31" y="2"/>
                      <a:pt x="29" y="1"/>
                    </a:cubicBezTo>
                    <a:cubicBezTo>
                      <a:pt x="28" y="1"/>
                      <a:pt x="27" y="2"/>
                      <a:pt x="26" y="2"/>
                    </a:cubicBezTo>
                    <a:cubicBezTo>
                      <a:pt x="26" y="1"/>
                      <a:pt x="26" y="1"/>
                      <a:pt x="26" y="1"/>
                    </a:cubicBezTo>
                    <a:cubicBezTo>
                      <a:pt x="25" y="2"/>
                      <a:pt x="23" y="1"/>
                      <a:pt x="22" y="2"/>
                    </a:cubicBezTo>
                    <a:cubicBezTo>
                      <a:pt x="21" y="1"/>
                      <a:pt x="18" y="4"/>
                      <a:pt x="16" y="4"/>
                    </a:cubicBezTo>
                    <a:cubicBezTo>
                      <a:pt x="17" y="5"/>
                      <a:pt x="17" y="5"/>
                      <a:pt x="17" y="5"/>
                    </a:cubicBezTo>
                    <a:cubicBezTo>
                      <a:pt x="16" y="6"/>
                      <a:pt x="15" y="7"/>
                      <a:pt x="14" y="8"/>
                    </a:cubicBezTo>
                    <a:cubicBezTo>
                      <a:pt x="15" y="8"/>
                      <a:pt x="15" y="8"/>
                      <a:pt x="15" y="8"/>
                    </a:cubicBezTo>
                    <a:cubicBezTo>
                      <a:pt x="15" y="10"/>
                      <a:pt x="12" y="10"/>
                      <a:pt x="11" y="11"/>
                    </a:cubicBezTo>
                    <a:cubicBezTo>
                      <a:pt x="11" y="11"/>
                      <a:pt x="11" y="11"/>
                      <a:pt x="12" y="11"/>
                    </a:cubicBezTo>
                    <a:cubicBezTo>
                      <a:pt x="10" y="11"/>
                      <a:pt x="10" y="12"/>
                      <a:pt x="9" y="13"/>
                    </a:cubicBezTo>
                    <a:cubicBezTo>
                      <a:pt x="9" y="14"/>
                      <a:pt x="9" y="15"/>
                      <a:pt x="8" y="16"/>
                    </a:cubicBezTo>
                    <a:cubicBezTo>
                      <a:pt x="8" y="16"/>
                      <a:pt x="7" y="17"/>
                      <a:pt x="7" y="17"/>
                    </a:cubicBezTo>
                    <a:cubicBezTo>
                      <a:pt x="7" y="17"/>
                      <a:pt x="7" y="17"/>
                      <a:pt x="7" y="17"/>
                    </a:cubicBezTo>
                    <a:cubicBezTo>
                      <a:pt x="7" y="17"/>
                      <a:pt x="7" y="17"/>
                      <a:pt x="7" y="17"/>
                    </a:cubicBezTo>
                    <a:cubicBezTo>
                      <a:pt x="7" y="17"/>
                      <a:pt x="6" y="17"/>
                      <a:pt x="6" y="17"/>
                    </a:cubicBezTo>
                    <a:cubicBezTo>
                      <a:pt x="7" y="17"/>
                      <a:pt x="7" y="17"/>
                      <a:pt x="7" y="17"/>
                    </a:cubicBezTo>
                    <a:cubicBezTo>
                      <a:pt x="7" y="17"/>
                      <a:pt x="7" y="18"/>
                      <a:pt x="6" y="18"/>
                    </a:cubicBezTo>
                    <a:cubicBezTo>
                      <a:pt x="6" y="18"/>
                      <a:pt x="6" y="18"/>
                      <a:pt x="6" y="18"/>
                    </a:cubicBezTo>
                    <a:cubicBezTo>
                      <a:pt x="6" y="18"/>
                      <a:pt x="6" y="18"/>
                      <a:pt x="6" y="18"/>
                    </a:cubicBezTo>
                    <a:cubicBezTo>
                      <a:pt x="5" y="19"/>
                      <a:pt x="6" y="19"/>
                      <a:pt x="6" y="19"/>
                    </a:cubicBezTo>
                    <a:cubicBezTo>
                      <a:pt x="6" y="19"/>
                      <a:pt x="6" y="19"/>
                      <a:pt x="7" y="20"/>
                    </a:cubicBezTo>
                    <a:cubicBezTo>
                      <a:pt x="5" y="19"/>
                      <a:pt x="6" y="21"/>
                      <a:pt x="5" y="21"/>
                    </a:cubicBezTo>
                    <a:cubicBezTo>
                      <a:pt x="5" y="22"/>
                      <a:pt x="4" y="24"/>
                      <a:pt x="6" y="25"/>
                    </a:cubicBezTo>
                    <a:cubicBezTo>
                      <a:pt x="5" y="25"/>
                      <a:pt x="5" y="25"/>
                      <a:pt x="5" y="24"/>
                    </a:cubicBezTo>
                    <a:cubicBezTo>
                      <a:pt x="5" y="25"/>
                      <a:pt x="5" y="25"/>
                      <a:pt x="5" y="26"/>
                    </a:cubicBezTo>
                    <a:cubicBezTo>
                      <a:pt x="4" y="26"/>
                      <a:pt x="4" y="26"/>
                      <a:pt x="4" y="26"/>
                    </a:cubicBezTo>
                    <a:cubicBezTo>
                      <a:pt x="5" y="28"/>
                      <a:pt x="5" y="28"/>
                      <a:pt x="5" y="28"/>
                    </a:cubicBezTo>
                    <a:cubicBezTo>
                      <a:pt x="4" y="28"/>
                      <a:pt x="3" y="28"/>
                      <a:pt x="3" y="27"/>
                    </a:cubicBezTo>
                    <a:cubicBezTo>
                      <a:pt x="4" y="30"/>
                      <a:pt x="3" y="29"/>
                      <a:pt x="4" y="31"/>
                    </a:cubicBezTo>
                    <a:cubicBezTo>
                      <a:pt x="3" y="31"/>
                      <a:pt x="3" y="31"/>
                      <a:pt x="3" y="31"/>
                    </a:cubicBezTo>
                    <a:cubicBezTo>
                      <a:pt x="3" y="31"/>
                      <a:pt x="4" y="32"/>
                      <a:pt x="3" y="33"/>
                    </a:cubicBezTo>
                    <a:cubicBezTo>
                      <a:pt x="1" y="34"/>
                      <a:pt x="2" y="39"/>
                      <a:pt x="1" y="42"/>
                    </a:cubicBezTo>
                    <a:cubicBezTo>
                      <a:pt x="3" y="41"/>
                      <a:pt x="0" y="43"/>
                      <a:pt x="1" y="44"/>
                    </a:cubicBezTo>
                    <a:cubicBezTo>
                      <a:pt x="1" y="44"/>
                      <a:pt x="1" y="44"/>
                      <a:pt x="0" y="44"/>
                    </a:cubicBezTo>
                    <a:cubicBezTo>
                      <a:pt x="1" y="45"/>
                      <a:pt x="0" y="46"/>
                      <a:pt x="1" y="47"/>
                    </a:cubicBezTo>
                    <a:cubicBezTo>
                      <a:pt x="1" y="48"/>
                      <a:pt x="0" y="47"/>
                      <a:pt x="0" y="47"/>
                    </a:cubicBezTo>
                    <a:cubicBezTo>
                      <a:pt x="0" y="47"/>
                      <a:pt x="0" y="48"/>
                      <a:pt x="0" y="48"/>
                    </a:cubicBezTo>
                    <a:cubicBezTo>
                      <a:pt x="0" y="48"/>
                      <a:pt x="0" y="48"/>
                      <a:pt x="0" y="47"/>
                    </a:cubicBezTo>
                    <a:cubicBezTo>
                      <a:pt x="0" y="49"/>
                      <a:pt x="1" y="49"/>
                      <a:pt x="3" y="49"/>
                    </a:cubicBezTo>
                    <a:cubicBezTo>
                      <a:pt x="2" y="50"/>
                      <a:pt x="2" y="50"/>
                      <a:pt x="3" y="51"/>
                    </a:cubicBezTo>
                    <a:cubicBezTo>
                      <a:pt x="3" y="51"/>
                      <a:pt x="3" y="52"/>
                      <a:pt x="2" y="51"/>
                    </a:cubicBezTo>
                    <a:cubicBezTo>
                      <a:pt x="2" y="51"/>
                      <a:pt x="2" y="55"/>
                      <a:pt x="3" y="54"/>
                    </a:cubicBezTo>
                    <a:cubicBezTo>
                      <a:pt x="3" y="55"/>
                      <a:pt x="3" y="55"/>
                      <a:pt x="4" y="55"/>
                    </a:cubicBezTo>
                    <a:cubicBezTo>
                      <a:pt x="4" y="57"/>
                      <a:pt x="4" y="57"/>
                      <a:pt x="4" y="58"/>
                    </a:cubicBezTo>
                    <a:cubicBezTo>
                      <a:pt x="4" y="58"/>
                      <a:pt x="4" y="58"/>
                      <a:pt x="4" y="58"/>
                    </a:cubicBezTo>
                    <a:cubicBezTo>
                      <a:pt x="6" y="58"/>
                      <a:pt x="5" y="58"/>
                      <a:pt x="5" y="59"/>
                    </a:cubicBezTo>
                    <a:cubicBezTo>
                      <a:pt x="5" y="59"/>
                      <a:pt x="5" y="59"/>
                      <a:pt x="5" y="59"/>
                    </a:cubicBezTo>
                    <a:cubicBezTo>
                      <a:pt x="5" y="62"/>
                      <a:pt x="6" y="60"/>
                      <a:pt x="6" y="63"/>
                    </a:cubicBezTo>
                    <a:cubicBezTo>
                      <a:pt x="6" y="62"/>
                      <a:pt x="6" y="62"/>
                      <a:pt x="6" y="62"/>
                    </a:cubicBezTo>
                    <a:cubicBezTo>
                      <a:pt x="8" y="62"/>
                      <a:pt x="6" y="65"/>
                      <a:pt x="7" y="66"/>
                    </a:cubicBezTo>
                    <a:cubicBezTo>
                      <a:pt x="8" y="65"/>
                      <a:pt x="8" y="65"/>
                      <a:pt x="8" y="65"/>
                    </a:cubicBezTo>
                    <a:cubicBezTo>
                      <a:pt x="8" y="66"/>
                      <a:pt x="6" y="68"/>
                      <a:pt x="6" y="69"/>
                    </a:cubicBezTo>
                    <a:cubicBezTo>
                      <a:pt x="6" y="69"/>
                      <a:pt x="6" y="69"/>
                      <a:pt x="6" y="69"/>
                    </a:cubicBezTo>
                    <a:cubicBezTo>
                      <a:pt x="6" y="71"/>
                      <a:pt x="7" y="68"/>
                      <a:pt x="8" y="70"/>
                    </a:cubicBezTo>
                    <a:cubicBezTo>
                      <a:pt x="7" y="70"/>
                      <a:pt x="6" y="70"/>
                      <a:pt x="6" y="71"/>
                    </a:cubicBezTo>
                    <a:cubicBezTo>
                      <a:pt x="6" y="72"/>
                      <a:pt x="10" y="73"/>
                      <a:pt x="9" y="74"/>
                    </a:cubicBezTo>
                    <a:cubicBezTo>
                      <a:pt x="10" y="74"/>
                      <a:pt x="10" y="73"/>
                      <a:pt x="11" y="74"/>
                    </a:cubicBezTo>
                    <a:cubicBezTo>
                      <a:pt x="11" y="74"/>
                      <a:pt x="11" y="77"/>
                      <a:pt x="12" y="77"/>
                    </a:cubicBezTo>
                    <a:cubicBezTo>
                      <a:pt x="12" y="77"/>
                      <a:pt x="12" y="77"/>
                      <a:pt x="12" y="77"/>
                    </a:cubicBezTo>
                    <a:cubicBezTo>
                      <a:pt x="13" y="78"/>
                      <a:pt x="14" y="79"/>
                      <a:pt x="15" y="79"/>
                    </a:cubicBezTo>
                    <a:cubicBezTo>
                      <a:pt x="14" y="80"/>
                      <a:pt x="15" y="81"/>
                      <a:pt x="16" y="82"/>
                    </a:cubicBezTo>
                    <a:cubicBezTo>
                      <a:pt x="18" y="82"/>
                      <a:pt x="19" y="83"/>
                      <a:pt x="18" y="84"/>
                    </a:cubicBezTo>
                    <a:cubicBezTo>
                      <a:pt x="18" y="84"/>
                      <a:pt x="19" y="85"/>
                      <a:pt x="20" y="85"/>
                    </a:cubicBezTo>
                    <a:cubicBezTo>
                      <a:pt x="19" y="85"/>
                      <a:pt x="19" y="85"/>
                      <a:pt x="19" y="85"/>
                    </a:cubicBezTo>
                    <a:cubicBezTo>
                      <a:pt x="20" y="87"/>
                      <a:pt x="21" y="86"/>
                      <a:pt x="22" y="86"/>
                    </a:cubicBezTo>
                    <a:cubicBezTo>
                      <a:pt x="22" y="87"/>
                      <a:pt x="22" y="87"/>
                      <a:pt x="22" y="87"/>
                    </a:cubicBezTo>
                    <a:cubicBezTo>
                      <a:pt x="23" y="89"/>
                      <a:pt x="24" y="89"/>
                      <a:pt x="26" y="89"/>
                    </a:cubicBezTo>
                    <a:cubicBezTo>
                      <a:pt x="26" y="90"/>
                      <a:pt x="26" y="90"/>
                      <a:pt x="26" y="90"/>
                    </a:cubicBezTo>
                    <a:cubicBezTo>
                      <a:pt x="26" y="89"/>
                      <a:pt x="28" y="93"/>
                      <a:pt x="31" y="93"/>
                    </a:cubicBezTo>
                    <a:cubicBezTo>
                      <a:pt x="31" y="93"/>
                      <a:pt x="31" y="93"/>
                      <a:pt x="30" y="93"/>
                    </a:cubicBezTo>
                    <a:cubicBezTo>
                      <a:pt x="32" y="93"/>
                      <a:pt x="33" y="94"/>
                      <a:pt x="34" y="95"/>
                    </a:cubicBezTo>
                    <a:cubicBezTo>
                      <a:pt x="36" y="96"/>
                      <a:pt x="37" y="96"/>
                      <a:pt x="38" y="94"/>
                    </a:cubicBezTo>
                    <a:cubicBezTo>
                      <a:pt x="39" y="94"/>
                      <a:pt x="39" y="94"/>
                      <a:pt x="39" y="94"/>
                    </a:cubicBezTo>
                    <a:cubicBezTo>
                      <a:pt x="37" y="93"/>
                      <a:pt x="40" y="92"/>
                      <a:pt x="39" y="92"/>
                    </a:cubicBezTo>
                    <a:cubicBezTo>
                      <a:pt x="40" y="92"/>
                      <a:pt x="41" y="93"/>
                      <a:pt x="40" y="93"/>
                    </a:cubicBezTo>
                    <a:cubicBezTo>
                      <a:pt x="40" y="93"/>
                      <a:pt x="40" y="93"/>
                      <a:pt x="40" y="93"/>
                    </a:cubicBezTo>
                    <a:cubicBezTo>
                      <a:pt x="39" y="95"/>
                      <a:pt x="43" y="94"/>
                      <a:pt x="43" y="95"/>
                    </a:cubicBezTo>
                    <a:cubicBezTo>
                      <a:pt x="47" y="95"/>
                      <a:pt x="52" y="95"/>
                      <a:pt x="56" y="93"/>
                    </a:cubicBezTo>
                    <a:cubicBezTo>
                      <a:pt x="55" y="92"/>
                      <a:pt x="55" y="92"/>
                      <a:pt x="55" y="92"/>
                    </a:cubicBezTo>
                    <a:cubicBezTo>
                      <a:pt x="56" y="91"/>
                      <a:pt x="56" y="91"/>
                      <a:pt x="56" y="91"/>
                    </a:cubicBezTo>
                    <a:cubicBezTo>
                      <a:pt x="57" y="92"/>
                      <a:pt x="57" y="92"/>
                      <a:pt x="56" y="93"/>
                    </a:cubicBezTo>
                    <a:cubicBezTo>
                      <a:pt x="57" y="93"/>
                      <a:pt x="57" y="91"/>
                      <a:pt x="57" y="91"/>
                    </a:cubicBezTo>
                    <a:cubicBezTo>
                      <a:pt x="59" y="90"/>
                      <a:pt x="57" y="93"/>
                      <a:pt x="58" y="92"/>
                    </a:cubicBezTo>
                    <a:cubicBezTo>
                      <a:pt x="58" y="92"/>
                      <a:pt x="59" y="92"/>
                      <a:pt x="59" y="92"/>
                    </a:cubicBezTo>
                    <a:cubicBezTo>
                      <a:pt x="58" y="92"/>
                      <a:pt x="58" y="92"/>
                      <a:pt x="58" y="92"/>
                    </a:cubicBezTo>
                    <a:cubicBezTo>
                      <a:pt x="59" y="91"/>
                      <a:pt x="58" y="90"/>
                      <a:pt x="60" y="90"/>
                    </a:cubicBezTo>
                    <a:cubicBezTo>
                      <a:pt x="60" y="90"/>
                      <a:pt x="60" y="90"/>
                      <a:pt x="61" y="90"/>
                    </a:cubicBezTo>
                    <a:cubicBezTo>
                      <a:pt x="61" y="90"/>
                      <a:pt x="61" y="90"/>
                      <a:pt x="61" y="90"/>
                    </a:cubicBezTo>
                    <a:cubicBezTo>
                      <a:pt x="61" y="90"/>
                      <a:pt x="63" y="89"/>
                      <a:pt x="63" y="89"/>
                    </a:cubicBezTo>
                    <a:cubicBezTo>
                      <a:pt x="61" y="88"/>
                      <a:pt x="61" y="88"/>
                      <a:pt x="61" y="88"/>
                    </a:cubicBezTo>
                    <a:cubicBezTo>
                      <a:pt x="62" y="87"/>
                      <a:pt x="63" y="87"/>
                      <a:pt x="61" y="87"/>
                    </a:cubicBezTo>
                    <a:cubicBezTo>
                      <a:pt x="64" y="88"/>
                      <a:pt x="66" y="83"/>
                      <a:pt x="67" y="82"/>
                    </a:cubicBezTo>
                    <a:cubicBezTo>
                      <a:pt x="67" y="81"/>
                      <a:pt x="68" y="80"/>
                      <a:pt x="69" y="79"/>
                    </a:cubicBezTo>
                    <a:cubicBezTo>
                      <a:pt x="68" y="79"/>
                      <a:pt x="67" y="79"/>
                      <a:pt x="68" y="78"/>
                    </a:cubicBezTo>
                    <a:cubicBezTo>
                      <a:pt x="70" y="79"/>
                      <a:pt x="70" y="76"/>
                      <a:pt x="72" y="76"/>
                    </a:cubicBezTo>
                    <a:cubicBezTo>
                      <a:pt x="70" y="76"/>
                      <a:pt x="73" y="73"/>
                      <a:pt x="71" y="74"/>
                    </a:cubicBezTo>
                    <a:cubicBezTo>
                      <a:pt x="71" y="73"/>
                      <a:pt x="72" y="74"/>
                      <a:pt x="72" y="73"/>
                    </a:cubicBezTo>
                    <a:cubicBezTo>
                      <a:pt x="72" y="72"/>
                      <a:pt x="73" y="71"/>
                      <a:pt x="74" y="70"/>
                    </a:cubicBezTo>
                    <a:cubicBezTo>
                      <a:pt x="74" y="68"/>
                      <a:pt x="75" y="67"/>
                      <a:pt x="75" y="66"/>
                    </a:cubicBezTo>
                    <a:cubicBezTo>
                      <a:pt x="75" y="66"/>
                      <a:pt x="74" y="66"/>
                      <a:pt x="74" y="65"/>
                    </a:cubicBezTo>
                    <a:cubicBezTo>
                      <a:pt x="75" y="64"/>
                      <a:pt x="75" y="64"/>
                      <a:pt x="75" y="64"/>
                    </a:cubicBezTo>
                    <a:cubicBezTo>
                      <a:pt x="75" y="63"/>
                      <a:pt x="74" y="63"/>
                      <a:pt x="75" y="62"/>
                    </a:cubicBezTo>
                    <a:cubicBezTo>
                      <a:pt x="75" y="62"/>
                      <a:pt x="74" y="63"/>
                      <a:pt x="74" y="62"/>
                    </a:cubicBezTo>
                    <a:cubicBezTo>
                      <a:pt x="75" y="60"/>
                      <a:pt x="75" y="57"/>
                      <a:pt x="75" y="54"/>
                    </a:cubicBezTo>
                    <a:cubicBezTo>
                      <a:pt x="75" y="51"/>
                      <a:pt x="74" y="48"/>
                      <a:pt x="75" y="45"/>
                    </a:cubicBezTo>
                    <a:cubicBezTo>
                      <a:pt x="75" y="46"/>
                      <a:pt x="75" y="46"/>
                      <a:pt x="75" y="45"/>
                    </a:cubicBezTo>
                    <a:cubicBezTo>
                      <a:pt x="75" y="45"/>
                      <a:pt x="74" y="45"/>
                      <a:pt x="73" y="45"/>
                    </a:cubicBezTo>
                    <a:cubicBezTo>
                      <a:pt x="73" y="45"/>
                      <a:pt x="74" y="45"/>
                      <a:pt x="74" y="44"/>
                    </a:cubicBezTo>
                    <a:cubicBezTo>
                      <a:pt x="74" y="43"/>
                      <a:pt x="74" y="43"/>
                      <a:pt x="74" y="43"/>
                    </a:cubicBezTo>
                    <a:cubicBezTo>
                      <a:pt x="73" y="43"/>
                      <a:pt x="74" y="40"/>
                      <a:pt x="72" y="40"/>
                    </a:cubicBezTo>
                    <a:cubicBezTo>
                      <a:pt x="73" y="41"/>
                      <a:pt x="73" y="41"/>
                      <a:pt x="73" y="41"/>
                    </a:cubicBezTo>
                    <a:cubicBezTo>
                      <a:pt x="71" y="40"/>
                      <a:pt x="70" y="43"/>
                      <a:pt x="68" y="43"/>
                    </a:cubicBezTo>
                    <a:cubicBezTo>
                      <a:pt x="70" y="44"/>
                      <a:pt x="67" y="46"/>
                      <a:pt x="69" y="47"/>
                    </a:cubicBezTo>
                    <a:cubicBezTo>
                      <a:pt x="69" y="48"/>
                      <a:pt x="68" y="47"/>
                      <a:pt x="68" y="48"/>
                    </a:cubicBezTo>
                    <a:cubicBezTo>
                      <a:pt x="69" y="48"/>
                      <a:pt x="69" y="48"/>
                      <a:pt x="69" y="49"/>
                    </a:cubicBezTo>
                    <a:cubicBezTo>
                      <a:pt x="69" y="49"/>
                      <a:pt x="69" y="49"/>
                      <a:pt x="69" y="49"/>
                    </a:cubicBezTo>
                    <a:cubicBezTo>
                      <a:pt x="69" y="52"/>
                      <a:pt x="68" y="53"/>
                      <a:pt x="68" y="56"/>
                    </a:cubicBezTo>
                    <a:cubicBezTo>
                      <a:pt x="69" y="56"/>
                      <a:pt x="69" y="56"/>
                      <a:pt x="69" y="56"/>
                    </a:cubicBezTo>
                    <a:cubicBezTo>
                      <a:pt x="69" y="56"/>
                      <a:pt x="68" y="56"/>
                      <a:pt x="68" y="57"/>
                    </a:cubicBezTo>
                    <a:cubicBezTo>
                      <a:pt x="70" y="57"/>
                      <a:pt x="68" y="55"/>
                      <a:pt x="70" y="56"/>
                    </a:cubicBezTo>
                    <a:cubicBezTo>
                      <a:pt x="68" y="56"/>
                      <a:pt x="69" y="60"/>
                      <a:pt x="67" y="60"/>
                    </a:cubicBezTo>
                    <a:cubicBezTo>
                      <a:pt x="67" y="61"/>
                      <a:pt x="68" y="60"/>
                      <a:pt x="68" y="61"/>
                    </a:cubicBezTo>
                    <a:cubicBezTo>
                      <a:pt x="68" y="61"/>
                      <a:pt x="68" y="61"/>
                      <a:pt x="68" y="61"/>
                    </a:cubicBezTo>
                    <a:cubicBezTo>
                      <a:pt x="68" y="62"/>
                      <a:pt x="68" y="62"/>
                      <a:pt x="68" y="62"/>
                    </a:cubicBezTo>
                    <a:cubicBezTo>
                      <a:pt x="68" y="62"/>
                      <a:pt x="67" y="62"/>
                      <a:pt x="67" y="62"/>
                    </a:cubicBezTo>
                    <a:cubicBezTo>
                      <a:pt x="67" y="62"/>
                      <a:pt x="67" y="62"/>
                      <a:pt x="67" y="62"/>
                    </a:cubicBezTo>
                    <a:cubicBezTo>
                      <a:pt x="66" y="63"/>
                      <a:pt x="67" y="64"/>
                      <a:pt x="67" y="64"/>
                    </a:cubicBezTo>
                    <a:cubicBezTo>
                      <a:pt x="67" y="64"/>
                      <a:pt x="67" y="63"/>
                      <a:pt x="67" y="63"/>
                    </a:cubicBezTo>
                    <a:cubicBezTo>
                      <a:pt x="67" y="65"/>
                      <a:pt x="67" y="66"/>
                      <a:pt x="66" y="68"/>
                    </a:cubicBezTo>
                    <a:cubicBezTo>
                      <a:pt x="66" y="69"/>
                      <a:pt x="66" y="70"/>
                      <a:pt x="66" y="72"/>
                    </a:cubicBezTo>
                    <a:cubicBezTo>
                      <a:pt x="66" y="72"/>
                      <a:pt x="66" y="72"/>
                      <a:pt x="66" y="72"/>
                    </a:cubicBezTo>
                    <a:cubicBezTo>
                      <a:pt x="66" y="74"/>
                      <a:pt x="65" y="73"/>
                      <a:pt x="65" y="75"/>
                    </a:cubicBezTo>
                    <a:cubicBezTo>
                      <a:pt x="64" y="75"/>
                      <a:pt x="64" y="75"/>
                      <a:pt x="64" y="75"/>
                    </a:cubicBezTo>
                    <a:cubicBezTo>
                      <a:pt x="65" y="75"/>
                      <a:pt x="65" y="76"/>
                      <a:pt x="64" y="76"/>
                    </a:cubicBezTo>
                    <a:cubicBezTo>
                      <a:pt x="64" y="76"/>
                      <a:pt x="63" y="77"/>
                      <a:pt x="63" y="76"/>
                    </a:cubicBezTo>
                    <a:cubicBezTo>
                      <a:pt x="63" y="78"/>
                      <a:pt x="63" y="77"/>
                      <a:pt x="63" y="79"/>
                    </a:cubicBezTo>
                    <a:cubicBezTo>
                      <a:pt x="63" y="79"/>
                      <a:pt x="63" y="79"/>
                      <a:pt x="63" y="79"/>
                    </a:cubicBezTo>
                    <a:cubicBezTo>
                      <a:pt x="63" y="80"/>
                      <a:pt x="63" y="80"/>
                      <a:pt x="63" y="81"/>
                    </a:cubicBezTo>
                    <a:cubicBezTo>
                      <a:pt x="63" y="80"/>
                      <a:pt x="61" y="81"/>
                      <a:pt x="61" y="79"/>
                    </a:cubicBezTo>
                    <a:cubicBezTo>
                      <a:pt x="59" y="80"/>
                      <a:pt x="60" y="83"/>
                      <a:pt x="58" y="82"/>
                    </a:cubicBezTo>
                    <a:cubicBezTo>
                      <a:pt x="59" y="84"/>
                      <a:pt x="60" y="81"/>
                      <a:pt x="60" y="82"/>
                    </a:cubicBezTo>
                    <a:cubicBezTo>
                      <a:pt x="61" y="82"/>
                      <a:pt x="61" y="84"/>
                      <a:pt x="60" y="84"/>
                    </a:cubicBezTo>
                    <a:cubicBezTo>
                      <a:pt x="59" y="84"/>
                      <a:pt x="57" y="83"/>
                      <a:pt x="56" y="84"/>
                    </a:cubicBezTo>
                    <a:cubicBezTo>
                      <a:pt x="56" y="84"/>
                      <a:pt x="56" y="84"/>
                      <a:pt x="56" y="84"/>
                    </a:cubicBezTo>
                    <a:cubicBezTo>
                      <a:pt x="56" y="84"/>
                      <a:pt x="56" y="85"/>
                      <a:pt x="55" y="85"/>
                    </a:cubicBezTo>
                    <a:cubicBezTo>
                      <a:pt x="55" y="86"/>
                      <a:pt x="54" y="85"/>
                      <a:pt x="54" y="87"/>
                    </a:cubicBezTo>
                    <a:cubicBezTo>
                      <a:pt x="54" y="87"/>
                      <a:pt x="56" y="85"/>
                      <a:pt x="56" y="85"/>
                    </a:cubicBezTo>
                    <a:cubicBezTo>
                      <a:pt x="55" y="86"/>
                      <a:pt x="55" y="88"/>
                      <a:pt x="53" y="88"/>
                    </a:cubicBezTo>
                    <a:cubicBezTo>
                      <a:pt x="53" y="88"/>
                      <a:pt x="54" y="87"/>
                      <a:pt x="54" y="87"/>
                    </a:cubicBezTo>
                    <a:cubicBezTo>
                      <a:pt x="53" y="87"/>
                      <a:pt x="53" y="88"/>
                      <a:pt x="52" y="87"/>
                    </a:cubicBezTo>
                    <a:cubicBezTo>
                      <a:pt x="52" y="86"/>
                      <a:pt x="54" y="86"/>
                      <a:pt x="54" y="85"/>
                    </a:cubicBezTo>
                    <a:cubicBezTo>
                      <a:pt x="54" y="84"/>
                      <a:pt x="53" y="87"/>
                      <a:pt x="53" y="85"/>
                    </a:cubicBezTo>
                    <a:cubicBezTo>
                      <a:pt x="53" y="87"/>
                      <a:pt x="51" y="85"/>
                      <a:pt x="51" y="87"/>
                    </a:cubicBezTo>
                    <a:cubicBezTo>
                      <a:pt x="51" y="86"/>
                      <a:pt x="51" y="86"/>
                      <a:pt x="51" y="86"/>
                    </a:cubicBezTo>
                    <a:cubicBezTo>
                      <a:pt x="51" y="87"/>
                      <a:pt x="50" y="87"/>
                      <a:pt x="50" y="87"/>
                    </a:cubicBezTo>
                    <a:cubicBezTo>
                      <a:pt x="50" y="86"/>
                      <a:pt x="50" y="86"/>
                      <a:pt x="50" y="86"/>
                    </a:cubicBezTo>
                    <a:cubicBezTo>
                      <a:pt x="50" y="87"/>
                      <a:pt x="49" y="86"/>
                      <a:pt x="48" y="86"/>
                    </a:cubicBezTo>
                    <a:cubicBezTo>
                      <a:pt x="50" y="86"/>
                      <a:pt x="49" y="87"/>
                      <a:pt x="49" y="88"/>
                    </a:cubicBezTo>
                    <a:cubicBezTo>
                      <a:pt x="48" y="89"/>
                      <a:pt x="48" y="86"/>
                      <a:pt x="46" y="86"/>
                    </a:cubicBezTo>
                    <a:cubicBezTo>
                      <a:pt x="46" y="86"/>
                      <a:pt x="47" y="87"/>
                      <a:pt x="46" y="87"/>
                    </a:cubicBezTo>
                    <a:cubicBezTo>
                      <a:pt x="46" y="87"/>
                      <a:pt x="45" y="87"/>
                      <a:pt x="45" y="86"/>
                    </a:cubicBezTo>
                    <a:cubicBezTo>
                      <a:pt x="43" y="87"/>
                      <a:pt x="45" y="87"/>
                      <a:pt x="45" y="88"/>
                    </a:cubicBezTo>
                    <a:cubicBezTo>
                      <a:pt x="44" y="87"/>
                      <a:pt x="44" y="89"/>
                      <a:pt x="43" y="89"/>
                    </a:cubicBezTo>
                    <a:cubicBezTo>
                      <a:pt x="43" y="88"/>
                      <a:pt x="43" y="88"/>
                      <a:pt x="43" y="88"/>
                    </a:cubicBezTo>
                    <a:cubicBezTo>
                      <a:pt x="41" y="87"/>
                      <a:pt x="43" y="90"/>
                      <a:pt x="41" y="89"/>
                    </a:cubicBezTo>
                    <a:cubicBezTo>
                      <a:pt x="42" y="88"/>
                      <a:pt x="42" y="88"/>
                      <a:pt x="42" y="88"/>
                    </a:cubicBezTo>
                    <a:cubicBezTo>
                      <a:pt x="41" y="88"/>
                      <a:pt x="41" y="88"/>
                      <a:pt x="41" y="88"/>
                    </a:cubicBezTo>
                    <a:cubicBezTo>
                      <a:pt x="41" y="87"/>
                      <a:pt x="41" y="87"/>
                      <a:pt x="41" y="87"/>
                    </a:cubicBezTo>
                    <a:cubicBezTo>
                      <a:pt x="40" y="88"/>
                      <a:pt x="40" y="87"/>
                      <a:pt x="39" y="87"/>
                    </a:cubicBezTo>
                    <a:cubicBezTo>
                      <a:pt x="39" y="88"/>
                      <a:pt x="38" y="89"/>
                      <a:pt x="38" y="88"/>
                    </a:cubicBezTo>
                    <a:cubicBezTo>
                      <a:pt x="37" y="88"/>
                      <a:pt x="38" y="88"/>
                      <a:pt x="37" y="87"/>
                    </a:cubicBezTo>
                    <a:cubicBezTo>
                      <a:pt x="37" y="87"/>
                      <a:pt x="38" y="86"/>
                      <a:pt x="38" y="87"/>
                    </a:cubicBezTo>
                    <a:cubicBezTo>
                      <a:pt x="38" y="87"/>
                      <a:pt x="38" y="87"/>
                      <a:pt x="39" y="87"/>
                    </a:cubicBezTo>
                    <a:cubicBezTo>
                      <a:pt x="38" y="86"/>
                      <a:pt x="37" y="86"/>
                      <a:pt x="37" y="86"/>
                    </a:cubicBezTo>
                    <a:cubicBezTo>
                      <a:pt x="37" y="86"/>
                      <a:pt x="37" y="86"/>
                      <a:pt x="37" y="86"/>
                    </a:cubicBezTo>
                    <a:cubicBezTo>
                      <a:pt x="35" y="87"/>
                      <a:pt x="35" y="87"/>
                      <a:pt x="35" y="87"/>
                    </a:cubicBezTo>
                    <a:cubicBezTo>
                      <a:pt x="35" y="86"/>
                      <a:pt x="35" y="86"/>
                      <a:pt x="36" y="86"/>
                    </a:cubicBezTo>
                    <a:cubicBezTo>
                      <a:pt x="35" y="86"/>
                      <a:pt x="35" y="86"/>
                      <a:pt x="34" y="86"/>
                    </a:cubicBezTo>
                    <a:cubicBezTo>
                      <a:pt x="35" y="86"/>
                      <a:pt x="35" y="85"/>
                      <a:pt x="36" y="85"/>
                    </a:cubicBezTo>
                    <a:cubicBezTo>
                      <a:pt x="36" y="85"/>
                      <a:pt x="34" y="85"/>
                      <a:pt x="34" y="85"/>
                    </a:cubicBezTo>
                    <a:cubicBezTo>
                      <a:pt x="34" y="85"/>
                      <a:pt x="34" y="84"/>
                      <a:pt x="34" y="84"/>
                    </a:cubicBezTo>
                    <a:cubicBezTo>
                      <a:pt x="33" y="83"/>
                      <a:pt x="31" y="84"/>
                      <a:pt x="31" y="83"/>
                    </a:cubicBezTo>
                    <a:cubicBezTo>
                      <a:pt x="30" y="83"/>
                      <a:pt x="30" y="83"/>
                      <a:pt x="30" y="83"/>
                    </a:cubicBezTo>
                    <a:cubicBezTo>
                      <a:pt x="29" y="82"/>
                      <a:pt x="29" y="81"/>
                      <a:pt x="27" y="81"/>
                    </a:cubicBezTo>
                    <a:cubicBezTo>
                      <a:pt x="27" y="79"/>
                      <a:pt x="27" y="79"/>
                      <a:pt x="27" y="79"/>
                    </a:cubicBezTo>
                    <a:cubicBezTo>
                      <a:pt x="26" y="79"/>
                      <a:pt x="27" y="81"/>
                      <a:pt x="25" y="81"/>
                    </a:cubicBezTo>
                    <a:cubicBezTo>
                      <a:pt x="24" y="80"/>
                      <a:pt x="26" y="79"/>
                      <a:pt x="26" y="79"/>
                    </a:cubicBezTo>
                    <a:cubicBezTo>
                      <a:pt x="25" y="79"/>
                      <a:pt x="23" y="79"/>
                      <a:pt x="23" y="78"/>
                    </a:cubicBezTo>
                    <a:cubicBezTo>
                      <a:pt x="23" y="78"/>
                      <a:pt x="23" y="78"/>
                      <a:pt x="24" y="78"/>
                    </a:cubicBezTo>
                    <a:close/>
                    <a:moveTo>
                      <a:pt x="15" y="68"/>
                    </a:moveTo>
                    <a:cubicBezTo>
                      <a:pt x="15" y="68"/>
                      <a:pt x="16" y="68"/>
                      <a:pt x="16" y="68"/>
                    </a:cubicBezTo>
                    <a:cubicBezTo>
                      <a:pt x="15" y="69"/>
                      <a:pt x="15" y="68"/>
                      <a:pt x="15" y="68"/>
                    </a:cubicBezTo>
                    <a:close/>
                    <a:moveTo>
                      <a:pt x="7" y="48"/>
                    </a:moveTo>
                    <a:cubicBezTo>
                      <a:pt x="7" y="48"/>
                      <a:pt x="7" y="48"/>
                      <a:pt x="7" y="49"/>
                    </a:cubicBezTo>
                    <a:cubicBezTo>
                      <a:pt x="7" y="48"/>
                      <a:pt x="7" y="48"/>
                      <a:pt x="7" y="48"/>
                    </a:cubicBezTo>
                    <a:close/>
                    <a:moveTo>
                      <a:pt x="40" y="2"/>
                    </a:moveTo>
                    <a:cubicBezTo>
                      <a:pt x="40" y="2"/>
                      <a:pt x="40" y="2"/>
                      <a:pt x="40" y="2"/>
                    </a:cubicBezTo>
                    <a:cubicBezTo>
                      <a:pt x="39" y="1"/>
                      <a:pt x="40" y="2"/>
                      <a:pt x="40" y="2"/>
                    </a:cubicBezTo>
                    <a:close/>
                    <a:moveTo>
                      <a:pt x="41" y="3"/>
                    </a:moveTo>
                    <a:cubicBezTo>
                      <a:pt x="42" y="3"/>
                      <a:pt x="42" y="2"/>
                      <a:pt x="42" y="2"/>
                    </a:cubicBezTo>
                    <a:cubicBezTo>
                      <a:pt x="41" y="2"/>
                      <a:pt x="41" y="2"/>
                      <a:pt x="41" y="2"/>
                    </a:cubicBezTo>
                    <a:cubicBezTo>
                      <a:pt x="41" y="2"/>
                      <a:pt x="41" y="3"/>
                      <a:pt x="41" y="3"/>
                    </a:cubicBezTo>
                    <a:close/>
                    <a:moveTo>
                      <a:pt x="61" y="90"/>
                    </a:moveTo>
                    <a:cubicBezTo>
                      <a:pt x="60" y="90"/>
                      <a:pt x="60" y="90"/>
                      <a:pt x="60" y="90"/>
                    </a:cubicBezTo>
                    <a:cubicBezTo>
                      <a:pt x="61" y="89"/>
                      <a:pt x="61" y="89"/>
                      <a:pt x="61"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76" name="Freeform 226">
                <a:extLst>
                  <a:ext uri="{FF2B5EF4-FFF2-40B4-BE49-F238E27FC236}">
                    <a16:creationId xmlns:a16="http://schemas.microsoft.com/office/drawing/2014/main" id="{BFDA82CD-99E0-4C26-94D3-F20DC1035696}"/>
                  </a:ext>
                </a:extLst>
              </p:cNvPr>
              <p:cNvSpPr>
                <a:spLocks/>
              </p:cNvSpPr>
              <p:nvPr userDrawn="1"/>
            </p:nvSpPr>
            <p:spPr bwMode="auto">
              <a:xfrm>
                <a:off x="3639" y="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77" name="Freeform 227">
                <a:extLst>
                  <a:ext uri="{FF2B5EF4-FFF2-40B4-BE49-F238E27FC236}">
                    <a16:creationId xmlns:a16="http://schemas.microsoft.com/office/drawing/2014/main" id="{9C2EBB1D-1041-4859-B3FA-205E82F319BA}"/>
                  </a:ext>
                </a:extLst>
              </p:cNvPr>
              <p:cNvSpPr>
                <a:spLocks/>
              </p:cNvSpPr>
              <p:nvPr userDrawn="1"/>
            </p:nvSpPr>
            <p:spPr bwMode="auto">
              <a:xfrm>
                <a:off x="3749" y="6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78" name="Freeform 228">
                <a:extLst>
                  <a:ext uri="{FF2B5EF4-FFF2-40B4-BE49-F238E27FC236}">
                    <a16:creationId xmlns:a16="http://schemas.microsoft.com/office/drawing/2014/main" id="{266A3C92-A75D-412B-B44A-55E26D3720E2}"/>
                  </a:ext>
                </a:extLst>
              </p:cNvPr>
              <p:cNvSpPr>
                <a:spLocks/>
              </p:cNvSpPr>
              <p:nvPr userDrawn="1"/>
            </p:nvSpPr>
            <p:spPr bwMode="auto">
              <a:xfrm>
                <a:off x="3709" y="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79" name="Freeform 229">
                <a:extLst>
                  <a:ext uri="{FF2B5EF4-FFF2-40B4-BE49-F238E27FC236}">
                    <a16:creationId xmlns:a16="http://schemas.microsoft.com/office/drawing/2014/main" id="{9A2C047D-F14C-414F-9085-FD9D1629EFBD}"/>
                  </a:ext>
                </a:extLst>
              </p:cNvPr>
              <p:cNvSpPr>
                <a:spLocks/>
              </p:cNvSpPr>
              <p:nvPr userDrawn="1"/>
            </p:nvSpPr>
            <p:spPr bwMode="auto">
              <a:xfrm>
                <a:off x="3843" y="2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80" name="Freeform 230">
                <a:extLst>
                  <a:ext uri="{FF2B5EF4-FFF2-40B4-BE49-F238E27FC236}">
                    <a16:creationId xmlns:a16="http://schemas.microsoft.com/office/drawing/2014/main" id="{E5605DC1-9578-4A42-96D2-5A51AFB5F74D}"/>
                  </a:ext>
                </a:extLst>
              </p:cNvPr>
              <p:cNvSpPr>
                <a:spLocks/>
              </p:cNvSpPr>
              <p:nvPr userDrawn="1"/>
            </p:nvSpPr>
            <p:spPr bwMode="auto">
              <a:xfrm>
                <a:off x="3863" y="28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1" y="1"/>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81" name="Freeform 231">
                <a:extLst>
                  <a:ext uri="{FF2B5EF4-FFF2-40B4-BE49-F238E27FC236}">
                    <a16:creationId xmlns:a16="http://schemas.microsoft.com/office/drawing/2014/main" id="{CA821620-35CD-494C-840E-AF2843859847}"/>
                  </a:ext>
                </a:extLst>
              </p:cNvPr>
              <p:cNvSpPr>
                <a:spLocks/>
              </p:cNvSpPr>
              <p:nvPr userDrawn="1"/>
            </p:nvSpPr>
            <p:spPr bwMode="auto">
              <a:xfrm>
                <a:off x="3843" y="25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82" name="Freeform 232">
                <a:extLst>
                  <a:ext uri="{FF2B5EF4-FFF2-40B4-BE49-F238E27FC236}">
                    <a16:creationId xmlns:a16="http://schemas.microsoft.com/office/drawing/2014/main" id="{1BDDF645-F201-4CB5-BDD0-6C1FBD480BFA}"/>
                  </a:ext>
                </a:extLst>
              </p:cNvPr>
              <p:cNvSpPr>
                <a:spLocks/>
              </p:cNvSpPr>
              <p:nvPr userDrawn="1"/>
            </p:nvSpPr>
            <p:spPr bwMode="auto">
              <a:xfrm>
                <a:off x="3848" y="2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83" name="Freeform 233">
                <a:extLst>
                  <a:ext uri="{FF2B5EF4-FFF2-40B4-BE49-F238E27FC236}">
                    <a16:creationId xmlns:a16="http://schemas.microsoft.com/office/drawing/2014/main" id="{9B2BB2B1-A58F-4286-9709-3B38876A2009}"/>
                  </a:ext>
                </a:extLst>
              </p:cNvPr>
              <p:cNvSpPr>
                <a:spLocks/>
              </p:cNvSpPr>
              <p:nvPr userDrawn="1"/>
            </p:nvSpPr>
            <p:spPr bwMode="auto">
              <a:xfrm>
                <a:off x="3809" y="223"/>
                <a:ext cx="15" cy="10"/>
              </a:xfrm>
              <a:custGeom>
                <a:avLst/>
                <a:gdLst>
                  <a:gd name="T0" fmla="*/ 1 w 3"/>
                  <a:gd name="T1" fmla="*/ 2 h 2"/>
                  <a:gd name="T2" fmla="*/ 2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2" y="1"/>
                    </a:cubicBezTo>
                    <a:cubicBezTo>
                      <a:pt x="3"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84" name="Rectangle 234">
                <a:extLst>
                  <a:ext uri="{FF2B5EF4-FFF2-40B4-BE49-F238E27FC236}">
                    <a16:creationId xmlns:a16="http://schemas.microsoft.com/office/drawing/2014/main" id="{1E6DBDE0-1295-4EF4-BD9E-EBA4BD4DB0E9}"/>
                  </a:ext>
                </a:extLst>
              </p:cNvPr>
              <p:cNvSpPr>
                <a:spLocks noChangeArrowheads="1"/>
              </p:cNvSpPr>
              <p:nvPr userDrawn="1"/>
            </p:nvSpPr>
            <p:spPr bwMode="auto">
              <a:xfrm>
                <a:off x="3838" y="2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85" name="Freeform 235">
                <a:extLst>
                  <a:ext uri="{FF2B5EF4-FFF2-40B4-BE49-F238E27FC236}">
                    <a16:creationId xmlns:a16="http://schemas.microsoft.com/office/drawing/2014/main" id="{433F76CA-E2CC-48D4-927C-C0631DA0841C}"/>
                  </a:ext>
                </a:extLst>
              </p:cNvPr>
              <p:cNvSpPr>
                <a:spLocks/>
              </p:cNvSpPr>
              <p:nvPr userDrawn="1"/>
            </p:nvSpPr>
            <p:spPr bwMode="auto">
              <a:xfrm>
                <a:off x="3819" y="25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86" name="Freeform 236">
                <a:extLst>
                  <a:ext uri="{FF2B5EF4-FFF2-40B4-BE49-F238E27FC236}">
                    <a16:creationId xmlns:a16="http://schemas.microsoft.com/office/drawing/2014/main" id="{E1F70CC3-D2F9-4739-93AA-B7B72887E3B6}"/>
                  </a:ext>
                </a:extLst>
              </p:cNvPr>
              <p:cNvSpPr>
                <a:spLocks/>
              </p:cNvSpPr>
              <p:nvPr userDrawn="1"/>
            </p:nvSpPr>
            <p:spPr bwMode="auto">
              <a:xfrm>
                <a:off x="3824" y="25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87" name="Freeform 237">
                <a:extLst>
                  <a:ext uri="{FF2B5EF4-FFF2-40B4-BE49-F238E27FC236}">
                    <a16:creationId xmlns:a16="http://schemas.microsoft.com/office/drawing/2014/main" id="{B7FC55E4-F94E-459E-961B-5548E3358390}"/>
                  </a:ext>
                </a:extLst>
              </p:cNvPr>
              <p:cNvSpPr>
                <a:spLocks/>
              </p:cNvSpPr>
              <p:nvPr userDrawn="1"/>
            </p:nvSpPr>
            <p:spPr bwMode="auto">
              <a:xfrm>
                <a:off x="3829" y="26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88" name="Freeform 238">
                <a:extLst>
                  <a:ext uri="{FF2B5EF4-FFF2-40B4-BE49-F238E27FC236}">
                    <a16:creationId xmlns:a16="http://schemas.microsoft.com/office/drawing/2014/main" id="{5F81E9BF-F5B1-47A2-8E84-F3E5DAF2196F}"/>
                  </a:ext>
                </a:extLst>
              </p:cNvPr>
              <p:cNvSpPr>
                <a:spLocks/>
              </p:cNvSpPr>
              <p:nvPr userDrawn="1"/>
            </p:nvSpPr>
            <p:spPr bwMode="auto">
              <a:xfrm>
                <a:off x="3764" y="2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89" name="Freeform 239">
                <a:extLst>
                  <a:ext uri="{FF2B5EF4-FFF2-40B4-BE49-F238E27FC236}">
                    <a16:creationId xmlns:a16="http://schemas.microsoft.com/office/drawing/2014/main" id="{C3A9F819-C356-483D-8609-4E175C9BA167}"/>
                  </a:ext>
                </a:extLst>
              </p:cNvPr>
              <p:cNvSpPr>
                <a:spLocks/>
              </p:cNvSpPr>
              <p:nvPr userDrawn="1"/>
            </p:nvSpPr>
            <p:spPr bwMode="auto">
              <a:xfrm>
                <a:off x="3779" y="25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90" name="Freeform 240">
                <a:extLst>
                  <a:ext uri="{FF2B5EF4-FFF2-40B4-BE49-F238E27FC236}">
                    <a16:creationId xmlns:a16="http://schemas.microsoft.com/office/drawing/2014/main" id="{6D58B9E9-40EE-47BC-BB38-FF9B5C05E5D5}"/>
                  </a:ext>
                </a:extLst>
              </p:cNvPr>
              <p:cNvSpPr>
                <a:spLocks/>
              </p:cNvSpPr>
              <p:nvPr userDrawn="1"/>
            </p:nvSpPr>
            <p:spPr bwMode="auto">
              <a:xfrm>
                <a:off x="3759" y="253"/>
                <a:ext cx="15" cy="5"/>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2" y="1"/>
                      <a:pt x="0" y="1"/>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91" name="Freeform 241">
                <a:extLst>
                  <a:ext uri="{FF2B5EF4-FFF2-40B4-BE49-F238E27FC236}">
                    <a16:creationId xmlns:a16="http://schemas.microsoft.com/office/drawing/2014/main" id="{8D05C0DA-7614-4042-B8D4-0C81515130D1}"/>
                  </a:ext>
                </a:extLst>
              </p:cNvPr>
              <p:cNvSpPr>
                <a:spLocks/>
              </p:cNvSpPr>
              <p:nvPr userDrawn="1"/>
            </p:nvSpPr>
            <p:spPr bwMode="auto">
              <a:xfrm>
                <a:off x="3689" y="26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92" name="Freeform 242">
                <a:extLst>
                  <a:ext uri="{FF2B5EF4-FFF2-40B4-BE49-F238E27FC236}">
                    <a16:creationId xmlns:a16="http://schemas.microsoft.com/office/drawing/2014/main" id="{3C65FF77-0AE4-4F63-8B6D-C9F5C30F6027}"/>
                  </a:ext>
                </a:extLst>
              </p:cNvPr>
              <p:cNvSpPr>
                <a:spLocks/>
              </p:cNvSpPr>
              <p:nvPr userDrawn="1"/>
            </p:nvSpPr>
            <p:spPr bwMode="auto">
              <a:xfrm>
                <a:off x="3664" y="323"/>
                <a:ext cx="10" cy="10"/>
              </a:xfrm>
              <a:custGeom>
                <a:avLst/>
                <a:gdLst>
                  <a:gd name="T0" fmla="*/ 1 w 2"/>
                  <a:gd name="T1" fmla="*/ 2 h 2"/>
                  <a:gd name="T2" fmla="*/ 1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1"/>
                      <a:pt x="0" y="1"/>
                      <a:pt x="1" y="0"/>
                    </a:cubicBezTo>
                    <a:cubicBezTo>
                      <a:pt x="1" y="0"/>
                      <a:pt x="0" y="1"/>
                      <a:pt x="0" y="0"/>
                    </a:cubicBezTo>
                    <a:cubicBezTo>
                      <a:pt x="0"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93" name="Freeform 243">
                <a:extLst>
                  <a:ext uri="{FF2B5EF4-FFF2-40B4-BE49-F238E27FC236}">
                    <a16:creationId xmlns:a16="http://schemas.microsoft.com/office/drawing/2014/main" id="{30462E3B-DDEC-418C-98C3-0A085DA60C9F}"/>
                  </a:ext>
                </a:extLst>
              </p:cNvPr>
              <p:cNvSpPr>
                <a:spLocks/>
              </p:cNvSpPr>
              <p:nvPr userDrawn="1"/>
            </p:nvSpPr>
            <p:spPr bwMode="auto">
              <a:xfrm>
                <a:off x="3664" y="3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94" name="Freeform 244">
                <a:extLst>
                  <a:ext uri="{FF2B5EF4-FFF2-40B4-BE49-F238E27FC236}">
                    <a16:creationId xmlns:a16="http://schemas.microsoft.com/office/drawing/2014/main" id="{E9147BE6-B300-4436-9D17-B3DA2583ED4F}"/>
                  </a:ext>
                </a:extLst>
              </p:cNvPr>
              <p:cNvSpPr>
                <a:spLocks/>
              </p:cNvSpPr>
              <p:nvPr userDrawn="1"/>
            </p:nvSpPr>
            <p:spPr bwMode="auto">
              <a:xfrm>
                <a:off x="3968" y="418"/>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95" name="Freeform 245">
                <a:extLst>
                  <a:ext uri="{FF2B5EF4-FFF2-40B4-BE49-F238E27FC236}">
                    <a16:creationId xmlns:a16="http://schemas.microsoft.com/office/drawing/2014/main" id="{A27EC9DC-76F0-4B05-A631-1543CB188C9E}"/>
                  </a:ext>
                </a:extLst>
              </p:cNvPr>
              <p:cNvSpPr>
                <a:spLocks/>
              </p:cNvSpPr>
              <p:nvPr userDrawn="1"/>
            </p:nvSpPr>
            <p:spPr bwMode="auto">
              <a:xfrm>
                <a:off x="3963" y="41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96" name="Freeform 246">
                <a:extLst>
                  <a:ext uri="{FF2B5EF4-FFF2-40B4-BE49-F238E27FC236}">
                    <a16:creationId xmlns:a16="http://schemas.microsoft.com/office/drawing/2014/main" id="{7CE67BC9-6AEC-4E2C-84A5-8258FFD68B74}"/>
                  </a:ext>
                </a:extLst>
              </p:cNvPr>
              <p:cNvSpPr>
                <a:spLocks/>
              </p:cNvSpPr>
              <p:nvPr userDrawn="1"/>
            </p:nvSpPr>
            <p:spPr bwMode="auto">
              <a:xfrm>
                <a:off x="3679" y="5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97" name="Freeform 247">
                <a:extLst>
                  <a:ext uri="{FF2B5EF4-FFF2-40B4-BE49-F238E27FC236}">
                    <a16:creationId xmlns:a16="http://schemas.microsoft.com/office/drawing/2014/main" id="{BB1E536C-C50E-4993-820E-17B2B7FEF3B3}"/>
                  </a:ext>
                </a:extLst>
              </p:cNvPr>
              <p:cNvSpPr>
                <a:spLocks/>
              </p:cNvSpPr>
              <p:nvPr userDrawn="1"/>
            </p:nvSpPr>
            <p:spPr bwMode="auto">
              <a:xfrm>
                <a:off x="3699" y="5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98" name="Freeform 248">
                <a:extLst>
                  <a:ext uri="{FF2B5EF4-FFF2-40B4-BE49-F238E27FC236}">
                    <a16:creationId xmlns:a16="http://schemas.microsoft.com/office/drawing/2014/main" id="{F9F3BA7F-8B70-49E8-A278-091DDD165BA4}"/>
                  </a:ext>
                </a:extLst>
              </p:cNvPr>
              <p:cNvSpPr>
                <a:spLocks/>
              </p:cNvSpPr>
              <p:nvPr userDrawn="1"/>
            </p:nvSpPr>
            <p:spPr bwMode="auto">
              <a:xfrm>
                <a:off x="3729" y="60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99" name="Freeform 249">
                <a:extLst>
                  <a:ext uri="{FF2B5EF4-FFF2-40B4-BE49-F238E27FC236}">
                    <a16:creationId xmlns:a16="http://schemas.microsoft.com/office/drawing/2014/main" id="{E8248939-748E-47E5-9C2F-EA6292592AC6}"/>
                  </a:ext>
                </a:extLst>
              </p:cNvPr>
              <p:cNvSpPr>
                <a:spLocks/>
              </p:cNvSpPr>
              <p:nvPr userDrawn="1"/>
            </p:nvSpPr>
            <p:spPr bwMode="auto">
              <a:xfrm>
                <a:off x="4421" y="49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00" name="Freeform 250">
                <a:extLst>
                  <a:ext uri="{FF2B5EF4-FFF2-40B4-BE49-F238E27FC236}">
                    <a16:creationId xmlns:a16="http://schemas.microsoft.com/office/drawing/2014/main" id="{F2DADC86-7ACC-416F-BCD4-2AA4AB9B056A}"/>
                  </a:ext>
                </a:extLst>
              </p:cNvPr>
              <p:cNvSpPr>
                <a:spLocks/>
              </p:cNvSpPr>
              <p:nvPr userDrawn="1"/>
            </p:nvSpPr>
            <p:spPr bwMode="auto">
              <a:xfrm>
                <a:off x="4416" y="458"/>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01" name="Freeform 251">
                <a:extLst>
                  <a:ext uri="{FF2B5EF4-FFF2-40B4-BE49-F238E27FC236}">
                    <a16:creationId xmlns:a16="http://schemas.microsoft.com/office/drawing/2014/main" id="{A18965C4-01E2-465C-87B3-C72FE9D39E11}"/>
                  </a:ext>
                </a:extLst>
              </p:cNvPr>
              <p:cNvSpPr>
                <a:spLocks/>
              </p:cNvSpPr>
              <p:nvPr userDrawn="1"/>
            </p:nvSpPr>
            <p:spPr bwMode="auto">
              <a:xfrm>
                <a:off x="4411" y="433"/>
                <a:ext cx="10" cy="15"/>
              </a:xfrm>
              <a:custGeom>
                <a:avLst/>
                <a:gdLst>
                  <a:gd name="T0" fmla="*/ 2 w 2"/>
                  <a:gd name="T1" fmla="*/ 0 h 3"/>
                  <a:gd name="T2" fmla="*/ 1 w 2"/>
                  <a:gd name="T3" fmla="*/ 3 h 3"/>
                  <a:gd name="T4" fmla="*/ 1 w 2"/>
                  <a:gd name="T5" fmla="*/ 3 h 3"/>
                  <a:gd name="T6" fmla="*/ 2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2" y="2"/>
                      <a:pt x="1" y="3"/>
                    </a:cubicBezTo>
                    <a:cubicBezTo>
                      <a:pt x="1" y="3"/>
                      <a:pt x="1" y="3"/>
                      <a:pt x="1" y="3"/>
                    </a:cubicBezTo>
                    <a:cubicBezTo>
                      <a:pt x="2" y="3"/>
                      <a:pt x="2" y="3"/>
                      <a:pt x="2" y="3"/>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02" name="Freeform 252">
                <a:extLst>
                  <a:ext uri="{FF2B5EF4-FFF2-40B4-BE49-F238E27FC236}">
                    <a16:creationId xmlns:a16="http://schemas.microsoft.com/office/drawing/2014/main" id="{0EC3F630-0C84-4675-8313-BD5C98DAD86A}"/>
                  </a:ext>
                </a:extLst>
              </p:cNvPr>
              <p:cNvSpPr>
                <a:spLocks/>
              </p:cNvSpPr>
              <p:nvPr userDrawn="1"/>
            </p:nvSpPr>
            <p:spPr bwMode="auto">
              <a:xfrm>
                <a:off x="4431" y="413"/>
                <a:ext cx="5" cy="5"/>
              </a:xfrm>
              <a:custGeom>
                <a:avLst/>
                <a:gdLst>
                  <a:gd name="T0" fmla="*/ 1 w 1"/>
                  <a:gd name="T1" fmla="*/ 0 h 1"/>
                  <a:gd name="T2" fmla="*/ 1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0"/>
                      <a:pt x="1"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03" name="Freeform 253">
                <a:extLst>
                  <a:ext uri="{FF2B5EF4-FFF2-40B4-BE49-F238E27FC236}">
                    <a16:creationId xmlns:a16="http://schemas.microsoft.com/office/drawing/2014/main" id="{2ED0AF86-B274-4635-81B8-B9C30DB145DC}"/>
                  </a:ext>
                </a:extLst>
              </p:cNvPr>
              <p:cNvSpPr>
                <a:spLocks/>
              </p:cNvSpPr>
              <p:nvPr userDrawn="1"/>
            </p:nvSpPr>
            <p:spPr bwMode="auto">
              <a:xfrm>
                <a:off x="4436" y="413"/>
                <a:ext cx="0" cy="10"/>
              </a:xfrm>
              <a:custGeom>
                <a:avLst/>
                <a:gdLst>
                  <a:gd name="T0" fmla="*/ 1 h 2"/>
                  <a:gd name="T1" fmla="*/ 1 h 2"/>
                </a:gdLst>
                <a:ahLst/>
                <a:cxnLst>
                  <a:cxn ang="0">
                    <a:pos x="0" y="T0"/>
                  </a:cxn>
                  <a:cxn ang="0">
                    <a:pos x="0" y="T1"/>
                  </a:cxn>
                </a:cxnLst>
                <a:rect l="0" t="0" r="r" b="b"/>
                <a:pathLst>
                  <a:path h="2">
                    <a:moveTo>
                      <a:pt x="0" y="1"/>
                    </a:move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04" name="Freeform 254">
                <a:extLst>
                  <a:ext uri="{FF2B5EF4-FFF2-40B4-BE49-F238E27FC236}">
                    <a16:creationId xmlns:a16="http://schemas.microsoft.com/office/drawing/2014/main" id="{11E099E1-14F7-4742-B583-2BEF8DC9E8F5}"/>
                  </a:ext>
                </a:extLst>
              </p:cNvPr>
              <p:cNvSpPr>
                <a:spLocks/>
              </p:cNvSpPr>
              <p:nvPr userDrawn="1"/>
            </p:nvSpPr>
            <p:spPr bwMode="auto">
              <a:xfrm>
                <a:off x="4431" y="398"/>
                <a:ext cx="5" cy="10"/>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1"/>
                      <a:pt x="1"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05" name="Freeform 255">
                <a:extLst>
                  <a:ext uri="{FF2B5EF4-FFF2-40B4-BE49-F238E27FC236}">
                    <a16:creationId xmlns:a16="http://schemas.microsoft.com/office/drawing/2014/main" id="{262374BF-A377-4FB8-8DF3-7D4212628E44}"/>
                  </a:ext>
                </a:extLst>
              </p:cNvPr>
              <p:cNvSpPr>
                <a:spLocks/>
              </p:cNvSpPr>
              <p:nvPr userDrawn="1"/>
            </p:nvSpPr>
            <p:spPr bwMode="auto">
              <a:xfrm>
                <a:off x="4426" y="39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06" name="Freeform 256">
                <a:extLst>
                  <a:ext uri="{FF2B5EF4-FFF2-40B4-BE49-F238E27FC236}">
                    <a16:creationId xmlns:a16="http://schemas.microsoft.com/office/drawing/2014/main" id="{6F04A37C-3BDA-4CBF-95A9-689A1A1463F0}"/>
                  </a:ext>
                </a:extLst>
              </p:cNvPr>
              <p:cNvSpPr>
                <a:spLocks/>
              </p:cNvSpPr>
              <p:nvPr userDrawn="1"/>
            </p:nvSpPr>
            <p:spPr bwMode="auto">
              <a:xfrm>
                <a:off x="4426" y="403"/>
                <a:ext cx="5" cy="5"/>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07" name="Freeform 257">
                <a:extLst>
                  <a:ext uri="{FF2B5EF4-FFF2-40B4-BE49-F238E27FC236}">
                    <a16:creationId xmlns:a16="http://schemas.microsoft.com/office/drawing/2014/main" id="{9A49C1FD-473C-4717-A1AC-8C045AD0BC00}"/>
                  </a:ext>
                </a:extLst>
              </p:cNvPr>
              <p:cNvSpPr>
                <a:spLocks/>
              </p:cNvSpPr>
              <p:nvPr userDrawn="1"/>
            </p:nvSpPr>
            <p:spPr bwMode="auto">
              <a:xfrm>
                <a:off x="4426" y="40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0" y="1"/>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08" name="Freeform 258">
                <a:extLst>
                  <a:ext uri="{FF2B5EF4-FFF2-40B4-BE49-F238E27FC236}">
                    <a16:creationId xmlns:a16="http://schemas.microsoft.com/office/drawing/2014/main" id="{106A455F-1688-462A-8D3E-49AF49544229}"/>
                  </a:ext>
                </a:extLst>
              </p:cNvPr>
              <p:cNvSpPr>
                <a:spLocks/>
              </p:cNvSpPr>
              <p:nvPr userDrawn="1"/>
            </p:nvSpPr>
            <p:spPr bwMode="auto">
              <a:xfrm>
                <a:off x="4411" y="42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09" name="Freeform 259">
                <a:extLst>
                  <a:ext uri="{FF2B5EF4-FFF2-40B4-BE49-F238E27FC236}">
                    <a16:creationId xmlns:a16="http://schemas.microsoft.com/office/drawing/2014/main" id="{3AF00104-E7AA-43C4-A0AF-AC21647C84C7}"/>
                  </a:ext>
                </a:extLst>
              </p:cNvPr>
              <p:cNvSpPr>
                <a:spLocks/>
              </p:cNvSpPr>
              <p:nvPr userDrawn="1"/>
            </p:nvSpPr>
            <p:spPr bwMode="auto">
              <a:xfrm>
                <a:off x="4426" y="37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10" name="Freeform 260">
                <a:extLst>
                  <a:ext uri="{FF2B5EF4-FFF2-40B4-BE49-F238E27FC236}">
                    <a16:creationId xmlns:a16="http://schemas.microsoft.com/office/drawing/2014/main" id="{808044CD-BA4D-4BED-B62E-6AE3AE9AC2AA}"/>
                  </a:ext>
                </a:extLst>
              </p:cNvPr>
              <p:cNvSpPr>
                <a:spLocks/>
              </p:cNvSpPr>
              <p:nvPr userDrawn="1"/>
            </p:nvSpPr>
            <p:spPr bwMode="auto">
              <a:xfrm>
                <a:off x="4426" y="3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11" name="Freeform 261">
                <a:extLst>
                  <a:ext uri="{FF2B5EF4-FFF2-40B4-BE49-F238E27FC236}">
                    <a16:creationId xmlns:a16="http://schemas.microsoft.com/office/drawing/2014/main" id="{9072A8EB-A973-47E4-A833-1D2CD4DA19DB}"/>
                  </a:ext>
                </a:extLst>
              </p:cNvPr>
              <p:cNvSpPr>
                <a:spLocks/>
              </p:cNvSpPr>
              <p:nvPr userDrawn="1"/>
            </p:nvSpPr>
            <p:spPr bwMode="auto">
              <a:xfrm>
                <a:off x="4421" y="398"/>
                <a:ext cx="5" cy="10"/>
              </a:xfrm>
              <a:custGeom>
                <a:avLst/>
                <a:gdLst>
                  <a:gd name="T0" fmla="*/ 0 w 5"/>
                  <a:gd name="T1" fmla="*/ 0 h 10"/>
                  <a:gd name="T2" fmla="*/ 5 w 5"/>
                  <a:gd name="T3" fmla="*/ 10 h 10"/>
                  <a:gd name="T4" fmla="*/ 0 w 5"/>
                  <a:gd name="T5" fmla="*/ 0 h 10"/>
                  <a:gd name="T6" fmla="*/ 0 w 5"/>
                  <a:gd name="T7" fmla="*/ 0 h 10"/>
                </a:gdLst>
                <a:ahLst/>
                <a:cxnLst>
                  <a:cxn ang="0">
                    <a:pos x="T0" y="T1"/>
                  </a:cxn>
                  <a:cxn ang="0">
                    <a:pos x="T2" y="T3"/>
                  </a:cxn>
                  <a:cxn ang="0">
                    <a:pos x="T4" y="T5"/>
                  </a:cxn>
                  <a:cxn ang="0">
                    <a:pos x="T6" y="T7"/>
                  </a:cxn>
                </a:cxnLst>
                <a:rect l="0" t="0" r="r" b="b"/>
                <a:pathLst>
                  <a:path w="5" h="10">
                    <a:moveTo>
                      <a:pt x="0" y="0"/>
                    </a:moveTo>
                    <a:lnTo>
                      <a:pt x="5" y="1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12" name="Freeform 262">
                <a:extLst>
                  <a:ext uri="{FF2B5EF4-FFF2-40B4-BE49-F238E27FC236}">
                    <a16:creationId xmlns:a16="http://schemas.microsoft.com/office/drawing/2014/main" id="{6891162B-B9A6-4DA1-AD24-9B6E4427F74F}"/>
                  </a:ext>
                </a:extLst>
              </p:cNvPr>
              <p:cNvSpPr>
                <a:spLocks/>
              </p:cNvSpPr>
              <p:nvPr userDrawn="1"/>
            </p:nvSpPr>
            <p:spPr bwMode="auto">
              <a:xfrm>
                <a:off x="4426" y="3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13" name="Freeform 263">
                <a:extLst>
                  <a:ext uri="{FF2B5EF4-FFF2-40B4-BE49-F238E27FC236}">
                    <a16:creationId xmlns:a16="http://schemas.microsoft.com/office/drawing/2014/main" id="{AB7441DB-5387-4882-BD05-FDE3C5132D0A}"/>
                  </a:ext>
                </a:extLst>
              </p:cNvPr>
              <p:cNvSpPr>
                <a:spLocks/>
              </p:cNvSpPr>
              <p:nvPr userDrawn="1"/>
            </p:nvSpPr>
            <p:spPr bwMode="auto">
              <a:xfrm>
                <a:off x="4421" y="338"/>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2"/>
                      <a:pt x="1" y="1"/>
                      <a:pt x="2" y="1"/>
                    </a:cubicBezTo>
                    <a:cubicBezTo>
                      <a:pt x="2" y="1"/>
                      <a:pt x="1" y="0"/>
                      <a:pt x="0" y="0"/>
                    </a:cubicBezTo>
                    <a:cubicBezTo>
                      <a:pt x="1"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14" name="Freeform 264">
                <a:extLst>
                  <a:ext uri="{FF2B5EF4-FFF2-40B4-BE49-F238E27FC236}">
                    <a16:creationId xmlns:a16="http://schemas.microsoft.com/office/drawing/2014/main" id="{F7EF88F4-E5DF-4D4A-895C-4C8356FEFCEA}"/>
                  </a:ext>
                </a:extLst>
              </p:cNvPr>
              <p:cNvSpPr>
                <a:spLocks/>
              </p:cNvSpPr>
              <p:nvPr userDrawn="1"/>
            </p:nvSpPr>
            <p:spPr bwMode="auto">
              <a:xfrm>
                <a:off x="4421" y="3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15" name="Freeform 265">
                <a:extLst>
                  <a:ext uri="{FF2B5EF4-FFF2-40B4-BE49-F238E27FC236}">
                    <a16:creationId xmlns:a16="http://schemas.microsoft.com/office/drawing/2014/main" id="{1D3AD65C-7C6B-4DAE-BE0D-EA83B90A1CF0}"/>
                  </a:ext>
                </a:extLst>
              </p:cNvPr>
              <p:cNvSpPr>
                <a:spLocks/>
              </p:cNvSpPr>
              <p:nvPr userDrawn="1"/>
            </p:nvSpPr>
            <p:spPr bwMode="auto">
              <a:xfrm>
                <a:off x="4421" y="36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16" name="Freeform 266">
                <a:extLst>
                  <a:ext uri="{FF2B5EF4-FFF2-40B4-BE49-F238E27FC236}">
                    <a16:creationId xmlns:a16="http://schemas.microsoft.com/office/drawing/2014/main" id="{6B581776-9C2A-46BC-B810-4C74DAE9215D}"/>
                  </a:ext>
                </a:extLst>
              </p:cNvPr>
              <p:cNvSpPr>
                <a:spLocks/>
              </p:cNvSpPr>
              <p:nvPr userDrawn="1"/>
            </p:nvSpPr>
            <p:spPr bwMode="auto">
              <a:xfrm>
                <a:off x="4421" y="3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17" name="Freeform 267">
                <a:extLst>
                  <a:ext uri="{FF2B5EF4-FFF2-40B4-BE49-F238E27FC236}">
                    <a16:creationId xmlns:a16="http://schemas.microsoft.com/office/drawing/2014/main" id="{F1027628-C90C-4C51-8288-BC89F94F011D}"/>
                  </a:ext>
                </a:extLst>
              </p:cNvPr>
              <p:cNvSpPr>
                <a:spLocks/>
              </p:cNvSpPr>
              <p:nvPr userDrawn="1"/>
            </p:nvSpPr>
            <p:spPr bwMode="auto">
              <a:xfrm>
                <a:off x="4421" y="3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18" name="Freeform 268">
                <a:extLst>
                  <a:ext uri="{FF2B5EF4-FFF2-40B4-BE49-F238E27FC236}">
                    <a16:creationId xmlns:a16="http://schemas.microsoft.com/office/drawing/2014/main" id="{00547CDF-27EC-46EE-9B6E-0B945DD4F1E4}"/>
                  </a:ext>
                </a:extLst>
              </p:cNvPr>
              <p:cNvSpPr>
                <a:spLocks/>
              </p:cNvSpPr>
              <p:nvPr userDrawn="1"/>
            </p:nvSpPr>
            <p:spPr bwMode="auto">
              <a:xfrm>
                <a:off x="4411" y="378"/>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19" name="Freeform 269">
                <a:extLst>
                  <a:ext uri="{FF2B5EF4-FFF2-40B4-BE49-F238E27FC236}">
                    <a16:creationId xmlns:a16="http://schemas.microsoft.com/office/drawing/2014/main" id="{90C97BFF-93EA-421D-9998-EF8213FD6057}"/>
                  </a:ext>
                </a:extLst>
              </p:cNvPr>
              <p:cNvSpPr>
                <a:spLocks/>
              </p:cNvSpPr>
              <p:nvPr userDrawn="1"/>
            </p:nvSpPr>
            <p:spPr bwMode="auto">
              <a:xfrm>
                <a:off x="4416" y="36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20" name="Rectangle 270">
                <a:extLst>
                  <a:ext uri="{FF2B5EF4-FFF2-40B4-BE49-F238E27FC236}">
                    <a16:creationId xmlns:a16="http://schemas.microsoft.com/office/drawing/2014/main" id="{F17874E9-B99D-4F30-8AB4-D58FAC629258}"/>
                  </a:ext>
                </a:extLst>
              </p:cNvPr>
              <p:cNvSpPr>
                <a:spLocks noChangeArrowheads="1"/>
              </p:cNvSpPr>
              <p:nvPr userDrawn="1"/>
            </p:nvSpPr>
            <p:spPr bwMode="auto">
              <a:xfrm>
                <a:off x="4416"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21" name="Freeform 271">
                <a:extLst>
                  <a:ext uri="{FF2B5EF4-FFF2-40B4-BE49-F238E27FC236}">
                    <a16:creationId xmlns:a16="http://schemas.microsoft.com/office/drawing/2014/main" id="{1F142F79-8C80-4E1D-99F1-1DCF9180881B}"/>
                  </a:ext>
                </a:extLst>
              </p:cNvPr>
              <p:cNvSpPr>
                <a:spLocks/>
              </p:cNvSpPr>
              <p:nvPr userDrawn="1"/>
            </p:nvSpPr>
            <p:spPr bwMode="auto">
              <a:xfrm>
                <a:off x="4416" y="338"/>
                <a:ext cx="5" cy="10"/>
              </a:xfrm>
              <a:custGeom>
                <a:avLst/>
                <a:gdLst>
                  <a:gd name="T0" fmla="*/ 0 w 1"/>
                  <a:gd name="T1" fmla="*/ 1 h 2"/>
                  <a:gd name="T2" fmla="*/ 0 w 1"/>
                  <a:gd name="T3" fmla="*/ 0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0"/>
                      <a:pt x="0" y="0"/>
                    </a:cubicBezTo>
                    <a:cubicBezTo>
                      <a:pt x="0" y="0"/>
                      <a:pt x="0" y="1"/>
                      <a:pt x="0" y="1"/>
                    </a:cubicBezTo>
                    <a:cubicBezTo>
                      <a:pt x="0" y="2"/>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22" name="Freeform 272">
                <a:extLst>
                  <a:ext uri="{FF2B5EF4-FFF2-40B4-BE49-F238E27FC236}">
                    <a16:creationId xmlns:a16="http://schemas.microsoft.com/office/drawing/2014/main" id="{D87AF70C-790D-4270-BF46-35971BE4245F}"/>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23" name="Rectangle 273">
                <a:extLst>
                  <a:ext uri="{FF2B5EF4-FFF2-40B4-BE49-F238E27FC236}">
                    <a16:creationId xmlns:a16="http://schemas.microsoft.com/office/drawing/2014/main" id="{BA3C0721-3AA6-4CD7-9571-C92BCC6A8170}"/>
                  </a:ext>
                </a:extLst>
              </p:cNvPr>
              <p:cNvSpPr>
                <a:spLocks noChangeArrowheads="1"/>
              </p:cNvSpPr>
              <p:nvPr userDrawn="1"/>
            </p:nvSpPr>
            <p:spPr bwMode="auto">
              <a:xfrm>
                <a:off x="4406" y="3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24" name="Freeform 274">
                <a:extLst>
                  <a:ext uri="{FF2B5EF4-FFF2-40B4-BE49-F238E27FC236}">
                    <a16:creationId xmlns:a16="http://schemas.microsoft.com/office/drawing/2014/main" id="{71B77D7C-AB6A-468B-A8D6-A670B1995A87}"/>
                  </a:ext>
                </a:extLst>
              </p:cNvPr>
              <p:cNvSpPr>
                <a:spLocks/>
              </p:cNvSpPr>
              <p:nvPr userDrawn="1"/>
            </p:nvSpPr>
            <p:spPr bwMode="auto">
              <a:xfrm>
                <a:off x="4416" y="34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25" name="Freeform 275">
                <a:extLst>
                  <a:ext uri="{FF2B5EF4-FFF2-40B4-BE49-F238E27FC236}">
                    <a16:creationId xmlns:a16="http://schemas.microsoft.com/office/drawing/2014/main" id="{8F252A88-7C5C-4596-9556-5BD851C92261}"/>
                  </a:ext>
                </a:extLst>
              </p:cNvPr>
              <p:cNvSpPr>
                <a:spLocks/>
              </p:cNvSpPr>
              <p:nvPr userDrawn="1"/>
            </p:nvSpPr>
            <p:spPr bwMode="auto">
              <a:xfrm>
                <a:off x="4416" y="32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26" name="Freeform 276">
                <a:extLst>
                  <a:ext uri="{FF2B5EF4-FFF2-40B4-BE49-F238E27FC236}">
                    <a16:creationId xmlns:a16="http://schemas.microsoft.com/office/drawing/2014/main" id="{62698476-10A3-4D0D-BFE4-D97EEEE40B6A}"/>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27" name="Freeform 277">
                <a:extLst>
                  <a:ext uri="{FF2B5EF4-FFF2-40B4-BE49-F238E27FC236}">
                    <a16:creationId xmlns:a16="http://schemas.microsoft.com/office/drawing/2014/main" id="{94D51A1F-9287-4D2E-8406-D56510B52A71}"/>
                  </a:ext>
                </a:extLst>
              </p:cNvPr>
              <p:cNvSpPr>
                <a:spLocks/>
              </p:cNvSpPr>
              <p:nvPr userDrawn="1"/>
            </p:nvSpPr>
            <p:spPr bwMode="auto">
              <a:xfrm>
                <a:off x="4416" y="348"/>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0" y="0"/>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28" name="Freeform 278">
                <a:extLst>
                  <a:ext uri="{FF2B5EF4-FFF2-40B4-BE49-F238E27FC236}">
                    <a16:creationId xmlns:a16="http://schemas.microsoft.com/office/drawing/2014/main" id="{F0C64545-344E-4E7C-9DC7-4A8F9FCB2D8D}"/>
                  </a:ext>
                </a:extLst>
              </p:cNvPr>
              <p:cNvSpPr>
                <a:spLocks/>
              </p:cNvSpPr>
              <p:nvPr userDrawn="1"/>
            </p:nvSpPr>
            <p:spPr bwMode="auto">
              <a:xfrm>
                <a:off x="4376" y="308"/>
                <a:ext cx="30" cy="20"/>
              </a:xfrm>
              <a:custGeom>
                <a:avLst/>
                <a:gdLst>
                  <a:gd name="T0" fmla="*/ 0 w 6"/>
                  <a:gd name="T1" fmla="*/ 2 h 4"/>
                  <a:gd name="T2" fmla="*/ 2 w 6"/>
                  <a:gd name="T3" fmla="*/ 3 h 4"/>
                  <a:gd name="T4" fmla="*/ 6 w 6"/>
                  <a:gd name="T5" fmla="*/ 1 h 4"/>
                  <a:gd name="T6" fmla="*/ 4 w 6"/>
                  <a:gd name="T7" fmla="*/ 1 h 4"/>
                  <a:gd name="T8" fmla="*/ 3 w 6"/>
                  <a:gd name="T9" fmla="*/ 2 h 4"/>
                  <a:gd name="T10" fmla="*/ 3 w 6"/>
                  <a:gd name="T11" fmla="*/ 1 h 4"/>
                  <a:gd name="T12" fmla="*/ 0 w 6"/>
                  <a:gd name="T13" fmla="*/ 1 h 4"/>
                  <a:gd name="T14" fmla="*/ 1 w 6"/>
                  <a:gd name="T15" fmla="*/ 2 h 4"/>
                  <a:gd name="T16" fmla="*/ 0 w 6"/>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0" y="2"/>
                    </a:moveTo>
                    <a:cubicBezTo>
                      <a:pt x="1" y="2"/>
                      <a:pt x="2" y="2"/>
                      <a:pt x="2" y="3"/>
                    </a:cubicBezTo>
                    <a:cubicBezTo>
                      <a:pt x="3" y="4"/>
                      <a:pt x="5" y="2"/>
                      <a:pt x="6" y="1"/>
                    </a:cubicBezTo>
                    <a:cubicBezTo>
                      <a:pt x="5" y="1"/>
                      <a:pt x="5" y="1"/>
                      <a:pt x="4" y="1"/>
                    </a:cubicBezTo>
                    <a:cubicBezTo>
                      <a:pt x="4" y="1"/>
                      <a:pt x="4" y="3"/>
                      <a:pt x="3" y="2"/>
                    </a:cubicBezTo>
                    <a:cubicBezTo>
                      <a:pt x="2" y="1"/>
                      <a:pt x="3" y="1"/>
                      <a:pt x="3" y="1"/>
                    </a:cubicBezTo>
                    <a:cubicBezTo>
                      <a:pt x="3" y="2"/>
                      <a:pt x="1" y="0"/>
                      <a:pt x="0" y="1"/>
                    </a:cubicBezTo>
                    <a:cubicBezTo>
                      <a:pt x="1" y="2"/>
                      <a:pt x="1" y="2"/>
                      <a:pt x="1" y="2"/>
                    </a:cubicBezTo>
                    <a:cubicBezTo>
                      <a:pt x="1" y="2"/>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29" name="Freeform 279">
                <a:extLst>
                  <a:ext uri="{FF2B5EF4-FFF2-40B4-BE49-F238E27FC236}">
                    <a16:creationId xmlns:a16="http://schemas.microsoft.com/office/drawing/2014/main" id="{A86D1431-8198-4D5A-9B8C-937429769553}"/>
                  </a:ext>
                </a:extLst>
              </p:cNvPr>
              <p:cNvSpPr>
                <a:spLocks/>
              </p:cNvSpPr>
              <p:nvPr userDrawn="1"/>
            </p:nvSpPr>
            <p:spPr bwMode="auto">
              <a:xfrm>
                <a:off x="4406" y="313"/>
                <a:ext cx="5" cy="10"/>
              </a:xfrm>
              <a:custGeom>
                <a:avLst/>
                <a:gdLst>
                  <a:gd name="T0" fmla="*/ 0 w 1"/>
                  <a:gd name="T1" fmla="*/ 2 h 2"/>
                  <a:gd name="T2" fmla="*/ 0 w 1"/>
                  <a:gd name="T3" fmla="*/ 2 h 2"/>
                  <a:gd name="T4" fmla="*/ 1 w 1"/>
                  <a:gd name="T5" fmla="*/ 0 h 2"/>
                  <a:gd name="T6" fmla="*/ 0 w 1"/>
                  <a:gd name="T7" fmla="*/ 0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0" y="2"/>
                      <a:pt x="1" y="1"/>
                      <a:pt x="1" y="0"/>
                    </a:cubicBezTo>
                    <a:cubicBezTo>
                      <a:pt x="0" y="0"/>
                      <a:pt x="0" y="0"/>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30" name="Freeform 280">
                <a:extLst>
                  <a:ext uri="{FF2B5EF4-FFF2-40B4-BE49-F238E27FC236}">
                    <a16:creationId xmlns:a16="http://schemas.microsoft.com/office/drawing/2014/main" id="{BE885283-18C8-4953-80A1-3C8F6E0A88C3}"/>
                  </a:ext>
                </a:extLst>
              </p:cNvPr>
              <p:cNvSpPr>
                <a:spLocks/>
              </p:cNvSpPr>
              <p:nvPr userDrawn="1"/>
            </p:nvSpPr>
            <p:spPr bwMode="auto">
              <a:xfrm>
                <a:off x="4401" y="323"/>
                <a:ext cx="15" cy="15"/>
              </a:xfrm>
              <a:custGeom>
                <a:avLst/>
                <a:gdLst>
                  <a:gd name="T0" fmla="*/ 2 w 3"/>
                  <a:gd name="T1" fmla="*/ 2 h 3"/>
                  <a:gd name="T2" fmla="*/ 0 w 3"/>
                  <a:gd name="T3" fmla="*/ 2 h 3"/>
                  <a:gd name="T4" fmla="*/ 1 w 3"/>
                  <a:gd name="T5" fmla="*/ 3 h 3"/>
                  <a:gd name="T6" fmla="*/ 2 w 3"/>
                  <a:gd name="T7" fmla="*/ 2 h 3"/>
                  <a:gd name="T8" fmla="*/ 3 w 3"/>
                  <a:gd name="T9" fmla="*/ 3 h 3"/>
                  <a:gd name="T10" fmla="*/ 3 w 3"/>
                  <a:gd name="T11" fmla="*/ 2 h 3"/>
                  <a:gd name="T12" fmla="*/ 3 w 3"/>
                  <a:gd name="T13" fmla="*/ 2 h 3"/>
                  <a:gd name="T14" fmla="*/ 3 w 3"/>
                  <a:gd name="T15" fmla="*/ 2 h 3"/>
                  <a:gd name="T16" fmla="*/ 3 w 3"/>
                  <a:gd name="T17" fmla="*/ 2 h 3"/>
                  <a:gd name="T18" fmla="*/ 2 w 3"/>
                  <a:gd name="T19" fmla="*/ 2 h 3"/>
                  <a:gd name="T20" fmla="*/ 2 w 3"/>
                  <a:gd name="T21" fmla="*/ 2 h 3"/>
                  <a:gd name="T22" fmla="*/ 2 w 3"/>
                  <a:gd name="T23" fmla="*/ 2 h 3"/>
                  <a:gd name="T24" fmla="*/ 2 w 3"/>
                  <a:gd name="T25" fmla="*/ 2 h 3"/>
                  <a:gd name="T26" fmla="*/ 3 w 3"/>
                  <a:gd name="T27" fmla="*/ 2 h 3"/>
                  <a:gd name="T28" fmla="*/ 3 w 3"/>
                  <a:gd name="T29" fmla="*/ 2 h 3"/>
                  <a:gd name="T30" fmla="*/ 1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2"/>
                      <a:pt x="1" y="1"/>
                      <a:pt x="0" y="2"/>
                    </a:cubicBezTo>
                    <a:cubicBezTo>
                      <a:pt x="0" y="3"/>
                      <a:pt x="1" y="2"/>
                      <a:pt x="1" y="3"/>
                    </a:cubicBezTo>
                    <a:cubicBezTo>
                      <a:pt x="1" y="1"/>
                      <a:pt x="2" y="3"/>
                      <a:pt x="2" y="2"/>
                    </a:cubicBezTo>
                    <a:cubicBezTo>
                      <a:pt x="2" y="2"/>
                      <a:pt x="2" y="2"/>
                      <a:pt x="3" y="3"/>
                    </a:cubicBezTo>
                    <a:cubicBezTo>
                      <a:pt x="3" y="2"/>
                      <a:pt x="3" y="2"/>
                      <a:pt x="3" y="2"/>
                    </a:cubicBezTo>
                    <a:cubicBezTo>
                      <a:pt x="3" y="2"/>
                      <a:pt x="3" y="2"/>
                      <a:pt x="3" y="2"/>
                    </a:cubicBezTo>
                    <a:cubicBezTo>
                      <a:pt x="3" y="2"/>
                      <a:pt x="3" y="2"/>
                      <a:pt x="3" y="2"/>
                    </a:cubicBezTo>
                    <a:cubicBezTo>
                      <a:pt x="3" y="2"/>
                      <a:pt x="3" y="2"/>
                      <a:pt x="3" y="2"/>
                    </a:cubicBezTo>
                    <a:cubicBezTo>
                      <a:pt x="3" y="2"/>
                      <a:pt x="2" y="2"/>
                      <a:pt x="2" y="2"/>
                    </a:cubicBezTo>
                    <a:cubicBezTo>
                      <a:pt x="2" y="2"/>
                      <a:pt x="2" y="2"/>
                      <a:pt x="2" y="2"/>
                    </a:cubicBezTo>
                    <a:cubicBezTo>
                      <a:pt x="2" y="2"/>
                      <a:pt x="2" y="2"/>
                      <a:pt x="2" y="2"/>
                    </a:cubicBezTo>
                    <a:cubicBezTo>
                      <a:pt x="2" y="1"/>
                      <a:pt x="2" y="2"/>
                      <a:pt x="2" y="2"/>
                    </a:cubicBezTo>
                    <a:cubicBezTo>
                      <a:pt x="3" y="2"/>
                      <a:pt x="3" y="2"/>
                      <a:pt x="3" y="2"/>
                    </a:cubicBezTo>
                    <a:cubicBezTo>
                      <a:pt x="3" y="2"/>
                      <a:pt x="3" y="2"/>
                      <a:pt x="3" y="2"/>
                    </a:cubicBezTo>
                    <a:cubicBezTo>
                      <a:pt x="1" y="0"/>
                      <a:pt x="1" y="0"/>
                      <a:pt x="1" y="0"/>
                    </a:cubicBezTo>
                    <a:cubicBezTo>
                      <a:pt x="1"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31" name="Freeform 281">
                <a:extLst>
                  <a:ext uri="{FF2B5EF4-FFF2-40B4-BE49-F238E27FC236}">
                    <a16:creationId xmlns:a16="http://schemas.microsoft.com/office/drawing/2014/main" id="{C889BCF1-4250-4B80-8E7D-2976C189E4BF}"/>
                  </a:ext>
                </a:extLst>
              </p:cNvPr>
              <p:cNvSpPr>
                <a:spLocks/>
              </p:cNvSpPr>
              <p:nvPr userDrawn="1"/>
            </p:nvSpPr>
            <p:spPr bwMode="auto">
              <a:xfrm>
                <a:off x="4406"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32" name="Freeform 282">
                <a:extLst>
                  <a:ext uri="{FF2B5EF4-FFF2-40B4-BE49-F238E27FC236}">
                    <a16:creationId xmlns:a16="http://schemas.microsoft.com/office/drawing/2014/main" id="{3B189733-4431-44F9-93E5-A444E7009817}"/>
                  </a:ext>
                </a:extLst>
              </p:cNvPr>
              <p:cNvSpPr>
                <a:spLocks/>
              </p:cNvSpPr>
              <p:nvPr userDrawn="1"/>
            </p:nvSpPr>
            <p:spPr bwMode="auto">
              <a:xfrm>
                <a:off x="4406" y="373"/>
                <a:ext cx="10" cy="10"/>
              </a:xfrm>
              <a:custGeom>
                <a:avLst/>
                <a:gdLst>
                  <a:gd name="T0" fmla="*/ 0 w 2"/>
                  <a:gd name="T1" fmla="*/ 1 h 2"/>
                  <a:gd name="T2" fmla="*/ 0 w 2"/>
                  <a:gd name="T3" fmla="*/ 2 h 2"/>
                  <a:gd name="T4" fmla="*/ 0 w 2"/>
                  <a:gd name="T5" fmla="*/ 2 h 2"/>
                  <a:gd name="T6" fmla="*/ 1 w 2"/>
                  <a:gd name="T7" fmla="*/ 2 h 2"/>
                  <a:gd name="T8" fmla="*/ 1 w 2"/>
                  <a:gd name="T9" fmla="*/ 2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2"/>
                    </a:cubicBezTo>
                    <a:cubicBezTo>
                      <a:pt x="0" y="2"/>
                      <a:pt x="0" y="2"/>
                      <a:pt x="0" y="2"/>
                    </a:cubicBezTo>
                    <a:cubicBezTo>
                      <a:pt x="0" y="2"/>
                      <a:pt x="0" y="2"/>
                      <a:pt x="1" y="2"/>
                    </a:cubicBezTo>
                    <a:cubicBezTo>
                      <a:pt x="1" y="2"/>
                      <a:pt x="1" y="2"/>
                      <a:pt x="1" y="2"/>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33" name="Freeform 283">
                <a:extLst>
                  <a:ext uri="{FF2B5EF4-FFF2-40B4-BE49-F238E27FC236}">
                    <a16:creationId xmlns:a16="http://schemas.microsoft.com/office/drawing/2014/main" id="{12D2CFAE-2324-44E0-A153-433D8BE6540B}"/>
                  </a:ext>
                </a:extLst>
              </p:cNvPr>
              <p:cNvSpPr>
                <a:spLocks/>
              </p:cNvSpPr>
              <p:nvPr userDrawn="1"/>
            </p:nvSpPr>
            <p:spPr bwMode="auto">
              <a:xfrm>
                <a:off x="4401" y="348"/>
                <a:ext cx="10" cy="10"/>
              </a:xfrm>
              <a:custGeom>
                <a:avLst/>
                <a:gdLst>
                  <a:gd name="T0" fmla="*/ 2 w 2"/>
                  <a:gd name="T1" fmla="*/ 2 h 2"/>
                  <a:gd name="T2" fmla="*/ 1 w 2"/>
                  <a:gd name="T3" fmla="*/ 0 h 2"/>
                  <a:gd name="T4" fmla="*/ 0 w 2"/>
                  <a:gd name="T5" fmla="*/ 1 h 2"/>
                  <a:gd name="T6" fmla="*/ 1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1" y="0"/>
                      <a:pt x="1" y="0"/>
                      <a:pt x="1" y="0"/>
                    </a:cubicBezTo>
                    <a:cubicBezTo>
                      <a:pt x="0" y="1"/>
                      <a:pt x="0" y="1"/>
                      <a:pt x="0" y="1"/>
                    </a:cubicBezTo>
                    <a:cubicBezTo>
                      <a:pt x="1" y="1"/>
                      <a:pt x="1" y="1"/>
                      <a:pt x="1"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34" name="Freeform 284">
                <a:extLst>
                  <a:ext uri="{FF2B5EF4-FFF2-40B4-BE49-F238E27FC236}">
                    <a16:creationId xmlns:a16="http://schemas.microsoft.com/office/drawing/2014/main" id="{63E22CAB-8A5C-4632-8258-32572E0594FA}"/>
                  </a:ext>
                </a:extLst>
              </p:cNvPr>
              <p:cNvSpPr>
                <a:spLocks/>
              </p:cNvSpPr>
              <p:nvPr userDrawn="1"/>
            </p:nvSpPr>
            <p:spPr bwMode="auto">
              <a:xfrm>
                <a:off x="4401" y="308"/>
                <a:ext cx="10" cy="5"/>
              </a:xfrm>
              <a:custGeom>
                <a:avLst/>
                <a:gdLst>
                  <a:gd name="T0" fmla="*/ 5 w 10"/>
                  <a:gd name="T1" fmla="*/ 5 h 5"/>
                  <a:gd name="T2" fmla="*/ 10 w 10"/>
                  <a:gd name="T3" fmla="*/ 0 h 5"/>
                  <a:gd name="T4" fmla="*/ 0 w 10"/>
                  <a:gd name="T5" fmla="*/ 0 h 5"/>
                  <a:gd name="T6" fmla="*/ 5 w 10"/>
                  <a:gd name="T7" fmla="*/ 5 h 5"/>
                </a:gdLst>
                <a:ahLst/>
                <a:cxnLst>
                  <a:cxn ang="0">
                    <a:pos x="T0" y="T1"/>
                  </a:cxn>
                  <a:cxn ang="0">
                    <a:pos x="T2" y="T3"/>
                  </a:cxn>
                  <a:cxn ang="0">
                    <a:pos x="T4" y="T5"/>
                  </a:cxn>
                  <a:cxn ang="0">
                    <a:pos x="T6" y="T7"/>
                  </a:cxn>
                </a:cxnLst>
                <a:rect l="0" t="0" r="r" b="b"/>
                <a:pathLst>
                  <a:path w="10" h="5">
                    <a:moveTo>
                      <a:pt x="5" y="5"/>
                    </a:moveTo>
                    <a:lnTo>
                      <a:pt x="10"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35" name="Freeform 285">
                <a:extLst>
                  <a:ext uri="{FF2B5EF4-FFF2-40B4-BE49-F238E27FC236}">
                    <a16:creationId xmlns:a16="http://schemas.microsoft.com/office/drawing/2014/main" id="{A69F4CEC-342A-43EE-A5E9-602BEC2AFED7}"/>
                  </a:ext>
                </a:extLst>
              </p:cNvPr>
              <p:cNvSpPr>
                <a:spLocks/>
              </p:cNvSpPr>
              <p:nvPr userDrawn="1"/>
            </p:nvSpPr>
            <p:spPr bwMode="auto">
              <a:xfrm>
                <a:off x="4401" y="298"/>
                <a:ext cx="5" cy="5"/>
              </a:xfrm>
              <a:custGeom>
                <a:avLst/>
                <a:gdLst>
                  <a:gd name="T0" fmla="*/ 0 w 5"/>
                  <a:gd name="T1" fmla="*/ 5 h 5"/>
                  <a:gd name="T2" fmla="*/ 5 w 5"/>
                  <a:gd name="T3" fmla="*/ 0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36" name="Freeform 286">
                <a:extLst>
                  <a:ext uri="{FF2B5EF4-FFF2-40B4-BE49-F238E27FC236}">
                    <a16:creationId xmlns:a16="http://schemas.microsoft.com/office/drawing/2014/main" id="{4497408D-EBA3-4698-A9BD-8A772709DB9B}"/>
                  </a:ext>
                </a:extLst>
              </p:cNvPr>
              <p:cNvSpPr>
                <a:spLocks/>
              </p:cNvSpPr>
              <p:nvPr userDrawn="1"/>
            </p:nvSpPr>
            <p:spPr bwMode="auto">
              <a:xfrm>
                <a:off x="4097"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37" name="Freeform 287">
                <a:extLst>
                  <a:ext uri="{FF2B5EF4-FFF2-40B4-BE49-F238E27FC236}">
                    <a16:creationId xmlns:a16="http://schemas.microsoft.com/office/drawing/2014/main" id="{D7628194-9DAB-484F-A2CB-4A25C51D1A37}"/>
                  </a:ext>
                </a:extLst>
              </p:cNvPr>
              <p:cNvSpPr>
                <a:spLocks/>
              </p:cNvSpPr>
              <p:nvPr userDrawn="1"/>
            </p:nvSpPr>
            <p:spPr bwMode="auto">
              <a:xfrm>
                <a:off x="4097" y="5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38" name="Freeform 288">
                <a:extLst>
                  <a:ext uri="{FF2B5EF4-FFF2-40B4-BE49-F238E27FC236}">
                    <a16:creationId xmlns:a16="http://schemas.microsoft.com/office/drawing/2014/main" id="{0B78C7FC-5785-4AC3-B790-E1D66B430734}"/>
                  </a:ext>
                </a:extLst>
              </p:cNvPr>
              <p:cNvSpPr>
                <a:spLocks/>
              </p:cNvSpPr>
              <p:nvPr userDrawn="1"/>
            </p:nvSpPr>
            <p:spPr bwMode="auto">
              <a:xfrm>
                <a:off x="4157" y="238"/>
                <a:ext cx="15" cy="5"/>
              </a:xfrm>
              <a:custGeom>
                <a:avLst/>
                <a:gdLst>
                  <a:gd name="T0" fmla="*/ 3 w 3"/>
                  <a:gd name="T1" fmla="*/ 0 h 1"/>
                  <a:gd name="T2" fmla="*/ 1 w 3"/>
                  <a:gd name="T3" fmla="*/ 0 h 1"/>
                  <a:gd name="T4" fmla="*/ 2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2" y="0"/>
                      <a:pt x="0" y="0"/>
                      <a:pt x="1" y="0"/>
                    </a:cubicBezTo>
                    <a:cubicBezTo>
                      <a:pt x="2" y="1"/>
                      <a:pt x="2" y="1"/>
                      <a:pt x="2" y="1"/>
                    </a:cubicBezTo>
                    <a:cubicBezTo>
                      <a:pt x="2"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39" name="Freeform 289">
                <a:extLst>
                  <a:ext uri="{FF2B5EF4-FFF2-40B4-BE49-F238E27FC236}">
                    <a16:creationId xmlns:a16="http://schemas.microsoft.com/office/drawing/2014/main" id="{64E27B68-6E10-4674-B75C-BD41E1906960}"/>
                  </a:ext>
                </a:extLst>
              </p:cNvPr>
              <p:cNvSpPr>
                <a:spLocks/>
              </p:cNvSpPr>
              <p:nvPr userDrawn="1"/>
            </p:nvSpPr>
            <p:spPr bwMode="auto">
              <a:xfrm>
                <a:off x="4092" y="38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40" name="Freeform 290">
                <a:extLst>
                  <a:ext uri="{FF2B5EF4-FFF2-40B4-BE49-F238E27FC236}">
                    <a16:creationId xmlns:a16="http://schemas.microsoft.com/office/drawing/2014/main" id="{301369D1-5308-415C-9163-C61F2F5DDE22}"/>
                  </a:ext>
                </a:extLst>
              </p:cNvPr>
              <p:cNvSpPr>
                <a:spLocks/>
              </p:cNvSpPr>
              <p:nvPr userDrawn="1"/>
            </p:nvSpPr>
            <p:spPr bwMode="auto">
              <a:xfrm>
                <a:off x="4102" y="3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41" name="Freeform 291">
                <a:extLst>
                  <a:ext uri="{FF2B5EF4-FFF2-40B4-BE49-F238E27FC236}">
                    <a16:creationId xmlns:a16="http://schemas.microsoft.com/office/drawing/2014/main" id="{0DD70B04-F19F-45F6-BD65-EA0B9EC913C4}"/>
                  </a:ext>
                </a:extLst>
              </p:cNvPr>
              <p:cNvSpPr>
                <a:spLocks/>
              </p:cNvSpPr>
              <p:nvPr userDrawn="1"/>
            </p:nvSpPr>
            <p:spPr bwMode="auto">
              <a:xfrm>
                <a:off x="4127" y="588"/>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42" name="Freeform 292">
                <a:extLst>
                  <a:ext uri="{FF2B5EF4-FFF2-40B4-BE49-F238E27FC236}">
                    <a16:creationId xmlns:a16="http://schemas.microsoft.com/office/drawing/2014/main" id="{52A9FA0D-B6F6-4DC9-B7B5-77080BA86020}"/>
                  </a:ext>
                </a:extLst>
              </p:cNvPr>
              <p:cNvSpPr>
                <a:spLocks/>
              </p:cNvSpPr>
              <p:nvPr userDrawn="1"/>
            </p:nvSpPr>
            <p:spPr bwMode="auto">
              <a:xfrm>
                <a:off x="4316" y="218"/>
                <a:ext cx="5"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43" name="Freeform 293">
                <a:extLst>
                  <a:ext uri="{FF2B5EF4-FFF2-40B4-BE49-F238E27FC236}">
                    <a16:creationId xmlns:a16="http://schemas.microsoft.com/office/drawing/2014/main" id="{D270CAC7-6052-4D75-ABB7-13073DD2A1A1}"/>
                  </a:ext>
                </a:extLst>
              </p:cNvPr>
              <p:cNvSpPr>
                <a:spLocks/>
              </p:cNvSpPr>
              <p:nvPr userDrawn="1"/>
            </p:nvSpPr>
            <p:spPr bwMode="auto">
              <a:xfrm>
                <a:off x="4057" y="5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44" name="Freeform 294">
                <a:extLst>
                  <a:ext uri="{FF2B5EF4-FFF2-40B4-BE49-F238E27FC236}">
                    <a16:creationId xmlns:a16="http://schemas.microsoft.com/office/drawing/2014/main" id="{4F0C07FB-4148-4A59-AFC7-5E386C66028B}"/>
                  </a:ext>
                </a:extLst>
              </p:cNvPr>
              <p:cNvSpPr>
                <a:spLocks/>
              </p:cNvSpPr>
              <p:nvPr userDrawn="1"/>
            </p:nvSpPr>
            <p:spPr bwMode="auto">
              <a:xfrm>
                <a:off x="4306" y="213"/>
                <a:ext cx="10" cy="5"/>
              </a:xfrm>
              <a:custGeom>
                <a:avLst/>
                <a:gdLst>
                  <a:gd name="T0" fmla="*/ 0 w 2"/>
                  <a:gd name="T1" fmla="*/ 1 h 1"/>
                  <a:gd name="T2" fmla="*/ 0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45" name="Freeform 295">
                <a:extLst>
                  <a:ext uri="{FF2B5EF4-FFF2-40B4-BE49-F238E27FC236}">
                    <a16:creationId xmlns:a16="http://schemas.microsoft.com/office/drawing/2014/main" id="{10A41B5D-8656-400F-BDED-23F3952304B4}"/>
                  </a:ext>
                </a:extLst>
              </p:cNvPr>
              <p:cNvSpPr>
                <a:spLocks/>
              </p:cNvSpPr>
              <p:nvPr userDrawn="1"/>
            </p:nvSpPr>
            <p:spPr bwMode="auto">
              <a:xfrm>
                <a:off x="4336" y="5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46" name="Freeform 296">
                <a:extLst>
                  <a:ext uri="{FF2B5EF4-FFF2-40B4-BE49-F238E27FC236}">
                    <a16:creationId xmlns:a16="http://schemas.microsoft.com/office/drawing/2014/main" id="{3B1FAF34-EF0B-4189-B804-6497A21AA341}"/>
                  </a:ext>
                </a:extLst>
              </p:cNvPr>
              <p:cNvSpPr>
                <a:spLocks/>
              </p:cNvSpPr>
              <p:nvPr userDrawn="1"/>
            </p:nvSpPr>
            <p:spPr bwMode="auto">
              <a:xfrm>
                <a:off x="4411" y="5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47" name="Freeform 297">
                <a:extLst>
                  <a:ext uri="{FF2B5EF4-FFF2-40B4-BE49-F238E27FC236}">
                    <a16:creationId xmlns:a16="http://schemas.microsoft.com/office/drawing/2014/main" id="{A3504937-90C0-4939-AF32-F57049BACBE5}"/>
                  </a:ext>
                </a:extLst>
              </p:cNvPr>
              <p:cNvSpPr>
                <a:spLocks/>
              </p:cNvSpPr>
              <p:nvPr userDrawn="1"/>
            </p:nvSpPr>
            <p:spPr bwMode="auto">
              <a:xfrm>
                <a:off x="4376" y="263"/>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48" name="Freeform 298">
                <a:extLst>
                  <a:ext uri="{FF2B5EF4-FFF2-40B4-BE49-F238E27FC236}">
                    <a16:creationId xmlns:a16="http://schemas.microsoft.com/office/drawing/2014/main" id="{2D24307D-4414-4CDE-918F-4BD66648CF1B}"/>
                  </a:ext>
                </a:extLst>
              </p:cNvPr>
              <p:cNvSpPr>
                <a:spLocks/>
              </p:cNvSpPr>
              <p:nvPr userDrawn="1"/>
            </p:nvSpPr>
            <p:spPr bwMode="auto">
              <a:xfrm>
                <a:off x="4371"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49" name="Freeform 299">
                <a:extLst>
                  <a:ext uri="{FF2B5EF4-FFF2-40B4-BE49-F238E27FC236}">
                    <a16:creationId xmlns:a16="http://schemas.microsoft.com/office/drawing/2014/main" id="{B540A611-B538-41DB-9B7C-286D93E5BD73}"/>
                  </a:ext>
                </a:extLst>
              </p:cNvPr>
              <p:cNvSpPr>
                <a:spLocks/>
              </p:cNvSpPr>
              <p:nvPr userDrawn="1"/>
            </p:nvSpPr>
            <p:spPr bwMode="auto">
              <a:xfrm>
                <a:off x="4276" y="23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50" name="Freeform 300">
                <a:extLst>
                  <a:ext uri="{FF2B5EF4-FFF2-40B4-BE49-F238E27FC236}">
                    <a16:creationId xmlns:a16="http://schemas.microsoft.com/office/drawing/2014/main" id="{F076AEB6-D94B-4C17-8C6E-0AD3BB730786}"/>
                  </a:ext>
                </a:extLst>
              </p:cNvPr>
              <p:cNvSpPr>
                <a:spLocks/>
              </p:cNvSpPr>
              <p:nvPr userDrawn="1"/>
            </p:nvSpPr>
            <p:spPr bwMode="auto">
              <a:xfrm>
                <a:off x="4376" y="26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51" name="Freeform 301">
                <a:extLst>
                  <a:ext uri="{FF2B5EF4-FFF2-40B4-BE49-F238E27FC236}">
                    <a16:creationId xmlns:a16="http://schemas.microsoft.com/office/drawing/2014/main" id="{ED7FDBF7-5ED7-424E-B6C8-DC520D22AA77}"/>
                  </a:ext>
                </a:extLst>
              </p:cNvPr>
              <p:cNvSpPr>
                <a:spLocks/>
              </p:cNvSpPr>
              <p:nvPr userDrawn="1"/>
            </p:nvSpPr>
            <p:spPr bwMode="auto">
              <a:xfrm>
                <a:off x="4381" y="2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52" name="Freeform 302">
                <a:extLst>
                  <a:ext uri="{FF2B5EF4-FFF2-40B4-BE49-F238E27FC236}">
                    <a16:creationId xmlns:a16="http://schemas.microsoft.com/office/drawing/2014/main" id="{256D2BF5-7653-41D2-A416-AB04D9255D03}"/>
                  </a:ext>
                </a:extLst>
              </p:cNvPr>
              <p:cNvSpPr>
                <a:spLocks/>
              </p:cNvSpPr>
              <p:nvPr userDrawn="1"/>
            </p:nvSpPr>
            <p:spPr bwMode="auto">
              <a:xfrm>
                <a:off x="4376" y="2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53" name="Freeform 303">
                <a:extLst>
                  <a:ext uri="{FF2B5EF4-FFF2-40B4-BE49-F238E27FC236}">
                    <a16:creationId xmlns:a16="http://schemas.microsoft.com/office/drawing/2014/main" id="{98CB0387-90CB-4710-BC38-6E80261BB9CE}"/>
                  </a:ext>
                </a:extLst>
              </p:cNvPr>
              <p:cNvSpPr>
                <a:spLocks/>
              </p:cNvSpPr>
              <p:nvPr userDrawn="1"/>
            </p:nvSpPr>
            <p:spPr bwMode="auto">
              <a:xfrm>
                <a:off x="4222" y="66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54" name="Rectangle 304">
                <a:extLst>
                  <a:ext uri="{FF2B5EF4-FFF2-40B4-BE49-F238E27FC236}">
                    <a16:creationId xmlns:a16="http://schemas.microsoft.com/office/drawing/2014/main" id="{3D7F55F6-8F2E-474C-B650-6A1DDB9D1384}"/>
                  </a:ext>
                </a:extLst>
              </p:cNvPr>
              <p:cNvSpPr>
                <a:spLocks noChangeArrowheads="1"/>
              </p:cNvSpPr>
              <p:nvPr userDrawn="1"/>
            </p:nvSpPr>
            <p:spPr bwMode="auto">
              <a:xfrm>
                <a:off x="4157" y="3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55" name="Freeform 305">
                <a:extLst>
                  <a:ext uri="{FF2B5EF4-FFF2-40B4-BE49-F238E27FC236}">
                    <a16:creationId xmlns:a16="http://schemas.microsoft.com/office/drawing/2014/main" id="{AEE3DCEC-FD51-454D-9304-D45225996795}"/>
                  </a:ext>
                </a:extLst>
              </p:cNvPr>
              <p:cNvSpPr>
                <a:spLocks/>
              </p:cNvSpPr>
              <p:nvPr userDrawn="1"/>
            </p:nvSpPr>
            <p:spPr bwMode="auto">
              <a:xfrm>
                <a:off x="4147" y="298"/>
                <a:ext cx="10" cy="15"/>
              </a:xfrm>
              <a:custGeom>
                <a:avLst/>
                <a:gdLst>
                  <a:gd name="T0" fmla="*/ 2 w 2"/>
                  <a:gd name="T1" fmla="*/ 3 h 3"/>
                  <a:gd name="T2" fmla="*/ 2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2" y="2"/>
                      <a:pt x="2" y="1"/>
                    </a:cubicBezTo>
                    <a:cubicBezTo>
                      <a:pt x="0" y="0"/>
                      <a:pt x="0" y="0"/>
                      <a:pt x="0" y="0"/>
                    </a:cubicBez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56" name="Freeform 306">
                <a:extLst>
                  <a:ext uri="{FF2B5EF4-FFF2-40B4-BE49-F238E27FC236}">
                    <a16:creationId xmlns:a16="http://schemas.microsoft.com/office/drawing/2014/main" id="{B4DFA999-10C4-4FEA-8E6D-4D5E458B010F}"/>
                  </a:ext>
                </a:extLst>
              </p:cNvPr>
              <p:cNvSpPr>
                <a:spLocks noEditPoints="1"/>
              </p:cNvSpPr>
              <p:nvPr userDrawn="1"/>
            </p:nvSpPr>
            <p:spPr bwMode="auto">
              <a:xfrm>
                <a:off x="4042" y="198"/>
                <a:ext cx="374" cy="505"/>
              </a:xfrm>
              <a:custGeom>
                <a:avLst/>
                <a:gdLst>
                  <a:gd name="T0" fmla="*/ 12 w 75"/>
                  <a:gd name="T1" fmla="*/ 68 h 101"/>
                  <a:gd name="T2" fmla="*/ 11 w 75"/>
                  <a:gd name="T3" fmla="*/ 62 h 101"/>
                  <a:gd name="T4" fmla="*/ 12 w 75"/>
                  <a:gd name="T5" fmla="*/ 59 h 101"/>
                  <a:gd name="T6" fmla="*/ 11 w 75"/>
                  <a:gd name="T7" fmla="*/ 54 h 101"/>
                  <a:gd name="T8" fmla="*/ 11 w 75"/>
                  <a:gd name="T9" fmla="*/ 48 h 101"/>
                  <a:gd name="T10" fmla="*/ 10 w 75"/>
                  <a:gd name="T11" fmla="*/ 38 h 101"/>
                  <a:gd name="T12" fmla="*/ 10 w 75"/>
                  <a:gd name="T13" fmla="*/ 38 h 101"/>
                  <a:gd name="T14" fmla="*/ 13 w 75"/>
                  <a:gd name="T15" fmla="*/ 38 h 101"/>
                  <a:gd name="T16" fmla="*/ 15 w 75"/>
                  <a:gd name="T17" fmla="*/ 32 h 101"/>
                  <a:gd name="T18" fmla="*/ 18 w 75"/>
                  <a:gd name="T19" fmla="*/ 27 h 101"/>
                  <a:gd name="T20" fmla="*/ 23 w 75"/>
                  <a:gd name="T21" fmla="*/ 21 h 101"/>
                  <a:gd name="T22" fmla="*/ 26 w 75"/>
                  <a:gd name="T23" fmla="*/ 17 h 101"/>
                  <a:gd name="T24" fmla="*/ 31 w 75"/>
                  <a:gd name="T25" fmla="*/ 14 h 101"/>
                  <a:gd name="T26" fmla="*/ 33 w 75"/>
                  <a:gd name="T27" fmla="*/ 15 h 101"/>
                  <a:gd name="T28" fmla="*/ 37 w 75"/>
                  <a:gd name="T29" fmla="*/ 11 h 101"/>
                  <a:gd name="T30" fmla="*/ 42 w 75"/>
                  <a:gd name="T31" fmla="*/ 10 h 101"/>
                  <a:gd name="T32" fmla="*/ 47 w 75"/>
                  <a:gd name="T33" fmla="*/ 8 h 101"/>
                  <a:gd name="T34" fmla="*/ 52 w 75"/>
                  <a:gd name="T35" fmla="*/ 10 h 101"/>
                  <a:gd name="T36" fmla="*/ 59 w 75"/>
                  <a:gd name="T37" fmla="*/ 12 h 101"/>
                  <a:gd name="T38" fmla="*/ 65 w 75"/>
                  <a:gd name="T39" fmla="*/ 15 h 101"/>
                  <a:gd name="T40" fmla="*/ 71 w 75"/>
                  <a:gd name="T41" fmla="*/ 20 h 101"/>
                  <a:gd name="T42" fmla="*/ 67 w 75"/>
                  <a:gd name="T43" fmla="*/ 14 h 101"/>
                  <a:gd name="T44" fmla="*/ 64 w 75"/>
                  <a:gd name="T45" fmla="*/ 13 h 101"/>
                  <a:gd name="T46" fmla="*/ 59 w 75"/>
                  <a:gd name="T47" fmla="*/ 7 h 101"/>
                  <a:gd name="T48" fmla="*/ 41 w 75"/>
                  <a:gd name="T49" fmla="*/ 1 h 101"/>
                  <a:gd name="T50" fmla="*/ 30 w 75"/>
                  <a:gd name="T51" fmla="*/ 6 h 101"/>
                  <a:gd name="T52" fmla="*/ 26 w 75"/>
                  <a:gd name="T53" fmla="*/ 8 h 101"/>
                  <a:gd name="T54" fmla="*/ 23 w 75"/>
                  <a:gd name="T55" fmla="*/ 11 h 101"/>
                  <a:gd name="T56" fmla="*/ 18 w 75"/>
                  <a:gd name="T57" fmla="*/ 16 h 101"/>
                  <a:gd name="T58" fmla="*/ 8 w 75"/>
                  <a:gd name="T59" fmla="*/ 30 h 101"/>
                  <a:gd name="T60" fmla="*/ 8 w 75"/>
                  <a:gd name="T61" fmla="*/ 38 h 101"/>
                  <a:gd name="T62" fmla="*/ 6 w 75"/>
                  <a:gd name="T63" fmla="*/ 46 h 101"/>
                  <a:gd name="T64" fmla="*/ 2 w 75"/>
                  <a:gd name="T65" fmla="*/ 55 h 101"/>
                  <a:gd name="T66" fmla="*/ 4 w 75"/>
                  <a:gd name="T67" fmla="*/ 65 h 101"/>
                  <a:gd name="T68" fmla="*/ 6 w 75"/>
                  <a:gd name="T69" fmla="*/ 76 h 101"/>
                  <a:gd name="T70" fmla="*/ 12 w 75"/>
                  <a:gd name="T71" fmla="*/ 88 h 101"/>
                  <a:gd name="T72" fmla="*/ 21 w 75"/>
                  <a:gd name="T73" fmla="*/ 93 h 101"/>
                  <a:gd name="T74" fmla="*/ 35 w 75"/>
                  <a:gd name="T75" fmla="*/ 100 h 101"/>
                  <a:gd name="T76" fmla="*/ 40 w 75"/>
                  <a:gd name="T77" fmla="*/ 100 h 101"/>
                  <a:gd name="T78" fmla="*/ 53 w 75"/>
                  <a:gd name="T79" fmla="*/ 93 h 101"/>
                  <a:gd name="T80" fmla="*/ 64 w 75"/>
                  <a:gd name="T81" fmla="*/ 84 h 101"/>
                  <a:gd name="T82" fmla="*/ 74 w 75"/>
                  <a:gd name="T83" fmla="*/ 66 h 101"/>
                  <a:gd name="T84" fmla="*/ 74 w 75"/>
                  <a:gd name="T85" fmla="*/ 61 h 101"/>
                  <a:gd name="T86" fmla="*/ 63 w 75"/>
                  <a:gd name="T87" fmla="*/ 72 h 101"/>
                  <a:gd name="T88" fmla="*/ 60 w 75"/>
                  <a:gd name="T89" fmla="*/ 77 h 101"/>
                  <a:gd name="T90" fmla="*/ 54 w 75"/>
                  <a:gd name="T91" fmla="*/ 85 h 101"/>
                  <a:gd name="T92" fmla="*/ 48 w 75"/>
                  <a:gd name="T93" fmla="*/ 91 h 101"/>
                  <a:gd name="T94" fmla="*/ 43 w 75"/>
                  <a:gd name="T95" fmla="*/ 94 h 101"/>
                  <a:gd name="T96" fmla="*/ 38 w 75"/>
                  <a:gd name="T97" fmla="*/ 93 h 101"/>
                  <a:gd name="T98" fmla="*/ 33 w 75"/>
                  <a:gd name="T99" fmla="*/ 93 h 101"/>
                  <a:gd name="T100" fmla="*/ 29 w 75"/>
                  <a:gd name="T101" fmla="*/ 90 h 101"/>
                  <a:gd name="T102" fmla="*/ 23 w 75"/>
                  <a:gd name="T103" fmla="*/ 89 h 101"/>
                  <a:gd name="T104" fmla="*/ 20 w 75"/>
                  <a:gd name="T105" fmla="*/ 86 h 101"/>
                  <a:gd name="T106" fmla="*/ 20 w 75"/>
                  <a:gd name="T107" fmla="*/ 84 h 101"/>
                  <a:gd name="T108" fmla="*/ 16 w 75"/>
                  <a:gd name="T109" fmla="*/ 79 h 101"/>
                  <a:gd name="T110" fmla="*/ 13 w 75"/>
                  <a:gd name="T111" fmla="*/ 72 h 101"/>
                  <a:gd name="T112" fmla="*/ 12 w 75"/>
                  <a:gd name="T113" fmla="*/ 36 h 101"/>
                  <a:gd name="T114" fmla="*/ 64 w 75"/>
                  <a:gd name="T115"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01">
                    <a:moveTo>
                      <a:pt x="13" y="72"/>
                    </a:moveTo>
                    <a:cubicBezTo>
                      <a:pt x="14" y="71"/>
                      <a:pt x="14" y="71"/>
                      <a:pt x="14" y="71"/>
                    </a:cubicBezTo>
                    <a:cubicBezTo>
                      <a:pt x="15" y="71"/>
                      <a:pt x="15" y="72"/>
                      <a:pt x="16" y="71"/>
                    </a:cubicBezTo>
                    <a:cubicBezTo>
                      <a:pt x="13" y="72"/>
                      <a:pt x="14" y="68"/>
                      <a:pt x="12" y="68"/>
                    </a:cubicBezTo>
                    <a:cubicBezTo>
                      <a:pt x="12" y="68"/>
                      <a:pt x="12" y="68"/>
                      <a:pt x="12" y="68"/>
                    </a:cubicBezTo>
                    <a:cubicBezTo>
                      <a:pt x="12" y="68"/>
                      <a:pt x="12" y="68"/>
                      <a:pt x="12" y="68"/>
                    </a:cubicBezTo>
                    <a:cubicBezTo>
                      <a:pt x="13" y="66"/>
                      <a:pt x="10" y="67"/>
                      <a:pt x="11" y="66"/>
                    </a:cubicBezTo>
                    <a:cubicBezTo>
                      <a:pt x="11" y="65"/>
                      <a:pt x="11" y="65"/>
                      <a:pt x="11" y="65"/>
                    </a:cubicBezTo>
                    <a:cubicBezTo>
                      <a:pt x="11" y="64"/>
                      <a:pt x="11" y="64"/>
                      <a:pt x="11" y="64"/>
                    </a:cubicBezTo>
                    <a:cubicBezTo>
                      <a:pt x="11" y="64"/>
                      <a:pt x="11" y="64"/>
                      <a:pt x="11" y="64"/>
                    </a:cubicBezTo>
                    <a:cubicBezTo>
                      <a:pt x="11" y="62"/>
                      <a:pt x="11" y="62"/>
                      <a:pt x="11" y="62"/>
                    </a:cubicBezTo>
                    <a:cubicBezTo>
                      <a:pt x="11" y="62"/>
                      <a:pt x="11" y="62"/>
                      <a:pt x="11" y="62"/>
                    </a:cubicBezTo>
                    <a:cubicBezTo>
                      <a:pt x="10" y="62"/>
                      <a:pt x="10" y="61"/>
                      <a:pt x="9" y="61"/>
                    </a:cubicBezTo>
                    <a:cubicBezTo>
                      <a:pt x="10" y="61"/>
                      <a:pt x="10" y="61"/>
                      <a:pt x="10" y="61"/>
                    </a:cubicBezTo>
                    <a:cubicBezTo>
                      <a:pt x="9" y="60"/>
                      <a:pt x="9" y="60"/>
                      <a:pt x="9" y="60"/>
                    </a:cubicBezTo>
                    <a:cubicBezTo>
                      <a:pt x="10" y="60"/>
                      <a:pt x="11" y="61"/>
                      <a:pt x="10" y="61"/>
                    </a:cubicBezTo>
                    <a:cubicBezTo>
                      <a:pt x="13" y="60"/>
                      <a:pt x="10" y="60"/>
                      <a:pt x="11" y="58"/>
                    </a:cubicBezTo>
                    <a:cubicBezTo>
                      <a:pt x="12" y="59"/>
                      <a:pt x="12" y="59"/>
                      <a:pt x="12" y="59"/>
                    </a:cubicBezTo>
                    <a:cubicBezTo>
                      <a:pt x="13" y="59"/>
                      <a:pt x="12" y="58"/>
                      <a:pt x="13" y="57"/>
                    </a:cubicBezTo>
                    <a:cubicBezTo>
                      <a:pt x="13" y="57"/>
                      <a:pt x="11" y="59"/>
                      <a:pt x="10" y="58"/>
                    </a:cubicBezTo>
                    <a:cubicBezTo>
                      <a:pt x="11" y="58"/>
                      <a:pt x="11" y="57"/>
                      <a:pt x="10" y="57"/>
                    </a:cubicBezTo>
                    <a:cubicBezTo>
                      <a:pt x="11" y="57"/>
                      <a:pt x="11" y="56"/>
                      <a:pt x="11" y="55"/>
                    </a:cubicBezTo>
                    <a:cubicBezTo>
                      <a:pt x="12" y="55"/>
                      <a:pt x="12" y="55"/>
                      <a:pt x="12" y="55"/>
                    </a:cubicBezTo>
                    <a:cubicBezTo>
                      <a:pt x="12" y="55"/>
                      <a:pt x="11" y="55"/>
                      <a:pt x="11" y="54"/>
                    </a:cubicBezTo>
                    <a:cubicBezTo>
                      <a:pt x="11" y="53"/>
                      <a:pt x="12" y="53"/>
                      <a:pt x="13" y="53"/>
                    </a:cubicBezTo>
                    <a:cubicBezTo>
                      <a:pt x="13" y="52"/>
                      <a:pt x="11" y="54"/>
                      <a:pt x="11" y="52"/>
                    </a:cubicBezTo>
                    <a:cubicBezTo>
                      <a:pt x="11" y="51"/>
                      <a:pt x="11" y="50"/>
                      <a:pt x="11" y="49"/>
                    </a:cubicBezTo>
                    <a:cubicBezTo>
                      <a:pt x="11" y="48"/>
                      <a:pt x="11" y="49"/>
                      <a:pt x="12" y="49"/>
                    </a:cubicBezTo>
                    <a:cubicBezTo>
                      <a:pt x="11" y="48"/>
                      <a:pt x="11" y="48"/>
                      <a:pt x="11" y="48"/>
                    </a:cubicBezTo>
                    <a:cubicBezTo>
                      <a:pt x="11" y="48"/>
                      <a:pt x="11" y="48"/>
                      <a:pt x="11" y="48"/>
                    </a:cubicBezTo>
                    <a:cubicBezTo>
                      <a:pt x="11" y="47"/>
                      <a:pt x="10" y="48"/>
                      <a:pt x="10" y="47"/>
                    </a:cubicBezTo>
                    <a:cubicBezTo>
                      <a:pt x="9" y="46"/>
                      <a:pt x="12" y="45"/>
                      <a:pt x="11" y="43"/>
                    </a:cubicBezTo>
                    <a:cubicBezTo>
                      <a:pt x="12" y="43"/>
                      <a:pt x="12" y="44"/>
                      <a:pt x="12" y="44"/>
                    </a:cubicBezTo>
                    <a:cubicBezTo>
                      <a:pt x="12" y="42"/>
                      <a:pt x="12" y="42"/>
                      <a:pt x="11" y="41"/>
                    </a:cubicBezTo>
                    <a:cubicBezTo>
                      <a:pt x="12" y="40"/>
                      <a:pt x="12" y="40"/>
                      <a:pt x="12" y="40"/>
                    </a:cubicBezTo>
                    <a:cubicBezTo>
                      <a:pt x="11" y="40"/>
                      <a:pt x="10" y="39"/>
                      <a:pt x="10" y="38"/>
                    </a:cubicBezTo>
                    <a:cubicBezTo>
                      <a:pt x="9" y="38"/>
                      <a:pt x="9" y="38"/>
                      <a:pt x="9" y="38"/>
                    </a:cubicBezTo>
                    <a:cubicBezTo>
                      <a:pt x="9" y="36"/>
                      <a:pt x="9" y="36"/>
                      <a:pt x="9" y="36"/>
                    </a:cubicBezTo>
                    <a:cubicBezTo>
                      <a:pt x="9" y="36"/>
                      <a:pt x="9" y="36"/>
                      <a:pt x="10" y="37"/>
                    </a:cubicBezTo>
                    <a:cubicBezTo>
                      <a:pt x="9" y="37"/>
                      <a:pt x="9" y="37"/>
                      <a:pt x="9" y="36"/>
                    </a:cubicBezTo>
                    <a:cubicBezTo>
                      <a:pt x="10" y="36"/>
                      <a:pt x="10" y="37"/>
                      <a:pt x="11" y="37"/>
                    </a:cubicBezTo>
                    <a:cubicBezTo>
                      <a:pt x="11" y="37"/>
                      <a:pt x="10" y="37"/>
                      <a:pt x="10" y="38"/>
                    </a:cubicBezTo>
                    <a:cubicBezTo>
                      <a:pt x="11" y="38"/>
                      <a:pt x="11" y="39"/>
                      <a:pt x="12" y="39"/>
                    </a:cubicBezTo>
                    <a:cubicBezTo>
                      <a:pt x="12" y="39"/>
                      <a:pt x="12" y="38"/>
                      <a:pt x="12" y="38"/>
                    </a:cubicBezTo>
                    <a:cubicBezTo>
                      <a:pt x="12" y="38"/>
                      <a:pt x="12" y="39"/>
                      <a:pt x="12" y="39"/>
                    </a:cubicBezTo>
                    <a:cubicBezTo>
                      <a:pt x="12" y="39"/>
                      <a:pt x="12" y="38"/>
                      <a:pt x="12" y="38"/>
                    </a:cubicBezTo>
                    <a:cubicBezTo>
                      <a:pt x="13" y="38"/>
                      <a:pt x="13" y="38"/>
                      <a:pt x="13" y="38"/>
                    </a:cubicBezTo>
                    <a:cubicBezTo>
                      <a:pt x="13" y="38"/>
                      <a:pt x="13" y="38"/>
                      <a:pt x="13" y="38"/>
                    </a:cubicBezTo>
                    <a:cubicBezTo>
                      <a:pt x="13" y="38"/>
                      <a:pt x="14" y="36"/>
                      <a:pt x="14" y="36"/>
                    </a:cubicBezTo>
                    <a:cubicBezTo>
                      <a:pt x="14" y="34"/>
                      <a:pt x="12" y="32"/>
                      <a:pt x="13" y="30"/>
                    </a:cubicBezTo>
                    <a:cubicBezTo>
                      <a:pt x="14" y="31"/>
                      <a:pt x="14" y="31"/>
                      <a:pt x="15" y="31"/>
                    </a:cubicBezTo>
                    <a:cubicBezTo>
                      <a:pt x="14" y="31"/>
                      <a:pt x="15" y="33"/>
                      <a:pt x="14" y="34"/>
                    </a:cubicBezTo>
                    <a:cubicBezTo>
                      <a:pt x="15" y="34"/>
                      <a:pt x="15" y="34"/>
                      <a:pt x="15" y="34"/>
                    </a:cubicBezTo>
                    <a:cubicBezTo>
                      <a:pt x="15" y="34"/>
                      <a:pt x="15" y="32"/>
                      <a:pt x="15" y="32"/>
                    </a:cubicBezTo>
                    <a:cubicBezTo>
                      <a:pt x="16" y="32"/>
                      <a:pt x="16" y="32"/>
                      <a:pt x="17" y="32"/>
                    </a:cubicBezTo>
                    <a:cubicBezTo>
                      <a:pt x="15" y="31"/>
                      <a:pt x="16" y="30"/>
                      <a:pt x="16" y="29"/>
                    </a:cubicBezTo>
                    <a:cubicBezTo>
                      <a:pt x="17" y="29"/>
                      <a:pt x="17" y="29"/>
                      <a:pt x="17" y="30"/>
                    </a:cubicBezTo>
                    <a:cubicBezTo>
                      <a:pt x="18" y="30"/>
                      <a:pt x="15" y="28"/>
                      <a:pt x="17" y="27"/>
                    </a:cubicBezTo>
                    <a:cubicBezTo>
                      <a:pt x="17" y="28"/>
                      <a:pt x="17" y="28"/>
                      <a:pt x="17" y="28"/>
                    </a:cubicBezTo>
                    <a:cubicBezTo>
                      <a:pt x="17" y="27"/>
                      <a:pt x="18" y="26"/>
                      <a:pt x="18" y="27"/>
                    </a:cubicBezTo>
                    <a:cubicBezTo>
                      <a:pt x="18" y="27"/>
                      <a:pt x="18" y="27"/>
                      <a:pt x="18" y="27"/>
                    </a:cubicBezTo>
                    <a:cubicBezTo>
                      <a:pt x="19" y="26"/>
                      <a:pt x="21" y="23"/>
                      <a:pt x="20" y="22"/>
                    </a:cubicBezTo>
                    <a:cubicBezTo>
                      <a:pt x="20" y="22"/>
                      <a:pt x="21" y="23"/>
                      <a:pt x="22" y="23"/>
                    </a:cubicBezTo>
                    <a:cubicBezTo>
                      <a:pt x="22" y="23"/>
                      <a:pt x="21" y="22"/>
                      <a:pt x="21" y="20"/>
                    </a:cubicBezTo>
                    <a:cubicBezTo>
                      <a:pt x="20" y="19"/>
                      <a:pt x="20" y="17"/>
                      <a:pt x="20" y="17"/>
                    </a:cubicBezTo>
                    <a:cubicBezTo>
                      <a:pt x="20" y="18"/>
                      <a:pt x="23" y="20"/>
                      <a:pt x="23" y="21"/>
                    </a:cubicBezTo>
                    <a:cubicBezTo>
                      <a:pt x="23" y="21"/>
                      <a:pt x="24" y="21"/>
                      <a:pt x="24" y="20"/>
                    </a:cubicBezTo>
                    <a:cubicBezTo>
                      <a:pt x="24" y="20"/>
                      <a:pt x="22" y="19"/>
                      <a:pt x="23" y="19"/>
                    </a:cubicBezTo>
                    <a:cubicBezTo>
                      <a:pt x="24" y="19"/>
                      <a:pt x="24" y="19"/>
                      <a:pt x="25" y="19"/>
                    </a:cubicBezTo>
                    <a:cubicBezTo>
                      <a:pt x="25" y="19"/>
                      <a:pt x="24" y="17"/>
                      <a:pt x="24" y="17"/>
                    </a:cubicBezTo>
                    <a:cubicBezTo>
                      <a:pt x="24" y="17"/>
                      <a:pt x="26" y="18"/>
                      <a:pt x="26" y="19"/>
                    </a:cubicBezTo>
                    <a:cubicBezTo>
                      <a:pt x="26" y="19"/>
                      <a:pt x="26" y="18"/>
                      <a:pt x="26" y="17"/>
                    </a:cubicBezTo>
                    <a:cubicBezTo>
                      <a:pt x="26" y="17"/>
                      <a:pt x="26" y="16"/>
                      <a:pt x="26" y="16"/>
                    </a:cubicBezTo>
                    <a:cubicBezTo>
                      <a:pt x="25" y="17"/>
                      <a:pt x="27" y="17"/>
                      <a:pt x="27" y="18"/>
                    </a:cubicBezTo>
                    <a:cubicBezTo>
                      <a:pt x="27" y="17"/>
                      <a:pt x="28" y="17"/>
                      <a:pt x="29" y="16"/>
                    </a:cubicBezTo>
                    <a:cubicBezTo>
                      <a:pt x="28" y="16"/>
                      <a:pt x="28" y="16"/>
                      <a:pt x="28" y="16"/>
                    </a:cubicBezTo>
                    <a:cubicBezTo>
                      <a:pt x="29" y="16"/>
                      <a:pt x="27" y="13"/>
                      <a:pt x="29" y="12"/>
                    </a:cubicBezTo>
                    <a:cubicBezTo>
                      <a:pt x="29" y="13"/>
                      <a:pt x="30" y="15"/>
                      <a:pt x="31" y="14"/>
                    </a:cubicBezTo>
                    <a:cubicBezTo>
                      <a:pt x="31" y="13"/>
                      <a:pt x="30" y="9"/>
                      <a:pt x="31" y="7"/>
                    </a:cubicBezTo>
                    <a:cubicBezTo>
                      <a:pt x="32" y="8"/>
                      <a:pt x="32" y="8"/>
                      <a:pt x="32" y="8"/>
                    </a:cubicBezTo>
                    <a:cubicBezTo>
                      <a:pt x="33" y="7"/>
                      <a:pt x="33" y="7"/>
                      <a:pt x="33" y="7"/>
                    </a:cubicBezTo>
                    <a:cubicBezTo>
                      <a:pt x="33" y="8"/>
                      <a:pt x="32" y="12"/>
                      <a:pt x="32" y="14"/>
                    </a:cubicBezTo>
                    <a:cubicBezTo>
                      <a:pt x="33" y="14"/>
                      <a:pt x="32" y="15"/>
                      <a:pt x="33" y="14"/>
                    </a:cubicBezTo>
                    <a:cubicBezTo>
                      <a:pt x="34" y="15"/>
                      <a:pt x="33" y="15"/>
                      <a:pt x="33" y="15"/>
                    </a:cubicBezTo>
                    <a:cubicBezTo>
                      <a:pt x="33" y="15"/>
                      <a:pt x="35" y="15"/>
                      <a:pt x="35" y="15"/>
                    </a:cubicBezTo>
                    <a:cubicBezTo>
                      <a:pt x="34" y="14"/>
                      <a:pt x="36" y="13"/>
                      <a:pt x="36" y="12"/>
                    </a:cubicBezTo>
                    <a:cubicBezTo>
                      <a:pt x="36" y="12"/>
                      <a:pt x="34" y="14"/>
                      <a:pt x="34" y="14"/>
                    </a:cubicBezTo>
                    <a:cubicBezTo>
                      <a:pt x="33" y="13"/>
                      <a:pt x="34" y="10"/>
                      <a:pt x="35" y="10"/>
                    </a:cubicBezTo>
                    <a:cubicBezTo>
                      <a:pt x="36" y="10"/>
                      <a:pt x="36" y="12"/>
                      <a:pt x="36" y="13"/>
                    </a:cubicBezTo>
                    <a:cubicBezTo>
                      <a:pt x="36" y="12"/>
                      <a:pt x="37" y="11"/>
                      <a:pt x="37" y="11"/>
                    </a:cubicBezTo>
                    <a:cubicBezTo>
                      <a:pt x="37" y="12"/>
                      <a:pt x="37" y="12"/>
                      <a:pt x="37" y="12"/>
                    </a:cubicBezTo>
                    <a:cubicBezTo>
                      <a:pt x="38" y="13"/>
                      <a:pt x="38" y="10"/>
                      <a:pt x="39" y="11"/>
                    </a:cubicBezTo>
                    <a:cubicBezTo>
                      <a:pt x="40" y="11"/>
                      <a:pt x="41" y="13"/>
                      <a:pt x="40" y="12"/>
                    </a:cubicBezTo>
                    <a:cubicBezTo>
                      <a:pt x="40" y="11"/>
                      <a:pt x="39" y="6"/>
                      <a:pt x="39" y="5"/>
                    </a:cubicBezTo>
                    <a:cubicBezTo>
                      <a:pt x="39" y="5"/>
                      <a:pt x="41" y="6"/>
                      <a:pt x="42" y="7"/>
                    </a:cubicBezTo>
                    <a:cubicBezTo>
                      <a:pt x="43" y="8"/>
                      <a:pt x="41" y="10"/>
                      <a:pt x="42" y="10"/>
                    </a:cubicBezTo>
                    <a:cubicBezTo>
                      <a:pt x="42" y="10"/>
                      <a:pt x="42" y="10"/>
                      <a:pt x="42" y="10"/>
                    </a:cubicBezTo>
                    <a:cubicBezTo>
                      <a:pt x="43" y="10"/>
                      <a:pt x="42" y="11"/>
                      <a:pt x="43" y="10"/>
                    </a:cubicBezTo>
                    <a:cubicBezTo>
                      <a:pt x="43" y="9"/>
                      <a:pt x="45" y="11"/>
                      <a:pt x="43" y="9"/>
                    </a:cubicBezTo>
                    <a:cubicBezTo>
                      <a:pt x="44" y="9"/>
                      <a:pt x="44" y="10"/>
                      <a:pt x="45" y="10"/>
                    </a:cubicBezTo>
                    <a:cubicBezTo>
                      <a:pt x="45" y="9"/>
                      <a:pt x="46" y="7"/>
                      <a:pt x="47" y="7"/>
                    </a:cubicBezTo>
                    <a:cubicBezTo>
                      <a:pt x="47" y="7"/>
                      <a:pt x="47" y="7"/>
                      <a:pt x="47" y="8"/>
                    </a:cubicBezTo>
                    <a:cubicBezTo>
                      <a:pt x="49" y="8"/>
                      <a:pt x="50" y="9"/>
                      <a:pt x="52" y="9"/>
                    </a:cubicBezTo>
                    <a:cubicBezTo>
                      <a:pt x="52" y="10"/>
                      <a:pt x="52" y="10"/>
                      <a:pt x="52" y="11"/>
                    </a:cubicBezTo>
                    <a:cubicBezTo>
                      <a:pt x="52" y="11"/>
                      <a:pt x="53" y="10"/>
                      <a:pt x="53" y="10"/>
                    </a:cubicBezTo>
                    <a:cubicBezTo>
                      <a:pt x="53" y="12"/>
                      <a:pt x="52" y="10"/>
                      <a:pt x="52" y="12"/>
                    </a:cubicBezTo>
                    <a:cubicBezTo>
                      <a:pt x="52" y="11"/>
                      <a:pt x="54" y="11"/>
                      <a:pt x="55" y="11"/>
                    </a:cubicBezTo>
                    <a:cubicBezTo>
                      <a:pt x="55" y="10"/>
                      <a:pt x="53" y="10"/>
                      <a:pt x="52" y="10"/>
                    </a:cubicBezTo>
                    <a:cubicBezTo>
                      <a:pt x="53" y="9"/>
                      <a:pt x="55" y="8"/>
                      <a:pt x="57" y="8"/>
                    </a:cubicBezTo>
                    <a:cubicBezTo>
                      <a:pt x="58" y="9"/>
                      <a:pt x="57" y="9"/>
                      <a:pt x="57" y="9"/>
                    </a:cubicBezTo>
                    <a:cubicBezTo>
                      <a:pt x="60" y="11"/>
                      <a:pt x="61" y="9"/>
                      <a:pt x="62" y="11"/>
                    </a:cubicBezTo>
                    <a:cubicBezTo>
                      <a:pt x="62" y="12"/>
                      <a:pt x="61" y="13"/>
                      <a:pt x="61" y="13"/>
                    </a:cubicBezTo>
                    <a:cubicBezTo>
                      <a:pt x="60" y="13"/>
                      <a:pt x="60" y="12"/>
                      <a:pt x="59" y="11"/>
                    </a:cubicBezTo>
                    <a:cubicBezTo>
                      <a:pt x="59" y="12"/>
                      <a:pt x="59" y="12"/>
                      <a:pt x="59" y="12"/>
                    </a:cubicBezTo>
                    <a:cubicBezTo>
                      <a:pt x="59" y="12"/>
                      <a:pt x="58" y="12"/>
                      <a:pt x="58" y="11"/>
                    </a:cubicBezTo>
                    <a:cubicBezTo>
                      <a:pt x="58" y="12"/>
                      <a:pt x="59" y="13"/>
                      <a:pt x="60" y="14"/>
                    </a:cubicBezTo>
                    <a:cubicBezTo>
                      <a:pt x="61" y="14"/>
                      <a:pt x="62" y="16"/>
                      <a:pt x="62" y="17"/>
                    </a:cubicBezTo>
                    <a:cubicBezTo>
                      <a:pt x="63" y="17"/>
                      <a:pt x="64" y="17"/>
                      <a:pt x="64" y="16"/>
                    </a:cubicBezTo>
                    <a:cubicBezTo>
                      <a:pt x="63" y="16"/>
                      <a:pt x="63" y="16"/>
                      <a:pt x="63" y="16"/>
                    </a:cubicBezTo>
                    <a:cubicBezTo>
                      <a:pt x="63" y="15"/>
                      <a:pt x="65" y="16"/>
                      <a:pt x="65" y="15"/>
                    </a:cubicBezTo>
                    <a:cubicBezTo>
                      <a:pt x="66" y="16"/>
                      <a:pt x="67" y="16"/>
                      <a:pt x="67" y="17"/>
                    </a:cubicBezTo>
                    <a:cubicBezTo>
                      <a:pt x="67" y="18"/>
                      <a:pt x="67" y="18"/>
                      <a:pt x="67" y="18"/>
                    </a:cubicBezTo>
                    <a:cubicBezTo>
                      <a:pt x="67" y="18"/>
                      <a:pt x="67" y="17"/>
                      <a:pt x="66" y="17"/>
                    </a:cubicBezTo>
                    <a:cubicBezTo>
                      <a:pt x="67" y="17"/>
                      <a:pt x="66" y="20"/>
                      <a:pt x="68" y="19"/>
                    </a:cubicBezTo>
                    <a:cubicBezTo>
                      <a:pt x="68" y="18"/>
                      <a:pt x="68" y="18"/>
                      <a:pt x="68" y="18"/>
                    </a:cubicBezTo>
                    <a:cubicBezTo>
                      <a:pt x="69" y="18"/>
                      <a:pt x="70" y="19"/>
                      <a:pt x="71" y="20"/>
                    </a:cubicBezTo>
                    <a:cubicBezTo>
                      <a:pt x="72" y="19"/>
                      <a:pt x="71" y="20"/>
                      <a:pt x="71" y="19"/>
                    </a:cubicBezTo>
                    <a:cubicBezTo>
                      <a:pt x="70" y="20"/>
                      <a:pt x="70" y="16"/>
                      <a:pt x="69" y="18"/>
                    </a:cubicBezTo>
                    <a:cubicBezTo>
                      <a:pt x="70" y="16"/>
                      <a:pt x="68" y="16"/>
                      <a:pt x="69" y="14"/>
                    </a:cubicBezTo>
                    <a:cubicBezTo>
                      <a:pt x="68" y="15"/>
                      <a:pt x="68" y="15"/>
                      <a:pt x="68" y="14"/>
                    </a:cubicBezTo>
                    <a:cubicBezTo>
                      <a:pt x="68" y="14"/>
                      <a:pt x="68" y="14"/>
                      <a:pt x="67" y="14"/>
                    </a:cubicBezTo>
                    <a:cubicBezTo>
                      <a:pt x="67" y="14"/>
                      <a:pt x="67" y="14"/>
                      <a:pt x="67" y="14"/>
                    </a:cubicBezTo>
                    <a:cubicBezTo>
                      <a:pt x="67" y="14"/>
                      <a:pt x="67" y="14"/>
                      <a:pt x="67" y="14"/>
                    </a:cubicBezTo>
                    <a:cubicBezTo>
                      <a:pt x="67" y="14"/>
                      <a:pt x="67" y="14"/>
                      <a:pt x="67" y="14"/>
                    </a:cubicBezTo>
                    <a:cubicBezTo>
                      <a:pt x="67" y="14"/>
                      <a:pt x="67" y="15"/>
                      <a:pt x="67" y="15"/>
                    </a:cubicBezTo>
                    <a:cubicBezTo>
                      <a:pt x="66" y="15"/>
                      <a:pt x="65" y="14"/>
                      <a:pt x="65" y="14"/>
                    </a:cubicBezTo>
                    <a:cubicBezTo>
                      <a:pt x="64" y="13"/>
                      <a:pt x="65" y="14"/>
                      <a:pt x="65" y="13"/>
                    </a:cubicBezTo>
                    <a:cubicBezTo>
                      <a:pt x="64" y="13"/>
                      <a:pt x="64" y="13"/>
                      <a:pt x="64" y="13"/>
                    </a:cubicBezTo>
                    <a:cubicBezTo>
                      <a:pt x="65" y="12"/>
                      <a:pt x="64" y="11"/>
                      <a:pt x="65" y="12"/>
                    </a:cubicBezTo>
                    <a:cubicBezTo>
                      <a:pt x="64" y="10"/>
                      <a:pt x="64" y="10"/>
                      <a:pt x="64" y="10"/>
                    </a:cubicBezTo>
                    <a:cubicBezTo>
                      <a:pt x="64" y="10"/>
                      <a:pt x="63" y="9"/>
                      <a:pt x="62" y="9"/>
                    </a:cubicBezTo>
                    <a:cubicBezTo>
                      <a:pt x="62" y="8"/>
                      <a:pt x="61" y="8"/>
                      <a:pt x="61" y="8"/>
                    </a:cubicBezTo>
                    <a:cubicBezTo>
                      <a:pt x="61" y="8"/>
                      <a:pt x="61" y="8"/>
                      <a:pt x="60" y="8"/>
                    </a:cubicBezTo>
                    <a:cubicBezTo>
                      <a:pt x="60" y="7"/>
                      <a:pt x="59" y="7"/>
                      <a:pt x="59" y="7"/>
                    </a:cubicBezTo>
                    <a:cubicBezTo>
                      <a:pt x="59" y="7"/>
                      <a:pt x="59" y="7"/>
                      <a:pt x="59" y="7"/>
                    </a:cubicBezTo>
                    <a:cubicBezTo>
                      <a:pt x="58" y="6"/>
                      <a:pt x="55" y="6"/>
                      <a:pt x="53" y="4"/>
                    </a:cubicBezTo>
                    <a:cubicBezTo>
                      <a:pt x="52" y="4"/>
                      <a:pt x="52" y="4"/>
                      <a:pt x="51" y="3"/>
                    </a:cubicBezTo>
                    <a:cubicBezTo>
                      <a:pt x="50" y="3"/>
                      <a:pt x="50" y="3"/>
                      <a:pt x="50" y="3"/>
                    </a:cubicBezTo>
                    <a:cubicBezTo>
                      <a:pt x="49" y="3"/>
                      <a:pt x="48" y="2"/>
                      <a:pt x="47" y="2"/>
                    </a:cubicBezTo>
                    <a:cubicBezTo>
                      <a:pt x="46" y="0"/>
                      <a:pt x="42" y="2"/>
                      <a:pt x="41" y="1"/>
                    </a:cubicBezTo>
                    <a:cubicBezTo>
                      <a:pt x="41" y="2"/>
                      <a:pt x="41" y="2"/>
                      <a:pt x="41" y="2"/>
                    </a:cubicBezTo>
                    <a:cubicBezTo>
                      <a:pt x="40" y="2"/>
                      <a:pt x="39" y="3"/>
                      <a:pt x="37" y="4"/>
                    </a:cubicBezTo>
                    <a:cubicBezTo>
                      <a:pt x="38" y="4"/>
                      <a:pt x="38" y="4"/>
                      <a:pt x="38" y="4"/>
                    </a:cubicBezTo>
                    <a:cubicBezTo>
                      <a:pt x="37" y="5"/>
                      <a:pt x="34" y="4"/>
                      <a:pt x="33" y="5"/>
                    </a:cubicBezTo>
                    <a:cubicBezTo>
                      <a:pt x="33" y="5"/>
                      <a:pt x="33" y="5"/>
                      <a:pt x="34" y="5"/>
                    </a:cubicBezTo>
                    <a:cubicBezTo>
                      <a:pt x="32" y="4"/>
                      <a:pt x="31" y="5"/>
                      <a:pt x="30" y="6"/>
                    </a:cubicBezTo>
                    <a:cubicBezTo>
                      <a:pt x="30" y="7"/>
                      <a:pt x="29" y="8"/>
                      <a:pt x="28" y="8"/>
                    </a:cubicBezTo>
                    <a:cubicBezTo>
                      <a:pt x="27" y="8"/>
                      <a:pt x="27" y="8"/>
                      <a:pt x="27" y="8"/>
                    </a:cubicBezTo>
                    <a:cubicBezTo>
                      <a:pt x="27" y="8"/>
                      <a:pt x="27" y="8"/>
                      <a:pt x="27" y="8"/>
                    </a:cubicBezTo>
                    <a:cubicBezTo>
                      <a:pt x="27" y="8"/>
                      <a:pt x="27" y="8"/>
                      <a:pt x="27" y="8"/>
                    </a:cubicBezTo>
                    <a:cubicBezTo>
                      <a:pt x="26" y="8"/>
                      <a:pt x="26" y="8"/>
                      <a:pt x="26" y="8"/>
                    </a:cubicBezTo>
                    <a:cubicBezTo>
                      <a:pt x="26" y="8"/>
                      <a:pt x="26" y="8"/>
                      <a:pt x="26" y="8"/>
                    </a:cubicBezTo>
                    <a:cubicBezTo>
                      <a:pt x="26" y="9"/>
                      <a:pt x="26" y="9"/>
                      <a:pt x="25" y="9"/>
                    </a:cubicBezTo>
                    <a:cubicBezTo>
                      <a:pt x="25" y="9"/>
                      <a:pt x="25" y="9"/>
                      <a:pt x="25" y="9"/>
                    </a:cubicBezTo>
                    <a:cubicBezTo>
                      <a:pt x="25" y="9"/>
                      <a:pt x="25" y="9"/>
                      <a:pt x="25" y="9"/>
                    </a:cubicBezTo>
                    <a:cubicBezTo>
                      <a:pt x="24" y="9"/>
                      <a:pt x="24" y="10"/>
                      <a:pt x="25" y="10"/>
                    </a:cubicBezTo>
                    <a:cubicBezTo>
                      <a:pt x="25" y="10"/>
                      <a:pt x="25" y="11"/>
                      <a:pt x="25" y="11"/>
                    </a:cubicBezTo>
                    <a:cubicBezTo>
                      <a:pt x="24" y="10"/>
                      <a:pt x="24" y="12"/>
                      <a:pt x="23" y="11"/>
                    </a:cubicBezTo>
                    <a:cubicBezTo>
                      <a:pt x="23" y="12"/>
                      <a:pt x="21" y="13"/>
                      <a:pt x="22" y="15"/>
                    </a:cubicBezTo>
                    <a:cubicBezTo>
                      <a:pt x="21" y="15"/>
                      <a:pt x="21" y="15"/>
                      <a:pt x="22" y="15"/>
                    </a:cubicBezTo>
                    <a:cubicBezTo>
                      <a:pt x="21" y="15"/>
                      <a:pt x="20" y="15"/>
                      <a:pt x="20" y="16"/>
                    </a:cubicBezTo>
                    <a:cubicBezTo>
                      <a:pt x="19" y="15"/>
                      <a:pt x="19" y="15"/>
                      <a:pt x="19" y="15"/>
                    </a:cubicBezTo>
                    <a:cubicBezTo>
                      <a:pt x="20" y="17"/>
                      <a:pt x="20" y="17"/>
                      <a:pt x="20" y="17"/>
                    </a:cubicBezTo>
                    <a:cubicBezTo>
                      <a:pt x="19" y="17"/>
                      <a:pt x="18" y="17"/>
                      <a:pt x="18" y="16"/>
                    </a:cubicBezTo>
                    <a:cubicBezTo>
                      <a:pt x="18" y="18"/>
                      <a:pt x="17" y="18"/>
                      <a:pt x="17" y="20"/>
                    </a:cubicBezTo>
                    <a:cubicBezTo>
                      <a:pt x="17" y="19"/>
                      <a:pt x="17" y="19"/>
                      <a:pt x="17" y="19"/>
                    </a:cubicBezTo>
                    <a:cubicBezTo>
                      <a:pt x="16" y="20"/>
                      <a:pt x="17" y="21"/>
                      <a:pt x="16" y="21"/>
                    </a:cubicBezTo>
                    <a:cubicBezTo>
                      <a:pt x="14" y="21"/>
                      <a:pt x="12" y="26"/>
                      <a:pt x="10" y="28"/>
                    </a:cubicBezTo>
                    <a:cubicBezTo>
                      <a:pt x="12" y="29"/>
                      <a:pt x="8" y="29"/>
                      <a:pt x="9" y="30"/>
                    </a:cubicBezTo>
                    <a:cubicBezTo>
                      <a:pt x="9" y="30"/>
                      <a:pt x="8" y="30"/>
                      <a:pt x="8" y="30"/>
                    </a:cubicBezTo>
                    <a:cubicBezTo>
                      <a:pt x="8" y="31"/>
                      <a:pt x="6" y="32"/>
                      <a:pt x="7" y="33"/>
                    </a:cubicBezTo>
                    <a:cubicBezTo>
                      <a:pt x="7" y="33"/>
                      <a:pt x="7" y="33"/>
                      <a:pt x="6" y="33"/>
                    </a:cubicBezTo>
                    <a:cubicBezTo>
                      <a:pt x="6" y="33"/>
                      <a:pt x="7" y="33"/>
                      <a:pt x="6" y="33"/>
                    </a:cubicBezTo>
                    <a:cubicBezTo>
                      <a:pt x="6" y="33"/>
                      <a:pt x="6" y="33"/>
                      <a:pt x="6" y="33"/>
                    </a:cubicBezTo>
                    <a:cubicBezTo>
                      <a:pt x="5" y="34"/>
                      <a:pt x="7" y="35"/>
                      <a:pt x="8" y="36"/>
                    </a:cubicBezTo>
                    <a:cubicBezTo>
                      <a:pt x="7" y="36"/>
                      <a:pt x="7" y="37"/>
                      <a:pt x="8" y="38"/>
                    </a:cubicBezTo>
                    <a:cubicBezTo>
                      <a:pt x="7" y="38"/>
                      <a:pt x="7" y="38"/>
                      <a:pt x="7" y="37"/>
                    </a:cubicBezTo>
                    <a:cubicBezTo>
                      <a:pt x="6" y="38"/>
                      <a:pt x="5" y="40"/>
                      <a:pt x="6" y="41"/>
                    </a:cubicBezTo>
                    <a:cubicBezTo>
                      <a:pt x="6" y="41"/>
                      <a:pt x="6" y="41"/>
                      <a:pt x="6" y="42"/>
                    </a:cubicBezTo>
                    <a:cubicBezTo>
                      <a:pt x="6" y="43"/>
                      <a:pt x="5" y="43"/>
                      <a:pt x="5" y="44"/>
                    </a:cubicBezTo>
                    <a:cubicBezTo>
                      <a:pt x="5" y="44"/>
                      <a:pt x="5" y="44"/>
                      <a:pt x="5" y="44"/>
                    </a:cubicBezTo>
                    <a:cubicBezTo>
                      <a:pt x="7" y="45"/>
                      <a:pt x="6" y="45"/>
                      <a:pt x="6" y="46"/>
                    </a:cubicBezTo>
                    <a:cubicBezTo>
                      <a:pt x="5" y="46"/>
                      <a:pt x="5" y="46"/>
                      <a:pt x="5" y="46"/>
                    </a:cubicBezTo>
                    <a:cubicBezTo>
                      <a:pt x="4" y="48"/>
                      <a:pt x="6" y="47"/>
                      <a:pt x="4" y="49"/>
                    </a:cubicBezTo>
                    <a:cubicBezTo>
                      <a:pt x="5" y="49"/>
                      <a:pt x="5" y="49"/>
                      <a:pt x="5" y="49"/>
                    </a:cubicBezTo>
                    <a:cubicBezTo>
                      <a:pt x="7" y="50"/>
                      <a:pt x="4" y="51"/>
                      <a:pt x="4" y="53"/>
                    </a:cubicBezTo>
                    <a:cubicBezTo>
                      <a:pt x="5" y="52"/>
                      <a:pt x="5" y="52"/>
                      <a:pt x="5" y="52"/>
                    </a:cubicBezTo>
                    <a:cubicBezTo>
                      <a:pt x="6" y="53"/>
                      <a:pt x="2" y="54"/>
                      <a:pt x="2" y="55"/>
                    </a:cubicBezTo>
                    <a:cubicBezTo>
                      <a:pt x="2" y="55"/>
                      <a:pt x="2" y="55"/>
                      <a:pt x="2" y="54"/>
                    </a:cubicBezTo>
                    <a:cubicBezTo>
                      <a:pt x="0" y="56"/>
                      <a:pt x="3" y="55"/>
                      <a:pt x="3" y="56"/>
                    </a:cubicBezTo>
                    <a:cubicBezTo>
                      <a:pt x="2" y="57"/>
                      <a:pt x="1" y="56"/>
                      <a:pt x="1" y="57"/>
                    </a:cubicBezTo>
                    <a:cubicBezTo>
                      <a:pt x="1" y="57"/>
                      <a:pt x="3" y="60"/>
                      <a:pt x="2" y="61"/>
                    </a:cubicBezTo>
                    <a:cubicBezTo>
                      <a:pt x="3" y="61"/>
                      <a:pt x="3" y="61"/>
                      <a:pt x="4" y="61"/>
                    </a:cubicBezTo>
                    <a:cubicBezTo>
                      <a:pt x="4" y="62"/>
                      <a:pt x="2" y="64"/>
                      <a:pt x="4" y="65"/>
                    </a:cubicBezTo>
                    <a:cubicBezTo>
                      <a:pt x="3" y="65"/>
                      <a:pt x="3" y="65"/>
                      <a:pt x="3" y="65"/>
                    </a:cubicBezTo>
                    <a:cubicBezTo>
                      <a:pt x="4" y="66"/>
                      <a:pt x="4" y="68"/>
                      <a:pt x="5" y="68"/>
                    </a:cubicBezTo>
                    <a:cubicBezTo>
                      <a:pt x="4" y="69"/>
                      <a:pt x="4" y="70"/>
                      <a:pt x="5" y="71"/>
                    </a:cubicBezTo>
                    <a:cubicBezTo>
                      <a:pt x="6" y="72"/>
                      <a:pt x="7" y="73"/>
                      <a:pt x="5" y="74"/>
                    </a:cubicBezTo>
                    <a:cubicBezTo>
                      <a:pt x="5" y="74"/>
                      <a:pt x="5" y="74"/>
                      <a:pt x="6" y="75"/>
                    </a:cubicBezTo>
                    <a:cubicBezTo>
                      <a:pt x="6" y="75"/>
                      <a:pt x="6" y="76"/>
                      <a:pt x="6" y="76"/>
                    </a:cubicBezTo>
                    <a:cubicBezTo>
                      <a:pt x="6" y="76"/>
                      <a:pt x="6" y="76"/>
                      <a:pt x="6" y="76"/>
                    </a:cubicBezTo>
                    <a:cubicBezTo>
                      <a:pt x="6" y="78"/>
                      <a:pt x="7" y="78"/>
                      <a:pt x="8" y="78"/>
                    </a:cubicBezTo>
                    <a:cubicBezTo>
                      <a:pt x="8" y="78"/>
                      <a:pt x="8" y="78"/>
                      <a:pt x="7" y="78"/>
                    </a:cubicBezTo>
                    <a:cubicBezTo>
                      <a:pt x="8" y="81"/>
                      <a:pt x="8" y="81"/>
                      <a:pt x="10" y="82"/>
                    </a:cubicBezTo>
                    <a:cubicBezTo>
                      <a:pt x="10" y="83"/>
                      <a:pt x="10" y="83"/>
                      <a:pt x="10" y="83"/>
                    </a:cubicBezTo>
                    <a:cubicBezTo>
                      <a:pt x="10" y="83"/>
                      <a:pt x="10" y="87"/>
                      <a:pt x="12" y="88"/>
                    </a:cubicBezTo>
                    <a:cubicBezTo>
                      <a:pt x="12" y="88"/>
                      <a:pt x="12" y="88"/>
                      <a:pt x="12" y="88"/>
                    </a:cubicBezTo>
                    <a:cubicBezTo>
                      <a:pt x="13" y="89"/>
                      <a:pt x="14" y="90"/>
                      <a:pt x="15" y="91"/>
                    </a:cubicBezTo>
                    <a:cubicBezTo>
                      <a:pt x="15" y="93"/>
                      <a:pt x="16" y="94"/>
                      <a:pt x="18" y="93"/>
                    </a:cubicBezTo>
                    <a:cubicBezTo>
                      <a:pt x="20" y="93"/>
                      <a:pt x="20" y="93"/>
                      <a:pt x="20" y="93"/>
                    </a:cubicBezTo>
                    <a:cubicBezTo>
                      <a:pt x="18" y="92"/>
                      <a:pt x="21" y="92"/>
                      <a:pt x="20" y="91"/>
                    </a:cubicBezTo>
                    <a:cubicBezTo>
                      <a:pt x="21" y="92"/>
                      <a:pt x="22" y="93"/>
                      <a:pt x="21" y="93"/>
                    </a:cubicBezTo>
                    <a:cubicBezTo>
                      <a:pt x="21" y="93"/>
                      <a:pt x="21" y="93"/>
                      <a:pt x="21" y="93"/>
                    </a:cubicBezTo>
                    <a:cubicBezTo>
                      <a:pt x="19" y="94"/>
                      <a:pt x="23" y="95"/>
                      <a:pt x="22" y="96"/>
                    </a:cubicBezTo>
                    <a:cubicBezTo>
                      <a:pt x="26" y="98"/>
                      <a:pt x="30" y="100"/>
                      <a:pt x="35" y="100"/>
                    </a:cubicBezTo>
                    <a:cubicBezTo>
                      <a:pt x="34" y="99"/>
                      <a:pt x="34" y="99"/>
                      <a:pt x="34" y="99"/>
                    </a:cubicBezTo>
                    <a:cubicBezTo>
                      <a:pt x="36" y="99"/>
                      <a:pt x="36" y="99"/>
                      <a:pt x="36" y="99"/>
                    </a:cubicBezTo>
                    <a:cubicBezTo>
                      <a:pt x="36" y="99"/>
                      <a:pt x="36" y="100"/>
                      <a:pt x="35" y="100"/>
                    </a:cubicBezTo>
                    <a:cubicBezTo>
                      <a:pt x="36" y="101"/>
                      <a:pt x="37" y="99"/>
                      <a:pt x="37" y="99"/>
                    </a:cubicBezTo>
                    <a:cubicBezTo>
                      <a:pt x="39" y="99"/>
                      <a:pt x="36" y="100"/>
                      <a:pt x="37" y="100"/>
                    </a:cubicBezTo>
                    <a:cubicBezTo>
                      <a:pt x="37" y="100"/>
                      <a:pt x="38" y="100"/>
                      <a:pt x="38" y="100"/>
                    </a:cubicBezTo>
                    <a:cubicBezTo>
                      <a:pt x="38" y="100"/>
                      <a:pt x="38" y="100"/>
                      <a:pt x="38" y="100"/>
                    </a:cubicBezTo>
                    <a:cubicBezTo>
                      <a:pt x="38" y="100"/>
                      <a:pt x="38" y="99"/>
                      <a:pt x="40" y="99"/>
                    </a:cubicBezTo>
                    <a:cubicBezTo>
                      <a:pt x="40" y="99"/>
                      <a:pt x="40" y="100"/>
                      <a:pt x="40" y="100"/>
                    </a:cubicBezTo>
                    <a:cubicBezTo>
                      <a:pt x="41" y="100"/>
                      <a:pt x="41" y="100"/>
                      <a:pt x="41" y="100"/>
                    </a:cubicBezTo>
                    <a:cubicBezTo>
                      <a:pt x="41" y="100"/>
                      <a:pt x="43" y="99"/>
                      <a:pt x="43" y="99"/>
                    </a:cubicBezTo>
                    <a:cubicBezTo>
                      <a:pt x="42" y="98"/>
                      <a:pt x="42" y="98"/>
                      <a:pt x="42" y="98"/>
                    </a:cubicBezTo>
                    <a:cubicBezTo>
                      <a:pt x="43" y="98"/>
                      <a:pt x="44" y="98"/>
                      <a:pt x="43" y="97"/>
                    </a:cubicBezTo>
                    <a:cubicBezTo>
                      <a:pt x="44" y="99"/>
                      <a:pt x="49" y="95"/>
                      <a:pt x="50" y="95"/>
                    </a:cubicBezTo>
                    <a:cubicBezTo>
                      <a:pt x="51" y="94"/>
                      <a:pt x="52" y="94"/>
                      <a:pt x="53" y="93"/>
                    </a:cubicBezTo>
                    <a:cubicBezTo>
                      <a:pt x="52" y="93"/>
                      <a:pt x="52" y="92"/>
                      <a:pt x="53" y="92"/>
                    </a:cubicBezTo>
                    <a:cubicBezTo>
                      <a:pt x="54" y="94"/>
                      <a:pt x="55" y="91"/>
                      <a:pt x="57" y="92"/>
                    </a:cubicBezTo>
                    <a:cubicBezTo>
                      <a:pt x="55" y="92"/>
                      <a:pt x="59" y="90"/>
                      <a:pt x="57" y="89"/>
                    </a:cubicBezTo>
                    <a:cubicBezTo>
                      <a:pt x="58" y="89"/>
                      <a:pt x="58" y="90"/>
                      <a:pt x="59" y="90"/>
                    </a:cubicBezTo>
                    <a:cubicBezTo>
                      <a:pt x="59" y="89"/>
                      <a:pt x="60" y="88"/>
                      <a:pt x="61" y="87"/>
                    </a:cubicBezTo>
                    <a:cubicBezTo>
                      <a:pt x="62" y="86"/>
                      <a:pt x="64" y="85"/>
                      <a:pt x="64" y="84"/>
                    </a:cubicBezTo>
                    <a:cubicBezTo>
                      <a:pt x="64" y="84"/>
                      <a:pt x="64" y="84"/>
                      <a:pt x="64" y="83"/>
                    </a:cubicBezTo>
                    <a:cubicBezTo>
                      <a:pt x="66" y="83"/>
                      <a:pt x="66" y="83"/>
                      <a:pt x="66" y="83"/>
                    </a:cubicBezTo>
                    <a:cubicBezTo>
                      <a:pt x="66" y="82"/>
                      <a:pt x="64" y="81"/>
                      <a:pt x="66" y="81"/>
                    </a:cubicBezTo>
                    <a:cubicBezTo>
                      <a:pt x="66" y="81"/>
                      <a:pt x="65" y="81"/>
                      <a:pt x="65" y="81"/>
                    </a:cubicBezTo>
                    <a:cubicBezTo>
                      <a:pt x="68" y="79"/>
                      <a:pt x="69" y="76"/>
                      <a:pt x="70" y="73"/>
                    </a:cubicBezTo>
                    <a:cubicBezTo>
                      <a:pt x="71" y="71"/>
                      <a:pt x="72" y="68"/>
                      <a:pt x="74" y="66"/>
                    </a:cubicBezTo>
                    <a:cubicBezTo>
                      <a:pt x="73" y="66"/>
                      <a:pt x="74" y="66"/>
                      <a:pt x="74" y="65"/>
                    </a:cubicBezTo>
                    <a:cubicBezTo>
                      <a:pt x="73" y="65"/>
                      <a:pt x="73" y="65"/>
                      <a:pt x="73" y="65"/>
                    </a:cubicBezTo>
                    <a:cubicBezTo>
                      <a:pt x="73" y="65"/>
                      <a:pt x="73" y="64"/>
                      <a:pt x="73" y="64"/>
                    </a:cubicBezTo>
                    <a:cubicBezTo>
                      <a:pt x="74" y="63"/>
                      <a:pt x="74" y="63"/>
                      <a:pt x="74" y="63"/>
                    </a:cubicBezTo>
                    <a:cubicBezTo>
                      <a:pt x="73" y="62"/>
                      <a:pt x="75" y="60"/>
                      <a:pt x="74" y="60"/>
                    </a:cubicBezTo>
                    <a:cubicBezTo>
                      <a:pt x="74" y="61"/>
                      <a:pt x="74" y="61"/>
                      <a:pt x="74" y="61"/>
                    </a:cubicBezTo>
                    <a:cubicBezTo>
                      <a:pt x="73" y="59"/>
                      <a:pt x="71" y="61"/>
                      <a:pt x="69" y="61"/>
                    </a:cubicBezTo>
                    <a:cubicBezTo>
                      <a:pt x="70" y="62"/>
                      <a:pt x="66" y="63"/>
                      <a:pt x="68" y="65"/>
                    </a:cubicBezTo>
                    <a:cubicBezTo>
                      <a:pt x="67" y="65"/>
                      <a:pt x="67" y="64"/>
                      <a:pt x="67" y="64"/>
                    </a:cubicBezTo>
                    <a:cubicBezTo>
                      <a:pt x="67" y="65"/>
                      <a:pt x="67" y="66"/>
                      <a:pt x="67" y="66"/>
                    </a:cubicBezTo>
                    <a:cubicBezTo>
                      <a:pt x="66" y="66"/>
                      <a:pt x="66" y="66"/>
                      <a:pt x="66" y="66"/>
                    </a:cubicBezTo>
                    <a:cubicBezTo>
                      <a:pt x="66" y="69"/>
                      <a:pt x="65" y="70"/>
                      <a:pt x="63" y="72"/>
                    </a:cubicBezTo>
                    <a:cubicBezTo>
                      <a:pt x="64" y="72"/>
                      <a:pt x="64" y="72"/>
                      <a:pt x="64" y="72"/>
                    </a:cubicBezTo>
                    <a:cubicBezTo>
                      <a:pt x="63" y="73"/>
                      <a:pt x="63" y="73"/>
                      <a:pt x="63" y="73"/>
                    </a:cubicBezTo>
                    <a:cubicBezTo>
                      <a:pt x="63" y="74"/>
                      <a:pt x="63" y="71"/>
                      <a:pt x="64" y="72"/>
                    </a:cubicBezTo>
                    <a:cubicBezTo>
                      <a:pt x="63" y="72"/>
                      <a:pt x="62" y="76"/>
                      <a:pt x="60" y="76"/>
                    </a:cubicBezTo>
                    <a:cubicBezTo>
                      <a:pt x="60" y="77"/>
                      <a:pt x="61" y="76"/>
                      <a:pt x="61" y="77"/>
                    </a:cubicBezTo>
                    <a:cubicBezTo>
                      <a:pt x="60" y="77"/>
                      <a:pt x="60" y="77"/>
                      <a:pt x="60" y="77"/>
                    </a:cubicBezTo>
                    <a:cubicBezTo>
                      <a:pt x="60" y="77"/>
                      <a:pt x="60" y="77"/>
                      <a:pt x="60" y="77"/>
                    </a:cubicBezTo>
                    <a:cubicBezTo>
                      <a:pt x="60" y="78"/>
                      <a:pt x="59" y="78"/>
                      <a:pt x="59" y="77"/>
                    </a:cubicBezTo>
                    <a:cubicBezTo>
                      <a:pt x="59" y="77"/>
                      <a:pt x="59" y="77"/>
                      <a:pt x="59" y="77"/>
                    </a:cubicBezTo>
                    <a:cubicBezTo>
                      <a:pt x="58" y="77"/>
                      <a:pt x="58" y="79"/>
                      <a:pt x="58" y="79"/>
                    </a:cubicBezTo>
                    <a:cubicBezTo>
                      <a:pt x="58" y="78"/>
                      <a:pt x="58" y="78"/>
                      <a:pt x="58" y="78"/>
                    </a:cubicBezTo>
                    <a:cubicBezTo>
                      <a:pt x="57" y="81"/>
                      <a:pt x="55" y="83"/>
                      <a:pt x="54" y="85"/>
                    </a:cubicBezTo>
                    <a:cubicBezTo>
                      <a:pt x="54" y="85"/>
                      <a:pt x="54" y="85"/>
                      <a:pt x="54" y="85"/>
                    </a:cubicBezTo>
                    <a:cubicBezTo>
                      <a:pt x="53" y="87"/>
                      <a:pt x="52" y="86"/>
                      <a:pt x="51" y="88"/>
                    </a:cubicBezTo>
                    <a:cubicBezTo>
                      <a:pt x="51" y="87"/>
                      <a:pt x="51" y="87"/>
                      <a:pt x="51" y="87"/>
                    </a:cubicBezTo>
                    <a:cubicBezTo>
                      <a:pt x="51" y="88"/>
                      <a:pt x="51" y="89"/>
                      <a:pt x="50" y="89"/>
                    </a:cubicBezTo>
                    <a:cubicBezTo>
                      <a:pt x="50" y="88"/>
                      <a:pt x="49" y="89"/>
                      <a:pt x="49" y="88"/>
                    </a:cubicBezTo>
                    <a:cubicBezTo>
                      <a:pt x="48" y="90"/>
                      <a:pt x="49" y="89"/>
                      <a:pt x="48" y="91"/>
                    </a:cubicBezTo>
                    <a:cubicBezTo>
                      <a:pt x="47" y="90"/>
                      <a:pt x="47" y="90"/>
                      <a:pt x="47" y="90"/>
                    </a:cubicBezTo>
                    <a:cubicBezTo>
                      <a:pt x="47" y="91"/>
                      <a:pt x="47" y="91"/>
                      <a:pt x="47" y="92"/>
                    </a:cubicBezTo>
                    <a:cubicBezTo>
                      <a:pt x="47" y="91"/>
                      <a:pt x="46" y="92"/>
                      <a:pt x="46" y="90"/>
                    </a:cubicBezTo>
                    <a:cubicBezTo>
                      <a:pt x="44" y="90"/>
                      <a:pt x="44" y="93"/>
                      <a:pt x="42" y="91"/>
                    </a:cubicBezTo>
                    <a:cubicBezTo>
                      <a:pt x="42" y="93"/>
                      <a:pt x="44" y="92"/>
                      <a:pt x="44" y="92"/>
                    </a:cubicBezTo>
                    <a:cubicBezTo>
                      <a:pt x="44" y="93"/>
                      <a:pt x="43" y="94"/>
                      <a:pt x="43" y="94"/>
                    </a:cubicBezTo>
                    <a:cubicBezTo>
                      <a:pt x="42" y="94"/>
                      <a:pt x="41" y="92"/>
                      <a:pt x="39" y="92"/>
                    </a:cubicBezTo>
                    <a:cubicBezTo>
                      <a:pt x="39" y="92"/>
                      <a:pt x="39" y="92"/>
                      <a:pt x="39" y="92"/>
                    </a:cubicBezTo>
                    <a:cubicBezTo>
                      <a:pt x="39" y="92"/>
                      <a:pt x="38" y="93"/>
                      <a:pt x="37" y="92"/>
                    </a:cubicBezTo>
                    <a:cubicBezTo>
                      <a:pt x="37" y="93"/>
                      <a:pt x="37" y="92"/>
                      <a:pt x="36" y="94"/>
                    </a:cubicBezTo>
                    <a:cubicBezTo>
                      <a:pt x="36" y="94"/>
                      <a:pt x="37" y="94"/>
                      <a:pt x="37" y="93"/>
                    </a:cubicBezTo>
                    <a:cubicBezTo>
                      <a:pt x="38" y="93"/>
                      <a:pt x="38" y="93"/>
                      <a:pt x="38" y="93"/>
                    </a:cubicBezTo>
                    <a:cubicBezTo>
                      <a:pt x="37" y="94"/>
                      <a:pt x="36" y="95"/>
                      <a:pt x="35" y="95"/>
                    </a:cubicBezTo>
                    <a:cubicBezTo>
                      <a:pt x="35" y="94"/>
                      <a:pt x="35" y="94"/>
                      <a:pt x="36" y="94"/>
                    </a:cubicBezTo>
                    <a:cubicBezTo>
                      <a:pt x="35" y="93"/>
                      <a:pt x="35" y="94"/>
                      <a:pt x="34" y="94"/>
                    </a:cubicBezTo>
                    <a:cubicBezTo>
                      <a:pt x="35" y="92"/>
                      <a:pt x="36" y="93"/>
                      <a:pt x="37" y="92"/>
                    </a:cubicBezTo>
                    <a:cubicBezTo>
                      <a:pt x="37" y="91"/>
                      <a:pt x="35" y="93"/>
                      <a:pt x="36" y="92"/>
                    </a:cubicBezTo>
                    <a:cubicBezTo>
                      <a:pt x="35" y="94"/>
                      <a:pt x="34" y="91"/>
                      <a:pt x="33" y="93"/>
                    </a:cubicBezTo>
                    <a:cubicBezTo>
                      <a:pt x="33" y="92"/>
                      <a:pt x="33" y="92"/>
                      <a:pt x="33" y="92"/>
                    </a:cubicBezTo>
                    <a:cubicBezTo>
                      <a:pt x="33" y="92"/>
                      <a:pt x="33" y="92"/>
                      <a:pt x="32" y="92"/>
                    </a:cubicBezTo>
                    <a:cubicBezTo>
                      <a:pt x="33" y="91"/>
                      <a:pt x="33" y="91"/>
                      <a:pt x="33" y="91"/>
                    </a:cubicBezTo>
                    <a:cubicBezTo>
                      <a:pt x="32" y="92"/>
                      <a:pt x="32" y="90"/>
                      <a:pt x="31" y="90"/>
                    </a:cubicBezTo>
                    <a:cubicBezTo>
                      <a:pt x="32" y="91"/>
                      <a:pt x="31" y="92"/>
                      <a:pt x="32" y="92"/>
                    </a:cubicBezTo>
                    <a:cubicBezTo>
                      <a:pt x="29" y="93"/>
                      <a:pt x="31" y="90"/>
                      <a:pt x="29" y="90"/>
                    </a:cubicBezTo>
                    <a:cubicBezTo>
                      <a:pt x="29" y="90"/>
                      <a:pt x="29" y="90"/>
                      <a:pt x="29" y="91"/>
                    </a:cubicBezTo>
                    <a:cubicBezTo>
                      <a:pt x="29" y="90"/>
                      <a:pt x="28" y="90"/>
                      <a:pt x="28" y="89"/>
                    </a:cubicBezTo>
                    <a:cubicBezTo>
                      <a:pt x="27" y="89"/>
                      <a:pt x="28" y="90"/>
                      <a:pt x="27" y="90"/>
                    </a:cubicBezTo>
                    <a:cubicBezTo>
                      <a:pt x="27" y="89"/>
                      <a:pt x="26" y="91"/>
                      <a:pt x="25" y="90"/>
                    </a:cubicBezTo>
                    <a:cubicBezTo>
                      <a:pt x="26" y="90"/>
                      <a:pt x="26" y="90"/>
                      <a:pt x="26" y="90"/>
                    </a:cubicBezTo>
                    <a:cubicBezTo>
                      <a:pt x="24" y="88"/>
                      <a:pt x="24" y="91"/>
                      <a:pt x="23" y="89"/>
                    </a:cubicBezTo>
                    <a:cubicBezTo>
                      <a:pt x="25" y="89"/>
                      <a:pt x="25" y="89"/>
                      <a:pt x="25" y="89"/>
                    </a:cubicBezTo>
                    <a:cubicBezTo>
                      <a:pt x="24" y="89"/>
                      <a:pt x="24" y="89"/>
                      <a:pt x="24" y="89"/>
                    </a:cubicBezTo>
                    <a:cubicBezTo>
                      <a:pt x="24" y="88"/>
                      <a:pt x="24" y="88"/>
                      <a:pt x="24" y="88"/>
                    </a:cubicBezTo>
                    <a:cubicBezTo>
                      <a:pt x="23" y="88"/>
                      <a:pt x="23" y="88"/>
                      <a:pt x="22" y="87"/>
                    </a:cubicBezTo>
                    <a:cubicBezTo>
                      <a:pt x="22" y="87"/>
                      <a:pt x="21" y="88"/>
                      <a:pt x="21" y="87"/>
                    </a:cubicBezTo>
                    <a:cubicBezTo>
                      <a:pt x="21" y="87"/>
                      <a:pt x="21" y="87"/>
                      <a:pt x="20" y="86"/>
                    </a:cubicBezTo>
                    <a:cubicBezTo>
                      <a:pt x="21" y="86"/>
                      <a:pt x="22" y="86"/>
                      <a:pt x="22" y="87"/>
                    </a:cubicBezTo>
                    <a:cubicBezTo>
                      <a:pt x="22" y="86"/>
                      <a:pt x="22" y="86"/>
                      <a:pt x="22" y="86"/>
                    </a:cubicBezTo>
                    <a:cubicBezTo>
                      <a:pt x="22" y="85"/>
                      <a:pt x="21" y="85"/>
                      <a:pt x="21" y="85"/>
                    </a:cubicBezTo>
                    <a:cubicBezTo>
                      <a:pt x="21" y="85"/>
                      <a:pt x="21" y="85"/>
                      <a:pt x="21" y="85"/>
                    </a:cubicBezTo>
                    <a:cubicBezTo>
                      <a:pt x="19" y="85"/>
                      <a:pt x="19" y="85"/>
                      <a:pt x="19" y="85"/>
                    </a:cubicBezTo>
                    <a:cubicBezTo>
                      <a:pt x="19" y="84"/>
                      <a:pt x="19" y="84"/>
                      <a:pt x="20" y="84"/>
                    </a:cubicBezTo>
                    <a:cubicBezTo>
                      <a:pt x="20" y="84"/>
                      <a:pt x="19" y="84"/>
                      <a:pt x="19" y="84"/>
                    </a:cubicBezTo>
                    <a:cubicBezTo>
                      <a:pt x="19" y="84"/>
                      <a:pt x="20" y="83"/>
                      <a:pt x="21" y="83"/>
                    </a:cubicBezTo>
                    <a:cubicBezTo>
                      <a:pt x="19" y="83"/>
                      <a:pt x="19" y="83"/>
                      <a:pt x="19" y="83"/>
                    </a:cubicBezTo>
                    <a:cubicBezTo>
                      <a:pt x="19" y="82"/>
                      <a:pt x="19" y="81"/>
                      <a:pt x="19" y="81"/>
                    </a:cubicBezTo>
                    <a:cubicBezTo>
                      <a:pt x="19" y="81"/>
                      <a:pt x="17" y="80"/>
                      <a:pt x="17" y="79"/>
                    </a:cubicBezTo>
                    <a:cubicBezTo>
                      <a:pt x="17" y="79"/>
                      <a:pt x="17" y="79"/>
                      <a:pt x="16" y="79"/>
                    </a:cubicBezTo>
                    <a:cubicBezTo>
                      <a:pt x="16" y="78"/>
                      <a:pt x="16" y="77"/>
                      <a:pt x="15" y="76"/>
                    </a:cubicBezTo>
                    <a:cubicBezTo>
                      <a:pt x="16" y="74"/>
                      <a:pt x="16" y="74"/>
                      <a:pt x="16" y="74"/>
                    </a:cubicBezTo>
                    <a:cubicBezTo>
                      <a:pt x="15" y="74"/>
                      <a:pt x="15" y="76"/>
                      <a:pt x="13" y="75"/>
                    </a:cubicBezTo>
                    <a:cubicBezTo>
                      <a:pt x="13" y="73"/>
                      <a:pt x="14" y="74"/>
                      <a:pt x="14" y="73"/>
                    </a:cubicBezTo>
                    <a:cubicBezTo>
                      <a:pt x="14" y="73"/>
                      <a:pt x="12" y="72"/>
                      <a:pt x="13" y="71"/>
                    </a:cubicBezTo>
                    <a:cubicBezTo>
                      <a:pt x="13" y="71"/>
                      <a:pt x="13" y="71"/>
                      <a:pt x="13" y="72"/>
                    </a:cubicBezTo>
                    <a:close/>
                    <a:moveTo>
                      <a:pt x="10" y="58"/>
                    </a:moveTo>
                    <a:cubicBezTo>
                      <a:pt x="11" y="58"/>
                      <a:pt x="11" y="59"/>
                      <a:pt x="11" y="59"/>
                    </a:cubicBezTo>
                    <a:cubicBezTo>
                      <a:pt x="10" y="59"/>
                      <a:pt x="10" y="58"/>
                      <a:pt x="10" y="58"/>
                    </a:cubicBezTo>
                    <a:close/>
                    <a:moveTo>
                      <a:pt x="12" y="36"/>
                    </a:moveTo>
                    <a:cubicBezTo>
                      <a:pt x="12" y="36"/>
                      <a:pt x="12" y="37"/>
                      <a:pt x="12" y="37"/>
                    </a:cubicBezTo>
                    <a:cubicBezTo>
                      <a:pt x="12" y="37"/>
                      <a:pt x="12" y="36"/>
                      <a:pt x="12" y="36"/>
                    </a:cubicBezTo>
                    <a:close/>
                    <a:moveTo>
                      <a:pt x="63" y="10"/>
                    </a:moveTo>
                    <a:cubicBezTo>
                      <a:pt x="63" y="10"/>
                      <a:pt x="63" y="10"/>
                      <a:pt x="63" y="10"/>
                    </a:cubicBezTo>
                    <a:cubicBezTo>
                      <a:pt x="63" y="9"/>
                      <a:pt x="63" y="10"/>
                      <a:pt x="63" y="10"/>
                    </a:cubicBezTo>
                    <a:close/>
                    <a:moveTo>
                      <a:pt x="64" y="12"/>
                    </a:moveTo>
                    <a:cubicBezTo>
                      <a:pt x="64" y="12"/>
                      <a:pt x="64" y="11"/>
                      <a:pt x="64" y="11"/>
                    </a:cubicBezTo>
                    <a:cubicBezTo>
                      <a:pt x="64" y="11"/>
                      <a:pt x="64" y="11"/>
                      <a:pt x="64" y="11"/>
                    </a:cubicBezTo>
                    <a:cubicBezTo>
                      <a:pt x="64" y="11"/>
                      <a:pt x="64" y="11"/>
                      <a:pt x="64" y="12"/>
                    </a:cubicBezTo>
                    <a:close/>
                    <a:moveTo>
                      <a:pt x="41" y="99"/>
                    </a:moveTo>
                    <a:cubicBezTo>
                      <a:pt x="40" y="99"/>
                      <a:pt x="40" y="99"/>
                      <a:pt x="40" y="99"/>
                    </a:cubicBezTo>
                    <a:cubicBezTo>
                      <a:pt x="41" y="99"/>
                      <a:pt x="41" y="99"/>
                      <a:pt x="4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57" name="Freeform 307">
                <a:extLst>
                  <a:ext uri="{FF2B5EF4-FFF2-40B4-BE49-F238E27FC236}">
                    <a16:creationId xmlns:a16="http://schemas.microsoft.com/office/drawing/2014/main" id="{08A64134-3D7C-47D8-9919-0D3FAAEC8442}"/>
                  </a:ext>
                </a:extLst>
              </p:cNvPr>
              <p:cNvSpPr>
                <a:spLocks/>
              </p:cNvSpPr>
              <p:nvPr userDrawn="1"/>
            </p:nvSpPr>
            <p:spPr bwMode="auto">
              <a:xfrm>
                <a:off x="4102" y="39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58" name="Freeform 308">
                <a:extLst>
                  <a:ext uri="{FF2B5EF4-FFF2-40B4-BE49-F238E27FC236}">
                    <a16:creationId xmlns:a16="http://schemas.microsoft.com/office/drawing/2014/main" id="{D7728EEF-4E6B-441A-AEB0-9CA58A94081D}"/>
                  </a:ext>
                </a:extLst>
              </p:cNvPr>
              <p:cNvSpPr>
                <a:spLocks/>
              </p:cNvSpPr>
              <p:nvPr userDrawn="1"/>
            </p:nvSpPr>
            <p:spPr bwMode="auto">
              <a:xfrm>
                <a:off x="4127"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59" name="Freeform 309">
                <a:extLst>
                  <a:ext uri="{FF2B5EF4-FFF2-40B4-BE49-F238E27FC236}">
                    <a16:creationId xmlns:a16="http://schemas.microsoft.com/office/drawing/2014/main" id="{B954E046-1497-4914-8D9B-9711AF224A33}"/>
                  </a:ext>
                </a:extLst>
              </p:cNvPr>
              <p:cNvSpPr>
                <a:spLocks/>
              </p:cNvSpPr>
              <p:nvPr userDrawn="1"/>
            </p:nvSpPr>
            <p:spPr bwMode="auto">
              <a:xfrm>
                <a:off x="4251" y="24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60" name="Freeform 310">
                <a:extLst>
                  <a:ext uri="{FF2B5EF4-FFF2-40B4-BE49-F238E27FC236}">
                    <a16:creationId xmlns:a16="http://schemas.microsoft.com/office/drawing/2014/main" id="{FFF9F69E-AF32-4F8D-B6CC-F80577C0A288}"/>
                  </a:ext>
                </a:extLst>
              </p:cNvPr>
              <p:cNvSpPr>
                <a:spLocks/>
              </p:cNvSpPr>
              <p:nvPr userDrawn="1"/>
            </p:nvSpPr>
            <p:spPr bwMode="auto">
              <a:xfrm>
                <a:off x="4391" y="27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61" name="Freeform 311">
                <a:extLst>
                  <a:ext uri="{FF2B5EF4-FFF2-40B4-BE49-F238E27FC236}">
                    <a16:creationId xmlns:a16="http://schemas.microsoft.com/office/drawing/2014/main" id="{54C2327A-127D-4573-BA73-F2579233388C}"/>
                  </a:ext>
                </a:extLst>
              </p:cNvPr>
              <p:cNvSpPr>
                <a:spLocks/>
              </p:cNvSpPr>
              <p:nvPr userDrawn="1"/>
            </p:nvSpPr>
            <p:spPr bwMode="auto">
              <a:xfrm>
                <a:off x="4386" y="32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0" y="1"/>
                      <a:pt x="1" y="1"/>
                    </a:cubicBezTo>
                    <a:cubicBezTo>
                      <a:pt x="1" y="1"/>
                      <a:pt x="1" y="1"/>
                      <a:pt x="1"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62" name="Freeform 312">
                <a:extLst>
                  <a:ext uri="{FF2B5EF4-FFF2-40B4-BE49-F238E27FC236}">
                    <a16:creationId xmlns:a16="http://schemas.microsoft.com/office/drawing/2014/main" id="{D10729E1-986B-4CBF-B963-F00795A9B2E9}"/>
                  </a:ext>
                </a:extLst>
              </p:cNvPr>
              <p:cNvSpPr>
                <a:spLocks/>
              </p:cNvSpPr>
              <p:nvPr userDrawn="1"/>
            </p:nvSpPr>
            <p:spPr bwMode="auto">
              <a:xfrm>
                <a:off x="4381" y="293"/>
                <a:ext cx="10" cy="10"/>
              </a:xfrm>
              <a:custGeom>
                <a:avLst/>
                <a:gdLst>
                  <a:gd name="T0" fmla="*/ 0 w 2"/>
                  <a:gd name="T1" fmla="*/ 0 h 2"/>
                  <a:gd name="T2" fmla="*/ 1 w 2"/>
                  <a:gd name="T3" fmla="*/ 2 h 2"/>
                  <a:gd name="T4" fmla="*/ 1 w 2"/>
                  <a:gd name="T5" fmla="*/ 1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1" y="2"/>
                    </a:cubicBezTo>
                    <a:cubicBezTo>
                      <a:pt x="1" y="2"/>
                      <a:pt x="1" y="2"/>
                      <a:pt x="1" y="1"/>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63" name="Freeform 313">
                <a:extLst>
                  <a:ext uri="{FF2B5EF4-FFF2-40B4-BE49-F238E27FC236}">
                    <a16:creationId xmlns:a16="http://schemas.microsoft.com/office/drawing/2014/main" id="{288A806D-24D5-4A3A-8125-9D68D2D8F853}"/>
                  </a:ext>
                </a:extLst>
              </p:cNvPr>
              <p:cNvSpPr>
                <a:spLocks/>
              </p:cNvSpPr>
              <p:nvPr userDrawn="1"/>
            </p:nvSpPr>
            <p:spPr bwMode="auto">
              <a:xfrm>
                <a:off x="4386" y="30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64" name="Freeform 314">
                <a:extLst>
                  <a:ext uri="{FF2B5EF4-FFF2-40B4-BE49-F238E27FC236}">
                    <a16:creationId xmlns:a16="http://schemas.microsoft.com/office/drawing/2014/main" id="{554EAFFC-2721-497D-A255-18F749505497}"/>
                  </a:ext>
                </a:extLst>
              </p:cNvPr>
              <p:cNvSpPr>
                <a:spLocks/>
              </p:cNvSpPr>
              <p:nvPr userDrawn="1"/>
            </p:nvSpPr>
            <p:spPr bwMode="auto">
              <a:xfrm>
                <a:off x="4361" y="258"/>
                <a:ext cx="15" cy="5"/>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3" y="0"/>
                      <a:pt x="3" y="0"/>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65" name="Freeform 315">
                <a:extLst>
                  <a:ext uri="{FF2B5EF4-FFF2-40B4-BE49-F238E27FC236}">
                    <a16:creationId xmlns:a16="http://schemas.microsoft.com/office/drawing/2014/main" id="{F4EEF6EF-E38B-4F31-92A0-ACD08C304144}"/>
                  </a:ext>
                </a:extLst>
              </p:cNvPr>
              <p:cNvSpPr>
                <a:spLocks/>
              </p:cNvSpPr>
              <p:nvPr userDrawn="1"/>
            </p:nvSpPr>
            <p:spPr bwMode="auto">
              <a:xfrm>
                <a:off x="4371" y="29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66" name="Freeform 316">
                <a:extLst>
                  <a:ext uri="{FF2B5EF4-FFF2-40B4-BE49-F238E27FC236}">
                    <a16:creationId xmlns:a16="http://schemas.microsoft.com/office/drawing/2014/main" id="{CC511FAD-CCB3-4A16-A779-338656E76495}"/>
                  </a:ext>
                </a:extLst>
              </p:cNvPr>
              <p:cNvSpPr>
                <a:spLocks/>
              </p:cNvSpPr>
              <p:nvPr userDrawn="1"/>
            </p:nvSpPr>
            <p:spPr bwMode="auto">
              <a:xfrm>
                <a:off x="4361" y="278"/>
                <a:ext cx="5" cy="10"/>
              </a:xfrm>
              <a:custGeom>
                <a:avLst/>
                <a:gdLst>
                  <a:gd name="T0" fmla="*/ 0 w 1"/>
                  <a:gd name="T1" fmla="*/ 1 h 2"/>
                  <a:gd name="T2" fmla="*/ 1 w 1"/>
                  <a:gd name="T3" fmla="*/ 2 h 2"/>
                  <a:gd name="T4" fmla="*/ 1 w 1"/>
                  <a:gd name="T5" fmla="*/ 2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67" name="Freeform 317">
                <a:extLst>
                  <a:ext uri="{FF2B5EF4-FFF2-40B4-BE49-F238E27FC236}">
                    <a16:creationId xmlns:a16="http://schemas.microsoft.com/office/drawing/2014/main" id="{314BBB5F-E14F-4F99-89A6-0D8298C39F9B}"/>
                  </a:ext>
                </a:extLst>
              </p:cNvPr>
              <p:cNvSpPr>
                <a:spLocks/>
              </p:cNvSpPr>
              <p:nvPr userDrawn="1"/>
            </p:nvSpPr>
            <p:spPr bwMode="auto">
              <a:xfrm>
                <a:off x="4366" y="28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68" name="Freeform 318">
                <a:extLst>
                  <a:ext uri="{FF2B5EF4-FFF2-40B4-BE49-F238E27FC236}">
                    <a16:creationId xmlns:a16="http://schemas.microsoft.com/office/drawing/2014/main" id="{D3BFB0B9-9151-44A0-9291-D676A5BB852F}"/>
                  </a:ext>
                </a:extLst>
              </p:cNvPr>
              <p:cNvSpPr>
                <a:spLocks/>
              </p:cNvSpPr>
              <p:nvPr userDrawn="1"/>
            </p:nvSpPr>
            <p:spPr bwMode="auto">
              <a:xfrm>
                <a:off x="4366" y="2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69" name="Freeform 319">
                <a:extLst>
                  <a:ext uri="{FF2B5EF4-FFF2-40B4-BE49-F238E27FC236}">
                    <a16:creationId xmlns:a16="http://schemas.microsoft.com/office/drawing/2014/main" id="{35DB38EB-67C5-4A4C-AB4C-7CD961DE3DB1}"/>
                  </a:ext>
                </a:extLst>
              </p:cNvPr>
              <p:cNvSpPr>
                <a:spLocks/>
              </p:cNvSpPr>
              <p:nvPr userDrawn="1"/>
            </p:nvSpPr>
            <p:spPr bwMode="auto">
              <a:xfrm>
                <a:off x="4316" y="24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70" name="Freeform 320">
                <a:extLst>
                  <a:ext uri="{FF2B5EF4-FFF2-40B4-BE49-F238E27FC236}">
                    <a16:creationId xmlns:a16="http://schemas.microsoft.com/office/drawing/2014/main" id="{E1170407-B1C3-4DD4-94E6-D045ABC94D52}"/>
                  </a:ext>
                </a:extLst>
              </p:cNvPr>
              <p:cNvSpPr>
                <a:spLocks/>
              </p:cNvSpPr>
              <p:nvPr userDrawn="1"/>
            </p:nvSpPr>
            <p:spPr bwMode="auto">
              <a:xfrm>
                <a:off x="4326" y="2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0"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71" name="Freeform 321">
                <a:extLst>
                  <a:ext uri="{FF2B5EF4-FFF2-40B4-BE49-F238E27FC236}">
                    <a16:creationId xmlns:a16="http://schemas.microsoft.com/office/drawing/2014/main" id="{161E6033-FC22-4643-9A7B-F3EBC9FDDEB1}"/>
                  </a:ext>
                </a:extLst>
              </p:cNvPr>
              <p:cNvSpPr>
                <a:spLocks/>
              </p:cNvSpPr>
              <p:nvPr userDrawn="1"/>
            </p:nvSpPr>
            <p:spPr bwMode="auto">
              <a:xfrm>
                <a:off x="4306" y="258"/>
                <a:ext cx="15" cy="5"/>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0"/>
                      <a:pt x="1" y="1"/>
                    </a:cubicBezTo>
                    <a:cubicBezTo>
                      <a:pt x="2" y="0"/>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72" name="Freeform 322">
                <a:extLst>
                  <a:ext uri="{FF2B5EF4-FFF2-40B4-BE49-F238E27FC236}">
                    <a16:creationId xmlns:a16="http://schemas.microsoft.com/office/drawing/2014/main" id="{2E510B3C-F5FB-47D6-A88C-1014CB83DAE2}"/>
                  </a:ext>
                </a:extLst>
              </p:cNvPr>
              <p:cNvSpPr>
                <a:spLocks/>
              </p:cNvSpPr>
              <p:nvPr userDrawn="1"/>
            </p:nvSpPr>
            <p:spPr bwMode="auto">
              <a:xfrm>
                <a:off x="4242" y="228"/>
                <a:ext cx="4" cy="10"/>
              </a:xfrm>
              <a:custGeom>
                <a:avLst/>
                <a:gdLst>
                  <a:gd name="T0" fmla="*/ 4 w 4"/>
                  <a:gd name="T1" fmla="*/ 10 h 10"/>
                  <a:gd name="T2" fmla="*/ 4 w 4"/>
                  <a:gd name="T3" fmla="*/ 10 h 10"/>
                  <a:gd name="T4" fmla="*/ 0 w 4"/>
                  <a:gd name="T5" fmla="*/ 0 h 10"/>
                  <a:gd name="T6" fmla="*/ 4 w 4"/>
                  <a:gd name="T7" fmla="*/ 10 h 10"/>
                </a:gdLst>
                <a:ahLst/>
                <a:cxnLst>
                  <a:cxn ang="0">
                    <a:pos x="T0" y="T1"/>
                  </a:cxn>
                  <a:cxn ang="0">
                    <a:pos x="T2" y="T3"/>
                  </a:cxn>
                  <a:cxn ang="0">
                    <a:pos x="T4" y="T5"/>
                  </a:cxn>
                  <a:cxn ang="0">
                    <a:pos x="T6" y="T7"/>
                  </a:cxn>
                </a:cxnLst>
                <a:rect l="0" t="0" r="r" b="b"/>
                <a:pathLst>
                  <a:path w="4" h="10">
                    <a:moveTo>
                      <a:pt x="4" y="10"/>
                    </a:moveTo>
                    <a:lnTo>
                      <a:pt x="4" y="10"/>
                    </a:lnTo>
                    <a:lnTo>
                      <a:pt x="0" y="0"/>
                    </a:lnTo>
                    <a:lnTo>
                      <a:pt x="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73" name="Freeform 323">
                <a:extLst>
                  <a:ext uri="{FF2B5EF4-FFF2-40B4-BE49-F238E27FC236}">
                    <a16:creationId xmlns:a16="http://schemas.microsoft.com/office/drawing/2014/main" id="{D403D2BA-C038-4F97-8546-D6210BC63D04}"/>
                  </a:ext>
                </a:extLst>
              </p:cNvPr>
              <p:cNvSpPr>
                <a:spLocks/>
              </p:cNvSpPr>
              <p:nvPr userDrawn="1"/>
            </p:nvSpPr>
            <p:spPr bwMode="auto">
              <a:xfrm>
                <a:off x="4187" y="273"/>
                <a:ext cx="10" cy="10"/>
              </a:xfrm>
              <a:custGeom>
                <a:avLst/>
                <a:gdLst>
                  <a:gd name="T0" fmla="*/ 1 w 2"/>
                  <a:gd name="T1" fmla="*/ 2 h 2"/>
                  <a:gd name="T2" fmla="*/ 2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0"/>
                      <a:pt x="1" y="1"/>
                      <a:pt x="1" y="0"/>
                    </a:cubicBezTo>
                    <a:cubicBezTo>
                      <a:pt x="1"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74" name="Freeform 324">
                <a:extLst>
                  <a:ext uri="{FF2B5EF4-FFF2-40B4-BE49-F238E27FC236}">
                    <a16:creationId xmlns:a16="http://schemas.microsoft.com/office/drawing/2014/main" id="{4743CF7B-F3C1-4E94-A087-E9FE77E7ADD0}"/>
                  </a:ext>
                </a:extLst>
              </p:cNvPr>
              <p:cNvSpPr>
                <a:spLocks/>
              </p:cNvSpPr>
              <p:nvPr userDrawn="1"/>
            </p:nvSpPr>
            <p:spPr bwMode="auto">
              <a:xfrm>
                <a:off x="4192" y="2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75" name="Rectangle 325">
                <a:extLst>
                  <a:ext uri="{FF2B5EF4-FFF2-40B4-BE49-F238E27FC236}">
                    <a16:creationId xmlns:a16="http://schemas.microsoft.com/office/drawing/2014/main" id="{397C724C-4A58-4461-888C-C48CCEAEAD70}"/>
                  </a:ext>
                </a:extLst>
              </p:cNvPr>
              <p:cNvSpPr>
                <a:spLocks noChangeArrowheads="1"/>
              </p:cNvSpPr>
              <p:nvPr userDrawn="1"/>
            </p:nvSpPr>
            <p:spPr bwMode="auto">
              <a:xfrm>
                <a:off x="4421" y="5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76" name="Freeform 326">
                <a:extLst>
                  <a:ext uri="{FF2B5EF4-FFF2-40B4-BE49-F238E27FC236}">
                    <a16:creationId xmlns:a16="http://schemas.microsoft.com/office/drawing/2014/main" id="{A95B9C47-56D9-464F-ADE1-ED2947C1F27D}"/>
                  </a:ext>
                </a:extLst>
              </p:cNvPr>
              <p:cNvSpPr>
                <a:spLocks/>
              </p:cNvSpPr>
              <p:nvPr userDrawn="1"/>
            </p:nvSpPr>
            <p:spPr bwMode="auto">
              <a:xfrm>
                <a:off x="4416" y="4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77" name="Freeform 327">
                <a:extLst>
                  <a:ext uri="{FF2B5EF4-FFF2-40B4-BE49-F238E27FC236}">
                    <a16:creationId xmlns:a16="http://schemas.microsoft.com/office/drawing/2014/main" id="{8B264A6E-3A3F-4642-BDA0-A919E2075F09}"/>
                  </a:ext>
                </a:extLst>
              </p:cNvPr>
              <p:cNvSpPr>
                <a:spLocks/>
              </p:cNvSpPr>
              <p:nvPr userDrawn="1"/>
            </p:nvSpPr>
            <p:spPr bwMode="auto">
              <a:xfrm>
                <a:off x="4102" y="47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78" name="Freeform 328">
                <a:extLst>
                  <a:ext uri="{FF2B5EF4-FFF2-40B4-BE49-F238E27FC236}">
                    <a16:creationId xmlns:a16="http://schemas.microsoft.com/office/drawing/2014/main" id="{D1BB8754-7B9B-4B2F-984C-E7FEBCAB3EF6}"/>
                  </a:ext>
                </a:extLst>
              </p:cNvPr>
              <p:cNvSpPr>
                <a:spLocks/>
              </p:cNvSpPr>
              <p:nvPr userDrawn="1"/>
            </p:nvSpPr>
            <p:spPr bwMode="auto">
              <a:xfrm>
                <a:off x="4102" y="52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79" name="Freeform 329">
                <a:extLst>
                  <a:ext uri="{FF2B5EF4-FFF2-40B4-BE49-F238E27FC236}">
                    <a16:creationId xmlns:a16="http://schemas.microsoft.com/office/drawing/2014/main" id="{C9C5FF81-436C-4237-BFDB-EF7F5C27F227}"/>
                  </a:ext>
                </a:extLst>
              </p:cNvPr>
              <p:cNvSpPr>
                <a:spLocks/>
              </p:cNvSpPr>
              <p:nvPr userDrawn="1"/>
            </p:nvSpPr>
            <p:spPr bwMode="auto">
              <a:xfrm>
                <a:off x="4117" y="558"/>
                <a:ext cx="5" cy="1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80" name="Freeform 330">
                <a:extLst>
                  <a:ext uri="{FF2B5EF4-FFF2-40B4-BE49-F238E27FC236}">
                    <a16:creationId xmlns:a16="http://schemas.microsoft.com/office/drawing/2014/main" id="{8ED967D9-33E9-4723-9C8E-DEEAB52E98B5}"/>
                  </a:ext>
                </a:extLst>
              </p:cNvPr>
              <p:cNvSpPr>
                <a:spLocks/>
              </p:cNvSpPr>
              <p:nvPr userDrawn="1"/>
            </p:nvSpPr>
            <p:spPr bwMode="auto">
              <a:xfrm>
                <a:off x="4689" y="83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81" name="Freeform 331">
                <a:extLst>
                  <a:ext uri="{FF2B5EF4-FFF2-40B4-BE49-F238E27FC236}">
                    <a16:creationId xmlns:a16="http://schemas.microsoft.com/office/drawing/2014/main" id="{E2B07738-46EE-43DE-B1DA-C4E02840D7D5}"/>
                  </a:ext>
                </a:extLst>
              </p:cNvPr>
              <p:cNvSpPr>
                <a:spLocks/>
              </p:cNvSpPr>
              <p:nvPr userDrawn="1"/>
            </p:nvSpPr>
            <p:spPr bwMode="auto">
              <a:xfrm>
                <a:off x="4689" y="80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82" name="Freeform 332">
                <a:extLst>
                  <a:ext uri="{FF2B5EF4-FFF2-40B4-BE49-F238E27FC236}">
                    <a16:creationId xmlns:a16="http://schemas.microsoft.com/office/drawing/2014/main" id="{337FAB7F-EED1-48D6-9742-7F654680544C}"/>
                  </a:ext>
                </a:extLst>
              </p:cNvPr>
              <p:cNvSpPr>
                <a:spLocks/>
              </p:cNvSpPr>
              <p:nvPr userDrawn="1"/>
            </p:nvSpPr>
            <p:spPr bwMode="auto">
              <a:xfrm>
                <a:off x="4694" y="783"/>
                <a:ext cx="5" cy="20"/>
              </a:xfrm>
              <a:custGeom>
                <a:avLst/>
                <a:gdLst>
                  <a:gd name="T0" fmla="*/ 1 w 1"/>
                  <a:gd name="T1" fmla="*/ 0 h 4"/>
                  <a:gd name="T2" fmla="*/ 0 w 1"/>
                  <a:gd name="T3" fmla="*/ 3 h 4"/>
                  <a:gd name="T4" fmla="*/ 0 w 1"/>
                  <a:gd name="T5" fmla="*/ 3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1" y="2"/>
                      <a:pt x="0" y="3"/>
                    </a:cubicBezTo>
                    <a:cubicBezTo>
                      <a:pt x="0" y="3"/>
                      <a:pt x="0" y="3"/>
                      <a:pt x="0" y="3"/>
                    </a:cubicBezTo>
                    <a:cubicBezTo>
                      <a:pt x="1" y="4"/>
                      <a:pt x="1" y="4"/>
                      <a:pt x="1"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83" name="Freeform 333">
                <a:extLst>
                  <a:ext uri="{FF2B5EF4-FFF2-40B4-BE49-F238E27FC236}">
                    <a16:creationId xmlns:a16="http://schemas.microsoft.com/office/drawing/2014/main" id="{917459F4-F239-4026-86DB-EEC568506254}"/>
                  </a:ext>
                </a:extLst>
              </p:cNvPr>
              <p:cNvSpPr>
                <a:spLocks/>
              </p:cNvSpPr>
              <p:nvPr userDrawn="1"/>
            </p:nvSpPr>
            <p:spPr bwMode="auto">
              <a:xfrm>
                <a:off x="4714" y="77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84" name="Rectangle 334">
                <a:extLst>
                  <a:ext uri="{FF2B5EF4-FFF2-40B4-BE49-F238E27FC236}">
                    <a16:creationId xmlns:a16="http://schemas.microsoft.com/office/drawing/2014/main" id="{6996CC9F-1B2B-472F-B430-456E1FBFD4FB}"/>
                  </a:ext>
                </a:extLst>
              </p:cNvPr>
              <p:cNvSpPr>
                <a:spLocks noChangeArrowheads="1"/>
              </p:cNvSpPr>
              <p:nvPr userDrawn="1"/>
            </p:nvSpPr>
            <p:spPr bwMode="auto">
              <a:xfrm>
                <a:off x="4719" y="7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85" name="Freeform 335">
                <a:extLst>
                  <a:ext uri="{FF2B5EF4-FFF2-40B4-BE49-F238E27FC236}">
                    <a16:creationId xmlns:a16="http://schemas.microsoft.com/office/drawing/2014/main" id="{50E4D2D3-AE9C-4A00-AE89-D2BE1059AE04}"/>
                  </a:ext>
                </a:extLst>
              </p:cNvPr>
              <p:cNvSpPr>
                <a:spLocks/>
              </p:cNvSpPr>
              <p:nvPr userDrawn="1"/>
            </p:nvSpPr>
            <p:spPr bwMode="auto">
              <a:xfrm>
                <a:off x="4719" y="7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86" name="Freeform 336">
                <a:extLst>
                  <a:ext uri="{FF2B5EF4-FFF2-40B4-BE49-F238E27FC236}">
                    <a16:creationId xmlns:a16="http://schemas.microsoft.com/office/drawing/2014/main" id="{E09F75BE-1980-48D6-A9D0-B85FEB526116}"/>
                  </a:ext>
                </a:extLst>
              </p:cNvPr>
              <p:cNvSpPr>
                <a:spLocks/>
              </p:cNvSpPr>
              <p:nvPr userDrawn="1"/>
            </p:nvSpPr>
            <p:spPr bwMode="auto">
              <a:xfrm>
                <a:off x="4714" y="7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87" name="Freeform 337">
                <a:extLst>
                  <a:ext uri="{FF2B5EF4-FFF2-40B4-BE49-F238E27FC236}">
                    <a16:creationId xmlns:a16="http://schemas.microsoft.com/office/drawing/2014/main" id="{C60E74DF-0F24-44B0-9242-F5F5DF46BB5F}"/>
                  </a:ext>
                </a:extLst>
              </p:cNvPr>
              <p:cNvSpPr>
                <a:spLocks/>
              </p:cNvSpPr>
              <p:nvPr userDrawn="1"/>
            </p:nvSpPr>
            <p:spPr bwMode="auto">
              <a:xfrm>
                <a:off x="4714" y="763"/>
                <a:ext cx="0" cy="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88" name="Freeform 338">
                <a:extLst>
                  <a:ext uri="{FF2B5EF4-FFF2-40B4-BE49-F238E27FC236}">
                    <a16:creationId xmlns:a16="http://schemas.microsoft.com/office/drawing/2014/main" id="{666A7169-4727-4B6F-BDFE-E6E32DC24125}"/>
                  </a:ext>
                </a:extLst>
              </p:cNvPr>
              <p:cNvSpPr>
                <a:spLocks/>
              </p:cNvSpPr>
              <p:nvPr userDrawn="1"/>
            </p:nvSpPr>
            <p:spPr bwMode="auto">
              <a:xfrm>
                <a:off x="4709" y="76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1" y="0"/>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89" name="Freeform 339">
                <a:extLst>
                  <a:ext uri="{FF2B5EF4-FFF2-40B4-BE49-F238E27FC236}">
                    <a16:creationId xmlns:a16="http://schemas.microsoft.com/office/drawing/2014/main" id="{E3E320F4-DE41-4709-9332-2C6C7BD1A093}"/>
                  </a:ext>
                </a:extLst>
              </p:cNvPr>
              <p:cNvSpPr>
                <a:spLocks/>
              </p:cNvSpPr>
              <p:nvPr userDrawn="1"/>
            </p:nvSpPr>
            <p:spPr bwMode="auto">
              <a:xfrm>
                <a:off x="4694" y="78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90" name="Freeform 340">
                <a:extLst>
                  <a:ext uri="{FF2B5EF4-FFF2-40B4-BE49-F238E27FC236}">
                    <a16:creationId xmlns:a16="http://schemas.microsoft.com/office/drawing/2014/main" id="{27395966-ACE2-466B-A518-BDFB0DCDB2E4}"/>
                  </a:ext>
                </a:extLst>
              </p:cNvPr>
              <p:cNvSpPr>
                <a:spLocks/>
              </p:cNvSpPr>
              <p:nvPr userDrawn="1"/>
            </p:nvSpPr>
            <p:spPr bwMode="auto">
              <a:xfrm>
                <a:off x="4719"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91" name="Freeform 341">
                <a:extLst>
                  <a:ext uri="{FF2B5EF4-FFF2-40B4-BE49-F238E27FC236}">
                    <a16:creationId xmlns:a16="http://schemas.microsoft.com/office/drawing/2014/main" id="{1D2ED1C3-87E8-4E21-AD70-C2B6FADD31A8}"/>
                  </a:ext>
                </a:extLst>
              </p:cNvPr>
              <p:cNvSpPr>
                <a:spLocks/>
              </p:cNvSpPr>
              <p:nvPr userDrawn="1"/>
            </p:nvSpPr>
            <p:spPr bwMode="auto">
              <a:xfrm>
                <a:off x="4719" y="7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92" name="Oval 342">
                <a:extLst>
                  <a:ext uri="{FF2B5EF4-FFF2-40B4-BE49-F238E27FC236}">
                    <a16:creationId xmlns:a16="http://schemas.microsoft.com/office/drawing/2014/main" id="{E8A6EBC3-4CCB-4315-844A-BE5A0911590B}"/>
                  </a:ext>
                </a:extLst>
              </p:cNvPr>
              <p:cNvSpPr>
                <a:spLocks noChangeArrowheads="1"/>
              </p:cNvSpPr>
              <p:nvPr userDrawn="1"/>
            </p:nvSpPr>
            <p:spPr bwMode="auto">
              <a:xfrm>
                <a:off x="4709" y="758"/>
                <a:ext cx="1" cy="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93" name="Freeform 343">
                <a:extLst>
                  <a:ext uri="{FF2B5EF4-FFF2-40B4-BE49-F238E27FC236}">
                    <a16:creationId xmlns:a16="http://schemas.microsoft.com/office/drawing/2014/main" id="{DA45801D-1C89-4DBF-B021-67F5E0E58D17}"/>
                  </a:ext>
                </a:extLst>
              </p:cNvPr>
              <p:cNvSpPr>
                <a:spLocks/>
              </p:cNvSpPr>
              <p:nvPr userDrawn="1"/>
            </p:nvSpPr>
            <p:spPr bwMode="auto">
              <a:xfrm>
                <a:off x="4724" y="72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94" name="Freeform 344">
                <a:extLst>
                  <a:ext uri="{FF2B5EF4-FFF2-40B4-BE49-F238E27FC236}">
                    <a16:creationId xmlns:a16="http://schemas.microsoft.com/office/drawing/2014/main" id="{BE1ED419-3BF2-44F1-9515-0C239DF5D7E9}"/>
                  </a:ext>
                </a:extLst>
              </p:cNvPr>
              <p:cNvSpPr>
                <a:spLocks/>
              </p:cNvSpPr>
              <p:nvPr userDrawn="1"/>
            </p:nvSpPr>
            <p:spPr bwMode="auto">
              <a:xfrm>
                <a:off x="4724" y="703"/>
                <a:ext cx="5" cy="15"/>
              </a:xfrm>
              <a:custGeom>
                <a:avLst/>
                <a:gdLst>
                  <a:gd name="T0" fmla="*/ 0 w 1"/>
                  <a:gd name="T1" fmla="*/ 2 h 3"/>
                  <a:gd name="T2" fmla="*/ 1 w 1"/>
                  <a:gd name="T3" fmla="*/ 2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3"/>
                      <a:pt x="1" y="2"/>
                      <a:pt x="1" y="2"/>
                    </a:cubicBezTo>
                    <a:cubicBezTo>
                      <a:pt x="1" y="1"/>
                      <a:pt x="1" y="1"/>
                      <a:pt x="0" y="0"/>
                    </a:cubicBezTo>
                    <a:cubicBezTo>
                      <a:pt x="1" y="1"/>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95" name="Freeform 345">
                <a:extLst>
                  <a:ext uri="{FF2B5EF4-FFF2-40B4-BE49-F238E27FC236}">
                    <a16:creationId xmlns:a16="http://schemas.microsoft.com/office/drawing/2014/main" id="{136F5545-B955-413B-BF5C-90401E504710}"/>
                  </a:ext>
                </a:extLst>
              </p:cNvPr>
              <p:cNvSpPr>
                <a:spLocks/>
              </p:cNvSpPr>
              <p:nvPr userDrawn="1"/>
            </p:nvSpPr>
            <p:spPr bwMode="auto">
              <a:xfrm>
                <a:off x="4724" y="7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96" name="Freeform 346">
                <a:extLst>
                  <a:ext uri="{FF2B5EF4-FFF2-40B4-BE49-F238E27FC236}">
                    <a16:creationId xmlns:a16="http://schemas.microsoft.com/office/drawing/2014/main" id="{7AF05815-7418-46C2-9B70-4090633C5C36}"/>
                  </a:ext>
                </a:extLst>
              </p:cNvPr>
              <p:cNvSpPr>
                <a:spLocks/>
              </p:cNvSpPr>
              <p:nvPr userDrawn="1"/>
            </p:nvSpPr>
            <p:spPr bwMode="auto">
              <a:xfrm>
                <a:off x="4719" y="72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97" name="Freeform 347">
                <a:extLst>
                  <a:ext uri="{FF2B5EF4-FFF2-40B4-BE49-F238E27FC236}">
                    <a16:creationId xmlns:a16="http://schemas.microsoft.com/office/drawing/2014/main" id="{E9654FA0-F86A-4032-9A31-616E37FED44E}"/>
                  </a:ext>
                </a:extLst>
              </p:cNvPr>
              <p:cNvSpPr>
                <a:spLocks/>
              </p:cNvSpPr>
              <p:nvPr userDrawn="1"/>
            </p:nvSpPr>
            <p:spPr bwMode="auto">
              <a:xfrm>
                <a:off x="4719" y="7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98" name="Freeform 348">
                <a:extLst>
                  <a:ext uri="{FF2B5EF4-FFF2-40B4-BE49-F238E27FC236}">
                    <a16:creationId xmlns:a16="http://schemas.microsoft.com/office/drawing/2014/main" id="{F0C86C47-DA6F-446F-B566-319E86E350A0}"/>
                  </a:ext>
                </a:extLst>
              </p:cNvPr>
              <p:cNvSpPr>
                <a:spLocks/>
              </p:cNvSpPr>
              <p:nvPr userDrawn="1"/>
            </p:nvSpPr>
            <p:spPr bwMode="auto">
              <a:xfrm>
                <a:off x="4719"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99" name="Freeform 349">
                <a:extLst>
                  <a:ext uri="{FF2B5EF4-FFF2-40B4-BE49-F238E27FC236}">
                    <a16:creationId xmlns:a16="http://schemas.microsoft.com/office/drawing/2014/main" id="{A6D4C1F3-DE9A-4663-A885-6DF11CA72703}"/>
                  </a:ext>
                </a:extLst>
              </p:cNvPr>
              <p:cNvSpPr>
                <a:spLocks/>
              </p:cNvSpPr>
              <p:nvPr userDrawn="1"/>
            </p:nvSpPr>
            <p:spPr bwMode="auto">
              <a:xfrm>
                <a:off x="4704" y="743"/>
                <a:ext cx="10"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00" name="Freeform 350">
                <a:extLst>
                  <a:ext uri="{FF2B5EF4-FFF2-40B4-BE49-F238E27FC236}">
                    <a16:creationId xmlns:a16="http://schemas.microsoft.com/office/drawing/2014/main" id="{79264421-7945-4E6B-A79C-789A9A615929}"/>
                  </a:ext>
                </a:extLst>
              </p:cNvPr>
              <p:cNvSpPr>
                <a:spLocks/>
              </p:cNvSpPr>
              <p:nvPr userDrawn="1"/>
            </p:nvSpPr>
            <p:spPr bwMode="auto">
              <a:xfrm>
                <a:off x="4714" y="73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01" name="Rectangle 351">
                <a:extLst>
                  <a:ext uri="{FF2B5EF4-FFF2-40B4-BE49-F238E27FC236}">
                    <a16:creationId xmlns:a16="http://schemas.microsoft.com/office/drawing/2014/main" id="{0A6BC164-2801-4393-97F5-E89C7ADD3CD0}"/>
                  </a:ext>
                </a:extLst>
              </p:cNvPr>
              <p:cNvSpPr>
                <a:spLocks noChangeArrowheads="1"/>
              </p:cNvSpPr>
              <p:nvPr userDrawn="1"/>
            </p:nvSpPr>
            <p:spPr bwMode="auto">
              <a:xfrm>
                <a:off x="4714" y="73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02" name="Freeform 352">
                <a:extLst>
                  <a:ext uri="{FF2B5EF4-FFF2-40B4-BE49-F238E27FC236}">
                    <a16:creationId xmlns:a16="http://schemas.microsoft.com/office/drawing/2014/main" id="{35399242-4ABC-4508-8EED-0CBB0111A4E4}"/>
                  </a:ext>
                </a:extLst>
              </p:cNvPr>
              <p:cNvSpPr>
                <a:spLocks/>
              </p:cNvSpPr>
              <p:nvPr userDrawn="1"/>
            </p:nvSpPr>
            <p:spPr bwMode="auto">
              <a:xfrm>
                <a:off x="4714" y="703"/>
                <a:ext cx="5" cy="10"/>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1"/>
                      <a:pt x="0" y="1"/>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03" name="Freeform 353">
                <a:extLst>
                  <a:ext uri="{FF2B5EF4-FFF2-40B4-BE49-F238E27FC236}">
                    <a16:creationId xmlns:a16="http://schemas.microsoft.com/office/drawing/2014/main" id="{D3920F23-BDB7-4271-92EC-9BD7BBC79527}"/>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04" name="Rectangle 354">
                <a:extLst>
                  <a:ext uri="{FF2B5EF4-FFF2-40B4-BE49-F238E27FC236}">
                    <a16:creationId xmlns:a16="http://schemas.microsoft.com/office/drawing/2014/main" id="{31ECB85D-00D9-47A5-ADF0-7B2DB1793E29}"/>
                  </a:ext>
                </a:extLst>
              </p:cNvPr>
              <p:cNvSpPr>
                <a:spLocks noChangeArrowheads="1"/>
              </p:cNvSpPr>
              <p:nvPr userDrawn="1"/>
            </p:nvSpPr>
            <p:spPr bwMode="auto">
              <a:xfrm>
                <a:off x="4714" y="67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05" name="Freeform 355">
                <a:extLst>
                  <a:ext uri="{FF2B5EF4-FFF2-40B4-BE49-F238E27FC236}">
                    <a16:creationId xmlns:a16="http://schemas.microsoft.com/office/drawing/2014/main" id="{747161B6-FB30-41FE-ABDB-BE238C34599D}"/>
                  </a:ext>
                </a:extLst>
              </p:cNvPr>
              <p:cNvSpPr>
                <a:spLocks/>
              </p:cNvSpPr>
              <p:nvPr userDrawn="1"/>
            </p:nvSpPr>
            <p:spPr bwMode="auto">
              <a:xfrm>
                <a:off x="4714" y="71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06" name="Freeform 356">
                <a:extLst>
                  <a:ext uri="{FF2B5EF4-FFF2-40B4-BE49-F238E27FC236}">
                    <a16:creationId xmlns:a16="http://schemas.microsoft.com/office/drawing/2014/main" id="{288911AB-0F87-46B5-850E-8EEDA29DE4C6}"/>
                  </a:ext>
                </a:extLst>
              </p:cNvPr>
              <p:cNvSpPr>
                <a:spLocks/>
              </p:cNvSpPr>
              <p:nvPr userDrawn="1"/>
            </p:nvSpPr>
            <p:spPr bwMode="auto">
              <a:xfrm>
                <a:off x="4719" y="6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07" name="Freeform 357">
                <a:extLst>
                  <a:ext uri="{FF2B5EF4-FFF2-40B4-BE49-F238E27FC236}">
                    <a16:creationId xmlns:a16="http://schemas.microsoft.com/office/drawing/2014/main" id="{DFEE97B8-78F4-4EE2-97E0-E9690CBF18E1}"/>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08" name="Freeform 358">
                <a:extLst>
                  <a:ext uri="{FF2B5EF4-FFF2-40B4-BE49-F238E27FC236}">
                    <a16:creationId xmlns:a16="http://schemas.microsoft.com/office/drawing/2014/main" id="{8DA17ECB-E498-489F-9633-5D45E3028314}"/>
                  </a:ext>
                </a:extLst>
              </p:cNvPr>
              <p:cNvSpPr>
                <a:spLocks/>
              </p:cNvSpPr>
              <p:nvPr userDrawn="1"/>
            </p:nvSpPr>
            <p:spPr bwMode="auto">
              <a:xfrm>
                <a:off x="4719" y="7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09" name="Freeform 359">
                <a:extLst>
                  <a:ext uri="{FF2B5EF4-FFF2-40B4-BE49-F238E27FC236}">
                    <a16:creationId xmlns:a16="http://schemas.microsoft.com/office/drawing/2014/main" id="{000EFF61-B3E8-4A1C-BA2E-CCEAD551B202}"/>
                  </a:ext>
                </a:extLst>
              </p:cNvPr>
              <p:cNvSpPr>
                <a:spLocks/>
              </p:cNvSpPr>
              <p:nvPr userDrawn="1"/>
            </p:nvSpPr>
            <p:spPr bwMode="auto">
              <a:xfrm>
                <a:off x="4689" y="673"/>
                <a:ext cx="25" cy="15"/>
              </a:xfrm>
              <a:custGeom>
                <a:avLst/>
                <a:gdLst>
                  <a:gd name="T0" fmla="*/ 0 w 5"/>
                  <a:gd name="T1" fmla="*/ 1 h 3"/>
                  <a:gd name="T2" fmla="*/ 1 w 5"/>
                  <a:gd name="T3" fmla="*/ 3 h 3"/>
                  <a:gd name="T4" fmla="*/ 5 w 5"/>
                  <a:gd name="T5" fmla="*/ 2 h 3"/>
                  <a:gd name="T6" fmla="*/ 4 w 5"/>
                  <a:gd name="T7" fmla="*/ 1 h 3"/>
                  <a:gd name="T8" fmla="*/ 2 w 5"/>
                  <a:gd name="T9" fmla="*/ 2 h 3"/>
                  <a:gd name="T10" fmla="*/ 3 w 5"/>
                  <a:gd name="T11" fmla="*/ 1 h 3"/>
                  <a:gd name="T12" fmla="*/ 0 w 5"/>
                  <a:gd name="T13" fmla="*/ 0 h 3"/>
                  <a:gd name="T14" fmla="*/ 0 w 5"/>
                  <a:gd name="T15" fmla="*/ 1 h 3"/>
                  <a:gd name="T16" fmla="*/ 0 w 5"/>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1"/>
                    </a:moveTo>
                    <a:cubicBezTo>
                      <a:pt x="0" y="1"/>
                      <a:pt x="1" y="2"/>
                      <a:pt x="1" y="3"/>
                    </a:cubicBezTo>
                    <a:cubicBezTo>
                      <a:pt x="1" y="3"/>
                      <a:pt x="4" y="3"/>
                      <a:pt x="5" y="2"/>
                    </a:cubicBezTo>
                    <a:cubicBezTo>
                      <a:pt x="4" y="2"/>
                      <a:pt x="4" y="2"/>
                      <a:pt x="4" y="1"/>
                    </a:cubicBezTo>
                    <a:cubicBezTo>
                      <a:pt x="3" y="1"/>
                      <a:pt x="3" y="3"/>
                      <a:pt x="2" y="2"/>
                    </a:cubicBezTo>
                    <a:cubicBezTo>
                      <a:pt x="2" y="1"/>
                      <a:pt x="2" y="1"/>
                      <a:pt x="3" y="1"/>
                    </a:cubicBezTo>
                    <a:cubicBezTo>
                      <a:pt x="2" y="2"/>
                      <a:pt x="1"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10" name="Freeform 360">
                <a:extLst>
                  <a:ext uri="{FF2B5EF4-FFF2-40B4-BE49-F238E27FC236}">
                    <a16:creationId xmlns:a16="http://schemas.microsoft.com/office/drawing/2014/main" id="{6E9F303F-3BF3-4E1D-B43F-84A1F1C2A681}"/>
                  </a:ext>
                </a:extLst>
              </p:cNvPr>
              <p:cNvSpPr>
                <a:spLocks/>
              </p:cNvSpPr>
              <p:nvPr userDrawn="1"/>
            </p:nvSpPr>
            <p:spPr bwMode="auto">
              <a:xfrm>
                <a:off x="4714" y="683"/>
                <a:ext cx="5" cy="10"/>
              </a:xfrm>
              <a:custGeom>
                <a:avLst/>
                <a:gdLst>
                  <a:gd name="T0" fmla="*/ 0 w 1"/>
                  <a:gd name="T1" fmla="*/ 1 h 2"/>
                  <a:gd name="T2" fmla="*/ 0 w 1"/>
                  <a:gd name="T3" fmla="*/ 2 h 2"/>
                  <a:gd name="T4" fmla="*/ 1 w 1"/>
                  <a:gd name="T5" fmla="*/ 0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0" y="2"/>
                      <a:pt x="0" y="2"/>
                    </a:cubicBezTo>
                    <a:cubicBezTo>
                      <a:pt x="0" y="1"/>
                      <a:pt x="0" y="1"/>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11" name="Freeform 361">
                <a:extLst>
                  <a:ext uri="{FF2B5EF4-FFF2-40B4-BE49-F238E27FC236}">
                    <a16:creationId xmlns:a16="http://schemas.microsoft.com/office/drawing/2014/main" id="{2E906C20-C816-4E4E-85BC-AB33E2FA5139}"/>
                  </a:ext>
                </a:extLst>
              </p:cNvPr>
              <p:cNvSpPr>
                <a:spLocks/>
              </p:cNvSpPr>
              <p:nvPr userDrawn="1"/>
            </p:nvSpPr>
            <p:spPr bwMode="auto">
              <a:xfrm>
                <a:off x="4704" y="693"/>
                <a:ext cx="15" cy="10"/>
              </a:xfrm>
              <a:custGeom>
                <a:avLst/>
                <a:gdLst>
                  <a:gd name="T0" fmla="*/ 2 w 3"/>
                  <a:gd name="T1" fmla="*/ 1 h 2"/>
                  <a:gd name="T2" fmla="*/ 0 w 3"/>
                  <a:gd name="T3" fmla="*/ 1 h 2"/>
                  <a:gd name="T4" fmla="*/ 1 w 3"/>
                  <a:gd name="T5" fmla="*/ 2 h 2"/>
                  <a:gd name="T6" fmla="*/ 2 w 3"/>
                  <a:gd name="T7" fmla="*/ 1 h 2"/>
                  <a:gd name="T8" fmla="*/ 3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2" y="1"/>
                      <a:pt x="1" y="0"/>
                      <a:pt x="0" y="1"/>
                    </a:cubicBezTo>
                    <a:cubicBezTo>
                      <a:pt x="0" y="2"/>
                      <a:pt x="1" y="1"/>
                      <a:pt x="1" y="2"/>
                    </a:cubicBezTo>
                    <a:cubicBezTo>
                      <a:pt x="1" y="0"/>
                      <a:pt x="2" y="2"/>
                      <a:pt x="2" y="1"/>
                    </a:cubicBezTo>
                    <a:cubicBezTo>
                      <a:pt x="2" y="2"/>
                      <a:pt x="3" y="2"/>
                      <a:pt x="3" y="2"/>
                    </a:cubicBezTo>
                    <a:cubicBezTo>
                      <a:pt x="3"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3"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12" name="Freeform 362">
                <a:extLst>
                  <a:ext uri="{FF2B5EF4-FFF2-40B4-BE49-F238E27FC236}">
                    <a16:creationId xmlns:a16="http://schemas.microsoft.com/office/drawing/2014/main" id="{94B18096-DB18-4012-AE7C-A30F0D6F61EC}"/>
                  </a:ext>
                </a:extLst>
              </p:cNvPr>
              <p:cNvSpPr>
                <a:spLocks/>
              </p:cNvSpPr>
              <p:nvPr userDrawn="1"/>
            </p:nvSpPr>
            <p:spPr bwMode="auto">
              <a:xfrm>
                <a:off x="4694" y="7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13" name="Freeform 363">
                <a:extLst>
                  <a:ext uri="{FF2B5EF4-FFF2-40B4-BE49-F238E27FC236}">
                    <a16:creationId xmlns:a16="http://schemas.microsoft.com/office/drawing/2014/main" id="{3A0AC57E-4B43-40B4-BFB9-429EC10D6F66}"/>
                  </a:ext>
                </a:extLst>
              </p:cNvPr>
              <p:cNvSpPr>
                <a:spLocks/>
              </p:cNvSpPr>
              <p:nvPr userDrawn="1"/>
            </p:nvSpPr>
            <p:spPr bwMode="auto">
              <a:xfrm>
                <a:off x="4699" y="733"/>
                <a:ext cx="10" cy="10"/>
              </a:xfrm>
              <a:custGeom>
                <a:avLst/>
                <a:gdLst>
                  <a:gd name="T0" fmla="*/ 0 w 2"/>
                  <a:gd name="T1" fmla="*/ 1 h 2"/>
                  <a:gd name="T2" fmla="*/ 0 w 2"/>
                  <a:gd name="T3" fmla="*/ 1 h 2"/>
                  <a:gd name="T4" fmla="*/ 0 w 2"/>
                  <a:gd name="T5" fmla="*/ 1 h 2"/>
                  <a:gd name="T6" fmla="*/ 1 w 2"/>
                  <a:gd name="T7" fmla="*/ 1 h 2"/>
                  <a:gd name="T8" fmla="*/ 0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1"/>
                    </a:cubicBezTo>
                    <a:cubicBezTo>
                      <a:pt x="0" y="2"/>
                      <a:pt x="0" y="1"/>
                      <a:pt x="0" y="1"/>
                    </a:cubicBezTo>
                    <a:cubicBezTo>
                      <a:pt x="0" y="2"/>
                      <a:pt x="0" y="2"/>
                      <a:pt x="1" y="1"/>
                    </a:cubicBezTo>
                    <a:cubicBezTo>
                      <a:pt x="0" y="1"/>
                      <a:pt x="0" y="1"/>
                      <a:pt x="0" y="1"/>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14" name="Freeform 364">
                <a:extLst>
                  <a:ext uri="{FF2B5EF4-FFF2-40B4-BE49-F238E27FC236}">
                    <a16:creationId xmlns:a16="http://schemas.microsoft.com/office/drawing/2014/main" id="{5524E67B-9223-4D77-8B8E-F0C63D01DBD7}"/>
                  </a:ext>
                </a:extLst>
              </p:cNvPr>
              <p:cNvSpPr>
                <a:spLocks/>
              </p:cNvSpPr>
              <p:nvPr userDrawn="1"/>
            </p:nvSpPr>
            <p:spPr bwMode="auto">
              <a:xfrm>
                <a:off x="4704" y="713"/>
                <a:ext cx="5" cy="5"/>
              </a:xfrm>
              <a:custGeom>
                <a:avLst/>
                <a:gdLst>
                  <a:gd name="T0" fmla="*/ 1 w 1"/>
                  <a:gd name="T1" fmla="*/ 1 h 1"/>
                  <a:gd name="T2" fmla="*/ 0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0"/>
                      <a:pt x="0" y="0"/>
                      <a:pt x="0" y="0"/>
                    </a:cubicBez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15" name="Freeform 365">
                <a:extLst>
                  <a:ext uri="{FF2B5EF4-FFF2-40B4-BE49-F238E27FC236}">
                    <a16:creationId xmlns:a16="http://schemas.microsoft.com/office/drawing/2014/main" id="{530CC62D-CF90-4036-A4CC-DF1A2D492D7E}"/>
                  </a:ext>
                </a:extLst>
              </p:cNvPr>
              <p:cNvSpPr>
                <a:spLocks/>
              </p:cNvSpPr>
              <p:nvPr userDrawn="1"/>
            </p:nvSpPr>
            <p:spPr bwMode="auto">
              <a:xfrm>
                <a:off x="4714" y="67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16" name="Rectangle 366">
                <a:extLst>
                  <a:ext uri="{FF2B5EF4-FFF2-40B4-BE49-F238E27FC236}">
                    <a16:creationId xmlns:a16="http://schemas.microsoft.com/office/drawing/2014/main" id="{326427A1-4C12-43EA-8B0D-FBCF3FF9591B}"/>
                  </a:ext>
                </a:extLst>
              </p:cNvPr>
              <p:cNvSpPr>
                <a:spLocks noChangeArrowheads="1"/>
              </p:cNvSpPr>
              <p:nvPr userDrawn="1"/>
            </p:nvSpPr>
            <p:spPr bwMode="auto">
              <a:xfrm>
                <a:off x="4714" y="6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17" name="Freeform 367">
                <a:extLst>
                  <a:ext uri="{FF2B5EF4-FFF2-40B4-BE49-F238E27FC236}">
                    <a16:creationId xmlns:a16="http://schemas.microsoft.com/office/drawing/2014/main" id="{729A514F-FE24-4472-89EF-6AD2A01A5681}"/>
                  </a:ext>
                </a:extLst>
              </p:cNvPr>
              <p:cNvSpPr>
                <a:spLocks/>
              </p:cNvSpPr>
              <p:nvPr userDrawn="1"/>
            </p:nvSpPr>
            <p:spPr bwMode="auto">
              <a:xfrm>
                <a:off x="4401"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18" name="Freeform 368">
                <a:extLst>
                  <a:ext uri="{FF2B5EF4-FFF2-40B4-BE49-F238E27FC236}">
                    <a16:creationId xmlns:a16="http://schemas.microsoft.com/office/drawing/2014/main" id="{4853CAC0-F283-474A-BFE4-F990B3531055}"/>
                  </a:ext>
                </a:extLst>
              </p:cNvPr>
              <p:cNvSpPr>
                <a:spLocks/>
              </p:cNvSpPr>
              <p:nvPr userDrawn="1"/>
            </p:nvSpPr>
            <p:spPr bwMode="auto">
              <a:xfrm>
                <a:off x="4401" y="7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19" name="Freeform 369">
                <a:extLst>
                  <a:ext uri="{FF2B5EF4-FFF2-40B4-BE49-F238E27FC236}">
                    <a16:creationId xmlns:a16="http://schemas.microsoft.com/office/drawing/2014/main" id="{74EC4325-D0AE-4F50-9A10-77D04FFA064E}"/>
                  </a:ext>
                </a:extLst>
              </p:cNvPr>
              <p:cNvSpPr>
                <a:spLocks/>
              </p:cNvSpPr>
              <p:nvPr userDrawn="1"/>
            </p:nvSpPr>
            <p:spPr bwMode="auto">
              <a:xfrm>
                <a:off x="4520" y="553"/>
                <a:ext cx="10" cy="5"/>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0" y="0"/>
                      <a:pt x="1" y="0"/>
                    </a:cubicBezTo>
                    <a:cubicBezTo>
                      <a:pt x="1" y="1"/>
                      <a:pt x="1" y="1"/>
                      <a:pt x="1" y="1"/>
                    </a:cubicBezTo>
                    <a:cubicBezTo>
                      <a:pt x="1"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20" name="Freeform 370">
                <a:extLst>
                  <a:ext uri="{FF2B5EF4-FFF2-40B4-BE49-F238E27FC236}">
                    <a16:creationId xmlns:a16="http://schemas.microsoft.com/office/drawing/2014/main" id="{D0048CAB-8FF6-487A-A014-D45819542683}"/>
                  </a:ext>
                </a:extLst>
              </p:cNvPr>
              <p:cNvSpPr>
                <a:spLocks/>
              </p:cNvSpPr>
              <p:nvPr userDrawn="1"/>
            </p:nvSpPr>
            <p:spPr bwMode="auto">
              <a:xfrm>
                <a:off x="4426" y="65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21" name="Freeform 371">
                <a:extLst>
                  <a:ext uri="{FF2B5EF4-FFF2-40B4-BE49-F238E27FC236}">
                    <a16:creationId xmlns:a16="http://schemas.microsoft.com/office/drawing/2014/main" id="{2BC4E04C-F92F-449F-ABF4-60428852DBD8}"/>
                  </a:ext>
                </a:extLst>
              </p:cNvPr>
              <p:cNvSpPr>
                <a:spLocks/>
              </p:cNvSpPr>
              <p:nvPr userDrawn="1"/>
            </p:nvSpPr>
            <p:spPr bwMode="auto">
              <a:xfrm>
                <a:off x="4436" y="66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22" name="Freeform 372">
                <a:extLst>
                  <a:ext uri="{FF2B5EF4-FFF2-40B4-BE49-F238E27FC236}">
                    <a16:creationId xmlns:a16="http://schemas.microsoft.com/office/drawing/2014/main" id="{BFACB050-B971-4CB6-AD52-2C8E23D216A2}"/>
                  </a:ext>
                </a:extLst>
              </p:cNvPr>
              <p:cNvSpPr>
                <a:spLocks/>
              </p:cNvSpPr>
              <p:nvPr userDrawn="1"/>
            </p:nvSpPr>
            <p:spPr bwMode="auto">
              <a:xfrm>
                <a:off x="4411" y="8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23" name="Freeform 373">
                <a:extLst>
                  <a:ext uri="{FF2B5EF4-FFF2-40B4-BE49-F238E27FC236}">
                    <a16:creationId xmlns:a16="http://schemas.microsoft.com/office/drawing/2014/main" id="{14B2C93E-6083-451F-A2B8-95572714CA61}"/>
                  </a:ext>
                </a:extLst>
              </p:cNvPr>
              <p:cNvSpPr>
                <a:spLocks/>
              </p:cNvSpPr>
              <p:nvPr userDrawn="1"/>
            </p:nvSpPr>
            <p:spPr bwMode="auto">
              <a:xfrm>
                <a:off x="4659" y="58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24" name="Freeform 374">
                <a:extLst>
                  <a:ext uri="{FF2B5EF4-FFF2-40B4-BE49-F238E27FC236}">
                    <a16:creationId xmlns:a16="http://schemas.microsoft.com/office/drawing/2014/main" id="{90487161-3ACA-417F-8428-D38B31C10E8A}"/>
                  </a:ext>
                </a:extLst>
              </p:cNvPr>
              <p:cNvSpPr>
                <a:spLocks/>
              </p:cNvSpPr>
              <p:nvPr userDrawn="1"/>
            </p:nvSpPr>
            <p:spPr bwMode="auto">
              <a:xfrm>
                <a:off x="4361" y="76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25" name="Freeform 375">
                <a:extLst>
                  <a:ext uri="{FF2B5EF4-FFF2-40B4-BE49-F238E27FC236}">
                    <a16:creationId xmlns:a16="http://schemas.microsoft.com/office/drawing/2014/main" id="{34914428-6DF9-4615-A061-6E79AA0C04C7}"/>
                  </a:ext>
                </a:extLst>
              </p:cNvPr>
              <p:cNvSpPr>
                <a:spLocks/>
              </p:cNvSpPr>
              <p:nvPr userDrawn="1"/>
            </p:nvSpPr>
            <p:spPr bwMode="auto">
              <a:xfrm>
                <a:off x="4650" y="578"/>
                <a:ext cx="9"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0"/>
                      <a:pt x="2"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26" name="Freeform 376">
                <a:extLst>
                  <a:ext uri="{FF2B5EF4-FFF2-40B4-BE49-F238E27FC236}">
                    <a16:creationId xmlns:a16="http://schemas.microsoft.com/office/drawing/2014/main" id="{56703E6B-7341-4641-966F-E0A79D901205}"/>
                  </a:ext>
                </a:extLst>
              </p:cNvPr>
              <p:cNvSpPr>
                <a:spLocks/>
              </p:cNvSpPr>
              <p:nvPr userDrawn="1"/>
            </p:nvSpPr>
            <p:spPr bwMode="auto">
              <a:xfrm>
                <a:off x="4590"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27" name="Freeform 377">
                <a:extLst>
                  <a:ext uri="{FF2B5EF4-FFF2-40B4-BE49-F238E27FC236}">
                    <a16:creationId xmlns:a16="http://schemas.microsoft.com/office/drawing/2014/main" id="{5DA6F414-AAE3-4660-A0FE-7194929E1AE6}"/>
                  </a:ext>
                </a:extLst>
              </p:cNvPr>
              <p:cNvSpPr>
                <a:spLocks/>
              </p:cNvSpPr>
              <p:nvPr userDrawn="1"/>
            </p:nvSpPr>
            <p:spPr bwMode="auto">
              <a:xfrm>
                <a:off x="4669" y="8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28" name="Freeform 378">
                <a:extLst>
                  <a:ext uri="{FF2B5EF4-FFF2-40B4-BE49-F238E27FC236}">
                    <a16:creationId xmlns:a16="http://schemas.microsoft.com/office/drawing/2014/main" id="{42821113-B5DD-4641-AA26-BDD1754868CF}"/>
                  </a:ext>
                </a:extLst>
              </p:cNvPr>
              <p:cNvSpPr>
                <a:spLocks/>
              </p:cNvSpPr>
              <p:nvPr userDrawn="1"/>
            </p:nvSpPr>
            <p:spPr bwMode="auto">
              <a:xfrm>
                <a:off x="4699" y="6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29" name="Freeform 379">
                <a:extLst>
                  <a:ext uri="{FF2B5EF4-FFF2-40B4-BE49-F238E27FC236}">
                    <a16:creationId xmlns:a16="http://schemas.microsoft.com/office/drawing/2014/main" id="{31A73DD7-2DA7-47C7-AC3D-58B320EA8331}"/>
                  </a:ext>
                </a:extLst>
              </p:cNvPr>
              <p:cNvSpPr>
                <a:spLocks/>
              </p:cNvSpPr>
              <p:nvPr userDrawn="1"/>
            </p:nvSpPr>
            <p:spPr bwMode="auto">
              <a:xfrm>
                <a:off x="4689" y="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30" name="Freeform 380">
                <a:extLst>
                  <a:ext uri="{FF2B5EF4-FFF2-40B4-BE49-F238E27FC236}">
                    <a16:creationId xmlns:a16="http://schemas.microsoft.com/office/drawing/2014/main" id="{92E54336-40A7-47D3-B371-F80D1C4739DE}"/>
                  </a:ext>
                </a:extLst>
              </p:cNvPr>
              <p:cNvSpPr>
                <a:spLocks/>
              </p:cNvSpPr>
              <p:nvPr userDrawn="1"/>
            </p:nvSpPr>
            <p:spPr bwMode="auto">
              <a:xfrm>
                <a:off x="4620" y="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31" name="Freeform 381">
                <a:extLst>
                  <a:ext uri="{FF2B5EF4-FFF2-40B4-BE49-F238E27FC236}">
                    <a16:creationId xmlns:a16="http://schemas.microsoft.com/office/drawing/2014/main" id="{B5F2DA9E-E5CB-4F3D-9DAC-2AEF7929BE20}"/>
                  </a:ext>
                </a:extLst>
              </p:cNvPr>
              <p:cNvSpPr>
                <a:spLocks/>
              </p:cNvSpPr>
              <p:nvPr userDrawn="1"/>
            </p:nvSpPr>
            <p:spPr bwMode="auto">
              <a:xfrm>
                <a:off x="4699" y="63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32" name="Freeform 382">
                <a:extLst>
                  <a:ext uri="{FF2B5EF4-FFF2-40B4-BE49-F238E27FC236}">
                    <a16:creationId xmlns:a16="http://schemas.microsoft.com/office/drawing/2014/main" id="{D7F1FE88-15CF-40AD-9934-491BCCC3E660}"/>
                  </a:ext>
                </a:extLst>
              </p:cNvPr>
              <p:cNvSpPr>
                <a:spLocks/>
              </p:cNvSpPr>
              <p:nvPr userDrawn="1"/>
            </p:nvSpPr>
            <p:spPr bwMode="auto">
              <a:xfrm>
                <a:off x="4704"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33" name="Freeform 383">
                <a:extLst>
                  <a:ext uri="{FF2B5EF4-FFF2-40B4-BE49-F238E27FC236}">
                    <a16:creationId xmlns:a16="http://schemas.microsoft.com/office/drawing/2014/main" id="{DFE1AEA8-8FA3-4414-B439-F03E116871A6}"/>
                  </a:ext>
                </a:extLst>
              </p:cNvPr>
              <p:cNvSpPr>
                <a:spLocks/>
              </p:cNvSpPr>
              <p:nvPr userDrawn="1"/>
            </p:nvSpPr>
            <p:spPr bwMode="auto">
              <a:xfrm>
                <a:off x="4699" y="6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34" name="Freeform 384">
                <a:extLst>
                  <a:ext uri="{FF2B5EF4-FFF2-40B4-BE49-F238E27FC236}">
                    <a16:creationId xmlns:a16="http://schemas.microsoft.com/office/drawing/2014/main" id="{1E9F425B-01E0-43AF-834E-B048F0790FF5}"/>
                  </a:ext>
                </a:extLst>
              </p:cNvPr>
              <p:cNvSpPr>
                <a:spLocks/>
              </p:cNvSpPr>
              <p:nvPr userDrawn="1"/>
            </p:nvSpPr>
            <p:spPr bwMode="auto">
              <a:xfrm>
                <a:off x="4470" y="92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35" name="Rectangle 385">
                <a:extLst>
                  <a:ext uri="{FF2B5EF4-FFF2-40B4-BE49-F238E27FC236}">
                    <a16:creationId xmlns:a16="http://schemas.microsoft.com/office/drawing/2014/main" id="{415D7D15-7A8C-4DF2-9A3B-C9BF2697F793}"/>
                  </a:ext>
                </a:extLst>
              </p:cNvPr>
              <p:cNvSpPr>
                <a:spLocks noChangeArrowheads="1"/>
              </p:cNvSpPr>
              <p:nvPr userDrawn="1"/>
            </p:nvSpPr>
            <p:spPr bwMode="auto">
              <a:xfrm>
                <a:off x="4500" y="6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36" name="Freeform 386">
                <a:extLst>
                  <a:ext uri="{FF2B5EF4-FFF2-40B4-BE49-F238E27FC236}">
                    <a16:creationId xmlns:a16="http://schemas.microsoft.com/office/drawing/2014/main" id="{DEC296D2-A176-48F8-ACA1-8BE8E261864F}"/>
                  </a:ext>
                </a:extLst>
              </p:cNvPr>
              <p:cNvSpPr>
                <a:spLocks/>
              </p:cNvSpPr>
              <p:nvPr userDrawn="1"/>
            </p:nvSpPr>
            <p:spPr bwMode="auto">
              <a:xfrm>
                <a:off x="4495" y="603"/>
                <a:ext cx="5" cy="15"/>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1" y="2"/>
                      <a:pt x="1" y="2"/>
                    </a:cubicBezTo>
                    <a:cubicBezTo>
                      <a:pt x="0" y="0"/>
                      <a:pt x="0" y="0"/>
                      <a:pt x="0" y="0"/>
                    </a:cubicBez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37" name="Freeform 387">
                <a:extLst>
                  <a:ext uri="{FF2B5EF4-FFF2-40B4-BE49-F238E27FC236}">
                    <a16:creationId xmlns:a16="http://schemas.microsoft.com/office/drawing/2014/main" id="{3F5F56CD-E2CF-4940-AAD0-3765183FF6FE}"/>
                  </a:ext>
                </a:extLst>
              </p:cNvPr>
              <p:cNvSpPr>
                <a:spLocks noEditPoints="1"/>
              </p:cNvSpPr>
              <p:nvPr userDrawn="1"/>
            </p:nvSpPr>
            <p:spPr bwMode="auto">
              <a:xfrm>
                <a:off x="4356" y="553"/>
                <a:ext cx="358" cy="404"/>
              </a:xfrm>
              <a:custGeom>
                <a:avLst/>
                <a:gdLst>
                  <a:gd name="T0" fmla="*/ 10 w 72"/>
                  <a:gd name="T1" fmla="*/ 47 h 81"/>
                  <a:gd name="T2" fmla="*/ 9 w 72"/>
                  <a:gd name="T3" fmla="*/ 42 h 81"/>
                  <a:gd name="T4" fmla="*/ 11 w 72"/>
                  <a:gd name="T5" fmla="*/ 40 h 81"/>
                  <a:gd name="T6" fmla="*/ 11 w 72"/>
                  <a:gd name="T7" fmla="*/ 35 h 81"/>
                  <a:gd name="T8" fmla="*/ 13 w 72"/>
                  <a:gd name="T9" fmla="*/ 30 h 81"/>
                  <a:gd name="T10" fmla="*/ 14 w 72"/>
                  <a:gd name="T11" fmla="*/ 21 h 81"/>
                  <a:gd name="T12" fmla="*/ 14 w 72"/>
                  <a:gd name="T13" fmla="*/ 21 h 81"/>
                  <a:gd name="T14" fmla="*/ 17 w 72"/>
                  <a:gd name="T15" fmla="*/ 22 h 81"/>
                  <a:gd name="T16" fmla="*/ 20 w 72"/>
                  <a:gd name="T17" fmla="*/ 18 h 81"/>
                  <a:gd name="T18" fmla="*/ 24 w 72"/>
                  <a:gd name="T19" fmla="*/ 15 h 81"/>
                  <a:gd name="T20" fmla="*/ 29 w 72"/>
                  <a:gd name="T21" fmla="*/ 12 h 81"/>
                  <a:gd name="T22" fmla="*/ 33 w 72"/>
                  <a:gd name="T23" fmla="*/ 9 h 81"/>
                  <a:gd name="T24" fmla="*/ 38 w 72"/>
                  <a:gd name="T25" fmla="*/ 9 h 81"/>
                  <a:gd name="T26" fmla="*/ 39 w 72"/>
                  <a:gd name="T27" fmla="*/ 10 h 81"/>
                  <a:gd name="T28" fmla="*/ 44 w 72"/>
                  <a:gd name="T29" fmla="*/ 8 h 81"/>
                  <a:gd name="T30" fmla="*/ 48 w 72"/>
                  <a:gd name="T31" fmla="*/ 8 h 81"/>
                  <a:gd name="T32" fmla="*/ 53 w 72"/>
                  <a:gd name="T33" fmla="*/ 7 h 81"/>
                  <a:gd name="T34" fmla="*/ 57 w 72"/>
                  <a:gd name="T35" fmla="*/ 11 h 81"/>
                  <a:gd name="T36" fmla="*/ 62 w 72"/>
                  <a:gd name="T37" fmla="*/ 14 h 81"/>
                  <a:gd name="T38" fmla="*/ 68 w 72"/>
                  <a:gd name="T39" fmla="*/ 20 h 81"/>
                  <a:gd name="T40" fmla="*/ 72 w 72"/>
                  <a:gd name="T41" fmla="*/ 21 h 81"/>
                  <a:gd name="T42" fmla="*/ 69 w 72"/>
                  <a:gd name="T43" fmla="*/ 17 h 81"/>
                  <a:gd name="T44" fmla="*/ 68 w 72"/>
                  <a:gd name="T45" fmla="*/ 14 h 81"/>
                  <a:gd name="T46" fmla="*/ 59 w 72"/>
                  <a:gd name="T47" fmla="*/ 5 h 81"/>
                  <a:gd name="T48" fmla="*/ 46 w 72"/>
                  <a:gd name="T49" fmla="*/ 0 h 81"/>
                  <a:gd name="T50" fmla="*/ 36 w 72"/>
                  <a:gd name="T51" fmla="*/ 1 h 81"/>
                  <a:gd name="T52" fmla="*/ 34 w 72"/>
                  <a:gd name="T53" fmla="*/ 1 h 81"/>
                  <a:gd name="T54" fmla="*/ 30 w 72"/>
                  <a:gd name="T55" fmla="*/ 5 h 81"/>
                  <a:gd name="T56" fmla="*/ 24 w 72"/>
                  <a:gd name="T57" fmla="*/ 7 h 81"/>
                  <a:gd name="T58" fmla="*/ 13 w 72"/>
                  <a:gd name="T59" fmla="*/ 17 h 81"/>
                  <a:gd name="T60" fmla="*/ 11 w 72"/>
                  <a:gd name="T61" fmla="*/ 20 h 81"/>
                  <a:gd name="T62" fmla="*/ 8 w 72"/>
                  <a:gd name="T63" fmla="*/ 27 h 81"/>
                  <a:gd name="T64" fmla="*/ 2 w 72"/>
                  <a:gd name="T65" fmla="*/ 33 h 81"/>
                  <a:gd name="T66" fmla="*/ 1 w 72"/>
                  <a:gd name="T67" fmla="*/ 43 h 81"/>
                  <a:gd name="T68" fmla="*/ 1 w 72"/>
                  <a:gd name="T69" fmla="*/ 52 h 81"/>
                  <a:gd name="T70" fmla="*/ 4 w 72"/>
                  <a:gd name="T71" fmla="*/ 64 h 81"/>
                  <a:gd name="T72" fmla="*/ 11 w 72"/>
                  <a:gd name="T73" fmla="*/ 72 h 81"/>
                  <a:gd name="T74" fmla="*/ 22 w 72"/>
                  <a:gd name="T75" fmla="*/ 80 h 81"/>
                  <a:gd name="T76" fmla="*/ 27 w 72"/>
                  <a:gd name="T77" fmla="*/ 81 h 81"/>
                  <a:gd name="T78" fmla="*/ 38 w 72"/>
                  <a:gd name="T79" fmla="*/ 77 h 81"/>
                  <a:gd name="T80" fmla="*/ 51 w 72"/>
                  <a:gd name="T81" fmla="*/ 74 h 81"/>
                  <a:gd name="T82" fmla="*/ 62 w 72"/>
                  <a:gd name="T83" fmla="*/ 61 h 81"/>
                  <a:gd name="T84" fmla="*/ 57 w 72"/>
                  <a:gd name="T85" fmla="*/ 59 h 81"/>
                  <a:gd name="T86" fmla="*/ 51 w 72"/>
                  <a:gd name="T87" fmla="*/ 64 h 81"/>
                  <a:gd name="T88" fmla="*/ 47 w 72"/>
                  <a:gd name="T89" fmla="*/ 67 h 81"/>
                  <a:gd name="T90" fmla="*/ 37 w 72"/>
                  <a:gd name="T91" fmla="*/ 73 h 81"/>
                  <a:gd name="T92" fmla="*/ 33 w 72"/>
                  <a:gd name="T93" fmla="*/ 76 h 81"/>
                  <a:gd name="T94" fmla="*/ 27 w 72"/>
                  <a:gd name="T95" fmla="*/ 73 h 81"/>
                  <a:gd name="T96" fmla="*/ 22 w 72"/>
                  <a:gd name="T97" fmla="*/ 73 h 81"/>
                  <a:gd name="T98" fmla="*/ 22 w 72"/>
                  <a:gd name="T99" fmla="*/ 71 h 81"/>
                  <a:gd name="T100" fmla="*/ 17 w 72"/>
                  <a:gd name="T101" fmla="*/ 69 h 81"/>
                  <a:gd name="T102" fmla="*/ 15 w 72"/>
                  <a:gd name="T103" fmla="*/ 66 h 81"/>
                  <a:gd name="T104" fmla="*/ 13 w 72"/>
                  <a:gd name="T105" fmla="*/ 63 h 81"/>
                  <a:gd name="T106" fmla="*/ 12 w 72"/>
                  <a:gd name="T107" fmla="*/ 60 h 81"/>
                  <a:gd name="T108" fmla="*/ 9 w 72"/>
                  <a:gd name="T109" fmla="*/ 53 h 81"/>
                  <a:gd name="T110" fmla="*/ 10 w 72"/>
                  <a:gd name="T111" fmla="*/ 38 h 81"/>
                  <a:gd name="T112" fmla="*/ 66 w 72"/>
                  <a:gd name="T113" fmla="*/ 13 h 81"/>
                  <a:gd name="T114" fmla="*/ 25 w 72"/>
                  <a:gd name="T115"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81">
                    <a:moveTo>
                      <a:pt x="9" y="50"/>
                    </a:moveTo>
                    <a:cubicBezTo>
                      <a:pt x="10" y="49"/>
                      <a:pt x="10" y="49"/>
                      <a:pt x="10" y="49"/>
                    </a:cubicBezTo>
                    <a:cubicBezTo>
                      <a:pt x="11" y="50"/>
                      <a:pt x="11" y="51"/>
                      <a:pt x="12" y="50"/>
                    </a:cubicBezTo>
                    <a:cubicBezTo>
                      <a:pt x="9" y="50"/>
                      <a:pt x="11" y="47"/>
                      <a:pt x="9" y="47"/>
                    </a:cubicBezTo>
                    <a:cubicBezTo>
                      <a:pt x="9" y="47"/>
                      <a:pt x="9" y="47"/>
                      <a:pt x="9" y="47"/>
                    </a:cubicBezTo>
                    <a:cubicBezTo>
                      <a:pt x="9" y="47"/>
                      <a:pt x="10" y="47"/>
                      <a:pt x="10" y="47"/>
                    </a:cubicBezTo>
                    <a:cubicBezTo>
                      <a:pt x="11" y="46"/>
                      <a:pt x="8" y="46"/>
                      <a:pt x="8" y="45"/>
                    </a:cubicBezTo>
                    <a:cubicBezTo>
                      <a:pt x="8" y="44"/>
                      <a:pt x="9" y="44"/>
                      <a:pt x="9" y="44"/>
                    </a:cubicBezTo>
                    <a:cubicBezTo>
                      <a:pt x="9" y="43"/>
                      <a:pt x="9" y="43"/>
                      <a:pt x="9" y="43"/>
                    </a:cubicBezTo>
                    <a:cubicBezTo>
                      <a:pt x="9" y="43"/>
                      <a:pt x="9" y="43"/>
                      <a:pt x="9" y="43"/>
                    </a:cubicBezTo>
                    <a:cubicBezTo>
                      <a:pt x="9" y="42"/>
                      <a:pt x="9" y="42"/>
                      <a:pt x="9" y="42"/>
                    </a:cubicBezTo>
                    <a:cubicBezTo>
                      <a:pt x="9" y="42"/>
                      <a:pt x="9" y="42"/>
                      <a:pt x="9" y="42"/>
                    </a:cubicBezTo>
                    <a:cubicBezTo>
                      <a:pt x="9" y="42"/>
                      <a:pt x="8" y="41"/>
                      <a:pt x="8" y="41"/>
                    </a:cubicBezTo>
                    <a:cubicBezTo>
                      <a:pt x="9" y="40"/>
                      <a:pt x="8" y="41"/>
                      <a:pt x="9" y="41"/>
                    </a:cubicBezTo>
                    <a:cubicBezTo>
                      <a:pt x="8" y="40"/>
                      <a:pt x="8" y="40"/>
                      <a:pt x="8" y="40"/>
                    </a:cubicBezTo>
                    <a:cubicBezTo>
                      <a:pt x="9" y="40"/>
                      <a:pt x="9" y="41"/>
                      <a:pt x="9" y="41"/>
                    </a:cubicBezTo>
                    <a:cubicBezTo>
                      <a:pt x="12" y="41"/>
                      <a:pt x="9" y="40"/>
                      <a:pt x="11" y="39"/>
                    </a:cubicBezTo>
                    <a:cubicBezTo>
                      <a:pt x="11" y="40"/>
                      <a:pt x="11" y="40"/>
                      <a:pt x="11" y="40"/>
                    </a:cubicBezTo>
                    <a:cubicBezTo>
                      <a:pt x="12" y="40"/>
                      <a:pt x="12" y="39"/>
                      <a:pt x="13" y="38"/>
                    </a:cubicBezTo>
                    <a:cubicBezTo>
                      <a:pt x="12" y="38"/>
                      <a:pt x="10" y="39"/>
                      <a:pt x="10" y="38"/>
                    </a:cubicBezTo>
                    <a:cubicBezTo>
                      <a:pt x="10" y="38"/>
                      <a:pt x="10" y="38"/>
                      <a:pt x="10" y="37"/>
                    </a:cubicBezTo>
                    <a:cubicBezTo>
                      <a:pt x="11" y="37"/>
                      <a:pt x="11" y="37"/>
                      <a:pt x="11" y="36"/>
                    </a:cubicBezTo>
                    <a:cubicBezTo>
                      <a:pt x="12" y="37"/>
                      <a:pt x="12" y="37"/>
                      <a:pt x="12" y="37"/>
                    </a:cubicBezTo>
                    <a:cubicBezTo>
                      <a:pt x="12" y="36"/>
                      <a:pt x="11" y="36"/>
                      <a:pt x="11" y="35"/>
                    </a:cubicBezTo>
                    <a:cubicBezTo>
                      <a:pt x="11" y="35"/>
                      <a:pt x="12" y="35"/>
                      <a:pt x="13" y="35"/>
                    </a:cubicBezTo>
                    <a:cubicBezTo>
                      <a:pt x="14" y="34"/>
                      <a:pt x="11" y="35"/>
                      <a:pt x="12" y="34"/>
                    </a:cubicBezTo>
                    <a:cubicBezTo>
                      <a:pt x="12" y="33"/>
                      <a:pt x="12" y="32"/>
                      <a:pt x="12" y="31"/>
                    </a:cubicBezTo>
                    <a:cubicBezTo>
                      <a:pt x="13" y="30"/>
                      <a:pt x="13" y="31"/>
                      <a:pt x="13" y="31"/>
                    </a:cubicBezTo>
                    <a:cubicBezTo>
                      <a:pt x="13" y="30"/>
                      <a:pt x="13" y="30"/>
                      <a:pt x="13" y="30"/>
                    </a:cubicBezTo>
                    <a:cubicBezTo>
                      <a:pt x="13" y="30"/>
                      <a:pt x="13" y="30"/>
                      <a:pt x="13" y="30"/>
                    </a:cubicBezTo>
                    <a:cubicBezTo>
                      <a:pt x="13" y="30"/>
                      <a:pt x="12" y="30"/>
                      <a:pt x="12" y="29"/>
                    </a:cubicBezTo>
                    <a:cubicBezTo>
                      <a:pt x="11" y="28"/>
                      <a:pt x="15" y="28"/>
                      <a:pt x="14" y="27"/>
                    </a:cubicBezTo>
                    <a:cubicBezTo>
                      <a:pt x="14" y="26"/>
                      <a:pt x="14" y="27"/>
                      <a:pt x="15" y="27"/>
                    </a:cubicBezTo>
                    <a:cubicBezTo>
                      <a:pt x="15" y="25"/>
                      <a:pt x="15" y="26"/>
                      <a:pt x="14" y="24"/>
                    </a:cubicBezTo>
                    <a:cubicBezTo>
                      <a:pt x="16" y="24"/>
                      <a:pt x="16" y="24"/>
                      <a:pt x="16" y="24"/>
                    </a:cubicBezTo>
                    <a:cubicBezTo>
                      <a:pt x="14" y="24"/>
                      <a:pt x="14" y="22"/>
                      <a:pt x="14" y="21"/>
                    </a:cubicBezTo>
                    <a:cubicBezTo>
                      <a:pt x="13" y="21"/>
                      <a:pt x="13" y="21"/>
                      <a:pt x="13" y="21"/>
                    </a:cubicBezTo>
                    <a:cubicBezTo>
                      <a:pt x="13" y="20"/>
                      <a:pt x="13" y="20"/>
                      <a:pt x="13" y="20"/>
                    </a:cubicBezTo>
                    <a:cubicBezTo>
                      <a:pt x="13" y="20"/>
                      <a:pt x="14" y="20"/>
                      <a:pt x="14" y="20"/>
                    </a:cubicBezTo>
                    <a:cubicBezTo>
                      <a:pt x="14" y="20"/>
                      <a:pt x="14" y="20"/>
                      <a:pt x="14" y="20"/>
                    </a:cubicBezTo>
                    <a:cubicBezTo>
                      <a:pt x="14" y="20"/>
                      <a:pt x="15" y="21"/>
                      <a:pt x="15" y="21"/>
                    </a:cubicBezTo>
                    <a:cubicBezTo>
                      <a:pt x="15" y="21"/>
                      <a:pt x="14" y="21"/>
                      <a:pt x="14" y="21"/>
                    </a:cubicBezTo>
                    <a:cubicBezTo>
                      <a:pt x="15" y="22"/>
                      <a:pt x="15" y="23"/>
                      <a:pt x="16" y="23"/>
                    </a:cubicBezTo>
                    <a:cubicBezTo>
                      <a:pt x="16" y="23"/>
                      <a:pt x="16" y="23"/>
                      <a:pt x="16" y="22"/>
                    </a:cubicBezTo>
                    <a:cubicBezTo>
                      <a:pt x="16" y="23"/>
                      <a:pt x="16" y="23"/>
                      <a:pt x="16" y="23"/>
                    </a:cubicBezTo>
                    <a:cubicBezTo>
                      <a:pt x="16" y="23"/>
                      <a:pt x="16" y="23"/>
                      <a:pt x="16" y="22"/>
                    </a:cubicBezTo>
                    <a:cubicBezTo>
                      <a:pt x="17" y="23"/>
                      <a:pt x="17" y="23"/>
                      <a:pt x="17" y="23"/>
                    </a:cubicBezTo>
                    <a:cubicBezTo>
                      <a:pt x="17" y="22"/>
                      <a:pt x="17" y="22"/>
                      <a:pt x="17" y="22"/>
                    </a:cubicBezTo>
                    <a:cubicBezTo>
                      <a:pt x="18" y="22"/>
                      <a:pt x="18" y="22"/>
                      <a:pt x="18" y="22"/>
                    </a:cubicBezTo>
                    <a:cubicBezTo>
                      <a:pt x="18" y="20"/>
                      <a:pt x="17" y="18"/>
                      <a:pt x="19" y="16"/>
                    </a:cubicBezTo>
                    <a:cubicBezTo>
                      <a:pt x="19" y="17"/>
                      <a:pt x="20" y="17"/>
                      <a:pt x="20" y="18"/>
                    </a:cubicBezTo>
                    <a:cubicBezTo>
                      <a:pt x="19" y="17"/>
                      <a:pt x="20" y="19"/>
                      <a:pt x="19" y="20"/>
                    </a:cubicBezTo>
                    <a:cubicBezTo>
                      <a:pt x="19" y="19"/>
                      <a:pt x="20" y="20"/>
                      <a:pt x="20" y="20"/>
                    </a:cubicBezTo>
                    <a:cubicBezTo>
                      <a:pt x="20" y="18"/>
                      <a:pt x="20" y="18"/>
                      <a:pt x="20" y="18"/>
                    </a:cubicBezTo>
                    <a:cubicBezTo>
                      <a:pt x="21" y="19"/>
                      <a:pt x="21" y="18"/>
                      <a:pt x="21" y="18"/>
                    </a:cubicBezTo>
                    <a:cubicBezTo>
                      <a:pt x="20" y="17"/>
                      <a:pt x="22" y="16"/>
                      <a:pt x="22" y="16"/>
                    </a:cubicBezTo>
                    <a:cubicBezTo>
                      <a:pt x="22" y="16"/>
                      <a:pt x="22" y="17"/>
                      <a:pt x="22" y="17"/>
                    </a:cubicBezTo>
                    <a:cubicBezTo>
                      <a:pt x="23" y="18"/>
                      <a:pt x="21" y="15"/>
                      <a:pt x="23" y="15"/>
                    </a:cubicBezTo>
                    <a:cubicBezTo>
                      <a:pt x="23" y="15"/>
                      <a:pt x="22" y="15"/>
                      <a:pt x="23" y="15"/>
                    </a:cubicBezTo>
                    <a:cubicBezTo>
                      <a:pt x="23" y="15"/>
                      <a:pt x="24" y="14"/>
                      <a:pt x="24" y="15"/>
                    </a:cubicBezTo>
                    <a:cubicBezTo>
                      <a:pt x="24" y="15"/>
                      <a:pt x="24" y="15"/>
                      <a:pt x="24" y="15"/>
                    </a:cubicBezTo>
                    <a:cubicBezTo>
                      <a:pt x="25" y="14"/>
                      <a:pt x="27" y="12"/>
                      <a:pt x="27" y="11"/>
                    </a:cubicBezTo>
                    <a:cubicBezTo>
                      <a:pt x="27" y="11"/>
                      <a:pt x="28" y="13"/>
                      <a:pt x="28" y="13"/>
                    </a:cubicBezTo>
                    <a:cubicBezTo>
                      <a:pt x="28" y="13"/>
                      <a:pt x="28" y="12"/>
                      <a:pt x="27" y="10"/>
                    </a:cubicBezTo>
                    <a:cubicBezTo>
                      <a:pt x="27" y="8"/>
                      <a:pt x="27" y="7"/>
                      <a:pt x="27" y="7"/>
                    </a:cubicBezTo>
                    <a:cubicBezTo>
                      <a:pt x="28" y="8"/>
                      <a:pt x="30" y="11"/>
                      <a:pt x="29" y="12"/>
                    </a:cubicBezTo>
                    <a:cubicBezTo>
                      <a:pt x="30" y="12"/>
                      <a:pt x="30" y="12"/>
                      <a:pt x="31" y="11"/>
                    </a:cubicBezTo>
                    <a:cubicBezTo>
                      <a:pt x="30" y="11"/>
                      <a:pt x="29" y="10"/>
                      <a:pt x="30" y="10"/>
                    </a:cubicBezTo>
                    <a:cubicBezTo>
                      <a:pt x="31" y="11"/>
                      <a:pt x="30" y="10"/>
                      <a:pt x="32" y="11"/>
                    </a:cubicBezTo>
                    <a:cubicBezTo>
                      <a:pt x="32" y="11"/>
                      <a:pt x="31" y="8"/>
                      <a:pt x="32" y="8"/>
                    </a:cubicBezTo>
                    <a:cubicBezTo>
                      <a:pt x="32" y="9"/>
                      <a:pt x="32" y="10"/>
                      <a:pt x="32" y="11"/>
                    </a:cubicBezTo>
                    <a:cubicBezTo>
                      <a:pt x="32" y="11"/>
                      <a:pt x="32" y="10"/>
                      <a:pt x="33" y="9"/>
                    </a:cubicBezTo>
                    <a:cubicBezTo>
                      <a:pt x="33" y="9"/>
                      <a:pt x="33" y="8"/>
                      <a:pt x="33" y="8"/>
                    </a:cubicBezTo>
                    <a:cubicBezTo>
                      <a:pt x="33" y="9"/>
                      <a:pt x="33" y="10"/>
                      <a:pt x="34" y="10"/>
                    </a:cubicBezTo>
                    <a:cubicBezTo>
                      <a:pt x="34" y="10"/>
                      <a:pt x="35" y="10"/>
                      <a:pt x="35" y="10"/>
                    </a:cubicBezTo>
                    <a:cubicBezTo>
                      <a:pt x="35" y="9"/>
                      <a:pt x="35" y="9"/>
                      <a:pt x="35" y="9"/>
                    </a:cubicBezTo>
                    <a:cubicBezTo>
                      <a:pt x="36" y="9"/>
                      <a:pt x="35" y="6"/>
                      <a:pt x="37" y="6"/>
                    </a:cubicBezTo>
                    <a:cubicBezTo>
                      <a:pt x="37" y="6"/>
                      <a:pt x="37" y="8"/>
                      <a:pt x="38" y="9"/>
                    </a:cubicBezTo>
                    <a:cubicBezTo>
                      <a:pt x="38" y="7"/>
                      <a:pt x="39" y="3"/>
                      <a:pt x="40" y="2"/>
                    </a:cubicBezTo>
                    <a:cubicBezTo>
                      <a:pt x="40" y="3"/>
                      <a:pt x="40" y="3"/>
                      <a:pt x="40" y="3"/>
                    </a:cubicBezTo>
                    <a:cubicBezTo>
                      <a:pt x="42" y="2"/>
                      <a:pt x="42" y="2"/>
                      <a:pt x="42" y="2"/>
                    </a:cubicBezTo>
                    <a:cubicBezTo>
                      <a:pt x="41" y="4"/>
                      <a:pt x="39" y="7"/>
                      <a:pt x="39" y="9"/>
                    </a:cubicBezTo>
                    <a:cubicBezTo>
                      <a:pt x="39" y="9"/>
                      <a:pt x="39" y="9"/>
                      <a:pt x="40" y="9"/>
                    </a:cubicBezTo>
                    <a:cubicBezTo>
                      <a:pt x="40" y="10"/>
                      <a:pt x="39" y="10"/>
                      <a:pt x="39" y="10"/>
                    </a:cubicBezTo>
                    <a:cubicBezTo>
                      <a:pt x="39" y="10"/>
                      <a:pt x="41" y="10"/>
                      <a:pt x="41" y="10"/>
                    </a:cubicBezTo>
                    <a:cubicBezTo>
                      <a:pt x="41" y="9"/>
                      <a:pt x="42" y="9"/>
                      <a:pt x="42" y="8"/>
                    </a:cubicBezTo>
                    <a:cubicBezTo>
                      <a:pt x="40" y="9"/>
                      <a:pt x="40" y="9"/>
                      <a:pt x="40" y="9"/>
                    </a:cubicBezTo>
                    <a:cubicBezTo>
                      <a:pt x="40" y="8"/>
                      <a:pt x="41" y="6"/>
                      <a:pt x="43" y="6"/>
                    </a:cubicBezTo>
                    <a:cubicBezTo>
                      <a:pt x="43" y="6"/>
                      <a:pt x="42" y="8"/>
                      <a:pt x="42" y="9"/>
                    </a:cubicBezTo>
                    <a:cubicBezTo>
                      <a:pt x="43" y="8"/>
                      <a:pt x="44" y="8"/>
                      <a:pt x="44" y="8"/>
                    </a:cubicBezTo>
                    <a:cubicBezTo>
                      <a:pt x="43" y="9"/>
                      <a:pt x="43" y="9"/>
                      <a:pt x="43" y="9"/>
                    </a:cubicBezTo>
                    <a:cubicBezTo>
                      <a:pt x="44" y="9"/>
                      <a:pt x="45" y="7"/>
                      <a:pt x="45" y="8"/>
                    </a:cubicBezTo>
                    <a:cubicBezTo>
                      <a:pt x="46" y="9"/>
                      <a:pt x="46" y="10"/>
                      <a:pt x="46" y="9"/>
                    </a:cubicBezTo>
                    <a:cubicBezTo>
                      <a:pt x="46" y="8"/>
                      <a:pt x="46" y="4"/>
                      <a:pt x="47" y="3"/>
                    </a:cubicBezTo>
                    <a:cubicBezTo>
                      <a:pt x="47" y="3"/>
                      <a:pt x="49" y="4"/>
                      <a:pt x="49" y="5"/>
                    </a:cubicBezTo>
                    <a:cubicBezTo>
                      <a:pt x="49" y="6"/>
                      <a:pt x="48" y="7"/>
                      <a:pt x="48" y="8"/>
                    </a:cubicBezTo>
                    <a:cubicBezTo>
                      <a:pt x="48" y="8"/>
                      <a:pt x="48" y="8"/>
                      <a:pt x="48" y="8"/>
                    </a:cubicBezTo>
                    <a:cubicBezTo>
                      <a:pt x="49" y="8"/>
                      <a:pt x="48" y="9"/>
                      <a:pt x="49" y="9"/>
                    </a:cubicBezTo>
                    <a:cubicBezTo>
                      <a:pt x="49" y="8"/>
                      <a:pt x="50" y="9"/>
                      <a:pt x="49" y="8"/>
                    </a:cubicBezTo>
                    <a:cubicBezTo>
                      <a:pt x="50" y="8"/>
                      <a:pt x="50" y="8"/>
                      <a:pt x="51" y="9"/>
                    </a:cubicBezTo>
                    <a:cubicBezTo>
                      <a:pt x="51" y="8"/>
                      <a:pt x="53" y="6"/>
                      <a:pt x="54" y="6"/>
                    </a:cubicBezTo>
                    <a:cubicBezTo>
                      <a:pt x="53" y="7"/>
                      <a:pt x="53" y="7"/>
                      <a:pt x="53" y="7"/>
                    </a:cubicBezTo>
                    <a:cubicBezTo>
                      <a:pt x="55" y="8"/>
                      <a:pt x="55" y="9"/>
                      <a:pt x="56" y="10"/>
                    </a:cubicBezTo>
                    <a:cubicBezTo>
                      <a:pt x="56" y="10"/>
                      <a:pt x="57" y="11"/>
                      <a:pt x="56" y="11"/>
                    </a:cubicBezTo>
                    <a:cubicBezTo>
                      <a:pt x="56" y="11"/>
                      <a:pt x="57" y="11"/>
                      <a:pt x="57" y="11"/>
                    </a:cubicBezTo>
                    <a:cubicBezTo>
                      <a:pt x="57" y="13"/>
                      <a:pt x="56" y="11"/>
                      <a:pt x="56" y="12"/>
                    </a:cubicBezTo>
                    <a:cubicBezTo>
                      <a:pt x="57" y="12"/>
                      <a:pt x="58" y="12"/>
                      <a:pt x="58" y="12"/>
                    </a:cubicBezTo>
                    <a:cubicBezTo>
                      <a:pt x="59" y="11"/>
                      <a:pt x="57" y="11"/>
                      <a:pt x="57" y="11"/>
                    </a:cubicBezTo>
                    <a:cubicBezTo>
                      <a:pt x="57" y="10"/>
                      <a:pt x="59" y="9"/>
                      <a:pt x="61" y="10"/>
                    </a:cubicBezTo>
                    <a:cubicBezTo>
                      <a:pt x="62" y="10"/>
                      <a:pt x="61" y="11"/>
                      <a:pt x="61" y="11"/>
                    </a:cubicBezTo>
                    <a:cubicBezTo>
                      <a:pt x="63" y="13"/>
                      <a:pt x="65" y="11"/>
                      <a:pt x="65" y="13"/>
                    </a:cubicBezTo>
                    <a:cubicBezTo>
                      <a:pt x="65" y="15"/>
                      <a:pt x="64" y="14"/>
                      <a:pt x="63" y="15"/>
                    </a:cubicBezTo>
                    <a:cubicBezTo>
                      <a:pt x="62" y="14"/>
                      <a:pt x="63" y="13"/>
                      <a:pt x="62" y="13"/>
                    </a:cubicBezTo>
                    <a:cubicBezTo>
                      <a:pt x="62" y="14"/>
                      <a:pt x="62" y="14"/>
                      <a:pt x="62" y="14"/>
                    </a:cubicBezTo>
                    <a:cubicBezTo>
                      <a:pt x="62" y="14"/>
                      <a:pt x="61" y="13"/>
                      <a:pt x="61" y="13"/>
                    </a:cubicBezTo>
                    <a:cubicBezTo>
                      <a:pt x="61" y="14"/>
                      <a:pt x="64" y="16"/>
                      <a:pt x="64" y="18"/>
                    </a:cubicBezTo>
                    <a:cubicBezTo>
                      <a:pt x="64" y="18"/>
                      <a:pt x="65" y="19"/>
                      <a:pt x="65" y="18"/>
                    </a:cubicBezTo>
                    <a:cubicBezTo>
                      <a:pt x="65" y="18"/>
                      <a:pt x="65" y="18"/>
                      <a:pt x="65" y="18"/>
                    </a:cubicBezTo>
                    <a:cubicBezTo>
                      <a:pt x="65" y="17"/>
                      <a:pt x="66" y="18"/>
                      <a:pt x="66" y="17"/>
                    </a:cubicBezTo>
                    <a:cubicBezTo>
                      <a:pt x="67" y="18"/>
                      <a:pt x="68" y="18"/>
                      <a:pt x="68" y="20"/>
                    </a:cubicBezTo>
                    <a:cubicBezTo>
                      <a:pt x="67" y="20"/>
                      <a:pt x="67" y="20"/>
                      <a:pt x="67" y="20"/>
                    </a:cubicBezTo>
                    <a:cubicBezTo>
                      <a:pt x="68" y="20"/>
                      <a:pt x="68" y="19"/>
                      <a:pt x="67" y="19"/>
                    </a:cubicBezTo>
                    <a:cubicBezTo>
                      <a:pt x="68" y="19"/>
                      <a:pt x="67" y="21"/>
                      <a:pt x="68" y="21"/>
                    </a:cubicBezTo>
                    <a:cubicBezTo>
                      <a:pt x="69" y="20"/>
                      <a:pt x="69" y="20"/>
                      <a:pt x="69" y="20"/>
                    </a:cubicBezTo>
                    <a:cubicBezTo>
                      <a:pt x="69" y="21"/>
                      <a:pt x="71" y="22"/>
                      <a:pt x="71" y="23"/>
                    </a:cubicBezTo>
                    <a:cubicBezTo>
                      <a:pt x="72" y="22"/>
                      <a:pt x="71" y="23"/>
                      <a:pt x="72" y="21"/>
                    </a:cubicBezTo>
                    <a:cubicBezTo>
                      <a:pt x="70" y="23"/>
                      <a:pt x="71" y="19"/>
                      <a:pt x="70" y="20"/>
                    </a:cubicBezTo>
                    <a:cubicBezTo>
                      <a:pt x="71" y="19"/>
                      <a:pt x="70" y="19"/>
                      <a:pt x="70" y="17"/>
                    </a:cubicBezTo>
                    <a:cubicBezTo>
                      <a:pt x="70" y="17"/>
                      <a:pt x="70" y="18"/>
                      <a:pt x="70" y="17"/>
                    </a:cubicBezTo>
                    <a:cubicBezTo>
                      <a:pt x="70" y="17"/>
                      <a:pt x="69" y="17"/>
                      <a:pt x="69" y="17"/>
                    </a:cubicBezTo>
                    <a:cubicBezTo>
                      <a:pt x="69" y="17"/>
                      <a:pt x="69" y="17"/>
                      <a:pt x="69" y="17"/>
                    </a:cubicBezTo>
                    <a:cubicBezTo>
                      <a:pt x="69" y="17"/>
                      <a:pt x="69" y="17"/>
                      <a:pt x="69" y="17"/>
                    </a:cubicBezTo>
                    <a:cubicBezTo>
                      <a:pt x="69" y="17"/>
                      <a:pt x="69" y="17"/>
                      <a:pt x="69" y="17"/>
                    </a:cubicBezTo>
                    <a:cubicBezTo>
                      <a:pt x="69" y="17"/>
                      <a:pt x="69" y="17"/>
                      <a:pt x="69" y="18"/>
                    </a:cubicBezTo>
                    <a:cubicBezTo>
                      <a:pt x="68" y="18"/>
                      <a:pt x="67" y="16"/>
                      <a:pt x="67" y="16"/>
                    </a:cubicBezTo>
                    <a:cubicBezTo>
                      <a:pt x="67" y="15"/>
                      <a:pt x="67" y="16"/>
                      <a:pt x="67" y="16"/>
                    </a:cubicBezTo>
                    <a:cubicBezTo>
                      <a:pt x="66" y="15"/>
                      <a:pt x="66" y="15"/>
                      <a:pt x="66" y="15"/>
                    </a:cubicBezTo>
                    <a:cubicBezTo>
                      <a:pt x="67" y="15"/>
                      <a:pt x="67" y="13"/>
                      <a:pt x="68" y="14"/>
                    </a:cubicBezTo>
                    <a:cubicBezTo>
                      <a:pt x="67" y="13"/>
                      <a:pt x="67" y="13"/>
                      <a:pt x="67" y="13"/>
                    </a:cubicBezTo>
                    <a:cubicBezTo>
                      <a:pt x="67" y="12"/>
                      <a:pt x="67" y="11"/>
                      <a:pt x="66" y="11"/>
                    </a:cubicBezTo>
                    <a:cubicBezTo>
                      <a:pt x="66" y="10"/>
                      <a:pt x="65" y="10"/>
                      <a:pt x="65" y="10"/>
                    </a:cubicBezTo>
                    <a:cubicBezTo>
                      <a:pt x="65" y="10"/>
                      <a:pt x="64" y="9"/>
                      <a:pt x="64" y="9"/>
                    </a:cubicBezTo>
                    <a:cubicBezTo>
                      <a:pt x="64" y="9"/>
                      <a:pt x="64" y="9"/>
                      <a:pt x="64" y="9"/>
                    </a:cubicBezTo>
                    <a:cubicBezTo>
                      <a:pt x="63" y="8"/>
                      <a:pt x="60" y="8"/>
                      <a:pt x="59" y="5"/>
                    </a:cubicBezTo>
                    <a:cubicBezTo>
                      <a:pt x="59" y="5"/>
                      <a:pt x="58" y="5"/>
                      <a:pt x="57" y="4"/>
                    </a:cubicBezTo>
                    <a:cubicBezTo>
                      <a:pt x="57" y="3"/>
                      <a:pt x="57" y="3"/>
                      <a:pt x="57" y="3"/>
                    </a:cubicBezTo>
                    <a:cubicBezTo>
                      <a:pt x="57" y="3"/>
                      <a:pt x="55" y="2"/>
                      <a:pt x="55" y="2"/>
                    </a:cubicBezTo>
                    <a:cubicBezTo>
                      <a:pt x="55" y="0"/>
                      <a:pt x="51" y="0"/>
                      <a:pt x="50" y="0"/>
                    </a:cubicBezTo>
                    <a:cubicBezTo>
                      <a:pt x="49" y="0"/>
                      <a:pt x="49" y="0"/>
                      <a:pt x="49" y="0"/>
                    </a:cubicBezTo>
                    <a:cubicBezTo>
                      <a:pt x="48" y="0"/>
                      <a:pt x="47" y="0"/>
                      <a:pt x="46" y="0"/>
                    </a:cubicBezTo>
                    <a:cubicBezTo>
                      <a:pt x="46" y="1"/>
                      <a:pt x="46" y="1"/>
                      <a:pt x="46" y="1"/>
                    </a:cubicBezTo>
                    <a:cubicBezTo>
                      <a:pt x="45" y="2"/>
                      <a:pt x="44" y="0"/>
                      <a:pt x="42" y="1"/>
                    </a:cubicBezTo>
                    <a:cubicBezTo>
                      <a:pt x="42" y="0"/>
                      <a:pt x="42" y="0"/>
                      <a:pt x="43" y="1"/>
                    </a:cubicBezTo>
                    <a:cubicBezTo>
                      <a:pt x="42" y="0"/>
                      <a:pt x="41" y="0"/>
                      <a:pt x="40" y="1"/>
                    </a:cubicBezTo>
                    <a:cubicBezTo>
                      <a:pt x="39" y="1"/>
                      <a:pt x="38" y="2"/>
                      <a:pt x="37" y="1"/>
                    </a:cubicBezTo>
                    <a:cubicBezTo>
                      <a:pt x="37" y="2"/>
                      <a:pt x="36" y="1"/>
                      <a:pt x="36" y="1"/>
                    </a:cubicBezTo>
                    <a:cubicBezTo>
                      <a:pt x="36" y="1"/>
                      <a:pt x="36" y="1"/>
                      <a:pt x="36" y="1"/>
                    </a:cubicBezTo>
                    <a:cubicBezTo>
                      <a:pt x="36" y="1"/>
                      <a:pt x="36" y="1"/>
                      <a:pt x="36" y="1"/>
                    </a:cubicBezTo>
                    <a:cubicBezTo>
                      <a:pt x="36" y="1"/>
                      <a:pt x="35" y="1"/>
                      <a:pt x="35" y="1"/>
                    </a:cubicBezTo>
                    <a:cubicBezTo>
                      <a:pt x="35" y="1"/>
                      <a:pt x="36" y="1"/>
                      <a:pt x="36" y="1"/>
                    </a:cubicBezTo>
                    <a:cubicBezTo>
                      <a:pt x="35" y="1"/>
                      <a:pt x="35" y="2"/>
                      <a:pt x="34" y="2"/>
                    </a:cubicBezTo>
                    <a:cubicBezTo>
                      <a:pt x="34" y="1"/>
                      <a:pt x="34" y="1"/>
                      <a:pt x="34" y="1"/>
                    </a:cubicBezTo>
                    <a:cubicBezTo>
                      <a:pt x="34" y="1"/>
                      <a:pt x="34" y="1"/>
                      <a:pt x="34" y="1"/>
                    </a:cubicBezTo>
                    <a:cubicBezTo>
                      <a:pt x="33" y="1"/>
                      <a:pt x="34" y="2"/>
                      <a:pt x="34" y="2"/>
                    </a:cubicBezTo>
                    <a:cubicBezTo>
                      <a:pt x="34" y="2"/>
                      <a:pt x="34" y="3"/>
                      <a:pt x="34" y="3"/>
                    </a:cubicBezTo>
                    <a:cubicBezTo>
                      <a:pt x="33" y="2"/>
                      <a:pt x="33" y="4"/>
                      <a:pt x="32" y="3"/>
                    </a:cubicBezTo>
                    <a:cubicBezTo>
                      <a:pt x="32" y="3"/>
                      <a:pt x="29" y="4"/>
                      <a:pt x="30" y="5"/>
                    </a:cubicBezTo>
                    <a:cubicBezTo>
                      <a:pt x="30" y="5"/>
                      <a:pt x="30" y="5"/>
                      <a:pt x="30" y="5"/>
                    </a:cubicBezTo>
                    <a:cubicBezTo>
                      <a:pt x="29" y="5"/>
                      <a:pt x="29" y="5"/>
                      <a:pt x="29" y="6"/>
                    </a:cubicBezTo>
                    <a:cubicBezTo>
                      <a:pt x="28" y="5"/>
                      <a:pt x="28" y="5"/>
                      <a:pt x="28" y="5"/>
                    </a:cubicBezTo>
                    <a:cubicBezTo>
                      <a:pt x="27" y="7"/>
                      <a:pt x="27" y="7"/>
                      <a:pt x="27" y="7"/>
                    </a:cubicBezTo>
                    <a:cubicBezTo>
                      <a:pt x="27" y="6"/>
                      <a:pt x="26" y="6"/>
                      <a:pt x="26" y="5"/>
                    </a:cubicBezTo>
                    <a:cubicBezTo>
                      <a:pt x="25" y="7"/>
                      <a:pt x="25" y="6"/>
                      <a:pt x="25" y="8"/>
                    </a:cubicBezTo>
                    <a:cubicBezTo>
                      <a:pt x="24" y="7"/>
                      <a:pt x="24" y="7"/>
                      <a:pt x="24" y="7"/>
                    </a:cubicBezTo>
                    <a:cubicBezTo>
                      <a:pt x="24" y="8"/>
                      <a:pt x="24" y="9"/>
                      <a:pt x="23" y="9"/>
                    </a:cubicBezTo>
                    <a:cubicBezTo>
                      <a:pt x="22" y="8"/>
                      <a:pt x="21" y="9"/>
                      <a:pt x="20" y="10"/>
                    </a:cubicBezTo>
                    <a:cubicBezTo>
                      <a:pt x="19" y="11"/>
                      <a:pt x="17" y="12"/>
                      <a:pt x="16" y="13"/>
                    </a:cubicBezTo>
                    <a:cubicBezTo>
                      <a:pt x="18" y="14"/>
                      <a:pt x="14" y="13"/>
                      <a:pt x="15" y="14"/>
                    </a:cubicBezTo>
                    <a:cubicBezTo>
                      <a:pt x="15" y="14"/>
                      <a:pt x="14" y="14"/>
                      <a:pt x="14" y="14"/>
                    </a:cubicBezTo>
                    <a:cubicBezTo>
                      <a:pt x="14" y="15"/>
                      <a:pt x="12" y="15"/>
                      <a:pt x="13" y="17"/>
                    </a:cubicBezTo>
                    <a:cubicBezTo>
                      <a:pt x="12" y="16"/>
                      <a:pt x="12" y="16"/>
                      <a:pt x="12" y="16"/>
                    </a:cubicBezTo>
                    <a:cubicBezTo>
                      <a:pt x="12" y="16"/>
                      <a:pt x="12" y="16"/>
                      <a:pt x="12" y="16"/>
                    </a:cubicBezTo>
                    <a:cubicBezTo>
                      <a:pt x="11" y="16"/>
                      <a:pt x="11" y="16"/>
                      <a:pt x="11" y="16"/>
                    </a:cubicBezTo>
                    <a:cubicBezTo>
                      <a:pt x="10" y="17"/>
                      <a:pt x="12" y="18"/>
                      <a:pt x="13" y="19"/>
                    </a:cubicBezTo>
                    <a:cubicBezTo>
                      <a:pt x="12" y="19"/>
                      <a:pt x="11" y="19"/>
                      <a:pt x="12" y="20"/>
                    </a:cubicBezTo>
                    <a:cubicBezTo>
                      <a:pt x="11" y="20"/>
                      <a:pt x="11" y="20"/>
                      <a:pt x="11" y="20"/>
                    </a:cubicBezTo>
                    <a:cubicBezTo>
                      <a:pt x="11" y="20"/>
                      <a:pt x="9" y="22"/>
                      <a:pt x="10" y="23"/>
                    </a:cubicBezTo>
                    <a:cubicBezTo>
                      <a:pt x="9" y="23"/>
                      <a:pt x="9" y="23"/>
                      <a:pt x="9" y="23"/>
                    </a:cubicBezTo>
                    <a:cubicBezTo>
                      <a:pt x="9" y="24"/>
                      <a:pt x="9" y="24"/>
                      <a:pt x="8" y="25"/>
                    </a:cubicBezTo>
                    <a:cubicBezTo>
                      <a:pt x="8" y="25"/>
                      <a:pt x="8" y="25"/>
                      <a:pt x="8" y="25"/>
                    </a:cubicBezTo>
                    <a:cubicBezTo>
                      <a:pt x="9" y="26"/>
                      <a:pt x="8" y="26"/>
                      <a:pt x="8" y="27"/>
                    </a:cubicBezTo>
                    <a:cubicBezTo>
                      <a:pt x="8" y="27"/>
                      <a:pt x="8" y="27"/>
                      <a:pt x="8" y="27"/>
                    </a:cubicBezTo>
                    <a:cubicBezTo>
                      <a:pt x="6" y="28"/>
                      <a:pt x="8" y="28"/>
                      <a:pt x="6" y="29"/>
                    </a:cubicBezTo>
                    <a:cubicBezTo>
                      <a:pt x="7" y="30"/>
                      <a:pt x="7" y="30"/>
                      <a:pt x="7" y="30"/>
                    </a:cubicBezTo>
                    <a:cubicBezTo>
                      <a:pt x="8" y="31"/>
                      <a:pt x="5" y="31"/>
                      <a:pt x="5" y="32"/>
                    </a:cubicBezTo>
                    <a:cubicBezTo>
                      <a:pt x="6" y="32"/>
                      <a:pt x="6" y="32"/>
                      <a:pt x="6" y="32"/>
                    </a:cubicBezTo>
                    <a:cubicBezTo>
                      <a:pt x="6" y="33"/>
                      <a:pt x="3" y="33"/>
                      <a:pt x="2" y="34"/>
                    </a:cubicBezTo>
                    <a:cubicBezTo>
                      <a:pt x="2" y="34"/>
                      <a:pt x="2" y="33"/>
                      <a:pt x="2" y="33"/>
                    </a:cubicBezTo>
                    <a:cubicBezTo>
                      <a:pt x="1" y="34"/>
                      <a:pt x="3" y="34"/>
                      <a:pt x="3" y="35"/>
                    </a:cubicBezTo>
                    <a:cubicBezTo>
                      <a:pt x="2" y="35"/>
                      <a:pt x="2" y="34"/>
                      <a:pt x="1" y="35"/>
                    </a:cubicBezTo>
                    <a:cubicBezTo>
                      <a:pt x="1" y="35"/>
                      <a:pt x="3" y="38"/>
                      <a:pt x="1" y="39"/>
                    </a:cubicBezTo>
                    <a:cubicBezTo>
                      <a:pt x="2" y="39"/>
                      <a:pt x="2" y="39"/>
                      <a:pt x="2" y="39"/>
                    </a:cubicBezTo>
                    <a:cubicBezTo>
                      <a:pt x="2" y="40"/>
                      <a:pt x="0" y="42"/>
                      <a:pt x="2" y="43"/>
                    </a:cubicBezTo>
                    <a:cubicBezTo>
                      <a:pt x="1" y="43"/>
                      <a:pt x="1" y="43"/>
                      <a:pt x="1" y="43"/>
                    </a:cubicBezTo>
                    <a:cubicBezTo>
                      <a:pt x="1" y="44"/>
                      <a:pt x="2" y="45"/>
                      <a:pt x="2" y="46"/>
                    </a:cubicBezTo>
                    <a:cubicBezTo>
                      <a:pt x="1" y="46"/>
                      <a:pt x="1" y="47"/>
                      <a:pt x="2" y="48"/>
                    </a:cubicBezTo>
                    <a:cubicBezTo>
                      <a:pt x="2" y="49"/>
                      <a:pt x="2" y="50"/>
                      <a:pt x="1" y="50"/>
                    </a:cubicBezTo>
                    <a:cubicBezTo>
                      <a:pt x="1" y="50"/>
                      <a:pt x="1" y="51"/>
                      <a:pt x="1" y="51"/>
                    </a:cubicBezTo>
                    <a:cubicBezTo>
                      <a:pt x="1" y="52"/>
                      <a:pt x="1" y="52"/>
                      <a:pt x="1" y="52"/>
                    </a:cubicBezTo>
                    <a:cubicBezTo>
                      <a:pt x="1" y="52"/>
                      <a:pt x="1" y="52"/>
                      <a:pt x="1" y="52"/>
                    </a:cubicBezTo>
                    <a:cubicBezTo>
                      <a:pt x="1" y="54"/>
                      <a:pt x="2" y="54"/>
                      <a:pt x="3" y="55"/>
                    </a:cubicBezTo>
                    <a:cubicBezTo>
                      <a:pt x="2" y="55"/>
                      <a:pt x="2" y="55"/>
                      <a:pt x="2" y="55"/>
                    </a:cubicBezTo>
                    <a:cubicBezTo>
                      <a:pt x="2" y="57"/>
                      <a:pt x="2" y="57"/>
                      <a:pt x="4" y="58"/>
                    </a:cubicBezTo>
                    <a:cubicBezTo>
                      <a:pt x="3" y="59"/>
                      <a:pt x="3" y="59"/>
                      <a:pt x="3" y="59"/>
                    </a:cubicBezTo>
                    <a:cubicBezTo>
                      <a:pt x="4" y="59"/>
                      <a:pt x="2" y="62"/>
                      <a:pt x="4" y="64"/>
                    </a:cubicBezTo>
                    <a:cubicBezTo>
                      <a:pt x="4" y="64"/>
                      <a:pt x="4" y="64"/>
                      <a:pt x="4" y="64"/>
                    </a:cubicBezTo>
                    <a:cubicBezTo>
                      <a:pt x="6" y="65"/>
                      <a:pt x="5" y="70"/>
                      <a:pt x="8" y="69"/>
                    </a:cubicBezTo>
                    <a:cubicBezTo>
                      <a:pt x="10" y="70"/>
                      <a:pt x="10" y="70"/>
                      <a:pt x="10" y="70"/>
                    </a:cubicBezTo>
                    <a:cubicBezTo>
                      <a:pt x="9" y="68"/>
                      <a:pt x="11" y="69"/>
                      <a:pt x="11" y="68"/>
                    </a:cubicBezTo>
                    <a:cubicBezTo>
                      <a:pt x="11" y="69"/>
                      <a:pt x="11" y="70"/>
                      <a:pt x="11" y="70"/>
                    </a:cubicBezTo>
                    <a:cubicBezTo>
                      <a:pt x="11" y="70"/>
                      <a:pt x="11" y="70"/>
                      <a:pt x="11" y="70"/>
                    </a:cubicBezTo>
                    <a:cubicBezTo>
                      <a:pt x="9" y="70"/>
                      <a:pt x="12" y="72"/>
                      <a:pt x="11" y="72"/>
                    </a:cubicBezTo>
                    <a:cubicBezTo>
                      <a:pt x="14" y="75"/>
                      <a:pt x="17" y="78"/>
                      <a:pt x="20" y="80"/>
                    </a:cubicBezTo>
                    <a:cubicBezTo>
                      <a:pt x="21" y="78"/>
                      <a:pt x="21" y="78"/>
                      <a:pt x="21" y="78"/>
                    </a:cubicBezTo>
                    <a:cubicBezTo>
                      <a:pt x="22" y="79"/>
                      <a:pt x="22" y="79"/>
                      <a:pt x="22" y="79"/>
                    </a:cubicBezTo>
                    <a:cubicBezTo>
                      <a:pt x="22" y="79"/>
                      <a:pt x="22" y="80"/>
                      <a:pt x="21" y="79"/>
                    </a:cubicBezTo>
                    <a:cubicBezTo>
                      <a:pt x="21" y="80"/>
                      <a:pt x="23" y="79"/>
                      <a:pt x="23" y="79"/>
                    </a:cubicBezTo>
                    <a:cubicBezTo>
                      <a:pt x="24" y="80"/>
                      <a:pt x="22" y="80"/>
                      <a:pt x="22" y="80"/>
                    </a:cubicBezTo>
                    <a:cubicBezTo>
                      <a:pt x="23" y="81"/>
                      <a:pt x="23" y="81"/>
                      <a:pt x="23" y="81"/>
                    </a:cubicBezTo>
                    <a:cubicBezTo>
                      <a:pt x="23" y="80"/>
                      <a:pt x="23" y="80"/>
                      <a:pt x="23" y="80"/>
                    </a:cubicBezTo>
                    <a:cubicBezTo>
                      <a:pt x="24" y="80"/>
                      <a:pt x="24" y="79"/>
                      <a:pt x="25" y="80"/>
                    </a:cubicBezTo>
                    <a:cubicBezTo>
                      <a:pt x="26" y="80"/>
                      <a:pt x="25" y="81"/>
                      <a:pt x="25" y="81"/>
                    </a:cubicBezTo>
                    <a:cubicBezTo>
                      <a:pt x="25" y="81"/>
                      <a:pt x="25" y="81"/>
                      <a:pt x="26" y="81"/>
                    </a:cubicBezTo>
                    <a:cubicBezTo>
                      <a:pt x="26" y="81"/>
                      <a:pt x="26" y="81"/>
                      <a:pt x="27" y="81"/>
                    </a:cubicBezTo>
                    <a:cubicBezTo>
                      <a:pt x="27" y="81"/>
                      <a:pt x="27" y="81"/>
                      <a:pt x="27" y="81"/>
                    </a:cubicBezTo>
                    <a:cubicBezTo>
                      <a:pt x="27" y="80"/>
                      <a:pt x="27" y="80"/>
                      <a:pt x="27" y="80"/>
                    </a:cubicBezTo>
                    <a:cubicBezTo>
                      <a:pt x="28" y="80"/>
                      <a:pt x="28" y="80"/>
                      <a:pt x="28" y="79"/>
                    </a:cubicBezTo>
                    <a:cubicBezTo>
                      <a:pt x="29" y="81"/>
                      <a:pt x="34" y="80"/>
                      <a:pt x="34" y="80"/>
                    </a:cubicBezTo>
                    <a:cubicBezTo>
                      <a:pt x="35" y="79"/>
                      <a:pt x="36" y="79"/>
                      <a:pt x="38" y="79"/>
                    </a:cubicBezTo>
                    <a:cubicBezTo>
                      <a:pt x="37" y="79"/>
                      <a:pt x="37" y="77"/>
                      <a:pt x="38" y="77"/>
                    </a:cubicBezTo>
                    <a:cubicBezTo>
                      <a:pt x="38" y="80"/>
                      <a:pt x="40" y="78"/>
                      <a:pt x="41" y="79"/>
                    </a:cubicBezTo>
                    <a:cubicBezTo>
                      <a:pt x="40" y="78"/>
                      <a:pt x="44" y="78"/>
                      <a:pt x="42" y="77"/>
                    </a:cubicBezTo>
                    <a:cubicBezTo>
                      <a:pt x="43" y="77"/>
                      <a:pt x="43" y="78"/>
                      <a:pt x="43" y="78"/>
                    </a:cubicBezTo>
                    <a:cubicBezTo>
                      <a:pt x="45" y="76"/>
                      <a:pt x="48" y="77"/>
                      <a:pt x="50" y="75"/>
                    </a:cubicBezTo>
                    <a:cubicBezTo>
                      <a:pt x="50" y="75"/>
                      <a:pt x="49" y="74"/>
                      <a:pt x="49" y="74"/>
                    </a:cubicBezTo>
                    <a:cubicBezTo>
                      <a:pt x="51" y="74"/>
                      <a:pt x="51" y="74"/>
                      <a:pt x="51" y="74"/>
                    </a:cubicBezTo>
                    <a:cubicBezTo>
                      <a:pt x="52" y="74"/>
                      <a:pt x="51" y="72"/>
                      <a:pt x="52" y="73"/>
                    </a:cubicBezTo>
                    <a:cubicBezTo>
                      <a:pt x="52" y="73"/>
                      <a:pt x="51" y="72"/>
                      <a:pt x="52" y="72"/>
                    </a:cubicBezTo>
                    <a:cubicBezTo>
                      <a:pt x="54" y="71"/>
                      <a:pt x="56" y="69"/>
                      <a:pt x="57" y="67"/>
                    </a:cubicBezTo>
                    <a:cubicBezTo>
                      <a:pt x="59" y="65"/>
                      <a:pt x="61" y="64"/>
                      <a:pt x="63" y="62"/>
                    </a:cubicBezTo>
                    <a:cubicBezTo>
                      <a:pt x="62" y="63"/>
                      <a:pt x="63" y="62"/>
                      <a:pt x="63" y="62"/>
                    </a:cubicBezTo>
                    <a:cubicBezTo>
                      <a:pt x="63" y="62"/>
                      <a:pt x="62" y="61"/>
                      <a:pt x="62" y="61"/>
                    </a:cubicBezTo>
                    <a:cubicBezTo>
                      <a:pt x="62" y="61"/>
                      <a:pt x="62" y="61"/>
                      <a:pt x="63" y="60"/>
                    </a:cubicBezTo>
                    <a:cubicBezTo>
                      <a:pt x="64" y="60"/>
                      <a:pt x="64" y="60"/>
                      <a:pt x="64" y="60"/>
                    </a:cubicBezTo>
                    <a:cubicBezTo>
                      <a:pt x="63" y="59"/>
                      <a:pt x="65" y="58"/>
                      <a:pt x="64" y="57"/>
                    </a:cubicBezTo>
                    <a:cubicBezTo>
                      <a:pt x="64" y="58"/>
                      <a:pt x="64" y="58"/>
                      <a:pt x="64" y="58"/>
                    </a:cubicBezTo>
                    <a:cubicBezTo>
                      <a:pt x="63" y="56"/>
                      <a:pt x="61" y="57"/>
                      <a:pt x="59" y="56"/>
                    </a:cubicBezTo>
                    <a:cubicBezTo>
                      <a:pt x="60" y="58"/>
                      <a:pt x="56" y="57"/>
                      <a:pt x="57" y="59"/>
                    </a:cubicBezTo>
                    <a:cubicBezTo>
                      <a:pt x="57" y="59"/>
                      <a:pt x="57" y="59"/>
                      <a:pt x="57" y="59"/>
                    </a:cubicBezTo>
                    <a:cubicBezTo>
                      <a:pt x="57" y="59"/>
                      <a:pt x="57" y="60"/>
                      <a:pt x="56" y="60"/>
                    </a:cubicBezTo>
                    <a:cubicBezTo>
                      <a:pt x="56" y="60"/>
                      <a:pt x="56" y="60"/>
                      <a:pt x="56" y="60"/>
                    </a:cubicBezTo>
                    <a:cubicBezTo>
                      <a:pt x="55" y="62"/>
                      <a:pt x="53" y="62"/>
                      <a:pt x="51" y="64"/>
                    </a:cubicBezTo>
                    <a:cubicBezTo>
                      <a:pt x="52" y="64"/>
                      <a:pt x="52" y="64"/>
                      <a:pt x="52" y="64"/>
                    </a:cubicBezTo>
                    <a:cubicBezTo>
                      <a:pt x="52" y="64"/>
                      <a:pt x="51" y="64"/>
                      <a:pt x="51" y="64"/>
                    </a:cubicBezTo>
                    <a:cubicBezTo>
                      <a:pt x="51" y="66"/>
                      <a:pt x="52" y="63"/>
                      <a:pt x="53" y="65"/>
                    </a:cubicBezTo>
                    <a:cubicBezTo>
                      <a:pt x="51" y="64"/>
                      <a:pt x="50" y="67"/>
                      <a:pt x="48" y="66"/>
                    </a:cubicBezTo>
                    <a:cubicBezTo>
                      <a:pt x="47" y="67"/>
                      <a:pt x="49" y="67"/>
                      <a:pt x="48" y="67"/>
                    </a:cubicBezTo>
                    <a:cubicBezTo>
                      <a:pt x="48" y="67"/>
                      <a:pt x="48" y="67"/>
                      <a:pt x="48" y="67"/>
                    </a:cubicBezTo>
                    <a:cubicBezTo>
                      <a:pt x="48" y="68"/>
                      <a:pt x="48" y="68"/>
                      <a:pt x="48" y="68"/>
                    </a:cubicBezTo>
                    <a:cubicBezTo>
                      <a:pt x="48" y="68"/>
                      <a:pt x="47" y="67"/>
                      <a:pt x="47" y="67"/>
                    </a:cubicBezTo>
                    <a:cubicBezTo>
                      <a:pt x="47" y="67"/>
                      <a:pt x="47" y="67"/>
                      <a:pt x="47" y="67"/>
                    </a:cubicBezTo>
                    <a:cubicBezTo>
                      <a:pt x="46" y="66"/>
                      <a:pt x="45" y="68"/>
                      <a:pt x="45" y="68"/>
                    </a:cubicBezTo>
                    <a:cubicBezTo>
                      <a:pt x="45" y="68"/>
                      <a:pt x="46" y="68"/>
                      <a:pt x="46" y="68"/>
                    </a:cubicBezTo>
                    <a:cubicBezTo>
                      <a:pt x="44" y="69"/>
                      <a:pt x="42" y="70"/>
                      <a:pt x="40" y="72"/>
                    </a:cubicBezTo>
                    <a:cubicBezTo>
                      <a:pt x="40" y="72"/>
                      <a:pt x="40" y="72"/>
                      <a:pt x="40" y="72"/>
                    </a:cubicBezTo>
                    <a:cubicBezTo>
                      <a:pt x="39" y="73"/>
                      <a:pt x="39" y="72"/>
                      <a:pt x="37" y="73"/>
                    </a:cubicBezTo>
                    <a:cubicBezTo>
                      <a:pt x="38" y="73"/>
                      <a:pt x="38" y="73"/>
                      <a:pt x="38" y="73"/>
                    </a:cubicBezTo>
                    <a:cubicBezTo>
                      <a:pt x="37" y="73"/>
                      <a:pt x="37" y="74"/>
                      <a:pt x="36" y="74"/>
                    </a:cubicBezTo>
                    <a:cubicBezTo>
                      <a:pt x="37" y="73"/>
                      <a:pt x="35" y="73"/>
                      <a:pt x="36" y="73"/>
                    </a:cubicBezTo>
                    <a:cubicBezTo>
                      <a:pt x="34" y="74"/>
                      <a:pt x="35" y="73"/>
                      <a:pt x="34" y="75"/>
                    </a:cubicBezTo>
                    <a:cubicBezTo>
                      <a:pt x="34" y="74"/>
                      <a:pt x="34" y="74"/>
                      <a:pt x="34" y="74"/>
                    </a:cubicBezTo>
                    <a:cubicBezTo>
                      <a:pt x="33" y="75"/>
                      <a:pt x="33" y="75"/>
                      <a:pt x="33" y="76"/>
                    </a:cubicBezTo>
                    <a:cubicBezTo>
                      <a:pt x="33" y="75"/>
                      <a:pt x="32" y="75"/>
                      <a:pt x="33" y="74"/>
                    </a:cubicBezTo>
                    <a:cubicBezTo>
                      <a:pt x="31" y="72"/>
                      <a:pt x="30" y="76"/>
                      <a:pt x="29" y="73"/>
                    </a:cubicBezTo>
                    <a:cubicBezTo>
                      <a:pt x="28" y="75"/>
                      <a:pt x="31" y="74"/>
                      <a:pt x="30" y="75"/>
                    </a:cubicBezTo>
                    <a:cubicBezTo>
                      <a:pt x="31" y="75"/>
                      <a:pt x="29" y="76"/>
                      <a:pt x="29" y="76"/>
                    </a:cubicBezTo>
                    <a:cubicBezTo>
                      <a:pt x="28" y="76"/>
                      <a:pt x="28" y="74"/>
                      <a:pt x="27" y="73"/>
                    </a:cubicBezTo>
                    <a:cubicBezTo>
                      <a:pt x="27" y="73"/>
                      <a:pt x="27" y="73"/>
                      <a:pt x="27" y="73"/>
                    </a:cubicBezTo>
                    <a:cubicBezTo>
                      <a:pt x="26" y="73"/>
                      <a:pt x="26" y="74"/>
                      <a:pt x="25" y="73"/>
                    </a:cubicBezTo>
                    <a:cubicBezTo>
                      <a:pt x="25" y="74"/>
                      <a:pt x="24" y="72"/>
                      <a:pt x="24" y="74"/>
                    </a:cubicBezTo>
                    <a:cubicBezTo>
                      <a:pt x="24" y="74"/>
                      <a:pt x="25" y="74"/>
                      <a:pt x="25" y="74"/>
                    </a:cubicBezTo>
                    <a:cubicBezTo>
                      <a:pt x="24" y="74"/>
                      <a:pt x="23" y="75"/>
                      <a:pt x="22" y="74"/>
                    </a:cubicBezTo>
                    <a:cubicBezTo>
                      <a:pt x="22" y="74"/>
                      <a:pt x="23" y="74"/>
                      <a:pt x="23" y="74"/>
                    </a:cubicBezTo>
                    <a:cubicBezTo>
                      <a:pt x="23" y="73"/>
                      <a:pt x="22" y="74"/>
                      <a:pt x="22" y="73"/>
                    </a:cubicBezTo>
                    <a:cubicBezTo>
                      <a:pt x="23" y="72"/>
                      <a:pt x="24" y="73"/>
                      <a:pt x="25" y="73"/>
                    </a:cubicBezTo>
                    <a:cubicBezTo>
                      <a:pt x="25" y="72"/>
                      <a:pt x="23" y="73"/>
                      <a:pt x="24" y="72"/>
                    </a:cubicBezTo>
                    <a:cubicBezTo>
                      <a:pt x="23" y="73"/>
                      <a:pt x="23" y="71"/>
                      <a:pt x="21" y="72"/>
                    </a:cubicBezTo>
                    <a:cubicBezTo>
                      <a:pt x="22" y="71"/>
                      <a:pt x="22" y="71"/>
                      <a:pt x="22" y="71"/>
                    </a:cubicBezTo>
                    <a:cubicBezTo>
                      <a:pt x="22" y="71"/>
                      <a:pt x="21" y="72"/>
                      <a:pt x="21" y="72"/>
                    </a:cubicBezTo>
                    <a:cubicBezTo>
                      <a:pt x="22" y="71"/>
                      <a:pt x="22" y="71"/>
                      <a:pt x="22" y="71"/>
                    </a:cubicBezTo>
                    <a:cubicBezTo>
                      <a:pt x="21" y="71"/>
                      <a:pt x="21" y="69"/>
                      <a:pt x="20" y="69"/>
                    </a:cubicBezTo>
                    <a:cubicBezTo>
                      <a:pt x="21" y="70"/>
                      <a:pt x="20" y="71"/>
                      <a:pt x="20" y="71"/>
                    </a:cubicBezTo>
                    <a:cubicBezTo>
                      <a:pt x="18" y="71"/>
                      <a:pt x="20" y="69"/>
                      <a:pt x="19" y="68"/>
                    </a:cubicBezTo>
                    <a:cubicBezTo>
                      <a:pt x="19" y="68"/>
                      <a:pt x="19" y="69"/>
                      <a:pt x="18" y="69"/>
                    </a:cubicBezTo>
                    <a:cubicBezTo>
                      <a:pt x="18" y="69"/>
                      <a:pt x="18" y="68"/>
                      <a:pt x="18" y="68"/>
                    </a:cubicBezTo>
                    <a:cubicBezTo>
                      <a:pt x="17" y="67"/>
                      <a:pt x="18" y="69"/>
                      <a:pt x="17" y="69"/>
                    </a:cubicBezTo>
                    <a:cubicBezTo>
                      <a:pt x="17" y="68"/>
                      <a:pt x="16" y="69"/>
                      <a:pt x="15" y="68"/>
                    </a:cubicBezTo>
                    <a:cubicBezTo>
                      <a:pt x="16" y="68"/>
                      <a:pt x="16" y="68"/>
                      <a:pt x="16" y="68"/>
                    </a:cubicBezTo>
                    <a:cubicBezTo>
                      <a:pt x="15" y="66"/>
                      <a:pt x="14" y="69"/>
                      <a:pt x="14" y="67"/>
                    </a:cubicBezTo>
                    <a:cubicBezTo>
                      <a:pt x="15" y="67"/>
                      <a:pt x="15" y="67"/>
                      <a:pt x="15" y="67"/>
                    </a:cubicBezTo>
                    <a:cubicBezTo>
                      <a:pt x="14" y="66"/>
                      <a:pt x="14" y="66"/>
                      <a:pt x="14" y="66"/>
                    </a:cubicBezTo>
                    <a:cubicBezTo>
                      <a:pt x="15" y="66"/>
                      <a:pt x="15" y="66"/>
                      <a:pt x="15" y="66"/>
                    </a:cubicBezTo>
                    <a:cubicBezTo>
                      <a:pt x="14" y="66"/>
                      <a:pt x="14" y="65"/>
                      <a:pt x="14" y="65"/>
                    </a:cubicBezTo>
                    <a:cubicBezTo>
                      <a:pt x="14" y="65"/>
                      <a:pt x="13" y="65"/>
                      <a:pt x="12" y="65"/>
                    </a:cubicBezTo>
                    <a:cubicBezTo>
                      <a:pt x="12" y="64"/>
                      <a:pt x="13" y="65"/>
                      <a:pt x="12" y="64"/>
                    </a:cubicBezTo>
                    <a:cubicBezTo>
                      <a:pt x="13" y="64"/>
                      <a:pt x="14" y="64"/>
                      <a:pt x="13" y="64"/>
                    </a:cubicBezTo>
                    <a:cubicBezTo>
                      <a:pt x="13" y="64"/>
                      <a:pt x="14" y="64"/>
                      <a:pt x="14" y="64"/>
                    </a:cubicBezTo>
                    <a:cubicBezTo>
                      <a:pt x="14" y="63"/>
                      <a:pt x="13" y="63"/>
                      <a:pt x="13" y="63"/>
                    </a:cubicBezTo>
                    <a:cubicBezTo>
                      <a:pt x="13" y="63"/>
                      <a:pt x="13" y="63"/>
                      <a:pt x="13" y="63"/>
                    </a:cubicBezTo>
                    <a:cubicBezTo>
                      <a:pt x="11" y="62"/>
                      <a:pt x="11" y="62"/>
                      <a:pt x="11" y="62"/>
                    </a:cubicBezTo>
                    <a:cubicBezTo>
                      <a:pt x="12" y="62"/>
                      <a:pt x="12" y="62"/>
                      <a:pt x="12" y="62"/>
                    </a:cubicBezTo>
                    <a:cubicBezTo>
                      <a:pt x="12" y="62"/>
                      <a:pt x="12" y="62"/>
                      <a:pt x="11" y="62"/>
                    </a:cubicBezTo>
                    <a:cubicBezTo>
                      <a:pt x="12" y="61"/>
                      <a:pt x="13" y="61"/>
                      <a:pt x="13" y="61"/>
                    </a:cubicBezTo>
                    <a:cubicBezTo>
                      <a:pt x="13" y="61"/>
                      <a:pt x="12" y="60"/>
                      <a:pt x="12" y="60"/>
                    </a:cubicBezTo>
                    <a:cubicBezTo>
                      <a:pt x="12" y="60"/>
                      <a:pt x="12" y="59"/>
                      <a:pt x="13" y="59"/>
                    </a:cubicBezTo>
                    <a:cubicBezTo>
                      <a:pt x="13" y="59"/>
                      <a:pt x="11" y="58"/>
                      <a:pt x="11" y="57"/>
                    </a:cubicBezTo>
                    <a:cubicBezTo>
                      <a:pt x="11" y="57"/>
                      <a:pt x="11" y="57"/>
                      <a:pt x="10" y="57"/>
                    </a:cubicBezTo>
                    <a:cubicBezTo>
                      <a:pt x="10" y="56"/>
                      <a:pt x="11" y="55"/>
                      <a:pt x="10" y="54"/>
                    </a:cubicBezTo>
                    <a:cubicBezTo>
                      <a:pt x="11" y="53"/>
                      <a:pt x="11" y="53"/>
                      <a:pt x="11" y="53"/>
                    </a:cubicBezTo>
                    <a:cubicBezTo>
                      <a:pt x="11" y="52"/>
                      <a:pt x="9" y="54"/>
                      <a:pt x="9" y="53"/>
                    </a:cubicBezTo>
                    <a:cubicBezTo>
                      <a:pt x="8" y="52"/>
                      <a:pt x="10" y="52"/>
                      <a:pt x="10" y="52"/>
                    </a:cubicBezTo>
                    <a:cubicBezTo>
                      <a:pt x="9" y="51"/>
                      <a:pt x="8" y="50"/>
                      <a:pt x="9" y="49"/>
                    </a:cubicBezTo>
                    <a:cubicBezTo>
                      <a:pt x="9" y="50"/>
                      <a:pt x="9" y="50"/>
                      <a:pt x="9" y="50"/>
                    </a:cubicBezTo>
                    <a:close/>
                    <a:moveTo>
                      <a:pt x="10" y="38"/>
                    </a:moveTo>
                    <a:cubicBezTo>
                      <a:pt x="10" y="39"/>
                      <a:pt x="10" y="39"/>
                      <a:pt x="10" y="39"/>
                    </a:cubicBezTo>
                    <a:cubicBezTo>
                      <a:pt x="9" y="39"/>
                      <a:pt x="9" y="39"/>
                      <a:pt x="10" y="38"/>
                    </a:cubicBezTo>
                    <a:close/>
                    <a:moveTo>
                      <a:pt x="16" y="21"/>
                    </a:moveTo>
                    <a:cubicBezTo>
                      <a:pt x="17" y="21"/>
                      <a:pt x="16" y="21"/>
                      <a:pt x="16" y="21"/>
                    </a:cubicBezTo>
                    <a:cubicBezTo>
                      <a:pt x="16" y="21"/>
                      <a:pt x="16" y="21"/>
                      <a:pt x="16" y="21"/>
                    </a:cubicBezTo>
                    <a:close/>
                    <a:moveTo>
                      <a:pt x="66" y="13"/>
                    </a:moveTo>
                    <a:cubicBezTo>
                      <a:pt x="66" y="13"/>
                      <a:pt x="66" y="13"/>
                      <a:pt x="66" y="13"/>
                    </a:cubicBezTo>
                    <a:cubicBezTo>
                      <a:pt x="66" y="12"/>
                      <a:pt x="66" y="12"/>
                      <a:pt x="66" y="13"/>
                    </a:cubicBezTo>
                    <a:close/>
                    <a:moveTo>
                      <a:pt x="67" y="14"/>
                    </a:moveTo>
                    <a:cubicBezTo>
                      <a:pt x="67" y="14"/>
                      <a:pt x="67" y="14"/>
                      <a:pt x="67" y="14"/>
                    </a:cubicBezTo>
                    <a:cubicBezTo>
                      <a:pt x="67" y="14"/>
                      <a:pt x="67" y="14"/>
                      <a:pt x="67" y="13"/>
                    </a:cubicBezTo>
                    <a:cubicBezTo>
                      <a:pt x="66" y="14"/>
                      <a:pt x="66" y="14"/>
                      <a:pt x="67" y="14"/>
                    </a:cubicBezTo>
                    <a:close/>
                    <a:moveTo>
                      <a:pt x="26" y="80"/>
                    </a:moveTo>
                    <a:cubicBezTo>
                      <a:pt x="25" y="80"/>
                      <a:pt x="25" y="80"/>
                      <a:pt x="25" y="80"/>
                    </a:cubicBezTo>
                    <a:cubicBezTo>
                      <a:pt x="26" y="80"/>
                      <a:pt x="26" y="80"/>
                      <a:pt x="2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38" name="Freeform 388">
                <a:extLst>
                  <a:ext uri="{FF2B5EF4-FFF2-40B4-BE49-F238E27FC236}">
                    <a16:creationId xmlns:a16="http://schemas.microsoft.com/office/drawing/2014/main" id="{558DDBF1-B7BD-4A34-B273-DEA581E12406}"/>
                  </a:ext>
                </a:extLst>
              </p:cNvPr>
              <p:cNvSpPr>
                <a:spLocks/>
              </p:cNvSpPr>
              <p:nvPr userDrawn="1"/>
            </p:nvSpPr>
            <p:spPr bwMode="auto">
              <a:xfrm>
                <a:off x="443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39" name="Freeform 389">
                <a:extLst>
                  <a:ext uri="{FF2B5EF4-FFF2-40B4-BE49-F238E27FC236}">
                    <a16:creationId xmlns:a16="http://schemas.microsoft.com/office/drawing/2014/main" id="{68B3F141-3322-4944-92DA-E580B7100724}"/>
                  </a:ext>
                </a:extLst>
              </p:cNvPr>
              <p:cNvSpPr>
                <a:spLocks/>
              </p:cNvSpPr>
              <p:nvPr userDrawn="1"/>
            </p:nvSpPr>
            <p:spPr bwMode="auto">
              <a:xfrm>
                <a:off x="4411" y="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40" name="Freeform 390">
                <a:extLst>
                  <a:ext uri="{FF2B5EF4-FFF2-40B4-BE49-F238E27FC236}">
                    <a16:creationId xmlns:a16="http://schemas.microsoft.com/office/drawing/2014/main" id="{593CCC75-EE28-484C-BEDB-BDA559C4B404}"/>
                  </a:ext>
                </a:extLst>
              </p:cNvPr>
              <p:cNvSpPr>
                <a:spLocks/>
              </p:cNvSpPr>
              <p:nvPr userDrawn="1"/>
            </p:nvSpPr>
            <p:spPr bwMode="auto">
              <a:xfrm>
                <a:off x="4595"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41" name="Freeform 391">
                <a:extLst>
                  <a:ext uri="{FF2B5EF4-FFF2-40B4-BE49-F238E27FC236}">
                    <a16:creationId xmlns:a16="http://schemas.microsoft.com/office/drawing/2014/main" id="{EB856B93-4875-4CE2-9B36-E9DF2CBF9A2E}"/>
                  </a:ext>
                </a:extLst>
              </p:cNvPr>
              <p:cNvSpPr>
                <a:spLocks/>
              </p:cNvSpPr>
              <p:nvPr userDrawn="1"/>
            </p:nvSpPr>
            <p:spPr bwMode="auto">
              <a:xfrm>
                <a:off x="4709" y="64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42" name="Freeform 392">
                <a:extLst>
                  <a:ext uri="{FF2B5EF4-FFF2-40B4-BE49-F238E27FC236}">
                    <a16:creationId xmlns:a16="http://schemas.microsoft.com/office/drawing/2014/main" id="{4843471A-90B5-43C3-882D-B776E192BA2E}"/>
                  </a:ext>
                </a:extLst>
              </p:cNvPr>
              <p:cNvSpPr>
                <a:spLocks/>
              </p:cNvSpPr>
              <p:nvPr userDrawn="1"/>
            </p:nvSpPr>
            <p:spPr bwMode="auto">
              <a:xfrm>
                <a:off x="4694" y="6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43" name="Freeform 393">
                <a:extLst>
                  <a:ext uri="{FF2B5EF4-FFF2-40B4-BE49-F238E27FC236}">
                    <a16:creationId xmlns:a16="http://schemas.microsoft.com/office/drawing/2014/main" id="{DAE4AFF4-080D-45AA-BFC4-53006DB16E70}"/>
                  </a:ext>
                </a:extLst>
              </p:cNvPr>
              <p:cNvSpPr>
                <a:spLocks/>
              </p:cNvSpPr>
              <p:nvPr userDrawn="1"/>
            </p:nvSpPr>
            <p:spPr bwMode="auto">
              <a:xfrm>
                <a:off x="4694" y="663"/>
                <a:ext cx="10" cy="5"/>
              </a:xfrm>
              <a:custGeom>
                <a:avLst/>
                <a:gdLst>
                  <a:gd name="T0" fmla="*/ 1 w 2"/>
                  <a:gd name="T1" fmla="*/ 0 h 1"/>
                  <a:gd name="T2" fmla="*/ 1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1" y="0"/>
                      <a:pt x="1" y="1"/>
                    </a:cubicBezTo>
                    <a:cubicBezTo>
                      <a:pt x="1" y="1"/>
                      <a:pt x="1"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44" name="Freeform 394">
                <a:extLst>
                  <a:ext uri="{FF2B5EF4-FFF2-40B4-BE49-F238E27FC236}">
                    <a16:creationId xmlns:a16="http://schemas.microsoft.com/office/drawing/2014/main" id="{066DF7F4-0D71-4575-9B6A-997D0DC10BD1}"/>
                  </a:ext>
                </a:extLst>
              </p:cNvPr>
              <p:cNvSpPr>
                <a:spLocks/>
              </p:cNvSpPr>
              <p:nvPr userDrawn="1"/>
            </p:nvSpPr>
            <p:spPr bwMode="auto">
              <a:xfrm>
                <a:off x="4699" y="6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45" name="Freeform 395">
                <a:extLst>
                  <a:ext uri="{FF2B5EF4-FFF2-40B4-BE49-F238E27FC236}">
                    <a16:creationId xmlns:a16="http://schemas.microsoft.com/office/drawing/2014/main" id="{C1889DA5-E583-4B7C-836B-BFC7350AAFAE}"/>
                  </a:ext>
                </a:extLst>
              </p:cNvPr>
              <p:cNvSpPr>
                <a:spLocks/>
              </p:cNvSpPr>
              <p:nvPr userDrawn="1"/>
            </p:nvSpPr>
            <p:spPr bwMode="auto">
              <a:xfrm>
                <a:off x="4689" y="623"/>
                <a:ext cx="15" cy="10"/>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1" y="2"/>
                      <a:pt x="2" y="1"/>
                      <a:pt x="2" y="1"/>
                    </a:cubicBezTo>
                    <a:cubicBezTo>
                      <a:pt x="3"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46" name="Rectangle 396">
                <a:extLst>
                  <a:ext uri="{FF2B5EF4-FFF2-40B4-BE49-F238E27FC236}">
                    <a16:creationId xmlns:a16="http://schemas.microsoft.com/office/drawing/2014/main" id="{7D69EC05-BB81-421D-90B8-23AE2A503A73}"/>
                  </a:ext>
                </a:extLst>
              </p:cNvPr>
              <p:cNvSpPr>
                <a:spLocks noChangeArrowheads="1"/>
              </p:cNvSpPr>
              <p:nvPr userDrawn="1"/>
            </p:nvSpPr>
            <p:spPr bwMode="auto">
              <a:xfrm>
                <a:off x="4689" y="6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47" name="Freeform 397">
                <a:extLst>
                  <a:ext uri="{FF2B5EF4-FFF2-40B4-BE49-F238E27FC236}">
                    <a16:creationId xmlns:a16="http://schemas.microsoft.com/office/drawing/2014/main" id="{CC8D0D91-9F13-4B8D-8479-E9A9D2569FDB}"/>
                  </a:ext>
                </a:extLst>
              </p:cNvPr>
              <p:cNvSpPr>
                <a:spLocks/>
              </p:cNvSpPr>
              <p:nvPr userDrawn="1"/>
            </p:nvSpPr>
            <p:spPr bwMode="auto">
              <a:xfrm>
                <a:off x="4684" y="643"/>
                <a:ext cx="0" cy="10"/>
              </a:xfrm>
              <a:custGeom>
                <a:avLst/>
                <a:gdLst>
                  <a:gd name="T0" fmla="*/ 1 h 2"/>
                  <a:gd name="T1" fmla="*/ 2 h 2"/>
                  <a:gd name="T2" fmla="*/ 2 h 2"/>
                  <a:gd name="T3" fmla="*/ 1 h 2"/>
                </a:gdLst>
                <a:ahLst/>
                <a:cxnLst>
                  <a:cxn ang="0">
                    <a:pos x="0" y="T0"/>
                  </a:cxn>
                  <a:cxn ang="0">
                    <a:pos x="0" y="T1"/>
                  </a:cxn>
                  <a:cxn ang="0">
                    <a:pos x="0" y="T2"/>
                  </a:cxn>
                  <a:cxn ang="0">
                    <a:pos x="0" y="T3"/>
                  </a:cxn>
                </a:cxnLst>
                <a:rect l="0" t="0" r="r" b="b"/>
                <a:pathLst>
                  <a:path h="2">
                    <a:moveTo>
                      <a:pt x="0" y="1"/>
                    </a:moveTo>
                    <a:cubicBezTo>
                      <a:pt x="0" y="2"/>
                      <a:pt x="0" y="2"/>
                      <a:pt x="0" y="2"/>
                    </a:cubicBezTo>
                    <a:cubicBezTo>
                      <a:pt x="0" y="1"/>
                      <a:pt x="0" y="1"/>
                      <a:pt x="0"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48" name="Freeform 398">
                <a:extLst>
                  <a:ext uri="{FF2B5EF4-FFF2-40B4-BE49-F238E27FC236}">
                    <a16:creationId xmlns:a16="http://schemas.microsoft.com/office/drawing/2014/main" id="{022B4AD4-71B3-4232-9BE3-57CA2607127F}"/>
                  </a:ext>
                </a:extLst>
              </p:cNvPr>
              <p:cNvSpPr>
                <a:spLocks/>
              </p:cNvSpPr>
              <p:nvPr userDrawn="1"/>
            </p:nvSpPr>
            <p:spPr bwMode="auto">
              <a:xfrm>
                <a:off x="4684" y="6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49" name="Freeform 399">
                <a:extLst>
                  <a:ext uri="{FF2B5EF4-FFF2-40B4-BE49-F238E27FC236}">
                    <a16:creationId xmlns:a16="http://schemas.microsoft.com/office/drawing/2014/main" id="{DE2BAAAB-8CB2-4474-B846-0D08E3085DF4}"/>
                  </a:ext>
                </a:extLst>
              </p:cNvPr>
              <p:cNvSpPr>
                <a:spLocks/>
              </p:cNvSpPr>
              <p:nvPr userDrawn="1"/>
            </p:nvSpPr>
            <p:spPr bwMode="auto">
              <a:xfrm>
                <a:off x="4684" y="65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50" name="Freeform 400">
                <a:extLst>
                  <a:ext uri="{FF2B5EF4-FFF2-40B4-BE49-F238E27FC236}">
                    <a16:creationId xmlns:a16="http://schemas.microsoft.com/office/drawing/2014/main" id="{9AE6D830-15F8-4B96-9F6B-18B3C8CCDB1C}"/>
                  </a:ext>
                </a:extLst>
              </p:cNvPr>
              <p:cNvSpPr>
                <a:spLocks/>
              </p:cNvSpPr>
              <p:nvPr userDrawn="1"/>
            </p:nvSpPr>
            <p:spPr bwMode="auto">
              <a:xfrm>
                <a:off x="4650" y="60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51" name="Freeform 401">
                <a:extLst>
                  <a:ext uri="{FF2B5EF4-FFF2-40B4-BE49-F238E27FC236}">
                    <a16:creationId xmlns:a16="http://schemas.microsoft.com/office/drawing/2014/main" id="{3E05DDE2-4E6A-4F47-9425-A10F2C9DE128}"/>
                  </a:ext>
                </a:extLst>
              </p:cNvPr>
              <p:cNvSpPr>
                <a:spLocks/>
              </p:cNvSpPr>
              <p:nvPr userDrawn="1"/>
            </p:nvSpPr>
            <p:spPr bwMode="auto">
              <a:xfrm>
                <a:off x="4655" y="623"/>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52" name="Freeform 402">
                <a:extLst>
                  <a:ext uri="{FF2B5EF4-FFF2-40B4-BE49-F238E27FC236}">
                    <a16:creationId xmlns:a16="http://schemas.microsoft.com/office/drawing/2014/main" id="{10683DC3-FC35-435C-884A-42F42613EA90}"/>
                  </a:ext>
                </a:extLst>
              </p:cNvPr>
              <p:cNvSpPr>
                <a:spLocks/>
              </p:cNvSpPr>
              <p:nvPr userDrawn="1"/>
            </p:nvSpPr>
            <p:spPr bwMode="auto">
              <a:xfrm>
                <a:off x="4640" y="618"/>
                <a:ext cx="10" cy="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1" y="0"/>
                    </a:cubicBezTo>
                    <a:cubicBezTo>
                      <a:pt x="1" y="0"/>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53" name="Freeform 403">
                <a:extLst>
                  <a:ext uri="{FF2B5EF4-FFF2-40B4-BE49-F238E27FC236}">
                    <a16:creationId xmlns:a16="http://schemas.microsoft.com/office/drawing/2014/main" id="{F28809F1-DA77-4DAF-8A55-254336BBC954}"/>
                  </a:ext>
                </a:extLst>
              </p:cNvPr>
              <p:cNvSpPr>
                <a:spLocks/>
              </p:cNvSpPr>
              <p:nvPr userDrawn="1"/>
            </p:nvSpPr>
            <p:spPr bwMode="auto">
              <a:xfrm>
                <a:off x="4590" y="573"/>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54" name="Freeform 404">
                <a:extLst>
                  <a:ext uri="{FF2B5EF4-FFF2-40B4-BE49-F238E27FC236}">
                    <a16:creationId xmlns:a16="http://schemas.microsoft.com/office/drawing/2014/main" id="{364DF385-A7A1-4075-BFB4-D120AB3D0015}"/>
                  </a:ext>
                </a:extLst>
              </p:cNvPr>
              <p:cNvSpPr>
                <a:spLocks/>
              </p:cNvSpPr>
              <p:nvPr userDrawn="1"/>
            </p:nvSpPr>
            <p:spPr bwMode="auto">
              <a:xfrm>
                <a:off x="4535" y="598"/>
                <a:ext cx="10" cy="10"/>
              </a:xfrm>
              <a:custGeom>
                <a:avLst/>
                <a:gdLst>
                  <a:gd name="T0" fmla="*/ 1 w 2"/>
                  <a:gd name="T1" fmla="*/ 2 h 2"/>
                  <a:gd name="T2" fmla="*/ 1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1"/>
                    </a:cubicBezTo>
                    <a:cubicBezTo>
                      <a:pt x="2" y="0"/>
                      <a:pt x="1" y="0"/>
                      <a:pt x="1" y="0"/>
                    </a:cubicBezTo>
                    <a:cubicBezTo>
                      <a:pt x="0"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55" name="Freeform 405">
                <a:extLst>
                  <a:ext uri="{FF2B5EF4-FFF2-40B4-BE49-F238E27FC236}">
                    <a16:creationId xmlns:a16="http://schemas.microsoft.com/office/drawing/2014/main" id="{37789BC1-7AA4-4C40-9B40-60110B127E5C}"/>
                  </a:ext>
                </a:extLst>
              </p:cNvPr>
              <p:cNvSpPr>
                <a:spLocks/>
              </p:cNvSpPr>
              <p:nvPr userDrawn="1"/>
            </p:nvSpPr>
            <p:spPr bwMode="auto">
              <a:xfrm>
                <a:off x="454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044" name="Group 607">
              <a:extLst>
                <a:ext uri="{FF2B5EF4-FFF2-40B4-BE49-F238E27FC236}">
                  <a16:creationId xmlns:a16="http://schemas.microsoft.com/office/drawing/2014/main" id="{F73C388E-0913-4BD2-832F-98DFBD7063E7}"/>
                </a:ext>
              </a:extLst>
            </p:cNvPr>
            <p:cNvGrpSpPr>
              <a:grpSpLocks/>
            </p:cNvGrpSpPr>
            <p:nvPr userDrawn="1"/>
          </p:nvGrpSpPr>
          <p:grpSpPr bwMode="auto">
            <a:xfrm>
              <a:off x="5556250" y="433388"/>
              <a:ext cx="1927225" cy="1919288"/>
              <a:chOff x="3500" y="273"/>
              <a:chExt cx="1214" cy="1209"/>
            </a:xfrm>
            <a:grpFill/>
          </p:grpSpPr>
          <p:sp>
            <p:nvSpPr>
              <p:cNvPr id="5256" name="Rectangle 407">
                <a:extLst>
                  <a:ext uri="{FF2B5EF4-FFF2-40B4-BE49-F238E27FC236}">
                    <a16:creationId xmlns:a16="http://schemas.microsoft.com/office/drawing/2014/main" id="{4F1B251A-259F-4024-AD2C-79F5D7BA9168}"/>
                  </a:ext>
                </a:extLst>
              </p:cNvPr>
              <p:cNvSpPr>
                <a:spLocks noChangeArrowheads="1"/>
              </p:cNvSpPr>
              <p:nvPr userDrawn="1"/>
            </p:nvSpPr>
            <p:spPr bwMode="auto">
              <a:xfrm>
                <a:off x="4684" y="8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57" name="Freeform 408">
                <a:extLst>
                  <a:ext uri="{FF2B5EF4-FFF2-40B4-BE49-F238E27FC236}">
                    <a16:creationId xmlns:a16="http://schemas.microsoft.com/office/drawing/2014/main" id="{A69B741B-A41D-4AC2-9214-FF34259C9B67}"/>
                  </a:ext>
                </a:extLst>
              </p:cNvPr>
              <p:cNvSpPr>
                <a:spLocks/>
              </p:cNvSpPr>
              <p:nvPr userDrawn="1"/>
            </p:nvSpPr>
            <p:spPr bwMode="auto">
              <a:xfrm>
                <a:off x="4679" y="838"/>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58" name="Freeform 409">
                <a:extLst>
                  <a:ext uri="{FF2B5EF4-FFF2-40B4-BE49-F238E27FC236}">
                    <a16:creationId xmlns:a16="http://schemas.microsoft.com/office/drawing/2014/main" id="{D0482296-32FD-4F37-9261-16C1E7217EDF}"/>
                  </a:ext>
                </a:extLst>
              </p:cNvPr>
              <p:cNvSpPr>
                <a:spLocks/>
              </p:cNvSpPr>
              <p:nvPr userDrawn="1"/>
            </p:nvSpPr>
            <p:spPr bwMode="auto">
              <a:xfrm>
                <a:off x="4416" y="7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59" name="Freeform 410">
                <a:extLst>
                  <a:ext uri="{FF2B5EF4-FFF2-40B4-BE49-F238E27FC236}">
                    <a16:creationId xmlns:a16="http://schemas.microsoft.com/office/drawing/2014/main" id="{463E971D-8882-47CA-873E-724CB195AEDA}"/>
                  </a:ext>
                </a:extLst>
              </p:cNvPr>
              <p:cNvSpPr>
                <a:spLocks/>
              </p:cNvSpPr>
              <p:nvPr userDrawn="1"/>
            </p:nvSpPr>
            <p:spPr bwMode="auto">
              <a:xfrm>
                <a:off x="4401" y="77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60" name="Freeform 411">
                <a:extLst>
                  <a:ext uri="{FF2B5EF4-FFF2-40B4-BE49-F238E27FC236}">
                    <a16:creationId xmlns:a16="http://schemas.microsoft.com/office/drawing/2014/main" id="{F0B23DD6-5FF9-4C99-B398-E54634D93463}"/>
                  </a:ext>
                </a:extLst>
              </p:cNvPr>
              <p:cNvSpPr>
                <a:spLocks/>
              </p:cNvSpPr>
              <p:nvPr userDrawn="1"/>
            </p:nvSpPr>
            <p:spPr bwMode="auto">
              <a:xfrm>
                <a:off x="4406" y="808"/>
                <a:ext cx="10" cy="5"/>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1"/>
                      <a:pt x="2" y="0"/>
                      <a:pt x="2" y="0"/>
                    </a:cubicBezTo>
                    <a:cubicBezTo>
                      <a:pt x="2"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61" name="Freeform 412">
                <a:extLst>
                  <a:ext uri="{FF2B5EF4-FFF2-40B4-BE49-F238E27FC236}">
                    <a16:creationId xmlns:a16="http://schemas.microsoft.com/office/drawing/2014/main" id="{F479934A-E3A3-43C8-AA2B-7C004B547558}"/>
                  </a:ext>
                </a:extLst>
              </p:cNvPr>
              <p:cNvSpPr>
                <a:spLocks/>
              </p:cNvSpPr>
              <p:nvPr userDrawn="1"/>
            </p:nvSpPr>
            <p:spPr bwMode="auto">
              <a:xfrm>
                <a:off x="3540" y="1127"/>
                <a:ext cx="10" cy="10"/>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2" y="1"/>
                      <a:pt x="1" y="1"/>
                      <a:pt x="1" y="0"/>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62" name="Freeform 413">
                <a:extLst>
                  <a:ext uri="{FF2B5EF4-FFF2-40B4-BE49-F238E27FC236}">
                    <a16:creationId xmlns:a16="http://schemas.microsoft.com/office/drawing/2014/main" id="{5D614C05-AC15-4871-8094-653E9AF88485}"/>
                  </a:ext>
                </a:extLst>
              </p:cNvPr>
              <p:cNvSpPr>
                <a:spLocks/>
              </p:cNvSpPr>
              <p:nvPr userDrawn="1"/>
            </p:nvSpPr>
            <p:spPr bwMode="auto">
              <a:xfrm>
                <a:off x="3520" y="1202"/>
                <a:ext cx="5" cy="10"/>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0"/>
                      <a:pt x="1" y="2"/>
                      <a:pt x="1" y="2"/>
                    </a:cubicBezTo>
                    <a:cubicBezTo>
                      <a:pt x="1" y="2"/>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63" name="Freeform 414">
                <a:extLst>
                  <a:ext uri="{FF2B5EF4-FFF2-40B4-BE49-F238E27FC236}">
                    <a16:creationId xmlns:a16="http://schemas.microsoft.com/office/drawing/2014/main" id="{A7C798C8-59BC-41EF-9AA2-0E57B34CCC97}"/>
                  </a:ext>
                </a:extLst>
              </p:cNvPr>
              <p:cNvSpPr>
                <a:spLocks/>
              </p:cNvSpPr>
              <p:nvPr userDrawn="1"/>
            </p:nvSpPr>
            <p:spPr bwMode="auto">
              <a:xfrm>
                <a:off x="3515" y="1222"/>
                <a:ext cx="5" cy="45"/>
              </a:xfrm>
              <a:custGeom>
                <a:avLst/>
                <a:gdLst>
                  <a:gd name="T0" fmla="*/ 0 w 1"/>
                  <a:gd name="T1" fmla="*/ 9 h 9"/>
                  <a:gd name="T2" fmla="*/ 1 w 1"/>
                  <a:gd name="T3" fmla="*/ 2 h 9"/>
                  <a:gd name="T4" fmla="*/ 1 w 1"/>
                  <a:gd name="T5" fmla="*/ 2 h 9"/>
                  <a:gd name="T6" fmla="*/ 0 w 1"/>
                  <a:gd name="T7" fmla="*/ 0 h 9"/>
                  <a:gd name="T8" fmla="*/ 0 w 1"/>
                  <a:gd name="T9" fmla="*/ 5 h 9"/>
                  <a:gd name="T10" fmla="*/ 0 w 1"/>
                  <a:gd name="T11" fmla="*/ 9 h 9"/>
                </a:gdLst>
                <a:ahLst/>
                <a:cxnLst>
                  <a:cxn ang="0">
                    <a:pos x="T0" y="T1"/>
                  </a:cxn>
                  <a:cxn ang="0">
                    <a:pos x="T2" y="T3"/>
                  </a:cxn>
                  <a:cxn ang="0">
                    <a:pos x="T4" y="T5"/>
                  </a:cxn>
                  <a:cxn ang="0">
                    <a:pos x="T6" y="T7"/>
                  </a:cxn>
                  <a:cxn ang="0">
                    <a:pos x="T8" y="T9"/>
                  </a:cxn>
                  <a:cxn ang="0">
                    <a:pos x="T10" y="T11"/>
                  </a:cxn>
                </a:cxnLst>
                <a:rect l="0" t="0" r="r" b="b"/>
                <a:pathLst>
                  <a:path w="1" h="9">
                    <a:moveTo>
                      <a:pt x="0" y="9"/>
                    </a:moveTo>
                    <a:cubicBezTo>
                      <a:pt x="1" y="8"/>
                      <a:pt x="0" y="4"/>
                      <a:pt x="1" y="2"/>
                    </a:cubicBezTo>
                    <a:cubicBezTo>
                      <a:pt x="1" y="2"/>
                      <a:pt x="1" y="2"/>
                      <a:pt x="1" y="2"/>
                    </a:cubicBezTo>
                    <a:cubicBezTo>
                      <a:pt x="0" y="0"/>
                      <a:pt x="0" y="0"/>
                      <a:pt x="0" y="0"/>
                    </a:cubicBezTo>
                    <a:cubicBezTo>
                      <a:pt x="0" y="2"/>
                      <a:pt x="0" y="3"/>
                      <a:pt x="0" y="5"/>
                    </a:cubicBezTo>
                    <a:cubicBezTo>
                      <a:pt x="0" y="7"/>
                      <a:pt x="0" y="8"/>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64" name="Freeform 415">
                <a:extLst>
                  <a:ext uri="{FF2B5EF4-FFF2-40B4-BE49-F238E27FC236}">
                    <a16:creationId xmlns:a16="http://schemas.microsoft.com/office/drawing/2014/main" id="{C621681C-750A-436B-895C-CDCD9C7794AC}"/>
                  </a:ext>
                </a:extLst>
              </p:cNvPr>
              <p:cNvSpPr>
                <a:spLocks/>
              </p:cNvSpPr>
              <p:nvPr userDrawn="1"/>
            </p:nvSpPr>
            <p:spPr bwMode="auto">
              <a:xfrm>
                <a:off x="3500" y="1297"/>
                <a:ext cx="5" cy="15"/>
              </a:xfrm>
              <a:custGeom>
                <a:avLst/>
                <a:gdLst>
                  <a:gd name="T0" fmla="*/ 0 w 1"/>
                  <a:gd name="T1" fmla="*/ 2 h 3"/>
                  <a:gd name="T2" fmla="*/ 0 w 1"/>
                  <a:gd name="T3" fmla="*/ 0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1" y="3"/>
                      <a:pt x="0" y="0"/>
                    </a:cubicBez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65" name="Freeform 416">
                <a:extLst>
                  <a:ext uri="{FF2B5EF4-FFF2-40B4-BE49-F238E27FC236}">
                    <a16:creationId xmlns:a16="http://schemas.microsoft.com/office/drawing/2014/main" id="{277F6F63-3AA2-4812-8CB3-6FC3F4588BDF}"/>
                  </a:ext>
                </a:extLst>
              </p:cNvPr>
              <p:cNvSpPr>
                <a:spLocks/>
              </p:cNvSpPr>
              <p:nvPr userDrawn="1"/>
            </p:nvSpPr>
            <p:spPr bwMode="auto">
              <a:xfrm>
                <a:off x="3500" y="1292"/>
                <a:ext cx="0" cy="10"/>
              </a:xfrm>
              <a:custGeom>
                <a:avLst/>
                <a:gdLst>
                  <a:gd name="T0" fmla="*/ 1 h 2"/>
                  <a:gd name="T1" fmla="*/ 1 h 2"/>
                </a:gdLst>
                <a:ahLst/>
                <a:cxnLst>
                  <a:cxn ang="0">
                    <a:pos x="0" y="T0"/>
                  </a:cxn>
                  <a:cxn ang="0">
                    <a:pos x="0" y="T1"/>
                  </a:cxn>
                </a:cxnLst>
                <a:rect l="0" t="0" r="r" b="b"/>
                <a:pathLst>
                  <a:path h="2">
                    <a:moveTo>
                      <a:pt x="0" y="1"/>
                    </a:moveTo>
                    <a:cubicBezTo>
                      <a:pt x="0" y="0"/>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66" name="Freeform 417">
                <a:extLst>
                  <a:ext uri="{FF2B5EF4-FFF2-40B4-BE49-F238E27FC236}">
                    <a16:creationId xmlns:a16="http://schemas.microsoft.com/office/drawing/2014/main" id="{F317A604-CEB1-489E-9F24-D4BF3401139D}"/>
                  </a:ext>
                </a:extLst>
              </p:cNvPr>
              <p:cNvSpPr>
                <a:spLocks/>
              </p:cNvSpPr>
              <p:nvPr userDrawn="1"/>
            </p:nvSpPr>
            <p:spPr bwMode="auto">
              <a:xfrm>
                <a:off x="3500" y="1322"/>
                <a:ext cx="10" cy="20"/>
              </a:xfrm>
              <a:custGeom>
                <a:avLst/>
                <a:gdLst>
                  <a:gd name="T0" fmla="*/ 2 w 2"/>
                  <a:gd name="T1" fmla="*/ 2 h 4"/>
                  <a:gd name="T2" fmla="*/ 1 w 2"/>
                  <a:gd name="T3" fmla="*/ 0 h 4"/>
                  <a:gd name="T4" fmla="*/ 1 w 2"/>
                  <a:gd name="T5" fmla="*/ 2 h 4"/>
                  <a:gd name="T6" fmla="*/ 2 w 2"/>
                  <a:gd name="T7" fmla="*/ 2 h 4"/>
                </a:gdLst>
                <a:ahLst/>
                <a:cxnLst>
                  <a:cxn ang="0">
                    <a:pos x="T0" y="T1"/>
                  </a:cxn>
                  <a:cxn ang="0">
                    <a:pos x="T2" y="T3"/>
                  </a:cxn>
                  <a:cxn ang="0">
                    <a:pos x="T4" y="T5"/>
                  </a:cxn>
                  <a:cxn ang="0">
                    <a:pos x="T6" y="T7"/>
                  </a:cxn>
                </a:cxnLst>
                <a:rect l="0" t="0" r="r" b="b"/>
                <a:pathLst>
                  <a:path w="2" h="4">
                    <a:moveTo>
                      <a:pt x="2" y="2"/>
                    </a:moveTo>
                    <a:cubicBezTo>
                      <a:pt x="2" y="2"/>
                      <a:pt x="1" y="0"/>
                      <a:pt x="1" y="0"/>
                    </a:cubicBezTo>
                    <a:cubicBezTo>
                      <a:pt x="0" y="1"/>
                      <a:pt x="1" y="2"/>
                      <a:pt x="1" y="2"/>
                    </a:cubicBezTo>
                    <a:cubicBezTo>
                      <a:pt x="2" y="4"/>
                      <a:pt x="2"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67" name="Freeform 418">
                <a:extLst>
                  <a:ext uri="{FF2B5EF4-FFF2-40B4-BE49-F238E27FC236}">
                    <a16:creationId xmlns:a16="http://schemas.microsoft.com/office/drawing/2014/main" id="{CB871DBA-C592-4C8E-9768-E02717FF2B27}"/>
                  </a:ext>
                </a:extLst>
              </p:cNvPr>
              <p:cNvSpPr>
                <a:spLocks/>
              </p:cNvSpPr>
              <p:nvPr userDrawn="1"/>
            </p:nvSpPr>
            <p:spPr bwMode="auto">
              <a:xfrm>
                <a:off x="3515" y="133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68" name="Freeform 419">
                <a:extLst>
                  <a:ext uri="{FF2B5EF4-FFF2-40B4-BE49-F238E27FC236}">
                    <a16:creationId xmlns:a16="http://schemas.microsoft.com/office/drawing/2014/main" id="{3CD39ECD-FF25-4480-B50D-8524F5E36939}"/>
                  </a:ext>
                </a:extLst>
              </p:cNvPr>
              <p:cNvSpPr>
                <a:spLocks/>
              </p:cNvSpPr>
              <p:nvPr userDrawn="1"/>
            </p:nvSpPr>
            <p:spPr bwMode="auto">
              <a:xfrm>
                <a:off x="3510" y="132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2"/>
                      <a:pt x="1" y="2"/>
                      <a:pt x="0" y="1"/>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69" name="Freeform 420">
                <a:extLst>
                  <a:ext uri="{FF2B5EF4-FFF2-40B4-BE49-F238E27FC236}">
                    <a16:creationId xmlns:a16="http://schemas.microsoft.com/office/drawing/2014/main" id="{B2AADE10-952B-45B2-8DB9-2AD2738FDD23}"/>
                  </a:ext>
                </a:extLst>
              </p:cNvPr>
              <p:cNvSpPr>
                <a:spLocks/>
              </p:cNvSpPr>
              <p:nvPr userDrawn="1"/>
            </p:nvSpPr>
            <p:spPr bwMode="auto">
              <a:xfrm>
                <a:off x="3505" y="1297"/>
                <a:ext cx="10" cy="20"/>
              </a:xfrm>
              <a:custGeom>
                <a:avLst/>
                <a:gdLst>
                  <a:gd name="T0" fmla="*/ 1 w 2"/>
                  <a:gd name="T1" fmla="*/ 4 h 4"/>
                  <a:gd name="T2" fmla="*/ 2 w 2"/>
                  <a:gd name="T3" fmla="*/ 3 h 4"/>
                  <a:gd name="T4" fmla="*/ 1 w 2"/>
                  <a:gd name="T5" fmla="*/ 4 h 4"/>
                </a:gdLst>
                <a:ahLst/>
                <a:cxnLst>
                  <a:cxn ang="0">
                    <a:pos x="T0" y="T1"/>
                  </a:cxn>
                  <a:cxn ang="0">
                    <a:pos x="T2" y="T3"/>
                  </a:cxn>
                  <a:cxn ang="0">
                    <a:pos x="T4" y="T5"/>
                  </a:cxn>
                </a:cxnLst>
                <a:rect l="0" t="0" r="r" b="b"/>
                <a:pathLst>
                  <a:path w="2" h="4">
                    <a:moveTo>
                      <a:pt x="1" y="4"/>
                    </a:moveTo>
                    <a:cubicBezTo>
                      <a:pt x="1" y="3"/>
                      <a:pt x="1" y="2"/>
                      <a:pt x="2" y="3"/>
                    </a:cubicBezTo>
                    <a:cubicBezTo>
                      <a:pt x="1" y="0"/>
                      <a:pt x="0"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70" name="Freeform 421">
                <a:extLst>
                  <a:ext uri="{FF2B5EF4-FFF2-40B4-BE49-F238E27FC236}">
                    <a16:creationId xmlns:a16="http://schemas.microsoft.com/office/drawing/2014/main" id="{52197A20-50CA-4969-82C0-A69F83EC3213}"/>
                  </a:ext>
                </a:extLst>
              </p:cNvPr>
              <p:cNvSpPr>
                <a:spLocks/>
              </p:cNvSpPr>
              <p:nvPr userDrawn="1"/>
            </p:nvSpPr>
            <p:spPr bwMode="auto">
              <a:xfrm>
                <a:off x="3520" y="1257"/>
                <a:ext cx="0" cy="15"/>
              </a:xfrm>
              <a:custGeom>
                <a:avLst/>
                <a:gdLst>
                  <a:gd name="T0" fmla="*/ 3 h 3"/>
                  <a:gd name="T1" fmla="*/ 1 h 3"/>
                  <a:gd name="T2" fmla="*/ 0 h 3"/>
                  <a:gd name="T3" fmla="*/ 3 h 3"/>
                </a:gdLst>
                <a:ahLst/>
                <a:cxnLst>
                  <a:cxn ang="0">
                    <a:pos x="0" y="T0"/>
                  </a:cxn>
                  <a:cxn ang="0">
                    <a:pos x="0" y="T1"/>
                  </a:cxn>
                  <a:cxn ang="0">
                    <a:pos x="0" y="T2"/>
                  </a:cxn>
                  <a:cxn ang="0">
                    <a:pos x="0" y="T3"/>
                  </a:cxn>
                </a:cxnLst>
                <a:rect l="0" t="0" r="r" b="b"/>
                <a:pathLst>
                  <a:path h="3">
                    <a:moveTo>
                      <a:pt x="0" y="3"/>
                    </a:moveTo>
                    <a:cubicBezTo>
                      <a:pt x="0" y="1"/>
                      <a:pt x="0" y="1"/>
                      <a:pt x="0" y="1"/>
                    </a:cubicBezTo>
                    <a:cubicBezTo>
                      <a:pt x="0" y="1"/>
                      <a:pt x="0" y="0"/>
                      <a:pt x="0" y="0"/>
                    </a:cubicBezTo>
                    <a:cubicBezTo>
                      <a:pt x="0" y="1"/>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71" name="Freeform 422">
                <a:extLst>
                  <a:ext uri="{FF2B5EF4-FFF2-40B4-BE49-F238E27FC236}">
                    <a16:creationId xmlns:a16="http://schemas.microsoft.com/office/drawing/2014/main" id="{D03EF23D-D832-4A99-B15D-3C1B271FB14F}"/>
                  </a:ext>
                </a:extLst>
              </p:cNvPr>
              <p:cNvSpPr>
                <a:spLocks/>
              </p:cNvSpPr>
              <p:nvPr userDrawn="1"/>
            </p:nvSpPr>
            <p:spPr bwMode="auto">
              <a:xfrm>
                <a:off x="3530" y="1377"/>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1"/>
                      <a:pt x="0" y="0"/>
                      <a:pt x="0" y="0"/>
                    </a:cubicBezTo>
                    <a:cubicBezTo>
                      <a:pt x="1" y="1"/>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72" name="Freeform 423">
                <a:extLst>
                  <a:ext uri="{FF2B5EF4-FFF2-40B4-BE49-F238E27FC236}">
                    <a16:creationId xmlns:a16="http://schemas.microsoft.com/office/drawing/2014/main" id="{C8B8A378-9AE3-4C70-BC59-36EDF077B62A}"/>
                  </a:ext>
                </a:extLst>
              </p:cNvPr>
              <p:cNvSpPr>
                <a:spLocks/>
              </p:cNvSpPr>
              <p:nvPr userDrawn="1"/>
            </p:nvSpPr>
            <p:spPr bwMode="auto">
              <a:xfrm>
                <a:off x="3540" y="1382"/>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73" name="Freeform 424">
                <a:extLst>
                  <a:ext uri="{FF2B5EF4-FFF2-40B4-BE49-F238E27FC236}">
                    <a16:creationId xmlns:a16="http://schemas.microsoft.com/office/drawing/2014/main" id="{CC427B2E-79D9-4529-AE25-A8C503EEA9F6}"/>
                  </a:ext>
                </a:extLst>
              </p:cNvPr>
              <p:cNvSpPr>
                <a:spLocks/>
              </p:cNvSpPr>
              <p:nvPr userDrawn="1"/>
            </p:nvSpPr>
            <p:spPr bwMode="auto">
              <a:xfrm>
                <a:off x="3515" y="1322"/>
                <a:ext cx="10" cy="20"/>
              </a:xfrm>
              <a:custGeom>
                <a:avLst/>
                <a:gdLst>
                  <a:gd name="T0" fmla="*/ 10 w 10"/>
                  <a:gd name="T1" fmla="*/ 15 h 20"/>
                  <a:gd name="T2" fmla="*/ 0 w 10"/>
                  <a:gd name="T3" fmla="*/ 0 h 20"/>
                  <a:gd name="T4" fmla="*/ 10 w 10"/>
                  <a:gd name="T5" fmla="*/ 20 h 20"/>
                  <a:gd name="T6" fmla="*/ 10 w 10"/>
                  <a:gd name="T7" fmla="*/ 15 h 20"/>
                </a:gdLst>
                <a:ahLst/>
                <a:cxnLst>
                  <a:cxn ang="0">
                    <a:pos x="T0" y="T1"/>
                  </a:cxn>
                  <a:cxn ang="0">
                    <a:pos x="T2" y="T3"/>
                  </a:cxn>
                  <a:cxn ang="0">
                    <a:pos x="T4" y="T5"/>
                  </a:cxn>
                  <a:cxn ang="0">
                    <a:pos x="T6" y="T7"/>
                  </a:cxn>
                </a:cxnLst>
                <a:rect l="0" t="0" r="r" b="b"/>
                <a:pathLst>
                  <a:path w="10" h="20">
                    <a:moveTo>
                      <a:pt x="10" y="15"/>
                    </a:moveTo>
                    <a:lnTo>
                      <a:pt x="0" y="0"/>
                    </a:lnTo>
                    <a:lnTo>
                      <a:pt x="10" y="20"/>
                    </a:lnTo>
                    <a:lnTo>
                      <a:pt x="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74" name="Freeform 425">
                <a:extLst>
                  <a:ext uri="{FF2B5EF4-FFF2-40B4-BE49-F238E27FC236}">
                    <a16:creationId xmlns:a16="http://schemas.microsoft.com/office/drawing/2014/main" id="{A65B59DA-C6B7-4429-9137-6B644DDA7A60}"/>
                  </a:ext>
                </a:extLst>
              </p:cNvPr>
              <p:cNvSpPr>
                <a:spLocks/>
              </p:cNvSpPr>
              <p:nvPr userDrawn="1"/>
            </p:nvSpPr>
            <p:spPr bwMode="auto">
              <a:xfrm>
                <a:off x="3560" y="1417"/>
                <a:ext cx="10" cy="5"/>
              </a:xfrm>
              <a:custGeom>
                <a:avLst/>
                <a:gdLst>
                  <a:gd name="T0" fmla="*/ 5 w 10"/>
                  <a:gd name="T1" fmla="*/ 0 h 5"/>
                  <a:gd name="T2" fmla="*/ 0 w 10"/>
                  <a:gd name="T3" fmla="*/ 0 h 5"/>
                  <a:gd name="T4" fmla="*/ 10 w 10"/>
                  <a:gd name="T5" fmla="*/ 5 h 5"/>
                  <a:gd name="T6" fmla="*/ 5 w 10"/>
                  <a:gd name="T7" fmla="*/ 0 h 5"/>
                </a:gdLst>
                <a:ahLst/>
                <a:cxnLst>
                  <a:cxn ang="0">
                    <a:pos x="T0" y="T1"/>
                  </a:cxn>
                  <a:cxn ang="0">
                    <a:pos x="T2" y="T3"/>
                  </a:cxn>
                  <a:cxn ang="0">
                    <a:pos x="T4" y="T5"/>
                  </a:cxn>
                  <a:cxn ang="0">
                    <a:pos x="T6" y="T7"/>
                  </a:cxn>
                </a:cxnLst>
                <a:rect l="0" t="0" r="r" b="b"/>
                <a:pathLst>
                  <a:path w="10" h="5">
                    <a:moveTo>
                      <a:pt x="5" y="0"/>
                    </a:moveTo>
                    <a:lnTo>
                      <a:pt x="0" y="0"/>
                    </a:lnTo>
                    <a:lnTo>
                      <a:pt x="1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75" name="Freeform 426">
                <a:extLst>
                  <a:ext uri="{FF2B5EF4-FFF2-40B4-BE49-F238E27FC236}">
                    <a16:creationId xmlns:a16="http://schemas.microsoft.com/office/drawing/2014/main" id="{92C81260-62FC-4EEC-8E99-90C1B836286A}"/>
                  </a:ext>
                </a:extLst>
              </p:cNvPr>
              <p:cNvSpPr>
                <a:spLocks/>
              </p:cNvSpPr>
              <p:nvPr userDrawn="1"/>
            </p:nvSpPr>
            <p:spPr bwMode="auto">
              <a:xfrm>
                <a:off x="3585" y="1432"/>
                <a:ext cx="20" cy="15"/>
              </a:xfrm>
              <a:custGeom>
                <a:avLst/>
                <a:gdLst>
                  <a:gd name="T0" fmla="*/ 1 w 4"/>
                  <a:gd name="T1" fmla="*/ 0 h 3"/>
                  <a:gd name="T2" fmla="*/ 0 w 4"/>
                  <a:gd name="T3" fmla="*/ 2 h 3"/>
                  <a:gd name="T4" fmla="*/ 4 w 4"/>
                  <a:gd name="T5" fmla="*/ 3 h 3"/>
                  <a:gd name="T6" fmla="*/ 1 w 4"/>
                  <a:gd name="T7" fmla="*/ 0 h 3"/>
                </a:gdLst>
                <a:ahLst/>
                <a:cxnLst>
                  <a:cxn ang="0">
                    <a:pos x="T0" y="T1"/>
                  </a:cxn>
                  <a:cxn ang="0">
                    <a:pos x="T2" y="T3"/>
                  </a:cxn>
                  <a:cxn ang="0">
                    <a:pos x="T4" y="T5"/>
                  </a:cxn>
                  <a:cxn ang="0">
                    <a:pos x="T6" y="T7"/>
                  </a:cxn>
                </a:cxnLst>
                <a:rect l="0" t="0" r="r" b="b"/>
                <a:pathLst>
                  <a:path w="4" h="3">
                    <a:moveTo>
                      <a:pt x="1" y="0"/>
                    </a:moveTo>
                    <a:cubicBezTo>
                      <a:pt x="0" y="0"/>
                      <a:pt x="1" y="2"/>
                      <a:pt x="0" y="2"/>
                    </a:cubicBezTo>
                    <a:cubicBezTo>
                      <a:pt x="2" y="2"/>
                      <a:pt x="3" y="2"/>
                      <a:pt x="4" y="3"/>
                    </a:cubicBezTo>
                    <a:cubicBezTo>
                      <a:pt x="3" y="2"/>
                      <a:pt x="2"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76" name="Freeform 427">
                <a:extLst>
                  <a:ext uri="{FF2B5EF4-FFF2-40B4-BE49-F238E27FC236}">
                    <a16:creationId xmlns:a16="http://schemas.microsoft.com/office/drawing/2014/main" id="{A5B194D5-A4F1-47C7-9115-65C16DD16F0F}"/>
                  </a:ext>
                </a:extLst>
              </p:cNvPr>
              <p:cNvSpPr>
                <a:spLocks/>
              </p:cNvSpPr>
              <p:nvPr userDrawn="1"/>
            </p:nvSpPr>
            <p:spPr bwMode="auto">
              <a:xfrm>
                <a:off x="3605" y="1447"/>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77" name="Freeform 428">
                <a:extLst>
                  <a:ext uri="{FF2B5EF4-FFF2-40B4-BE49-F238E27FC236}">
                    <a16:creationId xmlns:a16="http://schemas.microsoft.com/office/drawing/2014/main" id="{55212EE3-82FD-4208-91A7-B9F6C5CFC4BF}"/>
                  </a:ext>
                </a:extLst>
              </p:cNvPr>
              <p:cNvSpPr>
                <a:spLocks/>
              </p:cNvSpPr>
              <p:nvPr userDrawn="1"/>
            </p:nvSpPr>
            <p:spPr bwMode="auto">
              <a:xfrm>
                <a:off x="3560" y="140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1" y="2"/>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78" name="Freeform 429">
                <a:extLst>
                  <a:ext uri="{FF2B5EF4-FFF2-40B4-BE49-F238E27FC236}">
                    <a16:creationId xmlns:a16="http://schemas.microsoft.com/office/drawing/2014/main" id="{26FA8923-8067-45FB-AAF4-5428406CD148}"/>
                  </a:ext>
                </a:extLst>
              </p:cNvPr>
              <p:cNvSpPr>
                <a:spLocks/>
              </p:cNvSpPr>
              <p:nvPr userDrawn="1"/>
            </p:nvSpPr>
            <p:spPr bwMode="auto">
              <a:xfrm>
                <a:off x="3560" y="1407"/>
                <a:ext cx="10"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2" y="1"/>
                      <a:pt x="2"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79" name="Freeform 430">
                <a:extLst>
                  <a:ext uri="{FF2B5EF4-FFF2-40B4-BE49-F238E27FC236}">
                    <a16:creationId xmlns:a16="http://schemas.microsoft.com/office/drawing/2014/main" id="{A2041193-880E-4123-B0B4-FA43F045D89C}"/>
                  </a:ext>
                </a:extLst>
              </p:cNvPr>
              <p:cNvSpPr>
                <a:spLocks/>
              </p:cNvSpPr>
              <p:nvPr userDrawn="1"/>
            </p:nvSpPr>
            <p:spPr bwMode="auto">
              <a:xfrm>
                <a:off x="3560" y="14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80" name="Freeform 431">
                <a:extLst>
                  <a:ext uri="{FF2B5EF4-FFF2-40B4-BE49-F238E27FC236}">
                    <a16:creationId xmlns:a16="http://schemas.microsoft.com/office/drawing/2014/main" id="{60840B6F-1B06-4C36-A1C7-91E553DF479B}"/>
                  </a:ext>
                </a:extLst>
              </p:cNvPr>
              <p:cNvSpPr>
                <a:spLocks/>
              </p:cNvSpPr>
              <p:nvPr userDrawn="1"/>
            </p:nvSpPr>
            <p:spPr bwMode="auto">
              <a:xfrm>
                <a:off x="3535" y="1362"/>
                <a:ext cx="15" cy="15"/>
              </a:xfrm>
              <a:custGeom>
                <a:avLst/>
                <a:gdLst>
                  <a:gd name="T0" fmla="*/ 0 w 3"/>
                  <a:gd name="T1" fmla="*/ 0 h 3"/>
                  <a:gd name="T2" fmla="*/ 2 w 3"/>
                  <a:gd name="T3" fmla="*/ 0 h 3"/>
                  <a:gd name="T4" fmla="*/ 0 w 3"/>
                  <a:gd name="T5" fmla="*/ 0 h 3"/>
                </a:gdLst>
                <a:ahLst/>
                <a:cxnLst>
                  <a:cxn ang="0">
                    <a:pos x="T0" y="T1"/>
                  </a:cxn>
                  <a:cxn ang="0">
                    <a:pos x="T2" y="T3"/>
                  </a:cxn>
                  <a:cxn ang="0">
                    <a:pos x="T4" y="T5"/>
                  </a:cxn>
                </a:cxnLst>
                <a:rect l="0" t="0" r="r" b="b"/>
                <a:pathLst>
                  <a:path w="3" h="3">
                    <a:moveTo>
                      <a:pt x="0" y="0"/>
                    </a:moveTo>
                    <a:cubicBezTo>
                      <a:pt x="1" y="1"/>
                      <a:pt x="3" y="3"/>
                      <a:pt x="2" y="0"/>
                    </a:cubicBezTo>
                    <a:cubicBezTo>
                      <a:pt x="1"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81" name="Freeform 432">
                <a:extLst>
                  <a:ext uri="{FF2B5EF4-FFF2-40B4-BE49-F238E27FC236}">
                    <a16:creationId xmlns:a16="http://schemas.microsoft.com/office/drawing/2014/main" id="{75BF986F-1DBF-4457-AFD3-F151BC9B8F81}"/>
                  </a:ext>
                </a:extLst>
              </p:cNvPr>
              <p:cNvSpPr>
                <a:spLocks/>
              </p:cNvSpPr>
              <p:nvPr userDrawn="1"/>
            </p:nvSpPr>
            <p:spPr bwMode="auto">
              <a:xfrm>
                <a:off x="3550" y="1387"/>
                <a:ext cx="10" cy="5"/>
              </a:xfrm>
              <a:custGeom>
                <a:avLst/>
                <a:gdLst>
                  <a:gd name="T0" fmla="*/ 2 w 2"/>
                  <a:gd name="T1" fmla="*/ 1 h 1"/>
                  <a:gd name="T2" fmla="*/ 0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0" y="0"/>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82" name="Freeform 433">
                <a:extLst>
                  <a:ext uri="{FF2B5EF4-FFF2-40B4-BE49-F238E27FC236}">
                    <a16:creationId xmlns:a16="http://schemas.microsoft.com/office/drawing/2014/main" id="{18D76595-E25E-4C09-B791-963EEFA3756B}"/>
                  </a:ext>
                </a:extLst>
              </p:cNvPr>
              <p:cNvSpPr>
                <a:spLocks/>
              </p:cNvSpPr>
              <p:nvPr userDrawn="1"/>
            </p:nvSpPr>
            <p:spPr bwMode="auto">
              <a:xfrm>
                <a:off x="3560" y="1392"/>
                <a:ext cx="5" cy="5"/>
              </a:xfrm>
              <a:custGeom>
                <a:avLst/>
                <a:gdLst>
                  <a:gd name="T0" fmla="*/ 5 w 5"/>
                  <a:gd name="T1" fmla="*/ 5 h 5"/>
                  <a:gd name="T2" fmla="*/ 0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83" name="Freeform 434">
                <a:extLst>
                  <a:ext uri="{FF2B5EF4-FFF2-40B4-BE49-F238E27FC236}">
                    <a16:creationId xmlns:a16="http://schemas.microsoft.com/office/drawing/2014/main" id="{5DB7EF10-10C9-4C71-83E4-1BD595AD6C8E}"/>
                  </a:ext>
                </a:extLst>
              </p:cNvPr>
              <p:cNvSpPr>
                <a:spLocks/>
              </p:cNvSpPr>
              <p:nvPr userDrawn="1"/>
            </p:nvSpPr>
            <p:spPr bwMode="auto">
              <a:xfrm>
                <a:off x="3595" y="1427"/>
                <a:ext cx="20" cy="10"/>
              </a:xfrm>
              <a:custGeom>
                <a:avLst/>
                <a:gdLst>
                  <a:gd name="T0" fmla="*/ 1 w 4"/>
                  <a:gd name="T1" fmla="*/ 1 h 2"/>
                  <a:gd name="T2" fmla="*/ 4 w 4"/>
                  <a:gd name="T3" fmla="*/ 2 h 2"/>
                  <a:gd name="T4" fmla="*/ 1 w 4"/>
                  <a:gd name="T5" fmla="*/ 0 h 2"/>
                  <a:gd name="T6" fmla="*/ 1 w 4"/>
                  <a:gd name="T7" fmla="*/ 1 h 2"/>
                </a:gdLst>
                <a:ahLst/>
                <a:cxnLst>
                  <a:cxn ang="0">
                    <a:pos x="T0" y="T1"/>
                  </a:cxn>
                  <a:cxn ang="0">
                    <a:pos x="T2" y="T3"/>
                  </a:cxn>
                  <a:cxn ang="0">
                    <a:pos x="T4" y="T5"/>
                  </a:cxn>
                  <a:cxn ang="0">
                    <a:pos x="T6" y="T7"/>
                  </a:cxn>
                </a:cxnLst>
                <a:rect l="0" t="0" r="r" b="b"/>
                <a:pathLst>
                  <a:path w="4" h="2">
                    <a:moveTo>
                      <a:pt x="1" y="1"/>
                    </a:moveTo>
                    <a:cubicBezTo>
                      <a:pt x="2" y="2"/>
                      <a:pt x="3" y="2"/>
                      <a:pt x="4" y="2"/>
                    </a:cubicBezTo>
                    <a:cubicBezTo>
                      <a:pt x="3" y="2"/>
                      <a:pt x="2" y="1"/>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84" name="Freeform 435">
                <a:extLst>
                  <a:ext uri="{FF2B5EF4-FFF2-40B4-BE49-F238E27FC236}">
                    <a16:creationId xmlns:a16="http://schemas.microsoft.com/office/drawing/2014/main" id="{E01768EF-3AA6-45EA-B6AB-4A467B363DC9}"/>
                  </a:ext>
                </a:extLst>
              </p:cNvPr>
              <p:cNvSpPr>
                <a:spLocks/>
              </p:cNvSpPr>
              <p:nvPr userDrawn="1"/>
            </p:nvSpPr>
            <p:spPr bwMode="auto">
              <a:xfrm>
                <a:off x="3580" y="142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85" name="Rectangle 436">
                <a:extLst>
                  <a:ext uri="{FF2B5EF4-FFF2-40B4-BE49-F238E27FC236}">
                    <a16:creationId xmlns:a16="http://schemas.microsoft.com/office/drawing/2014/main" id="{E2250A96-AFAB-48AD-B34F-D6C8D1479DB9}"/>
                  </a:ext>
                </a:extLst>
              </p:cNvPr>
              <p:cNvSpPr>
                <a:spLocks noChangeArrowheads="1"/>
              </p:cNvSpPr>
              <p:nvPr userDrawn="1"/>
            </p:nvSpPr>
            <p:spPr bwMode="auto">
              <a:xfrm>
                <a:off x="3669" y="145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86" name="Freeform 437">
                <a:extLst>
                  <a:ext uri="{FF2B5EF4-FFF2-40B4-BE49-F238E27FC236}">
                    <a16:creationId xmlns:a16="http://schemas.microsoft.com/office/drawing/2014/main" id="{17D159D0-3460-4157-A53E-B0E2AA228D53}"/>
                  </a:ext>
                </a:extLst>
              </p:cNvPr>
              <p:cNvSpPr>
                <a:spLocks/>
              </p:cNvSpPr>
              <p:nvPr userDrawn="1"/>
            </p:nvSpPr>
            <p:spPr bwMode="auto">
              <a:xfrm>
                <a:off x="3590" y="1427"/>
                <a:ext cx="10"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1" y="0"/>
                      <a:pt x="1"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87" name="Freeform 438">
                <a:extLst>
                  <a:ext uri="{FF2B5EF4-FFF2-40B4-BE49-F238E27FC236}">
                    <a16:creationId xmlns:a16="http://schemas.microsoft.com/office/drawing/2014/main" id="{66EFFC13-E556-4387-AAA0-DCB361764D56}"/>
                  </a:ext>
                </a:extLst>
              </p:cNvPr>
              <p:cNvSpPr>
                <a:spLocks/>
              </p:cNvSpPr>
              <p:nvPr userDrawn="1"/>
            </p:nvSpPr>
            <p:spPr bwMode="auto">
              <a:xfrm>
                <a:off x="3625" y="1447"/>
                <a:ext cx="9"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88" name="Freeform 439">
                <a:extLst>
                  <a:ext uri="{FF2B5EF4-FFF2-40B4-BE49-F238E27FC236}">
                    <a16:creationId xmlns:a16="http://schemas.microsoft.com/office/drawing/2014/main" id="{B6122035-7CA6-4F61-8DDB-B0319831298D}"/>
                  </a:ext>
                </a:extLst>
              </p:cNvPr>
              <p:cNvSpPr>
                <a:spLocks/>
              </p:cNvSpPr>
              <p:nvPr userDrawn="1"/>
            </p:nvSpPr>
            <p:spPr bwMode="auto">
              <a:xfrm>
                <a:off x="3585" y="1422"/>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89" name="Freeform 440">
                <a:extLst>
                  <a:ext uri="{FF2B5EF4-FFF2-40B4-BE49-F238E27FC236}">
                    <a16:creationId xmlns:a16="http://schemas.microsoft.com/office/drawing/2014/main" id="{211972E9-D186-45E3-9369-1C3B8565AEBE}"/>
                  </a:ext>
                </a:extLst>
              </p:cNvPr>
              <p:cNvSpPr>
                <a:spLocks/>
              </p:cNvSpPr>
              <p:nvPr userDrawn="1"/>
            </p:nvSpPr>
            <p:spPr bwMode="auto">
              <a:xfrm>
                <a:off x="3585" y="1422"/>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90" name="Freeform 441">
                <a:extLst>
                  <a:ext uri="{FF2B5EF4-FFF2-40B4-BE49-F238E27FC236}">
                    <a16:creationId xmlns:a16="http://schemas.microsoft.com/office/drawing/2014/main" id="{A8F00628-89F6-4C1E-BCCD-06CC41ADAC13}"/>
                  </a:ext>
                </a:extLst>
              </p:cNvPr>
              <p:cNvSpPr>
                <a:spLocks/>
              </p:cNvSpPr>
              <p:nvPr userDrawn="1"/>
            </p:nvSpPr>
            <p:spPr bwMode="auto">
              <a:xfrm>
                <a:off x="3659" y="1432"/>
                <a:ext cx="45" cy="25"/>
              </a:xfrm>
              <a:custGeom>
                <a:avLst/>
                <a:gdLst>
                  <a:gd name="T0" fmla="*/ 7 w 9"/>
                  <a:gd name="T1" fmla="*/ 1 h 5"/>
                  <a:gd name="T2" fmla="*/ 2 w 9"/>
                  <a:gd name="T3" fmla="*/ 0 h 5"/>
                  <a:gd name="T4" fmla="*/ 2 w 9"/>
                  <a:gd name="T5" fmla="*/ 5 h 5"/>
                  <a:gd name="T6" fmla="*/ 4 w 9"/>
                  <a:gd name="T7" fmla="*/ 4 h 5"/>
                  <a:gd name="T8" fmla="*/ 2 w 9"/>
                  <a:gd name="T9" fmla="*/ 2 h 5"/>
                  <a:gd name="T10" fmla="*/ 5 w 9"/>
                  <a:gd name="T11" fmla="*/ 4 h 5"/>
                  <a:gd name="T12" fmla="*/ 9 w 9"/>
                  <a:gd name="T13" fmla="*/ 1 h 5"/>
                  <a:gd name="T14" fmla="*/ 6 w 9"/>
                  <a:gd name="T15" fmla="*/ 1 h 5"/>
                  <a:gd name="T16" fmla="*/ 7 w 9"/>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
                    <a:moveTo>
                      <a:pt x="7" y="1"/>
                    </a:moveTo>
                    <a:cubicBezTo>
                      <a:pt x="6" y="1"/>
                      <a:pt x="4" y="2"/>
                      <a:pt x="2" y="0"/>
                    </a:cubicBezTo>
                    <a:cubicBezTo>
                      <a:pt x="0" y="0"/>
                      <a:pt x="1" y="3"/>
                      <a:pt x="2" y="5"/>
                    </a:cubicBezTo>
                    <a:cubicBezTo>
                      <a:pt x="2" y="5"/>
                      <a:pt x="2" y="4"/>
                      <a:pt x="4" y="4"/>
                    </a:cubicBezTo>
                    <a:cubicBezTo>
                      <a:pt x="4" y="4"/>
                      <a:pt x="0" y="2"/>
                      <a:pt x="2" y="2"/>
                    </a:cubicBezTo>
                    <a:cubicBezTo>
                      <a:pt x="5" y="2"/>
                      <a:pt x="4" y="3"/>
                      <a:pt x="5" y="4"/>
                    </a:cubicBezTo>
                    <a:cubicBezTo>
                      <a:pt x="4" y="2"/>
                      <a:pt x="9" y="3"/>
                      <a:pt x="9" y="1"/>
                    </a:cubicBezTo>
                    <a:cubicBezTo>
                      <a:pt x="6" y="1"/>
                      <a:pt x="6" y="1"/>
                      <a:pt x="6" y="1"/>
                    </a:cubicBezTo>
                    <a:cubicBezTo>
                      <a:pt x="6" y="1"/>
                      <a:pt x="7"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91" name="Freeform 442">
                <a:extLst>
                  <a:ext uri="{FF2B5EF4-FFF2-40B4-BE49-F238E27FC236}">
                    <a16:creationId xmlns:a16="http://schemas.microsoft.com/office/drawing/2014/main" id="{9B0035D8-C5BC-46AF-8F9C-69BA5C72ACEE}"/>
                  </a:ext>
                </a:extLst>
              </p:cNvPr>
              <p:cNvSpPr>
                <a:spLocks/>
              </p:cNvSpPr>
              <p:nvPr userDrawn="1"/>
            </p:nvSpPr>
            <p:spPr bwMode="auto">
              <a:xfrm>
                <a:off x="3644" y="1452"/>
                <a:ext cx="25" cy="10"/>
              </a:xfrm>
              <a:custGeom>
                <a:avLst/>
                <a:gdLst>
                  <a:gd name="T0" fmla="*/ 1 w 5"/>
                  <a:gd name="T1" fmla="*/ 0 h 2"/>
                  <a:gd name="T2" fmla="*/ 0 w 5"/>
                  <a:gd name="T3" fmla="*/ 0 h 2"/>
                  <a:gd name="T4" fmla="*/ 3 w 5"/>
                  <a:gd name="T5" fmla="*/ 2 h 2"/>
                  <a:gd name="T6" fmla="*/ 5 w 5"/>
                  <a:gd name="T7" fmla="*/ 1 h 2"/>
                  <a:gd name="T8" fmla="*/ 4 w 5"/>
                  <a:gd name="T9" fmla="*/ 1 h 2"/>
                  <a:gd name="T10" fmla="*/ 3 w 5"/>
                  <a:gd name="T11" fmla="*/ 1 h 2"/>
                  <a:gd name="T12" fmla="*/ 1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1" y="0"/>
                    </a:moveTo>
                    <a:cubicBezTo>
                      <a:pt x="0" y="0"/>
                      <a:pt x="0" y="0"/>
                      <a:pt x="0" y="0"/>
                    </a:cubicBezTo>
                    <a:cubicBezTo>
                      <a:pt x="1" y="0"/>
                      <a:pt x="2" y="1"/>
                      <a:pt x="3" y="2"/>
                    </a:cubicBezTo>
                    <a:cubicBezTo>
                      <a:pt x="4" y="2"/>
                      <a:pt x="5" y="1"/>
                      <a:pt x="5" y="1"/>
                    </a:cubicBezTo>
                    <a:cubicBezTo>
                      <a:pt x="5" y="1"/>
                      <a:pt x="5" y="1"/>
                      <a:pt x="4" y="1"/>
                    </a:cubicBezTo>
                    <a:cubicBezTo>
                      <a:pt x="4" y="1"/>
                      <a:pt x="3" y="1"/>
                      <a:pt x="3"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92" name="Freeform 443">
                <a:extLst>
                  <a:ext uri="{FF2B5EF4-FFF2-40B4-BE49-F238E27FC236}">
                    <a16:creationId xmlns:a16="http://schemas.microsoft.com/office/drawing/2014/main" id="{0E9B9AE2-958F-404C-818A-5843E2F48E12}"/>
                  </a:ext>
                </a:extLst>
              </p:cNvPr>
              <p:cNvSpPr>
                <a:spLocks/>
              </p:cNvSpPr>
              <p:nvPr userDrawn="1"/>
            </p:nvSpPr>
            <p:spPr bwMode="auto">
              <a:xfrm>
                <a:off x="3615" y="1432"/>
                <a:ext cx="29" cy="20"/>
              </a:xfrm>
              <a:custGeom>
                <a:avLst/>
                <a:gdLst>
                  <a:gd name="T0" fmla="*/ 3 w 6"/>
                  <a:gd name="T1" fmla="*/ 2 h 4"/>
                  <a:gd name="T2" fmla="*/ 5 w 6"/>
                  <a:gd name="T3" fmla="*/ 1 h 4"/>
                  <a:gd name="T4" fmla="*/ 1 w 6"/>
                  <a:gd name="T5" fmla="*/ 1 h 4"/>
                  <a:gd name="T6" fmla="*/ 3 w 6"/>
                  <a:gd name="T7" fmla="*/ 2 h 4"/>
                  <a:gd name="T8" fmla="*/ 0 w 6"/>
                  <a:gd name="T9" fmla="*/ 1 h 4"/>
                  <a:gd name="T10" fmla="*/ 2 w 6"/>
                  <a:gd name="T11" fmla="*/ 3 h 4"/>
                  <a:gd name="T12" fmla="*/ 2 w 6"/>
                  <a:gd name="T13" fmla="*/ 3 h 4"/>
                  <a:gd name="T14" fmla="*/ 2 w 6"/>
                  <a:gd name="T15" fmla="*/ 3 h 4"/>
                  <a:gd name="T16" fmla="*/ 2 w 6"/>
                  <a:gd name="T17" fmla="*/ 3 h 4"/>
                  <a:gd name="T18" fmla="*/ 2 w 6"/>
                  <a:gd name="T19" fmla="*/ 3 h 4"/>
                  <a:gd name="T20" fmla="*/ 2 w 6"/>
                  <a:gd name="T21" fmla="*/ 3 h 4"/>
                  <a:gd name="T22" fmla="*/ 3 w 6"/>
                  <a:gd name="T23" fmla="*/ 2 h 4"/>
                  <a:gd name="T24" fmla="*/ 2 w 6"/>
                  <a:gd name="T25" fmla="*/ 3 h 4"/>
                  <a:gd name="T26" fmla="*/ 2 w 6"/>
                  <a:gd name="T27" fmla="*/ 3 h 4"/>
                  <a:gd name="T28" fmla="*/ 2 w 6"/>
                  <a:gd name="T29" fmla="*/ 3 h 4"/>
                  <a:gd name="T30" fmla="*/ 6 w 6"/>
                  <a:gd name="T31" fmla="*/ 4 h 4"/>
                  <a:gd name="T32" fmla="*/ 3 w 6"/>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3" y="2"/>
                    </a:moveTo>
                    <a:cubicBezTo>
                      <a:pt x="4" y="2"/>
                      <a:pt x="6" y="2"/>
                      <a:pt x="5" y="1"/>
                    </a:cubicBezTo>
                    <a:cubicBezTo>
                      <a:pt x="2" y="0"/>
                      <a:pt x="3" y="1"/>
                      <a:pt x="1" y="1"/>
                    </a:cubicBezTo>
                    <a:cubicBezTo>
                      <a:pt x="5" y="2"/>
                      <a:pt x="0" y="1"/>
                      <a:pt x="3" y="2"/>
                    </a:cubicBezTo>
                    <a:cubicBezTo>
                      <a:pt x="2" y="2"/>
                      <a:pt x="1" y="2"/>
                      <a:pt x="0" y="1"/>
                    </a:cubicBezTo>
                    <a:cubicBezTo>
                      <a:pt x="1" y="2"/>
                      <a:pt x="2" y="2"/>
                      <a:pt x="2" y="3"/>
                    </a:cubicBezTo>
                    <a:cubicBezTo>
                      <a:pt x="2" y="3"/>
                      <a:pt x="2" y="3"/>
                      <a:pt x="2" y="3"/>
                    </a:cubicBezTo>
                    <a:cubicBezTo>
                      <a:pt x="2" y="3"/>
                      <a:pt x="2" y="3"/>
                      <a:pt x="2" y="3"/>
                    </a:cubicBezTo>
                    <a:cubicBezTo>
                      <a:pt x="2" y="3"/>
                      <a:pt x="2" y="3"/>
                      <a:pt x="2" y="3"/>
                    </a:cubicBezTo>
                    <a:cubicBezTo>
                      <a:pt x="2" y="2"/>
                      <a:pt x="2" y="2"/>
                      <a:pt x="2" y="3"/>
                    </a:cubicBezTo>
                    <a:cubicBezTo>
                      <a:pt x="2" y="3"/>
                      <a:pt x="2" y="3"/>
                      <a:pt x="2" y="3"/>
                    </a:cubicBezTo>
                    <a:cubicBezTo>
                      <a:pt x="2" y="2"/>
                      <a:pt x="2" y="2"/>
                      <a:pt x="3" y="2"/>
                    </a:cubicBezTo>
                    <a:cubicBezTo>
                      <a:pt x="4" y="3"/>
                      <a:pt x="3" y="3"/>
                      <a:pt x="2" y="3"/>
                    </a:cubicBezTo>
                    <a:cubicBezTo>
                      <a:pt x="2" y="3"/>
                      <a:pt x="2" y="3"/>
                      <a:pt x="2" y="3"/>
                    </a:cubicBezTo>
                    <a:cubicBezTo>
                      <a:pt x="2" y="3"/>
                      <a:pt x="2" y="3"/>
                      <a:pt x="2" y="3"/>
                    </a:cubicBezTo>
                    <a:cubicBezTo>
                      <a:pt x="6" y="4"/>
                      <a:pt x="6" y="4"/>
                      <a:pt x="6" y="4"/>
                    </a:cubicBezTo>
                    <a:cubicBezTo>
                      <a:pt x="5" y="3"/>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93" name="Freeform 444">
                <a:extLst>
                  <a:ext uri="{FF2B5EF4-FFF2-40B4-BE49-F238E27FC236}">
                    <a16:creationId xmlns:a16="http://schemas.microsoft.com/office/drawing/2014/main" id="{20135C06-6C63-4742-AD33-E18BA0660B4C}"/>
                  </a:ext>
                </a:extLst>
              </p:cNvPr>
              <p:cNvSpPr>
                <a:spLocks/>
              </p:cNvSpPr>
              <p:nvPr userDrawn="1"/>
            </p:nvSpPr>
            <p:spPr bwMode="auto">
              <a:xfrm>
                <a:off x="3560" y="13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94" name="Freeform 445">
                <a:extLst>
                  <a:ext uri="{FF2B5EF4-FFF2-40B4-BE49-F238E27FC236}">
                    <a16:creationId xmlns:a16="http://schemas.microsoft.com/office/drawing/2014/main" id="{4B02E284-79E9-4E8D-8927-1720DED7D03E}"/>
                  </a:ext>
                </a:extLst>
              </p:cNvPr>
              <p:cNvSpPr>
                <a:spLocks/>
              </p:cNvSpPr>
              <p:nvPr userDrawn="1"/>
            </p:nvSpPr>
            <p:spPr bwMode="auto">
              <a:xfrm>
                <a:off x="3550" y="1362"/>
                <a:ext cx="15" cy="30"/>
              </a:xfrm>
              <a:custGeom>
                <a:avLst/>
                <a:gdLst>
                  <a:gd name="T0" fmla="*/ 2 w 3"/>
                  <a:gd name="T1" fmla="*/ 3 h 6"/>
                  <a:gd name="T2" fmla="*/ 1 w 3"/>
                  <a:gd name="T3" fmla="*/ 2 h 6"/>
                  <a:gd name="T4" fmla="*/ 2 w 3"/>
                  <a:gd name="T5" fmla="*/ 1 h 6"/>
                  <a:gd name="T6" fmla="*/ 1 w 3"/>
                  <a:gd name="T7" fmla="*/ 2 h 6"/>
                  <a:gd name="T8" fmla="*/ 1 w 3"/>
                  <a:gd name="T9" fmla="*/ 2 h 6"/>
                  <a:gd name="T10" fmla="*/ 2 w 3"/>
                  <a:gd name="T11" fmla="*/ 5 h 6"/>
                  <a:gd name="T12" fmla="*/ 2 w 3"/>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3"/>
                    </a:moveTo>
                    <a:cubicBezTo>
                      <a:pt x="2" y="2"/>
                      <a:pt x="2" y="2"/>
                      <a:pt x="1" y="2"/>
                    </a:cubicBezTo>
                    <a:cubicBezTo>
                      <a:pt x="1" y="1"/>
                      <a:pt x="1" y="1"/>
                      <a:pt x="2" y="1"/>
                    </a:cubicBezTo>
                    <a:cubicBezTo>
                      <a:pt x="1" y="1"/>
                      <a:pt x="0" y="0"/>
                      <a:pt x="1" y="2"/>
                    </a:cubicBezTo>
                    <a:cubicBezTo>
                      <a:pt x="1" y="2"/>
                      <a:pt x="1" y="2"/>
                      <a:pt x="1" y="2"/>
                    </a:cubicBezTo>
                    <a:cubicBezTo>
                      <a:pt x="2" y="3"/>
                      <a:pt x="2" y="6"/>
                      <a:pt x="2" y="5"/>
                    </a:cubicBezTo>
                    <a:cubicBezTo>
                      <a:pt x="2" y="5"/>
                      <a:pt x="3"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95" name="Freeform 446">
                <a:extLst>
                  <a:ext uri="{FF2B5EF4-FFF2-40B4-BE49-F238E27FC236}">
                    <a16:creationId xmlns:a16="http://schemas.microsoft.com/office/drawing/2014/main" id="{220B805C-8A6D-437A-AC75-C54FE65205DF}"/>
                  </a:ext>
                </a:extLst>
              </p:cNvPr>
              <p:cNvSpPr>
                <a:spLocks/>
              </p:cNvSpPr>
              <p:nvPr userDrawn="1"/>
            </p:nvSpPr>
            <p:spPr bwMode="auto">
              <a:xfrm>
                <a:off x="3590" y="1407"/>
                <a:ext cx="15" cy="10"/>
              </a:xfrm>
              <a:custGeom>
                <a:avLst/>
                <a:gdLst>
                  <a:gd name="T0" fmla="*/ 0 w 3"/>
                  <a:gd name="T1" fmla="*/ 1 h 2"/>
                  <a:gd name="T2" fmla="*/ 3 w 3"/>
                  <a:gd name="T3" fmla="*/ 2 h 2"/>
                  <a:gd name="T4" fmla="*/ 2 w 3"/>
                  <a:gd name="T5" fmla="*/ 1 h 2"/>
                  <a:gd name="T6" fmla="*/ 2 w 3"/>
                  <a:gd name="T7" fmla="*/ 1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0" y="1"/>
                      <a:pt x="3" y="2"/>
                      <a:pt x="3" y="2"/>
                    </a:cubicBezTo>
                    <a:cubicBezTo>
                      <a:pt x="2" y="1"/>
                      <a:pt x="2" y="1"/>
                      <a:pt x="2" y="1"/>
                    </a:cubicBezTo>
                    <a:cubicBezTo>
                      <a:pt x="2" y="1"/>
                      <a:pt x="2" y="1"/>
                      <a:pt x="2"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96" name="Freeform 447">
                <a:extLst>
                  <a:ext uri="{FF2B5EF4-FFF2-40B4-BE49-F238E27FC236}">
                    <a16:creationId xmlns:a16="http://schemas.microsoft.com/office/drawing/2014/main" id="{30A51B33-FA7F-4A58-ABD7-8E5EF514C3DA}"/>
                  </a:ext>
                </a:extLst>
              </p:cNvPr>
              <p:cNvSpPr>
                <a:spLocks/>
              </p:cNvSpPr>
              <p:nvPr userDrawn="1"/>
            </p:nvSpPr>
            <p:spPr bwMode="auto">
              <a:xfrm>
                <a:off x="3669" y="1462"/>
                <a:ext cx="10" cy="5"/>
              </a:xfrm>
              <a:custGeom>
                <a:avLst/>
                <a:gdLst>
                  <a:gd name="T0" fmla="*/ 0 w 10"/>
                  <a:gd name="T1" fmla="*/ 0 h 5"/>
                  <a:gd name="T2" fmla="*/ 0 w 10"/>
                  <a:gd name="T3" fmla="*/ 5 h 5"/>
                  <a:gd name="T4" fmla="*/ 10 w 10"/>
                  <a:gd name="T5" fmla="*/ 0 h 5"/>
                  <a:gd name="T6" fmla="*/ 0 w 10"/>
                  <a:gd name="T7" fmla="*/ 0 h 5"/>
                </a:gdLst>
                <a:ahLst/>
                <a:cxnLst>
                  <a:cxn ang="0">
                    <a:pos x="T0" y="T1"/>
                  </a:cxn>
                  <a:cxn ang="0">
                    <a:pos x="T2" y="T3"/>
                  </a:cxn>
                  <a:cxn ang="0">
                    <a:pos x="T4" y="T5"/>
                  </a:cxn>
                  <a:cxn ang="0">
                    <a:pos x="T6" y="T7"/>
                  </a:cxn>
                </a:cxnLst>
                <a:rect l="0" t="0" r="r" b="b"/>
                <a:pathLst>
                  <a:path w="10" h="5">
                    <a:moveTo>
                      <a:pt x="0" y="0"/>
                    </a:moveTo>
                    <a:lnTo>
                      <a:pt x="0" y="5"/>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97" name="Freeform 448">
                <a:extLst>
                  <a:ext uri="{FF2B5EF4-FFF2-40B4-BE49-F238E27FC236}">
                    <a16:creationId xmlns:a16="http://schemas.microsoft.com/office/drawing/2014/main" id="{228822E6-3743-4C2A-9790-D6BC89E9848F}"/>
                  </a:ext>
                </a:extLst>
              </p:cNvPr>
              <p:cNvSpPr>
                <a:spLocks/>
              </p:cNvSpPr>
              <p:nvPr userDrawn="1"/>
            </p:nvSpPr>
            <p:spPr bwMode="auto">
              <a:xfrm>
                <a:off x="3689" y="1467"/>
                <a:ext cx="10" cy="0"/>
              </a:xfrm>
              <a:custGeom>
                <a:avLst/>
                <a:gdLst>
                  <a:gd name="T0" fmla="*/ 5 w 10"/>
                  <a:gd name="T1" fmla="*/ 0 w 10"/>
                  <a:gd name="T2" fmla="*/ 10 w 10"/>
                  <a:gd name="T3" fmla="*/ 5 w 10"/>
                </a:gdLst>
                <a:ahLst/>
                <a:cxnLst>
                  <a:cxn ang="0">
                    <a:pos x="T0" y="0"/>
                  </a:cxn>
                  <a:cxn ang="0">
                    <a:pos x="T1" y="0"/>
                  </a:cxn>
                  <a:cxn ang="0">
                    <a:pos x="T2" y="0"/>
                  </a:cxn>
                  <a:cxn ang="0">
                    <a:pos x="T3" y="0"/>
                  </a:cxn>
                </a:cxnLst>
                <a:rect l="0" t="0" r="r" b="b"/>
                <a:pathLst>
                  <a:path w="10">
                    <a:moveTo>
                      <a:pt x="5" y="0"/>
                    </a:moveTo>
                    <a:lnTo>
                      <a:pt x="0" y="0"/>
                    </a:lnTo>
                    <a:lnTo>
                      <a:pt x="1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98" name="Freeform 449">
                <a:extLst>
                  <a:ext uri="{FF2B5EF4-FFF2-40B4-BE49-F238E27FC236}">
                    <a16:creationId xmlns:a16="http://schemas.microsoft.com/office/drawing/2014/main" id="{8A92C9C5-3405-4A09-8FFA-67A95A911D8E}"/>
                  </a:ext>
                </a:extLst>
              </p:cNvPr>
              <p:cNvSpPr>
                <a:spLocks/>
              </p:cNvSpPr>
              <p:nvPr userDrawn="1"/>
            </p:nvSpPr>
            <p:spPr bwMode="auto">
              <a:xfrm>
                <a:off x="4301" y="1087"/>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99" name="Freeform 450">
                <a:extLst>
                  <a:ext uri="{FF2B5EF4-FFF2-40B4-BE49-F238E27FC236}">
                    <a16:creationId xmlns:a16="http://schemas.microsoft.com/office/drawing/2014/main" id="{0D8B1530-A58E-4FFF-8068-07AB0601F9FF}"/>
                  </a:ext>
                </a:extLst>
              </p:cNvPr>
              <p:cNvSpPr>
                <a:spLocks/>
              </p:cNvSpPr>
              <p:nvPr userDrawn="1"/>
            </p:nvSpPr>
            <p:spPr bwMode="auto">
              <a:xfrm>
                <a:off x="4341" y="1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00" name="Freeform 451">
                <a:extLst>
                  <a:ext uri="{FF2B5EF4-FFF2-40B4-BE49-F238E27FC236}">
                    <a16:creationId xmlns:a16="http://schemas.microsoft.com/office/drawing/2014/main" id="{240FD48D-28EA-4E34-94EC-D2E0484450C9}"/>
                  </a:ext>
                </a:extLst>
              </p:cNvPr>
              <p:cNvSpPr>
                <a:spLocks/>
              </p:cNvSpPr>
              <p:nvPr userDrawn="1"/>
            </p:nvSpPr>
            <p:spPr bwMode="auto">
              <a:xfrm>
                <a:off x="4182" y="1472"/>
                <a:ext cx="15" cy="10"/>
              </a:xfrm>
              <a:custGeom>
                <a:avLst/>
                <a:gdLst>
                  <a:gd name="T0" fmla="*/ 0 w 3"/>
                  <a:gd name="T1" fmla="*/ 0 h 2"/>
                  <a:gd name="T2" fmla="*/ 3 w 3"/>
                  <a:gd name="T3" fmla="*/ 1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3" y="2"/>
                      <a:pt x="3" y="1"/>
                    </a:cubicBezTo>
                    <a:cubicBezTo>
                      <a:pt x="3" y="0"/>
                      <a:pt x="3"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01" name="Freeform 452">
                <a:extLst>
                  <a:ext uri="{FF2B5EF4-FFF2-40B4-BE49-F238E27FC236}">
                    <a16:creationId xmlns:a16="http://schemas.microsoft.com/office/drawing/2014/main" id="{C7887233-1DC5-4FA4-B9EA-15B57328201D}"/>
                  </a:ext>
                </a:extLst>
              </p:cNvPr>
              <p:cNvSpPr>
                <a:spLocks/>
              </p:cNvSpPr>
              <p:nvPr userDrawn="1"/>
            </p:nvSpPr>
            <p:spPr bwMode="auto">
              <a:xfrm>
                <a:off x="4470" y="1307"/>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02" name="Freeform 453">
                <a:extLst>
                  <a:ext uri="{FF2B5EF4-FFF2-40B4-BE49-F238E27FC236}">
                    <a16:creationId xmlns:a16="http://schemas.microsoft.com/office/drawing/2014/main" id="{2BFB1425-1923-4200-938B-6E099B1F9564}"/>
                  </a:ext>
                </a:extLst>
              </p:cNvPr>
              <p:cNvSpPr>
                <a:spLocks/>
              </p:cNvSpPr>
              <p:nvPr userDrawn="1"/>
            </p:nvSpPr>
            <p:spPr bwMode="auto">
              <a:xfrm>
                <a:off x="4455" y="129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03" name="Freeform 454">
                <a:extLst>
                  <a:ext uri="{FF2B5EF4-FFF2-40B4-BE49-F238E27FC236}">
                    <a16:creationId xmlns:a16="http://schemas.microsoft.com/office/drawing/2014/main" id="{A22CA39A-C44C-41E0-A475-86B37E6B7A47}"/>
                  </a:ext>
                </a:extLst>
              </p:cNvPr>
              <p:cNvSpPr>
                <a:spLocks/>
              </p:cNvSpPr>
              <p:nvPr userDrawn="1"/>
            </p:nvSpPr>
            <p:spPr bwMode="auto">
              <a:xfrm>
                <a:off x="4187" y="928"/>
                <a:ext cx="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04" name="Freeform 455">
                <a:extLst>
                  <a:ext uri="{FF2B5EF4-FFF2-40B4-BE49-F238E27FC236}">
                    <a16:creationId xmlns:a16="http://schemas.microsoft.com/office/drawing/2014/main" id="{40AAC8D3-0591-484A-98C1-83F893A355B2}"/>
                  </a:ext>
                </a:extLst>
              </p:cNvPr>
              <p:cNvSpPr>
                <a:spLocks/>
              </p:cNvSpPr>
              <p:nvPr userDrawn="1"/>
            </p:nvSpPr>
            <p:spPr bwMode="auto">
              <a:xfrm>
                <a:off x="3913" y="1447"/>
                <a:ext cx="15"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2" y="0"/>
                      <a:pt x="3" y="0"/>
                      <a:pt x="3"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05" name="Freeform 456">
                <a:extLst>
                  <a:ext uri="{FF2B5EF4-FFF2-40B4-BE49-F238E27FC236}">
                    <a16:creationId xmlns:a16="http://schemas.microsoft.com/office/drawing/2014/main" id="{270EA72C-BD66-4364-B1AC-BC7250B1B910}"/>
                  </a:ext>
                </a:extLst>
              </p:cNvPr>
              <p:cNvSpPr>
                <a:spLocks/>
              </p:cNvSpPr>
              <p:nvPr userDrawn="1"/>
            </p:nvSpPr>
            <p:spPr bwMode="auto">
              <a:xfrm>
                <a:off x="4336" y="105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06" name="Freeform 457">
                <a:extLst>
                  <a:ext uri="{FF2B5EF4-FFF2-40B4-BE49-F238E27FC236}">
                    <a16:creationId xmlns:a16="http://schemas.microsoft.com/office/drawing/2014/main" id="{5854AB72-5C43-4DEB-BD48-3F8CD856E6B4}"/>
                  </a:ext>
                </a:extLst>
              </p:cNvPr>
              <p:cNvSpPr>
                <a:spLocks/>
              </p:cNvSpPr>
              <p:nvPr userDrawn="1"/>
            </p:nvSpPr>
            <p:spPr bwMode="auto">
              <a:xfrm>
                <a:off x="3928" y="1437"/>
                <a:ext cx="20" cy="10"/>
              </a:xfrm>
              <a:custGeom>
                <a:avLst/>
                <a:gdLst>
                  <a:gd name="T0" fmla="*/ 4 w 4"/>
                  <a:gd name="T1" fmla="*/ 0 h 2"/>
                  <a:gd name="T2" fmla="*/ 3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4" y="0"/>
                      <a:pt x="3" y="0"/>
                      <a:pt x="3" y="0"/>
                    </a:cubicBezTo>
                    <a:cubicBezTo>
                      <a:pt x="2" y="1"/>
                      <a:pt x="1" y="1"/>
                      <a:pt x="0" y="2"/>
                    </a:cubicBezTo>
                    <a:cubicBezTo>
                      <a:pt x="2" y="2"/>
                      <a:pt x="3"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07" name="Freeform 458">
                <a:extLst>
                  <a:ext uri="{FF2B5EF4-FFF2-40B4-BE49-F238E27FC236}">
                    <a16:creationId xmlns:a16="http://schemas.microsoft.com/office/drawing/2014/main" id="{5D80B08F-E234-4672-B63D-CDD0B9593623}"/>
                  </a:ext>
                </a:extLst>
              </p:cNvPr>
              <p:cNvSpPr>
                <a:spLocks/>
              </p:cNvSpPr>
              <p:nvPr userDrawn="1"/>
            </p:nvSpPr>
            <p:spPr bwMode="auto">
              <a:xfrm>
                <a:off x="3779" y="997"/>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08" name="Freeform 459">
                <a:extLst>
                  <a:ext uri="{FF2B5EF4-FFF2-40B4-BE49-F238E27FC236}">
                    <a16:creationId xmlns:a16="http://schemas.microsoft.com/office/drawing/2014/main" id="{5BDBD4A8-B67B-4839-A3CD-B23DA449A067}"/>
                  </a:ext>
                </a:extLst>
              </p:cNvPr>
              <p:cNvSpPr>
                <a:spLocks/>
              </p:cNvSpPr>
              <p:nvPr userDrawn="1"/>
            </p:nvSpPr>
            <p:spPr bwMode="auto">
              <a:xfrm>
                <a:off x="3600" y="1087"/>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09" name="Freeform 460">
                <a:extLst>
                  <a:ext uri="{FF2B5EF4-FFF2-40B4-BE49-F238E27FC236}">
                    <a16:creationId xmlns:a16="http://schemas.microsoft.com/office/drawing/2014/main" id="{E2A8BF76-CC0C-40D5-9A63-BA5DE1143D39}"/>
                  </a:ext>
                </a:extLst>
              </p:cNvPr>
              <p:cNvSpPr>
                <a:spLocks/>
              </p:cNvSpPr>
              <p:nvPr userDrawn="1"/>
            </p:nvSpPr>
            <p:spPr bwMode="auto">
              <a:xfrm>
                <a:off x="3774" y="1477"/>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10" name="Freeform 461">
                <a:extLst>
                  <a:ext uri="{FF2B5EF4-FFF2-40B4-BE49-F238E27FC236}">
                    <a16:creationId xmlns:a16="http://schemas.microsoft.com/office/drawing/2014/main" id="{8B070239-529E-4CDC-86F2-9CE83FE45383}"/>
                  </a:ext>
                </a:extLst>
              </p:cNvPr>
              <p:cNvSpPr>
                <a:spLocks/>
              </p:cNvSpPr>
              <p:nvPr userDrawn="1"/>
            </p:nvSpPr>
            <p:spPr bwMode="auto">
              <a:xfrm>
                <a:off x="3759" y="14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11" name="Freeform 462">
                <a:extLst>
                  <a:ext uri="{FF2B5EF4-FFF2-40B4-BE49-F238E27FC236}">
                    <a16:creationId xmlns:a16="http://schemas.microsoft.com/office/drawing/2014/main" id="{83AE49F6-D1C4-41A9-BE41-FFC773F547AC}"/>
                  </a:ext>
                </a:extLst>
              </p:cNvPr>
              <p:cNvSpPr>
                <a:spLocks/>
              </p:cNvSpPr>
              <p:nvPr userDrawn="1"/>
            </p:nvSpPr>
            <p:spPr bwMode="auto">
              <a:xfrm>
                <a:off x="3973" y="13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12" name="Freeform 463">
                <a:extLst>
                  <a:ext uri="{FF2B5EF4-FFF2-40B4-BE49-F238E27FC236}">
                    <a16:creationId xmlns:a16="http://schemas.microsoft.com/office/drawing/2014/main" id="{240EB05F-EBC1-4EBA-870F-1CBAF4DEB5FE}"/>
                  </a:ext>
                </a:extLst>
              </p:cNvPr>
              <p:cNvSpPr>
                <a:spLocks/>
              </p:cNvSpPr>
              <p:nvPr userDrawn="1"/>
            </p:nvSpPr>
            <p:spPr bwMode="auto">
              <a:xfrm>
                <a:off x="3774" y="147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13" name="Freeform 464">
                <a:extLst>
                  <a:ext uri="{FF2B5EF4-FFF2-40B4-BE49-F238E27FC236}">
                    <a16:creationId xmlns:a16="http://schemas.microsoft.com/office/drawing/2014/main" id="{A5C33D6E-ED73-4355-AD74-6A80D990F2D4}"/>
                  </a:ext>
                </a:extLst>
              </p:cNvPr>
              <p:cNvSpPr>
                <a:spLocks/>
              </p:cNvSpPr>
              <p:nvPr userDrawn="1"/>
            </p:nvSpPr>
            <p:spPr bwMode="auto">
              <a:xfrm>
                <a:off x="3769" y="147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14" name="Freeform 465">
                <a:extLst>
                  <a:ext uri="{FF2B5EF4-FFF2-40B4-BE49-F238E27FC236}">
                    <a16:creationId xmlns:a16="http://schemas.microsoft.com/office/drawing/2014/main" id="{5A647EA7-C220-4A53-951A-10F0F22EAD28}"/>
                  </a:ext>
                </a:extLst>
              </p:cNvPr>
              <p:cNvSpPr>
                <a:spLocks/>
              </p:cNvSpPr>
              <p:nvPr userDrawn="1"/>
            </p:nvSpPr>
            <p:spPr bwMode="auto">
              <a:xfrm>
                <a:off x="3779" y="147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15" name="Freeform 466">
                <a:extLst>
                  <a:ext uri="{FF2B5EF4-FFF2-40B4-BE49-F238E27FC236}">
                    <a16:creationId xmlns:a16="http://schemas.microsoft.com/office/drawing/2014/main" id="{8B91445C-B38E-4449-87C5-5CF5EFF95602}"/>
                  </a:ext>
                </a:extLst>
              </p:cNvPr>
              <p:cNvSpPr>
                <a:spLocks/>
              </p:cNvSpPr>
              <p:nvPr userDrawn="1"/>
            </p:nvSpPr>
            <p:spPr bwMode="auto">
              <a:xfrm>
                <a:off x="3988" y="7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16" name="Rectangle 467">
                <a:extLst>
                  <a:ext uri="{FF2B5EF4-FFF2-40B4-BE49-F238E27FC236}">
                    <a16:creationId xmlns:a16="http://schemas.microsoft.com/office/drawing/2014/main" id="{0F5CE661-9020-4292-8C4C-924519DF1C2A}"/>
                  </a:ext>
                </a:extLst>
              </p:cNvPr>
              <p:cNvSpPr>
                <a:spLocks noChangeArrowheads="1"/>
              </p:cNvSpPr>
              <p:nvPr userDrawn="1"/>
            </p:nvSpPr>
            <p:spPr bwMode="auto">
              <a:xfrm>
                <a:off x="4296" y="142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17" name="Freeform 468">
                <a:extLst>
                  <a:ext uri="{FF2B5EF4-FFF2-40B4-BE49-F238E27FC236}">
                    <a16:creationId xmlns:a16="http://schemas.microsoft.com/office/drawing/2014/main" id="{BB39F429-4A84-4C61-BF60-2839D441F316}"/>
                  </a:ext>
                </a:extLst>
              </p:cNvPr>
              <p:cNvSpPr>
                <a:spLocks/>
              </p:cNvSpPr>
              <p:nvPr userDrawn="1"/>
            </p:nvSpPr>
            <p:spPr bwMode="auto">
              <a:xfrm>
                <a:off x="4296" y="1412"/>
                <a:ext cx="15" cy="20"/>
              </a:xfrm>
              <a:custGeom>
                <a:avLst/>
                <a:gdLst>
                  <a:gd name="T0" fmla="*/ 3 w 3"/>
                  <a:gd name="T1" fmla="*/ 0 h 4"/>
                  <a:gd name="T2" fmla="*/ 0 w 3"/>
                  <a:gd name="T3" fmla="*/ 2 h 4"/>
                  <a:gd name="T4" fmla="*/ 1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2" y="2"/>
                      <a:pt x="1" y="2"/>
                      <a:pt x="0" y="2"/>
                    </a:cubicBezTo>
                    <a:cubicBezTo>
                      <a:pt x="1" y="4"/>
                      <a:pt x="1" y="4"/>
                      <a:pt x="1" y="4"/>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18" name="Freeform 469">
                <a:extLst>
                  <a:ext uri="{FF2B5EF4-FFF2-40B4-BE49-F238E27FC236}">
                    <a16:creationId xmlns:a16="http://schemas.microsoft.com/office/drawing/2014/main" id="{95FD2C1B-8BE8-4A3D-AC22-2DF05FB4F6FB}"/>
                  </a:ext>
                </a:extLst>
              </p:cNvPr>
              <p:cNvSpPr>
                <a:spLocks noEditPoints="1"/>
              </p:cNvSpPr>
              <p:nvPr userDrawn="1"/>
            </p:nvSpPr>
            <p:spPr bwMode="auto">
              <a:xfrm>
                <a:off x="3565" y="713"/>
                <a:ext cx="930" cy="764"/>
              </a:xfrm>
              <a:custGeom>
                <a:avLst/>
                <a:gdLst>
                  <a:gd name="T0" fmla="*/ 143 w 187"/>
                  <a:gd name="T1" fmla="*/ 70 h 153"/>
                  <a:gd name="T2" fmla="*/ 154 w 187"/>
                  <a:gd name="T3" fmla="*/ 77 h 153"/>
                  <a:gd name="T4" fmla="*/ 158 w 187"/>
                  <a:gd name="T5" fmla="*/ 79 h 153"/>
                  <a:gd name="T6" fmla="*/ 167 w 187"/>
                  <a:gd name="T7" fmla="*/ 87 h 153"/>
                  <a:gd name="T8" fmla="*/ 177 w 187"/>
                  <a:gd name="T9" fmla="*/ 99 h 153"/>
                  <a:gd name="T10" fmla="*/ 180 w 187"/>
                  <a:gd name="T11" fmla="*/ 114 h 153"/>
                  <a:gd name="T12" fmla="*/ 181 w 187"/>
                  <a:gd name="T13" fmla="*/ 120 h 153"/>
                  <a:gd name="T14" fmla="*/ 179 w 187"/>
                  <a:gd name="T15" fmla="*/ 120 h 153"/>
                  <a:gd name="T16" fmla="*/ 174 w 187"/>
                  <a:gd name="T17" fmla="*/ 127 h 153"/>
                  <a:gd name="T18" fmla="*/ 165 w 187"/>
                  <a:gd name="T19" fmla="*/ 137 h 153"/>
                  <a:gd name="T20" fmla="*/ 147 w 187"/>
                  <a:gd name="T21" fmla="*/ 147 h 153"/>
                  <a:gd name="T22" fmla="*/ 138 w 187"/>
                  <a:gd name="T23" fmla="*/ 143 h 153"/>
                  <a:gd name="T24" fmla="*/ 123 w 187"/>
                  <a:gd name="T25" fmla="*/ 143 h 153"/>
                  <a:gd name="T26" fmla="*/ 120 w 187"/>
                  <a:gd name="T27" fmla="*/ 141 h 153"/>
                  <a:gd name="T28" fmla="*/ 111 w 187"/>
                  <a:gd name="T29" fmla="*/ 140 h 153"/>
                  <a:gd name="T30" fmla="*/ 97 w 187"/>
                  <a:gd name="T31" fmla="*/ 140 h 153"/>
                  <a:gd name="T32" fmla="*/ 87 w 187"/>
                  <a:gd name="T33" fmla="*/ 134 h 153"/>
                  <a:gd name="T34" fmla="*/ 69 w 187"/>
                  <a:gd name="T35" fmla="*/ 139 h 153"/>
                  <a:gd name="T36" fmla="*/ 58 w 187"/>
                  <a:gd name="T37" fmla="*/ 147 h 153"/>
                  <a:gd name="T38" fmla="*/ 45 w 187"/>
                  <a:gd name="T39" fmla="*/ 147 h 153"/>
                  <a:gd name="T40" fmla="*/ 28 w 187"/>
                  <a:gd name="T41" fmla="*/ 150 h 153"/>
                  <a:gd name="T42" fmla="*/ 42 w 187"/>
                  <a:gd name="T43" fmla="*/ 152 h 153"/>
                  <a:gd name="T44" fmla="*/ 51 w 187"/>
                  <a:gd name="T45" fmla="*/ 152 h 153"/>
                  <a:gd name="T46" fmla="*/ 78 w 187"/>
                  <a:gd name="T47" fmla="*/ 144 h 153"/>
                  <a:gd name="T48" fmla="*/ 89 w 187"/>
                  <a:gd name="T49" fmla="*/ 143 h 153"/>
                  <a:gd name="T50" fmla="*/ 98 w 187"/>
                  <a:gd name="T51" fmla="*/ 144 h 153"/>
                  <a:gd name="T52" fmla="*/ 122 w 187"/>
                  <a:gd name="T53" fmla="*/ 151 h 153"/>
                  <a:gd name="T54" fmla="*/ 127 w 187"/>
                  <a:gd name="T55" fmla="*/ 151 h 153"/>
                  <a:gd name="T56" fmla="*/ 143 w 187"/>
                  <a:gd name="T57" fmla="*/ 150 h 153"/>
                  <a:gd name="T58" fmla="*/ 166 w 187"/>
                  <a:gd name="T59" fmla="*/ 144 h 153"/>
                  <a:gd name="T60" fmla="*/ 185 w 187"/>
                  <a:gd name="T61" fmla="*/ 128 h 153"/>
                  <a:gd name="T62" fmla="*/ 186 w 187"/>
                  <a:gd name="T63" fmla="*/ 110 h 153"/>
                  <a:gd name="T64" fmla="*/ 180 w 187"/>
                  <a:gd name="T65" fmla="*/ 92 h 153"/>
                  <a:gd name="T66" fmla="*/ 172 w 187"/>
                  <a:gd name="T67" fmla="*/ 78 h 153"/>
                  <a:gd name="T68" fmla="*/ 152 w 187"/>
                  <a:gd name="T69" fmla="*/ 67 h 153"/>
                  <a:gd name="T70" fmla="*/ 138 w 187"/>
                  <a:gd name="T71" fmla="*/ 50 h 153"/>
                  <a:gd name="T72" fmla="*/ 130 w 187"/>
                  <a:gd name="T73" fmla="*/ 30 h 153"/>
                  <a:gd name="T74" fmla="*/ 115 w 187"/>
                  <a:gd name="T75" fmla="*/ 13 h 153"/>
                  <a:gd name="T76" fmla="*/ 86 w 187"/>
                  <a:gd name="T77" fmla="*/ 0 h 153"/>
                  <a:gd name="T78" fmla="*/ 77 w 187"/>
                  <a:gd name="T79" fmla="*/ 3 h 153"/>
                  <a:gd name="T80" fmla="*/ 63 w 187"/>
                  <a:gd name="T81" fmla="*/ 11 h 153"/>
                  <a:gd name="T82" fmla="*/ 45 w 187"/>
                  <a:gd name="T83" fmla="*/ 33 h 153"/>
                  <a:gd name="T84" fmla="*/ 38 w 187"/>
                  <a:gd name="T85" fmla="*/ 49 h 153"/>
                  <a:gd name="T86" fmla="*/ 21 w 187"/>
                  <a:gd name="T87" fmla="*/ 69 h 153"/>
                  <a:gd name="T88" fmla="*/ 5 w 187"/>
                  <a:gd name="T89" fmla="*/ 78 h 153"/>
                  <a:gd name="T90" fmla="*/ 10 w 187"/>
                  <a:gd name="T91" fmla="*/ 82 h 153"/>
                  <a:gd name="T92" fmla="*/ 25 w 187"/>
                  <a:gd name="T93" fmla="*/ 75 h 153"/>
                  <a:gd name="T94" fmla="*/ 41 w 187"/>
                  <a:gd name="T95" fmla="*/ 58 h 153"/>
                  <a:gd name="T96" fmla="*/ 47 w 187"/>
                  <a:gd name="T97" fmla="*/ 48 h 153"/>
                  <a:gd name="T98" fmla="*/ 56 w 187"/>
                  <a:gd name="T99" fmla="*/ 29 h 153"/>
                  <a:gd name="T100" fmla="*/ 69 w 187"/>
                  <a:gd name="T101" fmla="*/ 15 h 153"/>
                  <a:gd name="T102" fmla="*/ 84 w 187"/>
                  <a:gd name="T103" fmla="*/ 7 h 153"/>
                  <a:gd name="T104" fmla="*/ 85 w 187"/>
                  <a:gd name="T105" fmla="*/ 8 h 153"/>
                  <a:gd name="T106" fmla="*/ 91 w 187"/>
                  <a:gd name="T107" fmla="*/ 9 h 153"/>
                  <a:gd name="T108" fmla="*/ 103 w 187"/>
                  <a:gd name="T109" fmla="*/ 14 h 153"/>
                  <a:gd name="T110" fmla="*/ 111 w 187"/>
                  <a:gd name="T111" fmla="*/ 20 h 153"/>
                  <a:gd name="T112" fmla="*/ 117 w 187"/>
                  <a:gd name="T113" fmla="*/ 27 h 153"/>
                  <a:gd name="T114" fmla="*/ 124 w 187"/>
                  <a:gd name="T115" fmla="*/ 40 h 153"/>
                  <a:gd name="T116" fmla="*/ 130 w 187"/>
                  <a:gd name="T117" fmla="*/ 55 h 153"/>
                  <a:gd name="T118" fmla="*/ 164 w 187"/>
                  <a:gd name="T119" fmla="*/ 82 h 153"/>
                  <a:gd name="T120" fmla="*/ 50 w 187"/>
                  <a:gd name="T121" fmla="*/ 1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 h="153">
                    <a:moveTo>
                      <a:pt x="136" y="62"/>
                    </a:moveTo>
                    <a:cubicBezTo>
                      <a:pt x="137" y="65"/>
                      <a:pt x="137" y="65"/>
                      <a:pt x="137" y="65"/>
                    </a:cubicBezTo>
                    <a:cubicBezTo>
                      <a:pt x="134" y="63"/>
                      <a:pt x="133" y="61"/>
                      <a:pt x="134" y="64"/>
                    </a:cubicBezTo>
                    <a:cubicBezTo>
                      <a:pt x="135" y="63"/>
                      <a:pt x="136" y="65"/>
                      <a:pt x="138" y="67"/>
                    </a:cubicBezTo>
                    <a:cubicBezTo>
                      <a:pt x="140" y="69"/>
                      <a:pt x="141" y="70"/>
                      <a:pt x="143" y="69"/>
                    </a:cubicBezTo>
                    <a:cubicBezTo>
                      <a:pt x="143" y="71"/>
                      <a:pt x="143" y="71"/>
                      <a:pt x="143" y="71"/>
                    </a:cubicBezTo>
                    <a:cubicBezTo>
                      <a:pt x="143" y="71"/>
                      <a:pt x="143" y="71"/>
                      <a:pt x="143" y="70"/>
                    </a:cubicBezTo>
                    <a:cubicBezTo>
                      <a:pt x="144" y="74"/>
                      <a:pt x="146" y="71"/>
                      <a:pt x="149" y="73"/>
                    </a:cubicBezTo>
                    <a:cubicBezTo>
                      <a:pt x="150" y="74"/>
                      <a:pt x="150" y="75"/>
                      <a:pt x="149" y="75"/>
                    </a:cubicBezTo>
                    <a:cubicBezTo>
                      <a:pt x="149" y="75"/>
                      <a:pt x="150" y="75"/>
                      <a:pt x="151" y="76"/>
                    </a:cubicBezTo>
                    <a:cubicBezTo>
                      <a:pt x="151" y="76"/>
                      <a:pt x="152" y="76"/>
                      <a:pt x="152" y="76"/>
                    </a:cubicBezTo>
                    <a:cubicBezTo>
                      <a:pt x="153" y="76"/>
                      <a:pt x="153" y="76"/>
                      <a:pt x="153" y="76"/>
                    </a:cubicBezTo>
                    <a:cubicBezTo>
                      <a:pt x="154" y="76"/>
                      <a:pt x="153" y="77"/>
                      <a:pt x="153" y="76"/>
                    </a:cubicBezTo>
                    <a:cubicBezTo>
                      <a:pt x="153" y="76"/>
                      <a:pt x="154" y="77"/>
                      <a:pt x="154" y="77"/>
                    </a:cubicBezTo>
                    <a:cubicBezTo>
                      <a:pt x="155" y="77"/>
                      <a:pt x="156" y="78"/>
                      <a:pt x="156" y="78"/>
                    </a:cubicBezTo>
                    <a:cubicBezTo>
                      <a:pt x="156" y="78"/>
                      <a:pt x="156" y="78"/>
                      <a:pt x="156" y="78"/>
                    </a:cubicBezTo>
                    <a:cubicBezTo>
                      <a:pt x="157" y="78"/>
                      <a:pt x="158" y="78"/>
                      <a:pt x="159" y="78"/>
                    </a:cubicBezTo>
                    <a:cubicBezTo>
                      <a:pt x="160" y="79"/>
                      <a:pt x="159" y="78"/>
                      <a:pt x="159" y="78"/>
                    </a:cubicBezTo>
                    <a:cubicBezTo>
                      <a:pt x="159" y="78"/>
                      <a:pt x="159" y="78"/>
                      <a:pt x="160" y="78"/>
                    </a:cubicBezTo>
                    <a:cubicBezTo>
                      <a:pt x="160" y="79"/>
                      <a:pt x="161" y="79"/>
                      <a:pt x="161" y="79"/>
                    </a:cubicBezTo>
                    <a:cubicBezTo>
                      <a:pt x="161" y="80"/>
                      <a:pt x="160" y="79"/>
                      <a:pt x="158" y="79"/>
                    </a:cubicBezTo>
                    <a:cubicBezTo>
                      <a:pt x="159" y="82"/>
                      <a:pt x="160" y="79"/>
                      <a:pt x="163" y="83"/>
                    </a:cubicBezTo>
                    <a:cubicBezTo>
                      <a:pt x="163" y="83"/>
                      <a:pt x="161" y="82"/>
                      <a:pt x="161" y="82"/>
                    </a:cubicBezTo>
                    <a:cubicBezTo>
                      <a:pt x="162" y="84"/>
                      <a:pt x="163" y="84"/>
                      <a:pt x="164" y="86"/>
                    </a:cubicBezTo>
                    <a:cubicBezTo>
                      <a:pt x="164" y="86"/>
                      <a:pt x="162" y="82"/>
                      <a:pt x="164" y="82"/>
                    </a:cubicBezTo>
                    <a:cubicBezTo>
                      <a:pt x="165" y="83"/>
                      <a:pt x="165" y="83"/>
                      <a:pt x="167" y="84"/>
                    </a:cubicBezTo>
                    <a:cubicBezTo>
                      <a:pt x="166" y="85"/>
                      <a:pt x="167" y="85"/>
                      <a:pt x="168" y="86"/>
                    </a:cubicBezTo>
                    <a:cubicBezTo>
                      <a:pt x="167" y="87"/>
                      <a:pt x="167" y="87"/>
                      <a:pt x="167" y="87"/>
                    </a:cubicBezTo>
                    <a:cubicBezTo>
                      <a:pt x="169" y="88"/>
                      <a:pt x="169" y="87"/>
                      <a:pt x="170" y="88"/>
                    </a:cubicBezTo>
                    <a:cubicBezTo>
                      <a:pt x="171" y="89"/>
                      <a:pt x="171" y="90"/>
                      <a:pt x="170" y="91"/>
                    </a:cubicBezTo>
                    <a:cubicBezTo>
                      <a:pt x="172" y="93"/>
                      <a:pt x="170" y="88"/>
                      <a:pt x="172" y="91"/>
                    </a:cubicBezTo>
                    <a:cubicBezTo>
                      <a:pt x="173" y="93"/>
                      <a:pt x="175" y="94"/>
                      <a:pt x="177" y="97"/>
                    </a:cubicBezTo>
                    <a:cubicBezTo>
                      <a:pt x="177" y="99"/>
                      <a:pt x="176" y="97"/>
                      <a:pt x="176" y="97"/>
                    </a:cubicBezTo>
                    <a:cubicBezTo>
                      <a:pt x="177" y="99"/>
                      <a:pt x="177" y="99"/>
                      <a:pt x="177" y="99"/>
                    </a:cubicBezTo>
                    <a:cubicBezTo>
                      <a:pt x="177" y="99"/>
                      <a:pt x="177" y="99"/>
                      <a:pt x="177" y="99"/>
                    </a:cubicBezTo>
                    <a:cubicBezTo>
                      <a:pt x="177" y="100"/>
                      <a:pt x="178" y="99"/>
                      <a:pt x="179" y="101"/>
                    </a:cubicBezTo>
                    <a:cubicBezTo>
                      <a:pt x="180" y="101"/>
                      <a:pt x="179" y="102"/>
                      <a:pt x="179" y="103"/>
                    </a:cubicBezTo>
                    <a:cubicBezTo>
                      <a:pt x="179" y="104"/>
                      <a:pt x="179" y="105"/>
                      <a:pt x="179" y="105"/>
                    </a:cubicBezTo>
                    <a:cubicBezTo>
                      <a:pt x="179" y="106"/>
                      <a:pt x="179" y="107"/>
                      <a:pt x="180" y="107"/>
                    </a:cubicBezTo>
                    <a:cubicBezTo>
                      <a:pt x="179" y="108"/>
                      <a:pt x="179" y="107"/>
                      <a:pt x="178" y="107"/>
                    </a:cubicBezTo>
                    <a:cubicBezTo>
                      <a:pt x="180" y="111"/>
                      <a:pt x="179" y="110"/>
                      <a:pt x="181" y="113"/>
                    </a:cubicBezTo>
                    <a:cubicBezTo>
                      <a:pt x="181" y="113"/>
                      <a:pt x="181" y="114"/>
                      <a:pt x="180" y="114"/>
                    </a:cubicBezTo>
                    <a:cubicBezTo>
                      <a:pt x="180" y="115"/>
                      <a:pt x="180" y="116"/>
                      <a:pt x="180" y="116"/>
                    </a:cubicBezTo>
                    <a:cubicBezTo>
                      <a:pt x="181" y="114"/>
                      <a:pt x="182" y="116"/>
                      <a:pt x="182" y="119"/>
                    </a:cubicBezTo>
                    <a:cubicBezTo>
                      <a:pt x="183" y="118"/>
                      <a:pt x="183" y="118"/>
                      <a:pt x="184" y="117"/>
                    </a:cubicBezTo>
                    <a:cubicBezTo>
                      <a:pt x="184" y="117"/>
                      <a:pt x="184" y="121"/>
                      <a:pt x="184" y="121"/>
                    </a:cubicBezTo>
                    <a:cubicBezTo>
                      <a:pt x="183" y="121"/>
                      <a:pt x="183" y="121"/>
                      <a:pt x="183" y="120"/>
                    </a:cubicBezTo>
                    <a:cubicBezTo>
                      <a:pt x="183" y="120"/>
                      <a:pt x="183" y="121"/>
                      <a:pt x="183" y="121"/>
                    </a:cubicBezTo>
                    <a:cubicBezTo>
                      <a:pt x="182" y="122"/>
                      <a:pt x="181" y="121"/>
                      <a:pt x="181" y="120"/>
                    </a:cubicBezTo>
                    <a:cubicBezTo>
                      <a:pt x="182" y="119"/>
                      <a:pt x="182" y="119"/>
                      <a:pt x="182" y="119"/>
                    </a:cubicBezTo>
                    <a:cubicBezTo>
                      <a:pt x="181" y="118"/>
                      <a:pt x="181" y="117"/>
                      <a:pt x="180" y="117"/>
                    </a:cubicBezTo>
                    <a:cubicBezTo>
                      <a:pt x="180" y="117"/>
                      <a:pt x="180" y="118"/>
                      <a:pt x="180" y="118"/>
                    </a:cubicBezTo>
                    <a:cubicBezTo>
                      <a:pt x="180" y="118"/>
                      <a:pt x="180" y="118"/>
                      <a:pt x="180" y="118"/>
                    </a:cubicBezTo>
                    <a:cubicBezTo>
                      <a:pt x="179" y="118"/>
                      <a:pt x="180" y="118"/>
                      <a:pt x="180" y="119"/>
                    </a:cubicBezTo>
                    <a:cubicBezTo>
                      <a:pt x="178" y="119"/>
                      <a:pt x="178" y="119"/>
                      <a:pt x="178" y="119"/>
                    </a:cubicBezTo>
                    <a:cubicBezTo>
                      <a:pt x="179" y="120"/>
                      <a:pt x="179" y="120"/>
                      <a:pt x="179" y="120"/>
                    </a:cubicBezTo>
                    <a:cubicBezTo>
                      <a:pt x="176" y="123"/>
                      <a:pt x="176" y="123"/>
                      <a:pt x="176" y="123"/>
                    </a:cubicBezTo>
                    <a:cubicBezTo>
                      <a:pt x="177" y="125"/>
                      <a:pt x="176" y="126"/>
                      <a:pt x="176" y="128"/>
                    </a:cubicBezTo>
                    <a:cubicBezTo>
                      <a:pt x="176" y="130"/>
                      <a:pt x="175" y="132"/>
                      <a:pt x="174" y="134"/>
                    </a:cubicBezTo>
                    <a:cubicBezTo>
                      <a:pt x="174" y="132"/>
                      <a:pt x="173" y="133"/>
                      <a:pt x="172" y="132"/>
                    </a:cubicBezTo>
                    <a:cubicBezTo>
                      <a:pt x="173" y="132"/>
                      <a:pt x="173" y="131"/>
                      <a:pt x="174" y="130"/>
                    </a:cubicBezTo>
                    <a:cubicBezTo>
                      <a:pt x="174" y="129"/>
                      <a:pt x="175" y="128"/>
                      <a:pt x="175" y="127"/>
                    </a:cubicBezTo>
                    <a:cubicBezTo>
                      <a:pt x="175" y="128"/>
                      <a:pt x="174" y="127"/>
                      <a:pt x="174" y="127"/>
                    </a:cubicBezTo>
                    <a:cubicBezTo>
                      <a:pt x="174" y="127"/>
                      <a:pt x="174" y="128"/>
                      <a:pt x="173" y="129"/>
                    </a:cubicBezTo>
                    <a:cubicBezTo>
                      <a:pt x="173" y="130"/>
                      <a:pt x="172" y="131"/>
                      <a:pt x="172" y="131"/>
                    </a:cubicBezTo>
                    <a:cubicBezTo>
                      <a:pt x="172" y="130"/>
                      <a:pt x="171" y="131"/>
                      <a:pt x="170" y="131"/>
                    </a:cubicBezTo>
                    <a:cubicBezTo>
                      <a:pt x="172" y="132"/>
                      <a:pt x="169" y="134"/>
                      <a:pt x="167" y="136"/>
                    </a:cubicBezTo>
                    <a:cubicBezTo>
                      <a:pt x="167" y="136"/>
                      <a:pt x="167" y="135"/>
                      <a:pt x="169" y="134"/>
                    </a:cubicBezTo>
                    <a:cubicBezTo>
                      <a:pt x="167" y="134"/>
                      <a:pt x="167" y="135"/>
                      <a:pt x="167" y="136"/>
                    </a:cubicBezTo>
                    <a:cubicBezTo>
                      <a:pt x="166" y="136"/>
                      <a:pt x="166" y="137"/>
                      <a:pt x="165" y="137"/>
                    </a:cubicBezTo>
                    <a:cubicBezTo>
                      <a:pt x="165" y="137"/>
                      <a:pt x="165" y="137"/>
                      <a:pt x="165" y="137"/>
                    </a:cubicBezTo>
                    <a:cubicBezTo>
                      <a:pt x="165" y="138"/>
                      <a:pt x="162" y="139"/>
                      <a:pt x="162" y="138"/>
                    </a:cubicBezTo>
                    <a:cubicBezTo>
                      <a:pt x="162" y="138"/>
                      <a:pt x="162" y="138"/>
                      <a:pt x="162" y="138"/>
                    </a:cubicBezTo>
                    <a:cubicBezTo>
                      <a:pt x="159" y="139"/>
                      <a:pt x="152" y="142"/>
                      <a:pt x="152" y="143"/>
                    </a:cubicBezTo>
                    <a:cubicBezTo>
                      <a:pt x="152" y="143"/>
                      <a:pt x="152" y="141"/>
                      <a:pt x="152" y="141"/>
                    </a:cubicBezTo>
                    <a:cubicBezTo>
                      <a:pt x="152" y="141"/>
                      <a:pt x="151" y="142"/>
                      <a:pt x="149" y="144"/>
                    </a:cubicBezTo>
                    <a:cubicBezTo>
                      <a:pt x="149" y="145"/>
                      <a:pt x="148" y="146"/>
                      <a:pt x="147" y="147"/>
                    </a:cubicBezTo>
                    <a:cubicBezTo>
                      <a:pt x="147" y="147"/>
                      <a:pt x="146" y="148"/>
                      <a:pt x="146" y="148"/>
                    </a:cubicBezTo>
                    <a:cubicBezTo>
                      <a:pt x="147" y="146"/>
                      <a:pt x="144" y="143"/>
                      <a:pt x="147" y="142"/>
                    </a:cubicBezTo>
                    <a:cubicBezTo>
                      <a:pt x="146" y="142"/>
                      <a:pt x="145" y="142"/>
                      <a:pt x="143" y="142"/>
                    </a:cubicBezTo>
                    <a:cubicBezTo>
                      <a:pt x="144" y="142"/>
                      <a:pt x="145" y="144"/>
                      <a:pt x="144" y="144"/>
                    </a:cubicBezTo>
                    <a:cubicBezTo>
                      <a:pt x="141" y="143"/>
                      <a:pt x="142" y="144"/>
                      <a:pt x="139" y="143"/>
                    </a:cubicBezTo>
                    <a:cubicBezTo>
                      <a:pt x="140" y="143"/>
                      <a:pt x="139" y="145"/>
                      <a:pt x="138" y="145"/>
                    </a:cubicBezTo>
                    <a:cubicBezTo>
                      <a:pt x="138" y="145"/>
                      <a:pt x="138" y="143"/>
                      <a:pt x="138" y="143"/>
                    </a:cubicBezTo>
                    <a:cubicBezTo>
                      <a:pt x="138" y="143"/>
                      <a:pt x="137" y="143"/>
                      <a:pt x="136" y="144"/>
                    </a:cubicBezTo>
                    <a:cubicBezTo>
                      <a:pt x="136" y="145"/>
                      <a:pt x="135" y="145"/>
                      <a:pt x="135" y="145"/>
                    </a:cubicBezTo>
                    <a:cubicBezTo>
                      <a:pt x="136" y="145"/>
                      <a:pt x="135" y="143"/>
                      <a:pt x="134" y="143"/>
                    </a:cubicBezTo>
                    <a:cubicBezTo>
                      <a:pt x="134" y="143"/>
                      <a:pt x="131" y="143"/>
                      <a:pt x="130" y="143"/>
                    </a:cubicBezTo>
                    <a:cubicBezTo>
                      <a:pt x="131" y="143"/>
                      <a:pt x="131" y="143"/>
                      <a:pt x="131" y="143"/>
                    </a:cubicBezTo>
                    <a:cubicBezTo>
                      <a:pt x="127" y="143"/>
                      <a:pt x="127" y="147"/>
                      <a:pt x="123" y="146"/>
                    </a:cubicBezTo>
                    <a:cubicBezTo>
                      <a:pt x="124" y="146"/>
                      <a:pt x="125" y="144"/>
                      <a:pt x="123" y="143"/>
                    </a:cubicBezTo>
                    <a:cubicBezTo>
                      <a:pt x="122" y="144"/>
                      <a:pt x="118" y="148"/>
                      <a:pt x="114" y="148"/>
                    </a:cubicBezTo>
                    <a:cubicBezTo>
                      <a:pt x="113" y="147"/>
                      <a:pt x="113" y="147"/>
                      <a:pt x="113" y="147"/>
                    </a:cubicBezTo>
                    <a:cubicBezTo>
                      <a:pt x="113" y="147"/>
                      <a:pt x="112" y="147"/>
                      <a:pt x="112" y="147"/>
                    </a:cubicBezTo>
                    <a:cubicBezTo>
                      <a:pt x="111" y="147"/>
                      <a:pt x="110" y="147"/>
                      <a:pt x="110" y="147"/>
                    </a:cubicBezTo>
                    <a:cubicBezTo>
                      <a:pt x="112" y="146"/>
                      <a:pt x="118" y="143"/>
                      <a:pt x="121" y="142"/>
                    </a:cubicBezTo>
                    <a:cubicBezTo>
                      <a:pt x="119" y="142"/>
                      <a:pt x="120" y="142"/>
                      <a:pt x="118" y="141"/>
                    </a:cubicBezTo>
                    <a:cubicBezTo>
                      <a:pt x="118" y="140"/>
                      <a:pt x="120" y="141"/>
                      <a:pt x="120" y="141"/>
                    </a:cubicBezTo>
                    <a:cubicBezTo>
                      <a:pt x="120" y="141"/>
                      <a:pt x="119" y="140"/>
                      <a:pt x="118" y="140"/>
                    </a:cubicBezTo>
                    <a:cubicBezTo>
                      <a:pt x="117" y="139"/>
                      <a:pt x="115" y="139"/>
                      <a:pt x="115" y="139"/>
                    </a:cubicBezTo>
                    <a:cubicBezTo>
                      <a:pt x="115" y="141"/>
                      <a:pt x="111" y="139"/>
                      <a:pt x="111" y="140"/>
                    </a:cubicBezTo>
                    <a:cubicBezTo>
                      <a:pt x="111" y="140"/>
                      <a:pt x="113" y="140"/>
                      <a:pt x="114" y="141"/>
                    </a:cubicBezTo>
                    <a:cubicBezTo>
                      <a:pt x="115" y="141"/>
                      <a:pt x="117" y="141"/>
                      <a:pt x="117" y="141"/>
                    </a:cubicBezTo>
                    <a:cubicBezTo>
                      <a:pt x="117" y="142"/>
                      <a:pt x="113" y="144"/>
                      <a:pt x="109" y="142"/>
                    </a:cubicBezTo>
                    <a:cubicBezTo>
                      <a:pt x="108" y="141"/>
                      <a:pt x="111" y="140"/>
                      <a:pt x="111" y="140"/>
                    </a:cubicBezTo>
                    <a:cubicBezTo>
                      <a:pt x="110" y="140"/>
                      <a:pt x="107" y="139"/>
                      <a:pt x="107" y="139"/>
                    </a:cubicBezTo>
                    <a:cubicBezTo>
                      <a:pt x="109" y="139"/>
                      <a:pt x="109" y="139"/>
                      <a:pt x="109" y="139"/>
                    </a:cubicBezTo>
                    <a:cubicBezTo>
                      <a:pt x="107" y="137"/>
                      <a:pt x="105" y="139"/>
                      <a:pt x="103" y="137"/>
                    </a:cubicBezTo>
                    <a:cubicBezTo>
                      <a:pt x="103" y="137"/>
                      <a:pt x="103" y="136"/>
                      <a:pt x="102" y="135"/>
                    </a:cubicBezTo>
                    <a:cubicBezTo>
                      <a:pt x="102" y="135"/>
                      <a:pt x="101" y="134"/>
                      <a:pt x="101" y="135"/>
                    </a:cubicBezTo>
                    <a:cubicBezTo>
                      <a:pt x="102" y="137"/>
                      <a:pt x="100" y="141"/>
                      <a:pt x="98" y="142"/>
                    </a:cubicBezTo>
                    <a:cubicBezTo>
                      <a:pt x="98" y="141"/>
                      <a:pt x="97" y="141"/>
                      <a:pt x="97" y="140"/>
                    </a:cubicBezTo>
                    <a:cubicBezTo>
                      <a:pt x="96" y="139"/>
                      <a:pt x="95" y="138"/>
                      <a:pt x="94" y="137"/>
                    </a:cubicBezTo>
                    <a:cubicBezTo>
                      <a:pt x="93" y="136"/>
                      <a:pt x="97" y="135"/>
                      <a:pt x="96" y="134"/>
                    </a:cubicBezTo>
                    <a:cubicBezTo>
                      <a:pt x="96" y="134"/>
                      <a:pt x="95" y="135"/>
                      <a:pt x="95" y="135"/>
                    </a:cubicBezTo>
                    <a:cubicBezTo>
                      <a:pt x="94" y="134"/>
                      <a:pt x="95" y="134"/>
                      <a:pt x="93" y="133"/>
                    </a:cubicBezTo>
                    <a:cubicBezTo>
                      <a:pt x="93" y="134"/>
                      <a:pt x="89" y="132"/>
                      <a:pt x="92" y="134"/>
                    </a:cubicBezTo>
                    <a:cubicBezTo>
                      <a:pt x="91" y="134"/>
                      <a:pt x="90" y="134"/>
                      <a:pt x="90" y="134"/>
                    </a:cubicBezTo>
                    <a:cubicBezTo>
                      <a:pt x="89" y="134"/>
                      <a:pt x="88" y="134"/>
                      <a:pt x="87" y="134"/>
                    </a:cubicBezTo>
                    <a:cubicBezTo>
                      <a:pt x="87" y="134"/>
                      <a:pt x="87" y="135"/>
                      <a:pt x="86" y="136"/>
                    </a:cubicBezTo>
                    <a:cubicBezTo>
                      <a:pt x="85" y="136"/>
                      <a:pt x="84" y="137"/>
                      <a:pt x="83" y="138"/>
                    </a:cubicBezTo>
                    <a:cubicBezTo>
                      <a:pt x="83" y="137"/>
                      <a:pt x="83" y="137"/>
                      <a:pt x="82" y="137"/>
                    </a:cubicBezTo>
                    <a:cubicBezTo>
                      <a:pt x="78" y="138"/>
                      <a:pt x="76" y="139"/>
                      <a:pt x="73" y="140"/>
                    </a:cubicBezTo>
                    <a:cubicBezTo>
                      <a:pt x="72" y="140"/>
                      <a:pt x="70" y="141"/>
                      <a:pt x="71" y="140"/>
                    </a:cubicBezTo>
                    <a:cubicBezTo>
                      <a:pt x="71" y="140"/>
                      <a:pt x="70" y="141"/>
                      <a:pt x="69" y="141"/>
                    </a:cubicBezTo>
                    <a:cubicBezTo>
                      <a:pt x="67" y="141"/>
                      <a:pt x="71" y="140"/>
                      <a:pt x="69" y="139"/>
                    </a:cubicBezTo>
                    <a:cubicBezTo>
                      <a:pt x="70" y="140"/>
                      <a:pt x="67" y="142"/>
                      <a:pt x="66" y="142"/>
                    </a:cubicBezTo>
                    <a:cubicBezTo>
                      <a:pt x="67" y="144"/>
                      <a:pt x="69" y="141"/>
                      <a:pt x="71" y="140"/>
                    </a:cubicBezTo>
                    <a:cubicBezTo>
                      <a:pt x="71" y="142"/>
                      <a:pt x="69" y="145"/>
                      <a:pt x="66" y="147"/>
                    </a:cubicBezTo>
                    <a:cubicBezTo>
                      <a:pt x="62" y="148"/>
                      <a:pt x="64" y="146"/>
                      <a:pt x="63" y="146"/>
                    </a:cubicBezTo>
                    <a:cubicBezTo>
                      <a:pt x="57" y="148"/>
                      <a:pt x="59" y="151"/>
                      <a:pt x="54" y="150"/>
                    </a:cubicBezTo>
                    <a:cubicBezTo>
                      <a:pt x="51" y="149"/>
                      <a:pt x="53" y="148"/>
                      <a:pt x="53" y="147"/>
                    </a:cubicBezTo>
                    <a:cubicBezTo>
                      <a:pt x="55" y="147"/>
                      <a:pt x="57" y="147"/>
                      <a:pt x="58" y="147"/>
                    </a:cubicBezTo>
                    <a:cubicBezTo>
                      <a:pt x="56" y="147"/>
                      <a:pt x="56" y="147"/>
                      <a:pt x="56" y="147"/>
                    </a:cubicBezTo>
                    <a:cubicBezTo>
                      <a:pt x="57" y="146"/>
                      <a:pt x="59" y="146"/>
                      <a:pt x="60" y="146"/>
                    </a:cubicBezTo>
                    <a:cubicBezTo>
                      <a:pt x="59" y="146"/>
                      <a:pt x="56" y="146"/>
                      <a:pt x="53" y="147"/>
                    </a:cubicBezTo>
                    <a:cubicBezTo>
                      <a:pt x="52" y="147"/>
                      <a:pt x="50" y="147"/>
                      <a:pt x="49" y="147"/>
                    </a:cubicBezTo>
                    <a:cubicBezTo>
                      <a:pt x="47" y="147"/>
                      <a:pt x="46" y="147"/>
                      <a:pt x="45" y="146"/>
                    </a:cubicBezTo>
                    <a:cubicBezTo>
                      <a:pt x="44" y="147"/>
                      <a:pt x="43" y="147"/>
                      <a:pt x="43" y="147"/>
                    </a:cubicBezTo>
                    <a:cubicBezTo>
                      <a:pt x="45" y="147"/>
                      <a:pt x="45" y="147"/>
                      <a:pt x="45" y="147"/>
                    </a:cubicBezTo>
                    <a:cubicBezTo>
                      <a:pt x="46" y="148"/>
                      <a:pt x="42" y="149"/>
                      <a:pt x="44" y="149"/>
                    </a:cubicBezTo>
                    <a:cubicBezTo>
                      <a:pt x="42" y="150"/>
                      <a:pt x="40" y="151"/>
                      <a:pt x="37" y="150"/>
                    </a:cubicBezTo>
                    <a:cubicBezTo>
                      <a:pt x="36" y="148"/>
                      <a:pt x="36" y="148"/>
                      <a:pt x="36" y="148"/>
                    </a:cubicBezTo>
                    <a:cubicBezTo>
                      <a:pt x="36" y="149"/>
                      <a:pt x="38" y="149"/>
                      <a:pt x="39" y="149"/>
                    </a:cubicBezTo>
                    <a:cubicBezTo>
                      <a:pt x="38" y="150"/>
                      <a:pt x="35" y="147"/>
                      <a:pt x="33" y="148"/>
                    </a:cubicBezTo>
                    <a:cubicBezTo>
                      <a:pt x="35" y="150"/>
                      <a:pt x="35" y="150"/>
                      <a:pt x="35" y="150"/>
                    </a:cubicBezTo>
                    <a:cubicBezTo>
                      <a:pt x="33" y="150"/>
                      <a:pt x="30" y="151"/>
                      <a:pt x="28" y="150"/>
                    </a:cubicBezTo>
                    <a:cubicBezTo>
                      <a:pt x="29" y="152"/>
                      <a:pt x="28" y="150"/>
                      <a:pt x="30" y="152"/>
                    </a:cubicBezTo>
                    <a:cubicBezTo>
                      <a:pt x="29" y="150"/>
                      <a:pt x="37" y="153"/>
                      <a:pt x="34" y="150"/>
                    </a:cubicBezTo>
                    <a:cubicBezTo>
                      <a:pt x="36" y="152"/>
                      <a:pt x="37" y="152"/>
                      <a:pt x="40" y="153"/>
                    </a:cubicBezTo>
                    <a:cubicBezTo>
                      <a:pt x="40" y="153"/>
                      <a:pt x="39" y="152"/>
                      <a:pt x="41" y="152"/>
                    </a:cubicBezTo>
                    <a:cubicBezTo>
                      <a:pt x="41" y="152"/>
                      <a:pt x="42" y="152"/>
                      <a:pt x="42" y="152"/>
                    </a:cubicBezTo>
                    <a:cubicBezTo>
                      <a:pt x="42" y="152"/>
                      <a:pt x="42" y="152"/>
                      <a:pt x="42" y="152"/>
                    </a:cubicBezTo>
                    <a:cubicBezTo>
                      <a:pt x="42" y="152"/>
                      <a:pt x="42" y="152"/>
                      <a:pt x="42" y="152"/>
                    </a:cubicBezTo>
                    <a:cubicBezTo>
                      <a:pt x="42" y="152"/>
                      <a:pt x="42" y="152"/>
                      <a:pt x="42" y="152"/>
                    </a:cubicBezTo>
                    <a:cubicBezTo>
                      <a:pt x="41" y="152"/>
                      <a:pt x="41" y="152"/>
                      <a:pt x="41" y="151"/>
                    </a:cubicBezTo>
                    <a:cubicBezTo>
                      <a:pt x="42" y="151"/>
                      <a:pt x="45" y="151"/>
                      <a:pt x="46" y="150"/>
                    </a:cubicBezTo>
                    <a:cubicBezTo>
                      <a:pt x="47" y="150"/>
                      <a:pt x="46" y="151"/>
                      <a:pt x="46" y="151"/>
                    </a:cubicBezTo>
                    <a:cubicBezTo>
                      <a:pt x="48" y="150"/>
                      <a:pt x="48" y="150"/>
                      <a:pt x="48" y="150"/>
                    </a:cubicBezTo>
                    <a:cubicBezTo>
                      <a:pt x="48" y="151"/>
                      <a:pt x="52" y="152"/>
                      <a:pt x="49" y="152"/>
                    </a:cubicBezTo>
                    <a:cubicBezTo>
                      <a:pt x="51" y="152"/>
                      <a:pt x="51" y="152"/>
                      <a:pt x="51" y="152"/>
                    </a:cubicBezTo>
                    <a:cubicBezTo>
                      <a:pt x="53" y="153"/>
                      <a:pt x="55" y="153"/>
                      <a:pt x="57" y="152"/>
                    </a:cubicBezTo>
                    <a:cubicBezTo>
                      <a:pt x="58" y="152"/>
                      <a:pt x="60" y="150"/>
                      <a:pt x="59" y="151"/>
                    </a:cubicBezTo>
                    <a:cubicBezTo>
                      <a:pt x="59" y="151"/>
                      <a:pt x="60" y="151"/>
                      <a:pt x="61" y="151"/>
                    </a:cubicBezTo>
                    <a:cubicBezTo>
                      <a:pt x="62" y="150"/>
                      <a:pt x="63" y="150"/>
                      <a:pt x="63" y="150"/>
                    </a:cubicBezTo>
                    <a:cubicBezTo>
                      <a:pt x="63" y="150"/>
                      <a:pt x="63" y="150"/>
                      <a:pt x="63" y="150"/>
                    </a:cubicBezTo>
                    <a:cubicBezTo>
                      <a:pt x="67" y="149"/>
                      <a:pt x="71" y="146"/>
                      <a:pt x="76" y="145"/>
                    </a:cubicBezTo>
                    <a:cubicBezTo>
                      <a:pt x="77" y="145"/>
                      <a:pt x="77" y="144"/>
                      <a:pt x="78" y="144"/>
                    </a:cubicBezTo>
                    <a:cubicBezTo>
                      <a:pt x="79" y="144"/>
                      <a:pt x="79" y="143"/>
                      <a:pt x="80" y="143"/>
                    </a:cubicBezTo>
                    <a:cubicBezTo>
                      <a:pt x="81" y="143"/>
                      <a:pt x="81" y="143"/>
                      <a:pt x="81" y="143"/>
                    </a:cubicBezTo>
                    <a:cubicBezTo>
                      <a:pt x="81" y="143"/>
                      <a:pt x="83" y="143"/>
                      <a:pt x="83" y="143"/>
                    </a:cubicBezTo>
                    <a:cubicBezTo>
                      <a:pt x="84" y="143"/>
                      <a:pt x="85" y="143"/>
                      <a:pt x="85" y="142"/>
                    </a:cubicBezTo>
                    <a:cubicBezTo>
                      <a:pt x="86" y="142"/>
                      <a:pt x="87" y="143"/>
                      <a:pt x="87" y="143"/>
                    </a:cubicBezTo>
                    <a:cubicBezTo>
                      <a:pt x="88" y="143"/>
                      <a:pt x="88" y="143"/>
                      <a:pt x="89" y="143"/>
                    </a:cubicBezTo>
                    <a:cubicBezTo>
                      <a:pt x="89" y="143"/>
                      <a:pt x="89" y="143"/>
                      <a:pt x="89" y="143"/>
                    </a:cubicBezTo>
                    <a:cubicBezTo>
                      <a:pt x="89" y="143"/>
                      <a:pt x="89" y="143"/>
                      <a:pt x="89" y="143"/>
                    </a:cubicBezTo>
                    <a:cubicBezTo>
                      <a:pt x="90" y="143"/>
                      <a:pt x="90" y="143"/>
                      <a:pt x="90" y="143"/>
                    </a:cubicBezTo>
                    <a:cubicBezTo>
                      <a:pt x="90" y="143"/>
                      <a:pt x="91" y="143"/>
                      <a:pt x="91" y="143"/>
                    </a:cubicBezTo>
                    <a:cubicBezTo>
                      <a:pt x="92" y="143"/>
                      <a:pt x="93" y="143"/>
                      <a:pt x="93" y="143"/>
                    </a:cubicBezTo>
                    <a:cubicBezTo>
                      <a:pt x="94" y="143"/>
                      <a:pt x="94" y="143"/>
                      <a:pt x="94" y="143"/>
                    </a:cubicBezTo>
                    <a:cubicBezTo>
                      <a:pt x="95" y="143"/>
                      <a:pt x="96" y="143"/>
                      <a:pt x="96" y="143"/>
                    </a:cubicBezTo>
                    <a:cubicBezTo>
                      <a:pt x="97" y="144"/>
                      <a:pt x="97" y="144"/>
                      <a:pt x="98" y="144"/>
                    </a:cubicBezTo>
                    <a:cubicBezTo>
                      <a:pt x="98" y="144"/>
                      <a:pt x="99" y="144"/>
                      <a:pt x="100" y="144"/>
                    </a:cubicBezTo>
                    <a:cubicBezTo>
                      <a:pt x="100" y="144"/>
                      <a:pt x="100" y="144"/>
                      <a:pt x="100" y="144"/>
                    </a:cubicBezTo>
                    <a:cubicBezTo>
                      <a:pt x="102" y="144"/>
                      <a:pt x="105" y="147"/>
                      <a:pt x="109" y="148"/>
                    </a:cubicBezTo>
                    <a:cubicBezTo>
                      <a:pt x="109" y="148"/>
                      <a:pt x="108" y="148"/>
                      <a:pt x="107" y="147"/>
                    </a:cubicBezTo>
                    <a:cubicBezTo>
                      <a:pt x="111" y="151"/>
                      <a:pt x="117" y="149"/>
                      <a:pt x="120" y="151"/>
                    </a:cubicBezTo>
                    <a:cubicBezTo>
                      <a:pt x="121" y="151"/>
                      <a:pt x="122" y="151"/>
                      <a:pt x="123" y="151"/>
                    </a:cubicBezTo>
                    <a:cubicBezTo>
                      <a:pt x="123" y="151"/>
                      <a:pt x="123" y="151"/>
                      <a:pt x="122" y="151"/>
                    </a:cubicBezTo>
                    <a:cubicBezTo>
                      <a:pt x="123" y="151"/>
                      <a:pt x="123" y="151"/>
                      <a:pt x="123" y="151"/>
                    </a:cubicBezTo>
                    <a:cubicBezTo>
                      <a:pt x="123" y="151"/>
                      <a:pt x="124" y="152"/>
                      <a:pt x="124" y="152"/>
                    </a:cubicBezTo>
                    <a:cubicBezTo>
                      <a:pt x="124" y="152"/>
                      <a:pt x="123" y="151"/>
                      <a:pt x="123" y="151"/>
                    </a:cubicBezTo>
                    <a:cubicBezTo>
                      <a:pt x="124" y="151"/>
                      <a:pt x="125" y="151"/>
                      <a:pt x="126" y="151"/>
                    </a:cubicBezTo>
                    <a:cubicBezTo>
                      <a:pt x="127" y="152"/>
                      <a:pt x="127" y="152"/>
                      <a:pt x="127" y="152"/>
                    </a:cubicBezTo>
                    <a:cubicBezTo>
                      <a:pt x="127" y="152"/>
                      <a:pt x="127" y="152"/>
                      <a:pt x="127" y="152"/>
                    </a:cubicBezTo>
                    <a:cubicBezTo>
                      <a:pt x="128" y="152"/>
                      <a:pt x="128" y="151"/>
                      <a:pt x="127" y="151"/>
                    </a:cubicBezTo>
                    <a:cubicBezTo>
                      <a:pt x="128" y="151"/>
                      <a:pt x="129" y="150"/>
                      <a:pt x="129" y="150"/>
                    </a:cubicBezTo>
                    <a:cubicBezTo>
                      <a:pt x="130" y="152"/>
                      <a:pt x="132" y="150"/>
                      <a:pt x="133" y="151"/>
                    </a:cubicBezTo>
                    <a:cubicBezTo>
                      <a:pt x="134" y="151"/>
                      <a:pt x="135" y="151"/>
                      <a:pt x="136" y="151"/>
                    </a:cubicBezTo>
                    <a:cubicBezTo>
                      <a:pt x="138" y="150"/>
                      <a:pt x="139" y="150"/>
                      <a:pt x="139" y="149"/>
                    </a:cubicBezTo>
                    <a:cubicBezTo>
                      <a:pt x="139" y="149"/>
                      <a:pt x="140" y="149"/>
                      <a:pt x="139" y="149"/>
                    </a:cubicBezTo>
                    <a:cubicBezTo>
                      <a:pt x="140" y="149"/>
                      <a:pt x="142" y="149"/>
                      <a:pt x="143" y="149"/>
                    </a:cubicBezTo>
                    <a:cubicBezTo>
                      <a:pt x="143" y="150"/>
                      <a:pt x="143" y="150"/>
                      <a:pt x="143" y="150"/>
                    </a:cubicBezTo>
                    <a:cubicBezTo>
                      <a:pt x="146" y="148"/>
                      <a:pt x="146" y="148"/>
                      <a:pt x="146" y="148"/>
                    </a:cubicBezTo>
                    <a:cubicBezTo>
                      <a:pt x="148" y="148"/>
                      <a:pt x="149" y="149"/>
                      <a:pt x="147" y="150"/>
                    </a:cubicBezTo>
                    <a:cubicBezTo>
                      <a:pt x="151" y="148"/>
                      <a:pt x="150" y="149"/>
                      <a:pt x="153" y="147"/>
                    </a:cubicBezTo>
                    <a:cubicBezTo>
                      <a:pt x="153" y="147"/>
                      <a:pt x="153" y="147"/>
                      <a:pt x="153" y="147"/>
                    </a:cubicBezTo>
                    <a:cubicBezTo>
                      <a:pt x="154" y="147"/>
                      <a:pt x="156" y="146"/>
                      <a:pt x="157" y="146"/>
                    </a:cubicBezTo>
                    <a:cubicBezTo>
                      <a:pt x="158" y="146"/>
                      <a:pt x="159" y="146"/>
                      <a:pt x="160" y="146"/>
                    </a:cubicBezTo>
                    <a:cubicBezTo>
                      <a:pt x="162" y="145"/>
                      <a:pt x="164" y="145"/>
                      <a:pt x="166" y="144"/>
                    </a:cubicBezTo>
                    <a:cubicBezTo>
                      <a:pt x="167" y="143"/>
                      <a:pt x="169" y="142"/>
                      <a:pt x="171" y="141"/>
                    </a:cubicBezTo>
                    <a:cubicBezTo>
                      <a:pt x="173" y="139"/>
                      <a:pt x="175" y="138"/>
                      <a:pt x="176" y="137"/>
                    </a:cubicBezTo>
                    <a:cubicBezTo>
                      <a:pt x="174" y="137"/>
                      <a:pt x="180" y="135"/>
                      <a:pt x="178" y="134"/>
                    </a:cubicBezTo>
                    <a:cubicBezTo>
                      <a:pt x="179" y="134"/>
                      <a:pt x="180" y="133"/>
                      <a:pt x="180" y="134"/>
                    </a:cubicBezTo>
                    <a:cubicBezTo>
                      <a:pt x="181" y="133"/>
                      <a:pt x="182" y="132"/>
                      <a:pt x="183" y="131"/>
                    </a:cubicBezTo>
                    <a:cubicBezTo>
                      <a:pt x="183" y="129"/>
                      <a:pt x="184" y="128"/>
                      <a:pt x="184" y="127"/>
                    </a:cubicBezTo>
                    <a:cubicBezTo>
                      <a:pt x="185" y="127"/>
                      <a:pt x="184" y="128"/>
                      <a:pt x="185" y="128"/>
                    </a:cubicBezTo>
                    <a:cubicBezTo>
                      <a:pt x="185" y="127"/>
                      <a:pt x="185" y="126"/>
                      <a:pt x="185" y="126"/>
                    </a:cubicBezTo>
                    <a:cubicBezTo>
                      <a:pt x="186" y="126"/>
                      <a:pt x="185" y="127"/>
                      <a:pt x="185" y="128"/>
                    </a:cubicBezTo>
                    <a:cubicBezTo>
                      <a:pt x="187" y="124"/>
                      <a:pt x="185" y="123"/>
                      <a:pt x="184" y="122"/>
                    </a:cubicBezTo>
                    <a:cubicBezTo>
                      <a:pt x="185" y="120"/>
                      <a:pt x="185" y="119"/>
                      <a:pt x="185" y="118"/>
                    </a:cubicBezTo>
                    <a:cubicBezTo>
                      <a:pt x="185" y="117"/>
                      <a:pt x="186" y="116"/>
                      <a:pt x="186" y="119"/>
                    </a:cubicBezTo>
                    <a:cubicBezTo>
                      <a:pt x="186" y="118"/>
                      <a:pt x="187" y="116"/>
                      <a:pt x="187" y="114"/>
                    </a:cubicBezTo>
                    <a:cubicBezTo>
                      <a:pt x="187" y="112"/>
                      <a:pt x="187" y="110"/>
                      <a:pt x="186" y="110"/>
                    </a:cubicBezTo>
                    <a:cubicBezTo>
                      <a:pt x="186" y="110"/>
                      <a:pt x="186" y="108"/>
                      <a:pt x="186" y="108"/>
                    </a:cubicBezTo>
                    <a:cubicBezTo>
                      <a:pt x="186" y="105"/>
                      <a:pt x="186" y="105"/>
                      <a:pt x="185" y="102"/>
                    </a:cubicBezTo>
                    <a:cubicBezTo>
                      <a:pt x="185" y="103"/>
                      <a:pt x="185" y="103"/>
                      <a:pt x="185" y="103"/>
                    </a:cubicBezTo>
                    <a:cubicBezTo>
                      <a:pt x="183" y="102"/>
                      <a:pt x="184" y="100"/>
                      <a:pt x="183" y="98"/>
                    </a:cubicBezTo>
                    <a:cubicBezTo>
                      <a:pt x="183" y="98"/>
                      <a:pt x="183" y="98"/>
                      <a:pt x="183" y="98"/>
                    </a:cubicBezTo>
                    <a:cubicBezTo>
                      <a:pt x="183" y="93"/>
                      <a:pt x="182" y="96"/>
                      <a:pt x="181" y="91"/>
                    </a:cubicBezTo>
                    <a:cubicBezTo>
                      <a:pt x="180" y="92"/>
                      <a:pt x="180" y="92"/>
                      <a:pt x="180" y="92"/>
                    </a:cubicBezTo>
                    <a:cubicBezTo>
                      <a:pt x="179" y="92"/>
                      <a:pt x="179" y="91"/>
                      <a:pt x="179" y="89"/>
                    </a:cubicBezTo>
                    <a:cubicBezTo>
                      <a:pt x="179" y="88"/>
                      <a:pt x="178" y="86"/>
                      <a:pt x="177" y="85"/>
                    </a:cubicBezTo>
                    <a:cubicBezTo>
                      <a:pt x="177" y="85"/>
                      <a:pt x="177" y="86"/>
                      <a:pt x="177" y="86"/>
                    </a:cubicBezTo>
                    <a:cubicBezTo>
                      <a:pt x="176" y="86"/>
                      <a:pt x="176" y="84"/>
                      <a:pt x="176" y="83"/>
                    </a:cubicBezTo>
                    <a:cubicBezTo>
                      <a:pt x="176" y="82"/>
                      <a:pt x="176" y="80"/>
                      <a:pt x="175" y="79"/>
                    </a:cubicBezTo>
                    <a:cubicBezTo>
                      <a:pt x="175" y="79"/>
                      <a:pt x="176" y="79"/>
                      <a:pt x="176" y="80"/>
                    </a:cubicBezTo>
                    <a:cubicBezTo>
                      <a:pt x="173" y="76"/>
                      <a:pt x="175" y="80"/>
                      <a:pt x="172" y="78"/>
                    </a:cubicBezTo>
                    <a:cubicBezTo>
                      <a:pt x="172" y="77"/>
                      <a:pt x="174" y="77"/>
                      <a:pt x="172" y="76"/>
                    </a:cubicBezTo>
                    <a:cubicBezTo>
                      <a:pt x="172" y="75"/>
                      <a:pt x="170" y="75"/>
                      <a:pt x="168" y="74"/>
                    </a:cubicBezTo>
                    <a:cubicBezTo>
                      <a:pt x="166" y="73"/>
                      <a:pt x="164" y="73"/>
                      <a:pt x="163" y="71"/>
                    </a:cubicBezTo>
                    <a:cubicBezTo>
                      <a:pt x="164" y="72"/>
                      <a:pt x="164" y="73"/>
                      <a:pt x="163" y="72"/>
                    </a:cubicBezTo>
                    <a:cubicBezTo>
                      <a:pt x="161" y="72"/>
                      <a:pt x="158" y="68"/>
                      <a:pt x="155" y="69"/>
                    </a:cubicBezTo>
                    <a:cubicBezTo>
                      <a:pt x="155" y="69"/>
                      <a:pt x="155" y="68"/>
                      <a:pt x="155" y="68"/>
                    </a:cubicBezTo>
                    <a:cubicBezTo>
                      <a:pt x="155" y="68"/>
                      <a:pt x="153" y="68"/>
                      <a:pt x="152" y="67"/>
                    </a:cubicBezTo>
                    <a:cubicBezTo>
                      <a:pt x="151" y="67"/>
                      <a:pt x="150" y="66"/>
                      <a:pt x="150" y="66"/>
                    </a:cubicBezTo>
                    <a:cubicBezTo>
                      <a:pt x="150" y="65"/>
                      <a:pt x="148" y="63"/>
                      <a:pt x="146" y="62"/>
                    </a:cubicBezTo>
                    <a:cubicBezTo>
                      <a:pt x="145" y="61"/>
                      <a:pt x="143" y="59"/>
                      <a:pt x="144" y="58"/>
                    </a:cubicBezTo>
                    <a:cubicBezTo>
                      <a:pt x="144" y="58"/>
                      <a:pt x="143" y="57"/>
                      <a:pt x="143" y="56"/>
                    </a:cubicBezTo>
                    <a:cubicBezTo>
                      <a:pt x="142" y="55"/>
                      <a:pt x="141" y="54"/>
                      <a:pt x="141" y="54"/>
                    </a:cubicBezTo>
                    <a:cubicBezTo>
                      <a:pt x="142" y="54"/>
                      <a:pt x="142" y="54"/>
                      <a:pt x="142" y="54"/>
                    </a:cubicBezTo>
                    <a:cubicBezTo>
                      <a:pt x="140" y="51"/>
                      <a:pt x="139" y="51"/>
                      <a:pt x="138" y="50"/>
                    </a:cubicBezTo>
                    <a:cubicBezTo>
                      <a:pt x="138" y="49"/>
                      <a:pt x="138" y="50"/>
                      <a:pt x="139" y="50"/>
                    </a:cubicBezTo>
                    <a:cubicBezTo>
                      <a:pt x="137" y="45"/>
                      <a:pt x="137" y="45"/>
                      <a:pt x="134" y="42"/>
                    </a:cubicBezTo>
                    <a:cubicBezTo>
                      <a:pt x="135" y="41"/>
                      <a:pt x="135" y="41"/>
                      <a:pt x="135" y="41"/>
                    </a:cubicBezTo>
                    <a:cubicBezTo>
                      <a:pt x="135" y="41"/>
                      <a:pt x="134" y="41"/>
                      <a:pt x="134" y="40"/>
                    </a:cubicBezTo>
                    <a:cubicBezTo>
                      <a:pt x="134" y="38"/>
                      <a:pt x="133" y="37"/>
                      <a:pt x="132" y="35"/>
                    </a:cubicBezTo>
                    <a:cubicBezTo>
                      <a:pt x="132" y="33"/>
                      <a:pt x="131" y="31"/>
                      <a:pt x="129" y="30"/>
                    </a:cubicBezTo>
                    <a:cubicBezTo>
                      <a:pt x="130" y="30"/>
                      <a:pt x="130" y="30"/>
                      <a:pt x="130" y="30"/>
                    </a:cubicBezTo>
                    <a:cubicBezTo>
                      <a:pt x="126" y="26"/>
                      <a:pt x="125" y="17"/>
                      <a:pt x="120" y="18"/>
                    </a:cubicBezTo>
                    <a:cubicBezTo>
                      <a:pt x="120" y="18"/>
                      <a:pt x="120" y="18"/>
                      <a:pt x="119" y="17"/>
                    </a:cubicBezTo>
                    <a:cubicBezTo>
                      <a:pt x="118" y="16"/>
                      <a:pt x="117" y="16"/>
                      <a:pt x="117" y="16"/>
                    </a:cubicBezTo>
                    <a:cubicBezTo>
                      <a:pt x="120" y="20"/>
                      <a:pt x="116" y="17"/>
                      <a:pt x="117" y="18"/>
                    </a:cubicBezTo>
                    <a:cubicBezTo>
                      <a:pt x="115" y="17"/>
                      <a:pt x="114" y="14"/>
                      <a:pt x="116" y="16"/>
                    </a:cubicBezTo>
                    <a:cubicBezTo>
                      <a:pt x="116" y="16"/>
                      <a:pt x="116" y="16"/>
                      <a:pt x="116" y="16"/>
                    </a:cubicBezTo>
                    <a:cubicBezTo>
                      <a:pt x="117" y="16"/>
                      <a:pt x="116" y="15"/>
                      <a:pt x="115" y="13"/>
                    </a:cubicBezTo>
                    <a:cubicBezTo>
                      <a:pt x="114" y="12"/>
                      <a:pt x="113" y="11"/>
                      <a:pt x="113" y="11"/>
                    </a:cubicBezTo>
                    <a:cubicBezTo>
                      <a:pt x="109" y="8"/>
                      <a:pt x="105" y="5"/>
                      <a:pt x="101" y="3"/>
                    </a:cubicBezTo>
                    <a:cubicBezTo>
                      <a:pt x="97" y="1"/>
                      <a:pt x="92" y="0"/>
                      <a:pt x="87" y="0"/>
                    </a:cubicBezTo>
                    <a:cubicBezTo>
                      <a:pt x="88" y="1"/>
                      <a:pt x="88" y="1"/>
                      <a:pt x="88" y="1"/>
                    </a:cubicBezTo>
                    <a:cubicBezTo>
                      <a:pt x="88" y="1"/>
                      <a:pt x="87" y="1"/>
                      <a:pt x="86" y="1"/>
                    </a:cubicBezTo>
                    <a:cubicBezTo>
                      <a:pt x="86" y="2"/>
                      <a:pt x="85" y="2"/>
                      <a:pt x="85" y="2"/>
                    </a:cubicBezTo>
                    <a:cubicBezTo>
                      <a:pt x="84" y="1"/>
                      <a:pt x="83" y="1"/>
                      <a:pt x="86" y="0"/>
                    </a:cubicBezTo>
                    <a:cubicBezTo>
                      <a:pt x="85" y="0"/>
                      <a:pt x="84" y="0"/>
                      <a:pt x="83" y="1"/>
                    </a:cubicBezTo>
                    <a:cubicBezTo>
                      <a:pt x="83" y="1"/>
                      <a:pt x="83" y="1"/>
                      <a:pt x="83" y="1"/>
                    </a:cubicBezTo>
                    <a:cubicBezTo>
                      <a:pt x="83" y="1"/>
                      <a:pt x="82" y="2"/>
                      <a:pt x="82" y="2"/>
                    </a:cubicBezTo>
                    <a:cubicBezTo>
                      <a:pt x="78" y="2"/>
                      <a:pt x="84" y="0"/>
                      <a:pt x="82" y="0"/>
                    </a:cubicBezTo>
                    <a:cubicBezTo>
                      <a:pt x="80" y="1"/>
                      <a:pt x="80" y="1"/>
                      <a:pt x="80" y="1"/>
                    </a:cubicBezTo>
                    <a:cubicBezTo>
                      <a:pt x="81" y="1"/>
                      <a:pt x="81" y="1"/>
                      <a:pt x="81" y="1"/>
                    </a:cubicBezTo>
                    <a:cubicBezTo>
                      <a:pt x="79" y="2"/>
                      <a:pt x="79" y="2"/>
                      <a:pt x="77" y="3"/>
                    </a:cubicBezTo>
                    <a:cubicBezTo>
                      <a:pt x="75" y="3"/>
                      <a:pt x="76" y="2"/>
                      <a:pt x="75" y="3"/>
                    </a:cubicBezTo>
                    <a:cubicBezTo>
                      <a:pt x="75" y="3"/>
                      <a:pt x="75" y="3"/>
                      <a:pt x="74" y="3"/>
                    </a:cubicBezTo>
                    <a:cubicBezTo>
                      <a:pt x="70" y="5"/>
                      <a:pt x="70" y="5"/>
                      <a:pt x="70" y="5"/>
                    </a:cubicBezTo>
                    <a:cubicBezTo>
                      <a:pt x="72" y="5"/>
                      <a:pt x="72" y="5"/>
                      <a:pt x="72" y="5"/>
                    </a:cubicBezTo>
                    <a:cubicBezTo>
                      <a:pt x="71" y="6"/>
                      <a:pt x="69" y="7"/>
                      <a:pt x="71" y="7"/>
                    </a:cubicBezTo>
                    <a:cubicBezTo>
                      <a:pt x="70" y="7"/>
                      <a:pt x="69" y="7"/>
                      <a:pt x="68" y="8"/>
                    </a:cubicBezTo>
                    <a:cubicBezTo>
                      <a:pt x="66" y="9"/>
                      <a:pt x="65" y="9"/>
                      <a:pt x="63" y="11"/>
                    </a:cubicBezTo>
                    <a:cubicBezTo>
                      <a:pt x="61" y="13"/>
                      <a:pt x="58" y="15"/>
                      <a:pt x="58" y="16"/>
                    </a:cubicBezTo>
                    <a:cubicBezTo>
                      <a:pt x="57" y="18"/>
                      <a:pt x="55" y="20"/>
                      <a:pt x="53" y="22"/>
                    </a:cubicBezTo>
                    <a:cubicBezTo>
                      <a:pt x="54" y="22"/>
                      <a:pt x="55" y="22"/>
                      <a:pt x="53" y="24"/>
                    </a:cubicBezTo>
                    <a:cubicBezTo>
                      <a:pt x="52" y="22"/>
                      <a:pt x="50" y="27"/>
                      <a:pt x="47" y="28"/>
                    </a:cubicBezTo>
                    <a:cubicBezTo>
                      <a:pt x="48" y="27"/>
                      <a:pt x="47" y="29"/>
                      <a:pt x="47" y="30"/>
                    </a:cubicBezTo>
                    <a:cubicBezTo>
                      <a:pt x="46" y="32"/>
                      <a:pt x="45" y="33"/>
                      <a:pt x="47" y="32"/>
                    </a:cubicBezTo>
                    <a:cubicBezTo>
                      <a:pt x="46" y="34"/>
                      <a:pt x="46" y="32"/>
                      <a:pt x="45" y="33"/>
                    </a:cubicBezTo>
                    <a:cubicBezTo>
                      <a:pt x="44" y="35"/>
                      <a:pt x="43" y="37"/>
                      <a:pt x="41" y="40"/>
                    </a:cubicBezTo>
                    <a:cubicBezTo>
                      <a:pt x="41" y="40"/>
                      <a:pt x="41" y="40"/>
                      <a:pt x="41" y="40"/>
                    </a:cubicBezTo>
                    <a:cubicBezTo>
                      <a:pt x="41" y="41"/>
                      <a:pt x="41" y="41"/>
                      <a:pt x="41" y="41"/>
                    </a:cubicBezTo>
                    <a:cubicBezTo>
                      <a:pt x="40" y="42"/>
                      <a:pt x="40" y="42"/>
                      <a:pt x="40" y="42"/>
                    </a:cubicBezTo>
                    <a:cubicBezTo>
                      <a:pt x="39" y="44"/>
                      <a:pt x="39" y="44"/>
                      <a:pt x="39" y="44"/>
                    </a:cubicBezTo>
                    <a:cubicBezTo>
                      <a:pt x="39" y="45"/>
                      <a:pt x="38" y="47"/>
                      <a:pt x="37" y="48"/>
                    </a:cubicBezTo>
                    <a:cubicBezTo>
                      <a:pt x="38" y="48"/>
                      <a:pt x="38" y="48"/>
                      <a:pt x="38" y="49"/>
                    </a:cubicBezTo>
                    <a:cubicBezTo>
                      <a:pt x="38" y="49"/>
                      <a:pt x="38" y="50"/>
                      <a:pt x="37" y="50"/>
                    </a:cubicBezTo>
                    <a:cubicBezTo>
                      <a:pt x="36" y="51"/>
                      <a:pt x="35" y="51"/>
                      <a:pt x="35" y="51"/>
                    </a:cubicBezTo>
                    <a:cubicBezTo>
                      <a:pt x="35" y="52"/>
                      <a:pt x="37" y="53"/>
                      <a:pt x="35" y="54"/>
                    </a:cubicBezTo>
                    <a:cubicBezTo>
                      <a:pt x="35" y="54"/>
                      <a:pt x="36" y="54"/>
                      <a:pt x="35" y="54"/>
                    </a:cubicBezTo>
                    <a:cubicBezTo>
                      <a:pt x="32" y="59"/>
                      <a:pt x="29" y="64"/>
                      <a:pt x="25" y="67"/>
                    </a:cubicBezTo>
                    <a:cubicBezTo>
                      <a:pt x="24" y="68"/>
                      <a:pt x="22" y="69"/>
                      <a:pt x="21" y="69"/>
                    </a:cubicBezTo>
                    <a:cubicBezTo>
                      <a:pt x="21" y="69"/>
                      <a:pt x="21" y="69"/>
                      <a:pt x="21" y="69"/>
                    </a:cubicBezTo>
                    <a:cubicBezTo>
                      <a:pt x="20" y="70"/>
                      <a:pt x="20" y="70"/>
                      <a:pt x="20" y="70"/>
                    </a:cubicBezTo>
                    <a:cubicBezTo>
                      <a:pt x="17" y="71"/>
                      <a:pt x="17" y="71"/>
                      <a:pt x="17" y="71"/>
                    </a:cubicBezTo>
                    <a:cubicBezTo>
                      <a:pt x="14" y="72"/>
                      <a:pt x="12" y="73"/>
                      <a:pt x="8" y="74"/>
                    </a:cubicBezTo>
                    <a:cubicBezTo>
                      <a:pt x="10" y="74"/>
                      <a:pt x="9" y="74"/>
                      <a:pt x="8" y="75"/>
                    </a:cubicBezTo>
                    <a:cubicBezTo>
                      <a:pt x="9" y="75"/>
                      <a:pt x="9" y="76"/>
                      <a:pt x="9" y="76"/>
                    </a:cubicBezTo>
                    <a:cubicBezTo>
                      <a:pt x="9" y="76"/>
                      <a:pt x="8" y="76"/>
                      <a:pt x="6" y="77"/>
                    </a:cubicBezTo>
                    <a:cubicBezTo>
                      <a:pt x="6" y="77"/>
                      <a:pt x="5" y="77"/>
                      <a:pt x="5" y="78"/>
                    </a:cubicBezTo>
                    <a:cubicBezTo>
                      <a:pt x="4" y="78"/>
                      <a:pt x="4" y="78"/>
                      <a:pt x="4" y="78"/>
                    </a:cubicBezTo>
                    <a:cubicBezTo>
                      <a:pt x="4" y="79"/>
                      <a:pt x="3" y="80"/>
                      <a:pt x="2" y="81"/>
                    </a:cubicBezTo>
                    <a:cubicBezTo>
                      <a:pt x="1" y="82"/>
                      <a:pt x="0" y="83"/>
                      <a:pt x="0" y="83"/>
                    </a:cubicBezTo>
                    <a:cubicBezTo>
                      <a:pt x="1" y="82"/>
                      <a:pt x="1" y="82"/>
                      <a:pt x="1" y="82"/>
                    </a:cubicBezTo>
                    <a:cubicBezTo>
                      <a:pt x="1" y="83"/>
                      <a:pt x="2" y="83"/>
                      <a:pt x="3" y="83"/>
                    </a:cubicBezTo>
                    <a:cubicBezTo>
                      <a:pt x="5" y="83"/>
                      <a:pt x="6" y="83"/>
                      <a:pt x="7" y="84"/>
                    </a:cubicBezTo>
                    <a:cubicBezTo>
                      <a:pt x="7" y="83"/>
                      <a:pt x="9" y="82"/>
                      <a:pt x="10" y="82"/>
                    </a:cubicBezTo>
                    <a:cubicBezTo>
                      <a:pt x="12" y="81"/>
                      <a:pt x="14" y="81"/>
                      <a:pt x="15" y="79"/>
                    </a:cubicBezTo>
                    <a:cubicBezTo>
                      <a:pt x="15" y="79"/>
                      <a:pt x="14" y="80"/>
                      <a:pt x="15" y="80"/>
                    </a:cubicBezTo>
                    <a:cubicBezTo>
                      <a:pt x="15" y="78"/>
                      <a:pt x="16" y="78"/>
                      <a:pt x="18" y="77"/>
                    </a:cubicBezTo>
                    <a:cubicBezTo>
                      <a:pt x="18" y="78"/>
                      <a:pt x="18" y="78"/>
                      <a:pt x="18" y="78"/>
                    </a:cubicBezTo>
                    <a:cubicBezTo>
                      <a:pt x="19" y="77"/>
                      <a:pt x="20" y="76"/>
                      <a:pt x="22" y="76"/>
                    </a:cubicBezTo>
                    <a:cubicBezTo>
                      <a:pt x="22" y="76"/>
                      <a:pt x="23" y="76"/>
                      <a:pt x="23" y="75"/>
                    </a:cubicBezTo>
                    <a:cubicBezTo>
                      <a:pt x="24" y="75"/>
                      <a:pt x="25" y="75"/>
                      <a:pt x="25" y="75"/>
                    </a:cubicBezTo>
                    <a:cubicBezTo>
                      <a:pt x="28" y="74"/>
                      <a:pt x="30" y="72"/>
                      <a:pt x="33" y="70"/>
                    </a:cubicBezTo>
                    <a:cubicBezTo>
                      <a:pt x="32" y="69"/>
                      <a:pt x="32" y="69"/>
                      <a:pt x="32" y="69"/>
                    </a:cubicBezTo>
                    <a:cubicBezTo>
                      <a:pt x="33" y="68"/>
                      <a:pt x="33" y="68"/>
                      <a:pt x="34" y="68"/>
                    </a:cubicBezTo>
                    <a:cubicBezTo>
                      <a:pt x="34" y="66"/>
                      <a:pt x="31" y="71"/>
                      <a:pt x="31" y="69"/>
                    </a:cubicBezTo>
                    <a:cubicBezTo>
                      <a:pt x="32" y="69"/>
                      <a:pt x="34" y="67"/>
                      <a:pt x="36" y="65"/>
                    </a:cubicBezTo>
                    <a:cubicBezTo>
                      <a:pt x="38" y="63"/>
                      <a:pt x="39" y="60"/>
                      <a:pt x="41" y="60"/>
                    </a:cubicBezTo>
                    <a:cubicBezTo>
                      <a:pt x="42" y="58"/>
                      <a:pt x="39" y="60"/>
                      <a:pt x="41" y="58"/>
                    </a:cubicBezTo>
                    <a:cubicBezTo>
                      <a:pt x="41" y="58"/>
                      <a:pt x="41" y="58"/>
                      <a:pt x="41" y="58"/>
                    </a:cubicBezTo>
                    <a:cubicBezTo>
                      <a:pt x="41" y="57"/>
                      <a:pt x="41" y="57"/>
                      <a:pt x="41" y="57"/>
                    </a:cubicBezTo>
                    <a:cubicBezTo>
                      <a:pt x="42" y="56"/>
                      <a:pt x="43" y="56"/>
                      <a:pt x="43" y="56"/>
                    </a:cubicBezTo>
                    <a:cubicBezTo>
                      <a:pt x="43" y="56"/>
                      <a:pt x="43" y="57"/>
                      <a:pt x="43" y="57"/>
                    </a:cubicBezTo>
                    <a:cubicBezTo>
                      <a:pt x="44" y="56"/>
                      <a:pt x="45" y="52"/>
                      <a:pt x="46" y="51"/>
                    </a:cubicBezTo>
                    <a:cubicBezTo>
                      <a:pt x="44" y="53"/>
                      <a:pt x="44" y="53"/>
                      <a:pt x="44" y="53"/>
                    </a:cubicBezTo>
                    <a:cubicBezTo>
                      <a:pt x="45" y="52"/>
                      <a:pt x="46" y="50"/>
                      <a:pt x="47" y="48"/>
                    </a:cubicBezTo>
                    <a:cubicBezTo>
                      <a:pt x="47" y="47"/>
                      <a:pt x="47" y="46"/>
                      <a:pt x="48" y="45"/>
                    </a:cubicBezTo>
                    <a:cubicBezTo>
                      <a:pt x="48" y="44"/>
                      <a:pt x="48" y="44"/>
                      <a:pt x="48" y="44"/>
                    </a:cubicBezTo>
                    <a:cubicBezTo>
                      <a:pt x="49" y="43"/>
                      <a:pt x="49" y="43"/>
                      <a:pt x="49" y="43"/>
                    </a:cubicBezTo>
                    <a:cubicBezTo>
                      <a:pt x="50" y="41"/>
                      <a:pt x="51" y="38"/>
                      <a:pt x="52" y="35"/>
                    </a:cubicBezTo>
                    <a:cubicBezTo>
                      <a:pt x="51" y="36"/>
                      <a:pt x="51" y="36"/>
                      <a:pt x="51" y="36"/>
                    </a:cubicBezTo>
                    <a:cubicBezTo>
                      <a:pt x="53" y="31"/>
                      <a:pt x="54" y="33"/>
                      <a:pt x="56" y="29"/>
                    </a:cubicBezTo>
                    <a:cubicBezTo>
                      <a:pt x="56" y="29"/>
                      <a:pt x="56" y="29"/>
                      <a:pt x="56" y="29"/>
                    </a:cubicBezTo>
                    <a:cubicBezTo>
                      <a:pt x="56" y="28"/>
                      <a:pt x="57" y="26"/>
                      <a:pt x="57" y="25"/>
                    </a:cubicBezTo>
                    <a:cubicBezTo>
                      <a:pt x="57" y="27"/>
                      <a:pt x="60" y="24"/>
                      <a:pt x="59" y="26"/>
                    </a:cubicBezTo>
                    <a:cubicBezTo>
                      <a:pt x="61" y="22"/>
                      <a:pt x="60" y="24"/>
                      <a:pt x="61" y="20"/>
                    </a:cubicBezTo>
                    <a:cubicBezTo>
                      <a:pt x="62" y="20"/>
                      <a:pt x="62" y="20"/>
                      <a:pt x="62" y="20"/>
                    </a:cubicBezTo>
                    <a:cubicBezTo>
                      <a:pt x="62" y="19"/>
                      <a:pt x="62" y="19"/>
                      <a:pt x="63" y="17"/>
                    </a:cubicBezTo>
                    <a:cubicBezTo>
                      <a:pt x="62" y="19"/>
                      <a:pt x="65" y="17"/>
                      <a:pt x="64" y="19"/>
                    </a:cubicBezTo>
                    <a:cubicBezTo>
                      <a:pt x="67" y="18"/>
                      <a:pt x="68" y="16"/>
                      <a:pt x="69" y="15"/>
                    </a:cubicBezTo>
                    <a:cubicBezTo>
                      <a:pt x="70" y="14"/>
                      <a:pt x="71" y="13"/>
                      <a:pt x="72" y="13"/>
                    </a:cubicBezTo>
                    <a:cubicBezTo>
                      <a:pt x="73" y="10"/>
                      <a:pt x="68" y="15"/>
                      <a:pt x="69" y="14"/>
                    </a:cubicBezTo>
                    <a:cubicBezTo>
                      <a:pt x="68" y="14"/>
                      <a:pt x="70" y="11"/>
                      <a:pt x="71" y="11"/>
                    </a:cubicBezTo>
                    <a:cubicBezTo>
                      <a:pt x="72" y="10"/>
                      <a:pt x="75" y="12"/>
                      <a:pt x="78" y="10"/>
                    </a:cubicBezTo>
                    <a:cubicBezTo>
                      <a:pt x="78" y="10"/>
                      <a:pt x="78" y="10"/>
                      <a:pt x="77" y="11"/>
                    </a:cubicBezTo>
                    <a:cubicBezTo>
                      <a:pt x="79" y="11"/>
                      <a:pt x="80" y="9"/>
                      <a:pt x="82" y="9"/>
                    </a:cubicBezTo>
                    <a:cubicBezTo>
                      <a:pt x="82" y="8"/>
                      <a:pt x="84" y="9"/>
                      <a:pt x="84" y="7"/>
                    </a:cubicBezTo>
                    <a:cubicBezTo>
                      <a:pt x="84" y="7"/>
                      <a:pt x="80" y="8"/>
                      <a:pt x="80" y="8"/>
                    </a:cubicBezTo>
                    <a:cubicBezTo>
                      <a:pt x="82" y="8"/>
                      <a:pt x="83" y="7"/>
                      <a:pt x="84" y="6"/>
                    </a:cubicBezTo>
                    <a:cubicBezTo>
                      <a:pt x="84" y="6"/>
                      <a:pt x="84" y="6"/>
                      <a:pt x="84" y="6"/>
                    </a:cubicBezTo>
                    <a:cubicBezTo>
                      <a:pt x="85" y="6"/>
                      <a:pt x="86" y="6"/>
                      <a:pt x="87" y="6"/>
                    </a:cubicBezTo>
                    <a:cubicBezTo>
                      <a:pt x="87" y="6"/>
                      <a:pt x="86" y="7"/>
                      <a:pt x="86" y="7"/>
                    </a:cubicBezTo>
                    <a:cubicBezTo>
                      <a:pt x="87" y="7"/>
                      <a:pt x="87" y="7"/>
                      <a:pt x="88" y="7"/>
                    </a:cubicBezTo>
                    <a:cubicBezTo>
                      <a:pt x="88" y="8"/>
                      <a:pt x="86" y="8"/>
                      <a:pt x="85" y="8"/>
                    </a:cubicBezTo>
                    <a:cubicBezTo>
                      <a:pt x="84" y="8"/>
                      <a:pt x="84" y="8"/>
                      <a:pt x="84" y="8"/>
                    </a:cubicBezTo>
                    <a:cubicBezTo>
                      <a:pt x="84" y="9"/>
                      <a:pt x="83" y="9"/>
                      <a:pt x="82" y="9"/>
                    </a:cubicBezTo>
                    <a:cubicBezTo>
                      <a:pt x="83" y="10"/>
                      <a:pt x="84" y="9"/>
                      <a:pt x="84" y="9"/>
                    </a:cubicBezTo>
                    <a:cubicBezTo>
                      <a:pt x="85" y="9"/>
                      <a:pt x="85" y="9"/>
                      <a:pt x="85" y="9"/>
                    </a:cubicBezTo>
                    <a:cubicBezTo>
                      <a:pt x="85" y="9"/>
                      <a:pt x="86" y="9"/>
                      <a:pt x="85" y="9"/>
                    </a:cubicBezTo>
                    <a:cubicBezTo>
                      <a:pt x="87" y="7"/>
                      <a:pt x="89" y="9"/>
                      <a:pt x="91" y="8"/>
                    </a:cubicBezTo>
                    <a:cubicBezTo>
                      <a:pt x="91" y="9"/>
                      <a:pt x="91" y="9"/>
                      <a:pt x="91" y="9"/>
                    </a:cubicBezTo>
                    <a:cubicBezTo>
                      <a:pt x="91" y="9"/>
                      <a:pt x="92" y="8"/>
                      <a:pt x="93" y="9"/>
                    </a:cubicBezTo>
                    <a:cubicBezTo>
                      <a:pt x="91" y="10"/>
                      <a:pt x="91" y="10"/>
                      <a:pt x="91" y="10"/>
                    </a:cubicBezTo>
                    <a:cubicBezTo>
                      <a:pt x="94" y="9"/>
                      <a:pt x="95" y="11"/>
                      <a:pt x="97" y="11"/>
                    </a:cubicBezTo>
                    <a:cubicBezTo>
                      <a:pt x="93" y="10"/>
                      <a:pt x="96" y="10"/>
                      <a:pt x="95" y="9"/>
                    </a:cubicBezTo>
                    <a:cubicBezTo>
                      <a:pt x="100" y="9"/>
                      <a:pt x="97" y="12"/>
                      <a:pt x="102" y="14"/>
                    </a:cubicBezTo>
                    <a:cubicBezTo>
                      <a:pt x="101" y="13"/>
                      <a:pt x="100" y="12"/>
                      <a:pt x="101" y="12"/>
                    </a:cubicBezTo>
                    <a:cubicBezTo>
                      <a:pt x="102" y="13"/>
                      <a:pt x="103" y="14"/>
                      <a:pt x="103" y="14"/>
                    </a:cubicBezTo>
                    <a:cubicBezTo>
                      <a:pt x="106" y="16"/>
                      <a:pt x="103" y="13"/>
                      <a:pt x="105" y="14"/>
                    </a:cubicBezTo>
                    <a:cubicBezTo>
                      <a:pt x="105" y="15"/>
                      <a:pt x="107" y="14"/>
                      <a:pt x="108" y="15"/>
                    </a:cubicBezTo>
                    <a:cubicBezTo>
                      <a:pt x="108" y="16"/>
                      <a:pt x="108" y="16"/>
                      <a:pt x="108" y="16"/>
                    </a:cubicBezTo>
                    <a:cubicBezTo>
                      <a:pt x="111" y="19"/>
                      <a:pt x="110" y="15"/>
                      <a:pt x="112" y="19"/>
                    </a:cubicBezTo>
                    <a:cubicBezTo>
                      <a:pt x="112" y="19"/>
                      <a:pt x="110" y="18"/>
                      <a:pt x="110" y="18"/>
                    </a:cubicBezTo>
                    <a:cubicBezTo>
                      <a:pt x="112" y="20"/>
                      <a:pt x="112" y="20"/>
                      <a:pt x="112" y="20"/>
                    </a:cubicBezTo>
                    <a:cubicBezTo>
                      <a:pt x="111" y="20"/>
                      <a:pt x="111" y="20"/>
                      <a:pt x="111" y="20"/>
                    </a:cubicBezTo>
                    <a:cubicBezTo>
                      <a:pt x="113" y="21"/>
                      <a:pt x="113" y="22"/>
                      <a:pt x="115" y="24"/>
                    </a:cubicBezTo>
                    <a:cubicBezTo>
                      <a:pt x="115" y="23"/>
                      <a:pt x="116" y="23"/>
                      <a:pt x="117" y="24"/>
                    </a:cubicBezTo>
                    <a:cubicBezTo>
                      <a:pt x="118" y="26"/>
                      <a:pt x="116" y="24"/>
                      <a:pt x="118" y="26"/>
                    </a:cubicBezTo>
                    <a:cubicBezTo>
                      <a:pt x="117" y="26"/>
                      <a:pt x="116" y="26"/>
                      <a:pt x="116" y="25"/>
                    </a:cubicBezTo>
                    <a:cubicBezTo>
                      <a:pt x="116" y="25"/>
                      <a:pt x="115" y="25"/>
                      <a:pt x="115" y="25"/>
                    </a:cubicBezTo>
                    <a:cubicBezTo>
                      <a:pt x="115" y="26"/>
                      <a:pt x="117" y="28"/>
                      <a:pt x="118" y="29"/>
                    </a:cubicBezTo>
                    <a:cubicBezTo>
                      <a:pt x="118" y="28"/>
                      <a:pt x="117" y="28"/>
                      <a:pt x="117" y="27"/>
                    </a:cubicBezTo>
                    <a:cubicBezTo>
                      <a:pt x="121" y="30"/>
                      <a:pt x="121" y="30"/>
                      <a:pt x="121" y="30"/>
                    </a:cubicBezTo>
                    <a:cubicBezTo>
                      <a:pt x="121" y="31"/>
                      <a:pt x="120" y="31"/>
                      <a:pt x="120" y="30"/>
                    </a:cubicBezTo>
                    <a:cubicBezTo>
                      <a:pt x="120" y="31"/>
                      <a:pt x="121" y="31"/>
                      <a:pt x="122" y="32"/>
                    </a:cubicBezTo>
                    <a:cubicBezTo>
                      <a:pt x="121" y="32"/>
                      <a:pt x="120" y="33"/>
                      <a:pt x="119" y="32"/>
                    </a:cubicBezTo>
                    <a:cubicBezTo>
                      <a:pt x="122" y="35"/>
                      <a:pt x="122" y="35"/>
                      <a:pt x="122" y="35"/>
                    </a:cubicBezTo>
                    <a:cubicBezTo>
                      <a:pt x="122" y="35"/>
                      <a:pt x="122" y="37"/>
                      <a:pt x="122" y="36"/>
                    </a:cubicBezTo>
                    <a:cubicBezTo>
                      <a:pt x="122" y="37"/>
                      <a:pt x="123" y="38"/>
                      <a:pt x="124" y="40"/>
                    </a:cubicBezTo>
                    <a:cubicBezTo>
                      <a:pt x="124" y="40"/>
                      <a:pt x="125" y="41"/>
                      <a:pt x="125" y="41"/>
                    </a:cubicBezTo>
                    <a:cubicBezTo>
                      <a:pt x="126" y="42"/>
                      <a:pt x="126" y="43"/>
                      <a:pt x="126" y="43"/>
                    </a:cubicBezTo>
                    <a:cubicBezTo>
                      <a:pt x="126" y="43"/>
                      <a:pt x="126" y="43"/>
                      <a:pt x="126" y="43"/>
                    </a:cubicBezTo>
                    <a:cubicBezTo>
                      <a:pt x="126" y="43"/>
                      <a:pt x="126" y="43"/>
                      <a:pt x="126" y="43"/>
                    </a:cubicBezTo>
                    <a:cubicBezTo>
                      <a:pt x="127" y="43"/>
                      <a:pt x="127" y="43"/>
                      <a:pt x="127" y="44"/>
                    </a:cubicBezTo>
                    <a:cubicBezTo>
                      <a:pt x="128" y="47"/>
                      <a:pt x="128" y="50"/>
                      <a:pt x="130" y="52"/>
                    </a:cubicBezTo>
                    <a:cubicBezTo>
                      <a:pt x="130" y="55"/>
                      <a:pt x="130" y="55"/>
                      <a:pt x="130" y="55"/>
                    </a:cubicBezTo>
                    <a:cubicBezTo>
                      <a:pt x="132" y="57"/>
                      <a:pt x="130" y="52"/>
                      <a:pt x="133" y="56"/>
                    </a:cubicBezTo>
                    <a:cubicBezTo>
                      <a:pt x="135" y="58"/>
                      <a:pt x="133" y="57"/>
                      <a:pt x="133" y="59"/>
                    </a:cubicBezTo>
                    <a:cubicBezTo>
                      <a:pt x="134" y="60"/>
                      <a:pt x="137" y="61"/>
                      <a:pt x="138" y="65"/>
                    </a:cubicBezTo>
                    <a:cubicBezTo>
                      <a:pt x="137" y="64"/>
                      <a:pt x="137" y="63"/>
                      <a:pt x="136" y="62"/>
                    </a:cubicBezTo>
                    <a:close/>
                    <a:moveTo>
                      <a:pt x="164" y="82"/>
                    </a:moveTo>
                    <a:cubicBezTo>
                      <a:pt x="164" y="82"/>
                      <a:pt x="162" y="82"/>
                      <a:pt x="162" y="81"/>
                    </a:cubicBezTo>
                    <a:cubicBezTo>
                      <a:pt x="164" y="81"/>
                      <a:pt x="164" y="82"/>
                      <a:pt x="164" y="82"/>
                    </a:cubicBezTo>
                    <a:close/>
                    <a:moveTo>
                      <a:pt x="179" y="123"/>
                    </a:moveTo>
                    <a:cubicBezTo>
                      <a:pt x="179" y="122"/>
                      <a:pt x="179" y="122"/>
                      <a:pt x="180" y="121"/>
                    </a:cubicBezTo>
                    <a:cubicBezTo>
                      <a:pt x="180" y="121"/>
                      <a:pt x="180" y="122"/>
                      <a:pt x="179" y="123"/>
                    </a:cubicBezTo>
                    <a:close/>
                    <a:moveTo>
                      <a:pt x="54" y="152"/>
                    </a:moveTo>
                    <a:cubicBezTo>
                      <a:pt x="54" y="151"/>
                      <a:pt x="54" y="151"/>
                      <a:pt x="54" y="151"/>
                    </a:cubicBezTo>
                    <a:cubicBezTo>
                      <a:pt x="55" y="152"/>
                      <a:pt x="55" y="152"/>
                      <a:pt x="54" y="152"/>
                    </a:cubicBezTo>
                    <a:close/>
                    <a:moveTo>
                      <a:pt x="50" y="151"/>
                    </a:moveTo>
                    <a:cubicBezTo>
                      <a:pt x="50" y="151"/>
                      <a:pt x="50" y="152"/>
                      <a:pt x="50" y="152"/>
                    </a:cubicBezTo>
                    <a:cubicBezTo>
                      <a:pt x="50" y="152"/>
                      <a:pt x="51" y="152"/>
                      <a:pt x="52" y="152"/>
                    </a:cubicBezTo>
                    <a:cubicBezTo>
                      <a:pt x="51" y="151"/>
                      <a:pt x="51" y="151"/>
                      <a:pt x="50" y="151"/>
                    </a:cubicBezTo>
                    <a:close/>
                    <a:moveTo>
                      <a:pt x="75" y="3"/>
                    </a:moveTo>
                    <a:cubicBezTo>
                      <a:pt x="75" y="3"/>
                      <a:pt x="75" y="3"/>
                      <a:pt x="75" y="3"/>
                    </a:cubicBezTo>
                    <a:cubicBezTo>
                      <a:pt x="74" y="4"/>
                      <a:pt x="74" y="3"/>
                      <a:pt x="7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19" name="Freeform 470">
                <a:extLst>
                  <a:ext uri="{FF2B5EF4-FFF2-40B4-BE49-F238E27FC236}">
                    <a16:creationId xmlns:a16="http://schemas.microsoft.com/office/drawing/2014/main" id="{F15AFAB3-07BC-4398-B880-8EB9E0460B38}"/>
                  </a:ext>
                </a:extLst>
              </p:cNvPr>
              <p:cNvSpPr>
                <a:spLocks/>
              </p:cNvSpPr>
              <p:nvPr userDrawn="1"/>
            </p:nvSpPr>
            <p:spPr bwMode="auto">
              <a:xfrm>
                <a:off x="4455" y="129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20" name="Freeform 471">
                <a:extLst>
                  <a:ext uri="{FF2B5EF4-FFF2-40B4-BE49-F238E27FC236}">
                    <a16:creationId xmlns:a16="http://schemas.microsoft.com/office/drawing/2014/main" id="{01D6DB49-F998-4D47-9FFD-D1877275F46A}"/>
                  </a:ext>
                </a:extLst>
              </p:cNvPr>
              <p:cNvSpPr>
                <a:spLocks/>
              </p:cNvSpPr>
              <p:nvPr userDrawn="1"/>
            </p:nvSpPr>
            <p:spPr bwMode="auto">
              <a:xfrm>
                <a:off x="4192"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21" name="Freeform 472">
                <a:extLst>
                  <a:ext uri="{FF2B5EF4-FFF2-40B4-BE49-F238E27FC236}">
                    <a16:creationId xmlns:a16="http://schemas.microsoft.com/office/drawing/2014/main" id="{E945B770-018F-42A5-8497-606C96BF4013}"/>
                  </a:ext>
                </a:extLst>
              </p:cNvPr>
              <p:cNvSpPr>
                <a:spLocks/>
              </p:cNvSpPr>
              <p:nvPr userDrawn="1"/>
            </p:nvSpPr>
            <p:spPr bwMode="auto">
              <a:xfrm>
                <a:off x="4038" y="1377"/>
                <a:ext cx="4"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22" name="Freeform 473">
                <a:extLst>
                  <a:ext uri="{FF2B5EF4-FFF2-40B4-BE49-F238E27FC236}">
                    <a16:creationId xmlns:a16="http://schemas.microsoft.com/office/drawing/2014/main" id="{A78A1FCD-7F4F-4F1E-985F-7D3440FFE5B3}"/>
                  </a:ext>
                </a:extLst>
              </p:cNvPr>
              <p:cNvSpPr>
                <a:spLocks/>
              </p:cNvSpPr>
              <p:nvPr userDrawn="1"/>
            </p:nvSpPr>
            <p:spPr bwMode="auto">
              <a:xfrm>
                <a:off x="3734" y="1472"/>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23" name="Freeform 474">
                <a:extLst>
                  <a:ext uri="{FF2B5EF4-FFF2-40B4-BE49-F238E27FC236}">
                    <a16:creationId xmlns:a16="http://schemas.microsoft.com/office/drawing/2014/main" id="{4CBE2DC4-08BF-4568-9E24-21D3D9470850}"/>
                  </a:ext>
                </a:extLst>
              </p:cNvPr>
              <p:cNvSpPr>
                <a:spLocks/>
              </p:cNvSpPr>
              <p:nvPr userDrawn="1"/>
            </p:nvSpPr>
            <p:spPr bwMode="auto">
              <a:xfrm>
                <a:off x="3649" y="1427"/>
                <a:ext cx="10" cy="5"/>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24" name="Freeform 475">
                <a:extLst>
                  <a:ext uri="{FF2B5EF4-FFF2-40B4-BE49-F238E27FC236}">
                    <a16:creationId xmlns:a16="http://schemas.microsoft.com/office/drawing/2014/main" id="{7E0B6530-1D03-4E9C-A9B0-2D920609F861}"/>
                  </a:ext>
                </a:extLst>
              </p:cNvPr>
              <p:cNvSpPr>
                <a:spLocks/>
              </p:cNvSpPr>
              <p:nvPr userDrawn="1"/>
            </p:nvSpPr>
            <p:spPr bwMode="auto">
              <a:xfrm>
                <a:off x="3709" y="1452"/>
                <a:ext cx="15" cy="10"/>
              </a:xfrm>
              <a:custGeom>
                <a:avLst/>
                <a:gdLst>
                  <a:gd name="T0" fmla="*/ 3 w 3"/>
                  <a:gd name="T1" fmla="*/ 1 h 2"/>
                  <a:gd name="T2" fmla="*/ 0 w 3"/>
                  <a:gd name="T3" fmla="*/ 0 h 2"/>
                  <a:gd name="T4" fmla="*/ 1 w 3"/>
                  <a:gd name="T5" fmla="*/ 0 h 2"/>
                  <a:gd name="T6" fmla="*/ 3 w 3"/>
                  <a:gd name="T7" fmla="*/ 1 h 2"/>
                </a:gdLst>
                <a:ahLst/>
                <a:cxnLst>
                  <a:cxn ang="0">
                    <a:pos x="T0" y="T1"/>
                  </a:cxn>
                  <a:cxn ang="0">
                    <a:pos x="T2" y="T3"/>
                  </a:cxn>
                  <a:cxn ang="0">
                    <a:pos x="T4" y="T5"/>
                  </a:cxn>
                  <a:cxn ang="0">
                    <a:pos x="T6" y="T7"/>
                  </a:cxn>
                </a:cxnLst>
                <a:rect l="0" t="0" r="r" b="b"/>
                <a:pathLst>
                  <a:path w="3" h="2">
                    <a:moveTo>
                      <a:pt x="3" y="1"/>
                    </a:moveTo>
                    <a:cubicBezTo>
                      <a:pt x="3" y="0"/>
                      <a:pt x="2" y="0"/>
                      <a:pt x="0" y="0"/>
                    </a:cubicBezTo>
                    <a:cubicBezTo>
                      <a:pt x="0" y="0"/>
                      <a:pt x="1" y="0"/>
                      <a:pt x="1" y="0"/>
                    </a:cubicBezTo>
                    <a:cubicBezTo>
                      <a:pt x="0"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25" name="Freeform 476">
                <a:extLst>
                  <a:ext uri="{FF2B5EF4-FFF2-40B4-BE49-F238E27FC236}">
                    <a16:creationId xmlns:a16="http://schemas.microsoft.com/office/drawing/2014/main" id="{EF7BD871-26CC-4A9E-A2C9-D39C5DEDF9FA}"/>
                  </a:ext>
                </a:extLst>
              </p:cNvPr>
              <p:cNvSpPr>
                <a:spLocks/>
              </p:cNvSpPr>
              <p:nvPr userDrawn="1"/>
            </p:nvSpPr>
            <p:spPr bwMode="auto">
              <a:xfrm>
                <a:off x="3704" y="1452"/>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26" name="Freeform 477">
                <a:extLst>
                  <a:ext uri="{FF2B5EF4-FFF2-40B4-BE49-F238E27FC236}">
                    <a16:creationId xmlns:a16="http://schemas.microsoft.com/office/drawing/2014/main" id="{F66CC376-C8F6-4C97-9A24-B33322D7F504}"/>
                  </a:ext>
                </a:extLst>
              </p:cNvPr>
              <p:cNvSpPr>
                <a:spLocks/>
              </p:cNvSpPr>
              <p:nvPr userDrawn="1"/>
            </p:nvSpPr>
            <p:spPr bwMode="auto">
              <a:xfrm>
                <a:off x="3789" y="1467"/>
                <a:ext cx="25" cy="15"/>
              </a:xfrm>
              <a:custGeom>
                <a:avLst/>
                <a:gdLst>
                  <a:gd name="T0" fmla="*/ 1 w 5"/>
                  <a:gd name="T1" fmla="*/ 1 h 3"/>
                  <a:gd name="T2" fmla="*/ 0 w 5"/>
                  <a:gd name="T3" fmla="*/ 2 h 3"/>
                  <a:gd name="T4" fmla="*/ 1 w 5"/>
                  <a:gd name="T5" fmla="*/ 1 h 3"/>
                </a:gdLst>
                <a:ahLst/>
                <a:cxnLst>
                  <a:cxn ang="0">
                    <a:pos x="T0" y="T1"/>
                  </a:cxn>
                  <a:cxn ang="0">
                    <a:pos x="T2" y="T3"/>
                  </a:cxn>
                  <a:cxn ang="0">
                    <a:pos x="T4" y="T5"/>
                  </a:cxn>
                </a:cxnLst>
                <a:rect l="0" t="0" r="r" b="b"/>
                <a:pathLst>
                  <a:path w="5" h="3">
                    <a:moveTo>
                      <a:pt x="1" y="1"/>
                    </a:moveTo>
                    <a:cubicBezTo>
                      <a:pt x="1" y="1"/>
                      <a:pt x="1" y="2"/>
                      <a:pt x="0" y="2"/>
                    </a:cubicBezTo>
                    <a:cubicBezTo>
                      <a:pt x="0" y="3"/>
                      <a:pt x="5"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27" name="Freeform 478">
                <a:extLst>
                  <a:ext uri="{FF2B5EF4-FFF2-40B4-BE49-F238E27FC236}">
                    <a16:creationId xmlns:a16="http://schemas.microsoft.com/office/drawing/2014/main" id="{545B8C8B-79D5-4520-8170-2A1C042FB02F}"/>
                  </a:ext>
                </a:extLst>
              </p:cNvPr>
              <p:cNvSpPr>
                <a:spLocks/>
              </p:cNvSpPr>
              <p:nvPr userDrawn="1"/>
            </p:nvSpPr>
            <p:spPr bwMode="auto">
              <a:xfrm>
                <a:off x="3719"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28" name="Freeform 479">
                <a:extLst>
                  <a:ext uri="{FF2B5EF4-FFF2-40B4-BE49-F238E27FC236}">
                    <a16:creationId xmlns:a16="http://schemas.microsoft.com/office/drawing/2014/main" id="{00136873-FBAD-4DD8-BAED-0603F64D07BA}"/>
                  </a:ext>
                </a:extLst>
              </p:cNvPr>
              <p:cNvSpPr>
                <a:spLocks/>
              </p:cNvSpPr>
              <p:nvPr userDrawn="1"/>
            </p:nvSpPr>
            <p:spPr bwMode="auto">
              <a:xfrm>
                <a:off x="3759" y="1452"/>
                <a:ext cx="15" cy="0"/>
              </a:xfrm>
              <a:custGeom>
                <a:avLst/>
                <a:gdLst>
                  <a:gd name="T0" fmla="*/ 3 w 3"/>
                  <a:gd name="T1" fmla="*/ 1 w 3"/>
                  <a:gd name="T2" fmla="*/ 0 w 3"/>
                  <a:gd name="T3" fmla="*/ 3 w 3"/>
                </a:gdLst>
                <a:ahLst/>
                <a:cxnLst>
                  <a:cxn ang="0">
                    <a:pos x="T0" y="0"/>
                  </a:cxn>
                  <a:cxn ang="0">
                    <a:pos x="T1" y="0"/>
                  </a:cxn>
                  <a:cxn ang="0">
                    <a:pos x="T2" y="0"/>
                  </a:cxn>
                  <a:cxn ang="0">
                    <a:pos x="T3" y="0"/>
                  </a:cxn>
                </a:cxnLst>
                <a:rect l="0" t="0" r="r" b="b"/>
                <a:pathLst>
                  <a:path w="3">
                    <a:moveTo>
                      <a:pt x="3" y="0"/>
                    </a:moveTo>
                    <a:cubicBezTo>
                      <a:pt x="1" y="0"/>
                      <a:pt x="1" y="0"/>
                      <a:pt x="1" y="0"/>
                    </a:cubicBezTo>
                    <a:cubicBezTo>
                      <a:pt x="1" y="0"/>
                      <a:pt x="0" y="0"/>
                      <a:pt x="0" y="0"/>
                    </a:cubicBezTo>
                    <a:cubicBezTo>
                      <a:pt x="1" y="0"/>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29" name="Freeform 480">
                <a:extLst>
                  <a:ext uri="{FF2B5EF4-FFF2-40B4-BE49-F238E27FC236}">
                    <a16:creationId xmlns:a16="http://schemas.microsoft.com/office/drawing/2014/main" id="{B3D57F20-F003-4050-9914-8206C2CF1F62}"/>
                  </a:ext>
                </a:extLst>
              </p:cNvPr>
              <p:cNvSpPr>
                <a:spLocks/>
              </p:cNvSpPr>
              <p:nvPr userDrawn="1"/>
            </p:nvSpPr>
            <p:spPr bwMode="auto">
              <a:xfrm>
                <a:off x="3749" y="1452"/>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30" name="Freeform 481">
                <a:extLst>
                  <a:ext uri="{FF2B5EF4-FFF2-40B4-BE49-F238E27FC236}">
                    <a16:creationId xmlns:a16="http://schemas.microsoft.com/office/drawing/2014/main" id="{3ECAD5CF-66B4-4B0F-ABD0-0FA9C0EDF72F}"/>
                  </a:ext>
                </a:extLst>
              </p:cNvPr>
              <p:cNvSpPr>
                <a:spLocks/>
              </p:cNvSpPr>
              <p:nvPr userDrawn="1"/>
            </p:nvSpPr>
            <p:spPr bwMode="auto">
              <a:xfrm>
                <a:off x="3734"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31" name="Freeform 482">
                <a:extLst>
                  <a:ext uri="{FF2B5EF4-FFF2-40B4-BE49-F238E27FC236}">
                    <a16:creationId xmlns:a16="http://schemas.microsoft.com/office/drawing/2014/main" id="{912C4373-BB88-45F2-B7BF-AA801101C148}"/>
                  </a:ext>
                </a:extLst>
              </p:cNvPr>
              <p:cNvSpPr>
                <a:spLocks/>
              </p:cNvSpPr>
              <p:nvPr userDrawn="1"/>
            </p:nvSpPr>
            <p:spPr bwMode="auto">
              <a:xfrm>
                <a:off x="3883" y="1432"/>
                <a:ext cx="15" cy="5"/>
              </a:xfrm>
              <a:custGeom>
                <a:avLst/>
                <a:gdLst>
                  <a:gd name="T0" fmla="*/ 1 w 3"/>
                  <a:gd name="T1" fmla="*/ 1 h 1"/>
                  <a:gd name="T2" fmla="*/ 3 w 3"/>
                  <a:gd name="T3" fmla="*/ 0 h 1"/>
                  <a:gd name="T4" fmla="*/ 2 w 3"/>
                  <a:gd name="T5" fmla="*/ 0 h 1"/>
                  <a:gd name="T6" fmla="*/ 1 w 3"/>
                  <a:gd name="T7" fmla="*/ 1 h 1"/>
                </a:gdLst>
                <a:ahLst/>
                <a:cxnLst>
                  <a:cxn ang="0">
                    <a:pos x="T0" y="T1"/>
                  </a:cxn>
                  <a:cxn ang="0">
                    <a:pos x="T2" y="T3"/>
                  </a:cxn>
                  <a:cxn ang="0">
                    <a:pos x="T4" y="T5"/>
                  </a:cxn>
                  <a:cxn ang="0">
                    <a:pos x="T6" y="T7"/>
                  </a:cxn>
                </a:cxnLst>
                <a:rect l="0" t="0" r="r" b="b"/>
                <a:pathLst>
                  <a:path w="3" h="1">
                    <a:moveTo>
                      <a:pt x="1" y="1"/>
                    </a:moveTo>
                    <a:cubicBezTo>
                      <a:pt x="3" y="0"/>
                      <a:pt x="3" y="0"/>
                      <a:pt x="3" y="0"/>
                    </a:cubicBezTo>
                    <a:cubicBezTo>
                      <a:pt x="3" y="0"/>
                      <a:pt x="2"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32" name="Freeform 483">
                <a:extLst>
                  <a:ext uri="{FF2B5EF4-FFF2-40B4-BE49-F238E27FC236}">
                    <a16:creationId xmlns:a16="http://schemas.microsoft.com/office/drawing/2014/main" id="{34858530-DC89-4F1E-B4A6-720ECF24AD41}"/>
                  </a:ext>
                </a:extLst>
              </p:cNvPr>
              <p:cNvSpPr>
                <a:spLocks/>
              </p:cNvSpPr>
              <p:nvPr userDrawn="1"/>
            </p:nvSpPr>
            <p:spPr bwMode="auto">
              <a:xfrm>
                <a:off x="3848" y="1432"/>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33" name="Freeform 484">
                <a:extLst>
                  <a:ext uri="{FF2B5EF4-FFF2-40B4-BE49-F238E27FC236}">
                    <a16:creationId xmlns:a16="http://schemas.microsoft.com/office/drawing/2014/main" id="{479D98AE-4C9C-47E8-92D8-8791679C5D9D}"/>
                  </a:ext>
                </a:extLst>
              </p:cNvPr>
              <p:cNvSpPr>
                <a:spLocks/>
              </p:cNvSpPr>
              <p:nvPr userDrawn="1"/>
            </p:nvSpPr>
            <p:spPr bwMode="auto">
              <a:xfrm>
                <a:off x="3873" y="1417"/>
                <a:ext cx="20" cy="10"/>
              </a:xfrm>
              <a:custGeom>
                <a:avLst/>
                <a:gdLst>
                  <a:gd name="T0" fmla="*/ 2 w 4"/>
                  <a:gd name="T1" fmla="*/ 1 h 2"/>
                  <a:gd name="T2" fmla="*/ 2 w 4"/>
                  <a:gd name="T3" fmla="*/ 0 h 2"/>
                  <a:gd name="T4" fmla="*/ 2 w 4"/>
                  <a:gd name="T5" fmla="*/ 1 h 2"/>
                </a:gdLst>
                <a:ahLst/>
                <a:cxnLst>
                  <a:cxn ang="0">
                    <a:pos x="T0" y="T1"/>
                  </a:cxn>
                  <a:cxn ang="0">
                    <a:pos x="T2" y="T3"/>
                  </a:cxn>
                  <a:cxn ang="0">
                    <a:pos x="T4" y="T5"/>
                  </a:cxn>
                </a:cxnLst>
                <a:rect l="0" t="0" r="r" b="b"/>
                <a:pathLst>
                  <a:path w="4" h="2">
                    <a:moveTo>
                      <a:pt x="2" y="1"/>
                    </a:moveTo>
                    <a:cubicBezTo>
                      <a:pt x="2" y="1"/>
                      <a:pt x="4" y="0"/>
                      <a:pt x="2" y="0"/>
                    </a:cubicBezTo>
                    <a:cubicBezTo>
                      <a:pt x="2" y="1"/>
                      <a:pt x="0"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34" name="Freeform 485">
                <a:extLst>
                  <a:ext uri="{FF2B5EF4-FFF2-40B4-BE49-F238E27FC236}">
                    <a16:creationId xmlns:a16="http://schemas.microsoft.com/office/drawing/2014/main" id="{AB2FFD80-525D-46C2-9DA2-6C3409402CE0}"/>
                  </a:ext>
                </a:extLst>
              </p:cNvPr>
              <p:cNvSpPr>
                <a:spLocks/>
              </p:cNvSpPr>
              <p:nvPr userDrawn="1"/>
            </p:nvSpPr>
            <p:spPr bwMode="auto">
              <a:xfrm>
                <a:off x="4042" y="1397"/>
                <a:ext cx="10" cy="10"/>
              </a:xfrm>
              <a:custGeom>
                <a:avLst/>
                <a:gdLst>
                  <a:gd name="T0" fmla="*/ 10 w 10"/>
                  <a:gd name="T1" fmla="*/ 5 h 10"/>
                  <a:gd name="T2" fmla="*/ 5 w 10"/>
                  <a:gd name="T3" fmla="*/ 0 h 10"/>
                  <a:gd name="T4" fmla="*/ 0 w 10"/>
                  <a:gd name="T5" fmla="*/ 10 h 10"/>
                  <a:gd name="T6" fmla="*/ 10 w 10"/>
                  <a:gd name="T7" fmla="*/ 5 h 10"/>
                </a:gdLst>
                <a:ahLst/>
                <a:cxnLst>
                  <a:cxn ang="0">
                    <a:pos x="T0" y="T1"/>
                  </a:cxn>
                  <a:cxn ang="0">
                    <a:pos x="T2" y="T3"/>
                  </a:cxn>
                  <a:cxn ang="0">
                    <a:pos x="T4" y="T5"/>
                  </a:cxn>
                  <a:cxn ang="0">
                    <a:pos x="T6" y="T7"/>
                  </a:cxn>
                </a:cxnLst>
                <a:rect l="0" t="0" r="r" b="b"/>
                <a:pathLst>
                  <a:path w="10" h="10">
                    <a:moveTo>
                      <a:pt x="10" y="5"/>
                    </a:moveTo>
                    <a:lnTo>
                      <a:pt x="5" y="0"/>
                    </a:lnTo>
                    <a:lnTo>
                      <a:pt x="0" y="10"/>
                    </a:lnTo>
                    <a:lnTo>
                      <a:pt x="1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35" name="Freeform 486">
                <a:extLst>
                  <a:ext uri="{FF2B5EF4-FFF2-40B4-BE49-F238E27FC236}">
                    <a16:creationId xmlns:a16="http://schemas.microsoft.com/office/drawing/2014/main" id="{9173D274-A75F-4DD0-BE1A-13E2E440BD55}"/>
                  </a:ext>
                </a:extLst>
              </p:cNvPr>
              <p:cNvSpPr>
                <a:spLocks/>
              </p:cNvSpPr>
              <p:nvPr userDrawn="1"/>
            </p:nvSpPr>
            <p:spPr bwMode="auto">
              <a:xfrm>
                <a:off x="4182" y="1417"/>
                <a:ext cx="20" cy="10"/>
              </a:xfrm>
              <a:custGeom>
                <a:avLst/>
                <a:gdLst>
                  <a:gd name="T0" fmla="*/ 3 w 4"/>
                  <a:gd name="T1" fmla="*/ 0 h 2"/>
                  <a:gd name="T2" fmla="*/ 0 w 4"/>
                  <a:gd name="T3" fmla="*/ 1 h 2"/>
                  <a:gd name="T4" fmla="*/ 1 w 4"/>
                  <a:gd name="T5" fmla="*/ 2 h 2"/>
                  <a:gd name="T6" fmla="*/ 1 w 4"/>
                  <a:gd name="T7" fmla="*/ 2 h 2"/>
                  <a:gd name="T8" fmla="*/ 3 w 4"/>
                  <a:gd name="T9" fmla="*/ 0 h 2"/>
                </a:gdLst>
                <a:ahLst/>
                <a:cxnLst>
                  <a:cxn ang="0">
                    <a:pos x="T0" y="T1"/>
                  </a:cxn>
                  <a:cxn ang="0">
                    <a:pos x="T2" y="T3"/>
                  </a:cxn>
                  <a:cxn ang="0">
                    <a:pos x="T4" y="T5"/>
                  </a:cxn>
                  <a:cxn ang="0">
                    <a:pos x="T6" y="T7"/>
                  </a:cxn>
                  <a:cxn ang="0">
                    <a:pos x="T8" y="T9"/>
                  </a:cxn>
                </a:cxnLst>
                <a:rect l="0" t="0" r="r" b="b"/>
                <a:pathLst>
                  <a:path w="4" h="2">
                    <a:moveTo>
                      <a:pt x="3" y="0"/>
                    </a:moveTo>
                    <a:cubicBezTo>
                      <a:pt x="1" y="0"/>
                      <a:pt x="2" y="2"/>
                      <a:pt x="0" y="1"/>
                    </a:cubicBezTo>
                    <a:cubicBezTo>
                      <a:pt x="0" y="1"/>
                      <a:pt x="0" y="1"/>
                      <a:pt x="1" y="2"/>
                    </a:cubicBezTo>
                    <a:cubicBezTo>
                      <a:pt x="1" y="2"/>
                      <a:pt x="2" y="2"/>
                      <a:pt x="1" y="2"/>
                    </a:cubicBezTo>
                    <a:cubicBezTo>
                      <a:pt x="3" y="2"/>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36" name="Freeform 487">
                <a:extLst>
                  <a:ext uri="{FF2B5EF4-FFF2-40B4-BE49-F238E27FC236}">
                    <a16:creationId xmlns:a16="http://schemas.microsoft.com/office/drawing/2014/main" id="{9A3366A7-5632-4ECC-877A-06D64F3F1273}"/>
                  </a:ext>
                </a:extLst>
              </p:cNvPr>
              <p:cNvSpPr>
                <a:spLocks/>
              </p:cNvSpPr>
              <p:nvPr userDrawn="1"/>
            </p:nvSpPr>
            <p:spPr bwMode="auto">
              <a:xfrm>
                <a:off x="4187" y="14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37" name="Freeform 488">
                <a:extLst>
                  <a:ext uri="{FF2B5EF4-FFF2-40B4-BE49-F238E27FC236}">
                    <a16:creationId xmlns:a16="http://schemas.microsoft.com/office/drawing/2014/main" id="{6FBB6B5F-8550-41EF-8210-9266B03054C4}"/>
                  </a:ext>
                </a:extLst>
              </p:cNvPr>
              <p:cNvSpPr>
                <a:spLocks/>
              </p:cNvSpPr>
              <p:nvPr userDrawn="1"/>
            </p:nvSpPr>
            <p:spPr bwMode="auto">
              <a:xfrm>
                <a:off x="3560" y="1112"/>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38" name="Freeform 489">
                <a:extLst>
                  <a:ext uri="{FF2B5EF4-FFF2-40B4-BE49-F238E27FC236}">
                    <a16:creationId xmlns:a16="http://schemas.microsoft.com/office/drawing/2014/main" id="{D544E067-A465-43FA-B3B2-89BA9AA661CA}"/>
                  </a:ext>
                </a:extLst>
              </p:cNvPr>
              <p:cNvSpPr>
                <a:spLocks/>
              </p:cNvSpPr>
              <p:nvPr userDrawn="1"/>
            </p:nvSpPr>
            <p:spPr bwMode="auto">
              <a:xfrm>
                <a:off x="3555" y="1127"/>
                <a:ext cx="5" cy="10"/>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2"/>
                      <a:pt x="0" y="2"/>
                      <a:pt x="0" y="2"/>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39" name="Freeform 490">
                <a:extLst>
                  <a:ext uri="{FF2B5EF4-FFF2-40B4-BE49-F238E27FC236}">
                    <a16:creationId xmlns:a16="http://schemas.microsoft.com/office/drawing/2014/main" id="{8DE474B8-D247-4702-8080-38B75AB28BB2}"/>
                  </a:ext>
                </a:extLst>
              </p:cNvPr>
              <p:cNvSpPr>
                <a:spLocks/>
              </p:cNvSpPr>
              <p:nvPr userDrawn="1"/>
            </p:nvSpPr>
            <p:spPr bwMode="auto">
              <a:xfrm>
                <a:off x="4391" y="1142"/>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40" name="Freeform 491">
                <a:extLst>
                  <a:ext uri="{FF2B5EF4-FFF2-40B4-BE49-F238E27FC236}">
                    <a16:creationId xmlns:a16="http://schemas.microsoft.com/office/drawing/2014/main" id="{B1FD093A-D1E2-48A3-A356-795BDCEDD137}"/>
                  </a:ext>
                </a:extLst>
              </p:cNvPr>
              <p:cNvSpPr>
                <a:spLocks/>
              </p:cNvSpPr>
              <p:nvPr userDrawn="1"/>
            </p:nvSpPr>
            <p:spPr bwMode="auto">
              <a:xfrm>
                <a:off x="4291" y="1077"/>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41" name="Freeform 492">
                <a:extLst>
                  <a:ext uri="{FF2B5EF4-FFF2-40B4-BE49-F238E27FC236}">
                    <a16:creationId xmlns:a16="http://schemas.microsoft.com/office/drawing/2014/main" id="{DEEDDD71-C35A-4338-B0CF-29E47AA7F576}"/>
                  </a:ext>
                </a:extLst>
              </p:cNvPr>
              <p:cNvSpPr>
                <a:spLocks/>
              </p:cNvSpPr>
              <p:nvPr userDrawn="1"/>
            </p:nvSpPr>
            <p:spPr bwMode="auto">
              <a:xfrm>
                <a:off x="4217" y="997"/>
                <a:ext cx="5" cy="1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1" y="3"/>
                      <a:pt x="1" y="3"/>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42" name="Freeform 493">
                <a:extLst>
                  <a:ext uri="{FF2B5EF4-FFF2-40B4-BE49-F238E27FC236}">
                    <a16:creationId xmlns:a16="http://schemas.microsoft.com/office/drawing/2014/main" id="{3BE64760-F719-418E-9BE4-B65CEDCFA99B}"/>
                  </a:ext>
                </a:extLst>
              </p:cNvPr>
              <p:cNvSpPr>
                <a:spLocks/>
              </p:cNvSpPr>
              <p:nvPr userDrawn="1"/>
            </p:nvSpPr>
            <p:spPr bwMode="auto">
              <a:xfrm>
                <a:off x="4421" y="71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43" name="Freeform 494">
                <a:extLst>
                  <a:ext uri="{FF2B5EF4-FFF2-40B4-BE49-F238E27FC236}">
                    <a16:creationId xmlns:a16="http://schemas.microsoft.com/office/drawing/2014/main" id="{0D302D79-2ECD-40F0-A2F6-E2ECFF055EEA}"/>
                  </a:ext>
                </a:extLst>
              </p:cNvPr>
              <p:cNvSpPr>
                <a:spLocks/>
              </p:cNvSpPr>
              <p:nvPr userDrawn="1"/>
            </p:nvSpPr>
            <p:spPr bwMode="auto">
              <a:xfrm>
                <a:off x="4426" y="68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44" name="Freeform 495">
                <a:extLst>
                  <a:ext uri="{FF2B5EF4-FFF2-40B4-BE49-F238E27FC236}">
                    <a16:creationId xmlns:a16="http://schemas.microsoft.com/office/drawing/2014/main" id="{8F1FAE34-1062-442E-B217-4CD03E61F63C}"/>
                  </a:ext>
                </a:extLst>
              </p:cNvPr>
              <p:cNvSpPr>
                <a:spLocks/>
              </p:cNvSpPr>
              <p:nvPr userDrawn="1"/>
            </p:nvSpPr>
            <p:spPr bwMode="auto">
              <a:xfrm>
                <a:off x="4426" y="668"/>
                <a:ext cx="15" cy="15"/>
              </a:xfrm>
              <a:custGeom>
                <a:avLst/>
                <a:gdLst>
                  <a:gd name="T0" fmla="*/ 3 w 3"/>
                  <a:gd name="T1" fmla="*/ 1 h 3"/>
                  <a:gd name="T2" fmla="*/ 1 w 3"/>
                  <a:gd name="T3" fmla="*/ 3 h 3"/>
                  <a:gd name="T4" fmla="*/ 0 w 3"/>
                  <a:gd name="T5" fmla="*/ 2 h 3"/>
                  <a:gd name="T6" fmla="*/ 1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0"/>
                      <a:pt x="2" y="2"/>
                      <a:pt x="1" y="3"/>
                    </a:cubicBezTo>
                    <a:cubicBezTo>
                      <a:pt x="0" y="2"/>
                      <a:pt x="0" y="2"/>
                      <a:pt x="0" y="2"/>
                    </a:cubicBezTo>
                    <a:cubicBezTo>
                      <a:pt x="1" y="3"/>
                      <a:pt x="1" y="3"/>
                      <a:pt x="1"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45" name="Freeform 496">
                <a:extLst>
                  <a:ext uri="{FF2B5EF4-FFF2-40B4-BE49-F238E27FC236}">
                    <a16:creationId xmlns:a16="http://schemas.microsoft.com/office/drawing/2014/main" id="{F1559C4B-C9F9-4AD7-B301-25A935352B19}"/>
                  </a:ext>
                </a:extLst>
              </p:cNvPr>
              <p:cNvSpPr>
                <a:spLocks/>
              </p:cNvSpPr>
              <p:nvPr userDrawn="1"/>
            </p:nvSpPr>
            <p:spPr bwMode="auto">
              <a:xfrm>
                <a:off x="4455" y="668"/>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46" name="Freeform 497">
                <a:extLst>
                  <a:ext uri="{FF2B5EF4-FFF2-40B4-BE49-F238E27FC236}">
                    <a16:creationId xmlns:a16="http://schemas.microsoft.com/office/drawing/2014/main" id="{7E6B12D8-A7E8-493A-AE28-706207310672}"/>
                  </a:ext>
                </a:extLst>
              </p:cNvPr>
              <p:cNvSpPr>
                <a:spLocks/>
              </p:cNvSpPr>
              <p:nvPr userDrawn="1"/>
            </p:nvSpPr>
            <p:spPr bwMode="auto">
              <a:xfrm>
                <a:off x="4455" y="673"/>
                <a:ext cx="5" cy="0"/>
              </a:xfrm>
              <a:custGeom>
                <a:avLst/>
                <a:gdLst>
                  <a:gd name="T0" fmla="*/ 0 w 1"/>
                  <a:gd name="T1" fmla="*/ 0 w 1"/>
                </a:gdLst>
                <a:ahLst/>
                <a:cxnLst>
                  <a:cxn ang="0">
                    <a:pos x="T0" y="0"/>
                  </a:cxn>
                  <a:cxn ang="0">
                    <a:pos x="T1" y="0"/>
                  </a:cxn>
                </a:cxnLst>
                <a:rect l="0" t="0" r="r" b="b"/>
                <a:pathLst>
                  <a:path w="1">
                    <a:moveTo>
                      <a:pt x="0" y="0"/>
                    </a:move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47" name="Freeform 498">
                <a:extLst>
                  <a:ext uri="{FF2B5EF4-FFF2-40B4-BE49-F238E27FC236}">
                    <a16:creationId xmlns:a16="http://schemas.microsoft.com/office/drawing/2014/main" id="{9BA0AB91-4425-414C-8855-F19A9488402C}"/>
                  </a:ext>
                </a:extLst>
              </p:cNvPr>
              <p:cNvSpPr>
                <a:spLocks/>
              </p:cNvSpPr>
              <p:nvPr userDrawn="1"/>
            </p:nvSpPr>
            <p:spPr bwMode="auto">
              <a:xfrm>
                <a:off x="4460" y="6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48" name="Freeform 499">
                <a:extLst>
                  <a:ext uri="{FF2B5EF4-FFF2-40B4-BE49-F238E27FC236}">
                    <a16:creationId xmlns:a16="http://schemas.microsoft.com/office/drawing/2014/main" id="{4C9E009A-26F6-4D0F-A82F-3B3985C86575}"/>
                  </a:ext>
                </a:extLst>
              </p:cNvPr>
              <p:cNvSpPr>
                <a:spLocks/>
              </p:cNvSpPr>
              <p:nvPr userDrawn="1"/>
            </p:nvSpPr>
            <p:spPr bwMode="auto">
              <a:xfrm>
                <a:off x="4460"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49" name="Freeform 500">
                <a:extLst>
                  <a:ext uri="{FF2B5EF4-FFF2-40B4-BE49-F238E27FC236}">
                    <a16:creationId xmlns:a16="http://schemas.microsoft.com/office/drawing/2014/main" id="{AE1D9961-026C-4481-B1C2-F179CDBC74B2}"/>
                  </a:ext>
                </a:extLst>
              </p:cNvPr>
              <p:cNvSpPr>
                <a:spLocks/>
              </p:cNvSpPr>
              <p:nvPr userDrawn="1"/>
            </p:nvSpPr>
            <p:spPr bwMode="auto">
              <a:xfrm>
                <a:off x="4455" y="65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50" name="Freeform 501">
                <a:extLst>
                  <a:ext uri="{FF2B5EF4-FFF2-40B4-BE49-F238E27FC236}">
                    <a16:creationId xmlns:a16="http://schemas.microsoft.com/office/drawing/2014/main" id="{FC5F5E93-C6C8-49C6-B1D5-3909265764B9}"/>
                  </a:ext>
                </a:extLst>
              </p:cNvPr>
              <p:cNvSpPr>
                <a:spLocks/>
              </p:cNvSpPr>
              <p:nvPr userDrawn="1"/>
            </p:nvSpPr>
            <p:spPr bwMode="auto">
              <a:xfrm>
                <a:off x="4451" y="663"/>
                <a:ext cx="4"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51" name="Freeform 502">
                <a:extLst>
                  <a:ext uri="{FF2B5EF4-FFF2-40B4-BE49-F238E27FC236}">
                    <a16:creationId xmlns:a16="http://schemas.microsoft.com/office/drawing/2014/main" id="{ACB27780-40B2-4855-A032-215DE322DA2A}"/>
                  </a:ext>
                </a:extLst>
              </p:cNvPr>
              <p:cNvSpPr>
                <a:spLocks/>
              </p:cNvSpPr>
              <p:nvPr userDrawn="1"/>
            </p:nvSpPr>
            <p:spPr bwMode="auto">
              <a:xfrm>
                <a:off x="4431" y="668"/>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52" name="Freeform 503">
                <a:extLst>
                  <a:ext uri="{FF2B5EF4-FFF2-40B4-BE49-F238E27FC236}">
                    <a16:creationId xmlns:a16="http://schemas.microsoft.com/office/drawing/2014/main" id="{916CEE3B-9AEA-43EF-92D8-3FF68C87A8F3}"/>
                  </a:ext>
                </a:extLst>
              </p:cNvPr>
              <p:cNvSpPr>
                <a:spLocks/>
              </p:cNvSpPr>
              <p:nvPr userDrawn="1"/>
            </p:nvSpPr>
            <p:spPr bwMode="auto">
              <a:xfrm>
                <a:off x="4470" y="65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53" name="Freeform 504">
                <a:extLst>
                  <a:ext uri="{FF2B5EF4-FFF2-40B4-BE49-F238E27FC236}">
                    <a16:creationId xmlns:a16="http://schemas.microsoft.com/office/drawing/2014/main" id="{B8390B89-F7F6-465C-BCFC-68758EA9D183}"/>
                  </a:ext>
                </a:extLst>
              </p:cNvPr>
              <p:cNvSpPr>
                <a:spLocks/>
              </p:cNvSpPr>
              <p:nvPr userDrawn="1"/>
            </p:nvSpPr>
            <p:spPr bwMode="auto">
              <a:xfrm>
                <a:off x="4470" y="64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54" name="Oval 505">
                <a:extLst>
                  <a:ext uri="{FF2B5EF4-FFF2-40B4-BE49-F238E27FC236}">
                    <a16:creationId xmlns:a16="http://schemas.microsoft.com/office/drawing/2014/main" id="{A4533C17-27F3-400B-96DB-157865664BBC}"/>
                  </a:ext>
                </a:extLst>
              </p:cNvPr>
              <p:cNvSpPr>
                <a:spLocks noChangeArrowheads="1"/>
              </p:cNvSpPr>
              <p:nvPr userDrawn="1"/>
            </p:nvSpPr>
            <p:spPr bwMode="auto">
              <a:xfrm>
                <a:off x="4455" y="653"/>
                <a:ext cx="1" cy="1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55" name="Freeform 506">
                <a:extLst>
                  <a:ext uri="{FF2B5EF4-FFF2-40B4-BE49-F238E27FC236}">
                    <a16:creationId xmlns:a16="http://schemas.microsoft.com/office/drawing/2014/main" id="{5E0CCA17-CB09-4758-B09E-D6712ABFB9F5}"/>
                  </a:ext>
                </a:extLst>
              </p:cNvPr>
              <p:cNvSpPr>
                <a:spLocks/>
              </p:cNvSpPr>
              <p:nvPr userDrawn="1"/>
            </p:nvSpPr>
            <p:spPr bwMode="auto">
              <a:xfrm>
                <a:off x="4485" y="643"/>
                <a:ext cx="0" cy="10"/>
              </a:xfrm>
              <a:custGeom>
                <a:avLst/>
                <a:gdLst>
                  <a:gd name="T0" fmla="*/ 5 h 10"/>
                  <a:gd name="T1" fmla="*/ 10 h 10"/>
                  <a:gd name="T2" fmla="*/ 0 h 10"/>
                  <a:gd name="T3" fmla="*/ 5 h 10"/>
                </a:gdLst>
                <a:ahLst/>
                <a:cxnLst>
                  <a:cxn ang="0">
                    <a:pos x="0" y="T0"/>
                  </a:cxn>
                  <a:cxn ang="0">
                    <a:pos x="0" y="T1"/>
                  </a:cxn>
                  <a:cxn ang="0">
                    <a:pos x="0" y="T2"/>
                  </a:cxn>
                  <a:cxn ang="0">
                    <a:pos x="0" y="T3"/>
                  </a:cxn>
                </a:cxnLst>
                <a:rect l="0" t="0" r="r" b="b"/>
                <a:pathLst>
                  <a:path h="10">
                    <a:moveTo>
                      <a:pt x="0" y="5"/>
                    </a:moveTo>
                    <a:lnTo>
                      <a:pt x="0"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56" name="Freeform 507">
                <a:extLst>
                  <a:ext uri="{FF2B5EF4-FFF2-40B4-BE49-F238E27FC236}">
                    <a16:creationId xmlns:a16="http://schemas.microsoft.com/office/drawing/2014/main" id="{B8FF3D5E-1545-48A2-8A99-A20007C1614D}"/>
                  </a:ext>
                </a:extLst>
              </p:cNvPr>
              <p:cNvSpPr>
                <a:spLocks/>
              </p:cNvSpPr>
              <p:nvPr userDrawn="1"/>
            </p:nvSpPr>
            <p:spPr bwMode="auto">
              <a:xfrm>
                <a:off x="4490" y="638"/>
                <a:ext cx="10" cy="10"/>
              </a:xfrm>
              <a:custGeom>
                <a:avLst/>
                <a:gdLst>
                  <a:gd name="T0" fmla="*/ 0 w 2"/>
                  <a:gd name="T1" fmla="*/ 1 h 2"/>
                  <a:gd name="T2" fmla="*/ 1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1" y="2"/>
                    </a:cubicBezTo>
                    <a:cubicBezTo>
                      <a:pt x="2" y="2"/>
                      <a:pt x="2" y="1"/>
                      <a:pt x="2"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57" name="Freeform 508">
                <a:extLst>
                  <a:ext uri="{FF2B5EF4-FFF2-40B4-BE49-F238E27FC236}">
                    <a16:creationId xmlns:a16="http://schemas.microsoft.com/office/drawing/2014/main" id="{224D9594-C096-424F-BEC2-1AF0D9C30A97}"/>
                  </a:ext>
                </a:extLst>
              </p:cNvPr>
              <p:cNvSpPr>
                <a:spLocks/>
              </p:cNvSpPr>
              <p:nvPr userDrawn="1"/>
            </p:nvSpPr>
            <p:spPr bwMode="auto">
              <a:xfrm>
                <a:off x="4500"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58" name="Freeform 509">
                <a:extLst>
                  <a:ext uri="{FF2B5EF4-FFF2-40B4-BE49-F238E27FC236}">
                    <a16:creationId xmlns:a16="http://schemas.microsoft.com/office/drawing/2014/main" id="{886AF3A4-C5F9-4FC3-AFC1-7C8E0934BECA}"/>
                  </a:ext>
                </a:extLst>
              </p:cNvPr>
              <p:cNvSpPr>
                <a:spLocks/>
              </p:cNvSpPr>
              <p:nvPr userDrawn="1"/>
            </p:nvSpPr>
            <p:spPr bwMode="auto">
              <a:xfrm>
                <a:off x="4475" y="64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59" name="Freeform 510">
                <a:extLst>
                  <a:ext uri="{FF2B5EF4-FFF2-40B4-BE49-F238E27FC236}">
                    <a16:creationId xmlns:a16="http://schemas.microsoft.com/office/drawing/2014/main" id="{D9C8DAE1-BBDC-4C56-B5C4-8594716B3B4D}"/>
                  </a:ext>
                </a:extLst>
              </p:cNvPr>
              <p:cNvSpPr>
                <a:spLocks/>
              </p:cNvSpPr>
              <p:nvPr userDrawn="1"/>
            </p:nvSpPr>
            <p:spPr bwMode="auto">
              <a:xfrm>
                <a:off x="4480" y="6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60" name="Freeform 511">
                <a:extLst>
                  <a:ext uri="{FF2B5EF4-FFF2-40B4-BE49-F238E27FC236}">
                    <a16:creationId xmlns:a16="http://schemas.microsoft.com/office/drawing/2014/main" id="{ECA65B28-CC7A-412C-B882-57F06967EBEB}"/>
                  </a:ext>
                </a:extLst>
              </p:cNvPr>
              <p:cNvSpPr>
                <a:spLocks/>
              </p:cNvSpPr>
              <p:nvPr userDrawn="1"/>
            </p:nvSpPr>
            <p:spPr bwMode="auto">
              <a:xfrm>
                <a:off x="4475" y="6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61" name="Freeform 512">
                <a:extLst>
                  <a:ext uri="{FF2B5EF4-FFF2-40B4-BE49-F238E27FC236}">
                    <a16:creationId xmlns:a16="http://schemas.microsoft.com/office/drawing/2014/main" id="{2F45DF21-A19F-42E4-89B1-A4174CA52125}"/>
                  </a:ext>
                </a:extLst>
              </p:cNvPr>
              <p:cNvSpPr>
                <a:spLocks/>
              </p:cNvSpPr>
              <p:nvPr userDrawn="1"/>
            </p:nvSpPr>
            <p:spPr bwMode="auto">
              <a:xfrm>
                <a:off x="4460" y="64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62" name="Freeform 513">
                <a:extLst>
                  <a:ext uri="{FF2B5EF4-FFF2-40B4-BE49-F238E27FC236}">
                    <a16:creationId xmlns:a16="http://schemas.microsoft.com/office/drawing/2014/main" id="{8CA38289-F3E0-4442-A179-BEF7E59A974D}"/>
                  </a:ext>
                </a:extLst>
              </p:cNvPr>
              <p:cNvSpPr>
                <a:spLocks/>
              </p:cNvSpPr>
              <p:nvPr userDrawn="1"/>
            </p:nvSpPr>
            <p:spPr bwMode="auto">
              <a:xfrm>
                <a:off x="4470" y="64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63" name="Rectangle 514">
                <a:extLst>
                  <a:ext uri="{FF2B5EF4-FFF2-40B4-BE49-F238E27FC236}">
                    <a16:creationId xmlns:a16="http://schemas.microsoft.com/office/drawing/2014/main" id="{DDC24904-2895-4776-BD93-FAB3F55E0B11}"/>
                  </a:ext>
                </a:extLst>
              </p:cNvPr>
              <p:cNvSpPr>
                <a:spLocks noChangeArrowheads="1"/>
              </p:cNvSpPr>
              <p:nvPr userDrawn="1"/>
            </p:nvSpPr>
            <p:spPr bwMode="auto">
              <a:xfrm>
                <a:off x="4475" y="63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64" name="Freeform 515">
                <a:extLst>
                  <a:ext uri="{FF2B5EF4-FFF2-40B4-BE49-F238E27FC236}">
                    <a16:creationId xmlns:a16="http://schemas.microsoft.com/office/drawing/2014/main" id="{B7746F60-AA6A-46AF-B5DD-D41AC1F90221}"/>
                  </a:ext>
                </a:extLst>
              </p:cNvPr>
              <p:cNvSpPr>
                <a:spLocks/>
              </p:cNvSpPr>
              <p:nvPr userDrawn="1"/>
            </p:nvSpPr>
            <p:spPr bwMode="auto">
              <a:xfrm>
                <a:off x="4490" y="63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65" name="Freeform 516">
                <a:extLst>
                  <a:ext uri="{FF2B5EF4-FFF2-40B4-BE49-F238E27FC236}">
                    <a16:creationId xmlns:a16="http://schemas.microsoft.com/office/drawing/2014/main" id="{BABA6161-9147-4FEA-85AF-5DDF27AE73BB}"/>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66" name="Rectangle 517">
                <a:extLst>
                  <a:ext uri="{FF2B5EF4-FFF2-40B4-BE49-F238E27FC236}">
                    <a16:creationId xmlns:a16="http://schemas.microsoft.com/office/drawing/2014/main" id="{0FC41761-F8C3-4A2C-BF73-5775AD08D13B}"/>
                  </a:ext>
                </a:extLst>
              </p:cNvPr>
              <p:cNvSpPr>
                <a:spLocks noChangeArrowheads="1"/>
              </p:cNvSpPr>
              <p:nvPr userDrawn="1"/>
            </p:nvSpPr>
            <p:spPr bwMode="auto">
              <a:xfrm>
                <a:off x="451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67" name="Freeform 518">
                <a:extLst>
                  <a:ext uri="{FF2B5EF4-FFF2-40B4-BE49-F238E27FC236}">
                    <a16:creationId xmlns:a16="http://schemas.microsoft.com/office/drawing/2014/main" id="{10F80460-FC7B-4358-AD25-3ED3F2937B9C}"/>
                  </a:ext>
                </a:extLst>
              </p:cNvPr>
              <p:cNvSpPr>
                <a:spLocks/>
              </p:cNvSpPr>
              <p:nvPr userDrawn="1"/>
            </p:nvSpPr>
            <p:spPr bwMode="auto">
              <a:xfrm>
                <a:off x="4485" y="633"/>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68" name="Freeform 519">
                <a:extLst>
                  <a:ext uri="{FF2B5EF4-FFF2-40B4-BE49-F238E27FC236}">
                    <a16:creationId xmlns:a16="http://schemas.microsoft.com/office/drawing/2014/main" id="{4509123E-E929-44D4-96B7-FCB817526CDF}"/>
                  </a:ext>
                </a:extLst>
              </p:cNvPr>
              <p:cNvSpPr>
                <a:spLocks/>
              </p:cNvSpPr>
              <p:nvPr userDrawn="1"/>
            </p:nvSpPr>
            <p:spPr bwMode="auto">
              <a:xfrm>
                <a:off x="4500"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69" name="Freeform 520">
                <a:extLst>
                  <a:ext uri="{FF2B5EF4-FFF2-40B4-BE49-F238E27FC236}">
                    <a16:creationId xmlns:a16="http://schemas.microsoft.com/office/drawing/2014/main" id="{C7D3C853-5AE8-4C8E-943F-B1BCA97B994C}"/>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70" name="Freeform 521">
                <a:extLst>
                  <a:ext uri="{FF2B5EF4-FFF2-40B4-BE49-F238E27FC236}">
                    <a16:creationId xmlns:a16="http://schemas.microsoft.com/office/drawing/2014/main" id="{5645C1FC-DCD9-4908-9063-DA604B147A97}"/>
                  </a:ext>
                </a:extLst>
              </p:cNvPr>
              <p:cNvSpPr>
                <a:spLocks/>
              </p:cNvSpPr>
              <p:nvPr userDrawn="1"/>
            </p:nvSpPr>
            <p:spPr bwMode="auto">
              <a:xfrm>
                <a:off x="4485" y="6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71" name="Freeform 522">
                <a:extLst>
                  <a:ext uri="{FF2B5EF4-FFF2-40B4-BE49-F238E27FC236}">
                    <a16:creationId xmlns:a16="http://schemas.microsoft.com/office/drawing/2014/main" id="{ED9DCC44-CB82-40F5-A4B4-D5370A827C08}"/>
                  </a:ext>
                </a:extLst>
              </p:cNvPr>
              <p:cNvSpPr>
                <a:spLocks/>
              </p:cNvSpPr>
              <p:nvPr userDrawn="1"/>
            </p:nvSpPr>
            <p:spPr bwMode="auto">
              <a:xfrm>
                <a:off x="4495" y="593"/>
                <a:ext cx="20" cy="30"/>
              </a:xfrm>
              <a:custGeom>
                <a:avLst/>
                <a:gdLst>
                  <a:gd name="T0" fmla="*/ 2 w 4"/>
                  <a:gd name="T1" fmla="*/ 0 h 6"/>
                  <a:gd name="T2" fmla="*/ 1 w 4"/>
                  <a:gd name="T3" fmla="*/ 2 h 6"/>
                  <a:gd name="T4" fmla="*/ 3 w 4"/>
                  <a:gd name="T5" fmla="*/ 6 h 6"/>
                  <a:gd name="T6" fmla="*/ 3 w 4"/>
                  <a:gd name="T7" fmla="*/ 5 h 6"/>
                  <a:gd name="T8" fmla="*/ 2 w 4"/>
                  <a:gd name="T9" fmla="*/ 3 h 6"/>
                  <a:gd name="T10" fmla="*/ 3 w 4"/>
                  <a:gd name="T11" fmla="*/ 3 h 6"/>
                  <a:gd name="T12" fmla="*/ 3 w 4"/>
                  <a:gd name="T13" fmla="*/ 0 h 6"/>
                  <a:gd name="T14" fmla="*/ 2 w 4"/>
                  <a:gd name="T15" fmla="*/ 1 h 6"/>
                  <a:gd name="T16" fmla="*/ 2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0"/>
                    </a:moveTo>
                    <a:cubicBezTo>
                      <a:pt x="2" y="1"/>
                      <a:pt x="2" y="2"/>
                      <a:pt x="1" y="2"/>
                    </a:cubicBezTo>
                    <a:cubicBezTo>
                      <a:pt x="0" y="3"/>
                      <a:pt x="2" y="5"/>
                      <a:pt x="3" y="6"/>
                    </a:cubicBezTo>
                    <a:cubicBezTo>
                      <a:pt x="3" y="6"/>
                      <a:pt x="3" y="5"/>
                      <a:pt x="3" y="5"/>
                    </a:cubicBezTo>
                    <a:cubicBezTo>
                      <a:pt x="3" y="4"/>
                      <a:pt x="1" y="4"/>
                      <a:pt x="2" y="3"/>
                    </a:cubicBezTo>
                    <a:cubicBezTo>
                      <a:pt x="2" y="3"/>
                      <a:pt x="2" y="3"/>
                      <a:pt x="3" y="3"/>
                    </a:cubicBezTo>
                    <a:cubicBezTo>
                      <a:pt x="2" y="3"/>
                      <a:pt x="4" y="2"/>
                      <a:pt x="3" y="0"/>
                    </a:cubicBezTo>
                    <a:cubicBezTo>
                      <a:pt x="2" y="1"/>
                      <a:pt x="2" y="1"/>
                      <a:pt x="2"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72" name="Freeform 523">
                <a:extLst>
                  <a:ext uri="{FF2B5EF4-FFF2-40B4-BE49-F238E27FC236}">
                    <a16:creationId xmlns:a16="http://schemas.microsoft.com/office/drawing/2014/main" id="{2B097F0C-4505-4660-A55C-2168C1671AFE}"/>
                  </a:ext>
                </a:extLst>
              </p:cNvPr>
              <p:cNvSpPr>
                <a:spLocks/>
              </p:cNvSpPr>
              <p:nvPr userDrawn="1"/>
            </p:nvSpPr>
            <p:spPr bwMode="auto">
              <a:xfrm>
                <a:off x="4505" y="623"/>
                <a:ext cx="5" cy="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1" y="1"/>
                    </a:cubicBezTo>
                    <a:cubicBezTo>
                      <a:pt x="1"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73" name="Freeform 524">
                <a:extLst>
                  <a:ext uri="{FF2B5EF4-FFF2-40B4-BE49-F238E27FC236}">
                    <a16:creationId xmlns:a16="http://schemas.microsoft.com/office/drawing/2014/main" id="{01726290-F372-4E2B-B812-002D33A71BF0}"/>
                  </a:ext>
                </a:extLst>
              </p:cNvPr>
              <p:cNvSpPr>
                <a:spLocks/>
              </p:cNvSpPr>
              <p:nvPr userDrawn="1"/>
            </p:nvSpPr>
            <p:spPr bwMode="auto">
              <a:xfrm>
                <a:off x="4490" y="618"/>
                <a:ext cx="15" cy="15"/>
              </a:xfrm>
              <a:custGeom>
                <a:avLst/>
                <a:gdLst>
                  <a:gd name="T0" fmla="*/ 1 w 3"/>
                  <a:gd name="T1" fmla="*/ 2 h 3"/>
                  <a:gd name="T2" fmla="*/ 1 w 3"/>
                  <a:gd name="T3" fmla="*/ 0 h 3"/>
                  <a:gd name="T4" fmla="*/ 0 w 3"/>
                  <a:gd name="T5" fmla="*/ 2 h 3"/>
                  <a:gd name="T6" fmla="*/ 1 w 3"/>
                  <a:gd name="T7" fmla="*/ 2 h 3"/>
                  <a:gd name="T8" fmla="*/ 1 w 3"/>
                  <a:gd name="T9" fmla="*/ 3 h 3"/>
                  <a:gd name="T10" fmla="*/ 2 w 3"/>
                  <a:gd name="T11" fmla="*/ 3 h 3"/>
                  <a:gd name="T12" fmla="*/ 2 w 3"/>
                  <a:gd name="T13" fmla="*/ 3 h 3"/>
                  <a:gd name="T14" fmla="*/ 2 w 3"/>
                  <a:gd name="T15" fmla="*/ 3 h 3"/>
                  <a:gd name="T16" fmla="*/ 2 w 3"/>
                  <a:gd name="T17" fmla="*/ 3 h 3"/>
                  <a:gd name="T18" fmla="*/ 2 w 3"/>
                  <a:gd name="T19" fmla="*/ 3 h 3"/>
                  <a:gd name="T20" fmla="*/ 2 w 3"/>
                  <a:gd name="T21" fmla="*/ 2 h 3"/>
                  <a:gd name="T22" fmla="*/ 1 w 3"/>
                  <a:gd name="T23" fmla="*/ 2 h 3"/>
                  <a:gd name="T24" fmla="*/ 2 w 3"/>
                  <a:gd name="T25" fmla="*/ 2 h 3"/>
                  <a:gd name="T26" fmla="*/ 2 w 3"/>
                  <a:gd name="T27" fmla="*/ 3 h 3"/>
                  <a:gd name="T28" fmla="*/ 2 w 3"/>
                  <a:gd name="T29" fmla="*/ 3 h 3"/>
                  <a:gd name="T30" fmla="*/ 3 w 3"/>
                  <a:gd name="T31" fmla="*/ 2 h 3"/>
                  <a:gd name="T32" fmla="*/ 1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1" y="2"/>
                    </a:moveTo>
                    <a:cubicBezTo>
                      <a:pt x="1" y="1"/>
                      <a:pt x="2" y="1"/>
                      <a:pt x="1" y="0"/>
                    </a:cubicBezTo>
                    <a:cubicBezTo>
                      <a:pt x="0" y="1"/>
                      <a:pt x="1" y="1"/>
                      <a:pt x="0" y="2"/>
                    </a:cubicBezTo>
                    <a:cubicBezTo>
                      <a:pt x="1" y="1"/>
                      <a:pt x="0" y="2"/>
                      <a:pt x="1" y="2"/>
                    </a:cubicBezTo>
                    <a:cubicBezTo>
                      <a:pt x="1" y="2"/>
                      <a:pt x="1" y="3"/>
                      <a:pt x="1" y="3"/>
                    </a:cubicBezTo>
                    <a:cubicBezTo>
                      <a:pt x="1" y="3"/>
                      <a:pt x="1" y="3"/>
                      <a:pt x="2" y="3"/>
                    </a:cubicBezTo>
                    <a:cubicBezTo>
                      <a:pt x="2" y="3"/>
                      <a:pt x="2" y="3"/>
                      <a:pt x="2" y="3"/>
                    </a:cubicBezTo>
                    <a:cubicBezTo>
                      <a:pt x="2" y="3"/>
                      <a:pt x="2" y="3"/>
                      <a:pt x="2" y="3"/>
                    </a:cubicBezTo>
                    <a:cubicBezTo>
                      <a:pt x="2" y="3"/>
                      <a:pt x="2" y="3"/>
                      <a:pt x="2" y="3"/>
                    </a:cubicBezTo>
                    <a:cubicBezTo>
                      <a:pt x="2" y="3"/>
                      <a:pt x="1" y="2"/>
                      <a:pt x="2" y="3"/>
                    </a:cubicBezTo>
                    <a:cubicBezTo>
                      <a:pt x="2" y="2"/>
                      <a:pt x="2" y="2"/>
                      <a:pt x="2" y="2"/>
                    </a:cubicBezTo>
                    <a:cubicBezTo>
                      <a:pt x="2" y="2"/>
                      <a:pt x="1" y="2"/>
                      <a:pt x="1" y="2"/>
                    </a:cubicBezTo>
                    <a:cubicBezTo>
                      <a:pt x="2" y="2"/>
                      <a:pt x="2" y="2"/>
                      <a:pt x="2" y="2"/>
                    </a:cubicBezTo>
                    <a:cubicBezTo>
                      <a:pt x="2" y="3"/>
                      <a:pt x="2" y="3"/>
                      <a:pt x="2" y="3"/>
                    </a:cubicBezTo>
                    <a:cubicBezTo>
                      <a:pt x="2" y="3"/>
                      <a:pt x="2" y="3"/>
                      <a:pt x="2" y="3"/>
                    </a:cubicBezTo>
                    <a:cubicBezTo>
                      <a:pt x="3" y="2"/>
                      <a:pt x="3" y="2"/>
                      <a:pt x="3" y="2"/>
                    </a:cubicBezTo>
                    <a:cubicBezTo>
                      <a:pt x="2" y="2"/>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74" name="Freeform 525">
                <a:extLst>
                  <a:ext uri="{FF2B5EF4-FFF2-40B4-BE49-F238E27FC236}">
                    <a16:creationId xmlns:a16="http://schemas.microsoft.com/office/drawing/2014/main" id="{EA8976F6-C0C0-4C8C-A7C5-AB7ABA309393}"/>
                  </a:ext>
                </a:extLst>
              </p:cNvPr>
              <p:cNvSpPr>
                <a:spLocks/>
              </p:cNvSpPr>
              <p:nvPr userDrawn="1"/>
            </p:nvSpPr>
            <p:spPr bwMode="auto">
              <a:xfrm>
                <a:off x="4455"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75" name="Freeform 526">
                <a:extLst>
                  <a:ext uri="{FF2B5EF4-FFF2-40B4-BE49-F238E27FC236}">
                    <a16:creationId xmlns:a16="http://schemas.microsoft.com/office/drawing/2014/main" id="{9F9CABAC-F603-4B0B-A31F-4A2F65C3BE2B}"/>
                  </a:ext>
                </a:extLst>
              </p:cNvPr>
              <p:cNvSpPr>
                <a:spLocks/>
              </p:cNvSpPr>
              <p:nvPr userDrawn="1"/>
            </p:nvSpPr>
            <p:spPr bwMode="auto">
              <a:xfrm>
                <a:off x="4455" y="633"/>
                <a:ext cx="15" cy="5"/>
              </a:xfrm>
              <a:custGeom>
                <a:avLst/>
                <a:gdLst>
                  <a:gd name="T0" fmla="*/ 1 w 3"/>
                  <a:gd name="T1" fmla="*/ 0 h 1"/>
                  <a:gd name="T2" fmla="*/ 1 w 3"/>
                  <a:gd name="T3" fmla="*/ 1 h 1"/>
                  <a:gd name="T4" fmla="*/ 0 w 3"/>
                  <a:gd name="T5" fmla="*/ 0 h 1"/>
                  <a:gd name="T6" fmla="*/ 1 w 3"/>
                  <a:gd name="T7" fmla="*/ 1 h 1"/>
                  <a:gd name="T8" fmla="*/ 1 w 3"/>
                  <a:gd name="T9" fmla="*/ 1 h 1"/>
                  <a:gd name="T10" fmla="*/ 3 w 3"/>
                  <a:gd name="T11" fmla="*/ 1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1"/>
                    </a:cubicBezTo>
                    <a:cubicBezTo>
                      <a:pt x="0" y="1"/>
                      <a:pt x="0" y="0"/>
                      <a:pt x="0" y="0"/>
                    </a:cubicBezTo>
                    <a:cubicBezTo>
                      <a:pt x="0" y="0"/>
                      <a:pt x="0" y="1"/>
                      <a:pt x="1" y="1"/>
                    </a:cubicBezTo>
                    <a:cubicBezTo>
                      <a:pt x="1" y="1"/>
                      <a:pt x="1" y="1"/>
                      <a:pt x="1" y="1"/>
                    </a:cubicBezTo>
                    <a:cubicBezTo>
                      <a:pt x="2" y="1"/>
                      <a:pt x="3" y="1"/>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76" name="Freeform 527">
                <a:extLst>
                  <a:ext uri="{FF2B5EF4-FFF2-40B4-BE49-F238E27FC236}">
                    <a16:creationId xmlns:a16="http://schemas.microsoft.com/office/drawing/2014/main" id="{47659F3C-0858-4568-B240-52015BC859AB}"/>
                  </a:ext>
                </a:extLst>
              </p:cNvPr>
              <p:cNvSpPr>
                <a:spLocks/>
              </p:cNvSpPr>
              <p:nvPr userDrawn="1"/>
            </p:nvSpPr>
            <p:spPr bwMode="auto">
              <a:xfrm>
                <a:off x="4475" y="623"/>
                <a:ext cx="5" cy="5"/>
              </a:xfrm>
              <a:custGeom>
                <a:avLst/>
                <a:gdLst>
                  <a:gd name="T0" fmla="*/ 1 w 1"/>
                  <a:gd name="T1" fmla="*/ 1 h 1"/>
                  <a:gd name="T2" fmla="*/ 1 w 1"/>
                  <a:gd name="T3" fmla="*/ 0 h 1"/>
                  <a:gd name="T4" fmla="*/ 0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77" name="Freeform 528">
                <a:extLst>
                  <a:ext uri="{FF2B5EF4-FFF2-40B4-BE49-F238E27FC236}">
                    <a16:creationId xmlns:a16="http://schemas.microsoft.com/office/drawing/2014/main" id="{0A4F1AC5-0464-4802-B5F3-893D24309C9A}"/>
                  </a:ext>
                </a:extLst>
              </p:cNvPr>
              <p:cNvSpPr>
                <a:spLocks/>
              </p:cNvSpPr>
              <p:nvPr userDrawn="1"/>
            </p:nvSpPr>
            <p:spPr bwMode="auto">
              <a:xfrm>
                <a:off x="4510" y="623"/>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78" name="Rectangle 529">
                <a:extLst>
                  <a:ext uri="{FF2B5EF4-FFF2-40B4-BE49-F238E27FC236}">
                    <a16:creationId xmlns:a16="http://schemas.microsoft.com/office/drawing/2014/main" id="{6F6FE96A-CBD4-444B-9692-CECC1B6F8AFF}"/>
                  </a:ext>
                </a:extLst>
              </p:cNvPr>
              <p:cNvSpPr>
                <a:spLocks noChangeArrowheads="1"/>
              </p:cNvSpPr>
              <p:nvPr userDrawn="1"/>
            </p:nvSpPr>
            <p:spPr bwMode="auto">
              <a:xfrm>
                <a:off x="452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79" name="Freeform 530">
                <a:extLst>
                  <a:ext uri="{FF2B5EF4-FFF2-40B4-BE49-F238E27FC236}">
                    <a16:creationId xmlns:a16="http://schemas.microsoft.com/office/drawing/2014/main" id="{B093D40F-00C6-4990-B806-D7C5CAFFBC89}"/>
                  </a:ext>
                </a:extLst>
              </p:cNvPr>
              <p:cNvSpPr>
                <a:spLocks/>
              </p:cNvSpPr>
              <p:nvPr userDrawn="1"/>
            </p:nvSpPr>
            <p:spPr bwMode="auto">
              <a:xfrm>
                <a:off x="4630" y="92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80" name="Freeform 531">
                <a:extLst>
                  <a:ext uri="{FF2B5EF4-FFF2-40B4-BE49-F238E27FC236}">
                    <a16:creationId xmlns:a16="http://schemas.microsoft.com/office/drawing/2014/main" id="{782821B8-F5F9-4B47-A3B6-0E44BFBD0B97}"/>
                  </a:ext>
                </a:extLst>
              </p:cNvPr>
              <p:cNvSpPr>
                <a:spLocks/>
              </p:cNvSpPr>
              <p:nvPr userDrawn="1"/>
            </p:nvSpPr>
            <p:spPr bwMode="auto">
              <a:xfrm>
                <a:off x="464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81" name="Freeform 532">
                <a:extLst>
                  <a:ext uri="{FF2B5EF4-FFF2-40B4-BE49-F238E27FC236}">
                    <a16:creationId xmlns:a16="http://schemas.microsoft.com/office/drawing/2014/main" id="{92FC243A-4B99-4C06-A679-AE7FF906D844}"/>
                  </a:ext>
                </a:extLst>
              </p:cNvPr>
              <p:cNvSpPr>
                <a:spLocks/>
              </p:cNvSpPr>
              <p:nvPr userDrawn="1"/>
            </p:nvSpPr>
            <p:spPr bwMode="auto">
              <a:xfrm>
                <a:off x="4650" y="673"/>
                <a:ext cx="5" cy="10"/>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2"/>
                      <a:pt x="0"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82" name="Freeform 533">
                <a:extLst>
                  <a:ext uri="{FF2B5EF4-FFF2-40B4-BE49-F238E27FC236}">
                    <a16:creationId xmlns:a16="http://schemas.microsoft.com/office/drawing/2014/main" id="{8667386F-151A-40B7-AE08-316AF0DD418F}"/>
                  </a:ext>
                </a:extLst>
              </p:cNvPr>
              <p:cNvSpPr>
                <a:spLocks/>
              </p:cNvSpPr>
              <p:nvPr userDrawn="1"/>
            </p:nvSpPr>
            <p:spPr bwMode="auto">
              <a:xfrm>
                <a:off x="4679" y="7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83" name="Freeform 534">
                <a:extLst>
                  <a:ext uri="{FF2B5EF4-FFF2-40B4-BE49-F238E27FC236}">
                    <a16:creationId xmlns:a16="http://schemas.microsoft.com/office/drawing/2014/main" id="{886FF754-EF8C-4306-B019-422E6B520E9C}"/>
                  </a:ext>
                </a:extLst>
              </p:cNvPr>
              <p:cNvSpPr>
                <a:spLocks/>
              </p:cNvSpPr>
              <p:nvPr userDrawn="1"/>
            </p:nvSpPr>
            <p:spPr bwMode="auto">
              <a:xfrm>
                <a:off x="4694" y="80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84" name="Freeform 535">
                <a:extLst>
                  <a:ext uri="{FF2B5EF4-FFF2-40B4-BE49-F238E27FC236}">
                    <a16:creationId xmlns:a16="http://schemas.microsoft.com/office/drawing/2014/main" id="{57CD5372-F565-4598-B188-68264DF0D58F}"/>
                  </a:ext>
                </a:extLst>
              </p:cNvPr>
              <p:cNvSpPr>
                <a:spLocks/>
              </p:cNvSpPr>
              <p:nvPr userDrawn="1"/>
            </p:nvSpPr>
            <p:spPr bwMode="auto">
              <a:xfrm>
                <a:off x="4560" y="97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85" name="Freeform 536">
                <a:extLst>
                  <a:ext uri="{FF2B5EF4-FFF2-40B4-BE49-F238E27FC236}">
                    <a16:creationId xmlns:a16="http://schemas.microsoft.com/office/drawing/2014/main" id="{29AE60A3-8D44-42FD-8E15-68F4F7391788}"/>
                  </a:ext>
                </a:extLst>
              </p:cNvPr>
              <p:cNvSpPr>
                <a:spLocks/>
              </p:cNvSpPr>
              <p:nvPr userDrawn="1"/>
            </p:nvSpPr>
            <p:spPr bwMode="auto">
              <a:xfrm>
                <a:off x="4585" y="60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86" name="Freeform 537">
                <a:extLst>
                  <a:ext uri="{FF2B5EF4-FFF2-40B4-BE49-F238E27FC236}">
                    <a16:creationId xmlns:a16="http://schemas.microsoft.com/office/drawing/2014/main" id="{14F69B83-E7E6-4BF5-8076-27EDA6B5854B}"/>
                  </a:ext>
                </a:extLst>
              </p:cNvPr>
              <p:cNvSpPr>
                <a:spLocks/>
              </p:cNvSpPr>
              <p:nvPr userDrawn="1"/>
            </p:nvSpPr>
            <p:spPr bwMode="auto">
              <a:xfrm>
                <a:off x="4605"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87" name="Freeform 538">
                <a:extLst>
                  <a:ext uri="{FF2B5EF4-FFF2-40B4-BE49-F238E27FC236}">
                    <a16:creationId xmlns:a16="http://schemas.microsoft.com/office/drawing/2014/main" id="{713BF909-E8D7-4C81-9856-069EA956EF2B}"/>
                  </a:ext>
                </a:extLst>
              </p:cNvPr>
              <p:cNvSpPr>
                <a:spLocks/>
              </p:cNvSpPr>
              <p:nvPr userDrawn="1"/>
            </p:nvSpPr>
            <p:spPr bwMode="auto">
              <a:xfrm>
                <a:off x="4590" y="618"/>
                <a:ext cx="5" cy="5"/>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0" y="0"/>
                      <a:pt x="0" y="0"/>
                    </a:cubicBezTo>
                    <a:cubicBezTo>
                      <a:pt x="0"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88" name="Freeform 539">
                <a:extLst>
                  <a:ext uri="{FF2B5EF4-FFF2-40B4-BE49-F238E27FC236}">
                    <a16:creationId xmlns:a16="http://schemas.microsoft.com/office/drawing/2014/main" id="{9DB86979-D699-4DA8-94D1-F88ACE074CD8}"/>
                  </a:ext>
                </a:extLst>
              </p:cNvPr>
              <p:cNvSpPr>
                <a:spLocks/>
              </p:cNvSpPr>
              <p:nvPr userDrawn="1"/>
            </p:nvSpPr>
            <p:spPr bwMode="auto">
              <a:xfrm>
                <a:off x="4351" y="80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89" name="Freeform 540">
                <a:extLst>
                  <a:ext uri="{FF2B5EF4-FFF2-40B4-BE49-F238E27FC236}">
                    <a16:creationId xmlns:a16="http://schemas.microsoft.com/office/drawing/2014/main" id="{1A290718-E762-4DDC-A2EA-111F9AD5B39C}"/>
                  </a:ext>
                </a:extLst>
              </p:cNvPr>
              <p:cNvSpPr>
                <a:spLocks/>
              </p:cNvSpPr>
              <p:nvPr userDrawn="1"/>
            </p:nvSpPr>
            <p:spPr bwMode="auto">
              <a:xfrm>
                <a:off x="4411" y="7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90" name="Rectangle 541">
                <a:extLst>
                  <a:ext uri="{FF2B5EF4-FFF2-40B4-BE49-F238E27FC236}">
                    <a16:creationId xmlns:a16="http://schemas.microsoft.com/office/drawing/2014/main" id="{1EFCE166-684D-439D-AFF6-798DFE54ECE6}"/>
                  </a:ext>
                </a:extLst>
              </p:cNvPr>
              <p:cNvSpPr>
                <a:spLocks noChangeArrowheads="1"/>
              </p:cNvSpPr>
              <p:nvPr userDrawn="1"/>
            </p:nvSpPr>
            <p:spPr bwMode="auto">
              <a:xfrm>
                <a:off x="4545" y="61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91" name="Freeform 542">
                <a:extLst>
                  <a:ext uri="{FF2B5EF4-FFF2-40B4-BE49-F238E27FC236}">
                    <a16:creationId xmlns:a16="http://schemas.microsoft.com/office/drawing/2014/main" id="{4486F41E-6F9D-4B81-BF9A-C88D62F5C5EB}"/>
                  </a:ext>
                </a:extLst>
              </p:cNvPr>
              <p:cNvSpPr>
                <a:spLocks/>
              </p:cNvSpPr>
              <p:nvPr userDrawn="1"/>
            </p:nvSpPr>
            <p:spPr bwMode="auto">
              <a:xfrm>
                <a:off x="4535"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92" name="Freeform 543">
                <a:extLst>
                  <a:ext uri="{FF2B5EF4-FFF2-40B4-BE49-F238E27FC236}">
                    <a16:creationId xmlns:a16="http://schemas.microsoft.com/office/drawing/2014/main" id="{C0E01037-A25C-4EF5-93AA-3A139F063F66}"/>
                  </a:ext>
                </a:extLst>
              </p:cNvPr>
              <p:cNvSpPr>
                <a:spLocks/>
              </p:cNvSpPr>
              <p:nvPr userDrawn="1"/>
            </p:nvSpPr>
            <p:spPr bwMode="auto">
              <a:xfrm>
                <a:off x="462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93" name="Freeform 544">
                <a:extLst>
                  <a:ext uri="{FF2B5EF4-FFF2-40B4-BE49-F238E27FC236}">
                    <a16:creationId xmlns:a16="http://schemas.microsoft.com/office/drawing/2014/main" id="{C549A128-800F-48B3-81CF-95681D636514}"/>
                  </a:ext>
                </a:extLst>
              </p:cNvPr>
              <p:cNvSpPr>
                <a:spLocks/>
              </p:cNvSpPr>
              <p:nvPr userDrawn="1"/>
            </p:nvSpPr>
            <p:spPr bwMode="auto">
              <a:xfrm>
                <a:off x="4545"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94" name="Freeform 545">
                <a:extLst>
                  <a:ext uri="{FF2B5EF4-FFF2-40B4-BE49-F238E27FC236}">
                    <a16:creationId xmlns:a16="http://schemas.microsoft.com/office/drawing/2014/main" id="{62D5008E-625C-4E34-A545-B362EC4A301A}"/>
                  </a:ext>
                </a:extLst>
              </p:cNvPr>
              <p:cNvSpPr>
                <a:spLocks/>
              </p:cNvSpPr>
              <p:nvPr userDrawn="1"/>
            </p:nvSpPr>
            <p:spPr bwMode="auto">
              <a:xfrm>
                <a:off x="4540" y="61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95" name="Freeform 546">
                <a:extLst>
                  <a:ext uri="{FF2B5EF4-FFF2-40B4-BE49-F238E27FC236}">
                    <a16:creationId xmlns:a16="http://schemas.microsoft.com/office/drawing/2014/main" id="{77889C85-5DB3-41BF-96D7-549CE2CBC618}"/>
                  </a:ext>
                </a:extLst>
              </p:cNvPr>
              <p:cNvSpPr>
                <a:spLocks/>
              </p:cNvSpPr>
              <p:nvPr userDrawn="1"/>
            </p:nvSpPr>
            <p:spPr bwMode="auto">
              <a:xfrm>
                <a:off x="4545" y="6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96" name="Freeform 547">
                <a:extLst>
                  <a:ext uri="{FF2B5EF4-FFF2-40B4-BE49-F238E27FC236}">
                    <a16:creationId xmlns:a16="http://schemas.microsoft.com/office/drawing/2014/main" id="{799C20FD-7FF1-4E19-839F-CC33E8738B41}"/>
                  </a:ext>
                </a:extLst>
              </p:cNvPr>
              <p:cNvSpPr>
                <a:spLocks/>
              </p:cNvSpPr>
              <p:nvPr userDrawn="1"/>
            </p:nvSpPr>
            <p:spPr bwMode="auto">
              <a:xfrm>
                <a:off x="4426" y="9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97" name="Rectangle 548">
                <a:extLst>
                  <a:ext uri="{FF2B5EF4-FFF2-40B4-BE49-F238E27FC236}">
                    <a16:creationId xmlns:a16="http://schemas.microsoft.com/office/drawing/2014/main" id="{F07FA490-2266-43C7-AD92-B26F15BF43B8}"/>
                  </a:ext>
                </a:extLst>
              </p:cNvPr>
              <p:cNvSpPr>
                <a:spLocks noChangeArrowheads="1"/>
              </p:cNvSpPr>
              <p:nvPr userDrawn="1"/>
            </p:nvSpPr>
            <p:spPr bwMode="auto">
              <a:xfrm>
                <a:off x="4709"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98" name="Freeform 549">
                <a:extLst>
                  <a:ext uri="{FF2B5EF4-FFF2-40B4-BE49-F238E27FC236}">
                    <a16:creationId xmlns:a16="http://schemas.microsoft.com/office/drawing/2014/main" id="{A4405398-AD50-4002-8543-8F4F8EB099EA}"/>
                  </a:ext>
                </a:extLst>
              </p:cNvPr>
              <p:cNvSpPr>
                <a:spLocks/>
              </p:cNvSpPr>
              <p:nvPr userDrawn="1"/>
            </p:nvSpPr>
            <p:spPr bwMode="auto">
              <a:xfrm>
                <a:off x="4699"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99" name="Freeform 550">
                <a:extLst>
                  <a:ext uri="{FF2B5EF4-FFF2-40B4-BE49-F238E27FC236}">
                    <a16:creationId xmlns:a16="http://schemas.microsoft.com/office/drawing/2014/main" id="{41D70251-80D5-41B3-88C5-C1A1A4576A42}"/>
                  </a:ext>
                </a:extLst>
              </p:cNvPr>
              <p:cNvSpPr>
                <a:spLocks noEditPoints="1"/>
              </p:cNvSpPr>
              <p:nvPr userDrawn="1"/>
            </p:nvSpPr>
            <p:spPr bwMode="auto">
              <a:xfrm>
                <a:off x="4351" y="578"/>
                <a:ext cx="363" cy="404"/>
              </a:xfrm>
              <a:custGeom>
                <a:avLst/>
                <a:gdLst>
                  <a:gd name="T0" fmla="*/ 55 w 73"/>
                  <a:gd name="T1" fmla="*/ 72 h 81"/>
                  <a:gd name="T2" fmla="*/ 59 w 73"/>
                  <a:gd name="T3" fmla="*/ 67 h 81"/>
                  <a:gd name="T4" fmla="*/ 61 w 73"/>
                  <a:gd name="T5" fmla="*/ 65 h 81"/>
                  <a:gd name="T6" fmla="*/ 64 w 73"/>
                  <a:gd name="T7" fmla="*/ 60 h 81"/>
                  <a:gd name="T8" fmla="*/ 67 w 73"/>
                  <a:gd name="T9" fmla="*/ 55 h 81"/>
                  <a:gd name="T10" fmla="*/ 67 w 73"/>
                  <a:gd name="T11" fmla="*/ 45 h 81"/>
                  <a:gd name="T12" fmla="*/ 67 w 73"/>
                  <a:gd name="T13" fmla="*/ 45 h 81"/>
                  <a:gd name="T14" fmla="*/ 70 w 73"/>
                  <a:gd name="T15" fmla="*/ 45 h 81"/>
                  <a:gd name="T16" fmla="*/ 71 w 73"/>
                  <a:gd name="T17" fmla="*/ 39 h 81"/>
                  <a:gd name="T18" fmla="*/ 72 w 73"/>
                  <a:gd name="T19" fmla="*/ 33 h 81"/>
                  <a:gd name="T20" fmla="*/ 72 w 73"/>
                  <a:gd name="T21" fmla="*/ 26 h 81"/>
                  <a:gd name="T22" fmla="*/ 70 w 73"/>
                  <a:gd name="T23" fmla="*/ 21 h 81"/>
                  <a:gd name="T24" fmla="*/ 68 w 73"/>
                  <a:gd name="T25" fmla="*/ 15 h 81"/>
                  <a:gd name="T26" fmla="*/ 70 w 73"/>
                  <a:gd name="T27" fmla="*/ 13 h 81"/>
                  <a:gd name="T28" fmla="*/ 63 w 73"/>
                  <a:gd name="T29" fmla="*/ 11 h 81"/>
                  <a:gd name="T30" fmla="*/ 58 w 73"/>
                  <a:gd name="T31" fmla="*/ 11 h 81"/>
                  <a:gd name="T32" fmla="*/ 57 w 73"/>
                  <a:gd name="T33" fmla="*/ 3 h 81"/>
                  <a:gd name="T34" fmla="*/ 50 w 73"/>
                  <a:gd name="T35" fmla="*/ 0 h 81"/>
                  <a:gd name="T36" fmla="*/ 42 w 73"/>
                  <a:gd name="T37" fmla="*/ 2 h 81"/>
                  <a:gd name="T38" fmla="*/ 39 w 73"/>
                  <a:gd name="T39" fmla="*/ 2 h 81"/>
                  <a:gd name="T40" fmla="*/ 36 w 73"/>
                  <a:gd name="T41" fmla="*/ 5 h 81"/>
                  <a:gd name="T42" fmla="*/ 38 w 73"/>
                  <a:gd name="T43" fmla="*/ 7 h 81"/>
                  <a:gd name="T44" fmla="*/ 40 w 73"/>
                  <a:gd name="T45" fmla="*/ 6 h 81"/>
                  <a:gd name="T46" fmla="*/ 45 w 73"/>
                  <a:gd name="T47" fmla="*/ 7 h 81"/>
                  <a:gd name="T48" fmla="*/ 54 w 73"/>
                  <a:gd name="T49" fmla="*/ 12 h 81"/>
                  <a:gd name="T50" fmla="*/ 60 w 73"/>
                  <a:gd name="T51" fmla="*/ 16 h 81"/>
                  <a:gd name="T52" fmla="*/ 61 w 73"/>
                  <a:gd name="T53" fmla="*/ 19 h 81"/>
                  <a:gd name="T54" fmla="*/ 62 w 73"/>
                  <a:gd name="T55" fmla="*/ 22 h 81"/>
                  <a:gd name="T56" fmla="*/ 64 w 73"/>
                  <a:gd name="T57" fmla="*/ 26 h 81"/>
                  <a:gd name="T58" fmla="*/ 64 w 73"/>
                  <a:gd name="T59" fmla="*/ 38 h 81"/>
                  <a:gd name="T60" fmla="*/ 65 w 73"/>
                  <a:gd name="T61" fmla="*/ 43 h 81"/>
                  <a:gd name="T62" fmla="*/ 62 w 73"/>
                  <a:gd name="T63" fmla="*/ 50 h 81"/>
                  <a:gd name="T64" fmla="*/ 59 w 73"/>
                  <a:gd name="T65" fmla="*/ 56 h 81"/>
                  <a:gd name="T66" fmla="*/ 54 w 73"/>
                  <a:gd name="T67" fmla="*/ 61 h 81"/>
                  <a:gd name="T68" fmla="*/ 46 w 73"/>
                  <a:gd name="T69" fmla="*/ 67 h 81"/>
                  <a:gd name="T70" fmla="*/ 40 w 73"/>
                  <a:gd name="T71" fmla="*/ 70 h 81"/>
                  <a:gd name="T72" fmla="*/ 30 w 73"/>
                  <a:gd name="T73" fmla="*/ 75 h 81"/>
                  <a:gd name="T74" fmla="*/ 19 w 73"/>
                  <a:gd name="T75" fmla="*/ 68 h 81"/>
                  <a:gd name="T76" fmla="*/ 17 w 73"/>
                  <a:gd name="T77" fmla="*/ 66 h 81"/>
                  <a:gd name="T78" fmla="*/ 12 w 73"/>
                  <a:gd name="T79" fmla="*/ 60 h 81"/>
                  <a:gd name="T80" fmla="*/ 10 w 73"/>
                  <a:gd name="T81" fmla="*/ 47 h 81"/>
                  <a:gd name="T82" fmla="*/ 12 w 73"/>
                  <a:gd name="T83" fmla="*/ 32 h 81"/>
                  <a:gd name="T84" fmla="*/ 6 w 73"/>
                  <a:gd name="T85" fmla="*/ 27 h 81"/>
                  <a:gd name="T86" fmla="*/ 2 w 73"/>
                  <a:gd name="T87" fmla="*/ 39 h 81"/>
                  <a:gd name="T88" fmla="*/ 2 w 73"/>
                  <a:gd name="T89" fmla="*/ 45 h 81"/>
                  <a:gd name="T90" fmla="*/ 4 w 73"/>
                  <a:gd name="T91" fmla="*/ 55 h 81"/>
                  <a:gd name="T92" fmla="*/ 7 w 73"/>
                  <a:gd name="T93" fmla="*/ 63 h 81"/>
                  <a:gd name="T94" fmla="*/ 12 w 73"/>
                  <a:gd name="T95" fmla="*/ 71 h 81"/>
                  <a:gd name="T96" fmla="*/ 15 w 73"/>
                  <a:gd name="T97" fmla="*/ 73 h 81"/>
                  <a:gd name="T98" fmla="*/ 18 w 73"/>
                  <a:gd name="T99" fmla="*/ 76 h 81"/>
                  <a:gd name="T100" fmla="*/ 23 w 73"/>
                  <a:gd name="T101" fmla="*/ 80 h 81"/>
                  <a:gd name="T102" fmla="*/ 29 w 73"/>
                  <a:gd name="T103" fmla="*/ 79 h 81"/>
                  <a:gd name="T104" fmla="*/ 32 w 73"/>
                  <a:gd name="T105" fmla="*/ 80 h 81"/>
                  <a:gd name="T106" fmla="*/ 36 w 73"/>
                  <a:gd name="T107" fmla="*/ 81 h 81"/>
                  <a:gd name="T108" fmla="*/ 48 w 73"/>
                  <a:gd name="T109" fmla="*/ 77 h 81"/>
                  <a:gd name="T110" fmla="*/ 61 w 73"/>
                  <a:gd name="T111" fmla="*/ 64 h 81"/>
                  <a:gd name="T112" fmla="*/ 42 w 73"/>
                  <a:gd name="T113" fmla="*/ 6 h 81"/>
                  <a:gd name="T114" fmla="*/ 17 w 73"/>
                  <a:gd name="T11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81">
                    <a:moveTo>
                      <a:pt x="51" y="74"/>
                    </a:moveTo>
                    <a:cubicBezTo>
                      <a:pt x="52" y="74"/>
                      <a:pt x="52" y="74"/>
                      <a:pt x="52" y="74"/>
                    </a:cubicBezTo>
                    <a:cubicBezTo>
                      <a:pt x="52" y="76"/>
                      <a:pt x="51" y="76"/>
                      <a:pt x="52" y="76"/>
                    </a:cubicBezTo>
                    <a:cubicBezTo>
                      <a:pt x="51" y="74"/>
                      <a:pt x="56" y="74"/>
                      <a:pt x="54" y="71"/>
                    </a:cubicBezTo>
                    <a:cubicBezTo>
                      <a:pt x="55" y="71"/>
                      <a:pt x="55" y="71"/>
                      <a:pt x="55" y="71"/>
                    </a:cubicBezTo>
                    <a:cubicBezTo>
                      <a:pt x="55" y="71"/>
                      <a:pt x="55" y="72"/>
                      <a:pt x="55" y="72"/>
                    </a:cubicBezTo>
                    <a:cubicBezTo>
                      <a:pt x="56" y="72"/>
                      <a:pt x="54" y="70"/>
                      <a:pt x="56" y="69"/>
                    </a:cubicBezTo>
                    <a:cubicBezTo>
                      <a:pt x="56" y="69"/>
                      <a:pt x="57" y="69"/>
                      <a:pt x="57" y="69"/>
                    </a:cubicBezTo>
                    <a:cubicBezTo>
                      <a:pt x="57" y="68"/>
                      <a:pt x="57" y="68"/>
                      <a:pt x="57" y="68"/>
                    </a:cubicBezTo>
                    <a:cubicBezTo>
                      <a:pt x="57" y="68"/>
                      <a:pt x="58" y="68"/>
                      <a:pt x="57" y="68"/>
                    </a:cubicBezTo>
                    <a:cubicBezTo>
                      <a:pt x="58" y="67"/>
                      <a:pt x="58" y="67"/>
                      <a:pt x="58" y="67"/>
                    </a:cubicBezTo>
                    <a:cubicBezTo>
                      <a:pt x="59" y="67"/>
                      <a:pt x="59" y="67"/>
                      <a:pt x="59" y="67"/>
                    </a:cubicBezTo>
                    <a:cubicBezTo>
                      <a:pt x="58" y="66"/>
                      <a:pt x="58" y="65"/>
                      <a:pt x="58" y="65"/>
                    </a:cubicBezTo>
                    <a:cubicBezTo>
                      <a:pt x="59" y="65"/>
                      <a:pt x="58" y="65"/>
                      <a:pt x="59" y="65"/>
                    </a:cubicBezTo>
                    <a:cubicBezTo>
                      <a:pt x="59" y="64"/>
                      <a:pt x="59" y="64"/>
                      <a:pt x="59" y="64"/>
                    </a:cubicBezTo>
                    <a:cubicBezTo>
                      <a:pt x="60" y="64"/>
                      <a:pt x="60" y="65"/>
                      <a:pt x="59" y="66"/>
                    </a:cubicBezTo>
                    <a:cubicBezTo>
                      <a:pt x="62" y="67"/>
                      <a:pt x="59" y="65"/>
                      <a:pt x="62" y="64"/>
                    </a:cubicBezTo>
                    <a:cubicBezTo>
                      <a:pt x="61" y="65"/>
                      <a:pt x="61" y="65"/>
                      <a:pt x="61" y="65"/>
                    </a:cubicBezTo>
                    <a:cubicBezTo>
                      <a:pt x="63" y="66"/>
                      <a:pt x="63" y="65"/>
                      <a:pt x="65" y="64"/>
                    </a:cubicBezTo>
                    <a:cubicBezTo>
                      <a:pt x="64" y="64"/>
                      <a:pt x="61" y="65"/>
                      <a:pt x="61" y="63"/>
                    </a:cubicBezTo>
                    <a:cubicBezTo>
                      <a:pt x="62" y="63"/>
                      <a:pt x="62" y="63"/>
                      <a:pt x="62" y="62"/>
                    </a:cubicBezTo>
                    <a:cubicBezTo>
                      <a:pt x="63" y="63"/>
                      <a:pt x="63" y="62"/>
                      <a:pt x="63" y="62"/>
                    </a:cubicBezTo>
                    <a:cubicBezTo>
                      <a:pt x="64" y="62"/>
                      <a:pt x="64" y="62"/>
                      <a:pt x="64" y="62"/>
                    </a:cubicBezTo>
                    <a:cubicBezTo>
                      <a:pt x="65" y="61"/>
                      <a:pt x="64" y="61"/>
                      <a:pt x="64" y="60"/>
                    </a:cubicBezTo>
                    <a:cubicBezTo>
                      <a:pt x="64" y="60"/>
                      <a:pt x="65" y="60"/>
                      <a:pt x="66" y="60"/>
                    </a:cubicBezTo>
                    <a:cubicBezTo>
                      <a:pt x="67" y="59"/>
                      <a:pt x="64" y="60"/>
                      <a:pt x="65" y="59"/>
                    </a:cubicBezTo>
                    <a:cubicBezTo>
                      <a:pt x="66" y="58"/>
                      <a:pt x="66" y="57"/>
                      <a:pt x="66" y="55"/>
                    </a:cubicBezTo>
                    <a:cubicBezTo>
                      <a:pt x="67" y="55"/>
                      <a:pt x="67" y="56"/>
                      <a:pt x="67" y="56"/>
                    </a:cubicBezTo>
                    <a:cubicBezTo>
                      <a:pt x="67" y="55"/>
                      <a:pt x="67" y="55"/>
                      <a:pt x="67" y="55"/>
                    </a:cubicBezTo>
                    <a:cubicBezTo>
                      <a:pt x="67" y="54"/>
                      <a:pt x="67" y="55"/>
                      <a:pt x="67" y="55"/>
                    </a:cubicBezTo>
                    <a:cubicBezTo>
                      <a:pt x="67" y="54"/>
                      <a:pt x="66" y="54"/>
                      <a:pt x="66" y="53"/>
                    </a:cubicBezTo>
                    <a:cubicBezTo>
                      <a:pt x="65" y="52"/>
                      <a:pt x="69" y="52"/>
                      <a:pt x="68" y="50"/>
                    </a:cubicBezTo>
                    <a:cubicBezTo>
                      <a:pt x="68" y="50"/>
                      <a:pt x="69" y="51"/>
                      <a:pt x="69" y="51"/>
                    </a:cubicBezTo>
                    <a:cubicBezTo>
                      <a:pt x="69" y="49"/>
                      <a:pt x="69" y="49"/>
                      <a:pt x="68" y="48"/>
                    </a:cubicBezTo>
                    <a:cubicBezTo>
                      <a:pt x="69" y="47"/>
                      <a:pt x="69" y="47"/>
                      <a:pt x="69" y="47"/>
                    </a:cubicBezTo>
                    <a:cubicBezTo>
                      <a:pt x="68" y="47"/>
                      <a:pt x="67" y="46"/>
                      <a:pt x="67" y="45"/>
                    </a:cubicBezTo>
                    <a:cubicBezTo>
                      <a:pt x="66" y="45"/>
                      <a:pt x="66" y="45"/>
                      <a:pt x="65" y="45"/>
                    </a:cubicBezTo>
                    <a:cubicBezTo>
                      <a:pt x="65" y="44"/>
                      <a:pt x="65" y="44"/>
                      <a:pt x="65" y="44"/>
                    </a:cubicBezTo>
                    <a:cubicBezTo>
                      <a:pt x="65" y="44"/>
                      <a:pt x="66" y="44"/>
                      <a:pt x="66" y="44"/>
                    </a:cubicBezTo>
                    <a:cubicBezTo>
                      <a:pt x="66" y="44"/>
                      <a:pt x="66" y="44"/>
                      <a:pt x="66" y="44"/>
                    </a:cubicBezTo>
                    <a:cubicBezTo>
                      <a:pt x="67" y="43"/>
                      <a:pt x="67" y="44"/>
                      <a:pt x="68" y="44"/>
                    </a:cubicBezTo>
                    <a:cubicBezTo>
                      <a:pt x="68" y="45"/>
                      <a:pt x="67" y="45"/>
                      <a:pt x="67" y="45"/>
                    </a:cubicBezTo>
                    <a:cubicBezTo>
                      <a:pt x="68" y="45"/>
                      <a:pt x="68" y="46"/>
                      <a:pt x="69" y="46"/>
                    </a:cubicBezTo>
                    <a:cubicBezTo>
                      <a:pt x="69" y="46"/>
                      <a:pt x="69" y="46"/>
                      <a:pt x="69" y="45"/>
                    </a:cubicBezTo>
                    <a:cubicBezTo>
                      <a:pt x="69" y="46"/>
                      <a:pt x="69" y="46"/>
                      <a:pt x="69" y="46"/>
                    </a:cubicBezTo>
                    <a:cubicBezTo>
                      <a:pt x="69" y="46"/>
                      <a:pt x="69" y="45"/>
                      <a:pt x="69" y="45"/>
                    </a:cubicBezTo>
                    <a:cubicBezTo>
                      <a:pt x="70" y="45"/>
                      <a:pt x="70" y="45"/>
                      <a:pt x="70" y="45"/>
                    </a:cubicBezTo>
                    <a:cubicBezTo>
                      <a:pt x="70" y="45"/>
                      <a:pt x="70" y="45"/>
                      <a:pt x="70" y="45"/>
                    </a:cubicBezTo>
                    <a:cubicBezTo>
                      <a:pt x="71" y="43"/>
                      <a:pt x="71" y="43"/>
                      <a:pt x="71" y="43"/>
                    </a:cubicBezTo>
                    <a:cubicBezTo>
                      <a:pt x="70" y="42"/>
                      <a:pt x="68" y="40"/>
                      <a:pt x="68" y="38"/>
                    </a:cubicBezTo>
                    <a:cubicBezTo>
                      <a:pt x="69" y="38"/>
                      <a:pt x="70" y="38"/>
                      <a:pt x="71" y="38"/>
                    </a:cubicBezTo>
                    <a:cubicBezTo>
                      <a:pt x="70" y="39"/>
                      <a:pt x="71" y="40"/>
                      <a:pt x="71" y="41"/>
                    </a:cubicBezTo>
                    <a:cubicBezTo>
                      <a:pt x="71" y="41"/>
                      <a:pt x="72" y="41"/>
                      <a:pt x="72" y="41"/>
                    </a:cubicBezTo>
                    <a:cubicBezTo>
                      <a:pt x="71" y="39"/>
                      <a:pt x="71" y="39"/>
                      <a:pt x="71" y="39"/>
                    </a:cubicBezTo>
                    <a:cubicBezTo>
                      <a:pt x="72" y="39"/>
                      <a:pt x="72" y="39"/>
                      <a:pt x="72" y="38"/>
                    </a:cubicBezTo>
                    <a:cubicBezTo>
                      <a:pt x="70" y="38"/>
                      <a:pt x="71" y="36"/>
                      <a:pt x="71" y="35"/>
                    </a:cubicBezTo>
                    <a:cubicBezTo>
                      <a:pt x="71" y="35"/>
                      <a:pt x="72" y="36"/>
                      <a:pt x="72" y="37"/>
                    </a:cubicBezTo>
                    <a:cubicBezTo>
                      <a:pt x="73" y="36"/>
                      <a:pt x="69" y="35"/>
                      <a:pt x="71" y="34"/>
                    </a:cubicBezTo>
                    <a:cubicBezTo>
                      <a:pt x="71" y="34"/>
                      <a:pt x="71" y="34"/>
                      <a:pt x="71" y="35"/>
                    </a:cubicBezTo>
                    <a:cubicBezTo>
                      <a:pt x="71" y="34"/>
                      <a:pt x="71" y="33"/>
                      <a:pt x="72" y="33"/>
                    </a:cubicBezTo>
                    <a:cubicBezTo>
                      <a:pt x="72" y="33"/>
                      <a:pt x="72" y="33"/>
                      <a:pt x="72" y="33"/>
                    </a:cubicBezTo>
                    <a:cubicBezTo>
                      <a:pt x="72" y="31"/>
                      <a:pt x="72" y="28"/>
                      <a:pt x="70" y="28"/>
                    </a:cubicBezTo>
                    <a:cubicBezTo>
                      <a:pt x="70" y="28"/>
                      <a:pt x="72" y="28"/>
                      <a:pt x="72" y="28"/>
                    </a:cubicBezTo>
                    <a:cubicBezTo>
                      <a:pt x="72" y="28"/>
                      <a:pt x="71" y="27"/>
                      <a:pt x="69" y="27"/>
                    </a:cubicBezTo>
                    <a:cubicBezTo>
                      <a:pt x="68" y="26"/>
                      <a:pt x="66" y="26"/>
                      <a:pt x="66" y="26"/>
                    </a:cubicBezTo>
                    <a:cubicBezTo>
                      <a:pt x="68" y="26"/>
                      <a:pt x="71" y="24"/>
                      <a:pt x="72" y="26"/>
                    </a:cubicBezTo>
                    <a:cubicBezTo>
                      <a:pt x="72" y="25"/>
                      <a:pt x="72" y="25"/>
                      <a:pt x="72" y="24"/>
                    </a:cubicBezTo>
                    <a:cubicBezTo>
                      <a:pt x="71" y="24"/>
                      <a:pt x="70" y="25"/>
                      <a:pt x="69" y="25"/>
                    </a:cubicBezTo>
                    <a:cubicBezTo>
                      <a:pt x="71" y="23"/>
                      <a:pt x="70" y="24"/>
                      <a:pt x="71" y="22"/>
                    </a:cubicBezTo>
                    <a:cubicBezTo>
                      <a:pt x="71" y="23"/>
                      <a:pt x="69" y="23"/>
                      <a:pt x="69" y="22"/>
                    </a:cubicBezTo>
                    <a:cubicBezTo>
                      <a:pt x="69" y="22"/>
                      <a:pt x="71" y="22"/>
                      <a:pt x="71" y="22"/>
                    </a:cubicBezTo>
                    <a:cubicBezTo>
                      <a:pt x="71" y="22"/>
                      <a:pt x="70" y="21"/>
                      <a:pt x="70" y="21"/>
                    </a:cubicBezTo>
                    <a:cubicBezTo>
                      <a:pt x="69" y="21"/>
                      <a:pt x="68" y="21"/>
                      <a:pt x="68" y="21"/>
                    </a:cubicBezTo>
                    <a:cubicBezTo>
                      <a:pt x="69" y="21"/>
                      <a:pt x="70" y="20"/>
                      <a:pt x="71" y="20"/>
                    </a:cubicBezTo>
                    <a:cubicBezTo>
                      <a:pt x="70" y="20"/>
                      <a:pt x="71" y="18"/>
                      <a:pt x="70" y="18"/>
                    </a:cubicBezTo>
                    <a:cubicBezTo>
                      <a:pt x="70" y="19"/>
                      <a:pt x="70" y="19"/>
                      <a:pt x="70" y="19"/>
                    </a:cubicBezTo>
                    <a:cubicBezTo>
                      <a:pt x="69" y="17"/>
                      <a:pt x="66" y="18"/>
                      <a:pt x="66" y="17"/>
                    </a:cubicBezTo>
                    <a:cubicBezTo>
                      <a:pt x="66" y="17"/>
                      <a:pt x="69" y="16"/>
                      <a:pt x="68" y="15"/>
                    </a:cubicBezTo>
                    <a:cubicBezTo>
                      <a:pt x="67" y="15"/>
                      <a:pt x="63" y="16"/>
                      <a:pt x="61" y="15"/>
                    </a:cubicBezTo>
                    <a:cubicBezTo>
                      <a:pt x="62" y="15"/>
                      <a:pt x="62" y="15"/>
                      <a:pt x="62" y="15"/>
                    </a:cubicBezTo>
                    <a:cubicBezTo>
                      <a:pt x="60" y="14"/>
                      <a:pt x="60" y="14"/>
                      <a:pt x="60" y="14"/>
                    </a:cubicBezTo>
                    <a:cubicBezTo>
                      <a:pt x="62" y="14"/>
                      <a:pt x="66" y="13"/>
                      <a:pt x="68" y="14"/>
                    </a:cubicBezTo>
                    <a:cubicBezTo>
                      <a:pt x="68" y="13"/>
                      <a:pt x="69" y="13"/>
                      <a:pt x="68" y="13"/>
                    </a:cubicBezTo>
                    <a:cubicBezTo>
                      <a:pt x="69" y="12"/>
                      <a:pt x="69" y="13"/>
                      <a:pt x="70" y="13"/>
                    </a:cubicBezTo>
                    <a:cubicBezTo>
                      <a:pt x="70" y="13"/>
                      <a:pt x="69" y="12"/>
                      <a:pt x="69" y="12"/>
                    </a:cubicBezTo>
                    <a:cubicBezTo>
                      <a:pt x="69" y="11"/>
                      <a:pt x="69" y="10"/>
                      <a:pt x="69" y="10"/>
                    </a:cubicBezTo>
                    <a:cubicBezTo>
                      <a:pt x="67" y="11"/>
                      <a:pt x="66" y="9"/>
                      <a:pt x="65" y="10"/>
                    </a:cubicBezTo>
                    <a:cubicBezTo>
                      <a:pt x="65" y="10"/>
                      <a:pt x="66" y="11"/>
                      <a:pt x="67" y="11"/>
                    </a:cubicBezTo>
                    <a:cubicBezTo>
                      <a:pt x="67" y="11"/>
                      <a:pt x="68" y="12"/>
                      <a:pt x="68" y="12"/>
                    </a:cubicBezTo>
                    <a:cubicBezTo>
                      <a:pt x="67" y="12"/>
                      <a:pt x="64" y="12"/>
                      <a:pt x="63" y="11"/>
                    </a:cubicBezTo>
                    <a:cubicBezTo>
                      <a:pt x="64" y="10"/>
                      <a:pt x="65" y="10"/>
                      <a:pt x="66" y="10"/>
                    </a:cubicBezTo>
                    <a:cubicBezTo>
                      <a:pt x="65" y="10"/>
                      <a:pt x="64" y="9"/>
                      <a:pt x="64" y="8"/>
                    </a:cubicBezTo>
                    <a:cubicBezTo>
                      <a:pt x="65" y="9"/>
                      <a:pt x="65" y="9"/>
                      <a:pt x="65" y="9"/>
                    </a:cubicBezTo>
                    <a:cubicBezTo>
                      <a:pt x="65" y="7"/>
                      <a:pt x="63" y="8"/>
                      <a:pt x="63" y="7"/>
                    </a:cubicBezTo>
                    <a:cubicBezTo>
                      <a:pt x="63" y="6"/>
                      <a:pt x="63" y="5"/>
                      <a:pt x="63" y="5"/>
                    </a:cubicBezTo>
                    <a:cubicBezTo>
                      <a:pt x="62" y="7"/>
                      <a:pt x="59" y="10"/>
                      <a:pt x="58" y="11"/>
                    </a:cubicBezTo>
                    <a:cubicBezTo>
                      <a:pt x="58" y="11"/>
                      <a:pt x="58" y="8"/>
                      <a:pt x="58" y="8"/>
                    </a:cubicBezTo>
                    <a:cubicBezTo>
                      <a:pt x="58" y="6"/>
                      <a:pt x="60" y="6"/>
                      <a:pt x="61" y="5"/>
                    </a:cubicBezTo>
                    <a:cubicBezTo>
                      <a:pt x="60" y="5"/>
                      <a:pt x="60" y="5"/>
                      <a:pt x="60" y="5"/>
                    </a:cubicBezTo>
                    <a:cubicBezTo>
                      <a:pt x="59" y="5"/>
                      <a:pt x="60" y="4"/>
                      <a:pt x="60" y="4"/>
                    </a:cubicBezTo>
                    <a:cubicBezTo>
                      <a:pt x="59" y="5"/>
                      <a:pt x="58" y="3"/>
                      <a:pt x="58" y="5"/>
                    </a:cubicBezTo>
                    <a:cubicBezTo>
                      <a:pt x="58" y="4"/>
                      <a:pt x="58" y="4"/>
                      <a:pt x="57" y="3"/>
                    </a:cubicBezTo>
                    <a:cubicBezTo>
                      <a:pt x="57" y="4"/>
                      <a:pt x="55" y="5"/>
                      <a:pt x="54" y="5"/>
                    </a:cubicBezTo>
                    <a:cubicBezTo>
                      <a:pt x="54" y="5"/>
                      <a:pt x="54" y="5"/>
                      <a:pt x="54" y="4"/>
                    </a:cubicBezTo>
                    <a:cubicBezTo>
                      <a:pt x="53" y="3"/>
                      <a:pt x="52" y="3"/>
                      <a:pt x="51" y="2"/>
                    </a:cubicBezTo>
                    <a:cubicBezTo>
                      <a:pt x="51" y="2"/>
                      <a:pt x="50" y="1"/>
                      <a:pt x="50" y="1"/>
                    </a:cubicBezTo>
                    <a:cubicBezTo>
                      <a:pt x="50" y="1"/>
                      <a:pt x="50" y="1"/>
                      <a:pt x="49" y="1"/>
                    </a:cubicBezTo>
                    <a:cubicBezTo>
                      <a:pt x="49" y="0"/>
                      <a:pt x="50" y="1"/>
                      <a:pt x="50" y="0"/>
                    </a:cubicBezTo>
                    <a:cubicBezTo>
                      <a:pt x="50" y="0"/>
                      <a:pt x="48" y="0"/>
                      <a:pt x="48" y="1"/>
                    </a:cubicBezTo>
                    <a:cubicBezTo>
                      <a:pt x="48" y="2"/>
                      <a:pt x="49" y="1"/>
                      <a:pt x="50" y="1"/>
                    </a:cubicBezTo>
                    <a:cubicBezTo>
                      <a:pt x="50" y="3"/>
                      <a:pt x="48" y="4"/>
                      <a:pt x="46" y="5"/>
                    </a:cubicBezTo>
                    <a:cubicBezTo>
                      <a:pt x="45" y="5"/>
                      <a:pt x="46" y="3"/>
                      <a:pt x="46" y="4"/>
                    </a:cubicBezTo>
                    <a:cubicBezTo>
                      <a:pt x="44" y="3"/>
                      <a:pt x="44" y="6"/>
                      <a:pt x="42" y="5"/>
                    </a:cubicBezTo>
                    <a:cubicBezTo>
                      <a:pt x="41" y="4"/>
                      <a:pt x="42" y="3"/>
                      <a:pt x="42" y="2"/>
                    </a:cubicBezTo>
                    <a:cubicBezTo>
                      <a:pt x="43" y="2"/>
                      <a:pt x="43" y="3"/>
                      <a:pt x="44" y="3"/>
                    </a:cubicBezTo>
                    <a:cubicBezTo>
                      <a:pt x="43" y="2"/>
                      <a:pt x="43" y="2"/>
                      <a:pt x="43" y="2"/>
                    </a:cubicBezTo>
                    <a:cubicBezTo>
                      <a:pt x="44" y="2"/>
                      <a:pt x="44" y="2"/>
                      <a:pt x="45" y="2"/>
                    </a:cubicBezTo>
                    <a:cubicBezTo>
                      <a:pt x="44" y="1"/>
                      <a:pt x="41" y="2"/>
                      <a:pt x="39" y="1"/>
                    </a:cubicBezTo>
                    <a:cubicBezTo>
                      <a:pt x="38" y="2"/>
                      <a:pt x="38" y="2"/>
                      <a:pt x="38" y="2"/>
                    </a:cubicBezTo>
                    <a:cubicBezTo>
                      <a:pt x="39" y="2"/>
                      <a:pt x="39" y="2"/>
                      <a:pt x="39" y="2"/>
                    </a:cubicBezTo>
                    <a:cubicBezTo>
                      <a:pt x="39" y="3"/>
                      <a:pt x="38" y="4"/>
                      <a:pt x="39" y="4"/>
                    </a:cubicBezTo>
                    <a:cubicBezTo>
                      <a:pt x="38" y="5"/>
                      <a:pt x="37" y="6"/>
                      <a:pt x="36" y="5"/>
                    </a:cubicBezTo>
                    <a:cubicBezTo>
                      <a:pt x="36" y="4"/>
                      <a:pt x="36" y="4"/>
                      <a:pt x="36" y="4"/>
                    </a:cubicBezTo>
                    <a:cubicBezTo>
                      <a:pt x="36" y="5"/>
                      <a:pt x="37" y="5"/>
                      <a:pt x="37" y="4"/>
                    </a:cubicBezTo>
                    <a:cubicBezTo>
                      <a:pt x="37" y="5"/>
                      <a:pt x="35" y="3"/>
                      <a:pt x="35" y="5"/>
                    </a:cubicBezTo>
                    <a:cubicBezTo>
                      <a:pt x="36" y="5"/>
                      <a:pt x="36" y="5"/>
                      <a:pt x="36" y="5"/>
                    </a:cubicBezTo>
                    <a:cubicBezTo>
                      <a:pt x="35" y="6"/>
                      <a:pt x="35" y="8"/>
                      <a:pt x="34" y="8"/>
                    </a:cubicBezTo>
                    <a:cubicBezTo>
                      <a:pt x="35" y="9"/>
                      <a:pt x="34" y="8"/>
                      <a:pt x="35" y="9"/>
                    </a:cubicBezTo>
                    <a:cubicBezTo>
                      <a:pt x="34" y="7"/>
                      <a:pt x="37" y="8"/>
                      <a:pt x="36" y="7"/>
                    </a:cubicBezTo>
                    <a:cubicBezTo>
                      <a:pt x="37" y="8"/>
                      <a:pt x="37" y="7"/>
                      <a:pt x="38" y="8"/>
                    </a:cubicBezTo>
                    <a:cubicBezTo>
                      <a:pt x="38" y="8"/>
                      <a:pt x="38" y="7"/>
                      <a:pt x="38" y="8"/>
                    </a:cubicBezTo>
                    <a:cubicBezTo>
                      <a:pt x="38" y="7"/>
                      <a:pt x="38" y="7"/>
                      <a:pt x="38" y="7"/>
                    </a:cubicBezTo>
                    <a:cubicBezTo>
                      <a:pt x="39" y="7"/>
                      <a:pt x="39" y="7"/>
                      <a:pt x="39" y="7"/>
                    </a:cubicBezTo>
                    <a:cubicBezTo>
                      <a:pt x="38" y="7"/>
                      <a:pt x="38" y="7"/>
                      <a:pt x="38" y="7"/>
                    </a:cubicBezTo>
                    <a:cubicBezTo>
                      <a:pt x="39" y="7"/>
                      <a:pt x="39" y="7"/>
                      <a:pt x="38" y="7"/>
                    </a:cubicBezTo>
                    <a:cubicBezTo>
                      <a:pt x="38" y="7"/>
                      <a:pt x="38" y="7"/>
                      <a:pt x="38" y="7"/>
                    </a:cubicBezTo>
                    <a:cubicBezTo>
                      <a:pt x="38" y="6"/>
                      <a:pt x="39" y="5"/>
                      <a:pt x="40" y="5"/>
                    </a:cubicBezTo>
                    <a:cubicBezTo>
                      <a:pt x="40" y="5"/>
                      <a:pt x="40" y="5"/>
                      <a:pt x="40" y="6"/>
                    </a:cubicBezTo>
                    <a:cubicBezTo>
                      <a:pt x="40" y="5"/>
                      <a:pt x="40" y="5"/>
                      <a:pt x="40" y="5"/>
                    </a:cubicBezTo>
                    <a:cubicBezTo>
                      <a:pt x="40" y="6"/>
                      <a:pt x="42" y="6"/>
                      <a:pt x="41" y="7"/>
                    </a:cubicBezTo>
                    <a:cubicBezTo>
                      <a:pt x="41" y="7"/>
                      <a:pt x="41" y="7"/>
                      <a:pt x="41" y="7"/>
                    </a:cubicBezTo>
                    <a:cubicBezTo>
                      <a:pt x="42" y="7"/>
                      <a:pt x="43" y="8"/>
                      <a:pt x="43" y="7"/>
                    </a:cubicBezTo>
                    <a:cubicBezTo>
                      <a:pt x="43" y="8"/>
                      <a:pt x="44" y="6"/>
                      <a:pt x="44" y="7"/>
                    </a:cubicBezTo>
                    <a:cubicBezTo>
                      <a:pt x="44" y="7"/>
                      <a:pt x="45" y="7"/>
                      <a:pt x="45" y="7"/>
                    </a:cubicBezTo>
                    <a:cubicBezTo>
                      <a:pt x="45" y="7"/>
                      <a:pt x="45" y="7"/>
                      <a:pt x="45" y="7"/>
                    </a:cubicBezTo>
                    <a:cubicBezTo>
                      <a:pt x="46" y="7"/>
                      <a:pt x="48" y="6"/>
                      <a:pt x="49" y="8"/>
                    </a:cubicBezTo>
                    <a:cubicBezTo>
                      <a:pt x="49" y="8"/>
                      <a:pt x="50" y="8"/>
                      <a:pt x="50" y="8"/>
                    </a:cubicBezTo>
                    <a:cubicBezTo>
                      <a:pt x="50" y="9"/>
                      <a:pt x="50" y="9"/>
                      <a:pt x="50" y="9"/>
                    </a:cubicBezTo>
                    <a:cubicBezTo>
                      <a:pt x="51" y="9"/>
                      <a:pt x="51" y="10"/>
                      <a:pt x="52" y="10"/>
                    </a:cubicBezTo>
                    <a:cubicBezTo>
                      <a:pt x="51" y="12"/>
                      <a:pt x="54" y="12"/>
                      <a:pt x="54" y="12"/>
                    </a:cubicBezTo>
                    <a:cubicBezTo>
                      <a:pt x="55" y="12"/>
                      <a:pt x="55" y="12"/>
                      <a:pt x="55" y="12"/>
                    </a:cubicBezTo>
                    <a:cubicBezTo>
                      <a:pt x="55" y="12"/>
                      <a:pt x="56" y="12"/>
                      <a:pt x="57" y="13"/>
                    </a:cubicBezTo>
                    <a:cubicBezTo>
                      <a:pt x="58" y="12"/>
                      <a:pt x="58" y="12"/>
                      <a:pt x="58" y="12"/>
                    </a:cubicBezTo>
                    <a:cubicBezTo>
                      <a:pt x="59" y="12"/>
                      <a:pt x="58" y="14"/>
                      <a:pt x="59" y="15"/>
                    </a:cubicBezTo>
                    <a:cubicBezTo>
                      <a:pt x="59" y="15"/>
                      <a:pt x="59" y="15"/>
                      <a:pt x="59" y="14"/>
                    </a:cubicBezTo>
                    <a:cubicBezTo>
                      <a:pt x="58" y="16"/>
                      <a:pt x="59" y="16"/>
                      <a:pt x="60" y="16"/>
                    </a:cubicBezTo>
                    <a:cubicBezTo>
                      <a:pt x="61" y="17"/>
                      <a:pt x="61" y="17"/>
                      <a:pt x="61" y="18"/>
                    </a:cubicBezTo>
                    <a:cubicBezTo>
                      <a:pt x="61" y="18"/>
                      <a:pt x="61" y="18"/>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2" y="19"/>
                      <a:pt x="62" y="20"/>
                    </a:cubicBezTo>
                    <a:cubicBezTo>
                      <a:pt x="61" y="20"/>
                      <a:pt x="61" y="20"/>
                      <a:pt x="61" y="20"/>
                    </a:cubicBezTo>
                    <a:cubicBezTo>
                      <a:pt x="61" y="20"/>
                      <a:pt x="61" y="20"/>
                      <a:pt x="61" y="20"/>
                    </a:cubicBezTo>
                    <a:cubicBezTo>
                      <a:pt x="61" y="21"/>
                      <a:pt x="62" y="20"/>
                      <a:pt x="62" y="20"/>
                    </a:cubicBezTo>
                    <a:cubicBezTo>
                      <a:pt x="63" y="20"/>
                      <a:pt x="63" y="20"/>
                      <a:pt x="63" y="20"/>
                    </a:cubicBezTo>
                    <a:cubicBezTo>
                      <a:pt x="62" y="21"/>
                      <a:pt x="64" y="21"/>
                      <a:pt x="62" y="22"/>
                    </a:cubicBezTo>
                    <a:cubicBezTo>
                      <a:pt x="63" y="22"/>
                      <a:pt x="64" y="24"/>
                      <a:pt x="65" y="23"/>
                    </a:cubicBezTo>
                    <a:cubicBezTo>
                      <a:pt x="65" y="23"/>
                      <a:pt x="65" y="24"/>
                      <a:pt x="65" y="23"/>
                    </a:cubicBezTo>
                    <a:cubicBezTo>
                      <a:pt x="65" y="24"/>
                      <a:pt x="65" y="24"/>
                      <a:pt x="65" y="25"/>
                    </a:cubicBezTo>
                    <a:cubicBezTo>
                      <a:pt x="64" y="25"/>
                      <a:pt x="64" y="25"/>
                      <a:pt x="64" y="25"/>
                    </a:cubicBezTo>
                    <a:cubicBezTo>
                      <a:pt x="66" y="26"/>
                      <a:pt x="66" y="26"/>
                      <a:pt x="66" y="26"/>
                    </a:cubicBezTo>
                    <a:cubicBezTo>
                      <a:pt x="65" y="27"/>
                      <a:pt x="65" y="27"/>
                      <a:pt x="64" y="26"/>
                    </a:cubicBezTo>
                    <a:cubicBezTo>
                      <a:pt x="66" y="28"/>
                      <a:pt x="65" y="27"/>
                      <a:pt x="66" y="29"/>
                    </a:cubicBezTo>
                    <a:cubicBezTo>
                      <a:pt x="65" y="29"/>
                      <a:pt x="65" y="29"/>
                      <a:pt x="65" y="29"/>
                    </a:cubicBezTo>
                    <a:cubicBezTo>
                      <a:pt x="65" y="29"/>
                      <a:pt x="67" y="30"/>
                      <a:pt x="66" y="30"/>
                    </a:cubicBezTo>
                    <a:cubicBezTo>
                      <a:pt x="65" y="30"/>
                      <a:pt x="65" y="32"/>
                      <a:pt x="65" y="33"/>
                    </a:cubicBezTo>
                    <a:cubicBezTo>
                      <a:pt x="65" y="34"/>
                      <a:pt x="65" y="36"/>
                      <a:pt x="64" y="37"/>
                    </a:cubicBezTo>
                    <a:cubicBezTo>
                      <a:pt x="66" y="37"/>
                      <a:pt x="63" y="38"/>
                      <a:pt x="64" y="38"/>
                    </a:cubicBezTo>
                    <a:cubicBezTo>
                      <a:pt x="64" y="39"/>
                      <a:pt x="64" y="39"/>
                      <a:pt x="63" y="38"/>
                    </a:cubicBezTo>
                    <a:cubicBezTo>
                      <a:pt x="64" y="40"/>
                      <a:pt x="62" y="40"/>
                      <a:pt x="63" y="41"/>
                    </a:cubicBezTo>
                    <a:cubicBezTo>
                      <a:pt x="63" y="41"/>
                      <a:pt x="63" y="41"/>
                      <a:pt x="62" y="41"/>
                    </a:cubicBezTo>
                    <a:cubicBezTo>
                      <a:pt x="62" y="41"/>
                      <a:pt x="63" y="41"/>
                      <a:pt x="62" y="41"/>
                    </a:cubicBezTo>
                    <a:cubicBezTo>
                      <a:pt x="62" y="41"/>
                      <a:pt x="62" y="41"/>
                      <a:pt x="62" y="41"/>
                    </a:cubicBezTo>
                    <a:cubicBezTo>
                      <a:pt x="61" y="42"/>
                      <a:pt x="63" y="43"/>
                      <a:pt x="65" y="43"/>
                    </a:cubicBezTo>
                    <a:cubicBezTo>
                      <a:pt x="64" y="44"/>
                      <a:pt x="64" y="44"/>
                      <a:pt x="64" y="45"/>
                    </a:cubicBezTo>
                    <a:cubicBezTo>
                      <a:pt x="64" y="45"/>
                      <a:pt x="63" y="45"/>
                      <a:pt x="63" y="44"/>
                    </a:cubicBezTo>
                    <a:cubicBezTo>
                      <a:pt x="63" y="45"/>
                      <a:pt x="62" y="47"/>
                      <a:pt x="63" y="47"/>
                    </a:cubicBezTo>
                    <a:cubicBezTo>
                      <a:pt x="62" y="47"/>
                      <a:pt x="62" y="48"/>
                      <a:pt x="63" y="48"/>
                    </a:cubicBezTo>
                    <a:cubicBezTo>
                      <a:pt x="62" y="49"/>
                      <a:pt x="62" y="49"/>
                      <a:pt x="62" y="50"/>
                    </a:cubicBezTo>
                    <a:cubicBezTo>
                      <a:pt x="62" y="50"/>
                      <a:pt x="62" y="50"/>
                      <a:pt x="62" y="50"/>
                    </a:cubicBezTo>
                    <a:cubicBezTo>
                      <a:pt x="63" y="51"/>
                      <a:pt x="62" y="50"/>
                      <a:pt x="62" y="51"/>
                    </a:cubicBezTo>
                    <a:cubicBezTo>
                      <a:pt x="62" y="51"/>
                      <a:pt x="62" y="51"/>
                      <a:pt x="62" y="51"/>
                    </a:cubicBezTo>
                    <a:cubicBezTo>
                      <a:pt x="60" y="52"/>
                      <a:pt x="62" y="52"/>
                      <a:pt x="60" y="53"/>
                    </a:cubicBezTo>
                    <a:cubicBezTo>
                      <a:pt x="61" y="54"/>
                      <a:pt x="61" y="54"/>
                      <a:pt x="61" y="54"/>
                    </a:cubicBezTo>
                    <a:cubicBezTo>
                      <a:pt x="62" y="55"/>
                      <a:pt x="59" y="54"/>
                      <a:pt x="59" y="56"/>
                    </a:cubicBezTo>
                    <a:cubicBezTo>
                      <a:pt x="59" y="56"/>
                      <a:pt x="59" y="56"/>
                      <a:pt x="59" y="56"/>
                    </a:cubicBezTo>
                    <a:cubicBezTo>
                      <a:pt x="60" y="57"/>
                      <a:pt x="56" y="56"/>
                      <a:pt x="56" y="56"/>
                    </a:cubicBezTo>
                    <a:cubicBezTo>
                      <a:pt x="55" y="56"/>
                      <a:pt x="55" y="56"/>
                      <a:pt x="55" y="55"/>
                    </a:cubicBezTo>
                    <a:cubicBezTo>
                      <a:pt x="54" y="56"/>
                      <a:pt x="56" y="56"/>
                      <a:pt x="56" y="57"/>
                    </a:cubicBezTo>
                    <a:cubicBezTo>
                      <a:pt x="55" y="57"/>
                      <a:pt x="55" y="56"/>
                      <a:pt x="54" y="57"/>
                    </a:cubicBezTo>
                    <a:cubicBezTo>
                      <a:pt x="54" y="57"/>
                      <a:pt x="55" y="60"/>
                      <a:pt x="53" y="60"/>
                    </a:cubicBezTo>
                    <a:cubicBezTo>
                      <a:pt x="53" y="60"/>
                      <a:pt x="54" y="60"/>
                      <a:pt x="54" y="61"/>
                    </a:cubicBezTo>
                    <a:cubicBezTo>
                      <a:pt x="53" y="61"/>
                      <a:pt x="51" y="61"/>
                      <a:pt x="52" y="62"/>
                    </a:cubicBezTo>
                    <a:cubicBezTo>
                      <a:pt x="51" y="62"/>
                      <a:pt x="51" y="62"/>
                      <a:pt x="51" y="62"/>
                    </a:cubicBezTo>
                    <a:cubicBezTo>
                      <a:pt x="51" y="63"/>
                      <a:pt x="50" y="64"/>
                      <a:pt x="50" y="65"/>
                    </a:cubicBezTo>
                    <a:cubicBezTo>
                      <a:pt x="49" y="64"/>
                      <a:pt x="49" y="65"/>
                      <a:pt x="48" y="66"/>
                    </a:cubicBezTo>
                    <a:cubicBezTo>
                      <a:pt x="48" y="67"/>
                      <a:pt x="47" y="67"/>
                      <a:pt x="47" y="66"/>
                    </a:cubicBezTo>
                    <a:cubicBezTo>
                      <a:pt x="47" y="66"/>
                      <a:pt x="46" y="66"/>
                      <a:pt x="46" y="67"/>
                    </a:cubicBezTo>
                    <a:cubicBezTo>
                      <a:pt x="45" y="67"/>
                      <a:pt x="45" y="67"/>
                      <a:pt x="45" y="67"/>
                    </a:cubicBezTo>
                    <a:cubicBezTo>
                      <a:pt x="45" y="67"/>
                      <a:pt x="45" y="67"/>
                      <a:pt x="45" y="67"/>
                    </a:cubicBezTo>
                    <a:cubicBezTo>
                      <a:pt x="44" y="67"/>
                      <a:pt x="44" y="68"/>
                      <a:pt x="44" y="69"/>
                    </a:cubicBezTo>
                    <a:cubicBezTo>
                      <a:pt x="43" y="69"/>
                      <a:pt x="43" y="69"/>
                      <a:pt x="43" y="69"/>
                    </a:cubicBezTo>
                    <a:cubicBezTo>
                      <a:pt x="42" y="69"/>
                      <a:pt x="42" y="69"/>
                      <a:pt x="41" y="71"/>
                    </a:cubicBezTo>
                    <a:cubicBezTo>
                      <a:pt x="40" y="70"/>
                      <a:pt x="40" y="70"/>
                      <a:pt x="40" y="70"/>
                    </a:cubicBezTo>
                    <a:cubicBezTo>
                      <a:pt x="40" y="71"/>
                      <a:pt x="37" y="69"/>
                      <a:pt x="36" y="71"/>
                    </a:cubicBezTo>
                    <a:cubicBezTo>
                      <a:pt x="36" y="71"/>
                      <a:pt x="36" y="70"/>
                      <a:pt x="36" y="70"/>
                    </a:cubicBezTo>
                    <a:cubicBezTo>
                      <a:pt x="35" y="71"/>
                      <a:pt x="34" y="71"/>
                      <a:pt x="33" y="70"/>
                    </a:cubicBezTo>
                    <a:cubicBezTo>
                      <a:pt x="32" y="70"/>
                      <a:pt x="32" y="70"/>
                      <a:pt x="31" y="72"/>
                    </a:cubicBezTo>
                    <a:cubicBezTo>
                      <a:pt x="30" y="73"/>
                      <a:pt x="30" y="73"/>
                      <a:pt x="30" y="73"/>
                    </a:cubicBezTo>
                    <a:cubicBezTo>
                      <a:pt x="32" y="73"/>
                      <a:pt x="30" y="74"/>
                      <a:pt x="30" y="75"/>
                    </a:cubicBezTo>
                    <a:cubicBezTo>
                      <a:pt x="30" y="75"/>
                      <a:pt x="29" y="73"/>
                      <a:pt x="29" y="73"/>
                    </a:cubicBezTo>
                    <a:cubicBezTo>
                      <a:pt x="30" y="74"/>
                      <a:pt x="30" y="74"/>
                      <a:pt x="30" y="74"/>
                    </a:cubicBezTo>
                    <a:cubicBezTo>
                      <a:pt x="30" y="72"/>
                      <a:pt x="28" y="73"/>
                      <a:pt x="28" y="71"/>
                    </a:cubicBezTo>
                    <a:cubicBezTo>
                      <a:pt x="25" y="71"/>
                      <a:pt x="22" y="69"/>
                      <a:pt x="20" y="67"/>
                    </a:cubicBezTo>
                    <a:cubicBezTo>
                      <a:pt x="19" y="69"/>
                      <a:pt x="19" y="69"/>
                      <a:pt x="19" y="69"/>
                    </a:cubicBezTo>
                    <a:cubicBezTo>
                      <a:pt x="19" y="68"/>
                      <a:pt x="19" y="68"/>
                      <a:pt x="19" y="68"/>
                    </a:cubicBezTo>
                    <a:cubicBezTo>
                      <a:pt x="19" y="68"/>
                      <a:pt x="19" y="67"/>
                      <a:pt x="20" y="67"/>
                    </a:cubicBezTo>
                    <a:cubicBezTo>
                      <a:pt x="20" y="66"/>
                      <a:pt x="18" y="67"/>
                      <a:pt x="18" y="67"/>
                    </a:cubicBezTo>
                    <a:cubicBezTo>
                      <a:pt x="17" y="66"/>
                      <a:pt x="20" y="66"/>
                      <a:pt x="19" y="66"/>
                    </a:cubicBezTo>
                    <a:cubicBezTo>
                      <a:pt x="19" y="66"/>
                      <a:pt x="19" y="66"/>
                      <a:pt x="19" y="66"/>
                    </a:cubicBezTo>
                    <a:cubicBezTo>
                      <a:pt x="19" y="66"/>
                      <a:pt x="19" y="66"/>
                      <a:pt x="19" y="66"/>
                    </a:cubicBezTo>
                    <a:cubicBezTo>
                      <a:pt x="18" y="66"/>
                      <a:pt x="17" y="67"/>
                      <a:pt x="17" y="66"/>
                    </a:cubicBezTo>
                    <a:cubicBezTo>
                      <a:pt x="17" y="65"/>
                      <a:pt x="17" y="65"/>
                      <a:pt x="17" y="65"/>
                    </a:cubicBezTo>
                    <a:cubicBezTo>
                      <a:pt x="17" y="65"/>
                      <a:pt x="17" y="65"/>
                      <a:pt x="17" y="65"/>
                    </a:cubicBezTo>
                    <a:cubicBezTo>
                      <a:pt x="17" y="65"/>
                      <a:pt x="16" y="64"/>
                      <a:pt x="16" y="64"/>
                    </a:cubicBezTo>
                    <a:cubicBezTo>
                      <a:pt x="16" y="65"/>
                      <a:pt x="16" y="65"/>
                      <a:pt x="16" y="65"/>
                    </a:cubicBezTo>
                    <a:cubicBezTo>
                      <a:pt x="15" y="65"/>
                      <a:pt x="15" y="64"/>
                      <a:pt x="14" y="65"/>
                    </a:cubicBezTo>
                    <a:cubicBezTo>
                      <a:pt x="15" y="63"/>
                      <a:pt x="12" y="61"/>
                      <a:pt x="12" y="60"/>
                    </a:cubicBezTo>
                    <a:cubicBezTo>
                      <a:pt x="11" y="60"/>
                      <a:pt x="11" y="59"/>
                      <a:pt x="11" y="58"/>
                    </a:cubicBezTo>
                    <a:cubicBezTo>
                      <a:pt x="10" y="58"/>
                      <a:pt x="9" y="59"/>
                      <a:pt x="9" y="58"/>
                    </a:cubicBezTo>
                    <a:cubicBezTo>
                      <a:pt x="12" y="57"/>
                      <a:pt x="10" y="56"/>
                      <a:pt x="11" y="55"/>
                    </a:cubicBezTo>
                    <a:cubicBezTo>
                      <a:pt x="10" y="56"/>
                      <a:pt x="10" y="53"/>
                      <a:pt x="9" y="54"/>
                    </a:cubicBezTo>
                    <a:cubicBezTo>
                      <a:pt x="9" y="53"/>
                      <a:pt x="10" y="54"/>
                      <a:pt x="10" y="53"/>
                    </a:cubicBezTo>
                    <a:cubicBezTo>
                      <a:pt x="9" y="52"/>
                      <a:pt x="10" y="49"/>
                      <a:pt x="10" y="47"/>
                    </a:cubicBezTo>
                    <a:cubicBezTo>
                      <a:pt x="9" y="47"/>
                      <a:pt x="9" y="48"/>
                      <a:pt x="8" y="47"/>
                    </a:cubicBezTo>
                    <a:cubicBezTo>
                      <a:pt x="10" y="46"/>
                      <a:pt x="10" y="46"/>
                      <a:pt x="10" y="46"/>
                    </a:cubicBezTo>
                    <a:cubicBezTo>
                      <a:pt x="10" y="45"/>
                      <a:pt x="8" y="45"/>
                      <a:pt x="9" y="45"/>
                    </a:cubicBezTo>
                    <a:cubicBezTo>
                      <a:pt x="9" y="45"/>
                      <a:pt x="8" y="45"/>
                      <a:pt x="8" y="45"/>
                    </a:cubicBezTo>
                    <a:cubicBezTo>
                      <a:pt x="9" y="43"/>
                      <a:pt x="9" y="40"/>
                      <a:pt x="9" y="38"/>
                    </a:cubicBezTo>
                    <a:cubicBezTo>
                      <a:pt x="9" y="36"/>
                      <a:pt x="10" y="34"/>
                      <a:pt x="12" y="32"/>
                    </a:cubicBezTo>
                    <a:cubicBezTo>
                      <a:pt x="11" y="33"/>
                      <a:pt x="11" y="32"/>
                      <a:pt x="12" y="32"/>
                    </a:cubicBezTo>
                    <a:cubicBezTo>
                      <a:pt x="11" y="32"/>
                      <a:pt x="11" y="31"/>
                      <a:pt x="10" y="31"/>
                    </a:cubicBezTo>
                    <a:cubicBezTo>
                      <a:pt x="10" y="31"/>
                      <a:pt x="12" y="30"/>
                      <a:pt x="12" y="30"/>
                    </a:cubicBezTo>
                    <a:cubicBezTo>
                      <a:pt x="11" y="29"/>
                      <a:pt x="13" y="28"/>
                      <a:pt x="12" y="28"/>
                    </a:cubicBezTo>
                    <a:cubicBezTo>
                      <a:pt x="12" y="28"/>
                      <a:pt x="12" y="28"/>
                      <a:pt x="12" y="28"/>
                    </a:cubicBezTo>
                    <a:cubicBezTo>
                      <a:pt x="11" y="27"/>
                      <a:pt x="8" y="28"/>
                      <a:pt x="6" y="27"/>
                    </a:cubicBezTo>
                    <a:cubicBezTo>
                      <a:pt x="8" y="29"/>
                      <a:pt x="3" y="29"/>
                      <a:pt x="5" y="31"/>
                    </a:cubicBezTo>
                    <a:cubicBezTo>
                      <a:pt x="4" y="31"/>
                      <a:pt x="4" y="31"/>
                      <a:pt x="4" y="31"/>
                    </a:cubicBezTo>
                    <a:cubicBezTo>
                      <a:pt x="5" y="31"/>
                      <a:pt x="5" y="32"/>
                      <a:pt x="4" y="33"/>
                    </a:cubicBezTo>
                    <a:cubicBezTo>
                      <a:pt x="4" y="32"/>
                      <a:pt x="4" y="32"/>
                      <a:pt x="4" y="32"/>
                    </a:cubicBezTo>
                    <a:cubicBezTo>
                      <a:pt x="3" y="35"/>
                      <a:pt x="2" y="36"/>
                      <a:pt x="1" y="39"/>
                    </a:cubicBezTo>
                    <a:cubicBezTo>
                      <a:pt x="2" y="39"/>
                      <a:pt x="2" y="39"/>
                      <a:pt x="2" y="39"/>
                    </a:cubicBezTo>
                    <a:cubicBezTo>
                      <a:pt x="2" y="39"/>
                      <a:pt x="2" y="39"/>
                      <a:pt x="2" y="40"/>
                    </a:cubicBezTo>
                    <a:cubicBezTo>
                      <a:pt x="3" y="41"/>
                      <a:pt x="2" y="38"/>
                      <a:pt x="3" y="39"/>
                    </a:cubicBezTo>
                    <a:cubicBezTo>
                      <a:pt x="1" y="39"/>
                      <a:pt x="3" y="43"/>
                      <a:pt x="1" y="44"/>
                    </a:cubicBezTo>
                    <a:cubicBezTo>
                      <a:pt x="1" y="45"/>
                      <a:pt x="2" y="43"/>
                      <a:pt x="2" y="44"/>
                    </a:cubicBezTo>
                    <a:cubicBezTo>
                      <a:pt x="1" y="45"/>
                      <a:pt x="1" y="45"/>
                      <a:pt x="1" y="45"/>
                    </a:cubicBezTo>
                    <a:cubicBezTo>
                      <a:pt x="2" y="45"/>
                      <a:pt x="2" y="45"/>
                      <a:pt x="2" y="45"/>
                    </a:cubicBezTo>
                    <a:cubicBezTo>
                      <a:pt x="2" y="45"/>
                      <a:pt x="1" y="46"/>
                      <a:pt x="1" y="46"/>
                    </a:cubicBezTo>
                    <a:cubicBezTo>
                      <a:pt x="1" y="46"/>
                      <a:pt x="1" y="45"/>
                      <a:pt x="0" y="45"/>
                    </a:cubicBezTo>
                    <a:cubicBezTo>
                      <a:pt x="0" y="46"/>
                      <a:pt x="1" y="48"/>
                      <a:pt x="1" y="48"/>
                    </a:cubicBezTo>
                    <a:cubicBezTo>
                      <a:pt x="1" y="48"/>
                      <a:pt x="1" y="47"/>
                      <a:pt x="1" y="47"/>
                    </a:cubicBezTo>
                    <a:cubicBezTo>
                      <a:pt x="2" y="50"/>
                      <a:pt x="1" y="53"/>
                      <a:pt x="3" y="55"/>
                    </a:cubicBezTo>
                    <a:cubicBezTo>
                      <a:pt x="4" y="55"/>
                      <a:pt x="4" y="55"/>
                      <a:pt x="4" y="55"/>
                    </a:cubicBezTo>
                    <a:cubicBezTo>
                      <a:pt x="5" y="57"/>
                      <a:pt x="3" y="57"/>
                      <a:pt x="5" y="59"/>
                    </a:cubicBezTo>
                    <a:cubicBezTo>
                      <a:pt x="4" y="59"/>
                      <a:pt x="4" y="59"/>
                      <a:pt x="4" y="59"/>
                    </a:cubicBezTo>
                    <a:cubicBezTo>
                      <a:pt x="5" y="59"/>
                      <a:pt x="5" y="59"/>
                      <a:pt x="6" y="60"/>
                    </a:cubicBezTo>
                    <a:cubicBezTo>
                      <a:pt x="5" y="60"/>
                      <a:pt x="5" y="61"/>
                      <a:pt x="4" y="61"/>
                    </a:cubicBezTo>
                    <a:cubicBezTo>
                      <a:pt x="6" y="63"/>
                      <a:pt x="5" y="62"/>
                      <a:pt x="7" y="62"/>
                    </a:cubicBezTo>
                    <a:cubicBezTo>
                      <a:pt x="7" y="63"/>
                      <a:pt x="7" y="63"/>
                      <a:pt x="7" y="63"/>
                    </a:cubicBezTo>
                    <a:cubicBezTo>
                      <a:pt x="8" y="63"/>
                      <a:pt x="8" y="63"/>
                      <a:pt x="9" y="64"/>
                    </a:cubicBezTo>
                    <a:cubicBezTo>
                      <a:pt x="8" y="63"/>
                      <a:pt x="8" y="65"/>
                      <a:pt x="7" y="64"/>
                    </a:cubicBezTo>
                    <a:cubicBezTo>
                      <a:pt x="7" y="67"/>
                      <a:pt x="10" y="66"/>
                      <a:pt x="9" y="69"/>
                    </a:cubicBezTo>
                    <a:cubicBezTo>
                      <a:pt x="11" y="68"/>
                      <a:pt x="9" y="66"/>
                      <a:pt x="9" y="66"/>
                    </a:cubicBezTo>
                    <a:cubicBezTo>
                      <a:pt x="10" y="66"/>
                      <a:pt x="11" y="66"/>
                      <a:pt x="11" y="67"/>
                    </a:cubicBezTo>
                    <a:cubicBezTo>
                      <a:pt x="12" y="67"/>
                      <a:pt x="10" y="70"/>
                      <a:pt x="12" y="71"/>
                    </a:cubicBezTo>
                    <a:cubicBezTo>
                      <a:pt x="11" y="71"/>
                      <a:pt x="11" y="71"/>
                      <a:pt x="11" y="71"/>
                    </a:cubicBezTo>
                    <a:cubicBezTo>
                      <a:pt x="11" y="72"/>
                      <a:pt x="13" y="71"/>
                      <a:pt x="13" y="72"/>
                    </a:cubicBezTo>
                    <a:cubicBezTo>
                      <a:pt x="14" y="72"/>
                      <a:pt x="14" y="73"/>
                      <a:pt x="15" y="72"/>
                    </a:cubicBezTo>
                    <a:cubicBezTo>
                      <a:pt x="15" y="72"/>
                      <a:pt x="13" y="71"/>
                      <a:pt x="13" y="71"/>
                    </a:cubicBezTo>
                    <a:cubicBezTo>
                      <a:pt x="14" y="72"/>
                      <a:pt x="16" y="71"/>
                      <a:pt x="17" y="72"/>
                    </a:cubicBezTo>
                    <a:cubicBezTo>
                      <a:pt x="17" y="72"/>
                      <a:pt x="16" y="73"/>
                      <a:pt x="15" y="73"/>
                    </a:cubicBezTo>
                    <a:cubicBezTo>
                      <a:pt x="16" y="73"/>
                      <a:pt x="16" y="73"/>
                      <a:pt x="17" y="73"/>
                    </a:cubicBezTo>
                    <a:cubicBezTo>
                      <a:pt x="16" y="75"/>
                      <a:pt x="15" y="73"/>
                      <a:pt x="13" y="73"/>
                    </a:cubicBezTo>
                    <a:cubicBezTo>
                      <a:pt x="13" y="74"/>
                      <a:pt x="15" y="73"/>
                      <a:pt x="14" y="74"/>
                    </a:cubicBezTo>
                    <a:cubicBezTo>
                      <a:pt x="16" y="73"/>
                      <a:pt x="15" y="76"/>
                      <a:pt x="17" y="75"/>
                    </a:cubicBezTo>
                    <a:cubicBezTo>
                      <a:pt x="17" y="76"/>
                      <a:pt x="17" y="76"/>
                      <a:pt x="17" y="76"/>
                    </a:cubicBezTo>
                    <a:cubicBezTo>
                      <a:pt x="17" y="76"/>
                      <a:pt x="18" y="75"/>
                      <a:pt x="18" y="76"/>
                    </a:cubicBezTo>
                    <a:cubicBezTo>
                      <a:pt x="17" y="76"/>
                      <a:pt x="17" y="76"/>
                      <a:pt x="17" y="76"/>
                    </a:cubicBezTo>
                    <a:cubicBezTo>
                      <a:pt x="18" y="76"/>
                      <a:pt x="18" y="78"/>
                      <a:pt x="20" y="78"/>
                    </a:cubicBezTo>
                    <a:cubicBezTo>
                      <a:pt x="17" y="77"/>
                      <a:pt x="20" y="77"/>
                      <a:pt x="19" y="76"/>
                    </a:cubicBezTo>
                    <a:cubicBezTo>
                      <a:pt x="22" y="76"/>
                      <a:pt x="19" y="79"/>
                      <a:pt x="23" y="79"/>
                    </a:cubicBezTo>
                    <a:cubicBezTo>
                      <a:pt x="22" y="79"/>
                      <a:pt x="21" y="78"/>
                      <a:pt x="22" y="78"/>
                    </a:cubicBezTo>
                    <a:cubicBezTo>
                      <a:pt x="23" y="79"/>
                      <a:pt x="23" y="79"/>
                      <a:pt x="23" y="80"/>
                    </a:cubicBezTo>
                    <a:cubicBezTo>
                      <a:pt x="25" y="80"/>
                      <a:pt x="23" y="79"/>
                      <a:pt x="24" y="78"/>
                    </a:cubicBezTo>
                    <a:cubicBezTo>
                      <a:pt x="25" y="80"/>
                      <a:pt x="25" y="78"/>
                      <a:pt x="26" y="78"/>
                    </a:cubicBezTo>
                    <a:cubicBezTo>
                      <a:pt x="26" y="79"/>
                      <a:pt x="26" y="79"/>
                      <a:pt x="26" y="79"/>
                    </a:cubicBezTo>
                    <a:cubicBezTo>
                      <a:pt x="28" y="80"/>
                      <a:pt x="27" y="77"/>
                      <a:pt x="29" y="78"/>
                    </a:cubicBezTo>
                    <a:cubicBezTo>
                      <a:pt x="28" y="79"/>
                      <a:pt x="28" y="79"/>
                      <a:pt x="28" y="79"/>
                    </a:cubicBezTo>
                    <a:cubicBezTo>
                      <a:pt x="29" y="79"/>
                      <a:pt x="29" y="79"/>
                      <a:pt x="29" y="79"/>
                    </a:cubicBezTo>
                    <a:cubicBezTo>
                      <a:pt x="29" y="80"/>
                      <a:pt x="29" y="80"/>
                      <a:pt x="29" y="80"/>
                    </a:cubicBezTo>
                    <a:cubicBezTo>
                      <a:pt x="30" y="79"/>
                      <a:pt x="30" y="79"/>
                      <a:pt x="31" y="80"/>
                    </a:cubicBezTo>
                    <a:cubicBezTo>
                      <a:pt x="31" y="79"/>
                      <a:pt x="31" y="78"/>
                      <a:pt x="32" y="78"/>
                    </a:cubicBezTo>
                    <a:cubicBezTo>
                      <a:pt x="33" y="78"/>
                      <a:pt x="32" y="79"/>
                      <a:pt x="33" y="79"/>
                    </a:cubicBezTo>
                    <a:cubicBezTo>
                      <a:pt x="33" y="79"/>
                      <a:pt x="33" y="80"/>
                      <a:pt x="32" y="79"/>
                    </a:cubicBezTo>
                    <a:cubicBezTo>
                      <a:pt x="32" y="80"/>
                      <a:pt x="32" y="80"/>
                      <a:pt x="32" y="80"/>
                    </a:cubicBezTo>
                    <a:cubicBezTo>
                      <a:pt x="33" y="81"/>
                      <a:pt x="34" y="80"/>
                      <a:pt x="34" y="80"/>
                    </a:cubicBezTo>
                    <a:cubicBezTo>
                      <a:pt x="34" y="80"/>
                      <a:pt x="34" y="80"/>
                      <a:pt x="34" y="80"/>
                    </a:cubicBezTo>
                    <a:cubicBezTo>
                      <a:pt x="36" y="78"/>
                      <a:pt x="36" y="78"/>
                      <a:pt x="36" y="78"/>
                    </a:cubicBezTo>
                    <a:cubicBezTo>
                      <a:pt x="36" y="79"/>
                      <a:pt x="36" y="79"/>
                      <a:pt x="36" y="79"/>
                    </a:cubicBezTo>
                    <a:cubicBezTo>
                      <a:pt x="36" y="79"/>
                      <a:pt x="36" y="79"/>
                      <a:pt x="37" y="79"/>
                    </a:cubicBezTo>
                    <a:cubicBezTo>
                      <a:pt x="37" y="79"/>
                      <a:pt x="37" y="80"/>
                      <a:pt x="36" y="81"/>
                    </a:cubicBezTo>
                    <a:cubicBezTo>
                      <a:pt x="36" y="81"/>
                      <a:pt x="38" y="79"/>
                      <a:pt x="38" y="79"/>
                    </a:cubicBezTo>
                    <a:cubicBezTo>
                      <a:pt x="38" y="80"/>
                      <a:pt x="39" y="80"/>
                      <a:pt x="39" y="80"/>
                    </a:cubicBezTo>
                    <a:cubicBezTo>
                      <a:pt x="40" y="81"/>
                      <a:pt x="41" y="78"/>
                      <a:pt x="43" y="78"/>
                    </a:cubicBezTo>
                    <a:cubicBezTo>
                      <a:pt x="43" y="78"/>
                      <a:pt x="43" y="78"/>
                      <a:pt x="43" y="78"/>
                    </a:cubicBezTo>
                    <a:cubicBezTo>
                      <a:pt x="44" y="78"/>
                      <a:pt x="46" y="78"/>
                      <a:pt x="47" y="76"/>
                    </a:cubicBezTo>
                    <a:cubicBezTo>
                      <a:pt x="48" y="77"/>
                      <a:pt x="48" y="77"/>
                      <a:pt x="48" y="77"/>
                    </a:cubicBezTo>
                    <a:cubicBezTo>
                      <a:pt x="49" y="76"/>
                      <a:pt x="46" y="76"/>
                      <a:pt x="48" y="75"/>
                    </a:cubicBezTo>
                    <a:cubicBezTo>
                      <a:pt x="49" y="74"/>
                      <a:pt x="49" y="75"/>
                      <a:pt x="50" y="76"/>
                    </a:cubicBezTo>
                    <a:cubicBezTo>
                      <a:pt x="50" y="75"/>
                      <a:pt x="50" y="73"/>
                      <a:pt x="52" y="73"/>
                    </a:cubicBezTo>
                    <a:cubicBezTo>
                      <a:pt x="52" y="73"/>
                      <a:pt x="51" y="73"/>
                      <a:pt x="51" y="74"/>
                    </a:cubicBezTo>
                    <a:close/>
                    <a:moveTo>
                      <a:pt x="61" y="63"/>
                    </a:moveTo>
                    <a:cubicBezTo>
                      <a:pt x="61" y="64"/>
                      <a:pt x="61" y="65"/>
                      <a:pt x="61" y="64"/>
                    </a:cubicBezTo>
                    <a:cubicBezTo>
                      <a:pt x="60" y="63"/>
                      <a:pt x="61" y="64"/>
                      <a:pt x="61" y="63"/>
                    </a:cubicBezTo>
                    <a:close/>
                    <a:moveTo>
                      <a:pt x="69" y="43"/>
                    </a:moveTo>
                    <a:cubicBezTo>
                      <a:pt x="69" y="44"/>
                      <a:pt x="69" y="44"/>
                      <a:pt x="69" y="44"/>
                    </a:cubicBezTo>
                    <a:cubicBezTo>
                      <a:pt x="69" y="44"/>
                      <a:pt x="69" y="44"/>
                      <a:pt x="69" y="43"/>
                    </a:cubicBezTo>
                    <a:close/>
                    <a:moveTo>
                      <a:pt x="42" y="6"/>
                    </a:moveTo>
                    <a:cubicBezTo>
                      <a:pt x="42" y="6"/>
                      <a:pt x="42" y="6"/>
                      <a:pt x="42" y="6"/>
                    </a:cubicBezTo>
                    <a:cubicBezTo>
                      <a:pt x="43" y="7"/>
                      <a:pt x="42" y="7"/>
                      <a:pt x="42" y="6"/>
                    </a:cubicBezTo>
                    <a:close/>
                    <a:moveTo>
                      <a:pt x="41" y="6"/>
                    </a:moveTo>
                    <a:cubicBezTo>
                      <a:pt x="41" y="6"/>
                      <a:pt x="41" y="6"/>
                      <a:pt x="41" y="6"/>
                    </a:cubicBezTo>
                    <a:cubicBezTo>
                      <a:pt x="41" y="6"/>
                      <a:pt x="41" y="6"/>
                      <a:pt x="42" y="6"/>
                    </a:cubicBezTo>
                    <a:cubicBezTo>
                      <a:pt x="42" y="6"/>
                      <a:pt x="41" y="6"/>
                      <a:pt x="41" y="6"/>
                    </a:cubicBezTo>
                    <a:close/>
                    <a:moveTo>
                      <a:pt x="17" y="65"/>
                    </a:moveTo>
                    <a:cubicBezTo>
                      <a:pt x="17" y="66"/>
                      <a:pt x="17" y="66"/>
                      <a:pt x="17" y="66"/>
                    </a:cubicBezTo>
                    <a:cubicBezTo>
                      <a:pt x="16" y="65"/>
                      <a:pt x="17" y="65"/>
                      <a:pt x="1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00" name="Freeform 551">
                <a:extLst>
                  <a:ext uri="{FF2B5EF4-FFF2-40B4-BE49-F238E27FC236}">
                    <a16:creationId xmlns:a16="http://schemas.microsoft.com/office/drawing/2014/main" id="{688107FC-9842-4D73-9D53-7DAE10E8B132}"/>
                  </a:ext>
                </a:extLst>
              </p:cNvPr>
              <p:cNvSpPr>
                <a:spLocks/>
              </p:cNvSpPr>
              <p:nvPr userDrawn="1"/>
            </p:nvSpPr>
            <p:spPr bwMode="auto">
              <a:xfrm>
                <a:off x="4694" y="8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01" name="Freeform 552">
                <a:extLst>
                  <a:ext uri="{FF2B5EF4-FFF2-40B4-BE49-F238E27FC236}">
                    <a16:creationId xmlns:a16="http://schemas.microsoft.com/office/drawing/2014/main" id="{1EE18ED1-4404-4DA4-9865-E6A70E5CE7C8}"/>
                  </a:ext>
                </a:extLst>
              </p:cNvPr>
              <p:cNvSpPr>
                <a:spLocks/>
              </p:cNvSpPr>
              <p:nvPr userDrawn="1"/>
            </p:nvSpPr>
            <p:spPr bwMode="auto">
              <a:xfrm>
                <a:off x="4565" y="967"/>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02" name="Freeform 553">
                <a:extLst>
                  <a:ext uri="{FF2B5EF4-FFF2-40B4-BE49-F238E27FC236}">
                    <a16:creationId xmlns:a16="http://schemas.microsoft.com/office/drawing/2014/main" id="{6B2EF1D7-993A-4905-A49C-7A3621D1F4ED}"/>
                  </a:ext>
                </a:extLst>
              </p:cNvPr>
              <p:cNvSpPr>
                <a:spLocks/>
              </p:cNvSpPr>
              <p:nvPr userDrawn="1"/>
            </p:nvSpPr>
            <p:spPr bwMode="auto">
              <a:xfrm>
                <a:off x="4650" y="59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03" name="Freeform 554">
                <a:extLst>
                  <a:ext uri="{FF2B5EF4-FFF2-40B4-BE49-F238E27FC236}">
                    <a16:creationId xmlns:a16="http://schemas.microsoft.com/office/drawing/2014/main" id="{254F88AB-169E-4363-9B7B-EAE2E3B15E4D}"/>
                  </a:ext>
                </a:extLst>
              </p:cNvPr>
              <p:cNvSpPr>
                <a:spLocks/>
              </p:cNvSpPr>
              <p:nvPr userDrawn="1"/>
            </p:nvSpPr>
            <p:spPr bwMode="auto">
              <a:xfrm>
                <a:off x="4530" y="61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04" name="Freeform 555">
                <a:extLst>
                  <a:ext uri="{FF2B5EF4-FFF2-40B4-BE49-F238E27FC236}">
                    <a16:creationId xmlns:a16="http://schemas.microsoft.com/office/drawing/2014/main" id="{11556EA5-DC31-48B5-9AF9-2E8F7FF7FC9C}"/>
                  </a:ext>
                </a:extLst>
              </p:cNvPr>
              <p:cNvSpPr>
                <a:spLocks/>
              </p:cNvSpPr>
              <p:nvPr userDrawn="1"/>
            </p:nvSpPr>
            <p:spPr bwMode="auto">
              <a:xfrm>
                <a:off x="4490" y="60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0"/>
                      <a:pt x="0" y="1"/>
                    </a:cubicBez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05" name="Freeform 556">
                <a:extLst>
                  <a:ext uri="{FF2B5EF4-FFF2-40B4-BE49-F238E27FC236}">
                    <a16:creationId xmlns:a16="http://schemas.microsoft.com/office/drawing/2014/main" id="{50FCEE67-1A57-4CC7-9CD1-CD4C8D1BBA0D}"/>
                  </a:ext>
                </a:extLst>
              </p:cNvPr>
              <p:cNvSpPr>
                <a:spLocks/>
              </p:cNvSpPr>
              <p:nvPr userDrawn="1"/>
            </p:nvSpPr>
            <p:spPr bwMode="auto">
              <a:xfrm>
                <a:off x="4520" y="603"/>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1"/>
                    </a:cubicBezTo>
                    <a:cubicBezTo>
                      <a:pt x="0" y="1"/>
                      <a:pt x="0" y="1"/>
                      <a:pt x="0" y="1"/>
                    </a:cubicBezTo>
                    <a:cubicBezTo>
                      <a:pt x="0" y="2"/>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06" name="Freeform 557">
                <a:extLst>
                  <a:ext uri="{FF2B5EF4-FFF2-40B4-BE49-F238E27FC236}">
                    <a16:creationId xmlns:a16="http://schemas.microsoft.com/office/drawing/2014/main" id="{A4D92055-9A38-412C-85A0-7E8ADF58A0B1}"/>
                  </a:ext>
                </a:extLst>
              </p:cNvPr>
              <p:cNvSpPr>
                <a:spLocks/>
              </p:cNvSpPr>
              <p:nvPr userDrawn="1"/>
            </p:nvSpPr>
            <p:spPr bwMode="auto">
              <a:xfrm>
                <a:off x="451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07" name="Freeform 558">
                <a:extLst>
                  <a:ext uri="{FF2B5EF4-FFF2-40B4-BE49-F238E27FC236}">
                    <a16:creationId xmlns:a16="http://schemas.microsoft.com/office/drawing/2014/main" id="{10CF33E8-9A8F-4E27-B956-51CA2568FDB6}"/>
                  </a:ext>
                </a:extLst>
              </p:cNvPr>
              <p:cNvSpPr>
                <a:spLocks/>
              </p:cNvSpPr>
              <p:nvPr userDrawn="1"/>
            </p:nvSpPr>
            <p:spPr bwMode="auto">
              <a:xfrm>
                <a:off x="4550" y="608"/>
                <a:ext cx="5" cy="1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08" name="Freeform 559">
                <a:extLst>
                  <a:ext uri="{FF2B5EF4-FFF2-40B4-BE49-F238E27FC236}">
                    <a16:creationId xmlns:a16="http://schemas.microsoft.com/office/drawing/2014/main" id="{670771EC-BD35-4BDA-9D1B-F01968A4FF8D}"/>
                  </a:ext>
                </a:extLst>
              </p:cNvPr>
              <p:cNvSpPr>
                <a:spLocks/>
              </p:cNvSpPr>
              <p:nvPr userDrawn="1"/>
            </p:nvSpPr>
            <p:spPr bwMode="auto">
              <a:xfrm>
                <a:off x="4520" y="59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09" name="Freeform 560">
                <a:extLst>
                  <a:ext uri="{FF2B5EF4-FFF2-40B4-BE49-F238E27FC236}">
                    <a16:creationId xmlns:a16="http://schemas.microsoft.com/office/drawing/2014/main" id="{852A7729-CCB3-48F8-A98F-1E57CE6DA28E}"/>
                  </a:ext>
                </a:extLst>
              </p:cNvPr>
              <p:cNvSpPr>
                <a:spLocks/>
              </p:cNvSpPr>
              <p:nvPr userDrawn="1"/>
            </p:nvSpPr>
            <p:spPr bwMode="auto">
              <a:xfrm>
                <a:off x="4535" y="5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10" name="Freeform 561">
                <a:extLst>
                  <a:ext uri="{FF2B5EF4-FFF2-40B4-BE49-F238E27FC236}">
                    <a16:creationId xmlns:a16="http://schemas.microsoft.com/office/drawing/2014/main" id="{9DC0CB61-E8D0-4F98-9408-EA1FD752A7E5}"/>
                  </a:ext>
                </a:extLst>
              </p:cNvPr>
              <p:cNvSpPr>
                <a:spLocks/>
              </p:cNvSpPr>
              <p:nvPr userDrawn="1"/>
            </p:nvSpPr>
            <p:spPr bwMode="auto">
              <a:xfrm>
                <a:off x="4530" y="5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11" name="Freeform 562">
                <a:extLst>
                  <a:ext uri="{FF2B5EF4-FFF2-40B4-BE49-F238E27FC236}">
                    <a16:creationId xmlns:a16="http://schemas.microsoft.com/office/drawing/2014/main" id="{F409EEFF-4693-402C-9D39-0F6C0658C3FA}"/>
                  </a:ext>
                </a:extLst>
              </p:cNvPr>
              <p:cNvSpPr>
                <a:spLocks/>
              </p:cNvSpPr>
              <p:nvPr userDrawn="1"/>
            </p:nvSpPr>
            <p:spPr bwMode="auto">
              <a:xfrm>
                <a:off x="4525"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12" name="Freeform 563">
                <a:extLst>
                  <a:ext uri="{FF2B5EF4-FFF2-40B4-BE49-F238E27FC236}">
                    <a16:creationId xmlns:a16="http://schemas.microsoft.com/office/drawing/2014/main" id="{05D73C25-36AF-4E4B-9BB5-2725E6BEAEB8}"/>
                  </a:ext>
                </a:extLst>
              </p:cNvPr>
              <p:cNvSpPr>
                <a:spLocks/>
              </p:cNvSpPr>
              <p:nvPr userDrawn="1"/>
            </p:nvSpPr>
            <p:spPr bwMode="auto">
              <a:xfrm>
                <a:off x="4580" y="588"/>
                <a:ext cx="10" cy="5"/>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1" y="1"/>
                    </a:cubicBezTo>
                    <a:cubicBezTo>
                      <a:pt x="2" y="1"/>
                      <a:pt x="1"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13" name="Freeform 564">
                <a:extLst>
                  <a:ext uri="{FF2B5EF4-FFF2-40B4-BE49-F238E27FC236}">
                    <a16:creationId xmlns:a16="http://schemas.microsoft.com/office/drawing/2014/main" id="{04912DFB-DEED-4B06-8DF3-0C1E03E218B2}"/>
                  </a:ext>
                </a:extLst>
              </p:cNvPr>
              <p:cNvSpPr>
                <a:spLocks/>
              </p:cNvSpPr>
              <p:nvPr userDrawn="1"/>
            </p:nvSpPr>
            <p:spPr bwMode="auto">
              <a:xfrm>
                <a:off x="4570" y="57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14" name="Freeform 565">
                <a:extLst>
                  <a:ext uri="{FF2B5EF4-FFF2-40B4-BE49-F238E27FC236}">
                    <a16:creationId xmlns:a16="http://schemas.microsoft.com/office/drawing/2014/main" id="{97B696E9-C984-4696-BD9E-9111F71B29BE}"/>
                  </a:ext>
                </a:extLst>
              </p:cNvPr>
              <p:cNvSpPr>
                <a:spLocks/>
              </p:cNvSpPr>
              <p:nvPr userDrawn="1"/>
            </p:nvSpPr>
            <p:spPr bwMode="auto">
              <a:xfrm>
                <a:off x="4580" y="573"/>
                <a:ext cx="15" cy="5"/>
              </a:xfrm>
              <a:custGeom>
                <a:avLst/>
                <a:gdLst>
                  <a:gd name="T0" fmla="*/ 1 w 3"/>
                  <a:gd name="T1" fmla="*/ 1 h 1"/>
                  <a:gd name="T2" fmla="*/ 1 w 3"/>
                  <a:gd name="T3" fmla="*/ 0 h 1"/>
                  <a:gd name="T4" fmla="*/ 1 w 3"/>
                  <a:gd name="T5" fmla="*/ 1 h 1"/>
                </a:gdLst>
                <a:ahLst/>
                <a:cxnLst>
                  <a:cxn ang="0">
                    <a:pos x="T0" y="T1"/>
                  </a:cxn>
                  <a:cxn ang="0">
                    <a:pos x="T2" y="T3"/>
                  </a:cxn>
                  <a:cxn ang="0">
                    <a:pos x="T4" y="T5"/>
                  </a:cxn>
                </a:cxnLst>
                <a:rect l="0" t="0" r="r" b="b"/>
                <a:pathLst>
                  <a:path w="3" h="1">
                    <a:moveTo>
                      <a:pt x="1" y="1"/>
                    </a:moveTo>
                    <a:cubicBezTo>
                      <a:pt x="1" y="1"/>
                      <a:pt x="3"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15" name="Freeform 566">
                <a:extLst>
                  <a:ext uri="{FF2B5EF4-FFF2-40B4-BE49-F238E27FC236}">
                    <a16:creationId xmlns:a16="http://schemas.microsoft.com/office/drawing/2014/main" id="{F09F95BA-D05D-4CBB-9738-19B061210102}"/>
                  </a:ext>
                </a:extLst>
              </p:cNvPr>
              <p:cNvSpPr>
                <a:spLocks/>
              </p:cNvSpPr>
              <p:nvPr userDrawn="1"/>
            </p:nvSpPr>
            <p:spPr bwMode="auto">
              <a:xfrm>
                <a:off x="4640" y="618"/>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16" name="Freeform 567">
                <a:extLst>
                  <a:ext uri="{FF2B5EF4-FFF2-40B4-BE49-F238E27FC236}">
                    <a16:creationId xmlns:a16="http://schemas.microsoft.com/office/drawing/2014/main" id="{64D83DA0-8B05-42AD-88A6-2A6208154A91}"/>
                  </a:ext>
                </a:extLst>
              </p:cNvPr>
              <p:cNvSpPr>
                <a:spLocks/>
              </p:cNvSpPr>
              <p:nvPr userDrawn="1"/>
            </p:nvSpPr>
            <p:spPr bwMode="auto">
              <a:xfrm>
                <a:off x="4694" y="653"/>
                <a:ext cx="10" cy="10"/>
              </a:xfrm>
              <a:custGeom>
                <a:avLst/>
                <a:gdLst>
                  <a:gd name="T0" fmla="*/ 2 w 2"/>
                  <a:gd name="T1" fmla="*/ 1 h 2"/>
                  <a:gd name="T2" fmla="*/ 1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1"/>
                      <a:pt x="1" y="0"/>
                    </a:cubicBezTo>
                    <a:cubicBezTo>
                      <a:pt x="0" y="0"/>
                      <a:pt x="1" y="1"/>
                      <a:pt x="0" y="1"/>
                    </a:cubicBezTo>
                    <a:cubicBezTo>
                      <a:pt x="1" y="2"/>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17" name="Freeform 568">
                <a:extLst>
                  <a:ext uri="{FF2B5EF4-FFF2-40B4-BE49-F238E27FC236}">
                    <a16:creationId xmlns:a16="http://schemas.microsoft.com/office/drawing/2014/main" id="{CACD57D8-2BFD-4D66-87B7-3C328B270D4B}"/>
                  </a:ext>
                </a:extLst>
              </p:cNvPr>
              <p:cNvSpPr>
                <a:spLocks/>
              </p:cNvSpPr>
              <p:nvPr userDrawn="1"/>
            </p:nvSpPr>
            <p:spPr bwMode="auto">
              <a:xfrm>
                <a:off x="4694" y="6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18" name="Freeform 569">
                <a:extLst>
                  <a:ext uri="{FF2B5EF4-FFF2-40B4-BE49-F238E27FC236}">
                    <a16:creationId xmlns:a16="http://schemas.microsoft.com/office/drawing/2014/main" id="{1D915D01-B55B-4BCD-BDEF-999525EBF0E9}"/>
                  </a:ext>
                </a:extLst>
              </p:cNvPr>
              <p:cNvSpPr>
                <a:spLocks/>
              </p:cNvSpPr>
              <p:nvPr userDrawn="1"/>
            </p:nvSpPr>
            <p:spPr bwMode="auto">
              <a:xfrm>
                <a:off x="4416" y="7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19" name="Freeform 570">
                <a:extLst>
                  <a:ext uri="{FF2B5EF4-FFF2-40B4-BE49-F238E27FC236}">
                    <a16:creationId xmlns:a16="http://schemas.microsoft.com/office/drawing/2014/main" id="{48977012-E3F6-4272-BC2E-9F3A5DB58579}"/>
                  </a:ext>
                </a:extLst>
              </p:cNvPr>
              <p:cNvSpPr>
                <a:spLocks/>
              </p:cNvSpPr>
              <p:nvPr userDrawn="1"/>
            </p:nvSpPr>
            <p:spPr bwMode="auto">
              <a:xfrm>
                <a:off x="4416" y="71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20" name="Freeform 571">
                <a:extLst>
                  <a:ext uri="{FF2B5EF4-FFF2-40B4-BE49-F238E27FC236}">
                    <a16:creationId xmlns:a16="http://schemas.microsoft.com/office/drawing/2014/main" id="{0DB60F9C-E40D-45DC-985F-820075ED6481}"/>
                  </a:ext>
                </a:extLst>
              </p:cNvPr>
              <p:cNvSpPr>
                <a:spLocks/>
              </p:cNvSpPr>
              <p:nvPr userDrawn="1"/>
            </p:nvSpPr>
            <p:spPr bwMode="auto">
              <a:xfrm>
                <a:off x="4669" y="8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21" name="Freeform 572">
                <a:extLst>
                  <a:ext uri="{FF2B5EF4-FFF2-40B4-BE49-F238E27FC236}">
                    <a16:creationId xmlns:a16="http://schemas.microsoft.com/office/drawing/2014/main" id="{CF78A45A-226B-4C90-B51E-3A3BA72A7B54}"/>
                  </a:ext>
                </a:extLst>
              </p:cNvPr>
              <p:cNvSpPr>
                <a:spLocks/>
              </p:cNvSpPr>
              <p:nvPr userDrawn="1"/>
            </p:nvSpPr>
            <p:spPr bwMode="auto">
              <a:xfrm>
                <a:off x="4630" y="92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22" name="Freeform 573">
                <a:extLst>
                  <a:ext uri="{FF2B5EF4-FFF2-40B4-BE49-F238E27FC236}">
                    <a16:creationId xmlns:a16="http://schemas.microsoft.com/office/drawing/2014/main" id="{2B60D5CF-9DA9-473D-9224-F1B8D6AFC179}"/>
                  </a:ext>
                </a:extLst>
              </p:cNvPr>
              <p:cNvSpPr>
                <a:spLocks/>
              </p:cNvSpPr>
              <p:nvPr userDrawn="1"/>
            </p:nvSpPr>
            <p:spPr bwMode="auto">
              <a:xfrm>
                <a:off x="4595" y="957"/>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1" y="1"/>
                      <a:pt x="2" y="1"/>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23" name="Freeform 574">
                <a:extLst>
                  <a:ext uri="{FF2B5EF4-FFF2-40B4-BE49-F238E27FC236}">
                    <a16:creationId xmlns:a16="http://schemas.microsoft.com/office/drawing/2014/main" id="{3859A82F-10E9-425A-A0A3-ACA1A1B92226}"/>
                  </a:ext>
                </a:extLst>
              </p:cNvPr>
              <p:cNvSpPr>
                <a:spLocks/>
              </p:cNvSpPr>
              <p:nvPr userDrawn="1"/>
            </p:nvSpPr>
            <p:spPr bwMode="auto">
              <a:xfrm>
                <a:off x="4092" y="42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24" name="Freeform 575">
                <a:extLst>
                  <a:ext uri="{FF2B5EF4-FFF2-40B4-BE49-F238E27FC236}">
                    <a16:creationId xmlns:a16="http://schemas.microsoft.com/office/drawing/2014/main" id="{06851349-75A3-48FF-819B-21F1CF4A04EA}"/>
                  </a:ext>
                </a:extLst>
              </p:cNvPr>
              <p:cNvSpPr>
                <a:spLocks/>
              </p:cNvSpPr>
              <p:nvPr userDrawn="1"/>
            </p:nvSpPr>
            <p:spPr bwMode="auto">
              <a:xfrm>
                <a:off x="4092" y="3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25" name="Freeform 576">
                <a:extLst>
                  <a:ext uri="{FF2B5EF4-FFF2-40B4-BE49-F238E27FC236}">
                    <a16:creationId xmlns:a16="http://schemas.microsoft.com/office/drawing/2014/main" id="{458D2042-FC56-41D2-BA3A-11C2F76E5E7A}"/>
                  </a:ext>
                </a:extLst>
              </p:cNvPr>
              <p:cNvSpPr>
                <a:spLocks/>
              </p:cNvSpPr>
              <p:nvPr userDrawn="1"/>
            </p:nvSpPr>
            <p:spPr bwMode="auto">
              <a:xfrm>
                <a:off x="4097" y="373"/>
                <a:ext cx="10" cy="15"/>
              </a:xfrm>
              <a:custGeom>
                <a:avLst/>
                <a:gdLst>
                  <a:gd name="T0" fmla="*/ 2 w 2"/>
                  <a:gd name="T1" fmla="*/ 0 h 3"/>
                  <a:gd name="T2" fmla="*/ 0 w 2"/>
                  <a:gd name="T3" fmla="*/ 3 h 3"/>
                  <a:gd name="T4" fmla="*/ 0 w 2"/>
                  <a:gd name="T5" fmla="*/ 3 h 3"/>
                  <a:gd name="T6" fmla="*/ 1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1" y="2"/>
                      <a:pt x="0" y="3"/>
                    </a:cubicBezTo>
                    <a:cubicBezTo>
                      <a:pt x="0" y="3"/>
                      <a:pt x="0" y="3"/>
                      <a:pt x="0" y="3"/>
                    </a:cubicBezTo>
                    <a:cubicBezTo>
                      <a:pt x="1" y="3"/>
                      <a:pt x="1" y="3"/>
                      <a:pt x="1" y="3"/>
                    </a:cubicBezTo>
                    <a:cubicBezTo>
                      <a:pt x="1" y="2"/>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26" name="Freeform 577">
                <a:extLst>
                  <a:ext uri="{FF2B5EF4-FFF2-40B4-BE49-F238E27FC236}">
                    <a16:creationId xmlns:a16="http://schemas.microsoft.com/office/drawing/2014/main" id="{54EA513E-82B2-4827-B5B7-CE796865D482}"/>
                  </a:ext>
                </a:extLst>
              </p:cNvPr>
              <p:cNvSpPr>
                <a:spLocks/>
              </p:cNvSpPr>
              <p:nvPr userDrawn="1"/>
            </p:nvSpPr>
            <p:spPr bwMode="auto">
              <a:xfrm>
                <a:off x="4122" y="36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1" y="0"/>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27" name="Freeform 578">
                <a:extLst>
                  <a:ext uri="{FF2B5EF4-FFF2-40B4-BE49-F238E27FC236}">
                    <a16:creationId xmlns:a16="http://schemas.microsoft.com/office/drawing/2014/main" id="{D2F0C8DD-08D7-441C-BC01-2B2329C378B4}"/>
                  </a:ext>
                </a:extLst>
              </p:cNvPr>
              <p:cNvSpPr>
                <a:spLocks/>
              </p:cNvSpPr>
              <p:nvPr userDrawn="1"/>
            </p:nvSpPr>
            <p:spPr bwMode="auto">
              <a:xfrm>
                <a:off x="4122" y="373"/>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28" name="Freeform 579">
                <a:extLst>
                  <a:ext uri="{FF2B5EF4-FFF2-40B4-BE49-F238E27FC236}">
                    <a16:creationId xmlns:a16="http://schemas.microsoft.com/office/drawing/2014/main" id="{BE5D4D16-A6A9-4C9F-B473-32536C25360D}"/>
                  </a:ext>
                </a:extLst>
              </p:cNvPr>
              <p:cNvSpPr>
                <a:spLocks/>
              </p:cNvSpPr>
              <p:nvPr userDrawn="1"/>
            </p:nvSpPr>
            <p:spPr bwMode="auto">
              <a:xfrm>
                <a:off x="4132" y="358"/>
                <a:ext cx="5" cy="5"/>
              </a:xfrm>
              <a:custGeom>
                <a:avLst/>
                <a:gdLst>
                  <a:gd name="T0" fmla="*/ 0 w 1"/>
                  <a:gd name="T1" fmla="*/ 1 h 1"/>
                  <a:gd name="T2" fmla="*/ 0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0"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29" name="Freeform 580">
                <a:extLst>
                  <a:ext uri="{FF2B5EF4-FFF2-40B4-BE49-F238E27FC236}">
                    <a16:creationId xmlns:a16="http://schemas.microsoft.com/office/drawing/2014/main" id="{4FE35E48-A560-4E49-A6C8-2BD7C85F7B42}"/>
                  </a:ext>
                </a:extLst>
              </p:cNvPr>
              <p:cNvSpPr>
                <a:spLocks/>
              </p:cNvSpPr>
              <p:nvPr userDrawn="1"/>
            </p:nvSpPr>
            <p:spPr bwMode="auto">
              <a:xfrm>
                <a:off x="4127" y="3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30" name="Freeform 581">
                <a:extLst>
                  <a:ext uri="{FF2B5EF4-FFF2-40B4-BE49-F238E27FC236}">
                    <a16:creationId xmlns:a16="http://schemas.microsoft.com/office/drawing/2014/main" id="{B55B5129-CE65-4D7A-8BDB-40E5A667FAA5}"/>
                  </a:ext>
                </a:extLst>
              </p:cNvPr>
              <p:cNvSpPr>
                <a:spLocks/>
              </p:cNvSpPr>
              <p:nvPr userDrawn="1"/>
            </p:nvSpPr>
            <p:spPr bwMode="auto">
              <a:xfrm>
                <a:off x="4122" y="3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31" name="Freeform 582">
                <a:extLst>
                  <a:ext uri="{FF2B5EF4-FFF2-40B4-BE49-F238E27FC236}">
                    <a16:creationId xmlns:a16="http://schemas.microsoft.com/office/drawing/2014/main" id="{524EA7A4-A09E-48FA-A459-F1A26DD9DA86}"/>
                  </a:ext>
                </a:extLst>
              </p:cNvPr>
              <p:cNvSpPr>
                <a:spLocks/>
              </p:cNvSpPr>
              <p:nvPr userDrawn="1"/>
            </p:nvSpPr>
            <p:spPr bwMode="auto">
              <a:xfrm>
                <a:off x="4117" y="363"/>
                <a:ext cx="10" cy="5"/>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32" name="Freeform 583">
                <a:extLst>
                  <a:ext uri="{FF2B5EF4-FFF2-40B4-BE49-F238E27FC236}">
                    <a16:creationId xmlns:a16="http://schemas.microsoft.com/office/drawing/2014/main" id="{A4D87CFB-FBAA-4406-A2D0-6D6E7076B318}"/>
                  </a:ext>
                </a:extLst>
              </p:cNvPr>
              <p:cNvSpPr>
                <a:spLocks/>
              </p:cNvSpPr>
              <p:nvPr userDrawn="1"/>
            </p:nvSpPr>
            <p:spPr bwMode="auto">
              <a:xfrm>
                <a:off x="4097" y="368"/>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33" name="Freeform 584">
                <a:extLst>
                  <a:ext uri="{FF2B5EF4-FFF2-40B4-BE49-F238E27FC236}">
                    <a16:creationId xmlns:a16="http://schemas.microsoft.com/office/drawing/2014/main" id="{2327887F-5390-4135-9E48-298A8E85CCC2}"/>
                  </a:ext>
                </a:extLst>
              </p:cNvPr>
              <p:cNvSpPr>
                <a:spLocks/>
              </p:cNvSpPr>
              <p:nvPr userDrawn="1"/>
            </p:nvSpPr>
            <p:spPr bwMode="auto">
              <a:xfrm>
                <a:off x="4137" y="343"/>
                <a:ext cx="10" cy="5"/>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0" y="0"/>
                    </a:cubicBezTo>
                    <a:cubicBezTo>
                      <a:pt x="0" y="1"/>
                      <a:pt x="0" y="1"/>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34" name="Freeform 585">
                <a:extLst>
                  <a:ext uri="{FF2B5EF4-FFF2-40B4-BE49-F238E27FC236}">
                    <a16:creationId xmlns:a16="http://schemas.microsoft.com/office/drawing/2014/main" id="{73BE771C-ACE9-4D01-95A0-1A7878AE7E6C}"/>
                  </a:ext>
                </a:extLst>
              </p:cNvPr>
              <p:cNvSpPr>
                <a:spLocks/>
              </p:cNvSpPr>
              <p:nvPr userDrawn="1"/>
            </p:nvSpPr>
            <p:spPr bwMode="auto">
              <a:xfrm>
                <a:off x="4137" y="3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35" name="Freeform 586">
                <a:extLst>
                  <a:ext uri="{FF2B5EF4-FFF2-40B4-BE49-F238E27FC236}">
                    <a16:creationId xmlns:a16="http://schemas.microsoft.com/office/drawing/2014/main" id="{62FC2D71-0886-4615-B7C7-404BE83609B5}"/>
                  </a:ext>
                </a:extLst>
              </p:cNvPr>
              <p:cNvSpPr>
                <a:spLocks/>
              </p:cNvSpPr>
              <p:nvPr userDrawn="1"/>
            </p:nvSpPr>
            <p:spPr bwMode="auto">
              <a:xfrm>
                <a:off x="4122" y="348"/>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36" name="Freeform 587">
                <a:extLst>
                  <a:ext uri="{FF2B5EF4-FFF2-40B4-BE49-F238E27FC236}">
                    <a16:creationId xmlns:a16="http://schemas.microsoft.com/office/drawing/2014/main" id="{863DC51E-E6AE-4D6B-A445-27788F36BAD2}"/>
                  </a:ext>
                </a:extLst>
              </p:cNvPr>
              <p:cNvSpPr>
                <a:spLocks/>
              </p:cNvSpPr>
              <p:nvPr userDrawn="1"/>
            </p:nvSpPr>
            <p:spPr bwMode="auto">
              <a:xfrm>
                <a:off x="4152" y="33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37" name="Freeform 588">
                <a:extLst>
                  <a:ext uri="{FF2B5EF4-FFF2-40B4-BE49-F238E27FC236}">
                    <a16:creationId xmlns:a16="http://schemas.microsoft.com/office/drawing/2014/main" id="{8DBC0563-DE32-4605-9AD1-81ACBAC10A69}"/>
                  </a:ext>
                </a:extLst>
              </p:cNvPr>
              <p:cNvSpPr>
                <a:spLocks/>
              </p:cNvSpPr>
              <p:nvPr userDrawn="1"/>
            </p:nvSpPr>
            <p:spPr bwMode="auto">
              <a:xfrm>
                <a:off x="4162" y="323"/>
                <a:ext cx="5" cy="10"/>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2"/>
                    </a:cubicBezTo>
                    <a:cubicBezTo>
                      <a:pt x="1"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38" name="Freeform 589">
                <a:extLst>
                  <a:ext uri="{FF2B5EF4-FFF2-40B4-BE49-F238E27FC236}">
                    <a16:creationId xmlns:a16="http://schemas.microsoft.com/office/drawing/2014/main" id="{D1CB3B16-187D-47FF-99B2-FE8270163DBD}"/>
                  </a:ext>
                </a:extLst>
              </p:cNvPr>
              <p:cNvSpPr>
                <a:spLocks/>
              </p:cNvSpPr>
              <p:nvPr userDrawn="1"/>
            </p:nvSpPr>
            <p:spPr bwMode="auto">
              <a:xfrm>
                <a:off x="4167" y="3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39" name="Freeform 590">
                <a:extLst>
                  <a:ext uri="{FF2B5EF4-FFF2-40B4-BE49-F238E27FC236}">
                    <a16:creationId xmlns:a16="http://schemas.microsoft.com/office/drawing/2014/main" id="{1D9527CB-D603-405C-8896-8A95EEFE8FEB}"/>
                  </a:ext>
                </a:extLst>
              </p:cNvPr>
              <p:cNvSpPr>
                <a:spLocks/>
              </p:cNvSpPr>
              <p:nvPr userDrawn="1"/>
            </p:nvSpPr>
            <p:spPr bwMode="auto">
              <a:xfrm>
                <a:off x="4142" y="3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40" name="Freeform 591">
                <a:extLst>
                  <a:ext uri="{FF2B5EF4-FFF2-40B4-BE49-F238E27FC236}">
                    <a16:creationId xmlns:a16="http://schemas.microsoft.com/office/drawing/2014/main" id="{611FAF43-A4D1-4A27-A10E-EF26C30FAB25}"/>
                  </a:ext>
                </a:extLst>
              </p:cNvPr>
              <p:cNvSpPr>
                <a:spLocks/>
              </p:cNvSpPr>
              <p:nvPr userDrawn="1"/>
            </p:nvSpPr>
            <p:spPr bwMode="auto">
              <a:xfrm>
                <a:off x="4147" y="3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41" name="Freeform 592">
                <a:extLst>
                  <a:ext uri="{FF2B5EF4-FFF2-40B4-BE49-F238E27FC236}">
                    <a16:creationId xmlns:a16="http://schemas.microsoft.com/office/drawing/2014/main" id="{00CE71F8-9B0E-46EA-84DD-D0B91FD19231}"/>
                  </a:ext>
                </a:extLst>
              </p:cNvPr>
              <p:cNvSpPr>
                <a:spLocks/>
              </p:cNvSpPr>
              <p:nvPr userDrawn="1"/>
            </p:nvSpPr>
            <p:spPr bwMode="auto">
              <a:xfrm>
                <a:off x="4142" y="3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42" name="Freeform 593">
                <a:extLst>
                  <a:ext uri="{FF2B5EF4-FFF2-40B4-BE49-F238E27FC236}">
                    <a16:creationId xmlns:a16="http://schemas.microsoft.com/office/drawing/2014/main" id="{367CEDB0-A95B-416B-BAA5-0DE2AB2BEC91}"/>
                  </a:ext>
                </a:extLst>
              </p:cNvPr>
              <p:cNvSpPr>
                <a:spLocks/>
              </p:cNvSpPr>
              <p:nvPr userDrawn="1"/>
            </p:nvSpPr>
            <p:spPr bwMode="auto">
              <a:xfrm>
                <a:off x="4122" y="333"/>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1" y="2"/>
                      <a:pt x="2"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43" name="Freeform 594">
                <a:extLst>
                  <a:ext uri="{FF2B5EF4-FFF2-40B4-BE49-F238E27FC236}">
                    <a16:creationId xmlns:a16="http://schemas.microsoft.com/office/drawing/2014/main" id="{C562B454-75E6-4C24-B14D-3937F77F264A}"/>
                  </a:ext>
                </a:extLst>
              </p:cNvPr>
              <p:cNvSpPr>
                <a:spLocks/>
              </p:cNvSpPr>
              <p:nvPr userDrawn="1"/>
            </p:nvSpPr>
            <p:spPr bwMode="auto">
              <a:xfrm>
                <a:off x="4137" y="33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44" name="Freeform 595">
                <a:extLst>
                  <a:ext uri="{FF2B5EF4-FFF2-40B4-BE49-F238E27FC236}">
                    <a16:creationId xmlns:a16="http://schemas.microsoft.com/office/drawing/2014/main" id="{C8B6E8A2-B6B3-496E-BB8F-A0CDD021C5A0}"/>
                  </a:ext>
                </a:extLst>
              </p:cNvPr>
              <p:cNvSpPr>
                <a:spLocks/>
              </p:cNvSpPr>
              <p:nvPr userDrawn="1"/>
            </p:nvSpPr>
            <p:spPr bwMode="auto">
              <a:xfrm>
                <a:off x="4137" y="32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45" name="Freeform 596">
                <a:extLst>
                  <a:ext uri="{FF2B5EF4-FFF2-40B4-BE49-F238E27FC236}">
                    <a16:creationId xmlns:a16="http://schemas.microsoft.com/office/drawing/2014/main" id="{356854C9-E5A8-4FBE-BE4B-3B9F8CA97A80}"/>
                  </a:ext>
                </a:extLst>
              </p:cNvPr>
              <p:cNvSpPr>
                <a:spLocks/>
              </p:cNvSpPr>
              <p:nvPr userDrawn="1"/>
            </p:nvSpPr>
            <p:spPr bwMode="auto">
              <a:xfrm>
                <a:off x="4157" y="313"/>
                <a:ext cx="5" cy="10"/>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1" y="0"/>
                    </a:cubicBezTo>
                    <a:cubicBezTo>
                      <a:pt x="0"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46" name="Freeform 597">
                <a:extLst>
                  <a:ext uri="{FF2B5EF4-FFF2-40B4-BE49-F238E27FC236}">
                    <a16:creationId xmlns:a16="http://schemas.microsoft.com/office/drawing/2014/main" id="{50A89CEB-57CD-43DF-86C6-5A3A138D3BB1}"/>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47" name="Rectangle 598">
                <a:extLst>
                  <a:ext uri="{FF2B5EF4-FFF2-40B4-BE49-F238E27FC236}">
                    <a16:creationId xmlns:a16="http://schemas.microsoft.com/office/drawing/2014/main" id="{101A3143-D9B0-4B8C-8997-60F69D430268}"/>
                  </a:ext>
                </a:extLst>
              </p:cNvPr>
              <p:cNvSpPr>
                <a:spLocks noChangeArrowheads="1"/>
              </p:cNvSpPr>
              <p:nvPr userDrawn="1"/>
            </p:nvSpPr>
            <p:spPr bwMode="auto">
              <a:xfrm>
                <a:off x="4177"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48" name="Freeform 599">
                <a:extLst>
                  <a:ext uri="{FF2B5EF4-FFF2-40B4-BE49-F238E27FC236}">
                    <a16:creationId xmlns:a16="http://schemas.microsoft.com/office/drawing/2014/main" id="{FA858E5C-4567-431D-8C12-4637C38E8B9C}"/>
                  </a:ext>
                </a:extLst>
              </p:cNvPr>
              <p:cNvSpPr>
                <a:spLocks/>
              </p:cNvSpPr>
              <p:nvPr userDrawn="1"/>
            </p:nvSpPr>
            <p:spPr bwMode="auto">
              <a:xfrm>
                <a:off x="4152" y="31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49" name="Freeform 600">
                <a:extLst>
                  <a:ext uri="{FF2B5EF4-FFF2-40B4-BE49-F238E27FC236}">
                    <a16:creationId xmlns:a16="http://schemas.microsoft.com/office/drawing/2014/main" id="{94B75B17-421B-4136-9987-D638EAA04F3A}"/>
                  </a:ext>
                </a:extLst>
              </p:cNvPr>
              <p:cNvSpPr>
                <a:spLocks/>
              </p:cNvSpPr>
              <p:nvPr userDrawn="1"/>
            </p:nvSpPr>
            <p:spPr bwMode="auto">
              <a:xfrm>
                <a:off x="4167" y="3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50" name="Freeform 601">
                <a:extLst>
                  <a:ext uri="{FF2B5EF4-FFF2-40B4-BE49-F238E27FC236}">
                    <a16:creationId xmlns:a16="http://schemas.microsoft.com/office/drawing/2014/main" id="{A001EBED-4E00-462F-8DE1-C3E186F29B2F}"/>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51" name="Freeform 602">
                <a:extLst>
                  <a:ext uri="{FF2B5EF4-FFF2-40B4-BE49-F238E27FC236}">
                    <a16:creationId xmlns:a16="http://schemas.microsoft.com/office/drawing/2014/main" id="{7A170746-CEE4-43D7-8D2B-DD8C1FFCDF31}"/>
                  </a:ext>
                </a:extLst>
              </p:cNvPr>
              <p:cNvSpPr>
                <a:spLocks/>
              </p:cNvSpPr>
              <p:nvPr userDrawn="1"/>
            </p:nvSpPr>
            <p:spPr bwMode="auto">
              <a:xfrm>
                <a:off x="4152" y="323"/>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52" name="Freeform 603">
                <a:extLst>
                  <a:ext uri="{FF2B5EF4-FFF2-40B4-BE49-F238E27FC236}">
                    <a16:creationId xmlns:a16="http://schemas.microsoft.com/office/drawing/2014/main" id="{FCB8E1B5-2EF5-4968-B0A5-5C014671CE72}"/>
                  </a:ext>
                </a:extLst>
              </p:cNvPr>
              <p:cNvSpPr>
                <a:spLocks/>
              </p:cNvSpPr>
              <p:nvPr userDrawn="1"/>
            </p:nvSpPr>
            <p:spPr bwMode="auto">
              <a:xfrm>
                <a:off x="4157" y="273"/>
                <a:ext cx="20" cy="30"/>
              </a:xfrm>
              <a:custGeom>
                <a:avLst/>
                <a:gdLst>
                  <a:gd name="T0" fmla="*/ 2 w 4"/>
                  <a:gd name="T1" fmla="*/ 1 h 6"/>
                  <a:gd name="T2" fmla="*/ 1 w 4"/>
                  <a:gd name="T3" fmla="*/ 2 h 6"/>
                  <a:gd name="T4" fmla="*/ 4 w 4"/>
                  <a:gd name="T5" fmla="*/ 6 h 6"/>
                  <a:gd name="T6" fmla="*/ 4 w 4"/>
                  <a:gd name="T7" fmla="*/ 4 h 6"/>
                  <a:gd name="T8" fmla="*/ 2 w 4"/>
                  <a:gd name="T9" fmla="*/ 4 h 6"/>
                  <a:gd name="T10" fmla="*/ 3 w 4"/>
                  <a:gd name="T11" fmla="*/ 3 h 6"/>
                  <a:gd name="T12" fmla="*/ 3 w 4"/>
                  <a:gd name="T13" fmla="*/ 0 h 6"/>
                  <a:gd name="T14" fmla="*/ 2 w 4"/>
                  <a:gd name="T15" fmla="*/ 1 h 6"/>
                  <a:gd name="T16" fmla="*/ 2 w 4"/>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1"/>
                    </a:moveTo>
                    <a:cubicBezTo>
                      <a:pt x="2" y="1"/>
                      <a:pt x="2" y="2"/>
                      <a:pt x="1" y="2"/>
                    </a:cubicBezTo>
                    <a:cubicBezTo>
                      <a:pt x="0" y="3"/>
                      <a:pt x="2" y="5"/>
                      <a:pt x="4" y="6"/>
                    </a:cubicBezTo>
                    <a:cubicBezTo>
                      <a:pt x="4" y="5"/>
                      <a:pt x="3" y="5"/>
                      <a:pt x="4" y="4"/>
                    </a:cubicBezTo>
                    <a:cubicBezTo>
                      <a:pt x="3" y="4"/>
                      <a:pt x="2" y="5"/>
                      <a:pt x="2" y="4"/>
                    </a:cubicBezTo>
                    <a:cubicBezTo>
                      <a:pt x="3" y="3"/>
                      <a:pt x="3" y="3"/>
                      <a:pt x="3" y="3"/>
                    </a:cubicBezTo>
                    <a:cubicBezTo>
                      <a:pt x="2" y="3"/>
                      <a:pt x="4" y="1"/>
                      <a:pt x="3" y="0"/>
                    </a:cubicBezTo>
                    <a:cubicBezTo>
                      <a:pt x="2" y="1"/>
                      <a:pt x="2" y="1"/>
                      <a:pt x="2"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53" name="Freeform 604">
                <a:extLst>
                  <a:ext uri="{FF2B5EF4-FFF2-40B4-BE49-F238E27FC236}">
                    <a16:creationId xmlns:a16="http://schemas.microsoft.com/office/drawing/2014/main" id="{0EB9BA75-D943-459F-A3D8-1B0BA4F79725}"/>
                  </a:ext>
                </a:extLst>
              </p:cNvPr>
              <p:cNvSpPr>
                <a:spLocks/>
              </p:cNvSpPr>
              <p:nvPr userDrawn="1"/>
            </p:nvSpPr>
            <p:spPr bwMode="auto">
              <a:xfrm>
                <a:off x="4167" y="303"/>
                <a:ext cx="10" cy="5"/>
              </a:xfrm>
              <a:custGeom>
                <a:avLst/>
                <a:gdLst>
                  <a:gd name="T0" fmla="*/ 1 w 2"/>
                  <a:gd name="T1" fmla="*/ 1 h 1"/>
                  <a:gd name="T2" fmla="*/ 0 w 2"/>
                  <a:gd name="T3" fmla="*/ 1 h 1"/>
                  <a:gd name="T4" fmla="*/ 2 w 2"/>
                  <a:gd name="T5" fmla="*/ 1 h 1"/>
                  <a:gd name="T6" fmla="*/ 2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0" y="1"/>
                      <a:pt x="0" y="1"/>
                      <a:pt x="0" y="1"/>
                    </a:cubicBezTo>
                    <a:cubicBezTo>
                      <a:pt x="1" y="1"/>
                      <a:pt x="1" y="1"/>
                      <a:pt x="2" y="1"/>
                    </a:cubicBezTo>
                    <a:cubicBezTo>
                      <a:pt x="2" y="0"/>
                      <a:pt x="2" y="0"/>
                      <a:pt x="2" y="0"/>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54" name="Freeform 605">
                <a:extLst>
                  <a:ext uri="{FF2B5EF4-FFF2-40B4-BE49-F238E27FC236}">
                    <a16:creationId xmlns:a16="http://schemas.microsoft.com/office/drawing/2014/main" id="{D0E2F1E9-4CA9-4D7E-9E1F-4DEC20995084}"/>
                  </a:ext>
                </a:extLst>
              </p:cNvPr>
              <p:cNvSpPr>
                <a:spLocks/>
              </p:cNvSpPr>
              <p:nvPr userDrawn="1"/>
            </p:nvSpPr>
            <p:spPr bwMode="auto">
              <a:xfrm>
                <a:off x="4157" y="303"/>
                <a:ext cx="10" cy="10"/>
              </a:xfrm>
              <a:custGeom>
                <a:avLst/>
                <a:gdLst>
                  <a:gd name="T0" fmla="*/ 1 w 2"/>
                  <a:gd name="T1" fmla="*/ 2 h 2"/>
                  <a:gd name="T2" fmla="*/ 0 w 2"/>
                  <a:gd name="T3" fmla="*/ 0 h 2"/>
                  <a:gd name="T4" fmla="*/ 0 w 2"/>
                  <a:gd name="T5" fmla="*/ 1 h 2"/>
                  <a:gd name="T6" fmla="*/ 1 w 2"/>
                  <a:gd name="T7" fmla="*/ 2 h 2"/>
                  <a:gd name="T8" fmla="*/ 1 w 2"/>
                  <a:gd name="T9" fmla="*/ 2 h 2"/>
                  <a:gd name="T10" fmla="*/ 2 w 2"/>
                  <a:gd name="T11" fmla="*/ 2 h 2"/>
                  <a:gd name="T12" fmla="*/ 2 w 2"/>
                  <a:gd name="T13" fmla="*/ 2 h 2"/>
                  <a:gd name="T14" fmla="*/ 2 w 2"/>
                  <a:gd name="T15" fmla="*/ 2 h 2"/>
                  <a:gd name="T16" fmla="*/ 2 w 2"/>
                  <a:gd name="T17" fmla="*/ 2 h 2"/>
                  <a:gd name="T18" fmla="*/ 1 w 2"/>
                  <a:gd name="T19" fmla="*/ 2 h 2"/>
                  <a:gd name="T20" fmla="*/ 1 w 2"/>
                  <a:gd name="T21" fmla="*/ 2 h 2"/>
                  <a:gd name="T22" fmla="*/ 1 w 2"/>
                  <a:gd name="T23" fmla="*/ 2 h 2"/>
                  <a:gd name="T24" fmla="*/ 1 w 2"/>
                  <a:gd name="T25" fmla="*/ 2 h 2"/>
                  <a:gd name="T26" fmla="*/ 2 w 2"/>
                  <a:gd name="T27" fmla="*/ 2 h 2"/>
                  <a:gd name="T28" fmla="*/ 2 w 2"/>
                  <a:gd name="T29" fmla="*/ 2 h 2"/>
                  <a:gd name="T30" fmla="*/ 2 w 2"/>
                  <a:gd name="T31" fmla="*/ 1 h 2"/>
                  <a:gd name="T32" fmla="*/ 1 w 2"/>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1" y="2"/>
                    </a:moveTo>
                    <a:cubicBezTo>
                      <a:pt x="1" y="1"/>
                      <a:pt x="1" y="0"/>
                      <a:pt x="0" y="0"/>
                    </a:cubicBezTo>
                    <a:cubicBezTo>
                      <a:pt x="0" y="0"/>
                      <a:pt x="0" y="1"/>
                      <a:pt x="0" y="1"/>
                    </a:cubicBezTo>
                    <a:cubicBezTo>
                      <a:pt x="1" y="0"/>
                      <a:pt x="0"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2" y="2"/>
                      <a:pt x="1" y="2"/>
                      <a:pt x="1" y="2"/>
                    </a:cubicBezTo>
                    <a:cubicBezTo>
                      <a:pt x="2" y="2"/>
                      <a:pt x="2" y="2"/>
                      <a:pt x="2" y="2"/>
                    </a:cubicBezTo>
                    <a:cubicBezTo>
                      <a:pt x="2" y="2"/>
                      <a:pt x="2" y="2"/>
                      <a:pt x="2" y="2"/>
                    </a:cubicBezTo>
                    <a:cubicBezTo>
                      <a:pt x="2" y="1"/>
                      <a:pt x="2" y="1"/>
                      <a:pt x="2" y="1"/>
                    </a:cubicBezTo>
                    <a:cubicBezTo>
                      <a:pt x="2" y="1"/>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55" name="Freeform 606">
                <a:extLst>
                  <a:ext uri="{FF2B5EF4-FFF2-40B4-BE49-F238E27FC236}">
                    <a16:creationId xmlns:a16="http://schemas.microsoft.com/office/drawing/2014/main" id="{AE8F1A8B-7DEA-4E0B-AF0C-937BD933AF53}"/>
                  </a:ext>
                </a:extLst>
              </p:cNvPr>
              <p:cNvSpPr>
                <a:spLocks/>
              </p:cNvSpPr>
              <p:nvPr userDrawn="1"/>
            </p:nvSpPr>
            <p:spPr bwMode="auto">
              <a:xfrm>
                <a:off x="412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045" name="Group 808">
              <a:extLst>
                <a:ext uri="{FF2B5EF4-FFF2-40B4-BE49-F238E27FC236}">
                  <a16:creationId xmlns:a16="http://schemas.microsoft.com/office/drawing/2014/main" id="{A0A96B51-9B2B-4E46-8943-AD2B100116BC}"/>
                </a:ext>
              </a:extLst>
            </p:cNvPr>
            <p:cNvGrpSpPr>
              <a:grpSpLocks/>
            </p:cNvGrpSpPr>
            <p:nvPr userDrawn="1"/>
          </p:nvGrpSpPr>
          <p:grpSpPr bwMode="auto">
            <a:xfrm>
              <a:off x="5280025" y="338138"/>
              <a:ext cx="1738312" cy="1196975"/>
              <a:chOff x="3326" y="213"/>
              <a:chExt cx="1095" cy="754"/>
            </a:xfrm>
            <a:grpFill/>
          </p:grpSpPr>
          <p:sp>
            <p:nvSpPr>
              <p:cNvPr id="5056" name="Freeform 608">
                <a:extLst>
                  <a:ext uri="{FF2B5EF4-FFF2-40B4-BE49-F238E27FC236}">
                    <a16:creationId xmlns:a16="http://schemas.microsoft.com/office/drawing/2014/main" id="{36663079-FE56-41F3-99E5-0F26410C5C73}"/>
                  </a:ext>
                </a:extLst>
              </p:cNvPr>
              <p:cNvSpPr>
                <a:spLocks/>
              </p:cNvSpPr>
              <p:nvPr userDrawn="1"/>
            </p:nvSpPr>
            <p:spPr bwMode="auto">
              <a:xfrm>
                <a:off x="4122" y="328"/>
                <a:ext cx="15" cy="5"/>
              </a:xfrm>
              <a:custGeom>
                <a:avLst/>
                <a:gdLst>
                  <a:gd name="T0" fmla="*/ 0 w 3"/>
                  <a:gd name="T1" fmla="*/ 0 h 1"/>
                  <a:gd name="T2" fmla="*/ 0 w 3"/>
                  <a:gd name="T3" fmla="*/ 0 h 1"/>
                  <a:gd name="T4" fmla="*/ 0 w 3"/>
                  <a:gd name="T5" fmla="*/ 0 h 1"/>
                  <a:gd name="T6" fmla="*/ 0 w 3"/>
                  <a:gd name="T7" fmla="*/ 1 h 1"/>
                  <a:gd name="T8" fmla="*/ 0 w 3"/>
                  <a:gd name="T9" fmla="*/ 1 h 1"/>
                  <a:gd name="T10" fmla="*/ 3 w 3"/>
                  <a:gd name="T11" fmla="*/ 0 h 1"/>
                  <a:gd name="T12" fmla="*/ 0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0"/>
                    </a:moveTo>
                    <a:cubicBezTo>
                      <a:pt x="0" y="0"/>
                      <a:pt x="1" y="0"/>
                      <a:pt x="0" y="0"/>
                    </a:cubicBezTo>
                    <a:cubicBezTo>
                      <a:pt x="0" y="1"/>
                      <a:pt x="0" y="0"/>
                      <a:pt x="0" y="0"/>
                    </a:cubicBezTo>
                    <a:cubicBezTo>
                      <a:pt x="0" y="0"/>
                      <a:pt x="0" y="1"/>
                      <a:pt x="0" y="1"/>
                    </a:cubicBezTo>
                    <a:cubicBezTo>
                      <a:pt x="0" y="1"/>
                      <a:pt x="0" y="1"/>
                      <a:pt x="0"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57" name="Freeform 609">
                <a:extLst>
                  <a:ext uri="{FF2B5EF4-FFF2-40B4-BE49-F238E27FC236}">
                    <a16:creationId xmlns:a16="http://schemas.microsoft.com/office/drawing/2014/main" id="{B7045E02-2D62-4934-9FC5-A920B1AD32D1}"/>
                  </a:ext>
                </a:extLst>
              </p:cNvPr>
              <p:cNvSpPr>
                <a:spLocks/>
              </p:cNvSpPr>
              <p:nvPr userDrawn="1"/>
            </p:nvSpPr>
            <p:spPr bwMode="auto">
              <a:xfrm>
                <a:off x="4137" y="313"/>
                <a:ext cx="10" cy="5"/>
              </a:xfrm>
              <a:custGeom>
                <a:avLst/>
                <a:gdLst>
                  <a:gd name="T0" fmla="*/ 1 w 2"/>
                  <a:gd name="T1" fmla="*/ 1 h 1"/>
                  <a:gd name="T2" fmla="*/ 2 w 2"/>
                  <a:gd name="T3" fmla="*/ 0 h 1"/>
                  <a:gd name="T4" fmla="*/ 1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1" y="0"/>
                      <a:pt x="1" y="0"/>
                      <a:pt x="1"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58" name="Freeform 610">
                <a:extLst>
                  <a:ext uri="{FF2B5EF4-FFF2-40B4-BE49-F238E27FC236}">
                    <a16:creationId xmlns:a16="http://schemas.microsoft.com/office/drawing/2014/main" id="{DAF04FFD-74DB-4B64-872B-2128584A788E}"/>
                  </a:ext>
                </a:extLst>
              </p:cNvPr>
              <p:cNvSpPr>
                <a:spLocks/>
              </p:cNvSpPr>
              <p:nvPr userDrawn="1"/>
            </p:nvSpPr>
            <p:spPr bwMode="auto">
              <a:xfrm>
                <a:off x="4177" y="298"/>
                <a:ext cx="5" cy="10"/>
              </a:xfrm>
              <a:custGeom>
                <a:avLst/>
                <a:gdLst>
                  <a:gd name="T0" fmla="*/ 0 w 5"/>
                  <a:gd name="T1" fmla="*/ 5 h 10"/>
                  <a:gd name="T2" fmla="*/ 5 w 5"/>
                  <a:gd name="T3" fmla="*/ 10 h 10"/>
                  <a:gd name="T4" fmla="*/ 5 w 5"/>
                  <a:gd name="T5" fmla="*/ 0 h 10"/>
                  <a:gd name="T6" fmla="*/ 0 w 5"/>
                  <a:gd name="T7" fmla="*/ 5 h 10"/>
                </a:gdLst>
                <a:ahLst/>
                <a:cxnLst>
                  <a:cxn ang="0">
                    <a:pos x="T0" y="T1"/>
                  </a:cxn>
                  <a:cxn ang="0">
                    <a:pos x="T2" y="T3"/>
                  </a:cxn>
                  <a:cxn ang="0">
                    <a:pos x="T4" y="T5"/>
                  </a:cxn>
                  <a:cxn ang="0">
                    <a:pos x="T6" y="T7"/>
                  </a:cxn>
                </a:cxnLst>
                <a:rect l="0" t="0" r="r" b="b"/>
                <a:pathLst>
                  <a:path w="5" h="10">
                    <a:moveTo>
                      <a:pt x="0" y="5"/>
                    </a:moveTo>
                    <a:lnTo>
                      <a:pt x="5" y="10"/>
                    </a:lnTo>
                    <a:lnTo>
                      <a:pt x="5"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59" name="Freeform 611">
                <a:extLst>
                  <a:ext uri="{FF2B5EF4-FFF2-40B4-BE49-F238E27FC236}">
                    <a16:creationId xmlns:a16="http://schemas.microsoft.com/office/drawing/2014/main" id="{98D637B6-30E5-45DE-AAF6-340C0A49906E}"/>
                  </a:ext>
                </a:extLst>
              </p:cNvPr>
              <p:cNvSpPr>
                <a:spLocks/>
              </p:cNvSpPr>
              <p:nvPr userDrawn="1"/>
            </p:nvSpPr>
            <p:spPr bwMode="auto">
              <a:xfrm>
                <a:off x="4187" y="29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60" name="Freeform 612">
                <a:extLst>
                  <a:ext uri="{FF2B5EF4-FFF2-40B4-BE49-F238E27FC236}">
                    <a16:creationId xmlns:a16="http://schemas.microsoft.com/office/drawing/2014/main" id="{EFA879F3-1B88-426F-A09B-6DC708673E8F}"/>
                  </a:ext>
                </a:extLst>
              </p:cNvPr>
              <p:cNvSpPr>
                <a:spLocks/>
              </p:cNvSpPr>
              <p:nvPr userDrawn="1"/>
            </p:nvSpPr>
            <p:spPr bwMode="auto">
              <a:xfrm>
                <a:off x="4361" y="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61" name="Freeform 613">
                <a:extLst>
                  <a:ext uri="{FF2B5EF4-FFF2-40B4-BE49-F238E27FC236}">
                    <a16:creationId xmlns:a16="http://schemas.microsoft.com/office/drawing/2014/main" id="{860C8D3F-65FD-4D64-B950-935CAF738C39}"/>
                  </a:ext>
                </a:extLst>
              </p:cNvPr>
              <p:cNvSpPr>
                <a:spLocks/>
              </p:cNvSpPr>
              <p:nvPr userDrawn="1"/>
            </p:nvSpPr>
            <p:spPr bwMode="auto">
              <a:xfrm>
                <a:off x="4371"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62" name="Freeform 614">
                <a:extLst>
                  <a:ext uri="{FF2B5EF4-FFF2-40B4-BE49-F238E27FC236}">
                    <a16:creationId xmlns:a16="http://schemas.microsoft.com/office/drawing/2014/main" id="{5C37A0E5-949F-4D8D-BBA9-2DA78824225E}"/>
                  </a:ext>
                </a:extLst>
              </p:cNvPr>
              <p:cNvSpPr>
                <a:spLocks/>
              </p:cNvSpPr>
              <p:nvPr userDrawn="1"/>
            </p:nvSpPr>
            <p:spPr bwMode="auto">
              <a:xfrm>
                <a:off x="4341" y="333"/>
                <a:ext cx="10" cy="10"/>
              </a:xfrm>
              <a:custGeom>
                <a:avLst/>
                <a:gdLst>
                  <a:gd name="T0" fmla="*/ 1 w 2"/>
                  <a:gd name="T1" fmla="*/ 0 h 2"/>
                  <a:gd name="T2" fmla="*/ 1 w 2"/>
                  <a:gd name="T3" fmla="*/ 1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2"/>
                      <a:pt x="1" y="1"/>
                    </a:cubicBezTo>
                    <a:cubicBezTo>
                      <a:pt x="2" y="1"/>
                      <a:pt x="2" y="1"/>
                      <a:pt x="2"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63" name="Freeform 615">
                <a:extLst>
                  <a:ext uri="{FF2B5EF4-FFF2-40B4-BE49-F238E27FC236}">
                    <a16:creationId xmlns:a16="http://schemas.microsoft.com/office/drawing/2014/main" id="{AE6936A5-F299-4393-AC7C-C151F0B9A97B}"/>
                  </a:ext>
                </a:extLst>
              </p:cNvPr>
              <p:cNvSpPr>
                <a:spLocks/>
              </p:cNvSpPr>
              <p:nvPr userDrawn="1"/>
            </p:nvSpPr>
            <p:spPr bwMode="auto">
              <a:xfrm>
                <a:off x="4391" y="46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64" name="Freeform 616">
                <a:extLst>
                  <a:ext uri="{FF2B5EF4-FFF2-40B4-BE49-F238E27FC236}">
                    <a16:creationId xmlns:a16="http://schemas.microsoft.com/office/drawing/2014/main" id="{7C0ADB1D-A595-46B0-9886-AF8E1E7E71D3}"/>
                  </a:ext>
                </a:extLst>
              </p:cNvPr>
              <p:cNvSpPr>
                <a:spLocks/>
              </p:cNvSpPr>
              <p:nvPr userDrawn="1"/>
            </p:nvSpPr>
            <p:spPr bwMode="auto">
              <a:xfrm>
                <a:off x="4411" y="4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65" name="Freeform 617">
                <a:extLst>
                  <a:ext uri="{FF2B5EF4-FFF2-40B4-BE49-F238E27FC236}">
                    <a16:creationId xmlns:a16="http://schemas.microsoft.com/office/drawing/2014/main" id="{67EE88E1-A504-4D3D-AF66-35E42B085AF0}"/>
                  </a:ext>
                </a:extLst>
              </p:cNvPr>
              <p:cNvSpPr>
                <a:spLocks/>
              </p:cNvSpPr>
              <p:nvPr userDrawn="1"/>
            </p:nvSpPr>
            <p:spPr bwMode="auto">
              <a:xfrm>
                <a:off x="4296" y="683"/>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66" name="Freeform 618">
                <a:extLst>
                  <a:ext uri="{FF2B5EF4-FFF2-40B4-BE49-F238E27FC236}">
                    <a16:creationId xmlns:a16="http://schemas.microsoft.com/office/drawing/2014/main" id="{794792B1-8115-4F58-9F8E-7221E7107BF3}"/>
                  </a:ext>
                </a:extLst>
              </p:cNvPr>
              <p:cNvSpPr>
                <a:spLocks/>
              </p:cNvSpPr>
              <p:nvPr userDrawn="1"/>
            </p:nvSpPr>
            <p:spPr bwMode="auto">
              <a:xfrm>
                <a:off x="4261" y="26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2"/>
                      <a:pt x="0" y="2"/>
                      <a:pt x="1"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67" name="Freeform 619">
                <a:extLst>
                  <a:ext uri="{FF2B5EF4-FFF2-40B4-BE49-F238E27FC236}">
                    <a16:creationId xmlns:a16="http://schemas.microsoft.com/office/drawing/2014/main" id="{AB41070D-5900-4C28-AC52-6E7DD03850F8}"/>
                  </a:ext>
                </a:extLst>
              </p:cNvPr>
              <p:cNvSpPr>
                <a:spLocks/>
              </p:cNvSpPr>
              <p:nvPr userDrawn="1"/>
            </p:nvSpPr>
            <p:spPr bwMode="auto">
              <a:xfrm>
                <a:off x="4326" y="58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68" name="Freeform 620">
                <a:extLst>
                  <a:ext uri="{FF2B5EF4-FFF2-40B4-BE49-F238E27FC236}">
                    <a16:creationId xmlns:a16="http://schemas.microsoft.com/office/drawing/2014/main" id="{4F0939F7-4ACE-4ED6-9AC5-655B10824FE8}"/>
                  </a:ext>
                </a:extLst>
              </p:cNvPr>
              <p:cNvSpPr>
                <a:spLocks/>
              </p:cNvSpPr>
              <p:nvPr userDrawn="1"/>
            </p:nvSpPr>
            <p:spPr bwMode="auto">
              <a:xfrm>
                <a:off x="4266" y="27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69" name="Freeform 621">
                <a:extLst>
                  <a:ext uri="{FF2B5EF4-FFF2-40B4-BE49-F238E27FC236}">
                    <a16:creationId xmlns:a16="http://schemas.microsoft.com/office/drawing/2014/main" id="{9DFC7244-90A6-463C-B787-2737CF4A0925}"/>
                  </a:ext>
                </a:extLst>
              </p:cNvPr>
              <p:cNvSpPr>
                <a:spLocks/>
              </p:cNvSpPr>
              <p:nvPr userDrawn="1"/>
            </p:nvSpPr>
            <p:spPr bwMode="auto">
              <a:xfrm>
                <a:off x="4038" y="5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70" name="Freeform 622">
                <a:extLst>
                  <a:ext uri="{FF2B5EF4-FFF2-40B4-BE49-F238E27FC236}">
                    <a16:creationId xmlns:a16="http://schemas.microsoft.com/office/drawing/2014/main" id="{69D4D520-63CB-4727-8D3A-5F192CFB7A85}"/>
                  </a:ext>
                </a:extLst>
              </p:cNvPr>
              <p:cNvSpPr>
                <a:spLocks/>
              </p:cNvSpPr>
              <p:nvPr userDrawn="1"/>
            </p:nvSpPr>
            <p:spPr bwMode="auto">
              <a:xfrm>
                <a:off x="4082" y="44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71" name="Freeform 623">
                <a:extLst>
                  <a:ext uri="{FF2B5EF4-FFF2-40B4-BE49-F238E27FC236}">
                    <a16:creationId xmlns:a16="http://schemas.microsoft.com/office/drawing/2014/main" id="{A1C2C801-1C9A-4ECB-AB1F-21FEF3D32A2E}"/>
                  </a:ext>
                </a:extLst>
              </p:cNvPr>
              <p:cNvSpPr>
                <a:spLocks/>
              </p:cNvSpPr>
              <p:nvPr userDrawn="1"/>
            </p:nvSpPr>
            <p:spPr bwMode="auto">
              <a:xfrm>
                <a:off x="4212" y="28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72" name="Freeform 624">
                <a:extLst>
                  <a:ext uri="{FF2B5EF4-FFF2-40B4-BE49-F238E27FC236}">
                    <a16:creationId xmlns:a16="http://schemas.microsoft.com/office/drawing/2014/main" id="{D48AB4A2-F613-42F0-8F77-EB6100EF02A7}"/>
                  </a:ext>
                </a:extLst>
              </p:cNvPr>
              <p:cNvSpPr>
                <a:spLocks/>
              </p:cNvSpPr>
              <p:nvPr userDrawn="1"/>
            </p:nvSpPr>
            <p:spPr bwMode="auto">
              <a:xfrm>
                <a:off x="4197" y="26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73" name="Freeform 625">
                <a:extLst>
                  <a:ext uri="{FF2B5EF4-FFF2-40B4-BE49-F238E27FC236}">
                    <a16:creationId xmlns:a16="http://schemas.microsoft.com/office/drawing/2014/main" id="{E49352CB-7C9D-4805-8A0C-A20FF121FE35}"/>
                  </a:ext>
                </a:extLst>
              </p:cNvPr>
              <p:cNvSpPr>
                <a:spLocks/>
              </p:cNvSpPr>
              <p:nvPr userDrawn="1"/>
            </p:nvSpPr>
            <p:spPr bwMode="auto">
              <a:xfrm>
                <a:off x="4296" y="25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74" name="Freeform 626">
                <a:extLst>
                  <a:ext uri="{FF2B5EF4-FFF2-40B4-BE49-F238E27FC236}">
                    <a16:creationId xmlns:a16="http://schemas.microsoft.com/office/drawing/2014/main" id="{2E1D2C53-1683-402F-90F4-D9E3A5DB2CA1}"/>
                  </a:ext>
                </a:extLst>
              </p:cNvPr>
              <p:cNvSpPr>
                <a:spLocks/>
              </p:cNvSpPr>
              <p:nvPr userDrawn="1"/>
            </p:nvSpPr>
            <p:spPr bwMode="auto">
              <a:xfrm>
                <a:off x="4212"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75" name="Freeform 627">
                <a:extLst>
                  <a:ext uri="{FF2B5EF4-FFF2-40B4-BE49-F238E27FC236}">
                    <a16:creationId xmlns:a16="http://schemas.microsoft.com/office/drawing/2014/main" id="{5A0284D4-40FB-440D-A978-FD9F7F2DCE5C}"/>
                  </a:ext>
                </a:extLst>
              </p:cNvPr>
              <p:cNvSpPr>
                <a:spLocks/>
              </p:cNvSpPr>
              <p:nvPr userDrawn="1"/>
            </p:nvSpPr>
            <p:spPr bwMode="auto">
              <a:xfrm>
                <a:off x="4212"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76" name="Freeform 628">
                <a:extLst>
                  <a:ext uri="{FF2B5EF4-FFF2-40B4-BE49-F238E27FC236}">
                    <a16:creationId xmlns:a16="http://schemas.microsoft.com/office/drawing/2014/main" id="{2087C1EA-3AA7-43AF-9199-7DEC7099929C}"/>
                  </a:ext>
                </a:extLst>
              </p:cNvPr>
              <p:cNvSpPr>
                <a:spLocks/>
              </p:cNvSpPr>
              <p:nvPr userDrawn="1"/>
            </p:nvSpPr>
            <p:spPr bwMode="auto">
              <a:xfrm>
                <a:off x="4212" y="28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77" name="Freeform 629">
                <a:extLst>
                  <a:ext uri="{FF2B5EF4-FFF2-40B4-BE49-F238E27FC236}">
                    <a16:creationId xmlns:a16="http://schemas.microsoft.com/office/drawing/2014/main" id="{EF3D50A4-B3F6-4568-808D-986045180772}"/>
                  </a:ext>
                </a:extLst>
              </p:cNvPr>
              <p:cNvSpPr>
                <a:spLocks/>
              </p:cNvSpPr>
              <p:nvPr userDrawn="1"/>
            </p:nvSpPr>
            <p:spPr bwMode="auto">
              <a:xfrm>
                <a:off x="4137" y="67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78" name="Rectangle 630">
                <a:extLst>
                  <a:ext uri="{FF2B5EF4-FFF2-40B4-BE49-F238E27FC236}">
                    <a16:creationId xmlns:a16="http://schemas.microsoft.com/office/drawing/2014/main" id="{542CF0A1-5E39-4994-86FA-2B0B3CA6C87D}"/>
                  </a:ext>
                </a:extLst>
              </p:cNvPr>
              <p:cNvSpPr>
                <a:spLocks noChangeArrowheads="1"/>
              </p:cNvSpPr>
              <p:nvPr userDrawn="1"/>
            </p:nvSpPr>
            <p:spPr bwMode="auto">
              <a:xfrm>
                <a:off x="4406" y="3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79" name="Freeform 631">
                <a:extLst>
                  <a:ext uri="{FF2B5EF4-FFF2-40B4-BE49-F238E27FC236}">
                    <a16:creationId xmlns:a16="http://schemas.microsoft.com/office/drawing/2014/main" id="{E18AFA7B-E436-4373-8DE0-0732DA76DA3F}"/>
                  </a:ext>
                </a:extLst>
              </p:cNvPr>
              <p:cNvSpPr>
                <a:spLocks/>
              </p:cNvSpPr>
              <p:nvPr userDrawn="1"/>
            </p:nvSpPr>
            <p:spPr bwMode="auto">
              <a:xfrm>
                <a:off x="4396" y="363"/>
                <a:ext cx="15" cy="5"/>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2" y="0"/>
                    </a:cubicBezTo>
                    <a:cubicBezTo>
                      <a:pt x="0" y="1"/>
                      <a:pt x="0" y="1"/>
                      <a:pt x="0" y="1"/>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80" name="Freeform 632">
                <a:extLst>
                  <a:ext uri="{FF2B5EF4-FFF2-40B4-BE49-F238E27FC236}">
                    <a16:creationId xmlns:a16="http://schemas.microsoft.com/office/drawing/2014/main" id="{204C2AF1-0E70-4418-B918-5E708B3BA5FD}"/>
                  </a:ext>
                </a:extLst>
              </p:cNvPr>
              <p:cNvSpPr>
                <a:spLocks noEditPoints="1"/>
              </p:cNvSpPr>
              <p:nvPr userDrawn="1"/>
            </p:nvSpPr>
            <p:spPr bwMode="auto">
              <a:xfrm>
                <a:off x="4038" y="233"/>
                <a:ext cx="383" cy="475"/>
              </a:xfrm>
              <a:custGeom>
                <a:avLst/>
                <a:gdLst>
                  <a:gd name="T0" fmla="*/ 63 w 77"/>
                  <a:gd name="T1" fmla="*/ 80 h 95"/>
                  <a:gd name="T2" fmla="*/ 67 w 77"/>
                  <a:gd name="T3" fmla="*/ 74 h 95"/>
                  <a:gd name="T4" fmla="*/ 69 w 77"/>
                  <a:gd name="T5" fmla="*/ 71 h 95"/>
                  <a:gd name="T6" fmla="*/ 71 w 77"/>
                  <a:gd name="T7" fmla="*/ 66 h 95"/>
                  <a:gd name="T8" fmla="*/ 74 w 77"/>
                  <a:gd name="T9" fmla="*/ 59 h 95"/>
                  <a:gd name="T10" fmla="*/ 72 w 77"/>
                  <a:gd name="T11" fmla="*/ 48 h 95"/>
                  <a:gd name="T12" fmla="*/ 72 w 77"/>
                  <a:gd name="T13" fmla="*/ 48 h 95"/>
                  <a:gd name="T14" fmla="*/ 75 w 77"/>
                  <a:gd name="T15" fmla="*/ 48 h 95"/>
                  <a:gd name="T16" fmla="*/ 76 w 77"/>
                  <a:gd name="T17" fmla="*/ 42 h 95"/>
                  <a:gd name="T18" fmla="*/ 75 w 77"/>
                  <a:gd name="T19" fmla="*/ 36 h 95"/>
                  <a:gd name="T20" fmla="*/ 69 w 77"/>
                  <a:gd name="T21" fmla="*/ 27 h 95"/>
                  <a:gd name="T22" fmla="*/ 73 w 77"/>
                  <a:gd name="T23" fmla="*/ 22 h 95"/>
                  <a:gd name="T24" fmla="*/ 67 w 77"/>
                  <a:gd name="T25" fmla="*/ 16 h 95"/>
                  <a:gd name="T26" fmla="*/ 69 w 77"/>
                  <a:gd name="T27" fmla="*/ 13 h 95"/>
                  <a:gd name="T28" fmla="*/ 68 w 77"/>
                  <a:gd name="T29" fmla="*/ 11 h 95"/>
                  <a:gd name="T30" fmla="*/ 61 w 77"/>
                  <a:gd name="T31" fmla="*/ 4 h 95"/>
                  <a:gd name="T32" fmla="*/ 56 w 77"/>
                  <a:gd name="T33" fmla="*/ 4 h 95"/>
                  <a:gd name="T34" fmla="*/ 46 w 77"/>
                  <a:gd name="T35" fmla="*/ 2 h 95"/>
                  <a:gd name="T36" fmla="*/ 38 w 77"/>
                  <a:gd name="T37" fmla="*/ 7 h 95"/>
                  <a:gd name="T38" fmla="*/ 34 w 77"/>
                  <a:gd name="T39" fmla="*/ 6 h 95"/>
                  <a:gd name="T40" fmla="*/ 30 w 77"/>
                  <a:gd name="T41" fmla="*/ 9 h 95"/>
                  <a:gd name="T42" fmla="*/ 35 w 77"/>
                  <a:gd name="T43" fmla="*/ 11 h 95"/>
                  <a:gd name="T44" fmla="*/ 36 w 77"/>
                  <a:gd name="T45" fmla="*/ 8 h 95"/>
                  <a:gd name="T46" fmla="*/ 41 w 77"/>
                  <a:gd name="T47" fmla="*/ 9 h 95"/>
                  <a:gd name="T48" fmla="*/ 50 w 77"/>
                  <a:gd name="T49" fmla="*/ 10 h 95"/>
                  <a:gd name="T50" fmla="*/ 59 w 77"/>
                  <a:gd name="T51" fmla="*/ 14 h 95"/>
                  <a:gd name="T52" fmla="*/ 62 w 77"/>
                  <a:gd name="T53" fmla="*/ 20 h 95"/>
                  <a:gd name="T54" fmla="*/ 65 w 77"/>
                  <a:gd name="T55" fmla="*/ 21 h 95"/>
                  <a:gd name="T56" fmla="*/ 68 w 77"/>
                  <a:gd name="T57" fmla="*/ 27 h 95"/>
                  <a:gd name="T58" fmla="*/ 69 w 77"/>
                  <a:gd name="T59" fmla="*/ 41 h 95"/>
                  <a:gd name="T60" fmla="*/ 69 w 77"/>
                  <a:gd name="T61" fmla="*/ 47 h 95"/>
                  <a:gd name="T62" fmla="*/ 68 w 77"/>
                  <a:gd name="T63" fmla="*/ 54 h 95"/>
                  <a:gd name="T64" fmla="*/ 66 w 77"/>
                  <a:gd name="T65" fmla="*/ 62 h 95"/>
                  <a:gd name="T66" fmla="*/ 61 w 77"/>
                  <a:gd name="T67" fmla="*/ 68 h 95"/>
                  <a:gd name="T68" fmla="*/ 53 w 77"/>
                  <a:gd name="T69" fmla="*/ 78 h 95"/>
                  <a:gd name="T70" fmla="*/ 43 w 77"/>
                  <a:gd name="T71" fmla="*/ 84 h 95"/>
                  <a:gd name="T72" fmla="*/ 36 w 77"/>
                  <a:gd name="T73" fmla="*/ 88 h 95"/>
                  <a:gd name="T74" fmla="*/ 24 w 77"/>
                  <a:gd name="T75" fmla="*/ 84 h 95"/>
                  <a:gd name="T76" fmla="*/ 21 w 77"/>
                  <a:gd name="T77" fmla="*/ 81 h 95"/>
                  <a:gd name="T78" fmla="*/ 13 w 77"/>
                  <a:gd name="T79" fmla="*/ 74 h 95"/>
                  <a:gd name="T80" fmla="*/ 10 w 77"/>
                  <a:gd name="T81" fmla="*/ 62 h 95"/>
                  <a:gd name="T82" fmla="*/ 10 w 77"/>
                  <a:gd name="T83" fmla="*/ 45 h 95"/>
                  <a:gd name="T84" fmla="*/ 9 w 77"/>
                  <a:gd name="T85" fmla="*/ 40 h 95"/>
                  <a:gd name="T86" fmla="*/ 0 w 77"/>
                  <a:gd name="T87" fmla="*/ 54 h 95"/>
                  <a:gd name="T88" fmla="*/ 1 w 77"/>
                  <a:gd name="T89" fmla="*/ 60 h 95"/>
                  <a:gd name="T90" fmla="*/ 2 w 77"/>
                  <a:gd name="T91" fmla="*/ 68 h 95"/>
                  <a:gd name="T92" fmla="*/ 7 w 77"/>
                  <a:gd name="T93" fmla="*/ 78 h 95"/>
                  <a:gd name="T94" fmla="*/ 13 w 77"/>
                  <a:gd name="T95" fmla="*/ 84 h 95"/>
                  <a:gd name="T96" fmla="*/ 18 w 77"/>
                  <a:gd name="T97" fmla="*/ 88 h 95"/>
                  <a:gd name="T98" fmla="*/ 23 w 77"/>
                  <a:gd name="T99" fmla="*/ 91 h 95"/>
                  <a:gd name="T100" fmla="*/ 30 w 77"/>
                  <a:gd name="T101" fmla="*/ 95 h 95"/>
                  <a:gd name="T102" fmla="*/ 37 w 77"/>
                  <a:gd name="T103" fmla="*/ 93 h 95"/>
                  <a:gd name="T104" fmla="*/ 42 w 77"/>
                  <a:gd name="T105" fmla="*/ 92 h 95"/>
                  <a:gd name="T106" fmla="*/ 44 w 77"/>
                  <a:gd name="T107" fmla="*/ 93 h 95"/>
                  <a:gd name="T108" fmla="*/ 52 w 77"/>
                  <a:gd name="T109" fmla="*/ 89 h 95"/>
                  <a:gd name="T110" fmla="*/ 60 w 77"/>
                  <a:gd name="T111" fmla="*/ 83 h 95"/>
                  <a:gd name="T112" fmla="*/ 74 w 77"/>
                  <a:gd name="T113" fmla="*/ 46 h 95"/>
                  <a:gd name="T114" fmla="*/ 38 w 77"/>
                  <a:gd name="T115" fmla="*/ 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95">
                    <a:moveTo>
                      <a:pt x="60" y="83"/>
                    </a:moveTo>
                    <a:cubicBezTo>
                      <a:pt x="61" y="83"/>
                      <a:pt x="61" y="83"/>
                      <a:pt x="61" y="83"/>
                    </a:cubicBezTo>
                    <a:cubicBezTo>
                      <a:pt x="61" y="85"/>
                      <a:pt x="60" y="85"/>
                      <a:pt x="62" y="85"/>
                    </a:cubicBezTo>
                    <a:cubicBezTo>
                      <a:pt x="60" y="83"/>
                      <a:pt x="64" y="82"/>
                      <a:pt x="62" y="80"/>
                    </a:cubicBezTo>
                    <a:cubicBezTo>
                      <a:pt x="63" y="79"/>
                      <a:pt x="63" y="79"/>
                      <a:pt x="63" y="79"/>
                    </a:cubicBezTo>
                    <a:cubicBezTo>
                      <a:pt x="63" y="80"/>
                      <a:pt x="63" y="80"/>
                      <a:pt x="63" y="80"/>
                    </a:cubicBezTo>
                    <a:cubicBezTo>
                      <a:pt x="65" y="80"/>
                      <a:pt x="62" y="78"/>
                      <a:pt x="64" y="77"/>
                    </a:cubicBezTo>
                    <a:cubicBezTo>
                      <a:pt x="64" y="76"/>
                      <a:pt x="65" y="76"/>
                      <a:pt x="65" y="77"/>
                    </a:cubicBezTo>
                    <a:cubicBezTo>
                      <a:pt x="65" y="75"/>
                      <a:pt x="65" y="75"/>
                      <a:pt x="65" y="75"/>
                    </a:cubicBezTo>
                    <a:cubicBezTo>
                      <a:pt x="65" y="75"/>
                      <a:pt x="66" y="75"/>
                      <a:pt x="65" y="76"/>
                    </a:cubicBezTo>
                    <a:cubicBezTo>
                      <a:pt x="67" y="74"/>
                      <a:pt x="67" y="74"/>
                      <a:pt x="67" y="74"/>
                    </a:cubicBezTo>
                    <a:cubicBezTo>
                      <a:pt x="67" y="74"/>
                      <a:pt x="67" y="74"/>
                      <a:pt x="67" y="74"/>
                    </a:cubicBezTo>
                    <a:cubicBezTo>
                      <a:pt x="66" y="73"/>
                      <a:pt x="66" y="72"/>
                      <a:pt x="66" y="72"/>
                    </a:cubicBezTo>
                    <a:cubicBezTo>
                      <a:pt x="67" y="72"/>
                      <a:pt x="66" y="72"/>
                      <a:pt x="67" y="72"/>
                    </a:cubicBezTo>
                    <a:cubicBezTo>
                      <a:pt x="67" y="71"/>
                      <a:pt x="67" y="71"/>
                      <a:pt x="67" y="71"/>
                    </a:cubicBezTo>
                    <a:cubicBezTo>
                      <a:pt x="67" y="71"/>
                      <a:pt x="68" y="72"/>
                      <a:pt x="67" y="73"/>
                    </a:cubicBezTo>
                    <a:cubicBezTo>
                      <a:pt x="70" y="73"/>
                      <a:pt x="67" y="72"/>
                      <a:pt x="70" y="70"/>
                    </a:cubicBezTo>
                    <a:cubicBezTo>
                      <a:pt x="69" y="71"/>
                      <a:pt x="69" y="71"/>
                      <a:pt x="69" y="71"/>
                    </a:cubicBezTo>
                    <a:cubicBezTo>
                      <a:pt x="71" y="72"/>
                      <a:pt x="71" y="71"/>
                      <a:pt x="72" y="70"/>
                    </a:cubicBezTo>
                    <a:cubicBezTo>
                      <a:pt x="72" y="70"/>
                      <a:pt x="69" y="71"/>
                      <a:pt x="69" y="69"/>
                    </a:cubicBezTo>
                    <a:cubicBezTo>
                      <a:pt x="69" y="69"/>
                      <a:pt x="70" y="69"/>
                      <a:pt x="70" y="68"/>
                    </a:cubicBezTo>
                    <a:cubicBezTo>
                      <a:pt x="70" y="68"/>
                      <a:pt x="70" y="68"/>
                      <a:pt x="71" y="67"/>
                    </a:cubicBezTo>
                    <a:cubicBezTo>
                      <a:pt x="72" y="68"/>
                      <a:pt x="72" y="68"/>
                      <a:pt x="72" y="68"/>
                    </a:cubicBezTo>
                    <a:cubicBezTo>
                      <a:pt x="72" y="67"/>
                      <a:pt x="71" y="66"/>
                      <a:pt x="71" y="66"/>
                    </a:cubicBezTo>
                    <a:cubicBezTo>
                      <a:pt x="72" y="65"/>
                      <a:pt x="73" y="65"/>
                      <a:pt x="73" y="65"/>
                    </a:cubicBezTo>
                    <a:cubicBezTo>
                      <a:pt x="74" y="64"/>
                      <a:pt x="72" y="65"/>
                      <a:pt x="72" y="64"/>
                    </a:cubicBezTo>
                    <a:cubicBezTo>
                      <a:pt x="73" y="63"/>
                      <a:pt x="73" y="61"/>
                      <a:pt x="73" y="60"/>
                    </a:cubicBezTo>
                    <a:cubicBezTo>
                      <a:pt x="73" y="59"/>
                      <a:pt x="73" y="60"/>
                      <a:pt x="74" y="60"/>
                    </a:cubicBezTo>
                    <a:cubicBezTo>
                      <a:pt x="73" y="59"/>
                      <a:pt x="73" y="59"/>
                      <a:pt x="73" y="59"/>
                    </a:cubicBezTo>
                    <a:cubicBezTo>
                      <a:pt x="73" y="59"/>
                      <a:pt x="73" y="59"/>
                      <a:pt x="74" y="59"/>
                    </a:cubicBezTo>
                    <a:cubicBezTo>
                      <a:pt x="73" y="58"/>
                      <a:pt x="72" y="58"/>
                      <a:pt x="72" y="57"/>
                    </a:cubicBezTo>
                    <a:cubicBezTo>
                      <a:pt x="71" y="57"/>
                      <a:pt x="75" y="56"/>
                      <a:pt x="74" y="54"/>
                    </a:cubicBezTo>
                    <a:cubicBezTo>
                      <a:pt x="74" y="54"/>
                      <a:pt x="75" y="54"/>
                      <a:pt x="75" y="54"/>
                    </a:cubicBezTo>
                    <a:cubicBezTo>
                      <a:pt x="74" y="52"/>
                      <a:pt x="75" y="53"/>
                      <a:pt x="74" y="51"/>
                    </a:cubicBezTo>
                    <a:cubicBezTo>
                      <a:pt x="75" y="50"/>
                      <a:pt x="75" y="50"/>
                      <a:pt x="75" y="50"/>
                    </a:cubicBezTo>
                    <a:cubicBezTo>
                      <a:pt x="73" y="50"/>
                      <a:pt x="73" y="49"/>
                      <a:pt x="72" y="48"/>
                    </a:cubicBezTo>
                    <a:cubicBezTo>
                      <a:pt x="71" y="48"/>
                      <a:pt x="71" y="48"/>
                      <a:pt x="71" y="49"/>
                    </a:cubicBezTo>
                    <a:cubicBezTo>
                      <a:pt x="70" y="47"/>
                      <a:pt x="70" y="47"/>
                      <a:pt x="70" y="47"/>
                    </a:cubicBezTo>
                    <a:cubicBezTo>
                      <a:pt x="70" y="47"/>
                      <a:pt x="71" y="47"/>
                      <a:pt x="71" y="47"/>
                    </a:cubicBezTo>
                    <a:cubicBezTo>
                      <a:pt x="71" y="47"/>
                      <a:pt x="71" y="47"/>
                      <a:pt x="71" y="47"/>
                    </a:cubicBezTo>
                    <a:cubicBezTo>
                      <a:pt x="72" y="46"/>
                      <a:pt x="72" y="47"/>
                      <a:pt x="73" y="47"/>
                    </a:cubicBezTo>
                    <a:cubicBezTo>
                      <a:pt x="73" y="48"/>
                      <a:pt x="72" y="48"/>
                      <a:pt x="72" y="48"/>
                    </a:cubicBezTo>
                    <a:cubicBezTo>
                      <a:pt x="73" y="48"/>
                      <a:pt x="74" y="49"/>
                      <a:pt x="74" y="49"/>
                    </a:cubicBezTo>
                    <a:cubicBezTo>
                      <a:pt x="74" y="49"/>
                      <a:pt x="74" y="49"/>
                      <a:pt x="74" y="48"/>
                    </a:cubicBezTo>
                    <a:cubicBezTo>
                      <a:pt x="74" y="48"/>
                      <a:pt x="74" y="49"/>
                      <a:pt x="75" y="48"/>
                    </a:cubicBezTo>
                    <a:cubicBezTo>
                      <a:pt x="75" y="48"/>
                      <a:pt x="74" y="48"/>
                      <a:pt x="74" y="48"/>
                    </a:cubicBezTo>
                    <a:cubicBezTo>
                      <a:pt x="76" y="48"/>
                      <a:pt x="76" y="48"/>
                      <a:pt x="76" y="48"/>
                    </a:cubicBezTo>
                    <a:cubicBezTo>
                      <a:pt x="75" y="48"/>
                      <a:pt x="75" y="48"/>
                      <a:pt x="75" y="48"/>
                    </a:cubicBezTo>
                    <a:cubicBezTo>
                      <a:pt x="75" y="48"/>
                      <a:pt x="76" y="45"/>
                      <a:pt x="76" y="45"/>
                    </a:cubicBezTo>
                    <a:cubicBezTo>
                      <a:pt x="75" y="44"/>
                      <a:pt x="73" y="42"/>
                      <a:pt x="72" y="40"/>
                    </a:cubicBezTo>
                    <a:cubicBezTo>
                      <a:pt x="73" y="40"/>
                      <a:pt x="74" y="40"/>
                      <a:pt x="75" y="40"/>
                    </a:cubicBezTo>
                    <a:cubicBezTo>
                      <a:pt x="74" y="41"/>
                      <a:pt x="76" y="42"/>
                      <a:pt x="76" y="43"/>
                    </a:cubicBezTo>
                    <a:cubicBezTo>
                      <a:pt x="76" y="43"/>
                      <a:pt x="76" y="43"/>
                      <a:pt x="76" y="43"/>
                    </a:cubicBezTo>
                    <a:cubicBezTo>
                      <a:pt x="76" y="43"/>
                      <a:pt x="76" y="42"/>
                      <a:pt x="76" y="42"/>
                    </a:cubicBezTo>
                    <a:cubicBezTo>
                      <a:pt x="76" y="41"/>
                      <a:pt x="75" y="41"/>
                      <a:pt x="75" y="41"/>
                    </a:cubicBezTo>
                    <a:cubicBezTo>
                      <a:pt x="76" y="41"/>
                      <a:pt x="76" y="40"/>
                      <a:pt x="77" y="39"/>
                    </a:cubicBezTo>
                    <a:cubicBezTo>
                      <a:pt x="75" y="40"/>
                      <a:pt x="75" y="38"/>
                      <a:pt x="74" y="37"/>
                    </a:cubicBezTo>
                    <a:cubicBezTo>
                      <a:pt x="75" y="37"/>
                      <a:pt x="76" y="37"/>
                      <a:pt x="76" y="38"/>
                    </a:cubicBezTo>
                    <a:cubicBezTo>
                      <a:pt x="77" y="37"/>
                      <a:pt x="73" y="37"/>
                      <a:pt x="74" y="35"/>
                    </a:cubicBezTo>
                    <a:cubicBezTo>
                      <a:pt x="75" y="36"/>
                      <a:pt x="74" y="36"/>
                      <a:pt x="75" y="36"/>
                    </a:cubicBezTo>
                    <a:cubicBezTo>
                      <a:pt x="74" y="35"/>
                      <a:pt x="74" y="34"/>
                      <a:pt x="75" y="34"/>
                    </a:cubicBezTo>
                    <a:cubicBezTo>
                      <a:pt x="75" y="34"/>
                      <a:pt x="75" y="34"/>
                      <a:pt x="75" y="34"/>
                    </a:cubicBezTo>
                    <a:cubicBezTo>
                      <a:pt x="75" y="32"/>
                      <a:pt x="74" y="28"/>
                      <a:pt x="72" y="29"/>
                    </a:cubicBezTo>
                    <a:cubicBezTo>
                      <a:pt x="73" y="29"/>
                      <a:pt x="75" y="28"/>
                      <a:pt x="75" y="28"/>
                    </a:cubicBezTo>
                    <a:cubicBezTo>
                      <a:pt x="75" y="28"/>
                      <a:pt x="73" y="28"/>
                      <a:pt x="72" y="27"/>
                    </a:cubicBezTo>
                    <a:cubicBezTo>
                      <a:pt x="70" y="27"/>
                      <a:pt x="69" y="27"/>
                      <a:pt x="69" y="27"/>
                    </a:cubicBezTo>
                    <a:cubicBezTo>
                      <a:pt x="70" y="27"/>
                      <a:pt x="73" y="24"/>
                      <a:pt x="74" y="26"/>
                    </a:cubicBezTo>
                    <a:cubicBezTo>
                      <a:pt x="74" y="25"/>
                      <a:pt x="74" y="25"/>
                      <a:pt x="74" y="24"/>
                    </a:cubicBezTo>
                    <a:cubicBezTo>
                      <a:pt x="74" y="24"/>
                      <a:pt x="72" y="25"/>
                      <a:pt x="72" y="25"/>
                    </a:cubicBezTo>
                    <a:cubicBezTo>
                      <a:pt x="73" y="23"/>
                      <a:pt x="72" y="24"/>
                      <a:pt x="73" y="22"/>
                    </a:cubicBezTo>
                    <a:cubicBezTo>
                      <a:pt x="73" y="23"/>
                      <a:pt x="71" y="23"/>
                      <a:pt x="70" y="22"/>
                    </a:cubicBezTo>
                    <a:cubicBezTo>
                      <a:pt x="71" y="22"/>
                      <a:pt x="73" y="21"/>
                      <a:pt x="73" y="22"/>
                    </a:cubicBezTo>
                    <a:cubicBezTo>
                      <a:pt x="73" y="22"/>
                      <a:pt x="72" y="21"/>
                      <a:pt x="71" y="21"/>
                    </a:cubicBezTo>
                    <a:cubicBezTo>
                      <a:pt x="71" y="21"/>
                      <a:pt x="70" y="21"/>
                      <a:pt x="70" y="21"/>
                    </a:cubicBezTo>
                    <a:cubicBezTo>
                      <a:pt x="71" y="21"/>
                      <a:pt x="72" y="20"/>
                      <a:pt x="72" y="19"/>
                    </a:cubicBezTo>
                    <a:cubicBezTo>
                      <a:pt x="72" y="20"/>
                      <a:pt x="72" y="18"/>
                      <a:pt x="71" y="18"/>
                    </a:cubicBezTo>
                    <a:cubicBezTo>
                      <a:pt x="71" y="18"/>
                      <a:pt x="71" y="18"/>
                      <a:pt x="71" y="18"/>
                    </a:cubicBezTo>
                    <a:cubicBezTo>
                      <a:pt x="70" y="16"/>
                      <a:pt x="67" y="18"/>
                      <a:pt x="67" y="16"/>
                    </a:cubicBezTo>
                    <a:cubicBezTo>
                      <a:pt x="67" y="16"/>
                      <a:pt x="69" y="15"/>
                      <a:pt x="69" y="14"/>
                    </a:cubicBezTo>
                    <a:cubicBezTo>
                      <a:pt x="68" y="15"/>
                      <a:pt x="63" y="16"/>
                      <a:pt x="62" y="15"/>
                    </a:cubicBezTo>
                    <a:cubicBezTo>
                      <a:pt x="62" y="15"/>
                      <a:pt x="62" y="15"/>
                      <a:pt x="62" y="15"/>
                    </a:cubicBezTo>
                    <a:cubicBezTo>
                      <a:pt x="61" y="14"/>
                      <a:pt x="61" y="14"/>
                      <a:pt x="61" y="14"/>
                    </a:cubicBezTo>
                    <a:cubicBezTo>
                      <a:pt x="61" y="14"/>
                      <a:pt x="63" y="13"/>
                      <a:pt x="65" y="13"/>
                    </a:cubicBezTo>
                    <a:cubicBezTo>
                      <a:pt x="66" y="13"/>
                      <a:pt x="68" y="13"/>
                      <a:pt x="69" y="13"/>
                    </a:cubicBezTo>
                    <a:cubicBezTo>
                      <a:pt x="69" y="12"/>
                      <a:pt x="69" y="13"/>
                      <a:pt x="68" y="12"/>
                    </a:cubicBezTo>
                    <a:cubicBezTo>
                      <a:pt x="69" y="11"/>
                      <a:pt x="69" y="12"/>
                      <a:pt x="70" y="12"/>
                    </a:cubicBezTo>
                    <a:cubicBezTo>
                      <a:pt x="70" y="12"/>
                      <a:pt x="68" y="9"/>
                      <a:pt x="68" y="9"/>
                    </a:cubicBezTo>
                    <a:cubicBezTo>
                      <a:pt x="67" y="10"/>
                      <a:pt x="66" y="9"/>
                      <a:pt x="65" y="10"/>
                    </a:cubicBezTo>
                    <a:cubicBezTo>
                      <a:pt x="65" y="10"/>
                      <a:pt x="66" y="10"/>
                      <a:pt x="67" y="10"/>
                    </a:cubicBezTo>
                    <a:cubicBezTo>
                      <a:pt x="67" y="11"/>
                      <a:pt x="68" y="11"/>
                      <a:pt x="68" y="11"/>
                    </a:cubicBezTo>
                    <a:cubicBezTo>
                      <a:pt x="67" y="12"/>
                      <a:pt x="64" y="12"/>
                      <a:pt x="63" y="11"/>
                    </a:cubicBezTo>
                    <a:cubicBezTo>
                      <a:pt x="63" y="10"/>
                      <a:pt x="65" y="9"/>
                      <a:pt x="65" y="9"/>
                    </a:cubicBezTo>
                    <a:cubicBezTo>
                      <a:pt x="65" y="9"/>
                      <a:pt x="63" y="8"/>
                      <a:pt x="63" y="8"/>
                    </a:cubicBezTo>
                    <a:cubicBezTo>
                      <a:pt x="65" y="8"/>
                      <a:pt x="65" y="8"/>
                      <a:pt x="65" y="8"/>
                    </a:cubicBezTo>
                    <a:cubicBezTo>
                      <a:pt x="64" y="7"/>
                      <a:pt x="62" y="8"/>
                      <a:pt x="62" y="6"/>
                    </a:cubicBezTo>
                    <a:cubicBezTo>
                      <a:pt x="62" y="6"/>
                      <a:pt x="62" y="4"/>
                      <a:pt x="61" y="4"/>
                    </a:cubicBezTo>
                    <a:cubicBezTo>
                      <a:pt x="61" y="6"/>
                      <a:pt x="58" y="10"/>
                      <a:pt x="57" y="11"/>
                    </a:cubicBezTo>
                    <a:cubicBezTo>
                      <a:pt x="57" y="10"/>
                      <a:pt x="56" y="8"/>
                      <a:pt x="56" y="7"/>
                    </a:cubicBezTo>
                    <a:cubicBezTo>
                      <a:pt x="56" y="6"/>
                      <a:pt x="59" y="5"/>
                      <a:pt x="59" y="4"/>
                    </a:cubicBezTo>
                    <a:cubicBezTo>
                      <a:pt x="59" y="5"/>
                      <a:pt x="58" y="5"/>
                      <a:pt x="58" y="5"/>
                    </a:cubicBezTo>
                    <a:cubicBezTo>
                      <a:pt x="57" y="4"/>
                      <a:pt x="58" y="4"/>
                      <a:pt x="57" y="4"/>
                    </a:cubicBezTo>
                    <a:cubicBezTo>
                      <a:pt x="57" y="5"/>
                      <a:pt x="56" y="2"/>
                      <a:pt x="56" y="4"/>
                    </a:cubicBezTo>
                    <a:cubicBezTo>
                      <a:pt x="55" y="4"/>
                      <a:pt x="56" y="4"/>
                      <a:pt x="55" y="3"/>
                    </a:cubicBezTo>
                    <a:cubicBezTo>
                      <a:pt x="55" y="4"/>
                      <a:pt x="52" y="5"/>
                      <a:pt x="52" y="6"/>
                    </a:cubicBezTo>
                    <a:cubicBezTo>
                      <a:pt x="52" y="5"/>
                      <a:pt x="52" y="5"/>
                      <a:pt x="52" y="5"/>
                    </a:cubicBezTo>
                    <a:cubicBezTo>
                      <a:pt x="50" y="4"/>
                      <a:pt x="49" y="3"/>
                      <a:pt x="47" y="3"/>
                    </a:cubicBezTo>
                    <a:cubicBezTo>
                      <a:pt x="47" y="2"/>
                      <a:pt x="46" y="2"/>
                      <a:pt x="47" y="1"/>
                    </a:cubicBezTo>
                    <a:cubicBezTo>
                      <a:pt x="46" y="2"/>
                      <a:pt x="46" y="2"/>
                      <a:pt x="46" y="2"/>
                    </a:cubicBezTo>
                    <a:cubicBezTo>
                      <a:pt x="45" y="1"/>
                      <a:pt x="47" y="2"/>
                      <a:pt x="46" y="0"/>
                    </a:cubicBezTo>
                    <a:cubicBezTo>
                      <a:pt x="46" y="1"/>
                      <a:pt x="45" y="1"/>
                      <a:pt x="44" y="2"/>
                    </a:cubicBezTo>
                    <a:cubicBezTo>
                      <a:pt x="44" y="3"/>
                      <a:pt x="46" y="2"/>
                      <a:pt x="46" y="2"/>
                    </a:cubicBezTo>
                    <a:cubicBezTo>
                      <a:pt x="46" y="3"/>
                      <a:pt x="45" y="5"/>
                      <a:pt x="43" y="6"/>
                    </a:cubicBezTo>
                    <a:cubicBezTo>
                      <a:pt x="42" y="6"/>
                      <a:pt x="43" y="5"/>
                      <a:pt x="42" y="5"/>
                    </a:cubicBezTo>
                    <a:cubicBezTo>
                      <a:pt x="40" y="5"/>
                      <a:pt x="41" y="8"/>
                      <a:pt x="38" y="7"/>
                    </a:cubicBezTo>
                    <a:cubicBezTo>
                      <a:pt x="37" y="6"/>
                      <a:pt x="38" y="5"/>
                      <a:pt x="38" y="4"/>
                    </a:cubicBezTo>
                    <a:cubicBezTo>
                      <a:pt x="39" y="4"/>
                      <a:pt x="39" y="5"/>
                      <a:pt x="40" y="5"/>
                    </a:cubicBezTo>
                    <a:cubicBezTo>
                      <a:pt x="39" y="4"/>
                      <a:pt x="39" y="4"/>
                      <a:pt x="39" y="4"/>
                    </a:cubicBezTo>
                    <a:cubicBezTo>
                      <a:pt x="39" y="4"/>
                      <a:pt x="40" y="3"/>
                      <a:pt x="41" y="4"/>
                    </a:cubicBezTo>
                    <a:cubicBezTo>
                      <a:pt x="40" y="3"/>
                      <a:pt x="36" y="4"/>
                      <a:pt x="34" y="4"/>
                    </a:cubicBezTo>
                    <a:cubicBezTo>
                      <a:pt x="34" y="5"/>
                      <a:pt x="33" y="5"/>
                      <a:pt x="34" y="6"/>
                    </a:cubicBezTo>
                    <a:cubicBezTo>
                      <a:pt x="34" y="5"/>
                      <a:pt x="34" y="5"/>
                      <a:pt x="34" y="5"/>
                    </a:cubicBezTo>
                    <a:cubicBezTo>
                      <a:pt x="35" y="6"/>
                      <a:pt x="33" y="7"/>
                      <a:pt x="34" y="7"/>
                    </a:cubicBezTo>
                    <a:cubicBezTo>
                      <a:pt x="34" y="8"/>
                      <a:pt x="33" y="9"/>
                      <a:pt x="32" y="9"/>
                    </a:cubicBezTo>
                    <a:cubicBezTo>
                      <a:pt x="31" y="8"/>
                      <a:pt x="31" y="8"/>
                      <a:pt x="31" y="8"/>
                    </a:cubicBezTo>
                    <a:cubicBezTo>
                      <a:pt x="32" y="8"/>
                      <a:pt x="32" y="8"/>
                      <a:pt x="33" y="8"/>
                    </a:cubicBezTo>
                    <a:cubicBezTo>
                      <a:pt x="32" y="9"/>
                      <a:pt x="30" y="7"/>
                      <a:pt x="30" y="9"/>
                    </a:cubicBezTo>
                    <a:cubicBezTo>
                      <a:pt x="32" y="9"/>
                      <a:pt x="32" y="9"/>
                      <a:pt x="32" y="9"/>
                    </a:cubicBezTo>
                    <a:cubicBezTo>
                      <a:pt x="31" y="10"/>
                      <a:pt x="31" y="12"/>
                      <a:pt x="30" y="12"/>
                    </a:cubicBezTo>
                    <a:cubicBezTo>
                      <a:pt x="31" y="13"/>
                      <a:pt x="30" y="12"/>
                      <a:pt x="31" y="13"/>
                    </a:cubicBezTo>
                    <a:cubicBezTo>
                      <a:pt x="30" y="11"/>
                      <a:pt x="33" y="11"/>
                      <a:pt x="32" y="10"/>
                    </a:cubicBezTo>
                    <a:cubicBezTo>
                      <a:pt x="33" y="11"/>
                      <a:pt x="33" y="10"/>
                      <a:pt x="35" y="11"/>
                    </a:cubicBezTo>
                    <a:cubicBezTo>
                      <a:pt x="34" y="11"/>
                      <a:pt x="34" y="11"/>
                      <a:pt x="35" y="11"/>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4" y="10"/>
                      <a:pt x="34" y="10"/>
                    </a:cubicBezTo>
                    <a:cubicBezTo>
                      <a:pt x="34" y="9"/>
                      <a:pt x="35" y="8"/>
                      <a:pt x="36" y="8"/>
                    </a:cubicBezTo>
                    <a:cubicBezTo>
                      <a:pt x="36" y="8"/>
                      <a:pt x="36" y="8"/>
                      <a:pt x="36" y="9"/>
                    </a:cubicBezTo>
                    <a:cubicBezTo>
                      <a:pt x="36" y="8"/>
                      <a:pt x="36" y="8"/>
                      <a:pt x="36" y="8"/>
                    </a:cubicBezTo>
                    <a:cubicBezTo>
                      <a:pt x="37" y="8"/>
                      <a:pt x="38" y="9"/>
                      <a:pt x="37" y="10"/>
                    </a:cubicBezTo>
                    <a:cubicBezTo>
                      <a:pt x="38" y="9"/>
                      <a:pt x="38" y="9"/>
                      <a:pt x="38" y="9"/>
                    </a:cubicBezTo>
                    <a:cubicBezTo>
                      <a:pt x="39" y="10"/>
                      <a:pt x="40" y="10"/>
                      <a:pt x="40" y="9"/>
                    </a:cubicBezTo>
                    <a:cubicBezTo>
                      <a:pt x="40" y="9"/>
                      <a:pt x="41" y="8"/>
                      <a:pt x="41" y="9"/>
                    </a:cubicBezTo>
                    <a:cubicBezTo>
                      <a:pt x="41" y="9"/>
                      <a:pt x="42" y="8"/>
                      <a:pt x="42" y="8"/>
                    </a:cubicBezTo>
                    <a:cubicBezTo>
                      <a:pt x="42" y="8"/>
                      <a:pt x="42" y="8"/>
                      <a:pt x="42" y="8"/>
                    </a:cubicBezTo>
                    <a:cubicBezTo>
                      <a:pt x="43" y="8"/>
                      <a:pt x="45" y="7"/>
                      <a:pt x="47" y="9"/>
                    </a:cubicBezTo>
                    <a:cubicBezTo>
                      <a:pt x="47" y="9"/>
                      <a:pt x="48" y="8"/>
                      <a:pt x="49" y="9"/>
                    </a:cubicBezTo>
                    <a:cubicBezTo>
                      <a:pt x="48" y="10"/>
                      <a:pt x="48" y="10"/>
                      <a:pt x="48" y="10"/>
                    </a:cubicBezTo>
                    <a:cubicBezTo>
                      <a:pt x="49" y="9"/>
                      <a:pt x="50" y="11"/>
                      <a:pt x="50" y="10"/>
                    </a:cubicBezTo>
                    <a:cubicBezTo>
                      <a:pt x="50" y="12"/>
                      <a:pt x="53" y="12"/>
                      <a:pt x="54" y="13"/>
                    </a:cubicBezTo>
                    <a:cubicBezTo>
                      <a:pt x="54" y="12"/>
                      <a:pt x="54" y="12"/>
                      <a:pt x="54" y="12"/>
                    </a:cubicBezTo>
                    <a:cubicBezTo>
                      <a:pt x="55" y="12"/>
                      <a:pt x="56" y="12"/>
                      <a:pt x="57" y="13"/>
                    </a:cubicBezTo>
                    <a:cubicBezTo>
                      <a:pt x="57" y="12"/>
                      <a:pt x="57" y="12"/>
                      <a:pt x="57" y="12"/>
                    </a:cubicBezTo>
                    <a:cubicBezTo>
                      <a:pt x="58" y="12"/>
                      <a:pt x="58" y="14"/>
                      <a:pt x="59" y="15"/>
                    </a:cubicBezTo>
                    <a:cubicBezTo>
                      <a:pt x="59" y="15"/>
                      <a:pt x="59" y="15"/>
                      <a:pt x="59" y="14"/>
                    </a:cubicBezTo>
                    <a:cubicBezTo>
                      <a:pt x="59" y="16"/>
                      <a:pt x="59" y="16"/>
                      <a:pt x="60" y="16"/>
                    </a:cubicBezTo>
                    <a:cubicBezTo>
                      <a:pt x="61" y="17"/>
                      <a:pt x="62" y="17"/>
                      <a:pt x="62" y="18"/>
                    </a:cubicBezTo>
                    <a:cubicBezTo>
                      <a:pt x="62" y="18"/>
                      <a:pt x="62" y="19"/>
                      <a:pt x="62" y="19"/>
                    </a:cubicBezTo>
                    <a:cubicBezTo>
                      <a:pt x="62" y="19"/>
                      <a:pt x="62" y="19"/>
                      <a:pt x="62" y="19"/>
                    </a:cubicBezTo>
                    <a:cubicBezTo>
                      <a:pt x="62" y="19"/>
                      <a:pt x="62" y="19"/>
                      <a:pt x="62" y="19"/>
                    </a:cubicBezTo>
                    <a:cubicBezTo>
                      <a:pt x="62" y="19"/>
                      <a:pt x="62" y="20"/>
                      <a:pt x="62" y="20"/>
                    </a:cubicBezTo>
                    <a:cubicBezTo>
                      <a:pt x="62" y="20"/>
                      <a:pt x="62" y="19"/>
                      <a:pt x="62" y="19"/>
                    </a:cubicBezTo>
                    <a:cubicBezTo>
                      <a:pt x="63" y="20"/>
                      <a:pt x="63" y="20"/>
                      <a:pt x="63" y="20"/>
                    </a:cubicBezTo>
                    <a:cubicBezTo>
                      <a:pt x="63" y="21"/>
                      <a:pt x="63" y="21"/>
                      <a:pt x="63" y="21"/>
                    </a:cubicBezTo>
                    <a:cubicBezTo>
                      <a:pt x="63" y="21"/>
                      <a:pt x="63" y="21"/>
                      <a:pt x="63" y="21"/>
                    </a:cubicBezTo>
                    <a:cubicBezTo>
                      <a:pt x="62" y="21"/>
                      <a:pt x="63" y="21"/>
                      <a:pt x="64" y="20"/>
                    </a:cubicBezTo>
                    <a:cubicBezTo>
                      <a:pt x="64" y="20"/>
                      <a:pt x="64" y="21"/>
                      <a:pt x="65" y="21"/>
                    </a:cubicBezTo>
                    <a:cubicBezTo>
                      <a:pt x="63" y="22"/>
                      <a:pt x="65" y="21"/>
                      <a:pt x="64" y="23"/>
                    </a:cubicBezTo>
                    <a:cubicBezTo>
                      <a:pt x="65" y="23"/>
                      <a:pt x="66" y="24"/>
                      <a:pt x="67" y="24"/>
                    </a:cubicBezTo>
                    <a:cubicBezTo>
                      <a:pt x="67" y="24"/>
                      <a:pt x="67" y="24"/>
                      <a:pt x="67" y="24"/>
                    </a:cubicBezTo>
                    <a:cubicBezTo>
                      <a:pt x="67" y="25"/>
                      <a:pt x="67" y="25"/>
                      <a:pt x="68" y="25"/>
                    </a:cubicBezTo>
                    <a:cubicBezTo>
                      <a:pt x="66" y="26"/>
                      <a:pt x="66" y="26"/>
                      <a:pt x="66" y="26"/>
                    </a:cubicBezTo>
                    <a:cubicBezTo>
                      <a:pt x="68" y="27"/>
                      <a:pt x="68" y="27"/>
                      <a:pt x="68" y="27"/>
                    </a:cubicBezTo>
                    <a:cubicBezTo>
                      <a:pt x="68" y="28"/>
                      <a:pt x="67" y="28"/>
                      <a:pt x="66" y="28"/>
                    </a:cubicBezTo>
                    <a:cubicBezTo>
                      <a:pt x="68" y="29"/>
                      <a:pt x="67" y="29"/>
                      <a:pt x="69" y="30"/>
                    </a:cubicBezTo>
                    <a:cubicBezTo>
                      <a:pt x="68" y="30"/>
                      <a:pt x="68" y="30"/>
                      <a:pt x="68" y="30"/>
                    </a:cubicBezTo>
                    <a:cubicBezTo>
                      <a:pt x="68" y="30"/>
                      <a:pt x="70" y="31"/>
                      <a:pt x="69" y="31"/>
                    </a:cubicBezTo>
                    <a:cubicBezTo>
                      <a:pt x="68" y="33"/>
                      <a:pt x="70" y="37"/>
                      <a:pt x="68" y="40"/>
                    </a:cubicBezTo>
                    <a:cubicBezTo>
                      <a:pt x="70" y="39"/>
                      <a:pt x="67" y="41"/>
                      <a:pt x="69" y="41"/>
                    </a:cubicBezTo>
                    <a:cubicBezTo>
                      <a:pt x="68" y="41"/>
                      <a:pt x="68" y="42"/>
                      <a:pt x="68" y="41"/>
                    </a:cubicBezTo>
                    <a:cubicBezTo>
                      <a:pt x="68" y="43"/>
                      <a:pt x="66" y="43"/>
                      <a:pt x="68" y="45"/>
                    </a:cubicBezTo>
                    <a:cubicBezTo>
                      <a:pt x="67" y="45"/>
                      <a:pt x="67" y="44"/>
                      <a:pt x="67" y="44"/>
                    </a:cubicBezTo>
                    <a:cubicBezTo>
                      <a:pt x="67" y="44"/>
                      <a:pt x="67" y="45"/>
                      <a:pt x="67" y="45"/>
                    </a:cubicBezTo>
                    <a:cubicBezTo>
                      <a:pt x="67" y="45"/>
                      <a:pt x="67" y="45"/>
                      <a:pt x="66" y="44"/>
                    </a:cubicBezTo>
                    <a:cubicBezTo>
                      <a:pt x="66" y="46"/>
                      <a:pt x="68" y="46"/>
                      <a:pt x="69" y="47"/>
                    </a:cubicBezTo>
                    <a:cubicBezTo>
                      <a:pt x="69" y="47"/>
                      <a:pt x="69" y="48"/>
                      <a:pt x="70" y="48"/>
                    </a:cubicBezTo>
                    <a:cubicBezTo>
                      <a:pt x="69" y="48"/>
                      <a:pt x="68" y="49"/>
                      <a:pt x="68" y="48"/>
                    </a:cubicBezTo>
                    <a:cubicBezTo>
                      <a:pt x="68" y="48"/>
                      <a:pt x="67" y="51"/>
                      <a:pt x="68" y="51"/>
                    </a:cubicBezTo>
                    <a:cubicBezTo>
                      <a:pt x="68" y="51"/>
                      <a:pt x="68" y="52"/>
                      <a:pt x="68" y="52"/>
                    </a:cubicBezTo>
                    <a:cubicBezTo>
                      <a:pt x="68" y="53"/>
                      <a:pt x="68" y="53"/>
                      <a:pt x="68" y="54"/>
                    </a:cubicBezTo>
                    <a:cubicBezTo>
                      <a:pt x="68" y="54"/>
                      <a:pt x="68" y="54"/>
                      <a:pt x="68" y="54"/>
                    </a:cubicBezTo>
                    <a:cubicBezTo>
                      <a:pt x="69" y="55"/>
                      <a:pt x="68" y="55"/>
                      <a:pt x="68" y="56"/>
                    </a:cubicBezTo>
                    <a:cubicBezTo>
                      <a:pt x="68" y="56"/>
                      <a:pt x="68" y="56"/>
                      <a:pt x="68" y="56"/>
                    </a:cubicBezTo>
                    <a:cubicBezTo>
                      <a:pt x="66" y="58"/>
                      <a:pt x="68" y="57"/>
                      <a:pt x="66" y="59"/>
                    </a:cubicBezTo>
                    <a:cubicBezTo>
                      <a:pt x="67" y="59"/>
                      <a:pt x="67" y="59"/>
                      <a:pt x="67" y="59"/>
                    </a:cubicBezTo>
                    <a:cubicBezTo>
                      <a:pt x="69" y="60"/>
                      <a:pt x="65" y="60"/>
                      <a:pt x="65" y="62"/>
                    </a:cubicBezTo>
                    <a:cubicBezTo>
                      <a:pt x="66" y="62"/>
                      <a:pt x="66" y="62"/>
                      <a:pt x="66" y="62"/>
                    </a:cubicBezTo>
                    <a:cubicBezTo>
                      <a:pt x="66" y="63"/>
                      <a:pt x="63" y="62"/>
                      <a:pt x="62" y="63"/>
                    </a:cubicBezTo>
                    <a:cubicBezTo>
                      <a:pt x="62" y="63"/>
                      <a:pt x="62" y="62"/>
                      <a:pt x="62" y="62"/>
                    </a:cubicBezTo>
                    <a:cubicBezTo>
                      <a:pt x="60" y="63"/>
                      <a:pt x="63" y="63"/>
                      <a:pt x="63" y="64"/>
                    </a:cubicBezTo>
                    <a:cubicBezTo>
                      <a:pt x="62" y="64"/>
                      <a:pt x="61" y="63"/>
                      <a:pt x="61" y="64"/>
                    </a:cubicBezTo>
                    <a:cubicBezTo>
                      <a:pt x="60" y="64"/>
                      <a:pt x="62" y="67"/>
                      <a:pt x="60" y="68"/>
                    </a:cubicBezTo>
                    <a:cubicBezTo>
                      <a:pt x="60" y="68"/>
                      <a:pt x="61" y="68"/>
                      <a:pt x="61" y="68"/>
                    </a:cubicBezTo>
                    <a:cubicBezTo>
                      <a:pt x="61" y="69"/>
                      <a:pt x="58" y="69"/>
                      <a:pt x="59" y="71"/>
                    </a:cubicBezTo>
                    <a:cubicBezTo>
                      <a:pt x="59" y="71"/>
                      <a:pt x="58" y="71"/>
                      <a:pt x="58" y="71"/>
                    </a:cubicBezTo>
                    <a:cubicBezTo>
                      <a:pt x="58" y="72"/>
                      <a:pt x="58" y="73"/>
                      <a:pt x="58" y="74"/>
                    </a:cubicBezTo>
                    <a:cubicBezTo>
                      <a:pt x="56" y="73"/>
                      <a:pt x="56" y="74"/>
                      <a:pt x="56" y="75"/>
                    </a:cubicBezTo>
                    <a:cubicBezTo>
                      <a:pt x="55" y="76"/>
                      <a:pt x="55" y="77"/>
                      <a:pt x="54" y="76"/>
                    </a:cubicBezTo>
                    <a:cubicBezTo>
                      <a:pt x="54" y="76"/>
                      <a:pt x="53" y="78"/>
                      <a:pt x="53" y="78"/>
                    </a:cubicBezTo>
                    <a:cubicBezTo>
                      <a:pt x="52" y="78"/>
                      <a:pt x="52" y="78"/>
                      <a:pt x="52" y="78"/>
                    </a:cubicBezTo>
                    <a:cubicBezTo>
                      <a:pt x="51" y="78"/>
                      <a:pt x="51" y="79"/>
                      <a:pt x="51" y="80"/>
                    </a:cubicBezTo>
                    <a:cubicBezTo>
                      <a:pt x="51" y="80"/>
                      <a:pt x="51" y="80"/>
                      <a:pt x="51" y="80"/>
                    </a:cubicBezTo>
                    <a:cubicBezTo>
                      <a:pt x="49" y="80"/>
                      <a:pt x="49" y="81"/>
                      <a:pt x="48" y="83"/>
                    </a:cubicBezTo>
                    <a:cubicBezTo>
                      <a:pt x="48" y="82"/>
                      <a:pt x="48" y="82"/>
                      <a:pt x="48" y="82"/>
                    </a:cubicBezTo>
                    <a:cubicBezTo>
                      <a:pt x="47" y="83"/>
                      <a:pt x="44" y="82"/>
                      <a:pt x="43" y="84"/>
                    </a:cubicBezTo>
                    <a:cubicBezTo>
                      <a:pt x="43" y="84"/>
                      <a:pt x="43" y="84"/>
                      <a:pt x="43" y="83"/>
                    </a:cubicBezTo>
                    <a:cubicBezTo>
                      <a:pt x="43" y="84"/>
                      <a:pt x="41" y="84"/>
                      <a:pt x="40" y="84"/>
                    </a:cubicBezTo>
                    <a:cubicBezTo>
                      <a:pt x="39" y="84"/>
                      <a:pt x="38" y="84"/>
                      <a:pt x="38" y="86"/>
                    </a:cubicBezTo>
                    <a:cubicBezTo>
                      <a:pt x="37" y="87"/>
                      <a:pt x="37" y="87"/>
                      <a:pt x="37" y="87"/>
                    </a:cubicBezTo>
                    <a:cubicBezTo>
                      <a:pt x="39" y="87"/>
                      <a:pt x="37" y="89"/>
                      <a:pt x="38" y="89"/>
                    </a:cubicBezTo>
                    <a:cubicBezTo>
                      <a:pt x="37" y="90"/>
                      <a:pt x="35" y="88"/>
                      <a:pt x="36" y="88"/>
                    </a:cubicBezTo>
                    <a:cubicBezTo>
                      <a:pt x="36" y="88"/>
                      <a:pt x="36" y="88"/>
                      <a:pt x="36" y="88"/>
                    </a:cubicBezTo>
                    <a:cubicBezTo>
                      <a:pt x="37" y="86"/>
                      <a:pt x="34" y="88"/>
                      <a:pt x="34" y="87"/>
                    </a:cubicBezTo>
                    <a:cubicBezTo>
                      <a:pt x="30" y="87"/>
                      <a:pt x="27" y="85"/>
                      <a:pt x="24" y="84"/>
                    </a:cubicBezTo>
                    <a:cubicBezTo>
                      <a:pt x="24" y="85"/>
                      <a:pt x="24" y="85"/>
                      <a:pt x="24" y="85"/>
                    </a:cubicBezTo>
                    <a:cubicBezTo>
                      <a:pt x="23" y="84"/>
                      <a:pt x="23" y="84"/>
                      <a:pt x="23" y="84"/>
                    </a:cubicBezTo>
                    <a:cubicBezTo>
                      <a:pt x="23" y="84"/>
                      <a:pt x="23" y="83"/>
                      <a:pt x="24" y="84"/>
                    </a:cubicBezTo>
                    <a:cubicBezTo>
                      <a:pt x="24" y="83"/>
                      <a:pt x="23" y="84"/>
                      <a:pt x="22" y="84"/>
                    </a:cubicBezTo>
                    <a:cubicBezTo>
                      <a:pt x="21" y="83"/>
                      <a:pt x="24" y="83"/>
                      <a:pt x="23" y="82"/>
                    </a:cubicBezTo>
                    <a:cubicBezTo>
                      <a:pt x="23" y="82"/>
                      <a:pt x="23" y="82"/>
                      <a:pt x="23" y="82"/>
                    </a:cubicBezTo>
                    <a:cubicBezTo>
                      <a:pt x="23" y="82"/>
                      <a:pt x="23" y="82"/>
                      <a:pt x="23" y="82"/>
                    </a:cubicBezTo>
                    <a:cubicBezTo>
                      <a:pt x="22" y="83"/>
                      <a:pt x="22" y="83"/>
                      <a:pt x="21" y="83"/>
                    </a:cubicBezTo>
                    <a:cubicBezTo>
                      <a:pt x="20" y="82"/>
                      <a:pt x="21" y="82"/>
                      <a:pt x="21" y="81"/>
                    </a:cubicBezTo>
                    <a:cubicBezTo>
                      <a:pt x="21" y="81"/>
                      <a:pt x="21" y="81"/>
                      <a:pt x="21" y="81"/>
                    </a:cubicBezTo>
                    <a:cubicBezTo>
                      <a:pt x="21" y="81"/>
                      <a:pt x="20" y="80"/>
                      <a:pt x="20" y="80"/>
                    </a:cubicBezTo>
                    <a:cubicBezTo>
                      <a:pt x="19" y="81"/>
                      <a:pt x="19" y="81"/>
                      <a:pt x="19" y="81"/>
                    </a:cubicBezTo>
                    <a:cubicBezTo>
                      <a:pt x="19" y="81"/>
                      <a:pt x="18" y="80"/>
                      <a:pt x="18" y="82"/>
                    </a:cubicBezTo>
                    <a:cubicBezTo>
                      <a:pt x="18" y="80"/>
                      <a:pt x="15" y="77"/>
                      <a:pt x="15" y="76"/>
                    </a:cubicBezTo>
                    <a:cubicBezTo>
                      <a:pt x="14" y="76"/>
                      <a:pt x="13" y="75"/>
                      <a:pt x="13" y="74"/>
                    </a:cubicBezTo>
                    <a:cubicBezTo>
                      <a:pt x="12" y="75"/>
                      <a:pt x="11" y="75"/>
                      <a:pt x="11" y="74"/>
                    </a:cubicBezTo>
                    <a:cubicBezTo>
                      <a:pt x="14" y="73"/>
                      <a:pt x="11" y="72"/>
                      <a:pt x="13" y="71"/>
                    </a:cubicBezTo>
                    <a:cubicBezTo>
                      <a:pt x="12" y="72"/>
                      <a:pt x="11" y="68"/>
                      <a:pt x="10" y="70"/>
                    </a:cubicBezTo>
                    <a:cubicBezTo>
                      <a:pt x="10" y="69"/>
                      <a:pt x="11" y="69"/>
                      <a:pt x="11" y="69"/>
                    </a:cubicBezTo>
                    <a:cubicBezTo>
                      <a:pt x="10" y="68"/>
                      <a:pt x="10" y="67"/>
                      <a:pt x="10" y="66"/>
                    </a:cubicBezTo>
                    <a:cubicBezTo>
                      <a:pt x="10" y="64"/>
                      <a:pt x="10" y="63"/>
                      <a:pt x="10" y="62"/>
                    </a:cubicBezTo>
                    <a:cubicBezTo>
                      <a:pt x="9" y="62"/>
                      <a:pt x="9" y="63"/>
                      <a:pt x="8" y="62"/>
                    </a:cubicBezTo>
                    <a:cubicBezTo>
                      <a:pt x="10" y="61"/>
                      <a:pt x="10" y="61"/>
                      <a:pt x="10" y="61"/>
                    </a:cubicBezTo>
                    <a:cubicBezTo>
                      <a:pt x="10" y="60"/>
                      <a:pt x="8" y="60"/>
                      <a:pt x="9" y="59"/>
                    </a:cubicBezTo>
                    <a:cubicBezTo>
                      <a:pt x="9" y="60"/>
                      <a:pt x="8" y="60"/>
                      <a:pt x="8" y="59"/>
                    </a:cubicBezTo>
                    <a:cubicBezTo>
                      <a:pt x="9" y="57"/>
                      <a:pt x="8" y="54"/>
                      <a:pt x="8" y="52"/>
                    </a:cubicBezTo>
                    <a:cubicBezTo>
                      <a:pt x="8" y="49"/>
                      <a:pt x="8" y="47"/>
                      <a:pt x="10" y="45"/>
                    </a:cubicBezTo>
                    <a:cubicBezTo>
                      <a:pt x="9" y="45"/>
                      <a:pt x="9" y="45"/>
                      <a:pt x="9" y="44"/>
                    </a:cubicBezTo>
                    <a:cubicBezTo>
                      <a:pt x="9" y="44"/>
                      <a:pt x="9" y="44"/>
                      <a:pt x="8" y="44"/>
                    </a:cubicBezTo>
                    <a:cubicBezTo>
                      <a:pt x="8" y="44"/>
                      <a:pt x="9" y="43"/>
                      <a:pt x="9" y="43"/>
                    </a:cubicBezTo>
                    <a:cubicBezTo>
                      <a:pt x="9" y="43"/>
                      <a:pt x="10" y="42"/>
                      <a:pt x="10" y="42"/>
                    </a:cubicBezTo>
                    <a:cubicBezTo>
                      <a:pt x="9" y="41"/>
                      <a:pt x="10" y="40"/>
                      <a:pt x="9" y="39"/>
                    </a:cubicBezTo>
                    <a:cubicBezTo>
                      <a:pt x="9" y="40"/>
                      <a:pt x="9" y="40"/>
                      <a:pt x="9" y="40"/>
                    </a:cubicBezTo>
                    <a:cubicBezTo>
                      <a:pt x="8" y="39"/>
                      <a:pt x="6" y="41"/>
                      <a:pt x="4" y="40"/>
                    </a:cubicBezTo>
                    <a:cubicBezTo>
                      <a:pt x="5" y="41"/>
                      <a:pt x="1" y="42"/>
                      <a:pt x="3" y="45"/>
                    </a:cubicBezTo>
                    <a:cubicBezTo>
                      <a:pt x="2" y="45"/>
                      <a:pt x="2" y="44"/>
                      <a:pt x="2" y="44"/>
                    </a:cubicBezTo>
                    <a:cubicBezTo>
                      <a:pt x="3" y="45"/>
                      <a:pt x="3" y="46"/>
                      <a:pt x="2" y="47"/>
                    </a:cubicBezTo>
                    <a:cubicBezTo>
                      <a:pt x="2" y="46"/>
                      <a:pt x="2" y="46"/>
                      <a:pt x="2" y="46"/>
                    </a:cubicBezTo>
                    <a:cubicBezTo>
                      <a:pt x="2" y="49"/>
                      <a:pt x="1" y="50"/>
                      <a:pt x="0" y="54"/>
                    </a:cubicBezTo>
                    <a:cubicBezTo>
                      <a:pt x="1" y="54"/>
                      <a:pt x="1" y="54"/>
                      <a:pt x="1" y="54"/>
                    </a:cubicBezTo>
                    <a:cubicBezTo>
                      <a:pt x="1" y="54"/>
                      <a:pt x="1" y="54"/>
                      <a:pt x="1" y="55"/>
                    </a:cubicBezTo>
                    <a:cubicBezTo>
                      <a:pt x="2" y="56"/>
                      <a:pt x="1" y="53"/>
                      <a:pt x="2" y="53"/>
                    </a:cubicBezTo>
                    <a:cubicBezTo>
                      <a:pt x="0" y="54"/>
                      <a:pt x="3" y="58"/>
                      <a:pt x="0" y="59"/>
                    </a:cubicBezTo>
                    <a:cubicBezTo>
                      <a:pt x="1" y="60"/>
                      <a:pt x="1" y="59"/>
                      <a:pt x="2" y="60"/>
                    </a:cubicBezTo>
                    <a:cubicBezTo>
                      <a:pt x="1" y="60"/>
                      <a:pt x="1" y="60"/>
                      <a:pt x="1" y="60"/>
                    </a:cubicBezTo>
                    <a:cubicBezTo>
                      <a:pt x="2" y="60"/>
                      <a:pt x="2" y="60"/>
                      <a:pt x="2" y="60"/>
                    </a:cubicBezTo>
                    <a:cubicBezTo>
                      <a:pt x="2" y="61"/>
                      <a:pt x="1" y="62"/>
                      <a:pt x="1" y="62"/>
                    </a:cubicBezTo>
                    <a:cubicBezTo>
                      <a:pt x="1" y="62"/>
                      <a:pt x="0" y="61"/>
                      <a:pt x="0" y="61"/>
                    </a:cubicBezTo>
                    <a:cubicBezTo>
                      <a:pt x="0" y="62"/>
                      <a:pt x="1" y="64"/>
                      <a:pt x="1" y="64"/>
                    </a:cubicBezTo>
                    <a:cubicBezTo>
                      <a:pt x="1" y="64"/>
                      <a:pt x="1" y="63"/>
                      <a:pt x="1" y="63"/>
                    </a:cubicBezTo>
                    <a:cubicBezTo>
                      <a:pt x="2" y="64"/>
                      <a:pt x="2" y="66"/>
                      <a:pt x="2" y="68"/>
                    </a:cubicBezTo>
                    <a:cubicBezTo>
                      <a:pt x="3" y="69"/>
                      <a:pt x="3" y="71"/>
                      <a:pt x="5" y="72"/>
                    </a:cubicBezTo>
                    <a:cubicBezTo>
                      <a:pt x="5" y="72"/>
                      <a:pt x="5" y="72"/>
                      <a:pt x="5" y="72"/>
                    </a:cubicBezTo>
                    <a:cubicBezTo>
                      <a:pt x="7" y="73"/>
                      <a:pt x="5" y="74"/>
                      <a:pt x="7" y="76"/>
                    </a:cubicBezTo>
                    <a:cubicBezTo>
                      <a:pt x="6" y="76"/>
                      <a:pt x="6" y="76"/>
                      <a:pt x="6" y="76"/>
                    </a:cubicBezTo>
                    <a:cubicBezTo>
                      <a:pt x="7" y="76"/>
                      <a:pt x="8" y="76"/>
                      <a:pt x="8" y="77"/>
                    </a:cubicBezTo>
                    <a:cubicBezTo>
                      <a:pt x="7" y="77"/>
                      <a:pt x="8" y="78"/>
                      <a:pt x="7" y="78"/>
                    </a:cubicBezTo>
                    <a:cubicBezTo>
                      <a:pt x="9" y="80"/>
                      <a:pt x="8" y="79"/>
                      <a:pt x="10" y="79"/>
                    </a:cubicBezTo>
                    <a:cubicBezTo>
                      <a:pt x="10" y="80"/>
                      <a:pt x="10" y="80"/>
                      <a:pt x="10" y="80"/>
                    </a:cubicBezTo>
                    <a:cubicBezTo>
                      <a:pt x="11" y="80"/>
                      <a:pt x="11" y="80"/>
                      <a:pt x="12" y="81"/>
                    </a:cubicBezTo>
                    <a:cubicBezTo>
                      <a:pt x="11" y="80"/>
                      <a:pt x="11" y="82"/>
                      <a:pt x="10" y="81"/>
                    </a:cubicBezTo>
                    <a:cubicBezTo>
                      <a:pt x="11" y="85"/>
                      <a:pt x="14" y="83"/>
                      <a:pt x="13" y="86"/>
                    </a:cubicBezTo>
                    <a:cubicBezTo>
                      <a:pt x="15" y="85"/>
                      <a:pt x="12" y="83"/>
                      <a:pt x="13" y="84"/>
                    </a:cubicBezTo>
                    <a:cubicBezTo>
                      <a:pt x="13" y="83"/>
                      <a:pt x="15" y="83"/>
                      <a:pt x="15" y="84"/>
                    </a:cubicBezTo>
                    <a:cubicBezTo>
                      <a:pt x="16" y="84"/>
                      <a:pt x="14" y="87"/>
                      <a:pt x="16" y="88"/>
                    </a:cubicBezTo>
                    <a:cubicBezTo>
                      <a:pt x="16" y="88"/>
                      <a:pt x="16" y="88"/>
                      <a:pt x="16" y="88"/>
                    </a:cubicBezTo>
                    <a:cubicBezTo>
                      <a:pt x="16" y="89"/>
                      <a:pt x="17" y="88"/>
                      <a:pt x="18" y="89"/>
                    </a:cubicBezTo>
                    <a:cubicBezTo>
                      <a:pt x="19" y="89"/>
                      <a:pt x="19" y="90"/>
                      <a:pt x="20" y="89"/>
                    </a:cubicBezTo>
                    <a:cubicBezTo>
                      <a:pt x="20" y="89"/>
                      <a:pt x="18" y="88"/>
                      <a:pt x="18" y="88"/>
                    </a:cubicBezTo>
                    <a:cubicBezTo>
                      <a:pt x="19" y="89"/>
                      <a:pt x="21" y="87"/>
                      <a:pt x="22" y="89"/>
                    </a:cubicBezTo>
                    <a:cubicBezTo>
                      <a:pt x="22" y="89"/>
                      <a:pt x="21" y="89"/>
                      <a:pt x="21" y="89"/>
                    </a:cubicBezTo>
                    <a:cubicBezTo>
                      <a:pt x="21" y="90"/>
                      <a:pt x="22" y="90"/>
                      <a:pt x="22" y="90"/>
                    </a:cubicBezTo>
                    <a:cubicBezTo>
                      <a:pt x="21" y="92"/>
                      <a:pt x="20" y="89"/>
                      <a:pt x="18" y="90"/>
                    </a:cubicBezTo>
                    <a:cubicBezTo>
                      <a:pt x="18" y="91"/>
                      <a:pt x="21" y="90"/>
                      <a:pt x="19" y="91"/>
                    </a:cubicBezTo>
                    <a:cubicBezTo>
                      <a:pt x="21" y="90"/>
                      <a:pt x="21" y="93"/>
                      <a:pt x="23" y="91"/>
                    </a:cubicBezTo>
                    <a:cubicBezTo>
                      <a:pt x="23" y="92"/>
                      <a:pt x="23" y="92"/>
                      <a:pt x="23" y="92"/>
                    </a:cubicBezTo>
                    <a:cubicBezTo>
                      <a:pt x="23" y="92"/>
                      <a:pt x="24" y="92"/>
                      <a:pt x="24" y="92"/>
                    </a:cubicBezTo>
                    <a:cubicBezTo>
                      <a:pt x="23" y="93"/>
                      <a:pt x="23" y="93"/>
                      <a:pt x="23" y="93"/>
                    </a:cubicBezTo>
                    <a:cubicBezTo>
                      <a:pt x="24" y="92"/>
                      <a:pt x="25" y="95"/>
                      <a:pt x="26" y="94"/>
                    </a:cubicBezTo>
                    <a:cubicBezTo>
                      <a:pt x="24" y="94"/>
                      <a:pt x="26" y="93"/>
                      <a:pt x="25" y="92"/>
                    </a:cubicBezTo>
                    <a:cubicBezTo>
                      <a:pt x="28" y="92"/>
                      <a:pt x="26" y="95"/>
                      <a:pt x="30" y="95"/>
                    </a:cubicBezTo>
                    <a:cubicBezTo>
                      <a:pt x="29" y="95"/>
                      <a:pt x="28" y="94"/>
                      <a:pt x="29" y="94"/>
                    </a:cubicBezTo>
                    <a:cubicBezTo>
                      <a:pt x="30" y="94"/>
                      <a:pt x="31" y="95"/>
                      <a:pt x="31" y="95"/>
                    </a:cubicBezTo>
                    <a:cubicBezTo>
                      <a:pt x="33" y="95"/>
                      <a:pt x="31" y="94"/>
                      <a:pt x="32" y="94"/>
                    </a:cubicBezTo>
                    <a:cubicBezTo>
                      <a:pt x="32" y="95"/>
                      <a:pt x="33" y="94"/>
                      <a:pt x="34" y="93"/>
                    </a:cubicBezTo>
                    <a:cubicBezTo>
                      <a:pt x="34" y="94"/>
                      <a:pt x="34" y="94"/>
                      <a:pt x="34" y="94"/>
                    </a:cubicBezTo>
                    <a:cubicBezTo>
                      <a:pt x="36" y="95"/>
                      <a:pt x="34" y="92"/>
                      <a:pt x="37" y="93"/>
                    </a:cubicBezTo>
                    <a:cubicBezTo>
                      <a:pt x="36" y="94"/>
                      <a:pt x="36" y="94"/>
                      <a:pt x="36" y="94"/>
                    </a:cubicBezTo>
                    <a:cubicBezTo>
                      <a:pt x="37" y="94"/>
                      <a:pt x="37" y="94"/>
                      <a:pt x="37" y="94"/>
                    </a:cubicBezTo>
                    <a:cubicBezTo>
                      <a:pt x="37" y="95"/>
                      <a:pt x="37" y="95"/>
                      <a:pt x="37" y="95"/>
                    </a:cubicBezTo>
                    <a:cubicBezTo>
                      <a:pt x="38" y="94"/>
                      <a:pt x="38" y="94"/>
                      <a:pt x="40" y="94"/>
                    </a:cubicBezTo>
                    <a:cubicBezTo>
                      <a:pt x="39" y="93"/>
                      <a:pt x="40" y="92"/>
                      <a:pt x="41" y="92"/>
                    </a:cubicBezTo>
                    <a:cubicBezTo>
                      <a:pt x="41" y="92"/>
                      <a:pt x="40" y="93"/>
                      <a:pt x="42" y="92"/>
                    </a:cubicBezTo>
                    <a:cubicBezTo>
                      <a:pt x="42" y="93"/>
                      <a:pt x="41" y="94"/>
                      <a:pt x="41" y="93"/>
                    </a:cubicBezTo>
                    <a:cubicBezTo>
                      <a:pt x="41" y="94"/>
                      <a:pt x="40" y="94"/>
                      <a:pt x="40" y="94"/>
                    </a:cubicBezTo>
                    <a:cubicBezTo>
                      <a:pt x="41" y="95"/>
                      <a:pt x="42" y="94"/>
                      <a:pt x="43" y="94"/>
                    </a:cubicBezTo>
                    <a:cubicBezTo>
                      <a:pt x="43" y="94"/>
                      <a:pt x="43" y="94"/>
                      <a:pt x="42" y="94"/>
                    </a:cubicBezTo>
                    <a:cubicBezTo>
                      <a:pt x="44" y="92"/>
                      <a:pt x="44" y="92"/>
                      <a:pt x="44" y="92"/>
                    </a:cubicBezTo>
                    <a:cubicBezTo>
                      <a:pt x="45" y="92"/>
                      <a:pt x="44" y="92"/>
                      <a:pt x="44" y="93"/>
                    </a:cubicBezTo>
                    <a:cubicBezTo>
                      <a:pt x="45" y="92"/>
                      <a:pt x="45" y="92"/>
                      <a:pt x="45" y="91"/>
                    </a:cubicBezTo>
                    <a:cubicBezTo>
                      <a:pt x="45" y="92"/>
                      <a:pt x="46" y="93"/>
                      <a:pt x="45" y="94"/>
                    </a:cubicBezTo>
                    <a:cubicBezTo>
                      <a:pt x="47" y="92"/>
                      <a:pt x="47" y="92"/>
                      <a:pt x="47" y="92"/>
                    </a:cubicBezTo>
                    <a:cubicBezTo>
                      <a:pt x="47" y="92"/>
                      <a:pt x="48" y="92"/>
                      <a:pt x="48" y="93"/>
                    </a:cubicBezTo>
                    <a:cubicBezTo>
                      <a:pt x="49" y="93"/>
                      <a:pt x="50" y="90"/>
                      <a:pt x="52" y="90"/>
                    </a:cubicBezTo>
                    <a:cubicBezTo>
                      <a:pt x="52" y="90"/>
                      <a:pt x="52" y="89"/>
                      <a:pt x="52" y="89"/>
                    </a:cubicBezTo>
                    <a:cubicBezTo>
                      <a:pt x="53" y="89"/>
                      <a:pt x="55" y="89"/>
                      <a:pt x="56" y="87"/>
                    </a:cubicBezTo>
                    <a:cubicBezTo>
                      <a:pt x="57" y="87"/>
                      <a:pt x="57" y="87"/>
                      <a:pt x="57" y="87"/>
                    </a:cubicBezTo>
                    <a:cubicBezTo>
                      <a:pt x="58" y="86"/>
                      <a:pt x="55" y="87"/>
                      <a:pt x="57" y="85"/>
                    </a:cubicBezTo>
                    <a:cubicBezTo>
                      <a:pt x="58" y="83"/>
                      <a:pt x="58" y="85"/>
                      <a:pt x="59" y="85"/>
                    </a:cubicBezTo>
                    <a:cubicBezTo>
                      <a:pt x="59" y="84"/>
                      <a:pt x="59" y="82"/>
                      <a:pt x="61" y="82"/>
                    </a:cubicBezTo>
                    <a:cubicBezTo>
                      <a:pt x="60" y="82"/>
                      <a:pt x="60" y="83"/>
                      <a:pt x="60" y="83"/>
                    </a:cubicBezTo>
                    <a:close/>
                    <a:moveTo>
                      <a:pt x="69" y="70"/>
                    </a:moveTo>
                    <a:cubicBezTo>
                      <a:pt x="69" y="70"/>
                      <a:pt x="69" y="71"/>
                      <a:pt x="69" y="71"/>
                    </a:cubicBezTo>
                    <a:cubicBezTo>
                      <a:pt x="68" y="70"/>
                      <a:pt x="69" y="70"/>
                      <a:pt x="69" y="70"/>
                    </a:cubicBezTo>
                    <a:close/>
                    <a:moveTo>
                      <a:pt x="74" y="46"/>
                    </a:moveTo>
                    <a:cubicBezTo>
                      <a:pt x="74" y="46"/>
                      <a:pt x="74" y="47"/>
                      <a:pt x="74" y="47"/>
                    </a:cubicBezTo>
                    <a:cubicBezTo>
                      <a:pt x="74" y="47"/>
                      <a:pt x="74" y="46"/>
                      <a:pt x="74" y="46"/>
                    </a:cubicBezTo>
                    <a:close/>
                    <a:moveTo>
                      <a:pt x="39" y="9"/>
                    </a:moveTo>
                    <a:cubicBezTo>
                      <a:pt x="39" y="9"/>
                      <a:pt x="39" y="9"/>
                      <a:pt x="39" y="9"/>
                    </a:cubicBezTo>
                    <a:cubicBezTo>
                      <a:pt x="39" y="9"/>
                      <a:pt x="39" y="9"/>
                      <a:pt x="39" y="9"/>
                    </a:cubicBezTo>
                    <a:close/>
                    <a:moveTo>
                      <a:pt x="37" y="8"/>
                    </a:moveTo>
                    <a:cubicBezTo>
                      <a:pt x="37" y="9"/>
                      <a:pt x="37" y="9"/>
                      <a:pt x="38" y="9"/>
                    </a:cubicBezTo>
                    <a:cubicBezTo>
                      <a:pt x="38" y="9"/>
                      <a:pt x="38" y="8"/>
                      <a:pt x="38" y="8"/>
                    </a:cubicBezTo>
                    <a:cubicBezTo>
                      <a:pt x="38" y="8"/>
                      <a:pt x="38" y="8"/>
                      <a:pt x="37" y="8"/>
                    </a:cubicBezTo>
                    <a:close/>
                    <a:moveTo>
                      <a:pt x="21" y="82"/>
                    </a:moveTo>
                    <a:cubicBezTo>
                      <a:pt x="21" y="82"/>
                      <a:pt x="21" y="82"/>
                      <a:pt x="21" y="82"/>
                    </a:cubicBezTo>
                    <a:cubicBezTo>
                      <a:pt x="20" y="82"/>
                      <a:pt x="20" y="82"/>
                      <a:pt x="21"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81" name="Freeform 633">
                <a:extLst>
                  <a:ext uri="{FF2B5EF4-FFF2-40B4-BE49-F238E27FC236}">
                    <a16:creationId xmlns:a16="http://schemas.microsoft.com/office/drawing/2014/main" id="{EA184C1E-1477-46B2-AA52-D36554A998F9}"/>
                  </a:ext>
                </a:extLst>
              </p:cNvPr>
              <p:cNvSpPr>
                <a:spLocks/>
              </p:cNvSpPr>
              <p:nvPr userDrawn="1"/>
            </p:nvSpPr>
            <p:spPr bwMode="auto">
              <a:xfrm>
                <a:off x="4406" y="4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82" name="Freeform 634">
                <a:extLst>
                  <a:ext uri="{FF2B5EF4-FFF2-40B4-BE49-F238E27FC236}">
                    <a16:creationId xmlns:a16="http://schemas.microsoft.com/office/drawing/2014/main" id="{36507DDE-07C9-4ADF-967A-47CCE5C227A6}"/>
                  </a:ext>
                </a:extLst>
              </p:cNvPr>
              <p:cNvSpPr>
                <a:spLocks/>
              </p:cNvSpPr>
              <p:nvPr userDrawn="1"/>
            </p:nvSpPr>
            <p:spPr bwMode="auto">
              <a:xfrm>
                <a:off x="4296" y="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83" name="Freeform 635">
                <a:extLst>
                  <a:ext uri="{FF2B5EF4-FFF2-40B4-BE49-F238E27FC236}">
                    <a16:creationId xmlns:a16="http://schemas.microsoft.com/office/drawing/2014/main" id="{D08C276C-D721-4224-9471-62190A9F1CD9}"/>
                  </a:ext>
                </a:extLst>
              </p:cNvPr>
              <p:cNvSpPr>
                <a:spLocks/>
              </p:cNvSpPr>
              <p:nvPr userDrawn="1"/>
            </p:nvSpPr>
            <p:spPr bwMode="auto">
              <a:xfrm>
                <a:off x="4326" y="2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84" name="Freeform 636">
                <a:extLst>
                  <a:ext uri="{FF2B5EF4-FFF2-40B4-BE49-F238E27FC236}">
                    <a16:creationId xmlns:a16="http://schemas.microsoft.com/office/drawing/2014/main" id="{8E805745-9B3E-4FE1-9AA1-D0F06EABBF84}"/>
                  </a:ext>
                </a:extLst>
              </p:cNvPr>
              <p:cNvSpPr>
                <a:spLocks/>
              </p:cNvSpPr>
              <p:nvPr userDrawn="1"/>
            </p:nvSpPr>
            <p:spPr bwMode="auto">
              <a:xfrm>
                <a:off x="4197" y="2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85" name="Freeform 637">
                <a:extLst>
                  <a:ext uri="{FF2B5EF4-FFF2-40B4-BE49-F238E27FC236}">
                    <a16:creationId xmlns:a16="http://schemas.microsoft.com/office/drawing/2014/main" id="{05F5550F-1200-4EE9-83AD-32D430310DFC}"/>
                  </a:ext>
                </a:extLst>
              </p:cNvPr>
              <p:cNvSpPr>
                <a:spLocks/>
              </p:cNvSpPr>
              <p:nvPr userDrawn="1"/>
            </p:nvSpPr>
            <p:spPr bwMode="auto">
              <a:xfrm>
                <a:off x="4152" y="288"/>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86" name="Freeform 638">
                <a:extLst>
                  <a:ext uri="{FF2B5EF4-FFF2-40B4-BE49-F238E27FC236}">
                    <a16:creationId xmlns:a16="http://schemas.microsoft.com/office/drawing/2014/main" id="{3F685C85-34EB-4FFF-BCFE-0C8B2AD7F92D}"/>
                  </a:ext>
                </a:extLst>
              </p:cNvPr>
              <p:cNvSpPr>
                <a:spLocks/>
              </p:cNvSpPr>
              <p:nvPr userDrawn="1"/>
            </p:nvSpPr>
            <p:spPr bwMode="auto">
              <a:xfrm>
                <a:off x="4182" y="278"/>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1"/>
                      <a:pt x="0" y="1"/>
                    </a:cubicBezTo>
                    <a:cubicBezTo>
                      <a:pt x="0" y="1"/>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87" name="Freeform 639">
                <a:extLst>
                  <a:ext uri="{FF2B5EF4-FFF2-40B4-BE49-F238E27FC236}">
                    <a16:creationId xmlns:a16="http://schemas.microsoft.com/office/drawing/2014/main" id="{CA976702-EB7F-4B25-B3E2-3502B2AA9036}"/>
                  </a:ext>
                </a:extLst>
              </p:cNvPr>
              <p:cNvSpPr>
                <a:spLocks/>
              </p:cNvSpPr>
              <p:nvPr userDrawn="1"/>
            </p:nvSpPr>
            <p:spPr bwMode="auto">
              <a:xfrm>
                <a:off x="4182" y="28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88" name="Freeform 640">
                <a:extLst>
                  <a:ext uri="{FF2B5EF4-FFF2-40B4-BE49-F238E27FC236}">
                    <a16:creationId xmlns:a16="http://schemas.microsoft.com/office/drawing/2014/main" id="{ABE316A1-3326-4410-9D49-B5CF700A3497}"/>
                  </a:ext>
                </a:extLst>
              </p:cNvPr>
              <p:cNvSpPr>
                <a:spLocks/>
              </p:cNvSpPr>
              <p:nvPr userDrawn="1"/>
            </p:nvSpPr>
            <p:spPr bwMode="auto">
              <a:xfrm>
                <a:off x="4217" y="273"/>
                <a:ext cx="5" cy="15"/>
              </a:xfrm>
              <a:custGeom>
                <a:avLst/>
                <a:gdLst>
                  <a:gd name="T0" fmla="*/ 0 w 1"/>
                  <a:gd name="T1" fmla="*/ 1 h 3"/>
                  <a:gd name="T2" fmla="*/ 0 w 1"/>
                  <a:gd name="T3" fmla="*/ 2 h 3"/>
                  <a:gd name="T4" fmla="*/ 0 w 1"/>
                  <a:gd name="T5" fmla="*/ 1 h 3"/>
                </a:gdLst>
                <a:ahLst/>
                <a:cxnLst>
                  <a:cxn ang="0">
                    <a:pos x="T0" y="T1"/>
                  </a:cxn>
                  <a:cxn ang="0">
                    <a:pos x="T2" y="T3"/>
                  </a:cxn>
                  <a:cxn ang="0">
                    <a:pos x="T4" y="T5"/>
                  </a:cxn>
                </a:cxnLst>
                <a:rect l="0" t="0" r="r" b="b"/>
                <a:pathLst>
                  <a:path w="1" h="3">
                    <a:moveTo>
                      <a:pt x="0" y="1"/>
                    </a:moveTo>
                    <a:cubicBezTo>
                      <a:pt x="0" y="1"/>
                      <a:pt x="0" y="2"/>
                      <a:pt x="0" y="2"/>
                    </a:cubicBezTo>
                    <a:cubicBezTo>
                      <a:pt x="0"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89" name="Rectangle 641">
                <a:extLst>
                  <a:ext uri="{FF2B5EF4-FFF2-40B4-BE49-F238E27FC236}">
                    <a16:creationId xmlns:a16="http://schemas.microsoft.com/office/drawing/2014/main" id="{9AF28443-C8F1-4538-9BB5-4CA0BB8DBCC0}"/>
                  </a:ext>
                </a:extLst>
              </p:cNvPr>
              <p:cNvSpPr>
                <a:spLocks noChangeArrowheads="1"/>
              </p:cNvSpPr>
              <p:nvPr userDrawn="1"/>
            </p:nvSpPr>
            <p:spPr bwMode="auto">
              <a:xfrm>
                <a:off x="4182" y="27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90" name="Freeform 642">
                <a:extLst>
                  <a:ext uri="{FF2B5EF4-FFF2-40B4-BE49-F238E27FC236}">
                    <a16:creationId xmlns:a16="http://schemas.microsoft.com/office/drawing/2014/main" id="{C7E649F3-548F-4E79-BEEC-E000D1DC2EF2}"/>
                  </a:ext>
                </a:extLst>
              </p:cNvPr>
              <p:cNvSpPr>
                <a:spLocks/>
              </p:cNvSpPr>
              <p:nvPr userDrawn="1"/>
            </p:nvSpPr>
            <p:spPr bwMode="auto">
              <a:xfrm>
                <a:off x="4197" y="26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91" name="Freeform 643">
                <a:extLst>
                  <a:ext uri="{FF2B5EF4-FFF2-40B4-BE49-F238E27FC236}">
                    <a16:creationId xmlns:a16="http://schemas.microsoft.com/office/drawing/2014/main" id="{E1A26E4D-487D-46AF-9FC1-F192838CC1EA}"/>
                  </a:ext>
                </a:extLst>
              </p:cNvPr>
              <p:cNvSpPr>
                <a:spLocks/>
              </p:cNvSpPr>
              <p:nvPr userDrawn="1"/>
            </p:nvSpPr>
            <p:spPr bwMode="auto">
              <a:xfrm>
                <a:off x="4192" y="26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92" name="Freeform 644">
                <a:extLst>
                  <a:ext uri="{FF2B5EF4-FFF2-40B4-BE49-F238E27FC236}">
                    <a16:creationId xmlns:a16="http://schemas.microsoft.com/office/drawing/2014/main" id="{CF95FAAE-4A0D-4954-90DD-66FFB01D51CE}"/>
                  </a:ext>
                </a:extLst>
              </p:cNvPr>
              <p:cNvSpPr>
                <a:spLocks/>
              </p:cNvSpPr>
              <p:nvPr userDrawn="1"/>
            </p:nvSpPr>
            <p:spPr bwMode="auto">
              <a:xfrm>
                <a:off x="4187" y="26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93" name="Freeform 645">
                <a:extLst>
                  <a:ext uri="{FF2B5EF4-FFF2-40B4-BE49-F238E27FC236}">
                    <a16:creationId xmlns:a16="http://schemas.microsoft.com/office/drawing/2014/main" id="{04467B58-263A-423D-A9D5-A76973971CAE}"/>
                  </a:ext>
                </a:extLst>
              </p:cNvPr>
              <p:cNvSpPr>
                <a:spLocks/>
              </p:cNvSpPr>
              <p:nvPr userDrawn="1"/>
            </p:nvSpPr>
            <p:spPr bwMode="auto">
              <a:xfrm>
                <a:off x="4251" y="248"/>
                <a:ext cx="5" cy="5"/>
              </a:xfrm>
              <a:custGeom>
                <a:avLst/>
                <a:gdLst>
                  <a:gd name="T0" fmla="*/ 0 w 1"/>
                  <a:gd name="T1" fmla="*/ 1 h 1"/>
                  <a:gd name="T2" fmla="*/ 1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94" name="Freeform 646">
                <a:extLst>
                  <a:ext uri="{FF2B5EF4-FFF2-40B4-BE49-F238E27FC236}">
                    <a16:creationId xmlns:a16="http://schemas.microsoft.com/office/drawing/2014/main" id="{DA7CDE45-0DE3-4E04-9D02-22CAF16589C8}"/>
                  </a:ext>
                </a:extLst>
              </p:cNvPr>
              <p:cNvSpPr>
                <a:spLocks/>
              </p:cNvSpPr>
              <p:nvPr userDrawn="1"/>
            </p:nvSpPr>
            <p:spPr bwMode="auto">
              <a:xfrm>
                <a:off x="4237" y="23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95" name="Freeform 647">
                <a:extLst>
                  <a:ext uri="{FF2B5EF4-FFF2-40B4-BE49-F238E27FC236}">
                    <a16:creationId xmlns:a16="http://schemas.microsoft.com/office/drawing/2014/main" id="{411EA6EE-0568-401A-B40C-3F8B3B2DC15F}"/>
                  </a:ext>
                </a:extLst>
              </p:cNvPr>
              <p:cNvSpPr>
                <a:spLocks/>
              </p:cNvSpPr>
              <p:nvPr userDrawn="1"/>
            </p:nvSpPr>
            <p:spPr bwMode="auto">
              <a:xfrm>
                <a:off x="4246" y="233"/>
                <a:ext cx="10" cy="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96" name="Freeform 648">
                <a:extLst>
                  <a:ext uri="{FF2B5EF4-FFF2-40B4-BE49-F238E27FC236}">
                    <a16:creationId xmlns:a16="http://schemas.microsoft.com/office/drawing/2014/main" id="{B1B8EF7C-9A90-4F9F-9FD5-DFB56CE9FC78}"/>
                  </a:ext>
                </a:extLst>
              </p:cNvPr>
              <p:cNvSpPr>
                <a:spLocks/>
              </p:cNvSpPr>
              <p:nvPr userDrawn="1"/>
            </p:nvSpPr>
            <p:spPr bwMode="auto">
              <a:xfrm>
                <a:off x="4321" y="268"/>
                <a:ext cx="5" cy="10"/>
              </a:xfrm>
              <a:custGeom>
                <a:avLst/>
                <a:gdLst>
                  <a:gd name="T0" fmla="*/ 5 w 5"/>
                  <a:gd name="T1" fmla="*/ 0 h 10"/>
                  <a:gd name="T2" fmla="*/ 5 w 5"/>
                  <a:gd name="T3" fmla="*/ 0 h 10"/>
                  <a:gd name="T4" fmla="*/ 0 w 5"/>
                  <a:gd name="T5" fmla="*/ 10 h 10"/>
                  <a:gd name="T6" fmla="*/ 5 w 5"/>
                  <a:gd name="T7" fmla="*/ 0 h 10"/>
                </a:gdLst>
                <a:ahLst/>
                <a:cxnLst>
                  <a:cxn ang="0">
                    <a:pos x="T0" y="T1"/>
                  </a:cxn>
                  <a:cxn ang="0">
                    <a:pos x="T2" y="T3"/>
                  </a:cxn>
                  <a:cxn ang="0">
                    <a:pos x="T4" y="T5"/>
                  </a:cxn>
                  <a:cxn ang="0">
                    <a:pos x="T6" y="T7"/>
                  </a:cxn>
                </a:cxnLst>
                <a:rect l="0" t="0" r="r" b="b"/>
                <a:pathLst>
                  <a:path w="5" h="10">
                    <a:moveTo>
                      <a:pt x="5" y="0"/>
                    </a:moveTo>
                    <a:lnTo>
                      <a:pt x="5" y="0"/>
                    </a:lnTo>
                    <a:lnTo>
                      <a:pt x="0" y="1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97" name="Freeform 649">
                <a:extLst>
                  <a:ext uri="{FF2B5EF4-FFF2-40B4-BE49-F238E27FC236}">
                    <a16:creationId xmlns:a16="http://schemas.microsoft.com/office/drawing/2014/main" id="{5EB57760-035C-45A9-9439-8C291A88E472}"/>
                  </a:ext>
                </a:extLst>
              </p:cNvPr>
              <p:cNvSpPr>
                <a:spLocks/>
              </p:cNvSpPr>
              <p:nvPr userDrawn="1"/>
            </p:nvSpPr>
            <p:spPr bwMode="auto">
              <a:xfrm>
                <a:off x="4386" y="303"/>
                <a:ext cx="10" cy="15"/>
              </a:xfrm>
              <a:custGeom>
                <a:avLst/>
                <a:gdLst>
                  <a:gd name="T0" fmla="*/ 2 w 2"/>
                  <a:gd name="T1" fmla="*/ 2 h 3"/>
                  <a:gd name="T2" fmla="*/ 0 w 2"/>
                  <a:gd name="T3" fmla="*/ 0 h 3"/>
                  <a:gd name="T4" fmla="*/ 0 w 2"/>
                  <a:gd name="T5" fmla="*/ 2 h 3"/>
                  <a:gd name="T6" fmla="*/ 2 w 2"/>
                  <a:gd name="T7" fmla="*/ 2 h 3"/>
                </a:gdLst>
                <a:ahLst/>
                <a:cxnLst>
                  <a:cxn ang="0">
                    <a:pos x="T0" y="T1"/>
                  </a:cxn>
                  <a:cxn ang="0">
                    <a:pos x="T2" y="T3"/>
                  </a:cxn>
                  <a:cxn ang="0">
                    <a:pos x="T4" y="T5"/>
                  </a:cxn>
                  <a:cxn ang="0">
                    <a:pos x="T6" y="T7"/>
                  </a:cxn>
                </a:cxnLst>
                <a:rect l="0" t="0" r="r" b="b"/>
                <a:pathLst>
                  <a:path w="2" h="3">
                    <a:moveTo>
                      <a:pt x="2" y="2"/>
                    </a:moveTo>
                    <a:cubicBezTo>
                      <a:pt x="1" y="0"/>
                      <a:pt x="0" y="2"/>
                      <a:pt x="0" y="0"/>
                    </a:cubicBezTo>
                    <a:cubicBezTo>
                      <a:pt x="0" y="0"/>
                      <a:pt x="0" y="2"/>
                      <a:pt x="0" y="2"/>
                    </a:cubicBezTo>
                    <a:cubicBezTo>
                      <a:pt x="1" y="2"/>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98" name="Freeform 650">
                <a:extLst>
                  <a:ext uri="{FF2B5EF4-FFF2-40B4-BE49-F238E27FC236}">
                    <a16:creationId xmlns:a16="http://schemas.microsoft.com/office/drawing/2014/main" id="{64DA87F4-A9BC-4EA6-A01F-FA8BD75792D6}"/>
                  </a:ext>
                </a:extLst>
              </p:cNvPr>
              <p:cNvSpPr>
                <a:spLocks/>
              </p:cNvSpPr>
              <p:nvPr userDrawn="1"/>
            </p:nvSpPr>
            <p:spPr bwMode="auto">
              <a:xfrm>
                <a:off x="4381" y="30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99" name="Freeform 651">
                <a:extLst>
                  <a:ext uri="{FF2B5EF4-FFF2-40B4-BE49-F238E27FC236}">
                    <a16:creationId xmlns:a16="http://schemas.microsoft.com/office/drawing/2014/main" id="{DB1D141B-9E9C-4313-8544-42478495020F}"/>
                  </a:ext>
                </a:extLst>
              </p:cNvPr>
              <p:cNvSpPr>
                <a:spLocks/>
              </p:cNvSpPr>
              <p:nvPr userDrawn="1"/>
            </p:nvSpPr>
            <p:spPr bwMode="auto">
              <a:xfrm>
                <a:off x="4092" y="433"/>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00" name="Freeform 652">
                <a:extLst>
                  <a:ext uri="{FF2B5EF4-FFF2-40B4-BE49-F238E27FC236}">
                    <a16:creationId xmlns:a16="http://schemas.microsoft.com/office/drawing/2014/main" id="{ECAEC9C7-7D88-4188-8BCE-AC7EB80356CE}"/>
                  </a:ext>
                </a:extLst>
              </p:cNvPr>
              <p:cNvSpPr>
                <a:spLocks/>
              </p:cNvSpPr>
              <p:nvPr userDrawn="1"/>
            </p:nvSpPr>
            <p:spPr bwMode="auto">
              <a:xfrm>
                <a:off x="4087" y="428"/>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01" name="Freeform 653">
                <a:extLst>
                  <a:ext uri="{FF2B5EF4-FFF2-40B4-BE49-F238E27FC236}">
                    <a16:creationId xmlns:a16="http://schemas.microsoft.com/office/drawing/2014/main" id="{E59338E1-AF85-433D-8220-34392EA12F0B}"/>
                  </a:ext>
                </a:extLst>
              </p:cNvPr>
              <p:cNvSpPr>
                <a:spLocks/>
              </p:cNvSpPr>
              <p:nvPr userDrawn="1"/>
            </p:nvSpPr>
            <p:spPr bwMode="auto">
              <a:xfrm>
                <a:off x="4396" y="5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02" name="Freeform 654">
                <a:extLst>
                  <a:ext uri="{FF2B5EF4-FFF2-40B4-BE49-F238E27FC236}">
                    <a16:creationId xmlns:a16="http://schemas.microsoft.com/office/drawing/2014/main" id="{820A3024-49FC-47E8-AE81-4696D3775A28}"/>
                  </a:ext>
                </a:extLst>
              </p:cNvPr>
              <p:cNvSpPr>
                <a:spLocks/>
              </p:cNvSpPr>
              <p:nvPr userDrawn="1"/>
            </p:nvSpPr>
            <p:spPr bwMode="auto">
              <a:xfrm>
                <a:off x="4356" y="6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03" name="Freeform 655">
                <a:extLst>
                  <a:ext uri="{FF2B5EF4-FFF2-40B4-BE49-F238E27FC236}">
                    <a16:creationId xmlns:a16="http://schemas.microsoft.com/office/drawing/2014/main" id="{83D40CC9-B887-49B4-8F98-69AE113E5254}"/>
                  </a:ext>
                </a:extLst>
              </p:cNvPr>
              <p:cNvSpPr>
                <a:spLocks/>
              </p:cNvSpPr>
              <p:nvPr userDrawn="1"/>
            </p:nvSpPr>
            <p:spPr bwMode="auto">
              <a:xfrm>
                <a:off x="4326" y="663"/>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2" y="0"/>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04" name="Freeform 656">
                <a:extLst>
                  <a:ext uri="{FF2B5EF4-FFF2-40B4-BE49-F238E27FC236}">
                    <a16:creationId xmlns:a16="http://schemas.microsoft.com/office/drawing/2014/main" id="{290891CE-0461-4B2B-916F-D0112F96E01A}"/>
                  </a:ext>
                </a:extLst>
              </p:cNvPr>
              <p:cNvSpPr>
                <a:spLocks/>
              </p:cNvSpPr>
              <p:nvPr userDrawn="1"/>
            </p:nvSpPr>
            <p:spPr bwMode="auto">
              <a:xfrm>
                <a:off x="3639" y="488"/>
                <a:ext cx="10"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1" y="0"/>
                      <a:pt x="1" y="0"/>
                      <a:pt x="2"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05" name="Freeform 657">
                <a:extLst>
                  <a:ext uri="{FF2B5EF4-FFF2-40B4-BE49-F238E27FC236}">
                    <a16:creationId xmlns:a16="http://schemas.microsoft.com/office/drawing/2014/main" id="{321ECBDC-08B2-41F4-92F7-67061AD7E2F7}"/>
                  </a:ext>
                </a:extLst>
              </p:cNvPr>
              <p:cNvSpPr>
                <a:spLocks/>
              </p:cNvSpPr>
              <p:nvPr userDrawn="1"/>
            </p:nvSpPr>
            <p:spPr bwMode="auto">
              <a:xfrm>
                <a:off x="3625" y="45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06" name="Freeform 658">
                <a:extLst>
                  <a:ext uri="{FF2B5EF4-FFF2-40B4-BE49-F238E27FC236}">
                    <a16:creationId xmlns:a16="http://schemas.microsoft.com/office/drawing/2014/main" id="{63CD89BD-E984-4399-B372-7148E0FA8A17}"/>
                  </a:ext>
                </a:extLst>
              </p:cNvPr>
              <p:cNvSpPr>
                <a:spLocks/>
              </p:cNvSpPr>
              <p:nvPr userDrawn="1"/>
            </p:nvSpPr>
            <p:spPr bwMode="auto">
              <a:xfrm>
                <a:off x="3620" y="433"/>
                <a:ext cx="10" cy="20"/>
              </a:xfrm>
              <a:custGeom>
                <a:avLst/>
                <a:gdLst>
                  <a:gd name="T0" fmla="*/ 2 w 2"/>
                  <a:gd name="T1" fmla="*/ 0 h 4"/>
                  <a:gd name="T2" fmla="*/ 1 w 2"/>
                  <a:gd name="T3" fmla="*/ 3 h 4"/>
                  <a:gd name="T4" fmla="*/ 1 w 2"/>
                  <a:gd name="T5" fmla="*/ 3 h 4"/>
                  <a:gd name="T6" fmla="*/ 2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0" y="1"/>
                      <a:pt x="2" y="2"/>
                      <a:pt x="1" y="3"/>
                    </a:cubicBezTo>
                    <a:cubicBezTo>
                      <a:pt x="1" y="3"/>
                      <a:pt x="1" y="3"/>
                      <a:pt x="1" y="3"/>
                    </a:cubicBezTo>
                    <a:cubicBezTo>
                      <a:pt x="2" y="4"/>
                      <a:pt x="2" y="4"/>
                      <a:pt x="2" y="4"/>
                    </a:cubicBezTo>
                    <a:cubicBezTo>
                      <a:pt x="2" y="3"/>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07" name="Freeform 659">
                <a:extLst>
                  <a:ext uri="{FF2B5EF4-FFF2-40B4-BE49-F238E27FC236}">
                    <a16:creationId xmlns:a16="http://schemas.microsoft.com/office/drawing/2014/main" id="{F12AADA1-28D1-404D-AF06-907A04D51223}"/>
                  </a:ext>
                </a:extLst>
              </p:cNvPr>
              <p:cNvSpPr>
                <a:spLocks/>
              </p:cNvSpPr>
              <p:nvPr userDrawn="1"/>
            </p:nvSpPr>
            <p:spPr bwMode="auto">
              <a:xfrm>
                <a:off x="3639" y="41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08" name="Freeform 660">
                <a:extLst>
                  <a:ext uri="{FF2B5EF4-FFF2-40B4-BE49-F238E27FC236}">
                    <a16:creationId xmlns:a16="http://schemas.microsoft.com/office/drawing/2014/main" id="{041AE25F-930B-4E41-A1EA-67FBE7EEA0E0}"/>
                  </a:ext>
                </a:extLst>
              </p:cNvPr>
              <p:cNvSpPr>
                <a:spLocks/>
              </p:cNvSpPr>
              <p:nvPr userDrawn="1"/>
            </p:nvSpPr>
            <p:spPr bwMode="auto">
              <a:xfrm>
                <a:off x="3644" y="42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09" name="Freeform 661">
                <a:extLst>
                  <a:ext uri="{FF2B5EF4-FFF2-40B4-BE49-F238E27FC236}">
                    <a16:creationId xmlns:a16="http://schemas.microsoft.com/office/drawing/2014/main" id="{6D195ADB-3D9E-42B9-91AC-9F763382933C}"/>
                  </a:ext>
                </a:extLst>
              </p:cNvPr>
              <p:cNvSpPr>
                <a:spLocks/>
              </p:cNvSpPr>
              <p:nvPr userDrawn="1"/>
            </p:nvSpPr>
            <p:spPr bwMode="auto">
              <a:xfrm>
                <a:off x="3644" y="408"/>
                <a:ext cx="5"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1"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10" name="Freeform 662">
                <a:extLst>
                  <a:ext uri="{FF2B5EF4-FFF2-40B4-BE49-F238E27FC236}">
                    <a16:creationId xmlns:a16="http://schemas.microsoft.com/office/drawing/2014/main" id="{BBDFE4F0-898C-4E02-8F73-9B98A0C66208}"/>
                  </a:ext>
                </a:extLst>
              </p:cNvPr>
              <p:cNvSpPr>
                <a:spLocks/>
              </p:cNvSpPr>
              <p:nvPr userDrawn="1"/>
            </p:nvSpPr>
            <p:spPr bwMode="auto">
              <a:xfrm>
                <a:off x="3639" y="4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11" name="Freeform 663">
                <a:extLst>
                  <a:ext uri="{FF2B5EF4-FFF2-40B4-BE49-F238E27FC236}">
                    <a16:creationId xmlns:a16="http://schemas.microsoft.com/office/drawing/2014/main" id="{DB8D24AA-F84B-423A-893D-EE3FB0DE988E}"/>
                  </a:ext>
                </a:extLst>
              </p:cNvPr>
              <p:cNvSpPr>
                <a:spLocks/>
              </p:cNvSpPr>
              <p:nvPr userDrawn="1"/>
            </p:nvSpPr>
            <p:spPr bwMode="auto">
              <a:xfrm>
                <a:off x="3634" y="408"/>
                <a:ext cx="5" cy="5"/>
              </a:xfrm>
              <a:custGeom>
                <a:avLst/>
                <a:gdLst>
                  <a:gd name="T0" fmla="*/ 1 w 1"/>
                  <a:gd name="T1" fmla="*/ 1 h 1"/>
                  <a:gd name="T2" fmla="*/ 1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12" name="Freeform 664">
                <a:extLst>
                  <a:ext uri="{FF2B5EF4-FFF2-40B4-BE49-F238E27FC236}">
                    <a16:creationId xmlns:a16="http://schemas.microsoft.com/office/drawing/2014/main" id="{13154ED9-CADF-40CC-95AD-B5EFD07A317F}"/>
                  </a:ext>
                </a:extLst>
              </p:cNvPr>
              <p:cNvSpPr>
                <a:spLocks/>
              </p:cNvSpPr>
              <p:nvPr userDrawn="1"/>
            </p:nvSpPr>
            <p:spPr bwMode="auto">
              <a:xfrm>
                <a:off x="3634" y="4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1"/>
                      <a:pt x="0" y="0"/>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13" name="Freeform 665">
                <a:extLst>
                  <a:ext uri="{FF2B5EF4-FFF2-40B4-BE49-F238E27FC236}">
                    <a16:creationId xmlns:a16="http://schemas.microsoft.com/office/drawing/2014/main" id="{11415EB3-944D-4840-93E0-C2F54C21E120}"/>
                  </a:ext>
                </a:extLst>
              </p:cNvPr>
              <p:cNvSpPr>
                <a:spLocks/>
              </p:cNvSpPr>
              <p:nvPr userDrawn="1"/>
            </p:nvSpPr>
            <p:spPr bwMode="auto">
              <a:xfrm>
                <a:off x="3620" y="43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14" name="Freeform 666">
                <a:extLst>
                  <a:ext uri="{FF2B5EF4-FFF2-40B4-BE49-F238E27FC236}">
                    <a16:creationId xmlns:a16="http://schemas.microsoft.com/office/drawing/2014/main" id="{8275D229-9E8E-40F8-9E1C-A775D9B679D2}"/>
                  </a:ext>
                </a:extLst>
              </p:cNvPr>
              <p:cNvSpPr>
                <a:spLocks/>
              </p:cNvSpPr>
              <p:nvPr userDrawn="1"/>
            </p:nvSpPr>
            <p:spPr bwMode="auto">
              <a:xfrm>
                <a:off x="3644" y="3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15" name="Freeform 667">
                <a:extLst>
                  <a:ext uri="{FF2B5EF4-FFF2-40B4-BE49-F238E27FC236}">
                    <a16:creationId xmlns:a16="http://schemas.microsoft.com/office/drawing/2014/main" id="{5F448B91-AC6D-4880-8064-C729A0AD27DD}"/>
                  </a:ext>
                </a:extLst>
              </p:cNvPr>
              <p:cNvSpPr>
                <a:spLocks/>
              </p:cNvSpPr>
              <p:nvPr userDrawn="1"/>
            </p:nvSpPr>
            <p:spPr bwMode="auto">
              <a:xfrm>
                <a:off x="3639" y="3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16" name="Freeform 668">
                <a:extLst>
                  <a:ext uri="{FF2B5EF4-FFF2-40B4-BE49-F238E27FC236}">
                    <a16:creationId xmlns:a16="http://schemas.microsoft.com/office/drawing/2014/main" id="{C75176FA-2433-4B14-8918-1DC17E3404E3}"/>
                  </a:ext>
                </a:extLst>
              </p:cNvPr>
              <p:cNvSpPr>
                <a:spLocks/>
              </p:cNvSpPr>
              <p:nvPr userDrawn="1"/>
            </p:nvSpPr>
            <p:spPr bwMode="auto">
              <a:xfrm>
                <a:off x="3630" y="403"/>
                <a:ext cx="4" cy="10"/>
              </a:xfrm>
              <a:custGeom>
                <a:avLst/>
                <a:gdLst>
                  <a:gd name="T0" fmla="*/ 0 w 4"/>
                  <a:gd name="T1" fmla="*/ 5 h 10"/>
                  <a:gd name="T2" fmla="*/ 4 w 4"/>
                  <a:gd name="T3" fmla="*/ 10 h 10"/>
                  <a:gd name="T4" fmla="*/ 0 w 4"/>
                  <a:gd name="T5" fmla="*/ 0 h 10"/>
                  <a:gd name="T6" fmla="*/ 0 w 4"/>
                  <a:gd name="T7" fmla="*/ 5 h 10"/>
                </a:gdLst>
                <a:ahLst/>
                <a:cxnLst>
                  <a:cxn ang="0">
                    <a:pos x="T0" y="T1"/>
                  </a:cxn>
                  <a:cxn ang="0">
                    <a:pos x="T2" y="T3"/>
                  </a:cxn>
                  <a:cxn ang="0">
                    <a:pos x="T4" y="T5"/>
                  </a:cxn>
                  <a:cxn ang="0">
                    <a:pos x="T6" y="T7"/>
                  </a:cxn>
                </a:cxnLst>
                <a:rect l="0" t="0" r="r" b="b"/>
                <a:pathLst>
                  <a:path w="4" h="10">
                    <a:moveTo>
                      <a:pt x="0" y="5"/>
                    </a:moveTo>
                    <a:lnTo>
                      <a:pt x="4"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17" name="Freeform 669">
                <a:extLst>
                  <a:ext uri="{FF2B5EF4-FFF2-40B4-BE49-F238E27FC236}">
                    <a16:creationId xmlns:a16="http://schemas.microsoft.com/office/drawing/2014/main" id="{87DC48A9-7FA2-4834-87F3-5C91AAD64178}"/>
                  </a:ext>
                </a:extLst>
              </p:cNvPr>
              <p:cNvSpPr>
                <a:spLocks/>
              </p:cNvSpPr>
              <p:nvPr userDrawn="1"/>
            </p:nvSpPr>
            <p:spPr bwMode="auto">
              <a:xfrm>
                <a:off x="3649" y="37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18" name="Freeform 670">
                <a:extLst>
                  <a:ext uri="{FF2B5EF4-FFF2-40B4-BE49-F238E27FC236}">
                    <a16:creationId xmlns:a16="http://schemas.microsoft.com/office/drawing/2014/main" id="{48AC6B2A-1EAE-4F53-9110-A149E6DD6705}"/>
                  </a:ext>
                </a:extLst>
              </p:cNvPr>
              <p:cNvSpPr>
                <a:spLocks/>
              </p:cNvSpPr>
              <p:nvPr userDrawn="1"/>
            </p:nvSpPr>
            <p:spPr bwMode="auto">
              <a:xfrm>
                <a:off x="3654" y="3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19" name="Freeform 671">
                <a:extLst>
                  <a:ext uri="{FF2B5EF4-FFF2-40B4-BE49-F238E27FC236}">
                    <a16:creationId xmlns:a16="http://schemas.microsoft.com/office/drawing/2014/main" id="{1348FC84-E237-4DB9-A5C9-AD998210DD7B}"/>
                  </a:ext>
                </a:extLst>
              </p:cNvPr>
              <p:cNvSpPr>
                <a:spLocks/>
              </p:cNvSpPr>
              <p:nvPr userDrawn="1"/>
            </p:nvSpPr>
            <p:spPr bwMode="auto">
              <a:xfrm>
                <a:off x="3654" y="3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20" name="Freeform 672">
                <a:extLst>
                  <a:ext uri="{FF2B5EF4-FFF2-40B4-BE49-F238E27FC236}">
                    <a16:creationId xmlns:a16="http://schemas.microsoft.com/office/drawing/2014/main" id="{30689D23-ECE7-4B78-A6FB-1C070BD2EE22}"/>
                  </a:ext>
                </a:extLst>
              </p:cNvPr>
              <p:cNvSpPr>
                <a:spLocks/>
              </p:cNvSpPr>
              <p:nvPr userDrawn="1"/>
            </p:nvSpPr>
            <p:spPr bwMode="auto">
              <a:xfrm>
                <a:off x="3644" y="37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21" name="Freeform 673">
                <a:extLst>
                  <a:ext uri="{FF2B5EF4-FFF2-40B4-BE49-F238E27FC236}">
                    <a16:creationId xmlns:a16="http://schemas.microsoft.com/office/drawing/2014/main" id="{447C2DA6-366F-4302-AF18-ECFB96107549}"/>
                  </a:ext>
                </a:extLst>
              </p:cNvPr>
              <p:cNvSpPr>
                <a:spLocks/>
              </p:cNvSpPr>
              <p:nvPr userDrawn="1"/>
            </p:nvSpPr>
            <p:spPr bwMode="auto">
              <a:xfrm>
                <a:off x="3644" y="3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22" name="Freeform 674">
                <a:extLst>
                  <a:ext uri="{FF2B5EF4-FFF2-40B4-BE49-F238E27FC236}">
                    <a16:creationId xmlns:a16="http://schemas.microsoft.com/office/drawing/2014/main" id="{607C977C-BAAF-4878-80A2-17C838220D84}"/>
                  </a:ext>
                </a:extLst>
              </p:cNvPr>
              <p:cNvSpPr>
                <a:spLocks/>
              </p:cNvSpPr>
              <p:nvPr userDrawn="1"/>
            </p:nvSpPr>
            <p:spPr bwMode="auto">
              <a:xfrm>
                <a:off x="3644"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23" name="Freeform 675">
                <a:extLst>
                  <a:ext uri="{FF2B5EF4-FFF2-40B4-BE49-F238E27FC236}">
                    <a16:creationId xmlns:a16="http://schemas.microsoft.com/office/drawing/2014/main" id="{26E5F9A2-7C76-47AF-B760-A5242E9ADDE5}"/>
                  </a:ext>
                </a:extLst>
              </p:cNvPr>
              <p:cNvSpPr>
                <a:spLocks/>
              </p:cNvSpPr>
              <p:nvPr userDrawn="1"/>
            </p:nvSpPr>
            <p:spPr bwMode="auto">
              <a:xfrm>
                <a:off x="3625" y="388"/>
                <a:ext cx="9"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24" name="Freeform 676">
                <a:extLst>
                  <a:ext uri="{FF2B5EF4-FFF2-40B4-BE49-F238E27FC236}">
                    <a16:creationId xmlns:a16="http://schemas.microsoft.com/office/drawing/2014/main" id="{984013EA-C4E1-4FC0-8CD6-DFB0A0192FDF}"/>
                  </a:ext>
                </a:extLst>
              </p:cNvPr>
              <p:cNvSpPr>
                <a:spLocks/>
              </p:cNvSpPr>
              <p:nvPr userDrawn="1"/>
            </p:nvSpPr>
            <p:spPr bwMode="auto">
              <a:xfrm>
                <a:off x="3634" y="3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25" name="Freeform 677">
                <a:extLst>
                  <a:ext uri="{FF2B5EF4-FFF2-40B4-BE49-F238E27FC236}">
                    <a16:creationId xmlns:a16="http://schemas.microsoft.com/office/drawing/2014/main" id="{910F6C44-436E-492C-9ED5-1B1F16916076}"/>
                  </a:ext>
                </a:extLst>
              </p:cNvPr>
              <p:cNvSpPr>
                <a:spLocks/>
              </p:cNvSpPr>
              <p:nvPr userDrawn="1"/>
            </p:nvSpPr>
            <p:spPr bwMode="auto">
              <a:xfrm>
                <a:off x="3634" y="37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26" name="Freeform 678">
                <a:extLst>
                  <a:ext uri="{FF2B5EF4-FFF2-40B4-BE49-F238E27FC236}">
                    <a16:creationId xmlns:a16="http://schemas.microsoft.com/office/drawing/2014/main" id="{25FBA846-ADA3-4B03-9623-AF51C05E99AA}"/>
                  </a:ext>
                </a:extLst>
              </p:cNvPr>
              <p:cNvSpPr>
                <a:spLocks/>
              </p:cNvSpPr>
              <p:nvPr userDrawn="1"/>
            </p:nvSpPr>
            <p:spPr bwMode="auto">
              <a:xfrm>
                <a:off x="3644" y="358"/>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27" name="Freeform 679">
                <a:extLst>
                  <a:ext uri="{FF2B5EF4-FFF2-40B4-BE49-F238E27FC236}">
                    <a16:creationId xmlns:a16="http://schemas.microsoft.com/office/drawing/2014/main" id="{FBBD66FB-9A17-412B-96F9-DE36C383E646}"/>
                  </a:ext>
                </a:extLst>
              </p:cNvPr>
              <p:cNvSpPr>
                <a:spLocks/>
              </p:cNvSpPr>
              <p:nvPr userDrawn="1"/>
            </p:nvSpPr>
            <p:spPr bwMode="auto">
              <a:xfrm>
                <a:off x="3644" y="36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28" name="Rectangle 680">
                <a:extLst>
                  <a:ext uri="{FF2B5EF4-FFF2-40B4-BE49-F238E27FC236}">
                    <a16:creationId xmlns:a16="http://schemas.microsoft.com/office/drawing/2014/main" id="{6879F633-A2A4-4FDA-AF0A-8AEE33782FB9}"/>
                  </a:ext>
                </a:extLst>
              </p:cNvPr>
              <p:cNvSpPr>
                <a:spLocks noChangeArrowheads="1"/>
              </p:cNvSpPr>
              <p:nvPr userDrawn="1"/>
            </p:nvSpPr>
            <p:spPr bwMode="auto">
              <a:xfrm>
                <a:off x="3654" y="33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29" name="Freeform 681">
                <a:extLst>
                  <a:ext uri="{FF2B5EF4-FFF2-40B4-BE49-F238E27FC236}">
                    <a16:creationId xmlns:a16="http://schemas.microsoft.com/office/drawing/2014/main" id="{F643A586-14FE-4FD8-8ED0-F8AC97C4BF58}"/>
                  </a:ext>
                </a:extLst>
              </p:cNvPr>
              <p:cNvSpPr>
                <a:spLocks/>
              </p:cNvSpPr>
              <p:nvPr userDrawn="1"/>
            </p:nvSpPr>
            <p:spPr bwMode="auto">
              <a:xfrm>
                <a:off x="3644" y="363"/>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30" name="Freeform 682">
                <a:extLst>
                  <a:ext uri="{FF2B5EF4-FFF2-40B4-BE49-F238E27FC236}">
                    <a16:creationId xmlns:a16="http://schemas.microsoft.com/office/drawing/2014/main" id="{F2847212-B5E4-4803-9A1C-B17CAB426E3E}"/>
                  </a:ext>
                </a:extLst>
              </p:cNvPr>
              <p:cNvSpPr>
                <a:spLocks/>
              </p:cNvSpPr>
              <p:nvPr userDrawn="1"/>
            </p:nvSpPr>
            <p:spPr bwMode="auto">
              <a:xfrm>
                <a:off x="3649" y="35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31" name="Freeform 683">
                <a:extLst>
                  <a:ext uri="{FF2B5EF4-FFF2-40B4-BE49-F238E27FC236}">
                    <a16:creationId xmlns:a16="http://schemas.microsoft.com/office/drawing/2014/main" id="{D4BAA27A-DB31-4B51-8046-18E0D557BCD5}"/>
                  </a:ext>
                </a:extLst>
              </p:cNvPr>
              <p:cNvSpPr>
                <a:spLocks/>
              </p:cNvSpPr>
              <p:nvPr userDrawn="1"/>
            </p:nvSpPr>
            <p:spPr bwMode="auto">
              <a:xfrm>
                <a:off x="3644" y="3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32" name="Freeform 684">
                <a:extLst>
                  <a:ext uri="{FF2B5EF4-FFF2-40B4-BE49-F238E27FC236}">
                    <a16:creationId xmlns:a16="http://schemas.microsoft.com/office/drawing/2014/main" id="{E5642041-EC8C-4617-B6AC-7097F0BD245C}"/>
                  </a:ext>
                </a:extLst>
              </p:cNvPr>
              <p:cNvSpPr>
                <a:spLocks/>
              </p:cNvSpPr>
              <p:nvPr userDrawn="1"/>
            </p:nvSpPr>
            <p:spPr bwMode="auto">
              <a:xfrm>
                <a:off x="3644" y="3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33" name="Freeform 685">
                <a:extLst>
                  <a:ext uri="{FF2B5EF4-FFF2-40B4-BE49-F238E27FC236}">
                    <a16:creationId xmlns:a16="http://schemas.microsoft.com/office/drawing/2014/main" id="{3B1ED64F-2EF9-4CE1-9A80-5748ED352AA1}"/>
                  </a:ext>
                </a:extLst>
              </p:cNvPr>
              <p:cNvSpPr>
                <a:spLocks/>
              </p:cNvSpPr>
              <p:nvPr userDrawn="1"/>
            </p:nvSpPr>
            <p:spPr bwMode="auto">
              <a:xfrm>
                <a:off x="3634" y="313"/>
                <a:ext cx="20" cy="25"/>
              </a:xfrm>
              <a:custGeom>
                <a:avLst/>
                <a:gdLst>
                  <a:gd name="T0" fmla="*/ 0 w 4"/>
                  <a:gd name="T1" fmla="*/ 1 h 5"/>
                  <a:gd name="T2" fmla="*/ 0 w 4"/>
                  <a:gd name="T3" fmla="*/ 3 h 5"/>
                  <a:gd name="T4" fmla="*/ 4 w 4"/>
                  <a:gd name="T5" fmla="*/ 5 h 5"/>
                  <a:gd name="T6" fmla="*/ 4 w 4"/>
                  <a:gd name="T7" fmla="*/ 3 h 5"/>
                  <a:gd name="T8" fmla="*/ 2 w 4"/>
                  <a:gd name="T9" fmla="*/ 4 h 5"/>
                  <a:gd name="T10" fmla="*/ 3 w 4"/>
                  <a:gd name="T11" fmla="*/ 3 h 5"/>
                  <a:gd name="T12" fmla="*/ 1 w 4"/>
                  <a:gd name="T13" fmla="*/ 0 h 5"/>
                  <a:gd name="T14" fmla="*/ 1 w 4"/>
                  <a:gd name="T15" fmla="*/ 1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1" y="1"/>
                      <a:pt x="1" y="3"/>
                      <a:pt x="0" y="3"/>
                    </a:cubicBezTo>
                    <a:cubicBezTo>
                      <a:pt x="0" y="4"/>
                      <a:pt x="3" y="5"/>
                      <a:pt x="4" y="5"/>
                    </a:cubicBezTo>
                    <a:cubicBezTo>
                      <a:pt x="4" y="5"/>
                      <a:pt x="4" y="4"/>
                      <a:pt x="4" y="3"/>
                    </a:cubicBezTo>
                    <a:cubicBezTo>
                      <a:pt x="3" y="4"/>
                      <a:pt x="2" y="5"/>
                      <a:pt x="2" y="4"/>
                    </a:cubicBezTo>
                    <a:cubicBezTo>
                      <a:pt x="2" y="3"/>
                      <a:pt x="2" y="3"/>
                      <a:pt x="3" y="3"/>
                    </a:cubicBezTo>
                    <a:cubicBezTo>
                      <a:pt x="2" y="3"/>
                      <a:pt x="2" y="1"/>
                      <a:pt x="1"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34" name="Freeform 686">
                <a:extLst>
                  <a:ext uri="{FF2B5EF4-FFF2-40B4-BE49-F238E27FC236}">
                    <a16:creationId xmlns:a16="http://schemas.microsoft.com/office/drawing/2014/main" id="{BBE453D9-9355-4EBC-9E57-11172F33EC83}"/>
                  </a:ext>
                </a:extLst>
              </p:cNvPr>
              <p:cNvSpPr>
                <a:spLocks/>
              </p:cNvSpPr>
              <p:nvPr userDrawn="1"/>
            </p:nvSpPr>
            <p:spPr bwMode="auto">
              <a:xfrm>
                <a:off x="3654" y="338"/>
                <a:ext cx="5" cy="5"/>
              </a:xfrm>
              <a:custGeom>
                <a:avLst/>
                <a:gdLst>
                  <a:gd name="T0" fmla="*/ 0 w 1"/>
                  <a:gd name="T1" fmla="*/ 1 h 1"/>
                  <a:gd name="T2" fmla="*/ 0 w 1"/>
                  <a:gd name="T3" fmla="*/ 1 h 1"/>
                  <a:gd name="T4" fmla="*/ 1 w 1"/>
                  <a:gd name="T5" fmla="*/ 1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1"/>
                      <a:pt x="0" y="1"/>
                      <a:pt x="1" y="1"/>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35" name="Freeform 687">
                <a:extLst>
                  <a:ext uri="{FF2B5EF4-FFF2-40B4-BE49-F238E27FC236}">
                    <a16:creationId xmlns:a16="http://schemas.microsoft.com/office/drawing/2014/main" id="{C09A3678-54A2-4F56-A59B-7A6C1DF77B0E}"/>
                  </a:ext>
                </a:extLst>
              </p:cNvPr>
              <p:cNvSpPr>
                <a:spLocks/>
              </p:cNvSpPr>
              <p:nvPr userDrawn="1"/>
            </p:nvSpPr>
            <p:spPr bwMode="auto">
              <a:xfrm>
                <a:off x="3639" y="343"/>
                <a:ext cx="15" cy="15"/>
              </a:xfrm>
              <a:custGeom>
                <a:avLst/>
                <a:gdLst>
                  <a:gd name="T0" fmla="*/ 2 w 3"/>
                  <a:gd name="T1" fmla="*/ 2 h 3"/>
                  <a:gd name="T2" fmla="*/ 0 w 3"/>
                  <a:gd name="T3" fmla="*/ 0 h 3"/>
                  <a:gd name="T4" fmla="*/ 1 w 3"/>
                  <a:gd name="T5" fmla="*/ 2 h 3"/>
                  <a:gd name="T6" fmla="*/ 2 w 3"/>
                  <a:gd name="T7" fmla="*/ 2 h 3"/>
                  <a:gd name="T8" fmla="*/ 2 w 3"/>
                  <a:gd name="T9" fmla="*/ 3 h 3"/>
                  <a:gd name="T10" fmla="*/ 2 w 3"/>
                  <a:gd name="T11" fmla="*/ 2 h 3"/>
                  <a:gd name="T12" fmla="*/ 2 w 3"/>
                  <a:gd name="T13" fmla="*/ 2 h 3"/>
                  <a:gd name="T14" fmla="*/ 2 w 3"/>
                  <a:gd name="T15" fmla="*/ 2 h 3"/>
                  <a:gd name="T16" fmla="*/ 2 w 3"/>
                  <a:gd name="T17" fmla="*/ 2 h 3"/>
                  <a:gd name="T18" fmla="*/ 2 w 3"/>
                  <a:gd name="T19" fmla="*/ 2 h 3"/>
                  <a:gd name="T20" fmla="*/ 2 w 3"/>
                  <a:gd name="T21" fmla="*/ 2 h 3"/>
                  <a:gd name="T22" fmla="*/ 2 w 3"/>
                  <a:gd name="T23" fmla="*/ 2 h 3"/>
                  <a:gd name="T24" fmla="*/ 2 w 3"/>
                  <a:gd name="T25" fmla="*/ 2 h 3"/>
                  <a:gd name="T26" fmla="*/ 2 w 3"/>
                  <a:gd name="T27" fmla="*/ 2 h 3"/>
                  <a:gd name="T28" fmla="*/ 2 w 3"/>
                  <a:gd name="T29" fmla="*/ 2 h 3"/>
                  <a:gd name="T30" fmla="*/ 3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1"/>
                      <a:pt x="1" y="0"/>
                      <a:pt x="0" y="0"/>
                    </a:cubicBezTo>
                    <a:cubicBezTo>
                      <a:pt x="0" y="1"/>
                      <a:pt x="1" y="1"/>
                      <a:pt x="1" y="2"/>
                    </a:cubicBezTo>
                    <a:cubicBezTo>
                      <a:pt x="1" y="1"/>
                      <a:pt x="1" y="3"/>
                      <a:pt x="2" y="2"/>
                    </a:cubicBezTo>
                    <a:cubicBezTo>
                      <a:pt x="2" y="2"/>
                      <a:pt x="2" y="2"/>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2"/>
                      <a:pt x="2" y="2"/>
                    </a:cubicBezTo>
                    <a:cubicBezTo>
                      <a:pt x="2" y="2"/>
                      <a:pt x="2" y="2"/>
                      <a:pt x="2" y="2"/>
                    </a:cubicBezTo>
                    <a:cubicBezTo>
                      <a:pt x="2" y="2"/>
                      <a:pt x="2" y="2"/>
                      <a:pt x="2" y="2"/>
                    </a:cubicBezTo>
                    <a:cubicBezTo>
                      <a:pt x="3" y="0"/>
                      <a:pt x="3" y="0"/>
                      <a:pt x="3" y="0"/>
                    </a:cubicBezTo>
                    <a:cubicBezTo>
                      <a:pt x="2"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36" name="Freeform 688">
                <a:extLst>
                  <a:ext uri="{FF2B5EF4-FFF2-40B4-BE49-F238E27FC236}">
                    <a16:creationId xmlns:a16="http://schemas.microsoft.com/office/drawing/2014/main" id="{E685A5E2-01FC-458D-89E3-C74F0E930DA3}"/>
                  </a:ext>
                </a:extLst>
              </p:cNvPr>
              <p:cNvSpPr>
                <a:spLocks/>
              </p:cNvSpPr>
              <p:nvPr userDrawn="1"/>
            </p:nvSpPr>
            <p:spPr bwMode="auto">
              <a:xfrm>
                <a:off x="3620"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37" name="Freeform 689">
                <a:extLst>
                  <a:ext uri="{FF2B5EF4-FFF2-40B4-BE49-F238E27FC236}">
                    <a16:creationId xmlns:a16="http://schemas.microsoft.com/office/drawing/2014/main" id="{FA4DB4EE-6185-4C59-A8E7-B78F55EDEEBF}"/>
                  </a:ext>
                </a:extLst>
              </p:cNvPr>
              <p:cNvSpPr>
                <a:spLocks/>
              </p:cNvSpPr>
              <p:nvPr userDrawn="1"/>
            </p:nvSpPr>
            <p:spPr bwMode="auto">
              <a:xfrm>
                <a:off x="3620" y="383"/>
                <a:ext cx="14" cy="10"/>
              </a:xfrm>
              <a:custGeom>
                <a:avLst/>
                <a:gdLst>
                  <a:gd name="T0" fmla="*/ 0 w 3"/>
                  <a:gd name="T1" fmla="*/ 0 h 2"/>
                  <a:gd name="T2" fmla="*/ 1 w 3"/>
                  <a:gd name="T3" fmla="*/ 1 h 2"/>
                  <a:gd name="T4" fmla="*/ 0 w 3"/>
                  <a:gd name="T5" fmla="*/ 1 h 2"/>
                  <a:gd name="T6" fmla="*/ 1 w 3"/>
                  <a:gd name="T7" fmla="*/ 1 h 2"/>
                  <a:gd name="T8" fmla="*/ 1 w 3"/>
                  <a:gd name="T9" fmla="*/ 1 h 2"/>
                  <a:gd name="T10" fmla="*/ 3 w 3"/>
                  <a:gd name="T11" fmla="*/ 0 h 2"/>
                  <a:gd name="T12" fmla="*/ 0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0"/>
                    </a:moveTo>
                    <a:cubicBezTo>
                      <a:pt x="0" y="0"/>
                      <a:pt x="1" y="0"/>
                      <a:pt x="1" y="1"/>
                    </a:cubicBezTo>
                    <a:cubicBezTo>
                      <a:pt x="0" y="1"/>
                      <a:pt x="0" y="1"/>
                      <a:pt x="0" y="1"/>
                    </a:cubicBezTo>
                    <a:cubicBezTo>
                      <a:pt x="0" y="1"/>
                      <a:pt x="0" y="2"/>
                      <a:pt x="1" y="1"/>
                    </a:cubicBezTo>
                    <a:cubicBezTo>
                      <a:pt x="1" y="1"/>
                      <a:pt x="1" y="1"/>
                      <a:pt x="1"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38" name="Freeform 690">
                <a:extLst>
                  <a:ext uri="{FF2B5EF4-FFF2-40B4-BE49-F238E27FC236}">
                    <a16:creationId xmlns:a16="http://schemas.microsoft.com/office/drawing/2014/main" id="{8E9F4351-0E9F-4774-842D-87528D2F93E1}"/>
                  </a:ext>
                </a:extLst>
              </p:cNvPr>
              <p:cNvSpPr>
                <a:spLocks/>
              </p:cNvSpPr>
              <p:nvPr userDrawn="1"/>
            </p:nvSpPr>
            <p:spPr bwMode="auto">
              <a:xfrm>
                <a:off x="3630" y="358"/>
                <a:ext cx="4" cy="10"/>
              </a:xfrm>
              <a:custGeom>
                <a:avLst/>
                <a:gdLst>
                  <a:gd name="T0" fmla="*/ 1 w 1"/>
                  <a:gd name="T1" fmla="*/ 2 h 2"/>
                  <a:gd name="T2" fmla="*/ 1 w 1"/>
                  <a:gd name="T3" fmla="*/ 0 h 2"/>
                  <a:gd name="T4" fmla="*/ 0 w 1"/>
                  <a:gd name="T5" fmla="*/ 1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0"/>
                      <a:pt x="1" y="0"/>
                      <a:pt x="1" y="0"/>
                    </a:cubicBezTo>
                    <a:cubicBezTo>
                      <a:pt x="0" y="1"/>
                      <a:pt x="0" y="1"/>
                      <a:pt x="0" y="1"/>
                    </a:cubicBezTo>
                    <a:cubicBezTo>
                      <a:pt x="0" y="1"/>
                      <a:pt x="0" y="1"/>
                      <a:pt x="0" y="1"/>
                    </a:cubicBezTo>
                    <a:cubicBezTo>
                      <a:pt x="0" y="2"/>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39" name="Freeform 691">
                <a:extLst>
                  <a:ext uri="{FF2B5EF4-FFF2-40B4-BE49-F238E27FC236}">
                    <a16:creationId xmlns:a16="http://schemas.microsoft.com/office/drawing/2014/main" id="{3C4AE4EA-8407-48CC-AF95-DC4865F165DD}"/>
                  </a:ext>
                </a:extLst>
              </p:cNvPr>
              <p:cNvSpPr>
                <a:spLocks/>
              </p:cNvSpPr>
              <p:nvPr userDrawn="1"/>
            </p:nvSpPr>
            <p:spPr bwMode="auto">
              <a:xfrm>
                <a:off x="3659" y="33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40" name="Freeform 692">
                <a:extLst>
                  <a:ext uri="{FF2B5EF4-FFF2-40B4-BE49-F238E27FC236}">
                    <a16:creationId xmlns:a16="http://schemas.microsoft.com/office/drawing/2014/main" id="{F5F70ED1-1F9F-4303-BF0B-51C3B75B6846}"/>
                  </a:ext>
                </a:extLst>
              </p:cNvPr>
              <p:cNvSpPr>
                <a:spLocks/>
              </p:cNvSpPr>
              <p:nvPr userDrawn="1"/>
            </p:nvSpPr>
            <p:spPr bwMode="auto">
              <a:xfrm>
                <a:off x="3664" y="32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41" name="Freeform 693">
                <a:extLst>
                  <a:ext uri="{FF2B5EF4-FFF2-40B4-BE49-F238E27FC236}">
                    <a16:creationId xmlns:a16="http://schemas.microsoft.com/office/drawing/2014/main" id="{DE67C881-D2AA-4AF0-8DDF-C552751BDCB4}"/>
                  </a:ext>
                </a:extLst>
              </p:cNvPr>
              <p:cNvSpPr>
                <a:spLocks/>
              </p:cNvSpPr>
              <p:nvPr userDrawn="1"/>
            </p:nvSpPr>
            <p:spPr bwMode="auto">
              <a:xfrm>
                <a:off x="3963" y="53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42" name="Freeform 694">
                <a:extLst>
                  <a:ext uri="{FF2B5EF4-FFF2-40B4-BE49-F238E27FC236}">
                    <a16:creationId xmlns:a16="http://schemas.microsoft.com/office/drawing/2014/main" id="{66493216-0AE0-4D42-AA4D-8E6FDA8EF5FB}"/>
                  </a:ext>
                </a:extLst>
              </p:cNvPr>
              <p:cNvSpPr>
                <a:spLocks/>
              </p:cNvSpPr>
              <p:nvPr userDrawn="1"/>
            </p:nvSpPr>
            <p:spPr bwMode="auto">
              <a:xfrm>
                <a:off x="3968" y="5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43" name="Freeform 695">
                <a:extLst>
                  <a:ext uri="{FF2B5EF4-FFF2-40B4-BE49-F238E27FC236}">
                    <a16:creationId xmlns:a16="http://schemas.microsoft.com/office/drawing/2014/main" id="{81D7F214-BE4B-494C-87A3-619981C9972D}"/>
                  </a:ext>
                </a:extLst>
              </p:cNvPr>
              <p:cNvSpPr>
                <a:spLocks/>
              </p:cNvSpPr>
              <p:nvPr userDrawn="1"/>
            </p:nvSpPr>
            <p:spPr bwMode="auto">
              <a:xfrm>
                <a:off x="3824" y="283"/>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44" name="Freeform 696">
                <a:extLst>
                  <a:ext uri="{FF2B5EF4-FFF2-40B4-BE49-F238E27FC236}">
                    <a16:creationId xmlns:a16="http://schemas.microsoft.com/office/drawing/2014/main" id="{F66EF341-F094-4F4A-A637-EB5236A593F3}"/>
                  </a:ext>
                </a:extLst>
              </p:cNvPr>
              <p:cNvSpPr>
                <a:spLocks/>
              </p:cNvSpPr>
              <p:nvPr userDrawn="1"/>
            </p:nvSpPr>
            <p:spPr bwMode="auto">
              <a:xfrm>
                <a:off x="3928" y="3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45" name="Freeform 697">
                <a:extLst>
                  <a:ext uri="{FF2B5EF4-FFF2-40B4-BE49-F238E27FC236}">
                    <a16:creationId xmlns:a16="http://schemas.microsoft.com/office/drawing/2014/main" id="{FE9C8143-EC87-44D0-84D9-4EE12396E837}"/>
                  </a:ext>
                </a:extLst>
              </p:cNvPr>
              <p:cNvSpPr>
                <a:spLocks/>
              </p:cNvSpPr>
              <p:nvPr userDrawn="1"/>
            </p:nvSpPr>
            <p:spPr bwMode="auto">
              <a:xfrm>
                <a:off x="3948" y="38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46" name="Freeform 698">
                <a:extLst>
                  <a:ext uri="{FF2B5EF4-FFF2-40B4-BE49-F238E27FC236}">
                    <a16:creationId xmlns:a16="http://schemas.microsoft.com/office/drawing/2014/main" id="{FEABED4B-0D4A-4CFC-8550-BDBEF1F31DC9}"/>
                  </a:ext>
                </a:extLst>
              </p:cNvPr>
              <p:cNvSpPr>
                <a:spLocks/>
              </p:cNvSpPr>
              <p:nvPr userDrawn="1"/>
            </p:nvSpPr>
            <p:spPr bwMode="auto">
              <a:xfrm>
                <a:off x="3938" y="6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47" name="Freeform 699">
                <a:extLst>
                  <a:ext uri="{FF2B5EF4-FFF2-40B4-BE49-F238E27FC236}">
                    <a16:creationId xmlns:a16="http://schemas.microsoft.com/office/drawing/2014/main" id="{AE0848C6-34F2-4FC5-B0F0-88D987DB6334}"/>
                  </a:ext>
                </a:extLst>
              </p:cNvPr>
              <p:cNvSpPr>
                <a:spLocks/>
              </p:cNvSpPr>
              <p:nvPr userDrawn="1"/>
            </p:nvSpPr>
            <p:spPr bwMode="auto">
              <a:xfrm>
                <a:off x="3714" y="268"/>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2" y="1"/>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48" name="Freeform 700">
                <a:extLst>
                  <a:ext uri="{FF2B5EF4-FFF2-40B4-BE49-F238E27FC236}">
                    <a16:creationId xmlns:a16="http://schemas.microsoft.com/office/drawing/2014/main" id="{F7E648E9-125C-4DB5-A060-358CF6BB5EDF}"/>
                  </a:ext>
                </a:extLst>
              </p:cNvPr>
              <p:cNvSpPr>
                <a:spLocks/>
              </p:cNvSpPr>
              <p:nvPr userDrawn="1"/>
            </p:nvSpPr>
            <p:spPr bwMode="auto">
              <a:xfrm>
                <a:off x="3918"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49" name="Freeform 701">
                <a:extLst>
                  <a:ext uri="{FF2B5EF4-FFF2-40B4-BE49-F238E27FC236}">
                    <a16:creationId xmlns:a16="http://schemas.microsoft.com/office/drawing/2014/main" id="{88CCA8C9-18EE-43E0-B43F-45354995D208}"/>
                  </a:ext>
                </a:extLst>
              </p:cNvPr>
              <p:cNvSpPr>
                <a:spLocks/>
              </p:cNvSpPr>
              <p:nvPr userDrawn="1"/>
            </p:nvSpPr>
            <p:spPr bwMode="auto">
              <a:xfrm>
                <a:off x="3724" y="26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50" name="Freeform 702">
                <a:extLst>
                  <a:ext uri="{FF2B5EF4-FFF2-40B4-BE49-F238E27FC236}">
                    <a16:creationId xmlns:a16="http://schemas.microsoft.com/office/drawing/2014/main" id="{AB4701C4-7A3B-463E-A133-0B0891C3AD44}"/>
                  </a:ext>
                </a:extLst>
              </p:cNvPr>
              <p:cNvSpPr>
                <a:spLocks/>
              </p:cNvSpPr>
              <p:nvPr userDrawn="1"/>
            </p:nvSpPr>
            <p:spPr bwMode="auto">
              <a:xfrm>
                <a:off x="3644"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51" name="Freeform 703">
                <a:extLst>
                  <a:ext uri="{FF2B5EF4-FFF2-40B4-BE49-F238E27FC236}">
                    <a16:creationId xmlns:a16="http://schemas.microsoft.com/office/drawing/2014/main" id="{03F257F7-4168-4023-82C3-8661851B3C86}"/>
                  </a:ext>
                </a:extLst>
              </p:cNvPr>
              <p:cNvSpPr>
                <a:spLocks/>
              </p:cNvSpPr>
              <p:nvPr userDrawn="1"/>
            </p:nvSpPr>
            <p:spPr bwMode="auto">
              <a:xfrm>
                <a:off x="3644" y="5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52" name="Rectangle 704">
                <a:extLst>
                  <a:ext uri="{FF2B5EF4-FFF2-40B4-BE49-F238E27FC236}">
                    <a16:creationId xmlns:a16="http://schemas.microsoft.com/office/drawing/2014/main" id="{8EBEBB8E-B7BB-4C8A-A980-AEB363CD9BD7}"/>
                  </a:ext>
                </a:extLst>
              </p:cNvPr>
              <p:cNvSpPr>
                <a:spLocks noChangeArrowheads="1"/>
              </p:cNvSpPr>
              <p:nvPr userDrawn="1"/>
            </p:nvSpPr>
            <p:spPr bwMode="auto">
              <a:xfrm>
                <a:off x="3679"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53" name="Freeform 705">
                <a:extLst>
                  <a:ext uri="{FF2B5EF4-FFF2-40B4-BE49-F238E27FC236}">
                    <a16:creationId xmlns:a16="http://schemas.microsoft.com/office/drawing/2014/main" id="{D3470B12-30DE-40C1-AA0C-B6684B3A2C63}"/>
                  </a:ext>
                </a:extLst>
              </p:cNvPr>
              <p:cNvSpPr>
                <a:spLocks/>
              </p:cNvSpPr>
              <p:nvPr userDrawn="1"/>
            </p:nvSpPr>
            <p:spPr bwMode="auto">
              <a:xfrm>
                <a:off x="3659" y="29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54" name="Freeform 706">
                <a:extLst>
                  <a:ext uri="{FF2B5EF4-FFF2-40B4-BE49-F238E27FC236}">
                    <a16:creationId xmlns:a16="http://schemas.microsoft.com/office/drawing/2014/main" id="{E1CBBE92-DF77-4F6F-9C08-B453EC0F3A3C}"/>
                  </a:ext>
                </a:extLst>
              </p:cNvPr>
              <p:cNvSpPr>
                <a:spLocks/>
              </p:cNvSpPr>
              <p:nvPr userDrawn="1"/>
            </p:nvSpPr>
            <p:spPr bwMode="auto">
              <a:xfrm>
                <a:off x="3739" y="2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55" name="Freeform 707">
                <a:extLst>
                  <a:ext uri="{FF2B5EF4-FFF2-40B4-BE49-F238E27FC236}">
                    <a16:creationId xmlns:a16="http://schemas.microsoft.com/office/drawing/2014/main" id="{183CAD85-CD3A-4CB6-A0AA-60B963DD0520}"/>
                  </a:ext>
                </a:extLst>
              </p:cNvPr>
              <p:cNvSpPr>
                <a:spLocks/>
              </p:cNvSpPr>
              <p:nvPr userDrawn="1"/>
            </p:nvSpPr>
            <p:spPr bwMode="auto">
              <a:xfrm>
                <a:off x="3679" y="3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56" name="Freeform 708">
                <a:extLst>
                  <a:ext uri="{FF2B5EF4-FFF2-40B4-BE49-F238E27FC236}">
                    <a16:creationId xmlns:a16="http://schemas.microsoft.com/office/drawing/2014/main" id="{B2815C6D-F5B3-4A90-9381-5259CB73279B}"/>
                  </a:ext>
                </a:extLst>
              </p:cNvPr>
              <p:cNvSpPr>
                <a:spLocks/>
              </p:cNvSpPr>
              <p:nvPr userDrawn="1"/>
            </p:nvSpPr>
            <p:spPr bwMode="auto">
              <a:xfrm>
                <a:off x="3679" y="30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57" name="Freeform 709">
                <a:extLst>
                  <a:ext uri="{FF2B5EF4-FFF2-40B4-BE49-F238E27FC236}">
                    <a16:creationId xmlns:a16="http://schemas.microsoft.com/office/drawing/2014/main" id="{8A0A05D1-5487-46B8-93CC-54E582E1F2A7}"/>
                  </a:ext>
                </a:extLst>
              </p:cNvPr>
              <p:cNvSpPr>
                <a:spLocks/>
              </p:cNvSpPr>
              <p:nvPr userDrawn="1"/>
            </p:nvSpPr>
            <p:spPr bwMode="auto">
              <a:xfrm>
                <a:off x="3679" y="30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58" name="Freeform 710">
                <a:extLst>
                  <a:ext uri="{FF2B5EF4-FFF2-40B4-BE49-F238E27FC236}">
                    <a16:creationId xmlns:a16="http://schemas.microsoft.com/office/drawing/2014/main" id="{4A3BE34D-F87B-40D1-82C1-C4947B834F07}"/>
                  </a:ext>
                </a:extLst>
              </p:cNvPr>
              <p:cNvSpPr>
                <a:spLocks/>
              </p:cNvSpPr>
              <p:nvPr userDrawn="1"/>
            </p:nvSpPr>
            <p:spPr bwMode="auto">
              <a:xfrm>
                <a:off x="3794" y="6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59" name="Rectangle 711">
                <a:extLst>
                  <a:ext uri="{FF2B5EF4-FFF2-40B4-BE49-F238E27FC236}">
                    <a16:creationId xmlns:a16="http://schemas.microsoft.com/office/drawing/2014/main" id="{FD90DD5A-E107-44DC-A23A-FEB14E15FD00}"/>
                  </a:ext>
                </a:extLst>
              </p:cNvPr>
              <p:cNvSpPr>
                <a:spLocks noChangeArrowheads="1"/>
              </p:cNvSpPr>
              <p:nvPr userDrawn="1"/>
            </p:nvSpPr>
            <p:spPr bwMode="auto">
              <a:xfrm>
                <a:off x="3888" y="2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60" name="Freeform 712">
                <a:extLst>
                  <a:ext uri="{FF2B5EF4-FFF2-40B4-BE49-F238E27FC236}">
                    <a16:creationId xmlns:a16="http://schemas.microsoft.com/office/drawing/2014/main" id="{E7DDA174-780F-4695-A71D-40D1B6EFD063}"/>
                  </a:ext>
                </a:extLst>
              </p:cNvPr>
              <p:cNvSpPr>
                <a:spLocks/>
              </p:cNvSpPr>
              <p:nvPr userDrawn="1"/>
            </p:nvSpPr>
            <p:spPr bwMode="auto">
              <a:xfrm>
                <a:off x="3883" y="283"/>
                <a:ext cx="15" cy="10"/>
              </a:xfrm>
              <a:custGeom>
                <a:avLst/>
                <a:gdLst>
                  <a:gd name="T0" fmla="*/ 3 w 3"/>
                  <a:gd name="T1" fmla="*/ 1 h 2"/>
                  <a:gd name="T2" fmla="*/ 1 w 3"/>
                  <a:gd name="T3" fmla="*/ 0 h 2"/>
                  <a:gd name="T4" fmla="*/ 0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1"/>
                      <a:pt x="1" y="0"/>
                    </a:cubicBezTo>
                    <a:cubicBezTo>
                      <a:pt x="0" y="2"/>
                      <a:pt x="0" y="2"/>
                      <a:pt x="0" y="2"/>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61" name="Freeform 713">
                <a:extLst>
                  <a:ext uri="{FF2B5EF4-FFF2-40B4-BE49-F238E27FC236}">
                    <a16:creationId xmlns:a16="http://schemas.microsoft.com/office/drawing/2014/main" id="{6B570D9C-37AA-4815-918E-A4C1E8BE5CDC}"/>
                  </a:ext>
                </a:extLst>
              </p:cNvPr>
              <p:cNvSpPr>
                <a:spLocks noEditPoints="1"/>
              </p:cNvSpPr>
              <p:nvPr userDrawn="1"/>
            </p:nvSpPr>
            <p:spPr bwMode="auto">
              <a:xfrm>
                <a:off x="3605" y="213"/>
                <a:ext cx="378" cy="500"/>
              </a:xfrm>
              <a:custGeom>
                <a:avLst/>
                <a:gdLst>
                  <a:gd name="T0" fmla="*/ 72 w 76"/>
                  <a:gd name="T1" fmla="*/ 68 h 100"/>
                  <a:gd name="T2" fmla="*/ 73 w 76"/>
                  <a:gd name="T3" fmla="*/ 61 h 100"/>
                  <a:gd name="T4" fmla="*/ 74 w 76"/>
                  <a:gd name="T5" fmla="*/ 58 h 100"/>
                  <a:gd name="T6" fmla="*/ 73 w 76"/>
                  <a:gd name="T7" fmla="*/ 52 h 100"/>
                  <a:gd name="T8" fmla="*/ 72 w 76"/>
                  <a:gd name="T9" fmla="*/ 44 h 100"/>
                  <a:gd name="T10" fmla="*/ 65 w 76"/>
                  <a:gd name="T11" fmla="*/ 35 h 100"/>
                  <a:gd name="T12" fmla="*/ 65 w 76"/>
                  <a:gd name="T13" fmla="*/ 35 h 100"/>
                  <a:gd name="T14" fmla="*/ 68 w 76"/>
                  <a:gd name="T15" fmla="*/ 33 h 100"/>
                  <a:gd name="T16" fmla="*/ 66 w 76"/>
                  <a:gd name="T17" fmla="*/ 28 h 100"/>
                  <a:gd name="T18" fmla="*/ 62 w 76"/>
                  <a:gd name="T19" fmla="*/ 23 h 100"/>
                  <a:gd name="T20" fmla="*/ 53 w 76"/>
                  <a:gd name="T21" fmla="*/ 18 h 100"/>
                  <a:gd name="T22" fmla="*/ 54 w 76"/>
                  <a:gd name="T23" fmla="*/ 11 h 100"/>
                  <a:gd name="T24" fmla="*/ 46 w 76"/>
                  <a:gd name="T25" fmla="*/ 9 h 100"/>
                  <a:gd name="T26" fmla="*/ 46 w 76"/>
                  <a:gd name="T27" fmla="*/ 4 h 100"/>
                  <a:gd name="T28" fmla="*/ 42 w 76"/>
                  <a:gd name="T29" fmla="*/ 3 h 100"/>
                  <a:gd name="T30" fmla="*/ 33 w 76"/>
                  <a:gd name="T31" fmla="*/ 6 h 100"/>
                  <a:gd name="T32" fmla="*/ 28 w 76"/>
                  <a:gd name="T33" fmla="*/ 6 h 100"/>
                  <a:gd name="T34" fmla="*/ 19 w 76"/>
                  <a:gd name="T35" fmla="*/ 7 h 100"/>
                  <a:gd name="T36" fmla="*/ 17 w 76"/>
                  <a:gd name="T37" fmla="*/ 11 h 100"/>
                  <a:gd name="T38" fmla="*/ 12 w 76"/>
                  <a:gd name="T39" fmla="*/ 14 h 100"/>
                  <a:gd name="T40" fmla="*/ 11 w 76"/>
                  <a:gd name="T41" fmla="*/ 19 h 100"/>
                  <a:gd name="T42" fmla="*/ 15 w 76"/>
                  <a:gd name="T43" fmla="*/ 18 h 100"/>
                  <a:gd name="T44" fmla="*/ 15 w 76"/>
                  <a:gd name="T45" fmla="*/ 16 h 100"/>
                  <a:gd name="T46" fmla="*/ 20 w 76"/>
                  <a:gd name="T47" fmla="*/ 14 h 100"/>
                  <a:gd name="T48" fmla="*/ 29 w 76"/>
                  <a:gd name="T49" fmla="*/ 11 h 100"/>
                  <a:gd name="T50" fmla="*/ 39 w 76"/>
                  <a:gd name="T51" fmla="*/ 11 h 100"/>
                  <a:gd name="T52" fmla="*/ 44 w 76"/>
                  <a:gd name="T53" fmla="*/ 14 h 100"/>
                  <a:gd name="T54" fmla="*/ 45 w 76"/>
                  <a:gd name="T55" fmla="*/ 14 h 100"/>
                  <a:gd name="T56" fmla="*/ 50 w 76"/>
                  <a:gd name="T57" fmla="*/ 18 h 100"/>
                  <a:gd name="T58" fmla="*/ 58 w 76"/>
                  <a:gd name="T59" fmla="*/ 30 h 100"/>
                  <a:gd name="T60" fmla="*/ 59 w 76"/>
                  <a:gd name="T61" fmla="*/ 35 h 100"/>
                  <a:gd name="T62" fmla="*/ 64 w 76"/>
                  <a:gd name="T63" fmla="*/ 43 h 100"/>
                  <a:gd name="T64" fmla="*/ 66 w 76"/>
                  <a:gd name="T65" fmla="*/ 51 h 100"/>
                  <a:gd name="T66" fmla="*/ 64 w 76"/>
                  <a:gd name="T67" fmla="*/ 59 h 100"/>
                  <a:gd name="T68" fmla="*/ 63 w 76"/>
                  <a:gd name="T69" fmla="*/ 69 h 100"/>
                  <a:gd name="T70" fmla="*/ 60 w 76"/>
                  <a:gd name="T71" fmla="*/ 78 h 100"/>
                  <a:gd name="T72" fmla="*/ 54 w 76"/>
                  <a:gd name="T73" fmla="*/ 89 h 100"/>
                  <a:gd name="T74" fmla="*/ 39 w 76"/>
                  <a:gd name="T75" fmla="*/ 91 h 100"/>
                  <a:gd name="T76" fmla="*/ 36 w 76"/>
                  <a:gd name="T77" fmla="*/ 91 h 100"/>
                  <a:gd name="T78" fmla="*/ 28 w 76"/>
                  <a:gd name="T79" fmla="*/ 88 h 100"/>
                  <a:gd name="T80" fmla="*/ 19 w 76"/>
                  <a:gd name="T81" fmla="*/ 80 h 100"/>
                  <a:gd name="T82" fmla="*/ 10 w 76"/>
                  <a:gd name="T83" fmla="*/ 69 h 100"/>
                  <a:gd name="T84" fmla="*/ 6 w 76"/>
                  <a:gd name="T85" fmla="*/ 57 h 100"/>
                  <a:gd name="T86" fmla="*/ 2 w 76"/>
                  <a:gd name="T87" fmla="*/ 66 h 100"/>
                  <a:gd name="T88" fmla="*/ 8 w 76"/>
                  <a:gd name="T89" fmla="*/ 79 h 100"/>
                  <a:gd name="T90" fmla="*/ 9 w 76"/>
                  <a:gd name="T91" fmla="*/ 82 h 100"/>
                  <a:gd name="T92" fmla="*/ 21 w 76"/>
                  <a:gd name="T93" fmla="*/ 93 h 100"/>
                  <a:gd name="T94" fmla="*/ 29 w 76"/>
                  <a:gd name="T95" fmla="*/ 95 h 100"/>
                  <a:gd name="T96" fmla="*/ 37 w 76"/>
                  <a:gd name="T97" fmla="*/ 97 h 100"/>
                  <a:gd name="T98" fmla="*/ 39 w 76"/>
                  <a:gd name="T99" fmla="*/ 99 h 100"/>
                  <a:gd name="T100" fmla="*/ 45 w 76"/>
                  <a:gd name="T101" fmla="*/ 97 h 100"/>
                  <a:gd name="T102" fmla="*/ 53 w 76"/>
                  <a:gd name="T103" fmla="*/ 95 h 100"/>
                  <a:gd name="T104" fmla="*/ 58 w 76"/>
                  <a:gd name="T105" fmla="*/ 90 h 100"/>
                  <a:gd name="T106" fmla="*/ 61 w 76"/>
                  <a:gd name="T107" fmla="*/ 88 h 100"/>
                  <a:gd name="T108" fmla="*/ 67 w 76"/>
                  <a:gd name="T109" fmla="*/ 82 h 100"/>
                  <a:gd name="T110" fmla="*/ 71 w 76"/>
                  <a:gd name="T111" fmla="*/ 71 h 100"/>
                  <a:gd name="T112" fmla="*/ 66 w 76"/>
                  <a:gd name="T113" fmla="*/ 34 h 100"/>
                  <a:gd name="T114" fmla="*/ 17 w 76"/>
                  <a:gd name="T115"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00">
                    <a:moveTo>
                      <a:pt x="71" y="72"/>
                    </a:moveTo>
                    <a:cubicBezTo>
                      <a:pt x="72" y="72"/>
                      <a:pt x="72" y="72"/>
                      <a:pt x="72" y="72"/>
                    </a:cubicBezTo>
                    <a:cubicBezTo>
                      <a:pt x="73" y="73"/>
                      <a:pt x="72" y="74"/>
                      <a:pt x="73" y="73"/>
                    </a:cubicBezTo>
                    <a:cubicBezTo>
                      <a:pt x="71" y="72"/>
                      <a:pt x="74" y="69"/>
                      <a:pt x="72" y="68"/>
                    </a:cubicBezTo>
                    <a:cubicBezTo>
                      <a:pt x="72" y="68"/>
                      <a:pt x="72" y="68"/>
                      <a:pt x="72" y="68"/>
                    </a:cubicBezTo>
                    <a:cubicBezTo>
                      <a:pt x="72" y="68"/>
                      <a:pt x="72" y="68"/>
                      <a:pt x="72" y="68"/>
                    </a:cubicBezTo>
                    <a:cubicBezTo>
                      <a:pt x="74" y="67"/>
                      <a:pt x="71" y="67"/>
                      <a:pt x="71" y="65"/>
                    </a:cubicBezTo>
                    <a:cubicBezTo>
                      <a:pt x="72" y="64"/>
                      <a:pt x="72" y="64"/>
                      <a:pt x="72" y="64"/>
                    </a:cubicBezTo>
                    <a:cubicBezTo>
                      <a:pt x="72" y="63"/>
                      <a:pt x="72" y="63"/>
                      <a:pt x="72" y="63"/>
                    </a:cubicBezTo>
                    <a:cubicBezTo>
                      <a:pt x="72" y="63"/>
                      <a:pt x="73" y="63"/>
                      <a:pt x="72" y="63"/>
                    </a:cubicBezTo>
                    <a:cubicBezTo>
                      <a:pt x="72" y="61"/>
                      <a:pt x="72" y="61"/>
                      <a:pt x="72" y="61"/>
                    </a:cubicBezTo>
                    <a:cubicBezTo>
                      <a:pt x="73" y="61"/>
                      <a:pt x="73" y="61"/>
                      <a:pt x="73" y="61"/>
                    </a:cubicBezTo>
                    <a:cubicBezTo>
                      <a:pt x="72" y="61"/>
                      <a:pt x="72" y="60"/>
                      <a:pt x="71" y="59"/>
                    </a:cubicBezTo>
                    <a:cubicBezTo>
                      <a:pt x="72" y="59"/>
                      <a:pt x="72" y="60"/>
                      <a:pt x="72" y="60"/>
                    </a:cubicBezTo>
                    <a:cubicBezTo>
                      <a:pt x="71" y="58"/>
                      <a:pt x="71" y="58"/>
                      <a:pt x="71" y="58"/>
                    </a:cubicBezTo>
                    <a:cubicBezTo>
                      <a:pt x="72" y="58"/>
                      <a:pt x="73" y="59"/>
                      <a:pt x="73" y="60"/>
                    </a:cubicBezTo>
                    <a:cubicBezTo>
                      <a:pt x="75" y="59"/>
                      <a:pt x="72" y="59"/>
                      <a:pt x="74" y="56"/>
                    </a:cubicBezTo>
                    <a:cubicBezTo>
                      <a:pt x="74" y="58"/>
                      <a:pt x="74" y="58"/>
                      <a:pt x="74" y="58"/>
                    </a:cubicBezTo>
                    <a:cubicBezTo>
                      <a:pt x="75" y="57"/>
                      <a:pt x="75" y="56"/>
                      <a:pt x="76" y="55"/>
                    </a:cubicBezTo>
                    <a:cubicBezTo>
                      <a:pt x="75" y="55"/>
                      <a:pt x="73" y="57"/>
                      <a:pt x="73" y="56"/>
                    </a:cubicBezTo>
                    <a:cubicBezTo>
                      <a:pt x="73" y="56"/>
                      <a:pt x="73" y="55"/>
                      <a:pt x="73" y="54"/>
                    </a:cubicBezTo>
                    <a:cubicBezTo>
                      <a:pt x="73" y="54"/>
                      <a:pt x="73" y="54"/>
                      <a:pt x="73" y="53"/>
                    </a:cubicBezTo>
                    <a:cubicBezTo>
                      <a:pt x="74" y="53"/>
                      <a:pt x="74" y="53"/>
                      <a:pt x="74" y="53"/>
                    </a:cubicBezTo>
                    <a:cubicBezTo>
                      <a:pt x="74" y="52"/>
                      <a:pt x="73" y="52"/>
                      <a:pt x="73" y="52"/>
                    </a:cubicBezTo>
                    <a:cubicBezTo>
                      <a:pt x="73" y="51"/>
                      <a:pt x="74" y="50"/>
                      <a:pt x="75" y="50"/>
                    </a:cubicBezTo>
                    <a:cubicBezTo>
                      <a:pt x="75" y="48"/>
                      <a:pt x="73" y="51"/>
                      <a:pt x="73" y="49"/>
                    </a:cubicBezTo>
                    <a:cubicBezTo>
                      <a:pt x="73" y="48"/>
                      <a:pt x="73" y="47"/>
                      <a:pt x="71" y="46"/>
                    </a:cubicBezTo>
                    <a:cubicBezTo>
                      <a:pt x="72" y="45"/>
                      <a:pt x="72" y="46"/>
                      <a:pt x="73" y="45"/>
                    </a:cubicBezTo>
                    <a:cubicBezTo>
                      <a:pt x="71" y="44"/>
                      <a:pt x="71" y="44"/>
                      <a:pt x="71" y="44"/>
                    </a:cubicBezTo>
                    <a:cubicBezTo>
                      <a:pt x="71" y="44"/>
                      <a:pt x="72" y="44"/>
                      <a:pt x="72" y="44"/>
                    </a:cubicBezTo>
                    <a:cubicBezTo>
                      <a:pt x="71" y="44"/>
                      <a:pt x="71" y="44"/>
                      <a:pt x="70" y="43"/>
                    </a:cubicBezTo>
                    <a:cubicBezTo>
                      <a:pt x="69" y="43"/>
                      <a:pt x="72" y="41"/>
                      <a:pt x="70" y="40"/>
                    </a:cubicBezTo>
                    <a:cubicBezTo>
                      <a:pt x="70" y="39"/>
                      <a:pt x="71" y="40"/>
                      <a:pt x="71" y="40"/>
                    </a:cubicBezTo>
                    <a:cubicBezTo>
                      <a:pt x="70" y="38"/>
                      <a:pt x="70" y="38"/>
                      <a:pt x="68" y="37"/>
                    </a:cubicBezTo>
                    <a:cubicBezTo>
                      <a:pt x="69" y="36"/>
                      <a:pt x="69" y="36"/>
                      <a:pt x="69" y="36"/>
                    </a:cubicBezTo>
                    <a:cubicBezTo>
                      <a:pt x="68" y="37"/>
                      <a:pt x="66" y="36"/>
                      <a:pt x="65" y="35"/>
                    </a:cubicBezTo>
                    <a:cubicBezTo>
                      <a:pt x="65" y="36"/>
                      <a:pt x="65" y="36"/>
                      <a:pt x="64" y="36"/>
                    </a:cubicBezTo>
                    <a:cubicBezTo>
                      <a:pt x="63" y="35"/>
                      <a:pt x="63" y="35"/>
                      <a:pt x="63" y="35"/>
                    </a:cubicBezTo>
                    <a:cubicBezTo>
                      <a:pt x="63" y="35"/>
                      <a:pt x="64" y="35"/>
                      <a:pt x="65" y="35"/>
                    </a:cubicBezTo>
                    <a:cubicBezTo>
                      <a:pt x="64" y="35"/>
                      <a:pt x="64" y="35"/>
                      <a:pt x="64" y="35"/>
                    </a:cubicBezTo>
                    <a:cubicBezTo>
                      <a:pt x="64" y="34"/>
                      <a:pt x="65" y="34"/>
                      <a:pt x="66" y="34"/>
                    </a:cubicBezTo>
                    <a:cubicBezTo>
                      <a:pt x="66" y="35"/>
                      <a:pt x="66" y="35"/>
                      <a:pt x="65" y="35"/>
                    </a:cubicBezTo>
                    <a:cubicBezTo>
                      <a:pt x="66" y="35"/>
                      <a:pt x="67" y="35"/>
                      <a:pt x="68" y="35"/>
                    </a:cubicBezTo>
                    <a:cubicBezTo>
                      <a:pt x="68" y="35"/>
                      <a:pt x="68" y="35"/>
                      <a:pt x="67" y="35"/>
                    </a:cubicBezTo>
                    <a:cubicBezTo>
                      <a:pt x="68" y="35"/>
                      <a:pt x="68" y="35"/>
                      <a:pt x="68" y="35"/>
                    </a:cubicBezTo>
                    <a:cubicBezTo>
                      <a:pt x="68" y="34"/>
                      <a:pt x="68" y="34"/>
                      <a:pt x="67" y="34"/>
                    </a:cubicBezTo>
                    <a:cubicBezTo>
                      <a:pt x="69" y="33"/>
                      <a:pt x="69" y="33"/>
                      <a:pt x="69" y="33"/>
                    </a:cubicBezTo>
                    <a:cubicBezTo>
                      <a:pt x="68" y="33"/>
                      <a:pt x="68" y="33"/>
                      <a:pt x="68" y="33"/>
                    </a:cubicBezTo>
                    <a:cubicBezTo>
                      <a:pt x="68" y="33"/>
                      <a:pt x="68" y="31"/>
                      <a:pt x="68" y="31"/>
                    </a:cubicBezTo>
                    <a:cubicBezTo>
                      <a:pt x="66" y="30"/>
                      <a:pt x="64" y="30"/>
                      <a:pt x="62" y="28"/>
                    </a:cubicBezTo>
                    <a:cubicBezTo>
                      <a:pt x="63" y="28"/>
                      <a:pt x="64" y="27"/>
                      <a:pt x="65" y="27"/>
                    </a:cubicBezTo>
                    <a:cubicBezTo>
                      <a:pt x="64" y="28"/>
                      <a:pt x="66" y="28"/>
                      <a:pt x="66" y="29"/>
                    </a:cubicBezTo>
                    <a:cubicBezTo>
                      <a:pt x="66" y="29"/>
                      <a:pt x="67" y="29"/>
                      <a:pt x="67" y="29"/>
                    </a:cubicBezTo>
                    <a:cubicBezTo>
                      <a:pt x="67" y="29"/>
                      <a:pt x="67" y="28"/>
                      <a:pt x="66" y="28"/>
                    </a:cubicBezTo>
                    <a:cubicBezTo>
                      <a:pt x="66" y="28"/>
                      <a:pt x="65" y="27"/>
                      <a:pt x="65" y="27"/>
                    </a:cubicBezTo>
                    <a:cubicBezTo>
                      <a:pt x="66" y="27"/>
                      <a:pt x="65" y="26"/>
                      <a:pt x="66" y="26"/>
                    </a:cubicBezTo>
                    <a:cubicBezTo>
                      <a:pt x="64" y="27"/>
                      <a:pt x="64" y="25"/>
                      <a:pt x="63" y="24"/>
                    </a:cubicBezTo>
                    <a:cubicBezTo>
                      <a:pt x="63" y="24"/>
                      <a:pt x="64" y="24"/>
                      <a:pt x="64" y="25"/>
                    </a:cubicBezTo>
                    <a:cubicBezTo>
                      <a:pt x="65" y="23"/>
                      <a:pt x="61" y="24"/>
                      <a:pt x="62" y="23"/>
                    </a:cubicBezTo>
                    <a:cubicBezTo>
                      <a:pt x="62" y="23"/>
                      <a:pt x="62" y="23"/>
                      <a:pt x="62" y="23"/>
                    </a:cubicBezTo>
                    <a:cubicBezTo>
                      <a:pt x="61" y="23"/>
                      <a:pt x="61" y="21"/>
                      <a:pt x="62" y="21"/>
                    </a:cubicBezTo>
                    <a:cubicBezTo>
                      <a:pt x="62" y="21"/>
                      <a:pt x="62" y="21"/>
                      <a:pt x="62" y="21"/>
                    </a:cubicBezTo>
                    <a:cubicBezTo>
                      <a:pt x="61" y="20"/>
                      <a:pt x="59" y="17"/>
                      <a:pt x="57" y="18"/>
                    </a:cubicBezTo>
                    <a:cubicBezTo>
                      <a:pt x="57" y="17"/>
                      <a:pt x="59" y="16"/>
                      <a:pt x="59" y="16"/>
                    </a:cubicBezTo>
                    <a:cubicBezTo>
                      <a:pt x="59" y="16"/>
                      <a:pt x="57" y="17"/>
                      <a:pt x="56" y="17"/>
                    </a:cubicBezTo>
                    <a:cubicBezTo>
                      <a:pt x="54" y="17"/>
                      <a:pt x="53" y="18"/>
                      <a:pt x="53" y="18"/>
                    </a:cubicBezTo>
                    <a:cubicBezTo>
                      <a:pt x="54" y="17"/>
                      <a:pt x="56" y="14"/>
                      <a:pt x="57" y="14"/>
                    </a:cubicBezTo>
                    <a:cubicBezTo>
                      <a:pt x="57" y="14"/>
                      <a:pt x="57" y="13"/>
                      <a:pt x="56" y="13"/>
                    </a:cubicBezTo>
                    <a:cubicBezTo>
                      <a:pt x="56" y="13"/>
                      <a:pt x="55" y="15"/>
                      <a:pt x="55" y="15"/>
                    </a:cubicBezTo>
                    <a:cubicBezTo>
                      <a:pt x="55" y="13"/>
                      <a:pt x="55" y="13"/>
                      <a:pt x="55" y="11"/>
                    </a:cubicBezTo>
                    <a:cubicBezTo>
                      <a:pt x="55" y="12"/>
                      <a:pt x="53" y="13"/>
                      <a:pt x="52" y="13"/>
                    </a:cubicBezTo>
                    <a:cubicBezTo>
                      <a:pt x="53" y="13"/>
                      <a:pt x="54" y="11"/>
                      <a:pt x="54" y="11"/>
                    </a:cubicBezTo>
                    <a:cubicBezTo>
                      <a:pt x="54" y="11"/>
                      <a:pt x="53" y="11"/>
                      <a:pt x="53" y="11"/>
                    </a:cubicBezTo>
                    <a:cubicBezTo>
                      <a:pt x="52" y="11"/>
                      <a:pt x="51" y="12"/>
                      <a:pt x="51" y="12"/>
                    </a:cubicBezTo>
                    <a:cubicBezTo>
                      <a:pt x="52" y="12"/>
                      <a:pt x="53" y="10"/>
                      <a:pt x="53" y="9"/>
                    </a:cubicBezTo>
                    <a:cubicBezTo>
                      <a:pt x="52" y="10"/>
                      <a:pt x="51" y="8"/>
                      <a:pt x="51" y="8"/>
                    </a:cubicBezTo>
                    <a:cubicBezTo>
                      <a:pt x="51" y="9"/>
                      <a:pt x="51" y="9"/>
                      <a:pt x="51" y="9"/>
                    </a:cubicBezTo>
                    <a:cubicBezTo>
                      <a:pt x="50" y="7"/>
                      <a:pt x="48" y="10"/>
                      <a:pt x="46" y="9"/>
                    </a:cubicBezTo>
                    <a:cubicBezTo>
                      <a:pt x="47" y="9"/>
                      <a:pt x="48" y="7"/>
                      <a:pt x="47" y="6"/>
                    </a:cubicBezTo>
                    <a:cubicBezTo>
                      <a:pt x="46" y="7"/>
                      <a:pt x="43" y="10"/>
                      <a:pt x="41" y="10"/>
                    </a:cubicBezTo>
                    <a:cubicBezTo>
                      <a:pt x="41" y="10"/>
                      <a:pt x="41" y="10"/>
                      <a:pt x="41" y="10"/>
                    </a:cubicBezTo>
                    <a:cubicBezTo>
                      <a:pt x="40" y="10"/>
                      <a:pt x="40" y="10"/>
                      <a:pt x="40" y="10"/>
                    </a:cubicBezTo>
                    <a:cubicBezTo>
                      <a:pt x="41" y="8"/>
                      <a:pt x="45" y="6"/>
                      <a:pt x="47" y="6"/>
                    </a:cubicBezTo>
                    <a:cubicBezTo>
                      <a:pt x="46" y="5"/>
                      <a:pt x="47" y="5"/>
                      <a:pt x="46" y="4"/>
                    </a:cubicBezTo>
                    <a:cubicBezTo>
                      <a:pt x="46" y="4"/>
                      <a:pt x="47" y="4"/>
                      <a:pt x="47" y="4"/>
                    </a:cubicBezTo>
                    <a:cubicBezTo>
                      <a:pt x="47" y="4"/>
                      <a:pt x="45" y="2"/>
                      <a:pt x="45" y="2"/>
                    </a:cubicBezTo>
                    <a:cubicBezTo>
                      <a:pt x="44" y="3"/>
                      <a:pt x="42" y="3"/>
                      <a:pt x="42" y="4"/>
                    </a:cubicBezTo>
                    <a:cubicBezTo>
                      <a:pt x="42" y="4"/>
                      <a:pt x="45" y="4"/>
                      <a:pt x="45" y="4"/>
                    </a:cubicBezTo>
                    <a:cubicBezTo>
                      <a:pt x="45" y="5"/>
                      <a:pt x="42" y="6"/>
                      <a:pt x="40" y="5"/>
                    </a:cubicBezTo>
                    <a:cubicBezTo>
                      <a:pt x="40" y="5"/>
                      <a:pt x="41" y="3"/>
                      <a:pt x="42" y="3"/>
                    </a:cubicBezTo>
                    <a:cubicBezTo>
                      <a:pt x="41" y="3"/>
                      <a:pt x="39" y="3"/>
                      <a:pt x="39" y="3"/>
                    </a:cubicBezTo>
                    <a:cubicBezTo>
                      <a:pt x="40" y="2"/>
                      <a:pt x="40" y="2"/>
                      <a:pt x="40" y="2"/>
                    </a:cubicBezTo>
                    <a:cubicBezTo>
                      <a:pt x="39" y="2"/>
                      <a:pt x="38" y="4"/>
                      <a:pt x="37" y="2"/>
                    </a:cubicBezTo>
                    <a:cubicBezTo>
                      <a:pt x="37" y="2"/>
                      <a:pt x="36" y="0"/>
                      <a:pt x="36" y="1"/>
                    </a:cubicBezTo>
                    <a:cubicBezTo>
                      <a:pt x="36" y="2"/>
                      <a:pt x="35" y="7"/>
                      <a:pt x="35" y="8"/>
                    </a:cubicBezTo>
                    <a:cubicBezTo>
                      <a:pt x="35" y="8"/>
                      <a:pt x="33" y="6"/>
                      <a:pt x="33" y="6"/>
                    </a:cubicBezTo>
                    <a:cubicBezTo>
                      <a:pt x="32" y="4"/>
                      <a:pt x="34" y="3"/>
                      <a:pt x="34" y="2"/>
                    </a:cubicBezTo>
                    <a:cubicBezTo>
                      <a:pt x="33" y="2"/>
                      <a:pt x="33" y="3"/>
                      <a:pt x="33" y="3"/>
                    </a:cubicBezTo>
                    <a:cubicBezTo>
                      <a:pt x="32" y="2"/>
                      <a:pt x="33" y="2"/>
                      <a:pt x="32" y="2"/>
                    </a:cubicBezTo>
                    <a:cubicBezTo>
                      <a:pt x="32" y="3"/>
                      <a:pt x="30" y="2"/>
                      <a:pt x="31" y="3"/>
                    </a:cubicBezTo>
                    <a:cubicBezTo>
                      <a:pt x="30" y="3"/>
                      <a:pt x="30" y="3"/>
                      <a:pt x="29" y="3"/>
                    </a:cubicBezTo>
                    <a:cubicBezTo>
                      <a:pt x="30" y="3"/>
                      <a:pt x="28" y="6"/>
                      <a:pt x="28" y="6"/>
                    </a:cubicBezTo>
                    <a:cubicBezTo>
                      <a:pt x="28" y="6"/>
                      <a:pt x="27" y="5"/>
                      <a:pt x="27" y="5"/>
                    </a:cubicBezTo>
                    <a:cubicBezTo>
                      <a:pt x="25" y="5"/>
                      <a:pt x="24" y="5"/>
                      <a:pt x="22" y="6"/>
                    </a:cubicBezTo>
                    <a:cubicBezTo>
                      <a:pt x="22" y="5"/>
                      <a:pt x="21" y="5"/>
                      <a:pt x="21" y="5"/>
                    </a:cubicBezTo>
                    <a:cubicBezTo>
                      <a:pt x="21" y="5"/>
                      <a:pt x="21" y="6"/>
                      <a:pt x="21" y="6"/>
                    </a:cubicBezTo>
                    <a:cubicBezTo>
                      <a:pt x="19" y="5"/>
                      <a:pt x="22" y="5"/>
                      <a:pt x="20" y="4"/>
                    </a:cubicBezTo>
                    <a:cubicBezTo>
                      <a:pt x="21" y="5"/>
                      <a:pt x="19" y="6"/>
                      <a:pt x="19" y="7"/>
                    </a:cubicBezTo>
                    <a:cubicBezTo>
                      <a:pt x="20" y="7"/>
                      <a:pt x="21" y="6"/>
                      <a:pt x="21" y="5"/>
                    </a:cubicBezTo>
                    <a:cubicBezTo>
                      <a:pt x="22" y="7"/>
                      <a:pt x="21" y="9"/>
                      <a:pt x="20" y="10"/>
                    </a:cubicBezTo>
                    <a:cubicBezTo>
                      <a:pt x="19" y="11"/>
                      <a:pt x="19" y="10"/>
                      <a:pt x="19" y="10"/>
                    </a:cubicBezTo>
                    <a:cubicBezTo>
                      <a:pt x="17" y="11"/>
                      <a:pt x="19" y="14"/>
                      <a:pt x="17" y="14"/>
                    </a:cubicBezTo>
                    <a:cubicBezTo>
                      <a:pt x="15" y="14"/>
                      <a:pt x="15" y="12"/>
                      <a:pt x="15" y="12"/>
                    </a:cubicBezTo>
                    <a:cubicBezTo>
                      <a:pt x="15" y="11"/>
                      <a:pt x="16" y="11"/>
                      <a:pt x="17" y="11"/>
                    </a:cubicBezTo>
                    <a:cubicBezTo>
                      <a:pt x="16" y="11"/>
                      <a:pt x="16" y="11"/>
                      <a:pt x="16" y="11"/>
                    </a:cubicBezTo>
                    <a:cubicBezTo>
                      <a:pt x="16" y="10"/>
                      <a:pt x="16" y="10"/>
                      <a:pt x="17" y="10"/>
                    </a:cubicBezTo>
                    <a:cubicBezTo>
                      <a:pt x="16" y="10"/>
                      <a:pt x="15" y="10"/>
                      <a:pt x="14" y="11"/>
                    </a:cubicBezTo>
                    <a:cubicBezTo>
                      <a:pt x="13" y="12"/>
                      <a:pt x="12" y="13"/>
                      <a:pt x="11" y="13"/>
                    </a:cubicBezTo>
                    <a:cubicBezTo>
                      <a:pt x="11" y="14"/>
                      <a:pt x="11" y="15"/>
                      <a:pt x="12" y="15"/>
                    </a:cubicBezTo>
                    <a:cubicBezTo>
                      <a:pt x="12" y="14"/>
                      <a:pt x="12" y="14"/>
                      <a:pt x="12" y="14"/>
                    </a:cubicBezTo>
                    <a:cubicBezTo>
                      <a:pt x="13" y="14"/>
                      <a:pt x="12" y="16"/>
                      <a:pt x="13" y="15"/>
                    </a:cubicBezTo>
                    <a:cubicBezTo>
                      <a:pt x="13" y="17"/>
                      <a:pt x="13" y="18"/>
                      <a:pt x="12" y="18"/>
                    </a:cubicBezTo>
                    <a:cubicBezTo>
                      <a:pt x="11" y="18"/>
                      <a:pt x="11" y="18"/>
                      <a:pt x="11" y="18"/>
                    </a:cubicBezTo>
                    <a:cubicBezTo>
                      <a:pt x="11" y="18"/>
                      <a:pt x="12" y="18"/>
                      <a:pt x="12" y="17"/>
                    </a:cubicBezTo>
                    <a:cubicBezTo>
                      <a:pt x="12" y="18"/>
                      <a:pt x="9" y="18"/>
                      <a:pt x="10" y="19"/>
                    </a:cubicBezTo>
                    <a:cubicBezTo>
                      <a:pt x="11" y="19"/>
                      <a:pt x="11" y="19"/>
                      <a:pt x="11" y="19"/>
                    </a:cubicBezTo>
                    <a:cubicBezTo>
                      <a:pt x="12" y="20"/>
                      <a:pt x="12" y="22"/>
                      <a:pt x="11" y="22"/>
                    </a:cubicBezTo>
                    <a:cubicBezTo>
                      <a:pt x="13" y="22"/>
                      <a:pt x="11" y="22"/>
                      <a:pt x="13" y="22"/>
                    </a:cubicBezTo>
                    <a:cubicBezTo>
                      <a:pt x="11" y="22"/>
                      <a:pt x="14" y="20"/>
                      <a:pt x="12" y="20"/>
                    </a:cubicBezTo>
                    <a:cubicBezTo>
                      <a:pt x="14" y="20"/>
                      <a:pt x="13" y="19"/>
                      <a:pt x="15" y="19"/>
                    </a:cubicBezTo>
                    <a:cubicBezTo>
                      <a:pt x="15" y="19"/>
                      <a:pt x="14" y="19"/>
                      <a:pt x="15" y="19"/>
                    </a:cubicBezTo>
                    <a:cubicBezTo>
                      <a:pt x="15" y="18"/>
                      <a:pt x="15" y="18"/>
                      <a:pt x="15" y="18"/>
                    </a:cubicBezTo>
                    <a:cubicBezTo>
                      <a:pt x="15" y="18"/>
                      <a:pt x="15" y="18"/>
                      <a:pt x="15" y="18"/>
                    </a:cubicBezTo>
                    <a:cubicBezTo>
                      <a:pt x="15" y="18"/>
                      <a:pt x="15" y="18"/>
                      <a:pt x="15" y="18"/>
                    </a:cubicBezTo>
                    <a:cubicBezTo>
                      <a:pt x="15" y="18"/>
                      <a:pt x="15" y="18"/>
                      <a:pt x="15" y="18"/>
                    </a:cubicBezTo>
                    <a:cubicBezTo>
                      <a:pt x="14" y="18"/>
                      <a:pt x="14" y="18"/>
                      <a:pt x="14" y="18"/>
                    </a:cubicBezTo>
                    <a:cubicBezTo>
                      <a:pt x="14" y="17"/>
                      <a:pt x="14" y="16"/>
                      <a:pt x="14" y="16"/>
                    </a:cubicBezTo>
                    <a:cubicBezTo>
                      <a:pt x="15" y="15"/>
                      <a:pt x="15" y="16"/>
                      <a:pt x="15" y="16"/>
                    </a:cubicBezTo>
                    <a:cubicBezTo>
                      <a:pt x="15" y="15"/>
                      <a:pt x="15" y="15"/>
                      <a:pt x="15" y="15"/>
                    </a:cubicBezTo>
                    <a:cubicBezTo>
                      <a:pt x="16" y="16"/>
                      <a:pt x="17" y="15"/>
                      <a:pt x="17" y="16"/>
                    </a:cubicBezTo>
                    <a:cubicBezTo>
                      <a:pt x="17" y="16"/>
                      <a:pt x="17" y="16"/>
                      <a:pt x="17" y="16"/>
                    </a:cubicBezTo>
                    <a:cubicBezTo>
                      <a:pt x="18" y="16"/>
                      <a:pt x="19" y="16"/>
                      <a:pt x="19" y="15"/>
                    </a:cubicBezTo>
                    <a:cubicBezTo>
                      <a:pt x="19" y="15"/>
                      <a:pt x="19" y="13"/>
                      <a:pt x="19" y="14"/>
                    </a:cubicBezTo>
                    <a:cubicBezTo>
                      <a:pt x="19" y="14"/>
                      <a:pt x="20" y="14"/>
                      <a:pt x="20" y="14"/>
                    </a:cubicBezTo>
                    <a:cubicBezTo>
                      <a:pt x="20" y="13"/>
                      <a:pt x="20" y="13"/>
                      <a:pt x="20" y="13"/>
                    </a:cubicBezTo>
                    <a:cubicBezTo>
                      <a:pt x="20" y="13"/>
                      <a:pt x="20" y="13"/>
                      <a:pt x="20" y="13"/>
                    </a:cubicBezTo>
                    <a:cubicBezTo>
                      <a:pt x="22" y="12"/>
                      <a:pt x="23" y="10"/>
                      <a:pt x="25" y="11"/>
                    </a:cubicBezTo>
                    <a:cubicBezTo>
                      <a:pt x="25" y="11"/>
                      <a:pt x="25" y="10"/>
                      <a:pt x="26" y="10"/>
                    </a:cubicBezTo>
                    <a:cubicBezTo>
                      <a:pt x="27" y="11"/>
                      <a:pt x="27" y="11"/>
                      <a:pt x="27" y="11"/>
                    </a:cubicBezTo>
                    <a:cubicBezTo>
                      <a:pt x="27" y="11"/>
                      <a:pt x="29" y="12"/>
                      <a:pt x="29" y="11"/>
                    </a:cubicBezTo>
                    <a:cubicBezTo>
                      <a:pt x="29" y="12"/>
                      <a:pt x="30" y="12"/>
                      <a:pt x="31" y="12"/>
                    </a:cubicBezTo>
                    <a:cubicBezTo>
                      <a:pt x="31" y="12"/>
                      <a:pt x="32" y="11"/>
                      <a:pt x="33" y="12"/>
                    </a:cubicBezTo>
                    <a:cubicBezTo>
                      <a:pt x="33" y="11"/>
                      <a:pt x="33" y="11"/>
                      <a:pt x="33" y="11"/>
                    </a:cubicBezTo>
                    <a:cubicBezTo>
                      <a:pt x="34" y="11"/>
                      <a:pt x="34" y="10"/>
                      <a:pt x="35" y="10"/>
                    </a:cubicBezTo>
                    <a:cubicBezTo>
                      <a:pt x="36" y="9"/>
                      <a:pt x="36" y="9"/>
                      <a:pt x="36" y="9"/>
                    </a:cubicBezTo>
                    <a:cubicBezTo>
                      <a:pt x="37" y="9"/>
                      <a:pt x="38" y="11"/>
                      <a:pt x="39" y="11"/>
                    </a:cubicBezTo>
                    <a:cubicBezTo>
                      <a:pt x="39" y="11"/>
                      <a:pt x="38" y="11"/>
                      <a:pt x="38" y="11"/>
                    </a:cubicBezTo>
                    <a:cubicBezTo>
                      <a:pt x="39" y="12"/>
                      <a:pt x="40" y="12"/>
                      <a:pt x="41" y="12"/>
                    </a:cubicBezTo>
                    <a:cubicBezTo>
                      <a:pt x="41" y="12"/>
                      <a:pt x="42" y="12"/>
                      <a:pt x="43" y="13"/>
                    </a:cubicBezTo>
                    <a:cubicBezTo>
                      <a:pt x="43" y="13"/>
                      <a:pt x="43" y="13"/>
                      <a:pt x="44" y="13"/>
                    </a:cubicBezTo>
                    <a:cubicBezTo>
                      <a:pt x="44" y="13"/>
                      <a:pt x="44" y="13"/>
                      <a:pt x="43" y="13"/>
                    </a:cubicBezTo>
                    <a:cubicBezTo>
                      <a:pt x="43" y="13"/>
                      <a:pt x="44" y="14"/>
                      <a:pt x="44" y="14"/>
                    </a:cubicBezTo>
                    <a:cubicBezTo>
                      <a:pt x="44" y="14"/>
                      <a:pt x="44" y="14"/>
                      <a:pt x="44" y="14"/>
                    </a:cubicBezTo>
                    <a:cubicBezTo>
                      <a:pt x="44" y="14"/>
                      <a:pt x="44" y="14"/>
                      <a:pt x="44" y="14"/>
                    </a:cubicBezTo>
                    <a:cubicBezTo>
                      <a:pt x="44" y="14"/>
                      <a:pt x="44" y="14"/>
                      <a:pt x="45" y="14"/>
                    </a:cubicBezTo>
                    <a:cubicBezTo>
                      <a:pt x="44" y="15"/>
                      <a:pt x="44" y="15"/>
                      <a:pt x="44" y="15"/>
                    </a:cubicBezTo>
                    <a:cubicBezTo>
                      <a:pt x="44" y="15"/>
                      <a:pt x="45" y="15"/>
                      <a:pt x="45" y="15"/>
                    </a:cubicBezTo>
                    <a:cubicBezTo>
                      <a:pt x="45" y="15"/>
                      <a:pt x="45" y="15"/>
                      <a:pt x="45" y="14"/>
                    </a:cubicBezTo>
                    <a:cubicBezTo>
                      <a:pt x="46" y="14"/>
                      <a:pt x="46" y="14"/>
                      <a:pt x="46" y="14"/>
                    </a:cubicBezTo>
                    <a:cubicBezTo>
                      <a:pt x="46" y="15"/>
                      <a:pt x="47" y="14"/>
                      <a:pt x="47" y="16"/>
                    </a:cubicBezTo>
                    <a:cubicBezTo>
                      <a:pt x="48" y="15"/>
                      <a:pt x="49" y="17"/>
                      <a:pt x="50" y="16"/>
                    </a:cubicBezTo>
                    <a:cubicBezTo>
                      <a:pt x="50" y="16"/>
                      <a:pt x="50" y="16"/>
                      <a:pt x="50" y="16"/>
                    </a:cubicBezTo>
                    <a:cubicBezTo>
                      <a:pt x="50" y="16"/>
                      <a:pt x="50" y="17"/>
                      <a:pt x="51" y="17"/>
                    </a:cubicBezTo>
                    <a:cubicBezTo>
                      <a:pt x="50" y="18"/>
                      <a:pt x="50" y="18"/>
                      <a:pt x="50" y="18"/>
                    </a:cubicBezTo>
                    <a:cubicBezTo>
                      <a:pt x="52" y="18"/>
                      <a:pt x="52" y="18"/>
                      <a:pt x="52" y="18"/>
                    </a:cubicBezTo>
                    <a:cubicBezTo>
                      <a:pt x="52" y="19"/>
                      <a:pt x="52" y="19"/>
                      <a:pt x="51" y="19"/>
                    </a:cubicBezTo>
                    <a:cubicBezTo>
                      <a:pt x="53" y="20"/>
                      <a:pt x="52" y="20"/>
                      <a:pt x="54" y="20"/>
                    </a:cubicBezTo>
                    <a:cubicBezTo>
                      <a:pt x="54" y="21"/>
                      <a:pt x="54" y="21"/>
                      <a:pt x="54" y="21"/>
                    </a:cubicBezTo>
                    <a:cubicBezTo>
                      <a:pt x="54" y="21"/>
                      <a:pt x="55" y="21"/>
                      <a:pt x="55" y="22"/>
                    </a:cubicBezTo>
                    <a:cubicBezTo>
                      <a:pt x="55" y="23"/>
                      <a:pt x="58" y="26"/>
                      <a:pt x="58" y="30"/>
                    </a:cubicBezTo>
                    <a:cubicBezTo>
                      <a:pt x="60" y="28"/>
                      <a:pt x="58" y="31"/>
                      <a:pt x="60" y="31"/>
                    </a:cubicBezTo>
                    <a:cubicBezTo>
                      <a:pt x="59" y="31"/>
                      <a:pt x="59" y="32"/>
                      <a:pt x="58" y="31"/>
                    </a:cubicBezTo>
                    <a:cubicBezTo>
                      <a:pt x="60" y="32"/>
                      <a:pt x="58" y="34"/>
                      <a:pt x="60" y="34"/>
                    </a:cubicBezTo>
                    <a:cubicBezTo>
                      <a:pt x="60" y="34"/>
                      <a:pt x="59" y="34"/>
                      <a:pt x="59" y="34"/>
                    </a:cubicBezTo>
                    <a:cubicBezTo>
                      <a:pt x="59" y="34"/>
                      <a:pt x="60" y="35"/>
                      <a:pt x="60" y="35"/>
                    </a:cubicBezTo>
                    <a:cubicBezTo>
                      <a:pt x="59" y="35"/>
                      <a:pt x="59" y="35"/>
                      <a:pt x="59" y="35"/>
                    </a:cubicBezTo>
                    <a:cubicBezTo>
                      <a:pt x="59" y="36"/>
                      <a:pt x="61" y="36"/>
                      <a:pt x="63" y="35"/>
                    </a:cubicBezTo>
                    <a:cubicBezTo>
                      <a:pt x="62" y="36"/>
                      <a:pt x="62" y="36"/>
                      <a:pt x="63" y="37"/>
                    </a:cubicBezTo>
                    <a:cubicBezTo>
                      <a:pt x="63" y="37"/>
                      <a:pt x="63" y="38"/>
                      <a:pt x="62" y="37"/>
                    </a:cubicBezTo>
                    <a:cubicBezTo>
                      <a:pt x="62" y="37"/>
                      <a:pt x="62" y="40"/>
                      <a:pt x="64" y="40"/>
                    </a:cubicBezTo>
                    <a:cubicBezTo>
                      <a:pt x="63" y="40"/>
                      <a:pt x="64" y="41"/>
                      <a:pt x="64" y="41"/>
                    </a:cubicBezTo>
                    <a:cubicBezTo>
                      <a:pt x="64" y="42"/>
                      <a:pt x="64" y="42"/>
                      <a:pt x="64" y="43"/>
                    </a:cubicBezTo>
                    <a:cubicBezTo>
                      <a:pt x="65" y="43"/>
                      <a:pt x="65" y="43"/>
                      <a:pt x="65" y="43"/>
                    </a:cubicBezTo>
                    <a:cubicBezTo>
                      <a:pt x="66" y="43"/>
                      <a:pt x="65" y="44"/>
                      <a:pt x="65" y="45"/>
                    </a:cubicBezTo>
                    <a:cubicBezTo>
                      <a:pt x="65" y="45"/>
                      <a:pt x="65" y="45"/>
                      <a:pt x="65" y="45"/>
                    </a:cubicBezTo>
                    <a:cubicBezTo>
                      <a:pt x="65" y="47"/>
                      <a:pt x="66" y="46"/>
                      <a:pt x="65" y="48"/>
                    </a:cubicBezTo>
                    <a:cubicBezTo>
                      <a:pt x="66" y="48"/>
                      <a:pt x="66" y="48"/>
                      <a:pt x="66" y="48"/>
                    </a:cubicBezTo>
                    <a:cubicBezTo>
                      <a:pt x="68" y="48"/>
                      <a:pt x="65" y="50"/>
                      <a:pt x="66" y="51"/>
                    </a:cubicBezTo>
                    <a:cubicBezTo>
                      <a:pt x="66" y="50"/>
                      <a:pt x="66" y="50"/>
                      <a:pt x="66" y="50"/>
                    </a:cubicBezTo>
                    <a:cubicBezTo>
                      <a:pt x="67" y="51"/>
                      <a:pt x="64" y="53"/>
                      <a:pt x="64" y="53"/>
                    </a:cubicBezTo>
                    <a:cubicBezTo>
                      <a:pt x="63" y="53"/>
                      <a:pt x="63" y="53"/>
                      <a:pt x="63" y="53"/>
                    </a:cubicBezTo>
                    <a:cubicBezTo>
                      <a:pt x="62" y="55"/>
                      <a:pt x="64" y="53"/>
                      <a:pt x="65" y="54"/>
                    </a:cubicBezTo>
                    <a:cubicBezTo>
                      <a:pt x="64" y="55"/>
                      <a:pt x="63" y="54"/>
                      <a:pt x="63" y="55"/>
                    </a:cubicBezTo>
                    <a:cubicBezTo>
                      <a:pt x="62" y="55"/>
                      <a:pt x="65" y="57"/>
                      <a:pt x="64" y="59"/>
                    </a:cubicBezTo>
                    <a:cubicBezTo>
                      <a:pt x="64" y="58"/>
                      <a:pt x="65" y="58"/>
                      <a:pt x="65" y="59"/>
                    </a:cubicBezTo>
                    <a:cubicBezTo>
                      <a:pt x="65" y="60"/>
                      <a:pt x="63" y="61"/>
                      <a:pt x="64" y="62"/>
                    </a:cubicBezTo>
                    <a:cubicBezTo>
                      <a:pt x="64" y="62"/>
                      <a:pt x="64" y="62"/>
                      <a:pt x="64" y="62"/>
                    </a:cubicBezTo>
                    <a:cubicBezTo>
                      <a:pt x="64" y="63"/>
                      <a:pt x="64" y="65"/>
                      <a:pt x="65" y="65"/>
                    </a:cubicBezTo>
                    <a:cubicBezTo>
                      <a:pt x="63" y="65"/>
                      <a:pt x="64" y="66"/>
                      <a:pt x="64" y="68"/>
                    </a:cubicBezTo>
                    <a:cubicBezTo>
                      <a:pt x="64" y="69"/>
                      <a:pt x="64" y="70"/>
                      <a:pt x="63" y="69"/>
                    </a:cubicBezTo>
                    <a:cubicBezTo>
                      <a:pt x="63" y="69"/>
                      <a:pt x="62" y="71"/>
                      <a:pt x="62" y="71"/>
                    </a:cubicBezTo>
                    <a:cubicBezTo>
                      <a:pt x="62" y="71"/>
                      <a:pt x="62" y="71"/>
                      <a:pt x="62" y="71"/>
                    </a:cubicBezTo>
                    <a:cubicBezTo>
                      <a:pt x="61" y="72"/>
                      <a:pt x="62" y="73"/>
                      <a:pt x="62" y="74"/>
                    </a:cubicBezTo>
                    <a:cubicBezTo>
                      <a:pt x="62" y="74"/>
                      <a:pt x="62" y="74"/>
                      <a:pt x="61" y="74"/>
                    </a:cubicBezTo>
                    <a:cubicBezTo>
                      <a:pt x="60" y="75"/>
                      <a:pt x="60" y="76"/>
                      <a:pt x="61" y="78"/>
                    </a:cubicBezTo>
                    <a:cubicBezTo>
                      <a:pt x="60" y="78"/>
                      <a:pt x="60" y="78"/>
                      <a:pt x="60" y="78"/>
                    </a:cubicBezTo>
                    <a:cubicBezTo>
                      <a:pt x="60" y="78"/>
                      <a:pt x="57" y="79"/>
                      <a:pt x="57" y="81"/>
                    </a:cubicBezTo>
                    <a:cubicBezTo>
                      <a:pt x="57" y="81"/>
                      <a:pt x="56" y="81"/>
                      <a:pt x="56" y="81"/>
                    </a:cubicBezTo>
                    <a:cubicBezTo>
                      <a:pt x="56" y="82"/>
                      <a:pt x="55" y="83"/>
                      <a:pt x="54" y="83"/>
                    </a:cubicBezTo>
                    <a:cubicBezTo>
                      <a:pt x="53" y="84"/>
                      <a:pt x="52" y="84"/>
                      <a:pt x="53" y="86"/>
                    </a:cubicBezTo>
                    <a:cubicBezTo>
                      <a:pt x="52" y="87"/>
                      <a:pt x="52" y="87"/>
                      <a:pt x="52" y="87"/>
                    </a:cubicBezTo>
                    <a:cubicBezTo>
                      <a:pt x="54" y="86"/>
                      <a:pt x="53" y="89"/>
                      <a:pt x="54" y="89"/>
                    </a:cubicBezTo>
                    <a:cubicBezTo>
                      <a:pt x="54" y="89"/>
                      <a:pt x="52" y="89"/>
                      <a:pt x="52" y="88"/>
                    </a:cubicBezTo>
                    <a:cubicBezTo>
                      <a:pt x="53" y="88"/>
                      <a:pt x="53" y="88"/>
                      <a:pt x="53" y="88"/>
                    </a:cubicBezTo>
                    <a:cubicBezTo>
                      <a:pt x="52" y="87"/>
                      <a:pt x="50" y="89"/>
                      <a:pt x="50" y="88"/>
                    </a:cubicBezTo>
                    <a:cubicBezTo>
                      <a:pt x="47" y="90"/>
                      <a:pt x="43" y="90"/>
                      <a:pt x="40" y="90"/>
                    </a:cubicBezTo>
                    <a:cubicBezTo>
                      <a:pt x="40" y="91"/>
                      <a:pt x="40" y="91"/>
                      <a:pt x="40" y="91"/>
                    </a:cubicBezTo>
                    <a:cubicBezTo>
                      <a:pt x="39" y="91"/>
                      <a:pt x="39" y="91"/>
                      <a:pt x="39" y="91"/>
                    </a:cubicBezTo>
                    <a:cubicBezTo>
                      <a:pt x="39" y="91"/>
                      <a:pt x="39" y="90"/>
                      <a:pt x="39" y="90"/>
                    </a:cubicBezTo>
                    <a:cubicBezTo>
                      <a:pt x="39" y="89"/>
                      <a:pt x="38" y="91"/>
                      <a:pt x="38" y="91"/>
                    </a:cubicBezTo>
                    <a:cubicBezTo>
                      <a:pt x="36" y="90"/>
                      <a:pt x="39" y="89"/>
                      <a:pt x="38" y="89"/>
                    </a:cubicBezTo>
                    <a:cubicBezTo>
                      <a:pt x="38" y="89"/>
                      <a:pt x="38" y="89"/>
                      <a:pt x="38" y="89"/>
                    </a:cubicBezTo>
                    <a:cubicBezTo>
                      <a:pt x="38" y="90"/>
                      <a:pt x="38" y="90"/>
                      <a:pt x="38" y="90"/>
                    </a:cubicBezTo>
                    <a:cubicBezTo>
                      <a:pt x="37" y="90"/>
                      <a:pt x="37" y="91"/>
                      <a:pt x="36" y="91"/>
                    </a:cubicBezTo>
                    <a:cubicBezTo>
                      <a:pt x="35" y="90"/>
                      <a:pt x="36" y="90"/>
                      <a:pt x="36" y="90"/>
                    </a:cubicBezTo>
                    <a:cubicBezTo>
                      <a:pt x="36" y="89"/>
                      <a:pt x="36" y="89"/>
                      <a:pt x="35" y="89"/>
                    </a:cubicBezTo>
                    <a:cubicBezTo>
                      <a:pt x="35" y="89"/>
                      <a:pt x="34" y="89"/>
                      <a:pt x="34" y="89"/>
                    </a:cubicBezTo>
                    <a:cubicBezTo>
                      <a:pt x="34" y="90"/>
                      <a:pt x="34" y="90"/>
                      <a:pt x="34" y="90"/>
                    </a:cubicBezTo>
                    <a:cubicBezTo>
                      <a:pt x="33" y="91"/>
                      <a:pt x="33" y="90"/>
                      <a:pt x="33" y="91"/>
                    </a:cubicBezTo>
                    <a:cubicBezTo>
                      <a:pt x="33" y="89"/>
                      <a:pt x="28" y="89"/>
                      <a:pt x="28" y="88"/>
                    </a:cubicBezTo>
                    <a:cubicBezTo>
                      <a:pt x="26" y="88"/>
                      <a:pt x="26" y="87"/>
                      <a:pt x="25" y="87"/>
                    </a:cubicBezTo>
                    <a:cubicBezTo>
                      <a:pt x="25" y="87"/>
                      <a:pt x="24" y="88"/>
                      <a:pt x="23" y="88"/>
                    </a:cubicBezTo>
                    <a:cubicBezTo>
                      <a:pt x="25" y="86"/>
                      <a:pt x="23" y="86"/>
                      <a:pt x="23" y="83"/>
                    </a:cubicBezTo>
                    <a:cubicBezTo>
                      <a:pt x="23" y="85"/>
                      <a:pt x="21" y="82"/>
                      <a:pt x="20" y="84"/>
                    </a:cubicBezTo>
                    <a:cubicBezTo>
                      <a:pt x="20" y="83"/>
                      <a:pt x="21" y="83"/>
                      <a:pt x="21" y="82"/>
                    </a:cubicBezTo>
                    <a:cubicBezTo>
                      <a:pt x="20" y="82"/>
                      <a:pt x="19" y="81"/>
                      <a:pt x="19" y="80"/>
                    </a:cubicBezTo>
                    <a:cubicBezTo>
                      <a:pt x="18" y="79"/>
                      <a:pt x="18" y="78"/>
                      <a:pt x="17" y="77"/>
                    </a:cubicBezTo>
                    <a:cubicBezTo>
                      <a:pt x="16" y="77"/>
                      <a:pt x="16" y="78"/>
                      <a:pt x="15" y="78"/>
                    </a:cubicBezTo>
                    <a:cubicBezTo>
                      <a:pt x="16" y="76"/>
                      <a:pt x="16" y="76"/>
                      <a:pt x="16" y="76"/>
                    </a:cubicBezTo>
                    <a:cubicBezTo>
                      <a:pt x="16" y="75"/>
                      <a:pt x="14" y="76"/>
                      <a:pt x="15" y="75"/>
                    </a:cubicBezTo>
                    <a:cubicBezTo>
                      <a:pt x="14" y="75"/>
                      <a:pt x="14" y="76"/>
                      <a:pt x="14" y="75"/>
                    </a:cubicBezTo>
                    <a:cubicBezTo>
                      <a:pt x="13" y="73"/>
                      <a:pt x="12" y="71"/>
                      <a:pt x="10" y="69"/>
                    </a:cubicBezTo>
                    <a:cubicBezTo>
                      <a:pt x="9" y="66"/>
                      <a:pt x="8" y="64"/>
                      <a:pt x="9" y="61"/>
                    </a:cubicBezTo>
                    <a:cubicBezTo>
                      <a:pt x="9" y="62"/>
                      <a:pt x="8" y="61"/>
                      <a:pt x="8" y="61"/>
                    </a:cubicBezTo>
                    <a:cubicBezTo>
                      <a:pt x="8" y="61"/>
                      <a:pt x="7" y="61"/>
                      <a:pt x="7" y="61"/>
                    </a:cubicBezTo>
                    <a:cubicBezTo>
                      <a:pt x="7" y="61"/>
                      <a:pt x="7" y="61"/>
                      <a:pt x="7" y="60"/>
                    </a:cubicBezTo>
                    <a:cubicBezTo>
                      <a:pt x="7" y="59"/>
                      <a:pt x="8" y="59"/>
                      <a:pt x="8" y="59"/>
                    </a:cubicBezTo>
                    <a:cubicBezTo>
                      <a:pt x="6" y="59"/>
                      <a:pt x="7" y="57"/>
                      <a:pt x="6" y="57"/>
                    </a:cubicBezTo>
                    <a:cubicBezTo>
                      <a:pt x="6" y="57"/>
                      <a:pt x="6" y="57"/>
                      <a:pt x="6" y="57"/>
                    </a:cubicBezTo>
                    <a:cubicBezTo>
                      <a:pt x="4" y="57"/>
                      <a:pt x="3" y="59"/>
                      <a:pt x="1" y="60"/>
                    </a:cubicBezTo>
                    <a:cubicBezTo>
                      <a:pt x="3" y="60"/>
                      <a:pt x="0" y="63"/>
                      <a:pt x="2" y="64"/>
                    </a:cubicBezTo>
                    <a:cubicBezTo>
                      <a:pt x="2" y="65"/>
                      <a:pt x="2" y="64"/>
                      <a:pt x="1" y="65"/>
                    </a:cubicBezTo>
                    <a:cubicBezTo>
                      <a:pt x="2" y="65"/>
                      <a:pt x="3" y="65"/>
                      <a:pt x="3" y="66"/>
                    </a:cubicBezTo>
                    <a:cubicBezTo>
                      <a:pt x="2" y="66"/>
                      <a:pt x="2" y="66"/>
                      <a:pt x="2" y="66"/>
                    </a:cubicBezTo>
                    <a:cubicBezTo>
                      <a:pt x="4" y="69"/>
                      <a:pt x="3" y="70"/>
                      <a:pt x="5" y="74"/>
                    </a:cubicBezTo>
                    <a:cubicBezTo>
                      <a:pt x="5" y="73"/>
                      <a:pt x="5" y="73"/>
                      <a:pt x="5" y="73"/>
                    </a:cubicBezTo>
                    <a:cubicBezTo>
                      <a:pt x="5" y="74"/>
                      <a:pt x="5" y="74"/>
                      <a:pt x="5" y="74"/>
                    </a:cubicBezTo>
                    <a:cubicBezTo>
                      <a:pt x="7" y="74"/>
                      <a:pt x="4" y="73"/>
                      <a:pt x="6" y="73"/>
                    </a:cubicBezTo>
                    <a:cubicBezTo>
                      <a:pt x="5" y="74"/>
                      <a:pt x="9" y="77"/>
                      <a:pt x="7" y="79"/>
                    </a:cubicBezTo>
                    <a:cubicBezTo>
                      <a:pt x="8" y="80"/>
                      <a:pt x="8" y="78"/>
                      <a:pt x="8" y="79"/>
                    </a:cubicBezTo>
                    <a:cubicBezTo>
                      <a:pt x="8" y="79"/>
                      <a:pt x="8" y="79"/>
                      <a:pt x="8" y="79"/>
                    </a:cubicBezTo>
                    <a:cubicBezTo>
                      <a:pt x="9" y="79"/>
                      <a:pt x="9" y="79"/>
                      <a:pt x="9" y="79"/>
                    </a:cubicBezTo>
                    <a:cubicBezTo>
                      <a:pt x="9" y="80"/>
                      <a:pt x="9" y="80"/>
                      <a:pt x="8" y="81"/>
                    </a:cubicBezTo>
                    <a:cubicBezTo>
                      <a:pt x="8" y="81"/>
                      <a:pt x="8" y="80"/>
                      <a:pt x="8" y="80"/>
                    </a:cubicBezTo>
                    <a:cubicBezTo>
                      <a:pt x="8" y="81"/>
                      <a:pt x="10" y="82"/>
                      <a:pt x="10" y="83"/>
                    </a:cubicBezTo>
                    <a:cubicBezTo>
                      <a:pt x="9" y="82"/>
                      <a:pt x="9" y="82"/>
                      <a:pt x="9" y="82"/>
                    </a:cubicBezTo>
                    <a:cubicBezTo>
                      <a:pt x="12" y="84"/>
                      <a:pt x="14" y="87"/>
                      <a:pt x="17" y="88"/>
                    </a:cubicBezTo>
                    <a:cubicBezTo>
                      <a:pt x="17" y="88"/>
                      <a:pt x="17" y="88"/>
                      <a:pt x="17" y="88"/>
                    </a:cubicBezTo>
                    <a:cubicBezTo>
                      <a:pt x="19" y="89"/>
                      <a:pt x="18" y="89"/>
                      <a:pt x="20" y="91"/>
                    </a:cubicBezTo>
                    <a:cubicBezTo>
                      <a:pt x="20" y="91"/>
                      <a:pt x="20" y="91"/>
                      <a:pt x="20" y="91"/>
                    </a:cubicBezTo>
                    <a:cubicBezTo>
                      <a:pt x="21" y="91"/>
                      <a:pt x="21" y="91"/>
                      <a:pt x="22" y="91"/>
                    </a:cubicBezTo>
                    <a:cubicBezTo>
                      <a:pt x="21" y="91"/>
                      <a:pt x="22" y="93"/>
                      <a:pt x="21" y="93"/>
                    </a:cubicBezTo>
                    <a:cubicBezTo>
                      <a:pt x="24" y="93"/>
                      <a:pt x="23" y="93"/>
                      <a:pt x="25" y="92"/>
                    </a:cubicBezTo>
                    <a:cubicBezTo>
                      <a:pt x="25" y="93"/>
                      <a:pt x="25" y="93"/>
                      <a:pt x="25" y="93"/>
                    </a:cubicBezTo>
                    <a:cubicBezTo>
                      <a:pt x="26" y="93"/>
                      <a:pt x="26" y="92"/>
                      <a:pt x="27" y="93"/>
                    </a:cubicBezTo>
                    <a:cubicBezTo>
                      <a:pt x="26" y="93"/>
                      <a:pt x="27" y="94"/>
                      <a:pt x="26" y="94"/>
                    </a:cubicBezTo>
                    <a:cubicBezTo>
                      <a:pt x="28" y="97"/>
                      <a:pt x="30" y="94"/>
                      <a:pt x="30" y="97"/>
                    </a:cubicBezTo>
                    <a:cubicBezTo>
                      <a:pt x="32" y="95"/>
                      <a:pt x="29" y="95"/>
                      <a:pt x="29" y="95"/>
                    </a:cubicBezTo>
                    <a:cubicBezTo>
                      <a:pt x="29" y="94"/>
                      <a:pt x="31" y="94"/>
                      <a:pt x="31" y="94"/>
                    </a:cubicBezTo>
                    <a:cubicBezTo>
                      <a:pt x="32" y="94"/>
                      <a:pt x="32" y="97"/>
                      <a:pt x="34" y="98"/>
                    </a:cubicBezTo>
                    <a:cubicBezTo>
                      <a:pt x="34" y="97"/>
                      <a:pt x="34" y="98"/>
                      <a:pt x="34" y="98"/>
                    </a:cubicBezTo>
                    <a:cubicBezTo>
                      <a:pt x="35" y="98"/>
                      <a:pt x="36" y="97"/>
                      <a:pt x="36" y="98"/>
                    </a:cubicBezTo>
                    <a:cubicBezTo>
                      <a:pt x="37" y="97"/>
                      <a:pt x="38" y="98"/>
                      <a:pt x="38" y="97"/>
                    </a:cubicBezTo>
                    <a:cubicBezTo>
                      <a:pt x="38" y="97"/>
                      <a:pt x="38" y="97"/>
                      <a:pt x="37" y="97"/>
                    </a:cubicBezTo>
                    <a:cubicBezTo>
                      <a:pt x="37" y="97"/>
                      <a:pt x="36" y="97"/>
                      <a:pt x="36" y="97"/>
                    </a:cubicBezTo>
                    <a:cubicBezTo>
                      <a:pt x="37" y="97"/>
                      <a:pt x="38" y="95"/>
                      <a:pt x="40" y="96"/>
                    </a:cubicBezTo>
                    <a:cubicBezTo>
                      <a:pt x="40" y="96"/>
                      <a:pt x="39" y="96"/>
                      <a:pt x="39" y="97"/>
                    </a:cubicBezTo>
                    <a:cubicBezTo>
                      <a:pt x="40" y="97"/>
                      <a:pt x="40" y="96"/>
                      <a:pt x="41" y="97"/>
                    </a:cubicBezTo>
                    <a:cubicBezTo>
                      <a:pt x="41" y="98"/>
                      <a:pt x="38" y="97"/>
                      <a:pt x="37" y="98"/>
                    </a:cubicBezTo>
                    <a:cubicBezTo>
                      <a:pt x="37" y="99"/>
                      <a:pt x="39" y="97"/>
                      <a:pt x="39" y="99"/>
                    </a:cubicBezTo>
                    <a:cubicBezTo>
                      <a:pt x="40" y="97"/>
                      <a:pt x="41" y="99"/>
                      <a:pt x="42" y="97"/>
                    </a:cubicBezTo>
                    <a:cubicBezTo>
                      <a:pt x="42" y="98"/>
                      <a:pt x="42" y="98"/>
                      <a:pt x="42" y="98"/>
                    </a:cubicBezTo>
                    <a:cubicBezTo>
                      <a:pt x="43" y="98"/>
                      <a:pt x="43" y="98"/>
                      <a:pt x="43" y="98"/>
                    </a:cubicBezTo>
                    <a:cubicBezTo>
                      <a:pt x="43" y="99"/>
                      <a:pt x="43" y="99"/>
                      <a:pt x="43" y="99"/>
                    </a:cubicBezTo>
                    <a:cubicBezTo>
                      <a:pt x="44" y="98"/>
                      <a:pt x="45" y="100"/>
                      <a:pt x="47" y="99"/>
                    </a:cubicBezTo>
                    <a:cubicBezTo>
                      <a:pt x="44" y="99"/>
                      <a:pt x="46" y="98"/>
                      <a:pt x="45" y="97"/>
                    </a:cubicBezTo>
                    <a:cubicBezTo>
                      <a:pt x="47" y="95"/>
                      <a:pt x="47" y="99"/>
                      <a:pt x="50" y="98"/>
                    </a:cubicBezTo>
                    <a:cubicBezTo>
                      <a:pt x="50" y="98"/>
                      <a:pt x="48" y="98"/>
                      <a:pt x="49" y="97"/>
                    </a:cubicBezTo>
                    <a:cubicBezTo>
                      <a:pt x="50" y="97"/>
                      <a:pt x="50" y="97"/>
                      <a:pt x="51" y="97"/>
                    </a:cubicBezTo>
                    <a:cubicBezTo>
                      <a:pt x="53" y="96"/>
                      <a:pt x="50" y="97"/>
                      <a:pt x="51" y="96"/>
                    </a:cubicBezTo>
                    <a:cubicBezTo>
                      <a:pt x="52" y="96"/>
                      <a:pt x="52" y="95"/>
                      <a:pt x="53" y="94"/>
                    </a:cubicBezTo>
                    <a:cubicBezTo>
                      <a:pt x="53" y="95"/>
                      <a:pt x="53" y="95"/>
                      <a:pt x="53" y="95"/>
                    </a:cubicBezTo>
                    <a:cubicBezTo>
                      <a:pt x="56" y="94"/>
                      <a:pt x="53" y="93"/>
                      <a:pt x="55" y="92"/>
                    </a:cubicBezTo>
                    <a:cubicBezTo>
                      <a:pt x="55" y="94"/>
                      <a:pt x="55" y="94"/>
                      <a:pt x="55" y="94"/>
                    </a:cubicBezTo>
                    <a:cubicBezTo>
                      <a:pt x="56" y="93"/>
                      <a:pt x="56" y="93"/>
                      <a:pt x="56" y="93"/>
                    </a:cubicBezTo>
                    <a:cubicBezTo>
                      <a:pt x="56" y="94"/>
                      <a:pt x="56" y="94"/>
                      <a:pt x="56" y="94"/>
                    </a:cubicBezTo>
                    <a:cubicBezTo>
                      <a:pt x="57" y="92"/>
                      <a:pt x="57" y="92"/>
                      <a:pt x="58" y="92"/>
                    </a:cubicBezTo>
                    <a:cubicBezTo>
                      <a:pt x="58" y="91"/>
                      <a:pt x="57" y="90"/>
                      <a:pt x="58" y="90"/>
                    </a:cubicBezTo>
                    <a:cubicBezTo>
                      <a:pt x="59" y="90"/>
                      <a:pt x="58" y="91"/>
                      <a:pt x="59" y="89"/>
                    </a:cubicBezTo>
                    <a:cubicBezTo>
                      <a:pt x="60" y="90"/>
                      <a:pt x="60" y="91"/>
                      <a:pt x="59" y="91"/>
                    </a:cubicBezTo>
                    <a:cubicBezTo>
                      <a:pt x="59" y="91"/>
                      <a:pt x="59" y="91"/>
                      <a:pt x="59" y="92"/>
                    </a:cubicBezTo>
                    <a:cubicBezTo>
                      <a:pt x="60" y="92"/>
                      <a:pt x="61" y="90"/>
                      <a:pt x="61" y="90"/>
                    </a:cubicBezTo>
                    <a:cubicBezTo>
                      <a:pt x="61" y="90"/>
                      <a:pt x="61" y="90"/>
                      <a:pt x="60" y="90"/>
                    </a:cubicBezTo>
                    <a:cubicBezTo>
                      <a:pt x="61" y="88"/>
                      <a:pt x="61" y="88"/>
                      <a:pt x="61" y="88"/>
                    </a:cubicBezTo>
                    <a:cubicBezTo>
                      <a:pt x="62" y="88"/>
                      <a:pt x="62" y="88"/>
                      <a:pt x="62" y="88"/>
                    </a:cubicBezTo>
                    <a:cubicBezTo>
                      <a:pt x="62" y="88"/>
                      <a:pt x="62" y="87"/>
                      <a:pt x="62" y="87"/>
                    </a:cubicBezTo>
                    <a:cubicBezTo>
                      <a:pt x="63" y="88"/>
                      <a:pt x="63" y="88"/>
                      <a:pt x="63" y="89"/>
                    </a:cubicBezTo>
                    <a:cubicBezTo>
                      <a:pt x="64" y="87"/>
                      <a:pt x="64" y="87"/>
                      <a:pt x="64" y="87"/>
                    </a:cubicBezTo>
                    <a:cubicBezTo>
                      <a:pt x="64" y="87"/>
                      <a:pt x="65" y="86"/>
                      <a:pt x="65" y="87"/>
                    </a:cubicBezTo>
                    <a:cubicBezTo>
                      <a:pt x="66" y="86"/>
                      <a:pt x="66" y="83"/>
                      <a:pt x="67" y="82"/>
                    </a:cubicBezTo>
                    <a:cubicBezTo>
                      <a:pt x="67" y="82"/>
                      <a:pt x="67" y="82"/>
                      <a:pt x="67" y="82"/>
                    </a:cubicBezTo>
                    <a:cubicBezTo>
                      <a:pt x="68" y="80"/>
                      <a:pt x="69" y="80"/>
                      <a:pt x="69" y="78"/>
                    </a:cubicBezTo>
                    <a:cubicBezTo>
                      <a:pt x="71" y="77"/>
                      <a:pt x="71" y="77"/>
                      <a:pt x="71" y="77"/>
                    </a:cubicBezTo>
                    <a:cubicBezTo>
                      <a:pt x="71" y="76"/>
                      <a:pt x="69" y="78"/>
                      <a:pt x="69" y="75"/>
                    </a:cubicBezTo>
                    <a:cubicBezTo>
                      <a:pt x="69" y="74"/>
                      <a:pt x="70" y="75"/>
                      <a:pt x="71" y="75"/>
                    </a:cubicBezTo>
                    <a:cubicBezTo>
                      <a:pt x="71" y="74"/>
                      <a:pt x="70" y="72"/>
                      <a:pt x="71" y="71"/>
                    </a:cubicBezTo>
                    <a:cubicBezTo>
                      <a:pt x="71" y="72"/>
                      <a:pt x="71" y="72"/>
                      <a:pt x="71" y="72"/>
                    </a:cubicBezTo>
                    <a:close/>
                    <a:moveTo>
                      <a:pt x="73" y="56"/>
                    </a:moveTo>
                    <a:cubicBezTo>
                      <a:pt x="73" y="56"/>
                      <a:pt x="74" y="57"/>
                      <a:pt x="73" y="57"/>
                    </a:cubicBezTo>
                    <a:cubicBezTo>
                      <a:pt x="72" y="57"/>
                      <a:pt x="72" y="57"/>
                      <a:pt x="73" y="56"/>
                    </a:cubicBezTo>
                    <a:close/>
                    <a:moveTo>
                      <a:pt x="66" y="33"/>
                    </a:moveTo>
                    <a:cubicBezTo>
                      <a:pt x="67" y="33"/>
                      <a:pt x="67" y="33"/>
                      <a:pt x="66" y="34"/>
                    </a:cubicBezTo>
                    <a:cubicBezTo>
                      <a:pt x="66" y="33"/>
                      <a:pt x="66" y="33"/>
                      <a:pt x="66" y="33"/>
                    </a:cubicBezTo>
                    <a:close/>
                    <a:moveTo>
                      <a:pt x="17" y="15"/>
                    </a:moveTo>
                    <a:cubicBezTo>
                      <a:pt x="17" y="15"/>
                      <a:pt x="17" y="15"/>
                      <a:pt x="17" y="15"/>
                    </a:cubicBezTo>
                    <a:cubicBezTo>
                      <a:pt x="18" y="15"/>
                      <a:pt x="18" y="15"/>
                      <a:pt x="17" y="15"/>
                    </a:cubicBezTo>
                    <a:close/>
                    <a:moveTo>
                      <a:pt x="16" y="15"/>
                    </a:moveTo>
                    <a:cubicBezTo>
                      <a:pt x="16" y="16"/>
                      <a:pt x="16" y="16"/>
                      <a:pt x="17" y="16"/>
                    </a:cubicBezTo>
                    <a:cubicBezTo>
                      <a:pt x="16" y="15"/>
                      <a:pt x="17" y="15"/>
                      <a:pt x="17" y="15"/>
                    </a:cubicBezTo>
                    <a:cubicBezTo>
                      <a:pt x="17" y="15"/>
                      <a:pt x="16" y="15"/>
                      <a:pt x="16" y="15"/>
                    </a:cubicBezTo>
                    <a:close/>
                    <a:moveTo>
                      <a:pt x="35" y="90"/>
                    </a:moveTo>
                    <a:cubicBezTo>
                      <a:pt x="36" y="90"/>
                      <a:pt x="36" y="90"/>
                      <a:pt x="36" y="90"/>
                    </a:cubicBezTo>
                    <a:cubicBezTo>
                      <a:pt x="35" y="90"/>
                      <a:pt x="35" y="90"/>
                      <a:pt x="35"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62" name="Freeform 714">
                <a:extLst>
                  <a:ext uri="{FF2B5EF4-FFF2-40B4-BE49-F238E27FC236}">
                    <a16:creationId xmlns:a16="http://schemas.microsoft.com/office/drawing/2014/main" id="{FBA664EB-672A-4E96-BE3E-D8F6054D34A6}"/>
                  </a:ext>
                </a:extLst>
              </p:cNvPr>
              <p:cNvSpPr>
                <a:spLocks/>
              </p:cNvSpPr>
              <p:nvPr userDrawn="1"/>
            </p:nvSpPr>
            <p:spPr bwMode="auto">
              <a:xfrm>
                <a:off x="3943"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63" name="Freeform 715">
                <a:extLst>
                  <a:ext uri="{FF2B5EF4-FFF2-40B4-BE49-F238E27FC236}">
                    <a16:creationId xmlns:a16="http://schemas.microsoft.com/office/drawing/2014/main" id="{EC0C6114-7389-4B58-A44E-0C905AFAC96A}"/>
                  </a:ext>
                </a:extLst>
              </p:cNvPr>
              <p:cNvSpPr>
                <a:spLocks/>
              </p:cNvSpPr>
              <p:nvPr userDrawn="1"/>
            </p:nvSpPr>
            <p:spPr bwMode="auto">
              <a:xfrm>
                <a:off x="3938" y="62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64" name="Freeform 716">
                <a:extLst>
                  <a:ext uri="{FF2B5EF4-FFF2-40B4-BE49-F238E27FC236}">
                    <a16:creationId xmlns:a16="http://schemas.microsoft.com/office/drawing/2014/main" id="{BEAE5D0C-93CB-4DA4-A1DB-785C8D5E14D2}"/>
                  </a:ext>
                </a:extLst>
              </p:cNvPr>
              <p:cNvSpPr>
                <a:spLocks/>
              </p:cNvSpPr>
              <p:nvPr userDrawn="1"/>
            </p:nvSpPr>
            <p:spPr bwMode="auto">
              <a:xfrm>
                <a:off x="3769" y="21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65" name="Freeform 717">
                <a:extLst>
                  <a:ext uri="{FF2B5EF4-FFF2-40B4-BE49-F238E27FC236}">
                    <a16:creationId xmlns:a16="http://schemas.microsoft.com/office/drawing/2014/main" id="{3B5FB623-2E6F-4931-A440-E03533420B8A}"/>
                  </a:ext>
                </a:extLst>
              </p:cNvPr>
              <p:cNvSpPr>
                <a:spLocks/>
              </p:cNvSpPr>
              <p:nvPr userDrawn="1"/>
            </p:nvSpPr>
            <p:spPr bwMode="auto">
              <a:xfrm>
                <a:off x="3669" y="31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1"/>
                      <a:pt x="1"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66" name="Freeform 718">
                <a:extLst>
                  <a:ext uri="{FF2B5EF4-FFF2-40B4-BE49-F238E27FC236}">
                    <a16:creationId xmlns:a16="http://schemas.microsoft.com/office/drawing/2014/main" id="{BFE18784-826A-419E-9806-DECA43314DC4}"/>
                  </a:ext>
                </a:extLst>
              </p:cNvPr>
              <p:cNvSpPr>
                <a:spLocks/>
              </p:cNvSpPr>
              <p:nvPr userDrawn="1"/>
            </p:nvSpPr>
            <p:spPr bwMode="auto">
              <a:xfrm>
                <a:off x="3630" y="333"/>
                <a:ext cx="4"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67" name="Freeform 719">
                <a:extLst>
                  <a:ext uri="{FF2B5EF4-FFF2-40B4-BE49-F238E27FC236}">
                    <a16:creationId xmlns:a16="http://schemas.microsoft.com/office/drawing/2014/main" id="{683F16B1-2C23-4B2B-A9C4-1D2CF56CB3FA}"/>
                  </a:ext>
                </a:extLst>
              </p:cNvPr>
              <p:cNvSpPr>
                <a:spLocks/>
              </p:cNvSpPr>
              <p:nvPr userDrawn="1"/>
            </p:nvSpPr>
            <p:spPr bwMode="auto">
              <a:xfrm>
                <a:off x="3654" y="31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68" name="Freeform 720">
                <a:extLst>
                  <a:ext uri="{FF2B5EF4-FFF2-40B4-BE49-F238E27FC236}">
                    <a16:creationId xmlns:a16="http://schemas.microsoft.com/office/drawing/2014/main" id="{737A8ED7-4788-40BD-A1B6-6F4B136AF089}"/>
                  </a:ext>
                </a:extLst>
              </p:cNvPr>
              <p:cNvSpPr>
                <a:spLocks/>
              </p:cNvSpPr>
              <p:nvPr userDrawn="1"/>
            </p:nvSpPr>
            <p:spPr bwMode="auto">
              <a:xfrm>
                <a:off x="3649" y="3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69" name="Freeform 721">
                <a:extLst>
                  <a:ext uri="{FF2B5EF4-FFF2-40B4-BE49-F238E27FC236}">
                    <a16:creationId xmlns:a16="http://schemas.microsoft.com/office/drawing/2014/main" id="{9262B2DD-AD4B-4F55-9664-791011AAA2DC}"/>
                  </a:ext>
                </a:extLst>
              </p:cNvPr>
              <p:cNvSpPr>
                <a:spLocks/>
              </p:cNvSpPr>
              <p:nvPr userDrawn="1"/>
            </p:nvSpPr>
            <p:spPr bwMode="auto">
              <a:xfrm>
                <a:off x="3679" y="28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3"/>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70" name="Rectangle 722">
                <a:extLst>
                  <a:ext uri="{FF2B5EF4-FFF2-40B4-BE49-F238E27FC236}">
                    <a16:creationId xmlns:a16="http://schemas.microsoft.com/office/drawing/2014/main" id="{3E4186EE-F5CC-477D-8F57-098A2EE85AB1}"/>
                  </a:ext>
                </a:extLst>
              </p:cNvPr>
              <p:cNvSpPr>
                <a:spLocks noChangeArrowheads="1"/>
              </p:cNvSpPr>
              <p:nvPr userDrawn="1"/>
            </p:nvSpPr>
            <p:spPr bwMode="auto">
              <a:xfrm>
                <a:off x="3644" y="3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71" name="Freeform 723">
                <a:extLst>
                  <a:ext uri="{FF2B5EF4-FFF2-40B4-BE49-F238E27FC236}">
                    <a16:creationId xmlns:a16="http://schemas.microsoft.com/office/drawing/2014/main" id="{E9A80BF1-8FA6-4DD3-A283-4FE2C72C925B}"/>
                  </a:ext>
                </a:extLst>
              </p:cNvPr>
              <p:cNvSpPr>
                <a:spLocks/>
              </p:cNvSpPr>
              <p:nvPr userDrawn="1"/>
            </p:nvSpPr>
            <p:spPr bwMode="auto">
              <a:xfrm>
                <a:off x="3659" y="288"/>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72" name="Freeform 724">
                <a:extLst>
                  <a:ext uri="{FF2B5EF4-FFF2-40B4-BE49-F238E27FC236}">
                    <a16:creationId xmlns:a16="http://schemas.microsoft.com/office/drawing/2014/main" id="{7A40478F-7BF6-4429-8F1D-3AB88D5E78C3}"/>
                  </a:ext>
                </a:extLst>
              </p:cNvPr>
              <p:cNvSpPr>
                <a:spLocks/>
              </p:cNvSpPr>
              <p:nvPr userDrawn="1"/>
            </p:nvSpPr>
            <p:spPr bwMode="auto">
              <a:xfrm>
                <a:off x="3654" y="2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73" name="Freeform 725">
                <a:extLst>
                  <a:ext uri="{FF2B5EF4-FFF2-40B4-BE49-F238E27FC236}">
                    <a16:creationId xmlns:a16="http://schemas.microsoft.com/office/drawing/2014/main" id="{38711F5E-8D9F-4AF0-A04A-49112219AA58}"/>
                  </a:ext>
                </a:extLst>
              </p:cNvPr>
              <p:cNvSpPr>
                <a:spLocks/>
              </p:cNvSpPr>
              <p:nvPr userDrawn="1"/>
            </p:nvSpPr>
            <p:spPr bwMode="auto">
              <a:xfrm>
                <a:off x="3649" y="298"/>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74" name="Freeform 726">
                <a:extLst>
                  <a:ext uri="{FF2B5EF4-FFF2-40B4-BE49-F238E27FC236}">
                    <a16:creationId xmlns:a16="http://schemas.microsoft.com/office/drawing/2014/main" id="{CB0F3B29-7B18-4601-91B1-5155E1F88149}"/>
                  </a:ext>
                </a:extLst>
              </p:cNvPr>
              <p:cNvSpPr>
                <a:spLocks/>
              </p:cNvSpPr>
              <p:nvPr userDrawn="1"/>
            </p:nvSpPr>
            <p:spPr bwMode="auto">
              <a:xfrm>
                <a:off x="3699" y="25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75" name="Freeform 727">
                <a:extLst>
                  <a:ext uri="{FF2B5EF4-FFF2-40B4-BE49-F238E27FC236}">
                    <a16:creationId xmlns:a16="http://schemas.microsoft.com/office/drawing/2014/main" id="{9A0C58D9-3A5C-4F58-8FF2-CC2FFAEDA384}"/>
                  </a:ext>
                </a:extLst>
              </p:cNvPr>
              <p:cNvSpPr>
                <a:spLocks/>
              </p:cNvSpPr>
              <p:nvPr userDrawn="1"/>
            </p:nvSpPr>
            <p:spPr bwMode="auto">
              <a:xfrm>
                <a:off x="3679" y="25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76" name="Freeform 728">
                <a:extLst>
                  <a:ext uri="{FF2B5EF4-FFF2-40B4-BE49-F238E27FC236}">
                    <a16:creationId xmlns:a16="http://schemas.microsoft.com/office/drawing/2014/main" id="{8BA4C95A-0970-4652-915D-0DEFE46A5D11}"/>
                  </a:ext>
                </a:extLst>
              </p:cNvPr>
              <p:cNvSpPr>
                <a:spLocks/>
              </p:cNvSpPr>
              <p:nvPr userDrawn="1"/>
            </p:nvSpPr>
            <p:spPr bwMode="auto">
              <a:xfrm>
                <a:off x="3689" y="238"/>
                <a:ext cx="10" cy="1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0" y="1"/>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77" name="Freeform 729">
                <a:extLst>
                  <a:ext uri="{FF2B5EF4-FFF2-40B4-BE49-F238E27FC236}">
                    <a16:creationId xmlns:a16="http://schemas.microsoft.com/office/drawing/2014/main" id="{6686F044-9018-4EBE-BBDD-52AD36604160}"/>
                  </a:ext>
                </a:extLst>
              </p:cNvPr>
              <p:cNvSpPr>
                <a:spLocks/>
              </p:cNvSpPr>
              <p:nvPr userDrawn="1"/>
            </p:nvSpPr>
            <p:spPr bwMode="auto">
              <a:xfrm>
                <a:off x="3774" y="238"/>
                <a:ext cx="0" cy="10"/>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78" name="Freeform 730">
                <a:extLst>
                  <a:ext uri="{FF2B5EF4-FFF2-40B4-BE49-F238E27FC236}">
                    <a16:creationId xmlns:a16="http://schemas.microsoft.com/office/drawing/2014/main" id="{D92229B6-F9E6-41B9-8500-D700EC12B517}"/>
                  </a:ext>
                </a:extLst>
              </p:cNvPr>
              <p:cNvSpPr>
                <a:spLocks/>
              </p:cNvSpPr>
              <p:nvPr userDrawn="1"/>
            </p:nvSpPr>
            <p:spPr bwMode="auto">
              <a:xfrm>
                <a:off x="3843" y="238"/>
                <a:ext cx="10" cy="15"/>
              </a:xfrm>
              <a:custGeom>
                <a:avLst/>
                <a:gdLst>
                  <a:gd name="T0" fmla="*/ 2 w 2"/>
                  <a:gd name="T1" fmla="*/ 1 h 3"/>
                  <a:gd name="T2" fmla="*/ 1 w 2"/>
                  <a:gd name="T3" fmla="*/ 1 h 3"/>
                  <a:gd name="T4" fmla="*/ 1 w 2"/>
                  <a:gd name="T5" fmla="*/ 2 h 3"/>
                  <a:gd name="T6" fmla="*/ 2 w 2"/>
                  <a:gd name="T7" fmla="*/ 1 h 3"/>
                </a:gdLst>
                <a:ahLst/>
                <a:cxnLst>
                  <a:cxn ang="0">
                    <a:pos x="T0" y="T1"/>
                  </a:cxn>
                  <a:cxn ang="0">
                    <a:pos x="T2" y="T3"/>
                  </a:cxn>
                  <a:cxn ang="0">
                    <a:pos x="T4" y="T5"/>
                  </a:cxn>
                  <a:cxn ang="0">
                    <a:pos x="T6" y="T7"/>
                  </a:cxn>
                </a:cxnLst>
                <a:rect l="0" t="0" r="r" b="b"/>
                <a:pathLst>
                  <a:path w="2" h="3">
                    <a:moveTo>
                      <a:pt x="2" y="1"/>
                    </a:moveTo>
                    <a:cubicBezTo>
                      <a:pt x="1" y="0"/>
                      <a:pt x="1" y="2"/>
                      <a:pt x="1" y="1"/>
                    </a:cubicBezTo>
                    <a:cubicBezTo>
                      <a:pt x="0" y="1"/>
                      <a:pt x="1" y="2"/>
                      <a:pt x="1" y="2"/>
                    </a:cubicBezTo>
                    <a:cubicBezTo>
                      <a:pt x="2" y="2"/>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79" name="Freeform 731">
                <a:extLst>
                  <a:ext uri="{FF2B5EF4-FFF2-40B4-BE49-F238E27FC236}">
                    <a16:creationId xmlns:a16="http://schemas.microsoft.com/office/drawing/2014/main" id="{7BDB441D-D972-4805-B828-910DF37D4C01}"/>
                  </a:ext>
                </a:extLst>
              </p:cNvPr>
              <p:cNvSpPr>
                <a:spLocks/>
              </p:cNvSpPr>
              <p:nvPr userDrawn="1"/>
            </p:nvSpPr>
            <p:spPr bwMode="auto">
              <a:xfrm>
                <a:off x="3843" y="2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80" name="Freeform 732">
                <a:extLst>
                  <a:ext uri="{FF2B5EF4-FFF2-40B4-BE49-F238E27FC236}">
                    <a16:creationId xmlns:a16="http://schemas.microsoft.com/office/drawing/2014/main" id="{CF09052D-34AA-4964-B3DA-8B933A408D66}"/>
                  </a:ext>
                </a:extLst>
              </p:cNvPr>
              <p:cNvSpPr>
                <a:spLocks/>
              </p:cNvSpPr>
              <p:nvPr userDrawn="1"/>
            </p:nvSpPr>
            <p:spPr bwMode="auto">
              <a:xfrm>
                <a:off x="3644" y="49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81" name="Freeform 733">
                <a:extLst>
                  <a:ext uri="{FF2B5EF4-FFF2-40B4-BE49-F238E27FC236}">
                    <a16:creationId xmlns:a16="http://schemas.microsoft.com/office/drawing/2014/main" id="{869CE771-5652-49F8-9DAC-869DA351CBE7}"/>
                  </a:ext>
                </a:extLst>
              </p:cNvPr>
              <p:cNvSpPr>
                <a:spLocks/>
              </p:cNvSpPr>
              <p:nvPr userDrawn="1"/>
            </p:nvSpPr>
            <p:spPr bwMode="auto">
              <a:xfrm>
                <a:off x="3634" y="493"/>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82" name="Freeform 734">
                <a:extLst>
                  <a:ext uri="{FF2B5EF4-FFF2-40B4-BE49-F238E27FC236}">
                    <a16:creationId xmlns:a16="http://schemas.microsoft.com/office/drawing/2014/main" id="{1C81B025-C1A1-484B-B802-23F5A7B39CB7}"/>
                  </a:ext>
                </a:extLst>
              </p:cNvPr>
              <p:cNvSpPr>
                <a:spLocks/>
              </p:cNvSpPr>
              <p:nvPr userDrawn="1"/>
            </p:nvSpPr>
            <p:spPr bwMode="auto">
              <a:xfrm>
                <a:off x="3978" y="47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83" name="Freeform 735">
                <a:extLst>
                  <a:ext uri="{FF2B5EF4-FFF2-40B4-BE49-F238E27FC236}">
                    <a16:creationId xmlns:a16="http://schemas.microsoft.com/office/drawing/2014/main" id="{C682648F-4E41-43D4-ACDC-5CB54658DD46}"/>
                  </a:ext>
                </a:extLst>
              </p:cNvPr>
              <p:cNvSpPr>
                <a:spLocks/>
              </p:cNvSpPr>
              <p:nvPr userDrawn="1"/>
            </p:nvSpPr>
            <p:spPr bwMode="auto">
              <a:xfrm>
                <a:off x="3963" y="543"/>
                <a:ext cx="10"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84" name="Freeform 736">
                <a:extLst>
                  <a:ext uri="{FF2B5EF4-FFF2-40B4-BE49-F238E27FC236}">
                    <a16:creationId xmlns:a16="http://schemas.microsoft.com/office/drawing/2014/main" id="{D93A84E2-B436-4B13-A734-C4985354F4C9}"/>
                  </a:ext>
                </a:extLst>
              </p:cNvPr>
              <p:cNvSpPr>
                <a:spLocks/>
              </p:cNvSpPr>
              <p:nvPr userDrawn="1"/>
            </p:nvSpPr>
            <p:spPr bwMode="auto">
              <a:xfrm>
                <a:off x="3958" y="588"/>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1"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85" name="Freeform 737">
                <a:extLst>
                  <a:ext uri="{FF2B5EF4-FFF2-40B4-BE49-F238E27FC236}">
                    <a16:creationId xmlns:a16="http://schemas.microsoft.com/office/drawing/2014/main" id="{17511DDB-44DA-4CF1-9930-04535531B91E}"/>
                  </a:ext>
                </a:extLst>
              </p:cNvPr>
              <p:cNvSpPr>
                <a:spLocks/>
              </p:cNvSpPr>
              <p:nvPr userDrawn="1"/>
            </p:nvSpPr>
            <p:spPr bwMode="auto">
              <a:xfrm>
                <a:off x="3371" y="81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86" name="Freeform 738">
                <a:extLst>
                  <a:ext uri="{FF2B5EF4-FFF2-40B4-BE49-F238E27FC236}">
                    <a16:creationId xmlns:a16="http://schemas.microsoft.com/office/drawing/2014/main" id="{248B8B1A-3DDB-46D4-9D3C-8A1B1B5CC4BE}"/>
                  </a:ext>
                </a:extLst>
              </p:cNvPr>
              <p:cNvSpPr>
                <a:spLocks/>
              </p:cNvSpPr>
              <p:nvPr userDrawn="1"/>
            </p:nvSpPr>
            <p:spPr bwMode="auto">
              <a:xfrm>
                <a:off x="3351" y="80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87" name="Freeform 739">
                <a:extLst>
                  <a:ext uri="{FF2B5EF4-FFF2-40B4-BE49-F238E27FC236}">
                    <a16:creationId xmlns:a16="http://schemas.microsoft.com/office/drawing/2014/main" id="{7F2DDA5E-6C8A-486E-B653-7EEEAB5930E6}"/>
                  </a:ext>
                </a:extLst>
              </p:cNvPr>
              <p:cNvSpPr>
                <a:spLocks/>
              </p:cNvSpPr>
              <p:nvPr userDrawn="1"/>
            </p:nvSpPr>
            <p:spPr bwMode="auto">
              <a:xfrm>
                <a:off x="3341" y="783"/>
                <a:ext cx="10" cy="10"/>
              </a:xfrm>
              <a:custGeom>
                <a:avLst/>
                <a:gdLst>
                  <a:gd name="T0" fmla="*/ 1 w 2"/>
                  <a:gd name="T1" fmla="*/ 0 h 2"/>
                  <a:gd name="T2" fmla="*/ 1 w 2"/>
                  <a:gd name="T3" fmla="*/ 2 h 2"/>
                  <a:gd name="T4" fmla="*/ 1 w 2"/>
                  <a:gd name="T5" fmla="*/ 2 h 2"/>
                  <a:gd name="T6" fmla="*/ 2 w 2"/>
                  <a:gd name="T7" fmla="*/ 2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1"/>
                      <a:pt x="2" y="1"/>
                      <a:pt x="1" y="2"/>
                    </a:cubicBezTo>
                    <a:cubicBezTo>
                      <a:pt x="1" y="2"/>
                      <a:pt x="1" y="2"/>
                      <a:pt x="1" y="2"/>
                    </a:cubicBezTo>
                    <a:cubicBezTo>
                      <a:pt x="2" y="2"/>
                      <a:pt x="2" y="2"/>
                      <a:pt x="2" y="2"/>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88" name="Freeform 740">
                <a:extLst>
                  <a:ext uri="{FF2B5EF4-FFF2-40B4-BE49-F238E27FC236}">
                    <a16:creationId xmlns:a16="http://schemas.microsoft.com/office/drawing/2014/main" id="{2DED6FEB-376E-4B95-86BF-226424E9CE32}"/>
                  </a:ext>
                </a:extLst>
              </p:cNvPr>
              <p:cNvSpPr>
                <a:spLocks/>
              </p:cNvSpPr>
              <p:nvPr userDrawn="1"/>
            </p:nvSpPr>
            <p:spPr bwMode="auto">
              <a:xfrm>
                <a:off x="3356" y="763"/>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89" name="Freeform 741">
                <a:extLst>
                  <a:ext uri="{FF2B5EF4-FFF2-40B4-BE49-F238E27FC236}">
                    <a16:creationId xmlns:a16="http://schemas.microsoft.com/office/drawing/2014/main" id="{F6652519-1665-4C63-AE88-8B91F297D117}"/>
                  </a:ext>
                </a:extLst>
              </p:cNvPr>
              <p:cNvSpPr>
                <a:spLocks/>
              </p:cNvSpPr>
              <p:nvPr userDrawn="1"/>
            </p:nvSpPr>
            <p:spPr bwMode="auto">
              <a:xfrm>
                <a:off x="3356" y="768"/>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90" name="Freeform 742">
                <a:extLst>
                  <a:ext uri="{FF2B5EF4-FFF2-40B4-BE49-F238E27FC236}">
                    <a16:creationId xmlns:a16="http://schemas.microsoft.com/office/drawing/2014/main" id="{59D1B517-82DD-4075-AD0D-169F4A67047E}"/>
                  </a:ext>
                </a:extLst>
              </p:cNvPr>
              <p:cNvSpPr>
                <a:spLocks/>
              </p:cNvSpPr>
              <p:nvPr userDrawn="1"/>
            </p:nvSpPr>
            <p:spPr bwMode="auto">
              <a:xfrm>
                <a:off x="3356" y="75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91" name="Freeform 743">
                <a:extLst>
                  <a:ext uri="{FF2B5EF4-FFF2-40B4-BE49-F238E27FC236}">
                    <a16:creationId xmlns:a16="http://schemas.microsoft.com/office/drawing/2014/main" id="{DEF6A1C6-C20B-40C6-B94D-C7C55ADDD39E}"/>
                  </a:ext>
                </a:extLst>
              </p:cNvPr>
              <p:cNvSpPr>
                <a:spLocks/>
              </p:cNvSpPr>
              <p:nvPr userDrawn="1"/>
            </p:nvSpPr>
            <p:spPr bwMode="auto">
              <a:xfrm>
                <a:off x="3351" y="7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92" name="Freeform 744">
                <a:extLst>
                  <a:ext uri="{FF2B5EF4-FFF2-40B4-BE49-F238E27FC236}">
                    <a16:creationId xmlns:a16="http://schemas.microsoft.com/office/drawing/2014/main" id="{F76CA627-FF21-47FC-ABFC-8824324F693A}"/>
                  </a:ext>
                </a:extLst>
              </p:cNvPr>
              <p:cNvSpPr>
                <a:spLocks/>
              </p:cNvSpPr>
              <p:nvPr userDrawn="1"/>
            </p:nvSpPr>
            <p:spPr bwMode="auto">
              <a:xfrm>
                <a:off x="3346" y="7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93" name="Freeform 745">
                <a:extLst>
                  <a:ext uri="{FF2B5EF4-FFF2-40B4-BE49-F238E27FC236}">
                    <a16:creationId xmlns:a16="http://schemas.microsoft.com/office/drawing/2014/main" id="{3262B4DB-5F47-4E9A-90B7-6BCD2DD7299F}"/>
                  </a:ext>
                </a:extLst>
              </p:cNvPr>
              <p:cNvSpPr>
                <a:spLocks/>
              </p:cNvSpPr>
              <p:nvPr userDrawn="1"/>
            </p:nvSpPr>
            <p:spPr bwMode="auto">
              <a:xfrm>
                <a:off x="3346" y="763"/>
                <a:ext cx="10" cy="10"/>
              </a:xfrm>
              <a:custGeom>
                <a:avLst/>
                <a:gdLst>
                  <a:gd name="T0" fmla="*/ 1 w 2"/>
                  <a:gd name="T1" fmla="*/ 0 h 2"/>
                  <a:gd name="T2" fmla="*/ 0 w 2"/>
                  <a:gd name="T3" fmla="*/ 0 h 2"/>
                  <a:gd name="T4" fmla="*/ 1 w 2"/>
                  <a:gd name="T5" fmla="*/ 0 h 2"/>
                </a:gdLst>
                <a:ahLst/>
                <a:cxnLst>
                  <a:cxn ang="0">
                    <a:pos x="T0" y="T1"/>
                  </a:cxn>
                  <a:cxn ang="0">
                    <a:pos x="T2" y="T3"/>
                  </a:cxn>
                  <a:cxn ang="0">
                    <a:pos x="T4" y="T5"/>
                  </a:cxn>
                </a:cxnLst>
                <a:rect l="0" t="0" r="r" b="b"/>
                <a:pathLst>
                  <a:path w="2" h="2">
                    <a:moveTo>
                      <a:pt x="1" y="0"/>
                    </a:moveTo>
                    <a:cubicBezTo>
                      <a:pt x="1" y="0"/>
                      <a:pt x="1" y="1"/>
                      <a:pt x="0" y="0"/>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94" name="Freeform 746">
                <a:extLst>
                  <a:ext uri="{FF2B5EF4-FFF2-40B4-BE49-F238E27FC236}">
                    <a16:creationId xmlns:a16="http://schemas.microsoft.com/office/drawing/2014/main" id="{4E6E1F7A-8C09-4372-946E-294C2C42FBBF}"/>
                  </a:ext>
                </a:extLst>
              </p:cNvPr>
              <p:cNvSpPr>
                <a:spLocks/>
              </p:cNvSpPr>
              <p:nvPr userDrawn="1"/>
            </p:nvSpPr>
            <p:spPr bwMode="auto">
              <a:xfrm>
                <a:off x="3336" y="7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95" name="Freeform 747">
                <a:extLst>
                  <a:ext uri="{FF2B5EF4-FFF2-40B4-BE49-F238E27FC236}">
                    <a16:creationId xmlns:a16="http://schemas.microsoft.com/office/drawing/2014/main" id="{76A18F52-D5F7-4C8F-8C9C-DBE14E5EA8CB}"/>
                  </a:ext>
                </a:extLst>
              </p:cNvPr>
              <p:cNvSpPr>
                <a:spLocks/>
              </p:cNvSpPr>
              <p:nvPr userDrawn="1"/>
            </p:nvSpPr>
            <p:spPr bwMode="auto">
              <a:xfrm>
                <a:off x="3351"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96" name="Freeform 748">
                <a:extLst>
                  <a:ext uri="{FF2B5EF4-FFF2-40B4-BE49-F238E27FC236}">
                    <a16:creationId xmlns:a16="http://schemas.microsoft.com/office/drawing/2014/main" id="{112771B3-D73E-47DD-8032-4D6C4E67CAD1}"/>
                  </a:ext>
                </a:extLst>
              </p:cNvPr>
              <p:cNvSpPr>
                <a:spLocks/>
              </p:cNvSpPr>
              <p:nvPr userDrawn="1"/>
            </p:nvSpPr>
            <p:spPr bwMode="auto">
              <a:xfrm>
                <a:off x="3346" y="73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97" name="Freeform 749">
                <a:extLst>
                  <a:ext uri="{FF2B5EF4-FFF2-40B4-BE49-F238E27FC236}">
                    <a16:creationId xmlns:a16="http://schemas.microsoft.com/office/drawing/2014/main" id="{B86B5A45-DA8C-449E-8D3F-876A3F82FBF6}"/>
                  </a:ext>
                </a:extLst>
              </p:cNvPr>
              <p:cNvSpPr>
                <a:spLocks/>
              </p:cNvSpPr>
              <p:nvPr userDrawn="1"/>
            </p:nvSpPr>
            <p:spPr bwMode="auto">
              <a:xfrm>
                <a:off x="3341" y="758"/>
                <a:ext cx="5" cy="5"/>
              </a:xfrm>
              <a:custGeom>
                <a:avLst/>
                <a:gdLst>
                  <a:gd name="T0" fmla="*/ 0 w 1"/>
                  <a:gd name="T1" fmla="*/ 0 h 1"/>
                  <a:gd name="T2" fmla="*/ 1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1" y="1"/>
                      <a:pt x="1" y="1"/>
                      <a:pt x="1" y="1"/>
                    </a:cubicBezTo>
                    <a:cubicBezTo>
                      <a:pt x="1"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98" name="Freeform 750">
                <a:extLst>
                  <a:ext uri="{FF2B5EF4-FFF2-40B4-BE49-F238E27FC236}">
                    <a16:creationId xmlns:a16="http://schemas.microsoft.com/office/drawing/2014/main" id="{9E12F4B8-F6B8-471E-B69D-9D7BDD8AAB93}"/>
                  </a:ext>
                </a:extLst>
              </p:cNvPr>
              <p:cNvSpPr>
                <a:spLocks/>
              </p:cNvSpPr>
              <p:nvPr userDrawn="1"/>
            </p:nvSpPr>
            <p:spPr bwMode="auto">
              <a:xfrm>
                <a:off x="3356" y="72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99" name="Freeform 751">
                <a:extLst>
                  <a:ext uri="{FF2B5EF4-FFF2-40B4-BE49-F238E27FC236}">
                    <a16:creationId xmlns:a16="http://schemas.microsoft.com/office/drawing/2014/main" id="{21B8ED9A-174E-4B91-A2A4-C0DCB48EDF76}"/>
                  </a:ext>
                </a:extLst>
              </p:cNvPr>
              <p:cNvSpPr>
                <a:spLocks/>
              </p:cNvSpPr>
              <p:nvPr userDrawn="1"/>
            </p:nvSpPr>
            <p:spPr bwMode="auto">
              <a:xfrm>
                <a:off x="3356" y="713"/>
                <a:ext cx="5" cy="10"/>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1" y="1"/>
                      <a:pt x="1" y="2"/>
                    </a:cubicBezTo>
                    <a:cubicBezTo>
                      <a:pt x="1" y="1"/>
                      <a:pt x="1"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00" name="Freeform 752">
                <a:extLst>
                  <a:ext uri="{FF2B5EF4-FFF2-40B4-BE49-F238E27FC236}">
                    <a16:creationId xmlns:a16="http://schemas.microsoft.com/office/drawing/2014/main" id="{0F23304C-B223-4806-9E51-2DF4EA4F7616}"/>
                  </a:ext>
                </a:extLst>
              </p:cNvPr>
              <p:cNvSpPr>
                <a:spLocks/>
              </p:cNvSpPr>
              <p:nvPr userDrawn="1"/>
            </p:nvSpPr>
            <p:spPr bwMode="auto">
              <a:xfrm>
                <a:off x="3356" y="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01" name="Freeform 753">
                <a:extLst>
                  <a:ext uri="{FF2B5EF4-FFF2-40B4-BE49-F238E27FC236}">
                    <a16:creationId xmlns:a16="http://schemas.microsoft.com/office/drawing/2014/main" id="{43A04FB2-694D-49BB-88F7-7A103695F35A}"/>
                  </a:ext>
                </a:extLst>
              </p:cNvPr>
              <p:cNvSpPr>
                <a:spLocks/>
              </p:cNvSpPr>
              <p:nvPr userDrawn="1"/>
            </p:nvSpPr>
            <p:spPr bwMode="auto">
              <a:xfrm>
                <a:off x="3346" y="73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02" name="Freeform 754">
                <a:extLst>
                  <a:ext uri="{FF2B5EF4-FFF2-40B4-BE49-F238E27FC236}">
                    <a16:creationId xmlns:a16="http://schemas.microsoft.com/office/drawing/2014/main" id="{7F9F86BC-C55D-42D8-BD44-0249EF5DFA93}"/>
                  </a:ext>
                </a:extLst>
              </p:cNvPr>
              <p:cNvSpPr>
                <a:spLocks/>
              </p:cNvSpPr>
              <p:nvPr userDrawn="1"/>
            </p:nvSpPr>
            <p:spPr bwMode="auto">
              <a:xfrm>
                <a:off x="3346" y="7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03" name="Freeform 755">
                <a:extLst>
                  <a:ext uri="{FF2B5EF4-FFF2-40B4-BE49-F238E27FC236}">
                    <a16:creationId xmlns:a16="http://schemas.microsoft.com/office/drawing/2014/main" id="{8EAC9D40-0748-428B-B1D2-5E619E4C7C47}"/>
                  </a:ext>
                </a:extLst>
              </p:cNvPr>
              <p:cNvSpPr>
                <a:spLocks/>
              </p:cNvSpPr>
              <p:nvPr userDrawn="1"/>
            </p:nvSpPr>
            <p:spPr bwMode="auto">
              <a:xfrm>
                <a:off x="3346"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04" name="Freeform 756">
                <a:extLst>
                  <a:ext uri="{FF2B5EF4-FFF2-40B4-BE49-F238E27FC236}">
                    <a16:creationId xmlns:a16="http://schemas.microsoft.com/office/drawing/2014/main" id="{D6B89984-41AC-4277-9509-C31C0044405B}"/>
                  </a:ext>
                </a:extLst>
              </p:cNvPr>
              <p:cNvSpPr>
                <a:spLocks/>
              </p:cNvSpPr>
              <p:nvPr userDrawn="1"/>
            </p:nvSpPr>
            <p:spPr bwMode="auto">
              <a:xfrm>
                <a:off x="3336" y="743"/>
                <a:ext cx="10" cy="5"/>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1"/>
                      <a:pt x="0" y="0"/>
                      <a:pt x="0" y="1"/>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05" name="Freeform 757">
                <a:extLst>
                  <a:ext uri="{FF2B5EF4-FFF2-40B4-BE49-F238E27FC236}">
                    <a16:creationId xmlns:a16="http://schemas.microsoft.com/office/drawing/2014/main" id="{F7BF2F90-DD38-4AAB-98E5-0E4E08313257}"/>
                  </a:ext>
                </a:extLst>
              </p:cNvPr>
              <p:cNvSpPr>
                <a:spLocks/>
              </p:cNvSpPr>
              <p:nvPr userDrawn="1"/>
            </p:nvSpPr>
            <p:spPr bwMode="auto">
              <a:xfrm>
                <a:off x="3341" y="738"/>
                <a:ext cx="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06" name="Freeform 758">
                <a:extLst>
                  <a:ext uri="{FF2B5EF4-FFF2-40B4-BE49-F238E27FC236}">
                    <a16:creationId xmlns:a16="http://schemas.microsoft.com/office/drawing/2014/main" id="{40470CC5-97C6-4B66-B9C3-930D4EA9BD7B}"/>
                  </a:ext>
                </a:extLst>
              </p:cNvPr>
              <p:cNvSpPr>
                <a:spLocks/>
              </p:cNvSpPr>
              <p:nvPr userDrawn="1"/>
            </p:nvSpPr>
            <p:spPr bwMode="auto">
              <a:xfrm>
                <a:off x="3341" y="73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07" name="Freeform 759">
                <a:extLst>
                  <a:ext uri="{FF2B5EF4-FFF2-40B4-BE49-F238E27FC236}">
                    <a16:creationId xmlns:a16="http://schemas.microsoft.com/office/drawing/2014/main" id="{649FA12F-D113-4896-9D63-A6AD092EA405}"/>
                  </a:ext>
                </a:extLst>
              </p:cNvPr>
              <p:cNvSpPr>
                <a:spLocks/>
              </p:cNvSpPr>
              <p:nvPr userDrawn="1"/>
            </p:nvSpPr>
            <p:spPr bwMode="auto">
              <a:xfrm>
                <a:off x="3346" y="713"/>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08" name="Freeform 760">
                <a:extLst>
                  <a:ext uri="{FF2B5EF4-FFF2-40B4-BE49-F238E27FC236}">
                    <a16:creationId xmlns:a16="http://schemas.microsoft.com/office/drawing/2014/main" id="{7BCE4544-CA28-4620-A7F4-3F631AC6D8F8}"/>
                  </a:ext>
                </a:extLst>
              </p:cNvPr>
              <p:cNvSpPr>
                <a:spLocks/>
              </p:cNvSpPr>
              <p:nvPr userDrawn="1"/>
            </p:nvSpPr>
            <p:spPr bwMode="auto">
              <a:xfrm>
                <a:off x="3346"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09" name="Rectangle 761">
                <a:extLst>
                  <a:ext uri="{FF2B5EF4-FFF2-40B4-BE49-F238E27FC236}">
                    <a16:creationId xmlns:a16="http://schemas.microsoft.com/office/drawing/2014/main" id="{5A203952-CAF5-45B3-A7AF-C4ABDD24A39C}"/>
                  </a:ext>
                </a:extLst>
              </p:cNvPr>
              <p:cNvSpPr>
                <a:spLocks noChangeArrowheads="1"/>
              </p:cNvSpPr>
              <p:nvPr userDrawn="1"/>
            </p:nvSpPr>
            <p:spPr bwMode="auto">
              <a:xfrm>
                <a:off x="3351" y="69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10" name="Freeform 762">
                <a:extLst>
                  <a:ext uri="{FF2B5EF4-FFF2-40B4-BE49-F238E27FC236}">
                    <a16:creationId xmlns:a16="http://schemas.microsoft.com/office/drawing/2014/main" id="{B776FDAC-23A1-41C9-9F00-84B33386DCB5}"/>
                  </a:ext>
                </a:extLst>
              </p:cNvPr>
              <p:cNvSpPr>
                <a:spLocks/>
              </p:cNvSpPr>
              <p:nvPr userDrawn="1"/>
            </p:nvSpPr>
            <p:spPr bwMode="auto">
              <a:xfrm>
                <a:off x="3346" y="718"/>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11" name="Freeform 763">
                <a:extLst>
                  <a:ext uri="{FF2B5EF4-FFF2-40B4-BE49-F238E27FC236}">
                    <a16:creationId xmlns:a16="http://schemas.microsoft.com/office/drawing/2014/main" id="{EF6D82E4-3C81-4960-992E-093BF7ED311C}"/>
                  </a:ext>
                </a:extLst>
              </p:cNvPr>
              <p:cNvSpPr>
                <a:spLocks/>
              </p:cNvSpPr>
              <p:nvPr userDrawn="1"/>
            </p:nvSpPr>
            <p:spPr bwMode="auto">
              <a:xfrm>
                <a:off x="3351" y="70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12" name="Freeform 764">
                <a:extLst>
                  <a:ext uri="{FF2B5EF4-FFF2-40B4-BE49-F238E27FC236}">
                    <a16:creationId xmlns:a16="http://schemas.microsoft.com/office/drawing/2014/main" id="{C58F5FBF-4811-457B-B2AE-6E4F4E5B01C2}"/>
                  </a:ext>
                </a:extLst>
              </p:cNvPr>
              <p:cNvSpPr>
                <a:spLocks/>
              </p:cNvSpPr>
              <p:nvPr userDrawn="1"/>
            </p:nvSpPr>
            <p:spPr bwMode="auto">
              <a:xfrm>
                <a:off x="3351"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13" name="Freeform 765">
                <a:extLst>
                  <a:ext uri="{FF2B5EF4-FFF2-40B4-BE49-F238E27FC236}">
                    <a16:creationId xmlns:a16="http://schemas.microsoft.com/office/drawing/2014/main" id="{A28FA503-D450-4D0A-B385-F03EFA0EF6F7}"/>
                  </a:ext>
                </a:extLst>
              </p:cNvPr>
              <p:cNvSpPr>
                <a:spLocks/>
              </p:cNvSpPr>
              <p:nvPr userDrawn="1"/>
            </p:nvSpPr>
            <p:spPr bwMode="auto">
              <a:xfrm>
                <a:off x="3346" y="72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14" name="Freeform 766">
                <a:extLst>
                  <a:ext uri="{FF2B5EF4-FFF2-40B4-BE49-F238E27FC236}">
                    <a16:creationId xmlns:a16="http://schemas.microsoft.com/office/drawing/2014/main" id="{7A036497-BED2-429E-BC55-F3E490261055}"/>
                  </a:ext>
                </a:extLst>
              </p:cNvPr>
              <p:cNvSpPr>
                <a:spLocks/>
              </p:cNvSpPr>
              <p:nvPr userDrawn="1"/>
            </p:nvSpPr>
            <p:spPr bwMode="auto">
              <a:xfrm>
                <a:off x="3326" y="678"/>
                <a:ext cx="25" cy="20"/>
              </a:xfrm>
              <a:custGeom>
                <a:avLst/>
                <a:gdLst>
                  <a:gd name="T0" fmla="*/ 0 w 5"/>
                  <a:gd name="T1" fmla="*/ 1 h 4"/>
                  <a:gd name="T2" fmla="*/ 0 w 5"/>
                  <a:gd name="T3" fmla="*/ 3 h 4"/>
                  <a:gd name="T4" fmla="*/ 5 w 5"/>
                  <a:gd name="T5" fmla="*/ 3 h 4"/>
                  <a:gd name="T6" fmla="*/ 4 w 5"/>
                  <a:gd name="T7" fmla="*/ 2 h 4"/>
                  <a:gd name="T8" fmla="*/ 2 w 5"/>
                  <a:gd name="T9" fmla="*/ 3 h 4"/>
                  <a:gd name="T10" fmla="*/ 3 w 5"/>
                  <a:gd name="T11" fmla="*/ 2 h 4"/>
                  <a:gd name="T12" fmla="*/ 0 w 5"/>
                  <a:gd name="T13" fmla="*/ 0 h 4"/>
                  <a:gd name="T14" fmla="*/ 0 w 5"/>
                  <a:gd name="T15" fmla="*/ 1 h 4"/>
                  <a:gd name="T16" fmla="*/ 0 w 5"/>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1"/>
                    </a:moveTo>
                    <a:cubicBezTo>
                      <a:pt x="0" y="1"/>
                      <a:pt x="1" y="2"/>
                      <a:pt x="0" y="3"/>
                    </a:cubicBezTo>
                    <a:cubicBezTo>
                      <a:pt x="0" y="4"/>
                      <a:pt x="3" y="4"/>
                      <a:pt x="5" y="3"/>
                    </a:cubicBezTo>
                    <a:cubicBezTo>
                      <a:pt x="4" y="3"/>
                      <a:pt x="4" y="3"/>
                      <a:pt x="4" y="2"/>
                    </a:cubicBezTo>
                    <a:cubicBezTo>
                      <a:pt x="3" y="2"/>
                      <a:pt x="2" y="4"/>
                      <a:pt x="2" y="3"/>
                    </a:cubicBezTo>
                    <a:cubicBezTo>
                      <a:pt x="2" y="2"/>
                      <a:pt x="2" y="2"/>
                      <a:pt x="3" y="2"/>
                    </a:cubicBezTo>
                    <a:cubicBezTo>
                      <a:pt x="2" y="2"/>
                      <a:pt x="2"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15" name="Freeform 767">
                <a:extLst>
                  <a:ext uri="{FF2B5EF4-FFF2-40B4-BE49-F238E27FC236}">
                    <a16:creationId xmlns:a16="http://schemas.microsoft.com/office/drawing/2014/main" id="{96216C7B-F444-4DF8-A34A-1D755BEC675C}"/>
                  </a:ext>
                </a:extLst>
              </p:cNvPr>
              <p:cNvSpPr>
                <a:spLocks/>
              </p:cNvSpPr>
              <p:nvPr userDrawn="1"/>
            </p:nvSpPr>
            <p:spPr bwMode="auto">
              <a:xfrm>
                <a:off x="3346" y="693"/>
                <a:ext cx="10" cy="10"/>
              </a:xfrm>
              <a:custGeom>
                <a:avLst/>
                <a:gdLst>
                  <a:gd name="T0" fmla="*/ 0 w 2"/>
                  <a:gd name="T1" fmla="*/ 2 h 2"/>
                  <a:gd name="T2" fmla="*/ 0 w 2"/>
                  <a:gd name="T3" fmla="*/ 2 h 2"/>
                  <a:gd name="T4" fmla="*/ 2 w 2"/>
                  <a:gd name="T5" fmla="*/ 1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0" y="2"/>
                      <a:pt x="0" y="2"/>
                      <a:pt x="0" y="2"/>
                    </a:cubicBezTo>
                    <a:cubicBezTo>
                      <a:pt x="1" y="2"/>
                      <a:pt x="1" y="1"/>
                      <a:pt x="2" y="1"/>
                    </a:cubicBezTo>
                    <a:cubicBezTo>
                      <a:pt x="1" y="1"/>
                      <a:pt x="1" y="0"/>
                      <a:pt x="1" y="0"/>
                    </a:cubicBezTo>
                    <a:cubicBezTo>
                      <a:pt x="1"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16" name="Freeform 768">
                <a:extLst>
                  <a:ext uri="{FF2B5EF4-FFF2-40B4-BE49-F238E27FC236}">
                    <a16:creationId xmlns:a16="http://schemas.microsoft.com/office/drawing/2014/main" id="{16E48834-D568-471A-96E8-29E86DC65D6A}"/>
                  </a:ext>
                </a:extLst>
              </p:cNvPr>
              <p:cNvSpPr>
                <a:spLocks/>
              </p:cNvSpPr>
              <p:nvPr userDrawn="1"/>
            </p:nvSpPr>
            <p:spPr bwMode="auto">
              <a:xfrm>
                <a:off x="3336" y="703"/>
                <a:ext cx="15" cy="10"/>
              </a:xfrm>
              <a:custGeom>
                <a:avLst/>
                <a:gdLst>
                  <a:gd name="T0" fmla="*/ 2 w 3"/>
                  <a:gd name="T1" fmla="*/ 1 h 2"/>
                  <a:gd name="T2" fmla="*/ 0 w 3"/>
                  <a:gd name="T3" fmla="*/ 0 h 2"/>
                  <a:gd name="T4" fmla="*/ 1 w 3"/>
                  <a:gd name="T5" fmla="*/ 2 h 2"/>
                  <a:gd name="T6" fmla="*/ 2 w 3"/>
                  <a:gd name="T7" fmla="*/ 1 h 2"/>
                  <a:gd name="T8" fmla="*/ 2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1" y="0"/>
                      <a:pt x="0" y="0"/>
                    </a:cubicBezTo>
                    <a:cubicBezTo>
                      <a:pt x="0" y="1"/>
                      <a:pt x="1" y="1"/>
                      <a:pt x="1" y="2"/>
                    </a:cubicBezTo>
                    <a:cubicBezTo>
                      <a:pt x="1" y="0"/>
                      <a:pt x="2" y="2"/>
                      <a:pt x="2" y="1"/>
                    </a:cubicBezTo>
                    <a:cubicBezTo>
                      <a:pt x="2" y="1"/>
                      <a:pt x="2" y="2"/>
                      <a:pt x="2" y="2"/>
                    </a:cubicBezTo>
                    <a:cubicBezTo>
                      <a:pt x="2"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17" name="Freeform 769">
                <a:extLst>
                  <a:ext uri="{FF2B5EF4-FFF2-40B4-BE49-F238E27FC236}">
                    <a16:creationId xmlns:a16="http://schemas.microsoft.com/office/drawing/2014/main" id="{CBC12659-6CE1-46A1-94F7-DDC15E7248F7}"/>
                  </a:ext>
                </a:extLst>
              </p:cNvPr>
              <p:cNvSpPr>
                <a:spLocks/>
              </p:cNvSpPr>
              <p:nvPr userDrawn="1"/>
            </p:nvSpPr>
            <p:spPr bwMode="auto">
              <a:xfrm>
                <a:off x="3326" y="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18" name="Freeform 770">
                <a:extLst>
                  <a:ext uri="{FF2B5EF4-FFF2-40B4-BE49-F238E27FC236}">
                    <a16:creationId xmlns:a16="http://schemas.microsoft.com/office/drawing/2014/main" id="{F8DE005B-BCC0-463F-877A-725423098F4E}"/>
                  </a:ext>
                </a:extLst>
              </p:cNvPr>
              <p:cNvSpPr>
                <a:spLocks/>
              </p:cNvSpPr>
              <p:nvPr userDrawn="1"/>
            </p:nvSpPr>
            <p:spPr bwMode="auto">
              <a:xfrm>
                <a:off x="3326" y="738"/>
                <a:ext cx="10" cy="10"/>
              </a:xfrm>
              <a:custGeom>
                <a:avLst/>
                <a:gdLst>
                  <a:gd name="T0" fmla="*/ 0 w 2"/>
                  <a:gd name="T1" fmla="*/ 1 h 2"/>
                  <a:gd name="T2" fmla="*/ 1 w 2"/>
                  <a:gd name="T3" fmla="*/ 1 h 2"/>
                  <a:gd name="T4" fmla="*/ 0 w 2"/>
                  <a:gd name="T5" fmla="*/ 1 h 2"/>
                  <a:gd name="T6" fmla="*/ 1 w 2"/>
                  <a:gd name="T7" fmla="*/ 1 h 2"/>
                  <a:gd name="T8" fmla="*/ 1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1" y="1"/>
                      <a:pt x="1" y="1"/>
                    </a:cubicBezTo>
                    <a:cubicBezTo>
                      <a:pt x="0" y="1"/>
                      <a:pt x="0" y="1"/>
                      <a:pt x="0" y="1"/>
                    </a:cubicBezTo>
                    <a:cubicBezTo>
                      <a:pt x="0" y="1"/>
                      <a:pt x="1" y="2"/>
                      <a:pt x="1" y="1"/>
                    </a:cubicBezTo>
                    <a:cubicBezTo>
                      <a:pt x="1" y="1"/>
                      <a:pt x="1" y="1"/>
                      <a:pt x="1" y="1"/>
                    </a:cubicBezTo>
                    <a:cubicBezTo>
                      <a:pt x="1" y="0"/>
                      <a:pt x="2" y="0"/>
                      <a:pt x="2"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19" name="Freeform 771">
                <a:extLst>
                  <a:ext uri="{FF2B5EF4-FFF2-40B4-BE49-F238E27FC236}">
                    <a16:creationId xmlns:a16="http://schemas.microsoft.com/office/drawing/2014/main" id="{8C6B21A3-7B42-4B42-9F8A-B0E28179C3B4}"/>
                  </a:ext>
                </a:extLst>
              </p:cNvPr>
              <p:cNvSpPr>
                <a:spLocks/>
              </p:cNvSpPr>
              <p:nvPr userDrawn="1"/>
            </p:nvSpPr>
            <p:spPr bwMode="auto">
              <a:xfrm>
                <a:off x="3331" y="718"/>
                <a:ext cx="5" cy="5"/>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0"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20" name="Freeform 772">
                <a:extLst>
                  <a:ext uri="{FF2B5EF4-FFF2-40B4-BE49-F238E27FC236}">
                    <a16:creationId xmlns:a16="http://schemas.microsoft.com/office/drawing/2014/main" id="{5F04FF01-ADB5-4C39-BB84-12E63D2CE084}"/>
                  </a:ext>
                </a:extLst>
              </p:cNvPr>
              <p:cNvSpPr>
                <a:spLocks/>
              </p:cNvSpPr>
              <p:nvPr userDrawn="1"/>
            </p:nvSpPr>
            <p:spPr bwMode="auto">
              <a:xfrm>
                <a:off x="3351" y="69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21" name="Rectangle 773">
                <a:extLst>
                  <a:ext uri="{FF2B5EF4-FFF2-40B4-BE49-F238E27FC236}">
                    <a16:creationId xmlns:a16="http://schemas.microsoft.com/office/drawing/2014/main" id="{705A1572-73FD-48D5-8ABE-24EEC76C9A22}"/>
                  </a:ext>
                </a:extLst>
              </p:cNvPr>
              <p:cNvSpPr>
                <a:spLocks noChangeArrowheads="1"/>
              </p:cNvSpPr>
              <p:nvPr userDrawn="1"/>
            </p:nvSpPr>
            <p:spPr bwMode="auto">
              <a:xfrm>
                <a:off x="3351" y="68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22" name="Freeform 774">
                <a:extLst>
                  <a:ext uri="{FF2B5EF4-FFF2-40B4-BE49-F238E27FC236}">
                    <a16:creationId xmlns:a16="http://schemas.microsoft.com/office/drawing/2014/main" id="{C590E8A9-AC85-442C-87A0-3BE633D26183}"/>
                  </a:ext>
                </a:extLst>
              </p:cNvPr>
              <p:cNvSpPr>
                <a:spLocks/>
              </p:cNvSpPr>
              <p:nvPr userDrawn="1"/>
            </p:nvSpPr>
            <p:spPr bwMode="auto">
              <a:xfrm>
                <a:off x="3664"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23" name="Freeform 775">
                <a:extLst>
                  <a:ext uri="{FF2B5EF4-FFF2-40B4-BE49-F238E27FC236}">
                    <a16:creationId xmlns:a16="http://schemas.microsoft.com/office/drawing/2014/main" id="{78D8FC06-0A01-41B5-9EFF-0AC4F649CE89}"/>
                  </a:ext>
                </a:extLst>
              </p:cNvPr>
              <p:cNvSpPr>
                <a:spLocks/>
              </p:cNvSpPr>
              <p:nvPr userDrawn="1"/>
            </p:nvSpPr>
            <p:spPr bwMode="auto">
              <a:xfrm>
                <a:off x="3659" y="75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24" name="Freeform 776">
                <a:extLst>
                  <a:ext uri="{FF2B5EF4-FFF2-40B4-BE49-F238E27FC236}">
                    <a16:creationId xmlns:a16="http://schemas.microsoft.com/office/drawing/2014/main" id="{9477C250-4D76-4F29-BC84-92AA8EE95BC1}"/>
                  </a:ext>
                </a:extLst>
              </p:cNvPr>
              <p:cNvSpPr>
                <a:spLocks/>
              </p:cNvSpPr>
              <p:nvPr userDrawn="1"/>
            </p:nvSpPr>
            <p:spPr bwMode="auto">
              <a:xfrm>
                <a:off x="3475" y="608"/>
                <a:ext cx="5" cy="10"/>
              </a:xfrm>
              <a:custGeom>
                <a:avLst/>
                <a:gdLst>
                  <a:gd name="T0" fmla="*/ 0 w 1"/>
                  <a:gd name="T1" fmla="*/ 0 h 2"/>
                  <a:gd name="T2" fmla="*/ 1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25" name="Freeform 777">
                <a:extLst>
                  <a:ext uri="{FF2B5EF4-FFF2-40B4-BE49-F238E27FC236}">
                    <a16:creationId xmlns:a16="http://schemas.microsoft.com/office/drawing/2014/main" id="{41823EEE-1EE6-4489-96F0-1AE239740643}"/>
                  </a:ext>
                </a:extLst>
              </p:cNvPr>
              <p:cNvSpPr>
                <a:spLocks/>
              </p:cNvSpPr>
              <p:nvPr userDrawn="1"/>
            </p:nvSpPr>
            <p:spPr bwMode="auto">
              <a:xfrm>
                <a:off x="3590" y="6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26" name="Freeform 778">
                <a:extLst>
                  <a:ext uri="{FF2B5EF4-FFF2-40B4-BE49-F238E27FC236}">
                    <a16:creationId xmlns:a16="http://schemas.microsoft.com/office/drawing/2014/main" id="{9D64D133-0484-4A4B-9C3B-81ADBCFE4428}"/>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27" name="Freeform 779">
                <a:extLst>
                  <a:ext uri="{FF2B5EF4-FFF2-40B4-BE49-F238E27FC236}">
                    <a16:creationId xmlns:a16="http://schemas.microsoft.com/office/drawing/2014/main" id="{3F148D17-6113-4C02-98B8-0EF679080016}"/>
                  </a:ext>
                </a:extLst>
              </p:cNvPr>
              <p:cNvSpPr>
                <a:spLocks/>
              </p:cNvSpPr>
              <p:nvPr userDrawn="1"/>
            </p:nvSpPr>
            <p:spPr bwMode="auto">
              <a:xfrm>
                <a:off x="3659" y="8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28" name="Freeform 780">
                <a:extLst>
                  <a:ext uri="{FF2B5EF4-FFF2-40B4-BE49-F238E27FC236}">
                    <a16:creationId xmlns:a16="http://schemas.microsoft.com/office/drawing/2014/main" id="{B6C4E162-6BA7-47F3-9F24-9AE26712AC8B}"/>
                  </a:ext>
                </a:extLst>
              </p:cNvPr>
              <p:cNvSpPr>
                <a:spLocks/>
              </p:cNvSpPr>
              <p:nvPr userDrawn="1"/>
            </p:nvSpPr>
            <p:spPr bwMode="auto">
              <a:xfrm>
                <a:off x="3386" y="62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29" name="Freeform 781">
                <a:extLst>
                  <a:ext uri="{FF2B5EF4-FFF2-40B4-BE49-F238E27FC236}">
                    <a16:creationId xmlns:a16="http://schemas.microsoft.com/office/drawing/2014/main" id="{BBCBB474-82CE-4D06-80C7-9C17F98A1DFE}"/>
                  </a:ext>
                </a:extLst>
              </p:cNvPr>
              <p:cNvSpPr>
                <a:spLocks/>
              </p:cNvSpPr>
              <p:nvPr userDrawn="1"/>
            </p:nvSpPr>
            <p:spPr bwMode="auto">
              <a:xfrm>
                <a:off x="3615" y="77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30" name="Freeform 782">
                <a:extLst>
                  <a:ext uri="{FF2B5EF4-FFF2-40B4-BE49-F238E27FC236}">
                    <a16:creationId xmlns:a16="http://schemas.microsoft.com/office/drawing/2014/main" id="{2F9B3901-478C-48F1-9D8A-A7F9F71975F0}"/>
                  </a:ext>
                </a:extLst>
              </p:cNvPr>
              <p:cNvSpPr>
                <a:spLocks/>
              </p:cNvSpPr>
              <p:nvPr userDrawn="1"/>
            </p:nvSpPr>
            <p:spPr bwMode="auto">
              <a:xfrm>
                <a:off x="3391" y="623"/>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31" name="Freeform 783">
                <a:extLst>
                  <a:ext uri="{FF2B5EF4-FFF2-40B4-BE49-F238E27FC236}">
                    <a16:creationId xmlns:a16="http://schemas.microsoft.com/office/drawing/2014/main" id="{A0EB44C2-E311-4603-8BB3-9526D692A779}"/>
                  </a:ext>
                </a:extLst>
              </p:cNvPr>
              <p:cNvSpPr>
                <a:spLocks/>
              </p:cNvSpPr>
              <p:nvPr userDrawn="1"/>
            </p:nvSpPr>
            <p:spPr bwMode="auto">
              <a:xfrm>
                <a:off x="3401"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32" name="Freeform 784">
                <a:extLst>
                  <a:ext uri="{FF2B5EF4-FFF2-40B4-BE49-F238E27FC236}">
                    <a16:creationId xmlns:a16="http://schemas.microsoft.com/office/drawing/2014/main" id="{DF26FC4D-C361-4F89-966E-D9F438B577DC}"/>
                  </a:ext>
                </a:extLst>
              </p:cNvPr>
              <p:cNvSpPr>
                <a:spLocks/>
              </p:cNvSpPr>
              <p:nvPr userDrawn="1"/>
            </p:nvSpPr>
            <p:spPr bwMode="auto">
              <a:xfrm>
                <a:off x="3381" y="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33" name="Rectangle 785">
                <a:extLst>
                  <a:ext uri="{FF2B5EF4-FFF2-40B4-BE49-F238E27FC236}">
                    <a16:creationId xmlns:a16="http://schemas.microsoft.com/office/drawing/2014/main" id="{F7209B5E-0120-4D4E-99C5-36F35481E540}"/>
                  </a:ext>
                </a:extLst>
              </p:cNvPr>
              <p:cNvSpPr>
                <a:spLocks noChangeArrowheads="1"/>
              </p:cNvSpPr>
              <p:nvPr userDrawn="1"/>
            </p:nvSpPr>
            <p:spPr bwMode="auto">
              <a:xfrm>
                <a:off x="3366" y="6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34" name="Freeform 786">
                <a:extLst>
                  <a:ext uri="{FF2B5EF4-FFF2-40B4-BE49-F238E27FC236}">
                    <a16:creationId xmlns:a16="http://schemas.microsoft.com/office/drawing/2014/main" id="{248E08D5-C77C-4445-8FEA-0E8D1DD2E69D}"/>
                  </a:ext>
                </a:extLst>
              </p:cNvPr>
              <p:cNvSpPr>
                <a:spLocks/>
              </p:cNvSpPr>
              <p:nvPr userDrawn="1"/>
            </p:nvSpPr>
            <p:spPr bwMode="auto">
              <a:xfrm>
                <a:off x="3346" y="65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35" name="Freeform 787">
                <a:extLst>
                  <a:ext uri="{FF2B5EF4-FFF2-40B4-BE49-F238E27FC236}">
                    <a16:creationId xmlns:a16="http://schemas.microsoft.com/office/drawing/2014/main" id="{21526581-314E-4983-B04A-BFBA5C6E5EC6}"/>
                  </a:ext>
                </a:extLst>
              </p:cNvPr>
              <p:cNvSpPr>
                <a:spLocks/>
              </p:cNvSpPr>
              <p:nvPr userDrawn="1"/>
            </p:nvSpPr>
            <p:spPr bwMode="auto">
              <a:xfrm>
                <a:off x="3396"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36" name="Freeform 788">
                <a:extLst>
                  <a:ext uri="{FF2B5EF4-FFF2-40B4-BE49-F238E27FC236}">
                    <a16:creationId xmlns:a16="http://schemas.microsoft.com/office/drawing/2014/main" id="{6936B151-1566-492E-A1FB-1BEA9989A75D}"/>
                  </a:ext>
                </a:extLst>
              </p:cNvPr>
              <p:cNvSpPr>
                <a:spLocks/>
              </p:cNvSpPr>
              <p:nvPr userDrawn="1"/>
            </p:nvSpPr>
            <p:spPr bwMode="auto">
              <a:xfrm>
                <a:off x="3361" y="66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37" name="Freeform 789">
                <a:extLst>
                  <a:ext uri="{FF2B5EF4-FFF2-40B4-BE49-F238E27FC236}">
                    <a16:creationId xmlns:a16="http://schemas.microsoft.com/office/drawing/2014/main" id="{E0E3413C-93FA-44A7-A780-7999DBC1FCE6}"/>
                  </a:ext>
                </a:extLst>
              </p:cNvPr>
              <p:cNvSpPr>
                <a:spLocks/>
              </p:cNvSpPr>
              <p:nvPr userDrawn="1"/>
            </p:nvSpPr>
            <p:spPr bwMode="auto">
              <a:xfrm>
                <a:off x="3361" y="66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38" name="Freeform 790">
                <a:extLst>
                  <a:ext uri="{FF2B5EF4-FFF2-40B4-BE49-F238E27FC236}">
                    <a16:creationId xmlns:a16="http://schemas.microsoft.com/office/drawing/2014/main" id="{9174F413-B9E6-4D7A-A358-8644279E556A}"/>
                  </a:ext>
                </a:extLst>
              </p:cNvPr>
              <p:cNvSpPr>
                <a:spLocks/>
              </p:cNvSpPr>
              <p:nvPr userDrawn="1"/>
            </p:nvSpPr>
            <p:spPr bwMode="auto">
              <a:xfrm>
                <a:off x="3366" y="6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39" name="Freeform 791">
                <a:extLst>
                  <a:ext uri="{FF2B5EF4-FFF2-40B4-BE49-F238E27FC236}">
                    <a16:creationId xmlns:a16="http://schemas.microsoft.com/office/drawing/2014/main" id="{815896B5-D454-4703-91A8-A08F006FF397}"/>
                  </a:ext>
                </a:extLst>
              </p:cNvPr>
              <p:cNvSpPr>
                <a:spLocks/>
              </p:cNvSpPr>
              <p:nvPr userDrawn="1"/>
            </p:nvSpPr>
            <p:spPr bwMode="auto">
              <a:xfrm>
                <a:off x="3555" y="94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40" name="Rectangle 792">
                <a:extLst>
                  <a:ext uri="{FF2B5EF4-FFF2-40B4-BE49-F238E27FC236}">
                    <a16:creationId xmlns:a16="http://schemas.microsoft.com/office/drawing/2014/main" id="{70D75A51-B159-4E24-9AF8-926471B90191}"/>
                  </a:ext>
                </a:extLst>
              </p:cNvPr>
              <p:cNvSpPr>
                <a:spLocks noChangeArrowheads="1"/>
              </p:cNvSpPr>
              <p:nvPr userDrawn="1"/>
            </p:nvSpPr>
            <p:spPr bwMode="auto">
              <a:xfrm>
                <a:off x="3535" y="5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41" name="Freeform 793">
                <a:extLst>
                  <a:ext uri="{FF2B5EF4-FFF2-40B4-BE49-F238E27FC236}">
                    <a16:creationId xmlns:a16="http://schemas.microsoft.com/office/drawing/2014/main" id="{B295EE1C-3671-44AD-BFBB-377665DAF6C1}"/>
                  </a:ext>
                </a:extLst>
              </p:cNvPr>
              <p:cNvSpPr>
                <a:spLocks/>
              </p:cNvSpPr>
              <p:nvPr userDrawn="1"/>
            </p:nvSpPr>
            <p:spPr bwMode="auto">
              <a:xfrm>
                <a:off x="3530" y="583"/>
                <a:ext cx="15" cy="15"/>
              </a:xfrm>
              <a:custGeom>
                <a:avLst/>
                <a:gdLst>
                  <a:gd name="T0" fmla="*/ 3 w 3"/>
                  <a:gd name="T1" fmla="*/ 0 h 3"/>
                  <a:gd name="T2" fmla="*/ 1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1" y="1"/>
                      <a:pt x="1" y="1"/>
                      <a:pt x="1" y="0"/>
                    </a:cubicBezTo>
                    <a:cubicBezTo>
                      <a:pt x="0" y="3"/>
                      <a:pt x="0" y="3"/>
                      <a:pt x="0" y="3"/>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42" name="Freeform 794">
                <a:extLst>
                  <a:ext uri="{FF2B5EF4-FFF2-40B4-BE49-F238E27FC236}">
                    <a16:creationId xmlns:a16="http://schemas.microsoft.com/office/drawing/2014/main" id="{15A824A8-A40C-476F-80A8-14DE14CED178}"/>
                  </a:ext>
                </a:extLst>
              </p:cNvPr>
              <p:cNvSpPr>
                <a:spLocks noEditPoints="1"/>
              </p:cNvSpPr>
              <p:nvPr userDrawn="1"/>
            </p:nvSpPr>
            <p:spPr bwMode="auto">
              <a:xfrm>
                <a:off x="3336" y="553"/>
                <a:ext cx="343" cy="414"/>
              </a:xfrm>
              <a:custGeom>
                <a:avLst/>
                <a:gdLst>
                  <a:gd name="T0" fmla="*/ 67 w 69"/>
                  <a:gd name="T1" fmla="*/ 48 h 83"/>
                  <a:gd name="T2" fmla="*/ 65 w 69"/>
                  <a:gd name="T3" fmla="*/ 41 h 83"/>
                  <a:gd name="T4" fmla="*/ 66 w 69"/>
                  <a:gd name="T5" fmla="*/ 38 h 83"/>
                  <a:gd name="T6" fmla="*/ 63 w 69"/>
                  <a:gd name="T7" fmla="*/ 33 h 83"/>
                  <a:gd name="T8" fmla="*/ 60 w 69"/>
                  <a:gd name="T9" fmla="*/ 27 h 83"/>
                  <a:gd name="T10" fmla="*/ 52 w 69"/>
                  <a:gd name="T11" fmla="*/ 22 h 83"/>
                  <a:gd name="T12" fmla="*/ 52 w 69"/>
                  <a:gd name="T13" fmla="*/ 22 h 83"/>
                  <a:gd name="T14" fmla="*/ 54 w 69"/>
                  <a:gd name="T15" fmla="*/ 19 h 83"/>
                  <a:gd name="T16" fmla="*/ 50 w 69"/>
                  <a:gd name="T17" fmla="*/ 15 h 83"/>
                  <a:gd name="T18" fmla="*/ 46 w 69"/>
                  <a:gd name="T19" fmla="*/ 11 h 83"/>
                  <a:gd name="T20" fmla="*/ 40 w 69"/>
                  <a:gd name="T21" fmla="*/ 6 h 83"/>
                  <a:gd name="T22" fmla="*/ 35 w 69"/>
                  <a:gd name="T23" fmla="*/ 5 h 83"/>
                  <a:gd name="T24" fmla="*/ 29 w 69"/>
                  <a:gd name="T25" fmla="*/ 3 h 83"/>
                  <a:gd name="T26" fmla="*/ 28 w 69"/>
                  <a:gd name="T27" fmla="*/ 0 h 83"/>
                  <a:gd name="T28" fmla="*/ 23 w 69"/>
                  <a:gd name="T29" fmla="*/ 4 h 83"/>
                  <a:gd name="T30" fmla="*/ 20 w 69"/>
                  <a:gd name="T31" fmla="*/ 9 h 83"/>
                  <a:gd name="T32" fmla="*/ 13 w 69"/>
                  <a:gd name="T33" fmla="*/ 5 h 83"/>
                  <a:gd name="T34" fmla="*/ 6 w 69"/>
                  <a:gd name="T35" fmla="*/ 8 h 83"/>
                  <a:gd name="T36" fmla="*/ 3 w 69"/>
                  <a:gd name="T37" fmla="*/ 16 h 83"/>
                  <a:gd name="T38" fmla="*/ 1 w 69"/>
                  <a:gd name="T39" fmla="*/ 19 h 83"/>
                  <a:gd name="T40" fmla="*/ 2 w 69"/>
                  <a:gd name="T41" fmla="*/ 23 h 83"/>
                  <a:gd name="T42" fmla="*/ 5 w 69"/>
                  <a:gd name="T43" fmla="*/ 22 h 83"/>
                  <a:gd name="T44" fmla="*/ 5 w 69"/>
                  <a:gd name="T45" fmla="*/ 20 h 83"/>
                  <a:gd name="T46" fmla="*/ 9 w 69"/>
                  <a:gd name="T47" fmla="*/ 16 h 83"/>
                  <a:gd name="T48" fmla="*/ 19 w 69"/>
                  <a:gd name="T49" fmla="*/ 12 h 83"/>
                  <a:gd name="T50" fmla="*/ 25 w 69"/>
                  <a:gd name="T51" fmla="*/ 10 h 83"/>
                  <a:gd name="T52" fmla="*/ 28 w 69"/>
                  <a:gd name="T53" fmla="*/ 11 h 83"/>
                  <a:gd name="T54" fmla="*/ 31 w 69"/>
                  <a:gd name="T55" fmla="*/ 12 h 83"/>
                  <a:gd name="T56" fmla="*/ 36 w 69"/>
                  <a:gd name="T57" fmla="*/ 13 h 83"/>
                  <a:gd name="T58" fmla="*/ 46 w 69"/>
                  <a:gd name="T59" fmla="*/ 20 h 83"/>
                  <a:gd name="T60" fmla="*/ 50 w 69"/>
                  <a:gd name="T61" fmla="*/ 23 h 83"/>
                  <a:gd name="T62" fmla="*/ 53 w 69"/>
                  <a:gd name="T63" fmla="*/ 28 h 83"/>
                  <a:gd name="T64" fmla="*/ 57 w 69"/>
                  <a:gd name="T65" fmla="*/ 34 h 83"/>
                  <a:gd name="T66" fmla="*/ 57 w 69"/>
                  <a:gd name="T67" fmla="*/ 41 h 83"/>
                  <a:gd name="T68" fmla="*/ 57 w 69"/>
                  <a:gd name="T69" fmla="*/ 52 h 83"/>
                  <a:gd name="T70" fmla="*/ 57 w 69"/>
                  <a:gd name="T71" fmla="*/ 58 h 83"/>
                  <a:gd name="T72" fmla="*/ 55 w 69"/>
                  <a:gd name="T73" fmla="*/ 69 h 83"/>
                  <a:gd name="T74" fmla="*/ 42 w 69"/>
                  <a:gd name="T75" fmla="*/ 74 h 83"/>
                  <a:gd name="T76" fmla="*/ 40 w 69"/>
                  <a:gd name="T77" fmla="*/ 74 h 83"/>
                  <a:gd name="T78" fmla="*/ 32 w 69"/>
                  <a:gd name="T79" fmla="*/ 75 h 83"/>
                  <a:gd name="T80" fmla="*/ 20 w 69"/>
                  <a:gd name="T81" fmla="*/ 69 h 83"/>
                  <a:gd name="T82" fmla="*/ 10 w 69"/>
                  <a:gd name="T83" fmla="*/ 58 h 83"/>
                  <a:gd name="T84" fmla="*/ 2 w 69"/>
                  <a:gd name="T85" fmla="*/ 60 h 83"/>
                  <a:gd name="T86" fmla="*/ 9 w 69"/>
                  <a:gd name="T87" fmla="*/ 70 h 83"/>
                  <a:gd name="T88" fmla="*/ 14 w 69"/>
                  <a:gd name="T89" fmla="*/ 74 h 83"/>
                  <a:gd name="T90" fmla="*/ 23 w 69"/>
                  <a:gd name="T91" fmla="*/ 79 h 83"/>
                  <a:gd name="T92" fmla="*/ 31 w 69"/>
                  <a:gd name="T93" fmla="*/ 80 h 83"/>
                  <a:gd name="T94" fmla="*/ 40 w 69"/>
                  <a:gd name="T95" fmla="*/ 82 h 83"/>
                  <a:gd name="T96" fmla="*/ 44 w 69"/>
                  <a:gd name="T97" fmla="*/ 79 h 83"/>
                  <a:gd name="T98" fmla="*/ 48 w 69"/>
                  <a:gd name="T99" fmla="*/ 79 h 83"/>
                  <a:gd name="T100" fmla="*/ 54 w 69"/>
                  <a:gd name="T101" fmla="*/ 77 h 83"/>
                  <a:gd name="T102" fmla="*/ 57 w 69"/>
                  <a:gd name="T103" fmla="*/ 72 h 83"/>
                  <a:gd name="T104" fmla="*/ 60 w 69"/>
                  <a:gd name="T105" fmla="*/ 71 h 83"/>
                  <a:gd name="T106" fmla="*/ 63 w 69"/>
                  <a:gd name="T107" fmla="*/ 68 h 83"/>
                  <a:gd name="T108" fmla="*/ 67 w 69"/>
                  <a:gd name="T109" fmla="*/ 56 h 83"/>
                  <a:gd name="T110" fmla="*/ 65 w 69"/>
                  <a:gd name="T111" fmla="*/ 38 h 83"/>
                  <a:gd name="T112" fmla="*/ 7 w 69"/>
                  <a:gd name="T113" fmla="*/ 19 h 83"/>
                  <a:gd name="T114" fmla="*/ 39 w 69"/>
                  <a:gd name="T11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 h="83">
                    <a:moveTo>
                      <a:pt x="66" y="52"/>
                    </a:moveTo>
                    <a:cubicBezTo>
                      <a:pt x="67" y="51"/>
                      <a:pt x="67" y="51"/>
                      <a:pt x="67" y="51"/>
                    </a:cubicBezTo>
                    <a:cubicBezTo>
                      <a:pt x="68" y="52"/>
                      <a:pt x="68" y="53"/>
                      <a:pt x="69" y="52"/>
                    </a:cubicBezTo>
                    <a:cubicBezTo>
                      <a:pt x="66" y="52"/>
                      <a:pt x="69" y="48"/>
                      <a:pt x="66" y="48"/>
                    </a:cubicBezTo>
                    <a:cubicBezTo>
                      <a:pt x="66" y="47"/>
                      <a:pt x="66" y="47"/>
                      <a:pt x="66" y="47"/>
                    </a:cubicBezTo>
                    <a:cubicBezTo>
                      <a:pt x="66" y="47"/>
                      <a:pt x="67" y="47"/>
                      <a:pt x="67" y="48"/>
                    </a:cubicBezTo>
                    <a:cubicBezTo>
                      <a:pt x="68" y="46"/>
                      <a:pt x="65" y="47"/>
                      <a:pt x="65" y="45"/>
                    </a:cubicBezTo>
                    <a:cubicBezTo>
                      <a:pt x="65" y="44"/>
                      <a:pt x="65" y="44"/>
                      <a:pt x="66" y="44"/>
                    </a:cubicBezTo>
                    <a:cubicBezTo>
                      <a:pt x="65" y="43"/>
                      <a:pt x="65" y="43"/>
                      <a:pt x="65" y="43"/>
                    </a:cubicBezTo>
                    <a:cubicBezTo>
                      <a:pt x="65" y="43"/>
                      <a:pt x="65" y="43"/>
                      <a:pt x="65" y="43"/>
                    </a:cubicBezTo>
                    <a:cubicBezTo>
                      <a:pt x="65" y="41"/>
                      <a:pt x="65" y="41"/>
                      <a:pt x="65" y="41"/>
                    </a:cubicBezTo>
                    <a:cubicBezTo>
                      <a:pt x="65" y="41"/>
                      <a:pt x="65" y="41"/>
                      <a:pt x="65" y="41"/>
                    </a:cubicBezTo>
                    <a:cubicBezTo>
                      <a:pt x="65" y="41"/>
                      <a:pt x="64" y="41"/>
                      <a:pt x="63" y="40"/>
                    </a:cubicBezTo>
                    <a:cubicBezTo>
                      <a:pt x="64" y="40"/>
                      <a:pt x="64" y="41"/>
                      <a:pt x="64" y="40"/>
                    </a:cubicBezTo>
                    <a:cubicBezTo>
                      <a:pt x="63" y="40"/>
                      <a:pt x="63" y="40"/>
                      <a:pt x="63" y="40"/>
                    </a:cubicBezTo>
                    <a:cubicBezTo>
                      <a:pt x="64" y="39"/>
                      <a:pt x="65" y="40"/>
                      <a:pt x="65" y="40"/>
                    </a:cubicBezTo>
                    <a:cubicBezTo>
                      <a:pt x="67" y="39"/>
                      <a:pt x="64" y="40"/>
                      <a:pt x="65" y="37"/>
                    </a:cubicBezTo>
                    <a:cubicBezTo>
                      <a:pt x="66" y="38"/>
                      <a:pt x="66" y="38"/>
                      <a:pt x="66" y="38"/>
                    </a:cubicBezTo>
                    <a:cubicBezTo>
                      <a:pt x="67" y="37"/>
                      <a:pt x="66" y="37"/>
                      <a:pt x="67" y="35"/>
                    </a:cubicBezTo>
                    <a:cubicBezTo>
                      <a:pt x="66" y="36"/>
                      <a:pt x="65" y="38"/>
                      <a:pt x="64" y="37"/>
                    </a:cubicBezTo>
                    <a:cubicBezTo>
                      <a:pt x="64" y="37"/>
                      <a:pt x="64" y="36"/>
                      <a:pt x="63" y="36"/>
                    </a:cubicBezTo>
                    <a:cubicBezTo>
                      <a:pt x="64" y="36"/>
                      <a:pt x="64" y="35"/>
                      <a:pt x="64" y="34"/>
                    </a:cubicBezTo>
                    <a:cubicBezTo>
                      <a:pt x="65" y="34"/>
                      <a:pt x="65" y="34"/>
                      <a:pt x="65" y="34"/>
                    </a:cubicBezTo>
                    <a:cubicBezTo>
                      <a:pt x="64" y="33"/>
                      <a:pt x="64" y="34"/>
                      <a:pt x="63" y="33"/>
                    </a:cubicBezTo>
                    <a:cubicBezTo>
                      <a:pt x="63" y="32"/>
                      <a:pt x="64" y="32"/>
                      <a:pt x="64" y="31"/>
                    </a:cubicBezTo>
                    <a:cubicBezTo>
                      <a:pt x="64" y="30"/>
                      <a:pt x="63" y="33"/>
                      <a:pt x="62" y="31"/>
                    </a:cubicBezTo>
                    <a:cubicBezTo>
                      <a:pt x="62" y="30"/>
                      <a:pt x="62" y="29"/>
                      <a:pt x="60" y="29"/>
                    </a:cubicBezTo>
                    <a:cubicBezTo>
                      <a:pt x="60" y="28"/>
                      <a:pt x="61" y="28"/>
                      <a:pt x="61" y="28"/>
                    </a:cubicBezTo>
                    <a:cubicBezTo>
                      <a:pt x="60" y="28"/>
                      <a:pt x="60" y="28"/>
                      <a:pt x="60" y="28"/>
                    </a:cubicBezTo>
                    <a:cubicBezTo>
                      <a:pt x="60" y="27"/>
                      <a:pt x="60" y="27"/>
                      <a:pt x="60" y="27"/>
                    </a:cubicBezTo>
                    <a:cubicBezTo>
                      <a:pt x="60" y="27"/>
                      <a:pt x="59" y="28"/>
                      <a:pt x="59" y="27"/>
                    </a:cubicBezTo>
                    <a:cubicBezTo>
                      <a:pt x="57" y="28"/>
                      <a:pt x="59" y="24"/>
                      <a:pt x="57" y="24"/>
                    </a:cubicBezTo>
                    <a:cubicBezTo>
                      <a:pt x="58" y="24"/>
                      <a:pt x="58" y="24"/>
                      <a:pt x="59" y="24"/>
                    </a:cubicBezTo>
                    <a:cubicBezTo>
                      <a:pt x="57" y="23"/>
                      <a:pt x="57" y="23"/>
                      <a:pt x="55" y="22"/>
                    </a:cubicBezTo>
                    <a:cubicBezTo>
                      <a:pt x="55" y="21"/>
                      <a:pt x="55" y="21"/>
                      <a:pt x="55" y="21"/>
                    </a:cubicBezTo>
                    <a:cubicBezTo>
                      <a:pt x="55" y="22"/>
                      <a:pt x="53" y="22"/>
                      <a:pt x="52" y="22"/>
                    </a:cubicBezTo>
                    <a:cubicBezTo>
                      <a:pt x="52" y="22"/>
                      <a:pt x="52" y="23"/>
                      <a:pt x="52" y="23"/>
                    </a:cubicBezTo>
                    <a:cubicBezTo>
                      <a:pt x="50" y="22"/>
                      <a:pt x="50" y="22"/>
                      <a:pt x="50" y="22"/>
                    </a:cubicBezTo>
                    <a:cubicBezTo>
                      <a:pt x="50" y="22"/>
                      <a:pt x="51" y="22"/>
                      <a:pt x="51" y="22"/>
                    </a:cubicBezTo>
                    <a:cubicBezTo>
                      <a:pt x="51" y="22"/>
                      <a:pt x="51" y="22"/>
                      <a:pt x="51" y="22"/>
                    </a:cubicBezTo>
                    <a:cubicBezTo>
                      <a:pt x="51" y="21"/>
                      <a:pt x="52" y="21"/>
                      <a:pt x="53" y="21"/>
                    </a:cubicBezTo>
                    <a:cubicBezTo>
                      <a:pt x="53" y="21"/>
                      <a:pt x="52" y="21"/>
                      <a:pt x="52" y="22"/>
                    </a:cubicBezTo>
                    <a:cubicBezTo>
                      <a:pt x="53" y="21"/>
                      <a:pt x="54" y="21"/>
                      <a:pt x="55" y="21"/>
                    </a:cubicBezTo>
                    <a:cubicBezTo>
                      <a:pt x="54" y="21"/>
                      <a:pt x="54" y="21"/>
                      <a:pt x="54" y="20"/>
                    </a:cubicBezTo>
                    <a:cubicBezTo>
                      <a:pt x="54" y="20"/>
                      <a:pt x="54" y="20"/>
                      <a:pt x="54" y="20"/>
                    </a:cubicBezTo>
                    <a:cubicBezTo>
                      <a:pt x="55" y="20"/>
                      <a:pt x="54" y="20"/>
                      <a:pt x="54" y="20"/>
                    </a:cubicBezTo>
                    <a:cubicBezTo>
                      <a:pt x="55" y="19"/>
                      <a:pt x="55" y="19"/>
                      <a:pt x="55" y="19"/>
                    </a:cubicBezTo>
                    <a:cubicBezTo>
                      <a:pt x="54" y="19"/>
                      <a:pt x="54" y="19"/>
                      <a:pt x="54" y="19"/>
                    </a:cubicBezTo>
                    <a:cubicBezTo>
                      <a:pt x="54" y="17"/>
                      <a:pt x="54" y="17"/>
                      <a:pt x="54" y="17"/>
                    </a:cubicBezTo>
                    <a:cubicBezTo>
                      <a:pt x="52" y="17"/>
                      <a:pt x="49" y="17"/>
                      <a:pt x="47" y="16"/>
                    </a:cubicBezTo>
                    <a:cubicBezTo>
                      <a:pt x="49" y="16"/>
                      <a:pt x="49" y="15"/>
                      <a:pt x="50" y="14"/>
                    </a:cubicBezTo>
                    <a:cubicBezTo>
                      <a:pt x="49" y="16"/>
                      <a:pt x="51" y="15"/>
                      <a:pt x="52" y="16"/>
                    </a:cubicBezTo>
                    <a:cubicBezTo>
                      <a:pt x="52" y="16"/>
                      <a:pt x="52" y="15"/>
                      <a:pt x="52" y="15"/>
                    </a:cubicBezTo>
                    <a:cubicBezTo>
                      <a:pt x="50" y="15"/>
                      <a:pt x="50" y="15"/>
                      <a:pt x="50" y="15"/>
                    </a:cubicBezTo>
                    <a:cubicBezTo>
                      <a:pt x="51" y="14"/>
                      <a:pt x="50" y="14"/>
                      <a:pt x="50" y="13"/>
                    </a:cubicBezTo>
                    <a:cubicBezTo>
                      <a:pt x="49" y="15"/>
                      <a:pt x="48" y="13"/>
                      <a:pt x="47" y="13"/>
                    </a:cubicBezTo>
                    <a:cubicBezTo>
                      <a:pt x="47" y="13"/>
                      <a:pt x="48" y="12"/>
                      <a:pt x="49" y="13"/>
                    </a:cubicBezTo>
                    <a:cubicBezTo>
                      <a:pt x="49" y="11"/>
                      <a:pt x="46" y="14"/>
                      <a:pt x="46" y="12"/>
                    </a:cubicBezTo>
                    <a:cubicBezTo>
                      <a:pt x="46" y="12"/>
                      <a:pt x="46" y="12"/>
                      <a:pt x="47" y="12"/>
                    </a:cubicBezTo>
                    <a:cubicBezTo>
                      <a:pt x="46" y="12"/>
                      <a:pt x="45" y="11"/>
                      <a:pt x="46" y="11"/>
                    </a:cubicBezTo>
                    <a:cubicBezTo>
                      <a:pt x="46" y="11"/>
                      <a:pt x="46" y="11"/>
                      <a:pt x="46" y="11"/>
                    </a:cubicBezTo>
                    <a:cubicBezTo>
                      <a:pt x="45" y="10"/>
                      <a:pt x="42" y="8"/>
                      <a:pt x="40" y="9"/>
                    </a:cubicBezTo>
                    <a:cubicBezTo>
                      <a:pt x="41" y="9"/>
                      <a:pt x="42" y="8"/>
                      <a:pt x="42" y="7"/>
                    </a:cubicBezTo>
                    <a:cubicBezTo>
                      <a:pt x="42" y="7"/>
                      <a:pt x="41" y="8"/>
                      <a:pt x="39" y="9"/>
                    </a:cubicBezTo>
                    <a:cubicBezTo>
                      <a:pt x="38" y="10"/>
                      <a:pt x="37" y="11"/>
                      <a:pt x="37" y="11"/>
                    </a:cubicBezTo>
                    <a:cubicBezTo>
                      <a:pt x="38" y="10"/>
                      <a:pt x="38" y="6"/>
                      <a:pt x="40" y="6"/>
                    </a:cubicBezTo>
                    <a:cubicBezTo>
                      <a:pt x="40" y="6"/>
                      <a:pt x="39" y="5"/>
                      <a:pt x="38" y="5"/>
                    </a:cubicBezTo>
                    <a:cubicBezTo>
                      <a:pt x="38" y="6"/>
                      <a:pt x="38" y="8"/>
                      <a:pt x="38" y="8"/>
                    </a:cubicBezTo>
                    <a:cubicBezTo>
                      <a:pt x="37" y="6"/>
                      <a:pt x="37" y="6"/>
                      <a:pt x="37" y="5"/>
                    </a:cubicBezTo>
                    <a:cubicBezTo>
                      <a:pt x="37" y="5"/>
                      <a:pt x="36" y="7"/>
                      <a:pt x="35" y="7"/>
                    </a:cubicBezTo>
                    <a:cubicBezTo>
                      <a:pt x="35" y="6"/>
                      <a:pt x="36" y="5"/>
                      <a:pt x="36" y="4"/>
                    </a:cubicBezTo>
                    <a:cubicBezTo>
                      <a:pt x="36" y="4"/>
                      <a:pt x="36" y="5"/>
                      <a:pt x="35" y="5"/>
                    </a:cubicBezTo>
                    <a:cubicBezTo>
                      <a:pt x="35" y="6"/>
                      <a:pt x="34" y="6"/>
                      <a:pt x="34" y="6"/>
                    </a:cubicBezTo>
                    <a:cubicBezTo>
                      <a:pt x="34" y="6"/>
                      <a:pt x="35" y="4"/>
                      <a:pt x="35" y="4"/>
                    </a:cubicBezTo>
                    <a:cubicBezTo>
                      <a:pt x="35" y="4"/>
                      <a:pt x="33" y="3"/>
                      <a:pt x="33" y="3"/>
                    </a:cubicBezTo>
                    <a:cubicBezTo>
                      <a:pt x="33" y="4"/>
                      <a:pt x="33" y="4"/>
                      <a:pt x="33" y="4"/>
                    </a:cubicBezTo>
                    <a:cubicBezTo>
                      <a:pt x="31" y="3"/>
                      <a:pt x="31" y="6"/>
                      <a:pt x="29" y="6"/>
                    </a:cubicBezTo>
                    <a:cubicBezTo>
                      <a:pt x="29" y="5"/>
                      <a:pt x="30" y="3"/>
                      <a:pt x="29" y="3"/>
                    </a:cubicBezTo>
                    <a:cubicBezTo>
                      <a:pt x="29" y="4"/>
                      <a:pt x="26" y="8"/>
                      <a:pt x="25" y="9"/>
                    </a:cubicBezTo>
                    <a:cubicBezTo>
                      <a:pt x="25" y="8"/>
                      <a:pt x="25" y="8"/>
                      <a:pt x="25" y="8"/>
                    </a:cubicBezTo>
                    <a:cubicBezTo>
                      <a:pt x="24" y="9"/>
                      <a:pt x="24" y="9"/>
                      <a:pt x="24" y="9"/>
                    </a:cubicBezTo>
                    <a:cubicBezTo>
                      <a:pt x="24" y="7"/>
                      <a:pt x="27" y="3"/>
                      <a:pt x="28" y="2"/>
                    </a:cubicBezTo>
                    <a:cubicBezTo>
                      <a:pt x="28" y="2"/>
                      <a:pt x="28" y="1"/>
                      <a:pt x="27" y="1"/>
                    </a:cubicBezTo>
                    <a:cubicBezTo>
                      <a:pt x="27" y="1"/>
                      <a:pt x="28" y="0"/>
                      <a:pt x="28" y="0"/>
                    </a:cubicBezTo>
                    <a:cubicBezTo>
                      <a:pt x="28" y="0"/>
                      <a:pt x="28" y="0"/>
                      <a:pt x="27" y="0"/>
                    </a:cubicBezTo>
                    <a:cubicBezTo>
                      <a:pt x="26" y="0"/>
                      <a:pt x="26" y="0"/>
                      <a:pt x="26" y="0"/>
                    </a:cubicBezTo>
                    <a:cubicBezTo>
                      <a:pt x="26" y="1"/>
                      <a:pt x="24" y="1"/>
                      <a:pt x="24" y="2"/>
                    </a:cubicBezTo>
                    <a:cubicBezTo>
                      <a:pt x="24" y="2"/>
                      <a:pt x="24" y="2"/>
                      <a:pt x="25" y="2"/>
                    </a:cubicBezTo>
                    <a:cubicBezTo>
                      <a:pt x="26" y="1"/>
                      <a:pt x="27" y="1"/>
                      <a:pt x="27" y="1"/>
                    </a:cubicBezTo>
                    <a:cubicBezTo>
                      <a:pt x="26" y="2"/>
                      <a:pt x="25" y="5"/>
                      <a:pt x="23" y="4"/>
                    </a:cubicBezTo>
                    <a:cubicBezTo>
                      <a:pt x="23" y="4"/>
                      <a:pt x="23" y="2"/>
                      <a:pt x="23" y="1"/>
                    </a:cubicBezTo>
                    <a:cubicBezTo>
                      <a:pt x="23" y="2"/>
                      <a:pt x="22" y="2"/>
                      <a:pt x="22" y="2"/>
                    </a:cubicBezTo>
                    <a:cubicBezTo>
                      <a:pt x="22" y="1"/>
                      <a:pt x="22" y="1"/>
                      <a:pt x="22" y="1"/>
                    </a:cubicBezTo>
                    <a:cubicBezTo>
                      <a:pt x="21" y="1"/>
                      <a:pt x="21" y="3"/>
                      <a:pt x="19" y="2"/>
                    </a:cubicBezTo>
                    <a:cubicBezTo>
                      <a:pt x="19" y="2"/>
                      <a:pt x="18" y="1"/>
                      <a:pt x="18" y="1"/>
                    </a:cubicBezTo>
                    <a:cubicBezTo>
                      <a:pt x="19" y="3"/>
                      <a:pt x="20" y="7"/>
                      <a:pt x="20" y="9"/>
                    </a:cubicBezTo>
                    <a:cubicBezTo>
                      <a:pt x="19" y="9"/>
                      <a:pt x="18" y="7"/>
                      <a:pt x="17" y="7"/>
                    </a:cubicBezTo>
                    <a:cubicBezTo>
                      <a:pt x="16" y="6"/>
                      <a:pt x="17" y="4"/>
                      <a:pt x="16" y="3"/>
                    </a:cubicBezTo>
                    <a:cubicBezTo>
                      <a:pt x="16" y="3"/>
                      <a:pt x="16" y="4"/>
                      <a:pt x="16" y="4"/>
                    </a:cubicBezTo>
                    <a:cubicBezTo>
                      <a:pt x="16" y="4"/>
                      <a:pt x="16" y="3"/>
                      <a:pt x="15" y="3"/>
                    </a:cubicBezTo>
                    <a:cubicBezTo>
                      <a:pt x="15" y="5"/>
                      <a:pt x="13" y="4"/>
                      <a:pt x="15" y="5"/>
                    </a:cubicBezTo>
                    <a:cubicBezTo>
                      <a:pt x="14" y="5"/>
                      <a:pt x="14" y="5"/>
                      <a:pt x="13" y="5"/>
                    </a:cubicBezTo>
                    <a:cubicBezTo>
                      <a:pt x="14" y="6"/>
                      <a:pt x="13" y="8"/>
                      <a:pt x="13" y="9"/>
                    </a:cubicBezTo>
                    <a:cubicBezTo>
                      <a:pt x="13" y="8"/>
                      <a:pt x="12" y="8"/>
                      <a:pt x="12" y="8"/>
                    </a:cubicBezTo>
                    <a:cubicBezTo>
                      <a:pt x="11" y="8"/>
                      <a:pt x="10" y="9"/>
                      <a:pt x="8" y="9"/>
                    </a:cubicBezTo>
                    <a:cubicBezTo>
                      <a:pt x="8" y="9"/>
                      <a:pt x="7" y="9"/>
                      <a:pt x="7" y="9"/>
                    </a:cubicBezTo>
                    <a:cubicBezTo>
                      <a:pt x="7" y="9"/>
                      <a:pt x="7" y="10"/>
                      <a:pt x="7" y="10"/>
                    </a:cubicBezTo>
                    <a:cubicBezTo>
                      <a:pt x="5" y="10"/>
                      <a:pt x="8" y="9"/>
                      <a:pt x="6" y="8"/>
                    </a:cubicBezTo>
                    <a:cubicBezTo>
                      <a:pt x="6" y="9"/>
                      <a:pt x="6" y="10"/>
                      <a:pt x="5" y="11"/>
                    </a:cubicBezTo>
                    <a:cubicBezTo>
                      <a:pt x="6" y="12"/>
                      <a:pt x="7" y="10"/>
                      <a:pt x="7" y="9"/>
                    </a:cubicBezTo>
                    <a:cubicBezTo>
                      <a:pt x="8" y="11"/>
                      <a:pt x="8" y="13"/>
                      <a:pt x="8" y="14"/>
                    </a:cubicBezTo>
                    <a:cubicBezTo>
                      <a:pt x="7" y="15"/>
                      <a:pt x="7" y="14"/>
                      <a:pt x="7" y="14"/>
                    </a:cubicBezTo>
                    <a:cubicBezTo>
                      <a:pt x="5" y="16"/>
                      <a:pt x="8" y="17"/>
                      <a:pt x="6" y="18"/>
                    </a:cubicBezTo>
                    <a:cubicBezTo>
                      <a:pt x="4" y="18"/>
                      <a:pt x="4" y="17"/>
                      <a:pt x="3" y="16"/>
                    </a:cubicBezTo>
                    <a:cubicBezTo>
                      <a:pt x="4" y="15"/>
                      <a:pt x="5" y="16"/>
                      <a:pt x="5" y="15"/>
                    </a:cubicBezTo>
                    <a:cubicBezTo>
                      <a:pt x="4" y="15"/>
                      <a:pt x="4" y="15"/>
                      <a:pt x="4" y="15"/>
                    </a:cubicBezTo>
                    <a:cubicBezTo>
                      <a:pt x="4" y="15"/>
                      <a:pt x="4" y="14"/>
                      <a:pt x="5" y="14"/>
                    </a:cubicBezTo>
                    <a:cubicBezTo>
                      <a:pt x="4" y="14"/>
                      <a:pt x="2" y="17"/>
                      <a:pt x="1" y="18"/>
                    </a:cubicBezTo>
                    <a:cubicBezTo>
                      <a:pt x="1" y="19"/>
                      <a:pt x="1" y="20"/>
                      <a:pt x="1" y="19"/>
                    </a:cubicBezTo>
                    <a:cubicBezTo>
                      <a:pt x="1" y="19"/>
                      <a:pt x="1" y="19"/>
                      <a:pt x="1" y="19"/>
                    </a:cubicBezTo>
                    <a:cubicBezTo>
                      <a:pt x="2" y="19"/>
                      <a:pt x="2" y="20"/>
                      <a:pt x="3" y="20"/>
                    </a:cubicBezTo>
                    <a:cubicBezTo>
                      <a:pt x="3" y="21"/>
                      <a:pt x="3" y="22"/>
                      <a:pt x="3" y="23"/>
                    </a:cubicBezTo>
                    <a:cubicBezTo>
                      <a:pt x="1" y="22"/>
                      <a:pt x="1" y="22"/>
                      <a:pt x="1" y="22"/>
                    </a:cubicBezTo>
                    <a:cubicBezTo>
                      <a:pt x="2" y="23"/>
                      <a:pt x="2" y="22"/>
                      <a:pt x="2" y="22"/>
                    </a:cubicBezTo>
                    <a:cubicBezTo>
                      <a:pt x="2" y="22"/>
                      <a:pt x="0" y="23"/>
                      <a:pt x="1" y="24"/>
                    </a:cubicBezTo>
                    <a:cubicBezTo>
                      <a:pt x="2" y="23"/>
                      <a:pt x="2" y="23"/>
                      <a:pt x="2" y="23"/>
                    </a:cubicBezTo>
                    <a:cubicBezTo>
                      <a:pt x="3" y="24"/>
                      <a:pt x="4" y="25"/>
                      <a:pt x="3" y="26"/>
                    </a:cubicBezTo>
                    <a:cubicBezTo>
                      <a:pt x="4" y="26"/>
                      <a:pt x="3" y="26"/>
                      <a:pt x="4" y="26"/>
                    </a:cubicBezTo>
                    <a:cubicBezTo>
                      <a:pt x="3" y="26"/>
                      <a:pt x="5" y="24"/>
                      <a:pt x="3" y="24"/>
                    </a:cubicBezTo>
                    <a:cubicBezTo>
                      <a:pt x="5" y="24"/>
                      <a:pt x="4" y="23"/>
                      <a:pt x="6" y="23"/>
                    </a:cubicBezTo>
                    <a:cubicBezTo>
                      <a:pt x="5" y="23"/>
                      <a:pt x="5" y="23"/>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4" y="22"/>
                    </a:cubicBezTo>
                    <a:cubicBezTo>
                      <a:pt x="4" y="21"/>
                      <a:pt x="4" y="20"/>
                      <a:pt x="4" y="20"/>
                    </a:cubicBezTo>
                    <a:cubicBezTo>
                      <a:pt x="4" y="20"/>
                      <a:pt x="4" y="20"/>
                      <a:pt x="5" y="20"/>
                    </a:cubicBezTo>
                    <a:cubicBezTo>
                      <a:pt x="5" y="19"/>
                      <a:pt x="5" y="19"/>
                      <a:pt x="5" y="19"/>
                    </a:cubicBezTo>
                    <a:cubicBezTo>
                      <a:pt x="5" y="20"/>
                      <a:pt x="6" y="19"/>
                      <a:pt x="6" y="20"/>
                    </a:cubicBezTo>
                    <a:cubicBezTo>
                      <a:pt x="7" y="20"/>
                      <a:pt x="7" y="20"/>
                      <a:pt x="7" y="20"/>
                    </a:cubicBezTo>
                    <a:cubicBezTo>
                      <a:pt x="8" y="19"/>
                      <a:pt x="8" y="19"/>
                      <a:pt x="8" y="19"/>
                    </a:cubicBezTo>
                    <a:cubicBezTo>
                      <a:pt x="8" y="18"/>
                      <a:pt x="8" y="17"/>
                      <a:pt x="8" y="18"/>
                    </a:cubicBezTo>
                    <a:cubicBezTo>
                      <a:pt x="8" y="18"/>
                      <a:pt x="9" y="16"/>
                      <a:pt x="9" y="16"/>
                    </a:cubicBezTo>
                    <a:cubicBezTo>
                      <a:pt x="9" y="17"/>
                      <a:pt x="9" y="17"/>
                      <a:pt x="9" y="17"/>
                    </a:cubicBezTo>
                    <a:cubicBezTo>
                      <a:pt x="10" y="16"/>
                      <a:pt x="10" y="14"/>
                      <a:pt x="12" y="14"/>
                    </a:cubicBezTo>
                    <a:cubicBezTo>
                      <a:pt x="12" y="14"/>
                      <a:pt x="12" y="13"/>
                      <a:pt x="13" y="13"/>
                    </a:cubicBezTo>
                    <a:cubicBezTo>
                      <a:pt x="14" y="14"/>
                      <a:pt x="14" y="14"/>
                      <a:pt x="14" y="14"/>
                    </a:cubicBezTo>
                    <a:cubicBezTo>
                      <a:pt x="14" y="13"/>
                      <a:pt x="15" y="14"/>
                      <a:pt x="15" y="13"/>
                    </a:cubicBezTo>
                    <a:cubicBezTo>
                      <a:pt x="17" y="14"/>
                      <a:pt x="18" y="12"/>
                      <a:pt x="19" y="12"/>
                    </a:cubicBezTo>
                    <a:cubicBezTo>
                      <a:pt x="19" y="11"/>
                      <a:pt x="19" y="11"/>
                      <a:pt x="19" y="11"/>
                    </a:cubicBezTo>
                    <a:cubicBezTo>
                      <a:pt x="19" y="11"/>
                      <a:pt x="20" y="11"/>
                      <a:pt x="21" y="10"/>
                    </a:cubicBezTo>
                    <a:cubicBezTo>
                      <a:pt x="20" y="10"/>
                      <a:pt x="20" y="10"/>
                      <a:pt x="20" y="10"/>
                    </a:cubicBezTo>
                    <a:cubicBezTo>
                      <a:pt x="21" y="9"/>
                      <a:pt x="22" y="10"/>
                      <a:pt x="24" y="10"/>
                    </a:cubicBezTo>
                    <a:cubicBezTo>
                      <a:pt x="24" y="10"/>
                      <a:pt x="23" y="10"/>
                      <a:pt x="23" y="10"/>
                    </a:cubicBezTo>
                    <a:cubicBezTo>
                      <a:pt x="24" y="11"/>
                      <a:pt x="24" y="11"/>
                      <a:pt x="25" y="10"/>
                    </a:cubicBezTo>
                    <a:cubicBezTo>
                      <a:pt x="26" y="10"/>
                      <a:pt x="27" y="10"/>
                      <a:pt x="27" y="10"/>
                    </a:cubicBezTo>
                    <a:cubicBezTo>
                      <a:pt x="28" y="10"/>
                      <a:pt x="28" y="10"/>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9" y="11"/>
                      <a:pt x="29" y="11"/>
                    </a:cubicBezTo>
                    <a:cubicBezTo>
                      <a:pt x="29" y="12"/>
                      <a:pt x="29" y="12"/>
                      <a:pt x="29" y="12"/>
                    </a:cubicBezTo>
                    <a:cubicBezTo>
                      <a:pt x="29" y="12"/>
                      <a:pt x="29" y="12"/>
                      <a:pt x="29" y="12"/>
                    </a:cubicBezTo>
                    <a:cubicBezTo>
                      <a:pt x="30" y="12"/>
                      <a:pt x="30" y="11"/>
                      <a:pt x="30" y="10"/>
                    </a:cubicBezTo>
                    <a:cubicBezTo>
                      <a:pt x="30" y="10"/>
                      <a:pt x="30" y="10"/>
                      <a:pt x="30" y="10"/>
                    </a:cubicBezTo>
                    <a:cubicBezTo>
                      <a:pt x="30" y="12"/>
                      <a:pt x="31" y="10"/>
                      <a:pt x="31" y="12"/>
                    </a:cubicBezTo>
                    <a:cubicBezTo>
                      <a:pt x="32" y="11"/>
                      <a:pt x="33" y="12"/>
                      <a:pt x="34" y="10"/>
                    </a:cubicBezTo>
                    <a:cubicBezTo>
                      <a:pt x="34" y="10"/>
                      <a:pt x="34" y="11"/>
                      <a:pt x="34" y="10"/>
                    </a:cubicBezTo>
                    <a:cubicBezTo>
                      <a:pt x="34" y="11"/>
                      <a:pt x="35" y="11"/>
                      <a:pt x="35" y="11"/>
                    </a:cubicBezTo>
                    <a:cubicBezTo>
                      <a:pt x="35" y="12"/>
                      <a:pt x="35" y="12"/>
                      <a:pt x="35" y="12"/>
                    </a:cubicBezTo>
                    <a:cubicBezTo>
                      <a:pt x="37" y="11"/>
                      <a:pt x="37" y="11"/>
                      <a:pt x="37" y="11"/>
                    </a:cubicBezTo>
                    <a:cubicBezTo>
                      <a:pt x="37" y="12"/>
                      <a:pt x="37" y="12"/>
                      <a:pt x="36" y="13"/>
                    </a:cubicBezTo>
                    <a:cubicBezTo>
                      <a:pt x="38" y="12"/>
                      <a:pt x="37" y="13"/>
                      <a:pt x="39" y="13"/>
                    </a:cubicBezTo>
                    <a:cubicBezTo>
                      <a:pt x="38" y="13"/>
                      <a:pt x="38" y="13"/>
                      <a:pt x="38" y="13"/>
                    </a:cubicBezTo>
                    <a:cubicBezTo>
                      <a:pt x="39" y="13"/>
                      <a:pt x="40" y="13"/>
                      <a:pt x="40" y="14"/>
                    </a:cubicBezTo>
                    <a:cubicBezTo>
                      <a:pt x="40" y="14"/>
                      <a:pt x="41" y="15"/>
                      <a:pt x="42" y="16"/>
                    </a:cubicBezTo>
                    <a:cubicBezTo>
                      <a:pt x="43" y="17"/>
                      <a:pt x="44" y="18"/>
                      <a:pt x="44" y="19"/>
                    </a:cubicBezTo>
                    <a:cubicBezTo>
                      <a:pt x="46" y="17"/>
                      <a:pt x="44" y="21"/>
                      <a:pt x="46" y="20"/>
                    </a:cubicBezTo>
                    <a:cubicBezTo>
                      <a:pt x="46" y="20"/>
                      <a:pt x="46" y="21"/>
                      <a:pt x="45" y="21"/>
                    </a:cubicBezTo>
                    <a:cubicBezTo>
                      <a:pt x="46" y="21"/>
                      <a:pt x="46" y="23"/>
                      <a:pt x="47" y="22"/>
                    </a:cubicBezTo>
                    <a:cubicBezTo>
                      <a:pt x="47" y="23"/>
                      <a:pt x="46" y="23"/>
                      <a:pt x="46" y="23"/>
                    </a:cubicBezTo>
                    <a:cubicBezTo>
                      <a:pt x="46" y="23"/>
                      <a:pt x="47" y="23"/>
                      <a:pt x="47" y="23"/>
                    </a:cubicBezTo>
                    <a:cubicBezTo>
                      <a:pt x="47" y="24"/>
                      <a:pt x="46" y="23"/>
                      <a:pt x="46" y="23"/>
                    </a:cubicBezTo>
                    <a:cubicBezTo>
                      <a:pt x="47" y="24"/>
                      <a:pt x="48" y="23"/>
                      <a:pt x="50" y="23"/>
                    </a:cubicBezTo>
                    <a:cubicBezTo>
                      <a:pt x="49" y="24"/>
                      <a:pt x="50" y="24"/>
                      <a:pt x="51" y="24"/>
                    </a:cubicBezTo>
                    <a:cubicBezTo>
                      <a:pt x="50" y="24"/>
                      <a:pt x="50" y="25"/>
                      <a:pt x="50" y="24"/>
                    </a:cubicBezTo>
                    <a:cubicBezTo>
                      <a:pt x="50" y="25"/>
                      <a:pt x="51" y="27"/>
                      <a:pt x="52" y="26"/>
                    </a:cubicBezTo>
                    <a:cubicBezTo>
                      <a:pt x="52" y="26"/>
                      <a:pt x="52" y="27"/>
                      <a:pt x="52" y="27"/>
                    </a:cubicBezTo>
                    <a:cubicBezTo>
                      <a:pt x="53" y="28"/>
                      <a:pt x="53" y="28"/>
                      <a:pt x="53" y="29"/>
                    </a:cubicBezTo>
                    <a:cubicBezTo>
                      <a:pt x="53" y="28"/>
                      <a:pt x="53" y="28"/>
                      <a:pt x="53" y="28"/>
                    </a:cubicBezTo>
                    <a:cubicBezTo>
                      <a:pt x="55" y="28"/>
                      <a:pt x="54" y="29"/>
                      <a:pt x="54" y="30"/>
                    </a:cubicBezTo>
                    <a:cubicBezTo>
                      <a:pt x="54" y="30"/>
                      <a:pt x="54" y="30"/>
                      <a:pt x="54" y="30"/>
                    </a:cubicBezTo>
                    <a:cubicBezTo>
                      <a:pt x="54" y="32"/>
                      <a:pt x="55" y="30"/>
                      <a:pt x="55" y="32"/>
                    </a:cubicBezTo>
                    <a:cubicBezTo>
                      <a:pt x="56" y="32"/>
                      <a:pt x="56" y="32"/>
                      <a:pt x="56" y="32"/>
                    </a:cubicBezTo>
                    <a:cubicBezTo>
                      <a:pt x="58" y="31"/>
                      <a:pt x="55" y="34"/>
                      <a:pt x="56" y="35"/>
                    </a:cubicBezTo>
                    <a:cubicBezTo>
                      <a:pt x="57" y="34"/>
                      <a:pt x="57" y="34"/>
                      <a:pt x="57" y="34"/>
                    </a:cubicBezTo>
                    <a:cubicBezTo>
                      <a:pt x="58" y="35"/>
                      <a:pt x="55" y="37"/>
                      <a:pt x="55" y="37"/>
                    </a:cubicBezTo>
                    <a:cubicBezTo>
                      <a:pt x="54" y="37"/>
                      <a:pt x="54" y="37"/>
                      <a:pt x="54" y="37"/>
                    </a:cubicBezTo>
                    <a:cubicBezTo>
                      <a:pt x="53" y="39"/>
                      <a:pt x="55" y="37"/>
                      <a:pt x="56" y="38"/>
                    </a:cubicBezTo>
                    <a:cubicBezTo>
                      <a:pt x="55" y="38"/>
                      <a:pt x="54" y="38"/>
                      <a:pt x="54" y="39"/>
                    </a:cubicBezTo>
                    <a:cubicBezTo>
                      <a:pt x="54" y="39"/>
                      <a:pt x="57" y="40"/>
                      <a:pt x="56" y="42"/>
                    </a:cubicBezTo>
                    <a:cubicBezTo>
                      <a:pt x="56" y="41"/>
                      <a:pt x="57" y="41"/>
                      <a:pt x="57" y="41"/>
                    </a:cubicBezTo>
                    <a:cubicBezTo>
                      <a:pt x="58" y="42"/>
                      <a:pt x="56" y="44"/>
                      <a:pt x="57" y="44"/>
                    </a:cubicBezTo>
                    <a:cubicBezTo>
                      <a:pt x="57" y="45"/>
                      <a:pt x="57" y="45"/>
                      <a:pt x="57" y="45"/>
                    </a:cubicBezTo>
                    <a:cubicBezTo>
                      <a:pt x="58" y="45"/>
                      <a:pt x="58" y="47"/>
                      <a:pt x="59" y="47"/>
                    </a:cubicBezTo>
                    <a:cubicBezTo>
                      <a:pt x="57" y="47"/>
                      <a:pt x="58" y="48"/>
                      <a:pt x="58" y="49"/>
                    </a:cubicBezTo>
                    <a:cubicBezTo>
                      <a:pt x="58" y="50"/>
                      <a:pt x="59" y="51"/>
                      <a:pt x="57" y="51"/>
                    </a:cubicBezTo>
                    <a:cubicBezTo>
                      <a:pt x="57" y="51"/>
                      <a:pt x="57" y="51"/>
                      <a:pt x="57" y="52"/>
                    </a:cubicBezTo>
                    <a:cubicBezTo>
                      <a:pt x="57" y="52"/>
                      <a:pt x="57" y="53"/>
                      <a:pt x="57" y="53"/>
                    </a:cubicBezTo>
                    <a:cubicBezTo>
                      <a:pt x="57" y="52"/>
                      <a:pt x="57" y="52"/>
                      <a:pt x="57" y="52"/>
                    </a:cubicBezTo>
                    <a:cubicBezTo>
                      <a:pt x="57" y="54"/>
                      <a:pt x="57" y="54"/>
                      <a:pt x="58" y="55"/>
                    </a:cubicBezTo>
                    <a:cubicBezTo>
                      <a:pt x="58" y="55"/>
                      <a:pt x="58" y="55"/>
                      <a:pt x="57" y="55"/>
                    </a:cubicBezTo>
                    <a:cubicBezTo>
                      <a:pt x="56" y="56"/>
                      <a:pt x="57" y="56"/>
                      <a:pt x="58" y="58"/>
                    </a:cubicBezTo>
                    <a:cubicBezTo>
                      <a:pt x="57" y="58"/>
                      <a:pt x="57" y="58"/>
                      <a:pt x="57" y="58"/>
                    </a:cubicBezTo>
                    <a:cubicBezTo>
                      <a:pt x="57" y="59"/>
                      <a:pt x="55" y="60"/>
                      <a:pt x="55" y="62"/>
                    </a:cubicBezTo>
                    <a:cubicBezTo>
                      <a:pt x="55" y="62"/>
                      <a:pt x="55" y="62"/>
                      <a:pt x="55" y="61"/>
                    </a:cubicBezTo>
                    <a:cubicBezTo>
                      <a:pt x="55" y="63"/>
                      <a:pt x="54" y="63"/>
                      <a:pt x="53" y="64"/>
                    </a:cubicBezTo>
                    <a:cubicBezTo>
                      <a:pt x="52" y="64"/>
                      <a:pt x="51" y="65"/>
                      <a:pt x="53" y="66"/>
                    </a:cubicBezTo>
                    <a:cubicBezTo>
                      <a:pt x="53" y="68"/>
                      <a:pt x="53" y="68"/>
                      <a:pt x="53" y="68"/>
                    </a:cubicBezTo>
                    <a:cubicBezTo>
                      <a:pt x="54" y="67"/>
                      <a:pt x="54" y="69"/>
                      <a:pt x="55" y="69"/>
                    </a:cubicBezTo>
                    <a:cubicBezTo>
                      <a:pt x="54" y="70"/>
                      <a:pt x="53" y="69"/>
                      <a:pt x="53" y="69"/>
                    </a:cubicBezTo>
                    <a:cubicBezTo>
                      <a:pt x="53" y="69"/>
                      <a:pt x="53" y="69"/>
                      <a:pt x="53" y="69"/>
                    </a:cubicBezTo>
                    <a:cubicBezTo>
                      <a:pt x="52" y="67"/>
                      <a:pt x="51" y="70"/>
                      <a:pt x="50" y="69"/>
                    </a:cubicBezTo>
                    <a:cubicBezTo>
                      <a:pt x="48" y="71"/>
                      <a:pt x="45" y="72"/>
                      <a:pt x="43" y="73"/>
                    </a:cubicBezTo>
                    <a:cubicBezTo>
                      <a:pt x="43" y="74"/>
                      <a:pt x="43" y="74"/>
                      <a:pt x="43" y="74"/>
                    </a:cubicBezTo>
                    <a:cubicBezTo>
                      <a:pt x="42" y="74"/>
                      <a:pt x="42" y="74"/>
                      <a:pt x="42" y="74"/>
                    </a:cubicBezTo>
                    <a:cubicBezTo>
                      <a:pt x="42" y="74"/>
                      <a:pt x="42" y="73"/>
                      <a:pt x="42" y="73"/>
                    </a:cubicBezTo>
                    <a:cubicBezTo>
                      <a:pt x="42" y="72"/>
                      <a:pt x="41" y="74"/>
                      <a:pt x="41" y="74"/>
                    </a:cubicBezTo>
                    <a:cubicBezTo>
                      <a:pt x="40" y="74"/>
                      <a:pt x="42" y="73"/>
                      <a:pt x="41" y="73"/>
                    </a:cubicBezTo>
                    <a:cubicBezTo>
                      <a:pt x="41" y="73"/>
                      <a:pt x="41" y="73"/>
                      <a:pt x="41" y="73"/>
                    </a:cubicBezTo>
                    <a:cubicBezTo>
                      <a:pt x="41" y="73"/>
                      <a:pt x="41" y="73"/>
                      <a:pt x="41" y="73"/>
                    </a:cubicBezTo>
                    <a:cubicBezTo>
                      <a:pt x="40" y="74"/>
                      <a:pt x="41" y="74"/>
                      <a:pt x="40" y="74"/>
                    </a:cubicBezTo>
                    <a:cubicBezTo>
                      <a:pt x="39" y="74"/>
                      <a:pt x="39" y="74"/>
                      <a:pt x="39" y="74"/>
                    </a:cubicBezTo>
                    <a:cubicBezTo>
                      <a:pt x="39" y="73"/>
                      <a:pt x="39" y="73"/>
                      <a:pt x="39" y="74"/>
                    </a:cubicBezTo>
                    <a:cubicBezTo>
                      <a:pt x="39" y="74"/>
                      <a:pt x="37" y="74"/>
                      <a:pt x="37" y="74"/>
                    </a:cubicBezTo>
                    <a:cubicBezTo>
                      <a:pt x="38" y="75"/>
                      <a:pt x="38" y="75"/>
                      <a:pt x="38" y="75"/>
                    </a:cubicBezTo>
                    <a:cubicBezTo>
                      <a:pt x="38" y="75"/>
                      <a:pt x="37" y="75"/>
                      <a:pt x="38" y="76"/>
                    </a:cubicBezTo>
                    <a:cubicBezTo>
                      <a:pt x="37" y="74"/>
                      <a:pt x="33" y="75"/>
                      <a:pt x="32" y="75"/>
                    </a:cubicBezTo>
                    <a:cubicBezTo>
                      <a:pt x="31" y="75"/>
                      <a:pt x="30" y="75"/>
                      <a:pt x="29" y="75"/>
                    </a:cubicBezTo>
                    <a:cubicBezTo>
                      <a:pt x="30" y="75"/>
                      <a:pt x="29" y="76"/>
                      <a:pt x="29" y="76"/>
                    </a:cubicBezTo>
                    <a:cubicBezTo>
                      <a:pt x="30" y="73"/>
                      <a:pt x="27" y="74"/>
                      <a:pt x="27" y="72"/>
                    </a:cubicBezTo>
                    <a:cubicBezTo>
                      <a:pt x="27" y="74"/>
                      <a:pt x="25" y="72"/>
                      <a:pt x="25" y="74"/>
                    </a:cubicBezTo>
                    <a:cubicBezTo>
                      <a:pt x="24" y="73"/>
                      <a:pt x="25" y="73"/>
                      <a:pt x="25" y="72"/>
                    </a:cubicBezTo>
                    <a:cubicBezTo>
                      <a:pt x="23" y="72"/>
                      <a:pt x="22" y="70"/>
                      <a:pt x="20" y="69"/>
                    </a:cubicBezTo>
                    <a:cubicBezTo>
                      <a:pt x="20" y="69"/>
                      <a:pt x="20" y="70"/>
                      <a:pt x="19" y="70"/>
                    </a:cubicBezTo>
                    <a:cubicBezTo>
                      <a:pt x="19" y="68"/>
                      <a:pt x="19" y="68"/>
                      <a:pt x="19" y="68"/>
                    </a:cubicBezTo>
                    <a:cubicBezTo>
                      <a:pt x="19" y="68"/>
                      <a:pt x="18" y="69"/>
                      <a:pt x="18" y="68"/>
                    </a:cubicBezTo>
                    <a:cubicBezTo>
                      <a:pt x="18" y="68"/>
                      <a:pt x="18" y="69"/>
                      <a:pt x="17" y="69"/>
                    </a:cubicBezTo>
                    <a:cubicBezTo>
                      <a:pt x="16" y="67"/>
                      <a:pt x="14" y="66"/>
                      <a:pt x="13" y="64"/>
                    </a:cubicBezTo>
                    <a:cubicBezTo>
                      <a:pt x="11" y="63"/>
                      <a:pt x="10" y="61"/>
                      <a:pt x="10" y="58"/>
                    </a:cubicBezTo>
                    <a:cubicBezTo>
                      <a:pt x="9" y="59"/>
                      <a:pt x="9" y="59"/>
                      <a:pt x="9" y="58"/>
                    </a:cubicBezTo>
                    <a:cubicBezTo>
                      <a:pt x="9" y="59"/>
                      <a:pt x="8" y="59"/>
                      <a:pt x="8" y="59"/>
                    </a:cubicBezTo>
                    <a:cubicBezTo>
                      <a:pt x="8" y="59"/>
                      <a:pt x="8" y="57"/>
                      <a:pt x="8" y="57"/>
                    </a:cubicBezTo>
                    <a:cubicBezTo>
                      <a:pt x="7" y="57"/>
                      <a:pt x="7" y="55"/>
                      <a:pt x="6" y="56"/>
                    </a:cubicBezTo>
                    <a:cubicBezTo>
                      <a:pt x="6" y="56"/>
                      <a:pt x="6" y="56"/>
                      <a:pt x="6" y="56"/>
                    </a:cubicBezTo>
                    <a:cubicBezTo>
                      <a:pt x="4" y="56"/>
                      <a:pt x="4" y="59"/>
                      <a:pt x="2" y="60"/>
                    </a:cubicBezTo>
                    <a:cubicBezTo>
                      <a:pt x="4" y="60"/>
                      <a:pt x="2" y="63"/>
                      <a:pt x="4" y="63"/>
                    </a:cubicBezTo>
                    <a:cubicBezTo>
                      <a:pt x="4" y="64"/>
                      <a:pt x="4" y="63"/>
                      <a:pt x="4" y="64"/>
                    </a:cubicBezTo>
                    <a:cubicBezTo>
                      <a:pt x="4" y="64"/>
                      <a:pt x="5" y="64"/>
                      <a:pt x="5" y="65"/>
                    </a:cubicBezTo>
                    <a:cubicBezTo>
                      <a:pt x="5" y="65"/>
                      <a:pt x="5" y="65"/>
                      <a:pt x="5" y="65"/>
                    </a:cubicBezTo>
                    <a:cubicBezTo>
                      <a:pt x="7" y="67"/>
                      <a:pt x="7" y="68"/>
                      <a:pt x="9" y="71"/>
                    </a:cubicBezTo>
                    <a:cubicBezTo>
                      <a:pt x="9" y="70"/>
                      <a:pt x="9" y="70"/>
                      <a:pt x="9" y="70"/>
                    </a:cubicBezTo>
                    <a:cubicBezTo>
                      <a:pt x="9" y="70"/>
                      <a:pt x="9" y="71"/>
                      <a:pt x="9" y="71"/>
                    </a:cubicBezTo>
                    <a:cubicBezTo>
                      <a:pt x="11" y="71"/>
                      <a:pt x="8" y="70"/>
                      <a:pt x="10" y="69"/>
                    </a:cubicBezTo>
                    <a:cubicBezTo>
                      <a:pt x="9" y="71"/>
                      <a:pt x="13" y="72"/>
                      <a:pt x="12" y="74"/>
                    </a:cubicBezTo>
                    <a:cubicBezTo>
                      <a:pt x="13" y="75"/>
                      <a:pt x="12" y="73"/>
                      <a:pt x="13" y="74"/>
                    </a:cubicBezTo>
                    <a:cubicBezTo>
                      <a:pt x="13" y="74"/>
                      <a:pt x="13" y="74"/>
                      <a:pt x="13" y="74"/>
                    </a:cubicBezTo>
                    <a:cubicBezTo>
                      <a:pt x="14" y="74"/>
                      <a:pt x="14" y="74"/>
                      <a:pt x="14" y="74"/>
                    </a:cubicBezTo>
                    <a:cubicBezTo>
                      <a:pt x="14" y="74"/>
                      <a:pt x="14" y="75"/>
                      <a:pt x="14" y="75"/>
                    </a:cubicBezTo>
                    <a:cubicBezTo>
                      <a:pt x="14" y="75"/>
                      <a:pt x="13" y="75"/>
                      <a:pt x="13" y="75"/>
                    </a:cubicBezTo>
                    <a:cubicBezTo>
                      <a:pt x="13" y="76"/>
                      <a:pt x="15" y="76"/>
                      <a:pt x="15" y="77"/>
                    </a:cubicBezTo>
                    <a:cubicBezTo>
                      <a:pt x="15" y="77"/>
                      <a:pt x="15" y="76"/>
                      <a:pt x="15" y="76"/>
                    </a:cubicBezTo>
                    <a:cubicBezTo>
                      <a:pt x="17" y="77"/>
                      <a:pt x="20" y="79"/>
                      <a:pt x="23" y="79"/>
                    </a:cubicBezTo>
                    <a:cubicBezTo>
                      <a:pt x="23" y="79"/>
                      <a:pt x="23" y="79"/>
                      <a:pt x="23" y="79"/>
                    </a:cubicBezTo>
                    <a:cubicBezTo>
                      <a:pt x="25" y="79"/>
                      <a:pt x="24" y="80"/>
                      <a:pt x="26" y="80"/>
                    </a:cubicBezTo>
                    <a:cubicBezTo>
                      <a:pt x="26" y="80"/>
                      <a:pt x="26" y="80"/>
                      <a:pt x="26" y="80"/>
                    </a:cubicBezTo>
                    <a:cubicBezTo>
                      <a:pt x="27" y="80"/>
                      <a:pt x="28" y="80"/>
                      <a:pt x="28" y="80"/>
                    </a:cubicBezTo>
                    <a:cubicBezTo>
                      <a:pt x="27" y="80"/>
                      <a:pt x="29" y="81"/>
                      <a:pt x="28" y="82"/>
                    </a:cubicBezTo>
                    <a:cubicBezTo>
                      <a:pt x="30" y="81"/>
                      <a:pt x="29" y="81"/>
                      <a:pt x="31" y="80"/>
                    </a:cubicBezTo>
                    <a:cubicBezTo>
                      <a:pt x="31" y="80"/>
                      <a:pt x="31" y="80"/>
                      <a:pt x="31" y="80"/>
                    </a:cubicBezTo>
                    <a:cubicBezTo>
                      <a:pt x="32" y="80"/>
                      <a:pt x="32" y="80"/>
                      <a:pt x="33" y="79"/>
                    </a:cubicBezTo>
                    <a:cubicBezTo>
                      <a:pt x="32" y="80"/>
                      <a:pt x="33" y="81"/>
                      <a:pt x="32" y="81"/>
                    </a:cubicBezTo>
                    <a:cubicBezTo>
                      <a:pt x="35" y="83"/>
                      <a:pt x="36" y="80"/>
                      <a:pt x="37" y="82"/>
                    </a:cubicBezTo>
                    <a:cubicBezTo>
                      <a:pt x="38" y="80"/>
                      <a:pt x="35" y="81"/>
                      <a:pt x="36" y="81"/>
                    </a:cubicBezTo>
                    <a:cubicBezTo>
                      <a:pt x="35" y="80"/>
                      <a:pt x="36" y="79"/>
                      <a:pt x="37" y="79"/>
                    </a:cubicBezTo>
                    <a:cubicBezTo>
                      <a:pt x="38" y="79"/>
                      <a:pt x="38" y="82"/>
                      <a:pt x="40" y="82"/>
                    </a:cubicBezTo>
                    <a:cubicBezTo>
                      <a:pt x="40" y="82"/>
                      <a:pt x="40" y="82"/>
                      <a:pt x="40" y="82"/>
                    </a:cubicBezTo>
                    <a:cubicBezTo>
                      <a:pt x="41" y="82"/>
                      <a:pt x="41" y="81"/>
                      <a:pt x="42" y="82"/>
                    </a:cubicBezTo>
                    <a:cubicBezTo>
                      <a:pt x="43" y="80"/>
                      <a:pt x="44" y="81"/>
                      <a:pt x="43" y="80"/>
                    </a:cubicBezTo>
                    <a:cubicBezTo>
                      <a:pt x="43" y="80"/>
                      <a:pt x="42" y="81"/>
                      <a:pt x="42" y="80"/>
                    </a:cubicBezTo>
                    <a:cubicBezTo>
                      <a:pt x="43" y="80"/>
                      <a:pt x="43" y="78"/>
                      <a:pt x="45" y="78"/>
                    </a:cubicBezTo>
                    <a:cubicBezTo>
                      <a:pt x="45" y="79"/>
                      <a:pt x="44" y="79"/>
                      <a:pt x="44" y="79"/>
                    </a:cubicBezTo>
                    <a:cubicBezTo>
                      <a:pt x="45" y="80"/>
                      <a:pt x="45" y="79"/>
                      <a:pt x="45" y="79"/>
                    </a:cubicBezTo>
                    <a:cubicBezTo>
                      <a:pt x="46" y="81"/>
                      <a:pt x="44" y="80"/>
                      <a:pt x="43" y="82"/>
                    </a:cubicBezTo>
                    <a:cubicBezTo>
                      <a:pt x="43" y="82"/>
                      <a:pt x="44" y="80"/>
                      <a:pt x="44" y="82"/>
                    </a:cubicBezTo>
                    <a:cubicBezTo>
                      <a:pt x="44" y="79"/>
                      <a:pt x="46" y="81"/>
                      <a:pt x="47" y="79"/>
                    </a:cubicBezTo>
                    <a:cubicBezTo>
                      <a:pt x="47" y="80"/>
                      <a:pt x="47" y="80"/>
                      <a:pt x="47" y="80"/>
                    </a:cubicBezTo>
                    <a:cubicBezTo>
                      <a:pt x="47" y="80"/>
                      <a:pt x="48" y="79"/>
                      <a:pt x="48" y="79"/>
                    </a:cubicBezTo>
                    <a:cubicBezTo>
                      <a:pt x="48" y="81"/>
                      <a:pt x="48" y="81"/>
                      <a:pt x="48" y="81"/>
                    </a:cubicBezTo>
                    <a:cubicBezTo>
                      <a:pt x="48" y="79"/>
                      <a:pt x="50" y="81"/>
                      <a:pt x="51" y="79"/>
                    </a:cubicBezTo>
                    <a:cubicBezTo>
                      <a:pt x="49" y="81"/>
                      <a:pt x="50" y="79"/>
                      <a:pt x="49" y="79"/>
                    </a:cubicBezTo>
                    <a:cubicBezTo>
                      <a:pt x="50" y="76"/>
                      <a:pt x="51" y="80"/>
                      <a:pt x="54" y="78"/>
                    </a:cubicBezTo>
                    <a:cubicBezTo>
                      <a:pt x="54" y="78"/>
                      <a:pt x="52" y="78"/>
                      <a:pt x="52" y="78"/>
                    </a:cubicBezTo>
                    <a:cubicBezTo>
                      <a:pt x="53" y="77"/>
                      <a:pt x="54" y="77"/>
                      <a:pt x="54" y="77"/>
                    </a:cubicBezTo>
                    <a:cubicBezTo>
                      <a:pt x="56" y="76"/>
                      <a:pt x="54" y="77"/>
                      <a:pt x="54" y="76"/>
                    </a:cubicBezTo>
                    <a:cubicBezTo>
                      <a:pt x="55" y="76"/>
                      <a:pt x="54" y="75"/>
                      <a:pt x="55" y="74"/>
                    </a:cubicBezTo>
                    <a:cubicBezTo>
                      <a:pt x="55" y="75"/>
                      <a:pt x="55" y="75"/>
                      <a:pt x="55" y="75"/>
                    </a:cubicBezTo>
                    <a:cubicBezTo>
                      <a:pt x="57" y="73"/>
                      <a:pt x="54" y="73"/>
                      <a:pt x="56" y="72"/>
                    </a:cubicBezTo>
                    <a:cubicBezTo>
                      <a:pt x="57" y="73"/>
                      <a:pt x="57" y="73"/>
                      <a:pt x="57" y="73"/>
                    </a:cubicBezTo>
                    <a:cubicBezTo>
                      <a:pt x="57" y="72"/>
                      <a:pt x="57" y="72"/>
                      <a:pt x="57" y="72"/>
                    </a:cubicBezTo>
                    <a:cubicBezTo>
                      <a:pt x="58" y="73"/>
                      <a:pt x="58" y="73"/>
                      <a:pt x="58" y="73"/>
                    </a:cubicBezTo>
                    <a:cubicBezTo>
                      <a:pt x="58" y="72"/>
                      <a:pt x="58" y="72"/>
                      <a:pt x="59" y="71"/>
                    </a:cubicBezTo>
                    <a:cubicBezTo>
                      <a:pt x="59" y="71"/>
                      <a:pt x="58" y="70"/>
                      <a:pt x="58" y="69"/>
                    </a:cubicBezTo>
                    <a:cubicBezTo>
                      <a:pt x="59" y="69"/>
                      <a:pt x="59" y="70"/>
                      <a:pt x="60" y="69"/>
                    </a:cubicBezTo>
                    <a:cubicBezTo>
                      <a:pt x="60" y="69"/>
                      <a:pt x="60" y="70"/>
                      <a:pt x="59" y="70"/>
                    </a:cubicBezTo>
                    <a:cubicBezTo>
                      <a:pt x="60" y="70"/>
                      <a:pt x="60" y="71"/>
                      <a:pt x="60" y="71"/>
                    </a:cubicBezTo>
                    <a:cubicBezTo>
                      <a:pt x="61" y="71"/>
                      <a:pt x="61" y="69"/>
                      <a:pt x="61" y="69"/>
                    </a:cubicBezTo>
                    <a:cubicBezTo>
                      <a:pt x="61" y="69"/>
                      <a:pt x="61" y="69"/>
                      <a:pt x="61" y="69"/>
                    </a:cubicBezTo>
                    <a:cubicBezTo>
                      <a:pt x="61" y="67"/>
                      <a:pt x="61" y="67"/>
                      <a:pt x="61" y="67"/>
                    </a:cubicBezTo>
                    <a:cubicBezTo>
                      <a:pt x="61" y="67"/>
                      <a:pt x="61" y="67"/>
                      <a:pt x="61" y="67"/>
                    </a:cubicBezTo>
                    <a:cubicBezTo>
                      <a:pt x="62" y="67"/>
                      <a:pt x="61" y="67"/>
                      <a:pt x="62" y="66"/>
                    </a:cubicBezTo>
                    <a:cubicBezTo>
                      <a:pt x="62" y="66"/>
                      <a:pt x="63" y="67"/>
                      <a:pt x="63" y="68"/>
                    </a:cubicBezTo>
                    <a:cubicBezTo>
                      <a:pt x="63" y="68"/>
                      <a:pt x="63" y="66"/>
                      <a:pt x="63" y="66"/>
                    </a:cubicBezTo>
                    <a:cubicBezTo>
                      <a:pt x="63" y="66"/>
                      <a:pt x="64" y="65"/>
                      <a:pt x="64" y="65"/>
                    </a:cubicBezTo>
                    <a:cubicBezTo>
                      <a:pt x="65" y="64"/>
                      <a:pt x="64" y="62"/>
                      <a:pt x="65" y="61"/>
                    </a:cubicBezTo>
                    <a:cubicBezTo>
                      <a:pt x="65" y="61"/>
                      <a:pt x="65" y="61"/>
                      <a:pt x="65" y="60"/>
                    </a:cubicBezTo>
                    <a:cubicBezTo>
                      <a:pt x="65" y="59"/>
                      <a:pt x="66" y="58"/>
                      <a:pt x="66" y="57"/>
                    </a:cubicBezTo>
                    <a:cubicBezTo>
                      <a:pt x="67" y="56"/>
                      <a:pt x="67" y="56"/>
                      <a:pt x="67" y="56"/>
                    </a:cubicBezTo>
                    <a:cubicBezTo>
                      <a:pt x="67" y="55"/>
                      <a:pt x="65" y="57"/>
                      <a:pt x="65" y="55"/>
                    </a:cubicBezTo>
                    <a:cubicBezTo>
                      <a:pt x="65" y="53"/>
                      <a:pt x="66" y="54"/>
                      <a:pt x="67" y="54"/>
                    </a:cubicBezTo>
                    <a:cubicBezTo>
                      <a:pt x="66" y="53"/>
                      <a:pt x="65" y="52"/>
                      <a:pt x="66" y="50"/>
                    </a:cubicBezTo>
                    <a:cubicBezTo>
                      <a:pt x="66" y="51"/>
                      <a:pt x="66" y="51"/>
                      <a:pt x="66" y="52"/>
                    </a:cubicBezTo>
                    <a:close/>
                    <a:moveTo>
                      <a:pt x="64" y="37"/>
                    </a:moveTo>
                    <a:cubicBezTo>
                      <a:pt x="64" y="37"/>
                      <a:pt x="65" y="38"/>
                      <a:pt x="65" y="38"/>
                    </a:cubicBezTo>
                    <a:cubicBezTo>
                      <a:pt x="63" y="38"/>
                      <a:pt x="64" y="38"/>
                      <a:pt x="64" y="37"/>
                    </a:cubicBezTo>
                    <a:close/>
                    <a:moveTo>
                      <a:pt x="52" y="19"/>
                    </a:moveTo>
                    <a:cubicBezTo>
                      <a:pt x="53" y="19"/>
                      <a:pt x="53" y="19"/>
                      <a:pt x="53" y="20"/>
                    </a:cubicBezTo>
                    <a:cubicBezTo>
                      <a:pt x="53" y="20"/>
                      <a:pt x="52" y="20"/>
                      <a:pt x="52" y="19"/>
                    </a:cubicBezTo>
                    <a:close/>
                    <a:moveTo>
                      <a:pt x="7" y="19"/>
                    </a:moveTo>
                    <a:cubicBezTo>
                      <a:pt x="7" y="19"/>
                      <a:pt x="7" y="19"/>
                      <a:pt x="7" y="19"/>
                    </a:cubicBezTo>
                    <a:cubicBezTo>
                      <a:pt x="7" y="19"/>
                      <a:pt x="7" y="19"/>
                      <a:pt x="7" y="19"/>
                    </a:cubicBezTo>
                    <a:close/>
                    <a:moveTo>
                      <a:pt x="6" y="19"/>
                    </a:moveTo>
                    <a:cubicBezTo>
                      <a:pt x="6" y="19"/>
                      <a:pt x="6" y="20"/>
                      <a:pt x="6" y="20"/>
                    </a:cubicBezTo>
                    <a:cubicBezTo>
                      <a:pt x="6" y="19"/>
                      <a:pt x="6" y="19"/>
                      <a:pt x="6" y="19"/>
                    </a:cubicBezTo>
                    <a:cubicBezTo>
                      <a:pt x="6" y="19"/>
                      <a:pt x="6" y="19"/>
                      <a:pt x="6" y="19"/>
                    </a:cubicBezTo>
                    <a:close/>
                    <a:moveTo>
                      <a:pt x="39" y="74"/>
                    </a:moveTo>
                    <a:cubicBezTo>
                      <a:pt x="39" y="74"/>
                      <a:pt x="39" y="74"/>
                      <a:pt x="39" y="74"/>
                    </a:cubicBezTo>
                    <a:cubicBezTo>
                      <a:pt x="39" y="75"/>
                      <a:pt x="39" y="74"/>
                      <a:pt x="3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43" name="Freeform 795">
                <a:extLst>
                  <a:ext uri="{FF2B5EF4-FFF2-40B4-BE49-F238E27FC236}">
                    <a16:creationId xmlns:a16="http://schemas.microsoft.com/office/drawing/2014/main" id="{57AD0187-B55F-4FBB-8941-A2BCE5E68C36}"/>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44" name="Freeform 796">
                <a:extLst>
                  <a:ext uri="{FF2B5EF4-FFF2-40B4-BE49-F238E27FC236}">
                    <a16:creationId xmlns:a16="http://schemas.microsoft.com/office/drawing/2014/main" id="{28AE0E33-9D31-4440-B8F6-D5A839E98D4D}"/>
                  </a:ext>
                </a:extLst>
              </p:cNvPr>
              <p:cNvSpPr>
                <a:spLocks/>
              </p:cNvSpPr>
              <p:nvPr userDrawn="1"/>
            </p:nvSpPr>
            <p:spPr bwMode="auto">
              <a:xfrm>
                <a:off x="3659" y="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45" name="Freeform 797">
                <a:extLst>
                  <a:ext uri="{FF2B5EF4-FFF2-40B4-BE49-F238E27FC236}">
                    <a16:creationId xmlns:a16="http://schemas.microsoft.com/office/drawing/2014/main" id="{C4B5CBC6-79A4-40FC-A654-BB08ECAD5698}"/>
                  </a:ext>
                </a:extLst>
              </p:cNvPr>
              <p:cNvSpPr>
                <a:spLocks/>
              </p:cNvSpPr>
              <p:nvPr userDrawn="1"/>
            </p:nvSpPr>
            <p:spPr bwMode="auto">
              <a:xfrm>
                <a:off x="3416" y="5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46" name="Freeform 798">
                <a:extLst>
                  <a:ext uri="{FF2B5EF4-FFF2-40B4-BE49-F238E27FC236}">
                    <a16:creationId xmlns:a16="http://schemas.microsoft.com/office/drawing/2014/main" id="{72DFDDCF-8EFD-4647-A5AD-1087276A8B24}"/>
                  </a:ext>
                </a:extLst>
              </p:cNvPr>
              <p:cNvSpPr>
                <a:spLocks/>
              </p:cNvSpPr>
              <p:nvPr userDrawn="1"/>
            </p:nvSpPr>
            <p:spPr bwMode="auto">
              <a:xfrm>
                <a:off x="3356" y="67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47" name="Freeform 799">
                <a:extLst>
                  <a:ext uri="{FF2B5EF4-FFF2-40B4-BE49-F238E27FC236}">
                    <a16:creationId xmlns:a16="http://schemas.microsoft.com/office/drawing/2014/main" id="{1BCF0600-0C69-4095-AAF0-DE85EAA97484}"/>
                  </a:ext>
                </a:extLst>
              </p:cNvPr>
              <p:cNvSpPr>
                <a:spLocks/>
              </p:cNvSpPr>
              <p:nvPr userDrawn="1"/>
            </p:nvSpPr>
            <p:spPr bwMode="auto">
              <a:xfrm>
                <a:off x="3326" y="69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48" name="Freeform 800">
                <a:extLst>
                  <a:ext uri="{FF2B5EF4-FFF2-40B4-BE49-F238E27FC236}">
                    <a16:creationId xmlns:a16="http://schemas.microsoft.com/office/drawing/2014/main" id="{3B747910-C2EF-4575-A9E1-DAD0FFA0F22B}"/>
                  </a:ext>
                </a:extLst>
              </p:cNvPr>
              <p:cNvSpPr>
                <a:spLocks/>
              </p:cNvSpPr>
              <p:nvPr userDrawn="1"/>
            </p:nvSpPr>
            <p:spPr bwMode="auto">
              <a:xfrm>
                <a:off x="3341" y="67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49" name="Freeform 801">
                <a:extLst>
                  <a:ext uri="{FF2B5EF4-FFF2-40B4-BE49-F238E27FC236}">
                    <a16:creationId xmlns:a16="http://schemas.microsoft.com/office/drawing/2014/main" id="{C853CF7F-9FC1-4AA2-8119-B479619989FB}"/>
                  </a:ext>
                </a:extLst>
              </p:cNvPr>
              <p:cNvSpPr>
                <a:spLocks/>
              </p:cNvSpPr>
              <p:nvPr userDrawn="1"/>
            </p:nvSpPr>
            <p:spPr bwMode="auto">
              <a:xfrm>
                <a:off x="3341" y="6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50" name="Freeform 802">
                <a:extLst>
                  <a:ext uri="{FF2B5EF4-FFF2-40B4-BE49-F238E27FC236}">
                    <a16:creationId xmlns:a16="http://schemas.microsoft.com/office/drawing/2014/main" id="{CCB3E027-DFBA-478E-9FD0-37C8194734D6}"/>
                  </a:ext>
                </a:extLst>
              </p:cNvPr>
              <p:cNvSpPr>
                <a:spLocks/>
              </p:cNvSpPr>
              <p:nvPr userDrawn="1"/>
            </p:nvSpPr>
            <p:spPr bwMode="auto">
              <a:xfrm>
                <a:off x="3361" y="64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2"/>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51" name="Freeform 803">
                <a:extLst>
                  <a:ext uri="{FF2B5EF4-FFF2-40B4-BE49-F238E27FC236}">
                    <a16:creationId xmlns:a16="http://schemas.microsoft.com/office/drawing/2014/main" id="{B4B95FC0-6B7B-42B4-8219-988EA93C2416}"/>
                  </a:ext>
                </a:extLst>
              </p:cNvPr>
              <p:cNvSpPr>
                <a:spLocks/>
              </p:cNvSpPr>
              <p:nvPr userDrawn="1"/>
            </p:nvSpPr>
            <p:spPr bwMode="auto">
              <a:xfrm>
                <a:off x="3331" y="66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52" name="Freeform 804">
                <a:extLst>
                  <a:ext uri="{FF2B5EF4-FFF2-40B4-BE49-F238E27FC236}">
                    <a16:creationId xmlns:a16="http://schemas.microsoft.com/office/drawing/2014/main" id="{5FB6B88F-0085-47E9-BB04-974377C1CC00}"/>
                  </a:ext>
                </a:extLst>
              </p:cNvPr>
              <p:cNvSpPr>
                <a:spLocks/>
              </p:cNvSpPr>
              <p:nvPr userDrawn="1"/>
            </p:nvSpPr>
            <p:spPr bwMode="auto">
              <a:xfrm>
                <a:off x="3341" y="65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53" name="Freeform 805">
                <a:extLst>
                  <a:ext uri="{FF2B5EF4-FFF2-40B4-BE49-F238E27FC236}">
                    <a16:creationId xmlns:a16="http://schemas.microsoft.com/office/drawing/2014/main" id="{98C52352-3F0C-4C8C-968E-B890623A3CE7}"/>
                  </a:ext>
                </a:extLst>
              </p:cNvPr>
              <p:cNvSpPr>
                <a:spLocks/>
              </p:cNvSpPr>
              <p:nvPr userDrawn="1"/>
            </p:nvSpPr>
            <p:spPr bwMode="auto">
              <a:xfrm>
                <a:off x="3341"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54" name="Freeform 806">
                <a:extLst>
                  <a:ext uri="{FF2B5EF4-FFF2-40B4-BE49-F238E27FC236}">
                    <a16:creationId xmlns:a16="http://schemas.microsoft.com/office/drawing/2014/main" id="{20868DE3-8B9E-413F-BA69-87942E86B59A}"/>
                  </a:ext>
                </a:extLst>
              </p:cNvPr>
              <p:cNvSpPr>
                <a:spLocks/>
              </p:cNvSpPr>
              <p:nvPr userDrawn="1"/>
            </p:nvSpPr>
            <p:spPr bwMode="auto">
              <a:xfrm>
                <a:off x="3331" y="663"/>
                <a:ext cx="5" cy="5"/>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1" y="0"/>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55" name="Freeform 807">
                <a:extLst>
                  <a:ext uri="{FF2B5EF4-FFF2-40B4-BE49-F238E27FC236}">
                    <a16:creationId xmlns:a16="http://schemas.microsoft.com/office/drawing/2014/main" id="{3477DF80-9A47-45A8-A9A1-307FB497C11D}"/>
                  </a:ext>
                </a:extLst>
              </p:cNvPr>
              <p:cNvSpPr>
                <a:spLocks/>
              </p:cNvSpPr>
              <p:nvPr userDrawn="1"/>
            </p:nvSpPr>
            <p:spPr bwMode="auto">
              <a:xfrm>
                <a:off x="3366" y="61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5046" name="Freeform 809">
              <a:extLst>
                <a:ext uri="{FF2B5EF4-FFF2-40B4-BE49-F238E27FC236}">
                  <a16:creationId xmlns:a16="http://schemas.microsoft.com/office/drawing/2014/main" id="{75E70A86-CAC6-40AF-89E4-728339543C81}"/>
                </a:ext>
              </a:extLst>
            </p:cNvPr>
            <p:cNvSpPr>
              <a:spLocks/>
            </p:cNvSpPr>
            <p:nvPr userDrawn="1"/>
          </p:nvSpPr>
          <p:spPr bwMode="auto">
            <a:xfrm>
              <a:off x="5319712" y="981075"/>
              <a:ext cx="7937"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47" name="Freeform 810">
              <a:extLst>
                <a:ext uri="{FF2B5EF4-FFF2-40B4-BE49-F238E27FC236}">
                  <a16:creationId xmlns:a16="http://schemas.microsoft.com/office/drawing/2014/main" id="{32BC5390-287C-4437-927C-34ECEA2AD654}"/>
                </a:ext>
              </a:extLst>
            </p:cNvPr>
            <p:cNvSpPr>
              <a:spLocks/>
            </p:cNvSpPr>
            <p:nvPr userDrawn="1"/>
          </p:nvSpPr>
          <p:spPr bwMode="auto">
            <a:xfrm>
              <a:off x="5327650" y="949325"/>
              <a:ext cx="7937" cy="15875"/>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48" name="Freeform 811">
              <a:extLst>
                <a:ext uri="{FF2B5EF4-FFF2-40B4-BE49-F238E27FC236}">
                  <a16:creationId xmlns:a16="http://schemas.microsoft.com/office/drawing/2014/main" id="{3D3B229A-C144-4AAA-A003-11FF04E4D044}"/>
                </a:ext>
              </a:extLst>
            </p:cNvPr>
            <p:cNvSpPr>
              <a:spLocks/>
            </p:cNvSpPr>
            <p:nvPr userDrawn="1"/>
          </p:nvSpPr>
          <p:spPr bwMode="auto">
            <a:xfrm>
              <a:off x="5438775" y="925513"/>
              <a:ext cx="0" cy="15875"/>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49" name="Freeform 812">
              <a:extLst>
                <a:ext uri="{FF2B5EF4-FFF2-40B4-BE49-F238E27FC236}">
                  <a16:creationId xmlns:a16="http://schemas.microsoft.com/office/drawing/2014/main" id="{167A91BB-B27D-4328-816D-4B3BCB37E994}"/>
                </a:ext>
              </a:extLst>
            </p:cNvPr>
            <p:cNvSpPr>
              <a:spLocks/>
            </p:cNvSpPr>
            <p:nvPr userDrawn="1"/>
          </p:nvSpPr>
          <p:spPr bwMode="auto">
            <a:xfrm>
              <a:off x="5532437" y="885825"/>
              <a:ext cx="15875" cy="15875"/>
            </a:xfrm>
            <a:custGeom>
              <a:avLst/>
              <a:gdLst>
                <a:gd name="T0" fmla="*/ 2 w 2"/>
                <a:gd name="T1" fmla="*/ 0 h 2"/>
                <a:gd name="T2" fmla="*/ 0 w 2"/>
                <a:gd name="T3" fmla="*/ 1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2"/>
                    <a:pt x="0" y="1"/>
                  </a:cubicBezTo>
                  <a:cubicBezTo>
                    <a:pt x="0" y="1"/>
                    <a:pt x="1" y="1"/>
                    <a:pt x="1" y="2"/>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50" name="Freeform 813">
              <a:extLst>
                <a:ext uri="{FF2B5EF4-FFF2-40B4-BE49-F238E27FC236}">
                  <a16:creationId xmlns:a16="http://schemas.microsoft.com/office/drawing/2014/main" id="{670BAE4B-F2B2-4BAE-BDDF-423DFFB85421}"/>
                </a:ext>
              </a:extLst>
            </p:cNvPr>
            <p:cNvSpPr>
              <a:spLocks/>
            </p:cNvSpPr>
            <p:nvPr userDrawn="1"/>
          </p:nvSpPr>
          <p:spPr bwMode="auto">
            <a:xfrm>
              <a:off x="5532437" y="901700"/>
              <a:ext cx="7937"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51" name="Rectangle 814">
              <a:extLst>
                <a:ext uri="{FF2B5EF4-FFF2-40B4-BE49-F238E27FC236}">
                  <a16:creationId xmlns:a16="http://schemas.microsoft.com/office/drawing/2014/main" id="{B083887D-96DC-45F3-84EA-D770A9B9A6E7}"/>
                </a:ext>
              </a:extLst>
            </p:cNvPr>
            <p:cNvSpPr>
              <a:spLocks noChangeArrowheads="1"/>
            </p:cNvSpPr>
            <p:nvPr userDrawn="1"/>
          </p:nvSpPr>
          <p:spPr bwMode="auto">
            <a:xfrm>
              <a:off x="5359400" y="1314450"/>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52" name="Freeform 815">
              <a:extLst>
                <a:ext uri="{FF2B5EF4-FFF2-40B4-BE49-F238E27FC236}">
                  <a16:creationId xmlns:a16="http://schemas.microsoft.com/office/drawing/2014/main" id="{DC22345F-B39D-4AE7-A61E-F84BB9656D11}"/>
                </a:ext>
              </a:extLst>
            </p:cNvPr>
            <p:cNvSpPr>
              <a:spLocks/>
            </p:cNvSpPr>
            <p:nvPr userDrawn="1"/>
          </p:nvSpPr>
          <p:spPr bwMode="auto">
            <a:xfrm>
              <a:off x="5343525" y="1306513"/>
              <a:ext cx="7937" cy="7938"/>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53" name="Freeform 816">
              <a:extLst>
                <a:ext uri="{FF2B5EF4-FFF2-40B4-BE49-F238E27FC236}">
                  <a16:creationId xmlns:a16="http://schemas.microsoft.com/office/drawing/2014/main" id="{67714F02-9658-4D6B-B09B-9485F05462CE}"/>
                </a:ext>
              </a:extLst>
            </p:cNvPr>
            <p:cNvSpPr>
              <a:spLocks/>
            </p:cNvSpPr>
            <p:nvPr userDrawn="1"/>
          </p:nvSpPr>
          <p:spPr bwMode="auto">
            <a:xfrm>
              <a:off x="5808662" y="1147763"/>
              <a:ext cx="7937" cy="7938"/>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54" name="Freeform 817">
              <a:extLst>
                <a:ext uri="{FF2B5EF4-FFF2-40B4-BE49-F238E27FC236}">
                  <a16:creationId xmlns:a16="http://schemas.microsoft.com/office/drawing/2014/main" id="{494F224D-BC11-446A-B92B-D9F540CFC579}"/>
                </a:ext>
              </a:extLst>
            </p:cNvPr>
            <p:cNvSpPr>
              <a:spLocks/>
            </p:cNvSpPr>
            <p:nvPr userDrawn="1"/>
          </p:nvSpPr>
          <p:spPr bwMode="auto">
            <a:xfrm>
              <a:off x="5816600" y="1235075"/>
              <a:ext cx="7937" cy="7938"/>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55" name="Freeform 818">
              <a:extLst>
                <a:ext uri="{FF2B5EF4-FFF2-40B4-BE49-F238E27FC236}">
                  <a16:creationId xmlns:a16="http://schemas.microsoft.com/office/drawing/2014/main" id="{48AAA3C5-E8D9-46E7-8912-F39AA2A9CBE5}"/>
                </a:ext>
              </a:extLst>
            </p:cNvPr>
            <p:cNvSpPr>
              <a:spLocks/>
            </p:cNvSpPr>
            <p:nvPr userDrawn="1"/>
          </p:nvSpPr>
          <p:spPr bwMode="auto">
            <a:xfrm>
              <a:off x="5824537" y="1306513"/>
              <a:ext cx="7937" cy="793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7" name="Shape 47"/>
          <p:cNvSpPr txBox="1">
            <a:spLocks noGrp="1"/>
          </p:cNvSpPr>
          <p:nvPr userDrawn="1">
            <p:ph type="title"/>
          </p:nvPr>
        </p:nvSpPr>
        <p:spPr>
          <a:xfrm>
            <a:off x="6149818" y="1282198"/>
            <a:ext cx="5712086" cy="847999"/>
          </a:xfrm>
          <a:prstGeom prst="rect">
            <a:avLst/>
          </a:prstGeom>
        </p:spPr>
        <p:txBody>
          <a:bodyPr lIns="91425" tIns="91425" rIns="91425" bIns="91425" anchor="b"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dirty="0"/>
          </a:p>
        </p:txBody>
      </p:sp>
      <p:sp>
        <p:nvSpPr>
          <p:cNvPr id="48" name="Shape 48"/>
          <p:cNvSpPr txBox="1">
            <a:spLocks noGrp="1"/>
          </p:cNvSpPr>
          <p:nvPr userDrawn="1">
            <p:ph type="body" idx="1"/>
          </p:nvPr>
        </p:nvSpPr>
        <p:spPr>
          <a:xfrm>
            <a:off x="6149818" y="2265793"/>
            <a:ext cx="5712086" cy="3986853"/>
          </a:xfrm>
          <a:prstGeom prst="rect">
            <a:avLst/>
          </a:prstGeom>
        </p:spPr>
        <p:txBody>
          <a:bodyPr lIns="91425" tIns="91425" rIns="91425" bIns="91425" anchor="t" anchorCtr="0">
            <a:normAutofit/>
          </a:bodyPr>
          <a:lstStyle>
            <a:lvl1pPr lvl="0">
              <a:spcBef>
                <a:spcPts val="0"/>
              </a:spcBef>
              <a:defRPr sz="18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dirty="0"/>
          </a:p>
        </p:txBody>
      </p:sp>
      <p:grpSp>
        <p:nvGrpSpPr>
          <p:cNvPr id="2" name="Group 1">
            <a:extLst>
              <a:ext uri="{FF2B5EF4-FFF2-40B4-BE49-F238E27FC236}">
                <a16:creationId xmlns:a16="http://schemas.microsoft.com/office/drawing/2014/main" id="{FBB45228-FA38-4972-8465-A0D9479011CB}"/>
              </a:ext>
            </a:extLst>
          </p:cNvPr>
          <p:cNvGrpSpPr/>
          <p:nvPr userDrawn="1"/>
        </p:nvGrpSpPr>
        <p:grpSpPr>
          <a:xfrm>
            <a:off x="395026" y="1615645"/>
            <a:ext cx="5590788" cy="4404787"/>
            <a:chOff x="395608" y="2075501"/>
            <a:chExt cx="5590788" cy="4404787"/>
          </a:xfrm>
        </p:grpSpPr>
        <p:pic>
          <p:nvPicPr>
            <p:cNvPr id="4922" name="Picture 4921">
              <a:extLst>
                <a:ext uri="{FF2B5EF4-FFF2-40B4-BE49-F238E27FC236}">
                  <a16:creationId xmlns:a16="http://schemas.microsoft.com/office/drawing/2014/main" id="{E707A9B3-9C3B-4D2A-9D64-2D678B762D79}"/>
                </a:ext>
              </a:extLst>
            </p:cNvPr>
            <p:cNvPicPr>
              <a:picLocks noChangeAspect="1"/>
            </p:cNvPicPr>
            <p:nvPr userDrawn="1"/>
          </p:nvPicPr>
          <p:blipFill>
            <a:blip r:embed="rId2"/>
            <a:stretch>
              <a:fillRect/>
            </a:stretch>
          </p:blipFill>
          <p:spPr>
            <a:xfrm>
              <a:off x="1890982" y="2254515"/>
              <a:ext cx="4095414" cy="4200837"/>
            </a:xfrm>
            <a:prstGeom prst="rect">
              <a:avLst/>
            </a:prstGeom>
          </p:spPr>
        </p:pic>
        <p:pic>
          <p:nvPicPr>
            <p:cNvPr id="4923" name="Picture 4922">
              <a:extLst>
                <a:ext uri="{FF2B5EF4-FFF2-40B4-BE49-F238E27FC236}">
                  <a16:creationId xmlns:a16="http://schemas.microsoft.com/office/drawing/2014/main" id="{ED8D7733-95BB-49AE-BA7A-ECAE03E578E9}"/>
                </a:ext>
              </a:extLst>
            </p:cNvPr>
            <p:cNvPicPr>
              <a:picLocks noChangeAspect="1"/>
            </p:cNvPicPr>
            <p:nvPr userDrawn="1"/>
          </p:nvPicPr>
          <p:blipFill>
            <a:blip r:embed="rId3"/>
            <a:stretch>
              <a:fillRect/>
            </a:stretch>
          </p:blipFill>
          <p:spPr>
            <a:xfrm>
              <a:off x="395608" y="2075501"/>
              <a:ext cx="2915101" cy="4404787"/>
            </a:xfrm>
            <a:prstGeom prst="rect">
              <a:avLst/>
            </a:prstGeom>
          </p:spPr>
        </p:pic>
      </p:grpSp>
    </p:spTree>
    <p:extLst>
      <p:ext uri="{BB962C8B-B14F-4D97-AF65-F5344CB8AC3E}">
        <p14:creationId xmlns:p14="http://schemas.microsoft.com/office/powerpoint/2010/main" val="407588860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woColTx" preserve="1">
  <p:cSld name="Title + 2 columns">
    <p:bg>
      <p:bgPr>
        <a:solidFill>
          <a:srgbClr val="FFE874"/>
        </a:solidFill>
        <a:effectLst/>
      </p:bgPr>
    </p:bg>
    <p:spTree>
      <p:nvGrpSpPr>
        <p:cNvPr id="1" name="Shape 61"/>
        <p:cNvGrpSpPr/>
        <p:nvPr/>
      </p:nvGrpSpPr>
      <p:grpSpPr>
        <a:xfrm>
          <a:off x="0" y="0"/>
          <a:ext cx="0" cy="0"/>
          <a:chOff x="0" y="0"/>
          <a:chExt cx="0" cy="0"/>
        </a:xfrm>
      </p:grpSpPr>
      <p:grpSp>
        <p:nvGrpSpPr>
          <p:cNvPr id="235" name="Group 234">
            <a:extLst>
              <a:ext uri="{FF2B5EF4-FFF2-40B4-BE49-F238E27FC236}">
                <a16:creationId xmlns:a16="http://schemas.microsoft.com/office/drawing/2014/main" id="{6F45BD46-B280-453B-9BAA-63642B384025}"/>
              </a:ext>
            </a:extLst>
          </p:cNvPr>
          <p:cNvGrpSpPr/>
          <p:nvPr userDrawn="1"/>
        </p:nvGrpSpPr>
        <p:grpSpPr>
          <a:xfrm>
            <a:off x="0" y="0"/>
            <a:ext cx="12192000" cy="6858000"/>
            <a:chOff x="0" y="0"/>
            <a:chExt cx="12192000" cy="6858000"/>
          </a:xfrm>
        </p:grpSpPr>
        <p:sp>
          <p:nvSpPr>
            <p:cNvPr id="236" name="Oval 235">
              <a:extLst>
                <a:ext uri="{FF2B5EF4-FFF2-40B4-BE49-F238E27FC236}">
                  <a16:creationId xmlns:a16="http://schemas.microsoft.com/office/drawing/2014/main" id="{A30F769B-1D51-4B21-AD23-8AC960044FF2}"/>
                </a:ext>
              </a:extLst>
            </p:cNvPr>
            <p:cNvSpPr/>
            <p:nvPr userDrawn="1"/>
          </p:nvSpPr>
          <p:spPr>
            <a:xfrm>
              <a:off x="10505317" y="956869"/>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7" name="Oval 236">
              <a:extLst>
                <a:ext uri="{FF2B5EF4-FFF2-40B4-BE49-F238E27FC236}">
                  <a16:creationId xmlns:a16="http://schemas.microsoft.com/office/drawing/2014/main" id="{DF389E21-C9BB-41D1-97E2-77B1F2E058B7}"/>
                </a:ext>
              </a:extLst>
            </p:cNvPr>
            <p:cNvSpPr/>
            <p:nvPr userDrawn="1"/>
          </p:nvSpPr>
          <p:spPr>
            <a:xfrm>
              <a:off x="11599223" y="259646"/>
              <a:ext cx="276371" cy="27554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8" name="Oval 237">
              <a:extLst>
                <a:ext uri="{FF2B5EF4-FFF2-40B4-BE49-F238E27FC236}">
                  <a16:creationId xmlns:a16="http://schemas.microsoft.com/office/drawing/2014/main" id="{E0A4F9B1-5200-4752-ACE9-741BD17DBE47}"/>
                </a:ext>
              </a:extLst>
            </p:cNvPr>
            <p:cNvSpPr/>
            <p:nvPr userDrawn="1"/>
          </p:nvSpPr>
          <p:spPr>
            <a:xfrm>
              <a:off x="4991964" y="1843596"/>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9" name="Oval 238">
              <a:extLst>
                <a:ext uri="{FF2B5EF4-FFF2-40B4-BE49-F238E27FC236}">
                  <a16:creationId xmlns:a16="http://schemas.microsoft.com/office/drawing/2014/main" id="{0A564FB1-5560-43BF-AD5A-0B2EE920249E}"/>
                </a:ext>
              </a:extLst>
            </p:cNvPr>
            <p:cNvSpPr/>
            <p:nvPr userDrawn="1"/>
          </p:nvSpPr>
          <p:spPr>
            <a:xfrm>
              <a:off x="11597757" y="4127256"/>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0" name="Oval 239">
              <a:extLst>
                <a:ext uri="{FF2B5EF4-FFF2-40B4-BE49-F238E27FC236}">
                  <a16:creationId xmlns:a16="http://schemas.microsoft.com/office/drawing/2014/main" id="{BA307A04-719F-4B38-AE2C-CEA1C44A0F24}"/>
                </a:ext>
              </a:extLst>
            </p:cNvPr>
            <p:cNvSpPr/>
            <p:nvPr userDrawn="1"/>
          </p:nvSpPr>
          <p:spPr>
            <a:xfrm>
              <a:off x="1816858" y="4753708"/>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1" name="Oval 240">
              <a:extLst>
                <a:ext uri="{FF2B5EF4-FFF2-40B4-BE49-F238E27FC236}">
                  <a16:creationId xmlns:a16="http://schemas.microsoft.com/office/drawing/2014/main" id="{D927F39A-6ED6-4771-B1E2-98FB0AD46C5B}"/>
                </a:ext>
              </a:extLst>
            </p:cNvPr>
            <p:cNvSpPr/>
            <p:nvPr userDrawn="1"/>
          </p:nvSpPr>
          <p:spPr>
            <a:xfrm>
              <a:off x="2242190" y="6167955"/>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2" name="Oval 241">
              <a:extLst>
                <a:ext uri="{FF2B5EF4-FFF2-40B4-BE49-F238E27FC236}">
                  <a16:creationId xmlns:a16="http://schemas.microsoft.com/office/drawing/2014/main" id="{B44C1501-AC03-4772-87D5-79D8559A38DE}"/>
                </a:ext>
              </a:extLst>
            </p:cNvPr>
            <p:cNvSpPr/>
            <p:nvPr userDrawn="1"/>
          </p:nvSpPr>
          <p:spPr>
            <a:xfrm>
              <a:off x="370917" y="5816183"/>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3" name="Oval 242">
              <a:extLst>
                <a:ext uri="{FF2B5EF4-FFF2-40B4-BE49-F238E27FC236}">
                  <a16:creationId xmlns:a16="http://schemas.microsoft.com/office/drawing/2014/main" id="{D271913C-416D-4787-99A6-FF99E2AD80B9}"/>
                </a:ext>
              </a:extLst>
            </p:cNvPr>
            <p:cNvSpPr/>
            <p:nvPr userDrawn="1"/>
          </p:nvSpPr>
          <p:spPr>
            <a:xfrm>
              <a:off x="1069927" y="4012290"/>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4" name="Oval 243">
              <a:extLst>
                <a:ext uri="{FF2B5EF4-FFF2-40B4-BE49-F238E27FC236}">
                  <a16:creationId xmlns:a16="http://schemas.microsoft.com/office/drawing/2014/main" id="{BFF2A8B4-F8B3-4227-846F-680D211CC1E7}"/>
                </a:ext>
              </a:extLst>
            </p:cNvPr>
            <p:cNvSpPr/>
            <p:nvPr userDrawn="1"/>
          </p:nvSpPr>
          <p:spPr>
            <a:xfrm>
              <a:off x="198007" y="1946146"/>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5" name="Oval 244">
              <a:extLst>
                <a:ext uri="{FF2B5EF4-FFF2-40B4-BE49-F238E27FC236}">
                  <a16:creationId xmlns:a16="http://schemas.microsoft.com/office/drawing/2014/main" id="{57D6BA2C-5DA2-4F37-957B-6AC36F9146E1}"/>
                </a:ext>
              </a:extLst>
            </p:cNvPr>
            <p:cNvSpPr/>
            <p:nvPr userDrawn="1"/>
          </p:nvSpPr>
          <p:spPr>
            <a:xfrm>
              <a:off x="3124269" y="1699113"/>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6" name="Oval 245">
              <a:extLst>
                <a:ext uri="{FF2B5EF4-FFF2-40B4-BE49-F238E27FC236}">
                  <a16:creationId xmlns:a16="http://schemas.microsoft.com/office/drawing/2014/main" id="{64D3A8C7-0D5D-4DE5-AF92-04063E162005}"/>
                </a:ext>
              </a:extLst>
            </p:cNvPr>
            <p:cNvSpPr/>
            <p:nvPr userDrawn="1"/>
          </p:nvSpPr>
          <p:spPr>
            <a:xfrm>
              <a:off x="339200" y="256287"/>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Oval 246">
              <a:extLst>
                <a:ext uri="{FF2B5EF4-FFF2-40B4-BE49-F238E27FC236}">
                  <a16:creationId xmlns:a16="http://schemas.microsoft.com/office/drawing/2014/main" id="{980207AB-5661-49B2-B95E-2F1B29552323}"/>
                </a:ext>
              </a:extLst>
            </p:cNvPr>
            <p:cNvSpPr/>
            <p:nvPr userDrawn="1"/>
          </p:nvSpPr>
          <p:spPr>
            <a:xfrm>
              <a:off x="5408374" y="488717"/>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8" name="Oval 247">
              <a:extLst>
                <a:ext uri="{FF2B5EF4-FFF2-40B4-BE49-F238E27FC236}">
                  <a16:creationId xmlns:a16="http://schemas.microsoft.com/office/drawing/2014/main" id="{40E548D8-00AF-43D9-9E12-478E389DC24D}"/>
                </a:ext>
              </a:extLst>
            </p:cNvPr>
            <p:cNvSpPr/>
            <p:nvPr userDrawn="1"/>
          </p:nvSpPr>
          <p:spPr>
            <a:xfrm>
              <a:off x="7509496" y="200127"/>
              <a:ext cx="260686" cy="25990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9" name="Oval 248">
              <a:extLst>
                <a:ext uri="{FF2B5EF4-FFF2-40B4-BE49-F238E27FC236}">
                  <a16:creationId xmlns:a16="http://schemas.microsoft.com/office/drawing/2014/main" id="{A5E972A5-03DE-4C74-9AEA-E75671FEC194}"/>
                </a:ext>
              </a:extLst>
            </p:cNvPr>
            <p:cNvSpPr/>
            <p:nvPr userDrawn="1"/>
          </p:nvSpPr>
          <p:spPr>
            <a:xfrm>
              <a:off x="9066430" y="518197"/>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0" name="Oval 249">
              <a:extLst>
                <a:ext uri="{FF2B5EF4-FFF2-40B4-BE49-F238E27FC236}">
                  <a16:creationId xmlns:a16="http://schemas.microsoft.com/office/drawing/2014/main" id="{FB58271F-D66F-479A-B112-5635AC758262}"/>
                </a:ext>
              </a:extLst>
            </p:cNvPr>
            <p:cNvSpPr/>
            <p:nvPr userDrawn="1"/>
          </p:nvSpPr>
          <p:spPr>
            <a:xfrm>
              <a:off x="10787785" y="235442"/>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1" name="Oval 250">
              <a:extLst>
                <a:ext uri="{FF2B5EF4-FFF2-40B4-BE49-F238E27FC236}">
                  <a16:creationId xmlns:a16="http://schemas.microsoft.com/office/drawing/2014/main" id="{84BD4D9E-33A9-40E9-BB66-9A5DBC51DA71}"/>
                </a:ext>
              </a:extLst>
            </p:cNvPr>
            <p:cNvSpPr/>
            <p:nvPr userDrawn="1"/>
          </p:nvSpPr>
          <p:spPr>
            <a:xfrm>
              <a:off x="11287107" y="1843596"/>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2" name="Oval 251">
              <a:extLst>
                <a:ext uri="{FF2B5EF4-FFF2-40B4-BE49-F238E27FC236}">
                  <a16:creationId xmlns:a16="http://schemas.microsoft.com/office/drawing/2014/main" id="{097C55D6-C788-4BCA-98AC-318FAF083A2C}"/>
                </a:ext>
              </a:extLst>
            </p:cNvPr>
            <p:cNvSpPr/>
            <p:nvPr userDrawn="1"/>
          </p:nvSpPr>
          <p:spPr>
            <a:xfrm>
              <a:off x="10931692" y="3596942"/>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3" name="Oval 252">
              <a:extLst>
                <a:ext uri="{FF2B5EF4-FFF2-40B4-BE49-F238E27FC236}">
                  <a16:creationId xmlns:a16="http://schemas.microsoft.com/office/drawing/2014/main" id="{D90BEFDB-BD5F-465F-B1CD-8667FDC4D3C8}"/>
                </a:ext>
              </a:extLst>
            </p:cNvPr>
            <p:cNvSpPr/>
            <p:nvPr userDrawn="1"/>
          </p:nvSpPr>
          <p:spPr>
            <a:xfrm>
              <a:off x="11452372" y="5324636"/>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4" name="Oval 253">
              <a:extLst>
                <a:ext uri="{FF2B5EF4-FFF2-40B4-BE49-F238E27FC236}">
                  <a16:creationId xmlns:a16="http://schemas.microsoft.com/office/drawing/2014/main" id="{35C452E8-4C37-46B8-965F-6C41A960FD5A}"/>
                </a:ext>
              </a:extLst>
            </p:cNvPr>
            <p:cNvSpPr/>
            <p:nvPr userDrawn="1"/>
          </p:nvSpPr>
          <p:spPr>
            <a:xfrm>
              <a:off x="4327495" y="6636495"/>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5" name="Oval 254">
              <a:extLst>
                <a:ext uri="{FF2B5EF4-FFF2-40B4-BE49-F238E27FC236}">
                  <a16:creationId xmlns:a16="http://schemas.microsoft.com/office/drawing/2014/main" id="{6E4F4425-BE6D-4825-8DAF-74B53C30488C}"/>
                </a:ext>
              </a:extLst>
            </p:cNvPr>
            <p:cNvSpPr/>
            <p:nvPr userDrawn="1"/>
          </p:nvSpPr>
          <p:spPr>
            <a:xfrm>
              <a:off x="1312691" y="5781612"/>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6" name="Oval 255">
              <a:extLst>
                <a:ext uri="{FF2B5EF4-FFF2-40B4-BE49-F238E27FC236}">
                  <a16:creationId xmlns:a16="http://schemas.microsoft.com/office/drawing/2014/main" id="{C03D28B2-AB3F-4D59-B7A0-3F2942868468}"/>
                </a:ext>
              </a:extLst>
            </p:cNvPr>
            <p:cNvSpPr/>
            <p:nvPr userDrawn="1"/>
          </p:nvSpPr>
          <p:spPr>
            <a:xfrm>
              <a:off x="333557" y="4303659"/>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7" name="Oval 256">
              <a:extLst>
                <a:ext uri="{FF2B5EF4-FFF2-40B4-BE49-F238E27FC236}">
                  <a16:creationId xmlns:a16="http://schemas.microsoft.com/office/drawing/2014/main" id="{F7AED2C9-A775-4F97-B78B-84036636C4BF}"/>
                </a:ext>
              </a:extLst>
            </p:cNvPr>
            <p:cNvSpPr/>
            <p:nvPr userDrawn="1"/>
          </p:nvSpPr>
          <p:spPr>
            <a:xfrm>
              <a:off x="1418698" y="2787843"/>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8" name="Oval 257">
              <a:extLst>
                <a:ext uri="{FF2B5EF4-FFF2-40B4-BE49-F238E27FC236}">
                  <a16:creationId xmlns:a16="http://schemas.microsoft.com/office/drawing/2014/main" id="{8A4CB37F-86E1-47FD-9CDE-56A5DD24A640}"/>
                </a:ext>
              </a:extLst>
            </p:cNvPr>
            <p:cNvSpPr/>
            <p:nvPr userDrawn="1"/>
          </p:nvSpPr>
          <p:spPr>
            <a:xfrm>
              <a:off x="1030995" y="2075501"/>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9" name="Oval 258">
              <a:extLst>
                <a:ext uri="{FF2B5EF4-FFF2-40B4-BE49-F238E27FC236}">
                  <a16:creationId xmlns:a16="http://schemas.microsoft.com/office/drawing/2014/main" id="{FF34EDA4-2891-4CAF-AFCF-866071303DBC}"/>
                </a:ext>
              </a:extLst>
            </p:cNvPr>
            <p:cNvSpPr/>
            <p:nvPr userDrawn="1"/>
          </p:nvSpPr>
          <p:spPr>
            <a:xfrm>
              <a:off x="339200" y="1110495"/>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0" name="Oval 259">
              <a:extLst>
                <a:ext uri="{FF2B5EF4-FFF2-40B4-BE49-F238E27FC236}">
                  <a16:creationId xmlns:a16="http://schemas.microsoft.com/office/drawing/2014/main" id="{F309D458-FEED-42D6-9979-F194A96C3F37}"/>
                </a:ext>
              </a:extLst>
            </p:cNvPr>
            <p:cNvSpPr/>
            <p:nvPr userDrawn="1"/>
          </p:nvSpPr>
          <p:spPr>
            <a:xfrm>
              <a:off x="2139331" y="227528"/>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1" name="Oval 260">
              <a:extLst>
                <a:ext uri="{FF2B5EF4-FFF2-40B4-BE49-F238E27FC236}">
                  <a16:creationId xmlns:a16="http://schemas.microsoft.com/office/drawing/2014/main" id="{D6D2C5FA-8762-46A3-9D93-B773890D7086}"/>
                </a:ext>
              </a:extLst>
            </p:cNvPr>
            <p:cNvSpPr/>
            <p:nvPr userDrawn="1"/>
          </p:nvSpPr>
          <p:spPr>
            <a:xfrm>
              <a:off x="3758581" y="466922"/>
              <a:ext cx="102859" cy="1025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2" name="Frame 261">
              <a:extLst>
                <a:ext uri="{FF2B5EF4-FFF2-40B4-BE49-F238E27FC236}">
                  <a16:creationId xmlns:a16="http://schemas.microsoft.com/office/drawing/2014/main" id="{EFA4D0D7-BC40-4563-8814-1D9F219DF8C1}"/>
                </a:ext>
              </a:extLst>
            </p:cNvPr>
            <p:cNvSpPr/>
            <p:nvPr userDrawn="1"/>
          </p:nvSpPr>
          <p:spPr>
            <a:xfrm>
              <a:off x="0" y="0"/>
              <a:ext cx="12192000" cy="6858000"/>
            </a:xfrm>
            <a:prstGeom prst="frame">
              <a:avLst>
                <a:gd name="adj1" fmla="val 1352"/>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nvGrpSpPr>
            <p:cNvPr id="263" name="Group 262">
              <a:extLst>
                <a:ext uri="{FF2B5EF4-FFF2-40B4-BE49-F238E27FC236}">
                  <a16:creationId xmlns:a16="http://schemas.microsoft.com/office/drawing/2014/main" id="{CC02B5AC-8F1A-4E86-A394-06F4F7BC4F27}"/>
                </a:ext>
              </a:extLst>
            </p:cNvPr>
            <p:cNvGrpSpPr/>
            <p:nvPr userDrawn="1"/>
          </p:nvGrpSpPr>
          <p:grpSpPr>
            <a:xfrm rot="20769998">
              <a:off x="376374" y="4823323"/>
              <a:ext cx="549129" cy="495490"/>
              <a:chOff x="5248275" y="314325"/>
              <a:chExt cx="2259012" cy="2038351"/>
            </a:xfrm>
            <a:solidFill>
              <a:schemeClr val="bg1"/>
            </a:solidFill>
          </p:grpSpPr>
          <p:grpSp>
            <p:nvGrpSpPr>
              <p:cNvPr id="4339" name="Group 205">
                <a:extLst>
                  <a:ext uri="{FF2B5EF4-FFF2-40B4-BE49-F238E27FC236}">
                    <a16:creationId xmlns:a16="http://schemas.microsoft.com/office/drawing/2014/main" id="{4DF11EEE-1EFD-4A3D-B2A4-118CB7A20106}"/>
                  </a:ext>
                </a:extLst>
              </p:cNvPr>
              <p:cNvGrpSpPr>
                <a:grpSpLocks/>
              </p:cNvGrpSpPr>
              <p:nvPr userDrawn="1"/>
            </p:nvGrpSpPr>
            <p:grpSpPr bwMode="auto">
              <a:xfrm>
                <a:off x="5248275" y="393700"/>
                <a:ext cx="1871662" cy="1935163"/>
                <a:chOff x="3306" y="248"/>
                <a:chExt cx="1179" cy="1219"/>
              </a:xfrm>
              <a:grpFill/>
            </p:grpSpPr>
            <p:sp>
              <p:nvSpPr>
                <p:cNvPr id="4953" name="Freeform 5">
                  <a:extLst>
                    <a:ext uri="{FF2B5EF4-FFF2-40B4-BE49-F238E27FC236}">
                      <a16:creationId xmlns:a16="http://schemas.microsoft.com/office/drawing/2014/main" id="{A62FF322-AEAB-4F53-B212-931EB56D80A8}"/>
                    </a:ext>
                  </a:extLst>
                </p:cNvPr>
                <p:cNvSpPr>
                  <a:spLocks/>
                </p:cNvSpPr>
                <p:nvPr userDrawn="1"/>
              </p:nvSpPr>
              <p:spPr bwMode="auto">
                <a:xfrm>
                  <a:off x="4431" y="1152"/>
                  <a:ext cx="5" cy="1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54" name="Freeform 6">
                  <a:extLst>
                    <a:ext uri="{FF2B5EF4-FFF2-40B4-BE49-F238E27FC236}">
                      <a16:creationId xmlns:a16="http://schemas.microsoft.com/office/drawing/2014/main" id="{BB9EEF34-F4D2-457F-97E9-9B459D9DA50B}"/>
                    </a:ext>
                  </a:extLst>
                </p:cNvPr>
                <p:cNvSpPr>
                  <a:spLocks/>
                </p:cNvSpPr>
                <p:nvPr userDrawn="1"/>
              </p:nvSpPr>
              <p:spPr bwMode="auto">
                <a:xfrm>
                  <a:off x="4465" y="1207"/>
                  <a:ext cx="10" cy="5"/>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0"/>
                        <a:pt x="0" y="0"/>
                      </a:cubicBezTo>
                      <a:cubicBezTo>
                        <a:pt x="0" y="0"/>
                        <a:pt x="2"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55" name="Freeform 7">
                  <a:extLst>
                    <a:ext uri="{FF2B5EF4-FFF2-40B4-BE49-F238E27FC236}">
                      <a16:creationId xmlns:a16="http://schemas.microsoft.com/office/drawing/2014/main" id="{A18A5A23-AD71-4614-A659-A57CF2240B22}"/>
                    </a:ext>
                  </a:extLst>
                </p:cNvPr>
                <p:cNvSpPr>
                  <a:spLocks/>
                </p:cNvSpPr>
                <p:nvPr userDrawn="1"/>
              </p:nvSpPr>
              <p:spPr bwMode="auto">
                <a:xfrm>
                  <a:off x="4470" y="1227"/>
                  <a:ext cx="15" cy="35"/>
                </a:xfrm>
                <a:custGeom>
                  <a:avLst/>
                  <a:gdLst>
                    <a:gd name="T0" fmla="*/ 1 w 3"/>
                    <a:gd name="T1" fmla="*/ 7 h 7"/>
                    <a:gd name="T2" fmla="*/ 1 w 3"/>
                    <a:gd name="T3" fmla="*/ 1 h 7"/>
                    <a:gd name="T4" fmla="*/ 1 w 3"/>
                    <a:gd name="T5" fmla="*/ 1 h 7"/>
                    <a:gd name="T6" fmla="*/ 0 w 3"/>
                    <a:gd name="T7" fmla="*/ 0 h 7"/>
                    <a:gd name="T8" fmla="*/ 1 w 3"/>
                    <a:gd name="T9" fmla="*/ 4 h 7"/>
                    <a:gd name="T10" fmla="*/ 1 w 3"/>
                    <a:gd name="T11" fmla="*/ 7 h 7"/>
                  </a:gdLst>
                  <a:ahLst/>
                  <a:cxnLst>
                    <a:cxn ang="0">
                      <a:pos x="T0" y="T1"/>
                    </a:cxn>
                    <a:cxn ang="0">
                      <a:pos x="T2" y="T3"/>
                    </a:cxn>
                    <a:cxn ang="0">
                      <a:pos x="T4" y="T5"/>
                    </a:cxn>
                    <a:cxn ang="0">
                      <a:pos x="T6" y="T7"/>
                    </a:cxn>
                    <a:cxn ang="0">
                      <a:pos x="T8" y="T9"/>
                    </a:cxn>
                    <a:cxn ang="0">
                      <a:pos x="T10" y="T11"/>
                    </a:cxn>
                  </a:cxnLst>
                  <a:rect l="0" t="0" r="r" b="b"/>
                  <a:pathLst>
                    <a:path w="3" h="7">
                      <a:moveTo>
                        <a:pt x="1" y="7"/>
                      </a:moveTo>
                      <a:cubicBezTo>
                        <a:pt x="3" y="6"/>
                        <a:pt x="1" y="3"/>
                        <a:pt x="1" y="1"/>
                      </a:cubicBezTo>
                      <a:cubicBezTo>
                        <a:pt x="1" y="1"/>
                        <a:pt x="1" y="1"/>
                        <a:pt x="1" y="1"/>
                      </a:cubicBezTo>
                      <a:cubicBezTo>
                        <a:pt x="0" y="0"/>
                        <a:pt x="0" y="0"/>
                        <a:pt x="0" y="0"/>
                      </a:cubicBezTo>
                      <a:cubicBezTo>
                        <a:pt x="0" y="1"/>
                        <a:pt x="1" y="2"/>
                        <a:pt x="1" y="4"/>
                      </a:cubicBezTo>
                      <a:cubicBezTo>
                        <a:pt x="1" y="5"/>
                        <a:pt x="2" y="6"/>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56" name="Freeform 8">
                  <a:extLst>
                    <a:ext uri="{FF2B5EF4-FFF2-40B4-BE49-F238E27FC236}">
                      <a16:creationId xmlns:a16="http://schemas.microsoft.com/office/drawing/2014/main" id="{752F2282-30DF-4CE8-9AE5-2DD600D35C77}"/>
                    </a:ext>
                  </a:extLst>
                </p:cNvPr>
                <p:cNvSpPr>
                  <a:spLocks/>
                </p:cNvSpPr>
                <p:nvPr userDrawn="1"/>
              </p:nvSpPr>
              <p:spPr bwMode="auto">
                <a:xfrm>
                  <a:off x="4460" y="1282"/>
                  <a:ext cx="5" cy="15"/>
                </a:xfrm>
                <a:custGeom>
                  <a:avLst/>
                  <a:gdLst>
                    <a:gd name="T0" fmla="*/ 0 w 1"/>
                    <a:gd name="T1" fmla="*/ 2 h 3"/>
                    <a:gd name="T2" fmla="*/ 0 w 1"/>
                    <a:gd name="T3" fmla="*/ 0 h 3"/>
                    <a:gd name="T4" fmla="*/ 0 w 1"/>
                    <a:gd name="T5" fmla="*/ 1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0" y="3"/>
                        <a:pt x="0" y="0"/>
                      </a:cubicBezTo>
                      <a:cubicBezTo>
                        <a:pt x="0" y="0"/>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57" name="Freeform 9">
                  <a:extLst>
                    <a:ext uri="{FF2B5EF4-FFF2-40B4-BE49-F238E27FC236}">
                      <a16:creationId xmlns:a16="http://schemas.microsoft.com/office/drawing/2014/main" id="{E91E0A38-999D-44AA-B13A-9446EF2DAF13}"/>
                    </a:ext>
                  </a:extLst>
                </p:cNvPr>
                <p:cNvSpPr>
                  <a:spLocks/>
                </p:cNvSpPr>
                <p:nvPr userDrawn="1"/>
              </p:nvSpPr>
              <p:spPr bwMode="auto">
                <a:xfrm>
                  <a:off x="4460" y="1282"/>
                  <a:ext cx="0" cy="5"/>
                </a:xfrm>
                <a:custGeom>
                  <a:avLst/>
                  <a:gdLst>
                    <a:gd name="T0" fmla="*/ 1 h 1"/>
                    <a:gd name="T1" fmla="*/ 1 h 1"/>
                  </a:gdLst>
                  <a:ahLst/>
                  <a:cxnLst>
                    <a:cxn ang="0">
                      <a:pos x="0" y="T0"/>
                    </a:cxn>
                    <a:cxn ang="0">
                      <a:pos x="0" y="T1"/>
                    </a:cxn>
                  </a:cxnLst>
                  <a:rect l="0" t="0" r="r" b="b"/>
                  <a:pathLst>
                    <a:path h="1">
                      <a:moveTo>
                        <a:pt x="0" y="1"/>
                      </a:move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58" name="Freeform 10">
                  <a:extLst>
                    <a:ext uri="{FF2B5EF4-FFF2-40B4-BE49-F238E27FC236}">
                      <a16:creationId xmlns:a16="http://schemas.microsoft.com/office/drawing/2014/main" id="{FA527ACB-FCC6-4D0F-B080-1E2531DB0455}"/>
                    </a:ext>
                  </a:extLst>
                </p:cNvPr>
                <p:cNvSpPr>
                  <a:spLocks/>
                </p:cNvSpPr>
                <p:nvPr userDrawn="1"/>
              </p:nvSpPr>
              <p:spPr bwMode="auto">
                <a:xfrm>
                  <a:off x="4451" y="1302"/>
                  <a:ext cx="9" cy="10"/>
                </a:xfrm>
                <a:custGeom>
                  <a:avLst/>
                  <a:gdLst>
                    <a:gd name="T0" fmla="*/ 1 w 2"/>
                    <a:gd name="T1" fmla="*/ 1 h 2"/>
                    <a:gd name="T2" fmla="*/ 1 w 2"/>
                    <a:gd name="T3" fmla="*/ 0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0"/>
                        <a:pt x="1" y="0"/>
                      </a:cubicBezTo>
                      <a:cubicBezTo>
                        <a:pt x="1" y="0"/>
                        <a:pt x="1" y="1"/>
                        <a:pt x="1" y="1"/>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59" name="Freeform 11">
                  <a:extLst>
                    <a:ext uri="{FF2B5EF4-FFF2-40B4-BE49-F238E27FC236}">
                      <a16:creationId xmlns:a16="http://schemas.microsoft.com/office/drawing/2014/main" id="{780442D0-A1FD-48A9-916F-A8BA12FCE511}"/>
                    </a:ext>
                  </a:extLst>
                </p:cNvPr>
                <p:cNvSpPr>
                  <a:spLocks/>
                </p:cNvSpPr>
                <p:nvPr userDrawn="1"/>
              </p:nvSpPr>
              <p:spPr bwMode="auto">
                <a:xfrm>
                  <a:off x="4460" y="131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60" name="Freeform 12">
                  <a:extLst>
                    <a:ext uri="{FF2B5EF4-FFF2-40B4-BE49-F238E27FC236}">
                      <a16:creationId xmlns:a16="http://schemas.microsoft.com/office/drawing/2014/main" id="{7467732D-E9B5-4710-8B91-0ADF530C6326}"/>
                    </a:ext>
                  </a:extLst>
                </p:cNvPr>
                <p:cNvSpPr>
                  <a:spLocks/>
                </p:cNvSpPr>
                <p:nvPr userDrawn="1"/>
              </p:nvSpPr>
              <p:spPr bwMode="auto">
                <a:xfrm>
                  <a:off x="4460" y="1307"/>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61" name="Freeform 13">
                  <a:extLst>
                    <a:ext uri="{FF2B5EF4-FFF2-40B4-BE49-F238E27FC236}">
                      <a16:creationId xmlns:a16="http://schemas.microsoft.com/office/drawing/2014/main" id="{B9DFC8A5-9967-4E03-A472-2BF5FC8B1890}"/>
                    </a:ext>
                  </a:extLst>
                </p:cNvPr>
                <p:cNvSpPr>
                  <a:spLocks/>
                </p:cNvSpPr>
                <p:nvPr userDrawn="1"/>
              </p:nvSpPr>
              <p:spPr bwMode="auto">
                <a:xfrm>
                  <a:off x="4465" y="1287"/>
                  <a:ext cx="5" cy="15"/>
                </a:xfrm>
                <a:custGeom>
                  <a:avLst/>
                  <a:gdLst>
                    <a:gd name="T0" fmla="*/ 0 w 1"/>
                    <a:gd name="T1" fmla="*/ 3 h 3"/>
                    <a:gd name="T2" fmla="*/ 0 w 1"/>
                    <a:gd name="T3" fmla="*/ 3 h 3"/>
                    <a:gd name="T4" fmla="*/ 0 w 1"/>
                    <a:gd name="T5" fmla="*/ 3 h 3"/>
                  </a:gdLst>
                  <a:ahLst/>
                  <a:cxnLst>
                    <a:cxn ang="0">
                      <a:pos x="T0" y="T1"/>
                    </a:cxn>
                    <a:cxn ang="0">
                      <a:pos x="T2" y="T3"/>
                    </a:cxn>
                    <a:cxn ang="0">
                      <a:pos x="T4" y="T5"/>
                    </a:cxn>
                  </a:cxnLst>
                  <a:rect l="0" t="0" r="r" b="b"/>
                  <a:pathLst>
                    <a:path w="1" h="3">
                      <a:moveTo>
                        <a:pt x="0" y="3"/>
                      </a:moveTo>
                      <a:cubicBezTo>
                        <a:pt x="0" y="2"/>
                        <a:pt x="0" y="1"/>
                        <a:pt x="0" y="3"/>
                      </a:cubicBezTo>
                      <a:cubicBezTo>
                        <a:pt x="1" y="0"/>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62" name="Freeform 14">
                  <a:extLst>
                    <a:ext uri="{FF2B5EF4-FFF2-40B4-BE49-F238E27FC236}">
                      <a16:creationId xmlns:a16="http://schemas.microsoft.com/office/drawing/2014/main" id="{261D8ADB-CAFA-46E3-A40E-D5C9A0FE69AF}"/>
                    </a:ext>
                  </a:extLst>
                </p:cNvPr>
                <p:cNvSpPr>
                  <a:spLocks/>
                </p:cNvSpPr>
                <p:nvPr userDrawn="1"/>
              </p:nvSpPr>
              <p:spPr bwMode="auto">
                <a:xfrm>
                  <a:off x="4480" y="1252"/>
                  <a:ext cx="5" cy="15"/>
                </a:xfrm>
                <a:custGeom>
                  <a:avLst/>
                  <a:gdLst>
                    <a:gd name="T0" fmla="*/ 1 w 1"/>
                    <a:gd name="T1" fmla="*/ 3 h 3"/>
                    <a:gd name="T2" fmla="*/ 1 w 1"/>
                    <a:gd name="T3" fmla="*/ 1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1"/>
                        <a:pt x="1" y="1"/>
                        <a:pt x="1" y="1"/>
                      </a:cubicBezTo>
                      <a:cubicBezTo>
                        <a:pt x="1" y="1"/>
                        <a:pt x="1" y="0"/>
                        <a:pt x="1"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63" name="Freeform 15">
                  <a:extLst>
                    <a:ext uri="{FF2B5EF4-FFF2-40B4-BE49-F238E27FC236}">
                      <a16:creationId xmlns:a16="http://schemas.microsoft.com/office/drawing/2014/main" id="{E07B5ABA-383D-46E1-9978-EA52FB37F258}"/>
                    </a:ext>
                  </a:extLst>
                </p:cNvPr>
                <p:cNvSpPr>
                  <a:spLocks/>
                </p:cNvSpPr>
                <p:nvPr userDrawn="1"/>
              </p:nvSpPr>
              <p:spPr bwMode="auto">
                <a:xfrm>
                  <a:off x="4436" y="1342"/>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64" name="Freeform 16">
                  <a:extLst>
                    <a:ext uri="{FF2B5EF4-FFF2-40B4-BE49-F238E27FC236}">
                      <a16:creationId xmlns:a16="http://schemas.microsoft.com/office/drawing/2014/main" id="{D53F30B9-78F3-4F54-9664-050E352EFA89}"/>
                    </a:ext>
                  </a:extLst>
                </p:cNvPr>
                <p:cNvSpPr>
                  <a:spLocks/>
                </p:cNvSpPr>
                <p:nvPr userDrawn="1"/>
              </p:nvSpPr>
              <p:spPr bwMode="auto">
                <a:xfrm>
                  <a:off x="4436" y="1347"/>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65" name="Freeform 17">
                  <a:extLst>
                    <a:ext uri="{FF2B5EF4-FFF2-40B4-BE49-F238E27FC236}">
                      <a16:creationId xmlns:a16="http://schemas.microsoft.com/office/drawing/2014/main" id="{866FFA07-1702-426C-87C7-6FAD5B75E68E}"/>
                    </a:ext>
                  </a:extLst>
                </p:cNvPr>
                <p:cNvSpPr>
                  <a:spLocks/>
                </p:cNvSpPr>
                <p:nvPr userDrawn="1"/>
              </p:nvSpPr>
              <p:spPr bwMode="auto">
                <a:xfrm>
                  <a:off x="4465" y="1307"/>
                  <a:ext cx="0" cy="15"/>
                </a:xfrm>
                <a:custGeom>
                  <a:avLst/>
                  <a:gdLst>
                    <a:gd name="T0" fmla="*/ 15 h 15"/>
                    <a:gd name="T1" fmla="*/ 0 h 15"/>
                    <a:gd name="T2" fmla="*/ 15 h 15"/>
                    <a:gd name="T3" fmla="*/ 15 h 15"/>
                  </a:gdLst>
                  <a:ahLst/>
                  <a:cxnLst>
                    <a:cxn ang="0">
                      <a:pos x="0" y="T0"/>
                    </a:cxn>
                    <a:cxn ang="0">
                      <a:pos x="0" y="T1"/>
                    </a:cxn>
                    <a:cxn ang="0">
                      <a:pos x="0" y="T2"/>
                    </a:cxn>
                    <a:cxn ang="0">
                      <a:pos x="0" y="T3"/>
                    </a:cxn>
                  </a:cxnLst>
                  <a:rect l="0" t="0" r="r" b="b"/>
                  <a:pathLst>
                    <a:path h="15">
                      <a:moveTo>
                        <a:pt x="0" y="15"/>
                      </a:moveTo>
                      <a:lnTo>
                        <a:pt x="0" y="0"/>
                      </a:lnTo>
                      <a:lnTo>
                        <a:pt x="0"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66" name="Freeform 18">
                  <a:extLst>
                    <a:ext uri="{FF2B5EF4-FFF2-40B4-BE49-F238E27FC236}">
                      <a16:creationId xmlns:a16="http://schemas.microsoft.com/office/drawing/2014/main" id="{BFFAC379-12D9-42E0-B232-7485C114AC86}"/>
                    </a:ext>
                  </a:extLst>
                </p:cNvPr>
                <p:cNvSpPr>
                  <a:spLocks/>
                </p:cNvSpPr>
                <p:nvPr userDrawn="1"/>
              </p:nvSpPr>
              <p:spPr bwMode="auto">
                <a:xfrm>
                  <a:off x="4411" y="1362"/>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67" name="Freeform 19">
                  <a:extLst>
                    <a:ext uri="{FF2B5EF4-FFF2-40B4-BE49-F238E27FC236}">
                      <a16:creationId xmlns:a16="http://schemas.microsoft.com/office/drawing/2014/main" id="{1282ED89-C81D-4055-8D0C-55EBCD467D3C}"/>
                    </a:ext>
                  </a:extLst>
                </p:cNvPr>
                <p:cNvSpPr>
                  <a:spLocks/>
                </p:cNvSpPr>
                <p:nvPr userDrawn="1"/>
              </p:nvSpPr>
              <p:spPr bwMode="auto">
                <a:xfrm>
                  <a:off x="4386" y="1372"/>
                  <a:ext cx="15" cy="10"/>
                </a:xfrm>
                <a:custGeom>
                  <a:avLst/>
                  <a:gdLst>
                    <a:gd name="T0" fmla="*/ 2 w 3"/>
                    <a:gd name="T1" fmla="*/ 1 h 2"/>
                    <a:gd name="T2" fmla="*/ 2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1" y="1"/>
                        <a:pt x="2" y="0"/>
                      </a:cubicBezTo>
                      <a:cubicBezTo>
                        <a:pt x="1" y="1"/>
                        <a:pt x="0" y="1"/>
                        <a:pt x="0" y="2"/>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68" name="Freeform 20">
                  <a:extLst>
                    <a:ext uri="{FF2B5EF4-FFF2-40B4-BE49-F238E27FC236}">
                      <a16:creationId xmlns:a16="http://schemas.microsoft.com/office/drawing/2014/main" id="{658D28CD-A947-41A3-8870-5F28AE828557}"/>
                    </a:ext>
                  </a:extLst>
                </p:cNvPr>
                <p:cNvSpPr>
                  <a:spLocks/>
                </p:cNvSpPr>
                <p:nvPr userDrawn="1"/>
              </p:nvSpPr>
              <p:spPr bwMode="auto">
                <a:xfrm>
                  <a:off x="4381" y="13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69" name="Freeform 21">
                  <a:extLst>
                    <a:ext uri="{FF2B5EF4-FFF2-40B4-BE49-F238E27FC236}">
                      <a16:creationId xmlns:a16="http://schemas.microsoft.com/office/drawing/2014/main" id="{1332EF96-4133-4232-8A4B-BC5306ACD004}"/>
                    </a:ext>
                  </a:extLst>
                </p:cNvPr>
                <p:cNvSpPr>
                  <a:spLocks/>
                </p:cNvSpPr>
                <p:nvPr userDrawn="1"/>
              </p:nvSpPr>
              <p:spPr bwMode="auto">
                <a:xfrm>
                  <a:off x="4421" y="1362"/>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70" name="Freeform 22">
                  <a:extLst>
                    <a:ext uri="{FF2B5EF4-FFF2-40B4-BE49-F238E27FC236}">
                      <a16:creationId xmlns:a16="http://schemas.microsoft.com/office/drawing/2014/main" id="{0974EB62-382C-4CB6-8AD7-1AF19F233E8B}"/>
                    </a:ext>
                  </a:extLst>
                </p:cNvPr>
                <p:cNvSpPr>
                  <a:spLocks/>
                </p:cNvSpPr>
                <p:nvPr userDrawn="1"/>
              </p:nvSpPr>
              <p:spPr bwMode="auto">
                <a:xfrm>
                  <a:off x="4421" y="1367"/>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71" name="Freeform 23">
                  <a:extLst>
                    <a:ext uri="{FF2B5EF4-FFF2-40B4-BE49-F238E27FC236}">
                      <a16:creationId xmlns:a16="http://schemas.microsoft.com/office/drawing/2014/main" id="{9668C0FC-6D98-41EF-8901-79418AB3AB5A}"/>
                    </a:ext>
                  </a:extLst>
                </p:cNvPr>
                <p:cNvSpPr>
                  <a:spLocks/>
                </p:cNvSpPr>
                <p:nvPr userDrawn="1"/>
              </p:nvSpPr>
              <p:spPr bwMode="auto">
                <a:xfrm>
                  <a:off x="4426"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72" name="Freeform 24">
                  <a:extLst>
                    <a:ext uri="{FF2B5EF4-FFF2-40B4-BE49-F238E27FC236}">
                      <a16:creationId xmlns:a16="http://schemas.microsoft.com/office/drawing/2014/main" id="{BC45B205-0920-4F85-9908-63B3F6C4AA4E}"/>
                    </a:ext>
                  </a:extLst>
                </p:cNvPr>
                <p:cNvSpPr>
                  <a:spLocks/>
                </p:cNvSpPr>
                <p:nvPr userDrawn="1"/>
              </p:nvSpPr>
              <p:spPr bwMode="auto">
                <a:xfrm>
                  <a:off x="4451" y="1337"/>
                  <a:ext cx="4" cy="20"/>
                </a:xfrm>
                <a:custGeom>
                  <a:avLst/>
                  <a:gdLst>
                    <a:gd name="T0" fmla="*/ 0 w 1"/>
                    <a:gd name="T1" fmla="*/ 0 h 4"/>
                    <a:gd name="T2" fmla="*/ 1 w 1"/>
                    <a:gd name="T3" fmla="*/ 2 h 4"/>
                    <a:gd name="T4" fmla="*/ 0 w 1"/>
                    <a:gd name="T5" fmla="*/ 0 h 4"/>
                  </a:gdLst>
                  <a:ahLst/>
                  <a:cxnLst>
                    <a:cxn ang="0">
                      <a:pos x="T0" y="T1"/>
                    </a:cxn>
                    <a:cxn ang="0">
                      <a:pos x="T2" y="T3"/>
                    </a:cxn>
                    <a:cxn ang="0">
                      <a:pos x="T4" y="T5"/>
                    </a:cxn>
                  </a:cxnLst>
                  <a:rect l="0" t="0" r="r" b="b"/>
                  <a:pathLst>
                    <a:path w="1" h="4">
                      <a:moveTo>
                        <a:pt x="0" y="0"/>
                      </a:moveTo>
                      <a:cubicBezTo>
                        <a:pt x="0" y="1"/>
                        <a:pt x="0" y="4"/>
                        <a:pt x="1" y="2"/>
                      </a:cubicBezTo>
                      <a:cubicBezTo>
                        <a:pt x="1" y="1"/>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73" name="Freeform 25">
                  <a:extLst>
                    <a:ext uri="{FF2B5EF4-FFF2-40B4-BE49-F238E27FC236}">
                      <a16:creationId xmlns:a16="http://schemas.microsoft.com/office/drawing/2014/main" id="{25D60F7C-6FB7-44B1-922C-25E474AAD321}"/>
                    </a:ext>
                  </a:extLst>
                </p:cNvPr>
                <p:cNvSpPr>
                  <a:spLocks/>
                </p:cNvSpPr>
                <p:nvPr userDrawn="1"/>
              </p:nvSpPr>
              <p:spPr bwMode="auto">
                <a:xfrm>
                  <a:off x="4436" y="1352"/>
                  <a:ext cx="5" cy="10"/>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1"/>
                        <a:pt x="0" y="1"/>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74" name="Freeform 26">
                  <a:extLst>
                    <a:ext uri="{FF2B5EF4-FFF2-40B4-BE49-F238E27FC236}">
                      <a16:creationId xmlns:a16="http://schemas.microsoft.com/office/drawing/2014/main" id="{03352285-1A24-43DD-8DCD-8077B1ABC425}"/>
                    </a:ext>
                  </a:extLst>
                </p:cNvPr>
                <p:cNvSpPr>
                  <a:spLocks/>
                </p:cNvSpPr>
                <p:nvPr userDrawn="1"/>
              </p:nvSpPr>
              <p:spPr bwMode="auto">
                <a:xfrm>
                  <a:off x="4431" y="1362"/>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75" name="Freeform 27">
                  <a:extLst>
                    <a:ext uri="{FF2B5EF4-FFF2-40B4-BE49-F238E27FC236}">
                      <a16:creationId xmlns:a16="http://schemas.microsoft.com/office/drawing/2014/main" id="{A5352B94-9BB6-488E-99BD-649FB7B79E97}"/>
                    </a:ext>
                  </a:extLst>
                </p:cNvPr>
                <p:cNvSpPr>
                  <a:spLocks/>
                </p:cNvSpPr>
                <p:nvPr userDrawn="1"/>
              </p:nvSpPr>
              <p:spPr bwMode="auto">
                <a:xfrm>
                  <a:off x="4381" y="1382"/>
                  <a:ext cx="15" cy="10"/>
                </a:xfrm>
                <a:custGeom>
                  <a:avLst/>
                  <a:gdLst>
                    <a:gd name="T0" fmla="*/ 2 w 3"/>
                    <a:gd name="T1" fmla="*/ 1 h 2"/>
                    <a:gd name="T2" fmla="*/ 0 w 3"/>
                    <a:gd name="T3" fmla="*/ 2 h 2"/>
                    <a:gd name="T4" fmla="*/ 3 w 3"/>
                    <a:gd name="T5" fmla="*/ 1 h 2"/>
                    <a:gd name="T6" fmla="*/ 2 w 3"/>
                    <a:gd name="T7" fmla="*/ 1 h 2"/>
                  </a:gdLst>
                  <a:ahLst/>
                  <a:cxnLst>
                    <a:cxn ang="0">
                      <a:pos x="T0" y="T1"/>
                    </a:cxn>
                    <a:cxn ang="0">
                      <a:pos x="T2" y="T3"/>
                    </a:cxn>
                    <a:cxn ang="0">
                      <a:pos x="T4" y="T5"/>
                    </a:cxn>
                    <a:cxn ang="0">
                      <a:pos x="T6" y="T7"/>
                    </a:cxn>
                  </a:cxnLst>
                  <a:rect l="0" t="0" r="r" b="b"/>
                  <a:pathLst>
                    <a:path w="3" h="2">
                      <a:moveTo>
                        <a:pt x="2" y="1"/>
                      </a:moveTo>
                      <a:cubicBezTo>
                        <a:pt x="2" y="1"/>
                        <a:pt x="1" y="2"/>
                        <a:pt x="0" y="2"/>
                      </a:cubicBezTo>
                      <a:cubicBezTo>
                        <a:pt x="1" y="2"/>
                        <a:pt x="2" y="2"/>
                        <a:pt x="3" y="1"/>
                      </a:cubicBezTo>
                      <a:cubicBezTo>
                        <a:pt x="3" y="1"/>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76" name="Freeform 28">
                  <a:extLst>
                    <a:ext uri="{FF2B5EF4-FFF2-40B4-BE49-F238E27FC236}">
                      <a16:creationId xmlns:a16="http://schemas.microsoft.com/office/drawing/2014/main" id="{8209E61C-CC14-462D-86FF-FF4603E38708}"/>
                    </a:ext>
                  </a:extLst>
                </p:cNvPr>
                <p:cNvSpPr>
                  <a:spLocks/>
                </p:cNvSpPr>
                <p:nvPr userDrawn="1"/>
              </p:nvSpPr>
              <p:spPr bwMode="auto">
                <a:xfrm>
                  <a:off x="4411"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77" name="Freeform 29">
                  <a:extLst>
                    <a:ext uri="{FF2B5EF4-FFF2-40B4-BE49-F238E27FC236}">
                      <a16:creationId xmlns:a16="http://schemas.microsoft.com/office/drawing/2014/main" id="{0F4CD1FF-9A4F-4CC2-B792-570C6BACF0C1}"/>
                    </a:ext>
                  </a:extLst>
                </p:cNvPr>
                <p:cNvSpPr>
                  <a:spLocks/>
                </p:cNvSpPr>
                <p:nvPr userDrawn="1"/>
              </p:nvSpPr>
              <p:spPr bwMode="auto">
                <a:xfrm>
                  <a:off x="4336" y="1407"/>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78" name="Freeform 30">
                  <a:extLst>
                    <a:ext uri="{FF2B5EF4-FFF2-40B4-BE49-F238E27FC236}">
                      <a16:creationId xmlns:a16="http://schemas.microsoft.com/office/drawing/2014/main" id="{510EA820-566B-410F-9246-E2CE507A1BB7}"/>
                    </a:ext>
                  </a:extLst>
                </p:cNvPr>
                <p:cNvSpPr>
                  <a:spLocks/>
                </p:cNvSpPr>
                <p:nvPr userDrawn="1"/>
              </p:nvSpPr>
              <p:spPr bwMode="auto">
                <a:xfrm>
                  <a:off x="4396" y="1382"/>
                  <a:ext cx="10" cy="5"/>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0"/>
                        <a:pt x="2" y="0"/>
                      </a:cubicBezTo>
                      <a:cubicBezTo>
                        <a:pt x="1" y="0"/>
                        <a:pt x="1"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79" name="Freeform 31">
                  <a:extLst>
                    <a:ext uri="{FF2B5EF4-FFF2-40B4-BE49-F238E27FC236}">
                      <a16:creationId xmlns:a16="http://schemas.microsoft.com/office/drawing/2014/main" id="{D877C2F4-93F2-427D-BEEF-BF512AD4CF71}"/>
                    </a:ext>
                  </a:extLst>
                </p:cNvPr>
                <p:cNvSpPr>
                  <a:spLocks/>
                </p:cNvSpPr>
                <p:nvPr userDrawn="1"/>
              </p:nvSpPr>
              <p:spPr bwMode="auto">
                <a:xfrm>
                  <a:off x="4366" y="1392"/>
                  <a:ext cx="10" cy="5"/>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2"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80" name="Freeform 32">
                  <a:extLst>
                    <a:ext uri="{FF2B5EF4-FFF2-40B4-BE49-F238E27FC236}">
                      <a16:creationId xmlns:a16="http://schemas.microsoft.com/office/drawing/2014/main" id="{5687ACC2-6A69-4F58-9B4C-AEFC3A21BFB8}"/>
                    </a:ext>
                  </a:extLst>
                </p:cNvPr>
                <p:cNvSpPr>
                  <a:spLocks/>
                </p:cNvSpPr>
                <p:nvPr userDrawn="1"/>
              </p:nvSpPr>
              <p:spPr bwMode="auto">
                <a:xfrm>
                  <a:off x="4406"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81" name="Freeform 33">
                  <a:extLst>
                    <a:ext uri="{FF2B5EF4-FFF2-40B4-BE49-F238E27FC236}">
                      <a16:creationId xmlns:a16="http://schemas.microsoft.com/office/drawing/2014/main" id="{90E8F367-B0FF-4A44-8E97-9040AD62D28D}"/>
                    </a:ext>
                  </a:extLst>
                </p:cNvPr>
                <p:cNvSpPr>
                  <a:spLocks/>
                </p:cNvSpPr>
                <p:nvPr userDrawn="1"/>
              </p:nvSpPr>
              <p:spPr bwMode="auto">
                <a:xfrm>
                  <a:off x="4406" y="1377"/>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82" name="Freeform 34">
                  <a:extLst>
                    <a:ext uri="{FF2B5EF4-FFF2-40B4-BE49-F238E27FC236}">
                      <a16:creationId xmlns:a16="http://schemas.microsoft.com/office/drawing/2014/main" id="{22C52B47-3629-434D-86A4-6714BD47A36A}"/>
                    </a:ext>
                  </a:extLst>
                </p:cNvPr>
                <p:cNvSpPr>
                  <a:spLocks/>
                </p:cNvSpPr>
                <p:nvPr userDrawn="1"/>
              </p:nvSpPr>
              <p:spPr bwMode="auto">
                <a:xfrm>
                  <a:off x="4316" y="1412"/>
                  <a:ext cx="40" cy="25"/>
                </a:xfrm>
                <a:custGeom>
                  <a:avLst/>
                  <a:gdLst>
                    <a:gd name="T0" fmla="*/ 3 w 8"/>
                    <a:gd name="T1" fmla="*/ 5 h 5"/>
                    <a:gd name="T2" fmla="*/ 7 w 8"/>
                    <a:gd name="T3" fmla="*/ 4 h 5"/>
                    <a:gd name="T4" fmla="*/ 5 w 8"/>
                    <a:gd name="T5" fmla="*/ 0 h 5"/>
                    <a:gd name="T6" fmla="*/ 3 w 8"/>
                    <a:gd name="T7" fmla="*/ 1 h 5"/>
                    <a:gd name="T8" fmla="*/ 6 w 8"/>
                    <a:gd name="T9" fmla="*/ 2 h 5"/>
                    <a:gd name="T10" fmla="*/ 2 w 8"/>
                    <a:gd name="T11" fmla="*/ 2 h 5"/>
                    <a:gd name="T12" fmla="*/ 0 w 8"/>
                    <a:gd name="T13" fmla="*/ 5 h 5"/>
                    <a:gd name="T14" fmla="*/ 3 w 8"/>
                    <a:gd name="T15" fmla="*/ 4 h 5"/>
                    <a:gd name="T16" fmla="*/ 3 w 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3" y="5"/>
                      </a:moveTo>
                      <a:cubicBezTo>
                        <a:pt x="3" y="4"/>
                        <a:pt x="5" y="3"/>
                        <a:pt x="7" y="4"/>
                      </a:cubicBezTo>
                      <a:cubicBezTo>
                        <a:pt x="8" y="2"/>
                        <a:pt x="6" y="1"/>
                        <a:pt x="5" y="0"/>
                      </a:cubicBezTo>
                      <a:cubicBezTo>
                        <a:pt x="5" y="0"/>
                        <a:pt x="5" y="0"/>
                        <a:pt x="3" y="1"/>
                      </a:cubicBezTo>
                      <a:cubicBezTo>
                        <a:pt x="4" y="1"/>
                        <a:pt x="7" y="1"/>
                        <a:pt x="6" y="2"/>
                      </a:cubicBezTo>
                      <a:cubicBezTo>
                        <a:pt x="3" y="3"/>
                        <a:pt x="4" y="2"/>
                        <a:pt x="2" y="2"/>
                      </a:cubicBezTo>
                      <a:cubicBezTo>
                        <a:pt x="4" y="3"/>
                        <a:pt x="0" y="4"/>
                        <a:pt x="0" y="5"/>
                      </a:cubicBezTo>
                      <a:cubicBezTo>
                        <a:pt x="3" y="4"/>
                        <a:pt x="3" y="4"/>
                        <a:pt x="3" y="4"/>
                      </a:cubicBezTo>
                      <a:cubicBezTo>
                        <a:pt x="3" y="4"/>
                        <a:pt x="2"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83" name="Freeform 35">
                  <a:extLst>
                    <a:ext uri="{FF2B5EF4-FFF2-40B4-BE49-F238E27FC236}">
                      <a16:creationId xmlns:a16="http://schemas.microsoft.com/office/drawing/2014/main" id="{D4E81DDD-2015-414A-8284-5361DF633F12}"/>
                    </a:ext>
                  </a:extLst>
                </p:cNvPr>
                <p:cNvSpPr>
                  <a:spLocks/>
                </p:cNvSpPr>
                <p:nvPr userDrawn="1"/>
              </p:nvSpPr>
              <p:spPr bwMode="auto">
                <a:xfrm>
                  <a:off x="4341" y="1402"/>
                  <a:ext cx="20" cy="5"/>
                </a:xfrm>
                <a:custGeom>
                  <a:avLst/>
                  <a:gdLst>
                    <a:gd name="T0" fmla="*/ 3 w 4"/>
                    <a:gd name="T1" fmla="*/ 1 h 1"/>
                    <a:gd name="T2" fmla="*/ 4 w 4"/>
                    <a:gd name="T3" fmla="*/ 0 h 1"/>
                    <a:gd name="T4" fmla="*/ 1 w 4"/>
                    <a:gd name="T5" fmla="*/ 0 h 1"/>
                    <a:gd name="T6" fmla="*/ 0 w 4"/>
                    <a:gd name="T7" fmla="*/ 1 h 1"/>
                    <a:gd name="T8" fmla="*/ 1 w 4"/>
                    <a:gd name="T9" fmla="*/ 1 h 1"/>
                    <a:gd name="T10" fmla="*/ 3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0"/>
                        <a:pt x="4" y="0"/>
                        <a:pt x="4" y="0"/>
                      </a:cubicBezTo>
                      <a:cubicBezTo>
                        <a:pt x="3" y="0"/>
                        <a:pt x="2" y="0"/>
                        <a:pt x="1" y="0"/>
                      </a:cubicBezTo>
                      <a:cubicBezTo>
                        <a:pt x="0" y="1"/>
                        <a:pt x="0" y="1"/>
                        <a:pt x="0" y="1"/>
                      </a:cubicBezTo>
                      <a:cubicBezTo>
                        <a:pt x="0" y="1"/>
                        <a:pt x="1" y="1"/>
                        <a:pt x="1" y="1"/>
                      </a:cubicBezTo>
                      <a:cubicBezTo>
                        <a:pt x="2" y="1"/>
                        <a:pt x="3" y="0"/>
                        <a:pt x="3"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84" name="Freeform 36">
                  <a:extLst>
                    <a:ext uri="{FF2B5EF4-FFF2-40B4-BE49-F238E27FC236}">
                      <a16:creationId xmlns:a16="http://schemas.microsoft.com/office/drawing/2014/main" id="{748603F2-8E91-427E-B02D-A0F680DDED93}"/>
                    </a:ext>
                  </a:extLst>
                </p:cNvPr>
                <p:cNvSpPr>
                  <a:spLocks/>
                </p:cNvSpPr>
                <p:nvPr userDrawn="1"/>
              </p:nvSpPr>
              <p:spPr bwMode="auto">
                <a:xfrm>
                  <a:off x="4361" y="1392"/>
                  <a:ext cx="25" cy="15"/>
                </a:xfrm>
                <a:custGeom>
                  <a:avLst/>
                  <a:gdLst>
                    <a:gd name="T0" fmla="*/ 3 w 5"/>
                    <a:gd name="T1" fmla="*/ 1 h 3"/>
                    <a:gd name="T2" fmla="*/ 2 w 5"/>
                    <a:gd name="T3" fmla="*/ 3 h 3"/>
                    <a:gd name="T4" fmla="*/ 5 w 5"/>
                    <a:gd name="T5" fmla="*/ 1 h 3"/>
                    <a:gd name="T6" fmla="*/ 3 w 5"/>
                    <a:gd name="T7" fmla="*/ 1 h 3"/>
                    <a:gd name="T8" fmla="*/ 4 w 5"/>
                    <a:gd name="T9" fmla="*/ 0 h 3"/>
                    <a:gd name="T10" fmla="*/ 3 w 5"/>
                    <a:gd name="T11" fmla="*/ 1 h 3"/>
                    <a:gd name="T12" fmla="*/ 3 w 5"/>
                    <a:gd name="T13" fmla="*/ 1 h 3"/>
                    <a:gd name="T14" fmla="*/ 3 w 5"/>
                    <a:gd name="T15" fmla="*/ 1 h 3"/>
                    <a:gd name="T16" fmla="*/ 3 w 5"/>
                    <a:gd name="T17" fmla="*/ 1 h 3"/>
                    <a:gd name="T18" fmla="*/ 3 w 5"/>
                    <a:gd name="T19" fmla="*/ 1 h 3"/>
                    <a:gd name="T20" fmla="*/ 3 w 5"/>
                    <a:gd name="T21" fmla="*/ 1 h 3"/>
                    <a:gd name="T22" fmla="*/ 3 w 5"/>
                    <a:gd name="T23" fmla="*/ 1 h 3"/>
                    <a:gd name="T24" fmla="*/ 3 w 5"/>
                    <a:gd name="T25" fmla="*/ 1 h 3"/>
                    <a:gd name="T26" fmla="*/ 3 w 5"/>
                    <a:gd name="T27" fmla="*/ 1 h 3"/>
                    <a:gd name="T28" fmla="*/ 3 w 5"/>
                    <a:gd name="T29" fmla="*/ 1 h 3"/>
                    <a:gd name="T30" fmla="*/ 0 w 5"/>
                    <a:gd name="T31" fmla="*/ 2 h 3"/>
                    <a:gd name="T32" fmla="*/ 3 w 5"/>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3">
                      <a:moveTo>
                        <a:pt x="3" y="1"/>
                      </a:moveTo>
                      <a:cubicBezTo>
                        <a:pt x="3" y="2"/>
                        <a:pt x="1" y="3"/>
                        <a:pt x="2" y="3"/>
                      </a:cubicBezTo>
                      <a:cubicBezTo>
                        <a:pt x="4" y="3"/>
                        <a:pt x="4" y="2"/>
                        <a:pt x="5" y="1"/>
                      </a:cubicBezTo>
                      <a:cubicBezTo>
                        <a:pt x="1" y="3"/>
                        <a:pt x="5" y="1"/>
                        <a:pt x="3" y="1"/>
                      </a:cubicBezTo>
                      <a:cubicBezTo>
                        <a:pt x="3" y="1"/>
                        <a:pt x="4" y="1"/>
                        <a:pt x="4" y="0"/>
                      </a:cubicBezTo>
                      <a:cubicBezTo>
                        <a:pt x="4"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3" y="1"/>
                        <a:pt x="3" y="1"/>
                      </a:cubicBezTo>
                      <a:cubicBezTo>
                        <a:pt x="3" y="1"/>
                        <a:pt x="3" y="1"/>
                        <a:pt x="3" y="1"/>
                      </a:cubicBezTo>
                      <a:cubicBezTo>
                        <a:pt x="3" y="1"/>
                        <a:pt x="3" y="1"/>
                        <a:pt x="3" y="1"/>
                      </a:cubicBezTo>
                      <a:cubicBezTo>
                        <a:pt x="0" y="2"/>
                        <a:pt x="0" y="2"/>
                        <a:pt x="0" y="2"/>
                      </a:cubicBezTo>
                      <a:cubicBezTo>
                        <a:pt x="0" y="2"/>
                        <a:pt x="1"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85" name="Freeform 37">
                  <a:extLst>
                    <a:ext uri="{FF2B5EF4-FFF2-40B4-BE49-F238E27FC236}">
                      <a16:creationId xmlns:a16="http://schemas.microsoft.com/office/drawing/2014/main" id="{545D009D-D896-4E11-950C-C5DDA934818D}"/>
                    </a:ext>
                  </a:extLst>
                </p:cNvPr>
                <p:cNvSpPr>
                  <a:spLocks/>
                </p:cNvSpPr>
                <p:nvPr userDrawn="1"/>
              </p:nvSpPr>
              <p:spPr bwMode="auto">
                <a:xfrm>
                  <a:off x="4455"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86" name="Freeform 38">
                  <a:extLst>
                    <a:ext uri="{FF2B5EF4-FFF2-40B4-BE49-F238E27FC236}">
                      <a16:creationId xmlns:a16="http://schemas.microsoft.com/office/drawing/2014/main" id="{43BE9446-0B84-4F83-A38D-8779E1E8E248}"/>
                    </a:ext>
                  </a:extLst>
                </p:cNvPr>
                <p:cNvSpPr>
                  <a:spLocks/>
                </p:cNvSpPr>
                <p:nvPr userDrawn="1"/>
              </p:nvSpPr>
              <p:spPr bwMode="auto">
                <a:xfrm>
                  <a:off x="4436" y="1352"/>
                  <a:ext cx="24" cy="15"/>
                </a:xfrm>
                <a:custGeom>
                  <a:avLst/>
                  <a:gdLst>
                    <a:gd name="T0" fmla="*/ 3 w 5"/>
                    <a:gd name="T1" fmla="*/ 3 h 3"/>
                    <a:gd name="T2" fmla="*/ 4 w 5"/>
                    <a:gd name="T3" fmla="*/ 1 h 3"/>
                    <a:gd name="T4" fmla="*/ 4 w 5"/>
                    <a:gd name="T5" fmla="*/ 2 h 3"/>
                    <a:gd name="T6" fmla="*/ 4 w 5"/>
                    <a:gd name="T7" fmla="*/ 1 h 3"/>
                    <a:gd name="T8" fmla="*/ 4 w 5"/>
                    <a:gd name="T9" fmla="*/ 1 h 3"/>
                    <a:gd name="T10" fmla="*/ 1 w 5"/>
                    <a:gd name="T11" fmla="*/ 3 h 3"/>
                    <a:gd name="T12" fmla="*/ 3 w 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3"/>
                      </a:moveTo>
                      <a:cubicBezTo>
                        <a:pt x="3" y="2"/>
                        <a:pt x="3" y="2"/>
                        <a:pt x="4" y="1"/>
                      </a:cubicBezTo>
                      <a:cubicBezTo>
                        <a:pt x="4" y="1"/>
                        <a:pt x="4" y="2"/>
                        <a:pt x="4" y="2"/>
                      </a:cubicBezTo>
                      <a:cubicBezTo>
                        <a:pt x="5" y="1"/>
                        <a:pt x="5" y="0"/>
                        <a:pt x="4" y="1"/>
                      </a:cubicBezTo>
                      <a:cubicBezTo>
                        <a:pt x="4" y="1"/>
                        <a:pt x="4" y="1"/>
                        <a:pt x="4" y="1"/>
                      </a:cubicBezTo>
                      <a:cubicBezTo>
                        <a:pt x="2" y="2"/>
                        <a:pt x="0" y="3"/>
                        <a:pt x="1" y="3"/>
                      </a:cubicBezTo>
                      <a:cubicBezTo>
                        <a:pt x="1"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87" name="Freeform 39">
                  <a:extLst>
                    <a:ext uri="{FF2B5EF4-FFF2-40B4-BE49-F238E27FC236}">
                      <a16:creationId xmlns:a16="http://schemas.microsoft.com/office/drawing/2014/main" id="{6DA619ED-A5E5-431F-843F-3FAEC67E3357}"/>
                    </a:ext>
                  </a:extLst>
                </p:cNvPr>
                <p:cNvSpPr>
                  <a:spLocks/>
                </p:cNvSpPr>
                <p:nvPr userDrawn="1"/>
              </p:nvSpPr>
              <p:spPr bwMode="auto">
                <a:xfrm>
                  <a:off x="4401" y="1387"/>
                  <a:ext cx="15" cy="10"/>
                </a:xfrm>
                <a:custGeom>
                  <a:avLst/>
                  <a:gdLst>
                    <a:gd name="T0" fmla="*/ 3 w 3"/>
                    <a:gd name="T1" fmla="*/ 0 h 2"/>
                    <a:gd name="T2" fmla="*/ 0 w 3"/>
                    <a:gd name="T3" fmla="*/ 2 h 2"/>
                    <a:gd name="T4" fmla="*/ 2 w 3"/>
                    <a:gd name="T5" fmla="*/ 2 h 2"/>
                    <a:gd name="T6" fmla="*/ 2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3" y="0"/>
                        <a:pt x="0" y="2"/>
                        <a:pt x="0" y="2"/>
                      </a:cubicBezTo>
                      <a:cubicBezTo>
                        <a:pt x="2" y="2"/>
                        <a:pt x="2" y="2"/>
                        <a:pt x="2" y="2"/>
                      </a:cubicBezTo>
                      <a:cubicBezTo>
                        <a:pt x="2" y="2"/>
                        <a:pt x="2" y="2"/>
                        <a:pt x="2" y="2"/>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88" name="Freeform 40">
                  <a:extLst>
                    <a:ext uri="{FF2B5EF4-FFF2-40B4-BE49-F238E27FC236}">
                      <a16:creationId xmlns:a16="http://schemas.microsoft.com/office/drawing/2014/main" id="{BAA632AD-77D6-457D-BD8D-EAEEF75181CB}"/>
                    </a:ext>
                  </a:extLst>
                </p:cNvPr>
                <p:cNvSpPr>
                  <a:spLocks/>
                </p:cNvSpPr>
                <p:nvPr userDrawn="1"/>
              </p:nvSpPr>
              <p:spPr bwMode="auto">
                <a:xfrm>
                  <a:off x="4331" y="1402"/>
                  <a:ext cx="5" cy="10"/>
                </a:xfrm>
                <a:custGeom>
                  <a:avLst/>
                  <a:gdLst>
                    <a:gd name="T0" fmla="*/ 5 w 5"/>
                    <a:gd name="T1" fmla="*/ 5 h 10"/>
                    <a:gd name="T2" fmla="*/ 5 w 5"/>
                    <a:gd name="T3" fmla="*/ 0 h 10"/>
                    <a:gd name="T4" fmla="*/ 0 w 5"/>
                    <a:gd name="T5" fmla="*/ 10 h 10"/>
                    <a:gd name="T6" fmla="*/ 5 w 5"/>
                    <a:gd name="T7" fmla="*/ 5 h 10"/>
                  </a:gdLst>
                  <a:ahLst/>
                  <a:cxnLst>
                    <a:cxn ang="0">
                      <a:pos x="T0" y="T1"/>
                    </a:cxn>
                    <a:cxn ang="0">
                      <a:pos x="T2" y="T3"/>
                    </a:cxn>
                    <a:cxn ang="0">
                      <a:pos x="T4" y="T5"/>
                    </a:cxn>
                    <a:cxn ang="0">
                      <a:pos x="T6" y="T7"/>
                    </a:cxn>
                  </a:cxnLst>
                  <a:rect l="0" t="0" r="r" b="b"/>
                  <a:pathLst>
                    <a:path w="5" h="10">
                      <a:moveTo>
                        <a:pt x="5" y="5"/>
                      </a:moveTo>
                      <a:lnTo>
                        <a:pt x="5" y="0"/>
                      </a:lnTo>
                      <a:lnTo>
                        <a:pt x="0" y="1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89" name="Freeform 41">
                  <a:extLst>
                    <a:ext uri="{FF2B5EF4-FFF2-40B4-BE49-F238E27FC236}">
                      <a16:creationId xmlns:a16="http://schemas.microsoft.com/office/drawing/2014/main" id="{3A97A217-5145-4B1B-9089-F78EB55D6F58}"/>
                    </a:ext>
                  </a:extLst>
                </p:cNvPr>
                <p:cNvSpPr>
                  <a:spLocks/>
                </p:cNvSpPr>
                <p:nvPr userDrawn="1"/>
              </p:nvSpPr>
              <p:spPr bwMode="auto">
                <a:xfrm>
                  <a:off x="4311" y="1407"/>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90" name="Freeform 42">
                  <a:extLst>
                    <a:ext uri="{FF2B5EF4-FFF2-40B4-BE49-F238E27FC236}">
                      <a16:creationId xmlns:a16="http://schemas.microsoft.com/office/drawing/2014/main" id="{A7727727-B725-4778-B821-42171085DB1F}"/>
                    </a:ext>
                  </a:extLst>
                </p:cNvPr>
                <p:cNvSpPr>
                  <a:spLocks/>
                </p:cNvSpPr>
                <p:nvPr userDrawn="1"/>
              </p:nvSpPr>
              <p:spPr bwMode="auto">
                <a:xfrm>
                  <a:off x="3689" y="10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91" name="Freeform 43">
                  <a:extLst>
                    <a:ext uri="{FF2B5EF4-FFF2-40B4-BE49-F238E27FC236}">
                      <a16:creationId xmlns:a16="http://schemas.microsoft.com/office/drawing/2014/main" id="{1BB597B0-42DD-4E26-ABC4-626AA1E6A8F1}"/>
                    </a:ext>
                  </a:extLst>
                </p:cNvPr>
                <p:cNvSpPr>
                  <a:spLocks/>
                </p:cNvSpPr>
                <p:nvPr userDrawn="1"/>
              </p:nvSpPr>
              <p:spPr bwMode="auto">
                <a:xfrm>
                  <a:off x="3659" y="10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92" name="Freeform 44">
                  <a:extLst>
                    <a:ext uri="{FF2B5EF4-FFF2-40B4-BE49-F238E27FC236}">
                      <a16:creationId xmlns:a16="http://schemas.microsoft.com/office/drawing/2014/main" id="{8F74BE82-C4A3-465C-A11F-306DCC0F6DA2}"/>
                    </a:ext>
                  </a:extLst>
                </p:cNvPr>
                <p:cNvSpPr>
                  <a:spLocks/>
                </p:cNvSpPr>
                <p:nvPr userDrawn="1"/>
              </p:nvSpPr>
              <p:spPr bwMode="auto">
                <a:xfrm>
                  <a:off x="3819" y="1412"/>
                  <a:ext cx="15" cy="5"/>
                </a:xfrm>
                <a:custGeom>
                  <a:avLst/>
                  <a:gdLst>
                    <a:gd name="T0" fmla="*/ 3 w 3"/>
                    <a:gd name="T1" fmla="*/ 1 h 1"/>
                    <a:gd name="T2" fmla="*/ 0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1"/>
                        <a:pt x="0" y="0"/>
                        <a:pt x="0" y="0"/>
                      </a:cubicBezTo>
                      <a:cubicBezTo>
                        <a:pt x="0" y="1"/>
                        <a:pt x="0" y="1"/>
                        <a:pt x="0" y="1"/>
                      </a:cubicBezTo>
                      <a:cubicBezTo>
                        <a:pt x="1" y="1"/>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93" name="Freeform 45">
                  <a:extLst>
                    <a:ext uri="{FF2B5EF4-FFF2-40B4-BE49-F238E27FC236}">
                      <a16:creationId xmlns:a16="http://schemas.microsoft.com/office/drawing/2014/main" id="{84B8172D-F3CD-4B22-BCBF-7C805F4A0DD4}"/>
                    </a:ext>
                  </a:extLst>
                </p:cNvPr>
                <p:cNvSpPr>
                  <a:spLocks/>
                </p:cNvSpPr>
                <p:nvPr userDrawn="1"/>
              </p:nvSpPr>
              <p:spPr bwMode="auto">
                <a:xfrm>
                  <a:off x="3545" y="1302"/>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94" name="Freeform 46">
                  <a:extLst>
                    <a:ext uri="{FF2B5EF4-FFF2-40B4-BE49-F238E27FC236}">
                      <a16:creationId xmlns:a16="http://schemas.microsoft.com/office/drawing/2014/main" id="{41193C57-3855-4AB1-AF52-AD6B4848D951}"/>
                    </a:ext>
                  </a:extLst>
                </p:cNvPr>
                <p:cNvSpPr>
                  <a:spLocks/>
                </p:cNvSpPr>
                <p:nvPr userDrawn="1"/>
              </p:nvSpPr>
              <p:spPr bwMode="auto">
                <a:xfrm>
                  <a:off x="3530" y="1292"/>
                  <a:ext cx="0" cy="10"/>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95" name="Freeform 47">
                  <a:extLst>
                    <a:ext uri="{FF2B5EF4-FFF2-40B4-BE49-F238E27FC236}">
                      <a16:creationId xmlns:a16="http://schemas.microsoft.com/office/drawing/2014/main" id="{8F3F68ED-8DDE-4A4A-930B-B6F74B97DB15}"/>
                    </a:ext>
                  </a:extLst>
                </p:cNvPr>
                <p:cNvSpPr>
                  <a:spLocks/>
                </p:cNvSpPr>
                <p:nvPr userDrawn="1"/>
              </p:nvSpPr>
              <p:spPr bwMode="auto">
                <a:xfrm>
                  <a:off x="3774" y="893"/>
                  <a:ext cx="5" cy="10"/>
                </a:xfrm>
                <a:custGeom>
                  <a:avLst/>
                  <a:gdLst>
                    <a:gd name="T0" fmla="*/ 1 w 1"/>
                    <a:gd name="T1" fmla="*/ 2 h 2"/>
                    <a:gd name="T2" fmla="*/ 1 w 1"/>
                    <a:gd name="T3" fmla="*/ 2 h 2"/>
                    <a:gd name="T4" fmla="*/ 1 w 1"/>
                    <a:gd name="T5" fmla="*/ 0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1"/>
                        <a:pt x="0"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96" name="Freeform 48">
                  <a:extLst>
                    <a:ext uri="{FF2B5EF4-FFF2-40B4-BE49-F238E27FC236}">
                      <a16:creationId xmlns:a16="http://schemas.microsoft.com/office/drawing/2014/main" id="{ACB1208E-A9E8-4CBD-B6B7-BF83AEE59394}"/>
                    </a:ext>
                  </a:extLst>
                </p:cNvPr>
                <p:cNvSpPr>
                  <a:spLocks/>
                </p:cNvSpPr>
                <p:nvPr userDrawn="1"/>
              </p:nvSpPr>
              <p:spPr bwMode="auto">
                <a:xfrm>
                  <a:off x="4107" y="1397"/>
                  <a:ext cx="15" cy="5"/>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0" y="0"/>
                      </a:cubicBezTo>
                      <a:cubicBezTo>
                        <a:pt x="1" y="0"/>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97" name="Freeform 49">
                  <a:extLst>
                    <a:ext uri="{FF2B5EF4-FFF2-40B4-BE49-F238E27FC236}">
                      <a16:creationId xmlns:a16="http://schemas.microsoft.com/office/drawing/2014/main" id="{ACD00126-50A9-4DCE-9F76-2417D7010549}"/>
                    </a:ext>
                  </a:extLst>
                </p:cNvPr>
                <p:cNvSpPr>
                  <a:spLocks/>
                </p:cNvSpPr>
                <p:nvPr userDrawn="1"/>
              </p:nvSpPr>
              <p:spPr bwMode="auto">
                <a:xfrm>
                  <a:off x="3694" y="10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98" name="Freeform 50">
                  <a:extLst>
                    <a:ext uri="{FF2B5EF4-FFF2-40B4-BE49-F238E27FC236}">
                      <a16:creationId xmlns:a16="http://schemas.microsoft.com/office/drawing/2014/main" id="{5ACC4289-7210-41FE-A9F0-1C0BC27A066F}"/>
                    </a:ext>
                  </a:extLst>
                </p:cNvPr>
                <p:cNvSpPr>
                  <a:spLocks/>
                </p:cNvSpPr>
                <p:nvPr userDrawn="1"/>
              </p:nvSpPr>
              <p:spPr bwMode="auto">
                <a:xfrm>
                  <a:off x="4097" y="1387"/>
                  <a:ext cx="10" cy="1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0"/>
                        <a:pt x="0" y="1"/>
                      </a:cubicBezTo>
                      <a:cubicBezTo>
                        <a:pt x="1" y="1"/>
                        <a:pt x="2" y="1"/>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99" name="Freeform 51">
                  <a:extLst>
                    <a:ext uri="{FF2B5EF4-FFF2-40B4-BE49-F238E27FC236}">
                      <a16:creationId xmlns:a16="http://schemas.microsoft.com/office/drawing/2014/main" id="{0A3A688D-8D87-4421-8B92-C7050FEC833C}"/>
                    </a:ext>
                  </a:extLst>
                </p:cNvPr>
                <p:cNvSpPr>
                  <a:spLocks/>
                </p:cNvSpPr>
                <p:nvPr userDrawn="1"/>
              </p:nvSpPr>
              <p:spPr bwMode="auto">
                <a:xfrm>
                  <a:off x="4281" y="9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00" name="Freeform 52">
                  <a:extLst>
                    <a:ext uri="{FF2B5EF4-FFF2-40B4-BE49-F238E27FC236}">
                      <a16:creationId xmlns:a16="http://schemas.microsoft.com/office/drawing/2014/main" id="{269B8D02-B39F-479F-B92B-D4402EE8F40F}"/>
                    </a:ext>
                  </a:extLst>
                </p:cNvPr>
                <p:cNvSpPr>
                  <a:spLocks/>
                </p:cNvSpPr>
                <p:nvPr userDrawn="1"/>
              </p:nvSpPr>
              <p:spPr bwMode="auto">
                <a:xfrm>
                  <a:off x="4396" y="111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01" name="Rectangle 53">
                  <a:extLst>
                    <a:ext uri="{FF2B5EF4-FFF2-40B4-BE49-F238E27FC236}">
                      <a16:creationId xmlns:a16="http://schemas.microsoft.com/office/drawing/2014/main" id="{5307DE49-F065-424E-8B19-00E7E62CD52F}"/>
                    </a:ext>
                  </a:extLst>
                </p:cNvPr>
                <p:cNvSpPr>
                  <a:spLocks noChangeArrowheads="1"/>
                </p:cNvSpPr>
                <p:nvPr userDrawn="1"/>
              </p:nvSpPr>
              <p:spPr bwMode="auto">
                <a:xfrm>
                  <a:off x="4237" y="1417"/>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02" name="Freeform 54">
                  <a:extLst>
                    <a:ext uri="{FF2B5EF4-FFF2-40B4-BE49-F238E27FC236}">
                      <a16:creationId xmlns:a16="http://schemas.microsoft.com/office/drawing/2014/main" id="{6FC9016C-C4A3-4290-8F6B-4B947950D21B}"/>
                    </a:ext>
                  </a:extLst>
                </p:cNvPr>
                <p:cNvSpPr>
                  <a:spLocks/>
                </p:cNvSpPr>
                <p:nvPr userDrawn="1"/>
              </p:nvSpPr>
              <p:spPr bwMode="auto">
                <a:xfrm>
                  <a:off x="4256" y="143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03" name="Freeform 55">
                  <a:extLst>
                    <a:ext uri="{FF2B5EF4-FFF2-40B4-BE49-F238E27FC236}">
                      <a16:creationId xmlns:a16="http://schemas.microsoft.com/office/drawing/2014/main" id="{0B987A2F-DF9C-4D41-A581-3CB49E5EED0D}"/>
                    </a:ext>
                  </a:extLst>
                </p:cNvPr>
                <p:cNvSpPr>
                  <a:spLocks/>
                </p:cNvSpPr>
                <p:nvPr userDrawn="1"/>
              </p:nvSpPr>
              <p:spPr bwMode="auto">
                <a:xfrm>
                  <a:off x="4042" y="13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04" name="Freeform 56">
                  <a:extLst>
                    <a:ext uri="{FF2B5EF4-FFF2-40B4-BE49-F238E27FC236}">
                      <a16:creationId xmlns:a16="http://schemas.microsoft.com/office/drawing/2014/main" id="{ABCC0BD7-4A61-41AB-8E24-9B1D0B58F605}"/>
                    </a:ext>
                  </a:extLst>
                </p:cNvPr>
                <p:cNvSpPr>
                  <a:spLocks/>
                </p:cNvSpPr>
                <p:nvPr userDrawn="1"/>
              </p:nvSpPr>
              <p:spPr bwMode="auto">
                <a:xfrm>
                  <a:off x="4242" y="1417"/>
                  <a:ext cx="4"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05" name="Freeform 57">
                  <a:extLst>
                    <a:ext uri="{FF2B5EF4-FFF2-40B4-BE49-F238E27FC236}">
                      <a16:creationId xmlns:a16="http://schemas.microsoft.com/office/drawing/2014/main" id="{2EA77AC6-5D68-4AF7-9D78-B8CA5A75A297}"/>
                    </a:ext>
                  </a:extLst>
                </p:cNvPr>
                <p:cNvSpPr>
                  <a:spLocks/>
                </p:cNvSpPr>
                <p:nvPr userDrawn="1"/>
              </p:nvSpPr>
              <p:spPr bwMode="auto">
                <a:xfrm>
                  <a:off x="4242" y="1417"/>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06" name="Freeform 58">
                  <a:extLst>
                    <a:ext uri="{FF2B5EF4-FFF2-40B4-BE49-F238E27FC236}">
                      <a16:creationId xmlns:a16="http://schemas.microsoft.com/office/drawing/2014/main" id="{0D4C9FB0-6A42-48D7-A8EF-575A38A0AA51}"/>
                    </a:ext>
                  </a:extLst>
                </p:cNvPr>
                <p:cNvSpPr>
                  <a:spLocks/>
                </p:cNvSpPr>
                <p:nvPr userDrawn="1"/>
              </p:nvSpPr>
              <p:spPr bwMode="auto">
                <a:xfrm>
                  <a:off x="4232" y="1417"/>
                  <a:ext cx="10"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07" name="Freeform 59">
                  <a:extLst>
                    <a:ext uri="{FF2B5EF4-FFF2-40B4-BE49-F238E27FC236}">
                      <a16:creationId xmlns:a16="http://schemas.microsoft.com/office/drawing/2014/main" id="{867F96A2-9F1B-485D-825D-DD310A3F50ED}"/>
                    </a:ext>
                  </a:extLst>
                </p:cNvPr>
                <p:cNvSpPr>
                  <a:spLocks/>
                </p:cNvSpPr>
                <p:nvPr userDrawn="1"/>
              </p:nvSpPr>
              <p:spPr bwMode="auto">
                <a:xfrm>
                  <a:off x="4033" y="71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08" name="Freeform 60">
                  <a:extLst>
                    <a:ext uri="{FF2B5EF4-FFF2-40B4-BE49-F238E27FC236}">
                      <a16:creationId xmlns:a16="http://schemas.microsoft.com/office/drawing/2014/main" id="{9E8B8312-3DA3-4B7F-801F-53B00C87D373}"/>
                    </a:ext>
                  </a:extLst>
                </p:cNvPr>
                <p:cNvSpPr>
                  <a:spLocks/>
                </p:cNvSpPr>
                <p:nvPr userDrawn="1"/>
              </p:nvSpPr>
              <p:spPr bwMode="auto">
                <a:xfrm>
                  <a:off x="3714" y="1452"/>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09" name="Freeform 61">
                  <a:extLst>
                    <a:ext uri="{FF2B5EF4-FFF2-40B4-BE49-F238E27FC236}">
                      <a16:creationId xmlns:a16="http://schemas.microsoft.com/office/drawing/2014/main" id="{41F870BF-37CE-4D42-873F-07F3D4C24E45}"/>
                    </a:ext>
                  </a:extLst>
                </p:cNvPr>
                <p:cNvSpPr>
                  <a:spLocks/>
                </p:cNvSpPr>
                <p:nvPr userDrawn="1"/>
              </p:nvSpPr>
              <p:spPr bwMode="auto">
                <a:xfrm>
                  <a:off x="3699" y="1442"/>
                  <a:ext cx="15" cy="10"/>
                </a:xfrm>
                <a:custGeom>
                  <a:avLst/>
                  <a:gdLst>
                    <a:gd name="T0" fmla="*/ 0 w 3"/>
                    <a:gd name="T1" fmla="*/ 2 h 2"/>
                    <a:gd name="T2" fmla="*/ 3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cubicBezTo>
                        <a:pt x="2" y="2"/>
                        <a:pt x="2" y="2"/>
                        <a:pt x="3" y="2"/>
                      </a:cubicBezTo>
                      <a:cubicBezTo>
                        <a:pt x="3" y="0"/>
                        <a:pt x="3" y="0"/>
                        <a:pt x="3"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10" name="Freeform 62">
                  <a:extLst>
                    <a:ext uri="{FF2B5EF4-FFF2-40B4-BE49-F238E27FC236}">
                      <a16:creationId xmlns:a16="http://schemas.microsoft.com/office/drawing/2014/main" id="{5CCA58EC-E2B8-4FD2-9E70-3D93BA7F4DE2}"/>
                    </a:ext>
                  </a:extLst>
                </p:cNvPr>
                <p:cNvSpPr>
                  <a:spLocks noEditPoints="1"/>
                </p:cNvSpPr>
                <p:nvPr userDrawn="1"/>
              </p:nvSpPr>
              <p:spPr bwMode="auto">
                <a:xfrm>
                  <a:off x="3520" y="703"/>
                  <a:ext cx="916" cy="759"/>
                </a:xfrm>
                <a:custGeom>
                  <a:avLst/>
                  <a:gdLst>
                    <a:gd name="T0" fmla="*/ 38 w 184"/>
                    <a:gd name="T1" fmla="*/ 64 h 152"/>
                    <a:gd name="T2" fmla="*/ 28 w 184"/>
                    <a:gd name="T3" fmla="*/ 71 h 152"/>
                    <a:gd name="T4" fmla="*/ 19 w 184"/>
                    <a:gd name="T5" fmla="*/ 75 h 152"/>
                    <a:gd name="T6" fmla="*/ 11 w 184"/>
                    <a:gd name="T7" fmla="*/ 83 h 152"/>
                    <a:gd name="T8" fmla="*/ 4 w 184"/>
                    <a:gd name="T9" fmla="*/ 100 h 152"/>
                    <a:gd name="T10" fmla="*/ 2 w 184"/>
                    <a:gd name="T11" fmla="*/ 118 h 152"/>
                    <a:gd name="T12" fmla="*/ 5 w 184"/>
                    <a:gd name="T13" fmla="*/ 120 h 152"/>
                    <a:gd name="T14" fmla="*/ 4 w 184"/>
                    <a:gd name="T15" fmla="*/ 128 h 152"/>
                    <a:gd name="T16" fmla="*/ 7 w 184"/>
                    <a:gd name="T17" fmla="*/ 133 h 152"/>
                    <a:gd name="T18" fmla="*/ 21 w 184"/>
                    <a:gd name="T19" fmla="*/ 143 h 152"/>
                    <a:gd name="T20" fmla="*/ 41 w 184"/>
                    <a:gd name="T21" fmla="*/ 146 h 152"/>
                    <a:gd name="T22" fmla="*/ 49 w 184"/>
                    <a:gd name="T23" fmla="*/ 151 h 152"/>
                    <a:gd name="T24" fmla="*/ 66 w 184"/>
                    <a:gd name="T25" fmla="*/ 151 h 152"/>
                    <a:gd name="T26" fmla="*/ 69 w 184"/>
                    <a:gd name="T27" fmla="*/ 152 h 152"/>
                    <a:gd name="T28" fmla="*/ 80 w 184"/>
                    <a:gd name="T29" fmla="*/ 148 h 152"/>
                    <a:gd name="T30" fmla="*/ 90 w 184"/>
                    <a:gd name="T31" fmla="*/ 138 h 152"/>
                    <a:gd name="T32" fmla="*/ 102 w 184"/>
                    <a:gd name="T33" fmla="*/ 138 h 152"/>
                    <a:gd name="T34" fmla="*/ 121 w 184"/>
                    <a:gd name="T35" fmla="*/ 146 h 152"/>
                    <a:gd name="T36" fmla="*/ 132 w 184"/>
                    <a:gd name="T37" fmla="*/ 147 h 152"/>
                    <a:gd name="T38" fmla="*/ 144 w 184"/>
                    <a:gd name="T39" fmla="*/ 147 h 152"/>
                    <a:gd name="T40" fmla="*/ 156 w 184"/>
                    <a:gd name="T41" fmla="*/ 142 h 152"/>
                    <a:gd name="T42" fmla="*/ 146 w 184"/>
                    <a:gd name="T43" fmla="*/ 144 h 152"/>
                    <a:gd name="T44" fmla="*/ 133 w 184"/>
                    <a:gd name="T45" fmla="*/ 142 h 152"/>
                    <a:gd name="T46" fmla="*/ 111 w 184"/>
                    <a:gd name="T47" fmla="*/ 135 h 152"/>
                    <a:gd name="T48" fmla="*/ 95 w 184"/>
                    <a:gd name="T49" fmla="*/ 131 h 152"/>
                    <a:gd name="T50" fmla="*/ 84 w 184"/>
                    <a:gd name="T51" fmla="*/ 138 h 152"/>
                    <a:gd name="T52" fmla="*/ 63 w 184"/>
                    <a:gd name="T53" fmla="*/ 143 h 152"/>
                    <a:gd name="T54" fmla="*/ 55 w 184"/>
                    <a:gd name="T55" fmla="*/ 144 h 152"/>
                    <a:gd name="T56" fmla="*/ 42 w 184"/>
                    <a:gd name="T57" fmla="*/ 143 h 152"/>
                    <a:gd name="T58" fmla="*/ 17 w 184"/>
                    <a:gd name="T59" fmla="*/ 133 h 152"/>
                    <a:gd name="T60" fmla="*/ 12 w 184"/>
                    <a:gd name="T61" fmla="*/ 124 h 152"/>
                    <a:gd name="T62" fmla="*/ 7 w 184"/>
                    <a:gd name="T63" fmla="*/ 105 h 152"/>
                    <a:gd name="T64" fmla="*/ 13 w 184"/>
                    <a:gd name="T65" fmla="*/ 89 h 152"/>
                    <a:gd name="T66" fmla="*/ 29 w 184"/>
                    <a:gd name="T67" fmla="*/ 80 h 152"/>
                    <a:gd name="T68" fmla="*/ 49 w 184"/>
                    <a:gd name="T69" fmla="*/ 64 h 152"/>
                    <a:gd name="T70" fmla="*/ 59 w 184"/>
                    <a:gd name="T71" fmla="*/ 44 h 152"/>
                    <a:gd name="T72" fmla="*/ 71 w 184"/>
                    <a:gd name="T73" fmla="*/ 20 h 152"/>
                    <a:gd name="T74" fmla="*/ 101 w 184"/>
                    <a:gd name="T75" fmla="*/ 8 h 152"/>
                    <a:gd name="T76" fmla="*/ 106 w 184"/>
                    <a:gd name="T77" fmla="*/ 10 h 152"/>
                    <a:gd name="T78" fmla="*/ 115 w 184"/>
                    <a:gd name="T79" fmla="*/ 11 h 152"/>
                    <a:gd name="T80" fmla="*/ 135 w 184"/>
                    <a:gd name="T81" fmla="*/ 35 h 152"/>
                    <a:gd name="T82" fmla="*/ 141 w 184"/>
                    <a:gd name="T83" fmla="*/ 48 h 152"/>
                    <a:gd name="T84" fmla="*/ 159 w 184"/>
                    <a:gd name="T85" fmla="*/ 73 h 152"/>
                    <a:gd name="T86" fmla="*/ 176 w 184"/>
                    <a:gd name="T87" fmla="*/ 81 h 152"/>
                    <a:gd name="T88" fmla="*/ 184 w 184"/>
                    <a:gd name="T89" fmla="*/ 85 h 152"/>
                    <a:gd name="T90" fmla="*/ 169 w 184"/>
                    <a:gd name="T91" fmla="*/ 71 h 152"/>
                    <a:gd name="T92" fmla="*/ 157 w 184"/>
                    <a:gd name="T93" fmla="*/ 62 h 152"/>
                    <a:gd name="T94" fmla="*/ 151 w 184"/>
                    <a:gd name="T95" fmla="*/ 48 h 152"/>
                    <a:gd name="T96" fmla="*/ 142 w 184"/>
                    <a:gd name="T97" fmla="*/ 34 h 152"/>
                    <a:gd name="T98" fmla="*/ 126 w 184"/>
                    <a:gd name="T99" fmla="*/ 16 h 152"/>
                    <a:gd name="T100" fmla="*/ 112 w 184"/>
                    <a:gd name="T101" fmla="*/ 4 h 152"/>
                    <a:gd name="T102" fmla="*/ 100 w 184"/>
                    <a:gd name="T103" fmla="*/ 4 h 152"/>
                    <a:gd name="T104" fmla="*/ 105 w 184"/>
                    <a:gd name="T105" fmla="*/ 2 h 152"/>
                    <a:gd name="T106" fmla="*/ 91 w 184"/>
                    <a:gd name="T107" fmla="*/ 3 h 152"/>
                    <a:gd name="T108" fmla="*/ 71 w 184"/>
                    <a:gd name="T109" fmla="*/ 15 h 152"/>
                    <a:gd name="T110" fmla="*/ 65 w 184"/>
                    <a:gd name="T111" fmla="*/ 21 h 152"/>
                    <a:gd name="T112" fmla="*/ 59 w 184"/>
                    <a:gd name="T113" fmla="*/ 26 h 152"/>
                    <a:gd name="T114" fmla="*/ 52 w 184"/>
                    <a:gd name="T115" fmla="*/ 41 h 152"/>
                    <a:gd name="T116" fmla="*/ 43 w 184"/>
                    <a:gd name="T117" fmla="*/ 58 h 152"/>
                    <a:gd name="T118" fmla="*/ 135 w 184"/>
                    <a:gd name="T119" fmla="*/ 144 h 152"/>
                    <a:gd name="T120" fmla="*/ 110 w 184"/>
                    <a:gd name="T121" fmla="*/ 1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52">
                      <a:moveTo>
                        <a:pt x="43" y="58"/>
                      </a:moveTo>
                      <a:cubicBezTo>
                        <a:pt x="42" y="59"/>
                        <a:pt x="42" y="59"/>
                        <a:pt x="42" y="59"/>
                      </a:cubicBezTo>
                      <a:cubicBezTo>
                        <a:pt x="42" y="56"/>
                        <a:pt x="43" y="55"/>
                        <a:pt x="42" y="56"/>
                      </a:cubicBezTo>
                      <a:cubicBezTo>
                        <a:pt x="42" y="57"/>
                        <a:pt x="41" y="59"/>
                        <a:pt x="40" y="60"/>
                      </a:cubicBezTo>
                      <a:cubicBezTo>
                        <a:pt x="39" y="62"/>
                        <a:pt x="38" y="63"/>
                        <a:pt x="39" y="64"/>
                      </a:cubicBezTo>
                      <a:cubicBezTo>
                        <a:pt x="37" y="65"/>
                        <a:pt x="37" y="65"/>
                        <a:pt x="37" y="65"/>
                      </a:cubicBezTo>
                      <a:cubicBezTo>
                        <a:pt x="38" y="64"/>
                        <a:pt x="38" y="64"/>
                        <a:pt x="38" y="64"/>
                      </a:cubicBezTo>
                      <a:cubicBezTo>
                        <a:pt x="35" y="65"/>
                        <a:pt x="38" y="67"/>
                        <a:pt x="35" y="68"/>
                      </a:cubicBezTo>
                      <a:cubicBezTo>
                        <a:pt x="34" y="69"/>
                        <a:pt x="33" y="69"/>
                        <a:pt x="34" y="68"/>
                      </a:cubicBezTo>
                      <a:cubicBezTo>
                        <a:pt x="34" y="68"/>
                        <a:pt x="33" y="69"/>
                        <a:pt x="33" y="69"/>
                      </a:cubicBezTo>
                      <a:cubicBezTo>
                        <a:pt x="33" y="69"/>
                        <a:pt x="32" y="70"/>
                        <a:pt x="32" y="70"/>
                      </a:cubicBezTo>
                      <a:cubicBezTo>
                        <a:pt x="31" y="70"/>
                        <a:pt x="31" y="70"/>
                        <a:pt x="32" y="69"/>
                      </a:cubicBezTo>
                      <a:cubicBezTo>
                        <a:pt x="32" y="69"/>
                        <a:pt x="31" y="70"/>
                        <a:pt x="30" y="70"/>
                      </a:cubicBezTo>
                      <a:cubicBezTo>
                        <a:pt x="29" y="71"/>
                        <a:pt x="28" y="71"/>
                        <a:pt x="28" y="71"/>
                      </a:cubicBezTo>
                      <a:cubicBezTo>
                        <a:pt x="28" y="71"/>
                        <a:pt x="28" y="71"/>
                        <a:pt x="28" y="71"/>
                      </a:cubicBezTo>
                      <a:cubicBezTo>
                        <a:pt x="27" y="72"/>
                        <a:pt x="26" y="73"/>
                        <a:pt x="26" y="74"/>
                      </a:cubicBezTo>
                      <a:cubicBezTo>
                        <a:pt x="25" y="74"/>
                        <a:pt x="26" y="73"/>
                        <a:pt x="26" y="73"/>
                      </a:cubicBezTo>
                      <a:cubicBezTo>
                        <a:pt x="26" y="73"/>
                        <a:pt x="25" y="73"/>
                        <a:pt x="25" y="74"/>
                      </a:cubicBezTo>
                      <a:cubicBezTo>
                        <a:pt x="24" y="74"/>
                        <a:pt x="24" y="75"/>
                        <a:pt x="24" y="75"/>
                      </a:cubicBezTo>
                      <a:cubicBezTo>
                        <a:pt x="23" y="75"/>
                        <a:pt x="24" y="73"/>
                        <a:pt x="26" y="72"/>
                      </a:cubicBezTo>
                      <a:cubicBezTo>
                        <a:pt x="23" y="71"/>
                        <a:pt x="24" y="74"/>
                        <a:pt x="19" y="75"/>
                      </a:cubicBezTo>
                      <a:cubicBezTo>
                        <a:pt x="19" y="75"/>
                        <a:pt x="21" y="74"/>
                        <a:pt x="21" y="74"/>
                      </a:cubicBezTo>
                      <a:cubicBezTo>
                        <a:pt x="19" y="73"/>
                        <a:pt x="17" y="75"/>
                        <a:pt x="15" y="76"/>
                      </a:cubicBezTo>
                      <a:cubicBezTo>
                        <a:pt x="15" y="76"/>
                        <a:pt x="21" y="74"/>
                        <a:pt x="19" y="76"/>
                      </a:cubicBezTo>
                      <a:cubicBezTo>
                        <a:pt x="18" y="77"/>
                        <a:pt x="17" y="77"/>
                        <a:pt x="16" y="79"/>
                      </a:cubicBezTo>
                      <a:cubicBezTo>
                        <a:pt x="15" y="78"/>
                        <a:pt x="14" y="79"/>
                        <a:pt x="13" y="80"/>
                      </a:cubicBezTo>
                      <a:cubicBezTo>
                        <a:pt x="12" y="79"/>
                        <a:pt x="12" y="79"/>
                        <a:pt x="12" y="79"/>
                      </a:cubicBezTo>
                      <a:cubicBezTo>
                        <a:pt x="11" y="81"/>
                        <a:pt x="11" y="82"/>
                        <a:pt x="11" y="83"/>
                      </a:cubicBezTo>
                      <a:cubicBezTo>
                        <a:pt x="9" y="85"/>
                        <a:pt x="8" y="84"/>
                        <a:pt x="7" y="84"/>
                      </a:cubicBezTo>
                      <a:cubicBezTo>
                        <a:pt x="5" y="88"/>
                        <a:pt x="10" y="83"/>
                        <a:pt x="8" y="87"/>
                      </a:cubicBezTo>
                      <a:cubicBezTo>
                        <a:pt x="6" y="89"/>
                        <a:pt x="5" y="92"/>
                        <a:pt x="4" y="95"/>
                      </a:cubicBezTo>
                      <a:cubicBezTo>
                        <a:pt x="3" y="97"/>
                        <a:pt x="4" y="94"/>
                        <a:pt x="3" y="95"/>
                      </a:cubicBezTo>
                      <a:cubicBezTo>
                        <a:pt x="3" y="97"/>
                        <a:pt x="3" y="97"/>
                        <a:pt x="3" y="97"/>
                      </a:cubicBezTo>
                      <a:cubicBezTo>
                        <a:pt x="3" y="98"/>
                        <a:pt x="3" y="97"/>
                        <a:pt x="3" y="97"/>
                      </a:cubicBezTo>
                      <a:cubicBezTo>
                        <a:pt x="3" y="99"/>
                        <a:pt x="4" y="98"/>
                        <a:pt x="4" y="100"/>
                      </a:cubicBezTo>
                      <a:cubicBezTo>
                        <a:pt x="4" y="101"/>
                        <a:pt x="3" y="102"/>
                        <a:pt x="3" y="103"/>
                      </a:cubicBezTo>
                      <a:cubicBezTo>
                        <a:pt x="2" y="104"/>
                        <a:pt x="2" y="105"/>
                        <a:pt x="2" y="105"/>
                      </a:cubicBezTo>
                      <a:cubicBezTo>
                        <a:pt x="1" y="106"/>
                        <a:pt x="1" y="107"/>
                        <a:pt x="2" y="108"/>
                      </a:cubicBezTo>
                      <a:cubicBezTo>
                        <a:pt x="1" y="109"/>
                        <a:pt x="1" y="107"/>
                        <a:pt x="0" y="108"/>
                      </a:cubicBezTo>
                      <a:cubicBezTo>
                        <a:pt x="1" y="112"/>
                        <a:pt x="1" y="111"/>
                        <a:pt x="2" y="115"/>
                      </a:cubicBezTo>
                      <a:cubicBezTo>
                        <a:pt x="2" y="115"/>
                        <a:pt x="2" y="115"/>
                        <a:pt x="2" y="116"/>
                      </a:cubicBezTo>
                      <a:cubicBezTo>
                        <a:pt x="2" y="117"/>
                        <a:pt x="2" y="118"/>
                        <a:pt x="2" y="118"/>
                      </a:cubicBezTo>
                      <a:cubicBezTo>
                        <a:pt x="2" y="115"/>
                        <a:pt x="4" y="118"/>
                        <a:pt x="5" y="120"/>
                      </a:cubicBezTo>
                      <a:cubicBezTo>
                        <a:pt x="5" y="119"/>
                        <a:pt x="6" y="118"/>
                        <a:pt x="6" y="118"/>
                      </a:cubicBezTo>
                      <a:cubicBezTo>
                        <a:pt x="6" y="118"/>
                        <a:pt x="7" y="121"/>
                        <a:pt x="7" y="121"/>
                      </a:cubicBezTo>
                      <a:cubicBezTo>
                        <a:pt x="7" y="122"/>
                        <a:pt x="6" y="122"/>
                        <a:pt x="6" y="121"/>
                      </a:cubicBezTo>
                      <a:cubicBezTo>
                        <a:pt x="6" y="121"/>
                        <a:pt x="6" y="121"/>
                        <a:pt x="6" y="122"/>
                      </a:cubicBezTo>
                      <a:cubicBezTo>
                        <a:pt x="6" y="123"/>
                        <a:pt x="5" y="123"/>
                        <a:pt x="5" y="122"/>
                      </a:cubicBezTo>
                      <a:cubicBezTo>
                        <a:pt x="5" y="121"/>
                        <a:pt x="5" y="121"/>
                        <a:pt x="5" y="120"/>
                      </a:cubicBezTo>
                      <a:cubicBezTo>
                        <a:pt x="4" y="120"/>
                        <a:pt x="3" y="119"/>
                        <a:pt x="2" y="119"/>
                      </a:cubicBezTo>
                      <a:cubicBezTo>
                        <a:pt x="3" y="119"/>
                        <a:pt x="3" y="120"/>
                        <a:pt x="3" y="120"/>
                      </a:cubicBezTo>
                      <a:cubicBezTo>
                        <a:pt x="3" y="120"/>
                        <a:pt x="3" y="120"/>
                        <a:pt x="3" y="120"/>
                      </a:cubicBezTo>
                      <a:cubicBezTo>
                        <a:pt x="2" y="120"/>
                        <a:pt x="3" y="121"/>
                        <a:pt x="3" y="121"/>
                      </a:cubicBezTo>
                      <a:cubicBezTo>
                        <a:pt x="2" y="122"/>
                        <a:pt x="2" y="122"/>
                        <a:pt x="2" y="122"/>
                      </a:cubicBezTo>
                      <a:cubicBezTo>
                        <a:pt x="3" y="123"/>
                        <a:pt x="3" y="123"/>
                        <a:pt x="3" y="123"/>
                      </a:cubicBezTo>
                      <a:cubicBezTo>
                        <a:pt x="4" y="128"/>
                        <a:pt x="4" y="128"/>
                        <a:pt x="4" y="128"/>
                      </a:cubicBezTo>
                      <a:cubicBezTo>
                        <a:pt x="5" y="129"/>
                        <a:pt x="7" y="130"/>
                        <a:pt x="8" y="131"/>
                      </a:cubicBezTo>
                      <a:cubicBezTo>
                        <a:pt x="10" y="133"/>
                        <a:pt x="12" y="134"/>
                        <a:pt x="14" y="135"/>
                      </a:cubicBezTo>
                      <a:cubicBezTo>
                        <a:pt x="12" y="135"/>
                        <a:pt x="13" y="136"/>
                        <a:pt x="12" y="137"/>
                      </a:cubicBezTo>
                      <a:cubicBezTo>
                        <a:pt x="12" y="136"/>
                        <a:pt x="11" y="135"/>
                        <a:pt x="10" y="135"/>
                      </a:cubicBezTo>
                      <a:cubicBezTo>
                        <a:pt x="9" y="134"/>
                        <a:pt x="7" y="133"/>
                        <a:pt x="7" y="131"/>
                      </a:cubicBezTo>
                      <a:cubicBezTo>
                        <a:pt x="8" y="133"/>
                        <a:pt x="7" y="133"/>
                        <a:pt x="7" y="133"/>
                      </a:cubicBezTo>
                      <a:cubicBezTo>
                        <a:pt x="7" y="133"/>
                        <a:pt x="7" y="133"/>
                        <a:pt x="7" y="133"/>
                      </a:cubicBezTo>
                      <a:cubicBezTo>
                        <a:pt x="8" y="134"/>
                        <a:pt x="8" y="134"/>
                        <a:pt x="9" y="134"/>
                      </a:cubicBezTo>
                      <a:cubicBezTo>
                        <a:pt x="10" y="135"/>
                        <a:pt x="11" y="136"/>
                        <a:pt x="11" y="136"/>
                      </a:cubicBezTo>
                      <a:cubicBezTo>
                        <a:pt x="10" y="137"/>
                        <a:pt x="11" y="138"/>
                        <a:pt x="12" y="139"/>
                      </a:cubicBezTo>
                      <a:cubicBezTo>
                        <a:pt x="12" y="137"/>
                        <a:pt x="16" y="140"/>
                        <a:pt x="18" y="141"/>
                      </a:cubicBezTo>
                      <a:cubicBezTo>
                        <a:pt x="18" y="142"/>
                        <a:pt x="17" y="142"/>
                        <a:pt x="15" y="140"/>
                      </a:cubicBezTo>
                      <a:cubicBezTo>
                        <a:pt x="15" y="142"/>
                        <a:pt x="17" y="142"/>
                        <a:pt x="18" y="142"/>
                      </a:cubicBezTo>
                      <a:cubicBezTo>
                        <a:pt x="19" y="142"/>
                        <a:pt x="20" y="142"/>
                        <a:pt x="21" y="143"/>
                      </a:cubicBezTo>
                      <a:cubicBezTo>
                        <a:pt x="20" y="143"/>
                        <a:pt x="20" y="142"/>
                        <a:pt x="20" y="142"/>
                      </a:cubicBezTo>
                      <a:cubicBezTo>
                        <a:pt x="21" y="143"/>
                        <a:pt x="24" y="145"/>
                        <a:pt x="23" y="145"/>
                      </a:cubicBezTo>
                      <a:cubicBezTo>
                        <a:pt x="23" y="145"/>
                        <a:pt x="23" y="145"/>
                        <a:pt x="23" y="145"/>
                      </a:cubicBezTo>
                      <a:cubicBezTo>
                        <a:pt x="26" y="147"/>
                        <a:pt x="34" y="149"/>
                        <a:pt x="35" y="147"/>
                      </a:cubicBezTo>
                      <a:cubicBezTo>
                        <a:pt x="35" y="147"/>
                        <a:pt x="34" y="149"/>
                        <a:pt x="34" y="149"/>
                      </a:cubicBezTo>
                      <a:cubicBezTo>
                        <a:pt x="34" y="149"/>
                        <a:pt x="36" y="148"/>
                        <a:pt x="38" y="147"/>
                      </a:cubicBezTo>
                      <a:cubicBezTo>
                        <a:pt x="39" y="147"/>
                        <a:pt x="40" y="146"/>
                        <a:pt x="41" y="146"/>
                      </a:cubicBezTo>
                      <a:cubicBezTo>
                        <a:pt x="41" y="146"/>
                        <a:pt x="42" y="145"/>
                        <a:pt x="42" y="145"/>
                      </a:cubicBezTo>
                      <a:cubicBezTo>
                        <a:pt x="41" y="147"/>
                        <a:pt x="43" y="150"/>
                        <a:pt x="40" y="150"/>
                      </a:cubicBezTo>
                      <a:cubicBezTo>
                        <a:pt x="41" y="151"/>
                        <a:pt x="42" y="151"/>
                        <a:pt x="44" y="151"/>
                      </a:cubicBezTo>
                      <a:cubicBezTo>
                        <a:pt x="43" y="151"/>
                        <a:pt x="42" y="149"/>
                        <a:pt x="43" y="149"/>
                      </a:cubicBezTo>
                      <a:cubicBezTo>
                        <a:pt x="46" y="150"/>
                        <a:pt x="45" y="150"/>
                        <a:pt x="48" y="151"/>
                      </a:cubicBezTo>
                      <a:cubicBezTo>
                        <a:pt x="47" y="151"/>
                        <a:pt x="48" y="149"/>
                        <a:pt x="50" y="149"/>
                      </a:cubicBezTo>
                      <a:cubicBezTo>
                        <a:pt x="49" y="149"/>
                        <a:pt x="50" y="151"/>
                        <a:pt x="49" y="151"/>
                      </a:cubicBezTo>
                      <a:cubicBezTo>
                        <a:pt x="49" y="151"/>
                        <a:pt x="50" y="151"/>
                        <a:pt x="51" y="151"/>
                      </a:cubicBezTo>
                      <a:cubicBezTo>
                        <a:pt x="52" y="150"/>
                        <a:pt x="53" y="150"/>
                        <a:pt x="53" y="150"/>
                      </a:cubicBezTo>
                      <a:cubicBezTo>
                        <a:pt x="52" y="150"/>
                        <a:pt x="53" y="151"/>
                        <a:pt x="54" y="152"/>
                      </a:cubicBezTo>
                      <a:cubicBezTo>
                        <a:pt x="53" y="151"/>
                        <a:pt x="57" y="152"/>
                        <a:pt x="58" y="152"/>
                      </a:cubicBezTo>
                      <a:cubicBezTo>
                        <a:pt x="56" y="151"/>
                        <a:pt x="56" y="151"/>
                        <a:pt x="56" y="151"/>
                      </a:cubicBezTo>
                      <a:cubicBezTo>
                        <a:pt x="61" y="151"/>
                        <a:pt x="61" y="148"/>
                        <a:pt x="65" y="148"/>
                      </a:cubicBezTo>
                      <a:cubicBezTo>
                        <a:pt x="64" y="149"/>
                        <a:pt x="64" y="151"/>
                        <a:pt x="66" y="151"/>
                      </a:cubicBezTo>
                      <a:cubicBezTo>
                        <a:pt x="67" y="150"/>
                        <a:pt x="70" y="145"/>
                        <a:pt x="73" y="143"/>
                      </a:cubicBezTo>
                      <a:cubicBezTo>
                        <a:pt x="74" y="144"/>
                        <a:pt x="74" y="144"/>
                        <a:pt x="74" y="144"/>
                      </a:cubicBezTo>
                      <a:cubicBezTo>
                        <a:pt x="74" y="144"/>
                        <a:pt x="74" y="144"/>
                        <a:pt x="75" y="143"/>
                      </a:cubicBezTo>
                      <a:cubicBezTo>
                        <a:pt x="75" y="143"/>
                        <a:pt x="76" y="142"/>
                        <a:pt x="76" y="142"/>
                      </a:cubicBezTo>
                      <a:cubicBezTo>
                        <a:pt x="75" y="145"/>
                        <a:pt x="71" y="149"/>
                        <a:pt x="68" y="151"/>
                      </a:cubicBezTo>
                      <a:cubicBezTo>
                        <a:pt x="70" y="151"/>
                        <a:pt x="69" y="151"/>
                        <a:pt x="71" y="151"/>
                      </a:cubicBezTo>
                      <a:cubicBezTo>
                        <a:pt x="72" y="151"/>
                        <a:pt x="70" y="152"/>
                        <a:pt x="69" y="152"/>
                      </a:cubicBezTo>
                      <a:cubicBezTo>
                        <a:pt x="69" y="152"/>
                        <a:pt x="71" y="152"/>
                        <a:pt x="72" y="152"/>
                      </a:cubicBezTo>
                      <a:cubicBezTo>
                        <a:pt x="74" y="152"/>
                        <a:pt x="75" y="151"/>
                        <a:pt x="75" y="151"/>
                      </a:cubicBezTo>
                      <a:cubicBezTo>
                        <a:pt x="75" y="150"/>
                        <a:pt x="79" y="149"/>
                        <a:pt x="79" y="148"/>
                      </a:cubicBezTo>
                      <a:cubicBezTo>
                        <a:pt x="79" y="148"/>
                        <a:pt x="77" y="149"/>
                        <a:pt x="76" y="149"/>
                      </a:cubicBezTo>
                      <a:cubicBezTo>
                        <a:pt x="74" y="150"/>
                        <a:pt x="73" y="151"/>
                        <a:pt x="73" y="151"/>
                      </a:cubicBezTo>
                      <a:cubicBezTo>
                        <a:pt x="72" y="150"/>
                        <a:pt x="76" y="147"/>
                        <a:pt x="79" y="146"/>
                      </a:cubicBezTo>
                      <a:cubicBezTo>
                        <a:pt x="81" y="146"/>
                        <a:pt x="79" y="148"/>
                        <a:pt x="80" y="148"/>
                      </a:cubicBezTo>
                      <a:cubicBezTo>
                        <a:pt x="80" y="148"/>
                        <a:pt x="83" y="146"/>
                        <a:pt x="83" y="146"/>
                      </a:cubicBezTo>
                      <a:cubicBezTo>
                        <a:pt x="82" y="147"/>
                        <a:pt x="82" y="147"/>
                        <a:pt x="82" y="147"/>
                      </a:cubicBezTo>
                      <a:cubicBezTo>
                        <a:pt x="84" y="147"/>
                        <a:pt x="85" y="145"/>
                        <a:pt x="88" y="144"/>
                      </a:cubicBezTo>
                      <a:cubicBezTo>
                        <a:pt x="88" y="144"/>
                        <a:pt x="89" y="144"/>
                        <a:pt x="90" y="144"/>
                      </a:cubicBezTo>
                      <a:cubicBezTo>
                        <a:pt x="90" y="144"/>
                        <a:pt x="91" y="144"/>
                        <a:pt x="91" y="144"/>
                      </a:cubicBezTo>
                      <a:cubicBezTo>
                        <a:pt x="89" y="143"/>
                        <a:pt x="86" y="140"/>
                        <a:pt x="87" y="138"/>
                      </a:cubicBezTo>
                      <a:cubicBezTo>
                        <a:pt x="87" y="138"/>
                        <a:pt x="88" y="138"/>
                        <a:pt x="90" y="138"/>
                      </a:cubicBezTo>
                      <a:cubicBezTo>
                        <a:pt x="91" y="138"/>
                        <a:pt x="93" y="137"/>
                        <a:pt x="93" y="138"/>
                      </a:cubicBezTo>
                      <a:cubicBezTo>
                        <a:pt x="95" y="138"/>
                        <a:pt x="92" y="141"/>
                        <a:pt x="94" y="141"/>
                      </a:cubicBezTo>
                      <a:cubicBezTo>
                        <a:pt x="93" y="141"/>
                        <a:pt x="94" y="140"/>
                        <a:pt x="94" y="140"/>
                      </a:cubicBezTo>
                      <a:cubicBezTo>
                        <a:pt x="95" y="140"/>
                        <a:pt x="94" y="141"/>
                        <a:pt x="96" y="141"/>
                      </a:cubicBezTo>
                      <a:cubicBezTo>
                        <a:pt x="96" y="139"/>
                        <a:pt x="100" y="140"/>
                        <a:pt x="97" y="139"/>
                      </a:cubicBezTo>
                      <a:cubicBezTo>
                        <a:pt x="99" y="139"/>
                        <a:pt x="98" y="139"/>
                        <a:pt x="100" y="140"/>
                      </a:cubicBezTo>
                      <a:cubicBezTo>
                        <a:pt x="100" y="139"/>
                        <a:pt x="101" y="138"/>
                        <a:pt x="102" y="138"/>
                      </a:cubicBezTo>
                      <a:cubicBezTo>
                        <a:pt x="103" y="137"/>
                        <a:pt x="104" y="137"/>
                        <a:pt x="105" y="137"/>
                      </a:cubicBezTo>
                      <a:cubicBezTo>
                        <a:pt x="105" y="137"/>
                        <a:pt x="105" y="138"/>
                        <a:pt x="105" y="138"/>
                      </a:cubicBezTo>
                      <a:cubicBezTo>
                        <a:pt x="109" y="140"/>
                        <a:pt x="111" y="141"/>
                        <a:pt x="114" y="143"/>
                      </a:cubicBezTo>
                      <a:cubicBezTo>
                        <a:pt x="114" y="143"/>
                        <a:pt x="116" y="144"/>
                        <a:pt x="115" y="145"/>
                      </a:cubicBezTo>
                      <a:cubicBezTo>
                        <a:pt x="116" y="145"/>
                        <a:pt x="116" y="144"/>
                        <a:pt x="118" y="145"/>
                      </a:cubicBezTo>
                      <a:cubicBezTo>
                        <a:pt x="119" y="147"/>
                        <a:pt x="115" y="144"/>
                        <a:pt x="116" y="146"/>
                      </a:cubicBezTo>
                      <a:cubicBezTo>
                        <a:pt x="117" y="145"/>
                        <a:pt x="119" y="146"/>
                        <a:pt x="121" y="146"/>
                      </a:cubicBezTo>
                      <a:cubicBezTo>
                        <a:pt x="121" y="145"/>
                        <a:pt x="118" y="145"/>
                        <a:pt x="116" y="144"/>
                      </a:cubicBezTo>
                      <a:cubicBezTo>
                        <a:pt x="116" y="143"/>
                        <a:pt x="120" y="143"/>
                        <a:pt x="124" y="143"/>
                      </a:cubicBezTo>
                      <a:cubicBezTo>
                        <a:pt x="127" y="144"/>
                        <a:pt x="125" y="145"/>
                        <a:pt x="125" y="144"/>
                      </a:cubicBezTo>
                      <a:cubicBezTo>
                        <a:pt x="131" y="146"/>
                        <a:pt x="131" y="143"/>
                        <a:pt x="135" y="145"/>
                      </a:cubicBezTo>
                      <a:cubicBezTo>
                        <a:pt x="137" y="146"/>
                        <a:pt x="135" y="147"/>
                        <a:pt x="135" y="148"/>
                      </a:cubicBezTo>
                      <a:cubicBezTo>
                        <a:pt x="133" y="148"/>
                        <a:pt x="131" y="146"/>
                        <a:pt x="130" y="146"/>
                      </a:cubicBezTo>
                      <a:cubicBezTo>
                        <a:pt x="132" y="147"/>
                        <a:pt x="132" y="147"/>
                        <a:pt x="132" y="147"/>
                      </a:cubicBezTo>
                      <a:cubicBezTo>
                        <a:pt x="131" y="147"/>
                        <a:pt x="129" y="147"/>
                        <a:pt x="128" y="147"/>
                      </a:cubicBezTo>
                      <a:cubicBezTo>
                        <a:pt x="129" y="147"/>
                        <a:pt x="131" y="148"/>
                        <a:pt x="134" y="148"/>
                      </a:cubicBezTo>
                      <a:cubicBezTo>
                        <a:pt x="136" y="149"/>
                        <a:pt x="137" y="149"/>
                        <a:pt x="139" y="149"/>
                      </a:cubicBezTo>
                      <a:cubicBezTo>
                        <a:pt x="140" y="149"/>
                        <a:pt x="142" y="149"/>
                        <a:pt x="143" y="149"/>
                      </a:cubicBezTo>
                      <a:cubicBezTo>
                        <a:pt x="144" y="149"/>
                        <a:pt x="145" y="148"/>
                        <a:pt x="144" y="148"/>
                      </a:cubicBezTo>
                      <a:cubicBezTo>
                        <a:pt x="143" y="148"/>
                        <a:pt x="143" y="148"/>
                        <a:pt x="143" y="148"/>
                      </a:cubicBezTo>
                      <a:cubicBezTo>
                        <a:pt x="142" y="147"/>
                        <a:pt x="146" y="147"/>
                        <a:pt x="144" y="147"/>
                      </a:cubicBezTo>
                      <a:cubicBezTo>
                        <a:pt x="146" y="146"/>
                        <a:pt x="148" y="145"/>
                        <a:pt x="151" y="145"/>
                      </a:cubicBezTo>
                      <a:cubicBezTo>
                        <a:pt x="151" y="146"/>
                        <a:pt x="151" y="146"/>
                        <a:pt x="151" y="146"/>
                      </a:cubicBezTo>
                      <a:cubicBezTo>
                        <a:pt x="151" y="146"/>
                        <a:pt x="149" y="146"/>
                        <a:pt x="149" y="146"/>
                      </a:cubicBezTo>
                      <a:cubicBezTo>
                        <a:pt x="150" y="146"/>
                        <a:pt x="153" y="147"/>
                        <a:pt x="154" y="146"/>
                      </a:cubicBezTo>
                      <a:cubicBezTo>
                        <a:pt x="152" y="145"/>
                        <a:pt x="152" y="145"/>
                        <a:pt x="152" y="145"/>
                      </a:cubicBezTo>
                      <a:cubicBezTo>
                        <a:pt x="154" y="144"/>
                        <a:pt x="156" y="143"/>
                        <a:pt x="158" y="143"/>
                      </a:cubicBezTo>
                      <a:cubicBezTo>
                        <a:pt x="157" y="142"/>
                        <a:pt x="158" y="143"/>
                        <a:pt x="156" y="142"/>
                      </a:cubicBezTo>
                      <a:cubicBezTo>
                        <a:pt x="158" y="144"/>
                        <a:pt x="150" y="143"/>
                        <a:pt x="153" y="144"/>
                      </a:cubicBezTo>
                      <a:cubicBezTo>
                        <a:pt x="151" y="143"/>
                        <a:pt x="150" y="144"/>
                        <a:pt x="147" y="143"/>
                      </a:cubicBezTo>
                      <a:cubicBezTo>
                        <a:pt x="147" y="143"/>
                        <a:pt x="148" y="143"/>
                        <a:pt x="146" y="143"/>
                      </a:cubicBezTo>
                      <a:cubicBezTo>
                        <a:pt x="146" y="143"/>
                        <a:pt x="146" y="143"/>
                        <a:pt x="146" y="144"/>
                      </a:cubicBezTo>
                      <a:cubicBezTo>
                        <a:pt x="146" y="144"/>
                        <a:pt x="146" y="144"/>
                        <a:pt x="146" y="144"/>
                      </a:cubicBezTo>
                      <a:cubicBezTo>
                        <a:pt x="146" y="144"/>
                        <a:pt x="146" y="144"/>
                        <a:pt x="146" y="144"/>
                      </a:cubicBezTo>
                      <a:cubicBezTo>
                        <a:pt x="146" y="144"/>
                        <a:pt x="146" y="144"/>
                        <a:pt x="146" y="144"/>
                      </a:cubicBezTo>
                      <a:cubicBezTo>
                        <a:pt x="146" y="144"/>
                        <a:pt x="147" y="144"/>
                        <a:pt x="147" y="144"/>
                      </a:cubicBezTo>
                      <a:cubicBezTo>
                        <a:pt x="146" y="145"/>
                        <a:pt x="143" y="145"/>
                        <a:pt x="142" y="145"/>
                      </a:cubicBezTo>
                      <a:cubicBezTo>
                        <a:pt x="140" y="145"/>
                        <a:pt x="142" y="145"/>
                        <a:pt x="141" y="145"/>
                      </a:cubicBezTo>
                      <a:cubicBezTo>
                        <a:pt x="140" y="145"/>
                        <a:pt x="140" y="145"/>
                        <a:pt x="140" y="145"/>
                      </a:cubicBezTo>
                      <a:cubicBezTo>
                        <a:pt x="140" y="144"/>
                        <a:pt x="137" y="144"/>
                        <a:pt x="140" y="143"/>
                      </a:cubicBezTo>
                      <a:cubicBezTo>
                        <a:pt x="137" y="143"/>
                        <a:pt x="137" y="143"/>
                        <a:pt x="137" y="143"/>
                      </a:cubicBezTo>
                      <a:cubicBezTo>
                        <a:pt x="136" y="143"/>
                        <a:pt x="134" y="142"/>
                        <a:pt x="133" y="142"/>
                      </a:cubicBezTo>
                      <a:cubicBezTo>
                        <a:pt x="132" y="142"/>
                        <a:pt x="130" y="143"/>
                        <a:pt x="131" y="142"/>
                      </a:cubicBezTo>
                      <a:cubicBezTo>
                        <a:pt x="131" y="142"/>
                        <a:pt x="130" y="142"/>
                        <a:pt x="129" y="142"/>
                      </a:cubicBezTo>
                      <a:cubicBezTo>
                        <a:pt x="128" y="142"/>
                        <a:pt x="127" y="142"/>
                        <a:pt x="127" y="142"/>
                      </a:cubicBezTo>
                      <a:cubicBezTo>
                        <a:pt x="127" y="142"/>
                        <a:pt x="127" y="142"/>
                        <a:pt x="127" y="142"/>
                      </a:cubicBezTo>
                      <a:cubicBezTo>
                        <a:pt x="124" y="141"/>
                        <a:pt x="119" y="141"/>
                        <a:pt x="116" y="138"/>
                      </a:cubicBezTo>
                      <a:cubicBezTo>
                        <a:pt x="115" y="137"/>
                        <a:pt x="115" y="137"/>
                        <a:pt x="114" y="137"/>
                      </a:cubicBezTo>
                      <a:cubicBezTo>
                        <a:pt x="113" y="137"/>
                        <a:pt x="112" y="136"/>
                        <a:pt x="111" y="135"/>
                      </a:cubicBezTo>
                      <a:cubicBezTo>
                        <a:pt x="111" y="135"/>
                        <a:pt x="111" y="135"/>
                        <a:pt x="111" y="135"/>
                      </a:cubicBezTo>
                      <a:cubicBezTo>
                        <a:pt x="110" y="134"/>
                        <a:pt x="109" y="134"/>
                        <a:pt x="107" y="133"/>
                      </a:cubicBezTo>
                      <a:cubicBezTo>
                        <a:pt x="106" y="133"/>
                        <a:pt x="105" y="132"/>
                        <a:pt x="104" y="133"/>
                      </a:cubicBezTo>
                      <a:cubicBezTo>
                        <a:pt x="104" y="132"/>
                        <a:pt x="103" y="131"/>
                        <a:pt x="102" y="131"/>
                      </a:cubicBezTo>
                      <a:cubicBezTo>
                        <a:pt x="102" y="131"/>
                        <a:pt x="101" y="131"/>
                        <a:pt x="100" y="131"/>
                      </a:cubicBezTo>
                      <a:cubicBezTo>
                        <a:pt x="100" y="131"/>
                        <a:pt x="99" y="131"/>
                        <a:pt x="98" y="131"/>
                      </a:cubicBezTo>
                      <a:cubicBezTo>
                        <a:pt x="97" y="131"/>
                        <a:pt x="96" y="131"/>
                        <a:pt x="95" y="131"/>
                      </a:cubicBezTo>
                      <a:cubicBezTo>
                        <a:pt x="95" y="132"/>
                        <a:pt x="94" y="132"/>
                        <a:pt x="93" y="132"/>
                      </a:cubicBezTo>
                      <a:cubicBezTo>
                        <a:pt x="92" y="132"/>
                        <a:pt x="91" y="133"/>
                        <a:pt x="90" y="133"/>
                      </a:cubicBezTo>
                      <a:cubicBezTo>
                        <a:pt x="90" y="134"/>
                        <a:pt x="90" y="134"/>
                        <a:pt x="90" y="134"/>
                      </a:cubicBezTo>
                      <a:cubicBezTo>
                        <a:pt x="89" y="134"/>
                        <a:pt x="88" y="135"/>
                        <a:pt x="87" y="135"/>
                      </a:cubicBezTo>
                      <a:cubicBezTo>
                        <a:pt x="86" y="136"/>
                        <a:pt x="86" y="136"/>
                        <a:pt x="85" y="136"/>
                      </a:cubicBezTo>
                      <a:cubicBezTo>
                        <a:pt x="85" y="137"/>
                        <a:pt x="84" y="137"/>
                        <a:pt x="84" y="137"/>
                      </a:cubicBezTo>
                      <a:cubicBezTo>
                        <a:pt x="84" y="138"/>
                        <a:pt x="84" y="138"/>
                        <a:pt x="84" y="138"/>
                      </a:cubicBezTo>
                      <a:cubicBezTo>
                        <a:pt x="83" y="140"/>
                        <a:pt x="79" y="140"/>
                        <a:pt x="76" y="141"/>
                      </a:cubicBezTo>
                      <a:cubicBezTo>
                        <a:pt x="76" y="141"/>
                        <a:pt x="77" y="140"/>
                        <a:pt x="78" y="140"/>
                      </a:cubicBezTo>
                      <a:cubicBezTo>
                        <a:pt x="74" y="140"/>
                        <a:pt x="70" y="144"/>
                        <a:pt x="66" y="143"/>
                      </a:cubicBezTo>
                      <a:cubicBezTo>
                        <a:pt x="65" y="144"/>
                        <a:pt x="65" y="144"/>
                        <a:pt x="64" y="144"/>
                      </a:cubicBezTo>
                      <a:cubicBezTo>
                        <a:pt x="64" y="144"/>
                        <a:pt x="64" y="144"/>
                        <a:pt x="64" y="144"/>
                      </a:cubicBezTo>
                      <a:cubicBezTo>
                        <a:pt x="64" y="144"/>
                        <a:pt x="64" y="144"/>
                        <a:pt x="64" y="144"/>
                      </a:cubicBezTo>
                      <a:cubicBezTo>
                        <a:pt x="63" y="144"/>
                        <a:pt x="63" y="143"/>
                        <a:pt x="63" y="143"/>
                      </a:cubicBezTo>
                      <a:cubicBezTo>
                        <a:pt x="63" y="144"/>
                        <a:pt x="63" y="144"/>
                        <a:pt x="64" y="144"/>
                      </a:cubicBezTo>
                      <a:cubicBezTo>
                        <a:pt x="63" y="144"/>
                        <a:pt x="62" y="144"/>
                        <a:pt x="61" y="144"/>
                      </a:cubicBezTo>
                      <a:cubicBezTo>
                        <a:pt x="60" y="143"/>
                        <a:pt x="60" y="143"/>
                        <a:pt x="60" y="143"/>
                      </a:cubicBezTo>
                      <a:cubicBezTo>
                        <a:pt x="60" y="143"/>
                        <a:pt x="60" y="143"/>
                        <a:pt x="60" y="143"/>
                      </a:cubicBezTo>
                      <a:cubicBezTo>
                        <a:pt x="59" y="143"/>
                        <a:pt x="59" y="144"/>
                        <a:pt x="60" y="144"/>
                      </a:cubicBezTo>
                      <a:cubicBezTo>
                        <a:pt x="59" y="144"/>
                        <a:pt x="59" y="145"/>
                        <a:pt x="59" y="145"/>
                      </a:cubicBezTo>
                      <a:cubicBezTo>
                        <a:pt x="58" y="143"/>
                        <a:pt x="56" y="145"/>
                        <a:pt x="55" y="144"/>
                      </a:cubicBezTo>
                      <a:cubicBezTo>
                        <a:pt x="54" y="144"/>
                        <a:pt x="53" y="144"/>
                        <a:pt x="52" y="145"/>
                      </a:cubicBezTo>
                      <a:cubicBezTo>
                        <a:pt x="50" y="145"/>
                        <a:pt x="49" y="145"/>
                        <a:pt x="49" y="146"/>
                      </a:cubicBezTo>
                      <a:cubicBezTo>
                        <a:pt x="49" y="145"/>
                        <a:pt x="48" y="145"/>
                        <a:pt x="49" y="145"/>
                      </a:cubicBezTo>
                      <a:cubicBezTo>
                        <a:pt x="48" y="145"/>
                        <a:pt x="47" y="145"/>
                        <a:pt x="45" y="145"/>
                      </a:cubicBezTo>
                      <a:cubicBezTo>
                        <a:pt x="45" y="144"/>
                        <a:pt x="45" y="144"/>
                        <a:pt x="45" y="144"/>
                      </a:cubicBezTo>
                      <a:cubicBezTo>
                        <a:pt x="42" y="145"/>
                        <a:pt x="42" y="145"/>
                        <a:pt x="42" y="145"/>
                      </a:cubicBezTo>
                      <a:cubicBezTo>
                        <a:pt x="41" y="144"/>
                        <a:pt x="40" y="144"/>
                        <a:pt x="42" y="143"/>
                      </a:cubicBezTo>
                      <a:cubicBezTo>
                        <a:pt x="38" y="144"/>
                        <a:pt x="39" y="143"/>
                        <a:pt x="35" y="144"/>
                      </a:cubicBezTo>
                      <a:cubicBezTo>
                        <a:pt x="36" y="143"/>
                        <a:pt x="36" y="143"/>
                        <a:pt x="36" y="143"/>
                      </a:cubicBezTo>
                      <a:cubicBezTo>
                        <a:pt x="35" y="143"/>
                        <a:pt x="33" y="143"/>
                        <a:pt x="32" y="143"/>
                      </a:cubicBezTo>
                      <a:cubicBezTo>
                        <a:pt x="32" y="142"/>
                        <a:pt x="31" y="141"/>
                        <a:pt x="29" y="141"/>
                      </a:cubicBezTo>
                      <a:cubicBezTo>
                        <a:pt x="28" y="140"/>
                        <a:pt x="26" y="140"/>
                        <a:pt x="25" y="139"/>
                      </a:cubicBezTo>
                      <a:cubicBezTo>
                        <a:pt x="23" y="138"/>
                        <a:pt x="22" y="137"/>
                        <a:pt x="20" y="136"/>
                      </a:cubicBezTo>
                      <a:cubicBezTo>
                        <a:pt x="19" y="135"/>
                        <a:pt x="18" y="134"/>
                        <a:pt x="17" y="133"/>
                      </a:cubicBezTo>
                      <a:cubicBezTo>
                        <a:pt x="16" y="135"/>
                        <a:pt x="16" y="130"/>
                        <a:pt x="14" y="131"/>
                      </a:cubicBezTo>
                      <a:cubicBezTo>
                        <a:pt x="14" y="130"/>
                        <a:pt x="14" y="129"/>
                        <a:pt x="15" y="130"/>
                      </a:cubicBezTo>
                      <a:cubicBezTo>
                        <a:pt x="14" y="129"/>
                        <a:pt x="13" y="128"/>
                        <a:pt x="13" y="127"/>
                      </a:cubicBezTo>
                      <a:cubicBezTo>
                        <a:pt x="12" y="126"/>
                        <a:pt x="12" y="125"/>
                        <a:pt x="11" y="125"/>
                      </a:cubicBezTo>
                      <a:cubicBezTo>
                        <a:pt x="11" y="124"/>
                        <a:pt x="12" y="125"/>
                        <a:pt x="12" y="124"/>
                      </a:cubicBezTo>
                      <a:cubicBezTo>
                        <a:pt x="12" y="124"/>
                        <a:pt x="11" y="124"/>
                        <a:pt x="11" y="123"/>
                      </a:cubicBezTo>
                      <a:cubicBezTo>
                        <a:pt x="11" y="123"/>
                        <a:pt x="12" y="124"/>
                        <a:pt x="12" y="124"/>
                      </a:cubicBezTo>
                      <a:cubicBezTo>
                        <a:pt x="11" y="121"/>
                        <a:pt x="9" y="121"/>
                        <a:pt x="8" y="122"/>
                      </a:cubicBezTo>
                      <a:cubicBezTo>
                        <a:pt x="8" y="120"/>
                        <a:pt x="8" y="119"/>
                        <a:pt x="7" y="118"/>
                      </a:cubicBezTo>
                      <a:cubicBezTo>
                        <a:pt x="7" y="117"/>
                        <a:pt x="7" y="116"/>
                        <a:pt x="8" y="118"/>
                      </a:cubicBezTo>
                      <a:cubicBezTo>
                        <a:pt x="8" y="117"/>
                        <a:pt x="8" y="112"/>
                        <a:pt x="7" y="111"/>
                      </a:cubicBezTo>
                      <a:cubicBezTo>
                        <a:pt x="7" y="111"/>
                        <a:pt x="7" y="110"/>
                        <a:pt x="7" y="109"/>
                      </a:cubicBezTo>
                      <a:cubicBezTo>
                        <a:pt x="7" y="107"/>
                        <a:pt x="7" y="107"/>
                        <a:pt x="8" y="104"/>
                      </a:cubicBezTo>
                      <a:cubicBezTo>
                        <a:pt x="7" y="105"/>
                        <a:pt x="7" y="105"/>
                        <a:pt x="7" y="105"/>
                      </a:cubicBezTo>
                      <a:cubicBezTo>
                        <a:pt x="6" y="104"/>
                        <a:pt x="8" y="103"/>
                        <a:pt x="8" y="101"/>
                      </a:cubicBezTo>
                      <a:cubicBezTo>
                        <a:pt x="8" y="101"/>
                        <a:pt x="8" y="101"/>
                        <a:pt x="8" y="101"/>
                      </a:cubicBezTo>
                      <a:cubicBezTo>
                        <a:pt x="11" y="96"/>
                        <a:pt x="8" y="98"/>
                        <a:pt x="11" y="95"/>
                      </a:cubicBezTo>
                      <a:cubicBezTo>
                        <a:pt x="10" y="94"/>
                        <a:pt x="10" y="94"/>
                        <a:pt x="10" y="94"/>
                      </a:cubicBezTo>
                      <a:cubicBezTo>
                        <a:pt x="10" y="94"/>
                        <a:pt x="10" y="93"/>
                        <a:pt x="11" y="92"/>
                      </a:cubicBezTo>
                      <a:cubicBezTo>
                        <a:pt x="13" y="91"/>
                        <a:pt x="14" y="90"/>
                        <a:pt x="14" y="89"/>
                      </a:cubicBezTo>
                      <a:cubicBezTo>
                        <a:pt x="14" y="89"/>
                        <a:pt x="13" y="89"/>
                        <a:pt x="13" y="89"/>
                      </a:cubicBezTo>
                      <a:cubicBezTo>
                        <a:pt x="13" y="88"/>
                        <a:pt x="15" y="88"/>
                        <a:pt x="16" y="88"/>
                      </a:cubicBezTo>
                      <a:cubicBezTo>
                        <a:pt x="17" y="87"/>
                        <a:pt x="18" y="87"/>
                        <a:pt x="19" y="87"/>
                      </a:cubicBezTo>
                      <a:cubicBezTo>
                        <a:pt x="19" y="87"/>
                        <a:pt x="19" y="87"/>
                        <a:pt x="19" y="88"/>
                      </a:cubicBezTo>
                      <a:cubicBezTo>
                        <a:pt x="22" y="86"/>
                        <a:pt x="18" y="87"/>
                        <a:pt x="20" y="85"/>
                      </a:cubicBezTo>
                      <a:cubicBezTo>
                        <a:pt x="21" y="85"/>
                        <a:pt x="21" y="86"/>
                        <a:pt x="22" y="85"/>
                      </a:cubicBezTo>
                      <a:cubicBezTo>
                        <a:pt x="23" y="85"/>
                        <a:pt x="23" y="84"/>
                        <a:pt x="24" y="83"/>
                      </a:cubicBezTo>
                      <a:cubicBezTo>
                        <a:pt x="26" y="82"/>
                        <a:pt x="27" y="80"/>
                        <a:pt x="29" y="80"/>
                      </a:cubicBezTo>
                      <a:cubicBezTo>
                        <a:pt x="28" y="80"/>
                        <a:pt x="27" y="80"/>
                        <a:pt x="28" y="79"/>
                      </a:cubicBezTo>
                      <a:cubicBezTo>
                        <a:pt x="30" y="78"/>
                        <a:pt x="34" y="78"/>
                        <a:pt x="35" y="76"/>
                      </a:cubicBezTo>
                      <a:cubicBezTo>
                        <a:pt x="36" y="76"/>
                        <a:pt x="36" y="76"/>
                        <a:pt x="36" y="76"/>
                      </a:cubicBezTo>
                      <a:cubicBezTo>
                        <a:pt x="37" y="75"/>
                        <a:pt x="38" y="75"/>
                        <a:pt x="39" y="74"/>
                      </a:cubicBezTo>
                      <a:cubicBezTo>
                        <a:pt x="40" y="73"/>
                        <a:pt x="41" y="72"/>
                        <a:pt x="41" y="71"/>
                      </a:cubicBezTo>
                      <a:cubicBezTo>
                        <a:pt x="43" y="72"/>
                        <a:pt x="45" y="69"/>
                        <a:pt x="46" y="67"/>
                      </a:cubicBezTo>
                      <a:cubicBezTo>
                        <a:pt x="47" y="65"/>
                        <a:pt x="48" y="63"/>
                        <a:pt x="49" y="64"/>
                      </a:cubicBezTo>
                      <a:cubicBezTo>
                        <a:pt x="49" y="64"/>
                        <a:pt x="50" y="62"/>
                        <a:pt x="51" y="61"/>
                      </a:cubicBezTo>
                      <a:cubicBezTo>
                        <a:pt x="52" y="60"/>
                        <a:pt x="52" y="59"/>
                        <a:pt x="52" y="59"/>
                      </a:cubicBezTo>
                      <a:cubicBezTo>
                        <a:pt x="52" y="59"/>
                        <a:pt x="52" y="59"/>
                        <a:pt x="52" y="59"/>
                      </a:cubicBezTo>
                      <a:cubicBezTo>
                        <a:pt x="54" y="56"/>
                        <a:pt x="54" y="55"/>
                        <a:pt x="54" y="54"/>
                      </a:cubicBezTo>
                      <a:cubicBezTo>
                        <a:pt x="55" y="53"/>
                        <a:pt x="55" y="54"/>
                        <a:pt x="55" y="54"/>
                      </a:cubicBezTo>
                      <a:cubicBezTo>
                        <a:pt x="58" y="49"/>
                        <a:pt x="58" y="49"/>
                        <a:pt x="58" y="44"/>
                      </a:cubicBezTo>
                      <a:cubicBezTo>
                        <a:pt x="59" y="44"/>
                        <a:pt x="59" y="44"/>
                        <a:pt x="59" y="44"/>
                      </a:cubicBezTo>
                      <a:cubicBezTo>
                        <a:pt x="59" y="44"/>
                        <a:pt x="59" y="43"/>
                        <a:pt x="59" y="43"/>
                      </a:cubicBezTo>
                      <a:cubicBezTo>
                        <a:pt x="60" y="42"/>
                        <a:pt x="63" y="38"/>
                        <a:pt x="64" y="35"/>
                      </a:cubicBezTo>
                      <a:cubicBezTo>
                        <a:pt x="64" y="35"/>
                        <a:pt x="65" y="35"/>
                        <a:pt x="64" y="35"/>
                      </a:cubicBezTo>
                      <a:cubicBezTo>
                        <a:pt x="66" y="30"/>
                        <a:pt x="73" y="27"/>
                        <a:pt x="72" y="23"/>
                      </a:cubicBezTo>
                      <a:cubicBezTo>
                        <a:pt x="72" y="23"/>
                        <a:pt x="72" y="22"/>
                        <a:pt x="73" y="22"/>
                      </a:cubicBezTo>
                      <a:cubicBezTo>
                        <a:pt x="73" y="21"/>
                        <a:pt x="74" y="20"/>
                        <a:pt x="74" y="20"/>
                      </a:cubicBezTo>
                      <a:cubicBezTo>
                        <a:pt x="70" y="23"/>
                        <a:pt x="73" y="19"/>
                        <a:pt x="71" y="20"/>
                      </a:cubicBezTo>
                      <a:cubicBezTo>
                        <a:pt x="72" y="18"/>
                        <a:pt x="75" y="17"/>
                        <a:pt x="74" y="19"/>
                      </a:cubicBezTo>
                      <a:cubicBezTo>
                        <a:pt x="74" y="19"/>
                        <a:pt x="74" y="19"/>
                        <a:pt x="74" y="19"/>
                      </a:cubicBezTo>
                      <a:cubicBezTo>
                        <a:pt x="74" y="20"/>
                        <a:pt x="75" y="19"/>
                        <a:pt x="76" y="18"/>
                      </a:cubicBezTo>
                      <a:cubicBezTo>
                        <a:pt x="77" y="17"/>
                        <a:pt x="78" y="16"/>
                        <a:pt x="79" y="17"/>
                      </a:cubicBezTo>
                      <a:cubicBezTo>
                        <a:pt x="85" y="11"/>
                        <a:pt x="93" y="9"/>
                        <a:pt x="100" y="9"/>
                      </a:cubicBezTo>
                      <a:cubicBezTo>
                        <a:pt x="100" y="8"/>
                        <a:pt x="100" y="8"/>
                        <a:pt x="100" y="8"/>
                      </a:cubicBezTo>
                      <a:cubicBezTo>
                        <a:pt x="100" y="8"/>
                        <a:pt x="100" y="8"/>
                        <a:pt x="101" y="8"/>
                      </a:cubicBezTo>
                      <a:cubicBezTo>
                        <a:pt x="102" y="8"/>
                        <a:pt x="102" y="8"/>
                        <a:pt x="102" y="8"/>
                      </a:cubicBezTo>
                      <a:cubicBezTo>
                        <a:pt x="103" y="9"/>
                        <a:pt x="103" y="9"/>
                        <a:pt x="101" y="9"/>
                      </a:cubicBezTo>
                      <a:cubicBezTo>
                        <a:pt x="102" y="10"/>
                        <a:pt x="102" y="9"/>
                        <a:pt x="103" y="9"/>
                      </a:cubicBezTo>
                      <a:cubicBezTo>
                        <a:pt x="103" y="9"/>
                        <a:pt x="103" y="9"/>
                        <a:pt x="103" y="9"/>
                      </a:cubicBezTo>
                      <a:cubicBezTo>
                        <a:pt x="104" y="9"/>
                        <a:pt x="105" y="9"/>
                        <a:pt x="105" y="9"/>
                      </a:cubicBezTo>
                      <a:cubicBezTo>
                        <a:pt x="108" y="10"/>
                        <a:pt x="103" y="10"/>
                        <a:pt x="104" y="10"/>
                      </a:cubicBezTo>
                      <a:cubicBezTo>
                        <a:pt x="106" y="10"/>
                        <a:pt x="106" y="10"/>
                        <a:pt x="106" y="10"/>
                      </a:cubicBezTo>
                      <a:cubicBezTo>
                        <a:pt x="105" y="10"/>
                        <a:pt x="105" y="10"/>
                        <a:pt x="105" y="10"/>
                      </a:cubicBezTo>
                      <a:cubicBezTo>
                        <a:pt x="107" y="10"/>
                        <a:pt x="107" y="9"/>
                        <a:pt x="109" y="10"/>
                      </a:cubicBezTo>
                      <a:cubicBezTo>
                        <a:pt x="110" y="11"/>
                        <a:pt x="109" y="11"/>
                        <a:pt x="110" y="11"/>
                      </a:cubicBezTo>
                      <a:cubicBezTo>
                        <a:pt x="110" y="11"/>
                        <a:pt x="110" y="12"/>
                        <a:pt x="111" y="12"/>
                      </a:cubicBezTo>
                      <a:cubicBezTo>
                        <a:pt x="114" y="13"/>
                        <a:pt x="114" y="13"/>
                        <a:pt x="114" y="13"/>
                      </a:cubicBezTo>
                      <a:cubicBezTo>
                        <a:pt x="113" y="12"/>
                        <a:pt x="113" y="12"/>
                        <a:pt x="113" y="12"/>
                      </a:cubicBezTo>
                      <a:cubicBezTo>
                        <a:pt x="114" y="12"/>
                        <a:pt x="116" y="13"/>
                        <a:pt x="115" y="11"/>
                      </a:cubicBezTo>
                      <a:cubicBezTo>
                        <a:pt x="115" y="12"/>
                        <a:pt x="116" y="13"/>
                        <a:pt x="117" y="14"/>
                      </a:cubicBezTo>
                      <a:cubicBezTo>
                        <a:pt x="118" y="15"/>
                        <a:pt x="119" y="15"/>
                        <a:pt x="121" y="16"/>
                      </a:cubicBezTo>
                      <a:cubicBezTo>
                        <a:pt x="123" y="19"/>
                        <a:pt x="125" y="20"/>
                        <a:pt x="125" y="21"/>
                      </a:cubicBezTo>
                      <a:cubicBezTo>
                        <a:pt x="127" y="22"/>
                        <a:pt x="129" y="24"/>
                        <a:pt x="131" y="26"/>
                      </a:cubicBezTo>
                      <a:cubicBezTo>
                        <a:pt x="130" y="26"/>
                        <a:pt x="131" y="24"/>
                        <a:pt x="132" y="27"/>
                      </a:cubicBezTo>
                      <a:cubicBezTo>
                        <a:pt x="130" y="27"/>
                        <a:pt x="134" y="31"/>
                        <a:pt x="133" y="33"/>
                      </a:cubicBezTo>
                      <a:cubicBezTo>
                        <a:pt x="133" y="32"/>
                        <a:pt x="135" y="34"/>
                        <a:pt x="135" y="35"/>
                      </a:cubicBezTo>
                      <a:cubicBezTo>
                        <a:pt x="136" y="36"/>
                        <a:pt x="137" y="37"/>
                        <a:pt x="137" y="36"/>
                      </a:cubicBezTo>
                      <a:cubicBezTo>
                        <a:pt x="138" y="38"/>
                        <a:pt x="136" y="36"/>
                        <a:pt x="137" y="38"/>
                      </a:cubicBezTo>
                      <a:cubicBezTo>
                        <a:pt x="138" y="39"/>
                        <a:pt x="139" y="42"/>
                        <a:pt x="140" y="44"/>
                      </a:cubicBezTo>
                      <a:cubicBezTo>
                        <a:pt x="140" y="44"/>
                        <a:pt x="140" y="44"/>
                        <a:pt x="140" y="44"/>
                      </a:cubicBezTo>
                      <a:cubicBezTo>
                        <a:pt x="140" y="44"/>
                        <a:pt x="140" y="44"/>
                        <a:pt x="140" y="44"/>
                      </a:cubicBezTo>
                      <a:cubicBezTo>
                        <a:pt x="141" y="46"/>
                        <a:pt x="141" y="46"/>
                        <a:pt x="141" y="46"/>
                      </a:cubicBezTo>
                      <a:cubicBezTo>
                        <a:pt x="141" y="46"/>
                        <a:pt x="141" y="47"/>
                        <a:pt x="141" y="48"/>
                      </a:cubicBezTo>
                      <a:cubicBezTo>
                        <a:pt x="142" y="50"/>
                        <a:pt x="142" y="51"/>
                        <a:pt x="143" y="53"/>
                      </a:cubicBezTo>
                      <a:cubicBezTo>
                        <a:pt x="144" y="53"/>
                        <a:pt x="144" y="52"/>
                        <a:pt x="145" y="52"/>
                      </a:cubicBezTo>
                      <a:cubicBezTo>
                        <a:pt x="145" y="52"/>
                        <a:pt x="145" y="53"/>
                        <a:pt x="145" y="54"/>
                      </a:cubicBezTo>
                      <a:cubicBezTo>
                        <a:pt x="145" y="55"/>
                        <a:pt x="145" y="56"/>
                        <a:pt x="145" y="56"/>
                      </a:cubicBezTo>
                      <a:cubicBezTo>
                        <a:pt x="145" y="57"/>
                        <a:pt x="147" y="56"/>
                        <a:pt x="147" y="59"/>
                      </a:cubicBezTo>
                      <a:cubicBezTo>
                        <a:pt x="147" y="58"/>
                        <a:pt x="147" y="58"/>
                        <a:pt x="148" y="58"/>
                      </a:cubicBezTo>
                      <a:cubicBezTo>
                        <a:pt x="150" y="64"/>
                        <a:pt x="154" y="69"/>
                        <a:pt x="159" y="73"/>
                      </a:cubicBezTo>
                      <a:cubicBezTo>
                        <a:pt x="161" y="74"/>
                        <a:pt x="162" y="75"/>
                        <a:pt x="164" y="76"/>
                      </a:cubicBezTo>
                      <a:cubicBezTo>
                        <a:pt x="164" y="76"/>
                        <a:pt x="165" y="76"/>
                        <a:pt x="165" y="76"/>
                      </a:cubicBezTo>
                      <a:cubicBezTo>
                        <a:pt x="166" y="77"/>
                        <a:pt x="166" y="77"/>
                        <a:pt x="166" y="77"/>
                      </a:cubicBezTo>
                      <a:cubicBezTo>
                        <a:pt x="167" y="77"/>
                        <a:pt x="167" y="77"/>
                        <a:pt x="168" y="77"/>
                      </a:cubicBezTo>
                      <a:cubicBezTo>
                        <a:pt x="170" y="79"/>
                        <a:pt x="173" y="81"/>
                        <a:pt x="175" y="83"/>
                      </a:cubicBezTo>
                      <a:cubicBezTo>
                        <a:pt x="174" y="81"/>
                        <a:pt x="175" y="82"/>
                        <a:pt x="176" y="82"/>
                      </a:cubicBezTo>
                      <a:cubicBezTo>
                        <a:pt x="175" y="82"/>
                        <a:pt x="176" y="82"/>
                        <a:pt x="176" y="81"/>
                      </a:cubicBezTo>
                      <a:cubicBezTo>
                        <a:pt x="176" y="81"/>
                        <a:pt x="177" y="82"/>
                        <a:pt x="178" y="83"/>
                      </a:cubicBezTo>
                      <a:cubicBezTo>
                        <a:pt x="178" y="83"/>
                        <a:pt x="178" y="84"/>
                        <a:pt x="179" y="84"/>
                      </a:cubicBezTo>
                      <a:cubicBezTo>
                        <a:pt x="179" y="85"/>
                        <a:pt x="179" y="85"/>
                        <a:pt x="179" y="85"/>
                      </a:cubicBezTo>
                      <a:cubicBezTo>
                        <a:pt x="180" y="85"/>
                        <a:pt x="181" y="85"/>
                        <a:pt x="182" y="86"/>
                      </a:cubicBezTo>
                      <a:cubicBezTo>
                        <a:pt x="183" y="87"/>
                        <a:pt x="183" y="88"/>
                        <a:pt x="184" y="88"/>
                      </a:cubicBezTo>
                      <a:cubicBezTo>
                        <a:pt x="183" y="87"/>
                        <a:pt x="183" y="87"/>
                        <a:pt x="183" y="87"/>
                      </a:cubicBezTo>
                      <a:cubicBezTo>
                        <a:pt x="184" y="87"/>
                        <a:pt x="184" y="86"/>
                        <a:pt x="184" y="85"/>
                      </a:cubicBezTo>
                      <a:cubicBezTo>
                        <a:pt x="184" y="83"/>
                        <a:pt x="183" y="82"/>
                        <a:pt x="184" y="81"/>
                      </a:cubicBezTo>
                      <a:cubicBezTo>
                        <a:pt x="183" y="81"/>
                        <a:pt x="182" y="80"/>
                        <a:pt x="181" y="78"/>
                      </a:cubicBezTo>
                      <a:cubicBezTo>
                        <a:pt x="180" y="77"/>
                        <a:pt x="178" y="75"/>
                        <a:pt x="176" y="75"/>
                      </a:cubicBezTo>
                      <a:cubicBezTo>
                        <a:pt x="175" y="75"/>
                        <a:pt x="177" y="75"/>
                        <a:pt x="176" y="75"/>
                      </a:cubicBezTo>
                      <a:cubicBezTo>
                        <a:pt x="175" y="75"/>
                        <a:pt x="174" y="74"/>
                        <a:pt x="172" y="73"/>
                      </a:cubicBezTo>
                      <a:cubicBezTo>
                        <a:pt x="172" y="73"/>
                        <a:pt x="172" y="73"/>
                        <a:pt x="172" y="73"/>
                      </a:cubicBezTo>
                      <a:cubicBezTo>
                        <a:pt x="171" y="72"/>
                        <a:pt x="170" y="72"/>
                        <a:pt x="169" y="71"/>
                      </a:cubicBezTo>
                      <a:cubicBezTo>
                        <a:pt x="168" y="71"/>
                        <a:pt x="167" y="71"/>
                        <a:pt x="167" y="70"/>
                      </a:cubicBezTo>
                      <a:cubicBezTo>
                        <a:pt x="167" y="70"/>
                        <a:pt x="166" y="70"/>
                        <a:pt x="166" y="70"/>
                      </a:cubicBezTo>
                      <a:cubicBezTo>
                        <a:pt x="164" y="69"/>
                        <a:pt x="163" y="67"/>
                        <a:pt x="161" y="65"/>
                      </a:cubicBezTo>
                      <a:cubicBezTo>
                        <a:pt x="161" y="66"/>
                        <a:pt x="161" y="66"/>
                        <a:pt x="161" y="66"/>
                      </a:cubicBezTo>
                      <a:cubicBezTo>
                        <a:pt x="160" y="65"/>
                        <a:pt x="160" y="64"/>
                        <a:pt x="159" y="64"/>
                      </a:cubicBezTo>
                      <a:cubicBezTo>
                        <a:pt x="157" y="63"/>
                        <a:pt x="162" y="66"/>
                        <a:pt x="160" y="66"/>
                      </a:cubicBezTo>
                      <a:cubicBezTo>
                        <a:pt x="160" y="65"/>
                        <a:pt x="158" y="64"/>
                        <a:pt x="157" y="62"/>
                      </a:cubicBezTo>
                      <a:cubicBezTo>
                        <a:pt x="155" y="60"/>
                        <a:pt x="154" y="58"/>
                        <a:pt x="155" y="57"/>
                      </a:cubicBezTo>
                      <a:cubicBezTo>
                        <a:pt x="154" y="55"/>
                        <a:pt x="154" y="58"/>
                        <a:pt x="153" y="56"/>
                      </a:cubicBezTo>
                      <a:cubicBezTo>
                        <a:pt x="153" y="55"/>
                        <a:pt x="153" y="55"/>
                        <a:pt x="153" y="55"/>
                      </a:cubicBezTo>
                      <a:cubicBezTo>
                        <a:pt x="152" y="55"/>
                        <a:pt x="152" y="55"/>
                        <a:pt x="152" y="55"/>
                      </a:cubicBezTo>
                      <a:cubicBezTo>
                        <a:pt x="152" y="54"/>
                        <a:pt x="152" y="53"/>
                        <a:pt x="152" y="53"/>
                      </a:cubicBezTo>
                      <a:cubicBezTo>
                        <a:pt x="153" y="53"/>
                        <a:pt x="153" y="53"/>
                        <a:pt x="153" y="54"/>
                      </a:cubicBezTo>
                      <a:cubicBezTo>
                        <a:pt x="153" y="52"/>
                        <a:pt x="151" y="49"/>
                        <a:pt x="151" y="48"/>
                      </a:cubicBezTo>
                      <a:cubicBezTo>
                        <a:pt x="151" y="50"/>
                        <a:pt x="151" y="50"/>
                        <a:pt x="151" y="50"/>
                      </a:cubicBezTo>
                      <a:cubicBezTo>
                        <a:pt x="150" y="49"/>
                        <a:pt x="150" y="48"/>
                        <a:pt x="149" y="46"/>
                      </a:cubicBezTo>
                      <a:cubicBezTo>
                        <a:pt x="148" y="45"/>
                        <a:pt x="148" y="44"/>
                        <a:pt x="148" y="43"/>
                      </a:cubicBezTo>
                      <a:cubicBezTo>
                        <a:pt x="147" y="42"/>
                        <a:pt x="147" y="42"/>
                        <a:pt x="147" y="42"/>
                      </a:cubicBezTo>
                      <a:cubicBezTo>
                        <a:pt x="147" y="41"/>
                        <a:pt x="147" y="41"/>
                        <a:pt x="147" y="41"/>
                      </a:cubicBezTo>
                      <a:cubicBezTo>
                        <a:pt x="145" y="38"/>
                        <a:pt x="144" y="35"/>
                        <a:pt x="142" y="33"/>
                      </a:cubicBezTo>
                      <a:cubicBezTo>
                        <a:pt x="142" y="34"/>
                        <a:pt x="142" y="34"/>
                        <a:pt x="142" y="34"/>
                      </a:cubicBezTo>
                      <a:cubicBezTo>
                        <a:pt x="139" y="30"/>
                        <a:pt x="140" y="30"/>
                        <a:pt x="137" y="26"/>
                      </a:cubicBezTo>
                      <a:cubicBezTo>
                        <a:pt x="137" y="26"/>
                        <a:pt x="137" y="26"/>
                        <a:pt x="137" y="26"/>
                      </a:cubicBezTo>
                      <a:cubicBezTo>
                        <a:pt x="136" y="25"/>
                        <a:pt x="135" y="24"/>
                        <a:pt x="135" y="23"/>
                      </a:cubicBezTo>
                      <a:cubicBezTo>
                        <a:pt x="136" y="24"/>
                        <a:pt x="134" y="21"/>
                        <a:pt x="135" y="22"/>
                      </a:cubicBezTo>
                      <a:cubicBezTo>
                        <a:pt x="131" y="18"/>
                        <a:pt x="133" y="20"/>
                        <a:pt x="130" y="19"/>
                      </a:cubicBezTo>
                      <a:cubicBezTo>
                        <a:pt x="130" y="18"/>
                        <a:pt x="130" y="18"/>
                        <a:pt x="130" y="18"/>
                      </a:cubicBezTo>
                      <a:cubicBezTo>
                        <a:pt x="129" y="17"/>
                        <a:pt x="128" y="17"/>
                        <a:pt x="126" y="16"/>
                      </a:cubicBezTo>
                      <a:cubicBezTo>
                        <a:pt x="128" y="17"/>
                        <a:pt x="126" y="14"/>
                        <a:pt x="128" y="15"/>
                      </a:cubicBezTo>
                      <a:cubicBezTo>
                        <a:pt x="126" y="13"/>
                        <a:pt x="125" y="11"/>
                        <a:pt x="123" y="11"/>
                      </a:cubicBezTo>
                      <a:cubicBezTo>
                        <a:pt x="122" y="10"/>
                        <a:pt x="120" y="9"/>
                        <a:pt x="120" y="8"/>
                      </a:cubicBezTo>
                      <a:cubicBezTo>
                        <a:pt x="117" y="8"/>
                        <a:pt x="123" y="11"/>
                        <a:pt x="122" y="11"/>
                      </a:cubicBezTo>
                      <a:cubicBezTo>
                        <a:pt x="122" y="12"/>
                        <a:pt x="119" y="11"/>
                        <a:pt x="118" y="10"/>
                      </a:cubicBezTo>
                      <a:cubicBezTo>
                        <a:pt x="117" y="9"/>
                        <a:pt x="117" y="8"/>
                        <a:pt x="116" y="7"/>
                      </a:cubicBezTo>
                      <a:cubicBezTo>
                        <a:pt x="116" y="6"/>
                        <a:pt x="115" y="5"/>
                        <a:pt x="112" y="4"/>
                      </a:cubicBezTo>
                      <a:cubicBezTo>
                        <a:pt x="113" y="4"/>
                        <a:pt x="113" y="4"/>
                        <a:pt x="113" y="4"/>
                      </a:cubicBezTo>
                      <a:cubicBezTo>
                        <a:pt x="112" y="3"/>
                        <a:pt x="110" y="4"/>
                        <a:pt x="108" y="3"/>
                      </a:cubicBezTo>
                      <a:cubicBezTo>
                        <a:pt x="107" y="3"/>
                        <a:pt x="105" y="2"/>
                        <a:pt x="105" y="3"/>
                      </a:cubicBezTo>
                      <a:cubicBezTo>
                        <a:pt x="105" y="3"/>
                        <a:pt x="109" y="4"/>
                        <a:pt x="109" y="4"/>
                      </a:cubicBezTo>
                      <a:cubicBezTo>
                        <a:pt x="107" y="4"/>
                        <a:pt x="106" y="4"/>
                        <a:pt x="104" y="4"/>
                      </a:cubicBezTo>
                      <a:cubicBezTo>
                        <a:pt x="104" y="4"/>
                        <a:pt x="104" y="4"/>
                        <a:pt x="104" y="4"/>
                      </a:cubicBezTo>
                      <a:cubicBezTo>
                        <a:pt x="103" y="4"/>
                        <a:pt x="102" y="4"/>
                        <a:pt x="100" y="4"/>
                      </a:cubicBezTo>
                      <a:cubicBezTo>
                        <a:pt x="101" y="4"/>
                        <a:pt x="102" y="3"/>
                        <a:pt x="103" y="3"/>
                      </a:cubicBezTo>
                      <a:cubicBezTo>
                        <a:pt x="102" y="3"/>
                        <a:pt x="101" y="3"/>
                        <a:pt x="99" y="3"/>
                      </a:cubicBezTo>
                      <a:cubicBezTo>
                        <a:pt x="100" y="2"/>
                        <a:pt x="102" y="2"/>
                        <a:pt x="104" y="2"/>
                      </a:cubicBezTo>
                      <a:cubicBezTo>
                        <a:pt x="104" y="2"/>
                        <a:pt x="104" y="2"/>
                        <a:pt x="104" y="2"/>
                      </a:cubicBezTo>
                      <a:cubicBezTo>
                        <a:pt x="105" y="2"/>
                        <a:pt x="106" y="2"/>
                        <a:pt x="107" y="2"/>
                      </a:cubicBezTo>
                      <a:cubicBezTo>
                        <a:pt x="107" y="2"/>
                        <a:pt x="105" y="2"/>
                        <a:pt x="104" y="2"/>
                      </a:cubicBezTo>
                      <a:cubicBezTo>
                        <a:pt x="104" y="2"/>
                        <a:pt x="104" y="2"/>
                        <a:pt x="105" y="2"/>
                      </a:cubicBezTo>
                      <a:cubicBezTo>
                        <a:pt x="104" y="2"/>
                        <a:pt x="103" y="2"/>
                        <a:pt x="104" y="1"/>
                      </a:cubicBezTo>
                      <a:cubicBezTo>
                        <a:pt x="102" y="3"/>
                        <a:pt x="99" y="0"/>
                        <a:pt x="96" y="2"/>
                      </a:cubicBezTo>
                      <a:cubicBezTo>
                        <a:pt x="96" y="1"/>
                        <a:pt x="96" y="1"/>
                        <a:pt x="96" y="1"/>
                      </a:cubicBezTo>
                      <a:cubicBezTo>
                        <a:pt x="95" y="1"/>
                        <a:pt x="94" y="2"/>
                        <a:pt x="94" y="2"/>
                      </a:cubicBezTo>
                      <a:cubicBezTo>
                        <a:pt x="95" y="1"/>
                        <a:pt x="95" y="1"/>
                        <a:pt x="95" y="1"/>
                      </a:cubicBezTo>
                      <a:cubicBezTo>
                        <a:pt x="93" y="2"/>
                        <a:pt x="90" y="1"/>
                        <a:pt x="87" y="2"/>
                      </a:cubicBezTo>
                      <a:cubicBezTo>
                        <a:pt x="93" y="1"/>
                        <a:pt x="89" y="3"/>
                        <a:pt x="91" y="3"/>
                      </a:cubicBezTo>
                      <a:cubicBezTo>
                        <a:pt x="86" y="6"/>
                        <a:pt x="87" y="2"/>
                        <a:pt x="80" y="5"/>
                      </a:cubicBezTo>
                      <a:cubicBezTo>
                        <a:pt x="81" y="5"/>
                        <a:pt x="84" y="4"/>
                        <a:pt x="83" y="5"/>
                      </a:cubicBezTo>
                      <a:cubicBezTo>
                        <a:pt x="81" y="6"/>
                        <a:pt x="80" y="6"/>
                        <a:pt x="79" y="6"/>
                      </a:cubicBezTo>
                      <a:cubicBezTo>
                        <a:pt x="75" y="9"/>
                        <a:pt x="80" y="7"/>
                        <a:pt x="79" y="8"/>
                      </a:cubicBezTo>
                      <a:cubicBezTo>
                        <a:pt x="77" y="8"/>
                        <a:pt x="77" y="10"/>
                        <a:pt x="76" y="11"/>
                      </a:cubicBezTo>
                      <a:cubicBezTo>
                        <a:pt x="75" y="11"/>
                        <a:pt x="75" y="11"/>
                        <a:pt x="75" y="11"/>
                      </a:cubicBezTo>
                      <a:cubicBezTo>
                        <a:pt x="71" y="14"/>
                        <a:pt x="75" y="13"/>
                        <a:pt x="71" y="15"/>
                      </a:cubicBezTo>
                      <a:cubicBezTo>
                        <a:pt x="72" y="13"/>
                        <a:pt x="72" y="13"/>
                        <a:pt x="72" y="13"/>
                      </a:cubicBezTo>
                      <a:cubicBezTo>
                        <a:pt x="70" y="15"/>
                        <a:pt x="70" y="15"/>
                        <a:pt x="70" y="15"/>
                      </a:cubicBezTo>
                      <a:cubicBezTo>
                        <a:pt x="70" y="14"/>
                        <a:pt x="70" y="14"/>
                        <a:pt x="70" y="14"/>
                      </a:cubicBezTo>
                      <a:cubicBezTo>
                        <a:pt x="69" y="17"/>
                        <a:pt x="68" y="17"/>
                        <a:pt x="66" y="19"/>
                      </a:cubicBezTo>
                      <a:cubicBezTo>
                        <a:pt x="67" y="19"/>
                        <a:pt x="67" y="20"/>
                        <a:pt x="66" y="22"/>
                      </a:cubicBezTo>
                      <a:cubicBezTo>
                        <a:pt x="64" y="23"/>
                        <a:pt x="65" y="21"/>
                        <a:pt x="64" y="23"/>
                      </a:cubicBezTo>
                      <a:cubicBezTo>
                        <a:pt x="64" y="22"/>
                        <a:pt x="64" y="21"/>
                        <a:pt x="65" y="21"/>
                      </a:cubicBezTo>
                      <a:cubicBezTo>
                        <a:pt x="65" y="20"/>
                        <a:pt x="65" y="20"/>
                        <a:pt x="65" y="19"/>
                      </a:cubicBezTo>
                      <a:cubicBezTo>
                        <a:pt x="63" y="20"/>
                        <a:pt x="62" y="23"/>
                        <a:pt x="62" y="24"/>
                      </a:cubicBezTo>
                      <a:cubicBezTo>
                        <a:pt x="62" y="23"/>
                        <a:pt x="62" y="23"/>
                        <a:pt x="63" y="23"/>
                      </a:cubicBezTo>
                      <a:cubicBezTo>
                        <a:pt x="61" y="27"/>
                        <a:pt x="61" y="27"/>
                        <a:pt x="61" y="27"/>
                      </a:cubicBezTo>
                      <a:cubicBezTo>
                        <a:pt x="60" y="28"/>
                        <a:pt x="60" y="27"/>
                        <a:pt x="60" y="26"/>
                      </a:cubicBezTo>
                      <a:cubicBezTo>
                        <a:pt x="60" y="27"/>
                        <a:pt x="60" y="28"/>
                        <a:pt x="59" y="29"/>
                      </a:cubicBezTo>
                      <a:cubicBezTo>
                        <a:pt x="59" y="28"/>
                        <a:pt x="58" y="28"/>
                        <a:pt x="59" y="26"/>
                      </a:cubicBezTo>
                      <a:cubicBezTo>
                        <a:pt x="57" y="30"/>
                        <a:pt x="57" y="30"/>
                        <a:pt x="57" y="30"/>
                      </a:cubicBezTo>
                      <a:cubicBezTo>
                        <a:pt x="57" y="31"/>
                        <a:pt x="55" y="32"/>
                        <a:pt x="55" y="31"/>
                      </a:cubicBezTo>
                      <a:cubicBezTo>
                        <a:pt x="55" y="32"/>
                        <a:pt x="54" y="34"/>
                        <a:pt x="54" y="35"/>
                      </a:cubicBezTo>
                      <a:cubicBezTo>
                        <a:pt x="54" y="36"/>
                        <a:pt x="53" y="37"/>
                        <a:pt x="53" y="38"/>
                      </a:cubicBezTo>
                      <a:cubicBezTo>
                        <a:pt x="53" y="38"/>
                        <a:pt x="53" y="39"/>
                        <a:pt x="52" y="40"/>
                      </a:cubicBezTo>
                      <a:cubicBezTo>
                        <a:pt x="52" y="40"/>
                        <a:pt x="52" y="40"/>
                        <a:pt x="52" y="40"/>
                      </a:cubicBezTo>
                      <a:cubicBezTo>
                        <a:pt x="52" y="40"/>
                        <a:pt x="52" y="40"/>
                        <a:pt x="52" y="41"/>
                      </a:cubicBezTo>
                      <a:cubicBezTo>
                        <a:pt x="52" y="41"/>
                        <a:pt x="52" y="41"/>
                        <a:pt x="52" y="42"/>
                      </a:cubicBezTo>
                      <a:cubicBezTo>
                        <a:pt x="51" y="44"/>
                        <a:pt x="49" y="46"/>
                        <a:pt x="48" y="49"/>
                      </a:cubicBezTo>
                      <a:cubicBezTo>
                        <a:pt x="46" y="50"/>
                        <a:pt x="46" y="50"/>
                        <a:pt x="46" y="50"/>
                      </a:cubicBezTo>
                      <a:cubicBezTo>
                        <a:pt x="45" y="53"/>
                        <a:pt x="49" y="49"/>
                        <a:pt x="47" y="53"/>
                      </a:cubicBezTo>
                      <a:cubicBezTo>
                        <a:pt x="46" y="56"/>
                        <a:pt x="46" y="53"/>
                        <a:pt x="45" y="54"/>
                      </a:cubicBezTo>
                      <a:cubicBezTo>
                        <a:pt x="45" y="55"/>
                        <a:pt x="45" y="58"/>
                        <a:pt x="42" y="60"/>
                      </a:cubicBezTo>
                      <a:cubicBezTo>
                        <a:pt x="43" y="59"/>
                        <a:pt x="43" y="59"/>
                        <a:pt x="43" y="58"/>
                      </a:cubicBezTo>
                      <a:close/>
                      <a:moveTo>
                        <a:pt x="19" y="76"/>
                      </a:moveTo>
                      <a:cubicBezTo>
                        <a:pt x="19" y="76"/>
                        <a:pt x="20" y="75"/>
                        <a:pt x="21" y="75"/>
                      </a:cubicBezTo>
                      <a:cubicBezTo>
                        <a:pt x="21" y="76"/>
                        <a:pt x="20" y="76"/>
                        <a:pt x="19" y="76"/>
                      </a:cubicBezTo>
                      <a:close/>
                      <a:moveTo>
                        <a:pt x="5" y="125"/>
                      </a:moveTo>
                      <a:cubicBezTo>
                        <a:pt x="5" y="125"/>
                        <a:pt x="4" y="124"/>
                        <a:pt x="4" y="123"/>
                      </a:cubicBezTo>
                      <a:cubicBezTo>
                        <a:pt x="5" y="124"/>
                        <a:pt x="5" y="124"/>
                        <a:pt x="5" y="125"/>
                      </a:cubicBezTo>
                      <a:close/>
                      <a:moveTo>
                        <a:pt x="135" y="144"/>
                      </a:moveTo>
                      <a:cubicBezTo>
                        <a:pt x="135" y="144"/>
                        <a:pt x="135" y="144"/>
                        <a:pt x="135" y="144"/>
                      </a:cubicBezTo>
                      <a:cubicBezTo>
                        <a:pt x="134" y="143"/>
                        <a:pt x="135" y="143"/>
                        <a:pt x="135" y="144"/>
                      </a:cubicBezTo>
                      <a:close/>
                      <a:moveTo>
                        <a:pt x="138" y="144"/>
                      </a:moveTo>
                      <a:cubicBezTo>
                        <a:pt x="138" y="144"/>
                        <a:pt x="138" y="144"/>
                        <a:pt x="138" y="144"/>
                      </a:cubicBezTo>
                      <a:cubicBezTo>
                        <a:pt x="138" y="144"/>
                        <a:pt x="137" y="144"/>
                        <a:pt x="137" y="144"/>
                      </a:cubicBezTo>
                      <a:cubicBezTo>
                        <a:pt x="137" y="144"/>
                        <a:pt x="137" y="144"/>
                        <a:pt x="138" y="144"/>
                      </a:cubicBezTo>
                      <a:close/>
                      <a:moveTo>
                        <a:pt x="110" y="11"/>
                      </a:moveTo>
                      <a:cubicBezTo>
                        <a:pt x="110" y="11"/>
                        <a:pt x="110" y="11"/>
                        <a:pt x="110" y="11"/>
                      </a:cubicBezTo>
                      <a:cubicBezTo>
                        <a:pt x="111" y="11"/>
                        <a:pt x="111" y="11"/>
                        <a:pt x="1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11" name="Freeform 63">
                  <a:extLst>
                    <a:ext uri="{FF2B5EF4-FFF2-40B4-BE49-F238E27FC236}">
                      <a16:creationId xmlns:a16="http://schemas.microsoft.com/office/drawing/2014/main" id="{C94C03C4-E62A-4C4E-88A6-C1C6BF40AD9E}"/>
                    </a:ext>
                  </a:extLst>
                </p:cNvPr>
                <p:cNvSpPr>
                  <a:spLocks/>
                </p:cNvSpPr>
                <p:nvPr userDrawn="1"/>
              </p:nvSpPr>
              <p:spPr bwMode="auto">
                <a:xfrm>
                  <a:off x="3530" y="1297"/>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12" name="Freeform 64">
                  <a:extLst>
                    <a:ext uri="{FF2B5EF4-FFF2-40B4-BE49-F238E27FC236}">
                      <a16:creationId xmlns:a16="http://schemas.microsoft.com/office/drawing/2014/main" id="{1830CC1A-BAD6-41DE-8755-DD1D0DF118B2}"/>
                    </a:ext>
                  </a:extLst>
                </p:cNvPr>
                <p:cNvSpPr>
                  <a:spLocks/>
                </p:cNvSpPr>
                <p:nvPr userDrawn="1"/>
              </p:nvSpPr>
              <p:spPr bwMode="auto">
                <a:xfrm>
                  <a:off x="3779" y="9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13" name="Freeform 65">
                  <a:extLst>
                    <a:ext uri="{FF2B5EF4-FFF2-40B4-BE49-F238E27FC236}">
                      <a16:creationId xmlns:a16="http://schemas.microsoft.com/office/drawing/2014/main" id="{C1BCE5D6-9369-413B-BC38-013FC41B0F78}"/>
                    </a:ext>
                  </a:extLst>
                </p:cNvPr>
                <p:cNvSpPr>
                  <a:spLocks/>
                </p:cNvSpPr>
                <p:nvPr userDrawn="1"/>
              </p:nvSpPr>
              <p:spPr bwMode="auto">
                <a:xfrm>
                  <a:off x="3988" y="1407"/>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14" name="Freeform 66">
                  <a:extLst>
                    <a:ext uri="{FF2B5EF4-FFF2-40B4-BE49-F238E27FC236}">
                      <a16:creationId xmlns:a16="http://schemas.microsoft.com/office/drawing/2014/main" id="{3A8EE6B3-AF6D-4E84-BFDE-1D1AA5AD2C7A}"/>
                    </a:ext>
                  </a:extLst>
                </p:cNvPr>
                <p:cNvSpPr>
                  <a:spLocks/>
                </p:cNvSpPr>
                <p:nvPr userDrawn="1"/>
              </p:nvSpPr>
              <p:spPr bwMode="auto">
                <a:xfrm>
                  <a:off x="4271" y="1412"/>
                  <a:ext cx="10" cy="5"/>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cubicBezTo>
                        <a:pt x="2"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15" name="Freeform 67">
                  <a:extLst>
                    <a:ext uri="{FF2B5EF4-FFF2-40B4-BE49-F238E27FC236}">
                      <a16:creationId xmlns:a16="http://schemas.microsoft.com/office/drawing/2014/main" id="{AB606397-E9BF-4699-8970-15703803F1EA}"/>
                    </a:ext>
                  </a:extLst>
                </p:cNvPr>
                <p:cNvSpPr>
                  <a:spLocks/>
                </p:cNvSpPr>
                <p:nvPr userDrawn="1"/>
              </p:nvSpPr>
              <p:spPr bwMode="auto">
                <a:xfrm>
                  <a:off x="4361" y="1422"/>
                  <a:ext cx="10" cy="5"/>
                </a:xfrm>
                <a:custGeom>
                  <a:avLst/>
                  <a:gdLst>
                    <a:gd name="T0" fmla="*/ 1 w 2"/>
                    <a:gd name="T1" fmla="*/ 1 h 1"/>
                    <a:gd name="T2" fmla="*/ 2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1" y="0"/>
                        <a:pt x="2" y="0"/>
                      </a:cubicBezTo>
                      <a:cubicBezTo>
                        <a:pt x="1" y="0"/>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16" name="Freeform 68">
                  <a:extLst>
                    <a:ext uri="{FF2B5EF4-FFF2-40B4-BE49-F238E27FC236}">
                      <a16:creationId xmlns:a16="http://schemas.microsoft.com/office/drawing/2014/main" id="{1A80F23E-B113-4B65-84E9-AA9973D7BB37}"/>
                    </a:ext>
                  </a:extLst>
                </p:cNvPr>
                <p:cNvSpPr>
                  <a:spLocks/>
                </p:cNvSpPr>
                <p:nvPr userDrawn="1"/>
              </p:nvSpPr>
              <p:spPr bwMode="auto">
                <a:xfrm>
                  <a:off x="4291" y="1422"/>
                  <a:ext cx="15" cy="10"/>
                </a:xfrm>
                <a:custGeom>
                  <a:avLst/>
                  <a:gdLst>
                    <a:gd name="T0" fmla="*/ 0 w 3"/>
                    <a:gd name="T1" fmla="*/ 1 h 2"/>
                    <a:gd name="T2" fmla="*/ 3 w 3"/>
                    <a:gd name="T3" fmla="*/ 1 h 2"/>
                    <a:gd name="T4" fmla="*/ 2 w 3"/>
                    <a:gd name="T5" fmla="*/ 1 h 2"/>
                    <a:gd name="T6" fmla="*/ 0 w 3"/>
                    <a:gd name="T7" fmla="*/ 1 h 2"/>
                  </a:gdLst>
                  <a:ahLst/>
                  <a:cxnLst>
                    <a:cxn ang="0">
                      <a:pos x="T0" y="T1"/>
                    </a:cxn>
                    <a:cxn ang="0">
                      <a:pos x="T2" y="T3"/>
                    </a:cxn>
                    <a:cxn ang="0">
                      <a:pos x="T4" y="T5"/>
                    </a:cxn>
                    <a:cxn ang="0">
                      <a:pos x="T6" y="T7"/>
                    </a:cxn>
                  </a:cxnLst>
                  <a:rect l="0" t="0" r="r" b="b"/>
                  <a:pathLst>
                    <a:path w="3" h="2">
                      <a:moveTo>
                        <a:pt x="0" y="1"/>
                      </a:moveTo>
                      <a:cubicBezTo>
                        <a:pt x="0" y="2"/>
                        <a:pt x="1" y="1"/>
                        <a:pt x="3" y="1"/>
                      </a:cubicBezTo>
                      <a:cubicBezTo>
                        <a:pt x="3" y="1"/>
                        <a:pt x="3" y="1"/>
                        <a:pt x="2"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17" name="Freeform 69">
                  <a:extLst>
                    <a:ext uri="{FF2B5EF4-FFF2-40B4-BE49-F238E27FC236}">
                      <a16:creationId xmlns:a16="http://schemas.microsoft.com/office/drawing/2014/main" id="{E484C4E2-FD75-44AC-8A46-3B4487BFC27F}"/>
                    </a:ext>
                  </a:extLst>
                </p:cNvPr>
                <p:cNvSpPr>
                  <a:spLocks/>
                </p:cNvSpPr>
                <p:nvPr userDrawn="1"/>
              </p:nvSpPr>
              <p:spPr bwMode="auto">
                <a:xfrm>
                  <a:off x="4306" y="1422"/>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18" name="Freeform 70">
                  <a:extLst>
                    <a:ext uri="{FF2B5EF4-FFF2-40B4-BE49-F238E27FC236}">
                      <a16:creationId xmlns:a16="http://schemas.microsoft.com/office/drawing/2014/main" id="{4C8BB29F-B990-4AD9-97B0-6728E319FBA4}"/>
                    </a:ext>
                  </a:extLst>
                </p:cNvPr>
                <p:cNvSpPr>
                  <a:spLocks/>
                </p:cNvSpPr>
                <p:nvPr userDrawn="1"/>
              </p:nvSpPr>
              <p:spPr bwMode="auto">
                <a:xfrm>
                  <a:off x="4207" y="1412"/>
                  <a:ext cx="25" cy="10"/>
                </a:xfrm>
                <a:custGeom>
                  <a:avLst/>
                  <a:gdLst>
                    <a:gd name="T0" fmla="*/ 4 w 5"/>
                    <a:gd name="T1" fmla="*/ 2 h 2"/>
                    <a:gd name="T2" fmla="*/ 4 w 5"/>
                    <a:gd name="T3" fmla="*/ 1 h 2"/>
                    <a:gd name="T4" fmla="*/ 4 w 5"/>
                    <a:gd name="T5" fmla="*/ 2 h 2"/>
                  </a:gdLst>
                  <a:ahLst/>
                  <a:cxnLst>
                    <a:cxn ang="0">
                      <a:pos x="T0" y="T1"/>
                    </a:cxn>
                    <a:cxn ang="0">
                      <a:pos x="T2" y="T3"/>
                    </a:cxn>
                    <a:cxn ang="0">
                      <a:pos x="T4" y="T5"/>
                    </a:cxn>
                  </a:cxnLst>
                  <a:rect l="0" t="0" r="r" b="b"/>
                  <a:pathLst>
                    <a:path w="5" h="2">
                      <a:moveTo>
                        <a:pt x="4" y="2"/>
                      </a:moveTo>
                      <a:cubicBezTo>
                        <a:pt x="4" y="2"/>
                        <a:pt x="4" y="1"/>
                        <a:pt x="4" y="1"/>
                      </a:cubicBezTo>
                      <a:cubicBezTo>
                        <a:pt x="5" y="0"/>
                        <a:pt x="0"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19" name="Freeform 71">
                  <a:extLst>
                    <a:ext uri="{FF2B5EF4-FFF2-40B4-BE49-F238E27FC236}">
                      <a16:creationId xmlns:a16="http://schemas.microsoft.com/office/drawing/2014/main" id="{7561705E-AABC-4784-8E7F-E5A2A1FB7D16}"/>
                    </a:ext>
                  </a:extLst>
                </p:cNvPr>
                <p:cNvSpPr>
                  <a:spLocks/>
                </p:cNvSpPr>
                <p:nvPr userDrawn="1"/>
              </p:nvSpPr>
              <p:spPr bwMode="auto">
                <a:xfrm>
                  <a:off x="4291" y="1437"/>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20" name="Freeform 72">
                  <a:extLst>
                    <a:ext uri="{FF2B5EF4-FFF2-40B4-BE49-F238E27FC236}">
                      <a16:creationId xmlns:a16="http://schemas.microsoft.com/office/drawing/2014/main" id="{C6E97173-06CC-4166-9B1A-B1297563DA40}"/>
                    </a:ext>
                  </a:extLst>
                </p:cNvPr>
                <p:cNvSpPr>
                  <a:spLocks/>
                </p:cNvSpPr>
                <p:nvPr userDrawn="1"/>
              </p:nvSpPr>
              <p:spPr bwMode="auto">
                <a:xfrm>
                  <a:off x="4246" y="1437"/>
                  <a:ext cx="15" cy="5"/>
                </a:xfrm>
                <a:custGeom>
                  <a:avLst/>
                  <a:gdLst>
                    <a:gd name="T0" fmla="*/ 0 w 3"/>
                    <a:gd name="T1" fmla="*/ 1 h 1"/>
                    <a:gd name="T2" fmla="*/ 2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2" y="1"/>
                        <a:pt x="2" y="1"/>
                        <a:pt x="2" y="1"/>
                      </a:cubicBezTo>
                      <a:cubicBezTo>
                        <a:pt x="2" y="1"/>
                        <a:pt x="2" y="1"/>
                        <a:pt x="3"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21" name="Freeform 73">
                  <a:extLst>
                    <a:ext uri="{FF2B5EF4-FFF2-40B4-BE49-F238E27FC236}">
                      <a16:creationId xmlns:a16="http://schemas.microsoft.com/office/drawing/2014/main" id="{C1F1F821-22E0-41E7-999E-DD4639C6B79C}"/>
                    </a:ext>
                  </a:extLst>
                </p:cNvPr>
                <p:cNvSpPr>
                  <a:spLocks/>
                </p:cNvSpPr>
                <p:nvPr userDrawn="1"/>
              </p:nvSpPr>
              <p:spPr bwMode="auto">
                <a:xfrm>
                  <a:off x="4261" y="143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22" name="Freeform 74">
                  <a:extLst>
                    <a:ext uri="{FF2B5EF4-FFF2-40B4-BE49-F238E27FC236}">
                      <a16:creationId xmlns:a16="http://schemas.microsoft.com/office/drawing/2014/main" id="{337F4293-72C5-4885-97FF-F64A3303287D}"/>
                    </a:ext>
                  </a:extLst>
                </p:cNvPr>
                <p:cNvSpPr>
                  <a:spLocks/>
                </p:cNvSpPr>
                <p:nvPr userDrawn="1"/>
              </p:nvSpPr>
              <p:spPr bwMode="auto">
                <a:xfrm>
                  <a:off x="4271" y="1442"/>
                  <a:ext cx="15" cy="0"/>
                </a:xfrm>
                <a:custGeom>
                  <a:avLst/>
                  <a:gdLst>
                    <a:gd name="T0" fmla="*/ 15 w 15"/>
                    <a:gd name="T1" fmla="*/ 10 w 15"/>
                    <a:gd name="T2" fmla="*/ 0 w 15"/>
                    <a:gd name="T3" fmla="*/ 15 w 15"/>
                  </a:gdLst>
                  <a:ahLst/>
                  <a:cxnLst>
                    <a:cxn ang="0">
                      <a:pos x="T0" y="0"/>
                    </a:cxn>
                    <a:cxn ang="0">
                      <a:pos x="T1" y="0"/>
                    </a:cxn>
                    <a:cxn ang="0">
                      <a:pos x="T2" y="0"/>
                    </a:cxn>
                    <a:cxn ang="0">
                      <a:pos x="T3" y="0"/>
                    </a:cxn>
                  </a:cxnLst>
                  <a:rect l="0" t="0" r="r" b="b"/>
                  <a:pathLst>
                    <a:path w="15">
                      <a:moveTo>
                        <a:pt x="15" y="0"/>
                      </a:moveTo>
                      <a:lnTo>
                        <a:pt x="10" y="0"/>
                      </a:lnTo>
                      <a:lnTo>
                        <a:pt x="0" y="0"/>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23" name="Freeform 75">
                  <a:extLst>
                    <a:ext uri="{FF2B5EF4-FFF2-40B4-BE49-F238E27FC236}">
                      <a16:creationId xmlns:a16="http://schemas.microsoft.com/office/drawing/2014/main" id="{33DBF431-45F0-4653-8105-C6D6AC90E875}"/>
                    </a:ext>
                  </a:extLst>
                </p:cNvPr>
                <p:cNvSpPr>
                  <a:spLocks/>
                </p:cNvSpPr>
                <p:nvPr userDrawn="1"/>
              </p:nvSpPr>
              <p:spPr bwMode="auto">
                <a:xfrm>
                  <a:off x="4122" y="1422"/>
                  <a:ext cx="15" cy="5"/>
                </a:xfrm>
                <a:custGeom>
                  <a:avLst/>
                  <a:gdLst>
                    <a:gd name="T0" fmla="*/ 2 w 3"/>
                    <a:gd name="T1" fmla="*/ 1 h 1"/>
                    <a:gd name="T2" fmla="*/ 0 w 3"/>
                    <a:gd name="T3" fmla="*/ 0 h 1"/>
                    <a:gd name="T4" fmla="*/ 1 w 3"/>
                    <a:gd name="T5" fmla="*/ 1 h 1"/>
                    <a:gd name="T6" fmla="*/ 2 w 3"/>
                    <a:gd name="T7" fmla="*/ 1 h 1"/>
                  </a:gdLst>
                  <a:ahLst/>
                  <a:cxnLst>
                    <a:cxn ang="0">
                      <a:pos x="T0" y="T1"/>
                    </a:cxn>
                    <a:cxn ang="0">
                      <a:pos x="T2" y="T3"/>
                    </a:cxn>
                    <a:cxn ang="0">
                      <a:pos x="T4" y="T5"/>
                    </a:cxn>
                    <a:cxn ang="0">
                      <a:pos x="T6" y="T7"/>
                    </a:cxn>
                  </a:cxnLst>
                  <a:rect l="0" t="0" r="r" b="b"/>
                  <a:pathLst>
                    <a:path w="3" h="1">
                      <a:moveTo>
                        <a:pt x="2" y="1"/>
                      </a:moveTo>
                      <a:cubicBezTo>
                        <a:pt x="0" y="0"/>
                        <a:pt x="0" y="0"/>
                        <a:pt x="0" y="0"/>
                      </a:cubicBezTo>
                      <a:cubicBezTo>
                        <a:pt x="0" y="0"/>
                        <a:pt x="0" y="1"/>
                        <a:pt x="1" y="1"/>
                      </a:cubicBezTo>
                      <a:cubicBezTo>
                        <a:pt x="2"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24" name="Freeform 76">
                  <a:extLst>
                    <a:ext uri="{FF2B5EF4-FFF2-40B4-BE49-F238E27FC236}">
                      <a16:creationId xmlns:a16="http://schemas.microsoft.com/office/drawing/2014/main" id="{7399A88C-D0F4-4BBD-A784-3FFA99800731}"/>
                    </a:ext>
                  </a:extLst>
                </p:cNvPr>
                <p:cNvSpPr>
                  <a:spLocks/>
                </p:cNvSpPr>
                <p:nvPr userDrawn="1"/>
              </p:nvSpPr>
              <p:spPr bwMode="auto">
                <a:xfrm>
                  <a:off x="4162" y="144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25" name="Freeform 77">
                  <a:extLst>
                    <a:ext uri="{FF2B5EF4-FFF2-40B4-BE49-F238E27FC236}">
                      <a16:creationId xmlns:a16="http://schemas.microsoft.com/office/drawing/2014/main" id="{14CA7E43-A395-4576-A283-0B2F59B7CFA4}"/>
                    </a:ext>
                  </a:extLst>
                </p:cNvPr>
                <p:cNvSpPr>
                  <a:spLocks/>
                </p:cNvSpPr>
                <p:nvPr userDrawn="1"/>
              </p:nvSpPr>
              <p:spPr bwMode="auto">
                <a:xfrm>
                  <a:off x="4112" y="1437"/>
                  <a:ext cx="30" cy="5"/>
                </a:xfrm>
                <a:custGeom>
                  <a:avLst/>
                  <a:gdLst>
                    <a:gd name="T0" fmla="*/ 4 w 6"/>
                    <a:gd name="T1" fmla="*/ 0 h 1"/>
                    <a:gd name="T2" fmla="*/ 3 w 6"/>
                    <a:gd name="T3" fmla="*/ 1 h 1"/>
                    <a:gd name="T4" fmla="*/ 4 w 6"/>
                    <a:gd name="T5" fmla="*/ 0 h 1"/>
                  </a:gdLst>
                  <a:ahLst/>
                  <a:cxnLst>
                    <a:cxn ang="0">
                      <a:pos x="T0" y="T1"/>
                    </a:cxn>
                    <a:cxn ang="0">
                      <a:pos x="T2" y="T3"/>
                    </a:cxn>
                    <a:cxn ang="0">
                      <a:pos x="T4" y="T5"/>
                    </a:cxn>
                  </a:cxnLst>
                  <a:rect l="0" t="0" r="r" b="b"/>
                  <a:pathLst>
                    <a:path w="6" h="1">
                      <a:moveTo>
                        <a:pt x="4" y="0"/>
                      </a:moveTo>
                      <a:cubicBezTo>
                        <a:pt x="4" y="1"/>
                        <a:pt x="0" y="0"/>
                        <a:pt x="3" y="1"/>
                      </a:cubicBezTo>
                      <a:cubicBezTo>
                        <a:pt x="4" y="1"/>
                        <a:pt x="6"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26" name="Freeform 78">
                  <a:extLst>
                    <a:ext uri="{FF2B5EF4-FFF2-40B4-BE49-F238E27FC236}">
                      <a16:creationId xmlns:a16="http://schemas.microsoft.com/office/drawing/2014/main" id="{7F4360ED-A9F7-43DB-9103-0A4C50BB1797}"/>
                    </a:ext>
                  </a:extLst>
                </p:cNvPr>
                <p:cNvSpPr>
                  <a:spLocks/>
                </p:cNvSpPr>
                <p:nvPr userDrawn="1"/>
              </p:nvSpPr>
              <p:spPr bwMode="auto">
                <a:xfrm>
                  <a:off x="3968" y="1392"/>
                  <a:ext cx="5" cy="10"/>
                </a:xfrm>
                <a:custGeom>
                  <a:avLst/>
                  <a:gdLst>
                    <a:gd name="T0" fmla="*/ 0 w 5"/>
                    <a:gd name="T1" fmla="*/ 10 h 10"/>
                    <a:gd name="T2" fmla="*/ 5 w 5"/>
                    <a:gd name="T3" fmla="*/ 5 h 10"/>
                    <a:gd name="T4" fmla="*/ 0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5"/>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27" name="Freeform 79">
                  <a:extLst>
                    <a:ext uri="{FF2B5EF4-FFF2-40B4-BE49-F238E27FC236}">
                      <a16:creationId xmlns:a16="http://schemas.microsoft.com/office/drawing/2014/main" id="{7CCBA6AA-6A2F-4008-BFE8-9DDB4A75F673}"/>
                    </a:ext>
                  </a:extLst>
                </p:cNvPr>
                <p:cNvSpPr>
                  <a:spLocks/>
                </p:cNvSpPr>
                <p:nvPr userDrawn="1"/>
              </p:nvSpPr>
              <p:spPr bwMode="auto">
                <a:xfrm>
                  <a:off x="3819" y="1462"/>
                  <a:ext cx="24" cy="5"/>
                </a:xfrm>
                <a:custGeom>
                  <a:avLst/>
                  <a:gdLst>
                    <a:gd name="T0" fmla="*/ 1 w 5"/>
                    <a:gd name="T1" fmla="*/ 1 h 1"/>
                    <a:gd name="T2" fmla="*/ 5 w 5"/>
                    <a:gd name="T3" fmla="*/ 0 h 1"/>
                    <a:gd name="T4" fmla="*/ 4 w 5"/>
                    <a:gd name="T5" fmla="*/ 0 h 1"/>
                    <a:gd name="T6" fmla="*/ 3 w 5"/>
                    <a:gd name="T7" fmla="*/ 0 h 1"/>
                    <a:gd name="T8" fmla="*/ 1 w 5"/>
                    <a:gd name="T9" fmla="*/ 1 h 1"/>
                  </a:gdLst>
                  <a:ahLst/>
                  <a:cxnLst>
                    <a:cxn ang="0">
                      <a:pos x="T0" y="T1"/>
                    </a:cxn>
                    <a:cxn ang="0">
                      <a:pos x="T2" y="T3"/>
                    </a:cxn>
                    <a:cxn ang="0">
                      <a:pos x="T4" y="T5"/>
                    </a:cxn>
                    <a:cxn ang="0">
                      <a:pos x="T6" y="T7"/>
                    </a:cxn>
                    <a:cxn ang="0">
                      <a:pos x="T8" y="T9"/>
                    </a:cxn>
                  </a:cxnLst>
                  <a:rect l="0" t="0" r="r" b="b"/>
                  <a:pathLst>
                    <a:path w="5" h="1">
                      <a:moveTo>
                        <a:pt x="1" y="1"/>
                      </a:moveTo>
                      <a:cubicBezTo>
                        <a:pt x="4" y="1"/>
                        <a:pt x="2" y="0"/>
                        <a:pt x="5" y="0"/>
                      </a:cubicBezTo>
                      <a:cubicBezTo>
                        <a:pt x="5" y="0"/>
                        <a:pt x="4" y="0"/>
                        <a:pt x="4" y="0"/>
                      </a:cubicBezTo>
                      <a:cubicBezTo>
                        <a:pt x="3" y="0"/>
                        <a:pt x="3" y="0"/>
                        <a:pt x="3"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28" name="Freeform 80">
                  <a:extLst>
                    <a:ext uri="{FF2B5EF4-FFF2-40B4-BE49-F238E27FC236}">
                      <a16:creationId xmlns:a16="http://schemas.microsoft.com/office/drawing/2014/main" id="{F6D27D8D-6338-4D9A-A895-1874E8BE73C4}"/>
                    </a:ext>
                  </a:extLst>
                </p:cNvPr>
                <p:cNvSpPr>
                  <a:spLocks/>
                </p:cNvSpPr>
                <p:nvPr userDrawn="1"/>
              </p:nvSpPr>
              <p:spPr bwMode="auto">
                <a:xfrm>
                  <a:off x="3834" y="1457"/>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29" name="Freeform 81">
                  <a:extLst>
                    <a:ext uri="{FF2B5EF4-FFF2-40B4-BE49-F238E27FC236}">
                      <a16:creationId xmlns:a16="http://schemas.microsoft.com/office/drawing/2014/main" id="{9A65A475-D5D1-4C39-9703-53F2A4305843}"/>
                    </a:ext>
                  </a:extLst>
                </p:cNvPr>
                <p:cNvSpPr>
                  <a:spLocks/>
                </p:cNvSpPr>
                <p:nvPr userDrawn="1"/>
              </p:nvSpPr>
              <p:spPr bwMode="auto">
                <a:xfrm>
                  <a:off x="4421" y="1137"/>
                  <a:ext cx="0" cy="10"/>
                </a:xfrm>
                <a:custGeom>
                  <a:avLst/>
                  <a:gdLst>
                    <a:gd name="T0" fmla="*/ 1 h 2"/>
                    <a:gd name="T1" fmla="*/ 2 h 2"/>
                    <a:gd name="T2" fmla="*/ 1 h 2"/>
                    <a:gd name="T3" fmla="*/ 1 h 2"/>
                  </a:gdLst>
                  <a:ahLst/>
                  <a:cxnLst>
                    <a:cxn ang="0">
                      <a:pos x="0" y="T0"/>
                    </a:cxn>
                    <a:cxn ang="0">
                      <a:pos x="0" y="T1"/>
                    </a:cxn>
                    <a:cxn ang="0">
                      <a:pos x="0" y="T2"/>
                    </a:cxn>
                    <a:cxn ang="0">
                      <a:pos x="0" y="T3"/>
                    </a:cxn>
                  </a:cxnLst>
                  <a:rect l="0" t="0" r="r" b="b"/>
                  <a:pathLst>
                    <a:path h="2">
                      <a:moveTo>
                        <a:pt x="0" y="1"/>
                      </a:moveTo>
                      <a:cubicBezTo>
                        <a:pt x="0" y="0"/>
                        <a:pt x="0" y="2"/>
                        <a:pt x="0" y="2"/>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30" name="Freeform 82">
                  <a:extLst>
                    <a:ext uri="{FF2B5EF4-FFF2-40B4-BE49-F238E27FC236}">
                      <a16:creationId xmlns:a16="http://schemas.microsoft.com/office/drawing/2014/main" id="{FEDAF80C-1F1A-438A-B33E-5C2BB502C600}"/>
                    </a:ext>
                  </a:extLst>
                </p:cNvPr>
                <p:cNvSpPr>
                  <a:spLocks/>
                </p:cNvSpPr>
                <p:nvPr userDrawn="1"/>
              </p:nvSpPr>
              <p:spPr bwMode="auto">
                <a:xfrm>
                  <a:off x="4431" y="1147"/>
                  <a:ext cx="10" cy="5"/>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31" name="Freeform 83">
                  <a:extLst>
                    <a:ext uri="{FF2B5EF4-FFF2-40B4-BE49-F238E27FC236}">
                      <a16:creationId xmlns:a16="http://schemas.microsoft.com/office/drawing/2014/main" id="{A706449F-15B8-4648-B781-579C79BFBA67}"/>
                    </a:ext>
                  </a:extLst>
                </p:cNvPr>
                <p:cNvSpPr>
                  <a:spLocks/>
                </p:cNvSpPr>
                <p:nvPr userDrawn="1"/>
              </p:nvSpPr>
              <p:spPr bwMode="auto">
                <a:xfrm>
                  <a:off x="3585" y="1087"/>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32" name="Freeform 84">
                  <a:extLst>
                    <a:ext uri="{FF2B5EF4-FFF2-40B4-BE49-F238E27FC236}">
                      <a16:creationId xmlns:a16="http://schemas.microsoft.com/office/drawing/2014/main" id="{093BCA8D-B80B-42F1-A244-E48535581D86}"/>
                    </a:ext>
                  </a:extLst>
                </p:cNvPr>
                <p:cNvSpPr>
                  <a:spLocks/>
                </p:cNvSpPr>
                <p:nvPr userDrawn="1"/>
              </p:nvSpPr>
              <p:spPr bwMode="auto">
                <a:xfrm>
                  <a:off x="3689" y="1032"/>
                  <a:ext cx="5" cy="5"/>
                </a:xfrm>
                <a:custGeom>
                  <a:avLst/>
                  <a:gdLst>
                    <a:gd name="T0" fmla="*/ 0 w 5"/>
                    <a:gd name="T1" fmla="*/ 0 h 5"/>
                    <a:gd name="T2" fmla="*/ 0 w 5"/>
                    <a:gd name="T3" fmla="*/ 0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0"/>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33" name="Freeform 85">
                  <a:extLst>
                    <a:ext uri="{FF2B5EF4-FFF2-40B4-BE49-F238E27FC236}">
                      <a16:creationId xmlns:a16="http://schemas.microsoft.com/office/drawing/2014/main" id="{BF8AA83F-6C1A-41B2-93BC-CB254D62C1BD}"/>
                    </a:ext>
                  </a:extLst>
                </p:cNvPr>
                <p:cNvSpPr>
                  <a:spLocks/>
                </p:cNvSpPr>
                <p:nvPr userDrawn="1"/>
              </p:nvSpPr>
              <p:spPr bwMode="auto">
                <a:xfrm>
                  <a:off x="3734" y="962"/>
                  <a:ext cx="15" cy="10"/>
                </a:xfrm>
                <a:custGeom>
                  <a:avLst/>
                  <a:gdLst>
                    <a:gd name="T0" fmla="*/ 1 w 3"/>
                    <a:gd name="T1" fmla="*/ 0 h 2"/>
                    <a:gd name="T2" fmla="*/ 0 w 3"/>
                    <a:gd name="T3" fmla="*/ 2 h 2"/>
                    <a:gd name="T4" fmla="*/ 1 w 3"/>
                    <a:gd name="T5" fmla="*/ 0 h 2"/>
                  </a:gdLst>
                  <a:ahLst/>
                  <a:cxnLst>
                    <a:cxn ang="0">
                      <a:pos x="T0" y="T1"/>
                    </a:cxn>
                    <a:cxn ang="0">
                      <a:pos x="T2" y="T3"/>
                    </a:cxn>
                    <a:cxn ang="0">
                      <a:pos x="T4" y="T5"/>
                    </a:cxn>
                  </a:cxnLst>
                  <a:rect l="0" t="0" r="r" b="b"/>
                  <a:pathLst>
                    <a:path w="3" h="2">
                      <a:moveTo>
                        <a:pt x="1" y="0"/>
                      </a:moveTo>
                      <a:cubicBezTo>
                        <a:pt x="1" y="1"/>
                        <a:pt x="1" y="1"/>
                        <a:pt x="0" y="2"/>
                      </a:cubicBezTo>
                      <a:cubicBezTo>
                        <a:pt x="1" y="1"/>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34" name="Freeform 86">
                  <a:extLst>
                    <a:ext uri="{FF2B5EF4-FFF2-40B4-BE49-F238E27FC236}">
                      <a16:creationId xmlns:a16="http://schemas.microsoft.com/office/drawing/2014/main" id="{26964B5A-D9D3-47E2-A8B3-1A1AFB3D3B1D}"/>
                    </a:ext>
                  </a:extLst>
                </p:cNvPr>
                <p:cNvSpPr>
                  <a:spLocks/>
                </p:cNvSpPr>
                <p:nvPr userDrawn="1"/>
              </p:nvSpPr>
              <p:spPr bwMode="auto">
                <a:xfrm>
                  <a:off x="3639" y="68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35" name="Freeform 87">
                  <a:extLst>
                    <a:ext uri="{FF2B5EF4-FFF2-40B4-BE49-F238E27FC236}">
                      <a16:creationId xmlns:a16="http://schemas.microsoft.com/office/drawing/2014/main" id="{0D61E2F1-4134-40E7-A40A-F371EE63C8B2}"/>
                    </a:ext>
                  </a:extLst>
                </p:cNvPr>
                <p:cNvSpPr>
                  <a:spLocks/>
                </p:cNvSpPr>
                <p:nvPr userDrawn="1"/>
              </p:nvSpPr>
              <p:spPr bwMode="auto">
                <a:xfrm>
                  <a:off x="3615" y="6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36" name="Freeform 88">
                  <a:extLst>
                    <a:ext uri="{FF2B5EF4-FFF2-40B4-BE49-F238E27FC236}">
                      <a16:creationId xmlns:a16="http://schemas.microsoft.com/office/drawing/2014/main" id="{B54779C1-F955-4469-A624-59CCF26E5811}"/>
                    </a:ext>
                  </a:extLst>
                </p:cNvPr>
                <p:cNvSpPr>
                  <a:spLocks/>
                </p:cNvSpPr>
                <p:nvPr userDrawn="1"/>
              </p:nvSpPr>
              <p:spPr bwMode="auto">
                <a:xfrm>
                  <a:off x="3600" y="64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2"/>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37" name="Freeform 89">
                  <a:extLst>
                    <a:ext uri="{FF2B5EF4-FFF2-40B4-BE49-F238E27FC236}">
                      <a16:creationId xmlns:a16="http://schemas.microsoft.com/office/drawing/2014/main" id="{524FE1E3-B70E-4F71-8C40-572348C1BD6B}"/>
                    </a:ext>
                  </a:extLst>
                </p:cNvPr>
                <p:cNvSpPr>
                  <a:spLocks/>
                </p:cNvSpPr>
                <p:nvPr userDrawn="1"/>
              </p:nvSpPr>
              <p:spPr bwMode="auto">
                <a:xfrm>
                  <a:off x="3600" y="628"/>
                  <a:ext cx="10" cy="5"/>
                </a:xfrm>
                <a:custGeom>
                  <a:avLst/>
                  <a:gdLst>
                    <a:gd name="T0" fmla="*/ 1 w 2"/>
                    <a:gd name="T1" fmla="*/ 0 h 1"/>
                    <a:gd name="T2" fmla="*/ 2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2"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38" name="Freeform 90">
                  <a:extLst>
                    <a:ext uri="{FF2B5EF4-FFF2-40B4-BE49-F238E27FC236}">
                      <a16:creationId xmlns:a16="http://schemas.microsoft.com/office/drawing/2014/main" id="{375FEC02-9343-426B-B1D0-F8C9E1D0A993}"/>
                    </a:ext>
                  </a:extLst>
                </p:cNvPr>
                <p:cNvSpPr>
                  <a:spLocks/>
                </p:cNvSpPr>
                <p:nvPr userDrawn="1"/>
              </p:nvSpPr>
              <p:spPr bwMode="auto">
                <a:xfrm>
                  <a:off x="3610" y="628"/>
                  <a:ext cx="0" cy="5"/>
                </a:xfrm>
                <a:custGeom>
                  <a:avLst/>
                  <a:gdLst>
                    <a:gd name="T0" fmla="*/ 1 h 1"/>
                    <a:gd name="T1" fmla="*/ 1 h 1"/>
                  </a:gdLst>
                  <a:ahLst/>
                  <a:cxnLst>
                    <a:cxn ang="0">
                      <a:pos x="0" y="T0"/>
                    </a:cxn>
                    <a:cxn ang="0">
                      <a:pos x="0" y="T1"/>
                    </a:cxn>
                  </a:cxnLst>
                  <a:rect l="0" t="0" r="r" b="b"/>
                  <a:pathLst>
                    <a:path h="1">
                      <a:moveTo>
                        <a:pt x="0" y="1"/>
                      </a:move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39" name="Freeform 91">
                  <a:extLst>
                    <a:ext uri="{FF2B5EF4-FFF2-40B4-BE49-F238E27FC236}">
                      <a16:creationId xmlns:a16="http://schemas.microsoft.com/office/drawing/2014/main" id="{E6CF6B44-9A3A-45A2-9B75-95BE4535C775}"/>
                    </a:ext>
                  </a:extLst>
                </p:cNvPr>
                <p:cNvSpPr>
                  <a:spLocks/>
                </p:cNvSpPr>
                <p:nvPr userDrawn="1"/>
              </p:nvSpPr>
              <p:spPr bwMode="auto">
                <a:xfrm>
                  <a:off x="3600" y="618"/>
                  <a:ext cx="5" cy="5"/>
                </a:xfrm>
                <a:custGeom>
                  <a:avLst/>
                  <a:gdLst>
                    <a:gd name="T0" fmla="*/ 0 w 1"/>
                    <a:gd name="T1" fmla="*/ 1 h 1"/>
                    <a:gd name="T2" fmla="*/ 0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40" name="Freeform 92">
                  <a:extLst>
                    <a:ext uri="{FF2B5EF4-FFF2-40B4-BE49-F238E27FC236}">
                      <a16:creationId xmlns:a16="http://schemas.microsoft.com/office/drawing/2014/main" id="{87D32DEE-737C-463A-85B0-67E46BC4AE0E}"/>
                    </a:ext>
                  </a:extLst>
                </p:cNvPr>
                <p:cNvSpPr>
                  <a:spLocks/>
                </p:cNvSpPr>
                <p:nvPr userDrawn="1"/>
              </p:nvSpPr>
              <p:spPr bwMode="auto">
                <a:xfrm>
                  <a:off x="3590" y="6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41" name="Freeform 93">
                  <a:extLst>
                    <a:ext uri="{FF2B5EF4-FFF2-40B4-BE49-F238E27FC236}">
                      <a16:creationId xmlns:a16="http://schemas.microsoft.com/office/drawing/2014/main" id="{86B7BC6F-D9B3-4558-BB6A-FD714C672915}"/>
                    </a:ext>
                  </a:extLst>
                </p:cNvPr>
                <p:cNvSpPr>
                  <a:spLocks/>
                </p:cNvSpPr>
                <p:nvPr userDrawn="1"/>
              </p:nvSpPr>
              <p:spPr bwMode="auto">
                <a:xfrm>
                  <a:off x="3590" y="623"/>
                  <a:ext cx="10" cy="5"/>
                </a:xfrm>
                <a:custGeom>
                  <a:avLst/>
                  <a:gdLst>
                    <a:gd name="T0" fmla="*/ 2 w 2"/>
                    <a:gd name="T1" fmla="*/ 1 h 1"/>
                    <a:gd name="T2" fmla="*/ 1 w 2"/>
                    <a:gd name="T3" fmla="*/ 0 h 1"/>
                    <a:gd name="T4" fmla="*/ 1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1" y="0"/>
                        <a:pt x="0" y="1"/>
                        <a:pt x="1"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42" name="Freeform 94">
                  <a:extLst>
                    <a:ext uri="{FF2B5EF4-FFF2-40B4-BE49-F238E27FC236}">
                      <a16:creationId xmlns:a16="http://schemas.microsoft.com/office/drawing/2014/main" id="{022EA666-CC88-4A06-BC42-1CC39F045D66}"/>
                    </a:ext>
                  </a:extLst>
                </p:cNvPr>
                <p:cNvSpPr>
                  <a:spLocks/>
                </p:cNvSpPr>
                <p:nvPr userDrawn="1"/>
              </p:nvSpPr>
              <p:spPr bwMode="auto">
                <a:xfrm>
                  <a:off x="3595" y="628"/>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1"/>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43" name="Freeform 95">
                  <a:extLst>
                    <a:ext uri="{FF2B5EF4-FFF2-40B4-BE49-F238E27FC236}">
                      <a16:creationId xmlns:a16="http://schemas.microsoft.com/office/drawing/2014/main" id="{E7EA217C-1DDE-4DAB-BD4A-42B88A0A5F05}"/>
                    </a:ext>
                  </a:extLst>
                </p:cNvPr>
                <p:cNvSpPr>
                  <a:spLocks/>
                </p:cNvSpPr>
                <p:nvPr userDrawn="1"/>
              </p:nvSpPr>
              <p:spPr bwMode="auto">
                <a:xfrm>
                  <a:off x="3600" y="65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44" name="Freeform 96">
                  <a:extLst>
                    <a:ext uri="{FF2B5EF4-FFF2-40B4-BE49-F238E27FC236}">
                      <a16:creationId xmlns:a16="http://schemas.microsoft.com/office/drawing/2014/main" id="{6A2EA13B-BBDA-4D09-A785-6C5B19FD3687}"/>
                    </a:ext>
                  </a:extLst>
                </p:cNvPr>
                <p:cNvSpPr>
                  <a:spLocks/>
                </p:cNvSpPr>
                <p:nvPr userDrawn="1"/>
              </p:nvSpPr>
              <p:spPr bwMode="auto">
                <a:xfrm>
                  <a:off x="3580" y="6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1" y="1"/>
                        <a:pt x="1" y="1"/>
                        <a:pt x="1" y="1"/>
                      </a:cubicBezTo>
                      <a:cubicBezTo>
                        <a:pt x="1"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45" name="Freeform 97">
                  <a:extLst>
                    <a:ext uri="{FF2B5EF4-FFF2-40B4-BE49-F238E27FC236}">
                      <a16:creationId xmlns:a16="http://schemas.microsoft.com/office/drawing/2014/main" id="{3C793A6C-DEDD-462E-9B5C-7B2FF875A768}"/>
                    </a:ext>
                  </a:extLst>
                </p:cNvPr>
                <p:cNvSpPr>
                  <a:spLocks/>
                </p:cNvSpPr>
                <p:nvPr userDrawn="1"/>
              </p:nvSpPr>
              <p:spPr bwMode="auto">
                <a:xfrm>
                  <a:off x="357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46" name="Freeform 98">
                  <a:extLst>
                    <a:ext uri="{FF2B5EF4-FFF2-40B4-BE49-F238E27FC236}">
                      <a16:creationId xmlns:a16="http://schemas.microsoft.com/office/drawing/2014/main" id="{7673F56D-FB01-4A5E-8258-BF9E9889DA13}"/>
                    </a:ext>
                  </a:extLst>
                </p:cNvPr>
                <p:cNvSpPr>
                  <a:spLocks/>
                </p:cNvSpPr>
                <p:nvPr userDrawn="1"/>
              </p:nvSpPr>
              <p:spPr bwMode="auto">
                <a:xfrm>
                  <a:off x="3585" y="628"/>
                  <a:ext cx="10" cy="0"/>
                </a:xfrm>
                <a:custGeom>
                  <a:avLst/>
                  <a:gdLst>
                    <a:gd name="T0" fmla="*/ 0 w 2"/>
                    <a:gd name="T1" fmla="*/ 1 w 2"/>
                    <a:gd name="T2" fmla="*/ 2 w 2"/>
                    <a:gd name="T3" fmla="*/ 1 w 2"/>
                    <a:gd name="T4" fmla="*/ 0 w 2"/>
                  </a:gdLst>
                  <a:ahLst/>
                  <a:cxnLst>
                    <a:cxn ang="0">
                      <a:pos x="T0" y="0"/>
                    </a:cxn>
                    <a:cxn ang="0">
                      <a:pos x="T1" y="0"/>
                    </a:cxn>
                    <a:cxn ang="0">
                      <a:pos x="T2" y="0"/>
                    </a:cxn>
                    <a:cxn ang="0">
                      <a:pos x="T3" y="0"/>
                    </a:cxn>
                    <a:cxn ang="0">
                      <a:pos x="T4" y="0"/>
                    </a:cxn>
                  </a:cxnLst>
                  <a:rect l="0" t="0" r="r" b="b"/>
                  <a:pathLst>
                    <a:path w="2">
                      <a:moveTo>
                        <a:pt x="0" y="0"/>
                      </a:moveTo>
                      <a:cubicBezTo>
                        <a:pt x="0" y="0"/>
                        <a:pt x="1" y="0"/>
                        <a:pt x="1" y="0"/>
                      </a:cubicBezTo>
                      <a:cubicBezTo>
                        <a:pt x="1" y="0"/>
                        <a:pt x="2" y="0"/>
                        <a:pt x="2" y="0"/>
                      </a:cubicBezTo>
                      <a:cubicBezTo>
                        <a:pt x="2"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47" name="Freeform 99">
                  <a:extLst>
                    <a:ext uri="{FF2B5EF4-FFF2-40B4-BE49-F238E27FC236}">
                      <a16:creationId xmlns:a16="http://schemas.microsoft.com/office/drawing/2014/main" id="{4282A635-9313-4FDF-8845-2210B8460DB2}"/>
                    </a:ext>
                  </a:extLst>
                </p:cNvPr>
                <p:cNvSpPr>
                  <a:spLocks/>
                </p:cNvSpPr>
                <p:nvPr userDrawn="1"/>
              </p:nvSpPr>
              <p:spPr bwMode="auto">
                <a:xfrm>
                  <a:off x="3570" y="59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48" name="Freeform 100">
                  <a:extLst>
                    <a:ext uri="{FF2B5EF4-FFF2-40B4-BE49-F238E27FC236}">
                      <a16:creationId xmlns:a16="http://schemas.microsoft.com/office/drawing/2014/main" id="{05CDF3D5-3E5D-42B4-AB7A-CEBBFB835C24}"/>
                    </a:ext>
                  </a:extLst>
                </p:cNvPr>
                <p:cNvSpPr>
                  <a:spLocks/>
                </p:cNvSpPr>
                <p:nvPr userDrawn="1"/>
              </p:nvSpPr>
              <p:spPr bwMode="auto">
                <a:xfrm>
                  <a:off x="3555" y="578"/>
                  <a:ext cx="10" cy="10"/>
                </a:xfrm>
                <a:custGeom>
                  <a:avLst/>
                  <a:gdLst>
                    <a:gd name="T0" fmla="*/ 1 w 2"/>
                    <a:gd name="T1" fmla="*/ 2 h 2"/>
                    <a:gd name="T2" fmla="*/ 2 w 2"/>
                    <a:gd name="T3" fmla="*/ 1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1" y="0"/>
                        <a:pt x="1" y="1"/>
                        <a:pt x="0" y="1"/>
                      </a:cubicBezTo>
                      <a:cubicBezTo>
                        <a:pt x="1"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49" name="Freeform 101">
                  <a:extLst>
                    <a:ext uri="{FF2B5EF4-FFF2-40B4-BE49-F238E27FC236}">
                      <a16:creationId xmlns:a16="http://schemas.microsoft.com/office/drawing/2014/main" id="{822D3BD6-6F2C-4DC7-9C41-34F0540470E0}"/>
                    </a:ext>
                  </a:extLst>
                </p:cNvPr>
                <p:cNvSpPr>
                  <a:spLocks/>
                </p:cNvSpPr>
                <p:nvPr userDrawn="1"/>
              </p:nvSpPr>
              <p:spPr bwMode="auto">
                <a:xfrm>
                  <a:off x="3550"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50" name="Freeform 102">
                  <a:extLst>
                    <a:ext uri="{FF2B5EF4-FFF2-40B4-BE49-F238E27FC236}">
                      <a16:creationId xmlns:a16="http://schemas.microsoft.com/office/drawing/2014/main" id="{96C4E4BA-984F-4A65-A2D9-78A12B15F67E}"/>
                    </a:ext>
                  </a:extLst>
                </p:cNvPr>
                <p:cNvSpPr>
                  <a:spLocks/>
                </p:cNvSpPr>
                <p:nvPr userDrawn="1"/>
              </p:nvSpPr>
              <p:spPr bwMode="auto">
                <a:xfrm>
                  <a:off x="3570" y="59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51" name="Freeform 103">
                  <a:extLst>
                    <a:ext uri="{FF2B5EF4-FFF2-40B4-BE49-F238E27FC236}">
                      <a16:creationId xmlns:a16="http://schemas.microsoft.com/office/drawing/2014/main" id="{5B5CFA57-2345-41B7-BC0A-69A1DFCD8AEF}"/>
                    </a:ext>
                  </a:extLst>
                </p:cNvPr>
                <p:cNvSpPr>
                  <a:spLocks/>
                </p:cNvSpPr>
                <p:nvPr userDrawn="1"/>
              </p:nvSpPr>
              <p:spPr bwMode="auto">
                <a:xfrm>
                  <a:off x="3565" y="5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52" name="Freeform 104">
                  <a:extLst>
                    <a:ext uri="{FF2B5EF4-FFF2-40B4-BE49-F238E27FC236}">
                      <a16:creationId xmlns:a16="http://schemas.microsoft.com/office/drawing/2014/main" id="{78045480-F2BF-4310-80AA-3D5B2A102AAC}"/>
                    </a:ext>
                  </a:extLst>
                </p:cNvPr>
                <p:cNvSpPr>
                  <a:spLocks/>
                </p:cNvSpPr>
                <p:nvPr userDrawn="1"/>
              </p:nvSpPr>
              <p:spPr bwMode="auto">
                <a:xfrm>
                  <a:off x="3570"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53" name="Freeform 105">
                  <a:extLst>
                    <a:ext uri="{FF2B5EF4-FFF2-40B4-BE49-F238E27FC236}">
                      <a16:creationId xmlns:a16="http://schemas.microsoft.com/office/drawing/2014/main" id="{368A5487-9C5C-4510-B764-299626058E8C}"/>
                    </a:ext>
                  </a:extLst>
                </p:cNvPr>
                <p:cNvSpPr>
                  <a:spLocks/>
                </p:cNvSpPr>
                <p:nvPr userDrawn="1"/>
              </p:nvSpPr>
              <p:spPr bwMode="auto">
                <a:xfrm>
                  <a:off x="3575" y="61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54" name="Freeform 106">
                  <a:extLst>
                    <a:ext uri="{FF2B5EF4-FFF2-40B4-BE49-F238E27FC236}">
                      <a16:creationId xmlns:a16="http://schemas.microsoft.com/office/drawing/2014/main" id="{181BC63B-16AD-4509-8271-FE0FE3F4DCDD}"/>
                    </a:ext>
                  </a:extLst>
                </p:cNvPr>
                <p:cNvSpPr>
                  <a:spLocks/>
                </p:cNvSpPr>
                <p:nvPr userDrawn="1"/>
              </p:nvSpPr>
              <p:spPr bwMode="auto">
                <a:xfrm>
                  <a:off x="3570" y="60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55" name="Rectangle 107">
                  <a:extLst>
                    <a:ext uri="{FF2B5EF4-FFF2-40B4-BE49-F238E27FC236}">
                      <a16:creationId xmlns:a16="http://schemas.microsoft.com/office/drawing/2014/main" id="{7CB7E11F-3666-4487-8A0F-7A59DA757DAE}"/>
                    </a:ext>
                  </a:extLst>
                </p:cNvPr>
                <p:cNvSpPr>
                  <a:spLocks noChangeArrowheads="1"/>
                </p:cNvSpPr>
                <p:nvPr userDrawn="1"/>
              </p:nvSpPr>
              <p:spPr bwMode="auto">
                <a:xfrm>
                  <a:off x="3565" y="6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56" name="Freeform 108">
                  <a:extLst>
                    <a:ext uri="{FF2B5EF4-FFF2-40B4-BE49-F238E27FC236}">
                      <a16:creationId xmlns:a16="http://schemas.microsoft.com/office/drawing/2014/main" id="{EABA0496-3642-4D0A-8D1F-95AA6B566096}"/>
                    </a:ext>
                  </a:extLst>
                </p:cNvPr>
                <p:cNvSpPr>
                  <a:spLocks/>
                </p:cNvSpPr>
                <p:nvPr userDrawn="1"/>
              </p:nvSpPr>
              <p:spPr bwMode="auto">
                <a:xfrm>
                  <a:off x="3550" y="58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57" name="Freeform 109">
                  <a:extLst>
                    <a:ext uri="{FF2B5EF4-FFF2-40B4-BE49-F238E27FC236}">
                      <a16:creationId xmlns:a16="http://schemas.microsoft.com/office/drawing/2014/main" id="{3D1E7B6F-287A-47B7-9773-38B171E1EA61}"/>
                    </a:ext>
                  </a:extLst>
                </p:cNvPr>
                <p:cNvSpPr>
                  <a:spLocks/>
                </p:cNvSpPr>
                <p:nvPr userDrawn="1"/>
              </p:nvSpPr>
              <p:spPr bwMode="auto">
                <a:xfrm>
                  <a:off x="3560"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58" name="Freeform 110">
                  <a:extLst>
                    <a:ext uri="{FF2B5EF4-FFF2-40B4-BE49-F238E27FC236}">
                      <a16:creationId xmlns:a16="http://schemas.microsoft.com/office/drawing/2014/main" id="{7F358277-CC27-4A66-9D62-78FCA98F3C09}"/>
                    </a:ext>
                  </a:extLst>
                </p:cNvPr>
                <p:cNvSpPr>
                  <a:spLocks/>
                </p:cNvSpPr>
                <p:nvPr userDrawn="1"/>
              </p:nvSpPr>
              <p:spPr bwMode="auto">
                <a:xfrm>
                  <a:off x="3525" y="57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59" name="Freeform 111">
                  <a:extLst>
                    <a:ext uri="{FF2B5EF4-FFF2-40B4-BE49-F238E27FC236}">
                      <a16:creationId xmlns:a16="http://schemas.microsoft.com/office/drawing/2014/main" id="{8A2907C9-4475-46FE-A054-F437EEFD4C33}"/>
                    </a:ext>
                  </a:extLst>
                </p:cNvPr>
                <p:cNvSpPr>
                  <a:spLocks/>
                </p:cNvSpPr>
                <p:nvPr userDrawn="1"/>
              </p:nvSpPr>
              <p:spPr bwMode="auto">
                <a:xfrm>
                  <a:off x="3555" y="59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60" name="Freeform 112">
                  <a:extLst>
                    <a:ext uri="{FF2B5EF4-FFF2-40B4-BE49-F238E27FC236}">
                      <a16:creationId xmlns:a16="http://schemas.microsoft.com/office/drawing/2014/main" id="{A01B23D6-6CFF-49B5-BB1E-1B4E516CE288}"/>
                    </a:ext>
                  </a:extLst>
                </p:cNvPr>
                <p:cNvSpPr>
                  <a:spLocks/>
                </p:cNvSpPr>
                <p:nvPr userDrawn="1"/>
              </p:nvSpPr>
              <p:spPr bwMode="auto">
                <a:xfrm>
                  <a:off x="3545" y="5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61" name="Freeform 113">
                  <a:extLst>
                    <a:ext uri="{FF2B5EF4-FFF2-40B4-BE49-F238E27FC236}">
                      <a16:creationId xmlns:a16="http://schemas.microsoft.com/office/drawing/2014/main" id="{B78FB84E-8219-4302-9860-D97A7CE2611B}"/>
                    </a:ext>
                  </a:extLst>
                </p:cNvPr>
                <p:cNvSpPr>
                  <a:spLocks/>
                </p:cNvSpPr>
                <p:nvPr userDrawn="1"/>
              </p:nvSpPr>
              <p:spPr bwMode="auto">
                <a:xfrm>
                  <a:off x="3560"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62" name="Freeform 114">
                  <a:extLst>
                    <a:ext uri="{FF2B5EF4-FFF2-40B4-BE49-F238E27FC236}">
                      <a16:creationId xmlns:a16="http://schemas.microsoft.com/office/drawing/2014/main" id="{E4C3AF03-6982-4615-96EB-56110D17991A}"/>
                    </a:ext>
                  </a:extLst>
                </p:cNvPr>
                <p:cNvSpPr>
                  <a:spLocks/>
                </p:cNvSpPr>
                <p:nvPr userDrawn="1"/>
              </p:nvSpPr>
              <p:spPr bwMode="auto">
                <a:xfrm>
                  <a:off x="3560"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63" name="Freeform 115">
                  <a:extLst>
                    <a:ext uri="{FF2B5EF4-FFF2-40B4-BE49-F238E27FC236}">
                      <a16:creationId xmlns:a16="http://schemas.microsoft.com/office/drawing/2014/main" id="{F0F8BBFE-9FF4-48E7-A72B-2B6CCBBC390C}"/>
                    </a:ext>
                  </a:extLst>
                </p:cNvPr>
                <p:cNvSpPr>
                  <a:spLocks/>
                </p:cNvSpPr>
                <p:nvPr userDrawn="1"/>
              </p:nvSpPr>
              <p:spPr bwMode="auto">
                <a:xfrm>
                  <a:off x="3510" y="578"/>
                  <a:ext cx="20" cy="20"/>
                </a:xfrm>
                <a:custGeom>
                  <a:avLst/>
                  <a:gdLst>
                    <a:gd name="T0" fmla="*/ 0 w 4"/>
                    <a:gd name="T1" fmla="*/ 4 h 4"/>
                    <a:gd name="T2" fmla="*/ 2 w 4"/>
                    <a:gd name="T3" fmla="*/ 4 h 4"/>
                    <a:gd name="T4" fmla="*/ 3 w 4"/>
                    <a:gd name="T5" fmla="*/ 0 h 4"/>
                    <a:gd name="T6" fmla="*/ 2 w 4"/>
                    <a:gd name="T7" fmla="*/ 0 h 4"/>
                    <a:gd name="T8" fmla="*/ 3 w 4"/>
                    <a:gd name="T9" fmla="*/ 2 h 4"/>
                    <a:gd name="T10" fmla="*/ 2 w 4"/>
                    <a:gd name="T11" fmla="*/ 1 h 4"/>
                    <a:gd name="T12" fmla="*/ 0 w 4"/>
                    <a:gd name="T13" fmla="*/ 3 h 4"/>
                    <a:gd name="T14" fmla="*/ 1 w 4"/>
                    <a:gd name="T15" fmla="*/ 3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cubicBezTo>
                        <a:pt x="1" y="3"/>
                        <a:pt x="2" y="3"/>
                        <a:pt x="2" y="4"/>
                      </a:cubicBezTo>
                      <a:cubicBezTo>
                        <a:pt x="3" y="4"/>
                        <a:pt x="4" y="1"/>
                        <a:pt x="3" y="0"/>
                      </a:cubicBezTo>
                      <a:cubicBezTo>
                        <a:pt x="3" y="0"/>
                        <a:pt x="3" y="0"/>
                        <a:pt x="2" y="0"/>
                      </a:cubicBezTo>
                      <a:cubicBezTo>
                        <a:pt x="2" y="1"/>
                        <a:pt x="4" y="2"/>
                        <a:pt x="3" y="2"/>
                      </a:cubicBezTo>
                      <a:cubicBezTo>
                        <a:pt x="1" y="2"/>
                        <a:pt x="2" y="2"/>
                        <a:pt x="2" y="1"/>
                      </a:cubicBezTo>
                      <a:cubicBezTo>
                        <a:pt x="2" y="2"/>
                        <a:pt x="0" y="2"/>
                        <a:pt x="0" y="3"/>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64" name="Freeform 116">
                  <a:extLst>
                    <a:ext uri="{FF2B5EF4-FFF2-40B4-BE49-F238E27FC236}">
                      <a16:creationId xmlns:a16="http://schemas.microsoft.com/office/drawing/2014/main" id="{4D3A3A61-280F-44AF-A2AE-5D4972EABEB4}"/>
                    </a:ext>
                  </a:extLst>
                </p:cNvPr>
                <p:cNvSpPr>
                  <a:spLocks/>
                </p:cNvSpPr>
                <p:nvPr userDrawn="1"/>
              </p:nvSpPr>
              <p:spPr bwMode="auto">
                <a:xfrm>
                  <a:off x="3530" y="573"/>
                  <a:ext cx="5" cy="1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0"/>
                        <a:pt x="0" y="1"/>
                        <a:pt x="0" y="1"/>
                      </a:cubicBezTo>
                      <a:cubicBezTo>
                        <a:pt x="0"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65" name="Freeform 117">
                  <a:extLst>
                    <a:ext uri="{FF2B5EF4-FFF2-40B4-BE49-F238E27FC236}">
                      <a16:creationId xmlns:a16="http://schemas.microsoft.com/office/drawing/2014/main" id="{8DCE75BF-1303-4F7E-8A97-096BF4A17AD0}"/>
                    </a:ext>
                  </a:extLst>
                </p:cNvPr>
                <p:cNvSpPr>
                  <a:spLocks/>
                </p:cNvSpPr>
                <p:nvPr userDrawn="1"/>
              </p:nvSpPr>
              <p:spPr bwMode="auto">
                <a:xfrm>
                  <a:off x="3535" y="583"/>
                  <a:ext cx="15" cy="10"/>
                </a:xfrm>
                <a:custGeom>
                  <a:avLst/>
                  <a:gdLst>
                    <a:gd name="T0" fmla="*/ 2 w 3"/>
                    <a:gd name="T1" fmla="*/ 1 h 2"/>
                    <a:gd name="T2" fmla="*/ 0 w 3"/>
                    <a:gd name="T3" fmla="*/ 2 h 2"/>
                    <a:gd name="T4" fmla="*/ 2 w 3"/>
                    <a:gd name="T5" fmla="*/ 2 h 2"/>
                    <a:gd name="T6" fmla="*/ 2 w 3"/>
                    <a:gd name="T7" fmla="*/ 1 h 2"/>
                    <a:gd name="T8" fmla="*/ 3 w 3"/>
                    <a:gd name="T9" fmla="*/ 1 h 2"/>
                    <a:gd name="T10" fmla="*/ 2 w 3"/>
                    <a:gd name="T11" fmla="*/ 0 h 2"/>
                    <a:gd name="T12" fmla="*/ 2 w 3"/>
                    <a:gd name="T13" fmla="*/ 0 h 2"/>
                    <a:gd name="T14" fmla="*/ 2 w 3"/>
                    <a:gd name="T15" fmla="*/ 0 h 2"/>
                    <a:gd name="T16" fmla="*/ 2 w 3"/>
                    <a:gd name="T17" fmla="*/ 0 h 2"/>
                    <a:gd name="T18" fmla="*/ 2 w 3"/>
                    <a:gd name="T19" fmla="*/ 0 h 2"/>
                    <a:gd name="T20" fmla="*/ 2 w 3"/>
                    <a:gd name="T21" fmla="*/ 0 h 2"/>
                    <a:gd name="T22" fmla="*/ 2 w 3"/>
                    <a:gd name="T23" fmla="*/ 1 h 2"/>
                    <a:gd name="T24" fmla="*/ 2 w 3"/>
                    <a:gd name="T25" fmla="*/ 0 h 2"/>
                    <a:gd name="T26" fmla="*/ 2 w 3"/>
                    <a:gd name="T27" fmla="*/ 0 h 2"/>
                    <a:gd name="T28" fmla="*/ 2 w 3"/>
                    <a:gd name="T29" fmla="*/ 0 h 2"/>
                    <a:gd name="T30" fmla="*/ 0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0" y="1"/>
                        <a:pt x="0" y="2"/>
                      </a:cubicBezTo>
                      <a:cubicBezTo>
                        <a:pt x="1" y="2"/>
                        <a:pt x="1" y="2"/>
                        <a:pt x="2" y="2"/>
                      </a:cubicBezTo>
                      <a:cubicBezTo>
                        <a:pt x="0" y="1"/>
                        <a:pt x="3" y="2"/>
                        <a:pt x="2" y="1"/>
                      </a:cubicBezTo>
                      <a:cubicBezTo>
                        <a:pt x="2" y="1"/>
                        <a:pt x="2" y="1"/>
                        <a:pt x="3" y="1"/>
                      </a:cubicBezTo>
                      <a:cubicBezTo>
                        <a:pt x="2" y="1"/>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1"/>
                      </a:cubicBezTo>
                      <a:cubicBezTo>
                        <a:pt x="1" y="0"/>
                        <a:pt x="2" y="0"/>
                        <a:pt x="2" y="0"/>
                      </a:cubicBezTo>
                      <a:cubicBezTo>
                        <a:pt x="2" y="0"/>
                        <a:pt x="2" y="0"/>
                        <a:pt x="2" y="0"/>
                      </a:cubicBezTo>
                      <a:cubicBezTo>
                        <a:pt x="2" y="0"/>
                        <a:pt x="2" y="0"/>
                        <a:pt x="2" y="0"/>
                      </a:cubicBezTo>
                      <a:cubicBezTo>
                        <a:pt x="0" y="0"/>
                        <a:pt x="0" y="0"/>
                        <a:pt x="0" y="0"/>
                      </a:cubicBezTo>
                      <a:cubicBezTo>
                        <a:pt x="1"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66" name="Freeform 118">
                  <a:extLst>
                    <a:ext uri="{FF2B5EF4-FFF2-40B4-BE49-F238E27FC236}">
                      <a16:creationId xmlns:a16="http://schemas.microsoft.com/office/drawing/2014/main" id="{01FE949C-70F9-4F10-B62C-54FE67FF11DE}"/>
                    </a:ext>
                  </a:extLst>
                </p:cNvPr>
                <p:cNvSpPr>
                  <a:spLocks/>
                </p:cNvSpPr>
                <p:nvPr userDrawn="1"/>
              </p:nvSpPr>
              <p:spPr bwMode="auto">
                <a:xfrm>
                  <a:off x="3565" y="62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67" name="Freeform 119">
                  <a:extLst>
                    <a:ext uri="{FF2B5EF4-FFF2-40B4-BE49-F238E27FC236}">
                      <a16:creationId xmlns:a16="http://schemas.microsoft.com/office/drawing/2014/main" id="{B7B9EDFC-4BB4-4EF0-AF59-F65A9CC2DE90}"/>
                    </a:ext>
                  </a:extLst>
                </p:cNvPr>
                <p:cNvSpPr>
                  <a:spLocks/>
                </p:cNvSpPr>
                <p:nvPr userDrawn="1"/>
              </p:nvSpPr>
              <p:spPr bwMode="auto">
                <a:xfrm>
                  <a:off x="3565" y="613"/>
                  <a:ext cx="5" cy="10"/>
                </a:xfrm>
                <a:custGeom>
                  <a:avLst/>
                  <a:gdLst>
                    <a:gd name="T0" fmla="*/ 0 w 1"/>
                    <a:gd name="T1" fmla="*/ 2 h 2"/>
                    <a:gd name="T2" fmla="*/ 0 w 1"/>
                    <a:gd name="T3" fmla="*/ 2 h 2"/>
                    <a:gd name="T4" fmla="*/ 0 w 1"/>
                    <a:gd name="T5" fmla="*/ 2 h 2"/>
                    <a:gd name="T6" fmla="*/ 1 w 1"/>
                    <a:gd name="T7" fmla="*/ 2 h 2"/>
                    <a:gd name="T8" fmla="*/ 1 w 1"/>
                    <a:gd name="T9" fmla="*/ 2 h 2"/>
                    <a:gd name="T10" fmla="*/ 0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1" y="2"/>
                        <a:pt x="0" y="2"/>
                        <a:pt x="0" y="2"/>
                      </a:cubicBezTo>
                      <a:cubicBezTo>
                        <a:pt x="0" y="2"/>
                        <a:pt x="1" y="2"/>
                        <a:pt x="1" y="2"/>
                      </a:cubicBezTo>
                      <a:cubicBezTo>
                        <a:pt x="1" y="2"/>
                        <a:pt x="1" y="2"/>
                        <a:pt x="1" y="2"/>
                      </a:cubicBez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68" name="Freeform 120">
                  <a:extLst>
                    <a:ext uri="{FF2B5EF4-FFF2-40B4-BE49-F238E27FC236}">
                      <a16:creationId xmlns:a16="http://schemas.microsoft.com/office/drawing/2014/main" id="{E3AF444F-8FC1-4AE2-AE9D-A77377F30AF9}"/>
                    </a:ext>
                  </a:extLst>
                </p:cNvPr>
                <p:cNvSpPr>
                  <a:spLocks/>
                </p:cNvSpPr>
                <p:nvPr userDrawn="1"/>
              </p:nvSpPr>
              <p:spPr bwMode="auto">
                <a:xfrm>
                  <a:off x="3550" y="603"/>
                  <a:ext cx="5" cy="5"/>
                </a:xfrm>
                <a:custGeom>
                  <a:avLst/>
                  <a:gdLst>
                    <a:gd name="T0" fmla="*/ 1 w 1"/>
                    <a:gd name="T1" fmla="*/ 0 h 1"/>
                    <a:gd name="T2" fmla="*/ 0 w 1"/>
                    <a:gd name="T3" fmla="*/ 0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0" y="0"/>
                        <a:pt x="0"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69" name="Freeform 121">
                  <a:extLst>
                    <a:ext uri="{FF2B5EF4-FFF2-40B4-BE49-F238E27FC236}">
                      <a16:creationId xmlns:a16="http://schemas.microsoft.com/office/drawing/2014/main" id="{9D78CAF2-938D-4025-8640-303C68C6B56C}"/>
                    </a:ext>
                  </a:extLst>
                </p:cNvPr>
                <p:cNvSpPr>
                  <a:spLocks/>
                </p:cNvSpPr>
                <p:nvPr userDrawn="1"/>
              </p:nvSpPr>
              <p:spPr bwMode="auto">
                <a:xfrm>
                  <a:off x="3525" y="57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70" name="Freeform 122">
                  <a:extLst>
                    <a:ext uri="{FF2B5EF4-FFF2-40B4-BE49-F238E27FC236}">
                      <a16:creationId xmlns:a16="http://schemas.microsoft.com/office/drawing/2014/main" id="{39A79E4D-5EAD-40B0-BC40-9D340FC6F03F}"/>
                    </a:ext>
                  </a:extLst>
                </p:cNvPr>
                <p:cNvSpPr>
                  <a:spLocks/>
                </p:cNvSpPr>
                <p:nvPr userDrawn="1"/>
              </p:nvSpPr>
              <p:spPr bwMode="auto">
                <a:xfrm>
                  <a:off x="3515" y="5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71" name="Freeform 123">
                  <a:extLst>
                    <a:ext uri="{FF2B5EF4-FFF2-40B4-BE49-F238E27FC236}">
                      <a16:creationId xmlns:a16="http://schemas.microsoft.com/office/drawing/2014/main" id="{395F4D66-D11A-468A-8216-F6DA61B91679}"/>
                    </a:ext>
                  </a:extLst>
                </p:cNvPr>
                <p:cNvSpPr>
                  <a:spLocks/>
                </p:cNvSpPr>
                <p:nvPr userDrawn="1"/>
              </p:nvSpPr>
              <p:spPr bwMode="auto">
                <a:xfrm>
                  <a:off x="3416" y="88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72" name="Freeform 124">
                  <a:extLst>
                    <a:ext uri="{FF2B5EF4-FFF2-40B4-BE49-F238E27FC236}">
                      <a16:creationId xmlns:a16="http://schemas.microsoft.com/office/drawing/2014/main" id="{89045AEB-CEB7-47C2-B6F3-6E7E89AD291F}"/>
                    </a:ext>
                  </a:extLst>
                </p:cNvPr>
                <p:cNvSpPr>
                  <a:spLocks/>
                </p:cNvSpPr>
                <p:nvPr userDrawn="1"/>
              </p:nvSpPr>
              <p:spPr bwMode="auto">
                <a:xfrm>
                  <a:off x="3406" y="8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73" name="Freeform 125">
                  <a:extLst>
                    <a:ext uri="{FF2B5EF4-FFF2-40B4-BE49-F238E27FC236}">
                      <a16:creationId xmlns:a16="http://schemas.microsoft.com/office/drawing/2014/main" id="{48AEE400-F22C-4C98-8860-0E12F40DA895}"/>
                    </a:ext>
                  </a:extLst>
                </p:cNvPr>
                <p:cNvSpPr>
                  <a:spLocks/>
                </p:cNvSpPr>
                <p:nvPr userDrawn="1"/>
              </p:nvSpPr>
              <p:spPr bwMode="auto">
                <a:xfrm>
                  <a:off x="3311" y="653"/>
                  <a:ext cx="10" cy="5"/>
                </a:xfrm>
                <a:custGeom>
                  <a:avLst/>
                  <a:gdLst>
                    <a:gd name="T0" fmla="*/ 2 w 2"/>
                    <a:gd name="T1" fmla="*/ 0 h 1"/>
                    <a:gd name="T2" fmla="*/ 1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0"/>
                        <a:pt x="1" y="1"/>
                      </a:cubicBezTo>
                      <a:cubicBezTo>
                        <a:pt x="1" y="1"/>
                        <a:pt x="1" y="1"/>
                        <a:pt x="1" y="1"/>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74" name="Freeform 126">
                  <a:extLst>
                    <a:ext uri="{FF2B5EF4-FFF2-40B4-BE49-F238E27FC236}">
                      <a16:creationId xmlns:a16="http://schemas.microsoft.com/office/drawing/2014/main" id="{A8F3E8D1-818F-4130-968C-201781F2391E}"/>
                    </a:ext>
                  </a:extLst>
                </p:cNvPr>
                <p:cNvSpPr>
                  <a:spLocks/>
                </p:cNvSpPr>
                <p:nvPr userDrawn="1"/>
              </p:nvSpPr>
              <p:spPr bwMode="auto">
                <a:xfrm>
                  <a:off x="3336" y="7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75" name="Freeform 127">
                  <a:extLst>
                    <a:ext uri="{FF2B5EF4-FFF2-40B4-BE49-F238E27FC236}">
                      <a16:creationId xmlns:a16="http://schemas.microsoft.com/office/drawing/2014/main" id="{8B23FEEF-BD09-4E63-B0AC-8269990F0E68}"/>
                    </a:ext>
                  </a:extLst>
                </p:cNvPr>
                <p:cNvSpPr>
                  <a:spLocks/>
                </p:cNvSpPr>
                <p:nvPr userDrawn="1"/>
              </p:nvSpPr>
              <p:spPr bwMode="auto">
                <a:xfrm>
                  <a:off x="3356" y="7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76" name="Freeform 128">
                  <a:extLst>
                    <a:ext uri="{FF2B5EF4-FFF2-40B4-BE49-F238E27FC236}">
                      <a16:creationId xmlns:a16="http://schemas.microsoft.com/office/drawing/2014/main" id="{5FCDE2DA-A9A0-425B-86D7-9FFFF35509E0}"/>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77" name="Freeform 129">
                  <a:extLst>
                    <a:ext uri="{FF2B5EF4-FFF2-40B4-BE49-F238E27FC236}">
                      <a16:creationId xmlns:a16="http://schemas.microsoft.com/office/drawing/2014/main" id="{57A649BF-D7AB-4222-BC14-4182BDB98EAA}"/>
                    </a:ext>
                  </a:extLst>
                </p:cNvPr>
                <p:cNvSpPr>
                  <a:spLocks/>
                </p:cNvSpPr>
                <p:nvPr userDrawn="1"/>
              </p:nvSpPr>
              <p:spPr bwMode="auto">
                <a:xfrm>
                  <a:off x="3416" y="563"/>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78" name="Freeform 130">
                  <a:extLst>
                    <a:ext uri="{FF2B5EF4-FFF2-40B4-BE49-F238E27FC236}">
                      <a16:creationId xmlns:a16="http://schemas.microsoft.com/office/drawing/2014/main" id="{A57D6227-70E5-413E-B0BE-6849CD713698}"/>
                    </a:ext>
                  </a:extLst>
                </p:cNvPr>
                <p:cNvSpPr>
                  <a:spLocks/>
                </p:cNvSpPr>
                <p:nvPr userDrawn="1"/>
              </p:nvSpPr>
              <p:spPr bwMode="auto">
                <a:xfrm>
                  <a:off x="3386"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79" name="Freeform 131">
                  <a:extLst>
                    <a:ext uri="{FF2B5EF4-FFF2-40B4-BE49-F238E27FC236}">
                      <a16:creationId xmlns:a16="http://schemas.microsoft.com/office/drawing/2014/main" id="{70F90190-B568-48AC-B9A2-F3F4B444B0CA}"/>
                    </a:ext>
                  </a:extLst>
                </p:cNvPr>
                <p:cNvSpPr>
                  <a:spLocks/>
                </p:cNvSpPr>
                <p:nvPr userDrawn="1"/>
              </p:nvSpPr>
              <p:spPr bwMode="auto">
                <a:xfrm>
                  <a:off x="3406" y="563"/>
                  <a:ext cx="10" cy="5"/>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1" y="1"/>
                        <a:pt x="1" y="1"/>
                      </a:cubicBezTo>
                      <a:cubicBezTo>
                        <a:pt x="1" y="0"/>
                        <a:pt x="1"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80" name="Freeform 132">
                  <a:extLst>
                    <a:ext uri="{FF2B5EF4-FFF2-40B4-BE49-F238E27FC236}">
                      <a16:creationId xmlns:a16="http://schemas.microsoft.com/office/drawing/2014/main" id="{93463828-4742-4B8C-8B78-F2CA73C732D7}"/>
                    </a:ext>
                  </a:extLst>
                </p:cNvPr>
                <p:cNvSpPr>
                  <a:spLocks/>
                </p:cNvSpPr>
                <p:nvPr userDrawn="1"/>
              </p:nvSpPr>
              <p:spPr bwMode="auto">
                <a:xfrm>
                  <a:off x="3620" y="7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81" name="Freeform 133">
                  <a:extLst>
                    <a:ext uri="{FF2B5EF4-FFF2-40B4-BE49-F238E27FC236}">
                      <a16:creationId xmlns:a16="http://schemas.microsoft.com/office/drawing/2014/main" id="{EB7CB451-A68F-4B9D-A239-6F126A480D6A}"/>
                    </a:ext>
                  </a:extLst>
                </p:cNvPr>
                <p:cNvSpPr>
                  <a:spLocks/>
                </p:cNvSpPr>
                <p:nvPr userDrawn="1"/>
              </p:nvSpPr>
              <p:spPr bwMode="auto">
                <a:xfrm>
                  <a:off x="3644"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82" name="Freeform 134">
                  <a:extLst>
                    <a:ext uri="{FF2B5EF4-FFF2-40B4-BE49-F238E27FC236}">
                      <a16:creationId xmlns:a16="http://schemas.microsoft.com/office/drawing/2014/main" id="{3DC94ECC-ECF4-43BE-AB57-87CABDC2E993}"/>
                    </a:ext>
                  </a:extLst>
                </p:cNvPr>
                <p:cNvSpPr>
                  <a:spLocks/>
                </p:cNvSpPr>
                <p:nvPr userDrawn="1"/>
              </p:nvSpPr>
              <p:spPr bwMode="auto">
                <a:xfrm>
                  <a:off x="3480" y="558"/>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83" name="Freeform 135">
                  <a:extLst>
                    <a:ext uri="{FF2B5EF4-FFF2-40B4-BE49-F238E27FC236}">
                      <a16:creationId xmlns:a16="http://schemas.microsoft.com/office/drawing/2014/main" id="{02BE16EA-6D7C-4AA1-92C1-E10A019A9875}"/>
                    </a:ext>
                  </a:extLst>
                </p:cNvPr>
                <p:cNvSpPr>
                  <a:spLocks/>
                </p:cNvSpPr>
                <p:nvPr userDrawn="1"/>
              </p:nvSpPr>
              <p:spPr bwMode="auto">
                <a:xfrm>
                  <a:off x="3485" y="5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84" name="Freeform 136">
                  <a:extLst>
                    <a:ext uri="{FF2B5EF4-FFF2-40B4-BE49-F238E27FC236}">
                      <a16:creationId xmlns:a16="http://schemas.microsoft.com/office/drawing/2014/main" id="{53453758-5A5E-4DD7-80B1-299662CD14B0}"/>
                    </a:ext>
                  </a:extLst>
                </p:cNvPr>
                <p:cNvSpPr>
                  <a:spLocks/>
                </p:cNvSpPr>
                <p:nvPr userDrawn="1"/>
              </p:nvSpPr>
              <p:spPr bwMode="auto">
                <a:xfrm>
                  <a:off x="3401"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85" name="Freeform 137">
                  <a:extLst>
                    <a:ext uri="{FF2B5EF4-FFF2-40B4-BE49-F238E27FC236}">
                      <a16:creationId xmlns:a16="http://schemas.microsoft.com/office/drawing/2014/main" id="{443AE24C-AF27-43A3-8717-94836EDF671B}"/>
                    </a:ext>
                  </a:extLst>
                </p:cNvPr>
                <p:cNvSpPr>
                  <a:spLocks/>
                </p:cNvSpPr>
                <p:nvPr userDrawn="1"/>
              </p:nvSpPr>
              <p:spPr bwMode="auto">
                <a:xfrm>
                  <a:off x="3480" y="55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86" name="Freeform 138">
                  <a:extLst>
                    <a:ext uri="{FF2B5EF4-FFF2-40B4-BE49-F238E27FC236}">
                      <a16:creationId xmlns:a16="http://schemas.microsoft.com/office/drawing/2014/main" id="{F0385C92-06A6-4BE0-A27A-8D25CDB3392E}"/>
                    </a:ext>
                  </a:extLst>
                </p:cNvPr>
                <p:cNvSpPr>
                  <a:spLocks/>
                </p:cNvSpPr>
                <p:nvPr userDrawn="1"/>
              </p:nvSpPr>
              <p:spPr bwMode="auto">
                <a:xfrm>
                  <a:off x="3485" y="5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87" name="Freeform 139">
                  <a:extLst>
                    <a:ext uri="{FF2B5EF4-FFF2-40B4-BE49-F238E27FC236}">
                      <a16:creationId xmlns:a16="http://schemas.microsoft.com/office/drawing/2014/main" id="{9C726CA5-A6B4-4744-9516-B87C23929B03}"/>
                    </a:ext>
                  </a:extLst>
                </p:cNvPr>
                <p:cNvSpPr>
                  <a:spLocks/>
                </p:cNvSpPr>
                <p:nvPr userDrawn="1"/>
              </p:nvSpPr>
              <p:spPr bwMode="auto">
                <a:xfrm>
                  <a:off x="3480" y="5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88" name="Freeform 140">
                  <a:extLst>
                    <a:ext uri="{FF2B5EF4-FFF2-40B4-BE49-F238E27FC236}">
                      <a16:creationId xmlns:a16="http://schemas.microsoft.com/office/drawing/2014/main" id="{1A6936DC-7729-4797-81E4-18D9C7C8CE8C}"/>
                    </a:ext>
                  </a:extLst>
                </p:cNvPr>
                <p:cNvSpPr>
                  <a:spLocks/>
                </p:cNvSpPr>
                <p:nvPr userDrawn="1"/>
              </p:nvSpPr>
              <p:spPr bwMode="auto">
                <a:xfrm>
                  <a:off x="3575" y="9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89" name="Rectangle 141">
                  <a:extLst>
                    <a:ext uri="{FF2B5EF4-FFF2-40B4-BE49-F238E27FC236}">
                      <a16:creationId xmlns:a16="http://schemas.microsoft.com/office/drawing/2014/main" id="{E8DA8206-ED52-42D3-9FA5-A58D17669A08}"/>
                    </a:ext>
                  </a:extLst>
                </p:cNvPr>
                <p:cNvSpPr>
                  <a:spLocks noChangeArrowheads="1"/>
                </p:cNvSpPr>
                <p:nvPr userDrawn="1"/>
              </p:nvSpPr>
              <p:spPr bwMode="auto">
                <a:xfrm>
                  <a:off x="3346"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90" name="Freeform 142">
                  <a:extLst>
                    <a:ext uri="{FF2B5EF4-FFF2-40B4-BE49-F238E27FC236}">
                      <a16:creationId xmlns:a16="http://schemas.microsoft.com/office/drawing/2014/main" id="{84CADD8C-2F51-449F-9336-F7B2597504DE}"/>
                    </a:ext>
                  </a:extLst>
                </p:cNvPr>
                <p:cNvSpPr>
                  <a:spLocks/>
                </p:cNvSpPr>
                <p:nvPr userDrawn="1"/>
              </p:nvSpPr>
              <p:spPr bwMode="auto">
                <a:xfrm>
                  <a:off x="3336"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91" name="Freeform 143">
                  <a:extLst>
                    <a:ext uri="{FF2B5EF4-FFF2-40B4-BE49-F238E27FC236}">
                      <a16:creationId xmlns:a16="http://schemas.microsoft.com/office/drawing/2014/main" id="{32CE16CA-C656-4B93-A09F-6904B19EAE6F}"/>
                    </a:ext>
                  </a:extLst>
                </p:cNvPr>
                <p:cNvSpPr>
                  <a:spLocks noEditPoints="1"/>
                </p:cNvSpPr>
                <p:nvPr userDrawn="1"/>
              </p:nvSpPr>
              <p:spPr bwMode="auto">
                <a:xfrm>
                  <a:off x="3306" y="553"/>
                  <a:ext cx="353" cy="424"/>
                </a:xfrm>
                <a:custGeom>
                  <a:avLst/>
                  <a:gdLst>
                    <a:gd name="T0" fmla="*/ 25 w 71"/>
                    <a:gd name="T1" fmla="*/ 68 h 85"/>
                    <a:gd name="T2" fmla="*/ 20 w 71"/>
                    <a:gd name="T3" fmla="*/ 65 h 85"/>
                    <a:gd name="T4" fmla="*/ 20 w 71"/>
                    <a:gd name="T5" fmla="*/ 62 h 85"/>
                    <a:gd name="T6" fmla="*/ 16 w 71"/>
                    <a:gd name="T7" fmla="*/ 60 h 85"/>
                    <a:gd name="T8" fmla="*/ 13 w 71"/>
                    <a:gd name="T9" fmla="*/ 55 h 85"/>
                    <a:gd name="T10" fmla="*/ 6 w 71"/>
                    <a:gd name="T11" fmla="*/ 49 h 85"/>
                    <a:gd name="T12" fmla="*/ 7 w 71"/>
                    <a:gd name="T13" fmla="*/ 49 h 85"/>
                    <a:gd name="T14" fmla="*/ 9 w 71"/>
                    <a:gd name="T15" fmla="*/ 47 h 85"/>
                    <a:gd name="T16" fmla="*/ 8 w 71"/>
                    <a:gd name="T17" fmla="*/ 42 h 85"/>
                    <a:gd name="T18" fmla="*/ 7 w 71"/>
                    <a:gd name="T19" fmla="*/ 37 h 85"/>
                    <a:gd name="T20" fmla="*/ 8 w 71"/>
                    <a:gd name="T21" fmla="*/ 31 h 85"/>
                    <a:gd name="T22" fmla="*/ 8 w 71"/>
                    <a:gd name="T23" fmla="*/ 27 h 85"/>
                    <a:gd name="T24" fmla="*/ 11 w 71"/>
                    <a:gd name="T25" fmla="*/ 22 h 85"/>
                    <a:gd name="T26" fmla="*/ 13 w 71"/>
                    <a:gd name="T27" fmla="*/ 22 h 85"/>
                    <a:gd name="T28" fmla="*/ 14 w 71"/>
                    <a:gd name="T29" fmla="*/ 17 h 85"/>
                    <a:gd name="T30" fmla="*/ 16 w 71"/>
                    <a:gd name="T31" fmla="*/ 14 h 85"/>
                    <a:gd name="T32" fmla="*/ 19 w 71"/>
                    <a:gd name="T33" fmla="*/ 9 h 85"/>
                    <a:gd name="T34" fmla="*/ 24 w 71"/>
                    <a:gd name="T35" fmla="*/ 8 h 85"/>
                    <a:gd name="T36" fmla="*/ 29 w 71"/>
                    <a:gd name="T37" fmla="*/ 5 h 85"/>
                    <a:gd name="T38" fmla="*/ 38 w 71"/>
                    <a:gd name="T39" fmla="*/ 4 h 85"/>
                    <a:gd name="T40" fmla="*/ 41 w 71"/>
                    <a:gd name="T41" fmla="*/ 2 h 85"/>
                    <a:gd name="T42" fmla="*/ 36 w 71"/>
                    <a:gd name="T43" fmla="*/ 2 h 85"/>
                    <a:gd name="T44" fmla="*/ 33 w 71"/>
                    <a:gd name="T45" fmla="*/ 1 h 85"/>
                    <a:gd name="T46" fmla="*/ 21 w 71"/>
                    <a:gd name="T47" fmla="*/ 3 h 85"/>
                    <a:gd name="T48" fmla="*/ 9 w 71"/>
                    <a:gd name="T49" fmla="*/ 11 h 85"/>
                    <a:gd name="T50" fmla="*/ 4 w 71"/>
                    <a:gd name="T51" fmla="*/ 19 h 85"/>
                    <a:gd name="T52" fmla="*/ 2 w 71"/>
                    <a:gd name="T53" fmla="*/ 21 h 85"/>
                    <a:gd name="T54" fmla="*/ 3 w 71"/>
                    <a:gd name="T55" fmla="*/ 26 h 85"/>
                    <a:gd name="T56" fmla="*/ 2 w 71"/>
                    <a:gd name="T57" fmla="*/ 32 h 85"/>
                    <a:gd name="T58" fmla="*/ 2 w 71"/>
                    <a:gd name="T59" fmla="*/ 47 h 85"/>
                    <a:gd name="T60" fmla="*/ 4 w 71"/>
                    <a:gd name="T61" fmla="*/ 50 h 85"/>
                    <a:gd name="T62" fmla="*/ 8 w 71"/>
                    <a:gd name="T63" fmla="*/ 57 h 85"/>
                    <a:gd name="T64" fmla="*/ 9 w 71"/>
                    <a:gd name="T65" fmla="*/ 65 h 85"/>
                    <a:gd name="T66" fmla="*/ 16 w 71"/>
                    <a:gd name="T67" fmla="*/ 72 h 85"/>
                    <a:gd name="T68" fmla="*/ 24 w 71"/>
                    <a:gd name="T69" fmla="*/ 78 h 85"/>
                    <a:gd name="T70" fmla="*/ 35 w 71"/>
                    <a:gd name="T71" fmla="*/ 82 h 85"/>
                    <a:gd name="T72" fmla="*/ 46 w 71"/>
                    <a:gd name="T73" fmla="*/ 82 h 85"/>
                    <a:gd name="T74" fmla="*/ 59 w 71"/>
                    <a:gd name="T75" fmla="*/ 77 h 85"/>
                    <a:gd name="T76" fmla="*/ 62 w 71"/>
                    <a:gd name="T77" fmla="*/ 74 h 85"/>
                    <a:gd name="T78" fmla="*/ 66 w 71"/>
                    <a:gd name="T79" fmla="*/ 63 h 85"/>
                    <a:gd name="T80" fmla="*/ 71 w 71"/>
                    <a:gd name="T81" fmla="*/ 50 h 85"/>
                    <a:gd name="T82" fmla="*/ 67 w 71"/>
                    <a:gd name="T83" fmla="*/ 34 h 85"/>
                    <a:gd name="T84" fmla="*/ 63 w 71"/>
                    <a:gd name="T85" fmla="*/ 37 h 85"/>
                    <a:gd name="T86" fmla="*/ 63 w 71"/>
                    <a:gd name="T87" fmla="*/ 45 h 85"/>
                    <a:gd name="T88" fmla="*/ 63 w 71"/>
                    <a:gd name="T89" fmla="*/ 50 h 85"/>
                    <a:gd name="T90" fmla="*/ 62 w 71"/>
                    <a:gd name="T91" fmla="*/ 61 h 85"/>
                    <a:gd name="T92" fmla="*/ 61 w 71"/>
                    <a:gd name="T93" fmla="*/ 66 h 85"/>
                    <a:gd name="T94" fmla="*/ 56 w 71"/>
                    <a:gd name="T95" fmla="*/ 69 h 85"/>
                    <a:gd name="T96" fmla="*/ 53 w 71"/>
                    <a:gd name="T97" fmla="*/ 73 h 85"/>
                    <a:gd name="T98" fmla="*/ 51 w 71"/>
                    <a:gd name="T99" fmla="*/ 72 h 85"/>
                    <a:gd name="T100" fmla="*/ 46 w 71"/>
                    <a:gd name="T101" fmla="*/ 75 h 85"/>
                    <a:gd name="T102" fmla="*/ 43 w 71"/>
                    <a:gd name="T103" fmla="*/ 74 h 85"/>
                    <a:gd name="T104" fmla="*/ 39 w 71"/>
                    <a:gd name="T105" fmla="*/ 74 h 85"/>
                    <a:gd name="T106" fmla="*/ 37 w 71"/>
                    <a:gd name="T107" fmla="*/ 74 h 85"/>
                    <a:gd name="T108" fmla="*/ 29 w 71"/>
                    <a:gd name="T109" fmla="*/ 72 h 85"/>
                    <a:gd name="T110" fmla="*/ 18 w 71"/>
                    <a:gd name="T111" fmla="*/ 62 h 85"/>
                    <a:gd name="T112" fmla="*/ 31 w 71"/>
                    <a:gd name="T113" fmla="*/ 2 h 85"/>
                    <a:gd name="T114" fmla="*/ 61 w 71"/>
                    <a:gd name="T11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 h="85">
                      <a:moveTo>
                        <a:pt x="27" y="70"/>
                      </a:moveTo>
                      <a:cubicBezTo>
                        <a:pt x="27" y="69"/>
                        <a:pt x="27" y="69"/>
                        <a:pt x="27" y="69"/>
                      </a:cubicBezTo>
                      <a:cubicBezTo>
                        <a:pt x="28" y="68"/>
                        <a:pt x="29" y="69"/>
                        <a:pt x="28" y="68"/>
                      </a:cubicBezTo>
                      <a:cubicBezTo>
                        <a:pt x="27" y="70"/>
                        <a:pt x="26" y="66"/>
                        <a:pt x="24" y="68"/>
                      </a:cubicBezTo>
                      <a:cubicBezTo>
                        <a:pt x="24" y="67"/>
                        <a:pt x="24" y="67"/>
                        <a:pt x="24" y="67"/>
                      </a:cubicBezTo>
                      <a:cubicBezTo>
                        <a:pt x="24" y="68"/>
                        <a:pt x="25" y="67"/>
                        <a:pt x="25" y="68"/>
                      </a:cubicBezTo>
                      <a:cubicBezTo>
                        <a:pt x="25" y="66"/>
                        <a:pt x="23" y="69"/>
                        <a:pt x="22" y="67"/>
                      </a:cubicBezTo>
                      <a:cubicBezTo>
                        <a:pt x="22" y="67"/>
                        <a:pt x="22" y="66"/>
                        <a:pt x="22" y="66"/>
                      </a:cubicBezTo>
                      <a:cubicBezTo>
                        <a:pt x="21" y="66"/>
                        <a:pt x="21" y="66"/>
                        <a:pt x="21" y="66"/>
                      </a:cubicBezTo>
                      <a:cubicBezTo>
                        <a:pt x="21" y="66"/>
                        <a:pt x="21" y="66"/>
                        <a:pt x="22" y="66"/>
                      </a:cubicBezTo>
                      <a:cubicBezTo>
                        <a:pt x="20" y="65"/>
                        <a:pt x="20" y="65"/>
                        <a:pt x="20" y="65"/>
                      </a:cubicBezTo>
                      <a:cubicBezTo>
                        <a:pt x="20" y="65"/>
                        <a:pt x="20" y="65"/>
                        <a:pt x="20" y="65"/>
                      </a:cubicBezTo>
                      <a:cubicBezTo>
                        <a:pt x="20" y="65"/>
                        <a:pt x="19" y="65"/>
                        <a:pt x="19" y="65"/>
                      </a:cubicBezTo>
                      <a:cubicBezTo>
                        <a:pt x="19" y="64"/>
                        <a:pt x="19" y="65"/>
                        <a:pt x="19" y="65"/>
                      </a:cubicBezTo>
                      <a:cubicBezTo>
                        <a:pt x="18" y="64"/>
                        <a:pt x="18" y="64"/>
                        <a:pt x="18" y="64"/>
                      </a:cubicBezTo>
                      <a:cubicBezTo>
                        <a:pt x="18" y="64"/>
                        <a:pt x="19" y="64"/>
                        <a:pt x="20" y="64"/>
                      </a:cubicBezTo>
                      <a:cubicBezTo>
                        <a:pt x="21" y="62"/>
                        <a:pt x="19" y="64"/>
                        <a:pt x="19" y="62"/>
                      </a:cubicBezTo>
                      <a:cubicBezTo>
                        <a:pt x="20" y="62"/>
                        <a:pt x="20" y="62"/>
                        <a:pt x="20" y="62"/>
                      </a:cubicBezTo>
                      <a:cubicBezTo>
                        <a:pt x="20" y="61"/>
                        <a:pt x="19" y="61"/>
                        <a:pt x="20" y="60"/>
                      </a:cubicBezTo>
                      <a:cubicBezTo>
                        <a:pt x="19" y="60"/>
                        <a:pt x="19" y="63"/>
                        <a:pt x="18" y="62"/>
                      </a:cubicBezTo>
                      <a:cubicBezTo>
                        <a:pt x="18" y="62"/>
                        <a:pt x="18" y="62"/>
                        <a:pt x="17" y="61"/>
                      </a:cubicBezTo>
                      <a:cubicBezTo>
                        <a:pt x="18" y="61"/>
                        <a:pt x="17" y="61"/>
                        <a:pt x="17" y="60"/>
                      </a:cubicBezTo>
                      <a:cubicBezTo>
                        <a:pt x="18" y="59"/>
                        <a:pt x="18" y="59"/>
                        <a:pt x="18" y="59"/>
                      </a:cubicBezTo>
                      <a:cubicBezTo>
                        <a:pt x="17" y="59"/>
                        <a:pt x="17" y="60"/>
                        <a:pt x="16" y="60"/>
                      </a:cubicBezTo>
                      <a:cubicBezTo>
                        <a:pt x="16" y="59"/>
                        <a:pt x="16" y="58"/>
                        <a:pt x="17" y="58"/>
                      </a:cubicBezTo>
                      <a:cubicBezTo>
                        <a:pt x="17" y="57"/>
                        <a:pt x="16" y="59"/>
                        <a:pt x="15" y="58"/>
                      </a:cubicBezTo>
                      <a:cubicBezTo>
                        <a:pt x="15" y="57"/>
                        <a:pt x="14" y="57"/>
                        <a:pt x="13" y="56"/>
                      </a:cubicBezTo>
                      <a:cubicBezTo>
                        <a:pt x="13" y="55"/>
                        <a:pt x="14" y="56"/>
                        <a:pt x="14" y="55"/>
                      </a:cubicBezTo>
                      <a:cubicBezTo>
                        <a:pt x="13" y="55"/>
                        <a:pt x="13" y="55"/>
                        <a:pt x="13" y="55"/>
                      </a:cubicBezTo>
                      <a:cubicBezTo>
                        <a:pt x="13" y="55"/>
                        <a:pt x="13" y="55"/>
                        <a:pt x="13" y="55"/>
                      </a:cubicBezTo>
                      <a:cubicBezTo>
                        <a:pt x="13" y="55"/>
                        <a:pt x="12" y="55"/>
                        <a:pt x="12" y="55"/>
                      </a:cubicBezTo>
                      <a:cubicBezTo>
                        <a:pt x="10" y="55"/>
                        <a:pt x="12" y="52"/>
                        <a:pt x="11" y="52"/>
                      </a:cubicBezTo>
                      <a:cubicBezTo>
                        <a:pt x="11" y="52"/>
                        <a:pt x="11" y="52"/>
                        <a:pt x="12" y="52"/>
                      </a:cubicBezTo>
                      <a:cubicBezTo>
                        <a:pt x="10" y="51"/>
                        <a:pt x="11" y="51"/>
                        <a:pt x="9" y="50"/>
                      </a:cubicBezTo>
                      <a:cubicBezTo>
                        <a:pt x="10" y="49"/>
                        <a:pt x="10" y="49"/>
                        <a:pt x="10" y="49"/>
                      </a:cubicBezTo>
                      <a:cubicBezTo>
                        <a:pt x="9" y="50"/>
                        <a:pt x="8" y="49"/>
                        <a:pt x="6" y="49"/>
                      </a:cubicBezTo>
                      <a:cubicBezTo>
                        <a:pt x="6" y="49"/>
                        <a:pt x="6" y="49"/>
                        <a:pt x="6" y="50"/>
                      </a:cubicBezTo>
                      <a:cubicBezTo>
                        <a:pt x="5" y="49"/>
                        <a:pt x="5" y="49"/>
                        <a:pt x="5" y="49"/>
                      </a:cubicBezTo>
                      <a:cubicBezTo>
                        <a:pt x="5" y="48"/>
                        <a:pt x="5" y="48"/>
                        <a:pt x="6" y="48"/>
                      </a:cubicBezTo>
                      <a:cubicBezTo>
                        <a:pt x="6" y="48"/>
                        <a:pt x="6" y="48"/>
                        <a:pt x="5" y="48"/>
                      </a:cubicBezTo>
                      <a:cubicBezTo>
                        <a:pt x="6" y="48"/>
                        <a:pt x="6" y="48"/>
                        <a:pt x="7" y="48"/>
                      </a:cubicBezTo>
                      <a:cubicBezTo>
                        <a:pt x="7" y="48"/>
                        <a:pt x="7" y="48"/>
                        <a:pt x="7" y="49"/>
                      </a:cubicBezTo>
                      <a:cubicBezTo>
                        <a:pt x="7" y="49"/>
                        <a:pt x="8" y="49"/>
                        <a:pt x="9" y="48"/>
                      </a:cubicBezTo>
                      <a:cubicBezTo>
                        <a:pt x="9" y="48"/>
                        <a:pt x="9" y="48"/>
                        <a:pt x="9" y="48"/>
                      </a:cubicBezTo>
                      <a:cubicBezTo>
                        <a:pt x="9" y="48"/>
                        <a:pt x="9" y="48"/>
                        <a:pt x="9" y="48"/>
                      </a:cubicBezTo>
                      <a:cubicBezTo>
                        <a:pt x="9" y="48"/>
                        <a:pt x="9" y="48"/>
                        <a:pt x="8" y="48"/>
                      </a:cubicBezTo>
                      <a:cubicBezTo>
                        <a:pt x="10" y="47"/>
                        <a:pt x="10" y="47"/>
                        <a:pt x="10" y="47"/>
                      </a:cubicBezTo>
                      <a:cubicBezTo>
                        <a:pt x="9" y="47"/>
                        <a:pt x="9" y="47"/>
                        <a:pt x="9" y="47"/>
                      </a:cubicBezTo>
                      <a:cubicBezTo>
                        <a:pt x="10" y="45"/>
                        <a:pt x="10" y="45"/>
                        <a:pt x="10" y="45"/>
                      </a:cubicBezTo>
                      <a:cubicBezTo>
                        <a:pt x="8" y="45"/>
                        <a:pt x="6" y="44"/>
                        <a:pt x="5" y="42"/>
                      </a:cubicBezTo>
                      <a:cubicBezTo>
                        <a:pt x="6" y="42"/>
                        <a:pt x="7" y="42"/>
                        <a:pt x="8" y="42"/>
                      </a:cubicBezTo>
                      <a:cubicBezTo>
                        <a:pt x="7" y="42"/>
                        <a:pt x="8" y="43"/>
                        <a:pt x="8" y="44"/>
                      </a:cubicBezTo>
                      <a:cubicBezTo>
                        <a:pt x="8" y="43"/>
                        <a:pt x="9" y="43"/>
                        <a:pt x="9" y="44"/>
                      </a:cubicBezTo>
                      <a:cubicBezTo>
                        <a:pt x="8" y="42"/>
                        <a:pt x="8" y="42"/>
                        <a:pt x="8" y="42"/>
                      </a:cubicBezTo>
                      <a:cubicBezTo>
                        <a:pt x="9" y="42"/>
                        <a:pt x="8" y="42"/>
                        <a:pt x="9" y="41"/>
                      </a:cubicBezTo>
                      <a:cubicBezTo>
                        <a:pt x="7" y="42"/>
                        <a:pt x="7" y="40"/>
                        <a:pt x="7" y="39"/>
                      </a:cubicBezTo>
                      <a:cubicBezTo>
                        <a:pt x="7" y="39"/>
                        <a:pt x="8" y="39"/>
                        <a:pt x="8" y="40"/>
                      </a:cubicBezTo>
                      <a:cubicBezTo>
                        <a:pt x="9" y="39"/>
                        <a:pt x="6" y="39"/>
                        <a:pt x="7" y="38"/>
                      </a:cubicBezTo>
                      <a:cubicBezTo>
                        <a:pt x="7" y="38"/>
                        <a:pt x="7" y="38"/>
                        <a:pt x="7" y="38"/>
                      </a:cubicBezTo>
                      <a:cubicBezTo>
                        <a:pt x="6" y="38"/>
                        <a:pt x="7" y="37"/>
                        <a:pt x="7" y="37"/>
                      </a:cubicBezTo>
                      <a:cubicBezTo>
                        <a:pt x="7" y="37"/>
                        <a:pt x="7" y="37"/>
                        <a:pt x="7" y="37"/>
                      </a:cubicBezTo>
                      <a:cubicBezTo>
                        <a:pt x="8" y="36"/>
                        <a:pt x="7" y="33"/>
                        <a:pt x="6" y="32"/>
                      </a:cubicBezTo>
                      <a:cubicBezTo>
                        <a:pt x="6" y="32"/>
                        <a:pt x="8" y="33"/>
                        <a:pt x="8" y="33"/>
                      </a:cubicBezTo>
                      <a:cubicBezTo>
                        <a:pt x="8" y="33"/>
                        <a:pt x="7" y="32"/>
                        <a:pt x="6" y="31"/>
                      </a:cubicBezTo>
                      <a:cubicBezTo>
                        <a:pt x="4" y="30"/>
                        <a:pt x="3" y="29"/>
                        <a:pt x="3" y="29"/>
                      </a:cubicBezTo>
                      <a:cubicBezTo>
                        <a:pt x="4" y="30"/>
                        <a:pt x="8" y="30"/>
                        <a:pt x="8" y="31"/>
                      </a:cubicBezTo>
                      <a:cubicBezTo>
                        <a:pt x="9" y="31"/>
                        <a:pt x="9" y="30"/>
                        <a:pt x="9" y="29"/>
                      </a:cubicBezTo>
                      <a:cubicBezTo>
                        <a:pt x="8" y="30"/>
                        <a:pt x="7" y="30"/>
                        <a:pt x="6" y="29"/>
                      </a:cubicBezTo>
                      <a:cubicBezTo>
                        <a:pt x="8" y="29"/>
                        <a:pt x="7" y="29"/>
                        <a:pt x="9" y="28"/>
                      </a:cubicBezTo>
                      <a:cubicBezTo>
                        <a:pt x="8" y="28"/>
                        <a:pt x="6" y="27"/>
                        <a:pt x="7" y="27"/>
                      </a:cubicBezTo>
                      <a:cubicBezTo>
                        <a:pt x="7" y="27"/>
                        <a:pt x="9" y="27"/>
                        <a:pt x="9" y="28"/>
                      </a:cubicBezTo>
                      <a:cubicBezTo>
                        <a:pt x="9" y="28"/>
                        <a:pt x="9" y="27"/>
                        <a:pt x="8" y="27"/>
                      </a:cubicBezTo>
                      <a:cubicBezTo>
                        <a:pt x="8" y="26"/>
                        <a:pt x="7" y="26"/>
                        <a:pt x="7" y="26"/>
                      </a:cubicBezTo>
                      <a:cubicBezTo>
                        <a:pt x="8" y="26"/>
                        <a:pt x="9" y="26"/>
                        <a:pt x="10" y="26"/>
                      </a:cubicBezTo>
                      <a:cubicBezTo>
                        <a:pt x="9" y="26"/>
                        <a:pt x="10" y="25"/>
                        <a:pt x="10" y="25"/>
                      </a:cubicBezTo>
                      <a:cubicBezTo>
                        <a:pt x="9" y="25"/>
                        <a:pt x="9" y="25"/>
                        <a:pt x="9" y="25"/>
                      </a:cubicBezTo>
                      <a:cubicBezTo>
                        <a:pt x="10" y="24"/>
                        <a:pt x="7" y="23"/>
                        <a:pt x="8" y="21"/>
                      </a:cubicBezTo>
                      <a:cubicBezTo>
                        <a:pt x="8" y="21"/>
                        <a:pt x="10" y="23"/>
                        <a:pt x="11" y="22"/>
                      </a:cubicBezTo>
                      <a:cubicBezTo>
                        <a:pt x="10" y="21"/>
                        <a:pt x="7" y="18"/>
                        <a:pt x="7" y="16"/>
                      </a:cubicBezTo>
                      <a:cubicBezTo>
                        <a:pt x="8" y="16"/>
                        <a:pt x="8" y="16"/>
                        <a:pt x="8" y="16"/>
                      </a:cubicBezTo>
                      <a:cubicBezTo>
                        <a:pt x="8" y="15"/>
                        <a:pt x="8" y="15"/>
                        <a:pt x="8" y="15"/>
                      </a:cubicBezTo>
                      <a:cubicBezTo>
                        <a:pt x="8" y="17"/>
                        <a:pt x="10" y="20"/>
                        <a:pt x="11" y="21"/>
                      </a:cubicBezTo>
                      <a:cubicBezTo>
                        <a:pt x="12" y="21"/>
                        <a:pt x="12" y="22"/>
                        <a:pt x="12" y="21"/>
                      </a:cubicBezTo>
                      <a:cubicBezTo>
                        <a:pt x="13" y="21"/>
                        <a:pt x="13" y="22"/>
                        <a:pt x="13" y="22"/>
                      </a:cubicBezTo>
                      <a:cubicBezTo>
                        <a:pt x="13" y="22"/>
                        <a:pt x="14" y="21"/>
                        <a:pt x="14" y="21"/>
                      </a:cubicBezTo>
                      <a:cubicBezTo>
                        <a:pt x="13" y="20"/>
                        <a:pt x="14" y="19"/>
                        <a:pt x="13" y="18"/>
                      </a:cubicBezTo>
                      <a:cubicBezTo>
                        <a:pt x="13" y="21"/>
                        <a:pt x="13" y="21"/>
                        <a:pt x="13" y="21"/>
                      </a:cubicBezTo>
                      <a:cubicBezTo>
                        <a:pt x="12" y="20"/>
                        <a:pt x="10" y="18"/>
                        <a:pt x="11" y="17"/>
                      </a:cubicBezTo>
                      <a:cubicBezTo>
                        <a:pt x="12" y="17"/>
                        <a:pt x="13" y="18"/>
                        <a:pt x="13" y="18"/>
                      </a:cubicBezTo>
                      <a:cubicBezTo>
                        <a:pt x="13" y="18"/>
                        <a:pt x="14" y="17"/>
                        <a:pt x="14" y="17"/>
                      </a:cubicBezTo>
                      <a:cubicBezTo>
                        <a:pt x="14" y="18"/>
                        <a:pt x="14" y="18"/>
                        <a:pt x="14" y="18"/>
                      </a:cubicBezTo>
                      <a:cubicBezTo>
                        <a:pt x="15" y="18"/>
                        <a:pt x="14" y="16"/>
                        <a:pt x="15" y="16"/>
                      </a:cubicBezTo>
                      <a:cubicBezTo>
                        <a:pt x="15" y="16"/>
                        <a:pt x="17" y="16"/>
                        <a:pt x="16" y="16"/>
                      </a:cubicBezTo>
                      <a:cubicBezTo>
                        <a:pt x="15" y="15"/>
                        <a:pt x="12" y="12"/>
                        <a:pt x="11" y="11"/>
                      </a:cubicBezTo>
                      <a:cubicBezTo>
                        <a:pt x="11" y="11"/>
                        <a:pt x="14" y="11"/>
                        <a:pt x="14" y="11"/>
                      </a:cubicBezTo>
                      <a:cubicBezTo>
                        <a:pt x="16" y="11"/>
                        <a:pt x="15" y="14"/>
                        <a:pt x="16" y="14"/>
                      </a:cubicBezTo>
                      <a:cubicBezTo>
                        <a:pt x="16" y="14"/>
                        <a:pt x="16" y="13"/>
                        <a:pt x="16" y="13"/>
                      </a:cubicBezTo>
                      <a:cubicBezTo>
                        <a:pt x="17" y="13"/>
                        <a:pt x="17" y="14"/>
                        <a:pt x="17" y="13"/>
                      </a:cubicBezTo>
                      <a:cubicBezTo>
                        <a:pt x="17" y="12"/>
                        <a:pt x="19" y="13"/>
                        <a:pt x="17" y="12"/>
                      </a:cubicBezTo>
                      <a:cubicBezTo>
                        <a:pt x="17" y="12"/>
                        <a:pt x="18" y="12"/>
                        <a:pt x="18" y="12"/>
                      </a:cubicBezTo>
                      <a:cubicBezTo>
                        <a:pt x="18" y="11"/>
                        <a:pt x="18" y="9"/>
                        <a:pt x="18" y="8"/>
                      </a:cubicBezTo>
                      <a:cubicBezTo>
                        <a:pt x="18" y="8"/>
                        <a:pt x="19" y="9"/>
                        <a:pt x="19" y="9"/>
                      </a:cubicBezTo>
                      <a:cubicBezTo>
                        <a:pt x="20" y="8"/>
                        <a:pt x="21" y="8"/>
                        <a:pt x="23" y="8"/>
                      </a:cubicBezTo>
                      <a:cubicBezTo>
                        <a:pt x="23" y="8"/>
                        <a:pt x="24" y="8"/>
                        <a:pt x="24" y="9"/>
                      </a:cubicBezTo>
                      <a:cubicBezTo>
                        <a:pt x="24" y="9"/>
                        <a:pt x="24" y="8"/>
                        <a:pt x="24" y="8"/>
                      </a:cubicBezTo>
                      <a:cubicBezTo>
                        <a:pt x="25" y="9"/>
                        <a:pt x="23" y="8"/>
                        <a:pt x="24" y="9"/>
                      </a:cubicBezTo>
                      <a:cubicBezTo>
                        <a:pt x="24" y="9"/>
                        <a:pt x="25" y="8"/>
                        <a:pt x="26" y="8"/>
                      </a:cubicBezTo>
                      <a:cubicBezTo>
                        <a:pt x="25" y="7"/>
                        <a:pt x="24" y="8"/>
                        <a:pt x="24" y="8"/>
                      </a:cubicBezTo>
                      <a:cubicBezTo>
                        <a:pt x="23" y="7"/>
                        <a:pt x="24" y="5"/>
                        <a:pt x="26" y="4"/>
                      </a:cubicBezTo>
                      <a:cubicBezTo>
                        <a:pt x="27" y="3"/>
                        <a:pt x="26" y="5"/>
                        <a:pt x="26" y="5"/>
                      </a:cubicBezTo>
                      <a:cubicBezTo>
                        <a:pt x="29" y="5"/>
                        <a:pt x="28" y="2"/>
                        <a:pt x="31" y="3"/>
                      </a:cubicBezTo>
                      <a:cubicBezTo>
                        <a:pt x="32" y="4"/>
                        <a:pt x="31" y="5"/>
                        <a:pt x="31" y="5"/>
                      </a:cubicBezTo>
                      <a:cubicBezTo>
                        <a:pt x="30" y="6"/>
                        <a:pt x="29" y="5"/>
                        <a:pt x="29" y="5"/>
                      </a:cubicBezTo>
                      <a:cubicBezTo>
                        <a:pt x="29" y="5"/>
                        <a:pt x="29" y="5"/>
                        <a:pt x="29" y="5"/>
                      </a:cubicBezTo>
                      <a:cubicBezTo>
                        <a:pt x="29" y="6"/>
                        <a:pt x="28" y="6"/>
                        <a:pt x="28" y="6"/>
                      </a:cubicBezTo>
                      <a:cubicBezTo>
                        <a:pt x="29" y="6"/>
                        <a:pt x="32" y="6"/>
                        <a:pt x="34" y="7"/>
                      </a:cubicBezTo>
                      <a:cubicBezTo>
                        <a:pt x="34" y="7"/>
                        <a:pt x="35" y="6"/>
                        <a:pt x="35" y="6"/>
                      </a:cubicBezTo>
                      <a:cubicBezTo>
                        <a:pt x="34" y="6"/>
                        <a:pt x="34" y="6"/>
                        <a:pt x="34" y="6"/>
                      </a:cubicBezTo>
                      <a:cubicBezTo>
                        <a:pt x="34" y="5"/>
                        <a:pt x="35" y="5"/>
                        <a:pt x="35" y="4"/>
                      </a:cubicBezTo>
                      <a:cubicBezTo>
                        <a:pt x="36" y="4"/>
                        <a:pt x="37" y="3"/>
                        <a:pt x="38" y="4"/>
                      </a:cubicBezTo>
                      <a:cubicBezTo>
                        <a:pt x="38" y="5"/>
                        <a:pt x="38" y="5"/>
                        <a:pt x="38" y="5"/>
                      </a:cubicBezTo>
                      <a:cubicBezTo>
                        <a:pt x="38" y="5"/>
                        <a:pt x="37" y="4"/>
                        <a:pt x="37" y="5"/>
                      </a:cubicBezTo>
                      <a:cubicBezTo>
                        <a:pt x="37" y="4"/>
                        <a:pt x="38" y="7"/>
                        <a:pt x="39" y="5"/>
                      </a:cubicBezTo>
                      <a:cubicBezTo>
                        <a:pt x="38" y="4"/>
                        <a:pt x="38" y="4"/>
                        <a:pt x="38" y="4"/>
                      </a:cubicBezTo>
                      <a:cubicBezTo>
                        <a:pt x="39" y="4"/>
                        <a:pt x="41" y="3"/>
                        <a:pt x="42" y="4"/>
                      </a:cubicBezTo>
                      <a:cubicBezTo>
                        <a:pt x="42" y="3"/>
                        <a:pt x="41" y="4"/>
                        <a:pt x="41" y="2"/>
                      </a:cubicBezTo>
                      <a:cubicBezTo>
                        <a:pt x="41" y="4"/>
                        <a:pt x="38" y="2"/>
                        <a:pt x="39" y="4"/>
                      </a:cubicBezTo>
                      <a:cubicBezTo>
                        <a:pt x="39" y="2"/>
                        <a:pt x="38" y="3"/>
                        <a:pt x="37" y="1"/>
                      </a:cubicBezTo>
                      <a:cubicBezTo>
                        <a:pt x="37" y="1"/>
                        <a:pt x="37" y="2"/>
                        <a:pt x="36" y="1"/>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3"/>
                        <a:pt x="34" y="3"/>
                        <a:pt x="34" y="3"/>
                      </a:cubicBezTo>
                      <a:cubicBezTo>
                        <a:pt x="33" y="3"/>
                        <a:pt x="34" y="3"/>
                        <a:pt x="34" y="2"/>
                      </a:cubicBezTo>
                      <a:cubicBezTo>
                        <a:pt x="33" y="3"/>
                        <a:pt x="33" y="3"/>
                        <a:pt x="33" y="3"/>
                      </a:cubicBezTo>
                      <a:cubicBezTo>
                        <a:pt x="33" y="2"/>
                        <a:pt x="32" y="2"/>
                        <a:pt x="33" y="1"/>
                      </a:cubicBezTo>
                      <a:cubicBezTo>
                        <a:pt x="32" y="1"/>
                        <a:pt x="32" y="1"/>
                        <a:pt x="32" y="1"/>
                      </a:cubicBezTo>
                      <a:cubicBezTo>
                        <a:pt x="31" y="1"/>
                        <a:pt x="30" y="0"/>
                        <a:pt x="29" y="1"/>
                      </a:cubicBezTo>
                      <a:cubicBezTo>
                        <a:pt x="29" y="1"/>
                        <a:pt x="28" y="2"/>
                        <a:pt x="29" y="1"/>
                      </a:cubicBezTo>
                      <a:cubicBezTo>
                        <a:pt x="29" y="1"/>
                        <a:pt x="27" y="2"/>
                        <a:pt x="27" y="2"/>
                      </a:cubicBezTo>
                      <a:cubicBezTo>
                        <a:pt x="27" y="1"/>
                        <a:pt x="27" y="1"/>
                        <a:pt x="27" y="1"/>
                      </a:cubicBezTo>
                      <a:cubicBezTo>
                        <a:pt x="25" y="2"/>
                        <a:pt x="23" y="3"/>
                        <a:pt x="21" y="3"/>
                      </a:cubicBezTo>
                      <a:cubicBezTo>
                        <a:pt x="20" y="3"/>
                        <a:pt x="20" y="4"/>
                        <a:pt x="19" y="4"/>
                      </a:cubicBezTo>
                      <a:cubicBezTo>
                        <a:pt x="18" y="3"/>
                        <a:pt x="18" y="3"/>
                        <a:pt x="18" y="3"/>
                      </a:cubicBezTo>
                      <a:cubicBezTo>
                        <a:pt x="17" y="4"/>
                        <a:pt x="15" y="4"/>
                        <a:pt x="15" y="5"/>
                      </a:cubicBezTo>
                      <a:cubicBezTo>
                        <a:pt x="14" y="3"/>
                        <a:pt x="12" y="6"/>
                        <a:pt x="10" y="7"/>
                      </a:cubicBezTo>
                      <a:cubicBezTo>
                        <a:pt x="11" y="8"/>
                        <a:pt x="11" y="8"/>
                        <a:pt x="11" y="8"/>
                      </a:cubicBezTo>
                      <a:cubicBezTo>
                        <a:pt x="10" y="9"/>
                        <a:pt x="10" y="9"/>
                        <a:pt x="9" y="11"/>
                      </a:cubicBezTo>
                      <a:cubicBezTo>
                        <a:pt x="10" y="11"/>
                        <a:pt x="10" y="11"/>
                        <a:pt x="10" y="11"/>
                      </a:cubicBezTo>
                      <a:cubicBezTo>
                        <a:pt x="10" y="12"/>
                        <a:pt x="8" y="13"/>
                        <a:pt x="7" y="14"/>
                      </a:cubicBezTo>
                      <a:cubicBezTo>
                        <a:pt x="6" y="14"/>
                        <a:pt x="7" y="13"/>
                        <a:pt x="7" y="13"/>
                      </a:cubicBezTo>
                      <a:cubicBezTo>
                        <a:pt x="6" y="14"/>
                        <a:pt x="5" y="15"/>
                        <a:pt x="5" y="16"/>
                      </a:cubicBezTo>
                      <a:cubicBezTo>
                        <a:pt x="5" y="17"/>
                        <a:pt x="5" y="18"/>
                        <a:pt x="4" y="18"/>
                      </a:cubicBezTo>
                      <a:cubicBezTo>
                        <a:pt x="4" y="19"/>
                        <a:pt x="4" y="19"/>
                        <a:pt x="4" y="19"/>
                      </a:cubicBezTo>
                      <a:cubicBezTo>
                        <a:pt x="4" y="19"/>
                        <a:pt x="4" y="19"/>
                        <a:pt x="4" y="19"/>
                      </a:cubicBezTo>
                      <a:cubicBezTo>
                        <a:pt x="4" y="19"/>
                        <a:pt x="4" y="19"/>
                        <a:pt x="4" y="19"/>
                      </a:cubicBezTo>
                      <a:cubicBezTo>
                        <a:pt x="3" y="19"/>
                        <a:pt x="3" y="20"/>
                        <a:pt x="3" y="20"/>
                      </a:cubicBezTo>
                      <a:cubicBezTo>
                        <a:pt x="3" y="20"/>
                        <a:pt x="3" y="20"/>
                        <a:pt x="3" y="19"/>
                      </a:cubicBezTo>
                      <a:cubicBezTo>
                        <a:pt x="3" y="20"/>
                        <a:pt x="3" y="20"/>
                        <a:pt x="3" y="21"/>
                      </a:cubicBezTo>
                      <a:cubicBezTo>
                        <a:pt x="2" y="21"/>
                        <a:pt x="2" y="21"/>
                        <a:pt x="2" y="21"/>
                      </a:cubicBezTo>
                      <a:cubicBezTo>
                        <a:pt x="2" y="21"/>
                        <a:pt x="2" y="21"/>
                        <a:pt x="2" y="21"/>
                      </a:cubicBezTo>
                      <a:cubicBezTo>
                        <a:pt x="2" y="21"/>
                        <a:pt x="3" y="21"/>
                        <a:pt x="3" y="21"/>
                      </a:cubicBezTo>
                      <a:cubicBezTo>
                        <a:pt x="3" y="22"/>
                        <a:pt x="3" y="22"/>
                        <a:pt x="4" y="22"/>
                      </a:cubicBezTo>
                      <a:cubicBezTo>
                        <a:pt x="2" y="22"/>
                        <a:pt x="4" y="23"/>
                        <a:pt x="2" y="23"/>
                      </a:cubicBezTo>
                      <a:cubicBezTo>
                        <a:pt x="3" y="24"/>
                        <a:pt x="2" y="26"/>
                        <a:pt x="3" y="27"/>
                      </a:cubicBezTo>
                      <a:cubicBezTo>
                        <a:pt x="3" y="27"/>
                        <a:pt x="3" y="27"/>
                        <a:pt x="3" y="26"/>
                      </a:cubicBezTo>
                      <a:cubicBezTo>
                        <a:pt x="3" y="27"/>
                        <a:pt x="3" y="27"/>
                        <a:pt x="3" y="28"/>
                      </a:cubicBezTo>
                      <a:cubicBezTo>
                        <a:pt x="2" y="28"/>
                        <a:pt x="2" y="28"/>
                        <a:pt x="2" y="28"/>
                      </a:cubicBezTo>
                      <a:cubicBezTo>
                        <a:pt x="3" y="29"/>
                        <a:pt x="3" y="29"/>
                        <a:pt x="3" y="29"/>
                      </a:cubicBezTo>
                      <a:cubicBezTo>
                        <a:pt x="2" y="30"/>
                        <a:pt x="2" y="30"/>
                        <a:pt x="1" y="29"/>
                      </a:cubicBezTo>
                      <a:cubicBezTo>
                        <a:pt x="2" y="31"/>
                        <a:pt x="1" y="31"/>
                        <a:pt x="3" y="32"/>
                      </a:cubicBezTo>
                      <a:cubicBezTo>
                        <a:pt x="2" y="32"/>
                        <a:pt x="2" y="32"/>
                        <a:pt x="2" y="32"/>
                      </a:cubicBezTo>
                      <a:cubicBezTo>
                        <a:pt x="2" y="33"/>
                        <a:pt x="3" y="33"/>
                        <a:pt x="2" y="34"/>
                      </a:cubicBezTo>
                      <a:cubicBezTo>
                        <a:pt x="1" y="34"/>
                        <a:pt x="1" y="36"/>
                        <a:pt x="1" y="37"/>
                      </a:cubicBezTo>
                      <a:cubicBezTo>
                        <a:pt x="1" y="39"/>
                        <a:pt x="1" y="41"/>
                        <a:pt x="1" y="42"/>
                      </a:cubicBezTo>
                      <a:cubicBezTo>
                        <a:pt x="3" y="41"/>
                        <a:pt x="0" y="44"/>
                        <a:pt x="2" y="44"/>
                      </a:cubicBezTo>
                      <a:cubicBezTo>
                        <a:pt x="1" y="44"/>
                        <a:pt x="1" y="44"/>
                        <a:pt x="1" y="44"/>
                      </a:cubicBezTo>
                      <a:cubicBezTo>
                        <a:pt x="1" y="45"/>
                        <a:pt x="0" y="46"/>
                        <a:pt x="2" y="47"/>
                      </a:cubicBezTo>
                      <a:cubicBezTo>
                        <a:pt x="2" y="47"/>
                        <a:pt x="1" y="47"/>
                        <a:pt x="1" y="47"/>
                      </a:cubicBezTo>
                      <a:cubicBezTo>
                        <a:pt x="1" y="47"/>
                        <a:pt x="1" y="48"/>
                        <a:pt x="1" y="48"/>
                      </a:cubicBezTo>
                      <a:cubicBezTo>
                        <a:pt x="1" y="48"/>
                        <a:pt x="1" y="48"/>
                        <a:pt x="0" y="47"/>
                      </a:cubicBezTo>
                      <a:cubicBezTo>
                        <a:pt x="1" y="49"/>
                        <a:pt x="2" y="49"/>
                        <a:pt x="4" y="48"/>
                      </a:cubicBezTo>
                      <a:cubicBezTo>
                        <a:pt x="3" y="49"/>
                        <a:pt x="4" y="50"/>
                        <a:pt x="5" y="50"/>
                      </a:cubicBezTo>
                      <a:cubicBezTo>
                        <a:pt x="4" y="50"/>
                        <a:pt x="4" y="51"/>
                        <a:pt x="4" y="50"/>
                      </a:cubicBezTo>
                      <a:cubicBezTo>
                        <a:pt x="4" y="51"/>
                        <a:pt x="4" y="53"/>
                        <a:pt x="5" y="53"/>
                      </a:cubicBezTo>
                      <a:cubicBezTo>
                        <a:pt x="5" y="53"/>
                        <a:pt x="5" y="54"/>
                        <a:pt x="6" y="54"/>
                      </a:cubicBezTo>
                      <a:cubicBezTo>
                        <a:pt x="6" y="55"/>
                        <a:pt x="6" y="55"/>
                        <a:pt x="6" y="56"/>
                      </a:cubicBezTo>
                      <a:cubicBezTo>
                        <a:pt x="6" y="56"/>
                        <a:pt x="6" y="56"/>
                        <a:pt x="6" y="56"/>
                      </a:cubicBezTo>
                      <a:cubicBezTo>
                        <a:pt x="8" y="55"/>
                        <a:pt x="7" y="56"/>
                        <a:pt x="8" y="57"/>
                      </a:cubicBezTo>
                      <a:cubicBezTo>
                        <a:pt x="8" y="57"/>
                        <a:pt x="8" y="57"/>
                        <a:pt x="8" y="57"/>
                      </a:cubicBezTo>
                      <a:cubicBezTo>
                        <a:pt x="8" y="59"/>
                        <a:pt x="8" y="58"/>
                        <a:pt x="8" y="60"/>
                      </a:cubicBezTo>
                      <a:cubicBezTo>
                        <a:pt x="9" y="60"/>
                        <a:pt x="9" y="60"/>
                        <a:pt x="9" y="60"/>
                      </a:cubicBezTo>
                      <a:cubicBezTo>
                        <a:pt x="11" y="59"/>
                        <a:pt x="9" y="62"/>
                        <a:pt x="10" y="62"/>
                      </a:cubicBezTo>
                      <a:cubicBezTo>
                        <a:pt x="11" y="62"/>
                        <a:pt x="11" y="62"/>
                        <a:pt x="11" y="62"/>
                      </a:cubicBezTo>
                      <a:cubicBezTo>
                        <a:pt x="11" y="62"/>
                        <a:pt x="9" y="65"/>
                        <a:pt x="10" y="65"/>
                      </a:cubicBezTo>
                      <a:cubicBezTo>
                        <a:pt x="10" y="66"/>
                        <a:pt x="9" y="65"/>
                        <a:pt x="9" y="65"/>
                      </a:cubicBezTo>
                      <a:cubicBezTo>
                        <a:pt x="9" y="67"/>
                        <a:pt x="10" y="65"/>
                        <a:pt x="11" y="66"/>
                      </a:cubicBezTo>
                      <a:cubicBezTo>
                        <a:pt x="11" y="66"/>
                        <a:pt x="10" y="66"/>
                        <a:pt x="10" y="67"/>
                      </a:cubicBezTo>
                      <a:cubicBezTo>
                        <a:pt x="10" y="68"/>
                        <a:pt x="13" y="68"/>
                        <a:pt x="13" y="70"/>
                      </a:cubicBezTo>
                      <a:cubicBezTo>
                        <a:pt x="13" y="69"/>
                        <a:pt x="14" y="69"/>
                        <a:pt x="14" y="69"/>
                      </a:cubicBezTo>
                      <a:cubicBezTo>
                        <a:pt x="15" y="69"/>
                        <a:pt x="15" y="72"/>
                        <a:pt x="16" y="71"/>
                      </a:cubicBezTo>
                      <a:cubicBezTo>
                        <a:pt x="16" y="72"/>
                        <a:pt x="16" y="72"/>
                        <a:pt x="16" y="72"/>
                      </a:cubicBezTo>
                      <a:cubicBezTo>
                        <a:pt x="17" y="72"/>
                        <a:pt x="19" y="73"/>
                        <a:pt x="19" y="73"/>
                      </a:cubicBezTo>
                      <a:cubicBezTo>
                        <a:pt x="19" y="74"/>
                        <a:pt x="20" y="74"/>
                        <a:pt x="21" y="75"/>
                      </a:cubicBezTo>
                      <a:cubicBezTo>
                        <a:pt x="22" y="75"/>
                        <a:pt x="23" y="75"/>
                        <a:pt x="22" y="76"/>
                      </a:cubicBezTo>
                      <a:cubicBezTo>
                        <a:pt x="22" y="76"/>
                        <a:pt x="23" y="77"/>
                        <a:pt x="23" y="77"/>
                      </a:cubicBezTo>
                      <a:cubicBezTo>
                        <a:pt x="24" y="77"/>
                        <a:pt x="24" y="77"/>
                        <a:pt x="24" y="77"/>
                      </a:cubicBezTo>
                      <a:cubicBezTo>
                        <a:pt x="24" y="78"/>
                        <a:pt x="24" y="78"/>
                        <a:pt x="24" y="78"/>
                      </a:cubicBezTo>
                      <a:cubicBezTo>
                        <a:pt x="25" y="78"/>
                        <a:pt x="26" y="78"/>
                        <a:pt x="27" y="78"/>
                      </a:cubicBezTo>
                      <a:cubicBezTo>
                        <a:pt x="27" y="78"/>
                        <a:pt x="27" y="78"/>
                        <a:pt x="26" y="78"/>
                      </a:cubicBezTo>
                      <a:cubicBezTo>
                        <a:pt x="28" y="80"/>
                        <a:pt x="28" y="80"/>
                        <a:pt x="31" y="79"/>
                      </a:cubicBezTo>
                      <a:cubicBezTo>
                        <a:pt x="30" y="80"/>
                        <a:pt x="30" y="80"/>
                        <a:pt x="30" y="80"/>
                      </a:cubicBezTo>
                      <a:cubicBezTo>
                        <a:pt x="31" y="80"/>
                        <a:pt x="33" y="82"/>
                        <a:pt x="35" y="82"/>
                      </a:cubicBezTo>
                      <a:cubicBezTo>
                        <a:pt x="35" y="82"/>
                        <a:pt x="35" y="82"/>
                        <a:pt x="35" y="82"/>
                      </a:cubicBezTo>
                      <a:cubicBezTo>
                        <a:pt x="37" y="82"/>
                        <a:pt x="41" y="85"/>
                        <a:pt x="42" y="82"/>
                      </a:cubicBezTo>
                      <a:cubicBezTo>
                        <a:pt x="43" y="81"/>
                        <a:pt x="43" y="81"/>
                        <a:pt x="43" y="81"/>
                      </a:cubicBezTo>
                      <a:cubicBezTo>
                        <a:pt x="41" y="81"/>
                        <a:pt x="43" y="80"/>
                        <a:pt x="42" y="79"/>
                      </a:cubicBezTo>
                      <a:cubicBezTo>
                        <a:pt x="43" y="79"/>
                        <a:pt x="44" y="80"/>
                        <a:pt x="44" y="80"/>
                      </a:cubicBezTo>
                      <a:cubicBezTo>
                        <a:pt x="43" y="80"/>
                        <a:pt x="43" y="80"/>
                        <a:pt x="43" y="80"/>
                      </a:cubicBezTo>
                      <a:cubicBezTo>
                        <a:pt x="43" y="82"/>
                        <a:pt x="46" y="80"/>
                        <a:pt x="46" y="82"/>
                      </a:cubicBezTo>
                      <a:cubicBezTo>
                        <a:pt x="50" y="81"/>
                        <a:pt x="54" y="80"/>
                        <a:pt x="57" y="78"/>
                      </a:cubicBezTo>
                      <a:cubicBezTo>
                        <a:pt x="56" y="77"/>
                        <a:pt x="56" y="77"/>
                        <a:pt x="56" y="77"/>
                      </a:cubicBezTo>
                      <a:cubicBezTo>
                        <a:pt x="57" y="77"/>
                        <a:pt x="57" y="77"/>
                        <a:pt x="57" y="77"/>
                      </a:cubicBezTo>
                      <a:cubicBezTo>
                        <a:pt x="58" y="77"/>
                        <a:pt x="58" y="77"/>
                        <a:pt x="58" y="78"/>
                      </a:cubicBezTo>
                      <a:cubicBezTo>
                        <a:pt x="58" y="78"/>
                        <a:pt x="58" y="76"/>
                        <a:pt x="58" y="76"/>
                      </a:cubicBezTo>
                      <a:cubicBezTo>
                        <a:pt x="60" y="75"/>
                        <a:pt x="59" y="78"/>
                        <a:pt x="59" y="77"/>
                      </a:cubicBezTo>
                      <a:cubicBezTo>
                        <a:pt x="60" y="77"/>
                        <a:pt x="60" y="77"/>
                        <a:pt x="60" y="77"/>
                      </a:cubicBezTo>
                      <a:cubicBezTo>
                        <a:pt x="59" y="77"/>
                        <a:pt x="59" y="77"/>
                        <a:pt x="59" y="77"/>
                      </a:cubicBezTo>
                      <a:cubicBezTo>
                        <a:pt x="60" y="76"/>
                        <a:pt x="59" y="75"/>
                        <a:pt x="60" y="75"/>
                      </a:cubicBezTo>
                      <a:cubicBezTo>
                        <a:pt x="61" y="74"/>
                        <a:pt x="61" y="75"/>
                        <a:pt x="61" y="75"/>
                      </a:cubicBezTo>
                      <a:cubicBezTo>
                        <a:pt x="61" y="75"/>
                        <a:pt x="61" y="75"/>
                        <a:pt x="62" y="75"/>
                      </a:cubicBezTo>
                      <a:cubicBezTo>
                        <a:pt x="62" y="75"/>
                        <a:pt x="62" y="74"/>
                        <a:pt x="62" y="74"/>
                      </a:cubicBezTo>
                      <a:cubicBezTo>
                        <a:pt x="63" y="74"/>
                        <a:pt x="63" y="74"/>
                        <a:pt x="63" y="74"/>
                      </a:cubicBezTo>
                      <a:cubicBezTo>
                        <a:pt x="62" y="73"/>
                        <a:pt x="62" y="73"/>
                        <a:pt x="62" y="73"/>
                      </a:cubicBezTo>
                      <a:cubicBezTo>
                        <a:pt x="62" y="72"/>
                        <a:pt x="63" y="72"/>
                        <a:pt x="61" y="72"/>
                      </a:cubicBezTo>
                      <a:cubicBezTo>
                        <a:pt x="63" y="72"/>
                        <a:pt x="65" y="68"/>
                        <a:pt x="66" y="67"/>
                      </a:cubicBezTo>
                      <a:cubicBezTo>
                        <a:pt x="66" y="66"/>
                        <a:pt x="66" y="65"/>
                        <a:pt x="67" y="64"/>
                      </a:cubicBezTo>
                      <a:cubicBezTo>
                        <a:pt x="67" y="64"/>
                        <a:pt x="65" y="64"/>
                        <a:pt x="66" y="63"/>
                      </a:cubicBezTo>
                      <a:cubicBezTo>
                        <a:pt x="68" y="64"/>
                        <a:pt x="68" y="62"/>
                        <a:pt x="69" y="61"/>
                      </a:cubicBezTo>
                      <a:cubicBezTo>
                        <a:pt x="68" y="62"/>
                        <a:pt x="70" y="58"/>
                        <a:pt x="68" y="59"/>
                      </a:cubicBezTo>
                      <a:cubicBezTo>
                        <a:pt x="68" y="58"/>
                        <a:pt x="69" y="59"/>
                        <a:pt x="70" y="59"/>
                      </a:cubicBezTo>
                      <a:cubicBezTo>
                        <a:pt x="69" y="57"/>
                        <a:pt x="71" y="54"/>
                        <a:pt x="71" y="52"/>
                      </a:cubicBezTo>
                      <a:cubicBezTo>
                        <a:pt x="71" y="52"/>
                        <a:pt x="70" y="52"/>
                        <a:pt x="70" y="51"/>
                      </a:cubicBezTo>
                      <a:cubicBezTo>
                        <a:pt x="71" y="50"/>
                        <a:pt x="71" y="50"/>
                        <a:pt x="71" y="50"/>
                      </a:cubicBezTo>
                      <a:cubicBezTo>
                        <a:pt x="71" y="50"/>
                        <a:pt x="70" y="50"/>
                        <a:pt x="71" y="49"/>
                      </a:cubicBezTo>
                      <a:cubicBezTo>
                        <a:pt x="70" y="49"/>
                        <a:pt x="70" y="49"/>
                        <a:pt x="70" y="49"/>
                      </a:cubicBezTo>
                      <a:cubicBezTo>
                        <a:pt x="71" y="46"/>
                        <a:pt x="70" y="44"/>
                        <a:pt x="70" y="41"/>
                      </a:cubicBezTo>
                      <a:cubicBezTo>
                        <a:pt x="69" y="39"/>
                        <a:pt x="68" y="36"/>
                        <a:pt x="69" y="33"/>
                      </a:cubicBezTo>
                      <a:cubicBezTo>
                        <a:pt x="69" y="34"/>
                        <a:pt x="68" y="34"/>
                        <a:pt x="68" y="33"/>
                      </a:cubicBezTo>
                      <a:cubicBezTo>
                        <a:pt x="68" y="34"/>
                        <a:pt x="67" y="34"/>
                        <a:pt x="67" y="34"/>
                      </a:cubicBezTo>
                      <a:cubicBezTo>
                        <a:pt x="67" y="34"/>
                        <a:pt x="67" y="33"/>
                        <a:pt x="67" y="33"/>
                      </a:cubicBezTo>
                      <a:cubicBezTo>
                        <a:pt x="67" y="32"/>
                        <a:pt x="68" y="31"/>
                        <a:pt x="68" y="31"/>
                      </a:cubicBezTo>
                      <a:cubicBezTo>
                        <a:pt x="66" y="32"/>
                        <a:pt x="67" y="29"/>
                        <a:pt x="65" y="30"/>
                      </a:cubicBezTo>
                      <a:cubicBezTo>
                        <a:pt x="66" y="30"/>
                        <a:pt x="66" y="30"/>
                        <a:pt x="66" y="30"/>
                      </a:cubicBezTo>
                      <a:cubicBezTo>
                        <a:pt x="64" y="30"/>
                        <a:pt x="63" y="33"/>
                        <a:pt x="62" y="33"/>
                      </a:cubicBezTo>
                      <a:cubicBezTo>
                        <a:pt x="64" y="33"/>
                        <a:pt x="60" y="36"/>
                        <a:pt x="63" y="37"/>
                      </a:cubicBezTo>
                      <a:cubicBezTo>
                        <a:pt x="63" y="37"/>
                        <a:pt x="62" y="37"/>
                        <a:pt x="62" y="37"/>
                      </a:cubicBezTo>
                      <a:cubicBezTo>
                        <a:pt x="63" y="37"/>
                        <a:pt x="63" y="37"/>
                        <a:pt x="63" y="38"/>
                      </a:cubicBezTo>
                      <a:cubicBezTo>
                        <a:pt x="63" y="38"/>
                        <a:pt x="63" y="38"/>
                        <a:pt x="63" y="38"/>
                      </a:cubicBezTo>
                      <a:cubicBezTo>
                        <a:pt x="64" y="40"/>
                        <a:pt x="63" y="41"/>
                        <a:pt x="63" y="44"/>
                      </a:cubicBezTo>
                      <a:cubicBezTo>
                        <a:pt x="64" y="44"/>
                        <a:pt x="64" y="44"/>
                        <a:pt x="64" y="44"/>
                      </a:cubicBezTo>
                      <a:cubicBezTo>
                        <a:pt x="64" y="44"/>
                        <a:pt x="63" y="44"/>
                        <a:pt x="63" y="45"/>
                      </a:cubicBezTo>
                      <a:cubicBezTo>
                        <a:pt x="65" y="45"/>
                        <a:pt x="63" y="43"/>
                        <a:pt x="65" y="44"/>
                      </a:cubicBezTo>
                      <a:cubicBezTo>
                        <a:pt x="63" y="44"/>
                        <a:pt x="65" y="47"/>
                        <a:pt x="63" y="48"/>
                      </a:cubicBezTo>
                      <a:cubicBezTo>
                        <a:pt x="63" y="49"/>
                        <a:pt x="64" y="48"/>
                        <a:pt x="64" y="49"/>
                      </a:cubicBezTo>
                      <a:cubicBezTo>
                        <a:pt x="63" y="49"/>
                        <a:pt x="63" y="49"/>
                        <a:pt x="63" y="49"/>
                      </a:cubicBezTo>
                      <a:cubicBezTo>
                        <a:pt x="64" y="49"/>
                        <a:pt x="64" y="49"/>
                        <a:pt x="64" y="49"/>
                      </a:cubicBezTo>
                      <a:cubicBezTo>
                        <a:pt x="64" y="50"/>
                        <a:pt x="63" y="50"/>
                        <a:pt x="63" y="50"/>
                      </a:cubicBezTo>
                      <a:cubicBezTo>
                        <a:pt x="63" y="50"/>
                        <a:pt x="63" y="49"/>
                        <a:pt x="63" y="49"/>
                      </a:cubicBezTo>
                      <a:cubicBezTo>
                        <a:pt x="62" y="50"/>
                        <a:pt x="63" y="51"/>
                        <a:pt x="63" y="51"/>
                      </a:cubicBezTo>
                      <a:cubicBezTo>
                        <a:pt x="63" y="51"/>
                        <a:pt x="63" y="51"/>
                        <a:pt x="63" y="51"/>
                      </a:cubicBezTo>
                      <a:cubicBezTo>
                        <a:pt x="63" y="53"/>
                        <a:pt x="62" y="55"/>
                        <a:pt x="63" y="58"/>
                      </a:cubicBezTo>
                      <a:cubicBezTo>
                        <a:pt x="63" y="58"/>
                        <a:pt x="63" y="58"/>
                        <a:pt x="63" y="58"/>
                      </a:cubicBezTo>
                      <a:cubicBezTo>
                        <a:pt x="64" y="60"/>
                        <a:pt x="63" y="59"/>
                        <a:pt x="62" y="61"/>
                      </a:cubicBezTo>
                      <a:cubicBezTo>
                        <a:pt x="62" y="61"/>
                        <a:pt x="62" y="61"/>
                        <a:pt x="62" y="61"/>
                      </a:cubicBezTo>
                      <a:cubicBezTo>
                        <a:pt x="62" y="61"/>
                        <a:pt x="62" y="62"/>
                        <a:pt x="62" y="62"/>
                      </a:cubicBezTo>
                      <a:cubicBezTo>
                        <a:pt x="62" y="61"/>
                        <a:pt x="61" y="62"/>
                        <a:pt x="61" y="62"/>
                      </a:cubicBezTo>
                      <a:cubicBezTo>
                        <a:pt x="61" y="64"/>
                        <a:pt x="61" y="63"/>
                        <a:pt x="62" y="64"/>
                      </a:cubicBezTo>
                      <a:cubicBezTo>
                        <a:pt x="61" y="64"/>
                        <a:pt x="61" y="64"/>
                        <a:pt x="61" y="64"/>
                      </a:cubicBezTo>
                      <a:cubicBezTo>
                        <a:pt x="61" y="65"/>
                        <a:pt x="62" y="65"/>
                        <a:pt x="61" y="66"/>
                      </a:cubicBezTo>
                      <a:cubicBezTo>
                        <a:pt x="61" y="65"/>
                        <a:pt x="60" y="66"/>
                        <a:pt x="60" y="65"/>
                      </a:cubicBezTo>
                      <a:cubicBezTo>
                        <a:pt x="58" y="66"/>
                        <a:pt x="60" y="68"/>
                        <a:pt x="57" y="68"/>
                      </a:cubicBezTo>
                      <a:cubicBezTo>
                        <a:pt x="58" y="69"/>
                        <a:pt x="59" y="67"/>
                        <a:pt x="59" y="68"/>
                      </a:cubicBezTo>
                      <a:cubicBezTo>
                        <a:pt x="60" y="68"/>
                        <a:pt x="60" y="69"/>
                        <a:pt x="59" y="69"/>
                      </a:cubicBezTo>
                      <a:cubicBezTo>
                        <a:pt x="59" y="70"/>
                        <a:pt x="57" y="69"/>
                        <a:pt x="56" y="70"/>
                      </a:cubicBezTo>
                      <a:cubicBezTo>
                        <a:pt x="56" y="70"/>
                        <a:pt x="56" y="69"/>
                        <a:pt x="56" y="69"/>
                      </a:cubicBezTo>
                      <a:cubicBezTo>
                        <a:pt x="55" y="69"/>
                        <a:pt x="56" y="71"/>
                        <a:pt x="55" y="70"/>
                      </a:cubicBezTo>
                      <a:cubicBezTo>
                        <a:pt x="55" y="72"/>
                        <a:pt x="54" y="71"/>
                        <a:pt x="55" y="72"/>
                      </a:cubicBezTo>
                      <a:cubicBezTo>
                        <a:pt x="55" y="72"/>
                        <a:pt x="56" y="71"/>
                        <a:pt x="56" y="71"/>
                      </a:cubicBezTo>
                      <a:cubicBezTo>
                        <a:pt x="55" y="72"/>
                        <a:pt x="56" y="74"/>
                        <a:pt x="54" y="74"/>
                      </a:cubicBezTo>
                      <a:cubicBezTo>
                        <a:pt x="54" y="73"/>
                        <a:pt x="54" y="73"/>
                        <a:pt x="54" y="72"/>
                      </a:cubicBezTo>
                      <a:cubicBezTo>
                        <a:pt x="54" y="72"/>
                        <a:pt x="54" y="73"/>
                        <a:pt x="53" y="73"/>
                      </a:cubicBezTo>
                      <a:cubicBezTo>
                        <a:pt x="53" y="72"/>
                        <a:pt x="54" y="72"/>
                        <a:pt x="54" y="70"/>
                      </a:cubicBezTo>
                      <a:cubicBezTo>
                        <a:pt x="54" y="70"/>
                        <a:pt x="54" y="72"/>
                        <a:pt x="53" y="71"/>
                      </a:cubicBezTo>
                      <a:cubicBezTo>
                        <a:pt x="54" y="73"/>
                        <a:pt x="52" y="71"/>
                        <a:pt x="52" y="73"/>
                      </a:cubicBezTo>
                      <a:cubicBezTo>
                        <a:pt x="52" y="72"/>
                        <a:pt x="52" y="72"/>
                        <a:pt x="52" y="72"/>
                      </a:cubicBezTo>
                      <a:cubicBezTo>
                        <a:pt x="52" y="72"/>
                        <a:pt x="51" y="73"/>
                        <a:pt x="51" y="73"/>
                      </a:cubicBezTo>
                      <a:cubicBezTo>
                        <a:pt x="51" y="72"/>
                        <a:pt x="51" y="72"/>
                        <a:pt x="51" y="72"/>
                      </a:cubicBezTo>
                      <a:cubicBezTo>
                        <a:pt x="51" y="73"/>
                        <a:pt x="49" y="72"/>
                        <a:pt x="49" y="72"/>
                      </a:cubicBezTo>
                      <a:cubicBezTo>
                        <a:pt x="50" y="72"/>
                        <a:pt x="50" y="73"/>
                        <a:pt x="51" y="74"/>
                      </a:cubicBezTo>
                      <a:cubicBezTo>
                        <a:pt x="49" y="75"/>
                        <a:pt x="49" y="72"/>
                        <a:pt x="47" y="73"/>
                      </a:cubicBezTo>
                      <a:cubicBezTo>
                        <a:pt x="47" y="73"/>
                        <a:pt x="48" y="73"/>
                        <a:pt x="48" y="74"/>
                      </a:cubicBezTo>
                      <a:cubicBezTo>
                        <a:pt x="47" y="74"/>
                        <a:pt x="47" y="73"/>
                        <a:pt x="46" y="73"/>
                      </a:cubicBezTo>
                      <a:cubicBezTo>
                        <a:pt x="45" y="74"/>
                        <a:pt x="47" y="74"/>
                        <a:pt x="46" y="75"/>
                      </a:cubicBezTo>
                      <a:cubicBezTo>
                        <a:pt x="46" y="74"/>
                        <a:pt x="46" y="75"/>
                        <a:pt x="45" y="76"/>
                      </a:cubicBezTo>
                      <a:cubicBezTo>
                        <a:pt x="45" y="75"/>
                        <a:pt x="45" y="75"/>
                        <a:pt x="45" y="75"/>
                      </a:cubicBezTo>
                      <a:cubicBezTo>
                        <a:pt x="43" y="74"/>
                        <a:pt x="45" y="77"/>
                        <a:pt x="43" y="76"/>
                      </a:cubicBezTo>
                      <a:cubicBezTo>
                        <a:pt x="44" y="75"/>
                        <a:pt x="44" y="75"/>
                        <a:pt x="44" y="75"/>
                      </a:cubicBezTo>
                      <a:cubicBezTo>
                        <a:pt x="43" y="75"/>
                        <a:pt x="43" y="75"/>
                        <a:pt x="43" y="75"/>
                      </a:cubicBezTo>
                      <a:cubicBezTo>
                        <a:pt x="43" y="74"/>
                        <a:pt x="43" y="74"/>
                        <a:pt x="43" y="74"/>
                      </a:cubicBezTo>
                      <a:cubicBezTo>
                        <a:pt x="43" y="75"/>
                        <a:pt x="42" y="75"/>
                        <a:pt x="41" y="75"/>
                      </a:cubicBezTo>
                      <a:cubicBezTo>
                        <a:pt x="42" y="75"/>
                        <a:pt x="41" y="76"/>
                        <a:pt x="41" y="76"/>
                      </a:cubicBezTo>
                      <a:cubicBezTo>
                        <a:pt x="40" y="76"/>
                        <a:pt x="41" y="75"/>
                        <a:pt x="40" y="75"/>
                      </a:cubicBezTo>
                      <a:cubicBezTo>
                        <a:pt x="40" y="75"/>
                        <a:pt x="40" y="74"/>
                        <a:pt x="41" y="75"/>
                      </a:cubicBezTo>
                      <a:cubicBezTo>
                        <a:pt x="41" y="75"/>
                        <a:pt x="41" y="74"/>
                        <a:pt x="41" y="74"/>
                      </a:cubicBezTo>
                      <a:cubicBezTo>
                        <a:pt x="41" y="74"/>
                        <a:pt x="40" y="74"/>
                        <a:pt x="39" y="74"/>
                      </a:cubicBezTo>
                      <a:cubicBezTo>
                        <a:pt x="40" y="74"/>
                        <a:pt x="40" y="74"/>
                        <a:pt x="40" y="74"/>
                      </a:cubicBezTo>
                      <a:cubicBezTo>
                        <a:pt x="38" y="75"/>
                        <a:pt x="38" y="75"/>
                        <a:pt x="38" y="75"/>
                      </a:cubicBezTo>
                      <a:cubicBezTo>
                        <a:pt x="38" y="75"/>
                        <a:pt x="38" y="75"/>
                        <a:pt x="38" y="74"/>
                      </a:cubicBezTo>
                      <a:cubicBezTo>
                        <a:pt x="38" y="74"/>
                        <a:pt x="38" y="75"/>
                        <a:pt x="37" y="75"/>
                      </a:cubicBezTo>
                      <a:cubicBezTo>
                        <a:pt x="38" y="74"/>
                        <a:pt x="38" y="73"/>
                        <a:pt x="38" y="73"/>
                      </a:cubicBezTo>
                      <a:cubicBezTo>
                        <a:pt x="38" y="73"/>
                        <a:pt x="37" y="74"/>
                        <a:pt x="37" y="74"/>
                      </a:cubicBezTo>
                      <a:cubicBezTo>
                        <a:pt x="37" y="73"/>
                        <a:pt x="36" y="73"/>
                        <a:pt x="37" y="72"/>
                      </a:cubicBezTo>
                      <a:cubicBezTo>
                        <a:pt x="36" y="72"/>
                        <a:pt x="34" y="73"/>
                        <a:pt x="34" y="72"/>
                      </a:cubicBezTo>
                      <a:cubicBezTo>
                        <a:pt x="34" y="73"/>
                        <a:pt x="33" y="73"/>
                        <a:pt x="33" y="73"/>
                      </a:cubicBezTo>
                      <a:cubicBezTo>
                        <a:pt x="32" y="72"/>
                        <a:pt x="32" y="71"/>
                        <a:pt x="30" y="71"/>
                      </a:cubicBezTo>
                      <a:cubicBezTo>
                        <a:pt x="30" y="70"/>
                        <a:pt x="30" y="70"/>
                        <a:pt x="30" y="70"/>
                      </a:cubicBezTo>
                      <a:cubicBezTo>
                        <a:pt x="29" y="70"/>
                        <a:pt x="30" y="72"/>
                        <a:pt x="29" y="72"/>
                      </a:cubicBezTo>
                      <a:cubicBezTo>
                        <a:pt x="28" y="71"/>
                        <a:pt x="29" y="70"/>
                        <a:pt x="29" y="70"/>
                      </a:cubicBezTo>
                      <a:cubicBezTo>
                        <a:pt x="28" y="70"/>
                        <a:pt x="26" y="71"/>
                        <a:pt x="26" y="69"/>
                      </a:cubicBezTo>
                      <a:cubicBezTo>
                        <a:pt x="27" y="69"/>
                        <a:pt x="27" y="70"/>
                        <a:pt x="27" y="70"/>
                      </a:cubicBezTo>
                      <a:close/>
                      <a:moveTo>
                        <a:pt x="18" y="62"/>
                      </a:moveTo>
                      <a:cubicBezTo>
                        <a:pt x="18" y="62"/>
                        <a:pt x="19" y="62"/>
                        <a:pt x="19" y="63"/>
                      </a:cubicBezTo>
                      <a:cubicBezTo>
                        <a:pt x="18" y="63"/>
                        <a:pt x="18" y="63"/>
                        <a:pt x="18" y="62"/>
                      </a:cubicBezTo>
                      <a:close/>
                      <a:moveTo>
                        <a:pt x="8" y="46"/>
                      </a:moveTo>
                      <a:cubicBezTo>
                        <a:pt x="8" y="47"/>
                        <a:pt x="8" y="47"/>
                        <a:pt x="8" y="47"/>
                      </a:cubicBezTo>
                      <a:cubicBezTo>
                        <a:pt x="8" y="47"/>
                        <a:pt x="7" y="47"/>
                        <a:pt x="8" y="46"/>
                      </a:cubicBezTo>
                      <a:close/>
                      <a:moveTo>
                        <a:pt x="31" y="2"/>
                      </a:moveTo>
                      <a:cubicBezTo>
                        <a:pt x="31" y="2"/>
                        <a:pt x="31" y="2"/>
                        <a:pt x="31" y="2"/>
                      </a:cubicBezTo>
                      <a:cubicBezTo>
                        <a:pt x="30" y="1"/>
                        <a:pt x="30" y="1"/>
                        <a:pt x="31" y="2"/>
                      </a:cubicBezTo>
                      <a:close/>
                      <a:moveTo>
                        <a:pt x="32" y="2"/>
                      </a:moveTo>
                      <a:cubicBezTo>
                        <a:pt x="32" y="2"/>
                        <a:pt x="32" y="2"/>
                        <a:pt x="32" y="2"/>
                      </a:cubicBezTo>
                      <a:cubicBezTo>
                        <a:pt x="32" y="2"/>
                        <a:pt x="32" y="2"/>
                        <a:pt x="32" y="2"/>
                      </a:cubicBezTo>
                      <a:cubicBezTo>
                        <a:pt x="32" y="2"/>
                        <a:pt x="32" y="2"/>
                        <a:pt x="32" y="2"/>
                      </a:cubicBezTo>
                      <a:close/>
                      <a:moveTo>
                        <a:pt x="61" y="75"/>
                      </a:moveTo>
                      <a:cubicBezTo>
                        <a:pt x="61" y="75"/>
                        <a:pt x="61" y="75"/>
                        <a:pt x="61" y="75"/>
                      </a:cubicBezTo>
                      <a:cubicBezTo>
                        <a:pt x="61" y="74"/>
                        <a:pt x="61" y="74"/>
                        <a:pt x="61"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92" name="Freeform 144">
                  <a:extLst>
                    <a:ext uri="{FF2B5EF4-FFF2-40B4-BE49-F238E27FC236}">
                      <a16:creationId xmlns:a16="http://schemas.microsoft.com/office/drawing/2014/main" id="{302837B0-3D76-4749-B82C-9E1DCFCDC0EB}"/>
                    </a:ext>
                  </a:extLst>
                </p:cNvPr>
                <p:cNvSpPr>
                  <a:spLocks/>
                </p:cNvSpPr>
                <p:nvPr userDrawn="1"/>
              </p:nvSpPr>
              <p:spPr bwMode="auto">
                <a:xfrm>
                  <a:off x="3351" y="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93" name="Freeform 145">
                  <a:extLst>
                    <a:ext uri="{FF2B5EF4-FFF2-40B4-BE49-F238E27FC236}">
                      <a16:creationId xmlns:a16="http://schemas.microsoft.com/office/drawing/2014/main" id="{AF7D2F3A-51C0-4B24-8EAA-F8CC95881FCF}"/>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94" name="Freeform 146">
                  <a:extLst>
                    <a:ext uri="{FF2B5EF4-FFF2-40B4-BE49-F238E27FC236}">
                      <a16:creationId xmlns:a16="http://schemas.microsoft.com/office/drawing/2014/main" id="{509BDBDC-8904-4B0C-B6C0-96FF0BC702DB}"/>
                    </a:ext>
                  </a:extLst>
                </p:cNvPr>
                <p:cNvSpPr>
                  <a:spLocks/>
                </p:cNvSpPr>
                <p:nvPr userDrawn="1"/>
              </p:nvSpPr>
              <p:spPr bwMode="auto">
                <a:xfrm>
                  <a:off x="3386" y="62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95" name="Freeform 147">
                  <a:extLst>
                    <a:ext uri="{FF2B5EF4-FFF2-40B4-BE49-F238E27FC236}">
                      <a16:creationId xmlns:a16="http://schemas.microsoft.com/office/drawing/2014/main" id="{528ABB8B-FD07-4D41-A7BF-88766BA932CF}"/>
                    </a:ext>
                  </a:extLst>
                </p:cNvPr>
                <p:cNvSpPr>
                  <a:spLocks/>
                </p:cNvSpPr>
                <p:nvPr userDrawn="1"/>
              </p:nvSpPr>
              <p:spPr bwMode="auto">
                <a:xfrm>
                  <a:off x="3500" y="56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96" name="Freeform 148">
                  <a:extLst>
                    <a:ext uri="{FF2B5EF4-FFF2-40B4-BE49-F238E27FC236}">
                      <a16:creationId xmlns:a16="http://schemas.microsoft.com/office/drawing/2014/main" id="{B85FADA1-1D0B-4414-A9C0-944C5BEB87E5}"/>
                    </a:ext>
                  </a:extLst>
                </p:cNvPr>
                <p:cNvSpPr>
                  <a:spLocks/>
                </p:cNvSpPr>
                <p:nvPr userDrawn="1"/>
              </p:nvSpPr>
              <p:spPr bwMode="auto">
                <a:xfrm>
                  <a:off x="3525" y="598"/>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97" name="Freeform 149">
                  <a:extLst>
                    <a:ext uri="{FF2B5EF4-FFF2-40B4-BE49-F238E27FC236}">
                      <a16:creationId xmlns:a16="http://schemas.microsoft.com/office/drawing/2014/main" id="{77B40BCA-4733-4DD7-9745-1EC3F6A12FA3}"/>
                    </a:ext>
                  </a:extLst>
                </p:cNvPr>
                <p:cNvSpPr>
                  <a:spLocks/>
                </p:cNvSpPr>
                <p:nvPr userDrawn="1"/>
              </p:nvSpPr>
              <p:spPr bwMode="auto">
                <a:xfrm>
                  <a:off x="3500" y="578"/>
                  <a:ext cx="10" cy="5"/>
                </a:xfrm>
                <a:custGeom>
                  <a:avLst/>
                  <a:gdLst>
                    <a:gd name="T0" fmla="*/ 1 w 2"/>
                    <a:gd name="T1" fmla="*/ 0 h 1"/>
                    <a:gd name="T2" fmla="*/ 2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1" y="1"/>
                        <a:pt x="1" y="1"/>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98" name="Freeform 150">
                  <a:extLst>
                    <a:ext uri="{FF2B5EF4-FFF2-40B4-BE49-F238E27FC236}">
                      <a16:creationId xmlns:a16="http://schemas.microsoft.com/office/drawing/2014/main" id="{A5296393-7E23-44B4-8FC4-2A074AB6DBF2}"/>
                    </a:ext>
                  </a:extLst>
                </p:cNvPr>
                <p:cNvSpPr>
                  <a:spLocks/>
                </p:cNvSpPr>
                <p:nvPr userDrawn="1"/>
              </p:nvSpPr>
              <p:spPr bwMode="auto">
                <a:xfrm>
                  <a:off x="3510" y="57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99" name="Freeform 151">
                  <a:extLst>
                    <a:ext uri="{FF2B5EF4-FFF2-40B4-BE49-F238E27FC236}">
                      <a16:creationId xmlns:a16="http://schemas.microsoft.com/office/drawing/2014/main" id="{792EB0F9-3757-433E-A85F-03A4AE063E64}"/>
                    </a:ext>
                  </a:extLst>
                </p:cNvPr>
                <p:cNvSpPr>
                  <a:spLocks/>
                </p:cNvSpPr>
                <p:nvPr userDrawn="1"/>
              </p:nvSpPr>
              <p:spPr bwMode="auto">
                <a:xfrm>
                  <a:off x="3465" y="553"/>
                  <a:ext cx="15" cy="10"/>
                </a:xfrm>
                <a:custGeom>
                  <a:avLst/>
                  <a:gdLst>
                    <a:gd name="T0" fmla="*/ 2 w 3"/>
                    <a:gd name="T1" fmla="*/ 2 h 2"/>
                    <a:gd name="T2" fmla="*/ 2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2" y="1"/>
                      </a:cubicBezTo>
                      <a:cubicBezTo>
                        <a:pt x="3"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00" name="Freeform 152">
                  <a:extLst>
                    <a:ext uri="{FF2B5EF4-FFF2-40B4-BE49-F238E27FC236}">
                      <a16:creationId xmlns:a16="http://schemas.microsoft.com/office/drawing/2014/main" id="{BDC20623-012D-42B0-B7E4-224428FD8962}"/>
                    </a:ext>
                  </a:extLst>
                </p:cNvPr>
                <p:cNvSpPr>
                  <a:spLocks/>
                </p:cNvSpPr>
                <p:nvPr userDrawn="1"/>
              </p:nvSpPr>
              <p:spPr bwMode="auto">
                <a:xfrm>
                  <a:off x="3500" y="58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01" name="Freeform 153">
                  <a:extLst>
                    <a:ext uri="{FF2B5EF4-FFF2-40B4-BE49-F238E27FC236}">
                      <a16:creationId xmlns:a16="http://schemas.microsoft.com/office/drawing/2014/main" id="{167C5AE2-537E-4E6C-8964-F432D34CBC21}"/>
                    </a:ext>
                  </a:extLst>
                </p:cNvPr>
                <p:cNvSpPr>
                  <a:spLocks/>
                </p:cNvSpPr>
                <p:nvPr userDrawn="1"/>
              </p:nvSpPr>
              <p:spPr bwMode="auto">
                <a:xfrm>
                  <a:off x="3480" y="57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02" name="Freeform 154">
                  <a:extLst>
                    <a:ext uri="{FF2B5EF4-FFF2-40B4-BE49-F238E27FC236}">
                      <a16:creationId xmlns:a16="http://schemas.microsoft.com/office/drawing/2014/main" id="{06DF8F32-704A-46D5-B28A-FDDCB9B85155}"/>
                    </a:ext>
                  </a:extLst>
                </p:cNvPr>
                <p:cNvSpPr>
                  <a:spLocks/>
                </p:cNvSpPr>
                <p:nvPr userDrawn="1"/>
              </p:nvSpPr>
              <p:spPr bwMode="auto">
                <a:xfrm>
                  <a:off x="3485"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03" name="Freeform 155">
                  <a:extLst>
                    <a:ext uri="{FF2B5EF4-FFF2-40B4-BE49-F238E27FC236}">
                      <a16:creationId xmlns:a16="http://schemas.microsoft.com/office/drawing/2014/main" id="{12D83996-6797-4105-9C2D-C1E1427C6247}"/>
                    </a:ext>
                  </a:extLst>
                </p:cNvPr>
                <p:cNvSpPr>
                  <a:spLocks/>
                </p:cNvSpPr>
                <p:nvPr userDrawn="1"/>
              </p:nvSpPr>
              <p:spPr bwMode="auto">
                <a:xfrm>
                  <a:off x="3490" y="58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04" name="Freeform 156">
                  <a:extLst>
                    <a:ext uri="{FF2B5EF4-FFF2-40B4-BE49-F238E27FC236}">
                      <a16:creationId xmlns:a16="http://schemas.microsoft.com/office/drawing/2014/main" id="{26F90BB6-44C0-4452-9324-1E5A8472DE2D}"/>
                    </a:ext>
                  </a:extLst>
                </p:cNvPr>
                <p:cNvSpPr>
                  <a:spLocks/>
                </p:cNvSpPr>
                <p:nvPr userDrawn="1"/>
              </p:nvSpPr>
              <p:spPr bwMode="auto">
                <a:xfrm>
                  <a:off x="3430" y="57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05" name="Freeform 157">
                  <a:extLst>
                    <a:ext uri="{FF2B5EF4-FFF2-40B4-BE49-F238E27FC236}">
                      <a16:creationId xmlns:a16="http://schemas.microsoft.com/office/drawing/2014/main" id="{8886C808-1948-4AD4-A095-C2805718DEC1}"/>
                    </a:ext>
                  </a:extLst>
                </p:cNvPr>
                <p:cNvSpPr>
                  <a:spLocks/>
                </p:cNvSpPr>
                <p:nvPr userDrawn="1"/>
              </p:nvSpPr>
              <p:spPr bwMode="auto">
                <a:xfrm>
                  <a:off x="3445" y="5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06" name="Freeform 158">
                  <a:extLst>
                    <a:ext uri="{FF2B5EF4-FFF2-40B4-BE49-F238E27FC236}">
                      <a16:creationId xmlns:a16="http://schemas.microsoft.com/office/drawing/2014/main" id="{D52E9589-C8FE-4B66-A453-6B79A1E5CF37}"/>
                    </a:ext>
                  </a:extLst>
                </p:cNvPr>
                <p:cNvSpPr>
                  <a:spLocks/>
                </p:cNvSpPr>
                <p:nvPr userDrawn="1"/>
              </p:nvSpPr>
              <p:spPr bwMode="auto">
                <a:xfrm>
                  <a:off x="3430" y="593"/>
                  <a:ext cx="10" cy="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07" name="Freeform 159">
                  <a:extLst>
                    <a:ext uri="{FF2B5EF4-FFF2-40B4-BE49-F238E27FC236}">
                      <a16:creationId xmlns:a16="http://schemas.microsoft.com/office/drawing/2014/main" id="{5D5DE2DD-ABD6-4799-9A61-9F8AA4CEE614}"/>
                    </a:ext>
                  </a:extLst>
                </p:cNvPr>
                <p:cNvSpPr>
                  <a:spLocks/>
                </p:cNvSpPr>
                <p:nvPr userDrawn="1"/>
              </p:nvSpPr>
              <p:spPr bwMode="auto">
                <a:xfrm>
                  <a:off x="3371" y="608"/>
                  <a:ext cx="5" cy="10"/>
                </a:xfrm>
                <a:custGeom>
                  <a:avLst/>
                  <a:gdLst>
                    <a:gd name="T0" fmla="*/ 5 w 5"/>
                    <a:gd name="T1" fmla="*/ 10 h 10"/>
                    <a:gd name="T2" fmla="*/ 5 w 5"/>
                    <a:gd name="T3" fmla="*/ 5 h 10"/>
                    <a:gd name="T4" fmla="*/ 0 w 5"/>
                    <a:gd name="T5" fmla="*/ 0 h 10"/>
                    <a:gd name="T6" fmla="*/ 5 w 5"/>
                    <a:gd name="T7" fmla="*/ 10 h 10"/>
                  </a:gdLst>
                  <a:ahLst/>
                  <a:cxnLst>
                    <a:cxn ang="0">
                      <a:pos x="T0" y="T1"/>
                    </a:cxn>
                    <a:cxn ang="0">
                      <a:pos x="T2" y="T3"/>
                    </a:cxn>
                    <a:cxn ang="0">
                      <a:pos x="T4" y="T5"/>
                    </a:cxn>
                    <a:cxn ang="0">
                      <a:pos x="T6" y="T7"/>
                    </a:cxn>
                  </a:cxnLst>
                  <a:rect l="0" t="0" r="r" b="b"/>
                  <a:pathLst>
                    <a:path w="5" h="10">
                      <a:moveTo>
                        <a:pt x="5" y="10"/>
                      </a:moveTo>
                      <a:lnTo>
                        <a:pt x="5" y="5"/>
                      </a:lnTo>
                      <a:lnTo>
                        <a:pt x="0" y="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08" name="Freeform 160">
                  <a:extLst>
                    <a:ext uri="{FF2B5EF4-FFF2-40B4-BE49-F238E27FC236}">
                      <a16:creationId xmlns:a16="http://schemas.microsoft.com/office/drawing/2014/main" id="{54BD35C0-594F-4782-BB1A-E7583CEAD3D4}"/>
                    </a:ext>
                  </a:extLst>
                </p:cNvPr>
                <p:cNvSpPr>
                  <a:spLocks/>
                </p:cNvSpPr>
                <p:nvPr userDrawn="1"/>
              </p:nvSpPr>
              <p:spPr bwMode="auto">
                <a:xfrm>
                  <a:off x="3356" y="668"/>
                  <a:ext cx="10" cy="5"/>
                </a:xfrm>
                <a:custGeom>
                  <a:avLst/>
                  <a:gdLst>
                    <a:gd name="T0" fmla="*/ 2 w 2"/>
                    <a:gd name="T1" fmla="*/ 1 h 1"/>
                    <a:gd name="T2" fmla="*/ 1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1"/>
                        <a:pt x="1" y="1"/>
                        <a:pt x="1" y="0"/>
                      </a:cubicBezTo>
                      <a:cubicBezTo>
                        <a:pt x="1" y="0"/>
                        <a:pt x="1" y="0"/>
                        <a:pt x="0" y="0"/>
                      </a:cubicBezTo>
                      <a:cubicBezTo>
                        <a:pt x="1"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09" name="Freeform 161">
                  <a:extLst>
                    <a:ext uri="{FF2B5EF4-FFF2-40B4-BE49-F238E27FC236}">
                      <a16:creationId xmlns:a16="http://schemas.microsoft.com/office/drawing/2014/main" id="{94260C33-05AC-4497-8D5B-6533CF0DFD4A}"/>
                    </a:ext>
                  </a:extLst>
                </p:cNvPr>
                <p:cNvSpPr>
                  <a:spLocks/>
                </p:cNvSpPr>
                <p:nvPr userDrawn="1"/>
              </p:nvSpPr>
              <p:spPr bwMode="auto">
                <a:xfrm>
                  <a:off x="335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10" name="Freeform 162">
                  <a:extLst>
                    <a:ext uri="{FF2B5EF4-FFF2-40B4-BE49-F238E27FC236}">
                      <a16:creationId xmlns:a16="http://schemas.microsoft.com/office/drawing/2014/main" id="{2DEABA9A-BDFE-42DB-A6AE-A13F2D4F5A41}"/>
                    </a:ext>
                  </a:extLst>
                </p:cNvPr>
                <p:cNvSpPr>
                  <a:spLocks/>
                </p:cNvSpPr>
                <p:nvPr userDrawn="1"/>
              </p:nvSpPr>
              <p:spPr bwMode="auto">
                <a:xfrm>
                  <a:off x="3644" y="698"/>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11" name="Freeform 163">
                  <a:extLst>
                    <a:ext uri="{FF2B5EF4-FFF2-40B4-BE49-F238E27FC236}">
                      <a16:creationId xmlns:a16="http://schemas.microsoft.com/office/drawing/2014/main" id="{F72EB452-A22D-4D4C-8655-D1E128906CAA}"/>
                    </a:ext>
                  </a:extLst>
                </p:cNvPr>
                <p:cNvSpPr>
                  <a:spLocks/>
                </p:cNvSpPr>
                <p:nvPr userDrawn="1"/>
              </p:nvSpPr>
              <p:spPr bwMode="auto">
                <a:xfrm>
                  <a:off x="3634" y="69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12" name="Freeform 164">
                  <a:extLst>
                    <a:ext uri="{FF2B5EF4-FFF2-40B4-BE49-F238E27FC236}">
                      <a16:creationId xmlns:a16="http://schemas.microsoft.com/office/drawing/2014/main" id="{6A248AE5-4FC8-42C8-9C0C-186EDF014E95}"/>
                    </a:ext>
                  </a:extLst>
                </p:cNvPr>
                <p:cNvSpPr>
                  <a:spLocks/>
                </p:cNvSpPr>
                <p:nvPr userDrawn="1"/>
              </p:nvSpPr>
              <p:spPr bwMode="auto">
                <a:xfrm>
                  <a:off x="3396" y="848"/>
                  <a:ext cx="5" cy="5"/>
                </a:xfrm>
                <a:custGeom>
                  <a:avLst/>
                  <a:gdLst>
                    <a:gd name="T0" fmla="*/ 1 w 1"/>
                    <a:gd name="T1" fmla="*/ 0 h 1"/>
                    <a:gd name="T2" fmla="*/ 1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1"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13" name="Freeform 165">
                  <a:extLst>
                    <a:ext uri="{FF2B5EF4-FFF2-40B4-BE49-F238E27FC236}">
                      <a16:creationId xmlns:a16="http://schemas.microsoft.com/office/drawing/2014/main" id="{2DA7BED0-C2EF-40EF-9FAB-CE36375BB7C2}"/>
                    </a:ext>
                  </a:extLst>
                </p:cNvPr>
                <p:cNvSpPr>
                  <a:spLocks/>
                </p:cNvSpPr>
                <p:nvPr userDrawn="1"/>
              </p:nvSpPr>
              <p:spPr bwMode="auto">
                <a:xfrm>
                  <a:off x="3421" y="8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14" name="Freeform 166">
                  <a:extLst>
                    <a:ext uri="{FF2B5EF4-FFF2-40B4-BE49-F238E27FC236}">
                      <a16:creationId xmlns:a16="http://schemas.microsoft.com/office/drawing/2014/main" id="{1CD6073E-D1A7-4283-AB61-7ADE7CFB961B}"/>
                    </a:ext>
                  </a:extLst>
                </p:cNvPr>
                <p:cNvSpPr>
                  <a:spLocks/>
                </p:cNvSpPr>
                <p:nvPr userDrawn="1"/>
              </p:nvSpPr>
              <p:spPr bwMode="auto">
                <a:xfrm>
                  <a:off x="3450" y="89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15" name="Freeform 167">
                  <a:extLst>
                    <a:ext uri="{FF2B5EF4-FFF2-40B4-BE49-F238E27FC236}">
                      <a16:creationId xmlns:a16="http://schemas.microsoft.com/office/drawing/2014/main" id="{0F0A672F-A63C-4B03-95F3-1E8F82F7E4F2}"/>
                    </a:ext>
                  </a:extLst>
                </p:cNvPr>
                <p:cNvSpPr>
                  <a:spLocks/>
                </p:cNvSpPr>
                <p:nvPr userDrawn="1"/>
              </p:nvSpPr>
              <p:spPr bwMode="auto">
                <a:xfrm>
                  <a:off x="3968" y="408"/>
                  <a:ext cx="5" cy="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16" name="Freeform 168">
                  <a:extLst>
                    <a:ext uri="{FF2B5EF4-FFF2-40B4-BE49-F238E27FC236}">
                      <a16:creationId xmlns:a16="http://schemas.microsoft.com/office/drawing/2014/main" id="{30D0BF7A-8001-472F-92CC-1400D314DD70}"/>
                    </a:ext>
                  </a:extLst>
                </p:cNvPr>
                <p:cNvSpPr>
                  <a:spLocks/>
                </p:cNvSpPr>
                <p:nvPr userDrawn="1"/>
              </p:nvSpPr>
              <p:spPr bwMode="auto">
                <a:xfrm>
                  <a:off x="3948" y="37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17" name="Freeform 169">
                  <a:extLst>
                    <a:ext uri="{FF2B5EF4-FFF2-40B4-BE49-F238E27FC236}">
                      <a16:creationId xmlns:a16="http://schemas.microsoft.com/office/drawing/2014/main" id="{C0BB83FF-FF61-4FE1-B551-4B7224E047C1}"/>
                    </a:ext>
                  </a:extLst>
                </p:cNvPr>
                <p:cNvSpPr>
                  <a:spLocks/>
                </p:cNvSpPr>
                <p:nvPr userDrawn="1"/>
              </p:nvSpPr>
              <p:spPr bwMode="auto">
                <a:xfrm>
                  <a:off x="3933" y="35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1"/>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18" name="Freeform 170">
                  <a:extLst>
                    <a:ext uri="{FF2B5EF4-FFF2-40B4-BE49-F238E27FC236}">
                      <a16:creationId xmlns:a16="http://schemas.microsoft.com/office/drawing/2014/main" id="{B7A04465-988B-4578-8A87-AB13C5CEA4F6}"/>
                    </a:ext>
                  </a:extLst>
                </p:cNvPr>
                <p:cNvSpPr>
                  <a:spLocks/>
                </p:cNvSpPr>
                <p:nvPr userDrawn="1"/>
              </p:nvSpPr>
              <p:spPr bwMode="auto">
                <a:xfrm>
                  <a:off x="3938" y="333"/>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19" name="Freeform 171">
                  <a:extLst>
                    <a:ext uri="{FF2B5EF4-FFF2-40B4-BE49-F238E27FC236}">
                      <a16:creationId xmlns:a16="http://schemas.microsoft.com/office/drawing/2014/main" id="{FF54BACF-8A9E-4832-8D4A-5D58F8D015B8}"/>
                    </a:ext>
                  </a:extLst>
                </p:cNvPr>
                <p:cNvSpPr>
                  <a:spLocks/>
                </p:cNvSpPr>
                <p:nvPr userDrawn="1"/>
              </p:nvSpPr>
              <p:spPr bwMode="auto">
                <a:xfrm>
                  <a:off x="3943" y="333"/>
                  <a:ext cx="5" cy="10"/>
                </a:xfrm>
                <a:custGeom>
                  <a:avLst/>
                  <a:gdLst>
                    <a:gd name="T0" fmla="*/ 0 w 1"/>
                    <a:gd name="T1" fmla="*/ 1 h 2"/>
                    <a:gd name="T2" fmla="*/ 0 w 1"/>
                    <a:gd name="T3" fmla="*/ 1 h 2"/>
                  </a:gdLst>
                  <a:ahLst/>
                  <a:cxnLst>
                    <a:cxn ang="0">
                      <a:pos x="T0" y="T1"/>
                    </a:cxn>
                    <a:cxn ang="0">
                      <a:pos x="T2" y="T3"/>
                    </a:cxn>
                  </a:cxnLst>
                  <a:rect l="0" t="0" r="r" b="b"/>
                  <a:pathLst>
                    <a:path w="1" h="2">
                      <a:moveTo>
                        <a:pt x="0" y="1"/>
                      </a:move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20" name="Freeform 172">
                  <a:extLst>
                    <a:ext uri="{FF2B5EF4-FFF2-40B4-BE49-F238E27FC236}">
                      <a16:creationId xmlns:a16="http://schemas.microsoft.com/office/drawing/2014/main" id="{9877CCBC-8FF2-4802-9A56-74E2850D9B78}"/>
                    </a:ext>
                  </a:extLst>
                </p:cNvPr>
                <p:cNvSpPr>
                  <a:spLocks/>
                </p:cNvSpPr>
                <p:nvPr userDrawn="1"/>
              </p:nvSpPr>
              <p:spPr bwMode="auto">
                <a:xfrm>
                  <a:off x="3938" y="323"/>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21" name="Freeform 173">
                  <a:extLst>
                    <a:ext uri="{FF2B5EF4-FFF2-40B4-BE49-F238E27FC236}">
                      <a16:creationId xmlns:a16="http://schemas.microsoft.com/office/drawing/2014/main" id="{97BBA70E-EAA8-4207-8210-B640DB27D5D7}"/>
                    </a:ext>
                  </a:extLst>
                </p:cNvPr>
                <p:cNvSpPr>
                  <a:spLocks/>
                </p:cNvSpPr>
                <p:nvPr userDrawn="1"/>
              </p:nvSpPr>
              <p:spPr bwMode="auto">
                <a:xfrm>
                  <a:off x="3928" y="3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22" name="Freeform 174">
                  <a:extLst>
                    <a:ext uri="{FF2B5EF4-FFF2-40B4-BE49-F238E27FC236}">
                      <a16:creationId xmlns:a16="http://schemas.microsoft.com/office/drawing/2014/main" id="{0D583780-FF74-45CF-A9BD-A0FFF28E87C8}"/>
                    </a:ext>
                  </a:extLst>
                </p:cNvPr>
                <p:cNvSpPr>
                  <a:spLocks/>
                </p:cNvSpPr>
                <p:nvPr userDrawn="1"/>
              </p:nvSpPr>
              <p:spPr bwMode="auto">
                <a:xfrm>
                  <a:off x="3928" y="328"/>
                  <a:ext cx="10"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1" y="0"/>
                        <a:pt x="0" y="0"/>
                        <a:pt x="1"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23" name="Freeform 175">
                  <a:extLst>
                    <a:ext uri="{FF2B5EF4-FFF2-40B4-BE49-F238E27FC236}">
                      <a16:creationId xmlns:a16="http://schemas.microsoft.com/office/drawing/2014/main" id="{529B9957-EED5-49EA-8716-C7B6FF476BC7}"/>
                    </a:ext>
                  </a:extLst>
                </p:cNvPr>
                <p:cNvSpPr>
                  <a:spLocks/>
                </p:cNvSpPr>
                <p:nvPr userDrawn="1"/>
              </p:nvSpPr>
              <p:spPr bwMode="auto">
                <a:xfrm>
                  <a:off x="3933" y="333"/>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24" name="Freeform 176">
                  <a:extLst>
                    <a:ext uri="{FF2B5EF4-FFF2-40B4-BE49-F238E27FC236}">
                      <a16:creationId xmlns:a16="http://schemas.microsoft.com/office/drawing/2014/main" id="{F7FC87F7-4FE4-4894-9FA9-7EB6AC998CAF}"/>
                    </a:ext>
                  </a:extLst>
                </p:cNvPr>
                <p:cNvSpPr>
                  <a:spLocks/>
                </p:cNvSpPr>
                <p:nvPr userDrawn="1"/>
              </p:nvSpPr>
              <p:spPr bwMode="auto">
                <a:xfrm>
                  <a:off x="3933" y="3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25" name="Freeform 177">
                  <a:extLst>
                    <a:ext uri="{FF2B5EF4-FFF2-40B4-BE49-F238E27FC236}">
                      <a16:creationId xmlns:a16="http://schemas.microsoft.com/office/drawing/2014/main" id="{E7A4B8BE-F908-4175-A132-BC26898A8649}"/>
                    </a:ext>
                  </a:extLst>
                </p:cNvPr>
                <p:cNvSpPr>
                  <a:spLocks/>
                </p:cNvSpPr>
                <p:nvPr userDrawn="1"/>
              </p:nvSpPr>
              <p:spPr bwMode="auto">
                <a:xfrm>
                  <a:off x="3918" y="3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26" name="Freeform 178">
                  <a:extLst>
                    <a:ext uri="{FF2B5EF4-FFF2-40B4-BE49-F238E27FC236}">
                      <a16:creationId xmlns:a16="http://schemas.microsoft.com/office/drawing/2014/main" id="{26489732-129E-45BC-8248-4E86A8432204}"/>
                    </a:ext>
                  </a:extLst>
                </p:cNvPr>
                <p:cNvSpPr>
                  <a:spLocks/>
                </p:cNvSpPr>
                <p:nvPr userDrawn="1"/>
              </p:nvSpPr>
              <p:spPr bwMode="auto">
                <a:xfrm>
                  <a:off x="3913" y="30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27" name="Freeform 179">
                  <a:extLst>
                    <a:ext uri="{FF2B5EF4-FFF2-40B4-BE49-F238E27FC236}">
                      <a16:creationId xmlns:a16="http://schemas.microsoft.com/office/drawing/2014/main" id="{62F0145B-5B73-4DD8-A3CD-146DF4CA3E63}"/>
                    </a:ext>
                  </a:extLst>
                </p:cNvPr>
                <p:cNvSpPr>
                  <a:spLocks/>
                </p:cNvSpPr>
                <p:nvPr userDrawn="1"/>
              </p:nvSpPr>
              <p:spPr bwMode="auto">
                <a:xfrm>
                  <a:off x="3923" y="328"/>
                  <a:ext cx="10" cy="5"/>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28" name="Freeform 180">
                  <a:extLst>
                    <a:ext uri="{FF2B5EF4-FFF2-40B4-BE49-F238E27FC236}">
                      <a16:creationId xmlns:a16="http://schemas.microsoft.com/office/drawing/2014/main" id="{ABCCC8A5-61E7-4394-942B-0065AAC57E22}"/>
                    </a:ext>
                  </a:extLst>
                </p:cNvPr>
                <p:cNvSpPr>
                  <a:spLocks/>
                </p:cNvSpPr>
                <p:nvPr userDrawn="1"/>
              </p:nvSpPr>
              <p:spPr bwMode="auto">
                <a:xfrm>
                  <a:off x="3908" y="288"/>
                  <a:ext cx="10" cy="0"/>
                </a:xfrm>
                <a:custGeom>
                  <a:avLst/>
                  <a:gdLst>
                    <a:gd name="T0" fmla="*/ 5 w 10"/>
                    <a:gd name="T1" fmla="*/ 10 w 10"/>
                    <a:gd name="T2" fmla="*/ 0 w 10"/>
                    <a:gd name="T3" fmla="*/ 5 w 10"/>
                  </a:gdLst>
                  <a:ahLst/>
                  <a:cxnLst>
                    <a:cxn ang="0">
                      <a:pos x="T0" y="0"/>
                    </a:cxn>
                    <a:cxn ang="0">
                      <a:pos x="T1" y="0"/>
                    </a:cxn>
                    <a:cxn ang="0">
                      <a:pos x="T2" y="0"/>
                    </a:cxn>
                    <a:cxn ang="0">
                      <a:pos x="T3" y="0"/>
                    </a:cxn>
                  </a:cxnLst>
                  <a:rect l="0" t="0" r="r" b="b"/>
                  <a:pathLst>
                    <a:path w="10">
                      <a:moveTo>
                        <a:pt x="5" y="0"/>
                      </a:moveTo>
                      <a:lnTo>
                        <a:pt x="10"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29" name="Freeform 181">
                  <a:extLst>
                    <a:ext uri="{FF2B5EF4-FFF2-40B4-BE49-F238E27FC236}">
                      <a16:creationId xmlns:a16="http://schemas.microsoft.com/office/drawing/2014/main" id="{79A3F1D4-C0AE-4A8F-9149-CF74BF0DAB0F}"/>
                    </a:ext>
                  </a:extLst>
                </p:cNvPr>
                <p:cNvSpPr>
                  <a:spLocks/>
                </p:cNvSpPr>
                <p:nvPr userDrawn="1"/>
              </p:nvSpPr>
              <p:spPr bwMode="auto">
                <a:xfrm>
                  <a:off x="3898" y="273"/>
                  <a:ext cx="10" cy="5"/>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1" y="0"/>
                        <a:pt x="2" y="0"/>
                      </a:cubicBezTo>
                      <a:cubicBezTo>
                        <a:pt x="1" y="0"/>
                        <a:pt x="1"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30" name="Freeform 182">
                  <a:extLst>
                    <a:ext uri="{FF2B5EF4-FFF2-40B4-BE49-F238E27FC236}">
                      <a16:creationId xmlns:a16="http://schemas.microsoft.com/office/drawing/2014/main" id="{4F11CE64-C185-44D1-9495-D9B36AEF7727}"/>
                    </a:ext>
                  </a:extLst>
                </p:cNvPr>
                <p:cNvSpPr>
                  <a:spLocks/>
                </p:cNvSpPr>
                <p:nvPr userDrawn="1"/>
              </p:nvSpPr>
              <p:spPr bwMode="auto">
                <a:xfrm>
                  <a:off x="3893" y="27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31" name="Freeform 183">
                  <a:extLst>
                    <a:ext uri="{FF2B5EF4-FFF2-40B4-BE49-F238E27FC236}">
                      <a16:creationId xmlns:a16="http://schemas.microsoft.com/office/drawing/2014/main" id="{915672BF-FDDE-4A01-8217-BB6385C16768}"/>
                    </a:ext>
                  </a:extLst>
                </p:cNvPr>
                <p:cNvSpPr>
                  <a:spLocks/>
                </p:cNvSpPr>
                <p:nvPr userDrawn="1"/>
              </p:nvSpPr>
              <p:spPr bwMode="auto">
                <a:xfrm>
                  <a:off x="3908" y="29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32" name="Freeform 184">
                  <a:extLst>
                    <a:ext uri="{FF2B5EF4-FFF2-40B4-BE49-F238E27FC236}">
                      <a16:creationId xmlns:a16="http://schemas.microsoft.com/office/drawing/2014/main" id="{DAE70BB8-985F-4031-BB6B-974226AE0CD9}"/>
                    </a:ext>
                  </a:extLst>
                </p:cNvPr>
                <p:cNvSpPr>
                  <a:spLocks/>
                </p:cNvSpPr>
                <p:nvPr userDrawn="1"/>
              </p:nvSpPr>
              <p:spPr bwMode="auto">
                <a:xfrm>
                  <a:off x="3908" y="29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33" name="Freeform 185">
                  <a:extLst>
                    <a:ext uri="{FF2B5EF4-FFF2-40B4-BE49-F238E27FC236}">
                      <a16:creationId xmlns:a16="http://schemas.microsoft.com/office/drawing/2014/main" id="{950717B6-0933-475A-9D7E-D078D1388F08}"/>
                    </a:ext>
                  </a:extLst>
                </p:cNvPr>
                <p:cNvSpPr>
                  <a:spLocks/>
                </p:cNvSpPr>
                <p:nvPr userDrawn="1"/>
              </p:nvSpPr>
              <p:spPr bwMode="auto">
                <a:xfrm>
                  <a:off x="3908" y="2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34" name="Freeform 186">
                  <a:extLst>
                    <a:ext uri="{FF2B5EF4-FFF2-40B4-BE49-F238E27FC236}">
                      <a16:creationId xmlns:a16="http://schemas.microsoft.com/office/drawing/2014/main" id="{EC071DE9-5E66-4BCE-8B23-F1ACE36A46F1}"/>
                    </a:ext>
                  </a:extLst>
                </p:cNvPr>
                <p:cNvSpPr>
                  <a:spLocks/>
                </p:cNvSpPr>
                <p:nvPr userDrawn="1"/>
              </p:nvSpPr>
              <p:spPr bwMode="auto">
                <a:xfrm>
                  <a:off x="3913" y="313"/>
                  <a:ext cx="5" cy="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35" name="Freeform 187">
                  <a:extLst>
                    <a:ext uri="{FF2B5EF4-FFF2-40B4-BE49-F238E27FC236}">
                      <a16:creationId xmlns:a16="http://schemas.microsoft.com/office/drawing/2014/main" id="{087C5218-ABB0-4183-A736-4B5825A4E8DD}"/>
                    </a:ext>
                  </a:extLst>
                </p:cNvPr>
                <p:cNvSpPr>
                  <a:spLocks/>
                </p:cNvSpPr>
                <p:nvPr userDrawn="1"/>
              </p:nvSpPr>
              <p:spPr bwMode="auto">
                <a:xfrm>
                  <a:off x="3908" y="30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36" name="Rectangle 188">
                  <a:extLst>
                    <a:ext uri="{FF2B5EF4-FFF2-40B4-BE49-F238E27FC236}">
                      <a16:creationId xmlns:a16="http://schemas.microsoft.com/office/drawing/2014/main" id="{AA17EBA9-744E-4FCB-B3F6-AE9D228993DC}"/>
                    </a:ext>
                  </a:extLst>
                </p:cNvPr>
                <p:cNvSpPr>
                  <a:spLocks noChangeArrowheads="1"/>
                </p:cNvSpPr>
                <p:nvPr userDrawn="1"/>
              </p:nvSpPr>
              <p:spPr bwMode="auto">
                <a:xfrm>
                  <a:off x="3908"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37" name="Freeform 189">
                  <a:extLst>
                    <a:ext uri="{FF2B5EF4-FFF2-40B4-BE49-F238E27FC236}">
                      <a16:creationId xmlns:a16="http://schemas.microsoft.com/office/drawing/2014/main" id="{704DAE40-202A-4E56-85E6-989F251BCF60}"/>
                    </a:ext>
                  </a:extLst>
                </p:cNvPr>
                <p:cNvSpPr>
                  <a:spLocks/>
                </p:cNvSpPr>
                <p:nvPr userDrawn="1"/>
              </p:nvSpPr>
              <p:spPr bwMode="auto">
                <a:xfrm>
                  <a:off x="3888" y="278"/>
                  <a:ext cx="10" cy="5"/>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0" y="0"/>
                      </a:cubicBezTo>
                      <a:cubicBezTo>
                        <a:pt x="1" y="0"/>
                        <a:pt x="1" y="1"/>
                        <a:pt x="1"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38" name="Freeform 190">
                  <a:extLst>
                    <a:ext uri="{FF2B5EF4-FFF2-40B4-BE49-F238E27FC236}">
                      <a16:creationId xmlns:a16="http://schemas.microsoft.com/office/drawing/2014/main" id="{B15D4A52-8A0D-4942-9BE1-E967CCD8EB87}"/>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39" name="Rectangle 191">
                  <a:extLst>
                    <a:ext uri="{FF2B5EF4-FFF2-40B4-BE49-F238E27FC236}">
                      <a16:creationId xmlns:a16="http://schemas.microsoft.com/office/drawing/2014/main" id="{D86FD97F-2E81-4678-8CFF-5C9ED81D0ADF}"/>
                    </a:ext>
                  </a:extLst>
                </p:cNvPr>
                <p:cNvSpPr>
                  <a:spLocks noChangeArrowheads="1"/>
                </p:cNvSpPr>
                <p:nvPr userDrawn="1"/>
              </p:nvSpPr>
              <p:spPr bwMode="auto">
                <a:xfrm>
                  <a:off x="3868" y="25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40" name="Freeform 192">
                  <a:extLst>
                    <a:ext uri="{FF2B5EF4-FFF2-40B4-BE49-F238E27FC236}">
                      <a16:creationId xmlns:a16="http://schemas.microsoft.com/office/drawing/2014/main" id="{E9ACDD7E-AD97-4488-8793-51E052A10536}"/>
                    </a:ext>
                  </a:extLst>
                </p:cNvPr>
                <p:cNvSpPr>
                  <a:spLocks/>
                </p:cNvSpPr>
                <p:nvPr userDrawn="1"/>
              </p:nvSpPr>
              <p:spPr bwMode="auto">
                <a:xfrm>
                  <a:off x="3893" y="28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1" y="1"/>
                        <a:pt x="1" y="1"/>
                      </a:cubicBezTo>
                      <a:cubicBezTo>
                        <a:pt x="1" y="1"/>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41" name="Freeform 193">
                  <a:extLst>
                    <a:ext uri="{FF2B5EF4-FFF2-40B4-BE49-F238E27FC236}">
                      <a16:creationId xmlns:a16="http://schemas.microsoft.com/office/drawing/2014/main" id="{9F660EE4-940F-4CE8-B9AF-E09C730AEC29}"/>
                    </a:ext>
                  </a:extLst>
                </p:cNvPr>
                <p:cNvSpPr>
                  <a:spLocks/>
                </p:cNvSpPr>
                <p:nvPr userDrawn="1"/>
              </p:nvSpPr>
              <p:spPr bwMode="auto">
                <a:xfrm>
                  <a:off x="3883" y="26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42" name="Freeform 194">
                  <a:extLst>
                    <a:ext uri="{FF2B5EF4-FFF2-40B4-BE49-F238E27FC236}">
                      <a16:creationId xmlns:a16="http://schemas.microsoft.com/office/drawing/2014/main" id="{96AA4056-4173-4177-8E14-D4445EAC756A}"/>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43" name="Freeform 195">
                  <a:extLst>
                    <a:ext uri="{FF2B5EF4-FFF2-40B4-BE49-F238E27FC236}">
                      <a16:creationId xmlns:a16="http://schemas.microsoft.com/office/drawing/2014/main" id="{022B0936-1D8A-44F6-B576-65B46B5EB89D}"/>
                    </a:ext>
                  </a:extLst>
                </p:cNvPr>
                <p:cNvSpPr>
                  <a:spLocks/>
                </p:cNvSpPr>
                <p:nvPr userDrawn="1"/>
              </p:nvSpPr>
              <p:spPr bwMode="auto">
                <a:xfrm>
                  <a:off x="3898" y="288"/>
                  <a:ext cx="5"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44" name="Freeform 196">
                  <a:extLst>
                    <a:ext uri="{FF2B5EF4-FFF2-40B4-BE49-F238E27FC236}">
                      <a16:creationId xmlns:a16="http://schemas.microsoft.com/office/drawing/2014/main" id="{5C7F7066-61AE-456D-BE7E-8C2A6307BF94}"/>
                    </a:ext>
                  </a:extLst>
                </p:cNvPr>
                <p:cNvSpPr>
                  <a:spLocks/>
                </p:cNvSpPr>
                <p:nvPr userDrawn="1"/>
              </p:nvSpPr>
              <p:spPr bwMode="auto">
                <a:xfrm>
                  <a:off x="3843" y="263"/>
                  <a:ext cx="25" cy="15"/>
                </a:xfrm>
                <a:custGeom>
                  <a:avLst/>
                  <a:gdLst>
                    <a:gd name="T0" fmla="*/ 1 w 5"/>
                    <a:gd name="T1" fmla="*/ 3 h 3"/>
                    <a:gd name="T2" fmla="*/ 3 w 5"/>
                    <a:gd name="T3" fmla="*/ 3 h 3"/>
                    <a:gd name="T4" fmla="*/ 5 w 5"/>
                    <a:gd name="T5" fmla="*/ 0 h 3"/>
                    <a:gd name="T6" fmla="*/ 4 w 5"/>
                    <a:gd name="T7" fmla="*/ 0 h 3"/>
                    <a:gd name="T8" fmla="*/ 4 w 5"/>
                    <a:gd name="T9" fmla="*/ 2 h 3"/>
                    <a:gd name="T10" fmla="*/ 3 w 5"/>
                    <a:gd name="T11" fmla="*/ 1 h 3"/>
                    <a:gd name="T12" fmla="*/ 0 w 5"/>
                    <a:gd name="T13" fmla="*/ 2 h 3"/>
                    <a:gd name="T14" fmla="*/ 2 w 5"/>
                    <a:gd name="T15" fmla="*/ 2 h 3"/>
                    <a:gd name="T16" fmla="*/ 1 w 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1" y="3"/>
                      </a:moveTo>
                      <a:cubicBezTo>
                        <a:pt x="2" y="2"/>
                        <a:pt x="3" y="2"/>
                        <a:pt x="3" y="3"/>
                      </a:cubicBezTo>
                      <a:cubicBezTo>
                        <a:pt x="4" y="3"/>
                        <a:pt x="5" y="1"/>
                        <a:pt x="5" y="0"/>
                      </a:cubicBezTo>
                      <a:cubicBezTo>
                        <a:pt x="5" y="0"/>
                        <a:pt x="5" y="0"/>
                        <a:pt x="4" y="0"/>
                      </a:cubicBezTo>
                      <a:cubicBezTo>
                        <a:pt x="4" y="0"/>
                        <a:pt x="5" y="2"/>
                        <a:pt x="4" y="2"/>
                      </a:cubicBezTo>
                      <a:cubicBezTo>
                        <a:pt x="3" y="2"/>
                        <a:pt x="3" y="1"/>
                        <a:pt x="3" y="1"/>
                      </a:cubicBezTo>
                      <a:cubicBezTo>
                        <a:pt x="3" y="2"/>
                        <a:pt x="1" y="1"/>
                        <a:pt x="0" y="2"/>
                      </a:cubicBezTo>
                      <a:cubicBezTo>
                        <a:pt x="2" y="2"/>
                        <a:pt x="2" y="2"/>
                        <a:pt x="2" y="2"/>
                      </a:cubicBezTo>
                      <a:cubicBezTo>
                        <a:pt x="1"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45" name="Freeform 197">
                  <a:extLst>
                    <a:ext uri="{FF2B5EF4-FFF2-40B4-BE49-F238E27FC236}">
                      <a16:creationId xmlns:a16="http://schemas.microsoft.com/office/drawing/2014/main" id="{4ED52298-273C-4833-9622-7D25428B1055}"/>
                    </a:ext>
                  </a:extLst>
                </p:cNvPr>
                <p:cNvSpPr>
                  <a:spLocks/>
                </p:cNvSpPr>
                <p:nvPr userDrawn="1"/>
              </p:nvSpPr>
              <p:spPr bwMode="auto">
                <a:xfrm>
                  <a:off x="3868" y="258"/>
                  <a:ext cx="10" cy="10"/>
                </a:xfrm>
                <a:custGeom>
                  <a:avLst/>
                  <a:gdLst>
                    <a:gd name="T0" fmla="*/ 2 w 2"/>
                    <a:gd name="T1" fmla="*/ 2 h 2"/>
                    <a:gd name="T2" fmla="*/ 2 w 2"/>
                    <a:gd name="T3" fmla="*/ 2 h 2"/>
                    <a:gd name="T4" fmla="*/ 2 w 2"/>
                    <a:gd name="T5" fmla="*/ 0 h 2"/>
                    <a:gd name="T6" fmla="*/ 0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2" y="2"/>
                        <a:pt x="2" y="2"/>
                        <a:pt x="2" y="2"/>
                      </a:cubicBezTo>
                      <a:cubicBezTo>
                        <a:pt x="2" y="2"/>
                        <a:pt x="2" y="1"/>
                        <a:pt x="2" y="0"/>
                      </a:cubicBezTo>
                      <a:cubicBezTo>
                        <a:pt x="1" y="0"/>
                        <a:pt x="1" y="0"/>
                        <a:pt x="0" y="1"/>
                      </a:cubicBezTo>
                      <a:cubicBezTo>
                        <a:pt x="0" y="1"/>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46" name="Freeform 198">
                  <a:extLst>
                    <a:ext uri="{FF2B5EF4-FFF2-40B4-BE49-F238E27FC236}">
                      <a16:creationId xmlns:a16="http://schemas.microsoft.com/office/drawing/2014/main" id="{EDC24A18-9E18-4368-90AE-815E0D05ED10}"/>
                    </a:ext>
                  </a:extLst>
                </p:cNvPr>
                <p:cNvSpPr>
                  <a:spLocks/>
                </p:cNvSpPr>
                <p:nvPr userDrawn="1"/>
              </p:nvSpPr>
              <p:spPr bwMode="auto">
                <a:xfrm>
                  <a:off x="3878" y="268"/>
                  <a:ext cx="10" cy="15"/>
                </a:xfrm>
                <a:custGeom>
                  <a:avLst/>
                  <a:gdLst>
                    <a:gd name="T0" fmla="*/ 1 w 2"/>
                    <a:gd name="T1" fmla="*/ 1 h 3"/>
                    <a:gd name="T2" fmla="*/ 0 w 2"/>
                    <a:gd name="T3" fmla="*/ 2 h 3"/>
                    <a:gd name="T4" fmla="*/ 1 w 2"/>
                    <a:gd name="T5" fmla="*/ 3 h 3"/>
                    <a:gd name="T6" fmla="*/ 1 w 2"/>
                    <a:gd name="T7" fmla="*/ 1 h 3"/>
                    <a:gd name="T8" fmla="*/ 2 w 2"/>
                    <a:gd name="T9" fmla="*/ 2 h 3"/>
                    <a:gd name="T10" fmla="*/ 2 w 2"/>
                    <a:gd name="T11" fmla="*/ 1 h 3"/>
                    <a:gd name="T12" fmla="*/ 2 w 2"/>
                    <a:gd name="T13" fmla="*/ 1 h 3"/>
                    <a:gd name="T14" fmla="*/ 2 w 2"/>
                    <a:gd name="T15" fmla="*/ 1 h 3"/>
                    <a:gd name="T16" fmla="*/ 2 w 2"/>
                    <a:gd name="T17" fmla="*/ 1 h 3"/>
                    <a:gd name="T18" fmla="*/ 2 w 2"/>
                    <a:gd name="T19" fmla="*/ 1 h 3"/>
                    <a:gd name="T20" fmla="*/ 2 w 2"/>
                    <a:gd name="T21" fmla="*/ 1 h 3"/>
                    <a:gd name="T22" fmla="*/ 1 w 2"/>
                    <a:gd name="T23" fmla="*/ 1 h 3"/>
                    <a:gd name="T24" fmla="*/ 2 w 2"/>
                    <a:gd name="T25" fmla="*/ 1 h 3"/>
                    <a:gd name="T26" fmla="*/ 2 w 2"/>
                    <a:gd name="T27" fmla="*/ 1 h 3"/>
                    <a:gd name="T28" fmla="*/ 2 w 2"/>
                    <a:gd name="T29" fmla="*/ 1 h 3"/>
                    <a:gd name="T30" fmla="*/ 0 w 2"/>
                    <a:gd name="T31" fmla="*/ 0 h 3"/>
                    <a:gd name="T32" fmla="*/ 1 w 2"/>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3">
                      <a:moveTo>
                        <a:pt x="1" y="1"/>
                      </a:moveTo>
                      <a:cubicBezTo>
                        <a:pt x="1" y="2"/>
                        <a:pt x="0" y="1"/>
                        <a:pt x="0" y="2"/>
                      </a:cubicBezTo>
                      <a:cubicBezTo>
                        <a:pt x="0" y="3"/>
                        <a:pt x="1" y="2"/>
                        <a:pt x="1" y="3"/>
                      </a:cubicBezTo>
                      <a:cubicBezTo>
                        <a:pt x="0" y="1"/>
                        <a:pt x="2" y="3"/>
                        <a:pt x="1" y="1"/>
                      </a:cubicBezTo>
                      <a:cubicBezTo>
                        <a:pt x="2" y="1"/>
                        <a:pt x="2" y="2"/>
                        <a:pt x="2" y="2"/>
                      </a:cubicBezTo>
                      <a:cubicBezTo>
                        <a:pt x="2" y="2"/>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2" y="1"/>
                      </a:cubicBezTo>
                      <a:cubicBezTo>
                        <a:pt x="2" y="1"/>
                        <a:pt x="2" y="1"/>
                        <a:pt x="2" y="1"/>
                      </a:cubicBezTo>
                      <a:cubicBezTo>
                        <a:pt x="2" y="1"/>
                        <a:pt x="2" y="1"/>
                        <a:pt x="2" y="1"/>
                      </a:cubicBezTo>
                      <a:cubicBezTo>
                        <a:pt x="0"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47" name="Freeform 199">
                  <a:extLst>
                    <a:ext uri="{FF2B5EF4-FFF2-40B4-BE49-F238E27FC236}">
                      <a16:creationId xmlns:a16="http://schemas.microsoft.com/office/drawing/2014/main" id="{D8CCCB6D-8DB2-4DBC-BB8D-C5DDEBC9BB68}"/>
                    </a:ext>
                  </a:extLst>
                </p:cNvPr>
                <p:cNvSpPr>
                  <a:spLocks/>
                </p:cNvSpPr>
                <p:nvPr userDrawn="1"/>
              </p:nvSpPr>
              <p:spPr bwMode="auto">
                <a:xfrm>
                  <a:off x="3903" y="31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48" name="Freeform 200">
                  <a:extLst>
                    <a:ext uri="{FF2B5EF4-FFF2-40B4-BE49-F238E27FC236}">
                      <a16:creationId xmlns:a16="http://schemas.microsoft.com/office/drawing/2014/main" id="{E78F2E64-E16D-406D-8A67-5AF25813D629}"/>
                    </a:ext>
                  </a:extLst>
                </p:cNvPr>
                <p:cNvSpPr>
                  <a:spLocks/>
                </p:cNvSpPr>
                <p:nvPr userDrawn="1"/>
              </p:nvSpPr>
              <p:spPr bwMode="auto">
                <a:xfrm>
                  <a:off x="3903" y="308"/>
                  <a:ext cx="5" cy="15"/>
                </a:xfrm>
                <a:custGeom>
                  <a:avLst/>
                  <a:gdLst>
                    <a:gd name="T0" fmla="*/ 0 w 1"/>
                    <a:gd name="T1" fmla="*/ 2 h 3"/>
                    <a:gd name="T2" fmla="*/ 0 w 1"/>
                    <a:gd name="T3" fmla="*/ 2 h 3"/>
                    <a:gd name="T4" fmla="*/ 0 w 1"/>
                    <a:gd name="T5" fmla="*/ 2 h 3"/>
                    <a:gd name="T6" fmla="*/ 1 w 1"/>
                    <a:gd name="T7" fmla="*/ 2 h 3"/>
                    <a:gd name="T8" fmla="*/ 0 w 1"/>
                    <a:gd name="T9" fmla="*/ 2 h 3"/>
                    <a:gd name="T10" fmla="*/ 1 w 1"/>
                    <a:gd name="T11" fmla="*/ 0 h 3"/>
                    <a:gd name="T12" fmla="*/ 0 w 1"/>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2"/>
                      </a:moveTo>
                      <a:cubicBezTo>
                        <a:pt x="0" y="2"/>
                        <a:pt x="0" y="2"/>
                        <a:pt x="0" y="2"/>
                      </a:cubicBezTo>
                      <a:cubicBezTo>
                        <a:pt x="0" y="3"/>
                        <a:pt x="0" y="2"/>
                        <a:pt x="0" y="2"/>
                      </a:cubicBezTo>
                      <a:cubicBezTo>
                        <a:pt x="0" y="3"/>
                        <a:pt x="1" y="3"/>
                        <a:pt x="1" y="2"/>
                      </a:cubicBezTo>
                      <a:cubicBezTo>
                        <a:pt x="0" y="2"/>
                        <a:pt x="0" y="2"/>
                        <a:pt x="0" y="2"/>
                      </a:cubicBezTo>
                      <a:cubicBezTo>
                        <a:pt x="0" y="1"/>
                        <a:pt x="0" y="0"/>
                        <a:pt x="1"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49" name="Freeform 201">
                  <a:extLst>
                    <a:ext uri="{FF2B5EF4-FFF2-40B4-BE49-F238E27FC236}">
                      <a16:creationId xmlns:a16="http://schemas.microsoft.com/office/drawing/2014/main" id="{73715847-6B41-4498-B3FF-68E677838405}"/>
                    </a:ext>
                  </a:extLst>
                </p:cNvPr>
                <p:cNvSpPr>
                  <a:spLocks/>
                </p:cNvSpPr>
                <p:nvPr userDrawn="1"/>
              </p:nvSpPr>
              <p:spPr bwMode="auto">
                <a:xfrm>
                  <a:off x="3888" y="293"/>
                  <a:ext cx="5" cy="5"/>
                </a:xfrm>
                <a:custGeom>
                  <a:avLst/>
                  <a:gdLst>
                    <a:gd name="T0" fmla="*/ 1 w 1"/>
                    <a:gd name="T1" fmla="*/ 1 h 1"/>
                    <a:gd name="T2" fmla="*/ 0 w 1"/>
                    <a:gd name="T3" fmla="*/ 0 h 1"/>
                    <a:gd name="T4" fmla="*/ 0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1"/>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50" name="Freeform 202">
                  <a:extLst>
                    <a:ext uri="{FF2B5EF4-FFF2-40B4-BE49-F238E27FC236}">
                      <a16:creationId xmlns:a16="http://schemas.microsoft.com/office/drawing/2014/main" id="{D98B2E98-8542-49FE-8C20-435B7C6986BB}"/>
                    </a:ext>
                  </a:extLst>
                </p:cNvPr>
                <p:cNvSpPr>
                  <a:spLocks/>
                </p:cNvSpPr>
                <p:nvPr userDrawn="1"/>
              </p:nvSpPr>
              <p:spPr bwMode="auto">
                <a:xfrm>
                  <a:off x="3868" y="2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51" name="Freeform 203">
                  <a:extLst>
                    <a:ext uri="{FF2B5EF4-FFF2-40B4-BE49-F238E27FC236}">
                      <a16:creationId xmlns:a16="http://schemas.microsoft.com/office/drawing/2014/main" id="{EC176039-C1A9-4780-9D64-7C219ED66180}"/>
                    </a:ext>
                  </a:extLst>
                </p:cNvPr>
                <p:cNvSpPr>
                  <a:spLocks/>
                </p:cNvSpPr>
                <p:nvPr userDrawn="1"/>
              </p:nvSpPr>
              <p:spPr bwMode="auto">
                <a:xfrm>
                  <a:off x="3858" y="24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52" name="Freeform 204">
                  <a:extLst>
                    <a:ext uri="{FF2B5EF4-FFF2-40B4-BE49-F238E27FC236}">
                      <a16:creationId xmlns:a16="http://schemas.microsoft.com/office/drawing/2014/main" id="{1BDFFA13-0D96-4490-AC80-E975B5B0A651}"/>
                    </a:ext>
                  </a:extLst>
                </p:cNvPr>
                <p:cNvSpPr>
                  <a:spLocks/>
                </p:cNvSpPr>
                <p:nvPr userDrawn="1"/>
              </p:nvSpPr>
              <p:spPr bwMode="auto">
                <a:xfrm>
                  <a:off x="3694"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340" name="Group 406">
                <a:extLst>
                  <a:ext uri="{FF2B5EF4-FFF2-40B4-BE49-F238E27FC236}">
                    <a16:creationId xmlns:a16="http://schemas.microsoft.com/office/drawing/2014/main" id="{79805753-EE31-47CD-87AE-7F341509B996}"/>
                  </a:ext>
                </a:extLst>
              </p:cNvPr>
              <p:cNvGrpSpPr>
                <a:grpSpLocks/>
              </p:cNvGrpSpPr>
              <p:nvPr userDrawn="1"/>
            </p:nvGrpSpPr>
            <p:grpSpPr bwMode="auto">
              <a:xfrm>
                <a:off x="5715000" y="314325"/>
                <a:ext cx="1792287" cy="1204913"/>
                <a:chOff x="3600" y="198"/>
                <a:chExt cx="1129" cy="759"/>
              </a:xfrm>
              <a:grpFill/>
            </p:grpSpPr>
            <p:sp>
              <p:nvSpPr>
                <p:cNvPr id="4753" name="Freeform 206">
                  <a:extLst>
                    <a:ext uri="{FF2B5EF4-FFF2-40B4-BE49-F238E27FC236}">
                      <a16:creationId xmlns:a16="http://schemas.microsoft.com/office/drawing/2014/main" id="{1C2FDC23-E954-46E5-98ED-76999CAB40C0}"/>
                    </a:ext>
                  </a:extLst>
                </p:cNvPr>
                <p:cNvSpPr>
                  <a:spLocks/>
                </p:cNvSpPr>
                <p:nvPr userDrawn="1"/>
              </p:nvSpPr>
              <p:spPr bwMode="auto">
                <a:xfrm>
                  <a:off x="3684" y="57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4" name="Freeform 207">
                  <a:extLst>
                    <a:ext uri="{FF2B5EF4-FFF2-40B4-BE49-F238E27FC236}">
                      <a16:creationId xmlns:a16="http://schemas.microsoft.com/office/drawing/2014/main" id="{6EB2EE1C-F0C6-42D6-B249-507A8F4889B5}"/>
                    </a:ext>
                  </a:extLst>
                </p:cNvPr>
                <p:cNvSpPr>
                  <a:spLocks/>
                </p:cNvSpPr>
                <p:nvPr userDrawn="1"/>
              </p:nvSpPr>
              <p:spPr bwMode="auto">
                <a:xfrm>
                  <a:off x="3620" y="303"/>
                  <a:ext cx="10" cy="5"/>
                </a:xfrm>
                <a:custGeom>
                  <a:avLst/>
                  <a:gdLst>
                    <a:gd name="T0" fmla="*/ 2 w 2"/>
                    <a:gd name="T1" fmla="*/ 0 h 1"/>
                    <a:gd name="T2" fmla="*/ 1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1"/>
                        <a:pt x="1" y="1"/>
                      </a:cubicBezTo>
                      <a:cubicBezTo>
                        <a:pt x="2" y="1"/>
                        <a:pt x="2" y="1"/>
                        <a:pt x="2"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5" name="Freeform 208">
                  <a:extLst>
                    <a:ext uri="{FF2B5EF4-FFF2-40B4-BE49-F238E27FC236}">
                      <a16:creationId xmlns:a16="http://schemas.microsoft.com/office/drawing/2014/main" id="{30FF85B8-71EA-40E0-A30F-6E1D9DDFCE75}"/>
                    </a:ext>
                  </a:extLst>
                </p:cNvPr>
                <p:cNvSpPr>
                  <a:spLocks/>
                </p:cNvSpPr>
                <p:nvPr userDrawn="1"/>
              </p:nvSpPr>
              <p:spPr bwMode="auto">
                <a:xfrm>
                  <a:off x="3625" y="4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6" name="Freeform 209">
                  <a:extLst>
                    <a:ext uri="{FF2B5EF4-FFF2-40B4-BE49-F238E27FC236}">
                      <a16:creationId xmlns:a16="http://schemas.microsoft.com/office/drawing/2014/main" id="{7540370A-68AC-43CA-8A41-C35D9F40D169}"/>
                    </a:ext>
                  </a:extLst>
                </p:cNvPr>
                <p:cNvSpPr>
                  <a:spLocks/>
                </p:cNvSpPr>
                <p:nvPr userDrawn="1"/>
              </p:nvSpPr>
              <p:spPr bwMode="auto">
                <a:xfrm>
                  <a:off x="3639" y="46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7" name="Freeform 210">
                  <a:extLst>
                    <a:ext uri="{FF2B5EF4-FFF2-40B4-BE49-F238E27FC236}">
                      <a16:creationId xmlns:a16="http://schemas.microsoft.com/office/drawing/2014/main" id="{4248FA7A-4CF8-4199-9593-8691CF4946E9}"/>
                    </a:ext>
                  </a:extLst>
                </p:cNvPr>
                <p:cNvSpPr>
                  <a:spLocks/>
                </p:cNvSpPr>
                <p:nvPr userDrawn="1"/>
              </p:nvSpPr>
              <p:spPr bwMode="auto">
                <a:xfrm>
                  <a:off x="3754" y="62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8" name="Freeform 211">
                  <a:extLst>
                    <a:ext uri="{FF2B5EF4-FFF2-40B4-BE49-F238E27FC236}">
                      <a16:creationId xmlns:a16="http://schemas.microsoft.com/office/drawing/2014/main" id="{E7769EBE-D011-4829-A6A6-FF844092E566}"/>
                    </a:ext>
                  </a:extLst>
                </p:cNvPr>
                <p:cNvSpPr>
                  <a:spLocks/>
                </p:cNvSpPr>
                <p:nvPr userDrawn="1"/>
              </p:nvSpPr>
              <p:spPr bwMode="auto">
                <a:xfrm>
                  <a:off x="3749" y="223"/>
                  <a:ext cx="10" cy="5"/>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0" y="0"/>
                        <a:pt x="0" y="0"/>
                      </a:cubicBezTo>
                      <a:cubicBezTo>
                        <a:pt x="1" y="0"/>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9" name="Freeform 212">
                  <a:extLst>
                    <a:ext uri="{FF2B5EF4-FFF2-40B4-BE49-F238E27FC236}">
                      <a16:creationId xmlns:a16="http://schemas.microsoft.com/office/drawing/2014/main" id="{F012FFE6-C1BF-4875-9694-E0C859416ABD}"/>
                    </a:ext>
                  </a:extLst>
                </p:cNvPr>
                <p:cNvSpPr>
                  <a:spLocks/>
                </p:cNvSpPr>
                <p:nvPr userDrawn="1"/>
              </p:nvSpPr>
              <p:spPr bwMode="auto">
                <a:xfrm>
                  <a:off x="3659" y="60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0" name="Freeform 213">
                  <a:extLst>
                    <a:ext uri="{FF2B5EF4-FFF2-40B4-BE49-F238E27FC236}">
                      <a16:creationId xmlns:a16="http://schemas.microsoft.com/office/drawing/2014/main" id="{29413EAB-7ACB-4948-B985-75A0CDD067A3}"/>
                    </a:ext>
                  </a:extLst>
                </p:cNvPr>
                <p:cNvSpPr>
                  <a:spLocks/>
                </p:cNvSpPr>
                <p:nvPr userDrawn="1"/>
              </p:nvSpPr>
              <p:spPr bwMode="auto">
                <a:xfrm>
                  <a:off x="3739" y="218"/>
                  <a:ext cx="10" cy="5"/>
                </a:xfrm>
                <a:custGeom>
                  <a:avLst/>
                  <a:gdLst>
                    <a:gd name="T0" fmla="*/ 0 w 2"/>
                    <a:gd name="T1" fmla="*/ 1 h 1"/>
                    <a:gd name="T2" fmla="*/ 1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1" y="1"/>
                      </a:cubicBezTo>
                      <a:cubicBezTo>
                        <a:pt x="1" y="1"/>
                        <a:pt x="1" y="1"/>
                        <a:pt x="2"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1" name="Freeform 214">
                  <a:extLst>
                    <a:ext uri="{FF2B5EF4-FFF2-40B4-BE49-F238E27FC236}">
                      <a16:creationId xmlns:a16="http://schemas.microsoft.com/office/drawing/2014/main" id="{849E4A28-CBD1-4FEE-9140-CF0879A84C16}"/>
                    </a:ext>
                  </a:extLst>
                </p:cNvPr>
                <p:cNvSpPr>
                  <a:spLocks/>
                </p:cNvSpPr>
                <p:nvPr userDrawn="1"/>
              </p:nvSpPr>
              <p:spPr bwMode="auto">
                <a:xfrm>
                  <a:off x="3933" y="5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2" name="Freeform 215">
                  <a:extLst>
                    <a:ext uri="{FF2B5EF4-FFF2-40B4-BE49-F238E27FC236}">
                      <a16:creationId xmlns:a16="http://schemas.microsoft.com/office/drawing/2014/main" id="{AAE72F4C-025D-431A-9C47-767E830AC9F1}"/>
                    </a:ext>
                  </a:extLst>
                </p:cNvPr>
                <p:cNvSpPr>
                  <a:spLocks/>
                </p:cNvSpPr>
                <p:nvPr userDrawn="1"/>
              </p:nvSpPr>
              <p:spPr bwMode="auto">
                <a:xfrm>
                  <a:off x="3968" y="43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3" name="Freeform 216">
                  <a:extLst>
                    <a:ext uri="{FF2B5EF4-FFF2-40B4-BE49-F238E27FC236}">
                      <a16:creationId xmlns:a16="http://schemas.microsoft.com/office/drawing/2014/main" id="{E04B9C1C-0497-4C5D-9795-1F0F3F7A4F59}"/>
                    </a:ext>
                  </a:extLst>
                </p:cNvPr>
                <p:cNvSpPr>
                  <a:spLocks/>
                </p:cNvSpPr>
                <p:nvPr userDrawn="1"/>
              </p:nvSpPr>
              <p:spPr bwMode="auto">
                <a:xfrm>
                  <a:off x="3824" y="2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4" name="Freeform 217">
                  <a:extLst>
                    <a:ext uri="{FF2B5EF4-FFF2-40B4-BE49-F238E27FC236}">
                      <a16:creationId xmlns:a16="http://schemas.microsoft.com/office/drawing/2014/main" id="{90302852-4E18-4059-B450-22DC17CB8530}"/>
                    </a:ext>
                  </a:extLst>
                </p:cNvPr>
                <p:cNvSpPr>
                  <a:spLocks/>
                </p:cNvSpPr>
                <p:nvPr userDrawn="1"/>
              </p:nvSpPr>
              <p:spPr bwMode="auto">
                <a:xfrm>
                  <a:off x="3829" y="24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5" name="Freeform 218">
                  <a:extLst>
                    <a:ext uri="{FF2B5EF4-FFF2-40B4-BE49-F238E27FC236}">
                      <a16:creationId xmlns:a16="http://schemas.microsoft.com/office/drawing/2014/main" id="{D26A1099-C0F9-4586-BE04-DF26A65FB58C}"/>
                    </a:ext>
                  </a:extLst>
                </p:cNvPr>
                <p:cNvSpPr>
                  <a:spLocks/>
                </p:cNvSpPr>
                <p:nvPr userDrawn="1"/>
              </p:nvSpPr>
              <p:spPr bwMode="auto">
                <a:xfrm>
                  <a:off x="3724" y="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6" name="Freeform 219">
                  <a:extLst>
                    <a:ext uri="{FF2B5EF4-FFF2-40B4-BE49-F238E27FC236}">
                      <a16:creationId xmlns:a16="http://schemas.microsoft.com/office/drawing/2014/main" id="{2307C5BE-B8B9-40EF-9666-E76CE68E5884}"/>
                    </a:ext>
                  </a:extLst>
                </p:cNvPr>
                <p:cNvSpPr>
                  <a:spLocks/>
                </p:cNvSpPr>
                <p:nvPr userDrawn="1"/>
              </p:nvSpPr>
              <p:spPr bwMode="auto">
                <a:xfrm>
                  <a:off x="3824" y="23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7" name="Freeform 220">
                  <a:extLst>
                    <a:ext uri="{FF2B5EF4-FFF2-40B4-BE49-F238E27FC236}">
                      <a16:creationId xmlns:a16="http://schemas.microsoft.com/office/drawing/2014/main" id="{A3113DAD-F8A2-49BE-AC58-C502F368FD4E}"/>
                    </a:ext>
                  </a:extLst>
                </p:cNvPr>
                <p:cNvSpPr>
                  <a:spLocks/>
                </p:cNvSpPr>
                <p:nvPr userDrawn="1"/>
              </p:nvSpPr>
              <p:spPr bwMode="auto">
                <a:xfrm>
                  <a:off x="3829" y="2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8" name="Freeform 221">
                  <a:extLst>
                    <a:ext uri="{FF2B5EF4-FFF2-40B4-BE49-F238E27FC236}">
                      <a16:creationId xmlns:a16="http://schemas.microsoft.com/office/drawing/2014/main" id="{8F1601ED-426C-4DB2-8022-4217762D9302}"/>
                    </a:ext>
                  </a:extLst>
                </p:cNvPr>
                <p:cNvSpPr>
                  <a:spLocks/>
                </p:cNvSpPr>
                <p:nvPr userDrawn="1"/>
              </p:nvSpPr>
              <p:spPr bwMode="auto">
                <a:xfrm>
                  <a:off x="3819" y="228"/>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9" name="Freeform 222">
                  <a:extLst>
                    <a:ext uri="{FF2B5EF4-FFF2-40B4-BE49-F238E27FC236}">
                      <a16:creationId xmlns:a16="http://schemas.microsoft.com/office/drawing/2014/main" id="{8F2FCC17-9B18-4BD7-AAF5-07712A347003}"/>
                    </a:ext>
                  </a:extLst>
                </p:cNvPr>
                <p:cNvSpPr>
                  <a:spLocks/>
                </p:cNvSpPr>
                <p:nvPr userDrawn="1"/>
              </p:nvSpPr>
              <p:spPr bwMode="auto">
                <a:xfrm>
                  <a:off x="3868" y="64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0" name="Rectangle 223">
                  <a:extLst>
                    <a:ext uri="{FF2B5EF4-FFF2-40B4-BE49-F238E27FC236}">
                      <a16:creationId xmlns:a16="http://schemas.microsoft.com/office/drawing/2014/main" id="{A6B327DE-AF11-496B-A535-58B7F74BEF1D}"/>
                    </a:ext>
                  </a:extLst>
                </p:cNvPr>
                <p:cNvSpPr>
                  <a:spLocks noChangeArrowheads="1"/>
                </p:cNvSpPr>
                <p:nvPr userDrawn="1"/>
              </p:nvSpPr>
              <p:spPr bwMode="auto">
                <a:xfrm>
                  <a:off x="3649"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1" name="Freeform 224">
                  <a:extLst>
                    <a:ext uri="{FF2B5EF4-FFF2-40B4-BE49-F238E27FC236}">
                      <a16:creationId xmlns:a16="http://schemas.microsoft.com/office/drawing/2014/main" id="{C42AAF02-2AEF-4589-B741-FCACFC19F63F}"/>
                    </a:ext>
                  </a:extLst>
                </p:cNvPr>
                <p:cNvSpPr>
                  <a:spLocks/>
                </p:cNvSpPr>
                <p:nvPr userDrawn="1"/>
              </p:nvSpPr>
              <p:spPr bwMode="auto">
                <a:xfrm>
                  <a:off x="3634" y="368"/>
                  <a:ext cx="15" cy="5"/>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3"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2" name="Freeform 225">
                  <a:extLst>
                    <a:ext uri="{FF2B5EF4-FFF2-40B4-BE49-F238E27FC236}">
                      <a16:creationId xmlns:a16="http://schemas.microsoft.com/office/drawing/2014/main" id="{ECA7E78F-11E4-421C-AA2D-07ADD9F90EE9}"/>
                    </a:ext>
                  </a:extLst>
                </p:cNvPr>
                <p:cNvSpPr>
                  <a:spLocks noEditPoints="1"/>
                </p:cNvSpPr>
                <p:nvPr userDrawn="1"/>
              </p:nvSpPr>
              <p:spPr bwMode="auto">
                <a:xfrm>
                  <a:off x="3600" y="218"/>
                  <a:ext cx="373" cy="480"/>
                </a:xfrm>
                <a:custGeom>
                  <a:avLst/>
                  <a:gdLst>
                    <a:gd name="T0" fmla="*/ 21 w 75"/>
                    <a:gd name="T1" fmla="*/ 75 h 96"/>
                    <a:gd name="T2" fmla="*/ 17 w 75"/>
                    <a:gd name="T3" fmla="*/ 71 h 96"/>
                    <a:gd name="T4" fmla="*/ 17 w 75"/>
                    <a:gd name="T5" fmla="*/ 68 h 96"/>
                    <a:gd name="T6" fmla="*/ 14 w 75"/>
                    <a:gd name="T7" fmla="*/ 64 h 96"/>
                    <a:gd name="T8" fmla="*/ 11 w 75"/>
                    <a:gd name="T9" fmla="*/ 58 h 96"/>
                    <a:gd name="T10" fmla="*/ 5 w 75"/>
                    <a:gd name="T11" fmla="*/ 50 h 96"/>
                    <a:gd name="T12" fmla="*/ 6 w 75"/>
                    <a:gd name="T13" fmla="*/ 50 h 96"/>
                    <a:gd name="T14" fmla="*/ 8 w 75"/>
                    <a:gd name="T15" fmla="*/ 49 h 96"/>
                    <a:gd name="T16" fmla="*/ 7 w 75"/>
                    <a:gd name="T17" fmla="*/ 43 h 96"/>
                    <a:gd name="T18" fmla="*/ 8 w 75"/>
                    <a:gd name="T19" fmla="*/ 37 h 96"/>
                    <a:gd name="T20" fmla="*/ 10 w 75"/>
                    <a:gd name="T21" fmla="*/ 30 h 96"/>
                    <a:gd name="T22" fmla="*/ 10 w 75"/>
                    <a:gd name="T23" fmla="*/ 25 h 96"/>
                    <a:gd name="T24" fmla="*/ 14 w 75"/>
                    <a:gd name="T25" fmla="*/ 20 h 96"/>
                    <a:gd name="T26" fmla="*/ 16 w 75"/>
                    <a:gd name="T27" fmla="*/ 19 h 96"/>
                    <a:gd name="T28" fmla="*/ 16 w 75"/>
                    <a:gd name="T29" fmla="*/ 14 h 96"/>
                    <a:gd name="T30" fmla="*/ 17 w 75"/>
                    <a:gd name="T31" fmla="*/ 9 h 96"/>
                    <a:gd name="T32" fmla="*/ 24 w 75"/>
                    <a:gd name="T33" fmla="*/ 10 h 96"/>
                    <a:gd name="T34" fmla="*/ 31 w 75"/>
                    <a:gd name="T35" fmla="*/ 8 h 96"/>
                    <a:gd name="T36" fmla="*/ 39 w 75"/>
                    <a:gd name="T37" fmla="*/ 6 h 96"/>
                    <a:gd name="T38" fmla="*/ 43 w 75"/>
                    <a:gd name="T39" fmla="*/ 7 h 96"/>
                    <a:gd name="T40" fmla="*/ 48 w 75"/>
                    <a:gd name="T41" fmla="*/ 7 h 96"/>
                    <a:gd name="T42" fmla="*/ 46 w 75"/>
                    <a:gd name="T43" fmla="*/ 3 h 96"/>
                    <a:gd name="T44" fmla="*/ 43 w 75"/>
                    <a:gd name="T45" fmla="*/ 3 h 96"/>
                    <a:gd name="T46" fmla="*/ 35 w 75"/>
                    <a:gd name="T47" fmla="*/ 1 h 96"/>
                    <a:gd name="T48" fmla="*/ 16 w 75"/>
                    <a:gd name="T49" fmla="*/ 4 h 96"/>
                    <a:gd name="T50" fmla="*/ 9 w 75"/>
                    <a:gd name="T51" fmla="*/ 13 h 96"/>
                    <a:gd name="T52" fmla="*/ 7 w 75"/>
                    <a:gd name="T53" fmla="*/ 17 h 96"/>
                    <a:gd name="T54" fmla="*/ 5 w 75"/>
                    <a:gd name="T55" fmla="*/ 21 h 96"/>
                    <a:gd name="T56" fmla="*/ 3 w 75"/>
                    <a:gd name="T57" fmla="*/ 27 h 96"/>
                    <a:gd name="T58" fmla="*/ 0 w 75"/>
                    <a:gd name="T59" fmla="*/ 44 h 96"/>
                    <a:gd name="T60" fmla="*/ 3 w 75"/>
                    <a:gd name="T61" fmla="*/ 51 h 96"/>
                    <a:gd name="T62" fmla="*/ 5 w 75"/>
                    <a:gd name="T63" fmla="*/ 59 h 96"/>
                    <a:gd name="T64" fmla="*/ 6 w 75"/>
                    <a:gd name="T65" fmla="*/ 69 h 96"/>
                    <a:gd name="T66" fmla="*/ 12 w 75"/>
                    <a:gd name="T67" fmla="*/ 77 h 96"/>
                    <a:gd name="T68" fmla="*/ 19 w 75"/>
                    <a:gd name="T69" fmla="*/ 85 h 96"/>
                    <a:gd name="T70" fmla="*/ 30 w 75"/>
                    <a:gd name="T71" fmla="*/ 93 h 96"/>
                    <a:gd name="T72" fmla="*/ 40 w 75"/>
                    <a:gd name="T73" fmla="*/ 93 h 96"/>
                    <a:gd name="T74" fmla="*/ 57 w 75"/>
                    <a:gd name="T75" fmla="*/ 91 h 96"/>
                    <a:gd name="T76" fmla="*/ 61 w 75"/>
                    <a:gd name="T77" fmla="*/ 90 h 96"/>
                    <a:gd name="T78" fmla="*/ 68 w 75"/>
                    <a:gd name="T79" fmla="*/ 78 h 96"/>
                    <a:gd name="T80" fmla="*/ 74 w 75"/>
                    <a:gd name="T81" fmla="*/ 65 h 96"/>
                    <a:gd name="T82" fmla="*/ 75 w 75"/>
                    <a:gd name="T83" fmla="*/ 45 h 96"/>
                    <a:gd name="T84" fmla="*/ 68 w 75"/>
                    <a:gd name="T85" fmla="*/ 43 h 96"/>
                    <a:gd name="T86" fmla="*/ 69 w 75"/>
                    <a:gd name="T87" fmla="*/ 56 h 96"/>
                    <a:gd name="T88" fmla="*/ 68 w 75"/>
                    <a:gd name="T89" fmla="*/ 62 h 96"/>
                    <a:gd name="T90" fmla="*/ 66 w 75"/>
                    <a:gd name="T91" fmla="*/ 72 h 96"/>
                    <a:gd name="T92" fmla="*/ 63 w 75"/>
                    <a:gd name="T93" fmla="*/ 79 h 96"/>
                    <a:gd name="T94" fmla="*/ 60 w 75"/>
                    <a:gd name="T95" fmla="*/ 84 h 96"/>
                    <a:gd name="T96" fmla="*/ 53 w 75"/>
                    <a:gd name="T97" fmla="*/ 88 h 96"/>
                    <a:gd name="T98" fmla="*/ 51 w 75"/>
                    <a:gd name="T99" fmla="*/ 86 h 96"/>
                    <a:gd name="T100" fmla="*/ 46 w 75"/>
                    <a:gd name="T101" fmla="*/ 87 h 96"/>
                    <a:gd name="T102" fmla="*/ 42 w 75"/>
                    <a:gd name="T103" fmla="*/ 88 h 96"/>
                    <a:gd name="T104" fmla="*/ 38 w 75"/>
                    <a:gd name="T105" fmla="*/ 87 h 96"/>
                    <a:gd name="T106" fmla="*/ 34 w 75"/>
                    <a:gd name="T107" fmla="*/ 86 h 96"/>
                    <a:gd name="T108" fmla="*/ 27 w 75"/>
                    <a:gd name="T109" fmla="*/ 81 h 96"/>
                    <a:gd name="T110" fmla="*/ 15 w 75"/>
                    <a:gd name="T111" fmla="*/ 68 h 96"/>
                    <a:gd name="T112" fmla="*/ 40 w 75"/>
                    <a:gd name="T113" fmla="*/ 2 h 96"/>
                    <a:gd name="T114" fmla="*/ 41 w 75"/>
                    <a:gd name="T115"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96">
                      <a:moveTo>
                        <a:pt x="24" y="78"/>
                      </a:moveTo>
                      <a:cubicBezTo>
                        <a:pt x="24" y="77"/>
                        <a:pt x="24" y="77"/>
                        <a:pt x="24" y="77"/>
                      </a:cubicBezTo>
                      <a:cubicBezTo>
                        <a:pt x="25" y="77"/>
                        <a:pt x="25" y="78"/>
                        <a:pt x="26" y="76"/>
                      </a:cubicBezTo>
                      <a:cubicBezTo>
                        <a:pt x="24" y="78"/>
                        <a:pt x="23" y="74"/>
                        <a:pt x="21" y="76"/>
                      </a:cubicBezTo>
                      <a:cubicBezTo>
                        <a:pt x="21" y="75"/>
                        <a:pt x="21" y="75"/>
                        <a:pt x="21" y="75"/>
                      </a:cubicBezTo>
                      <a:cubicBezTo>
                        <a:pt x="21" y="75"/>
                        <a:pt x="21" y="75"/>
                        <a:pt x="21" y="75"/>
                      </a:cubicBezTo>
                      <a:cubicBezTo>
                        <a:pt x="22" y="74"/>
                        <a:pt x="20" y="76"/>
                        <a:pt x="19" y="74"/>
                      </a:cubicBezTo>
                      <a:cubicBezTo>
                        <a:pt x="19" y="74"/>
                        <a:pt x="19" y="73"/>
                        <a:pt x="19" y="73"/>
                      </a:cubicBezTo>
                      <a:cubicBezTo>
                        <a:pt x="18" y="73"/>
                        <a:pt x="18" y="73"/>
                        <a:pt x="18" y="73"/>
                      </a:cubicBezTo>
                      <a:cubicBezTo>
                        <a:pt x="18" y="72"/>
                        <a:pt x="18" y="72"/>
                        <a:pt x="18" y="73"/>
                      </a:cubicBezTo>
                      <a:cubicBezTo>
                        <a:pt x="17" y="71"/>
                        <a:pt x="17" y="71"/>
                        <a:pt x="17" y="71"/>
                      </a:cubicBezTo>
                      <a:cubicBezTo>
                        <a:pt x="17" y="71"/>
                        <a:pt x="17" y="71"/>
                        <a:pt x="17" y="71"/>
                      </a:cubicBezTo>
                      <a:cubicBezTo>
                        <a:pt x="17" y="71"/>
                        <a:pt x="16" y="71"/>
                        <a:pt x="16" y="71"/>
                      </a:cubicBezTo>
                      <a:cubicBezTo>
                        <a:pt x="16" y="70"/>
                        <a:pt x="16" y="71"/>
                        <a:pt x="16" y="71"/>
                      </a:cubicBezTo>
                      <a:cubicBezTo>
                        <a:pt x="15" y="70"/>
                        <a:pt x="15" y="70"/>
                        <a:pt x="15" y="70"/>
                      </a:cubicBezTo>
                      <a:cubicBezTo>
                        <a:pt x="15" y="69"/>
                        <a:pt x="16" y="70"/>
                        <a:pt x="17" y="70"/>
                      </a:cubicBezTo>
                      <a:cubicBezTo>
                        <a:pt x="18" y="68"/>
                        <a:pt x="16" y="70"/>
                        <a:pt x="16" y="68"/>
                      </a:cubicBezTo>
                      <a:cubicBezTo>
                        <a:pt x="17" y="68"/>
                        <a:pt x="17" y="68"/>
                        <a:pt x="17" y="68"/>
                      </a:cubicBezTo>
                      <a:cubicBezTo>
                        <a:pt x="18" y="67"/>
                        <a:pt x="17" y="67"/>
                        <a:pt x="17" y="65"/>
                      </a:cubicBezTo>
                      <a:cubicBezTo>
                        <a:pt x="17" y="66"/>
                        <a:pt x="16" y="68"/>
                        <a:pt x="15" y="68"/>
                      </a:cubicBezTo>
                      <a:cubicBezTo>
                        <a:pt x="15" y="67"/>
                        <a:pt x="15" y="67"/>
                        <a:pt x="14" y="66"/>
                      </a:cubicBezTo>
                      <a:cubicBezTo>
                        <a:pt x="15" y="66"/>
                        <a:pt x="15" y="66"/>
                        <a:pt x="14" y="65"/>
                      </a:cubicBezTo>
                      <a:cubicBezTo>
                        <a:pt x="15" y="65"/>
                        <a:pt x="15" y="65"/>
                        <a:pt x="15" y="65"/>
                      </a:cubicBezTo>
                      <a:cubicBezTo>
                        <a:pt x="15" y="64"/>
                        <a:pt x="14" y="64"/>
                        <a:pt x="14" y="64"/>
                      </a:cubicBezTo>
                      <a:cubicBezTo>
                        <a:pt x="13" y="63"/>
                        <a:pt x="14" y="63"/>
                        <a:pt x="15" y="62"/>
                      </a:cubicBezTo>
                      <a:cubicBezTo>
                        <a:pt x="14" y="61"/>
                        <a:pt x="14" y="64"/>
                        <a:pt x="13" y="62"/>
                      </a:cubicBezTo>
                      <a:cubicBezTo>
                        <a:pt x="13" y="61"/>
                        <a:pt x="12" y="61"/>
                        <a:pt x="11" y="59"/>
                      </a:cubicBezTo>
                      <a:cubicBezTo>
                        <a:pt x="11" y="58"/>
                        <a:pt x="12" y="59"/>
                        <a:pt x="12" y="59"/>
                      </a:cubicBezTo>
                      <a:cubicBezTo>
                        <a:pt x="11" y="59"/>
                        <a:pt x="11" y="59"/>
                        <a:pt x="11" y="59"/>
                      </a:cubicBezTo>
                      <a:cubicBezTo>
                        <a:pt x="11" y="58"/>
                        <a:pt x="11" y="58"/>
                        <a:pt x="11" y="58"/>
                      </a:cubicBezTo>
                      <a:cubicBezTo>
                        <a:pt x="11" y="58"/>
                        <a:pt x="10" y="59"/>
                        <a:pt x="10" y="58"/>
                      </a:cubicBezTo>
                      <a:cubicBezTo>
                        <a:pt x="8" y="58"/>
                        <a:pt x="11" y="55"/>
                        <a:pt x="9" y="55"/>
                      </a:cubicBezTo>
                      <a:cubicBezTo>
                        <a:pt x="9" y="54"/>
                        <a:pt x="10" y="55"/>
                        <a:pt x="10" y="54"/>
                      </a:cubicBezTo>
                      <a:cubicBezTo>
                        <a:pt x="9" y="53"/>
                        <a:pt x="9" y="53"/>
                        <a:pt x="8" y="52"/>
                      </a:cubicBezTo>
                      <a:cubicBezTo>
                        <a:pt x="8" y="51"/>
                        <a:pt x="8" y="51"/>
                        <a:pt x="8" y="51"/>
                      </a:cubicBezTo>
                      <a:cubicBezTo>
                        <a:pt x="8" y="52"/>
                        <a:pt x="6" y="51"/>
                        <a:pt x="5" y="50"/>
                      </a:cubicBezTo>
                      <a:cubicBezTo>
                        <a:pt x="5" y="50"/>
                        <a:pt x="5" y="51"/>
                        <a:pt x="4" y="51"/>
                      </a:cubicBezTo>
                      <a:cubicBezTo>
                        <a:pt x="4" y="49"/>
                        <a:pt x="4" y="49"/>
                        <a:pt x="4" y="49"/>
                      </a:cubicBezTo>
                      <a:cubicBezTo>
                        <a:pt x="4" y="49"/>
                        <a:pt x="4" y="49"/>
                        <a:pt x="5" y="49"/>
                      </a:cubicBezTo>
                      <a:cubicBezTo>
                        <a:pt x="5" y="49"/>
                        <a:pt x="4" y="49"/>
                        <a:pt x="4" y="49"/>
                      </a:cubicBezTo>
                      <a:cubicBezTo>
                        <a:pt x="5" y="49"/>
                        <a:pt x="5" y="49"/>
                        <a:pt x="6" y="49"/>
                      </a:cubicBezTo>
                      <a:cubicBezTo>
                        <a:pt x="6" y="49"/>
                        <a:pt x="6" y="50"/>
                        <a:pt x="6" y="50"/>
                      </a:cubicBezTo>
                      <a:cubicBezTo>
                        <a:pt x="6" y="50"/>
                        <a:pt x="7" y="50"/>
                        <a:pt x="8" y="50"/>
                      </a:cubicBezTo>
                      <a:cubicBezTo>
                        <a:pt x="8" y="50"/>
                        <a:pt x="8" y="50"/>
                        <a:pt x="7" y="50"/>
                      </a:cubicBezTo>
                      <a:cubicBezTo>
                        <a:pt x="8" y="50"/>
                        <a:pt x="8" y="50"/>
                        <a:pt x="8" y="50"/>
                      </a:cubicBezTo>
                      <a:cubicBezTo>
                        <a:pt x="8" y="50"/>
                        <a:pt x="8" y="50"/>
                        <a:pt x="7" y="49"/>
                      </a:cubicBezTo>
                      <a:cubicBezTo>
                        <a:pt x="9" y="49"/>
                        <a:pt x="9" y="49"/>
                        <a:pt x="9" y="49"/>
                      </a:cubicBezTo>
                      <a:cubicBezTo>
                        <a:pt x="8" y="49"/>
                        <a:pt x="8" y="49"/>
                        <a:pt x="8" y="49"/>
                      </a:cubicBezTo>
                      <a:cubicBezTo>
                        <a:pt x="8" y="49"/>
                        <a:pt x="9" y="47"/>
                        <a:pt x="9" y="47"/>
                      </a:cubicBezTo>
                      <a:cubicBezTo>
                        <a:pt x="7" y="45"/>
                        <a:pt x="5" y="44"/>
                        <a:pt x="5" y="42"/>
                      </a:cubicBezTo>
                      <a:cubicBezTo>
                        <a:pt x="6" y="43"/>
                        <a:pt x="6" y="42"/>
                        <a:pt x="7" y="42"/>
                      </a:cubicBezTo>
                      <a:cubicBezTo>
                        <a:pt x="6" y="43"/>
                        <a:pt x="8" y="44"/>
                        <a:pt x="8" y="45"/>
                      </a:cubicBezTo>
                      <a:cubicBezTo>
                        <a:pt x="8" y="44"/>
                        <a:pt x="8" y="44"/>
                        <a:pt x="9" y="45"/>
                      </a:cubicBezTo>
                      <a:cubicBezTo>
                        <a:pt x="9" y="45"/>
                        <a:pt x="7" y="43"/>
                        <a:pt x="7" y="43"/>
                      </a:cubicBezTo>
                      <a:cubicBezTo>
                        <a:pt x="8" y="43"/>
                        <a:pt x="8" y="42"/>
                        <a:pt x="9" y="42"/>
                      </a:cubicBezTo>
                      <a:cubicBezTo>
                        <a:pt x="7" y="42"/>
                        <a:pt x="7" y="40"/>
                        <a:pt x="7" y="39"/>
                      </a:cubicBezTo>
                      <a:cubicBezTo>
                        <a:pt x="7" y="39"/>
                        <a:pt x="8" y="39"/>
                        <a:pt x="8" y="40"/>
                      </a:cubicBezTo>
                      <a:cubicBezTo>
                        <a:pt x="9" y="39"/>
                        <a:pt x="6" y="39"/>
                        <a:pt x="7" y="38"/>
                      </a:cubicBezTo>
                      <a:cubicBezTo>
                        <a:pt x="7" y="38"/>
                        <a:pt x="7" y="38"/>
                        <a:pt x="7" y="38"/>
                      </a:cubicBezTo>
                      <a:cubicBezTo>
                        <a:pt x="7" y="38"/>
                        <a:pt x="7" y="36"/>
                        <a:pt x="8" y="37"/>
                      </a:cubicBezTo>
                      <a:cubicBezTo>
                        <a:pt x="8" y="37"/>
                        <a:pt x="8" y="37"/>
                        <a:pt x="8" y="37"/>
                      </a:cubicBezTo>
                      <a:cubicBezTo>
                        <a:pt x="8" y="35"/>
                        <a:pt x="9" y="32"/>
                        <a:pt x="7" y="31"/>
                      </a:cubicBezTo>
                      <a:cubicBezTo>
                        <a:pt x="7" y="31"/>
                        <a:pt x="9" y="32"/>
                        <a:pt x="9" y="32"/>
                      </a:cubicBezTo>
                      <a:cubicBezTo>
                        <a:pt x="9" y="32"/>
                        <a:pt x="8" y="31"/>
                        <a:pt x="7" y="30"/>
                      </a:cubicBezTo>
                      <a:cubicBezTo>
                        <a:pt x="6" y="29"/>
                        <a:pt x="5" y="28"/>
                        <a:pt x="5" y="28"/>
                      </a:cubicBezTo>
                      <a:cubicBezTo>
                        <a:pt x="6" y="28"/>
                        <a:pt x="9" y="28"/>
                        <a:pt x="10" y="30"/>
                      </a:cubicBezTo>
                      <a:cubicBezTo>
                        <a:pt x="10" y="30"/>
                        <a:pt x="10" y="29"/>
                        <a:pt x="10" y="28"/>
                      </a:cubicBezTo>
                      <a:cubicBezTo>
                        <a:pt x="10" y="29"/>
                        <a:pt x="8" y="28"/>
                        <a:pt x="8" y="28"/>
                      </a:cubicBezTo>
                      <a:cubicBezTo>
                        <a:pt x="10" y="27"/>
                        <a:pt x="9" y="28"/>
                        <a:pt x="11" y="27"/>
                      </a:cubicBezTo>
                      <a:cubicBezTo>
                        <a:pt x="10" y="27"/>
                        <a:pt x="9" y="26"/>
                        <a:pt x="9" y="25"/>
                      </a:cubicBezTo>
                      <a:cubicBezTo>
                        <a:pt x="9" y="26"/>
                        <a:pt x="11" y="26"/>
                        <a:pt x="11" y="26"/>
                      </a:cubicBezTo>
                      <a:cubicBezTo>
                        <a:pt x="11" y="26"/>
                        <a:pt x="11" y="26"/>
                        <a:pt x="10" y="25"/>
                      </a:cubicBezTo>
                      <a:cubicBezTo>
                        <a:pt x="10" y="25"/>
                        <a:pt x="10" y="24"/>
                        <a:pt x="10" y="24"/>
                      </a:cubicBezTo>
                      <a:cubicBezTo>
                        <a:pt x="10" y="25"/>
                        <a:pt x="11" y="25"/>
                        <a:pt x="12" y="25"/>
                      </a:cubicBezTo>
                      <a:cubicBezTo>
                        <a:pt x="11" y="25"/>
                        <a:pt x="12" y="24"/>
                        <a:pt x="12" y="23"/>
                      </a:cubicBezTo>
                      <a:cubicBezTo>
                        <a:pt x="12" y="23"/>
                        <a:pt x="12" y="24"/>
                        <a:pt x="12" y="24"/>
                      </a:cubicBezTo>
                      <a:cubicBezTo>
                        <a:pt x="13" y="22"/>
                        <a:pt x="10" y="21"/>
                        <a:pt x="11" y="19"/>
                      </a:cubicBezTo>
                      <a:cubicBezTo>
                        <a:pt x="11" y="19"/>
                        <a:pt x="13" y="21"/>
                        <a:pt x="14" y="20"/>
                      </a:cubicBezTo>
                      <a:cubicBezTo>
                        <a:pt x="13" y="19"/>
                        <a:pt x="10" y="16"/>
                        <a:pt x="11" y="14"/>
                      </a:cubicBezTo>
                      <a:cubicBezTo>
                        <a:pt x="12" y="14"/>
                        <a:pt x="12" y="14"/>
                        <a:pt x="12" y="14"/>
                      </a:cubicBezTo>
                      <a:cubicBezTo>
                        <a:pt x="12" y="12"/>
                        <a:pt x="12" y="12"/>
                        <a:pt x="12" y="12"/>
                      </a:cubicBezTo>
                      <a:cubicBezTo>
                        <a:pt x="12" y="13"/>
                        <a:pt x="13" y="15"/>
                        <a:pt x="13" y="16"/>
                      </a:cubicBezTo>
                      <a:cubicBezTo>
                        <a:pt x="14" y="18"/>
                        <a:pt x="14" y="19"/>
                        <a:pt x="14" y="20"/>
                      </a:cubicBezTo>
                      <a:cubicBezTo>
                        <a:pt x="15" y="19"/>
                        <a:pt x="15" y="20"/>
                        <a:pt x="16" y="19"/>
                      </a:cubicBezTo>
                      <a:cubicBezTo>
                        <a:pt x="16" y="19"/>
                        <a:pt x="16" y="20"/>
                        <a:pt x="16" y="20"/>
                      </a:cubicBezTo>
                      <a:cubicBezTo>
                        <a:pt x="16" y="20"/>
                        <a:pt x="17" y="19"/>
                        <a:pt x="17" y="19"/>
                      </a:cubicBezTo>
                      <a:cubicBezTo>
                        <a:pt x="16" y="18"/>
                        <a:pt x="17" y="17"/>
                        <a:pt x="17" y="16"/>
                      </a:cubicBezTo>
                      <a:cubicBezTo>
                        <a:pt x="17" y="16"/>
                        <a:pt x="16" y="17"/>
                        <a:pt x="16" y="17"/>
                      </a:cubicBezTo>
                      <a:cubicBezTo>
                        <a:pt x="16" y="18"/>
                        <a:pt x="16" y="19"/>
                        <a:pt x="16" y="19"/>
                      </a:cubicBezTo>
                      <a:cubicBezTo>
                        <a:pt x="15" y="18"/>
                        <a:pt x="14" y="16"/>
                        <a:pt x="16" y="14"/>
                      </a:cubicBezTo>
                      <a:cubicBezTo>
                        <a:pt x="16" y="14"/>
                        <a:pt x="17" y="16"/>
                        <a:pt x="17" y="16"/>
                      </a:cubicBezTo>
                      <a:cubicBezTo>
                        <a:pt x="17" y="16"/>
                        <a:pt x="18" y="15"/>
                        <a:pt x="18" y="15"/>
                      </a:cubicBezTo>
                      <a:cubicBezTo>
                        <a:pt x="18" y="16"/>
                        <a:pt x="18" y="16"/>
                        <a:pt x="18" y="16"/>
                      </a:cubicBezTo>
                      <a:cubicBezTo>
                        <a:pt x="19" y="16"/>
                        <a:pt x="18" y="14"/>
                        <a:pt x="20" y="14"/>
                      </a:cubicBezTo>
                      <a:cubicBezTo>
                        <a:pt x="20" y="14"/>
                        <a:pt x="21" y="15"/>
                        <a:pt x="21" y="14"/>
                      </a:cubicBezTo>
                      <a:cubicBezTo>
                        <a:pt x="20" y="13"/>
                        <a:pt x="17" y="10"/>
                        <a:pt x="17" y="9"/>
                      </a:cubicBezTo>
                      <a:cubicBezTo>
                        <a:pt x="17" y="8"/>
                        <a:pt x="19" y="8"/>
                        <a:pt x="20" y="9"/>
                      </a:cubicBezTo>
                      <a:cubicBezTo>
                        <a:pt x="21" y="9"/>
                        <a:pt x="21" y="11"/>
                        <a:pt x="22" y="12"/>
                      </a:cubicBezTo>
                      <a:cubicBezTo>
                        <a:pt x="21" y="12"/>
                        <a:pt x="21" y="11"/>
                        <a:pt x="21" y="11"/>
                      </a:cubicBezTo>
                      <a:cubicBezTo>
                        <a:pt x="22" y="11"/>
                        <a:pt x="22" y="12"/>
                        <a:pt x="23" y="11"/>
                      </a:cubicBezTo>
                      <a:cubicBezTo>
                        <a:pt x="22" y="10"/>
                        <a:pt x="24" y="11"/>
                        <a:pt x="22" y="10"/>
                      </a:cubicBezTo>
                      <a:cubicBezTo>
                        <a:pt x="23" y="10"/>
                        <a:pt x="23" y="10"/>
                        <a:pt x="24" y="10"/>
                      </a:cubicBezTo>
                      <a:cubicBezTo>
                        <a:pt x="23" y="9"/>
                        <a:pt x="24" y="7"/>
                        <a:pt x="25" y="6"/>
                      </a:cubicBezTo>
                      <a:cubicBezTo>
                        <a:pt x="25" y="6"/>
                        <a:pt x="25" y="7"/>
                        <a:pt x="25" y="7"/>
                      </a:cubicBezTo>
                      <a:cubicBezTo>
                        <a:pt x="27" y="6"/>
                        <a:pt x="28" y="7"/>
                        <a:pt x="30" y="6"/>
                      </a:cubicBezTo>
                      <a:cubicBezTo>
                        <a:pt x="30" y="7"/>
                        <a:pt x="31" y="7"/>
                        <a:pt x="30" y="8"/>
                      </a:cubicBezTo>
                      <a:cubicBezTo>
                        <a:pt x="31" y="7"/>
                        <a:pt x="31" y="7"/>
                        <a:pt x="31" y="7"/>
                      </a:cubicBezTo>
                      <a:cubicBezTo>
                        <a:pt x="32" y="8"/>
                        <a:pt x="30" y="7"/>
                        <a:pt x="31" y="8"/>
                      </a:cubicBezTo>
                      <a:cubicBezTo>
                        <a:pt x="31" y="8"/>
                        <a:pt x="32" y="7"/>
                        <a:pt x="33" y="7"/>
                      </a:cubicBezTo>
                      <a:cubicBezTo>
                        <a:pt x="33" y="6"/>
                        <a:pt x="31" y="7"/>
                        <a:pt x="31" y="7"/>
                      </a:cubicBezTo>
                      <a:cubicBezTo>
                        <a:pt x="30" y="6"/>
                        <a:pt x="32" y="4"/>
                        <a:pt x="34" y="3"/>
                      </a:cubicBezTo>
                      <a:cubicBezTo>
                        <a:pt x="35" y="3"/>
                        <a:pt x="34" y="4"/>
                        <a:pt x="35" y="4"/>
                      </a:cubicBezTo>
                      <a:cubicBezTo>
                        <a:pt x="37" y="4"/>
                        <a:pt x="37" y="1"/>
                        <a:pt x="40" y="3"/>
                      </a:cubicBezTo>
                      <a:cubicBezTo>
                        <a:pt x="40" y="4"/>
                        <a:pt x="39" y="5"/>
                        <a:pt x="39" y="6"/>
                      </a:cubicBezTo>
                      <a:cubicBezTo>
                        <a:pt x="38" y="6"/>
                        <a:pt x="38" y="5"/>
                        <a:pt x="37" y="5"/>
                      </a:cubicBezTo>
                      <a:cubicBezTo>
                        <a:pt x="38" y="5"/>
                        <a:pt x="38" y="5"/>
                        <a:pt x="38" y="5"/>
                      </a:cubicBezTo>
                      <a:cubicBezTo>
                        <a:pt x="37" y="6"/>
                        <a:pt x="37" y="6"/>
                        <a:pt x="36" y="5"/>
                      </a:cubicBezTo>
                      <a:cubicBezTo>
                        <a:pt x="37" y="6"/>
                        <a:pt x="41" y="6"/>
                        <a:pt x="42" y="8"/>
                      </a:cubicBezTo>
                      <a:cubicBezTo>
                        <a:pt x="43" y="8"/>
                        <a:pt x="44" y="8"/>
                        <a:pt x="43" y="7"/>
                      </a:cubicBezTo>
                      <a:cubicBezTo>
                        <a:pt x="43" y="7"/>
                        <a:pt x="43" y="7"/>
                        <a:pt x="43" y="7"/>
                      </a:cubicBezTo>
                      <a:cubicBezTo>
                        <a:pt x="42" y="6"/>
                        <a:pt x="44" y="6"/>
                        <a:pt x="44" y="6"/>
                      </a:cubicBezTo>
                      <a:cubicBezTo>
                        <a:pt x="45" y="6"/>
                        <a:pt x="46" y="5"/>
                        <a:pt x="47" y="6"/>
                      </a:cubicBezTo>
                      <a:cubicBezTo>
                        <a:pt x="47" y="7"/>
                        <a:pt x="47" y="7"/>
                        <a:pt x="47" y="7"/>
                      </a:cubicBezTo>
                      <a:cubicBezTo>
                        <a:pt x="47" y="7"/>
                        <a:pt x="46" y="6"/>
                        <a:pt x="46" y="6"/>
                      </a:cubicBezTo>
                      <a:cubicBezTo>
                        <a:pt x="47" y="6"/>
                        <a:pt x="47" y="9"/>
                        <a:pt x="48" y="8"/>
                      </a:cubicBezTo>
                      <a:cubicBezTo>
                        <a:pt x="48" y="7"/>
                        <a:pt x="48" y="7"/>
                        <a:pt x="48" y="7"/>
                      </a:cubicBezTo>
                      <a:cubicBezTo>
                        <a:pt x="49" y="6"/>
                        <a:pt x="50" y="6"/>
                        <a:pt x="51" y="7"/>
                      </a:cubicBezTo>
                      <a:cubicBezTo>
                        <a:pt x="51" y="6"/>
                        <a:pt x="51" y="7"/>
                        <a:pt x="51" y="5"/>
                      </a:cubicBezTo>
                      <a:cubicBezTo>
                        <a:pt x="51" y="7"/>
                        <a:pt x="48" y="4"/>
                        <a:pt x="48" y="6"/>
                      </a:cubicBezTo>
                      <a:cubicBezTo>
                        <a:pt x="48" y="4"/>
                        <a:pt x="47" y="5"/>
                        <a:pt x="47" y="3"/>
                      </a:cubicBezTo>
                      <a:cubicBezTo>
                        <a:pt x="47" y="3"/>
                        <a:pt x="47" y="4"/>
                        <a:pt x="46" y="3"/>
                      </a:cubicBezTo>
                      <a:cubicBezTo>
                        <a:pt x="46" y="3"/>
                        <a:pt x="46" y="3"/>
                        <a:pt x="46" y="3"/>
                      </a:cubicBezTo>
                      <a:cubicBezTo>
                        <a:pt x="46" y="3"/>
                        <a:pt x="46" y="3"/>
                        <a:pt x="46" y="3"/>
                      </a:cubicBezTo>
                      <a:cubicBezTo>
                        <a:pt x="46" y="3"/>
                        <a:pt x="46" y="3"/>
                        <a:pt x="46" y="3"/>
                      </a:cubicBezTo>
                      <a:cubicBezTo>
                        <a:pt x="46" y="3"/>
                        <a:pt x="46" y="3"/>
                        <a:pt x="46" y="3"/>
                      </a:cubicBezTo>
                      <a:cubicBezTo>
                        <a:pt x="46" y="4"/>
                        <a:pt x="46" y="4"/>
                        <a:pt x="46" y="4"/>
                      </a:cubicBezTo>
                      <a:cubicBezTo>
                        <a:pt x="45" y="5"/>
                        <a:pt x="44" y="4"/>
                        <a:pt x="43" y="4"/>
                      </a:cubicBezTo>
                      <a:cubicBezTo>
                        <a:pt x="42" y="4"/>
                        <a:pt x="43" y="4"/>
                        <a:pt x="43" y="3"/>
                      </a:cubicBezTo>
                      <a:cubicBezTo>
                        <a:pt x="42" y="4"/>
                        <a:pt x="42" y="4"/>
                        <a:pt x="42" y="4"/>
                      </a:cubicBezTo>
                      <a:cubicBezTo>
                        <a:pt x="42" y="3"/>
                        <a:pt x="41" y="2"/>
                        <a:pt x="42" y="2"/>
                      </a:cubicBezTo>
                      <a:cubicBezTo>
                        <a:pt x="41" y="2"/>
                        <a:pt x="41" y="2"/>
                        <a:pt x="41" y="2"/>
                      </a:cubicBezTo>
                      <a:cubicBezTo>
                        <a:pt x="41" y="1"/>
                        <a:pt x="39" y="1"/>
                        <a:pt x="39" y="1"/>
                      </a:cubicBezTo>
                      <a:cubicBezTo>
                        <a:pt x="38" y="0"/>
                        <a:pt x="37" y="1"/>
                        <a:pt x="38" y="1"/>
                      </a:cubicBezTo>
                      <a:cubicBezTo>
                        <a:pt x="38" y="1"/>
                        <a:pt x="35" y="1"/>
                        <a:pt x="35" y="1"/>
                      </a:cubicBezTo>
                      <a:cubicBezTo>
                        <a:pt x="35" y="1"/>
                        <a:pt x="35" y="1"/>
                        <a:pt x="35" y="1"/>
                      </a:cubicBezTo>
                      <a:cubicBezTo>
                        <a:pt x="33" y="1"/>
                        <a:pt x="31" y="2"/>
                        <a:pt x="29" y="1"/>
                      </a:cubicBezTo>
                      <a:cubicBezTo>
                        <a:pt x="28" y="1"/>
                        <a:pt x="27" y="2"/>
                        <a:pt x="26" y="2"/>
                      </a:cubicBezTo>
                      <a:cubicBezTo>
                        <a:pt x="26" y="1"/>
                        <a:pt x="26" y="1"/>
                        <a:pt x="26" y="1"/>
                      </a:cubicBezTo>
                      <a:cubicBezTo>
                        <a:pt x="25" y="2"/>
                        <a:pt x="23" y="1"/>
                        <a:pt x="22" y="2"/>
                      </a:cubicBezTo>
                      <a:cubicBezTo>
                        <a:pt x="21" y="1"/>
                        <a:pt x="18" y="4"/>
                        <a:pt x="16" y="4"/>
                      </a:cubicBezTo>
                      <a:cubicBezTo>
                        <a:pt x="17" y="5"/>
                        <a:pt x="17" y="5"/>
                        <a:pt x="17" y="5"/>
                      </a:cubicBezTo>
                      <a:cubicBezTo>
                        <a:pt x="16" y="6"/>
                        <a:pt x="15" y="7"/>
                        <a:pt x="14" y="8"/>
                      </a:cubicBezTo>
                      <a:cubicBezTo>
                        <a:pt x="15" y="8"/>
                        <a:pt x="15" y="8"/>
                        <a:pt x="15" y="8"/>
                      </a:cubicBezTo>
                      <a:cubicBezTo>
                        <a:pt x="15" y="10"/>
                        <a:pt x="12" y="10"/>
                        <a:pt x="11" y="11"/>
                      </a:cubicBezTo>
                      <a:cubicBezTo>
                        <a:pt x="11" y="11"/>
                        <a:pt x="11" y="11"/>
                        <a:pt x="12" y="11"/>
                      </a:cubicBezTo>
                      <a:cubicBezTo>
                        <a:pt x="10" y="11"/>
                        <a:pt x="10" y="12"/>
                        <a:pt x="9" y="13"/>
                      </a:cubicBezTo>
                      <a:cubicBezTo>
                        <a:pt x="9" y="14"/>
                        <a:pt x="9" y="15"/>
                        <a:pt x="8" y="16"/>
                      </a:cubicBezTo>
                      <a:cubicBezTo>
                        <a:pt x="8" y="16"/>
                        <a:pt x="7" y="17"/>
                        <a:pt x="7" y="17"/>
                      </a:cubicBezTo>
                      <a:cubicBezTo>
                        <a:pt x="7" y="17"/>
                        <a:pt x="7" y="17"/>
                        <a:pt x="7" y="17"/>
                      </a:cubicBezTo>
                      <a:cubicBezTo>
                        <a:pt x="7" y="17"/>
                        <a:pt x="7" y="17"/>
                        <a:pt x="7" y="17"/>
                      </a:cubicBezTo>
                      <a:cubicBezTo>
                        <a:pt x="7" y="17"/>
                        <a:pt x="6" y="17"/>
                        <a:pt x="6" y="17"/>
                      </a:cubicBezTo>
                      <a:cubicBezTo>
                        <a:pt x="7" y="17"/>
                        <a:pt x="7" y="17"/>
                        <a:pt x="7" y="17"/>
                      </a:cubicBezTo>
                      <a:cubicBezTo>
                        <a:pt x="7" y="17"/>
                        <a:pt x="7" y="18"/>
                        <a:pt x="6" y="18"/>
                      </a:cubicBezTo>
                      <a:cubicBezTo>
                        <a:pt x="6" y="18"/>
                        <a:pt x="6" y="18"/>
                        <a:pt x="6" y="18"/>
                      </a:cubicBezTo>
                      <a:cubicBezTo>
                        <a:pt x="6" y="18"/>
                        <a:pt x="6" y="18"/>
                        <a:pt x="6" y="18"/>
                      </a:cubicBezTo>
                      <a:cubicBezTo>
                        <a:pt x="5" y="19"/>
                        <a:pt x="6" y="19"/>
                        <a:pt x="6" y="19"/>
                      </a:cubicBezTo>
                      <a:cubicBezTo>
                        <a:pt x="6" y="19"/>
                        <a:pt x="6" y="19"/>
                        <a:pt x="7" y="20"/>
                      </a:cubicBezTo>
                      <a:cubicBezTo>
                        <a:pt x="5" y="19"/>
                        <a:pt x="6" y="21"/>
                        <a:pt x="5" y="21"/>
                      </a:cubicBezTo>
                      <a:cubicBezTo>
                        <a:pt x="5" y="22"/>
                        <a:pt x="4" y="24"/>
                        <a:pt x="6" y="25"/>
                      </a:cubicBezTo>
                      <a:cubicBezTo>
                        <a:pt x="5" y="25"/>
                        <a:pt x="5" y="25"/>
                        <a:pt x="5" y="24"/>
                      </a:cubicBezTo>
                      <a:cubicBezTo>
                        <a:pt x="5" y="25"/>
                        <a:pt x="5" y="25"/>
                        <a:pt x="5" y="26"/>
                      </a:cubicBezTo>
                      <a:cubicBezTo>
                        <a:pt x="4" y="26"/>
                        <a:pt x="4" y="26"/>
                        <a:pt x="4" y="26"/>
                      </a:cubicBezTo>
                      <a:cubicBezTo>
                        <a:pt x="5" y="28"/>
                        <a:pt x="5" y="28"/>
                        <a:pt x="5" y="28"/>
                      </a:cubicBezTo>
                      <a:cubicBezTo>
                        <a:pt x="4" y="28"/>
                        <a:pt x="3" y="28"/>
                        <a:pt x="3" y="27"/>
                      </a:cubicBezTo>
                      <a:cubicBezTo>
                        <a:pt x="4" y="30"/>
                        <a:pt x="3" y="29"/>
                        <a:pt x="4" y="31"/>
                      </a:cubicBezTo>
                      <a:cubicBezTo>
                        <a:pt x="3" y="31"/>
                        <a:pt x="3" y="31"/>
                        <a:pt x="3" y="31"/>
                      </a:cubicBezTo>
                      <a:cubicBezTo>
                        <a:pt x="3" y="31"/>
                        <a:pt x="4" y="32"/>
                        <a:pt x="3" y="33"/>
                      </a:cubicBezTo>
                      <a:cubicBezTo>
                        <a:pt x="1" y="34"/>
                        <a:pt x="2" y="39"/>
                        <a:pt x="1" y="42"/>
                      </a:cubicBezTo>
                      <a:cubicBezTo>
                        <a:pt x="3" y="41"/>
                        <a:pt x="0" y="43"/>
                        <a:pt x="1" y="44"/>
                      </a:cubicBezTo>
                      <a:cubicBezTo>
                        <a:pt x="1" y="44"/>
                        <a:pt x="1" y="44"/>
                        <a:pt x="0" y="44"/>
                      </a:cubicBezTo>
                      <a:cubicBezTo>
                        <a:pt x="1" y="45"/>
                        <a:pt x="0" y="46"/>
                        <a:pt x="1" y="47"/>
                      </a:cubicBezTo>
                      <a:cubicBezTo>
                        <a:pt x="1" y="48"/>
                        <a:pt x="0" y="47"/>
                        <a:pt x="0" y="47"/>
                      </a:cubicBezTo>
                      <a:cubicBezTo>
                        <a:pt x="0" y="47"/>
                        <a:pt x="0" y="48"/>
                        <a:pt x="0" y="48"/>
                      </a:cubicBezTo>
                      <a:cubicBezTo>
                        <a:pt x="0" y="48"/>
                        <a:pt x="0" y="48"/>
                        <a:pt x="0" y="47"/>
                      </a:cubicBezTo>
                      <a:cubicBezTo>
                        <a:pt x="0" y="49"/>
                        <a:pt x="1" y="49"/>
                        <a:pt x="3" y="49"/>
                      </a:cubicBezTo>
                      <a:cubicBezTo>
                        <a:pt x="2" y="50"/>
                        <a:pt x="2" y="50"/>
                        <a:pt x="3" y="51"/>
                      </a:cubicBezTo>
                      <a:cubicBezTo>
                        <a:pt x="3" y="51"/>
                        <a:pt x="3" y="52"/>
                        <a:pt x="2" y="51"/>
                      </a:cubicBezTo>
                      <a:cubicBezTo>
                        <a:pt x="2" y="51"/>
                        <a:pt x="2" y="55"/>
                        <a:pt x="3" y="54"/>
                      </a:cubicBezTo>
                      <a:cubicBezTo>
                        <a:pt x="3" y="55"/>
                        <a:pt x="3" y="55"/>
                        <a:pt x="4" y="55"/>
                      </a:cubicBezTo>
                      <a:cubicBezTo>
                        <a:pt x="4" y="57"/>
                        <a:pt x="4" y="57"/>
                        <a:pt x="4" y="58"/>
                      </a:cubicBezTo>
                      <a:cubicBezTo>
                        <a:pt x="4" y="58"/>
                        <a:pt x="4" y="58"/>
                        <a:pt x="4" y="58"/>
                      </a:cubicBezTo>
                      <a:cubicBezTo>
                        <a:pt x="6" y="58"/>
                        <a:pt x="5" y="58"/>
                        <a:pt x="5" y="59"/>
                      </a:cubicBezTo>
                      <a:cubicBezTo>
                        <a:pt x="5" y="59"/>
                        <a:pt x="5" y="59"/>
                        <a:pt x="5" y="59"/>
                      </a:cubicBezTo>
                      <a:cubicBezTo>
                        <a:pt x="5" y="62"/>
                        <a:pt x="6" y="60"/>
                        <a:pt x="6" y="63"/>
                      </a:cubicBezTo>
                      <a:cubicBezTo>
                        <a:pt x="6" y="62"/>
                        <a:pt x="6" y="62"/>
                        <a:pt x="6" y="62"/>
                      </a:cubicBezTo>
                      <a:cubicBezTo>
                        <a:pt x="8" y="62"/>
                        <a:pt x="6" y="65"/>
                        <a:pt x="7" y="66"/>
                      </a:cubicBezTo>
                      <a:cubicBezTo>
                        <a:pt x="8" y="65"/>
                        <a:pt x="8" y="65"/>
                        <a:pt x="8" y="65"/>
                      </a:cubicBezTo>
                      <a:cubicBezTo>
                        <a:pt x="8" y="66"/>
                        <a:pt x="6" y="68"/>
                        <a:pt x="6" y="69"/>
                      </a:cubicBezTo>
                      <a:cubicBezTo>
                        <a:pt x="6" y="69"/>
                        <a:pt x="6" y="69"/>
                        <a:pt x="6" y="69"/>
                      </a:cubicBezTo>
                      <a:cubicBezTo>
                        <a:pt x="6" y="71"/>
                        <a:pt x="7" y="68"/>
                        <a:pt x="8" y="70"/>
                      </a:cubicBezTo>
                      <a:cubicBezTo>
                        <a:pt x="7" y="70"/>
                        <a:pt x="6" y="70"/>
                        <a:pt x="6" y="71"/>
                      </a:cubicBezTo>
                      <a:cubicBezTo>
                        <a:pt x="6" y="72"/>
                        <a:pt x="10" y="73"/>
                        <a:pt x="9" y="74"/>
                      </a:cubicBezTo>
                      <a:cubicBezTo>
                        <a:pt x="10" y="74"/>
                        <a:pt x="10" y="73"/>
                        <a:pt x="11" y="74"/>
                      </a:cubicBezTo>
                      <a:cubicBezTo>
                        <a:pt x="11" y="74"/>
                        <a:pt x="11" y="77"/>
                        <a:pt x="12" y="77"/>
                      </a:cubicBezTo>
                      <a:cubicBezTo>
                        <a:pt x="12" y="77"/>
                        <a:pt x="12" y="77"/>
                        <a:pt x="12" y="77"/>
                      </a:cubicBezTo>
                      <a:cubicBezTo>
                        <a:pt x="13" y="78"/>
                        <a:pt x="14" y="79"/>
                        <a:pt x="15" y="79"/>
                      </a:cubicBezTo>
                      <a:cubicBezTo>
                        <a:pt x="14" y="80"/>
                        <a:pt x="15" y="81"/>
                        <a:pt x="16" y="82"/>
                      </a:cubicBezTo>
                      <a:cubicBezTo>
                        <a:pt x="18" y="82"/>
                        <a:pt x="19" y="83"/>
                        <a:pt x="18" y="84"/>
                      </a:cubicBezTo>
                      <a:cubicBezTo>
                        <a:pt x="18" y="84"/>
                        <a:pt x="19" y="85"/>
                        <a:pt x="20" y="85"/>
                      </a:cubicBezTo>
                      <a:cubicBezTo>
                        <a:pt x="19" y="85"/>
                        <a:pt x="19" y="85"/>
                        <a:pt x="19" y="85"/>
                      </a:cubicBezTo>
                      <a:cubicBezTo>
                        <a:pt x="20" y="87"/>
                        <a:pt x="21" y="86"/>
                        <a:pt x="22" y="86"/>
                      </a:cubicBezTo>
                      <a:cubicBezTo>
                        <a:pt x="22" y="87"/>
                        <a:pt x="22" y="87"/>
                        <a:pt x="22" y="87"/>
                      </a:cubicBezTo>
                      <a:cubicBezTo>
                        <a:pt x="23" y="89"/>
                        <a:pt x="24" y="89"/>
                        <a:pt x="26" y="89"/>
                      </a:cubicBezTo>
                      <a:cubicBezTo>
                        <a:pt x="26" y="90"/>
                        <a:pt x="26" y="90"/>
                        <a:pt x="26" y="90"/>
                      </a:cubicBezTo>
                      <a:cubicBezTo>
                        <a:pt x="26" y="89"/>
                        <a:pt x="28" y="93"/>
                        <a:pt x="31" y="93"/>
                      </a:cubicBezTo>
                      <a:cubicBezTo>
                        <a:pt x="31" y="93"/>
                        <a:pt x="31" y="93"/>
                        <a:pt x="30" y="93"/>
                      </a:cubicBezTo>
                      <a:cubicBezTo>
                        <a:pt x="32" y="93"/>
                        <a:pt x="33" y="94"/>
                        <a:pt x="34" y="95"/>
                      </a:cubicBezTo>
                      <a:cubicBezTo>
                        <a:pt x="36" y="96"/>
                        <a:pt x="37" y="96"/>
                        <a:pt x="38" y="94"/>
                      </a:cubicBezTo>
                      <a:cubicBezTo>
                        <a:pt x="39" y="94"/>
                        <a:pt x="39" y="94"/>
                        <a:pt x="39" y="94"/>
                      </a:cubicBezTo>
                      <a:cubicBezTo>
                        <a:pt x="37" y="93"/>
                        <a:pt x="40" y="92"/>
                        <a:pt x="39" y="92"/>
                      </a:cubicBezTo>
                      <a:cubicBezTo>
                        <a:pt x="40" y="92"/>
                        <a:pt x="41" y="93"/>
                        <a:pt x="40" y="93"/>
                      </a:cubicBezTo>
                      <a:cubicBezTo>
                        <a:pt x="40" y="93"/>
                        <a:pt x="40" y="93"/>
                        <a:pt x="40" y="93"/>
                      </a:cubicBezTo>
                      <a:cubicBezTo>
                        <a:pt x="39" y="95"/>
                        <a:pt x="43" y="94"/>
                        <a:pt x="43" y="95"/>
                      </a:cubicBezTo>
                      <a:cubicBezTo>
                        <a:pt x="47" y="95"/>
                        <a:pt x="52" y="95"/>
                        <a:pt x="56" y="93"/>
                      </a:cubicBezTo>
                      <a:cubicBezTo>
                        <a:pt x="55" y="92"/>
                        <a:pt x="55" y="92"/>
                        <a:pt x="55" y="92"/>
                      </a:cubicBezTo>
                      <a:cubicBezTo>
                        <a:pt x="56" y="91"/>
                        <a:pt x="56" y="91"/>
                        <a:pt x="56" y="91"/>
                      </a:cubicBezTo>
                      <a:cubicBezTo>
                        <a:pt x="57" y="92"/>
                        <a:pt x="57" y="92"/>
                        <a:pt x="56" y="93"/>
                      </a:cubicBezTo>
                      <a:cubicBezTo>
                        <a:pt x="57" y="93"/>
                        <a:pt x="57" y="91"/>
                        <a:pt x="57" y="91"/>
                      </a:cubicBezTo>
                      <a:cubicBezTo>
                        <a:pt x="59" y="90"/>
                        <a:pt x="57" y="93"/>
                        <a:pt x="58" y="92"/>
                      </a:cubicBezTo>
                      <a:cubicBezTo>
                        <a:pt x="58" y="92"/>
                        <a:pt x="59" y="92"/>
                        <a:pt x="59" y="92"/>
                      </a:cubicBezTo>
                      <a:cubicBezTo>
                        <a:pt x="58" y="92"/>
                        <a:pt x="58" y="92"/>
                        <a:pt x="58" y="92"/>
                      </a:cubicBezTo>
                      <a:cubicBezTo>
                        <a:pt x="59" y="91"/>
                        <a:pt x="58" y="90"/>
                        <a:pt x="60" y="90"/>
                      </a:cubicBezTo>
                      <a:cubicBezTo>
                        <a:pt x="60" y="90"/>
                        <a:pt x="60" y="90"/>
                        <a:pt x="61" y="90"/>
                      </a:cubicBezTo>
                      <a:cubicBezTo>
                        <a:pt x="61" y="90"/>
                        <a:pt x="61" y="90"/>
                        <a:pt x="61" y="90"/>
                      </a:cubicBezTo>
                      <a:cubicBezTo>
                        <a:pt x="61" y="90"/>
                        <a:pt x="63" y="89"/>
                        <a:pt x="63" y="89"/>
                      </a:cubicBezTo>
                      <a:cubicBezTo>
                        <a:pt x="61" y="88"/>
                        <a:pt x="61" y="88"/>
                        <a:pt x="61" y="88"/>
                      </a:cubicBezTo>
                      <a:cubicBezTo>
                        <a:pt x="62" y="87"/>
                        <a:pt x="63" y="87"/>
                        <a:pt x="61" y="87"/>
                      </a:cubicBezTo>
                      <a:cubicBezTo>
                        <a:pt x="64" y="88"/>
                        <a:pt x="66" y="83"/>
                        <a:pt x="67" y="82"/>
                      </a:cubicBezTo>
                      <a:cubicBezTo>
                        <a:pt x="67" y="81"/>
                        <a:pt x="68" y="80"/>
                        <a:pt x="69" y="79"/>
                      </a:cubicBezTo>
                      <a:cubicBezTo>
                        <a:pt x="68" y="79"/>
                        <a:pt x="67" y="79"/>
                        <a:pt x="68" y="78"/>
                      </a:cubicBezTo>
                      <a:cubicBezTo>
                        <a:pt x="70" y="79"/>
                        <a:pt x="70" y="76"/>
                        <a:pt x="72" y="76"/>
                      </a:cubicBezTo>
                      <a:cubicBezTo>
                        <a:pt x="70" y="76"/>
                        <a:pt x="73" y="73"/>
                        <a:pt x="71" y="74"/>
                      </a:cubicBezTo>
                      <a:cubicBezTo>
                        <a:pt x="71" y="73"/>
                        <a:pt x="72" y="74"/>
                        <a:pt x="72" y="73"/>
                      </a:cubicBezTo>
                      <a:cubicBezTo>
                        <a:pt x="72" y="72"/>
                        <a:pt x="73" y="71"/>
                        <a:pt x="74" y="70"/>
                      </a:cubicBezTo>
                      <a:cubicBezTo>
                        <a:pt x="74" y="68"/>
                        <a:pt x="75" y="67"/>
                        <a:pt x="75" y="66"/>
                      </a:cubicBezTo>
                      <a:cubicBezTo>
                        <a:pt x="75" y="66"/>
                        <a:pt x="74" y="66"/>
                        <a:pt x="74" y="65"/>
                      </a:cubicBezTo>
                      <a:cubicBezTo>
                        <a:pt x="75" y="64"/>
                        <a:pt x="75" y="64"/>
                        <a:pt x="75" y="64"/>
                      </a:cubicBezTo>
                      <a:cubicBezTo>
                        <a:pt x="75" y="63"/>
                        <a:pt x="74" y="63"/>
                        <a:pt x="75" y="62"/>
                      </a:cubicBezTo>
                      <a:cubicBezTo>
                        <a:pt x="75" y="62"/>
                        <a:pt x="74" y="63"/>
                        <a:pt x="74" y="62"/>
                      </a:cubicBezTo>
                      <a:cubicBezTo>
                        <a:pt x="75" y="60"/>
                        <a:pt x="75" y="57"/>
                        <a:pt x="75" y="54"/>
                      </a:cubicBezTo>
                      <a:cubicBezTo>
                        <a:pt x="75" y="51"/>
                        <a:pt x="74" y="48"/>
                        <a:pt x="75" y="45"/>
                      </a:cubicBezTo>
                      <a:cubicBezTo>
                        <a:pt x="75" y="46"/>
                        <a:pt x="75" y="46"/>
                        <a:pt x="75" y="45"/>
                      </a:cubicBezTo>
                      <a:cubicBezTo>
                        <a:pt x="75" y="45"/>
                        <a:pt x="74" y="45"/>
                        <a:pt x="73" y="45"/>
                      </a:cubicBezTo>
                      <a:cubicBezTo>
                        <a:pt x="73" y="45"/>
                        <a:pt x="74" y="45"/>
                        <a:pt x="74" y="44"/>
                      </a:cubicBezTo>
                      <a:cubicBezTo>
                        <a:pt x="74" y="43"/>
                        <a:pt x="74" y="43"/>
                        <a:pt x="74" y="43"/>
                      </a:cubicBezTo>
                      <a:cubicBezTo>
                        <a:pt x="73" y="43"/>
                        <a:pt x="74" y="40"/>
                        <a:pt x="72" y="40"/>
                      </a:cubicBezTo>
                      <a:cubicBezTo>
                        <a:pt x="73" y="41"/>
                        <a:pt x="73" y="41"/>
                        <a:pt x="73" y="41"/>
                      </a:cubicBezTo>
                      <a:cubicBezTo>
                        <a:pt x="71" y="40"/>
                        <a:pt x="70" y="43"/>
                        <a:pt x="68" y="43"/>
                      </a:cubicBezTo>
                      <a:cubicBezTo>
                        <a:pt x="70" y="44"/>
                        <a:pt x="67" y="46"/>
                        <a:pt x="69" y="47"/>
                      </a:cubicBezTo>
                      <a:cubicBezTo>
                        <a:pt x="69" y="48"/>
                        <a:pt x="68" y="47"/>
                        <a:pt x="68" y="48"/>
                      </a:cubicBezTo>
                      <a:cubicBezTo>
                        <a:pt x="69" y="48"/>
                        <a:pt x="69" y="48"/>
                        <a:pt x="69" y="49"/>
                      </a:cubicBezTo>
                      <a:cubicBezTo>
                        <a:pt x="69" y="49"/>
                        <a:pt x="69" y="49"/>
                        <a:pt x="69" y="49"/>
                      </a:cubicBezTo>
                      <a:cubicBezTo>
                        <a:pt x="69" y="52"/>
                        <a:pt x="68" y="53"/>
                        <a:pt x="68" y="56"/>
                      </a:cubicBezTo>
                      <a:cubicBezTo>
                        <a:pt x="69" y="56"/>
                        <a:pt x="69" y="56"/>
                        <a:pt x="69" y="56"/>
                      </a:cubicBezTo>
                      <a:cubicBezTo>
                        <a:pt x="69" y="56"/>
                        <a:pt x="68" y="56"/>
                        <a:pt x="68" y="57"/>
                      </a:cubicBezTo>
                      <a:cubicBezTo>
                        <a:pt x="70" y="57"/>
                        <a:pt x="68" y="55"/>
                        <a:pt x="70" y="56"/>
                      </a:cubicBezTo>
                      <a:cubicBezTo>
                        <a:pt x="68" y="56"/>
                        <a:pt x="69" y="60"/>
                        <a:pt x="67" y="60"/>
                      </a:cubicBezTo>
                      <a:cubicBezTo>
                        <a:pt x="67" y="61"/>
                        <a:pt x="68" y="60"/>
                        <a:pt x="68" y="61"/>
                      </a:cubicBezTo>
                      <a:cubicBezTo>
                        <a:pt x="68" y="61"/>
                        <a:pt x="68" y="61"/>
                        <a:pt x="68" y="61"/>
                      </a:cubicBezTo>
                      <a:cubicBezTo>
                        <a:pt x="68" y="62"/>
                        <a:pt x="68" y="62"/>
                        <a:pt x="68" y="62"/>
                      </a:cubicBezTo>
                      <a:cubicBezTo>
                        <a:pt x="68" y="62"/>
                        <a:pt x="67" y="62"/>
                        <a:pt x="67" y="62"/>
                      </a:cubicBezTo>
                      <a:cubicBezTo>
                        <a:pt x="67" y="62"/>
                        <a:pt x="67" y="62"/>
                        <a:pt x="67" y="62"/>
                      </a:cubicBezTo>
                      <a:cubicBezTo>
                        <a:pt x="66" y="63"/>
                        <a:pt x="67" y="64"/>
                        <a:pt x="67" y="64"/>
                      </a:cubicBezTo>
                      <a:cubicBezTo>
                        <a:pt x="67" y="64"/>
                        <a:pt x="67" y="63"/>
                        <a:pt x="67" y="63"/>
                      </a:cubicBezTo>
                      <a:cubicBezTo>
                        <a:pt x="67" y="65"/>
                        <a:pt x="67" y="66"/>
                        <a:pt x="66" y="68"/>
                      </a:cubicBezTo>
                      <a:cubicBezTo>
                        <a:pt x="66" y="69"/>
                        <a:pt x="66" y="70"/>
                        <a:pt x="66" y="72"/>
                      </a:cubicBezTo>
                      <a:cubicBezTo>
                        <a:pt x="66" y="72"/>
                        <a:pt x="66" y="72"/>
                        <a:pt x="66" y="72"/>
                      </a:cubicBezTo>
                      <a:cubicBezTo>
                        <a:pt x="66" y="74"/>
                        <a:pt x="65" y="73"/>
                        <a:pt x="65" y="75"/>
                      </a:cubicBezTo>
                      <a:cubicBezTo>
                        <a:pt x="64" y="75"/>
                        <a:pt x="64" y="75"/>
                        <a:pt x="64" y="75"/>
                      </a:cubicBezTo>
                      <a:cubicBezTo>
                        <a:pt x="65" y="75"/>
                        <a:pt x="65" y="76"/>
                        <a:pt x="64" y="76"/>
                      </a:cubicBezTo>
                      <a:cubicBezTo>
                        <a:pt x="64" y="76"/>
                        <a:pt x="63" y="77"/>
                        <a:pt x="63" y="76"/>
                      </a:cubicBezTo>
                      <a:cubicBezTo>
                        <a:pt x="63" y="78"/>
                        <a:pt x="63" y="77"/>
                        <a:pt x="63" y="79"/>
                      </a:cubicBezTo>
                      <a:cubicBezTo>
                        <a:pt x="63" y="79"/>
                        <a:pt x="63" y="79"/>
                        <a:pt x="63" y="79"/>
                      </a:cubicBezTo>
                      <a:cubicBezTo>
                        <a:pt x="63" y="80"/>
                        <a:pt x="63" y="80"/>
                        <a:pt x="63" y="81"/>
                      </a:cubicBezTo>
                      <a:cubicBezTo>
                        <a:pt x="63" y="80"/>
                        <a:pt x="61" y="81"/>
                        <a:pt x="61" y="79"/>
                      </a:cubicBezTo>
                      <a:cubicBezTo>
                        <a:pt x="59" y="80"/>
                        <a:pt x="60" y="83"/>
                        <a:pt x="58" y="82"/>
                      </a:cubicBezTo>
                      <a:cubicBezTo>
                        <a:pt x="59" y="84"/>
                        <a:pt x="60" y="81"/>
                        <a:pt x="60" y="82"/>
                      </a:cubicBezTo>
                      <a:cubicBezTo>
                        <a:pt x="61" y="82"/>
                        <a:pt x="61" y="84"/>
                        <a:pt x="60" y="84"/>
                      </a:cubicBezTo>
                      <a:cubicBezTo>
                        <a:pt x="59" y="84"/>
                        <a:pt x="57" y="83"/>
                        <a:pt x="56" y="84"/>
                      </a:cubicBezTo>
                      <a:cubicBezTo>
                        <a:pt x="56" y="84"/>
                        <a:pt x="56" y="84"/>
                        <a:pt x="56" y="84"/>
                      </a:cubicBezTo>
                      <a:cubicBezTo>
                        <a:pt x="56" y="84"/>
                        <a:pt x="56" y="85"/>
                        <a:pt x="55" y="85"/>
                      </a:cubicBezTo>
                      <a:cubicBezTo>
                        <a:pt x="55" y="86"/>
                        <a:pt x="54" y="85"/>
                        <a:pt x="54" y="87"/>
                      </a:cubicBezTo>
                      <a:cubicBezTo>
                        <a:pt x="54" y="87"/>
                        <a:pt x="56" y="85"/>
                        <a:pt x="56" y="85"/>
                      </a:cubicBezTo>
                      <a:cubicBezTo>
                        <a:pt x="55" y="86"/>
                        <a:pt x="55" y="88"/>
                        <a:pt x="53" y="88"/>
                      </a:cubicBezTo>
                      <a:cubicBezTo>
                        <a:pt x="53" y="88"/>
                        <a:pt x="54" y="87"/>
                        <a:pt x="54" y="87"/>
                      </a:cubicBezTo>
                      <a:cubicBezTo>
                        <a:pt x="53" y="87"/>
                        <a:pt x="53" y="88"/>
                        <a:pt x="52" y="87"/>
                      </a:cubicBezTo>
                      <a:cubicBezTo>
                        <a:pt x="52" y="86"/>
                        <a:pt x="54" y="86"/>
                        <a:pt x="54" y="85"/>
                      </a:cubicBezTo>
                      <a:cubicBezTo>
                        <a:pt x="54" y="84"/>
                        <a:pt x="53" y="87"/>
                        <a:pt x="53" y="85"/>
                      </a:cubicBezTo>
                      <a:cubicBezTo>
                        <a:pt x="53" y="87"/>
                        <a:pt x="51" y="85"/>
                        <a:pt x="51" y="87"/>
                      </a:cubicBezTo>
                      <a:cubicBezTo>
                        <a:pt x="51" y="86"/>
                        <a:pt x="51" y="86"/>
                        <a:pt x="51" y="86"/>
                      </a:cubicBezTo>
                      <a:cubicBezTo>
                        <a:pt x="51" y="87"/>
                        <a:pt x="50" y="87"/>
                        <a:pt x="50" y="87"/>
                      </a:cubicBezTo>
                      <a:cubicBezTo>
                        <a:pt x="50" y="86"/>
                        <a:pt x="50" y="86"/>
                        <a:pt x="50" y="86"/>
                      </a:cubicBezTo>
                      <a:cubicBezTo>
                        <a:pt x="50" y="87"/>
                        <a:pt x="49" y="86"/>
                        <a:pt x="48" y="86"/>
                      </a:cubicBezTo>
                      <a:cubicBezTo>
                        <a:pt x="50" y="86"/>
                        <a:pt x="49" y="87"/>
                        <a:pt x="49" y="88"/>
                      </a:cubicBezTo>
                      <a:cubicBezTo>
                        <a:pt x="48" y="89"/>
                        <a:pt x="48" y="86"/>
                        <a:pt x="46" y="86"/>
                      </a:cubicBezTo>
                      <a:cubicBezTo>
                        <a:pt x="46" y="86"/>
                        <a:pt x="47" y="87"/>
                        <a:pt x="46" y="87"/>
                      </a:cubicBezTo>
                      <a:cubicBezTo>
                        <a:pt x="46" y="87"/>
                        <a:pt x="45" y="87"/>
                        <a:pt x="45" y="86"/>
                      </a:cubicBezTo>
                      <a:cubicBezTo>
                        <a:pt x="43" y="87"/>
                        <a:pt x="45" y="87"/>
                        <a:pt x="45" y="88"/>
                      </a:cubicBezTo>
                      <a:cubicBezTo>
                        <a:pt x="44" y="87"/>
                        <a:pt x="44" y="89"/>
                        <a:pt x="43" y="89"/>
                      </a:cubicBezTo>
                      <a:cubicBezTo>
                        <a:pt x="43" y="88"/>
                        <a:pt x="43" y="88"/>
                        <a:pt x="43" y="88"/>
                      </a:cubicBezTo>
                      <a:cubicBezTo>
                        <a:pt x="41" y="87"/>
                        <a:pt x="43" y="90"/>
                        <a:pt x="41" y="89"/>
                      </a:cubicBezTo>
                      <a:cubicBezTo>
                        <a:pt x="42" y="88"/>
                        <a:pt x="42" y="88"/>
                        <a:pt x="42" y="88"/>
                      </a:cubicBezTo>
                      <a:cubicBezTo>
                        <a:pt x="41" y="88"/>
                        <a:pt x="41" y="88"/>
                        <a:pt x="41" y="88"/>
                      </a:cubicBezTo>
                      <a:cubicBezTo>
                        <a:pt x="41" y="87"/>
                        <a:pt x="41" y="87"/>
                        <a:pt x="41" y="87"/>
                      </a:cubicBezTo>
                      <a:cubicBezTo>
                        <a:pt x="40" y="88"/>
                        <a:pt x="40" y="87"/>
                        <a:pt x="39" y="87"/>
                      </a:cubicBezTo>
                      <a:cubicBezTo>
                        <a:pt x="39" y="88"/>
                        <a:pt x="38" y="89"/>
                        <a:pt x="38" y="88"/>
                      </a:cubicBezTo>
                      <a:cubicBezTo>
                        <a:pt x="37" y="88"/>
                        <a:pt x="38" y="88"/>
                        <a:pt x="37" y="87"/>
                      </a:cubicBezTo>
                      <a:cubicBezTo>
                        <a:pt x="37" y="87"/>
                        <a:pt x="38" y="86"/>
                        <a:pt x="38" y="87"/>
                      </a:cubicBezTo>
                      <a:cubicBezTo>
                        <a:pt x="38" y="87"/>
                        <a:pt x="38" y="87"/>
                        <a:pt x="39" y="87"/>
                      </a:cubicBezTo>
                      <a:cubicBezTo>
                        <a:pt x="38" y="86"/>
                        <a:pt x="37" y="86"/>
                        <a:pt x="37" y="86"/>
                      </a:cubicBezTo>
                      <a:cubicBezTo>
                        <a:pt x="37" y="86"/>
                        <a:pt x="37" y="86"/>
                        <a:pt x="37" y="86"/>
                      </a:cubicBezTo>
                      <a:cubicBezTo>
                        <a:pt x="35" y="87"/>
                        <a:pt x="35" y="87"/>
                        <a:pt x="35" y="87"/>
                      </a:cubicBezTo>
                      <a:cubicBezTo>
                        <a:pt x="35" y="86"/>
                        <a:pt x="35" y="86"/>
                        <a:pt x="36" y="86"/>
                      </a:cubicBezTo>
                      <a:cubicBezTo>
                        <a:pt x="35" y="86"/>
                        <a:pt x="35" y="86"/>
                        <a:pt x="34" y="86"/>
                      </a:cubicBezTo>
                      <a:cubicBezTo>
                        <a:pt x="35" y="86"/>
                        <a:pt x="35" y="85"/>
                        <a:pt x="36" y="85"/>
                      </a:cubicBezTo>
                      <a:cubicBezTo>
                        <a:pt x="36" y="85"/>
                        <a:pt x="34" y="85"/>
                        <a:pt x="34" y="85"/>
                      </a:cubicBezTo>
                      <a:cubicBezTo>
                        <a:pt x="34" y="85"/>
                        <a:pt x="34" y="84"/>
                        <a:pt x="34" y="84"/>
                      </a:cubicBezTo>
                      <a:cubicBezTo>
                        <a:pt x="33" y="83"/>
                        <a:pt x="31" y="84"/>
                        <a:pt x="31" y="83"/>
                      </a:cubicBezTo>
                      <a:cubicBezTo>
                        <a:pt x="30" y="83"/>
                        <a:pt x="30" y="83"/>
                        <a:pt x="30" y="83"/>
                      </a:cubicBezTo>
                      <a:cubicBezTo>
                        <a:pt x="29" y="82"/>
                        <a:pt x="29" y="81"/>
                        <a:pt x="27" y="81"/>
                      </a:cubicBezTo>
                      <a:cubicBezTo>
                        <a:pt x="27" y="79"/>
                        <a:pt x="27" y="79"/>
                        <a:pt x="27" y="79"/>
                      </a:cubicBezTo>
                      <a:cubicBezTo>
                        <a:pt x="26" y="79"/>
                        <a:pt x="27" y="81"/>
                        <a:pt x="25" y="81"/>
                      </a:cubicBezTo>
                      <a:cubicBezTo>
                        <a:pt x="24" y="80"/>
                        <a:pt x="26" y="79"/>
                        <a:pt x="26" y="79"/>
                      </a:cubicBezTo>
                      <a:cubicBezTo>
                        <a:pt x="25" y="79"/>
                        <a:pt x="23" y="79"/>
                        <a:pt x="23" y="78"/>
                      </a:cubicBezTo>
                      <a:cubicBezTo>
                        <a:pt x="23" y="78"/>
                        <a:pt x="23" y="78"/>
                        <a:pt x="24" y="78"/>
                      </a:cubicBezTo>
                      <a:close/>
                      <a:moveTo>
                        <a:pt x="15" y="68"/>
                      </a:moveTo>
                      <a:cubicBezTo>
                        <a:pt x="15" y="68"/>
                        <a:pt x="16" y="68"/>
                        <a:pt x="16" y="68"/>
                      </a:cubicBezTo>
                      <a:cubicBezTo>
                        <a:pt x="15" y="69"/>
                        <a:pt x="15" y="68"/>
                        <a:pt x="15" y="68"/>
                      </a:cubicBezTo>
                      <a:close/>
                      <a:moveTo>
                        <a:pt x="7" y="48"/>
                      </a:moveTo>
                      <a:cubicBezTo>
                        <a:pt x="7" y="48"/>
                        <a:pt x="7" y="48"/>
                        <a:pt x="7" y="49"/>
                      </a:cubicBezTo>
                      <a:cubicBezTo>
                        <a:pt x="7" y="48"/>
                        <a:pt x="7" y="48"/>
                        <a:pt x="7" y="48"/>
                      </a:cubicBezTo>
                      <a:close/>
                      <a:moveTo>
                        <a:pt x="40" y="2"/>
                      </a:moveTo>
                      <a:cubicBezTo>
                        <a:pt x="40" y="2"/>
                        <a:pt x="40" y="2"/>
                        <a:pt x="40" y="2"/>
                      </a:cubicBezTo>
                      <a:cubicBezTo>
                        <a:pt x="39" y="1"/>
                        <a:pt x="40" y="2"/>
                        <a:pt x="40" y="2"/>
                      </a:cubicBezTo>
                      <a:close/>
                      <a:moveTo>
                        <a:pt x="41" y="3"/>
                      </a:moveTo>
                      <a:cubicBezTo>
                        <a:pt x="42" y="3"/>
                        <a:pt x="42" y="2"/>
                        <a:pt x="42" y="2"/>
                      </a:cubicBezTo>
                      <a:cubicBezTo>
                        <a:pt x="41" y="2"/>
                        <a:pt x="41" y="2"/>
                        <a:pt x="41" y="2"/>
                      </a:cubicBezTo>
                      <a:cubicBezTo>
                        <a:pt x="41" y="2"/>
                        <a:pt x="41" y="3"/>
                        <a:pt x="41" y="3"/>
                      </a:cubicBezTo>
                      <a:close/>
                      <a:moveTo>
                        <a:pt x="61" y="90"/>
                      </a:moveTo>
                      <a:cubicBezTo>
                        <a:pt x="60" y="90"/>
                        <a:pt x="60" y="90"/>
                        <a:pt x="60" y="90"/>
                      </a:cubicBezTo>
                      <a:cubicBezTo>
                        <a:pt x="61" y="89"/>
                        <a:pt x="61" y="89"/>
                        <a:pt x="61"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3" name="Freeform 226">
                  <a:extLst>
                    <a:ext uri="{FF2B5EF4-FFF2-40B4-BE49-F238E27FC236}">
                      <a16:creationId xmlns:a16="http://schemas.microsoft.com/office/drawing/2014/main" id="{9925D4C4-69AE-4841-8584-57BFC52C0E7E}"/>
                    </a:ext>
                  </a:extLst>
                </p:cNvPr>
                <p:cNvSpPr>
                  <a:spLocks/>
                </p:cNvSpPr>
                <p:nvPr userDrawn="1"/>
              </p:nvSpPr>
              <p:spPr bwMode="auto">
                <a:xfrm>
                  <a:off x="3639" y="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4" name="Freeform 227">
                  <a:extLst>
                    <a:ext uri="{FF2B5EF4-FFF2-40B4-BE49-F238E27FC236}">
                      <a16:creationId xmlns:a16="http://schemas.microsoft.com/office/drawing/2014/main" id="{B29B9779-03B3-49CA-ABF3-21C7889EDB9D}"/>
                    </a:ext>
                  </a:extLst>
                </p:cNvPr>
                <p:cNvSpPr>
                  <a:spLocks/>
                </p:cNvSpPr>
                <p:nvPr userDrawn="1"/>
              </p:nvSpPr>
              <p:spPr bwMode="auto">
                <a:xfrm>
                  <a:off x="3749" y="6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5" name="Freeform 228">
                  <a:extLst>
                    <a:ext uri="{FF2B5EF4-FFF2-40B4-BE49-F238E27FC236}">
                      <a16:creationId xmlns:a16="http://schemas.microsoft.com/office/drawing/2014/main" id="{843ACF2E-B6C8-44D6-B8B7-6A5EEE19DA1A}"/>
                    </a:ext>
                  </a:extLst>
                </p:cNvPr>
                <p:cNvSpPr>
                  <a:spLocks/>
                </p:cNvSpPr>
                <p:nvPr userDrawn="1"/>
              </p:nvSpPr>
              <p:spPr bwMode="auto">
                <a:xfrm>
                  <a:off x="3709" y="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6" name="Freeform 229">
                  <a:extLst>
                    <a:ext uri="{FF2B5EF4-FFF2-40B4-BE49-F238E27FC236}">
                      <a16:creationId xmlns:a16="http://schemas.microsoft.com/office/drawing/2014/main" id="{4172E36F-2824-4ECC-9D94-924D978F4FB3}"/>
                    </a:ext>
                  </a:extLst>
                </p:cNvPr>
                <p:cNvSpPr>
                  <a:spLocks/>
                </p:cNvSpPr>
                <p:nvPr userDrawn="1"/>
              </p:nvSpPr>
              <p:spPr bwMode="auto">
                <a:xfrm>
                  <a:off x="3843" y="2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7" name="Freeform 230">
                  <a:extLst>
                    <a:ext uri="{FF2B5EF4-FFF2-40B4-BE49-F238E27FC236}">
                      <a16:creationId xmlns:a16="http://schemas.microsoft.com/office/drawing/2014/main" id="{FDE770D4-97E9-47E9-98F9-5D692249F170}"/>
                    </a:ext>
                  </a:extLst>
                </p:cNvPr>
                <p:cNvSpPr>
                  <a:spLocks/>
                </p:cNvSpPr>
                <p:nvPr userDrawn="1"/>
              </p:nvSpPr>
              <p:spPr bwMode="auto">
                <a:xfrm>
                  <a:off x="3863" y="28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1" y="1"/>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8" name="Freeform 231">
                  <a:extLst>
                    <a:ext uri="{FF2B5EF4-FFF2-40B4-BE49-F238E27FC236}">
                      <a16:creationId xmlns:a16="http://schemas.microsoft.com/office/drawing/2014/main" id="{681AB64A-AF1C-498F-937D-55357A60611F}"/>
                    </a:ext>
                  </a:extLst>
                </p:cNvPr>
                <p:cNvSpPr>
                  <a:spLocks/>
                </p:cNvSpPr>
                <p:nvPr userDrawn="1"/>
              </p:nvSpPr>
              <p:spPr bwMode="auto">
                <a:xfrm>
                  <a:off x="3843" y="25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9" name="Freeform 232">
                  <a:extLst>
                    <a:ext uri="{FF2B5EF4-FFF2-40B4-BE49-F238E27FC236}">
                      <a16:creationId xmlns:a16="http://schemas.microsoft.com/office/drawing/2014/main" id="{6D1C47F4-62A3-4C27-93F4-A3314B8732AB}"/>
                    </a:ext>
                  </a:extLst>
                </p:cNvPr>
                <p:cNvSpPr>
                  <a:spLocks/>
                </p:cNvSpPr>
                <p:nvPr userDrawn="1"/>
              </p:nvSpPr>
              <p:spPr bwMode="auto">
                <a:xfrm>
                  <a:off x="3848" y="2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0" name="Freeform 233">
                  <a:extLst>
                    <a:ext uri="{FF2B5EF4-FFF2-40B4-BE49-F238E27FC236}">
                      <a16:creationId xmlns:a16="http://schemas.microsoft.com/office/drawing/2014/main" id="{A34197C1-4B46-45CB-B46F-005E94FD2519}"/>
                    </a:ext>
                  </a:extLst>
                </p:cNvPr>
                <p:cNvSpPr>
                  <a:spLocks/>
                </p:cNvSpPr>
                <p:nvPr userDrawn="1"/>
              </p:nvSpPr>
              <p:spPr bwMode="auto">
                <a:xfrm>
                  <a:off x="3809" y="223"/>
                  <a:ext cx="15" cy="10"/>
                </a:xfrm>
                <a:custGeom>
                  <a:avLst/>
                  <a:gdLst>
                    <a:gd name="T0" fmla="*/ 1 w 3"/>
                    <a:gd name="T1" fmla="*/ 2 h 2"/>
                    <a:gd name="T2" fmla="*/ 2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2" y="1"/>
                      </a:cubicBezTo>
                      <a:cubicBezTo>
                        <a:pt x="3"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1" name="Rectangle 234">
                  <a:extLst>
                    <a:ext uri="{FF2B5EF4-FFF2-40B4-BE49-F238E27FC236}">
                      <a16:creationId xmlns:a16="http://schemas.microsoft.com/office/drawing/2014/main" id="{06514CF9-DFDB-405F-8611-5739B582D939}"/>
                    </a:ext>
                  </a:extLst>
                </p:cNvPr>
                <p:cNvSpPr>
                  <a:spLocks noChangeArrowheads="1"/>
                </p:cNvSpPr>
                <p:nvPr userDrawn="1"/>
              </p:nvSpPr>
              <p:spPr bwMode="auto">
                <a:xfrm>
                  <a:off x="3838" y="2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2" name="Freeform 235">
                  <a:extLst>
                    <a:ext uri="{FF2B5EF4-FFF2-40B4-BE49-F238E27FC236}">
                      <a16:creationId xmlns:a16="http://schemas.microsoft.com/office/drawing/2014/main" id="{56A1FABB-FAE2-4B8C-B6BB-8A31AD11DFCA}"/>
                    </a:ext>
                  </a:extLst>
                </p:cNvPr>
                <p:cNvSpPr>
                  <a:spLocks/>
                </p:cNvSpPr>
                <p:nvPr userDrawn="1"/>
              </p:nvSpPr>
              <p:spPr bwMode="auto">
                <a:xfrm>
                  <a:off x="3819" y="25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3" name="Freeform 236">
                  <a:extLst>
                    <a:ext uri="{FF2B5EF4-FFF2-40B4-BE49-F238E27FC236}">
                      <a16:creationId xmlns:a16="http://schemas.microsoft.com/office/drawing/2014/main" id="{AB9A203E-5712-4FCE-BA7F-905A2613A1B8}"/>
                    </a:ext>
                  </a:extLst>
                </p:cNvPr>
                <p:cNvSpPr>
                  <a:spLocks/>
                </p:cNvSpPr>
                <p:nvPr userDrawn="1"/>
              </p:nvSpPr>
              <p:spPr bwMode="auto">
                <a:xfrm>
                  <a:off x="3824" y="25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4" name="Freeform 237">
                  <a:extLst>
                    <a:ext uri="{FF2B5EF4-FFF2-40B4-BE49-F238E27FC236}">
                      <a16:creationId xmlns:a16="http://schemas.microsoft.com/office/drawing/2014/main" id="{056490EA-2FC3-480F-954B-2DB8B74AF449}"/>
                    </a:ext>
                  </a:extLst>
                </p:cNvPr>
                <p:cNvSpPr>
                  <a:spLocks/>
                </p:cNvSpPr>
                <p:nvPr userDrawn="1"/>
              </p:nvSpPr>
              <p:spPr bwMode="auto">
                <a:xfrm>
                  <a:off x="3829" y="26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5" name="Freeform 238">
                  <a:extLst>
                    <a:ext uri="{FF2B5EF4-FFF2-40B4-BE49-F238E27FC236}">
                      <a16:creationId xmlns:a16="http://schemas.microsoft.com/office/drawing/2014/main" id="{259B8C4A-BDD1-4072-9153-6EB62DAC1DAB}"/>
                    </a:ext>
                  </a:extLst>
                </p:cNvPr>
                <p:cNvSpPr>
                  <a:spLocks/>
                </p:cNvSpPr>
                <p:nvPr userDrawn="1"/>
              </p:nvSpPr>
              <p:spPr bwMode="auto">
                <a:xfrm>
                  <a:off x="3764" y="2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6" name="Freeform 239">
                  <a:extLst>
                    <a:ext uri="{FF2B5EF4-FFF2-40B4-BE49-F238E27FC236}">
                      <a16:creationId xmlns:a16="http://schemas.microsoft.com/office/drawing/2014/main" id="{89561BFF-E15D-4B85-ADA8-D04806B6CEB0}"/>
                    </a:ext>
                  </a:extLst>
                </p:cNvPr>
                <p:cNvSpPr>
                  <a:spLocks/>
                </p:cNvSpPr>
                <p:nvPr userDrawn="1"/>
              </p:nvSpPr>
              <p:spPr bwMode="auto">
                <a:xfrm>
                  <a:off x="3779" y="25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7" name="Freeform 240">
                  <a:extLst>
                    <a:ext uri="{FF2B5EF4-FFF2-40B4-BE49-F238E27FC236}">
                      <a16:creationId xmlns:a16="http://schemas.microsoft.com/office/drawing/2014/main" id="{0EF0567B-6AC1-4093-BE99-7496D8BAC4E4}"/>
                    </a:ext>
                  </a:extLst>
                </p:cNvPr>
                <p:cNvSpPr>
                  <a:spLocks/>
                </p:cNvSpPr>
                <p:nvPr userDrawn="1"/>
              </p:nvSpPr>
              <p:spPr bwMode="auto">
                <a:xfrm>
                  <a:off x="3759" y="253"/>
                  <a:ext cx="15" cy="5"/>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2" y="1"/>
                        <a:pt x="0" y="1"/>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8" name="Freeform 241">
                  <a:extLst>
                    <a:ext uri="{FF2B5EF4-FFF2-40B4-BE49-F238E27FC236}">
                      <a16:creationId xmlns:a16="http://schemas.microsoft.com/office/drawing/2014/main" id="{37E2AC0F-4C34-4696-84FE-402F3FA83F2B}"/>
                    </a:ext>
                  </a:extLst>
                </p:cNvPr>
                <p:cNvSpPr>
                  <a:spLocks/>
                </p:cNvSpPr>
                <p:nvPr userDrawn="1"/>
              </p:nvSpPr>
              <p:spPr bwMode="auto">
                <a:xfrm>
                  <a:off x="3689" y="26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9" name="Freeform 242">
                  <a:extLst>
                    <a:ext uri="{FF2B5EF4-FFF2-40B4-BE49-F238E27FC236}">
                      <a16:creationId xmlns:a16="http://schemas.microsoft.com/office/drawing/2014/main" id="{8B50633C-5CFD-42DD-B43A-87E5B69E351E}"/>
                    </a:ext>
                  </a:extLst>
                </p:cNvPr>
                <p:cNvSpPr>
                  <a:spLocks/>
                </p:cNvSpPr>
                <p:nvPr userDrawn="1"/>
              </p:nvSpPr>
              <p:spPr bwMode="auto">
                <a:xfrm>
                  <a:off x="3664" y="323"/>
                  <a:ext cx="10" cy="10"/>
                </a:xfrm>
                <a:custGeom>
                  <a:avLst/>
                  <a:gdLst>
                    <a:gd name="T0" fmla="*/ 1 w 2"/>
                    <a:gd name="T1" fmla="*/ 2 h 2"/>
                    <a:gd name="T2" fmla="*/ 1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1"/>
                        <a:pt x="0" y="1"/>
                        <a:pt x="1" y="0"/>
                      </a:cubicBezTo>
                      <a:cubicBezTo>
                        <a:pt x="1" y="0"/>
                        <a:pt x="0" y="1"/>
                        <a:pt x="0" y="0"/>
                      </a:cubicBezTo>
                      <a:cubicBezTo>
                        <a:pt x="0"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0" name="Freeform 243">
                  <a:extLst>
                    <a:ext uri="{FF2B5EF4-FFF2-40B4-BE49-F238E27FC236}">
                      <a16:creationId xmlns:a16="http://schemas.microsoft.com/office/drawing/2014/main" id="{E6645D0F-7BD9-48D9-BFF5-48936460FCF6}"/>
                    </a:ext>
                  </a:extLst>
                </p:cNvPr>
                <p:cNvSpPr>
                  <a:spLocks/>
                </p:cNvSpPr>
                <p:nvPr userDrawn="1"/>
              </p:nvSpPr>
              <p:spPr bwMode="auto">
                <a:xfrm>
                  <a:off x="3664" y="3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1" name="Freeform 244">
                  <a:extLst>
                    <a:ext uri="{FF2B5EF4-FFF2-40B4-BE49-F238E27FC236}">
                      <a16:creationId xmlns:a16="http://schemas.microsoft.com/office/drawing/2014/main" id="{0F2A98C3-E76D-424A-98CB-DF15F8C92824}"/>
                    </a:ext>
                  </a:extLst>
                </p:cNvPr>
                <p:cNvSpPr>
                  <a:spLocks/>
                </p:cNvSpPr>
                <p:nvPr userDrawn="1"/>
              </p:nvSpPr>
              <p:spPr bwMode="auto">
                <a:xfrm>
                  <a:off x="3968" y="418"/>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2" name="Freeform 245">
                  <a:extLst>
                    <a:ext uri="{FF2B5EF4-FFF2-40B4-BE49-F238E27FC236}">
                      <a16:creationId xmlns:a16="http://schemas.microsoft.com/office/drawing/2014/main" id="{918E2AF0-2CA6-4753-840E-B8A0F0AD6046}"/>
                    </a:ext>
                  </a:extLst>
                </p:cNvPr>
                <p:cNvSpPr>
                  <a:spLocks/>
                </p:cNvSpPr>
                <p:nvPr userDrawn="1"/>
              </p:nvSpPr>
              <p:spPr bwMode="auto">
                <a:xfrm>
                  <a:off x="3963" y="41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3" name="Freeform 246">
                  <a:extLst>
                    <a:ext uri="{FF2B5EF4-FFF2-40B4-BE49-F238E27FC236}">
                      <a16:creationId xmlns:a16="http://schemas.microsoft.com/office/drawing/2014/main" id="{567D5C4D-F37B-4A4B-B4C9-CCEDA60CD2B1}"/>
                    </a:ext>
                  </a:extLst>
                </p:cNvPr>
                <p:cNvSpPr>
                  <a:spLocks/>
                </p:cNvSpPr>
                <p:nvPr userDrawn="1"/>
              </p:nvSpPr>
              <p:spPr bwMode="auto">
                <a:xfrm>
                  <a:off x="3679" y="5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4" name="Freeform 247">
                  <a:extLst>
                    <a:ext uri="{FF2B5EF4-FFF2-40B4-BE49-F238E27FC236}">
                      <a16:creationId xmlns:a16="http://schemas.microsoft.com/office/drawing/2014/main" id="{0FFEF2A5-5F67-4182-B7AF-A2E663E597B6}"/>
                    </a:ext>
                  </a:extLst>
                </p:cNvPr>
                <p:cNvSpPr>
                  <a:spLocks/>
                </p:cNvSpPr>
                <p:nvPr userDrawn="1"/>
              </p:nvSpPr>
              <p:spPr bwMode="auto">
                <a:xfrm>
                  <a:off x="3699" y="5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5" name="Freeform 248">
                  <a:extLst>
                    <a:ext uri="{FF2B5EF4-FFF2-40B4-BE49-F238E27FC236}">
                      <a16:creationId xmlns:a16="http://schemas.microsoft.com/office/drawing/2014/main" id="{A6644DE8-05B3-4426-B9EF-77713F1D0D61}"/>
                    </a:ext>
                  </a:extLst>
                </p:cNvPr>
                <p:cNvSpPr>
                  <a:spLocks/>
                </p:cNvSpPr>
                <p:nvPr userDrawn="1"/>
              </p:nvSpPr>
              <p:spPr bwMode="auto">
                <a:xfrm>
                  <a:off x="3729" y="60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6" name="Freeform 249">
                  <a:extLst>
                    <a:ext uri="{FF2B5EF4-FFF2-40B4-BE49-F238E27FC236}">
                      <a16:creationId xmlns:a16="http://schemas.microsoft.com/office/drawing/2014/main" id="{714F0AA8-F1C2-4BDE-B80E-737866B4725B}"/>
                    </a:ext>
                  </a:extLst>
                </p:cNvPr>
                <p:cNvSpPr>
                  <a:spLocks/>
                </p:cNvSpPr>
                <p:nvPr userDrawn="1"/>
              </p:nvSpPr>
              <p:spPr bwMode="auto">
                <a:xfrm>
                  <a:off x="4421" y="49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7" name="Freeform 250">
                  <a:extLst>
                    <a:ext uri="{FF2B5EF4-FFF2-40B4-BE49-F238E27FC236}">
                      <a16:creationId xmlns:a16="http://schemas.microsoft.com/office/drawing/2014/main" id="{DB8FF30E-D017-464F-8979-8A57C4ED5488}"/>
                    </a:ext>
                  </a:extLst>
                </p:cNvPr>
                <p:cNvSpPr>
                  <a:spLocks/>
                </p:cNvSpPr>
                <p:nvPr userDrawn="1"/>
              </p:nvSpPr>
              <p:spPr bwMode="auto">
                <a:xfrm>
                  <a:off x="4416" y="458"/>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8" name="Freeform 251">
                  <a:extLst>
                    <a:ext uri="{FF2B5EF4-FFF2-40B4-BE49-F238E27FC236}">
                      <a16:creationId xmlns:a16="http://schemas.microsoft.com/office/drawing/2014/main" id="{ECE0A1F6-90EA-4748-B7D7-06667303098A}"/>
                    </a:ext>
                  </a:extLst>
                </p:cNvPr>
                <p:cNvSpPr>
                  <a:spLocks/>
                </p:cNvSpPr>
                <p:nvPr userDrawn="1"/>
              </p:nvSpPr>
              <p:spPr bwMode="auto">
                <a:xfrm>
                  <a:off x="4411" y="433"/>
                  <a:ext cx="10" cy="15"/>
                </a:xfrm>
                <a:custGeom>
                  <a:avLst/>
                  <a:gdLst>
                    <a:gd name="T0" fmla="*/ 2 w 2"/>
                    <a:gd name="T1" fmla="*/ 0 h 3"/>
                    <a:gd name="T2" fmla="*/ 1 w 2"/>
                    <a:gd name="T3" fmla="*/ 3 h 3"/>
                    <a:gd name="T4" fmla="*/ 1 w 2"/>
                    <a:gd name="T5" fmla="*/ 3 h 3"/>
                    <a:gd name="T6" fmla="*/ 2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2" y="2"/>
                        <a:pt x="1" y="3"/>
                      </a:cubicBezTo>
                      <a:cubicBezTo>
                        <a:pt x="1" y="3"/>
                        <a:pt x="1" y="3"/>
                        <a:pt x="1" y="3"/>
                      </a:cubicBezTo>
                      <a:cubicBezTo>
                        <a:pt x="2" y="3"/>
                        <a:pt x="2" y="3"/>
                        <a:pt x="2" y="3"/>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9" name="Freeform 252">
                  <a:extLst>
                    <a:ext uri="{FF2B5EF4-FFF2-40B4-BE49-F238E27FC236}">
                      <a16:creationId xmlns:a16="http://schemas.microsoft.com/office/drawing/2014/main" id="{FFF36DB7-FD5B-4672-87A6-04D5E3FE3F2C}"/>
                    </a:ext>
                  </a:extLst>
                </p:cNvPr>
                <p:cNvSpPr>
                  <a:spLocks/>
                </p:cNvSpPr>
                <p:nvPr userDrawn="1"/>
              </p:nvSpPr>
              <p:spPr bwMode="auto">
                <a:xfrm>
                  <a:off x="4431" y="413"/>
                  <a:ext cx="5" cy="5"/>
                </a:xfrm>
                <a:custGeom>
                  <a:avLst/>
                  <a:gdLst>
                    <a:gd name="T0" fmla="*/ 1 w 1"/>
                    <a:gd name="T1" fmla="*/ 0 h 1"/>
                    <a:gd name="T2" fmla="*/ 1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0"/>
                        <a:pt x="1"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0" name="Freeform 253">
                  <a:extLst>
                    <a:ext uri="{FF2B5EF4-FFF2-40B4-BE49-F238E27FC236}">
                      <a16:creationId xmlns:a16="http://schemas.microsoft.com/office/drawing/2014/main" id="{20FDB871-6442-4A16-99AB-5CA403774EF2}"/>
                    </a:ext>
                  </a:extLst>
                </p:cNvPr>
                <p:cNvSpPr>
                  <a:spLocks/>
                </p:cNvSpPr>
                <p:nvPr userDrawn="1"/>
              </p:nvSpPr>
              <p:spPr bwMode="auto">
                <a:xfrm>
                  <a:off x="4436" y="413"/>
                  <a:ext cx="0" cy="10"/>
                </a:xfrm>
                <a:custGeom>
                  <a:avLst/>
                  <a:gdLst>
                    <a:gd name="T0" fmla="*/ 1 h 2"/>
                    <a:gd name="T1" fmla="*/ 1 h 2"/>
                  </a:gdLst>
                  <a:ahLst/>
                  <a:cxnLst>
                    <a:cxn ang="0">
                      <a:pos x="0" y="T0"/>
                    </a:cxn>
                    <a:cxn ang="0">
                      <a:pos x="0" y="T1"/>
                    </a:cxn>
                  </a:cxnLst>
                  <a:rect l="0" t="0" r="r" b="b"/>
                  <a:pathLst>
                    <a:path h="2">
                      <a:moveTo>
                        <a:pt x="0" y="1"/>
                      </a:move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1" name="Freeform 254">
                  <a:extLst>
                    <a:ext uri="{FF2B5EF4-FFF2-40B4-BE49-F238E27FC236}">
                      <a16:creationId xmlns:a16="http://schemas.microsoft.com/office/drawing/2014/main" id="{12A45B04-0C96-4E1F-A9F5-D28510BA147B}"/>
                    </a:ext>
                  </a:extLst>
                </p:cNvPr>
                <p:cNvSpPr>
                  <a:spLocks/>
                </p:cNvSpPr>
                <p:nvPr userDrawn="1"/>
              </p:nvSpPr>
              <p:spPr bwMode="auto">
                <a:xfrm>
                  <a:off x="4431" y="398"/>
                  <a:ext cx="5" cy="10"/>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1"/>
                        <a:pt x="1"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2" name="Freeform 255">
                  <a:extLst>
                    <a:ext uri="{FF2B5EF4-FFF2-40B4-BE49-F238E27FC236}">
                      <a16:creationId xmlns:a16="http://schemas.microsoft.com/office/drawing/2014/main" id="{B53CD1F7-BCD1-4C17-9FA6-06E323908E08}"/>
                    </a:ext>
                  </a:extLst>
                </p:cNvPr>
                <p:cNvSpPr>
                  <a:spLocks/>
                </p:cNvSpPr>
                <p:nvPr userDrawn="1"/>
              </p:nvSpPr>
              <p:spPr bwMode="auto">
                <a:xfrm>
                  <a:off x="4426" y="39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3" name="Freeform 256">
                  <a:extLst>
                    <a:ext uri="{FF2B5EF4-FFF2-40B4-BE49-F238E27FC236}">
                      <a16:creationId xmlns:a16="http://schemas.microsoft.com/office/drawing/2014/main" id="{E82193EB-097E-45FD-8DD8-11DFE3F0BF79}"/>
                    </a:ext>
                  </a:extLst>
                </p:cNvPr>
                <p:cNvSpPr>
                  <a:spLocks/>
                </p:cNvSpPr>
                <p:nvPr userDrawn="1"/>
              </p:nvSpPr>
              <p:spPr bwMode="auto">
                <a:xfrm>
                  <a:off x="4426" y="403"/>
                  <a:ext cx="5" cy="5"/>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4" name="Freeform 257">
                  <a:extLst>
                    <a:ext uri="{FF2B5EF4-FFF2-40B4-BE49-F238E27FC236}">
                      <a16:creationId xmlns:a16="http://schemas.microsoft.com/office/drawing/2014/main" id="{C5DE5753-FBB8-437C-AF8D-D4522A22DDAA}"/>
                    </a:ext>
                  </a:extLst>
                </p:cNvPr>
                <p:cNvSpPr>
                  <a:spLocks/>
                </p:cNvSpPr>
                <p:nvPr userDrawn="1"/>
              </p:nvSpPr>
              <p:spPr bwMode="auto">
                <a:xfrm>
                  <a:off x="4426" y="40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0" y="1"/>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5" name="Freeform 258">
                  <a:extLst>
                    <a:ext uri="{FF2B5EF4-FFF2-40B4-BE49-F238E27FC236}">
                      <a16:creationId xmlns:a16="http://schemas.microsoft.com/office/drawing/2014/main" id="{84A4E1A1-9B14-4769-BFC4-684DC52274EC}"/>
                    </a:ext>
                  </a:extLst>
                </p:cNvPr>
                <p:cNvSpPr>
                  <a:spLocks/>
                </p:cNvSpPr>
                <p:nvPr userDrawn="1"/>
              </p:nvSpPr>
              <p:spPr bwMode="auto">
                <a:xfrm>
                  <a:off x="4411" y="42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6" name="Freeform 259">
                  <a:extLst>
                    <a:ext uri="{FF2B5EF4-FFF2-40B4-BE49-F238E27FC236}">
                      <a16:creationId xmlns:a16="http://schemas.microsoft.com/office/drawing/2014/main" id="{0F5D9498-5812-420B-8C66-6C49138D5189}"/>
                    </a:ext>
                  </a:extLst>
                </p:cNvPr>
                <p:cNvSpPr>
                  <a:spLocks/>
                </p:cNvSpPr>
                <p:nvPr userDrawn="1"/>
              </p:nvSpPr>
              <p:spPr bwMode="auto">
                <a:xfrm>
                  <a:off x="4426" y="37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7" name="Freeform 260">
                  <a:extLst>
                    <a:ext uri="{FF2B5EF4-FFF2-40B4-BE49-F238E27FC236}">
                      <a16:creationId xmlns:a16="http://schemas.microsoft.com/office/drawing/2014/main" id="{FBE680E1-4456-4BDE-A677-40E9F413AD19}"/>
                    </a:ext>
                  </a:extLst>
                </p:cNvPr>
                <p:cNvSpPr>
                  <a:spLocks/>
                </p:cNvSpPr>
                <p:nvPr userDrawn="1"/>
              </p:nvSpPr>
              <p:spPr bwMode="auto">
                <a:xfrm>
                  <a:off x="4426" y="3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8" name="Freeform 261">
                  <a:extLst>
                    <a:ext uri="{FF2B5EF4-FFF2-40B4-BE49-F238E27FC236}">
                      <a16:creationId xmlns:a16="http://schemas.microsoft.com/office/drawing/2014/main" id="{64063E32-C970-4971-B9A0-260B227F0794}"/>
                    </a:ext>
                  </a:extLst>
                </p:cNvPr>
                <p:cNvSpPr>
                  <a:spLocks/>
                </p:cNvSpPr>
                <p:nvPr userDrawn="1"/>
              </p:nvSpPr>
              <p:spPr bwMode="auto">
                <a:xfrm>
                  <a:off x="4421" y="398"/>
                  <a:ext cx="5" cy="10"/>
                </a:xfrm>
                <a:custGeom>
                  <a:avLst/>
                  <a:gdLst>
                    <a:gd name="T0" fmla="*/ 0 w 5"/>
                    <a:gd name="T1" fmla="*/ 0 h 10"/>
                    <a:gd name="T2" fmla="*/ 5 w 5"/>
                    <a:gd name="T3" fmla="*/ 10 h 10"/>
                    <a:gd name="T4" fmla="*/ 0 w 5"/>
                    <a:gd name="T5" fmla="*/ 0 h 10"/>
                    <a:gd name="T6" fmla="*/ 0 w 5"/>
                    <a:gd name="T7" fmla="*/ 0 h 10"/>
                  </a:gdLst>
                  <a:ahLst/>
                  <a:cxnLst>
                    <a:cxn ang="0">
                      <a:pos x="T0" y="T1"/>
                    </a:cxn>
                    <a:cxn ang="0">
                      <a:pos x="T2" y="T3"/>
                    </a:cxn>
                    <a:cxn ang="0">
                      <a:pos x="T4" y="T5"/>
                    </a:cxn>
                    <a:cxn ang="0">
                      <a:pos x="T6" y="T7"/>
                    </a:cxn>
                  </a:cxnLst>
                  <a:rect l="0" t="0" r="r" b="b"/>
                  <a:pathLst>
                    <a:path w="5" h="10">
                      <a:moveTo>
                        <a:pt x="0" y="0"/>
                      </a:moveTo>
                      <a:lnTo>
                        <a:pt x="5" y="1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9" name="Freeform 262">
                  <a:extLst>
                    <a:ext uri="{FF2B5EF4-FFF2-40B4-BE49-F238E27FC236}">
                      <a16:creationId xmlns:a16="http://schemas.microsoft.com/office/drawing/2014/main" id="{13911F95-489B-4F02-BCAF-06538A90E415}"/>
                    </a:ext>
                  </a:extLst>
                </p:cNvPr>
                <p:cNvSpPr>
                  <a:spLocks/>
                </p:cNvSpPr>
                <p:nvPr userDrawn="1"/>
              </p:nvSpPr>
              <p:spPr bwMode="auto">
                <a:xfrm>
                  <a:off x="4426" y="3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0" name="Freeform 263">
                  <a:extLst>
                    <a:ext uri="{FF2B5EF4-FFF2-40B4-BE49-F238E27FC236}">
                      <a16:creationId xmlns:a16="http://schemas.microsoft.com/office/drawing/2014/main" id="{C72A254A-56D9-4617-BAB2-06DD1E4763AE}"/>
                    </a:ext>
                  </a:extLst>
                </p:cNvPr>
                <p:cNvSpPr>
                  <a:spLocks/>
                </p:cNvSpPr>
                <p:nvPr userDrawn="1"/>
              </p:nvSpPr>
              <p:spPr bwMode="auto">
                <a:xfrm>
                  <a:off x="4421" y="338"/>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2"/>
                        <a:pt x="1" y="1"/>
                        <a:pt x="2" y="1"/>
                      </a:cubicBezTo>
                      <a:cubicBezTo>
                        <a:pt x="2" y="1"/>
                        <a:pt x="1" y="0"/>
                        <a:pt x="0" y="0"/>
                      </a:cubicBezTo>
                      <a:cubicBezTo>
                        <a:pt x="1"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1" name="Freeform 264">
                  <a:extLst>
                    <a:ext uri="{FF2B5EF4-FFF2-40B4-BE49-F238E27FC236}">
                      <a16:creationId xmlns:a16="http://schemas.microsoft.com/office/drawing/2014/main" id="{BCDCE630-1FCE-4DFC-809D-EDBEB4372BDA}"/>
                    </a:ext>
                  </a:extLst>
                </p:cNvPr>
                <p:cNvSpPr>
                  <a:spLocks/>
                </p:cNvSpPr>
                <p:nvPr userDrawn="1"/>
              </p:nvSpPr>
              <p:spPr bwMode="auto">
                <a:xfrm>
                  <a:off x="4421" y="3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2" name="Freeform 265">
                  <a:extLst>
                    <a:ext uri="{FF2B5EF4-FFF2-40B4-BE49-F238E27FC236}">
                      <a16:creationId xmlns:a16="http://schemas.microsoft.com/office/drawing/2014/main" id="{705ABD5A-9F69-4491-A1D3-68AB84D6EEF1}"/>
                    </a:ext>
                  </a:extLst>
                </p:cNvPr>
                <p:cNvSpPr>
                  <a:spLocks/>
                </p:cNvSpPr>
                <p:nvPr userDrawn="1"/>
              </p:nvSpPr>
              <p:spPr bwMode="auto">
                <a:xfrm>
                  <a:off x="4421" y="36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3" name="Freeform 266">
                  <a:extLst>
                    <a:ext uri="{FF2B5EF4-FFF2-40B4-BE49-F238E27FC236}">
                      <a16:creationId xmlns:a16="http://schemas.microsoft.com/office/drawing/2014/main" id="{C46B2D47-ABBE-4596-AEB4-6334A7D9EE87}"/>
                    </a:ext>
                  </a:extLst>
                </p:cNvPr>
                <p:cNvSpPr>
                  <a:spLocks/>
                </p:cNvSpPr>
                <p:nvPr userDrawn="1"/>
              </p:nvSpPr>
              <p:spPr bwMode="auto">
                <a:xfrm>
                  <a:off x="4421" y="3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4" name="Freeform 267">
                  <a:extLst>
                    <a:ext uri="{FF2B5EF4-FFF2-40B4-BE49-F238E27FC236}">
                      <a16:creationId xmlns:a16="http://schemas.microsoft.com/office/drawing/2014/main" id="{4E164DFA-4CC2-4FF9-9C7A-D726BEFC4D9E}"/>
                    </a:ext>
                  </a:extLst>
                </p:cNvPr>
                <p:cNvSpPr>
                  <a:spLocks/>
                </p:cNvSpPr>
                <p:nvPr userDrawn="1"/>
              </p:nvSpPr>
              <p:spPr bwMode="auto">
                <a:xfrm>
                  <a:off x="4421" y="3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5" name="Freeform 268">
                  <a:extLst>
                    <a:ext uri="{FF2B5EF4-FFF2-40B4-BE49-F238E27FC236}">
                      <a16:creationId xmlns:a16="http://schemas.microsoft.com/office/drawing/2014/main" id="{D76BDDB4-D580-4AAB-B3D3-5EDA55110583}"/>
                    </a:ext>
                  </a:extLst>
                </p:cNvPr>
                <p:cNvSpPr>
                  <a:spLocks/>
                </p:cNvSpPr>
                <p:nvPr userDrawn="1"/>
              </p:nvSpPr>
              <p:spPr bwMode="auto">
                <a:xfrm>
                  <a:off x="4411" y="378"/>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6" name="Freeform 269">
                  <a:extLst>
                    <a:ext uri="{FF2B5EF4-FFF2-40B4-BE49-F238E27FC236}">
                      <a16:creationId xmlns:a16="http://schemas.microsoft.com/office/drawing/2014/main" id="{E44C44C1-6434-4025-81EB-84426D3E8EC6}"/>
                    </a:ext>
                  </a:extLst>
                </p:cNvPr>
                <p:cNvSpPr>
                  <a:spLocks/>
                </p:cNvSpPr>
                <p:nvPr userDrawn="1"/>
              </p:nvSpPr>
              <p:spPr bwMode="auto">
                <a:xfrm>
                  <a:off x="4416" y="36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7" name="Rectangle 270">
                  <a:extLst>
                    <a:ext uri="{FF2B5EF4-FFF2-40B4-BE49-F238E27FC236}">
                      <a16:creationId xmlns:a16="http://schemas.microsoft.com/office/drawing/2014/main" id="{7E71C45E-BEC3-42A9-B9B6-A70D24AB4865}"/>
                    </a:ext>
                  </a:extLst>
                </p:cNvPr>
                <p:cNvSpPr>
                  <a:spLocks noChangeArrowheads="1"/>
                </p:cNvSpPr>
                <p:nvPr userDrawn="1"/>
              </p:nvSpPr>
              <p:spPr bwMode="auto">
                <a:xfrm>
                  <a:off x="4416"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8" name="Freeform 271">
                  <a:extLst>
                    <a:ext uri="{FF2B5EF4-FFF2-40B4-BE49-F238E27FC236}">
                      <a16:creationId xmlns:a16="http://schemas.microsoft.com/office/drawing/2014/main" id="{64A819F3-075C-4A97-B12B-2490B482D6FD}"/>
                    </a:ext>
                  </a:extLst>
                </p:cNvPr>
                <p:cNvSpPr>
                  <a:spLocks/>
                </p:cNvSpPr>
                <p:nvPr userDrawn="1"/>
              </p:nvSpPr>
              <p:spPr bwMode="auto">
                <a:xfrm>
                  <a:off x="4416" y="338"/>
                  <a:ext cx="5" cy="10"/>
                </a:xfrm>
                <a:custGeom>
                  <a:avLst/>
                  <a:gdLst>
                    <a:gd name="T0" fmla="*/ 0 w 1"/>
                    <a:gd name="T1" fmla="*/ 1 h 2"/>
                    <a:gd name="T2" fmla="*/ 0 w 1"/>
                    <a:gd name="T3" fmla="*/ 0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0"/>
                        <a:pt x="0" y="0"/>
                      </a:cubicBezTo>
                      <a:cubicBezTo>
                        <a:pt x="0" y="0"/>
                        <a:pt x="0" y="1"/>
                        <a:pt x="0" y="1"/>
                      </a:cubicBezTo>
                      <a:cubicBezTo>
                        <a:pt x="0" y="2"/>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9" name="Freeform 272">
                  <a:extLst>
                    <a:ext uri="{FF2B5EF4-FFF2-40B4-BE49-F238E27FC236}">
                      <a16:creationId xmlns:a16="http://schemas.microsoft.com/office/drawing/2014/main" id="{5E7F7570-C6D8-4E2B-9811-87BAE8FEDC47}"/>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0" name="Rectangle 273">
                  <a:extLst>
                    <a:ext uri="{FF2B5EF4-FFF2-40B4-BE49-F238E27FC236}">
                      <a16:creationId xmlns:a16="http://schemas.microsoft.com/office/drawing/2014/main" id="{4F5184C5-E09A-4211-BB16-19E99F1AAE13}"/>
                    </a:ext>
                  </a:extLst>
                </p:cNvPr>
                <p:cNvSpPr>
                  <a:spLocks noChangeArrowheads="1"/>
                </p:cNvSpPr>
                <p:nvPr userDrawn="1"/>
              </p:nvSpPr>
              <p:spPr bwMode="auto">
                <a:xfrm>
                  <a:off x="4406" y="3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1" name="Freeform 274">
                  <a:extLst>
                    <a:ext uri="{FF2B5EF4-FFF2-40B4-BE49-F238E27FC236}">
                      <a16:creationId xmlns:a16="http://schemas.microsoft.com/office/drawing/2014/main" id="{8782B533-1705-475B-B8CE-CFADF4B2D79B}"/>
                    </a:ext>
                  </a:extLst>
                </p:cNvPr>
                <p:cNvSpPr>
                  <a:spLocks/>
                </p:cNvSpPr>
                <p:nvPr userDrawn="1"/>
              </p:nvSpPr>
              <p:spPr bwMode="auto">
                <a:xfrm>
                  <a:off x="4416" y="34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2" name="Freeform 275">
                  <a:extLst>
                    <a:ext uri="{FF2B5EF4-FFF2-40B4-BE49-F238E27FC236}">
                      <a16:creationId xmlns:a16="http://schemas.microsoft.com/office/drawing/2014/main" id="{B6116454-F924-42FB-9BE0-61480A6B3DC7}"/>
                    </a:ext>
                  </a:extLst>
                </p:cNvPr>
                <p:cNvSpPr>
                  <a:spLocks/>
                </p:cNvSpPr>
                <p:nvPr userDrawn="1"/>
              </p:nvSpPr>
              <p:spPr bwMode="auto">
                <a:xfrm>
                  <a:off x="4416" y="32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3" name="Freeform 276">
                  <a:extLst>
                    <a:ext uri="{FF2B5EF4-FFF2-40B4-BE49-F238E27FC236}">
                      <a16:creationId xmlns:a16="http://schemas.microsoft.com/office/drawing/2014/main" id="{7405FC76-DCD2-4EA6-9384-034BF2DD2EB3}"/>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4" name="Freeform 277">
                  <a:extLst>
                    <a:ext uri="{FF2B5EF4-FFF2-40B4-BE49-F238E27FC236}">
                      <a16:creationId xmlns:a16="http://schemas.microsoft.com/office/drawing/2014/main" id="{529A3564-2BB0-4562-9C4F-D14FD77D4062}"/>
                    </a:ext>
                  </a:extLst>
                </p:cNvPr>
                <p:cNvSpPr>
                  <a:spLocks/>
                </p:cNvSpPr>
                <p:nvPr userDrawn="1"/>
              </p:nvSpPr>
              <p:spPr bwMode="auto">
                <a:xfrm>
                  <a:off x="4416" y="348"/>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0" y="0"/>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5" name="Freeform 278">
                  <a:extLst>
                    <a:ext uri="{FF2B5EF4-FFF2-40B4-BE49-F238E27FC236}">
                      <a16:creationId xmlns:a16="http://schemas.microsoft.com/office/drawing/2014/main" id="{EE2E4AF6-7979-4B25-AC74-DAF0EAA69D47}"/>
                    </a:ext>
                  </a:extLst>
                </p:cNvPr>
                <p:cNvSpPr>
                  <a:spLocks/>
                </p:cNvSpPr>
                <p:nvPr userDrawn="1"/>
              </p:nvSpPr>
              <p:spPr bwMode="auto">
                <a:xfrm>
                  <a:off x="4376" y="308"/>
                  <a:ext cx="30" cy="20"/>
                </a:xfrm>
                <a:custGeom>
                  <a:avLst/>
                  <a:gdLst>
                    <a:gd name="T0" fmla="*/ 0 w 6"/>
                    <a:gd name="T1" fmla="*/ 2 h 4"/>
                    <a:gd name="T2" fmla="*/ 2 w 6"/>
                    <a:gd name="T3" fmla="*/ 3 h 4"/>
                    <a:gd name="T4" fmla="*/ 6 w 6"/>
                    <a:gd name="T5" fmla="*/ 1 h 4"/>
                    <a:gd name="T6" fmla="*/ 4 w 6"/>
                    <a:gd name="T7" fmla="*/ 1 h 4"/>
                    <a:gd name="T8" fmla="*/ 3 w 6"/>
                    <a:gd name="T9" fmla="*/ 2 h 4"/>
                    <a:gd name="T10" fmla="*/ 3 w 6"/>
                    <a:gd name="T11" fmla="*/ 1 h 4"/>
                    <a:gd name="T12" fmla="*/ 0 w 6"/>
                    <a:gd name="T13" fmla="*/ 1 h 4"/>
                    <a:gd name="T14" fmla="*/ 1 w 6"/>
                    <a:gd name="T15" fmla="*/ 2 h 4"/>
                    <a:gd name="T16" fmla="*/ 0 w 6"/>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0" y="2"/>
                      </a:moveTo>
                      <a:cubicBezTo>
                        <a:pt x="1" y="2"/>
                        <a:pt x="2" y="2"/>
                        <a:pt x="2" y="3"/>
                      </a:cubicBezTo>
                      <a:cubicBezTo>
                        <a:pt x="3" y="4"/>
                        <a:pt x="5" y="2"/>
                        <a:pt x="6" y="1"/>
                      </a:cubicBezTo>
                      <a:cubicBezTo>
                        <a:pt x="5" y="1"/>
                        <a:pt x="5" y="1"/>
                        <a:pt x="4" y="1"/>
                      </a:cubicBezTo>
                      <a:cubicBezTo>
                        <a:pt x="4" y="1"/>
                        <a:pt x="4" y="3"/>
                        <a:pt x="3" y="2"/>
                      </a:cubicBezTo>
                      <a:cubicBezTo>
                        <a:pt x="2" y="1"/>
                        <a:pt x="3" y="1"/>
                        <a:pt x="3" y="1"/>
                      </a:cubicBezTo>
                      <a:cubicBezTo>
                        <a:pt x="3" y="2"/>
                        <a:pt x="1" y="0"/>
                        <a:pt x="0" y="1"/>
                      </a:cubicBezTo>
                      <a:cubicBezTo>
                        <a:pt x="1" y="2"/>
                        <a:pt x="1" y="2"/>
                        <a:pt x="1" y="2"/>
                      </a:cubicBezTo>
                      <a:cubicBezTo>
                        <a:pt x="1" y="2"/>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6" name="Freeform 279">
                  <a:extLst>
                    <a:ext uri="{FF2B5EF4-FFF2-40B4-BE49-F238E27FC236}">
                      <a16:creationId xmlns:a16="http://schemas.microsoft.com/office/drawing/2014/main" id="{8C2E607B-A750-413C-ACEC-07A8C1882F60}"/>
                    </a:ext>
                  </a:extLst>
                </p:cNvPr>
                <p:cNvSpPr>
                  <a:spLocks/>
                </p:cNvSpPr>
                <p:nvPr userDrawn="1"/>
              </p:nvSpPr>
              <p:spPr bwMode="auto">
                <a:xfrm>
                  <a:off x="4406" y="313"/>
                  <a:ext cx="5" cy="10"/>
                </a:xfrm>
                <a:custGeom>
                  <a:avLst/>
                  <a:gdLst>
                    <a:gd name="T0" fmla="*/ 0 w 1"/>
                    <a:gd name="T1" fmla="*/ 2 h 2"/>
                    <a:gd name="T2" fmla="*/ 0 w 1"/>
                    <a:gd name="T3" fmla="*/ 2 h 2"/>
                    <a:gd name="T4" fmla="*/ 1 w 1"/>
                    <a:gd name="T5" fmla="*/ 0 h 2"/>
                    <a:gd name="T6" fmla="*/ 0 w 1"/>
                    <a:gd name="T7" fmla="*/ 0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0" y="2"/>
                        <a:pt x="1" y="1"/>
                        <a:pt x="1" y="0"/>
                      </a:cubicBezTo>
                      <a:cubicBezTo>
                        <a:pt x="0" y="0"/>
                        <a:pt x="0" y="0"/>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7" name="Freeform 280">
                  <a:extLst>
                    <a:ext uri="{FF2B5EF4-FFF2-40B4-BE49-F238E27FC236}">
                      <a16:creationId xmlns:a16="http://schemas.microsoft.com/office/drawing/2014/main" id="{7BFB9D68-924D-4843-A4AC-10A0E9F412D1}"/>
                    </a:ext>
                  </a:extLst>
                </p:cNvPr>
                <p:cNvSpPr>
                  <a:spLocks/>
                </p:cNvSpPr>
                <p:nvPr userDrawn="1"/>
              </p:nvSpPr>
              <p:spPr bwMode="auto">
                <a:xfrm>
                  <a:off x="4401" y="323"/>
                  <a:ext cx="15" cy="15"/>
                </a:xfrm>
                <a:custGeom>
                  <a:avLst/>
                  <a:gdLst>
                    <a:gd name="T0" fmla="*/ 2 w 3"/>
                    <a:gd name="T1" fmla="*/ 2 h 3"/>
                    <a:gd name="T2" fmla="*/ 0 w 3"/>
                    <a:gd name="T3" fmla="*/ 2 h 3"/>
                    <a:gd name="T4" fmla="*/ 1 w 3"/>
                    <a:gd name="T5" fmla="*/ 3 h 3"/>
                    <a:gd name="T6" fmla="*/ 2 w 3"/>
                    <a:gd name="T7" fmla="*/ 2 h 3"/>
                    <a:gd name="T8" fmla="*/ 3 w 3"/>
                    <a:gd name="T9" fmla="*/ 3 h 3"/>
                    <a:gd name="T10" fmla="*/ 3 w 3"/>
                    <a:gd name="T11" fmla="*/ 2 h 3"/>
                    <a:gd name="T12" fmla="*/ 3 w 3"/>
                    <a:gd name="T13" fmla="*/ 2 h 3"/>
                    <a:gd name="T14" fmla="*/ 3 w 3"/>
                    <a:gd name="T15" fmla="*/ 2 h 3"/>
                    <a:gd name="T16" fmla="*/ 3 w 3"/>
                    <a:gd name="T17" fmla="*/ 2 h 3"/>
                    <a:gd name="T18" fmla="*/ 2 w 3"/>
                    <a:gd name="T19" fmla="*/ 2 h 3"/>
                    <a:gd name="T20" fmla="*/ 2 w 3"/>
                    <a:gd name="T21" fmla="*/ 2 h 3"/>
                    <a:gd name="T22" fmla="*/ 2 w 3"/>
                    <a:gd name="T23" fmla="*/ 2 h 3"/>
                    <a:gd name="T24" fmla="*/ 2 w 3"/>
                    <a:gd name="T25" fmla="*/ 2 h 3"/>
                    <a:gd name="T26" fmla="*/ 3 w 3"/>
                    <a:gd name="T27" fmla="*/ 2 h 3"/>
                    <a:gd name="T28" fmla="*/ 3 w 3"/>
                    <a:gd name="T29" fmla="*/ 2 h 3"/>
                    <a:gd name="T30" fmla="*/ 1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2"/>
                        <a:pt x="1" y="1"/>
                        <a:pt x="0" y="2"/>
                      </a:cubicBezTo>
                      <a:cubicBezTo>
                        <a:pt x="0" y="3"/>
                        <a:pt x="1" y="2"/>
                        <a:pt x="1" y="3"/>
                      </a:cubicBezTo>
                      <a:cubicBezTo>
                        <a:pt x="1" y="1"/>
                        <a:pt x="2" y="3"/>
                        <a:pt x="2" y="2"/>
                      </a:cubicBezTo>
                      <a:cubicBezTo>
                        <a:pt x="2" y="2"/>
                        <a:pt x="2" y="2"/>
                        <a:pt x="3" y="3"/>
                      </a:cubicBezTo>
                      <a:cubicBezTo>
                        <a:pt x="3" y="2"/>
                        <a:pt x="3" y="2"/>
                        <a:pt x="3" y="2"/>
                      </a:cubicBezTo>
                      <a:cubicBezTo>
                        <a:pt x="3" y="2"/>
                        <a:pt x="3" y="2"/>
                        <a:pt x="3" y="2"/>
                      </a:cubicBezTo>
                      <a:cubicBezTo>
                        <a:pt x="3" y="2"/>
                        <a:pt x="3" y="2"/>
                        <a:pt x="3" y="2"/>
                      </a:cubicBezTo>
                      <a:cubicBezTo>
                        <a:pt x="3" y="2"/>
                        <a:pt x="3" y="2"/>
                        <a:pt x="3" y="2"/>
                      </a:cubicBezTo>
                      <a:cubicBezTo>
                        <a:pt x="3" y="2"/>
                        <a:pt x="2" y="2"/>
                        <a:pt x="2" y="2"/>
                      </a:cubicBezTo>
                      <a:cubicBezTo>
                        <a:pt x="2" y="2"/>
                        <a:pt x="2" y="2"/>
                        <a:pt x="2" y="2"/>
                      </a:cubicBezTo>
                      <a:cubicBezTo>
                        <a:pt x="2" y="2"/>
                        <a:pt x="2" y="2"/>
                        <a:pt x="2" y="2"/>
                      </a:cubicBezTo>
                      <a:cubicBezTo>
                        <a:pt x="2" y="1"/>
                        <a:pt x="2" y="2"/>
                        <a:pt x="2" y="2"/>
                      </a:cubicBezTo>
                      <a:cubicBezTo>
                        <a:pt x="3" y="2"/>
                        <a:pt x="3" y="2"/>
                        <a:pt x="3" y="2"/>
                      </a:cubicBezTo>
                      <a:cubicBezTo>
                        <a:pt x="3" y="2"/>
                        <a:pt x="3" y="2"/>
                        <a:pt x="3" y="2"/>
                      </a:cubicBezTo>
                      <a:cubicBezTo>
                        <a:pt x="1" y="0"/>
                        <a:pt x="1" y="0"/>
                        <a:pt x="1" y="0"/>
                      </a:cubicBezTo>
                      <a:cubicBezTo>
                        <a:pt x="1"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8" name="Freeform 281">
                  <a:extLst>
                    <a:ext uri="{FF2B5EF4-FFF2-40B4-BE49-F238E27FC236}">
                      <a16:creationId xmlns:a16="http://schemas.microsoft.com/office/drawing/2014/main" id="{7E3E0BEA-D1D9-43E4-B106-20893169B301}"/>
                    </a:ext>
                  </a:extLst>
                </p:cNvPr>
                <p:cNvSpPr>
                  <a:spLocks/>
                </p:cNvSpPr>
                <p:nvPr userDrawn="1"/>
              </p:nvSpPr>
              <p:spPr bwMode="auto">
                <a:xfrm>
                  <a:off x="4406"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9" name="Freeform 282">
                  <a:extLst>
                    <a:ext uri="{FF2B5EF4-FFF2-40B4-BE49-F238E27FC236}">
                      <a16:creationId xmlns:a16="http://schemas.microsoft.com/office/drawing/2014/main" id="{EC4D52BF-DF09-45EB-8C39-389F1E9751CA}"/>
                    </a:ext>
                  </a:extLst>
                </p:cNvPr>
                <p:cNvSpPr>
                  <a:spLocks/>
                </p:cNvSpPr>
                <p:nvPr userDrawn="1"/>
              </p:nvSpPr>
              <p:spPr bwMode="auto">
                <a:xfrm>
                  <a:off x="4406" y="373"/>
                  <a:ext cx="10" cy="10"/>
                </a:xfrm>
                <a:custGeom>
                  <a:avLst/>
                  <a:gdLst>
                    <a:gd name="T0" fmla="*/ 0 w 2"/>
                    <a:gd name="T1" fmla="*/ 1 h 2"/>
                    <a:gd name="T2" fmla="*/ 0 w 2"/>
                    <a:gd name="T3" fmla="*/ 2 h 2"/>
                    <a:gd name="T4" fmla="*/ 0 w 2"/>
                    <a:gd name="T5" fmla="*/ 2 h 2"/>
                    <a:gd name="T6" fmla="*/ 1 w 2"/>
                    <a:gd name="T7" fmla="*/ 2 h 2"/>
                    <a:gd name="T8" fmla="*/ 1 w 2"/>
                    <a:gd name="T9" fmla="*/ 2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2"/>
                      </a:cubicBezTo>
                      <a:cubicBezTo>
                        <a:pt x="0" y="2"/>
                        <a:pt x="0" y="2"/>
                        <a:pt x="0" y="2"/>
                      </a:cubicBezTo>
                      <a:cubicBezTo>
                        <a:pt x="0" y="2"/>
                        <a:pt x="0" y="2"/>
                        <a:pt x="1" y="2"/>
                      </a:cubicBezTo>
                      <a:cubicBezTo>
                        <a:pt x="1" y="2"/>
                        <a:pt x="1" y="2"/>
                        <a:pt x="1" y="2"/>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0" name="Freeform 283">
                  <a:extLst>
                    <a:ext uri="{FF2B5EF4-FFF2-40B4-BE49-F238E27FC236}">
                      <a16:creationId xmlns:a16="http://schemas.microsoft.com/office/drawing/2014/main" id="{C4269126-B148-4E4B-81CC-91131ED39268}"/>
                    </a:ext>
                  </a:extLst>
                </p:cNvPr>
                <p:cNvSpPr>
                  <a:spLocks/>
                </p:cNvSpPr>
                <p:nvPr userDrawn="1"/>
              </p:nvSpPr>
              <p:spPr bwMode="auto">
                <a:xfrm>
                  <a:off x="4401" y="348"/>
                  <a:ext cx="10" cy="10"/>
                </a:xfrm>
                <a:custGeom>
                  <a:avLst/>
                  <a:gdLst>
                    <a:gd name="T0" fmla="*/ 2 w 2"/>
                    <a:gd name="T1" fmla="*/ 2 h 2"/>
                    <a:gd name="T2" fmla="*/ 1 w 2"/>
                    <a:gd name="T3" fmla="*/ 0 h 2"/>
                    <a:gd name="T4" fmla="*/ 0 w 2"/>
                    <a:gd name="T5" fmla="*/ 1 h 2"/>
                    <a:gd name="T6" fmla="*/ 1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1" y="0"/>
                        <a:pt x="1" y="0"/>
                        <a:pt x="1" y="0"/>
                      </a:cubicBezTo>
                      <a:cubicBezTo>
                        <a:pt x="0" y="1"/>
                        <a:pt x="0" y="1"/>
                        <a:pt x="0" y="1"/>
                      </a:cubicBezTo>
                      <a:cubicBezTo>
                        <a:pt x="1" y="1"/>
                        <a:pt x="1" y="1"/>
                        <a:pt x="1"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1" name="Freeform 284">
                  <a:extLst>
                    <a:ext uri="{FF2B5EF4-FFF2-40B4-BE49-F238E27FC236}">
                      <a16:creationId xmlns:a16="http://schemas.microsoft.com/office/drawing/2014/main" id="{B08A6DB6-E720-4F5A-B192-0390135726E7}"/>
                    </a:ext>
                  </a:extLst>
                </p:cNvPr>
                <p:cNvSpPr>
                  <a:spLocks/>
                </p:cNvSpPr>
                <p:nvPr userDrawn="1"/>
              </p:nvSpPr>
              <p:spPr bwMode="auto">
                <a:xfrm>
                  <a:off x="4401" y="308"/>
                  <a:ext cx="10" cy="5"/>
                </a:xfrm>
                <a:custGeom>
                  <a:avLst/>
                  <a:gdLst>
                    <a:gd name="T0" fmla="*/ 5 w 10"/>
                    <a:gd name="T1" fmla="*/ 5 h 5"/>
                    <a:gd name="T2" fmla="*/ 10 w 10"/>
                    <a:gd name="T3" fmla="*/ 0 h 5"/>
                    <a:gd name="T4" fmla="*/ 0 w 10"/>
                    <a:gd name="T5" fmla="*/ 0 h 5"/>
                    <a:gd name="T6" fmla="*/ 5 w 10"/>
                    <a:gd name="T7" fmla="*/ 5 h 5"/>
                  </a:gdLst>
                  <a:ahLst/>
                  <a:cxnLst>
                    <a:cxn ang="0">
                      <a:pos x="T0" y="T1"/>
                    </a:cxn>
                    <a:cxn ang="0">
                      <a:pos x="T2" y="T3"/>
                    </a:cxn>
                    <a:cxn ang="0">
                      <a:pos x="T4" y="T5"/>
                    </a:cxn>
                    <a:cxn ang="0">
                      <a:pos x="T6" y="T7"/>
                    </a:cxn>
                  </a:cxnLst>
                  <a:rect l="0" t="0" r="r" b="b"/>
                  <a:pathLst>
                    <a:path w="10" h="5">
                      <a:moveTo>
                        <a:pt x="5" y="5"/>
                      </a:moveTo>
                      <a:lnTo>
                        <a:pt x="10"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2" name="Freeform 285">
                  <a:extLst>
                    <a:ext uri="{FF2B5EF4-FFF2-40B4-BE49-F238E27FC236}">
                      <a16:creationId xmlns:a16="http://schemas.microsoft.com/office/drawing/2014/main" id="{575D98DC-3079-4E9E-945A-6A0666ECBE51}"/>
                    </a:ext>
                  </a:extLst>
                </p:cNvPr>
                <p:cNvSpPr>
                  <a:spLocks/>
                </p:cNvSpPr>
                <p:nvPr userDrawn="1"/>
              </p:nvSpPr>
              <p:spPr bwMode="auto">
                <a:xfrm>
                  <a:off x="4401" y="298"/>
                  <a:ext cx="5" cy="5"/>
                </a:xfrm>
                <a:custGeom>
                  <a:avLst/>
                  <a:gdLst>
                    <a:gd name="T0" fmla="*/ 0 w 5"/>
                    <a:gd name="T1" fmla="*/ 5 h 5"/>
                    <a:gd name="T2" fmla="*/ 5 w 5"/>
                    <a:gd name="T3" fmla="*/ 0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3" name="Freeform 286">
                  <a:extLst>
                    <a:ext uri="{FF2B5EF4-FFF2-40B4-BE49-F238E27FC236}">
                      <a16:creationId xmlns:a16="http://schemas.microsoft.com/office/drawing/2014/main" id="{0918B25F-F24E-47D3-99BC-CF39BEE1FDD5}"/>
                    </a:ext>
                  </a:extLst>
                </p:cNvPr>
                <p:cNvSpPr>
                  <a:spLocks/>
                </p:cNvSpPr>
                <p:nvPr userDrawn="1"/>
              </p:nvSpPr>
              <p:spPr bwMode="auto">
                <a:xfrm>
                  <a:off x="4097"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4" name="Freeform 287">
                  <a:extLst>
                    <a:ext uri="{FF2B5EF4-FFF2-40B4-BE49-F238E27FC236}">
                      <a16:creationId xmlns:a16="http://schemas.microsoft.com/office/drawing/2014/main" id="{177BEBEE-4A38-4B89-87FB-BB6862767121}"/>
                    </a:ext>
                  </a:extLst>
                </p:cNvPr>
                <p:cNvSpPr>
                  <a:spLocks/>
                </p:cNvSpPr>
                <p:nvPr userDrawn="1"/>
              </p:nvSpPr>
              <p:spPr bwMode="auto">
                <a:xfrm>
                  <a:off x="4097" y="5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5" name="Freeform 288">
                  <a:extLst>
                    <a:ext uri="{FF2B5EF4-FFF2-40B4-BE49-F238E27FC236}">
                      <a16:creationId xmlns:a16="http://schemas.microsoft.com/office/drawing/2014/main" id="{9E658CB1-BF43-47B4-B64C-BCB3DF05B383}"/>
                    </a:ext>
                  </a:extLst>
                </p:cNvPr>
                <p:cNvSpPr>
                  <a:spLocks/>
                </p:cNvSpPr>
                <p:nvPr userDrawn="1"/>
              </p:nvSpPr>
              <p:spPr bwMode="auto">
                <a:xfrm>
                  <a:off x="4157" y="238"/>
                  <a:ext cx="15" cy="5"/>
                </a:xfrm>
                <a:custGeom>
                  <a:avLst/>
                  <a:gdLst>
                    <a:gd name="T0" fmla="*/ 3 w 3"/>
                    <a:gd name="T1" fmla="*/ 0 h 1"/>
                    <a:gd name="T2" fmla="*/ 1 w 3"/>
                    <a:gd name="T3" fmla="*/ 0 h 1"/>
                    <a:gd name="T4" fmla="*/ 2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2" y="0"/>
                        <a:pt x="0" y="0"/>
                        <a:pt x="1" y="0"/>
                      </a:cubicBezTo>
                      <a:cubicBezTo>
                        <a:pt x="2" y="1"/>
                        <a:pt x="2" y="1"/>
                        <a:pt x="2" y="1"/>
                      </a:cubicBezTo>
                      <a:cubicBezTo>
                        <a:pt x="2"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6" name="Freeform 289">
                  <a:extLst>
                    <a:ext uri="{FF2B5EF4-FFF2-40B4-BE49-F238E27FC236}">
                      <a16:creationId xmlns:a16="http://schemas.microsoft.com/office/drawing/2014/main" id="{DA07D977-4ABC-4B23-BE6F-F8845D77A975}"/>
                    </a:ext>
                  </a:extLst>
                </p:cNvPr>
                <p:cNvSpPr>
                  <a:spLocks/>
                </p:cNvSpPr>
                <p:nvPr userDrawn="1"/>
              </p:nvSpPr>
              <p:spPr bwMode="auto">
                <a:xfrm>
                  <a:off x="4092" y="38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7" name="Freeform 290">
                  <a:extLst>
                    <a:ext uri="{FF2B5EF4-FFF2-40B4-BE49-F238E27FC236}">
                      <a16:creationId xmlns:a16="http://schemas.microsoft.com/office/drawing/2014/main" id="{5543F4DD-5D49-49D1-B761-413923405AE5}"/>
                    </a:ext>
                  </a:extLst>
                </p:cNvPr>
                <p:cNvSpPr>
                  <a:spLocks/>
                </p:cNvSpPr>
                <p:nvPr userDrawn="1"/>
              </p:nvSpPr>
              <p:spPr bwMode="auto">
                <a:xfrm>
                  <a:off x="4102" y="3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8" name="Freeform 291">
                  <a:extLst>
                    <a:ext uri="{FF2B5EF4-FFF2-40B4-BE49-F238E27FC236}">
                      <a16:creationId xmlns:a16="http://schemas.microsoft.com/office/drawing/2014/main" id="{4A839155-B296-43D0-883B-26BCC6B5A53B}"/>
                    </a:ext>
                  </a:extLst>
                </p:cNvPr>
                <p:cNvSpPr>
                  <a:spLocks/>
                </p:cNvSpPr>
                <p:nvPr userDrawn="1"/>
              </p:nvSpPr>
              <p:spPr bwMode="auto">
                <a:xfrm>
                  <a:off x="4127" y="588"/>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9" name="Freeform 292">
                  <a:extLst>
                    <a:ext uri="{FF2B5EF4-FFF2-40B4-BE49-F238E27FC236}">
                      <a16:creationId xmlns:a16="http://schemas.microsoft.com/office/drawing/2014/main" id="{AB4750FC-70DD-4ACB-AC7B-6C8B501C459C}"/>
                    </a:ext>
                  </a:extLst>
                </p:cNvPr>
                <p:cNvSpPr>
                  <a:spLocks/>
                </p:cNvSpPr>
                <p:nvPr userDrawn="1"/>
              </p:nvSpPr>
              <p:spPr bwMode="auto">
                <a:xfrm>
                  <a:off x="4316" y="218"/>
                  <a:ext cx="5"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0" name="Freeform 293">
                  <a:extLst>
                    <a:ext uri="{FF2B5EF4-FFF2-40B4-BE49-F238E27FC236}">
                      <a16:creationId xmlns:a16="http://schemas.microsoft.com/office/drawing/2014/main" id="{9C86F2B9-CCC0-47CA-9E36-50811A29B458}"/>
                    </a:ext>
                  </a:extLst>
                </p:cNvPr>
                <p:cNvSpPr>
                  <a:spLocks/>
                </p:cNvSpPr>
                <p:nvPr userDrawn="1"/>
              </p:nvSpPr>
              <p:spPr bwMode="auto">
                <a:xfrm>
                  <a:off x="4057" y="5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1" name="Freeform 294">
                  <a:extLst>
                    <a:ext uri="{FF2B5EF4-FFF2-40B4-BE49-F238E27FC236}">
                      <a16:creationId xmlns:a16="http://schemas.microsoft.com/office/drawing/2014/main" id="{B46C5881-459E-4A42-AD74-303137909C88}"/>
                    </a:ext>
                  </a:extLst>
                </p:cNvPr>
                <p:cNvSpPr>
                  <a:spLocks/>
                </p:cNvSpPr>
                <p:nvPr userDrawn="1"/>
              </p:nvSpPr>
              <p:spPr bwMode="auto">
                <a:xfrm>
                  <a:off x="4306" y="213"/>
                  <a:ext cx="10" cy="5"/>
                </a:xfrm>
                <a:custGeom>
                  <a:avLst/>
                  <a:gdLst>
                    <a:gd name="T0" fmla="*/ 0 w 2"/>
                    <a:gd name="T1" fmla="*/ 1 h 1"/>
                    <a:gd name="T2" fmla="*/ 0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2" name="Freeform 295">
                  <a:extLst>
                    <a:ext uri="{FF2B5EF4-FFF2-40B4-BE49-F238E27FC236}">
                      <a16:creationId xmlns:a16="http://schemas.microsoft.com/office/drawing/2014/main" id="{6E8C7277-EF01-4E7D-8DFD-3D2724F8E77B}"/>
                    </a:ext>
                  </a:extLst>
                </p:cNvPr>
                <p:cNvSpPr>
                  <a:spLocks/>
                </p:cNvSpPr>
                <p:nvPr userDrawn="1"/>
              </p:nvSpPr>
              <p:spPr bwMode="auto">
                <a:xfrm>
                  <a:off x="4336" y="5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3" name="Freeform 296">
                  <a:extLst>
                    <a:ext uri="{FF2B5EF4-FFF2-40B4-BE49-F238E27FC236}">
                      <a16:creationId xmlns:a16="http://schemas.microsoft.com/office/drawing/2014/main" id="{E0A7F89D-4A81-4FB4-8CDF-1823AC02181C}"/>
                    </a:ext>
                  </a:extLst>
                </p:cNvPr>
                <p:cNvSpPr>
                  <a:spLocks/>
                </p:cNvSpPr>
                <p:nvPr userDrawn="1"/>
              </p:nvSpPr>
              <p:spPr bwMode="auto">
                <a:xfrm>
                  <a:off x="4411" y="5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4" name="Freeform 297">
                  <a:extLst>
                    <a:ext uri="{FF2B5EF4-FFF2-40B4-BE49-F238E27FC236}">
                      <a16:creationId xmlns:a16="http://schemas.microsoft.com/office/drawing/2014/main" id="{016EF025-45D4-43E6-BA46-41AD8BF8F41E}"/>
                    </a:ext>
                  </a:extLst>
                </p:cNvPr>
                <p:cNvSpPr>
                  <a:spLocks/>
                </p:cNvSpPr>
                <p:nvPr userDrawn="1"/>
              </p:nvSpPr>
              <p:spPr bwMode="auto">
                <a:xfrm>
                  <a:off x="4376" y="263"/>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5" name="Freeform 298">
                  <a:extLst>
                    <a:ext uri="{FF2B5EF4-FFF2-40B4-BE49-F238E27FC236}">
                      <a16:creationId xmlns:a16="http://schemas.microsoft.com/office/drawing/2014/main" id="{C1FA6F7D-90CD-43D6-964B-6AEEBCBBA9A3}"/>
                    </a:ext>
                  </a:extLst>
                </p:cNvPr>
                <p:cNvSpPr>
                  <a:spLocks/>
                </p:cNvSpPr>
                <p:nvPr userDrawn="1"/>
              </p:nvSpPr>
              <p:spPr bwMode="auto">
                <a:xfrm>
                  <a:off x="4371"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6" name="Freeform 299">
                  <a:extLst>
                    <a:ext uri="{FF2B5EF4-FFF2-40B4-BE49-F238E27FC236}">
                      <a16:creationId xmlns:a16="http://schemas.microsoft.com/office/drawing/2014/main" id="{ECD184BB-8001-4893-ABD0-6F936EE910C2}"/>
                    </a:ext>
                  </a:extLst>
                </p:cNvPr>
                <p:cNvSpPr>
                  <a:spLocks/>
                </p:cNvSpPr>
                <p:nvPr userDrawn="1"/>
              </p:nvSpPr>
              <p:spPr bwMode="auto">
                <a:xfrm>
                  <a:off x="4276" y="23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7" name="Freeform 300">
                  <a:extLst>
                    <a:ext uri="{FF2B5EF4-FFF2-40B4-BE49-F238E27FC236}">
                      <a16:creationId xmlns:a16="http://schemas.microsoft.com/office/drawing/2014/main" id="{BB7D08BC-80C7-4B8F-8CBE-D0EC41950604}"/>
                    </a:ext>
                  </a:extLst>
                </p:cNvPr>
                <p:cNvSpPr>
                  <a:spLocks/>
                </p:cNvSpPr>
                <p:nvPr userDrawn="1"/>
              </p:nvSpPr>
              <p:spPr bwMode="auto">
                <a:xfrm>
                  <a:off x="4376" y="26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8" name="Freeform 301">
                  <a:extLst>
                    <a:ext uri="{FF2B5EF4-FFF2-40B4-BE49-F238E27FC236}">
                      <a16:creationId xmlns:a16="http://schemas.microsoft.com/office/drawing/2014/main" id="{09FF0DB0-3EBC-462A-B813-2395FF788B00}"/>
                    </a:ext>
                  </a:extLst>
                </p:cNvPr>
                <p:cNvSpPr>
                  <a:spLocks/>
                </p:cNvSpPr>
                <p:nvPr userDrawn="1"/>
              </p:nvSpPr>
              <p:spPr bwMode="auto">
                <a:xfrm>
                  <a:off x="4381" y="2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9" name="Freeform 302">
                  <a:extLst>
                    <a:ext uri="{FF2B5EF4-FFF2-40B4-BE49-F238E27FC236}">
                      <a16:creationId xmlns:a16="http://schemas.microsoft.com/office/drawing/2014/main" id="{094D4F90-7387-477C-9994-91436DE6318C}"/>
                    </a:ext>
                  </a:extLst>
                </p:cNvPr>
                <p:cNvSpPr>
                  <a:spLocks/>
                </p:cNvSpPr>
                <p:nvPr userDrawn="1"/>
              </p:nvSpPr>
              <p:spPr bwMode="auto">
                <a:xfrm>
                  <a:off x="4376" y="2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0" name="Freeform 303">
                  <a:extLst>
                    <a:ext uri="{FF2B5EF4-FFF2-40B4-BE49-F238E27FC236}">
                      <a16:creationId xmlns:a16="http://schemas.microsoft.com/office/drawing/2014/main" id="{D9B108DF-DDE7-4B73-B331-88FAB05780E0}"/>
                    </a:ext>
                  </a:extLst>
                </p:cNvPr>
                <p:cNvSpPr>
                  <a:spLocks/>
                </p:cNvSpPr>
                <p:nvPr userDrawn="1"/>
              </p:nvSpPr>
              <p:spPr bwMode="auto">
                <a:xfrm>
                  <a:off x="4222" y="66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1" name="Rectangle 304">
                  <a:extLst>
                    <a:ext uri="{FF2B5EF4-FFF2-40B4-BE49-F238E27FC236}">
                      <a16:creationId xmlns:a16="http://schemas.microsoft.com/office/drawing/2014/main" id="{9B6309D2-2638-4F93-8230-3F050D8D1C47}"/>
                    </a:ext>
                  </a:extLst>
                </p:cNvPr>
                <p:cNvSpPr>
                  <a:spLocks noChangeArrowheads="1"/>
                </p:cNvSpPr>
                <p:nvPr userDrawn="1"/>
              </p:nvSpPr>
              <p:spPr bwMode="auto">
                <a:xfrm>
                  <a:off x="4157" y="3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2" name="Freeform 305">
                  <a:extLst>
                    <a:ext uri="{FF2B5EF4-FFF2-40B4-BE49-F238E27FC236}">
                      <a16:creationId xmlns:a16="http://schemas.microsoft.com/office/drawing/2014/main" id="{AB31C05E-5261-46AD-B692-B842B2C1C820}"/>
                    </a:ext>
                  </a:extLst>
                </p:cNvPr>
                <p:cNvSpPr>
                  <a:spLocks/>
                </p:cNvSpPr>
                <p:nvPr userDrawn="1"/>
              </p:nvSpPr>
              <p:spPr bwMode="auto">
                <a:xfrm>
                  <a:off x="4147" y="298"/>
                  <a:ext cx="10" cy="15"/>
                </a:xfrm>
                <a:custGeom>
                  <a:avLst/>
                  <a:gdLst>
                    <a:gd name="T0" fmla="*/ 2 w 2"/>
                    <a:gd name="T1" fmla="*/ 3 h 3"/>
                    <a:gd name="T2" fmla="*/ 2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2" y="2"/>
                        <a:pt x="2" y="1"/>
                      </a:cubicBezTo>
                      <a:cubicBezTo>
                        <a:pt x="0" y="0"/>
                        <a:pt x="0" y="0"/>
                        <a:pt x="0" y="0"/>
                      </a:cubicBez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3" name="Freeform 306">
                  <a:extLst>
                    <a:ext uri="{FF2B5EF4-FFF2-40B4-BE49-F238E27FC236}">
                      <a16:creationId xmlns:a16="http://schemas.microsoft.com/office/drawing/2014/main" id="{BE6659B1-9127-4874-9C02-16DD93F67B99}"/>
                    </a:ext>
                  </a:extLst>
                </p:cNvPr>
                <p:cNvSpPr>
                  <a:spLocks noEditPoints="1"/>
                </p:cNvSpPr>
                <p:nvPr userDrawn="1"/>
              </p:nvSpPr>
              <p:spPr bwMode="auto">
                <a:xfrm>
                  <a:off x="4042" y="198"/>
                  <a:ext cx="374" cy="505"/>
                </a:xfrm>
                <a:custGeom>
                  <a:avLst/>
                  <a:gdLst>
                    <a:gd name="T0" fmla="*/ 12 w 75"/>
                    <a:gd name="T1" fmla="*/ 68 h 101"/>
                    <a:gd name="T2" fmla="*/ 11 w 75"/>
                    <a:gd name="T3" fmla="*/ 62 h 101"/>
                    <a:gd name="T4" fmla="*/ 12 w 75"/>
                    <a:gd name="T5" fmla="*/ 59 h 101"/>
                    <a:gd name="T6" fmla="*/ 11 w 75"/>
                    <a:gd name="T7" fmla="*/ 54 h 101"/>
                    <a:gd name="T8" fmla="*/ 11 w 75"/>
                    <a:gd name="T9" fmla="*/ 48 h 101"/>
                    <a:gd name="T10" fmla="*/ 10 w 75"/>
                    <a:gd name="T11" fmla="*/ 38 h 101"/>
                    <a:gd name="T12" fmla="*/ 10 w 75"/>
                    <a:gd name="T13" fmla="*/ 38 h 101"/>
                    <a:gd name="T14" fmla="*/ 13 w 75"/>
                    <a:gd name="T15" fmla="*/ 38 h 101"/>
                    <a:gd name="T16" fmla="*/ 15 w 75"/>
                    <a:gd name="T17" fmla="*/ 32 h 101"/>
                    <a:gd name="T18" fmla="*/ 18 w 75"/>
                    <a:gd name="T19" fmla="*/ 27 h 101"/>
                    <a:gd name="T20" fmla="*/ 23 w 75"/>
                    <a:gd name="T21" fmla="*/ 21 h 101"/>
                    <a:gd name="T22" fmla="*/ 26 w 75"/>
                    <a:gd name="T23" fmla="*/ 17 h 101"/>
                    <a:gd name="T24" fmla="*/ 31 w 75"/>
                    <a:gd name="T25" fmla="*/ 14 h 101"/>
                    <a:gd name="T26" fmla="*/ 33 w 75"/>
                    <a:gd name="T27" fmla="*/ 15 h 101"/>
                    <a:gd name="T28" fmla="*/ 37 w 75"/>
                    <a:gd name="T29" fmla="*/ 11 h 101"/>
                    <a:gd name="T30" fmla="*/ 42 w 75"/>
                    <a:gd name="T31" fmla="*/ 10 h 101"/>
                    <a:gd name="T32" fmla="*/ 47 w 75"/>
                    <a:gd name="T33" fmla="*/ 8 h 101"/>
                    <a:gd name="T34" fmla="*/ 52 w 75"/>
                    <a:gd name="T35" fmla="*/ 10 h 101"/>
                    <a:gd name="T36" fmla="*/ 59 w 75"/>
                    <a:gd name="T37" fmla="*/ 12 h 101"/>
                    <a:gd name="T38" fmla="*/ 65 w 75"/>
                    <a:gd name="T39" fmla="*/ 15 h 101"/>
                    <a:gd name="T40" fmla="*/ 71 w 75"/>
                    <a:gd name="T41" fmla="*/ 20 h 101"/>
                    <a:gd name="T42" fmla="*/ 67 w 75"/>
                    <a:gd name="T43" fmla="*/ 14 h 101"/>
                    <a:gd name="T44" fmla="*/ 64 w 75"/>
                    <a:gd name="T45" fmla="*/ 13 h 101"/>
                    <a:gd name="T46" fmla="*/ 59 w 75"/>
                    <a:gd name="T47" fmla="*/ 7 h 101"/>
                    <a:gd name="T48" fmla="*/ 41 w 75"/>
                    <a:gd name="T49" fmla="*/ 1 h 101"/>
                    <a:gd name="T50" fmla="*/ 30 w 75"/>
                    <a:gd name="T51" fmla="*/ 6 h 101"/>
                    <a:gd name="T52" fmla="*/ 26 w 75"/>
                    <a:gd name="T53" fmla="*/ 8 h 101"/>
                    <a:gd name="T54" fmla="*/ 23 w 75"/>
                    <a:gd name="T55" fmla="*/ 11 h 101"/>
                    <a:gd name="T56" fmla="*/ 18 w 75"/>
                    <a:gd name="T57" fmla="*/ 16 h 101"/>
                    <a:gd name="T58" fmla="*/ 8 w 75"/>
                    <a:gd name="T59" fmla="*/ 30 h 101"/>
                    <a:gd name="T60" fmla="*/ 8 w 75"/>
                    <a:gd name="T61" fmla="*/ 38 h 101"/>
                    <a:gd name="T62" fmla="*/ 6 w 75"/>
                    <a:gd name="T63" fmla="*/ 46 h 101"/>
                    <a:gd name="T64" fmla="*/ 2 w 75"/>
                    <a:gd name="T65" fmla="*/ 55 h 101"/>
                    <a:gd name="T66" fmla="*/ 4 w 75"/>
                    <a:gd name="T67" fmla="*/ 65 h 101"/>
                    <a:gd name="T68" fmla="*/ 6 w 75"/>
                    <a:gd name="T69" fmla="*/ 76 h 101"/>
                    <a:gd name="T70" fmla="*/ 12 w 75"/>
                    <a:gd name="T71" fmla="*/ 88 h 101"/>
                    <a:gd name="T72" fmla="*/ 21 w 75"/>
                    <a:gd name="T73" fmla="*/ 93 h 101"/>
                    <a:gd name="T74" fmla="*/ 35 w 75"/>
                    <a:gd name="T75" fmla="*/ 100 h 101"/>
                    <a:gd name="T76" fmla="*/ 40 w 75"/>
                    <a:gd name="T77" fmla="*/ 100 h 101"/>
                    <a:gd name="T78" fmla="*/ 53 w 75"/>
                    <a:gd name="T79" fmla="*/ 93 h 101"/>
                    <a:gd name="T80" fmla="*/ 64 w 75"/>
                    <a:gd name="T81" fmla="*/ 84 h 101"/>
                    <a:gd name="T82" fmla="*/ 74 w 75"/>
                    <a:gd name="T83" fmla="*/ 66 h 101"/>
                    <a:gd name="T84" fmla="*/ 74 w 75"/>
                    <a:gd name="T85" fmla="*/ 61 h 101"/>
                    <a:gd name="T86" fmla="*/ 63 w 75"/>
                    <a:gd name="T87" fmla="*/ 72 h 101"/>
                    <a:gd name="T88" fmla="*/ 60 w 75"/>
                    <a:gd name="T89" fmla="*/ 77 h 101"/>
                    <a:gd name="T90" fmla="*/ 54 w 75"/>
                    <a:gd name="T91" fmla="*/ 85 h 101"/>
                    <a:gd name="T92" fmla="*/ 48 w 75"/>
                    <a:gd name="T93" fmla="*/ 91 h 101"/>
                    <a:gd name="T94" fmla="*/ 43 w 75"/>
                    <a:gd name="T95" fmla="*/ 94 h 101"/>
                    <a:gd name="T96" fmla="*/ 38 w 75"/>
                    <a:gd name="T97" fmla="*/ 93 h 101"/>
                    <a:gd name="T98" fmla="*/ 33 w 75"/>
                    <a:gd name="T99" fmla="*/ 93 h 101"/>
                    <a:gd name="T100" fmla="*/ 29 w 75"/>
                    <a:gd name="T101" fmla="*/ 90 h 101"/>
                    <a:gd name="T102" fmla="*/ 23 w 75"/>
                    <a:gd name="T103" fmla="*/ 89 h 101"/>
                    <a:gd name="T104" fmla="*/ 20 w 75"/>
                    <a:gd name="T105" fmla="*/ 86 h 101"/>
                    <a:gd name="T106" fmla="*/ 20 w 75"/>
                    <a:gd name="T107" fmla="*/ 84 h 101"/>
                    <a:gd name="T108" fmla="*/ 16 w 75"/>
                    <a:gd name="T109" fmla="*/ 79 h 101"/>
                    <a:gd name="T110" fmla="*/ 13 w 75"/>
                    <a:gd name="T111" fmla="*/ 72 h 101"/>
                    <a:gd name="T112" fmla="*/ 12 w 75"/>
                    <a:gd name="T113" fmla="*/ 36 h 101"/>
                    <a:gd name="T114" fmla="*/ 64 w 75"/>
                    <a:gd name="T115"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01">
                      <a:moveTo>
                        <a:pt x="13" y="72"/>
                      </a:moveTo>
                      <a:cubicBezTo>
                        <a:pt x="14" y="71"/>
                        <a:pt x="14" y="71"/>
                        <a:pt x="14" y="71"/>
                      </a:cubicBezTo>
                      <a:cubicBezTo>
                        <a:pt x="15" y="71"/>
                        <a:pt x="15" y="72"/>
                        <a:pt x="16" y="71"/>
                      </a:cubicBezTo>
                      <a:cubicBezTo>
                        <a:pt x="13" y="72"/>
                        <a:pt x="14" y="68"/>
                        <a:pt x="12" y="68"/>
                      </a:cubicBezTo>
                      <a:cubicBezTo>
                        <a:pt x="12" y="68"/>
                        <a:pt x="12" y="68"/>
                        <a:pt x="12" y="68"/>
                      </a:cubicBezTo>
                      <a:cubicBezTo>
                        <a:pt x="12" y="68"/>
                        <a:pt x="12" y="68"/>
                        <a:pt x="12" y="68"/>
                      </a:cubicBezTo>
                      <a:cubicBezTo>
                        <a:pt x="13" y="66"/>
                        <a:pt x="10" y="67"/>
                        <a:pt x="11" y="66"/>
                      </a:cubicBezTo>
                      <a:cubicBezTo>
                        <a:pt x="11" y="65"/>
                        <a:pt x="11" y="65"/>
                        <a:pt x="11" y="65"/>
                      </a:cubicBezTo>
                      <a:cubicBezTo>
                        <a:pt x="11" y="64"/>
                        <a:pt x="11" y="64"/>
                        <a:pt x="11" y="64"/>
                      </a:cubicBezTo>
                      <a:cubicBezTo>
                        <a:pt x="11" y="64"/>
                        <a:pt x="11" y="64"/>
                        <a:pt x="11" y="64"/>
                      </a:cubicBezTo>
                      <a:cubicBezTo>
                        <a:pt x="11" y="62"/>
                        <a:pt x="11" y="62"/>
                        <a:pt x="11" y="62"/>
                      </a:cubicBezTo>
                      <a:cubicBezTo>
                        <a:pt x="11" y="62"/>
                        <a:pt x="11" y="62"/>
                        <a:pt x="11" y="62"/>
                      </a:cubicBezTo>
                      <a:cubicBezTo>
                        <a:pt x="10" y="62"/>
                        <a:pt x="10" y="61"/>
                        <a:pt x="9" y="61"/>
                      </a:cubicBezTo>
                      <a:cubicBezTo>
                        <a:pt x="10" y="61"/>
                        <a:pt x="10" y="61"/>
                        <a:pt x="10" y="61"/>
                      </a:cubicBezTo>
                      <a:cubicBezTo>
                        <a:pt x="9" y="60"/>
                        <a:pt x="9" y="60"/>
                        <a:pt x="9" y="60"/>
                      </a:cubicBezTo>
                      <a:cubicBezTo>
                        <a:pt x="10" y="60"/>
                        <a:pt x="11" y="61"/>
                        <a:pt x="10" y="61"/>
                      </a:cubicBezTo>
                      <a:cubicBezTo>
                        <a:pt x="13" y="60"/>
                        <a:pt x="10" y="60"/>
                        <a:pt x="11" y="58"/>
                      </a:cubicBezTo>
                      <a:cubicBezTo>
                        <a:pt x="12" y="59"/>
                        <a:pt x="12" y="59"/>
                        <a:pt x="12" y="59"/>
                      </a:cubicBezTo>
                      <a:cubicBezTo>
                        <a:pt x="13" y="59"/>
                        <a:pt x="12" y="58"/>
                        <a:pt x="13" y="57"/>
                      </a:cubicBezTo>
                      <a:cubicBezTo>
                        <a:pt x="13" y="57"/>
                        <a:pt x="11" y="59"/>
                        <a:pt x="10" y="58"/>
                      </a:cubicBezTo>
                      <a:cubicBezTo>
                        <a:pt x="11" y="58"/>
                        <a:pt x="11" y="57"/>
                        <a:pt x="10" y="57"/>
                      </a:cubicBezTo>
                      <a:cubicBezTo>
                        <a:pt x="11" y="57"/>
                        <a:pt x="11" y="56"/>
                        <a:pt x="11" y="55"/>
                      </a:cubicBezTo>
                      <a:cubicBezTo>
                        <a:pt x="12" y="55"/>
                        <a:pt x="12" y="55"/>
                        <a:pt x="12" y="55"/>
                      </a:cubicBezTo>
                      <a:cubicBezTo>
                        <a:pt x="12" y="55"/>
                        <a:pt x="11" y="55"/>
                        <a:pt x="11" y="54"/>
                      </a:cubicBezTo>
                      <a:cubicBezTo>
                        <a:pt x="11" y="53"/>
                        <a:pt x="12" y="53"/>
                        <a:pt x="13" y="53"/>
                      </a:cubicBezTo>
                      <a:cubicBezTo>
                        <a:pt x="13" y="52"/>
                        <a:pt x="11" y="54"/>
                        <a:pt x="11" y="52"/>
                      </a:cubicBezTo>
                      <a:cubicBezTo>
                        <a:pt x="11" y="51"/>
                        <a:pt x="11" y="50"/>
                        <a:pt x="11" y="49"/>
                      </a:cubicBezTo>
                      <a:cubicBezTo>
                        <a:pt x="11" y="48"/>
                        <a:pt x="11" y="49"/>
                        <a:pt x="12" y="49"/>
                      </a:cubicBezTo>
                      <a:cubicBezTo>
                        <a:pt x="11" y="48"/>
                        <a:pt x="11" y="48"/>
                        <a:pt x="11" y="48"/>
                      </a:cubicBezTo>
                      <a:cubicBezTo>
                        <a:pt x="11" y="48"/>
                        <a:pt x="11" y="48"/>
                        <a:pt x="11" y="48"/>
                      </a:cubicBezTo>
                      <a:cubicBezTo>
                        <a:pt x="11" y="47"/>
                        <a:pt x="10" y="48"/>
                        <a:pt x="10" y="47"/>
                      </a:cubicBezTo>
                      <a:cubicBezTo>
                        <a:pt x="9" y="46"/>
                        <a:pt x="12" y="45"/>
                        <a:pt x="11" y="43"/>
                      </a:cubicBezTo>
                      <a:cubicBezTo>
                        <a:pt x="12" y="43"/>
                        <a:pt x="12" y="44"/>
                        <a:pt x="12" y="44"/>
                      </a:cubicBezTo>
                      <a:cubicBezTo>
                        <a:pt x="12" y="42"/>
                        <a:pt x="12" y="42"/>
                        <a:pt x="11" y="41"/>
                      </a:cubicBezTo>
                      <a:cubicBezTo>
                        <a:pt x="12" y="40"/>
                        <a:pt x="12" y="40"/>
                        <a:pt x="12" y="40"/>
                      </a:cubicBezTo>
                      <a:cubicBezTo>
                        <a:pt x="11" y="40"/>
                        <a:pt x="10" y="39"/>
                        <a:pt x="10" y="38"/>
                      </a:cubicBezTo>
                      <a:cubicBezTo>
                        <a:pt x="9" y="38"/>
                        <a:pt x="9" y="38"/>
                        <a:pt x="9" y="38"/>
                      </a:cubicBezTo>
                      <a:cubicBezTo>
                        <a:pt x="9" y="36"/>
                        <a:pt x="9" y="36"/>
                        <a:pt x="9" y="36"/>
                      </a:cubicBezTo>
                      <a:cubicBezTo>
                        <a:pt x="9" y="36"/>
                        <a:pt x="9" y="36"/>
                        <a:pt x="10" y="37"/>
                      </a:cubicBezTo>
                      <a:cubicBezTo>
                        <a:pt x="9" y="37"/>
                        <a:pt x="9" y="37"/>
                        <a:pt x="9" y="36"/>
                      </a:cubicBezTo>
                      <a:cubicBezTo>
                        <a:pt x="10" y="36"/>
                        <a:pt x="10" y="37"/>
                        <a:pt x="11" y="37"/>
                      </a:cubicBezTo>
                      <a:cubicBezTo>
                        <a:pt x="11" y="37"/>
                        <a:pt x="10" y="37"/>
                        <a:pt x="10" y="38"/>
                      </a:cubicBezTo>
                      <a:cubicBezTo>
                        <a:pt x="11" y="38"/>
                        <a:pt x="11" y="39"/>
                        <a:pt x="12" y="39"/>
                      </a:cubicBezTo>
                      <a:cubicBezTo>
                        <a:pt x="12" y="39"/>
                        <a:pt x="12" y="38"/>
                        <a:pt x="12" y="38"/>
                      </a:cubicBezTo>
                      <a:cubicBezTo>
                        <a:pt x="12" y="38"/>
                        <a:pt x="12" y="39"/>
                        <a:pt x="12" y="39"/>
                      </a:cubicBezTo>
                      <a:cubicBezTo>
                        <a:pt x="12" y="39"/>
                        <a:pt x="12" y="38"/>
                        <a:pt x="12" y="38"/>
                      </a:cubicBezTo>
                      <a:cubicBezTo>
                        <a:pt x="13" y="38"/>
                        <a:pt x="13" y="38"/>
                        <a:pt x="13" y="38"/>
                      </a:cubicBezTo>
                      <a:cubicBezTo>
                        <a:pt x="13" y="38"/>
                        <a:pt x="13" y="38"/>
                        <a:pt x="13" y="38"/>
                      </a:cubicBezTo>
                      <a:cubicBezTo>
                        <a:pt x="13" y="38"/>
                        <a:pt x="14" y="36"/>
                        <a:pt x="14" y="36"/>
                      </a:cubicBezTo>
                      <a:cubicBezTo>
                        <a:pt x="14" y="34"/>
                        <a:pt x="12" y="32"/>
                        <a:pt x="13" y="30"/>
                      </a:cubicBezTo>
                      <a:cubicBezTo>
                        <a:pt x="14" y="31"/>
                        <a:pt x="14" y="31"/>
                        <a:pt x="15" y="31"/>
                      </a:cubicBezTo>
                      <a:cubicBezTo>
                        <a:pt x="14" y="31"/>
                        <a:pt x="15" y="33"/>
                        <a:pt x="14" y="34"/>
                      </a:cubicBezTo>
                      <a:cubicBezTo>
                        <a:pt x="15" y="34"/>
                        <a:pt x="15" y="34"/>
                        <a:pt x="15" y="34"/>
                      </a:cubicBezTo>
                      <a:cubicBezTo>
                        <a:pt x="15" y="34"/>
                        <a:pt x="15" y="32"/>
                        <a:pt x="15" y="32"/>
                      </a:cubicBezTo>
                      <a:cubicBezTo>
                        <a:pt x="16" y="32"/>
                        <a:pt x="16" y="32"/>
                        <a:pt x="17" y="32"/>
                      </a:cubicBezTo>
                      <a:cubicBezTo>
                        <a:pt x="15" y="31"/>
                        <a:pt x="16" y="30"/>
                        <a:pt x="16" y="29"/>
                      </a:cubicBezTo>
                      <a:cubicBezTo>
                        <a:pt x="17" y="29"/>
                        <a:pt x="17" y="29"/>
                        <a:pt x="17" y="30"/>
                      </a:cubicBezTo>
                      <a:cubicBezTo>
                        <a:pt x="18" y="30"/>
                        <a:pt x="15" y="28"/>
                        <a:pt x="17" y="27"/>
                      </a:cubicBezTo>
                      <a:cubicBezTo>
                        <a:pt x="17" y="28"/>
                        <a:pt x="17" y="28"/>
                        <a:pt x="17" y="28"/>
                      </a:cubicBezTo>
                      <a:cubicBezTo>
                        <a:pt x="17" y="27"/>
                        <a:pt x="18" y="26"/>
                        <a:pt x="18" y="27"/>
                      </a:cubicBezTo>
                      <a:cubicBezTo>
                        <a:pt x="18" y="27"/>
                        <a:pt x="18" y="27"/>
                        <a:pt x="18" y="27"/>
                      </a:cubicBezTo>
                      <a:cubicBezTo>
                        <a:pt x="19" y="26"/>
                        <a:pt x="21" y="23"/>
                        <a:pt x="20" y="22"/>
                      </a:cubicBezTo>
                      <a:cubicBezTo>
                        <a:pt x="20" y="22"/>
                        <a:pt x="21" y="23"/>
                        <a:pt x="22" y="23"/>
                      </a:cubicBezTo>
                      <a:cubicBezTo>
                        <a:pt x="22" y="23"/>
                        <a:pt x="21" y="22"/>
                        <a:pt x="21" y="20"/>
                      </a:cubicBezTo>
                      <a:cubicBezTo>
                        <a:pt x="20" y="19"/>
                        <a:pt x="20" y="17"/>
                        <a:pt x="20" y="17"/>
                      </a:cubicBezTo>
                      <a:cubicBezTo>
                        <a:pt x="20" y="18"/>
                        <a:pt x="23" y="20"/>
                        <a:pt x="23" y="21"/>
                      </a:cubicBezTo>
                      <a:cubicBezTo>
                        <a:pt x="23" y="21"/>
                        <a:pt x="24" y="21"/>
                        <a:pt x="24" y="20"/>
                      </a:cubicBezTo>
                      <a:cubicBezTo>
                        <a:pt x="24" y="20"/>
                        <a:pt x="22" y="19"/>
                        <a:pt x="23" y="19"/>
                      </a:cubicBezTo>
                      <a:cubicBezTo>
                        <a:pt x="24" y="19"/>
                        <a:pt x="24" y="19"/>
                        <a:pt x="25" y="19"/>
                      </a:cubicBezTo>
                      <a:cubicBezTo>
                        <a:pt x="25" y="19"/>
                        <a:pt x="24" y="17"/>
                        <a:pt x="24" y="17"/>
                      </a:cubicBezTo>
                      <a:cubicBezTo>
                        <a:pt x="24" y="17"/>
                        <a:pt x="26" y="18"/>
                        <a:pt x="26" y="19"/>
                      </a:cubicBezTo>
                      <a:cubicBezTo>
                        <a:pt x="26" y="19"/>
                        <a:pt x="26" y="18"/>
                        <a:pt x="26" y="17"/>
                      </a:cubicBezTo>
                      <a:cubicBezTo>
                        <a:pt x="26" y="17"/>
                        <a:pt x="26" y="16"/>
                        <a:pt x="26" y="16"/>
                      </a:cubicBezTo>
                      <a:cubicBezTo>
                        <a:pt x="25" y="17"/>
                        <a:pt x="27" y="17"/>
                        <a:pt x="27" y="18"/>
                      </a:cubicBezTo>
                      <a:cubicBezTo>
                        <a:pt x="27" y="17"/>
                        <a:pt x="28" y="17"/>
                        <a:pt x="29" y="16"/>
                      </a:cubicBezTo>
                      <a:cubicBezTo>
                        <a:pt x="28" y="16"/>
                        <a:pt x="28" y="16"/>
                        <a:pt x="28" y="16"/>
                      </a:cubicBezTo>
                      <a:cubicBezTo>
                        <a:pt x="29" y="16"/>
                        <a:pt x="27" y="13"/>
                        <a:pt x="29" y="12"/>
                      </a:cubicBezTo>
                      <a:cubicBezTo>
                        <a:pt x="29" y="13"/>
                        <a:pt x="30" y="15"/>
                        <a:pt x="31" y="14"/>
                      </a:cubicBezTo>
                      <a:cubicBezTo>
                        <a:pt x="31" y="13"/>
                        <a:pt x="30" y="9"/>
                        <a:pt x="31" y="7"/>
                      </a:cubicBezTo>
                      <a:cubicBezTo>
                        <a:pt x="32" y="8"/>
                        <a:pt x="32" y="8"/>
                        <a:pt x="32" y="8"/>
                      </a:cubicBezTo>
                      <a:cubicBezTo>
                        <a:pt x="33" y="7"/>
                        <a:pt x="33" y="7"/>
                        <a:pt x="33" y="7"/>
                      </a:cubicBezTo>
                      <a:cubicBezTo>
                        <a:pt x="33" y="8"/>
                        <a:pt x="32" y="12"/>
                        <a:pt x="32" y="14"/>
                      </a:cubicBezTo>
                      <a:cubicBezTo>
                        <a:pt x="33" y="14"/>
                        <a:pt x="32" y="15"/>
                        <a:pt x="33" y="14"/>
                      </a:cubicBezTo>
                      <a:cubicBezTo>
                        <a:pt x="34" y="15"/>
                        <a:pt x="33" y="15"/>
                        <a:pt x="33" y="15"/>
                      </a:cubicBezTo>
                      <a:cubicBezTo>
                        <a:pt x="33" y="15"/>
                        <a:pt x="35" y="15"/>
                        <a:pt x="35" y="15"/>
                      </a:cubicBezTo>
                      <a:cubicBezTo>
                        <a:pt x="34" y="14"/>
                        <a:pt x="36" y="13"/>
                        <a:pt x="36" y="12"/>
                      </a:cubicBezTo>
                      <a:cubicBezTo>
                        <a:pt x="36" y="12"/>
                        <a:pt x="34" y="14"/>
                        <a:pt x="34" y="14"/>
                      </a:cubicBezTo>
                      <a:cubicBezTo>
                        <a:pt x="33" y="13"/>
                        <a:pt x="34" y="10"/>
                        <a:pt x="35" y="10"/>
                      </a:cubicBezTo>
                      <a:cubicBezTo>
                        <a:pt x="36" y="10"/>
                        <a:pt x="36" y="12"/>
                        <a:pt x="36" y="13"/>
                      </a:cubicBezTo>
                      <a:cubicBezTo>
                        <a:pt x="36" y="12"/>
                        <a:pt x="37" y="11"/>
                        <a:pt x="37" y="11"/>
                      </a:cubicBezTo>
                      <a:cubicBezTo>
                        <a:pt x="37" y="12"/>
                        <a:pt x="37" y="12"/>
                        <a:pt x="37" y="12"/>
                      </a:cubicBezTo>
                      <a:cubicBezTo>
                        <a:pt x="38" y="13"/>
                        <a:pt x="38" y="10"/>
                        <a:pt x="39" y="11"/>
                      </a:cubicBezTo>
                      <a:cubicBezTo>
                        <a:pt x="40" y="11"/>
                        <a:pt x="41" y="13"/>
                        <a:pt x="40" y="12"/>
                      </a:cubicBezTo>
                      <a:cubicBezTo>
                        <a:pt x="40" y="11"/>
                        <a:pt x="39" y="6"/>
                        <a:pt x="39" y="5"/>
                      </a:cubicBezTo>
                      <a:cubicBezTo>
                        <a:pt x="39" y="5"/>
                        <a:pt x="41" y="6"/>
                        <a:pt x="42" y="7"/>
                      </a:cubicBezTo>
                      <a:cubicBezTo>
                        <a:pt x="43" y="8"/>
                        <a:pt x="41" y="10"/>
                        <a:pt x="42" y="10"/>
                      </a:cubicBezTo>
                      <a:cubicBezTo>
                        <a:pt x="42" y="10"/>
                        <a:pt x="42" y="10"/>
                        <a:pt x="42" y="10"/>
                      </a:cubicBezTo>
                      <a:cubicBezTo>
                        <a:pt x="43" y="10"/>
                        <a:pt x="42" y="11"/>
                        <a:pt x="43" y="10"/>
                      </a:cubicBezTo>
                      <a:cubicBezTo>
                        <a:pt x="43" y="9"/>
                        <a:pt x="45" y="11"/>
                        <a:pt x="43" y="9"/>
                      </a:cubicBezTo>
                      <a:cubicBezTo>
                        <a:pt x="44" y="9"/>
                        <a:pt x="44" y="10"/>
                        <a:pt x="45" y="10"/>
                      </a:cubicBezTo>
                      <a:cubicBezTo>
                        <a:pt x="45" y="9"/>
                        <a:pt x="46" y="7"/>
                        <a:pt x="47" y="7"/>
                      </a:cubicBezTo>
                      <a:cubicBezTo>
                        <a:pt x="47" y="7"/>
                        <a:pt x="47" y="7"/>
                        <a:pt x="47" y="8"/>
                      </a:cubicBezTo>
                      <a:cubicBezTo>
                        <a:pt x="49" y="8"/>
                        <a:pt x="50" y="9"/>
                        <a:pt x="52" y="9"/>
                      </a:cubicBezTo>
                      <a:cubicBezTo>
                        <a:pt x="52" y="10"/>
                        <a:pt x="52" y="10"/>
                        <a:pt x="52" y="11"/>
                      </a:cubicBezTo>
                      <a:cubicBezTo>
                        <a:pt x="52" y="11"/>
                        <a:pt x="53" y="10"/>
                        <a:pt x="53" y="10"/>
                      </a:cubicBezTo>
                      <a:cubicBezTo>
                        <a:pt x="53" y="12"/>
                        <a:pt x="52" y="10"/>
                        <a:pt x="52" y="12"/>
                      </a:cubicBezTo>
                      <a:cubicBezTo>
                        <a:pt x="52" y="11"/>
                        <a:pt x="54" y="11"/>
                        <a:pt x="55" y="11"/>
                      </a:cubicBezTo>
                      <a:cubicBezTo>
                        <a:pt x="55" y="10"/>
                        <a:pt x="53" y="10"/>
                        <a:pt x="52" y="10"/>
                      </a:cubicBezTo>
                      <a:cubicBezTo>
                        <a:pt x="53" y="9"/>
                        <a:pt x="55" y="8"/>
                        <a:pt x="57" y="8"/>
                      </a:cubicBezTo>
                      <a:cubicBezTo>
                        <a:pt x="58" y="9"/>
                        <a:pt x="57" y="9"/>
                        <a:pt x="57" y="9"/>
                      </a:cubicBezTo>
                      <a:cubicBezTo>
                        <a:pt x="60" y="11"/>
                        <a:pt x="61" y="9"/>
                        <a:pt x="62" y="11"/>
                      </a:cubicBezTo>
                      <a:cubicBezTo>
                        <a:pt x="62" y="12"/>
                        <a:pt x="61" y="13"/>
                        <a:pt x="61" y="13"/>
                      </a:cubicBezTo>
                      <a:cubicBezTo>
                        <a:pt x="60" y="13"/>
                        <a:pt x="60" y="12"/>
                        <a:pt x="59" y="11"/>
                      </a:cubicBezTo>
                      <a:cubicBezTo>
                        <a:pt x="59" y="12"/>
                        <a:pt x="59" y="12"/>
                        <a:pt x="59" y="12"/>
                      </a:cubicBezTo>
                      <a:cubicBezTo>
                        <a:pt x="59" y="12"/>
                        <a:pt x="58" y="12"/>
                        <a:pt x="58" y="11"/>
                      </a:cubicBezTo>
                      <a:cubicBezTo>
                        <a:pt x="58" y="12"/>
                        <a:pt x="59" y="13"/>
                        <a:pt x="60" y="14"/>
                      </a:cubicBezTo>
                      <a:cubicBezTo>
                        <a:pt x="61" y="14"/>
                        <a:pt x="62" y="16"/>
                        <a:pt x="62" y="17"/>
                      </a:cubicBezTo>
                      <a:cubicBezTo>
                        <a:pt x="63" y="17"/>
                        <a:pt x="64" y="17"/>
                        <a:pt x="64" y="16"/>
                      </a:cubicBezTo>
                      <a:cubicBezTo>
                        <a:pt x="63" y="16"/>
                        <a:pt x="63" y="16"/>
                        <a:pt x="63" y="16"/>
                      </a:cubicBezTo>
                      <a:cubicBezTo>
                        <a:pt x="63" y="15"/>
                        <a:pt x="65" y="16"/>
                        <a:pt x="65" y="15"/>
                      </a:cubicBezTo>
                      <a:cubicBezTo>
                        <a:pt x="66" y="16"/>
                        <a:pt x="67" y="16"/>
                        <a:pt x="67" y="17"/>
                      </a:cubicBezTo>
                      <a:cubicBezTo>
                        <a:pt x="67" y="18"/>
                        <a:pt x="67" y="18"/>
                        <a:pt x="67" y="18"/>
                      </a:cubicBezTo>
                      <a:cubicBezTo>
                        <a:pt x="67" y="18"/>
                        <a:pt x="67" y="17"/>
                        <a:pt x="66" y="17"/>
                      </a:cubicBezTo>
                      <a:cubicBezTo>
                        <a:pt x="67" y="17"/>
                        <a:pt x="66" y="20"/>
                        <a:pt x="68" y="19"/>
                      </a:cubicBezTo>
                      <a:cubicBezTo>
                        <a:pt x="68" y="18"/>
                        <a:pt x="68" y="18"/>
                        <a:pt x="68" y="18"/>
                      </a:cubicBezTo>
                      <a:cubicBezTo>
                        <a:pt x="69" y="18"/>
                        <a:pt x="70" y="19"/>
                        <a:pt x="71" y="20"/>
                      </a:cubicBezTo>
                      <a:cubicBezTo>
                        <a:pt x="72" y="19"/>
                        <a:pt x="71" y="20"/>
                        <a:pt x="71" y="19"/>
                      </a:cubicBezTo>
                      <a:cubicBezTo>
                        <a:pt x="70" y="20"/>
                        <a:pt x="70" y="16"/>
                        <a:pt x="69" y="18"/>
                      </a:cubicBezTo>
                      <a:cubicBezTo>
                        <a:pt x="70" y="16"/>
                        <a:pt x="68" y="16"/>
                        <a:pt x="69" y="14"/>
                      </a:cubicBezTo>
                      <a:cubicBezTo>
                        <a:pt x="68" y="15"/>
                        <a:pt x="68" y="15"/>
                        <a:pt x="68" y="14"/>
                      </a:cubicBezTo>
                      <a:cubicBezTo>
                        <a:pt x="68" y="14"/>
                        <a:pt x="68" y="14"/>
                        <a:pt x="67" y="14"/>
                      </a:cubicBezTo>
                      <a:cubicBezTo>
                        <a:pt x="67" y="14"/>
                        <a:pt x="67" y="14"/>
                        <a:pt x="67" y="14"/>
                      </a:cubicBezTo>
                      <a:cubicBezTo>
                        <a:pt x="67" y="14"/>
                        <a:pt x="67" y="14"/>
                        <a:pt x="67" y="14"/>
                      </a:cubicBezTo>
                      <a:cubicBezTo>
                        <a:pt x="67" y="14"/>
                        <a:pt x="67" y="14"/>
                        <a:pt x="67" y="14"/>
                      </a:cubicBezTo>
                      <a:cubicBezTo>
                        <a:pt x="67" y="14"/>
                        <a:pt x="67" y="15"/>
                        <a:pt x="67" y="15"/>
                      </a:cubicBezTo>
                      <a:cubicBezTo>
                        <a:pt x="66" y="15"/>
                        <a:pt x="65" y="14"/>
                        <a:pt x="65" y="14"/>
                      </a:cubicBezTo>
                      <a:cubicBezTo>
                        <a:pt x="64" y="13"/>
                        <a:pt x="65" y="14"/>
                        <a:pt x="65" y="13"/>
                      </a:cubicBezTo>
                      <a:cubicBezTo>
                        <a:pt x="64" y="13"/>
                        <a:pt x="64" y="13"/>
                        <a:pt x="64" y="13"/>
                      </a:cubicBezTo>
                      <a:cubicBezTo>
                        <a:pt x="65" y="12"/>
                        <a:pt x="64" y="11"/>
                        <a:pt x="65" y="12"/>
                      </a:cubicBezTo>
                      <a:cubicBezTo>
                        <a:pt x="64" y="10"/>
                        <a:pt x="64" y="10"/>
                        <a:pt x="64" y="10"/>
                      </a:cubicBezTo>
                      <a:cubicBezTo>
                        <a:pt x="64" y="10"/>
                        <a:pt x="63" y="9"/>
                        <a:pt x="62" y="9"/>
                      </a:cubicBezTo>
                      <a:cubicBezTo>
                        <a:pt x="62" y="8"/>
                        <a:pt x="61" y="8"/>
                        <a:pt x="61" y="8"/>
                      </a:cubicBezTo>
                      <a:cubicBezTo>
                        <a:pt x="61" y="8"/>
                        <a:pt x="61" y="8"/>
                        <a:pt x="60" y="8"/>
                      </a:cubicBezTo>
                      <a:cubicBezTo>
                        <a:pt x="60" y="7"/>
                        <a:pt x="59" y="7"/>
                        <a:pt x="59" y="7"/>
                      </a:cubicBezTo>
                      <a:cubicBezTo>
                        <a:pt x="59" y="7"/>
                        <a:pt x="59" y="7"/>
                        <a:pt x="59" y="7"/>
                      </a:cubicBezTo>
                      <a:cubicBezTo>
                        <a:pt x="58" y="6"/>
                        <a:pt x="55" y="6"/>
                        <a:pt x="53" y="4"/>
                      </a:cubicBezTo>
                      <a:cubicBezTo>
                        <a:pt x="52" y="4"/>
                        <a:pt x="52" y="4"/>
                        <a:pt x="51" y="3"/>
                      </a:cubicBezTo>
                      <a:cubicBezTo>
                        <a:pt x="50" y="3"/>
                        <a:pt x="50" y="3"/>
                        <a:pt x="50" y="3"/>
                      </a:cubicBezTo>
                      <a:cubicBezTo>
                        <a:pt x="49" y="3"/>
                        <a:pt x="48" y="2"/>
                        <a:pt x="47" y="2"/>
                      </a:cubicBezTo>
                      <a:cubicBezTo>
                        <a:pt x="46" y="0"/>
                        <a:pt x="42" y="2"/>
                        <a:pt x="41" y="1"/>
                      </a:cubicBezTo>
                      <a:cubicBezTo>
                        <a:pt x="41" y="2"/>
                        <a:pt x="41" y="2"/>
                        <a:pt x="41" y="2"/>
                      </a:cubicBezTo>
                      <a:cubicBezTo>
                        <a:pt x="40" y="2"/>
                        <a:pt x="39" y="3"/>
                        <a:pt x="37" y="4"/>
                      </a:cubicBezTo>
                      <a:cubicBezTo>
                        <a:pt x="38" y="4"/>
                        <a:pt x="38" y="4"/>
                        <a:pt x="38" y="4"/>
                      </a:cubicBezTo>
                      <a:cubicBezTo>
                        <a:pt x="37" y="5"/>
                        <a:pt x="34" y="4"/>
                        <a:pt x="33" y="5"/>
                      </a:cubicBezTo>
                      <a:cubicBezTo>
                        <a:pt x="33" y="5"/>
                        <a:pt x="33" y="5"/>
                        <a:pt x="34" y="5"/>
                      </a:cubicBezTo>
                      <a:cubicBezTo>
                        <a:pt x="32" y="4"/>
                        <a:pt x="31" y="5"/>
                        <a:pt x="30" y="6"/>
                      </a:cubicBezTo>
                      <a:cubicBezTo>
                        <a:pt x="30" y="7"/>
                        <a:pt x="29" y="8"/>
                        <a:pt x="28" y="8"/>
                      </a:cubicBezTo>
                      <a:cubicBezTo>
                        <a:pt x="27" y="8"/>
                        <a:pt x="27" y="8"/>
                        <a:pt x="27" y="8"/>
                      </a:cubicBezTo>
                      <a:cubicBezTo>
                        <a:pt x="27" y="8"/>
                        <a:pt x="27" y="8"/>
                        <a:pt x="27" y="8"/>
                      </a:cubicBezTo>
                      <a:cubicBezTo>
                        <a:pt x="27" y="8"/>
                        <a:pt x="27" y="8"/>
                        <a:pt x="27" y="8"/>
                      </a:cubicBezTo>
                      <a:cubicBezTo>
                        <a:pt x="26" y="8"/>
                        <a:pt x="26" y="8"/>
                        <a:pt x="26" y="8"/>
                      </a:cubicBezTo>
                      <a:cubicBezTo>
                        <a:pt x="26" y="8"/>
                        <a:pt x="26" y="8"/>
                        <a:pt x="26" y="8"/>
                      </a:cubicBezTo>
                      <a:cubicBezTo>
                        <a:pt x="26" y="9"/>
                        <a:pt x="26" y="9"/>
                        <a:pt x="25" y="9"/>
                      </a:cubicBezTo>
                      <a:cubicBezTo>
                        <a:pt x="25" y="9"/>
                        <a:pt x="25" y="9"/>
                        <a:pt x="25" y="9"/>
                      </a:cubicBezTo>
                      <a:cubicBezTo>
                        <a:pt x="25" y="9"/>
                        <a:pt x="25" y="9"/>
                        <a:pt x="25" y="9"/>
                      </a:cubicBezTo>
                      <a:cubicBezTo>
                        <a:pt x="24" y="9"/>
                        <a:pt x="24" y="10"/>
                        <a:pt x="25" y="10"/>
                      </a:cubicBezTo>
                      <a:cubicBezTo>
                        <a:pt x="25" y="10"/>
                        <a:pt x="25" y="11"/>
                        <a:pt x="25" y="11"/>
                      </a:cubicBezTo>
                      <a:cubicBezTo>
                        <a:pt x="24" y="10"/>
                        <a:pt x="24" y="12"/>
                        <a:pt x="23" y="11"/>
                      </a:cubicBezTo>
                      <a:cubicBezTo>
                        <a:pt x="23" y="12"/>
                        <a:pt x="21" y="13"/>
                        <a:pt x="22" y="15"/>
                      </a:cubicBezTo>
                      <a:cubicBezTo>
                        <a:pt x="21" y="15"/>
                        <a:pt x="21" y="15"/>
                        <a:pt x="22" y="15"/>
                      </a:cubicBezTo>
                      <a:cubicBezTo>
                        <a:pt x="21" y="15"/>
                        <a:pt x="20" y="15"/>
                        <a:pt x="20" y="16"/>
                      </a:cubicBezTo>
                      <a:cubicBezTo>
                        <a:pt x="19" y="15"/>
                        <a:pt x="19" y="15"/>
                        <a:pt x="19" y="15"/>
                      </a:cubicBezTo>
                      <a:cubicBezTo>
                        <a:pt x="20" y="17"/>
                        <a:pt x="20" y="17"/>
                        <a:pt x="20" y="17"/>
                      </a:cubicBezTo>
                      <a:cubicBezTo>
                        <a:pt x="19" y="17"/>
                        <a:pt x="18" y="17"/>
                        <a:pt x="18" y="16"/>
                      </a:cubicBezTo>
                      <a:cubicBezTo>
                        <a:pt x="18" y="18"/>
                        <a:pt x="17" y="18"/>
                        <a:pt x="17" y="20"/>
                      </a:cubicBezTo>
                      <a:cubicBezTo>
                        <a:pt x="17" y="19"/>
                        <a:pt x="17" y="19"/>
                        <a:pt x="17" y="19"/>
                      </a:cubicBezTo>
                      <a:cubicBezTo>
                        <a:pt x="16" y="20"/>
                        <a:pt x="17" y="21"/>
                        <a:pt x="16" y="21"/>
                      </a:cubicBezTo>
                      <a:cubicBezTo>
                        <a:pt x="14" y="21"/>
                        <a:pt x="12" y="26"/>
                        <a:pt x="10" y="28"/>
                      </a:cubicBezTo>
                      <a:cubicBezTo>
                        <a:pt x="12" y="29"/>
                        <a:pt x="8" y="29"/>
                        <a:pt x="9" y="30"/>
                      </a:cubicBezTo>
                      <a:cubicBezTo>
                        <a:pt x="9" y="30"/>
                        <a:pt x="8" y="30"/>
                        <a:pt x="8" y="30"/>
                      </a:cubicBezTo>
                      <a:cubicBezTo>
                        <a:pt x="8" y="31"/>
                        <a:pt x="6" y="32"/>
                        <a:pt x="7" y="33"/>
                      </a:cubicBezTo>
                      <a:cubicBezTo>
                        <a:pt x="7" y="33"/>
                        <a:pt x="7" y="33"/>
                        <a:pt x="6" y="33"/>
                      </a:cubicBezTo>
                      <a:cubicBezTo>
                        <a:pt x="6" y="33"/>
                        <a:pt x="7" y="33"/>
                        <a:pt x="6" y="33"/>
                      </a:cubicBezTo>
                      <a:cubicBezTo>
                        <a:pt x="6" y="33"/>
                        <a:pt x="6" y="33"/>
                        <a:pt x="6" y="33"/>
                      </a:cubicBezTo>
                      <a:cubicBezTo>
                        <a:pt x="5" y="34"/>
                        <a:pt x="7" y="35"/>
                        <a:pt x="8" y="36"/>
                      </a:cubicBezTo>
                      <a:cubicBezTo>
                        <a:pt x="7" y="36"/>
                        <a:pt x="7" y="37"/>
                        <a:pt x="8" y="38"/>
                      </a:cubicBezTo>
                      <a:cubicBezTo>
                        <a:pt x="7" y="38"/>
                        <a:pt x="7" y="38"/>
                        <a:pt x="7" y="37"/>
                      </a:cubicBezTo>
                      <a:cubicBezTo>
                        <a:pt x="6" y="38"/>
                        <a:pt x="5" y="40"/>
                        <a:pt x="6" y="41"/>
                      </a:cubicBezTo>
                      <a:cubicBezTo>
                        <a:pt x="6" y="41"/>
                        <a:pt x="6" y="41"/>
                        <a:pt x="6" y="42"/>
                      </a:cubicBezTo>
                      <a:cubicBezTo>
                        <a:pt x="6" y="43"/>
                        <a:pt x="5" y="43"/>
                        <a:pt x="5" y="44"/>
                      </a:cubicBezTo>
                      <a:cubicBezTo>
                        <a:pt x="5" y="44"/>
                        <a:pt x="5" y="44"/>
                        <a:pt x="5" y="44"/>
                      </a:cubicBezTo>
                      <a:cubicBezTo>
                        <a:pt x="7" y="45"/>
                        <a:pt x="6" y="45"/>
                        <a:pt x="6" y="46"/>
                      </a:cubicBezTo>
                      <a:cubicBezTo>
                        <a:pt x="5" y="46"/>
                        <a:pt x="5" y="46"/>
                        <a:pt x="5" y="46"/>
                      </a:cubicBezTo>
                      <a:cubicBezTo>
                        <a:pt x="4" y="48"/>
                        <a:pt x="6" y="47"/>
                        <a:pt x="4" y="49"/>
                      </a:cubicBezTo>
                      <a:cubicBezTo>
                        <a:pt x="5" y="49"/>
                        <a:pt x="5" y="49"/>
                        <a:pt x="5" y="49"/>
                      </a:cubicBezTo>
                      <a:cubicBezTo>
                        <a:pt x="7" y="50"/>
                        <a:pt x="4" y="51"/>
                        <a:pt x="4" y="53"/>
                      </a:cubicBezTo>
                      <a:cubicBezTo>
                        <a:pt x="5" y="52"/>
                        <a:pt x="5" y="52"/>
                        <a:pt x="5" y="52"/>
                      </a:cubicBezTo>
                      <a:cubicBezTo>
                        <a:pt x="6" y="53"/>
                        <a:pt x="2" y="54"/>
                        <a:pt x="2" y="55"/>
                      </a:cubicBezTo>
                      <a:cubicBezTo>
                        <a:pt x="2" y="55"/>
                        <a:pt x="2" y="55"/>
                        <a:pt x="2" y="54"/>
                      </a:cubicBezTo>
                      <a:cubicBezTo>
                        <a:pt x="0" y="56"/>
                        <a:pt x="3" y="55"/>
                        <a:pt x="3" y="56"/>
                      </a:cubicBezTo>
                      <a:cubicBezTo>
                        <a:pt x="2" y="57"/>
                        <a:pt x="1" y="56"/>
                        <a:pt x="1" y="57"/>
                      </a:cubicBezTo>
                      <a:cubicBezTo>
                        <a:pt x="1" y="57"/>
                        <a:pt x="3" y="60"/>
                        <a:pt x="2" y="61"/>
                      </a:cubicBezTo>
                      <a:cubicBezTo>
                        <a:pt x="3" y="61"/>
                        <a:pt x="3" y="61"/>
                        <a:pt x="4" y="61"/>
                      </a:cubicBezTo>
                      <a:cubicBezTo>
                        <a:pt x="4" y="62"/>
                        <a:pt x="2" y="64"/>
                        <a:pt x="4" y="65"/>
                      </a:cubicBezTo>
                      <a:cubicBezTo>
                        <a:pt x="3" y="65"/>
                        <a:pt x="3" y="65"/>
                        <a:pt x="3" y="65"/>
                      </a:cubicBezTo>
                      <a:cubicBezTo>
                        <a:pt x="4" y="66"/>
                        <a:pt x="4" y="68"/>
                        <a:pt x="5" y="68"/>
                      </a:cubicBezTo>
                      <a:cubicBezTo>
                        <a:pt x="4" y="69"/>
                        <a:pt x="4" y="70"/>
                        <a:pt x="5" y="71"/>
                      </a:cubicBezTo>
                      <a:cubicBezTo>
                        <a:pt x="6" y="72"/>
                        <a:pt x="7" y="73"/>
                        <a:pt x="5" y="74"/>
                      </a:cubicBezTo>
                      <a:cubicBezTo>
                        <a:pt x="5" y="74"/>
                        <a:pt x="5" y="74"/>
                        <a:pt x="6" y="75"/>
                      </a:cubicBezTo>
                      <a:cubicBezTo>
                        <a:pt x="6" y="75"/>
                        <a:pt x="6" y="76"/>
                        <a:pt x="6" y="76"/>
                      </a:cubicBezTo>
                      <a:cubicBezTo>
                        <a:pt x="6" y="76"/>
                        <a:pt x="6" y="76"/>
                        <a:pt x="6" y="76"/>
                      </a:cubicBezTo>
                      <a:cubicBezTo>
                        <a:pt x="6" y="78"/>
                        <a:pt x="7" y="78"/>
                        <a:pt x="8" y="78"/>
                      </a:cubicBezTo>
                      <a:cubicBezTo>
                        <a:pt x="8" y="78"/>
                        <a:pt x="8" y="78"/>
                        <a:pt x="7" y="78"/>
                      </a:cubicBezTo>
                      <a:cubicBezTo>
                        <a:pt x="8" y="81"/>
                        <a:pt x="8" y="81"/>
                        <a:pt x="10" y="82"/>
                      </a:cubicBezTo>
                      <a:cubicBezTo>
                        <a:pt x="10" y="83"/>
                        <a:pt x="10" y="83"/>
                        <a:pt x="10" y="83"/>
                      </a:cubicBezTo>
                      <a:cubicBezTo>
                        <a:pt x="10" y="83"/>
                        <a:pt x="10" y="87"/>
                        <a:pt x="12" y="88"/>
                      </a:cubicBezTo>
                      <a:cubicBezTo>
                        <a:pt x="12" y="88"/>
                        <a:pt x="12" y="88"/>
                        <a:pt x="12" y="88"/>
                      </a:cubicBezTo>
                      <a:cubicBezTo>
                        <a:pt x="13" y="89"/>
                        <a:pt x="14" y="90"/>
                        <a:pt x="15" y="91"/>
                      </a:cubicBezTo>
                      <a:cubicBezTo>
                        <a:pt x="15" y="93"/>
                        <a:pt x="16" y="94"/>
                        <a:pt x="18" y="93"/>
                      </a:cubicBezTo>
                      <a:cubicBezTo>
                        <a:pt x="20" y="93"/>
                        <a:pt x="20" y="93"/>
                        <a:pt x="20" y="93"/>
                      </a:cubicBezTo>
                      <a:cubicBezTo>
                        <a:pt x="18" y="92"/>
                        <a:pt x="21" y="92"/>
                        <a:pt x="20" y="91"/>
                      </a:cubicBezTo>
                      <a:cubicBezTo>
                        <a:pt x="21" y="92"/>
                        <a:pt x="22" y="93"/>
                        <a:pt x="21" y="93"/>
                      </a:cubicBezTo>
                      <a:cubicBezTo>
                        <a:pt x="21" y="93"/>
                        <a:pt x="21" y="93"/>
                        <a:pt x="21" y="93"/>
                      </a:cubicBezTo>
                      <a:cubicBezTo>
                        <a:pt x="19" y="94"/>
                        <a:pt x="23" y="95"/>
                        <a:pt x="22" y="96"/>
                      </a:cubicBezTo>
                      <a:cubicBezTo>
                        <a:pt x="26" y="98"/>
                        <a:pt x="30" y="100"/>
                        <a:pt x="35" y="100"/>
                      </a:cubicBezTo>
                      <a:cubicBezTo>
                        <a:pt x="34" y="99"/>
                        <a:pt x="34" y="99"/>
                        <a:pt x="34" y="99"/>
                      </a:cubicBezTo>
                      <a:cubicBezTo>
                        <a:pt x="36" y="99"/>
                        <a:pt x="36" y="99"/>
                        <a:pt x="36" y="99"/>
                      </a:cubicBezTo>
                      <a:cubicBezTo>
                        <a:pt x="36" y="99"/>
                        <a:pt x="36" y="100"/>
                        <a:pt x="35" y="100"/>
                      </a:cubicBezTo>
                      <a:cubicBezTo>
                        <a:pt x="36" y="101"/>
                        <a:pt x="37" y="99"/>
                        <a:pt x="37" y="99"/>
                      </a:cubicBezTo>
                      <a:cubicBezTo>
                        <a:pt x="39" y="99"/>
                        <a:pt x="36" y="100"/>
                        <a:pt x="37" y="100"/>
                      </a:cubicBezTo>
                      <a:cubicBezTo>
                        <a:pt x="37" y="100"/>
                        <a:pt x="38" y="100"/>
                        <a:pt x="38" y="100"/>
                      </a:cubicBezTo>
                      <a:cubicBezTo>
                        <a:pt x="38" y="100"/>
                        <a:pt x="38" y="100"/>
                        <a:pt x="38" y="100"/>
                      </a:cubicBezTo>
                      <a:cubicBezTo>
                        <a:pt x="38" y="100"/>
                        <a:pt x="38" y="99"/>
                        <a:pt x="40" y="99"/>
                      </a:cubicBezTo>
                      <a:cubicBezTo>
                        <a:pt x="40" y="99"/>
                        <a:pt x="40" y="100"/>
                        <a:pt x="40" y="100"/>
                      </a:cubicBezTo>
                      <a:cubicBezTo>
                        <a:pt x="41" y="100"/>
                        <a:pt x="41" y="100"/>
                        <a:pt x="41" y="100"/>
                      </a:cubicBezTo>
                      <a:cubicBezTo>
                        <a:pt x="41" y="100"/>
                        <a:pt x="43" y="99"/>
                        <a:pt x="43" y="99"/>
                      </a:cubicBezTo>
                      <a:cubicBezTo>
                        <a:pt x="42" y="98"/>
                        <a:pt x="42" y="98"/>
                        <a:pt x="42" y="98"/>
                      </a:cubicBezTo>
                      <a:cubicBezTo>
                        <a:pt x="43" y="98"/>
                        <a:pt x="44" y="98"/>
                        <a:pt x="43" y="97"/>
                      </a:cubicBezTo>
                      <a:cubicBezTo>
                        <a:pt x="44" y="99"/>
                        <a:pt x="49" y="95"/>
                        <a:pt x="50" y="95"/>
                      </a:cubicBezTo>
                      <a:cubicBezTo>
                        <a:pt x="51" y="94"/>
                        <a:pt x="52" y="94"/>
                        <a:pt x="53" y="93"/>
                      </a:cubicBezTo>
                      <a:cubicBezTo>
                        <a:pt x="52" y="93"/>
                        <a:pt x="52" y="92"/>
                        <a:pt x="53" y="92"/>
                      </a:cubicBezTo>
                      <a:cubicBezTo>
                        <a:pt x="54" y="94"/>
                        <a:pt x="55" y="91"/>
                        <a:pt x="57" y="92"/>
                      </a:cubicBezTo>
                      <a:cubicBezTo>
                        <a:pt x="55" y="92"/>
                        <a:pt x="59" y="90"/>
                        <a:pt x="57" y="89"/>
                      </a:cubicBezTo>
                      <a:cubicBezTo>
                        <a:pt x="58" y="89"/>
                        <a:pt x="58" y="90"/>
                        <a:pt x="59" y="90"/>
                      </a:cubicBezTo>
                      <a:cubicBezTo>
                        <a:pt x="59" y="89"/>
                        <a:pt x="60" y="88"/>
                        <a:pt x="61" y="87"/>
                      </a:cubicBezTo>
                      <a:cubicBezTo>
                        <a:pt x="62" y="86"/>
                        <a:pt x="64" y="85"/>
                        <a:pt x="64" y="84"/>
                      </a:cubicBezTo>
                      <a:cubicBezTo>
                        <a:pt x="64" y="84"/>
                        <a:pt x="64" y="84"/>
                        <a:pt x="64" y="83"/>
                      </a:cubicBezTo>
                      <a:cubicBezTo>
                        <a:pt x="66" y="83"/>
                        <a:pt x="66" y="83"/>
                        <a:pt x="66" y="83"/>
                      </a:cubicBezTo>
                      <a:cubicBezTo>
                        <a:pt x="66" y="82"/>
                        <a:pt x="64" y="81"/>
                        <a:pt x="66" y="81"/>
                      </a:cubicBezTo>
                      <a:cubicBezTo>
                        <a:pt x="66" y="81"/>
                        <a:pt x="65" y="81"/>
                        <a:pt x="65" y="81"/>
                      </a:cubicBezTo>
                      <a:cubicBezTo>
                        <a:pt x="68" y="79"/>
                        <a:pt x="69" y="76"/>
                        <a:pt x="70" y="73"/>
                      </a:cubicBezTo>
                      <a:cubicBezTo>
                        <a:pt x="71" y="71"/>
                        <a:pt x="72" y="68"/>
                        <a:pt x="74" y="66"/>
                      </a:cubicBezTo>
                      <a:cubicBezTo>
                        <a:pt x="73" y="66"/>
                        <a:pt x="74" y="66"/>
                        <a:pt x="74" y="65"/>
                      </a:cubicBezTo>
                      <a:cubicBezTo>
                        <a:pt x="73" y="65"/>
                        <a:pt x="73" y="65"/>
                        <a:pt x="73" y="65"/>
                      </a:cubicBezTo>
                      <a:cubicBezTo>
                        <a:pt x="73" y="65"/>
                        <a:pt x="73" y="64"/>
                        <a:pt x="73" y="64"/>
                      </a:cubicBezTo>
                      <a:cubicBezTo>
                        <a:pt x="74" y="63"/>
                        <a:pt x="74" y="63"/>
                        <a:pt x="74" y="63"/>
                      </a:cubicBezTo>
                      <a:cubicBezTo>
                        <a:pt x="73" y="62"/>
                        <a:pt x="75" y="60"/>
                        <a:pt x="74" y="60"/>
                      </a:cubicBezTo>
                      <a:cubicBezTo>
                        <a:pt x="74" y="61"/>
                        <a:pt x="74" y="61"/>
                        <a:pt x="74" y="61"/>
                      </a:cubicBezTo>
                      <a:cubicBezTo>
                        <a:pt x="73" y="59"/>
                        <a:pt x="71" y="61"/>
                        <a:pt x="69" y="61"/>
                      </a:cubicBezTo>
                      <a:cubicBezTo>
                        <a:pt x="70" y="62"/>
                        <a:pt x="66" y="63"/>
                        <a:pt x="68" y="65"/>
                      </a:cubicBezTo>
                      <a:cubicBezTo>
                        <a:pt x="67" y="65"/>
                        <a:pt x="67" y="64"/>
                        <a:pt x="67" y="64"/>
                      </a:cubicBezTo>
                      <a:cubicBezTo>
                        <a:pt x="67" y="65"/>
                        <a:pt x="67" y="66"/>
                        <a:pt x="67" y="66"/>
                      </a:cubicBezTo>
                      <a:cubicBezTo>
                        <a:pt x="66" y="66"/>
                        <a:pt x="66" y="66"/>
                        <a:pt x="66" y="66"/>
                      </a:cubicBezTo>
                      <a:cubicBezTo>
                        <a:pt x="66" y="69"/>
                        <a:pt x="65" y="70"/>
                        <a:pt x="63" y="72"/>
                      </a:cubicBezTo>
                      <a:cubicBezTo>
                        <a:pt x="64" y="72"/>
                        <a:pt x="64" y="72"/>
                        <a:pt x="64" y="72"/>
                      </a:cubicBezTo>
                      <a:cubicBezTo>
                        <a:pt x="63" y="73"/>
                        <a:pt x="63" y="73"/>
                        <a:pt x="63" y="73"/>
                      </a:cubicBezTo>
                      <a:cubicBezTo>
                        <a:pt x="63" y="74"/>
                        <a:pt x="63" y="71"/>
                        <a:pt x="64" y="72"/>
                      </a:cubicBezTo>
                      <a:cubicBezTo>
                        <a:pt x="63" y="72"/>
                        <a:pt x="62" y="76"/>
                        <a:pt x="60" y="76"/>
                      </a:cubicBezTo>
                      <a:cubicBezTo>
                        <a:pt x="60" y="77"/>
                        <a:pt x="61" y="76"/>
                        <a:pt x="61" y="77"/>
                      </a:cubicBezTo>
                      <a:cubicBezTo>
                        <a:pt x="60" y="77"/>
                        <a:pt x="60" y="77"/>
                        <a:pt x="60" y="77"/>
                      </a:cubicBezTo>
                      <a:cubicBezTo>
                        <a:pt x="60" y="77"/>
                        <a:pt x="60" y="77"/>
                        <a:pt x="60" y="77"/>
                      </a:cubicBezTo>
                      <a:cubicBezTo>
                        <a:pt x="60" y="78"/>
                        <a:pt x="59" y="78"/>
                        <a:pt x="59" y="77"/>
                      </a:cubicBezTo>
                      <a:cubicBezTo>
                        <a:pt x="59" y="77"/>
                        <a:pt x="59" y="77"/>
                        <a:pt x="59" y="77"/>
                      </a:cubicBezTo>
                      <a:cubicBezTo>
                        <a:pt x="58" y="77"/>
                        <a:pt x="58" y="79"/>
                        <a:pt x="58" y="79"/>
                      </a:cubicBezTo>
                      <a:cubicBezTo>
                        <a:pt x="58" y="78"/>
                        <a:pt x="58" y="78"/>
                        <a:pt x="58" y="78"/>
                      </a:cubicBezTo>
                      <a:cubicBezTo>
                        <a:pt x="57" y="81"/>
                        <a:pt x="55" y="83"/>
                        <a:pt x="54" y="85"/>
                      </a:cubicBezTo>
                      <a:cubicBezTo>
                        <a:pt x="54" y="85"/>
                        <a:pt x="54" y="85"/>
                        <a:pt x="54" y="85"/>
                      </a:cubicBezTo>
                      <a:cubicBezTo>
                        <a:pt x="53" y="87"/>
                        <a:pt x="52" y="86"/>
                        <a:pt x="51" y="88"/>
                      </a:cubicBezTo>
                      <a:cubicBezTo>
                        <a:pt x="51" y="87"/>
                        <a:pt x="51" y="87"/>
                        <a:pt x="51" y="87"/>
                      </a:cubicBezTo>
                      <a:cubicBezTo>
                        <a:pt x="51" y="88"/>
                        <a:pt x="51" y="89"/>
                        <a:pt x="50" y="89"/>
                      </a:cubicBezTo>
                      <a:cubicBezTo>
                        <a:pt x="50" y="88"/>
                        <a:pt x="49" y="89"/>
                        <a:pt x="49" y="88"/>
                      </a:cubicBezTo>
                      <a:cubicBezTo>
                        <a:pt x="48" y="90"/>
                        <a:pt x="49" y="89"/>
                        <a:pt x="48" y="91"/>
                      </a:cubicBezTo>
                      <a:cubicBezTo>
                        <a:pt x="47" y="90"/>
                        <a:pt x="47" y="90"/>
                        <a:pt x="47" y="90"/>
                      </a:cubicBezTo>
                      <a:cubicBezTo>
                        <a:pt x="47" y="91"/>
                        <a:pt x="47" y="91"/>
                        <a:pt x="47" y="92"/>
                      </a:cubicBezTo>
                      <a:cubicBezTo>
                        <a:pt x="47" y="91"/>
                        <a:pt x="46" y="92"/>
                        <a:pt x="46" y="90"/>
                      </a:cubicBezTo>
                      <a:cubicBezTo>
                        <a:pt x="44" y="90"/>
                        <a:pt x="44" y="93"/>
                        <a:pt x="42" y="91"/>
                      </a:cubicBezTo>
                      <a:cubicBezTo>
                        <a:pt x="42" y="93"/>
                        <a:pt x="44" y="92"/>
                        <a:pt x="44" y="92"/>
                      </a:cubicBezTo>
                      <a:cubicBezTo>
                        <a:pt x="44" y="93"/>
                        <a:pt x="43" y="94"/>
                        <a:pt x="43" y="94"/>
                      </a:cubicBezTo>
                      <a:cubicBezTo>
                        <a:pt x="42" y="94"/>
                        <a:pt x="41" y="92"/>
                        <a:pt x="39" y="92"/>
                      </a:cubicBezTo>
                      <a:cubicBezTo>
                        <a:pt x="39" y="92"/>
                        <a:pt x="39" y="92"/>
                        <a:pt x="39" y="92"/>
                      </a:cubicBezTo>
                      <a:cubicBezTo>
                        <a:pt x="39" y="92"/>
                        <a:pt x="38" y="93"/>
                        <a:pt x="37" y="92"/>
                      </a:cubicBezTo>
                      <a:cubicBezTo>
                        <a:pt x="37" y="93"/>
                        <a:pt x="37" y="92"/>
                        <a:pt x="36" y="94"/>
                      </a:cubicBezTo>
                      <a:cubicBezTo>
                        <a:pt x="36" y="94"/>
                        <a:pt x="37" y="94"/>
                        <a:pt x="37" y="93"/>
                      </a:cubicBezTo>
                      <a:cubicBezTo>
                        <a:pt x="38" y="93"/>
                        <a:pt x="38" y="93"/>
                        <a:pt x="38" y="93"/>
                      </a:cubicBezTo>
                      <a:cubicBezTo>
                        <a:pt x="37" y="94"/>
                        <a:pt x="36" y="95"/>
                        <a:pt x="35" y="95"/>
                      </a:cubicBezTo>
                      <a:cubicBezTo>
                        <a:pt x="35" y="94"/>
                        <a:pt x="35" y="94"/>
                        <a:pt x="36" y="94"/>
                      </a:cubicBezTo>
                      <a:cubicBezTo>
                        <a:pt x="35" y="93"/>
                        <a:pt x="35" y="94"/>
                        <a:pt x="34" y="94"/>
                      </a:cubicBezTo>
                      <a:cubicBezTo>
                        <a:pt x="35" y="92"/>
                        <a:pt x="36" y="93"/>
                        <a:pt x="37" y="92"/>
                      </a:cubicBezTo>
                      <a:cubicBezTo>
                        <a:pt x="37" y="91"/>
                        <a:pt x="35" y="93"/>
                        <a:pt x="36" y="92"/>
                      </a:cubicBezTo>
                      <a:cubicBezTo>
                        <a:pt x="35" y="94"/>
                        <a:pt x="34" y="91"/>
                        <a:pt x="33" y="93"/>
                      </a:cubicBezTo>
                      <a:cubicBezTo>
                        <a:pt x="33" y="92"/>
                        <a:pt x="33" y="92"/>
                        <a:pt x="33" y="92"/>
                      </a:cubicBezTo>
                      <a:cubicBezTo>
                        <a:pt x="33" y="92"/>
                        <a:pt x="33" y="92"/>
                        <a:pt x="32" y="92"/>
                      </a:cubicBezTo>
                      <a:cubicBezTo>
                        <a:pt x="33" y="91"/>
                        <a:pt x="33" y="91"/>
                        <a:pt x="33" y="91"/>
                      </a:cubicBezTo>
                      <a:cubicBezTo>
                        <a:pt x="32" y="92"/>
                        <a:pt x="32" y="90"/>
                        <a:pt x="31" y="90"/>
                      </a:cubicBezTo>
                      <a:cubicBezTo>
                        <a:pt x="32" y="91"/>
                        <a:pt x="31" y="92"/>
                        <a:pt x="32" y="92"/>
                      </a:cubicBezTo>
                      <a:cubicBezTo>
                        <a:pt x="29" y="93"/>
                        <a:pt x="31" y="90"/>
                        <a:pt x="29" y="90"/>
                      </a:cubicBezTo>
                      <a:cubicBezTo>
                        <a:pt x="29" y="90"/>
                        <a:pt x="29" y="90"/>
                        <a:pt x="29" y="91"/>
                      </a:cubicBezTo>
                      <a:cubicBezTo>
                        <a:pt x="29" y="90"/>
                        <a:pt x="28" y="90"/>
                        <a:pt x="28" y="89"/>
                      </a:cubicBezTo>
                      <a:cubicBezTo>
                        <a:pt x="27" y="89"/>
                        <a:pt x="28" y="90"/>
                        <a:pt x="27" y="90"/>
                      </a:cubicBezTo>
                      <a:cubicBezTo>
                        <a:pt x="27" y="89"/>
                        <a:pt x="26" y="91"/>
                        <a:pt x="25" y="90"/>
                      </a:cubicBezTo>
                      <a:cubicBezTo>
                        <a:pt x="26" y="90"/>
                        <a:pt x="26" y="90"/>
                        <a:pt x="26" y="90"/>
                      </a:cubicBezTo>
                      <a:cubicBezTo>
                        <a:pt x="24" y="88"/>
                        <a:pt x="24" y="91"/>
                        <a:pt x="23" y="89"/>
                      </a:cubicBezTo>
                      <a:cubicBezTo>
                        <a:pt x="25" y="89"/>
                        <a:pt x="25" y="89"/>
                        <a:pt x="25" y="89"/>
                      </a:cubicBezTo>
                      <a:cubicBezTo>
                        <a:pt x="24" y="89"/>
                        <a:pt x="24" y="89"/>
                        <a:pt x="24" y="89"/>
                      </a:cubicBezTo>
                      <a:cubicBezTo>
                        <a:pt x="24" y="88"/>
                        <a:pt x="24" y="88"/>
                        <a:pt x="24" y="88"/>
                      </a:cubicBezTo>
                      <a:cubicBezTo>
                        <a:pt x="23" y="88"/>
                        <a:pt x="23" y="88"/>
                        <a:pt x="22" y="87"/>
                      </a:cubicBezTo>
                      <a:cubicBezTo>
                        <a:pt x="22" y="87"/>
                        <a:pt x="21" y="88"/>
                        <a:pt x="21" y="87"/>
                      </a:cubicBezTo>
                      <a:cubicBezTo>
                        <a:pt x="21" y="87"/>
                        <a:pt x="21" y="87"/>
                        <a:pt x="20" y="86"/>
                      </a:cubicBezTo>
                      <a:cubicBezTo>
                        <a:pt x="21" y="86"/>
                        <a:pt x="22" y="86"/>
                        <a:pt x="22" y="87"/>
                      </a:cubicBezTo>
                      <a:cubicBezTo>
                        <a:pt x="22" y="86"/>
                        <a:pt x="22" y="86"/>
                        <a:pt x="22" y="86"/>
                      </a:cubicBezTo>
                      <a:cubicBezTo>
                        <a:pt x="22" y="85"/>
                        <a:pt x="21" y="85"/>
                        <a:pt x="21" y="85"/>
                      </a:cubicBezTo>
                      <a:cubicBezTo>
                        <a:pt x="21" y="85"/>
                        <a:pt x="21" y="85"/>
                        <a:pt x="21" y="85"/>
                      </a:cubicBezTo>
                      <a:cubicBezTo>
                        <a:pt x="19" y="85"/>
                        <a:pt x="19" y="85"/>
                        <a:pt x="19" y="85"/>
                      </a:cubicBezTo>
                      <a:cubicBezTo>
                        <a:pt x="19" y="84"/>
                        <a:pt x="19" y="84"/>
                        <a:pt x="20" y="84"/>
                      </a:cubicBezTo>
                      <a:cubicBezTo>
                        <a:pt x="20" y="84"/>
                        <a:pt x="19" y="84"/>
                        <a:pt x="19" y="84"/>
                      </a:cubicBezTo>
                      <a:cubicBezTo>
                        <a:pt x="19" y="84"/>
                        <a:pt x="20" y="83"/>
                        <a:pt x="21" y="83"/>
                      </a:cubicBezTo>
                      <a:cubicBezTo>
                        <a:pt x="19" y="83"/>
                        <a:pt x="19" y="83"/>
                        <a:pt x="19" y="83"/>
                      </a:cubicBezTo>
                      <a:cubicBezTo>
                        <a:pt x="19" y="82"/>
                        <a:pt x="19" y="81"/>
                        <a:pt x="19" y="81"/>
                      </a:cubicBezTo>
                      <a:cubicBezTo>
                        <a:pt x="19" y="81"/>
                        <a:pt x="17" y="80"/>
                        <a:pt x="17" y="79"/>
                      </a:cubicBezTo>
                      <a:cubicBezTo>
                        <a:pt x="17" y="79"/>
                        <a:pt x="17" y="79"/>
                        <a:pt x="16" y="79"/>
                      </a:cubicBezTo>
                      <a:cubicBezTo>
                        <a:pt x="16" y="78"/>
                        <a:pt x="16" y="77"/>
                        <a:pt x="15" y="76"/>
                      </a:cubicBezTo>
                      <a:cubicBezTo>
                        <a:pt x="16" y="74"/>
                        <a:pt x="16" y="74"/>
                        <a:pt x="16" y="74"/>
                      </a:cubicBezTo>
                      <a:cubicBezTo>
                        <a:pt x="15" y="74"/>
                        <a:pt x="15" y="76"/>
                        <a:pt x="13" y="75"/>
                      </a:cubicBezTo>
                      <a:cubicBezTo>
                        <a:pt x="13" y="73"/>
                        <a:pt x="14" y="74"/>
                        <a:pt x="14" y="73"/>
                      </a:cubicBezTo>
                      <a:cubicBezTo>
                        <a:pt x="14" y="73"/>
                        <a:pt x="12" y="72"/>
                        <a:pt x="13" y="71"/>
                      </a:cubicBezTo>
                      <a:cubicBezTo>
                        <a:pt x="13" y="71"/>
                        <a:pt x="13" y="71"/>
                        <a:pt x="13" y="72"/>
                      </a:cubicBezTo>
                      <a:close/>
                      <a:moveTo>
                        <a:pt x="10" y="58"/>
                      </a:moveTo>
                      <a:cubicBezTo>
                        <a:pt x="11" y="58"/>
                        <a:pt x="11" y="59"/>
                        <a:pt x="11" y="59"/>
                      </a:cubicBezTo>
                      <a:cubicBezTo>
                        <a:pt x="10" y="59"/>
                        <a:pt x="10" y="58"/>
                        <a:pt x="10" y="58"/>
                      </a:cubicBezTo>
                      <a:close/>
                      <a:moveTo>
                        <a:pt x="12" y="36"/>
                      </a:moveTo>
                      <a:cubicBezTo>
                        <a:pt x="12" y="36"/>
                        <a:pt x="12" y="37"/>
                        <a:pt x="12" y="37"/>
                      </a:cubicBezTo>
                      <a:cubicBezTo>
                        <a:pt x="12" y="37"/>
                        <a:pt x="12" y="36"/>
                        <a:pt x="12" y="36"/>
                      </a:cubicBezTo>
                      <a:close/>
                      <a:moveTo>
                        <a:pt x="63" y="10"/>
                      </a:moveTo>
                      <a:cubicBezTo>
                        <a:pt x="63" y="10"/>
                        <a:pt x="63" y="10"/>
                        <a:pt x="63" y="10"/>
                      </a:cubicBezTo>
                      <a:cubicBezTo>
                        <a:pt x="63" y="9"/>
                        <a:pt x="63" y="10"/>
                        <a:pt x="63" y="10"/>
                      </a:cubicBezTo>
                      <a:close/>
                      <a:moveTo>
                        <a:pt x="64" y="12"/>
                      </a:moveTo>
                      <a:cubicBezTo>
                        <a:pt x="64" y="12"/>
                        <a:pt x="64" y="11"/>
                        <a:pt x="64" y="11"/>
                      </a:cubicBezTo>
                      <a:cubicBezTo>
                        <a:pt x="64" y="11"/>
                        <a:pt x="64" y="11"/>
                        <a:pt x="64" y="11"/>
                      </a:cubicBezTo>
                      <a:cubicBezTo>
                        <a:pt x="64" y="11"/>
                        <a:pt x="64" y="11"/>
                        <a:pt x="64" y="12"/>
                      </a:cubicBezTo>
                      <a:close/>
                      <a:moveTo>
                        <a:pt x="41" y="99"/>
                      </a:moveTo>
                      <a:cubicBezTo>
                        <a:pt x="40" y="99"/>
                        <a:pt x="40" y="99"/>
                        <a:pt x="40" y="99"/>
                      </a:cubicBezTo>
                      <a:cubicBezTo>
                        <a:pt x="41" y="99"/>
                        <a:pt x="41" y="99"/>
                        <a:pt x="4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4" name="Freeform 307">
                  <a:extLst>
                    <a:ext uri="{FF2B5EF4-FFF2-40B4-BE49-F238E27FC236}">
                      <a16:creationId xmlns:a16="http://schemas.microsoft.com/office/drawing/2014/main" id="{A811475A-0074-4913-952D-58540703C151}"/>
                    </a:ext>
                  </a:extLst>
                </p:cNvPr>
                <p:cNvSpPr>
                  <a:spLocks/>
                </p:cNvSpPr>
                <p:nvPr userDrawn="1"/>
              </p:nvSpPr>
              <p:spPr bwMode="auto">
                <a:xfrm>
                  <a:off x="4102" y="39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5" name="Freeform 308">
                  <a:extLst>
                    <a:ext uri="{FF2B5EF4-FFF2-40B4-BE49-F238E27FC236}">
                      <a16:creationId xmlns:a16="http://schemas.microsoft.com/office/drawing/2014/main" id="{6A66DADC-CDBA-4930-A156-C74FF719F8D8}"/>
                    </a:ext>
                  </a:extLst>
                </p:cNvPr>
                <p:cNvSpPr>
                  <a:spLocks/>
                </p:cNvSpPr>
                <p:nvPr userDrawn="1"/>
              </p:nvSpPr>
              <p:spPr bwMode="auto">
                <a:xfrm>
                  <a:off x="4127"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6" name="Freeform 309">
                  <a:extLst>
                    <a:ext uri="{FF2B5EF4-FFF2-40B4-BE49-F238E27FC236}">
                      <a16:creationId xmlns:a16="http://schemas.microsoft.com/office/drawing/2014/main" id="{ABF1DD10-A1FA-4EB7-9CB7-85BECB107E5F}"/>
                    </a:ext>
                  </a:extLst>
                </p:cNvPr>
                <p:cNvSpPr>
                  <a:spLocks/>
                </p:cNvSpPr>
                <p:nvPr userDrawn="1"/>
              </p:nvSpPr>
              <p:spPr bwMode="auto">
                <a:xfrm>
                  <a:off x="4251" y="24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7" name="Freeform 310">
                  <a:extLst>
                    <a:ext uri="{FF2B5EF4-FFF2-40B4-BE49-F238E27FC236}">
                      <a16:creationId xmlns:a16="http://schemas.microsoft.com/office/drawing/2014/main" id="{E2E6623D-B69B-4311-B6E0-8E09915AAB19}"/>
                    </a:ext>
                  </a:extLst>
                </p:cNvPr>
                <p:cNvSpPr>
                  <a:spLocks/>
                </p:cNvSpPr>
                <p:nvPr userDrawn="1"/>
              </p:nvSpPr>
              <p:spPr bwMode="auto">
                <a:xfrm>
                  <a:off x="4391" y="27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8" name="Freeform 311">
                  <a:extLst>
                    <a:ext uri="{FF2B5EF4-FFF2-40B4-BE49-F238E27FC236}">
                      <a16:creationId xmlns:a16="http://schemas.microsoft.com/office/drawing/2014/main" id="{3E9F40C3-8476-4FBB-BC62-6A1BF0E1FFDF}"/>
                    </a:ext>
                  </a:extLst>
                </p:cNvPr>
                <p:cNvSpPr>
                  <a:spLocks/>
                </p:cNvSpPr>
                <p:nvPr userDrawn="1"/>
              </p:nvSpPr>
              <p:spPr bwMode="auto">
                <a:xfrm>
                  <a:off x="4386" y="32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0" y="1"/>
                        <a:pt x="1" y="1"/>
                      </a:cubicBezTo>
                      <a:cubicBezTo>
                        <a:pt x="1" y="1"/>
                        <a:pt x="1" y="1"/>
                        <a:pt x="1"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9" name="Freeform 312">
                  <a:extLst>
                    <a:ext uri="{FF2B5EF4-FFF2-40B4-BE49-F238E27FC236}">
                      <a16:creationId xmlns:a16="http://schemas.microsoft.com/office/drawing/2014/main" id="{1EFC91AF-620D-4799-B810-5F8F1B7E0C85}"/>
                    </a:ext>
                  </a:extLst>
                </p:cNvPr>
                <p:cNvSpPr>
                  <a:spLocks/>
                </p:cNvSpPr>
                <p:nvPr userDrawn="1"/>
              </p:nvSpPr>
              <p:spPr bwMode="auto">
                <a:xfrm>
                  <a:off x="4381" y="293"/>
                  <a:ext cx="10" cy="10"/>
                </a:xfrm>
                <a:custGeom>
                  <a:avLst/>
                  <a:gdLst>
                    <a:gd name="T0" fmla="*/ 0 w 2"/>
                    <a:gd name="T1" fmla="*/ 0 h 2"/>
                    <a:gd name="T2" fmla="*/ 1 w 2"/>
                    <a:gd name="T3" fmla="*/ 2 h 2"/>
                    <a:gd name="T4" fmla="*/ 1 w 2"/>
                    <a:gd name="T5" fmla="*/ 1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1" y="2"/>
                      </a:cubicBezTo>
                      <a:cubicBezTo>
                        <a:pt x="1" y="2"/>
                        <a:pt x="1" y="2"/>
                        <a:pt x="1" y="1"/>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0" name="Freeform 313">
                  <a:extLst>
                    <a:ext uri="{FF2B5EF4-FFF2-40B4-BE49-F238E27FC236}">
                      <a16:creationId xmlns:a16="http://schemas.microsoft.com/office/drawing/2014/main" id="{AC449936-6C00-499B-BB5C-11551373D009}"/>
                    </a:ext>
                  </a:extLst>
                </p:cNvPr>
                <p:cNvSpPr>
                  <a:spLocks/>
                </p:cNvSpPr>
                <p:nvPr userDrawn="1"/>
              </p:nvSpPr>
              <p:spPr bwMode="auto">
                <a:xfrm>
                  <a:off x="4386" y="30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1" name="Freeform 314">
                  <a:extLst>
                    <a:ext uri="{FF2B5EF4-FFF2-40B4-BE49-F238E27FC236}">
                      <a16:creationId xmlns:a16="http://schemas.microsoft.com/office/drawing/2014/main" id="{6132E405-D061-43D2-8D6B-2DAA15780B2E}"/>
                    </a:ext>
                  </a:extLst>
                </p:cNvPr>
                <p:cNvSpPr>
                  <a:spLocks/>
                </p:cNvSpPr>
                <p:nvPr userDrawn="1"/>
              </p:nvSpPr>
              <p:spPr bwMode="auto">
                <a:xfrm>
                  <a:off x="4361" y="258"/>
                  <a:ext cx="15" cy="5"/>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3" y="0"/>
                        <a:pt x="3" y="0"/>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2" name="Freeform 315">
                  <a:extLst>
                    <a:ext uri="{FF2B5EF4-FFF2-40B4-BE49-F238E27FC236}">
                      <a16:creationId xmlns:a16="http://schemas.microsoft.com/office/drawing/2014/main" id="{0901CC4D-0C4D-4442-A602-CF3C8A263C0A}"/>
                    </a:ext>
                  </a:extLst>
                </p:cNvPr>
                <p:cNvSpPr>
                  <a:spLocks/>
                </p:cNvSpPr>
                <p:nvPr userDrawn="1"/>
              </p:nvSpPr>
              <p:spPr bwMode="auto">
                <a:xfrm>
                  <a:off x="4371" y="29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3" name="Freeform 316">
                  <a:extLst>
                    <a:ext uri="{FF2B5EF4-FFF2-40B4-BE49-F238E27FC236}">
                      <a16:creationId xmlns:a16="http://schemas.microsoft.com/office/drawing/2014/main" id="{2F1488C9-B001-46B9-BB6D-6A15F78C748A}"/>
                    </a:ext>
                  </a:extLst>
                </p:cNvPr>
                <p:cNvSpPr>
                  <a:spLocks/>
                </p:cNvSpPr>
                <p:nvPr userDrawn="1"/>
              </p:nvSpPr>
              <p:spPr bwMode="auto">
                <a:xfrm>
                  <a:off x="4361" y="278"/>
                  <a:ext cx="5" cy="10"/>
                </a:xfrm>
                <a:custGeom>
                  <a:avLst/>
                  <a:gdLst>
                    <a:gd name="T0" fmla="*/ 0 w 1"/>
                    <a:gd name="T1" fmla="*/ 1 h 2"/>
                    <a:gd name="T2" fmla="*/ 1 w 1"/>
                    <a:gd name="T3" fmla="*/ 2 h 2"/>
                    <a:gd name="T4" fmla="*/ 1 w 1"/>
                    <a:gd name="T5" fmla="*/ 2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4" name="Freeform 317">
                  <a:extLst>
                    <a:ext uri="{FF2B5EF4-FFF2-40B4-BE49-F238E27FC236}">
                      <a16:creationId xmlns:a16="http://schemas.microsoft.com/office/drawing/2014/main" id="{D9DC82E8-E366-43EE-8ECA-F4902E6D5406}"/>
                    </a:ext>
                  </a:extLst>
                </p:cNvPr>
                <p:cNvSpPr>
                  <a:spLocks/>
                </p:cNvSpPr>
                <p:nvPr userDrawn="1"/>
              </p:nvSpPr>
              <p:spPr bwMode="auto">
                <a:xfrm>
                  <a:off x="4366" y="28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5" name="Freeform 318">
                  <a:extLst>
                    <a:ext uri="{FF2B5EF4-FFF2-40B4-BE49-F238E27FC236}">
                      <a16:creationId xmlns:a16="http://schemas.microsoft.com/office/drawing/2014/main" id="{B08F5997-1E01-43F3-914B-D9D75EF9C09A}"/>
                    </a:ext>
                  </a:extLst>
                </p:cNvPr>
                <p:cNvSpPr>
                  <a:spLocks/>
                </p:cNvSpPr>
                <p:nvPr userDrawn="1"/>
              </p:nvSpPr>
              <p:spPr bwMode="auto">
                <a:xfrm>
                  <a:off x="4366" y="2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6" name="Freeform 319">
                  <a:extLst>
                    <a:ext uri="{FF2B5EF4-FFF2-40B4-BE49-F238E27FC236}">
                      <a16:creationId xmlns:a16="http://schemas.microsoft.com/office/drawing/2014/main" id="{651B6854-12CD-40BE-AA34-72791D906D63}"/>
                    </a:ext>
                  </a:extLst>
                </p:cNvPr>
                <p:cNvSpPr>
                  <a:spLocks/>
                </p:cNvSpPr>
                <p:nvPr userDrawn="1"/>
              </p:nvSpPr>
              <p:spPr bwMode="auto">
                <a:xfrm>
                  <a:off x="4316" y="24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7" name="Freeform 320">
                  <a:extLst>
                    <a:ext uri="{FF2B5EF4-FFF2-40B4-BE49-F238E27FC236}">
                      <a16:creationId xmlns:a16="http://schemas.microsoft.com/office/drawing/2014/main" id="{6D214694-E435-47BE-8A5E-E96620FD1FBC}"/>
                    </a:ext>
                  </a:extLst>
                </p:cNvPr>
                <p:cNvSpPr>
                  <a:spLocks/>
                </p:cNvSpPr>
                <p:nvPr userDrawn="1"/>
              </p:nvSpPr>
              <p:spPr bwMode="auto">
                <a:xfrm>
                  <a:off x="4326" y="2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0"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8" name="Freeform 321">
                  <a:extLst>
                    <a:ext uri="{FF2B5EF4-FFF2-40B4-BE49-F238E27FC236}">
                      <a16:creationId xmlns:a16="http://schemas.microsoft.com/office/drawing/2014/main" id="{951FE277-CF17-42BF-A11F-76E0174683E6}"/>
                    </a:ext>
                  </a:extLst>
                </p:cNvPr>
                <p:cNvSpPr>
                  <a:spLocks/>
                </p:cNvSpPr>
                <p:nvPr userDrawn="1"/>
              </p:nvSpPr>
              <p:spPr bwMode="auto">
                <a:xfrm>
                  <a:off x="4306" y="258"/>
                  <a:ext cx="15" cy="5"/>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0"/>
                        <a:pt x="1" y="1"/>
                      </a:cubicBezTo>
                      <a:cubicBezTo>
                        <a:pt x="2" y="0"/>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9" name="Freeform 322">
                  <a:extLst>
                    <a:ext uri="{FF2B5EF4-FFF2-40B4-BE49-F238E27FC236}">
                      <a16:creationId xmlns:a16="http://schemas.microsoft.com/office/drawing/2014/main" id="{1D85E43B-BFB5-4940-8B4E-FA20E381DED7}"/>
                    </a:ext>
                  </a:extLst>
                </p:cNvPr>
                <p:cNvSpPr>
                  <a:spLocks/>
                </p:cNvSpPr>
                <p:nvPr userDrawn="1"/>
              </p:nvSpPr>
              <p:spPr bwMode="auto">
                <a:xfrm>
                  <a:off x="4242" y="228"/>
                  <a:ext cx="4" cy="10"/>
                </a:xfrm>
                <a:custGeom>
                  <a:avLst/>
                  <a:gdLst>
                    <a:gd name="T0" fmla="*/ 4 w 4"/>
                    <a:gd name="T1" fmla="*/ 10 h 10"/>
                    <a:gd name="T2" fmla="*/ 4 w 4"/>
                    <a:gd name="T3" fmla="*/ 10 h 10"/>
                    <a:gd name="T4" fmla="*/ 0 w 4"/>
                    <a:gd name="T5" fmla="*/ 0 h 10"/>
                    <a:gd name="T6" fmla="*/ 4 w 4"/>
                    <a:gd name="T7" fmla="*/ 10 h 10"/>
                  </a:gdLst>
                  <a:ahLst/>
                  <a:cxnLst>
                    <a:cxn ang="0">
                      <a:pos x="T0" y="T1"/>
                    </a:cxn>
                    <a:cxn ang="0">
                      <a:pos x="T2" y="T3"/>
                    </a:cxn>
                    <a:cxn ang="0">
                      <a:pos x="T4" y="T5"/>
                    </a:cxn>
                    <a:cxn ang="0">
                      <a:pos x="T6" y="T7"/>
                    </a:cxn>
                  </a:cxnLst>
                  <a:rect l="0" t="0" r="r" b="b"/>
                  <a:pathLst>
                    <a:path w="4" h="10">
                      <a:moveTo>
                        <a:pt x="4" y="10"/>
                      </a:moveTo>
                      <a:lnTo>
                        <a:pt x="4" y="10"/>
                      </a:lnTo>
                      <a:lnTo>
                        <a:pt x="0" y="0"/>
                      </a:lnTo>
                      <a:lnTo>
                        <a:pt x="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0" name="Freeform 323">
                  <a:extLst>
                    <a:ext uri="{FF2B5EF4-FFF2-40B4-BE49-F238E27FC236}">
                      <a16:creationId xmlns:a16="http://schemas.microsoft.com/office/drawing/2014/main" id="{F92980F6-042E-4BAE-BCB4-606FF319DB22}"/>
                    </a:ext>
                  </a:extLst>
                </p:cNvPr>
                <p:cNvSpPr>
                  <a:spLocks/>
                </p:cNvSpPr>
                <p:nvPr userDrawn="1"/>
              </p:nvSpPr>
              <p:spPr bwMode="auto">
                <a:xfrm>
                  <a:off x="4187" y="273"/>
                  <a:ext cx="10" cy="10"/>
                </a:xfrm>
                <a:custGeom>
                  <a:avLst/>
                  <a:gdLst>
                    <a:gd name="T0" fmla="*/ 1 w 2"/>
                    <a:gd name="T1" fmla="*/ 2 h 2"/>
                    <a:gd name="T2" fmla="*/ 2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0"/>
                        <a:pt x="1" y="1"/>
                        <a:pt x="1" y="0"/>
                      </a:cubicBezTo>
                      <a:cubicBezTo>
                        <a:pt x="1"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1" name="Freeform 324">
                  <a:extLst>
                    <a:ext uri="{FF2B5EF4-FFF2-40B4-BE49-F238E27FC236}">
                      <a16:creationId xmlns:a16="http://schemas.microsoft.com/office/drawing/2014/main" id="{906B268A-58AA-4C9A-87A5-0031C3658000}"/>
                    </a:ext>
                  </a:extLst>
                </p:cNvPr>
                <p:cNvSpPr>
                  <a:spLocks/>
                </p:cNvSpPr>
                <p:nvPr userDrawn="1"/>
              </p:nvSpPr>
              <p:spPr bwMode="auto">
                <a:xfrm>
                  <a:off x="4192" y="2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2" name="Rectangle 325">
                  <a:extLst>
                    <a:ext uri="{FF2B5EF4-FFF2-40B4-BE49-F238E27FC236}">
                      <a16:creationId xmlns:a16="http://schemas.microsoft.com/office/drawing/2014/main" id="{061C4482-771E-411B-9015-7AB694FFED7B}"/>
                    </a:ext>
                  </a:extLst>
                </p:cNvPr>
                <p:cNvSpPr>
                  <a:spLocks noChangeArrowheads="1"/>
                </p:cNvSpPr>
                <p:nvPr userDrawn="1"/>
              </p:nvSpPr>
              <p:spPr bwMode="auto">
                <a:xfrm>
                  <a:off x="4421" y="5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3" name="Freeform 326">
                  <a:extLst>
                    <a:ext uri="{FF2B5EF4-FFF2-40B4-BE49-F238E27FC236}">
                      <a16:creationId xmlns:a16="http://schemas.microsoft.com/office/drawing/2014/main" id="{A82E2187-EF59-4E47-A290-150E601E339E}"/>
                    </a:ext>
                  </a:extLst>
                </p:cNvPr>
                <p:cNvSpPr>
                  <a:spLocks/>
                </p:cNvSpPr>
                <p:nvPr userDrawn="1"/>
              </p:nvSpPr>
              <p:spPr bwMode="auto">
                <a:xfrm>
                  <a:off x="4416" y="4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4" name="Freeform 327">
                  <a:extLst>
                    <a:ext uri="{FF2B5EF4-FFF2-40B4-BE49-F238E27FC236}">
                      <a16:creationId xmlns:a16="http://schemas.microsoft.com/office/drawing/2014/main" id="{711EE9EE-370B-4BB8-828C-607F9D76538C}"/>
                    </a:ext>
                  </a:extLst>
                </p:cNvPr>
                <p:cNvSpPr>
                  <a:spLocks/>
                </p:cNvSpPr>
                <p:nvPr userDrawn="1"/>
              </p:nvSpPr>
              <p:spPr bwMode="auto">
                <a:xfrm>
                  <a:off x="4102" y="47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5" name="Freeform 328">
                  <a:extLst>
                    <a:ext uri="{FF2B5EF4-FFF2-40B4-BE49-F238E27FC236}">
                      <a16:creationId xmlns:a16="http://schemas.microsoft.com/office/drawing/2014/main" id="{D7BB7081-82CD-4FAE-BD08-07F7E27FE913}"/>
                    </a:ext>
                  </a:extLst>
                </p:cNvPr>
                <p:cNvSpPr>
                  <a:spLocks/>
                </p:cNvSpPr>
                <p:nvPr userDrawn="1"/>
              </p:nvSpPr>
              <p:spPr bwMode="auto">
                <a:xfrm>
                  <a:off x="4102" y="52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6" name="Freeform 329">
                  <a:extLst>
                    <a:ext uri="{FF2B5EF4-FFF2-40B4-BE49-F238E27FC236}">
                      <a16:creationId xmlns:a16="http://schemas.microsoft.com/office/drawing/2014/main" id="{112D5C60-82E2-47CD-865A-2F1D37CFAC55}"/>
                    </a:ext>
                  </a:extLst>
                </p:cNvPr>
                <p:cNvSpPr>
                  <a:spLocks/>
                </p:cNvSpPr>
                <p:nvPr userDrawn="1"/>
              </p:nvSpPr>
              <p:spPr bwMode="auto">
                <a:xfrm>
                  <a:off x="4117" y="558"/>
                  <a:ext cx="5" cy="1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7" name="Freeform 330">
                  <a:extLst>
                    <a:ext uri="{FF2B5EF4-FFF2-40B4-BE49-F238E27FC236}">
                      <a16:creationId xmlns:a16="http://schemas.microsoft.com/office/drawing/2014/main" id="{9629AAB3-79E3-452F-A750-B8EEE5053E7E}"/>
                    </a:ext>
                  </a:extLst>
                </p:cNvPr>
                <p:cNvSpPr>
                  <a:spLocks/>
                </p:cNvSpPr>
                <p:nvPr userDrawn="1"/>
              </p:nvSpPr>
              <p:spPr bwMode="auto">
                <a:xfrm>
                  <a:off x="4689" y="83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8" name="Freeform 331">
                  <a:extLst>
                    <a:ext uri="{FF2B5EF4-FFF2-40B4-BE49-F238E27FC236}">
                      <a16:creationId xmlns:a16="http://schemas.microsoft.com/office/drawing/2014/main" id="{49F13CD2-BB90-4D0A-B5F9-581BA8FA5216}"/>
                    </a:ext>
                  </a:extLst>
                </p:cNvPr>
                <p:cNvSpPr>
                  <a:spLocks/>
                </p:cNvSpPr>
                <p:nvPr userDrawn="1"/>
              </p:nvSpPr>
              <p:spPr bwMode="auto">
                <a:xfrm>
                  <a:off x="4689" y="80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9" name="Freeform 332">
                  <a:extLst>
                    <a:ext uri="{FF2B5EF4-FFF2-40B4-BE49-F238E27FC236}">
                      <a16:creationId xmlns:a16="http://schemas.microsoft.com/office/drawing/2014/main" id="{5F9EEAD7-6FAB-43BA-92C7-A5528D3CC4EB}"/>
                    </a:ext>
                  </a:extLst>
                </p:cNvPr>
                <p:cNvSpPr>
                  <a:spLocks/>
                </p:cNvSpPr>
                <p:nvPr userDrawn="1"/>
              </p:nvSpPr>
              <p:spPr bwMode="auto">
                <a:xfrm>
                  <a:off x="4694" y="783"/>
                  <a:ext cx="5" cy="20"/>
                </a:xfrm>
                <a:custGeom>
                  <a:avLst/>
                  <a:gdLst>
                    <a:gd name="T0" fmla="*/ 1 w 1"/>
                    <a:gd name="T1" fmla="*/ 0 h 4"/>
                    <a:gd name="T2" fmla="*/ 0 w 1"/>
                    <a:gd name="T3" fmla="*/ 3 h 4"/>
                    <a:gd name="T4" fmla="*/ 0 w 1"/>
                    <a:gd name="T5" fmla="*/ 3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1" y="2"/>
                        <a:pt x="0" y="3"/>
                      </a:cubicBezTo>
                      <a:cubicBezTo>
                        <a:pt x="0" y="3"/>
                        <a:pt x="0" y="3"/>
                        <a:pt x="0" y="3"/>
                      </a:cubicBezTo>
                      <a:cubicBezTo>
                        <a:pt x="1" y="4"/>
                        <a:pt x="1" y="4"/>
                        <a:pt x="1"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0" name="Freeform 333">
                  <a:extLst>
                    <a:ext uri="{FF2B5EF4-FFF2-40B4-BE49-F238E27FC236}">
                      <a16:creationId xmlns:a16="http://schemas.microsoft.com/office/drawing/2014/main" id="{B88FD0C7-425D-463E-B25A-24A383558180}"/>
                    </a:ext>
                  </a:extLst>
                </p:cNvPr>
                <p:cNvSpPr>
                  <a:spLocks/>
                </p:cNvSpPr>
                <p:nvPr userDrawn="1"/>
              </p:nvSpPr>
              <p:spPr bwMode="auto">
                <a:xfrm>
                  <a:off x="4714" y="77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1" name="Rectangle 334">
                  <a:extLst>
                    <a:ext uri="{FF2B5EF4-FFF2-40B4-BE49-F238E27FC236}">
                      <a16:creationId xmlns:a16="http://schemas.microsoft.com/office/drawing/2014/main" id="{B6EF2E47-C021-49FB-A860-093961D0B51F}"/>
                    </a:ext>
                  </a:extLst>
                </p:cNvPr>
                <p:cNvSpPr>
                  <a:spLocks noChangeArrowheads="1"/>
                </p:cNvSpPr>
                <p:nvPr userDrawn="1"/>
              </p:nvSpPr>
              <p:spPr bwMode="auto">
                <a:xfrm>
                  <a:off x="4719" y="7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2" name="Freeform 335">
                  <a:extLst>
                    <a:ext uri="{FF2B5EF4-FFF2-40B4-BE49-F238E27FC236}">
                      <a16:creationId xmlns:a16="http://schemas.microsoft.com/office/drawing/2014/main" id="{1CDC6AB7-8CD1-4682-9FF0-A1FFC74BE8B5}"/>
                    </a:ext>
                  </a:extLst>
                </p:cNvPr>
                <p:cNvSpPr>
                  <a:spLocks/>
                </p:cNvSpPr>
                <p:nvPr userDrawn="1"/>
              </p:nvSpPr>
              <p:spPr bwMode="auto">
                <a:xfrm>
                  <a:off x="4719" y="7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3" name="Freeform 336">
                  <a:extLst>
                    <a:ext uri="{FF2B5EF4-FFF2-40B4-BE49-F238E27FC236}">
                      <a16:creationId xmlns:a16="http://schemas.microsoft.com/office/drawing/2014/main" id="{A7D94190-FF06-4FFD-9264-F40987E14AB6}"/>
                    </a:ext>
                  </a:extLst>
                </p:cNvPr>
                <p:cNvSpPr>
                  <a:spLocks/>
                </p:cNvSpPr>
                <p:nvPr userDrawn="1"/>
              </p:nvSpPr>
              <p:spPr bwMode="auto">
                <a:xfrm>
                  <a:off x="4714" y="7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4" name="Freeform 337">
                  <a:extLst>
                    <a:ext uri="{FF2B5EF4-FFF2-40B4-BE49-F238E27FC236}">
                      <a16:creationId xmlns:a16="http://schemas.microsoft.com/office/drawing/2014/main" id="{F4CC2760-5C0A-4D95-934C-FBC7ECDB258C}"/>
                    </a:ext>
                  </a:extLst>
                </p:cNvPr>
                <p:cNvSpPr>
                  <a:spLocks/>
                </p:cNvSpPr>
                <p:nvPr userDrawn="1"/>
              </p:nvSpPr>
              <p:spPr bwMode="auto">
                <a:xfrm>
                  <a:off x="4714" y="763"/>
                  <a:ext cx="0" cy="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5" name="Freeform 338">
                  <a:extLst>
                    <a:ext uri="{FF2B5EF4-FFF2-40B4-BE49-F238E27FC236}">
                      <a16:creationId xmlns:a16="http://schemas.microsoft.com/office/drawing/2014/main" id="{32A73B39-6C6A-41EB-A15B-A7F3944D198B}"/>
                    </a:ext>
                  </a:extLst>
                </p:cNvPr>
                <p:cNvSpPr>
                  <a:spLocks/>
                </p:cNvSpPr>
                <p:nvPr userDrawn="1"/>
              </p:nvSpPr>
              <p:spPr bwMode="auto">
                <a:xfrm>
                  <a:off x="4709" y="76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1" y="0"/>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6" name="Freeform 339">
                  <a:extLst>
                    <a:ext uri="{FF2B5EF4-FFF2-40B4-BE49-F238E27FC236}">
                      <a16:creationId xmlns:a16="http://schemas.microsoft.com/office/drawing/2014/main" id="{714766EC-592A-4731-A386-C192DD51E081}"/>
                    </a:ext>
                  </a:extLst>
                </p:cNvPr>
                <p:cNvSpPr>
                  <a:spLocks/>
                </p:cNvSpPr>
                <p:nvPr userDrawn="1"/>
              </p:nvSpPr>
              <p:spPr bwMode="auto">
                <a:xfrm>
                  <a:off x="4694" y="78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7" name="Freeform 340">
                  <a:extLst>
                    <a:ext uri="{FF2B5EF4-FFF2-40B4-BE49-F238E27FC236}">
                      <a16:creationId xmlns:a16="http://schemas.microsoft.com/office/drawing/2014/main" id="{4B255D33-24E2-4987-B3DD-015DBE22BF0C}"/>
                    </a:ext>
                  </a:extLst>
                </p:cNvPr>
                <p:cNvSpPr>
                  <a:spLocks/>
                </p:cNvSpPr>
                <p:nvPr userDrawn="1"/>
              </p:nvSpPr>
              <p:spPr bwMode="auto">
                <a:xfrm>
                  <a:off x="4719"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8" name="Freeform 341">
                  <a:extLst>
                    <a:ext uri="{FF2B5EF4-FFF2-40B4-BE49-F238E27FC236}">
                      <a16:creationId xmlns:a16="http://schemas.microsoft.com/office/drawing/2014/main" id="{5AFA7A66-6890-4D6B-8440-AC5B9B85C9E9}"/>
                    </a:ext>
                  </a:extLst>
                </p:cNvPr>
                <p:cNvSpPr>
                  <a:spLocks/>
                </p:cNvSpPr>
                <p:nvPr userDrawn="1"/>
              </p:nvSpPr>
              <p:spPr bwMode="auto">
                <a:xfrm>
                  <a:off x="4719" y="7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9" name="Oval 342">
                  <a:extLst>
                    <a:ext uri="{FF2B5EF4-FFF2-40B4-BE49-F238E27FC236}">
                      <a16:creationId xmlns:a16="http://schemas.microsoft.com/office/drawing/2014/main" id="{3BCBF8F5-4F07-439D-8281-BCE9F6BE366C}"/>
                    </a:ext>
                  </a:extLst>
                </p:cNvPr>
                <p:cNvSpPr>
                  <a:spLocks noChangeArrowheads="1"/>
                </p:cNvSpPr>
                <p:nvPr userDrawn="1"/>
              </p:nvSpPr>
              <p:spPr bwMode="auto">
                <a:xfrm>
                  <a:off x="4709" y="758"/>
                  <a:ext cx="1" cy="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0" name="Freeform 343">
                  <a:extLst>
                    <a:ext uri="{FF2B5EF4-FFF2-40B4-BE49-F238E27FC236}">
                      <a16:creationId xmlns:a16="http://schemas.microsoft.com/office/drawing/2014/main" id="{2E853DC4-F9A1-4B87-BFD4-FAFEEA7B754D}"/>
                    </a:ext>
                  </a:extLst>
                </p:cNvPr>
                <p:cNvSpPr>
                  <a:spLocks/>
                </p:cNvSpPr>
                <p:nvPr userDrawn="1"/>
              </p:nvSpPr>
              <p:spPr bwMode="auto">
                <a:xfrm>
                  <a:off x="4724" y="72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1" name="Freeform 344">
                  <a:extLst>
                    <a:ext uri="{FF2B5EF4-FFF2-40B4-BE49-F238E27FC236}">
                      <a16:creationId xmlns:a16="http://schemas.microsoft.com/office/drawing/2014/main" id="{F00C4E78-72C3-4F3C-B5ED-8DF68D25D03B}"/>
                    </a:ext>
                  </a:extLst>
                </p:cNvPr>
                <p:cNvSpPr>
                  <a:spLocks/>
                </p:cNvSpPr>
                <p:nvPr userDrawn="1"/>
              </p:nvSpPr>
              <p:spPr bwMode="auto">
                <a:xfrm>
                  <a:off x="4724" y="703"/>
                  <a:ext cx="5" cy="15"/>
                </a:xfrm>
                <a:custGeom>
                  <a:avLst/>
                  <a:gdLst>
                    <a:gd name="T0" fmla="*/ 0 w 1"/>
                    <a:gd name="T1" fmla="*/ 2 h 3"/>
                    <a:gd name="T2" fmla="*/ 1 w 1"/>
                    <a:gd name="T3" fmla="*/ 2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3"/>
                        <a:pt x="1" y="2"/>
                        <a:pt x="1" y="2"/>
                      </a:cubicBezTo>
                      <a:cubicBezTo>
                        <a:pt x="1" y="1"/>
                        <a:pt x="1" y="1"/>
                        <a:pt x="0" y="0"/>
                      </a:cubicBezTo>
                      <a:cubicBezTo>
                        <a:pt x="1" y="1"/>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2" name="Freeform 345">
                  <a:extLst>
                    <a:ext uri="{FF2B5EF4-FFF2-40B4-BE49-F238E27FC236}">
                      <a16:creationId xmlns:a16="http://schemas.microsoft.com/office/drawing/2014/main" id="{52A87F90-A7A2-4E5F-91BB-D95229766420}"/>
                    </a:ext>
                  </a:extLst>
                </p:cNvPr>
                <p:cNvSpPr>
                  <a:spLocks/>
                </p:cNvSpPr>
                <p:nvPr userDrawn="1"/>
              </p:nvSpPr>
              <p:spPr bwMode="auto">
                <a:xfrm>
                  <a:off x="4724" y="7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3" name="Freeform 346">
                  <a:extLst>
                    <a:ext uri="{FF2B5EF4-FFF2-40B4-BE49-F238E27FC236}">
                      <a16:creationId xmlns:a16="http://schemas.microsoft.com/office/drawing/2014/main" id="{29FC59E9-CFE8-42FB-88B0-164A068DC95A}"/>
                    </a:ext>
                  </a:extLst>
                </p:cNvPr>
                <p:cNvSpPr>
                  <a:spLocks/>
                </p:cNvSpPr>
                <p:nvPr userDrawn="1"/>
              </p:nvSpPr>
              <p:spPr bwMode="auto">
                <a:xfrm>
                  <a:off x="4719" y="72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4" name="Freeform 347">
                  <a:extLst>
                    <a:ext uri="{FF2B5EF4-FFF2-40B4-BE49-F238E27FC236}">
                      <a16:creationId xmlns:a16="http://schemas.microsoft.com/office/drawing/2014/main" id="{C23EED33-7D81-47C7-A338-AB2B695D39FF}"/>
                    </a:ext>
                  </a:extLst>
                </p:cNvPr>
                <p:cNvSpPr>
                  <a:spLocks/>
                </p:cNvSpPr>
                <p:nvPr userDrawn="1"/>
              </p:nvSpPr>
              <p:spPr bwMode="auto">
                <a:xfrm>
                  <a:off x="4719" y="7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5" name="Freeform 348">
                  <a:extLst>
                    <a:ext uri="{FF2B5EF4-FFF2-40B4-BE49-F238E27FC236}">
                      <a16:creationId xmlns:a16="http://schemas.microsoft.com/office/drawing/2014/main" id="{55565F8C-B7FB-4BBD-A6DE-88F77F028B41}"/>
                    </a:ext>
                  </a:extLst>
                </p:cNvPr>
                <p:cNvSpPr>
                  <a:spLocks/>
                </p:cNvSpPr>
                <p:nvPr userDrawn="1"/>
              </p:nvSpPr>
              <p:spPr bwMode="auto">
                <a:xfrm>
                  <a:off x="4719"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6" name="Freeform 349">
                  <a:extLst>
                    <a:ext uri="{FF2B5EF4-FFF2-40B4-BE49-F238E27FC236}">
                      <a16:creationId xmlns:a16="http://schemas.microsoft.com/office/drawing/2014/main" id="{E3633122-D9B2-4B21-A747-52B1814FB8CF}"/>
                    </a:ext>
                  </a:extLst>
                </p:cNvPr>
                <p:cNvSpPr>
                  <a:spLocks/>
                </p:cNvSpPr>
                <p:nvPr userDrawn="1"/>
              </p:nvSpPr>
              <p:spPr bwMode="auto">
                <a:xfrm>
                  <a:off x="4704" y="743"/>
                  <a:ext cx="10"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7" name="Freeform 350">
                  <a:extLst>
                    <a:ext uri="{FF2B5EF4-FFF2-40B4-BE49-F238E27FC236}">
                      <a16:creationId xmlns:a16="http://schemas.microsoft.com/office/drawing/2014/main" id="{35EEAA1E-40F0-410A-9636-A72A7CA586F7}"/>
                    </a:ext>
                  </a:extLst>
                </p:cNvPr>
                <p:cNvSpPr>
                  <a:spLocks/>
                </p:cNvSpPr>
                <p:nvPr userDrawn="1"/>
              </p:nvSpPr>
              <p:spPr bwMode="auto">
                <a:xfrm>
                  <a:off x="4714" y="73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8" name="Rectangle 351">
                  <a:extLst>
                    <a:ext uri="{FF2B5EF4-FFF2-40B4-BE49-F238E27FC236}">
                      <a16:creationId xmlns:a16="http://schemas.microsoft.com/office/drawing/2014/main" id="{193DF1E7-AA98-4C67-A039-6BC09BE123AD}"/>
                    </a:ext>
                  </a:extLst>
                </p:cNvPr>
                <p:cNvSpPr>
                  <a:spLocks noChangeArrowheads="1"/>
                </p:cNvSpPr>
                <p:nvPr userDrawn="1"/>
              </p:nvSpPr>
              <p:spPr bwMode="auto">
                <a:xfrm>
                  <a:off x="4714" y="73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9" name="Freeform 352">
                  <a:extLst>
                    <a:ext uri="{FF2B5EF4-FFF2-40B4-BE49-F238E27FC236}">
                      <a16:creationId xmlns:a16="http://schemas.microsoft.com/office/drawing/2014/main" id="{94D2C6BE-7D0F-40FF-82BA-CDABB4F5235B}"/>
                    </a:ext>
                  </a:extLst>
                </p:cNvPr>
                <p:cNvSpPr>
                  <a:spLocks/>
                </p:cNvSpPr>
                <p:nvPr userDrawn="1"/>
              </p:nvSpPr>
              <p:spPr bwMode="auto">
                <a:xfrm>
                  <a:off x="4714" y="703"/>
                  <a:ext cx="5" cy="10"/>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1"/>
                        <a:pt x="0" y="1"/>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0" name="Freeform 353">
                  <a:extLst>
                    <a:ext uri="{FF2B5EF4-FFF2-40B4-BE49-F238E27FC236}">
                      <a16:creationId xmlns:a16="http://schemas.microsoft.com/office/drawing/2014/main" id="{B1FD9017-2191-48A6-9E29-8EA2E6A0B0FC}"/>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1" name="Rectangle 354">
                  <a:extLst>
                    <a:ext uri="{FF2B5EF4-FFF2-40B4-BE49-F238E27FC236}">
                      <a16:creationId xmlns:a16="http://schemas.microsoft.com/office/drawing/2014/main" id="{09A42B8F-D950-418F-849F-3F33D7C60EC7}"/>
                    </a:ext>
                  </a:extLst>
                </p:cNvPr>
                <p:cNvSpPr>
                  <a:spLocks noChangeArrowheads="1"/>
                </p:cNvSpPr>
                <p:nvPr userDrawn="1"/>
              </p:nvSpPr>
              <p:spPr bwMode="auto">
                <a:xfrm>
                  <a:off x="4714" y="67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2" name="Freeform 355">
                  <a:extLst>
                    <a:ext uri="{FF2B5EF4-FFF2-40B4-BE49-F238E27FC236}">
                      <a16:creationId xmlns:a16="http://schemas.microsoft.com/office/drawing/2014/main" id="{96E31060-AEA8-4F93-9CD4-6B90E0AC116F}"/>
                    </a:ext>
                  </a:extLst>
                </p:cNvPr>
                <p:cNvSpPr>
                  <a:spLocks/>
                </p:cNvSpPr>
                <p:nvPr userDrawn="1"/>
              </p:nvSpPr>
              <p:spPr bwMode="auto">
                <a:xfrm>
                  <a:off x="4714" y="71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3" name="Freeform 356">
                  <a:extLst>
                    <a:ext uri="{FF2B5EF4-FFF2-40B4-BE49-F238E27FC236}">
                      <a16:creationId xmlns:a16="http://schemas.microsoft.com/office/drawing/2014/main" id="{D674165A-D46B-434C-BD11-974BF165349C}"/>
                    </a:ext>
                  </a:extLst>
                </p:cNvPr>
                <p:cNvSpPr>
                  <a:spLocks/>
                </p:cNvSpPr>
                <p:nvPr userDrawn="1"/>
              </p:nvSpPr>
              <p:spPr bwMode="auto">
                <a:xfrm>
                  <a:off x="4719" y="6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4" name="Freeform 357">
                  <a:extLst>
                    <a:ext uri="{FF2B5EF4-FFF2-40B4-BE49-F238E27FC236}">
                      <a16:creationId xmlns:a16="http://schemas.microsoft.com/office/drawing/2014/main" id="{78A5748F-235F-48BF-BD55-B343D9F2C21E}"/>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5" name="Freeform 358">
                  <a:extLst>
                    <a:ext uri="{FF2B5EF4-FFF2-40B4-BE49-F238E27FC236}">
                      <a16:creationId xmlns:a16="http://schemas.microsoft.com/office/drawing/2014/main" id="{C2AC120F-B1F3-4DBE-86BD-E3ABE4428BBA}"/>
                    </a:ext>
                  </a:extLst>
                </p:cNvPr>
                <p:cNvSpPr>
                  <a:spLocks/>
                </p:cNvSpPr>
                <p:nvPr userDrawn="1"/>
              </p:nvSpPr>
              <p:spPr bwMode="auto">
                <a:xfrm>
                  <a:off x="4719" y="7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6" name="Freeform 359">
                  <a:extLst>
                    <a:ext uri="{FF2B5EF4-FFF2-40B4-BE49-F238E27FC236}">
                      <a16:creationId xmlns:a16="http://schemas.microsoft.com/office/drawing/2014/main" id="{4BA72D80-7840-4101-AD91-0396FF950D44}"/>
                    </a:ext>
                  </a:extLst>
                </p:cNvPr>
                <p:cNvSpPr>
                  <a:spLocks/>
                </p:cNvSpPr>
                <p:nvPr userDrawn="1"/>
              </p:nvSpPr>
              <p:spPr bwMode="auto">
                <a:xfrm>
                  <a:off x="4689" y="673"/>
                  <a:ext cx="25" cy="15"/>
                </a:xfrm>
                <a:custGeom>
                  <a:avLst/>
                  <a:gdLst>
                    <a:gd name="T0" fmla="*/ 0 w 5"/>
                    <a:gd name="T1" fmla="*/ 1 h 3"/>
                    <a:gd name="T2" fmla="*/ 1 w 5"/>
                    <a:gd name="T3" fmla="*/ 3 h 3"/>
                    <a:gd name="T4" fmla="*/ 5 w 5"/>
                    <a:gd name="T5" fmla="*/ 2 h 3"/>
                    <a:gd name="T6" fmla="*/ 4 w 5"/>
                    <a:gd name="T7" fmla="*/ 1 h 3"/>
                    <a:gd name="T8" fmla="*/ 2 w 5"/>
                    <a:gd name="T9" fmla="*/ 2 h 3"/>
                    <a:gd name="T10" fmla="*/ 3 w 5"/>
                    <a:gd name="T11" fmla="*/ 1 h 3"/>
                    <a:gd name="T12" fmla="*/ 0 w 5"/>
                    <a:gd name="T13" fmla="*/ 0 h 3"/>
                    <a:gd name="T14" fmla="*/ 0 w 5"/>
                    <a:gd name="T15" fmla="*/ 1 h 3"/>
                    <a:gd name="T16" fmla="*/ 0 w 5"/>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1"/>
                      </a:moveTo>
                      <a:cubicBezTo>
                        <a:pt x="0" y="1"/>
                        <a:pt x="1" y="2"/>
                        <a:pt x="1" y="3"/>
                      </a:cubicBezTo>
                      <a:cubicBezTo>
                        <a:pt x="1" y="3"/>
                        <a:pt x="4" y="3"/>
                        <a:pt x="5" y="2"/>
                      </a:cubicBezTo>
                      <a:cubicBezTo>
                        <a:pt x="4" y="2"/>
                        <a:pt x="4" y="2"/>
                        <a:pt x="4" y="1"/>
                      </a:cubicBezTo>
                      <a:cubicBezTo>
                        <a:pt x="3" y="1"/>
                        <a:pt x="3" y="3"/>
                        <a:pt x="2" y="2"/>
                      </a:cubicBezTo>
                      <a:cubicBezTo>
                        <a:pt x="2" y="1"/>
                        <a:pt x="2" y="1"/>
                        <a:pt x="3" y="1"/>
                      </a:cubicBezTo>
                      <a:cubicBezTo>
                        <a:pt x="2" y="2"/>
                        <a:pt x="1"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7" name="Freeform 360">
                  <a:extLst>
                    <a:ext uri="{FF2B5EF4-FFF2-40B4-BE49-F238E27FC236}">
                      <a16:creationId xmlns:a16="http://schemas.microsoft.com/office/drawing/2014/main" id="{03B05DA4-F5DC-4035-9278-27A4F68452D3}"/>
                    </a:ext>
                  </a:extLst>
                </p:cNvPr>
                <p:cNvSpPr>
                  <a:spLocks/>
                </p:cNvSpPr>
                <p:nvPr userDrawn="1"/>
              </p:nvSpPr>
              <p:spPr bwMode="auto">
                <a:xfrm>
                  <a:off x="4714" y="683"/>
                  <a:ext cx="5" cy="10"/>
                </a:xfrm>
                <a:custGeom>
                  <a:avLst/>
                  <a:gdLst>
                    <a:gd name="T0" fmla="*/ 0 w 1"/>
                    <a:gd name="T1" fmla="*/ 1 h 2"/>
                    <a:gd name="T2" fmla="*/ 0 w 1"/>
                    <a:gd name="T3" fmla="*/ 2 h 2"/>
                    <a:gd name="T4" fmla="*/ 1 w 1"/>
                    <a:gd name="T5" fmla="*/ 0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0" y="2"/>
                        <a:pt x="0" y="2"/>
                      </a:cubicBezTo>
                      <a:cubicBezTo>
                        <a:pt x="0" y="1"/>
                        <a:pt x="0" y="1"/>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8" name="Freeform 361">
                  <a:extLst>
                    <a:ext uri="{FF2B5EF4-FFF2-40B4-BE49-F238E27FC236}">
                      <a16:creationId xmlns:a16="http://schemas.microsoft.com/office/drawing/2014/main" id="{C6AD3823-CF64-4D10-A518-82E58C7505DC}"/>
                    </a:ext>
                  </a:extLst>
                </p:cNvPr>
                <p:cNvSpPr>
                  <a:spLocks/>
                </p:cNvSpPr>
                <p:nvPr userDrawn="1"/>
              </p:nvSpPr>
              <p:spPr bwMode="auto">
                <a:xfrm>
                  <a:off x="4704" y="693"/>
                  <a:ext cx="15" cy="10"/>
                </a:xfrm>
                <a:custGeom>
                  <a:avLst/>
                  <a:gdLst>
                    <a:gd name="T0" fmla="*/ 2 w 3"/>
                    <a:gd name="T1" fmla="*/ 1 h 2"/>
                    <a:gd name="T2" fmla="*/ 0 w 3"/>
                    <a:gd name="T3" fmla="*/ 1 h 2"/>
                    <a:gd name="T4" fmla="*/ 1 w 3"/>
                    <a:gd name="T5" fmla="*/ 2 h 2"/>
                    <a:gd name="T6" fmla="*/ 2 w 3"/>
                    <a:gd name="T7" fmla="*/ 1 h 2"/>
                    <a:gd name="T8" fmla="*/ 3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2" y="1"/>
                        <a:pt x="1" y="0"/>
                        <a:pt x="0" y="1"/>
                      </a:cubicBezTo>
                      <a:cubicBezTo>
                        <a:pt x="0" y="2"/>
                        <a:pt x="1" y="1"/>
                        <a:pt x="1" y="2"/>
                      </a:cubicBezTo>
                      <a:cubicBezTo>
                        <a:pt x="1" y="0"/>
                        <a:pt x="2" y="2"/>
                        <a:pt x="2" y="1"/>
                      </a:cubicBezTo>
                      <a:cubicBezTo>
                        <a:pt x="2" y="2"/>
                        <a:pt x="3" y="2"/>
                        <a:pt x="3" y="2"/>
                      </a:cubicBezTo>
                      <a:cubicBezTo>
                        <a:pt x="3"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3"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9" name="Freeform 362">
                  <a:extLst>
                    <a:ext uri="{FF2B5EF4-FFF2-40B4-BE49-F238E27FC236}">
                      <a16:creationId xmlns:a16="http://schemas.microsoft.com/office/drawing/2014/main" id="{B878904E-C6C6-4CEC-8EE9-5F9D38933127}"/>
                    </a:ext>
                  </a:extLst>
                </p:cNvPr>
                <p:cNvSpPr>
                  <a:spLocks/>
                </p:cNvSpPr>
                <p:nvPr userDrawn="1"/>
              </p:nvSpPr>
              <p:spPr bwMode="auto">
                <a:xfrm>
                  <a:off x="4694" y="7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0" name="Freeform 363">
                  <a:extLst>
                    <a:ext uri="{FF2B5EF4-FFF2-40B4-BE49-F238E27FC236}">
                      <a16:creationId xmlns:a16="http://schemas.microsoft.com/office/drawing/2014/main" id="{93144B82-1078-4740-B64E-9523B407BB24}"/>
                    </a:ext>
                  </a:extLst>
                </p:cNvPr>
                <p:cNvSpPr>
                  <a:spLocks/>
                </p:cNvSpPr>
                <p:nvPr userDrawn="1"/>
              </p:nvSpPr>
              <p:spPr bwMode="auto">
                <a:xfrm>
                  <a:off x="4699" y="733"/>
                  <a:ext cx="10" cy="10"/>
                </a:xfrm>
                <a:custGeom>
                  <a:avLst/>
                  <a:gdLst>
                    <a:gd name="T0" fmla="*/ 0 w 2"/>
                    <a:gd name="T1" fmla="*/ 1 h 2"/>
                    <a:gd name="T2" fmla="*/ 0 w 2"/>
                    <a:gd name="T3" fmla="*/ 1 h 2"/>
                    <a:gd name="T4" fmla="*/ 0 w 2"/>
                    <a:gd name="T5" fmla="*/ 1 h 2"/>
                    <a:gd name="T6" fmla="*/ 1 w 2"/>
                    <a:gd name="T7" fmla="*/ 1 h 2"/>
                    <a:gd name="T8" fmla="*/ 0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1"/>
                      </a:cubicBezTo>
                      <a:cubicBezTo>
                        <a:pt x="0" y="2"/>
                        <a:pt x="0" y="1"/>
                        <a:pt x="0" y="1"/>
                      </a:cubicBezTo>
                      <a:cubicBezTo>
                        <a:pt x="0" y="2"/>
                        <a:pt x="0" y="2"/>
                        <a:pt x="1" y="1"/>
                      </a:cubicBezTo>
                      <a:cubicBezTo>
                        <a:pt x="0" y="1"/>
                        <a:pt x="0" y="1"/>
                        <a:pt x="0" y="1"/>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1" name="Freeform 364">
                  <a:extLst>
                    <a:ext uri="{FF2B5EF4-FFF2-40B4-BE49-F238E27FC236}">
                      <a16:creationId xmlns:a16="http://schemas.microsoft.com/office/drawing/2014/main" id="{DC3CE613-435E-4145-9E99-599CEDA3BACD}"/>
                    </a:ext>
                  </a:extLst>
                </p:cNvPr>
                <p:cNvSpPr>
                  <a:spLocks/>
                </p:cNvSpPr>
                <p:nvPr userDrawn="1"/>
              </p:nvSpPr>
              <p:spPr bwMode="auto">
                <a:xfrm>
                  <a:off x="4704" y="713"/>
                  <a:ext cx="5" cy="5"/>
                </a:xfrm>
                <a:custGeom>
                  <a:avLst/>
                  <a:gdLst>
                    <a:gd name="T0" fmla="*/ 1 w 1"/>
                    <a:gd name="T1" fmla="*/ 1 h 1"/>
                    <a:gd name="T2" fmla="*/ 0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0"/>
                        <a:pt x="0" y="0"/>
                        <a:pt x="0" y="0"/>
                      </a:cubicBez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2" name="Freeform 365">
                  <a:extLst>
                    <a:ext uri="{FF2B5EF4-FFF2-40B4-BE49-F238E27FC236}">
                      <a16:creationId xmlns:a16="http://schemas.microsoft.com/office/drawing/2014/main" id="{2CCB6620-DE6B-42E1-8F9B-B17DD4B8AA6B}"/>
                    </a:ext>
                  </a:extLst>
                </p:cNvPr>
                <p:cNvSpPr>
                  <a:spLocks/>
                </p:cNvSpPr>
                <p:nvPr userDrawn="1"/>
              </p:nvSpPr>
              <p:spPr bwMode="auto">
                <a:xfrm>
                  <a:off x="4714" y="67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3" name="Rectangle 366">
                  <a:extLst>
                    <a:ext uri="{FF2B5EF4-FFF2-40B4-BE49-F238E27FC236}">
                      <a16:creationId xmlns:a16="http://schemas.microsoft.com/office/drawing/2014/main" id="{28F9E4A4-3A7C-4879-B487-47082C1F1DB3}"/>
                    </a:ext>
                  </a:extLst>
                </p:cNvPr>
                <p:cNvSpPr>
                  <a:spLocks noChangeArrowheads="1"/>
                </p:cNvSpPr>
                <p:nvPr userDrawn="1"/>
              </p:nvSpPr>
              <p:spPr bwMode="auto">
                <a:xfrm>
                  <a:off x="4714" y="6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4" name="Freeform 367">
                  <a:extLst>
                    <a:ext uri="{FF2B5EF4-FFF2-40B4-BE49-F238E27FC236}">
                      <a16:creationId xmlns:a16="http://schemas.microsoft.com/office/drawing/2014/main" id="{5BDE8A83-3A94-4F4C-8A06-C590EC496615}"/>
                    </a:ext>
                  </a:extLst>
                </p:cNvPr>
                <p:cNvSpPr>
                  <a:spLocks/>
                </p:cNvSpPr>
                <p:nvPr userDrawn="1"/>
              </p:nvSpPr>
              <p:spPr bwMode="auto">
                <a:xfrm>
                  <a:off x="4401"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5" name="Freeform 368">
                  <a:extLst>
                    <a:ext uri="{FF2B5EF4-FFF2-40B4-BE49-F238E27FC236}">
                      <a16:creationId xmlns:a16="http://schemas.microsoft.com/office/drawing/2014/main" id="{A9B87570-FD29-4EBF-AC9B-E04F0114DEC6}"/>
                    </a:ext>
                  </a:extLst>
                </p:cNvPr>
                <p:cNvSpPr>
                  <a:spLocks/>
                </p:cNvSpPr>
                <p:nvPr userDrawn="1"/>
              </p:nvSpPr>
              <p:spPr bwMode="auto">
                <a:xfrm>
                  <a:off x="4401" y="7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6" name="Freeform 369">
                  <a:extLst>
                    <a:ext uri="{FF2B5EF4-FFF2-40B4-BE49-F238E27FC236}">
                      <a16:creationId xmlns:a16="http://schemas.microsoft.com/office/drawing/2014/main" id="{52A0583C-0A41-45A4-91E6-344C4BE4A379}"/>
                    </a:ext>
                  </a:extLst>
                </p:cNvPr>
                <p:cNvSpPr>
                  <a:spLocks/>
                </p:cNvSpPr>
                <p:nvPr userDrawn="1"/>
              </p:nvSpPr>
              <p:spPr bwMode="auto">
                <a:xfrm>
                  <a:off x="4520" y="553"/>
                  <a:ext cx="10" cy="5"/>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0" y="0"/>
                        <a:pt x="1" y="0"/>
                      </a:cubicBezTo>
                      <a:cubicBezTo>
                        <a:pt x="1" y="1"/>
                        <a:pt x="1" y="1"/>
                        <a:pt x="1" y="1"/>
                      </a:cubicBezTo>
                      <a:cubicBezTo>
                        <a:pt x="1"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7" name="Freeform 370">
                  <a:extLst>
                    <a:ext uri="{FF2B5EF4-FFF2-40B4-BE49-F238E27FC236}">
                      <a16:creationId xmlns:a16="http://schemas.microsoft.com/office/drawing/2014/main" id="{D08A167E-44EF-4704-8B80-73D7369A5FCF}"/>
                    </a:ext>
                  </a:extLst>
                </p:cNvPr>
                <p:cNvSpPr>
                  <a:spLocks/>
                </p:cNvSpPr>
                <p:nvPr userDrawn="1"/>
              </p:nvSpPr>
              <p:spPr bwMode="auto">
                <a:xfrm>
                  <a:off x="4426" y="65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8" name="Freeform 371">
                  <a:extLst>
                    <a:ext uri="{FF2B5EF4-FFF2-40B4-BE49-F238E27FC236}">
                      <a16:creationId xmlns:a16="http://schemas.microsoft.com/office/drawing/2014/main" id="{E0F2B650-4113-403C-9AA7-3DA6873A79D3}"/>
                    </a:ext>
                  </a:extLst>
                </p:cNvPr>
                <p:cNvSpPr>
                  <a:spLocks/>
                </p:cNvSpPr>
                <p:nvPr userDrawn="1"/>
              </p:nvSpPr>
              <p:spPr bwMode="auto">
                <a:xfrm>
                  <a:off x="4436" y="66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9" name="Freeform 372">
                  <a:extLst>
                    <a:ext uri="{FF2B5EF4-FFF2-40B4-BE49-F238E27FC236}">
                      <a16:creationId xmlns:a16="http://schemas.microsoft.com/office/drawing/2014/main" id="{0BE975C5-F31A-4B04-8E22-73572ABD1061}"/>
                    </a:ext>
                  </a:extLst>
                </p:cNvPr>
                <p:cNvSpPr>
                  <a:spLocks/>
                </p:cNvSpPr>
                <p:nvPr userDrawn="1"/>
              </p:nvSpPr>
              <p:spPr bwMode="auto">
                <a:xfrm>
                  <a:off x="4411" y="8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0" name="Freeform 373">
                  <a:extLst>
                    <a:ext uri="{FF2B5EF4-FFF2-40B4-BE49-F238E27FC236}">
                      <a16:creationId xmlns:a16="http://schemas.microsoft.com/office/drawing/2014/main" id="{8B4237A3-6D42-405D-9B40-06E68453137E}"/>
                    </a:ext>
                  </a:extLst>
                </p:cNvPr>
                <p:cNvSpPr>
                  <a:spLocks/>
                </p:cNvSpPr>
                <p:nvPr userDrawn="1"/>
              </p:nvSpPr>
              <p:spPr bwMode="auto">
                <a:xfrm>
                  <a:off x="4659" y="58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1" name="Freeform 374">
                  <a:extLst>
                    <a:ext uri="{FF2B5EF4-FFF2-40B4-BE49-F238E27FC236}">
                      <a16:creationId xmlns:a16="http://schemas.microsoft.com/office/drawing/2014/main" id="{2FB4EFC2-F226-4219-B9E2-1B5DCD266522}"/>
                    </a:ext>
                  </a:extLst>
                </p:cNvPr>
                <p:cNvSpPr>
                  <a:spLocks/>
                </p:cNvSpPr>
                <p:nvPr userDrawn="1"/>
              </p:nvSpPr>
              <p:spPr bwMode="auto">
                <a:xfrm>
                  <a:off x="4361" y="76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2" name="Freeform 375">
                  <a:extLst>
                    <a:ext uri="{FF2B5EF4-FFF2-40B4-BE49-F238E27FC236}">
                      <a16:creationId xmlns:a16="http://schemas.microsoft.com/office/drawing/2014/main" id="{305EC761-6E53-4748-8234-6B86C8D06C23}"/>
                    </a:ext>
                  </a:extLst>
                </p:cNvPr>
                <p:cNvSpPr>
                  <a:spLocks/>
                </p:cNvSpPr>
                <p:nvPr userDrawn="1"/>
              </p:nvSpPr>
              <p:spPr bwMode="auto">
                <a:xfrm>
                  <a:off x="4650" y="578"/>
                  <a:ext cx="9"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0"/>
                        <a:pt x="2"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3" name="Freeform 376">
                  <a:extLst>
                    <a:ext uri="{FF2B5EF4-FFF2-40B4-BE49-F238E27FC236}">
                      <a16:creationId xmlns:a16="http://schemas.microsoft.com/office/drawing/2014/main" id="{8C3A3E37-5D7F-4774-A3E5-A44D617678EF}"/>
                    </a:ext>
                  </a:extLst>
                </p:cNvPr>
                <p:cNvSpPr>
                  <a:spLocks/>
                </p:cNvSpPr>
                <p:nvPr userDrawn="1"/>
              </p:nvSpPr>
              <p:spPr bwMode="auto">
                <a:xfrm>
                  <a:off x="4590"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4" name="Freeform 377">
                  <a:extLst>
                    <a:ext uri="{FF2B5EF4-FFF2-40B4-BE49-F238E27FC236}">
                      <a16:creationId xmlns:a16="http://schemas.microsoft.com/office/drawing/2014/main" id="{B2B7DEA5-85FE-4B71-B394-B3237D689636}"/>
                    </a:ext>
                  </a:extLst>
                </p:cNvPr>
                <p:cNvSpPr>
                  <a:spLocks/>
                </p:cNvSpPr>
                <p:nvPr userDrawn="1"/>
              </p:nvSpPr>
              <p:spPr bwMode="auto">
                <a:xfrm>
                  <a:off x="4669" y="8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5" name="Freeform 378">
                  <a:extLst>
                    <a:ext uri="{FF2B5EF4-FFF2-40B4-BE49-F238E27FC236}">
                      <a16:creationId xmlns:a16="http://schemas.microsoft.com/office/drawing/2014/main" id="{43E35D6D-1924-4E4B-960E-B7CC74E070F2}"/>
                    </a:ext>
                  </a:extLst>
                </p:cNvPr>
                <p:cNvSpPr>
                  <a:spLocks/>
                </p:cNvSpPr>
                <p:nvPr userDrawn="1"/>
              </p:nvSpPr>
              <p:spPr bwMode="auto">
                <a:xfrm>
                  <a:off x="4699" y="6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6" name="Freeform 379">
                  <a:extLst>
                    <a:ext uri="{FF2B5EF4-FFF2-40B4-BE49-F238E27FC236}">
                      <a16:creationId xmlns:a16="http://schemas.microsoft.com/office/drawing/2014/main" id="{FB502343-4843-4630-A479-50EF15A2CAB2}"/>
                    </a:ext>
                  </a:extLst>
                </p:cNvPr>
                <p:cNvSpPr>
                  <a:spLocks/>
                </p:cNvSpPr>
                <p:nvPr userDrawn="1"/>
              </p:nvSpPr>
              <p:spPr bwMode="auto">
                <a:xfrm>
                  <a:off x="4689" y="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7" name="Freeform 380">
                  <a:extLst>
                    <a:ext uri="{FF2B5EF4-FFF2-40B4-BE49-F238E27FC236}">
                      <a16:creationId xmlns:a16="http://schemas.microsoft.com/office/drawing/2014/main" id="{3A09E0DA-4333-428E-81E6-77F0A64C701B}"/>
                    </a:ext>
                  </a:extLst>
                </p:cNvPr>
                <p:cNvSpPr>
                  <a:spLocks/>
                </p:cNvSpPr>
                <p:nvPr userDrawn="1"/>
              </p:nvSpPr>
              <p:spPr bwMode="auto">
                <a:xfrm>
                  <a:off x="4620" y="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8" name="Freeform 381">
                  <a:extLst>
                    <a:ext uri="{FF2B5EF4-FFF2-40B4-BE49-F238E27FC236}">
                      <a16:creationId xmlns:a16="http://schemas.microsoft.com/office/drawing/2014/main" id="{BFA5FA78-2297-4D46-A40E-DC1AAA7F5363}"/>
                    </a:ext>
                  </a:extLst>
                </p:cNvPr>
                <p:cNvSpPr>
                  <a:spLocks/>
                </p:cNvSpPr>
                <p:nvPr userDrawn="1"/>
              </p:nvSpPr>
              <p:spPr bwMode="auto">
                <a:xfrm>
                  <a:off x="4699" y="63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9" name="Freeform 382">
                  <a:extLst>
                    <a:ext uri="{FF2B5EF4-FFF2-40B4-BE49-F238E27FC236}">
                      <a16:creationId xmlns:a16="http://schemas.microsoft.com/office/drawing/2014/main" id="{9293B4CC-00E7-419E-90DD-52721ACFF4F1}"/>
                    </a:ext>
                  </a:extLst>
                </p:cNvPr>
                <p:cNvSpPr>
                  <a:spLocks/>
                </p:cNvSpPr>
                <p:nvPr userDrawn="1"/>
              </p:nvSpPr>
              <p:spPr bwMode="auto">
                <a:xfrm>
                  <a:off x="4704"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30" name="Freeform 383">
                  <a:extLst>
                    <a:ext uri="{FF2B5EF4-FFF2-40B4-BE49-F238E27FC236}">
                      <a16:creationId xmlns:a16="http://schemas.microsoft.com/office/drawing/2014/main" id="{4CF4E702-F43A-4807-BBA9-CAF2D9679D59}"/>
                    </a:ext>
                  </a:extLst>
                </p:cNvPr>
                <p:cNvSpPr>
                  <a:spLocks/>
                </p:cNvSpPr>
                <p:nvPr userDrawn="1"/>
              </p:nvSpPr>
              <p:spPr bwMode="auto">
                <a:xfrm>
                  <a:off x="4699" y="6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31" name="Freeform 384">
                  <a:extLst>
                    <a:ext uri="{FF2B5EF4-FFF2-40B4-BE49-F238E27FC236}">
                      <a16:creationId xmlns:a16="http://schemas.microsoft.com/office/drawing/2014/main" id="{46563447-61CA-4FFB-BB44-8DC7F0CF93E8}"/>
                    </a:ext>
                  </a:extLst>
                </p:cNvPr>
                <p:cNvSpPr>
                  <a:spLocks/>
                </p:cNvSpPr>
                <p:nvPr userDrawn="1"/>
              </p:nvSpPr>
              <p:spPr bwMode="auto">
                <a:xfrm>
                  <a:off x="4470" y="92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32" name="Rectangle 385">
                  <a:extLst>
                    <a:ext uri="{FF2B5EF4-FFF2-40B4-BE49-F238E27FC236}">
                      <a16:creationId xmlns:a16="http://schemas.microsoft.com/office/drawing/2014/main" id="{B3ECAC9F-3674-463D-A2D9-81E1E18CBC57}"/>
                    </a:ext>
                  </a:extLst>
                </p:cNvPr>
                <p:cNvSpPr>
                  <a:spLocks noChangeArrowheads="1"/>
                </p:cNvSpPr>
                <p:nvPr userDrawn="1"/>
              </p:nvSpPr>
              <p:spPr bwMode="auto">
                <a:xfrm>
                  <a:off x="4500" y="6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33" name="Freeform 386">
                  <a:extLst>
                    <a:ext uri="{FF2B5EF4-FFF2-40B4-BE49-F238E27FC236}">
                      <a16:creationId xmlns:a16="http://schemas.microsoft.com/office/drawing/2014/main" id="{4D82DB94-5AF8-45E5-B28B-256CDA038357}"/>
                    </a:ext>
                  </a:extLst>
                </p:cNvPr>
                <p:cNvSpPr>
                  <a:spLocks/>
                </p:cNvSpPr>
                <p:nvPr userDrawn="1"/>
              </p:nvSpPr>
              <p:spPr bwMode="auto">
                <a:xfrm>
                  <a:off x="4495" y="603"/>
                  <a:ext cx="5" cy="15"/>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1" y="2"/>
                        <a:pt x="1" y="2"/>
                      </a:cubicBezTo>
                      <a:cubicBezTo>
                        <a:pt x="0" y="0"/>
                        <a:pt x="0" y="0"/>
                        <a:pt x="0" y="0"/>
                      </a:cubicBez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34" name="Freeform 387">
                  <a:extLst>
                    <a:ext uri="{FF2B5EF4-FFF2-40B4-BE49-F238E27FC236}">
                      <a16:creationId xmlns:a16="http://schemas.microsoft.com/office/drawing/2014/main" id="{86C4ECC4-4890-4054-81A4-C48DCF1C9681}"/>
                    </a:ext>
                  </a:extLst>
                </p:cNvPr>
                <p:cNvSpPr>
                  <a:spLocks noEditPoints="1"/>
                </p:cNvSpPr>
                <p:nvPr userDrawn="1"/>
              </p:nvSpPr>
              <p:spPr bwMode="auto">
                <a:xfrm>
                  <a:off x="4356" y="553"/>
                  <a:ext cx="358" cy="404"/>
                </a:xfrm>
                <a:custGeom>
                  <a:avLst/>
                  <a:gdLst>
                    <a:gd name="T0" fmla="*/ 10 w 72"/>
                    <a:gd name="T1" fmla="*/ 47 h 81"/>
                    <a:gd name="T2" fmla="*/ 9 w 72"/>
                    <a:gd name="T3" fmla="*/ 42 h 81"/>
                    <a:gd name="T4" fmla="*/ 11 w 72"/>
                    <a:gd name="T5" fmla="*/ 40 h 81"/>
                    <a:gd name="T6" fmla="*/ 11 w 72"/>
                    <a:gd name="T7" fmla="*/ 35 h 81"/>
                    <a:gd name="T8" fmla="*/ 13 w 72"/>
                    <a:gd name="T9" fmla="*/ 30 h 81"/>
                    <a:gd name="T10" fmla="*/ 14 w 72"/>
                    <a:gd name="T11" fmla="*/ 21 h 81"/>
                    <a:gd name="T12" fmla="*/ 14 w 72"/>
                    <a:gd name="T13" fmla="*/ 21 h 81"/>
                    <a:gd name="T14" fmla="*/ 17 w 72"/>
                    <a:gd name="T15" fmla="*/ 22 h 81"/>
                    <a:gd name="T16" fmla="*/ 20 w 72"/>
                    <a:gd name="T17" fmla="*/ 18 h 81"/>
                    <a:gd name="T18" fmla="*/ 24 w 72"/>
                    <a:gd name="T19" fmla="*/ 15 h 81"/>
                    <a:gd name="T20" fmla="*/ 29 w 72"/>
                    <a:gd name="T21" fmla="*/ 12 h 81"/>
                    <a:gd name="T22" fmla="*/ 33 w 72"/>
                    <a:gd name="T23" fmla="*/ 9 h 81"/>
                    <a:gd name="T24" fmla="*/ 38 w 72"/>
                    <a:gd name="T25" fmla="*/ 9 h 81"/>
                    <a:gd name="T26" fmla="*/ 39 w 72"/>
                    <a:gd name="T27" fmla="*/ 10 h 81"/>
                    <a:gd name="T28" fmla="*/ 44 w 72"/>
                    <a:gd name="T29" fmla="*/ 8 h 81"/>
                    <a:gd name="T30" fmla="*/ 48 w 72"/>
                    <a:gd name="T31" fmla="*/ 8 h 81"/>
                    <a:gd name="T32" fmla="*/ 53 w 72"/>
                    <a:gd name="T33" fmla="*/ 7 h 81"/>
                    <a:gd name="T34" fmla="*/ 57 w 72"/>
                    <a:gd name="T35" fmla="*/ 11 h 81"/>
                    <a:gd name="T36" fmla="*/ 62 w 72"/>
                    <a:gd name="T37" fmla="*/ 14 h 81"/>
                    <a:gd name="T38" fmla="*/ 68 w 72"/>
                    <a:gd name="T39" fmla="*/ 20 h 81"/>
                    <a:gd name="T40" fmla="*/ 72 w 72"/>
                    <a:gd name="T41" fmla="*/ 21 h 81"/>
                    <a:gd name="T42" fmla="*/ 69 w 72"/>
                    <a:gd name="T43" fmla="*/ 17 h 81"/>
                    <a:gd name="T44" fmla="*/ 68 w 72"/>
                    <a:gd name="T45" fmla="*/ 14 h 81"/>
                    <a:gd name="T46" fmla="*/ 59 w 72"/>
                    <a:gd name="T47" fmla="*/ 5 h 81"/>
                    <a:gd name="T48" fmla="*/ 46 w 72"/>
                    <a:gd name="T49" fmla="*/ 0 h 81"/>
                    <a:gd name="T50" fmla="*/ 36 w 72"/>
                    <a:gd name="T51" fmla="*/ 1 h 81"/>
                    <a:gd name="T52" fmla="*/ 34 w 72"/>
                    <a:gd name="T53" fmla="*/ 1 h 81"/>
                    <a:gd name="T54" fmla="*/ 30 w 72"/>
                    <a:gd name="T55" fmla="*/ 5 h 81"/>
                    <a:gd name="T56" fmla="*/ 24 w 72"/>
                    <a:gd name="T57" fmla="*/ 7 h 81"/>
                    <a:gd name="T58" fmla="*/ 13 w 72"/>
                    <a:gd name="T59" fmla="*/ 17 h 81"/>
                    <a:gd name="T60" fmla="*/ 11 w 72"/>
                    <a:gd name="T61" fmla="*/ 20 h 81"/>
                    <a:gd name="T62" fmla="*/ 8 w 72"/>
                    <a:gd name="T63" fmla="*/ 27 h 81"/>
                    <a:gd name="T64" fmla="*/ 2 w 72"/>
                    <a:gd name="T65" fmla="*/ 33 h 81"/>
                    <a:gd name="T66" fmla="*/ 1 w 72"/>
                    <a:gd name="T67" fmla="*/ 43 h 81"/>
                    <a:gd name="T68" fmla="*/ 1 w 72"/>
                    <a:gd name="T69" fmla="*/ 52 h 81"/>
                    <a:gd name="T70" fmla="*/ 4 w 72"/>
                    <a:gd name="T71" fmla="*/ 64 h 81"/>
                    <a:gd name="T72" fmla="*/ 11 w 72"/>
                    <a:gd name="T73" fmla="*/ 72 h 81"/>
                    <a:gd name="T74" fmla="*/ 22 w 72"/>
                    <a:gd name="T75" fmla="*/ 80 h 81"/>
                    <a:gd name="T76" fmla="*/ 27 w 72"/>
                    <a:gd name="T77" fmla="*/ 81 h 81"/>
                    <a:gd name="T78" fmla="*/ 38 w 72"/>
                    <a:gd name="T79" fmla="*/ 77 h 81"/>
                    <a:gd name="T80" fmla="*/ 51 w 72"/>
                    <a:gd name="T81" fmla="*/ 74 h 81"/>
                    <a:gd name="T82" fmla="*/ 62 w 72"/>
                    <a:gd name="T83" fmla="*/ 61 h 81"/>
                    <a:gd name="T84" fmla="*/ 57 w 72"/>
                    <a:gd name="T85" fmla="*/ 59 h 81"/>
                    <a:gd name="T86" fmla="*/ 51 w 72"/>
                    <a:gd name="T87" fmla="*/ 64 h 81"/>
                    <a:gd name="T88" fmla="*/ 47 w 72"/>
                    <a:gd name="T89" fmla="*/ 67 h 81"/>
                    <a:gd name="T90" fmla="*/ 37 w 72"/>
                    <a:gd name="T91" fmla="*/ 73 h 81"/>
                    <a:gd name="T92" fmla="*/ 33 w 72"/>
                    <a:gd name="T93" fmla="*/ 76 h 81"/>
                    <a:gd name="T94" fmla="*/ 27 w 72"/>
                    <a:gd name="T95" fmla="*/ 73 h 81"/>
                    <a:gd name="T96" fmla="*/ 22 w 72"/>
                    <a:gd name="T97" fmla="*/ 73 h 81"/>
                    <a:gd name="T98" fmla="*/ 22 w 72"/>
                    <a:gd name="T99" fmla="*/ 71 h 81"/>
                    <a:gd name="T100" fmla="*/ 17 w 72"/>
                    <a:gd name="T101" fmla="*/ 69 h 81"/>
                    <a:gd name="T102" fmla="*/ 15 w 72"/>
                    <a:gd name="T103" fmla="*/ 66 h 81"/>
                    <a:gd name="T104" fmla="*/ 13 w 72"/>
                    <a:gd name="T105" fmla="*/ 63 h 81"/>
                    <a:gd name="T106" fmla="*/ 12 w 72"/>
                    <a:gd name="T107" fmla="*/ 60 h 81"/>
                    <a:gd name="T108" fmla="*/ 9 w 72"/>
                    <a:gd name="T109" fmla="*/ 53 h 81"/>
                    <a:gd name="T110" fmla="*/ 10 w 72"/>
                    <a:gd name="T111" fmla="*/ 38 h 81"/>
                    <a:gd name="T112" fmla="*/ 66 w 72"/>
                    <a:gd name="T113" fmla="*/ 13 h 81"/>
                    <a:gd name="T114" fmla="*/ 25 w 72"/>
                    <a:gd name="T115"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81">
                      <a:moveTo>
                        <a:pt x="9" y="50"/>
                      </a:moveTo>
                      <a:cubicBezTo>
                        <a:pt x="10" y="49"/>
                        <a:pt x="10" y="49"/>
                        <a:pt x="10" y="49"/>
                      </a:cubicBezTo>
                      <a:cubicBezTo>
                        <a:pt x="11" y="50"/>
                        <a:pt x="11" y="51"/>
                        <a:pt x="12" y="50"/>
                      </a:cubicBezTo>
                      <a:cubicBezTo>
                        <a:pt x="9" y="50"/>
                        <a:pt x="11" y="47"/>
                        <a:pt x="9" y="47"/>
                      </a:cubicBezTo>
                      <a:cubicBezTo>
                        <a:pt x="9" y="47"/>
                        <a:pt x="9" y="47"/>
                        <a:pt x="9" y="47"/>
                      </a:cubicBezTo>
                      <a:cubicBezTo>
                        <a:pt x="9" y="47"/>
                        <a:pt x="10" y="47"/>
                        <a:pt x="10" y="47"/>
                      </a:cubicBezTo>
                      <a:cubicBezTo>
                        <a:pt x="11" y="46"/>
                        <a:pt x="8" y="46"/>
                        <a:pt x="8" y="45"/>
                      </a:cubicBezTo>
                      <a:cubicBezTo>
                        <a:pt x="8" y="44"/>
                        <a:pt x="9" y="44"/>
                        <a:pt x="9" y="44"/>
                      </a:cubicBezTo>
                      <a:cubicBezTo>
                        <a:pt x="9" y="43"/>
                        <a:pt x="9" y="43"/>
                        <a:pt x="9" y="43"/>
                      </a:cubicBezTo>
                      <a:cubicBezTo>
                        <a:pt x="9" y="43"/>
                        <a:pt x="9" y="43"/>
                        <a:pt x="9" y="43"/>
                      </a:cubicBezTo>
                      <a:cubicBezTo>
                        <a:pt x="9" y="42"/>
                        <a:pt x="9" y="42"/>
                        <a:pt x="9" y="42"/>
                      </a:cubicBezTo>
                      <a:cubicBezTo>
                        <a:pt x="9" y="42"/>
                        <a:pt x="9" y="42"/>
                        <a:pt x="9" y="42"/>
                      </a:cubicBezTo>
                      <a:cubicBezTo>
                        <a:pt x="9" y="42"/>
                        <a:pt x="8" y="41"/>
                        <a:pt x="8" y="41"/>
                      </a:cubicBezTo>
                      <a:cubicBezTo>
                        <a:pt x="9" y="40"/>
                        <a:pt x="8" y="41"/>
                        <a:pt x="9" y="41"/>
                      </a:cubicBezTo>
                      <a:cubicBezTo>
                        <a:pt x="8" y="40"/>
                        <a:pt x="8" y="40"/>
                        <a:pt x="8" y="40"/>
                      </a:cubicBezTo>
                      <a:cubicBezTo>
                        <a:pt x="9" y="40"/>
                        <a:pt x="9" y="41"/>
                        <a:pt x="9" y="41"/>
                      </a:cubicBezTo>
                      <a:cubicBezTo>
                        <a:pt x="12" y="41"/>
                        <a:pt x="9" y="40"/>
                        <a:pt x="11" y="39"/>
                      </a:cubicBezTo>
                      <a:cubicBezTo>
                        <a:pt x="11" y="40"/>
                        <a:pt x="11" y="40"/>
                        <a:pt x="11" y="40"/>
                      </a:cubicBezTo>
                      <a:cubicBezTo>
                        <a:pt x="12" y="40"/>
                        <a:pt x="12" y="39"/>
                        <a:pt x="13" y="38"/>
                      </a:cubicBezTo>
                      <a:cubicBezTo>
                        <a:pt x="12" y="38"/>
                        <a:pt x="10" y="39"/>
                        <a:pt x="10" y="38"/>
                      </a:cubicBezTo>
                      <a:cubicBezTo>
                        <a:pt x="10" y="38"/>
                        <a:pt x="10" y="38"/>
                        <a:pt x="10" y="37"/>
                      </a:cubicBezTo>
                      <a:cubicBezTo>
                        <a:pt x="11" y="37"/>
                        <a:pt x="11" y="37"/>
                        <a:pt x="11" y="36"/>
                      </a:cubicBezTo>
                      <a:cubicBezTo>
                        <a:pt x="12" y="37"/>
                        <a:pt x="12" y="37"/>
                        <a:pt x="12" y="37"/>
                      </a:cubicBezTo>
                      <a:cubicBezTo>
                        <a:pt x="12" y="36"/>
                        <a:pt x="11" y="36"/>
                        <a:pt x="11" y="35"/>
                      </a:cubicBezTo>
                      <a:cubicBezTo>
                        <a:pt x="11" y="35"/>
                        <a:pt x="12" y="35"/>
                        <a:pt x="13" y="35"/>
                      </a:cubicBezTo>
                      <a:cubicBezTo>
                        <a:pt x="14" y="34"/>
                        <a:pt x="11" y="35"/>
                        <a:pt x="12" y="34"/>
                      </a:cubicBezTo>
                      <a:cubicBezTo>
                        <a:pt x="12" y="33"/>
                        <a:pt x="12" y="32"/>
                        <a:pt x="12" y="31"/>
                      </a:cubicBezTo>
                      <a:cubicBezTo>
                        <a:pt x="13" y="30"/>
                        <a:pt x="13" y="31"/>
                        <a:pt x="13" y="31"/>
                      </a:cubicBezTo>
                      <a:cubicBezTo>
                        <a:pt x="13" y="30"/>
                        <a:pt x="13" y="30"/>
                        <a:pt x="13" y="30"/>
                      </a:cubicBezTo>
                      <a:cubicBezTo>
                        <a:pt x="13" y="30"/>
                        <a:pt x="13" y="30"/>
                        <a:pt x="13" y="30"/>
                      </a:cubicBezTo>
                      <a:cubicBezTo>
                        <a:pt x="13" y="30"/>
                        <a:pt x="12" y="30"/>
                        <a:pt x="12" y="29"/>
                      </a:cubicBezTo>
                      <a:cubicBezTo>
                        <a:pt x="11" y="28"/>
                        <a:pt x="15" y="28"/>
                        <a:pt x="14" y="27"/>
                      </a:cubicBezTo>
                      <a:cubicBezTo>
                        <a:pt x="14" y="26"/>
                        <a:pt x="14" y="27"/>
                        <a:pt x="15" y="27"/>
                      </a:cubicBezTo>
                      <a:cubicBezTo>
                        <a:pt x="15" y="25"/>
                        <a:pt x="15" y="26"/>
                        <a:pt x="14" y="24"/>
                      </a:cubicBezTo>
                      <a:cubicBezTo>
                        <a:pt x="16" y="24"/>
                        <a:pt x="16" y="24"/>
                        <a:pt x="16" y="24"/>
                      </a:cubicBezTo>
                      <a:cubicBezTo>
                        <a:pt x="14" y="24"/>
                        <a:pt x="14" y="22"/>
                        <a:pt x="14" y="21"/>
                      </a:cubicBezTo>
                      <a:cubicBezTo>
                        <a:pt x="13" y="21"/>
                        <a:pt x="13" y="21"/>
                        <a:pt x="13" y="21"/>
                      </a:cubicBezTo>
                      <a:cubicBezTo>
                        <a:pt x="13" y="20"/>
                        <a:pt x="13" y="20"/>
                        <a:pt x="13" y="20"/>
                      </a:cubicBezTo>
                      <a:cubicBezTo>
                        <a:pt x="13" y="20"/>
                        <a:pt x="14" y="20"/>
                        <a:pt x="14" y="20"/>
                      </a:cubicBezTo>
                      <a:cubicBezTo>
                        <a:pt x="14" y="20"/>
                        <a:pt x="14" y="20"/>
                        <a:pt x="14" y="20"/>
                      </a:cubicBezTo>
                      <a:cubicBezTo>
                        <a:pt x="14" y="20"/>
                        <a:pt x="15" y="21"/>
                        <a:pt x="15" y="21"/>
                      </a:cubicBezTo>
                      <a:cubicBezTo>
                        <a:pt x="15" y="21"/>
                        <a:pt x="14" y="21"/>
                        <a:pt x="14" y="21"/>
                      </a:cubicBezTo>
                      <a:cubicBezTo>
                        <a:pt x="15" y="22"/>
                        <a:pt x="15" y="23"/>
                        <a:pt x="16" y="23"/>
                      </a:cubicBezTo>
                      <a:cubicBezTo>
                        <a:pt x="16" y="23"/>
                        <a:pt x="16" y="23"/>
                        <a:pt x="16" y="22"/>
                      </a:cubicBezTo>
                      <a:cubicBezTo>
                        <a:pt x="16" y="23"/>
                        <a:pt x="16" y="23"/>
                        <a:pt x="16" y="23"/>
                      </a:cubicBezTo>
                      <a:cubicBezTo>
                        <a:pt x="16" y="23"/>
                        <a:pt x="16" y="23"/>
                        <a:pt x="16" y="22"/>
                      </a:cubicBezTo>
                      <a:cubicBezTo>
                        <a:pt x="17" y="23"/>
                        <a:pt x="17" y="23"/>
                        <a:pt x="17" y="23"/>
                      </a:cubicBezTo>
                      <a:cubicBezTo>
                        <a:pt x="17" y="22"/>
                        <a:pt x="17" y="22"/>
                        <a:pt x="17" y="22"/>
                      </a:cubicBezTo>
                      <a:cubicBezTo>
                        <a:pt x="18" y="22"/>
                        <a:pt x="18" y="22"/>
                        <a:pt x="18" y="22"/>
                      </a:cubicBezTo>
                      <a:cubicBezTo>
                        <a:pt x="18" y="20"/>
                        <a:pt x="17" y="18"/>
                        <a:pt x="19" y="16"/>
                      </a:cubicBezTo>
                      <a:cubicBezTo>
                        <a:pt x="19" y="17"/>
                        <a:pt x="20" y="17"/>
                        <a:pt x="20" y="18"/>
                      </a:cubicBezTo>
                      <a:cubicBezTo>
                        <a:pt x="19" y="17"/>
                        <a:pt x="20" y="19"/>
                        <a:pt x="19" y="20"/>
                      </a:cubicBezTo>
                      <a:cubicBezTo>
                        <a:pt x="19" y="19"/>
                        <a:pt x="20" y="20"/>
                        <a:pt x="20" y="20"/>
                      </a:cubicBezTo>
                      <a:cubicBezTo>
                        <a:pt x="20" y="18"/>
                        <a:pt x="20" y="18"/>
                        <a:pt x="20" y="18"/>
                      </a:cubicBezTo>
                      <a:cubicBezTo>
                        <a:pt x="21" y="19"/>
                        <a:pt x="21" y="18"/>
                        <a:pt x="21" y="18"/>
                      </a:cubicBezTo>
                      <a:cubicBezTo>
                        <a:pt x="20" y="17"/>
                        <a:pt x="22" y="16"/>
                        <a:pt x="22" y="16"/>
                      </a:cubicBezTo>
                      <a:cubicBezTo>
                        <a:pt x="22" y="16"/>
                        <a:pt x="22" y="17"/>
                        <a:pt x="22" y="17"/>
                      </a:cubicBezTo>
                      <a:cubicBezTo>
                        <a:pt x="23" y="18"/>
                        <a:pt x="21" y="15"/>
                        <a:pt x="23" y="15"/>
                      </a:cubicBezTo>
                      <a:cubicBezTo>
                        <a:pt x="23" y="15"/>
                        <a:pt x="22" y="15"/>
                        <a:pt x="23" y="15"/>
                      </a:cubicBezTo>
                      <a:cubicBezTo>
                        <a:pt x="23" y="15"/>
                        <a:pt x="24" y="14"/>
                        <a:pt x="24" y="15"/>
                      </a:cubicBezTo>
                      <a:cubicBezTo>
                        <a:pt x="24" y="15"/>
                        <a:pt x="24" y="15"/>
                        <a:pt x="24" y="15"/>
                      </a:cubicBezTo>
                      <a:cubicBezTo>
                        <a:pt x="25" y="14"/>
                        <a:pt x="27" y="12"/>
                        <a:pt x="27" y="11"/>
                      </a:cubicBezTo>
                      <a:cubicBezTo>
                        <a:pt x="27" y="11"/>
                        <a:pt x="28" y="13"/>
                        <a:pt x="28" y="13"/>
                      </a:cubicBezTo>
                      <a:cubicBezTo>
                        <a:pt x="28" y="13"/>
                        <a:pt x="28" y="12"/>
                        <a:pt x="27" y="10"/>
                      </a:cubicBezTo>
                      <a:cubicBezTo>
                        <a:pt x="27" y="8"/>
                        <a:pt x="27" y="7"/>
                        <a:pt x="27" y="7"/>
                      </a:cubicBezTo>
                      <a:cubicBezTo>
                        <a:pt x="28" y="8"/>
                        <a:pt x="30" y="11"/>
                        <a:pt x="29" y="12"/>
                      </a:cubicBezTo>
                      <a:cubicBezTo>
                        <a:pt x="30" y="12"/>
                        <a:pt x="30" y="12"/>
                        <a:pt x="31" y="11"/>
                      </a:cubicBezTo>
                      <a:cubicBezTo>
                        <a:pt x="30" y="11"/>
                        <a:pt x="29" y="10"/>
                        <a:pt x="30" y="10"/>
                      </a:cubicBezTo>
                      <a:cubicBezTo>
                        <a:pt x="31" y="11"/>
                        <a:pt x="30" y="10"/>
                        <a:pt x="32" y="11"/>
                      </a:cubicBezTo>
                      <a:cubicBezTo>
                        <a:pt x="32" y="11"/>
                        <a:pt x="31" y="8"/>
                        <a:pt x="32" y="8"/>
                      </a:cubicBezTo>
                      <a:cubicBezTo>
                        <a:pt x="32" y="9"/>
                        <a:pt x="32" y="10"/>
                        <a:pt x="32" y="11"/>
                      </a:cubicBezTo>
                      <a:cubicBezTo>
                        <a:pt x="32" y="11"/>
                        <a:pt x="32" y="10"/>
                        <a:pt x="33" y="9"/>
                      </a:cubicBezTo>
                      <a:cubicBezTo>
                        <a:pt x="33" y="9"/>
                        <a:pt x="33" y="8"/>
                        <a:pt x="33" y="8"/>
                      </a:cubicBezTo>
                      <a:cubicBezTo>
                        <a:pt x="33" y="9"/>
                        <a:pt x="33" y="10"/>
                        <a:pt x="34" y="10"/>
                      </a:cubicBezTo>
                      <a:cubicBezTo>
                        <a:pt x="34" y="10"/>
                        <a:pt x="35" y="10"/>
                        <a:pt x="35" y="10"/>
                      </a:cubicBezTo>
                      <a:cubicBezTo>
                        <a:pt x="35" y="9"/>
                        <a:pt x="35" y="9"/>
                        <a:pt x="35" y="9"/>
                      </a:cubicBezTo>
                      <a:cubicBezTo>
                        <a:pt x="36" y="9"/>
                        <a:pt x="35" y="6"/>
                        <a:pt x="37" y="6"/>
                      </a:cubicBezTo>
                      <a:cubicBezTo>
                        <a:pt x="37" y="6"/>
                        <a:pt x="37" y="8"/>
                        <a:pt x="38" y="9"/>
                      </a:cubicBezTo>
                      <a:cubicBezTo>
                        <a:pt x="38" y="7"/>
                        <a:pt x="39" y="3"/>
                        <a:pt x="40" y="2"/>
                      </a:cubicBezTo>
                      <a:cubicBezTo>
                        <a:pt x="40" y="3"/>
                        <a:pt x="40" y="3"/>
                        <a:pt x="40" y="3"/>
                      </a:cubicBezTo>
                      <a:cubicBezTo>
                        <a:pt x="42" y="2"/>
                        <a:pt x="42" y="2"/>
                        <a:pt x="42" y="2"/>
                      </a:cubicBezTo>
                      <a:cubicBezTo>
                        <a:pt x="41" y="4"/>
                        <a:pt x="39" y="7"/>
                        <a:pt x="39" y="9"/>
                      </a:cubicBezTo>
                      <a:cubicBezTo>
                        <a:pt x="39" y="9"/>
                        <a:pt x="39" y="9"/>
                        <a:pt x="40" y="9"/>
                      </a:cubicBezTo>
                      <a:cubicBezTo>
                        <a:pt x="40" y="10"/>
                        <a:pt x="39" y="10"/>
                        <a:pt x="39" y="10"/>
                      </a:cubicBezTo>
                      <a:cubicBezTo>
                        <a:pt x="39" y="10"/>
                        <a:pt x="41" y="10"/>
                        <a:pt x="41" y="10"/>
                      </a:cubicBezTo>
                      <a:cubicBezTo>
                        <a:pt x="41" y="9"/>
                        <a:pt x="42" y="9"/>
                        <a:pt x="42" y="8"/>
                      </a:cubicBezTo>
                      <a:cubicBezTo>
                        <a:pt x="40" y="9"/>
                        <a:pt x="40" y="9"/>
                        <a:pt x="40" y="9"/>
                      </a:cubicBezTo>
                      <a:cubicBezTo>
                        <a:pt x="40" y="8"/>
                        <a:pt x="41" y="6"/>
                        <a:pt x="43" y="6"/>
                      </a:cubicBezTo>
                      <a:cubicBezTo>
                        <a:pt x="43" y="6"/>
                        <a:pt x="42" y="8"/>
                        <a:pt x="42" y="9"/>
                      </a:cubicBezTo>
                      <a:cubicBezTo>
                        <a:pt x="43" y="8"/>
                        <a:pt x="44" y="8"/>
                        <a:pt x="44" y="8"/>
                      </a:cubicBezTo>
                      <a:cubicBezTo>
                        <a:pt x="43" y="9"/>
                        <a:pt x="43" y="9"/>
                        <a:pt x="43" y="9"/>
                      </a:cubicBezTo>
                      <a:cubicBezTo>
                        <a:pt x="44" y="9"/>
                        <a:pt x="45" y="7"/>
                        <a:pt x="45" y="8"/>
                      </a:cubicBezTo>
                      <a:cubicBezTo>
                        <a:pt x="46" y="9"/>
                        <a:pt x="46" y="10"/>
                        <a:pt x="46" y="9"/>
                      </a:cubicBezTo>
                      <a:cubicBezTo>
                        <a:pt x="46" y="8"/>
                        <a:pt x="46" y="4"/>
                        <a:pt x="47" y="3"/>
                      </a:cubicBezTo>
                      <a:cubicBezTo>
                        <a:pt x="47" y="3"/>
                        <a:pt x="49" y="4"/>
                        <a:pt x="49" y="5"/>
                      </a:cubicBezTo>
                      <a:cubicBezTo>
                        <a:pt x="49" y="6"/>
                        <a:pt x="48" y="7"/>
                        <a:pt x="48" y="8"/>
                      </a:cubicBezTo>
                      <a:cubicBezTo>
                        <a:pt x="48" y="8"/>
                        <a:pt x="48" y="8"/>
                        <a:pt x="48" y="8"/>
                      </a:cubicBezTo>
                      <a:cubicBezTo>
                        <a:pt x="49" y="8"/>
                        <a:pt x="48" y="9"/>
                        <a:pt x="49" y="9"/>
                      </a:cubicBezTo>
                      <a:cubicBezTo>
                        <a:pt x="49" y="8"/>
                        <a:pt x="50" y="9"/>
                        <a:pt x="49" y="8"/>
                      </a:cubicBezTo>
                      <a:cubicBezTo>
                        <a:pt x="50" y="8"/>
                        <a:pt x="50" y="8"/>
                        <a:pt x="51" y="9"/>
                      </a:cubicBezTo>
                      <a:cubicBezTo>
                        <a:pt x="51" y="8"/>
                        <a:pt x="53" y="6"/>
                        <a:pt x="54" y="6"/>
                      </a:cubicBezTo>
                      <a:cubicBezTo>
                        <a:pt x="53" y="7"/>
                        <a:pt x="53" y="7"/>
                        <a:pt x="53" y="7"/>
                      </a:cubicBezTo>
                      <a:cubicBezTo>
                        <a:pt x="55" y="8"/>
                        <a:pt x="55" y="9"/>
                        <a:pt x="56" y="10"/>
                      </a:cubicBezTo>
                      <a:cubicBezTo>
                        <a:pt x="56" y="10"/>
                        <a:pt x="57" y="11"/>
                        <a:pt x="56" y="11"/>
                      </a:cubicBezTo>
                      <a:cubicBezTo>
                        <a:pt x="56" y="11"/>
                        <a:pt x="57" y="11"/>
                        <a:pt x="57" y="11"/>
                      </a:cubicBezTo>
                      <a:cubicBezTo>
                        <a:pt x="57" y="13"/>
                        <a:pt x="56" y="11"/>
                        <a:pt x="56" y="12"/>
                      </a:cubicBezTo>
                      <a:cubicBezTo>
                        <a:pt x="57" y="12"/>
                        <a:pt x="58" y="12"/>
                        <a:pt x="58" y="12"/>
                      </a:cubicBezTo>
                      <a:cubicBezTo>
                        <a:pt x="59" y="11"/>
                        <a:pt x="57" y="11"/>
                        <a:pt x="57" y="11"/>
                      </a:cubicBezTo>
                      <a:cubicBezTo>
                        <a:pt x="57" y="10"/>
                        <a:pt x="59" y="9"/>
                        <a:pt x="61" y="10"/>
                      </a:cubicBezTo>
                      <a:cubicBezTo>
                        <a:pt x="62" y="10"/>
                        <a:pt x="61" y="11"/>
                        <a:pt x="61" y="11"/>
                      </a:cubicBezTo>
                      <a:cubicBezTo>
                        <a:pt x="63" y="13"/>
                        <a:pt x="65" y="11"/>
                        <a:pt x="65" y="13"/>
                      </a:cubicBezTo>
                      <a:cubicBezTo>
                        <a:pt x="65" y="15"/>
                        <a:pt x="64" y="14"/>
                        <a:pt x="63" y="15"/>
                      </a:cubicBezTo>
                      <a:cubicBezTo>
                        <a:pt x="62" y="14"/>
                        <a:pt x="63" y="13"/>
                        <a:pt x="62" y="13"/>
                      </a:cubicBezTo>
                      <a:cubicBezTo>
                        <a:pt x="62" y="14"/>
                        <a:pt x="62" y="14"/>
                        <a:pt x="62" y="14"/>
                      </a:cubicBezTo>
                      <a:cubicBezTo>
                        <a:pt x="62" y="14"/>
                        <a:pt x="61" y="13"/>
                        <a:pt x="61" y="13"/>
                      </a:cubicBezTo>
                      <a:cubicBezTo>
                        <a:pt x="61" y="14"/>
                        <a:pt x="64" y="16"/>
                        <a:pt x="64" y="18"/>
                      </a:cubicBezTo>
                      <a:cubicBezTo>
                        <a:pt x="64" y="18"/>
                        <a:pt x="65" y="19"/>
                        <a:pt x="65" y="18"/>
                      </a:cubicBezTo>
                      <a:cubicBezTo>
                        <a:pt x="65" y="18"/>
                        <a:pt x="65" y="18"/>
                        <a:pt x="65" y="18"/>
                      </a:cubicBezTo>
                      <a:cubicBezTo>
                        <a:pt x="65" y="17"/>
                        <a:pt x="66" y="18"/>
                        <a:pt x="66" y="17"/>
                      </a:cubicBezTo>
                      <a:cubicBezTo>
                        <a:pt x="67" y="18"/>
                        <a:pt x="68" y="18"/>
                        <a:pt x="68" y="20"/>
                      </a:cubicBezTo>
                      <a:cubicBezTo>
                        <a:pt x="67" y="20"/>
                        <a:pt x="67" y="20"/>
                        <a:pt x="67" y="20"/>
                      </a:cubicBezTo>
                      <a:cubicBezTo>
                        <a:pt x="68" y="20"/>
                        <a:pt x="68" y="19"/>
                        <a:pt x="67" y="19"/>
                      </a:cubicBezTo>
                      <a:cubicBezTo>
                        <a:pt x="68" y="19"/>
                        <a:pt x="67" y="21"/>
                        <a:pt x="68" y="21"/>
                      </a:cubicBezTo>
                      <a:cubicBezTo>
                        <a:pt x="69" y="20"/>
                        <a:pt x="69" y="20"/>
                        <a:pt x="69" y="20"/>
                      </a:cubicBezTo>
                      <a:cubicBezTo>
                        <a:pt x="69" y="21"/>
                        <a:pt x="71" y="22"/>
                        <a:pt x="71" y="23"/>
                      </a:cubicBezTo>
                      <a:cubicBezTo>
                        <a:pt x="72" y="22"/>
                        <a:pt x="71" y="23"/>
                        <a:pt x="72" y="21"/>
                      </a:cubicBezTo>
                      <a:cubicBezTo>
                        <a:pt x="70" y="23"/>
                        <a:pt x="71" y="19"/>
                        <a:pt x="70" y="20"/>
                      </a:cubicBezTo>
                      <a:cubicBezTo>
                        <a:pt x="71" y="19"/>
                        <a:pt x="70" y="19"/>
                        <a:pt x="70" y="17"/>
                      </a:cubicBezTo>
                      <a:cubicBezTo>
                        <a:pt x="70" y="17"/>
                        <a:pt x="70" y="18"/>
                        <a:pt x="70" y="17"/>
                      </a:cubicBezTo>
                      <a:cubicBezTo>
                        <a:pt x="70" y="17"/>
                        <a:pt x="69" y="17"/>
                        <a:pt x="69" y="17"/>
                      </a:cubicBezTo>
                      <a:cubicBezTo>
                        <a:pt x="69" y="17"/>
                        <a:pt x="69" y="17"/>
                        <a:pt x="69" y="17"/>
                      </a:cubicBezTo>
                      <a:cubicBezTo>
                        <a:pt x="69" y="17"/>
                        <a:pt x="69" y="17"/>
                        <a:pt x="69" y="17"/>
                      </a:cubicBezTo>
                      <a:cubicBezTo>
                        <a:pt x="69" y="17"/>
                        <a:pt x="69" y="17"/>
                        <a:pt x="69" y="17"/>
                      </a:cubicBezTo>
                      <a:cubicBezTo>
                        <a:pt x="69" y="17"/>
                        <a:pt x="69" y="17"/>
                        <a:pt x="69" y="18"/>
                      </a:cubicBezTo>
                      <a:cubicBezTo>
                        <a:pt x="68" y="18"/>
                        <a:pt x="67" y="16"/>
                        <a:pt x="67" y="16"/>
                      </a:cubicBezTo>
                      <a:cubicBezTo>
                        <a:pt x="67" y="15"/>
                        <a:pt x="67" y="16"/>
                        <a:pt x="67" y="16"/>
                      </a:cubicBezTo>
                      <a:cubicBezTo>
                        <a:pt x="66" y="15"/>
                        <a:pt x="66" y="15"/>
                        <a:pt x="66" y="15"/>
                      </a:cubicBezTo>
                      <a:cubicBezTo>
                        <a:pt x="67" y="15"/>
                        <a:pt x="67" y="13"/>
                        <a:pt x="68" y="14"/>
                      </a:cubicBezTo>
                      <a:cubicBezTo>
                        <a:pt x="67" y="13"/>
                        <a:pt x="67" y="13"/>
                        <a:pt x="67" y="13"/>
                      </a:cubicBezTo>
                      <a:cubicBezTo>
                        <a:pt x="67" y="12"/>
                        <a:pt x="67" y="11"/>
                        <a:pt x="66" y="11"/>
                      </a:cubicBezTo>
                      <a:cubicBezTo>
                        <a:pt x="66" y="10"/>
                        <a:pt x="65" y="10"/>
                        <a:pt x="65" y="10"/>
                      </a:cubicBezTo>
                      <a:cubicBezTo>
                        <a:pt x="65" y="10"/>
                        <a:pt x="64" y="9"/>
                        <a:pt x="64" y="9"/>
                      </a:cubicBezTo>
                      <a:cubicBezTo>
                        <a:pt x="64" y="9"/>
                        <a:pt x="64" y="9"/>
                        <a:pt x="64" y="9"/>
                      </a:cubicBezTo>
                      <a:cubicBezTo>
                        <a:pt x="63" y="8"/>
                        <a:pt x="60" y="8"/>
                        <a:pt x="59" y="5"/>
                      </a:cubicBezTo>
                      <a:cubicBezTo>
                        <a:pt x="59" y="5"/>
                        <a:pt x="58" y="5"/>
                        <a:pt x="57" y="4"/>
                      </a:cubicBezTo>
                      <a:cubicBezTo>
                        <a:pt x="57" y="3"/>
                        <a:pt x="57" y="3"/>
                        <a:pt x="57" y="3"/>
                      </a:cubicBezTo>
                      <a:cubicBezTo>
                        <a:pt x="57" y="3"/>
                        <a:pt x="55" y="2"/>
                        <a:pt x="55" y="2"/>
                      </a:cubicBezTo>
                      <a:cubicBezTo>
                        <a:pt x="55" y="0"/>
                        <a:pt x="51" y="0"/>
                        <a:pt x="50" y="0"/>
                      </a:cubicBezTo>
                      <a:cubicBezTo>
                        <a:pt x="49" y="0"/>
                        <a:pt x="49" y="0"/>
                        <a:pt x="49" y="0"/>
                      </a:cubicBezTo>
                      <a:cubicBezTo>
                        <a:pt x="48" y="0"/>
                        <a:pt x="47" y="0"/>
                        <a:pt x="46" y="0"/>
                      </a:cubicBezTo>
                      <a:cubicBezTo>
                        <a:pt x="46" y="1"/>
                        <a:pt x="46" y="1"/>
                        <a:pt x="46" y="1"/>
                      </a:cubicBezTo>
                      <a:cubicBezTo>
                        <a:pt x="45" y="2"/>
                        <a:pt x="44" y="0"/>
                        <a:pt x="42" y="1"/>
                      </a:cubicBezTo>
                      <a:cubicBezTo>
                        <a:pt x="42" y="0"/>
                        <a:pt x="42" y="0"/>
                        <a:pt x="43" y="1"/>
                      </a:cubicBezTo>
                      <a:cubicBezTo>
                        <a:pt x="42" y="0"/>
                        <a:pt x="41" y="0"/>
                        <a:pt x="40" y="1"/>
                      </a:cubicBezTo>
                      <a:cubicBezTo>
                        <a:pt x="39" y="1"/>
                        <a:pt x="38" y="2"/>
                        <a:pt x="37" y="1"/>
                      </a:cubicBezTo>
                      <a:cubicBezTo>
                        <a:pt x="37" y="2"/>
                        <a:pt x="36" y="1"/>
                        <a:pt x="36" y="1"/>
                      </a:cubicBezTo>
                      <a:cubicBezTo>
                        <a:pt x="36" y="1"/>
                        <a:pt x="36" y="1"/>
                        <a:pt x="36" y="1"/>
                      </a:cubicBezTo>
                      <a:cubicBezTo>
                        <a:pt x="36" y="1"/>
                        <a:pt x="36" y="1"/>
                        <a:pt x="36" y="1"/>
                      </a:cubicBezTo>
                      <a:cubicBezTo>
                        <a:pt x="36" y="1"/>
                        <a:pt x="35" y="1"/>
                        <a:pt x="35" y="1"/>
                      </a:cubicBezTo>
                      <a:cubicBezTo>
                        <a:pt x="35" y="1"/>
                        <a:pt x="36" y="1"/>
                        <a:pt x="36" y="1"/>
                      </a:cubicBezTo>
                      <a:cubicBezTo>
                        <a:pt x="35" y="1"/>
                        <a:pt x="35" y="2"/>
                        <a:pt x="34" y="2"/>
                      </a:cubicBezTo>
                      <a:cubicBezTo>
                        <a:pt x="34" y="1"/>
                        <a:pt x="34" y="1"/>
                        <a:pt x="34" y="1"/>
                      </a:cubicBezTo>
                      <a:cubicBezTo>
                        <a:pt x="34" y="1"/>
                        <a:pt x="34" y="1"/>
                        <a:pt x="34" y="1"/>
                      </a:cubicBezTo>
                      <a:cubicBezTo>
                        <a:pt x="33" y="1"/>
                        <a:pt x="34" y="2"/>
                        <a:pt x="34" y="2"/>
                      </a:cubicBezTo>
                      <a:cubicBezTo>
                        <a:pt x="34" y="2"/>
                        <a:pt x="34" y="3"/>
                        <a:pt x="34" y="3"/>
                      </a:cubicBezTo>
                      <a:cubicBezTo>
                        <a:pt x="33" y="2"/>
                        <a:pt x="33" y="4"/>
                        <a:pt x="32" y="3"/>
                      </a:cubicBezTo>
                      <a:cubicBezTo>
                        <a:pt x="32" y="3"/>
                        <a:pt x="29" y="4"/>
                        <a:pt x="30" y="5"/>
                      </a:cubicBezTo>
                      <a:cubicBezTo>
                        <a:pt x="30" y="5"/>
                        <a:pt x="30" y="5"/>
                        <a:pt x="30" y="5"/>
                      </a:cubicBezTo>
                      <a:cubicBezTo>
                        <a:pt x="29" y="5"/>
                        <a:pt x="29" y="5"/>
                        <a:pt x="29" y="6"/>
                      </a:cubicBezTo>
                      <a:cubicBezTo>
                        <a:pt x="28" y="5"/>
                        <a:pt x="28" y="5"/>
                        <a:pt x="28" y="5"/>
                      </a:cubicBezTo>
                      <a:cubicBezTo>
                        <a:pt x="27" y="7"/>
                        <a:pt x="27" y="7"/>
                        <a:pt x="27" y="7"/>
                      </a:cubicBezTo>
                      <a:cubicBezTo>
                        <a:pt x="27" y="6"/>
                        <a:pt x="26" y="6"/>
                        <a:pt x="26" y="5"/>
                      </a:cubicBezTo>
                      <a:cubicBezTo>
                        <a:pt x="25" y="7"/>
                        <a:pt x="25" y="6"/>
                        <a:pt x="25" y="8"/>
                      </a:cubicBezTo>
                      <a:cubicBezTo>
                        <a:pt x="24" y="7"/>
                        <a:pt x="24" y="7"/>
                        <a:pt x="24" y="7"/>
                      </a:cubicBezTo>
                      <a:cubicBezTo>
                        <a:pt x="24" y="8"/>
                        <a:pt x="24" y="9"/>
                        <a:pt x="23" y="9"/>
                      </a:cubicBezTo>
                      <a:cubicBezTo>
                        <a:pt x="22" y="8"/>
                        <a:pt x="21" y="9"/>
                        <a:pt x="20" y="10"/>
                      </a:cubicBezTo>
                      <a:cubicBezTo>
                        <a:pt x="19" y="11"/>
                        <a:pt x="17" y="12"/>
                        <a:pt x="16" y="13"/>
                      </a:cubicBezTo>
                      <a:cubicBezTo>
                        <a:pt x="18" y="14"/>
                        <a:pt x="14" y="13"/>
                        <a:pt x="15" y="14"/>
                      </a:cubicBezTo>
                      <a:cubicBezTo>
                        <a:pt x="15" y="14"/>
                        <a:pt x="14" y="14"/>
                        <a:pt x="14" y="14"/>
                      </a:cubicBezTo>
                      <a:cubicBezTo>
                        <a:pt x="14" y="15"/>
                        <a:pt x="12" y="15"/>
                        <a:pt x="13" y="17"/>
                      </a:cubicBezTo>
                      <a:cubicBezTo>
                        <a:pt x="12" y="16"/>
                        <a:pt x="12" y="16"/>
                        <a:pt x="12" y="16"/>
                      </a:cubicBezTo>
                      <a:cubicBezTo>
                        <a:pt x="12" y="16"/>
                        <a:pt x="12" y="16"/>
                        <a:pt x="12" y="16"/>
                      </a:cubicBezTo>
                      <a:cubicBezTo>
                        <a:pt x="11" y="16"/>
                        <a:pt x="11" y="16"/>
                        <a:pt x="11" y="16"/>
                      </a:cubicBezTo>
                      <a:cubicBezTo>
                        <a:pt x="10" y="17"/>
                        <a:pt x="12" y="18"/>
                        <a:pt x="13" y="19"/>
                      </a:cubicBezTo>
                      <a:cubicBezTo>
                        <a:pt x="12" y="19"/>
                        <a:pt x="11" y="19"/>
                        <a:pt x="12" y="20"/>
                      </a:cubicBezTo>
                      <a:cubicBezTo>
                        <a:pt x="11" y="20"/>
                        <a:pt x="11" y="20"/>
                        <a:pt x="11" y="20"/>
                      </a:cubicBezTo>
                      <a:cubicBezTo>
                        <a:pt x="11" y="20"/>
                        <a:pt x="9" y="22"/>
                        <a:pt x="10" y="23"/>
                      </a:cubicBezTo>
                      <a:cubicBezTo>
                        <a:pt x="9" y="23"/>
                        <a:pt x="9" y="23"/>
                        <a:pt x="9" y="23"/>
                      </a:cubicBezTo>
                      <a:cubicBezTo>
                        <a:pt x="9" y="24"/>
                        <a:pt x="9" y="24"/>
                        <a:pt x="8" y="25"/>
                      </a:cubicBezTo>
                      <a:cubicBezTo>
                        <a:pt x="8" y="25"/>
                        <a:pt x="8" y="25"/>
                        <a:pt x="8" y="25"/>
                      </a:cubicBezTo>
                      <a:cubicBezTo>
                        <a:pt x="9" y="26"/>
                        <a:pt x="8" y="26"/>
                        <a:pt x="8" y="27"/>
                      </a:cubicBezTo>
                      <a:cubicBezTo>
                        <a:pt x="8" y="27"/>
                        <a:pt x="8" y="27"/>
                        <a:pt x="8" y="27"/>
                      </a:cubicBezTo>
                      <a:cubicBezTo>
                        <a:pt x="6" y="28"/>
                        <a:pt x="8" y="28"/>
                        <a:pt x="6" y="29"/>
                      </a:cubicBezTo>
                      <a:cubicBezTo>
                        <a:pt x="7" y="30"/>
                        <a:pt x="7" y="30"/>
                        <a:pt x="7" y="30"/>
                      </a:cubicBezTo>
                      <a:cubicBezTo>
                        <a:pt x="8" y="31"/>
                        <a:pt x="5" y="31"/>
                        <a:pt x="5" y="32"/>
                      </a:cubicBezTo>
                      <a:cubicBezTo>
                        <a:pt x="6" y="32"/>
                        <a:pt x="6" y="32"/>
                        <a:pt x="6" y="32"/>
                      </a:cubicBezTo>
                      <a:cubicBezTo>
                        <a:pt x="6" y="33"/>
                        <a:pt x="3" y="33"/>
                        <a:pt x="2" y="34"/>
                      </a:cubicBezTo>
                      <a:cubicBezTo>
                        <a:pt x="2" y="34"/>
                        <a:pt x="2" y="33"/>
                        <a:pt x="2" y="33"/>
                      </a:cubicBezTo>
                      <a:cubicBezTo>
                        <a:pt x="1" y="34"/>
                        <a:pt x="3" y="34"/>
                        <a:pt x="3" y="35"/>
                      </a:cubicBezTo>
                      <a:cubicBezTo>
                        <a:pt x="2" y="35"/>
                        <a:pt x="2" y="34"/>
                        <a:pt x="1" y="35"/>
                      </a:cubicBezTo>
                      <a:cubicBezTo>
                        <a:pt x="1" y="35"/>
                        <a:pt x="3" y="38"/>
                        <a:pt x="1" y="39"/>
                      </a:cubicBezTo>
                      <a:cubicBezTo>
                        <a:pt x="2" y="39"/>
                        <a:pt x="2" y="39"/>
                        <a:pt x="2" y="39"/>
                      </a:cubicBezTo>
                      <a:cubicBezTo>
                        <a:pt x="2" y="40"/>
                        <a:pt x="0" y="42"/>
                        <a:pt x="2" y="43"/>
                      </a:cubicBezTo>
                      <a:cubicBezTo>
                        <a:pt x="1" y="43"/>
                        <a:pt x="1" y="43"/>
                        <a:pt x="1" y="43"/>
                      </a:cubicBezTo>
                      <a:cubicBezTo>
                        <a:pt x="1" y="44"/>
                        <a:pt x="2" y="45"/>
                        <a:pt x="2" y="46"/>
                      </a:cubicBezTo>
                      <a:cubicBezTo>
                        <a:pt x="1" y="46"/>
                        <a:pt x="1" y="47"/>
                        <a:pt x="2" y="48"/>
                      </a:cubicBezTo>
                      <a:cubicBezTo>
                        <a:pt x="2" y="49"/>
                        <a:pt x="2" y="50"/>
                        <a:pt x="1" y="50"/>
                      </a:cubicBezTo>
                      <a:cubicBezTo>
                        <a:pt x="1" y="50"/>
                        <a:pt x="1" y="51"/>
                        <a:pt x="1" y="51"/>
                      </a:cubicBezTo>
                      <a:cubicBezTo>
                        <a:pt x="1" y="52"/>
                        <a:pt x="1" y="52"/>
                        <a:pt x="1" y="52"/>
                      </a:cubicBezTo>
                      <a:cubicBezTo>
                        <a:pt x="1" y="52"/>
                        <a:pt x="1" y="52"/>
                        <a:pt x="1" y="52"/>
                      </a:cubicBezTo>
                      <a:cubicBezTo>
                        <a:pt x="1" y="54"/>
                        <a:pt x="2" y="54"/>
                        <a:pt x="3" y="55"/>
                      </a:cubicBezTo>
                      <a:cubicBezTo>
                        <a:pt x="2" y="55"/>
                        <a:pt x="2" y="55"/>
                        <a:pt x="2" y="55"/>
                      </a:cubicBezTo>
                      <a:cubicBezTo>
                        <a:pt x="2" y="57"/>
                        <a:pt x="2" y="57"/>
                        <a:pt x="4" y="58"/>
                      </a:cubicBezTo>
                      <a:cubicBezTo>
                        <a:pt x="3" y="59"/>
                        <a:pt x="3" y="59"/>
                        <a:pt x="3" y="59"/>
                      </a:cubicBezTo>
                      <a:cubicBezTo>
                        <a:pt x="4" y="59"/>
                        <a:pt x="2" y="62"/>
                        <a:pt x="4" y="64"/>
                      </a:cubicBezTo>
                      <a:cubicBezTo>
                        <a:pt x="4" y="64"/>
                        <a:pt x="4" y="64"/>
                        <a:pt x="4" y="64"/>
                      </a:cubicBezTo>
                      <a:cubicBezTo>
                        <a:pt x="6" y="65"/>
                        <a:pt x="5" y="70"/>
                        <a:pt x="8" y="69"/>
                      </a:cubicBezTo>
                      <a:cubicBezTo>
                        <a:pt x="10" y="70"/>
                        <a:pt x="10" y="70"/>
                        <a:pt x="10" y="70"/>
                      </a:cubicBezTo>
                      <a:cubicBezTo>
                        <a:pt x="9" y="68"/>
                        <a:pt x="11" y="69"/>
                        <a:pt x="11" y="68"/>
                      </a:cubicBezTo>
                      <a:cubicBezTo>
                        <a:pt x="11" y="69"/>
                        <a:pt x="11" y="70"/>
                        <a:pt x="11" y="70"/>
                      </a:cubicBezTo>
                      <a:cubicBezTo>
                        <a:pt x="11" y="70"/>
                        <a:pt x="11" y="70"/>
                        <a:pt x="11" y="70"/>
                      </a:cubicBezTo>
                      <a:cubicBezTo>
                        <a:pt x="9" y="70"/>
                        <a:pt x="12" y="72"/>
                        <a:pt x="11" y="72"/>
                      </a:cubicBezTo>
                      <a:cubicBezTo>
                        <a:pt x="14" y="75"/>
                        <a:pt x="17" y="78"/>
                        <a:pt x="20" y="80"/>
                      </a:cubicBezTo>
                      <a:cubicBezTo>
                        <a:pt x="21" y="78"/>
                        <a:pt x="21" y="78"/>
                        <a:pt x="21" y="78"/>
                      </a:cubicBezTo>
                      <a:cubicBezTo>
                        <a:pt x="22" y="79"/>
                        <a:pt x="22" y="79"/>
                        <a:pt x="22" y="79"/>
                      </a:cubicBezTo>
                      <a:cubicBezTo>
                        <a:pt x="22" y="79"/>
                        <a:pt x="22" y="80"/>
                        <a:pt x="21" y="79"/>
                      </a:cubicBezTo>
                      <a:cubicBezTo>
                        <a:pt x="21" y="80"/>
                        <a:pt x="23" y="79"/>
                        <a:pt x="23" y="79"/>
                      </a:cubicBezTo>
                      <a:cubicBezTo>
                        <a:pt x="24" y="80"/>
                        <a:pt x="22" y="80"/>
                        <a:pt x="22" y="80"/>
                      </a:cubicBezTo>
                      <a:cubicBezTo>
                        <a:pt x="23" y="81"/>
                        <a:pt x="23" y="81"/>
                        <a:pt x="23" y="81"/>
                      </a:cubicBezTo>
                      <a:cubicBezTo>
                        <a:pt x="23" y="80"/>
                        <a:pt x="23" y="80"/>
                        <a:pt x="23" y="80"/>
                      </a:cubicBezTo>
                      <a:cubicBezTo>
                        <a:pt x="24" y="80"/>
                        <a:pt x="24" y="79"/>
                        <a:pt x="25" y="80"/>
                      </a:cubicBezTo>
                      <a:cubicBezTo>
                        <a:pt x="26" y="80"/>
                        <a:pt x="25" y="81"/>
                        <a:pt x="25" y="81"/>
                      </a:cubicBezTo>
                      <a:cubicBezTo>
                        <a:pt x="25" y="81"/>
                        <a:pt x="25" y="81"/>
                        <a:pt x="26" y="81"/>
                      </a:cubicBezTo>
                      <a:cubicBezTo>
                        <a:pt x="26" y="81"/>
                        <a:pt x="26" y="81"/>
                        <a:pt x="27" y="81"/>
                      </a:cubicBezTo>
                      <a:cubicBezTo>
                        <a:pt x="27" y="81"/>
                        <a:pt x="27" y="81"/>
                        <a:pt x="27" y="81"/>
                      </a:cubicBezTo>
                      <a:cubicBezTo>
                        <a:pt x="27" y="80"/>
                        <a:pt x="27" y="80"/>
                        <a:pt x="27" y="80"/>
                      </a:cubicBezTo>
                      <a:cubicBezTo>
                        <a:pt x="28" y="80"/>
                        <a:pt x="28" y="80"/>
                        <a:pt x="28" y="79"/>
                      </a:cubicBezTo>
                      <a:cubicBezTo>
                        <a:pt x="29" y="81"/>
                        <a:pt x="34" y="80"/>
                        <a:pt x="34" y="80"/>
                      </a:cubicBezTo>
                      <a:cubicBezTo>
                        <a:pt x="35" y="79"/>
                        <a:pt x="36" y="79"/>
                        <a:pt x="38" y="79"/>
                      </a:cubicBezTo>
                      <a:cubicBezTo>
                        <a:pt x="37" y="79"/>
                        <a:pt x="37" y="77"/>
                        <a:pt x="38" y="77"/>
                      </a:cubicBezTo>
                      <a:cubicBezTo>
                        <a:pt x="38" y="80"/>
                        <a:pt x="40" y="78"/>
                        <a:pt x="41" y="79"/>
                      </a:cubicBezTo>
                      <a:cubicBezTo>
                        <a:pt x="40" y="78"/>
                        <a:pt x="44" y="78"/>
                        <a:pt x="42" y="77"/>
                      </a:cubicBezTo>
                      <a:cubicBezTo>
                        <a:pt x="43" y="77"/>
                        <a:pt x="43" y="78"/>
                        <a:pt x="43" y="78"/>
                      </a:cubicBezTo>
                      <a:cubicBezTo>
                        <a:pt x="45" y="76"/>
                        <a:pt x="48" y="77"/>
                        <a:pt x="50" y="75"/>
                      </a:cubicBezTo>
                      <a:cubicBezTo>
                        <a:pt x="50" y="75"/>
                        <a:pt x="49" y="74"/>
                        <a:pt x="49" y="74"/>
                      </a:cubicBezTo>
                      <a:cubicBezTo>
                        <a:pt x="51" y="74"/>
                        <a:pt x="51" y="74"/>
                        <a:pt x="51" y="74"/>
                      </a:cubicBezTo>
                      <a:cubicBezTo>
                        <a:pt x="52" y="74"/>
                        <a:pt x="51" y="72"/>
                        <a:pt x="52" y="73"/>
                      </a:cubicBezTo>
                      <a:cubicBezTo>
                        <a:pt x="52" y="73"/>
                        <a:pt x="51" y="72"/>
                        <a:pt x="52" y="72"/>
                      </a:cubicBezTo>
                      <a:cubicBezTo>
                        <a:pt x="54" y="71"/>
                        <a:pt x="56" y="69"/>
                        <a:pt x="57" y="67"/>
                      </a:cubicBezTo>
                      <a:cubicBezTo>
                        <a:pt x="59" y="65"/>
                        <a:pt x="61" y="64"/>
                        <a:pt x="63" y="62"/>
                      </a:cubicBezTo>
                      <a:cubicBezTo>
                        <a:pt x="62" y="63"/>
                        <a:pt x="63" y="62"/>
                        <a:pt x="63" y="62"/>
                      </a:cubicBezTo>
                      <a:cubicBezTo>
                        <a:pt x="63" y="62"/>
                        <a:pt x="62" y="61"/>
                        <a:pt x="62" y="61"/>
                      </a:cubicBezTo>
                      <a:cubicBezTo>
                        <a:pt x="62" y="61"/>
                        <a:pt x="62" y="61"/>
                        <a:pt x="63" y="60"/>
                      </a:cubicBezTo>
                      <a:cubicBezTo>
                        <a:pt x="64" y="60"/>
                        <a:pt x="64" y="60"/>
                        <a:pt x="64" y="60"/>
                      </a:cubicBezTo>
                      <a:cubicBezTo>
                        <a:pt x="63" y="59"/>
                        <a:pt x="65" y="58"/>
                        <a:pt x="64" y="57"/>
                      </a:cubicBezTo>
                      <a:cubicBezTo>
                        <a:pt x="64" y="58"/>
                        <a:pt x="64" y="58"/>
                        <a:pt x="64" y="58"/>
                      </a:cubicBezTo>
                      <a:cubicBezTo>
                        <a:pt x="63" y="56"/>
                        <a:pt x="61" y="57"/>
                        <a:pt x="59" y="56"/>
                      </a:cubicBezTo>
                      <a:cubicBezTo>
                        <a:pt x="60" y="58"/>
                        <a:pt x="56" y="57"/>
                        <a:pt x="57" y="59"/>
                      </a:cubicBezTo>
                      <a:cubicBezTo>
                        <a:pt x="57" y="59"/>
                        <a:pt x="57" y="59"/>
                        <a:pt x="57" y="59"/>
                      </a:cubicBezTo>
                      <a:cubicBezTo>
                        <a:pt x="57" y="59"/>
                        <a:pt x="57" y="60"/>
                        <a:pt x="56" y="60"/>
                      </a:cubicBezTo>
                      <a:cubicBezTo>
                        <a:pt x="56" y="60"/>
                        <a:pt x="56" y="60"/>
                        <a:pt x="56" y="60"/>
                      </a:cubicBezTo>
                      <a:cubicBezTo>
                        <a:pt x="55" y="62"/>
                        <a:pt x="53" y="62"/>
                        <a:pt x="51" y="64"/>
                      </a:cubicBezTo>
                      <a:cubicBezTo>
                        <a:pt x="52" y="64"/>
                        <a:pt x="52" y="64"/>
                        <a:pt x="52" y="64"/>
                      </a:cubicBezTo>
                      <a:cubicBezTo>
                        <a:pt x="52" y="64"/>
                        <a:pt x="51" y="64"/>
                        <a:pt x="51" y="64"/>
                      </a:cubicBezTo>
                      <a:cubicBezTo>
                        <a:pt x="51" y="66"/>
                        <a:pt x="52" y="63"/>
                        <a:pt x="53" y="65"/>
                      </a:cubicBezTo>
                      <a:cubicBezTo>
                        <a:pt x="51" y="64"/>
                        <a:pt x="50" y="67"/>
                        <a:pt x="48" y="66"/>
                      </a:cubicBezTo>
                      <a:cubicBezTo>
                        <a:pt x="47" y="67"/>
                        <a:pt x="49" y="67"/>
                        <a:pt x="48" y="67"/>
                      </a:cubicBezTo>
                      <a:cubicBezTo>
                        <a:pt x="48" y="67"/>
                        <a:pt x="48" y="67"/>
                        <a:pt x="48" y="67"/>
                      </a:cubicBezTo>
                      <a:cubicBezTo>
                        <a:pt x="48" y="68"/>
                        <a:pt x="48" y="68"/>
                        <a:pt x="48" y="68"/>
                      </a:cubicBezTo>
                      <a:cubicBezTo>
                        <a:pt x="48" y="68"/>
                        <a:pt x="47" y="67"/>
                        <a:pt x="47" y="67"/>
                      </a:cubicBezTo>
                      <a:cubicBezTo>
                        <a:pt x="47" y="67"/>
                        <a:pt x="47" y="67"/>
                        <a:pt x="47" y="67"/>
                      </a:cubicBezTo>
                      <a:cubicBezTo>
                        <a:pt x="46" y="66"/>
                        <a:pt x="45" y="68"/>
                        <a:pt x="45" y="68"/>
                      </a:cubicBezTo>
                      <a:cubicBezTo>
                        <a:pt x="45" y="68"/>
                        <a:pt x="46" y="68"/>
                        <a:pt x="46" y="68"/>
                      </a:cubicBezTo>
                      <a:cubicBezTo>
                        <a:pt x="44" y="69"/>
                        <a:pt x="42" y="70"/>
                        <a:pt x="40" y="72"/>
                      </a:cubicBezTo>
                      <a:cubicBezTo>
                        <a:pt x="40" y="72"/>
                        <a:pt x="40" y="72"/>
                        <a:pt x="40" y="72"/>
                      </a:cubicBezTo>
                      <a:cubicBezTo>
                        <a:pt x="39" y="73"/>
                        <a:pt x="39" y="72"/>
                        <a:pt x="37" y="73"/>
                      </a:cubicBezTo>
                      <a:cubicBezTo>
                        <a:pt x="38" y="73"/>
                        <a:pt x="38" y="73"/>
                        <a:pt x="38" y="73"/>
                      </a:cubicBezTo>
                      <a:cubicBezTo>
                        <a:pt x="37" y="73"/>
                        <a:pt x="37" y="74"/>
                        <a:pt x="36" y="74"/>
                      </a:cubicBezTo>
                      <a:cubicBezTo>
                        <a:pt x="37" y="73"/>
                        <a:pt x="35" y="73"/>
                        <a:pt x="36" y="73"/>
                      </a:cubicBezTo>
                      <a:cubicBezTo>
                        <a:pt x="34" y="74"/>
                        <a:pt x="35" y="73"/>
                        <a:pt x="34" y="75"/>
                      </a:cubicBezTo>
                      <a:cubicBezTo>
                        <a:pt x="34" y="74"/>
                        <a:pt x="34" y="74"/>
                        <a:pt x="34" y="74"/>
                      </a:cubicBezTo>
                      <a:cubicBezTo>
                        <a:pt x="33" y="75"/>
                        <a:pt x="33" y="75"/>
                        <a:pt x="33" y="76"/>
                      </a:cubicBezTo>
                      <a:cubicBezTo>
                        <a:pt x="33" y="75"/>
                        <a:pt x="32" y="75"/>
                        <a:pt x="33" y="74"/>
                      </a:cubicBezTo>
                      <a:cubicBezTo>
                        <a:pt x="31" y="72"/>
                        <a:pt x="30" y="76"/>
                        <a:pt x="29" y="73"/>
                      </a:cubicBezTo>
                      <a:cubicBezTo>
                        <a:pt x="28" y="75"/>
                        <a:pt x="31" y="74"/>
                        <a:pt x="30" y="75"/>
                      </a:cubicBezTo>
                      <a:cubicBezTo>
                        <a:pt x="31" y="75"/>
                        <a:pt x="29" y="76"/>
                        <a:pt x="29" y="76"/>
                      </a:cubicBezTo>
                      <a:cubicBezTo>
                        <a:pt x="28" y="76"/>
                        <a:pt x="28" y="74"/>
                        <a:pt x="27" y="73"/>
                      </a:cubicBezTo>
                      <a:cubicBezTo>
                        <a:pt x="27" y="73"/>
                        <a:pt x="27" y="73"/>
                        <a:pt x="27" y="73"/>
                      </a:cubicBezTo>
                      <a:cubicBezTo>
                        <a:pt x="26" y="73"/>
                        <a:pt x="26" y="74"/>
                        <a:pt x="25" y="73"/>
                      </a:cubicBezTo>
                      <a:cubicBezTo>
                        <a:pt x="25" y="74"/>
                        <a:pt x="24" y="72"/>
                        <a:pt x="24" y="74"/>
                      </a:cubicBezTo>
                      <a:cubicBezTo>
                        <a:pt x="24" y="74"/>
                        <a:pt x="25" y="74"/>
                        <a:pt x="25" y="74"/>
                      </a:cubicBezTo>
                      <a:cubicBezTo>
                        <a:pt x="24" y="74"/>
                        <a:pt x="23" y="75"/>
                        <a:pt x="22" y="74"/>
                      </a:cubicBezTo>
                      <a:cubicBezTo>
                        <a:pt x="22" y="74"/>
                        <a:pt x="23" y="74"/>
                        <a:pt x="23" y="74"/>
                      </a:cubicBezTo>
                      <a:cubicBezTo>
                        <a:pt x="23" y="73"/>
                        <a:pt x="22" y="74"/>
                        <a:pt x="22" y="73"/>
                      </a:cubicBezTo>
                      <a:cubicBezTo>
                        <a:pt x="23" y="72"/>
                        <a:pt x="24" y="73"/>
                        <a:pt x="25" y="73"/>
                      </a:cubicBezTo>
                      <a:cubicBezTo>
                        <a:pt x="25" y="72"/>
                        <a:pt x="23" y="73"/>
                        <a:pt x="24" y="72"/>
                      </a:cubicBezTo>
                      <a:cubicBezTo>
                        <a:pt x="23" y="73"/>
                        <a:pt x="23" y="71"/>
                        <a:pt x="21" y="72"/>
                      </a:cubicBezTo>
                      <a:cubicBezTo>
                        <a:pt x="22" y="71"/>
                        <a:pt x="22" y="71"/>
                        <a:pt x="22" y="71"/>
                      </a:cubicBezTo>
                      <a:cubicBezTo>
                        <a:pt x="22" y="71"/>
                        <a:pt x="21" y="72"/>
                        <a:pt x="21" y="72"/>
                      </a:cubicBezTo>
                      <a:cubicBezTo>
                        <a:pt x="22" y="71"/>
                        <a:pt x="22" y="71"/>
                        <a:pt x="22" y="71"/>
                      </a:cubicBezTo>
                      <a:cubicBezTo>
                        <a:pt x="21" y="71"/>
                        <a:pt x="21" y="69"/>
                        <a:pt x="20" y="69"/>
                      </a:cubicBezTo>
                      <a:cubicBezTo>
                        <a:pt x="21" y="70"/>
                        <a:pt x="20" y="71"/>
                        <a:pt x="20" y="71"/>
                      </a:cubicBezTo>
                      <a:cubicBezTo>
                        <a:pt x="18" y="71"/>
                        <a:pt x="20" y="69"/>
                        <a:pt x="19" y="68"/>
                      </a:cubicBezTo>
                      <a:cubicBezTo>
                        <a:pt x="19" y="68"/>
                        <a:pt x="19" y="69"/>
                        <a:pt x="18" y="69"/>
                      </a:cubicBezTo>
                      <a:cubicBezTo>
                        <a:pt x="18" y="69"/>
                        <a:pt x="18" y="68"/>
                        <a:pt x="18" y="68"/>
                      </a:cubicBezTo>
                      <a:cubicBezTo>
                        <a:pt x="17" y="67"/>
                        <a:pt x="18" y="69"/>
                        <a:pt x="17" y="69"/>
                      </a:cubicBezTo>
                      <a:cubicBezTo>
                        <a:pt x="17" y="68"/>
                        <a:pt x="16" y="69"/>
                        <a:pt x="15" y="68"/>
                      </a:cubicBezTo>
                      <a:cubicBezTo>
                        <a:pt x="16" y="68"/>
                        <a:pt x="16" y="68"/>
                        <a:pt x="16" y="68"/>
                      </a:cubicBezTo>
                      <a:cubicBezTo>
                        <a:pt x="15" y="66"/>
                        <a:pt x="14" y="69"/>
                        <a:pt x="14" y="67"/>
                      </a:cubicBezTo>
                      <a:cubicBezTo>
                        <a:pt x="15" y="67"/>
                        <a:pt x="15" y="67"/>
                        <a:pt x="15" y="67"/>
                      </a:cubicBezTo>
                      <a:cubicBezTo>
                        <a:pt x="14" y="66"/>
                        <a:pt x="14" y="66"/>
                        <a:pt x="14" y="66"/>
                      </a:cubicBezTo>
                      <a:cubicBezTo>
                        <a:pt x="15" y="66"/>
                        <a:pt x="15" y="66"/>
                        <a:pt x="15" y="66"/>
                      </a:cubicBezTo>
                      <a:cubicBezTo>
                        <a:pt x="14" y="66"/>
                        <a:pt x="14" y="65"/>
                        <a:pt x="14" y="65"/>
                      </a:cubicBezTo>
                      <a:cubicBezTo>
                        <a:pt x="14" y="65"/>
                        <a:pt x="13" y="65"/>
                        <a:pt x="12" y="65"/>
                      </a:cubicBezTo>
                      <a:cubicBezTo>
                        <a:pt x="12" y="64"/>
                        <a:pt x="13" y="65"/>
                        <a:pt x="12" y="64"/>
                      </a:cubicBezTo>
                      <a:cubicBezTo>
                        <a:pt x="13" y="64"/>
                        <a:pt x="14" y="64"/>
                        <a:pt x="13" y="64"/>
                      </a:cubicBezTo>
                      <a:cubicBezTo>
                        <a:pt x="13" y="64"/>
                        <a:pt x="14" y="64"/>
                        <a:pt x="14" y="64"/>
                      </a:cubicBezTo>
                      <a:cubicBezTo>
                        <a:pt x="14" y="63"/>
                        <a:pt x="13" y="63"/>
                        <a:pt x="13" y="63"/>
                      </a:cubicBezTo>
                      <a:cubicBezTo>
                        <a:pt x="13" y="63"/>
                        <a:pt x="13" y="63"/>
                        <a:pt x="13" y="63"/>
                      </a:cubicBezTo>
                      <a:cubicBezTo>
                        <a:pt x="11" y="62"/>
                        <a:pt x="11" y="62"/>
                        <a:pt x="11" y="62"/>
                      </a:cubicBezTo>
                      <a:cubicBezTo>
                        <a:pt x="12" y="62"/>
                        <a:pt x="12" y="62"/>
                        <a:pt x="12" y="62"/>
                      </a:cubicBezTo>
                      <a:cubicBezTo>
                        <a:pt x="12" y="62"/>
                        <a:pt x="12" y="62"/>
                        <a:pt x="11" y="62"/>
                      </a:cubicBezTo>
                      <a:cubicBezTo>
                        <a:pt x="12" y="61"/>
                        <a:pt x="13" y="61"/>
                        <a:pt x="13" y="61"/>
                      </a:cubicBezTo>
                      <a:cubicBezTo>
                        <a:pt x="13" y="61"/>
                        <a:pt x="12" y="60"/>
                        <a:pt x="12" y="60"/>
                      </a:cubicBezTo>
                      <a:cubicBezTo>
                        <a:pt x="12" y="60"/>
                        <a:pt x="12" y="59"/>
                        <a:pt x="13" y="59"/>
                      </a:cubicBezTo>
                      <a:cubicBezTo>
                        <a:pt x="13" y="59"/>
                        <a:pt x="11" y="58"/>
                        <a:pt x="11" y="57"/>
                      </a:cubicBezTo>
                      <a:cubicBezTo>
                        <a:pt x="11" y="57"/>
                        <a:pt x="11" y="57"/>
                        <a:pt x="10" y="57"/>
                      </a:cubicBezTo>
                      <a:cubicBezTo>
                        <a:pt x="10" y="56"/>
                        <a:pt x="11" y="55"/>
                        <a:pt x="10" y="54"/>
                      </a:cubicBezTo>
                      <a:cubicBezTo>
                        <a:pt x="11" y="53"/>
                        <a:pt x="11" y="53"/>
                        <a:pt x="11" y="53"/>
                      </a:cubicBezTo>
                      <a:cubicBezTo>
                        <a:pt x="11" y="52"/>
                        <a:pt x="9" y="54"/>
                        <a:pt x="9" y="53"/>
                      </a:cubicBezTo>
                      <a:cubicBezTo>
                        <a:pt x="8" y="52"/>
                        <a:pt x="10" y="52"/>
                        <a:pt x="10" y="52"/>
                      </a:cubicBezTo>
                      <a:cubicBezTo>
                        <a:pt x="9" y="51"/>
                        <a:pt x="8" y="50"/>
                        <a:pt x="9" y="49"/>
                      </a:cubicBezTo>
                      <a:cubicBezTo>
                        <a:pt x="9" y="50"/>
                        <a:pt x="9" y="50"/>
                        <a:pt x="9" y="50"/>
                      </a:cubicBezTo>
                      <a:close/>
                      <a:moveTo>
                        <a:pt x="10" y="38"/>
                      </a:moveTo>
                      <a:cubicBezTo>
                        <a:pt x="10" y="39"/>
                        <a:pt x="10" y="39"/>
                        <a:pt x="10" y="39"/>
                      </a:cubicBezTo>
                      <a:cubicBezTo>
                        <a:pt x="9" y="39"/>
                        <a:pt x="9" y="39"/>
                        <a:pt x="10" y="38"/>
                      </a:cubicBezTo>
                      <a:close/>
                      <a:moveTo>
                        <a:pt x="16" y="21"/>
                      </a:moveTo>
                      <a:cubicBezTo>
                        <a:pt x="17" y="21"/>
                        <a:pt x="16" y="21"/>
                        <a:pt x="16" y="21"/>
                      </a:cubicBezTo>
                      <a:cubicBezTo>
                        <a:pt x="16" y="21"/>
                        <a:pt x="16" y="21"/>
                        <a:pt x="16" y="21"/>
                      </a:cubicBezTo>
                      <a:close/>
                      <a:moveTo>
                        <a:pt x="66" y="13"/>
                      </a:moveTo>
                      <a:cubicBezTo>
                        <a:pt x="66" y="13"/>
                        <a:pt x="66" y="13"/>
                        <a:pt x="66" y="13"/>
                      </a:cubicBezTo>
                      <a:cubicBezTo>
                        <a:pt x="66" y="12"/>
                        <a:pt x="66" y="12"/>
                        <a:pt x="66" y="13"/>
                      </a:cubicBezTo>
                      <a:close/>
                      <a:moveTo>
                        <a:pt x="67" y="14"/>
                      </a:moveTo>
                      <a:cubicBezTo>
                        <a:pt x="67" y="14"/>
                        <a:pt x="67" y="14"/>
                        <a:pt x="67" y="14"/>
                      </a:cubicBezTo>
                      <a:cubicBezTo>
                        <a:pt x="67" y="14"/>
                        <a:pt x="67" y="14"/>
                        <a:pt x="67" y="13"/>
                      </a:cubicBezTo>
                      <a:cubicBezTo>
                        <a:pt x="66" y="14"/>
                        <a:pt x="66" y="14"/>
                        <a:pt x="67" y="14"/>
                      </a:cubicBezTo>
                      <a:close/>
                      <a:moveTo>
                        <a:pt x="26" y="80"/>
                      </a:moveTo>
                      <a:cubicBezTo>
                        <a:pt x="25" y="80"/>
                        <a:pt x="25" y="80"/>
                        <a:pt x="25" y="80"/>
                      </a:cubicBezTo>
                      <a:cubicBezTo>
                        <a:pt x="26" y="80"/>
                        <a:pt x="26" y="80"/>
                        <a:pt x="2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35" name="Freeform 388">
                  <a:extLst>
                    <a:ext uri="{FF2B5EF4-FFF2-40B4-BE49-F238E27FC236}">
                      <a16:creationId xmlns:a16="http://schemas.microsoft.com/office/drawing/2014/main" id="{6A90EAB6-2905-4786-8987-B76DD0E5B58D}"/>
                    </a:ext>
                  </a:extLst>
                </p:cNvPr>
                <p:cNvSpPr>
                  <a:spLocks/>
                </p:cNvSpPr>
                <p:nvPr userDrawn="1"/>
              </p:nvSpPr>
              <p:spPr bwMode="auto">
                <a:xfrm>
                  <a:off x="443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36" name="Freeform 389">
                  <a:extLst>
                    <a:ext uri="{FF2B5EF4-FFF2-40B4-BE49-F238E27FC236}">
                      <a16:creationId xmlns:a16="http://schemas.microsoft.com/office/drawing/2014/main" id="{19205568-CD21-4033-A498-DC1478ED0F20}"/>
                    </a:ext>
                  </a:extLst>
                </p:cNvPr>
                <p:cNvSpPr>
                  <a:spLocks/>
                </p:cNvSpPr>
                <p:nvPr userDrawn="1"/>
              </p:nvSpPr>
              <p:spPr bwMode="auto">
                <a:xfrm>
                  <a:off x="4411" y="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37" name="Freeform 390">
                  <a:extLst>
                    <a:ext uri="{FF2B5EF4-FFF2-40B4-BE49-F238E27FC236}">
                      <a16:creationId xmlns:a16="http://schemas.microsoft.com/office/drawing/2014/main" id="{38ABD563-D9E3-4DCC-9A54-2D9BA1DF95E5}"/>
                    </a:ext>
                  </a:extLst>
                </p:cNvPr>
                <p:cNvSpPr>
                  <a:spLocks/>
                </p:cNvSpPr>
                <p:nvPr userDrawn="1"/>
              </p:nvSpPr>
              <p:spPr bwMode="auto">
                <a:xfrm>
                  <a:off x="4595"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38" name="Freeform 391">
                  <a:extLst>
                    <a:ext uri="{FF2B5EF4-FFF2-40B4-BE49-F238E27FC236}">
                      <a16:creationId xmlns:a16="http://schemas.microsoft.com/office/drawing/2014/main" id="{8B3D3CE5-6D2E-4027-86F1-BE3E6C6F2566}"/>
                    </a:ext>
                  </a:extLst>
                </p:cNvPr>
                <p:cNvSpPr>
                  <a:spLocks/>
                </p:cNvSpPr>
                <p:nvPr userDrawn="1"/>
              </p:nvSpPr>
              <p:spPr bwMode="auto">
                <a:xfrm>
                  <a:off x="4709" y="64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39" name="Freeform 392">
                  <a:extLst>
                    <a:ext uri="{FF2B5EF4-FFF2-40B4-BE49-F238E27FC236}">
                      <a16:creationId xmlns:a16="http://schemas.microsoft.com/office/drawing/2014/main" id="{369610CE-6E08-49C3-9BA0-25D540606787}"/>
                    </a:ext>
                  </a:extLst>
                </p:cNvPr>
                <p:cNvSpPr>
                  <a:spLocks/>
                </p:cNvSpPr>
                <p:nvPr userDrawn="1"/>
              </p:nvSpPr>
              <p:spPr bwMode="auto">
                <a:xfrm>
                  <a:off x="4694" y="6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40" name="Freeform 393">
                  <a:extLst>
                    <a:ext uri="{FF2B5EF4-FFF2-40B4-BE49-F238E27FC236}">
                      <a16:creationId xmlns:a16="http://schemas.microsoft.com/office/drawing/2014/main" id="{4D552174-6605-4776-9982-F0052A51B51B}"/>
                    </a:ext>
                  </a:extLst>
                </p:cNvPr>
                <p:cNvSpPr>
                  <a:spLocks/>
                </p:cNvSpPr>
                <p:nvPr userDrawn="1"/>
              </p:nvSpPr>
              <p:spPr bwMode="auto">
                <a:xfrm>
                  <a:off x="4694" y="663"/>
                  <a:ext cx="10" cy="5"/>
                </a:xfrm>
                <a:custGeom>
                  <a:avLst/>
                  <a:gdLst>
                    <a:gd name="T0" fmla="*/ 1 w 2"/>
                    <a:gd name="T1" fmla="*/ 0 h 1"/>
                    <a:gd name="T2" fmla="*/ 1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1" y="0"/>
                        <a:pt x="1" y="1"/>
                      </a:cubicBezTo>
                      <a:cubicBezTo>
                        <a:pt x="1" y="1"/>
                        <a:pt x="1"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41" name="Freeform 394">
                  <a:extLst>
                    <a:ext uri="{FF2B5EF4-FFF2-40B4-BE49-F238E27FC236}">
                      <a16:creationId xmlns:a16="http://schemas.microsoft.com/office/drawing/2014/main" id="{0693D7A3-48B6-48A0-8ECE-EC51A2CC1A33}"/>
                    </a:ext>
                  </a:extLst>
                </p:cNvPr>
                <p:cNvSpPr>
                  <a:spLocks/>
                </p:cNvSpPr>
                <p:nvPr userDrawn="1"/>
              </p:nvSpPr>
              <p:spPr bwMode="auto">
                <a:xfrm>
                  <a:off x="4699" y="6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42" name="Freeform 395">
                  <a:extLst>
                    <a:ext uri="{FF2B5EF4-FFF2-40B4-BE49-F238E27FC236}">
                      <a16:creationId xmlns:a16="http://schemas.microsoft.com/office/drawing/2014/main" id="{5968C6E1-E5CA-4B84-B63C-A7C1F4417CF0}"/>
                    </a:ext>
                  </a:extLst>
                </p:cNvPr>
                <p:cNvSpPr>
                  <a:spLocks/>
                </p:cNvSpPr>
                <p:nvPr userDrawn="1"/>
              </p:nvSpPr>
              <p:spPr bwMode="auto">
                <a:xfrm>
                  <a:off x="4689" y="623"/>
                  <a:ext cx="15" cy="10"/>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1" y="2"/>
                        <a:pt x="2" y="1"/>
                        <a:pt x="2" y="1"/>
                      </a:cubicBezTo>
                      <a:cubicBezTo>
                        <a:pt x="3"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43" name="Rectangle 396">
                  <a:extLst>
                    <a:ext uri="{FF2B5EF4-FFF2-40B4-BE49-F238E27FC236}">
                      <a16:creationId xmlns:a16="http://schemas.microsoft.com/office/drawing/2014/main" id="{DD15BAFE-06E1-4535-A84D-F2F6DE3B33ED}"/>
                    </a:ext>
                  </a:extLst>
                </p:cNvPr>
                <p:cNvSpPr>
                  <a:spLocks noChangeArrowheads="1"/>
                </p:cNvSpPr>
                <p:nvPr userDrawn="1"/>
              </p:nvSpPr>
              <p:spPr bwMode="auto">
                <a:xfrm>
                  <a:off x="4689" y="6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44" name="Freeform 397">
                  <a:extLst>
                    <a:ext uri="{FF2B5EF4-FFF2-40B4-BE49-F238E27FC236}">
                      <a16:creationId xmlns:a16="http://schemas.microsoft.com/office/drawing/2014/main" id="{598D0D40-7364-4B13-B6EF-C724A5FB49FD}"/>
                    </a:ext>
                  </a:extLst>
                </p:cNvPr>
                <p:cNvSpPr>
                  <a:spLocks/>
                </p:cNvSpPr>
                <p:nvPr userDrawn="1"/>
              </p:nvSpPr>
              <p:spPr bwMode="auto">
                <a:xfrm>
                  <a:off x="4684" y="643"/>
                  <a:ext cx="0" cy="10"/>
                </a:xfrm>
                <a:custGeom>
                  <a:avLst/>
                  <a:gdLst>
                    <a:gd name="T0" fmla="*/ 1 h 2"/>
                    <a:gd name="T1" fmla="*/ 2 h 2"/>
                    <a:gd name="T2" fmla="*/ 2 h 2"/>
                    <a:gd name="T3" fmla="*/ 1 h 2"/>
                  </a:gdLst>
                  <a:ahLst/>
                  <a:cxnLst>
                    <a:cxn ang="0">
                      <a:pos x="0" y="T0"/>
                    </a:cxn>
                    <a:cxn ang="0">
                      <a:pos x="0" y="T1"/>
                    </a:cxn>
                    <a:cxn ang="0">
                      <a:pos x="0" y="T2"/>
                    </a:cxn>
                    <a:cxn ang="0">
                      <a:pos x="0" y="T3"/>
                    </a:cxn>
                  </a:cxnLst>
                  <a:rect l="0" t="0" r="r" b="b"/>
                  <a:pathLst>
                    <a:path h="2">
                      <a:moveTo>
                        <a:pt x="0" y="1"/>
                      </a:moveTo>
                      <a:cubicBezTo>
                        <a:pt x="0" y="2"/>
                        <a:pt x="0" y="2"/>
                        <a:pt x="0" y="2"/>
                      </a:cubicBezTo>
                      <a:cubicBezTo>
                        <a:pt x="0" y="1"/>
                        <a:pt x="0" y="1"/>
                        <a:pt x="0"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45" name="Freeform 398">
                  <a:extLst>
                    <a:ext uri="{FF2B5EF4-FFF2-40B4-BE49-F238E27FC236}">
                      <a16:creationId xmlns:a16="http://schemas.microsoft.com/office/drawing/2014/main" id="{05C513A3-4C37-4174-9739-0383B227952C}"/>
                    </a:ext>
                  </a:extLst>
                </p:cNvPr>
                <p:cNvSpPr>
                  <a:spLocks/>
                </p:cNvSpPr>
                <p:nvPr userDrawn="1"/>
              </p:nvSpPr>
              <p:spPr bwMode="auto">
                <a:xfrm>
                  <a:off x="4684" y="6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46" name="Freeform 399">
                  <a:extLst>
                    <a:ext uri="{FF2B5EF4-FFF2-40B4-BE49-F238E27FC236}">
                      <a16:creationId xmlns:a16="http://schemas.microsoft.com/office/drawing/2014/main" id="{8FEFA48F-952E-46A4-A3F4-444CB51D7BC6}"/>
                    </a:ext>
                  </a:extLst>
                </p:cNvPr>
                <p:cNvSpPr>
                  <a:spLocks/>
                </p:cNvSpPr>
                <p:nvPr userDrawn="1"/>
              </p:nvSpPr>
              <p:spPr bwMode="auto">
                <a:xfrm>
                  <a:off x="4684" y="65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47" name="Freeform 400">
                  <a:extLst>
                    <a:ext uri="{FF2B5EF4-FFF2-40B4-BE49-F238E27FC236}">
                      <a16:creationId xmlns:a16="http://schemas.microsoft.com/office/drawing/2014/main" id="{4710E4B8-B966-4EEE-9FAA-6D98B57E84FA}"/>
                    </a:ext>
                  </a:extLst>
                </p:cNvPr>
                <p:cNvSpPr>
                  <a:spLocks/>
                </p:cNvSpPr>
                <p:nvPr userDrawn="1"/>
              </p:nvSpPr>
              <p:spPr bwMode="auto">
                <a:xfrm>
                  <a:off x="4650" y="60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48" name="Freeform 401">
                  <a:extLst>
                    <a:ext uri="{FF2B5EF4-FFF2-40B4-BE49-F238E27FC236}">
                      <a16:creationId xmlns:a16="http://schemas.microsoft.com/office/drawing/2014/main" id="{2AA18312-B0FC-48C6-849C-2DC3AD6D64F3}"/>
                    </a:ext>
                  </a:extLst>
                </p:cNvPr>
                <p:cNvSpPr>
                  <a:spLocks/>
                </p:cNvSpPr>
                <p:nvPr userDrawn="1"/>
              </p:nvSpPr>
              <p:spPr bwMode="auto">
                <a:xfrm>
                  <a:off x="4655" y="623"/>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49" name="Freeform 402">
                  <a:extLst>
                    <a:ext uri="{FF2B5EF4-FFF2-40B4-BE49-F238E27FC236}">
                      <a16:creationId xmlns:a16="http://schemas.microsoft.com/office/drawing/2014/main" id="{9AEBBC42-7032-4BB6-AE06-42B90AB69857}"/>
                    </a:ext>
                  </a:extLst>
                </p:cNvPr>
                <p:cNvSpPr>
                  <a:spLocks/>
                </p:cNvSpPr>
                <p:nvPr userDrawn="1"/>
              </p:nvSpPr>
              <p:spPr bwMode="auto">
                <a:xfrm>
                  <a:off x="4640" y="618"/>
                  <a:ext cx="10" cy="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1" y="0"/>
                      </a:cubicBezTo>
                      <a:cubicBezTo>
                        <a:pt x="1" y="0"/>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50" name="Freeform 403">
                  <a:extLst>
                    <a:ext uri="{FF2B5EF4-FFF2-40B4-BE49-F238E27FC236}">
                      <a16:creationId xmlns:a16="http://schemas.microsoft.com/office/drawing/2014/main" id="{3EFFA0F4-BE73-4A0D-9F0F-2CA8B4EE3DBD}"/>
                    </a:ext>
                  </a:extLst>
                </p:cNvPr>
                <p:cNvSpPr>
                  <a:spLocks/>
                </p:cNvSpPr>
                <p:nvPr userDrawn="1"/>
              </p:nvSpPr>
              <p:spPr bwMode="auto">
                <a:xfrm>
                  <a:off x="4590" y="573"/>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51" name="Freeform 404">
                  <a:extLst>
                    <a:ext uri="{FF2B5EF4-FFF2-40B4-BE49-F238E27FC236}">
                      <a16:creationId xmlns:a16="http://schemas.microsoft.com/office/drawing/2014/main" id="{1F828E24-DDDD-428D-885D-6455D34082B8}"/>
                    </a:ext>
                  </a:extLst>
                </p:cNvPr>
                <p:cNvSpPr>
                  <a:spLocks/>
                </p:cNvSpPr>
                <p:nvPr userDrawn="1"/>
              </p:nvSpPr>
              <p:spPr bwMode="auto">
                <a:xfrm>
                  <a:off x="4535" y="598"/>
                  <a:ext cx="10" cy="10"/>
                </a:xfrm>
                <a:custGeom>
                  <a:avLst/>
                  <a:gdLst>
                    <a:gd name="T0" fmla="*/ 1 w 2"/>
                    <a:gd name="T1" fmla="*/ 2 h 2"/>
                    <a:gd name="T2" fmla="*/ 1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1"/>
                      </a:cubicBezTo>
                      <a:cubicBezTo>
                        <a:pt x="2" y="0"/>
                        <a:pt x="1" y="0"/>
                        <a:pt x="1" y="0"/>
                      </a:cubicBezTo>
                      <a:cubicBezTo>
                        <a:pt x="0"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52" name="Freeform 405">
                  <a:extLst>
                    <a:ext uri="{FF2B5EF4-FFF2-40B4-BE49-F238E27FC236}">
                      <a16:creationId xmlns:a16="http://schemas.microsoft.com/office/drawing/2014/main" id="{A5D4F26D-696F-402A-8868-FE2514C684EC}"/>
                    </a:ext>
                  </a:extLst>
                </p:cNvPr>
                <p:cNvSpPr>
                  <a:spLocks/>
                </p:cNvSpPr>
                <p:nvPr userDrawn="1"/>
              </p:nvSpPr>
              <p:spPr bwMode="auto">
                <a:xfrm>
                  <a:off x="454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341" name="Group 607">
                <a:extLst>
                  <a:ext uri="{FF2B5EF4-FFF2-40B4-BE49-F238E27FC236}">
                    <a16:creationId xmlns:a16="http://schemas.microsoft.com/office/drawing/2014/main" id="{8E75AB3E-9ED1-45DD-8BFE-9FA29E4B96BC}"/>
                  </a:ext>
                </a:extLst>
              </p:cNvPr>
              <p:cNvGrpSpPr>
                <a:grpSpLocks/>
              </p:cNvGrpSpPr>
              <p:nvPr userDrawn="1"/>
            </p:nvGrpSpPr>
            <p:grpSpPr bwMode="auto">
              <a:xfrm>
                <a:off x="5556250" y="433388"/>
                <a:ext cx="1927225" cy="1919288"/>
                <a:chOff x="3500" y="273"/>
                <a:chExt cx="1214" cy="1209"/>
              </a:xfrm>
              <a:grpFill/>
            </p:grpSpPr>
            <p:sp>
              <p:nvSpPr>
                <p:cNvPr id="4553" name="Rectangle 407">
                  <a:extLst>
                    <a:ext uri="{FF2B5EF4-FFF2-40B4-BE49-F238E27FC236}">
                      <a16:creationId xmlns:a16="http://schemas.microsoft.com/office/drawing/2014/main" id="{5AB45783-373B-4269-8585-05F8B328C6BD}"/>
                    </a:ext>
                  </a:extLst>
                </p:cNvPr>
                <p:cNvSpPr>
                  <a:spLocks noChangeArrowheads="1"/>
                </p:cNvSpPr>
                <p:nvPr userDrawn="1"/>
              </p:nvSpPr>
              <p:spPr bwMode="auto">
                <a:xfrm>
                  <a:off x="4684" y="8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4" name="Freeform 408">
                  <a:extLst>
                    <a:ext uri="{FF2B5EF4-FFF2-40B4-BE49-F238E27FC236}">
                      <a16:creationId xmlns:a16="http://schemas.microsoft.com/office/drawing/2014/main" id="{DA541F35-AEB2-488A-9550-8E57FD27641E}"/>
                    </a:ext>
                  </a:extLst>
                </p:cNvPr>
                <p:cNvSpPr>
                  <a:spLocks/>
                </p:cNvSpPr>
                <p:nvPr userDrawn="1"/>
              </p:nvSpPr>
              <p:spPr bwMode="auto">
                <a:xfrm>
                  <a:off x="4679" y="838"/>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5" name="Freeform 409">
                  <a:extLst>
                    <a:ext uri="{FF2B5EF4-FFF2-40B4-BE49-F238E27FC236}">
                      <a16:creationId xmlns:a16="http://schemas.microsoft.com/office/drawing/2014/main" id="{1B527D93-9BF8-453F-A9ED-ACF57C9A8DDC}"/>
                    </a:ext>
                  </a:extLst>
                </p:cNvPr>
                <p:cNvSpPr>
                  <a:spLocks/>
                </p:cNvSpPr>
                <p:nvPr userDrawn="1"/>
              </p:nvSpPr>
              <p:spPr bwMode="auto">
                <a:xfrm>
                  <a:off x="4416" y="7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6" name="Freeform 410">
                  <a:extLst>
                    <a:ext uri="{FF2B5EF4-FFF2-40B4-BE49-F238E27FC236}">
                      <a16:creationId xmlns:a16="http://schemas.microsoft.com/office/drawing/2014/main" id="{48D07EA2-224F-452E-8D72-7F51A59BC190}"/>
                    </a:ext>
                  </a:extLst>
                </p:cNvPr>
                <p:cNvSpPr>
                  <a:spLocks/>
                </p:cNvSpPr>
                <p:nvPr userDrawn="1"/>
              </p:nvSpPr>
              <p:spPr bwMode="auto">
                <a:xfrm>
                  <a:off x="4401" y="77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7" name="Freeform 411">
                  <a:extLst>
                    <a:ext uri="{FF2B5EF4-FFF2-40B4-BE49-F238E27FC236}">
                      <a16:creationId xmlns:a16="http://schemas.microsoft.com/office/drawing/2014/main" id="{3BEB827B-E695-4A44-8DB9-B05D35E782FA}"/>
                    </a:ext>
                  </a:extLst>
                </p:cNvPr>
                <p:cNvSpPr>
                  <a:spLocks/>
                </p:cNvSpPr>
                <p:nvPr userDrawn="1"/>
              </p:nvSpPr>
              <p:spPr bwMode="auto">
                <a:xfrm>
                  <a:off x="4406" y="808"/>
                  <a:ext cx="10" cy="5"/>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1"/>
                        <a:pt x="2" y="0"/>
                        <a:pt x="2" y="0"/>
                      </a:cubicBezTo>
                      <a:cubicBezTo>
                        <a:pt x="2"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8" name="Freeform 412">
                  <a:extLst>
                    <a:ext uri="{FF2B5EF4-FFF2-40B4-BE49-F238E27FC236}">
                      <a16:creationId xmlns:a16="http://schemas.microsoft.com/office/drawing/2014/main" id="{6C870057-CF5E-4192-9E2B-7E91A5A8BF09}"/>
                    </a:ext>
                  </a:extLst>
                </p:cNvPr>
                <p:cNvSpPr>
                  <a:spLocks/>
                </p:cNvSpPr>
                <p:nvPr userDrawn="1"/>
              </p:nvSpPr>
              <p:spPr bwMode="auto">
                <a:xfrm>
                  <a:off x="3540" y="1127"/>
                  <a:ext cx="10" cy="10"/>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2" y="1"/>
                        <a:pt x="1" y="1"/>
                        <a:pt x="1" y="0"/>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9" name="Freeform 413">
                  <a:extLst>
                    <a:ext uri="{FF2B5EF4-FFF2-40B4-BE49-F238E27FC236}">
                      <a16:creationId xmlns:a16="http://schemas.microsoft.com/office/drawing/2014/main" id="{CD5049E8-1456-462C-BC40-52C556FC186B}"/>
                    </a:ext>
                  </a:extLst>
                </p:cNvPr>
                <p:cNvSpPr>
                  <a:spLocks/>
                </p:cNvSpPr>
                <p:nvPr userDrawn="1"/>
              </p:nvSpPr>
              <p:spPr bwMode="auto">
                <a:xfrm>
                  <a:off x="3520" y="1202"/>
                  <a:ext cx="5" cy="10"/>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0"/>
                        <a:pt x="1" y="2"/>
                        <a:pt x="1" y="2"/>
                      </a:cubicBezTo>
                      <a:cubicBezTo>
                        <a:pt x="1" y="2"/>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0" name="Freeform 414">
                  <a:extLst>
                    <a:ext uri="{FF2B5EF4-FFF2-40B4-BE49-F238E27FC236}">
                      <a16:creationId xmlns:a16="http://schemas.microsoft.com/office/drawing/2014/main" id="{7EA75CF3-9D14-47BC-808D-586D271788E9}"/>
                    </a:ext>
                  </a:extLst>
                </p:cNvPr>
                <p:cNvSpPr>
                  <a:spLocks/>
                </p:cNvSpPr>
                <p:nvPr userDrawn="1"/>
              </p:nvSpPr>
              <p:spPr bwMode="auto">
                <a:xfrm>
                  <a:off x="3515" y="1222"/>
                  <a:ext cx="5" cy="45"/>
                </a:xfrm>
                <a:custGeom>
                  <a:avLst/>
                  <a:gdLst>
                    <a:gd name="T0" fmla="*/ 0 w 1"/>
                    <a:gd name="T1" fmla="*/ 9 h 9"/>
                    <a:gd name="T2" fmla="*/ 1 w 1"/>
                    <a:gd name="T3" fmla="*/ 2 h 9"/>
                    <a:gd name="T4" fmla="*/ 1 w 1"/>
                    <a:gd name="T5" fmla="*/ 2 h 9"/>
                    <a:gd name="T6" fmla="*/ 0 w 1"/>
                    <a:gd name="T7" fmla="*/ 0 h 9"/>
                    <a:gd name="T8" fmla="*/ 0 w 1"/>
                    <a:gd name="T9" fmla="*/ 5 h 9"/>
                    <a:gd name="T10" fmla="*/ 0 w 1"/>
                    <a:gd name="T11" fmla="*/ 9 h 9"/>
                  </a:gdLst>
                  <a:ahLst/>
                  <a:cxnLst>
                    <a:cxn ang="0">
                      <a:pos x="T0" y="T1"/>
                    </a:cxn>
                    <a:cxn ang="0">
                      <a:pos x="T2" y="T3"/>
                    </a:cxn>
                    <a:cxn ang="0">
                      <a:pos x="T4" y="T5"/>
                    </a:cxn>
                    <a:cxn ang="0">
                      <a:pos x="T6" y="T7"/>
                    </a:cxn>
                    <a:cxn ang="0">
                      <a:pos x="T8" y="T9"/>
                    </a:cxn>
                    <a:cxn ang="0">
                      <a:pos x="T10" y="T11"/>
                    </a:cxn>
                  </a:cxnLst>
                  <a:rect l="0" t="0" r="r" b="b"/>
                  <a:pathLst>
                    <a:path w="1" h="9">
                      <a:moveTo>
                        <a:pt x="0" y="9"/>
                      </a:moveTo>
                      <a:cubicBezTo>
                        <a:pt x="1" y="8"/>
                        <a:pt x="0" y="4"/>
                        <a:pt x="1" y="2"/>
                      </a:cubicBezTo>
                      <a:cubicBezTo>
                        <a:pt x="1" y="2"/>
                        <a:pt x="1" y="2"/>
                        <a:pt x="1" y="2"/>
                      </a:cubicBezTo>
                      <a:cubicBezTo>
                        <a:pt x="0" y="0"/>
                        <a:pt x="0" y="0"/>
                        <a:pt x="0" y="0"/>
                      </a:cubicBezTo>
                      <a:cubicBezTo>
                        <a:pt x="0" y="2"/>
                        <a:pt x="0" y="3"/>
                        <a:pt x="0" y="5"/>
                      </a:cubicBezTo>
                      <a:cubicBezTo>
                        <a:pt x="0" y="7"/>
                        <a:pt x="0" y="8"/>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1" name="Freeform 415">
                  <a:extLst>
                    <a:ext uri="{FF2B5EF4-FFF2-40B4-BE49-F238E27FC236}">
                      <a16:creationId xmlns:a16="http://schemas.microsoft.com/office/drawing/2014/main" id="{C4C4E39E-C3CC-42F5-A405-6E62DA0672D8}"/>
                    </a:ext>
                  </a:extLst>
                </p:cNvPr>
                <p:cNvSpPr>
                  <a:spLocks/>
                </p:cNvSpPr>
                <p:nvPr userDrawn="1"/>
              </p:nvSpPr>
              <p:spPr bwMode="auto">
                <a:xfrm>
                  <a:off x="3500" y="1297"/>
                  <a:ext cx="5" cy="15"/>
                </a:xfrm>
                <a:custGeom>
                  <a:avLst/>
                  <a:gdLst>
                    <a:gd name="T0" fmla="*/ 0 w 1"/>
                    <a:gd name="T1" fmla="*/ 2 h 3"/>
                    <a:gd name="T2" fmla="*/ 0 w 1"/>
                    <a:gd name="T3" fmla="*/ 0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1" y="3"/>
                        <a:pt x="0" y="0"/>
                      </a:cubicBez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2" name="Freeform 416">
                  <a:extLst>
                    <a:ext uri="{FF2B5EF4-FFF2-40B4-BE49-F238E27FC236}">
                      <a16:creationId xmlns:a16="http://schemas.microsoft.com/office/drawing/2014/main" id="{B547A1E6-C217-4C8C-8645-E76811093C72}"/>
                    </a:ext>
                  </a:extLst>
                </p:cNvPr>
                <p:cNvSpPr>
                  <a:spLocks/>
                </p:cNvSpPr>
                <p:nvPr userDrawn="1"/>
              </p:nvSpPr>
              <p:spPr bwMode="auto">
                <a:xfrm>
                  <a:off x="3500" y="1292"/>
                  <a:ext cx="0" cy="10"/>
                </a:xfrm>
                <a:custGeom>
                  <a:avLst/>
                  <a:gdLst>
                    <a:gd name="T0" fmla="*/ 1 h 2"/>
                    <a:gd name="T1" fmla="*/ 1 h 2"/>
                  </a:gdLst>
                  <a:ahLst/>
                  <a:cxnLst>
                    <a:cxn ang="0">
                      <a:pos x="0" y="T0"/>
                    </a:cxn>
                    <a:cxn ang="0">
                      <a:pos x="0" y="T1"/>
                    </a:cxn>
                  </a:cxnLst>
                  <a:rect l="0" t="0" r="r" b="b"/>
                  <a:pathLst>
                    <a:path h="2">
                      <a:moveTo>
                        <a:pt x="0" y="1"/>
                      </a:moveTo>
                      <a:cubicBezTo>
                        <a:pt x="0" y="0"/>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3" name="Freeform 417">
                  <a:extLst>
                    <a:ext uri="{FF2B5EF4-FFF2-40B4-BE49-F238E27FC236}">
                      <a16:creationId xmlns:a16="http://schemas.microsoft.com/office/drawing/2014/main" id="{CFF29226-52B3-476B-97D4-F24097D0F3A6}"/>
                    </a:ext>
                  </a:extLst>
                </p:cNvPr>
                <p:cNvSpPr>
                  <a:spLocks/>
                </p:cNvSpPr>
                <p:nvPr userDrawn="1"/>
              </p:nvSpPr>
              <p:spPr bwMode="auto">
                <a:xfrm>
                  <a:off x="3500" y="1322"/>
                  <a:ext cx="10" cy="20"/>
                </a:xfrm>
                <a:custGeom>
                  <a:avLst/>
                  <a:gdLst>
                    <a:gd name="T0" fmla="*/ 2 w 2"/>
                    <a:gd name="T1" fmla="*/ 2 h 4"/>
                    <a:gd name="T2" fmla="*/ 1 w 2"/>
                    <a:gd name="T3" fmla="*/ 0 h 4"/>
                    <a:gd name="T4" fmla="*/ 1 w 2"/>
                    <a:gd name="T5" fmla="*/ 2 h 4"/>
                    <a:gd name="T6" fmla="*/ 2 w 2"/>
                    <a:gd name="T7" fmla="*/ 2 h 4"/>
                  </a:gdLst>
                  <a:ahLst/>
                  <a:cxnLst>
                    <a:cxn ang="0">
                      <a:pos x="T0" y="T1"/>
                    </a:cxn>
                    <a:cxn ang="0">
                      <a:pos x="T2" y="T3"/>
                    </a:cxn>
                    <a:cxn ang="0">
                      <a:pos x="T4" y="T5"/>
                    </a:cxn>
                    <a:cxn ang="0">
                      <a:pos x="T6" y="T7"/>
                    </a:cxn>
                  </a:cxnLst>
                  <a:rect l="0" t="0" r="r" b="b"/>
                  <a:pathLst>
                    <a:path w="2" h="4">
                      <a:moveTo>
                        <a:pt x="2" y="2"/>
                      </a:moveTo>
                      <a:cubicBezTo>
                        <a:pt x="2" y="2"/>
                        <a:pt x="1" y="0"/>
                        <a:pt x="1" y="0"/>
                      </a:cubicBezTo>
                      <a:cubicBezTo>
                        <a:pt x="0" y="1"/>
                        <a:pt x="1" y="2"/>
                        <a:pt x="1" y="2"/>
                      </a:cubicBezTo>
                      <a:cubicBezTo>
                        <a:pt x="2" y="4"/>
                        <a:pt x="2"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4" name="Freeform 418">
                  <a:extLst>
                    <a:ext uri="{FF2B5EF4-FFF2-40B4-BE49-F238E27FC236}">
                      <a16:creationId xmlns:a16="http://schemas.microsoft.com/office/drawing/2014/main" id="{8095091B-A99D-48A1-B6EE-BC1EFBEB6ED5}"/>
                    </a:ext>
                  </a:extLst>
                </p:cNvPr>
                <p:cNvSpPr>
                  <a:spLocks/>
                </p:cNvSpPr>
                <p:nvPr userDrawn="1"/>
              </p:nvSpPr>
              <p:spPr bwMode="auto">
                <a:xfrm>
                  <a:off x="3515" y="133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5" name="Freeform 419">
                  <a:extLst>
                    <a:ext uri="{FF2B5EF4-FFF2-40B4-BE49-F238E27FC236}">
                      <a16:creationId xmlns:a16="http://schemas.microsoft.com/office/drawing/2014/main" id="{CA138522-7F8E-4F2E-85F7-548208C5E054}"/>
                    </a:ext>
                  </a:extLst>
                </p:cNvPr>
                <p:cNvSpPr>
                  <a:spLocks/>
                </p:cNvSpPr>
                <p:nvPr userDrawn="1"/>
              </p:nvSpPr>
              <p:spPr bwMode="auto">
                <a:xfrm>
                  <a:off x="3510" y="132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2"/>
                        <a:pt x="1" y="2"/>
                        <a:pt x="0" y="1"/>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6" name="Freeform 420">
                  <a:extLst>
                    <a:ext uri="{FF2B5EF4-FFF2-40B4-BE49-F238E27FC236}">
                      <a16:creationId xmlns:a16="http://schemas.microsoft.com/office/drawing/2014/main" id="{E2347DAA-4BD0-4494-A450-9789B5DB6FE3}"/>
                    </a:ext>
                  </a:extLst>
                </p:cNvPr>
                <p:cNvSpPr>
                  <a:spLocks/>
                </p:cNvSpPr>
                <p:nvPr userDrawn="1"/>
              </p:nvSpPr>
              <p:spPr bwMode="auto">
                <a:xfrm>
                  <a:off x="3505" y="1297"/>
                  <a:ext cx="10" cy="20"/>
                </a:xfrm>
                <a:custGeom>
                  <a:avLst/>
                  <a:gdLst>
                    <a:gd name="T0" fmla="*/ 1 w 2"/>
                    <a:gd name="T1" fmla="*/ 4 h 4"/>
                    <a:gd name="T2" fmla="*/ 2 w 2"/>
                    <a:gd name="T3" fmla="*/ 3 h 4"/>
                    <a:gd name="T4" fmla="*/ 1 w 2"/>
                    <a:gd name="T5" fmla="*/ 4 h 4"/>
                  </a:gdLst>
                  <a:ahLst/>
                  <a:cxnLst>
                    <a:cxn ang="0">
                      <a:pos x="T0" y="T1"/>
                    </a:cxn>
                    <a:cxn ang="0">
                      <a:pos x="T2" y="T3"/>
                    </a:cxn>
                    <a:cxn ang="0">
                      <a:pos x="T4" y="T5"/>
                    </a:cxn>
                  </a:cxnLst>
                  <a:rect l="0" t="0" r="r" b="b"/>
                  <a:pathLst>
                    <a:path w="2" h="4">
                      <a:moveTo>
                        <a:pt x="1" y="4"/>
                      </a:moveTo>
                      <a:cubicBezTo>
                        <a:pt x="1" y="3"/>
                        <a:pt x="1" y="2"/>
                        <a:pt x="2" y="3"/>
                      </a:cubicBezTo>
                      <a:cubicBezTo>
                        <a:pt x="1" y="0"/>
                        <a:pt x="0"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7" name="Freeform 421">
                  <a:extLst>
                    <a:ext uri="{FF2B5EF4-FFF2-40B4-BE49-F238E27FC236}">
                      <a16:creationId xmlns:a16="http://schemas.microsoft.com/office/drawing/2014/main" id="{B935E89A-B53C-4FEB-84EE-1573E5F6AB39}"/>
                    </a:ext>
                  </a:extLst>
                </p:cNvPr>
                <p:cNvSpPr>
                  <a:spLocks/>
                </p:cNvSpPr>
                <p:nvPr userDrawn="1"/>
              </p:nvSpPr>
              <p:spPr bwMode="auto">
                <a:xfrm>
                  <a:off x="3520" y="1257"/>
                  <a:ext cx="0" cy="15"/>
                </a:xfrm>
                <a:custGeom>
                  <a:avLst/>
                  <a:gdLst>
                    <a:gd name="T0" fmla="*/ 3 h 3"/>
                    <a:gd name="T1" fmla="*/ 1 h 3"/>
                    <a:gd name="T2" fmla="*/ 0 h 3"/>
                    <a:gd name="T3" fmla="*/ 3 h 3"/>
                  </a:gdLst>
                  <a:ahLst/>
                  <a:cxnLst>
                    <a:cxn ang="0">
                      <a:pos x="0" y="T0"/>
                    </a:cxn>
                    <a:cxn ang="0">
                      <a:pos x="0" y="T1"/>
                    </a:cxn>
                    <a:cxn ang="0">
                      <a:pos x="0" y="T2"/>
                    </a:cxn>
                    <a:cxn ang="0">
                      <a:pos x="0" y="T3"/>
                    </a:cxn>
                  </a:cxnLst>
                  <a:rect l="0" t="0" r="r" b="b"/>
                  <a:pathLst>
                    <a:path h="3">
                      <a:moveTo>
                        <a:pt x="0" y="3"/>
                      </a:moveTo>
                      <a:cubicBezTo>
                        <a:pt x="0" y="1"/>
                        <a:pt x="0" y="1"/>
                        <a:pt x="0" y="1"/>
                      </a:cubicBezTo>
                      <a:cubicBezTo>
                        <a:pt x="0" y="1"/>
                        <a:pt x="0" y="0"/>
                        <a:pt x="0" y="0"/>
                      </a:cubicBezTo>
                      <a:cubicBezTo>
                        <a:pt x="0" y="1"/>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8" name="Freeform 422">
                  <a:extLst>
                    <a:ext uri="{FF2B5EF4-FFF2-40B4-BE49-F238E27FC236}">
                      <a16:creationId xmlns:a16="http://schemas.microsoft.com/office/drawing/2014/main" id="{F4CC4F47-2525-4CEC-A268-D5880EDDF7DB}"/>
                    </a:ext>
                  </a:extLst>
                </p:cNvPr>
                <p:cNvSpPr>
                  <a:spLocks/>
                </p:cNvSpPr>
                <p:nvPr userDrawn="1"/>
              </p:nvSpPr>
              <p:spPr bwMode="auto">
                <a:xfrm>
                  <a:off x="3530" y="1377"/>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1"/>
                        <a:pt x="0" y="0"/>
                        <a:pt x="0" y="0"/>
                      </a:cubicBezTo>
                      <a:cubicBezTo>
                        <a:pt x="1" y="1"/>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9" name="Freeform 423">
                  <a:extLst>
                    <a:ext uri="{FF2B5EF4-FFF2-40B4-BE49-F238E27FC236}">
                      <a16:creationId xmlns:a16="http://schemas.microsoft.com/office/drawing/2014/main" id="{0B33CD49-40E3-49C8-8548-D112AF4531F5}"/>
                    </a:ext>
                  </a:extLst>
                </p:cNvPr>
                <p:cNvSpPr>
                  <a:spLocks/>
                </p:cNvSpPr>
                <p:nvPr userDrawn="1"/>
              </p:nvSpPr>
              <p:spPr bwMode="auto">
                <a:xfrm>
                  <a:off x="3540" y="1382"/>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0" name="Freeform 424">
                  <a:extLst>
                    <a:ext uri="{FF2B5EF4-FFF2-40B4-BE49-F238E27FC236}">
                      <a16:creationId xmlns:a16="http://schemas.microsoft.com/office/drawing/2014/main" id="{33B74B3C-E0F4-4B75-99A6-49B0DE9A8783}"/>
                    </a:ext>
                  </a:extLst>
                </p:cNvPr>
                <p:cNvSpPr>
                  <a:spLocks/>
                </p:cNvSpPr>
                <p:nvPr userDrawn="1"/>
              </p:nvSpPr>
              <p:spPr bwMode="auto">
                <a:xfrm>
                  <a:off x="3515" y="1322"/>
                  <a:ext cx="10" cy="20"/>
                </a:xfrm>
                <a:custGeom>
                  <a:avLst/>
                  <a:gdLst>
                    <a:gd name="T0" fmla="*/ 10 w 10"/>
                    <a:gd name="T1" fmla="*/ 15 h 20"/>
                    <a:gd name="T2" fmla="*/ 0 w 10"/>
                    <a:gd name="T3" fmla="*/ 0 h 20"/>
                    <a:gd name="T4" fmla="*/ 10 w 10"/>
                    <a:gd name="T5" fmla="*/ 20 h 20"/>
                    <a:gd name="T6" fmla="*/ 10 w 10"/>
                    <a:gd name="T7" fmla="*/ 15 h 20"/>
                  </a:gdLst>
                  <a:ahLst/>
                  <a:cxnLst>
                    <a:cxn ang="0">
                      <a:pos x="T0" y="T1"/>
                    </a:cxn>
                    <a:cxn ang="0">
                      <a:pos x="T2" y="T3"/>
                    </a:cxn>
                    <a:cxn ang="0">
                      <a:pos x="T4" y="T5"/>
                    </a:cxn>
                    <a:cxn ang="0">
                      <a:pos x="T6" y="T7"/>
                    </a:cxn>
                  </a:cxnLst>
                  <a:rect l="0" t="0" r="r" b="b"/>
                  <a:pathLst>
                    <a:path w="10" h="20">
                      <a:moveTo>
                        <a:pt x="10" y="15"/>
                      </a:moveTo>
                      <a:lnTo>
                        <a:pt x="0" y="0"/>
                      </a:lnTo>
                      <a:lnTo>
                        <a:pt x="10" y="20"/>
                      </a:lnTo>
                      <a:lnTo>
                        <a:pt x="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1" name="Freeform 425">
                  <a:extLst>
                    <a:ext uri="{FF2B5EF4-FFF2-40B4-BE49-F238E27FC236}">
                      <a16:creationId xmlns:a16="http://schemas.microsoft.com/office/drawing/2014/main" id="{440EDB53-1BF9-40BC-BC1A-9ABBEB83990A}"/>
                    </a:ext>
                  </a:extLst>
                </p:cNvPr>
                <p:cNvSpPr>
                  <a:spLocks/>
                </p:cNvSpPr>
                <p:nvPr userDrawn="1"/>
              </p:nvSpPr>
              <p:spPr bwMode="auto">
                <a:xfrm>
                  <a:off x="3560" y="1417"/>
                  <a:ext cx="10" cy="5"/>
                </a:xfrm>
                <a:custGeom>
                  <a:avLst/>
                  <a:gdLst>
                    <a:gd name="T0" fmla="*/ 5 w 10"/>
                    <a:gd name="T1" fmla="*/ 0 h 5"/>
                    <a:gd name="T2" fmla="*/ 0 w 10"/>
                    <a:gd name="T3" fmla="*/ 0 h 5"/>
                    <a:gd name="T4" fmla="*/ 10 w 10"/>
                    <a:gd name="T5" fmla="*/ 5 h 5"/>
                    <a:gd name="T6" fmla="*/ 5 w 10"/>
                    <a:gd name="T7" fmla="*/ 0 h 5"/>
                  </a:gdLst>
                  <a:ahLst/>
                  <a:cxnLst>
                    <a:cxn ang="0">
                      <a:pos x="T0" y="T1"/>
                    </a:cxn>
                    <a:cxn ang="0">
                      <a:pos x="T2" y="T3"/>
                    </a:cxn>
                    <a:cxn ang="0">
                      <a:pos x="T4" y="T5"/>
                    </a:cxn>
                    <a:cxn ang="0">
                      <a:pos x="T6" y="T7"/>
                    </a:cxn>
                  </a:cxnLst>
                  <a:rect l="0" t="0" r="r" b="b"/>
                  <a:pathLst>
                    <a:path w="10" h="5">
                      <a:moveTo>
                        <a:pt x="5" y="0"/>
                      </a:moveTo>
                      <a:lnTo>
                        <a:pt x="0" y="0"/>
                      </a:lnTo>
                      <a:lnTo>
                        <a:pt x="1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2" name="Freeform 426">
                  <a:extLst>
                    <a:ext uri="{FF2B5EF4-FFF2-40B4-BE49-F238E27FC236}">
                      <a16:creationId xmlns:a16="http://schemas.microsoft.com/office/drawing/2014/main" id="{9FD48A92-82DD-4CA8-98C2-A2C22EAAF2DF}"/>
                    </a:ext>
                  </a:extLst>
                </p:cNvPr>
                <p:cNvSpPr>
                  <a:spLocks/>
                </p:cNvSpPr>
                <p:nvPr userDrawn="1"/>
              </p:nvSpPr>
              <p:spPr bwMode="auto">
                <a:xfrm>
                  <a:off x="3585" y="1432"/>
                  <a:ext cx="20" cy="15"/>
                </a:xfrm>
                <a:custGeom>
                  <a:avLst/>
                  <a:gdLst>
                    <a:gd name="T0" fmla="*/ 1 w 4"/>
                    <a:gd name="T1" fmla="*/ 0 h 3"/>
                    <a:gd name="T2" fmla="*/ 0 w 4"/>
                    <a:gd name="T3" fmla="*/ 2 h 3"/>
                    <a:gd name="T4" fmla="*/ 4 w 4"/>
                    <a:gd name="T5" fmla="*/ 3 h 3"/>
                    <a:gd name="T6" fmla="*/ 1 w 4"/>
                    <a:gd name="T7" fmla="*/ 0 h 3"/>
                  </a:gdLst>
                  <a:ahLst/>
                  <a:cxnLst>
                    <a:cxn ang="0">
                      <a:pos x="T0" y="T1"/>
                    </a:cxn>
                    <a:cxn ang="0">
                      <a:pos x="T2" y="T3"/>
                    </a:cxn>
                    <a:cxn ang="0">
                      <a:pos x="T4" y="T5"/>
                    </a:cxn>
                    <a:cxn ang="0">
                      <a:pos x="T6" y="T7"/>
                    </a:cxn>
                  </a:cxnLst>
                  <a:rect l="0" t="0" r="r" b="b"/>
                  <a:pathLst>
                    <a:path w="4" h="3">
                      <a:moveTo>
                        <a:pt x="1" y="0"/>
                      </a:moveTo>
                      <a:cubicBezTo>
                        <a:pt x="0" y="0"/>
                        <a:pt x="1" y="2"/>
                        <a:pt x="0" y="2"/>
                      </a:cubicBezTo>
                      <a:cubicBezTo>
                        <a:pt x="2" y="2"/>
                        <a:pt x="3" y="2"/>
                        <a:pt x="4" y="3"/>
                      </a:cubicBezTo>
                      <a:cubicBezTo>
                        <a:pt x="3" y="2"/>
                        <a:pt x="2"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3" name="Freeform 427">
                  <a:extLst>
                    <a:ext uri="{FF2B5EF4-FFF2-40B4-BE49-F238E27FC236}">
                      <a16:creationId xmlns:a16="http://schemas.microsoft.com/office/drawing/2014/main" id="{596ACFC0-2AEA-4D8A-98BF-56D9E13A4AD9}"/>
                    </a:ext>
                  </a:extLst>
                </p:cNvPr>
                <p:cNvSpPr>
                  <a:spLocks/>
                </p:cNvSpPr>
                <p:nvPr userDrawn="1"/>
              </p:nvSpPr>
              <p:spPr bwMode="auto">
                <a:xfrm>
                  <a:off x="3605" y="1447"/>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4" name="Freeform 428">
                  <a:extLst>
                    <a:ext uri="{FF2B5EF4-FFF2-40B4-BE49-F238E27FC236}">
                      <a16:creationId xmlns:a16="http://schemas.microsoft.com/office/drawing/2014/main" id="{4D8A0CD0-4969-4429-B60F-9ABC67D732FC}"/>
                    </a:ext>
                  </a:extLst>
                </p:cNvPr>
                <p:cNvSpPr>
                  <a:spLocks/>
                </p:cNvSpPr>
                <p:nvPr userDrawn="1"/>
              </p:nvSpPr>
              <p:spPr bwMode="auto">
                <a:xfrm>
                  <a:off x="3560" y="140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1" y="2"/>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5" name="Freeform 429">
                  <a:extLst>
                    <a:ext uri="{FF2B5EF4-FFF2-40B4-BE49-F238E27FC236}">
                      <a16:creationId xmlns:a16="http://schemas.microsoft.com/office/drawing/2014/main" id="{23654B91-BCD2-4324-BD75-05FCBDD27CF6}"/>
                    </a:ext>
                  </a:extLst>
                </p:cNvPr>
                <p:cNvSpPr>
                  <a:spLocks/>
                </p:cNvSpPr>
                <p:nvPr userDrawn="1"/>
              </p:nvSpPr>
              <p:spPr bwMode="auto">
                <a:xfrm>
                  <a:off x="3560" y="1407"/>
                  <a:ext cx="10"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2" y="1"/>
                        <a:pt x="2"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6" name="Freeform 430">
                  <a:extLst>
                    <a:ext uri="{FF2B5EF4-FFF2-40B4-BE49-F238E27FC236}">
                      <a16:creationId xmlns:a16="http://schemas.microsoft.com/office/drawing/2014/main" id="{2515D8E8-4B8B-4634-8C65-A556909C51B2}"/>
                    </a:ext>
                  </a:extLst>
                </p:cNvPr>
                <p:cNvSpPr>
                  <a:spLocks/>
                </p:cNvSpPr>
                <p:nvPr userDrawn="1"/>
              </p:nvSpPr>
              <p:spPr bwMode="auto">
                <a:xfrm>
                  <a:off x="3560" y="14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7" name="Freeform 431">
                  <a:extLst>
                    <a:ext uri="{FF2B5EF4-FFF2-40B4-BE49-F238E27FC236}">
                      <a16:creationId xmlns:a16="http://schemas.microsoft.com/office/drawing/2014/main" id="{924FAE20-1A29-4424-A508-A32B354D9F64}"/>
                    </a:ext>
                  </a:extLst>
                </p:cNvPr>
                <p:cNvSpPr>
                  <a:spLocks/>
                </p:cNvSpPr>
                <p:nvPr userDrawn="1"/>
              </p:nvSpPr>
              <p:spPr bwMode="auto">
                <a:xfrm>
                  <a:off x="3535" y="1362"/>
                  <a:ext cx="15" cy="15"/>
                </a:xfrm>
                <a:custGeom>
                  <a:avLst/>
                  <a:gdLst>
                    <a:gd name="T0" fmla="*/ 0 w 3"/>
                    <a:gd name="T1" fmla="*/ 0 h 3"/>
                    <a:gd name="T2" fmla="*/ 2 w 3"/>
                    <a:gd name="T3" fmla="*/ 0 h 3"/>
                    <a:gd name="T4" fmla="*/ 0 w 3"/>
                    <a:gd name="T5" fmla="*/ 0 h 3"/>
                  </a:gdLst>
                  <a:ahLst/>
                  <a:cxnLst>
                    <a:cxn ang="0">
                      <a:pos x="T0" y="T1"/>
                    </a:cxn>
                    <a:cxn ang="0">
                      <a:pos x="T2" y="T3"/>
                    </a:cxn>
                    <a:cxn ang="0">
                      <a:pos x="T4" y="T5"/>
                    </a:cxn>
                  </a:cxnLst>
                  <a:rect l="0" t="0" r="r" b="b"/>
                  <a:pathLst>
                    <a:path w="3" h="3">
                      <a:moveTo>
                        <a:pt x="0" y="0"/>
                      </a:moveTo>
                      <a:cubicBezTo>
                        <a:pt x="1" y="1"/>
                        <a:pt x="3" y="3"/>
                        <a:pt x="2" y="0"/>
                      </a:cubicBezTo>
                      <a:cubicBezTo>
                        <a:pt x="1"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8" name="Freeform 432">
                  <a:extLst>
                    <a:ext uri="{FF2B5EF4-FFF2-40B4-BE49-F238E27FC236}">
                      <a16:creationId xmlns:a16="http://schemas.microsoft.com/office/drawing/2014/main" id="{A00C49AE-C449-4811-B9BB-F598EDB516AE}"/>
                    </a:ext>
                  </a:extLst>
                </p:cNvPr>
                <p:cNvSpPr>
                  <a:spLocks/>
                </p:cNvSpPr>
                <p:nvPr userDrawn="1"/>
              </p:nvSpPr>
              <p:spPr bwMode="auto">
                <a:xfrm>
                  <a:off x="3550" y="1387"/>
                  <a:ext cx="10" cy="5"/>
                </a:xfrm>
                <a:custGeom>
                  <a:avLst/>
                  <a:gdLst>
                    <a:gd name="T0" fmla="*/ 2 w 2"/>
                    <a:gd name="T1" fmla="*/ 1 h 1"/>
                    <a:gd name="T2" fmla="*/ 0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0" y="0"/>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9" name="Freeform 433">
                  <a:extLst>
                    <a:ext uri="{FF2B5EF4-FFF2-40B4-BE49-F238E27FC236}">
                      <a16:creationId xmlns:a16="http://schemas.microsoft.com/office/drawing/2014/main" id="{5A46EA3B-7BB8-4057-9C33-0C8D8B3FC5F3}"/>
                    </a:ext>
                  </a:extLst>
                </p:cNvPr>
                <p:cNvSpPr>
                  <a:spLocks/>
                </p:cNvSpPr>
                <p:nvPr userDrawn="1"/>
              </p:nvSpPr>
              <p:spPr bwMode="auto">
                <a:xfrm>
                  <a:off x="3560" y="1392"/>
                  <a:ext cx="5" cy="5"/>
                </a:xfrm>
                <a:custGeom>
                  <a:avLst/>
                  <a:gdLst>
                    <a:gd name="T0" fmla="*/ 5 w 5"/>
                    <a:gd name="T1" fmla="*/ 5 h 5"/>
                    <a:gd name="T2" fmla="*/ 0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0" name="Freeform 434">
                  <a:extLst>
                    <a:ext uri="{FF2B5EF4-FFF2-40B4-BE49-F238E27FC236}">
                      <a16:creationId xmlns:a16="http://schemas.microsoft.com/office/drawing/2014/main" id="{EB44F668-FA9B-402B-B05E-0B8F148FF887}"/>
                    </a:ext>
                  </a:extLst>
                </p:cNvPr>
                <p:cNvSpPr>
                  <a:spLocks/>
                </p:cNvSpPr>
                <p:nvPr userDrawn="1"/>
              </p:nvSpPr>
              <p:spPr bwMode="auto">
                <a:xfrm>
                  <a:off x="3595" y="1427"/>
                  <a:ext cx="20" cy="10"/>
                </a:xfrm>
                <a:custGeom>
                  <a:avLst/>
                  <a:gdLst>
                    <a:gd name="T0" fmla="*/ 1 w 4"/>
                    <a:gd name="T1" fmla="*/ 1 h 2"/>
                    <a:gd name="T2" fmla="*/ 4 w 4"/>
                    <a:gd name="T3" fmla="*/ 2 h 2"/>
                    <a:gd name="T4" fmla="*/ 1 w 4"/>
                    <a:gd name="T5" fmla="*/ 0 h 2"/>
                    <a:gd name="T6" fmla="*/ 1 w 4"/>
                    <a:gd name="T7" fmla="*/ 1 h 2"/>
                  </a:gdLst>
                  <a:ahLst/>
                  <a:cxnLst>
                    <a:cxn ang="0">
                      <a:pos x="T0" y="T1"/>
                    </a:cxn>
                    <a:cxn ang="0">
                      <a:pos x="T2" y="T3"/>
                    </a:cxn>
                    <a:cxn ang="0">
                      <a:pos x="T4" y="T5"/>
                    </a:cxn>
                    <a:cxn ang="0">
                      <a:pos x="T6" y="T7"/>
                    </a:cxn>
                  </a:cxnLst>
                  <a:rect l="0" t="0" r="r" b="b"/>
                  <a:pathLst>
                    <a:path w="4" h="2">
                      <a:moveTo>
                        <a:pt x="1" y="1"/>
                      </a:moveTo>
                      <a:cubicBezTo>
                        <a:pt x="2" y="2"/>
                        <a:pt x="3" y="2"/>
                        <a:pt x="4" y="2"/>
                      </a:cubicBezTo>
                      <a:cubicBezTo>
                        <a:pt x="3" y="2"/>
                        <a:pt x="2" y="1"/>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1" name="Freeform 435">
                  <a:extLst>
                    <a:ext uri="{FF2B5EF4-FFF2-40B4-BE49-F238E27FC236}">
                      <a16:creationId xmlns:a16="http://schemas.microsoft.com/office/drawing/2014/main" id="{9220A9A1-6250-4782-B4D6-5B63BFFA0EF9}"/>
                    </a:ext>
                  </a:extLst>
                </p:cNvPr>
                <p:cNvSpPr>
                  <a:spLocks/>
                </p:cNvSpPr>
                <p:nvPr userDrawn="1"/>
              </p:nvSpPr>
              <p:spPr bwMode="auto">
                <a:xfrm>
                  <a:off x="3580" y="142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2" name="Rectangle 436">
                  <a:extLst>
                    <a:ext uri="{FF2B5EF4-FFF2-40B4-BE49-F238E27FC236}">
                      <a16:creationId xmlns:a16="http://schemas.microsoft.com/office/drawing/2014/main" id="{7C12DAFC-13DB-468D-A7C0-AB2B16A2AB46}"/>
                    </a:ext>
                  </a:extLst>
                </p:cNvPr>
                <p:cNvSpPr>
                  <a:spLocks noChangeArrowheads="1"/>
                </p:cNvSpPr>
                <p:nvPr userDrawn="1"/>
              </p:nvSpPr>
              <p:spPr bwMode="auto">
                <a:xfrm>
                  <a:off x="3669" y="145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3" name="Freeform 437">
                  <a:extLst>
                    <a:ext uri="{FF2B5EF4-FFF2-40B4-BE49-F238E27FC236}">
                      <a16:creationId xmlns:a16="http://schemas.microsoft.com/office/drawing/2014/main" id="{54C93CF8-3F48-4A9D-9D1E-CC2E764E2627}"/>
                    </a:ext>
                  </a:extLst>
                </p:cNvPr>
                <p:cNvSpPr>
                  <a:spLocks/>
                </p:cNvSpPr>
                <p:nvPr userDrawn="1"/>
              </p:nvSpPr>
              <p:spPr bwMode="auto">
                <a:xfrm>
                  <a:off x="3590" y="1427"/>
                  <a:ext cx="10"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1" y="0"/>
                        <a:pt x="1"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4" name="Freeform 438">
                  <a:extLst>
                    <a:ext uri="{FF2B5EF4-FFF2-40B4-BE49-F238E27FC236}">
                      <a16:creationId xmlns:a16="http://schemas.microsoft.com/office/drawing/2014/main" id="{B9222155-BD39-4E0C-8663-98173EBCD7AE}"/>
                    </a:ext>
                  </a:extLst>
                </p:cNvPr>
                <p:cNvSpPr>
                  <a:spLocks/>
                </p:cNvSpPr>
                <p:nvPr userDrawn="1"/>
              </p:nvSpPr>
              <p:spPr bwMode="auto">
                <a:xfrm>
                  <a:off x="3625" y="1447"/>
                  <a:ext cx="9"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5" name="Freeform 439">
                  <a:extLst>
                    <a:ext uri="{FF2B5EF4-FFF2-40B4-BE49-F238E27FC236}">
                      <a16:creationId xmlns:a16="http://schemas.microsoft.com/office/drawing/2014/main" id="{EC511FD8-0E33-4B2F-801B-50CB0A03608B}"/>
                    </a:ext>
                  </a:extLst>
                </p:cNvPr>
                <p:cNvSpPr>
                  <a:spLocks/>
                </p:cNvSpPr>
                <p:nvPr userDrawn="1"/>
              </p:nvSpPr>
              <p:spPr bwMode="auto">
                <a:xfrm>
                  <a:off x="3585" y="1422"/>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6" name="Freeform 440">
                  <a:extLst>
                    <a:ext uri="{FF2B5EF4-FFF2-40B4-BE49-F238E27FC236}">
                      <a16:creationId xmlns:a16="http://schemas.microsoft.com/office/drawing/2014/main" id="{29479C19-FF79-44A9-B6A9-C3BC4E09D1D1}"/>
                    </a:ext>
                  </a:extLst>
                </p:cNvPr>
                <p:cNvSpPr>
                  <a:spLocks/>
                </p:cNvSpPr>
                <p:nvPr userDrawn="1"/>
              </p:nvSpPr>
              <p:spPr bwMode="auto">
                <a:xfrm>
                  <a:off x="3585" y="1422"/>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7" name="Freeform 441">
                  <a:extLst>
                    <a:ext uri="{FF2B5EF4-FFF2-40B4-BE49-F238E27FC236}">
                      <a16:creationId xmlns:a16="http://schemas.microsoft.com/office/drawing/2014/main" id="{E34B04F1-9658-49E5-A08A-94850B1D3C01}"/>
                    </a:ext>
                  </a:extLst>
                </p:cNvPr>
                <p:cNvSpPr>
                  <a:spLocks/>
                </p:cNvSpPr>
                <p:nvPr userDrawn="1"/>
              </p:nvSpPr>
              <p:spPr bwMode="auto">
                <a:xfrm>
                  <a:off x="3659" y="1432"/>
                  <a:ext cx="45" cy="25"/>
                </a:xfrm>
                <a:custGeom>
                  <a:avLst/>
                  <a:gdLst>
                    <a:gd name="T0" fmla="*/ 7 w 9"/>
                    <a:gd name="T1" fmla="*/ 1 h 5"/>
                    <a:gd name="T2" fmla="*/ 2 w 9"/>
                    <a:gd name="T3" fmla="*/ 0 h 5"/>
                    <a:gd name="T4" fmla="*/ 2 w 9"/>
                    <a:gd name="T5" fmla="*/ 5 h 5"/>
                    <a:gd name="T6" fmla="*/ 4 w 9"/>
                    <a:gd name="T7" fmla="*/ 4 h 5"/>
                    <a:gd name="T8" fmla="*/ 2 w 9"/>
                    <a:gd name="T9" fmla="*/ 2 h 5"/>
                    <a:gd name="T10" fmla="*/ 5 w 9"/>
                    <a:gd name="T11" fmla="*/ 4 h 5"/>
                    <a:gd name="T12" fmla="*/ 9 w 9"/>
                    <a:gd name="T13" fmla="*/ 1 h 5"/>
                    <a:gd name="T14" fmla="*/ 6 w 9"/>
                    <a:gd name="T15" fmla="*/ 1 h 5"/>
                    <a:gd name="T16" fmla="*/ 7 w 9"/>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
                      <a:moveTo>
                        <a:pt x="7" y="1"/>
                      </a:moveTo>
                      <a:cubicBezTo>
                        <a:pt x="6" y="1"/>
                        <a:pt x="4" y="2"/>
                        <a:pt x="2" y="0"/>
                      </a:cubicBezTo>
                      <a:cubicBezTo>
                        <a:pt x="0" y="0"/>
                        <a:pt x="1" y="3"/>
                        <a:pt x="2" y="5"/>
                      </a:cubicBezTo>
                      <a:cubicBezTo>
                        <a:pt x="2" y="5"/>
                        <a:pt x="2" y="4"/>
                        <a:pt x="4" y="4"/>
                      </a:cubicBezTo>
                      <a:cubicBezTo>
                        <a:pt x="4" y="4"/>
                        <a:pt x="0" y="2"/>
                        <a:pt x="2" y="2"/>
                      </a:cubicBezTo>
                      <a:cubicBezTo>
                        <a:pt x="5" y="2"/>
                        <a:pt x="4" y="3"/>
                        <a:pt x="5" y="4"/>
                      </a:cubicBezTo>
                      <a:cubicBezTo>
                        <a:pt x="4" y="2"/>
                        <a:pt x="9" y="3"/>
                        <a:pt x="9" y="1"/>
                      </a:cubicBezTo>
                      <a:cubicBezTo>
                        <a:pt x="6" y="1"/>
                        <a:pt x="6" y="1"/>
                        <a:pt x="6" y="1"/>
                      </a:cubicBezTo>
                      <a:cubicBezTo>
                        <a:pt x="6" y="1"/>
                        <a:pt x="7"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8" name="Freeform 442">
                  <a:extLst>
                    <a:ext uri="{FF2B5EF4-FFF2-40B4-BE49-F238E27FC236}">
                      <a16:creationId xmlns:a16="http://schemas.microsoft.com/office/drawing/2014/main" id="{827415B1-FF2C-4F61-AA30-EB2B1FF36CDB}"/>
                    </a:ext>
                  </a:extLst>
                </p:cNvPr>
                <p:cNvSpPr>
                  <a:spLocks/>
                </p:cNvSpPr>
                <p:nvPr userDrawn="1"/>
              </p:nvSpPr>
              <p:spPr bwMode="auto">
                <a:xfrm>
                  <a:off x="3644" y="1452"/>
                  <a:ext cx="25" cy="10"/>
                </a:xfrm>
                <a:custGeom>
                  <a:avLst/>
                  <a:gdLst>
                    <a:gd name="T0" fmla="*/ 1 w 5"/>
                    <a:gd name="T1" fmla="*/ 0 h 2"/>
                    <a:gd name="T2" fmla="*/ 0 w 5"/>
                    <a:gd name="T3" fmla="*/ 0 h 2"/>
                    <a:gd name="T4" fmla="*/ 3 w 5"/>
                    <a:gd name="T5" fmla="*/ 2 h 2"/>
                    <a:gd name="T6" fmla="*/ 5 w 5"/>
                    <a:gd name="T7" fmla="*/ 1 h 2"/>
                    <a:gd name="T8" fmla="*/ 4 w 5"/>
                    <a:gd name="T9" fmla="*/ 1 h 2"/>
                    <a:gd name="T10" fmla="*/ 3 w 5"/>
                    <a:gd name="T11" fmla="*/ 1 h 2"/>
                    <a:gd name="T12" fmla="*/ 1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1" y="0"/>
                      </a:moveTo>
                      <a:cubicBezTo>
                        <a:pt x="0" y="0"/>
                        <a:pt x="0" y="0"/>
                        <a:pt x="0" y="0"/>
                      </a:cubicBezTo>
                      <a:cubicBezTo>
                        <a:pt x="1" y="0"/>
                        <a:pt x="2" y="1"/>
                        <a:pt x="3" y="2"/>
                      </a:cubicBezTo>
                      <a:cubicBezTo>
                        <a:pt x="4" y="2"/>
                        <a:pt x="5" y="1"/>
                        <a:pt x="5" y="1"/>
                      </a:cubicBezTo>
                      <a:cubicBezTo>
                        <a:pt x="5" y="1"/>
                        <a:pt x="5" y="1"/>
                        <a:pt x="4" y="1"/>
                      </a:cubicBezTo>
                      <a:cubicBezTo>
                        <a:pt x="4" y="1"/>
                        <a:pt x="3" y="1"/>
                        <a:pt x="3"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9" name="Freeform 443">
                  <a:extLst>
                    <a:ext uri="{FF2B5EF4-FFF2-40B4-BE49-F238E27FC236}">
                      <a16:creationId xmlns:a16="http://schemas.microsoft.com/office/drawing/2014/main" id="{9345ABC1-A06A-4427-A0CF-035F55BE1B1C}"/>
                    </a:ext>
                  </a:extLst>
                </p:cNvPr>
                <p:cNvSpPr>
                  <a:spLocks/>
                </p:cNvSpPr>
                <p:nvPr userDrawn="1"/>
              </p:nvSpPr>
              <p:spPr bwMode="auto">
                <a:xfrm>
                  <a:off x="3615" y="1432"/>
                  <a:ext cx="29" cy="20"/>
                </a:xfrm>
                <a:custGeom>
                  <a:avLst/>
                  <a:gdLst>
                    <a:gd name="T0" fmla="*/ 3 w 6"/>
                    <a:gd name="T1" fmla="*/ 2 h 4"/>
                    <a:gd name="T2" fmla="*/ 5 w 6"/>
                    <a:gd name="T3" fmla="*/ 1 h 4"/>
                    <a:gd name="T4" fmla="*/ 1 w 6"/>
                    <a:gd name="T5" fmla="*/ 1 h 4"/>
                    <a:gd name="T6" fmla="*/ 3 w 6"/>
                    <a:gd name="T7" fmla="*/ 2 h 4"/>
                    <a:gd name="T8" fmla="*/ 0 w 6"/>
                    <a:gd name="T9" fmla="*/ 1 h 4"/>
                    <a:gd name="T10" fmla="*/ 2 w 6"/>
                    <a:gd name="T11" fmla="*/ 3 h 4"/>
                    <a:gd name="T12" fmla="*/ 2 w 6"/>
                    <a:gd name="T13" fmla="*/ 3 h 4"/>
                    <a:gd name="T14" fmla="*/ 2 w 6"/>
                    <a:gd name="T15" fmla="*/ 3 h 4"/>
                    <a:gd name="T16" fmla="*/ 2 w 6"/>
                    <a:gd name="T17" fmla="*/ 3 h 4"/>
                    <a:gd name="T18" fmla="*/ 2 w 6"/>
                    <a:gd name="T19" fmla="*/ 3 h 4"/>
                    <a:gd name="T20" fmla="*/ 2 w 6"/>
                    <a:gd name="T21" fmla="*/ 3 h 4"/>
                    <a:gd name="T22" fmla="*/ 3 w 6"/>
                    <a:gd name="T23" fmla="*/ 2 h 4"/>
                    <a:gd name="T24" fmla="*/ 2 w 6"/>
                    <a:gd name="T25" fmla="*/ 3 h 4"/>
                    <a:gd name="T26" fmla="*/ 2 w 6"/>
                    <a:gd name="T27" fmla="*/ 3 h 4"/>
                    <a:gd name="T28" fmla="*/ 2 w 6"/>
                    <a:gd name="T29" fmla="*/ 3 h 4"/>
                    <a:gd name="T30" fmla="*/ 6 w 6"/>
                    <a:gd name="T31" fmla="*/ 4 h 4"/>
                    <a:gd name="T32" fmla="*/ 3 w 6"/>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3" y="2"/>
                      </a:moveTo>
                      <a:cubicBezTo>
                        <a:pt x="4" y="2"/>
                        <a:pt x="6" y="2"/>
                        <a:pt x="5" y="1"/>
                      </a:cubicBezTo>
                      <a:cubicBezTo>
                        <a:pt x="2" y="0"/>
                        <a:pt x="3" y="1"/>
                        <a:pt x="1" y="1"/>
                      </a:cubicBezTo>
                      <a:cubicBezTo>
                        <a:pt x="5" y="2"/>
                        <a:pt x="0" y="1"/>
                        <a:pt x="3" y="2"/>
                      </a:cubicBezTo>
                      <a:cubicBezTo>
                        <a:pt x="2" y="2"/>
                        <a:pt x="1" y="2"/>
                        <a:pt x="0" y="1"/>
                      </a:cubicBezTo>
                      <a:cubicBezTo>
                        <a:pt x="1" y="2"/>
                        <a:pt x="2" y="2"/>
                        <a:pt x="2" y="3"/>
                      </a:cubicBezTo>
                      <a:cubicBezTo>
                        <a:pt x="2" y="3"/>
                        <a:pt x="2" y="3"/>
                        <a:pt x="2" y="3"/>
                      </a:cubicBezTo>
                      <a:cubicBezTo>
                        <a:pt x="2" y="3"/>
                        <a:pt x="2" y="3"/>
                        <a:pt x="2" y="3"/>
                      </a:cubicBezTo>
                      <a:cubicBezTo>
                        <a:pt x="2" y="3"/>
                        <a:pt x="2" y="3"/>
                        <a:pt x="2" y="3"/>
                      </a:cubicBezTo>
                      <a:cubicBezTo>
                        <a:pt x="2" y="2"/>
                        <a:pt x="2" y="2"/>
                        <a:pt x="2" y="3"/>
                      </a:cubicBezTo>
                      <a:cubicBezTo>
                        <a:pt x="2" y="3"/>
                        <a:pt x="2" y="3"/>
                        <a:pt x="2" y="3"/>
                      </a:cubicBezTo>
                      <a:cubicBezTo>
                        <a:pt x="2" y="2"/>
                        <a:pt x="2" y="2"/>
                        <a:pt x="3" y="2"/>
                      </a:cubicBezTo>
                      <a:cubicBezTo>
                        <a:pt x="4" y="3"/>
                        <a:pt x="3" y="3"/>
                        <a:pt x="2" y="3"/>
                      </a:cubicBezTo>
                      <a:cubicBezTo>
                        <a:pt x="2" y="3"/>
                        <a:pt x="2" y="3"/>
                        <a:pt x="2" y="3"/>
                      </a:cubicBezTo>
                      <a:cubicBezTo>
                        <a:pt x="2" y="3"/>
                        <a:pt x="2" y="3"/>
                        <a:pt x="2" y="3"/>
                      </a:cubicBezTo>
                      <a:cubicBezTo>
                        <a:pt x="6" y="4"/>
                        <a:pt x="6" y="4"/>
                        <a:pt x="6" y="4"/>
                      </a:cubicBezTo>
                      <a:cubicBezTo>
                        <a:pt x="5" y="3"/>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0" name="Freeform 444">
                  <a:extLst>
                    <a:ext uri="{FF2B5EF4-FFF2-40B4-BE49-F238E27FC236}">
                      <a16:creationId xmlns:a16="http://schemas.microsoft.com/office/drawing/2014/main" id="{123400A8-BE02-4FA8-8CE0-F62768CDA013}"/>
                    </a:ext>
                  </a:extLst>
                </p:cNvPr>
                <p:cNvSpPr>
                  <a:spLocks/>
                </p:cNvSpPr>
                <p:nvPr userDrawn="1"/>
              </p:nvSpPr>
              <p:spPr bwMode="auto">
                <a:xfrm>
                  <a:off x="3560" y="13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1" name="Freeform 445">
                  <a:extLst>
                    <a:ext uri="{FF2B5EF4-FFF2-40B4-BE49-F238E27FC236}">
                      <a16:creationId xmlns:a16="http://schemas.microsoft.com/office/drawing/2014/main" id="{02DD2FD9-6429-4D4F-A0A1-7C8320AA7178}"/>
                    </a:ext>
                  </a:extLst>
                </p:cNvPr>
                <p:cNvSpPr>
                  <a:spLocks/>
                </p:cNvSpPr>
                <p:nvPr userDrawn="1"/>
              </p:nvSpPr>
              <p:spPr bwMode="auto">
                <a:xfrm>
                  <a:off x="3550" y="1362"/>
                  <a:ext cx="15" cy="30"/>
                </a:xfrm>
                <a:custGeom>
                  <a:avLst/>
                  <a:gdLst>
                    <a:gd name="T0" fmla="*/ 2 w 3"/>
                    <a:gd name="T1" fmla="*/ 3 h 6"/>
                    <a:gd name="T2" fmla="*/ 1 w 3"/>
                    <a:gd name="T3" fmla="*/ 2 h 6"/>
                    <a:gd name="T4" fmla="*/ 2 w 3"/>
                    <a:gd name="T5" fmla="*/ 1 h 6"/>
                    <a:gd name="T6" fmla="*/ 1 w 3"/>
                    <a:gd name="T7" fmla="*/ 2 h 6"/>
                    <a:gd name="T8" fmla="*/ 1 w 3"/>
                    <a:gd name="T9" fmla="*/ 2 h 6"/>
                    <a:gd name="T10" fmla="*/ 2 w 3"/>
                    <a:gd name="T11" fmla="*/ 5 h 6"/>
                    <a:gd name="T12" fmla="*/ 2 w 3"/>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3"/>
                      </a:moveTo>
                      <a:cubicBezTo>
                        <a:pt x="2" y="2"/>
                        <a:pt x="2" y="2"/>
                        <a:pt x="1" y="2"/>
                      </a:cubicBezTo>
                      <a:cubicBezTo>
                        <a:pt x="1" y="1"/>
                        <a:pt x="1" y="1"/>
                        <a:pt x="2" y="1"/>
                      </a:cubicBezTo>
                      <a:cubicBezTo>
                        <a:pt x="1" y="1"/>
                        <a:pt x="0" y="0"/>
                        <a:pt x="1" y="2"/>
                      </a:cubicBezTo>
                      <a:cubicBezTo>
                        <a:pt x="1" y="2"/>
                        <a:pt x="1" y="2"/>
                        <a:pt x="1" y="2"/>
                      </a:cubicBezTo>
                      <a:cubicBezTo>
                        <a:pt x="2" y="3"/>
                        <a:pt x="2" y="6"/>
                        <a:pt x="2" y="5"/>
                      </a:cubicBezTo>
                      <a:cubicBezTo>
                        <a:pt x="2" y="5"/>
                        <a:pt x="3"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2" name="Freeform 446">
                  <a:extLst>
                    <a:ext uri="{FF2B5EF4-FFF2-40B4-BE49-F238E27FC236}">
                      <a16:creationId xmlns:a16="http://schemas.microsoft.com/office/drawing/2014/main" id="{4E692213-F771-46C8-82AB-F8262D3F89E8}"/>
                    </a:ext>
                  </a:extLst>
                </p:cNvPr>
                <p:cNvSpPr>
                  <a:spLocks/>
                </p:cNvSpPr>
                <p:nvPr userDrawn="1"/>
              </p:nvSpPr>
              <p:spPr bwMode="auto">
                <a:xfrm>
                  <a:off x="3590" y="1407"/>
                  <a:ext cx="15" cy="10"/>
                </a:xfrm>
                <a:custGeom>
                  <a:avLst/>
                  <a:gdLst>
                    <a:gd name="T0" fmla="*/ 0 w 3"/>
                    <a:gd name="T1" fmla="*/ 1 h 2"/>
                    <a:gd name="T2" fmla="*/ 3 w 3"/>
                    <a:gd name="T3" fmla="*/ 2 h 2"/>
                    <a:gd name="T4" fmla="*/ 2 w 3"/>
                    <a:gd name="T5" fmla="*/ 1 h 2"/>
                    <a:gd name="T6" fmla="*/ 2 w 3"/>
                    <a:gd name="T7" fmla="*/ 1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0" y="1"/>
                        <a:pt x="3" y="2"/>
                        <a:pt x="3" y="2"/>
                      </a:cubicBezTo>
                      <a:cubicBezTo>
                        <a:pt x="2" y="1"/>
                        <a:pt x="2" y="1"/>
                        <a:pt x="2" y="1"/>
                      </a:cubicBezTo>
                      <a:cubicBezTo>
                        <a:pt x="2" y="1"/>
                        <a:pt x="2" y="1"/>
                        <a:pt x="2"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3" name="Freeform 447">
                  <a:extLst>
                    <a:ext uri="{FF2B5EF4-FFF2-40B4-BE49-F238E27FC236}">
                      <a16:creationId xmlns:a16="http://schemas.microsoft.com/office/drawing/2014/main" id="{8621D06F-83DF-4F8B-A414-07D5793AA313}"/>
                    </a:ext>
                  </a:extLst>
                </p:cNvPr>
                <p:cNvSpPr>
                  <a:spLocks/>
                </p:cNvSpPr>
                <p:nvPr userDrawn="1"/>
              </p:nvSpPr>
              <p:spPr bwMode="auto">
                <a:xfrm>
                  <a:off x="3669" y="1462"/>
                  <a:ext cx="10" cy="5"/>
                </a:xfrm>
                <a:custGeom>
                  <a:avLst/>
                  <a:gdLst>
                    <a:gd name="T0" fmla="*/ 0 w 10"/>
                    <a:gd name="T1" fmla="*/ 0 h 5"/>
                    <a:gd name="T2" fmla="*/ 0 w 10"/>
                    <a:gd name="T3" fmla="*/ 5 h 5"/>
                    <a:gd name="T4" fmla="*/ 10 w 10"/>
                    <a:gd name="T5" fmla="*/ 0 h 5"/>
                    <a:gd name="T6" fmla="*/ 0 w 10"/>
                    <a:gd name="T7" fmla="*/ 0 h 5"/>
                  </a:gdLst>
                  <a:ahLst/>
                  <a:cxnLst>
                    <a:cxn ang="0">
                      <a:pos x="T0" y="T1"/>
                    </a:cxn>
                    <a:cxn ang="0">
                      <a:pos x="T2" y="T3"/>
                    </a:cxn>
                    <a:cxn ang="0">
                      <a:pos x="T4" y="T5"/>
                    </a:cxn>
                    <a:cxn ang="0">
                      <a:pos x="T6" y="T7"/>
                    </a:cxn>
                  </a:cxnLst>
                  <a:rect l="0" t="0" r="r" b="b"/>
                  <a:pathLst>
                    <a:path w="10" h="5">
                      <a:moveTo>
                        <a:pt x="0" y="0"/>
                      </a:moveTo>
                      <a:lnTo>
                        <a:pt x="0" y="5"/>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4" name="Freeform 448">
                  <a:extLst>
                    <a:ext uri="{FF2B5EF4-FFF2-40B4-BE49-F238E27FC236}">
                      <a16:creationId xmlns:a16="http://schemas.microsoft.com/office/drawing/2014/main" id="{9EE6AE09-828E-48A5-B1A0-F6670D0843DC}"/>
                    </a:ext>
                  </a:extLst>
                </p:cNvPr>
                <p:cNvSpPr>
                  <a:spLocks/>
                </p:cNvSpPr>
                <p:nvPr userDrawn="1"/>
              </p:nvSpPr>
              <p:spPr bwMode="auto">
                <a:xfrm>
                  <a:off x="3689" y="1467"/>
                  <a:ext cx="10" cy="0"/>
                </a:xfrm>
                <a:custGeom>
                  <a:avLst/>
                  <a:gdLst>
                    <a:gd name="T0" fmla="*/ 5 w 10"/>
                    <a:gd name="T1" fmla="*/ 0 w 10"/>
                    <a:gd name="T2" fmla="*/ 10 w 10"/>
                    <a:gd name="T3" fmla="*/ 5 w 10"/>
                  </a:gdLst>
                  <a:ahLst/>
                  <a:cxnLst>
                    <a:cxn ang="0">
                      <a:pos x="T0" y="0"/>
                    </a:cxn>
                    <a:cxn ang="0">
                      <a:pos x="T1" y="0"/>
                    </a:cxn>
                    <a:cxn ang="0">
                      <a:pos x="T2" y="0"/>
                    </a:cxn>
                    <a:cxn ang="0">
                      <a:pos x="T3" y="0"/>
                    </a:cxn>
                  </a:cxnLst>
                  <a:rect l="0" t="0" r="r" b="b"/>
                  <a:pathLst>
                    <a:path w="10">
                      <a:moveTo>
                        <a:pt x="5" y="0"/>
                      </a:moveTo>
                      <a:lnTo>
                        <a:pt x="0" y="0"/>
                      </a:lnTo>
                      <a:lnTo>
                        <a:pt x="1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5" name="Freeform 449">
                  <a:extLst>
                    <a:ext uri="{FF2B5EF4-FFF2-40B4-BE49-F238E27FC236}">
                      <a16:creationId xmlns:a16="http://schemas.microsoft.com/office/drawing/2014/main" id="{30B49FE7-F32C-4DF3-9B47-B47382630BD9}"/>
                    </a:ext>
                  </a:extLst>
                </p:cNvPr>
                <p:cNvSpPr>
                  <a:spLocks/>
                </p:cNvSpPr>
                <p:nvPr userDrawn="1"/>
              </p:nvSpPr>
              <p:spPr bwMode="auto">
                <a:xfrm>
                  <a:off x="4301" y="1087"/>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6" name="Freeform 450">
                  <a:extLst>
                    <a:ext uri="{FF2B5EF4-FFF2-40B4-BE49-F238E27FC236}">
                      <a16:creationId xmlns:a16="http://schemas.microsoft.com/office/drawing/2014/main" id="{CD4D83C0-13DB-46DB-9BA6-77F69CA738D0}"/>
                    </a:ext>
                  </a:extLst>
                </p:cNvPr>
                <p:cNvSpPr>
                  <a:spLocks/>
                </p:cNvSpPr>
                <p:nvPr userDrawn="1"/>
              </p:nvSpPr>
              <p:spPr bwMode="auto">
                <a:xfrm>
                  <a:off x="4341" y="1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7" name="Freeform 451">
                  <a:extLst>
                    <a:ext uri="{FF2B5EF4-FFF2-40B4-BE49-F238E27FC236}">
                      <a16:creationId xmlns:a16="http://schemas.microsoft.com/office/drawing/2014/main" id="{8456A516-5603-49FC-A5E9-BA0583CDA2CD}"/>
                    </a:ext>
                  </a:extLst>
                </p:cNvPr>
                <p:cNvSpPr>
                  <a:spLocks/>
                </p:cNvSpPr>
                <p:nvPr userDrawn="1"/>
              </p:nvSpPr>
              <p:spPr bwMode="auto">
                <a:xfrm>
                  <a:off x="4182" y="1472"/>
                  <a:ext cx="15" cy="10"/>
                </a:xfrm>
                <a:custGeom>
                  <a:avLst/>
                  <a:gdLst>
                    <a:gd name="T0" fmla="*/ 0 w 3"/>
                    <a:gd name="T1" fmla="*/ 0 h 2"/>
                    <a:gd name="T2" fmla="*/ 3 w 3"/>
                    <a:gd name="T3" fmla="*/ 1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3" y="2"/>
                        <a:pt x="3" y="1"/>
                      </a:cubicBezTo>
                      <a:cubicBezTo>
                        <a:pt x="3" y="0"/>
                        <a:pt x="3"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8" name="Freeform 452">
                  <a:extLst>
                    <a:ext uri="{FF2B5EF4-FFF2-40B4-BE49-F238E27FC236}">
                      <a16:creationId xmlns:a16="http://schemas.microsoft.com/office/drawing/2014/main" id="{BA4D6839-125B-42A2-A431-465832619445}"/>
                    </a:ext>
                  </a:extLst>
                </p:cNvPr>
                <p:cNvSpPr>
                  <a:spLocks/>
                </p:cNvSpPr>
                <p:nvPr userDrawn="1"/>
              </p:nvSpPr>
              <p:spPr bwMode="auto">
                <a:xfrm>
                  <a:off x="4470" y="1307"/>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9" name="Freeform 453">
                  <a:extLst>
                    <a:ext uri="{FF2B5EF4-FFF2-40B4-BE49-F238E27FC236}">
                      <a16:creationId xmlns:a16="http://schemas.microsoft.com/office/drawing/2014/main" id="{334D11FB-2FC2-4554-84CD-15BEC3927F3D}"/>
                    </a:ext>
                  </a:extLst>
                </p:cNvPr>
                <p:cNvSpPr>
                  <a:spLocks/>
                </p:cNvSpPr>
                <p:nvPr userDrawn="1"/>
              </p:nvSpPr>
              <p:spPr bwMode="auto">
                <a:xfrm>
                  <a:off x="4455" y="129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0" name="Freeform 454">
                  <a:extLst>
                    <a:ext uri="{FF2B5EF4-FFF2-40B4-BE49-F238E27FC236}">
                      <a16:creationId xmlns:a16="http://schemas.microsoft.com/office/drawing/2014/main" id="{299DFE27-C239-47C9-86AD-41AB2ADBC65A}"/>
                    </a:ext>
                  </a:extLst>
                </p:cNvPr>
                <p:cNvSpPr>
                  <a:spLocks/>
                </p:cNvSpPr>
                <p:nvPr userDrawn="1"/>
              </p:nvSpPr>
              <p:spPr bwMode="auto">
                <a:xfrm>
                  <a:off x="4187" y="928"/>
                  <a:ext cx="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1" name="Freeform 455">
                  <a:extLst>
                    <a:ext uri="{FF2B5EF4-FFF2-40B4-BE49-F238E27FC236}">
                      <a16:creationId xmlns:a16="http://schemas.microsoft.com/office/drawing/2014/main" id="{EDE2C14C-1885-4683-908D-836910D81C97}"/>
                    </a:ext>
                  </a:extLst>
                </p:cNvPr>
                <p:cNvSpPr>
                  <a:spLocks/>
                </p:cNvSpPr>
                <p:nvPr userDrawn="1"/>
              </p:nvSpPr>
              <p:spPr bwMode="auto">
                <a:xfrm>
                  <a:off x="3913" y="1447"/>
                  <a:ext cx="15"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2" y="0"/>
                        <a:pt x="3" y="0"/>
                        <a:pt x="3"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2" name="Freeform 456">
                  <a:extLst>
                    <a:ext uri="{FF2B5EF4-FFF2-40B4-BE49-F238E27FC236}">
                      <a16:creationId xmlns:a16="http://schemas.microsoft.com/office/drawing/2014/main" id="{E865DFB6-6D97-4776-BA38-790BF6B16B8E}"/>
                    </a:ext>
                  </a:extLst>
                </p:cNvPr>
                <p:cNvSpPr>
                  <a:spLocks/>
                </p:cNvSpPr>
                <p:nvPr userDrawn="1"/>
              </p:nvSpPr>
              <p:spPr bwMode="auto">
                <a:xfrm>
                  <a:off x="4336" y="105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3" name="Freeform 457">
                  <a:extLst>
                    <a:ext uri="{FF2B5EF4-FFF2-40B4-BE49-F238E27FC236}">
                      <a16:creationId xmlns:a16="http://schemas.microsoft.com/office/drawing/2014/main" id="{E040B455-FFF8-4F5A-92F9-46D72E9CEF25}"/>
                    </a:ext>
                  </a:extLst>
                </p:cNvPr>
                <p:cNvSpPr>
                  <a:spLocks/>
                </p:cNvSpPr>
                <p:nvPr userDrawn="1"/>
              </p:nvSpPr>
              <p:spPr bwMode="auto">
                <a:xfrm>
                  <a:off x="3928" y="1437"/>
                  <a:ext cx="20" cy="10"/>
                </a:xfrm>
                <a:custGeom>
                  <a:avLst/>
                  <a:gdLst>
                    <a:gd name="T0" fmla="*/ 4 w 4"/>
                    <a:gd name="T1" fmla="*/ 0 h 2"/>
                    <a:gd name="T2" fmla="*/ 3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4" y="0"/>
                        <a:pt x="3" y="0"/>
                        <a:pt x="3" y="0"/>
                      </a:cubicBezTo>
                      <a:cubicBezTo>
                        <a:pt x="2" y="1"/>
                        <a:pt x="1" y="1"/>
                        <a:pt x="0" y="2"/>
                      </a:cubicBezTo>
                      <a:cubicBezTo>
                        <a:pt x="2" y="2"/>
                        <a:pt x="3"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4" name="Freeform 458">
                  <a:extLst>
                    <a:ext uri="{FF2B5EF4-FFF2-40B4-BE49-F238E27FC236}">
                      <a16:creationId xmlns:a16="http://schemas.microsoft.com/office/drawing/2014/main" id="{8CBFADED-22FE-4659-9490-73872EDABD5C}"/>
                    </a:ext>
                  </a:extLst>
                </p:cNvPr>
                <p:cNvSpPr>
                  <a:spLocks/>
                </p:cNvSpPr>
                <p:nvPr userDrawn="1"/>
              </p:nvSpPr>
              <p:spPr bwMode="auto">
                <a:xfrm>
                  <a:off x="3779" y="997"/>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5" name="Freeform 459">
                  <a:extLst>
                    <a:ext uri="{FF2B5EF4-FFF2-40B4-BE49-F238E27FC236}">
                      <a16:creationId xmlns:a16="http://schemas.microsoft.com/office/drawing/2014/main" id="{3190D4FA-905D-43E6-8846-397131B66919}"/>
                    </a:ext>
                  </a:extLst>
                </p:cNvPr>
                <p:cNvSpPr>
                  <a:spLocks/>
                </p:cNvSpPr>
                <p:nvPr userDrawn="1"/>
              </p:nvSpPr>
              <p:spPr bwMode="auto">
                <a:xfrm>
                  <a:off x="3600" y="1087"/>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6" name="Freeform 460">
                  <a:extLst>
                    <a:ext uri="{FF2B5EF4-FFF2-40B4-BE49-F238E27FC236}">
                      <a16:creationId xmlns:a16="http://schemas.microsoft.com/office/drawing/2014/main" id="{7FCCA374-23EB-4D62-BF80-662F6E0F6A76}"/>
                    </a:ext>
                  </a:extLst>
                </p:cNvPr>
                <p:cNvSpPr>
                  <a:spLocks/>
                </p:cNvSpPr>
                <p:nvPr userDrawn="1"/>
              </p:nvSpPr>
              <p:spPr bwMode="auto">
                <a:xfrm>
                  <a:off x="3774" y="1477"/>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7" name="Freeform 461">
                  <a:extLst>
                    <a:ext uri="{FF2B5EF4-FFF2-40B4-BE49-F238E27FC236}">
                      <a16:creationId xmlns:a16="http://schemas.microsoft.com/office/drawing/2014/main" id="{C6244C63-BD71-4C9F-9152-45E8C2816AF2}"/>
                    </a:ext>
                  </a:extLst>
                </p:cNvPr>
                <p:cNvSpPr>
                  <a:spLocks/>
                </p:cNvSpPr>
                <p:nvPr userDrawn="1"/>
              </p:nvSpPr>
              <p:spPr bwMode="auto">
                <a:xfrm>
                  <a:off x="3759" y="14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8" name="Freeform 462">
                  <a:extLst>
                    <a:ext uri="{FF2B5EF4-FFF2-40B4-BE49-F238E27FC236}">
                      <a16:creationId xmlns:a16="http://schemas.microsoft.com/office/drawing/2014/main" id="{F4077E48-6E52-45B6-A6C9-0FDF3765B9C1}"/>
                    </a:ext>
                  </a:extLst>
                </p:cNvPr>
                <p:cNvSpPr>
                  <a:spLocks/>
                </p:cNvSpPr>
                <p:nvPr userDrawn="1"/>
              </p:nvSpPr>
              <p:spPr bwMode="auto">
                <a:xfrm>
                  <a:off x="3973" y="13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9" name="Freeform 463">
                  <a:extLst>
                    <a:ext uri="{FF2B5EF4-FFF2-40B4-BE49-F238E27FC236}">
                      <a16:creationId xmlns:a16="http://schemas.microsoft.com/office/drawing/2014/main" id="{EC23FF56-FCAF-4831-B878-B0BAC07867B8}"/>
                    </a:ext>
                  </a:extLst>
                </p:cNvPr>
                <p:cNvSpPr>
                  <a:spLocks/>
                </p:cNvSpPr>
                <p:nvPr userDrawn="1"/>
              </p:nvSpPr>
              <p:spPr bwMode="auto">
                <a:xfrm>
                  <a:off x="3774" y="147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0" name="Freeform 464">
                  <a:extLst>
                    <a:ext uri="{FF2B5EF4-FFF2-40B4-BE49-F238E27FC236}">
                      <a16:creationId xmlns:a16="http://schemas.microsoft.com/office/drawing/2014/main" id="{B83B6736-B6C0-4240-95FF-368D6F01E812}"/>
                    </a:ext>
                  </a:extLst>
                </p:cNvPr>
                <p:cNvSpPr>
                  <a:spLocks/>
                </p:cNvSpPr>
                <p:nvPr userDrawn="1"/>
              </p:nvSpPr>
              <p:spPr bwMode="auto">
                <a:xfrm>
                  <a:off x="3769" y="147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1" name="Freeform 465">
                  <a:extLst>
                    <a:ext uri="{FF2B5EF4-FFF2-40B4-BE49-F238E27FC236}">
                      <a16:creationId xmlns:a16="http://schemas.microsoft.com/office/drawing/2014/main" id="{C4A791D6-E4FB-4149-992C-F346139B61F3}"/>
                    </a:ext>
                  </a:extLst>
                </p:cNvPr>
                <p:cNvSpPr>
                  <a:spLocks/>
                </p:cNvSpPr>
                <p:nvPr userDrawn="1"/>
              </p:nvSpPr>
              <p:spPr bwMode="auto">
                <a:xfrm>
                  <a:off x="3779" y="147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2" name="Freeform 466">
                  <a:extLst>
                    <a:ext uri="{FF2B5EF4-FFF2-40B4-BE49-F238E27FC236}">
                      <a16:creationId xmlns:a16="http://schemas.microsoft.com/office/drawing/2014/main" id="{8480CFE2-2FA8-449F-9296-EA57CDFBAA90}"/>
                    </a:ext>
                  </a:extLst>
                </p:cNvPr>
                <p:cNvSpPr>
                  <a:spLocks/>
                </p:cNvSpPr>
                <p:nvPr userDrawn="1"/>
              </p:nvSpPr>
              <p:spPr bwMode="auto">
                <a:xfrm>
                  <a:off x="3988" y="7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3" name="Rectangle 467">
                  <a:extLst>
                    <a:ext uri="{FF2B5EF4-FFF2-40B4-BE49-F238E27FC236}">
                      <a16:creationId xmlns:a16="http://schemas.microsoft.com/office/drawing/2014/main" id="{936A0241-62EF-4F4F-B328-14E0C51E8B9B}"/>
                    </a:ext>
                  </a:extLst>
                </p:cNvPr>
                <p:cNvSpPr>
                  <a:spLocks noChangeArrowheads="1"/>
                </p:cNvSpPr>
                <p:nvPr userDrawn="1"/>
              </p:nvSpPr>
              <p:spPr bwMode="auto">
                <a:xfrm>
                  <a:off x="4296" y="142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4" name="Freeform 468">
                  <a:extLst>
                    <a:ext uri="{FF2B5EF4-FFF2-40B4-BE49-F238E27FC236}">
                      <a16:creationId xmlns:a16="http://schemas.microsoft.com/office/drawing/2014/main" id="{0B1BB5BD-D4BD-4D0E-B532-A7DE131CF93B}"/>
                    </a:ext>
                  </a:extLst>
                </p:cNvPr>
                <p:cNvSpPr>
                  <a:spLocks/>
                </p:cNvSpPr>
                <p:nvPr userDrawn="1"/>
              </p:nvSpPr>
              <p:spPr bwMode="auto">
                <a:xfrm>
                  <a:off x="4296" y="1412"/>
                  <a:ext cx="15" cy="20"/>
                </a:xfrm>
                <a:custGeom>
                  <a:avLst/>
                  <a:gdLst>
                    <a:gd name="T0" fmla="*/ 3 w 3"/>
                    <a:gd name="T1" fmla="*/ 0 h 4"/>
                    <a:gd name="T2" fmla="*/ 0 w 3"/>
                    <a:gd name="T3" fmla="*/ 2 h 4"/>
                    <a:gd name="T4" fmla="*/ 1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2" y="2"/>
                        <a:pt x="1" y="2"/>
                        <a:pt x="0" y="2"/>
                      </a:cubicBezTo>
                      <a:cubicBezTo>
                        <a:pt x="1" y="4"/>
                        <a:pt x="1" y="4"/>
                        <a:pt x="1" y="4"/>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5" name="Freeform 469">
                  <a:extLst>
                    <a:ext uri="{FF2B5EF4-FFF2-40B4-BE49-F238E27FC236}">
                      <a16:creationId xmlns:a16="http://schemas.microsoft.com/office/drawing/2014/main" id="{DDBAAF8D-9121-48D7-B207-C0339990D587}"/>
                    </a:ext>
                  </a:extLst>
                </p:cNvPr>
                <p:cNvSpPr>
                  <a:spLocks noEditPoints="1"/>
                </p:cNvSpPr>
                <p:nvPr userDrawn="1"/>
              </p:nvSpPr>
              <p:spPr bwMode="auto">
                <a:xfrm>
                  <a:off x="3565" y="713"/>
                  <a:ext cx="930" cy="764"/>
                </a:xfrm>
                <a:custGeom>
                  <a:avLst/>
                  <a:gdLst>
                    <a:gd name="T0" fmla="*/ 143 w 187"/>
                    <a:gd name="T1" fmla="*/ 70 h 153"/>
                    <a:gd name="T2" fmla="*/ 154 w 187"/>
                    <a:gd name="T3" fmla="*/ 77 h 153"/>
                    <a:gd name="T4" fmla="*/ 158 w 187"/>
                    <a:gd name="T5" fmla="*/ 79 h 153"/>
                    <a:gd name="T6" fmla="*/ 167 w 187"/>
                    <a:gd name="T7" fmla="*/ 87 h 153"/>
                    <a:gd name="T8" fmla="*/ 177 w 187"/>
                    <a:gd name="T9" fmla="*/ 99 h 153"/>
                    <a:gd name="T10" fmla="*/ 180 w 187"/>
                    <a:gd name="T11" fmla="*/ 114 h 153"/>
                    <a:gd name="T12" fmla="*/ 181 w 187"/>
                    <a:gd name="T13" fmla="*/ 120 h 153"/>
                    <a:gd name="T14" fmla="*/ 179 w 187"/>
                    <a:gd name="T15" fmla="*/ 120 h 153"/>
                    <a:gd name="T16" fmla="*/ 174 w 187"/>
                    <a:gd name="T17" fmla="*/ 127 h 153"/>
                    <a:gd name="T18" fmla="*/ 165 w 187"/>
                    <a:gd name="T19" fmla="*/ 137 h 153"/>
                    <a:gd name="T20" fmla="*/ 147 w 187"/>
                    <a:gd name="T21" fmla="*/ 147 h 153"/>
                    <a:gd name="T22" fmla="*/ 138 w 187"/>
                    <a:gd name="T23" fmla="*/ 143 h 153"/>
                    <a:gd name="T24" fmla="*/ 123 w 187"/>
                    <a:gd name="T25" fmla="*/ 143 h 153"/>
                    <a:gd name="T26" fmla="*/ 120 w 187"/>
                    <a:gd name="T27" fmla="*/ 141 h 153"/>
                    <a:gd name="T28" fmla="*/ 111 w 187"/>
                    <a:gd name="T29" fmla="*/ 140 h 153"/>
                    <a:gd name="T30" fmla="*/ 97 w 187"/>
                    <a:gd name="T31" fmla="*/ 140 h 153"/>
                    <a:gd name="T32" fmla="*/ 87 w 187"/>
                    <a:gd name="T33" fmla="*/ 134 h 153"/>
                    <a:gd name="T34" fmla="*/ 69 w 187"/>
                    <a:gd name="T35" fmla="*/ 139 h 153"/>
                    <a:gd name="T36" fmla="*/ 58 w 187"/>
                    <a:gd name="T37" fmla="*/ 147 h 153"/>
                    <a:gd name="T38" fmla="*/ 45 w 187"/>
                    <a:gd name="T39" fmla="*/ 147 h 153"/>
                    <a:gd name="T40" fmla="*/ 28 w 187"/>
                    <a:gd name="T41" fmla="*/ 150 h 153"/>
                    <a:gd name="T42" fmla="*/ 42 w 187"/>
                    <a:gd name="T43" fmla="*/ 152 h 153"/>
                    <a:gd name="T44" fmla="*/ 51 w 187"/>
                    <a:gd name="T45" fmla="*/ 152 h 153"/>
                    <a:gd name="T46" fmla="*/ 78 w 187"/>
                    <a:gd name="T47" fmla="*/ 144 h 153"/>
                    <a:gd name="T48" fmla="*/ 89 w 187"/>
                    <a:gd name="T49" fmla="*/ 143 h 153"/>
                    <a:gd name="T50" fmla="*/ 98 w 187"/>
                    <a:gd name="T51" fmla="*/ 144 h 153"/>
                    <a:gd name="T52" fmla="*/ 122 w 187"/>
                    <a:gd name="T53" fmla="*/ 151 h 153"/>
                    <a:gd name="T54" fmla="*/ 127 w 187"/>
                    <a:gd name="T55" fmla="*/ 151 h 153"/>
                    <a:gd name="T56" fmla="*/ 143 w 187"/>
                    <a:gd name="T57" fmla="*/ 150 h 153"/>
                    <a:gd name="T58" fmla="*/ 166 w 187"/>
                    <a:gd name="T59" fmla="*/ 144 h 153"/>
                    <a:gd name="T60" fmla="*/ 185 w 187"/>
                    <a:gd name="T61" fmla="*/ 128 h 153"/>
                    <a:gd name="T62" fmla="*/ 186 w 187"/>
                    <a:gd name="T63" fmla="*/ 110 h 153"/>
                    <a:gd name="T64" fmla="*/ 180 w 187"/>
                    <a:gd name="T65" fmla="*/ 92 h 153"/>
                    <a:gd name="T66" fmla="*/ 172 w 187"/>
                    <a:gd name="T67" fmla="*/ 78 h 153"/>
                    <a:gd name="T68" fmla="*/ 152 w 187"/>
                    <a:gd name="T69" fmla="*/ 67 h 153"/>
                    <a:gd name="T70" fmla="*/ 138 w 187"/>
                    <a:gd name="T71" fmla="*/ 50 h 153"/>
                    <a:gd name="T72" fmla="*/ 130 w 187"/>
                    <a:gd name="T73" fmla="*/ 30 h 153"/>
                    <a:gd name="T74" fmla="*/ 115 w 187"/>
                    <a:gd name="T75" fmla="*/ 13 h 153"/>
                    <a:gd name="T76" fmla="*/ 86 w 187"/>
                    <a:gd name="T77" fmla="*/ 0 h 153"/>
                    <a:gd name="T78" fmla="*/ 77 w 187"/>
                    <a:gd name="T79" fmla="*/ 3 h 153"/>
                    <a:gd name="T80" fmla="*/ 63 w 187"/>
                    <a:gd name="T81" fmla="*/ 11 h 153"/>
                    <a:gd name="T82" fmla="*/ 45 w 187"/>
                    <a:gd name="T83" fmla="*/ 33 h 153"/>
                    <a:gd name="T84" fmla="*/ 38 w 187"/>
                    <a:gd name="T85" fmla="*/ 49 h 153"/>
                    <a:gd name="T86" fmla="*/ 21 w 187"/>
                    <a:gd name="T87" fmla="*/ 69 h 153"/>
                    <a:gd name="T88" fmla="*/ 5 w 187"/>
                    <a:gd name="T89" fmla="*/ 78 h 153"/>
                    <a:gd name="T90" fmla="*/ 10 w 187"/>
                    <a:gd name="T91" fmla="*/ 82 h 153"/>
                    <a:gd name="T92" fmla="*/ 25 w 187"/>
                    <a:gd name="T93" fmla="*/ 75 h 153"/>
                    <a:gd name="T94" fmla="*/ 41 w 187"/>
                    <a:gd name="T95" fmla="*/ 58 h 153"/>
                    <a:gd name="T96" fmla="*/ 47 w 187"/>
                    <a:gd name="T97" fmla="*/ 48 h 153"/>
                    <a:gd name="T98" fmla="*/ 56 w 187"/>
                    <a:gd name="T99" fmla="*/ 29 h 153"/>
                    <a:gd name="T100" fmla="*/ 69 w 187"/>
                    <a:gd name="T101" fmla="*/ 15 h 153"/>
                    <a:gd name="T102" fmla="*/ 84 w 187"/>
                    <a:gd name="T103" fmla="*/ 7 h 153"/>
                    <a:gd name="T104" fmla="*/ 85 w 187"/>
                    <a:gd name="T105" fmla="*/ 8 h 153"/>
                    <a:gd name="T106" fmla="*/ 91 w 187"/>
                    <a:gd name="T107" fmla="*/ 9 h 153"/>
                    <a:gd name="T108" fmla="*/ 103 w 187"/>
                    <a:gd name="T109" fmla="*/ 14 h 153"/>
                    <a:gd name="T110" fmla="*/ 111 w 187"/>
                    <a:gd name="T111" fmla="*/ 20 h 153"/>
                    <a:gd name="T112" fmla="*/ 117 w 187"/>
                    <a:gd name="T113" fmla="*/ 27 h 153"/>
                    <a:gd name="T114" fmla="*/ 124 w 187"/>
                    <a:gd name="T115" fmla="*/ 40 h 153"/>
                    <a:gd name="T116" fmla="*/ 130 w 187"/>
                    <a:gd name="T117" fmla="*/ 55 h 153"/>
                    <a:gd name="T118" fmla="*/ 164 w 187"/>
                    <a:gd name="T119" fmla="*/ 82 h 153"/>
                    <a:gd name="T120" fmla="*/ 50 w 187"/>
                    <a:gd name="T121" fmla="*/ 1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 h="153">
                      <a:moveTo>
                        <a:pt x="136" y="62"/>
                      </a:moveTo>
                      <a:cubicBezTo>
                        <a:pt x="137" y="65"/>
                        <a:pt x="137" y="65"/>
                        <a:pt x="137" y="65"/>
                      </a:cubicBezTo>
                      <a:cubicBezTo>
                        <a:pt x="134" y="63"/>
                        <a:pt x="133" y="61"/>
                        <a:pt x="134" y="64"/>
                      </a:cubicBezTo>
                      <a:cubicBezTo>
                        <a:pt x="135" y="63"/>
                        <a:pt x="136" y="65"/>
                        <a:pt x="138" y="67"/>
                      </a:cubicBezTo>
                      <a:cubicBezTo>
                        <a:pt x="140" y="69"/>
                        <a:pt x="141" y="70"/>
                        <a:pt x="143" y="69"/>
                      </a:cubicBezTo>
                      <a:cubicBezTo>
                        <a:pt x="143" y="71"/>
                        <a:pt x="143" y="71"/>
                        <a:pt x="143" y="71"/>
                      </a:cubicBezTo>
                      <a:cubicBezTo>
                        <a:pt x="143" y="71"/>
                        <a:pt x="143" y="71"/>
                        <a:pt x="143" y="70"/>
                      </a:cubicBezTo>
                      <a:cubicBezTo>
                        <a:pt x="144" y="74"/>
                        <a:pt x="146" y="71"/>
                        <a:pt x="149" y="73"/>
                      </a:cubicBezTo>
                      <a:cubicBezTo>
                        <a:pt x="150" y="74"/>
                        <a:pt x="150" y="75"/>
                        <a:pt x="149" y="75"/>
                      </a:cubicBezTo>
                      <a:cubicBezTo>
                        <a:pt x="149" y="75"/>
                        <a:pt x="150" y="75"/>
                        <a:pt x="151" y="76"/>
                      </a:cubicBezTo>
                      <a:cubicBezTo>
                        <a:pt x="151" y="76"/>
                        <a:pt x="152" y="76"/>
                        <a:pt x="152" y="76"/>
                      </a:cubicBezTo>
                      <a:cubicBezTo>
                        <a:pt x="153" y="76"/>
                        <a:pt x="153" y="76"/>
                        <a:pt x="153" y="76"/>
                      </a:cubicBezTo>
                      <a:cubicBezTo>
                        <a:pt x="154" y="76"/>
                        <a:pt x="153" y="77"/>
                        <a:pt x="153" y="76"/>
                      </a:cubicBezTo>
                      <a:cubicBezTo>
                        <a:pt x="153" y="76"/>
                        <a:pt x="154" y="77"/>
                        <a:pt x="154" y="77"/>
                      </a:cubicBezTo>
                      <a:cubicBezTo>
                        <a:pt x="155" y="77"/>
                        <a:pt x="156" y="78"/>
                        <a:pt x="156" y="78"/>
                      </a:cubicBezTo>
                      <a:cubicBezTo>
                        <a:pt x="156" y="78"/>
                        <a:pt x="156" y="78"/>
                        <a:pt x="156" y="78"/>
                      </a:cubicBezTo>
                      <a:cubicBezTo>
                        <a:pt x="157" y="78"/>
                        <a:pt x="158" y="78"/>
                        <a:pt x="159" y="78"/>
                      </a:cubicBezTo>
                      <a:cubicBezTo>
                        <a:pt x="160" y="79"/>
                        <a:pt x="159" y="78"/>
                        <a:pt x="159" y="78"/>
                      </a:cubicBezTo>
                      <a:cubicBezTo>
                        <a:pt x="159" y="78"/>
                        <a:pt x="159" y="78"/>
                        <a:pt x="160" y="78"/>
                      </a:cubicBezTo>
                      <a:cubicBezTo>
                        <a:pt x="160" y="79"/>
                        <a:pt x="161" y="79"/>
                        <a:pt x="161" y="79"/>
                      </a:cubicBezTo>
                      <a:cubicBezTo>
                        <a:pt x="161" y="80"/>
                        <a:pt x="160" y="79"/>
                        <a:pt x="158" y="79"/>
                      </a:cubicBezTo>
                      <a:cubicBezTo>
                        <a:pt x="159" y="82"/>
                        <a:pt x="160" y="79"/>
                        <a:pt x="163" y="83"/>
                      </a:cubicBezTo>
                      <a:cubicBezTo>
                        <a:pt x="163" y="83"/>
                        <a:pt x="161" y="82"/>
                        <a:pt x="161" y="82"/>
                      </a:cubicBezTo>
                      <a:cubicBezTo>
                        <a:pt x="162" y="84"/>
                        <a:pt x="163" y="84"/>
                        <a:pt x="164" y="86"/>
                      </a:cubicBezTo>
                      <a:cubicBezTo>
                        <a:pt x="164" y="86"/>
                        <a:pt x="162" y="82"/>
                        <a:pt x="164" y="82"/>
                      </a:cubicBezTo>
                      <a:cubicBezTo>
                        <a:pt x="165" y="83"/>
                        <a:pt x="165" y="83"/>
                        <a:pt x="167" y="84"/>
                      </a:cubicBezTo>
                      <a:cubicBezTo>
                        <a:pt x="166" y="85"/>
                        <a:pt x="167" y="85"/>
                        <a:pt x="168" y="86"/>
                      </a:cubicBezTo>
                      <a:cubicBezTo>
                        <a:pt x="167" y="87"/>
                        <a:pt x="167" y="87"/>
                        <a:pt x="167" y="87"/>
                      </a:cubicBezTo>
                      <a:cubicBezTo>
                        <a:pt x="169" y="88"/>
                        <a:pt x="169" y="87"/>
                        <a:pt x="170" y="88"/>
                      </a:cubicBezTo>
                      <a:cubicBezTo>
                        <a:pt x="171" y="89"/>
                        <a:pt x="171" y="90"/>
                        <a:pt x="170" y="91"/>
                      </a:cubicBezTo>
                      <a:cubicBezTo>
                        <a:pt x="172" y="93"/>
                        <a:pt x="170" y="88"/>
                        <a:pt x="172" y="91"/>
                      </a:cubicBezTo>
                      <a:cubicBezTo>
                        <a:pt x="173" y="93"/>
                        <a:pt x="175" y="94"/>
                        <a:pt x="177" y="97"/>
                      </a:cubicBezTo>
                      <a:cubicBezTo>
                        <a:pt x="177" y="99"/>
                        <a:pt x="176" y="97"/>
                        <a:pt x="176" y="97"/>
                      </a:cubicBezTo>
                      <a:cubicBezTo>
                        <a:pt x="177" y="99"/>
                        <a:pt x="177" y="99"/>
                        <a:pt x="177" y="99"/>
                      </a:cubicBezTo>
                      <a:cubicBezTo>
                        <a:pt x="177" y="99"/>
                        <a:pt x="177" y="99"/>
                        <a:pt x="177" y="99"/>
                      </a:cubicBezTo>
                      <a:cubicBezTo>
                        <a:pt x="177" y="100"/>
                        <a:pt x="178" y="99"/>
                        <a:pt x="179" y="101"/>
                      </a:cubicBezTo>
                      <a:cubicBezTo>
                        <a:pt x="180" y="101"/>
                        <a:pt x="179" y="102"/>
                        <a:pt x="179" y="103"/>
                      </a:cubicBezTo>
                      <a:cubicBezTo>
                        <a:pt x="179" y="104"/>
                        <a:pt x="179" y="105"/>
                        <a:pt x="179" y="105"/>
                      </a:cubicBezTo>
                      <a:cubicBezTo>
                        <a:pt x="179" y="106"/>
                        <a:pt x="179" y="107"/>
                        <a:pt x="180" y="107"/>
                      </a:cubicBezTo>
                      <a:cubicBezTo>
                        <a:pt x="179" y="108"/>
                        <a:pt x="179" y="107"/>
                        <a:pt x="178" y="107"/>
                      </a:cubicBezTo>
                      <a:cubicBezTo>
                        <a:pt x="180" y="111"/>
                        <a:pt x="179" y="110"/>
                        <a:pt x="181" y="113"/>
                      </a:cubicBezTo>
                      <a:cubicBezTo>
                        <a:pt x="181" y="113"/>
                        <a:pt x="181" y="114"/>
                        <a:pt x="180" y="114"/>
                      </a:cubicBezTo>
                      <a:cubicBezTo>
                        <a:pt x="180" y="115"/>
                        <a:pt x="180" y="116"/>
                        <a:pt x="180" y="116"/>
                      </a:cubicBezTo>
                      <a:cubicBezTo>
                        <a:pt x="181" y="114"/>
                        <a:pt x="182" y="116"/>
                        <a:pt x="182" y="119"/>
                      </a:cubicBezTo>
                      <a:cubicBezTo>
                        <a:pt x="183" y="118"/>
                        <a:pt x="183" y="118"/>
                        <a:pt x="184" y="117"/>
                      </a:cubicBezTo>
                      <a:cubicBezTo>
                        <a:pt x="184" y="117"/>
                        <a:pt x="184" y="121"/>
                        <a:pt x="184" y="121"/>
                      </a:cubicBezTo>
                      <a:cubicBezTo>
                        <a:pt x="183" y="121"/>
                        <a:pt x="183" y="121"/>
                        <a:pt x="183" y="120"/>
                      </a:cubicBezTo>
                      <a:cubicBezTo>
                        <a:pt x="183" y="120"/>
                        <a:pt x="183" y="121"/>
                        <a:pt x="183" y="121"/>
                      </a:cubicBezTo>
                      <a:cubicBezTo>
                        <a:pt x="182" y="122"/>
                        <a:pt x="181" y="121"/>
                        <a:pt x="181" y="120"/>
                      </a:cubicBezTo>
                      <a:cubicBezTo>
                        <a:pt x="182" y="119"/>
                        <a:pt x="182" y="119"/>
                        <a:pt x="182" y="119"/>
                      </a:cubicBezTo>
                      <a:cubicBezTo>
                        <a:pt x="181" y="118"/>
                        <a:pt x="181" y="117"/>
                        <a:pt x="180" y="117"/>
                      </a:cubicBezTo>
                      <a:cubicBezTo>
                        <a:pt x="180" y="117"/>
                        <a:pt x="180" y="118"/>
                        <a:pt x="180" y="118"/>
                      </a:cubicBezTo>
                      <a:cubicBezTo>
                        <a:pt x="180" y="118"/>
                        <a:pt x="180" y="118"/>
                        <a:pt x="180" y="118"/>
                      </a:cubicBezTo>
                      <a:cubicBezTo>
                        <a:pt x="179" y="118"/>
                        <a:pt x="180" y="118"/>
                        <a:pt x="180" y="119"/>
                      </a:cubicBezTo>
                      <a:cubicBezTo>
                        <a:pt x="178" y="119"/>
                        <a:pt x="178" y="119"/>
                        <a:pt x="178" y="119"/>
                      </a:cubicBezTo>
                      <a:cubicBezTo>
                        <a:pt x="179" y="120"/>
                        <a:pt x="179" y="120"/>
                        <a:pt x="179" y="120"/>
                      </a:cubicBezTo>
                      <a:cubicBezTo>
                        <a:pt x="176" y="123"/>
                        <a:pt x="176" y="123"/>
                        <a:pt x="176" y="123"/>
                      </a:cubicBezTo>
                      <a:cubicBezTo>
                        <a:pt x="177" y="125"/>
                        <a:pt x="176" y="126"/>
                        <a:pt x="176" y="128"/>
                      </a:cubicBezTo>
                      <a:cubicBezTo>
                        <a:pt x="176" y="130"/>
                        <a:pt x="175" y="132"/>
                        <a:pt x="174" y="134"/>
                      </a:cubicBezTo>
                      <a:cubicBezTo>
                        <a:pt x="174" y="132"/>
                        <a:pt x="173" y="133"/>
                        <a:pt x="172" y="132"/>
                      </a:cubicBezTo>
                      <a:cubicBezTo>
                        <a:pt x="173" y="132"/>
                        <a:pt x="173" y="131"/>
                        <a:pt x="174" y="130"/>
                      </a:cubicBezTo>
                      <a:cubicBezTo>
                        <a:pt x="174" y="129"/>
                        <a:pt x="175" y="128"/>
                        <a:pt x="175" y="127"/>
                      </a:cubicBezTo>
                      <a:cubicBezTo>
                        <a:pt x="175" y="128"/>
                        <a:pt x="174" y="127"/>
                        <a:pt x="174" y="127"/>
                      </a:cubicBezTo>
                      <a:cubicBezTo>
                        <a:pt x="174" y="127"/>
                        <a:pt x="174" y="128"/>
                        <a:pt x="173" y="129"/>
                      </a:cubicBezTo>
                      <a:cubicBezTo>
                        <a:pt x="173" y="130"/>
                        <a:pt x="172" y="131"/>
                        <a:pt x="172" y="131"/>
                      </a:cubicBezTo>
                      <a:cubicBezTo>
                        <a:pt x="172" y="130"/>
                        <a:pt x="171" y="131"/>
                        <a:pt x="170" y="131"/>
                      </a:cubicBezTo>
                      <a:cubicBezTo>
                        <a:pt x="172" y="132"/>
                        <a:pt x="169" y="134"/>
                        <a:pt x="167" y="136"/>
                      </a:cubicBezTo>
                      <a:cubicBezTo>
                        <a:pt x="167" y="136"/>
                        <a:pt x="167" y="135"/>
                        <a:pt x="169" y="134"/>
                      </a:cubicBezTo>
                      <a:cubicBezTo>
                        <a:pt x="167" y="134"/>
                        <a:pt x="167" y="135"/>
                        <a:pt x="167" y="136"/>
                      </a:cubicBezTo>
                      <a:cubicBezTo>
                        <a:pt x="166" y="136"/>
                        <a:pt x="166" y="137"/>
                        <a:pt x="165" y="137"/>
                      </a:cubicBezTo>
                      <a:cubicBezTo>
                        <a:pt x="165" y="137"/>
                        <a:pt x="165" y="137"/>
                        <a:pt x="165" y="137"/>
                      </a:cubicBezTo>
                      <a:cubicBezTo>
                        <a:pt x="165" y="138"/>
                        <a:pt x="162" y="139"/>
                        <a:pt x="162" y="138"/>
                      </a:cubicBezTo>
                      <a:cubicBezTo>
                        <a:pt x="162" y="138"/>
                        <a:pt x="162" y="138"/>
                        <a:pt x="162" y="138"/>
                      </a:cubicBezTo>
                      <a:cubicBezTo>
                        <a:pt x="159" y="139"/>
                        <a:pt x="152" y="142"/>
                        <a:pt x="152" y="143"/>
                      </a:cubicBezTo>
                      <a:cubicBezTo>
                        <a:pt x="152" y="143"/>
                        <a:pt x="152" y="141"/>
                        <a:pt x="152" y="141"/>
                      </a:cubicBezTo>
                      <a:cubicBezTo>
                        <a:pt x="152" y="141"/>
                        <a:pt x="151" y="142"/>
                        <a:pt x="149" y="144"/>
                      </a:cubicBezTo>
                      <a:cubicBezTo>
                        <a:pt x="149" y="145"/>
                        <a:pt x="148" y="146"/>
                        <a:pt x="147" y="147"/>
                      </a:cubicBezTo>
                      <a:cubicBezTo>
                        <a:pt x="147" y="147"/>
                        <a:pt x="146" y="148"/>
                        <a:pt x="146" y="148"/>
                      </a:cubicBezTo>
                      <a:cubicBezTo>
                        <a:pt x="147" y="146"/>
                        <a:pt x="144" y="143"/>
                        <a:pt x="147" y="142"/>
                      </a:cubicBezTo>
                      <a:cubicBezTo>
                        <a:pt x="146" y="142"/>
                        <a:pt x="145" y="142"/>
                        <a:pt x="143" y="142"/>
                      </a:cubicBezTo>
                      <a:cubicBezTo>
                        <a:pt x="144" y="142"/>
                        <a:pt x="145" y="144"/>
                        <a:pt x="144" y="144"/>
                      </a:cubicBezTo>
                      <a:cubicBezTo>
                        <a:pt x="141" y="143"/>
                        <a:pt x="142" y="144"/>
                        <a:pt x="139" y="143"/>
                      </a:cubicBezTo>
                      <a:cubicBezTo>
                        <a:pt x="140" y="143"/>
                        <a:pt x="139" y="145"/>
                        <a:pt x="138" y="145"/>
                      </a:cubicBezTo>
                      <a:cubicBezTo>
                        <a:pt x="138" y="145"/>
                        <a:pt x="138" y="143"/>
                        <a:pt x="138" y="143"/>
                      </a:cubicBezTo>
                      <a:cubicBezTo>
                        <a:pt x="138" y="143"/>
                        <a:pt x="137" y="143"/>
                        <a:pt x="136" y="144"/>
                      </a:cubicBezTo>
                      <a:cubicBezTo>
                        <a:pt x="136" y="145"/>
                        <a:pt x="135" y="145"/>
                        <a:pt x="135" y="145"/>
                      </a:cubicBezTo>
                      <a:cubicBezTo>
                        <a:pt x="136" y="145"/>
                        <a:pt x="135" y="143"/>
                        <a:pt x="134" y="143"/>
                      </a:cubicBezTo>
                      <a:cubicBezTo>
                        <a:pt x="134" y="143"/>
                        <a:pt x="131" y="143"/>
                        <a:pt x="130" y="143"/>
                      </a:cubicBezTo>
                      <a:cubicBezTo>
                        <a:pt x="131" y="143"/>
                        <a:pt x="131" y="143"/>
                        <a:pt x="131" y="143"/>
                      </a:cubicBezTo>
                      <a:cubicBezTo>
                        <a:pt x="127" y="143"/>
                        <a:pt x="127" y="147"/>
                        <a:pt x="123" y="146"/>
                      </a:cubicBezTo>
                      <a:cubicBezTo>
                        <a:pt x="124" y="146"/>
                        <a:pt x="125" y="144"/>
                        <a:pt x="123" y="143"/>
                      </a:cubicBezTo>
                      <a:cubicBezTo>
                        <a:pt x="122" y="144"/>
                        <a:pt x="118" y="148"/>
                        <a:pt x="114" y="148"/>
                      </a:cubicBezTo>
                      <a:cubicBezTo>
                        <a:pt x="113" y="147"/>
                        <a:pt x="113" y="147"/>
                        <a:pt x="113" y="147"/>
                      </a:cubicBezTo>
                      <a:cubicBezTo>
                        <a:pt x="113" y="147"/>
                        <a:pt x="112" y="147"/>
                        <a:pt x="112" y="147"/>
                      </a:cubicBezTo>
                      <a:cubicBezTo>
                        <a:pt x="111" y="147"/>
                        <a:pt x="110" y="147"/>
                        <a:pt x="110" y="147"/>
                      </a:cubicBezTo>
                      <a:cubicBezTo>
                        <a:pt x="112" y="146"/>
                        <a:pt x="118" y="143"/>
                        <a:pt x="121" y="142"/>
                      </a:cubicBezTo>
                      <a:cubicBezTo>
                        <a:pt x="119" y="142"/>
                        <a:pt x="120" y="142"/>
                        <a:pt x="118" y="141"/>
                      </a:cubicBezTo>
                      <a:cubicBezTo>
                        <a:pt x="118" y="140"/>
                        <a:pt x="120" y="141"/>
                        <a:pt x="120" y="141"/>
                      </a:cubicBezTo>
                      <a:cubicBezTo>
                        <a:pt x="120" y="141"/>
                        <a:pt x="119" y="140"/>
                        <a:pt x="118" y="140"/>
                      </a:cubicBezTo>
                      <a:cubicBezTo>
                        <a:pt x="117" y="139"/>
                        <a:pt x="115" y="139"/>
                        <a:pt x="115" y="139"/>
                      </a:cubicBezTo>
                      <a:cubicBezTo>
                        <a:pt x="115" y="141"/>
                        <a:pt x="111" y="139"/>
                        <a:pt x="111" y="140"/>
                      </a:cubicBezTo>
                      <a:cubicBezTo>
                        <a:pt x="111" y="140"/>
                        <a:pt x="113" y="140"/>
                        <a:pt x="114" y="141"/>
                      </a:cubicBezTo>
                      <a:cubicBezTo>
                        <a:pt x="115" y="141"/>
                        <a:pt x="117" y="141"/>
                        <a:pt x="117" y="141"/>
                      </a:cubicBezTo>
                      <a:cubicBezTo>
                        <a:pt x="117" y="142"/>
                        <a:pt x="113" y="144"/>
                        <a:pt x="109" y="142"/>
                      </a:cubicBezTo>
                      <a:cubicBezTo>
                        <a:pt x="108" y="141"/>
                        <a:pt x="111" y="140"/>
                        <a:pt x="111" y="140"/>
                      </a:cubicBezTo>
                      <a:cubicBezTo>
                        <a:pt x="110" y="140"/>
                        <a:pt x="107" y="139"/>
                        <a:pt x="107" y="139"/>
                      </a:cubicBezTo>
                      <a:cubicBezTo>
                        <a:pt x="109" y="139"/>
                        <a:pt x="109" y="139"/>
                        <a:pt x="109" y="139"/>
                      </a:cubicBezTo>
                      <a:cubicBezTo>
                        <a:pt x="107" y="137"/>
                        <a:pt x="105" y="139"/>
                        <a:pt x="103" y="137"/>
                      </a:cubicBezTo>
                      <a:cubicBezTo>
                        <a:pt x="103" y="137"/>
                        <a:pt x="103" y="136"/>
                        <a:pt x="102" y="135"/>
                      </a:cubicBezTo>
                      <a:cubicBezTo>
                        <a:pt x="102" y="135"/>
                        <a:pt x="101" y="134"/>
                        <a:pt x="101" y="135"/>
                      </a:cubicBezTo>
                      <a:cubicBezTo>
                        <a:pt x="102" y="137"/>
                        <a:pt x="100" y="141"/>
                        <a:pt x="98" y="142"/>
                      </a:cubicBezTo>
                      <a:cubicBezTo>
                        <a:pt x="98" y="141"/>
                        <a:pt x="97" y="141"/>
                        <a:pt x="97" y="140"/>
                      </a:cubicBezTo>
                      <a:cubicBezTo>
                        <a:pt x="96" y="139"/>
                        <a:pt x="95" y="138"/>
                        <a:pt x="94" y="137"/>
                      </a:cubicBezTo>
                      <a:cubicBezTo>
                        <a:pt x="93" y="136"/>
                        <a:pt x="97" y="135"/>
                        <a:pt x="96" y="134"/>
                      </a:cubicBezTo>
                      <a:cubicBezTo>
                        <a:pt x="96" y="134"/>
                        <a:pt x="95" y="135"/>
                        <a:pt x="95" y="135"/>
                      </a:cubicBezTo>
                      <a:cubicBezTo>
                        <a:pt x="94" y="134"/>
                        <a:pt x="95" y="134"/>
                        <a:pt x="93" y="133"/>
                      </a:cubicBezTo>
                      <a:cubicBezTo>
                        <a:pt x="93" y="134"/>
                        <a:pt x="89" y="132"/>
                        <a:pt x="92" y="134"/>
                      </a:cubicBezTo>
                      <a:cubicBezTo>
                        <a:pt x="91" y="134"/>
                        <a:pt x="90" y="134"/>
                        <a:pt x="90" y="134"/>
                      </a:cubicBezTo>
                      <a:cubicBezTo>
                        <a:pt x="89" y="134"/>
                        <a:pt x="88" y="134"/>
                        <a:pt x="87" y="134"/>
                      </a:cubicBezTo>
                      <a:cubicBezTo>
                        <a:pt x="87" y="134"/>
                        <a:pt x="87" y="135"/>
                        <a:pt x="86" y="136"/>
                      </a:cubicBezTo>
                      <a:cubicBezTo>
                        <a:pt x="85" y="136"/>
                        <a:pt x="84" y="137"/>
                        <a:pt x="83" y="138"/>
                      </a:cubicBezTo>
                      <a:cubicBezTo>
                        <a:pt x="83" y="137"/>
                        <a:pt x="83" y="137"/>
                        <a:pt x="82" y="137"/>
                      </a:cubicBezTo>
                      <a:cubicBezTo>
                        <a:pt x="78" y="138"/>
                        <a:pt x="76" y="139"/>
                        <a:pt x="73" y="140"/>
                      </a:cubicBezTo>
                      <a:cubicBezTo>
                        <a:pt x="72" y="140"/>
                        <a:pt x="70" y="141"/>
                        <a:pt x="71" y="140"/>
                      </a:cubicBezTo>
                      <a:cubicBezTo>
                        <a:pt x="71" y="140"/>
                        <a:pt x="70" y="141"/>
                        <a:pt x="69" y="141"/>
                      </a:cubicBezTo>
                      <a:cubicBezTo>
                        <a:pt x="67" y="141"/>
                        <a:pt x="71" y="140"/>
                        <a:pt x="69" y="139"/>
                      </a:cubicBezTo>
                      <a:cubicBezTo>
                        <a:pt x="70" y="140"/>
                        <a:pt x="67" y="142"/>
                        <a:pt x="66" y="142"/>
                      </a:cubicBezTo>
                      <a:cubicBezTo>
                        <a:pt x="67" y="144"/>
                        <a:pt x="69" y="141"/>
                        <a:pt x="71" y="140"/>
                      </a:cubicBezTo>
                      <a:cubicBezTo>
                        <a:pt x="71" y="142"/>
                        <a:pt x="69" y="145"/>
                        <a:pt x="66" y="147"/>
                      </a:cubicBezTo>
                      <a:cubicBezTo>
                        <a:pt x="62" y="148"/>
                        <a:pt x="64" y="146"/>
                        <a:pt x="63" y="146"/>
                      </a:cubicBezTo>
                      <a:cubicBezTo>
                        <a:pt x="57" y="148"/>
                        <a:pt x="59" y="151"/>
                        <a:pt x="54" y="150"/>
                      </a:cubicBezTo>
                      <a:cubicBezTo>
                        <a:pt x="51" y="149"/>
                        <a:pt x="53" y="148"/>
                        <a:pt x="53" y="147"/>
                      </a:cubicBezTo>
                      <a:cubicBezTo>
                        <a:pt x="55" y="147"/>
                        <a:pt x="57" y="147"/>
                        <a:pt x="58" y="147"/>
                      </a:cubicBezTo>
                      <a:cubicBezTo>
                        <a:pt x="56" y="147"/>
                        <a:pt x="56" y="147"/>
                        <a:pt x="56" y="147"/>
                      </a:cubicBezTo>
                      <a:cubicBezTo>
                        <a:pt x="57" y="146"/>
                        <a:pt x="59" y="146"/>
                        <a:pt x="60" y="146"/>
                      </a:cubicBezTo>
                      <a:cubicBezTo>
                        <a:pt x="59" y="146"/>
                        <a:pt x="56" y="146"/>
                        <a:pt x="53" y="147"/>
                      </a:cubicBezTo>
                      <a:cubicBezTo>
                        <a:pt x="52" y="147"/>
                        <a:pt x="50" y="147"/>
                        <a:pt x="49" y="147"/>
                      </a:cubicBezTo>
                      <a:cubicBezTo>
                        <a:pt x="47" y="147"/>
                        <a:pt x="46" y="147"/>
                        <a:pt x="45" y="146"/>
                      </a:cubicBezTo>
                      <a:cubicBezTo>
                        <a:pt x="44" y="147"/>
                        <a:pt x="43" y="147"/>
                        <a:pt x="43" y="147"/>
                      </a:cubicBezTo>
                      <a:cubicBezTo>
                        <a:pt x="45" y="147"/>
                        <a:pt x="45" y="147"/>
                        <a:pt x="45" y="147"/>
                      </a:cubicBezTo>
                      <a:cubicBezTo>
                        <a:pt x="46" y="148"/>
                        <a:pt x="42" y="149"/>
                        <a:pt x="44" y="149"/>
                      </a:cubicBezTo>
                      <a:cubicBezTo>
                        <a:pt x="42" y="150"/>
                        <a:pt x="40" y="151"/>
                        <a:pt x="37" y="150"/>
                      </a:cubicBezTo>
                      <a:cubicBezTo>
                        <a:pt x="36" y="148"/>
                        <a:pt x="36" y="148"/>
                        <a:pt x="36" y="148"/>
                      </a:cubicBezTo>
                      <a:cubicBezTo>
                        <a:pt x="36" y="149"/>
                        <a:pt x="38" y="149"/>
                        <a:pt x="39" y="149"/>
                      </a:cubicBezTo>
                      <a:cubicBezTo>
                        <a:pt x="38" y="150"/>
                        <a:pt x="35" y="147"/>
                        <a:pt x="33" y="148"/>
                      </a:cubicBezTo>
                      <a:cubicBezTo>
                        <a:pt x="35" y="150"/>
                        <a:pt x="35" y="150"/>
                        <a:pt x="35" y="150"/>
                      </a:cubicBezTo>
                      <a:cubicBezTo>
                        <a:pt x="33" y="150"/>
                        <a:pt x="30" y="151"/>
                        <a:pt x="28" y="150"/>
                      </a:cubicBezTo>
                      <a:cubicBezTo>
                        <a:pt x="29" y="152"/>
                        <a:pt x="28" y="150"/>
                        <a:pt x="30" y="152"/>
                      </a:cubicBezTo>
                      <a:cubicBezTo>
                        <a:pt x="29" y="150"/>
                        <a:pt x="37" y="153"/>
                        <a:pt x="34" y="150"/>
                      </a:cubicBezTo>
                      <a:cubicBezTo>
                        <a:pt x="36" y="152"/>
                        <a:pt x="37" y="152"/>
                        <a:pt x="40" y="153"/>
                      </a:cubicBezTo>
                      <a:cubicBezTo>
                        <a:pt x="40" y="153"/>
                        <a:pt x="39" y="152"/>
                        <a:pt x="41" y="152"/>
                      </a:cubicBezTo>
                      <a:cubicBezTo>
                        <a:pt x="41" y="152"/>
                        <a:pt x="42" y="152"/>
                        <a:pt x="42" y="152"/>
                      </a:cubicBezTo>
                      <a:cubicBezTo>
                        <a:pt x="42" y="152"/>
                        <a:pt x="42" y="152"/>
                        <a:pt x="42" y="152"/>
                      </a:cubicBezTo>
                      <a:cubicBezTo>
                        <a:pt x="42" y="152"/>
                        <a:pt x="42" y="152"/>
                        <a:pt x="42" y="152"/>
                      </a:cubicBezTo>
                      <a:cubicBezTo>
                        <a:pt x="42" y="152"/>
                        <a:pt x="42" y="152"/>
                        <a:pt x="42" y="152"/>
                      </a:cubicBezTo>
                      <a:cubicBezTo>
                        <a:pt x="41" y="152"/>
                        <a:pt x="41" y="152"/>
                        <a:pt x="41" y="151"/>
                      </a:cubicBezTo>
                      <a:cubicBezTo>
                        <a:pt x="42" y="151"/>
                        <a:pt x="45" y="151"/>
                        <a:pt x="46" y="150"/>
                      </a:cubicBezTo>
                      <a:cubicBezTo>
                        <a:pt x="47" y="150"/>
                        <a:pt x="46" y="151"/>
                        <a:pt x="46" y="151"/>
                      </a:cubicBezTo>
                      <a:cubicBezTo>
                        <a:pt x="48" y="150"/>
                        <a:pt x="48" y="150"/>
                        <a:pt x="48" y="150"/>
                      </a:cubicBezTo>
                      <a:cubicBezTo>
                        <a:pt x="48" y="151"/>
                        <a:pt x="52" y="152"/>
                        <a:pt x="49" y="152"/>
                      </a:cubicBezTo>
                      <a:cubicBezTo>
                        <a:pt x="51" y="152"/>
                        <a:pt x="51" y="152"/>
                        <a:pt x="51" y="152"/>
                      </a:cubicBezTo>
                      <a:cubicBezTo>
                        <a:pt x="53" y="153"/>
                        <a:pt x="55" y="153"/>
                        <a:pt x="57" y="152"/>
                      </a:cubicBezTo>
                      <a:cubicBezTo>
                        <a:pt x="58" y="152"/>
                        <a:pt x="60" y="150"/>
                        <a:pt x="59" y="151"/>
                      </a:cubicBezTo>
                      <a:cubicBezTo>
                        <a:pt x="59" y="151"/>
                        <a:pt x="60" y="151"/>
                        <a:pt x="61" y="151"/>
                      </a:cubicBezTo>
                      <a:cubicBezTo>
                        <a:pt x="62" y="150"/>
                        <a:pt x="63" y="150"/>
                        <a:pt x="63" y="150"/>
                      </a:cubicBezTo>
                      <a:cubicBezTo>
                        <a:pt x="63" y="150"/>
                        <a:pt x="63" y="150"/>
                        <a:pt x="63" y="150"/>
                      </a:cubicBezTo>
                      <a:cubicBezTo>
                        <a:pt x="67" y="149"/>
                        <a:pt x="71" y="146"/>
                        <a:pt x="76" y="145"/>
                      </a:cubicBezTo>
                      <a:cubicBezTo>
                        <a:pt x="77" y="145"/>
                        <a:pt x="77" y="144"/>
                        <a:pt x="78" y="144"/>
                      </a:cubicBezTo>
                      <a:cubicBezTo>
                        <a:pt x="79" y="144"/>
                        <a:pt x="79" y="143"/>
                        <a:pt x="80" y="143"/>
                      </a:cubicBezTo>
                      <a:cubicBezTo>
                        <a:pt x="81" y="143"/>
                        <a:pt x="81" y="143"/>
                        <a:pt x="81" y="143"/>
                      </a:cubicBezTo>
                      <a:cubicBezTo>
                        <a:pt x="81" y="143"/>
                        <a:pt x="83" y="143"/>
                        <a:pt x="83" y="143"/>
                      </a:cubicBezTo>
                      <a:cubicBezTo>
                        <a:pt x="84" y="143"/>
                        <a:pt x="85" y="143"/>
                        <a:pt x="85" y="142"/>
                      </a:cubicBezTo>
                      <a:cubicBezTo>
                        <a:pt x="86" y="142"/>
                        <a:pt x="87" y="143"/>
                        <a:pt x="87" y="143"/>
                      </a:cubicBezTo>
                      <a:cubicBezTo>
                        <a:pt x="88" y="143"/>
                        <a:pt x="88" y="143"/>
                        <a:pt x="89" y="143"/>
                      </a:cubicBezTo>
                      <a:cubicBezTo>
                        <a:pt x="89" y="143"/>
                        <a:pt x="89" y="143"/>
                        <a:pt x="89" y="143"/>
                      </a:cubicBezTo>
                      <a:cubicBezTo>
                        <a:pt x="89" y="143"/>
                        <a:pt x="89" y="143"/>
                        <a:pt x="89" y="143"/>
                      </a:cubicBezTo>
                      <a:cubicBezTo>
                        <a:pt x="90" y="143"/>
                        <a:pt x="90" y="143"/>
                        <a:pt x="90" y="143"/>
                      </a:cubicBezTo>
                      <a:cubicBezTo>
                        <a:pt x="90" y="143"/>
                        <a:pt x="91" y="143"/>
                        <a:pt x="91" y="143"/>
                      </a:cubicBezTo>
                      <a:cubicBezTo>
                        <a:pt x="92" y="143"/>
                        <a:pt x="93" y="143"/>
                        <a:pt x="93" y="143"/>
                      </a:cubicBezTo>
                      <a:cubicBezTo>
                        <a:pt x="94" y="143"/>
                        <a:pt x="94" y="143"/>
                        <a:pt x="94" y="143"/>
                      </a:cubicBezTo>
                      <a:cubicBezTo>
                        <a:pt x="95" y="143"/>
                        <a:pt x="96" y="143"/>
                        <a:pt x="96" y="143"/>
                      </a:cubicBezTo>
                      <a:cubicBezTo>
                        <a:pt x="97" y="144"/>
                        <a:pt x="97" y="144"/>
                        <a:pt x="98" y="144"/>
                      </a:cubicBezTo>
                      <a:cubicBezTo>
                        <a:pt x="98" y="144"/>
                        <a:pt x="99" y="144"/>
                        <a:pt x="100" y="144"/>
                      </a:cubicBezTo>
                      <a:cubicBezTo>
                        <a:pt x="100" y="144"/>
                        <a:pt x="100" y="144"/>
                        <a:pt x="100" y="144"/>
                      </a:cubicBezTo>
                      <a:cubicBezTo>
                        <a:pt x="102" y="144"/>
                        <a:pt x="105" y="147"/>
                        <a:pt x="109" y="148"/>
                      </a:cubicBezTo>
                      <a:cubicBezTo>
                        <a:pt x="109" y="148"/>
                        <a:pt x="108" y="148"/>
                        <a:pt x="107" y="147"/>
                      </a:cubicBezTo>
                      <a:cubicBezTo>
                        <a:pt x="111" y="151"/>
                        <a:pt x="117" y="149"/>
                        <a:pt x="120" y="151"/>
                      </a:cubicBezTo>
                      <a:cubicBezTo>
                        <a:pt x="121" y="151"/>
                        <a:pt x="122" y="151"/>
                        <a:pt x="123" y="151"/>
                      </a:cubicBezTo>
                      <a:cubicBezTo>
                        <a:pt x="123" y="151"/>
                        <a:pt x="123" y="151"/>
                        <a:pt x="122" y="151"/>
                      </a:cubicBezTo>
                      <a:cubicBezTo>
                        <a:pt x="123" y="151"/>
                        <a:pt x="123" y="151"/>
                        <a:pt x="123" y="151"/>
                      </a:cubicBezTo>
                      <a:cubicBezTo>
                        <a:pt x="123" y="151"/>
                        <a:pt x="124" y="152"/>
                        <a:pt x="124" y="152"/>
                      </a:cubicBezTo>
                      <a:cubicBezTo>
                        <a:pt x="124" y="152"/>
                        <a:pt x="123" y="151"/>
                        <a:pt x="123" y="151"/>
                      </a:cubicBezTo>
                      <a:cubicBezTo>
                        <a:pt x="124" y="151"/>
                        <a:pt x="125" y="151"/>
                        <a:pt x="126" y="151"/>
                      </a:cubicBezTo>
                      <a:cubicBezTo>
                        <a:pt x="127" y="152"/>
                        <a:pt x="127" y="152"/>
                        <a:pt x="127" y="152"/>
                      </a:cubicBezTo>
                      <a:cubicBezTo>
                        <a:pt x="127" y="152"/>
                        <a:pt x="127" y="152"/>
                        <a:pt x="127" y="152"/>
                      </a:cubicBezTo>
                      <a:cubicBezTo>
                        <a:pt x="128" y="152"/>
                        <a:pt x="128" y="151"/>
                        <a:pt x="127" y="151"/>
                      </a:cubicBezTo>
                      <a:cubicBezTo>
                        <a:pt x="128" y="151"/>
                        <a:pt x="129" y="150"/>
                        <a:pt x="129" y="150"/>
                      </a:cubicBezTo>
                      <a:cubicBezTo>
                        <a:pt x="130" y="152"/>
                        <a:pt x="132" y="150"/>
                        <a:pt x="133" y="151"/>
                      </a:cubicBezTo>
                      <a:cubicBezTo>
                        <a:pt x="134" y="151"/>
                        <a:pt x="135" y="151"/>
                        <a:pt x="136" y="151"/>
                      </a:cubicBezTo>
                      <a:cubicBezTo>
                        <a:pt x="138" y="150"/>
                        <a:pt x="139" y="150"/>
                        <a:pt x="139" y="149"/>
                      </a:cubicBezTo>
                      <a:cubicBezTo>
                        <a:pt x="139" y="149"/>
                        <a:pt x="140" y="149"/>
                        <a:pt x="139" y="149"/>
                      </a:cubicBezTo>
                      <a:cubicBezTo>
                        <a:pt x="140" y="149"/>
                        <a:pt x="142" y="149"/>
                        <a:pt x="143" y="149"/>
                      </a:cubicBezTo>
                      <a:cubicBezTo>
                        <a:pt x="143" y="150"/>
                        <a:pt x="143" y="150"/>
                        <a:pt x="143" y="150"/>
                      </a:cubicBezTo>
                      <a:cubicBezTo>
                        <a:pt x="146" y="148"/>
                        <a:pt x="146" y="148"/>
                        <a:pt x="146" y="148"/>
                      </a:cubicBezTo>
                      <a:cubicBezTo>
                        <a:pt x="148" y="148"/>
                        <a:pt x="149" y="149"/>
                        <a:pt x="147" y="150"/>
                      </a:cubicBezTo>
                      <a:cubicBezTo>
                        <a:pt x="151" y="148"/>
                        <a:pt x="150" y="149"/>
                        <a:pt x="153" y="147"/>
                      </a:cubicBezTo>
                      <a:cubicBezTo>
                        <a:pt x="153" y="147"/>
                        <a:pt x="153" y="147"/>
                        <a:pt x="153" y="147"/>
                      </a:cubicBezTo>
                      <a:cubicBezTo>
                        <a:pt x="154" y="147"/>
                        <a:pt x="156" y="146"/>
                        <a:pt x="157" y="146"/>
                      </a:cubicBezTo>
                      <a:cubicBezTo>
                        <a:pt x="158" y="146"/>
                        <a:pt x="159" y="146"/>
                        <a:pt x="160" y="146"/>
                      </a:cubicBezTo>
                      <a:cubicBezTo>
                        <a:pt x="162" y="145"/>
                        <a:pt x="164" y="145"/>
                        <a:pt x="166" y="144"/>
                      </a:cubicBezTo>
                      <a:cubicBezTo>
                        <a:pt x="167" y="143"/>
                        <a:pt x="169" y="142"/>
                        <a:pt x="171" y="141"/>
                      </a:cubicBezTo>
                      <a:cubicBezTo>
                        <a:pt x="173" y="139"/>
                        <a:pt x="175" y="138"/>
                        <a:pt x="176" y="137"/>
                      </a:cubicBezTo>
                      <a:cubicBezTo>
                        <a:pt x="174" y="137"/>
                        <a:pt x="180" y="135"/>
                        <a:pt x="178" y="134"/>
                      </a:cubicBezTo>
                      <a:cubicBezTo>
                        <a:pt x="179" y="134"/>
                        <a:pt x="180" y="133"/>
                        <a:pt x="180" y="134"/>
                      </a:cubicBezTo>
                      <a:cubicBezTo>
                        <a:pt x="181" y="133"/>
                        <a:pt x="182" y="132"/>
                        <a:pt x="183" y="131"/>
                      </a:cubicBezTo>
                      <a:cubicBezTo>
                        <a:pt x="183" y="129"/>
                        <a:pt x="184" y="128"/>
                        <a:pt x="184" y="127"/>
                      </a:cubicBezTo>
                      <a:cubicBezTo>
                        <a:pt x="185" y="127"/>
                        <a:pt x="184" y="128"/>
                        <a:pt x="185" y="128"/>
                      </a:cubicBezTo>
                      <a:cubicBezTo>
                        <a:pt x="185" y="127"/>
                        <a:pt x="185" y="126"/>
                        <a:pt x="185" y="126"/>
                      </a:cubicBezTo>
                      <a:cubicBezTo>
                        <a:pt x="186" y="126"/>
                        <a:pt x="185" y="127"/>
                        <a:pt x="185" y="128"/>
                      </a:cubicBezTo>
                      <a:cubicBezTo>
                        <a:pt x="187" y="124"/>
                        <a:pt x="185" y="123"/>
                        <a:pt x="184" y="122"/>
                      </a:cubicBezTo>
                      <a:cubicBezTo>
                        <a:pt x="185" y="120"/>
                        <a:pt x="185" y="119"/>
                        <a:pt x="185" y="118"/>
                      </a:cubicBezTo>
                      <a:cubicBezTo>
                        <a:pt x="185" y="117"/>
                        <a:pt x="186" y="116"/>
                        <a:pt x="186" y="119"/>
                      </a:cubicBezTo>
                      <a:cubicBezTo>
                        <a:pt x="186" y="118"/>
                        <a:pt x="187" y="116"/>
                        <a:pt x="187" y="114"/>
                      </a:cubicBezTo>
                      <a:cubicBezTo>
                        <a:pt x="187" y="112"/>
                        <a:pt x="187" y="110"/>
                        <a:pt x="186" y="110"/>
                      </a:cubicBezTo>
                      <a:cubicBezTo>
                        <a:pt x="186" y="110"/>
                        <a:pt x="186" y="108"/>
                        <a:pt x="186" y="108"/>
                      </a:cubicBezTo>
                      <a:cubicBezTo>
                        <a:pt x="186" y="105"/>
                        <a:pt x="186" y="105"/>
                        <a:pt x="185" y="102"/>
                      </a:cubicBezTo>
                      <a:cubicBezTo>
                        <a:pt x="185" y="103"/>
                        <a:pt x="185" y="103"/>
                        <a:pt x="185" y="103"/>
                      </a:cubicBezTo>
                      <a:cubicBezTo>
                        <a:pt x="183" y="102"/>
                        <a:pt x="184" y="100"/>
                        <a:pt x="183" y="98"/>
                      </a:cubicBezTo>
                      <a:cubicBezTo>
                        <a:pt x="183" y="98"/>
                        <a:pt x="183" y="98"/>
                        <a:pt x="183" y="98"/>
                      </a:cubicBezTo>
                      <a:cubicBezTo>
                        <a:pt x="183" y="93"/>
                        <a:pt x="182" y="96"/>
                        <a:pt x="181" y="91"/>
                      </a:cubicBezTo>
                      <a:cubicBezTo>
                        <a:pt x="180" y="92"/>
                        <a:pt x="180" y="92"/>
                        <a:pt x="180" y="92"/>
                      </a:cubicBezTo>
                      <a:cubicBezTo>
                        <a:pt x="179" y="92"/>
                        <a:pt x="179" y="91"/>
                        <a:pt x="179" y="89"/>
                      </a:cubicBezTo>
                      <a:cubicBezTo>
                        <a:pt x="179" y="88"/>
                        <a:pt x="178" y="86"/>
                        <a:pt x="177" y="85"/>
                      </a:cubicBezTo>
                      <a:cubicBezTo>
                        <a:pt x="177" y="85"/>
                        <a:pt x="177" y="86"/>
                        <a:pt x="177" y="86"/>
                      </a:cubicBezTo>
                      <a:cubicBezTo>
                        <a:pt x="176" y="86"/>
                        <a:pt x="176" y="84"/>
                        <a:pt x="176" y="83"/>
                      </a:cubicBezTo>
                      <a:cubicBezTo>
                        <a:pt x="176" y="82"/>
                        <a:pt x="176" y="80"/>
                        <a:pt x="175" y="79"/>
                      </a:cubicBezTo>
                      <a:cubicBezTo>
                        <a:pt x="175" y="79"/>
                        <a:pt x="176" y="79"/>
                        <a:pt x="176" y="80"/>
                      </a:cubicBezTo>
                      <a:cubicBezTo>
                        <a:pt x="173" y="76"/>
                        <a:pt x="175" y="80"/>
                        <a:pt x="172" y="78"/>
                      </a:cubicBezTo>
                      <a:cubicBezTo>
                        <a:pt x="172" y="77"/>
                        <a:pt x="174" y="77"/>
                        <a:pt x="172" y="76"/>
                      </a:cubicBezTo>
                      <a:cubicBezTo>
                        <a:pt x="172" y="75"/>
                        <a:pt x="170" y="75"/>
                        <a:pt x="168" y="74"/>
                      </a:cubicBezTo>
                      <a:cubicBezTo>
                        <a:pt x="166" y="73"/>
                        <a:pt x="164" y="73"/>
                        <a:pt x="163" y="71"/>
                      </a:cubicBezTo>
                      <a:cubicBezTo>
                        <a:pt x="164" y="72"/>
                        <a:pt x="164" y="73"/>
                        <a:pt x="163" y="72"/>
                      </a:cubicBezTo>
                      <a:cubicBezTo>
                        <a:pt x="161" y="72"/>
                        <a:pt x="158" y="68"/>
                        <a:pt x="155" y="69"/>
                      </a:cubicBezTo>
                      <a:cubicBezTo>
                        <a:pt x="155" y="69"/>
                        <a:pt x="155" y="68"/>
                        <a:pt x="155" y="68"/>
                      </a:cubicBezTo>
                      <a:cubicBezTo>
                        <a:pt x="155" y="68"/>
                        <a:pt x="153" y="68"/>
                        <a:pt x="152" y="67"/>
                      </a:cubicBezTo>
                      <a:cubicBezTo>
                        <a:pt x="151" y="67"/>
                        <a:pt x="150" y="66"/>
                        <a:pt x="150" y="66"/>
                      </a:cubicBezTo>
                      <a:cubicBezTo>
                        <a:pt x="150" y="65"/>
                        <a:pt x="148" y="63"/>
                        <a:pt x="146" y="62"/>
                      </a:cubicBezTo>
                      <a:cubicBezTo>
                        <a:pt x="145" y="61"/>
                        <a:pt x="143" y="59"/>
                        <a:pt x="144" y="58"/>
                      </a:cubicBezTo>
                      <a:cubicBezTo>
                        <a:pt x="144" y="58"/>
                        <a:pt x="143" y="57"/>
                        <a:pt x="143" y="56"/>
                      </a:cubicBezTo>
                      <a:cubicBezTo>
                        <a:pt x="142" y="55"/>
                        <a:pt x="141" y="54"/>
                        <a:pt x="141" y="54"/>
                      </a:cubicBezTo>
                      <a:cubicBezTo>
                        <a:pt x="142" y="54"/>
                        <a:pt x="142" y="54"/>
                        <a:pt x="142" y="54"/>
                      </a:cubicBezTo>
                      <a:cubicBezTo>
                        <a:pt x="140" y="51"/>
                        <a:pt x="139" y="51"/>
                        <a:pt x="138" y="50"/>
                      </a:cubicBezTo>
                      <a:cubicBezTo>
                        <a:pt x="138" y="49"/>
                        <a:pt x="138" y="50"/>
                        <a:pt x="139" y="50"/>
                      </a:cubicBezTo>
                      <a:cubicBezTo>
                        <a:pt x="137" y="45"/>
                        <a:pt x="137" y="45"/>
                        <a:pt x="134" y="42"/>
                      </a:cubicBezTo>
                      <a:cubicBezTo>
                        <a:pt x="135" y="41"/>
                        <a:pt x="135" y="41"/>
                        <a:pt x="135" y="41"/>
                      </a:cubicBezTo>
                      <a:cubicBezTo>
                        <a:pt x="135" y="41"/>
                        <a:pt x="134" y="41"/>
                        <a:pt x="134" y="40"/>
                      </a:cubicBezTo>
                      <a:cubicBezTo>
                        <a:pt x="134" y="38"/>
                        <a:pt x="133" y="37"/>
                        <a:pt x="132" y="35"/>
                      </a:cubicBezTo>
                      <a:cubicBezTo>
                        <a:pt x="132" y="33"/>
                        <a:pt x="131" y="31"/>
                        <a:pt x="129" y="30"/>
                      </a:cubicBezTo>
                      <a:cubicBezTo>
                        <a:pt x="130" y="30"/>
                        <a:pt x="130" y="30"/>
                        <a:pt x="130" y="30"/>
                      </a:cubicBezTo>
                      <a:cubicBezTo>
                        <a:pt x="126" y="26"/>
                        <a:pt x="125" y="17"/>
                        <a:pt x="120" y="18"/>
                      </a:cubicBezTo>
                      <a:cubicBezTo>
                        <a:pt x="120" y="18"/>
                        <a:pt x="120" y="18"/>
                        <a:pt x="119" y="17"/>
                      </a:cubicBezTo>
                      <a:cubicBezTo>
                        <a:pt x="118" y="16"/>
                        <a:pt x="117" y="16"/>
                        <a:pt x="117" y="16"/>
                      </a:cubicBezTo>
                      <a:cubicBezTo>
                        <a:pt x="120" y="20"/>
                        <a:pt x="116" y="17"/>
                        <a:pt x="117" y="18"/>
                      </a:cubicBezTo>
                      <a:cubicBezTo>
                        <a:pt x="115" y="17"/>
                        <a:pt x="114" y="14"/>
                        <a:pt x="116" y="16"/>
                      </a:cubicBezTo>
                      <a:cubicBezTo>
                        <a:pt x="116" y="16"/>
                        <a:pt x="116" y="16"/>
                        <a:pt x="116" y="16"/>
                      </a:cubicBezTo>
                      <a:cubicBezTo>
                        <a:pt x="117" y="16"/>
                        <a:pt x="116" y="15"/>
                        <a:pt x="115" y="13"/>
                      </a:cubicBezTo>
                      <a:cubicBezTo>
                        <a:pt x="114" y="12"/>
                        <a:pt x="113" y="11"/>
                        <a:pt x="113" y="11"/>
                      </a:cubicBezTo>
                      <a:cubicBezTo>
                        <a:pt x="109" y="8"/>
                        <a:pt x="105" y="5"/>
                        <a:pt x="101" y="3"/>
                      </a:cubicBezTo>
                      <a:cubicBezTo>
                        <a:pt x="97" y="1"/>
                        <a:pt x="92" y="0"/>
                        <a:pt x="87" y="0"/>
                      </a:cubicBezTo>
                      <a:cubicBezTo>
                        <a:pt x="88" y="1"/>
                        <a:pt x="88" y="1"/>
                        <a:pt x="88" y="1"/>
                      </a:cubicBezTo>
                      <a:cubicBezTo>
                        <a:pt x="88" y="1"/>
                        <a:pt x="87" y="1"/>
                        <a:pt x="86" y="1"/>
                      </a:cubicBezTo>
                      <a:cubicBezTo>
                        <a:pt x="86" y="2"/>
                        <a:pt x="85" y="2"/>
                        <a:pt x="85" y="2"/>
                      </a:cubicBezTo>
                      <a:cubicBezTo>
                        <a:pt x="84" y="1"/>
                        <a:pt x="83" y="1"/>
                        <a:pt x="86" y="0"/>
                      </a:cubicBezTo>
                      <a:cubicBezTo>
                        <a:pt x="85" y="0"/>
                        <a:pt x="84" y="0"/>
                        <a:pt x="83" y="1"/>
                      </a:cubicBezTo>
                      <a:cubicBezTo>
                        <a:pt x="83" y="1"/>
                        <a:pt x="83" y="1"/>
                        <a:pt x="83" y="1"/>
                      </a:cubicBezTo>
                      <a:cubicBezTo>
                        <a:pt x="83" y="1"/>
                        <a:pt x="82" y="2"/>
                        <a:pt x="82" y="2"/>
                      </a:cubicBezTo>
                      <a:cubicBezTo>
                        <a:pt x="78" y="2"/>
                        <a:pt x="84" y="0"/>
                        <a:pt x="82" y="0"/>
                      </a:cubicBezTo>
                      <a:cubicBezTo>
                        <a:pt x="80" y="1"/>
                        <a:pt x="80" y="1"/>
                        <a:pt x="80" y="1"/>
                      </a:cubicBezTo>
                      <a:cubicBezTo>
                        <a:pt x="81" y="1"/>
                        <a:pt x="81" y="1"/>
                        <a:pt x="81" y="1"/>
                      </a:cubicBezTo>
                      <a:cubicBezTo>
                        <a:pt x="79" y="2"/>
                        <a:pt x="79" y="2"/>
                        <a:pt x="77" y="3"/>
                      </a:cubicBezTo>
                      <a:cubicBezTo>
                        <a:pt x="75" y="3"/>
                        <a:pt x="76" y="2"/>
                        <a:pt x="75" y="3"/>
                      </a:cubicBezTo>
                      <a:cubicBezTo>
                        <a:pt x="75" y="3"/>
                        <a:pt x="75" y="3"/>
                        <a:pt x="74" y="3"/>
                      </a:cubicBezTo>
                      <a:cubicBezTo>
                        <a:pt x="70" y="5"/>
                        <a:pt x="70" y="5"/>
                        <a:pt x="70" y="5"/>
                      </a:cubicBezTo>
                      <a:cubicBezTo>
                        <a:pt x="72" y="5"/>
                        <a:pt x="72" y="5"/>
                        <a:pt x="72" y="5"/>
                      </a:cubicBezTo>
                      <a:cubicBezTo>
                        <a:pt x="71" y="6"/>
                        <a:pt x="69" y="7"/>
                        <a:pt x="71" y="7"/>
                      </a:cubicBezTo>
                      <a:cubicBezTo>
                        <a:pt x="70" y="7"/>
                        <a:pt x="69" y="7"/>
                        <a:pt x="68" y="8"/>
                      </a:cubicBezTo>
                      <a:cubicBezTo>
                        <a:pt x="66" y="9"/>
                        <a:pt x="65" y="9"/>
                        <a:pt x="63" y="11"/>
                      </a:cubicBezTo>
                      <a:cubicBezTo>
                        <a:pt x="61" y="13"/>
                        <a:pt x="58" y="15"/>
                        <a:pt x="58" y="16"/>
                      </a:cubicBezTo>
                      <a:cubicBezTo>
                        <a:pt x="57" y="18"/>
                        <a:pt x="55" y="20"/>
                        <a:pt x="53" y="22"/>
                      </a:cubicBezTo>
                      <a:cubicBezTo>
                        <a:pt x="54" y="22"/>
                        <a:pt x="55" y="22"/>
                        <a:pt x="53" y="24"/>
                      </a:cubicBezTo>
                      <a:cubicBezTo>
                        <a:pt x="52" y="22"/>
                        <a:pt x="50" y="27"/>
                        <a:pt x="47" y="28"/>
                      </a:cubicBezTo>
                      <a:cubicBezTo>
                        <a:pt x="48" y="27"/>
                        <a:pt x="47" y="29"/>
                        <a:pt x="47" y="30"/>
                      </a:cubicBezTo>
                      <a:cubicBezTo>
                        <a:pt x="46" y="32"/>
                        <a:pt x="45" y="33"/>
                        <a:pt x="47" y="32"/>
                      </a:cubicBezTo>
                      <a:cubicBezTo>
                        <a:pt x="46" y="34"/>
                        <a:pt x="46" y="32"/>
                        <a:pt x="45" y="33"/>
                      </a:cubicBezTo>
                      <a:cubicBezTo>
                        <a:pt x="44" y="35"/>
                        <a:pt x="43" y="37"/>
                        <a:pt x="41" y="40"/>
                      </a:cubicBezTo>
                      <a:cubicBezTo>
                        <a:pt x="41" y="40"/>
                        <a:pt x="41" y="40"/>
                        <a:pt x="41" y="40"/>
                      </a:cubicBezTo>
                      <a:cubicBezTo>
                        <a:pt x="41" y="41"/>
                        <a:pt x="41" y="41"/>
                        <a:pt x="41" y="41"/>
                      </a:cubicBezTo>
                      <a:cubicBezTo>
                        <a:pt x="40" y="42"/>
                        <a:pt x="40" y="42"/>
                        <a:pt x="40" y="42"/>
                      </a:cubicBezTo>
                      <a:cubicBezTo>
                        <a:pt x="39" y="44"/>
                        <a:pt x="39" y="44"/>
                        <a:pt x="39" y="44"/>
                      </a:cubicBezTo>
                      <a:cubicBezTo>
                        <a:pt x="39" y="45"/>
                        <a:pt x="38" y="47"/>
                        <a:pt x="37" y="48"/>
                      </a:cubicBezTo>
                      <a:cubicBezTo>
                        <a:pt x="38" y="48"/>
                        <a:pt x="38" y="48"/>
                        <a:pt x="38" y="49"/>
                      </a:cubicBezTo>
                      <a:cubicBezTo>
                        <a:pt x="38" y="49"/>
                        <a:pt x="38" y="50"/>
                        <a:pt x="37" y="50"/>
                      </a:cubicBezTo>
                      <a:cubicBezTo>
                        <a:pt x="36" y="51"/>
                        <a:pt x="35" y="51"/>
                        <a:pt x="35" y="51"/>
                      </a:cubicBezTo>
                      <a:cubicBezTo>
                        <a:pt x="35" y="52"/>
                        <a:pt x="37" y="53"/>
                        <a:pt x="35" y="54"/>
                      </a:cubicBezTo>
                      <a:cubicBezTo>
                        <a:pt x="35" y="54"/>
                        <a:pt x="36" y="54"/>
                        <a:pt x="35" y="54"/>
                      </a:cubicBezTo>
                      <a:cubicBezTo>
                        <a:pt x="32" y="59"/>
                        <a:pt x="29" y="64"/>
                        <a:pt x="25" y="67"/>
                      </a:cubicBezTo>
                      <a:cubicBezTo>
                        <a:pt x="24" y="68"/>
                        <a:pt x="22" y="69"/>
                        <a:pt x="21" y="69"/>
                      </a:cubicBezTo>
                      <a:cubicBezTo>
                        <a:pt x="21" y="69"/>
                        <a:pt x="21" y="69"/>
                        <a:pt x="21" y="69"/>
                      </a:cubicBezTo>
                      <a:cubicBezTo>
                        <a:pt x="20" y="70"/>
                        <a:pt x="20" y="70"/>
                        <a:pt x="20" y="70"/>
                      </a:cubicBezTo>
                      <a:cubicBezTo>
                        <a:pt x="17" y="71"/>
                        <a:pt x="17" y="71"/>
                        <a:pt x="17" y="71"/>
                      </a:cubicBezTo>
                      <a:cubicBezTo>
                        <a:pt x="14" y="72"/>
                        <a:pt x="12" y="73"/>
                        <a:pt x="8" y="74"/>
                      </a:cubicBezTo>
                      <a:cubicBezTo>
                        <a:pt x="10" y="74"/>
                        <a:pt x="9" y="74"/>
                        <a:pt x="8" y="75"/>
                      </a:cubicBezTo>
                      <a:cubicBezTo>
                        <a:pt x="9" y="75"/>
                        <a:pt x="9" y="76"/>
                        <a:pt x="9" y="76"/>
                      </a:cubicBezTo>
                      <a:cubicBezTo>
                        <a:pt x="9" y="76"/>
                        <a:pt x="8" y="76"/>
                        <a:pt x="6" y="77"/>
                      </a:cubicBezTo>
                      <a:cubicBezTo>
                        <a:pt x="6" y="77"/>
                        <a:pt x="5" y="77"/>
                        <a:pt x="5" y="78"/>
                      </a:cubicBezTo>
                      <a:cubicBezTo>
                        <a:pt x="4" y="78"/>
                        <a:pt x="4" y="78"/>
                        <a:pt x="4" y="78"/>
                      </a:cubicBezTo>
                      <a:cubicBezTo>
                        <a:pt x="4" y="79"/>
                        <a:pt x="3" y="80"/>
                        <a:pt x="2" y="81"/>
                      </a:cubicBezTo>
                      <a:cubicBezTo>
                        <a:pt x="1" y="82"/>
                        <a:pt x="0" y="83"/>
                        <a:pt x="0" y="83"/>
                      </a:cubicBezTo>
                      <a:cubicBezTo>
                        <a:pt x="1" y="82"/>
                        <a:pt x="1" y="82"/>
                        <a:pt x="1" y="82"/>
                      </a:cubicBezTo>
                      <a:cubicBezTo>
                        <a:pt x="1" y="83"/>
                        <a:pt x="2" y="83"/>
                        <a:pt x="3" y="83"/>
                      </a:cubicBezTo>
                      <a:cubicBezTo>
                        <a:pt x="5" y="83"/>
                        <a:pt x="6" y="83"/>
                        <a:pt x="7" y="84"/>
                      </a:cubicBezTo>
                      <a:cubicBezTo>
                        <a:pt x="7" y="83"/>
                        <a:pt x="9" y="82"/>
                        <a:pt x="10" y="82"/>
                      </a:cubicBezTo>
                      <a:cubicBezTo>
                        <a:pt x="12" y="81"/>
                        <a:pt x="14" y="81"/>
                        <a:pt x="15" y="79"/>
                      </a:cubicBezTo>
                      <a:cubicBezTo>
                        <a:pt x="15" y="79"/>
                        <a:pt x="14" y="80"/>
                        <a:pt x="15" y="80"/>
                      </a:cubicBezTo>
                      <a:cubicBezTo>
                        <a:pt x="15" y="78"/>
                        <a:pt x="16" y="78"/>
                        <a:pt x="18" y="77"/>
                      </a:cubicBezTo>
                      <a:cubicBezTo>
                        <a:pt x="18" y="78"/>
                        <a:pt x="18" y="78"/>
                        <a:pt x="18" y="78"/>
                      </a:cubicBezTo>
                      <a:cubicBezTo>
                        <a:pt x="19" y="77"/>
                        <a:pt x="20" y="76"/>
                        <a:pt x="22" y="76"/>
                      </a:cubicBezTo>
                      <a:cubicBezTo>
                        <a:pt x="22" y="76"/>
                        <a:pt x="23" y="76"/>
                        <a:pt x="23" y="75"/>
                      </a:cubicBezTo>
                      <a:cubicBezTo>
                        <a:pt x="24" y="75"/>
                        <a:pt x="25" y="75"/>
                        <a:pt x="25" y="75"/>
                      </a:cubicBezTo>
                      <a:cubicBezTo>
                        <a:pt x="28" y="74"/>
                        <a:pt x="30" y="72"/>
                        <a:pt x="33" y="70"/>
                      </a:cubicBezTo>
                      <a:cubicBezTo>
                        <a:pt x="32" y="69"/>
                        <a:pt x="32" y="69"/>
                        <a:pt x="32" y="69"/>
                      </a:cubicBezTo>
                      <a:cubicBezTo>
                        <a:pt x="33" y="68"/>
                        <a:pt x="33" y="68"/>
                        <a:pt x="34" y="68"/>
                      </a:cubicBezTo>
                      <a:cubicBezTo>
                        <a:pt x="34" y="66"/>
                        <a:pt x="31" y="71"/>
                        <a:pt x="31" y="69"/>
                      </a:cubicBezTo>
                      <a:cubicBezTo>
                        <a:pt x="32" y="69"/>
                        <a:pt x="34" y="67"/>
                        <a:pt x="36" y="65"/>
                      </a:cubicBezTo>
                      <a:cubicBezTo>
                        <a:pt x="38" y="63"/>
                        <a:pt x="39" y="60"/>
                        <a:pt x="41" y="60"/>
                      </a:cubicBezTo>
                      <a:cubicBezTo>
                        <a:pt x="42" y="58"/>
                        <a:pt x="39" y="60"/>
                        <a:pt x="41" y="58"/>
                      </a:cubicBezTo>
                      <a:cubicBezTo>
                        <a:pt x="41" y="58"/>
                        <a:pt x="41" y="58"/>
                        <a:pt x="41" y="58"/>
                      </a:cubicBezTo>
                      <a:cubicBezTo>
                        <a:pt x="41" y="57"/>
                        <a:pt x="41" y="57"/>
                        <a:pt x="41" y="57"/>
                      </a:cubicBezTo>
                      <a:cubicBezTo>
                        <a:pt x="42" y="56"/>
                        <a:pt x="43" y="56"/>
                        <a:pt x="43" y="56"/>
                      </a:cubicBezTo>
                      <a:cubicBezTo>
                        <a:pt x="43" y="56"/>
                        <a:pt x="43" y="57"/>
                        <a:pt x="43" y="57"/>
                      </a:cubicBezTo>
                      <a:cubicBezTo>
                        <a:pt x="44" y="56"/>
                        <a:pt x="45" y="52"/>
                        <a:pt x="46" y="51"/>
                      </a:cubicBezTo>
                      <a:cubicBezTo>
                        <a:pt x="44" y="53"/>
                        <a:pt x="44" y="53"/>
                        <a:pt x="44" y="53"/>
                      </a:cubicBezTo>
                      <a:cubicBezTo>
                        <a:pt x="45" y="52"/>
                        <a:pt x="46" y="50"/>
                        <a:pt x="47" y="48"/>
                      </a:cubicBezTo>
                      <a:cubicBezTo>
                        <a:pt x="47" y="47"/>
                        <a:pt x="47" y="46"/>
                        <a:pt x="48" y="45"/>
                      </a:cubicBezTo>
                      <a:cubicBezTo>
                        <a:pt x="48" y="44"/>
                        <a:pt x="48" y="44"/>
                        <a:pt x="48" y="44"/>
                      </a:cubicBezTo>
                      <a:cubicBezTo>
                        <a:pt x="49" y="43"/>
                        <a:pt x="49" y="43"/>
                        <a:pt x="49" y="43"/>
                      </a:cubicBezTo>
                      <a:cubicBezTo>
                        <a:pt x="50" y="41"/>
                        <a:pt x="51" y="38"/>
                        <a:pt x="52" y="35"/>
                      </a:cubicBezTo>
                      <a:cubicBezTo>
                        <a:pt x="51" y="36"/>
                        <a:pt x="51" y="36"/>
                        <a:pt x="51" y="36"/>
                      </a:cubicBezTo>
                      <a:cubicBezTo>
                        <a:pt x="53" y="31"/>
                        <a:pt x="54" y="33"/>
                        <a:pt x="56" y="29"/>
                      </a:cubicBezTo>
                      <a:cubicBezTo>
                        <a:pt x="56" y="29"/>
                        <a:pt x="56" y="29"/>
                        <a:pt x="56" y="29"/>
                      </a:cubicBezTo>
                      <a:cubicBezTo>
                        <a:pt x="56" y="28"/>
                        <a:pt x="57" y="26"/>
                        <a:pt x="57" y="25"/>
                      </a:cubicBezTo>
                      <a:cubicBezTo>
                        <a:pt x="57" y="27"/>
                        <a:pt x="60" y="24"/>
                        <a:pt x="59" y="26"/>
                      </a:cubicBezTo>
                      <a:cubicBezTo>
                        <a:pt x="61" y="22"/>
                        <a:pt x="60" y="24"/>
                        <a:pt x="61" y="20"/>
                      </a:cubicBezTo>
                      <a:cubicBezTo>
                        <a:pt x="62" y="20"/>
                        <a:pt x="62" y="20"/>
                        <a:pt x="62" y="20"/>
                      </a:cubicBezTo>
                      <a:cubicBezTo>
                        <a:pt x="62" y="19"/>
                        <a:pt x="62" y="19"/>
                        <a:pt x="63" y="17"/>
                      </a:cubicBezTo>
                      <a:cubicBezTo>
                        <a:pt x="62" y="19"/>
                        <a:pt x="65" y="17"/>
                        <a:pt x="64" y="19"/>
                      </a:cubicBezTo>
                      <a:cubicBezTo>
                        <a:pt x="67" y="18"/>
                        <a:pt x="68" y="16"/>
                        <a:pt x="69" y="15"/>
                      </a:cubicBezTo>
                      <a:cubicBezTo>
                        <a:pt x="70" y="14"/>
                        <a:pt x="71" y="13"/>
                        <a:pt x="72" y="13"/>
                      </a:cubicBezTo>
                      <a:cubicBezTo>
                        <a:pt x="73" y="10"/>
                        <a:pt x="68" y="15"/>
                        <a:pt x="69" y="14"/>
                      </a:cubicBezTo>
                      <a:cubicBezTo>
                        <a:pt x="68" y="14"/>
                        <a:pt x="70" y="11"/>
                        <a:pt x="71" y="11"/>
                      </a:cubicBezTo>
                      <a:cubicBezTo>
                        <a:pt x="72" y="10"/>
                        <a:pt x="75" y="12"/>
                        <a:pt x="78" y="10"/>
                      </a:cubicBezTo>
                      <a:cubicBezTo>
                        <a:pt x="78" y="10"/>
                        <a:pt x="78" y="10"/>
                        <a:pt x="77" y="11"/>
                      </a:cubicBezTo>
                      <a:cubicBezTo>
                        <a:pt x="79" y="11"/>
                        <a:pt x="80" y="9"/>
                        <a:pt x="82" y="9"/>
                      </a:cubicBezTo>
                      <a:cubicBezTo>
                        <a:pt x="82" y="8"/>
                        <a:pt x="84" y="9"/>
                        <a:pt x="84" y="7"/>
                      </a:cubicBezTo>
                      <a:cubicBezTo>
                        <a:pt x="84" y="7"/>
                        <a:pt x="80" y="8"/>
                        <a:pt x="80" y="8"/>
                      </a:cubicBezTo>
                      <a:cubicBezTo>
                        <a:pt x="82" y="8"/>
                        <a:pt x="83" y="7"/>
                        <a:pt x="84" y="6"/>
                      </a:cubicBezTo>
                      <a:cubicBezTo>
                        <a:pt x="84" y="6"/>
                        <a:pt x="84" y="6"/>
                        <a:pt x="84" y="6"/>
                      </a:cubicBezTo>
                      <a:cubicBezTo>
                        <a:pt x="85" y="6"/>
                        <a:pt x="86" y="6"/>
                        <a:pt x="87" y="6"/>
                      </a:cubicBezTo>
                      <a:cubicBezTo>
                        <a:pt x="87" y="6"/>
                        <a:pt x="86" y="7"/>
                        <a:pt x="86" y="7"/>
                      </a:cubicBezTo>
                      <a:cubicBezTo>
                        <a:pt x="87" y="7"/>
                        <a:pt x="87" y="7"/>
                        <a:pt x="88" y="7"/>
                      </a:cubicBezTo>
                      <a:cubicBezTo>
                        <a:pt x="88" y="8"/>
                        <a:pt x="86" y="8"/>
                        <a:pt x="85" y="8"/>
                      </a:cubicBezTo>
                      <a:cubicBezTo>
                        <a:pt x="84" y="8"/>
                        <a:pt x="84" y="8"/>
                        <a:pt x="84" y="8"/>
                      </a:cubicBezTo>
                      <a:cubicBezTo>
                        <a:pt x="84" y="9"/>
                        <a:pt x="83" y="9"/>
                        <a:pt x="82" y="9"/>
                      </a:cubicBezTo>
                      <a:cubicBezTo>
                        <a:pt x="83" y="10"/>
                        <a:pt x="84" y="9"/>
                        <a:pt x="84" y="9"/>
                      </a:cubicBezTo>
                      <a:cubicBezTo>
                        <a:pt x="85" y="9"/>
                        <a:pt x="85" y="9"/>
                        <a:pt x="85" y="9"/>
                      </a:cubicBezTo>
                      <a:cubicBezTo>
                        <a:pt x="85" y="9"/>
                        <a:pt x="86" y="9"/>
                        <a:pt x="85" y="9"/>
                      </a:cubicBezTo>
                      <a:cubicBezTo>
                        <a:pt x="87" y="7"/>
                        <a:pt x="89" y="9"/>
                        <a:pt x="91" y="8"/>
                      </a:cubicBezTo>
                      <a:cubicBezTo>
                        <a:pt x="91" y="9"/>
                        <a:pt x="91" y="9"/>
                        <a:pt x="91" y="9"/>
                      </a:cubicBezTo>
                      <a:cubicBezTo>
                        <a:pt x="91" y="9"/>
                        <a:pt x="92" y="8"/>
                        <a:pt x="93" y="9"/>
                      </a:cubicBezTo>
                      <a:cubicBezTo>
                        <a:pt x="91" y="10"/>
                        <a:pt x="91" y="10"/>
                        <a:pt x="91" y="10"/>
                      </a:cubicBezTo>
                      <a:cubicBezTo>
                        <a:pt x="94" y="9"/>
                        <a:pt x="95" y="11"/>
                        <a:pt x="97" y="11"/>
                      </a:cubicBezTo>
                      <a:cubicBezTo>
                        <a:pt x="93" y="10"/>
                        <a:pt x="96" y="10"/>
                        <a:pt x="95" y="9"/>
                      </a:cubicBezTo>
                      <a:cubicBezTo>
                        <a:pt x="100" y="9"/>
                        <a:pt x="97" y="12"/>
                        <a:pt x="102" y="14"/>
                      </a:cubicBezTo>
                      <a:cubicBezTo>
                        <a:pt x="101" y="13"/>
                        <a:pt x="100" y="12"/>
                        <a:pt x="101" y="12"/>
                      </a:cubicBezTo>
                      <a:cubicBezTo>
                        <a:pt x="102" y="13"/>
                        <a:pt x="103" y="14"/>
                        <a:pt x="103" y="14"/>
                      </a:cubicBezTo>
                      <a:cubicBezTo>
                        <a:pt x="106" y="16"/>
                        <a:pt x="103" y="13"/>
                        <a:pt x="105" y="14"/>
                      </a:cubicBezTo>
                      <a:cubicBezTo>
                        <a:pt x="105" y="15"/>
                        <a:pt x="107" y="14"/>
                        <a:pt x="108" y="15"/>
                      </a:cubicBezTo>
                      <a:cubicBezTo>
                        <a:pt x="108" y="16"/>
                        <a:pt x="108" y="16"/>
                        <a:pt x="108" y="16"/>
                      </a:cubicBezTo>
                      <a:cubicBezTo>
                        <a:pt x="111" y="19"/>
                        <a:pt x="110" y="15"/>
                        <a:pt x="112" y="19"/>
                      </a:cubicBezTo>
                      <a:cubicBezTo>
                        <a:pt x="112" y="19"/>
                        <a:pt x="110" y="18"/>
                        <a:pt x="110" y="18"/>
                      </a:cubicBezTo>
                      <a:cubicBezTo>
                        <a:pt x="112" y="20"/>
                        <a:pt x="112" y="20"/>
                        <a:pt x="112" y="20"/>
                      </a:cubicBezTo>
                      <a:cubicBezTo>
                        <a:pt x="111" y="20"/>
                        <a:pt x="111" y="20"/>
                        <a:pt x="111" y="20"/>
                      </a:cubicBezTo>
                      <a:cubicBezTo>
                        <a:pt x="113" y="21"/>
                        <a:pt x="113" y="22"/>
                        <a:pt x="115" y="24"/>
                      </a:cubicBezTo>
                      <a:cubicBezTo>
                        <a:pt x="115" y="23"/>
                        <a:pt x="116" y="23"/>
                        <a:pt x="117" y="24"/>
                      </a:cubicBezTo>
                      <a:cubicBezTo>
                        <a:pt x="118" y="26"/>
                        <a:pt x="116" y="24"/>
                        <a:pt x="118" y="26"/>
                      </a:cubicBezTo>
                      <a:cubicBezTo>
                        <a:pt x="117" y="26"/>
                        <a:pt x="116" y="26"/>
                        <a:pt x="116" y="25"/>
                      </a:cubicBezTo>
                      <a:cubicBezTo>
                        <a:pt x="116" y="25"/>
                        <a:pt x="115" y="25"/>
                        <a:pt x="115" y="25"/>
                      </a:cubicBezTo>
                      <a:cubicBezTo>
                        <a:pt x="115" y="26"/>
                        <a:pt x="117" y="28"/>
                        <a:pt x="118" y="29"/>
                      </a:cubicBezTo>
                      <a:cubicBezTo>
                        <a:pt x="118" y="28"/>
                        <a:pt x="117" y="28"/>
                        <a:pt x="117" y="27"/>
                      </a:cubicBezTo>
                      <a:cubicBezTo>
                        <a:pt x="121" y="30"/>
                        <a:pt x="121" y="30"/>
                        <a:pt x="121" y="30"/>
                      </a:cubicBezTo>
                      <a:cubicBezTo>
                        <a:pt x="121" y="31"/>
                        <a:pt x="120" y="31"/>
                        <a:pt x="120" y="30"/>
                      </a:cubicBezTo>
                      <a:cubicBezTo>
                        <a:pt x="120" y="31"/>
                        <a:pt x="121" y="31"/>
                        <a:pt x="122" y="32"/>
                      </a:cubicBezTo>
                      <a:cubicBezTo>
                        <a:pt x="121" y="32"/>
                        <a:pt x="120" y="33"/>
                        <a:pt x="119" y="32"/>
                      </a:cubicBezTo>
                      <a:cubicBezTo>
                        <a:pt x="122" y="35"/>
                        <a:pt x="122" y="35"/>
                        <a:pt x="122" y="35"/>
                      </a:cubicBezTo>
                      <a:cubicBezTo>
                        <a:pt x="122" y="35"/>
                        <a:pt x="122" y="37"/>
                        <a:pt x="122" y="36"/>
                      </a:cubicBezTo>
                      <a:cubicBezTo>
                        <a:pt x="122" y="37"/>
                        <a:pt x="123" y="38"/>
                        <a:pt x="124" y="40"/>
                      </a:cubicBezTo>
                      <a:cubicBezTo>
                        <a:pt x="124" y="40"/>
                        <a:pt x="125" y="41"/>
                        <a:pt x="125" y="41"/>
                      </a:cubicBezTo>
                      <a:cubicBezTo>
                        <a:pt x="126" y="42"/>
                        <a:pt x="126" y="43"/>
                        <a:pt x="126" y="43"/>
                      </a:cubicBezTo>
                      <a:cubicBezTo>
                        <a:pt x="126" y="43"/>
                        <a:pt x="126" y="43"/>
                        <a:pt x="126" y="43"/>
                      </a:cubicBezTo>
                      <a:cubicBezTo>
                        <a:pt x="126" y="43"/>
                        <a:pt x="126" y="43"/>
                        <a:pt x="126" y="43"/>
                      </a:cubicBezTo>
                      <a:cubicBezTo>
                        <a:pt x="127" y="43"/>
                        <a:pt x="127" y="43"/>
                        <a:pt x="127" y="44"/>
                      </a:cubicBezTo>
                      <a:cubicBezTo>
                        <a:pt x="128" y="47"/>
                        <a:pt x="128" y="50"/>
                        <a:pt x="130" y="52"/>
                      </a:cubicBezTo>
                      <a:cubicBezTo>
                        <a:pt x="130" y="55"/>
                        <a:pt x="130" y="55"/>
                        <a:pt x="130" y="55"/>
                      </a:cubicBezTo>
                      <a:cubicBezTo>
                        <a:pt x="132" y="57"/>
                        <a:pt x="130" y="52"/>
                        <a:pt x="133" y="56"/>
                      </a:cubicBezTo>
                      <a:cubicBezTo>
                        <a:pt x="135" y="58"/>
                        <a:pt x="133" y="57"/>
                        <a:pt x="133" y="59"/>
                      </a:cubicBezTo>
                      <a:cubicBezTo>
                        <a:pt x="134" y="60"/>
                        <a:pt x="137" y="61"/>
                        <a:pt x="138" y="65"/>
                      </a:cubicBezTo>
                      <a:cubicBezTo>
                        <a:pt x="137" y="64"/>
                        <a:pt x="137" y="63"/>
                        <a:pt x="136" y="62"/>
                      </a:cubicBezTo>
                      <a:close/>
                      <a:moveTo>
                        <a:pt x="164" y="82"/>
                      </a:moveTo>
                      <a:cubicBezTo>
                        <a:pt x="164" y="82"/>
                        <a:pt x="162" y="82"/>
                        <a:pt x="162" y="81"/>
                      </a:cubicBezTo>
                      <a:cubicBezTo>
                        <a:pt x="164" y="81"/>
                        <a:pt x="164" y="82"/>
                        <a:pt x="164" y="82"/>
                      </a:cubicBezTo>
                      <a:close/>
                      <a:moveTo>
                        <a:pt x="179" y="123"/>
                      </a:moveTo>
                      <a:cubicBezTo>
                        <a:pt x="179" y="122"/>
                        <a:pt x="179" y="122"/>
                        <a:pt x="180" y="121"/>
                      </a:cubicBezTo>
                      <a:cubicBezTo>
                        <a:pt x="180" y="121"/>
                        <a:pt x="180" y="122"/>
                        <a:pt x="179" y="123"/>
                      </a:cubicBezTo>
                      <a:close/>
                      <a:moveTo>
                        <a:pt x="54" y="152"/>
                      </a:moveTo>
                      <a:cubicBezTo>
                        <a:pt x="54" y="151"/>
                        <a:pt x="54" y="151"/>
                        <a:pt x="54" y="151"/>
                      </a:cubicBezTo>
                      <a:cubicBezTo>
                        <a:pt x="55" y="152"/>
                        <a:pt x="55" y="152"/>
                        <a:pt x="54" y="152"/>
                      </a:cubicBezTo>
                      <a:close/>
                      <a:moveTo>
                        <a:pt x="50" y="151"/>
                      </a:moveTo>
                      <a:cubicBezTo>
                        <a:pt x="50" y="151"/>
                        <a:pt x="50" y="152"/>
                        <a:pt x="50" y="152"/>
                      </a:cubicBezTo>
                      <a:cubicBezTo>
                        <a:pt x="50" y="152"/>
                        <a:pt x="51" y="152"/>
                        <a:pt x="52" y="152"/>
                      </a:cubicBezTo>
                      <a:cubicBezTo>
                        <a:pt x="51" y="151"/>
                        <a:pt x="51" y="151"/>
                        <a:pt x="50" y="151"/>
                      </a:cubicBezTo>
                      <a:close/>
                      <a:moveTo>
                        <a:pt x="75" y="3"/>
                      </a:moveTo>
                      <a:cubicBezTo>
                        <a:pt x="75" y="3"/>
                        <a:pt x="75" y="3"/>
                        <a:pt x="75" y="3"/>
                      </a:cubicBezTo>
                      <a:cubicBezTo>
                        <a:pt x="74" y="4"/>
                        <a:pt x="74" y="3"/>
                        <a:pt x="7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6" name="Freeform 470">
                  <a:extLst>
                    <a:ext uri="{FF2B5EF4-FFF2-40B4-BE49-F238E27FC236}">
                      <a16:creationId xmlns:a16="http://schemas.microsoft.com/office/drawing/2014/main" id="{CA5AFA04-779E-4755-85BB-40A19CA100F6}"/>
                    </a:ext>
                  </a:extLst>
                </p:cNvPr>
                <p:cNvSpPr>
                  <a:spLocks/>
                </p:cNvSpPr>
                <p:nvPr userDrawn="1"/>
              </p:nvSpPr>
              <p:spPr bwMode="auto">
                <a:xfrm>
                  <a:off x="4455" y="129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7" name="Freeform 471">
                  <a:extLst>
                    <a:ext uri="{FF2B5EF4-FFF2-40B4-BE49-F238E27FC236}">
                      <a16:creationId xmlns:a16="http://schemas.microsoft.com/office/drawing/2014/main" id="{038DD795-9F8A-4F4A-84C7-93A0CD242BD1}"/>
                    </a:ext>
                  </a:extLst>
                </p:cNvPr>
                <p:cNvSpPr>
                  <a:spLocks/>
                </p:cNvSpPr>
                <p:nvPr userDrawn="1"/>
              </p:nvSpPr>
              <p:spPr bwMode="auto">
                <a:xfrm>
                  <a:off x="4192"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8" name="Freeform 472">
                  <a:extLst>
                    <a:ext uri="{FF2B5EF4-FFF2-40B4-BE49-F238E27FC236}">
                      <a16:creationId xmlns:a16="http://schemas.microsoft.com/office/drawing/2014/main" id="{36D105EA-D5CD-4983-9D47-D07F952EE3E6}"/>
                    </a:ext>
                  </a:extLst>
                </p:cNvPr>
                <p:cNvSpPr>
                  <a:spLocks/>
                </p:cNvSpPr>
                <p:nvPr userDrawn="1"/>
              </p:nvSpPr>
              <p:spPr bwMode="auto">
                <a:xfrm>
                  <a:off x="4038" y="1377"/>
                  <a:ext cx="4"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9" name="Freeform 473">
                  <a:extLst>
                    <a:ext uri="{FF2B5EF4-FFF2-40B4-BE49-F238E27FC236}">
                      <a16:creationId xmlns:a16="http://schemas.microsoft.com/office/drawing/2014/main" id="{FE358480-AA0D-44B0-96B8-EF690C6D2FB2}"/>
                    </a:ext>
                  </a:extLst>
                </p:cNvPr>
                <p:cNvSpPr>
                  <a:spLocks/>
                </p:cNvSpPr>
                <p:nvPr userDrawn="1"/>
              </p:nvSpPr>
              <p:spPr bwMode="auto">
                <a:xfrm>
                  <a:off x="3734" y="1472"/>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0" name="Freeform 474">
                  <a:extLst>
                    <a:ext uri="{FF2B5EF4-FFF2-40B4-BE49-F238E27FC236}">
                      <a16:creationId xmlns:a16="http://schemas.microsoft.com/office/drawing/2014/main" id="{8E771C13-AC90-4B14-A733-02A05723EFBB}"/>
                    </a:ext>
                  </a:extLst>
                </p:cNvPr>
                <p:cNvSpPr>
                  <a:spLocks/>
                </p:cNvSpPr>
                <p:nvPr userDrawn="1"/>
              </p:nvSpPr>
              <p:spPr bwMode="auto">
                <a:xfrm>
                  <a:off x="3649" y="1427"/>
                  <a:ext cx="10" cy="5"/>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1" name="Freeform 475">
                  <a:extLst>
                    <a:ext uri="{FF2B5EF4-FFF2-40B4-BE49-F238E27FC236}">
                      <a16:creationId xmlns:a16="http://schemas.microsoft.com/office/drawing/2014/main" id="{6A3BB72D-47BC-4CC4-A91C-B34CE04ED85D}"/>
                    </a:ext>
                  </a:extLst>
                </p:cNvPr>
                <p:cNvSpPr>
                  <a:spLocks/>
                </p:cNvSpPr>
                <p:nvPr userDrawn="1"/>
              </p:nvSpPr>
              <p:spPr bwMode="auto">
                <a:xfrm>
                  <a:off x="3709" y="1452"/>
                  <a:ext cx="15" cy="10"/>
                </a:xfrm>
                <a:custGeom>
                  <a:avLst/>
                  <a:gdLst>
                    <a:gd name="T0" fmla="*/ 3 w 3"/>
                    <a:gd name="T1" fmla="*/ 1 h 2"/>
                    <a:gd name="T2" fmla="*/ 0 w 3"/>
                    <a:gd name="T3" fmla="*/ 0 h 2"/>
                    <a:gd name="T4" fmla="*/ 1 w 3"/>
                    <a:gd name="T5" fmla="*/ 0 h 2"/>
                    <a:gd name="T6" fmla="*/ 3 w 3"/>
                    <a:gd name="T7" fmla="*/ 1 h 2"/>
                  </a:gdLst>
                  <a:ahLst/>
                  <a:cxnLst>
                    <a:cxn ang="0">
                      <a:pos x="T0" y="T1"/>
                    </a:cxn>
                    <a:cxn ang="0">
                      <a:pos x="T2" y="T3"/>
                    </a:cxn>
                    <a:cxn ang="0">
                      <a:pos x="T4" y="T5"/>
                    </a:cxn>
                    <a:cxn ang="0">
                      <a:pos x="T6" y="T7"/>
                    </a:cxn>
                  </a:cxnLst>
                  <a:rect l="0" t="0" r="r" b="b"/>
                  <a:pathLst>
                    <a:path w="3" h="2">
                      <a:moveTo>
                        <a:pt x="3" y="1"/>
                      </a:moveTo>
                      <a:cubicBezTo>
                        <a:pt x="3" y="0"/>
                        <a:pt x="2" y="0"/>
                        <a:pt x="0" y="0"/>
                      </a:cubicBezTo>
                      <a:cubicBezTo>
                        <a:pt x="0" y="0"/>
                        <a:pt x="1" y="0"/>
                        <a:pt x="1" y="0"/>
                      </a:cubicBezTo>
                      <a:cubicBezTo>
                        <a:pt x="0"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2" name="Freeform 476">
                  <a:extLst>
                    <a:ext uri="{FF2B5EF4-FFF2-40B4-BE49-F238E27FC236}">
                      <a16:creationId xmlns:a16="http://schemas.microsoft.com/office/drawing/2014/main" id="{D8879EB6-339A-48E2-990C-C7D611533305}"/>
                    </a:ext>
                  </a:extLst>
                </p:cNvPr>
                <p:cNvSpPr>
                  <a:spLocks/>
                </p:cNvSpPr>
                <p:nvPr userDrawn="1"/>
              </p:nvSpPr>
              <p:spPr bwMode="auto">
                <a:xfrm>
                  <a:off x="3704" y="1452"/>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3" name="Freeform 477">
                  <a:extLst>
                    <a:ext uri="{FF2B5EF4-FFF2-40B4-BE49-F238E27FC236}">
                      <a16:creationId xmlns:a16="http://schemas.microsoft.com/office/drawing/2014/main" id="{7BCE91B9-BA94-4336-BF9E-41E3D020F2BA}"/>
                    </a:ext>
                  </a:extLst>
                </p:cNvPr>
                <p:cNvSpPr>
                  <a:spLocks/>
                </p:cNvSpPr>
                <p:nvPr userDrawn="1"/>
              </p:nvSpPr>
              <p:spPr bwMode="auto">
                <a:xfrm>
                  <a:off x="3789" y="1467"/>
                  <a:ext cx="25" cy="15"/>
                </a:xfrm>
                <a:custGeom>
                  <a:avLst/>
                  <a:gdLst>
                    <a:gd name="T0" fmla="*/ 1 w 5"/>
                    <a:gd name="T1" fmla="*/ 1 h 3"/>
                    <a:gd name="T2" fmla="*/ 0 w 5"/>
                    <a:gd name="T3" fmla="*/ 2 h 3"/>
                    <a:gd name="T4" fmla="*/ 1 w 5"/>
                    <a:gd name="T5" fmla="*/ 1 h 3"/>
                  </a:gdLst>
                  <a:ahLst/>
                  <a:cxnLst>
                    <a:cxn ang="0">
                      <a:pos x="T0" y="T1"/>
                    </a:cxn>
                    <a:cxn ang="0">
                      <a:pos x="T2" y="T3"/>
                    </a:cxn>
                    <a:cxn ang="0">
                      <a:pos x="T4" y="T5"/>
                    </a:cxn>
                  </a:cxnLst>
                  <a:rect l="0" t="0" r="r" b="b"/>
                  <a:pathLst>
                    <a:path w="5" h="3">
                      <a:moveTo>
                        <a:pt x="1" y="1"/>
                      </a:moveTo>
                      <a:cubicBezTo>
                        <a:pt x="1" y="1"/>
                        <a:pt x="1" y="2"/>
                        <a:pt x="0" y="2"/>
                      </a:cubicBezTo>
                      <a:cubicBezTo>
                        <a:pt x="0" y="3"/>
                        <a:pt x="5"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4" name="Freeform 478">
                  <a:extLst>
                    <a:ext uri="{FF2B5EF4-FFF2-40B4-BE49-F238E27FC236}">
                      <a16:creationId xmlns:a16="http://schemas.microsoft.com/office/drawing/2014/main" id="{8A8312C6-1E24-4221-B620-991DA0B7BED8}"/>
                    </a:ext>
                  </a:extLst>
                </p:cNvPr>
                <p:cNvSpPr>
                  <a:spLocks/>
                </p:cNvSpPr>
                <p:nvPr userDrawn="1"/>
              </p:nvSpPr>
              <p:spPr bwMode="auto">
                <a:xfrm>
                  <a:off x="3719"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5" name="Freeform 479">
                  <a:extLst>
                    <a:ext uri="{FF2B5EF4-FFF2-40B4-BE49-F238E27FC236}">
                      <a16:creationId xmlns:a16="http://schemas.microsoft.com/office/drawing/2014/main" id="{A153B089-E229-4596-ACD3-42F7121C9181}"/>
                    </a:ext>
                  </a:extLst>
                </p:cNvPr>
                <p:cNvSpPr>
                  <a:spLocks/>
                </p:cNvSpPr>
                <p:nvPr userDrawn="1"/>
              </p:nvSpPr>
              <p:spPr bwMode="auto">
                <a:xfrm>
                  <a:off x="3759" y="1452"/>
                  <a:ext cx="15" cy="0"/>
                </a:xfrm>
                <a:custGeom>
                  <a:avLst/>
                  <a:gdLst>
                    <a:gd name="T0" fmla="*/ 3 w 3"/>
                    <a:gd name="T1" fmla="*/ 1 w 3"/>
                    <a:gd name="T2" fmla="*/ 0 w 3"/>
                    <a:gd name="T3" fmla="*/ 3 w 3"/>
                  </a:gdLst>
                  <a:ahLst/>
                  <a:cxnLst>
                    <a:cxn ang="0">
                      <a:pos x="T0" y="0"/>
                    </a:cxn>
                    <a:cxn ang="0">
                      <a:pos x="T1" y="0"/>
                    </a:cxn>
                    <a:cxn ang="0">
                      <a:pos x="T2" y="0"/>
                    </a:cxn>
                    <a:cxn ang="0">
                      <a:pos x="T3" y="0"/>
                    </a:cxn>
                  </a:cxnLst>
                  <a:rect l="0" t="0" r="r" b="b"/>
                  <a:pathLst>
                    <a:path w="3">
                      <a:moveTo>
                        <a:pt x="3" y="0"/>
                      </a:moveTo>
                      <a:cubicBezTo>
                        <a:pt x="1" y="0"/>
                        <a:pt x="1" y="0"/>
                        <a:pt x="1" y="0"/>
                      </a:cubicBezTo>
                      <a:cubicBezTo>
                        <a:pt x="1" y="0"/>
                        <a:pt x="0" y="0"/>
                        <a:pt x="0" y="0"/>
                      </a:cubicBezTo>
                      <a:cubicBezTo>
                        <a:pt x="1" y="0"/>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6" name="Freeform 480">
                  <a:extLst>
                    <a:ext uri="{FF2B5EF4-FFF2-40B4-BE49-F238E27FC236}">
                      <a16:creationId xmlns:a16="http://schemas.microsoft.com/office/drawing/2014/main" id="{E55E9CBD-D7A8-4719-887D-E6E2E2E01405}"/>
                    </a:ext>
                  </a:extLst>
                </p:cNvPr>
                <p:cNvSpPr>
                  <a:spLocks/>
                </p:cNvSpPr>
                <p:nvPr userDrawn="1"/>
              </p:nvSpPr>
              <p:spPr bwMode="auto">
                <a:xfrm>
                  <a:off x="3749" y="1452"/>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7" name="Freeform 481">
                  <a:extLst>
                    <a:ext uri="{FF2B5EF4-FFF2-40B4-BE49-F238E27FC236}">
                      <a16:creationId xmlns:a16="http://schemas.microsoft.com/office/drawing/2014/main" id="{5493C1DE-67B2-407C-93DD-9E81E7B34053}"/>
                    </a:ext>
                  </a:extLst>
                </p:cNvPr>
                <p:cNvSpPr>
                  <a:spLocks/>
                </p:cNvSpPr>
                <p:nvPr userDrawn="1"/>
              </p:nvSpPr>
              <p:spPr bwMode="auto">
                <a:xfrm>
                  <a:off x="3734"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8" name="Freeform 482">
                  <a:extLst>
                    <a:ext uri="{FF2B5EF4-FFF2-40B4-BE49-F238E27FC236}">
                      <a16:creationId xmlns:a16="http://schemas.microsoft.com/office/drawing/2014/main" id="{C6455A41-A4A2-4343-92D6-F27CED30E2DB}"/>
                    </a:ext>
                  </a:extLst>
                </p:cNvPr>
                <p:cNvSpPr>
                  <a:spLocks/>
                </p:cNvSpPr>
                <p:nvPr userDrawn="1"/>
              </p:nvSpPr>
              <p:spPr bwMode="auto">
                <a:xfrm>
                  <a:off x="3883" y="1432"/>
                  <a:ext cx="15" cy="5"/>
                </a:xfrm>
                <a:custGeom>
                  <a:avLst/>
                  <a:gdLst>
                    <a:gd name="T0" fmla="*/ 1 w 3"/>
                    <a:gd name="T1" fmla="*/ 1 h 1"/>
                    <a:gd name="T2" fmla="*/ 3 w 3"/>
                    <a:gd name="T3" fmla="*/ 0 h 1"/>
                    <a:gd name="T4" fmla="*/ 2 w 3"/>
                    <a:gd name="T5" fmla="*/ 0 h 1"/>
                    <a:gd name="T6" fmla="*/ 1 w 3"/>
                    <a:gd name="T7" fmla="*/ 1 h 1"/>
                  </a:gdLst>
                  <a:ahLst/>
                  <a:cxnLst>
                    <a:cxn ang="0">
                      <a:pos x="T0" y="T1"/>
                    </a:cxn>
                    <a:cxn ang="0">
                      <a:pos x="T2" y="T3"/>
                    </a:cxn>
                    <a:cxn ang="0">
                      <a:pos x="T4" y="T5"/>
                    </a:cxn>
                    <a:cxn ang="0">
                      <a:pos x="T6" y="T7"/>
                    </a:cxn>
                  </a:cxnLst>
                  <a:rect l="0" t="0" r="r" b="b"/>
                  <a:pathLst>
                    <a:path w="3" h="1">
                      <a:moveTo>
                        <a:pt x="1" y="1"/>
                      </a:moveTo>
                      <a:cubicBezTo>
                        <a:pt x="3" y="0"/>
                        <a:pt x="3" y="0"/>
                        <a:pt x="3" y="0"/>
                      </a:cubicBezTo>
                      <a:cubicBezTo>
                        <a:pt x="3" y="0"/>
                        <a:pt x="2"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9" name="Freeform 483">
                  <a:extLst>
                    <a:ext uri="{FF2B5EF4-FFF2-40B4-BE49-F238E27FC236}">
                      <a16:creationId xmlns:a16="http://schemas.microsoft.com/office/drawing/2014/main" id="{89306528-8538-4994-A243-800C1219F355}"/>
                    </a:ext>
                  </a:extLst>
                </p:cNvPr>
                <p:cNvSpPr>
                  <a:spLocks/>
                </p:cNvSpPr>
                <p:nvPr userDrawn="1"/>
              </p:nvSpPr>
              <p:spPr bwMode="auto">
                <a:xfrm>
                  <a:off x="3848" y="1432"/>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0" name="Freeform 484">
                  <a:extLst>
                    <a:ext uri="{FF2B5EF4-FFF2-40B4-BE49-F238E27FC236}">
                      <a16:creationId xmlns:a16="http://schemas.microsoft.com/office/drawing/2014/main" id="{E5FD3925-E679-41D7-8F6E-43B551075EB4}"/>
                    </a:ext>
                  </a:extLst>
                </p:cNvPr>
                <p:cNvSpPr>
                  <a:spLocks/>
                </p:cNvSpPr>
                <p:nvPr userDrawn="1"/>
              </p:nvSpPr>
              <p:spPr bwMode="auto">
                <a:xfrm>
                  <a:off x="3873" y="1417"/>
                  <a:ext cx="20" cy="10"/>
                </a:xfrm>
                <a:custGeom>
                  <a:avLst/>
                  <a:gdLst>
                    <a:gd name="T0" fmla="*/ 2 w 4"/>
                    <a:gd name="T1" fmla="*/ 1 h 2"/>
                    <a:gd name="T2" fmla="*/ 2 w 4"/>
                    <a:gd name="T3" fmla="*/ 0 h 2"/>
                    <a:gd name="T4" fmla="*/ 2 w 4"/>
                    <a:gd name="T5" fmla="*/ 1 h 2"/>
                  </a:gdLst>
                  <a:ahLst/>
                  <a:cxnLst>
                    <a:cxn ang="0">
                      <a:pos x="T0" y="T1"/>
                    </a:cxn>
                    <a:cxn ang="0">
                      <a:pos x="T2" y="T3"/>
                    </a:cxn>
                    <a:cxn ang="0">
                      <a:pos x="T4" y="T5"/>
                    </a:cxn>
                  </a:cxnLst>
                  <a:rect l="0" t="0" r="r" b="b"/>
                  <a:pathLst>
                    <a:path w="4" h="2">
                      <a:moveTo>
                        <a:pt x="2" y="1"/>
                      </a:moveTo>
                      <a:cubicBezTo>
                        <a:pt x="2" y="1"/>
                        <a:pt x="4" y="0"/>
                        <a:pt x="2" y="0"/>
                      </a:cubicBezTo>
                      <a:cubicBezTo>
                        <a:pt x="2" y="1"/>
                        <a:pt x="0"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1" name="Freeform 485">
                  <a:extLst>
                    <a:ext uri="{FF2B5EF4-FFF2-40B4-BE49-F238E27FC236}">
                      <a16:creationId xmlns:a16="http://schemas.microsoft.com/office/drawing/2014/main" id="{87D038F2-46C3-4A91-8E28-82C9437525BD}"/>
                    </a:ext>
                  </a:extLst>
                </p:cNvPr>
                <p:cNvSpPr>
                  <a:spLocks/>
                </p:cNvSpPr>
                <p:nvPr userDrawn="1"/>
              </p:nvSpPr>
              <p:spPr bwMode="auto">
                <a:xfrm>
                  <a:off x="4042" y="1397"/>
                  <a:ext cx="10" cy="10"/>
                </a:xfrm>
                <a:custGeom>
                  <a:avLst/>
                  <a:gdLst>
                    <a:gd name="T0" fmla="*/ 10 w 10"/>
                    <a:gd name="T1" fmla="*/ 5 h 10"/>
                    <a:gd name="T2" fmla="*/ 5 w 10"/>
                    <a:gd name="T3" fmla="*/ 0 h 10"/>
                    <a:gd name="T4" fmla="*/ 0 w 10"/>
                    <a:gd name="T5" fmla="*/ 10 h 10"/>
                    <a:gd name="T6" fmla="*/ 10 w 10"/>
                    <a:gd name="T7" fmla="*/ 5 h 10"/>
                  </a:gdLst>
                  <a:ahLst/>
                  <a:cxnLst>
                    <a:cxn ang="0">
                      <a:pos x="T0" y="T1"/>
                    </a:cxn>
                    <a:cxn ang="0">
                      <a:pos x="T2" y="T3"/>
                    </a:cxn>
                    <a:cxn ang="0">
                      <a:pos x="T4" y="T5"/>
                    </a:cxn>
                    <a:cxn ang="0">
                      <a:pos x="T6" y="T7"/>
                    </a:cxn>
                  </a:cxnLst>
                  <a:rect l="0" t="0" r="r" b="b"/>
                  <a:pathLst>
                    <a:path w="10" h="10">
                      <a:moveTo>
                        <a:pt x="10" y="5"/>
                      </a:moveTo>
                      <a:lnTo>
                        <a:pt x="5" y="0"/>
                      </a:lnTo>
                      <a:lnTo>
                        <a:pt x="0" y="10"/>
                      </a:lnTo>
                      <a:lnTo>
                        <a:pt x="1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2" name="Freeform 486">
                  <a:extLst>
                    <a:ext uri="{FF2B5EF4-FFF2-40B4-BE49-F238E27FC236}">
                      <a16:creationId xmlns:a16="http://schemas.microsoft.com/office/drawing/2014/main" id="{FB190E24-A8B8-4BE4-B3D2-BFEF4C3FC182}"/>
                    </a:ext>
                  </a:extLst>
                </p:cNvPr>
                <p:cNvSpPr>
                  <a:spLocks/>
                </p:cNvSpPr>
                <p:nvPr userDrawn="1"/>
              </p:nvSpPr>
              <p:spPr bwMode="auto">
                <a:xfrm>
                  <a:off x="4182" y="1417"/>
                  <a:ext cx="20" cy="10"/>
                </a:xfrm>
                <a:custGeom>
                  <a:avLst/>
                  <a:gdLst>
                    <a:gd name="T0" fmla="*/ 3 w 4"/>
                    <a:gd name="T1" fmla="*/ 0 h 2"/>
                    <a:gd name="T2" fmla="*/ 0 w 4"/>
                    <a:gd name="T3" fmla="*/ 1 h 2"/>
                    <a:gd name="T4" fmla="*/ 1 w 4"/>
                    <a:gd name="T5" fmla="*/ 2 h 2"/>
                    <a:gd name="T6" fmla="*/ 1 w 4"/>
                    <a:gd name="T7" fmla="*/ 2 h 2"/>
                    <a:gd name="T8" fmla="*/ 3 w 4"/>
                    <a:gd name="T9" fmla="*/ 0 h 2"/>
                  </a:gdLst>
                  <a:ahLst/>
                  <a:cxnLst>
                    <a:cxn ang="0">
                      <a:pos x="T0" y="T1"/>
                    </a:cxn>
                    <a:cxn ang="0">
                      <a:pos x="T2" y="T3"/>
                    </a:cxn>
                    <a:cxn ang="0">
                      <a:pos x="T4" y="T5"/>
                    </a:cxn>
                    <a:cxn ang="0">
                      <a:pos x="T6" y="T7"/>
                    </a:cxn>
                    <a:cxn ang="0">
                      <a:pos x="T8" y="T9"/>
                    </a:cxn>
                  </a:cxnLst>
                  <a:rect l="0" t="0" r="r" b="b"/>
                  <a:pathLst>
                    <a:path w="4" h="2">
                      <a:moveTo>
                        <a:pt x="3" y="0"/>
                      </a:moveTo>
                      <a:cubicBezTo>
                        <a:pt x="1" y="0"/>
                        <a:pt x="2" y="2"/>
                        <a:pt x="0" y="1"/>
                      </a:cubicBezTo>
                      <a:cubicBezTo>
                        <a:pt x="0" y="1"/>
                        <a:pt x="0" y="1"/>
                        <a:pt x="1" y="2"/>
                      </a:cubicBezTo>
                      <a:cubicBezTo>
                        <a:pt x="1" y="2"/>
                        <a:pt x="2" y="2"/>
                        <a:pt x="1" y="2"/>
                      </a:cubicBezTo>
                      <a:cubicBezTo>
                        <a:pt x="3" y="2"/>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3" name="Freeform 487">
                  <a:extLst>
                    <a:ext uri="{FF2B5EF4-FFF2-40B4-BE49-F238E27FC236}">
                      <a16:creationId xmlns:a16="http://schemas.microsoft.com/office/drawing/2014/main" id="{F9134F6D-B222-4B0E-9864-7C655A625E55}"/>
                    </a:ext>
                  </a:extLst>
                </p:cNvPr>
                <p:cNvSpPr>
                  <a:spLocks/>
                </p:cNvSpPr>
                <p:nvPr userDrawn="1"/>
              </p:nvSpPr>
              <p:spPr bwMode="auto">
                <a:xfrm>
                  <a:off x="4187" y="14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4" name="Freeform 488">
                  <a:extLst>
                    <a:ext uri="{FF2B5EF4-FFF2-40B4-BE49-F238E27FC236}">
                      <a16:creationId xmlns:a16="http://schemas.microsoft.com/office/drawing/2014/main" id="{73E996C0-A0A5-4DF0-9974-4531DF72E287}"/>
                    </a:ext>
                  </a:extLst>
                </p:cNvPr>
                <p:cNvSpPr>
                  <a:spLocks/>
                </p:cNvSpPr>
                <p:nvPr userDrawn="1"/>
              </p:nvSpPr>
              <p:spPr bwMode="auto">
                <a:xfrm>
                  <a:off x="3560" y="1112"/>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5" name="Freeform 489">
                  <a:extLst>
                    <a:ext uri="{FF2B5EF4-FFF2-40B4-BE49-F238E27FC236}">
                      <a16:creationId xmlns:a16="http://schemas.microsoft.com/office/drawing/2014/main" id="{9CC5AEE9-51AA-4036-BA79-AEFF4E7EC968}"/>
                    </a:ext>
                  </a:extLst>
                </p:cNvPr>
                <p:cNvSpPr>
                  <a:spLocks/>
                </p:cNvSpPr>
                <p:nvPr userDrawn="1"/>
              </p:nvSpPr>
              <p:spPr bwMode="auto">
                <a:xfrm>
                  <a:off x="3555" y="1127"/>
                  <a:ext cx="5" cy="10"/>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2"/>
                        <a:pt x="0" y="2"/>
                        <a:pt x="0" y="2"/>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6" name="Freeform 490">
                  <a:extLst>
                    <a:ext uri="{FF2B5EF4-FFF2-40B4-BE49-F238E27FC236}">
                      <a16:creationId xmlns:a16="http://schemas.microsoft.com/office/drawing/2014/main" id="{6E092477-AAF8-4802-8281-123DABBD87F0}"/>
                    </a:ext>
                  </a:extLst>
                </p:cNvPr>
                <p:cNvSpPr>
                  <a:spLocks/>
                </p:cNvSpPr>
                <p:nvPr userDrawn="1"/>
              </p:nvSpPr>
              <p:spPr bwMode="auto">
                <a:xfrm>
                  <a:off x="4391" y="1142"/>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7" name="Freeform 491">
                  <a:extLst>
                    <a:ext uri="{FF2B5EF4-FFF2-40B4-BE49-F238E27FC236}">
                      <a16:creationId xmlns:a16="http://schemas.microsoft.com/office/drawing/2014/main" id="{18EB5EFA-076A-4FE2-AE87-5B34B08DF5AA}"/>
                    </a:ext>
                  </a:extLst>
                </p:cNvPr>
                <p:cNvSpPr>
                  <a:spLocks/>
                </p:cNvSpPr>
                <p:nvPr userDrawn="1"/>
              </p:nvSpPr>
              <p:spPr bwMode="auto">
                <a:xfrm>
                  <a:off x="4291" y="1077"/>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8" name="Freeform 492">
                  <a:extLst>
                    <a:ext uri="{FF2B5EF4-FFF2-40B4-BE49-F238E27FC236}">
                      <a16:creationId xmlns:a16="http://schemas.microsoft.com/office/drawing/2014/main" id="{4F204CE7-77CA-4FE9-AFD9-9A8FB31317EE}"/>
                    </a:ext>
                  </a:extLst>
                </p:cNvPr>
                <p:cNvSpPr>
                  <a:spLocks/>
                </p:cNvSpPr>
                <p:nvPr userDrawn="1"/>
              </p:nvSpPr>
              <p:spPr bwMode="auto">
                <a:xfrm>
                  <a:off x="4217" y="997"/>
                  <a:ext cx="5" cy="1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1" y="3"/>
                        <a:pt x="1" y="3"/>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9" name="Freeform 493">
                  <a:extLst>
                    <a:ext uri="{FF2B5EF4-FFF2-40B4-BE49-F238E27FC236}">
                      <a16:creationId xmlns:a16="http://schemas.microsoft.com/office/drawing/2014/main" id="{47FAACCC-9C57-4E97-8691-C896CD5A7206}"/>
                    </a:ext>
                  </a:extLst>
                </p:cNvPr>
                <p:cNvSpPr>
                  <a:spLocks/>
                </p:cNvSpPr>
                <p:nvPr userDrawn="1"/>
              </p:nvSpPr>
              <p:spPr bwMode="auto">
                <a:xfrm>
                  <a:off x="4421" y="71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0" name="Freeform 494">
                  <a:extLst>
                    <a:ext uri="{FF2B5EF4-FFF2-40B4-BE49-F238E27FC236}">
                      <a16:creationId xmlns:a16="http://schemas.microsoft.com/office/drawing/2014/main" id="{953B49F5-163D-4B7D-9CA8-C41CC2BF7E76}"/>
                    </a:ext>
                  </a:extLst>
                </p:cNvPr>
                <p:cNvSpPr>
                  <a:spLocks/>
                </p:cNvSpPr>
                <p:nvPr userDrawn="1"/>
              </p:nvSpPr>
              <p:spPr bwMode="auto">
                <a:xfrm>
                  <a:off x="4426" y="68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1" name="Freeform 495">
                  <a:extLst>
                    <a:ext uri="{FF2B5EF4-FFF2-40B4-BE49-F238E27FC236}">
                      <a16:creationId xmlns:a16="http://schemas.microsoft.com/office/drawing/2014/main" id="{70ED06D6-4165-4201-8EF6-AFCBC7DE1078}"/>
                    </a:ext>
                  </a:extLst>
                </p:cNvPr>
                <p:cNvSpPr>
                  <a:spLocks/>
                </p:cNvSpPr>
                <p:nvPr userDrawn="1"/>
              </p:nvSpPr>
              <p:spPr bwMode="auto">
                <a:xfrm>
                  <a:off x="4426" y="668"/>
                  <a:ext cx="15" cy="15"/>
                </a:xfrm>
                <a:custGeom>
                  <a:avLst/>
                  <a:gdLst>
                    <a:gd name="T0" fmla="*/ 3 w 3"/>
                    <a:gd name="T1" fmla="*/ 1 h 3"/>
                    <a:gd name="T2" fmla="*/ 1 w 3"/>
                    <a:gd name="T3" fmla="*/ 3 h 3"/>
                    <a:gd name="T4" fmla="*/ 0 w 3"/>
                    <a:gd name="T5" fmla="*/ 2 h 3"/>
                    <a:gd name="T6" fmla="*/ 1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0"/>
                        <a:pt x="2" y="2"/>
                        <a:pt x="1" y="3"/>
                      </a:cubicBezTo>
                      <a:cubicBezTo>
                        <a:pt x="0" y="2"/>
                        <a:pt x="0" y="2"/>
                        <a:pt x="0" y="2"/>
                      </a:cubicBezTo>
                      <a:cubicBezTo>
                        <a:pt x="1" y="3"/>
                        <a:pt x="1" y="3"/>
                        <a:pt x="1"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2" name="Freeform 496">
                  <a:extLst>
                    <a:ext uri="{FF2B5EF4-FFF2-40B4-BE49-F238E27FC236}">
                      <a16:creationId xmlns:a16="http://schemas.microsoft.com/office/drawing/2014/main" id="{8D4F4760-D627-47E0-8327-77E476157884}"/>
                    </a:ext>
                  </a:extLst>
                </p:cNvPr>
                <p:cNvSpPr>
                  <a:spLocks/>
                </p:cNvSpPr>
                <p:nvPr userDrawn="1"/>
              </p:nvSpPr>
              <p:spPr bwMode="auto">
                <a:xfrm>
                  <a:off x="4455" y="668"/>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3" name="Freeform 497">
                  <a:extLst>
                    <a:ext uri="{FF2B5EF4-FFF2-40B4-BE49-F238E27FC236}">
                      <a16:creationId xmlns:a16="http://schemas.microsoft.com/office/drawing/2014/main" id="{52FB18EC-1E9C-4615-9FFE-BA054B953057}"/>
                    </a:ext>
                  </a:extLst>
                </p:cNvPr>
                <p:cNvSpPr>
                  <a:spLocks/>
                </p:cNvSpPr>
                <p:nvPr userDrawn="1"/>
              </p:nvSpPr>
              <p:spPr bwMode="auto">
                <a:xfrm>
                  <a:off x="4455" y="673"/>
                  <a:ext cx="5" cy="0"/>
                </a:xfrm>
                <a:custGeom>
                  <a:avLst/>
                  <a:gdLst>
                    <a:gd name="T0" fmla="*/ 0 w 1"/>
                    <a:gd name="T1" fmla="*/ 0 w 1"/>
                  </a:gdLst>
                  <a:ahLst/>
                  <a:cxnLst>
                    <a:cxn ang="0">
                      <a:pos x="T0" y="0"/>
                    </a:cxn>
                    <a:cxn ang="0">
                      <a:pos x="T1" y="0"/>
                    </a:cxn>
                  </a:cxnLst>
                  <a:rect l="0" t="0" r="r" b="b"/>
                  <a:pathLst>
                    <a:path w="1">
                      <a:moveTo>
                        <a:pt x="0" y="0"/>
                      </a:move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4" name="Freeform 498">
                  <a:extLst>
                    <a:ext uri="{FF2B5EF4-FFF2-40B4-BE49-F238E27FC236}">
                      <a16:creationId xmlns:a16="http://schemas.microsoft.com/office/drawing/2014/main" id="{E5D63AB6-7311-4EF8-9A7E-598D43569DFC}"/>
                    </a:ext>
                  </a:extLst>
                </p:cNvPr>
                <p:cNvSpPr>
                  <a:spLocks/>
                </p:cNvSpPr>
                <p:nvPr userDrawn="1"/>
              </p:nvSpPr>
              <p:spPr bwMode="auto">
                <a:xfrm>
                  <a:off x="4460" y="6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5" name="Freeform 499">
                  <a:extLst>
                    <a:ext uri="{FF2B5EF4-FFF2-40B4-BE49-F238E27FC236}">
                      <a16:creationId xmlns:a16="http://schemas.microsoft.com/office/drawing/2014/main" id="{922D2328-5F94-482F-ADB8-237440D9BB2F}"/>
                    </a:ext>
                  </a:extLst>
                </p:cNvPr>
                <p:cNvSpPr>
                  <a:spLocks/>
                </p:cNvSpPr>
                <p:nvPr userDrawn="1"/>
              </p:nvSpPr>
              <p:spPr bwMode="auto">
                <a:xfrm>
                  <a:off x="4460"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6" name="Freeform 500">
                  <a:extLst>
                    <a:ext uri="{FF2B5EF4-FFF2-40B4-BE49-F238E27FC236}">
                      <a16:creationId xmlns:a16="http://schemas.microsoft.com/office/drawing/2014/main" id="{6858ED68-AC77-4F56-8C7F-6876A6269CE1}"/>
                    </a:ext>
                  </a:extLst>
                </p:cNvPr>
                <p:cNvSpPr>
                  <a:spLocks/>
                </p:cNvSpPr>
                <p:nvPr userDrawn="1"/>
              </p:nvSpPr>
              <p:spPr bwMode="auto">
                <a:xfrm>
                  <a:off x="4455" y="65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7" name="Freeform 501">
                  <a:extLst>
                    <a:ext uri="{FF2B5EF4-FFF2-40B4-BE49-F238E27FC236}">
                      <a16:creationId xmlns:a16="http://schemas.microsoft.com/office/drawing/2014/main" id="{B70A4960-62FD-46B0-B530-4E4CEFC47E54}"/>
                    </a:ext>
                  </a:extLst>
                </p:cNvPr>
                <p:cNvSpPr>
                  <a:spLocks/>
                </p:cNvSpPr>
                <p:nvPr userDrawn="1"/>
              </p:nvSpPr>
              <p:spPr bwMode="auto">
                <a:xfrm>
                  <a:off x="4451" y="663"/>
                  <a:ext cx="4"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8" name="Freeform 502">
                  <a:extLst>
                    <a:ext uri="{FF2B5EF4-FFF2-40B4-BE49-F238E27FC236}">
                      <a16:creationId xmlns:a16="http://schemas.microsoft.com/office/drawing/2014/main" id="{4A80454E-2A47-4130-8357-56353739FDD0}"/>
                    </a:ext>
                  </a:extLst>
                </p:cNvPr>
                <p:cNvSpPr>
                  <a:spLocks/>
                </p:cNvSpPr>
                <p:nvPr userDrawn="1"/>
              </p:nvSpPr>
              <p:spPr bwMode="auto">
                <a:xfrm>
                  <a:off x="4431" y="668"/>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9" name="Freeform 503">
                  <a:extLst>
                    <a:ext uri="{FF2B5EF4-FFF2-40B4-BE49-F238E27FC236}">
                      <a16:creationId xmlns:a16="http://schemas.microsoft.com/office/drawing/2014/main" id="{9459F5B8-1620-447D-AD42-1F85B5BD38C1}"/>
                    </a:ext>
                  </a:extLst>
                </p:cNvPr>
                <p:cNvSpPr>
                  <a:spLocks/>
                </p:cNvSpPr>
                <p:nvPr userDrawn="1"/>
              </p:nvSpPr>
              <p:spPr bwMode="auto">
                <a:xfrm>
                  <a:off x="4470" y="65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0" name="Freeform 504">
                  <a:extLst>
                    <a:ext uri="{FF2B5EF4-FFF2-40B4-BE49-F238E27FC236}">
                      <a16:creationId xmlns:a16="http://schemas.microsoft.com/office/drawing/2014/main" id="{1D59B313-8A5E-4255-8822-0F9094E1A211}"/>
                    </a:ext>
                  </a:extLst>
                </p:cNvPr>
                <p:cNvSpPr>
                  <a:spLocks/>
                </p:cNvSpPr>
                <p:nvPr userDrawn="1"/>
              </p:nvSpPr>
              <p:spPr bwMode="auto">
                <a:xfrm>
                  <a:off x="4470" y="64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1" name="Oval 505">
                  <a:extLst>
                    <a:ext uri="{FF2B5EF4-FFF2-40B4-BE49-F238E27FC236}">
                      <a16:creationId xmlns:a16="http://schemas.microsoft.com/office/drawing/2014/main" id="{0266D070-3255-4140-A36B-7567C51059C8}"/>
                    </a:ext>
                  </a:extLst>
                </p:cNvPr>
                <p:cNvSpPr>
                  <a:spLocks noChangeArrowheads="1"/>
                </p:cNvSpPr>
                <p:nvPr userDrawn="1"/>
              </p:nvSpPr>
              <p:spPr bwMode="auto">
                <a:xfrm>
                  <a:off x="4455" y="653"/>
                  <a:ext cx="1" cy="1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2" name="Freeform 506">
                  <a:extLst>
                    <a:ext uri="{FF2B5EF4-FFF2-40B4-BE49-F238E27FC236}">
                      <a16:creationId xmlns:a16="http://schemas.microsoft.com/office/drawing/2014/main" id="{881C134B-1B14-400A-9A97-29F6D40519A3}"/>
                    </a:ext>
                  </a:extLst>
                </p:cNvPr>
                <p:cNvSpPr>
                  <a:spLocks/>
                </p:cNvSpPr>
                <p:nvPr userDrawn="1"/>
              </p:nvSpPr>
              <p:spPr bwMode="auto">
                <a:xfrm>
                  <a:off x="4485" y="643"/>
                  <a:ext cx="0" cy="10"/>
                </a:xfrm>
                <a:custGeom>
                  <a:avLst/>
                  <a:gdLst>
                    <a:gd name="T0" fmla="*/ 5 h 10"/>
                    <a:gd name="T1" fmla="*/ 10 h 10"/>
                    <a:gd name="T2" fmla="*/ 0 h 10"/>
                    <a:gd name="T3" fmla="*/ 5 h 10"/>
                  </a:gdLst>
                  <a:ahLst/>
                  <a:cxnLst>
                    <a:cxn ang="0">
                      <a:pos x="0" y="T0"/>
                    </a:cxn>
                    <a:cxn ang="0">
                      <a:pos x="0" y="T1"/>
                    </a:cxn>
                    <a:cxn ang="0">
                      <a:pos x="0" y="T2"/>
                    </a:cxn>
                    <a:cxn ang="0">
                      <a:pos x="0" y="T3"/>
                    </a:cxn>
                  </a:cxnLst>
                  <a:rect l="0" t="0" r="r" b="b"/>
                  <a:pathLst>
                    <a:path h="10">
                      <a:moveTo>
                        <a:pt x="0" y="5"/>
                      </a:moveTo>
                      <a:lnTo>
                        <a:pt x="0"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3" name="Freeform 507">
                  <a:extLst>
                    <a:ext uri="{FF2B5EF4-FFF2-40B4-BE49-F238E27FC236}">
                      <a16:creationId xmlns:a16="http://schemas.microsoft.com/office/drawing/2014/main" id="{5CB7C8F4-2990-44B5-A5BA-E078D8EA720F}"/>
                    </a:ext>
                  </a:extLst>
                </p:cNvPr>
                <p:cNvSpPr>
                  <a:spLocks/>
                </p:cNvSpPr>
                <p:nvPr userDrawn="1"/>
              </p:nvSpPr>
              <p:spPr bwMode="auto">
                <a:xfrm>
                  <a:off x="4490" y="638"/>
                  <a:ext cx="10" cy="10"/>
                </a:xfrm>
                <a:custGeom>
                  <a:avLst/>
                  <a:gdLst>
                    <a:gd name="T0" fmla="*/ 0 w 2"/>
                    <a:gd name="T1" fmla="*/ 1 h 2"/>
                    <a:gd name="T2" fmla="*/ 1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1" y="2"/>
                      </a:cubicBezTo>
                      <a:cubicBezTo>
                        <a:pt x="2" y="2"/>
                        <a:pt x="2" y="1"/>
                        <a:pt x="2"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4" name="Freeform 508">
                  <a:extLst>
                    <a:ext uri="{FF2B5EF4-FFF2-40B4-BE49-F238E27FC236}">
                      <a16:creationId xmlns:a16="http://schemas.microsoft.com/office/drawing/2014/main" id="{9A7A5BC3-C840-4930-B7D2-B265985CB30A}"/>
                    </a:ext>
                  </a:extLst>
                </p:cNvPr>
                <p:cNvSpPr>
                  <a:spLocks/>
                </p:cNvSpPr>
                <p:nvPr userDrawn="1"/>
              </p:nvSpPr>
              <p:spPr bwMode="auto">
                <a:xfrm>
                  <a:off x="4500"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5" name="Freeform 509">
                  <a:extLst>
                    <a:ext uri="{FF2B5EF4-FFF2-40B4-BE49-F238E27FC236}">
                      <a16:creationId xmlns:a16="http://schemas.microsoft.com/office/drawing/2014/main" id="{19A1A479-1A5E-42E0-B0CC-C97F23A08450}"/>
                    </a:ext>
                  </a:extLst>
                </p:cNvPr>
                <p:cNvSpPr>
                  <a:spLocks/>
                </p:cNvSpPr>
                <p:nvPr userDrawn="1"/>
              </p:nvSpPr>
              <p:spPr bwMode="auto">
                <a:xfrm>
                  <a:off x="4475" y="64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6" name="Freeform 510">
                  <a:extLst>
                    <a:ext uri="{FF2B5EF4-FFF2-40B4-BE49-F238E27FC236}">
                      <a16:creationId xmlns:a16="http://schemas.microsoft.com/office/drawing/2014/main" id="{0AE8E5C0-63B3-464A-817E-FBBA9B0420B9}"/>
                    </a:ext>
                  </a:extLst>
                </p:cNvPr>
                <p:cNvSpPr>
                  <a:spLocks/>
                </p:cNvSpPr>
                <p:nvPr userDrawn="1"/>
              </p:nvSpPr>
              <p:spPr bwMode="auto">
                <a:xfrm>
                  <a:off x="4480" y="6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7" name="Freeform 511">
                  <a:extLst>
                    <a:ext uri="{FF2B5EF4-FFF2-40B4-BE49-F238E27FC236}">
                      <a16:creationId xmlns:a16="http://schemas.microsoft.com/office/drawing/2014/main" id="{C4BB62A4-4782-4AE0-A046-13A920654050}"/>
                    </a:ext>
                  </a:extLst>
                </p:cNvPr>
                <p:cNvSpPr>
                  <a:spLocks/>
                </p:cNvSpPr>
                <p:nvPr userDrawn="1"/>
              </p:nvSpPr>
              <p:spPr bwMode="auto">
                <a:xfrm>
                  <a:off x="4475" y="6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8" name="Freeform 512">
                  <a:extLst>
                    <a:ext uri="{FF2B5EF4-FFF2-40B4-BE49-F238E27FC236}">
                      <a16:creationId xmlns:a16="http://schemas.microsoft.com/office/drawing/2014/main" id="{F8F6E13C-912D-4B2F-84AE-CEB8AD623A4A}"/>
                    </a:ext>
                  </a:extLst>
                </p:cNvPr>
                <p:cNvSpPr>
                  <a:spLocks/>
                </p:cNvSpPr>
                <p:nvPr userDrawn="1"/>
              </p:nvSpPr>
              <p:spPr bwMode="auto">
                <a:xfrm>
                  <a:off x="4460" y="64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9" name="Freeform 513">
                  <a:extLst>
                    <a:ext uri="{FF2B5EF4-FFF2-40B4-BE49-F238E27FC236}">
                      <a16:creationId xmlns:a16="http://schemas.microsoft.com/office/drawing/2014/main" id="{2EA461AA-BF12-422B-8190-9AC7C8CA0671}"/>
                    </a:ext>
                  </a:extLst>
                </p:cNvPr>
                <p:cNvSpPr>
                  <a:spLocks/>
                </p:cNvSpPr>
                <p:nvPr userDrawn="1"/>
              </p:nvSpPr>
              <p:spPr bwMode="auto">
                <a:xfrm>
                  <a:off x="4470" y="64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0" name="Rectangle 514">
                  <a:extLst>
                    <a:ext uri="{FF2B5EF4-FFF2-40B4-BE49-F238E27FC236}">
                      <a16:creationId xmlns:a16="http://schemas.microsoft.com/office/drawing/2014/main" id="{8BB74BB5-CBFF-44DF-81AB-914CB79362DC}"/>
                    </a:ext>
                  </a:extLst>
                </p:cNvPr>
                <p:cNvSpPr>
                  <a:spLocks noChangeArrowheads="1"/>
                </p:cNvSpPr>
                <p:nvPr userDrawn="1"/>
              </p:nvSpPr>
              <p:spPr bwMode="auto">
                <a:xfrm>
                  <a:off x="4475" y="63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1" name="Freeform 515">
                  <a:extLst>
                    <a:ext uri="{FF2B5EF4-FFF2-40B4-BE49-F238E27FC236}">
                      <a16:creationId xmlns:a16="http://schemas.microsoft.com/office/drawing/2014/main" id="{35C7E519-1F14-49C1-95CC-BA51A8F7BBEC}"/>
                    </a:ext>
                  </a:extLst>
                </p:cNvPr>
                <p:cNvSpPr>
                  <a:spLocks/>
                </p:cNvSpPr>
                <p:nvPr userDrawn="1"/>
              </p:nvSpPr>
              <p:spPr bwMode="auto">
                <a:xfrm>
                  <a:off x="4490" y="63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2" name="Freeform 516">
                  <a:extLst>
                    <a:ext uri="{FF2B5EF4-FFF2-40B4-BE49-F238E27FC236}">
                      <a16:creationId xmlns:a16="http://schemas.microsoft.com/office/drawing/2014/main" id="{A042ECA3-26D9-4758-B4A6-8EDA6A0A9F94}"/>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3" name="Rectangle 517">
                  <a:extLst>
                    <a:ext uri="{FF2B5EF4-FFF2-40B4-BE49-F238E27FC236}">
                      <a16:creationId xmlns:a16="http://schemas.microsoft.com/office/drawing/2014/main" id="{518803D5-16A3-4F93-866C-681CEF09DDB6}"/>
                    </a:ext>
                  </a:extLst>
                </p:cNvPr>
                <p:cNvSpPr>
                  <a:spLocks noChangeArrowheads="1"/>
                </p:cNvSpPr>
                <p:nvPr userDrawn="1"/>
              </p:nvSpPr>
              <p:spPr bwMode="auto">
                <a:xfrm>
                  <a:off x="451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4" name="Freeform 518">
                  <a:extLst>
                    <a:ext uri="{FF2B5EF4-FFF2-40B4-BE49-F238E27FC236}">
                      <a16:creationId xmlns:a16="http://schemas.microsoft.com/office/drawing/2014/main" id="{A98EB96D-7179-40D3-B0C1-EDABFEDCA908}"/>
                    </a:ext>
                  </a:extLst>
                </p:cNvPr>
                <p:cNvSpPr>
                  <a:spLocks/>
                </p:cNvSpPr>
                <p:nvPr userDrawn="1"/>
              </p:nvSpPr>
              <p:spPr bwMode="auto">
                <a:xfrm>
                  <a:off x="4485" y="633"/>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5" name="Freeform 519">
                  <a:extLst>
                    <a:ext uri="{FF2B5EF4-FFF2-40B4-BE49-F238E27FC236}">
                      <a16:creationId xmlns:a16="http://schemas.microsoft.com/office/drawing/2014/main" id="{8DD07047-F0BA-4B71-A6B9-486144ABCB33}"/>
                    </a:ext>
                  </a:extLst>
                </p:cNvPr>
                <p:cNvSpPr>
                  <a:spLocks/>
                </p:cNvSpPr>
                <p:nvPr userDrawn="1"/>
              </p:nvSpPr>
              <p:spPr bwMode="auto">
                <a:xfrm>
                  <a:off x="4500"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6" name="Freeform 520">
                  <a:extLst>
                    <a:ext uri="{FF2B5EF4-FFF2-40B4-BE49-F238E27FC236}">
                      <a16:creationId xmlns:a16="http://schemas.microsoft.com/office/drawing/2014/main" id="{A2DDDA4D-2316-49FB-812A-9265BAC3C85E}"/>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7" name="Freeform 521">
                  <a:extLst>
                    <a:ext uri="{FF2B5EF4-FFF2-40B4-BE49-F238E27FC236}">
                      <a16:creationId xmlns:a16="http://schemas.microsoft.com/office/drawing/2014/main" id="{B455B477-EB58-464E-9CE6-BED3BC6A9B27}"/>
                    </a:ext>
                  </a:extLst>
                </p:cNvPr>
                <p:cNvSpPr>
                  <a:spLocks/>
                </p:cNvSpPr>
                <p:nvPr userDrawn="1"/>
              </p:nvSpPr>
              <p:spPr bwMode="auto">
                <a:xfrm>
                  <a:off x="4485" y="6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8" name="Freeform 522">
                  <a:extLst>
                    <a:ext uri="{FF2B5EF4-FFF2-40B4-BE49-F238E27FC236}">
                      <a16:creationId xmlns:a16="http://schemas.microsoft.com/office/drawing/2014/main" id="{C50602C3-6D02-4B05-9390-2035A448C305}"/>
                    </a:ext>
                  </a:extLst>
                </p:cNvPr>
                <p:cNvSpPr>
                  <a:spLocks/>
                </p:cNvSpPr>
                <p:nvPr userDrawn="1"/>
              </p:nvSpPr>
              <p:spPr bwMode="auto">
                <a:xfrm>
                  <a:off x="4495" y="593"/>
                  <a:ext cx="20" cy="30"/>
                </a:xfrm>
                <a:custGeom>
                  <a:avLst/>
                  <a:gdLst>
                    <a:gd name="T0" fmla="*/ 2 w 4"/>
                    <a:gd name="T1" fmla="*/ 0 h 6"/>
                    <a:gd name="T2" fmla="*/ 1 w 4"/>
                    <a:gd name="T3" fmla="*/ 2 h 6"/>
                    <a:gd name="T4" fmla="*/ 3 w 4"/>
                    <a:gd name="T5" fmla="*/ 6 h 6"/>
                    <a:gd name="T6" fmla="*/ 3 w 4"/>
                    <a:gd name="T7" fmla="*/ 5 h 6"/>
                    <a:gd name="T8" fmla="*/ 2 w 4"/>
                    <a:gd name="T9" fmla="*/ 3 h 6"/>
                    <a:gd name="T10" fmla="*/ 3 w 4"/>
                    <a:gd name="T11" fmla="*/ 3 h 6"/>
                    <a:gd name="T12" fmla="*/ 3 w 4"/>
                    <a:gd name="T13" fmla="*/ 0 h 6"/>
                    <a:gd name="T14" fmla="*/ 2 w 4"/>
                    <a:gd name="T15" fmla="*/ 1 h 6"/>
                    <a:gd name="T16" fmla="*/ 2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0"/>
                      </a:moveTo>
                      <a:cubicBezTo>
                        <a:pt x="2" y="1"/>
                        <a:pt x="2" y="2"/>
                        <a:pt x="1" y="2"/>
                      </a:cubicBezTo>
                      <a:cubicBezTo>
                        <a:pt x="0" y="3"/>
                        <a:pt x="2" y="5"/>
                        <a:pt x="3" y="6"/>
                      </a:cubicBezTo>
                      <a:cubicBezTo>
                        <a:pt x="3" y="6"/>
                        <a:pt x="3" y="5"/>
                        <a:pt x="3" y="5"/>
                      </a:cubicBezTo>
                      <a:cubicBezTo>
                        <a:pt x="3" y="4"/>
                        <a:pt x="1" y="4"/>
                        <a:pt x="2" y="3"/>
                      </a:cubicBezTo>
                      <a:cubicBezTo>
                        <a:pt x="2" y="3"/>
                        <a:pt x="2" y="3"/>
                        <a:pt x="3" y="3"/>
                      </a:cubicBezTo>
                      <a:cubicBezTo>
                        <a:pt x="2" y="3"/>
                        <a:pt x="4" y="2"/>
                        <a:pt x="3" y="0"/>
                      </a:cubicBezTo>
                      <a:cubicBezTo>
                        <a:pt x="2" y="1"/>
                        <a:pt x="2" y="1"/>
                        <a:pt x="2"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9" name="Freeform 523">
                  <a:extLst>
                    <a:ext uri="{FF2B5EF4-FFF2-40B4-BE49-F238E27FC236}">
                      <a16:creationId xmlns:a16="http://schemas.microsoft.com/office/drawing/2014/main" id="{A77A1656-1919-4A58-9204-9B6735E07957}"/>
                    </a:ext>
                  </a:extLst>
                </p:cNvPr>
                <p:cNvSpPr>
                  <a:spLocks/>
                </p:cNvSpPr>
                <p:nvPr userDrawn="1"/>
              </p:nvSpPr>
              <p:spPr bwMode="auto">
                <a:xfrm>
                  <a:off x="4505" y="623"/>
                  <a:ext cx="5" cy="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1" y="1"/>
                      </a:cubicBezTo>
                      <a:cubicBezTo>
                        <a:pt x="1"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0" name="Freeform 524">
                  <a:extLst>
                    <a:ext uri="{FF2B5EF4-FFF2-40B4-BE49-F238E27FC236}">
                      <a16:creationId xmlns:a16="http://schemas.microsoft.com/office/drawing/2014/main" id="{7B46C983-299E-47AB-B0CA-D8210E8EE27A}"/>
                    </a:ext>
                  </a:extLst>
                </p:cNvPr>
                <p:cNvSpPr>
                  <a:spLocks/>
                </p:cNvSpPr>
                <p:nvPr userDrawn="1"/>
              </p:nvSpPr>
              <p:spPr bwMode="auto">
                <a:xfrm>
                  <a:off x="4490" y="618"/>
                  <a:ext cx="15" cy="15"/>
                </a:xfrm>
                <a:custGeom>
                  <a:avLst/>
                  <a:gdLst>
                    <a:gd name="T0" fmla="*/ 1 w 3"/>
                    <a:gd name="T1" fmla="*/ 2 h 3"/>
                    <a:gd name="T2" fmla="*/ 1 w 3"/>
                    <a:gd name="T3" fmla="*/ 0 h 3"/>
                    <a:gd name="T4" fmla="*/ 0 w 3"/>
                    <a:gd name="T5" fmla="*/ 2 h 3"/>
                    <a:gd name="T6" fmla="*/ 1 w 3"/>
                    <a:gd name="T7" fmla="*/ 2 h 3"/>
                    <a:gd name="T8" fmla="*/ 1 w 3"/>
                    <a:gd name="T9" fmla="*/ 3 h 3"/>
                    <a:gd name="T10" fmla="*/ 2 w 3"/>
                    <a:gd name="T11" fmla="*/ 3 h 3"/>
                    <a:gd name="T12" fmla="*/ 2 w 3"/>
                    <a:gd name="T13" fmla="*/ 3 h 3"/>
                    <a:gd name="T14" fmla="*/ 2 w 3"/>
                    <a:gd name="T15" fmla="*/ 3 h 3"/>
                    <a:gd name="T16" fmla="*/ 2 w 3"/>
                    <a:gd name="T17" fmla="*/ 3 h 3"/>
                    <a:gd name="T18" fmla="*/ 2 w 3"/>
                    <a:gd name="T19" fmla="*/ 3 h 3"/>
                    <a:gd name="T20" fmla="*/ 2 w 3"/>
                    <a:gd name="T21" fmla="*/ 2 h 3"/>
                    <a:gd name="T22" fmla="*/ 1 w 3"/>
                    <a:gd name="T23" fmla="*/ 2 h 3"/>
                    <a:gd name="T24" fmla="*/ 2 w 3"/>
                    <a:gd name="T25" fmla="*/ 2 h 3"/>
                    <a:gd name="T26" fmla="*/ 2 w 3"/>
                    <a:gd name="T27" fmla="*/ 3 h 3"/>
                    <a:gd name="T28" fmla="*/ 2 w 3"/>
                    <a:gd name="T29" fmla="*/ 3 h 3"/>
                    <a:gd name="T30" fmla="*/ 3 w 3"/>
                    <a:gd name="T31" fmla="*/ 2 h 3"/>
                    <a:gd name="T32" fmla="*/ 1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1" y="2"/>
                      </a:moveTo>
                      <a:cubicBezTo>
                        <a:pt x="1" y="1"/>
                        <a:pt x="2" y="1"/>
                        <a:pt x="1" y="0"/>
                      </a:cubicBezTo>
                      <a:cubicBezTo>
                        <a:pt x="0" y="1"/>
                        <a:pt x="1" y="1"/>
                        <a:pt x="0" y="2"/>
                      </a:cubicBezTo>
                      <a:cubicBezTo>
                        <a:pt x="1" y="1"/>
                        <a:pt x="0" y="2"/>
                        <a:pt x="1" y="2"/>
                      </a:cubicBezTo>
                      <a:cubicBezTo>
                        <a:pt x="1" y="2"/>
                        <a:pt x="1" y="3"/>
                        <a:pt x="1" y="3"/>
                      </a:cubicBezTo>
                      <a:cubicBezTo>
                        <a:pt x="1" y="3"/>
                        <a:pt x="1" y="3"/>
                        <a:pt x="2" y="3"/>
                      </a:cubicBezTo>
                      <a:cubicBezTo>
                        <a:pt x="2" y="3"/>
                        <a:pt x="2" y="3"/>
                        <a:pt x="2" y="3"/>
                      </a:cubicBezTo>
                      <a:cubicBezTo>
                        <a:pt x="2" y="3"/>
                        <a:pt x="2" y="3"/>
                        <a:pt x="2" y="3"/>
                      </a:cubicBezTo>
                      <a:cubicBezTo>
                        <a:pt x="2" y="3"/>
                        <a:pt x="2" y="3"/>
                        <a:pt x="2" y="3"/>
                      </a:cubicBezTo>
                      <a:cubicBezTo>
                        <a:pt x="2" y="3"/>
                        <a:pt x="1" y="2"/>
                        <a:pt x="2" y="3"/>
                      </a:cubicBezTo>
                      <a:cubicBezTo>
                        <a:pt x="2" y="2"/>
                        <a:pt x="2" y="2"/>
                        <a:pt x="2" y="2"/>
                      </a:cubicBezTo>
                      <a:cubicBezTo>
                        <a:pt x="2" y="2"/>
                        <a:pt x="1" y="2"/>
                        <a:pt x="1" y="2"/>
                      </a:cubicBezTo>
                      <a:cubicBezTo>
                        <a:pt x="2" y="2"/>
                        <a:pt x="2" y="2"/>
                        <a:pt x="2" y="2"/>
                      </a:cubicBezTo>
                      <a:cubicBezTo>
                        <a:pt x="2" y="3"/>
                        <a:pt x="2" y="3"/>
                        <a:pt x="2" y="3"/>
                      </a:cubicBezTo>
                      <a:cubicBezTo>
                        <a:pt x="2" y="3"/>
                        <a:pt x="2" y="3"/>
                        <a:pt x="2" y="3"/>
                      </a:cubicBezTo>
                      <a:cubicBezTo>
                        <a:pt x="3" y="2"/>
                        <a:pt x="3" y="2"/>
                        <a:pt x="3" y="2"/>
                      </a:cubicBezTo>
                      <a:cubicBezTo>
                        <a:pt x="2" y="2"/>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1" name="Freeform 525">
                  <a:extLst>
                    <a:ext uri="{FF2B5EF4-FFF2-40B4-BE49-F238E27FC236}">
                      <a16:creationId xmlns:a16="http://schemas.microsoft.com/office/drawing/2014/main" id="{AE4AA9AE-A7F9-458B-BE7C-2A958B2BD88C}"/>
                    </a:ext>
                  </a:extLst>
                </p:cNvPr>
                <p:cNvSpPr>
                  <a:spLocks/>
                </p:cNvSpPr>
                <p:nvPr userDrawn="1"/>
              </p:nvSpPr>
              <p:spPr bwMode="auto">
                <a:xfrm>
                  <a:off x="4455"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2" name="Freeform 526">
                  <a:extLst>
                    <a:ext uri="{FF2B5EF4-FFF2-40B4-BE49-F238E27FC236}">
                      <a16:creationId xmlns:a16="http://schemas.microsoft.com/office/drawing/2014/main" id="{B2218432-BE83-4589-865F-307025AB8096}"/>
                    </a:ext>
                  </a:extLst>
                </p:cNvPr>
                <p:cNvSpPr>
                  <a:spLocks/>
                </p:cNvSpPr>
                <p:nvPr userDrawn="1"/>
              </p:nvSpPr>
              <p:spPr bwMode="auto">
                <a:xfrm>
                  <a:off x="4455" y="633"/>
                  <a:ext cx="15" cy="5"/>
                </a:xfrm>
                <a:custGeom>
                  <a:avLst/>
                  <a:gdLst>
                    <a:gd name="T0" fmla="*/ 1 w 3"/>
                    <a:gd name="T1" fmla="*/ 0 h 1"/>
                    <a:gd name="T2" fmla="*/ 1 w 3"/>
                    <a:gd name="T3" fmla="*/ 1 h 1"/>
                    <a:gd name="T4" fmla="*/ 0 w 3"/>
                    <a:gd name="T5" fmla="*/ 0 h 1"/>
                    <a:gd name="T6" fmla="*/ 1 w 3"/>
                    <a:gd name="T7" fmla="*/ 1 h 1"/>
                    <a:gd name="T8" fmla="*/ 1 w 3"/>
                    <a:gd name="T9" fmla="*/ 1 h 1"/>
                    <a:gd name="T10" fmla="*/ 3 w 3"/>
                    <a:gd name="T11" fmla="*/ 1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1"/>
                      </a:cubicBezTo>
                      <a:cubicBezTo>
                        <a:pt x="0" y="1"/>
                        <a:pt x="0" y="0"/>
                        <a:pt x="0" y="0"/>
                      </a:cubicBezTo>
                      <a:cubicBezTo>
                        <a:pt x="0" y="0"/>
                        <a:pt x="0" y="1"/>
                        <a:pt x="1" y="1"/>
                      </a:cubicBezTo>
                      <a:cubicBezTo>
                        <a:pt x="1" y="1"/>
                        <a:pt x="1" y="1"/>
                        <a:pt x="1" y="1"/>
                      </a:cubicBezTo>
                      <a:cubicBezTo>
                        <a:pt x="2" y="1"/>
                        <a:pt x="3" y="1"/>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3" name="Freeform 527">
                  <a:extLst>
                    <a:ext uri="{FF2B5EF4-FFF2-40B4-BE49-F238E27FC236}">
                      <a16:creationId xmlns:a16="http://schemas.microsoft.com/office/drawing/2014/main" id="{54EADED8-D4EE-4F2A-A0B6-87316DD677F2}"/>
                    </a:ext>
                  </a:extLst>
                </p:cNvPr>
                <p:cNvSpPr>
                  <a:spLocks/>
                </p:cNvSpPr>
                <p:nvPr userDrawn="1"/>
              </p:nvSpPr>
              <p:spPr bwMode="auto">
                <a:xfrm>
                  <a:off x="4475" y="623"/>
                  <a:ext cx="5" cy="5"/>
                </a:xfrm>
                <a:custGeom>
                  <a:avLst/>
                  <a:gdLst>
                    <a:gd name="T0" fmla="*/ 1 w 1"/>
                    <a:gd name="T1" fmla="*/ 1 h 1"/>
                    <a:gd name="T2" fmla="*/ 1 w 1"/>
                    <a:gd name="T3" fmla="*/ 0 h 1"/>
                    <a:gd name="T4" fmla="*/ 0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4" name="Freeform 528">
                  <a:extLst>
                    <a:ext uri="{FF2B5EF4-FFF2-40B4-BE49-F238E27FC236}">
                      <a16:creationId xmlns:a16="http://schemas.microsoft.com/office/drawing/2014/main" id="{6DDE97FD-D8D1-4C6B-84E3-E2B12637E8BA}"/>
                    </a:ext>
                  </a:extLst>
                </p:cNvPr>
                <p:cNvSpPr>
                  <a:spLocks/>
                </p:cNvSpPr>
                <p:nvPr userDrawn="1"/>
              </p:nvSpPr>
              <p:spPr bwMode="auto">
                <a:xfrm>
                  <a:off x="4510" y="623"/>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5" name="Rectangle 529">
                  <a:extLst>
                    <a:ext uri="{FF2B5EF4-FFF2-40B4-BE49-F238E27FC236}">
                      <a16:creationId xmlns:a16="http://schemas.microsoft.com/office/drawing/2014/main" id="{26AD5382-C8BD-413B-828E-E01718756912}"/>
                    </a:ext>
                  </a:extLst>
                </p:cNvPr>
                <p:cNvSpPr>
                  <a:spLocks noChangeArrowheads="1"/>
                </p:cNvSpPr>
                <p:nvPr userDrawn="1"/>
              </p:nvSpPr>
              <p:spPr bwMode="auto">
                <a:xfrm>
                  <a:off x="452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6" name="Freeform 530">
                  <a:extLst>
                    <a:ext uri="{FF2B5EF4-FFF2-40B4-BE49-F238E27FC236}">
                      <a16:creationId xmlns:a16="http://schemas.microsoft.com/office/drawing/2014/main" id="{CF97A7FD-FBB7-417A-B435-0E40A58B7840}"/>
                    </a:ext>
                  </a:extLst>
                </p:cNvPr>
                <p:cNvSpPr>
                  <a:spLocks/>
                </p:cNvSpPr>
                <p:nvPr userDrawn="1"/>
              </p:nvSpPr>
              <p:spPr bwMode="auto">
                <a:xfrm>
                  <a:off x="4630" y="92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7" name="Freeform 531">
                  <a:extLst>
                    <a:ext uri="{FF2B5EF4-FFF2-40B4-BE49-F238E27FC236}">
                      <a16:creationId xmlns:a16="http://schemas.microsoft.com/office/drawing/2014/main" id="{3B621C6D-5F4E-4A8C-BC86-7A80085B26A2}"/>
                    </a:ext>
                  </a:extLst>
                </p:cNvPr>
                <p:cNvSpPr>
                  <a:spLocks/>
                </p:cNvSpPr>
                <p:nvPr userDrawn="1"/>
              </p:nvSpPr>
              <p:spPr bwMode="auto">
                <a:xfrm>
                  <a:off x="464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8" name="Freeform 532">
                  <a:extLst>
                    <a:ext uri="{FF2B5EF4-FFF2-40B4-BE49-F238E27FC236}">
                      <a16:creationId xmlns:a16="http://schemas.microsoft.com/office/drawing/2014/main" id="{6FB24B00-FD46-4745-8C86-73D6C426B0CA}"/>
                    </a:ext>
                  </a:extLst>
                </p:cNvPr>
                <p:cNvSpPr>
                  <a:spLocks/>
                </p:cNvSpPr>
                <p:nvPr userDrawn="1"/>
              </p:nvSpPr>
              <p:spPr bwMode="auto">
                <a:xfrm>
                  <a:off x="4650" y="673"/>
                  <a:ext cx="5" cy="10"/>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2"/>
                        <a:pt x="0"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9" name="Freeform 533">
                  <a:extLst>
                    <a:ext uri="{FF2B5EF4-FFF2-40B4-BE49-F238E27FC236}">
                      <a16:creationId xmlns:a16="http://schemas.microsoft.com/office/drawing/2014/main" id="{7167CE15-059F-4607-8AB5-0945D42A3E32}"/>
                    </a:ext>
                  </a:extLst>
                </p:cNvPr>
                <p:cNvSpPr>
                  <a:spLocks/>
                </p:cNvSpPr>
                <p:nvPr userDrawn="1"/>
              </p:nvSpPr>
              <p:spPr bwMode="auto">
                <a:xfrm>
                  <a:off x="4679" y="7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0" name="Freeform 534">
                  <a:extLst>
                    <a:ext uri="{FF2B5EF4-FFF2-40B4-BE49-F238E27FC236}">
                      <a16:creationId xmlns:a16="http://schemas.microsoft.com/office/drawing/2014/main" id="{AED43F60-0FF1-469D-96DC-0B3CD06DFF1C}"/>
                    </a:ext>
                  </a:extLst>
                </p:cNvPr>
                <p:cNvSpPr>
                  <a:spLocks/>
                </p:cNvSpPr>
                <p:nvPr userDrawn="1"/>
              </p:nvSpPr>
              <p:spPr bwMode="auto">
                <a:xfrm>
                  <a:off x="4694" y="80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1" name="Freeform 535">
                  <a:extLst>
                    <a:ext uri="{FF2B5EF4-FFF2-40B4-BE49-F238E27FC236}">
                      <a16:creationId xmlns:a16="http://schemas.microsoft.com/office/drawing/2014/main" id="{D4256B25-FE91-4EC2-92E1-39D3C1DCC5D1}"/>
                    </a:ext>
                  </a:extLst>
                </p:cNvPr>
                <p:cNvSpPr>
                  <a:spLocks/>
                </p:cNvSpPr>
                <p:nvPr userDrawn="1"/>
              </p:nvSpPr>
              <p:spPr bwMode="auto">
                <a:xfrm>
                  <a:off x="4560" y="97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2" name="Freeform 536">
                  <a:extLst>
                    <a:ext uri="{FF2B5EF4-FFF2-40B4-BE49-F238E27FC236}">
                      <a16:creationId xmlns:a16="http://schemas.microsoft.com/office/drawing/2014/main" id="{AB0D9AA2-6D73-423B-844D-A39FC7EAB0CE}"/>
                    </a:ext>
                  </a:extLst>
                </p:cNvPr>
                <p:cNvSpPr>
                  <a:spLocks/>
                </p:cNvSpPr>
                <p:nvPr userDrawn="1"/>
              </p:nvSpPr>
              <p:spPr bwMode="auto">
                <a:xfrm>
                  <a:off x="4585" y="60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3" name="Freeform 537">
                  <a:extLst>
                    <a:ext uri="{FF2B5EF4-FFF2-40B4-BE49-F238E27FC236}">
                      <a16:creationId xmlns:a16="http://schemas.microsoft.com/office/drawing/2014/main" id="{860E56FA-3A20-4C74-A4BB-8C0BB3E7113F}"/>
                    </a:ext>
                  </a:extLst>
                </p:cNvPr>
                <p:cNvSpPr>
                  <a:spLocks/>
                </p:cNvSpPr>
                <p:nvPr userDrawn="1"/>
              </p:nvSpPr>
              <p:spPr bwMode="auto">
                <a:xfrm>
                  <a:off x="4605"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4" name="Freeform 538">
                  <a:extLst>
                    <a:ext uri="{FF2B5EF4-FFF2-40B4-BE49-F238E27FC236}">
                      <a16:creationId xmlns:a16="http://schemas.microsoft.com/office/drawing/2014/main" id="{53371392-8BC7-4332-A938-8F8F53223699}"/>
                    </a:ext>
                  </a:extLst>
                </p:cNvPr>
                <p:cNvSpPr>
                  <a:spLocks/>
                </p:cNvSpPr>
                <p:nvPr userDrawn="1"/>
              </p:nvSpPr>
              <p:spPr bwMode="auto">
                <a:xfrm>
                  <a:off x="4590" y="618"/>
                  <a:ext cx="5" cy="5"/>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0" y="0"/>
                        <a:pt x="0" y="0"/>
                      </a:cubicBezTo>
                      <a:cubicBezTo>
                        <a:pt x="0"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5" name="Freeform 539">
                  <a:extLst>
                    <a:ext uri="{FF2B5EF4-FFF2-40B4-BE49-F238E27FC236}">
                      <a16:creationId xmlns:a16="http://schemas.microsoft.com/office/drawing/2014/main" id="{1213A65D-D149-4026-A007-545357112CCE}"/>
                    </a:ext>
                  </a:extLst>
                </p:cNvPr>
                <p:cNvSpPr>
                  <a:spLocks/>
                </p:cNvSpPr>
                <p:nvPr userDrawn="1"/>
              </p:nvSpPr>
              <p:spPr bwMode="auto">
                <a:xfrm>
                  <a:off x="4351" y="80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6" name="Freeform 540">
                  <a:extLst>
                    <a:ext uri="{FF2B5EF4-FFF2-40B4-BE49-F238E27FC236}">
                      <a16:creationId xmlns:a16="http://schemas.microsoft.com/office/drawing/2014/main" id="{C25287DE-3EB2-4855-B726-D4BAE1DB5FB2}"/>
                    </a:ext>
                  </a:extLst>
                </p:cNvPr>
                <p:cNvSpPr>
                  <a:spLocks/>
                </p:cNvSpPr>
                <p:nvPr userDrawn="1"/>
              </p:nvSpPr>
              <p:spPr bwMode="auto">
                <a:xfrm>
                  <a:off x="4411" y="7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7" name="Rectangle 541">
                  <a:extLst>
                    <a:ext uri="{FF2B5EF4-FFF2-40B4-BE49-F238E27FC236}">
                      <a16:creationId xmlns:a16="http://schemas.microsoft.com/office/drawing/2014/main" id="{CBC66911-1F6C-469B-9A88-DAFCDC0FD7A7}"/>
                    </a:ext>
                  </a:extLst>
                </p:cNvPr>
                <p:cNvSpPr>
                  <a:spLocks noChangeArrowheads="1"/>
                </p:cNvSpPr>
                <p:nvPr userDrawn="1"/>
              </p:nvSpPr>
              <p:spPr bwMode="auto">
                <a:xfrm>
                  <a:off x="4545" y="61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8" name="Freeform 542">
                  <a:extLst>
                    <a:ext uri="{FF2B5EF4-FFF2-40B4-BE49-F238E27FC236}">
                      <a16:creationId xmlns:a16="http://schemas.microsoft.com/office/drawing/2014/main" id="{97860F1E-988B-43F2-82F9-92481B2490AC}"/>
                    </a:ext>
                  </a:extLst>
                </p:cNvPr>
                <p:cNvSpPr>
                  <a:spLocks/>
                </p:cNvSpPr>
                <p:nvPr userDrawn="1"/>
              </p:nvSpPr>
              <p:spPr bwMode="auto">
                <a:xfrm>
                  <a:off x="4535"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9" name="Freeform 543">
                  <a:extLst>
                    <a:ext uri="{FF2B5EF4-FFF2-40B4-BE49-F238E27FC236}">
                      <a16:creationId xmlns:a16="http://schemas.microsoft.com/office/drawing/2014/main" id="{73B86D04-86D2-4CF0-8FE5-47E3BDD4B29E}"/>
                    </a:ext>
                  </a:extLst>
                </p:cNvPr>
                <p:cNvSpPr>
                  <a:spLocks/>
                </p:cNvSpPr>
                <p:nvPr userDrawn="1"/>
              </p:nvSpPr>
              <p:spPr bwMode="auto">
                <a:xfrm>
                  <a:off x="462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0" name="Freeform 544">
                  <a:extLst>
                    <a:ext uri="{FF2B5EF4-FFF2-40B4-BE49-F238E27FC236}">
                      <a16:creationId xmlns:a16="http://schemas.microsoft.com/office/drawing/2014/main" id="{97AF572C-6467-4248-B639-D1E33A381D6C}"/>
                    </a:ext>
                  </a:extLst>
                </p:cNvPr>
                <p:cNvSpPr>
                  <a:spLocks/>
                </p:cNvSpPr>
                <p:nvPr userDrawn="1"/>
              </p:nvSpPr>
              <p:spPr bwMode="auto">
                <a:xfrm>
                  <a:off x="4545"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1" name="Freeform 545">
                  <a:extLst>
                    <a:ext uri="{FF2B5EF4-FFF2-40B4-BE49-F238E27FC236}">
                      <a16:creationId xmlns:a16="http://schemas.microsoft.com/office/drawing/2014/main" id="{2EAF31C8-FBD4-4E82-BBCF-087E3DF3A339}"/>
                    </a:ext>
                  </a:extLst>
                </p:cNvPr>
                <p:cNvSpPr>
                  <a:spLocks/>
                </p:cNvSpPr>
                <p:nvPr userDrawn="1"/>
              </p:nvSpPr>
              <p:spPr bwMode="auto">
                <a:xfrm>
                  <a:off x="4540" y="61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2" name="Freeform 546">
                  <a:extLst>
                    <a:ext uri="{FF2B5EF4-FFF2-40B4-BE49-F238E27FC236}">
                      <a16:creationId xmlns:a16="http://schemas.microsoft.com/office/drawing/2014/main" id="{AA49C349-70EF-4663-8D1A-9A10CE05AFEB}"/>
                    </a:ext>
                  </a:extLst>
                </p:cNvPr>
                <p:cNvSpPr>
                  <a:spLocks/>
                </p:cNvSpPr>
                <p:nvPr userDrawn="1"/>
              </p:nvSpPr>
              <p:spPr bwMode="auto">
                <a:xfrm>
                  <a:off x="4545" y="6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3" name="Freeform 547">
                  <a:extLst>
                    <a:ext uri="{FF2B5EF4-FFF2-40B4-BE49-F238E27FC236}">
                      <a16:creationId xmlns:a16="http://schemas.microsoft.com/office/drawing/2014/main" id="{FD23BBCB-C3D3-4EE3-A0AC-6C81F97A0337}"/>
                    </a:ext>
                  </a:extLst>
                </p:cNvPr>
                <p:cNvSpPr>
                  <a:spLocks/>
                </p:cNvSpPr>
                <p:nvPr userDrawn="1"/>
              </p:nvSpPr>
              <p:spPr bwMode="auto">
                <a:xfrm>
                  <a:off x="4426" y="9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4" name="Rectangle 548">
                  <a:extLst>
                    <a:ext uri="{FF2B5EF4-FFF2-40B4-BE49-F238E27FC236}">
                      <a16:creationId xmlns:a16="http://schemas.microsoft.com/office/drawing/2014/main" id="{9EF0B366-1797-4E93-833F-62BF6E74C3F5}"/>
                    </a:ext>
                  </a:extLst>
                </p:cNvPr>
                <p:cNvSpPr>
                  <a:spLocks noChangeArrowheads="1"/>
                </p:cNvSpPr>
                <p:nvPr userDrawn="1"/>
              </p:nvSpPr>
              <p:spPr bwMode="auto">
                <a:xfrm>
                  <a:off x="4709"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5" name="Freeform 549">
                  <a:extLst>
                    <a:ext uri="{FF2B5EF4-FFF2-40B4-BE49-F238E27FC236}">
                      <a16:creationId xmlns:a16="http://schemas.microsoft.com/office/drawing/2014/main" id="{726AC223-B061-419C-BB9A-0C9F391F68BF}"/>
                    </a:ext>
                  </a:extLst>
                </p:cNvPr>
                <p:cNvSpPr>
                  <a:spLocks/>
                </p:cNvSpPr>
                <p:nvPr userDrawn="1"/>
              </p:nvSpPr>
              <p:spPr bwMode="auto">
                <a:xfrm>
                  <a:off x="4699"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6" name="Freeform 550">
                  <a:extLst>
                    <a:ext uri="{FF2B5EF4-FFF2-40B4-BE49-F238E27FC236}">
                      <a16:creationId xmlns:a16="http://schemas.microsoft.com/office/drawing/2014/main" id="{649166DA-D7D7-4DD1-8E4E-30E829D2527C}"/>
                    </a:ext>
                  </a:extLst>
                </p:cNvPr>
                <p:cNvSpPr>
                  <a:spLocks noEditPoints="1"/>
                </p:cNvSpPr>
                <p:nvPr userDrawn="1"/>
              </p:nvSpPr>
              <p:spPr bwMode="auto">
                <a:xfrm>
                  <a:off x="4351" y="578"/>
                  <a:ext cx="363" cy="404"/>
                </a:xfrm>
                <a:custGeom>
                  <a:avLst/>
                  <a:gdLst>
                    <a:gd name="T0" fmla="*/ 55 w 73"/>
                    <a:gd name="T1" fmla="*/ 72 h 81"/>
                    <a:gd name="T2" fmla="*/ 59 w 73"/>
                    <a:gd name="T3" fmla="*/ 67 h 81"/>
                    <a:gd name="T4" fmla="*/ 61 w 73"/>
                    <a:gd name="T5" fmla="*/ 65 h 81"/>
                    <a:gd name="T6" fmla="*/ 64 w 73"/>
                    <a:gd name="T7" fmla="*/ 60 h 81"/>
                    <a:gd name="T8" fmla="*/ 67 w 73"/>
                    <a:gd name="T9" fmla="*/ 55 h 81"/>
                    <a:gd name="T10" fmla="*/ 67 w 73"/>
                    <a:gd name="T11" fmla="*/ 45 h 81"/>
                    <a:gd name="T12" fmla="*/ 67 w 73"/>
                    <a:gd name="T13" fmla="*/ 45 h 81"/>
                    <a:gd name="T14" fmla="*/ 70 w 73"/>
                    <a:gd name="T15" fmla="*/ 45 h 81"/>
                    <a:gd name="T16" fmla="*/ 71 w 73"/>
                    <a:gd name="T17" fmla="*/ 39 h 81"/>
                    <a:gd name="T18" fmla="*/ 72 w 73"/>
                    <a:gd name="T19" fmla="*/ 33 h 81"/>
                    <a:gd name="T20" fmla="*/ 72 w 73"/>
                    <a:gd name="T21" fmla="*/ 26 h 81"/>
                    <a:gd name="T22" fmla="*/ 70 w 73"/>
                    <a:gd name="T23" fmla="*/ 21 h 81"/>
                    <a:gd name="T24" fmla="*/ 68 w 73"/>
                    <a:gd name="T25" fmla="*/ 15 h 81"/>
                    <a:gd name="T26" fmla="*/ 70 w 73"/>
                    <a:gd name="T27" fmla="*/ 13 h 81"/>
                    <a:gd name="T28" fmla="*/ 63 w 73"/>
                    <a:gd name="T29" fmla="*/ 11 h 81"/>
                    <a:gd name="T30" fmla="*/ 58 w 73"/>
                    <a:gd name="T31" fmla="*/ 11 h 81"/>
                    <a:gd name="T32" fmla="*/ 57 w 73"/>
                    <a:gd name="T33" fmla="*/ 3 h 81"/>
                    <a:gd name="T34" fmla="*/ 50 w 73"/>
                    <a:gd name="T35" fmla="*/ 0 h 81"/>
                    <a:gd name="T36" fmla="*/ 42 w 73"/>
                    <a:gd name="T37" fmla="*/ 2 h 81"/>
                    <a:gd name="T38" fmla="*/ 39 w 73"/>
                    <a:gd name="T39" fmla="*/ 2 h 81"/>
                    <a:gd name="T40" fmla="*/ 36 w 73"/>
                    <a:gd name="T41" fmla="*/ 5 h 81"/>
                    <a:gd name="T42" fmla="*/ 38 w 73"/>
                    <a:gd name="T43" fmla="*/ 7 h 81"/>
                    <a:gd name="T44" fmla="*/ 40 w 73"/>
                    <a:gd name="T45" fmla="*/ 6 h 81"/>
                    <a:gd name="T46" fmla="*/ 45 w 73"/>
                    <a:gd name="T47" fmla="*/ 7 h 81"/>
                    <a:gd name="T48" fmla="*/ 54 w 73"/>
                    <a:gd name="T49" fmla="*/ 12 h 81"/>
                    <a:gd name="T50" fmla="*/ 60 w 73"/>
                    <a:gd name="T51" fmla="*/ 16 h 81"/>
                    <a:gd name="T52" fmla="*/ 61 w 73"/>
                    <a:gd name="T53" fmla="*/ 19 h 81"/>
                    <a:gd name="T54" fmla="*/ 62 w 73"/>
                    <a:gd name="T55" fmla="*/ 22 h 81"/>
                    <a:gd name="T56" fmla="*/ 64 w 73"/>
                    <a:gd name="T57" fmla="*/ 26 h 81"/>
                    <a:gd name="T58" fmla="*/ 64 w 73"/>
                    <a:gd name="T59" fmla="*/ 38 h 81"/>
                    <a:gd name="T60" fmla="*/ 65 w 73"/>
                    <a:gd name="T61" fmla="*/ 43 h 81"/>
                    <a:gd name="T62" fmla="*/ 62 w 73"/>
                    <a:gd name="T63" fmla="*/ 50 h 81"/>
                    <a:gd name="T64" fmla="*/ 59 w 73"/>
                    <a:gd name="T65" fmla="*/ 56 h 81"/>
                    <a:gd name="T66" fmla="*/ 54 w 73"/>
                    <a:gd name="T67" fmla="*/ 61 h 81"/>
                    <a:gd name="T68" fmla="*/ 46 w 73"/>
                    <a:gd name="T69" fmla="*/ 67 h 81"/>
                    <a:gd name="T70" fmla="*/ 40 w 73"/>
                    <a:gd name="T71" fmla="*/ 70 h 81"/>
                    <a:gd name="T72" fmla="*/ 30 w 73"/>
                    <a:gd name="T73" fmla="*/ 75 h 81"/>
                    <a:gd name="T74" fmla="*/ 19 w 73"/>
                    <a:gd name="T75" fmla="*/ 68 h 81"/>
                    <a:gd name="T76" fmla="*/ 17 w 73"/>
                    <a:gd name="T77" fmla="*/ 66 h 81"/>
                    <a:gd name="T78" fmla="*/ 12 w 73"/>
                    <a:gd name="T79" fmla="*/ 60 h 81"/>
                    <a:gd name="T80" fmla="*/ 10 w 73"/>
                    <a:gd name="T81" fmla="*/ 47 h 81"/>
                    <a:gd name="T82" fmla="*/ 12 w 73"/>
                    <a:gd name="T83" fmla="*/ 32 h 81"/>
                    <a:gd name="T84" fmla="*/ 6 w 73"/>
                    <a:gd name="T85" fmla="*/ 27 h 81"/>
                    <a:gd name="T86" fmla="*/ 2 w 73"/>
                    <a:gd name="T87" fmla="*/ 39 h 81"/>
                    <a:gd name="T88" fmla="*/ 2 w 73"/>
                    <a:gd name="T89" fmla="*/ 45 h 81"/>
                    <a:gd name="T90" fmla="*/ 4 w 73"/>
                    <a:gd name="T91" fmla="*/ 55 h 81"/>
                    <a:gd name="T92" fmla="*/ 7 w 73"/>
                    <a:gd name="T93" fmla="*/ 63 h 81"/>
                    <a:gd name="T94" fmla="*/ 12 w 73"/>
                    <a:gd name="T95" fmla="*/ 71 h 81"/>
                    <a:gd name="T96" fmla="*/ 15 w 73"/>
                    <a:gd name="T97" fmla="*/ 73 h 81"/>
                    <a:gd name="T98" fmla="*/ 18 w 73"/>
                    <a:gd name="T99" fmla="*/ 76 h 81"/>
                    <a:gd name="T100" fmla="*/ 23 w 73"/>
                    <a:gd name="T101" fmla="*/ 80 h 81"/>
                    <a:gd name="T102" fmla="*/ 29 w 73"/>
                    <a:gd name="T103" fmla="*/ 79 h 81"/>
                    <a:gd name="T104" fmla="*/ 32 w 73"/>
                    <a:gd name="T105" fmla="*/ 80 h 81"/>
                    <a:gd name="T106" fmla="*/ 36 w 73"/>
                    <a:gd name="T107" fmla="*/ 81 h 81"/>
                    <a:gd name="T108" fmla="*/ 48 w 73"/>
                    <a:gd name="T109" fmla="*/ 77 h 81"/>
                    <a:gd name="T110" fmla="*/ 61 w 73"/>
                    <a:gd name="T111" fmla="*/ 64 h 81"/>
                    <a:gd name="T112" fmla="*/ 42 w 73"/>
                    <a:gd name="T113" fmla="*/ 6 h 81"/>
                    <a:gd name="T114" fmla="*/ 17 w 73"/>
                    <a:gd name="T11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81">
                      <a:moveTo>
                        <a:pt x="51" y="74"/>
                      </a:moveTo>
                      <a:cubicBezTo>
                        <a:pt x="52" y="74"/>
                        <a:pt x="52" y="74"/>
                        <a:pt x="52" y="74"/>
                      </a:cubicBezTo>
                      <a:cubicBezTo>
                        <a:pt x="52" y="76"/>
                        <a:pt x="51" y="76"/>
                        <a:pt x="52" y="76"/>
                      </a:cubicBezTo>
                      <a:cubicBezTo>
                        <a:pt x="51" y="74"/>
                        <a:pt x="56" y="74"/>
                        <a:pt x="54" y="71"/>
                      </a:cubicBezTo>
                      <a:cubicBezTo>
                        <a:pt x="55" y="71"/>
                        <a:pt x="55" y="71"/>
                        <a:pt x="55" y="71"/>
                      </a:cubicBezTo>
                      <a:cubicBezTo>
                        <a:pt x="55" y="71"/>
                        <a:pt x="55" y="72"/>
                        <a:pt x="55" y="72"/>
                      </a:cubicBezTo>
                      <a:cubicBezTo>
                        <a:pt x="56" y="72"/>
                        <a:pt x="54" y="70"/>
                        <a:pt x="56" y="69"/>
                      </a:cubicBezTo>
                      <a:cubicBezTo>
                        <a:pt x="56" y="69"/>
                        <a:pt x="57" y="69"/>
                        <a:pt x="57" y="69"/>
                      </a:cubicBezTo>
                      <a:cubicBezTo>
                        <a:pt x="57" y="68"/>
                        <a:pt x="57" y="68"/>
                        <a:pt x="57" y="68"/>
                      </a:cubicBezTo>
                      <a:cubicBezTo>
                        <a:pt x="57" y="68"/>
                        <a:pt x="58" y="68"/>
                        <a:pt x="57" y="68"/>
                      </a:cubicBezTo>
                      <a:cubicBezTo>
                        <a:pt x="58" y="67"/>
                        <a:pt x="58" y="67"/>
                        <a:pt x="58" y="67"/>
                      </a:cubicBezTo>
                      <a:cubicBezTo>
                        <a:pt x="59" y="67"/>
                        <a:pt x="59" y="67"/>
                        <a:pt x="59" y="67"/>
                      </a:cubicBezTo>
                      <a:cubicBezTo>
                        <a:pt x="58" y="66"/>
                        <a:pt x="58" y="65"/>
                        <a:pt x="58" y="65"/>
                      </a:cubicBezTo>
                      <a:cubicBezTo>
                        <a:pt x="59" y="65"/>
                        <a:pt x="58" y="65"/>
                        <a:pt x="59" y="65"/>
                      </a:cubicBezTo>
                      <a:cubicBezTo>
                        <a:pt x="59" y="64"/>
                        <a:pt x="59" y="64"/>
                        <a:pt x="59" y="64"/>
                      </a:cubicBezTo>
                      <a:cubicBezTo>
                        <a:pt x="60" y="64"/>
                        <a:pt x="60" y="65"/>
                        <a:pt x="59" y="66"/>
                      </a:cubicBezTo>
                      <a:cubicBezTo>
                        <a:pt x="62" y="67"/>
                        <a:pt x="59" y="65"/>
                        <a:pt x="62" y="64"/>
                      </a:cubicBezTo>
                      <a:cubicBezTo>
                        <a:pt x="61" y="65"/>
                        <a:pt x="61" y="65"/>
                        <a:pt x="61" y="65"/>
                      </a:cubicBezTo>
                      <a:cubicBezTo>
                        <a:pt x="63" y="66"/>
                        <a:pt x="63" y="65"/>
                        <a:pt x="65" y="64"/>
                      </a:cubicBezTo>
                      <a:cubicBezTo>
                        <a:pt x="64" y="64"/>
                        <a:pt x="61" y="65"/>
                        <a:pt x="61" y="63"/>
                      </a:cubicBezTo>
                      <a:cubicBezTo>
                        <a:pt x="62" y="63"/>
                        <a:pt x="62" y="63"/>
                        <a:pt x="62" y="62"/>
                      </a:cubicBezTo>
                      <a:cubicBezTo>
                        <a:pt x="63" y="63"/>
                        <a:pt x="63" y="62"/>
                        <a:pt x="63" y="62"/>
                      </a:cubicBezTo>
                      <a:cubicBezTo>
                        <a:pt x="64" y="62"/>
                        <a:pt x="64" y="62"/>
                        <a:pt x="64" y="62"/>
                      </a:cubicBezTo>
                      <a:cubicBezTo>
                        <a:pt x="65" y="61"/>
                        <a:pt x="64" y="61"/>
                        <a:pt x="64" y="60"/>
                      </a:cubicBezTo>
                      <a:cubicBezTo>
                        <a:pt x="64" y="60"/>
                        <a:pt x="65" y="60"/>
                        <a:pt x="66" y="60"/>
                      </a:cubicBezTo>
                      <a:cubicBezTo>
                        <a:pt x="67" y="59"/>
                        <a:pt x="64" y="60"/>
                        <a:pt x="65" y="59"/>
                      </a:cubicBezTo>
                      <a:cubicBezTo>
                        <a:pt x="66" y="58"/>
                        <a:pt x="66" y="57"/>
                        <a:pt x="66" y="55"/>
                      </a:cubicBezTo>
                      <a:cubicBezTo>
                        <a:pt x="67" y="55"/>
                        <a:pt x="67" y="56"/>
                        <a:pt x="67" y="56"/>
                      </a:cubicBezTo>
                      <a:cubicBezTo>
                        <a:pt x="67" y="55"/>
                        <a:pt x="67" y="55"/>
                        <a:pt x="67" y="55"/>
                      </a:cubicBezTo>
                      <a:cubicBezTo>
                        <a:pt x="67" y="54"/>
                        <a:pt x="67" y="55"/>
                        <a:pt x="67" y="55"/>
                      </a:cubicBezTo>
                      <a:cubicBezTo>
                        <a:pt x="67" y="54"/>
                        <a:pt x="66" y="54"/>
                        <a:pt x="66" y="53"/>
                      </a:cubicBezTo>
                      <a:cubicBezTo>
                        <a:pt x="65" y="52"/>
                        <a:pt x="69" y="52"/>
                        <a:pt x="68" y="50"/>
                      </a:cubicBezTo>
                      <a:cubicBezTo>
                        <a:pt x="68" y="50"/>
                        <a:pt x="69" y="51"/>
                        <a:pt x="69" y="51"/>
                      </a:cubicBezTo>
                      <a:cubicBezTo>
                        <a:pt x="69" y="49"/>
                        <a:pt x="69" y="49"/>
                        <a:pt x="68" y="48"/>
                      </a:cubicBezTo>
                      <a:cubicBezTo>
                        <a:pt x="69" y="47"/>
                        <a:pt x="69" y="47"/>
                        <a:pt x="69" y="47"/>
                      </a:cubicBezTo>
                      <a:cubicBezTo>
                        <a:pt x="68" y="47"/>
                        <a:pt x="67" y="46"/>
                        <a:pt x="67" y="45"/>
                      </a:cubicBezTo>
                      <a:cubicBezTo>
                        <a:pt x="66" y="45"/>
                        <a:pt x="66" y="45"/>
                        <a:pt x="65" y="45"/>
                      </a:cubicBezTo>
                      <a:cubicBezTo>
                        <a:pt x="65" y="44"/>
                        <a:pt x="65" y="44"/>
                        <a:pt x="65" y="44"/>
                      </a:cubicBezTo>
                      <a:cubicBezTo>
                        <a:pt x="65" y="44"/>
                        <a:pt x="66" y="44"/>
                        <a:pt x="66" y="44"/>
                      </a:cubicBezTo>
                      <a:cubicBezTo>
                        <a:pt x="66" y="44"/>
                        <a:pt x="66" y="44"/>
                        <a:pt x="66" y="44"/>
                      </a:cubicBezTo>
                      <a:cubicBezTo>
                        <a:pt x="67" y="43"/>
                        <a:pt x="67" y="44"/>
                        <a:pt x="68" y="44"/>
                      </a:cubicBezTo>
                      <a:cubicBezTo>
                        <a:pt x="68" y="45"/>
                        <a:pt x="67" y="45"/>
                        <a:pt x="67" y="45"/>
                      </a:cubicBezTo>
                      <a:cubicBezTo>
                        <a:pt x="68" y="45"/>
                        <a:pt x="68" y="46"/>
                        <a:pt x="69" y="46"/>
                      </a:cubicBezTo>
                      <a:cubicBezTo>
                        <a:pt x="69" y="46"/>
                        <a:pt x="69" y="46"/>
                        <a:pt x="69" y="45"/>
                      </a:cubicBezTo>
                      <a:cubicBezTo>
                        <a:pt x="69" y="46"/>
                        <a:pt x="69" y="46"/>
                        <a:pt x="69" y="46"/>
                      </a:cubicBezTo>
                      <a:cubicBezTo>
                        <a:pt x="69" y="46"/>
                        <a:pt x="69" y="45"/>
                        <a:pt x="69" y="45"/>
                      </a:cubicBezTo>
                      <a:cubicBezTo>
                        <a:pt x="70" y="45"/>
                        <a:pt x="70" y="45"/>
                        <a:pt x="70" y="45"/>
                      </a:cubicBezTo>
                      <a:cubicBezTo>
                        <a:pt x="70" y="45"/>
                        <a:pt x="70" y="45"/>
                        <a:pt x="70" y="45"/>
                      </a:cubicBezTo>
                      <a:cubicBezTo>
                        <a:pt x="71" y="43"/>
                        <a:pt x="71" y="43"/>
                        <a:pt x="71" y="43"/>
                      </a:cubicBezTo>
                      <a:cubicBezTo>
                        <a:pt x="70" y="42"/>
                        <a:pt x="68" y="40"/>
                        <a:pt x="68" y="38"/>
                      </a:cubicBezTo>
                      <a:cubicBezTo>
                        <a:pt x="69" y="38"/>
                        <a:pt x="70" y="38"/>
                        <a:pt x="71" y="38"/>
                      </a:cubicBezTo>
                      <a:cubicBezTo>
                        <a:pt x="70" y="39"/>
                        <a:pt x="71" y="40"/>
                        <a:pt x="71" y="41"/>
                      </a:cubicBezTo>
                      <a:cubicBezTo>
                        <a:pt x="71" y="41"/>
                        <a:pt x="72" y="41"/>
                        <a:pt x="72" y="41"/>
                      </a:cubicBezTo>
                      <a:cubicBezTo>
                        <a:pt x="71" y="39"/>
                        <a:pt x="71" y="39"/>
                        <a:pt x="71" y="39"/>
                      </a:cubicBezTo>
                      <a:cubicBezTo>
                        <a:pt x="72" y="39"/>
                        <a:pt x="72" y="39"/>
                        <a:pt x="72" y="38"/>
                      </a:cubicBezTo>
                      <a:cubicBezTo>
                        <a:pt x="70" y="38"/>
                        <a:pt x="71" y="36"/>
                        <a:pt x="71" y="35"/>
                      </a:cubicBezTo>
                      <a:cubicBezTo>
                        <a:pt x="71" y="35"/>
                        <a:pt x="72" y="36"/>
                        <a:pt x="72" y="37"/>
                      </a:cubicBezTo>
                      <a:cubicBezTo>
                        <a:pt x="73" y="36"/>
                        <a:pt x="69" y="35"/>
                        <a:pt x="71" y="34"/>
                      </a:cubicBezTo>
                      <a:cubicBezTo>
                        <a:pt x="71" y="34"/>
                        <a:pt x="71" y="34"/>
                        <a:pt x="71" y="35"/>
                      </a:cubicBezTo>
                      <a:cubicBezTo>
                        <a:pt x="71" y="34"/>
                        <a:pt x="71" y="33"/>
                        <a:pt x="72" y="33"/>
                      </a:cubicBezTo>
                      <a:cubicBezTo>
                        <a:pt x="72" y="33"/>
                        <a:pt x="72" y="33"/>
                        <a:pt x="72" y="33"/>
                      </a:cubicBezTo>
                      <a:cubicBezTo>
                        <a:pt x="72" y="31"/>
                        <a:pt x="72" y="28"/>
                        <a:pt x="70" y="28"/>
                      </a:cubicBezTo>
                      <a:cubicBezTo>
                        <a:pt x="70" y="28"/>
                        <a:pt x="72" y="28"/>
                        <a:pt x="72" y="28"/>
                      </a:cubicBezTo>
                      <a:cubicBezTo>
                        <a:pt x="72" y="28"/>
                        <a:pt x="71" y="27"/>
                        <a:pt x="69" y="27"/>
                      </a:cubicBezTo>
                      <a:cubicBezTo>
                        <a:pt x="68" y="26"/>
                        <a:pt x="66" y="26"/>
                        <a:pt x="66" y="26"/>
                      </a:cubicBezTo>
                      <a:cubicBezTo>
                        <a:pt x="68" y="26"/>
                        <a:pt x="71" y="24"/>
                        <a:pt x="72" y="26"/>
                      </a:cubicBezTo>
                      <a:cubicBezTo>
                        <a:pt x="72" y="25"/>
                        <a:pt x="72" y="25"/>
                        <a:pt x="72" y="24"/>
                      </a:cubicBezTo>
                      <a:cubicBezTo>
                        <a:pt x="71" y="24"/>
                        <a:pt x="70" y="25"/>
                        <a:pt x="69" y="25"/>
                      </a:cubicBezTo>
                      <a:cubicBezTo>
                        <a:pt x="71" y="23"/>
                        <a:pt x="70" y="24"/>
                        <a:pt x="71" y="22"/>
                      </a:cubicBezTo>
                      <a:cubicBezTo>
                        <a:pt x="71" y="23"/>
                        <a:pt x="69" y="23"/>
                        <a:pt x="69" y="22"/>
                      </a:cubicBezTo>
                      <a:cubicBezTo>
                        <a:pt x="69" y="22"/>
                        <a:pt x="71" y="22"/>
                        <a:pt x="71" y="22"/>
                      </a:cubicBezTo>
                      <a:cubicBezTo>
                        <a:pt x="71" y="22"/>
                        <a:pt x="70" y="21"/>
                        <a:pt x="70" y="21"/>
                      </a:cubicBezTo>
                      <a:cubicBezTo>
                        <a:pt x="69" y="21"/>
                        <a:pt x="68" y="21"/>
                        <a:pt x="68" y="21"/>
                      </a:cubicBezTo>
                      <a:cubicBezTo>
                        <a:pt x="69" y="21"/>
                        <a:pt x="70" y="20"/>
                        <a:pt x="71" y="20"/>
                      </a:cubicBezTo>
                      <a:cubicBezTo>
                        <a:pt x="70" y="20"/>
                        <a:pt x="71" y="18"/>
                        <a:pt x="70" y="18"/>
                      </a:cubicBezTo>
                      <a:cubicBezTo>
                        <a:pt x="70" y="19"/>
                        <a:pt x="70" y="19"/>
                        <a:pt x="70" y="19"/>
                      </a:cubicBezTo>
                      <a:cubicBezTo>
                        <a:pt x="69" y="17"/>
                        <a:pt x="66" y="18"/>
                        <a:pt x="66" y="17"/>
                      </a:cubicBezTo>
                      <a:cubicBezTo>
                        <a:pt x="66" y="17"/>
                        <a:pt x="69" y="16"/>
                        <a:pt x="68" y="15"/>
                      </a:cubicBezTo>
                      <a:cubicBezTo>
                        <a:pt x="67" y="15"/>
                        <a:pt x="63" y="16"/>
                        <a:pt x="61" y="15"/>
                      </a:cubicBezTo>
                      <a:cubicBezTo>
                        <a:pt x="62" y="15"/>
                        <a:pt x="62" y="15"/>
                        <a:pt x="62" y="15"/>
                      </a:cubicBezTo>
                      <a:cubicBezTo>
                        <a:pt x="60" y="14"/>
                        <a:pt x="60" y="14"/>
                        <a:pt x="60" y="14"/>
                      </a:cubicBezTo>
                      <a:cubicBezTo>
                        <a:pt x="62" y="14"/>
                        <a:pt x="66" y="13"/>
                        <a:pt x="68" y="14"/>
                      </a:cubicBezTo>
                      <a:cubicBezTo>
                        <a:pt x="68" y="13"/>
                        <a:pt x="69" y="13"/>
                        <a:pt x="68" y="13"/>
                      </a:cubicBezTo>
                      <a:cubicBezTo>
                        <a:pt x="69" y="12"/>
                        <a:pt x="69" y="13"/>
                        <a:pt x="70" y="13"/>
                      </a:cubicBezTo>
                      <a:cubicBezTo>
                        <a:pt x="70" y="13"/>
                        <a:pt x="69" y="12"/>
                        <a:pt x="69" y="12"/>
                      </a:cubicBezTo>
                      <a:cubicBezTo>
                        <a:pt x="69" y="11"/>
                        <a:pt x="69" y="10"/>
                        <a:pt x="69" y="10"/>
                      </a:cubicBezTo>
                      <a:cubicBezTo>
                        <a:pt x="67" y="11"/>
                        <a:pt x="66" y="9"/>
                        <a:pt x="65" y="10"/>
                      </a:cubicBezTo>
                      <a:cubicBezTo>
                        <a:pt x="65" y="10"/>
                        <a:pt x="66" y="11"/>
                        <a:pt x="67" y="11"/>
                      </a:cubicBezTo>
                      <a:cubicBezTo>
                        <a:pt x="67" y="11"/>
                        <a:pt x="68" y="12"/>
                        <a:pt x="68" y="12"/>
                      </a:cubicBezTo>
                      <a:cubicBezTo>
                        <a:pt x="67" y="12"/>
                        <a:pt x="64" y="12"/>
                        <a:pt x="63" y="11"/>
                      </a:cubicBezTo>
                      <a:cubicBezTo>
                        <a:pt x="64" y="10"/>
                        <a:pt x="65" y="10"/>
                        <a:pt x="66" y="10"/>
                      </a:cubicBezTo>
                      <a:cubicBezTo>
                        <a:pt x="65" y="10"/>
                        <a:pt x="64" y="9"/>
                        <a:pt x="64" y="8"/>
                      </a:cubicBezTo>
                      <a:cubicBezTo>
                        <a:pt x="65" y="9"/>
                        <a:pt x="65" y="9"/>
                        <a:pt x="65" y="9"/>
                      </a:cubicBezTo>
                      <a:cubicBezTo>
                        <a:pt x="65" y="7"/>
                        <a:pt x="63" y="8"/>
                        <a:pt x="63" y="7"/>
                      </a:cubicBezTo>
                      <a:cubicBezTo>
                        <a:pt x="63" y="6"/>
                        <a:pt x="63" y="5"/>
                        <a:pt x="63" y="5"/>
                      </a:cubicBezTo>
                      <a:cubicBezTo>
                        <a:pt x="62" y="7"/>
                        <a:pt x="59" y="10"/>
                        <a:pt x="58" y="11"/>
                      </a:cubicBezTo>
                      <a:cubicBezTo>
                        <a:pt x="58" y="11"/>
                        <a:pt x="58" y="8"/>
                        <a:pt x="58" y="8"/>
                      </a:cubicBezTo>
                      <a:cubicBezTo>
                        <a:pt x="58" y="6"/>
                        <a:pt x="60" y="6"/>
                        <a:pt x="61" y="5"/>
                      </a:cubicBezTo>
                      <a:cubicBezTo>
                        <a:pt x="60" y="5"/>
                        <a:pt x="60" y="5"/>
                        <a:pt x="60" y="5"/>
                      </a:cubicBezTo>
                      <a:cubicBezTo>
                        <a:pt x="59" y="5"/>
                        <a:pt x="60" y="4"/>
                        <a:pt x="60" y="4"/>
                      </a:cubicBezTo>
                      <a:cubicBezTo>
                        <a:pt x="59" y="5"/>
                        <a:pt x="58" y="3"/>
                        <a:pt x="58" y="5"/>
                      </a:cubicBezTo>
                      <a:cubicBezTo>
                        <a:pt x="58" y="4"/>
                        <a:pt x="58" y="4"/>
                        <a:pt x="57" y="3"/>
                      </a:cubicBezTo>
                      <a:cubicBezTo>
                        <a:pt x="57" y="4"/>
                        <a:pt x="55" y="5"/>
                        <a:pt x="54" y="5"/>
                      </a:cubicBezTo>
                      <a:cubicBezTo>
                        <a:pt x="54" y="5"/>
                        <a:pt x="54" y="5"/>
                        <a:pt x="54" y="4"/>
                      </a:cubicBezTo>
                      <a:cubicBezTo>
                        <a:pt x="53" y="3"/>
                        <a:pt x="52" y="3"/>
                        <a:pt x="51" y="2"/>
                      </a:cubicBezTo>
                      <a:cubicBezTo>
                        <a:pt x="51" y="2"/>
                        <a:pt x="50" y="1"/>
                        <a:pt x="50" y="1"/>
                      </a:cubicBezTo>
                      <a:cubicBezTo>
                        <a:pt x="50" y="1"/>
                        <a:pt x="50" y="1"/>
                        <a:pt x="49" y="1"/>
                      </a:cubicBezTo>
                      <a:cubicBezTo>
                        <a:pt x="49" y="0"/>
                        <a:pt x="50" y="1"/>
                        <a:pt x="50" y="0"/>
                      </a:cubicBezTo>
                      <a:cubicBezTo>
                        <a:pt x="50" y="0"/>
                        <a:pt x="48" y="0"/>
                        <a:pt x="48" y="1"/>
                      </a:cubicBezTo>
                      <a:cubicBezTo>
                        <a:pt x="48" y="2"/>
                        <a:pt x="49" y="1"/>
                        <a:pt x="50" y="1"/>
                      </a:cubicBezTo>
                      <a:cubicBezTo>
                        <a:pt x="50" y="3"/>
                        <a:pt x="48" y="4"/>
                        <a:pt x="46" y="5"/>
                      </a:cubicBezTo>
                      <a:cubicBezTo>
                        <a:pt x="45" y="5"/>
                        <a:pt x="46" y="3"/>
                        <a:pt x="46" y="4"/>
                      </a:cubicBezTo>
                      <a:cubicBezTo>
                        <a:pt x="44" y="3"/>
                        <a:pt x="44" y="6"/>
                        <a:pt x="42" y="5"/>
                      </a:cubicBezTo>
                      <a:cubicBezTo>
                        <a:pt x="41" y="4"/>
                        <a:pt x="42" y="3"/>
                        <a:pt x="42" y="2"/>
                      </a:cubicBezTo>
                      <a:cubicBezTo>
                        <a:pt x="43" y="2"/>
                        <a:pt x="43" y="3"/>
                        <a:pt x="44" y="3"/>
                      </a:cubicBezTo>
                      <a:cubicBezTo>
                        <a:pt x="43" y="2"/>
                        <a:pt x="43" y="2"/>
                        <a:pt x="43" y="2"/>
                      </a:cubicBezTo>
                      <a:cubicBezTo>
                        <a:pt x="44" y="2"/>
                        <a:pt x="44" y="2"/>
                        <a:pt x="45" y="2"/>
                      </a:cubicBezTo>
                      <a:cubicBezTo>
                        <a:pt x="44" y="1"/>
                        <a:pt x="41" y="2"/>
                        <a:pt x="39" y="1"/>
                      </a:cubicBezTo>
                      <a:cubicBezTo>
                        <a:pt x="38" y="2"/>
                        <a:pt x="38" y="2"/>
                        <a:pt x="38" y="2"/>
                      </a:cubicBezTo>
                      <a:cubicBezTo>
                        <a:pt x="39" y="2"/>
                        <a:pt x="39" y="2"/>
                        <a:pt x="39" y="2"/>
                      </a:cubicBezTo>
                      <a:cubicBezTo>
                        <a:pt x="39" y="3"/>
                        <a:pt x="38" y="4"/>
                        <a:pt x="39" y="4"/>
                      </a:cubicBezTo>
                      <a:cubicBezTo>
                        <a:pt x="38" y="5"/>
                        <a:pt x="37" y="6"/>
                        <a:pt x="36" y="5"/>
                      </a:cubicBezTo>
                      <a:cubicBezTo>
                        <a:pt x="36" y="4"/>
                        <a:pt x="36" y="4"/>
                        <a:pt x="36" y="4"/>
                      </a:cubicBezTo>
                      <a:cubicBezTo>
                        <a:pt x="36" y="5"/>
                        <a:pt x="37" y="5"/>
                        <a:pt x="37" y="4"/>
                      </a:cubicBezTo>
                      <a:cubicBezTo>
                        <a:pt x="37" y="5"/>
                        <a:pt x="35" y="3"/>
                        <a:pt x="35" y="5"/>
                      </a:cubicBezTo>
                      <a:cubicBezTo>
                        <a:pt x="36" y="5"/>
                        <a:pt x="36" y="5"/>
                        <a:pt x="36" y="5"/>
                      </a:cubicBezTo>
                      <a:cubicBezTo>
                        <a:pt x="35" y="6"/>
                        <a:pt x="35" y="8"/>
                        <a:pt x="34" y="8"/>
                      </a:cubicBezTo>
                      <a:cubicBezTo>
                        <a:pt x="35" y="9"/>
                        <a:pt x="34" y="8"/>
                        <a:pt x="35" y="9"/>
                      </a:cubicBezTo>
                      <a:cubicBezTo>
                        <a:pt x="34" y="7"/>
                        <a:pt x="37" y="8"/>
                        <a:pt x="36" y="7"/>
                      </a:cubicBezTo>
                      <a:cubicBezTo>
                        <a:pt x="37" y="8"/>
                        <a:pt x="37" y="7"/>
                        <a:pt x="38" y="8"/>
                      </a:cubicBezTo>
                      <a:cubicBezTo>
                        <a:pt x="38" y="8"/>
                        <a:pt x="38" y="7"/>
                        <a:pt x="38" y="8"/>
                      </a:cubicBezTo>
                      <a:cubicBezTo>
                        <a:pt x="38" y="7"/>
                        <a:pt x="38" y="7"/>
                        <a:pt x="38" y="7"/>
                      </a:cubicBezTo>
                      <a:cubicBezTo>
                        <a:pt x="39" y="7"/>
                        <a:pt x="39" y="7"/>
                        <a:pt x="39" y="7"/>
                      </a:cubicBezTo>
                      <a:cubicBezTo>
                        <a:pt x="38" y="7"/>
                        <a:pt x="38" y="7"/>
                        <a:pt x="38" y="7"/>
                      </a:cubicBezTo>
                      <a:cubicBezTo>
                        <a:pt x="39" y="7"/>
                        <a:pt x="39" y="7"/>
                        <a:pt x="38" y="7"/>
                      </a:cubicBezTo>
                      <a:cubicBezTo>
                        <a:pt x="38" y="7"/>
                        <a:pt x="38" y="7"/>
                        <a:pt x="38" y="7"/>
                      </a:cubicBezTo>
                      <a:cubicBezTo>
                        <a:pt x="38" y="6"/>
                        <a:pt x="39" y="5"/>
                        <a:pt x="40" y="5"/>
                      </a:cubicBezTo>
                      <a:cubicBezTo>
                        <a:pt x="40" y="5"/>
                        <a:pt x="40" y="5"/>
                        <a:pt x="40" y="6"/>
                      </a:cubicBezTo>
                      <a:cubicBezTo>
                        <a:pt x="40" y="5"/>
                        <a:pt x="40" y="5"/>
                        <a:pt x="40" y="5"/>
                      </a:cubicBezTo>
                      <a:cubicBezTo>
                        <a:pt x="40" y="6"/>
                        <a:pt x="42" y="6"/>
                        <a:pt x="41" y="7"/>
                      </a:cubicBezTo>
                      <a:cubicBezTo>
                        <a:pt x="41" y="7"/>
                        <a:pt x="41" y="7"/>
                        <a:pt x="41" y="7"/>
                      </a:cubicBezTo>
                      <a:cubicBezTo>
                        <a:pt x="42" y="7"/>
                        <a:pt x="43" y="8"/>
                        <a:pt x="43" y="7"/>
                      </a:cubicBezTo>
                      <a:cubicBezTo>
                        <a:pt x="43" y="8"/>
                        <a:pt x="44" y="6"/>
                        <a:pt x="44" y="7"/>
                      </a:cubicBezTo>
                      <a:cubicBezTo>
                        <a:pt x="44" y="7"/>
                        <a:pt x="45" y="7"/>
                        <a:pt x="45" y="7"/>
                      </a:cubicBezTo>
                      <a:cubicBezTo>
                        <a:pt x="45" y="7"/>
                        <a:pt x="45" y="7"/>
                        <a:pt x="45" y="7"/>
                      </a:cubicBezTo>
                      <a:cubicBezTo>
                        <a:pt x="46" y="7"/>
                        <a:pt x="48" y="6"/>
                        <a:pt x="49" y="8"/>
                      </a:cubicBezTo>
                      <a:cubicBezTo>
                        <a:pt x="49" y="8"/>
                        <a:pt x="50" y="8"/>
                        <a:pt x="50" y="8"/>
                      </a:cubicBezTo>
                      <a:cubicBezTo>
                        <a:pt x="50" y="9"/>
                        <a:pt x="50" y="9"/>
                        <a:pt x="50" y="9"/>
                      </a:cubicBezTo>
                      <a:cubicBezTo>
                        <a:pt x="51" y="9"/>
                        <a:pt x="51" y="10"/>
                        <a:pt x="52" y="10"/>
                      </a:cubicBezTo>
                      <a:cubicBezTo>
                        <a:pt x="51" y="12"/>
                        <a:pt x="54" y="12"/>
                        <a:pt x="54" y="12"/>
                      </a:cubicBezTo>
                      <a:cubicBezTo>
                        <a:pt x="55" y="12"/>
                        <a:pt x="55" y="12"/>
                        <a:pt x="55" y="12"/>
                      </a:cubicBezTo>
                      <a:cubicBezTo>
                        <a:pt x="55" y="12"/>
                        <a:pt x="56" y="12"/>
                        <a:pt x="57" y="13"/>
                      </a:cubicBezTo>
                      <a:cubicBezTo>
                        <a:pt x="58" y="12"/>
                        <a:pt x="58" y="12"/>
                        <a:pt x="58" y="12"/>
                      </a:cubicBezTo>
                      <a:cubicBezTo>
                        <a:pt x="59" y="12"/>
                        <a:pt x="58" y="14"/>
                        <a:pt x="59" y="15"/>
                      </a:cubicBezTo>
                      <a:cubicBezTo>
                        <a:pt x="59" y="15"/>
                        <a:pt x="59" y="15"/>
                        <a:pt x="59" y="14"/>
                      </a:cubicBezTo>
                      <a:cubicBezTo>
                        <a:pt x="58" y="16"/>
                        <a:pt x="59" y="16"/>
                        <a:pt x="60" y="16"/>
                      </a:cubicBezTo>
                      <a:cubicBezTo>
                        <a:pt x="61" y="17"/>
                        <a:pt x="61" y="17"/>
                        <a:pt x="61" y="18"/>
                      </a:cubicBezTo>
                      <a:cubicBezTo>
                        <a:pt x="61" y="18"/>
                        <a:pt x="61" y="18"/>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2" y="19"/>
                        <a:pt x="62" y="20"/>
                      </a:cubicBezTo>
                      <a:cubicBezTo>
                        <a:pt x="61" y="20"/>
                        <a:pt x="61" y="20"/>
                        <a:pt x="61" y="20"/>
                      </a:cubicBezTo>
                      <a:cubicBezTo>
                        <a:pt x="61" y="20"/>
                        <a:pt x="61" y="20"/>
                        <a:pt x="61" y="20"/>
                      </a:cubicBezTo>
                      <a:cubicBezTo>
                        <a:pt x="61" y="21"/>
                        <a:pt x="62" y="20"/>
                        <a:pt x="62" y="20"/>
                      </a:cubicBezTo>
                      <a:cubicBezTo>
                        <a:pt x="63" y="20"/>
                        <a:pt x="63" y="20"/>
                        <a:pt x="63" y="20"/>
                      </a:cubicBezTo>
                      <a:cubicBezTo>
                        <a:pt x="62" y="21"/>
                        <a:pt x="64" y="21"/>
                        <a:pt x="62" y="22"/>
                      </a:cubicBezTo>
                      <a:cubicBezTo>
                        <a:pt x="63" y="22"/>
                        <a:pt x="64" y="24"/>
                        <a:pt x="65" y="23"/>
                      </a:cubicBezTo>
                      <a:cubicBezTo>
                        <a:pt x="65" y="23"/>
                        <a:pt x="65" y="24"/>
                        <a:pt x="65" y="23"/>
                      </a:cubicBezTo>
                      <a:cubicBezTo>
                        <a:pt x="65" y="24"/>
                        <a:pt x="65" y="24"/>
                        <a:pt x="65" y="25"/>
                      </a:cubicBezTo>
                      <a:cubicBezTo>
                        <a:pt x="64" y="25"/>
                        <a:pt x="64" y="25"/>
                        <a:pt x="64" y="25"/>
                      </a:cubicBezTo>
                      <a:cubicBezTo>
                        <a:pt x="66" y="26"/>
                        <a:pt x="66" y="26"/>
                        <a:pt x="66" y="26"/>
                      </a:cubicBezTo>
                      <a:cubicBezTo>
                        <a:pt x="65" y="27"/>
                        <a:pt x="65" y="27"/>
                        <a:pt x="64" y="26"/>
                      </a:cubicBezTo>
                      <a:cubicBezTo>
                        <a:pt x="66" y="28"/>
                        <a:pt x="65" y="27"/>
                        <a:pt x="66" y="29"/>
                      </a:cubicBezTo>
                      <a:cubicBezTo>
                        <a:pt x="65" y="29"/>
                        <a:pt x="65" y="29"/>
                        <a:pt x="65" y="29"/>
                      </a:cubicBezTo>
                      <a:cubicBezTo>
                        <a:pt x="65" y="29"/>
                        <a:pt x="67" y="30"/>
                        <a:pt x="66" y="30"/>
                      </a:cubicBezTo>
                      <a:cubicBezTo>
                        <a:pt x="65" y="30"/>
                        <a:pt x="65" y="32"/>
                        <a:pt x="65" y="33"/>
                      </a:cubicBezTo>
                      <a:cubicBezTo>
                        <a:pt x="65" y="34"/>
                        <a:pt x="65" y="36"/>
                        <a:pt x="64" y="37"/>
                      </a:cubicBezTo>
                      <a:cubicBezTo>
                        <a:pt x="66" y="37"/>
                        <a:pt x="63" y="38"/>
                        <a:pt x="64" y="38"/>
                      </a:cubicBezTo>
                      <a:cubicBezTo>
                        <a:pt x="64" y="39"/>
                        <a:pt x="64" y="39"/>
                        <a:pt x="63" y="38"/>
                      </a:cubicBezTo>
                      <a:cubicBezTo>
                        <a:pt x="64" y="40"/>
                        <a:pt x="62" y="40"/>
                        <a:pt x="63" y="41"/>
                      </a:cubicBezTo>
                      <a:cubicBezTo>
                        <a:pt x="63" y="41"/>
                        <a:pt x="63" y="41"/>
                        <a:pt x="62" y="41"/>
                      </a:cubicBezTo>
                      <a:cubicBezTo>
                        <a:pt x="62" y="41"/>
                        <a:pt x="63" y="41"/>
                        <a:pt x="62" y="41"/>
                      </a:cubicBezTo>
                      <a:cubicBezTo>
                        <a:pt x="62" y="41"/>
                        <a:pt x="62" y="41"/>
                        <a:pt x="62" y="41"/>
                      </a:cubicBezTo>
                      <a:cubicBezTo>
                        <a:pt x="61" y="42"/>
                        <a:pt x="63" y="43"/>
                        <a:pt x="65" y="43"/>
                      </a:cubicBezTo>
                      <a:cubicBezTo>
                        <a:pt x="64" y="44"/>
                        <a:pt x="64" y="44"/>
                        <a:pt x="64" y="45"/>
                      </a:cubicBezTo>
                      <a:cubicBezTo>
                        <a:pt x="64" y="45"/>
                        <a:pt x="63" y="45"/>
                        <a:pt x="63" y="44"/>
                      </a:cubicBezTo>
                      <a:cubicBezTo>
                        <a:pt x="63" y="45"/>
                        <a:pt x="62" y="47"/>
                        <a:pt x="63" y="47"/>
                      </a:cubicBezTo>
                      <a:cubicBezTo>
                        <a:pt x="62" y="47"/>
                        <a:pt x="62" y="48"/>
                        <a:pt x="63" y="48"/>
                      </a:cubicBezTo>
                      <a:cubicBezTo>
                        <a:pt x="62" y="49"/>
                        <a:pt x="62" y="49"/>
                        <a:pt x="62" y="50"/>
                      </a:cubicBezTo>
                      <a:cubicBezTo>
                        <a:pt x="62" y="50"/>
                        <a:pt x="62" y="50"/>
                        <a:pt x="62" y="50"/>
                      </a:cubicBezTo>
                      <a:cubicBezTo>
                        <a:pt x="63" y="51"/>
                        <a:pt x="62" y="50"/>
                        <a:pt x="62" y="51"/>
                      </a:cubicBezTo>
                      <a:cubicBezTo>
                        <a:pt x="62" y="51"/>
                        <a:pt x="62" y="51"/>
                        <a:pt x="62" y="51"/>
                      </a:cubicBezTo>
                      <a:cubicBezTo>
                        <a:pt x="60" y="52"/>
                        <a:pt x="62" y="52"/>
                        <a:pt x="60" y="53"/>
                      </a:cubicBezTo>
                      <a:cubicBezTo>
                        <a:pt x="61" y="54"/>
                        <a:pt x="61" y="54"/>
                        <a:pt x="61" y="54"/>
                      </a:cubicBezTo>
                      <a:cubicBezTo>
                        <a:pt x="62" y="55"/>
                        <a:pt x="59" y="54"/>
                        <a:pt x="59" y="56"/>
                      </a:cubicBezTo>
                      <a:cubicBezTo>
                        <a:pt x="59" y="56"/>
                        <a:pt x="59" y="56"/>
                        <a:pt x="59" y="56"/>
                      </a:cubicBezTo>
                      <a:cubicBezTo>
                        <a:pt x="60" y="57"/>
                        <a:pt x="56" y="56"/>
                        <a:pt x="56" y="56"/>
                      </a:cubicBezTo>
                      <a:cubicBezTo>
                        <a:pt x="55" y="56"/>
                        <a:pt x="55" y="56"/>
                        <a:pt x="55" y="55"/>
                      </a:cubicBezTo>
                      <a:cubicBezTo>
                        <a:pt x="54" y="56"/>
                        <a:pt x="56" y="56"/>
                        <a:pt x="56" y="57"/>
                      </a:cubicBezTo>
                      <a:cubicBezTo>
                        <a:pt x="55" y="57"/>
                        <a:pt x="55" y="56"/>
                        <a:pt x="54" y="57"/>
                      </a:cubicBezTo>
                      <a:cubicBezTo>
                        <a:pt x="54" y="57"/>
                        <a:pt x="55" y="60"/>
                        <a:pt x="53" y="60"/>
                      </a:cubicBezTo>
                      <a:cubicBezTo>
                        <a:pt x="53" y="60"/>
                        <a:pt x="54" y="60"/>
                        <a:pt x="54" y="61"/>
                      </a:cubicBezTo>
                      <a:cubicBezTo>
                        <a:pt x="53" y="61"/>
                        <a:pt x="51" y="61"/>
                        <a:pt x="52" y="62"/>
                      </a:cubicBezTo>
                      <a:cubicBezTo>
                        <a:pt x="51" y="62"/>
                        <a:pt x="51" y="62"/>
                        <a:pt x="51" y="62"/>
                      </a:cubicBezTo>
                      <a:cubicBezTo>
                        <a:pt x="51" y="63"/>
                        <a:pt x="50" y="64"/>
                        <a:pt x="50" y="65"/>
                      </a:cubicBezTo>
                      <a:cubicBezTo>
                        <a:pt x="49" y="64"/>
                        <a:pt x="49" y="65"/>
                        <a:pt x="48" y="66"/>
                      </a:cubicBezTo>
                      <a:cubicBezTo>
                        <a:pt x="48" y="67"/>
                        <a:pt x="47" y="67"/>
                        <a:pt x="47" y="66"/>
                      </a:cubicBezTo>
                      <a:cubicBezTo>
                        <a:pt x="47" y="66"/>
                        <a:pt x="46" y="66"/>
                        <a:pt x="46" y="67"/>
                      </a:cubicBezTo>
                      <a:cubicBezTo>
                        <a:pt x="45" y="67"/>
                        <a:pt x="45" y="67"/>
                        <a:pt x="45" y="67"/>
                      </a:cubicBezTo>
                      <a:cubicBezTo>
                        <a:pt x="45" y="67"/>
                        <a:pt x="45" y="67"/>
                        <a:pt x="45" y="67"/>
                      </a:cubicBezTo>
                      <a:cubicBezTo>
                        <a:pt x="44" y="67"/>
                        <a:pt x="44" y="68"/>
                        <a:pt x="44" y="69"/>
                      </a:cubicBezTo>
                      <a:cubicBezTo>
                        <a:pt x="43" y="69"/>
                        <a:pt x="43" y="69"/>
                        <a:pt x="43" y="69"/>
                      </a:cubicBezTo>
                      <a:cubicBezTo>
                        <a:pt x="42" y="69"/>
                        <a:pt x="42" y="69"/>
                        <a:pt x="41" y="71"/>
                      </a:cubicBezTo>
                      <a:cubicBezTo>
                        <a:pt x="40" y="70"/>
                        <a:pt x="40" y="70"/>
                        <a:pt x="40" y="70"/>
                      </a:cubicBezTo>
                      <a:cubicBezTo>
                        <a:pt x="40" y="71"/>
                        <a:pt x="37" y="69"/>
                        <a:pt x="36" y="71"/>
                      </a:cubicBezTo>
                      <a:cubicBezTo>
                        <a:pt x="36" y="71"/>
                        <a:pt x="36" y="70"/>
                        <a:pt x="36" y="70"/>
                      </a:cubicBezTo>
                      <a:cubicBezTo>
                        <a:pt x="35" y="71"/>
                        <a:pt x="34" y="71"/>
                        <a:pt x="33" y="70"/>
                      </a:cubicBezTo>
                      <a:cubicBezTo>
                        <a:pt x="32" y="70"/>
                        <a:pt x="32" y="70"/>
                        <a:pt x="31" y="72"/>
                      </a:cubicBezTo>
                      <a:cubicBezTo>
                        <a:pt x="30" y="73"/>
                        <a:pt x="30" y="73"/>
                        <a:pt x="30" y="73"/>
                      </a:cubicBezTo>
                      <a:cubicBezTo>
                        <a:pt x="32" y="73"/>
                        <a:pt x="30" y="74"/>
                        <a:pt x="30" y="75"/>
                      </a:cubicBezTo>
                      <a:cubicBezTo>
                        <a:pt x="30" y="75"/>
                        <a:pt x="29" y="73"/>
                        <a:pt x="29" y="73"/>
                      </a:cubicBezTo>
                      <a:cubicBezTo>
                        <a:pt x="30" y="74"/>
                        <a:pt x="30" y="74"/>
                        <a:pt x="30" y="74"/>
                      </a:cubicBezTo>
                      <a:cubicBezTo>
                        <a:pt x="30" y="72"/>
                        <a:pt x="28" y="73"/>
                        <a:pt x="28" y="71"/>
                      </a:cubicBezTo>
                      <a:cubicBezTo>
                        <a:pt x="25" y="71"/>
                        <a:pt x="22" y="69"/>
                        <a:pt x="20" y="67"/>
                      </a:cubicBezTo>
                      <a:cubicBezTo>
                        <a:pt x="19" y="69"/>
                        <a:pt x="19" y="69"/>
                        <a:pt x="19" y="69"/>
                      </a:cubicBezTo>
                      <a:cubicBezTo>
                        <a:pt x="19" y="68"/>
                        <a:pt x="19" y="68"/>
                        <a:pt x="19" y="68"/>
                      </a:cubicBezTo>
                      <a:cubicBezTo>
                        <a:pt x="19" y="68"/>
                        <a:pt x="19" y="67"/>
                        <a:pt x="20" y="67"/>
                      </a:cubicBezTo>
                      <a:cubicBezTo>
                        <a:pt x="20" y="66"/>
                        <a:pt x="18" y="67"/>
                        <a:pt x="18" y="67"/>
                      </a:cubicBezTo>
                      <a:cubicBezTo>
                        <a:pt x="17" y="66"/>
                        <a:pt x="20" y="66"/>
                        <a:pt x="19" y="66"/>
                      </a:cubicBezTo>
                      <a:cubicBezTo>
                        <a:pt x="19" y="66"/>
                        <a:pt x="19" y="66"/>
                        <a:pt x="19" y="66"/>
                      </a:cubicBezTo>
                      <a:cubicBezTo>
                        <a:pt x="19" y="66"/>
                        <a:pt x="19" y="66"/>
                        <a:pt x="19" y="66"/>
                      </a:cubicBezTo>
                      <a:cubicBezTo>
                        <a:pt x="18" y="66"/>
                        <a:pt x="17" y="67"/>
                        <a:pt x="17" y="66"/>
                      </a:cubicBezTo>
                      <a:cubicBezTo>
                        <a:pt x="17" y="65"/>
                        <a:pt x="17" y="65"/>
                        <a:pt x="17" y="65"/>
                      </a:cubicBezTo>
                      <a:cubicBezTo>
                        <a:pt x="17" y="65"/>
                        <a:pt x="17" y="65"/>
                        <a:pt x="17" y="65"/>
                      </a:cubicBezTo>
                      <a:cubicBezTo>
                        <a:pt x="17" y="65"/>
                        <a:pt x="16" y="64"/>
                        <a:pt x="16" y="64"/>
                      </a:cubicBezTo>
                      <a:cubicBezTo>
                        <a:pt x="16" y="65"/>
                        <a:pt x="16" y="65"/>
                        <a:pt x="16" y="65"/>
                      </a:cubicBezTo>
                      <a:cubicBezTo>
                        <a:pt x="15" y="65"/>
                        <a:pt x="15" y="64"/>
                        <a:pt x="14" y="65"/>
                      </a:cubicBezTo>
                      <a:cubicBezTo>
                        <a:pt x="15" y="63"/>
                        <a:pt x="12" y="61"/>
                        <a:pt x="12" y="60"/>
                      </a:cubicBezTo>
                      <a:cubicBezTo>
                        <a:pt x="11" y="60"/>
                        <a:pt x="11" y="59"/>
                        <a:pt x="11" y="58"/>
                      </a:cubicBezTo>
                      <a:cubicBezTo>
                        <a:pt x="10" y="58"/>
                        <a:pt x="9" y="59"/>
                        <a:pt x="9" y="58"/>
                      </a:cubicBezTo>
                      <a:cubicBezTo>
                        <a:pt x="12" y="57"/>
                        <a:pt x="10" y="56"/>
                        <a:pt x="11" y="55"/>
                      </a:cubicBezTo>
                      <a:cubicBezTo>
                        <a:pt x="10" y="56"/>
                        <a:pt x="10" y="53"/>
                        <a:pt x="9" y="54"/>
                      </a:cubicBezTo>
                      <a:cubicBezTo>
                        <a:pt x="9" y="53"/>
                        <a:pt x="10" y="54"/>
                        <a:pt x="10" y="53"/>
                      </a:cubicBezTo>
                      <a:cubicBezTo>
                        <a:pt x="9" y="52"/>
                        <a:pt x="10" y="49"/>
                        <a:pt x="10" y="47"/>
                      </a:cubicBezTo>
                      <a:cubicBezTo>
                        <a:pt x="9" y="47"/>
                        <a:pt x="9" y="48"/>
                        <a:pt x="8" y="47"/>
                      </a:cubicBezTo>
                      <a:cubicBezTo>
                        <a:pt x="10" y="46"/>
                        <a:pt x="10" y="46"/>
                        <a:pt x="10" y="46"/>
                      </a:cubicBezTo>
                      <a:cubicBezTo>
                        <a:pt x="10" y="45"/>
                        <a:pt x="8" y="45"/>
                        <a:pt x="9" y="45"/>
                      </a:cubicBezTo>
                      <a:cubicBezTo>
                        <a:pt x="9" y="45"/>
                        <a:pt x="8" y="45"/>
                        <a:pt x="8" y="45"/>
                      </a:cubicBezTo>
                      <a:cubicBezTo>
                        <a:pt x="9" y="43"/>
                        <a:pt x="9" y="40"/>
                        <a:pt x="9" y="38"/>
                      </a:cubicBezTo>
                      <a:cubicBezTo>
                        <a:pt x="9" y="36"/>
                        <a:pt x="10" y="34"/>
                        <a:pt x="12" y="32"/>
                      </a:cubicBezTo>
                      <a:cubicBezTo>
                        <a:pt x="11" y="33"/>
                        <a:pt x="11" y="32"/>
                        <a:pt x="12" y="32"/>
                      </a:cubicBezTo>
                      <a:cubicBezTo>
                        <a:pt x="11" y="32"/>
                        <a:pt x="11" y="31"/>
                        <a:pt x="10" y="31"/>
                      </a:cubicBezTo>
                      <a:cubicBezTo>
                        <a:pt x="10" y="31"/>
                        <a:pt x="12" y="30"/>
                        <a:pt x="12" y="30"/>
                      </a:cubicBezTo>
                      <a:cubicBezTo>
                        <a:pt x="11" y="29"/>
                        <a:pt x="13" y="28"/>
                        <a:pt x="12" y="28"/>
                      </a:cubicBezTo>
                      <a:cubicBezTo>
                        <a:pt x="12" y="28"/>
                        <a:pt x="12" y="28"/>
                        <a:pt x="12" y="28"/>
                      </a:cubicBezTo>
                      <a:cubicBezTo>
                        <a:pt x="11" y="27"/>
                        <a:pt x="8" y="28"/>
                        <a:pt x="6" y="27"/>
                      </a:cubicBezTo>
                      <a:cubicBezTo>
                        <a:pt x="8" y="29"/>
                        <a:pt x="3" y="29"/>
                        <a:pt x="5" y="31"/>
                      </a:cubicBezTo>
                      <a:cubicBezTo>
                        <a:pt x="4" y="31"/>
                        <a:pt x="4" y="31"/>
                        <a:pt x="4" y="31"/>
                      </a:cubicBezTo>
                      <a:cubicBezTo>
                        <a:pt x="5" y="31"/>
                        <a:pt x="5" y="32"/>
                        <a:pt x="4" y="33"/>
                      </a:cubicBezTo>
                      <a:cubicBezTo>
                        <a:pt x="4" y="32"/>
                        <a:pt x="4" y="32"/>
                        <a:pt x="4" y="32"/>
                      </a:cubicBezTo>
                      <a:cubicBezTo>
                        <a:pt x="3" y="35"/>
                        <a:pt x="2" y="36"/>
                        <a:pt x="1" y="39"/>
                      </a:cubicBezTo>
                      <a:cubicBezTo>
                        <a:pt x="2" y="39"/>
                        <a:pt x="2" y="39"/>
                        <a:pt x="2" y="39"/>
                      </a:cubicBezTo>
                      <a:cubicBezTo>
                        <a:pt x="2" y="39"/>
                        <a:pt x="2" y="39"/>
                        <a:pt x="2" y="40"/>
                      </a:cubicBezTo>
                      <a:cubicBezTo>
                        <a:pt x="3" y="41"/>
                        <a:pt x="2" y="38"/>
                        <a:pt x="3" y="39"/>
                      </a:cubicBezTo>
                      <a:cubicBezTo>
                        <a:pt x="1" y="39"/>
                        <a:pt x="3" y="43"/>
                        <a:pt x="1" y="44"/>
                      </a:cubicBezTo>
                      <a:cubicBezTo>
                        <a:pt x="1" y="45"/>
                        <a:pt x="2" y="43"/>
                        <a:pt x="2" y="44"/>
                      </a:cubicBezTo>
                      <a:cubicBezTo>
                        <a:pt x="1" y="45"/>
                        <a:pt x="1" y="45"/>
                        <a:pt x="1" y="45"/>
                      </a:cubicBezTo>
                      <a:cubicBezTo>
                        <a:pt x="2" y="45"/>
                        <a:pt x="2" y="45"/>
                        <a:pt x="2" y="45"/>
                      </a:cubicBezTo>
                      <a:cubicBezTo>
                        <a:pt x="2" y="45"/>
                        <a:pt x="1" y="46"/>
                        <a:pt x="1" y="46"/>
                      </a:cubicBezTo>
                      <a:cubicBezTo>
                        <a:pt x="1" y="46"/>
                        <a:pt x="1" y="45"/>
                        <a:pt x="0" y="45"/>
                      </a:cubicBezTo>
                      <a:cubicBezTo>
                        <a:pt x="0" y="46"/>
                        <a:pt x="1" y="48"/>
                        <a:pt x="1" y="48"/>
                      </a:cubicBezTo>
                      <a:cubicBezTo>
                        <a:pt x="1" y="48"/>
                        <a:pt x="1" y="47"/>
                        <a:pt x="1" y="47"/>
                      </a:cubicBezTo>
                      <a:cubicBezTo>
                        <a:pt x="2" y="50"/>
                        <a:pt x="1" y="53"/>
                        <a:pt x="3" y="55"/>
                      </a:cubicBezTo>
                      <a:cubicBezTo>
                        <a:pt x="4" y="55"/>
                        <a:pt x="4" y="55"/>
                        <a:pt x="4" y="55"/>
                      </a:cubicBezTo>
                      <a:cubicBezTo>
                        <a:pt x="5" y="57"/>
                        <a:pt x="3" y="57"/>
                        <a:pt x="5" y="59"/>
                      </a:cubicBezTo>
                      <a:cubicBezTo>
                        <a:pt x="4" y="59"/>
                        <a:pt x="4" y="59"/>
                        <a:pt x="4" y="59"/>
                      </a:cubicBezTo>
                      <a:cubicBezTo>
                        <a:pt x="5" y="59"/>
                        <a:pt x="5" y="59"/>
                        <a:pt x="6" y="60"/>
                      </a:cubicBezTo>
                      <a:cubicBezTo>
                        <a:pt x="5" y="60"/>
                        <a:pt x="5" y="61"/>
                        <a:pt x="4" y="61"/>
                      </a:cubicBezTo>
                      <a:cubicBezTo>
                        <a:pt x="6" y="63"/>
                        <a:pt x="5" y="62"/>
                        <a:pt x="7" y="62"/>
                      </a:cubicBezTo>
                      <a:cubicBezTo>
                        <a:pt x="7" y="63"/>
                        <a:pt x="7" y="63"/>
                        <a:pt x="7" y="63"/>
                      </a:cubicBezTo>
                      <a:cubicBezTo>
                        <a:pt x="8" y="63"/>
                        <a:pt x="8" y="63"/>
                        <a:pt x="9" y="64"/>
                      </a:cubicBezTo>
                      <a:cubicBezTo>
                        <a:pt x="8" y="63"/>
                        <a:pt x="8" y="65"/>
                        <a:pt x="7" y="64"/>
                      </a:cubicBezTo>
                      <a:cubicBezTo>
                        <a:pt x="7" y="67"/>
                        <a:pt x="10" y="66"/>
                        <a:pt x="9" y="69"/>
                      </a:cubicBezTo>
                      <a:cubicBezTo>
                        <a:pt x="11" y="68"/>
                        <a:pt x="9" y="66"/>
                        <a:pt x="9" y="66"/>
                      </a:cubicBezTo>
                      <a:cubicBezTo>
                        <a:pt x="10" y="66"/>
                        <a:pt x="11" y="66"/>
                        <a:pt x="11" y="67"/>
                      </a:cubicBezTo>
                      <a:cubicBezTo>
                        <a:pt x="12" y="67"/>
                        <a:pt x="10" y="70"/>
                        <a:pt x="12" y="71"/>
                      </a:cubicBezTo>
                      <a:cubicBezTo>
                        <a:pt x="11" y="71"/>
                        <a:pt x="11" y="71"/>
                        <a:pt x="11" y="71"/>
                      </a:cubicBezTo>
                      <a:cubicBezTo>
                        <a:pt x="11" y="72"/>
                        <a:pt x="13" y="71"/>
                        <a:pt x="13" y="72"/>
                      </a:cubicBezTo>
                      <a:cubicBezTo>
                        <a:pt x="14" y="72"/>
                        <a:pt x="14" y="73"/>
                        <a:pt x="15" y="72"/>
                      </a:cubicBezTo>
                      <a:cubicBezTo>
                        <a:pt x="15" y="72"/>
                        <a:pt x="13" y="71"/>
                        <a:pt x="13" y="71"/>
                      </a:cubicBezTo>
                      <a:cubicBezTo>
                        <a:pt x="14" y="72"/>
                        <a:pt x="16" y="71"/>
                        <a:pt x="17" y="72"/>
                      </a:cubicBezTo>
                      <a:cubicBezTo>
                        <a:pt x="17" y="72"/>
                        <a:pt x="16" y="73"/>
                        <a:pt x="15" y="73"/>
                      </a:cubicBezTo>
                      <a:cubicBezTo>
                        <a:pt x="16" y="73"/>
                        <a:pt x="16" y="73"/>
                        <a:pt x="17" y="73"/>
                      </a:cubicBezTo>
                      <a:cubicBezTo>
                        <a:pt x="16" y="75"/>
                        <a:pt x="15" y="73"/>
                        <a:pt x="13" y="73"/>
                      </a:cubicBezTo>
                      <a:cubicBezTo>
                        <a:pt x="13" y="74"/>
                        <a:pt x="15" y="73"/>
                        <a:pt x="14" y="74"/>
                      </a:cubicBezTo>
                      <a:cubicBezTo>
                        <a:pt x="16" y="73"/>
                        <a:pt x="15" y="76"/>
                        <a:pt x="17" y="75"/>
                      </a:cubicBezTo>
                      <a:cubicBezTo>
                        <a:pt x="17" y="76"/>
                        <a:pt x="17" y="76"/>
                        <a:pt x="17" y="76"/>
                      </a:cubicBezTo>
                      <a:cubicBezTo>
                        <a:pt x="17" y="76"/>
                        <a:pt x="18" y="75"/>
                        <a:pt x="18" y="76"/>
                      </a:cubicBezTo>
                      <a:cubicBezTo>
                        <a:pt x="17" y="76"/>
                        <a:pt x="17" y="76"/>
                        <a:pt x="17" y="76"/>
                      </a:cubicBezTo>
                      <a:cubicBezTo>
                        <a:pt x="18" y="76"/>
                        <a:pt x="18" y="78"/>
                        <a:pt x="20" y="78"/>
                      </a:cubicBezTo>
                      <a:cubicBezTo>
                        <a:pt x="17" y="77"/>
                        <a:pt x="20" y="77"/>
                        <a:pt x="19" y="76"/>
                      </a:cubicBezTo>
                      <a:cubicBezTo>
                        <a:pt x="22" y="76"/>
                        <a:pt x="19" y="79"/>
                        <a:pt x="23" y="79"/>
                      </a:cubicBezTo>
                      <a:cubicBezTo>
                        <a:pt x="22" y="79"/>
                        <a:pt x="21" y="78"/>
                        <a:pt x="22" y="78"/>
                      </a:cubicBezTo>
                      <a:cubicBezTo>
                        <a:pt x="23" y="79"/>
                        <a:pt x="23" y="79"/>
                        <a:pt x="23" y="80"/>
                      </a:cubicBezTo>
                      <a:cubicBezTo>
                        <a:pt x="25" y="80"/>
                        <a:pt x="23" y="79"/>
                        <a:pt x="24" y="78"/>
                      </a:cubicBezTo>
                      <a:cubicBezTo>
                        <a:pt x="25" y="80"/>
                        <a:pt x="25" y="78"/>
                        <a:pt x="26" y="78"/>
                      </a:cubicBezTo>
                      <a:cubicBezTo>
                        <a:pt x="26" y="79"/>
                        <a:pt x="26" y="79"/>
                        <a:pt x="26" y="79"/>
                      </a:cubicBezTo>
                      <a:cubicBezTo>
                        <a:pt x="28" y="80"/>
                        <a:pt x="27" y="77"/>
                        <a:pt x="29" y="78"/>
                      </a:cubicBezTo>
                      <a:cubicBezTo>
                        <a:pt x="28" y="79"/>
                        <a:pt x="28" y="79"/>
                        <a:pt x="28" y="79"/>
                      </a:cubicBezTo>
                      <a:cubicBezTo>
                        <a:pt x="29" y="79"/>
                        <a:pt x="29" y="79"/>
                        <a:pt x="29" y="79"/>
                      </a:cubicBezTo>
                      <a:cubicBezTo>
                        <a:pt x="29" y="80"/>
                        <a:pt x="29" y="80"/>
                        <a:pt x="29" y="80"/>
                      </a:cubicBezTo>
                      <a:cubicBezTo>
                        <a:pt x="30" y="79"/>
                        <a:pt x="30" y="79"/>
                        <a:pt x="31" y="80"/>
                      </a:cubicBezTo>
                      <a:cubicBezTo>
                        <a:pt x="31" y="79"/>
                        <a:pt x="31" y="78"/>
                        <a:pt x="32" y="78"/>
                      </a:cubicBezTo>
                      <a:cubicBezTo>
                        <a:pt x="33" y="78"/>
                        <a:pt x="32" y="79"/>
                        <a:pt x="33" y="79"/>
                      </a:cubicBezTo>
                      <a:cubicBezTo>
                        <a:pt x="33" y="79"/>
                        <a:pt x="33" y="80"/>
                        <a:pt x="32" y="79"/>
                      </a:cubicBezTo>
                      <a:cubicBezTo>
                        <a:pt x="32" y="80"/>
                        <a:pt x="32" y="80"/>
                        <a:pt x="32" y="80"/>
                      </a:cubicBezTo>
                      <a:cubicBezTo>
                        <a:pt x="33" y="81"/>
                        <a:pt x="34" y="80"/>
                        <a:pt x="34" y="80"/>
                      </a:cubicBezTo>
                      <a:cubicBezTo>
                        <a:pt x="34" y="80"/>
                        <a:pt x="34" y="80"/>
                        <a:pt x="34" y="80"/>
                      </a:cubicBezTo>
                      <a:cubicBezTo>
                        <a:pt x="36" y="78"/>
                        <a:pt x="36" y="78"/>
                        <a:pt x="36" y="78"/>
                      </a:cubicBezTo>
                      <a:cubicBezTo>
                        <a:pt x="36" y="79"/>
                        <a:pt x="36" y="79"/>
                        <a:pt x="36" y="79"/>
                      </a:cubicBezTo>
                      <a:cubicBezTo>
                        <a:pt x="36" y="79"/>
                        <a:pt x="36" y="79"/>
                        <a:pt x="37" y="79"/>
                      </a:cubicBezTo>
                      <a:cubicBezTo>
                        <a:pt x="37" y="79"/>
                        <a:pt x="37" y="80"/>
                        <a:pt x="36" y="81"/>
                      </a:cubicBezTo>
                      <a:cubicBezTo>
                        <a:pt x="36" y="81"/>
                        <a:pt x="38" y="79"/>
                        <a:pt x="38" y="79"/>
                      </a:cubicBezTo>
                      <a:cubicBezTo>
                        <a:pt x="38" y="80"/>
                        <a:pt x="39" y="80"/>
                        <a:pt x="39" y="80"/>
                      </a:cubicBezTo>
                      <a:cubicBezTo>
                        <a:pt x="40" y="81"/>
                        <a:pt x="41" y="78"/>
                        <a:pt x="43" y="78"/>
                      </a:cubicBezTo>
                      <a:cubicBezTo>
                        <a:pt x="43" y="78"/>
                        <a:pt x="43" y="78"/>
                        <a:pt x="43" y="78"/>
                      </a:cubicBezTo>
                      <a:cubicBezTo>
                        <a:pt x="44" y="78"/>
                        <a:pt x="46" y="78"/>
                        <a:pt x="47" y="76"/>
                      </a:cubicBezTo>
                      <a:cubicBezTo>
                        <a:pt x="48" y="77"/>
                        <a:pt x="48" y="77"/>
                        <a:pt x="48" y="77"/>
                      </a:cubicBezTo>
                      <a:cubicBezTo>
                        <a:pt x="49" y="76"/>
                        <a:pt x="46" y="76"/>
                        <a:pt x="48" y="75"/>
                      </a:cubicBezTo>
                      <a:cubicBezTo>
                        <a:pt x="49" y="74"/>
                        <a:pt x="49" y="75"/>
                        <a:pt x="50" y="76"/>
                      </a:cubicBezTo>
                      <a:cubicBezTo>
                        <a:pt x="50" y="75"/>
                        <a:pt x="50" y="73"/>
                        <a:pt x="52" y="73"/>
                      </a:cubicBezTo>
                      <a:cubicBezTo>
                        <a:pt x="52" y="73"/>
                        <a:pt x="51" y="73"/>
                        <a:pt x="51" y="74"/>
                      </a:cubicBezTo>
                      <a:close/>
                      <a:moveTo>
                        <a:pt x="61" y="63"/>
                      </a:moveTo>
                      <a:cubicBezTo>
                        <a:pt x="61" y="64"/>
                        <a:pt x="61" y="65"/>
                        <a:pt x="61" y="64"/>
                      </a:cubicBezTo>
                      <a:cubicBezTo>
                        <a:pt x="60" y="63"/>
                        <a:pt x="61" y="64"/>
                        <a:pt x="61" y="63"/>
                      </a:cubicBezTo>
                      <a:close/>
                      <a:moveTo>
                        <a:pt x="69" y="43"/>
                      </a:moveTo>
                      <a:cubicBezTo>
                        <a:pt x="69" y="44"/>
                        <a:pt x="69" y="44"/>
                        <a:pt x="69" y="44"/>
                      </a:cubicBezTo>
                      <a:cubicBezTo>
                        <a:pt x="69" y="44"/>
                        <a:pt x="69" y="44"/>
                        <a:pt x="69" y="43"/>
                      </a:cubicBezTo>
                      <a:close/>
                      <a:moveTo>
                        <a:pt x="42" y="6"/>
                      </a:moveTo>
                      <a:cubicBezTo>
                        <a:pt x="42" y="6"/>
                        <a:pt x="42" y="6"/>
                        <a:pt x="42" y="6"/>
                      </a:cubicBezTo>
                      <a:cubicBezTo>
                        <a:pt x="43" y="7"/>
                        <a:pt x="42" y="7"/>
                        <a:pt x="42" y="6"/>
                      </a:cubicBezTo>
                      <a:close/>
                      <a:moveTo>
                        <a:pt x="41" y="6"/>
                      </a:moveTo>
                      <a:cubicBezTo>
                        <a:pt x="41" y="6"/>
                        <a:pt x="41" y="6"/>
                        <a:pt x="41" y="6"/>
                      </a:cubicBezTo>
                      <a:cubicBezTo>
                        <a:pt x="41" y="6"/>
                        <a:pt x="41" y="6"/>
                        <a:pt x="42" y="6"/>
                      </a:cubicBezTo>
                      <a:cubicBezTo>
                        <a:pt x="42" y="6"/>
                        <a:pt x="41" y="6"/>
                        <a:pt x="41" y="6"/>
                      </a:cubicBezTo>
                      <a:close/>
                      <a:moveTo>
                        <a:pt x="17" y="65"/>
                      </a:moveTo>
                      <a:cubicBezTo>
                        <a:pt x="17" y="66"/>
                        <a:pt x="17" y="66"/>
                        <a:pt x="17" y="66"/>
                      </a:cubicBezTo>
                      <a:cubicBezTo>
                        <a:pt x="16" y="65"/>
                        <a:pt x="17" y="65"/>
                        <a:pt x="1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7" name="Freeform 551">
                  <a:extLst>
                    <a:ext uri="{FF2B5EF4-FFF2-40B4-BE49-F238E27FC236}">
                      <a16:creationId xmlns:a16="http://schemas.microsoft.com/office/drawing/2014/main" id="{8BE57CEC-095A-4BDE-A1CD-B226E7A03FCA}"/>
                    </a:ext>
                  </a:extLst>
                </p:cNvPr>
                <p:cNvSpPr>
                  <a:spLocks/>
                </p:cNvSpPr>
                <p:nvPr userDrawn="1"/>
              </p:nvSpPr>
              <p:spPr bwMode="auto">
                <a:xfrm>
                  <a:off x="4694" y="8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8" name="Freeform 552">
                  <a:extLst>
                    <a:ext uri="{FF2B5EF4-FFF2-40B4-BE49-F238E27FC236}">
                      <a16:creationId xmlns:a16="http://schemas.microsoft.com/office/drawing/2014/main" id="{7A27A978-3889-43AE-9CD7-4A4697311E96}"/>
                    </a:ext>
                  </a:extLst>
                </p:cNvPr>
                <p:cNvSpPr>
                  <a:spLocks/>
                </p:cNvSpPr>
                <p:nvPr userDrawn="1"/>
              </p:nvSpPr>
              <p:spPr bwMode="auto">
                <a:xfrm>
                  <a:off x="4565" y="967"/>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9" name="Freeform 553">
                  <a:extLst>
                    <a:ext uri="{FF2B5EF4-FFF2-40B4-BE49-F238E27FC236}">
                      <a16:creationId xmlns:a16="http://schemas.microsoft.com/office/drawing/2014/main" id="{2A61D72D-A6CD-4745-B4D3-7DBC45599B12}"/>
                    </a:ext>
                  </a:extLst>
                </p:cNvPr>
                <p:cNvSpPr>
                  <a:spLocks/>
                </p:cNvSpPr>
                <p:nvPr userDrawn="1"/>
              </p:nvSpPr>
              <p:spPr bwMode="auto">
                <a:xfrm>
                  <a:off x="4650" y="59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0" name="Freeform 554">
                  <a:extLst>
                    <a:ext uri="{FF2B5EF4-FFF2-40B4-BE49-F238E27FC236}">
                      <a16:creationId xmlns:a16="http://schemas.microsoft.com/office/drawing/2014/main" id="{ED5F45E3-5BF2-4E5B-A5FF-87DB7A96A3AD}"/>
                    </a:ext>
                  </a:extLst>
                </p:cNvPr>
                <p:cNvSpPr>
                  <a:spLocks/>
                </p:cNvSpPr>
                <p:nvPr userDrawn="1"/>
              </p:nvSpPr>
              <p:spPr bwMode="auto">
                <a:xfrm>
                  <a:off x="4530" y="61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1" name="Freeform 555">
                  <a:extLst>
                    <a:ext uri="{FF2B5EF4-FFF2-40B4-BE49-F238E27FC236}">
                      <a16:creationId xmlns:a16="http://schemas.microsoft.com/office/drawing/2014/main" id="{CDA56DAF-F346-47FD-A8C3-A9C5808A6AAD}"/>
                    </a:ext>
                  </a:extLst>
                </p:cNvPr>
                <p:cNvSpPr>
                  <a:spLocks/>
                </p:cNvSpPr>
                <p:nvPr userDrawn="1"/>
              </p:nvSpPr>
              <p:spPr bwMode="auto">
                <a:xfrm>
                  <a:off x="4490" y="60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0"/>
                        <a:pt x="0" y="1"/>
                      </a:cubicBez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2" name="Freeform 556">
                  <a:extLst>
                    <a:ext uri="{FF2B5EF4-FFF2-40B4-BE49-F238E27FC236}">
                      <a16:creationId xmlns:a16="http://schemas.microsoft.com/office/drawing/2014/main" id="{EBD13630-FC9E-4A21-AC9B-6C467F8D1DC5}"/>
                    </a:ext>
                  </a:extLst>
                </p:cNvPr>
                <p:cNvSpPr>
                  <a:spLocks/>
                </p:cNvSpPr>
                <p:nvPr userDrawn="1"/>
              </p:nvSpPr>
              <p:spPr bwMode="auto">
                <a:xfrm>
                  <a:off x="4520" y="603"/>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1"/>
                      </a:cubicBezTo>
                      <a:cubicBezTo>
                        <a:pt x="0" y="1"/>
                        <a:pt x="0" y="1"/>
                        <a:pt x="0" y="1"/>
                      </a:cubicBezTo>
                      <a:cubicBezTo>
                        <a:pt x="0" y="2"/>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3" name="Freeform 557">
                  <a:extLst>
                    <a:ext uri="{FF2B5EF4-FFF2-40B4-BE49-F238E27FC236}">
                      <a16:creationId xmlns:a16="http://schemas.microsoft.com/office/drawing/2014/main" id="{4974D9F6-3E55-4F5C-9814-8DCD39660273}"/>
                    </a:ext>
                  </a:extLst>
                </p:cNvPr>
                <p:cNvSpPr>
                  <a:spLocks/>
                </p:cNvSpPr>
                <p:nvPr userDrawn="1"/>
              </p:nvSpPr>
              <p:spPr bwMode="auto">
                <a:xfrm>
                  <a:off x="451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4" name="Freeform 558">
                  <a:extLst>
                    <a:ext uri="{FF2B5EF4-FFF2-40B4-BE49-F238E27FC236}">
                      <a16:creationId xmlns:a16="http://schemas.microsoft.com/office/drawing/2014/main" id="{ED7C4902-1A20-4CB7-A93B-6116D88542C3}"/>
                    </a:ext>
                  </a:extLst>
                </p:cNvPr>
                <p:cNvSpPr>
                  <a:spLocks/>
                </p:cNvSpPr>
                <p:nvPr userDrawn="1"/>
              </p:nvSpPr>
              <p:spPr bwMode="auto">
                <a:xfrm>
                  <a:off x="4550" y="608"/>
                  <a:ext cx="5" cy="1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5" name="Freeform 559">
                  <a:extLst>
                    <a:ext uri="{FF2B5EF4-FFF2-40B4-BE49-F238E27FC236}">
                      <a16:creationId xmlns:a16="http://schemas.microsoft.com/office/drawing/2014/main" id="{2F4DA8EB-3F21-4D56-9D73-993E45156563}"/>
                    </a:ext>
                  </a:extLst>
                </p:cNvPr>
                <p:cNvSpPr>
                  <a:spLocks/>
                </p:cNvSpPr>
                <p:nvPr userDrawn="1"/>
              </p:nvSpPr>
              <p:spPr bwMode="auto">
                <a:xfrm>
                  <a:off x="4520" y="59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6" name="Freeform 560">
                  <a:extLst>
                    <a:ext uri="{FF2B5EF4-FFF2-40B4-BE49-F238E27FC236}">
                      <a16:creationId xmlns:a16="http://schemas.microsoft.com/office/drawing/2014/main" id="{B013B2AB-07C5-4074-BB54-27B1228AF113}"/>
                    </a:ext>
                  </a:extLst>
                </p:cNvPr>
                <p:cNvSpPr>
                  <a:spLocks/>
                </p:cNvSpPr>
                <p:nvPr userDrawn="1"/>
              </p:nvSpPr>
              <p:spPr bwMode="auto">
                <a:xfrm>
                  <a:off x="4535" y="5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7" name="Freeform 561">
                  <a:extLst>
                    <a:ext uri="{FF2B5EF4-FFF2-40B4-BE49-F238E27FC236}">
                      <a16:creationId xmlns:a16="http://schemas.microsoft.com/office/drawing/2014/main" id="{BEE99E0F-B836-4D82-A09C-7B10B6F09A04}"/>
                    </a:ext>
                  </a:extLst>
                </p:cNvPr>
                <p:cNvSpPr>
                  <a:spLocks/>
                </p:cNvSpPr>
                <p:nvPr userDrawn="1"/>
              </p:nvSpPr>
              <p:spPr bwMode="auto">
                <a:xfrm>
                  <a:off x="4530" y="5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8" name="Freeform 562">
                  <a:extLst>
                    <a:ext uri="{FF2B5EF4-FFF2-40B4-BE49-F238E27FC236}">
                      <a16:creationId xmlns:a16="http://schemas.microsoft.com/office/drawing/2014/main" id="{FCBC595B-F635-4661-9DF4-2D7701F2ACEC}"/>
                    </a:ext>
                  </a:extLst>
                </p:cNvPr>
                <p:cNvSpPr>
                  <a:spLocks/>
                </p:cNvSpPr>
                <p:nvPr userDrawn="1"/>
              </p:nvSpPr>
              <p:spPr bwMode="auto">
                <a:xfrm>
                  <a:off x="4525"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9" name="Freeform 563">
                  <a:extLst>
                    <a:ext uri="{FF2B5EF4-FFF2-40B4-BE49-F238E27FC236}">
                      <a16:creationId xmlns:a16="http://schemas.microsoft.com/office/drawing/2014/main" id="{B96F3D36-79D4-4F21-9242-1F8DA4C6DCB2}"/>
                    </a:ext>
                  </a:extLst>
                </p:cNvPr>
                <p:cNvSpPr>
                  <a:spLocks/>
                </p:cNvSpPr>
                <p:nvPr userDrawn="1"/>
              </p:nvSpPr>
              <p:spPr bwMode="auto">
                <a:xfrm>
                  <a:off x="4580" y="588"/>
                  <a:ext cx="10" cy="5"/>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1" y="1"/>
                      </a:cubicBezTo>
                      <a:cubicBezTo>
                        <a:pt x="2" y="1"/>
                        <a:pt x="1"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0" name="Freeform 564">
                  <a:extLst>
                    <a:ext uri="{FF2B5EF4-FFF2-40B4-BE49-F238E27FC236}">
                      <a16:creationId xmlns:a16="http://schemas.microsoft.com/office/drawing/2014/main" id="{994E9034-7A1B-438C-B26C-488A482A2525}"/>
                    </a:ext>
                  </a:extLst>
                </p:cNvPr>
                <p:cNvSpPr>
                  <a:spLocks/>
                </p:cNvSpPr>
                <p:nvPr userDrawn="1"/>
              </p:nvSpPr>
              <p:spPr bwMode="auto">
                <a:xfrm>
                  <a:off x="4570" y="57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1" name="Freeform 565">
                  <a:extLst>
                    <a:ext uri="{FF2B5EF4-FFF2-40B4-BE49-F238E27FC236}">
                      <a16:creationId xmlns:a16="http://schemas.microsoft.com/office/drawing/2014/main" id="{698D47A7-1134-45C2-BB99-52928707B41E}"/>
                    </a:ext>
                  </a:extLst>
                </p:cNvPr>
                <p:cNvSpPr>
                  <a:spLocks/>
                </p:cNvSpPr>
                <p:nvPr userDrawn="1"/>
              </p:nvSpPr>
              <p:spPr bwMode="auto">
                <a:xfrm>
                  <a:off x="4580" y="573"/>
                  <a:ext cx="15" cy="5"/>
                </a:xfrm>
                <a:custGeom>
                  <a:avLst/>
                  <a:gdLst>
                    <a:gd name="T0" fmla="*/ 1 w 3"/>
                    <a:gd name="T1" fmla="*/ 1 h 1"/>
                    <a:gd name="T2" fmla="*/ 1 w 3"/>
                    <a:gd name="T3" fmla="*/ 0 h 1"/>
                    <a:gd name="T4" fmla="*/ 1 w 3"/>
                    <a:gd name="T5" fmla="*/ 1 h 1"/>
                  </a:gdLst>
                  <a:ahLst/>
                  <a:cxnLst>
                    <a:cxn ang="0">
                      <a:pos x="T0" y="T1"/>
                    </a:cxn>
                    <a:cxn ang="0">
                      <a:pos x="T2" y="T3"/>
                    </a:cxn>
                    <a:cxn ang="0">
                      <a:pos x="T4" y="T5"/>
                    </a:cxn>
                  </a:cxnLst>
                  <a:rect l="0" t="0" r="r" b="b"/>
                  <a:pathLst>
                    <a:path w="3" h="1">
                      <a:moveTo>
                        <a:pt x="1" y="1"/>
                      </a:moveTo>
                      <a:cubicBezTo>
                        <a:pt x="1" y="1"/>
                        <a:pt x="3"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2" name="Freeform 566">
                  <a:extLst>
                    <a:ext uri="{FF2B5EF4-FFF2-40B4-BE49-F238E27FC236}">
                      <a16:creationId xmlns:a16="http://schemas.microsoft.com/office/drawing/2014/main" id="{46FCA51B-0C5D-4132-B9A8-1352314F4DD2}"/>
                    </a:ext>
                  </a:extLst>
                </p:cNvPr>
                <p:cNvSpPr>
                  <a:spLocks/>
                </p:cNvSpPr>
                <p:nvPr userDrawn="1"/>
              </p:nvSpPr>
              <p:spPr bwMode="auto">
                <a:xfrm>
                  <a:off x="4640" y="618"/>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3" name="Freeform 567">
                  <a:extLst>
                    <a:ext uri="{FF2B5EF4-FFF2-40B4-BE49-F238E27FC236}">
                      <a16:creationId xmlns:a16="http://schemas.microsoft.com/office/drawing/2014/main" id="{8DF10EE8-2C27-44D0-AF28-12D4A669A689}"/>
                    </a:ext>
                  </a:extLst>
                </p:cNvPr>
                <p:cNvSpPr>
                  <a:spLocks/>
                </p:cNvSpPr>
                <p:nvPr userDrawn="1"/>
              </p:nvSpPr>
              <p:spPr bwMode="auto">
                <a:xfrm>
                  <a:off x="4694" y="653"/>
                  <a:ext cx="10" cy="10"/>
                </a:xfrm>
                <a:custGeom>
                  <a:avLst/>
                  <a:gdLst>
                    <a:gd name="T0" fmla="*/ 2 w 2"/>
                    <a:gd name="T1" fmla="*/ 1 h 2"/>
                    <a:gd name="T2" fmla="*/ 1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1"/>
                        <a:pt x="1" y="0"/>
                      </a:cubicBezTo>
                      <a:cubicBezTo>
                        <a:pt x="0" y="0"/>
                        <a:pt x="1" y="1"/>
                        <a:pt x="0" y="1"/>
                      </a:cubicBezTo>
                      <a:cubicBezTo>
                        <a:pt x="1" y="2"/>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4" name="Freeform 568">
                  <a:extLst>
                    <a:ext uri="{FF2B5EF4-FFF2-40B4-BE49-F238E27FC236}">
                      <a16:creationId xmlns:a16="http://schemas.microsoft.com/office/drawing/2014/main" id="{3C8F8DB4-E50D-477E-9BB6-17E53B91F0C4}"/>
                    </a:ext>
                  </a:extLst>
                </p:cNvPr>
                <p:cNvSpPr>
                  <a:spLocks/>
                </p:cNvSpPr>
                <p:nvPr userDrawn="1"/>
              </p:nvSpPr>
              <p:spPr bwMode="auto">
                <a:xfrm>
                  <a:off x="4694" y="6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5" name="Freeform 569">
                  <a:extLst>
                    <a:ext uri="{FF2B5EF4-FFF2-40B4-BE49-F238E27FC236}">
                      <a16:creationId xmlns:a16="http://schemas.microsoft.com/office/drawing/2014/main" id="{876C8BCA-26BD-461E-BAB0-A7DD181B653B}"/>
                    </a:ext>
                  </a:extLst>
                </p:cNvPr>
                <p:cNvSpPr>
                  <a:spLocks/>
                </p:cNvSpPr>
                <p:nvPr userDrawn="1"/>
              </p:nvSpPr>
              <p:spPr bwMode="auto">
                <a:xfrm>
                  <a:off x="4416" y="7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6" name="Freeform 570">
                  <a:extLst>
                    <a:ext uri="{FF2B5EF4-FFF2-40B4-BE49-F238E27FC236}">
                      <a16:creationId xmlns:a16="http://schemas.microsoft.com/office/drawing/2014/main" id="{3D43EE7F-3B12-46B0-AAC9-88C8D092755E}"/>
                    </a:ext>
                  </a:extLst>
                </p:cNvPr>
                <p:cNvSpPr>
                  <a:spLocks/>
                </p:cNvSpPr>
                <p:nvPr userDrawn="1"/>
              </p:nvSpPr>
              <p:spPr bwMode="auto">
                <a:xfrm>
                  <a:off x="4416" y="71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7" name="Freeform 571">
                  <a:extLst>
                    <a:ext uri="{FF2B5EF4-FFF2-40B4-BE49-F238E27FC236}">
                      <a16:creationId xmlns:a16="http://schemas.microsoft.com/office/drawing/2014/main" id="{25FB67E3-0BD9-4F44-8A95-411F2D14CCE4}"/>
                    </a:ext>
                  </a:extLst>
                </p:cNvPr>
                <p:cNvSpPr>
                  <a:spLocks/>
                </p:cNvSpPr>
                <p:nvPr userDrawn="1"/>
              </p:nvSpPr>
              <p:spPr bwMode="auto">
                <a:xfrm>
                  <a:off x="4669" y="8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8" name="Freeform 572">
                  <a:extLst>
                    <a:ext uri="{FF2B5EF4-FFF2-40B4-BE49-F238E27FC236}">
                      <a16:creationId xmlns:a16="http://schemas.microsoft.com/office/drawing/2014/main" id="{D037BB6A-424E-485A-A641-B88A220A0933}"/>
                    </a:ext>
                  </a:extLst>
                </p:cNvPr>
                <p:cNvSpPr>
                  <a:spLocks/>
                </p:cNvSpPr>
                <p:nvPr userDrawn="1"/>
              </p:nvSpPr>
              <p:spPr bwMode="auto">
                <a:xfrm>
                  <a:off x="4630" y="92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9" name="Freeform 573">
                  <a:extLst>
                    <a:ext uri="{FF2B5EF4-FFF2-40B4-BE49-F238E27FC236}">
                      <a16:creationId xmlns:a16="http://schemas.microsoft.com/office/drawing/2014/main" id="{E7EC429E-D8E5-4DA7-93A6-87854737680D}"/>
                    </a:ext>
                  </a:extLst>
                </p:cNvPr>
                <p:cNvSpPr>
                  <a:spLocks/>
                </p:cNvSpPr>
                <p:nvPr userDrawn="1"/>
              </p:nvSpPr>
              <p:spPr bwMode="auto">
                <a:xfrm>
                  <a:off x="4595" y="957"/>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1" y="1"/>
                        <a:pt x="2" y="1"/>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0" name="Freeform 574">
                  <a:extLst>
                    <a:ext uri="{FF2B5EF4-FFF2-40B4-BE49-F238E27FC236}">
                      <a16:creationId xmlns:a16="http://schemas.microsoft.com/office/drawing/2014/main" id="{EEF3B668-92A5-485F-9DBC-CB4C851441A2}"/>
                    </a:ext>
                  </a:extLst>
                </p:cNvPr>
                <p:cNvSpPr>
                  <a:spLocks/>
                </p:cNvSpPr>
                <p:nvPr userDrawn="1"/>
              </p:nvSpPr>
              <p:spPr bwMode="auto">
                <a:xfrm>
                  <a:off x="4092" y="42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1" name="Freeform 575">
                  <a:extLst>
                    <a:ext uri="{FF2B5EF4-FFF2-40B4-BE49-F238E27FC236}">
                      <a16:creationId xmlns:a16="http://schemas.microsoft.com/office/drawing/2014/main" id="{DB499633-8373-4C0E-9649-DA33FDE29E12}"/>
                    </a:ext>
                  </a:extLst>
                </p:cNvPr>
                <p:cNvSpPr>
                  <a:spLocks/>
                </p:cNvSpPr>
                <p:nvPr userDrawn="1"/>
              </p:nvSpPr>
              <p:spPr bwMode="auto">
                <a:xfrm>
                  <a:off x="4092" y="3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2" name="Freeform 576">
                  <a:extLst>
                    <a:ext uri="{FF2B5EF4-FFF2-40B4-BE49-F238E27FC236}">
                      <a16:creationId xmlns:a16="http://schemas.microsoft.com/office/drawing/2014/main" id="{5C0784D8-2B57-464E-BB35-E08E0EA8F4D8}"/>
                    </a:ext>
                  </a:extLst>
                </p:cNvPr>
                <p:cNvSpPr>
                  <a:spLocks/>
                </p:cNvSpPr>
                <p:nvPr userDrawn="1"/>
              </p:nvSpPr>
              <p:spPr bwMode="auto">
                <a:xfrm>
                  <a:off x="4097" y="373"/>
                  <a:ext cx="10" cy="15"/>
                </a:xfrm>
                <a:custGeom>
                  <a:avLst/>
                  <a:gdLst>
                    <a:gd name="T0" fmla="*/ 2 w 2"/>
                    <a:gd name="T1" fmla="*/ 0 h 3"/>
                    <a:gd name="T2" fmla="*/ 0 w 2"/>
                    <a:gd name="T3" fmla="*/ 3 h 3"/>
                    <a:gd name="T4" fmla="*/ 0 w 2"/>
                    <a:gd name="T5" fmla="*/ 3 h 3"/>
                    <a:gd name="T6" fmla="*/ 1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1" y="2"/>
                        <a:pt x="0" y="3"/>
                      </a:cubicBezTo>
                      <a:cubicBezTo>
                        <a:pt x="0" y="3"/>
                        <a:pt x="0" y="3"/>
                        <a:pt x="0" y="3"/>
                      </a:cubicBezTo>
                      <a:cubicBezTo>
                        <a:pt x="1" y="3"/>
                        <a:pt x="1" y="3"/>
                        <a:pt x="1" y="3"/>
                      </a:cubicBezTo>
                      <a:cubicBezTo>
                        <a:pt x="1" y="2"/>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3" name="Freeform 577">
                  <a:extLst>
                    <a:ext uri="{FF2B5EF4-FFF2-40B4-BE49-F238E27FC236}">
                      <a16:creationId xmlns:a16="http://schemas.microsoft.com/office/drawing/2014/main" id="{40A3AC5D-3F3A-451A-9DDD-B6D77731476C}"/>
                    </a:ext>
                  </a:extLst>
                </p:cNvPr>
                <p:cNvSpPr>
                  <a:spLocks/>
                </p:cNvSpPr>
                <p:nvPr userDrawn="1"/>
              </p:nvSpPr>
              <p:spPr bwMode="auto">
                <a:xfrm>
                  <a:off x="4122" y="36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1" y="0"/>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4" name="Freeform 578">
                  <a:extLst>
                    <a:ext uri="{FF2B5EF4-FFF2-40B4-BE49-F238E27FC236}">
                      <a16:creationId xmlns:a16="http://schemas.microsoft.com/office/drawing/2014/main" id="{75594D6C-0DEE-4392-959C-A5505774F477}"/>
                    </a:ext>
                  </a:extLst>
                </p:cNvPr>
                <p:cNvSpPr>
                  <a:spLocks/>
                </p:cNvSpPr>
                <p:nvPr userDrawn="1"/>
              </p:nvSpPr>
              <p:spPr bwMode="auto">
                <a:xfrm>
                  <a:off x="4122" y="373"/>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5" name="Freeform 579">
                  <a:extLst>
                    <a:ext uri="{FF2B5EF4-FFF2-40B4-BE49-F238E27FC236}">
                      <a16:creationId xmlns:a16="http://schemas.microsoft.com/office/drawing/2014/main" id="{D89B1721-6AA3-45F9-97CA-D9F8C888159E}"/>
                    </a:ext>
                  </a:extLst>
                </p:cNvPr>
                <p:cNvSpPr>
                  <a:spLocks/>
                </p:cNvSpPr>
                <p:nvPr userDrawn="1"/>
              </p:nvSpPr>
              <p:spPr bwMode="auto">
                <a:xfrm>
                  <a:off x="4132" y="358"/>
                  <a:ext cx="5" cy="5"/>
                </a:xfrm>
                <a:custGeom>
                  <a:avLst/>
                  <a:gdLst>
                    <a:gd name="T0" fmla="*/ 0 w 1"/>
                    <a:gd name="T1" fmla="*/ 1 h 1"/>
                    <a:gd name="T2" fmla="*/ 0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0"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6" name="Freeform 580">
                  <a:extLst>
                    <a:ext uri="{FF2B5EF4-FFF2-40B4-BE49-F238E27FC236}">
                      <a16:creationId xmlns:a16="http://schemas.microsoft.com/office/drawing/2014/main" id="{2EDCAB0C-5EC8-452F-9700-D6B1C7EEFCCB}"/>
                    </a:ext>
                  </a:extLst>
                </p:cNvPr>
                <p:cNvSpPr>
                  <a:spLocks/>
                </p:cNvSpPr>
                <p:nvPr userDrawn="1"/>
              </p:nvSpPr>
              <p:spPr bwMode="auto">
                <a:xfrm>
                  <a:off x="4127" y="3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7" name="Freeform 581">
                  <a:extLst>
                    <a:ext uri="{FF2B5EF4-FFF2-40B4-BE49-F238E27FC236}">
                      <a16:creationId xmlns:a16="http://schemas.microsoft.com/office/drawing/2014/main" id="{62661C00-12AC-4AAA-9F23-D8B58BD46F52}"/>
                    </a:ext>
                  </a:extLst>
                </p:cNvPr>
                <p:cNvSpPr>
                  <a:spLocks/>
                </p:cNvSpPr>
                <p:nvPr userDrawn="1"/>
              </p:nvSpPr>
              <p:spPr bwMode="auto">
                <a:xfrm>
                  <a:off x="4122" y="3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8" name="Freeform 582">
                  <a:extLst>
                    <a:ext uri="{FF2B5EF4-FFF2-40B4-BE49-F238E27FC236}">
                      <a16:creationId xmlns:a16="http://schemas.microsoft.com/office/drawing/2014/main" id="{5A477601-2A8D-4C0D-BBB7-B891E4909185}"/>
                    </a:ext>
                  </a:extLst>
                </p:cNvPr>
                <p:cNvSpPr>
                  <a:spLocks/>
                </p:cNvSpPr>
                <p:nvPr userDrawn="1"/>
              </p:nvSpPr>
              <p:spPr bwMode="auto">
                <a:xfrm>
                  <a:off x="4117" y="363"/>
                  <a:ext cx="10" cy="5"/>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9" name="Freeform 583">
                  <a:extLst>
                    <a:ext uri="{FF2B5EF4-FFF2-40B4-BE49-F238E27FC236}">
                      <a16:creationId xmlns:a16="http://schemas.microsoft.com/office/drawing/2014/main" id="{7182D7B2-0614-42DD-91AC-A4B2BAA74EF8}"/>
                    </a:ext>
                  </a:extLst>
                </p:cNvPr>
                <p:cNvSpPr>
                  <a:spLocks/>
                </p:cNvSpPr>
                <p:nvPr userDrawn="1"/>
              </p:nvSpPr>
              <p:spPr bwMode="auto">
                <a:xfrm>
                  <a:off x="4097" y="368"/>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0" name="Freeform 584">
                  <a:extLst>
                    <a:ext uri="{FF2B5EF4-FFF2-40B4-BE49-F238E27FC236}">
                      <a16:creationId xmlns:a16="http://schemas.microsoft.com/office/drawing/2014/main" id="{AE03BE1D-EF05-4FC7-8005-45403B6ABE1B}"/>
                    </a:ext>
                  </a:extLst>
                </p:cNvPr>
                <p:cNvSpPr>
                  <a:spLocks/>
                </p:cNvSpPr>
                <p:nvPr userDrawn="1"/>
              </p:nvSpPr>
              <p:spPr bwMode="auto">
                <a:xfrm>
                  <a:off x="4137" y="343"/>
                  <a:ext cx="10" cy="5"/>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0" y="0"/>
                      </a:cubicBezTo>
                      <a:cubicBezTo>
                        <a:pt x="0" y="1"/>
                        <a:pt x="0" y="1"/>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1" name="Freeform 585">
                  <a:extLst>
                    <a:ext uri="{FF2B5EF4-FFF2-40B4-BE49-F238E27FC236}">
                      <a16:creationId xmlns:a16="http://schemas.microsoft.com/office/drawing/2014/main" id="{234312CD-76EC-40DF-AA1D-53113B529196}"/>
                    </a:ext>
                  </a:extLst>
                </p:cNvPr>
                <p:cNvSpPr>
                  <a:spLocks/>
                </p:cNvSpPr>
                <p:nvPr userDrawn="1"/>
              </p:nvSpPr>
              <p:spPr bwMode="auto">
                <a:xfrm>
                  <a:off x="4137" y="3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2" name="Freeform 586">
                  <a:extLst>
                    <a:ext uri="{FF2B5EF4-FFF2-40B4-BE49-F238E27FC236}">
                      <a16:creationId xmlns:a16="http://schemas.microsoft.com/office/drawing/2014/main" id="{D2605C93-CADD-4C8C-B8CC-DF7A1B944B13}"/>
                    </a:ext>
                  </a:extLst>
                </p:cNvPr>
                <p:cNvSpPr>
                  <a:spLocks/>
                </p:cNvSpPr>
                <p:nvPr userDrawn="1"/>
              </p:nvSpPr>
              <p:spPr bwMode="auto">
                <a:xfrm>
                  <a:off x="4122" y="348"/>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3" name="Freeform 587">
                  <a:extLst>
                    <a:ext uri="{FF2B5EF4-FFF2-40B4-BE49-F238E27FC236}">
                      <a16:creationId xmlns:a16="http://schemas.microsoft.com/office/drawing/2014/main" id="{25D339DA-90E8-4DD4-A096-360D882233C7}"/>
                    </a:ext>
                  </a:extLst>
                </p:cNvPr>
                <p:cNvSpPr>
                  <a:spLocks/>
                </p:cNvSpPr>
                <p:nvPr userDrawn="1"/>
              </p:nvSpPr>
              <p:spPr bwMode="auto">
                <a:xfrm>
                  <a:off x="4152" y="33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4" name="Freeform 588">
                  <a:extLst>
                    <a:ext uri="{FF2B5EF4-FFF2-40B4-BE49-F238E27FC236}">
                      <a16:creationId xmlns:a16="http://schemas.microsoft.com/office/drawing/2014/main" id="{C99C50FD-4D75-40BD-9FD7-6209B834D093}"/>
                    </a:ext>
                  </a:extLst>
                </p:cNvPr>
                <p:cNvSpPr>
                  <a:spLocks/>
                </p:cNvSpPr>
                <p:nvPr userDrawn="1"/>
              </p:nvSpPr>
              <p:spPr bwMode="auto">
                <a:xfrm>
                  <a:off x="4162" y="323"/>
                  <a:ext cx="5" cy="10"/>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2"/>
                      </a:cubicBezTo>
                      <a:cubicBezTo>
                        <a:pt x="1"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5" name="Freeform 589">
                  <a:extLst>
                    <a:ext uri="{FF2B5EF4-FFF2-40B4-BE49-F238E27FC236}">
                      <a16:creationId xmlns:a16="http://schemas.microsoft.com/office/drawing/2014/main" id="{CDE42CF7-C9CD-4D31-B017-669A85153F9B}"/>
                    </a:ext>
                  </a:extLst>
                </p:cNvPr>
                <p:cNvSpPr>
                  <a:spLocks/>
                </p:cNvSpPr>
                <p:nvPr userDrawn="1"/>
              </p:nvSpPr>
              <p:spPr bwMode="auto">
                <a:xfrm>
                  <a:off x="4167" y="3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6" name="Freeform 590">
                  <a:extLst>
                    <a:ext uri="{FF2B5EF4-FFF2-40B4-BE49-F238E27FC236}">
                      <a16:creationId xmlns:a16="http://schemas.microsoft.com/office/drawing/2014/main" id="{4D15E4BE-CF5A-414C-8752-F6D75250BECD}"/>
                    </a:ext>
                  </a:extLst>
                </p:cNvPr>
                <p:cNvSpPr>
                  <a:spLocks/>
                </p:cNvSpPr>
                <p:nvPr userDrawn="1"/>
              </p:nvSpPr>
              <p:spPr bwMode="auto">
                <a:xfrm>
                  <a:off x="4142" y="3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7" name="Freeform 591">
                  <a:extLst>
                    <a:ext uri="{FF2B5EF4-FFF2-40B4-BE49-F238E27FC236}">
                      <a16:creationId xmlns:a16="http://schemas.microsoft.com/office/drawing/2014/main" id="{87DB5E50-E7CC-4592-881C-962843BC439B}"/>
                    </a:ext>
                  </a:extLst>
                </p:cNvPr>
                <p:cNvSpPr>
                  <a:spLocks/>
                </p:cNvSpPr>
                <p:nvPr userDrawn="1"/>
              </p:nvSpPr>
              <p:spPr bwMode="auto">
                <a:xfrm>
                  <a:off x="4147" y="3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8" name="Freeform 592">
                  <a:extLst>
                    <a:ext uri="{FF2B5EF4-FFF2-40B4-BE49-F238E27FC236}">
                      <a16:creationId xmlns:a16="http://schemas.microsoft.com/office/drawing/2014/main" id="{913F5C2E-7F2F-4DCC-9EE5-D6B87A536510}"/>
                    </a:ext>
                  </a:extLst>
                </p:cNvPr>
                <p:cNvSpPr>
                  <a:spLocks/>
                </p:cNvSpPr>
                <p:nvPr userDrawn="1"/>
              </p:nvSpPr>
              <p:spPr bwMode="auto">
                <a:xfrm>
                  <a:off x="4142" y="3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9" name="Freeform 593">
                  <a:extLst>
                    <a:ext uri="{FF2B5EF4-FFF2-40B4-BE49-F238E27FC236}">
                      <a16:creationId xmlns:a16="http://schemas.microsoft.com/office/drawing/2014/main" id="{77AE4002-51EF-4128-9CBE-C48FEDFF74EE}"/>
                    </a:ext>
                  </a:extLst>
                </p:cNvPr>
                <p:cNvSpPr>
                  <a:spLocks/>
                </p:cNvSpPr>
                <p:nvPr userDrawn="1"/>
              </p:nvSpPr>
              <p:spPr bwMode="auto">
                <a:xfrm>
                  <a:off x="4122" y="333"/>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1" y="2"/>
                        <a:pt x="2"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0" name="Freeform 594">
                  <a:extLst>
                    <a:ext uri="{FF2B5EF4-FFF2-40B4-BE49-F238E27FC236}">
                      <a16:creationId xmlns:a16="http://schemas.microsoft.com/office/drawing/2014/main" id="{3822A0A8-2B58-4B82-B6D1-DF6EF9F1D047}"/>
                    </a:ext>
                  </a:extLst>
                </p:cNvPr>
                <p:cNvSpPr>
                  <a:spLocks/>
                </p:cNvSpPr>
                <p:nvPr userDrawn="1"/>
              </p:nvSpPr>
              <p:spPr bwMode="auto">
                <a:xfrm>
                  <a:off x="4137" y="33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1" name="Freeform 595">
                  <a:extLst>
                    <a:ext uri="{FF2B5EF4-FFF2-40B4-BE49-F238E27FC236}">
                      <a16:creationId xmlns:a16="http://schemas.microsoft.com/office/drawing/2014/main" id="{5860152D-5318-40CB-A773-CD8EB53C8112}"/>
                    </a:ext>
                  </a:extLst>
                </p:cNvPr>
                <p:cNvSpPr>
                  <a:spLocks/>
                </p:cNvSpPr>
                <p:nvPr userDrawn="1"/>
              </p:nvSpPr>
              <p:spPr bwMode="auto">
                <a:xfrm>
                  <a:off x="4137" y="32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2" name="Freeform 596">
                  <a:extLst>
                    <a:ext uri="{FF2B5EF4-FFF2-40B4-BE49-F238E27FC236}">
                      <a16:creationId xmlns:a16="http://schemas.microsoft.com/office/drawing/2014/main" id="{72901F22-A9CC-498E-ADF5-6353C3A9F288}"/>
                    </a:ext>
                  </a:extLst>
                </p:cNvPr>
                <p:cNvSpPr>
                  <a:spLocks/>
                </p:cNvSpPr>
                <p:nvPr userDrawn="1"/>
              </p:nvSpPr>
              <p:spPr bwMode="auto">
                <a:xfrm>
                  <a:off x="4157" y="313"/>
                  <a:ext cx="5" cy="10"/>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1" y="0"/>
                      </a:cubicBezTo>
                      <a:cubicBezTo>
                        <a:pt x="0"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3" name="Freeform 597">
                  <a:extLst>
                    <a:ext uri="{FF2B5EF4-FFF2-40B4-BE49-F238E27FC236}">
                      <a16:creationId xmlns:a16="http://schemas.microsoft.com/office/drawing/2014/main" id="{D38FD6AD-3CE8-4845-B694-287579642ACB}"/>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4" name="Rectangle 598">
                  <a:extLst>
                    <a:ext uri="{FF2B5EF4-FFF2-40B4-BE49-F238E27FC236}">
                      <a16:creationId xmlns:a16="http://schemas.microsoft.com/office/drawing/2014/main" id="{2D13A6EB-CA7A-4B84-8C64-2761896DEFE8}"/>
                    </a:ext>
                  </a:extLst>
                </p:cNvPr>
                <p:cNvSpPr>
                  <a:spLocks noChangeArrowheads="1"/>
                </p:cNvSpPr>
                <p:nvPr userDrawn="1"/>
              </p:nvSpPr>
              <p:spPr bwMode="auto">
                <a:xfrm>
                  <a:off x="4177"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5" name="Freeform 599">
                  <a:extLst>
                    <a:ext uri="{FF2B5EF4-FFF2-40B4-BE49-F238E27FC236}">
                      <a16:creationId xmlns:a16="http://schemas.microsoft.com/office/drawing/2014/main" id="{3A4E9C1B-0C1B-4343-A6E1-56E0039B7081}"/>
                    </a:ext>
                  </a:extLst>
                </p:cNvPr>
                <p:cNvSpPr>
                  <a:spLocks/>
                </p:cNvSpPr>
                <p:nvPr userDrawn="1"/>
              </p:nvSpPr>
              <p:spPr bwMode="auto">
                <a:xfrm>
                  <a:off x="4152" y="31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6" name="Freeform 600">
                  <a:extLst>
                    <a:ext uri="{FF2B5EF4-FFF2-40B4-BE49-F238E27FC236}">
                      <a16:creationId xmlns:a16="http://schemas.microsoft.com/office/drawing/2014/main" id="{2EDBEA32-D2A7-4082-B8FA-FABBFC7D8412}"/>
                    </a:ext>
                  </a:extLst>
                </p:cNvPr>
                <p:cNvSpPr>
                  <a:spLocks/>
                </p:cNvSpPr>
                <p:nvPr userDrawn="1"/>
              </p:nvSpPr>
              <p:spPr bwMode="auto">
                <a:xfrm>
                  <a:off x="4167" y="3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7" name="Freeform 601">
                  <a:extLst>
                    <a:ext uri="{FF2B5EF4-FFF2-40B4-BE49-F238E27FC236}">
                      <a16:creationId xmlns:a16="http://schemas.microsoft.com/office/drawing/2014/main" id="{2479771C-287F-49D1-8C49-5644E6ED903A}"/>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8" name="Freeform 602">
                  <a:extLst>
                    <a:ext uri="{FF2B5EF4-FFF2-40B4-BE49-F238E27FC236}">
                      <a16:creationId xmlns:a16="http://schemas.microsoft.com/office/drawing/2014/main" id="{8E9F67CA-1900-4E77-A8F7-DD0D9359235A}"/>
                    </a:ext>
                  </a:extLst>
                </p:cNvPr>
                <p:cNvSpPr>
                  <a:spLocks/>
                </p:cNvSpPr>
                <p:nvPr userDrawn="1"/>
              </p:nvSpPr>
              <p:spPr bwMode="auto">
                <a:xfrm>
                  <a:off x="4152" y="323"/>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9" name="Freeform 603">
                  <a:extLst>
                    <a:ext uri="{FF2B5EF4-FFF2-40B4-BE49-F238E27FC236}">
                      <a16:creationId xmlns:a16="http://schemas.microsoft.com/office/drawing/2014/main" id="{22DB91D5-D75C-4A4D-8DE0-0954E8646FC1}"/>
                    </a:ext>
                  </a:extLst>
                </p:cNvPr>
                <p:cNvSpPr>
                  <a:spLocks/>
                </p:cNvSpPr>
                <p:nvPr userDrawn="1"/>
              </p:nvSpPr>
              <p:spPr bwMode="auto">
                <a:xfrm>
                  <a:off x="4157" y="273"/>
                  <a:ext cx="20" cy="30"/>
                </a:xfrm>
                <a:custGeom>
                  <a:avLst/>
                  <a:gdLst>
                    <a:gd name="T0" fmla="*/ 2 w 4"/>
                    <a:gd name="T1" fmla="*/ 1 h 6"/>
                    <a:gd name="T2" fmla="*/ 1 w 4"/>
                    <a:gd name="T3" fmla="*/ 2 h 6"/>
                    <a:gd name="T4" fmla="*/ 4 w 4"/>
                    <a:gd name="T5" fmla="*/ 6 h 6"/>
                    <a:gd name="T6" fmla="*/ 4 w 4"/>
                    <a:gd name="T7" fmla="*/ 4 h 6"/>
                    <a:gd name="T8" fmla="*/ 2 w 4"/>
                    <a:gd name="T9" fmla="*/ 4 h 6"/>
                    <a:gd name="T10" fmla="*/ 3 w 4"/>
                    <a:gd name="T11" fmla="*/ 3 h 6"/>
                    <a:gd name="T12" fmla="*/ 3 w 4"/>
                    <a:gd name="T13" fmla="*/ 0 h 6"/>
                    <a:gd name="T14" fmla="*/ 2 w 4"/>
                    <a:gd name="T15" fmla="*/ 1 h 6"/>
                    <a:gd name="T16" fmla="*/ 2 w 4"/>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1"/>
                      </a:moveTo>
                      <a:cubicBezTo>
                        <a:pt x="2" y="1"/>
                        <a:pt x="2" y="2"/>
                        <a:pt x="1" y="2"/>
                      </a:cubicBezTo>
                      <a:cubicBezTo>
                        <a:pt x="0" y="3"/>
                        <a:pt x="2" y="5"/>
                        <a:pt x="4" y="6"/>
                      </a:cubicBezTo>
                      <a:cubicBezTo>
                        <a:pt x="4" y="5"/>
                        <a:pt x="3" y="5"/>
                        <a:pt x="4" y="4"/>
                      </a:cubicBezTo>
                      <a:cubicBezTo>
                        <a:pt x="3" y="4"/>
                        <a:pt x="2" y="5"/>
                        <a:pt x="2" y="4"/>
                      </a:cubicBezTo>
                      <a:cubicBezTo>
                        <a:pt x="3" y="3"/>
                        <a:pt x="3" y="3"/>
                        <a:pt x="3" y="3"/>
                      </a:cubicBezTo>
                      <a:cubicBezTo>
                        <a:pt x="2" y="3"/>
                        <a:pt x="4" y="1"/>
                        <a:pt x="3" y="0"/>
                      </a:cubicBezTo>
                      <a:cubicBezTo>
                        <a:pt x="2" y="1"/>
                        <a:pt x="2" y="1"/>
                        <a:pt x="2"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0" name="Freeform 604">
                  <a:extLst>
                    <a:ext uri="{FF2B5EF4-FFF2-40B4-BE49-F238E27FC236}">
                      <a16:creationId xmlns:a16="http://schemas.microsoft.com/office/drawing/2014/main" id="{60B66364-EA0A-4075-8D3B-5AEEE15402AE}"/>
                    </a:ext>
                  </a:extLst>
                </p:cNvPr>
                <p:cNvSpPr>
                  <a:spLocks/>
                </p:cNvSpPr>
                <p:nvPr userDrawn="1"/>
              </p:nvSpPr>
              <p:spPr bwMode="auto">
                <a:xfrm>
                  <a:off x="4167" y="303"/>
                  <a:ext cx="10" cy="5"/>
                </a:xfrm>
                <a:custGeom>
                  <a:avLst/>
                  <a:gdLst>
                    <a:gd name="T0" fmla="*/ 1 w 2"/>
                    <a:gd name="T1" fmla="*/ 1 h 1"/>
                    <a:gd name="T2" fmla="*/ 0 w 2"/>
                    <a:gd name="T3" fmla="*/ 1 h 1"/>
                    <a:gd name="T4" fmla="*/ 2 w 2"/>
                    <a:gd name="T5" fmla="*/ 1 h 1"/>
                    <a:gd name="T6" fmla="*/ 2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0" y="1"/>
                        <a:pt x="0" y="1"/>
                        <a:pt x="0" y="1"/>
                      </a:cubicBezTo>
                      <a:cubicBezTo>
                        <a:pt x="1" y="1"/>
                        <a:pt x="1" y="1"/>
                        <a:pt x="2" y="1"/>
                      </a:cubicBezTo>
                      <a:cubicBezTo>
                        <a:pt x="2" y="0"/>
                        <a:pt x="2" y="0"/>
                        <a:pt x="2" y="0"/>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1" name="Freeform 605">
                  <a:extLst>
                    <a:ext uri="{FF2B5EF4-FFF2-40B4-BE49-F238E27FC236}">
                      <a16:creationId xmlns:a16="http://schemas.microsoft.com/office/drawing/2014/main" id="{84DB77C8-C448-4AE9-B072-6EC9ADC5B273}"/>
                    </a:ext>
                  </a:extLst>
                </p:cNvPr>
                <p:cNvSpPr>
                  <a:spLocks/>
                </p:cNvSpPr>
                <p:nvPr userDrawn="1"/>
              </p:nvSpPr>
              <p:spPr bwMode="auto">
                <a:xfrm>
                  <a:off x="4157" y="303"/>
                  <a:ext cx="10" cy="10"/>
                </a:xfrm>
                <a:custGeom>
                  <a:avLst/>
                  <a:gdLst>
                    <a:gd name="T0" fmla="*/ 1 w 2"/>
                    <a:gd name="T1" fmla="*/ 2 h 2"/>
                    <a:gd name="T2" fmla="*/ 0 w 2"/>
                    <a:gd name="T3" fmla="*/ 0 h 2"/>
                    <a:gd name="T4" fmla="*/ 0 w 2"/>
                    <a:gd name="T5" fmla="*/ 1 h 2"/>
                    <a:gd name="T6" fmla="*/ 1 w 2"/>
                    <a:gd name="T7" fmla="*/ 2 h 2"/>
                    <a:gd name="T8" fmla="*/ 1 w 2"/>
                    <a:gd name="T9" fmla="*/ 2 h 2"/>
                    <a:gd name="T10" fmla="*/ 2 w 2"/>
                    <a:gd name="T11" fmla="*/ 2 h 2"/>
                    <a:gd name="T12" fmla="*/ 2 w 2"/>
                    <a:gd name="T13" fmla="*/ 2 h 2"/>
                    <a:gd name="T14" fmla="*/ 2 w 2"/>
                    <a:gd name="T15" fmla="*/ 2 h 2"/>
                    <a:gd name="T16" fmla="*/ 2 w 2"/>
                    <a:gd name="T17" fmla="*/ 2 h 2"/>
                    <a:gd name="T18" fmla="*/ 1 w 2"/>
                    <a:gd name="T19" fmla="*/ 2 h 2"/>
                    <a:gd name="T20" fmla="*/ 1 w 2"/>
                    <a:gd name="T21" fmla="*/ 2 h 2"/>
                    <a:gd name="T22" fmla="*/ 1 w 2"/>
                    <a:gd name="T23" fmla="*/ 2 h 2"/>
                    <a:gd name="T24" fmla="*/ 1 w 2"/>
                    <a:gd name="T25" fmla="*/ 2 h 2"/>
                    <a:gd name="T26" fmla="*/ 2 w 2"/>
                    <a:gd name="T27" fmla="*/ 2 h 2"/>
                    <a:gd name="T28" fmla="*/ 2 w 2"/>
                    <a:gd name="T29" fmla="*/ 2 h 2"/>
                    <a:gd name="T30" fmla="*/ 2 w 2"/>
                    <a:gd name="T31" fmla="*/ 1 h 2"/>
                    <a:gd name="T32" fmla="*/ 1 w 2"/>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1" y="2"/>
                      </a:moveTo>
                      <a:cubicBezTo>
                        <a:pt x="1" y="1"/>
                        <a:pt x="1" y="0"/>
                        <a:pt x="0" y="0"/>
                      </a:cubicBezTo>
                      <a:cubicBezTo>
                        <a:pt x="0" y="0"/>
                        <a:pt x="0" y="1"/>
                        <a:pt x="0" y="1"/>
                      </a:cubicBezTo>
                      <a:cubicBezTo>
                        <a:pt x="1" y="0"/>
                        <a:pt x="0"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2" y="2"/>
                        <a:pt x="1" y="2"/>
                        <a:pt x="1" y="2"/>
                      </a:cubicBezTo>
                      <a:cubicBezTo>
                        <a:pt x="2" y="2"/>
                        <a:pt x="2" y="2"/>
                        <a:pt x="2" y="2"/>
                      </a:cubicBezTo>
                      <a:cubicBezTo>
                        <a:pt x="2" y="2"/>
                        <a:pt x="2" y="2"/>
                        <a:pt x="2" y="2"/>
                      </a:cubicBezTo>
                      <a:cubicBezTo>
                        <a:pt x="2" y="1"/>
                        <a:pt x="2" y="1"/>
                        <a:pt x="2" y="1"/>
                      </a:cubicBezTo>
                      <a:cubicBezTo>
                        <a:pt x="2" y="1"/>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2" name="Freeform 606">
                  <a:extLst>
                    <a:ext uri="{FF2B5EF4-FFF2-40B4-BE49-F238E27FC236}">
                      <a16:creationId xmlns:a16="http://schemas.microsoft.com/office/drawing/2014/main" id="{22C38BD2-D825-44A0-BF24-D0BE3647B59E}"/>
                    </a:ext>
                  </a:extLst>
                </p:cNvPr>
                <p:cNvSpPr>
                  <a:spLocks/>
                </p:cNvSpPr>
                <p:nvPr userDrawn="1"/>
              </p:nvSpPr>
              <p:spPr bwMode="auto">
                <a:xfrm>
                  <a:off x="412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342" name="Group 808">
                <a:extLst>
                  <a:ext uri="{FF2B5EF4-FFF2-40B4-BE49-F238E27FC236}">
                    <a16:creationId xmlns:a16="http://schemas.microsoft.com/office/drawing/2014/main" id="{7DF0790E-EFAA-4DB8-A08F-811796139D4C}"/>
                  </a:ext>
                </a:extLst>
              </p:cNvPr>
              <p:cNvGrpSpPr>
                <a:grpSpLocks/>
              </p:cNvGrpSpPr>
              <p:nvPr userDrawn="1"/>
            </p:nvGrpSpPr>
            <p:grpSpPr bwMode="auto">
              <a:xfrm>
                <a:off x="5280025" y="338138"/>
                <a:ext cx="1738312" cy="1196975"/>
                <a:chOff x="3326" y="213"/>
                <a:chExt cx="1095" cy="754"/>
              </a:xfrm>
              <a:grpFill/>
            </p:grpSpPr>
            <p:sp>
              <p:nvSpPr>
                <p:cNvPr id="4353" name="Freeform 608">
                  <a:extLst>
                    <a:ext uri="{FF2B5EF4-FFF2-40B4-BE49-F238E27FC236}">
                      <a16:creationId xmlns:a16="http://schemas.microsoft.com/office/drawing/2014/main" id="{A0FB7A6E-E8A4-47BD-A866-C12EDFB0E47B}"/>
                    </a:ext>
                  </a:extLst>
                </p:cNvPr>
                <p:cNvSpPr>
                  <a:spLocks/>
                </p:cNvSpPr>
                <p:nvPr userDrawn="1"/>
              </p:nvSpPr>
              <p:spPr bwMode="auto">
                <a:xfrm>
                  <a:off x="4122" y="328"/>
                  <a:ext cx="15" cy="5"/>
                </a:xfrm>
                <a:custGeom>
                  <a:avLst/>
                  <a:gdLst>
                    <a:gd name="T0" fmla="*/ 0 w 3"/>
                    <a:gd name="T1" fmla="*/ 0 h 1"/>
                    <a:gd name="T2" fmla="*/ 0 w 3"/>
                    <a:gd name="T3" fmla="*/ 0 h 1"/>
                    <a:gd name="T4" fmla="*/ 0 w 3"/>
                    <a:gd name="T5" fmla="*/ 0 h 1"/>
                    <a:gd name="T6" fmla="*/ 0 w 3"/>
                    <a:gd name="T7" fmla="*/ 1 h 1"/>
                    <a:gd name="T8" fmla="*/ 0 w 3"/>
                    <a:gd name="T9" fmla="*/ 1 h 1"/>
                    <a:gd name="T10" fmla="*/ 3 w 3"/>
                    <a:gd name="T11" fmla="*/ 0 h 1"/>
                    <a:gd name="T12" fmla="*/ 0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0"/>
                      </a:moveTo>
                      <a:cubicBezTo>
                        <a:pt x="0" y="0"/>
                        <a:pt x="1" y="0"/>
                        <a:pt x="0" y="0"/>
                      </a:cubicBezTo>
                      <a:cubicBezTo>
                        <a:pt x="0" y="1"/>
                        <a:pt x="0" y="0"/>
                        <a:pt x="0" y="0"/>
                      </a:cubicBezTo>
                      <a:cubicBezTo>
                        <a:pt x="0" y="0"/>
                        <a:pt x="0" y="1"/>
                        <a:pt x="0" y="1"/>
                      </a:cubicBezTo>
                      <a:cubicBezTo>
                        <a:pt x="0" y="1"/>
                        <a:pt x="0" y="1"/>
                        <a:pt x="0"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4" name="Freeform 609">
                  <a:extLst>
                    <a:ext uri="{FF2B5EF4-FFF2-40B4-BE49-F238E27FC236}">
                      <a16:creationId xmlns:a16="http://schemas.microsoft.com/office/drawing/2014/main" id="{566AA168-6E05-4C5E-819B-37090009FB8D}"/>
                    </a:ext>
                  </a:extLst>
                </p:cNvPr>
                <p:cNvSpPr>
                  <a:spLocks/>
                </p:cNvSpPr>
                <p:nvPr userDrawn="1"/>
              </p:nvSpPr>
              <p:spPr bwMode="auto">
                <a:xfrm>
                  <a:off x="4137" y="313"/>
                  <a:ext cx="10" cy="5"/>
                </a:xfrm>
                <a:custGeom>
                  <a:avLst/>
                  <a:gdLst>
                    <a:gd name="T0" fmla="*/ 1 w 2"/>
                    <a:gd name="T1" fmla="*/ 1 h 1"/>
                    <a:gd name="T2" fmla="*/ 2 w 2"/>
                    <a:gd name="T3" fmla="*/ 0 h 1"/>
                    <a:gd name="T4" fmla="*/ 1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1" y="0"/>
                        <a:pt x="1" y="0"/>
                        <a:pt x="1"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5" name="Freeform 610">
                  <a:extLst>
                    <a:ext uri="{FF2B5EF4-FFF2-40B4-BE49-F238E27FC236}">
                      <a16:creationId xmlns:a16="http://schemas.microsoft.com/office/drawing/2014/main" id="{7378BBA2-F201-4C26-884C-98092B070F20}"/>
                    </a:ext>
                  </a:extLst>
                </p:cNvPr>
                <p:cNvSpPr>
                  <a:spLocks/>
                </p:cNvSpPr>
                <p:nvPr userDrawn="1"/>
              </p:nvSpPr>
              <p:spPr bwMode="auto">
                <a:xfrm>
                  <a:off x="4177" y="298"/>
                  <a:ext cx="5" cy="10"/>
                </a:xfrm>
                <a:custGeom>
                  <a:avLst/>
                  <a:gdLst>
                    <a:gd name="T0" fmla="*/ 0 w 5"/>
                    <a:gd name="T1" fmla="*/ 5 h 10"/>
                    <a:gd name="T2" fmla="*/ 5 w 5"/>
                    <a:gd name="T3" fmla="*/ 10 h 10"/>
                    <a:gd name="T4" fmla="*/ 5 w 5"/>
                    <a:gd name="T5" fmla="*/ 0 h 10"/>
                    <a:gd name="T6" fmla="*/ 0 w 5"/>
                    <a:gd name="T7" fmla="*/ 5 h 10"/>
                  </a:gdLst>
                  <a:ahLst/>
                  <a:cxnLst>
                    <a:cxn ang="0">
                      <a:pos x="T0" y="T1"/>
                    </a:cxn>
                    <a:cxn ang="0">
                      <a:pos x="T2" y="T3"/>
                    </a:cxn>
                    <a:cxn ang="0">
                      <a:pos x="T4" y="T5"/>
                    </a:cxn>
                    <a:cxn ang="0">
                      <a:pos x="T6" y="T7"/>
                    </a:cxn>
                  </a:cxnLst>
                  <a:rect l="0" t="0" r="r" b="b"/>
                  <a:pathLst>
                    <a:path w="5" h="10">
                      <a:moveTo>
                        <a:pt x="0" y="5"/>
                      </a:moveTo>
                      <a:lnTo>
                        <a:pt x="5" y="10"/>
                      </a:lnTo>
                      <a:lnTo>
                        <a:pt x="5"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6" name="Freeform 611">
                  <a:extLst>
                    <a:ext uri="{FF2B5EF4-FFF2-40B4-BE49-F238E27FC236}">
                      <a16:creationId xmlns:a16="http://schemas.microsoft.com/office/drawing/2014/main" id="{17E88582-BFD8-4306-A108-1D21DDC01238}"/>
                    </a:ext>
                  </a:extLst>
                </p:cNvPr>
                <p:cNvSpPr>
                  <a:spLocks/>
                </p:cNvSpPr>
                <p:nvPr userDrawn="1"/>
              </p:nvSpPr>
              <p:spPr bwMode="auto">
                <a:xfrm>
                  <a:off x="4187" y="29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7" name="Freeform 612">
                  <a:extLst>
                    <a:ext uri="{FF2B5EF4-FFF2-40B4-BE49-F238E27FC236}">
                      <a16:creationId xmlns:a16="http://schemas.microsoft.com/office/drawing/2014/main" id="{E5CC8E14-D4E0-4382-92B0-E54C8D9F3C62}"/>
                    </a:ext>
                  </a:extLst>
                </p:cNvPr>
                <p:cNvSpPr>
                  <a:spLocks/>
                </p:cNvSpPr>
                <p:nvPr userDrawn="1"/>
              </p:nvSpPr>
              <p:spPr bwMode="auto">
                <a:xfrm>
                  <a:off x="4361" y="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8" name="Freeform 613">
                  <a:extLst>
                    <a:ext uri="{FF2B5EF4-FFF2-40B4-BE49-F238E27FC236}">
                      <a16:creationId xmlns:a16="http://schemas.microsoft.com/office/drawing/2014/main" id="{83641E9E-728A-42E1-BF36-77D0FDDF9C47}"/>
                    </a:ext>
                  </a:extLst>
                </p:cNvPr>
                <p:cNvSpPr>
                  <a:spLocks/>
                </p:cNvSpPr>
                <p:nvPr userDrawn="1"/>
              </p:nvSpPr>
              <p:spPr bwMode="auto">
                <a:xfrm>
                  <a:off x="4371"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9" name="Freeform 614">
                  <a:extLst>
                    <a:ext uri="{FF2B5EF4-FFF2-40B4-BE49-F238E27FC236}">
                      <a16:creationId xmlns:a16="http://schemas.microsoft.com/office/drawing/2014/main" id="{5C972B16-5F1C-4084-A2EA-BE73894FC989}"/>
                    </a:ext>
                  </a:extLst>
                </p:cNvPr>
                <p:cNvSpPr>
                  <a:spLocks/>
                </p:cNvSpPr>
                <p:nvPr userDrawn="1"/>
              </p:nvSpPr>
              <p:spPr bwMode="auto">
                <a:xfrm>
                  <a:off x="4341" y="333"/>
                  <a:ext cx="10" cy="10"/>
                </a:xfrm>
                <a:custGeom>
                  <a:avLst/>
                  <a:gdLst>
                    <a:gd name="T0" fmla="*/ 1 w 2"/>
                    <a:gd name="T1" fmla="*/ 0 h 2"/>
                    <a:gd name="T2" fmla="*/ 1 w 2"/>
                    <a:gd name="T3" fmla="*/ 1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2"/>
                        <a:pt x="1" y="1"/>
                      </a:cubicBezTo>
                      <a:cubicBezTo>
                        <a:pt x="2" y="1"/>
                        <a:pt x="2" y="1"/>
                        <a:pt x="2"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0" name="Freeform 615">
                  <a:extLst>
                    <a:ext uri="{FF2B5EF4-FFF2-40B4-BE49-F238E27FC236}">
                      <a16:creationId xmlns:a16="http://schemas.microsoft.com/office/drawing/2014/main" id="{08997908-F2A5-42E6-95D3-E57D6E119078}"/>
                    </a:ext>
                  </a:extLst>
                </p:cNvPr>
                <p:cNvSpPr>
                  <a:spLocks/>
                </p:cNvSpPr>
                <p:nvPr userDrawn="1"/>
              </p:nvSpPr>
              <p:spPr bwMode="auto">
                <a:xfrm>
                  <a:off x="4391" y="46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1" name="Freeform 616">
                  <a:extLst>
                    <a:ext uri="{FF2B5EF4-FFF2-40B4-BE49-F238E27FC236}">
                      <a16:creationId xmlns:a16="http://schemas.microsoft.com/office/drawing/2014/main" id="{311BE79F-F328-47EB-9B34-43E44CC63F70}"/>
                    </a:ext>
                  </a:extLst>
                </p:cNvPr>
                <p:cNvSpPr>
                  <a:spLocks/>
                </p:cNvSpPr>
                <p:nvPr userDrawn="1"/>
              </p:nvSpPr>
              <p:spPr bwMode="auto">
                <a:xfrm>
                  <a:off x="4411" y="4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2" name="Freeform 617">
                  <a:extLst>
                    <a:ext uri="{FF2B5EF4-FFF2-40B4-BE49-F238E27FC236}">
                      <a16:creationId xmlns:a16="http://schemas.microsoft.com/office/drawing/2014/main" id="{0EDD147D-4572-4752-8A40-FA5D24AEAF5E}"/>
                    </a:ext>
                  </a:extLst>
                </p:cNvPr>
                <p:cNvSpPr>
                  <a:spLocks/>
                </p:cNvSpPr>
                <p:nvPr userDrawn="1"/>
              </p:nvSpPr>
              <p:spPr bwMode="auto">
                <a:xfrm>
                  <a:off x="4296" y="683"/>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3" name="Freeform 618">
                  <a:extLst>
                    <a:ext uri="{FF2B5EF4-FFF2-40B4-BE49-F238E27FC236}">
                      <a16:creationId xmlns:a16="http://schemas.microsoft.com/office/drawing/2014/main" id="{F1C49D1B-48F3-47D4-9D2A-F8375F0265F4}"/>
                    </a:ext>
                  </a:extLst>
                </p:cNvPr>
                <p:cNvSpPr>
                  <a:spLocks/>
                </p:cNvSpPr>
                <p:nvPr userDrawn="1"/>
              </p:nvSpPr>
              <p:spPr bwMode="auto">
                <a:xfrm>
                  <a:off x="4261" y="26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2"/>
                        <a:pt x="0" y="2"/>
                        <a:pt x="1"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4" name="Freeform 619">
                  <a:extLst>
                    <a:ext uri="{FF2B5EF4-FFF2-40B4-BE49-F238E27FC236}">
                      <a16:creationId xmlns:a16="http://schemas.microsoft.com/office/drawing/2014/main" id="{B00249CF-B5B5-46A2-8ABB-6B24BFCDFA63}"/>
                    </a:ext>
                  </a:extLst>
                </p:cNvPr>
                <p:cNvSpPr>
                  <a:spLocks/>
                </p:cNvSpPr>
                <p:nvPr userDrawn="1"/>
              </p:nvSpPr>
              <p:spPr bwMode="auto">
                <a:xfrm>
                  <a:off x="4326" y="58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5" name="Freeform 620">
                  <a:extLst>
                    <a:ext uri="{FF2B5EF4-FFF2-40B4-BE49-F238E27FC236}">
                      <a16:creationId xmlns:a16="http://schemas.microsoft.com/office/drawing/2014/main" id="{0412D67D-4AAE-4EAA-8531-788711B28CC1}"/>
                    </a:ext>
                  </a:extLst>
                </p:cNvPr>
                <p:cNvSpPr>
                  <a:spLocks/>
                </p:cNvSpPr>
                <p:nvPr userDrawn="1"/>
              </p:nvSpPr>
              <p:spPr bwMode="auto">
                <a:xfrm>
                  <a:off x="4266" y="27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6" name="Freeform 621">
                  <a:extLst>
                    <a:ext uri="{FF2B5EF4-FFF2-40B4-BE49-F238E27FC236}">
                      <a16:creationId xmlns:a16="http://schemas.microsoft.com/office/drawing/2014/main" id="{94333F51-5102-48FC-921E-F0BE83B5D525}"/>
                    </a:ext>
                  </a:extLst>
                </p:cNvPr>
                <p:cNvSpPr>
                  <a:spLocks/>
                </p:cNvSpPr>
                <p:nvPr userDrawn="1"/>
              </p:nvSpPr>
              <p:spPr bwMode="auto">
                <a:xfrm>
                  <a:off x="4038" y="5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7" name="Freeform 622">
                  <a:extLst>
                    <a:ext uri="{FF2B5EF4-FFF2-40B4-BE49-F238E27FC236}">
                      <a16:creationId xmlns:a16="http://schemas.microsoft.com/office/drawing/2014/main" id="{0BDE5F76-C7A3-4907-AD33-1895DA63D35D}"/>
                    </a:ext>
                  </a:extLst>
                </p:cNvPr>
                <p:cNvSpPr>
                  <a:spLocks/>
                </p:cNvSpPr>
                <p:nvPr userDrawn="1"/>
              </p:nvSpPr>
              <p:spPr bwMode="auto">
                <a:xfrm>
                  <a:off x="4082" y="44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8" name="Freeform 623">
                  <a:extLst>
                    <a:ext uri="{FF2B5EF4-FFF2-40B4-BE49-F238E27FC236}">
                      <a16:creationId xmlns:a16="http://schemas.microsoft.com/office/drawing/2014/main" id="{0885EAB6-5FCE-468C-87AE-DD5D37038EF0}"/>
                    </a:ext>
                  </a:extLst>
                </p:cNvPr>
                <p:cNvSpPr>
                  <a:spLocks/>
                </p:cNvSpPr>
                <p:nvPr userDrawn="1"/>
              </p:nvSpPr>
              <p:spPr bwMode="auto">
                <a:xfrm>
                  <a:off x="4212" y="28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9" name="Freeform 624">
                  <a:extLst>
                    <a:ext uri="{FF2B5EF4-FFF2-40B4-BE49-F238E27FC236}">
                      <a16:creationId xmlns:a16="http://schemas.microsoft.com/office/drawing/2014/main" id="{C35E8769-9B8E-44B7-8CCB-561996650EBD}"/>
                    </a:ext>
                  </a:extLst>
                </p:cNvPr>
                <p:cNvSpPr>
                  <a:spLocks/>
                </p:cNvSpPr>
                <p:nvPr userDrawn="1"/>
              </p:nvSpPr>
              <p:spPr bwMode="auto">
                <a:xfrm>
                  <a:off x="4197" y="26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0" name="Freeform 625">
                  <a:extLst>
                    <a:ext uri="{FF2B5EF4-FFF2-40B4-BE49-F238E27FC236}">
                      <a16:creationId xmlns:a16="http://schemas.microsoft.com/office/drawing/2014/main" id="{28988E17-3120-4150-9510-D69DE949B44E}"/>
                    </a:ext>
                  </a:extLst>
                </p:cNvPr>
                <p:cNvSpPr>
                  <a:spLocks/>
                </p:cNvSpPr>
                <p:nvPr userDrawn="1"/>
              </p:nvSpPr>
              <p:spPr bwMode="auto">
                <a:xfrm>
                  <a:off x="4296" y="25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1" name="Freeform 626">
                  <a:extLst>
                    <a:ext uri="{FF2B5EF4-FFF2-40B4-BE49-F238E27FC236}">
                      <a16:creationId xmlns:a16="http://schemas.microsoft.com/office/drawing/2014/main" id="{C79D66CB-5212-454F-B796-D93EE05EBB56}"/>
                    </a:ext>
                  </a:extLst>
                </p:cNvPr>
                <p:cNvSpPr>
                  <a:spLocks/>
                </p:cNvSpPr>
                <p:nvPr userDrawn="1"/>
              </p:nvSpPr>
              <p:spPr bwMode="auto">
                <a:xfrm>
                  <a:off x="4212"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2" name="Freeform 627">
                  <a:extLst>
                    <a:ext uri="{FF2B5EF4-FFF2-40B4-BE49-F238E27FC236}">
                      <a16:creationId xmlns:a16="http://schemas.microsoft.com/office/drawing/2014/main" id="{454693B1-EFF6-4254-99F2-D6AC711E8031}"/>
                    </a:ext>
                  </a:extLst>
                </p:cNvPr>
                <p:cNvSpPr>
                  <a:spLocks/>
                </p:cNvSpPr>
                <p:nvPr userDrawn="1"/>
              </p:nvSpPr>
              <p:spPr bwMode="auto">
                <a:xfrm>
                  <a:off x="4212"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3" name="Freeform 628">
                  <a:extLst>
                    <a:ext uri="{FF2B5EF4-FFF2-40B4-BE49-F238E27FC236}">
                      <a16:creationId xmlns:a16="http://schemas.microsoft.com/office/drawing/2014/main" id="{CE3CE269-062B-425B-A5AF-84569803845B}"/>
                    </a:ext>
                  </a:extLst>
                </p:cNvPr>
                <p:cNvSpPr>
                  <a:spLocks/>
                </p:cNvSpPr>
                <p:nvPr userDrawn="1"/>
              </p:nvSpPr>
              <p:spPr bwMode="auto">
                <a:xfrm>
                  <a:off x="4212" y="28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4" name="Freeform 629">
                  <a:extLst>
                    <a:ext uri="{FF2B5EF4-FFF2-40B4-BE49-F238E27FC236}">
                      <a16:creationId xmlns:a16="http://schemas.microsoft.com/office/drawing/2014/main" id="{E7A32D18-F629-4C0E-9241-57D550AB9BCD}"/>
                    </a:ext>
                  </a:extLst>
                </p:cNvPr>
                <p:cNvSpPr>
                  <a:spLocks/>
                </p:cNvSpPr>
                <p:nvPr userDrawn="1"/>
              </p:nvSpPr>
              <p:spPr bwMode="auto">
                <a:xfrm>
                  <a:off x="4137" y="67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5" name="Rectangle 630">
                  <a:extLst>
                    <a:ext uri="{FF2B5EF4-FFF2-40B4-BE49-F238E27FC236}">
                      <a16:creationId xmlns:a16="http://schemas.microsoft.com/office/drawing/2014/main" id="{D0721D2D-1FDD-412C-9BFC-07F97E2D31A8}"/>
                    </a:ext>
                  </a:extLst>
                </p:cNvPr>
                <p:cNvSpPr>
                  <a:spLocks noChangeArrowheads="1"/>
                </p:cNvSpPr>
                <p:nvPr userDrawn="1"/>
              </p:nvSpPr>
              <p:spPr bwMode="auto">
                <a:xfrm>
                  <a:off x="4406" y="3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6" name="Freeform 631">
                  <a:extLst>
                    <a:ext uri="{FF2B5EF4-FFF2-40B4-BE49-F238E27FC236}">
                      <a16:creationId xmlns:a16="http://schemas.microsoft.com/office/drawing/2014/main" id="{3ADD67DC-2A1E-4183-9DE3-81164641C7DC}"/>
                    </a:ext>
                  </a:extLst>
                </p:cNvPr>
                <p:cNvSpPr>
                  <a:spLocks/>
                </p:cNvSpPr>
                <p:nvPr userDrawn="1"/>
              </p:nvSpPr>
              <p:spPr bwMode="auto">
                <a:xfrm>
                  <a:off x="4396" y="363"/>
                  <a:ext cx="15" cy="5"/>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2" y="0"/>
                      </a:cubicBezTo>
                      <a:cubicBezTo>
                        <a:pt x="0" y="1"/>
                        <a:pt x="0" y="1"/>
                        <a:pt x="0" y="1"/>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7" name="Freeform 632">
                  <a:extLst>
                    <a:ext uri="{FF2B5EF4-FFF2-40B4-BE49-F238E27FC236}">
                      <a16:creationId xmlns:a16="http://schemas.microsoft.com/office/drawing/2014/main" id="{706B6346-3AD1-4E24-B5C8-47F1E8E6CFA0}"/>
                    </a:ext>
                  </a:extLst>
                </p:cNvPr>
                <p:cNvSpPr>
                  <a:spLocks noEditPoints="1"/>
                </p:cNvSpPr>
                <p:nvPr userDrawn="1"/>
              </p:nvSpPr>
              <p:spPr bwMode="auto">
                <a:xfrm>
                  <a:off x="4038" y="233"/>
                  <a:ext cx="383" cy="475"/>
                </a:xfrm>
                <a:custGeom>
                  <a:avLst/>
                  <a:gdLst>
                    <a:gd name="T0" fmla="*/ 63 w 77"/>
                    <a:gd name="T1" fmla="*/ 80 h 95"/>
                    <a:gd name="T2" fmla="*/ 67 w 77"/>
                    <a:gd name="T3" fmla="*/ 74 h 95"/>
                    <a:gd name="T4" fmla="*/ 69 w 77"/>
                    <a:gd name="T5" fmla="*/ 71 h 95"/>
                    <a:gd name="T6" fmla="*/ 71 w 77"/>
                    <a:gd name="T7" fmla="*/ 66 h 95"/>
                    <a:gd name="T8" fmla="*/ 74 w 77"/>
                    <a:gd name="T9" fmla="*/ 59 h 95"/>
                    <a:gd name="T10" fmla="*/ 72 w 77"/>
                    <a:gd name="T11" fmla="*/ 48 h 95"/>
                    <a:gd name="T12" fmla="*/ 72 w 77"/>
                    <a:gd name="T13" fmla="*/ 48 h 95"/>
                    <a:gd name="T14" fmla="*/ 75 w 77"/>
                    <a:gd name="T15" fmla="*/ 48 h 95"/>
                    <a:gd name="T16" fmla="*/ 76 w 77"/>
                    <a:gd name="T17" fmla="*/ 42 h 95"/>
                    <a:gd name="T18" fmla="*/ 75 w 77"/>
                    <a:gd name="T19" fmla="*/ 36 h 95"/>
                    <a:gd name="T20" fmla="*/ 69 w 77"/>
                    <a:gd name="T21" fmla="*/ 27 h 95"/>
                    <a:gd name="T22" fmla="*/ 73 w 77"/>
                    <a:gd name="T23" fmla="*/ 22 h 95"/>
                    <a:gd name="T24" fmla="*/ 67 w 77"/>
                    <a:gd name="T25" fmla="*/ 16 h 95"/>
                    <a:gd name="T26" fmla="*/ 69 w 77"/>
                    <a:gd name="T27" fmla="*/ 13 h 95"/>
                    <a:gd name="T28" fmla="*/ 68 w 77"/>
                    <a:gd name="T29" fmla="*/ 11 h 95"/>
                    <a:gd name="T30" fmla="*/ 61 w 77"/>
                    <a:gd name="T31" fmla="*/ 4 h 95"/>
                    <a:gd name="T32" fmla="*/ 56 w 77"/>
                    <a:gd name="T33" fmla="*/ 4 h 95"/>
                    <a:gd name="T34" fmla="*/ 46 w 77"/>
                    <a:gd name="T35" fmla="*/ 2 h 95"/>
                    <a:gd name="T36" fmla="*/ 38 w 77"/>
                    <a:gd name="T37" fmla="*/ 7 h 95"/>
                    <a:gd name="T38" fmla="*/ 34 w 77"/>
                    <a:gd name="T39" fmla="*/ 6 h 95"/>
                    <a:gd name="T40" fmla="*/ 30 w 77"/>
                    <a:gd name="T41" fmla="*/ 9 h 95"/>
                    <a:gd name="T42" fmla="*/ 35 w 77"/>
                    <a:gd name="T43" fmla="*/ 11 h 95"/>
                    <a:gd name="T44" fmla="*/ 36 w 77"/>
                    <a:gd name="T45" fmla="*/ 8 h 95"/>
                    <a:gd name="T46" fmla="*/ 41 w 77"/>
                    <a:gd name="T47" fmla="*/ 9 h 95"/>
                    <a:gd name="T48" fmla="*/ 50 w 77"/>
                    <a:gd name="T49" fmla="*/ 10 h 95"/>
                    <a:gd name="T50" fmla="*/ 59 w 77"/>
                    <a:gd name="T51" fmla="*/ 14 h 95"/>
                    <a:gd name="T52" fmla="*/ 62 w 77"/>
                    <a:gd name="T53" fmla="*/ 20 h 95"/>
                    <a:gd name="T54" fmla="*/ 65 w 77"/>
                    <a:gd name="T55" fmla="*/ 21 h 95"/>
                    <a:gd name="T56" fmla="*/ 68 w 77"/>
                    <a:gd name="T57" fmla="*/ 27 h 95"/>
                    <a:gd name="T58" fmla="*/ 69 w 77"/>
                    <a:gd name="T59" fmla="*/ 41 h 95"/>
                    <a:gd name="T60" fmla="*/ 69 w 77"/>
                    <a:gd name="T61" fmla="*/ 47 h 95"/>
                    <a:gd name="T62" fmla="*/ 68 w 77"/>
                    <a:gd name="T63" fmla="*/ 54 h 95"/>
                    <a:gd name="T64" fmla="*/ 66 w 77"/>
                    <a:gd name="T65" fmla="*/ 62 h 95"/>
                    <a:gd name="T66" fmla="*/ 61 w 77"/>
                    <a:gd name="T67" fmla="*/ 68 h 95"/>
                    <a:gd name="T68" fmla="*/ 53 w 77"/>
                    <a:gd name="T69" fmla="*/ 78 h 95"/>
                    <a:gd name="T70" fmla="*/ 43 w 77"/>
                    <a:gd name="T71" fmla="*/ 84 h 95"/>
                    <a:gd name="T72" fmla="*/ 36 w 77"/>
                    <a:gd name="T73" fmla="*/ 88 h 95"/>
                    <a:gd name="T74" fmla="*/ 24 w 77"/>
                    <a:gd name="T75" fmla="*/ 84 h 95"/>
                    <a:gd name="T76" fmla="*/ 21 w 77"/>
                    <a:gd name="T77" fmla="*/ 81 h 95"/>
                    <a:gd name="T78" fmla="*/ 13 w 77"/>
                    <a:gd name="T79" fmla="*/ 74 h 95"/>
                    <a:gd name="T80" fmla="*/ 10 w 77"/>
                    <a:gd name="T81" fmla="*/ 62 h 95"/>
                    <a:gd name="T82" fmla="*/ 10 w 77"/>
                    <a:gd name="T83" fmla="*/ 45 h 95"/>
                    <a:gd name="T84" fmla="*/ 9 w 77"/>
                    <a:gd name="T85" fmla="*/ 40 h 95"/>
                    <a:gd name="T86" fmla="*/ 0 w 77"/>
                    <a:gd name="T87" fmla="*/ 54 h 95"/>
                    <a:gd name="T88" fmla="*/ 1 w 77"/>
                    <a:gd name="T89" fmla="*/ 60 h 95"/>
                    <a:gd name="T90" fmla="*/ 2 w 77"/>
                    <a:gd name="T91" fmla="*/ 68 h 95"/>
                    <a:gd name="T92" fmla="*/ 7 w 77"/>
                    <a:gd name="T93" fmla="*/ 78 h 95"/>
                    <a:gd name="T94" fmla="*/ 13 w 77"/>
                    <a:gd name="T95" fmla="*/ 84 h 95"/>
                    <a:gd name="T96" fmla="*/ 18 w 77"/>
                    <a:gd name="T97" fmla="*/ 88 h 95"/>
                    <a:gd name="T98" fmla="*/ 23 w 77"/>
                    <a:gd name="T99" fmla="*/ 91 h 95"/>
                    <a:gd name="T100" fmla="*/ 30 w 77"/>
                    <a:gd name="T101" fmla="*/ 95 h 95"/>
                    <a:gd name="T102" fmla="*/ 37 w 77"/>
                    <a:gd name="T103" fmla="*/ 93 h 95"/>
                    <a:gd name="T104" fmla="*/ 42 w 77"/>
                    <a:gd name="T105" fmla="*/ 92 h 95"/>
                    <a:gd name="T106" fmla="*/ 44 w 77"/>
                    <a:gd name="T107" fmla="*/ 93 h 95"/>
                    <a:gd name="T108" fmla="*/ 52 w 77"/>
                    <a:gd name="T109" fmla="*/ 89 h 95"/>
                    <a:gd name="T110" fmla="*/ 60 w 77"/>
                    <a:gd name="T111" fmla="*/ 83 h 95"/>
                    <a:gd name="T112" fmla="*/ 74 w 77"/>
                    <a:gd name="T113" fmla="*/ 46 h 95"/>
                    <a:gd name="T114" fmla="*/ 38 w 77"/>
                    <a:gd name="T115" fmla="*/ 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95">
                      <a:moveTo>
                        <a:pt x="60" y="83"/>
                      </a:moveTo>
                      <a:cubicBezTo>
                        <a:pt x="61" y="83"/>
                        <a:pt x="61" y="83"/>
                        <a:pt x="61" y="83"/>
                      </a:cubicBezTo>
                      <a:cubicBezTo>
                        <a:pt x="61" y="85"/>
                        <a:pt x="60" y="85"/>
                        <a:pt x="62" y="85"/>
                      </a:cubicBezTo>
                      <a:cubicBezTo>
                        <a:pt x="60" y="83"/>
                        <a:pt x="64" y="82"/>
                        <a:pt x="62" y="80"/>
                      </a:cubicBezTo>
                      <a:cubicBezTo>
                        <a:pt x="63" y="79"/>
                        <a:pt x="63" y="79"/>
                        <a:pt x="63" y="79"/>
                      </a:cubicBezTo>
                      <a:cubicBezTo>
                        <a:pt x="63" y="80"/>
                        <a:pt x="63" y="80"/>
                        <a:pt x="63" y="80"/>
                      </a:cubicBezTo>
                      <a:cubicBezTo>
                        <a:pt x="65" y="80"/>
                        <a:pt x="62" y="78"/>
                        <a:pt x="64" y="77"/>
                      </a:cubicBezTo>
                      <a:cubicBezTo>
                        <a:pt x="64" y="76"/>
                        <a:pt x="65" y="76"/>
                        <a:pt x="65" y="77"/>
                      </a:cubicBezTo>
                      <a:cubicBezTo>
                        <a:pt x="65" y="75"/>
                        <a:pt x="65" y="75"/>
                        <a:pt x="65" y="75"/>
                      </a:cubicBezTo>
                      <a:cubicBezTo>
                        <a:pt x="65" y="75"/>
                        <a:pt x="66" y="75"/>
                        <a:pt x="65" y="76"/>
                      </a:cubicBezTo>
                      <a:cubicBezTo>
                        <a:pt x="67" y="74"/>
                        <a:pt x="67" y="74"/>
                        <a:pt x="67" y="74"/>
                      </a:cubicBezTo>
                      <a:cubicBezTo>
                        <a:pt x="67" y="74"/>
                        <a:pt x="67" y="74"/>
                        <a:pt x="67" y="74"/>
                      </a:cubicBezTo>
                      <a:cubicBezTo>
                        <a:pt x="66" y="73"/>
                        <a:pt x="66" y="72"/>
                        <a:pt x="66" y="72"/>
                      </a:cubicBezTo>
                      <a:cubicBezTo>
                        <a:pt x="67" y="72"/>
                        <a:pt x="66" y="72"/>
                        <a:pt x="67" y="72"/>
                      </a:cubicBezTo>
                      <a:cubicBezTo>
                        <a:pt x="67" y="71"/>
                        <a:pt x="67" y="71"/>
                        <a:pt x="67" y="71"/>
                      </a:cubicBezTo>
                      <a:cubicBezTo>
                        <a:pt x="67" y="71"/>
                        <a:pt x="68" y="72"/>
                        <a:pt x="67" y="73"/>
                      </a:cubicBezTo>
                      <a:cubicBezTo>
                        <a:pt x="70" y="73"/>
                        <a:pt x="67" y="72"/>
                        <a:pt x="70" y="70"/>
                      </a:cubicBezTo>
                      <a:cubicBezTo>
                        <a:pt x="69" y="71"/>
                        <a:pt x="69" y="71"/>
                        <a:pt x="69" y="71"/>
                      </a:cubicBezTo>
                      <a:cubicBezTo>
                        <a:pt x="71" y="72"/>
                        <a:pt x="71" y="71"/>
                        <a:pt x="72" y="70"/>
                      </a:cubicBezTo>
                      <a:cubicBezTo>
                        <a:pt x="72" y="70"/>
                        <a:pt x="69" y="71"/>
                        <a:pt x="69" y="69"/>
                      </a:cubicBezTo>
                      <a:cubicBezTo>
                        <a:pt x="69" y="69"/>
                        <a:pt x="70" y="69"/>
                        <a:pt x="70" y="68"/>
                      </a:cubicBezTo>
                      <a:cubicBezTo>
                        <a:pt x="70" y="68"/>
                        <a:pt x="70" y="68"/>
                        <a:pt x="71" y="67"/>
                      </a:cubicBezTo>
                      <a:cubicBezTo>
                        <a:pt x="72" y="68"/>
                        <a:pt x="72" y="68"/>
                        <a:pt x="72" y="68"/>
                      </a:cubicBezTo>
                      <a:cubicBezTo>
                        <a:pt x="72" y="67"/>
                        <a:pt x="71" y="66"/>
                        <a:pt x="71" y="66"/>
                      </a:cubicBezTo>
                      <a:cubicBezTo>
                        <a:pt x="72" y="65"/>
                        <a:pt x="73" y="65"/>
                        <a:pt x="73" y="65"/>
                      </a:cubicBezTo>
                      <a:cubicBezTo>
                        <a:pt x="74" y="64"/>
                        <a:pt x="72" y="65"/>
                        <a:pt x="72" y="64"/>
                      </a:cubicBezTo>
                      <a:cubicBezTo>
                        <a:pt x="73" y="63"/>
                        <a:pt x="73" y="61"/>
                        <a:pt x="73" y="60"/>
                      </a:cubicBezTo>
                      <a:cubicBezTo>
                        <a:pt x="73" y="59"/>
                        <a:pt x="73" y="60"/>
                        <a:pt x="74" y="60"/>
                      </a:cubicBezTo>
                      <a:cubicBezTo>
                        <a:pt x="73" y="59"/>
                        <a:pt x="73" y="59"/>
                        <a:pt x="73" y="59"/>
                      </a:cubicBezTo>
                      <a:cubicBezTo>
                        <a:pt x="73" y="59"/>
                        <a:pt x="73" y="59"/>
                        <a:pt x="74" y="59"/>
                      </a:cubicBezTo>
                      <a:cubicBezTo>
                        <a:pt x="73" y="58"/>
                        <a:pt x="72" y="58"/>
                        <a:pt x="72" y="57"/>
                      </a:cubicBezTo>
                      <a:cubicBezTo>
                        <a:pt x="71" y="57"/>
                        <a:pt x="75" y="56"/>
                        <a:pt x="74" y="54"/>
                      </a:cubicBezTo>
                      <a:cubicBezTo>
                        <a:pt x="74" y="54"/>
                        <a:pt x="75" y="54"/>
                        <a:pt x="75" y="54"/>
                      </a:cubicBezTo>
                      <a:cubicBezTo>
                        <a:pt x="74" y="52"/>
                        <a:pt x="75" y="53"/>
                        <a:pt x="74" y="51"/>
                      </a:cubicBezTo>
                      <a:cubicBezTo>
                        <a:pt x="75" y="50"/>
                        <a:pt x="75" y="50"/>
                        <a:pt x="75" y="50"/>
                      </a:cubicBezTo>
                      <a:cubicBezTo>
                        <a:pt x="73" y="50"/>
                        <a:pt x="73" y="49"/>
                        <a:pt x="72" y="48"/>
                      </a:cubicBezTo>
                      <a:cubicBezTo>
                        <a:pt x="71" y="48"/>
                        <a:pt x="71" y="48"/>
                        <a:pt x="71" y="49"/>
                      </a:cubicBezTo>
                      <a:cubicBezTo>
                        <a:pt x="70" y="47"/>
                        <a:pt x="70" y="47"/>
                        <a:pt x="70" y="47"/>
                      </a:cubicBezTo>
                      <a:cubicBezTo>
                        <a:pt x="70" y="47"/>
                        <a:pt x="71" y="47"/>
                        <a:pt x="71" y="47"/>
                      </a:cubicBezTo>
                      <a:cubicBezTo>
                        <a:pt x="71" y="47"/>
                        <a:pt x="71" y="47"/>
                        <a:pt x="71" y="47"/>
                      </a:cubicBezTo>
                      <a:cubicBezTo>
                        <a:pt x="72" y="46"/>
                        <a:pt x="72" y="47"/>
                        <a:pt x="73" y="47"/>
                      </a:cubicBezTo>
                      <a:cubicBezTo>
                        <a:pt x="73" y="48"/>
                        <a:pt x="72" y="48"/>
                        <a:pt x="72" y="48"/>
                      </a:cubicBezTo>
                      <a:cubicBezTo>
                        <a:pt x="73" y="48"/>
                        <a:pt x="74" y="49"/>
                        <a:pt x="74" y="49"/>
                      </a:cubicBezTo>
                      <a:cubicBezTo>
                        <a:pt x="74" y="49"/>
                        <a:pt x="74" y="49"/>
                        <a:pt x="74" y="48"/>
                      </a:cubicBezTo>
                      <a:cubicBezTo>
                        <a:pt x="74" y="48"/>
                        <a:pt x="74" y="49"/>
                        <a:pt x="75" y="48"/>
                      </a:cubicBezTo>
                      <a:cubicBezTo>
                        <a:pt x="75" y="48"/>
                        <a:pt x="74" y="48"/>
                        <a:pt x="74" y="48"/>
                      </a:cubicBezTo>
                      <a:cubicBezTo>
                        <a:pt x="76" y="48"/>
                        <a:pt x="76" y="48"/>
                        <a:pt x="76" y="48"/>
                      </a:cubicBezTo>
                      <a:cubicBezTo>
                        <a:pt x="75" y="48"/>
                        <a:pt x="75" y="48"/>
                        <a:pt x="75" y="48"/>
                      </a:cubicBezTo>
                      <a:cubicBezTo>
                        <a:pt x="75" y="48"/>
                        <a:pt x="76" y="45"/>
                        <a:pt x="76" y="45"/>
                      </a:cubicBezTo>
                      <a:cubicBezTo>
                        <a:pt x="75" y="44"/>
                        <a:pt x="73" y="42"/>
                        <a:pt x="72" y="40"/>
                      </a:cubicBezTo>
                      <a:cubicBezTo>
                        <a:pt x="73" y="40"/>
                        <a:pt x="74" y="40"/>
                        <a:pt x="75" y="40"/>
                      </a:cubicBezTo>
                      <a:cubicBezTo>
                        <a:pt x="74" y="41"/>
                        <a:pt x="76" y="42"/>
                        <a:pt x="76" y="43"/>
                      </a:cubicBezTo>
                      <a:cubicBezTo>
                        <a:pt x="76" y="43"/>
                        <a:pt x="76" y="43"/>
                        <a:pt x="76" y="43"/>
                      </a:cubicBezTo>
                      <a:cubicBezTo>
                        <a:pt x="76" y="43"/>
                        <a:pt x="76" y="42"/>
                        <a:pt x="76" y="42"/>
                      </a:cubicBezTo>
                      <a:cubicBezTo>
                        <a:pt x="76" y="41"/>
                        <a:pt x="75" y="41"/>
                        <a:pt x="75" y="41"/>
                      </a:cubicBezTo>
                      <a:cubicBezTo>
                        <a:pt x="76" y="41"/>
                        <a:pt x="76" y="40"/>
                        <a:pt x="77" y="39"/>
                      </a:cubicBezTo>
                      <a:cubicBezTo>
                        <a:pt x="75" y="40"/>
                        <a:pt x="75" y="38"/>
                        <a:pt x="74" y="37"/>
                      </a:cubicBezTo>
                      <a:cubicBezTo>
                        <a:pt x="75" y="37"/>
                        <a:pt x="76" y="37"/>
                        <a:pt x="76" y="38"/>
                      </a:cubicBezTo>
                      <a:cubicBezTo>
                        <a:pt x="77" y="37"/>
                        <a:pt x="73" y="37"/>
                        <a:pt x="74" y="35"/>
                      </a:cubicBezTo>
                      <a:cubicBezTo>
                        <a:pt x="75" y="36"/>
                        <a:pt x="74" y="36"/>
                        <a:pt x="75" y="36"/>
                      </a:cubicBezTo>
                      <a:cubicBezTo>
                        <a:pt x="74" y="35"/>
                        <a:pt x="74" y="34"/>
                        <a:pt x="75" y="34"/>
                      </a:cubicBezTo>
                      <a:cubicBezTo>
                        <a:pt x="75" y="34"/>
                        <a:pt x="75" y="34"/>
                        <a:pt x="75" y="34"/>
                      </a:cubicBezTo>
                      <a:cubicBezTo>
                        <a:pt x="75" y="32"/>
                        <a:pt x="74" y="28"/>
                        <a:pt x="72" y="29"/>
                      </a:cubicBezTo>
                      <a:cubicBezTo>
                        <a:pt x="73" y="29"/>
                        <a:pt x="75" y="28"/>
                        <a:pt x="75" y="28"/>
                      </a:cubicBezTo>
                      <a:cubicBezTo>
                        <a:pt x="75" y="28"/>
                        <a:pt x="73" y="28"/>
                        <a:pt x="72" y="27"/>
                      </a:cubicBezTo>
                      <a:cubicBezTo>
                        <a:pt x="70" y="27"/>
                        <a:pt x="69" y="27"/>
                        <a:pt x="69" y="27"/>
                      </a:cubicBezTo>
                      <a:cubicBezTo>
                        <a:pt x="70" y="27"/>
                        <a:pt x="73" y="24"/>
                        <a:pt x="74" y="26"/>
                      </a:cubicBezTo>
                      <a:cubicBezTo>
                        <a:pt x="74" y="25"/>
                        <a:pt x="74" y="25"/>
                        <a:pt x="74" y="24"/>
                      </a:cubicBezTo>
                      <a:cubicBezTo>
                        <a:pt x="74" y="24"/>
                        <a:pt x="72" y="25"/>
                        <a:pt x="72" y="25"/>
                      </a:cubicBezTo>
                      <a:cubicBezTo>
                        <a:pt x="73" y="23"/>
                        <a:pt x="72" y="24"/>
                        <a:pt x="73" y="22"/>
                      </a:cubicBezTo>
                      <a:cubicBezTo>
                        <a:pt x="73" y="23"/>
                        <a:pt x="71" y="23"/>
                        <a:pt x="70" y="22"/>
                      </a:cubicBezTo>
                      <a:cubicBezTo>
                        <a:pt x="71" y="22"/>
                        <a:pt x="73" y="21"/>
                        <a:pt x="73" y="22"/>
                      </a:cubicBezTo>
                      <a:cubicBezTo>
                        <a:pt x="73" y="22"/>
                        <a:pt x="72" y="21"/>
                        <a:pt x="71" y="21"/>
                      </a:cubicBezTo>
                      <a:cubicBezTo>
                        <a:pt x="71" y="21"/>
                        <a:pt x="70" y="21"/>
                        <a:pt x="70" y="21"/>
                      </a:cubicBezTo>
                      <a:cubicBezTo>
                        <a:pt x="71" y="21"/>
                        <a:pt x="72" y="20"/>
                        <a:pt x="72" y="19"/>
                      </a:cubicBezTo>
                      <a:cubicBezTo>
                        <a:pt x="72" y="20"/>
                        <a:pt x="72" y="18"/>
                        <a:pt x="71" y="18"/>
                      </a:cubicBezTo>
                      <a:cubicBezTo>
                        <a:pt x="71" y="18"/>
                        <a:pt x="71" y="18"/>
                        <a:pt x="71" y="18"/>
                      </a:cubicBezTo>
                      <a:cubicBezTo>
                        <a:pt x="70" y="16"/>
                        <a:pt x="67" y="18"/>
                        <a:pt x="67" y="16"/>
                      </a:cubicBezTo>
                      <a:cubicBezTo>
                        <a:pt x="67" y="16"/>
                        <a:pt x="69" y="15"/>
                        <a:pt x="69" y="14"/>
                      </a:cubicBezTo>
                      <a:cubicBezTo>
                        <a:pt x="68" y="15"/>
                        <a:pt x="63" y="16"/>
                        <a:pt x="62" y="15"/>
                      </a:cubicBezTo>
                      <a:cubicBezTo>
                        <a:pt x="62" y="15"/>
                        <a:pt x="62" y="15"/>
                        <a:pt x="62" y="15"/>
                      </a:cubicBezTo>
                      <a:cubicBezTo>
                        <a:pt x="61" y="14"/>
                        <a:pt x="61" y="14"/>
                        <a:pt x="61" y="14"/>
                      </a:cubicBezTo>
                      <a:cubicBezTo>
                        <a:pt x="61" y="14"/>
                        <a:pt x="63" y="13"/>
                        <a:pt x="65" y="13"/>
                      </a:cubicBezTo>
                      <a:cubicBezTo>
                        <a:pt x="66" y="13"/>
                        <a:pt x="68" y="13"/>
                        <a:pt x="69" y="13"/>
                      </a:cubicBezTo>
                      <a:cubicBezTo>
                        <a:pt x="69" y="12"/>
                        <a:pt x="69" y="13"/>
                        <a:pt x="68" y="12"/>
                      </a:cubicBezTo>
                      <a:cubicBezTo>
                        <a:pt x="69" y="11"/>
                        <a:pt x="69" y="12"/>
                        <a:pt x="70" y="12"/>
                      </a:cubicBezTo>
                      <a:cubicBezTo>
                        <a:pt x="70" y="12"/>
                        <a:pt x="68" y="9"/>
                        <a:pt x="68" y="9"/>
                      </a:cubicBezTo>
                      <a:cubicBezTo>
                        <a:pt x="67" y="10"/>
                        <a:pt x="66" y="9"/>
                        <a:pt x="65" y="10"/>
                      </a:cubicBezTo>
                      <a:cubicBezTo>
                        <a:pt x="65" y="10"/>
                        <a:pt x="66" y="10"/>
                        <a:pt x="67" y="10"/>
                      </a:cubicBezTo>
                      <a:cubicBezTo>
                        <a:pt x="67" y="11"/>
                        <a:pt x="68" y="11"/>
                        <a:pt x="68" y="11"/>
                      </a:cubicBezTo>
                      <a:cubicBezTo>
                        <a:pt x="67" y="12"/>
                        <a:pt x="64" y="12"/>
                        <a:pt x="63" y="11"/>
                      </a:cubicBezTo>
                      <a:cubicBezTo>
                        <a:pt x="63" y="10"/>
                        <a:pt x="65" y="9"/>
                        <a:pt x="65" y="9"/>
                      </a:cubicBezTo>
                      <a:cubicBezTo>
                        <a:pt x="65" y="9"/>
                        <a:pt x="63" y="8"/>
                        <a:pt x="63" y="8"/>
                      </a:cubicBezTo>
                      <a:cubicBezTo>
                        <a:pt x="65" y="8"/>
                        <a:pt x="65" y="8"/>
                        <a:pt x="65" y="8"/>
                      </a:cubicBezTo>
                      <a:cubicBezTo>
                        <a:pt x="64" y="7"/>
                        <a:pt x="62" y="8"/>
                        <a:pt x="62" y="6"/>
                      </a:cubicBezTo>
                      <a:cubicBezTo>
                        <a:pt x="62" y="6"/>
                        <a:pt x="62" y="4"/>
                        <a:pt x="61" y="4"/>
                      </a:cubicBezTo>
                      <a:cubicBezTo>
                        <a:pt x="61" y="6"/>
                        <a:pt x="58" y="10"/>
                        <a:pt x="57" y="11"/>
                      </a:cubicBezTo>
                      <a:cubicBezTo>
                        <a:pt x="57" y="10"/>
                        <a:pt x="56" y="8"/>
                        <a:pt x="56" y="7"/>
                      </a:cubicBezTo>
                      <a:cubicBezTo>
                        <a:pt x="56" y="6"/>
                        <a:pt x="59" y="5"/>
                        <a:pt x="59" y="4"/>
                      </a:cubicBezTo>
                      <a:cubicBezTo>
                        <a:pt x="59" y="5"/>
                        <a:pt x="58" y="5"/>
                        <a:pt x="58" y="5"/>
                      </a:cubicBezTo>
                      <a:cubicBezTo>
                        <a:pt x="57" y="4"/>
                        <a:pt x="58" y="4"/>
                        <a:pt x="57" y="4"/>
                      </a:cubicBezTo>
                      <a:cubicBezTo>
                        <a:pt x="57" y="5"/>
                        <a:pt x="56" y="2"/>
                        <a:pt x="56" y="4"/>
                      </a:cubicBezTo>
                      <a:cubicBezTo>
                        <a:pt x="55" y="4"/>
                        <a:pt x="56" y="4"/>
                        <a:pt x="55" y="3"/>
                      </a:cubicBezTo>
                      <a:cubicBezTo>
                        <a:pt x="55" y="4"/>
                        <a:pt x="52" y="5"/>
                        <a:pt x="52" y="6"/>
                      </a:cubicBezTo>
                      <a:cubicBezTo>
                        <a:pt x="52" y="5"/>
                        <a:pt x="52" y="5"/>
                        <a:pt x="52" y="5"/>
                      </a:cubicBezTo>
                      <a:cubicBezTo>
                        <a:pt x="50" y="4"/>
                        <a:pt x="49" y="3"/>
                        <a:pt x="47" y="3"/>
                      </a:cubicBezTo>
                      <a:cubicBezTo>
                        <a:pt x="47" y="2"/>
                        <a:pt x="46" y="2"/>
                        <a:pt x="47" y="1"/>
                      </a:cubicBezTo>
                      <a:cubicBezTo>
                        <a:pt x="46" y="2"/>
                        <a:pt x="46" y="2"/>
                        <a:pt x="46" y="2"/>
                      </a:cubicBezTo>
                      <a:cubicBezTo>
                        <a:pt x="45" y="1"/>
                        <a:pt x="47" y="2"/>
                        <a:pt x="46" y="0"/>
                      </a:cubicBezTo>
                      <a:cubicBezTo>
                        <a:pt x="46" y="1"/>
                        <a:pt x="45" y="1"/>
                        <a:pt x="44" y="2"/>
                      </a:cubicBezTo>
                      <a:cubicBezTo>
                        <a:pt x="44" y="3"/>
                        <a:pt x="46" y="2"/>
                        <a:pt x="46" y="2"/>
                      </a:cubicBezTo>
                      <a:cubicBezTo>
                        <a:pt x="46" y="3"/>
                        <a:pt x="45" y="5"/>
                        <a:pt x="43" y="6"/>
                      </a:cubicBezTo>
                      <a:cubicBezTo>
                        <a:pt x="42" y="6"/>
                        <a:pt x="43" y="5"/>
                        <a:pt x="42" y="5"/>
                      </a:cubicBezTo>
                      <a:cubicBezTo>
                        <a:pt x="40" y="5"/>
                        <a:pt x="41" y="8"/>
                        <a:pt x="38" y="7"/>
                      </a:cubicBezTo>
                      <a:cubicBezTo>
                        <a:pt x="37" y="6"/>
                        <a:pt x="38" y="5"/>
                        <a:pt x="38" y="4"/>
                      </a:cubicBezTo>
                      <a:cubicBezTo>
                        <a:pt x="39" y="4"/>
                        <a:pt x="39" y="5"/>
                        <a:pt x="40" y="5"/>
                      </a:cubicBezTo>
                      <a:cubicBezTo>
                        <a:pt x="39" y="4"/>
                        <a:pt x="39" y="4"/>
                        <a:pt x="39" y="4"/>
                      </a:cubicBezTo>
                      <a:cubicBezTo>
                        <a:pt x="39" y="4"/>
                        <a:pt x="40" y="3"/>
                        <a:pt x="41" y="4"/>
                      </a:cubicBezTo>
                      <a:cubicBezTo>
                        <a:pt x="40" y="3"/>
                        <a:pt x="36" y="4"/>
                        <a:pt x="34" y="4"/>
                      </a:cubicBezTo>
                      <a:cubicBezTo>
                        <a:pt x="34" y="5"/>
                        <a:pt x="33" y="5"/>
                        <a:pt x="34" y="6"/>
                      </a:cubicBezTo>
                      <a:cubicBezTo>
                        <a:pt x="34" y="5"/>
                        <a:pt x="34" y="5"/>
                        <a:pt x="34" y="5"/>
                      </a:cubicBezTo>
                      <a:cubicBezTo>
                        <a:pt x="35" y="6"/>
                        <a:pt x="33" y="7"/>
                        <a:pt x="34" y="7"/>
                      </a:cubicBezTo>
                      <a:cubicBezTo>
                        <a:pt x="34" y="8"/>
                        <a:pt x="33" y="9"/>
                        <a:pt x="32" y="9"/>
                      </a:cubicBezTo>
                      <a:cubicBezTo>
                        <a:pt x="31" y="8"/>
                        <a:pt x="31" y="8"/>
                        <a:pt x="31" y="8"/>
                      </a:cubicBezTo>
                      <a:cubicBezTo>
                        <a:pt x="32" y="8"/>
                        <a:pt x="32" y="8"/>
                        <a:pt x="33" y="8"/>
                      </a:cubicBezTo>
                      <a:cubicBezTo>
                        <a:pt x="32" y="9"/>
                        <a:pt x="30" y="7"/>
                        <a:pt x="30" y="9"/>
                      </a:cubicBezTo>
                      <a:cubicBezTo>
                        <a:pt x="32" y="9"/>
                        <a:pt x="32" y="9"/>
                        <a:pt x="32" y="9"/>
                      </a:cubicBezTo>
                      <a:cubicBezTo>
                        <a:pt x="31" y="10"/>
                        <a:pt x="31" y="12"/>
                        <a:pt x="30" y="12"/>
                      </a:cubicBezTo>
                      <a:cubicBezTo>
                        <a:pt x="31" y="13"/>
                        <a:pt x="30" y="12"/>
                        <a:pt x="31" y="13"/>
                      </a:cubicBezTo>
                      <a:cubicBezTo>
                        <a:pt x="30" y="11"/>
                        <a:pt x="33" y="11"/>
                        <a:pt x="32" y="10"/>
                      </a:cubicBezTo>
                      <a:cubicBezTo>
                        <a:pt x="33" y="11"/>
                        <a:pt x="33" y="10"/>
                        <a:pt x="35" y="11"/>
                      </a:cubicBezTo>
                      <a:cubicBezTo>
                        <a:pt x="34" y="11"/>
                        <a:pt x="34" y="11"/>
                        <a:pt x="35" y="11"/>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4" y="10"/>
                        <a:pt x="34" y="10"/>
                      </a:cubicBezTo>
                      <a:cubicBezTo>
                        <a:pt x="34" y="9"/>
                        <a:pt x="35" y="8"/>
                        <a:pt x="36" y="8"/>
                      </a:cubicBezTo>
                      <a:cubicBezTo>
                        <a:pt x="36" y="8"/>
                        <a:pt x="36" y="8"/>
                        <a:pt x="36" y="9"/>
                      </a:cubicBezTo>
                      <a:cubicBezTo>
                        <a:pt x="36" y="8"/>
                        <a:pt x="36" y="8"/>
                        <a:pt x="36" y="8"/>
                      </a:cubicBezTo>
                      <a:cubicBezTo>
                        <a:pt x="37" y="8"/>
                        <a:pt x="38" y="9"/>
                        <a:pt x="37" y="10"/>
                      </a:cubicBezTo>
                      <a:cubicBezTo>
                        <a:pt x="38" y="9"/>
                        <a:pt x="38" y="9"/>
                        <a:pt x="38" y="9"/>
                      </a:cubicBezTo>
                      <a:cubicBezTo>
                        <a:pt x="39" y="10"/>
                        <a:pt x="40" y="10"/>
                        <a:pt x="40" y="9"/>
                      </a:cubicBezTo>
                      <a:cubicBezTo>
                        <a:pt x="40" y="9"/>
                        <a:pt x="41" y="8"/>
                        <a:pt x="41" y="9"/>
                      </a:cubicBezTo>
                      <a:cubicBezTo>
                        <a:pt x="41" y="9"/>
                        <a:pt x="42" y="8"/>
                        <a:pt x="42" y="8"/>
                      </a:cubicBezTo>
                      <a:cubicBezTo>
                        <a:pt x="42" y="8"/>
                        <a:pt x="42" y="8"/>
                        <a:pt x="42" y="8"/>
                      </a:cubicBezTo>
                      <a:cubicBezTo>
                        <a:pt x="43" y="8"/>
                        <a:pt x="45" y="7"/>
                        <a:pt x="47" y="9"/>
                      </a:cubicBezTo>
                      <a:cubicBezTo>
                        <a:pt x="47" y="9"/>
                        <a:pt x="48" y="8"/>
                        <a:pt x="49" y="9"/>
                      </a:cubicBezTo>
                      <a:cubicBezTo>
                        <a:pt x="48" y="10"/>
                        <a:pt x="48" y="10"/>
                        <a:pt x="48" y="10"/>
                      </a:cubicBezTo>
                      <a:cubicBezTo>
                        <a:pt x="49" y="9"/>
                        <a:pt x="50" y="11"/>
                        <a:pt x="50" y="10"/>
                      </a:cubicBezTo>
                      <a:cubicBezTo>
                        <a:pt x="50" y="12"/>
                        <a:pt x="53" y="12"/>
                        <a:pt x="54" y="13"/>
                      </a:cubicBezTo>
                      <a:cubicBezTo>
                        <a:pt x="54" y="12"/>
                        <a:pt x="54" y="12"/>
                        <a:pt x="54" y="12"/>
                      </a:cubicBezTo>
                      <a:cubicBezTo>
                        <a:pt x="55" y="12"/>
                        <a:pt x="56" y="12"/>
                        <a:pt x="57" y="13"/>
                      </a:cubicBezTo>
                      <a:cubicBezTo>
                        <a:pt x="57" y="12"/>
                        <a:pt x="57" y="12"/>
                        <a:pt x="57" y="12"/>
                      </a:cubicBezTo>
                      <a:cubicBezTo>
                        <a:pt x="58" y="12"/>
                        <a:pt x="58" y="14"/>
                        <a:pt x="59" y="15"/>
                      </a:cubicBezTo>
                      <a:cubicBezTo>
                        <a:pt x="59" y="15"/>
                        <a:pt x="59" y="15"/>
                        <a:pt x="59" y="14"/>
                      </a:cubicBezTo>
                      <a:cubicBezTo>
                        <a:pt x="59" y="16"/>
                        <a:pt x="59" y="16"/>
                        <a:pt x="60" y="16"/>
                      </a:cubicBezTo>
                      <a:cubicBezTo>
                        <a:pt x="61" y="17"/>
                        <a:pt x="62" y="17"/>
                        <a:pt x="62" y="18"/>
                      </a:cubicBezTo>
                      <a:cubicBezTo>
                        <a:pt x="62" y="18"/>
                        <a:pt x="62" y="19"/>
                        <a:pt x="62" y="19"/>
                      </a:cubicBezTo>
                      <a:cubicBezTo>
                        <a:pt x="62" y="19"/>
                        <a:pt x="62" y="19"/>
                        <a:pt x="62" y="19"/>
                      </a:cubicBezTo>
                      <a:cubicBezTo>
                        <a:pt x="62" y="19"/>
                        <a:pt x="62" y="19"/>
                        <a:pt x="62" y="19"/>
                      </a:cubicBezTo>
                      <a:cubicBezTo>
                        <a:pt x="62" y="19"/>
                        <a:pt x="62" y="20"/>
                        <a:pt x="62" y="20"/>
                      </a:cubicBezTo>
                      <a:cubicBezTo>
                        <a:pt x="62" y="20"/>
                        <a:pt x="62" y="19"/>
                        <a:pt x="62" y="19"/>
                      </a:cubicBezTo>
                      <a:cubicBezTo>
                        <a:pt x="63" y="20"/>
                        <a:pt x="63" y="20"/>
                        <a:pt x="63" y="20"/>
                      </a:cubicBezTo>
                      <a:cubicBezTo>
                        <a:pt x="63" y="21"/>
                        <a:pt x="63" y="21"/>
                        <a:pt x="63" y="21"/>
                      </a:cubicBezTo>
                      <a:cubicBezTo>
                        <a:pt x="63" y="21"/>
                        <a:pt x="63" y="21"/>
                        <a:pt x="63" y="21"/>
                      </a:cubicBezTo>
                      <a:cubicBezTo>
                        <a:pt x="62" y="21"/>
                        <a:pt x="63" y="21"/>
                        <a:pt x="64" y="20"/>
                      </a:cubicBezTo>
                      <a:cubicBezTo>
                        <a:pt x="64" y="20"/>
                        <a:pt x="64" y="21"/>
                        <a:pt x="65" y="21"/>
                      </a:cubicBezTo>
                      <a:cubicBezTo>
                        <a:pt x="63" y="22"/>
                        <a:pt x="65" y="21"/>
                        <a:pt x="64" y="23"/>
                      </a:cubicBezTo>
                      <a:cubicBezTo>
                        <a:pt x="65" y="23"/>
                        <a:pt x="66" y="24"/>
                        <a:pt x="67" y="24"/>
                      </a:cubicBezTo>
                      <a:cubicBezTo>
                        <a:pt x="67" y="24"/>
                        <a:pt x="67" y="24"/>
                        <a:pt x="67" y="24"/>
                      </a:cubicBezTo>
                      <a:cubicBezTo>
                        <a:pt x="67" y="25"/>
                        <a:pt x="67" y="25"/>
                        <a:pt x="68" y="25"/>
                      </a:cubicBezTo>
                      <a:cubicBezTo>
                        <a:pt x="66" y="26"/>
                        <a:pt x="66" y="26"/>
                        <a:pt x="66" y="26"/>
                      </a:cubicBezTo>
                      <a:cubicBezTo>
                        <a:pt x="68" y="27"/>
                        <a:pt x="68" y="27"/>
                        <a:pt x="68" y="27"/>
                      </a:cubicBezTo>
                      <a:cubicBezTo>
                        <a:pt x="68" y="28"/>
                        <a:pt x="67" y="28"/>
                        <a:pt x="66" y="28"/>
                      </a:cubicBezTo>
                      <a:cubicBezTo>
                        <a:pt x="68" y="29"/>
                        <a:pt x="67" y="29"/>
                        <a:pt x="69" y="30"/>
                      </a:cubicBezTo>
                      <a:cubicBezTo>
                        <a:pt x="68" y="30"/>
                        <a:pt x="68" y="30"/>
                        <a:pt x="68" y="30"/>
                      </a:cubicBezTo>
                      <a:cubicBezTo>
                        <a:pt x="68" y="30"/>
                        <a:pt x="70" y="31"/>
                        <a:pt x="69" y="31"/>
                      </a:cubicBezTo>
                      <a:cubicBezTo>
                        <a:pt x="68" y="33"/>
                        <a:pt x="70" y="37"/>
                        <a:pt x="68" y="40"/>
                      </a:cubicBezTo>
                      <a:cubicBezTo>
                        <a:pt x="70" y="39"/>
                        <a:pt x="67" y="41"/>
                        <a:pt x="69" y="41"/>
                      </a:cubicBezTo>
                      <a:cubicBezTo>
                        <a:pt x="68" y="41"/>
                        <a:pt x="68" y="42"/>
                        <a:pt x="68" y="41"/>
                      </a:cubicBezTo>
                      <a:cubicBezTo>
                        <a:pt x="68" y="43"/>
                        <a:pt x="66" y="43"/>
                        <a:pt x="68" y="45"/>
                      </a:cubicBezTo>
                      <a:cubicBezTo>
                        <a:pt x="67" y="45"/>
                        <a:pt x="67" y="44"/>
                        <a:pt x="67" y="44"/>
                      </a:cubicBezTo>
                      <a:cubicBezTo>
                        <a:pt x="67" y="44"/>
                        <a:pt x="67" y="45"/>
                        <a:pt x="67" y="45"/>
                      </a:cubicBezTo>
                      <a:cubicBezTo>
                        <a:pt x="67" y="45"/>
                        <a:pt x="67" y="45"/>
                        <a:pt x="66" y="44"/>
                      </a:cubicBezTo>
                      <a:cubicBezTo>
                        <a:pt x="66" y="46"/>
                        <a:pt x="68" y="46"/>
                        <a:pt x="69" y="47"/>
                      </a:cubicBezTo>
                      <a:cubicBezTo>
                        <a:pt x="69" y="47"/>
                        <a:pt x="69" y="48"/>
                        <a:pt x="70" y="48"/>
                      </a:cubicBezTo>
                      <a:cubicBezTo>
                        <a:pt x="69" y="48"/>
                        <a:pt x="68" y="49"/>
                        <a:pt x="68" y="48"/>
                      </a:cubicBezTo>
                      <a:cubicBezTo>
                        <a:pt x="68" y="48"/>
                        <a:pt x="67" y="51"/>
                        <a:pt x="68" y="51"/>
                      </a:cubicBezTo>
                      <a:cubicBezTo>
                        <a:pt x="68" y="51"/>
                        <a:pt x="68" y="52"/>
                        <a:pt x="68" y="52"/>
                      </a:cubicBezTo>
                      <a:cubicBezTo>
                        <a:pt x="68" y="53"/>
                        <a:pt x="68" y="53"/>
                        <a:pt x="68" y="54"/>
                      </a:cubicBezTo>
                      <a:cubicBezTo>
                        <a:pt x="68" y="54"/>
                        <a:pt x="68" y="54"/>
                        <a:pt x="68" y="54"/>
                      </a:cubicBezTo>
                      <a:cubicBezTo>
                        <a:pt x="69" y="55"/>
                        <a:pt x="68" y="55"/>
                        <a:pt x="68" y="56"/>
                      </a:cubicBezTo>
                      <a:cubicBezTo>
                        <a:pt x="68" y="56"/>
                        <a:pt x="68" y="56"/>
                        <a:pt x="68" y="56"/>
                      </a:cubicBezTo>
                      <a:cubicBezTo>
                        <a:pt x="66" y="58"/>
                        <a:pt x="68" y="57"/>
                        <a:pt x="66" y="59"/>
                      </a:cubicBezTo>
                      <a:cubicBezTo>
                        <a:pt x="67" y="59"/>
                        <a:pt x="67" y="59"/>
                        <a:pt x="67" y="59"/>
                      </a:cubicBezTo>
                      <a:cubicBezTo>
                        <a:pt x="69" y="60"/>
                        <a:pt x="65" y="60"/>
                        <a:pt x="65" y="62"/>
                      </a:cubicBezTo>
                      <a:cubicBezTo>
                        <a:pt x="66" y="62"/>
                        <a:pt x="66" y="62"/>
                        <a:pt x="66" y="62"/>
                      </a:cubicBezTo>
                      <a:cubicBezTo>
                        <a:pt x="66" y="63"/>
                        <a:pt x="63" y="62"/>
                        <a:pt x="62" y="63"/>
                      </a:cubicBezTo>
                      <a:cubicBezTo>
                        <a:pt x="62" y="63"/>
                        <a:pt x="62" y="62"/>
                        <a:pt x="62" y="62"/>
                      </a:cubicBezTo>
                      <a:cubicBezTo>
                        <a:pt x="60" y="63"/>
                        <a:pt x="63" y="63"/>
                        <a:pt x="63" y="64"/>
                      </a:cubicBezTo>
                      <a:cubicBezTo>
                        <a:pt x="62" y="64"/>
                        <a:pt x="61" y="63"/>
                        <a:pt x="61" y="64"/>
                      </a:cubicBezTo>
                      <a:cubicBezTo>
                        <a:pt x="60" y="64"/>
                        <a:pt x="62" y="67"/>
                        <a:pt x="60" y="68"/>
                      </a:cubicBezTo>
                      <a:cubicBezTo>
                        <a:pt x="60" y="68"/>
                        <a:pt x="61" y="68"/>
                        <a:pt x="61" y="68"/>
                      </a:cubicBezTo>
                      <a:cubicBezTo>
                        <a:pt x="61" y="69"/>
                        <a:pt x="58" y="69"/>
                        <a:pt x="59" y="71"/>
                      </a:cubicBezTo>
                      <a:cubicBezTo>
                        <a:pt x="59" y="71"/>
                        <a:pt x="58" y="71"/>
                        <a:pt x="58" y="71"/>
                      </a:cubicBezTo>
                      <a:cubicBezTo>
                        <a:pt x="58" y="72"/>
                        <a:pt x="58" y="73"/>
                        <a:pt x="58" y="74"/>
                      </a:cubicBezTo>
                      <a:cubicBezTo>
                        <a:pt x="56" y="73"/>
                        <a:pt x="56" y="74"/>
                        <a:pt x="56" y="75"/>
                      </a:cubicBezTo>
                      <a:cubicBezTo>
                        <a:pt x="55" y="76"/>
                        <a:pt x="55" y="77"/>
                        <a:pt x="54" y="76"/>
                      </a:cubicBezTo>
                      <a:cubicBezTo>
                        <a:pt x="54" y="76"/>
                        <a:pt x="53" y="78"/>
                        <a:pt x="53" y="78"/>
                      </a:cubicBezTo>
                      <a:cubicBezTo>
                        <a:pt x="52" y="78"/>
                        <a:pt x="52" y="78"/>
                        <a:pt x="52" y="78"/>
                      </a:cubicBezTo>
                      <a:cubicBezTo>
                        <a:pt x="51" y="78"/>
                        <a:pt x="51" y="79"/>
                        <a:pt x="51" y="80"/>
                      </a:cubicBezTo>
                      <a:cubicBezTo>
                        <a:pt x="51" y="80"/>
                        <a:pt x="51" y="80"/>
                        <a:pt x="51" y="80"/>
                      </a:cubicBezTo>
                      <a:cubicBezTo>
                        <a:pt x="49" y="80"/>
                        <a:pt x="49" y="81"/>
                        <a:pt x="48" y="83"/>
                      </a:cubicBezTo>
                      <a:cubicBezTo>
                        <a:pt x="48" y="82"/>
                        <a:pt x="48" y="82"/>
                        <a:pt x="48" y="82"/>
                      </a:cubicBezTo>
                      <a:cubicBezTo>
                        <a:pt x="47" y="83"/>
                        <a:pt x="44" y="82"/>
                        <a:pt x="43" y="84"/>
                      </a:cubicBezTo>
                      <a:cubicBezTo>
                        <a:pt x="43" y="84"/>
                        <a:pt x="43" y="84"/>
                        <a:pt x="43" y="83"/>
                      </a:cubicBezTo>
                      <a:cubicBezTo>
                        <a:pt x="43" y="84"/>
                        <a:pt x="41" y="84"/>
                        <a:pt x="40" y="84"/>
                      </a:cubicBezTo>
                      <a:cubicBezTo>
                        <a:pt x="39" y="84"/>
                        <a:pt x="38" y="84"/>
                        <a:pt x="38" y="86"/>
                      </a:cubicBezTo>
                      <a:cubicBezTo>
                        <a:pt x="37" y="87"/>
                        <a:pt x="37" y="87"/>
                        <a:pt x="37" y="87"/>
                      </a:cubicBezTo>
                      <a:cubicBezTo>
                        <a:pt x="39" y="87"/>
                        <a:pt x="37" y="89"/>
                        <a:pt x="38" y="89"/>
                      </a:cubicBezTo>
                      <a:cubicBezTo>
                        <a:pt x="37" y="90"/>
                        <a:pt x="35" y="88"/>
                        <a:pt x="36" y="88"/>
                      </a:cubicBezTo>
                      <a:cubicBezTo>
                        <a:pt x="36" y="88"/>
                        <a:pt x="36" y="88"/>
                        <a:pt x="36" y="88"/>
                      </a:cubicBezTo>
                      <a:cubicBezTo>
                        <a:pt x="37" y="86"/>
                        <a:pt x="34" y="88"/>
                        <a:pt x="34" y="87"/>
                      </a:cubicBezTo>
                      <a:cubicBezTo>
                        <a:pt x="30" y="87"/>
                        <a:pt x="27" y="85"/>
                        <a:pt x="24" y="84"/>
                      </a:cubicBezTo>
                      <a:cubicBezTo>
                        <a:pt x="24" y="85"/>
                        <a:pt x="24" y="85"/>
                        <a:pt x="24" y="85"/>
                      </a:cubicBezTo>
                      <a:cubicBezTo>
                        <a:pt x="23" y="84"/>
                        <a:pt x="23" y="84"/>
                        <a:pt x="23" y="84"/>
                      </a:cubicBezTo>
                      <a:cubicBezTo>
                        <a:pt x="23" y="84"/>
                        <a:pt x="23" y="83"/>
                        <a:pt x="24" y="84"/>
                      </a:cubicBezTo>
                      <a:cubicBezTo>
                        <a:pt x="24" y="83"/>
                        <a:pt x="23" y="84"/>
                        <a:pt x="22" y="84"/>
                      </a:cubicBezTo>
                      <a:cubicBezTo>
                        <a:pt x="21" y="83"/>
                        <a:pt x="24" y="83"/>
                        <a:pt x="23" y="82"/>
                      </a:cubicBezTo>
                      <a:cubicBezTo>
                        <a:pt x="23" y="82"/>
                        <a:pt x="23" y="82"/>
                        <a:pt x="23" y="82"/>
                      </a:cubicBezTo>
                      <a:cubicBezTo>
                        <a:pt x="23" y="82"/>
                        <a:pt x="23" y="82"/>
                        <a:pt x="23" y="82"/>
                      </a:cubicBezTo>
                      <a:cubicBezTo>
                        <a:pt x="22" y="83"/>
                        <a:pt x="22" y="83"/>
                        <a:pt x="21" y="83"/>
                      </a:cubicBezTo>
                      <a:cubicBezTo>
                        <a:pt x="20" y="82"/>
                        <a:pt x="21" y="82"/>
                        <a:pt x="21" y="81"/>
                      </a:cubicBezTo>
                      <a:cubicBezTo>
                        <a:pt x="21" y="81"/>
                        <a:pt x="21" y="81"/>
                        <a:pt x="21" y="81"/>
                      </a:cubicBezTo>
                      <a:cubicBezTo>
                        <a:pt x="21" y="81"/>
                        <a:pt x="20" y="80"/>
                        <a:pt x="20" y="80"/>
                      </a:cubicBezTo>
                      <a:cubicBezTo>
                        <a:pt x="19" y="81"/>
                        <a:pt x="19" y="81"/>
                        <a:pt x="19" y="81"/>
                      </a:cubicBezTo>
                      <a:cubicBezTo>
                        <a:pt x="19" y="81"/>
                        <a:pt x="18" y="80"/>
                        <a:pt x="18" y="82"/>
                      </a:cubicBezTo>
                      <a:cubicBezTo>
                        <a:pt x="18" y="80"/>
                        <a:pt x="15" y="77"/>
                        <a:pt x="15" y="76"/>
                      </a:cubicBezTo>
                      <a:cubicBezTo>
                        <a:pt x="14" y="76"/>
                        <a:pt x="13" y="75"/>
                        <a:pt x="13" y="74"/>
                      </a:cubicBezTo>
                      <a:cubicBezTo>
                        <a:pt x="12" y="75"/>
                        <a:pt x="11" y="75"/>
                        <a:pt x="11" y="74"/>
                      </a:cubicBezTo>
                      <a:cubicBezTo>
                        <a:pt x="14" y="73"/>
                        <a:pt x="11" y="72"/>
                        <a:pt x="13" y="71"/>
                      </a:cubicBezTo>
                      <a:cubicBezTo>
                        <a:pt x="12" y="72"/>
                        <a:pt x="11" y="68"/>
                        <a:pt x="10" y="70"/>
                      </a:cubicBezTo>
                      <a:cubicBezTo>
                        <a:pt x="10" y="69"/>
                        <a:pt x="11" y="69"/>
                        <a:pt x="11" y="69"/>
                      </a:cubicBezTo>
                      <a:cubicBezTo>
                        <a:pt x="10" y="68"/>
                        <a:pt x="10" y="67"/>
                        <a:pt x="10" y="66"/>
                      </a:cubicBezTo>
                      <a:cubicBezTo>
                        <a:pt x="10" y="64"/>
                        <a:pt x="10" y="63"/>
                        <a:pt x="10" y="62"/>
                      </a:cubicBezTo>
                      <a:cubicBezTo>
                        <a:pt x="9" y="62"/>
                        <a:pt x="9" y="63"/>
                        <a:pt x="8" y="62"/>
                      </a:cubicBezTo>
                      <a:cubicBezTo>
                        <a:pt x="10" y="61"/>
                        <a:pt x="10" y="61"/>
                        <a:pt x="10" y="61"/>
                      </a:cubicBezTo>
                      <a:cubicBezTo>
                        <a:pt x="10" y="60"/>
                        <a:pt x="8" y="60"/>
                        <a:pt x="9" y="59"/>
                      </a:cubicBezTo>
                      <a:cubicBezTo>
                        <a:pt x="9" y="60"/>
                        <a:pt x="8" y="60"/>
                        <a:pt x="8" y="59"/>
                      </a:cubicBezTo>
                      <a:cubicBezTo>
                        <a:pt x="9" y="57"/>
                        <a:pt x="8" y="54"/>
                        <a:pt x="8" y="52"/>
                      </a:cubicBezTo>
                      <a:cubicBezTo>
                        <a:pt x="8" y="49"/>
                        <a:pt x="8" y="47"/>
                        <a:pt x="10" y="45"/>
                      </a:cubicBezTo>
                      <a:cubicBezTo>
                        <a:pt x="9" y="45"/>
                        <a:pt x="9" y="45"/>
                        <a:pt x="9" y="44"/>
                      </a:cubicBezTo>
                      <a:cubicBezTo>
                        <a:pt x="9" y="44"/>
                        <a:pt x="9" y="44"/>
                        <a:pt x="8" y="44"/>
                      </a:cubicBezTo>
                      <a:cubicBezTo>
                        <a:pt x="8" y="44"/>
                        <a:pt x="9" y="43"/>
                        <a:pt x="9" y="43"/>
                      </a:cubicBezTo>
                      <a:cubicBezTo>
                        <a:pt x="9" y="43"/>
                        <a:pt x="10" y="42"/>
                        <a:pt x="10" y="42"/>
                      </a:cubicBezTo>
                      <a:cubicBezTo>
                        <a:pt x="9" y="41"/>
                        <a:pt x="10" y="40"/>
                        <a:pt x="9" y="39"/>
                      </a:cubicBezTo>
                      <a:cubicBezTo>
                        <a:pt x="9" y="40"/>
                        <a:pt x="9" y="40"/>
                        <a:pt x="9" y="40"/>
                      </a:cubicBezTo>
                      <a:cubicBezTo>
                        <a:pt x="8" y="39"/>
                        <a:pt x="6" y="41"/>
                        <a:pt x="4" y="40"/>
                      </a:cubicBezTo>
                      <a:cubicBezTo>
                        <a:pt x="5" y="41"/>
                        <a:pt x="1" y="42"/>
                        <a:pt x="3" y="45"/>
                      </a:cubicBezTo>
                      <a:cubicBezTo>
                        <a:pt x="2" y="45"/>
                        <a:pt x="2" y="44"/>
                        <a:pt x="2" y="44"/>
                      </a:cubicBezTo>
                      <a:cubicBezTo>
                        <a:pt x="3" y="45"/>
                        <a:pt x="3" y="46"/>
                        <a:pt x="2" y="47"/>
                      </a:cubicBezTo>
                      <a:cubicBezTo>
                        <a:pt x="2" y="46"/>
                        <a:pt x="2" y="46"/>
                        <a:pt x="2" y="46"/>
                      </a:cubicBezTo>
                      <a:cubicBezTo>
                        <a:pt x="2" y="49"/>
                        <a:pt x="1" y="50"/>
                        <a:pt x="0" y="54"/>
                      </a:cubicBezTo>
                      <a:cubicBezTo>
                        <a:pt x="1" y="54"/>
                        <a:pt x="1" y="54"/>
                        <a:pt x="1" y="54"/>
                      </a:cubicBezTo>
                      <a:cubicBezTo>
                        <a:pt x="1" y="54"/>
                        <a:pt x="1" y="54"/>
                        <a:pt x="1" y="55"/>
                      </a:cubicBezTo>
                      <a:cubicBezTo>
                        <a:pt x="2" y="56"/>
                        <a:pt x="1" y="53"/>
                        <a:pt x="2" y="53"/>
                      </a:cubicBezTo>
                      <a:cubicBezTo>
                        <a:pt x="0" y="54"/>
                        <a:pt x="3" y="58"/>
                        <a:pt x="0" y="59"/>
                      </a:cubicBezTo>
                      <a:cubicBezTo>
                        <a:pt x="1" y="60"/>
                        <a:pt x="1" y="59"/>
                        <a:pt x="2" y="60"/>
                      </a:cubicBezTo>
                      <a:cubicBezTo>
                        <a:pt x="1" y="60"/>
                        <a:pt x="1" y="60"/>
                        <a:pt x="1" y="60"/>
                      </a:cubicBezTo>
                      <a:cubicBezTo>
                        <a:pt x="2" y="60"/>
                        <a:pt x="2" y="60"/>
                        <a:pt x="2" y="60"/>
                      </a:cubicBezTo>
                      <a:cubicBezTo>
                        <a:pt x="2" y="61"/>
                        <a:pt x="1" y="62"/>
                        <a:pt x="1" y="62"/>
                      </a:cubicBezTo>
                      <a:cubicBezTo>
                        <a:pt x="1" y="62"/>
                        <a:pt x="0" y="61"/>
                        <a:pt x="0" y="61"/>
                      </a:cubicBezTo>
                      <a:cubicBezTo>
                        <a:pt x="0" y="62"/>
                        <a:pt x="1" y="64"/>
                        <a:pt x="1" y="64"/>
                      </a:cubicBezTo>
                      <a:cubicBezTo>
                        <a:pt x="1" y="64"/>
                        <a:pt x="1" y="63"/>
                        <a:pt x="1" y="63"/>
                      </a:cubicBezTo>
                      <a:cubicBezTo>
                        <a:pt x="2" y="64"/>
                        <a:pt x="2" y="66"/>
                        <a:pt x="2" y="68"/>
                      </a:cubicBezTo>
                      <a:cubicBezTo>
                        <a:pt x="3" y="69"/>
                        <a:pt x="3" y="71"/>
                        <a:pt x="5" y="72"/>
                      </a:cubicBezTo>
                      <a:cubicBezTo>
                        <a:pt x="5" y="72"/>
                        <a:pt x="5" y="72"/>
                        <a:pt x="5" y="72"/>
                      </a:cubicBezTo>
                      <a:cubicBezTo>
                        <a:pt x="7" y="73"/>
                        <a:pt x="5" y="74"/>
                        <a:pt x="7" y="76"/>
                      </a:cubicBezTo>
                      <a:cubicBezTo>
                        <a:pt x="6" y="76"/>
                        <a:pt x="6" y="76"/>
                        <a:pt x="6" y="76"/>
                      </a:cubicBezTo>
                      <a:cubicBezTo>
                        <a:pt x="7" y="76"/>
                        <a:pt x="8" y="76"/>
                        <a:pt x="8" y="77"/>
                      </a:cubicBezTo>
                      <a:cubicBezTo>
                        <a:pt x="7" y="77"/>
                        <a:pt x="8" y="78"/>
                        <a:pt x="7" y="78"/>
                      </a:cubicBezTo>
                      <a:cubicBezTo>
                        <a:pt x="9" y="80"/>
                        <a:pt x="8" y="79"/>
                        <a:pt x="10" y="79"/>
                      </a:cubicBezTo>
                      <a:cubicBezTo>
                        <a:pt x="10" y="80"/>
                        <a:pt x="10" y="80"/>
                        <a:pt x="10" y="80"/>
                      </a:cubicBezTo>
                      <a:cubicBezTo>
                        <a:pt x="11" y="80"/>
                        <a:pt x="11" y="80"/>
                        <a:pt x="12" y="81"/>
                      </a:cubicBezTo>
                      <a:cubicBezTo>
                        <a:pt x="11" y="80"/>
                        <a:pt x="11" y="82"/>
                        <a:pt x="10" y="81"/>
                      </a:cubicBezTo>
                      <a:cubicBezTo>
                        <a:pt x="11" y="85"/>
                        <a:pt x="14" y="83"/>
                        <a:pt x="13" y="86"/>
                      </a:cubicBezTo>
                      <a:cubicBezTo>
                        <a:pt x="15" y="85"/>
                        <a:pt x="12" y="83"/>
                        <a:pt x="13" y="84"/>
                      </a:cubicBezTo>
                      <a:cubicBezTo>
                        <a:pt x="13" y="83"/>
                        <a:pt x="15" y="83"/>
                        <a:pt x="15" y="84"/>
                      </a:cubicBezTo>
                      <a:cubicBezTo>
                        <a:pt x="16" y="84"/>
                        <a:pt x="14" y="87"/>
                        <a:pt x="16" y="88"/>
                      </a:cubicBezTo>
                      <a:cubicBezTo>
                        <a:pt x="16" y="88"/>
                        <a:pt x="16" y="88"/>
                        <a:pt x="16" y="88"/>
                      </a:cubicBezTo>
                      <a:cubicBezTo>
                        <a:pt x="16" y="89"/>
                        <a:pt x="17" y="88"/>
                        <a:pt x="18" y="89"/>
                      </a:cubicBezTo>
                      <a:cubicBezTo>
                        <a:pt x="19" y="89"/>
                        <a:pt x="19" y="90"/>
                        <a:pt x="20" y="89"/>
                      </a:cubicBezTo>
                      <a:cubicBezTo>
                        <a:pt x="20" y="89"/>
                        <a:pt x="18" y="88"/>
                        <a:pt x="18" y="88"/>
                      </a:cubicBezTo>
                      <a:cubicBezTo>
                        <a:pt x="19" y="89"/>
                        <a:pt x="21" y="87"/>
                        <a:pt x="22" y="89"/>
                      </a:cubicBezTo>
                      <a:cubicBezTo>
                        <a:pt x="22" y="89"/>
                        <a:pt x="21" y="89"/>
                        <a:pt x="21" y="89"/>
                      </a:cubicBezTo>
                      <a:cubicBezTo>
                        <a:pt x="21" y="90"/>
                        <a:pt x="22" y="90"/>
                        <a:pt x="22" y="90"/>
                      </a:cubicBezTo>
                      <a:cubicBezTo>
                        <a:pt x="21" y="92"/>
                        <a:pt x="20" y="89"/>
                        <a:pt x="18" y="90"/>
                      </a:cubicBezTo>
                      <a:cubicBezTo>
                        <a:pt x="18" y="91"/>
                        <a:pt x="21" y="90"/>
                        <a:pt x="19" y="91"/>
                      </a:cubicBezTo>
                      <a:cubicBezTo>
                        <a:pt x="21" y="90"/>
                        <a:pt x="21" y="93"/>
                        <a:pt x="23" y="91"/>
                      </a:cubicBezTo>
                      <a:cubicBezTo>
                        <a:pt x="23" y="92"/>
                        <a:pt x="23" y="92"/>
                        <a:pt x="23" y="92"/>
                      </a:cubicBezTo>
                      <a:cubicBezTo>
                        <a:pt x="23" y="92"/>
                        <a:pt x="24" y="92"/>
                        <a:pt x="24" y="92"/>
                      </a:cubicBezTo>
                      <a:cubicBezTo>
                        <a:pt x="23" y="93"/>
                        <a:pt x="23" y="93"/>
                        <a:pt x="23" y="93"/>
                      </a:cubicBezTo>
                      <a:cubicBezTo>
                        <a:pt x="24" y="92"/>
                        <a:pt x="25" y="95"/>
                        <a:pt x="26" y="94"/>
                      </a:cubicBezTo>
                      <a:cubicBezTo>
                        <a:pt x="24" y="94"/>
                        <a:pt x="26" y="93"/>
                        <a:pt x="25" y="92"/>
                      </a:cubicBezTo>
                      <a:cubicBezTo>
                        <a:pt x="28" y="92"/>
                        <a:pt x="26" y="95"/>
                        <a:pt x="30" y="95"/>
                      </a:cubicBezTo>
                      <a:cubicBezTo>
                        <a:pt x="29" y="95"/>
                        <a:pt x="28" y="94"/>
                        <a:pt x="29" y="94"/>
                      </a:cubicBezTo>
                      <a:cubicBezTo>
                        <a:pt x="30" y="94"/>
                        <a:pt x="31" y="95"/>
                        <a:pt x="31" y="95"/>
                      </a:cubicBezTo>
                      <a:cubicBezTo>
                        <a:pt x="33" y="95"/>
                        <a:pt x="31" y="94"/>
                        <a:pt x="32" y="94"/>
                      </a:cubicBezTo>
                      <a:cubicBezTo>
                        <a:pt x="32" y="95"/>
                        <a:pt x="33" y="94"/>
                        <a:pt x="34" y="93"/>
                      </a:cubicBezTo>
                      <a:cubicBezTo>
                        <a:pt x="34" y="94"/>
                        <a:pt x="34" y="94"/>
                        <a:pt x="34" y="94"/>
                      </a:cubicBezTo>
                      <a:cubicBezTo>
                        <a:pt x="36" y="95"/>
                        <a:pt x="34" y="92"/>
                        <a:pt x="37" y="93"/>
                      </a:cubicBezTo>
                      <a:cubicBezTo>
                        <a:pt x="36" y="94"/>
                        <a:pt x="36" y="94"/>
                        <a:pt x="36" y="94"/>
                      </a:cubicBezTo>
                      <a:cubicBezTo>
                        <a:pt x="37" y="94"/>
                        <a:pt x="37" y="94"/>
                        <a:pt x="37" y="94"/>
                      </a:cubicBezTo>
                      <a:cubicBezTo>
                        <a:pt x="37" y="95"/>
                        <a:pt x="37" y="95"/>
                        <a:pt x="37" y="95"/>
                      </a:cubicBezTo>
                      <a:cubicBezTo>
                        <a:pt x="38" y="94"/>
                        <a:pt x="38" y="94"/>
                        <a:pt x="40" y="94"/>
                      </a:cubicBezTo>
                      <a:cubicBezTo>
                        <a:pt x="39" y="93"/>
                        <a:pt x="40" y="92"/>
                        <a:pt x="41" y="92"/>
                      </a:cubicBezTo>
                      <a:cubicBezTo>
                        <a:pt x="41" y="92"/>
                        <a:pt x="40" y="93"/>
                        <a:pt x="42" y="92"/>
                      </a:cubicBezTo>
                      <a:cubicBezTo>
                        <a:pt x="42" y="93"/>
                        <a:pt x="41" y="94"/>
                        <a:pt x="41" y="93"/>
                      </a:cubicBezTo>
                      <a:cubicBezTo>
                        <a:pt x="41" y="94"/>
                        <a:pt x="40" y="94"/>
                        <a:pt x="40" y="94"/>
                      </a:cubicBezTo>
                      <a:cubicBezTo>
                        <a:pt x="41" y="95"/>
                        <a:pt x="42" y="94"/>
                        <a:pt x="43" y="94"/>
                      </a:cubicBezTo>
                      <a:cubicBezTo>
                        <a:pt x="43" y="94"/>
                        <a:pt x="43" y="94"/>
                        <a:pt x="42" y="94"/>
                      </a:cubicBezTo>
                      <a:cubicBezTo>
                        <a:pt x="44" y="92"/>
                        <a:pt x="44" y="92"/>
                        <a:pt x="44" y="92"/>
                      </a:cubicBezTo>
                      <a:cubicBezTo>
                        <a:pt x="45" y="92"/>
                        <a:pt x="44" y="92"/>
                        <a:pt x="44" y="93"/>
                      </a:cubicBezTo>
                      <a:cubicBezTo>
                        <a:pt x="45" y="92"/>
                        <a:pt x="45" y="92"/>
                        <a:pt x="45" y="91"/>
                      </a:cubicBezTo>
                      <a:cubicBezTo>
                        <a:pt x="45" y="92"/>
                        <a:pt x="46" y="93"/>
                        <a:pt x="45" y="94"/>
                      </a:cubicBezTo>
                      <a:cubicBezTo>
                        <a:pt x="47" y="92"/>
                        <a:pt x="47" y="92"/>
                        <a:pt x="47" y="92"/>
                      </a:cubicBezTo>
                      <a:cubicBezTo>
                        <a:pt x="47" y="92"/>
                        <a:pt x="48" y="92"/>
                        <a:pt x="48" y="93"/>
                      </a:cubicBezTo>
                      <a:cubicBezTo>
                        <a:pt x="49" y="93"/>
                        <a:pt x="50" y="90"/>
                        <a:pt x="52" y="90"/>
                      </a:cubicBezTo>
                      <a:cubicBezTo>
                        <a:pt x="52" y="90"/>
                        <a:pt x="52" y="89"/>
                        <a:pt x="52" y="89"/>
                      </a:cubicBezTo>
                      <a:cubicBezTo>
                        <a:pt x="53" y="89"/>
                        <a:pt x="55" y="89"/>
                        <a:pt x="56" y="87"/>
                      </a:cubicBezTo>
                      <a:cubicBezTo>
                        <a:pt x="57" y="87"/>
                        <a:pt x="57" y="87"/>
                        <a:pt x="57" y="87"/>
                      </a:cubicBezTo>
                      <a:cubicBezTo>
                        <a:pt x="58" y="86"/>
                        <a:pt x="55" y="87"/>
                        <a:pt x="57" y="85"/>
                      </a:cubicBezTo>
                      <a:cubicBezTo>
                        <a:pt x="58" y="83"/>
                        <a:pt x="58" y="85"/>
                        <a:pt x="59" y="85"/>
                      </a:cubicBezTo>
                      <a:cubicBezTo>
                        <a:pt x="59" y="84"/>
                        <a:pt x="59" y="82"/>
                        <a:pt x="61" y="82"/>
                      </a:cubicBezTo>
                      <a:cubicBezTo>
                        <a:pt x="60" y="82"/>
                        <a:pt x="60" y="83"/>
                        <a:pt x="60" y="83"/>
                      </a:cubicBezTo>
                      <a:close/>
                      <a:moveTo>
                        <a:pt x="69" y="70"/>
                      </a:moveTo>
                      <a:cubicBezTo>
                        <a:pt x="69" y="70"/>
                        <a:pt x="69" y="71"/>
                        <a:pt x="69" y="71"/>
                      </a:cubicBezTo>
                      <a:cubicBezTo>
                        <a:pt x="68" y="70"/>
                        <a:pt x="69" y="70"/>
                        <a:pt x="69" y="70"/>
                      </a:cubicBezTo>
                      <a:close/>
                      <a:moveTo>
                        <a:pt x="74" y="46"/>
                      </a:moveTo>
                      <a:cubicBezTo>
                        <a:pt x="74" y="46"/>
                        <a:pt x="74" y="47"/>
                        <a:pt x="74" y="47"/>
                      </a:cubicBezTo>
                      <a:cubicBezTo>
                        <a:pt x="74" y="47"/>
                        <a:pt x="74" y="46"/>
                        <a:pt x="74" y="46"/>
                      </a:cubicBezTo>
                      <a:close/>
                      <a:moveTo>
                        <a:pt x="39" y="9"/>
                      </a:moveTo>
                      <a:cubicBezTo>
                        <a:pt x="39" y="9"/>
                        <a:pt x="39" y="9"/>
                        <a:pt x="39" y="9"/>
                      </a:cubicBezTo>
                      <a:cubicBezTo>
                        <a:pt x="39" y="9"/>
                        <a:pt x="39" y="9"/>
                        <a:pt x="39" y="9"/>
                      </a:cubicBezTo>
                      <a:close/>
                      <a:moveTo>
                        <a:pt x="37" y="8"/>
                      </a:moveTo>
                      <a:cubicBezTo>
                        <a:pt x="37" y="9"/>
                        <a:pt x="37" y="9"/>
                        <a:pt x="38" y="9"/>
                      </a:cubicBezTo>
                      <a:cubicBezTo>
                        <a:pt x="38" y="9"/>
                        <a:pt x="38" y="8"/>
                        <a:pt x="38" y="8"/>
                      </a:cubicBezTo>
                      <a:cubicBezTo>
                        <a:pt x="38" y="8"/>
                        <a:pt x="38" y="8"/>
                        <a:pt x="37" y="8"/>
                      </a:cubicBezTo>
                      <a:close/>
                      <a:moveTo>
                        <a:pt x="21" y="82"/>
                      </a:moveTo>
                      <a:cubicBezTo>
                        <a:pt x="21" y="82"/>
                        <a:pt x="21" y="82"/>
                        <a:pt x="21" y="82"/>
                      </a:cubicBezTo>
                      <a:cubicBezTo>
                        <a:pt x="20" y="82"/>
                        <a:pt x="20" y="82"/>
                        <a:pt x="21"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8" name="Freeform 633">
                  <a:extLst>
                    <a:ext uri="{FF2B5EF4-FFF2-40B4-BE49-F238E27FC236}">
                      <a16:creationId xmlns:a16="http://schemas.microsoft.com/office/drawing/2014/main" id="{EEF10F10-6369-4373-BE56-4E6FF2932364}"/>
                    </a:ext>
                  </a:extLst>
                </p:cNvPr>
                <p:cNvSpPr>
                  <a:spLocks/>
                </p:cNvSpPr>
                <p:nvPr userDrawn="1"/>
              </p:nvSpPr>
              <p:spPr bwMode="auto">
                <a:xfrm>
                  <a:off x="4406" y="4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9" name="Freeform 634">
                  <a:extLst>
                    <a:ext uri="{FF2B5EF4-FFF2-40B4-BE49-F238E27FC236}">
                      <a16:creationId xmlns:a16="http://schemas.microsoft.com/office/drawing/2014/main" id="{3171980E-6ED8-4C73-8C03-5D94CF566F09}"/>
                    </a:ext>
                  </a:extLst>
                </p:cNvPr>
                <p:cNvSpPr>
                  <a:spLocks/>
                </p:cNvSpPr>
                <p:nvPr userDrawn="1"/>
              </p:nvSpPr>
              <p:spPr bwMode="auto">
                <a:xfrm>
                  <a:off x="4296" y="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0" name="Freeform 635">
                  <a:extLst>
                    <a:ext uri="{FF2B5EF4-FFF2-40B4-BE49-F238E27FC236}">
                      <a16:creationId xmlns:a16="http://schemas.microsoft.com/office/drawing/2014/main" id="{042FC175-A16B-452B-8797-99D29E391888}"/>
                    </a:ext>
                  </a:extLst>
                </p:cNvPr>
                <p:cNvSpPr>
                  <a:spLocks/>
                </p:cNvSpPr>
                <p:nvPr userDrawn="1"/>
              </p:nvSpPr>
              <p:spPr bwMode="auto">
                <a:xfrm>
                  <a:off x="4326" y="2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1" name="Freeform 636">
                  <a:extLst>
                    <a:ext uri="{FF2B5EF4-FFF2-40B4-BE49-F238E27FC236}">
                      <a16:creationId xmlns:a16="http://schemas.microsoft.com/office/drawing/2014/main" id="{BAF6262F-6EF6-457F-BC76-535896AC8C8C}"/>
                    </a:ext>
                  </a:extLst>
                </p:cNvPr>
                <p:cNvSpPr>
                  <a:spLocks/>
                </p:cNvSpPr>
                <p:nvPr userDrawn="1"/>
              </p:nvSpPr>
              <p:spPr bwMode="auto">
                <a:xfrm>
                  <a:off x="4197" y="2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2" name="Freeform 637">
                  <a:extLst>
                    <a:ext uri="{FF2B5EF4-FFF2-40B4-BE49-F238E27FC236}">
                      <a16:creationId xmlns:a16="http://schemas.microsoft.com/office/drawing/2014/main" id="{C64D31A0-BC01-43A2-9004-3F4ADB4C7FBA}"/>
                    </a:ext>
                  </a:extLst>
                </p:cNvPr>
                <p:cNvSpPr>
                  <a:spLocks/>
                </p:cNvSpPr>
                <p:nvPr userDrawn="1"/>
              </p:nvSpPr>
              <p:spPr bwMode="auto">
                <a:xfrm>
                  <a:off x="4152" y="288"/>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3" name="Freeform 638">
                  <a:extLst>
                    <a:ext uri="{FF2B5EF4-FFF2-40B4-BE49-F238E27FC236}">
                      <a16:creationId xmlns:a16="http://schemas.microsoft.com/office/drawing/2014/main" id="{F12A353E-FE5E-40AF-BB1E-1AF34AA1F053}"/>
                    </a:ext>
                  </a:extLst>
                </p:cNvPr>
                <p:cNvSpPr>
                  <a:spLocks/>
                </p:cNvSpPr>
                <p:nvPr userDrawn="1"/>
              </p:nvSpPr>
              <p:spPr bwMode="auto">
                <a:xfrm>
                  <a:off x="4182" y="278"/>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1"/>
                        <a:pt x="0" y="1"/>
                      </a:cubicBezTo>
                      <a:cubicBezTo>
                        <a:pt x="0" y="1"/>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4" name="Freeform 639">
                  <a:extLst>
                    <a:ext uri="{FF2B5EF4-FFF2-40B4-BE49-F238E27FC236}">
                      <a16:creationId xmlns:a16="http://schemas.microsoft.com/office/drawing/2014/main" id="{14C10C87-B8D9-46E1-A31A-0EF06D67BD69}"/>
                    </a:ext>
                  </a:extLst>
                </p:cNvPr>
                <p:cNvSpPr>
                  <a:spLocks/>
                </p:cNvSpPr>
                <p:nvPr userDrawn="1"/>
              </p:nvSpPr>
              <p:spPr bwMode="auto">
                <a:xfrm>
                  <a:off x="4182" y="28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5" name="Freeform 640">
                  <a:extLst>
                    <a:ext uri="{FF2B5EF4-FFF2-40B4-BE49-F238E27FC236}">
                      <a16:creationId xmlns:a16="http://schemas.microsoft.com/office/drawing/2014/main" id="{A84DAFFD-97B3-450A-85A0-3533ADE19E75}"/>
                    </a:ext>
                  </a:extLst>
                </p:cNvPr>
                <p:cNvSpPr>
                  <a:spLocks/>
                </p:cNvSpPr>
                <p:nvPr userDrawn="1"/>
              </p:nvSpPr>
              <p:spPr bwMode="auto">
                <a:xfrm>
                  <a:off x="4217" y="273"/>
                  <a:ext cx="5" cy="15"/>
                </a:xfrm>
                <a:custGeom>
                  <a:avLst/>
                  <a:gdLst>
                    <a:gd name="T0" fmla="*/ 0 w 1"/>
                    <a:gd name="T1" fmla="*/ 1 h 3"/>
                    <a:gd name="T2" fmla="*/ 0 w 1"/>
                    <a:gd name="T3" fmla="*/ 2 h 3"/>
                    <a:gd name="T4" fmla="*/ 0 w 1"/>
                    <a:gd name="T5" fmla="*/ 1 h 3"/>
                  </a:gdLst>
                  <a:ahLst/>
                  <a:cxnLst>
                    <a:cxn ang="0">
                      <a:pos x="T0" y="T1"/>
                    </a:cxn>
                    <a:cxn ang="0">
                      <a:pos x="T2" y="T3"/>
                    </a:cxn>
                    <a:cxn ang="0">
                      <a:pos x="T4" y="T5"/>
                    </a:cxn>
                  </a:cxnLst>
                  <a:rect l="0" t="0" r="r" b="b"/>
                  <a:pathLst>
                    <a:path w="1" h="3">
                      <a:moveTo>
                        <a:pt x="0" y="1"/>
                      </a:moveTo>
                      <a:cubicBezTo>
                        <a:pt x="0" y="1"/>
                        <a:pt x="0" y="2"/>
                        <a:pt x="0" y="2"/>
                      </a:cubicBezTo>
                      <a:cubicBezTo>
                        <a:pt x="0"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6" name="Rectangle 641">
                  <a:extLst>
                    <a:ext uri="{FF2B5EF4-FFF2-40B4-BE49-F238E27FC236}">
                      <a16:creationId xmlns:a16="http://schemas.microsoft.com/office/drawing/2014/main" id="{49966761-7073-484A-ADC4-D1610E5D15BA}"/>
                    </a:ext>
                  </a:extLst>
                </p:cNvPr>
                <p:cNvSpPr>
                  <a:spLocks noChangeArrowheads="1"/>
                </p:cNvSpPr>
                <p:nvPr userDrawn="1"/>
              </p:nvSpPr>
              <p:spPr bwMode="auto">
                <a:xfrm>
                  <a:off x="4182" y="27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7" name="Freeform 642">
                  <a:extLst>
                    <a:ext uri="{FF2B5EF4-FFF2-40B4-BE49-F238E27FC236}">
                      <a16:creationId xmlns:a16="http://schemas.microsoft.com/office/drawing/2014/main" id="{A44439CD-ABE9-4F29-98A1-001BA801DD63}"/>
                    </a:ext>
                  </a:extLst>
                </p:cNvPr>
                <p:cNvSpPr>
                  <a:spLocks/>
                </p:cNvSpPr>
                <p:nvPr userDrawn="1"/>
              </p:nvSpPr>
              <p:spPr bwMode="auto">
                <a:xfrm>
                  <a:off x="4197" y="26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8" name="Freeform 643">
                  <a:extLst>
                    <a:ext uri="{FF2B5EF4-FFF2-40B4-BE49-F238E27FC236}">
                      <a16:creationId xmlns:a16="http://schemas.microsoft.com/office/drawing/2014/main" id="{99FABC07-041D-4DD1-87E6-5AD9965960EF}"/>
                    </a:ext>
                  </a:extLst>
                </p:cNvPr>
                <p:cNvSpPr>
                  <a:spLocks/>
                </p:cNvSpPr>
                <p:nvPr userDrawn="1"/>
              </p:nvSpPr>
              <p:spPr bwMode="auto">
                <a:xfrm>
                  <a:off x="4192" y="26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9" name="Freeform 644">
                  <a:extLst>
                    <a:ext uri="{FF2B5EF4-FFF2-40B4-BE49-F238E27FC236}">
                      <a16:creationId xmlns:a16="http://schemas.microsoft.com/office/drawing/2014/main" id="{2B52D099-5FEE-4753-8FA8-5129AD8CD506}"/>
                    </a:ext>
                  </a:extLst>
                </p:cNvPr>
                <p:cNvSpPr>
                  <a:spLocks/>
                </p:cNvSpPr>
                <p:nvPr userDrawn="1"/>
              </p:nvSpPr>
              <p:spPr bwMode="auto">
                <a:xfrm>
                  <a:off x="4187" y="26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0" name="Freeform 645">
                  <a:extLst>
                    <a:ext uri="{FF2B5EF4-FFF2-40B4-BE49-F238E27FC236}">
                      <a16:creationId xmlns:a16="http://schemas.microsoft.com/office/drawing/2014/main" id="{75D420B7-B6CA-4DDB-BDCE-CF22A02A867C}"/>
                    </a:ext>
                  </a:extLst>
                </p:cNvPr>
                <p:cNvSpPr>
                  <a:spLocks/>
                </p:cNvSpPr>
                <p:nvPr userDrawn="1"/>
              </p:nvSpPr>
              <p:spPr bwMode="auto">
                <a:xfrm>
                  <a:off x="4251" y="248"/>
                  <a:ext cx="5" cy="5"/>
                </a:xfrm>
                <a:custGeom>
                  <a:avLst/>
                  <a:gdLst>
                    <a:gd name="T0" fmla="*/ 0 w 1"/>
                    <a:gd name="T1" fmla="*/ 1 h 1"/>
                    <a:gd name="T2" fmla="*/ 1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1" name="Freeform 646">
                  <a:extLst>
                    <a:ext uri="{FF2B5EF4-FFF2-40B4-BE49-F238E27FC236}">
                      <a16:creationId xmlns:a16="http://schemas.microsoft.com/office/drawing/2014/main" id="{BAA31150-7712-417F-813C-34E7C3D9F785}"/>
                    </a:ext>
                  </a:extLst>
                </p:cNvPr>
                <p:cNvSpPr>
                  <a:spLocks/>
                </p:cNvSpPr>
                <p:nvPr userDrawn="1"/>
              </p:nvSpPr>
              <p:spPr bwMode="auto">
                <a:xfrm>
                  <a:off x="4237" y="23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2" name="Freeform 647">
                  <a:extLst>
                    <a:ext uri="{FF2B5EF4-FFF2-40B4-BE49-F238E27FC236}">
                      <a16:creationId xmlns:a16="http://schemas.microsoft.com/office/drawing/2014/main" id="{031C5DE1-EC49-48ED-A51A-073D4C60B8A2}"/>
                    </a:ext>
                  </a:extLst>
                </p:cNvPr>
                <p:cNvSpPr>
                  <a:spLocks/>
                </p:cNvSpPr>
                <p:nvPr userDrawn="1"/>
              </p:nvSpPr>
              <p:spPr bwMode="auto">
                <a:xfrm>
                  <a:off x="4246" y="233"/>
                  <a:ext cx="10" cy="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3" name="Freeform 648">
                  <a:extLst>
                    <a:ext uri="{FF2B5EF4-FFF2-40B4-BE49-F238E27FC236}">
                      <a16:creationId xmlns:a16="http://schemas.microsoft.com/office/drawing/2014/main" id="{7CBB45F5-BCB2-4BF5-BBF5-BB47B4CEF5BD}"/>
                    </a:ext>
                  </a:extLst>
                </p:cNvPr>
                <p:cNvSpPr>
                  <a:spLocks/>
                </p:cNvSpPr>
                <p:nvPr userDrawn="1"/>
              </p:nvSpPr>
              <p:spPr bwMode="auto">
                <a:xfrm>
                  <a:off x="4321" y="268"/>
                  <a:ext cx="5" cy="10"/>
                </a:xfrm>
                <a:custGeom>
                  <a:avLst/>
                  <a:gdLst>
                    <a:gd name="T0" fmla="*/ 5 w 5"/>
                    <a:gd name="T1" fmla="*/ 0 h 10"/>
                    <a:gd name="T2" fmla="*/ 5 w 5"/>
                    <a:gd name="T3" fmla="*/ 0 h 10"/>
                    <a:gd name="T4" fmla="*/ 0 w 5"/>
                    <a:gd name="T5" fmla="*/ 10 h 10"/>
                    <a:gd name="T6" fmla="*/ 5 w 5"/>
                    <a:gd name="T7" fmla="*/ 0 h 10"/>
                  </a:gdLst>
                  <a:ahLst/>
                  <a:cxnLst>
                    <a:cxn ang="0">
                      <a:pos x="T0" y="T1"/>
                    </a:cxn>
                    <a:cxn ang="0">
                      <a:pos x="T2" y="T3"/>
                    </a:cxn>
                    <a:cxn ang="0">
                      <a:pos x="T4" y="T5"/>
                    </a:cxn>
                    <a:cxn ang="0">
                      <a:pos x="T6" y="T7"/>
                    </a:cxn>
                  </a:cxnLst>
                  <a:rect l="0" t="0" r="r" b="b"/>
                  <a:pathLst>
                    <a:path w="5" h="10">
                      <a:moveTo>
                        <a:pt x="5" y="0"/>
                      </a:moveTo>
                      <a:lnTo>
                        <a:pt x="5" y="0"/>
                      </a:lnTo>
                      <a:lnTo>
                        <a:pt x="0" y="1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4" name="Freeform 649">
                  <a:extLst>
                    <a:ext uri="{FF2B5EF4-FFF2-40B4-BE49-F238E27FC236}">
                      <a16:creationId xmlns:a16="http://schemas.microsoft.com/office/drawing/2014/main" id="{969A4203-532B-4998-B151-302014EAF99B}"/>
                    </a:ext>
                  </a:extLst>
                </p:cNvPr>
                <p:cNvSpPr>
                  <a:spLocks/>
                </p:cNvSpPr>
                <p:nvPr userDrawn="1"/>
              </p:nvSpPr>
              <p:spPr bwMode="auto">
                <a:xfrm>
                  <a:off x="4386" y="303"/>
                  <a:ext cx="10" cy="15"/>
                </a:xfrm>
                <a:custGeom>
                  <a:avLst/>
                  <a:gdLst>
                    <a:gd name="T0" fmla="*/ 2 w 2"/>
                    <a:gd name="T1" fmla="*/ 2 h 3"/>
                    <a:gd name="T2" fmla="*/ 0 w 2"/>
                    <a:gd name="T3" fmla="*/ 0 h 3"/>
                    <a:gd name="T4" fmla="*/ 0 w 2"/>
                    <a:gd name="T5" fmla="*/ 2 h 3"/>
                    <a:gd name="T6" fmla="*/ 2 w 2"/>
                    <a:gd name="T7" fmla="*/ 2 h 3"/>
                  </a:gdLst>
                  <a:ahLst/>
                  <a:cxnLst>
                    <a:cxn ang="0">
                      <a:pos x="T0" y="T1"/>
                    </a:cxn>
                    <a:cxn ang="0">
                      <a:pos x="T2" y="T3"/>
                    </a:cxn>
                    <a:cxn ang="0">
                      <a:pos x="T4" y="T5"/>
                    </a:cxn>
                    <a:cxn ang="0">
                      <a:pos x="T6" y="T7"/>
                    </a:cxn>
                  </a:cxnLst>
                  <a:rect l="0" t="0" r="r" b="b"/>
                  <a:pathLst>
                    <a:path w="2" h="3">
                      <a:moveTo>
                        <a:pt x="2" y="2"/>
                      </a:moveTo>
                      <a:cubicBezTo>
                        <a:pt x="1" y="0"/>
                        <a:pt x="0" y="2"/>
                        <a:pt x="0" y="0"/>
                      </a:cubicBezTo>
                      <a:cubicBezTo>
                        <a:pt x="0" y="0"/>
                        <a:pt x="0" y="2"/>
                        <a:pt x="0" y="2"/>
                      </a:cubicBezTo>
                      <a:cubicBezTo>
                        <a:pt x="1" y="2"/>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5" name="Freeform 650">
                  <a:extLst>
                    <a:ext uri="{FF2B5EF4-FFF2-40B4-BE49-F238E27FC236}">
                      <a16:creationId xmlns:a16="http://schemas.microsoft.com/office/drawing/2014/main" id="{970D7186-3E96-430A-9A87-3CDA5A886CCC}"/>
                    </a:ext>
                  </a:extLst>
                </p:cNvPr>
                <p:cNvSpPr>
                  <a:spLocks/>
                </p:cNvSpPr>
                <p:nvPr userDrawn="1"/>
              </p:nvSpPr>
              <p:spPr bwMode="auto">
                <a:xfrm>
                  <a:off x="4381" y="30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6" name="Freeform 651">
                  <a:extLst>
                    <a:ext uri="{FF2B5EF4-FFF2-40B4-BE49-F238E27FC236}">
                      <a16:creationId xmlns:a16="http://schemas.microsoft.com/office/drawing/2014/main" id="{78A270F9-9029-4D28-84B3-2B539BA34E9E}"/>
                    </a:ext>
                  </a:extLst>
                </p:cNvPr>
                <p:cNvSpPr>
                  <a:spLocks/>
                </p:cNvSpPr>
                <p:nvPr userDrawn="1"/>
              </p:nvSpPr>
              <p:spPr bwMode="auto">
                <a:xfrm>
                  <a:off x="4092" y="433"/>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7" name="Freeform 652">
                  <a:extLst>
                    <a:ext uri="{FF2B5EF4-FFF2-40B4-BE49-F238E27FC236}">
                      <a16:creationId xmlns:a16="http://schemas.microsoft.com/office/drawing/2014/main" id="{694B1ACE-C616-44B7-963B-ABDC2EA176E7}"/>
                    </a:ext>
                  </a:extLst>
                </p:cNvPr>
                <p:cNvSpPr>
                  <a:spLocks/>
                </p:cNvSpPr>
                <p:nvPr userDrawn="1"/>
              </p:nvSpPr>
              <p:spPr bwMode="auto">
                <a:xfrm>
                  <a:off x="4087" y="428"/>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8" name="Freeform 653">
                  <a:extLst>
                    <a:ext uri="{FF2B5EF4-FFF2-40B4-BE49-F238E27FC236}">
                      <a16:creationId xmlns:a16="http://schemas.microsoft.com/office/drawing/2014/main" id="{EAE011DE-A193-4746-9551-1C4C422C661B}"/>
                    </a:ext>
                  </a:extLst>
                </p:cNvPr>
                <p:cNvSpPr>
                  <a:spLocks/>
                </p:cNvSpPr>
                <p:nvPr userDrawn="1"/>
              </p:nvSpPr>
              <p:spPr bwMode="auto">
                <a:xfrm>
                  <a:off x="4396" y="5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9" name="Freeform 654">
                  <a:extLst>
                    <a:ext uri="{FF2B5EF4-FFF2-40B4-BE49-F238E27FC236}">
                      <a16:creationId xmlns:a16="http://schemas.microsoft.com/office/drawing/2014/main" id="{DF7E616F-CAE5-45D4-B653-81E7EE311B5C}"/>
                    </a:ext>
                  </a:extLst>
                </p:cNvPr>
                <p:cNvSpPr>
                  <a:spLocks/>
                </p:cNvSpPr>
                <p:nvPr userDrawn="1"/>
              </p:nvSpPr>
              <p:spPr bwMode="auto">
                <a:xfrm>
                  <a:off x="4356" y="6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0" name="Freeform 655">
                  <a:extLst>
                    <a:ext uri="{FF2B5EF4-FFF2-40B4-BE49-F238E27FC236}">
                      <a16:creationId xmlns:a16="http://schemas.microsoft.com/office/drawing/2014/main" id="{B32116D4-FACF-4493-948D-F97CDD558544}"/>
                    </a:ext>
                  </a:extLst>
                </p:cNvPr>
                <p:cNvSpPr>
                  <a:spLocks/>
                </p:cNvSpPr>
                <p:nvPr userDrawn="1"/>
              </p:nvSpPr>
              <p:spPr bwMode="auto">
                <a:xfrm>
                  <a:off x="4326" y="663"/>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2" y="0"/>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1" name="Freeform 656">
                  <a:extLst>
                    <a:ext uri="{FF2B5EF4-FFF2-40B4-BE49-F238E27FC236}">
                      <a16:creationId xmlns:a16="http://schemas.microsoft.com/office/drawing/2014/main" id="{FCC185D1-CF22-4221-B7C5-BFBAA24A1339}"/>
                    </a:ext>
                  </a:extLst>
                </p:cNvPr>
                <p:cNvSpPr>
                  <a:spLocks/>
                </p:cNvSpPr>
                <p:nvPr userDrawn="1"/>
              </p:nvSpPr>
              <p:spPr bwMode="auto">
                <a:xfrm>
                  <a:off x="3639" y="488"/>
                  <a:ext cx="10"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1" y="0"/>
                        <a:pt x="1" y="0"/>
                        <a:pt x="2"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2" name="Freeform 657">
                  <a:extLst>
                    <a:ext uri="{FF2B5EF4-FFF2-40B4-BE49-F238E27FC236}">
                      <a16:creationId xmlns:a16="http://schemas.microsoft.com/office/drawing/2014/main" id="{2C60CCD2-7B8F-4BAB-B8D3-CE2626BD7652}"/>
                    </a:ext>
                  </a:extLst>
                </p:cNvPr>
                <p:cNvSpPr>
                  <a:spLocks/>
                </p:cNvSpPr>
                <p:nvPr userDrawn="1"/>
              </p:nvSpPr>
              <p:spPr bwMode="auto">
                <a:xfrm>
                  <a:off x="3625" y="45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3" name="Freeform 658">
                  <a:extLst>
                    <a:ext uri="{FF2B5EF4-FFF2-40B4-BE49-F238E27FC236}">
                      <a16:creationId xmlns:a16="http://schemas.microsoft.com/office/drawing/2014/main" id="{85385251-71E3-4D31-B607-BF5844EC8530}"/>
                    </a:ext>
                  </a:extLst>
                </p:cNvPr>
                <p:cNvSpPr>
                  <a:spLocks/>
                </p:cNvSpPr>
                <p:nvPr userDrawn="1"/>
              </p:nvSpPr>
              <p:spPr bwMode="auto">
                <a:xfrm>
                  <a:off x="3620" y="433"/>
                  <a:ext cx="10" cy="20"/>
                </a:xfrm>
                <a:custGeom>
                  <a:avLst/>
                  <a:gdLst>
                    <a:gd name="T0" fmla="*/ 2 w 2"/>
                    <a:gd name="T1" fmla="*/ 0 h 4"/>
                    <a:gd name="T2" fmla="*/ 1 w 2"/>
                    <a:gd name="T3" fmla="*/ 3 h 4"/>
                    <a:gd name="T4" fmla="*/ 1 w 2"/>
                    <a:gd name="T5" fmla="*/ 3 h 4"/>
                    <a:gd name="T6" fmla="*/ 2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0" y="1"/>
                        <a:pt x="2" y="2"/>
                        <a:pt x="1" y="3"/>
                      </a:cubicBezTo>
                      <a:cubicBezTo>
                        <a:pt x="1" y="3"/>
                        <a:pt x="1" y="3"/>
                        <a:pt x="1" y="3"/>
                      </a:cubicBezTo>
                      <a:cubicBezTo>
                        <a:pt x="2" y="4"/>
                        <a:pt x="2" y="4"/>
                        <a:pt x="2" y="4"/>
                      </a:cubicBezTo>
                      <a:cubicBezTo>
                        <a:pt x="2" y="3"/>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4" name="Freeform 659">
                  <a:extLst>
                    <a:ext uri="{FF2B5EF4-FFF2-40B4-BE49-F238E27FC236}">
                      <a16:creationId xmlns:a16="http://schemas.microsoft.com/office/drawing/2014/main" id="{0C29FB69-35F6-42ED-87BE-7D8FFEAB9925}"/>
                    </a:ext>
                  </a:extLst>
                </p:cNvPr>
                <p:cNvSpPr>
                  <a:spLocks/>
                </p:cNvSpPr>
                <p:nvPr userDrawn="1"/>
              </p:nvSpPr>
              <p:spPr bwMode="auto">
                <a:xfrm>
                  <a:off x="3639" y="41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5" name="Freeform 660">
                  <a:extLst>
                    <a:ext uri="{FF2B5EF4-FFF2-40B4-BE49-F238E27FC236}">
                      <a16:creationId xmlns:a16="http://schemas.microsoft.com/office/drawing/2014/main" id="{D474F146-F52D-4EBC-A527-A2E3AA5370C8}"/>
                    </a:ext>
                  </a:extLst>
                </p:cNvPr>
                <p:cNvSpPr>
                  <a:spLocks/>
                </p:cNvSpPr>
                <p:nvPr userDrawn="1"/>
              </p:nvSpPr>
              <p:spPr bwMode="auto">
                <a:xfrm>
                  <a:off x="3644" y="42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6" name="Freeform 661">
                  <a:extLst>
                    <a:ext uri="{FF2B5EF4-FFF2-40B4-BE49-F238E27FC236}">
                      <a16:creationId xmlns:a16="http://schemas.microsoft.com/office/drawing/2014/main" id="{7F82D003-F31B-4D0B-9CAB-651026B5DED0}"/>
                    </a:ext>
                  </a:extLst>
                </p:cNvPr>
                <p:cNvSpPr>
                  <a:spLocks/>
                </p:cNvSpPr>
                <p:nvPr userDrawn="1"/>
              </p:nvSpPr>
              <p:spPr bwMode="auto">
                <a:xfrm>
                  <a:off x="3644" y="408"/>
                  <a:ext cx="5"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1"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7" name="Freeform 662">
                  <a:extLst>
                    <a:ext uri="{FF2B5EF4-FFF2-40B4-BE49-F238E27FC236}">
                      <a16:creationId xmlns:a16="http://schemas.microsoft.com/office/drawing/2014/main" id="{B805DE9F-A34E-4B98-82D0-8F93E40EE4C6}"/>
                    </a:ext>
                  </a:extLst>
                </p:cNvPr>
                <p:cNvSpPr>
                  <a:spLocks/>
                </p:cNvSpPr>
                <p:nvPr userDrawn="1"/>
              </p:nvSpPr>
              <p:spPr bwMode="auto">
                <a:xfrm>
                  <a:off x="3639" y="4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8" name="Freeform 663">
                  <a:extLst>
                    <a:ext uri="{FF2B5EF4-FFF2-40B4-BE49-F238E27FC236}">
                      <a16:creationId xmlns:a16="http://schemas.microsoft.com/office/drawing/2014/main" id="{38160963-ACEB-41CF-B001-F412CB7DF768}"/>
                    </a:ext>
                  </a:extLst>
                </p:cNvPr>
                <p:cNvSpPr>
                  <a:spLocks/>
                </p:cNvSpPr>
                <p:nvPr userDrawn="1"/>
              </p:nvSpPr>
              <p:spPr bwMode="auto">
                <a:xfrm>
                  <a:off x="3634" y="408"/>
                  <a:ext cx="5" cy="5"/>
                </a:xfrm>
                <a:custGeom>
                  <a:avLst/>
                  <a:gdLst>
                    <a:gd name="T0" fmla="*/ 1 w 1"/>
                    <a:gd name="T1" fmla="*/ 1 h 1"/>
                    <a:gd name="T2" fmla="*/ 1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9" name="Freeform 664">
                  <a:extLst>
                    <a:ext uri="{FF2B5EF4-FFF2-40B4-BE49-F238E27FC236}">
                      <a16:creationId xmlns:a16="http://schemas.microsoft.com/office/drawing/2014/main" id="{CEA2CCD2-46C1-4193-B3FA-DCE9F6B68F54}"/>
                    </a:ext>
                  </a:extLst>
                </p:cNvPr>
                <p:cNvSpPr>
                  <a:spLocks/>
                </p:cNvSpPr>
                <p:nvPr userDrawn="1"/>
              </p:nvSpPr>
              <p:spPr bwMode="auto">
                <a:xfrm>
                  <a:off x="3634" y="4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1"/>
                        <a:pt x="0" y="0"/>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0" name="Freeform 665">
                  <a:extLst>
                    <a:ext uri="{FF2B5EF4-FFF2-40B4-BE49-F238E27FC236}">
                      <a16:creationId xmlns:a16="http://schemas.microsoft.com/office/drawing/2014/main" id="{57EABFB3-DC5D-4D19-89B8-9F89AC9926EC}"/>
                    </a:ext>
                  </a:extLst>
                </p:cNvPr>
                <p:cNvSpPr>
                  <a:spLocks/>
                </p:cNvSpPr>
                <p:nvPr userDrawn="1"/>
              </p:nvSpPr>
              <p:spPr bwMode="auto">
                <a:xfrm>
                  <a:off x="3620" y="43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1" name="Freeform 666">
                  <a:extLst>
                    <a:ext uri="{FF2B5EF4-FFF2-40B4-BE49-F238E27FC236}">
                      <a16:creationId xmlns:a16="http://schemas.microsoft.com/office/drawing/2014/main" id="{C4A31E60-C680-43C7-B5A8-1FCA9527C913}"/>
                    </a:ext>
                  </a:extLst>
                </p:cNvPr>
                <p:cNvSpPr>
                  <a:spLocks/>
                </p:cNvSpPr>
                <p:nvPr userDrawn="1"/>
              </p:nvSpPr>
              <p:spPr bwMode="auto">
                <a:xfrm>
                  <a:off x="3644" y="3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2" name="Freeform 667">
                  <a:extLst>
                    <a:ext uri="{FF2B5EF4-FFF2-40B4-BE49-F238E27FC236}">
                      <a16:creationId xmlns:a16="http://schemas.microsoft.com/office/drawing/2014/main" id="{57D931E7-FDE1-4960-81FD-2974FB44823A}"/>
                    </a:ext>
                  </a:extLst>
                </p:cNvPr>
                <p:cNvSpPr>
                  <a:spLocks/>
                </p:cNvSpPr>
                <p:nvPr userDrawn="1"/>
              </p:nvSpPr>
              <p:spPr bwMode="auto">
                <a:xfrm>
                  <a:off x="3639" y="3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3" name="Freeform 668">
                  <a:extLst>
                    <a:ext uri="{FF2B5EF4-FFF2-40B4-BE49-F238E27FC236}">
                      <a16:creationId xmlns:a16="http://schemas.microsoft.com/office/drawing/2014/main" id="{EC46AB73-7273-49BE-BF02-1EB743F6D982}"/>
                    </a:ext>
                  </a:extLst>
                </p:cNvPr>
                <p:cNvSpPr>
                  <a:spLocks/>
                </p:cNvSpPr>
                <p:nvPr userDrawn="1"/>
              </p:nvSpPr>
              <p:spPr bwMode="auto">
                <a:xfrm>
                  <a:off x="3630" y="403"/>
                  <a:ext cx="4" cy="10"/>
                </a:xfrm>
                <a:custGeom>
                  <a:avLst/>
                  <a:gdLst>
                    <a:gd name="T0" fmla="*/ 0 w 4"/>
                    <a:gd name="T1" fmla="*/ 5 h 10"/>
                    <a:gd name="T2" fmla="*/ 4 w 4"/>
                    <a:gd name="T3" fmla="*/ 10 h 10"/>
                    <a:gd name="T4" fmla="*/ 0 w 4"/>
                    <a:gd name="T5" fmla="*/ 0 h 10"/>
                    <a:gd name="T6" fmla="*/ 0 w 4"/>
                    <a:gd name="T7" fmla="*/ 5 h 10"/>
                  </a:gdLst>
                  <a:ahLst/>
                  <a:cxnLst>
                    <a:cxn ang="0">
                      <a:pos x="T0" y="T1"/>
                    </a:cxn>
                    <a:cxn ang="0">
                      <a:pos x="T2" y="T3"/>
                    </a:cxn>
                    <a:cxn ang="0">
                      <a:pos x="T4" y="T5"/>
                    </a:cxn>
                    <a:cxn ang="0">
                      <a:pos x="T6" y="T7"/>
                    </a:cxn>
                  </a:cxnLst>
                  <a:rect l="0" t="0" r="r" b="b"/>
                  <a:pathLst>
                    <a:path w="4" h="10">
                      <a:moveTo>
                        <a:pt x="0" y="5"/>
                      </a:moveTo>
                      <a:lnTo>
                        <a:pt x="4"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4" name="Freeform 669">
                  <a:extLst>
                    <a:ext uri="{FF2B5EF4-FFF2-40B4-BE49-F238E27FC236}">
                      <a16:creationId xmlns:a16="http://schemas.microsoft.com/office/drawing/2014/main" id="{B7CD9694-0DA8-4117-8A62-76BBB5B8531A}"/>
                    </a:ext>
                  </a:extLst>
                </p:cNvPr>
                <p:cNvSpPr>
                  <a:spLocks/>
                </p:cNvSpPr>
                <p:nvPr userDrawn="1"/>
              </p:nvSpPr>
              <p:spPr bwMode="auto">
                <a:xfrm>
                  <a:off x="3649" y="37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5" name="Freeform 670">
                  <a:extLst>
                    <a:ext uri="{FF2B5EF4-FFF2-40B4-BE49-F238E27FC236}">
                      <a16:creationId xmlns:a16="http://schemas.microsoft.com/office/drawing/2014/main" id="{7D9D4B64-9310-4FAB-B0BB-C8727825B19B}"/>
                    </a:ext>
                  </a:extLst>
                </p:cNvPr>
                <p:cNvSpPr>
                  <a:spLocks/>
                </p:cNvSpPr>
                <p:nvPr userDrawn="1"/>
              </p:nvSpPr>
              <p:spPr bwMode="auto">
                <a:xfrm>
                  <a:off x="3654" y="3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6" name="Freeform 671">
                  <a:extLst>
                    <a:ext uri="{FF2B5EF4-FFF2-40B4-BE49-F238E27FC236}">
                      <a16:creationId xmlns:a16="http://schemas.microsoft.com/office/drawing/2014/main" id="{5B151547-1251-4DF2-98CD-594DF61A1FCC}"/>
                    </a:ext>
                  </a:extLst>
                </p:cNvPr>
                <p:cNvSpPr>
                  <a:spLocks/>
                </p:cNvSpPr>
                <p:nvPr userDrawn="1"/>
              </p:nvSpPr>
              <p:spPr bwMode="auto">
                <a:xfrm>
                  <a:off x="3654" y="3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7" name="Freeform 672">
                  <a:extLst>
                    <a:ext uri="{FF2B5EF4-FFF2-40B4-BE49-F238E27FC236}">
                      <a16:creationId xmlns:a16="http://schemas.microsoft.com/office/drawing/2014/main" id="{90B7F42C-C8FB-4ACC-8C17-68AC01952E81}"/>
                    </a:ext>
                  </a:extLst>
                </p:cNvPr>
                <p:cNvSpPr>
                  <a:spLocks/>
                </p:cNvSpPr>
                <p:nvPr userDrawn="1"/>
              </p:nvSpPr>
              <p:spPr bwMode="auto">
                <a:xfrm>
                  <a:off x="3644" y="37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8" name="Freeform 673">
                  <a:extLst>
                    <a:ext uri="{FF2B5EF4-FFF2-40B4-BE49-F238E27FC236}">
                      <a16:creationId xmlns:a16="http://schemas.microsoft.com/office/drawing/2014/main" id="{2609BD1D-3BE9-4883-A323-CD7290CEE8A4}"/>
                    </a:ext>
                  </a:extLst>
                </p:cNvPr>
                <p:cNvSpPr>
                  <a:spLocks/>
                </p:cNvSpPr>
                <p:nvPr userDrawn="1"/>
              </p:nvSpPr>
              <p:spPr bwMode="auto">
                <a:xfrm>
                  <a:off x="3644" y="3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9" name="Freeform 674">
                  <a:extLst>
                    <a:ext uri="{FF2B5EF4-FFF2-40B4-BE49-F238E27FC236}">
                      <a16:creationId xmlns:a16="http://schemas.microsoft.com/office/drawing/2014/main" id="{5A9B316A-820E-4367-8EDD-D2906841A4C4}"/>
                    </a:ext>
                  </a:extLst>
                </p:cNvPr>
                <p:cNvSpPr>
                  <a:spLocks/>
                </p:cNvSpPr>
                <p:nvPr userDrawn="1"/>
              </p:nvSpPr>
              <p:spPr bwMode="auto">
                <a:xfrm>
                  <a:off x="3644"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0" name="Freeform 675">
                  <a:extLst>
                    <a:ext uri="{FF2B5EF4-FFF2-40B4-BE49-F238E27FC236}">
                      <a16:creationId xmlns:a16="http://schemas.microsoft.com/office/drawing/2014/main" id="{E9A2172C-ED2F-44F6-910F-3603F9F72B83}"/>
                    </a:ext>
                  </a:extLst>
                </p:cNvPr>
                <p:cNvSpPr>
                  <a:spLocks/>
                </p:cNvSpPr>
                <p:nvPr userDrawn="1"/>
              </p:nvSpPr>
              <p:spPr bwMode="auto">
                <a:xfrm>
                  <a:off x="3625" y="388"/>
                  <a:ext cx="9"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1" name="Freeform 676">
                  <a:extLst>
                    <a:ext uri="{FF2B5EF4-FFF2-40B4-BE49-F238E27FC236}">
                      <a16:creationId xmlns:a16="http://schemas.microsoft.com/office/drawing/2014/main" id="{8C3BEAB8-D988-495C-9965-F84D402790B3}"/>
                    </a:ext>
                  </a:extLst>
                </p:cNvPr>
                <p:cNvSpPr>
                  <a:spLocks/>
                </p:cNvSpPr>
                <p:nvPr userDrawn="1"/>
              </p:nvSpPr>
              <p:spPr bwMode="auto">
                <a:xfrm>
                  <a:off x="3634" y="3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2" name="Freeform 677">
                  <a:extLst>
                    <a:ext uri="{FF2B5EF4-FFF2-40B4-BE49-F238E27FC236}">
                      <a16:creationId xmlns:a16="http://schemas.microsoft.com/office/drawing/2014/main" id="{734E4E9A-B336-4DA7-AC06-3805BD3F10F2}"/>
                    </a:ext>
                  </a:extLst>
                </p:cNvPr>
                <p:cNvSpPr>
                  <a:spLocks/>
                </p:cNvSpPr>
                <p:nvPr userDrawn="1"/>
              </p:nvSpPr>
              <p:spPr bwMode="auto">
                <a:xfrm>
                  <a:off x="3634" y="37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3" name="Freeform 678">
                  <a:extLst>
                    <a:ext uri="{FF2B5EF4-FFF2-40B4-BE49-F238E27FC236}">
                      <a16:creationId xmlns:a16="http://schemas.microsoft.com/office/drawing/2014/main" id="{E9552AEC-FEF6-4149-B1DD-0473E4FA6B17}"/>
                    </a:ext>
                  </a:extLst>
                </p:cNvPr>
                <p:cNvSpPr>
                  <a:spLocks/>
                </p:cNvSpPr>
                <p:nvPr userDrawn="1"/>
              </p:nvSpPr>
              <p:spPr bwMode="auto">
                <a:xfrm>
                  <a:off x="3644" y="358"/>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4" name="Freeform 679">
                  <a:extLst>
                    <a:ext uri="{FF2B5EF4-FFF2-40B4-BE49-F238E27FC236}">
                      <a16:creationId xmlns:a16="http://schemas.microsoft.com/office/drawing/2014/main" id="{297A8531-D108-4ED8-AD30-CC779665F27A}"/>
                    </a:ext>
                  </a:extLst>
                </p:cNvPr>
                <p:cNvSpPr>
                  <a:spLocks/>
                </p:cNvSpPr>
                <p:nvPr userDrawn="1"/>
              </p:nvSpPr>
              <p:spPr bwMode="auto">
                <a:xfrm>
                  <a:off x="3644" y="36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5" name="Rectangle 680">
                  <a:extLst>
                    <a:ext uri="{FF2B5EF4-FFF2-40B4-BE49-F238E27FC236}">
                      <a16:creationId xmlns:a16="http://schemas.microsoft.com/office/drawing/2014/main" id="{AF2969ED-15C3-4C60-982D-679C68C6683F}"/>
                    </a:ext>
                  </a:extLst>
                </p:cNvPr>
                <p:cNvSpPr>
                  <a:spLocks noChangeArrowheads="1"/>
                </p:cNvSpPr>
                <p:nvPr userDrawn="1"/>
              </p:nvSpPr>
              <p:spPr bwMode="auto">
                <a:xfrm>
                  <a:off x="3654" y="33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6" name="Freeform 681">
                  <a:extLst>
                    <a:ext uri="{FF2B5EF4-FFF2-40B4-BE49-F238E27FC236}">
                      <a16:creationId xmlns:a16="http://schemas.microsoft.com/office/drawing/2014/main" id="{2D0D0E4F-28B9-4312-BD4D-7B63DF757FF8}"/>
                    </a:ext>
                  </a:extLst>
                </p:cNvPr>
                <p:cNvSpPr>
                  <a:spLocks/>
                </p:cNvSpPr>
                <p:nvPr userDrawn="1"/>
              </p:nvSpPr>
              <p:spPr bwMode="auto">
                <a:xfrm>
                  <a:off x="3644" y="363"/>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7" name="Freeform 682">
                  <a:extLst>
                    <a:ext uri="{FF2B5EF4-FFF2-40B4-BE49-F238E27FC236}">
                      <a16:creationId xmlns:a16="http://schemas.microsoft.com/office/drawing/2014/main" id="{CD31D79C-2000-4826-B69E-6AD8DD89D63D}"/>
                    </a:ext>
                  </a:extLst>
                </p:cNvPr>
                <p:cNvSpPr>
                  <a:spLocks/>
                </p:cNvSpPr>
                <p:nvPr userDrawn="1"/>
              </p:nvSpPr>
              <p:spPr bwMode="auto">
                <a:xfrm>
                  <a:off x="3649" y="35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8" name="Freeform 683">
                  <a:extLst>
                    <a:ext uri="{FF2B5EF4-FFF2-40B4-BE49-F238E27FC236}">
                      <a16:creationId xmlns:a16="http://schemas.microsoft.com/office/drawing/2014/main" id="{E39EB460-C2CE-49AD-8BE0-8DED592FC640}"/>
                    </a:ext>
                  </a:extLst>
                </p:cNvPr>
                <p:cNvSpPr>
                  <a:spLocks/>
                </p:cNvSpPr>
                <p:nvPr userDrawn="1"/>
              </p:nvSpPr>
              <p:spPr bwMode="auto">
                <a:xfrm>
                  <a:off x="3644" y="3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9" name="Freeform 684">
                  <a:extLst>
                    <a:ext uri="{FF2B5EF4-FFF2-40B4-BE49-F238E27FC236}">
                      <a16:creationId xmlns:a16="http://schemas.microsoft.com/office/drawing/2014/main" id="{37E7F2E0-3EEE-4B92-9D18-94EEDAEF004B}"/>
                    </a:ext>
                  </a:extLst>
                </p:cNvPr>
                <p:cNvSpPr>
                  <a:spLocks/>
                </p:cNvSpPr>
                <p:nvPr userDrawn="1"/>
              </p:nvSpPr>
              <p:spPr bwMode="auto">
                <a:xfrm>
                  <a:off x="3644" y="3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0" name="Freeform 685">
                  <a:extLst>
                    <a:ext uri="{FF2B5EF4-FFF2-40B4-BE49-F238E27FC236}">
                      <a16:creationId xmlns:a16="http://schemas.microsoft.com/office/drawing/2014/main" id="{B257BFA5-33A2-45C1-945A-3DE67610853C}"/>
                    </a:ext>
                  </a:extLst>
                </p:cNvPr>
                <p:cNvSpPr>
                  <a:spLocks/>
                </p:cNvSpPr>
                <p:nvPr userDrawn="1"/>
              </p:nvSpPr>
              <p:spPr bwMode="auto">
                <a:xfrm>
                  <a:off x="3634" y="313"/>
                  <a:ext cx="20" cy="25"/>
                </a:xfrm>
                <a:custGeom>
                  <a:avLst/>
                  <a:gdLst>
                    <a:gd name="T0" fmla="*/ 0 w 4"/>
                    <a:gd name="T1" fmla="*/ 1 h 5"/>
                    <a:gd name="T2" fmla="*/ 0 w 4"/>
                    <a:gd name="T3" fmla="*/ 3 h 5"/>
                    <a:gd name="T4" fmla="*/ 4 w 4"/>
                    <a:gd name="T5" fmla="*/ 5 h 5"/>
                    <a:gd name="T6" fmla="*/ 4 w 4"/>
                    <a:gd name="T7" fmla="*/ 3 h 5"/>
                    <a:gd name="T8" fmla="*/ 2 w 4"/>
                    <a:gd name="T9" fmla="*/ 4 h 5"/>
                    <a:gd name="T10" fmla="*/ 3 w 4"/>
                    <a:gd name="T11" fmla="*/ 3 h 5"/>
                    <a:gd name="T12" fmla="*/ 1 w 4"/>
                    <a:gd name="T13" fmla="*/ 0 h 5"/>
                    <a:gd name="T14" fmla="*/ 1 w 4"/>
                    <a:gd name="T15" fmla="*/ 1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1" y="1"/>
                        <a:pt x="1" y="3"/>
                        <a:pt x="0" y="3"/>
                      </a:cubicBezTo>
                      <a:cubicBezTo>
                        <a:pt x="0" y="4"/>
                        <a:pt x="3" y="5"/>
                        <a:pt x="4" y="5"/>
                      </a:cubicBezTo>
                      <a:cubicBezTo>
                        <a:pt x="4" y="5"/>
                        <a:pt x="4" y="4"/>
                        <a:pt x="4" y="3"/>
                      </a:cubicBezTo>
                      <a:cubicBezTo>
                        <a:pt x="3" y="4"/>
                        <a:pt x="2" y="5"/>
                        <a:pt x="2" y="4"/>
                      </a:cubicBezTo>
                      <a:cubicBezTo>
                        <a:pt x="2" y="3"/>
                        <a:pt x="2" y="3"/>
                        <a:pt x="3" y="3"/>
                      </a:cubicBezTo>
                      <a:cubicBezTo>
                        <a:pt x="2" y="3"/>
                        <a:pt x="2" y="1"/>
                        <a:pt x="1"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1" name="Freeform 686">
                  <a:extLst>
                    <a:ext uri="{FF2B5EF4-FFF2-40B4-BE49-F238E27FC236}">
                      <a16:creationId xmlns:a16="http://schemas.microsoft.com/office/drawing/2014/main" id="{65A49E34-6D7A-40AB-A0CC-37DBB48B13A0}"/>
                    </a:ext>
                  </a:extLst>
                </p:cNvPr>
                <p:cNvSpPr>
                  <a:spLocks/>
                </p:cNvSpPr>
                <p:nvPr userDrawn="1"/>
              </p:nvSpPr>
              <p:spPr bwMode="auto">
                <a:xfrm>
                  <a:off x="3654" y="338"/>
                  <a:ext cx="5" cy="5"/>
                </a:xfrm>
                <a:custGeom>
                  <a:avLst/>
                  <a:gdLst>
                    <a:gd name="T0" fmla="*/ 0 w 1"/>
                    <a:gd name="T1" fmla="*/ 1 h 1"/>
                    <a:gd name="T2" fmla="*/ 0 w 1"/>
                    <a:gd name="T3" fmla="*/ 1 h 1"/>
                    <a:gd name="T4" fmla="*/ 1 w 1"/>
                    <a:gd name="T5" fmla="*/ 1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1"/>
                        <a:pt x="0" y="1"/>
                        <a:pt x="1" y="1"/>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2" name="Freeform 687">
                  <a:extLst>
                    <a:ext uri="{FF2B5EF4-FFF2-40B4-BE49-F238E27FC236}">
                      <a16:creationId xmlns:a16="http://schemas.microsoft.com/office/drawing/2014/main" id="{7FAF1CC7-E796-4C2C-A055-B87EC7AAEF2D}"/>
                    </a:ext>
                  </a:extLst>
                </p:cNvPr>
                <p:cNvSpPr>
                  <a:spLocks/>
                </p:cNvSpPr>
                <p:nvPr userDrawn="1"/>
              </p:nvSpPr>
              <p:spPr bwMode="auto">
                <a:xfrm>
                  <a:off x="3639" y="343"/>
                  <a:ext cx="15" cy="15"/>
                </a:xfrm>
                <a:custGeom>
                  <a:avLst/>
                  <a:gdLst>
                    <a:gd name="T0" fmla="*/ 2 w 3"/>
                    <a:gd name="T1" fmla="*/ 2 h 3"/>
                    <a:gd name="T2" fmla="*/ 0 w 3"/>
                    <a:gd name="T3" fmla="*/ 0 h 3"/>
                    <a:gd name="T4" fmla="*/ 1 w 3"/>
                    <a:gd name="T5" fmla="*/ 2 h 3"/>
                    <a:gd name="T6" fmla="*/ 2 w 3"/>
                    <a:gd name="T7" fmla="*/ 2 h 3"/>
                    <a:gd name="T8" fmla="*/ 2 w 3"/>
                    <a:gd name="T9" fmla="*/ 3 h 3"/>
                    <a:gd name="T10" fmla="*/ 2 w 3"/>
                    <a:gd name="T11" fmla="*/ 2 h 3"/>
                    <a:gd name="T12" fmla="*/ 2 w 3"/>
                    <a:gd name="T13" fmla="*/ 2 h 3"/>
                    <a:gd name="T14" fmla="*/ 2 w 3"/>
                    <a:gd name="T15" fmla="*/ 2 h 3"/>
                    <a:gd name="T16" fmla="*/ 2 w 3"/>
                    <a:gd name="T17" fmla="*/ 2 h 3"/>
                    <a:gd name="T18" fmla="*/ 2 w 3"/>
                    <a:gd name="T19" fmla="*/ 2 h 3"/>
                    <a:gd name="T20" fmla="*/ 2 w 3"/>
                    <a:gd name="T21" fmla="*/ 2 h 3"/>
                    <a:gd name="T22" fmla="*/ 2 w 3"/>
                    <a:gd name="T23" fmla="*/ 2 h 3"/>
                    <a:gd name="T24" fmla="*/ 2 w 3"/>
                    <a:gd name="T25" fmla="*/ 2 h 3"/>
                    <a:gd name="T26" fmla="*/ 2 w 3"/>
                    <a:gd name="T27" fmla="*/ 2 h 3"/>
                    <a:gd name="T28" fmla="*/ 2 w 3"/>
                    <a:gd name="T29" fmla="*/ 2 h 3"/>
                    <a:gd name="T30" fmla="*/ 3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1"/>
                        <a:pt x="1" y="0"/>
                        <a:pt x="0" y="0"/>
                      </a:cubicBezTo>
                      <a:cubicBezTo>
                        <a:pt x="0" y="1"/>
                        <a:pt x="1" y="1"/>
                        <a:pt x="1" y="2"/>
                      </a:cubicBezTo>
                      <a:cubicBezTo>
                        <a:pt x="1" y="1"/>
                        <a:pt x="1" y="3"/>
                        <a:pt x="2" y="2"/>
                      </a:cubicBezTo>
                      <a:cubicBezTo>
                        <a:pt x="2" y="2"/>
                        <a:pt x="2" y="2"/>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2"/>
                        <a:pt x="2" y="2"/>
                      </a:cubicBezTo>
                      <a:cubicBezTo>
                        <a:pt x="2" y="2"/>
                        <a:pt x="2" y="2"/>
                        <a:pt x="2" y="2"/>
                      </a:cubicBezTo>
                      <a:cubicBezTo>
                        <a:pt x="2" y="2"/>
                        <a:pt x="2" y="2"/>
                        <a:pt x="2" y="2"/>
                      </a:cubicBezTo>
                      <a:cubicBezTo>
                        <a:pt x="3" y="0"/>
                        <a:pt x="3" y="0"/>
                        <a:pt x="3" y="0"/>
                      </a:cubicBezTo>
                      <a:cubicBezTo>
                        <a:pt x="2"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3" name="Freeform 688">
                  <a:extLst>
                    <a:ext uri="{FF2B5EF4-FFF2-40B4-BE49-F238E27FC236}">
                      <a16:creationId xmlns:a16="http://schemas.microsoft.com/office/drawing/2014/main" id="{45EC24E9-CB9E-4CF3-A54A-323E88F9ED7A}"/>
                    </a:ext>
                  </a:extLst>
                </p:cNvPr>
                <p:cNvSpPr>
                  <a:spLocks/>
                </p:cNvSpPr>
                <p:nvPr userDrawn="1"/>
              </p:nvSpPr>
              <p:spPr bwMode="auto">
                <a:xfrm>
                  <a:off x="3620"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4" name="Freeform 689">
                  <a:extLst>
                    <a:ext uri="{FF2B5EF4-FFF2-40B4-BE49-F238E27FC236}">
                      <a16:creationId xmlns:a16="http://schemas.microsoft.com/office/drawing/2014/main" id="{0FEBD685-94E3-4735-99F8-65B00B8FB019}"/>
                    </a:ext>
                  </a:extLst>
                </p:cNvPr>
                <p:cNvSpPr>
                  <a:spLocks/>
                </p:cNvSpPr>
                <p:nvPr userDrawn="1"/>
              </p:nvSpPr>
              <p:spPr bwMode="auto">
                <a:xfrm>
                  <a:off x="3620" y="383"/>
                  <a:ext cx="14" cy="10"/>
                </a:xfrm>
                <a:custGeom>
                  <a:avLst/>
                  <a:gdLst>
                    <a:gd name="T0" fmla="*/ 0 w 3"/>
                    <a:gd name="T1" fmla="*/ 0 h 2"/>
                    <a:gd name="T2" fmla="*/ 1 w 3"/>
                    <a:gd name="T3" fmla="*/ 1 h 2"/>
                    <a:gd name="T4" fmla="*/ 0 w 3"/>
                    <a:gd name="T5" fmla="*/ 1 h 2"/>
                    <a:gd name="T6" fmla="*/ 1 w 3"/>
                    <a:gd name="T7" fmla="*/ 1 h 2"/>
                    <a:gd name="T8" fmla="*/ 1 w 3"/>
                    <a:gd name="T9" fmla="*/ 1 h 2"/>
                    <a:gd name="T10" fmla="*/ 3 w 3"/>
                    <a:gd name="T11" fmla="*/ 0 h 2"/>
                    <a:gd name="T12" fmla="*/ 0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0"/>
                      </a:moveTo>
                      <a:cubicBezTo>
                        <a:pt x="0" y="0"/>
                        <a:pt x="1" y="0"/>
                        <a:pt x="1" y="1"/>
                      </a:cubicBezTo>
                      <a:cubicBezTo>
                        <a:pt x="0" y="1"/>
                        <a:pt x="0" y="1"/>
                        <a:pt x="0" y="1"/>
                      </a:cubicBezTo>
                      <a:cubicBezTo>
                        <a:pt x="0" y="1"/>
                        <a:pt x="0" y="2"/>
                        <a:pt x="1" y="1"/>
                      </a:cubicBezTo>
                      <a:cubicBezTo>
                        <a:pt x="1" y="1"/>
                        <a:pt x="1" y="1"/>
                        <a:pt x="1"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5" name="Freeform 690">
                  <a:extLst>
                    <a:ext uri="{FF2B5EF4-FFF2-40B4-BE49-F238E27FC236}">
                      <a16:creationId xmlns:a16="http://schemas.microsoft.com/office/drawing/2014/main" id="{BE075BE6-51BE-4582-807A-FD8108C15707}"/>
                    </a:ext>
                  </a:extLst>
                </p:cNvPr>
                <p:cNvSpPr>
                  <a:spLocks/>
                </p:cNvSpPr>
                <p:nvPr userDrawn="1"/>
              </p:nvSpPr>
              <p:spPr bwMode="auto">
                <a:xfrm>
                  <a:off x="3630" y="358"/>
                  <a:ext cx="4" cy="10"/>
                </a:xfrm>
                <a:custGeom>
                  <a:avLst/>
                  <a:gdLst>
                    <a:gd name="T0" fmla="*/ 1 w 1"/>
                    <a:gd name="T1" fmla="*/ 2 h 2"/>
                    <a:gd name="T2" fmla="*/ 1 w 1"/>
                    <a:gd name="T3" fmla="*/ 0 h 2"/>
                    <a:gd name="T4" fmla="*/ 0 w 1"/>
                    <a:gd name="T5" fmla="*/ 1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0"/>
                        <a:pt x="1" y="0"/>
                        <a:pt x="1" y="0"/>
                      </a:cubicBezTo>
                      <a:cubicBezTo>
                        <a:pt x="0" y="1"/>
                        <a:pt x="0" y="1"/>
                        <a:pt x="0" y="1"/>
                      </a:cubicBezTo>
                      <a:cubicBezTo>
                        <a:pt x="0" y="1"/>
                        <a:pt x="0" y="1"/>
                        <a:pt x="0" y="1"/>
                      </a:cubicBezTo>
                      <a:cubicBezTo>
                        <a:pt x="0" y="2"/>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6" name="Freeform 691">
                  <a:extLst>
                    <a:ext uri="{FF2B5EF4-FFF2-40B4-BE49-F238E27FC236}">
                      <a16:creationId xmlns:a16="http://schemas.microsoft.com/office/drawing/2014/main" id="{91B4E40C-5B02-4E49-946A-5939379BBFF6}"/>
                    </a:ext>
                  </a:extLst>
                </p:cNvPr>
                <p:cNvSpPr>
                  <a:spLocks/>
                </p:cNvSpPr>
                <p:nvPr userDrawn="1"/>
              </p:nvSpPr>
              <p:spPr bwMode="auto">
                <a:xfrm>
                  <a:off x="3659" y="33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7" name="Freeform 692">
                  <a:extLst>
                    <a:ext uri="{FF2B5EF4-FFF2-40B4-BE49-F238E27FC236}">
                      <a16:creationId xmlns:a16="http://schemas.microsoft.com/office/drawing/2014/main" id="{84DBF483-B344-42B6-8C9A-73F95A0F8589}"/>
                    </a:ext>
                  </a:extLst>
                </p:cNvPr>
                <p:cNvSpPr>
                  <a:spLocks/>
                </p:cNvSpPr>
                <p:nvPr userDrawn="1"/>
              </p:nvSpPr>
              <p:spPr bwMode="auto">
                <a:xfrm>
                  <a:off x="3664" y="32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8" name="Freeform 693">
                  <a:extLst>
                    <a:ext uri="{FF2B5EF4-FFF2-40B4-BE49-F238E27FC236}">
                      <a16:creationId xmlns:a16="http://schemas.microsoft.com/office/drawing/2014/main" id="{5E43E9F3-7BF2-494A-9212-3A5526F4843A}"/>
                    </a:ext>
                  </a:extLst>
                </p:cNvPr>
                <p:cNvSpPr>
                  <a:spLocks/>
                </p:cNvSpPr>
                <p:nvPr userDrawn="1"/>
              </p:nvSpPr>
              <p:spPr bwMode="auto">
                <a:xfrm>
                  <a:off x="3963" y="53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9" name="Freeform 694">
                  <a:extLst>
                    <a:ext uri="{FF2B5EF4-FFF2-40B4-BE49-F238E27FC236}">
                      <a16:creationId xmlns:a16="http://schemas.microsoft.com/office/drawing/2014/main" id="{255A2A55-2498-4D5D-9FB0-5B5E168BB690}"/>
                    </a:ext>
                  </a:extLst>
                </p:cNvPr>
                <p:cNvSpPr>
                  <a:spLocks/>
                </p:cNvSpPr>
                <p:nvPr userDrawn="1"/>
              </p:nvSpPr>
              <p:spPr bwMode="auto">
                <a:xfrm>
                  <a:off x="3968" y="5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0" name="Freeform 695">
                  <a:extLst>
                    <a:ext uri="{FF2B5EF4-FFF2-40B4-BE49-F238E27FC236}">
                      <a16:creationId xmlns:a16="http://schemas.microsoft.com/office/drawing/2014/main" id="{8EB0C7B0-6755-4982-84BD-76EAF810D4C1}"/>
                    </a:ext>
                  </a:extLst>
                </p:cNvPr>
                <p:cNvSpPr>
                  <a:spLocks/>
                </p:cNvSpPr>
                <p:nvPr userDrawn="1"/>
              </p:nvSpPr>
              <p:spPr bwMode="auto">
                <a:xfrm>
                  <a:off x="3824" y="283"/>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1" name="Freeform 696">
                  <a:extLst>
                    <a:ext uri="{FF2B5EF4-FFF2-40B4-BE49-F238E27FC236}">
                      <a16:creationId xmlns:a16="http://schemas.microsoft.com/office/drawing/2014/main" id="{33AC9DCF-95B7-40AB-9DCB-B119221DE554}"/>
                    </a:ext>
                  </a:extLst>
                </p:cNvPr>
                <p:cNvSpPr>
                  <a:spLocks/>
                </p:cNvSpPr>
                <p:nvPr userDrawn="1"/>
              </p:nvSpPr>
              <p:spPr bwMode="auto">
                <a:xfrm>
                  <a:off x="3928" y="3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2" name="Freeform 697">
                  <a:extLst>
                    <a:ext uri="{FF2B5EF4-FFF2-40B4-BE49-F238E27FC236}">
                      <a16:creationId xmlns:a16="http://schemas.microsoft.com/office/drawing/2014/main" id="{0C689D56-8089-4FD8-AF13-DCC0B6270E7B}"/>
                    </a:ext>
                  </a:extLst>
                </p:cNvPr>
                <p:cNvSpPr>
                  <a:spLocks/>
                </p:cNvSpPr>
                <p:nvPr userDrawn="1"/>
              </p:nvSpPr>
              <p:spPr bwMode="auto">
                <a:xfrm>
                  <a:off x="3948" y="38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3" name="Freeform 698">
                  <a:extLst>
                    <a:ext uri="{FF2B5EF4-FFF2-40B4-BE49-F238E27FC236}">
                      <a16:creationId xmlns:a16="http://schemas.microsoft.com/office/drawing/2014/main" id="{53CB4FE5-B788-40F8-B7DE-6951770E60A9}"/>
                    </a:ext>
                  </a:extLst>
                </p:cNvPr>
                <p:cNvSpPr>
                  <a:spLocks/>
                </p:cNvSpPr>
                <p:nvPr userDrawn="1"/>
              </p:nvSpPr>
              <p:spPr bwMode="auto">
                <a:xfrm>
                  <a:off x="3938" y="6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4" name="Freeform 699">
                  <a:extLst>
                    <a:ext uri="{FF2B5EF4-FFF2-40B4-BE49-F238E27FC236}">
                      <a16:creationId xmlns:a16="http://schemas.microsoft.com/office/drawing/2014/main" id="{4D667D5B-561A-4647-9FEC-CB48661D9C90}"/>
                    </a:ext>
                  </a:extLst>
                </p:cNvPr>
                <p:cNvSpPr>
                  <a:spLocks/>
                </p:cNvSpPr>
                <p:nvPr userDrawn="1"/>
              </p:nvSpPr>
              <p:spPr bwMode="auto">
                <a:xfrm>
                  <a:off x="3714" y="268"/>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2" y="1"/>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5" name="Freeform 700">
                  <a:extLst>
                    <a:ext uri="{FF2B5EF4-FFF2-40B4-BE49-F238E27FC236}">
                      <a16:creationId xmlns:a16="http://schemas.microsoft.com/office/drawing/2014/main" id="{A501E00F-AFE8-4A2F-8B72-7EC5AD33C4C8}"/>
                    </a:ext>
                  </a:extLst>
                </p:cNvPr>
                <p:cNvSpPr>
                  <a:spLocks/>
                </p:cNvSpPr>
                <p:nvPr userDrawn="1"/>
              </p:nvSpPr>
              <p:spPr bwMode="auto">
                <a:xfrm>
                  <a:off x="3918"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6" name="Freeform 701">
                  <a:extLst>
                    <a:ext uri="{FF2B5EF4-FFF2-40B4-BE49-F238E27FC236}">
                      <a16:creationId xmlns:a16="http://schemas.microsoft.com/office/drawing/2014/main" id="{15D5EA30-8EB1-4CB5-AA35-8F42AA9E843E}"/>
                    </a:ext>
                  </a:extLst>
                </p:cNvPr>
                <p:cNvSpPr>
                  <a:spLocks/>
                </p:cNvSpPr>
                <p:nvPr userDrawn="1"/>
              </p:nvSpPr>
              <p:spPr bwMode="auto">
                <a:xfrm>
                  <a:off x="3724" y="26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7" name="Freeform 702">
                  <a:extLst>
                    <a:ext uri="{FF2B5EF4-FFF2-40B4-BE49-F238E27FC236}">
                      <a16:creationId xmlns:a16="http://schemas.microsoft.com/office/drawing/2014/main" id="{D104BEEC-91B5-4D21-AE63-1CCD9F56D11F}"/>
                    </a:ext>
                  </a:extLst>
                </p:cNvPr>
                <p:cNvSpPr>
                  <a:spLocks/>
                </p:cNvSpPr>
                <p:nvPr userDrawn="1"/>
              </p:nvSpPr>
              <p:spPr bwMode="auto">
                <a:xfrm>
                  <a:off x="3644"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8" name="Freeform 703">
                  <a:extLst>
                    <a:ext uri="{FF2B5EF4-FFF2-40B4-BE49-F238E27FC236}">
                      <a16:creationId xmlns:a16="http://schemas.microsoft.com/office/drawing/2014/main" id="{6F21B52C-0DA3-4DC9-89B2-770E325FA05A}"/>
                    </a:ext>
                  </a:extLst>
                </p:cNvPr>
                <p:cNvSpPr>
                  <a:spLocks/>
                </p:cNvSpPr>
                <p:nvPr userDrawn="1"/>
              </p:nvSpPr>
              <p:spPr bwMode="auto">
                <a:xfrm>
                  <a:off x="3644" y="5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9" name="Rectangle 704">
                  <a:extLst>
                    <a:ext uri="{FF2B5EF4-FFF2-40B4-BE49-F238E27FC236}">
                      <a16:creationId xmlns:a16="http://schemas.microsoft.com/office/drawing/2014/main" id="{BC2F45B1-1FBF-46D2-B754-7C2BA0506C4F}"/>
                    </a:ext>
                  </a:extLst>
                </p:cNvPr>
                <p:cNvSpPr>
                  <a:spLocks noChangeArrowheads="1"/>
                </p:cNvSpPr>
                <p:nvPr userDrawn="1"/>
              </p:nvSpPr>
              <p:spPr bwMode="auto">
                <a:xfrm>
                  <a:off x="3679"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0" name="Freeform 705">
                  <a:extLst>
                    <a:ext uri="{FF2B5EF4-FFF2-40B4-BE49-F238E27FC236}">
                      <a16:creationId xmlns:a16="http://schemas.microsoft.com/office/drawing/2014/main" id="{BFCF395A-A8A1-4693-9B26-59B01136DCF2}"/>
                    </a:ext>
                  </a:extLst>
                </p:cNvPr>
                <p:cNvSpPr>
                  <a:spLocks/>
                </p:cNvSpPr>
                <p:nvPr userDrawn="1"/>
              </p:nvSpPr>
              <p:spPr bwMode="auto">
                <a:xfrm>
                  <a:off x="3659" y="29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1" name="Freeform 706">
                  <a:extLst>
                    <a:ext uri="{FF2B5EF4-FFF2-40B4-BE49-F238E27FC236}">
                      <a16:creationId xmlns:a16="http://schemas.microsoft.com/office/drawing/2014/main" id="{1FF5144B-D9FC-4E47-8886-E763B89567BF}"/>
                    </a:ext>
                  </a:extLst>
                </p:cNvPr>
                <p:cNvSpPr>
                  <a:spLocks/>
                </p:cNvSpPr>
                <p:nvPr userDrawn="1"/>
              </p:nvSpPr>
              <p:spPr bwMode="auto">
                <a:xfrm>
                  <a:off x="3739" y="2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2" name="Freeform 707">
                  <a:extLst>
                    <a:ext uri="{FF2B5EF4-FFF2-40B4-BE49-F238E27FC236}">
                      <a16:creationId xmlns:a16="http://schemas.microsoft.com/office/drawing/2014/main" id="{290A42E4-270A-4780-9A82-1DAB4112603D}"/>
                    </a:ext>
                  </a:extLst>
                </p:cNvPr>
                <p:cNvSpPr>
                  <a:spLocks/>
                </p:cNvSpPr>
                <p:nvPr userDrawn="1"/>
              </p:nvSpPr>
              <p:spPr bwMode="auto">
                <a:xfrm>
                  <a:off x="3679" y="3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3" name="Freeform 708">
                  <a:extLst>
                    <a:ext uri="{FF2B5EF4-FFF2-40B4-BE49-F238E27FC236}">
                      <a16:creationId xmlns:a16="http://schemas.microsoft.com/office/drawing/2014/main" id="{C4A3E153-B05C-4D84-B396-02A4C3B9884D}"/>
                    </a:ext>
                  </a:extLst>
                </p:cNvPr>
                <p:cNvSpPr>
                  <a:spLocks/>
                </p:cNvSpPr>
                <p:nvPr userDrawn="1"/>
              </p:nvSpPr>
              <p:spPr bwMode="auto">
                <a:xfrm>
                  <a:off x="3679" y="30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4" name="Freeform 709">
                  <a:extLst>
                    <a:ext uri="{FF2B5EF4-FFF2-40B4-BE49-F238E27FC236}">
                      <a16:creationId xmlns:a16="http://schemas.microsoft.com/office/drawing/2014/main" id="{8CFCB6B6-8323-48E0-86D1-7569B058DA0F}"/>
                    </a:ext>
                  </a:extLst>
                </p:cNvPr>
                <p:cNvSpPr>
                  <a:spLocks/>
                </p:cNvSpPr>
                <p:nvPr userDrawn="1"/>
              </p:nvSpPr>
              <p:spPr bwMode="auto">
                <a:xfrm>
                  <a:off x="3679" y="30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5" name="Freeform 710">
                  <a:extLst>
                    <a:ext uri="{FF2B5EF4-FFF2-40B4-BE49-F238E27FC236}">
                      <a16:creationId xmlns:a16="http://schemas.microsoft.com/office/drawing/2014/main" id="{117E40BE-07E4-4632-AA02-94FEE266D518}"/>
                    </a:ext>
                  </a:extLst>
                </p:cNvPr>
                <p:cNvSpPr>
                  <a:spLocks/>
                </p:cNvSpPr>
                <p:nvPr userDrawn="1"/>
              </p:nvSpPr>
              <p:spPr bwMode="auto">
                <a:xfrm>
                  <a:off x="3794" y="6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6" name="Rectangle 711">
                  <a:extLst>
                    <a:ext uri="{FF2B5EF4-FFF2-40B4-BE49-F238E27FC236}">
                      <a16:creationId xmlns:a16="http://schemas.microsoft.com/office/drawing/2014/main" id="{DD447948-1A40-4A80-A300-3288A1C7087D}"/>
                    </a:ext>
                  </a:extLst>
                </p:cNvPr>
                <p:cNvSpPr>
                  <a:spLocks noChangeArrowheads="1"/>
                </p:cNvSpPr>
                <p:nvPr userDrawn="1"/>
              </p:nvSpPr>
              <p:spPr bwMode="auto">
                <a:xfrm>
                  <a:off x="3888" y="2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7" name="Freeform 712">
                  <a:extLst>
                    <a:ext uri="{FF2B5EF4-FFF2-40B4-BE49-F238E27FC236}">
                      <a16:creationId xmlns:a16="http://schemas.microsoft.com/office/drawing/2014/main" id="{075C6D78-377B-4D04-A43D-408A27F2FF1A}"/>
                    </a:ext>
                  </a:extLst>
                </p:cNvPr>
                <p:cNvSpPr>
                  <a:spLocks/>
                </p:cNvSpPr>
                <p:nvPr userDrawn="1"/>
              </p:nvSpPr>
              <p:spPr bwMode="auto">
                <a:xfrm>
                  <a:off x="3883" y="283"/>
                  <a:ext cx="15" cy="10"/>
                </a:xfrm>
                <a:custGeom>
                  <a:avLst/>
                  <a:gdLst>
                    <a:gd name="T0" fmla="*/ 3 w 3"/>
                    <a:gd name="T1" fmla="*/ 1 h 2"/>
                    <a:gd name="T2" fmla="*/ 1 w 3"/>
                    <a:gd name="T3" fmla="*/ 0 h 2"/>
                    <a:gd name="T4" fmla="*/ 0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1"/>
                        <a:pt x="1" y="0"/>
                      </a:cubicBezTo>
                      <a:cubicBezTo>
                        <a:pt x="0" y="2"/>
                        <a:pt x="0" y="2"/>
                        <a:pt x="0" y="2"/>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8" name="Freeform 713">
                  <a:extLst>
                    <a:ext uri="{FF2B5EF4-FFF2-40B4-BE49-F238E27FC236}">
                      <a16:creationId xmlns:a16="http://schemas.microsoft.com/office/drawing/2014/main" id="{C2571C85-746B-46F6-B420-770A678B5FCF}"/>
                    </a:ext>
                  </a:extLst>
                </p:cNvPr>
                <p:cNvSpPr>
                  <a:spLocks noEditPoints="1"/>
                </p:cNvSpPr>
                <p:nvPr userDrawn="1"/>
              </p:nvSpPr>
              <p:spPr bwMode="auto">
                <a:xfrm>
                  <a:off x="3605" y="213"/>
                  <a:ext cx="378" cy="500"/>
                </a:xfrm>
                <a:custGeom>
                  <a:avLst/>
                  <a:gdLst>
                    <a:gd name="T0" fmla="*/ 72 w 76"/>
                    <a:gd name="T1" fmla="*/ 68 h 100"/>
                    <a:gd name="T2" fmla="*/ 73 w 76"/>
                    <a:gd name="T3" fmla="*/ 61 h 100"/>
                    <a:gd name="T4" fmla="*/ 74 w 76"/>
                    <a:gd name="T5" fmla="*/ 58 h 100"/>
                    <a:gd name="T6" fmla="*/ 73 w 76"/>
                    <a:gd name="T7" fmla="*/ 52 h 100"/>
                    <a:gd name="T8" fmla="*/ 72 w 76"/>
                    <a:gd name="T9" fmla="*/ 44 h 100"/>
                    <a:gd name="T10" fmla="*/ 65 w 76"/>
                    <a:gd name="T11" fmla="*/ 35 h 100"/>
                    <a:gd name="T12" fmla="*/ 65 w 76"/>
                    <a:gd name="T13" fmla="*/ 35 h 100"/>
                    <a:gd name="T14" fmla="*/ 68 w 76"/>
                    <a:gd name="T15" fmla="*/ 33 h 100"/>
                    <a:gd name="T16" fmla="*/ 66 w 76"/>
                    <a:gd name="T17" fmla="*/ 28 h 100"/>
                    <a:gd name="T18" fmla="*/ 62 w 76"/>
                    <a:gd name="T19" fmla="*/ 23 h 100"/>
                    <a:gd name="T20" fmla="*/ 53 w 76"/>
                    <a:gd name="T21" fmla="*/ 18 h 100"/>
                    <a:gd name="T22" fmla="*/ 54 w 76"/>
                    <a:gd name="T23" fmla="*/ 11 h 100"/>
                    <a:gd name="T24" fmla="*/ 46 w 76"/>
                    <a:gd name="T25" fmla="*/ 9 h 100"/>
                    <a:gd name="T26" fmla="*/ 46 w 76"/>
                    <a:gd name="T27" fmla="*/ 4 h 100"/>
                    <a:gd name="T28" fmla="*/ 42 w 76"/>
                    <a:gd name="T29" fmla="*/ 3 h 100"/>
                    <a:gd name="T30" fmla="*/ 33 w 76"/>
                    <a:gd name="T31" fmla="*/ 6 h 100"/>
                    <a:gd name="T32" fmla="*/ 28 w 76"/>
                    <a:gd name="T33" fmla="*/ 6 h 100"/>
                    <a:gd name="T34" fmla="*/ 19 w 76"/>
                    <a:gd name="T35" fmla="*/ 7 h 100"/>
                    <a:gd name="T36" fmla="*/ 17 w 76"/>
                    <a:gd name="T37" fmla="*/ 11 h 100"/>
                    <a:gd name="T38" fmla="*/ 12 w 76"/>
                    <a:gd name="T39" fmla="*/ 14 h 100"/>
                    <a:gd name="T40" fmla="*/ 11 w 76"/>
                    <a:gd name="T41" fmla="*/ 19 h 100"/>
                    <a:gd name="T42" fmla="*/ 15 w 76"/>
                    <a:gd name="T43" fmla="*/ 18 h 100"/>
                    <a:gd name="T44" fmla="*/ 15 w 76"/>
                    <a:gd name="T45" fmla="*/ 16 h 100"/>
                    <a:gd name="T46" fmla="*/ 20 w 76"/>
                    <a:gd name="T47" fmla="*/ 14 h 100"/>
                    <a:gd name="T48" fmla="*/ 29 w 76"/>
                    <a:gd name="T49" fmla="*/ 11 h 100"/>
                    <a:gd name="T50" fmla="*/ 39 w 76"/>
                    <a:gd name="T51" fmla="*/ 11 h 100"/>
                    <a:gd name="T52" fmla="*/ 44 w 76"/>
                    <a:gd name="T53" fmla="*/ 14 h 100"/>
                    <a:gd name="T54" fmla="*/ 45 w 76"/>
                    <a:gd name="T55" fmla="*/ 14 h 100"/>
                    <a:gd name="T56" fmla="*/ 50 w 76"/>
                    <a:gd name="T57" fmla="*/ 18 h 100"/>
                    <a:gd name="T58" fmla="*/ 58 w 76"/>
                    <a:gd name="T59" fmla="*/ 30 h 100"/>
                    <a:gd name="T60" fmla="*/ 59 w 76"/>
                    <a:gd name="T61" fmla="*/ 35 h 100"/>
                    <a:gd name="T62" fmla="*/ 64 w 76"/>
                    <a:gd name="T63" fmla="*/ 43 h 100"/>
                    <a:gd name="T64" fmla="*/ 66 w 76"/>
                    <a:gd name="T65" fmla="*/ 51 h 100"/>
                    <a:gd name="T66" fmla="*/ 64 w 76"/>
                    <a:gd name="T67" fmla="*/ 59 h 100"/>
                    <a:gd name="T68" fmla="*/ 63 w 76"/>
                    <a:gd name="T69" fmla="*/ 69 h 100"/>
                    <a:gd name="T70" fmla="*/ 60 w 76"/>
                    <a:gd name="T71" fmla="*/ 78 h 100"/>
                    <a:gd name="T72" fmla="*/ 54 w 76"/>
                    <a:gd name="T73" fmla="*/ 89 h 100"/>
                    <a:gd name="T74" fmla="*/ 39 w 76"/>
                    <a:gd name="T75" fmla="*/ 91 h 100"/>
                    <a:gd name="T76" fmla="*/ 36 w 76"/>
                    <a:gd name="T77" fmla="*/ 91 h 100"/>
                    <a:gd name="T78" fmla="*/ 28 w 76"/>
                    <a:gd name="T79" fmla="*/ 88 h 100"/>
                    <a:gd name="T80" fmla="*/ 19 w 76"/>
                    <a:gd name="T81" fmla="*/ 80 h 100"/>
                    <a:gd name="T82" fmla="*/ 10 w 76"/>
                    <a:gd name="T83" fmla="*/ 69 h 100"/>
                    <a:gd name="T84" fmla="*/ 6 w 76"/>
                    <a:gd name="T85" fmla="*/ 57 h 100"/>
                    <a:gd name="T86" fmla="*/ 2 w 76"/>
                    <a:gd name="T87" fmla="*/ 66 h 100"/>
                    <a:gd name="T88" fmla="*/ 8 w 76"/>
                    <a:gd name="T89" fmla="*/ 79 h 100"/>
                    <a:gd name="T90" fmla="*/ 9 w 76"/>
                    <a:gd name="T91" fmla="*/ 82 h 100"/>
                    <a:gd name="T92" fmla="*/ 21 w 76"/>
                    <a:gd name="T93" fmla="*/ 93 h 100"/>
                    <a:gd name="T94" fmla="*/ 29 w 76"/>
                    <a:gd name="T95" fmla="*/ 95 h 100"/>
                    <a:gd name="T96" fmla="*/ 37 w 76"/>
                    <a:gd name="T97" fmla="*/ 97 h 100"/>
                    <a:gd name="T98" fmla="*/ 39 w 76"/>
                    <a:gd name="T99" fmla="*/ 99 h 100"/>
                    <a:gd name="T100" fmla="*/ 45 w 76"/>
                    <a:gd name="T101" fmla="*/ 97 h 100"/>
                    <a:gd name="T102" fmla="*/ 53 w 76"/>
                    <a:gd name="T103" fmla="*/ 95 h 100"/>
                    <a:gd name="T104" fmla="*/ 58 w 76"/>
                    <a:gd name="T105" fmla="*/ 90 h 100"/>
                    <a:gd name="T106" fmla="*/ 61 w 76"/>
                    <a:gd name="T107" fmla="*/ 88 h 100"/>
                    <a:gd name="T108" fmla="*/ 67 w 76"/>
                    <a:gd name="T109" fmla="*/ 82 h 100"/>
                    <a:gd name="T110" fmla="*/ 71 w 76"/>
                    <a:gd name="T111" fmla="*/ 71 h 100"/>
                    <a:gd name="T112" fmla="*/ 66 w 76"/>
                    <a:gd name="T113" fmla="*/ 34 h 100"/>
                    <a:gd name="T114" fmla="*/ 17 w 76"/>
                    <a:gd name="T115"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00">
                      <a:moveTo>
                        <a:pt x="71" y="72"/>
                      </a:moveTo>
                      <a:cubicBezTo>
                        <a:pt x="72" y="72"/>
                        <a:pt x="72" y="72"/>
                        <a:pt x="72" y="72"/>
                      </a:cubicBezTo>
                      <a:cubicBezTo>
                        <a:pt x="73" y="73"/>
                        <a:pt x="72" y="74"/>
                        <a:pt x="73" y="73"/>
                      </a:cubicBezTo>
                      <a:cubicBezTo>
                        <a:pt x="71" y="72"/>
                        <a:pt x="74" y="69"/>
                        <a:pt x="72" y="68"/>
                      </a:cubicBezTo>
                      <a:cubicBezTo>
                        <a:pt x="72" y="68"/>
                        <a:pt x="72" y="68"/>
                        <a:pt x="72" y="68"/>
                      </a:cubicBezTo>
                      <a:cubicBezTo>
                        <a:pt x="72" y="68"/>
                        <a:pt x="72" y="68"/>
                        <a:pt x="72" y="68"/>
                      </a:cubicBezTo>
                      <a:cubicBezTo>
                        <a:pt x="74" y="67"/>
                        <a:pt x="71" y="67"/>
                        <a:pt x="71" y="65"/>
                      </a:cubicBezTo>
                      <a:cubicBezTo>
                        <a:pt x="72" y="64"/>
                        <a:pt x="72" y="64"/>
                        <a:pt x="72" y="64"/>
                      </a:cubicBezTo>
                      <a:cubicBezTo>
                        <a:pt x="72" y="63"/>
                        <a:pt x="72" y="63"/>
                        <a:pt x="72" y="63"/>
                      </a:cubicBezTo>
                      <a:cubicBezTo>
                        <a:pt x="72" y="63"/>
                        <a:pt x="73" y="63"/>
                        <a:pt x="72" y="63"/>
                      </a:cubicBezTo>
                      <a:cubicBezTo>
                        <a:pt x="72" y="61"/>
                        <a:pt x="72" y="61"/>
                        <a:pt x="72" y="61"/>
                      </a:cubicBezTo>
                      <a:cubicBezTo>
                        <a:pt x="73" y="61"/>
                        <a:pt x="73" y="61"/>
                        <a:pt x="73" y="61"/>
                      </a:cubicBezTo>
                      <a:cubicBezTo>
                        <a:pt x="72" y="61"/>
                        <a:pt x="72" y="60"/>
                        <a:pt x="71" y="59"/>
                      </a:cubicBezTo>
                      <a:cubicBezTo>
                        <a:pt x="72" y="59"/>
                        <a:pt x="72" y="60"/>
                        <a:pt x="72" y="60"/>
                      </a:cubicBezTo>
                      <a:cubicBezTo>
                        <a:pt x="71" y="58"/>
                        <a:pt x="71" y="58"/>
                        <a:pt x="71" y="58"/>
                      </a:cubicBezTo>
                      <a:cubicBezTo>
                        <a:pt x="72" y="58"/>
                        <a:pt x="73" y="59"/>
                        <a:pt x="73" y="60"/>
                      </a:cubicBezTo>
                      <a:cubicBezTo>
                        <a:pt x="75" y="59"/>
                        <a:pt x="72" y="59"/>
                        <a:pt x="74" y="56"/>
                      </a:cubicBezTo>
                      <a:cubicBezTo>
                        <a:pt x="74" y="58"/>
                        <a:pt x="74" y="58"/>
                        <a:pt x="74" y="58"/>
                      </a:cubicBezTo>
                      <a:cubicBezTo>
                        <a:pt x="75" y="57"/>
                        <a:pt x="75" y="56"/>
                        <a:pt x="76" y="55"/>
                      </a:cubicBezTo>
                      <a:cubicBezTo>
                        <a:pt x="75" y="55"/>
                        <a:pt x="73" y="57"/>
                        <a:pt x="73" y="56"/>
                      </a:cubicBezTo>
                      <a:cubicBezTo>
                        <a:pt x="73" y="56"/>
                        <a:pt x="73" y="55"/>
                        <a:pt x="73" y="54"/>
                      </a:cubicBezTo>
                      <a:cubicBezTo>
                        <a:pt x="73" y="54"/>
                        <a:pt x="73" y="54"/>
                        <a:pt x="73" y="53"/>
                      </a:cubicBezTo>
                      <a:cubicBezTo>
                        <a:pt x="74" y="53"/>
                        <a:pt x="74" y="53"/>
                        <a:pt x="74" y="53"/>
                      </a:cubicBezTo>
                      <a:cubicBezTo>
                        <a:pt x="74" y="52"/>
                        <a:pt x="73" y="52"/>
                        <a:pt x="73" y="52"/>
                      </a:cubicBezTo>
                      <a:cubicBezTo>
                        <a:pt x="73" y="51"/>
                        <a:pt x="74" y="50"/>
                        <a:pt x="75" y="50"/>
                      </a:cubicBezTo>
                      <a:cubicBezTo>
                        <a:pt x="75" y="48"/>
                        <a:pt x="73" y="51"/>
                        <a:pt x="73" y="49"/>
                      </a:cubicBezTo>
                      <a:cubicBezTo>
                        <a:pt x="73" y="48"/>
                        <a:pt x="73" y="47"/>
                        <a:pt x="71" y="46"/>
                      </a:cubicBezTo>
                      <a:cubicBezTo>
                        <a:pt x="72" y="45"/>
                        <a:pt x="72" y="46"/>
                        <a:pt x="73" y="45"/>
                      </a:cubicBezTo>
                      <a:cubicBezTo>
                        <a:pt x="71" y="44"/>
                        <a:pt x="71" y="44"/>
                        <a:pt x="71" y="44"/>
                      </a:cubicBezTo>
                      <a:cubicBezTo>
                        <a:pt x="71" y="44"/>
                        <a:pt x="72" y="44"/>
                        <a:pt x="72" y="44"/>
                      </a:cubicBezTo>
                      <a:cubicBezTo>
                        <a:pt x="71" y="44"/>
                        <a:pt x="71" y="44"/>
                        <a:pt x="70" y="43"/>
                      </a:cubicBezTo>
                      <a:cubicBezTo>
                        <a:pt x="69" y="43"/>
                        <a:pt x="72" y="41"/>
                        <a:pt x="70" y="40"/>
                      </a:cubicBezTo>
                      <a:cubicBezTo>
                        <a:pt x="70" y="39"/>
                        <a:pt x="71" y="40"/>
                        <a:pt x="71" y="40"/>
                      </a:cubicBezTo>
                      <a:cubicBezTo>
                        <a:pt x="70" y="38"/>
                        <a:pt x="70" y="38"/>
                        <a:pt x="68" y="37"/>
                      </a:cubicBezTo>
                      <a:cubicBezTo>
                        <a:pt x="69" y="36"/>
                        <a:pt x="69" y="36"/>
                        <a:pt x="69" y="36"/>
                      </a:cubicBezTo>
                      <a:cubicBezTo>
                        <a:pt x="68" y="37"/>
                        <a:pt x="66" y="36"/>
                        <a:pt x="65" y="35"/>
                      </a:cubicBezTo>
                      <a:cubicBezTo>
                        <a:pt x="65" y="36"/>
                        <a:pt x="65" y="36"/>
                        <a:pt x="64" y="36"/>
                      </a:cubicBezTo>
                      <a:cubicBezTo>
                        <a:pt x="63" y="35"/>
                        <a:pt x="63" y="35"/>
                        <a:pt x="63" y="35"/>
                      </a:cubicBezTo>
                      <a:cubicBezTo>
                        <a:pt x="63" y="35"/>
                        <a:pt x="64" y="35"/>
                        <a:pt x="65" y="35"/>
                      </a:cubicBezTo>
                      <a:cubicBezTo>
                        <a:pt x="64" y="35"/>
                        <a:pt x="64" y="35"/>
                        <a:pt x="64" y="35"/>
                      </a:cubicBezTo>
                      <a:cubicBezTo>
                        <a:pt x="64" y="34"/>
                        <a:pt x="65" y="34"/>
                        <a:pt x="66" y="34"/>
                      </a:cubicBezTo>
                      <a:cubicBezTo>
                        <a:pt x="66" y="35"/>
                        <a:pt x="66" y="35"/>
                        <a:pt x="65" y="35"/>
                      </a:cubicBezTo>
                      <a:cubicBezTo>
                        <a:pt x="66" y="35"/>
                        <a:pt x="67" y="35"/>
                        <a:pt x="68" y="35"/>
                      </a:cubicBezTo>
                      <a:cubicBezTo>
                        <a:pt x="68" y="35"/>
                        <a:pt x="68" y="35"/>
                        <a:pt x="67" y="35"/>
                      </a:cubicBezTo>
                      <a:cubicBezTo>
                        <a:pt x="68" y="35"/>
                        <a:pt x="68" y="35"/>
                        <a:pt x="68" y="35"/>
                      </a:cubicBezTo>
                      <a:cubicBezTo>
                        <a:pt x="68" y="34"/>
                        <a:pt x="68" y="34"/>
                        <a:pt x="67" y="34"/>
                      </a:cubicBezTo>
                      <a:cubicBezTo>
                        <a:pt x="69" y="33"/>
                        <a:pt x="69" y="33"/>
                        <a:pt x="69" y="33"/>
                      </a:cubicBezTo>
                      <a:cubicBezTo>
                        <a:pt x="68" y="33"/>
                        <a:pt x="68" y="33"/>
                        <a:pt x="68" y="33"/>
                      </a:cubicBezTo>
                      <a:cubicBezTo>
                        <a:pt x="68" y="33"/>
                        <a:pt x="68" y="31"/>
                        <a:pt x="68" y="31"/>
                      </a:cubicBezTo>
                      <a:cubicBezTo>
                        <a:pt x="66" y="30"/>
                        <a:pt x="64" y="30"/>
                        <a:pt x="62" y="28"/>
                      </a:cubicBezTo>
                      <a:cubicBezTo>
                        <a:pt x="63" y="28"/>
                        <a:pt x="64" y="27"/>
                        <a:pt x="65" y="27"/>
                      </a:cubicBezTo>
                      <a:cubicBezTo>
                        <a:pt x="64" y="28"/>
                        <a:pt x="66" y="28"/>
                        <a:pt x="66" y="29"/>
                      </a:cubicBezTo>
                      <a:cubicBezTo>
                        <a:pt x="66" y="29"/>
                        <a:pt x="67" y="29"/>
                        <a:pt x="67" y="29"/>
                      </a:cubicBezTo>
                      <a:cubicBezTo>
                        <a:pt x="67" y="29"/>
                        <a:pt x="67" y="28"/>
                        <a:pt x="66" y="28"/>
                      </a:cubicBezTo>
                      <a:cubicBezTo>
                        <a:pt x="66" y="28"/>
                        <a:pt x="65" y="27"/>
                        <a:pt x="65" y="27"/>
                      </a:cubicBezTo>
                      <a:cubicBezTo>
                        <a:pt x="66" y="27"/>
                        <a:pt x="65" y="26"/>
                        <a:pt x="66" y="26"/>
                      </a:cubicBezTo>
                      <a:cubicBezTo>
                        <a:pt x="64" y="27"/>
                        <a:pt x="64" y="25"/>
                        <a:pt x="63" y="24"/>
                      </a:cubicBezTo>
                      <a:cubicBezTo>
                        <a:pt x="63" y="24"/>
                        <a:pt x="64" y="24"/>
                        <a:pt x="64" y="25"/>
                      </a:cubicBezTo>
                      <a:cubicBezTo>
                        <a:pt x="65" y="23"/>
                        <a:pt x="61" y="24"/>
                        <a:pt x="62" y="23"/>
                      </a:cubicBezTo>
                      <a:cubicBezTo>
                        <a:pt x="62" y="23"/>
                        <a:pt x="62" y="23"/>
                        <a:pt x="62" y="23"/>
                      </a:cubicBezTo>
                      <a:cubicBezTo>
                        <a:pt x="61" y="23"/>
                        <a:pt x="61" y="21"/>
                        <a:pt x="62" y="21"/>
                      </a:cubicBezTo>
                      <a:cubicBezTo>
                        <a:pt x="62" y="21"/>
                        <a:pt x="62" y="21"/>
                        <a:pt x="62" y="21"/>
                      </a:cubicBezTo>
                      <a:cubicBezTo>
                        <a:pt x="61" y="20"/>
                        <a:pt x="59" y="17"/>
                        <a:pt x="57" y="18"/>
                      </a:cubicBezTo>
                      <a:cubicBezTo>
                        <a:pt x="57" y="17"/>
                        <a:pt x="59" y="16"/>
                        <a:pt x="59" y="16"/>
                      </a:cubicBezTo>
                      <a:cubicBezTo>
                        <a:pt x="59" y="16"/>
                        <a:pt x="57" y="17"/>
                        <a:pt x="56" y="17"/>
                      </a:cubicBezTo>
                      <a:cubicBezTo>
                        <a:pt x="54" y="17"/>
                        <a:pt x="53" y="18"/>
                        <a:pt x="53" y="18"/>
                      </a:cubicBezTo>
                      <a:cubicBezTo>
                        <a:pt x="54" y="17"/>
                        <a:pt x="56" y="14"/>
                        <a:pt x="57" y="14"/>
                      </a:cubicBezTo>
                      <a:cubicBezTo>
                        <a:pt x="57" y="14"/>
                        <a:pt x="57" y="13"/>
                        <a:pt x="56" y="13"/>
                      </a:cubicBezTo>
                      <a:cubicBezTo>
                        <a:pt x="56" y="13"/>
                        <a:pt x="55" y="15"/>
                        <a:pt x="55" y="15"/>
                      </a:cubicBezTo>
                      <a:cubicBezTo>
                        <a:pt x="55" y="13"/>
                        <a:pt x="55" y="13"/>
                        <a:pt x="55" y="11"/>
                      </a:cubicBezTo>
                      <a:cubicBezTo>
                        <a:pt x="55" y="12"/>
                        <a:pt x="53" y="13"/>
                        <a:pt x="52" y="13"/>
                      </a:cubicBezTo>
                      <a:cubicBezTo>
                        <a:pt x="53" y="13"/>
                        <a:pt x="54" y="11"/>
                        <a:pt x="54" y="11"/>
                      </a:cubicBezTo>
                      <a:cubicBezTo>
                        <a:pt x="54" y="11"/>
                        <a:pt x="53" y="11"/>
                        <a:pt x="53" y="11"/>
                      </a:cubicBezTo>
                      <a:cubicBezTo>
                        <a:pt x="52" y="11"/>
                        <a:pt x="51" y="12"/>
                        <a:pt x="51" y="12"/>
                      </a:cubicBezTo>
                      <a:cubicBezTo>
                        <a:pt x="52" y="12"/>
                        <a:pt x="53" y="10"/>
                        <a:pt x="53" y="9"/>
                      </a:cubicBezTo>
                      <a:cubicBezTo>
                        <a:pt x="52" y="10"/>
                        <a:pt x="51" y="8"/>
                        <a:pt x="51" y="8"/>
                      </a:cubicBezTo>
                      <a:cubicBezTo>
                        <a:pt x="51" y="9"/>
                        <a:pt x="51" y="9"/>
                        <a:pt x="51" y="9"/>
                      </a:cubicBezTo>
                      <a:cubicBezTo>
                        <a:pt x="50" y="7"/>
                        <a:pt x="48" y="10"/>
                        <a:pt x="46" y="9"/>
                      </a:cubicBezTo>
                      <a:cubicBezTo>
                        <a:pt x="47" y="9"/>
                        <a:pt x="48" y="7"/>
                        <a:pt x="47" y="6"/>
                      </a:cubicBezTo>
                      <a:cubicBezTo>
                        <a:pt x="46" y="7"/>
                        <a:pt x="43" y="10"/>
                        <a:pt x="41" y="10"/>
                      </a:cubicBezTo>
                      <a:cubicBezTo>
                        <a:pt x="41" y="10"/>
                        <a:pt x="41" y="10"/>
                        <a:pt x="41" y="10"/>
                      </a:cubicBezTo>
                      <a:cubicBezTo>
                        <a:pt x="40" y="10"/>
                        <a:pt x="40" y="10"/>
                        <a:pt x="40" y="10"/>
                      </a:cubicBezTo>
                      <a:cubicBezTo>
                        <a:pt x="41" y="8"/>
                        <a:pt x="45" y="6"/>
                        <a:pt x="47" y="6"/>
                      </a:cubicBezTo>
                      <a:cubicBezTo>
                        <a:pt x="46" y="5"/>
                        <a:pt x="47" y="5"/>
                        <a:pt x="46" y="4"/>
                      </a:cubicBezTo>
                      <a:cubicBezTo>
                        <a:pt x="46" y="4"/>
                        <a:pt x="47" y="4"/>
                        <a:pt x="47" y="4"/>
                      </a:cubicBezTo>
                      <a:cubicBezTo>
                        <a:pt x="47" y="4"/>
                        <a:pt x="45" y="2"/>
                        <a:pt x="45" y="2"/>
                      </a:cubicBezTo>
                      <a:cubicBezTo>
                        <a:pt x="44" y="3"/>
                        <a:pt x="42" y="3"/>
                        <a:pt x="42" y="4"/>
                      </a:cubicBezTo>
                      <a:cubicBezTo>
                        <a:pt x="42" y="4"/>
                        <a:pt x="45" y="4"/>
                        <a:pt x="45" y="4"/>
                      </a:cubicBezTo>
                      <a:cubicBezTo>
                        <a:pt x="45" y="5"/>
                        <a:pt x="42" y="6"/>
                        <a:pt x="40" y="5"/>
                      </a:cubicBezTo>
                      <a:cubicBezTo>
                        <a:pt x="40" y="5"/>
                        <a:pt x="41" y="3"/>
                        <a:pt x="42" y="3"/>
                      </a:cubicBezTo>
                      <a:cubicBezTo>
                        <a:pt x="41" y="3"/>
                        <a:pt x="39" y="3"/>
                        <a:pt x="39" y="3"/>
                      </a:cubicBezTo>
                      <a:cubicBezTo>
                        <a:pt x="40" y="2"/>
                        <a:pt x="40" y="2"/>
                        <a:pt x="40" y="2"/>
                      </a:cubicBezTo>
                      <a:cubicBezTo>
                        <a:pt x="39" y="2"/>
                        <a:pt x="38" y="4"/>
                        <a:pt x="37" y="2"/>
                      </a:cubicBezTo>
                      <a:cubicBezTo>
                        <a:pt x="37" y="2"/>
                        <a:pt x="36" y="0"/>
                        <a:pt x="36" y="1"/>
                      </a:cubicBezTo>
                      <a:cubicBezTo>
                        <a:pt x="36" y="2"/>
                        <a:pt x="35" y="7"/>
                        <a:pt x="35" y="8"/>
                      </a:cubicBezTo>
                      <a:cubicBezTo>
                        <a:pt x="35" y="8"/>
                        <a:pt x="33" y="6"/>
                        <a:pt x="33" y="6"/>
                      </a:cubicBezTo>
                      <a:cubicBezTo>
                        <a:pt x="32" y="4"/>
                        <a:pt x="34" y="3"/>
                        <a:pt x="34" y="2"/>
                      </a:cubicBezTo>
                      <a:cubicBezTo>
                        <a:pt x="33" y="2"/>
                        <a:pt x="33" y="3"/>
                        <a:pt x="33" y="3"/>
                      </a:cubicBezTo>
                      <a:cubicBezTo>
                        <a:pt x="32" y="2"/>
                        <a:pt x="33" y="2"/>
                        <a:pt x="32" y="2"/>
                      </a:cubicBezTo>
                      <a:cubicBezTo>
                        <a:pt x="32" y="3"/>
                        <a:pt x="30" y="2"/>
                        <a:pt x="31" y="3"/>
                      </a:cubicBezTo>
                      <a:cubicBezTo>
                        <a:pt x="30" y="3"/>
                        <a:pt x="30" y="3"/>
                        <a:pt x="29" y="3"/>
                      </a:cubicBezTo>
                      <a:cubicBezTo>
                        <a:pt x="30" y="3"/>
                        <a:pt x="28" y="6"/>
                        <a:pt x="28" y="6"/>
                      </a:cubicBezTo>
                      <a:cubicBezTo>
                        <a:pt x="28" y="6"/>
                        <a:pt x="27" y="5"/>
                        <a:pt x="27" y="5"/>
                      </a:cubicBezTo>
                      <a:cubicBezTo>
                        <a:pt x="25" y="5"/>
                        <a:pt x="24" y="5"/>
                        <a:pt x="22" y="6"/>
                      </a:cubicBezTo>
                      <a:cubicBezTo>
                        <a:pt x="22" y="5"/>
                        <a:pt x="21" y="5"/>
                        <a:pt x="21" y="5"/>
                      </a:cubicBezTo>
                      <a:cubicBezTo>
                        <a:pt x="21" y="5"/>
                        <a:pt x="21" y="6"/>
                        <a:pt x="21" y="6"/>
                      </a:cubicBezTo>
                      <a:cubicBezTo>
                        <a:pt x="19" y="5"/>
                        <a:pt x="22" y="5"/>
                        <a:pt x="20" y="4"/>
                      </a:cubicBezTo>
                      <a:cubicBezTo>
                        <a:pt x="21" y="5"/>
                        <a:pt x="19" y="6"/>
                        <a:pt x="19" y="7"/>
                      </a:cubicBezTo>
                      <a:cubicBezTo>
                        <a:pt x="20" y="7"/>
                        <a:pt x="21" y="6"/>
                        <a:pt x="21" y="5"/>
                      </a:cubicBezTo>
                      <a:cubicBezTo>
                        <a:pt x="22" y="7"/>
                        <a:pt x="21" y="9"/>
                        <a:pt x="20" y="10"/>
                      </a:cubicBezTo>
                      <a:cubicBezTo>
                        <a:pt x="19" y="11"/>
                        <a:pt x="19" y="10"/>
                        <a:pt x="19" y="10"/>
                      </a:cubicBezTo>
                      <a:cubicBezTo>
                        <a:pt x="17" y="11"/>
                        <a:pt x="19" y="14"/>
                        <a:pt x="17" y="14"/>
                      </a:cubicBezTo>
                      <a:cubicBezTo>
                        <a:pt x="15" y="14"/>
                        <a:pt x="15" y="12"/>
                        <a:pt x="15" y="12"/>
                      </a:cubicBezTo>
                      <a:cubicBezTo>
                        <a:pt x="15" y="11"/>
                        <a:pt x="16" y="11"/>
                        <a:pt x="17" y="11"/>
                      </a:cubicBezTo>
                      <a:cubicBezTo>
                        <a:pt x="16" y="11"/>
                        <a:pt x="16" y="11"/>
                        <a:pt x="16" y="11"/>
                      </a:cubicBezTo>
                      <a:cubicBezTo>
                        <a:pt x="16" y="10"/>
                        <a:pt x="16" y="10"/>
                        <a:pt x="17" y="10"/>
                      </a:cubicBezTo>
                      <a:cubicBezTo>
                        <a:pt x="16" y="10"/>
                        <a:pt x="15" y="10"/>
                        <a:pt x="14" y="11"/>
                      </a:cubicBezTo>
                      <a:cubicBezTo>
                        <a:pt x="13" y="12"/>
                        <a:pt x="12" y="13"/>
                        <a:pt x="11" y="13"/>
                      </a:cubicBezTo>
                      <a:cubicBezTo>
                        <a:pt x="11" y="14"/>
                        <a:pt x="11" y="15"/>
                        <a:pt x="12" y="15"/>
                      </a:cubicBezTo>
                      <a:cubicBezTo>
                        <a:pt x="12" y="14"/>
                        <a:pt x="12" y="14"/>
                        <a:pt x="12" y="14"/>
                      </a:cubicBezTo>
                      <a:cubicBezTo>
                        <a:pt x="13" y="14"/>
                        <a:pt x="12" y="16"/>
                        <a:pt x="13" y="15"/>
                      </a:cubicBezTo>
                      <a:cubicBezTo>
                        <a:pt x="13" y="17"/>
                        <a:pt x="13" y="18"/>
                        <a:pt x="12" y="18"/>
                      </a:cubicBezTo>
                      <a:cubicBezTo>
                        <a:pt x="11" y="18"/>
                        <a:pt x="11" y="18"/>
                        <a:pt x="11" y="18"/>
                      </a:cubicBezTo>
                      <a:cubicBezTo>
                        <a:pt x="11" y="18"/>
                        <a:pt x="12" y="18"/>
                        <a:pt x="12" y="17"/>
                      </a:cubicBezTo>
                      <a:cubicBezTo>
                        <a:pt x="12" y="18"/>
                        <a:pt x="9" y="18"/>
                        <a:pt x="10" y="19"/>
                      </a:cubicBezTo>
                      <a:cubicBezTo>
                        <a:pt x="11" y="19"/>
                        <a:pt x="11" y="19"/>
                        <a:pt x="11" y="19"/>
                      </a:cubicBezTo>
                      <a:cubicBezTo>
                        <a:pt x="12" y="20"/>
                        <a:pt x="12" y="22"/>
                        <a:pt x="11" y="22"/>
                      </a:cubicBezTo>
                      <a:cubicBezTo>
                        <a:pt x="13" y="22"/>
                        <a:pt x="11" y="22"/>
                        <a:pt x="13" y="22"/>
                      </a:cubicBezTo>
                      <a:cubicBezTo>
                        <a:pt x="11" y="22"/>
                        <a:pt x="14" y="20"/>
                        <a:pt x="12" y="20"/>
                      </a:cubicBezTo>
                      <a:cubicBezTo>
                        <a:pt x="14" y="20"/>
                        <a:pt x="13" y="19"/>
                        <a:pt x="15" y="19"/>
                      </a:cubicBezTo>
                      <a:cubicBezTo>
                        <a:pt x="15" y="19"/>
                        <a:pt x="14" y="19"/>
                        <a:pt x="15" y="19"/>
                      </a:cubicBezTo>
                      <a:cubicBezTo>
                        <a:pt x="15" y="18"/>
                        <a:pt x="15" y="18"/>
                        <a:pt x="15" y="18"/>
                      </a:cubicBezTo>
                      <a:cubicBezTo>
                        <a:pt x="15" y="18"/>
                        <a:pt x="15" y="18"/>
                        <a:pt x="15" y="18"/>
                      </a:cubicBezTo>
                      <a:cubicBezTo>
                        <a:pt x="15" y="18"/>
                        <a:pt x="15" y="18"/>
                        <a:pt x="15" y="18"/>
                      </a:cubicBezTo>
                      <a:cubicBezTo>
                        <a:pt x="15" y="18"/>
                        <a:pt x="15" y="18"/>
                        <a:pt x="15" y="18"/>
                      </a:cubicBezTo>
                      <a:cubicBezTo>
                        <a:pt x="14" y="18"/>
                        <a:pt x="14" y="18"/>
                        <a:pt x="14" y="18"/>
                      </a:cubicBezTo>
                      <a:cubicBezTo>
                        <a:pt x="14" y="17"/>
                        <a:pt x="14" y="16"/>
                        <a:pt x="14" y="16"/>
                      </a:cubicBezTo>
                      <a:cubicBezTo>
                        <a:pt x="15" y="15"/>
                        <a:pt x="15" y="16"/>
                        <a:pt x="15" y="16"/>
                      </a:cubicBezTo>
                      <a:cubicBezTo>
                        <a:pt x="15" y="15"/>
                        <a:pt x="15" y="15"/>
                        <a:pt x="15" y="15"/>
                      </a:cubicBezTo>
                      <a:cubicBezTo>
                        <a:pt x="16" y="16"/>
                        <a:pt x="17" y="15"/>
                        <a:pt x="17" y="16"/>
                      </a:cubicBezTo>
                      <a:cubicBezTo>
                        <a:pt x="17" y="16"/>
                        <a:pt x="17" y="16"/>
                        <a:pt x="17" y="16"/>
                      </a:cubicBezTo>
                      <a:cubicBezTo>
                        <a:pt x="18" y="16"/>
                        <a:pt x="19" y="16"/>
                        <a:pt x="19" y="15"/>
                      </a:cubicBezTo>
                      <a:cubicBezTo>
                        <a:pt x="19" y="15"/>
                        <a:pt x="19" y="13"/>
                        <a:pt x="19" y="14"/>
                      </a:cubicBezTo>
                      <a:cubicBezTo>
                        <a:pt x="19" y="14"/>
                        <a:pt x="20" y="14"/>
                        <a:pt x="20" y="14"/>
                      </a:cubicBezTo>
                      <a:cubicBezTo>
                        <a:pt x="20" y="13"/>
                        <a:pt x="20" y="13"/>
                        <a:pt x="20" y="13"/>
                      </a:cubicBezTo>
                      <a:cubicBezTo>
                        <a:pt x="20" y="13"/>
                        <a:pt x="20" y="13"/>
                        <a:pt x="20" y="13"/>
                      </a:cubicBezTo>
                      <a:cubicBezTo>
                        <a:pt x="22" y="12"/>
                        <a:pt x="23" y="10"/>
                        <a:pt x="25" y="11"/>
                      </a:cubicBezTo>
                      <a:cubicBezTo>
                        <a:pt x="25" y="11"/>
                        <a:pt x="25" y="10"/>
                        <a:pt x="26" y="10"/>
                      </a:cubicBezTo>
                      <a:cubicBezTo>
                        <a:pt x="27" y="11"/>
                        <a:pt x="27" y="11"/>
                        <a:pt x="27" y="11"/>
                      </a:cubicBezTo>
                      <a:cubicBezTo>
                        <a:pt x="27" y="11"/>
                        <a:pt x="29" y="12"/>
                        <a:pt x="29" y="11"/>
                      </a:cubicBezTo>
                      <a:cubicBezTo>
                        <a:pt x="29" y="12"/>
                        <a:pt x="30" y="12"/>
                        <a:pt x="31" y="12"/>
                      </a:cubicBezTo>
                      <a:cubicBezTo>
                        <a:pt x="31" y="12"/>
                        <a:pt x="32" y="11"/>
                        <a:pt x="33" y="12"/>
                      </a:cubicBezTo>
                      <a:cubicBezTo>
                        <a:pt x="33" y="11"/>
                        <a:pt x="33" y="11"/>
                        <a:pt x="33" y="11"/>
                      </a:cubicBezTo>
                      <a:cubicBezTo>
                        <a:pt x="34" y="11"/>
                        <a:pt x="34" y="10"/>
                        <a:pt x="35" y="10"/>
                      </a:cubicBezTo>
                      <a:cubicBezTo>
                        <a:pt x="36" y="9"/>
                        <a:pt x="36" y="9"/>
                        <a:pt x="36" y="9"/>
                      </a:cubicBezTo>
                      <a:cubicBezTo>
                        <a:pt x="37" y="9"/>
                        <a:pt x="38" y="11"/>
                        <a:pt x="39" y="11"/>
                      </a:cubicBezTo>
                      <a:cubicBezTo>
                        <a:pt x="39" y="11"/>
                        <a:pt x="38" y="11"/>
                        <a:pt x="38" y="11"/>
                      </a:cubicBezTo>
                      <a:cubicBezTo>
                        <a:pt x="39" y="12"/>
                        <a:pt x="40" y="12"/>
                        <a:pt x="41" y="12"/>
                      </a:cubicBezTo>
                      <a:cubicBezTo>
                        <a:pt x="41" y="12"/>
                        <a:pt x="42" y="12"/>
                        <a:pt x="43" y="13"/>
                      </a:cubicBezTo>
                      <a:cubicBezTo>
                        <a:pt x="43" y="13"/>
                        <a:pt x="43" y="13"/>
                        <a:pt x="44" y="13"/>
                      </a:cubicBezTo>
                      <a:cubicBezTo>
                        <a:pt x="44" y="13"/>
                        <a:pt x="44" y="13"/>
                        <a:pt x="43" y="13"/>
                      </a:cubicBezTo>
                      <a:cubicBezTo>
                        <a:pt x="43" y="13"/>
                        <a:pt x="44" y="14"/>
                        <a:pt x="44" y="14"/>
                      </a:cubicBezTo>
                      <a:cubicBezTo>
                        <a:pt x="44" y="14"/>
                        <a:pt x="44" y="14"/>
                        <a:pt x="44" y="14"/>
                      </a:cubicBezTo>
                      <a:cubicBezTo>
                        <a:pt x="44" y="14"/>
                        <a:pt x="44" y="14"/>
                        <a:pt x="44" y="14"/>
                      </a:cubicBezTo>
                      <a:cubicBezTo>
                        <a:pt x="44" y="14"/>
                        <a:pt x="44" y="14"/>
                        <a:pt x="45" y="14"/>
                      </a:cubicBezTo>
                      <a:cubicBezTo>
                        <a:pt x="44" y="15"/>
                        <a:pt x="44" y="15"/>
                        <a:pt x="44" y="15"/>
                      </a:cubicBezTo>
                      <a:cubicBezTo>
                        <a:pt x="44" y="15"/>
                        <a:pt x="45" y="15"/>
                        <a:pt x="45" y="15"/>
                      </a:cubicBezTo>
                      <a:cubicBezTo>
                        <a:pt x="45" y="15"/>
                        <a:pt x="45" y="15"/>
                        <a:pt x="45" y="14"/>
                      </a:cubicBezTo>
                      <a:cubicBezTo>
                        <a:pt x="46" y="14"/>
                        <a:pt x="46" y="14"/>
                        <a:pt x="46" y="14"/>
                      </a:cubicBezTo>
                      <a:cubicBezTo>
                        <a:pt x="46" y="15"/>
                        <a:pt x="47" y="14"/>
                        <a:pt x="47" y="16"/>
                      </a:cubicBezTo>
                      <a:cubicBezTo>
                        <a:pt x="48" y="15"/>
                        <a:pt x="49" y="17"/>
                        <a:pt x="50" y="16"/>
                      </a:cubicBezTo>
                      <a:cubicBezTo>
                        <a:pt x="50" y="16"/>
                        <a:pt x="50" y="16"/>
                        <a:pt x="50" y="16"/>
                      </a:cubicBezTo>
                      <a:cubicBezTo>
                        <a:pt x="50" y="16"/>
                        <a:pt x="50" y="17"/>
                        <a:pt x="51" y="17"/>
                      </a:cubicBezTo>
                      <a:cubicBezTo>
                        <a:pt x="50" y="18"/>
                        <a:pt x="50" y="18"/>
                        <a:pt x="50" y="18"/>
                      </a:cubicBezTo>
                      <a:cubicBezTo>
                        <a:pt x="52" y="18"/>
                        <a:pt x="52" y="18"/>
                        <a:pt x="52" y="18"/>
                      </a:cubicBezTo>
                      <a:cubicBezTo>
                        <a:pt x="52" y="19"/>
                        <a:pt x="52" y="19"/>
                        <a:pt x="51" y="19"/>
                      </a:cubicBezTo>
                      <a:cubicBezTo>
                        <a:pt x="53" y="20"/>
                        <a:pt x="52" y="20"/>
                        <a:pt x="54" y="20"/>
                      </a:cubicBezTo>
                      <a:cubicBezTo>
                        <a:pt x="54" y="21"/>
                        <a:pt x="54" y="21"/>
                        <a:pt x="54" y="21"/>
                      </a:cubicBezTo>
                      <a:cubicBezTo>
                        <a:pt x="54" y="21"/>
                        <a:pt x="55" y="21"/>
                        <a:pt x="55" y="22"/>
                      </a:cubicBezTo>
                      <a:cubicBezTo>
                        <a:pt x="55" y="23"/>
                        <a:pt x="58" y="26"/>
                        <a:pt x="58" y="30"/>
                      </a:cubicBezTo>
                      <a:cubicBezTo>
                        <a:pt x="60" y="28"/>
                        <a:pt x="58" y="31"/>
                        <a:pt x="60" y="31"/>
                      </a:cubicBezTo>
                      <a:cubicBezTo>
                        <a:pt x="59" y="31"/>
                        <a:pt x="59" y="32"/>
                        <a:pt x="58" y="31"/>
                      </a:cubicBezTo>
                      <a:cubicBezTo>
                        <a:pt x="60" y="32"/>
                        <a:pt x="58" y="34"/>
                        <a:pt x="60" y="34"/>
                      </a:cubicBezTo>
                      <a:cubicBezTo>
                        <a:pt x="60" y="34"/>
                        <a:pt x="59" y="34"/>
                        <a:pt x="59" y="34"/>
                      </a:cubicBezTo>
                      <a:cubicBezTo>
                        <a:pt x="59" y="34"/>
                        <a:pt x="60" y="35"/>
                        <a:pt x="60" y="35"/>
                      </a:cubicBezTo>
                      <a:cubicBezTo>
                        <a:pt x="59" y="35"/>
                        <a:pt x="59" y="35"/>
                        <a:pt x="59" y="35"/>
                      </a:cubicBezTo>
                      <a:cubicBezTo>
                        <a:pt x="59" y="36"/>
                        <a:pt x="61" y="36"/>
                        <a:pt x="63" y="35"/>
                      </a:cubicBezTo>
                      <a:cubicBezTo>
                        <a:pt x="62" y="36"/>
                        <a:pt x="62" y="36"/>
                        <a:pt x="63" y="37"/>
                      </a:cubicBezTo>
                      <a:cubicBezTo>
                        <a:pt x="63" y="37"/>
                        <a:pt x="63" y="38"/>
                        <a:pt x="62" y="37"/>
                      </a:cubicBezTo>
                      <a:cubicBezTo>
                        <a:pt x="62" y="37"/>
                        <a:pt x="62" y="40"/>
                        <a:pt x="64" y="40"/>
                      </a:cubicBezTo>
                      <a:cubicBezTo>
                        <a:pt x="63" y="40"/>
                        <a:pt x="64" y="41"/>
                        <a:pt x="64" y="41"/>
                      </a:cubicBezTo>
                      <a:cubicBezTo>
                        <a:pt x="64" y="42"/>
                        <a:pt x="64" y="42"/>
                        <a:pt x="64" y="43"/>
                      </a:cubicBezTo>
                      <a:cubicBezTo>
                        <a:pt x="65" y="43"/>
                        <a:pt x="65" y="43"/>
                        <a:pt x="65" y="43"/>
                      </a:cubicBezTo>
                      <a:cubicBezTo>
                        <a:pt x="66" y="43"/>
                        <a:pt x="65" y="44"/>
                        <a:pt x="65" y="45"/>
                      </a:cubicBezTo>
                      <a:cubicBezTo>
                        <a:pt x="65" y="45"/>
                        <a:pt x="65" y="45"/>
                        <a:pt x="65" y="45"/>
                      </a:cubicBezTo>
                      <a:cubicBezTo>
                        <a:pt x="65" y="47"/>
                        <a:pt x="66" y="46"/>
                        <a:pt x="65" y="48"/>
                      </a:cubicBezTo>
                      <a:cubicBezTo>
                        <a:pt x="66" y="48"/>
                        <a:pt x="66" y="48"/>
                        <a:pt x="66" y="48"/>
                      </a:cubicBezTo>
                      <a:cubicBezTo>
                        <a:pt x="68" y="48"/>
                        <a:pt x="65" y="50"/>
                        <a:pt x="66" y="51"/>
                      </a:cubicBezTo>
                      <a:cubicBezTo>
                        <a:pt x="66" y="50"/>
                        <a:pt x="66" y="50"/>
                        <a:pt x="66" y="50"/>
                      </a:cubicBezTo>
                      <a:cubicBezTo>
                        <a:pt x="67" y="51"/>
                        <a:pt x="64" y="53"/>
                        <a:pt x="64" y="53"/>
                      </a:cubicBezTo>
                      <a:cubicBezTo>
                        <a:pt x="63" y="53"/>
                        <a:pt x="63" y="53"/>
                        <a:pt x="63" y="53"/>
                      </a:cubicBezTo>
                      <a:cubicBezTo>
                        <a:pt x="62" y="55"/>
                        <a:pt x="64" y="53"/>
                        <a:pt x="65" y="54"/>
                      </a:cubicBezTo>
                      <a:cubicBezTo>
                        <a:pt x="64" y="55"/>
                        <a:pt x="63" y="54"/>
                        <a:pt x="63" y="55"/>
                      </a:cubicBezTo>
                      <a:cubicBezTo>
                        <a:pt x="62" y="55"/>
                        <a:pt x="65" y="57"/>
                        <a:pt x="64" y="59"/>
                      </a:cubicBezTo>
                      <a:cubicBezTo>
                        <a:pt x="64" y="58"/>
                        <a:pt x="65" y="58"/>
                        <a:pt x="65" y="59"/>
                      </a:cubicBezTo>
                      <a:cubicBezTo>
                        <a:pt x="65" y="60"/>
                        <a:pt x="63" y="61"/>
                        <a:pt x="64" y="62"/>
                      </a:cubicBezTo>
                      <a:cubicBezTo>
                        <a:pt x="64" y="62"/>
                        <a:pt x="64" y="62"/>
                        <a:pt x="64" y="62"/>
                      </a:cubicBezTo>
                      <a:cubicBezTo>
                        <a:pt x="64" y="63"/>
                        <a:pt x="64" y="65"/>
                        <a:pt x="65" y="65"/>
                      </a:cubicBezTo>
                      <a:cubicBezTo>
                        <a:pt x="63" y="65"/>
                        <a:pt x="64" y="66"/>
                        <a:pt x="64" y="68"/>
                      </a:cubicBezTo>
                      <a:cubicBezTo>
                        <a:pt x="64" y="69"/>
                        <a:pt x="64" y="70"/>
                        <a:pt x="63" y="69"/>
                      </a:cubicBezTo>
                      <a:cubicBezTo>
                        <a:pt x="63" y="69"/>
                        <a:pt x="62" y="71"/>
                        <a:pt x="62" y="71"/>
                      </a:cubicBezTo>
                      <a:cubicBezTo>
                        <a:pt x="62" y="71"/>
                        <a:pt x="62" y="71"/>
                        <a:pt x="62" y="71"/>
                      </a:cubicBezTo>
                      <a:cubicBezTo>
                        <a:pt x="61" y="72"/>
                        <a:pt x="62" y="73"/>
                        <a:pt x="62" y="74"/>
                      </a:cubicBezTo>
                      <a:cubicBezTo>
                        <a:pt x="62" y="74"/>
                        <a:pt x="62" y="74"/>
                        <a:pt x="61" y="74"/>
                      </a:cubicBezTo>
                      <a:cubicBezTo>
                        <a:pt x="60" y="75"/>
                        <a:pt x="60" y="76"/>
                        <a:pt x="61" y="78"/>
                      </a:cubicBezTo>
                      <a:cubicBezTo>
                        <a:pt x="60" y="78"/>
                        <a:pt x="60" y="78"/>
                        <a:pt x="60" y="78"/>
                      </a:cubicBezTo>
                      <a:cubicBezTo>
                        <a:pt x="60" y="78"/>
                        <a:pt x="57" y="79"/>
                        <a:pt x="57" y="81"/>
                      </a:cubicBezTo>
                      <a:cubicBezTo>
                        <a:pt x="57" y="81"/>
                        <a:pt x="56" y="81"/>
                        <a:pt x="56" y="81"/>
                      </a:cubicBezTo>
                      <a:cubicBezTo>
                        <a:pt x="56" y="82"/>
                        <a:pt x="55" y="83"/>
                        <a:pt x="54" y="83"/>
                      </a:cubicBezTo>
                      <a:cubicBezTo>
                        <a:pt x="53" y="84"/>
                        <a:pt x="52" y="84"/>
                        <a:pt x="53" y="86"/>
                      </a:cubicBezTo>
                      <a:cubicBezTo>
                        <a:pt x="52" y="87"/>
                        <a:pt x="52" y="87"/>
                        <a:pt x="52" y="87"/>
                      </a:cubicBezTo>
                      <a:cubicBezTo>
                        <a:pt x="54" y="86"/>
                        <a:pt x="53" y="89"/>
                        <a:pt x="54" y="89"/>
                      </a:cubicBezTo>
                      <a:cubicBezTo>
                        <a:pt x="54" y="89"/>
                        <a:pt x="52" y="89"/>
                        <a:pt x="52" y="88"/>
                      </a:cubicBezTo>
                      <a:cubicBezTo>
                        <a:pt x="53" y="88"/>
                        <a:pt x="53" y="88"/>
                        <a:pt x="53" y="88"/>
                      </a:cubicBezTo>
                      <a:cubicBezTo>
                        <a:pt x="52" y="87"/>
                        <a:pt x="50" y="89"/>
                        <a:pt x="50" y="88"/>
                      </a:cubicBezTo>
                      <a:cubicBezTo>
                        <a:pt x="47" y="90"/>
                        <a:pt x="43" y="90"/>
                        <a:pt x="40" y="90"/>
                      </a:cubicBezTo>
                      <a:cubicBezTo>
                        <a:pt x="40" y="91"/>
                        <a:pt x="40" y="91"/>
                        <a:pt x="40" y="91"/>
                      </a:cubicBezTo>
                      <a:cubicBezTo>
                        <a:pt x="39" y="91"/>
                        <a:pt x="39" y="91"/>
                        <a:pt x="39" y="91"/>
                      </a:cubicBezTo>
                      <a:cubicBezTo>
                        <a:pt x="39" y="91"/>
                        <a:pt x="39" y="90"/>
                        <a:pt x="39" y="90"/>
                      </a:cubicBezTo>
                      <a:cubicBezTo>
                        <a:pt x="39" y="89"/>
                        <a:pt x="38" y="91"/>
                        <a:pt x="38" y="91"/>
                      </a:cubicBezTo>
                      <a:cubicBezTo>
                        <a:pt x="36" y="90"/>
                        <a:pt x="39" y="89"/>
                        <a:pt x="38" y="89"/>
                      </a:cubicBezTo>
                      <a:cubicBezTo>
                        <a:pt x="38" y="89"/>
                        <a:pt x="38" y="89"/>
                        <a:pt x="38" y="89"/>
                      </a:cubicBezTo>
                      <a:cubicBezTo>
                        <a:pt x="38" y="90"/>
                        <a:pt x="38" y="90"/>
                        <a:pt x="38" y="90"/>
                      </a:cubicBezTo>
                      <a:cubicBezTo>
                        <a:pt x="37" y="90"/>
                        <a:pt x="37" y="91"/>
                        <a:pt x="36" y="91"/>
                      </a:cubicBezTo>
                      <a:cubicBezTo>
                        <a:pt x="35" y="90"/>
                        <a:pt x="36" y="90"/>
                        <a:pt x="36" y="90"/>
                      </a:cubicBezTo>
                      <a:cubicBezTo>
                        <a:pt x="36" y="89"/>
                        <a:pt x="36" y="89"/>
                        <a:pt x="35" y="89"/>
                      </a:cubicBezTo>
                      <a:cubicBezTo>
                        <a:pt x="35" y="89"/>
                        <a:pt x="34" y="89"/>
                        <a:pt x="34" y="89"/>
                      </a:cubicBezTo>
                      <a:cubicBezTo>
                        <a:pt x="34" y="90"/>
                        <a:pt x="34" y="90"/>
                        <a:pt x="34" y="90"/>
                      </a:cubicBezTo>
                      <a:cubicBezTo>
                        <a:pt x="33" y="91"/>
                        <a:pt x="33" y="90"/>
                        <a:pt x="33" y="91"/>
                      </a:cubicBezTo>
                      <a:cubicBezTo>
                        <a:pt x="33" y="89"/>
                        <a:pt x="28" y="89"/>
                        <a:pt x="28" y="88"/>
                      </a:cubicBezTo>
                      <a:cubicBezTo>
                        <a:pt x="26" y="88"/>
                        <a:pt x="26" y="87"/>
                        <a:pt x="25" y="87"/>
                      </a:cubicBezTo>
                      <a:cubicBezTo>
                        <a:pt x="25" y="87"/>
                        <a:pt x="24" y="88"/>
                        <a:pt x="23" y="88"/>
                      </a:cubicBezTo>
                      <a:cubicBezTo>
                        <a:pt x="25" y="86"/>
                        <a:pt x="23" y="86"/>
                        <a:pt x="23" y="83"/>
                      </a:cubicBezTo>
                      <a:cubicBezTo>
                        <a:pt x="23" y="85"/>
                        <a:pt x="21" y="82"/>
                        <a:pt x="20" y="84"/>
                      </a:cubicBezTo>
                      <a:cubicBezTo>
                        <a:pt x="20" y="83"/>
                        <a:pt x="21" y="83"/>
                        <a:pt x="21" y="82"/>
                      </a:cubicBezTo>
                      <a:cubicBezTo>
                        <a:pt x="20" y="82"/>
                        <a:pt x="19" y="81"/>
                        <a:pt x="19" y="80"/>
                      </a:cubicBezTo>
                      <a:cubicBezTo>
                        <a:pt x="18" y="79"/>
                        <a:pt x="18" y="78"/>
                        <a:pt x="17" y="77"/>
                      </a:cubicBezTo>
                      <a:cubicBezTo>
                        <a:pt x="16" y="77"/>
                        <a:pt x="16" y="78"/>
                        <a:pt x="15" y="78"/>
                      </a:cubicBezTo>
                      <a:cubicBezTo>
                        <a:pt x="16" y="76"/>
                        <a:pt x="16" y="76"/>
                        <a:pt x="16" y="76"/>
                      </a:cubicBezTo>
                      <a:cubicBezTo>
                        <a:pt x="16" y="75"/>
                        <a:pt x="14" y="76"/>
                        <a:pt x="15" y="75"/>
                      </a:cubicBezTo>
                      <a:cubicBezTo>
                        <a:pt x="14" y="75"/>
                        <a:pt x="14" y="76"/>
                        <a:pt x="14" y="75"/>
                      </a:cubicBezTo>
                      <a:cubicBezTo>
                        <a:pt x="13" y="73"/>
                        <a:pt x="12" y="71"/>
                        <a:pt x="10" y="69"/>
                      </a:cubicBezTo>
                      <a:cubicBezTo>
                        <a:pt x="9" y="66"/>
                        <a:pt x="8" y="64"/>
                        <a:pt x="9" y="61"/>
                      </a:cubicBezTo>
                      <a:cubicBezTo>
                        <a:pt x="9" y="62"/>
                        <a:pt x="8" y="61"/>
                        <a:pt x="8" y="61"/>
                      </a:cubicBezTo>
                      <a:cubicBezTo>
                        <a:pt x="8" y="61"/>
                        <a:pt x="7" y="61"/>
                        <a:pt x="7" y="61"/>
                      </a:cubicBezTo>
                      <a:cubicBezTo>
                        <a:pt x="7" y="61"/>
                        <a:pt x="7" y="61"/>
                        <a:pt x="7" y="60"/>
                      </a:cubicBezTo>
                      <a:cubicBezTo>
                        <a:pt x="7" y="59"/>
                        <a:pt x="8" y="59"/>
                        <a:pt x="8" y="59"/>
                      </a:cubicBezTo>
                      <a:cubicBezTo>
                        <a:pt x="6" y="59"/>
                        <a:pt x="7" y="57"/>
                        <a:pt x="6" y="57"/>
                      </a:cubicBezTo>
                      <a:cubicBezTo>
                        <a:pt x="6" y="57"/>
                        <a:pt x="6" y="57"/>
                        <a:pt x="6" y="57"/>
                      </a:cubicBezTo>
                      <a:cubicBezTo>
                        <a:pt x="4" y="57"/>
                        <a:pt x="3" y="59"/>
                        <a:pt x="1" y="60"/>
                      </a:cubicBezTo>
                      <a:cubicBezTo>
                        <a:pt x="3" y="60"/>
                        <a:pt x="0" y="63"/>
                        <a:pt x="2" y="64"/>
                      </a:cubicBezTo>
                      <a:cubicBezTo>
                        <a:pt x="2" y="65"/>
                        <a:pt x="2" y="64"/>
                        <a:pt x="1" y="65"/>
                      </a:cubicBezTo>
                      <a:cubicBezTo>
                        <a:pt x="2" y="65"/>
                        <a:pt x="3" y="65"/>
                        <a:pt x="3" y="66"/>
                      </a:cubicBezTo>
                      <a:cubicBezTo>
                        <a:pt x="2" y="66"/>
                        <a:pt x="2" y="66"/>
                        <a:pt x="2" y="66"/>
                      </a:cubicBezTo>
                      <a:cubicBezTo>
                        <a:pt x="4" y="69"/>
                        <a:pt x="3" y="70"/>
                        <a:pt x="5" y="74"/>
                      </a:cubicBezTo>
                      <a:cubicBezTo>
                        <a:pt x="5" y="73"/>
                        <a:pt x="5" y="73"/>
                        <a:pt x="5" y="73"/>
                      </a:cubicBezTo>
                      <a:cubicBezTo>
                        <a:pt x="5" y="74"/>
                        <a:pt x="5" y="74"/>
                        <a:pt x="5" y="74"/>
                      </a:cubicBezTo>
                      <a:cubicBezTo>
                        <a:pt x="7" y="74"/>
                        <a:pt x="4" y="73"/>
                        <a:pt x="6" y="73"/>
                      </a:cubicBezTo>
                      <a:cubicBezTo>
                        <a:pt x="5" y="74"/>
                        <a:pt x="9" y="77"/>
                        <a:pt x="7" y="79"/>
                      </a:cubicBezTo>
                      <a:cubicBezTo>
                        <a:pt x="8" y="80"/>
                        <a:pt x="8" y="78"/>
                        <a:pt x="8" y="79"/>
                      </a:cubicBezTo>
                      <a:cubicBezTo>
                        <a:pt x="8" y="79"/>
                        <a:pt x="8" y="79"/>
                        <a:pt x="8" y="79"/>
                      </a:cubicBezTo>
                      <a:cubicBezTo>
                        <a:pt x="9" y="79"/>
                        <a:pt x="9" y="79"/>
                        <a:pt x="9" y="79"/>
                      </a:cubicBezTo>
                      <a:cubicBezTo>
                        <a:pt x="9" y="80"/>
                        <a:pt x="9" y="80"/>
                        <a:pt x="8" y="81"/>
                      </a:cubicBezTo>
                      <a:cubicBezTo>
                        <a:pt x="8" y="81"/>
                        <a:pt x="8" y="80"/>
                        <a:pt x="8" y="80"/>
                      </a:cubicBezTo>
                      <a:cubicBezTo>
                        <a:pt x="8" y="81"/>
                        <a:pt x="10" y="82"/>
                        <a:pt x="10" y="83"/>
                      </a:cubicBezTo>
                      <a:cubicBezTo>
                        <a:pt x="9" y="82"/>
                        <a:pt x="9" y="82"/>
                        <a:pt x="9" y="82"/>
                      </a:cubicBezTo>
                      <a:cubicBezTo>
                        <a:pt x="12" y="84"/>
                        <a:pt x="14" y="87"/>
                        <a:pt x="17" y="88"/>
                      </a:cubicBezTo>
                      <a:cubicBezTo>
                        <a:pt x="17" y="88"/>
                        <a:pt x="17" y="88"/>
                        <a:pt x="17" y="88"/>
                      </a:cubicBezTo>
                      <a:cubicBezTo>
                        <a:pt x="19" y="89"/>
                        <a:pt x="18" y="89"/>
                        <a:pt x="20" y="91"/>
                      </a:cubicBezTo>
                      <a:cubicBezTo>
                        <a:pt x="20" y="91"/>
                        <a:pt x="20" y="91"/>
                        <a:pt x="20" y="91"/>
                      </a:cubicBezTo>
                      <a:cubicBezTo>
                        <a:pt x="21" y="91"/>
                        <a:pt x="21" y="91"/>
                        <a:pt x="22" y="91"/>
                      </a:cubicBezTo>
                      <a:cubicBezTo>
                        <a:pt x="21" y="91"/>
                        <a:pt x="22" y="93"/>
                        <a:pt x="21" y="93"/>
                      </a:cubicBezTo>
                      <a:cubicBezTo>
                        <a:pt x="24" y="93"/>
                        <a:pt x="23" y="93"/>
                        <a:pt x="25" y="92"/>
                      </a:cubicBezTo>
                      <a:cubicBezTo>
                        <a:pt x="25" y="93"/>
                        <a:pt x="25" y="93"/>
                        <a:pt x="25" y="93"/>
                      </a:cubicBezTo>
                      <a:cubicBezTo>
                        <a:pt x="26" y="93"/>
                        <a:pt x="26" y="92"/>
                        <a:pt x="27" y="93"/>
                      </a:cubicBezTo>
                      <a:cubicBezTo>
                        <a:pt x="26" y="93"/>
                        <a:pt x="27" y="94"/>
                        <a:pt x="26" y="94"/>
                      </a:cubicBezTo>
                      <a:cubicBezTo>
                        <a:pt x="28" y="97"/>
                        <a:pt x="30" y="94"/>
                        <a:pt x="30" y="97"/>
                      </a:cubicBezTo>
                      <a:cubicBezTo>
                        <a:pt x="32" y="95"/>
                        <a:pt x="29" y="95"/>
                        <a:pt x="29" y="95"/>
                      </a:cubicBezTo>
                      <a:cubicBezTo>
                        <a:pt x="29" y="94"/>
                        <a:pt x="31" y="94"/>
                        <a:pt x="31" y="94"/>
                      </a:cubicBezTo>
                      <a:cubicBezTo>
                        <a:pt x="32" y="94"/>
                        <a:pt x="32" y="97"/>
                        <a:pt x="34" y="98"/>
                      </a:cubicBezTo>
                      <a:cubicBezTo>
                        <a:pt x="34" y="97"/>
                        <a:pt x="34" y="98"/>
                        <a:pt x="34" y="98"/>
                      </a:cubicBezTo>
                      <a:cubicBezTo>
                        <a:pt x="35" y="98"/>
                        <a:pt x="36" y="97"/>
                        <a:pt x="36" y="98"/>
                      </a:cubicBezTo>
                      <a:cubicBezTo>
                        <a:pt x="37" y="97"/>
                        <a:pt x="38" y="98"/>
                        <a:pt x="38" y="97"/>
                      </a:cubicBezTo>
                      <a:cubicBezTo>
                        <a:pt x="38" y="97"/>
                        <a:pt x="38" y="97"/>
                        <a:pt x="37" y="97"/>
                      </a:cubicBezTo>
                      <a:cubicBezTo>
                        <a:pt x="37" y="97"/>
                        <a:pt x="36" y="97"/>
                        <a:pt x="36" y="97"/>
                      </a:cubicBezTo>
                      <a:cubicBezTo>
                        <a:pt x="37" y="97"/>
                        <a:pt x="38" y="95"/>
                        <a:pt x="40" y="96"/>
                      </a:cubicBezTo>
                      <a:cubicBezTo>
                        <a:pt x="40" y="96"/>
                        <a:pt x="39" y="96"/>
                        <a:pt x="39" y="97"/>
                      </a:cubicBezTo>
                      <a:cubicBezTo>
                        <a:pt x="40" y="97"/>
                        <a:pt x="40" y="96"/>
                        <a:pt x="41" y="97"/>
                      </a:cubicBezTo>
                      <a:cubicBezTo>
                        <a:pt x="41" y="98"/>
                        <a:pt x="38" y="97"/>
                        <a:pt x="37" y="98"/>
                      </a:cubicBezTo>
                      <a:cubicBezTo>
                        <a:pt x="37" y="99"/>
                        <a:pt x="39" y="97"/>
                        <a:pt x="39" y="99"/>
                      </a:cubicBezTo>
                      <a:cubicBezTo>
                        <a:pt x="40" y="97"/>
                        <a:pt x="41" y="99"/>
                        <a:pt x="42" y="97"/>
                      </a:cubicBezTo>
                      <a:cubicBezTo>
                        <a:pt x="42" y="98"/>
                        <a:pt x="42" y="98"/>
                        <a:pt x="42" y="98"/>
                      </a:cubicBezTo>
                      <a:cubicBezTo>
                        <a:pt x="43" y="98"/>
                        <a:pt x="43" y="98"/>
                        <a:pt x="43" y="98"/>
                      </a:cubicBezTo>
                      <a:cubicBezTo>
                        <a:pt x="43" y="99"/>
                        <a:pt x="43" y="99"/>
                        <a:pt x="43" y="99"/>
                      </a:cubicBezTo>
                      <a:cubicBezTo>
                        <a:pt x="44" y="98"/>
                        <a:pt x="45" y="100"/>
                        <a:pt x="47" y="99"/>
                      </a:cubicBezTo>
                      <a:cubicBezTo>
                        <a:pt x="44" y="99"/>
                        <a:pt x="46" y="98"/>
                        <a:pt x="45" y="97"/>
                      </a:cubicBezTo>
                      <a:cubicBezTo>
                        <a:pt x="47" y="95"/>
                        <a:pt x="47" y="99"/>
                        <a:pt x="50" y="98"/>
                      </a:cubicBezTo>
                      <a:cubicBezTo>
                        <a:pt x="50" y="98"/>
                        <a:pt x="48" y="98"/>
                        <a:pt x="49" y="97"/>
                      </a:cubicBezTo>
                      <a:cubicBezTo>
                        <a:pt x="50" y="97"/>
                        <a:pt x="50" y="97"/>
                        <a:pt x="51" y="97"/>
                      </a:cubicBezTo>
                      <a:cubicBezTo>
                        <a:pt x="53" y="96"/>
                        <a:pt x="50" y="97"/>
                        <a:pt x="51" y="96"/>
                      </a:cubicBezTo>
                      <a:cubicBezTo>
                        <a:pt x="52" y="96"/>
                        <a:pt x="52" y="95"/>
                        <a:pt x="53" y="94"/>
                      </a:cubicBezTo>
                      <a:cubicBezTo>
                        <a:pt x="53" y="95"/>
                        <a:pt x="53" y="95"/>
                        <a:pt x="53" y="95"/>
                      </a:cubicBezTo>
                      <a:cubicBezTo>
                        <a:pt x="56" y="94"/>
                        <a:pt x="53" y="93"/>
                        <a:pt x="55" y="92"/>
                      </a:cubicBezTo>
                      <a:cubicBezTo>
                        <a:pt x="55" y="94"/>
                        <a:pt x="55" y="94"/>
                        <a:pt x="55" y="94"/>
                      </a:cubicBezTo>
                      <a:cubicBezTo>
                        <a:pt x="56" y="93"/>
                        <a:pt x="56" y="93"/>
                        <a:pt x="56" y="93"/>
                      </a:cubicBezTo>
                      <a:cubicBezTo>
                        <a:pt x="56" y="94"/>
                        <a:pt x="56" y="94"/>
                        <a:pt x="56" y="94"/>
                      </a:cubicBezTo>
                      <a:cubicBezTo>
                        <a:pt x="57" y="92"/>
                        <a:pt x="57" y="92"/>
                        <a:pt x="58" y="92"/>
                      </a:cubicBezTo>
                      <a:cubicBezTo>
                        <a:pt x="58" y="91"/>
                        <a:pt x="57" y="90"/>
                        <a:pt x="58" y="90"/>
                      </a:cubicBezTo>
                      <a:cubicBezTo>
                        <a:pt x="59" y="90"/>
                        <a:pt x="58" y="91"/>
                        <a:pt x="59" y="89"/>
                      </a:cubicBezTo>
                      <a:cubicBezTo>
                        <a:pt x="60" y="90"/>
                        <a:pt x="60" y="91"/>
                        <a:pt x="59" y="91"/>
                      </a:cubicBezTo>
                      <a:cubicBezTo>
                        <a:pt x="59" y="91"/>
                        <a:pt x="59" y="91"/>
                        <a:pt x="59" y="92"/>
                      </a:cubicBezTo>
                      <a:cubicBezTo>
                        <a:pt x="60" y="92"/>
                        <a:pt x="61" y="90"/>
                        <a:pt x="61" y="90"/>
                      </a:cubicBezTo>
                      <a:cubicBezTo>
                        <a:pt x="61" y="90"/>
                        <a:pt x="61" y="90"/>
                        <a:pt x="60" y="90"/>
                      </a:cubicBezTo>
                      <a:cubicBezTo>
                        <a:pt x="61" y="88"/>
                        <a:pt x="61" y="88"/>
                        <a:pt x="61" y="88"/>
                      </a:cubicBezTo>
                      <a:cubicBezTo>
                        <a:pt x="62" y="88"/>
                        <a:pt x="62" y="88"/>
                        <a:pt x="62" y="88"/>
                      </a:cubicBezTo>
                      <a:cubicBezTo>
                        <a:pt x="62" y="88"/>
                        <a:pt x="62" y="87"/>
                        <a:pt x="62" y="87"/>
                      </a:cubicBezTo>
                      <a:cubicBezTo>
                        <a:pt x="63" y="88"/>
                        <a:pt x="63" y="88"/>
                        <a:pt x="63" y="89"/>
                      </a:cubicBezTo>
                      <a:cubicBezTo>
                        <a:pt x="64" y="87"/>
                        <a:pt x="64" y="87"/>
                        <a:pt x="64" y="87"/>
                      </a:cubicBezTo>
                      <a:cubicBezTo>
                        <a:pt x="64" y="87"/>
                        <a:pt x="65" y="86"/>
                        <a:pt x="65" y="87"/>
                      </a:cubicBezTo>
                      <a:cubicBezTo>
                        <a:pt x="66" y="86"/>
                        <a:pt x="66" y="83"/>
                        <a:pt x="67" y="82"/>
                      </a:cubicBezTo>
                      <a:cubicBezTo>
                        <a:pt x="67" y="82"/>
                        <a:pt x="67" y="82"/>
                        <a:pt x="67" y="82"/>
                      </a:cubicBezTo>
                      <a:cubicBezTo>
                        <a:pt x="68" y="80"/>
                        <a:pt x="69" y="80"/>
                        <a:pt x="69" y="78"/>
                      </a:cubicBezTo>
                      <a:cubicBezTo>
                        <a:pt x="71" y="77"/>
                        <a:pt x="71" y="77"/>
                        <a:pt x="71" y="77"/>
                      </a:cubicBezTo>
                      <a:cubicBezTo>
                        <a:pt x="71" y="76"/>
                        <a:pt x="69" y="78"/>
                        <a:pt x="69" y="75"/>
                      </a:cubicBezTo>
                      <a:cubicBezTo>
                        <a:pt x="69" y="74"/>
                        <a:pt x="70" y="75"/>
                        <a:pt x="71" y="75"/>
                      </a:cubicBezTo>
                      <a:cubicBezTo>
                        <a:pt x="71" y="74"/>
                        <a:pt x="70" y="72"/>
                        <a:pt x="71" y="71"/>
                      </a:cubicBezTo>
                      <a:cubicBezTo>
                        <a:pt x="71" y="72"/>
                        <a:pt x="71" y="72"/>
                        <a:pt x="71" y="72"/>
                      </a:cubicBezTo>
                      <a:close/>
                      <a:moveTo>
                        <a:pt x="73" y="56"/>
                      </a:moveTo>
                      <a:cubicBezTo>
                        <a:pt x="73" y="56"/>
                        <a:pt x="74" y="57"/>
                        <a:pt x="73" y="57"/>
                      </a:cubicBezTo>
                      <a:cubicBezTo>
                        <a:pt x="72" y="57"/>
                        <a:pt x="72" y="57"/>
                        <a:pt x="73" y="56"/>
                      </a:cubicBezTo>
                      <a:close/>
                      <a:moveTo>
                        <a:pt x="66" y="33"/>
                      </a:moveTo>
                      <a:cubicBezTo>
                        <a:pt x="67" y="33"/>
                        <a:pt x="67" y="33"/>
                        <a:pt x="66" y="34"/>
                      </a:cubicBezTo>
                      <a:cubicBezTo>
                        <a:pt x="66" y="33"/>
                        <a:pt x="66" y="33"/>
                        <a:pt x="66" y="33"/>
                      </a:cubicBezTo>
                      <a:close/>
                      <a:moveTo>
                        <a:pt x="17" y="15"/>
                      </a:moveTo>
                      <a:cubicBezTo>
                        <a:pt x="17" y="15"/>
                        <a:pt x="17" y="15"/>
                        <a:pt x="17" y="15"/>
                      </a:cubicBezTo>
                      <a:cubicBezTo>
                        <a:pt x="18" y="15"/>
                        <a:pt x="18" y="15"/>
                        <a:pt x="17" y="15"/>
                      </a:cubicBezTo>
                      <a:close/>
                      <a:moveTo>
                        <a:pt x="16" y="15"/>
                      </a:moveTo>
                      <a:cubicBezTo>
                        <a:pt x="16" y="16"/>
                        <a:pt x="16" y="16"/>
                        <a:pt x="17" y="16"/>
                      </a:cubicBezTo>
                      <a:cubicBezTo>
                        <a:pt x="16" y="15"/>
                        <a:pt x="17" y="15"/>
                        <a:pt x="17" y="15"/>
                      </a:cubicBezTo>
                      <a:cubicBezTo>
                        <a:pt x="17" y="15"/>
                        <a:pt x="16" y="15"/>
                        <a:pt x="16" y="15"/>
                      </a:cubicBezTo>
                      <a:close/>
                      <a:moveTo>
                        <a:pt x="35" y="90"/>
                      </a:moveTo>
                      <a:cubicBezTo>
                        <a:pt x="36" y="90"/>
                        <a:pt x="36" y="90"/>
                        <a:pt x="36" y="90"/>
                      </a:cubicBezTo>
                      <a:cubicBezTo>
                        <a:pt x="35" y="90"/>
                        <a:pt x="35" y="90"/>
                        <a:pt x="35"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9" name="Freeform 714">
                  <a:extLst>
                    <a:ext uri="{FF2B5EF4-FFF2-40B4-BE49-F238E27FC236}">
                      <a16:creationId xmlns:a16="http://schemas.microsoft.com/office/drawing/2014/main" id="{713DB291-F3E7-4915-A393-1485B965C79B}"/>
                    </a:ext>
                  </a:extLst>
                </p:cNvPr>
                <p:cNvSpPr>
                  <a:spLocks/>
                </p:cNvSpPr>
                <p:nvPr userDrawn="1"/>
              </p:nvSpPr>
              <p:spPr bwMode="auto">
                <a:xfrm>
                  <a:off x="3943"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0" name="Freeform 715">
                  <a:extLst>
                    <a:ext uri="{FF2B5EF4-FFF2-40B4-BE49-F238E27FC236}">
                      <a16:creationId xmlns:a16="http://schemas.microsoft.com/office/drawing/2014/main" id="{6574C1B6-A6F9-48C0-93A0-B6E8FA91E039}"/>
                    </a:ext>
                  </a:extLst>
                </p:cNvPr>
                <p:cNvSpPr>
                  <a:spLocks/>
                </p:cNvSpPr>
                <p:nvPr userDrawn="1"/>
              </p:nvSpPr>
              <p:spPr bwMode="auto">
                <a:xfrm>
                  <a:off x="3938" y="62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1" name="Freeform 716">
                  <a:extLst>
                    <a:ext uri="{FF2B5EF4-FFF2-40B4-BE49-F238E27FC236}">
                      <a16:creationId xmlns:a16="http://schemas.microsoft.com/office/drawing/2014/main" id="{0551C301-175F-4A67-8630-AF9850D17F5D}"/>
                    </a:ext>
                  </a:extLst>
                </p:cNvPr>
                <p:cNvSpPr>
                  <a:spLocks/>
                </p:cNvSpPr>
                <p:nvPr userDrawn="1"/>
              </p:nvSpPr>
              <p:spPr bwMode="auto">
                <a:xfrm>
                  <a:off x="3769" y="21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2" name="Freeform 717">
                  <a:extLst>
                    <a:ext uri="{FF2B5EF4-FFF2-40B4-BE49-F238E27FC236}">
                      <a16:creationId xmlns:a16="http://schemas.microsoft.com/office/drawing/2014/main" id="{54B9737D-B23F-45B5-A9D2-6A1F31AA7FCC}"/>
                    </a:ext>
                  </a:extLst>
                </p:cNvPr>
                <p:cNvSpPr>
                  <a:spLocks/>
                </p:cNvSpPr>
                <p:nvPr userDrawn="1"/>
              </p:nvSpPr>
              <p:spPr bwMode="auto">
                <a:xfrm>
                  <a:off x="3669" y="31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1"/>
                        <a:pt x="1"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3" name="Freeform 718">
                  <a:extLst>
                    <a:ext uri="{FF2B5EF4-FFF2-40B4-BE49-F238E27FC236}">
                      <a16:creationId xmlns:a16="http://schemas.microsoft.com/office/drawing/2014/main" id="{AA7B5074-E5B1-44C8-A1E4-5CA528400372}"/>
                    </a:ext>
                  </a:extLst>
                </p:cNvPr>
                <p:cNvSpPr>
                  <a:spLocks/>
                </p:cNvSpPr>
                <p:nvPr userDrawn="1"/>
              </p:nvSpPr>
              <p:spPr bwMode="auto">
                <a:xfrm>
                  <a:off x="3630" y="333"/>
                  <a:ext cx="4"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4" name="Freeform 719">
                  <a:extLst>
                    <a:ext uri="{FF2B5EF4-FFF2-40B4-BE49-F238E27FC236}">
                      <a16:creationId xmlns:a16="http://schemas.microsoft.com/office/drawing/2014/main" id="{85F3E730-D00E-4DBC-B1CE-F7CC15354D9D}"/>
                    </a:ext>
                  </a:extLst>
                </p:cNvPr>
                <p:cNvSpPr>
                  <a:spLocks/>
                </p:cNvSpPr>
                <p:nvPr userDrawn="1"/>
              </p:nvSpPr>
              <p:spPr bwMode="auto">
                <a:xfrm>
                  <a:off x="3654" y="31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5" name="Freeform 720">
                  <a:extLst>
                    <a:ext uri="{FF2B5EF4-FFF2-40B4-BE49-F238E27FC236}">
                      <a16:creationId xmlns:a16="http://schemas.microsoft.com/office/drawing/2014/main" id="{7D617EA2-A6D7-4B60-84B5-FF052F5CFD08}"/>
                    </a:ext>
                  </a:extLst>
                </p:cNvPr>
                <p:cNvSpPr>
                  <a:spLocks/>
                </p:cNvSpPr>
                <p:nvPr userDrawn="1"/>
              </p:nvSpPr>
              <p:spPr bwMode="auto">
                <a:xfrm>
                  <a:off x="3649" y="3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6" name="Freeform 721">
                  <a:extLst>
                    <a:ext uri="{FF2B5EF4-FFF2-40B4-BE49-F238E27FC236}">
                      <a16:creationId xmlns:a16="http://schemas.microsoft.com/office/drawing/2014/main" id="{A705613C-518E-404D-B30C-C902570B6BF9}"/>
                    </a:ext>
                  </a:extLst>
                </p:cNvPr>
                <p:cNvSpPr>
                  <a:spLocks/>
                </p:cNvSpPr>
                <p:nvPr userDrawn="1"/>
              </p:nvSpPr>
              <p:spPr bwMode="auto">
                <a:xfrm>
                  <a:off x="3679" y="28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3"/>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7" name="Rectangle 722">
                  <a:extLst>
                    <a:ext uri="{FF2B5EF4-FFF2-40B4-BE49-F238E27FC236}">
                      <a16:creationId xmlns:a16="http://schemas.microsoft.com/office/drawing/2014/main" id="{405D2F1A-9454-48CB-AD66-4A831BFE0C14}"/>
                    </a:ext>
                  </a:extLst>
                </p:cNvPr>
                <p:cNvSpPr>
                  <a:spLocks noChangeArrowheads="1"/>
                </p:cNvSpPr>
                <p:nvPr userDrawn="1"/>
              </p:nvSpPr>
              <p:spPr bwMode="auto">
                <a:xfrm>
                  <a:off x="3644" y="3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8" name="Freeform 723">
                  <a:extLst>
                    <a:ext uri="{FF2B5EF4-FFF2-40B4-BE49-F238E27FC236}">
                      <a16:creationId xmlns:a16="http://schemas.microsoft.com/office/drawing/2014/main" id="{5D6C85E0-C315-40DF-AA74-B7ECF753B55A}"/>
                    </a:ext>
                  </a:extLst>
                </p:cNvPr>
                <p:cNvSpPr>
                  <a:spLocks/>
                </p:cNvSpPr>
                <p:nvPr userDrawn="1"/>
              </p:nvSpPr>
              <p:spPr bwMode="auto">
                <a:xfrm>
                  <a:off x="3659" y="288"/>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9" name="Freeform 724">
                  <a:extLst>
                    <a:ext uri="{FF2B5EF4-FFF2-40B4-BE49-F238E27FC236}">
                      <a16:creationId xmlns:a16="http://schemas.microsoft.com/office/drawing/2014/main" id="{9FF0FF3D-9CCC-4731-9896-246C0F83B264}"/>
                    </a:ext>
                  </a:extLst>
                </p:cNvPr>
                <p:cNvSpPr>
                  <a:spLocks/>
                </p:cNvSpPr>
                <p:nvPr userDrawn="1"/>
              </p:nvSpPr>
              <p:spPr bwMode="auto">
                <a:xfrm>
                  <a:off x="3654" y="2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0" name="Freeform 725">
                  <a:extLst>
                    <a:ext uri="{FF2B5EF4-FFF2-40B4-BE49-F238E27FC236}">
                      <a16:creationId xmlns:a16="http://schemas.microsoft.com/office/drawing/2014/main" id="{1ED90CAB-191B-4F90-8E2C-596C900FA376}"/>
                    </a:ext>
                  </a:extLst>
                </p:cNvPr>
                <p:cNvSpPr>
                  <a:spLocks/>
                </p:cNvSpPr>
                <p:nvPr userDrawn="1"/>
              </p:nvSpPr>
              <p:spPr bwMode="auto">
                <a:xfrm>
                  <a:off x="3649" y="298"/>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1" name="Freeform 726">
                  <a:extLst>
                    <a:ext uri="{FF2B5EF4-FFF2-40B4-BE49-F238E27FC236}">
                      <a16:creationId xmlns:a16="http://schemas.microsoft.com/office/drawing/2014/main" id="{3F75D3F8-F71A-4F4B-B394-68EDA565B9EB}"/>
                    </a:ext>
                  </a:extLst>
                </p:cNvPr>
                <p:cNvSpPr>
                  <a:spLocks/>
                </p:cNvSpPr>
                <p:nvPr userDrawn="1"/>
              </p:nvSpPr>
              <p:spPr bwMode="auto">
                <a:xfrm>
                  <a:off x="3699" y="25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2" name="Freeform 727">
                  <a:extLst>
                    <a:ext uri="{FF2B5EF4-FFF2-40B4-BE49-F238E27FC236}">
                      <a16:creationId xmlns:a16="http://schemas.microsoft.com/office/drawing/2014/main" id="{26450896-25FF-4D93-B0DF-FE749E258D09}"/>
                    </a:ext>
                  </a:extLst>
                </p:cNvPr>
                <p:cNvSpPr>
                  <a:spLocks/>
                </p:cNvSpPr>
                <p:nvPr userDrawn="1"/>
              </p:nvSpPr>
              <p:spPr bwMode="auto">
                <a:xfrm>
                  <a:off x="3679" y="25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3" name="Freeform 728">
                  <a:extLst>
                    <a:ext uri="{FF2B5EF4-FFF2-40B4-BE49-F238E27FC236}">
                      <a16:creationId xmlns:a16="http://schemas.microsoft.com/office/drawing/2014/main" id="{204D9DF1-ACFA-4BA7-B44E-6AC3FB56AD75}"/>
                    </a:ext>
                  </a:extLst>
                </p:cNvPr>
                <p:cNvSpPr>
                  <a:spLocks/>
                </p:cNvSpPr>
                <p:nvPr userDrawn="1"/>
              </p:nvSpPr>
              <p:spPr bwMode="auto">
                <a:xfrm>
                  <a:off x="3689" y="238"/>
                  <a:ext cx="10" cy="1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0" y="1"/>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4" name="Freeform 729">
                  <a:extLst>
                    <a:ext uri="{FF2B5EF4-FFF2-40B4-BE49-F238E27FC236}">
                      <a16:creationId xmlns:a16="http://schemas.microsoft.com/office/drawing/2014/main" id="{C9E4B8B1-D08D-4618-AA4C-16298C8176C3}"/>
                    </a:ext>
                  </a:extLst>
                </p:cNvPr>
                <p:cNvSpPr>
                  <a:spLocks/>
                </p:cNvSpPr>
                <p:nvPr userDrawn="1"/>
              </p:nvSpPr>
              <p:spPr bwMode="auto">
                <a:xfrm>
                  <a:off x="3774" y="238"/>
                  <a:ext cx="0" cy="10"/>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5" name="Freeform 730">
                  <a:extLst>
                    <a:ext uri="{FF2B5EF4-FFF2-40B4-BE49-F238E27FC236}">
                      <a16:creationId xmlns:a16="http://schemas.microsoft.com/office/drawing/2014/main" id="{0878F7FC-12F7-473F-829E-133D7276B720}"/>
                    </a:ext>
                  </a:extLst>
                </p:cNvPr>
                <p:cNvSpPr>
                  <a:spLocks/>
                </p:cNvSpPr>
                <p:nvPr userDrawn="1"/>
              </p:nvSpPr>
              <p:spPr bwMode="auto">
                <a:xfrm>
                  <a:off x="3843" y="238"/>
                  <a:ext cx="10" cy="15"/>
                </a:xfrm>
                <a:custGeom>
                  <a:avLst/>
                  <a:gdLst>
                    <a:gd name="T0" fmla="*/ 2 w 2"/>
                    <a:gd name="T1" fmla="*/ 1 h 3"/>
                    <a:gd name="T2" fmla="*/ 1 w 2"/>
                    <a:gd name="T3" fmla="*/ 1 h 3"/>
                    <a:gd name="T4" fmla="*/ 1 w 2"/>
                    <a:gd name="T5" fmla="*/ 2 h 3"/>
                    <a:gd name="T6" fmla="*/ 2 w 2"/>
                    <a:gd name="T7" fmla="*/ 1 h 3"/>
                  </a:gdLst>
                  <a:ahLst/>
                  <a:cxnLst>
                    <a:cxn ang="0">
                      <a:pos x="T0" y="T1"/>
                    </a:cxn>
                    <a:cxn ang="0">
                      <a:pos x="T2" y="T3"/>
                    </a:cxn>
                    <a:cxn ang="0">
                      <a:pos x="T4" y="T5"/>
                    </a:cxn>
                    <a:cxn ang="0">
                      <a:pos x="T6" y="T7"/>
                    </a:cxn>
                  </a:cxnLst>
                  <a:rect l="0" t="0" r="r" b="b"/>
                  <a:pathLst>
                    <a:path w="2" h="3">
                      <a:moveTo>
                        <a:pt x="2" y="1"/>
                      </a:moveTo>
                      <a:cubicBezTo>
                        <a:pt x="1" y="0"/>
                        <a:pt x="1" y="2"/>
                        <a:pt x="1" y="1"/>
                      </a:cubicBezTo>
                      <a:cubicBezTo>
                        <a:pt x="0" y="1"/>
                        <a:pt x="1" y="2"/>
                        <a:pt x="1" y="2"/>
                      </a:cubicBezTo>
                      <a:cubicBezTo>
                        <a:pt x="2" y="2"/>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6" name="Freeform 731">
                  <a:extLst>
                    <a:ext uri="{FF2B5EF4-FFF2-40B4-BE49-F238E27FC236}">
                      <a16:creationId xmlns:a16="http://schemas.microsoft.com/office/drawing/2014/main" id="{2A463EE2-A985-4C55-A491-2B3433ACD8F5}"/>
                    </a:ext>
                  </a:extLst>
                </p:cNvPr>
                <p:cNvSpPr>
                  <a:spLocks/>
                </p:cNvSpPr>
                <p:nvPr userDrawn="1"/>
              </p:nvSpPr>
              <p:spPr bwMode="auto">
                <a:xfrm>
                  <a:off x="3843" y="2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7" name="Freeform 732">
                  <a:extLst>
                    <a:ext uri="{FF2B5EF4-FFF2-40B4-BE49-F238E27FC236}">
                      <a16:creationId xmlns:a16="http://schemas.microsoft.com/office/drawing/2014/main" id="{791D8A77-2D44-44CB-B129-CE4B850F8B6E}"/>
                    </a:ext>
                  </a:extLst>
                </p:cNvPr>
                <p:cNvSpPr>
                  <a:spLocks/>
                </p:cNvSpPr>
                <p:nvPr userDrawn="1"/>
              </p:nvSpPr>
              <p:spPr bwMode="auto">
                <a:xfrm>
                  <a:off x="3644" y="49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8" name="Freeform 733">
                  <a:extLst>
                    <a:ext uri="{FF2B5EF4-FFF2-40B4-BE49-F238E27FC236}">
                      <a16:creationId xmlns:a16="http://schemas.microsoft.com/office/drawing/2014/main" id="{E3C94D62-C565-48E4-AB3A-33F133546948}"/>
                    </a:ext>
                  </a:extLst>
                </p:cNvPr>
                <p:cNvSpPr>
                  <a:spLocks/>
                </p:cNvSpPr>
                <p:nvPr userDrawn="1"/>
              </p:nvSpPr>
              <p:spPr bwMode="auto">
                <a:xfrm>
                  <a:off x="3634" y="493"/>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9" name="Freeform 734">
                  <a:extLst>
                    <a:ext uri="{FF2B5EF4-FFF2-40B4-BE49-F238E27FC236}">
                      <a16:creationId xmlns:a16="http://schemas.microsoft.com/office/drawing/2014/main" id="{036BC9E3-DD04-4897-8F46-6E908A442056}"/>
                    </a:ext>
                  </a:extLst>
                </p:cNvPr>
                <p:cNvSpPr>
                  <a:spLocks/>
                </p:cNvSpPr>
                <p:nvPr userDrawn="1"/>
              </p:nvSpPr>
              <p:spPr bwMode="auto">
                <a:xfrm>
                  <a:off x="3978" y="47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0" name="Freeform 735">
                  <a:extLst>
                    <a:ext uri="{FF2B5EF4-FFF2-40B4-BE49-F238E27FC236}">
                      <a16:creationId xmlns:a16="http://schemas.microsoft.com/office/drawing/2014/main" id="{3CBFC14E-FF50-46CF-91FA-E89F6C1DF52C}"/>
                    </a:ext>
                  </a:extLst>
                </p:cNvPr>
                <p:cNvSpPr>
                  <a:spLocks/>
                </p:cNvSpPr>
                <p:nvPr userDrawn="1"/>
              </p:nvSpPr>
              <p:spPr bwMode="auto">
                <a:xfrm>
                  <a:off x="3963" y="543"/>
                  <a:ext cx="10"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1" name="Freeform 736">
                  <a:extLst>
                    <a:ext uri="{FF2B5EF4-FFF2-40B4-BE49-F238E27FC236}">
                      <a16:creationId xmlns:a16="http://schemas.microsoft.com/office/drawing/2014/main" id="{BB066EA5-9A64-4B23-854A-04A4CEDE1D42}"/>
                    </a:ext>
                  </a:extLst>
                </p:cNvPr>
                <p:cNvSpPr>
                  <a:spLocks/>
                </p:cNvSpPr>
                <p:nvPr userDrawn="1"/>
              </p:nvSpPr>
              <p:spPr bwMode="auto">
                <a:xfrm>
                  <a:off x="3958" y="588"/>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1"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2" name="Freeform 737">
                  <a:extLst>
                    <a:ext uri="{FF2B5EF4-FFF2-40B4-BE49-F238E27FC236}">
                      <a16:creationId xmlns:a16="http://schemas.microsoft.com/office/drawing/2014/main" id="{FB4F5C4B-140B-405E-8AC6-D61F3663EC41}"/>
                    </a:ext>
                  </a:extLst>
                </p:cNvPr>
                <p:cNvSpPr>
                  <a:spLocks/>
                </p:cNvSpPr>
                <p:nvPr userDrawn="1"/>
              </p:nvSpPr>
              <p:spPr bwMode="auto">
                <a:xfrm>
                  <a:off x="3371" y="81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3" name="Freeform 738">
                  <a:extLst>
                    <a:ext uri="{FF2B5EF4-FFF2-40B4-BE49-F238E27FC236}">
                      <a16:creationId xmlns:a16="http://schemas.microsoft.com/office/drawing/2014/main" id="{796DCA66-B9AE-41E1-AD4A-7E85678AB429}"/>
                    </a:ext>
                  </a:extLst>
                </p:cNvPr>
                <p:cNvSpPr>
                  <a:spLocks/>
                </p:cNvSpPr>
                <p:nvPr userDrawn="1"/>
              </p:nvSpPr>
              <p:spPr bwMode="auto">
                <a:xfrm>
                  <a:off x="3351" y="80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4" name="Freeform 739">
                  <a:extLst>
                    <a:ext uri="{FF2B5EF4-FFF2-40B4-BE49-F238E27FC236}">
                      <a16:creationId xmlns:a16="http://schemas.microsoft.com/office/drawing/2014/main" id="{DB612DA9-7062-4613-98EB-D0EB78B11403}"/>
                    </a:ext>
                  </a:extLst>
                </p:cNvPr>
                <p:cNvSpPr>
                  <a:spLocks/>
                </p:cNvSpPr>
                <p:nvPr userDrawn="1"/>
              </p:nvSpPr>
              <p:spPr bwMode="auto">
                <a:xfrm>
                  <a:off x="3341" y="783"/>
                  <a:ext cx="10" cy="10"/>
                </a:xfrm>
                <a:custGeom>
                  <a:avLst/>
                  <a:gdLst>
                    <a:gd name="T0" fmla="*/ 1 w 2"/>
                    <a:gd name="T1" fmla="*/ 0 h 2"/>
                    <a:gd name="T2" fmla="*/ 1 w 2"/>
                    <a:gd name="T3" fmla="*/ 2 h 2"/>
                    <a:gd name="T4" fmla="*/ 1 w 2"/>
                    <a:gd name="T5" fmla="*/ 2 h 2"/>
                    <a:gd name="T6" fmla="*/ 2 w 2"/>
                    <a:gd name="T7" fmla="*/ 2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1"/>
                        <a:pt x="2" y="1"/>
                        <a:pt x="1" y="2"/>
                      </a:cubicBezTo>
                      <a:cubicBezTo>
                        <a:pt x="1" y="2"/>
                        <a:pt x="1" y="2"/>
                        <a:pt x="1" y="2"/>
                      </a:cubicBezTo>
                      <a:cubicBezTo>
                        <a:pt x="2" y="2"/>
                        <a:pt x="2" y="2"/>
                        <a:pt x="2" y="2"/>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5" name="Freeform 740">
                  <a:extLst>
                    <a:ext uri="{FF2B5EF4-FFF2-40B4-BE49-F238E27FC236}">
                      <a16:creationId xmlns:a16="http://schemas.microsoft.com/office/drawing/2014/main" id="{8025FACE-F4DF-4356-9D0E-FE9649CDC901}"/>
                    </a:ext>
                  </a:extLst>
                </p:cNvPr>
                <p:cNvSpPr>
                  <a:spLocks/>
                </p:cNvSpPr>
                <p:nvPr userDrawn="1"/>
              </p:nvSpPr>
              <p:spPr bwMode="auto">
                <a:xfrm>
                  <a:off x="3356" y="763"/>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6" name="Freeform 741">
                  <a:extLst>
                    <a:ext uri="{FF2B5EF4-FFF2-40B4-BE49-F238E27FC236}">
                      <a16:creationId xmlns:a16="http://schemas.microsoft.com/office/drawing/2014/main" id="{53314133-9B8B-453F-85C4-92F510CEAD6E}"/>
                    </a:ext>
                  </a:extLst>
                </p:cNvPr>
                <p:cNvSpPr>
                  <a:spLocks/>
                </p:cNvSpPr>
                <p:nvPr userDrawn="1"/>
              </p:nvSpPr>
              <p:spPr bwMode="auto">
                <a:xfrm>
                  <a:off x="3356" y="768"/>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7" name="Freeform 742">
                  <a:extLst>
                    <a:ext uri="{FF2B5EF4-FFF2-40B4-BE49-F238E27FC236}">
                      <a16:creationId xmlns:a16="http://schemas.microsoft.com/office/drawing/2014/main" id="{BD6AFD06-640C-4910-BA32-4B64CBEBA9DE}"/>
                    </a:ext>
                  </a:extLst>
                </p:cNvPr>
                <p:cNvSpPr>
                  <a:spLocks/>
                </p:cNvSpPr>
                <p:nvPr userDrawn="1"/>
              </p:nvSpPr>
              <p:spPr bwMode="auto">
                <a:xfrm>
                  <a:off x="3356" y="75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8" name="Freeform 743">
                  <a:extLst>
                    <a:ext uri="{FF2B5EF4-FFF2-40B4-BE49-F238E27FC236}">
                      <a16:creationId xmlns:a16="http://schemas.microsoft.com/office/drawing/2014/main" id="{B311B7E0-C562-4FAA-9379-44E91BFE6BD3}"/>
                    </a:ext>
                  </a:extLst>
                </p:cNvPr>
                <p:cNvSpPr>
                  <a:spLocks/>
                </p:cNvSpPr>
                <p:nvPr userDrawn="1"/>
              </p:nvSpPr>
              <p:spPr bwMode="auto">
                <a:xfrm>
                  <a:off x="3351" y="7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9" name="Freeform 744">
                  <a:extLst>
                    <a:ext uri="{FF2B5EF4-FFF2-40B4-BE49-F238E27FC236}">
                      <a16:creationId xmlns:a16="http://schemas.microsoft.com/office/drawing/2014/main" id="{5467840F-C205-42CC-915A-6051EFD21304}"/>
                    </a:ext>
                  </a:extLst>
                </p:cNvPr>
                <p:cNvSpPr>
                  <a:spLocks/>
                </p:cNvSpPr>
                <p:nvPr userDrawn="1"/>
              </p:nvSpPr>
              <p:spPr bwMode="auto">
                <a:xfrm>
                  <a:off x="3346" y="7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0" name="Freeform 745">
                  <a:extLst>
                    <a:ext uri="{FF2B5EF4-FFF2-40B4-BE49-F238E27FC236}">
                      <a16:creationId xmlns:a16="http://schemas.microsoft.com/office/drawing/2014/main" id="{3E78112E-E512-4D62-B94F-670CB8645863}"/>
                    </a:ext>
                  </a:extLst>
                </p:cNvPr>
                <p:cNvSpPr>
                  <a:spLocks/>
                </p:cNvSpPr>
                <p:nvPr userDrawn="1"/>
              </p:nvSpPr>
              <p:spPr bwMode="auto">
                <a:xfrm>
                  <a:off x="3346" y="763"/>
                  <a:ext cx="10" cy="10"/>
                </a:xfrm>
                <a:custGeom>
                  <a:avLst/>
                  <a:gdLst>
                    <a:gd name="T0" fmla="*/ 1 w 2"/>
                    <a:gd name="T1" fmla="*/ 0 h 2"/>
                    <a:gd name="T2" fmla="*/ 0 w 2"/>
                    <a:gd name="T3" fmla="*/ 0 h 2"/>
                    <a:gd name="T4" fmla="*/ 1 w 2"/>
                    <a:gd name="T5" fmla="*/ 0 h 2"/>
                  </a:gdLst>
                  <a:ahLst/>
                  <a:cxnLst>
                    <a:cxn ang="0">
                      <a:pos x="T0" y="T1"/>
                    </a:cxn>
                    <a:cxn ang="0">
                      <a:pos x="T2" y="T3"/>
                    </a:cxn>
                    <a:cxn ang="0">
                      <a:pos x="T4" y="T5"/>
                    </a:cxn>
                  </a:cxnLst>
                  <a:rect l="0" t="0" r="r" b="b"/>
                  <a:pathLst>
                    <a:path w="2" h="2">
                      <a:moveTo>
                        <a:pt x="1" y="0"/>
                      </a:moveTo>
                      <a:cubicBezTo>
                        <a:pt x="1" y="0"/>
                        <a:pt x="1" y="1"/>
                        <a:pt x="0" y="0"/>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1" name="Freeform 746">
                  <a:extLst>
                    <a:ext uri="{FF2B5EF4-FFF2-40B4-BE49-F238E27FC236}">
                      <a16:creationId xmlns:a16="http://schemas.microsoft.com/office/drawing/2014/main" id="{87DB5A5F-355F-48B2-A970-EF142E79A47B}"/>
                    </a:ext>
                  </a:extLst>
                </p:cNvPr>
                <p:cNvSpPr>
                  <a:spLocks/>
                </p:cNvSpPr>
                <p:nvPr userDrawn="1"/>
              </p:nvSpPr>
              <p:spPr bwMode="auto">
                <a:xfrm>
                  <a:off x="3336" y="7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2" name="Freeform 747">
                  <a:extLst>
                    <a:ext uri="{FF2B5EF4-FFF2-40B4-BE49-F238E27FC236}">
                      <a16:creationId xmlns:a16="http://schemas.microsoft.com/office/drawing/2014/main" id="{2A98E910-5D14-4228-B6C4-6F3F8CB31F16}"/>
                    </a:ext>
                  </a:extLst>
                </p:cNvPr>
                <p:cNvSpPr>
                  <a:spLocks/>
                </p:cNvSpPr>
                <p:nvPr userDrawn="1"/>
              </p:nvSpPr>
              <p:spPr bwMode="auto">
                <a:xfrm>
                  <a:off x="3351"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3" name="Freeform 748">
                  <a:extLst>
                    <a:ext uri="{FF2B5EF4-FFF2-40B4-BE49-F238E27FC236}">
                      <a16:creationId xmlns:a16="http://schemas.microsoft.com/office/drawing/2014/main" id="{9B4ED404-A0B5-4551-BFB8-26385F229A1B}"/>
                    </a:ext>
                  </a:extLst>
                </p:cNvPr>
                <p:cNvSpPr>
                  <a:spLocks/>
                </p:cNvSpPr>
                <p:nvPr userDrawn="1"/>
              </p:nvSpPr>
              <p:spPr bwMode="auto">
                <a:xfrm>
                  <a:off x="3346" y="73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4" name="Freeform 749">
                  <a:extLst>
                    <a:ext uri="{FF2B5EF4-FFF2-40B4-BE49-F238E27FC236}">
                      <a16:creationId xmlns:a16="http://schemas.microsoft.com/office/drawing/2014/main" id="{9347FE26-EA2F-48EE-BB28-913CA847BC08}"/>
                    </a:ext>
                  </a:extLst>
                </p:cNvPr>
                <p:cNvSpPr>
                  <a:spLocks/>
                </p:cNvSpPr>
                <p:nvPr userDrawn="1"/>
              </p:nvSpPr>
              <p:spPr bwMode="auto">
                <a:xfrm>
                  <a:off x="3341" y="758"/>
                  <a:ext cx="5" cy="5"/>
                </a:xfrm>
                <a:custGeom>
                  <a:avLst/>
                  <a:gdLst>
                    <a:gd name="T0" fmla="*/ 0 w 1"/>
                    <a:gd name="T1" fmla="*/ 0 h 1"/>
                    <a:gd name="T2" fmla="*/ 1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1" y="1"/>
                        <a:pt x="1" y="1"/>
                        <a:pt x="1" y="1"/>
                      </a:cubicBezTo>
                      <a:cubicBezTo>
                        <a:pt x="1"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5" name="Freeform 750">
                  <a:extLst>
                    <a:ext uri="{FF2B5EF4-FFF2-40B4-BE49-F238E27FC236}">
                      <a16:creationId xmlns:a16="http://schemas.microsoft.com/office/drawing/2014/main" id="{6F8E047E-3019-4E9F-A94D-9F2AA42BBC0E}"/>
                    </a:ext>
                  </a:extLst>
                </p:cNvPr>
                <p:cNvSpPr>
                  <a:spLocks/>
                </p:cNvSpPr>
                <p:nvPr userDrawn="1"/>
              </p:nvSpPr>
              <p:spPr bwMode="auto">
                <a:xfrm>
                  <a:off x="3356" y="72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6" name="Freeform 751">
                  <a:extLst>
                    <a:ext uri="{FF2B5EF4-FFF2-40B4-BE49-F238E27FC236}">
                      <a16:creationId xmlns:a16="http://schemas.microsoft.com/office/drawing/2014/main" id="{9A1B100F-58BB-45E2-AE45-DA524C1F69A3}"/>
                    </a:ext>
                  </a:extLst>
                </p:cNvPr>
                <p:cNvSpPr>
                  <a:spLocks/>
                </p:cNvSpPr>
                <p:nvPr userDrawn="1"/>
              </p:nvSpPr>
              <p:spPr bwMode="auto">
                <a:xfrm>
                  <a:off x="3356" y="713"/>
                  <a:ext cx="5" cy="10"/>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1" y="1"/>
                        <a:pt x="1" y="2"/>
                      </a:cubicBezTo>
                      <a:cubicBezTo>
                        <a:pt x="1" y="1"/>
                        <a:pt x="1"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7" name="Freeform 752">
                  <a:extLst>
                    <a:ext uri="{FF2B5EF4-FFF2-40B4-BE49-F238E27FC236}">
                      <a16:creationId xmlns:a16="http://schemas.microsoft.com/office/drawing/2014/main" id="{DBA39B60-03A3-4AF8-8ACC-94C7C8991559}"/>
                    </a:ext>
                  </a:extLst>
                </p:cNvPr>
                <p:cNvSpPr>
                  <a:spLocks/>
                </p:cNvSpPr>
                <p:nvPr userDrawn="1"/>
              </p:nvSpPr>
              <p:spPr bwMode="auto">
                <a:xfrm>
                  <a:off x="3356" y="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8" name="Freeform 753">
                  <a:extLst>
                    <a:ext uri="{FF2B5EF4-FFF2-40B4-BE49-F238E27FC236}">
                      <a16:creationId xmlns:a16="http://schemas.microsoft.com/office/drawing/2014/main" id="{35365523-5658-4FA2-BAE0-41DB7AD74FF1}"/>
                    </a:ext>
                  </a:extLst>
                </p:cNvPr>
                <p:cNvSpPr>
                  <a:spLocks/>
                </p:cNvSpPr>
                <p:nvPr userDrawn="1"/>
              </p:nvSpPr>
              <p:spPr bwMode="auto">
                <a:xfrm>
                  <a:off x="3346" y="73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9" name="Freeform 754">
                  <a:extLst>
                    <a:ext uri="{FF2B5EF4-FFF2-40B4-BE49-F238E27FC236}">
                      <a16:creationId xmlns:a16="http://schemas.microsoft.com/office/drawing/2014/main" id="{85871395-C354-4F87-B698-29C4906A7E4C}"/>
                    </a:ext>
                  </a:extLst>
                </p:cNvPr>
                <p:cNvSpPr>
                  <a:spLocks/>
                </p:cNvSpPr>
                <p:nvPr userDrawn="1"/>
              </p:nvSpPr>
              <p:spPr bwMode="auto">
                <a:xfrm>
                  <a:off x="3346" y="7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0" name="Freeform 755">
                  <a:extLst>
                    <a:ext uri="{FF2B5EF4-FFF2-40B4-BE49-F238E27FC236}">
                      <a16:creationId xmlns:a16="http://schemas.microsoft.com/office/drawing/2014/main" id="{C4463979-2B97-4651-A97F-B02A711AA20F}"/>
                    </a:ext>
                  </a:extLst>
                </p:cNvPr>
                <p:cNvSpPr>
                  <a:spLocks/>
                </p:cNvSpPr>
                <p:nvPr userDrawn="1"/>
              </p:nvSpPr>
              <p:spPr bwMode="auto">
                <a:xfrm>
                  <a:off x="3346"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1" name="Freeform 756">
                  <a:extLst>
                    <a:ext uri="{FF2B5EF4-FFF2-40B4-BE49-F238E27FC236}">
                      <a16:creationId xmlns:a16="http://schemas.microsoft.com/office/drawing/2014/main" id="{F9596A9A-9A3F-49D5-A6FA-35577A35BE8A}"/>
                    </a:ext>
                  </a:extLst>
                </p:cNvPr>
                <p:cNvSpPr>
                  <a:spLocks/>
                </p:cNvSpPr>
                <p:nvPr userDrawn="1"/>
              </p:nvSpPr>
              <p:spPr bwMode="auto">
                <a:xfrm>
                  <a:off x="3336" y="743"/>
                  <a:ext cx="10" cy="5"/>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1"/>
                        <a:pt x="0" y="0"/>
                        <a:pt x="0" y="1"/>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2" name="Freeform 757">
                  <a:extLst>
                    <a:ext uri="{FF2B5EF4-FFF2-40B4-BE49-F238E27FC236}">
                      <a16:creationId xmlns:a16="http://schemas.microsoft.com/office/drawing/2014/main" id="{BD44182C-9745-49D8-B46B-33AE0133910F}"/>
                    </a:ext>
                  </a:extLst>
                </p:cNvPr>
                <p:cNvSpPr>
                  <a:spLocks/>
                </p:cNvSpPr>
                <p:nvPr userDrawn="1"/>
              </p:nvSpPr>
              <p:spPr bwMode="auto">
                <a:xfrm>
                  <a:off x="3341" y="738"/>
                  <a:ext cx="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3" name="Freeform 758">
                  <a:extLst>
                    <a:ext uri="{FF2B5EF4-FFF2-40B4-BE49-F238E27FC236}">
                      <a16:creationId xmlns:a16="http://schemas.microsoft.com/office/drawing/2014/main" id="{042AAEAD-597F-4B90-94BA-0AF600073446}"/>
                    </a:ext>
                  </a:extLst>
                </p:cNvPr>
                <p:cNvSpPr>
                  <a:spLocks/>
                </p:cNvSpPr>
                <p:nvPr userDrawn="1"/>
              </p:nvSpPr>
              <p:spPr bwMode="auto">
                <a:xfrm>
                  <a:off x="3341" y="73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4" name="Freeform 759">
                  <a:extLst>
                    <a:ext uri="{FF2B5EF4-FFF2-40B4-BE49-F238E27FC236}">
                      <a16:creationId xmlns:a16="http://schemas.microsoft.com/office/drawing/2014/main" id="{CAE2F067-382C-41A1-A3A0-3BD19218720D}"/>
                    </a:ext>
                  </a:extLst>
                </p:cNvPr>
                <p:cNvSpPr>
                  <a:spLocks/>
                </p:cNvSpPr>
                <p:nvPr userDrawn="1"/>
              </p:nvSpPr>
              <p:spPr bwMode="auto">
                <a:xfrm>
                  <a:off x="3346" y="713"/>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5" name="Freeform 760">
                  <a:extLst>
                    <a:ext uri="{FF2B5EF4-FFF2-40B4-BE49-F238E27FC236}">
                      <a16:creationId xmlns:a16="http://schemas.microsoft.com/office/drawing/2014/main" id="{BC95301A-7E91-4A60-846F-1E5A5A149352}"/>
                    </a:ext>
                  </a:extLst>
                </p:cNvPr>
                <p:cNvSpPr>
                  <a:spLocks/>
                </p:cNvSpPr>
                <p:nvPr userDrawn="1"/>
              </p:nvSpPr>
              <p:spPr bwMode="auto">
                <a:xfrm>
                  <a:off x="3346"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6" name="Rectangle 761">
                  <a:extLst>
                    <a:ext uri="{FF2B5EF4-FFF2-40B4-BE49-F238E27FC236}">
                      <a16:creationId xmlns:a16="http://schemas.microsoft.com/office/drawing/2014/main" id="{6F605E2E-62CB-473E-9CFA-789112F0B6DC}"/>
                    </a:ext>
                  </a:extLst>
                </p:cNvPr>
                <p:cNvSpPr>
                  <a:spLocks noChangeArrowheads="1"/>
                </p:cNvSpPr>
                <p:nvPr userDrawn="1"/>
              </p:nvSpPr>
              <p:spPr bwMode="auto">
                <a:xfrm>
                  <a:off x="3351" y="69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7" name="Freeform 762">
                  <a:extLst>
                    <a:ext uri="{FF2B5EF4-FFF2-40B4-BE49-F238E27FC236}">
                      <a16:creationId xmlns:a16="http://schemas.microsoft.com/office/drawing/2014/main" id="{2F8ABF6C-78DE-4BA4-B9DD-DF967A70BEB0}"/>
                    </a:ext>
                  </a:extLst>
                </p:cNvPr>
                <p:cNvSpPr>
                  <a:spLocks/>
                </p:cNvSpPr>
                <p:nvPr userDrawn="1"/>
              </p:nvSpPr>
              <p:spPr bwMode="auto">
                <a:xfrm>
                  <a:off x="3346" y="718"/>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8" name="Freeform 763">
                  <a:extLst>
                    <a:ext uri="{FF2B5EF4-FFF2-40B4-BE49-F238E27FC236}">
                      <a16:creationId xmlns:a16="http://schemas.microsoft.com/office/drawing/2014/main" id="{E70B944E-6338-4BED-900A-45EC3634282E}"/>
                    </a:ext>
                  </a:extLst>
                </p:cNvPr>
                <p:cNvSpPr>
                  <a:spLocks/>
                </p:cNvSpPr>
                <p:nvPr userDrawn="1"/>
              </p:nvSpPr>
              <p:spPr bwMode="auto">
                <a:xfrm>
                  <a:off x="3351" y="70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9" name="Freeform 764">
                  <a:extLst>
                    <a:ext uri="{FF2B5EF4-FFF2-40B4-BE49-F238E27FC236}">
                      <a16:creationId xmlns:a16="http://schemas.microsoft.com/office/drawing/2014/main" id="{CADC068C-28E1-4DC8-81CD-D91DD2B9158E}"/>
                    </a:ext>
                  </a:extLst>
                </p:cNvPr>
                <p:cNvSpPr>
                  <a:spLocks/>
                </p:cNvSpPr>
                <p:nvPr userDrawn="1"/>
              </p:nvSpPr>
              <p:spPr bwMode="auto">
                <a:xfrm>
                  <a:off x="3351"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0" name="Freeform 765">
                  <a:extLst>
                    <a:ext uri="{FF2B5EF4-FFF2-40B4-BE49-F238E27FC236}">
                      <a16:creationId xmlns:a16="http://schemas.microsoft.com/office/drawing/2014/main" id="{2F3F61B8-6B8D-4A35-A7C1-F26060BD6805}"/>
                    </a:ext>
                  </a:extLst>
                </p:cNvPr>
                <p:cNvSpPr>
                  <a:spLocks/>
                </p:cNvSpPr>
                <p:nvPr userDrawn="1"/>
              </p:nvSpPr>
              <p:spPr bwMode="auto">
                <a:xfrm>
                  <a:off x="3346" y="72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1" name="Freeform 766">
                  <a:extLst>
                    <a:ext uri="{FF2B5EF4-FFF2-40B4-BE49-F238E27FC236}">
                      <a16:creationId xmlns:a16="http://schemas.microsoft.com/office/drawing/2014/main" id="{167314DE-0DE6-486A-B4FD-E3AE20F14509}"/>
                    </a:ext>
                  </a:extLst>
                </p:cNvPr>
                <p:cNvSpPr>
                  <a:spLocks/>
                </p:cNvSpPr>
                <p:nvPr userDrawn="1"/>
              </p:nvSpPr>
              <p:spPr bwMode="auto">
                <a:xfrm>
                  <a:off x="3326" y="678"/>
                  <a:ext cx="25" cy="20"/>
                </a:xfrm>
                <a:custGeom>
                  <a:avLst/>
                  <a:gdLst>
                    <a:gd name="T0" fmla="*/ 0 w 5"/>
                    <a:gd name="T1" fmla="*/ 1 h 4"/>
                    <a:gd name="T2" fmla="*/ 0 w 5"/>
                    <a:gd name="T3" fmla="*/ 3 h 4"/>
                    <a:gd name="T4" fmla="*/ 5 w 5"/>
                    <a:gd name="T5" fmla="*/ 3 h 4"/>
                    <a:gd name="T6" fmla="*/ 4 w 5"/>
                    <a:gd name="T7" fmla="*/ 2 h 4"/>
                    <a:gd name="T8" fmla="*/ 2 w 5"/>
                    <a:gd name="T9" fmla="*/ 3 h 4"/>
                    <a:gd name="T10" fmla="*/ 3 w 5"/>
                    <a:gd name="T11" fmla="*/ 2 h 4"/>
                    <a:gd name="T12" fmla="*/ 0 w 5"/>
                    <a:gd name="T13" fmla="*/ 0 h 4"/>
                    <a:gd name="T14" fmla="*/ 0 w 5"/>
                    <a:gd name="T15" fmla="*/ 1 h 4"/>
                    <a:gd name="T16" fmla="*/ 0 w 5"/>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1"/>
                      </a:moveTo>
                      <a:cubicBezTo>
                        <a:pt x="0" y="1"/>
                        <a:pt x="1" y="2"/>
                        <a:pt x="0" y="3"/>
                      </a:cubicBezTo>
                      <a:cubicBezTo>
                        <a:pt x="0" y="4"/>
                        <a:pt x="3" y="4"/>
                        <a:pt x="5" y="3"/>
                      </a:cubicBezTo>
                      <a:cubicBezTo>
                        <a:pt x="4" y="3"/>
                        <a:pt x="4" y="3"/>
                        <a:pt x="4" y="2"/>
                      </a:cubicBezTo>
                      <a:cubicBezTo>
                        <a:pt x="3" y="2"/>
                        <a:pt x="2" y="4"/>
                        <a:pt x="2" y="3"/>
                      </a:cubicBezTo>
                      <a:cubicBezTo>
                        <a:pt x="2" y="2"/>
                        <a:pt x="2" y="2"/>
                        <a:pt x="3" y="2"/>
                      </a:cubicBezTo>
                      <a:cubicBezTo>
                        <a:pt x="2" y="2"/>
                        <a:pt x="2"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2" name="Freeform 767">
                  <a:extLst>
                    <a:ext uri="{FF2B5EF4-FFF2-40B4-BE49-F238E27FC236}">
                      <a16:creationId xmlns:a16="http://schemas.microsoft.com/office/drawing/2014/main" id="{001847E2-C66E-4E36-960F-C13A0E6C03B7}"/>
                    </a:ext>
                  </a:extLst>
                </p:cNvPr>
                <p:cNvSpPr>
                  <a:spLocks/>
                </p:cNvSpPr>
                <p:nvPr userDrawn="1"/>
              </p:nvSpPr>
              <p:spPr bwMode="auto">
                <a:xfrm>
                  <a:off x="3346" y="693"/>
                  <a:ext cx="10" cy="10"/>
                </a:xfrm>
                <a:custGeom>
                  <a:avLst/>
                  <a:gdLst>
                    <a:gd name="T0" fmla="*/ 0 w 2"/>
                    <a:gd name="T1" fmla="*/ 2 h 2"/>
                    <a:gd name="T2" fmla="*/ 0 w 2"/>
                    <a:gd name="T3" fmla="*/ 2 h 2"/>
                    <a:gd name="T4" fmla="*/ 2 w 2"/>
                    <a:gd name="T5" fmla="*/ 1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0" y="2"/>
                        <a:pt x="0" y="2"/>
                        <a:pt x="0" y="2"/>
                      </a:cubicBezTo>
                      <a:cubicBezTo>
                        <a:pt x="1" y="2"/>
                        <a:pt x="1" y="1"/>
                        <a:pt x="2" y="1"/>
                      </a:cubicBezTo>
                      <a:cubicBezTo>
                        <a:pt x="1" y="1"/>
                        <a:pt x="1" y="0"/>
                        <a:pt x="1" y="0"/>
                      </a:cubicBezTo>
                      <a:cubicBezTo>
                        <a:pt x="1"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3" name="Freeform 768">
                  <a:extLst>
                    <a:ext uri="{FF2B5EF4-FFF2-40B4-BE49-F238E27FC236}">
                      <a16:creationId xmlns:a16="http://schemas.microsoft.com/office/drawing/2014/main" id="{C897D962-E8ED-40B9-A8FC-D4373EE3EF94}"/>
                    </a:ext>
                  </a:extLst>
                </p:cNvPr>
                <p:cNvSpPr>
                  <a:spLocks/>
                </p:cNvSpPr>
                <p:nvPr userDrawn="1"/>
              </p:nvSpPr>
              <p:spPr bwMode="auto">
                <a:xfrm>
                  <a:off x="3336" y="703"/>
                  <a:ext cx="15" cy="10"/>
                </a:xfrm>
                <a:custGeom>
                  <a:avLst/>
                  <a:gdLst>
                    <a:gd name="T0" fmla="*/ 2 w 3"/>
                    <a:gd name="T1" fmla="*/ 1 h 2"/>
                    <a:gd name="T2" fmla="*/ 0 w 3"/>
                    <a:gd name="T3" fmla="*/ 0 h 2"/>
                    <a:gd name="T4" fmla="*/ 1 w 3"/>
                    <a:gd name="T5" fmla="*/ 2 h 2"/>
                    <a:gd name="T6" fmla="*/ 2 w 3"/>
                    <a:gd name="T7" fmla="*/ 1 h 2"/>
                    <a:gd name="T8" fmla="*/ 2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1" y="0"/>
                        <a:pt x="0" y="0"/>
                      </a:cubicBezTo>
                      <a:cubicBezTo>
                        <a:pt x="0" y="1"/>
                        <a:pt x="1" y="1"/>
                        <a:pt x="1" y="2"/>
                      </a:cubicBezTo>
                      <a:cubicBezTo>
                        <a:pt x="1" y="0"/>
                        <a:pt x="2" y="2"/>
                        <a:pt x="2" y="1"/>
                      </a:cubicBezTo>
                      <a:cubicBezTo>
                        <a:pt x="2" y="1"/>
                        <a:pt x="2" y="2"/>
                        <a:pt x="2" y="2"/>
                      </a:cubicBezTo>
                      <a:cubicBezTo>
                        <a:pt x="2"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4" name="Freeform 769">
                  <a:extLst>
                    <a:ext uri="{FF2B5EF4-FFF2-40B4-BE49-F238E27FC236}">
                      <a16:creationId xmlns:a16="http://schemas.microsoft.com/office/drawing/2014/main" id="{35554054-C816-4A98-848B-12D1838CA1A5}"/>
                    </a:ext>
                  </a:extLst>
                </p:cNvPr>
                <p:cNvSpPr>
                  <a:spLocks/>
                </p:cNvSpPr>
                <p:nvPr userDrawn="1"/>
              </p:nvSpPr>
              <p:spPr bwMode="auto">
                <a:xfrm>
                  <a:off x="3326" y="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5" name="Freeform 770">
                  <a:extLst>
                    <a:ext uri="{FF2B5EF4-FFF2-40B4-BE49-F238E27FC236}">
                      <a16:creationId xmlns:a16="http://schemas.microsoft.com/office/drawing/2014/main" id="{0098FC4F-2119-4F07-896F-E2F917E57811}"/>
                    </a:ext>
                  </a:extLst>
                </p:cNvPr>
                <p:cNvSpPr>
                  <a:spLocks/>
                </p:cNvSpPr>
                <p:nvPr userDrawn="1"/>
              </p:nvSpPr>
              <p:spPr bwMode="auto">
                <a:xfrm>
                  <a:off x="3326" y="738"/>
                  <a:ext cx="10" cy="10"/>
                </a:xfrm>
                <a:custGeom>
                  <a:avLst/>
                  <a:gdLst>
                    <a:gd name="T0" fmla="*/ 0 w 2"/>
                    <a:gd name="T1" fmla="*/ 1 h 2"/>
                    <a:gd name="T2" fmla="*/ 1 w 2"/>
                    <a:gd name="T3" fmla="*/ 1 h 2"/>
                    <a:gd name="T4" fmla="*/ 0 w 2"/>
                    <a:gd name="T5" fmla="*/ 1 h 2"/>
                    <a:gd name="T6" fmla="*/ 1 w 2"/>
                    <a:gd name="T7" fmla="*/ 1 h 2"/>
                    <a:gd name="T8" fmla="*/ 1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1" y="1"/>
                        <a:pt x="1" y="1"/>
                      </a:cubicBezTo>
                      <a:cubicBezTo>
                        <a:pt x="0" y="1"/>
                        <a:pt x="0" y="1"/>
                        <a:pt x="0" y="1"/>
                      </a:cubicBezTo>
                      <a:cubicBezTo>
                        <a:pt x="0" y="1"/>
                        <a:pt x="1" y="2"/>
                        <a:pt x="1" y="1"/>
                      </a:cubicBezTo>
                      <a:cubicBezTo>
                        <a:pt x="1" y="1"/>
                        <a:pt x="1" y="1"/>
                        <a:pt x="1" y="1"/>
                      </a:cubicBezTo>
                      <a:cubicBezTo>
                        <a:pt x="1" y="0"/>
                        <a:pt x="2" y="0"/>
                        <a:pt x="2"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6" name="Freeform 771">
                  <a:extLst>
                    <a:ext uri="{FF2B5EF4-FFF2-40B4-BE49-F238E27FC236}">
                      <a16:creationId xmlns:a16="http://schemas.microsoft.com/office/drawing/2014/main" id="{0F8F3255-30A7-40A1-B91A-40E5A377F442}"/>
                    </a:ext>
                  </a:extLst>
                </p:cNvPr>
                <p:cNvSpPr>
                  <a:spLocks/>
                </p:cNvSpPr>
                <p:nvPr userDrawn="1"/>
              </p:nvSpPr>
              <p:spPr bwMode="auto">
                <a:xfrm>
                  <a:off x="3331" y="718"/>
                  <a:ext cx="5" cy="5"/>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0"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7" name="Freeform 772">
                  <a:extLst>
                    <a:ext uri="{FF2B5EF4-FFF2-40B4-BE49-F238E27FC236}">
                      <a16:creationId xmlns:a16="http://schemas.microsoft.com/office/drawing/2014/main" id="{F49CC4E6-E9DA-4903-B079-51600142118A}"/>
                    </a:ext>
                  </a:extLst>
                </p:cNvPr>
                <p:cNvSpPr>
                  <a:spLocks/>
                </p:cNvSpPr>
                <p:nvPr userDrawn="1"/>
              </p:nvSpPr>
              <p:spPr bwMode="auto">
                <a:xfrm>
                  <a:off x="3351" y="69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8" name="Rectangle 773">
                  <a:extLst>
                    <a:ext uri="{FF2B5EF4-FFF2-40B4-BE49-F238E27FC236}">
                      <a16:creationId xmlns:a16="http://schemas.microsoft.com/office/drawing/2014/main" id="{EE6CB240-A308-4BC5-818D-EBCA6CFB5AA7}"/>
                    </a:ext>
                  </a:extLst>
                </p:cNvPr>
                <p:cNvSpPr>
                  <a:spLocks noChangeArrowheads="1"/>
                </p:cNvSpPr>
                <p:nvPr userDrawn="1"/>
              </p:nvSpPr>
              <p:spPr bwMode="auto">
                <a:xfrm>
                  <a:off x="3351" y="68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9" name="Freeform 774">
                  <a:extLst>
                    <a:ext uri="{FF2B5EF4-FFF2-40B4-BE49-F238E27FC236}">
                      <a16:creationId xmlns:a16="http://schemas.microsoft.com/office/drawing/2014/main" id="{F8E5E5C7-1302-414A-8062-B9728D606772}"/>
                    </a:ext>
                  </a:extLst>
                </p:cNvPr>
                <p:cNvSpPr>
                  <a:spLocks/>
                </p:cNvSpPr>
                <p:nvPr userDrawn="1"/>
              </p:nvSpPr>
              <p:spPr bwMode="auto">
                <a:xfrm>
                  <a:off x="3664"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0" name="Freeform 775">
                  <a:extLst>
                    <a:ext uri="{FF2B5EF4-FFF2-40B4-BE49-F238E27FC236}">
                      <a16:creationId xmlns:a16="http://schemas.microsoft.com/office/drawing/2014/main" id="{FFC94A0A-BFA5-4AE6-AE09-966DE73FAE3E}"/>
                    </a:ext>
                  </a:extLst>
                </p:cNvPr>
                <p:cNvSpPr>
                  <a:spLocks/>
                </p:cNvSpPr>
                <p:nvPr userDrawn="1"/>
              </p:nvSpPr>
              <p:spPr bwMode="auto">
                <a:xfrm>
                  <a:off x="3659" y="75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1" name="Freeform 776">
                  <a:extLst>
                    <a:ext uri="{FF2B5EF4-FFF2-40B4-BE49-F238E27FC236}">
                      <a16:creationId xmlns:a16="http://schemas.microsoft.com/office/drawing/2014/main" id="{33E2C0C8-39E9-4B7F-97DE-B6AEBE4E63D8}"/>
                    </a:ext>
                  </a:extLst>
                </p:cNvPr>
                <p:cNvSpPr>
                  <a:spLocks/>
                </p:cNvSpPr>
                <p:nvPr userDrawn="1"/>
              </p:nvSpPr>
              <p:spPr bwMode="auto">
                <a:xfrm>
                  <a:off x="3475" y="608"/>
                  <a:ext cx="5" cy="10"/>
                </a:xfrm>
                <a:custGeom>
                  <a:avLst/>
                  <a:gdLst>
                    <a:gd name="T0" fmla="*/ 0 w 1"/>
                    <a:gd name="T1" fmla="*/ 0 h 2"/>
                    <a:gd name="T2" fmla="*/ 1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2" name="Freeform 777">
                  <a:extLst>
                    <a:ext uri="{FF2B5EF4-FFF2-40B4-BE49-F238E27FC236}">
                      <a16:creationId xmlns:a16="http://schemas.microsoft.com/office/drawing/2014/main" id="{C34B99F4-8F19-4082-93ED-B3BA4372D137}"/>
                    </a:ext>
                  </a:extLst>
                </p:cNvPr>
                <p:cNvSpPr>
                  <a:spLocks/>
                </p:cNvSpPr>
                <p:nvPr userDrawn="1"/>
              </p:nvSpPr>
              <p:spPr bwMode="auto">
                <a:xfrm>
                  <a:off x="3590" y="6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3" name="Freeform 778">
                  <a:extLst>
                    <a:ext uri="{FF2B5EF4-FFF2-40B4-BE49-F238E27FC236}">
                      <a16:creationId xmlns:a16="http://schemas.microsoft.com/office/drawing/2014/main" id="{B8F54DFE-4AD6-4575-9FD2-DE146F2B2C69}"/>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4" name="Freeform 779">
                  <a:extLst>
                    <a:ext uri="{FF2B5EF4-FFF2-40B4-BE49-F238E27FC236}">
                      <a16:creationId xmlns:a16="http://schemas.microsoft.com/office/drawing/2014/main" id="{BAF0301F-B5F6-4313-8E47-64A0973DB6C3}"/>
                    </a:ext>
                  </a:extLst>
                </p:cNvPr>
                <p:cNvSpPr>
                  <a:spLocks/>
                </p:cNvSpPr>
                <p:nvPr userDrawn="1"/>
              </p:nvSpPr>
              <p:spPr bwMode="auto">
                <a:xfrm>
                  <a:off x="3659" y="8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5" name="Freeform 780">
                  <a:extLst>
                    <a:ext uri="{FF2B5EF4-FFF2-40B4-BE49-F238E27FC236}">
                      <a16:creationId xmlns:a16="http://schemas.microsoft.com/office/drawing/2014/main" id="{AEAA1AAD-E501-4661-9672-3455506B1391}"/>
                    </a:ext>
                  </a:extLst>
                </p:cNvPr>
                <p:cNvSpPr>
                  <a:spLocks/>
                </p:cNvSpPr>
                <p:nvPr userDrawn="1"/>
              </p:nvSpPr>
              <p:spPr bwMode="auto">
                <a:xfrm>
                  <a:off x="3386" y="62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6" name="Freeform 781">
                  <a:extLst>
                    <a:ext uri="{FF2B5EF4-FFF2-40B4-BE49-F238E27FC236}">
                      <a16:creationId xmlns:a16="http://schemas.microsoft.com/office/drawing/2014/main" id="{4D9DE3AA-50F9-4E06-90A6-F48924EA25C8}"/>
                    </a:ext>
                  </a:extLst>
                </p:cNvPr>
                <p:cNvSpPr>
                  <a:spLocks/>
                </p:cNvSpPr>
                <p:nvPr userDrawn="1"/>
              </p:nvSpPr>
              <p:spPr bwMode="auto">
                <a:xfrm>
                  <a:off x="3615" y="77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7" name="Freeform 782">
                  <a:extLst>
                    <a:ext uri="{FF2B5EF4-FFF2-40B4-BE49-F238E27FC236}">
                      <a16:creationId xmlns:a16="http://schemas.microsoft.com/office/drawing/2014/main" id="{58897BAE-6B2F-4E02-AEF1-57ED4CE4E3D1}"/>
                    </a:ext>
                  </a:extLst>
                </p:cNvPr>
                <p:cNvSpPr>
                  <a:spLocks/>
                </p:cNvSpPr>
                <p:nvPr userDrawn="1"/>
              </p:nvSpPr>
              <p:spPr bwMode="auto">
                <a:xfrm>
                  <a:off x="3391" y="623"/>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8" name="Freeform 783">
                  <a:extLst>
                    <a:ext uri="{FF2B5EF4-FFF2-40B4-BE49-F238E27FC236}">
                      <a16:creationId xmlns:a16="http://schemas.microsoft.com/office/drawing/2014/main" id="{C6E6AD1E-31B0-4DFB-A1E9-48A1AEEDC023}"/>
                    </a:ext>
                  </a:extLst>
                </p:cNvPr>
                <p:cNvSpPr>
                  <a:spLocks/>
                </p:cNvSpPr>
                <p:nvPr userDrawn="1"/>
              </p:nvSpPr>
              <p:spPr bwMode="auto">
                <a:xfrm>
                  <a:off x="3401"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9" name="Freeform 784">
                  <a:extLst>
                    <a:ext uri="{FF2B5EF4-FFF2-40B4-BE49-F238E27FC236}">
                      <a16:creationId xmlns:a16="http://schemas.microsoft.com/office/drawing/2014/main" id="{C631975A-70FC-49FD-BABC-1210E691BFF2}"/>
                    </a:ext>
                  </a:extLst>
                </p:cNvPr>
                <p:cNvSpPr>
                  <a:spLocks/>
                </p:cNvSpPr>
                <p:nvPr userDrawn="1"/>
              </p:nvSpPr>
              <p:spPr bwMode="auto">
                <a:xfrm>
                  <a:off x="3381" y="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0" name="Rectangle 785">
                  <a:extLst>
                    <a:ext uri="{FF2B5EF4-FFF2-40B4-BE49-F238E27FC236}">
                      <a16:creationId xmlns:a16="http://schemas.microsoft.com/office/drawing/2014/main" id="{DB161CB8-B383-49BD-B682-A6B80EFEC937}"/>
                    </a:ext>
                  </a:extLst>
                </p:cNvPr>
                <p:cNvSpPr>
                  <a:spLocks noChangeArrowheads="1"/>
                </p:cNvSpPr>
                <p:nvPr userDrawn="1"/>
              </p:nvSpPr>
              <p:spPr bwMode="auto">
                <a:xfrm>
                  <a:off x="3366" y="6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1" name="Freeform 786">
                  <a:extLst>
                    <a:ext uri="{FF2B5EF4-FFF2-40B4-BE49-F238E27FC236}">
                      <a16:creationId xmlns:a16="http://schemas.microsoft.com/office/drawing/2014/main" id="{559A1903-467D-4C88-86CA-38766B99F683}"/>
                    </a:ext>
                  </a:extLst>
                </p:cNvPr>
                <p:cNvSpPr>
                  <a:spLocks/>
                </p:cNvSpPr>
                <p:nvPr userDrawn="1"/>
              </p:nvSpPr>
              <p:spPr bwMode="auto">
                <a:xfrm>
                  <a:off x="3346" y="65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2" name="Freeform 787">
                  <a:extLst>
                    <a:ext uri="{FF2B5EF4-FFF2-40B4-BE49-F238E27FC236}">
                      <a16:creationId xmlns:a16="http://schemas.microsoft.com/office/drawing/2014/main" id="{7026B1B6-93DA-45D6-BF58-C2B4C17BAF13}"/>
                    </a:ext>
                  </a:extLst>
                </p:cNvPr>
                <p:cNvSpPr>
                  <a:spLocks/>
                </p:cNvSpPr>
                <p:nvPr userDrawn="1"/>
              </p:nvSpPr>
              <p:spPr bwMode="auto">
                <a:xfrm>
                  <a:off x="3396"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3" name="Freeform 788">
                  <a:extLst>
                    <a:ext uri="{FF2B5EF4-FFF2-40B4-BE49-F238E27FC236}">
                      <a16:creationId xmlns:a16="http://schemas.microsoft.com/office/drawing/2014/main" id="{6D123CE8-6915-4248-BE27-B6D0FB97E316}"/>
                    </a:ext>
                  </a:extLst>
                </p:cNvPr>
                <p:cNvSpPr>
                  <a:spLocks/>
                </p:cNvSpPr>
                <p:nvPr userDrawn="1"/>
              </p:nvSpPr>
              <p:spPr bwMode="auto">
                <a:xfrm>
                  <a:off x="3361" y="66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4" name="Freeform 789">
                  <a:extLst>
                    <a:ext uri="{FF2B5EF4-FFF2-40B4-BE49-F238E27FC236}">
                      <a16:creationId xmlns:a16="http://schemas.microsoft.com/office/drawing/2014/main" id="{CD4C32A3-3949-4747-A531-5B6B55CF140F}"/>
                    </a:ext>
                  </a:extLst>
                </p:cNvPr>
                <p:cNvSpPr>
                  <a:spLocks/>
                </p:cNvSpPr>
                <p:nvPr userDrawn="1"/>
              </p:nvSpPr>
              <p:spPr bwMode="auto">
                <a:xfrm>
                  <a:off x="3361" y="66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5" name="Freeform 790">
                  <a:extLst>
                    <a:ext uri="{FF2B5EF4-FFF2-40B4-BE49-F238E27FC236}">
                      <a16:creationId xmlns:a16="http://schemas.microsoft.com/office/drawing/2014/main" id="{85207A35-00AC-40B1-B0D2-851B5A47A1A3}"/>
                    </a:ext>
                  </a:extLst>
                </p:cNvPr>
                <p:cNvSpPr>
                  <a:spLocks/>
                </p:cNvSpPr>
                <p:nvPr userDrawn="1"/>
              </p:nvSpPr>
              <p:spPr bwMode="auto">
                <a:xfrm>
                  <a:off x="3366" y="6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6" name="Freeform 791">
                  <a:extLst>
                    <a:ext uri="{FF2B5EF4-FFF2-40B4-BE49-F238E27FC236}">
                      <a16:creationId xmlns:a16="http://schemas.microsoft.com/office/drawing/2014/main" id="{F5764C71-6465-4758-BAC0-9823AB064DB7}"/>
                    </a:ext>
                  </a:extLst>
                </p:cNvPr>
                <p:cNvSpPr>
                  <a:spLocks/>
                </p:cNvSpPr>
                <p:nvPr userDrawn="1"/>
              </p:nvSpPr>
              <p:spPr bwMode="auto">
                <a:xfrm>
                  <a:off x="3555" y="94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7" name="Rectangle 792">
                  <a:extLst>
                    <a:ext uri="{FF2B5EF4-FFF2-40B4-BE49-F238E27FC236}">
                      <a16:creationId xmlns:a16="http://schemas.microsoft.com/office/drawing/2014/main" id="{463DDEAC-221C-43F5-ADE3-68780F317FBC}"/>
                    </a:ext>
                  </a:extLst>
                </p:cNvPr>
                <p:cNvSpPr>
                  <a:spLocks noChangeArrowheads="1"/>
                </p:cNvSpPr>
                <p:nvPr userDrawn="1"/>
              </p:nvSpPr>
              <p:spPr bwMode="auto">
                <a:xfrm>
                  <a:off x="3535" y="5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8" name="Freeform 793">
                  <a:extLst>
                    <a:ext uri="{FF2B5EF4-FFF2-40B4-BE49-F238E27FC236}">
                      <a16:creationId xmlns:a16="http://schemas.microsoft.com/office/drawing/2014/main" id="{7B40ADE8-F95E-46B9-AA89-BF2F0D8C2C7D}"/>
                    </a:ext>
                  </a:extLst>
                </p:cNvPr>
                <p:cNvSpPr>
                  <a:spLocks/>
                </p:cNvSpPr>
                <p:nvPr userDrawn="1"/>
              </p:nvSpPr>
              <p:spPr bwMode="auto">
                <a:xfrm>
                  <a:off x="3530" y="583"/>
                  <a:ext cx="15" cy="15"/>
                </a:xfrm>
                <a:custGeom>
                  <a:avLst/>
                  <a:gdLst>
                    <a:gd name="T0" fmla="*/ 3 w 3"/>
                    <a:gd name="T1" fmla="*/ 0 h 3"/>
                    <a:gd name="T2" fmla="*/ 1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1" y="1"/>
                        <a:pt x="1" y="1"/>
                        <a:pt x="1" y="0"/>
                      </a:cubicBezTo>
                      <a:cubicBezTo>
                        <a:pt x="0" y="3"/>
                        <a:pt x="0" y="3"/>
                        <a:pt x="0" y="3"/>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9" name="Freeform 794">
                  <a:extLst>
                    <a:ext uri="{FF2B5EF4-FFF2-40B4-BE49-F238E27FC236}">
                      <a16:creationId xmlns:a16="http://schemas.microsoft.com/office/drawing/2014/main" id="{D357D175-DD79-4576-B5F2-10112C673673}"/>
                    </a:ext>
                  </a:extLst>
                </p:cNvPr>
                <p:cNvSpPr>
                  <a:spLocks noEditPoints="1"/>
                </p:cNvSpPr>
                <p:nvPr userDrawn="1"/>
              </p:nvSpPr>
              <p:spPr bwMode="auto">
                <a:xfrm>
                  <a:off x="3336" y="553"/>
                  <a:ext cx="343" cy="414"/>
                </a:xfrm>
                <a:custGeom>
                  <a:avLst/>
                  <a:gdLst>
                    <a:gd name="T0" fmla="*/ 67 w 69"/>
                    <a:gd name="T1" fmla="*/ 48 h 83"/>
                    <a:gd name="T2" fmla="*/ 65 w 69"/>
                    <a:gd name="T3" fmla="*/ 41 h 83"/>
                    <a:gd name="T4" fmla="*/ 66 w 69"/>
                    <a:gd name="T5" fmla="*/ 38 h 83"/>
                    <a:gd name="T6" fmla="*/ 63 w 69"/>
                    <a:gd name="T7" fmla="*/ 33 h 83"/>
                    <a:gd name="T8" fmla="*/ 60 w 69"/>
                    <a:gd name="T9" fmla="*/ 27 h 83"/>
                    <a:gd name="T10" fmla="*/ 52 w 69"/>
                    <a:gd name="T11" fmla="*/ 22 h 83"/>
                    <a:gd name="T12" fmla="*/ 52 w 69"/>
                    <a:gd name="T13" fmla="*/ 22 h 83"/>
                    <a:gd name="T14" fmla="*/ 54 w 69"/>
                    <a:gd name="T15" fmla="*/ 19 h 83"/>
                    <a:gd name="T16" fmla="*/ 50 w 69"/>
                    <a:gd name="T17" fmla="*/ 15 h 83"/>
                    <a:gd name="T18" fmla="*/ 46 w 69"/>
                    <a:gd name="T19" fmla="*/ 11 h 83"/>
                    <a:gd name="T20" fmla="*/ 40 w 69"/>
                    <a:gd name="T21" fmla="*/ 6 h 83"/>
                    <a:gd name="T22" fmla="*/ 35 w 69"/>
                    <a:gd name="T23" fmla="*/ 5 h 83"/>
                    <a:gd name="T24" fmla="*/ 29 w 69"/>
                    <a:gd name="T25" fmla="*/ 3 h 83"/>
                    <a:gd name="T26" fmla="*/ 28 w 69"/>
                    <a:gd name="T27" fmla="*/ 0 h 83"/>
                    <a:gd name="T28" fmla="*/ 23 w 69"/>
                    <a:gd name="T29" fmla="*/ 4 h 83"/>
                    <a:gd name="T30" fmla="*/ 20 w 69"/>
                    <a:gd name="T31" fmla="*/ 9 h 83"/>
                    <a:gd name="T32" fmla="*/ 13 w 69"/>
                    <a:gd name="T33" fmla="*/ 5 h 83"/>
                    <a:gd name="T34" fmla="*/ 6 w 69"/>
                    <a:gd name="T35" fmla="*/ 8 h 83"/>
                    <a:gd name="T36" fmla="*/ 3 w 69"/>
                    <a:gd name="T37" fmla="*/ 16 h 83"/>
                    <a:gd name="T38" fmla="*/ 1 w 69"/>
                    <a:gd name="T39" fmla="*/ 19 h 83"/>
                    <a:gd name="T40" fmla="*/ 2 w 69"/>
                    <a:gd name="T41" fmla="*/ 23 h 83"/>
                    <a:gd name="T42" fmla="*/ 5 w 69"/>
                    <a:gd name="T43" fmla="*/ 22 h 83"/>
                    <a:gd name="T44" fmla="*/ 5 w 69"/>
                    <a:gd name="T45" fmla="*/ 20 h 83"/>
                    <a:gd name="T46" fmla="*/ 9 w 69"/>
                    <a:gd name="T47" fmla="*/ 16 h 83"/>
                    <a:gd name="T48" fmla="*/ 19 w 69"/>
                    <a:gd name="T49" fmla="*/ 12 h 83"/>
                    <a:gd name="T50" fmla="*/ 25 w 69"/>
                    <a:gd name="T51" fmla="*/ 10 h 83"/>
                    <a:gd name="T52" fmla="*/ 28 w 69"/>
                    <a:gd name="T53" fmla="*/ 11 h 83"/>
                    <a:gd name="T54" fmla="*/ 31 w 69"/>
                    <a:gd name="T55" fmla="*/ 12 h 83"/>
                    <a:gd name="T56" fmla="*/ 36 w 69"/>
                    <a:gd name="T57" fmla="*/ 13 h 83"/>
                    <a:gd name="T58" fmla="*/ 46 w 69"/>
                    <a:gd name="T59" fmla="*/ 20 h 83"/>
                    <a:gd name="T60" fmla="*/ 50 w 69"/>
                    <a:gd name="T61" fmla="*/ 23 h 83"/>
                    <a:gd name="T62" fmla="*/ 53 w 69"/>
                    <a:gd name="T63" fmla="*/ 28 h 83"/>
                    <a:gd name="T64" fmla="*/ 57 w 69"/>
                    <a:gd name="T65" fmla="*/ 34 h 83"/>
                    <a:gd name="T66" fmla="*/ 57 w 69"/>
                    <a:gd name="T67" fmla="*/ 41 h 83"/>
                    <a:gd name="T68" fmla="*/ 57 w 69"/>
                    <a:gd name="T69" fmla="*/ 52 h 83"/>
                    <a:gd name="T70" fmla="*/ 57 w 69"/>
                    <a:gd name="T71" fmla="*/ 58 h 83"/>
                    <a:gd name="T72" fmla="*/ 55 w 69"/>
                    <a:gd name="T73" fmla="*/ 69 h 83"/>
                    <a:gd name="T74" fmla="*/ 42 w 69"/>
                    <a:gd name="T75" fmla="*/ 74 h 83"/>
                    <a:gd name="T76" fmla="*/ 40 w 69"/>
                    <a:gd name="T77" fmla="*/ 74 h 83"/>
                    <a:gd name="T78" fmla="*/ 32 w 69"/>
                    <a:gd name="T79" fmla="*/ 75 h 83"/>
                    <a:gd name="T80" fmla="*/ 20 w 69"/>
                    <a:gd name="T81" fmla="*/ 69 h 83"/>
                    <a:gd name="T82" fmla="*/ 10 w 69"/>
                    <a:gd name="T83" fmla="*/ 58 h 83"/>
                    <a:gd name="T84" fmla="*/ 2 w 69"/>
                    <a:gd name="T85" fmla="*/ 60 h 83"/>
                    <a:gd name="T86" fmla="*/ 9 w 69"/>
                    <a:gd name="T87" fmla="*/ 70 h 83"/>
                    <a:gd name="T88" fmla="*/ 14 w 69"/>
                    <a:gd name="T89" fmla="*/ 74 h 83"/>
                    <a:gd name="T90" fmla="*/ 23 w 69"/>
                    <a:gd name="T91" fmla="*/ 79 h 83"/>
                    <a:gd name="T92" fmla="*/ 31 w 69"/>
                    <a:gd name="T93" fmla="*/ 80 h 83"/>
                    <a:gd name="T94" fmla="*/ 40 w 69"/>
                    <a:gd name="T95" fmla="*/ 82 h 83"/>
                    <a:gd name="T96" fmla="*/ 44 w 69"/>
                    <a:gd name="T97" fmla="*/ 79 h 83"/>
                    <a:gd name="T98" fmla="*/ 48 w 69"/>
                    <a:gd name="T99" fmla="*/ 79 h 83"/>
                    <a:gd name="T100" fmla="*/ 54 w 69"/>
                    <a:gd name="T101" fmla="*/ 77 h 83"/>
                    <a:gd name="T102" fmla="*/ 57 w 69"/>
                    <a:gd name="T103" fmla="*/ 72 h 83"/>
                    <a:gd name="T104" fmla="*/ 60 w 69"/>
                    <a:gd name="T105" fmla="*/ 71 h 83"/>
                    <a:gd name="T106" fmla="*/ 63 w 69"/>
                    <a:gd name="T107" fmla="*/ 68 h 83"/>
                    <a:gd name="T108" fmla="*/ 67 w 69"/>
                    <a:gd name="T109" fmla="*/ 56 h 83"/>
                    <a:gd name="T110" fmla="*/ 65 w 69"/>
                    <a:gd name="T111" fmla="*/ 38 h 83"/>
                    <a:gd name="T112" fmla="*/ 7 w 69"/>
                    <a:gd name="T113" fmla="*/ 19 h 83"/>
                    <a:gd name="T114" fmla="*/ 39 w 69"/>
                    <a:gd name="T11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 h="83">
                      <a:moveTo>
                        <a:pt x="66" y="52"/>
                      </a:moveTo>
                      <a:cubicBezTo>
                        <a:pt x="67" y="51"/>
                        <a:pt x="67" y="51"/>
                        <a:pt x="67" y="51"/>
                      </a:cubicBezTo>
                      <a:cubicBezTo>
                        <a:pt x="68" y="52"/>
                        <a:pt x="68" y="53"/>
                        <a:pt x="69" y="52"/>
                      </a:cubicBezTo>
                      <a:cubicBezTo>
                        <a:pt x="66" y="52"/>
                        <a:pt x="69" y="48"/>
                        <a:pt x="66" y="48"/>
                      </a:cubicBezTo>
                      <a:cubicBezTo>
                        <a:pt x="66" y="47"/>
                        <a:pt x="66" y="47"/>
                        <a:pt x="66" y="47"/>
                      </a:cubicBezTo>
                      <a:cubicBezTo>
                        <a:pt x="66" y="47"/>
                        <a:pt x="67" y="47"/>
                        <a:pt x="67" y="48"/>
                      </a:cubicBezTo>
                      <a:cubicBezTo>
                        <a:pt x="68" y="46"/>
                        <a:pt x="65" y="47"/>
                        <a:pt x="65" y="45"/>
                      </a:cubicBezTo>
                      <a:cubicBezTo>
                        <a:pt x="65" y="44"/>
                        <a:pt x="65" y="44"/>
                        <a:pt x="66" y="44"/>
                      </a:cubicBezTo>
                      <a:cubicBezTo>
                        <a:pt x="65" y="43"/>
                        <a:pt x="65" y="43"/>
                        <a:pt x="65" y="43"/>
                      </a:cubicBezTo>
                      <a:cubicBezTo>
                        <a:pt x="65" y="43"/>
                        <a:pt x="65" y="43"/>
                        <a:pt x="65" y="43"/>
                      </a:cubicBezTo>
                      <a:cubicBezTo>
                        <a:pt x="65" y="41"/>
                        <a:pt x="65" y="41"/>
                        <a:pt x="65" y="41"/>
                      </a:cubicBezTo>
                      <a:cubicBezTo>
                        <a:pt x="65" y="41"/>
                        <a:pt x="65" y="41"/>
                        <a:pt x="65" y="41"/>
                      </a:cubicBezTo>
                      <a:cubicBezTo>
                        <a:pt x="65" y="41"/>
                        <a:pt x="64" y="41"/>
                        <a:pt x="63" y="40"/>
                      </a:cubicBezTo>
                      <a:cubicBezTo>
                        <a:pt x="64" y="40"/>
                        <a:pt x="64" y="41"/>
                        <a:pt x="64" y="40"/>
                      </a:cubicBezTo>
                      <a:cubicBezTo>
                        <a:pt x="63" y="40"/>
                        <a:pt x="63" y="40"/>
                        <a:pt x="63" y="40"/>
                      </a:cubicBezTo>
                      <a:cubicBezTo>
                        <a:pt x="64" y="39"/>
                        <a:pt x="65" y="40"/>
                        <a:pt x="65" y="40"/>
                      </a:cubicBezTo>
                      <a:cubicBezTo>
                        <a:pt x="67" y="39"/>
                        <a:pt x="64" y="40"/>
                        <a:pt x="65" y="37"/>
                      </a:cubicBezTo>
                      <a:cubicBezTo>
                        <a:pt x="66" y="38"/>
                        <a:pt x="66" y="38"/>
                        <a:pt x="66" y="38"/>
                      </a:cubicBezTo>
                      <a:cubicBezTo>
                        <a:pt x="67" y="37"/>
                        <a:pt x="66" y="37"/>
                        <a:pt x="67" y="35"/>
                      </a:cubicBezTo>
                      <a:cubicBezTo>
                        <a:pt x="66" y="36"/>
                        <a:pt x="65" y="38"/>
                        <a:pt x="64" y="37"/>
                      </a:cubicBezTo>
                      <a:cubicBezTo>
                        <a:pt x="64" y="37"/>
                        <a:pt x="64" y="36"/>
                        <a:pt x="63" y="36"/>
                      </a:cubicBezTo>
                      <a:cubicBezTo>
                        <a:pt x="64" y="36"/>
                        <a:pt x="64" y="35"/>
                        <a:pt x="64" y="34"/>
                      </a:cubicBezTo>
                      <a:cubicBezTo>
                        <a:pt x="65" y="34"/>
                        <a:pt x="65" y="34"/>
                        <a:pt x="65" y="34"/>
                      </a:cubicBezTo>
                      <a:cubicBezTo>
                        <a:pt x="64" y="33"/>
                        <a:pt x="64" y="34"/>
                        <a:pt x="63" y="33"/>
                      </a:cubicBezTo>
                      <a:cubicBezTo>
                        <a:pt x="63" y="32"/>
                        <a:pt x="64" y="32"/>
                        <a:pt x="64" y="31"/>
                      </a:cubicBezTo>
                      <a:cubicBezTo>
                        <a:pt x="64" y="30"/>
                        <a:pt x="63" y="33"/>
                        <a:pt x="62" y="31"/>
                      </a:cubicBezTo>
                      <a:cubicBezTo>
                        <a:pt x="62" y="30"/>
                        <a:pt x="62" y="29"/>
                        <a:pt x="60" y="29"/>
                      </a:cubicBezTo>
                      <a:cubicBezTo>
                        <a:pt x="60" y="28"/>
                        <a:pt x="61" y="28"/>
                        <a:pt x="61" y="28"/>
                      </a:cubicBezTo>
                      <a:cubicBezTo>
                        <a:pt x="60" y="28"/>
                        <a:pt x="60" y="28"/>
                        <a:pt x="60" y="28"/>
                      </a:cubicBezTo>
                      <a:cubicBezTo>
                        <a:pt x="60" y="27"/>
                        <a:pt x="60" y="27"/>
                        <a:pt x="60" y="27"/>
                      </a:cubicBezTo>
                      <a:cubicBezTo>
                        <a:pt x="60" y="27"/>
                        <a:pt x="59" y="28"/>
                        <a:pt x="59" y="27"/>
                      </a:cubicBezTo>
                      <a:cubicBezTo>
                        <a:pt x="57" y="28"/>
                        <a:pt x="59" y="24"/>
                        <a:pt x="57" y="24"/>
                      </a:cubicBezTo>
                      <a:cubicBezTo>
                        <a:pt x="58" y="24"/>
                        <a:pt x="58" y="24"/>
                        <a:pt x="59" y="24"/>
                      </a:cubicBezTo>
                      <a:cubicBezTo>
                        <a:pt x="57" y="23"/>
                        <a:pt x="57" y="23"/>
                        <a:pt x="55" y="22"/>
                      </a:cubicBezTo>
                      <a:cubicBezTo>
                        <a:pt x="55" y="21"/>
                        <a:pt x="55" y="21"/>
                        <a:pt x="55" y="21"/>
                      </a:cubicBezTo>
                      <a:cubicBezTo>
                        <a:pt x="55" y="22"/>
                        <a:pt x="53" y="22"/>
                        <a:pt x="52" y="22"/>
                      </a:cubicBezTo>
                      <a:cubicBezTo>
                        <a:pt x="52" y="22"/>
                        <a:pt x="52" y="23"/>
                        <a:pt x="52" y="23"/>
                      </a:cubicBezTo>
                      <a:cubicBezTo>
                        <a:pt x="50" y="22"/>
                        <a:pt x="50" y="22"/>
                        <a:pt x="50" y="22"/>
                      </a:cubicBezTo>
                      <a:cubicBezTo>
                        <a:pt x="50" y="22"/>
                        <a:pt x="51" y="22"/>
                        <a:pt x="51" y="22"/>
                      </a:cubicBezTo>
                      <a:cubicBezTo>
                        <a:pt x="51" y="22"/>
                        <a:pt x="51" y="22"/>
                        <a:pt x="51" y="22"/>
                      </a:cubicBezTo>
                      <a:cubicBezTo>
                        <a:pt x="51" y="21"/>
                        <a:pt x="52" y="21"/>
                        <a:pt x="53" y="21"/>
                      </a:cubicBezTo>
                      <a:cubicBezTo>
                        <a:pt x="53" y="21"/>
                        <a:pt x="52" y="21"/>
                        <a:pt x="52" y="22"/>
                      </a:cubicBezTo>
                      <a:cubicBezTo>
                        <a:pt x="53" y="21"/>
                        <a:pt x="54" y="21"/>
                        <a:pt x="55" y="21"/>
                      </a:cubicBezTo>
                      <a:cubicBezTo>
                        <a:pt x="54" y="21"/>
                        <a:pt x="54" y="21"/>
                        <a:pt x="54" y="20"/>
                      </a:cubicBezTo>
                      <a:cubicBezTo>
                        <a:pt x="54" y="20"/>
                        <a:pt x="54" y="20"/>
                        <a:pt x="54" y="20"/>
                      </a:cubicBezTo>
                      <a:cubicBezTo>
                        <a:pt x="55" y="20"/>
                        <a:pt x="54" y="20"/>
                        <a:pt x="54" y="20"/>
                      </a:cubicBezTo>
                      <a:cubicBezTo>
                        <a:pt x="55" y="19"/>
                        <a:pt x="55" y="19"/>
                        <a:pt x="55" y="19"/>
                      </a:cubicBezTo>
                      <a:cubicBezTo>
                        <a:pt x="54" y="19"/>
                        <a:pt x="54" y="19"/>
                        <a:pt x="54" y="19"/>
                      </a:cubicBezTo>
                      <a:cubicBezTo>
                        <a:pt x="54" y="17"/>
                        <a:pt x="54" y="17"/>
                        <a:pt x="54" y="17"/>
                      </a:cubicBezTo>
                      <a:cubicBezTo>
                        <a:pt x="52" y="17"/>
                        <a:pt x="49" y="17"/>
                        <a:pt x="47" y="16"/>
                      </a:cubicBezTo>
                      <a:cubicBezTo>
                        <a:pt x="49" y="16"/>
                        <a:pt x="49" y="15"/>
                        <a:pt x="50" y="14"/>
                      </a:cubicBezTo>
                      <a:cubicBezTo>
                        <a:pt x="49" y="16"/>
                        <a:pt x="51" y="15"/>
                        <a:pt x="52" y="16"/>
                      </a:cubicBezTo>
                      <a:cubicBezTo>
                        <a:pt x="52" y="16"/>
                        <a:pt x="52" y="15"/>
                        <a:pt x="52" y="15"/>
                      </a:cubicBezTo>
                      <a:cubicBezTo>
                        <a:pt x="50" y="15"/>
                        <a:pt x="50" y="15"/>
                        <a:pt x="50" y="15"/>
                      </a:cubicBezTo>
                      <a:cubicBezTo>
                        <a:pt x="51" y="14"/>
                        <a:pt x="50" y="14"/>
                        <a:pt x="50" y="13"/>
                      </a:cubicBezTo>
                      <a:cubicBezTo>
                        <a:pt x="49" y="15"/>
                        <a:pt x="48" y="13"/>
                        <a:pt x="47" y="13"/>
                      </a:cubicBezTo>
                      <a:cubicBezTo>
                        <a:pt x="47" y="13"/>
                        <a:pt x="48" y="12"/>
                        <a:pt x="49" y="13"/>
                      </a:cubicBezTo>
                      <a:cubicBezTo>
                        <a:pt x="49" y="11"/>
                        <a:pt x="46" y="14"/>
                        <a:pt x="46" y="12"/>
                      </a:cubicBezTo>
                      <a:cubicBezTo>
                        <a:pt x="46" y="12"/>
                        <a:pt x="46" y="12"/>
                        <a:pt x="47" y="12"/>
                      </a:cubicBezTo>
                      <a:cubicBezTo>
                        <a:pt x="46" y="12"/>
                        <a:pt x="45" y="11"/>
                        <a:pt x="46" y="11"/>
                      </a:cubicBezTo>
                      <a:cubicBezTo>
                        <a:pt x="46" y="11"/>
                        <a:pt x="46" y="11"/>
                        <a:pt x="46" y="11"/>
                      </a:cubicBezTo>
                      <a:cubicBezTo>
                        <a:pt x="45" y="10"/>
                        <a:pt x="42" y="8"/>
                        <a:pt x="40" y="9"/>
                      </a:cubicBezTo>
                      <a:cubicBezTo>
                        <a:pt x="41" y="9"/>
                        <a:pt x="42" y="8"/>
                        <a:pt x="42" y="7"/>
                      </a:cubicBezTo>
                      <a:cubicBezTo>
                        <a:pt x="42" y="7"/>
                        <a:pt x="41" y="8"/>
                        <a:pt x="39" y="9"/>
                      </a:cubicBezTo>
                      <a:cubicBezTo>
                        <a:pt x="38" y="10"/>
                        <a:pt x="37" y="11"/>
                        <a:pt x="37" y="11"/>
                      </a:cubicBezTo>
                      <a:cubicBezTo>
                        <a:pt x="38" y="10"/>
                        <a:pt x="38" y="6"/>
                        <a:pt x="40" y="6"/>
                      </a:cubicBezTo>
                      <a:cubicBezTo>
                        <a:pt x="40" y="6"/>
                        <a:pt x="39" y="5"/>
                        <a:pt x="38" y="5"/>
                      </a:cubicBezTo>
                      <a:cubicBezTo>
                        <a:pt x="38" y="6"/>
                        <a:pt x="38" y="8"/>
                        <a:pt x="38" y="8"/>
                      </a:cubicBezTo>
                      <a:cubicBezTo>
                        <a:pt x="37" y="6"/>
                        <a:pt x="37" y="6"/>
                        <a:pt x="37" y="5"/>
                      </a:cubicBezTo>
                      <a:cubicBezTo>
                        <a:pt x="37" y="5"/>
                        <a:pt x="36" y="7"/>
                        <a:pt x="35" y="7"/>
                      </a:cubicBezTo>
                      <a:cubicBezTo>
                        <a:pt x="35" y="6"/>
                        <a:pt x="36" y="5"/>
                        <a:pt x="36" y="4"/>
                      </a:cubicBezTo>
                      <a:cubicBezTo>
                        <a:pt x="36" y="4"/>
                        <a:pt x="36" y="5"/>
                        <a:pt x="35" y="5"/>
                      </a:cubicBezTo>
                      <a:cubicBezTo>
                        <a:pt x="35" y="6"/>
                        <a:pt x="34" y="6"/>
                        <a:pt x="34" y="6"/>
                      </a:cubicBezTo>
                      <a:cubicBezTo>
                        <a:pt x="34" y="6"/>
                        <a:pt x="35" y="4"/>
                        <a:pt x="35" y="4"/>
                      </a:cubicBezTo>
                      <a:cubicBezTo>
                        <a:pt x="35" y="4"/>
                        <a:pt x="33" y="3"/>
                        <a:pt x="33" y="3"/>
                      </a:cubicBezTo>
                      <a:cubicBezTo>
                        <a:pt x="33" y="4"/>
                        <a:pt x="33" y="4"/>
                        <a:pt x="33" y="4"/>
                      </a:cubicBezTo>
                      <a:cubicBezTo>
                        <a:pt x="31" y="3"/>
                        <a:pt x="31" y="6"/>
                        <a:pt x="29" y="6"/>
                      </a:cubicBezTo>
                      <a:cubicBezTo>
                        <a:pt x="29" y="5"/>
                        <a:pt x="30" y="3"/>
                        <a:pt x="29" y="3"/>
                      </a:cubicBezTo>
                      <a:cubicBezTo>
                        <a:pt x="29" y="4"/>
                        <a:pt x="26" y="8"/>
                        <a:pt x="25" y="9"/>
                      </a:cubicBezTo>
                      <a:cubicBezTo>
                        <a:pt x="25" y="8"/>
                        <a:pt x="25" y="8"/>
                        <a:pt x="25" y="8"/>
                      </a:cubicBezTo>
                      <a:cubicBezTo>
                        <a:pt x="24" y="9"/>
                        <a:pt x="24" y="9"/>
                        <a:pt x="24" y="9"/>
                      </a:cubicBezTo>
                      <a:cubicBezTo>
                        <a:pt x="24" y="7"/>
                        <a:pt x="27" y="3"/>
                        <a:pt x="28" y="2"/>
                      </a:cubicBezTo>
                      <a:cubicBezTo>
                        <a:pt x="28" y="2"/>
                        <a:pt x="28" y="1"/>
                        <a:pt x="27" y="1"/>
                      </a:cubicBezTo>
                      <a:cubicBezTo>
                        <a:pt x="27" y="1"/>
                        <a:pt x="28" y="0"/>
                        <a:pt x="28" y="0"/>
                      </a:cubicBezTo>
                      <a:cubicBezTo>
                        <a:pt x="28" y="0"/>
                        <a:pt x="28" y="0"/>
                        <a:pt x="27" y="0"/>
                      </a:cubicBezTo>
                      <a:cubicBezTo>
                        <a:pt x="26" y="0"/>
                        <a:pt x="26" y="0"/>
                        <a:pt x="26" y="0"/>
                      </a:cubicBezTo>
                      <a:cubicBezTo>
                        <a:pt x="26" y="1"/>
                        <a:pt x="24" y="1"/>
                        <a:pt x="24" y="2"/>
                      </a:cubicBezTo>
                      <a:cubicBezTo>
                        <a:pt x="24" y="2"/>
                        <a:pt x="24" y="2"/>
                        <a:pt x="25" y="2"/>
                      </a:cubicBezTo>
                      <a:cubicBezTo>
                        <a:pt x="26" y="1"/>
                        <a:pt x="27" y="1"/>
                        <a:pt x="27" y="1"/>
                      </a:cubicBezTo>
                      <a:cubicBezTo>
                        <a:pt x="26" y="2"/>
                        <a:pt x="25" y="5"/>
                        <a:pt x="23" y="4"/>
                      </a:cubicBezTo>
                      <a:cubicBezTo>
                        <a:pt x="23" y="4"/>
                        <a:pt x="23" y="2"/>
                        <a:pt x="23" y="1"/>
                      </a:cubicBezTo>
                      <a:cubicBezTo>
                        <a:pt x="23" y="2"/>
                        <a:pt x="22" y="2"/>
                        <a:pt x="22" y="2"/>
                      </a:cubicBezTo>
                      <a:cubicBezTo>
                        <a:pt x="22" y="1"/>
                        <a:pt x="22" y="1"/>
                        <a:pt x="22" y="1"/>
                      </a:cubicBezTo>
                      <a:cubicBezTo>
                        <a:pt x="21" y="1"/>
                        <a:pt x="21" y="3"/>
                        <a:pt x="19" y="2"/>
                      </a:cubicBezTo>
                      <a:cubicBezTo>
                        <a:pt x="19" y="2"/>
                        <a:pt x="18" y="1"/>
                        <a:pt x="18" y="1"/>
                      </a:cubicBezTo>
                      <a:cubicBezTo>
                        <a:pt x="19" y="3"/>
                        <a:pt x="20" y="7"/>
                        <a:pt x="20" y="9"/>
                      </a:cubicBezTo>
                      <a:cubicBezTo>
                        <a:pt x="19" y="9"/>
                        <a:pt x="18" y="7"/>
                        <a:pt x="17" y="7"/>
                      </a:cubicBezTo>
                      <a:cubicBezTo>
                        <a:pt x="16" y="6"/>
                        <a:pt x="17" y="4"/>
                        <a:pt x="16" y="3"/>
                      </a:cubicBezTo>
                      <a:cubicBezTo>
                        <a:pt x="16" y="3"/>
                        <a:pt x="16" y="4"/>
                        <a:pt x="16" y="4"/>
                      </a:cubicBezTo>
                      <a:cubicBezTo>
                        <a:pt x="16" y="4"/>
                        <a:pt x="16" y="3"/>
                        <a:pt x="15" y="3"/>
                      </a:cubicBezTo>
                      <a:cubicBezTo>
                        <a:pt x="15" y="5"/>
                        <a:pt x="13" y="4"/>
                        <a:pt x="15" y="5"/>
                      </a:cubicBezTo>
                      <a:cubicBezTo>
                        <a:pt x="14" y="5"/>
                        <a:pt x="14" y="5"/>
                        <a:pt x="13" y="5"/>
                      </a:cubicBezTo>
                      <a:cubicBezTo>
                        <a:pt x="14" y="6"/>
                        <a:pt x="13" y="8"/>
                        <a:pt x="13" y="9"/>
                      </a:cubicBezTo>
                      <a:cubicBezTo>
                        <a:pt x="13" y="8"/>
                        <a:pt x="12" y="8"/>
                        <a:pt x="12" y="8"/>
                      </a:cubicBezTo>
                      <a:cubicBezTo>
                        <a:pt x="11" y="8"/>
                        <a:pt x="10" y="9"/>
                        <a:pt x="8" y="9"/>
                      </a:cubicBezTo>
                      <a:cubicBezTo>
                        <a:pt x="8" y="9"/>
                        <a:pt x="7" y="9"/>
                        <a:pt x="7" y="9"/>
                      </a:cubicBezTo>
                      <a:cubicBezTo>
                        <a:pt x="7" y="9"/>
                        <a:pt x="7" y="10"/>
                        <a:pt x="7" y="10"/>
                      </a:cubicBezTo>
                      <a:cubicBezTo>
                        <a:pt x="5" y="10"/>
                        <a:pt x="8" y="9"/>
                        <a:pt x="6" y="8"/>
                      </a:cubicBezTo>
                      <a:cubicBezTo>
                        <a:pt x="6" y="9"/>
                        <a:pt x="6" y="10"/>
                        <a:pt x="5" y="11"/>
                      </a:cubicBezTo>
                      <a:cubicBezTo>
                        <a:pt x="6" y="12"/>
                        <a:pt x="7" y="10"/>
                        <a:pt x="7" y="9"/>
                      </a:cubicBezTo>
                      <a:cubicBezTo>
                        <a:pt x="8" y="11"/>
                        <a:pt x="8" y="13"/>
                        <a:pt x="8" y="14"/>
                      </a:cubicBezTo>
                      <a:cubicBezTo>
                        <a:pt x="7" y="15"/>
                        <a:pt x="7" y="14"/>
                        <a:pt x="7" y="14"/>
                      </a:cubicBezTo>
                      <a:cubicBezTo>
                        <a:pt x="5" y="16"/>
                        <a:pt x="8" y="17"/>
                        <a:pt x="6" y="18"/>
                      </a:cubicBezTo>
                      <a:cubicBezTo>
                        <a:pt x="4" y="18"/>
                        <a:pt x="4" y="17"/>
                        <a:pt x="3" y="16"/>
                      </a:cubicBezTo>
                      <a:cubicBezTo>
                        <a:pt x="4" y="15"/>
                        <a:pt x="5" y="16"/>
                        <a:pt x="5" y="15"/>
                      </a:cubicBezTo>
                      <a:cubicBezTo>
                        <a:pt x="4" y="15"/>
                        <a:pt x="4" y="15"/>
                        <a:pt x="4" y="15"/>
                      </a:cubicBezTo>
                      <a:cubicBezTo>
                        <a:pt x="4" y="15"/>
                        <a:pt x="4" y="14"/>
                        <a:pt x="5" y="14"/>
                      </a:cubicBezTo>
                      <a:cubicBezTo>
                        <a:pt x="4" y="14"/>
                        <a:pt x="2" y="17"/>
                        <a:pt x="1" y="18"/>
                      </a:cubicBezTo>
                      <a:cubicBezTo>
                        <a:pt x="1" y="19"/>
                        <a:pt x="1" y="20"/>
                        <a:pt x="1" y="19"/>
                      </a:cubicBezTo>
                      <a:cubicBezTo>
                        <a:pt x="1" y="19"/>
                        <a:pt x="1" y="19"/>
                        <a:pt x="1" y="19"/>
                      </a:cubicBezTo>
                      <a:cubicBezTo>
                        <a:pt x="2" y="19"/>
                        <a:pt x="2" y="20"/>
                        <a:pt x="3" y="20"/>
                      </a:cubicBezTo>
                      <a:cubicBezTo>
                        <a:pt x="3" y="21"/>
                        <a:pt x="3" y="22"/>
                        <a:pt x="3" y="23"/>
                      </a:cubicBezTo>
                      <a:cubicBezTo>
                        <a:pt x="1" y="22"/>
                        <a:pt x="1" y="22"/>
                        <a:pt x="1" y="22"/>
                      </a:cubicBezTo>
                      <a:cubicBezTo>
                        <a:pt x="2" y="23"/>
                        <a:pt x="2" y="22"/>
                        <a:pt x="2" y="22"/>
                      </a:cubicBezTo>
                      <a:cubicBezTo>
                        <a:pt x="2" y="22"/>
                        <a:pt x="0" y="23"/>
                        <a:pt x="1" y="24"/>
                      </a:cubicBezTo>
                      <a:cubicBezTo>
                        <a:pt x="2" y="23"/>
                        <a:pt x="2" y="23"/>
                        <a:pt x="2" y="23"/>
                      </a:cubicBezTo>
                      <a:cubicBezTo>
                        <a:pt x="3" y="24"/>
                        <a:pt x="4" y="25"/>
                        <a:pt x="3" y="26"/>
                      </a:cubicBezTo>
                      <a:cubicBezTo>
                        <a:pt x="4" y="26"/>
                        <a:pt x="3" y="26"/>
                        <a:pt x="4" y="26"/>
                      </a:cubicBezTo>
                      <a:cubicBezTo>
                        <a:pt x="3" y="26"/>
                        <a:pt x="5" y="24"/>
                        <a:pt x="3" y="24"/>
                      </a:cubicBezTo>
                      <a:cubicBezTo>
                        <a:pt x="5" y="24"/>
                        <a:pt x="4" y="23"/>
                        <a:pt x="6" y="23"/>
                      </a:cubicBezTo>
                      <a:cubicBezTo>
                        <a:pt x="5" y="23"/>
                        <a:pt x="5" y="23"/>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4" y="22"/>
                      </a:cubicBezTo>
                      <a:cubicBezTo>
                        <a:pt x="4" y="21"/>
                        <a:pt x="4" y="20"/>
                        <a:pt x="4" y="20"/>
                      </a:cubicBezTo>
                      <a:cubicBezTo>
                        <a:pt x="4" y="20"/>
                        <a:pt x="4" y="20"/>
                        <a:pt x="5" y="20"/>
                      </a:cubicBezTo>
                      <a:cubicBezTo>
                        <a:pt x="5" y="19"/>
                        <a:pt x="5" y="19"/>
                        <a:pt x="5" y="19"/>
                      </a:cubicBezTo>
                      <a:cubicBezTo>
                        <a:pt x="5" y="20"/>
                        <a:pt x="6" y="19"/>
                        <a:pt x="6" y="20"/>
                      </a:cubicBezTo>
                      <a:cubicBezTo>
                        <a:pt x="7" y="20"/>
                        <a:pt x="7" y="20"/>
                        <a:pt x="7" y="20"/>
                      </a:cubicBezTo>
                      <a:cubicBezTo>
                        <a:pt x="8" y="19"/>
                        <a:pt x="8" y="19"/>
                        <a:pt x="8" y="19"/>
                      </a:cubicBezTo>
                      <a:cubicBezTo>
                        <a:pt x="8" y="18"/>
                        <a:pt x="8" y="17"/>
                        <a:pt x="8" y="18"/>
                      </a:cubicBezTo>
                      <a:cubicBezTo>
                        <a:pt x="8" y="18"/>
                        <a:pt x="9" y="16"/>
                        <a:pt x="9" y="16"/>
                      </a:cubicBezTo>
                      <a:cubicBezTo>
                        <a:pt x="9" y="17"/>
                        <a:pt x="9" y="17"/>
                        <a:pt x="9" y="17"/>
                      </a:cubicBezTo>
                      <a:cubicBezTo>
                        <a:pt x="10" y="16"/>
                        <a:pt x="10" y="14"/>
                        <a:pt x="12" y="14"/>
                      </a:cubicBezTo>
                      <a:cubicBezTo>
                        <a:pt x="12" y="14"/>
                        <a:pt x="12" y="13"/>
                        <a:pt x="13" y="13"/>
                      </a:cubicBezTo>
                      <a:cubicBezTo>
                        <a:pt x="14" y="14"/>
                        <a:pt x="14" y="14"/>
                        <a:pt x="14" y="14"/>
                      </a:cubicBezTo>
                      <a:cubicBezTo>
                        <a:pt x="14" y="13"/>
                        <a:pt x="15" y="14"/>
                        <a:pt x="15" y="13"/>
                      </a:cubicBezTo>
                      <a:cubicBezTo>
                        <a:pt x="17" y="14"/>
                        <a:pt x="18" y="12"/>
                        <a:pt x="19" y="12"/>
                      </a:cubicBezTo>
                      <a:cubicBezTo>
                        <a:pt x="19" y="11"/>
                        <a:pt x="19" y="11"/>
                        <a:pt x="19" y="11"/>
                      </a:cubicBezTo>
                      <a:cubicBezTo>
                        <a:pt x="19" y="11"/>
                        <a:pt x="20" y="11"/>
                        <a:pt x="21" y="10"/>
                      </a:cubicBezTo>
                      <a:cubicBezTo>
                        <a:pt x="20" y="10"/>
                        <a:pt x="20" y="10"/>
                        <a:pt x="20" y="10"/>
                      </a:cubicBezTo>
                      <a:cubicBezTo>
                        <a:pt x="21" y="9"/>
                        <a:pt x="22" y="10"/>
                        <a:pt x="24" y="10"/>
                      </a:cubicBezTo>
                      <a:cubicBezTo>
                        <a:pt x="24" y="10"/>
                        <a:pt x="23" y="10"/>
                        <a:pt x="23" y="10"/>
                      </a:cubicBezTo>
                      <a:cubicBezTo>
                        <a:pt x="24" y="11"/>
                        <a:pt x="24" y="11"/>
                        <a:pt x="25" y="10"/>
                      </a:cubicBezTo>
                      <a:cubicBezTo>
                        <a:pt x="26" y="10"/>
                        <a:pt x="27" y="10"/>
                        <a:pt x="27" y="10"/>
                      </a:cubicBezTo>
                      <a:cubicBezTo>
                        <a:pt x="28" y="10"/>
                        <a:pt x="28" y="10"/>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9" y="11"/>
                        <a:pt x="29" y="11"/>
                      </a:cubicBezTo>
                      <a:cubicBezTo>
                        <a:pt x="29" y="12"/>
                        <a:pt x="29" y="12"/>
                        <a:pt x="29" y="12"/>
                      </a:cubicBezTo>
                      <a:cubicBezTo>
                        <a:pt x="29" y="12"/>
                        <a:pt x="29" y="12"/>
                        <a:pt x="29" y="12"/>
                      </a:cubicBezTo>
                      <a:cubicBezTo>
                        <a:pt x="30" y="12"/>
                        <a:pt x="30" y="11"/>
                        <a:pt x="30" y="10"/>
                      </a:cubicBezTo>
                      <a:cubicBezTo>
                        <a:pt x="30" y="10"/>
                        <a:pt x="30" y="10"/>
                        <a:pt x="30" y="10"/>
                      </a:cubicBezTo>
                      <a:cubicBezTo>
                        <a:pt x="30" y="12"/>
                        <a:pt x="31" y="10"/>
                        <a:pt x="31" y="12"/>
                      </a:cubicBezTo>
                      <a:cubicBezTo>
                        <a:pt x="32" y="11"/>
                        <a:pt x="33" y="12"/>
                        <a:pt x="34" y="10"/>
                      </a:cubicBezTo>
                      <a:cubicBezTo>
                        <a:pt x="34" y="10"/>
                        <a:pt x="34" y="11"/>
                        <a:pt x="34" y="10"/>
                      </a:cubicBezTo>
                      <a:cubicBezTo>
                        <a:pt x="34" y="11"/>
                        <a:pt x="35" y="11"/>
                        <a:pt x="35" y="11"/>
                      </a:cubicBezTo>
                      <a:cubicBezTo>
                        <a:pt x="35" y="12"/>
                        <a:pt x="35" y="12"/>
                        <a:pt x="35" y="12"/>
                      </a:cubicBezTo>
                      <a:cubicBezTo>
                        <a:pt x="37" y="11"/>
                        <a:pt x="37" y="11"/>
                        <a:pt x="37" y="11"/>
                      </a:cubicBezTo>
                      <a:cubicBezTo>
                        <a:pt x="37" y="12"/>
                        <a:pt x="37" y="12"/>
                        <a:pt x="36" y="13"/>
                      </a:cubicBezTo>
                      <a:cubicBezTo>
                        <a:pt x="38" y="12"/>
                        <a:pt x="37" y="13"/>
                        <a:pt x="39" y="13"/>
                      </a:cubicBezTo>
                      <a:cubicBezTo>
                        <a:pt x="38" y="13"/>
                        <a:pt x="38" y="13"/>
                        <a:pt x="38" y="13"/>
                      </a:cubicBezTo>
                      <a:cubicBezTo>
                        <a:pt x="39" y="13"/>
                        <a:pt x="40" y="13"/>
                        <a:pt x="40" y="14"/>
                      </a:cubicBezTo>
                      <a:cubicBezTo>
                        <a:pt x="40" y="14"/>
                        <a:pt x="41" y="15"/>
                        <a:pt x="42" y="16"/>
                      </a:cubicBezTo>
                      <a:cubicBezTo>
                        <a:pt x="43" y="17"/>
                        <a:pt x="44" y="18"/>
                        <a:pt x="44" y="19"/>
                      </a:cubicBezTo>
                      <a:cubicBezTo>
                        <a:pt x="46" y="17"/>
                        <a:pt x="44" y="21"/>
                        <a:pt x="46" y="20"/>
                      </a:cubicBezTo>
                      <a:cubicBezTo>
                        <a:pt x="46" y="20"/>
                        <a:pt x="46" y="21"/>
                        <a:pt x="45" y="21"/>
                      </a:cubicBezTo>
                      <a:cubicBezTo>
                        <a:pt x="46" y="21"/>
                        <a:pt x="46" y="23"/>
                        <a:pt x="47" y="22"/>
                      </a:cubicBezTo>
                      <a:cubicBezTo>
                        <a:pt x="47" y="23"/>
                        <a:pt x="46" y="23"/>
                        <a:pt x="46" y="23"/>
                      </a:cubicBezTo>
                      <a:cubicBezTo>
                        <a:pt x="46" y="23"/>
                        <a:pt x="47" y="23"/>
                        <a:pt x="47" y="23"/>
                      </a:cubicBezTo>
                      <a:cubicBezTo>
                        <a:pt x="47" y="24"/>
                        <a:pt x="46" y="23"/>
                        <a:pt x="46" y="23"/>
                      </a:cubicBezTo>
                      <a:cubicBezTo>
                        <a:pt x="47" y="24"/>
                        <a:pt x="48" y="23"/>
                        <a:pt x="50" y="23"/>
                      </a:cubicBezTo>
                      <a:cubicBezTo>
                        <a:pt x="49" y="24"/>
                        <a:pt x="50" y="24"/>
                        <a:pt x="51" y="24"/>
                      </a:cubicBezTo>
                      <a:cubicBezTo>
                        <a:pt x="50" y="24"/>
                        <a:pt x="50" y="25"/>
                        <a:pt x="50" y="24"/>
                      </a:cubicBezTo>
                      <a:cubicBezTo>
                        <a:pt x="50" y="25"/>
                        <a:pt x="51" y="27"/>
                        <a:pt x="52" y="26"/>
                      </a:cubicBezTo>
                      <a:cubicBezTo>
                        <a:pt x="52" y="26"/>
                        <a:pt x="52" y="27"/>
                        <a:pt x="52" y="27"/>
                      </a:cubicBezTo>
                      <a:cubicBezTo>
                        <a:pt x="53" y="28"/>
                        <a:pt x="53" y="28"/>
                        <a:pt x="53" y="29"/>
                      </a:cubicBezTo>
                      <a:cubicBezTo>
                        <a:pt x="53" y="28"/>
                        <a:pt x="53" y="28"/>
                        <a:pt x="53" y="28"/>
                      </a:cubicBezTo>
                      <a:cubicBezTo>
                        <a:pt x="55" y="28"/>
                        <a:pt x="54" y="29"/>
                        <a:pt x="54" y="30"/>
                      </a:cubicBezTo>
                      <a:cubicBezTo>
                        <a:pt x="54" y="30"/>
                        <a:pt x="54" y="30"/>
                        <a:pt x="54" y="30"/>
                      </a:cubicBezTo>
                      <a:cubicBezTo>
                        <a:pt x="54" y="32"/>
                        <a:pt x="55" y="30"/>
                        <a:pt x="55" y="32"/>
                      </a:cubicBezTo>
                      <a:cubicBezTo>
                        <a:pt x="56" y="32"/>
                        <a:pt x="56" y="32"/>
                        <a:pt x="56" y="32"/>
                      </a:cubicBezTo>
                      <a:cubicBezTo>
                        <a:pt x="58" y="31"/>
                        <a:pt x="55" y="34"/>
                        <a:pt x="56" y="35"/>
                      </a:cubicBezTo>
                      <a:cubicBezTo>
                        <a:pt x="57" y="34"/>
                        <a:pt x="57" y="34"/>
                        <a:pt x="57" y="34"/>
                      </a:cubicBezTo>
                      <a:cubicBezTo>
                        <a:pt x="58" y="35"/>
                        <a:pt x="55" y="37"/>
                        <a:pt x="55" y="37"/>
                      </a:cubicBezTo>
                      <a:cubicBezTo>
                        <a:pt x="54" y="37"/>
                        <a:pt x="54" y="37"/>
                        <a:pt x="54" y="37"/>
                      </a:cubicBezTo>
                      <a:cubicBezTo>
                        <a:pt x="53" y="39"/>
                        <a:pt x="55" y="37"/>
                        <a:pt x="56" y="38"/>
                      </a:cubicBezTo>
                      <a:cubicBezTo>
                        <a:pt x="55" y="38"/>
                        <a:pt x="54" y="38"/>
                        <a:pt x="54" y="39"/>
                      </a:cubicBezTo>
                      <a:cubicBezTo>
                        <a:pt x="54" y="39"/>
                        <a:pt x="57" y="40"/>
                        <a:pt x="56" y="42"/>
                      </a:cubicBezTo>
                      <a:cubicBezTo>
                        <a:pt x="56" y="41"/>
                        <a:pt x="57" y="41"/>
                        <a:pt x="57" y="41"/>
                      </a:cubicBezTo>
                      <a:cubicBezTo>
                        <a:pt x="58" y="42"/>
                        <a:pt x="56" y="44"/>
                        <a:pt x="57" y="44"/>
                      </a:cubicBezTo>
                      <a:cubicBezTo>
                        <a:pt x="57" y="45"/>
                        <a:pt x="57" y="45"/>
                        <a:pt x="57" y="45"/>
                      </a:cubicBezTo>
                      <a:cubicBezTo>
                        <a:pt x="58" y="45"/>
                        <a:pt x="58" y="47"/>
                        <a:pt x="59" y="47"/>
                      </a:cubicBezTo>
                      <a:cubicBezTo>
                        <a:pt x="57" y="47"/>
                        <a:pt x="58" y="48"/>
                        <a:pt x="58" y="49"/>
                      </a:cubicBezTo>
                      <a:cubicBezTo>
                        <a:pt x="58" y="50"/>
                        <a:pt x="59" y="51"/>
                        <a:pt x="57" y="51"/>
                      </a:cubicBezTo>
                      <a:cubicBezTo>
                        <a:pt x="57" y="51"/>
                        <a:pt x="57" y="51"/>
                        <a:pt x="57" y="52"/>
                      </a:cubicBezTo>
                      <a:cubicBezTo>
                        <a:pt x="57" y="52"/>
                        <a:pt x="57" y="53"/>
                        <a:pt x="57" y="53"/>
                      </a:cubicBezTo>
                      <a:cubicBezTo>
                        <a:pt x="57" y="52"/>
                        <a:pt x="57" y="52"/>
                        <a:pt x="57" y="52"/>
                      </a:cubicBezTo>
                      <a:cubicBezTo>
                        <a:pt x="57" y="54"/>
                        <a:pt x="57" y="54"/>
                        <a:pt x="58" y="55"/>
                      </a:cubicBezTo>
                      <a:cubicBezTo>
                        <a:pt x="58" y="55"/>
                        <a:pt x="58" y="55"/>
                        <a:pt x="57" y="55"/>
                      </a:cubicBezTo>
                      <a:cubicBezTo>
                        <a:pt x="56" y="56"/>
                        <a:pt x="57" y="56"/>
                        <a:pt x="58" y="58"/>
                      </a:cubicBezTo>
                      <a:cubicBezTo>
                        <a:pt x="57" y="58"/>
                        <a:pt x="57" y="58"/>
                        <a:pt x="57" y="58"/>
                      </a:cubicBezTo>
                      <a:cubicBezTo>
                        <a:pt x="57" y="59"/>
                        <a:pt x="55" y="60"/>
                        <a:pt x="55" y="62"/>
                      </a:cubicBezTo>
                      <a:cubicBezTo>
                        <a:pt x="55" y="62"/>
                        <a:pt x="55" y="62"/>
                        <a:pt x="55" y="61"/>
                      </a:cubicBezTo>
                      <a:cubicBezTo>
                        <a:pt x="55" y="63"/>
                        <a:pt x="54" y="63"/>
                        <a:pt x="53" y="64"/>
                      </a:cubicBezTo>
                      <a:cubicBezTo>
                        <a:pt x="52" y="64"/>
                        <a:pt x="51" y="65"/>
                        <a:pt x="53" y="66"/>
                      </a:cubicBezTo>
                      <a:cubicBezTo>
                        <a:pt x="53" y="68"/>
                        <a:pt x="53" y="68"/>
                        <a:pt x="53" y="68"/>
                      </a:cubicBezTo>
                      <a:cubicBezTo>
                        <a:pt x="54" y="67"/>
                        <a:pt x="54" y="69"/>
                        <a:pt x="55" y="69"/>
                      </a:cubicBezTo>
                      <a:cubicBezTo>
                        <a:pt x="54" y="70"/>
                        <a:pt x="53" y="69"/>
                        <a:pt x="53" y="69"/>
                      </a:cubicBezTo>
                      <a:cubicBezTo>
                        <a:pt x="53" y="69"/>
                        <a:pt x="53" y="69"/>
                        <a:pt x="53" y="69"/>
                      </a:cubicBezTo>
                      <a:cubicBezTo>
                        <a:pt x="52" y="67"/>
                        <a:pt x="51" y="70"/>
                        <a:pt x="50" y="69"/>
                      </a:cubicBezTo>
                      <a:cubicBezTo>
                        <a:pt x="48" y="71"/>
                        <a:pt x="45" y="72"/>
                        <a:pt x="43" y="73"/>
                      </a:cubicBezTo>
                      <a:cubicBezTo>
                        <a:pt x="43" y="74"/>
                        <a:pt x="43" y="74"/>
                        <a:pt x="43" y="74"/>
                      </a:cubicBezTo>
                      <a:cubicBezTo>
                        <a:pt x="42" y="74"/>
                        <a:pt x="42" y="74"/>
                        <a:pt x="42" y="74"/>
                      </a:cubicBezTo>
                      <a:cubicBezTo>
                        <a:pt x="42" y="74"/>
                        <a:pt x="42" y="73"/>
                        <a:pt x="42" y="73"/>
                      </a:cubicBezTo>
                      <a:cubicBezTo>
                        <a:pt x="42" y="72"/>
                        <a:pt x="41" y="74"/>
                        <a:pt x="41" y="74"/>
                      </a:cubicBezTo>
                      <a:cubicBezTo>
                        <a:pt x="40" y="74"/>
                        <a:pt x="42" y="73"/>
                        <a:pt x="41" y="73"/>
                      </a:cubicBezTo>
                      <a:cubicBezTo>
                        <a:pt x="41" y="73"/>
                        <a:pt x="41" y="73"/>
                        <a:pt x="41" y="73"/>
                      </a:cubicBezTo>
                      <a:cubicBezTo>
                        <a:pt x="41" y="73"/>
                        <a:pt x="41" y="73"/>
                        <a:pt x="41" y="73"/>
                      </a:cubicBezTo>
                      <a:cubicBezTo>
                        <a:pt x="40" y="74"/>
                        <a:pt x="41" y="74"/>
                        <a:pt x="40" y="74"/>
                      </a:cubicBezTo>
                      <a:cubicBezTo>
                        <a:pt x="39" y="74"/>
                        <a:pt x="39" y="74"/>
                        <a:pt x="39" y="74"/>
                      </a:cubicBezTo>
                      <a:cubicBezTo>
                        <a:pt x="39" y="73"/>
                        <a:pt x="39" y="73"/>
                        <a:pt x="39" y="74"/>
                      </a:cubicBezTo>
                      <a:cubicBezTo>
                        <a:pt x="39" y="74"/>
                        <a:pt x="37" y="74"/>
                        <a:pt x="37" y="74"/>
                      </a:cubicBezTo>
                      <a:cubicBezTo>
                        <a:pt x="38" y="75"/>
                        <a:pt x="38" y="75"/>
                        <a:pt x="38" y="75"/>
                      </a:cubicBezTo>
                      <a:cubicBezTo>
                        <a:pt x="38" y="75"/>
                        <a:pt x="37" y="75"/>
                        <a:pt x="38" y="76"/>
                      </a:cubicBezTo>
                      <a:cubicBezTo>
                        <a:pt x="37" y="74"/>
                        <a:pt x="33" y="75"/>
                        <a:pt x="32" y="75"/>
                      </a:cubicBezTo>
                      <a:cubicBezTo>
                        <a:pt x="31" y="75"/>
                        <a:pt x="30" y="75"/>
                        <a:pt x="29" y="75"/>
                      </a:cubicBezTo>
                      <a:cubicBezTo>
                        <a:pt x="30" y="75"/>
                        <a:pt x="29" y="76"/>
                        <a:pt x="29" y="76"/>
                      </a:cubicBezTo>
                      <a:cubicBezTo>
                        <a:pt x="30" y="73"/>
                        <a:pt x="27" y="74"/>
                        <a:pt x="27" y="72"/>
                      </a:cubicBezTo>
                      <a:cubicBezTo>
                        <a:pt x="27" y="74"/>
                        <a:pt x="25" y="72"/>
                        <a:pt x="25" y="74"/>
                      </a:cubicBezTo>
                      <a:cubicBezTo>
                        <a:pt x="24" y="73"/>
                        <a:pt x="25" y="73"/>
                        <a:pt x="25" y="72"/>
                      </a:cubicBezTo>
                      <a:cubicBezTo>
                        <a:pt x="23" y="72"/>
                        <a:pt x="22" y="70"/>
                        <a:pt x="20" y="69"/>
                      </a:cubicBezTo>
                      <a:cubicBezTo>
                        <a:pt x="20" y="69"/>
                        <a:pt x="20" y="70"/>
                        <a:pt x="19" y="70"/>
                      </a:cubicBezTo>
                      <a:cubicBezTo>
                        <a:pt x="19" y="68"/>
                        <a:pt x="19" y="68"/>
                        <a:pt x="19" y="68"/>
                      </a:cubicBezTo>
                      <a:cubicBezTo>
                        <a:pt x="19" y="68"/>
                        <a:pt x="18" y="69"/>
                        <a:pt x="18" y="68"/>
                      </a:cubicBezTo>
                      <a:cubicBezTo>
                        <a:pt x="18" y="68"/>
                        <a:pt x="18" y="69"/>
                        <a:pt x="17" y="69"/>
                      </a:cubicBezTo>
                      <a:cubicBezTo>
                        <a:pt x="16" y="67"/>
                        <a:pt x="14" y="66"/>
                        <a:pt x="13" y="64"/>
                      </a:cubicBezTo>
                      <a:cubicBezTo>
                        <a:pt x="11" y="63"/>
                        <a:pt x="10" y="61"/>
                        <a:pt x="10" y="58"/>
                      </a:cubicBezTo>
                      <a:cubicBezTo>
                        <a:pt x="9" y="59"/>
                        <a:pt x="9" y="59"/>
                        <a:pt x="9" y="58"/>
                      </a:cubicBezTo>
                      <a:cubicBezTo>
                        <a:pt x="9" y="59"/>
                        <a:pt x="8" y="59"/>
                        <a:pt x="8" y="59"/>
                      </a:cubicBezTo>
                      <a:cubicBezTo>
                        <a:pt x="8" y="59"/>
                        <a:pt x="8" y="57"/>
                        <a:pt x="8" y="57"/>
                      </a:cubicBezTo>
                      <a:cubicBezTo>
                        <a:pt x="7" y="57"/>
                        <a:pt x="7" y="55"/>
                        <a:pt x="6" y="56"/>
                      </a:cubicBezTo>
                      <a:cubicBezTo>
                        <a:pt x="6" y="56"/>
                        <a:pt x="6" y="56"/>
                        <a:pt x="6" y="56"/>
                      </a:cubicBezTo>
                      <a:cubicBezTo>
                        <a:pt x="4" y="56"/>
                        <a:pt x="4" y="59"/>
                        <a:pt x="2" y="60"/>
                      </a:cubicBezTo>
                      <a:cubicBezTo>
                        <a:pt x="4" y="60"/>
                        <a:pt x="2" y="63"/>
                        <a:pt x="4" y="63"/>
                      </a:cubicBezTo>
                      <a:cubicBezTo>
                        <a:pt x="4" y="64"/>
                        <a:pt x="4" y="63"/>
                        <a:pt x="4" y="64"/>
                      </a:cubicBezTo>
                      <a:cubicBezTo>
                        <a:pt x="4" y="64"/>
                        <a:pt x="5" y="64"/>
                        <a:pt x="5" y="65"/>
                      </a:cubicBezTo>
                      <a:cubicBezTo>
                        <a:pt x="5" y="65"/>
                        <a:pt x="5" y="65"/>
                        <a:pt x="5" y="65"/>
                      </a:cubicBezTo>
                      <a:cubicBezTo>
                        <a:pt x="7" y="67"/>
                        <a:pt x="7" y="68"/>
                        <a:pt x="9" y="71"/>
                      </a:cubicBezTo>
                      <a:cubicBezTo>
                        <a:pt x="9" y="70"/>
                        <a:pt x="9" y="70"/>
                        <a:pt x="9" y="70"/>
                      </a:cubicBezTo>
                      <a:cubicBezTo>
                        <a:pt x="9" y="70"/>
                        <a:pt x="9" y="71"/>
                        <a:pt x="9" y="71"/>
                      </a:cubicBezTo>
                      <a:cubicBezTo>
                        <a:pt x="11" y="71"/>
                        <a:pt x="8" y="70"/>
                        <a:pt x="10" y="69"/>
                      </a:cubicBezTo>
                      <a:cubicBezTo>
                        <a:pt x="9" y="71"/>
                        <a:pt x="13" y="72"/>
                        <a:pt x="12" y="74"/>
                      </a:cubicBezTo>
                      <a:cubicBezTo>
                        <a:pt x="13" y="75"/>
                        <a:pt x="12" y="73"/>
                        <a:pt x="13" y="74"/>
                      </a:cubicBezTo>
                      <a:cubicBezTo>
                        <a:pt x="13" y="74"/>
                        <a:pt x="13" y="74"/>
                        <a:pt x="13" y="74"/>
                      </a:cubicBezTo>
                      <a:cubicBezTo>
                        <a:pt x="14" y="74"/>
                        <a:pt x="14" y="74"/>
                        <a:pt x="14" y="74"/>
                      </a:cubicBezTo>
                      <a:cubicBezTo>
                        <a:pt x="14" y="74"/>
                        <a:pt x="14" y="75"/>
                        <a:pt x="14" y="75"/>
                      </a:cubicBezTo>
                      <a:cubicBezTo>
                        <a:pt x="14" y="75"/>
                        <a:pt x="13" y="75"/>
                        <a:pt x="13" y="75"/>
                      </a:cubicBezTo>
                      <a:cubicBezTo>
                        <a:pt x="13" y="76"/>
                        <a:pt x="15" y="76"/>
                        <a:pt x="15" y="77"/>
                      </a:cubicBezTo>
                      <a:cubicBezTo>
                        <a:pt x="15" y="77"/>
                        <a:pt x="15" y="76"/>
                        <a:pt x="15" y="76"/>
                      </a:cubicBezTo>
                      <a:cubicBezTo>
                        <a:pt x="17" y="77"/>
                        <a:pt x="20" y="79"/>
                        <a:pt x="23" y="79"/>
                      </a:cubicBezTo>
                      <a:cubicBezTo>
                        <a:pt x="23" y="79"/>
                        <a:pt x="23" y="79"/>
                        <a:pt x="23" y="79"/>
                      </a:cubicBezTo>
                      <a:cubicBezTo>
                        <a:pt x="25" y="79"/>
                        <a:pt x="24" y="80"/>
                        <a:pt x="26" y="80"/>
                      </a:cubicBezTo>
                      <a:cubicBezTo>
                        <a:pt x="26" y="80"/>
                        <a:pt x="26" y="80"/>
                        <a:pt x="26" y="80"/>
                      </a:cubicBezTo>
                      <a:cubicBezTo>
                        <a:pt x="27" y="80"/>
                        <a:pt x="28" y="80"/>
                        <a:pt x="28" y="80"/>
                      </a:cubicBezTo>
                      <a:cubicBezTo>
                        <a:pt x="27" y="80"/>
                        <a:pt x="29" y="81"/>
                        <a:pt x="28" y="82"/>
                      </a:cubicBezTo>
                      <a:cubicBezTo>
                        <a:pt x="30" y="81"/>
                        <a:pt x="29" y="81"/>
                        <a:pt x="31" y="80"/>
                      </a:cubicBezTo>
                      <a:cubicBezTo>
                        <a:pt x="31" y="80"/>
                        <a:pt x="31" y="80"/>
                        <a:pt x="31" y="80"/>
                      </a:cubicBezTo>
                      <a:cubicBezTo>
                        <a:pt x="32" y="80"/>
                        <a:pt x="32" y="80"/>
                        <a:pt x="33" y="79"/>
                      </a:cubicBezTo>
                      <a:cubicBezTo>
                        <a:pt x="32" y="80"/>
                        <a:pt x="33" y="81"/>
                        <a:pt x="32" y="81"/>
                      </a:cubicBezTo>
                      <a:cubicBezTo>
                        <a:pt x="35" y="83"/>
                        <a:pt x="36" y="80"/>
                        <a:pt x="37" y="82"/>
                      </a:cubicBezTo>
                      <a:cubicBezTo>
                        <a:pt x="38" y="80"/>
                        <a:pt x="35" y="81"/>
                        <a:pt x="36" y="81"/>
                      </a:cubicBezTo>
                      <a:cubicBezTo>
                        <a:pt x="35" y="80"/>
                        <a:pt x="36" y="79"/>
                        <a:pt x="37" y="79"/>
                      </a:cubicBezTo>
                      <a:cubicBezTo>
                        <a:pt x="38" y="79"/>
                        <a:pt x="38" y="82"/>
                        <a:pt x="40" y="82"/>
                      </a:cubicBezTo>
                      <a:cubicBezTo>
                        <a:pt x="40" y="82"/>
                        <a:pt x="40" y="82"/>
                        <a:pt x="40" y="82"/>
                      </a:cubicBezTo>
                      <a:cubicBezTo>
                        <a:pt x="41" y="82"/>
                        <a:pt x="41" y="81"/>
                        <a:pt x="42" y="82"/>
                      </a:cubicBezTo>
                      <a:cubicBezTo>
                        <a:pt x="43" y="80"/>
                        <a:pt x="44" y="81"/>
                        <a:pt x="43" y="80"/>
                      </a:cubicBezTo>
                      <a:cubicBezTo>
                        <a:pt x="43" y="80"/>
                        <a:pt x="42" y="81"/>
                        <a:pt x="42" y="80"/>
                      </a:cubicBezTo>
                      <a:cubicBezTo>
                        <a:pt x="43" y="80"/>
                        <a:pt x="43" y="78"/>
                        <a:pt x="45" y="78"/>
                      </a:cubicBezTo>
                      <a:cubicBezTo>
                        <a:pt x="45" y="79"/>
                        <a:pt x="44" y="79"/>
                        <a:pt x="44" y="79"/>
                      </a:cubicBezTo>
                      <a:cubicBezTo>
                        <a:pt x="45" y="80"/>
                        <a:pt x="45" y="79"/>
                        <a:pt x="45" y="79"/>
                      </a:cubicBezTo>
                      <a:cubicBezTo>
                        <a:pt x="46" y="81"/>
                        <a:pt x="44" y="80"/>
                        <a:pt x="43" y="82"/>
                      </a:cubicBezTo>
                      <a:cubicBezTo>
                        <a:pt x="43" y="82"/>
                        <a:pt x="44" y="80"/>
                        <a:pt x="44" y="82"/>
                      </a:cubicBezTo>
                      <a:cubicBezTo>
                        <a:pt x="44" y="79"/>
                        <a:pt x="46" y="81"/>
                        <a:pt x="47" y="79"/>
                      </a:cubicBezTo>
                      <a:cubicBezTo>
                        <a:pt x="47" y="80"/>
                        <a:pt x="47" y="80"/>
                        <a:pt x="47" y="80"/>
                      </a:cubicBezTo>
                      <a:cubicBezTo>
                        <a:pt x="47" y="80"/>
                        <a:pt x="48" y="79"/>
                        <a:pt x="48" y="79"/>
                      </a:cubicBezTo>
                      <a:cubicBezTo>
                        <a:pt x="48" y="81"/>
                        <a:pt x="48" y="81"/>
                        <a:pt x="48" y="81"/>
                      </a:cubicBezTo>
                      <a:cubicBezTo>
                        <a:pt x="48" y="79"/>
                        <a:pt x="50" y="81"/>
                        <a:pt x="51" y="79"/>
                      </a:cubicBezTo>
                      <a:cubicBezTo>
                        <a:pt x="49" y="81"/>
                        <a:pt x="50" y="79"/>
                        <a:pt x="49" y="79"/>
                      </a:cubicBezTo>
                      <a:cubicBezTo>
                        <a:pt x="50" y="76"/>
                        <a:pt x="51" y="80"/>
                        <a:pt x="54" y="78"/>
                      </a:cubicBezTo>
                      <a:cubicBezTo>
                        <a:pt x="54" y="78"/>
                        <a:pt x="52" y="78"/>
                        <a:pt x="52" y="78"/>
                      </a:cubicBezTo>
                      <a:cubicBezTo>
                        <a:pt x="53" y="77"/>
                        <a:pt x="54" y="77"/>
                        <a:pt x="54" y="77"/>
                      </a:cubicBezTo>
                      <a:cubicBezTo>
                        <a:pt x="56" y="76"/>
                        <a:pt x="54" y="77"/>
                        <a:pt x="54" y="76"/>
                      </a:cubicBezTo>
                      <a:cubicBezTo>
                        <a:pt x="55" y="76"/>
                        <a:pt x="54" y="75"/>
                        <a:pt x="55" y="74"/>
                      </a:cubicBezTo>
                      <a:cubicBezTo>
                        <a:pt x="55" y="75"/>
                        <a:pt x="55" y="75"/>
                        <a:pt x="55" y="75"/>
                      </a:cubicBezTo>
                      <a:cubicBezTo>
                        <a:pt x="57" y="73"/>
                        <a:pt x="54" y="73"/>
                        <a:pt x="56" y="72"/>
                      </a:cubicBezTo>
                      <a:cubicBezTo>
                        <a:pt x="57" y="73"/>
                        <a:pt x="57" y="73"/>
                        <a:pt x="57" y="73"/>
                      </a:cubicBezTo>
                      <a:cubicBezTo>
                        <a:pt x="57" y="72"/>
                        <a:pt x="57" y="72"/>
                        <a:pt x="57" y="72"/>
                      </a:cubicBezTo>
                      <a:cubicBezTo>
                        <a:pt x="58" y="73"/>
                        <a:pt x="58" y="73"/>
                        <a:pt x="58" y="73"/>
                      </a:cubicBezTo>
                      <a:cubicBezTo>
                        <a:pt x="58" y="72"/>
                        <a:pt x="58" y="72"/>
                        <a:pt x="59" y="71"/>
                      </a:cubicBezTo>
                      <a:cubicBezTo>
                        <a:pt x="59" y="71"/>
                        <a:pt x="58" y="70"/>
                        <a:pt x="58" y="69"/>
                      </a:cubicBezTo>
                      <a:cubicBezTo>
                        <a:pt x="59" y="69"/>
                        <a:pt x="59" y="70"/>
                        <a:pt x="60" y="69"/>
                      </a:cubicBezTo>
                      <a:cubicBezTo>
                        <a:pt x="60" y="69"/>
                        <a:pt x="60" y="70"/>
                        <a:pt x="59" y="70"/>
                      </a:cubicBezTo>
                      <a:cubicBezTo>
                        <a:pt x="60" y="70"/>
                        <a:pt x="60" y="71"/>
                        <a:pt x="60" y="71"/>
                      </a:cubicBezTo>
                      <a:cubicBezTo>
                        <a:pt x="61" y="71"/>
                        <a:pt x="61" y="69"/>
                        <a:pt x="61" y="69"/>
                      </a:cubicBezTo>
                      <a:cubicBezTo>
                        <a:pt x="61" y="69"/>
                        <a:pt x="61" y="69"/>
                        <a:pt x="61" y="69"/>
                      </a:cubicBezTo>
                      <a:cubicBezTo>
                        <a:pt x="61" y="67"/>
                        <a:pt x="61" y="67"/>
                        <a:pt x="61" y="67"/>
                      </a:cubicBezTo>
                      <a:cubicBezTo>
                        <a:pt x="61" y="67"/>
                        <a:pt x="61" y="67"/>
                        <a:pt x="61" y="67"/>
                      </a:cubicBezTo>
                      <a:cubicBezTo>
                        <a:pt x="62" y="67"/>
                        <a:pt x="61" y="67"/>
                        <a:pt x="62" y="66"/>
                      </a:cubicBezTo>
                      <a:cubicBezTo>
                        <a:pt x="62" y="66"/>
                        <a:pt x="63" y="67"/>
                        <a:pt x="63" y="68"/>
                      </a:cubicBezTo>
                      <a:cubicBezTo>
                        <a:pt x="63" y="68"/>
                        <a:pt x="63" y="66"/>
                        <a:pt x="63" y="66"/>
                      </a:cubicBezTo>
                      <a:cubicBezTo>
                        <a:pt x="63" y="66"/>
                        <a:pt x="64" y="65"/>
                        <a:pt x="64" y="65"/>
                      </a:cubicBezTo>
                      <a:cubicBezTo>
                        <a:pt x="65" y="64"/>
                        <a:pt x="64" y="62"/>
                        <a:pt x="65" y="61"/>
                      </a:cubicBezTo>
                      <a:cubicBezTo>
                        <a:pt x="65" y="61"/>
                        <a:pt x="65" y="61"/>
                        <a:pt x="65" y="60"/>
                      </a:cubicBezTo>
                      <a:cubicBezTo>
                        <a:pt x="65" y="59"/>
                        <a:pt x="66" y="58"/>
                        <a:pt x="66" y="57"/>
                      </a:cubicBezTo>
                      <a:cubicBezTo>
                        <a:pt x="67" y="56"/>
                        <a:pt x="67" y="56"/>
                        <a:pt x="67" y="56"/>
                      </a:cubicBezTo>
                      <a:cubicBezTo>
                        <a:pt x="67" y="55"/>
                        <a:pt x="65" y="57"/>
                        <a:pt x="65" y="55"/>
                      </a:cubicBezTo>
                      <a:cubicBezTo>
                        <a:pt x="65" y="53"/>
                        <a:pt x="66" y="54"/>
                        <a:pt x="67" y="54"/>
                      </a:cubicBezTo>
                      <a:cubicBezTo>
                        <a:pt x="66" y="53"/>
                        <a:pt x="65" y="52"/>
                        <a:pt x="66" y="50"/>
                      </a:cubicBezTo>
                      <a:cubicBezTo>
                        <a:pt x="66" y="51"/>
                        <a:pt x="66" y="51"/>
                        <a:pt x="66" y="52"/>
                      </a:cubicBezTo>
                      <a:close/>
                      <a:moveTo>
                        <a:pt x="64" y="37"/>
                      </a:moveTo>
                      <a:cubicBezTo>
                        <a:pt x="64" y="37"/>
                        <a:pt x="65" y="38"/>
                        <a:pt x="65" y="38"/>
                      </a:cubicBezTo>
                      <a:cubicBezTo>
                        <a:pt x="63" y="38"/>
                        <a:pt x="64" y="38"/>
                        <a:pt x="64" y="37"/>
                      </a:cubicBezTo>
                      <a:close/>
                      <a:moveTo>
                        <a:pt x="52" y="19"/>
                      </a:moveTo>
                      <a:cubicBezTo>
                        <a:pt x="53" y="19"/>
                        <a:pt x="53" y="19"/>
                        <a:pt x="53" y="20"/>
                      </a:cubicBezTo>
                      <a:cubicBezTo>
                        <a:pt x="53" y="20"/>
                        <a:pt x="52" y="20"/>
                        <a:pt x="52" y="19"/>
                      </a:cubicBezTo>
                      <a:close/>
                      <a:moveTo>
                        <a:pt x="7" y="19"/>
                      </a:moveTo>
                      <a:cubicBezTo>
                        <a:pt x="7" y="19"/>
                        <a:pt x="7" y="19"/>
                        <a:pt x="7" y="19"/>
                      </a:cubicBezTo>
                      <a:cubicBezTo>
                        <a:pt x="7" y="19"/>
                        <a:pt x="7" y="19"/>
                        <a:pt x="7" y="19"/>
                      </a:cubicBezTo>
                      <a:close/>
                      <a:moveTo>
                        <a:pt x="6" y="19"/>
                      </a:moveTo>
                      <a:cubicBezTo>
                        <a:pt x="6" y="19"/>
                        <a:pt x="6" y="20"/>
                        <a:pt x="6" y="20"/>
                      </a:cubicBezTo>
                      <a:cubicBezTo>
                        <a:pt x="6" y="19"/>
                        <a:pt x="6" y="19"/>
                        <a:pt x="6" y="19"/>
                      </a:cubicBezTo>
                      <a:cubicBezTo>
                        <a:pt x="6" y="19"/>
                        <a:pt x="6" y="19"/>
                        <a:pt x="6" y="19"/>
                      </a:cubicBezTo>
                      <a:close/>
                      <a:moveTo>
                        <a:pt x="39" y="74"/>
                      </a:moveTo>
                      <a:cubicBezTo>
                        <a:pt x="39" y="74"/>
                        <a:pt x="39" y="74"/>
                        <a:pt x="39" y="74"/>
                      </a:cubicBezTo>
                      <a:cubicBezTo>
                        <a:pt x="39" y="75"/>
                        <a:pt x="39" y="74"/>
                        <a:pt x="3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0" name="Freeform 795">
                  <a:extLst>
                    <a:ext uri="{FF2B5EF4-FFF2-40B4-BE49-F238E27FC236}">
                      <a16:creationId xmlns:a16="http://schemas.microsoft.com/office/drawing/2014/main" id="{91BB84E3-20D5-47FC-8207-E43AE59F62C1}"/>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1" name="Freeform 796">
                  <a:extLst>
                    <a:ext uri="{FF2B5EF4-FFF2-40B4-BE49-F238E27FC236}">
                      <a16:creationId xmlns:a16="http://schemas.microsoft.com/office/drawing/2014/main" id="{0935F177-12F0-4DE7-82C9-F37D2D6E80CE}"/>
                    </a:ext>
                  </a:extLst>
                </p:cNvPr>
                <p:cNvSpPr>
                  <a:spLocks/>
                </p:cNvSpPr>
                <p:nvPr userDrawn="1"/>
              </p:nvSpPr>
              <p:spPr bwMode="auto">
                <a:xfrm>
                  <a:off x="3659" y="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2" name="Freeform 797">
                  <a:extLst>
                    <a:ext uri="{FF2B5EF4-FFF2-40B4-BE49-F238E27FC236}">
                      <a16:creationId xmlns:a16="http://schemas.microsoft.com/office/drawing/2014/main" id="{FB58BE69-6E86-4919-80A8-4A33992E1897}"/>
                    </a:ext>
                  </a:extLst>
                </p:cNvPr>
                <p:cNvSpPr>
                  <a:spLocks/>
                </p:cNvSpPr>
                <p:nvPr userDrawn="1"/>
              </p:nvSpPr>
              <p:spPr bwMode="auto">
                <a:xfrm>
                  <a:off x="3416" y="5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3" name="Freeform 798">
                  <a:extLst>
                    <a:ext uri="{FF2B5EF4-FFF2-40B4-BE49-F238E27FC236}">
                      <a16:creationId xmlns:a16="http://schemas.microsoft.com/office/drawing/2014/main" id="{A8E285AE-F740-46DE-81E0-4103430CC540}"/>
                    </a:ext>
                  </a:extLst>
                </p:cNvPr>
                <p:cNvSpPr>
                  <a:spLocks/>
                </p:cNvSpPr>
                <p:nvPr userDrawn="1"/>
              </p:nvSpPr>
              <p:spPr bwMode="auto">
                <a:xfrm>
                  <a:off x="3356" y="67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4" name="Freeform 799">
                  <a:extLst>
                    <a:ext uri="{FF2B5EF4-FFF2-40B4-BE49-F238E27FC236}">
                      <a16:creationId xmlns:a16="http://schemas.microsoft.com/office/drawing/2014/main" id="{A1E0AED4-CF56-4A8E-9F10-32D85BFF9720}"/>
                    </a:ext>
                  </a:extLst>
                </p:cNvPr>
                <p:cNvSpPr>
                  <a:spLocks/>
                </p:cNvSpPr>
                <p:nvPr userDrawn="1"/>
              </p:nvSpPr>
              <p:spPr bwMode="auto">
                <a:xfrm>
                  <a:off x="3326" y="69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5" name="Freeform 800">
                  <a:extLst>
                    <a:ext uri="{FF2B5EF4-FFF2-40B4-BE49-F238E27FC236}">
                      <a16:creationId xmlns:a16="http://schemas.microsoft.com/office/drawing/2014/main" id="{DEAA90CF-1C15-46EC-B38F-6AB1A71492DC}"/>
                    </a:ext>
                  </a:extLst>
                </p:cNvPr>
                <p:cNvSpPr>
                  <a:spLocks/>
                </p:cNvSpPr>
                <p:nvPr userDrawn="1"/>
              </p:nvSpPr>
              <p:spPr bwMode="auto">
                <a:xfrm>
                  <a:off x="3341" y="67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6" name="Freeform 801">
                  <a:extLst>
                    <a:ext uri="{FF2B5EF4-FFF2-40B4-BE49-F238E27FC236}">
                      <a16:creationId xmlns:a16="http://schemas.microsoft.com/office/drawing/2014/main" id="{CDB7FDBB-AAD1-481B-A597-CF48E157BC9A}"/>
                    </a:ext>
                  </a:extLst>
                </p:cNvPr>
                <p:cNvSpPr>
                  <a:spLocks/>
                </p:cNvSpPr>
                <p:nvPr userDrawn="1"/>
              </p:nvSpPr>
              <p:spPr bwMode="auto">
                <a:xfrm>
                  <a:off x="3341" y="6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7" name="Freeform 802">
                  <a:extLst>
                    <a:ext uri="{FF2B5EF4-FFF2-40B4-BE49-F238E27FC236}">
                      <a16:creationId xmlns:a16="http://schemas.microsoft.com/office/drawing/2014/main" id="{72DFCE3A-A2A9-4790-B12F-3956A3040F17}"/>
                    </a:ext>
                  </a:extLst>
                </p:cNvPr>
                <p:cNvSpPr>
                  <a:spLocks/>
                </p:cNvSpPr>
                <p:nvPr userDrawn="1"/>
              </p:nvSpPr>
              <p:spPr bwMode="auto">
                <a:xfrm>
                  <a:off x="3361" y="64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2"/>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8" name="Freeform 803">
                  <a:extLst>
                    <a:ext uri="{FF2B5EF4-FFF2-40B4-BE49-F238E27FC236}">
                      <a16:creationId xmlns:a16="http://schemas.microsoft.com/office/drawing/2014/main" id="{552213A5-89FA-4D17-A154-356981B936C4}"/>
                    </a:ext>
                  </a:extLst>
                </p:cNvPr>
                <p:cNvSpPr>
                  <a:spLocks/>
                </p:cNvSpPr>
                <p:nvPr userDrawn="1"/>
              </p:nvSpPr>
              <p:spPr bwMode="auto">
                <a:xfrm>
                  <a:off x="3331" y="66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9" name="Freeform 804">
                  <a:extLst>
                    <a:ext uri="{FF2B5EF4-FFF2-40B4-BE49-F238E27FC236}">
                      <a16:creationId xmlns:a16="http://schemas.microsoft.com/office/drawing/2014/main" id="{D964BEFC-367A-40A2-87A9-28EF4F11C145}"/>
                    </a:ext>
                  </a:extLst>
                </p:cNvPr>
                <p:cNvSpPr>
                  <a:spLocks/>
                </p:cNvSpPr>
                <p:nvPr userDrawn="1"/>
              </p:nvSpPr>
              <p:spPr bwMode="auto">
                <a:xfrm>
                  <a:off x="3341" y="65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0" name="Freeform 805">
                  <a:extLst>
                    <a:ext uri="{FF2B5EF4-FFF2-40B4-BE49-F238E27FC236}">
                      <a16:creationId xmlns:a16="http://schemas.microsoft.com/office/drawing/2014/main" id="{C2B7F23C-AB35-4C77-890F-D6E21A57D98D}"/>
                    </a:ext>
                  </a:extLst>
                </p:cNvPr>
                <p:cNvSpPr>
                  <a:spLocks/>
                </p:cNvSpPr>
                <p:nvPr userDrawn="1"/>
              </p:nvSpPr>
              <p:spPr bwMode="auto">
                <a:xfrm>
                  <a:off x="3341"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1" name="Freeform 806">
                  <a:extLst>
                    <a:ext uri="{FF2B5EF4-FFF2-40B4-BE49-F238E27FC236}">
                      <a16:creationId xmlns:a16="http://schemas.microsoft.com/office/drawing/2014/main" id="{5F69FCF4-4727-47C4-8A5A-B373590FB55F}"/>
                    </a:ext>
                  </a:extLst>
                </p:cNvPr>
                <p:cNvSpPr>
                  <a:spLocks/>
                </p:cNvSpPr>
                <p:nvPr userDrawn="1"/>
              </p:nvSpPr>
              <p:spPr bwMode="auto">
                <a:xfrm>
                  <a:off x="3331" y="663"/>
                  <a:ext cx="5" cy="5"/>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1" y="0"/>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2" name="Freeform 807">
                  <a:extLst>
                    <a:ext uri="{FF2B5EF4-FFF2-40B4-BE49-F238E27FC236}">
                      <a16:creationId xmlns:a16="http://schemas.microsoft.com/office/drawing/2014/main" id="{AF3CD781-1CBC-4B31-9FC4-55527CB63DA6}"/>
                    </a:ext>
                  </a:extLst>
                </p:cNvPr>
                <p:cNvSpPr>
                  <a:spLocks/>
                </p:cNvSpPr>
                <p:nvPr userDrawn="1"/>
              </p:nvSpPr>
              <p:spPr bwMode="auto">
                <a:xfrm>
                  <a:off x="3366" y="61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343" name="Freeform 809">
                <a:extLst>
                  <a:ext uri="{FF2B5EF4-FFF2-40B4-BE49-F238E27FC236}">
                    <a16:creationId xmlns:a16="http://schemas.microsoft.com/office/drawing/2014/main" id="{A214CB34-3C8F-4691-BD3F-D2BB48D4F5A2}"/>
                  </a:ext>
                </a:extLst>
              </p:cNvPr>
              <p:cNvSpPr>
                <a:spLocks/>
              </p:cNvSpPr>
              <p:nvPr userDrawn="1"/>
            </p:nvSpPr>
            <p:spPr bwMode="auto">
              <a:xfrm>
                <a:off x="5319712" y="981075"/>
                <a:ext cx="7937"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4" name="Freeform 810">
                <a:extLst>
                  <a:ext uri="{FF2B5EF4-FFF2-40B4-BE49-F238E27FC236}">
                    <a16:creationId xmlns:a16="http://schemas.microsoft.com/office/drawing/2014/main" id="{0E34276C-97DC-47F4-B35D-DC993D7370B9}"/>
                  </a:ext>
                </a:extLst>
              </p:cNvPr>
              <p:cNvSpPr>
                <a:spLocks/>
              </p:cNvSpPr>
              <p:nvPr userDrawn="1"/>
            </p:nvSpPr>
            <p:spPr bwMode="auto">
              <a:xfrm>
                <a:off x="5327650" y="949325"/>
                <a:ext cx="7937" cy="15875"/>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5" name="Freeform 811">
                <a:extLst>
                  <a:ext uri="{FF2B5EF4-FFF2-40B4-BE49-F238E27FC236}">
                    <a16:creationId xmlns:a16="http://schemas.microsoft.com/office/drawing/2014/main" id="{299C9FC1-71A1-4B14-B6FA-59AA06C557FB}"/>
                  </a:ext>
                </a:extLst>
              </p:cNvPr>
              <p:cNvSpPr>
                <a:spLocks/>
              </p:cNvSpPr>
              <p:nvPr userDrawn="1"/>
            </p:nvSpPr>
            <p:spPr bwMode="auto">
              <a:xfrm>
                <a:off x="5438775" y="925513"/>
                <a:ext cx="0" cy="15875"/>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6" name="Freeform 812">
                <a:extLst>
                  <a:ext uri="{FF2B5EF4-FFF2-40B4-BE49-F238E27FC236}">
                    <a16:creationId xmlns:a16="http://schemas.microsoft.com/office/drawing/2014/main" id="{1CAFAD5F-DA62-4FF0-BF9B-B4065BB5E89A}"/>
                  </a:ext>
                </a:extLst>
              </p:cNvPr>
              <p:cNvSpPr>
                <a:spLocks/>
              </p:cNvSpPr>
              <p:nvPr userDrawn="1"/>
            </p:nvSpPr>
            <p:spPr bwMode="auto">
              <a:xfrm>
                <a:off x="5532437" y="885825"/>
                <a:ext cx="15875" cy="15875"/>
              </a:xfrm>
              <a:custGeom>
                <a:avLst/>
                <a:gdLst>
                  <a:gd name="T0" fmla="*/ 2 w 2"/>
                  <a:gd name="T1" fmla="*/ 0 h 2"/>
                  <a:gd name="T2" fmla="*/ 0 w 2"/>
                  <a:gd name="T3" fmla="*/ 1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2"/>
                      <a:pt x="0" y="1"/>
                    </a:cubicBezTo>
                    <a:cubicBezTo>
                      <a:pt x="0" y="1"/>
                      <a:pt x="1" y="1"/>
                      <a:pt x="1" y="2"/>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7" name="Freeform 813">
                <a:extLst>
                  <a:ext uri="{FF2B5EF4-FFF2-40B4-BE49-F238E27FC236}">
                    <a16:creationId xmlns:a16="http://schemas.microsoft.com/office/drawing/2014/main" id="{88AA1FB0-C5C9-4F2D-B7E4-C9EC0F723904}"/>
                  </a:ext>
                </a:extLst>
              </p:cNvPr>
              <p:cNvSpPr>
                <a:spLocks/>
              </p:cNvSpPr>
              <p:nvPr userDrawn="1"/>
            </p:nvSpPr>
            <p:spPr bwMode="auto">
              <a:xfrm>
                <a:off x="5532437" y="901700"/>
                <a:ext cx="7937"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8" name="Rectangle 814">
                <a:extLst>
                  <a:ext uri="{FF2B5EF4-FFF2-40B4-BE49-F238E27FC236}">
                    <a16:creationId xmlns:a16="http://schemas.microsoft.com/office/drawing/2014/main" id="{21B7541A-77F8-4B0A-9EB0-986A54E042C9}"/>
                  </a:ext>
                </a:extLst>
              </p:cNvPr>
              <p:cNvSpPr>
                <a:spLocks noChangeArrowheads="1"/>
              </p:cNvSpPr>
              <p:nvPr userDrawn="1"/>
            </p:nvSpPr>
            <p:spPr bwMode="auto">
              <a:xfrm>
                <a:off x="5359400" y="1314450"/>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9" name="Freeform 815">
                <a:extLst>
                  <a:ext uri="{FF2B5EF4-FFF2-40B4-BE49-F238E27FC236}">
                    <a16:creationId xmlns:a16="http://schemas.microsoft.com/office/drawing/2014/main" id="{CA09CD56-CB34-431C-B47C-356C7C43C0E3}"/>
                  </a:ext>
                </a:extLst>
              </p:cNvPr>
              <p:cNvSpPr>
                <a:spLocks/>
              </p:cNvSpPr>
              <p:nvPr userDrawn="1"/>
            </p:nvSpPr>
            <p:spPr bwMode="auto">
              <a:xfrm>
                <a:off x="5343525" y="1306513"/>
                <a:ext cx="7937" cy="7938"/>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0" name="Freeform 816">
                <a:extLst>
                  <a:ext uri="{FF2B5EF4-FFF2-40B4-BE49-F238E27FC236}">
                    <a16:creationId xmlns:a16="http://schemas.microsoft.com/office/drawing/2014/main" id="{42555C03-457B-4337-898E-7E047F52AEFD}"/>
                  </a:ext>
                </a:extLst>
              </p:cNvPr>
              <p:cNvSpPr>
                <a:spLocks/>
              </p:cNvSpPr>
              <p:nvPr userDrawn="1"/>
            </p:nvSpPr>
            <p:spPr bwMode="auto">
              <a:xfrm>
                <a:off x="5808662" y="1147763"/>
                <a:ext cx="7937" cy="7938"/>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1" name="Freeform 817">
                <a:extLst>
                  <a:ext uri="{FF2B5EF4-FFF2-40B4-BE49-F238E27FC236}">
                    <a16:creationId xmlns:a16="http://schemas.microsoft.com/office/drawing/2014/main" id="{DE7F2BF0-DB8E-4A87-9EB9-CE5CFCE51F9B}"/>
                  </a:ext>
                </a:extLst>
              </p:cNvPr>
              <p:cNvSpPr>
                <a:spLocks/>
              </p:cNvSpPr>
              <p:nvPr userDrawn="1"/>
            </p:nvSpPr>
            <p:spPr bwMode="auto">
              <a:xfrm>
                <a:off x="5816600" y="1235075"/>
                <a:ext cx="7937" cy="7938"/>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2" name="Freeform 818">
                <a:extLst>
                  <a:ext uri="{FF2B5EF4-FFF2-40B4-BE49-F238E27FC236}">
                    <a16:creationId xmlns:a16="http://schemas.microsoft.com/office/drawing/2014/main" id="{841BC21B-A192-416D-83B1-47F935F6E6E9}"/>
                  </a:ext>
                </a:extLst>
              </p:cNvPr>
              <p:cNvSpPr>
                <a:spLocks/>
              </p:cNvSpPr>
              <p:nvPr userDrawn="1"/>
            </p:nvSpPr>
            <p:spPr bwMode="auto">
              <a:xfrm>
                <a:off x="5824537" y="1306513"/>
                <a:ext cx="7937" cy="793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64" name="Group 263">
              <a:extLst>
                <a:ext uri="{FF2B5EF4-FFF2-40B4-BE49-F238E27FC236}">
                  <a16:creationId xmlns:a16="http://schemas.microsoft.com/office/drawing/2014/main" id="{14E6A76D-EB46-4423-A768-63B665D1032E}"/>
                </a:ext>
              </a:extLst>
            </p:cNvPr>
            <p:cNvGrpSpPr/>
            <p:nvPr userDrawn="1"/>
          </p:nvGrpSpPr>
          <p:grpSpPr>
            <a:xfrm rot="20769998">
              <a:off x="5954959" y="484480"/>
              <a:ext cx="549129" cy="495490"/>
              <a:chOff x="5248275" y="314325"/>
              <a:chExt cx="2259012" cy="2038351"/>
            </a:xfrm>
            <a:solidFill>
              <a:schemeClr val="bg1"/>
            </a:solidFill>
          </p:grpSpPr>
          <p:grpSp>
            <p:nvGrpSpPr>
              <p:cNvPr id="3525" name="Group 205">
                <a:extLst>
                  <a:ext uri="{FF2B5EF4-FFF2-40B4-BE49-F238E27FC236}">
                    <a16:creationId xmlns:a16="http://schemas.microsoft.com/office/drawing/2014/main" id="{D240C3D7-9969-4BBE-B935-A58A76919C5E}"/>
                  </a:ext>
                </a:extLst>
              </p:cNvPr>
              <p:cNvGrpSpPr>
                <a:grpSpLocks/>
              </p:cNvGrpSpPr>
              <p:nvPr userDrawn="1"/>
            </p:nvGrpSpPr>
            <p:grpSpPr bwMode="auto">
              <a:xfrm>
                <a:off x="5248275" y="393700"/>
                <a:ext cx="1871662" cy="1935163"/>
                <a:chOff x="3306" y="248"/>
                <a:chExt cx="1179" cy="1219"/>
              </a:xfrm>
              <a:grpFill/>
            </p:grpSpPr>
            <p:sp>
              <p:nvSpPr>
                <p:cNvPr id="4139" name="Freeform 5">
                  <a:extLst>
                    <a:ext uri="{FF2B5EF4-FFF2-40B4-BE49-F238E27FC236}">
                      <a16:creationId xmlns:a16="http://schemas.microsoft.com/office/drawing/2014/main" id="{DA54AB99-9052-4B23-833E-5FD1D76C29D0}"/>
                    </a:ext>
                  </a:extLst>
                </p:cNvPr>
                <p:cNvSpPr>
                  <a:spLocks/>
                </p:cNvSpPr>
                <p:nvPr userDrawn="1"/>
              </p:nvSpPr>
              <p:spPr bwMode="auto">
                <a:xfrm>
                  <a:off x="4431" y="1152"/>
                  <a:ext cx="5" cy="1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0" name="Freeform 6">
                  <a:extLst>
                    <a:ext uri="{FF2B5EF4-FFF2-40B4-BE49-F238E27FC236}">
                      <a16:creationId xmlns:a16="http://schemas.microsoft.com/office/drawing/2014/main" id="{93B66FC9-5EDD-42FF-9A81-C0F97C793F56}"/>
                    </a:ext>
                  </a:extLst>
                </p:cNvPr>
                <p:cNvSpPr>
                  <a:spLocks/>
                </p:cNvSpPr>
                <p:nvPr userDrawn="1"/>
              </p:nvSpPr>
              <p:spPr bwMode="auto">
                <a:xfrm>
                  <a:off x="4465" y="1207"/>
                  <a:ext cx="10" cy="5"/>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0"/>
                        <a:pt x="0" y="0"/>
                      </a:cubicBezTo>
                      <a:cubicBezTo>
                        <a:pt x="0" y="0"/>
                        <a:pt x="2"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1" name="Freeform 7">
                  <a:extLst>
                    <a:ext uri="{FF2B5EF4-FFF2-40B4-BE49-F238E27FC236}">
                      <a16:creationId xmlns:a16="http://schemas.microsoft.com/office/drawing/2014/main" id="{5931ED93-6084-4421-B6B9-5D93D1C6B437}"/>
                    </a:ext>
                  </a:extLst>
                </p:cNvPr>
                <p:cNvSpPr>
                  <a:spLocks/>
                </p:cNvSpPr>
                <p:nvPr userDrawn="1"/>
              </p:nvSpPr>
              <p:spPr bwMode="auto">
                <a:xfrm>
                  <a:off x="4470" y="1227"/>
                  <a:ext cx="15" cy="35"/>
                </a:xfrm>
                <a:custGeom>
                  <a:avLst/>
                  <a:gdLst>
                    <a:gd name="T0" fmla="*/ 1 w 3"/>
                    <a:gd name="T1" fmla="*/ 7 h 7"/>
                    <a:gd name="T2" fmla="*/ 1 w 3"/>
                    <a:gd name="T3" fmla="*/ 1 h 7"/>
                    <a:gd name="T4" fmla="*/ 1 w 3"/>
                    <a:gd name="T5" fmla="*/ 1 h 7"/>
                    <a:gd name="T6" fmla="*/ 0 w 3"/>
                    <a:gd name="T7" fmla="*/ 0 h 7"/>
                    <a:gd name="T8" fmla="*/ 1 w 3"/>
                    <a:gd name="T9" fmla="*/ 4 h 7"/>
                    <a:gd name="T10" fmla="*/ 1 w 3"/>
                    <a:gd name="T11" fmla="*/ 7 h 7"/>
                  </a:gdLst>
                  <a:ahLst/>
                  <a:cxnLst>
                    <a:cxn ang="0">
                      <a:pos x="T0" y="T1"/>
                    </a:cxn>
                    <a:cxn ang="0">
                      <a:pos x="T2" y="T3"/>
                    </a:cxn>
                    <a:cxn ang="0">
                      <a:pos x="T4" y="T5"/>
                    </a:cxn>
                    <a:cxn ang="0">
                      <a:pos x="T6" y="T7"/>
                    </a:cxn>
                    <a:cxn ang="0">
                      <a:pos x="T8" y="T9"/>
                    </a:cxn>
                    <a:cxn ang="0">
                      <a:pos x="T10" y="T11"/>
                    </a:cxn>
                  </a:cxnLst>
                  <a:rect l="0" t="0" r="r" b="b"/>
                  <a:pathLst>
                    <a:path w="3" h="7">
                      <a:moveTo>
                        <a:pt x="1" y="7"/>
                      </a:moveTo>
                      <a:cubicBezTo>
                        <a:pt x="3" y="6"/>
                        <a:pt x="1" y="3"/>
                        <a:pt x="1" y="1"/>
                      </a:cubicBezTo>
                      <a:cubicBezTo>
                        <a:pt x="1" y="1"/>
                        <a:pt x="1" y="1"/>
                        <a:pt x="1" y="1"/>
                      </a:cubicBezTo>
                      <a:cubicBezTo>
                        <a:pt x="0" y="0"/>
                        <a:pt x="0" y="0"/>
                        <a:pt x="0" y="0"/>
                      </a:cubicBezTo>
                      <a:cubicBezTo>
                        <a:pt x="0" y="1"/>
                        <a:pt x="1" y="2"/>
                        <a:pt x="1" y="4"/>
                      </a:cubicBezTo>
                      <a:cubicBezTo>
                        <a:pt x="1" y="5"/>
                        <a:pt x="2" y="6"/>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2" name="Freeform 8">
                  <a:extLst>
                    <a:ext uri="{FF2B5EF4-FFF2-40B4-BE49-F238E27FC236}">
                      <a16:creationId xmlns:a16="http://schemas.microsoft.com/office/drawing/2014/main" id="{82BF8DB4-E069-4FCE-839E-44BCBB77D0C4}"/>
                    </a:ext>
                  </a:extLst>
                </p:cNvPr>
                <p:cNvSpPr>
                  <a:spLocks/>
                </p:cNvSpPr>
                <p:nvPr userDrawn="1"/>
              </p:nvSpPr>
              <p:spPr bwMode="auto">
                <a:xfrm>
                  <a:off x="4460" y="1282"/>
                  <a:ext cx="5" cy="15"/>
                </a:xfrm>
                <a:custGeom>
                  <a:avLst/>
                  <a:gdLst>
                    <a:gd name="T0" fmla="*/ 0 w 1"/>
                    <a:gd name="T1" fmla="*/ 2 h 3"/>
                    <a:gd name="T2" fmla="*/ 0 w 1"/>
                    <a:gd name="T3" fmla="*/ 0 h 3"/>
                    <a:gd name="T4" fmla="*/ 0 w 1"/>
                    <a:gd name="T5" fmla="*/ 1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0" y="3"/>
                        <a:pt x="0" y="0"/>
                      </a:cubicBezTo>
                      <a:cubicBezTo>
                        <a:pt x="0" y="0"/>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3" name="Freeform 9">
                  <a:extLst>
                    <a:ext uri="{FF2B5EF4-FFF2-40B4-BE49-F238E27FC236}">
                      <a16:creationId xmlns:a16="http://schemas.microsoft.com/office/drawing/2014/main" id="{E1AAA844-6603-4A38-B311-6E1A41698658}"/>
                    </a:ext>
                  </a:extLst>
                </p:cNvPr>
                <p:cNvSpPr>
                  <a:spLocks/>
                </p:cNvSpPr>
                <p:nvPr userDrawn="1"/>
              </p:nvSpPr>
              <p:spPr bwMode="auto">
                <a:xfrm>
                  <a:off x="4460" y="1282"/>
                  <a:ext cx="0" cy="5"/>
                </a:xfrm>
                <a:custGeom>
                  <a:avLst/>
                  <a:gdLst>
                    <a:gd name="T0" fmla="*/ 1 h 1"/>
                    <a:gd name="T1" fmla="*/ 1 h 1"/>
                  </a:gdLst>
                  <a:ahLst/>
                  <a:cxnLst>
                    <a:cxn ang="0">
                      <a:pos x="0" y="T0"/>
                    </a:cxn>
                    <a:cxn ang="0">
                      <a:pos x="0" y="T1"/>
                    </a:cxn>
                  </a:cxnLst>
                  <a:rect l="0" t="0" r="r" b="b"/>
                  <a:pathLst>
                    <a:path h="1">
                      <a:moveTo>
                        <a:pt x="0" y="1"/>
                      </a:move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4" name="Freeform 10">
                  <a:extLst>
                    <a:ext uri="{FF2B5EF4-FFF2-40B4-BE49-F238E27FC236}">
                      <a16:creationId xmlns:a16="http://schemas.microsoft.com/office/drawing/2014/main" id="{C279E50B-54B8-4B8E-9A77-ACFFE881DCE7}"/>
                    </a:ext>
                  </a:extLst>
                </p:cNvPr>
                <p:cNvSpPr>
                  <a:spLocks/>
                </p:cNvSpPr>
                <p:nvPr userDrawn="1"/>
              </p:nvSpPr>
              <p:spPr bwMode="auto">
                <a:xfrm>
                  <a:off x="4451" y="1302"/>
                  <a:ext cx="9" cy="10"/>
                </a:xfrm>
                <a:custGeom>
                  <a:avLst/>
                  <a:gdLst>
                    <a:gd name="T0" fmla="*/ 1 w 2"/>
                    <a:gd name="T1" fmla="*/ 1 h 2"/>
                    <a:gd name="T2" fmla="*/ 1 w 2"/>
                    <a:gd name="T3" fmla="*/ 0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0"/>
                        <a:pt x="1" y="0"/>
                      </a:cubicBezTo>
                      <a:cubicBezTo>
                        <a:pt x="1" y="0"/>
                        <a:pt x="1" y="1"/>
                        <a:pt x="1" y="1"/>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5" name="Freeform 11">
                  <a:extLst>
                    <a:ext uri="{FF2B5EF4-FFF2-40B4-BE49-F238E27FC236}">
                      <a16:creationId xmlns:a16="http://schemas.microsoft.com/office/drawing/2014/main" id="{880AC0D5-36F7-4256-B060-15E12FBD7D5C}"/>
                    </a:ext>
                  </a:extLst>
                </p:cNvPr>
                <p:cNvSpPr>
                  <a:spLocks/>
                </p:cNvSpPr>
                <p:nvPr userDrawn="1"/>
              </p:nvSpPr>
              <p:spPr bwMode="auto">
                <a:xfrm>
                  <a:off x="4460" y="131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6" name="Freeform 12">
                  <a:extLst>
                    <a:ext uri="{FF2B5EF4-FFF2-40B4-BE49-F238E27FC236}">
                      <a16:creationId xmlns:a16="http://schemas.microsoft.com/office/drawing/2014/main" id="{A2AC7A13-E4B8-4474-A8F8-7D1CD4254753}"/>
                    </a:ext>
                  </a:extLst>
                </p:cNvPr>
                <p:cNvSpPr>
                  <a:spLocks/>
                </p:cNvSpPr>
                <p:nvPr userDrawn="1"/>
              </p:nvSpPr>
              <p:spPr bwMode="auto">
                <a:xfrm>
                  <a:off x="4460" y="1307"/>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7" name="Freeform 13">
                  <a:extLst>
                    <a:ext uri="{FF2B5EF4-FFF2-40B4-BE49-F238E27FC236}">
                      <a16:creationId xmlns:a16="http://schemas.microsoft.com/office/drawing/2014/main" id="{2F16469A-97FE-4D27-BFAD-FCF72A912BC3}"/>
                    </a:ext>
                  </a:extLst>
                </p:cNvPr>
                <p:cNvSpPr>
                  <a:spLocks/>
                </p:cNvSpPr>
                <p:nvPr userDrawn="1"/>
              </p:nvSpPr>
              <p:spPr bwMode="auto">
                <a:xfrm>
                  <a:off x="4465" y="1287"/>
                  <a:ext cx="5" cy="15"/>
                </a:xfrm>
                <a:custGeom>
                  <a:avLst/>
                  <a:gdLst>
                    <a:gd name="T0" fmla="*/ 0 w 1"/>
                    <a:gd name="T1" fmla="*/ 3 h 3"/>
                    <a:gd name="T2" fmla="*/ 0 w 1"/>
                    <a:gd name="T3" fmla="*/ 3 h 3"/>
                    <a:gd name="T4" fmla="*/ 0 w 1"/>
                    <a:gd name="T5" fmla="*/ 3 h 3"/>
                  </a:gdLst>
                  <a:ahLst/>
                  <a:cxnLst>
                    <a:cxn ang="0">
                      <a:pos x="T0" y="T1"/>
                    </a:cxn>
                    <a:cxn ang="0">
                      <a:pos x="T2" y="T3"/>
                    </a:cxn>
                    <a:cxn ang="0">
                      <a:pos x="T4" y="T5"/>
                    </a:cxn>
                  </a:cxnLst>
                  <a:rect l="0" t="0" r="r" b="b"/>
                  <a:pathLst>
                    <a:path w="1" h="3">
                      <a:moveTo>
                        <a:pt x="0" y="3"/>
                      </a:moveTo>
                      <a:cubicBezTo>
                        <a:pt x="0" y="2"/>
                        <a:pt x="0" y="1"/>
                        <a:pt x="0" y="3"/>
                      </a:cubicBezTo>
                      <a:cubicBezTo>
                        <a:pt x="1" y="0"/>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8" name="Freeform 14">
                  <a:extLst>
                    <a:ext uri="{FF2B5EF4-FFF2-40B4-BE49-F238E27FC236}">
                      <a16:creationId xmlns:a16="http://schemas.microsoft.com/office/drawing/2014/main" id="{BADE1486-6B5E-4EB4-81DB-1C7F42C7050C}"/>
                    </a:ext>
                  </a:extLst>
                </p:cNvPr>
                <p:cNvSpPr>
                  <a:spLocks/>
                </p:cNvSpPr>
                <p:nvPr userDrawn="1"/>
              </p:nvSpPr>
              <p:spPr bwMode="auto">
                <a:xfrm>
                  <a:off x="4480" y="1252"/>
                  <a:ext cx="5" cy="15"/>
                </a:xfrm>
                <a:custGeom>
                  <a:avLst/>
                  <a:gdLst>
                    <a:gd name="T0" fmla="*/ 1 w 1"/>
                    <a:gd name="T1" fmla="*/ 3 h 3"/>
                    <a:gd name="T2" fmla="*/ 1 w 1"/>
                    <a:gd name="T3" fmla="*/ 1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1"/>
                        <a:pt x="1" y="1"/>
                        <a:pt x="1" y="1"/>
                      </a:cubicBezTo>
                      <a:cubicBezTo>
                        <a:pt x="1" y="1"/>
                        <a:pt x="1" y="0"/>
                        <a:pt x="1"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9" name="Freeform 15">
                  <a:extLst>
                    <a:ext uri="{FF2B5EF4-FFF2-40B4-BE49-F238E27FC236}">
                      <a16:creationId xmlns:a16="http://schemas.microsoft.com/office/drawing/2014/main" id="{5128FBAA-C8C8-4476-A26D-E00D0EE91BE7}"/>
                    </a:ext>
                  </a:extLst>
                </p:cNvPr>
                <p:cNvSpPr>
                  <a:spLocks/>
                </p:cNvSpPr>
                <p:nvPr userDrawn="1"/>
              </p:nvSpPr>
              <p:spPr bwMode="auto">
                <a:xfrm>
                  <a:off x="4436" y="1342"/>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0" name="Freeform 16">
                  <a:extLst>
                    <a:ext uri="{FF2B5EF4-FFF2-40B4-BE49-F238E27FC236}">
                      <a16:creationId xmlns:a16="http://schemas.microsoft.com/office/drawing/2014/main" id="{6C6D0B83-8780-4E2D-94D7-6FC398349C49}"/>
                    </a:ext>
                  </a:extLst>
                </p:cNvPr>
                <p:cNvSpPr>
                  <a:spLocks/>
                </p:cNvSpPr>
                <p:nvPr userDrawn="1"/>
              </p:nvSpPr>
              <p:spPr bwMode="auto">
                <a:xfrm>
                  <a:off x="4436" y="1347"/>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1" name="Freeform 17">
                  <a:extLst>
                    <a:ext uri="{FF2B5EF4-FFF2-40B4-BE49-F238E27FC236}">
                      <a16:creationId xmlns:a16="http://schemas.microsoft.com/office/drawing/2014/main" id="{193855F1-AF77-455B-81E9-28A6B803CE76}"/>
                    </a:ext>
                  </a:extLst>
                </p:cNvPr>
                <p:cNvSpPr>
                  <a:spLocks/>
                </p:cNvSpPr>
                <p:nvPr userDrawn="1"/>
              </p:nvSpPr>
              <p:spPr bwMode="auto">
                <a:xfrm>
                  <a:off x="4465" y="1307"/>
                  <a:ext cx="0" cy="15"/>
                </a:xfrm>
                <a:custGeom>
                  <a:avLst/>
                  <a:gdLst>
                    <a:gd name="T0" fmla="*/ 15 h 15"/>
                    <a:gd name="T1" fmla="*/ 0 h 15"/>
                    <a:gd name="T2" fmla="*/ 15 h 15"/>
                    <a:gd name="T3" fmla="*/ 15 h 15"/>
                  </a:gdLst>
                  <a:ahLst/>
                  <a:cxnLst>
                    <a:cxn ang="0">
                      <a:pos x="0" y="T0"/>
                    </a:cxn>
                    <a:cxn ang="0">
                      <a:pos x="0" y="T1"/>
                    </a:cxn>
                    <a:cxn ang="0">
                      <a:pos x="0" y="T2"/>
                    </a:cxn>
                    <a:cxn ang="0">
                      <a:pos x="0" y="T3"/>
                    </a:cxn>
                  </a:cxnLst>
                  <a:rect l="0" t="0" r="r" b="b"/>
                  <a:pathLst>
                    <a:path h="15">
                      <a:moveTo>
                        <a:pt x="0" y="15"/>
                      </a:moveTo>
                      <a:lnTo>
                        <a:pt x="0" y="0"/>
                      </a:lnTo>
                      <a:lnTo>
                        <a:pt x="0"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2" name="Freeform 18">
                  <a:extLst>
                    <a:ext uri="{FF2B5EF4-FFF2-40B4-BE49-F238E27FC236}">
                      <a16:creationId xmlns:a16="http://schemas.microsoft.com/office/drawing/2014/main" id="{3206E851-94A7-4CAB-8CF9-3CC8B1386C90}"/>
                    </a:ext>
                  </a:extLst>
                </p:cNvPr>
                <p:cNvSpPr>
                  <a:spLocks/>
                </p:cNvSpPr>
                <p:nvPr userDrawn="1"/>
              </p:nvSpPr>
              <p:spPr bwMode="auto">
                <a:xfrm>
                  <a:off x="4411" y="1362"/>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3" name="Freeform 19">
                  <a:extLst>
                    <a:ext uri="{FF2B5EF4-FFF2-40B4-BE49-F238E27FC236}">
                      <a16:creationId xmlns:a16="http://schemas.microsoft.com/office/drawing/2014/main" id="{01C565FD-054F-4641-AAF5-CCD123E8098A}"/>
                    </a:ext>
                  </a:extLst>
                </p:cNvPr>
                <p:cNvSpPr>
                  <a:spLocks/>
                </p:cNvSpPr>
                <p:nvPr userDrawn="1"/>
              </p:nvSpPr>
              <p:spPr bwMode="auto">
                <a:xfrm>
                  <a:off x="4386" y="1372"/>
                  <a:ext cx="15" cy="10"/>
                </a:xfrm>
                <a:custGeom>
                  <a:avLst/>
                  <a:gdLst>
                    <a:gd name="T0" fmla="*/ 2 w 3"/>
                    <a:gd name="T1" fmla="*/ 1 h 2"/>
                    <a:gd name="T2" fmla="*/ 2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1" y="1"/>
                        <a:pt x="2" y="0"/>
                      </a:cubicBezTo>
                      <a:cubicBezTo>
                        <a:pt x="1" y="1"/>
                        <a:pt x="0" y="1"/>
                        <a:pt x="0" y="2"/>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4" name="Freeform 20">
                  <a:extLst>
                    <a:ext uri="{FF2B5EF4-FFF2-40B4-BE49-F238E27FC236}">
                      <a16:creationId xmlns:a16="http://schemas.microsoft.com/office/drawing/2014/main" id="{DBE1368D-4D6C-4447-B917-4ACE54A65FF3}"/>
                    </a:ext>
                  </a:extLst>
                </p:cNvPr>
                <p:cNvSpPr>
                  <a:spLocks/>
                </p:cNvSpPr>
                <p:nvPr userDrawn="1"/>
              </p:nvSpPr>
              <p:spPr bwMode="auto">
                <a:xfrm>
                  <a:off x="4381" y="13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5" name="Freeform 21">
                  <a:extLst>
                    <a:ext uri="{FF2B5EF4-FFF2-40B4-BE49-F238E27FC236}">
                      <a16:creationId xmlns:a16="http://schemas.microsoft.com/office/drawing/2014/main" id="{D9E35734-C8FC-4AF5-BCD0-E3FAD23605F1}"/>
                    </a:ext>
                  </a:extLst>
                </p:cNvPr>
                <p:cNvSpPr>
                  <a:spLocks/>
                </p:cNvSpPr>
                <p:nvPr userDrawn="1"/>
              </p:nvSpPr>
              <p:spPr bwMode="auto">
                <a:xfrm>
                  <a:off x="4421" y="1362"/>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6" name="Freeform 22">
                  <a:extLst>
                    <a:ext uri="{FF2B5EF4-FFF2-40B4-BE49-F238E27FC236}">
                      <a16:creationId xmlns:a16="http://schemas.microsoft.com/office/drawing/2014/main" id="{1A35BF2F-43AE-438B-8774-D4B6C7237FE1}"/>
                    </a:ext>
                  </a:extLst>
                </p:cNvPr>
                <p:cNvSpPr>
                  <a:spLocks/>
                </p:cNvSpPr>
                <p:nvPr userDrawn="1"/>
              </p:nvSpPr>
              <p:spPr bwMode="auto">
                <a:xfrm>
                  <a:off x="4421" y="1367"/>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7" name="Freeform 23">
                  <a:extLst>
                    <a:ext uri="{FF2B5EF4-FFF2-40B4-BE49-F238E27FC236}">
                      <a16:creationId xmlns:a16="http://schemas.microsoft.com/office/drawing/2014/main" id="{0517D03D-8F43-4160-9B96-A23942831F14}"/>
                    </a:ext>
                  </a:extLst>
                </p:cNvPr>
                <p:cNvSpPr>
                  <a:spLocks/>
                </p:cNvSpPr>
                <p:nvPr userDrawn="1"/>
              </p:nvSpPr>
              <p:spPr bwMode="auto">
                <a:xfrm>
                  <a:off x="4426"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8" name="Freeform 24">
                  <a:extLst>
                    <a:ext uri="{FF2B5EF4-FFF2-40B4-BE49-F238E27FC236}">
                      <a16:creationId xmlns:a16="http://schemas.microsoft.com/office/drawing/2014/main" id="{FDC0A028-E314-4FF0-A060-F2AE81B29B9F}"/>
                    </a:ext>
                  </a:extLst>
                </p:cNvPr>
                <p:cNvSpPr>
                  <a:spLocks/>
                </p:cNvSpPr>
                <p:nvPr userDrawn="1"/>
              </p:nvSpPr>
              <p:spPr bwMode="auto">
                <a:xfrm>
                  <a:off x="4451" y="1337"/>
                  <a:ext cx="4" cy="20"/>
                </a:xfrm>
                <a:custGeom>
                  <a:avLst/>
                  <a:gdLst>
                    <a:gd name="T0" fmla="*/ 0 w 1"/>
                    <a:gd name="T1" fmla="*/ 0 h 4"/>
                    <a:gd name="T2" fmla="*/ 1 w 1"/>
                    <a:gd name="T3" fmla="*/ 2 h 4"/>
                    <a:gd name="T4" fmla="*/ 0 w 1"/>
                    <a:gd name="T5" fmla="*/ 0 h 4"/>
                  </a:gdLst>
                  <a:ahLst/>
                  <a:cxnLst>
                    <a:cxn ang="0">
                      <a:pos x="T0" y="T1"/>
                    </a:cxn>
                    <a:cxn ang="0">
                      <a:pos x="T2" y="T3"/>
                    </a:cxn>
                    <a:cxn ang="0">
                      <a:pos x="T4" y="T5"/>
                    </a:cxn>
                  </a:cxnLst>
                  <a:rect l="0" t="0" r="r" b="b"/>
                  <a:pathLst>
                    <a:path w="1" h="4">
                      <a:moveTo>
                        <a:pt x="0" y="0"/>
                      </a:moveTo>
                      <a:cubicBezTo>
                        <a:pt x="0" y="1"/>
                        <a:pt x="0" y="4"/>
                        <a:pt x="1" y="2"/>
                      </a:cubicBezTo>
                      <a:cubicBezTo>
                        <a:pt x="1" y="1"/>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9" name="Freeform 25">
                  <a:extLst>
                    <a:ext uri="{FF2B5EF4-FFF2-40B4-BE49-F238E27FC236}">
                      <a16:creationId xmlns:a16="http://schemas.microsoft.com/office/drawing/2014/main" id="{8DF8C12F-5E76-4E1B-93F8-80DCCDBF9287}"/>
                    </a:ext>
                  </a:extLst>
                </p:cNvPr>
                <p:cNvSpPr>
                  <a:spLocks/>
                </p:cNvSpPr>
                <p:nvPr userDrawn="1"/>
              </p:nvSpPr>
              <p:spPr bwMode="auto">
                <a:xfrm>
                  <a:off x="4436" y="1352"/>
                  <a:ext cx="5" cy="10"/>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1"/>
                        <a:pt x="0" y="1"/>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0" name="Freeform 26">
                  <a:extLst>
                    <a:ext uri="{FF2B5EF4-FFF2-40B4-BE49-F238E27FC236}">
                      <a16:creationId xmlns:a16="http://schemas.microsoft.com/office/drawing/2014/main" id="{CD19A464-DEF1-4DE1-9248-7964641681B9}"/>
                    </a:ext>
                  </a:extLst>
                </p:cNvPr>
                <p:cNvSpPr>
                  <a:spLocks/>
                </p:cNvSpPr>
                <p:nvPr userDrawn="1"/>
              </p:nvSpPr>
              <p:spPr bwMode="auto">
                <a:xfrm>
                  <a:off x="4431" y="1362"/>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1" name="Freeform 27">
                  <a:extLst>
                    <a:ext uri="{FF2B5EF4-FFF2-40B4-BE49-F238E27FC236}">
                      <a16:creationId xmlns:a16="http://schemas.microsoft.com/office/drawing/2014/main" id="{AA5AE2EB-BCBD-49BA-AFF0-40B1C2A08360}"/>
                    </a:ext>
                  </a:extLst>
                </p:cNvPr>
                <p:cNvSpPr>
                  <a:spLocks/>
                </p:cNvSpPr>
                <p:nvPr userDrawn="1"/>
              </p:nvSpPr>
              <p:spPr bwMode="auto">
                <a:xfrm>
                  <a:off x="4381" y="1382"/>
                  <a:ext cx="15" cy="10"/>
                </a:xfrm>
                <a:custGeom>
                  <a:avLst/>
                  <a:gdLst>
                    <a:gd name="T0" fmla="*/ 2 w 3"/>
                    <a:gd name="T1" fmla="*/ 1 h 2"/>
                    <a:gd name="T2" fmla="*/ 0 w 3"/>
                    <a:gd name="T3" fmla="*/ 2 h 2"/>
                    <a:gd name="T4" fmla="*/ 3 w 3"/>
                    <a:gd name="T5" fmla="*/ 1 h 2"/>
                    <a:gd name="T6" fmla="*/ 2 w 3"/>
                    <a:gd name="T7" fmla="*/ 1 h 2"/>
                  </a:gdLst>
                  <a:ahLst/>
                  <a:cxnLst>
                    <a:cxn ang="0">
                      <a:pos x="T0" y="T1"/>
                    </a:cxn>
                    <a:cxn ang="0">
                      <a:pos x="T2" y="T3"/>
                    </a:cxn>
                    <a:cxn ang="0">
                      <a:pos x="T4" y="T5"/>
                    </a:cxn>
                    <a:cxn ang="0">
                      <a:pos x="T6" y="T7"/>
                    </a:cxn>
                  </a:cxnLst>
                  <a:rect l="0" t="0" r="r" b="b"/>
                  <a:pathLst>
                    <a:path w="3" h="2">
                      <a:moveTo>
                        <a:pt x="2" y="1"/>
                      </a:moveTo>
                      <a:cubicBezTo>
                        <a:pt x="2" y="1"/>
                        <a:pt x="1" y="2"/>
                        <a:pt x="0" y="2"/>
                      </a:cubicBezTo>
                      <a:cubicBezTo>
                        <a:pt x="1" y="2"/>
                        <a:pt x="2" y="2"/>
                        <a:pt x="3" y="1"/>
                      </a:cubicBezTo>
                      <a:cubicBezTo>
                        <a:pt x="3" y="1"/>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2" name="Freeform 28">
                  <a:extLst>
                    <a:ext uri="{FF2B5EF4-FFF2-40B4-BE49-F238E27FC236}">
                      <a16:creationId xmlns:a16="http://schemas.microsoft.com/office/drawing/2014/main" id="{CE136E7F-D6C1-4019-823A-100FD3339B2C}"/>
                    </a:ext>
                  </a:extLst>
                </p:cNvPr>
                <p:cNvSpPr>
                  <a:spLocks/>
                </p:cNvSpPr>
                <p:nvPr userDrawn="1"/>
              </p:nvSpPr>
              <p:spPr bwMode="auto">
                <a:xfrm>
                  <a:off x="4411"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3" name="Freeform 29">
                  <a:extLst>
                    <a:ext uri="{FF2B5EF4-FFF2-40B4-BE49-F238E27FC236}">
                      <a16:creationId xmlns:a16="http://schemas.microsoft.com/office/drawing/2014/main" id="{B179935A-4A9F-478E-8590-5026FD0EBF02}"/>
                    </a:ext>
                  </a:extLst>
                </p:cNvPr>
                <p:cNvSpPr>
                  <a:spLocks/>
                </p:cNvSpPr>
                <p:nvPr userDrawn="1"/>
              </p:nvSpPr>
              <p:spPr bwMode="auto">
                <a:xfrm>
                  <a:off x="4336" y="1407"/>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4" name="Freeform 30">
                  <a:extLst>
                    <a:ext uri="{FF2B5EF4-FFF2-40B4-BE49-F238E27FC236}">
                      <a16:creationId xmlns:a16="http://schemas.microsoft.com/office/drawing/2014/main" id="{A47B377C-C7ED-4336-B642-D8909E6B0B81}"/>
                    </a:ext>
                  </a:extLst>
                </p:cNvPr>
                <p:cNvSpPr>
                  <a:spLocks/>
                </p:cNvSpPr>
                <p:nvPr userDrawn="1"/>
              </p:nvSpPr>
              <p:spPr bwMode="auto">
                <a:xfrm>
                  <a:off x="4396" y="1382"/>
                  <a:ext cx="10" cy="5"/>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0"/>
                        <a:pt x="2" y="0"/>
                      </a:cubicBezTo>
                      <a:cubicBezTo>
                        <a:pt x="1" y="0"/>
                        <a:pt x="1"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5" name="Freeform 31">
                  <a:extLst>
                    <a:ext uri="{FF2B5EF4-FFF2-40B4-BE49-F238E27FC236}">
                      <a16:creationId xmlns:a16="http://schemas.microsoft.com/office/drawing/2014/main" id="{306CB3D9-966F-4B5A-BE1F-A8196ED4FA1F}"/>
                    </a:ext>
                  </a:extLst>
                </p:cNvPr>
                <p:cNvSpPr>
                  <a:spLocks/>
                </p:cNvSpPr>
                <p:nvPr userDrawn="1"/>
              </p:nvSpPr>
              <p:spPr bwMode="auto">
                <a:xfrm>
                  <a:off x="4366" y="1392"/>
                  <a:ext cx="10" cy="5"/>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2"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6" name="Freeform 32">
                  <a:extLst>
                    <a:ext uri="{FF2B5EF4-FFF2-40B4-BE49-F238E27FC236}">
                      <a16:creationId xmlns:a16="http://schemas.microsoft.com/office/drawing/2014/main" id="{E8ADC15E-4634-4635-B971-993918A4B494}"/>
                    </a:ext>
                  </a:extLst>
                </p:cNvPr>
                <p:cNvSpPr>
                  <a:spLocks/>
                </p:cNvSpPr>
                <p:nvPr userDrawn="1"/>
              </p:nvSpPr>
              <p:spPr bwMode="auto">
                <a:xfrm>
                  <a:off x="4406"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7" name="Freeform 33">
                  <a:extLst>
                    <a:ext uri="{FF2B5EF4-FFF2-40B4-BE49-F238E27FC236}">
                      <a16:creationId xmlns:a16="http://schemas.microsoft.com/office/drawing/2014/main" id="{31F93079-BF40-41AE-A89A-7821E2A8DCF7}"/>
                    </a:ext>
                  </a:extLst>
                </p:cNvPr>
                <p:cNvSpPr>
                  <a:spLocks/>
                </p:cNvSpPr>
                <p:nvPr userDrawn="1"/>
              </p:nvSpPr>
              <p:spPr bwMode="auto">
                <a:xfrm>
                  <a:off x="4406" y="1377"/>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8" name="Freeform 34">
                  <a:extLst>
                    <a:ext uri="{FF2B5EF4-FFF2-40B4-BE49-F238E27FC236}">
                      <a16:creationId xmlns:a16="http://schemas.microsoft.com/office/drawing/2014/main" id="{5C4ECE4C-904D-4725-84FA-B5A07B411CEE}"/>
                    </a:ext>
                  </a:extLst>
                </p:cNvPr>
                <p:cNvSpPr>
                  <a:spLocks/>
                </p:cNvSpPr>
                <p:nvPr userDrawn="1"/>
              </p:nvSpPr>
              <p:spPr bwMode="auto">
                <a:xfrm>
                  <a:off x="4316" y="1412"/>
                  <a:ext cx="40" cy="25"/>
                </a:xfrm>
                <a:custGeom>
                  <a:avLst/>
                  <a:gdLst>
                    <a:gd name="T0" fmla="*/ 3 w 8"/>
                    <a:gd name="T1" fmla="*/ 5 h 5"/>
                    <a:gd name="T2" fmla="*/ 7 w 8"/>
                    <a:gd name="T3" fmla="*/ 4 h 5"/>
                    <a:gd name="T4" fmla="*/ 5 w 8"/>
                    <a:gd name="T5" fmla="*/ 0 h 5"/>
                    <a:gd name="T6" fmla="*/ 3 w 8"/>
                    <a:gd name="T7" fmla="*/ 1 h 5"/>
                    <a:gd name="T8" fmla="*/ 6 w 8"/>
                    <a:gd name="T9" fmla="*/ 2 h 5"/>
                    <a:gd name="T10" fmla="*/ 2 w 8"/>
                    <a:gd name="T11" fmla="*/ 2 h 5"/>
                    <a:gd name="T12" fmla="*/ 0 w 8"/>
                    <a:gd name="T13" fmla="*/ 5 h 5"/>
                    <a:gd name="T14" fmla="*/ 3 w 8"/>
                    <a:gd name="T15" fmla="*/ 4 h 5"/>
                    <a:gd name="T16" fmla="*/ 3 w 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3" y="5"/>
                      </a:moveTo>
                      <a:cubicBezTo>
                        <a:pt x="3" y="4"/>
                        <a:pt x="5" y="3"/>
                        <a:pt x="7" y="4"/>
                      </a:cubicBezTo>
                      <a:cubicBezTo>
                        <a:pt x="8" y="2"/>
                        <a:pt x="6" y="1"/>
                        <a:pt x="5" y="0"/>
                      </a:cubicBezTo>
                      <a:cubicBezTo>
                        <a:pt x="5" y="0"/>
                        <a:pt x="5" y="0"/>
                        <a:pt x="3" y="1"/>
                      </a:cubicBezTo>
                      <a:cubicBezTo>
                        <a:pt x="4" y="1"/>
                        <a:pt x="7" y="1"/>
                        <a:pt x="6" y="2"/>
                      </a:cubicBezTo>
                      <a:cubicBezTo>
                        <a:pt x="3" y="3"/>
                        <a:pt x="4" y="2"/>
                        <a:pt x="2" y="2"/>
                      </a:cubicBezTo>
                      <a:cubicBezTo>
                        <a:pt x="4" y="3"/>
                        <a:pt x="0" y="4"/>
                        <a:pt x="0" y="5"/>
                      </a:cubicBezTo>
                      <a:cubicBezTo>
                        <a:pt x="3" y="4"/>
                        <a:pt x="3" y="4"/>
                        <a:pt x="3" y="4"/>
                      </a:cubicBezTo>
                      <a:cubicBezTo>
                        <a:pt x="3" y="4"/>
                        <a:pt x="2"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9" name="Freeform 35">
                  <a:extLst>
                    <a:ext uri="{FF2B5EF4-FFF2-40B4-BE49-F238E27FC236}">
                      <a16:creationId xmlns:a16="http://schemas.microsoft.com/office/drawing/2014/main" id="{707CD433-A2EF-4BD3-BD08-D488BB2D59FE}"/>
                    </a:ext>
                  </a:extLst>
                </p:cNvPr>
                <p:cNvSpPr>
                  <a:spLocks/>
                </p:cNvSpPr>
                <p:nvPr userDrawn="1"/>
              </p:nvSpPr>
              <p:spPr bwMode="auto">
                <a:xfrm>
                  <a:off x="4341" y="1402"/>
                  <a:ext cx="20" cy="5"/>
                </a:xfrm>
                <a:custGeom>
                  <a:avLst/>
                  <a:gdLst>
                    <a:gd name="T0" fmla="*/ 3 w 4"/>
                    <a:gd name="T1" fmla="*/ 1 h 1"/>
                    <a:gd name="T2" fmla="*/ 4 w 4"/>
                    <a:gd name="T3" fmla="*/ 0 h 1"/>
                    <a:gd name="T4" fmla="*/ 1 w 4"/>
                    <a:gd name="T5" fmla="*/ 0 h 1"/>
                    <a:gd name="T6" fmla="*/ 0 w 4"/>
                    <a:gd name="T7" fmla="*/ 1 h 1"/>
                    <a:gd name="T8" fmla="*/ 1 w 4"/>
                    <a:gd name="T9" fmla="*/ 1 h 1"/>
                    <a:gd name="T10" fmla="*/ 3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0"/>
                        <a:pt x="4" y="0"/>
                        <a:pt x="4" y="0"/>
                      </a:cubicBezTo>
                      <a:cubicBezTo>
                        <a:pt x="3" y="0"/>
                        <a:pt x="2" y="0"/>
                        <a:pt x="1" y="0"/>
                      </a:cubicBezTo>
                      <a:cubicBezTo>
                        <a:pt x="0" y="1"/>
                        <a:pt x="0" y="1"/>
                        <a:pt x="0" y="1"/>
                      </a:cubicBezTo>
                      <a:cubicBezTo>
                        <a:pt x="0" y="1"/>
                        <a:pt x="1" y="1"/>
                        <a:pt x="1" y="1"/>
                      </a:cubicBezTo>
                      <a:cubicBezTo>
                        <a:pt x="2" y="1"/>
                        <a:pt x="3" y="0"/>
                        <a:pt x="3"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0" name="Freeform 36">
                  <a:extLst>
                    <a:ext uri="{FF2B5EF4-FFF2-40B4-BE49-F238E27FC236}">
                      <a16:creationId xmlns:a16="http://schemas.microsoft.com/office/drawing/2014/main" id="{43AEE30F-2308-4407-B7B5-3C93CEAC7602}"/>
                    </a:ext>
                  </a:extLst>
                </p:cNvPr>
                <p:cNvSpPr>
                  <a:spLocks/>
                </p:cNvSpPr>
                <p:nvPr userDrawn="1"/>
              </p:nvSpPr>
              <p:spPr bwMode="auto">
                <a:xfrm>
                  <a:off x="4361" y="1392"/>
                  <a:ext cx="25" cy="15"/>
                </a:xfrm>
                <a:custGeom>
                  <a:avLst/>
                  <a:gdLst>
                    <a:gd name="T0" fmla="*/ 3 w 5"/>
                    <a:gd name="T1" fmla="*/ 1 h 3"/>
                    <a:gd name="T2" fmla="*/ 2 w 5"/>
                    <a:gd name="T3" fmla="*/ 3 h 3"/>
                    <a:gd name="T4" fmla="*/ 5 w 5"/>
                    <a:gd name="T5" fmla="*/ 1 h 3"/>
                    <a:gd name="T6" fmla="*/ 3 w 5"/>
                    <a:gd name="T7" fmla="*/ 1 h 3"/>
                    <a:gd name="T8" fmla="*/ 4 w 5"/>
                    <a:gd name="T9" fmla="*/ 0 h 3"/>
                    <a:gd name="T10" fmla="*/ 3 w 5"/>
                    <a:gd name="T11" fmla="*/ 1 h 3"/>
                    <a:gd name="T12" fmla="*/ 3 w 5"/>
                    <a:gd name="T13" fmla="*/ 1 h 3"/>
                    <a:gd name="T14" fmla="*/ 3 w 5"/>
                    <a:gd name="T15" fmla="*/ 1 h 3"/>
                    <a:gd name="T16" fmla="*/ 3 w 5"/>
                    <a:gd name="T17" fmla="*/ 1 h 3"/>
                    <a:gd name="T18" fmla="*/ 3 w 5"/>
                    <a:gd name="T19" fmla="*/ 1 h 3"/>
                    <a:gd name="T20" fmla="*/ 3 w 5"/>
                    <a:gd name="T21" fmla="*/ 1 h 3"/>
                    <a:gd name="T22" fmla="*/ 3 w 5"/>
                    <a:gd name="T23" fmla="*/ 1 h 3"/>
                    <a:gd name="T24" fmla="*/ 3 w 5"/>
                    <a:gd name="T25" fmla="*/ 1 h 3"/>
                    <a:gd name="T26" fmla="*/ 3 w 5"/>
                    <a:gd name="T27" fmla="*/ 1 h 3"/>
                    <a:gd name="T28" fmla="*/ 3 w 5"/>
                    <a:gd name="T29" fmla="*/ 1 h 3"/>
                    <a:gd name="T30" fmla="*/ 0 w 5"/>
                    <a:gd name="T31" fmla="*/ 2 h 3"/>
                    <a:gd name="T32" fmla="*/ 3 w 5"/>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3">
                      <a:moveTo>
                        <a:pt x="3" y="1"/>
                      </a:moveTo>
                      <a:cubicBezTo>
                        <a:pt x="3" y="2"/>
                        <a:pt x="1" y="3"/>
                        <a:pt x="2" y="3"/>
                      </a:cubicBezTo>
                      <a:cubicBezTo>
                        <a:pt x="4" y="3"/>
                        <a:pt x="4" y="2"/>
                        <a:pt x="5" y="1"/>
                      </a:cubicBezTo>
                      <a:cubicBezTo>
                        <a:pt x="1" y="3"/>
                        <a:pt x="5" y="1"/>
                        <a:pt x="3" y="1"/>
                      </a:cubicBezTo>
                      <a:cubicBezTo>
                        <a:pt x="3" y="1"/>
                        <a:pt x="4" y="1"/>
                        <a:pt x="4" y="0"/>
                      </a:cubicBezTo>
                      <a:cubicBezTo>
                        <a:pt x="4"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3" y="1"/>
                        <a:pt x="3" y="1"/>
                      </a:cubicBezTo>
                      <a:cubicBezTo>
                        <a:pt x="3" y="1"/>
                        <a:pt x="3" y="1"/>
                        <a:pt x="3" y="1"/>
                      </a:cubicBezTo>
                      <a:cubicBezTo>
                        <a:pt x="3" y="1"/>
                        <a:pt x="3" y="1"/>
                        <a:pt x="3" y="1"/>
                      </a:cubicBezTo>
                      <a:cubicBezTo>
                        <a:pt x="0" y="2"/>
                        <a:pt x="0" y="2"/>
                        <a:pt x="0" y="2"/>
                      </a:cubicBezTo>
                      <a:cubicBezTo>
                        <a:pt x="0" y="2"/>
                        <a:pt x="1"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1" name="Freeform 37">
                  <a:extLst>
                    <a:ext uri="{FF2B5EF4-FFF2-40B4-BE49-F238E27FC236}">
                      <a16:creationId xmlns:a16="http://schemas.microsoft.com/office/drawing/2014/main" id="{3318F0C9-47EA-4072-A01C-A94EBCF466FE}"/>
                    </a:ext>
                  </a:extLst>
                </p:cNvPr>
                <p:cNvSpPr>
                  <a:spLocks/>
                </p:cNvSpPr>
                <p:nvPr userDrawn="1"/>
              </p:nvSpPr>
              <p:spPr bwMode="auto">
                <a:xfrm>
                  <a:off x="4455"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2" name="Freeform 38">
                  <a:extLst>
                    <a:ext uri="{FF2B5EF4-FFF2-40B4-BE49-F238E27FC236}">
                      <a16:creationId xmlns:a16="http://schemas.microsoft.com/office/drawing/2014/main" id="{288A32C4-3E02-4E45-815D-7210C30B4ECE}"/>
                    </a:ext>
                  </a:extLst>
                </p:cNvPr>
                <p:cNvSpPr>
                  <a:spLocks/>
                </p:cNvSpPr>
                <p:nvPr userDrawn="1"/>
              </p:nvSpPr>
              <p:spPr bwMode="auto">
                <a:xfrm>
                  <a:off x="4436" y="1352"/>
                  <a:ext cx="24" cy="15"/>
                </a:xfrm>
                <a:custGeom>
                  <a:avLst/>
                  <a:gdLst>
                    <a:gd name="T0" fmla="*/ 3 w 5"/>
                    <a:gd name="T1" fmla="*/ 3 h 3"/>
                    <a:gd name="T2" fmla="*/ 4 w 5"/>
                    <a:gd name="T3" fmla="*/ 1 h 3"/>
                    <a:gd name="T4" fmla="*/ 4 w 5"/>
                    <a:gd name="T5" fmla="*/ 2 h 3"/>
                    <a:gd name="T6" fmla="*/ 4 w 5"/>
                    <a:gd name="T7" fmla="*/ 1 h 3"/>
                    <a:gd name="T8" fmla="*/ 4 w 5"/>
                    <a:gd name="T9" fmla="*/ 1 h 3"/>
                    <a:gd name="T10" fmla="*/ 1 w 5"/>
                    <a:gd name="T11" fmla="*/ 3 h 3"/>
                    <a:gd name="T12" fmla="*/ 3 w 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3"/>
                      </a:moveTo>
                      <a:cubicBezTo>
                        <a:pt x="3" y="2"/>
                        <a:pt x="3" y="2"/>
                        <a:pt x="4" y="1"/>
                      </a:cubicBezTo>
                      <a:cubicBezTo>
                        <a:pt x="4" y="1"/>
                        <a:pt x="4" y="2"/>
                        <a:pt x="4" y="2"/>
                      </a:cubicBezTo>
                      <a:cubicBezTo>
                        <a:pt x="5" y="1"/>
                        <a:pt x="5" y="0"/>
                        <a:pt x="4" y="1"/>
                      </a:cubicBezTo>
                      <a:cubicBezTo>
                        <a:pt x="4" y="1"/>
                        <a:pt x="4" y="1"/>
                        <a:pt x="4" y="1"/>
                      </a:cubicBezTo>
                      <a:cubicBezTo>
                        <a:pt x="2" y="2"/>
                        <a:pt x="0" y="3"/>
                        <a:pt x="1" y="3"/>
                      </a:cubicBezTo>
                      <a:cubicBezTo>
                        <a:pt x="1"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3" name="Freeform 39">
                  <a:extLst>
                    <a:ext uri="{FF2B5EF4-FFF2-40B4-BE49-F238E27FC236}">
                      <a16:creationId xmlns:a16="http://schemas.microsoft.com/office/drawing/2014/main" id="{327BFCD6-7559-4530-BF41-35386C8B4710}"/>
                    </a:ext>
                  </a:extLst>
                </p:cNvPr>
                <p:cNvSpPr>
                  <a:spLocks/>
                </p:cNvSpPr>
                <p:nvPr userDrawn="1"/>
              </p:nvSpPr>
              <p:spPr bwMode="auto">
                <a:xfrm>
                  <a:off x="4401" y="1387"/>
                  <a:ext cx="15" cy="10"/>
                </a:xfrm>
                <a:custGeom>
                  <a:avLst/>
                  <a:gdLst>
                    <a:gd name="T0" fmla="*/ 3 w 3"/>
                    <a:gd name="T1" fmla="*/ 0 h 2"/>
                    <a:gd name="T2" fmla="*/ 0 w 3"/>
                    <a:gd name="T3" fmla="*/ 2 h 2"/>
                    <a:gd name="T4" fmla="*/ 2 w 3"/>
                    <a:gd name="T5" fmla="*/ 2 h 2"/>
                    <a:gd name="T6" fmla="*/ 2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3" y="0"/>
                        <a:pt x="0" y="2"/>
                        <a:pt x="0" y="2"/>
                      </a:cubicBezTo>
                      <a:cubicBezTo>
                        <a:pt x="2" y="2"/>
                        <a:pt x="2" y="2"/>
                        <a:pt x="2" y="2"/>
                      </a:cubicBezTo>
                      <a:cubicBezTo>
                        <a:pt x="2" y="2"/>
                        <a:pt x="2" y="2"/>
                        <a:pt x="2" y="2"/>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4" name="Freeform 40">
                  <a:extLst>
                    <a:ext uri="{FF2B5EF4-FFF2-40B4-BE49-F238E27FC236}">
                      <a16:creationId xmlns:a16="http://schemas.microsoft.com/office/drawing/2014/main" id="{D1667858-529D-44F3-A090-9CE5D511EC50}"/>
                    </a:ext>
                  </a:extLst>
                </p:cNvPr>
                <p:cNvSpPr>
                  <a:spLocks/>
                </p:cNvSpPr>
                <p:nvPr userDrawn="1"/>
              </p:nvSpPr>
              <p:spPr bwMode="auto">
                <a:xfrm>
                  <a:off x="4331" y="1402"/>
                  <a:ext cx="5" cy="10"/>
                </a:xfrm>
                <a:custGeom>
                  <a:avLst/>
                  <a:gdLst>
                    <a:gd name="T0" fmla="*/ 5 w 5"/>
                    <a:gd name="T1" fmla="*/ 5 h 10"/>
                    <a:gd name="T2" fmla="*/ 5 w 5"/>
                    <a:gd name="T3" fmla="*/ 0 h 10"/>
                    <a:gd name="T4" fmla="*/ 0 w 5"/>
                    <a:gd name="T5" fmla="*/ 10 h 10"/>
                    <a:gd name="T6" fmla="*/ 5 w 5"/>
                    <a:gd name="T7" fmla="*/ 5 h 10"/>
                  </a:gdLst>
                  <a:ahLst/>
                  <a:cxnLst>
                    <a:cxn ang="0">
                      <a:pos x="T0" y="T1"/>
                    </a:cxn>
                    <a:cxn ang="0">
                      <a:pos x="T2" y="T3"/>
                    </a:cxn>
                    <a:cxn ang="0">
                      <a:pos x="T4" y="T5"/>
                    </a:cxn>
                    <a:cxn ang="0">
                      <a:pos x="T6" y="T7"/>
                    </a:cxn>
                  </a:cxnLst>
                  <a:rect l="0" t="0" r="r" b="b"/>
                  <a:pathLst>
                    <a:path w="5" h="10">
                      <a:moveTo>
                        <a:pt x="5" y="5"/>
                      </a:moveTo>
                      <a:lnTo>
                        <a:pt x="5" y="0"/>
                      </a:lnTo>
                      <a:lnTo>
                        <a:pt x="0" y="1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5" name="Freeform 41">
                  <a:extLst>
                    <a:ext uri="{FF2B5EF4-FFF2-40B4-BE49-F238E27FC236}">
                      <a16:creationId xmlns:a16="http://schemas.microsoft.com/office/drawing/2014/main" id="{12E8B3A5-D141-4F1F-A2DF-2C4D46AE4589}"/>
                    </a:ext>
                  </a:extLst>
                </p:cNvPr>
                <p:cNvSpPr>
                  <a:spLocks/>
                </p:cNvSpPr>
                <p:nvPr userDrawn="1"/>
              </p:nvSpPr>
              <p:spPr bwMode="auto">
                <a:xfrm>
                  <a:off x="4311" y="1407"/>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6" name="Freeform 42">
                  <a:extLst>
                    <a:ext uri="{FF2B5EF4-FFF2-40B4-BE49-F238E27FC236}">
                      <a16:creationId xmlns:a16="http://schemas.microsoft.com/office/drawing/2014/main" id="{1AE999E2-578B-495F-A26D-856844F2DC0A}"/>
                    </a:ext>
                  </a:extLst>
                </p:cNvPr>
                <p:cNvSpPr>
                  <a:spLocks/>
                </p:cNvSpPr>
                <p:nvPr userDrawn="1"/>
              </p:nvSpPr>
              <p:spPr bwMode="auto">
                <a:xfrm>
                  <a:off x="3689" y="10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7" name="Freeform 43">
                  <a:extLst>
                    <a:ext uri="{FF2B5EF4-FFF2-40B4-BE49-F238E27FC236}">
                      <a16:creationId xmlns:a16="http://schemas.microsoft.com/office/drawing/2014/main" id="{5111256B-18F3-475D-84E3-3B2E5DD002D2}"/>
                    </a:ext>
                  </a:extLst>
                </p:cNvPr>
                <p:cNvSpPr>
                  <a:spLocks/>
                </p:cNvSpPr>
                <p:nvPr userDrawn="1"/>
              </p:nvSpPr>
              <p:spPr bwMode="auto">
                <a:xfrm>
                  <a:off x="3659" y="10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8" name="Freeform 44">
                  <a:extLst>
                    <a:ext uri="{FF2B5EF4-FFF2-40B4-BE49-F238E27FC236}">
                      <a16:creationId xmlns:a16="http://schemas.microsoft.com/office/drawing/2014/main" id="{FA2F7DC5-01AC-470C-912F-481D2ADDFF28}"/>
                    </a:ext>
                  </a:extLst>
                </p:cNvPr>
                <p:cNvSpPr>
                  <a:spLocks/>
                </p:cNvSpPr>
                <p:nvPr userDrawn="1"/>
              </p:nvSpPr>
              <p:spPr bwMode="auto">
                <a:xfrm>
                  <a:off x="3819" y="1412"/>
                  <a:ext cx="15" cy="5"/>
                </a:xfrm>
                <a:custGeom>
                  <a:avLst/>
                  <a:gdLst>
                    <a:gd name="T0" fmla="*/ 3 w 3"/>
                    <a:gd name="T1" fmla="*/ 1 h 1"/>
                    <a:gd name="T2" fmla="*/ 0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1"/>
                        <a:pt x="0" y="0"/>
                        <a:pt x="0" y="0"/>
                      </a:cubicBezTo>
                      <a:cubicBezTo>
                        <a:pt x="0" y="1"/>
                        <a:pt x="0" y="1"/>
                        <a:pt x="0" y="1"/>
                      </a:cubicBezTo>
                      <a:cubicBezTo>
                        <a:pt x="1" y="1"/>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9" name="Freeform 45">
                  <a:extLst>
                    <a:ext uri="{FF2B5EF4-FFF2-40B4-BE49-F238E27FC236}">
                      <a16:creationId xmlns:a16="http://schemas.microsoft.com/office/drawing/2014/main" id="{32DA7EF8-08A5-4B50-B1F6-B366B34EDED5}"/>
                    </a:ext>
                  </a:extLst>
                </p:cNvPr>
                <p:cNvSpPr>
                  <a:spLocks/>
                </p:cNvSpPr>
                <p:nvPr userDrawn="1"/>
              </p:nvSpPr>
              <p:spPr bwMode="auto">
                <a:xfrm>
                  <a:off x="3545" y="1302"/>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0" name="Freeform 46">
                  <a:extLst>
                    <a:ext uri="{FF2B5EF4-FFF2-40B4-BE49-F238E27FC236}">
                      <a16:creationId xmlns:a16="http://schemas.microsoft.com/office/drawing/2014/main" id="{1B52B713-01FC-4C29-876D-52F4D8CC26A1}"/>
                    </a:ext>
                  </a:extLst>
                </p:cNvPr>
                <p:cNvSpPr>
                  <a:spLocks/>
                </p:cNvSpPr>
                <p:nvPr userDrawn="1"/>
              </p:nvSpPr>
              <p:spPr bwMode="auto">
                <a:xfrm>
                  <a:off x="3530" y="1292"/>
                  <a:ext cx="0" cy="10"/>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1" name="Freeform 47">
                  <a:extLst>
                    <a:ext uri="{FF2B5EF4-FFF2-40B4-BE49-F238E27FC236}">
                      <a16:creationId xmlns:a16="http://schemas.microsoft.com/office/drawing/2014/main" id="{C1F75C43-0289-4433-8B68-15E57396A6FD}"/>
                    </a:ext>
                  </a:extLst>
                </p:cNvPr>
                <p:cNvSpPr>
                  <a:spLocks/>
                </p:cNvSpPr>
                <p:nvPr userDrawn="1"/>
              </p:nvSpPr>
              <p:spPr bwMode="auto">
                <a:xfrm>
                  <a:off x="3774" y="893"/>
                  <a:ext cx="5" cy="10"/>
                </a:xfrm>
                <a:custGeom>
                  <a:avLst/>
                  <a:gdLst>
                    <a:gd name="T0" fmla="*/ 1 w 1"/>
                    <a:gd name="T1" fmla="*/ 2 h 2"/>
                    <a:gd name="T2" fmla="*/ 1 w 1"/>
                    <a:gd name="T3" fmla="*/ 2 h 2"/>
                    <a:gd name="T4" fmla="*/ 1 w 1"/>
                    <a:gd name="T5" fmla="*/ 0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1"/>
                        <a:pt x="0"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2" name="Freeform 48">
                  <a:extLst>
                    <a:ext uri="{FF2B5EF4-FFF2-40B4-BE49-F238E27FC236}">
                      <a16:creationId xmlns:a16="http://schemas.microsoft.com/office/drawing/2014/main" id="{BF8DD762-2535-41DB-8A52-DFF3664458E8}"/>
                    </a:ext>
                  </a:extLst>
                </p:cNvPr>
                <p:cNvSpPr>
                  <a:spLocks/>
                </p:cNvSpPr>
                <p:nvPr userDrawn="1"/>
              </p:nvSpPr>
              <p:spPr bwMode="auto">
                <a:xfrm>
                  <a:off x="4107" y="1397"/>
                  <a:ext cx="15" cy="5"/>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0" y="0"/>
                      </a:cubicBezTo>
                      <a:cubicBezTo>
                        <a:pt x="1" y="0"/>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3" name="Freeform 49">
                  <a:extLst>
                    <a:ext uri="{FF2B5EF4-FFF2-40B4-BE49-F238E27FC236}">
                      <a16:creationId xmlns:a16="http://schemas.microsoft.com/office/drawing/2014/main" id="{2B35B7E6-DBF9-41F2-B656-99EA2896A27E}"/>
                    </a:ext>
                  </a:extLst>
                </p:cNvPr>
                <p:cNvSpPr>
                  <a:spLocks/>
                </p:cNvSpPr>
                <p:nvPr userDrawn="1"/>
              </p:nvSpPr>
              <p:spPr bwMode="auto">
                <a:xfrm>
                  <a:off x="3694" y="10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4" name="Freeform 50">
                  <a:extLst>
                    <a:ext uri="{FF2B5EF4-FFF2-40B4-BE49-F238E27FC236}">
                      <a16:creationId xmlns:a16="http://schemas.microsoft.com/office/drawing/2014/main" id="{C3A2FD78-7646-4FC4-A75B-C9F440C39525}"/>
                    </a:ext>
                  </a:extLst>
                </p:cNvPr>
                <p:cNvSpPr>
                  <a:spLocks/>
                </p:cNvSpPr>
                <p:nvPr userDrawn="1"/>
              </p:nvSpPr>
              <p:spPr bwMode="auto">
                <a:xfrm>
                  <a:off x="4097" y="1387"/>
                  <a:ext cx="10" cy="1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0"/>
                        <a:pt x="0" y="1"/>
                      </a:cubicBezTo>
                      <a:cubicBezTo>
                        <a:pt x="1" y="1"/>
                        <a:pt x="2" y="1"/>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5" name="Freeform 51">
                  <a:extLst>
                    <a:ext uri="{FF2B5EF4-FFF2-40B4-BE49-F238E27FC236}">
                      <a16:creationId xmlns:a16="http://schemas.microsoft.com/office/drawing/2014/main" id="{30E57086-34A2-4555-9DAF-5052562B1C90}"/>
                    </a:ext>
                  </a:extLst>
                </p:cNvPr>
                <p:cNvSpPr>
                  <a:spLocks/>
                </p:cNvSpPr>
                <p:nvPr userDrawn="1"/>
              </p:nvSpPr>
              <p:spPr bwMode="auto">
                <a:xfrm>
                  <a:off x="4281" y="9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6" name="Freeform 52">
                  <a:extLst>
                    <a:ext uri="{FF2B5EF4-FFF2-40B4-BE49-F238E27FC236}">
                      <a16:creationId xmlns:a16="http://schemas.microsoft.com/office/drawing/2014/main" id="{60FE18F6-ACB2-46D4-ADCA-D9F4D7E45B44}"/>
                    </a:ext>
                  </a:extLst>
                </p:cNvPr>
                <p:cNvSpPr>
                  <a:spLocks/>
                </p:cNvSpPr>
                <p:nvPr userDrawn="1"/>
              </p:nvSpPr>
              <p:spPr bwMode="auto">
                <a:xfrm>
                  <a:off x="4396" y="111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7" name="Rectangle 53">
                  <a:extLst>
                    <a:ext uri="{FF2B5EF4-FFF2-40B4-BE49-F238E27FC236}">
                      <a16:creationId xmlns:a16="http://schemas.microsoft.com/office/drawing/2014/main" id="{A8D8ED80-1903-48CD-8CE5-375E87BA44AB}"/>
                    </a:ext>
                  </a:extLst>
                </p:cNvPr>
                <p:cNvSpPr>
                  <a:spLocks noChangeArrowheads="1"/>
                </p:cNvSpPr>
                <p:nvPr userDrawn="1"/>
              </p:nvSpPr>
              <p:spPr bwMode="auto">
                <a:xfrm>
                  <a:off x="4237" y="1417"/>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8" name="Freeform 54">
                  <a:extLst>
                    <a:ext uri="{FF2B5EF4-FFF2-40B4-BE49-F238E27FC236}">
                      <a16:creationId xmlns:a16="http://schemas.microsoft.com/office/drawing/2014/main" id="{97CB1317-89F8-48F5-B06C-8E3D8DF95C95}"/>
                    </a:ext>
                  </a:extLst>
                </p:cNvPr>
                <p:cNvSpPr>
                  <a:spLocks/>
                </p:cNvSpPr>
                <p:nvPr userDrawn="1"/>
              </p:nvSpPr>
              <p:spPr bwMode="auto">
                <a:xfrm>
                  <a:off x="4256" y="143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9" name="Freeform 55">
                  <a:extLst>
                    <a:ext uri="{FF2B5EF4-FFF2-40B4-BE49-F238E27FC236}">
                      <a16:creationId xmlns:a16="http://schemas.microsoft.com/office/drawing/2014/main" id="{F76E4B8E-2E3B-44A8-9D3E-FF18A3B83401}"/>
                    </a:ext>
                  </a:extLst>
                </p:cNvPr>
                <p:cNvSpPr>
                  <a:spLocks/>
                </p:cNvSpPr>
                <p:nvPr userDrawn="1"/>
              </p:nvSpPr>
              <p:spPr bwMode="auto">
                <a:xfrm>
                  <a:off x="4042" y="13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0" name="Freeform 56">
                  <a:extLst>
                    <a:ext uri="{FF2B5EF4-FFF2-40B4-BE49-F238E27FC236}">
                      <a16:creationId xmlns:a16="http://schemas.microsoft.com/office/drawing/2014/main" id="{AC685CAF-B0DC-48FC-BA20-7C84FBF06A66}"/>
                    </a:ext>
                  </a:extLst>
                </p:cNvPr>
                <p:cNvSpPr>
                  <a:spLocks/>
                </p:cNvSpPr>
                <p:nvPr userDrawn="1"/>
              </p:nvSpPr>
              <p:spPr bwMode="auto">
                <a:xfrm>
                  <a:off x="4242" y="1417"/>
                  <a:ext cx="4"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1" name="Freeform 57">
                  <a:extLst>
                    <a:ext uri="{FF2B5EF4-FFF2-40B4-BE49-F238E27FC236}">
                      <a16:creationId xmlns:a16="http://schemas.microsoft.com/office/drawing/2014/main" id="{E53240D6-B690-4D7B-A6BC-09D2941AC36D}"/>
                    </a:ext>
                  </a:extLst>
                </p:cNvPr>
                <p:cNvSpPr>
                  <a:spLocks/>
                </p:cNvSpPr>
                <p:nvPr userDrawn="1"/>
              </p:nvSpPr>
              <p:spPr bwMode="auto">
                <a:xfrm>
                  <a:off x="4242" y="1417"/>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2" name="Freeform 58">
                  <a:extLst>
                    <a:ext uri="{FF2B5EF4-FFF2-40B4-BE49-F238E27FC236}">
                      <a16:creationId xmlns:a16="http://schemas.microsoft.com/office/drawing/2014/main" id="{245B98AB-B77A-4D8E-8B10-064E0DB776D8}"/>
                    </a:ext>
                  </a:extLst>
                </p:cNvPr>
                <p:cNvSpPr>
                  <a:spLocks/>
                </p:cNvSpPr>
                <p:nvPr userDrawn="1"/>
              </p:nvSpPr>
              <p:spPr bwMode="auto">
                <a:xfrm>
                  <a:off x="4232" y="1417"/>
                  <a:ext cx="10"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3" name="Freeform 59">
                  <a:extLst>
                    <a:ext uri="{FF2B5EF4-FFF2-40B4-BE49-F238E27FC236}">
                      <a16:creationId xmlns:a16="http://schemas.microsoft.com/office/drawing/2014/main" id="{C7F1991F-07F1-410C-B77C-B2030064D81F}"/>
                    </a:ext>
                  </a:extLst>
                </p:cNvPr>
                <p:cNvSpPr>
                  <a:spLocks/>
                </p:cNvSpPr>
                <p:nvPr userDrawn="1"/>
              </p:nvSpPr>
              <p:spPr bwMode="auto">
                <a:xfrm>
                  <a:off x="4033" y="71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4" name="Freeform 60">
                  <a:extLst>
                    <a:ext uri="{FF2B5EF4-FFF2-40B4-BE49-F238E27FC236}">
                      <a16:creationId xmlns:a16="http://schemas.microsoft.com/office/drawing/2014/main" id="{C4FE98CC-E5C0-4DA0-9E9C-25DC7074A359}"/>
                    </a:ext>
                  </a:extLst>
                </p:cNvPr>
                <p:cNvSpPr>
                  <a:spLocks/>
                </p:cNvSpPr>
                <p:nvPr userDrawn="1"/>
              </p:nvSpPr>
              <p:spPr bwMode="auto">
                <a:xfrm>
                  <a:off x="3714" y="1452"/>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5" name="Freeform 61">
                  <a:extLst>
                    <a:ext uri="{FF2B5EF4-FFF2-40B4-BE49-F238E27FC236}">
                      <a16:creationId xmlns:a16="http://schemas.microsoft.com/office/drawing/2014/main" id="{29937864-D515-496B-9AEE-1A1B2F91D38D}"/>
                    </a:ext>
                  </a:extLst>
                </p:cNvPr>
                <p:cNvSpPr>
                  <a:spLocks/>
                </p:cNvSpPr>
                <p:nvPr userDrawn="1"/>
              </p:nvSpPr>
              <p:spPr bwMode="auto">
                <a:xfrm>
                  <a:off x="3699" y="1442"/>
                  <a:ext cx="15" cy="10"/>
                </a:xfrm>
                <a:custGeom>
                  <a:avLst/>
                  <a:gdLst>
                    <a:gd name="T0" fmla="*/ 0 w 3"/>
                    <a:gd name="T1" fmla="*/ 2 h 2"/>
                    <a:gd name="T2" fmla="*/ 3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cubicBezTo>
                        <a:pt x="2" y="2"/>
                        <a:pt x="2" y="2"/>
                        <a:pt x="3" y="2"/>
                      </a:cubicBezTo>
                      <a:cubicBezTo>
                        <a:pt x="3" y="0"/>
                        <a:pt x="3" y="0"/>
                        <a:pt x="3"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6" name="Freeform 62">
                  <a:extLst>
                    <a:ext uri="{FF2B5EF4-FFF2-40B4-BE49-F238E27FC236}">
                      <a16:creationId xmlns:a16="http://schemas.microsoft.com/office/drawing/2014/main" id="{1A674BA4-AD86-4C10-8BCA-C6F81ABEC149}"/>
                    </a:ext>
                  </a:extLst>
                </p:cNvPr>
                <p:cNvSpPr>
                  <a:spLocks noEditPoints="1"/>
                </p:cNvSpPr>
                <p:nvPr userDrawn="1"/>
              </p:nvSpPr>
              <p:spPr bwMode="auto">
                <a:xfrm>
                  <a:off x="3520" y="703"/>
                  <a:ext cx="916" cy="759"/>
                </a:xfrm>
                <a:custGeom>
                  <a:avLst/>
                  <a:gdLst>
                    <a:gd name="T0" fmla="*/ 38 w 184"/>
                    <a:gd name="T1" fmla="*/ 64 h 152"/>
                    <a:gd name="T2" fmla="*/ 28 w 184"/>
                    <a:gd name="T3" fmla="*/ 71 h 152"/>
                    <a:gd name="T4" fmla="*/ 19 w 184"/>
                    <a:gd name="T5" fmla="*/ 75 h 152"/>
                    <a:gd name="T6" fmla="*/ 11 w 184"/>
                    <a:gd name="T7" fmla="*/ 83 h 152"/>
                    <a:gd name="T8" fmla="*/ 4 w 184"/>
                    <a:gd name="T9" fmla="*/ 100 h 152"/>
                    <a:gd name="T10" fmla="*/ 2 w 184"/>
                    <a:gd name="T11" fmla="*/ 118 h 152"/>
                    <a:gd name="T12" fmla="*/ 5 w 184"/>
                    <a:gd name="T13" fmla="*/ 120 h 152"/>
                    <a:gd name="T14" fmla="*/ 4 w 184"/>
                    <a:gd name="T15" fmla="*/ 128 h 152"/>
                    <a:gd name="T16" fmla="*/ 7 w 184"/>
                    <a:gd name="T17" fmla="*/ 133 h 152"/>
                    <a:gd name="T18" fmla="*/ 21 w 184"/>
                    <a:gd name="T19" fmla="*/ 143 h 152"/>
                    <a:gd name="T20" fmla="*/ 41 w 184"/>
                    <a:gd name="T21" fmla="*/ 146 h 152"/>
                    <a:gd name="T22" fmla="*/ 49 w 184"/>
                    <a:gd name="T23" fmla="*/ 151 h 152"/>
                    <a:gd name="T24" fmla="*/ 66 w 184"/>
                    <a:gd name="T25" fmla="*/ 151 h 152"/>
                    <a:gd name="T26" fmla="*/ 69 w 184"/>
                    <a:gd name="T27" fmla="*/ 152 h 152"/>
                    <a:gd name="T28" fmla="*/ 80 w 184"/>
                    <a:gd name="T29" fmla="*/ 148 h 152"/>
                    <a:gd name="T30" fmla="*/ 90 w 184"/>
                    <a:gd name="T31" fmla="*/ 138 h 152"/>
                    <a:gd name="T32" fmla="*/ 102 w 184"/>
                    <a:gd name="T33" fmla="*/ 138 h 152"/>
                    <a:gd name="T34" fmla="*/ 121 w 184"/>
                    <a:gd name="T35" fmla="*/ 146 h 152"/>
                    <a:gd name="T36" fmla="*/ 132 w 184"/>
                    <a:gd name="T37" fmla="*/ 147 h 152"/>
                    <a:gd name="T38" fmla="*/ 144 w 184"/>
                    <a:gd name="T39" fmla="*/ 147 h 152"/>
                    <a:gd name="T40" fmla="*/ 156 w 184"/>
                    <a:gd name="T41" fmla="*/ 142 h 152"/>
                    <a:gd name="T42" fmla="*/ 146 w 184"/>
                    <a:gd name="T43" fmla="*/ 144 h 152"/>
                    <a:gd name="T44" fmla="*/ 133 w 184"/>
                    <a:gd name="T45" fmla="*/ 142 h 152"/>
                    <a:gd name="T46" fmla="*/ 111 w 184"/>
                    <a:gd name="T47" fmla="*/ 135 h 152"/>
                    <a:gd name="T48" fmla="*/ 95 w 184"/>
                    <a:gd name="T49" fmla="*/ 131 h 152"/>
                    <a:gd name="T50" fmla="*/ 84 w 184"/>
                    <a:gd name="T51" fmla="*/ 138 h 152"/>
                    <a:gd name="T52" fmla="*/ 63 w 184"/>
                    <a:gd name="T53" fmla="*/ 143 h 152"/>
                    <a:gd name="T54" fmla="*/ 55 w 184"/>
                    <a:gd name="T55" fmla="*/ 144 h 152"/>
                    <a:gd name="T56" fmla="*/ 42 w 184"/>
                    <a:gd name="T57" fmla="*/ 143 h 152"/>
                    <a:gd name="T58" fmla="*/ 17 w 184"/>
                    <a:gd name="T59" fmla="*/ 133 h 152"/>
                    <a:gd name="T60" fmla="*/ 12 w 184"/>
                    <a:gd name="T61" fmla="*/ 124 h 152"/>
                    <a:gd name="T62" fmla="*/ 7 w 184"/>
                    <a:gd name="T63" fmla="*/ 105 h 152"/>
                    <a:gd name="T64" fmla="*/ 13 w 184"/>
                    <a:gd name="T65" fmla="*/ 89 h 152"/>
                    <a:gd name="T66" fmla="*/ 29 w 184"/>
                    <a:gd name="T67" fmla="*/ 80 h 152"/>
                    <a:gd name="T68" fmla="*/ 49 w 184"/>
                    <a:gd name="T69" fmla="*/ 64 h 152"/>
                    <a:gd name="T70" fmla="*/ 59 w 184"/>
                    <a:gd name="T71" fmla="*/ 44 h 152"/>
                    <a:gd name="T72" fmla="*/ 71 w 184"/>
                    <a:gd name="T73" fmla="*/ 20 h 152"/>
                    <a:gd name="T74" fmla="*/ 101 w 184"/>
                    <a:gd name="T75" fmla="*/ 8 h 152"/>
                    <a:gd name="T76" fmla="*/ 106 w 184"/>
                    <a:gd name="T77" fmla="*/ 10 h 152"/>
                    <a:gd name="T78" fmla="*/ 115 w 184"/>
                    <a:gd name="T79" fmla="*/ 11 h 152"/>
                    <a:gd name="T80" fmla="*/ 135 w 184"/>
                    <a:gd name="T81" fmla="*/ 35 h 152"/>
                    <a:gd name="T82" fmla="*/ 141 w 184"/>
                    <a:gd name="T83" fmla="*/ 48 h 152"/>
                    <a:gd name="T84" fmla="*/ 159 w 184"/>
                    <a:gd name="T85" fmla="*/ 73 h 152"/>
                    <a:gd name="T86" fmla="*/ 176 w 184"/>
                    <a:gd name="T87" fmla="*/ 81 h 152"/>
                    <a:gd name="T88" fmla="*/ 184 w 184"/>
                    <a:gd name="T89" fmla="*/ 85 h 152"/>
                    <a:gd name="T90" fmla="*/ 169 w 184"/>
                    <a:gd name="T91" fmla="*/ 71 h 152"/>
                    <a:gd name="T92" fmla="*/ 157 w 184"/>
                    <a:gd name="T93" fmla="*/ 62 h 152"/>
                    <a:gd name="T94" fmla="*/ 151 w 184"/>
                    <a:gd name="T95" fmla="*/ 48 h 152"/>
                    <a:gd name="T96" fmla="*/ 142 w 184"/>
                    <a:gd name="T97" fmla="*/ 34 h 152"/>
                    <a:gd name="T98" fmla="*/ 126 w 184"/>
                    <a:gd name="T99" fmla="*/ 16 h 152"/>
                    <a:gd name="T100" fmla="*/ 112 w 184"/>
                    <a:gd name="T101" fmla="*/ 4 h 152"/>
                    <a:gd name="T102" fmla="*/ 100 w 184"/>
                    <a:gd name="T103" fmla="*/ 4 h 152"/>
                    <a:gd name="T104" fmla="*/ 105 w 184"/>
                    <a:gd name="T105" fmla="*/ 2 h 152"/>
                    <a:gd name="T106" fmla="*/ 91 w 184"/>
                    <a:gd name="T107" fmla="*/ 3 h 152"/>
                    <a:gd name="T108" fmla="*/ 71 w 184"/>
                    <a:gd name="T109" fmla="*/ 15 h 152"/>
                    <a:gd name="T110" fmla="*/ 65 w 184"/>
                    <a:gd name="T111" fmla="*/ 21 h 152"/>
                    <a:gd name="T112" fmla="*/ 59 w 184"/>
                    <a:gd name="T113" fmla="*/ 26 h 152"/>
                    <a:gd name="T114" fmla="*/ 52 w 184"/>
                    <a:gd name="T115" fmla="*/ 41 h 152"/>
                    <a:gd name="T116" fmla="*/ 43 w 184"/>
                    <a:gd name="T117" fmla="*/ 58 h 152"/>
                    <a:gd name="T118" fmla="*/ 135 w 184"/>
                    <a:gd name="T119" fmla="*/ 144 h 152"/>
                    <a:gd name="T120" fmla="*/ 110 w 184"/>
                    <a:gd name="T121" fmla="*/ 1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52">
                      <a:moveTo>
                        <a:pt x="43" y="58"/>
                      </a:moveTo>
                      <a:cubicBezTo>
                        <a:pt x="42" y="59"/>
                        <a:pt x="42" y="59"/>
                        <a:pt x="42" y="59"/>
                      </a:cubicBezTo>
                      <a:cubicBezTo>
                        <a:pt x="42" y="56"/>
                        <a:pt x="43" y="55"/>
                        <a:pt x="42" y="56"/>
                      </a:cubicBezTo>
                      <a:cubicBezTo>
                        <a:pt x="42" y="57"/>
                        <a:pt x="41" y="59"/>
                        <a:pt x="40" y="60"/>
                      </a:cubicBezTo>
                      <a:cubicBezTo>
                        <a:pt x="39" y="62"/>
                        <a:pt x="38" y="63"/>
                        <a:pt x="39" y="64"/>
                      </a:cubicBezTo>
                      <a:cubicBezTo>
                        <a:pt x="37" y="65"/>
                        <a:pt x="37" y="65"/>
                        <a:pt x="37" y="65"/>
                      </a:cubicBezTo>
                      <a:cubicBezTo>
                        <a:pt x="38" y="64"/>
                        <a:pt x="38" y="64"/>
                        <a:pt x="38" y="64"/>
                      </a:cubicBezTo>
                      <a:cubicBezTo>
                        <a:pt x="35" y="65"/>
                        <a:pt x="38" y="67"/>
                        <a:pt x="35" y="68"/>
                      </a:cubicBezTo>
                      <a:cubicBezTo>
                        <a:pt x="34" y="69"/>
                        <a:pt x="33" y="69"/>
                        <a:pt x="34" y="68"/>
                      </a:cubicBezTo>
                      <a:cubicBezTo>
                        <a:pt x="34" y="68"/>
                        <a:pt x="33" y="69"/>
                        <a:pt x="33" y="69"/>
                      </a:cubicBezTo>
                      <a:cubicBezTo>
                        <a:pt x="33" y="69"/>
                        <a:pt x="32" y="70"/>
                        <a:pt x="32" y="70"/>
                      </a:cubicBezTo>
                      <a:cubicBezTo>
                        <a:pt x="31" y="70"/>
                        <a:pt x="31" y="70"/>
                        <a:pt x="32" y="69"/>
                      </a:cubicBezTo>
                      <a:cubicBezTo>
                        <a:pt x="32" y="69"/>
                        <a:pt x="31" y="70"/>
                        <a:pt x="30" y="70"/>
                      </a:cubicBezTo>
                      <a:cubicBezTo>
                        <a:pt x="29" y="71"/>
                        <a:pt x="28" y="71"/>
                        <a:pt x="28" y="71"/>
                      </a:cubicBezTo>
                      <a:cubicBezTo>
                        <a:pt x="28" y="71"/>
                        <a:pt x="28" y="71"/>
                        <a:pt x="28" y="71"/>
                      </a:cubicBezTo>
                      <a:cubicBezTo>
                        <a:pt x="27" y="72"/>
                        <a:pt x="26" y="73"/>
                        <a:pt x="26" y="74"/>
                      </a:cubicBezTo>
                      <a:cubicBezTo>
                        <a:pt x="25" y="74"/>
                        <a:pt x="26" y="73"/>
                        <a:pt x="26" y="73"/>
                      </a:cubicBezTo>
                      <a:cubicBezTo>
                        <a:pt x="26" y="73"/>
                        <a:pt x="25" y="73"/>
                        <a:pt x="25" y="74"/>
                      </a:cubicBezTo>
                      <a:cubicBezTo>
                        <a:pt x="24" y="74"/>
                        <a:pt x="24" y="75"/>
                        <a:pt x="24" y="75"/>
                      </a:cubicBezTo>
                      <a:cubicBezTo>
                        <a:pt x="23" y="75"/>
                        <a:pt x="24" y="73"/>
                        <a:pt x="26" y="72"/>
                      </a:cubicBezTo>
                      <a:cubicBezTo>
                        <a:pt x="23" y="71"/>
                        <a:pt x="24" y="74"/>
                        <a:pt x="19" y="75"/>
                      </a:cubicBezTo>
                      <a:cubicBezTo>
                        <a:pt x="19" y="75"/>
                        <a:pt x="21" y="74"/>
                        <a:pt x="21" y="74"/>
                      </a:cubicBezTo>
                      <a:cubicBezTo>
                        <a:pt x="19" y="73"/>
                        <a:pt x="17" y="75"/>
                        <a:pt x="15" y="76"/>
                      </a:cubicBezTo>
                      <a:cubicBezTo>
                        <a:pt x="15" y="76"/>
                        <a:pt x="21" y="74"/>
                        <a:pt x="19" y="76"/>
                      </a:cubicBezTo>
                      <a:cubicBezTo>
                        <a:pt x="18" y="77"/>
                        <a:pt x="17" y="77"/>
                        <a:pt x="16" y="79"/>
                      </a:cubicBezTo>
                      <a:cubicBezTo>
                        <a:pt x="15" y="78"/>
                        <a:pt x="14" y="79"/>
                        <a:pt x="13" y="80"/>
                      </a:cubicBezTo>
                      <a:cubicBezTo>
                        <a:pt x="12" y="79"/>
                        <a:pt x="12" y="79"/>
                        <a:pt x="12" y="79"/>
                      </a:cubicBezTo>
                      <a:cubicBezTo>
                        <a:pt x="11" y="81"/>
                        <a:pt x="11" y="82"/>
                        <a:pt x="11" y="83"/>
                      </a:cubicBezTo>
                      <a:cubicBezTo>
                        <a:pt x="9" y="85"/>
                        <a:pt x="8" y="84"/>
                        <a:pt x="7" y="84"/>
                      </a:cubicBezTo>
                      <a:cubicBezTo>
                        <a:pt x="5" y="88"/>
                        <a:pt x="10" y="83"/>
                        <a:pt x="8" y="87"/>
                      </a:cubicBezTo>
                      <a:cubicBezTo>
                        <a:pt x="6" y="89"/>
                        <a:pt x="5" y="92"/>
                        <a:pt x="4" y="95"/>
                      </a:cubicBezTo>
                      <a:cubicBezTo>
                        <a:pt x="3" y="97"/>
                        <a:pt x="4" y="94"/>
                        <a:pt x="3" y="95"/>
                      </a:cubicBezTo>
                      <a:cubicBezTo>
                        <a:pt x="3" y="97"/>
                        <a:pt x="3" y="97"/>
                        <a:pt x="3" y="97"/>
                      </a:cubicBezTo>
                      <a:cubicBezTo>
                        <a:pt x="3" y="98"/>
                        <a:pt x="3" y="97"/>
                        <a:pt x="3" y="97"/>
                      </a:cubicBezTo>
                      <a:cubicBezTo>
                        <a:pt x="3" y="99"/>
                        <a:pt x="4" y="98"/>
                        <a:pt x="4" y="100"/>
                      </a:cubicBezTo>
                      <a:cubicBezTo>
                        <a:pt x="4" y="101"/>
                        <a:pt x="3" y="102"/>
                        <a:pt x="3" y="103"/>
                      </a:cubicBezTo>
                      <a:cubicBezTo>
                        <a:pt x="2" y="104"/>
                        <a:pt x="2" y="105"/>
                        <a:pt x="2" y="105"/>
                      </a:cubicBezTo>
                      <a:cubicBezTo>
                        <a:pt x="1" y="106"/>
                        <a:pt x="1" y="107"/>
                        <a:pt x="2" y="108"/>
                      </a:cubicBezTo>
                      <a:cubicBezTo>
                        <a:pt x="1" y="109"/>
                        <a:pt x="1" y="107"/>
                        <a:pt x="0" y="108"/>
                      </a:cubicBezTo>
                      <a:cubicBezTo>
                        <a:pt x="1" y="112"/>
                        <a:pt x="1" y="111"/>
                        <a:pt x="2" y="115"/>
                      </a:cubicBezTo>
                      <a:cubicBezTo>
                        <a:pt x="2" y="115"/>
                        <a:pt x="2" y="115"/>
                        <a:pt x="2" y="116"/>
                      </a:cubicBezTo>
                      <a:cubicBezTo>
                        <a:pt x="2" y="117"/>
                        <a:pt x="2" y="118"/>
                        <a:pt x="2" y="118"/>
                      </a:cubicBezTo>
                      <a:cubicBezTo>
                        <a:pt x="2" y="115"/>
                        <a:pt x="4" y="118"/>
                        <a:pt x="5" y="120"/>
                      </a:cubicBezTo>
                      <a:cubicBezTo>
                        <a:pt x="5" y="119"/>
                        <a:pt x="6" y="118"/>
                        <a:pt x="6" y="118"/>
                      </a:cubicBezTo>
                      <a:cubicBezTo>
                        <a:pt x="6" y="118"/>
                        <a:pt x="7" y="121"/>
                        <a:pt x="7" y="121"/>
                      </a:cubicBezTo>
                      <a:cubicBezTo>
                        <a:pt x="7" y="122"/>
                        <a:pt x="6" y="122"/>
                        <a:pt x="6" y="121"/>
                      </a:cubicBezTo>
                      <a:cubicBezTo>
                        <a:pt x="6" y="121"/>
                        <a:pt x="6" y="121"/>
                        <a:pt x="6" y="122"/>
                      </a:cubicBezTo>
                      <a:cubicBezTo>
                        <a:pt x="6" y="123"/>
                        <a:pt x="5" y="123"/>
                        <a:pt x="5" y="122"/>
                      </a:cubicBezTo>
                      <a:cubicBezTo>
                        <a:pt x="5" y="121"/>
                        <a:pt x="5" y="121"/>
                        <a:pt x="5" y="120"/>
                      </a:cubicBezTo>
                      <a:cubicBezTo>
                        <a:pt x="4" y="120"/>
                        <a:pt x="3" y="119"/>
                        <a:pt x="2" y="119"/>
                      </a:cubicBezTo>
                      <a:cubicBezTo>
                        <a:pt x="3" y="119"/>
                        <a:pt x="3" y="120"/>
                        <a:pt x="3" y="120"/>
                      </a:cubicBezTo>
                      <a:cubicBezTo>
                        <a:pt x="3" y="120"/>
                        <a:pt x="3" y="120"/>
                        <a:pt x="3" y="120"/>
                      </a:cubicBezTo>
                      <a:cubicBezTo>
                        <a:pt x="2" y="120"/>
                        <a:pt x="3" y="121"/>
                        <a:pt x="3" y="121"/>
                      </a:cubicBezTo>
                      <a:cubicBezTo>
                        <a:pt x="2" y="122"/>
                        <a:pt x="2" y="122"/>
                        <a:pt x="2" y="122"/>
                      </a:cubicBezTo>
                      <a:cubicBezTo>
                        <a:pt x="3" y="123"/>
                        <a:pt x="3" y="123"/>
                        <a:pt x="3" y="123"/>
                      </a:cubicBezTo>
                      <a:cubicBezTo>
                        <a:pt x="4" y="128"/>
                        <a:pt x="4" y="128"/>
                        <a:pt x="4" y="128"/>
                      </a:cubicBezTo>
                      <a:cubicBezTo>
                        <a:pt x="5" y="129"/>
                        <a:pt x="7" y="130"/>
                        <a:pt x="8" y="131"/>
                      </a:cubicBezTo>
                      <a:cubicBezTo>
                        <a:pt x="10" y="133"/>
                        <a:pt x="12" y="134"/>
                        <a:pt x="14" y="135"/>
                      </a:cubicBezTo>
                      <a:cubicBezTo>
                        <a:pt x="12" y="135"/>
                        <a:pt x="13" y="136"/>
                        <a:pt x="12" y="137"/>
                      </a:cubicBezTo>
                      <a:cubicBezTo>
                        <a:pt x="12" y="136"/>
                        <a:pt x="11" y="135"/>
                        <a:pt x="10" y="135"/>
                      </a:cubicBezTo>
                      <a:cubicBezTo>
                        <a:pt x="9" y="134"/>
                        <a:pt x="7" y="133"/>
                        <a:pt x="7" y="131"/>
                      </a:cubicBezTo>
                      <a:cubicBezTo>
                        <a:pt x="8" y="133"/>
                        <a:pt x="7" y="133"/>
                        <a:pt x="7" y="133"/>
                      </a:cubicBezTo>
                      <a:cubicBezTo>
                        <a:pt x="7" y="133"/>
                        <a:pt x="7" y="133"/>
                        <a:pt x="7" y="133"/>
                      </a:cubicBezTo>
                      <a:cubicBezTo>
                        <a:pt x="8" y="134"/>
                        <a:pt x="8" y="134"/>
                        <a:pt x="9" y="134"/>
                      </a:cubicBezTo>
                      <a:cubicBezTo>
                        <a:pt x="10" y="135"/>
                        <a:pt x="11" y="136"/>
                        <a:pt x="11" y="136"/>
                      </a:cubicBezTo>
                      <a:cubicBezTo>
                        <a:pt x="10" y="137"/>
                        <a:pt x="11" y="138"/>
                        <a:pt x="12" y="139"/>
                      </a:cubicBezTo>
                      <a:cubicBezTo>
                        <a:pt x="12" y="137"/>
                        <a:pt x="16" y="140"/>
                        <a:pt x="18" y="141"/>
                      </a:cubicBezTo>
                      <a:cubicBezTo>
                        <a:pt x="18" y="142"/>
                        <a:pt x="17" y="142"/>
                        <a:pt x="15" y="140"/>
                      </a:cubicBezTo>
                      <a:cubicBezTo>
                        <a:pt x="15" y="142"/>
                        <a:pt x="17" y="142"/>
                        <a:pt x="18" y="142"/>
                      </a:cubicBezTo>
                      <a:cubicBezTo>
                        <a:pt x="19" y="142"/>
                        <a:pt x="20" y="142"/>
                        <a:pt x="21" y="143"/>
                      </a:cubicBezTo>
                      <a:cubicBezTo>
                        <a:pt x="20" y="143"/>
                        <a:pt x="20" y="142"/>
                        <a:pt x="20" y="142"/>
                      </a:cubicBezTo>
                      <a:cubicBezTo>
                        <a:pt x="21" y="143"/>
                        <a:pt x="24" y="145"/>
                        <a:pt x="23" y="145"/>
                      </a:cubicBezTo>
                      <a:cubicBezTo>
                        <a:pt x="23" y="145"/>
                        <a:pt x="23" y="145"/>
                        <a:pt x="23" y="145"/>
                      </a:cubicBezTo>
                      <a:cubicBezTo>
                        <a:pt x="26" y="147"/>
                        <a:pt x="34" y="149"/>
                        <a:pt x="35" y="147"/>
                      </a:cubicBezTo>
                      <a:cubicBezTo>
                        <a:pt x="35" y="147"/>
                        <a:pt x="34" y="149"/>
                        <a:pt x="34" y="149"/>
                      </a:cubicBezTo>
                      <a:cubicBezTo>
                        <a:pt x="34" y="149"/>
                        <a:pt x="36" y="148"/>
                        <a:pt x="38" y="147"/>
                      </a:cubicBezTo>
                      <a:cubicBezTo>
                        <a:pt x="39" y="147"/>
                        <a:pt x="40" y="146"/>
                        <a:pt x="41" y="146"/>
                      </a:cubicBezTo>
                      <a:cubicBezTo>
                        <a:pt x="41" y="146"/>
                        <a:pt x="42" y="145"/>
                        <a:pt x="42" y="145"/>
                      </a:cubicBezTo>
                      <a:cubicBezTo>
                        <a:pt x="41" y="147"/>
                        <a:pt x="43" y="150"/>
                        <a:pt x="40" y="150"/>
                      </a:cubicBezTo>
                      <a:cubicBezTo>
                        <a:pt x="41" y="151"/>
                        <a:pt x="42" y="151"/>
                        <a:pt x="44" y="151"/>
                      </a:cubicBezTo>
                      <a:cubicBezTo>
                        <a:pt x="43" y="151"/>
                        <a:pt x="42" y="149"/>
                        <a:pt x="43" y="149"/>
                      </a:cubicBezTo>
                      <a:cubicBezTo>
                        <a:pt x="46" y="150"/>
                        <a:pt x="45" y="150"/>
                        <a:pt x="48" y="151"/>
                      </a:cubicBezTo>
                      <a:cubicBezTo>
                        <a:pt x="47" y="151"/>
                        <a:pt x="48" y="149"/>
                        <a:pt x="50" y="149"/>
                      </a:cubicBezTo>
                      <a:cubicBezTo>
                        <a:pt x="49" y="149"/>
                        <a:pt x="50" y="151"/>
                        <a:pt x="49" y="151"/>
                      </a:cubicBezTo>
                      <a:cubicBezTo>
                        <a:pt x="49" y="151"/>
                        <a:pt x="50" y="151"/>
                        <a:pt x="51" y="151"/>
                      </a:cubicBezTo>
                      <a:cubicBezTo>
                        <a:pt x="52" y="150"/>
                        <a:pt x="53" y="150"/>
                        <a:pt x="53" y="150"/>
                      </a:cubicBezTo>
                      <a:cubicBezTo>
                        <a:pt x="52" y="150"/>
                        <a:pt x="53" y="151"/>
                        <a:pt x="54" y="152"/>
                      </a:cubicBezTo>
                      <a:cubicBezTo>
                        <a:pt x="53" y="151"/>
                        <a:pt x="57" y="152"/>
                        <a:pt x="58" y="152"/>
                      </a:cubicBezTo>
                      <a:cubicBezTo>
                        <a:pt x="56" y="151"/>
                        <a:pt x="56" y="151"/>
                        <a:pt x="56" y="151"/>
                      </a:cubicBezTo>
                      <a:cubicBezTo>
                        <a:pt x="61" y="151"/>
                        <a:pt x="61" y="148"/>
                        <a:pt x="65" y="148"/>
                      </a:cubicBezTo>
                      <a:cubicBezTo>
                        <a:pt x="64" y="149"/>
                        <a:pt x="64" y="151"/>
                        <a:pt x="66" y="151"/>
                      </a:cubicBezTo>
                      <a:cubicBezTo>
                        <a:pt x="67" y="150"/>
                        <a:pt x="70" y="145"/>
                        <a:pt x="73" y="143"/>
                      </a:cubicBezTo>
                      <a:cubicBezTo>
                        <a:pt x="74" y="144"/>
                        <a:pt x="74" y="144"/>
                        <a:pt x="74" y="144"/>
                      </a:cubicBezTo>
                      <a:cubicBezTo>
                        <a:pt x="74" y="144"/>
                        <a:pt x="74" y="144"/>
                        <a:pt x="75" y="143"/>
                      </a:cubicBezTo>
                      <a:cubicBezTo>
                        <a:pt x="75" y="143"/>
                        <a:pt x="76" y="142"/>
                        <a:pt x="76" y="142"/>
                      </a:cubicBezTo>
                      <a:cubicBezTo>
                        <a:pt x="75" y="145"/>
                        <a:pt x="71" y="149"/>
                        <a:pt x="68" y="151"/>
                      </a:cubicBezTo>
                      <a:cubicBezTo>
                        <a:pt x="70" y="151"/>
                        <a:pt x="69" y="151"/>
                        <a:pt x="71" y="151"/>
                      </a:cubicBezTo>
                      <a:cubicBezTo>
                        <a:pt x="72" y="151"/>
                        <a:pt x="70" y="152"/>
                        <a:pt x="69" y="152"/>
                      </a:cubicBezTo>
                      <a:cubicBezTo>
                        <a:pt x="69" y="152"/>
                        <a:pt x="71" y="152"/>
                        <a:pt x="72" y="152"/>
                      </a:cubicBezTo>
                      <a:cubicBezTo>
                        <a:pt x="74" y="152"/>
                        <a:pt x="75" y="151"/>
                        <a:pt x="75" y="151"/>
                      </a:cubicBezTo>
                      <a:cubicBezTo>
                        <a:pt x="75" y="150"/>
                        <a:pt x="79" y="149"/>
                        <a:pt x="79" y="148"/>
                      </a:cubicBezTo>
                      <a:cubicBezTo>
                        <a:pt x="79" y="148"/>
                        <a:pt x="77" y="149"/>
                        <a:pt x="76" y="149"/>
                      </a:cubicBezTo>
                      <a:cubicBezTo>
                        <a:pt x="74" y="150"/>
                        <a:pt x="73" y="151"/>
                        <a:pt x="73" y="151"/>
                      </a:cubicBezTo>
                      <a:cubicBezTo>
                        <a:pt x="72" y="150"/>
                        <a:pt x="76" y="147"/>
                        <a:pt x="79" y="146"/>
                      </a:cubicBezTo>
                      <a:cubicBezTo>
                        <a:pt x="81" y="146"/>
                        <a:pt x="79" y="148"/>
                        <a:pt x="80" y="148"/>
                      </a:cubicBezTo>
                      <a:cubicBezTo>
                        <a:pt x="80" y="148"/>
                        <a:pt x="83" y="146"/>
                        <a:pt x="83" y="146"/>
                      </a:cubicBezTo>
                      <a:cubicBezTo>
                        <a:pt x="82" y="147"/>
                        <a:pt x="82" y="147"/>
                        <a:pt x="82" y="147"/>
                      </a:cubicBezTo>
                      <a:cubicBezTo>
                        <a:pt x="84" y="147"/>
                        <a:pt x="85" y="145"/>
                        <a:pt x="88" y="144"/>
                      </a:cubicBezTo>
                      <a:cubicBezTo>
                        <a:pt x="88" y="144"/>
                        <a:pt x="89" y="144"/>
                        <a:pt x="90" y="144"/>
                      </a:cubicBezTo>
                      <a:cubicBezTo>
                        <a:pt x="90" y="144"/>
                        <a:pt x="91" y="144"/>
                        <a:pt x="91" y="144"/>
                      </a:cubicBezTo>
                      <a:cubicBezTo>
                        <a:pt x="89" y="143"/>
                        <a:pt x="86" y="140"/>
                        <a:pt x="87" y="138"/>
                      </a:cubicBezTo>
                      <a:cubicBezTo>
                        <a:pt x="87" y="138"/>
                        <a:pt x="88" y="138"/>
                        <a:pt x="90" y="138"/>
                      </a:cubicBezTo>
                      <a:cubicBezTo>
                        <a:pt x="91" y="138"/>
                        <a:pt x="93" y="137"/>
                        <a:pt x="93" y="138"/>
                      </a:cubicBezTo>
                      <a:cubicBezTo>
                        <a:pt x="95" y="138"/>
                        <a:pt x="92" y="141"/>
                        <a:pt x="94" y="141"/>
                      </a:cubicBezTo>
                      <a:cubicBezTo>
                        <a:pt x="93" y="141"/>
                        <a:pt x="94" y="140"/>
                        <a:pt x="94" y="140"/>
                      </a:cubicBezTo>
                      <a:cubicBezTo>
                        <a:pt x="95" y="140"/>
                        <a:pt x="94" y="141"/>
                        <a:pt x="96" y="141"/>
                      </a:cubicBezTo>
                      <a:cubicBezTo>
                        <a:pt x="96" y="139"/>
                        <a:pt x="100" y="140"/>
                        <a:pt x="97" y="139"/>
                      </a:cubicBezTo>
                      <a:cubicBezTo>
                        <a:pt x="99" y="139"/>
                        <a:pt x="98" y="139"/>
                        <a:pt x="100" y="140"/>
                      </a:cubicBezTo>
                      <a:cubicBezTo>
                        <a:pt x="100" y="139"/>
                        <a:pt x="101" y="138"/>
                        <a:pt x="102" y="138"/>
                      </a:cubicBezTo>
                      <a:cubicBezTo>
                        <a:pt x="103" y="137"/>
                        <a:pt x="104" y="137"/>
                        <a:pt x="105" y="137"/>
                      </a:cubicBezTo>
                      <a:cubicBezTo>
                        <a:pt x="105" y="137"/>
                        <a:pt x="105" y="138"/>
                        <a:pt x="105" y="138"/>
                      </a:cubicBezTo>
                      <a:cubicBezTo>
                        <a:pt x="109" y="140"/>
                        <a:pt x="111" y="141"/>
                        <a:pt x="114" y="143"/>
                      </a:cubicBezTo>
                      <a:cubicBezTo>
                        <a:pt x="114" y="143"/>
                        <a:pt x="116" y="144"/>
                        <a:pt x="115" y="145"/>
                      </a:cubicBezTo>
                      <a:cubicBezTo>
                        <a:pt x="116" y="145"/>
                        <a:pt x="116" y="144"/>
                        <a:pt x="118" y="145"/>
                      </a:cubicBezTo>
                      <a:cubicBezTo>
                        <a:pt x="119" y="147"/>
                        <a:pt x="115" y="144"/>
                        <a:pt x="116" y="146"/>
                      </a:cubicBezTo>
                      <a:cubicBezTo>
                        <a:pt x="117" y="145"/>
                        <a:pt x="119" y="146"/>
                        <a:pt x="121" y="146"/>
                      </a:cubicBezTo>
                      <a:cubicBezTo>
                        <a:pt x="121" y="145"/>
                        <a:pt x="118" y="145"/>
                        <a:pt x="116" y="144"/>
                      </a:cubicBezTo>
                      <a:cubicBezTo>
                        <a:pt x="116" y="143"/>
                        <a:pt x="120" y="143"/>
                        <a:pt x="124" y="143"/>
                      </a:cubicBezTo>
                      <a:cubicBezTo>
                        <a:pt x="127" y="144"/>
                        <a:pt x="125" y="145"/>
                        <a:pt x="125" y="144"/>
                      </a:cubicBezTo>
                      <a:cubicBezTo>
                        <a:pt x="131" y="146"/>
                        <a:pt x="131" y="143"/>
                        <a:pt x="135" y="145"/>
                      </a:cubicBezTo>
                      <a:cubicBezTo>
                        <a:pt x="137" y="146"/>
                        <a:pt x="135" y="147"/>
                        <a:pt x="135" y="148"/>
                      </a:cubicBezTo>
                      <a:cubicBezTo>
                        <a:pt x="133" y="148"/>
                        <a:pt x="131" y="146"/>
                        <a:pt x="130" y="146"/>
                      </a:cubicBezTo>
                      <a:cubicBezTo>
                        <a:pt x="132" y="147"/>
                        <a:pt x="132" y="147"/>
                        <a:pt x="132" y="147"/>
                      </a:cubicBezTo>
                      <a:cubicBezTo>
                        <a:pt x="131" y="147"/>
                        <a:pt x="129" y="147"/>
                        <a:pt x="128" y="147"/>
                      </a:cubicBezTo>
                      <a:cubicBezTo>
                        <a:pt x="129" y="147"/>
                        <a:pt x="131" y="148"/>
                        <a:pt x="134" y="148"/>
                      </a:cubicBezTo>
                      <a:cubicBezTo>
                        <a:pt x="136" y="149"/>
                        <a:pt x="137" y="149"/>
                        <a:pt x="139" y="149"/>
                      </a:cubicBezTo>
                      <a:cubicBezTo>
                        <a:pt x="140" y="149"/>
                        <a:pt x="142" y="149"/>
                        <a:pt x="143" y="149"/>
                      </a:cubicBezTo>
                      <a:cubicBezTo>
                        <a:pt x="144" y="149"/>
                        <a:pt x="145" y="148"/>
                        <a:pt x="144" y="148"/>
                      </a:cubicBezTo>
                      <a:cubicBezTo>
                        <a:pt x="143" y="148"/>
                        <a:pt x="143" y="148"/>
                        <a:pt x="143" y="148"/>
                      </a:cubicBezTo>
                      <a:cubicBezTo>
                        <a:pt x="142" y="147"/>
                        <a:pt x="146" y="147"/>
                        <a:pt x="144" y="147"/>
                      </a:cubicBezTo>
                      <a:cubicBezTo>
                        <a:pt x="146" y="146"/>
                        <a:pt x="148" y="145"/>
                        <a:pt x="151" y="145"/>
                      </a:cubicBezTo>
                      <a:cubicBezTo>
                        <a:pt x="151" y="146"/>
                        <a:pt x="151" y="146"/>
                        <a:pt x="151" y="146"/>
                      </a:cubicBezTo>
                      <a:cubicBezTo>
                        <a:pt x="151" y="146"/>
                        <a:pt x="149" y="146"/>
                        <a:pt x="149" y="146"/>
                      </a:cubicBezTo>
                      <a:cubicBezTo>
                        <a:pt x="150" y="146"/>
                        <a:pt x="153" y="147"/>
                        <a:pt x="154" y="146"/>
                      </a:cubicBezTo>
                      <a:cubicBezTo>
                        <a:pt x="152" y="145"/>
                        <a:pt x="152" y="145"/>
                        <a:pt x="152" y="145"/>
                      </a:cubicBezTo>
                      <a:cubicBezTo>
                        <a:pt x="154" y="144"/>
                        <a:pt x="156" y="143"/>
                        <a:pt x="158" y="143"/>
                      </a:cubicBezTo>
                      <a:cubicBezTo>
                        <a:pt x="157" y="142"/>
                        <a:pt x="158" y="143"/>
                        <a:pt x="156" y="142"/>
                      </a:cubicBezTo>
                      <a:cubicBezTo>
                        <a:pt x="158" y="144"/>
                        <a:pt x="150" y="143"/>
                        <a:pt x="153" y="144"/>
                      </a:cubicBezTo>
                      <a:cubicBezTo>
                        <a:pt x="151" y="143"/>
                        <a:pt x="150" y="144"/>
                        <a:pt x="147" y="143"/>
                      </a:cubicBezTo>
                      <a:cubicBezTo>
                        <a:pt x="147" y="143"/>
                        <a:pt x="148" y="143"/>
                        <a:pt x="146" y="143"/>
                      </a:cubicBezTo>
                      <a:cubicBezTo>
                        <a:pt x="146" y="143"/>
                        <a:pt x="146" y="143"/>
                        <a:pt x="146" y="144"/>
                      </a:cubicBezTo>
                      <a:cubicBezTo>
                        <a:pt x="146" y="144"/>
                        <a:pt x="146" y="144"/>
                        <a:pt x="146" y="144"/>
                      </a:cubicBezTo>
                      <a:cubicBezTo>
                        <a:pt x="146" y="144"/>
                        <a:pt x="146" y="144"/>
                        <a:pt x="146" y="144"/>
                      </a:cubicBezTo>
                      <a:cubicBezTo>
                        <a:pt x="146" y="144"/>
                        <a:pt x="146" y="144"/>
                        <a:pt x="146" y="144"/>
                      </a:cubicBezTo>
                      <a:cubicBezTo>
                        <a:pt x="146" y="144"/>
                        <a:pt x="147" y="144"/>
                        <a:pt x="147" y="144"/>
                      </a:cubicBezTo>
                      <a:cubicBezTo>
                        <a:pt x="146" y="145"/>
                        <a:pt x="143" y="145"/>
                        <a:pt x="142" y="145"/>
                      </a:cubicBezTo>
                      <a:cubicBezTo>
                        <a:pt x="140" y="145"/>
                        <a:pt x="142" y="145"/>
                        <a:pt x="141" y="145"/>
                      </a:cubicBezTo>
                      <a:cubicBezTo>
                        <a:pt x="140" y="145"/>
                        <a:pt x="140" y="145"/>
                        <a:pt x="140" y="145"/>
                      </a:cubicBezTo>
                      <a:cubicBezTo>
                        <a:pt x="140" y="144"/>
                        <a:pt x="137" y="144"/>
                        <a:pt x="140" y="143"/>
                      </a:cubicBezTo>
                      <a:cubicBezTo>
                        <a:pt x="137" y="143"/>
                        <a:pt x="137" y="143"/>
                        <a:pt x="137" y="143"/>
                      </a:cubicBezTo>
                      <a:cubicBezTo>
                        <a:pt x="136" y="143"/>
                        <a:pt x="134" y="142"/>
                        <a:pt x="133" y="142"/>
                      </a:cubicBezTo>
                      <a:cubicBezTo>
                        <a:pt x="132" y="142"/>
                        <a:pt x="130" y="143"/>
                        <a:pt x="131" y="142"/>
                      </a:cubicBezTo>
                      <a:cubicBezTo>
                        <a:pt x="131" y="142"/>
                        <a:pt x="130" y="142"/>
                        <a:pt x="129" y="142"/>
                      </a:cubicBezTo>
                      <a:cubicBezTo>
                        <a:pt x="128" y="142"/>
                        <a:pt x="127" y="142"/>
                        <a:pt x="127" y="142"/>
                      </a:cubicBezTo>
                      <a:cubicBezTo>
                        <a:pt x="127" y="142"/>
                        <a:pt x="127" y="142"/>
                        <a:pt x="127" y="142"/>
                      </a:cubicBezTo>
                      <a:cubicBezTo>
                        <a:pt x="124" y="141"/>
                        <a:pt x="119" y="141"/>
                        <a:pt x="116" y="138"/>
                      </a:cubicBezTo>
                      <a:cubicBezTo>
                        <a:pt x="115" y="137"/>
                        <a:pt x="115" y="137"/>
                        <a:pt x="114" y="137"/>
                      </a:cubicBezTo>
                      <a:cubicBezTo>
                        <a:pt x="113" y="137"/>
                        <a:pt x="112" y="136"/>
                        <a:pt x="111" y="135"/>
                      </a:cubicBezTo>
                      <a:cubicBezTo>
                        <a:pt x="111" y="135"/>
                        <a:pt x="111" y="135"/>
                        <a:pt x="111" y="135"/>
                      </a:cubicBezTo>
                      <a:cubicBezTo>
                        <a:pt x="110" y="134"/>
                        <a:pt x="109" y="134"/>
                        <a:pt x="107" y="133"/>
                      </a:cubicBezTo>
                      <a:cubicBezTo>
                        <a:pt x="106" y="133"/>
                        <a:pt x="105" y="132"/>
                        <a:pt x="104" y="133"/>
                      </a:cubicBezTo>
                      <a:cubicBezTo>
                        <a:pt x="104" y="132"/>
                        <a:pt x="103" y="131"/>
                        <a:pt x="102" y="131"/>
                      </a:cubicBezTo>
                      <a:cubicBezTo>
                        <a:pt x="102" y="131"/>
                        <a:pt x="101" y="131"/>
                        <a:pt x="100" y="131"/>
                      </a:cubicBezTo>
                      <a:cubicBezTo>
                        <a:pt x="100" y="131"/>
                        <a:pt x="99" y="131"/>
                        <a:pt x="98" y="131"/>
                      </a:cubicBezTo>
                      <a:cubicBezTo>
                        <a:pt x="97" y="131"/>
                        <a:pt x="96" y="131"/>
                        <a:pt x="95" y="131"/>
                      </a:cubicBezTo>
                      <a:cubicBezTo>
                        <a:pt x="95" y="132"/>
                        <a:pt x="94" y="132"/>
                        <a:pt x="93" y="132"/>
                      </a:cubicBezTo>
                      <a:cubicBezTo>
                        <a:pt x="92" y="132"/>
                        <a:pt x="91" y="133"/>
                        <a:pt x="90" y="133"/>
                      </a:cubicBezTo>
                      <a:cubicBezTo>
                        <a:pt x="90" y="134"/>
                        <a:pt x="90" y="134"/>
                        <a:pt x="90" y="134"/>
                      </a:cubicBezTo>
                      <a:cubicBezTo>
                        <a:pt x="89" y="134"/>
                        <a:pt x="88" y="135"/>
                        <a:pt x="87" y="135"/>
                      </a:cubicBezTo>
                      <a:cubicBezTo>
                        <a:pt x="86" y="136"/>
                        <a:pt x="86" y="136"/>
                        <a:pt x="85" y="136"/>
                      </a:cubicBezTo>
                      <a:cubicBezTo>
                        <a:pt x="85" y="137"/>
                        <a:pt x="84" y="137"/>
                        <a:pt x="84" y="137"/>
                      </a:cubicBezTo>
                      <a:cubicBezTo>
                        <a:pt x="84" y="138"/>
                        <a:pt x="84" y="138"/>
                        <a:pt x="84" y="138"/>
                      </a:cubicBezTo>
                      <a:cubicBezTo>
                        <a:pt x="83" y="140"/>
                        <a:pt x="79" y="140"/>
                        <a:pt x="76" y="141"/>
                      </a:cubicBezTo>
                      <a:cubicBezTo>
                        <a:pt x="76" y="141"/>
                        <a:pt x="77" y="140"/>
                        <a:pt x="78" y="140"/>
                      </a:cubicBezTo>
                      <a:cubicBezTo>
                        <a:pt x="74" y="140"/>
                        <a:pt x="70" y="144"/>
                        <a:pt x="66" y="143"/>
                      </a:cubicBezTo>
                      <a:cubicBezTo>
                        <a:pt x="65" y="144"/>
                        <a:pt x="65" y="144"/>
                        <a:pt x="64" y="144"/>
                      </a:cubicBezTo>
                      <a:cubicBezTo>
                        <a:pt x="64" y="144"/>
                        <a:pt x="64" y="144"/>
                        <a:pt x="64" y="144"/>
                      </a:cubicBezTo>
                      <a:cubicBezTo>
                        <a:pt x="64" y="144"/>
                        <a:pt x="64" y="144"/>
                        <a:pt x="64" y="144"/>
                      </a:cubicBezTo>
                      <a:cubicBezTo>
                        <a:pt x="63" y="144"/>
                        <a:pt x="63" y="143"/>
                        <a:pt x="63" y="143"/>
                      </a:cubicBezTo>
                      <a:cubicBezTo>
                        <a:pt x="63" y="144"/>
                        <a:pt x="63" y="144"/>
                        <a:pt x="64" y="144"/>
                      </a:cubicBezTo>
                      <a:cubicBezTo>
                        <a:pt x="63" y="144"/>
                        <a:pt x="62" y="144"/>
                        <a:pt x="61" y="144"/>
                      </a:cubicBezTo>
                      <a:cubicBezTo>
                        <a:pt x="60" y="143"/>
                        <a:pt x="60" y="143"/>
                        <a:pt x="60" y="143"/>
                      </a:cubicBezTo>
                      <a:cubicBezTo>
                        <a:pt x="60" y="143"/>
                        <a:pt x="60" y="143"/>
                        <a:pt x="60" y="143"/>
                      </a:cubicBezTo>
                      <a:cubicBezTo>
                        <a:pt x="59" y="143"/>
                        <a:pt x="59" y="144"/>
                        <a:pt x="60" y="144"/>
                      </a:cubicBezTo>
                      <a:cubicBezTo>
                        <a:pt x="59" y="144"/>
                        <a:pt x="59" y="145"/>
                        <a:pt x="59" y="145"/>
                      </a:cubicBezTo>
                      <a:cubicBezTo>
                        <a:pt x="58" y="143"/>
                        <a:pt x="56" y="145"/>
                        <a:pt x="55" y="144"/>
                      </a:cubicBezTo>
                      <a:cubicBezTo>
                        <a:pt x="54" y="144"/>
                        <a:pt x="53" y="144"/>
                        <a:pt x="52" y="145"/>
                      </a:cubicBezTo>
                      <a:cubicBezTo>
                        <a:pt x="50" y="145"/>
                        <a:pt x="49" y="145"/>
                        <a:pt x="49" y="146"/>
                      </a:cubicBezTo>
                      <a:cubicBezTo>
                        <a:pt x="49" y="145"/>
                        <a:pt x="48" y="145"/>
                        <a:pt x="49" y="145"/>
                      </a:cubicBezTo>
                      <a:cubicBezTo>
                        <a:pt x="48" y="145"/>
                        <a:pt x="47" y="145"/>
                        <a:pt x="45" y="145"/>
                      </a:cubicBezTo>
                      <a:cubicBezTo>
                        <a:pt x="45" y="144"/>
                        <a:pt x="45" y="144"/>
                        <a:pt x="45" y="144"/>
                      </a:cubicBezTo>
                      <a:cubicBezTo>
                        <a:pt x="42" y="145"/>
                        <a:pt x="42" y="145"/>
                        <a:pt x="42" y="145"/>
                      </a:cubicBezTo>
                      <a:cubicBezTo>
                        <a:pt x="41" y="144"/>
                        <a:pt x="40" y="144"/>
                        <a:pt x="42" y="143"/>
                      </a:cubicBezTo>
                      <a:cubicBezTo>
                        <a:pt x="38" y="144"/>
                        <a:pt x="39" y="143"/>
                        <a:pt x="35" y="144"/>
                      </a:cubicBezTo>
                      <a:cubicBezTo>
                        <a:pt x="36" y="143"/>
                        <a:pt x="36" y="143"/>
                        <a:pt x="36" y="143"/>
                      </a:cubicBezTo>
                      <a:cubicBezTo>
                        <a:pt x="35" y="143"/>
                        <a:pt x="33" y="143"/>
                        <a:pt x="32" y="143"/>
                      </a:cubicBezTo>
                      <a:cubicBezTo>
                        <a:pt x="32" y="142"/>
                        <a:pt x="31" y="141"/>
                        <a:pt x="29" y="141"/>
                      </a:cubicBezTo>
                      <a:cubicBezTo>
                        <a:pt x="28" y="140"/>
                        <a:pt x="26" y="140"/>
                        <a:pt x="25" y="139"/>
                      </a:cubicBezTo>
                      <a:cubicBezTo>
                        <a:pt x="23" y="138"/>
                        <a:pt x="22" y="137"/>
                        <a:pt x="20" y="136"/>
                      </a:cubicBezTo>
                      <a:cubicBezTo>
                        <a:pt x="19" y="135"/>
                        <a:pt x="18" y="134"/>
                        <a:pt x="17" y="133"/>
                      </a:cubicBezTo>
                      <a:cubicBezTo>
                        <a:pt x="16" y="135"/>
                        <a:pt x="16" y="130"/>
                        <a:pt x="14" y="131"/>
                      </a:cubicBezTo>
                      <a:cubicBezTo>
                        <a:pt x="14" y="130"/>
                        <a:pt x="14" y="129"/>
                        <a:pt x="15" y="130"/>
                      </a:cubicBezTo>
                      <a:cubicBezTo>
                        <a:pt x="14" y="129"/>
                        <a:pt x="13" y="128"/>
                        <a:pt x="13" y="127"/>
                      </a:cubicBezTo>
                      <a:cubicBezTo>
                        <a:pt x="12" y="126"/>
                        <a:pt x="12" y="125"/>
                        <a:pt x="11" y="125"/>
                      </a:cubicBezTo>
                      <a:cubicBezTo>
                        <a:pt x="11" y="124"/>
                        <a:pt x="12" y="125"/>
                        <a:pt x="12" y="124"/>
                      </a:cubicBezTo>
                      <a:cubicBezTo>
                        <a:pt x="12" y="124"/>
                        <a:pt x="11" y="124"/>
                        <a:pt x="11" y="123"/>
                      </a:cubicBezTo>
                      <a:cubicBezTo>
                        <a:pt x="11" y="123"/>
                        <a:pt x="12" y="124"/>
                        <a:pt x="12" y="124"/>
                      </a:cubicBezTo>
                      <a:cubicBezTo>
                        <a:pt x="11" y="121"/>
                        <a:pt x="9" y="121"/>
                        <a:pt x="8" y="122"/>
                      </a:cubicBezTo>
                      <a:cubicBezTo>
                        <a:pt x="8" y="120"/>
                        <a:pt x="8" y="119"/>
                        <a:pt x="7" y="118"/>
                      </a:cubicBezTo>
                      <a:cubicBezTo>
                        <a:pt x="7" y="117"/>
                        <a:pt x="7" y="116"/>
                        <a:pt x="8" y="118"/>
                      </a:cubicBezTo>
                      <a:cubicBezTo>
                        <a:pt x="8" y="117"/>
                        <a:pt x="8" y="112"/>
                        <a:pt x="7" y="111"/>
                      </a:cubicBezTo>
                      <a:cubicBezTo>
                        <a:pt x="7" y="111"/>
                        <a:pt x="7" y="110"/>
                        <a:pt x="7" y="109"/>
                      </a:cubicBezTo>
                      <a:cubicBezTo>
                        <a:pt x="7" y="107"/>
                        <a:pt x="7" y="107"/>
                        <a:pt x="8" y="104"/>
                      </a:cubicBezTo>
                      <a:cubicBezTo>
                        <a:pt x="7" y="105"/>
                        <a:pt x="7" y="105"/>
                        <a:pt x="7" y="105"/>
                      </a:cubicBezTo>
                      <a:cubicBezTo>
                        <a:pt x="6" y="104"/>
                        <a:pt x="8" y="103"/>
                        <a:pt x="8" y="101"/>
                      </a:cubicBezTo>
                      <a:cubicBezTo>
                        <a:pt x="8" y="101"/>
                        <a:pt x="8" y="101"/>
                        <a:pt x="8" y="101"/>
                      </a:cubicBezTo>
                      <a:cubicBezTo>
                        <a:pt x="11" y="96"/>
                        <a:pt x="8" y="98"/>
                        <a:pt x="11" y="95"/>
                      </a:cubicBezTo>
                      <a:cubicBezTo>
                        <a:pt x="10" y="94"/>
                        <a:pt x="10" y="94"/>
                        <a:pt x="10" y="94"/>
                      </a:cubicBezTo>
                      <a:cubicBezTo>
                        <a:pt x="10" y="94"/>
                        <a:pt x="10" y="93"/>
                        <a:pt x="11" y="92"/>
                      </a:cubicBezTo>
                      <a:cubicBezTo>
                        <a:pt x="13" y="91"/>
                        <a:pt x="14" y="90"/>
                        <a:pt x="14" y="89"/>
                      </a:cubicBezTo>
                      <a:cubicBezTo>
                        <a:pt x="14" y="89"/>
                        <a:pt x="13" y="89"/>
                        <a:pt x="13" y="89"/>
                      </a:cubicBezTo>
                      <a:cubicBezTo>
                        <a:pt x="13" y="88"/>
                        <a:pt x="15" y="88"/>
                        <a:pt x="16" y="88"/>
                      </a:cubicBezTo>
                      <a:cubicBezTo>
                        <a:pt x="17" y="87"/>
                        <a:pt x="18" y="87"/>
                        <a:pt x="19" y="87"/>
                      </a:cubicBezTo>
                      <a:cubicBezTo>
                        <a:pt x="19" y="87"/>
                        <a:pt x="19" y="87"/>
                        <a:pt x="19" y="88"/>
                      </a:cubicBezTo>
                      <a:cubicBezTo>
                        <a:pt x="22" y="86"/>
                        <a:pt x="18" y="87"/>
                        <a:pt x="20" y="85"/>
                      </a:cubicBezTo>
                      <a:cubicBezTo>
                        <a:pt x="21" y="85"/>
                        <a:pt x="21" y="86"/>
                        <a:pt x="22" y="85"/>
                      </a:cubicBezTo>
                      <a:cubicBezTo>
                        <a:pt x="23" y="85"/>
                        <a:pt x="23" y="84"/>
                        <a:pt x="24" y="83"/>
                      </a:cubicBezTo>
                      <a:cubicBezTo>
                        <a:pt x="26" y="82"/>
                        <a:pt x="27" y="80"/>
                        <a:pt x="29" y="80"/>
                      </a:cubicBezTo>
                      <a:cubicBezTo>
                        <a:pt x="28" y="80"/>
                        <a:pt x="27" y="80"/>
                        <a:pt x="28" y="79"/>
                      </a:cubicBezTo>
                      <a:cubicBezTo>
                        <a:pt x="30" y="78"/>
                        <a:pt x="34" y="78"/>
                        <a:pt x="35" y="76"/>
                      </a:cubicBezTo>
                      <a:cubicBezTo>
                        <a:pt x="36" y="76"/>
                        <a:pt x="36" y="76"/>
                        <a:pt x="36" y="76"/>
                      </a:cubicBezTo>
                      <a:cubicBezTo>
                        <a:pt x="37" y="75"/>
                        <a:pt x="38" y="75"/>
                        <a:pt x="39" y="74"/>
                      </a:cubicBezTo>
                      <a:cubicBezTo>
                        <a:pt x="40" y="73"/>
                        <a:pt x="41" y="72"/>
                        <a:pt x="41" y="71"/>
                      </a:cubicBezTo>
                      <a:cubicBezTo>
                        <a:pt x="43" y="72"/>
                        <a:pt x="45" y="69"/>
                        <a:pt x="46" y="67"/>
                      </a:cubicBezTo>
                      <a:cubicBezTo>
                        <a:pt x="47" y="65"/>
                        <a:pt x="48" y="63"/>
                        <a:pt x="49" y="64"/>
                      </a:cubicBezTo>
                      <a:cubicBezTo>
                        <a:pt x="49" y="64"/>
                        <a:pt x="50" y="62"/>
                        <a:pt x="51" y="61"/>
                      </a:cubicBezTo>
                      <a:cubicBezTo>
                        <a:pt x="52" y="60"/>
                        <a:pt x="52" y="59"/>
                        <a:pt x="52" y="59"/>
                      </a:cubicBezTo>
                      <a:cubicBezTo>
                        <a:pt x="52" y="59"/>
                        <a:pt x="52" y="59"/>
                        <a:pt x="52" y="59"/>
                      </a:cubicBezTo>
                      <a:cubicBezTo>
                        <a:pt x="54" y="56"/>
                        <a:pt x="54" y="55"/>
                        <a:pt x="54" y="54"/>
                      </a:cubicBezTo>
                      <a:cubicBezTo>
                        <a:pt x="55" y="53"/>
                        <a:pt x="55" y="54"/>
                        <a:pt x="55" y="54"/>
                      </a:cubicBezTo>
                      <a:cubicBezTo>
                        <a:pt x="58" y="49"/>
                        <a:pt x="58" y="49"/>
                        <a:pt x="58" y="44"/>
                      </a:cubicBezTo>
                      <a:cubicBezTo>
                        <a:pt x="59" y="44"/>
                        <a:pt x="59" y="44"/>
                        <a:pt x="59" y="44"/>
                      </a:cubicBezTo>
                      <a:cubicBezTo>
                        <a:pt x="59" y="44"/>
                        <a:pt x="59" y="43"/>
                        <a:pt x="59" y="43"/>
                      </a:cubicBezTo>
                      <a:cubicBezTo>
                        <a:pt x="60" y="42"/>
                        <a:pt x="63" y="38"/>
                        <a:pt x="64" y="35"/>
                      </a:cubicBezTo>
                      <a:cubicBezTo>
                        <a:pt x="64" y="35"/>
                        <a:pt x="65" y="35"/>
                        <a:pt x="64" y="35"/>
                      </a:cubicBezTo>
                      <a:cubicBezTo>
                        <a:pt x="66" y="30"/>
                        <a:pt x="73" y="27"/>
                        <a:pt x="72" y="23"/>
                      </a:cubicBezTo>
                      <a:cubicBezTo>
                        <a:pt x="72" y="23"/>
                        <a:pt x="72" y="22"/>
                        <a:pt x="73" y="22"/>
                      </a:cubicBezTo>
                      <a:cubicBezTo>
                        <a:pt x="73" y="21"/>
                        <a:pt x="74" y="20"/>
                        <a:pt x="74" y="20"/>
                      </a:cubicBezTo>
                      <a:cubicBezTo>
                        <a:pt x="70" y="23"/>
                        <a:pt x="73" y="19"/>
                        <a:pt x="71" y="20"/>
                      </a:cubicBezTo>
                      <a:cubicBezTo>
                        <a:pt x="72" y="18"/>
                        <a:pt x="75" y="17"/>
                        <a:pt x="74" y="19"/>
                      </a:cubicBezTo>
                      <a:cubicBezTo>
                        <a:pt x="74" y="19"/>
                        <a:pt x="74" y="19"/>
                        <a:pt x="74" y="19"/>
                      </a:cubicBezTo>
                      <a:cubicBezTo>
                        <a:pt x="74" y="20"/>
                        <a:pt x="75" y="19"/>
                        <a:pt x="76" y="18"/>
                      </a:cubicBezTo>
                      <a:cubicBezTo>
                        <a:pt x="77" y="17"/>
                        <a:pt x="78" y="16"/>
                        <a:pt x="79" y="17"/>
                      </a:cubicBezTo>
                      <a:cubicBezTo>
                        <a:pt x="85" y="11"/>
                        <a:pt x="93" y="9"/>
                        <a:pt x="100" y="9"/>
                      </a:cubicBezTo>
                      <a:cubicBezTo>
                        <a:pt x="100" y="8"/>
                        <a:pt x="100" y="8"/>
                        <a:pt x="100" y="8"/>
                      </a:cubicBezTo>
                      <a:cubicBezTo>
                        <a:pt x="100" y="8"/>
                        <a:pt x="100" y="8"/>
                        <a:pt x="101" y="8"/>
                      </a:cubicBezTo>
                      <a:cubicBezTo>
                        <a:pt x="102" y="8"/>
                        <a:pt x="102" y="8"/>
                        <a:pt x="102" y="8"/>
                      </a:cubicBezTo>
                      <a:cubicBezTo>
                        <a:pt x="103" y="9"/>
                        <a:pt x="103" y="9"/>
                        <a:pt x="101" y="9"/>
                      </a:cubicBezTo>
                      <a:cubicBezTo>
                        <a:pt x="102" y="10"/>
                        <a:pt x="102" y="9"/>
                        <a:pt x="103" y="9"/>
                      </a:cubicBezTo>
                      <a:cubicBezTo>
                        <a:pt x="103" y="9"/>
                        <a:pt x="103" y="9"/>
                        <a:pt x="103" y="9"/>
                      </a:cubicBezTo>
                      <a:cubicBezTo>
                        <a:pt x="104" y="9"/>
                        <a:pt x="105" y="9"/>
                        <a:pt x="105" y="9"/>
                      </a:cubicBezTo>
                      <a:cubicBezTo>
                        <a:pt x="108" y="10"/>
                        <a:pt x="103" y="10"/>
                        <a:pt x="104" y="10"/>
                      </a:cubicBezTo>
                      <a:cubicBezTo>
                        <a:pt x="106" y="10"/>
                        <a:pt x="106" y="10"/>
                        <a:pt x="106" y="10"/>
                      </a:cubicBezTo>
                      <a:cubicBezTo>
                        <a:pt x="105" y="10"/>
                        <a:pt x="105" y="10"/>
                        <a:pt x="105" y="10"/>
                      </a:cubicBezTo>
                      <a:cubicBezTo>
                        <a:pt x="107" y="10"/>
                        <a:pt x="107" y="9"/>
                        <a:pt x="109" y="10"/>
                      </a:cubicBezTo>
                      <a:cubicBezTo>
                        <a:pt x="110" y="11"/>
                        <a:pt x="109" y="11"/>
                        <a:pt x="110" y="11"/>
                      </a:cubicBezTo>
                      <a:cubicBezTo>
                        <a:pt x="110" y="11"/>
                        <a:pt x="110" y="12"/>
                        <a:pt x="111" y="12"/>
                      </a:cubicBezTo>
                      <a:cubicBezTo>
                        <a:pt x="114" y="13"/>
                        <a:pt x="114" y="13"/>
                        <a:pt x="114" y="13"/>
                      </a:cubicBezTo>
                      <a:cubicBezTo>
                        <a:pt x="113" y="12"/>
                        <a:pt x="113" y="12"/>
                        <a:pt x="113" y="12"/>
                      </a:cubicBezTo>
                      <a:cubicBezTo>
                        <a:pt x="114" y="12"/>
                        <a:pt x="116" y="13"/>
                        <a:pt x="115" y="11"/>
                      </a:cubicBezTo>
                      <a:cubicBezTo>
                        <a:pt x="115" y="12"/>
                        <a:pt x="116" y="13"/>
                        <a:pt x="117" y="14"/>
                      </a:cubicBezTo>
                      <a:cubicBezTo>
                        <a:pt x="118" y="15"/>
                        <a:pt x="119" y="15"/>
                        <a:pt x="121" y="16"/>
                      </a:cubicBezTo>
                      <a:cubicBezTo>
                        <a:pt x="123" y="19"/>
                        <a:pt x="125" y="20"/>
                        <a:pt x="125" y="21"/>
                      </a:cubicBezTo>
                      <a:cubicBezTo>
                        <a:pt x="127" y="22"/>
                        <a:pt x="129" y="24"/>
                        <a:pt x="131" y="26"/>
                      </a:cubicBezTo>
                      <a:cubicBezTo>
                        <a:pt x="130" y="26"/>
                        <a:pt x="131" y="24"/>
                        <a:pt x="132" y="27"/>
                      </a:cubicBezTo>
                      <a:cubicBezTo>
                        <a:pt x="130" y="27"/>
                        <a:pt x="134" y="31"/>
                        <a:pt x="133" y="33"/>
                      </a:cubicBezTo>
                      <a:cubicBezTo>
                        <a:pt x="133" y="32"/>
                        <a:pt x="135" y="34"/>
                        <a:pt x="135" y="35"/>
                      </a:cubicBezTo>
                      <a:cubicBezTo>
                        <a:pt x="136" y="36"/>
                        <a:pt x="137" y="37"/>
                        <a:pt x="137" y="36"/>
                      </a:cubicBezTo>
                      <a:cubicBezTo>
                        <a:pt x="138" y="38"/>
                        <a:pt x="136" y="36"/>
                        <a:pt x="137" y="38"/>
                      </a:cubicBezTo>
                      <a:cubicBezTo>
                        <a:pt x="138" y="39"/>
                        <a:pt x="139" y="42"/>
                        <a:pt x="140" y="44"/>
                      </a:cubicBezTo>
                      <a:cubicBezTo>
                        <a:pt x="140" y="44"/>
                        <a:pt x="140" y="44"/>
                        <a:pt x="140" y="44"/>
                      </a:cubicBezTo>
                      <a:cubicBezTo>
                        <a:pt x="140" y="44"/>
                        <a:pt x="140" y="44"/>
                        <a:pt x="140" y="44"/>
                      </a:cubicBezTo>
                      <a:cubicBezTo>
                        <a:pt x="141" y="46"/>
                        <a:pt x="141" y="46"/>
                        <a:pt x="141" y="46"/>
                      </a:cubicBezTo>
                      <a:cubicBezTo>
                        <a:pt x="141" y="46"/>
                        <a:pt x="141" y="47"/>
                        <a:pt x="141" y="48"/>
                      </a:cubicBezTo>
                      <a:cubicBezTo>
                        <a:pt x="142" y="50"/>
                        <a:pt x="142" y="51"/>
                        <a:pt x="143" y="53"/>
                      </a:cubicBezTo>
                      <a:cubicBezTo>
                        <a:pt x="144" y="53"/>
                        <a:pt x="144" y="52"/>
                        <a:pt x="145" y="52"/>
                      </a:cubicBezTo>
                      <a:cubicBezTo>
                        <a:pt x="145" y="52"/>
                        <a:pt x="145" y="53"/>
                        <a:pt x="145" y="54"/>
                      </a:cubicBezTo>
                      <a:cubicBezTo>
                        <a:pt x="145" y="55"/>
                        <a:pt x="145" y="56"/>
                        <a:pt x="145" y="56"/>
                      </a:cubicBezTo>
                      <a:cubicBezTo>
                        <a:pt x="145" y="57"/>
                        <a:pt x="147" y="56"/>
                        <a:pt x="147" y="59"/>
                      </a:cubicBezTo>
                      <a:cubicBezTo>
                        <a:pt x="147" y="58"/>
                        <a:pt x="147" y="58"/>
                        <a:pt x="148" y="58"/>
                      </a:cubicBezTo>
                      <a:cubicBezTo>
                        <a:pt x="150" y="64"/>
                        <a:pt x="154" y="69"/>
                        <a:pt x="159" y="73"/>
                      </a:cubicBezTo>
                      <a:cubicBezTo>
                        <a:pt x="161" y="74"/>
                        <a:pt x="162" y="75"/>
                        <a:pt x="164" y="76"/>
                      </a:cubicBezTo>
                      <a:cubicBezTo>
                        <a:pt x="164" y="76"/>
                        <a:pt x="165" y="76"/>
                        <a:pt x="165" y="76"/>
                      </a:cubicBezTo>
                      <a:cubicBezTo>
                        <a:pt x="166" y="77"/>
                        <a:pt x="166" y="77"/>
                        <a:pt x="166" y="77"/>
                      </a:cubicBezTo>
                      <a:cubicBezTo>
                        <a:pt x="167" y="77"/>
                        <a:pt x="167" y="77"/>
                        <a:pt x="168" y="77"/>
                      </a:cubicBezTo>
                      <a:cubicBezTo>
                        <a:pt x="170" y="79"/>
                        <a:pt x="173" y="81"/>
                        <a:pt x="175" y="83"/>
                      </a:cubicBezTo>
                      <a:cubicBezTo>
                        <a:pt x="174" y="81"/>
                        <a:pt x="175" y="82"/>
                        <a:pt x="176" y="82"/>
                      </a:cubicBezTo>
                      <a:cubicBezTo>
                        <a:pt x="175" y="82"/>
                        <a:pt x="176" y="82"/>
                        <a:pt x="176" y="81"/>
                      </a:cubicBezTo>
                      <a:cubicBezTo>
                        <a:pt x="176" y="81"/>
                        <a:pt x="177" y="82"/>
                        <a:pt x="178" y="83"/>
                      </a:cubicBezTo>
                      <a:cubicBezTo>
                        <a:pt x="178" y="83"/>
                        <a:pt x="178" y="84"/>
                        <a:pt x="179" y="84"/>
                      </a:cubicBezTo>
                      <a:cubicBezTo>
                        <a:pt x="179" y="85"/>
                        <a:pt x="179" y="85"/>
                        <a:pt x="179" y="85"/>
                      </a:cubicBezTo>
                      <a:cubicBezTo>
                        <a:pt x="180" y="85"/>
                        <a:pt x="181" y="85"/>
                        <a:pt x="182" y="86"/>
                      </a:cubicBezTo>
                      <a:cubicBezTo>
                        <a:pt x="183" y="87"/>
                        <a:pt x="183" y="88"/>
                        <a:pt x="184" y="88"/>
                      </a:cubicBezTo>
                      <a:cubicBezTo>
                        <a:pt x="183" y="87"/>
                        <a:pt x="183" y="87"/>
                        <a:pt x="183" y="87"/>
                      </a:cubicBezTo>
                      <a:cubicBezTo>
                        <a:pt x="184" y="87"/>
                        <a:pt x="184" y="86"/>
                        <a:pt x="184" y="85"/>
                      </a:cubicBezTo>
                      <a:cubicBezTo>
                        <a:pt x="184" y="83"/>
                        <a:pt x="183" y="82"/>
                        <a:pt x="184" y="81"/>
                      </a:cubicBezTo>
                      <a:cubicBezTo>
                        <a:pt x="183" y="81"/>
                        <a:pt x="182" y="80"/>
                        <a:pt x="181" y="78"/>
                      </a:cubicBezTo>
                      <a:cubicBezTo>
                        <a:pt x="180" y="77"/>
                        <a:pt x="178" y="75"/>
                        <a:pt x="176" y="75"/>
                      </a:cubicBezTo>
                      <a:cubicBezTo>
                        <a:pt x="175" y="75"/>
                        <a:pt x="177" y="75"/>
                        <a:pt x="176" y="75"/>
                      </a:cubicBezTo>
                      <a:cubicBezTo>
                        <a:pt x="175" y="75"/>
                        <a:pt x="174" y="74"/>
                        <a:pt x="172" y="73"/>
                      </a:cubicBezTo>
                      <a:cubicBezTo>
                        <a:pt x="172" y="73"/>
                        <a:pt x="172" y="73"/>
                        <a:pt x="172" y="73"/>
                      </a:cubicBezTo>
                      <a:cubicBezTo>
                        <a:pt x="171" y="72"/>
                        <a:pt x="170" y="72"/>
                        <a:pt x="169" y="71"/>
                      </a:cubicBezTo>
                      <a:cubicBezTo>
                        <a:pt x="168" y="71"/>
                        <a:pt x="167" y="71"/>
                        <a:pt x="167" y="70"/>
                      </a:cubicBezTo>
                      <a:cubicBezTo>
                        <a:pt x="167" y="70"/>
                        <a:pt x="166" y="70"/>
                        <a:pt x="166" y="70"/>
                      </a:cubicBezTo>
                      <a:cubicBezTo>
                        <a:pt x="164" y="69"/>
                        <a:pt x="163" y="67"/>
                        <a:pt x="161" y="65"/>
                      </a:cubicBezTo>
                      <a:cubicBezTo>
                        <a:pt x="161" y="66"/>
                        <a:pt x="161" y="66"/>
                        <a:pt x="161" y="66"/>
                      </a:cubicBezTo>
                      <a:cubicBezTo>
                        <a:pt x="160" y="65"/>
                        <a:pt x="160" y="64"/>
                        <a:pt x="159" y="64"/>
                      </a:cubicBezTo>
                      <a:cubicBezTo>
                        <a:pt x="157" y="63"/>
                        <a:pt x="162" y="66"/>
                        <a:pt x="160" y="66"/>
                      </a:cubicBezTo>
                      <a:cubicBezTo>
                        <a:pt x="160" y="65"/>
                        <a:pt x="158" y="64"/>
                        <a:pt x="157" y="62"/>
                      </a:cubicBezTo>
                      <a:cubicBezTo>
                        <a:pt x="155" y="60"/>
                        <a:pt x="154" y="58"/>
                        <a:pt x="155" y="57"/>
                      </a:cubicBezTo>
                      <a:cubicBezTo>
                        <a:pt x="154" y="55"/>
                        <a:pt x="154" y="58"/>
                        <a:pt x="153" y="56"/>
                      </a:cubicBezTo>
                      <a:cubicBezTo>
                        <a:pt x="153" y="55"/>
                        <a:pt x="153" y="55"/>
                        <a:pt x="153" y="55"/>
                      </a:cubicBezTo>
                      <a:cubicBezTo>
                        <a:pt x="152" y="55"/>
                        <a:pt x="152" y="55"/>
                        <a:pt x="152" y="55"/>
                      </a:cubicBezTo>
                      <a:cubicBezTo>
                        <a:pt x="152" y="54"/>
                        <a:pt x="152" y="53"/>
                        <a:pt x="152" y="53"/>
                      </a:cubicBezTo>
                      <a:cubicBezTo>
                        <a:pt x="153" y="53"/>
                        <a:pt x="153" y="53"/>
                        <a:pt x="153" y="54"/>
                      </a:cubicBezTo>
                      <a:cubicBezTo>
                        <a:pt x="153" y="52"/>
                        <a:pt x="151" y="49"/>
                        <a:pt x="151" y="48"/>
                      </a:cubicBezTo>
                      <a:cubicBezTo>
                        <a:pt x="151" y="50"/>
                        <a:pt x="151" y="50"/>
                        <a:pt x="151" y="50"/>
                      </a:cubicBezTo>
                      <a:cubicBezTo>
                        <a:pt x="150" y="49"/>
                        <a:pt x="150" y="48"/>
                        <a:pt x="149" y="46"/>
                      </a:cubicBezTo>
                      <a:cubicBezTo>
                        <a:pt x="148" y="45"/>
                        <a:pt x="148" y="44"/>
                        <a:pt x="148" y="43"/>
                      </a:cubicBezTo>
                      <a:cubicBezTo>
                        <a:pt x="147" y="42"/>
                        <a:pt x="147" y="42"/>
                        <a:pt x="147" y="42"/>
                      </a:cubicBezTo>
                      <a:cubicBezTo>
                        <a:pt x="147" y="41"/>
                        <a:pt x="147" y="41"/>
                        <a:pt x="147" y="41"/>
                      </a:cubicBezTo>
                      <a:cubicBezTo>
                        <a:pt x="145" y="38"/>
                        <a:pt x="144" y="35"/>
                        <a:pt x="142" y="33"/>
                      </a:cubicBezTo>
                      <a:cubicBezTo>
                        <a:pt x="142" y="34"/>
                        <a:pt x="142" y="34"/>
                        <a:pt x="142" y="34"/>
                      </a:cubicBezTo>
                      <a:cubicBezTo>
                        <a:pt x="139" y="30"/>
                        <a:pt x="140" y="30"/>
                        <a:pt x="137" y="26"/>
                      </a:cubicBezTo>
                      <a:cubicBezTo>
                        <a:pt x="137" y="26"/>
                        <a:pt x="137" y="26"/>
                        <a:pt x="137" y="26"/>
                      </a:cubicBezTo>
                      <a:cubicBezTo>
                        <a:pt x="136" y="25"/>
                        <a:pt x="135" y="24"/>
                        <a:pt x="135" y="23"/>
                      </a:cubicBezTo>
                      <a:cubicBezTo>
                        <a:pt x="136" y="24"/>
                        <a:pt x="134" y="21"/>
                        <a:pt x="135" y="22"/>
                      </a:cubicBezTo>
                      <a:cubicBezTo>
                        <a:pt x="131" y="18"/>
                        <a:pt x="133" y="20"/>
                        <a:pt x="130" y="19"/>
                      </a:cubicBezTo>
                      <a:cubicBezTo>
                        <a:pt x="130" y="18"/>
                        <a:pt x="130" y="18"/>
                        <a:pt x="130" y="18"/>
                      </a:cubicBezTo>
                      <a:cubicBezTo>
                        <a:pt x="129" y="17"/>
                        <a:pt x="128" y="17"/>
                        <a:pt x="126" y="16"/>
                      </a:cubicBezTo>
                      <a:cubicBezTo>
                        <a:pt x="128" y="17"/>
                        <a:pt x="126" y="14"/>
                        <a:pt x="128" y="15"/>
                      </a:cubicBezTo>
                      <a:cubicBezTo>
                        <a:pt x="126" y="13"/>
                        <a:pt x="125" y="11"/>
                        <a:pt x="123" y="11"/>
                      </a:cubicBezTo>
                      <a:cubicBezTo>
                        <a:pt x="122" y="10"/>
                        <a:pt x="120" y="9"/>
                        <a:pt x="120" y="8"/>
                      </a:cubicBezTo>
                      <a:cubicBezTo>
                        <a:pt x="117" y="8"/>
                        <a:pt x="123" y="11"/>
                        <a:pt x="122" y="11"/>
                      </a:cubicBezTo>
                      <a:cubicBezTo>
                        <a:pt x="122" y="12"/>
                        <a:pt x="119" y="11"/>
                        <a:pt x="118" y="10"/>
                      </a:cubicBezTo>
                      <a:cubicBezTo>
                        <a:pt x="117" y="9"/>
                        <a:pt x="117" y="8"/>
                        <a:pt x="116" y="7"/>
                      </a:cubicBezTo>
                      <a:cubicBezTo>
                        <a:pt x="116" y="6"/>
                        <a:pt x="115" y="5"/>
                        <a:pt x="112" y="4"/>
                      </a:cubicBezTo>
                      <a:cubicBezTo>
                        <a:pt x="113" y="4"/>
                        <a:pt x="113" y="4"/>
                        <a:pt x="113" y="4"/>
                      </a:cubicBezTo>
                      <a:cubicBezTo>
                        <a:pt x="112" y="3"/>
                        <a:pt x="110" y="4"/>
                        <a:pt x="108" y="3"/>
                      </a:cubicBezTo>
                      <a:cubicBezTo>
                        <a:pt x="107" y="3"/>
                        <a:pt x="105" y="2"/>
                        <a:pt x="105" y="3"/>
                      </a:cubicBezTo>
                      <a:cubicBezTo>
                        <a:pt x="105" y="3"/>
                        <a:pt x="109" y="4"/>
                        <a:pt x="109" y="4"/>
                      </a:cubicBezTo>
                      <a:cubicBezTo>
                        <a:pt x="107" y="4"/>
                        <a:pt x="106" y="4"/>
                        <a:pt x="104" y="4"/>
                      </a:cubicBezTo>
                      <a:cubicBezTo>
                        <a:pt x="104" y="4"/>
                        <a:pt x="104" y="4"/>
                        <a:pt x="104" y="4"/>
                      </a:cubicBezTo>
                      <a:cubicBezTo>
                        <a:pt x="103" y="4"/>
                        <a:pt x="102" y="4"/>
                        <a:pt x="100" y="4"/>
                      </a:cubicBezTo>
                      <a:cubicBezTo>
                        <a:pt x="101" y="4"/>
                        <a:pt x="102" y="3"/>
                        <a:pt x="103" y="3"/>
                      </a:cubicBezTo>
                      <a:cubicBezTo>
                        <a:pt x="102" y="3"/>
                        <a:pt x="101" y="3"/>
                        <a:pt x="99" y="3"/>
                      </a:cubicBezTo>
                      <a:cubicBezTo>
                        <a:pt x="100" y="2"/>
                        <a:pt x="102" y="2"/>
                        <a:pt x="104" y="2"/>
                      </a:cubicBezTo>
                      <a:cubicBezTo>
                        <a:pt x="104" y="2"/>
                        <a:pt x="104" y="2"/>
                        <a:pt x="104" y="2"/>
                      </a:cubicBezTo>
                      <a:cubicBezTo>
                        <a:pt x="105" y="2"/>
                        <a:pt x="106" y="2"/>
                        <a:pt x="107" y="2"/>
                      </a:cubicBezTo>
                      <a:cubicBezTo>
                        <a:pt x="107" y="2"/>
                        <a:pt x="105" y="2"/>
                        <a:pt x="104" y="2"/>
                      </a:cubicBezTo>
                      <a:cubicBezTo>
                        <a:pt x="104" y="2"/>
                        <a:pt x="104" y="2"/>
                        <a:pt x="105" y="2"/>
                      </a:cubicBezTo>
                      <a:cubicBezTo>
                        <a:pt x="104" y="2"/>
                        <a:pt x="103" y="2"/>
                        <a:pt x="104" y="1"/>
                      </a:cubicBezTo>
                      <a:cubicBezTo>
                        <a:pt x="102" y="3"/>
                        <a:pt x="99" y="0"/>
                        <a:pt x="96" y="2"/>
                      </a:cubicBezTo>
                      <a:cubicBezTo>
                        <a:pt x="96" y="1"/>
                        <a:pt x="96" y="1"/>
                        <a:pt x="96" y="1"/>
                      </a:cubicBezTo>
                      <a:cubicBezTo>
                        <a:pt x="95" y="1"/>
                        <a:pt x="94" y="2"/>
                        <a:pt x="94" y="2"/>
                      </a:cubicBezTo>
                      <a:cubicBezTo>
                        <a:pt x="95" y="1"/>
                        <a:pt x="95" y="1"/>
                        <a:pt x="95" y="1"/>
                      </a:cubicBezTo>
                      <a:cubicBezTo>
                        <a:pt x="93" y="2"/>
                        <a:pt x="90" y="1"/>
                        <a:pt x="87" y="2"/>
                      </a:cubicBezTo>
                      <a:cubicBezTo>
                        <a:pt x="93" y="1"/>
                        <a:pt x="89" y="3"/>
                        <a:pt x="91" y="3"/>
                      </a:cubicBezTo>
                      <a:cubicBezTo>
                        <a:pt x="86" y="6"/>
                        <a:pt x="87" y="2"/>
                        <a:pt x="80" y="5"/>
                      </a:cubicBezTo>
                      <a:cubicBezTo>
                        <a:pt x="81" y="5"/>
                        <a:pt x="84" y="4"/>
                        <a:pt x="83" y="5"/>
                      </a:cubicBezTo>
                      <a:cubicBezTo>
                        <a:pt x="81" y="6"/>
                        <a:pt x="80" y="6"/>
                        <a:pt x="79" y="6"/>
                      </a:cubicBezTo>
                      <a:cubicBezTo>
                        <a:pt x="75" y="9"/>
                        <a:pt x="80" y="7"/>
                        <a:pt x="79" y="8"/>
                      </a:cubicBezTo>
                      <a:cubicBezTo>
                        <a:pt x="77" y="8"/>
                        <a:pt x="77" y="10"/>
                        <a:pt x="76" y="11"/>
                      </a:cubicBezTo>
                      <a:cubicBezTo>
                        <a:pt x="75" y="11"/>
                        <a:pt x="75" y="11"/>
                        <a:pt x="75" y="11"/>
                      </a:cubicBezTo>
                      <a:cubicBezTo>
                        <a:pt x="71" y="14"/>
                        <a:pt x="75" y="13"/>
                        <a:pt x="71" y="15"/>
                      </a:cubicBezTo>
                      <a:cubicBezTo>
                        <a:pt x="72" y="13"/>
                        <a:pt x="72" y="13"/>
                        <a:pt x="72" y="13"/>
                      </a:cubicBezTo>
                      <a:cubicBezTo>
                        <a:pt x="70" y="15"/>
                        <a:pt x="70" y="15"/>
                        <a:pt x="70" y="15"/>
                      </a:cubicBezTo>
                      <a:cubicBezTo>
                        <a:pt x="70" y="14"/>
                        <a:pt x="70" y="14"/>
                        <a:pt x="70" y="14"/>
                      </a:cubicBezTo>
                      <a:cubicBezTo>
                        <a:pt x="69" y="17"/>
                        <a:pt x="68" y="17"/>
                        <a:pt x="66" y="19"/>
                      </a:cubicBezTo>
                      <a:cubicBezTo>
                        <a:pt x="67" y="19"/>
                        <a:pt x="67" y="20"/>
                        <a:pt x="66" y="22"/>
                      </a:cubicBezTo>
                      <a:cubicBezTo>
                        <a:pt x="64" y="23"/>
                        <a:pt x="65" y="21"/>
                        <a:pt x="64" y="23"/>
                      </a:cubicBezTo>
                      <a:cubicBezTo>
                        <a:pt x="64" y="22"/>
                        <a:pt x="64" y="21"/>
                        <a:pt x="65" y="21"/>
                      </a:cubicBezTo>
                      <a:cubicBezTo>
                        <a:pt x="65" y="20"/>
                        <a:pt x="65" y="20"/>
                        <a:pt x="65" y="19"/>
                      </a:cubicBezTo>
                      <a:cubicBezTo>
                        <a:pt x="63" y="20"/>
                        <a:pt x="62" y="23"/>
                        <a:pt x="62" y="24"/>
                      </a:cubicBezTo>
                      <a:cubicBezTo>
                        <a:pt x="62" y="23"/>
                        <a:pt x="62" y="23"/>
                        <a:pt x="63" y="23"/>
                      </a:cubicBezTo>
                      <a:cubicBezTo>
                        <a:pt x="61" y="27"/>
                        <a:pt x="61" y="27"/>
                        <a:pt x="61" y="27"/>
                      </a:cubicBezTo>
                      <a:cubicBezTo>
                        <a:pt x="60" y="28"/>
                        <a:pt x="60" y="27"/>
                        <a:pt x="60" y="26"/>
                      </a:cubicBezTo>
                      <a:cubicBezTo>
                        <a:pt x="60" y="27"/>
                        <a:pt x="60" y="28"/>
                        <a:pt x="59" y="29"/>
                      </a:cubicBezTo>
                      <a:cubicBezTo>
                        <a:pt x="59" y="28"/>
                        <a:pt x="58" y="28"/>
                        <a:pt x="59" y="26"/>
                      </a:cubicBezTo>
                      <a:cubicBezTo>
                        <a:pt x="57" y="30"/>
                        <a:pt x="57" y="30"/>
                        <a:pt x="57" y="30"/>
                      </a:cubicBezTo>
                      <a:cubicBezTo>
                        <a:pt x="57" y="31"/>
                        <a:pt x="55" y="32"/>
                        <a:pt x="55" y="31"/>
                      </a:cubicBezTo>
                      <a:cubicBezTo>
                        <a:pt x="55" y="32"/>
                        <a:pt x="54" y="34"/>
                        <a:pt x="54" y="35"/>
                      </a:cubicBezTo>
                      <a:cubicBezTo>
                        <a:pt x="54" y="36"/>
                        <a:pt x="53" y="37"/>
                        <a:pt x="53" y="38"/>
                      </a:cubicBezTo>
                      <a:cubicBezTo>
                        <a:pt x="53" y="38"/>
                        <a:pt x="53" y="39"/>
                        <a:pt x="52" y="40"/>
                      </a:cubicBezTo>
                      <a:cubicBezTo>
                        <a:pt x="52" y="40"/>
                        <a:pt x="52" y="40"/>
                        <a:pt x="52" y="40"/>
                      </a:cubicBezTo>
                      <a:cubicBezTo>
                        <a:pt x="52" y="40"/>
                        <a:pt x="52" y="40"/>
                        <a:pt x="52" y="41"/>
                      </a:cubicBezTo>
                      <a:cubicBezTo>
                        <a:pt x="52" y="41"/>
                        <a:pt x="52" y="41"/>
                        <a:pt x="52" y="42"/>
                      </a:cubicBezTo>
                      <a:cubicBezTo>
                        <a:pt x="51" y="44"/>
                        <a:pt x="49" y="46"/>
                        <a:pt x="48" y="49"/>
                      </a:cubicBezTo>
                      <a:cubicBezTo>
                        <a:pt x="46" y="50"/>
                        <a:pt x="46" y="50"/>
                        <a:pt x="46" y="50"/>
                      </a:cubicBezTo>
                      <a:cubicBezTo>
                        <a:pt x="45" y="53"/>
                        <a:pt x="49" y="49"/>
                        <a:pt x="47" y="53"/>
                      </a:cubicBezTo>
                      <a:cubicBezTo>
                        <a:pt x="46" y="56"/>
                        <a:pt x="46" y="53"/>
                        <a:pt x="45" y="54"/>
                      </a:cubicBezTo>
                      <a:cubicBezTo>
                        <a:pt x="45" y="55"/>
                        <a:pt x="45" y="58"/>
                        <a:pt x="42" y="60"/>
                      </a:cubicBezTo>
                      <a:cubicBezTo>
                        <a:pt x="43" y="59"/>
                        <a:pt x="43" y="59"/>
                        <a:pt x="43" y="58"/>
                      </a:cubicBezTo>
                      <a:close/>
                      <a:moveTo>
                        <a:pt x="19" y="76"/>
                      </a:moveTo>
                      <a:cubicBezTo>
                        <a:pt x="19" y="76"/>
                        <a:pt x="20" y="75"/>
                        <a:pt x="21" y="75"/>
                      </a:cubicBezTo>
                      <a:cubicBezTo>
                        <a:pt x="21" y="76"/>
                        <a:pt x="20" y="76"/>
                        <a:pt x="19" y="76"/>
                      </a:cubicBezTo>
                      <a:close/>
                      <a:moveTo>
                        <a:pt x="5" y="125"/>
                      </a:moveTo>
                      <a:cubicBezTo>
                        <a:pt x="5" y="125"/>
                        <a:pt x="4" y="124"/>
                        <a:pt x="4" y="123"/>
                      </a:cubicBezTo>
                      <a:cubicBezTo>
                        <a:pt x="5" y="124"/>
                        <a:pt x="5" y="124"/>
                        <a:pt x="5" y="125"/>
                      </a:cubicBezTo>
                      <a:close/>
                      <a:moveTo>
                        <a:pt x="135" y="144"/>
                      </a:moveTo>
                      <a:cubicBezTo>
                        <a:pt x="135" y="144"/>
                        <a:pt x="135" y="144"/>
                        <a:pt x="135" y="144"/>
                      </a:cubicBezTo>
                      <a:cubicBezTo>
                        <a:pt x="134" y="143"/>
                        <a:pt x="135" y="143"/>
                        <a:pt x="135" y="144"/>
                      </a:cubicBezTo>
                      <a:close/>
                      <a:moveTo>
                        <a:pt x="138" y="144"/>
                      </a:moveTo>
                      <a:cubicBezTo>
                        <a:pt x="138" y="144"/>
                        <a:pt x="138" y="144"/>
                        <a:pt x="138" y="144"/>
                      </a:cubicBezTo>
                      <a:cubicBezTo>
                        <a:pt x="138" y="144"/>
                        <a:pt x="137" y="144"/>
                        <a:pt x="137" y="144"/>
                      </a:cubicBezTo>
                      <a:cubicBezTo>
                        <a:pt x="137" y="144"/>
                        <a:pt x="137" y="144"/>
                        <a:pt x="138" y="144"/>
                      </a:cubicBezTo>
                      <a:close/>
                      <a:moveTo>
                        <a:pt x="110" y="11"/>
                      </a:moveTo>
                      <a:cubicBezTo>
                        <a:pt x="110" y="11"/>
                        <a:pt x="110" y="11"/>
                        <a:pt x="110" y="11"/>
                      </a:cubicBezTo>
                      <a:cubicBezTo>
                        <a:pt x="111" y="11"/>
                        <a:pt x="111" y="11"/>
                        <a:pt x="1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7" name="Freeform 63">
                  <a:extLst>
                    <a:ext uri="{FF2B5EF4-FFF2-40B4-BE49-F238E27FC236}">
                      <a16:creationId xmlns:a16="http://schemas.microsoft.com/office/drawing/2014/main" id="{BD26C5F7-8527-4262-B001-885C2CA8079C}"/>
                    </a:ext>
                  </a:extLst>
                </p:cNvPr>
                <p:cNvSpPr>
                  <a:spLocks/>
                </p:cNvSpPr>
                <p:nvPr userDrawn="1"/>
              </p:nvSpPr>
              <p:spPr bwMode="auto">
                <a:xfrm>
                  <a:off x="3530" y="1297"/>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8" name="Freeform 64">
                  <a:extLst>
                    <a:ext uri="{FF2B5EF4-FFF2-40B4-BE49-F238E27FC236}">
                      <a16:creationId xmlns:a16="http://schemas.microsoft.com/office/drawing/2014/main" id="{E9EC98A6-AD95-437C-9064-9BCB0F93C90C}"/>
                    </a:ext>
                  </a:extLst>
                </p:cNvPr>
                <p:cNvSpPr>
                  <a:spLocks/>
                </p:cNvSpPr>
                <p:nvPr userDrawn="1"/>
              </p:nvSpPr>
              <p:spPr bwMode="auto">
                <a:xfrm>
                  <a:off x="3779" y="9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9" name="Freeform 65">
                  <a:extLst>
                    <a:ext uri="{FF2B5EF4-FFF2-40B4-BE49-F238E27FC236}">
                      <a16:creationId xmlns:a16="http://schemas.microsoft.com/office/drawing/2014/main" id="{52C48728-A38D-4EFD-A14A-13FCF061C363}"/>
                    </a:ext>
                  </a:extLst>
                </p:cNvPr>
                <p:cNvSpPr>
                  <a:spLocks/>
                </p:cNvSpPr>
                <p:nvPr userDrawn="1"/>
              </p:nvSpPr>
              <p:spPr bwMode="auto">
                <a:xfrm>
                  <a:off x="3988" y="1407"/>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0" name="Freeform 66">
                  <a:extLst>
                    <a:ext uri="{FF2B5EF4-FFF2-40B4-BE49-F238E27FC236}">
                      <a16:creationId xmlns:a16="http://schemas.microsoft.com/office/drawing/2014/main" id="{8B16053C-D751-4FAD-9D4A-1154BCDE3FBD}"/>
                    </a:ext>
                  </a:extLst>
                </p:cNvPr>
                <p:cNvSpPr>
                  <a:spLocks/>
                </p:cNvSpPr>
                <p:nvPr userDrawn="1"/>
              </p:nvSpPr>
              <p:spPr bwMode="auto">
                <a:xfrm>
                  <a:off x="4271" y="1412"/>
                  <a:ext cx="10" cy="5"/>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cubicBezTo>
                        <a:pt x="2"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1" name="Freeform 67">
                  <a:extLst>
                    <a:ext uri="{FF2B5EF4-FFF2-40B4-BE49-F238E27FC236}">
                      <a16:creationId xmlns:a16="http://schemas.microsoft.com/office/drawing/2014/main" id="{F63EB65A-D795-40DF-9C03-95F684828B57}"/>
                    </a:ext>
                  </a:extLst>
                </p:cNvPr>
                <p:cNvSpPr>
                  <a:spLocks/>
                </p:cNvSpPr>
                <p:nvPr userDrawn="1"/>
              </p:nvSpPr>
              <p:spPr bwMode="auto">
                <a:xfrm>
                  <a:off x="4361" y="1422"/>
                  <a:ext cx="10" cy="5"/>
                </a:xfrm>
                <a:custGeom>
                  <a:avLst/>
                  <a:gdLst>
                    <a:gd name="T0" fmla="*/ 1 w 2"/>
                    <a:gd name="T1" fmla="*/ 1 h 1"/>
                    <a:gd name="T2" fmla="*/ 2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1" y="0"/>
                        <a:pt x="2" y="0"/>
                      </a:cubicBezTo>
                      <a:cubicBezTo>
                        <a:pt x="1" y="0"/>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2" name="Freeform 68">
                  <a:extLst>
                    <a:ext uri="{FF2B5EF4-FFF2-40B4-BE49-F238E27FC236}">
                      <a16:creationId xmlns:a16="http://schemas.microsoft.com/office/drawing/2014/main" id="{AE3D1030-9367-43C0-BA37-D263E62E59CB}"/>
                    </a:ext>
                  </a:extLst>
                </p:cNvPr>
                <p:cNvSpPr>
                  <a:spLocks/>
                </p:cNvSpPr>
                <p:nvPr userDrawn="1"/>
              </p:nvSpPr>
              <p:spPr bwMode="auto">
                <a:xfrm>
                  <a:off x="4291" y="1422"/>
                  <a:ext cx="15" cy="10"/>
                </a:xfrm>
                <a:custGeom>
                  <a:avLst/>
                  <a:gdLst>
                    <a:gd name="T0" fmla="*/ 0 w 3"/>
                    <a:gd name="T1" fmla="*/ 1 h 2"/>
                    <a:gd name="T2" fmla="*/ 3 w 3"/>
                    <a:gd name="T3" fmla="*/ 1 h 2"/>
                    <a:gd name="T4" fmla="*/ 2 w 3"/>
                    <a:gd name="T5" fmla="*/ 1 h 2"/>
                    <a:gd name="T6" fmla="*/ 0 w 3"/>
                    <a:gd name="T7" fmla="*/ 1 h 2"/>
                  </a:gdLst>
                  <a:ahLst/>
                  <a:cxnLst>
                    <a:cxn ang="0">
                      <a:pos x="T0" y="T1"/>
                    </a:cxn>
                    <a:cxn ang="0">
                      <a:pos x="T2" y="T3"/>
                    </a:cxn>
                    <a:cxn ang="0">
                      <a:pos x="T4" y="T5"/>
                    </a:cxn>
                    <a:cxn ang="0">
                      <a:pos x="T6" y="T7"/>
                    </a:cxn>
                  </a:cxnLst>
                  <a:rect l="0" t="0" r="r" b="b"/>
                  <a:pathLst>
                    <a:path w="3" h="2">
                      <a:moveTo>
                        <a:pt x="0" y="1"/>
                      </a:moveTo>
                      <a:cubicBezTo>
                        <a:pt x="0" y="2"/>
                        <a:pt x="1" y="1"/>
                        <a:pt x="3" y="1"/>
                      </a:cubicBezTo>
                      <a:cubicBezTo>
                        <a:pt x="3" y="1"/>
                        <a:pt x="3" y="1"/>
                        <a:pt x="2"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3" name="Freeform 69">
                  <a:extLst>
                    <a:ext uri="{FF2B5EF4-FFF2-40B4-BE49-F238E27FC236}">
                      <a16:creationId xmlns:a16="http://schemas.microsoft.com/office/drawing/2014/main" id="{E9C50CC6-DF97-47F6-A654-FAC3DCF03E53}"/>
                    </a:ext>
                  </a:extLst>
                </p:cNvPr>
                <p:cNvSpPr>
                  <a:spLocks/>
                </p:cNvSpPr>
                <p:nvPr userDrawn="1"/>
              </p:nvSpPr>
              <p:spPr bwMode="auto">
                <a:xfrm>
                  <a:off x="4306" y="1422"/>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4" name="Freeform 70">
                  <a:extLst>
                    <a:ext uri="{FF2B5EF4-FFF2-40B4-BE49-F238E27FC236}">
                      <a16:creationId xmlns:a16="http://schemas.microsoft.com/office/drawing/2014/main" id="{7B67BD92-978F-4D30-8AF6-4BD966D950F8}"/>
                    </a:ext>
                  </a:extLst>
                </p:cNvPr>
                <p:cNvSpPr>
                  <a:spLocks/>
                </p:cNvSpPr>
                <p:nvPr userDrawn="1"/>
              </p:nvSpPr>
              <p:spPr bwMode="auto">
                <a:xfrm>
                  <a:off x="4207" y="1412"/>
                  <a:ext cx="25" cy="10"/>
                </a:xfrm>
                <a:custGeom>
                  <a:avLst/>
                  <a:gdLst>
                    <a:gd name="T0" fmla="*/ 4 w 5"/>
                    <a:gd name="T1" fmla="*/ 2 h 2"/>
                    <a:gd name="T2" fmla="*/ 4 w 5"/>
                    <a:gd name="T3" fmla="*/ 1 h 2"/>
                    <a:gd name="T4" fmla="*/ 4 w 5"/>
                    <a:gd name="T5" fmla="*/ 2 h 2"/>
                  </a:gdLst>
                  <a:ahLst/>
                  <a:cxnLst>
                    <a:cxn ang="0">
                      <a:pos x="T0" y="T1"/>
                    </a:cxn>
                    <a:cxn ang="0">
                      <a:pos x="T2" y="T3"/>
                    </a:cxn>
                    <a:cxn ang="0">
                      <a:pos x="T4" y="T5"/>
                    </a:cxn>
                  </a:cxnLst>
                  <a:rect l="0" t="0" r="r" b="b"/>
                  <a:pathLst>
                    <a:path w="5" h="2">
                      <a:moveTo>
                        <a:pt x="4" y="2"/>
                      </a:moveTo>
                      <a:cubicBezTo>
                        <a:pt x="4" y="2"/>
                        <a:pt x="4" y="1"/>
                        <a:pt x="4" y="1"/>
                      </a:cubicBezTo>
                      <a:cubicBezTo>
                        <a:pt x="5" y="0"/>
                        <a:pt x="0"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5" name="Freeform 71">
                  <a:extLst>
                    <a:ext uri="{FF2B5EF4-FFF2-40B4-BE49-F238E27FC236}">
                      <a16:creationId xmlns:a16="http://schemas.microsoft.com/office/drawing/2014/main" id="{D007E49F-7C91-469D-84DB-183FE7CC73FF}"/>
                    </a:ext>
                  </a:extLst>
                </p:cNvPr>
                <p:cNvSpPr>
                  <a:spLocks/>
                </p:cNvSpPr>
                <p:nvPr userDrawn="1"/>
              </p:nvSpPr>
              <p:spPr bwMode="auto">
                <a:xfrm>
                  <a:off x="4291" y="1437"/>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6" name="Freeform 72">
                  <a:extLst>
                    <a:ext uri="{FF2B5EF4-FFF2-40B4-BE49-F238E27FC236}">
                      <a16:creationId xmlns:a16="http://schemas.microsoft.com/office/drawing/2014/main" id="{E9D50DA1-C6BC-4E1B-B6C5-CC5CF0528529}"/>
                    </a:ext>
                  </a:extLst>
                </p:cNvPr>
                <p:cNvSpPr>
                  <a:spLocks/>
                </p:cNvSpPr>
                <p:nvPr userDrawn="1"/>
              </p:nvSpPr>
              <p:spPr bwMode="auto">
                <a:xfrm>
                  <a:off x="4246" y="1437"/>
                  <a:ext cx="15" cy="5"/>
                </a:xfrm>
                <a:custGeom>
                  <a:avLst/>
                  <a:gdLst>
                    <a:gd name="T0" fmla="*/ 0 w 3"/>
                    <a:gd name="T1" fmla="*/ 1 h 1"/>
                    <a:gd name="T2" fmla="*/ 2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2" y="1"/>
                        <a:pt x="2" y="1"/>
                        <a:pt x="2" y="1"/>
                      </a:cubicBezTo>
                      <a:cubicBezTo>
                        <a:pt x="2" y="1"/>
                        <a:pt x="2" y="1"/>
                        <a:pt x="3"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7" name="Freeform 73">
                  <a:extLst>
                    <a:ext uri="{FF2B5EF4-FFF2-40B4-BE49-F238E27FC236}">
                      <a16:creationId xmlns:a16="http://schemas.microsoft.com/office/drawing/2014/main" id="{11EFA6EB-0300-438C-9544-4D8E50444BE4}"/>
                    </a:ext>
                  </a:extLst>
                </p:cNvPr>
                <p:cNvSpPr>
                  <a:spLocks/>
                </p:cNvSpPr>
                <p:nvPr userDrawn="1"/>
              </p:nvSpPr>
              <p:spPr bwMode="auto">
                <a:xfrm>
                  <a:off x="4261" y="143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8" name="Freeform 74">
                  <a:extLst>
                    <a:ext uri="{FF2B5EF4-FFF2-40B4-BE49-F238E27FC236}">
                      <a16:creationId xmlns:a16="http://schemas.microsoft.com/office/drawing/2014/main" id="{2D1AE856-BED7-421B-8E2E-C2B799038714}"/>
                    </a:ext>
                  </a:extLst>
                </p:cNvPr>
                <p:cNvSpPr>
                  <a:spLocks/>
                </p:cNvSpPr>
                <p:nvPr userDrawn="1"/>
              </p:nvSpPr>
              <p:spPr bwMode="auto">
                <a:xfrm>
                  <a:off x="4271" y="1442"/>
                  <a:ext cx="15" cy="0"/>
                </a:xfrm>
                <a:custGeom>
                  <a:avLst/>
                  <a:gdLst>
                    <a:gd name="T0" fmla="*/ 15 w 15"/>
                    <a:gd name="T1" fmla="*/ 10 w 15"/>
                    <a:gd name="T2" fmla="*/ 0 w 15"/>
                    <a:gd name="T3" fmla="*/ 15 w 15"/>
                  </a:gdLst>
                  <a:ahLst/>
                  <a:cxnLst>
                    <a:cxn ang="0">
                      <a:pos x="T0" y="0"/>
                    </a:cxn>
                    <a:cxn ang="0">
                      <a:pos x="T1" y="0"/>
                    </a:cxn>
                    <a:cxn ang="0">
                      <a:pos x="T2" y="0"/>
                    </a:cxn>
                    <a:cxn ang="0">
                      <a:pos x="T3" y="0"/>
                    </a:cxn>
                  </a:cxnLst>
                  <a:rect l="0" t="0" r="r" b="b"/>
                  <a:pathLst>
                    <a:path w="15">
                      <a:moveTo>
                        <a:pt x="15" y="0"/>
                      </a:moveTo>
                      <a:lnTo>
                        <a:pt x="10" y="0"/>
                      </a:lnTo>
                      <a:lnTo>
                        <a:pt x="0" y="0"/>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9" name="Freeform 75">
                  <a:extLst>
                    <a:ext uri="{FF2B5EF4-FFF2-40B4-BE49-F238E27FC236}">
                      <a16:creationId xmlns:a16="http://schemas.microsoft.com/office/drawing/2014/main" id="{D6AA654A-516E-4AF3-9B3E-04EA39A30F5A}"/>
                    </a:ext>
                  </a:extLst>
                </p:cNvPr>
                <p:cNvSpPr>
                  <a:spLocks/>
                </p:cNvSpPr>
                <p:nvPr userDrawn="1"/>
              </p:nvSpPr>
              <p:spPr bwMode="auto">
                <a:xfrm>
                  <a:off x="4122" y="1422"/>
                  <a:ext cx="15" cy="5"/>
                </a:xfrm>
                <a:custGeom>
                  <a:avLst/>
                  <a:gdLst>
                    <a:gd name="T0" fmla="*/ 2 w 3"/>
                    <a:gd name="T1" fmla="*/ 1 h 1"/>
                    <a:gd name="T2" fmla="*/ 0 w 3"/>
                    <a:gd name="T3" fmla="*/ 0 h 1"/>
                    <a:gd name="T4" fmla="*/ 1 w 3"/>
                    <a:gd name="T5" fmla="*/ 1 h 1"/>
                    <a:gd name="T6" fmla="*/ 2 w 3"/>
                    <a:gd name="T7" fmla="*/ 1 h 1"/>
                  </a:gdLst>
                  <a:ahLst/>
                  <a:cxnLst>
                    <a:cxn ang="0">
                      <a:pos x="T0" y="T1"/>
                    </a:cxn>
                    <a:cxn ang="0">
                      <a:pos x="T2" y="T3"/>
                    </a:cxn>
                    <a:cxn ang="0">
                      <a:pos x="T4" y="T5"/>
                    </a:cxn>
                    <a:cxn ang="0">
                      <a:pos x="T6" y="T7"/>
                    </a:cxn>
                  </a:cxnLst>
                  <a:rect l="0" t="0" r="r" b="b"/>
                  <a:pathLst>
                    <a:path w="3" h="1">
                      <a:moveTo>
                        <a:pt x="2" y="1"/>
                      </a:moveTo>
                      <a:cubicBezTo>
                        <a:pt x="0" y="0"/>
                        <a:pt x="0" y="0"/>
                        <a:pt x="0" y="0"/>
                      </a:cubicBezTo>
                      <a:cubicBezTo>
                        <a:pt x="0" y="0"/>
                        <a:pt x="0" y="1"/>
                        <a:pt x="1" y="1"/>
                      </a:cubicBezTo>
                      <a:cubicBezTo>
                        <a:pt x="2"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0" name="Freeform 76">
                  <a:extLst>
                    <a:ext uri="{FF2B5EF4-FFF2-40B4-BE49-F238E27FC236}">
                      <a16:creationId xmlns:a16="http://schemas.microsoft.com/office/drawing/2014/main" id="{0CA2E28C-1E3A-4D52-97A8-919062E6A7CA}"/>
                    </a:ext>
                  </a:extLst>
                </p:cNvPr>
                <p:cNvSpPr>
                  <a:spLocks/>
                </p:cNvSpPr>
                <p:nvPr userDrawn="1"/>
              </p:nvSpPr>
              <p:spPr bwMode="auto">
                <a:xfrm>
                  <a:off x="4162" y="144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1" name="Freeform 77">
                  <a:extLst>
                    <a:ext uri="{FF2B5EF4-FFF2-40B4-BE49-F238E27FC236}">
                      <a16:creationId xmlns:a16="http://schemas.microsoft.com/office/drawing/2014/main" id="{428FEBCA-0F00-4B5E-828A-B2D36BE5EF13}"/>
                    </a:ext>
                  </a:extLst>
                </p:cNvPr>
                <p:cNvSpPr>
                  <a:spLocks/>
                </p:cNvSpPr>
                <p:nvPr userDrawn="1"/>
              </p:nvSpPr>
              <p:spPr bwMode="auto">
                <a:xfrm>
                  <a:off x="4112" y="1437"/>
                  <a:ext cx="30" cy="5"/>
                </a:xfrm>
                <a:custGeom>
                  <a:avLst/>
                  <a:gdLst>
                    <a:gd name="T0" fmla="*/ 4 w 6"/>
                    <a:gd name="T1" fmla="*/ 0 h 1"/>
                    <a:gd name="T2" fmla="*/ 3 w 6"/>
                    <a:gd name="T3" fmla="*/ 1 h 1"/>
                    <a:gd name="T4" fmla="*/ 4 w 6"/>
                    <a:gd name="T5" fmla="*/ 0 h 1"/>
                  </a:gdLst>
                  <a:ahLst/>
                  <a:cxnLst>
                    <a:cxn ang="0">
                      <a:pos x="T0" y="T1"/>
                    </a:cxn>
                    <a:cxn ang="0">
                      <a:pos x="T2" y="T3"/>
                    </a:cxn>
                    <a:cxn ang="0">
                      <a:pos x="T4" y="T5"/>
                    </a:cxn>
                  </a:cxnLst>
                  <a:rect l="0" t="0" r="r" b="b"/>
                  <a:pathLst>
                    <a:path w="6" h="1">
                      <a:moveTo>
                        <a:pt x="4" y="0"/>
                      </a:moveTo>
                      <a:cubicBezTo>
                        <a:pt x="4" y="1"/>
                        <a:pt x="0" y="0"/>
                        <a:pt x="3" y="1"/>
                      </a:cubicBezTo>
                      <a:cubicBezTo>
                        <a:pt x="4" y="1"/>
                        <a:pt x="6"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2" name="Freeform 78">
                  <a:extLst>
                    <a:ext uri="{FF2B5EF4-FFF2-40B4-BE49-F238E27FC236}">
                      <a16:creationId xmlns:a16="http://schemas.microsoft.com/office/drawing/2014/main" id="{4F686B89-12E1-4ACC-96C5-87702BCF6003}"/>
                    </a:ext>
                  </a:extLst>
                </p:cNvPr>
                <p:cNvSpPr>
                  <a:spLocks/>
                </p:cNvSpPr>
                <p:nvPr userDrawn="1"/>
              </p:nvSpPr>
              <p:spPr bwMode="auto">
                <a:xfrm>
                  <a:off x="3968" y="1392"/>
                  <a:ext cx="5" cy="10"/>
                </a:xfrm>
                <a:custGeom>
                  <a:avLst/>
                  <a:gdLst>
                    <a:gd name="T0" fmla="*/ 0 w 5"/>
                    <a:gd name="T1" fmla="*/ 10 h 10"/>
                    <a:gd name="T2" fmla="*/ 5 w 5"/>
                    <a:gd name="T3" fmla="*/ 5 h 10"/>
                    <a:gd name="T4" fmla="*/ 0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5"/>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3" name="Freeform 79">
                  <a:extLst>
                    <a:ext uri="{FF2B5EF4-FFF2-40B4-BE49-F238E27FC236}">
                      <a16:creationId xmlns:a16="http://schemas.microsoft.com/office/drawing/2014/main" id="{701B0601-6AFE-4EAE-A412-FA639D6ADADB}"/>
                    </a:ext>
                  </a:extLst>
                </p:cNvPr>
                <p:cNvSpPr>
                  <a:spLocks/>
                </p:cNvSpPr>
                <p:nvPr userDrawn="1"/>
              </p:nvSpPr>
              <p:spPr bwMode="auto">
                <a:xfrm>
                  <a:off x="3819" y="1462"/>
                  <a:ext cx="24" cy="5"/>
                </a:xfrm>
                <a:custGeom>
                  <a:avLst/>
                  <a:gdLst>
                    <a:gd name="T0" fmla="*/ 1 w 5"/>
                    <a:gd name="T1" fmla="*/ 1 h 1"/>
                    <a:gd name="T2" fmla="*/ 5 w 5"/>
                    <a:gd name="T3" fmla="*/ 0 h 1"/>
                    <a:gd name="T4" fmla="*/ 4 w 5"/>
                    <a:gd name="T5" fmla="*/ 0 h 1"/>
                    <a:gd name="T6" fmla="*/ 3 w 5"/>
                    <a:gd name="T7" fmla="*/ 0 h 1"/>
                    <a:gd name="T8" fmla="*/ 1 w 5"/>
                    <a:gd name="T9" fmla="*/ 1 h 1"/>
                  </a:gdLst>
                  <a:ahLst/>
                  <a:cxnLst>
                    <a:cxn ang="0">
                      <a:pos x="T0" y="T1"/>
                    </a:cxn>
                    <a:cxn ang="0">
                      <a:pos x="T2" y="T3"/>
                    </a:cxn>
                    <a:cxn ang="0">
                      <a:pos x="T4" y="T5"/>
                    </a:cxn>
                    <a:cxn ang="0">
                      <a:pos x="T6" y="T7"/>
                    </a:cxn>
                    <a:cxn ang="0">
                      <a:pos x="T8" y="T9"/>
                    </a:cxn>
                  </a:cxnLst>
                  <a:rect l="0" t="0" r="r" b="b"/>
                  <a:pathLst>
                    <a:path w="5" h="1">
                      <a:moveTo>
                        <a:pt x="1" y="1"/>
                      </a:moveTo>
                      <a:cubicBezTo>
                        <a:pt x="4" y="1"/>
                        <a:pt x="2" y="0"/>
                        <a:pt x="5" y="0"/>
                      </a:cubicBezTo>
                      <a:cubicBezTo>
                        <a:pt x="5" y="0"/>
                        <a:pt x="4" y="0"/>
                        <a:pt x="4" y="0"/>
                      </a:cubicBezTo>
                      <a:cubicBezTo>
                        <a:pt x="3" y="0"/>
                        <a:pt x="3" y="0"/>
                        <a:pt x="3"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4" name="Freeform 80">
                  <a:extLst>
                    <a:ext uri="{FF2B5EF4-FFF2-40B4-BE49-F238E27FC236}">
                      <a16:creationId xmlns:a16="http://schemas.microsoft.com/office/drawing/2014/main" id="{194A20D7-32D6-420F-B70B-2E89C213D9F2}"/>
                    </a:ext>
                  </a:extLst>
                </p:cNvPr>
                <p:cNvSpPr>
                  <a:spLocks/>
                </p:cNvSpPr>
                <p:nvPr userDrawn="1"/>
              </p:nvSpPr>
              <p:spPr bwMode="auto">
                <a:xfrm>
                  <a:off x="3834" y="1457"/>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5" name="Freeform 81">
                  <a:extLst>
                    <a:ext uri="{FF2B5EF4-FFF2-40B4-BE49-F238E27FC236}">
                      <a16:creationId xmlns:a16="http://schemas.microsoft.com/office/drawing/2014/main" id="{107199AA-C7F4-4F5E-9F3C-2E85535996CD}"/>
                    </a:ext>
                  </a:extLst>
                </p:cNvPr>
                <p:cNvSpPr>
                  <a:spLocks/>
                </p:cNvSpPr>
                <p:nvPr userDrawn="1"/>
              </p:nvSpPr>
              <p:spPr bwMode="auto">
                <a:xfrm>
                  <a:off x="4421" y="1137"/>
                  <a:ext cx="0" cy="10"/>
                </a:xfrm>
                <a:custGeom>
                  <a:avLst/>
                  <a:gdLst>
                    <a:gd name="T0" fmla="*/ 1 h 2"/>
                    <a:gd name="T1" fmla="*/ 2 h 2"/>
                    <a:gd name="T2" fmla="*/ 1 h 2"/>
                    <a:gd name="T3" fmla="*/ 1 h 2"/>
                  </a:gdLst>
                  <a:ahLst/>
                  <a:cxnLst>
                    <a:cxn ang="0">
                      <a:pos x="0" y="T0"/>
                    </a:cxn>
                    <a:cxn ang="0">
                      <a:pos x="0" y="T1"/>
                    </a:cxn>
                    <a:cxn ang="0">
                      <a:pos x="0" y="T2"/>
                    </a:cxn>
                    <a:cxn ang="0">
                      <a:pos x="0" y="T3"/>
                    </a:cxn>
                  </a:cxnLst>
                  <a:rect l="0" t="0" r="r" b="b"/>
                  <a:pathLst>
                    <a:path h="2">
                      <a:moveTo>
                        <a:pt x="0" y="1"/>
                      </a:moveTo>
                      <a:cubicBezTo>
                        <a:pt x="0" y="0"/>
                        <a:pt x="0" y="2"/>
                        <a:pt x="0" y="2"/>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6" name="Freeform 82">
                  <a:extLst>
                    <a:ext uri="{FF2B5EF4-FFF2-40B4-BE49-F238E27FC236}">
                      <a16:creationId xmlns:a16="http://schemas.microsoft.com/office/drawing/2014/main" id="{E3001494-D744-4A36-BE2F-2D6CE07CF3D5}"/>
                    </a:ext>
                  </a:extLst>
                </p:cNvPr>
                <p:cNvSpPr>
                  <a:spLocks/>
                </p:cNvSpPr>
                <p:nvPr userDrawn="1"/>
              </p:nvSpPr>
              <p:spPr bwMode="auto">
                <a:xfrm>
                  <a:off x="4431" y="1147"/>
                  <a:ext cx="10" cy="5"/>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7" name="Freeform 83">
                  <a:extLst>
                    <a:ext uri="{FF2B5EF4-FFF2-40B4-BE49-F238E27FC236}">
                      <a16:creationId xmlns:a16="http://schemas.microsoft.com/office/drawing/2014/main" id="{A1290F6E-5C42-4C3E-B78D-79F5411A668C}"/>
                    </a:ext>
                  </a:extLst>
                </p:cNvPr>
                <p:cNvSpPr>
                  <a:spLocks/>
                </p:cNvSpPr>
                <p:nvPr userDrawn="1"/>
              </p:nvSpPr>
              <p:spPr bwMode="auto">
                <a:xfrm>
                  <a:off x="3585" y="1087"/>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8" name="Freeform 84">
                  <a:extLst>
                    <a:ext uri="{FF2B5EF4-FFF2-40B4-BE49-F238E27FC236}">
                      <a16:creationId xmlns:a16="http://schemas.microsoft.com/office/drawing/2014/main" id="{992AA46B-8F1B-4E3D-978C-08E26D2EE679}"/>
                    </a:ext>
                  </a:extLst>
                </p:cNvPr>
                <p:cNvSpPr>
                  <a:spLocks/>
                </p:cNvSpPr>
                <p:nvPr userDrawn="1"/>
              </p:nvSpPr>
              <p:spPr bwMode="auto">
                <a:xfrm>
                  <a:off x="3689" y="1032"/>
                  <a:ext cx="5" cy="5"/>
                </a:xfrm>
                <a:custGeom>
                  <a:avLst/>
                  <a:gdLst>
                    <a:gd name="T0" fmla="*/ 0 w 5"/>
                    <a:gd name="T1" fmla="*/ 0 h 5"/>
                    <a:gd name="T2" fmla="*/ 0 w 5"/>
                    <a:gd name="T3" fmla="*/ 0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0"/>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9" name="Freeform 85">
                  <a:extLst>
                    <a:ext uri="{FF2B5EF4-FFF2-40B4-BE49-F238E27FC236}">
                      <a16:creationId xmlns:a16="http://schemas.microsoft.com/office/drawing/2014/main" id="{8C88316C-F2D3-4106-91A6-44DF0D47AF7A}"/>
                    </a:ext>
                  </a:extLst>
                </p:cNvPr>
                <p:cNvSpPr>
                  <a:spLocks/>
                </p:cNvSpPr>
                <p:nvPr userDrawn="1"/>
              </p:nvSpPr>
              <p:spPr bwMode="auto">
                <a:xfrm>
                  <a:off x="3734" y="962"/>
                  <a:ext cx="15" cy="10"/>
                </a:xfrm>
                <a:custGeom>
                  <a:avLst/>
                  <a:gdLst>
                    <a:gd name="T0" fmla="*/ 1 w 3"/>
                    <a:gd name="T1" fmla="*/ 0 h 2"/>
                    <a:gd name="T2" fmla="*/ 0 w 3"/>
                    <a:gd name="T3" fmla="*/ 2 h 2"/>
                    <a:gd name="T4" fmla="*/ 1 w 3"/>
                    <a:gd name="T5" fmla="*/ 0 h 2"/>
                  </a:gdLst>
                  <a:ahLst/>
                  <a:cxnLst>
                    <a:cxn ang="0">
                      <a:pos x="T0" y="T1"/>
                    </a:cxn>
                    <a:cxn ang="0">
                      <a:pos x="T2" y="T3"/>
                    </a:cxn>
                    <a:cxn ang="0">
                      <a:pos x="T4" y="T5"/>
                    </a:cxn>
                  </a:cxnLst>
                  <a:rect l="0" t="0" r="r" b="b"/>
                  <a:pathLst>
                    <a:path w="3" h="2">
                      <a:moveTo>
                        <a:pt x="1" y="0"/>
                      </a:moveTo>
                      <a:cubicBezTo>
                        <a:pt x="1" y="1"/>
                        <a:pt x="1" y="1"/>
                        <a:pt x="0" y="2"/>
                      </a:cubicBezTo>
                      <a:cubicBezTo>
                        <a:pt x="1" y="1"/>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0" name="Freeform 86">
                  <a:extLst>
                    <a:ext uri="{FF2B5EF4-FFF2-40B4-BE49-F238E27FC236}">
                      <a16:creationId xmlns:a16="http://schemas.microsoft.com/office/drawing/2014/main" id="{4F20DF80-BEA8-489E-988E-938157BB17D4}"/>
                    </a:ext>
                  </a:extLst>
                </p:cNvPr>
                <p:cNvSpPr>
                  <a:spLocks/>
                </p:cNvSpPr>
                <p:nvPr userDrawn="1"/>
              </p:nvSpPr>
              <p:spPr bwMode="auto">
                <a:xfrm>
                  <a:off x="3639" y="68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1" name="Freeform 87">
                  <a:extLst>
                    <a:ext uri="{FF2B5EF4-FFF2-40B4-BE49-F238E27FC236}">
                      <a16:creationId xmlns:a16="http://schemas.microsoft.com/office/drawing/2014/main" id="{73707BF9-2BDF-4D9E-868E-848673A348B0}"/>
                    </a:ext>
                  </a:extLst>
                </p:cNvPr>
                <p:cNvSpPr>
                  <a:spLocks/>
                </p:cNvSpPr>
                <p:nvPr userDrawn="1"/>
              </p:nvSpPr>
              <p:spPr bwMode="auto">
                <a:xfrm>
                  <a:off x="3615" y="6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2" name="Freeform 88">
                  <a:extLst>
                    <a:ext uri="{FF2B5EF4-FFF2-40B4-BE49-F238E27FC236}">
                      <a16:creationId xmlns:a16="http://schemas.microsoft.com/office/drawing/2014/main" id="{D9413A8D-85D7-4385-BCE7-97D92CE42324}"/>
                    </a:ext>
                  </a:extLst>
                </p:cNvPr>
                <p:cNvSpPr>
                  <a:spLocks/>
                </p:cNvSpPr>
                <p:nvPr userDrawn="1"/>
              </p:nvSpPr>
              <p:spPr bwMode="auto">
                <a:xfrm>
                  <a:off x="3600" y="64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2"/>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3" name="Freeform 89">
                  <a:extLst>
                    <a:ext uri="{FF2B5EF4-FFF2-40B4-BE49-F238E27FC236}">
                      <a16:creationId xmlns:a16="http://schemas.microsoft.com/office/drawing/2014/main" id="{F971855D-58F7-4443-B533-999777A68A7D}"/>
                    </a:ext>
                  </a:extLst>
                </p:cNvPr>
                <p:cNvSpPr>
                  <a:spLocks/>
                </p:cNvSpPr>
                <p:nvPr userDrawn="1"/>
              </p:nvSpPr>
              <p:spPr bwMode="auto">
                <a:xfrm>
                  <a:off x="3600" y="628"/>
                  <a:ext cx="10" cy="5"/>
                </a:xfrm>
                <a:custGeom>
                  <a:avLst/>
                  <a:gdLst>
                    <a:gd name="T0" fmla="*/ 1 w 2"/>
                    <a:gd name="T1" fmla="*/ 0 h 1"/>
                    <a:gd name="T2" fmla="*/ 2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2"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4" name="Freeform 90">
                  <a:extLst>
                    <a:ext uri="{FF2B5EF4-FFF2-40B4-BE49-F238E27FC236}">
                      <a16:creationId xmlns:a16="http://schemas.microsoft.com/office/drawing/2014/main" id="{3F0FD0AF-3DC1-451B-AA01-4B05DB3F7736}"/>
                    </a:ext>
                  </a:extLst>
                </p:cNvPr>
                <p:cNvSpPr>
                  <a:spLocks/>
                </p:cNvSpPr>
                <p:nvPr userDrawn="1"/>
              </p:nvSpPr>
              <p:spPr bwMode="auto">
                <a:xfrm>
                  <a:off x="3610" y="628"/>
                  <a:ext cx="0" cy="5"/>
                </a:xfrm>
                <a:custGeom>
                  <a:avLst/>
                  <a:gdLst>
                    <a:gd name="T0" fmla="*/ 1 h 1"/>
                    <a:gd name="T1" fmla="*/ 1 h 1"/>
                  </a:gdLst>
                  <a:ahLst/>
                  <a:cxnLst>
                    <a:cxn ang="0">
                      <a:pos x="0" y="T0"/>
                    </a:cxn>
                    <a:cxn ang="0">
                      <a:pos x="0" y="T1"/>
                    </a:cxn>
                  </a:cxnLst>
                  <a:rect l="0" t="0" r="r" b="b"/>
                  <a:pathLst>
                    <a:path h="1">
                      <a:moveTo>
                        <a:pt x="0" y="1"/>
                      </a:move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5" name="Freeform 91">
                  <a:extLst>
                    <a:ext uri="{FF2B5EF4-FFF2-40B4-BE49-F238E27FC236}">
                      <a16:creationId xmlns:a16="http://schemas.microsoft.com/office/drawing/2014/main" id="{D4BB14AB-4EF7-4BB3-B80E-712CE00C5F8F}"/>
                    </a:ext>
                  </a:extLst>
                </p:cNvPr>
                <p:cNvSpPr>
                  <a:spLocks/>
                </p:cNvSpPr>
                <p:nvPr userDrawn="1"/>
              </p:nvSpPr>
              <p:spPr bwMode="auto">
                <a:xfrm>
                  <a:off x="3600" y="618"/>
                  <a:ext cx="5" cy="5"/>
                </a:xfrm>
                <a:custGeom>
                  <a:avLst/>
                  <a:gdLst>
                    <a:gd name="T0" fmla="*/ 0 w 1"/>
                    <a:gd name="T1" fmla="*/ 1 h 1"/>
                    <a:gd name="T2" fmla="*/ 0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6" name="Freeform 92">
                  <a:extLst>
                    <a:ext uri="{FF2B5EF4-FFF2-40B4-BE49-F238E27FC236}">
                      <a16:creationId xmlns:a16="http://schemas.microsoft.com/office/drawing/2014/main" id="{68090D6A-1A69-4294-9423-0FA8A01DE8CD}"/>
                    </a:ext>
                  </a:extLst>
                </p:cNvPr>
                <p:cNvSpPr>
                  <a:spLocks/>
                </p:cNvSpPr>
                <p:nvPr userDrawn="1"/>
              </p:nvSpPr>
              <p:spPr bwMode="auto">
                <a:xfrm>
                  <a:off x="3590" y="6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7" name="Freeform 93">
                  <a:extLst>
                    <a:ext uri="{FF2B5EF4-FFF2-40B4-BE49-F238E27FC236}">
                      <a16:creationId xmlns:a16="http://schemas.microsoft.com/office/drawing/2014/main" id="{650C038D-896E-4593-95D6-C28BA241E7DC}"/>
                    </a:ext>
                  </a:extLst>
                </p:cNvPr>
                <p:cNvSpPr>
                  <a:spLocks/>
                </p:cNvSpPr>
                <p:nvPr userDrawn="1"/>
              </p:nvSpPr>
              <p:spPr bwMode="auto">
                <a:xfrm>
                  <a:off x="3590" y="623"/>
                  <a:ext cx="10" cy="5"/>
                </a:xfrm>
                <a:custGeom>
                  <a:avLst/>
                  <a:gdLst>
                    <a:gd name="T0" fmla="*/ 2 w 2"/>
                    <a:gd name="T1" fmla="*/ 1 h 1"/>
                    <a:gd name="T2" fmla="*/ 1 w 2"/>
                    <a:gd name="T3" fmla="*/ 0 h 1"/>
                    <a:gd name="T4" fmla="*/ 1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1" y="0"/>
                        <a:pt x="0" y="1"/>
                        <a:pt x="1"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8" name="Freeform 94">
                  <a:extLst>
                    <a:ext uri="{FF2B5EF4-FFF2-40B4-BE49-F238E27FC236}">
                      <a16:creationId xmlns:a16="http://schemas.microsoft.com/office/drawing/2014/main" id="{8552458E-04F6-405A-811C-BC976374F459}"/>
                    </a:ext>
                  </a:extLst>
                </p:cNvPr>
                <p:cNvSpPr>
                  <a:spLocks/>
                </p:cNvSpPr>
                <p:nvPr userDrawn="1"/>
              </p:nvSpPr>
              <p:spPr bwMode="auto">
                <a:xfrm>
                  <a:off x="3595" y="628"/>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1"/>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9" name="Freeform 95">
                  <a:extLst>
                    <a:ext uri="{FF2B5EF4-FFF2-40B4-BE49-F238E27FC236}">
                      <a16:creationId xmlns:a16="http://schemas.microsoft.com/office/drawing/2014/main" id="{ABD0DF5C-68E9-44F3-AAE9-0C2F886EA3F0}"/>
                    </a:ext>
                  </a:extLst>
                </p:cNvPr>
                <p:cNvSpPr>
                  <a:spLocks/>
                </p:cNvSpPr>
                <p:nvPr userDrawn="1"/>
              </p:nvSpPr>
              <p:spPr bwMode="auto">
                <a:xfrm>
                  <a:off x="3600" y="65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0" name="Freeform 96">
                  <a:extLst>
                    <a:ext uri="{FF2B5EF4-FFF2-40B4-BE49-F238E27FC236}">
                      <a16:creationId xmlns:a16="http://schemas.microsoft.com/office/drawing/2014/main" id="{49A1587B-5615-48C0-8604-0113DA2681D4}"/>
                    </a:ext>
                  </a:extLst>
                </p:cNvPr>
                <p:cNvSpPr>
                  <a:spLocks/>
                </p:cNvSpPr>
                <p:nvPr userDrawn="1"/>
              </p:nvSpPr>
              <p:spPr bwMode="auto">
                <a:xfrm>
                  <a:off x="3580" y="6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1" y="1"/>
                        <a:pt x="1" y="1"/>
                        <a:pt x="1" y="1"/>
                      </a:cubicBezTo>
                      <a:cubicBezTo>
                        <a:pt x="1"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1" name="Freeform 97">
                  <a:extLst>
                    <a:ext uri="{FF2B5EF4-FFF2-40B4-BE49-F238E27FC236}">
                      <a16:creationId xmlns:a16="http://schemas.microsoft.com/office/drawing/2014/main" id="{969E46D2-A8B7-4DE4-9ABC-CF27AB11894E}"/>
                    </a:ext>
                  </a:extLst>
                </p:cNvPr>
                <p:cNvSpPr>
                  <a:spLocks/>
                </p:cNvSpPr>
                <p:nvPr userDrawn="1"/>
              </p:nvSpPr>
              <p:spPr bwMode="auto">
                <a:xfrm>
                  <a:off x="357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2" name="Freeform 98">
                  <a:extLst>
                    <a:ext uri="{FF2B5EF4-FFF2-40B4-BE49-F238E27FC236}">
                      <a16:creationId xmlns:a16="http://schemas.microsoft.com/office/drawing/2014/main" id="{885847A6-377F-4B34-8C2C-4A6F6803D71A}"/>
                    </a:ext>
                  </a:extLst>
                </p:cNvPr>
                <p:cNvSpPr>
                  <a:spLocks/>
                </p:cNvSpPr>
                <p:nvPr userDrawn="1"/>
              </p:nvSpPr>
              <p:spPr bwMode="auto">
                <a:xfrm>
                  <a:off x="3585" y="628"/>
                  <a:ext cx="10" cy="0"/>
                </a:xfrm>
                <a:custGeom>
                  <a:avLst/>
                  <a:gdLst>
                    <a:gd name="T0" fmla="*/ 0 w 2"/>
                    <a:gd name="T1" fmla="*/ 1 w 2"/>
                    <a:gd name="T2" fmla="*/ 2 w 2"/>
                    <a:gd name="T3" fmla="*/ 1 w 2"/>
                    <a:gd name="T4" fmla="*/ 0 w 2"/>
                  </a:gdLst>
                  <a:ahLst/>
                  <a:cxnLst>
                    <a:cxn ang="0">
                      <a:pos x="T0" y="0"/>
                    </a:cxn>
                    <a:cxn ang="0">
                      <a:pos x="T1" y="0"/>
                    </a:cxn>
                    <a:cxn ang="0">
                      <a:pos x="T2" y="0"/>
                    </a:cxn>
                    <a:cxn ang="0">
                      <a:pos x="T3" y="0"/>
                    </a:cxn>
                    <a:cxn ang="0">
                      <a:pos x="T4" y="0"/>
                    </a:cxn>
                  </a:cxnLst>
                  <a:rect l="0" t="0" r="r" b="b"/>
                  <a:pathLst>
                    <a:path w="2">
                      <a:moveTo>
                        <a:pt x="0" y="0"/>
                      </a:moveTo>
                      <a:cubicBezTo>
                        <a:pt x="0" y="0"/>
                        <a:pt x="1" y="0"/>
                        <a:pt x="1" y="0"/>
                      </a:cubicBezTo>
                      <a:cubicBezTo>
                        <a:pt x="1" y="0"/>
                        <a:pt x="2" y="0"/>
                        <a:pt x="2" y="0"/>
                      </a:cubicBezTo>
                      <a:cubicBezTo>
                        <a:pt x="2"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3" name="Freeform 99">
                  <a:extLst>
                    <a:ext uri="{FF2B5EF4-FFF2-40B4-BE49-F238E27FC236}">
                      <a16:creationId xmlns:a16="http://schemas.microsoft.com/office/drawing/2014/main" id="{02A9BC1A-9843-4D15-9755-2A67837E20EE}"/>
                    </a:ext>
                  </a:extLst>
                </p:cNvPr>
                <p:cNvSpPr>
                  <a:spLocks/>
                </p:cNvSpPr>
                <p:nvPr userDrawn="1"/>
              </p:nvSpPr>
              <p:spPr bwMode="auto">
                <a:xfrm>
                  <a:off x="3570" y="59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4" name="Freeform 100">
                  <a:extLst>
                    <a:ext uri="{FF2B5EF4-FFF2-40B4-BE49-F238E27FC236}">
                      <a16:creationId xmlns:a16="http://schemas.microsoft.com/office/drawing/2014/main" id="{395D47FA-F5E1-4734-8337-014160FC15F2}"/>
                    </a:ext>
                  </a:extLst>
                </p:cNvPr>
                <p:cNvSpPr>
                  <a:spLocks/>
                </p:cNvSpPr>
                <p:nvPr userDrawn="1"/>
              </p:nvSpPr>
              <p:spPr bwMode="auto">
                <a:xfrm>
                  <a:off x="3555" y="578"/>
                  <a:ext cx="10" cy="10"/>
                </a:xfrm>
                <a:custGeom>
                  <a:avLst/>
                  <a:gdLst>
                    <a:gd name="T0" fmla="*/ 1 w 2"/>
                    <a:gd name="T1" fmla="*/ 2 h 2"/>
                    <a:gd name="T2" fmla="*/ 2 w 2"/>
                    <a:gd name="T3" fmla="*/ 1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1" y="0"/>
                        <a:pt x="1" y="1"/>
                        <a:pt x="0" y="1"/>
                      </a:cubicBezTo>
                      <a:cubicBezTo>
                        <a:pt x="1"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5" name="Freeform 101">
                  <a:extLst>
                    <a:ext uri="{FF2B5EF4-FFF2-40B4-BE49-F238E27FC236}">
                      <a16:creationId xmlns:a16="http://schemas.microsoft.com/office/drawing/2014/main" id="{59C22CF9-C9E1-4308-8C6A-BDFF85151D6B}"/>
                    </a:ext>
                  </a:extLst>
                </p:cNvPr>
                <p:cNvSpPr>
                  <a:spLocks/>
                </p:cNvSpPr>
                <p:nvPr userDrawn="1"/>
              </p:nvSpPr>
              <p:spPr bwMode="auto">
                <a:xfrm>
                  <a:off x="3550"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6" name="Freeform 102">
                  <a:extLst>
                    <a:ext uri="{FF2B5EF4-FFF2-40B4-BE49-F238E27FC236}">
                      <a16:creationId xmlns:a16="http://schemas.microsoft.com/office/drawing/2014/main" id="{C77BEAC8-8CFB-4E09-92A8-80676097C221}"/>
                    </a:ext>
                  </a:extLst>
                </p:cNvPr>
                <p:cNvSpPr>
                  <a:spLocks/>
                </p:cNvSpPr>
                <p:nvPr userDrawn="1"/>
              </p:nvSpPr>
              <p:spPr bwMode="auto">
                <a:xfrm>
                  <a:off x="3570" y="59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7" name="Freeform 103">
                  <a:extLst>
                    <a:ext uri="{FF2B5EF4-FFF2-40B4-BE49-F238E27FC236}">
                      <a16:creationId xmlns:a16="http://schemas.microsoft.com/office/drawing/2014/main" id="{2045A201-7F21-4E97-9AE3-BA41231D26A1}"/>
                    </a:ext>
                  </a:extLst>
                </p:cNvPr>
                <p:cNvSpPr>
                  <a:spLocks/>
                </p:cNvSpPr>
                <p:nvPr userDrawn="1"/>
              </p:nvSpPr>
              <p:spPr bwMode="auto">
                <a:xfrm>
                  <a:off x="3565" y="5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8" name="Freeform 104">
                  <a:extLst>
                    <a:ext uri="{FF2B5EF4-FFF2-40B4-BE49-F238E27FC236}">
                      <a16:creationId xmlns:a16="http://schemas.microsoft.com/office/drawing/2014/main" id="{6E61CB59-A3C9-4DA6-A3D0-AA1256D1D912}"/>
                    </a:ext>
                  </a:extLst>
                </p:cNvPr>
                <p:cNvSpPr>
                  <a:spLocks/>
                </p:cNvSpPr>
                <p:nvPr userDrawn="1"/>
              </p:nvSpPr>
              <p:spPr bwMode="auto">
                <a:xfrm>
                  <a:off x="3570"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9" name="Freeform 105">
                  <a:extLst>
                    <a:ext uri="{FF2B5EF4-FFF2-40B4-BE49-F238E27FC236}">
                      <a16:creationId xmlns:a16="http://schemas.microsoft.com/office/drawing/2014/main" id="{15DB0A20-0152-45FB-AF7B-F6C879293524}"/>
                    </a:ext>
                  </a:extLst>
                </p:cNvPr>
                <p:cNvSpPr>
                  <a:spLocks/>
                </p:cNvSpPr>
                <p:nvPr userDrawn="1"/>
              </p:nvSpPr>
              <p:spPr bwMode="auto">
                <a:xfrm>
                  <a:off x="3575" y="61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0" name="Freeform 106">
                  <a:extLst>
                    <a:ext uri="{FF2B5EF4-FFF2-40B4-BE49-F238E27FC236}">
                      <a16:creationId xmlns:a16="http://schemas.microsoft.com/office/drawing/2014/main" id="{95561445-756D-4CF5-9EBA-0ACA832E4E49}"/>
                    </a:ext>
                  </a:extLst>
                </p:cNvPr>
                <p:cNvSpPr>
                  <a:spLocks/>
                </p:cNvSpPr>
                <p:nvPr userDrawn="1"/>
              </p:nvSpPr>
              <p:spPr bwMode="auto">
                <a:xfrm>
                  <a:off x="3570" y="60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1" name="Rectangle 107">
                  <a:extLst>
                    <a:ext uri="{FF2B5EF4-FFF2-40B4-BE49-F238E27FC236}">
                      <a16:creationId xmlns:a16="http://schemas.microsoft.com/office/drawing/2014/main" id="{A897072B-77EA-4D97-8A4B-8B716068D054}"/>
                    </a:ext>
                  </a:extLst>
                </p:cNvPr>
                <p:cNvSpPr>
                  <a:spLocks noChangeArrowheads="1"/>
                </p:cNvSpPr>
                <p:nvPr userDrawn="1"/>
              </p:nvSpPr>
              <p:spPr bwMode="auto">
                <a:xfrm>
                  <a:off x="3565" y="6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2" name="Freeform 108">
                  <a:extLst>
                    <a:ext uri="{FF2B5EF4-FFF2-40B4-BE49-F238E27FC236}">
                      <a16:creationId xmlns:a16="http://schemas.microsoft.com/office/drawing/2014/main" id="{535FBC77-9A44-4491-883F-B9C38BFF2F2E}"/>
                    </a:ext>
                  </a:extLst>
                </p:cNvPr>
                <p:cNvSpPr>
                  <a:spLocks/>
                </p:cNvSpPr>
                <p:nvPr userDrawn="1"/>
              </p:nvSpPr>
              <p:spPr bwMode="auto">
                <a:xfrm>
                  <a:off x="3550" y="58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3" name="Freeform 109">
                  <a:extLst>
                    <a:ext uri="{FF2B5EF4-FFF2-40B4-BE49-F238E27FC236}">
                      <a16:creationId xmlns:a16="http://schemas.microsoft.com/office/drawing/2014/main" id="{D3499E78-3538-4017-ABBC-9F7291DCC7FD}"/>
                    </a:ext>
                  </a:extLst>
                </p:cNvPr>
                <p:cNvSpPr>
                  <a:spLocks/>
                </p:cNvSpPr>
                <p:nvPr userDrawn="1"/>
              </p:nvSpPr>
              <p:spPr bwMode="auto">
                <a:xfrm>
                  <a:off x="3560"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4" name="Freeform 110">
                  <a:extLst>
                    <a:ext uri="{FF2B5EF4-FFF2-40B4-BE49-F238E27FC236}">
                      <a16:creationId xmlns:a16="http://schemas.microsoft.com/office/drawing/2014/main" id="{F3F8A206-B78B-411D-93E5-A40FE224FDB7}"/>
                    </a:ext>
                  </a:extLst>
                </p:cNvPr>
                <p:cNvSpPr>
                  <a:spLocks/>
                </p:cNvSpPr>
                <p:nvPr userDrawn="1"/>
              </p:nvSpPr>
              <p:spPr bwMode="auto">
                <a:xfrm>
                  <a:off x="3525" y="57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5" name="Freeform 111">
                  <a:extLst>
                    <a:ext uri="{FF2B5EF4-FFF2-40B4-BE49-F238E27FC236}">
                      <a16:creationId xmlns:a16="http://schemas.microsoft.com/office/drawing/2014/main" id="{3F443D2F-6BD3-4D44-BA96-800EA91B4B77}"/>
                    </a:ext>
                  </a:extLst>
                </p:cNvPr>
                <p:cNvSpPr>
                  <a:spLocks/>
                </p:cNvSpPr>
                <p:nvPr userDrawn="1"/>
              </p:nvSpPr>
              <p:spPr bwMode="auto">
                <a:xfrm>
                  <a:off x="3555" y="59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6" name="Freeform 112">
                  <a:extLst>
                    <a:ext uri="{FF2B5EF4-FFF2-40B4-BE49-F238E27FC236}">
                      <a16:creationId xmlns:a16="http://schemas.microsoft.com/office/drawing/2014/main" id="{AD3CCC30-CD52-4243-9EF7-F7E894F8FE2F}"/>
                    </a:ext>
                  </a:extLst>
                </p:cNvPr>
                <p:cNvSpPr>
                  <a:spLocks/>
                </p:cNvSpPr>
                <p:nvPr userDrawn="1"/>
              </p:nvSpPr>
              <p:spPr bwMode="auto">
                <a:xfrm>
                  <a:off x="3545" y="5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7" name="Freeform 113">
                  <a:extLst>
                    <a:ext uri="{FF2B5EF4-FFF2-40B4-BE49-F238E27FC236}">
                      <a16:creationId xmlns:a16="http://schemas.microsoft.com/office/drawing/2014/main" id="{F0903421-5F0F-4474-B395-A7FE37081DD4}"/>
                    </a:ext>
                  </a:extLst>
                </p:cNvPr>
                <p:cNvSpPr>
                  <a:spLocks/>
                </p:cNvSpPr>
                <p:nvPr userDrawn="1"/>
              </p:nvSpPr>
              <p:spPr bwMode="auto">
                <a:xfrm>
                  <a:off x="3560"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8" name="Freeform 114">
                  <a:extLst>
                    <a:ext uri="{FF2B5EF4-FFF2-40B4-BE49-F238E27FC236}">
                      <a16:creationId xmlns:a16="http://schemas.microsoft.com/office/drawing/2014/main" id="{065E0ABB-4DD0-4ACB-B2BD-D38F52EC89A8}"/>
                    </a:ext>
                  </a:extLst>
                </p:cNvPr>
                <p:cNvSpPr>
                  <a:spLocks/>
                </p:cNvSpPr>
                <p:nvPr userDrawn="1"/>
              </p:nvSpPr>
              <p:spPr bwMode="auto">
                <a:xfrm>
                  <a:off x="3560"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9" name="Freeform 115">
                  <a:extLst>
                    <a:ext uri="{FF2B5EF4-FFF2-40B4-BE49-F238E27FC236}">
                      <a16:creationId xmlns:a16="http://schemas.microsoft.com/office/drawing/2014/main" id="{FD242E27-8E01-46D9-B153-63D7B36549B5}"/>
                    </a:ext>
                  </a:extLst>
                </p:cNvPr>
                <p:cNvSpPr>
                  <a:spLocks/>
                </p:cNvSpPr>
                <p:nvPr userDrawn="1"/>
              </p:nvSpPr>
              <p:spPr bwMode="auto">
                <a:xfrm>
                  <a:off x="3510" y="578"/>
                  <a:ext cx="20" cy="20"/>
                </a:xfrm>
                <a:custGeom>
                  <a:avLst/>
                  <a:gdLst>
                    <a:gd name="T0" fmla="*/ 0 w 4"/>
                    <a:gd name="T1" fmla="*/ 4 h 4"/>
                    <a:gd name="T2" fmla="*/ 2 w 4"/>
                    <a:gd name="T3" fmla="*/ 4 h 4"/>
                    <a:gd name="T4" fmla="*/ 3 w 4"/>
                    <a:gd name="T5" fmla="*/ 0 h 4"/>
                    <a:gd name="T6" fmla="*/ 2 w 4"/>
                    <a:gd name="T7" fmla="*/ 0 h 4"/>
                    <a:gd name="T8" fmla="*/ 3 w 4"/>
                    <a:gd name="T9" fmla="*/ 2 h 4"/>
                    <a:gd name="T10" fmla="*/ 2 w 4"/>
                    <a:gd name="T11" fmla="*/ 1 h 4"/>
                    <a:gd name="T12" fmla="*/ 0 w 4"/>
                    <a:gd name="T13" fmla="*/ 3 h 4"/>
                    <a:gd name="T14" fmla="*/ 1 w 4"/>
                    <a:gd name="T15" fmla="*/ 3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cubicBezTo>
                        <a:pt x="1" y="3"/>
                        <a:pt x="2" y="3"/>
                        <a:pt x="2" y="4"/>
                      </a:cubicBezTo>
                      <a:cubicBezTo>
                        <a:pt x="3" y="4"/>
                        <a:pt x="4" y="1"/>
                        <a:pt x="3" y="0"/>
                      </a:cubicBezTo>
                      <a:cubicBezTo>
                        <a:pt x="3" y="0"/>
                        <a:pt x="3" y="0"/>
                        <a:pt x="2" y="0"/>
                      </a:cubicBezTo>
                      <a:cubicBezTo>
                        <a:pt x="2" y="1"/>
                        <a:pt x="4" y="2"/>
                        <a:pt x="3" y="2"/>
                      </a:cubicBezTo>
                      <a:cubicBezTo>
                        <a:pt x="1" y="2"/>
                        <a:pt x="2" y="2"/>
                        <a:pt x="2" y="1"/>
                      </a:cubicBezTo>
                      <a:cubicBezTo>
                        <a:pt x="2" y="2"/>
                        <a:pt x="0" y="2"/>
                        <a:pt x="0" y="3"/>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0" name="Freeform 116">
                  <a:extLst>
                    <a:ext uri="{FF2B5EF4-FFF2-40B4-BE49-F238E27FC236}">
                      <a16:creationId xmlns:a16="http://schemas.microsoft.com/office/drawing/2014/main" id="{B6860B8C-1ED2-4F1C-994B-F7AAE5EA6C48}"/>
                    </a:ext>
                  </a:extLst>
                </p:cNvPr>
                <p:cNvSpPr>
                  <a:spLocks/>
                </p:cNvSpPr>
                <p:nvPr userDrawn="1"/>
              </p:nvSpPr>
              <p:spPr bwMode="auto">
                <a:xfrm>
                  <a:off x="3530" y="573"/>
                  <a:ext cx="5" cy="1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0"/>
                        <a:pt x="0" y="1"/>
                        <a:pt x="0" y="1"/>
                      </a:cubicBezTo>
                      <a:cubicBezTo>
                        <a:pt x="0"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1" name="Freeform 117">
                  <a:extLst>
                    <a:ext uri="{FF2B5EF4-FFF2-40B4-BE49-F238E27FC236}">
                      <a16:creationId xmlns:a16="http://schemas.microsoft.com/office/drawing/2014/main" id="{9159959F-47BF-46FD-8CD8-DB17CD1D4B2D}"/>
                    </a:ext>
                  </a:extLst>
                </p:cNvPr>
                <p:cNvSpPr>
                  <a:spLocks/>
                </p:cNvSpPr>
                <p:nvPr userDrawn="1"/>
              </p:nvSpPr>
              <p:spPr bwMode="auto">
                <a:xfrm>
                  <a:off x="3535" y="583"/>
                  <a:ext cx="15" cy="10"/>
                </a:xfrm>
                <a:custGeom>
                  <a:avLst/>
                  <a:gdLst>
                    <a:gd name="T0" fmla="*/ 2 w 3"/>
                    <a:gd name="T1" fmla="*/ 1 h 2"/>
                    <a:gd name="T2" fmla="*/ 0 w 3"/>
                    <a:gd name="T3" fmla="*/ 2 h 2"/>
                    <a:gd name="T4" fmla="*/ 2 w 3"/>
                    <a:gd name="T5" fmla="*/ 2 h 2"/>
                    <a:gd name="T6" fmla="*/ 2 w 3"/>
                    <a:gd name="T7" fmla="*/ 1 h 2"/>
                    <a:gd name="T8" fmla="*/ 3 w 3"/>
                    <a:gd name="T9" fmla="*/ 1 h 2"/>
                    <a:gd name="T10" fmla="*/ 2 w 3"/>
                    <a:gd name="T11" fmla="*/ 0 h 2"/>
                    <a:gd name="T12" fmla="*/ 2 w 3"/>
                    <a:gd name="T13" fmla="*/ 0 h 2"/>
                    <a:gd name="T14" fmla="*/ 2 w 3"/>
                    <a:gd name="T15" fmla="*/ 0 h 2"/>
                    <a:gd name="T16" fmla="*/ 2 w 3"/>
                    <a:gd name="T17" fmla="*/ 0 h 2"/>
                    <a:gd name="T18" fmla="*/ 2 w 3"/>
                    <a:gd name="T19" fmla="*/ 0 h 2"/>
                    <a:gd name="T20" fmla="*/ 2 w 3"/>
                    <a:gd name="T21" fmla="*/ 0 h 2"/>
                    <a:gd name="T22" fmla="*/ 2 w 3"/>
                    <a:gd name="T23" fmla="*/ 1 h 2"/>
                    <a:gd name="T24" fmla="*/ 2 w 3"/>
                    <a:gd name="T25" fmla="*/ 0 h 2"/>
                    <a:gd name="T26" fmla="*/ 2 w 3"/>
                    <a:gd name="T27" fmla="*/ 0 h 2"/>
                    <a:gd name="T28" fmla="*/ 2 w 3"/>
                    <a:gd name="T29" fmla="*/ 0 h 2"/>
                    <a:gd name="T30" fmla="*/ 0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0" y="1"/>
                        <a:pt x="0" y="2"/>
                      </a:cubicBezTo>
                      <a:cubicBezTo>
                        <a:pt x="1" y="2"/>
                        <a:pt x="1" y="2"/>
                        <a:pt x="2" y="2"/>
                      </a:cubicBezTo>
                      <a:cubicBezTo>
                        <a:pt x="0" y="1"/>
                        <a:pt x="3" y="2"/>
                        <a:pt x="2" y="1"/>
                      </a:cubicBezTo>
                      <a:cubicBezTo>
                        <a:pt x="2" y="1"/>
                        <a:pt x="2" y="1"/>
                        <a:pt x="3" y="1"/>
                      </a:cubicBezTo>
                      <a:cubicBezTo>
                        <a:pt x="2" y="1"/>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1"/>
                      </a:cubicBezTo>
                      <a:cubicBezTo>
                        <a:pt x="1" y="0"/>
                        <a:pt x="2" y="0"/>
                        <a:pt x="2" y="0"/>
                      </a:cubicBezTo>
                      <a:cubicBezTo>
                        <a:pt x="2" y="0"/>
                        <a:pt x="2" y="0"/>
                        <a:pt x="2" y="0"/>
                      </a:cubicBezTo>
                      <a:cubicBezTo>
                        <a:pt x="2" y="0"/>
                        <a:pt x="2" y="0"/>
                        <a:pt x="2" y="0"/>
                      </a:cubicBezTo>
                      <a:cubicBezTo>
                        <a:pt x="0" y="0"/>
                        <a:pt x="0" y="0"/>
                        <a:pt x="0" y="0"/>
                      </a:cubicBezTo>
                      <a:cubicBezTo>
                        <a:pt x="1"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2" name="Freeform 118">
                  <a:extLst>
                    <a:ext uri="{FF2B5EF4-FFF2-40B4-BE49-F238E27FC236}">
                      <a16:creationId xmlns:a16="http://schemas.microsoft.com/office/drawing/2014/main" id="{D64838B5-AE59-4660-A669-A8BEA6C5A323}"/>
                    </a:ext>
                  </a:extLst>
                </p:cNvPr>
                <p:cNvSpPr>
                  <a:spLocks/>
                </p:cNvSpPr>
                <p:nvPr userDrawn="1"/>
              </p:nvSpPr>
              <p:spPr bwMode="auto">
                <a:xfrm>
                  <a:off x="3565" y="62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3" name="Freeform 119">
                  <a:extLst>
                    <a:ext uri="{FF2B5EF4-FFF2-40B4-BE49-F238E27FC236}">
                      <a16:creationId xmlns:a16="http://schemas.microsoft.com/office/drawing/2014/main" id="{4FA279B9-688C-459C-8FB8-A35CABA15793}"/>
                    </a:ext>
                  </a:extLst>
                </p:cNvPr>
                <p:cNvSpPr>
                  <a:spLocks/>
                </p:cNvSpPr>
                <p:nvPr userDrawn="1"/>
              </p:nvSpPr>
              <p:spPr bwMode="auto">
                <a:xfrm>
                  <a:off x="3565" y="613"/>
                  <a:ext cx="5" cy="10"/>
                </a:xfrm>
                <a:custGeom>
                  <a:avLst/>
                  <a:gdLst>
                    <a:gd name="T0" fmla="*/ 0 w 1"/>
                    <a:gd name="T1" fmla="*/ 2 h 2"/>
                    <a:gd name="T2" fmla="*/ 0 w 1"/>
                    <a:gd name="T3" fmla="*/ 2 h 2"/>
                    <a:gd name="T4" fmla="*/ 0 w 1"/>
                    <a:gd name="T5" fmla="*/ 2 h 2"/>
                    <a:gd name="T6" fmla="*/ 1 w 1"/>
                    <a:gd name="T7" fmla="*/ 2 h 2"/>
                    <a:gd name="T8" fmla="*/ 1 w 1"/>
                    <a:gd name="T9" fmla="*/ 2 h 2"/>
                    <a:gd name="T10" fmla="*/ 0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1" y="2"/>
                        <a:pt x="0" y="2"/>
                        <a:pt x="0" y="2"/>
                      </a:cubicBezTo>
                      <a:cubicBezTo>
                        <a:pt x="0" y="2"/>
                        <a:pt x="1" y="2"/>
                        <a:pt x="1" y="2"/>
                      </a:cubicBezTo>
                      <a:cubicBezTo>
                        <a:pt x="1" y="2"/>
                        <a:pt x="1" y="2"/>
                        <a:pt x="1" y="2"/>
                      </a:cubicBez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4" name="Freeform 120">
                  <a:extLst>
                    <a:ext uri="{FF2B5EF4-FFF2-40B4-BE49-F238E27FC236}">
                      <a16:creationId xmlns:a16="http://schemas.microsoft.com/office/drawing/2014/main" id="{BEF28D8E-CCD6-4A3C-B1DB-77727DAA2FBD}"/>
                    </a:ext>
                  </a:extLst>
                </p:cNvPr>
                <p:cNvSpPr>
                  <a:spLocks/>
                </p:cNvSpPr>
                <p:nvPr userDrawn="1"/>
              </p:nvSpPr>
              <p:spPr bwMode="auto">
                <a:xfrm>
                  <a:off x="3550" y="603"/>
                  <a:ext cx="5" cy="5"/>
                </a:xfrm>
                <a:custGeom>
                  <a:avLst/>
                  <a:gdLst>
                    <a:gd name="T0" fmla="*/ 1 w 1"/>
                    <a:gd name="T1" fmla="*/ 0 h 1"/>
                    <a:gd name="T2" fmla="*/ 0 w 1"/>
                    <a:gd name="T3" fmla="*/ 0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0" y="0"/>
                        <a:pt x="0"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5" name="Freeform 121">
                  <a:extLst>
                    <a:ext uri="{FF2B5EF4-FFF2-40B4-BE49-F238E27FC236}">
                      <a16:creationId xmlns:a16="http://schemas.microsoft.com/office/drawing/2014/main" id="{D79521E3-78A2-4220-99A2-7DF17CE68FD6}"/>
                    </a:ext>
                  </a:extLst>
                </p:cNvPr>
                <p:cNvSpPr>
                  <a:spLocks/>
                </p:cNvSpPr>
                <p:nvPr userDrawn="1"/>
              </p:nvSpPr>
              <p:spPr bwMode="auto">
                <a:xfrm>
                  <a:off x="3525" y="57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6" name="Freeform 122">
                  <a:extLst>
                    <a:ext uri="{FF2B5EF4-FFF2-40B4-BE49-F238E27FC236}">
                      <a16:creationId xmlns:a16="http://schemas.microsoft.com/office/drawing/2014/main" id="{6BE23439-DEB9-428E-86CD-C15DA1ABF14F}"/>
                    </a:ext>
                  </a:extLst>
                </p:cNvPr>
                <p:cNvSpPr>
                  <a:spLocks/>
                </p:cNvSpPr>
                <p:nvPr userDrawn="1"/>
              </p:nvSpPr>
              <p:spPr bwMode="auto">
                <a:xfrm>
                  <a:off x="3515" y="5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7" name="Freeform 123">
                  <a:extLst>
                    <a:ext uri="{FF2B5EF4-FFF2-40B4-BE49-F238E27FC236}">
                      <a16:creationId xmlns:a16="http://schemas.microsoft.com/office/drawing/2014/main" id="{7693E53E-E6C5-46E8-96BA-E505688AABAD}"/>
                    </a:ext>
                  </a:extLst>
                </p:cNvPr>
                <p:cNvSpPr>
                  <a:spLocks/>
                </p:cNvSpPr>
                <p:nvPr userDrawn="1"/>
              </p:nvSpPr>
              <p:spPr bwMode="auto">
                <a:xfrm>
                  <a:off x="3416" y="88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8" name="Freeform 124">
                  <a:extLst>
                    <a:ext uri="{FF2B5EF4-FFF2-40B4-BE49-F238E27FC236}">
                      <a16:creationId xmlns:a16="http://schemas.microsoft.com/office/drawing/2014/main" id="{4E14658B-C124-4FFA-9C83-D9ED389A8685}"/>
                    </a:ext>
                  </a:extLst>
                </p:cNvPr>
                <p:cNvSpPr>
                  <a:spLocks/>
                </p:cNvSpPr>
                <p:nvPr userDrawn="1"/>
              </p:nvSpPr>
              <p:spPr bwMode="auto">
                <a:xfrm>
                  <a:off x="3406" y="8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9" name="Freeform 125">
                  <a:extLst>
                    <a:ext uri="{FF2B5EF4-FFF2-40B4-BE49-F238E27FC236}">
                      <a16:creationId xmlns:a16="http://schemas.microsoft.com/office/drawing/2014/main" id="{2B6C4C28-2C6C-4764-8D08-C7FEAB00C34F}"/>
                    </a:ext>
                  </a:extLst>
                </p:cNvPr>
                <p:cNvSpPr>
                  <a:spLocks/>
                </p:cNvSpPr>
                <p:nvPr userDrawn="1"/>
              </p:nvSpPr>
              <p:spPr bwMode="auto">
                <a:xfrm>
                  <a:off x="3311" y="653"/>
                  <a:ext cx="10" cy="5"/>
                </a:xfrm>
                <a:custGeom>
                  <a:avLst/>
                  <a:gdLst>
                    <a:gd name="T0" fmla="*/ 2 w 2"/>
                    <a:gd name="T1" fmla="*/ 0 h 1"/>
                    <a:gd name="T2" fmla="*/ 1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0"/>
                        <a:pt x="1" y="1"/>
                      </a:cubicBezTo>
                      <a:cubicBezTo>
                        <a:pt x="1" y="1"/>
                        <a:pt x="1" y="1"/>
                        <a:pt x="1" y="1"/>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0" name="Freeform 126">
                  <a:extLst>
                    <a:ext uri="{FF2B5EF4-FFF2-40B4-BE49-F238E27FC236}">
                      <a16:creationId xmlns:a16="http://schemas.microsoft.com/office/drawing/2014/main" id="{166C1144-1C64-4508-B02E-32CD2AA935E2}"/>
                    </a:ext>
                  </a:extLst>
                </p:cNvPr>
                <p:cNvSpPr>
                  <a:spLocks/>
                </p:cNvSpPr>
                <p:nvPr userDrawn="1"/>
              </p:nvSpPr>
              <p:spPr bwMode="auto">
                <a:xfrm>
                  <a:off x="3336" y="7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1" name="Freeform 127">
                  <a:extLst>
                    <a:ext uri="{FF2B5EF4-FFF2-40B4-BE49-F238E27FC236}">
                      <a16:creationId xmlns:a16="http://schemas.microsoft.com/office/drawing/2014/main" id="{44D9E543-0DA4-4DE0-8CB6-27F74C6E7989}"/>
                    </a:ext>
                  </a:extLst>
                </p:cNvPr>
                <p:cNvSpPr>
                  <a:spLocks/>
                </p:cNvSpPr>
                <p:nvPr userDrawn="1"/>
              </p:nvSpPr>
              <p:spPr bwMode="auto">
                <a:xfrm>
                  <a:off x="3356" y="7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2" name="Freeform 128">
                  <a:extLst>
                    <a:ext uri="{FF2B5EF4-FFF2-40B4-BE49-F238E27FC236}">
                      <a16:creationId xmlns:a16="http://schemas.microsoft.com/office/drawing/2014/main" id="{6FAAAB7A-E961-4A46-9225-0BC82EC4E100}"/>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3" name="Freeform 129">
                  <a:extLst>
                    <a:ext uri="{FF2B5EF4-FFF2-40B4-BE49-F238E27FC236}">
                      <a16:creationId xmlns:a16="http://schemas.microsoft.com/office/drawing/2014/main" id="{BE09DDFB-05AF-4F2A-85A6-5A11A5160A41}"/>
                    </a:ext>
                  </a:extLst>
                </p:cNvPr>
                <p:cNvSpPr>
                  <a:spLocks/>
                </p:cNvSpPr>
                <p:nvPr userDrawn="1"/>
              </p:nvSpPr>
              <p:spPr bwMode="auto">
                <a:xfrm>
                  <a:off x="3416" y="563"/>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4" name="Freeform 130">
                  <a:extLst>
                    <a:ext uri="{FF2B5EF4-FFF2-40B4-BE49-F238E27FC236}">
                      <a16:creationId xmlns:a16="http://schemas.microsoft.com/office/drawing/2014/main" id="{58DA5B7A-5251-497F-B29B-99566ED5AB9F}"/>
                    </a:ext>
                  </a:extLst>
                </p:cNvPr>
                <p:cNvSpPr>
                  <a:spLocks/>
                </p:cNvSpPr>
                <p:nvPr userDrawn="1"/>
              </p:nvSpPr>
              <p:spPr bwMode="auto">
                <a:xfrm>
                  <a:off x="3386"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5" name="Freeform 131">
                  <a:extLst>
                    <a:ext uri="{FF2B5EF4-FFF2-40B4-BE49-F238E27FC236}">
                      <a16:creationId xmlns:a16="http://schemas.microsoft.com/office/drawing/2014/main" id="{BA21F73B-8C1F-4EB2-894E-81D644F54487}"/>
                    </a:ext>
                  </a:extLst>
                </p:cNvPr>
                <p:cNvSpPr>
                  <a:spLocks/>
                </p:cNvSpPr>
                <p:nvPr userDrawn="1"/>
              </p:nvSpPr>
              <p:spPr bwMode="auto">
                <a:xfrm>
                  <a:off x="3406" y="563"/>
                  <a:ext cx="10" cy="5"/>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1" y="1"/>
                        <a:pt x="1" y="1"/>
                      </a:cubicBezTo>
                      <a:cubicBezTo>
                        <a:pt x="1" y="0"/>
                        <a:pt x="1"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6" name="Freeform 132">
                  <a:extLst>
                    <a:ext uri="{FF2B5EF4-FFF2-40B4-BE49-F238E27FC236}">
                      <a16:creationId xmlns:a16="http://schemas.microsoft.com/office/drawing/2014/main" id="{F59608E3-C502-4554-8D37-C2AA0C873CD0}"/>
                    </a:ext>
                  </a:extLst>
                </p:cNvPr>
                <p:cNvSpPr>
                  <a:spLocks/>
                </p:cNvSpPr>
                <p:nvPr userDrawn="1"/>
              </p:nvSpPr>
              <p:spPr bwMode="auto">
                <a:xfrm>
                  <a:off x="3620" y="7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7" name="Freeform 133">
                  <a:extLst>
                    <a:ext uri="{FF2B5EF4-FFF2-40B4-BE49-F238E27FC236}">
                      <a16:creationId xmlns:a16="http://schemas.microsoft.com/office/drawing/2014/main" id="{806B2872-2C8D-44D8-A4E6-2C163536025A}"/>
                    </a:ext>
                  </a:extLst>
                </p:cNvPr>
                <p:cNvSpPr>
                  <a:spLocks/>
                </p:cNvSpPr>
                <p:nvPr userDrawn="1"/>
              </p:nvSpPr>
              <p:spPr bwMode="auto">
                <a:xfrm>
                  <a:off x="3644"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8" name="Freeform 134">
                  <a:extLst>
                    <a:ext uri="{FF2B5EF4-FFF2-40B4-BE49-F238E27FC236}">
                      <a16:creationId xmlns:a16="http://schemas.microsoft.com/office/drawing/2014/main" id="{B283D2BD-B9F8-45A3-8C75-C405BD8D978B}"/>
                    </a:ext>
                  </a:extLst>
                </p:cNvPr>
                <p:cNvSpPr>
                  <a:spLocks/>
                </p:cNvSpPr>
                <p:nvPr userDrawn="1"/>
              </p:nvSpPr>
              <p:spPr bwMode="auto">
                <a:xfrm>
                  <a:off x="3480" y="558"/>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9" name="Freeform 135">
                  <a:extLst>
                    <a:ext uri="{FF2B5EF4-FFF2-40B4-BE49-F238E27FC236}">
                      <a16:creationId xmlns:a16="http://schemas.microsoft.com/office/drawing/2014/main" id="{3D40C74C-B45B-41D0-A6EE-B1D0EC74179D}"/>
                    </a:ext>
                  </a:extLst>
                </p:cNvPr>
                <p:cNvSpPr>
                  <a:spLocks/>
                </p:cNvSpPr>
                <p:nvPr userDrawn="1"/>
              </p:nvSpPr>
              <p:spPr bwMode="auto">
                <a:xfrm>
                  <a:off x="3485" y="5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0" name="Freeform 136">
                  <a:extLst>
                    <a:ext uri="{FF2B5EF4-FFF2-40B4-BE49-F238E27FC236}">
                      <a16:creationId xmlns:a16="http://schemas.microsoft.com/office/drawing/2014/main" id="{54043FDF-45F7-45D3-854E-F5AFD0E85B7D}"/>
                    </a:ext>
                  </a:extLst>
                </p:cNvPr>
                <p:cNvSpPr>
                  <a:spLocks/>
                </p:cNvSpPr>
                <p:nvPr userDrawn="1"/>
              </p:nvSpPr>
              <p:spPr bwMode="auto">
                <a:xfrm>
                  <a:off x="3401"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1" name="Freeform 137">
                  <a:extLst>
                    <a:ext uri="{FF2B5EF4-FFF2-40B4-BE49-F238E27FC236}">
                      <a16:creationId xmlns:a16="http://schemas.microsoft.com/office/drawing/2014/main" id="{DA189EA9-F30C-4B52-B6F1-2061A2441F7E}"/>
                    </a:ext>
                  </a:extLst>
                </p:cNvPr>
                <p:cNvSpPr>
                  <a:spLocks/>
                </p:cNvSpPr>
                <p:nvPr userDrawn="1"/>
              </p:nvSpPr>
              <p:spPr bwMode="auto">
                <a:xfrm>
                  <a:off x="3480" y="55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2" name="Freeform 138">
                  <a:extLst>
                    <a:ext uri="{FF2B5EF4-FFF2-40B4-BE49-F238E27FC236}">
                      <a16:creationId xmlns:a16="http://schemas.microsoft.com/office/drawing/2014/main" id="{AA292B0C-B359-4855-9C09-6A352E455EC5}"/>
                    </a:ext>
                  </a:extLst>
                </p:cNvPr>
                <p:cNvSpPr>
                  <a:spLocks/>
                </p:cNvSpPr>
                <p:nvPr userDrawn="1"/>
              </p:nvSpPr>
              <p:spPr bwMode="auto">
                <a:xfrm>
                  <a:off x="3485" y="5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3" name="Freeform 139">
                  <a:extLst>
                    <a:ext uri="{FF2B5EF4-FFF2-40B4-BE49-F238E27FC236}">
                      <a16:creationId xmlns:a16="http://schemas.microsoft.com/office/drawing/2014/main" id="{25F7F5BA-37B2-47D1-AC72-BA51DA7B2DE3}"/>
                    </a:ext>
                  </a:extLst>
                </p:cNvPr>
                <p:cNvSpPr>
                  <a:spLocks/>
                </p:cNvSpPr>
                <p:nvPr userDrawn="1"/>
              </p:nvSpPr>
              <p:spPr bwMode="auto">
                <a:xfrm>
                  <a:off x="3480" y="5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4" name="Freeform 140">
                  <a:extLst>
                    <a:ext uri="{FF2B5EF4-FFF2-40B4-BE49-F238E27FC236}">
                      <a16:creationId xmlns:a16="http://schemas.microsoft.com/office/drawing/2014/main" id="{C057C05E-1A29-477F-8ADB-AE9C5BF27910}"/>
                    </a:ext>
                  </a:extLst>
                </p:cNvPr>
                <p:cNvSpPr>
                  <a:spLocks/>
                </p:cNvSpPr>
                <p:nvPr userDrawn="1"/>
              </p:nvSpPr>
              <p:spPr bwMode="auto">
                <a:xfrm>
                  <a:off x="3575" y="9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5" name="Rectangle 141">
                  <a:extLst>
                    <a:ext uri="{FF2B5EF4-FFF2-40B4-BE49-F238E27FC236}">
                      <a16:creationId xmlns:a16="http://schemas.microsoft.com/office/drawing/2014/main" id="{E018BB98-0FCF-42D7-9E92-6554471415C1}"/>
                    </a:ext>
                  </a:extLst>
                </p:cNvPr>
                <p:cNvSpPr>
                  <a:spLocks noChangeArrowheads="1"/>
                </p:cNvSpPr>
                <p:nvPr userDrawn="1"/>
              </p:nvSpPr>
              <p:spPr bwMode="auto">
                <a:xfrm>
                  <a:off x="3346"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6" name="Freeform 142">
                  <a:extLst>
                    <a:ext uri="{FF2B5EF4-FFF2-40B4-BE49-F238E27FC236}">
                      <a16:creationId xmlns:a16="http://schemas.microsoft.com/office/drawing/2014/main" id="{FD709404-A597-40CA-8039-DE728F4DDB42}"/>
                    </a:ext>
                  </a:extLst>
                </p:cNvPr>
                <p:cNvSpPr>
                  <a:spLocks/>
                </p:cNvSpPr>
                <p:nvPr userDrawn="1"/>
              </p:nvSpPr>
              <p:spPr bwMode="auto">
                <a:xfrm>
                  <a:off x="3336"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7" name="Freeform 143">
                  <a:extLst>
                    <a:ext uri="{FF2B5EF4-FFF2-40B4-BE49-F238E27FC236}">
                      <a16:creationId xmlns:a16="http://schemas.microsoft.com/office/drawing/2014/main" id="{01DE841A-3A4E-440F-B5C0-44224F35D179}"/>
                    </a:ext>
                  </a:extLst>
                </p:cNvPr>
                <p:cNvSpPr>
                  <a:spLocks noEditPoints="1"/>
                </p:cNvSpPr>
                <p:nvPr userDrawn="1"/>
              </p:nvSpPr>
              <p:spPr bwMode="auto">
                <a:xfrm>
                  <a:off x="3306" y="553"/>
                  <a:ext cx="353" cy="424"/>
                </a:xfrm>
                <a:custGeom>
                  <a:avLst/>
                  <a:gdLst>
                    <a:gd name="T0" fmla="*/ 25 w 71"/>
                    <a:gd name="T1" fmla="*/ 68 h 85"/>
                    <a:gd name="T2" fmla="*/ 20 w 71"/>
                    <a:gd name="T3" fmla="*/ 65 h 85"/>
                    <a:gd name="T4" fmla="*/ 20 w 71"/>
                    <a:gd name="T5" fmla="*/ 62 h 85"/>
                    <a:gd name="T6" fmla="*/ 16 w 71"/>
                    <a:gd name="T7" fmla="*/ 60 h 85"/>
                    <a:gd name="T8" fmla="*/ 13 w 71"/>
                    <a:gd name="T9" fmla="*/ 55 h 85"/>
                    <a:gd name="T10" fmla="*/ 6 w 71"/>
                    <a:gd name="T11" fmla="*/ 49 h 85"/>
                    <a:gd name="T12" fmla="*/ 7 w 71"/>
                    <a:gd name="T13" fmla="*/ 49 h 85"/>
                    <a:gd name="T14" fmla="*/ 9 w 71"/>
                    <a:gd name="T15" fmla="*/ 47 h 85"/>
                    <a:gd name="T16" fmla="*/ 8 w 71"/>
                    <a:gd name="T17" fmla="*/ 42 h 85"/>
                    <a:gd name="T18" fmla="*/ 7 w 71"/>
                    <a:gd name="T19" fmla="*/ 37 h 85"/>
                    <a:gd name="T20" fmla="*/ 8 w 71"/>
                    <a:gd name="T21" fmla="*/ 31 h 85"/>
                    <a:gd name="T22" fmla="*/ 8 w 71"/>
                    <a:gd name="T23" fmla="*/ 27 h 85"/>
                    <a:gd name="T24" fmla="*/ 11 w 71"/>
                    <a:gd name="T25" fmla="*/ 22 h 85"/>
                    <a:gd name="T26" fmla="*/ 13 w 71"/>
                    <a:gd name="T27" fmla="*/ 22 h 85"/>
                    <a:gd name="T28" fmla="*/ 14 w 71"/>
                    <a:gd name="T29" fmla="*/ 17 h 85"/>
                    <a:gd name="T30" fmla="*/ 16 w 71"/>
                    <a:gd name="T31" fmla="*/ 14 h 85"/>
                    <a:gd name="T32" fmla="*/ 19 w 71"/>
                    <a:gd name="T33" fmla="*/ 9 h 85"/>
                    <a:gd name="T34" fmla="*/ 24 w 71"/>
                    <a:gd name="T35" fmla="*/ 8 h 85"/>
                    <a:gd name="T36" fmla="*/ 29 w 71"/>
                    <a:gd name="T37" fmla="*/ 5 h 85"/>
                    <a:gd name="T38" fmla="*/ 38 w 71"/>
                    <a:gd name="T39" fmla="*/ 4 h 85"/>
                    <a:gd name="T40" fmla="*/ 41 w 71"/>
                    <a:gd name="T41" fmla="*/ 2 h 85"/>
                    <a:gd name="T42" fmla="*/ 36 w 71"/>
                    <a:gd name="T43" fmla="*/ 2 h 85"/>
                    <a:gd name="T44" fmla="*/ 33 w 71"/>
                    <a:gd name="T45" fmla="*/ 1 h 85"/>
                    <a:gd name="T46" fmla="*/ 21 w 71"/>
                    <a:gd name="T47" fmla="*/ 3 h 85"/>
                    <a:gd name="T48" fmla="*/ 9 w 71"/>
                    <a:gd name="T49" fmla="*/ 11 h 85"/>
                    <a:gd name="T50" fmla="*/ 4 w 71"/>
                    <a:gd name="T51" fmla="*/ 19 h 85"/>
                    <a:gd name="T52" fmla="*/ 2 w 71"/>
                    <a:gd name="T53" fmla="*/ 21 h 85"/>
                    <a:gd name="T54" fmla="*/ 3 w 71"/>
                    <a:gd name="T55" fmla="*/ 26 h 85"/>
                    <a:gd name="T56" fmla="*/ 2 w 71"/>
                    <a:gd name="T57" fmla="*/ 32 h 85"/>
                    <a:gd name="T58" fmla="*/ 2 w 71"/>
                    <a:gd name="T59" fmla="*/ 47 h 85"/>
                    <a:gd name="T60" fmla="*/ 4 w 71"/>
                    <a:gd name="T61" fmla="*/ 50 h 85"/>
                    <a:gd name="T62" fmla="*/ 8 w 71"/>
                    <a:gd name="T63" fmla="*/ 57 h 85"/>
                    <a:gd name="T64" fmla="*/ 9 w 71"/>
                    <a:gd name="T65" fmla="*/ 65 h 85"/>
                    <a:gd name="T66" fmla="*/ 16 w 71"/>
                    <a:gd name="T67" fmla="*/ 72 h 85"/>
                    <a:gd name="T68" fmla="*/ 24 w 71"/>
                    <a:gd name="T69" fmla="*/ 78 h 85"/>
                    <a:gd name="T70" fmla="*/ 35 w 71"/>
                    <a:gd name="T71" fmla="*/ 82 h 85"/>
                    <a:gd name="T72" fmla="*/ 46 w 71"/>
                    <a:gd name="T73" fmla="*/ 82 h 85"/>
                    <a:gd name="T74" fmla="*/ 59 w 71"/>
                    <a:gd name="T75" fmla="*/ 77 h 85"/>
                    <a:gd name="T76" fmla="*/ 62 w 71"/>
                    <a:gd name="T77" fmla="*/ 74 h 85"/>
                    <a:gd name="T78" fmla="*/ 66 w 71"/>
                    <a:gd name="T79" fmla="*/ 63 h 85"/>
                    <a:gd name="T80" fmla="*/ 71 w 71"/>
                    <a:gd name="T81" fmla="*/ 50 h 85"/>
                    <a:gd name="T82" fmla="*/ 67 w 71"/>
                    <a:gd name="T83" fmla="*/ 34 h 85"/>
                    <a:gd name="T84" fmla="*/ 63 w 71"/>
                    <a:gd name="T85" fmla="*/ 37 h 85"/>
                    <a:gd name="T86" fmla="*/ 63 w 71"/>
                    <a:gd name="T87" fmla="*/ 45 h 85"/>
                    <a:gd name="T88" fmla="*/ 63 w 71"/>
                    <a:gd name="T89" fmla="*/ 50 h 85"/>
                    <a:gd name="T90" fmla="*/ 62 w 71"/>
                    <a:gd name="T91" fmla="*/ 61 h 85"/>
                    <a:gd name="T92" fmla="*/ 61 w 71"/>
                    <a:gd name="T93" fmla="*/ 66 h 85"/>
                    <a:gd name="T94" fmla="*/ 56 w 71"/>
                    <a:gd name="T95" fmla="*/ 69 h 85"/>
                    <a:gd name="T96" fmla="*/ 53 w 71"/>
                    <a:gd name="T97" fmla="*/ 73 h 85"/>
                    <a:gd name="T98" fmla="*/ 51 w 71"/>
                    <a:gd name="T99" fmla="*/ 72 h 85"/>
                    <a:gd name="T100" fmla="*/ 46 w 71"/>
                    <a:gd name="T101" fmla="*/ 75 h 85"/>
                    <a:gd name="T102" fmla="*/ 43 w 71"/>
                    <a:gd name="T103" fmla="*/ 74 h 85"/>
                    <a:gd name="T104" fmla="*/ 39 w 71"/>
                    <a:gd name="T105" fmla="*/ 74 h 85"/>
                    <a:gd name="T106" fmla="*/ 37 w 71"/>
                    <a:gd name="T107" fmla="*/ 74 h 85"/>
                    <a:gd name="T108" fmla="*/ 29 w 71"/>
                    <a:gd name="T109" fmla="*/ 72 h 85"/>
                    <a:gd name="T110" fmla="*/ 18 w 71"/>
                    <a:gd name="T111" fmla="*/ 62 h 85"/>
                    <a:gd name="T112" fmla="*/ 31 w 71"/>
                    <a:gd name="T113" fmla="*/ 2 h 85"/>
                    <a:gd name="T114" fmla="*/ 61 w 71"/>
                    <a:gd name="T11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 h="85">
                      <a:moveTo>
                        <a:pt x="27" y="70"/>
                      </a:moveTo>
                      <a:cubicBezTo>
                        <a:pt x="27" y="69"/>
                        <a:pt x="27" y="69"/>
                        <a:pt x="27" y="69"/>
                      </a:cubicBezTo>
                      <a:cubicBezTo>
                        <a:pt x="28" y="68"/>
                        <a:pt x="29" y="69"/>
                        <a:pt x="28" y="68"/>
                      </a:cubicBezTo>
                      <a:cubicBezTo>
                        <a:pt x="27" y="70"/>
                        <a:pt x="26" y="66"/>
                        <a:pt x="24" y="68"/>
                      </a:cubicBezTo>
                      <a:cubicBezTo>
                        <a:pt x="24" y="67"/>
                        <a:pt x="24" y="67"/>
                        <a:pt x="24" y="67"/>
                      </a:cubicBezTo>
                      <a:cubicBezTo>
                        <a:pt x="24" y="68"/>
                        <a:pt x="25" y="67"/>
                        <a:pt x="25" y="68"/>
                      </a:cubicBezTo>
                      <a:cubicBezTo>
                        <a:pt x="25" y="66"/>
                        <a:pt x="23" y="69"/>
                        <a:pt x="22" y="67"/>
                      </a:cubicBezTo>
                      <a:cubicBezTo>
                        <a:pt x="22" y="67"/>
                        <a:pt x="22" y="66"/>
                        <a:pt x="22" y="66"/>
                      </a:cubicBezTo>
                      <a:cubicBezTo>
                        <a:pt x="21" y="66"/>
                        <a:pt x="21" y="66"/>
                        <a:pt x="21" y="66"/>
                      </a:cubicBezTo>
                      <a:cubicBezTo>
                        <a:pt x="21" y="66"/>
                        <a:pt x="21" y="66"/>
                        <a:pt x="22" y="66"/>
                      </a:cubicBezTo>
                      <a:cubicBezTo>
                        <a:pt x="20" y="65"/>
                        <a:pt x="20" y="65"/>
                        <a:pt x="20" y="65"/>
                      </a:cubicBezTo>
                      <a:cubicBezTo>
                        <a:pt x="20" y="65"/>
                        <a:pt x="20" y="65"/>
                        <a:pt x="20" y="65"/>
                      </a:cubicBezTo>
                      <a:cubicBezTo>
                        <a:pt x="20" y="65"/>
                        <a:pt x="19" y="65"/>
                        <a:pt x="19" y="65"/>
                      </a:cubicBezTo>
                      <a:cubicBezTo>
                        <a:pt x="19" y="64"/>
                        <a:pt x="19" y="65"/>
                        <a:pt x="19" y="65"/>
                      </a:cubicBezTo>
                      <a:cubicBezTo>
                        <a:pt x="18" y="64"/>
                        <a:pt x="18" y="64"/>
                        <a:pt x="18" y="64"/>
                      </a:cubicBezTo>
                      <a:cubicBezTo>
                        <a:pt x="18" y="64"/>
                        <a:pt x="19" y="64"/>
                        <a:pt x="20" y="64"/>
                      </a:cubicBezTo>
                      <a:cubicBezTo>
                        <a:pt x="21" y="62"/>
                        <a:pt x="19" y="64"/>
                        <a:pt x="19" y="62"/>
                      </a:cubicBezTo>
                      <a:cubicBezTo>
                        <a:pt x="20" y="62"/>
                        <a:pt x="20" y="62"/>
                        <a:pt x="20" y="62"/>
                      </a:cubicBezTo>
                      <a:cubicBezTo>
                        <a:pt x="20" y="61"/>
                        <a:pt x="19" y="61"/>
                        <a:pt x="20" y="60"/>
                      </a:cubicBezTo>
                      <a:cubicBezTo>
                        <a:pt x="19" y="60"/>
                        <a:pt x="19" y="63"/>
                        <a:pt x="18" y="62"/>
                      </a:cubicBezTo>
                      <a:cubicBezTo>
                        <a:pt x="18" y="62"/>
                        <a:pt x="18" y="62"/>
                        <a:pt x="17" y="61"/>
                      </a:cubicBezTo>
                      <a:cubicBezTo>
                        <a:pt x="18" y="61"/>
                        <a:pt x="17" y="61"/>
                        <a:pt x="17" y="60"/>
                      </a:cubicBezTo>
                      <a:cubicBezTo>
                        <a:pt x="18" y="59"/>
                        <a:pt x="18" y="59"/>
                        <a:pt x="18" y="59"/>
                      </a:cubicBezTo>
                      <a:cubicBezTo>
                        <a:pt x="17" y="59"/>
                        <a:pt x="17" y="60"/>
                        <a:pt x="16" y="60"/>
                      </a:cubicBezTo>
                      <a:cubicBezTo>
                        <a:pt x="16" y="59"/>
                        <a:pt x="16" y="58"/>
                        <a:pt x="17" y="58"/>
                      </a:cubicBezTo>
                      <a:cubicBezTo>
                        <a:pt x="17" y="57"/>
                        <a:pt x="16" y="59"/>
                        <a:pt x="15" y="58"/>
                      </a:cubicBezTo>
                      <a:cubicBezTo>
                        <a:pt x="15" y="57"/>
                        <a:pt x="14" y="57"/>
                        <a:pt x="13" y="56"/>
                      </a:cubicBezTo>
                      <a:cubicBezTo>
                        <a:pt x="13" y="55"/>
                        <a:pt x="14" y="56"/>
                        <a:pt x="14" y="55"/>
                      </a:cubicBezTo>
                      <a:cubicBezTo>
                        <a:pt x="13" y="55"/>
                        <a:pt x="13" y="55"/>
                        <a:pt x="13" y="55"/>
                      </a:cubicBezTo>
                      <a:cubicBezTo>
                        <a:pt x="13" y="55"/>
                        <a:pt x="13" y="55"/>
                        <a:pt x="13" y="55"/>
                      </a:cubicBezTo>
                      <a:cubicBezTo>
                        <a:pt x="13" y="55"/>
                        <a:pt x="12" y="55"/>
                        <a:pt x="12" y="55"/>
                      </a:cubicBezTo>
                      <a:cubicBezTo>
                        <a:pt x="10" y="55"/>
                        <a:pt x="12" y="52"/>
                        <a:pt x="11" y="52"/>
                      </a:cubicBezTo>
                      <a:cubicBezTo>
                        <a:pt x="11" y="52"/>
                        <a:pt x="11" y="52"/>
                        <a:pt x="12" y="52"/>
                      </a:cubicBezTo>
                      <a:cubicBezTo>
                        <a:pt x="10" y="51"/>
                        <a:pt x="11" y="51"/>
                        <a:pt x="9" y="50"/>
                      </a:cubicBezTo>
                      <a:cubicBezTo>
                        <a:pt x="10" y="49"/>
                        <a:pt x="10" y="49"/>
                        <a:pt x="10" y="49"/>
                      </a:cubicBezTo>
                      <a:cubicBezTo>
                        <a:pt x="9" y="50"/>
                        <a:pt x="8" y="49"/>
                        <a:pt x="6" y="49"/>
                      </a:cubicBezTo>
                      <a:cubicBezTo>
                        <a:pt x="6" y="49"/>
                        <a:pt x="6" y="49"/>
                        <a:pt x="6" y="50"/>
                      </a:cubicBezTo>
                      <a:cubicBezTo>
                        <a:pt x="5" y="49"/>
                        <a:pt x="5" y="49"/>
                        <a:pt x="5" y="49"/>
                      </a:cubicBezTo>
                      <a:cubicBezTo>
                        <a:pt x="5" y="48"/>
                        <a:pt x="5" y="48"/>
                        <a:pt x="6" y="48"/>
                      </a:cubicBezTo>
                      <a:cubicBezTo>
                        <a:pt x="6" y="48"/>
                        <a:pt x="6" y="48"/>
                        <a:pt x="5" y="48"/>
                      </a:cubicBezTo>
                      <a:cubicBezTo>
                        <a:pt x="6" y="48"/>
                        <a:pt x="6" y="48"/>
                        <a:pt x="7" y="48"/>
                      </a:cubicBezTo>
                      <a:cubicBezTo>
                        <a:pt x="7" y="48"/>
                        <a:pt x="7" y="48"/>
                        <a:pt x="7" y="49"/>
                      </a:cubicBezTo>
                      <a:cubicBezTo>
                        <a:pt x="7" y="49"/>
                        <a:pt x="8" y="49"/>
                        <a:pt x="9" y="48"/>
                      </a:cubicBezTo>
                      <a:cubicBezTo>
                        <a:pt x="9" y="48"/>
                        <a:pt x="9" y="48"/>
                        <a:pt x="9" y="48"/>
                      </a:cubicBezTo>
                      <a:cubicBezTo>
                        <a:pt x="9" y="48"/>
                        <a:pt x="9" y="48"/>
                        <a:pt x="9" y="48"/>
                      </a:cubicBezTo>
                      <a:cubicBezTo>
                        <a:pt x="9" y="48"/>
                        <a:pt x="9" y="48"/>
                        <a:pt x="8" y="48"/>
                      </a:cubicBezTo>
                      <a:cubicBezTo>
                        <a:pt x="10" y="47"/>
                        <a:pt x="10" y="47"/>
                        <a:pt x="10" y="47"/>
                      </a:cubicBezTo>
                      <a:cubicBezTo>
                        <a:pt x="9" y="47"/>
                        <a:pt x="9" y="47"/>
                        <a:pt x="9" y="47"/>
                      </a:cubicBezTo>
                      <a:cubicBezTo>
                        <a:pt x="10" y="45"/>
                        <a:pt x="10" y="45"/>
                        <a:pt x="10" y="45"/>
                      </a:cubicBezTo>
                      <a:cubicBezTo>
                        <a:pt x="8" y="45"/>
                        <a:pt x="6" y="44"/>
                        <a:pt x="5" y="42"/>
                      </a:cubicBezTo>
                      <a:cubicBezTo>
                        <a:pt x="6" y="42"/>
                        <a:pt x="7" y="42"/>
                        <a:pt x="8" y="42"/>
                      </a:cubicBezTo>
                      <a:cubicBezTo>
                        <a:pt x="7" y="42"/>
                        <a:pt x="8" y="43"/>
                        <a:pt x="8" y="44"/>
                      </a:cubicBezTo>
                      <a:cubicBezTo>
                        <a:pt x="8" y="43"/>
                        <a:pt x="9" y="43"/>
                        <a:pt x="9" y="44"/>
                      </a:cubicBezTo>
                      <a:cubicBezTo>
                        <a:pt x="8" y="42"/>
                        <a:pt x="8" y="42"/>
                        <a:pt x="8" y="42"/>
                      </a:cubicBezTo>
                      <a:cubicBezTo>
                        <a:pt x="9" y="42"/>
                        <a:pt x="8" y="42"/>
                        <a:pt x="9" y="41"/>
                      </a:cubicBezTo>
                      <a:cubicBezTo>
                        <a:pt x="7" y="42"/>
                        <a:pt x="7" y="40"/>
                        <a:pt x="7" y="39"/>
                      </a:cubicBezTo>
                      <a:cubicBezTo>
                        <a:pt x="7" y="39"/>
                        <a:pt x="8" y="39"/>
                        <a:pt x="8" y="40"/>
                      </a:cubicBezTo>
                      <a:cubicBezTo>
                        <a:pt x="9" y="39"/>
                        <a:pt x="6" y="39"/>
                        <a:pt x="7" y="38"/>
                      </a:cubicBezTo>
                      <a:cubicBezTo>
                        <a:pt x="7" y="38"/>
                        <a:pt x="7" y="38"/>
                        <a:pt x="7" y="38"/>
                      </a:cubicBezTo>
                      <a:cubicBezTo>
                        <a:pt x="6" y="38"/>
                        <a:pt x="7" y="37"/>
                        <a:pt x="7" y="37"/>
                      </a:cubicBezTo>
                      <a:cubicBezTo>
                        <a:pt x="7" y="37"/>
                        <a:pt x="7" y="37"/>
                        <a:pt x="7" y="37"/>
                      </a:cubicBezTo>
                      <a:cubicBezTo>
                        <a:pt x="8" y="36"/>
                        <a:pt x="7" y="33"/>
                        <a:pt x="6" y="32"/>
                      </a:cubicBezTo>
                      <a:cubicBezTo>
                        <a:pt x="6" y="32"/>
                        <a:pt x="8" y="33"/>
                        <a:pt x="8" y="33"/>
                      </a:cubicBezTo>
                      <a:cubicBezTo>
                        <a:pt x="8" y="33"/>
                        <a:pt x="7" y="32"/>
                        <a:pt x="6" y="31"/>
                      </a:cubicBezTo>
                      <a:cubicBezTo>
                        <a:pt x="4" y="30"/>
                        <a:pt x="3" y="29"/>
                        <a:pt x="3" y="29"/>
                      </a:cubicBezTo>
                      <a:cubicBezTo>
                        <a:pt x="4" y="30"/>
                        <a:pt x="8" y="30"/>
                        <a:pt x="8" y="31"/>
                      </a:cubicBezTo>
                      <a:cubicBezTo>
                        <a:pt x="9" y="31"/>
                        <a:pt x="9" y="30"/>
                        <a:pt x="9" y="29"/>
                      </a:cubicBezTo>
                      <a:cubicBezTo>
                        <a:pt x="8" y="30"/>
                        <a:pt x="7" y="30"/>
                        <a:pt x="6" y="29"/>
                      </a:cubicBezTo>
                      <a:cubicBezTo>
                        <a:pt x="8" y="29"/>
                        <a:pt x="7" y="29"/>
                        <a:pt x="9" y="28"/>
                      </a:cubicBezTo>
                      <a:cubicBezTo>
                        <a:pt x="8" y="28"/>
                        <a:pt x="6" y="27"/>
                        <a:pt x="7" y="27"/>
                      </a:cubicBezTo>
                      <a:cubicBezTo>
                        <a:pt x="7" y="27"/>
                        <a:pt x="9" y="27"/>
                        <a:pt x="9" y="28"/>
                      </a:cubicBezTo>
                      <a:cubicBezTo>
                        <a:pt x="9" y="28"/>
                        <a:pt x="9" y="27"/>
                        <a:pt x="8" y="27"/>
                      </a:cubicBezTo>
                      <a:cubicBezTo>
                        <a:pt x="8" y="26"/>
                        <a:pt x="7" y="26"/>
                        <a:pt x="7" y="26"/>
                      </a:cubicBezTo>
                      <a:cubicBezTo>
                        <a:pt x="8" y="26"/>
                        <a:pt x="9" y="26"/>
                        <a:pt x="10" y="26"/>
                      </a:cubicBezTo>
                      <a:cubicBezTo>
                        <a:pt x="9" y="26"/>
                        <a:pt x="10" y="25"/>
                        <a:pt x="10" y="25"/>
                      </a:cubicBezTo>
                      <a:cubicBezTo>
                        <a:pt x="9" y="25"/>
                        <a:pt x="9" y="25"/>
                        <a:pt x="9" y="25"/>
                      </a:cubicBezTo>
                      <a:cubicBezTo>
                        <a:pt x="10" y="24"/>
                        <a:pt x="7" y="23"/>
                        <a:pt x="8" y="21"/>
                      </a:cubicBezTo>
                      <a:cubicBezTo>
                        <a:pt x="8" y="21"/>
                        <a:pt x="10" y="23"/>
                        <a:pt x="11" y="22"/>
                      </a:cubicBezTo>
                      <a:cubicBezTo>
                        <a:pt x="10" y="21"/>
                        <a:pt x="7" y="18"/>
                        <a:pt x="7" y="16"/>
                      </a:cubicBezTo>
                      <a:cubicBezTo>
                        <a:pt x="8" y="16"/>
                        <a:pt x="8" y="16"/>
                        <a:pt x="8" y="16"/>
                      </a:cubicBezTo>
                      <a:cubicBezTo>
                        <a:pt x="8" y="15"/>
                        <a:pt x="8" y="15"/>
                        <a:pt x="8" y="15"/>
                      </a:cubicBezTo>
                      <a:cubicBezTo>
                        <a:pt x="8" y="17"/>
                        <a:pt x="10" y="20"/>
                        <a:pt x="11" y="21"/>
                      </a:cubicBezTo>
                      <a:cubicBezTo>
                        <a:pt x="12" y="21"/>
                        <a:pt x="12" y="22"/>
                        <a:pt x="12" y="21"/>
                      </a:cubicBezTo>
                      <a:cubicBezTo>
                        <a:pt x="13" y="21"/>
                        <a:pt x="13" y="22"/>
                        <a:pt x="13" y="22"/>
                      </a:cubicBezTo>
                      <a:cubicBezTo>
                        <a:pt x="13" y="22"/>
                        <a:pt x="14" y="21"/>
                        <a:pt x="14" y="21"/>
                      </a:cubicBezTo>
                      <a:cubicBezTo>
                        <a:pt x="13" y="20"/>
                        <a:pt x="14" y="19"/>
                        <a:pt x="13" y="18"/>
                      </a:cubicBezTo>
                      <a:cubicBezTo>
                        <a:pt x="13" y="21"/>
                        <a:pt x="13" y="21"/>
                        <a:pt x="13" y="21"/>
                      </a:cubicBezTo>
                      <a:cubicBezTo>
                        <a:pt x="12" y="20"/>
                        <a:pt x="10" y="18"/>
                        <a:pt x="11" y="17"/>
                      </a:cubicBezTo>
                      <a:cubicBezTo>
                        <a:pt x="12" y="17"/>
                        <a:pt x="13" y="18"/>
                        <a:pt x="13" y="18"/>
                      </a:cubicBezTo>
                      <a:cubicBezTo>
                        <a:pt x="13" y="18"/>
                        <a:pt x="14" y="17"/>
                        <a:pt x="14" y="17"/>
                      </a:cubicBezTo>
                      <a:cubicBezTo>
                        <a:pt x="14" y="18"/>
                        <a:pt x="14" y="18"/>
                        <a:pt x="14" y="18"/>
                      </a:cubicBezTo>
                      <a:cubicBezTo>
                        <a:pt x="15" y="18"/>
                        <a:pt x="14" y="16"/>
                        <a:pt x="15" y="16"/>
                      </a:cubicBezTo>
                      <a:cubicBezTo>
                        <a:pt x="15" y="16"/>
                        <a:pt x="17" y="16"/>
                        <a:pt x="16" y="16"/>
                      </a:cubicBezTo>
                      <a:cubicBezTo>
                        <a:pt x="15" y="15"/>
                        <a:pt x="12" y="12"/>
                        <a:pt x="11" y="11"/>
                      </a:cubicBezTo>
                      <a:cubicBezTo>
                        <a:pt x="11" y="11"/>
                        <a:pt x="14" y="11"/>
                        <a:pt x="14" y="11"/>
                      </a:cubicBezTo>
                      <a:cubicBezTo>
                        <a:pt x="16" y="11"/>
                        <a:pt x="15" y="14"/>
                        <a:pt x="16" y="14"/>
                      </a:cubicBezTo>
                      <a:cubicBezTo>
                        <a:pt x="16" y="14"/>
                        <a:pt x="16" y="13"/>
                        <a:pt x="16" y="13"/>
                      </a:cubicBezTo>
                      <a:cubicBezTo>
                        <a:pt x="17" y="13"/>
                        <a:pt x="17" y="14"/>
                        <a:pt x="17" y="13"/>
                      </a:cubicBezTo>
                      <a:cubicBezTo>
                        <a:pt x="17" y="12"/>
                        <a:pt x="19" y="13"/>
                        <a:pt x="17" y="12"/>
                      </a:cubicBezTo>
                      <a:cubicBezTo>
                        <a:pt x="17" y="12"/>
                        <a:pt x="18" y="12"/>
                        <a:pt x="18" y="12"/>
                      </a:cubicBezTo>
                      <a:cubicBezTo>
                        <a:pt x="18" y="11"/>
                        <a:pt x="18" y="9"/>
                        <a:pt x="18" y="8"/>
                      </a:cubicBezTo>
                      <a:cubicBezTo>
                        <a:pt x="18" y="8"/>
                        <a:pt x="19" y="9"/>
                        <a:pt x="19" y="9"/>
                      </a:cubicBezTo>
                      <a:cubicBezTo>
                        <a:pt x="20" y="8"/>
                        <a:pt x="21" y="8"/>
                        <a:pt x="23" y="8"/>
                      </a:cubicBezTo>
                      <a:cubicBezTo>
                        <a:pt x="23" y="8"/>
                        <a:pt x="24" y="8"/>
                        <a:pt x="24" y="9"/>
                      </a:cubicBezTo>
                      <a:cubicBezTo>
                        <a:pt x="24" y="9"/>
                        <a:pt x="24" y="8"/>
                        <a:pt x="24" y="8"/>
                      </a:cubicBezTo>
                      <a:cubicBezTo>
                        <a:pt x="25" y="9"/>
                        <a:pt x="23" y="8"/>
                        <a:pt x="24" y="9"/>
                      </a:cubicBezTo>
                      <a:cubicBezTo>
                        <a:pt x="24" y="9"/>
                        <a:pt x="25" y="8"/>
                        <a:pt x="26" y="8"/>
                      </a:cubicBezTo>
                      <a:cubicBezTo>
                        <a:pt x="25" y="7"/>
                        <a:pt x="24" y="8"/>
                        <a:pt x="24" y="8"/>
                      </a:cubicBezTo>
                      <a:cubicBezTo>
                        <a:pt x="23" y="7"/>
                        <a:pt x="24" y="5"/>
                        <a:pt x="26" y="4"/>
                      </a:cubicBezTo>
                      <a:cubicBezTo>
                        <a:pt x="27" y="3"/>
                        <a:pt x="26" y="5"/>
                        <a:pt x="26" y="5"/>
                      </a:cubicBezTo>
                      <a:cubicBezTo>
                        <a:pt x="29" y="5"/>
                        <a:pt x="28" y="2"/>
                        <a:pt x="31" y="3"/>
                      </a:cubicBezTo>
                      <a:cubicBezTo>
                        <a:pt x="32" y="4"/>
                        <a:pt x="31" y="5"/>
                        <a:pt x="31" y="5"/>
                      </a:cubicBezTo>
                      <a:cubicBezTo>
                        <a:pt x="30" y="6"/>
                        <a:pt x="29" y="5"/>
                        <a:pt x="29" y="5"/>
                      </a:cubicBezTo>
                      <a:cubicBezTo>
                        <a:pt x="29" y="5"/>
                        <a:pt x="29" y="5"/>
                        <a:pt x="29" y="5"/>
                      </a:cubicBezTo>
                      <a:cubicBezTo>
                        <a:pt x="29" y="6"/>
                        <a:pt x="28" y="6"/>
                        <a:pt x="28" y="6"/>
                      </a:cubicBezTo>
                      <a:cubicBezTo>
                        <a:pt x="29" y="6"/>
                        <a:pt x="32" y="6"/>
                        <a:pt x="34" y="7"/>
                      </a:cubicBezTo>
                      <a:cubicBezTo>
                        <a:pt x="34" y="7"/>
                        <a:pt x="35" y="6"/>
                        <a:pt x="35" y="6"/>
                      </a:cubicBezTo>
                      <a:cubicBezTo>
                        <a:pt x="34" y="6"/>
                        <a:pt x="34" y="6"/>
                        <a:pt x="34" y="6"/>
                      </a:cubicBezTo>
                      <a:cubicBezTo>
                        <a:pt x="34" y="5"/>
                        <a:pt x="35" y="5"/>
                        <a:pt x="35" y="4"/>
                      </a:cubicBezTo>
                      <a:cubicBezTo>
                        <a:pt x="36" y="4"/>
                        <a:pt x="37" y="3"/>
                        <a:pt x="38" y="4"/>
                      </a:cubicBezTo>
                      <a:cubicBezTo>
                        <a:pt x="38" y="5"/>
                        <a:pt x="38" y="5"/>
                        <a:pt x="38" y="5"/>
                      </a:cubicBezTo>
                      <a:cubicBezTo>
                        <a:pt x="38" y="5"/>
                        <a:pt x="37" y="4"/>
                        <a:pt x="37" y="5"/>
                      </a:cubicBezTo>
                      <a:cubicBezTo>
                        <a:pt x="37" y="4"/>
                        <a:pt x="38" y="7"/>
                        <a:pt x="39" y="5"/>
                      </a:cubicBezTo>
                      <a:cubicBezTo>
                        <a:pt x="38" y="4"/>
                        <a:pt x="38" y="4"/>
                        <a:pt x="38" y="4"/>
                      </a:cubicBezTo>
                      <a:cubicBezTo>
                        <a:pt x="39" y="4"/>
                        <a:pt x="41" y="3"/>
                        <a:pt x="42" y="4"/>
                      </a:cubicBezTo>
                      <a:cubicBezTo>
                        <a:pt x="42" y="3"/>
                        <a:pt x="41" y="4"/>
                        <a:pt x="41" y="2"/>
                      </a:cubicBezTo>
                      <a:cubicBezTo>
                        <a:pt x="41" y="4"/>
                        <a:pt x="38" y="2"/>
                        <a:pt x="39" y="4"/>
                      </a:cubicBezTo>
                      <a:cubicBezTo>
                        <a:pt x="39" y="2"/>
                        <a:pt x="38" y="3"/>
                        <a:pt x="37" y="1"/>
                      </a:cubicBezTo>
                      <a:cubicBezTo>
                        <a:pt x="37" y="1"/>
                        <a:pt x="37" y="2"/>
                        <a:pt x="36" y="1"/>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3"/>
                        <a:pt x="34" y="3"/>
                        <a:pt x="34" y="3"/>
                      </a:cubicBezTo>
                      <a:cubicBezTo>
                        <a:pt x="33" y="3"/>
                        <a:pt x="34" y="3"/>
                        <a:pt x="34" y="2"/>
                      </a:cubicBezTo>
                      <a:cubicBezTo>
                        <a:pt x="33" y="3"/>
                        <a:pt x="33" y="3"/>
                        <a:pt x="33" y="3"/>
                      </a:cubicBezTo>
                      <a:cubicBezTo>
                        <a:pt x="33" y="2"/>
                        <a:pt x="32" y="2"/>
                        <a:pt x="33" y="1"/>
                      </a:cubicBezTo>
                      <a:cubicBezTo>
                        <a:pt x="32" y="1"/>
                        <a:pt x="32" y="1"/>
                        <a:pt x="32" y="1"/>
                      </a:cubicBezTo>
                      <a:cubicBezTo>
                        <a:pt x="31" y="1"/>
                        <a:pt x="30" y="0"/>
                        <a:pt x="29" y="1"/>
                      </a:cubicBezTo>
                      <a:cubicBezTo>
                        <a:pt x="29" y="1"/>
                        <a:pt x="28" y="2"/>
                        <a:pt x="29" y="1"/>
                      </a:cubicBezTo>
                      <a:cubicBezTo>
                        <a:pt x="29" y="1"/>
                        <a:pt x="27" y="2"/>
                        <a:pt x="27" y="2"/>
                      </a:cubicBezTo>
                      <a:cubicBezTo>
                        <a:pt x="27" y="1"/>
                        <a:pt x="27" y="1"/>
                        <a:pt x="27" y="1"/>
                      </a:cubicBezTo>
                      <a:cubicBezTo>
                        <a:pt x="25" y="2"/>
                        <a:pt x="23" y="3"/>
                        <a:pt x="21" y="3"/>
                      </a:cubicBezTo>
                      <a:cubicBezTo>
                        <a:pt x="20" y="3"/>
                        <a:pt x="20" y="4"/>
                        <a:pt x="19" y="4"/>
                      </a:cubicBezTo>
                      <a:cubicBezTo>
                        <a:pt x="18" y="3"/>
                        <a:pt x="18" y="3"/>
                        <a:pt x="18" y="3"/>
                      </a:cubicBezTo>
                      <a:cubicBezTo>
                        <a:pt x="17" y="4"/>
                        <a:pt x="15" y="4"/>
                        <a:pt x="15" y="5"/>
                      </a:cubicBezTo>
                      <a:cubicBezTo>
                        <a:pt x="14" y="3"/>
                        <a:pt x="12" y="6"/>
                        <a:pt x="10" y="7"/>
                      </a:cubicBezTo>
                      <a:cubicBezTo>
                        <a:pt x="11" y="8"/>
                        <a:pt x="11" y="8"/>
                        <a:pt x="11" y="8"/>
                      </a:cubicBezTo>
                      <a:cubicBezTo>
                        <a:pt x="10" y="9"/>
                        <a:pt x="10" y="9"/>
                        <a:pt x="9" y="11"/>
                      </a:cubicBezTo>
                      <a:cubicBezTo>
                        <a:pt x="10" y="11"/>
                        <a:pt x="10" y="11"/>
                        <a:pt x="10" y="11"/>
                      </a:cubicBezTo>
                      <a:cubicBezTo>
                        <a:pt x="10" y="12"/>
                        <a:pt x="8" y="13"/>
                        <a:pt x="7" y="14"/>
                      </a:cubicBezTo>
                      <a:cubicBezTo>
                        <a:pt x="6" y="14"/>
                        <a:pt x="7" y="13"/>
                        <a:pt x="7" y="13"/>
                      </a:cubicBezTo>
                      <a:cubicBezTo>
                        <a:pt x="6" y="14"/>
                        <a:pt x="5" y="15"/>
                        <a:pt x="5" y="16"/>
                      </a:cubicBezTo>
                      <a:cubicBezTo>
                        <a:pt x="5" y="17"/>
                        <a:pt x="5" y="18"/>
                        <a:pt x="4" y="18"/>
                      </a:cubicBezTo>
                      <a:cubicBezTo>
                        <a:pt x="4" y="19"/>
                        <a:pt x="4" y="19"/>
                        <a:pt x="4" y="19"/>
                      </a:cubicBezTo>
                      <a:cubicBezTo>
                        <a:pt x="4" y="19"/>
                        <a:pt x="4" y="19"/>
                        <a:pt x="4" y="19"/>
                      </a:cubicBezTo>
                      <a:cubicBezTo>
                        <a:pt x="4" y="19"/>
                        <a:pt x="4" y="19"/>
                        <a:pt x="4" y="19"/>
                      </a:cubicBezTo>
                      <a:cubicBezTo>
                        <a:pt x="3" y="19"/>
                        <a:pt x="3" y="20"/>
                        <a:pt x="3" y="20"/>
                      </a:cubicBezTo>
                      <a:cubicBezTo>
                        <a:pt x="3" y="20"/>
                        <a:pt x="3" y="20"/>
                        <a:pt x="3" y="19"/>
                      </a:cubicBezTo>
                      <a:cubicBezTo>
                        <a:pt x="3" y="20"/>
                        <a:pt x="3" y="20"/>
                        <a:pt x="3" y="21"/>
                      </a:cubicBezTo>
                      <a:cubicBezTo>
                        <a:pt x="2" y="21"/>
                        <a:pt x="2" y="21"/>
                        <a:pt x="2" y="21"/>
                      </a:cubicBezTo>
                      <a:cubicBezTo>
                        <a:pt x="2" y="21"/>
                        <a:pt x="2" y="21"/>
                        <a:pt x="2" y="21"/>
                      </a:cubicBezTo>
                      <a:cubicBezTo>
                        <a:pt x="2" y="21"/>
                        <a:pt x="3" y="21"/>
                        <a:pt x="3" y="21"/>
                      </a:cubicBezTo>
                      <a:cubicBezTo>
                        <a:pt x="3" y="22"/>
                        <a:pt x="3" y="22"/>
                        <a:pt x="4" y="22"/>
                      </a:cubicBezTo>
                      <a:cubicBezTo>
                        <a:pt x="2" y="22"/>
                        <a:pt x="4" y="23"/>
                        <a:pt x="2" y="23"/>
                      </a:cubicBezTo>
                      <a:cubicBezTo>
                        <a:pt x="3" y="24"/>
                        <a:pt x="2" y="26"/>
                        <a:pt x="3" y="27"/>
                      </a:cubicBezTo>
                      <a:cubicBezTo>
                        <a:pt x="3" y="27"/>
                        <a:pt x="3" y="27"/>
                        <a:pt x="3" y="26"/>
                      </a:cubicBezTo>
                      <a:cubicBezTo>
                        <a:pt x="3" y="27"/>
                        <a:pt x="3" y="27"/>
                        <a:pt x="3" y="28"/>
                      </a:cubicBezTo>
                      <a:cubicBezTo>
                        <a:pt x="2" y="28"/>
                        <a:pt x="2" y="28"/>
                        <a:pt x="2" y="28"/>
                      </a:cubicBezTo>
                      <a:cubicBezTo>
                        <a:pt x="3" y="29"/>
                        <a:pt x="3" y="29"/>
                        <a:pt x="3" y="29"/>
                      </a:cubicBezTo>
                      <a:cubicBezTo>
                        <a:pt x="2" y="30"/>
                        <a:pt x="2" y="30"/>
                        <a:pt x="1" y="29"/>
                      </a:cubicBezTo>
                      <a:cubicBezTo>
                        <a:pt x="2" y="31"/>
                        <a:pt x="1" y="31"/>
                        <a:pt x="3" y="32"/>
                      </a:cubicBezTo>
                      <a:cubicBezTo>
                        <a:pt x="2" y="32"/>
                        <a:pt x="2" y="32"/>
                        <a:pt x="2" y="32"/>
                      </a:cubicBezTo>
                      <a:cubicBezTo>
                        <a:pt x="2" y="33"/>
                        <a:pt x="3" y="33"/>
                        <a:pt x="2" y="34"/>
                      </a:cubicBezTo>
                      <a:cubicBezTo>
                        <a:pt x="1" y="34"/>
                        <a:pt x="1" y="36"/>
                        <a:pt x="1" y="37"/>
                      </a:cubicBezTo>
                      <a:cubicBezTo>
                        <a:pt x="1" y="39"/>
                        <a:pt x="1" y="41"/>
                        <a:pt x="1" y="42"/>
                      </a:cubicBezTo>
                      <a:cubicBezTo>
                        <a:pt x="3" y="41"/>
                        <a:pt x="0" y="44"/>
                        <a:pt x="2" y="44"/>
                      </a:cubicBezTo>
                      <a:cubicBezTo>
                        <a:pt x="1" y="44"/>
                        <a:pt x="1" y="44"/>
                        <a:pt x="1" y="44"/>
                      </a:cubicBezTo>
                      <a:cubicBezTo>
                        <a:pt x="1" y="45"/>
                        <a:pt x="0" y="46"/>
                        <a:pt x="2" y="47"/>
                      </a:cubicBezTo>
                      <a:cubicBezTo>
                        <a:pt x="2" y="47"/>
                        <a:pt x="1" y="47"/>
                        <a:pt x="1" y="47"/>
                      </a:cubicBezTo>
                      <a:cubicBezTo>
                        <a:pt x="1" y="47"/>
                        <a:pt x="1" y="48"/>
                        <a:pt x="1" y="48"/>
                      </a:cubicBezTo>
                      <a:cubicBezTo>
                        <a:pt x="1" y="48"/>
                        <a:pt x="1" y="48"/>
                        <a:pt x="0" y="47"/>
                      </a:cubicBezTo>
                      <a:cubicBezTo>
                        <a:pt x="1" y="49"/>
                        <a:pt x="2" y="49"/>
                        <a:pt x="4" y="48"/>
                      </a:cubicBezTo>
                      <a:cubicBezTo>
                        <a:pt x="3" y="49"/>
                        <a:pt x="4" y="50"/>
                        <a:pt x="5" y="50"/>
                      </a:cubicBezTo>
                      <a:cubicBezTo>
                        <a:pt x="4" y="50"/>
                        <a:pt x="4" y="51"/>
                        <a:pt x="4" y="50"/>
                      </a:cubicBezTo>
                      <a:cubicBezTo>
                        <a:pt x="4" y="51"/>
                        <a:pt x="4" y="53"/>
                        <a:pt x="5" y="53"/>
                      </a:cubicBezTo>
                      <a:cubicBezTo>
                        <a:pt x="5" y="53"/>
                        <a:pt x="5" y="54"/>
                        <a:pt x="6" y="54"/>
                      </a:cubicBezTo>
                      <a:cubicBezTo>
                        <a:pt x="6" y="55"/>
                        <a:pt x="6" y="55"/>
                        <a:pt x="6" y="56"/>
                      </a:cubicBezTo>
                      <a:cubicBezTo>
                        <a:pt x="6" y="56"/>
                        <a:pt x="6" y="56"/>
                        <a:pt x="6" y="56"/>
                      </a:cubicBezTo>
                      <a:cubicBezTo>
                        <a:pt x="8" y="55"/>
                        <a:pt x="7" y="56"/>
                        <a:pt x="8" y="57"/>
                      </a:cubicBezTo>
                      <a:cubicBezTo>
                        <a:pt x="8" y="57"/>
                        <a:pt x="8" y="57"/>
                        <a:pt x="8" y="57"/>
                      </a:cubicBezTo>
                      <a:cubicBezTo>
                        <a:pt x="8" y="59"/>
                        <a:pt x="8" y="58"/>
                        <a:pt x="8" y="60"/>
                      </a:cubicBezTo>
                      <a:cubicBezTo>
                        <a:pt x="9" y="60"/>
                        <a:pt x="9" y="60"/>
                        <a:pt x="9" y="60"/>
                      </a:cubicBezTo>
                      <a:cubicBezTo>
                        <a:pt x="11" y="59"/>
                        <a:pt x="9" y="62"/>
                        <a:pt x="10" y="62"/>
                      </a:cubicBezTo>
                      <a:cubicBezTo>
                        <a:pt x="11" y="62"/>
                        <a:pt x="11" y="62"/>
                        <a:pt x="11" y="62"/>
                      </a:cubicBezTo>
                      <a:cubicBezTo>
                        <a:pt x="11" y="62"/>
                        <a:pt x="9" y="65"/>
                        <a:pt x="10" y="65"/>
                      </a:cubicBezTo>
                      <a:cubicBezTo>
                        <a:pt x="10" y="66"/>
                        <a:pt x="9" y="65"/>
                        <a:pt x="9" y="65"/>
                      </a:cubicBezTo>
                      <a:cubicBezTo>
                        <a:pt x="9" y="67"/>
                        <a:pt x="10" y="65"/>
                        <a:pt x="11" y="66"/>
                      </a:cubicBezTo>
                      <a:cubicBezTo>
                        <a:pt x="11" y="66"/>
                        <a:pt x="10" y="66"/>
                        <a:pt x="10" y="67"/>
                      </a:cubicBezTo>
                      <a:cubicBezTo>
                        <a:pt x="10" y="68"/>
                        <a:pt x="13" y="68"/>
                        <a:pt x="13" y="70"/>
                      </a:cubicBezTo>
                      <a:cubicBezTo>
                        <a:pt x="13" y="69"/>
                        <a:pt x="14" y="69"/>
                        <a:pt x="14" y="69"/>
                      </a:cubicBezTo>
                      <a:cubicBezTo>
                        <a:pt x="15" y="69"/>
                        <a:pt x="15" y="72"/>
                        <a:pt x="16" y="71"/>
                      </a:cubicBezTo>
                      <a:cubicBezTo>
                        <a:pt x="16" y="72"/>
                        <a:pt x="16" y="72"/>
                        <a:pt x="16" y="72"/>
                      </a:cubicBezTo>
                      <a:cubicBezTo>
                        <a:pt x="17" y="72"/>
                        <a:pt x="19" y="73"/>
                        <a:pt x="19" y="73"/>
                      </a:cubicBezTo>
                      <a:cubicBezTo>
                        <a:pt x="19" y="74"/>
                        <a:pt x="20" y="74"/>
                        <a:pt x="21" y="75"/>
                      </a:cubicBezTo>
                      <a:cubicBezTo>
                        <a:pt x="22" y="75"/>
                        <a:pt x="23" y="75"/>
                        <a:pt x="22" y="76"/>
                      </a:cubicBezTo>
                      <a:cubicBezTo>
                        <a:pt x="22" y="76"/>
                        <a:pt x="23" y="77"/>
                        <a:pt x="23" y="77"/>
                      </a:cubicBezTo>
                      <a:cubicBezTo>
                        <a:pt x="24" y="77"/>
                        <a:pt x="24" y="77"/>
                        <a:pt x="24" y="77"/>
                      </a:cubicBezTo>
                      <a:cubicBezTo>
                        <a:pt x="24" y="78"/>
                        <a:pt x="24" y="78"/>
                        <a:pt x="24" y="78"/>
                      </a:cubicBezTo>
                      <a:cubicBezTo>
                        <a:pt x="25" y="78"/>
                        <a:pt x="26" y="78"/>
                        <a:pt x="27" y="78"/>
                      </a:cubicBezTo>
                      <a:cubicBezTo>
                        <a:pt x="27" y="78"/>
                        <a:pt x="27" y="78"/>
                        <a:pt x="26" y="78"/>
                      </a:cubicBezTo>
                      <a:cubicBezTo>
                        <a:pt x="28" y="80"/>
                        <a:pt x="28" y="80"/>
                        <a:pt x="31" y="79"/>
                      </a:cubicBezTo>
                      <a:cubicBezTo>
                        <a:pt x="30" y="80"/>
                        <a:pt x="30" y="80"/>
                        <a:pt x="30" y="80"/>
                      </a:cubicBezTo>
                      <a:cubicBezTo>
                        <a:pt x="31" y="80"/>
                        <a:pt x="33" y="82"/>
                        <a:pt x="35" y="82"/>
                      </a:cubicBezTo>
                      <a:cubicBezTo>
                        <a:pt x="35" y="82"/>
                        <a:pt x="35" y="82"/>
                        <a:pt x="35" y="82"/>
                      </a:cubicBezTo>
                      <a:cubicBezTo>
                        <a:pt x="37" y="82"/>
                        <a:pt x="41" y="85"/>
                        <a:pt x="42" y="82"/>
                      </a:cubicBezTo>
                      <a:cubicBezTo>
                        <a:pt x="43" y="81"/>
                        <a:pt x="43" y="81"/>
                        <a:pt x="43" y="81"/>
                      </a:cubicBezTo>
                      <a:cubicBezTo>
                        <a:pt x="41" y="81"/>
                        <a:pt x="43" y="80"/>
                        <a:pt x="42" y="79"/>
                      </a:cubicBezTo>
                      <a:cubicBezTo>
                        <a:pt x="43" y="79"/>
                        <a:pt x="44" y="80"/>
                        <a:pt x="44" y="80"/>
                      </a:cubicBezTo>
                      <a:cubicBezTo>
                        <a:pt x="43" y="80"/>
                        <a:pt x="43" y="80"/>
                        <a:pt x="43" y="80"/>
                      </a:cubicBezTo>
                      <a:cubicBezTo>
                        <a:pt x="43" y="82"/>
                        <a:pt x="46" y="80"/>
                        <a:pt x="46" y="82"/>
                      </a:cubicBezTo>
                      <a:cubicBezTo>
                        <a:pt x="50" y="81"/>
                        <a:pt x="54" y="80"/>
                        <a:pt x="57" y="78"/>
                      </a:cubicBezTo>
                      <a:cubicBezTo>
                        <a:pt x="56" y="77"/>
                        <a:pt x="56" y="77"/>
                        <a:pt x="56" y="77"/>
                      </a:cubicBezTo>
                      <a:cubicBezTo>
                        <a:pt x="57" y="77"/>
                        <a:pt x="57" y="77"/>
                        <a:pt x="57" y="77"/>
                      </a:cubicBezTo>
                      <a:cubicBezTo>
                        <a:pt x="58" y="77"/>
                        <a:pt x="58" y="77"/>
                        <a:pt x="58" y="78"/>
                      </a:cubicBezTo>
                      <a:cubicBezTo>
                        <a:pt x="58" y="78"/>
                        <a:pt x="58" y="76"/>
                        <a:pt x="58" y="76"/>
                      </a:cubicBezTo>
                      <a:cubicBezTo>
                        <a:pt x="60" y="75"/>
                        <a:pt x="59" y="78"/>
                        <a:pt x="59" y="77"/>
                      </a:cubicBezTo>
                      <a:cubicBezTo>
                        <a:pt x="60" y="77"/>
                        <a:pt x="60" y="77"/>
                        <a:pt x="60" y="77"/>
                      </a:cubicBezTo>
                      <a:cubicBezTo>
                        <a:pt x="59" y="77"/>
                        <a:pt x="59" y="77"/>
                        <a:pt x="59" y="77"/>
                      </a:cubicBezTo>
                      <a:cubicBezTo>
                        <a:pt x="60" y="76"/>
                        <a:pt x="59" y="75"/>
                        <a:pt x="60" y="75"/>
                      </a:cubicBezTo>
                      <a:cubicBezTo>
                        <a:pt x="61" y="74"/>
                        <a:pt x="61" y="75"/>
                        <a:pt x="61" y="75"/>
                      </a:cubicBezTo>
                      <a:cubicBezTo>
                        <a:pt x="61" y="75"/>
                        <a:pt x="61" y="75"/>
                        <a:pt x="62" y="75"/>
                      </a:cubicBezTo>
                      <a:cubicBezTo>
                        <a:pt x="62" y="75"/>
                        <a:pt x="62" y="74"/>
                        <a:pt x="62" y="74"/>
                      </a:cubicBezTo>
                      <a:cubicBezTo>
                        <a:pt x="63" y="74"/>
                        <a:pt x="63" y="74"/>
                        <a:pt x="63" y="74"/>
                      </a:cubicBezTo>
                      <a:cubicBezTo>
                        <a:pt x="62" y="73"/>
                        <a:pt x="62" y="73"/>
                        <a:pt x="62" y="73"/>
                      </a:cubicBezTo>
                      <a:cubicBezTo>
                        <a:pt x="62" y="72"/>
                        <a:pt x="63" y="72"/>
                        <a:pt x="61" y="72"/>
                      </a:cubicBezTo>
                      <a:cubicBezTo>
                        <a:pt x="63" y="72"/>
                        <a:pt x="65" y="68"/>
                        <a:pt x="66" y="67"/>
                      </a:cubicBezTo>
                      <a:cubicBezTo>
                        <a:pt x="66" y="66"/>
                        <a:pt x="66" y="65"/>
                        <a:pt x="67" y="64"/>
                      </a:cubicBezTo>
                      <a:cubicBezTo>
                        <a:pt x="67" y="64"/>
                        <a:pt x="65" y="64"/>
                        <a:pt x="66" y="63"/>
                      </a:cubicBezTo>
                      <a:cubicBezTo>
                        <a:pt x="68" y="64"/>
                        <a:pt x="68" y="62"/>
                        <a:pt x="69" y="61"/>
                      </a:cubicBezTo>
                      <a:cubicBezTo>
                        <a:pt x="68" y="62"/>
                        <a:pt x="70" y="58"/>
                        <a:pt x="68" y="59"/>
                      </a:cubicBezTo>
                      <a:cubicBezTo>
                        <a:pt x="68" y="58"/>
                        <a:pt x="69" y="59"/>
                        <a:pt x="70" y="59"/>
                      </a:cubicBezTo>
                      <a:cubicBezTo>
                        <a:pt x="69" y="57"/>
                        <a:pt x="71" y="54"/>
                        <a:pt x="71" y="52"/>
                      </a:cubicBezTo>
                      <a:cubicBezTo>
                        <a:pt x="71" y="52"/>
                        <a:pt x="70" y="52"/>
                        <a:pt x="70" y="51"/>
                      </a:cubicBezTo>
                      <a:cubicBezTo>
                        <a:pt x="71" y="50"/>
                        <a:pt x="71" y="50"/>
                        <a:pt x="71" y="50"/>
                      </a:cubicBezTo>
                      <a:cubicBezTo>
                        <a:pt x="71" y="50"/>
                        <a:pt x="70" y="50"/>
                        <a:pt x="71" y="49"/>
                      </a:cubicBezTo>
                      <a:cubicBezTo>
                        <a:pt x="70" y="49"/>
                        <a:pt x="70" y="49"/>
                        <a:pt x="70" y="49"/>
                      </a:cubicBezTo>
                      <a:cubicBezTo>
                        <a:pt x="71" y="46"/>
                        <a:pt x="70" y="44"/>
                        <a:pt x="70" y="41"/>
                      </a:cubicBezTo>
                      <a:cubicBezTo>
                        <a:pt x="69" y="39"/>
                        <a:pt x="68" y="36"/>
                        <a:pt x="69" y="33"/>
                      </a:cubicBezTo>
                      <a:cubicBezTo>
                        <a:pt x="69" y="34"/>
                        <a:pt x="68" y="34"/>
                        <a:pt x="68" y="33"/>
                      </a:cubicBezTo>
                      <a:cubicBezTo>
                        <a:pt x="68" y="34"/>
                        <a:pt x="67" y="34"/>
                        <a:pt x="67" y="34"/>
                      </a:cubicBezTo>
                      <a:cubicBezTo>
                        <a:pt x="67" y="34"/>
                        <a:pt x="67" y="33"/>
                        <a:pt x="67" y="33"/>
                      </a:cubicBezTo>
                      <a:cubicBezTo>
                        <a:pt x="67" y="32"/>
                        <a:pt x="68" y="31"/>
                        <a:pt x="68" y="31"/>
                      </a:cubicBezTo>
                      <a:cubicBezTo>
                        <a:pt x="66" y="32"/>
                        <a:pt x="67" y="29"/>
                        <a:pt x="65" y="30"/>
                      </a:cubicBezTo>
                      <a:cubicBezTo>
                        <a:pt x="66" y="30"/>
                        <a:pt x="66" y="30"/>
                        <a:pt x="66" y="30"/>
                      </a:cubicBezTo>
                      <a:cubicBezTo>
                        <a:pt x="64" y="30"/>
                        <a:pt x="63" y="33"/>
                        <a:pt x="62" y="33"/>
                      </a:cubicBezTo>
                      <a:cubicBezTo>
                        <a:pt x="64" y="33"/>
                        <a:pt x="60" y="36"/>
                        <a:pt x="63" y="37"/>
                      </a:cubicBezTo>
                      <a:cubicBezTo>
                        <a:pt x="63" y="37"/>
                        <a:pt x="62" y="37"/>
                        <a:pt x="62" y="37"/>
                      </a:cubicBezTo>
                      <a:cubicBezTo>
                        <a:pt x="63" y="37"/>
                        <a:pt x="63" y="37"/>
                        <a:pt x="63" y="38"/>
                      </a:cubicBezTo>
                      <a:cubicBezTo>
                        <a:pt x="63" y="38"/>
                        <a:pt x="63" y="38"/>
                        <a:pt x="63" y="38"/>
                      </a:cubicBezTo>
                      <a:cubicBezTo>
                        <a:pt x="64" y="40"/>
                        <a:pt x="63" y="41"/>
                        <a:pt x="63" y="44"/>
                      </a:cubicBezTo>
                      <a:cubicBezTo>
                        <a:pt x="64" y="44"/>
                        <a:pt x="64" y="44"/>
                        <a:pt x="64" y="44"/>
                      </a:cubicBezTo>
                      <a:cubicBezTo>
                        <a:pt x="64" y="44"/>
                        <a:pt x="63" y="44"/>
                        <a:pt x="63" y="45"/>
                      </a:cubicBezTo>
                      <a:cubicBezTo>
                        <a:pt x="65" y="45"/>
                        <a:pt x="63" y="43"/>
                        <a:pt x="65" y="44"/>
                      </a:cubicBezTo>
                      <a:cubicBezTo>
                        <a:pt x="63" y="44"/>
                        <a:pt x="65" y="47"/>
                        <a:pt x="63" y="48"/>
                      </a:cubicBezTo>
                      <a:cubicBezTo>
                        <a:pt x="63" y="49"/>
                        <a:pt x="64" y="48"/>
                        <a:pt x="64" y="49"/>
                      </a:cubicBezTo>
                      <a:cubicBezTo>
                        <a:pt x="63" y="49"/>
                        <a:pt x="63" y="49"/>
                        <a:pt x="63" y="49"/>
                      </a:cubicBezTo>
                      <a:cubicBezTo>
                        <a:pt x="64" y="49"/>
                        <a:pt x="64" y="49"/>
                        <a:pt x="64" y="49"/>
                      </a:cubicBezTo>
                      <a:cubicBezTo>
                        <a:pt x="64" y="50"/>
                        <a:pt x="63" y="50"/>
                        <a:pt x="63" y="50"/>
                      </a:cubicBezTo>
                      <a:cubicBezTo>
                        <a:pt x="63" y="50"/>
                        <a:pt x="63" y="49"/>
                        <a:pt x="63" y="49"/>
                      </a:cubicBezTo>
                      <a:cubicBezTo>
                        <a:pt x="62" y="50"/>
                        <a:pt x="63" y="51"/>
                        <a:pt x="63" y="51"/>
                      </a:cubicBezTo>
                      <a:cubicBezTo>
                        <a:pt x="63" y="51"/>
                        <a:pt x="63" y="51"/>
                        <a:pt x="63" y="51"/>
                      </a:cubicBezTo>
                      <a:cubicBezTo>
                        <a:pt x="63" y="53"/>
                        <a:pt x="62" y="55"/>
                        <a:pt x="63" y="58"/>
                      </a:cubicBezTo>
                      <a:cubicBezTo>
                        <a:pt x="63" y="58"/>
                        <a:pt x="63" y="58"/>
                        <a:pt x="63" y="58"/>
                      </a:cubicBezTo>
                      <a:cubicBezTo>
                        <a:pt x="64" y="60"/>
                        <a:pt x="63" y="59"/>
                        <a:pt x="62" y="61"/>
                      </a:cubicBezTo>
                      <a:cubicBezTo>
                        <a:pt x="62" y="61"/>
                        <a:pt x="62" y="61"/>
                        <a:pt x="62" y="61"/>
                      </a:cubicBezTo>
                      <a:cubicBezTo>
                        <a:pt x="62" y="61"/>
                        <a:pt x="62" y="62"/>
                        <a:pt x="62" y="62"/>
                      </a:cubicBezTo>
                      <a:cubicBezTo>
                        <a:pt x="62" y="61"/>
                        <a:pt x="61" y="62"/>
                        <a:pt x="61" y="62"/>
                      </a:cubicBezTo>
                      <a:cubicBezTo>
                        <a:pt x="61" y="64"/>
                        <a:pt x="61" y="63"/>
                        <a:pt x="62" y="64"/>
                      </a:cubicBezTo>
                      <a:cubicBezTo>
                        <a:pt x="61" y="64"/>
                        <a:pt x="61" y="64"/>
                        <a:pt x="61" y="64"/>
                      </a:cubicBezTo>
                      <a:cubicBezTo>
                        <a:pt x="61" y="65"/>
                        <a:pt x="62" y="65"/>
                        <a:pt x="61" y="66"/>
                      </a:cubicBezTo>
                      <a:cubicBezTo>
                        <a:pt x="61" y="65"/>
                        <a:pt x="60" y="66"/>
                        <a:pt x="60" y="65"/>
                      </a:cubicBezTo>
                      <a:cubicBezTo>
                        <a:pt x="58" y="66"/>
                        <a:pt x="60" y="68"/>
                        <a:pt x="57" y="68"/>
                      </a:cubicBezTo>
                      <a:cubicBezTo>
                        <a:pt x="58" y="69"/>
                        <a:pt x="59" y="67"/>
                        <a:pt x="59" y="68"/>
                      </a:cubicBezTo>
                      <a:cubicBezTo>
                        <a:pt x="60" y="68"/>
                        <a:pt x="60" y="69"/>
                        <a:pt x="59" y="69"/>
                      </a:cubicBezTo>
                      <a:cubicBezTo>
                        <a:pt x="59" y="70"/>
                        <a:pt x="57" y="69"/>
                        <a:pt x="56" y="70"/>
                      </a:cubicBezTo>
                      <a:cubicBezTo>
                        <a:pt x="56" y="70"/>
                        <a:pt x="56" y="69"/>
                        <a:pt x="56" y="69"/>
                      </a:cubicBezTo>
                      <a:cubicBezTo>
                        <a:pt x="55" y="69"/>
                        <a:pt x="56" y="71"/>
                        <a:pt x="55" y="70"/>
                      </a:cubicBezTo>
                      <a:cubicBezTo>
                        <a:pt x="55" y="72"/>
                        <a:pt x="54" y="71"/>
                        <a:pt x="55" y="72"/>
                      </a:cubicBezTo>
                      <a:cubicBezTo>
                        <a:pt x="55" y="72"/>
                        <a:pt x="56" y="71"/>
                        <a:pt x="56" y="71"/>
                      </a:cubicBezTo>
                      <a:cubicBezTo>
                        <a:pt x="55" y="72"/>
                        <a:pt x="56" y="74"/>
                        <a:pt x="54" y="74"/>
                      </a:cubicBezTo>
                      <a:cubicBezTo>
                        <a:pt x="54" y="73"/>
                        <a:pt x="54" y="73"/>
                        <a:pt x="54" y="72"/>
                      </a:cubicBezTo>
                      <a:cubicBezTo>
                        <a:pt x="54" y="72"/>
                        <a:pt x="54" y="73"/>
                        <a:pt x="53" y="73"/>
                      </a:cubicBezTo>
                      <a:cubicBezTo>
                        <a:pt x="53" y="72"/>
                        <a:pt x="54" y="72"/>
                        <a:pt x="54" y="70"/>
                      </a:cubicBezTo>
                      <a:cubicBezTo>
                        <a:pt x="54" y="70"/>
                        <a:pt x="54" y="72"/>
                        <a:pt x="53" y="71"/>
                      </a:cubicBezTo>
                      <a:cubicBezTo>
                        <a:pt x="54" y="73"/>
                        <a:pt x="52" y="71"/>
                        <a:pt x="52" y="73"/>
                      </a:cubicBezTo>
                      <a:cubicBezTo>
                        <a:pt x="52" y="72"/>
                        <a:pt x="52" y="72"/>
                        <a:pt x="52" y="72"/>
                      </a:cubicBezTo>
                      <a:cubicBezTo>
                        <a:pt x="52" y="72"/>
                        <a:pt x="51" y="73"/>
                        <a:pt x="51" y="73"/>
                      </a:cubicBezTo>
                      <a:cubicBezTo>
                        <a:pt x="51" y="72"/>
                        <a:pt x="51" y="72"/>
                        <a:pt x="51" y="72"/>
                      </a:cubicBezTo>
                      <a:cubicBezTo>
                        <a:pt x="51" y="73"/>
                        <a:pt x="49" y="72"/>
                        <a:pt x="49" y="72"/>
                      </a:cubicBezTo>
                      <a:cubicBezTo>
                        <a:pt x="50" y="72"/>
                        <a:pt x="50" y="73"/>
                        <a:pt x="51" y="74"/>
                      </a:cubicBezTo>
                      <a:cubicBezTo>
                        <a:pt x="49" y="75"/>
                        <a:pt x="49" y="72"/>
                        <a:pt x="47" y="73"/>
                      </a:cubicBezTo>
                      <a:cubicBezTo>
                        <a:pt x="47" y="73"/>
                        <a:pt x="48" y="73"/>
                        <a:pt x="48" y="74"/>
                      </a:cubicBezTo>
                      <a:cubicBezTo>
                        <a:pt x="47" y="74"/>
                        <a:pt x="47" y="73"/>
                        <a:pt x="46" y="73"/>
                      </a:cubicBezTo>
                      <a:cubicBezTo>
                        <a:pt x="45" y="74"/>
                        <a:pt x="47" y="74"/>
                        <a:pt x="46" y="75"/>
                      </a:cubicBezTo>
                      <a:cubicBezTo>
                        <a:pt x="46" y="74"/>
                        <a:pt x="46" y="75"/>
                        <a:pt x="45" y="76"/>
                      </a:cubicBezTo>
                      <a:cubicBezTo>
                        <a:pt x="45" y="75"/>
                        <a:pt x="45" y="75"/>
                        <a:pt x="45" y="75"/>
                      </a:cubicBezTo>
                      <a:cubicBezTo>
                        <a:pt x="43" y="74"/>
                        <a:pt x="45" y="77"/>
                        <a:pt x="43" y="76"/>
                      </a:cubicBezTo>
                      <a:cubicBezTo>
                        <a:pt x="44" y="75"/>
                        <a:pt x="44" y="75"/>
                        <a:pt x="44" y="75"/>
                      </a:cubicBezTo>
                      <a:cubicBezTo>
                        <a:pt x="43" y="75"/>
                        <a:pt x="43" y="75"/>
                        <a:pt x="43" y="75"/>
                      </a:cubicBezTo>
                      <a:cubicBezTo>
                        <a:pt x="43" y="74"/>
                        <a:pt x="43" y="74"/>
                        <a:pt x="43" y="74"/>
                      </a:cubicBezTo>
                      <a:cubicBezTo>
                        <a:pt x="43" y="75"/>
                        <a:pt x="42" y="75"/>
                        <a:pt x="41" y="75"/>
                      </a:cubicBezTo>
                      <a:cubicBezTo>
                        <a:pt x="42" y="75"/>
                        <a:pt x="41" y="76"/>
                        <a:pt x="41" y="76"/>
                      </a:cubicBezTo>
                      <a:cubicBezTo>
                        <a:pt x="40" y="76"/>
                        <a:pt x="41" y="75"/>
                        <a:pt x="40" y="75"/>
                      </a:cubicBezTo>
                      <a:cubicBezTo>
                        <a:pt x="40" y="75"/>
                        <a:pt x="40" y="74"/>
                        <a:pt x="41" y="75"/>
                      </a:cubicBezTo>
                      <a:cubicBezTo>
                        <a:pt x="41" y="75"/>
                        <a:pt x="41" y="74"/>
                        <a:pt x="41" y="74"/>
                      </a:cubicBezTo>
                      <a:cubicBezTo>
                        <a:pt x="41" y="74"/>
                        <a:pt x="40" y="74"/>
                        <a:pt x="39" y="74"/>
                      </a:cubicBezTo>
                      <a:cubicBezTo>
                        <a:pt x="40" y="74"/>
                        <a:pt x="40" y="74"/>
                        <a:pt x="40" y="74"/>
                      </a:cubicBezTo>
                      <a:cubicBezTo>
                        <a:pt x="38" y="75"/>
                        <a:pt x="38" y="75"/>
                        <a:pt x="38" y="75"/>
                      </a:cubicBezTo>
                      <a:cubicBezTo>
                        <a:pt x="38" y="75"/>
                        <a:pt x="38" y="75"/>
                        <a:pt x="38" y="74"/>
                      </a:cubicBezTo>
                      <a:cubicBezTo>
                        <a:pt x="38" y="74"/>
                        <a:pt x="38" y="75"/>
                        <a:pt x="37" y="75"/>
                      </a:cubicBezTo>
                      <a:cubicBezTo>
                        <a:pt x="38" y="74"/>
                        <a:pt x="38" y="73"/>
                        <a:pt x="38" y="73"/>
                      </a:cubicBezTo>
                      <a:cubicBezTo>
                        <a:pt x="38" y="73"/>
                        <a:pt x="37" y="74"/>
                        <a:pt x="37" y="74"/>
                      </a:cubicBezTo>
                      <a:cubicBezTo>
                        <a:pt x="37" y="73"/>
                        <a:pt x="36" y="73"/>
                        <a:pt x="37" y="72"/>
                      </a:cubicBezTo>
                      <a:cubicBezTo>
                        <a:pt x="36" y="72"/>
                        <a:pt x="34" y="73"/>
                        <a:pt x="34" y="72"/>
                      </a:cubicBezTo>
                      <a:cubicBezTo>
                        <a:pt x="34" y="73"/>
                        <a:pt x="33" y="73"/>
                        <a:pt x="33" y="73"/>
                      </a:cubicBezTo>
                      <a:cubicBezTo>
                        <a:pt x="32" y="72"/>
                        <a:pt x="32" y="71"/>
                        <a:pt x="30" y="71"/>
                      </a:cubicBezTo>
                      <a:cubicBezTo>
                        <a:pt x="30" y="70"/>
                        <a:pt x="30" y="70"/>
                        <a:pt x="30" y="70"/>
                      </a:cubicBezTo>
                      <a:cubicBezTo>
                        <a:pt x="29" y="70"/>
                        <a:pt x="30" y="72"/>
                        <a:pt x="29" y="72"/>
                      </a:cubicBezTo>
                      <a:cubicBezTo>
                        <a:pt x="28" y="71"/>
                        <a:pt x="29" y="70"/>
                        <a:pt x="29" y="70"/>
                      </a:cubicBezTo>
                      <a:cubicBezTo>
                        <a:pt x="28" y="70"/>
                        <a:pt x="26" y="71"/>
                        <a:pt x="26" y="69"/>
                      </a:cubicBezTo>
                      <a:cubicBezTo>
                        <a:pt x="27" y="69"/>
                        <a:pt x="27" y="70"/>
                        <a:pt x="27" y="70"/>
                      </a:cubicBezTo>
                      <a:close/>
                      <a:moveTo>
                        <a:pt x="18" y="62"/>
                      </a:moveTo>
                      <a:cubicBezTo>
                        <a:pt x="18" y="62"/>
                        <a:pt x="19" y="62"/>
                        <a:pt x="19" y="63"/>
                      </a:cubicBezTo>
                      <a:cubicBezTo>
                        <a:pt x="18" y="63"/>
                        <a:pt x="18" y="63"/>
                        <a:pt x="18" y="62"/>
                      </a:cubicBezTo>
                      <a:close/>
                      <a:moveTo>
                        <a:pt x="8" y="46"/>
                      </a:moveTo>
                      <a:cubicBezTo>
                        <a:pt x="8" y="47"/>
                        <a:pt x="8" y="47"/>
                        <a:pt x="8" y="47"/>
                      </a:cubicBezTo>
                      <a:cubicBezTo>
                        <a:pt x="8" y="47"/>
                        <a:pt x="7" y="47"/>
                        <a:pt x="8" y="46"/>
                      </a:cubicBezTo>
                      <a:close/>
                      <a:moveTo>
                        <a:pt x="31" y="2"/>
                      </a:moveTo>
                      <a:cubicBezTo>
                        <a:pt x="31" y="2"/>
                        <a:pt x="31" y="2"/>
                        <a:pt x="31" y="2"/>
                      </a:cubicBezTo>
                      <a:cubicBezTo>
                        <a:pt x="30" y="1"/>
                        <a:pt x="30" y="1"/>
                        <a:pt x="31" y="2"/>
                      </a:cubicBezTo>
                      <a:close/>
                      <a:moveTo>
                        <a:pt x="32" y="2"/>
                      </a:moveTo>
                      <a:cubicBezTo>
                        <a:pt x="32" y="2"/>
                        <a:pt x="32" y="2"/>
                        <a:pt x="32" y="2"/>
                      </a:cubicBezTo>
                      <a:cubicBezTo>
                        <a:pt x="32" y="2"/>
                        <a:pt x="32" y="2"/>
                        <a:pt x="32" y="2"/>
                      </a:cubicBezTo>
                      <a:cubicBezTo>
                        <a:pt x="32" y="2"/>
                        <a:pt x="32" y="2"/>
                        <a:pt x="32" y="2"/>
                      </a:cubicBezTo>
                      <a:close/>
                      <a:moveTo>
                        <a:pt x="61" y="75"/>
                      </a:moveTo>
                      <a:cubicBezTo>
                        <a:pt x="61" y="75"/>
                        <a:pt x="61" y="75"/>
                        <a:pt x="61" y="75"/>
                      </a:cubicBezTo>
                      <a:cubicBezTo>
                        <a:pt x="61" y="74"/>
                        <a:pt x="61" y="74"/>
                        <a:pt x="61"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8" name="Freeform 144">
                  <a:extLst>
                    <a:ext uri="{FF2B5EF4-FFF2-40B4-BE49-F238E27FC236}">
                      <a16:creationId xmlns:a16="http://schemas.microsoft.com/office/drawing/2014/main" id="{6FB257AD-8610-484B-82F7-9B0081907F9C}"/>
                    </a:ext>
                  </a:extLst>
                </p:cNvPr>
                <p:cNvSpPr>
                  <a:spLocks/>
                </p:cNvSpPr>
                <p:nvPr userDrawn="1"/>
              </p:nvSpPr>
              <p:spPr bwMode="auto">
                <a:xfrm>
                  <a:off x="3351" y="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9" name="Freeform 145">
                  <a:extLst>
                    <a:ext uri="{FF2B5EF4-FFF2-40B4-BE49-F238E27FC236}">
                      <a16:creationId xmlns:a16="http://schemas.microsoft.com/office/drawing/2014/main" id="{37BAE687-F0FD-4F28-A8BF-7BF359DB4997}"/>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0" name="Freeform 146">
                  <a:extLst>
                    <a:ext uri="{FF2B5EF4-FFF2-40B4-BE49-F238E27FC236}">
                      <a16:creationId xmlns:a16="http://schemas.microsoft.com/office/drawing/2014/main" id="{5F229359-722F-48D6-93CD-36C5ABC2D8E2}"/>
                    </a:ext>
                  </a:extLst>
                </p:cNvPr>
                <p:cNvSpPr>
                  <a:spLocks/>
                </p:cNvSpPr>
                <p:nvPr userDrawn="1"/>
              </p:nvSpPr>
              <p:spPr bwMode="auto">
                <a:xfrm>
                  <a:off x="3386" y="62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1" name="Freeform 147">
                  <a:extLst>
                    <a:ext uri="{FF2B5EF4-FFF2-40B4-BE49-F238E27FC236}">
                      <a16:creationId xmlns:a16="http://schemas.microsoft.com/office/drawing/2014/main" id="{8EA5D326-3360-4811-AA79-6736005B6EC6}"/>
                    </a:ext>
                  </a:extLst>
                </p:cNvPr>
                <p:cNvSpPr>
                  <a:spLocks/>
                </p:cNvSpPr>
                <p:nvPr userDrawn="1"/>
              </p:nvSpPr>
              <p:spPr bwMode="auto">
                <a:xfrm>
                  <a:off x="3500" y="56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2" name="Freeform 148">
                  <a:extLst>
                    <a:ext uri="{FF2B5EF4-FFF2-40B4-BE49-F238E27FC236}">
                      <a16:creationId xmlns:a16="http://schemas.microsoft.com/office/drawing/2014/main" id="{7B76C7B8-4A0B-4CB3-9A44-0B1B60059267}"/>
                    </a:ext>
                  </a:extLst>
                </p:cNvPr>
                <p:cNvSpPr>
                  <a:spLocks/>
                </p:cNvSpPr>
                <p:nvPr userDrawn="1"/>
              </p:nvSpPr>
              <p:spPr bwMode="auto">
                <a:xfrm>
                  <a:off x="3525" y="598"/>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3" name="Freeform 149">
                  <a:extLst>
                    <a:ext uri="{FF2B5EF4-FFF2-40B4-BE49-F238E27FC236}">
                      <a16:creationId xmlns:a16="http://schemas.microsoft.com/office/drawing/2014/main" id="{4AAB7573-43FC-4D78-A588-D2550E545E0C}"/>
                    </a:ext>
                  </a:extLst>
                </p:cNvPr>
                <p:cNvSpPr>
                  <a:spLocks/>
                </p:cNvSpPr>
                <p:nvPr userDrawn="1"/>
              </p:nvSpPr>
              <p:spPr bwMode="auto">
                <a:xfrm>
                  <a:off x="3500" y="578"/>
                  <a:ext cx="10" cy="5"/>
                </a:xfrm>
                <a:custGeom>
                  <a:avLst/>
                  <a:gdLst>
                    <a:gd name="T0" fmla="*/ 1 w 2"/>
                    <a:gd name="T1" fmla="*/ 0 h 1"/>
                    <a:gd name="T2" fmla="*/ 2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1" y="1"/>
                        <a:pt x="1" y="1"/>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4" name="Freeform 150">
                  <a:extLst>
                    <a:ext uri="{FF2B5EF4-FFF2-40B4-BE49-F238E27FC236}">
                      <a16:creationId xmlns:a16="http://schemas.microsoft.com/office/drawing/2014/main" id="{C0DE08B9-AC4A-4E7A-AE87-27EDCA80169B}"/>
                    </a:ext>
                  </a:extLst>
                </p:cNvPr>
                <p:cNvSpPr>
                  <a:spLocks/>
                </p:cNvSpPr>
                <p:nvPr userDrawn="1"/>
              </p:nvSpPr>
              <p:spPr bwMode="auto">
                <a:xfrm>
                  <a:off x="3510" y="57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5" name="Freeform 151">
                  <a:extLst>
                    <a:ext uri="{FF2B5EF4-FFF2-40B4-BE49-F238E27FC236}">
                      <a16:creationId xmlns:a16="http://schemas.microsoft.com/office/drawing/2014/main" id="{87B1BEAE-40E6-463D-984D-D37DBF4E64E1}"/>
                    </a:ext>
                  </a:extLst>
                </p:cNvPr>
                <p:cNvSpPr>
                  <a:spLocks/>
                </p:cNvSpPr>
                <p:nvPr userDrawn="1"/>
              </p:nvSpPr>
              <p:spPr bwMode="auto">
                <a:xfrm>
                  <a:off x="3465" y="553"/>
                  <a:ext cx="15" cy="10"/>
                </a:xfrm>
                <a:custGeom>
                  <a:avLst/>
                  <a:gdLst>
                    <a:gd name="T0" fmla="*/ 2 w 3"/>
                    <a:gd name="T1" fmla="*/ 2 h 2"/>
                    <a:gd name="T2" fmla="*/ 2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2" y="1"/>
                      </a:cubicBezTo>
                      <a:cubicBezTo>
                        <a:pt x="3"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6" name="Freeform 152">
                  <a:extLst>
                    <a:ext uri="{FF2B5EF4-FFF2-40B4-BE49-F238E27FC236}">
                      <a16:creationId xmlns:a16="http://schemas.microsoft.com/office/drawing/2014/main" id="{FE22A969-E6EC-4CE9-97C3-C48131E82BE1}"/>
                    </a:ext>
                  </a:extLst>
                </p:cNvPr>
                <p:cNvSpPr>
                  <a:spLocks/>
                </p:cNvSpPr>
                <p:nvPr userDrawn="1"/>
              </p:nvSpPr>
              <p:spPr bwMode="auto">
                <a:xfrm>
                  <a:off x="3500" y="58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7" name="Freeform 153">
                  <a:extLst>
                    <a:ext uri="{FF2B5EF4-FFF2-40B4-BE49-F238E27FC236}">
                      <a16:creationId xmlns:a16="http://schemas.microsoft.com/office/drawing/2014/main" id="{FF9CCA79-75B1-4DED-B76E-F764B3127AF7}"/>
                    </a:ext>
                  </a:extLst>
                </p:cNvPr>
                <p:cNvSpPr>
                  <a:spLocks/>
                </p:cNvSpPr>
                <p:nvPr userDrawn="1"/>
              </p:nvSpPr>
              <p:spPr bwMode="auto">
                <a:xfrm>
                  <a:off x="3480" y="57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8" name="Freeform 154">
                  <a:extLst>
                    <a:ext uri="{FF2B5EF4-FFF2-40B4-BE49-F238E27FC236}">
                      <a16:creationId xmlns:a16="http://schemas.microsoft.com/office/drawing/2014/main" id="{237E530C-5A42-4CCA-BC46-2AFC8575E453}"/>
                    </a:ext>
                  </a:extLst>
                </p:cNvPr>
                <p:cNvSpPr>
                  <a:spLocks/>
                </p:cNvSpPr>
                <p:nvPr userDrawn="1"/>
              </p:nvSpPr>
              <p:spPr bwMode="auto">
                <a:xfrm>
                  <a:off x="3485"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9" name="Freeform 155">
                  <a:extLst>
                    <a:ext uri="{FF2B5EF4-FFF2-40B4-BE49-F238E27FC236}">
                      <a16:creationId xmlns:a16="http://schemas.microsoft.com/office/drawing/2014/main" id="{1D05401F-3EC6-4FA9-887D-97EF035240EF}"/>
                    </a:ext>
                  </a:extLst>
                </p:cNvPr>
                <p:cNvSpPr>
                  <a:spLocks/>
                </p:cNvSpPr>
                <p:nvPr userDrawn="1"/>
              </p:nvSpPr>
              <p:spPr bwMode="auto">
                <a:xfrm>
                  <a:off x="3490" y="58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0" name="Freeform 156">
                  <a:extLst>
                    <a:ext uri="{FF2B5EF4-FFF2-40B4-BE49-F238E27FC236}">
                      <a16:creationId xmlns:a16="http://schemas.microsoft.com/office/drawing/2014/main" id="{BE1D9372-3A0F-4962-974D-3D5146D2CEDD}"/>
                    </a:ext>
                  </a:extLst>
                </p:cNvPr>
                <p:cNvSpPr>
                  <a:spLocks/>
                </p:cNvSpPr>
                <p:nvPr userDrawn="1"/>
              </p:nvSpPr>
              <p:spPr bwMode="auto">
                <a:xfrm>
                  <a:off x="3430" y="57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1" name="Freeform 157">
                  <a:extLst>
                    <a:ext uri="{FF2B5EF4-FFF2-40B4-BE49-F238E27FC236}">
                      <a16:creationId xmlns:a16="http://schemas.microsoft.com/office/drawing/2014/main" id="{88AC6AB9-CEE9-495F-9043-317DD013A464}"/>
                    </a:ext>
                  </a:extLst>
                </p:cNvPr>
                <p:cNvSpPr>
                  <a:spLocks/>
                </p:cNvSpPr>
                <p:nvPr userDrawn="1"/>
              </p:nvSpPr>
              <p:spPr bwMode="auto">
                <a:xfrm>
                  <a:off x="3445" y="5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2" name="Freeform 158">
                  <a:extLst>
                    <a:ext uri="{FF2B5EF4-FFF2-40B4-BE49-F238E27FC236}">
                      <a16:creationId xmlns:a16="http://schemas.microsoft.com/office/drawing/2014/main" id="{8533F9D0-5887-4AC5-B1F5-7ECAB0D74015}"/>
                    </a:ext>
                  </a:extLst>
                </p:cNvPr>
                <p:cNvSpPr>
                  <a:spLocks/>
                </p:cNvSpPr>
                <p:nvPr userDrawn="1"/>
              </p:nvSpPr>
              <p:spPr bwMode="auto">
                <a:xfrm>
                  <a:off x="3430" y="593"/>
                  <a:ext cx="10" cy="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3" name="Freeform 159">
                  <a:extLst>
                    <a:ext uri="{FF2B5EF4-FFF2-40B4-BE49-F238E27FC236}">
                      <a16:creationId xmlns:a16="http://schemas.microsoft.com/office/drawing/2014/main" id="{68B44415-85E8-4FB8-9186-F961E9BD1D69}"/>
                    </a:ext>
                  </a:extLst>
                </p:cNvPr>
                <p:cNvSpPr>
                  <a:spLocks/>
                </p:cNvSpPr>
                <p:nvPr userDrawn="1"/>
              </p:nvSpPr>
              <p:spPr bwMode="auto">
                <a:xfrm>
                  <a:off x="3371" y="608"/>
                  <a:ext cx="5" cy="10"/>
                </a:xfrm>
                <a:custGeom>
                  <a:avLst/>
                  <a:gdLst>
                    <a:gd name="T0" fmla="*/ 5 w 5"/>
                    <a:gd name="T1" fmla="*/ 10 h 10"/>
                    <a:gd name="T2" fmla="*/ 5 w 5"/>
                    <a:gd name="T3" fmla="*/ 5 h 10"/>
                    <a:gd name="T4" fmla="*/ 0 w 5"/>
                    <a:gd name="T5" fmla="*/ 0 h 10"/>
                    <a:gd name="T6" fmla="*/ 5 w 5"/>
                    <a:gd name="T7" fmla="*/ 10 h 10"/>
                  </a:gdLst>
                  <a:ahLst/>
                  <a:cxnLst>
                    <a:cxn ang="0">
                      <a:pos x="T0" y="T1"/>
                    </a:cxn>
                    <a:cxn ang="0">
                      <a:pos x="T2" y="T3"/>
                    </a:cxn>
                    <a:cxn ang="0">
                      <a:pos x="T4" y="T5"/>
                    </a:cxn>
                    <a:cxn ang="0">
                      <a:pos x="T6" y="T7"/>
                    </a:cxn>
                  </a:cxnLst>
                  <a:rect l="0" t="0" r="r" b="b"/>
                  <a:pathLst>
                    <a:path w="5" h="10">
                      <a:moveTo>
                        <a:pt x="5" y="10"/>
                      </a:moveTo>
                      <a:lnTo>
                        <a:pt x="5" y="5"/>
                      </a:lnTo>
                      <a:lnTo>
                        <a:pt x="0" y="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4" name="Freeform 160">
                  <a:extLst>
                    <a:ext uri="{FF2B5EF4-FFF2-40B4-BE49-F238E27FC236}">
                      <a16:creationId xmlns:a16="http://schemas.microsoft.com/office/drawing/2014/main" id="{55EB23CC-C08A-4ED6-9DDF-55605C5FFFFD}"/>
                    </a:ext>
                  </a:extLst>
                </p:cNvPr>
                <p:cNvSpPr>
                  <a:spLocks/>
                </p:cNvSpPr>
                <p:nvPr userDrawn="1"/>
              </p:nvSpPr>
              <p:spPr bwMode="auto">
                <a:xfrm>
                  <a:off x="3356" y="668"/>
                  <a:ext cx="10" cy="5"/>
                </a:xfrm>
                <a:custGeom>
                  <a:avLst/>
                  <a:gdLst>
                    <a:gd name="T0" fmla="*/ 2 w 2"/>
                    <a:gd name="T1" fmla="*/ 1 h 1"/>
                    <a:gd name="T2" fmla="*/ 1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1"/>
                        <a:pt x="1" y="1"/>
                        <a:pt x="1" y="0"/>
                      </a:cubicBezTo>
                      <a:cubicBezTo>
                        <a:pt x="1" y="0"/>
                        <a:pt x="1" y="0"/>
                        <a:pt x="0" y="0"/>
                      </a:cubicBezTo>
                      <a:cubicBezTo>
                        <a:pt x="1"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5" name="Freeform 161">
                  <a:extLst>
                    <a:ext uri="{FF2B5EF4-FFF2-40B4-BE49-F238E27FC236}">
                      <a16:creationId xmlns:a16="http://schemas.microsoft.com/office/drawing/2014/main" id="{A2E84CB4-CA89-44A6-9009-9BB30FB2FF27}"/>
                    </a:ext>
                  </a:extLst>
                </p:cNvPr>
                <p:cNvSpPr>
                  <a:spLocks/>
                </p:cNvSpPr>
                <p:nvPr userDrawn="1"/>
              </p:nvSpPr>
              <p:spPr bwMode="auto">
                <a:xfrm>
                  <a:off x="335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6" name="Freeform 162">
                  <a:extLst>
                    <a:ext uri="{FF2B5EF4-FFF2-40B4-BE49-F238E27FC236}">
                      <a16:creationId xmlns:a16="http://schemas.microsoft.com/office/drawing/2014/main" id="{DA014E47-86DE-4B79-8645-8ACC1DDC4E34}"/>
                    </a:ext>
                  </a:extLst>
                </p:cNvPr>
                <p:cNvSpPr>
                  <a:spLocks/>
                </p:cNvSpPr>
                <p:nvPr userDrawn="1"/>
              </p:nvSpPr>
              <p:spPr bwMode="auto">
                <a:xfrm>
                  <a:off x="3644" y="698"/>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7" name="Freeform 163">
                  <a:extLst>
                    <a:ext uri="{FF2B5EF4-FFF2-40B4-BE49-F238E27FC236}">
                      <a16:creationId xmlns:a16="http://schemas.microsoft.com/office/drawing/2014/main" id="{4B882A18-3696-4DA4-9B5B-60F3696F0EA0}"/>
                    </a:ext>
                  </a:extLst>
                </p:cNvPr>
                <p:cNvSpPr>
                  <a:spLocks/>
                </p:cNvSpPr>
                <p:nvPr userDrawn="1"/>
              </p:nvSpPr>
              <p:spPr bwMode="auto">
                <a:xfrm>
                  <a:off x="3634" y="69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8" name="Freeform 164">
                  <a:extLst>
                    <a:ext uri="{FF2B5EF4-FFF2-40B4-BE49-F238E27FC236}">
                      <a16:creationId xmlns:a16="http://schemas.microsoft.com/office/drawing/2014/main" id="{4BC18C9E-A566-4A0C-AF83-909BE9BF2776}"/>
                    </a:ext>
                  </a:extLst>
                </p:cNvPr>
                <p:cNvSpPr>
                  <a:spLocks/>
                </p:cNvSpPr>
                <p:nvPr userDrawn="1"/>
              </p:nvSpPr>
              <p:spPr bwMode="auto">
                <a:xfrm>
                  <a:off x="3396" y="848"/>
                  <a:ext cx="5" cy="5"/>
                </a:xfrm>
                <a:custGeom>
                  <a:avLst/>
                  <a:gdLst>
                    <a:gd name="T0" fmla="*/ 1 w 1"/>
                    <a:gd name="T1" fmla="*/ 0 h 1"/>
                    <a:gd name="T2" fmla="*/ 1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1"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9" name="Freeform 165">
                  <a:extLst>
                    <a:ext uri="{FF2B5EF4-FFF2-40B4-BE49-F238E27FC236}">
                      <a16:creationId xmlns:a16="http://schemas.microsoft.com/office/drawing/2014/main" id="{27E46BC3-5250-407F-BAC9-8C053E304D81}"/>
                    </a:ext>
                  </a:extLst>
                </p:cNvPr>
                <p:cNvSpPr>
                  <a:spLocks/>
                </p:cNvSpPr>
                <p:nvPr userDrawn="1"/>
              </p:nvSpPr>
              <p:spPr bwMode="auto">
                <a:xfrm>
                  <a:off x="3421" y="8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0" name="Freeform 166">
                  <a:extLst>
                    <a:ext uri="{FF2B5EF4-FFF2-40B4-BE49-F238E27FC236}">
                      <a16:creationId xmlns:a16="http://schemas.microsoft.com/office/drawing/2014/main" id="{DC9A0C3D-675C-471C-BF46-E479902629E9}"/>
                    </a:ext>
                  </a:extLst>
                </p:cNvPr>
                <p:cNvSpPr>
                  <a:spLocks/>
                </p:cNvSpPr>
                <p:nvPr userDrawn="1"/>
              </p:nvSpPr>
              <p:spPr bwMode="auto">
                <a:xfrm>
                  <a:off x="3450" y="89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1" name="Freeform 167">
                  <a:extLst>
                    <a:ext uri="{FF2B5EF4-FFF2-40B4-BE49-F238E27FC236}">
                      <a16:creationId xmlns:a16="http://schemas.microsoft.com/office/drawing/2014/main" id="{09B30091-7282-4F5F-9B7E-B5EB95A02085}"/>
                    </a:ext>
                  </a:extLst>
                </p:cNvPr>
                <p:cNvSpPr>
                  <a:spLocks/>
                </p:cNvSpPr>
                <p:nvPr userDrawn="1"/>
              </p:nvSpPr>
              <p:spPr bwMode="auto">
                <a:xfrm>
                  <a:off x="3968" y="408"/>
                  <a:ext cx="5" cy="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2" name="Freeform 168">
                  <a:extLst>
                    <a:ext uri="{FF2B5EF4-FFF2-40B4-BE49-F238E27FC236}">
                      <a16:creationId xmlns:a16="http://schemas.microsoft.com/office/drawing/2014/main" id="{1E12D452-3FAF-414C-A6D4-37BD42AB4626}"/>
                    </a:ext>
                  </a:extLst>
                </p:cNvPr>
                <p:cNvSpPr>
                  <a:spLocks/>
                </p:cNvSpPr>
                <p:nvPr userDrawn="1"/>
              </p:nvSpPr>
              <p:spPr bwMode="auto">
                <a:xfrm>
                  <a:off x="3948" y="37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3" name="Freeform 169">
                  <a:extLst>
                    <a:ext uri="{FF2B5EF4-FFF2-40B4-BE49-F238E27FC236}">
                      <a16:creationId xmlns:a16="http://schemas.microsoft.com/office/drawing/2014/main" id="{2ABFB02C-0FC1-41B7-95C2-8132FA7BFFE3}"/>
                    </a:ext>
                  </a:extLst>
                </p:cNvPr>
                <p:cNvSpPr>
                  <a:spLocks/>
                </p:cNvSpPr>
                <p:nvPr userDrawn="1"/>
              </p:nvSpPr>
              <p:spPr bwMode="auto">
                <a:xfrm>
                  <a:off x="3933" y="35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1"/>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4" name="Freeform 170">
                  <a:extLst>
                    <a:ext uri="{FF2B5EF4-FFF2-40B4-BE49-F238E27FC236}">
                      <a16:creationId xmlns:a16="http://schemas.microsoft.com/office/drawing/2014/main" id="{135F0DC7-3E4B-4DA8-B78E-20625C7CE54D}"/>
                    </a:ext>
                  </a:extLst>
                </p:cNvPr>
                <p:cNvSpPr>
                  <a:spLocks/>
                </p:cNvSpPr>
                <p:nvPr userDrawn="1"/>
              </p:nvSpPr>
              <p:spPr bwMode="auto">
                <a:xfrm>
                  <a:off x="3938" y="333"/>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5" name="Freeform 171">
                  <a:extLst>
                    <a:ext uri="{FF2B5EF4-FFF2-40B4-BE49-F238E27FC236}">
                      <a16:creationId xmlns:a16="http://schemas.microsoft.com/office/drawing/2014/main" id="{6433CEAB-9A60-427D-9FEB-B9D79C8E477D}"/>
                    </a:ext>
                  </a:extLst>
                </p:cNvPr>
                <p:cNvSpPr>
                  <a:spLocks/>
                </p:cNvSpPr>
                <p:nvPr userDrawn="1"/>
              </p:nvSpPr>
              <p:spPr bwMode="auto">
                <a:xfrm>
                  <a:off x="3943" y="333"/>
                  <a:ext cx="5" cy="10"/>
                </a:xfrm>
                <a:custGeom>
                  <a:avLst/>
                  <a:gdLst>
                    <a:gd name="T0" fmla="*/ 0 w 1"/>
                    <a:gd name="T1" fmla="*/ 1 h 2"/>
                    <a:gd name="T2" fmla="*/ 0 w 1"/>
                    <a:gd name="T3" fmla="*/ 1 h 2"/>
                  </a:gdLst>
                  <a:ahLst/>
                  <a:cxnLst>
                    <a:cxn ang="0">
                      <a:pos x="T0" y="T1"/>
                    </a:cxn>
                    <a:cxn ang="0">
                      <a:pos x="T2" y="T3"/>
                    </a:cxn>
                  </a:cxnLst>
                  <a:rect l="0" t="0" r="r" b="b"/>
                  <a:pathLst>
                    <a:path w="1" h="2">
                      <a:moveTo>
                        <a:pt x="0" y="1"/>
                      </a:move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6" name="Freeform 172">
                  <a:extLst>
                    <a:ext uri="{FF2B5EF4-FFF2-40B4-BE49-F238E27FC236}">
                      <a16:creationId xmlns:a16="http://schemas.microsoft.com/office/drawing/2014/main" id="{934D078B-FAA9-4D6B-96BF-D09FEA4B9E4E}"/>
                    </a:ext>
                  </a:extLst>
                </p:cNvPr>
                <p:cNvSpPr>
                  <a:spLocks/>
                </p:cNvSpPr>
                <p:nvPr userDrawn="1"/>
              </p:nvSpPr>
              <p:spPr bwMode="auto">
                <a:xfrm>
                  <a:off x="3938" y="323"/>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7" name="Freeform 173">
                  <a:extLst>
                    <a:ext uri="{FF2B5EF4-FFF2-40B4-BE49-F238E27FC236}">
                      <a16:creationId xmlns:a16="http://schemas.microsoft.com/office/drawing/2014/main" id="{4E08E349-ACED-4357-A90A-93D040F9AF3A}"/>
                    </a:ext>
                  </a:extLst>
                </p:cNvPr>
                <p:cNvSpPr>
                  <a:spLocks/>
                </p:cNvSpPr>
                <p:nvPr userDrawn="1"/>
              </p:nvSpPr>
              <p:spPr bwMode="auto">
                <a:xfrm>
                  <a:off x="3928" y="3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8" name="Freeform 174">
                  <a:extLst>
                    <a:ext uri="{FF2B5EF4-FFF2-40B4-BE49-F238E27FC236}">
                      <a16:creationId xmlns:a16="http://schemas.microsoft.com/office/drawing/2014/main" id="{8E0A2721-006E-441F-BF96-5FA252C2405D}"/>
                    </a:ext>
                  </a:extLst>
                </p:cNvPr>
                <p:cNvSpPr>
                  <a:spLocks/>
                </p:cNvSpPr>
                <p:nvPr userDrawn="1"/>
              </p:nvSpPr>
              <p:spPr bwMode="auto">
                <a:xfrm>
                  <a:off x="3928" y="328"/>
                  <a:ext cx="10"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1" y="0"/>
                        <a:pt x="0" y="0"/>
                        <a:pt x="1"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9" name="Freeform 175">
                  <a:extLst>
                    <a:ext uri="{FF2B5EF4-FFF2-40B4-BE49-F238E27FC236}">
                      <a16:creationId xmlns:a16="http://schemas.microsoft.com/office/drawing/2014/main" id="{539D5F66-6D43-42C8-84B5-744186C3F2DB}"/>
                    </a:ext>
                  </a:extLst>
                </p:cNvPr>
                <p:cNvSpPr>
                  <a:spLocks/>
                </p:cNvSpPr>
                <p:nvPr userDrawn="1"/>
              </p:nvSpPr>
              <p:spPr bwMode="auto">
                <a:xfrm>
                  <a:off x="3933" y="333"/>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0" name="Freeform 176">
                  <a:extLst>
                    <a:ext uri="{FF2B5EF4-FFF2-40B4-BE49-F238E27FC236}">
                      <a16:creationId xmlns:a16="http://schemas.microsoft.com/office/drawing/2014/main" id="{EB6E21F8-E529-41E9-88A5-3EA46768CA96}"/>
                    </a:ext>
                  </a:extLst>
                </p:cNvPr>
                <p:cNvSpPr>
                  <a:spLocks/>
                </p:cNvSpPr>
                <p:nvPr userDrawn="1"/>
              </p:nvSpPr>
              <p:spPr bwMode="auto">
                <a:xfrm>
                  <a:off x="3933" y="3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1" name="Freeform 177">
                  <a:extLst>
                    <a:ext uri="{FF2B5EF4-FFF2-40B4-BE49-F238E27FC236}">
                      <a16:creationId xmlns:a16="http://schemas.microsoft.com/office/drawing/2014/main" id="{820BA8AE-7459-43AD-9F6C-7412109554FB}"/>
                    </a:ext>
                  </a:extLst>
                </p:cNvPr>
                <p:cNvSpPr>
                  <a:spLocks/>
                </p:cNvSpPr>
                <p:nvPr userDrawn="1"/>
              </p:nvSpPr>
              <p:spPr bwMode="auto">
                <a:xfrm>
                  <a:off x="3918" y="3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2" name="Freeform 178">
                  <a:extLst>
                    <a:ext uri="{FF2B5EF4-FFF2-40B4-BE49-F238E27FC236}">
                      <a16:creationId xmlns:a16="http://schemas.microsoft.com/office/drawing/2014/main" id="{13B0F0FD-3DFD-4386-A867-4FF073059C14}"/>
                    </a:ext>
                  </a:extLst>
                </p:cNvPr>
                <p:cNvSpPr>
                  <a:spLocks/>
                </p:cNvSpPr>
                <p:nvPr userDrawn="1"/>
              </p:nvSpPr>
              <p:spPr bwMode="auto">
                <a:xfrm>
                  <a:off x="3913" y="30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3" name="Freeform 179">
                  <a:extLst>
                    <a:ext uri="{FF2B5EF4-FFF2-40B4-BE49-F238E27FC236}">
                      <a16:creationId xmlns:a16="http://schemas.microsoft.com/office/drawing/2014/main" id="{D248776B-5AA6-481C-9686-9BE1888FA9C3}"/>
                    </a:ext>
                  </a:extLst>
                </p:cNvPr>
                <p:cNvSpPr>
                  <a:spLocks/>
                </p:cNvSpPr>
                <p:nvPr userDrawn="1"/>
              </p:nvSpPr>
              <p:spPr bwMode="auto">
                <a:xfrm>
                  <a:off x="3923" y="328"/>
                  <a:ext cx="10" cy="5"/>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4" name="Freeform 180">
                  <a:extLst>
                    <a:ext uri="{FF2B5EF4-FFF2-40B4-BE49-F238E27FC236}">
                      <a16:creationId xmlns:a16="http://schemas.microsoft.com/office/drawing/2014/main" id="{C008FFB6-FF85-4DB7-A232-D8290FE4700B}"/>
                    </a:ext>
                  </a:extLst>
                </p:cNvPr>
                <p:cNvSpPr>
                  <a:spLocks/>
                </p:cNvSpPr>
                <p:nvPr userDrawn="1"/>
              </p:nvSpPr>
              <p:spPr bwMode="auto">
                <a:xfrm>
                  <a:off x="3908" y="288"/>
                  <a:ext cx="10" cy="0"/>
                </a:xfrm>
                <a:custGeom>
                  <a:avLst/>
                  <a:gdLst>
                    <a:gd name="T0" fmla="*/ 5 w 10"/>
                    <a:gd name="T1" fmla="*/ 10 w 10"/>
                    <a:gd name="T2" fmla="*/ 0 w 10"/>
                    <a:gd name="T3" fmla="*/ 5 w 10"/>
                  </a:gdLst>
                  <a:ahLst/>
                  <a:cxnLst>
                    <a:cxn ang="0">
                      <a:pos x="T0" y="0"/>
                    </a:cxn>
                    <a:cxn ang="0">
                      <a:pos x="T1" y="0"/>
                    </a:cxn>
                    <a:cxn ang="0">
                      <a:pos x="T2" y="0"/>
                    </a:cxn>
                    <a:cxn ang="0">
                      <a:pos x="T3" y="0"/>
                    </a:cxn>
                  </a:cxnLst>
                  <a:rect l="0" t="0" r="r" b="b"/>
                  <a:pathLst>
                    <a:path w="10">
                      <a:moveTo>
                        <a:pt x="5" y="0"/>
                      </a:moveTo>
                      <a:lnTo>
                        <a:pt x="10"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5" name="Freeform 181">
                  <a:extLst>
                    <a:ext uri="{FF2B5EF4-FFF2-40B4-BE49-F238E27FC236}">
                      <a16:creationId xmlns:a16="http://schemas.microsoft.com/office/drawing/2014/main" id="{30DA5F01-783D-4F6A-8FDD-A90F46F31EA0}"/>
                    </a:ext>
                  </a:extLst>
                </p:cNvPr>
                <p:cNvSpPr>
                  <a:spLocks/>
                </p:cNvSpPr>
                <p:nvPr userDrawn="1"/>
              </p:nvSpPr>
              <p:spPr bwMode="auto">
                <a:xfrm>
                  <a:off x="3898" y="273"/>
                  <a:ext cx="10" cy="5"/>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1" y="0"/>
                        <a:pt x="2" y="0"/>
                      </a:cubicBezTo>
                      <a:cubicBezTo>
                        <a:pt x="1" y="0"/>
                        <a:pt x="1"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6" name="Freeform 182">
                  <a:extLst>
                    <a:ext uri="{FF2B5EF4-FFF2-40B4-BE49-F238E27FC236}">
                      <a16:creationId xmlns:a16="http://schemas.microsoft.com/office/drawing/2014/main" id="{083ED1C7-72CC-47BE-8043-88F7B78B03D8}"/>
                    </a:ext>
                  </a:extLst>
                </p:cNvPr>
                <p:cNvSpPr>
                  <a:spLocks/>
                </p:cNvSpPr>
                <p:nvPr userDrawn="1"/>
              </p:nvSpPr>
              <p:spPr bwMode="auto">
                <a:xfrm>
                  <a:off x="3893" y="27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7" name="Freeform 183">
                  <a:extLst>
                    <a:ext uri="{FF2B5EF4-FFF2-40B4-BE49-F238E27FC236}">
                      <a16:creationId xmlns:a16="http://schemas.microsoft.com/office/drawing/2014/main" id="{A04F9990-6801-453C-AD90-423A7AA8B688}"/>
                    </a:ext>
                  </a:extLst>
                </p:cNvPr>
                <p:cNvSpPr>
                  <a:spLocks/>
                </p:cNvSpPr>
                <p:nvPr userDrawn="1"/>
              </p:nvSpPr>
              <p:spPr bwMode="auto">
                <a:xfrm>
                  <a:off x="3908" y="29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8" name="Freeform 184">
                  <a:extLst>
                    <a:ext uri="{FF2B5EF4-FFF2-40B4-BE49-F238E27FC236}">
                      <a16:creationId xmlns:a16="http://schemas.microsoft.com/office/drawing/2014/main" id="{BFADA86F-AACB-4655-9F81-4019E5A8FCAE}"/>
                    </a:ext>
                  </a:extLst>
                </p:cNvPr>
                <p:cNvSpPr>
                  <a:spLocks/>
                </p:cNvSpPr>
                <p:nvPr userDrawn="1"/>
              </p:nvSpPr>
              <p:spPr bwMode="auto">
                <a:xfrm>
                  <a:off x="3908" y="29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9" name="Freeform 185">
                  <a:extLst>
                    <a:ext uri="{FF2B5EF4-FFF2-40B4-BE49-F238E27FC236}">
                      <a16:creationId xmlns:a16="http://schemas.microsoft.com/office/drawing/2014/main" id="{CA13B453-E22F-4748-8EF8-CA679B4B9E53}"/>
                    </a:ext>
                  </a:extLst>
                </p:cNvPr>
                <p:cNvSpPr>
                  <a:spLocks/>
                </p:cNvSpPr>
                <p:nvPr userDrawn="1"/>
              </p:nvSpPr>
              <p:spPr bwMode="auto">
                <a:xfrm>
                  <a:off x="3908" y="2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0" name="Freeform 186">
                  <a:extLst>
                    <a:ext uri="{FF2B5EF4-FFF2-40B4-BE49-F238E27FC236}">
                      <a16:creationId xmlns:a16="http://schemas.microsoft.com/office/drawing/2014/main" id="{298FC6F3-2979-46BA-AF7B-4A8068A4205C}"/>
                    </a:ext>
                  </a:extLst>
                </p:cNvPr>
                <p:cNvSpPr>
                  <a:spLocks/>
                </p:cNvSpPr>
                <p:nvPr userDrawn="1"/>
              </p:nvSpPr>
              <p:spPr bwMode="auto">
                <a:xfrm>
                  <a:off x="3913" y="313"/>
                  <a:ext cx="5" cy="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1" name="Freeform 187">
                  <a:extLst>
                    <a:ext uri="{FF2B5EF4-FFF2-40B4-BE49-F238E27FC236}">
                      <a16:creationId xmlns:a16="http://schemas.microsoft.com/office/drawing/2014/main" id="{140758E7-6D43-461E-B0C0-77D81C1C49EF}"/>
                    </a:ext>
                  </a:extLst>
                </p:cNvPr>
                <p:cNvSpPr>
                  <a:spLocks/>
                </p:cNvSpPr>
                <p:nvPr userDrawn="1"/>
              </p:nvSpPr>
              <p:spPr bwMode="auto">
                <a:xfrm>
                  <a:off x="3908" y="30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2" name="Rectangle 188">
                  <a:extLst>
                    <a:ext uri="{FF2B5EF4-FFF2-40B4-BE49-F238E27FC236}">
                      <a16:creationId xmlns:a16="http://schemas.microsoft.com/office/drawing/2014/main" id="{2CAE7313-D0CC-4F83-94CF-E40C0C961E35}"/>
                    </a:ext>
                  </a:extLst>
                </p:cNvPr>
                <p:cNvSpPr>
                  <a:spLocks noChangeArrowheads="1"/>
                </p:cNvSpPr>
                <p:nvPr userDrawn="1"/>
              </p:nvSpPr>
              <p:spPr bwMode="auto">
                <a:xfrm>
                  <a:off x="3908"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3" name="Freeform 189">
                  <a:extLst>
                    <a:ext uri="{FF2B5EF4-FFF2-40B4-BE49-F238E27FC236}">
                      <a16:creationId xmlns:a16="http://schemas.microsoft.com/office/drawing/2014/main" id="{B979B1DC-93E5-4119-B813-AA9D5806453C}"/>
                    </a:ext>
                  </a:extLst>
                </p:cNvPr>
                <p:cNvSpPr>
                  <a:spLocks/>
                </p:cNvSpPr>
                <p:nvPr userDrawn="1"/>
              </p:nvSpPr>
              <p:spPr bwMode="auto">
                <a:xfrm>
                  <a:off x="3888" y="278"/>
                  <a:ext cx="10" cy="5"/>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0" y="0"/>
                      </a:cubicBezTo>
                      <a:cubicBezTo>
                        <a:pt x="1" y="0"/>
                        <a:pt x="1" y="1"/>
                        <a:pt x="1"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4" name="Freeform 190">
                  <a:extLst>
                    <a:ext uri="{FF2B5EF4-FFF2-40B4-BE49-F238E27FC236}">
                      <a16:creationId xmlns:a16="http://schemas.microsoft.com/office/drawing/2014/main" id="{CDDF3B86-73BA-4D7D-9599-79A88559E713}"/>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5" name="Rectangle 191">
                  <a:extLst>
                    <a:ext uri="{FF2B5EF4-FFF2-40B4-BE49-F238E27FC236}">
                      <a16:creationId xmlns:a16="http://schemas.microsoft.com/office/drawing/2014/main" id="{A4676763-B99C-4399-BCDE-F25A1AF339BE}"/>
                    </a:ext>
                  </a:extLst>
                </p:cNvPr>
                <p:cNvSpPr>
                  <a:spLocks noChangeArrowheads="1"/>
                </p:cNvSpPr>
                <p:nvPr userDrawn="1"/>
              </p:nvSpPr>
              <p:spPr bwMode="auto">
                <a:xfrm>
                  <a:off x="3868" y="25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6" name="Freeform 192">
                  <a:extLst>
                    <a:ext uri="{FF2B5EF4-FFF2-40B4-BE49-F238E27FC236}">
                      <a16:creationId xmlns:a16="http://schemas.microsoft.com/office/drawing/2014/main" id="{60370BC8-CEB1-45AF-B935-EB11BFF0D1BC}"/>
                    </a:ext>
                  </a:extLst>
                </p:cNvPr>
                <p:cNvSpPr>
                  <a:spLocks/>
                </p:cNvSpPr>
                <p:nvPr userDrawn="1"/>
              </p:nvSpPr>
              <p:spPr bwMode="auto">
                <a:xfrm>
                  <a:off x="3893" y="28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1" y="1"/>
                        <a:pt x="1" y="1"/>
                      </a:cubicBezTo>
                      <a:cubicBezTo>
                        <a:pt x="1" y="1"/>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7" name="Freeform 193">
                  <a:extLst>
                    <a:ext uri="{FF2B5EF4-FFF2-40B4-BE49-F238E27FC236}">
                      <a16:creationId xmlns:a16="http://schemas.microsoft.com/office/drawing/2014/main" id="{F5F1FA1B-103F-45B8-BDA5-129ABF32498F}"/>
                    </a:ext>
                  </a:extLst>
                </p:cNvPr>
                <p:cNvSpPr>
                  <a:spLocks/>
                </p:cNvSpPr>
                <p:nvPr userDrawn="1"/>
              </p:nvSpPr>
              <p:spPr bwMode="auto">
                <a:xfrm>
                  <a:off x="3883" y="26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8" name="Freeform 194">
                  <a:extLst>
                    <a:ext uri="{FF2B5EF4-FFF2-40B4-BE49-F238E27FC236}">
                      <a16:creationId xmlns:a16="http://schemas.microsoft.com/office/drawing/2014/main" id="{61C7F87A-95B0-4466-AF6F-6934C2A518C7}"/>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9" name="Freeform 195">
                  <a:extLst>
                    <a:ext uri="{FF2B5EF4-FFF2-40B4-BE49-F238E27FC236}">
                      <a16:creationId xmlns:a16="http://schemas.microsoft.com/office/drawing/2014/main" id="{14DAA78B-3F40-41F9-9622-B2BFCA39C55F}"/>
                    </a:ext>
                  </a:extLst>
                </p:cNvPr>
                <p:cNvSpPr>
                  <a:spLocks/>
                </p:cNvSpPr>
                <p:nvPr userDrawn="1"/>
              </p:nvSpPr>
              <p:spPr bwMode="auto">
                <a:xfrm>
                  <a:off x="3898" y="288"/>
                  <a:ext cx="5"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0" name="Freeform 196">
                  <a:extLst>
                    <a:ext uri="{FF2B5EF4-FFF2-40B4-BE49-F238E27FC236}">
                      <a16:creationId xmlns:a16="http://schemas.microsoft.com/office/drawing/2014/main" id="{81C5B51D-3E77-47A5-9833-BE1443872FA6}"/>
                    </a:ext>
                  </a:extLst>
                </p:cNvPr>
                <p:cNvSpPr>
                  <a:spLocks/>
                </p:cNvSpPr>
                <p:nvPr userDrawn="1"/>
              </p:nvSpPr>
              <p:spPr bwMode="auto">
                <a:xfrm>
                  <a:off x="3843" y="263"/>
                  <a:ext cx="25" cy="15"/>
                </a:xfrm>
                <a:custGeom>
                  <a:avLst/>
                  <a:gdLst>
                    <a:gd name="T0" fmla="*/ 1 w 5"/>
                    <a:gd name="T1" fmla="*/ 3 h 3"/>
                    <a:gd name="T2" fmla="*/ 3 w 5"/>
                    <a:gd name="T3" fmla="*/ 3 h 3"/>
                    <a:gd name="T4" fmla="*/ 5 w 5"/>
                    <a:gd name="T5" fmla="*/ 0 h 3"/>
                    <a:gd name="T6" fmla="*/ 4 w 5"/>
                    <a:gd name="T7" fmla="*/ 0 h 3"/>
                    <a:gd name="T8" fmla="*/ 4 w 5"/>
                    <a:gd name="T9" fmla="*/ 2 h 3"/>
                    <a:gd name="T10" fmla="*/ 3 w 5"/>
                    <a:gd name="T11" fmla="*/ 1 h 3"/>
                    <a:gd name="T12" fmla="*/ 0 w 5"/>
                    <a:gd name="T13" fmla="*/ 2 h 3"/>
                    <a:gd name="T14" fmla="*/ 2 w 5"/>
                    <a:gd name="T15" fmla="*/ 2 h 3"/>
                    <a:gd name="T16" fmla="*/ 1 w 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1" y="3"/>
                      </a:moveTo>
                      <a:cubicBezTo>
                        <a:pt x="2" y="2"/>
                        <a:pt x="3" y="2"/>
                        <a:pt x="3" y="3"/>
                      </a:cubicBezTo>
                      <a:cubicBezTo>
                        <a:pt x="4" y="3"/>
                        <a:pt x="5" y="1"/>
                        <a:pt x="5" y="0"/>
                      </a:cubicBezTo>
                      <a:cubicBezTo>
                        <a:pt x="5" y="0"/>
                        <a:pt x="5" y="0"/>
                        <a:pt x="4" y="0"/>
                      </a:cubicBezTo>
                      <a:cubicBezTo>
                        <a:pt x="4" y="0"/>
                        <a:pt x="5" y="2"/>
                        <a:pt x="4" y="2"/>
                      </a:cubicBezTo>
                      <a:cubicBezTo>
                        <a:pt x="3" y="2"/>
                        <a:pt x="3" y="1"/>
                        <a:pt x="3" y="1"/>
                      </a:cubicBezTo>
                      <a:cubicBezTo>
                        <a:pt x="3" y="2"/>
                        <a:pt x="1" y="1"/>
                        <a:pt x="0" y="2"/>
                      </a:cubicBezTo>
                      <a:cubicBezTo>
                        <a:pt x="2" y="2"/>
                        <a:pt x="2" y="2"/>
                        <a:pt x="2" y="2"/>
                      </a:cubicBezTo>
                      <a:cubicBezTo>
                        <a:pt x="1"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1" name="Freeform 197">
                  <a:extLst>
                    <a:ext uri="{FF2B5EF4-FFF2-40B4-BE49-F238E27FC236}">
                      <a16:creationId xmlns:a16="http://schemas.microsoft.com/office/drawing/2014/main" id="{EAA8FBCF-3353-4168-91A6-440F5555C511}"/>
                    </a:ext>
                  </a:extLst>
                </p:cNvPr>
                <p:cNvSpPr>
                  <a:spLocks/>
                </p:cNvSpPr>
                <p:nvPr userDrawn="1"/>
              </p:nvSpPr>
              <p:spPr bwMode="auto">
                <a:xfrm>
                  <a:off x="3868" y="258"/>
                  <a:ext cx="10" cy="10"/>
                </a:xfrm>
                <a:custGeom>
                  <a:avLst/>
                  <a:gdLst>
                    <a:gd name="T0" fmla="*/ 2 w 2"/>
                    <a:gd name="T1" fmla="*/ 2 h 2"/>
                    <a:gd name="T2" fmla="*/ 2 w 2"/>
                    <a:gd name="T3" fmla="*/ 2 h 2"/>
                    <a:gd name="T4" fmla="*/ 2 w 2"/>
                    <a:gd name="T5" fmla="*/ 0 h 2"/>
                    <a:gd name="T6" fmla="*/ 0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2" y="2"/>
                        <a:pt x="2" y="2"/>
                        <a:pt x="2" y="2"/>
                      </a:cubicBezTo>
                      <a:cubicBezTo>
                        <a:pt x="2" y="2"/>
                        <a:pt x="2" y="1"/>
                        <a:pt x="2" y="0"/>
                      </a:cubicBezTo>
                      <a:cubicBezTo>
                        <a:pt x="1" y="0"/>
                        <a:pt x="1" y="0"/>
                        <a:pt x="0" y="1"/>
                      </a:cubicBezTo>
                      <a:cubicBezTo>
                        <a:pt x="0" y="1"/>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2" name="Freeform 198">
                  <a:extLst>
                    <a:ext uri="{FF2B5EF4-FFF2-40B4-BE49-F238E27FC236}">
                      <a16:creationId xmlns:a16="http://schemas.microsoft.com/office/drawing/2014/main" id="{94C63CF0-5ED0-419D-982B-AA7CB1532A42}"/>
                    </a:ext>
                  </a:extLst>
                </p:cNvPr>
                <p:cNvSpPr>
                  <a:spLocks/>
                </p:cNvSpPr>
                <p:nvPr userDrawn="1"/>
              </p:nvSpPr>
              <p:spPr bwMode="auto">
                <a:xfrm>
                  <a:off x="3878" y="268"/>
                  <a:ext cx="10" cy="15"/>
                </a:xfrm>
                <a:custGeom>
                  <a:avLst/>
                  <a:gdLst>
                    <a:gd name="T0" fmla="*/ 1 w 2"/>
                    <a:gd name="T1" fmla="*/ 1 h 3"/>
                    <a:gd name="T2" fmla="*/ 0 w 2"/>
                    <a:gd name="T3" fmla="*/ 2 h 3"/>
                    <a:gd name="T4" fmla="*/ 1 w 2"/>
                    <a:gd name="T5" fmla="*/ 3 h 3"/>
                    <a:gd name="T6" fmla="*/ 1 w 2"/>
                    <a:gd name="T7" fmla="*/ 1 h 3"/>
                    <a:gd name="T8" fmla="*/ 2 w 2"/>
                    <a:gd name="T9" fmla="*/ 2 h 3"/>
                    <a:gd name="T10" fmla="*/ 2 w 2"/>
                    <a:gd name="T11" fmla="*/ 1 h 3"/>
                    <a:gd name="T12" fmla="*/ 2 w 2"/>
                    <a:gd name="T13" fmla="*/ 1 h 3"/>
                    <a:gd name="T14" fmla="*/ 2 w 2"/>
                    <a:gd name="T15" fmla="*/ 1 h 3"/>
                    <a:gd name="T16" fmla="*/ 2 w 2"/>
                    <a:gd name="T17" fmla="*/ 1 h 3"/>
                    <a:gd name="T18" fmla="*/ 2 w 2"/>
                    <a:gd name="T19" fmla="*/ 1 h 3"/>
                    <a:gd name="T20" fmla="*/ 2 w 2"/>
                    <a:gd name="T21" fmla="*/ 1 h 3"/>
                    <a:gd name="T22" fmla="*/ 1 w 2"/>
                    <a:gd name="T23" fmla="*/ 1 h 3"/>
                    <a:gd name="T24" fmla="*/ 2 w 2"/>
                    <a:gd name="T25" fmla="*/ 1 h 3"/>
                    <a:gd name="T26" fmla="*/ 2 w 2"/>
                    <a:gd name="T27" fmla="*/ 1 h 3"/>
                    <a:gd name="T28" fmla="*/ 2 w 2"/>
                    <a:gd name="T29" fmla="*/ 1 h 3"/>
                    <a:gd name="T30" fmla="*/ 0 w 2"/>
                    <a:gd name="T31" fmla="*/ 0 h 3"/>
                    <a:gd name="T32" fmla="*/ 1 w 2"/>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3">
                      <a:moveTo>
                        <a:pt x="1" y="1"/>
                      </a:moveTo>
                      <a:cubicBezTo>
                        <a:pt x="1" y="2"/>
                        <a:pt x="0" y="1"/>
                        <a:pt x="0" y="2"/>
                      </a:cubicBezTo>
                      <a:cubicBezTo>
                        <a:pt x="0" y="3"/>
                        <a:pt x="1" y="2"/>
                        <a:pt x="1" y="3"/>
                      </a:cubicBezTo>
                      <a:cubicBezTo>
                        <a:pt x="0" y="1"/>
                        <a:pt x="2" y="3"/>
                        <a:pt x="1" y="1"/>
                      </a:cubicBezTo>
                      <a:cubicBezTo>
                        <a:pt x="2" y="1"/>
                        <a:pt x="2" y="2"/>
                        <a:pt x="2" y="2"/>
                      </a:cubicBezTo>
                      <a:cubicBezTo>
                        <a:pt x="2" y="2"/>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2" y="1"/>
                      </a:cubicBezTo>
                      <a:cubicBezTo>
                        <a:pt x="2" y="1"/>
                        <a:pt x="2" y="1"/>
                        <a:pt x="2" y="1"/>
                      </a:cubicBezTo>
                      <a:cubicBezTo>
                        <a:pt x="2" y="1"/>
                        <a:pt x="2" y="1"/>
                        <a:pt x="2" y="1"/>
                      </a:cubicBezTo>
                      <a:cubicBezTo>
                        <a:pt x="0"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3" name="Freeform 199">
                  <a:extLst>
                    <a:ext uri="{FF2B5EF4-FFF2-40B4-BE49-F238E27FC236}">
                      <a16:creationId xmlns:a16="http://schemas.microsoft.com/office/drawing/2014/main" id="{AAF1130A-8547-4C51-8B6B-A80C4FA656B0}"/>
                    </a:ext>
                  </a:extLst>
                </p:cNvPr>
                <p:cNvSpPr>
                  <a:spLocks/>
                </p:cNvSpPr>
                <p:nvPr userDrawn="1"/>
              </p:nvSpPr>
              <p:spPr bwMode="auto">
                <a:xfrm>
                  <a:off x="3903" y="31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4" name="Freeform 200">
                  <a:extLst>
                    <a:ext uri="{FF2B5EF4-FFF2-40B4-BE49-F238E27FC236}">
                      <a16:creationId xmlns:a16="http://schemas.microsoft.com/office/drawing/2014/main" id="{B6464524-5D7E-4AEA-82E3-31245DD27005}"/>
                    </a:ext>
                  </a:extLst>
                </p:cNvPr>
                <p:cNvSpPr>
                  <a:spLocks/>
                </p:cNvSpPr>
                <p:nvPr userDrawn="1"/>
              </p:nvSpPr>
              <p:spPr bwMode="auto">
                <a:xfrm>
                  <a:off x="3903" y="308"/>
                  <a:ext cx="5" cy="15"/>
                </a:xfrm>
                <a:custGeom>
                  <a:avLst/>
                  <a:gdLst>
                    <a:gd name="T0" fmla="*/ 0 w 1"/>
                    <a:gd name="T1" fmla="*/ 2 h 3"/>
                    <a:gd name="T2" fmla="*/ 0 w 1"/>
                    <a:gd name="T3" fmla="*/ 2 h 3"/>
                    <a:gd name="T4" fmla="*/ 0 w 1"/>
                    <a:gd name="T5" fmla="*/ 2 h 3"/>
                    <a:gd name="T6" fmla="*/ 1 w 1"/>
                    <a:gd name="T7" fmla="*/ 2 h 3"/>
                    <a:gd name="T8" fmla="*/ 0 w 1"/>
                    <a:gd name="T9" fmla="*/ 2 h 3"/>
                    <a:gd name="T10" fmla="*/ 1 w 1"/>
                    <a:gd name="T11" fmla="*/ 0 h 3"/>
                    <a:gd name="T12" fmla="*/ 0 w 1"/>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2"/>
                      </a:moveTo>
                      <a:cubicBezTo>
                        <a:pt x="0" y="2"/>
                        <a:pt x="0" y="2"/>
                        <a:pt x="0" y="2"/>
                      </a:cubicBezTo>
                      <a:cubicBezTo>
                        <a:pt x="0" y="3"/>
                        <a:pt x="0" y="2"/>
                        <a:pt x="0" y="2"/>
                      </a:cubicBezTo>
                      <a:cubicBezTo>
                        <a:pt x="0" y="3"/>
                        <a:pt x="1" y="3"/>
                        <a:pt x="1" y="2"/>
                      </a:cubicBezTo>
                      <a:cubicBezTo>
                        <a:pt x="0" y="2"/>
                        <a:pt x="0" y="2"/>
                        <a:pt x="0" y="2"/>
                      </a:cubicBezTo>
                      <a:cubicBezTo>
                        <a:pt x="0" y="1"/>
                        <a:pt x="0" y="0"/>
                        <a:pt x="1"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5" name="Freeform 201">
                  <a:extLst>
                    <a:ext uri="{FF2B5EF4-FFF2-40B4-BE49-F238E27FC236}">
                      <a16:creationId xmlns:a16="http://schemas.microsoft.com/office/drawing/2014/main" id="{E66939B3-5248-4B0D-A18E-30E021B1433C}"/>
                    </a:ext>
                  </a:extLst>
                </p:cNvPr>
                <p:cNvSpPr>
                  <a:spLocks/>
                </p:cNvSpPr>
                <p:nvPr userDrawn="1"/>
              </p:nvSpPr>
              <p:spPr bwMode="auto">
                <a:xfrm>
                  <a:off x="3888" y="293"/>
                  <a:ext cx="5" cy="5"/>
                </a:xfrm>
                <a:custGeom>
                  <a:avLst/>
                  <a:gdLst>
                    <a:gd name="T0" fmla="*/ 1 w 1"/>
                    <a:gd name="T1" fmla="*/ 1 h 1"/>
                    <a:gd name="T2" fmla="*/ 0 w 1"/>
                    <a:gd name="T3" fmla="*/ 0 h 1"/>
                    <a:gd name="T4" fmla="*/ 0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1"/>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6" name="Freeform 202">
                  <a:extLst>
                    <a:ext uri="{FF2B5EF4-FFF2-40B4-BE49-F238E27FC236}">
                      <a16:creationId xmlns:a16="http://schemas.microsoft.com/office/drawing/2014/main" id="{59F6F7B9-D980-41BF-B8D0-7CE917E72BC3}"/>
                    </a:ext>
                  </a:extLst>
                </p:cNvPr>
                <p:cNvSpPr>
                  <a:spLocks/>
                </p:cNvSpPr>
                <p:nvPr userDrawn="1"/>
              </p:nvSpPr>
              <p:spPr bwMode="auto">
                <a:xfrm>
                  <a:off x="3868" y="2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7" name="Freeform 203">
                  <a:extLst>
                    <a:ext uri="{FF2B5EF4-FFF2-40B4-BE49-F238E27FC236}">
                      <a16:creationId xmlns:a16="http://schemas.microsoft.com/office/drawing/2014/main" id="{5B5E5036-42B7-40B2-87F7-7A35A2560EBA}"/>
                    </a:ext>
                  </a:extLst>
                </p:cNvPr>
                <p:cNvSpPr>
                  <a:spLocks/>
                </p:cNvSpPr>
                <p:nvPr userDrawn="1"/>
              </p:nvSpPr>
              <p:spPr bwMode="auto">
                <a:xfrm>
                  <a:off x="3858" y="24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8" name="Freeform 204">
                  <a:extLst>
                    <a:ext uri="{FF2B5EF4-FFF2-40B4-BE49-F238E27FC236}">
                      <a16:creationId xmlns:a16="http://schemas.microsoft.com/office/drawing/2014/main" id="{C859B4FF-E6A5-454E-92CD-4E8F384D36C0}"/>
                    </a:ext>
                  </a:extLst>
                </p:cNvPr>
                <p:cNvSpPr>
                  <a:spLocks/>
                </p:cNvSpPr>
                <p:nvPr userDrawn="1"/>
              </p:nvSpPr>
              <p:spPr bwMode="auto">
                <a:xfrm>
                  <a:off x="3694"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526" name="Group 406">
                <a:extLst>
                  <a:ext uri="{FF2B5EF4-FFF2-40B4-BE49-F238E27FC236}">
                    <a16:creationId xmlns:a16="http://schemas.microsoft.com/office/drawing/2014/main" id="{74A6754C-DFEB-4C49-A74B-AF5F55276CCE}"/>
                  </a:ext>
                </a:extLst>
              </p:cNvPr>
              <p:cNvGrpSpPr>
                <a:grpSpLocks/>
              </p:cNvGrpSpPr>
              <p:nvPr userDrawn="1"/>
            </p:nvGrpSpPr>
            <p:grpSpPr bwMode="auto">
              <a:xfrm>
                <a:off x="5715000" y="314325"/>
                <a:ext cx="1792287" cy="1204913"/>
                <a:chOff x="3600" y="198"/>
                <a:chExt cx="1129" cy="759"/>
              </a:xfrm>
              <a:grpFill/>
            </p:grpSpPr>
            <p:sp>
              <p:nvSpPr>
                <p:cNvPr id="3939" name="Freeform 206">
                  <a:extLst>
                    <a:ext uri="{FF2B5EF4-FFF2-40B4-BE49-F238E27FC236}">
                      <a16:creationId xmlns:a16="http://schemas.microsoft.com/office/drawing/2014/main" id="{00CCEF0B-E1A3-4F51-8F93-C49D863C86E8}"/>
                    </a:ext>
                  </a:extLst>
                </p:cNvPr>
                <p:cNvSpPr>
                  <a:spLocks/>
                </p:cNvSpPr>
                <p:nvPr userDrawn="1"/>
              </p:nvSpPr>
              <p:spPr bwMode="auto">
                <a:xfrm>
                  <a:off x="3684" y="57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0" name="Freeform 207">
                  <a:extLst>
                    <a:ext uri="{FF2B5EF4-FFF2-40B4-BE49-F238E27FC236}">
                      <a16:creationId xmlns:a16="http://schemas.microsoft.com/office/drawing/2014/main" id="{287EB425-8BD0-4CE8-89C8-41B41752AAB5}"/>
                    </a:ext>
                  </a:extLst>
                </p:cNvPr>
                <p:cNvSpPr>
                  <a:spLocks/>
                </p:cNvSpPr>
                <p:nvPr userDrawn="1"/>
              </p:nvSpPr>
              <p:spPr bwMode="auto">
                <a:xfrm>
                  <a:off x="3620" y="303"/>
                  <a:ext cx="10" cy="5"/>
                </a:xfrm>
                <a:custGeom>
                  <a:avLst/>
                  <a:gdLst>
                    <a:gd name="T0" fmla="*/ 2 w 2"/>
                    <a:gd name="T1" fmla="*/ 0 h 1"/>
                    <a:gd name="T2" fmla="*/ 1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1"/>
                        <a:pt x="1" y="1"/>
                      </a:cubicBezTo>
                      <a:cubicBezTo>
                        <a:pt x="2" y="1"/>
                        <a:pt x="2" y="1"/>
                        <a:pt x="2"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1" name="Freeform 208">
                  <a:extLst>
                    <a:ext uri="{FF2B5EF4-FFF2-40B4-BE49-F238E27FC236}">
                      <a16:creationId xmlns:a16="http://schemas.microsoft.com/office/drawing/2014/main" id="{185AE7B3-D8FE-4182-AD7A-66FFECB77D07}"/>
                    </a:ext>
                  </a:extLst>
                </p:cNvPr>
                <p:cNvSpPr>
                  <a:spLocks/>
                </p:cNvSpPr>
                <p:nvPr userDrawn="1"/>
              </p:nvSpPr>
              <p:spPr bwMode="auto">
                <a:xfrm>
                  <a:off x="3625" y="4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2" name="Freeform 209">
                  <a:extLst>
                    <a:ext uri="{FF2B5EF4-FFF2-40B4-BE49-F238E27FC236}">
                      <a16:creationId xmlns:a16="http://schemas.microsoft.com/office/drawing/2014/main" id="{5E5CE76B-5B2E-473A-BE47-85BB7CD52ED7}"/>
                    </a:ext>
                  </a:extLst>
                </p:cNvPr>
                <p:cNvSpPr>
                  <a:spLocks/>
                </p:cNvSpPr>
                <p:nvPr userDrawn="1"/>
              </p:nvSpPr>
              <p:spPr bwMode="auto">
                <a:xfrm>
                  <a:off x="3639" y="46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3" name="Freeform 210">
                  <a:extLst>
                    <a:ext uri="{FF2B5EF4-FFF2-40B4-BE49-F238E27FC236}">
                      <a16:creationId xmlns:a16="http://schemas.microsoft.com/office/drawing/2014/main" id="{2D66B491-71A7-4274-BF58-8A97F6C50CCA}"/>
                    </a:ext>
                  </a:extLst>
                </p:cNvPr>
                <p:cNvSpPr>
                  <a:spLocks/>
                </p:cNvSpPr>
                <p:nvPr userDrawn="1"/>
              </p:nvSpPr>
              <p:spPr bwMode="auto">
                <a:xfrm>
                  <a:off x="3754" y="62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4" name="Freeform 211">
                  <a:extLst>
                    <a:ext uri="{FF2B5EF4-FFF2-40B4-BE49-F238E27FC236}">
                      <a16:creationId xmlns:a16="http://schemas.microsoft.com/office/drawing/2014/main" id="{1EF847ED-91D2-4218-89C1-374544572770}"/>
                    </a:ext>
                  </a:extLst>
                </p:cNvPr>
                <p:cNvSpPr>
                  <a:spLocks/>
                </p:cNvSpPr>
                <p:nvPr userDrawn="1"/>
              </p:nvSpPr>
              <p:spPr bwMode="auto">
                <a:xfrm>
                  <a:off x="3749" y="223"/>
                  <a:ext cx="10" cy="5"/>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0" y="0"/>
                        <a:pt x="0" y="0"/>
                      </a:cubicBezTo>
                      <a:cubicBezTo>
                        <a:pt x="1" y="0"/>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5" name="Freeform 212">
                  <a:extLst>
                    <a:ext uri="{FF2B5EF4-FFF2-40B4-BE49-F238E27FC236}">
                      <a16:creationId xmlns:a16="http://schemas.microsoft.com/office/drawing/2014/main" id="{DB2F6CC8-FE81-4312-9125-6070A55F01CA}"/>
                    </a:ext>
                  </a:extLst>
                </p:cNvPr>
                <p:cNvSpPr>
                  <a:spLocks/>
                </p:cNvSpPr>
                <p:nvPr userDrawn="1"/>
              </p:nvSpPr>
              <p:spPr bwMode="auto">
                <a:xfrm>
                  <a:off x="3659" y="60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6" name="Freeform 213">
                  <a:extLst>
                    <a:ext uri="{FF2B5EF4-FFF2-40B4-BE49-F238E27FC236}">
                      <a16:creationId xmlns:a16="http://schemas.microsoft.com/office/drawing/2014/main" id="{571F0ED5-0090-4BEC-A771-DDFB79877F48}"/>
                    </a:ext>
                  </a:extLst>
                </p:cNvPr>
                <p:cNvSpPr>
                  <a:spLocks/>
                </p:cNvSpPr>
                <p:nvPr userDrawn="1"/>
              </p:nvSpPr>
              <p:spPr bwMode="auto">
                <a:xfrm>
                  <a:off x="3739" y="218"/>
                  <a:ext cx="10" cy="5"/>
                </a:xfrm>
                <a:custGeom>
                  <a:avLst/>
                  <a:gdLst>
                    <a:gd name="T0" fmla="*/ 0 w 2"/>
                    <a:gd name="T1" fmla="*/ 1 h 1"/>
                    <a:gd name="T2" fmla="*/ 1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1" y="1"/>
                      </a:cubicBezTo>
                      <a:cubicBezTo>
                        <a:pt x="1" y="1"/>
                        <a:pt x="1" y="1"/>
                        <a:pt x="2"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7" name="Freeform 214">
                  <a:extLst>
                    <a:ext uri="{FF2B5EF4-FFF2-40B4-BE49-F238E27FC236}">
                      <a16:creationId xmlns:a16="http://schemas.microsoft.com/office/drawing/2014/main" id="{4C07F316-18A3-4493-803A-F4EAF6F8B997}"/>
                    </a:ext>
                  </a:extLst>
                </p:cNvPr>
                <p:cNvSpPr>
                  <a:spLocks/>
                </p:cNvSpPr>
                <p:nvPr userDrawn="1"/>
              </p:nvSpPr>
              <p:spPr bwMode="auto">
                <a:xfrm>
                  <a:off x="3933" y="5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8" name="Freeform 215">
                  <a:extLst>
                    <a:ext uri="{FF2B5EF4-FFF2-40B4-BE49-F238E27FC236}">
                      <a16:creationId xmlns:a16="http://schemas.microsoft.com/office/drawing/2014/main" id="{BB58DDA0-E15A-4BE8-A6E6-14864DD7523B}"/>
                    </a:ext>
                  </a:extLst>
                </p:cNvPr>
                <p:cNvSpPr>
                  <a:spLocks/>
                </p:cNvSpPr>
                <p:nvPr userDrawn="1"/>
              </p:nvSpPr>
              <p:spPr bwMode="auto">
                <a:xfrm>
                  <a:off x="3968" y="43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9" name="Freeform 216">
                  <a:extLst>
                    <a:ext uri="{FF2B5EF4-FFF2-40B4-BE49-F238E27FC236}">
                      <a16:creationId xmlns:a16="http://schemas.microsoft.com/office/drawing/2014/main" id="{6F6CB451-DF9D-49C1-B4A7-AEF3FCE51813}"/>
                    </a:ext>
                  </a:extLst>
                </p:cNvPr>
                <p:cNvSpPr>
                  <a:spLocks/>
                </p:cNvSpPr>
                <p:nvPr userDrawn="1"/>
              </p:nvSpPr>
              <p:spPr bwMode="auto">
                <a:xfrm>
                  <a:off x="3824" y="2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0" name="Freeform 217">
                  <a:extLst>
                    <a:ext uri="{FF2B5EF4-FFF2-40B4-BE49-F238E27FC236}">
                      <a16:creationId xmlns:a16="http://schemas.microsoft.com/office/drawing/2014/main" id="{5D7E8CA5-EE01-48D6-97DF-90F2931C4370}"/>
                    </a:ext>
                  </a:extLst>
                </p:cNvPr>
                <p:cNvSpPr>
                  <a:spLocks/>
                </p:cNvSpPr>
                <p:nvPr userDrawn="1"/>
              </p:nvSpPr>
              <p:spPr bwMode="auto">
                <a:xfrm>
                  <a:off x="3829" y="24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1" name="Freeform 218">
                  <a:extLst>
                    <a:ext uri="{FF2B5EF4-FFF2-40B4-BE49-F238E27FC236}">
                      <a16:creationId xmlns:a16="http://schemas.microsoft.com/office/drawing/2014/main" id="{F45A6D1A-A7DC-47AD-8DF5-89C7D74F31BB}"/>
                    </a:ext>
                  </a:extLst>
                </p:cNvPr>
                <p:cNvSpPr>
                  <a:spLocks/>
                </p:cNvSpPr>
                <p:nvPr userDrawn="1"/>
              </p:nvSpPr>
              <p:spPr bwMode="auto">
                <a:xfrm>
                  <a:off x="3724" y="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2" name="Freeform 219">
                  <a:extLst>
                    <a:ext uri="{FF2B5EF4-FFF2-40B4-BE49-F238E27FC236}">
                      <a16:creationId xmlns:a16="http://schemas.microsoft.com/office/drawing/2014/main" id="{3E431231-E961-490B-9BBF-9FC28B0155F2}"/>
                    </a:ext>
                  </a:extLst>
                </p:cNvPr>
                <p:cNvSpPr>
                  <a:spLocks/>
                </p:cNvSpPr>
                <p:nvPr userDrawn="1"/>
              </p:nvSpPr>
              <p:spPr bwMode="auto">
                <a:xfrm>
                  <a:off x="3824" y="23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3" name="Freeform 220">
                  <a:extLst>
                    <a:ext uri="{FF2B5EF4-FFF2-40B4-BE49-F238E27FC236}">
                      <a16:creationId xmlns:a16="http://schemas.microsoft.com/office/drawing/2014/main" id="{BABD86D7-FDD3-446C-89F7-45FA64C214D0}"/>
                    </a:ext>
                  </a:extLst>
                </p:cNvPr>
                <p:cNvSpPr>
                  <a:spLocks/>
                </p:cNvSpPr>
                <p:nvPr userDrawn="1"/>
              </p:nvSpPr>
              <p:spPr bwMode="auto">
                <a:xfrm>
                  <a:off x="3829" y="2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4" name="Freeform 221">
                  <a:extLst>
                    <a:ext uri="{FF2B5EF4-FFF2-40B4-BE49-F238E27FC236}">
                      <a16:creationId xmlns:a16="http://schemas.microsoft.com/office/drawing/2014/main" id="{EE715E22-6FBF-4402-929C-3EC8E714414B}"/>
                    </a:ext>
                  </a:extLst>
                </p:cNvPr>
                <p:cNvSpPr>
                  <a:spLocks/>
                </p:cNvSpPr>
                <p:nvPr userDrawn="1"/>
              </p:nvSpPr>
              <p:spPr bwMode="auto">
                <a:xfrm>
                  <a:off x="3819" y="228"/>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5" name="Freeform 222">
                  <a:extLst>
                    <a:ext uri="{FF2B5EF4-FFF2-40B4-BE49-F238E27FC236}">
                      <a16:creationId xmlns:a16="http://schemas.microsoft.com/office/drawing/2014/main" id="{D80A7E74-935E-4136-BC42-E0854B5D7F38}"/>
                    </a:ext>
                  </a:extLst>
                </p:cNvPr>
                <p:cNvSpPr>
                  <a:spLocks/>
                </p:cNvSpPr>
                <p:nvPr userDrawn="1"/>
              </p:nvSpPr>
              <p:spPr bwMode="auto">
                <a:xfrm>
                  <a:off x="3868" y="64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6" name="Rectangle 223">
                  <a:extLst>
                    <a:ext uri="{FF2B5EF4-FFF2-40B4-BE49-F238E27FC236}">
                      <a16:creationId xmlns:a16="http://schemas.microsoft.com/office/drawing/2014/main" id="{A7F98908-EBEA-44A7-ABBE-17C2103D4B51}"/>
                    </a:ext>
                  </a:extLst>
                </p:cNvPr>
                <p:cNvSpPr>
                  <a:spLocks noChangeArrowheads="1"/>
                </p:cNvSpPr>
                <p:nvPr userDrawn="1"/>
              </p:nvSpPr>
              <p:spPr bwMode="auto">
                <a:xfrm>
                  <a:off x="3649"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7" name="Freeform 224">
                  <a:extLst>
                    <a:ext uri="{FF2B5EF4-FFF2-40B4-BE49-F238E27FC236}">
                      <a16:creationId xmlns:a16="http://schemas.microsoft.com/office/drawing/2014/main" id="{3C0ECFA3-F3ED-43FA-A0DE-DF4D97555AA8}"/>
                    </a:ext>
                  </a:extLst>
                </p:cNvPr>
                <p:cNvSpPr>
                  <a:spLocks/>
                </p:cNvSpPr>
                <p:nvPr userDrawn="1"/>
              </p:nvSpPr>
              <p:spPr bwMode="auto">
                <a:xfrm>
                  <a:off x="3634" y="368"/>
                  <a:ext cx="15" cy="5"/>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3"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8" name="Freeform 225">
                  <a:extLst>
                    <a:ext uri="{FF2B5EF4-FFF2-40B4-BE49-F238E27FC236}">
                      <a16:creationId xmlns:a16="http://schemas.microsoft.com/office/drawing/2014/main" id="{3C69E532-75D9-401E-8B4C-4B22288E8BBD}"/>
                    </a:ext>
                  </a:extLst>
                </p:cNvPr>
                <p:cNvSpPr>
                  <a:spLocks noEditPoints="1"/>
                </p:cNvSpPr>
                <p:nvPr userDrawn="1"/>
              </p:nvSpPr>
              <p:spPr bwMode="auto">
                <a:xfrm>
                  <a:off x="3600" y="218"/>
                  <a:ext cx="373" cy="480"/>
                </a:xfrm>
                <a:custGeom>
                  <a:avLst/>
                  <a:gdLst>
                    <a:gd name="T0" fmla="*/ 21 w 75"/>
                    <a:gd name="T1" fmla="*/ 75 h 96"/>
                    <a:gd name="T2" fmla="*/ 17 w 75"/>
                    <a:gd name="T3" fmla="*/ 71 h 96"/>
                    <a:gd name="T4" fmla="*/ 17 w 75"/>
                    <a:gd name="T5" fmla="*/ 68 h 96"/>
                    <a:gd name="T6" fmla="*/ 14 w 75"/>
                    <a:gd name="T7" fmla="*/ 64 h 96"/>
                    <a:gd name="T8" fmla="*/ 11 w 75"/>
                    <a:gd name="T9" fmla="*/ 58 h 96"/>
                    <a:gd name="T10" fmla="*/ 5 w 75"/>
                    <a:gd name="T11" fmla="*/ 50 h 96"/>
                    <a:gd name="T12" fmla="*/ 6 w 75"/>
                    <a:gd name="T13" fmla="*/ 50 h 96"/>
                    <a:gd name="T14" fmla="*/ 8 w 75"/>
                    <a:gd name="T15" fmla="*/ 49 h 96"/>
                    <a:gd name="T16" fmla="*/ 7 w 75"/>
                    <a:gd name="T17" fmla="*/ 43 h 96"/>
                    <a:gd name="T18" fmla="*/ 8 w 75"/>
                    <a:gd name="T19" fmla="*/ 37 h 96"/>
                    <a:gd name="T20" fmla="*/ 10 w 75"/>
                    <a:gd name="T21" fmla="*/ 30 h 96"/>
                    <a:gd name="T22" fmla="*/ 10 w 75"/>
                    <a:gd name="T23" fmla="*/ 25 h 96"/>
                    <a:gd name="T24" fmla="*/ 14 w 75"/>
                    <a:gd name="T25" fmla="*/ 20 h 96"/>
                    <a:gd name="T26" fmla="*/ 16 w 75"/>
                    <a:gd name="T27" fmla="*/ 19 h 96"/>
                    <a:gd name="T28" fmla="*/ 16 w 75"/>
                    <a:gd name="T29" fmla="*/ 14 h 96"/>
                    <a:gd name="T30" fmla="*/ 17 w 75"/>
                    <a:gd name="T31" fmla="*/ 9 h 96"/>
                    <a:gd name="T32" fmla="*/ 24 w 75"/>
                    <a:gd name="T33" fmla="*/ 10 h 96"/>
                    <a:gd name="T34" fmla="*/ 31 w 75"/>
                    <a:gd name="T35" fmla="*/ 8 h 96"/>
                    <a:gd name="T36" fmla="*/ 39 w 75"/>
                    <a:gd name="T37" fmla="*/ 6 h 96"/>
                    <a:gd name="T38" fmla="*/ 43 w 75"/>
                    <a:gd name="T39" fmla="*/ 7 h 96"/>
                    <a:gd name="T40" fmla="*/ 48 w 75"/>
                    <a:gd name="T41" fmla="*/ 7 h 96"/>
                    <a:gd name="T42" fmla="*/ 46 w 75"/>
                    <a:gd name="T43" fmla="*/ 3 h 96"/>
                    <a:gd name="T44" fmla="*/ 43 w 75"/>
                    <a:gd name="T45" fmla="*/ 3 h 96"/>
                    <a:gd name="T46" fmla="*/ 35 w 75"/>
                    <a:gd name="T47" fmla="*/ 1 h 96"/>
                    <a:gd name="T48" fmla="*/ 16 w 75"/>
                    <a:gd name="T49" fmla="*/ 4 h 96"/>
                    <a:gd name="T50" fmla="*/ 9 w 75"/>
                    <a:gd name="T51" fmla="*/ 13 h 96"/>
                    <a:gd name="T52" fmla="*/ 7 w 75"/>
                    <a:gd name="T53" fmla="*/ 17 h 96"/>
                    <a:gd name="T54" fmla="*/ 5 w 75"/>
                    <a:gd name="T55" fmla="*/ 21 h 96"/>
                    <a:gd name="T56" fmla="*/ 3 w 75"/>
                    <a:gd name="T57" fmla="*/ 27 h 96"/>
                    <a:gd name="T58" fmla="*/ 0 w 75"/>
                    <a:gd name="T59" fmla="*/ 44 h 96"/>
                    <a:gd name="T60" fmla="*/ 3 w 75"/>
                    <a:gd name="T61" fmla="*/ 51 h 96"/>
                    <a:gd name="T62" fmla="*/ 5 w 75"/>
                    <a:gd name="T63" fmla="*/ 59 h 96"/>
                    <a:gd name="T64" fmla="*/ 6 w 75"/>
                    <a:gd name="T65" fmla="*/ 69 h 96"/>
                    <a:gd name="T66" fmla="*/ 12 w 75"/>
                    <a:gd name="T67" fmla="*/ 77 h 96"/>
                    <a:gd name="T68" fmla="*/ 19 w 75"/>
                    <a:gd name="T69" fmla="*/ 85 h 96"/>
                    <a:gd name="T70" fmla="*/ 30 w 75"/>
                    <a:gd name="T71" fmla="*/ 93 h 96"/>
                    <a:gd name="T72" fmla="*/ 40 w 75"/>
                    <a:gd name="T73" fmla="*/ 93 h 96"/>
                    <a:gd name="T74" fmla="*/ 57 w 75"/>
                    <a:gd name="T75" fmla="*/ 91 h 96"/>
                    <a:gd name="T76" fmla="*/ 61 w 75"/>
                    <a:gd name="T77" fmla="*/ 90 h 96"/>
                    <a:gd name="T78" fmla="*/ 68 w 75"/>
                    <a:gd name="T79" fmla="*/ 78 h 96"/>
                    <a:gd name="T80" fmla="*/ 74 w 75"/>
                    <a:gd name="T81" fmla="*/ 65 h 96"/>
                    <a:gd name="T82" fmla="*/ 75 w 75"/>
                    <a:gd name="T83" fmla="*/ 45 h 96"/>
                    <a:gd name="T84" fmla="*/ 68 w 75"/>
                    <a:gd name="T85" fmla="*/ 43 h 96"/>
                    <a:gd name="T86" fmla="*/ 69 w 75"/>
                    <a:gd name="T87" fmla="*/ 56 h 96"/>
                    <a:gd name="T88" fmla="*/ 68 w 75"/>
                    <a:gd name="T89" fmla="*/ 62 h 96"/>
                    <a:gd name="T90" fmla="*/ 66 w 75"/>
                    <a:gd name="T91" fmla="*/ 72 h 96"/>
                    <a:gd name="T92" fmla="*/ 63 w 75"/>
                    <a:gd name="T93" fmla="*/ 79 h 96"/>
                    <a:gd name="T94" fmla="*/ 60 w 75"/>
                    <a:gd name="T95" fmla="*/ 84 h 96"/>
                    <a:gd name="T96" fmla="*/ 53 w 75"/>
                    <a:gd name="T97" fmla="*/ 88 h 96"/>
                    <a:gd name="T98" fmla="*/ 51 w 75"/>
                    <a:gd name="T99" fmla="*/ 86 h 96"/>
                    <a:gd name="T100" fmla="*/ 46 w 75"/>
                    <a:gd name="T101" fmla="*/ 87 h 96"/>
                    <a:gd name="T102" fmla="*/ 42 w 75"/>
                    <a:gd name="T103" fmla="*/ 88 h 96"/>
                    <a:gd name="T104" fmla="*/ 38 w 75"/>
                    <a:gd name="T105" fmla="*/ 87 h 96"/>
                    <a:gd name="T106" fmla="*/ 34 w 75"/>
                    <a:gd name="T107" fmla="*/ 86 h 96"/>
                    <a:gd name="T108" fmla="*/ 27 w 75"/>
                    <a:gd name="T109" fmla="*/ 81 h 96"/>
                    <a:gd name="T110" fmla="*/ 15 w 75"/>
                    <a:gd name="T111" fmla="*/ 68 h 96"/>
                    <a:gd name="T112" fmla="*/ 40 w 75"/>
                    <a:gd name="T113" fmla="*/ 2 h 96"/>
                    <a:gd name="T114" fmla="*/ 41 w 75"/>
                    <a:gd name="T115"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96">
                      <a:moveTo>
                        <a:pt x="24" y="78"/>
                      </a:moveTo>
                      <a:cubicBezTo>
                        <a:pt x="24" y="77"/>
                        <a:pt x="24" y="77"/>
                        <a:pt x="24" y="77"/>
                      </a:cubicBezTo>
                      <a:cubicBezTo>
                        <a:pt x="25" y="77"/>
                        <a:pt x="25" y="78"/>
                        <a:pt x="26" y="76"/>
                      </a:cubicBezTo>
                      <a:cubicBezTo>
                        <a:pt x="24" y="78"/>
                        <a:pt x="23" y="74"/>
                        <a:pt x="21" y="76"/>
                      </a:cubicBezTo>
                      <a:cubicBezTo>
                        <a:pt x="21" y="75"/>
                        <a:pt x="21" y="75"/>
                        <a:pt x="21" y="75"/>
                      </a:cubicBezTo>
                      <a:cubicBezTo>
                        <a:pt x="21" y="75"/>
                        <a:pt x="21" y="75"/>
                        <a:pt x="21" y="75"/>
                      </a:cubicBezTo>
                      <a:cubicBezTo>
                        <a:pt x="22" y="74"/>
                        <a:pt x="20" y="76"/>
                        <a:pt x="19" y="74"/>
                      </a:cubicBezTo>
                      <a:cubicBezTo>
                        <a:pt x="19" y="74"/>
                        <a:pt x="19" y="73"/>
                        <a:pt x="19" y="73"/>
                      </a:cubicBezTo>
                      <a:cubicBezTo>
                        <a:pt x="18" y="73"/>
                        <a:pt x="18" y="73"/>
                        <a:pt x="18" y="73"/>
                      </a:cubicBezTo>
                      <a:cubicBezTo>
                        <a:pt x="18" y="72"/>
                        <a:pt x="18" y="72"/>
                        <a:pt x="18" y="73"/>
                      </a:cubicBezTo>
                      <a:cubicBezTo>
                        <a:pt x="17" y="71"/>
                        <a:pt x="17" y="71"/>
                        <a:pt x="17" y="71"/>
                      </a:cubicBezTo>
                      <a:cubicBezTo>
                        <a:pt x="17" y="71"/>
                        <a:pt x="17" y="71"/>
                        <a:pt x="17" y="71"/>
                      </a:cubicBezTo>
                      <a:cubicBezTo>
                        <a:pt x="17" y="71"/>
                        <a:pt x="16" y="71"/>
                        <a:pt x="16" y="71"/>
                      </a:cubicBezTo>
                      <a:cubicBezTo>
                        <a:pt x="16" y="70"/>
                        <a:pt x="16" y="71"/>
                        <a:pt x="16" y="71"/>
                      </a:cubicBezTo>
                      <a:cubicBezTo>
                        <a:pt x="15" y="70"/>
                        <a:pt x="15" y="70"/>
                        <a:pt x="15" y="70"/>
                      </a:cubicBezTo>
                      <a:cubicBezTo>
                        <a:pt x="15" y="69"/>
                        <a:pt x="16" y="70"/>
                        <a:pt x="17" y="70"/>
                      </a:cubicBezTo>
                      <a:cubicBezTo>
                        <a:pt x="18" y="68"/>
                        <a:pt x="16" y="70"/>
                        <a:pt x="16" y="68"/>
                      </a:cubicBezTo>
                      <a:cubicBezTo>
                        <a:pt x="17" y="68"/>
                        <a:pt x="17" y="68"/>
                        <a:pt x="17" y="68"/>
                      </a:cubicBezTo>
                      <a:cubicBezTo>
                        <a:pt x="18" y="67"/>
                        <a:pt x="17" y="67"/>
                        <a:pt x="17" y="65"/>
                      </a:cubicBezTo>
                      <a:cubicBezTo>
                        <a:pt x="17" y="66"/>
                        <a:pt x="16" y="68"/>
                        <a:pt x="15" y="68"/>
                      </a:cubicBezTo>
                      <a:cubicBezTo>
                        <a:pt x="15" y="67"/>
                        <a:pt x="15" y="67"/>
                        <a:pt x="14" y="66"/>
                      </a:cubicBezTo>
                      <a:cubicBezTo>
                        <a:pt x="15" y="66"/>
                        <a:pt x="15" y="66"/>
                        <a:pt x="14" y="65"/>
                      </a:cubicBezTo>
                      <a:cubicBezTo>
                        <a:pt x="15" y="65"/>
                        <a:pt x="15" y="65"/>
                        <a:pt x="15" y="65"/>
                      </a:cubicBezTo>
                      <a:cubicBezTo>
                        <a:pt x="15" y="64"/>
                        <a:pt x="14" y="64"/>
                        <a:pt x="14" y="64"/>
                      </a:cubicBezTo>
                      <a:cubicBezTo>
                        <a:pt x="13" y="63"/>
                        <a:pt x="14" y="63"/>
                        <a:pt x="15" y="62"/>
                      </a:cubicBezTo>
                      <a:cubicBezTo>
                        <a:pt x="14" y="61"/>
                        <a:pt x="14" y="64"/>
                        <a:pt x="13" y="62"/>
                      </a:cubicBezTo>
                      <a:cubicBezTo>
                        <a:pt x="13" y="61"/>
                        <a:pt x="12" y="61"/>
                        <a:pt x="11" y="59"/>
                      </a:cubicBezTo>
                      <a:cubicBezTo>
                        <a:pt x="11" y="58"/>
                        <a:pt x="12" y="59"/>
                        <a:pt x="12" y="59"/>
                      </a:cubicBezTo>
                      <a:cubicBezTo>
                        <a:pt x="11" y="59"/>
                        <a:pt x="11" y="59"/>
                        <a:pt x="11" y="59"/>
                      </a:cubicBezTo>
                      <a:cubicBezTo>
                        <a:pt x="11" y="58"/>
                        <a:pt x="11" y="58"/>
                        <a:pt x="11" y="58"/>
                      </a:cubicBezTo>
                      <a:cubicBezTo>
                        <a:pt x="11" y="58"/>
                        <a:pt x="10" y="59"/>
                        <a:pt x="10" y="58"/>
                      </a:cubicBezTo>
                      <a:cubicBezTo>
                        <a:pt x="8" y="58"/>
                        <a:pt x="11" y="55"/>
                        <a:pt x="9" y="55"/>
                      </a:cubicBezTo>
                      <a:cubicBezTo>
                        <a:pt x="9" y="54"/>
                        <a:pt x="10" y="55"/>
                        <a:pt x="10" y="54"/>
                      </a:cubicBezTo>
                      <a:cubicBezTo>
                        <a:pt x="9" y="53"/>
                        <a:pt x="9" y="53"/>
                        <a:pt x="8" y="52"/>
                      </a:cubicBezTo>
                      <a:cubicBezTo>
                        <a:pt x="8" y="51"/>
                        <a:pt x="8" y="51"/>
                        <a:pt x="8" y="51"/>
                      </a:cubicBezTo>
                      <a:cubicBezTo>
                        <a:pt x="8" y="52"/>
                        <a:pt x="6" y="51"/>
                        <a:pt x="5" y="50"/>
                      </a:cubicBezTo>
                      <a:cubicBezTo>
                        <a:pt x="5" y="50"/>
                        <a:pt x="5" y="51"/>
                        <a:pt x="4" y="51"/>
                      </a:cubicBezTo>
                      <a:cubicBezTo>
                        <a:pt x="4" y="49"/>
                        <a:pt x="4" y="49"/>
                        <a:pt x="4" y="49"/>
                      </a:cubicBezTo>
                      <a:cubicBezTo>
                        <a:pt x="4" y="49"/>
                        <a:pt x="4" y="49"/>
                        <a:pt x="5" y="49"/>
                      </a:cubicBezTo>
                      <a:cubicBezTo>
                        <a:pt x="5" y="49"/>
                        <a:pt x="4" y="49"/>
                        <a:pt x="4" y="49"/>
                      </a:cubicBezTo>
                      <a:cubicBezTo>
                        <a:pt x="5" y="49"/>
                        <a:pt x="5" y="49"/>
                        <a:pt x="6" y="49"/>
                      </a:cubicBezTo>
                      <a:cubicBezTo>
                        <a:pt x="6" y="49"/>
                        <a:pt x="6" y="50"/>
                        <a:pt x="6" y="50"/>
                      </a:cubicBezTo>
                      <a:cubicBezTo>
                        <a:pt x="6" y="50"/>
                        <a:pt x="7" y="50"/>
                        <a:pt x="8" y="50"/>
                      </a:cubicBezTo>
                      <a:cubicBezTo>
                        <a:pt x="8" y="50"/>
                        <a:pt x="8" y="50"/>
                        <a:pt x="7" y="50"/>
                      </a:cubicBezTo>
                      <a:cubicBezTo>
                        <a:pt x="8" y="50"/>
                        <a:pt x="8" y="50"/>
                        <a:pt x="8" y="50"/>
                      </a:cubicBezTo>
                      <a:cubicBezTo>
                        <a:pt x="8" y="50"/>
                        <a:pt x="8" y="50"/>
                        <a:pt x="7" y="49"/>
                      </a:cubicBezTo>
                      <a:cubicBezTo>
                        <a:pt x="9" y="49"/>
                        <a:pt x="9" y="49"/>
                        <a:pt x="9" y="49"/>
                      </a:cubicBezTo>
                      <a:cubicBezTo>
                        <a:pt x="8" y="49"/>
                        <a:pt x="8" y="49"/>
                        <a:pt x="8" y="49"/>
                      </a:cubicBezTo>
                      <a:cubicBezTo>
                        <a:pt x="8" y="49"/>
                        <a:pt x="9" y="47"/>
                        <a:pt x="9" y="47"/>
                      </a:cubicBezTo>
                      <a:cubicBezTo>
                        <a:pt x="7" y="45"/>
                        <a:pt x="5" y="44"/>
                        <a:pt x="5" y="42"/>
                      </a:cubicBezTo>
                      <a:cubicBezTo>
                        <a:pt x="6" y="43"/>
                        <a:pt x="6" y="42"/>
                        <a:pt x="7" y="42"/>
                      </a:cubicBezTo>
                      <a:cubicBezTo>
                        <a:pt x="6" y="43"/>
                        <a:pt x="8" y="44"/>
                        <a:pt x="8" y="45"/>
                      </a:cubicBezTo>
                      <a:cubicBezTo>
                        <a:pt x="8" y="44"/>
                        <a:pt x="8" y="44"/>
                        <a:pt x="9" y="45"/>
                      </a:cubicBezTo>
                      <a:cubicBezTo>
                        <a:pt x="9" y="45"/>
                        <a:pt x="7" y="43"/>
                        <a:pt x="7" y="43"/>
                      </a:cubicBezTo>
                      <a:cubicBezTo>
                        <a:pt x="8" y="43"/>
                        <a:pt x="8" y="42"/>
                        <a:pt x="9" y="42"/>
                      </a:cubicBezTo>
                      <a:cubicBezTo>
                        <a:pt x="7" y="42"/>
                        <a:pt x="7" y="40"/>
                        <a:pt x="7" y="39"/>
                      </a:cubicBezTo>
                      <a:cubicBezTo>
                        <a:pt x="7" y="39"/>
                        <a:pt x="8" y="39"/>
                        <a:pt x="8" y="40"/>
                      </a:cubicBezTo>
                      <a:cubicBezTo>
                        <a:pt x="9" y="39"/>
                        <a:pt x="6" y="39"/>
                        <a:pt x="7" y="38"/>
                      </a:cubicBezTo>
                      <a:cubicBezTo>
                        <a:pt x="7" y="38"/>
                        <a:pt x="7" y="38"/>
                        <a:pt x="7" y="38"/>
                      </a:cubicBezTo>
                      <a:cubicBezTo>
                        <a:pt x="7" y="38"/>
                        <a:pt x="7" y="36"/>
                        <a:pt x="8" y="37"/>
                      </a:cubicBezTo>
                      <a:cubicBezTo>
                        <a:pt x="8" y="37"/>
                        <a:pt x="8" y="37"/>
                        <a:pt x="8" y="37"/>
                      </a:cubicBezTo>
                      <a:cubicBezTo>
                        <a:pt x="8" y="35"/>
                        <a:pt x="9" y="32"/>
                        <a:pt x="7" y="31"/>
                      </a:cubicBezTo>
                      <a:cubicBezTo>
                        <a:pt x="7" y="31"/>
                        <a:pt x="9" y="32"/>
                        <a:pt x="9" y="32"/>
                      </a:cubicBezTo>
                      <a:cubicBezTo>
                        <a:pt x="9" y="32"/>
                        <a:pt x="8" y="31"/>
                        <a:pt x="7" y="30"/>
                      </a:cubicBezTo>
                      <a:cubicBezTo>
                        <a:pt x="6" y="29"/>
                        <a:pt x="5" y="28"/>
                        <a:pt x="5" y="28"/>
                      </a:cubicBezTo>
                      <a:cubicBezTo>
                        <a:pt x="6" y="28"/>
                        <a:pt x="9" y="28"/>
                        <a:pt x="10" y="30"/>
                      </a:cubicBezTo>
                      <a:cubicBezTo>
                        <a:pt x="10" y="30"/>
                        <a:pt x="10" y="29"/>
                        <a:pt x="10" y="28"/>
                      </a:cubicBezTo>
                      <a:cubicBezTo>
                        <a:pt x="10" y="29"/>
                        <a:pt x="8" y="28"/>
                        <a:pt x="8" y="28"/>
                      </a:cubicBezTo>
                      <a:cubicBezTo>
                        <a:pt x="10" y="27"/>
                        <a:pt x="9" y="28"/>
                        <a:pt x="11" y="27"/>
                      </a:cubicBezTo>
                      <a:cubicBezTo>
                        <a:pt x="10" y="27"/>
                        <a:pt x="9" y="26"/>
                        <a:pt x="9" y="25"/>
                      </a:cubicBezTo>
                      <a:cubicBezTo>
                        <a:pt x="9" y="26"/>
                        <a:pt x="11" y="26"/>
                        <a:pt x="11" y="26"/>
                      </a:cubicBezTo>
                      <a:cubicBezTo>
                        <a:pt x="11" y="26"/>
                        <a:pt x="11" y="26"/>
                        <a:pt x="10" y="25"/>
                      </a:cubicBezTo>
                      <a:cubicBezTo>
                        <a:pt x="10" y="25"/>
                        <a:pt x="10" y="24"/>
                        <a:pt x="10" y="24"/>
                      </a:cubicBezTo>
                      <a:cubicBezTo>
                        <a:pt x="10" y="25"/>
                        <a:pt x="11" y="25"/>
                        <a:pt x="12" y="25"/>
                      </a:cubicBezTo>
                      <a:cubicBezTo>
                        <a:pt x="11" y="25"/>
                        <a:pt x="12" y="24"/>
                        <a:pt x="12" y="23"/>
                      </a:cubicBezTo>
                      <a:cubicBezTo>
                        <a:pt x="12" y="23"/>
                        <a:pt x="12" y="24"/>
                        <a:pt x="12" y="24"/>
                      </a:cubicBezTo>
                      <a:cubicBezTo>
                        <a:pt x="13" y="22"/>
                        <a:pt x="10" y="21"/>
                        <a:pt x="11" y="19"/>
                      </a:cubicBezTo>
                      <a:cubicBezTo>
                        <a:pt x="11" y="19"/>
                        <a:pt x="13" y="21"/>
                        <a:pt x="14" y="20"/>
                      </a:cubicBezTo>
                      <a:cubicBezTo>
                        <a:pt x="13" y="19"/>
                        <a:pt x="10" y="16"/>
                        <a:pt x="11" y="14"/>
                      </a:cubicBezTo>
                      <a:cubicBezTo>
                        <a:pt x="12" y="14"/>
                        <a:pt x="12" y="14"/>
                        <a:pt x="12" y="14"/>
                      </a:cubicBezTo>
                      <a:cubicBezTo>
                        <a:pt x="12" y="12"/>
                        <a:pt x="12" y="12"/>
                        <a:pt x="12" y="12"/>
                      </a:cubicBezTo>
                      <a:cubicBezTo>
                        <a:pt x="12" y="13"/>
                        <a:pt x="13" y="15"/>
                        <a:pt x="13" y="16"/>
                      </a:cubicBezTo>
                      <a:cubicBezTo>
                        <a:pt x="14" y="18"/>
                        <a:pt x="14" y="19"/>
                        <a:pt x="14" y="20"/>
                      </a:cubicBezTo>
                      <a:cubicBezTo>
                        <a:pt x="15" y="19"/>
                        <a:pt x="15" y="20"/>
                        <a:pt x="16" y="19"/>
                      </a:cubicBezTo>
                      <a:cubicBezTo>
                        <a:pt x="16" y="19"/>
                        <a:pt x="16" y="20"/>
                        <a:pt x="16" y="20"/>
                      </a:cubicBezTo>
                      <a:cubicBezTo>
                        <a:pt x="16" y="20"/>
                        <a:pt x="17" y="19"/>
                        <a:pt x="17" y="19"/>
                      </a:cubicBezTo>
                      <a:cubicBezTo>
                        <a:pt x="16" y="18"/>
                        <a:pt x="17" y="17"/>
                        <a:pt x="17" y="16"/>
                      </a:cubicBezTo>
                      <a:cubicBezTo>
                        <a:pt x="17" y="16"/>
                        <a:pt x="16" y="17"/>
                        <a:pt x="16" y="17"/>
                      </a:cubicBezTo>
                      <a:cubicBezTo>
                        <a:pt x="16" y="18"/>
                        <a:pt x="16" y="19"/>
                        <a:pt x="16" y="19"/>
                      </a:cubicBezTo>
                      <a:cubicBezTo>
                        <a:pt x="15" y="18"/>
                        <a:pt x="14" y="16"/>
                        <a:pt x="16" y="14"/>
                      </a:cubicBezTo>
                      <a:cubicBezTo>
                        <a:pt x="16" y="14"/>
                        <a:pt x="17" y="16"/>
                        <a:pt x="17" y="16"/>
                      </a:cubicBezTo>
                      <a:cubicBezTo>
                        <a:pt x="17" y="16"/>
                        <a:pt x="18" y="15"/>
                        <a:pt x="18" y="15"/>
                      </a:cubicBezTo>
                      <a:cubicBezTo>
                        <a:pt x="18" y="16"/>
                        <a:pt x="18" y="16"/>
                        <a:pt x="18" y="16"/>
                      </a:cubicBezTo>
                      <a:cubicBezTo>
                        <a:pt x="19" y="16"/>
                        <a:pt x="18" y="14"/>
                        <a:pt x="20" y="14"/>
                      </a:cubicBezTo>
                      <a:cubicBezTo>
                        <a:pt x="20" y="14"/>
                        <a:pt x="21" y="15"/>
                        <a:pt x="21" y="14"/>
                      </a:cubicBezTo>
                      <a:cubicBezTo>
                        <a:pt x="20" y="13"/>
                        <a:pt x="17" y="10"/>
                        <a:pt x="17" y="9"/>
                      </a:cubicBezTo>
                      <a:cubicBezTo>
                        <a:pt x="17" y="8"/>
                        <a:pt x="19" y="8"/>
                        <a:pt x="20" y="9"/>
                      </a:cubicBezTo>
                      <a:cubicBezTo>
                        <a:pt x="21" y="9"/>
                        <a:pt x="21" y="11"/>
                        <a:pt x="22" y="12"/>
                      </a:cubicBezTo>
                      <a:cubicBezTo>
                        <a:pt x="21" y="12"/>
                        <a:pt x="21" y="11"/>
                        <a:pt x="21" y="11"/>
                      </a:cubicBezTo>
                      <a:cubicBezTo>
                        <a:pt x="22" y="11"/>
                        <a:pt x="22" y="12"/>
                        <a:pt x="23" y="11"/>
                      </a:cubicBezTo>
                      <a:cubicBezTo>
                        <a:pt x="22" y="10"/>
                        <a:pt x="24" y="11"/>
                        <a:pt x="22" y="10"/>
                      </a:cubicBezTo>
                      <a:cubicBezTo>
                        <a:pt x="23" y="10"/>
                        <a:pt x="23" y="10"/>
                        <a:pt x="24" y="10"/>
                      </a:cubicBezTo>
                      <a:cubicBezTo>
                        <a:pt x="23" y="9"/>
                        <a:pt x="24" y="7"/>
                        <a:pt x="25" y="6"/>
                      </a:cubicBezTo>
                      <a:cubicBezTo>
                        <a:pt x="25" y="6"/>
                        <a:pt x="25" y="7"/>
                        <a:pt x="25" y="7"/>
                      </a:cubicBezTo>
                      <a:cubicBezTo>
                        <a:pt x="27" y="6"/>
                        <a:pt x="28" y="7"/>
                        <a:pt x="30" y="6"/>
                      </a:cubicBezTo>
                      <a:cubicBezTo>
                        <a:pt x="30" y="7"/>
                        <a:pt x="31" y="7"/>
                        <a:pt x="30" y="8"/>
                      </a:cubicBezTo>
                      <a:cubicBezTo>
                        <a:pt x="31" y="7"/>
                        <a:pt x="31" y="7"/>
                        <a:pt x="31" y="7"/>
                      </a:cubicBezTo>
                      <a:cubicBezTo>
                        <a:pt x="32" y="8"/>
                        <a:pt x="30" y="7"/>
                        <a:pt x="31" y="8"/>
                      </a:cubicBezTo>
                      <a:cubicBezTo>
                        <a:pt x="31" y="8"/>
                        <a:pt x="32" y="7"/>
                        <a:pt x="33" y="7"/>
                      </a:cubicBezTo>
                      <a:cubicBezTo>
                        <a:pt x="33" y="6"/>
                        <a:pt x="31" y="7"/>
                        <a:pt x="31" y="7"/>
                      </a:cubicBezTo>
                      <a:cubicBezTo>
                        <a:pt x="30" y="6"/>
                        <a:pt x="32" y="4"/>
                        <a:pt x="34" y="3"/>
                      </a:cubicBezTo>
                      <a:cubicBezTo>
                        <a:pt x="35" y="3"/>
                        <a:pt x="34" y="4"/>
                        <a:pt x="35" y="4"/>
                      </a:cubicBezTo>
                      <a:cubicBezTo>
                        <a:pt x="37" y="4"/>
                        <a:pt x="37" y="1"/>
                        <a:pt x="40" y="3"/>
                      </a:cubicBezTo>
                      <a:cubicBezTo>
                        <a:pt x="40" y="4"/>
                        <a:pt x="39" y="5"/>
                        <a:pt x="39" y="6"/>
                      </a:cubicBezTo>
                      <a:cubicBezTo>
                        <a:pt x="38" y="6"/>
                        <a:pt x="38" y="5"/>
                        <a:pt x="37" y="5"/>
                      </a:cubicBezTo>
                      <a:cubicBezTo>
                        <a:pt x="38" y="5"/>
                        <a:pt x="38" y="5"/>
                        <a:pt x="38" y="5"/>
                      </a:cubicBezTo>
                      <a:cubicBezTo>
                        <a:pt x="37" y="6"/>
                        <a:pt x="37" y="6"/>
                        <a:pt x="36" y="5"/>
                      </a:cubicBezTo>
                      <a:cubicBezTo>
                        <a:pt x="37" y="6"/>
                        <a:pt x="41" y="6"/>
                        <a:pt x="42" y="8"/>
                      </a:cubicBezTo>
                      <a:cubicBezTo>
                        <a:pt x="43" y="8"/>
                        <a:pt x="44" y="8"/>
                        <a:pt x="43" y="7"/>
                      </a:cubicBezTo>
                      <a:cubicBezTo>
                        <a:pt x="43" y="7"/>
                        <a:pt x="43" y="7"/>
                        <a:pt x="43" y="7"/>
                      </a:cubicBezTo>
                      <a:cubicBezTo>
                        <a:pt x="42" y="6"/>
                        <a:pt x="44" y="6"/>
                        <a:pt x="44" y="6"/>
                      </a:cubicBezTo>
                      <a:cubicBezTo>
                        <a:pt x="45" y="6"/>
                        <a:pt x="46" y="5"/>
                        <a:pt x="47" y="6"/>
                      </a:cubicBezTo>
                      <a:cubicBezTo>
                        <a:pt x="47" y="7"/>
                        <a:pt x="47" y="7"/>
                        <a:pt x="47" y="7"/>
                      </a:cubicBezTo>
                      <a:cubicBezTo>
                        <a:pt x="47" y="7"/>
                        <a:pt x="46" y="6"/>
                        <a:pt x="46" y="6"/>
                      </a:cubicBezTo>
                      <a:cubicBezTo>
                        <a:pt x="47" y="6"/>
                        <a:pt x="47" y="9"/>
                        <a:pt x="48" y="8"/>
                      </a:cubicBezTo>
                      <a:cubicBezTo>
                        <a:pt x="48" y="7"/>
                        <a:pt x="48" y="7"/>
                        <a:pt x="48" y="7"/>
                      </a:cubicBezTo>
                      <a:cubicBezTo>
                        <a:pt x="49" y="6"/>
                        <a:pt x="50" y="6"/>
                        <a:pt x="51" y="7"/>
                      </a:cubicBezTo>
                      <a:cubicBezTo>
                        <a:pt x="51" y="6"/>
                        <a:pt x="51" y="7"/>
                        <a:pt x="51" y="5"/>
                      </a:cubicBezTo>
                      <a:cubicBezTo>
                        <a:pt x="51" y="7"/>
                        <a:pt x="48" y="4"/>
                        <a:pt x="48" y="6"/>
                      </a:cubicBezTo>
                      <a:cubicBezTo>
                        <a:pt x="48" y="4"/>
                        <a:pt x="47" y="5"/>
                        <a:pt x="47" y="3"/>
                      </a:cubicBezTo>
                      <a:cubicBezTo>
                        <a:pt x="47" y="3"/>
                        <a:pt x="47" y="4"/>
                        <a:pt x="46" y="3"/>
                      </a:cubicBezTo>
                      <a:cubicBezTo>
                        <a:pt x="46" y="3"/>
                        <a:pt x="46" y="3"/>
                        <a:pt x="46" y="3"/>
                      </a:cubicBezTo>
                      <a:cubicBezTo>
                        <a:pt x="46" y="3"/>
                        <a:pt x="46" y="3"/>
                        <a:pt x="46" y="3"/>
                      </a:cubicBezTo>
                      <a:cubicBezTo>
                        <a:pt x="46" y="3"/>
                        <a:pt x="46" y="3"/>
                        <a:pt x="46" y="3"/>
                      </a:cubicBezTo>
                      <a:cubicBezTo>
                        <a:pt x="46" y="3"/>
                        <a:pt x="46" y="3"/>
                        <a:pt x="46" y="3"/>
                      </a:cubicBezTo>
                      <a:cubicBezTo>
                        <a:pt x="46" y="4"/>
                        <a:pt x="46" y="4"/>
                        <a:pt x="46" y="4"/>
                      </a:cubicBezTo>
                      <a:cubicBezTo>
                        <a:pt x="45" y="5"/>
                        <a:pt x="44" y="4"/>
                        <a:pt x="43" y="4"/>
                      </a:cubicBezTo>
                      <a:cubicBezTo>
                        <a:pt x="42" y="4"/>
                        <a:pt x="43" y="4"/>
                        <a:pt x="43" y="3"/>
                      </a:cubicBezTo>
                      <a:cubicBezTo>
                        <a:pt x="42" y="4"/>
                        <a:pt x="42" y="4"/>
                        <a:pt x="42" y="4"/>
                      </a:cubicBezTo>
                      <a:cubicBezTo>
                        <a:pt x="42" y="3"/>
                        <a:pt x="41" y="2"/>
                        <a:pt x="42" y="2"/>
                      </a:cubicBezTo>
                      <a:cubicBezTo>
                        <a:pt x="41" y="2"/>
                        <a:pt x="41" y="2"/>
                        <a:pt x="41" y="2"/>
                      </a:cubicBezTo>
                      <a:cubicBezTo>
                        <a:pt x="41" y="1"/>
                        <a:pt x="39" y="1"/>
                        <a:pt x="39" y="1"/>
                      </a:cubicBezTo>
                      <a:cubicBezTo>
                        <a:pt x="38" y="0"/>
                        <a:pt x="37" y="1"/>
                        <a:pt x="38" y="1"/>
                      </a:cubicBezTo>
                      <a:cubicBezTo>
                        <a:pt x="38" y="1"/>
                        <a:pt x="35" y="1"/>
                        <a:pt x="35" y="1"/>
                      </a:cubicBezTo>
                      <a:cubicBezTo>
                        <a:pt x="35" y="1"/>
                        <a:pt x="35" y="1"/>
                        <a:pt x="35" y="1"/>
                      </a:cubicBezTo>
                      <a:cubicBezTo>
                        <a:pt x="33" y="1"/>
                        <a:pt x="31" y="2"/>
                        <a:pt x="29" y="1"/>
                      </a:cubicBezTo>
                      <a:cubicBezTo>
                        <a:pt x="28" y="1"/>
                        <a:pt x="27" y="2"/>
                        <a:pt x="26" y="2"/>
                      </a:cubicBezTo>
                      <a:cubicBezTo>
                        <a:pt x="26" y="1"/>
                        <a:pt x="26" y="1"/>
                        <a:pt x="26" y="1"/>
                      </a:cubicBezTo>
                      <a:cubicBezTo>
                        <a:pt x="25" y="2"/>
                        <a:pt x="23" y="1"/>
                        <a:pt x="22" y="2"/>
                      </a:cubicBezTo>
                      <a:cubicBezTo>
                        <a:pt x="21" y="1"/>
                        <a:pt x="18" y="4"/>
                        <a:pt x="16" y="4"/>
                      </a:cubicBezTo>
                      <a:cubicBezTo>
                        <a:pt x="17" y="5"/>
                        <a:pt x="17" y="5"/>
                        <a:pt x="17" y="5"/>
                      </a:cubicBezTo>
                      <a:cubicBezTo>
                        <a:pt x="16" y="6"/>
                        <a:pt x="15" y="7"/>
                        <a:pt x="14" y="8"/>
                      </a:cubicBezTo>
                      <a:cubicBezTo>
                        <a:pt x="15" y="8"/>
                        <a:pt x="15" y="8"/>
                        <a:pt x="15" y="8"/>
                      </a:cubicBezTo>
                      <a:cubicBezTo>
                        <a:pt x="15" y="10"/>
                        <a:pt x="12" y="10"/>
                        <a:pt x="11" y="11"/>
                      </a:cubicBezTo>
                      <a:cubicBezTo>
                        <a:pt x="11" y="11"/>
                        <a:pt x="11" y="11"/>
                        <a:pt x="12" y="11"/>
                      </a:cubicBezTo>
                      <a:cubicBezTo>
                        <a:pt x="10" y="11"/>
                        <a:pt x="10" y="12"/>
                        <a:pt x="9" y="13"/>
                      </a:cubicBezTo>
                      <a:cubicBezTo>
                        <a:pt x="9" y="14"/>
                        <a:pt x="9" y="15"/>
                        <a:pt x="8" y="16"/>
                      </a:cubicBezTo>
                      <a:cubicBezTo>
                        <a:pt x="8" y="16"/>
                        <a:pt x="7" y="17"/>
                        <a:pt x="7" y="17"/>
                      </a:cubicBezTo>
                      <a:cubicBezTo>
                        <a:pt x="7" y="17"/>
                        <a:pt x="7" y="17"/>
                        <a:pt x="7" y="17"/>
                      </a:cubicBezTo>
                      <a:cubicBezTo>
                        <a:pt x="7" y="17"/>
                        <a:pt x="7" y="17"/>
                        <a:pt x="7" y="17"/>
                      </a:cubicBezTo>
                      <a:cubicBezTo>
                        <a:pt x="7" y="17"/>
                        <a:pt x="6" y="17"/>
                        <a:pt x="6" y="17"/>
                      </a:cubicBezTo>
                      <a:cubicBezTo>
                        <a:pt x="7" y="17"/>
                        <a:pt x="7" y="17"/>
                        <a:pt x="7" y="17"/>
                      </a:cubicBezTo>
                      <a:cubicBezTo>
                        <a:pt x="7" y="17"/>
                        <a:pt x="7" y="18"/>
                        <a:pt x="6" y="18"/>
                      </a:cubicBezTo>
                      <a:cubicBezTo>
                        <a:pt x="6" y="18"/>
                        <a:pt x="6" y="18"/>
                        <a:pt x="6" y="18"/>
                      </a:cubicBezTo>
                      <a:cubicBezTo>
                        <a:pt x="6" y="18"/>
                        <a:pt x="6" y="18"/>
                        <a:pt x="6" y="18"/>
                      </a:cubicBezTo>
                      <a:cubicBezTo>
                        <a:pt x="5" y="19"/>
                        <a:pt x="6" y="19"/>
                        <a:pt x="6" y="19"/>
                      </a:cubicBezTo>
                      <a:cubicBezTo>
                        <a:pt x="6" y="19"/>
                        <a:pt x="6" y="19"/>
                        <a:pt x="7" y="20"/>
                      </a:cubicBezTo>
                      <a:cubicBezTo>
                        <a:pt x="5" y="19"/>
                        <a:pt x="6" y="21"/>
                        <a:pt x="5" y="21"/>
                      </a:cubicBezTo>
                      <a:cubicBezTo>
                        <a:pt x="5" y="22"/>
                        <a:pt x="4" y="24"/>
                        <a:pt x="6" y="25"/>
                      </a:cubicBezTo>
                      <a:cubicBezTo>
                        <a:pt x="5" y="25"/>
                        <a:pt x="5" y="25"/>
                        <a:pt x="5" y="24"/>
                      </a:cubicBezTo>
                      <a:cubicBezTo>
                        <a:pt x="5" y="25"/>
                        <a:pt x="5" y="25"/>
                        <a:pt x="5" y="26"/>
                      </a:cubicBezTo>
                      <a:cubicBezTo>
                        <a:pt x="4" y="26"/>
                        <a:pt x="4" y="26"/>
                        <a:pt x="4" y="26"/>
                      </a:cubicBezTo>
                      <a:cubicBezTo>
                        <a:pt x="5" y="28"/>
                        <a:pt x="5" y="28"/>
                        <a:pt x="5" y="28"/>
                      </a:cubicBezTo>
                      <a:cubicBezTo>
                        <a:pt x="4" y="28"/>
                        <a:pt x="3" y="28"/>
                        <a:pt x="3" y="27"/>
                      </a:cubicBezTo>
                      <a:cubicBezTo>
                        <a:pt x="4" y="30"/>
                        <a:pt x="3" y="29"/>
                        <a:pt x="4" y="31"/>
                      </a:cubicBezTo>
                      <a:cubicBezTo>
                        <a:pt x="3" y="31"/>
                        <a:pt x="3" y="31"/>
                        <a:pt x="3" y="31"/>
                      </a:cubicBezTo>
                      <a:cubicBezTo>
                        <a:pt x="3" y="31"/>
                        <a:pt x="4" y="32"/>
                        <a:pt x="3" y="33"/>
                      </a:cubicBezTo>
                      <a:cubicBezTo>
                        <a:pt x="1" y="34"/>
                        <a:pt x="2" y="39"/>
                        <a:pt x="1" y="42"/>
                      </a:cubicBezTo>
                      <a:cubicBezTo>
                        <a:pt x="3" y="41"/>
                        <a:pt x="0" y="43"/>
                        <a:pt x="1" y="44"/>
                      </a:cubicBezTo>
                      <a:cubicBezTo>
                        <a:pt x="1" y="44"/>
                        <a:pt x="1" y="44"/>
                        <a:pt x="0" y="44"/>
                      </a:cubicBezTo>
                      <a:cubicBezTo>
                        <a:pt x="1" y="45"/>
                        <a:pt x="0" y="46"/>
                        <a:pt x="1" y="47"/>
                      </a:cubicBezTo>
                      <a:cubicBezTo>
                        <a:pt x="1" y="48"/>
                        <a:pt x="0" y="47"/>
                        <a:pt x="0" y="47"/>
                      </a:cubicBezTo>
                      <a:cubicBezTo>
                        <a:pt x="0" y="47"/>
                        <a:pt x="0" y="48"/>
                        <a:pt x="0" y="48"/>
                      </a:cubicBezTo>
                      <a:cubicBezTo>
                        <a:pt x="0" y="48"/>
                        <a:pt x="0" y="48"/>
                        <a:pt x="0" y="47"/>
                      </a:cubicBezTo>
                      <a:cubicBezTo>
                        <a:pt x="0" y="49"/>
                        <a:pt x="1" y="49"/>
                        <a:pt x="3" y="49"/>
                      </a:cubicBezTo>
                      <a:cubicBezTo>
                        <a:pt x="2" y="50"/>
                        <a:pt x="2" y="50"/>
                        <a:pt x="3" y="51"/>
                      </a:cubicBezTo>
                      <a:cubicBezTo>
                        <a:pt x="3" y="51"/>
                        <a:pt x="3" y="52"/>
                        <a:pt x="2" y="51"/>
                      </a:cubicBezTo>
                      <a:cubicBezTo>
                        <a:pt x="2" y="51"/>
                        <a:pt x="2" y="55"/>
                        <a:pt x="3" y="54"/>
                      </a:cubicBezTo>
                      <a:cubicBezTo>
                        <a:pt x="3" y="55"/>
                        <a:pt x="3" y="55"/>
                        <a:pt x="4" y="55"/>
                      </a:cubicBezTo>
                      <a:cubicBezTo>
                        <a:pt x="4" y="57"/>
                        <a:pt x="4" y="57"/>
                        <a:pt x="4" y="58"/>
                      </a:cubicBezTo>
                      <a:cubicBezTo>
                        <a:pt x="4" y="58"/>
                        <a:pt x="4" y="58"/>
                        <a:pt x="4" y="58"/>
                      </a:cubicBezTo>
                      <a:cubicBezTo>
                        <a:pt x="6" y="58"/>
                        <a:pt x="5" y="58"/>
                        <a:pt x="5" y="59"/>
                      </a:cubicBezTo>
                      <a:cubicBezTo>
                        <a:pt x="5" y="59"/>
                        <a:pt x="5" y="59"/>
                        <a:pt x="5" y="59"/>
                      </a:cubicBezTo>
                      <a:cubicBezTo>
                        <a:pt x="5" y="62"/>
                        <a:pt x="6" y="60"/>
                        <a:pt x="6" y="63"/>
                      </a:cubicBezTo>
                      <a:cubicBezTo>
                        <a:pt x="6" y="62"/>
                        <a:pt x="6" y="62"/>
                        <a:pt x="6" y="62"/>
                      </a:cubicBezTo>
                      <a:cubicBezTo>
                        <a:pt x="8" y="62"/>
                        <a:pt x="6" y="65"/>
                        <a:pt x="7" y="66"/>
                      </a:cubicBezTo>
                      <a:cubicBezTo>
                        <a:pt x="8" y="65"/>
                        <a:pt x="8" y="65"/>
                        <a:pt x="8" y="65"/>
                      </a:cubicBezTo>
                      <a:cubicBezTo>
                        <a:pt x="8" y="66"/>
                        <a:pt x="6" y="68"/>
                        <a:pt x="6" y="69"/>
                      </a:cubicBezTo>
                      <a:cubicBezTo>
                        <a:pt x="6" y="69"/>
                        <a:pt x="6" y="69"/>
                        <a:pt x="6" y="69"/>
                      </a:cubicBezTo>
                      <a:cubicBezTo>
                        <a:pt x="6" y="71"/>
                        <a:pt x="7" y="68"/>
                        <a:pt x="8" y="70"/>
                      </a:cubicBezTo>
                      <a:cubicBezTo>
                        <a:pt x="7" y="70"/>
                        <a:pt x="6" y="70"/>
                        <a:pt x="6" y="71"/>
                      </a:cubicBezTo>
                      <a:cubicBezTo>
                        <a:pt x="6" y="72"/>
                        <a:pt x="10" y="73"/>
                        <a:pt x="9" y="74"/>
                      </a:cubicBezTo>
                      <a:cubicBezTo>
                        <a:pt x="10" y="74"/>
                        <a:pt x="10" y="73"/>
                        <a:pt x="11" y="74"/>
                      </a:cubicBezTo>
                      <a:cubicBezTo>
                        <a:pt x="11" y="74"/>
                        <a:pt x="11" y="77"/>
                        <a:pt x="12" y="77"/>
                      </a:cubicBezTo>
                      <a:cubicBezTo>
                        <a:pt x="12" y="77"/>
                        <a:pt x="12" y="77"/>
                        <a:pt x="12" y="77"/>
                      </a:cubicBezTo>
                      <a:cubicBezTo>
                        <a:pt x="13" y="78"/>
                        <a:pt x="14" y="79"/>
                        <a:pt x="15" y="79"/>
                      </a:cubicBezTo>
                      <a:cubicBezTo>
                        <a:pt x="14" y="80"/>
                        <a:pt x="15" y="81"/>
                        <a:pt x="16" y="82"/>
                      </a:cubicBezTo>
                      <a:cubicBezTo>
                        <a:pt x="18" y="82"/>
                        <a:pt x="19" y="83"/>
                        <a:pt x="18" y="84"/>
                      </a:cubicBezTo>
                      <a:cubicBezTo>
                        <a:pt x="18" y="84"/>
                        <a:pt x="19" y="85"/>
                        <a:pt x="20" y="85"/>
                      </a:cubicBezTo>
                      <a:cubicBezTo>
                        <a:pt x="19" y="85"/>
                        <a:pt x="19" y="85"/>
                        <a:pt x="19" y="85"/>
                      </a:cubicBezTo>
                      <a:cubicBezTo>
                        <a:pt x="20" y="87"/>
                        <a:pt x="21" y="86"/>
                        <a:pt x="22" y="86"/>
                      </a:cubicBezTo>
                      <a:cubicBezTo>
                        <a:pt x="22" y="87"/>
                        <a:pt x="22" y="87"/>
                        <a:pt x="22" y="87"/>
                      </a:cubicBezTo>
                      <a:cubicBezTo>
                        <a:pt x="23" y="89"/>
                        <a:pt x="24" y="89"/>
                        <a:pt x="26" y="89"/>
                      </a:cubicBezTo>
                      <a:cubicBezTo>
                        <a:pt x="26" y="90"/>
                        <a:pt x="26" y="90"/>
                        <a:pt x="26" y="90"/>
                      </a:cubicBezTo>
                      <a:cubicBezTo>
                        <a:pt x="26" y="89"/>
                        <a:pt x="28" y="93"/>
                        <a:pt x="31" y="93"/>
                      </a:cubicBezTo>
                      <a:cubicBezTo>
                        <a:pt x="31" y="93"/>
                        <a:pt x="31" y="93"/>
                        <a:pt x="30" y="93"/>
                      </a:cubicBezTo>
                      <a:cubicBezTo>
                        <a:pt x="32" y="93"/>
                        <a:pt x="33" y="94"/>
                        <a:pt x="34" y="95"/>
                      </a:cubicBezTo>
                      <a:cubicBezTo>
                        <a:pt x="36" y="96"/>
                        <a:pt x="37" y="96"/>
                        <a:pt x="38" y="94"/>
                      </a:cubicBezTo>
                      <a:cubicBezTo>
                        <a:pt x="39" y="94"/>
                        <a:pt x="39" y="94"/>
                        <a:pt x="39" y="94"/>
                      </a:cubicBezTo>
                      <a:cubicBezTo>
                        <a:pt x="37" y="93"/>
                        <a:pt x="40" y="92"/>
                        <a:pt x="39" y="92"/>
                      </a:cubicBezTo>
                      <a:cubicBezTo>
                        <a:pt x="40" y="92"/>
                        <a:pt x="41" y="93"/>
                        <a:pt x="40" y="93"/>
                      </a:cubicBezTo>
                      <a:cubicBezTo>
                        <a:pt x="40" y="93"/>
                        <a:pt x="40" y="93"/>
                        <a:pt x="40" y="93"/>
                      </a:cubicBezTo>
                      <a:cubicBezTo>
                        <a:pt x="39" y="95"/>
                        <a:pt x="43" y="94"/>
                        <a:pt x="43" y="95"/>
                      </a:cubicBezTo>
                      <a:cubicBezTo>
                        <a:pt x="47" y="95"/>
                        <a:pt x="52" y="95"/>
                        <a:pt x="56" y="93"/>
                      </a:cubicBezTo>
                      <a:cubicBezTo>
                        <a:pt x="55" y="92"/>
                        <a:pt x="55" y="92"/>
                        <a:pt x="55" y="92"/>
                      </a:cubicBezTo>
                      <a:cubicBezTo>
                        <a:pt x="56" y="91"/>
                        <a:pt x="56" y="91"/>
                        <a:pt x="56" y="91"/>
                      </a:cubicBezTo>
                      <a:cubicBezTo>
                        <a:pt x="57" y="92"/>
                        <a:pt x="57" y="92"/>
                        <a:pt x="56" y="93"/>
                      </a:cubicBezTo>
                      <a:cubicBezTo>
                        <a:pt x="57" y="93"/>
                        <a:pt x="57" y="91"/>
                        <a:pt x="57" y="91"/>
                      </a:cubicBezTo>
                      <a:cubicBezTo>
                        <a:pt x="59" y="90"/>
                        <a:pt x="57" y="93"/>
                        <a:pt x="58" y="92"/>
                      </a:cubicBezTo>
                      <a:cubicBezTo>
                        <a:pt x="58" y="92"/>
                        <a:pt x="59" y="92"/>
                        <a:pt x="59" y="92"/>
                      </a:cubicBezTo>
                      <a:cubicBezTo>
                        <a:pt x="58" y="92"/>
                        <a:pt x="58" y="92"/>
                        <a:pt x="58" y="92"/>
                      </a:cubicBezTo>
                      <a:cubicBezTo>
                        <a:pt x="59" y="91"/>
                        <a:pt x="58" y="90"/>
                        <a:pt x="60" y="90"/>
                      </a:cubicBezTo>
                      <a:cubicBezTo>
                        <a:pt x="60" y="90"/>
                        <a:pt x="60" y="90"/>
                        <a:pt x="61" y="90"/>
                      </a:cubicBezTo>
                      <a:cubicBezTo>
                        <a:pt x="61" y="90"/>
                        <a:pt x="61" y="90"/>
                        <a:pt x="61" y="90"/>
                      </a:cubicBezTo>
                      <a:cubicBezTo>
                        <a:pt x="61" y="90"/>
                        <a:pt x="63" y="89"/>
                        <a:pt x="63" y="89"/>
                      </a:cubicBezTo>
                      <a:cubicBezTo>
                        <a:pt x="61" y="88"/>
                        <a:pt x="61" y="88"/>
                        <a:pt x="61" y="88"/>
                      </a:cubicBezTo>
                      <a:cubicBezTo>
                        <a:pt x="62" y="87"/>
                        <a:pt x="63" y="87"/>
                        <a:pt x="61" y="87"/>
                      </a:cubicBezTo>
                      <a:cubicBezTo>
                        <a:pt x="64" y="88"/>
                        <a:pt x="66" y="83"/>
                        <a:pt x="67" y="82"/>
                      </a:cubicBezTo>
                      <a:cubicBezTo>
                        <a:pt x="67" y="81"/>
                        <a:pt x="68" y="80"/>
                        <a:pt x="69" y="79"/>
                      </a:cubicBezTo>
                      <a:cubicBezTo>
                        <a:pt x="68" y="79"/>
                        <a:pt x="67" y="79"/>
                        <a:pt x="68" y="78"/>
                      </a:cubicBezTo>
                      <a:cubicBezTo>
                        <a:pt x="70" y="79"/>
                        <a:pt x="70" y="76"/>
                        <a:pt x="72" y="76"/>
                      </a:cubicBezTo>
                      <a:cubicBezTo>
                        <a:pt x="70" y="76"/>
                        <a:pt x="73" y="73"/>
                        <a:pt x="71" y="74"/>
                      </a:cubicBezTo>
                      <a:cubicBezTo>
                        <a:pt x="71" y="73"/>
                        <a:pt x="72" y="74"/>
                        <a:pt x="72" y="73"/>
                      </a:cubicBezTo>
                      <a:cubicBezTo>
                        <a:pt x="72" y="72"/>
                        <a:pt x="73" y="71"/>
                        <a:pt x="74" y="70"/>
                      </a:cubicBezTo>
                      <a:cubicBezTo>
                        <a:pt x="74" y="68"/>
                        <a:pt x="75" y="67"/>
                        <a:pt x="75" y="66"/>
                      </a:cubicBezTo>
                      <a:cubicBezTo>
                        <a:pt x="75" y="66"/>
                        <a:pt x="74" y="66"/>
                        <a:pt x="74" y="65"/>
                      </a:cubicBezTo>
                      <a:cubicBezTo>
                        <a:pt x="75" y="64"/>
                        <a:pt x="75" y="64"/>
                        <a:pt x="75" y="64"/>
                      </a:cubicBezTo>
                      <a:cubicBezTo>
                        <a:pt x="75" y="63"/>
                        <a:pt x="74" y="63"/>
                        <a:pt x="75" y="62"/>
                      </a:cubicBezTo>
                      <a:cubicBezTo>
                        <a:pt x="75" y="62"/>
                        <a:pt x="74" y="63"/>
                        <a:pt x="74" y="62"/>
                      </a:cubicBezTo>
                      <a:cubicBezTo>
                        <a:pt x="75" y="60"/>
                        <a:pt x="75" y="57"/>
                        <a:pt x="75" y="54"/>
                      </a:cubicBezTo>
                      <a:cubicBezTo>
                        <a:pt x="75" y="51"/>
                        <a:pt x="74" y="48"/>
                        <a:pt x="75" y="45"/>
                      </a:cubicBezTo>
                      <a:cubicBezTo>
                        <a:pt x="75" y="46"/>
                        <a:pt x="75" y="46"/>
                        <a:pt x="75" y="45"/>
                      </a:cubicBezTo>
                      <a:cubicBezTo>
                        <a:pt x="75" y="45"/>
                        <a:pt x="74" y="45"/>
                        <a:pt x="73" y="45"/>
                      </a:cubicBezTo>
                      <a:cubicBezTo>
                        <a:pt x="73" y="45"/>
                        <a:pt x="74" y="45"/>
                        <a:pt x="74" y="44"/>
                      </a:cubicBezTo>
                      <a:cubicBezTo>
                        <a:pt x="74" y="43"/>
                        <a:pt x="74" y="43"/>
                        <a:pt x="74" y="43"/>
                      </a:cubicBezTo>
                      <a:cubicBezTo>
                        <a:pt x="73" y="43"/>
                        <a:pt x="74" y="40"/>
                        <a:pt x="72" y="40"/>
                      </a:cubicBezTo>
                      <a:cubicBezTo>
                        <a:pt x="73" y="41"/>
                        <a:pt x="73" y="41"/>
                        <a:pt x="73" y="41"/>
                      </a:cubicBezTo>
                      <a:cubicBezTo>
                        <a:pt x="71" y="40"/>
                        <a:pt x="70" y="43"/>
                        <a:pt x="68" y="43"/>
                      </a:cubicBezTo>
                      <a:cubicBezTo>
                        <a:pt x="70" y="44"/>
                        <a:pt x="67" y="46"/>
                        <a:pt x="69" y="47"/>
                      </a:cubicBezTo>
                      <a:cubicBezTo>
                        <a:pt x="69" y="48"/>
                        <a:pt x="68" y="47"/>
                        <a:pt x="68" y="48"/>
                      </a:cubicBezTo>
                      <a:cubicBezTo>
                        <a:pt x="69" y="48"/>
                        <a:pt x="69" y="48"/>
                        <a:pt x="69" y="49"/>
                      </a:cubicBezTo>
                      <a:cubicBezTo>
                        <a:pt x="69" y="49"/>
                        <a:pt x="69" y="49"/>
                        <a:pt x="69" y="49"/>
                      </a:cubicBezTo>
                      <a:cubicBezTo>
                        <a:pt x="69" y="52"/>
                        <a:pt x="68" y="53"/>
                        <a:pt x="68" y="56"/>
                      </a:cubicBezTo>
                      <a:cubicBezTo>
                        <a:pt x="69" y="56"/>
                        <a:pt x="69" y="56"/>
                        <a:pt x="69" y="56"/>
                      </a:cubicBezTo>
                      <a:cubicBezTo>
                        <a:pt x="69" y="56"/>
                        <a:pt x="68" y="56"/>
                        <a:pt x="68" y="57"/>
                      </a:cubicBezTo>
                      <a:cubicBezTo>
                        <a:pt x="70" y="57"/>
                        <a:pt x="68" y="55"/>
                        <a:pt x="70" y="56"/>
                      </a:cubicBezTo>
                      <a:cubicBezTo>
                        <a:pt x="68" y="56"/>
                        <a:pt x="69" y="60"/>
                        <a:pt x="67" y="60"/>
                      </a:cubicBezTo>
                      <a:cubicBezTo>
                        <a:pt x="67" y="61"/>
                        <a:pt x="68" y="60"/>
                        <a:pt x="68" y="61"/>
                      </a:cubicBezTo>
                      <a:cubicBezTo>
                        <a:pt x="68" y="61"/>
                        <a:pt x="68" y="61"/>
                        <a:pt x="68" y="61"/>
                      </a:cubicBezTo>
                      <a:cubicBezTo>
                        <a:pt x="68" y="62"/>
                        <a:pt x="68" y="62"/>
                        <a:pt x="68" y="62"/>
                      </a:cubicBezTo>
                      <a:cubicBezTo>
                        <a:pt x="68" y="62"/>
                        <a:pt x="67" y="62"/>
                        <a:pt x="67" y="62"/>
                      </a:cubicBezTo>
                      <a:cubicBezTo>
                        <a:pt x="67" y="62"/>
                        <a:pt x="67" y="62"/>
                        <a:pt x="67" y="62"/>
                      </a:cubicBezTo>
                      <a:cubicBezTo>
                        <a:pt x="66" y="63"/>
                        <a:pt x="67" y="64"/>
                        <a:pt x="67" y="64"/>
                      </a:cubicBezTo>
                      <a:cubicBezTo>
                        <a:pt x="67" y="64"/>
                        <a:pt x="67" y="63"/>
                        <a:pt x="67" y="63"/>
                      </a:cubicBezTo>
                      <a:cubicBezTo>
                        <a:pt x="67" y="65"/>
                        <a:pt x="67" y="66"/>
                        <a:pt x="66" y="68"/>
                      </a:cubicBezTo>
                      <a:cubicBezTo>
                        <a:pt x="66" y="69"/>
                        <a:pt x="66" y="70"/>
                        <a:pt x="66" y="72"/>
                      </a:cubicBezTo>
                      <a:cubicBezTo>
                        <a:pt x="66" y="72"/>
                        <a:pt x="66" y="72"/>
                        <a:pt x="66" y="72"/>
                      </a:cubicBezTo>
                      <a:cubicBezTo>
                        <a:pt x="66" y="74"/>
                        <a:pt x="65" y="73"/>
                        <a:pt x="65" y="75"/>
                      </a:cubicBezTo>
                      <a:cubicBezTo>
                        <a:pt x="64" y="75"/>
                        <a:pt x="64" y="75"/>
                        <a:pt x="64" y="75"/>
                      </a:cubicBezTo>
                      <a:cubicBezTo>
                        <a:pt x="65" y="75"/>
                        <a:pt x="65" y="76"/>
                        <a:pt x="64" y="76"/>
                      </a:cubicBezTo>
                      <a:cubicBezTo>
                        <a:pt x="64" y="76"/>
                        <a:pt x="63" y="77"/>
                        <a:pt x="63" y="76"/>
                      </a:cubicBezTo>
                      <a:cubicBezTo>
                        <a:pt x="63" y="78"/>
                        <a:pt x="63" y="77"/>
                        <a:pt x="63" y="79"/>
                      </a:cubicBezTo>
                      <a:cubicBezTo>
                        <a:pt x="63" y="79"/>
                        <a:pt x="63" y="79"/>
                        <a:pt x="63" y="79"/>
                      </a:cubicBezTo>
                      <a:cubicBezTo>
                        <a:pt x="63" y="80"/>
                        <a:pt x="63" y="80"/>
                        <a:pt x="63" y="81"/>
                      </a:cubicBezTo>
                      <a:cubicBezTo>
                        <a:pt x="63" y="80"/>
                        <a:pt x="61" y="81"/>
                        <a:pt x="61" y="79"/>
                      </a:cubicBezTo>
                      <a:cubicBezTo>
                        <a:pt x="59" y="80"/>
                        <a:pt x="60" y="83"/>
                        <a:pt x="58" y="82"/>
                      </a:cubicBezTo>
                      <a:cubicBezTo>
                        <a:pt x="59" y="84"/>
                        <a:pt x="60" y="81"/>
                        <a:pt x="60" y="82"/>
                      </a:cubicBezTo>
                      <a:cubicBezTo>
                        <a:pt x="61" y="82"/>
                        <a:pt x="61" y="84"/>
                        <a:pt x="60" y="84"/>
                      </a:cubicBezTo>
                      <a:cubicBezTo>
                        <a:pt x="59" y="84"/>
                        <a:pt x="57" y="83"/>
                        <a:pt x="56" y="84"/>
                      </a:cubicBezTo>
                      <a:cubicBezTo>
                        <a:pt x="56" y="84"/>
                        <a:pt x="56" y="84"/>
                        <a:pt x="56" y="84"/>
                      </a:cubicBezTo>
                      <a:cubicBezTo>
                        <a:pt x="56" y="84"/>
                        <a:pt x="56" y="85"/>
                        <a:pt x="55" y="85"/>
                      </a:cubicBezTo>
                      <a:cubicBezTo>
                        <a:pt x="55" y="86"/>
                        <a:pt x="54" y="85"/>
                        <a:pt x="54" y="87"/>
                      </a:cubicBezTo>
                      <a:cubicBezTo>
                        <a:pt x="54" y="87"/>
                        <a:pt x="56" y="85"/>
                        <a:pt x="56" y="85"/>
                      </a:cubicBezTo>
                      <a:cubicBezTo>
                        <a:pt x="55" y="86"/>
                        <a:pt x="55" y="88"/>
                        <a:pt x="53" y="88"/>
                      </a:cubicBezTo>
                      <a:cubicBezTo>
                        <a:pt x="53" y="88"/>
                        <a:pt x="54" y="87"/>
                        <a:pt x="54" y="87"/>
                      </a:cubicBezTo>
                      <a:cubicBezTo>
                        <a:pt x="53" y="87"/>
                        <a:pt x="53" y="88"/>
                        <a:pt x="52" y="87"/>
                      </a:cubicBezTo>
                      <a:cubicBezTo>
                        <a:pt x="52" y="86"/>
                        <a:pt x="54" y="86"/>
                        <a:pt x="54" y="85"/>
                      </a:cubicBezTo>
                      <a:cubicBezTo>
                        <a:pt x="54" y="84"/>
                        <a:pt x="53" y="87"/>
                        <a:pt x="53" y="85"/>
                      </a:cubicBezTo>
                      <a:cubicBezTo>
                        <a:pt x="53" y="87"/>
                        <a:pt x="51" y="85"/>
                        <a:pt x="51" y="87"/>
                      </a:cubicBezTo>
                      <a:cubicBezTo>
                        <a:pt x="51" y="86"/>
                        <a:pt x="51" y="86"/>
                        <a:pt x="51" y="86"/>
                      </a:cubicBezTo>
                      <a:cubicBezTo>
                        <a:pt x="51" y="87"/>
                        <a:pt x="50" y="87"/>
                        <a:pt x="50" y="87"/>
                      </a:cubicBezTo>
                      <a:cubicBezTo>
                        <a:pt x="50" y="86"/>
                        <a:pt x="50" y="86"/>
                        <a:pt x="50" y="86"/>
                      </a:cubicBezTo>
                      <a:cubicBezTo>
                        <a:pt x="50" y="87"/>
                        <a:pt x="49" y="86"/>
                        <a:pt x="48" y="86"/>
                      </a:cubicBezTo>
                      <a:cubicBezTo>
                        <a:pt x="50" y="86"/>
                        <a:pt x="49" y="87"/>
                        <a:pt x="49" y="88"/>
                      </a:cubicBezTo>
                      <a:cubicBezTo>
                        <a:pt x="48" y="89"/>
                        <a:pt x="48" y="86"/>
                        <a:pt x="46" y="86"/>
                      </a:cubicBezTo>
                      <a:cubicBezTo>
                        <a:pt x="46" y="86"/>
                        <a:pt x="47" y="87"/>
                        <a:pt x="46" y="87"/>
                      </a:cubicBezTo>
                      <a:cubicBezTo>
                        <a:pt x="46" y="87"/>
                        <a:pt x="45" y="87"/>
                        <a:pt x="45" y="86"/>
                      </a:cubicBezTo>
                      <a:cubicBezTo>
                        <a:pt x="43" y="87"/>
                        <a:pt x="45" y="87"/>
                        <a:pt x="45" y="88"/>
                      </a:cubicBezTo>
                      <a:cubicBezTo>
                        <a:pt x="44" y="87"/>
                        <a:pt x="44" y="89"/>
                        <a:pt x="43" y="89"/>
                      </a:cubicBezTo>
                      <a:cubicBezTo>
                        <a:pt x="43" y="88"/>
                        <a:pt x="43" y="88"/>
                        <a:pt x="43" y="88"/>
                      </a:cubicBezTo>
                      <a:cubicBezTo>
                        <a:pt x="41" y="87"/>
                        <a:pt x="43" y="90"/>
                        <a:pt x="41" y="89"/>
                      </a:cubicBezTo>
                      <a:cubicBezTo>
                        <a:pt x="42" y="88"/>
                        <a:pt x="42" y="88"/>
                        <a:pt x="42" y="88"/>
                      </a:cubicBezTo>
                      <a:cubicBezTo>
                        <a:pt x="41" y="88"/>
                        <a:pt x="41" y="88"/>
                        <a:pt x="41" y="88"/>
                      </a:cubicBezTo>
                      <a:cubicBezTo>
                        <a:pt x="41" y="87"/>
                        <a:pt x="41" y="87"/>
                        <a:pt x="41" y="87"/>
                      </a:cubicBezTo>
                      <a:cubicBezTo>
                        <a:pt x="40" y="88"/>
                        <a:pt x="40" y="87"/>
                        <a:pt x="39" y="87"/>
                      </a:cubicBezTo>
                      <a:cubicBezTo>
                        <a:pt x="39" y="88"/>
                        <a:pt x="38" y="89"/>
                        <a:pt x="38" y="88"/>
                      </a:cubicBezTo>
                      <a:cubicBezTo>
                        <a:pt x="37" y="88"/>
                        <a:pt x="38" y="88"/>
                        <a:pt x="37" y="87"/>
                      </a:cubicBezTo>
                      <a:cubicBezTo>
                        <a:pt x="37" y="87"/>
                        <a:pt x="38" y="86"/>
                        <a:pt x="38" y="87"/>
                      </a:cubicBezTo>
                      <a:cubicBezTo>
                        <a:pt x="38" y="87"/>
                        <a:pt x="38" y="87"/>
                        <a:pt x="39" y="87"/>
                      </a:cubicBezTo>
                      <a:cubicBezTo>
                        <a:pt x="38" y="86"/>
                        <a:pt x="37" y="86"/>
                        <a:pt x="37" y="86"/>
                      </a:cubicBezTo>
                      <a:cubicBezTo>
                        <a:pt x="37" y="86"/>
                        <a:pt x="37" y="86"/>
                        <a:pt x="37" y="86"/>
                      </a:cubicBezTo>
                      <a:cubicBezTo>
                        <a:pt x="35" y="87"/>
                        <a:pt x="35" y="87"/>
                        <a:pt x="35" y="87"/>
                      </a:cubicBezTo>
                      <a:cubicBezTo>
                        <a:pt x="35" y="86"/>
                        <a:pt x="35" y="86"/>
                        <a:pt x="36" y="86"/>
                      </a:cubicBezTo>
                      <a:cubicBezTo>
                        <a:pt x="35" y="86"/>
                        <a:pt x="35" y="86"/>
                        <a:pt x="34" y="86"/>
                      </a:cubicBezTo>
                      <a:cubicBezTo>
                        <a:pt x="35" y="86"/>
                        <a:pt x="35" y="85"/>
                        <a:pt x="36" y="85"/>
                      </a:cubicBezTo>
                      <a:cubicBezTo>
                        <a:pt x="36" y="85"/>
                        <a:pt x="34" y="85"/>
                        <a:pt x="34" y="85"/>
                      </a:cubicBezTo>
                      <a:cubicBezTo>
                        <a:pt x="34" y="85"/>
                        <a:pt x="34" y="84"/>
                        <a:pt x="34" y="84"/>
                      </a:cubicBezTo>
                      <a:cubicBezTo>
                        <a:pt x="33" y="83"/>
                        <a:pt x="31" y="84"/>
                        <a:pt x="31" y="83"/>
                      </a:cubicBezTo>
                      <a:cubicBezTo>
                        <a:pt x="30" y="83"/>
                        <a:pt x="30" y="83"/>
                        <a:pt x="30" y="83"/>
                      </a:cubicBezTo>
                      <a:cubicBezTo>
                        <a:pt x="29" y="82"/>
                        <a:pt x="29" y="81"/>
                        <a:pt x="27" y="81"/>
                      </a:cubicBezTo>
                      <a:cubicBezTo>
                        <a:pt x="27" y="79"/>
                        <a:pt x="27" y="79"/>
                        <a:pt x="27" y="79"/>
                      </a:cubicBezTo>
                      <a:cubicBezTo>
                        <a:pt x="26" y="79"/>
                        <a:pt x="27" y="81"/>
                        <a:pt x="25" y="81"/>
                      </a:cubicBezTo>
                      <a:cubicBezTo>
                        <a:pt x="24" y="80"/>
                        <a:pt x="26" y="79"/>
                        <a:pt x="26" y="79"/>
                      </a:cubicBezTo>
                      <a:cubicBezTo>
                        <a:pt x="25" y="79"/>
                        <a:pt x="23" y="79"/>
                        <a:pt x="23" y="78"/>
                      </a:cubicBezTo>
                      <a:cubicBezTo>
                        <a:pt x="23" y="78"/>
                        <a:pt x="23" y="78"/>
                        <a:pt x="24" y="78"/>
                      </a:cubicBezTo>
                      <a:close/>
                      <a:moveTo>
                        <a:pt x="15" y="68"/>
                      </a:moveTo>
                      <a:cubicBezTo>
                        <a:pt x="15" y="68"/>
                        <a:pt x="16" y="68"/>
                        <a:pt x="16" y="68"/>
                      </a:cubicBezTo>
                      <a:cubicBezTo>
                        <a:pt x="15" y="69"/>
                        <a:pt x="15" y="68"/>
                        <a:pt x="15" y="68"/>
                      </a:cubicBezTo>
                      <a:close/>
                      <a:moveTo>
                        <a:pt x="7" y="48"/>
                      </a:moveTo>
                      <a:cubicBezTo>
                        <a:pt x="7" y="48"/>
                        <a:pt x="7" y="48"/>
                        <a:pt x="7" y="49"/>
                      </a:cubicBezTo>
                      <a:cubicBezTo>
                        <a:pt x="7" y="48"/>
                        <a:pt x="7" y="48"/>
                        <a:pt x="7" y="48"/>
                      </a:cubicBezTo>
                      <a:close/>
                      <a:moveTo>
                        <a:pt x="40" y="2"/>
                      </a:moveTo>
                      <a:cubicBezTo>
                        <a:pt x="40" y="2"/>
                        <a:pt x="40" y="2"/>
                        <a:pt x="40" y="2"/>
                      </a:cubicBezTo>
                      <a:cubicBezTo>
                        <a:pt x="39" y="1"/>
                        <a:pt x="40" y="2"/>
                        <a:pt x="40" y="2"/>
                      </a:cubicBezTo>
                      <a:close/>
                      <a:moveTo>
                        <a:pt x="41" y="3"/>
                      </a:moveTo>
                      <a:cubicBezTo>
                        <a:pt x="42" y="3"/>
                        <a:pt x="42" y="2"/>
                        <a:pt x="42" y="2"/>
                      </a:cubicBezTo>
                      <a:cubicBezTo>
                        <a:pt x="41" y="2"/>
                        <a:pt x="41" y="2"/>
                        <a:pt x="41" y="2"/>
                      </a:cubicBezTo>
                      <a:cubicBezTo>
                        <a:pt x="41" y="2"/>
                        <a:pt x="41" y="3"/>
                        <a:pt x="41" y="3"/>
                      </a:cubicBezTo>
                      <a:close/>
                      <a:moveTo>
                        <a:pt x="61" y="90"/>
                      </a:moveTo>
                      <a:cubicBezTo>
                        <a:pt x="60" y="90"/>
                        <a:pt x="60" y="90"/>
                        <a:pt x="60" y="90"/>
                      </a:cubicBezTo>
                      <a:cubicBezTo>
                        <a:pt x="61" y="89"/>
                        <a:pt x="61" y="89"/>
                        <a:pt x="61"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9" name="Freeform 226">
                  <a:extLst>
                    <a:ext uri="{FF2B5EF4-FFF2-40B4-BE49-F238E27FC236}">
                      <a16:creationId xmlns:a16="http://schemas.microsoft.com/office/drawing/2014/main" id="{BA9CBB00-3BDD-44CF-AB86-AB4D1207BDBF}"/>
                    </a:ext>
                  </a:extLst>
                </p:cNvPr>
                <p:cNvSpPr>
                  <a:spLocks/>
                </p:cNvSpPr>
                <p:nvPr userDrawn="1"/>
              </p:nvSpPr>
              <p:spPr bwMode="auto">
                <a:xfrm>
                  <a:off x="3639" y="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0" name="Freeform 227">
                  <a:extLst>
                    <a:ext uri="{FF2B5EF4-FFF2-40B4-BE49-F238E27FC236}">
                      <a16:creationId xmlns:a16="http://schemas.microsoft.com/office/drawing/2014/main" id="{682E7AB7-8A40-4FDF-A79F-93E889343352}"/>
                    </a:ext>
                  </a:extLst>
                </p:cNvPr>
                <p:cNvSpPr>
                  <a:spLocks/>
                </p:cNvSpPr>
                <p:nvPr userDrawn="1"/>
              </p:nvSpPr>
              <p:spPr bwMode="auto">
                <a:xfrm>
                  <a:off x="3749" y="6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1" name="Freeform 228">
                  <a:extLst>
                    <a:ext uri="{FF2B5EF4-FFF2-40B4-BE49-F238E27FC236}">
                      <a16:creationId xmlns:a16="http://schemas.microsoft.com/office/drawing/2014/main" id="{C0D463E3-E97F-4BAB-8385-C0F68B8762D3}"/>
                    </a:ext>
                  </a:extLst>
                </p:cNvPr>
                <p:cNvSpPr>
                  <a:spLocks/>
                </p:cNvSpPr>
                <p:nvPr userDrawn="1"/>
              </p:nvSpPr>
              <p:spPr bwMode="auto">
                <a:xfrm>
                  <a:off x="3709" y="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2" name="Freeform 229">
                  <a:extLst>
                    <a:ext uri="{FF2B5EF4-FFF2-40B4-BE49-F238E27FC236}">
                      <a16:creationId xmlns:a16="http://schemas.microsoft.com/office/drawing/2014/main" id="{64F7071A-CB3B-4296-B243-9F6E8CE9A24B}"/>
                    </a:ext>
                  </a:extLst>
                </p:cNvPr>
                <p:cNvSpPr>
                  <a:spLocks/>
                </p:cNvSpPr>
                <p:nvPr userDrawn="1"/>
              </p:nvSpPr>
              <p:spPr bwMode="auto">
                <a:xfrm>
                  <a:off x="3843" y="2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3" name="Freeform 230">
                  <a:extLst>
                    <a:ext uri="{FF2B5EF4-FFF2-40B4-BE49-F238E27FC236}">
                      <a16:creationId xmlns:a16="http://schemas.microsoft.com/office/drawing/2014/main" id="{38EEBA80-DCB8-45F2-807A-3BF045B88B36}"/>
                    </a:ext>
                  </a:extLst>
                </p:cNvPr>
                <p:cNvSpPr>
                  <a:spLocks/>
                </p:cNvSpPr>
                <p:nvPr userDrawn="1"/>
              </p:nvSpPr>
              <p:spPr bwMode="auto">
                <a:xfrm>
                  <a:off x="3863" y="28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1" y="1"/>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4" name="Freeform 231">
                  <a:extLst>
                    <a:ext uri="{FF2B5EF4-FFF2-40B4-BE49-F238E27FC236}">
                      <a16:creationId xmlns:a16="http://schemas.microsoft.com/office/drawing/2014/main" id="{C80186DC-6C39-4479-8FC6-1AEB936C9821}"/>
                    </a:ext>
                  </a:extLst>
                </p:cNvPr>
                <p:cNvSpPr>
                  <a:spLocks/>
                </p:cNvSpPr>
                <p:nvPr userDrawn="1"/>
              </p:nvSpPr>
              <p:spPr bwMode="auto">
                <a:xfrm>
                  <a:off x="3843" y="25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5" name="Freeform 232">
                  <a:extLst>
                    <a:ext uri="{FF2B5EF4-FFF2-40B4-BE49-F238E27FC236}">
                      <a16:creationId xmlns:a16="http://schemas.microsoft.com/office/drawing/2014/main" id="{9D46B7B5-3FA7-4A49-A93B-201F4806EBFB}"/>
                    </a:ext>
                  </a:extLst>
                </p:cNvPr>
                <p:cNvSpPr>
                  <a:spLocks/>
                </p:cNvSpPr>
                <p:nvPr userDrawn="1"/>
              </p:nvSpPr>
              <p:spPr bwMode="auto">
                <a:xfrm>
                  <a:off x="3848" y="2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6" name="Freeform 233">
                  <a:extLst>
                    <a:ext uri="{FF2B5EF4-FFF2-40B4-BE49-F238E27FC236}">
                      <a16:creationId xmlns:a16="http://schemas.microsoft.com/office/drawing/2014/main" id="{0EB44221-17A3-4BFE-AD8C-E71A38D8CD73}"/>
                    </a:ext>
                  </a:extLst>
                </p:cNvPr>
                <p:cNvSpPr>
                  <a:spLocks/>
                </p:cNvSpPr>
                <p:nvPr userDrawn="1"/>
              </p:nvSpPr>
              <p:spPr bwMode="auto">
                <a:xfrm>
                  <a:off x="3809" y="223"/>
                  <a:ext cx="15" cy="10"/>
                </a:xfrm>
                <a:custGeom>
                  <a:avLst/>
                  <a:gdLst>
                    <a:gd name="T0" fmla="*/ 1 w 3"/>
                    <a:gd name="T1" fmla="*/ 2 h 2"/>
                    <a:gd name="T2" fmla="*/ 2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2" y="1"/>
                      </a:cubicBezTo>
                      <a:cubicBezTo>
                        <a:pt x="3"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7" name="Rectangle 234">
                  <a:extLst>
                    <a:ext uri="{FF2B5EF4-FFF2-40B4-BE49-F238E27FC236}">
                      <a16:creationId xmlns:a16="http://schemas.microsoft.com/office/drawing/2014/main" id="{390535C6-5EBF-42DA-930F-47D50B6CB4D9}"/>
                    </a:ext>
                  </a:extLst>
                </p:cNvPr>
                <p:cNvSpPr>
                  <a:spLocks noChangeArrowheads="1"/>
                </p:cNvSpPr>
                <p:nvPr userDrawn="1"/>
              </p:nvSpPr>
              <p:spPr bwMode="auto">
                <a:xfrm>
                  <a:off x="3838" y="2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8" name="Freeform 235">
                  <a:extLst>
                    <a:ext uri="{FF2B5EF4-FFF2-40B4-BE49-F238E27FC236}">
                      <a16:creationId xmlns:a16="http://schemas.microsoft.com/office/drawing/2014/main" id="{F83B7366-BC4D-4CB6-8A16-D4ECB5D39CEA}"/>
                    </a:ext>
                  </a:extLst>
                </p:cNvPr>
                <p:cNvSpPr>
                  <a:spLocks/>
                </p:cNvSpPr>
                <p:nvPr userDrawn="1"/>
              </p:nvSpPr>
              <p:spPr bwMode="auto">
                <a:xfrm>
                  <a:off x="3819" y="25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9" name="Freeform 236">
                  <a:extLst>
                    <a:ext uri="{FF2B5EF4-FFF2-40B4-BE49-F238E27FC236}">
                      <a16:creationId xmlns:a16="http://schemas.microsoft.com/office/drawing/2014/main" id="{60DFE1B4-23AC-44C2-A289-CC5515FE89CC}"/>
                    </a:ext>
                  </a:extLst>
                </p:cNvPr>
                <p:cNvSpPr>
                  <a:spLocks/>
                </p:cNvSpPr>
                <p:nvPr userDrawn="1"/>
              </p:nvSpPr>
              <p:spPr bwMode="auto">
                <a:xfrm>
                  <a:off x="3824" y="25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0" name="Freeform 237">
                  <a:extLst>
                    <a:ext uri="{FF2B5EF4-FFF2-40B4-BE49-F238E27FC236}">
                      <a16:creationId xmlns:a16="http://schemas.microsoft.com/office/drawing/2014/main" id="{BE07D312-ACA6-4420-9A89-7C0CC5F70D4A}"/>
                    </a:ext>
                  </a:extLst>
                </p:cNvPr>
                <p:cNvSpPr>
                  <a:spLocks/>
                </p:cNvSpPr>
                <p:nvPr userDrawn="1"/>
              </p:nvSpPr>
              <p:spPr bwMode="auto">
                <a:xfrm>
                  <a:off x="3829" y="26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1" name="Freeform 238">
                  <a:extLst>
                    <a:ext uri="{FF2B5EF4-FFF2-40B4-BE49-F238E27FC236}">
                      <a16:creationId xmlns:a16="http://schemas.microsoft.com/office/drawing/2014/main" id="{3DD6883F-E4D8-4416-91CC-3B814AC20683}"/>
                    </a:ext>
                  </a:extLst>
                </p:cNvPr>
                <p:cNvSpPr>
                  <a:spLocks/>
                </p:cNvSpPr>
                <p:nvPr userDrawn="1"/>
              </p:nvSpPr>
              <p:spPr bwMode="auto">
                <a:xfrm>
                  <a:off x="3764" y="2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2" name="Freeform 239">
                  <a:extLst>
                    <a:ext uri="{FF2B5EF4-FFF2-40B4-BE49-F238E27FC236}">
                      <a16:creationId xmlns:a16="http://schemas.microsoft.com/office/drawing/2014/main" id="{6774F130-9AF9-4BB2-BDFF-11A96030E61B}"/>
                    </a:ext>
                  </a:extLst>
                </p:cNvPr>
                <p:cNvSpPr>
                  <a:spLocks/>
                </p:cNvSpPr>
                <p:nvPr userDrawn="1"/>
              </p:nvSpPr>
              <p:spPr bwMode="auto">
                <a:xfrm>
                  <a:off x="3779" y="25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3" name="Freeform 240">
                  <a:extLst>
                    <a:ext uri="{FF2B5EF4-FFF2-40B4-BE49-F238E27FC236}">
                      <a16:creationId xmlns:a16="http://schemas.microsoft.com/office/drawing/2014/main" id="{308DD412-5F56-4C02-8E82-E97DFBFA3CFF}"/>
                    </a:ext>
                  </a:extLst>
                </p:cNvPr>
                <p:cNvSpPr>
                  <a:spLocks/>
                </p:cNvSpPr>
                <p:nvPr userDrawn="1"/>
              </p:nvSpPr>
              <p:spPr bwMode="auto">
                <a:xfrm>
                  <a:off x="3759" y="253"/>
                  <a:ext cx="15" cy="5"/>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2" y="1"/>
                        <a:pt x="0" y="1"/>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4" name="Freeform 241">
                  <a:extLst>
                    <a:ext uri="{FF2B5EF4-FFF2-40B4-BE49-F238E27FC236}">
                      <a16:creationId xmlns:a16="http://schemas.microsoft.com/office/drawing/2014/main" id="{773E49E2-581A-49F8-8DD4-139F4131F9C5}"/>
                    </a:ext>
                  </a:extLst>
                </p:cNvPr>
                <p:cNvSpPr>
                  <a:spLocks/>
                </p:cNvSpPr>
                <p:nvPr userDrawn="1"/>
              </p:nvSpPr>
              <p:spPr bwMode="auto">
                <a:xfrm>
                  <a:off x="3689" y="26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5" name="Freeform 242">
                  <a:extLst>
                    <a:ext uri="{FF2B5EF4-FFF2-40B4-BE49-F238E27FC236}">
                      <a16:creationId xmlns:a16="http://schemas.microsoft.com/office/drawing/2014/main" id="{3D323421-C2B4-46D2-BA6C-B1ECFAB49152}"/>
                    </a:ext>
                  </a:extLst>
                </p:cNvPr>
                <p:cNvSpPr>
                  <a:spLocks/>
                </p:cNvSpPr>
                <p:nvPr userDrawn="1"/>
              </p:nvSpPr>
              <p:spPr bwMode="auto">
                <a:xfrm>
                  <a:off x="3664" y="323"/>
                  <a:ext cx="10" cy="10"/>
                </a:xfrm>
                <a:custGeom>
                  <a:avLst/>
                  <a:gdLst>
                    <a:gd name="T0" fmla="*/ 1 w 2"/>
                    <a:gd name="T1" fmla="*/ 2 h 2"/>
                    <a:gd name="T2" fmla="*/ 1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1"/>
                        <a:pt x="0" y="1"/>
                        <a:pt x="1" y="0"/>
                      </a:cubicBezTo>
                      <a:cubicBezTo>
                        <a:pt x="1" y="0"/>
                        <a:pt x="0" y="1"/>
                        <a:pt x="0" y="0"/>
                      </a:cubicBezTo>
                      <a:cubicBezTo>
                        <a:pt x="0"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6" name="Freeform 243">
                  <a:extLst>
                    <a:ext uri="{FF2B5EF4-FFF2-40B4-BE49-F238E27FC236}">
                      <a16:creationId xmlns:a16="http://schemas.microsoft.com/office/drawing/2014/main" id="{1186D01F-3BEF-4360-A9E7-FC6CA4BB0B9B}"/>
                    </a:ext>
                  </a:extLst>
                </p:cNvPr>
                <p:cNvSpPr>
                  <a:spLocks/>
                </p:cNvSpPr>
                <p:nvPr userDrawn="1"/>
              </p:nvSpPr>
              <p:spPr bwMode="auto">
                <a:xfrm>
                  <a:off x="3664" y="3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7" name="Freeform 244">
                  <a:extLst>
                    <a:ext uri="{FF2B5EF4-FFF2-40B4-BE49-F238E27FC236}">
                      <a16:creationId xmlns:a16="http://schemas.microsoft.com/office/drawing/2014/main" id="{10A3F1D5-E1C0-4F02-95D8-590600B16B40}"/>
                    </a:ext>
                  </a:extLst>
                </p:cNvPr>
                <p:cNvSpPr>
                  <a:spLocks/>
                </p:cNvSpPr>
                <p:nvPr userDrawn="1"/>
              </p:nvSpPr>
              <p:spPr bwMode="auto">
                <a:xfrm>
                  <a:off x="3968" y="418"/>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8" name="Freeform 245">
                  <a:extLst>
                    <a:ext uri="{FF2B5EF4-FFF2-40B4-BE49-F238E27FC236}">
                      <a16:creationId xmlns:a16="http://schemas.microsoft.com/office/drawing/2014/main" id="{4BF857B5-E8DE-44A0-953B-D125CE5FF35A}"/>
                    </a:ext>
                  </a:extLst>
                </p:cNvPr>
                <p:cNvSpPr>
                  <a:spLocks/>
                </p:cNvSpPr>
                <p:nvPr userDrawn="1"/>
              </p:nvSpPr>
              <p:spPr bwMode="auto">
                <a:xfrm>
                  <a:off x="3963" y="41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9" name="Freeform 246">
                  <a:extLst>
                    <a:ext uri="{FF2B5EF4-FFF2-40B4-BE49-F238E27FC236}">
                      <a16:creationId xmlns:a16="http://schemas.microsoft.com/office/drawing/2014/main" id="{2F518A78-8449-4A78-A0AD-054AA07F8B10}"/>
                    </a:ext>
                  </a:extLst>
                </p:cNvPr>
                <p:cNvSpPr>
                  <a:spLocks/>
                </p:cNvSpPr>
                <p:nvPr userDrawn="1"/>
              </p:nvSpPr>
              <p:spPr bwMode="auto">
                <a:xfrm>
                  <a:off x="3679" y="5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0" name="Freeform 247">
                  <a:extLst>
                    <a:ext uri="{FF2B5EF4-FFF2-40B4-BE49-F238E27FC236}">
                      <a16:creationId xmlns:a16="http://schemas.microsoft.com/office/drawing/2014/main" id="{8D11322E-54C4-4D10-8692-4444880A3D48}"/>
                    </a:ext>
                  </a:extLst>
                </p:cNvPr>
                <p:cNvSpPr>
                  <a:spLocks/>
                </p:cNvSpPr>
                <p:nvPr userDrawn="1"/>
              </p:nvSpPr>
              <p:spPr bwMode="auto">
                <a:xfrm>
                  <a:off x="3699" y="5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1" name="Freeform 248">
                  <a:extLst>
                    <a:ext uri="{FF2B5EF4-FFF2-40B4-BE49-F238E27FC236}">
                      <a16:creationId xmlns:a16="http://schemas.microsoft.com/office/drawing/2014/main" id="{1A4EED59-670F-46FD-AB85-A480E12FF5F9}"/>
                    </a:ext>
                  </a:extLst>
                </p:cNvPr>
                <p:cNvSpPr>
                  <a:spLocks/>
                </p:cNvSpPr>
                <p:nvPr userDrawn="1"/>
              </p:nvSpPr>
              <p:spPr bwMode="auto">
                <a:xfrm>
                  <a:off x="3729" y="60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2" name="Freeform 249">
                  <a:extLst>
                    <a:ext uri="{FF2B5EF4-FFF2-40B4-BE49-F238E27FC236}">
                      <a16:creationId xmlns:a16="http://schemas.microsoft.com/office/drawing/2014/main" id="{9357D0EE-CEEC-43E4-9249-BD7FB9134866}"/>
                    </a:ext>
                  </a:extLst>
                </p:cNvPr>
                <p:cNvSpPr>
                  <a:spLocks/>
                </p:cNvSpPr>
                <p:nvPr userDrawn="1"/>
              </p:nvSpPr>
              <p:spPr bwMode="auto">
                <a:xfrm>
                  <a:off x="4421" y="49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3" name="Freeform 250">
                  <a:extLst>
                    <a:ext uri="{FF2B5EF4-FFF2-40B4-BE49-F238E27FC236}">
                      <a16:creationId xmlns:a16="http://schemas.microsoft.com/office/drawing/2014/main" id="{C79B5649-9543-4F44-8145-DF2E042F4809}"/>
                    </a:ext>
                  </a:extLst>
                </p:cNvPr>
                <p:cNvSpPr>
                  <a:spLocks/>
                </p:cNvSpPr>
                <p:nvPr userDrawn="1"/>
              </p:nvSpPr>
              <p:spPr bwMode="auto">
                <a:xfrm>
                  <a:off x="4416" y="458"/>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4" name="Freeform 251">
                  <a:extLst>
                    <a:ext uri="{FF2B5EF4-FFF2-40B4-BE49-F238E27FC236}">
                      <a16:creationId xmlns:a16="http://schemas.microsoft.com/office/drawing/2014/main" id="{716948B9-5E45-446A-AE96-F88B99DE4AEE}"/>
                    </a:ext>
                  </a:extLst>
                </p:cNvPr>
                <p:cNvSpPr>
                  <a:spLocks/>
                </p:cNvSpPr>
                <p:nvPr userDrawn="1"/>
              </p:nvSpPr>
              <p:spPr bwMode="auto">
                <a:xfrm>
                  <a:off x="4411" y="433"/>
                  <a:ext cx="10" cy="15"/>
                </a:xfrm>
                <a:custGeom>
                  <a:avLst/>
                  <a:gdLst>
                    <a:gd name="T0" fmla="*/ 2 w 2"/>
                    <a:gd name="T1" fmla="*/ 0 h 3"/>
                    <a:gd name="T2" fmla="*/ 1 w 2"/>
                    <a:gd name="T3" fmla="*/ 3 h 3"/>
                    <a:gd name="T4" fmla="*/ 1 w 2"/>
                    <a:gd name="T5" fmla="*/ 3 h 3"/>
                    <a:gd name="T6" fmla="*/ 2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2" y="2"/>
                        <a:pt x="1" y="3"/>
                      </a:cubicBezTo>
                      <a:cubicBezTo>
                        <a:pt x="1" y="3"/>
                        <a:pt x="1" y="3"/>
                        <a:pt x="1" y="3"/>
                      </a:cubicBezTo>
                      <a:cubicBezTo>
                        <a:pt x="2" y="3"/>
                        <a:pt x="2" y="3"/>
                        <a:pt x="2" y="3"/>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5" name="Freeform 252">
                  <a:extLst>
                    <a:ext uri="{FF2B5EF4-FFF2-40B4-BE49-F238E27FC236}">
                      <a16:creationId xmlns:a16="http://schemas.microsoft.com/office/drawing/2014/main" id="{29CAD1EC-7188-4115-9721-FB5D14E0B6E6}"/>
                    </a:ext>
                  </a:extLst>
                </p:cNvPr>
                <p:cNvSpPr>
                  <a:spLocks/>
                </p:cNvSpPr>
                <p:nvPr userDrawn="1"/>
              </p:nvSpPr>
              <p:spPr bwMode="auto">
                <a:xfrm>
                  <a:off x="4431" y="413"/>
                  <a:ext cx="5" cy="5"/>
                </a:xfrm>
                <a:custGeom>
                  <a:avLst/>
                  <a:gdLst>
                    <a:gd name="T0" fmla="*/ 1 w 1"/>
                    <a:gd name="T1" fmla="*/ 0 h 1"/>
                    <a:gd name="T2" fmla="*/ 1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0"/>
                        <a:pt x="1"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6" name="Freeform 253">
                  <a:extLst>
                    <a:ext uri="{FF2B5EF4-FFF2-40B4-BE49-F238E27FC236}">
                      <a16:creationId xmlns:a16="http://schemas.microsoft.com/office/drawing/2014/main" id="{9A6302E7-1ED5-4F3C-BC18-F034A2FBBE59}"/>
                    </a:ext>
                  </a:extLst>
                </p:cNvPr>
                <p:cNvSpPr>
                  <a:spLocks/>
                </p:cNvSpPr>
                <p:nvPr userDrawn="1"/>
              </p:nvSpPr>
              <p:spPr bwMode="auto">
                <a:xfrm>
                  <a:off x="4436" y="413"/>
                  <a:ext cx="0" cy="10"/>
                </a:xfrm>
                <a:custGeom>
                  <a:avLst/>
                  <a:gdLst>
                    <a:gd name="T0" fmla="*/ 1 h 2"/>
                    <a:gd name="T1" fmla="*/ 1 h 2"/>
                  </a:gdLst>
                  <a:ahLst/>
                  <a:cxnLst>
                    <a:cxn ang="0">
                      <a:pos x="0" y="T0"/>
                    </a:cxn>
                    <a:cxn ang="0">
                      <a:pos x="0" y="T1"/>
                    </a:cxn>
                  </a:cxnLst>
                  <a:rect l="0" t="0" r="r" b="b"/>
                  <a:pathLst>
                    <a:path h="2">
                      <a:moveTo>
                        <a:pt x="0" y="1"/>
                      </a:move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7" name="Freeform 254">
                  <a:extLst>
                    <a:ext uri="{FF2B5EF4-FFF2-40B4-BE49-F238E27FC236}">
                      <a16:creationId xmlns:a16="http://schemas.microsoft.com/office/drawing/2014/main" id="{F13DFF94-D721-4925-8A64-53972DE1C1FF}"/>
                    </a:ext>
                  </a:extLst>
                </p:cNvPr>
                <p:cNvSpPr>
                  <a:spLocks/>
                </p:cNvSpPr>
                <p:nvPr userDrawn="1"/>
              </p:nvSpPr>
              <p:spPr bwMode="auto">
                <a:xfrm>
                  <a:off x="4431" y="398"/>
                  <a:ext cx="5" cy="10"/>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1"/>
                        <a:pt x="1"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8" name="Freeform 255">
                  <a:extLst>
                    <a:ext uri="{FF2B5EF4-FFF2-40B4-BE49-F238E27FC236}">
                      <a16:creationId xmlns:a16="http://schemas.microsoft.com/office/drawing/2014/main" id="{5788D55F-CE0C-42C2-B14F-190EAF515F8A}"/>
                    </a:ext>
                  </a:extLst>
                </p:cNvPr>
                <p:cNvSpPr>
                  <a:spLocks/>
                </p:cNvSpPr>
                <p:nvPr userDrawn="1"/>
              </p:nvSpPr>
              <p:spPr bwMode="auto">
                <a:xfrm>
                  <a:off x="4426" y="39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9" name="Freeform 256">
                  <a:extLst>
                    <a:ext uri="{FF2B5EF4-FFF2-40B4-BE49-F238E27FC236}">
                      <a16:creationId xmlns:a16="http://schemas.microsoft.com/office/drawing/2014/main" id="{F1E5871C-0090-4FBD-BFCD-021224915958}"/>
                    </a:ext>
                  </a:extLst>
                </p:cNvPr>
                <p:cNvSpPr>
                  <a:spLocks/>
                </p:cNvSpPr>
                <p:nvPr userDrawn="1"/>
              </p:nvSpPr>
              <p:spPr bwMode="auto">
                <a:xfrm>
                  <a:off x="4426" y="403"/>
                  <a:ext cx="5" cy="5"/>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0" name="Freeform 257">
                  <a:extLst>
                    <a:ext uri="{FF2B5EF4-FFF2-40B4-BE49-F238E27FC236}">
                      <a16:creationId xmlns:a16="http://schemas.microsoft.com/office/drawing/2014/main" id="{3DB119AB-B180-4E8D-B9A9-402217EFE6A5}"/>
                    </a:ext>
                  </a:extLst>
                </p:cNvPr>
                <p:cNvSpPr>
                  <a:spLocks/>
                </p:cNvSpPr>
                <p:nvPr userDrawn="1"/>
              </p:nvSpPr>
              <p:spPr bwMode="auto">
                <a:xfrm>
                  <a:off x="4426" y="40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0" y="1"/>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1" name="Freeform 258">
                  <a:extLst>
                    <a:ext uri="{FF2B5EF4-FFF2-40B4-BE49-F238E27FC236}">
                      <a16:creationId xmlns:a16="http://schemas.microsoft.com/office/drawing/2014/main" id="{E8D6DB01-4C76-4474-ABB8-29791E546175}"/>
                    </a:ext>
                  </a:extLst>
                </p:cNvPr>
                <p:cNvSpPr>
                  <a:spLocks/>
                </p:cNvSpPr>
                <p:nvPr userDrawn="1"/>
              </p:nvSpPr>
              <p:spPr bwMode="auto">
                <a:xfrm>
                  <a:off x="4411" y="42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2" name="Freeform 259">
                  <a:extLst>
                    <a:ext uri="{FF2B5EF4-FFF2-40B4-BE49-F238E27FC236}">
                      <a16:creationId xmlns:a16="http://schemas.microsoft.com/office/drawing/2014/main" id="{B8FF2D65-C137-4C40-9E33-4ADA938085E5}"/>
                    </a:ext>
                  </a:extLst>
                </p:cNvPr>
                <p:cNvSpPr>
                  <a:spLocks/>
                </p:cNvSpPr>
                <p:nvPr userDrawn="1"/>
              </p:nvSpPr>
              <p:spPr bwMode="auto">
                <a:xfrm>
                  <a:off x="4426" y="37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3" name="Freeform 260">
                  <a:extLst>
                    <a:ext uri="{FF2B5EF4-FFF2-40B4-BE49-F238E27FC236}">
                      <a16:creationId xmlns:a16="http://schemas.microsoft.com/office/drawing/2014/main" id="{17018C02-6801-4C3C-95DC-5F0FE282C178}"/>
                    </a:ext>
                  </a:extLst>
                </p:cNvPr>
                <p:cNvSpPr>
                  <a:spLocks/>
                </p:cNvSpPr>
                <p:nvPr userDrawn="1"/>
              </p:nvSpPr>
              <p:spPr bwMode="auto">
                <a:xfrm>
                  <a:off x="4426" y="3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4" name="Freeform 261">
                  <a:extLst>
                    <a:ext uri="{FF2B5EF4-FFF2-40B4-BE49-F238E27FC236}">
                      <a16:creationId xmlns:a16="http://schemas.microsoft.com/office/drawing/2014/main" id="{5CE61E6B-8A2F-4408-B2B1-557C2C9C210E}"/>
                    </a:ext>
                  </a:extLst>
                </p:cNvPr>
                <p:cNvSpPr>
                  <a:spLocks/>
                </p:cNvSpPr>
                <p:nvPr userDrawn="1"/>
              </p:nvSpPr>
              <p:spPr bwMode="auto">
                <a:xfrm>
                  <a:off x="4421" y="398"/>
                  <a:ext cx="5" cy="10"/>
                </a:xfrm>
                <a:custGeom>
                  <a:avLst/>
                  <a:gdLst>
                    <a:gd name="T0" fmla="*/ 0 w 5"/>
                    <a:gd name="T1" fmla="*/ 0 h 10"/>
                    <a:gd name="T2" fmla="*/ 5 w 5"/>
                    <a:gd name="T3" fmla="*/ 10 h 10"/>
                    <a:gd name="T4" fmla="*/ 0 w 5"/>
                    <a:gd name="T5" fmla="*/ 0 h 10"/>
                    <a:gd name="T6" fmla="*/ 0 w 5"/>
                    <a:gd name="T7" fmla="*/ 0 h 10"/>
                  </a:gdLst>
                  <a:ahLst/>
                  <a:cxnLst>
                    <a:cxn ang="0">
                      <a:pos x="T0" y="T1"/>
                    </a:cxn>
                    <a:cxn ang="0">
                      <a:pos x="T2" y="T3"/>
                    </a:cxn>
                    <a:cxn ang="0">
                      <a:pos x="T4" y="T5"/>
                    </a:cxn>
                    <a:cxn ang="0">
                      <a:pos x="T6" y="T7"/>
                    </a:cxn>
                  </a:cxnLst>
                  <a:rect l="0" t="0" r="r" b="b"/>
                  <a:pathLst>
                    <a:path w="5" h="10">
                      <a:moveTo>
                        <a:pt x="0" y="0"/>
                      </a:moveTo>
                      <a:lnTo>
                        <a:pt x="5" y="1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5" name="Freeform 262">
                  <a:extLst>
                    <a:ext uri="{FF2B5EF4-FFF2-40B4-BE49-F238E27FC236}">
                      <a16:creationId xmlns:a16="http://schemas.microsoft.com/office/drawing/2014/main" id="{1EA1BCC9-9FBD-4124-832C-9A3722489100}"/>
                    </a:ext>
                  </a:extLst>
                </p:cNvPr>
                <p:cNvSpPr>
                  <a:spLocks/>
                </p:cNvSpPr>
                <p:nvPr userDrawn="1"/>
              </p:nvSpPr>
              <p:spPr bwMode="auto">
                <a:xfrm>
                  <a:off x="4426" y="3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6" name="Freeform 263">
                  <a:extLst>
                    <a:ext uri="{FF2B5EF4-FFF2-40B4-BE49-F238E27FC236}">
                      <a16:creationId xmlns:a16="http://schemas.microsoft.com/office/drawing/2014/main" id="{671DE3F8-ACFC-4566-A67F-5102EFA80F8C}"/>
                    </a:ext>
                  </a:extLst>
                </p:cNvPr>
                <p:cNvSpPr>
                  <a:spLocks/>
                </p:cNvSpPr>
                <p:nvPr userDrawn="1"/>
              </p:nvSpPr>
              <p:spPr bwMode="auto">
                <a:xfrm>
                  <a:off x="4421" y="338"/>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2"/>
                        <a:pt x="1" y="1"/>
                        <a:pt x="2" y="1"/>
                      </a:cubicBezTo>
                      <a:cubicBezTo>
                        <a:pt x="2" y="1"/>
                        <a:pt x="1" y="0"/>
                        <a:pt x="0" y="0"/>
                      </a:cubicBezTo>
                      <a:cubicBezTo>
                        <a:pt x="1"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7" name="Freeform 264">
                  <a:extLst>
                    <a:ext uri="{FF2B5EF4-FFF2-40B4-BE49-F238E27FC236}">
                      <a16:creationId xmlns:a16="http://schemas.microsoft.com/office/drawing/2014/main" id="{F5100DC6-5667-4F8A-BABE-2D0B74E5A5D3}"/>
                    </a:ext>
                  </a:extLst>
                </p:cNvPr>
                <p:cNvSpPr>
                  <a:spLocks/>
                </p:cNvSpPr>
                <p:nvPr userDrawn="1"/>
              </p:nvSpPr>
              <p:spPr bwMode="auto">
                <a:xfrm>
                  <a:off x="4421" y="3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8" name="Freeform 265">
                  <a:extLst>
                    <a:ext uri="{FF2B5EF4-FFF2-40B4-BE49-F238E27FC236}">
                      <a16:creationId xmlns:a16="http://schemas.microsoft.com/office/drawing/2014/main" id="{92D042D8-E139-457C-B6D4-FD35A5678BF5}"/>
                    </a:ext>
                  </a:extLst>
                </p:cNvPr>
                <p:cNvSpPr>
                  <a:spLocks/>
                </p:cNvSpPr>
                <p:nvPr userDrawn="1"/>
              </p:nvSpPr>
              <p:spPr bwMode="auto">
                <a:xfrm>
                  <a:off x="4421" y="36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9" name="Freeform 266">
                  <a:extLst>
                    <a:ext uri="{FF2B5EF4-FFF2-40B4-BE49-F238E27FC236}">
                      <a16:creationId xmlns:a16="http://schemas.microsoft.com/office/drawing/2014/main" id="{DA6B96DC-133E-42A7-9B99-24942337BC8C}"/>
                    </a:ext>
                  </a:extLst>
                </p:cNvPr>
                <p:cNvSpPr>
                  <a:spLocks/>
                </p:cNvSpPr>
                <p:nvPr userDrawn="1"/>
              </p:nvSpPr>
              <p:spPr bwMode="auto">
                <a:xfrm>
                  <a:off x="4421" y="3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0" name="Freeform 267">
                  <a:extLst>
                    <a:ext uri="{FF2B5EF4-FFF2-40B4-BE49-F238E27FC236}">
                      <a16:creationId xmlns:a16="http://schemas.microsoft.com/office/drawing/2014/main" id="{2D213B51-5FEC-4388-8248-8B396E02A1A5}"/>
                    </a:ext>
                  </a:extLst>
                </p:cNvPr>
                <p:cNvSpPr>
                  <a:spLocks/>
                </p:cNvSpPr>
                <p:nvPr userDrawn="1"/>
              </p:nvSpPr>
              <p:spPr bwMode="auto">
                <a:xfrm>
                  <a:off x="4421" y="3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1" name="Freeform 268">
                  <a:extLst>
                    <a:ext uri="{FF2B5EF4-FFF2-40B4-BE49-F238E27FC236}">
                      <a16:creationId xmlns:a16="http://schemas.microsoft.com/office/drawing/2014/main" id="{1EB48EEB-D6F0-4151-9B83-AE247FB5B86C}"/>
                    </a:ext>
                  </a:extLst>
                </p:cNvPr>
                <p:cNvSpPr>
                  <a:spLocks/>
                </p:cNvSpPr>
                <p:nvPr userDrawn="1"/>
              </p:nvSpPr>
              <p:spPr bwMode="auto">
                <a:xfrm>
                  <a:off x="4411" y="378"/>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2" name="Freeform 269">
                  <a:extLst>
                    <a:ext uri="{FF2B5EF4-FFF2-40B4-BE49-F238E27FC236}">
                      <a16:creationId xmlns:a16="http://schemas.microsoft.com/office/drawing/2014/main" id="{C1504949-0F36-4B91-B70C-DF1EB2CF1143}"/>
                    </a:ext>
                  </a:extLst>
                </p:cNvPr>
                <p:cNvSpPr>
                  <a:spLocks/>
                </p:cNvSpPr>
                <p:nvPr userDrawn="1"/>
              </p:nvSpPr>
              <p:spPr bwMode="auto">
                <a:xfrm>
                  <a:off x="4416" y="36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3" name="Rectangle 270">
                  <a:extLst>
                    <a:ext uri="{FF2B5EF4-FFF2-40B4-BE49-F238E27FC236}">
                      <a16:creationId xmlns:a16="http://schemas.microsoft.com/office/drawing/2014/main" id="{98A093CA-A1EA-42D2-80AE-EE936AC6179A}"/>
                    </a:ext>
                  </a:extLst>
                </p:cNvPr>
                <p:cNvSpPr>
                  <a:spLocks noChangeArrowheads="1"/>
                </p:cNvSpPr>
                <p:nvPr userDrawn="1"/>
              </p:nvSpPr>
              <p:spPr bwMode="auto">
                <a:xfrm>
                  <a:off x="4416"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4" name="Freeform 271">
                  <a:extLst>
                    <a:ext uri="{FF2B5EF4-FFF2-40B4-BE49-F238E27FC236}">
                      <a16:creationId xmlns:a16="http://schemas.microsoft.com/office/drawing/2014/main" id="{DF8C3EA4-675C-4714-AFEA-D036FF4F9F70}"/>
                    </a:ext>
                  </a:extLst>
                </p:cNvPr>
                <p:cNvSpPr>
                  <a:spLocks/>
                </p:cNvSpPr>
                <p:nvPr userDrawn="1"/>
              </p:nvSpPr>
              <p:spPr bwMode="auto">
                <a:xfrm>
                  <a:off x="4416" y="338"/>
                  <a:ext cx="5" cy="10"/>
                </a:xfrm>
                <a:custGeom>
                  <a:avLst/>
                  <a:gdLst>
                    <a:gd name="T0" fmla="*/ 0 w 1"/>
                    <a:gd name="T1" fmla="*/ 1 h 2"/>
                    <a:gd name="T2" fmla="*/ 0 w 1"/>
                    <a:gd name="T3" fmla="*/ 0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0"/>
                        <a:pt x="0" y="0"/>
                      </a:cubicBezTo>
                      <a:cubicBezTo>
                        <a:pt x="0" y="0"/>
                        <a:pt x="0" y="1"/>
                        <a:pt x="0" y="1"/>
                      </a:cubicBezTo>
                      <a:cubicBezTo>
                        <a:pt x="0" y="2"/>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5" name="Freeform 272">
                  <a:extLst>
                    <a:ext uri="{FF2B5EF4-FFF2-40B4-BE49-F238E27FC236}">
                      <a16:creationId xmlns:a16="http://schemas.microsoft.com/office/drawing/2014/main" id="{6DCDCD42-B0AD-41F9-89E9-EBD108EB5AD2}"/>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6" name="Rectangle 273">
                  <a:extLst>
                    <a:ext uri="{FF2B5EF4-FFF2-40B4-BE49-F238E27FC236}">
                      <a16:creationId xmlns:a16="http://schemas.microsoft.com/office/drawing/2014/main" id="{35F8B989-E196-4D66-98DA-4F4F8A9B7704}"/>
                    </a:ext>
                  </a:extLst>
                </p:cNvPr>
                <p:cNvSpPr>
                  <a:spLocks noChangeArrowheads="1"/>
                </p:cNvSpPr>
                <p:nvPr userDrawn="1"/>
              </p:nvSpPr>
              <p:spPr bwMode="auto">
                <a:xfrm>
                  <a:off x="4406" y="3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7" name="Freeform 274">
                  <a:extLst>
                    <a:ext uri="{FF2B5EF4-FFF2-40B4-BE49-F238E27FC236}">
                      <a16:creationId xmlns:a16="http://schemas.microsoft.com/office/drawing/2014/main" id="{457CA8F3-1908-4A94-B6CF-95B6C1DA28FE}"/>
                    </a:ext>
                  </a:extLst>
                </p:cNvPr>
                <p:cNvSpPr>
                  <a:spLocks/>
                </p:cNvSpPr>
                <p:nvPr userDrawn="1"/>
              </p:nvSpPr>
              <p:spPr bwMode="auto">
                <a:xfrm>
                  <a:off x="4416" y="34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8" name="Freeform 275">
                  <a:extLst>
                    <a:ext uri="{FF2B5EF4-FFF2-40B4-BE49-F238E27FC236}">
                      <a16:creationId xmlns:a16="http://schemas.microsoft.com/office/drawing/2014/main" id="{8E9E1951-BFDF-4579-A0AA-7AAD64B47BE4}"/>
                    </a:ext>
                  </a:extLst>
                </p:cNvPr>
                <p:cNvSpPr>
                  <a:spLocks/>
                </p:cNvSpPr>
                <p:nvPr userDrawn="1"/>
              </p:nvSpPr>
              <p:spPr bwMode="auto">
                <a:xfrm>
                  <a:off x="4416" y="32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9" name="Freeform 276">
                  <a:extLst>
                    <a:ext uri="{FF2B5EF4-FFF2-40B4-BE49-F238E27FC236}">
                      <a16:creationId xmlns:a16="http://schemas.microsoft.com/office/drawing/2014/main" id="{629FE7EC-B6C1-49E1-A90A-CFEB65138B1F}"/>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0" name="Freeform 277">
                  <a:extLst>
                    <a:ext uri="{FF2B5EF4-FFF2-40B4-BE49-F238E27FC236}">
                      <a16:creationId xmlns:a16="http://schemas.microsoft.com/office/drawing/2014/main" id="{525A1E6B-ECD2-4F36-9C5D-AEF30C62CA9B}"/>
                    </a:ext>
                  </a:extLst>
                </p:cNvPr>
                <p:cNvSpPr>
                  <a:spLocks/>
                </p:cNvSpPr>
                <p:nvPr userDrawn="1"/>
              </p:nvSpPr>
              <p:spPr bwMode="auto">
                <a:xfrm>
                  <a:off x="4416" y="348"/>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0" y="0"/>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1" name="Freeform 278">
                  <a:extLst>
                    <a:ext uri="{FF2B5EF4-FFF2-40B4-BE49-F238E27FC236}">
                      <a16:creationId xmlns:a16="http://schemas.microsoft.com/office/drawing/2014/main" id="{D9E5E8AC-E4F0-477F-BB56-39590593902F}"/>
                    </a:ext>
                  </a:extLst>
                </p:cNvPr>
                <p:cNvSpPr>
                  <a:spLocks/>
                </p:cNvSpPr>
                <p:nvPr userDrawn="1"/>
              </p:nvSpPr>
              <p:spPr bwMode="auto">
                <a:xfrm>
                  <a:off x="4376" y="308"/>
                  <a:ext cx="30" cy="20"/>
                </a:xfrm>
                <a:custGeom>
                  <a:avLst/>
                  <a:gdLst>
                    <a:gd name="T0" fmla="*/ 0 w 6"/>
                    <a:gd name="T1" fmla="*/ 2 h 4"/>
                    <a:gd name="T2" fmla="*/ 2 w 6"/>
                    <a:gd name="T3" fmla="*/ 3 h 4"/>
                    <a:gd name="T4" fmla="*/ 6 w 6"/>
                    <a:gd name="T5" fmla="*/ 1 h 4"/>
                    <a:gd name="T6" fmla="*/ 4 w 6"/>
                    <a:gd name="T7" fmla="*/ 1 h 4"/>
                    <a:gd name="T8" fmla="*/ 3 w 6"/>
                    <a:gd name="T9" fmla="*/ 2 h 4"/>
                    <a:gd name="T10" fmla="*/ 3 w 6"/>
                    <a:gd name="T11" fmla="*/ 1 h 4"/>
                    <a:gd name="T12" fmla="*/ 0 w 6"/>
                    <a:gd name="T13" fmla="*/ 1 h 4"/>
                    <a:gd name="T14" fmla="*/ 1 w 6"/>
                    <a:gd name="T15" fmla="*/ 2 h 4"/>
                    <a:gd name="T16" fmla="*/ 0 w 6"/>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0" y="2"/>
                      </a:moveTo>
                      <a:cubicBezTo>
                        <a:pt x="1" y="2"/>
                        <a:pt x="2" y="2"/>
                        <a:pt x="2" y="3"/>
                      </a:cubicBezTo>
                      <a:cubicBezTo>
                        <a:pt x="3" y="4"/>
                        <a:pt x="5" y="2"/>
                        <a:pt x="6" y="1"/>
                      </a:cubicBezTo>
                      <a:cubicBezTo>
                        <a:pt x="5" y="1"/>
                        <a:pt x="5" y="1"/>
                        <a:pt x="4" y="1"/>
                      </a:cubicBezTo>
                      <a:cubicBezTo>
                        <a:pt x="4" y="1"/>
                        <a:pt x="4" y="3"/>
                        <a:pt x="3" y="2"/>
                      </a:cubicBezTo>
                      <a:cubicBezTo>
                        <a:pt x="2" y="1"/>
                        <a:pt x="3" y="1"/>
                        <a:pt x="3" y="1"/>
                      </a:cubicBezTo>
                      <a:cubicBezTo>
                        <a:pt x="3" y="2"/>
                        <a:pt x="1" y="0"/>
                        <a:pt x="0" y="1"/>
                      </a:cubicBezTo>
                      <a:cubicBezTo>
                        <a:pt x="1" y="2"/>
                        <a:pt x="1" y="2"/>
                        <a:pt x="1" y="2"/>
                      </a:cubicBezTo>
                      <a:cubicBezTo>
                        <a:pt x="1" y="2"/>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2" name="Freeform 279">
                  <a:extLst>
                    <a:ext uri="{FF2B5EF4-FFF2-40B4-BE49-F238E27FC236}">
                      <a16:creationId xmlns:a16="http://schemas.microsoft.com/office/drawing/2014/main" id="{46C92796-AA75-4323-8008-E37320EA4684}"/>
                    </a:ext>
                  </a:extLst>
                </p:cNvPr>
                <p:cNvSpPr>
                  <a:spLocks/>
                </p:cNvSpPr>
                <p:nvPr userDrawn="1"/>
              </p:nvSpPr>
              <p:spPr bwMode="auto">
                <a:xfrm>
                  <a:off x="4406" y="313"/>
                  <a:ext cx="5" cy="10"/>
                </a:xfrm>
                <a:custGeom>
                  <a:avLst/>
                  <a:gdLst>
                    <a:gd name="T0" fmla="*/ 0 w 1"/>
                    <a:gd name="T1" fmla="*/ 2 h 2"/>
                    <a:gd name="T2" fmla="*/ 0 w 1"/>
                    <a:gd name="T3" fmla="*/ 2 h 2"/>
                    <a:gd name="T4" fmla="*/ 1 w 1"/>
                    <a:gd name="T5" fmla="*/ 0 h 2"/>
                    <a:gd name="T6" fmla="*/ 0 w 1"/>
                    <a:gd name="T7" fmla="*/ 0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0" y="2"/>
                        <a:pt x="1" y="1"/>
                        <a:pt x="1" y="0"/>
                      </a:cubicBezTo>
                      <a:cubicBezTo>
                        <a:pt x="0" y="0"/>
                        <a:pt x="0" y="0"/>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3" name="Freeform 280">
                  <a:extLst>
                    <a:ext uri="{FF2B5EF4-FFF2-40B4-BE49-F238E27FC236}">
                      <a16:creationId xmlns:a16="http://schemas.microsoft.com/office/drawing/2014/main" id="{9D7DBAE0-B163-4331-AB80-8D0070A3336F}"/>
                    </a:ext>
                  </a:extLst>
                </p:cNvPr>
                <p:cNvSpPr>
                  <a:spLocks/>
                </p:cNvSpPr>
                <p:nvPr userDrawn="1"/>
              </p:nvSpPr>
              <p:spPr bwMode="auto">
                <a:xfrm>
                  <a:off x="4401" y="323"/>
                  <a:ext cx="15" cy="15"/>
                </a:xfrm>
                <a:custGeom>
                  <a:avLst/>
                  <a:gdLst>
                    <a:gd name="T0" fmla="*/ 2 w 3"/>
                    <a:gd name="T1" fmla="*/ 2 h 3"/>
                    <a:gd name="T2" fmla="*/ 0 w 3"/>
                    <a:gd name="T3" fmla="*/ 2 h 3"/>
                    <a:gd name="T4" fmla="*/ 1 w 3"/>
                    <a:gd name="T5" fmla="*/ 3 h 3"/>
                    <a:gd name="T6" fmla="*/ 2 w 3"/>
                    <a:gd name="T7" fmla="*/ 2 h 3"/>
                    <a:gd name="T8" fmla="*/ 3 w 3"/>
                    <a:gd name="T9" fmla="*/ 3 h 3"/>
                    <a:gd name="T10" fmla="*/ 3 w 3"/>
                    <a:gd name="T11" fmla="*/ 2 h 3"/>
                    <a:gd name="T12" fmla="*/ 3 w 3"/>
                    <a:gd name="T13" fmla="*/ 2 h 3"/>
                    <a:gd name="T14" fmla="*/ 3 w 3"/>
                    <a:gd name="T15" fmla="*/ 2 h 3"/>
                    <a:gd name="T16" fmla="*/ 3 w 3"/>
                    <a:gd name="T17" fmla="*/ 2 h 3"/>
                    <a:gd name="T18" fmla="*/ 2 w 3"/>
                    <a:gd name="T19" fmla="*/ 2 h 3"/>
                    <a:gd name="T20" fmla="*/ 2 w 3"/>
                    <a:gd name="T21" fmla="*/ 2 h 3"/>
                    <a:gd name="T22" fmla="*/ 2 w 3"/>
                    <a:gd name="T23" fmla="*/ 2 h 3"/>
                    <a:gd name="T24" fmla="*/ 2 w 3"/>
                    <a:gd name="T25" fmla="*/ 2 h 3"/>
                    <a:gd name="T26" fmla="*/ 3 w 3"/>
                    <a:gd name="T27" fmla="*/ 2 h 3"/>
                    <a:gd name="T28" fmla="*/ 3 w 3"/>
                    <a:gd name="T29" fmla="*/ 2 h 3"/>
                    <a:gd name="T30" fmla="*/ 1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2"/>
                        <a:pt x="1" y="1"/>
                        <a:pt x="0" y="2"/>
                      </a:cubicBezTo>
                      <a:cubicBezTo>
                        <a:pt x="0" y="3"/>
                        <a:pt x="1" y="2"/>
                        <a:pt x="1" y="3"/>
                      </a:cubicBezTo>
                      <a:cubicBezTo>
                        <a:pt x="1" y="1"/>
                        <a:pt x="2" y="3"/>
                        <a:pt x="2" y="2"/>
                      </a:cubicBezTo>
                      <a:cubicBezTo>
                        <a:pt x="2" y="2"/>
                        <a:pt x="2" y="2"/>
                        <a:pt x="3" y="3"/>
                      </a:cubicBezTo>
                      <a:cubicBezTo>
                        <a:pt x="3" y="2"/>
                        <a:pt x="3" y="2"/>
                        <a:pt x="3" y="2"/>
                      </a:cubicBezTo>
                      <a:cubicBezTo>
                        <a:pt x="3" y="2"/>
                        <a:pt x="3" y="2"/>
                        <a:pt x="3" y="2"/>
                      </a:cubicBezTo>
                      <a:cubicBezTo>
                        <a:pt x="3" y="2"/>
                        <a:pt x="3" y="2"/>
                        <a:pt x="3" y="2"/>
                      </a:cubicBezTo>
                      <a:cubicBezTo>
                        <a:pt x="3" y="2"/>
                        <a:pt x="3" y="2"/>
                        <a:pt x="3" y="2"/>
                      </a:cubicBezTo>
                      <a:cubicBezTo>
                        <a:pt x="3" y="2"/>
                        <a:pt x="2" y="2"/>
                        <a:pt x="2" y="2"/>
                      </a:cubicBezTo>
                      <a:cubicBezTo>
                        <a:pt x="2" y="2"/>
                        <a:pt x="2" y="2"/>
                        <a:pt x="2" y="2"/>
                      </a:cubicBezTo>
                      <a:cubicBezTo>
                        <a:pt x="2" y="2"/>
                        <a:pt x="2" y="2"/>
                        <a:pt x="2" y="2"/>
                      </a:cubicBezTo>
                      <a:cubicBezTo>
                        <a:pt x="2" y="1"/>
                        <a:pt x="2" y="2"/>
                        <a:pt x="2" y="2"/>
                      </a:cubicBezTo>
                      <a:cubicBezTo>
                        <a:pt x="3" y="2"/>
                        <a:pt x="3" y="2"/>
                        <a:pt x="3" y="2"/>
                      </a:cubicBezTo>
                      <a:cubicBezTo>
                        <a:pt x="3" y="2"/>
                        <a:pt x="3" y="2"/>
                        <a:pt x="3" y="2"/>
                      </a:cubicBezTo>
                      <a:cubicBezTo>
                        <a:pt x="1" y="0"/>
                        <a:pt x="1" y="0"/>
                        <a:pt x="1" y="0"/>
                      </a:cubicBezTo>
                      <a:cubicBezTo>
                        <a:pt x="1"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4" name="Freeform 281">
                  <a:extLst>
                    <a:ext uri="{FF2B5EF4-FFF2-40B4-BE49-F238E27FC236}">
                      <a16:creationId xmlns:a16="http://schemas.microsoft.com/office/drawing/2014/main" id="{904E4515-6AE4-45FB-A1D6-45CCC70D955F}"/>
                    </a:ext>
                  </a:extLst>
                </p:cNvPr>
                <p:cNvSpPr>
                  <a:spLocks/>
                </p:cNvSpPr>
                <p:nvPr userDrawn="1"/>
              </p:nvSpPr>
              <p:spPr bwMode="auto">
                <a:xfrm>
                  <a:off x="4406"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5" name="Freeform 282">
                  <a:extLst>
                    <a:ext uri="{FF2B5EF4-FFF2-40B4-BE49-F238E27FC236}">
                      <a16:creationId xmlns:a16="http://schemas.microsoft.com/office/drawing/2014/main" id="{A2981C97-25CA-4160-9CFD-69229E22ADFB}"/>
                    </a:ext>
                  </a:extLst>
                </p:cNvPr>
                <p:cNvSpPr>
                  <a:spLocks/>
                </p:cNvSpPr>
                <p:nvPr userDrawn="1"/>
              </p:nvSpPr>
              <p:spPr bwMode="auto">
                <a:xfrm>
                  <a:off x="4406" y="373"/>
                  <a:ext cx="10" cy="10"/>
                </a:xfrm>
                <a:custGeom>
                  <a:avLst/>
                  <a:gdLst>
                    <a:gd name="T0" fmla="*/ 0 w 2"/>
                    <a:gd name="T1" fmla="*/ 1 h 2"/>
                    <a:gd name="T2" fmla="*/ 0 w 2"/>
                    <a:gd name="T3" fmla="*/ 2 h 2"/>
                    <a:gd name="T4" fmla="*/ 0 w 2"/>
                    <a:gd name="T5" fmla="*/ 2 h 2"/>
                    <a:gd name="T6" fmla="*/ 1 w 2"/>
                    <a:gd name="T7" fmla="*/ 2 h 2"/>
                    <a:gd name="T8" fmla="*/ 1 w 2"/>
                    <a:gd name="T9" fmla="*/ 2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2"/>
                      </a:cubicBezTo>
                      <a:cubicBezTo>
                        <a:pt x="0" y="2"/>
                        <a:pt x="0" y="2"/>
                        <a:pt x="0" y="2"/>
                      </a:cubicBezTo>
                      <a:cubicBezTo>
                        <a:pt x="0" y="2"/>
                        <a:pt x="0" y="2"/>
                        <a:pt x="1" y="2"/>
                      </a:cubicBezTo>
                      <a:cubicBezTo>
                        <a:pt x="1" y="2"/>
                        <a:pt x="1" y="2"/>
                        <a:pt x="1" y="2"/>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6" name="Freeform 283">
                  <a:extLst>
                    <a:ext uri="{FF2B5EF4-FFF2-40B4-BE49-F238E27FC236}">
                      <a16:creationId xmlns:a16="http://schemas.microsoft.com/office/drawing/2014/main" id="{8052F279-F8B5-4526-AD0F-24EC0A22BDBF}"/>
                    </a:ext>
                  </a:extLst>
                </p:cNvPr>
                <p:cNvSpPr>
                  <a:spLocks/>
                </p:cNvSpPr>
                <p:nvPr userDrawn="1"/>
              </p:nvSpPr>
              <p:spPr bwMode="auto">
                <a:xfrm>
                  <a:off x="4401" y="348"/>
                  <a:ext cx="10" cy="10"/>
                </a:xfrm>
                <a:custGeom>
                  <a:avLst/>
                  <a:gdLst>
                    <a:gd name="T0" fmla="*/ 2 w 2"/>
                    <a:gd name="T1" fmla="*/ 2 h 2"/>
                    <a:gd name="T2" fmla="*/ 1 w 2"/>
                    <a:gd name="T3" fmla="*/ 0 h 2"/>
                    <a:gd name="T4" fmla="*/ 0 w 2"/>
                    <a:gd name="T5" fmla="*/ 1 h 2"/>
                    <a:gd name="T6" fmla="*/ 1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1" y="0"/>
                        <a:pt x="1" y="0"/>
                        <a:pt x="1" y="0"/>
                      </a:cubicBezTo>
                      <a:cubicBezTo>
                        <a:pt x="0" y="1"/>
                        <a:pt x="0" y="1"/>
                        <a:pt x="0" y="1"/>
                      </a:cubicBezTo>
                      <a:cubicBezTo>
                        <a:pt x="1" y="1"/>
                        <a:pt x="1" y="1"/>
                        <a:pt x="1"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7" name="Freeform 284">
                  <a:extLst>
                    <a:ext uri="{FF2B5EF4-FFF2-40B4-BE49-F238E27FC236}">
                      <a16:creationId xmlns:a16="http://schemas.microsoft.com/office/drawing/2014/main" id="{5A033AF4-45FC-401C-BC2B-50E16EE84E38}"/>
                    </a:ext>
                  </a:extLst>
                </p:cNvPr>
                <p:cNvSpPr>
                  <a:spLocks/>
                </p:cNvSpPr>
                <p:nvPr userDrawn="1"/>
              </p:nvSpPr>
              <p:spPr bwMode="auto">
                <a:xfrm>
                  <a:off x="4401" y="308"/>
                  <a:ext cx="10" cy="5"/>
                </a:xfrm>
                <a:custGeom>
                  <a:avLst/>
                  <a:gdLst>
                    <a:gd name="T0" fmla="*/ 5 w 10"/>
                    <a:gd name="T1" fmla="*/ 5 h 5"/>
                    <a:gd name="T2" fmla="*/ 10 w 10"/>
                    <a:gd name="T3" fmla="*/ 0 h 5"/>
                    <a:gd name="T4" fmla="*/ 0 w 10"/>
                    <a:gd name="T5" fmla="*/ 0 h 5"/>
                    <a:gd name="T6" fmla="*/ 5 w 10"/>
                    <a:gd name="T7" fmla="*/ 5 h 5"/>
                  </a:gdLst>
                  <a:ahLst/>
                  <a:cxnLst>
                    <a:cxn ang="0">
                      <a:pos x="T0" y="T1"/>
                    </a:cxn>
                    <a:cxn ang="0">
                      <a:pos x="T2" y="T3"/>
                    </a:cxn>
                    <a:cxn ang="0">
                      <a:pos x="T4" y="T5"/>
                    </a:cxn>
                    <a:cxn ang="0">
                      <a:pos x="T6" y="T7"/>
                    </a:cxn>
                  </a:cxnLst>
                  <a:rect l="0" t="0" r="r" b="b"/>
                  <a:pathLst>
                    <a:path w="10" h="5">
                      <a:moveTo>
                        <a:pt x="5" y="5"/>
                      </a:moveTo>
                      <a:lnTo>
                        <a:pt x="10"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8" name="Freeform 285">
                  <a:extLst>
                    <a:ext uri="{FF2B5EF4-FFF2-40B4-BE49-F238E27FC236}">
                      <a16:creationId xmlns:a16="http://schemas.microsoft.com/office/drawing/2014/main" id="{68943A1F-A4EB-4C66-AA2B-66EB5962967E}"/>
                    </a:ext>
                  </a:extLst>
                </p:cNvPr>
                <p:cNvSpPr>
                  <a:spLocks/>
                </p:cNvSpPr>
                <p:nvPr userDrawn="1"/>
              </p:nvSpPr>
              <p:spPr bwMode="auto">
                <a:xfrm>
                  <a:off x="4401" y="298"/>
                  <a:ext cx="5" cy="5"/>
                </a:xfrm>
                <a:custGeom>
                  <a:avLst/>
                  <a:gdLst>
                    <a:gd name="T0" fmla="*/ 0 w 5"/>
                    <a:gd name="T1" fmla="*/ 5 h 5"/>
                    <a:gd name="T2" fmla="*/ 5 w 5"/>
                    <a:gd name="T3" fmla="*/ 0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9" name="Freeform 286">
                  <a:extLst>
                    <a:ext uri="{FF2B5EF4-FFF2-40B4-BE49-F238E27FC236}">
                      <a16:creationId xmlns:a16="http://schemas.microsoft.com/office/drawing/2014/main" id="{7DD638F0-FF77-48A7-9D27-6EE4DBBA411A}"/>
                    </a:ext>
                  </a:extLst>
                </p:cNvPr>
                <p:cNvSpPr>
                  <a:spLocks/>
                </p:cNvSpPr>
                <p:nvPr userDrawn="1"/>
              </p:nvSpPr>
              <p:spPr bwMode="auto">
                <a:xfrm>
                  <a:off x="4097"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0" name="Freeform 287">
                  <a:extLst>
                    <a:ext uri="{FF2B5EF4-FFF2-40B4-BE49-F238E27FC236}">
                      <a16:creationId xmlns:a16="http://schemas.microsoft.com/office/drawing/2014/main" id="{E04ED220-7178-4D2F-9AD6-94FB772D7EF9}"/>
                    </a:ext>
                  </a:extLst>
                </p:cNvPr>
                <p:cNvSpPr>
                  <a:spLocks/>
                </p:cNvSpPr>
                <p:nvPr userDrawn="1"/>
              </p:nvSpPr>
              <p:spPr bwMode="auto">
                <a:xfrm>
                  <a:off x="4097" y="5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1" name="Freeform 288">
                  <a:extLst>
                    <a:ext uri="{FF2B5EF4-FFF2-40B4-BE49-F238E27FC236}">
                      <a16:creationId xmlns:a16="http://schemas.microsoft.com/office/drawing/2014/main" id="{311ED2E7-4AE0-478C-B4BD-FDC6811D0381}"/>
                    </a:ext>
                  </a:extLst>
                </p:cNvPr>
                <p:cNvSpPr>
                  <a:spLocks/>
                </p:cNvSpPr>
                <p:nvPr userDrawn="1"/>
              </p:nvSpPr>
              <p:spPr bwMode="auto">
                <a:xfrm>
                  <a:off x="4157" y="238"/>
                  <a:ext cx="15" cy="5"/>
                </a:xfrm>
                <a:custGeom>
                  <a:avLst/>
                  <a:gdLst>
                    <a:gd name="T0" fmla="*/ 3 w 3"/>
                    <a:gd name="T1" fmla="*/ 0 h 1"/>
                    <a:gd name="T2" fmla="*/ 1 w 3"/>
                    <a:gd name="T3" fmla="*/ 0 h 1"/>
                    <a:gd name="T4" fmla="*/ 2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2" y="0"/>
                        <a:pt x="0" y="0"/>
                        <a:pt x="1" y="0"/>
                      </a:cubicBezTo>
                      <a:cubicBezTo>
                        <a:pt x="2" y="1"/>
                        <a:pt x="2" y="1"/>
                        <a:pt x="2" y="1"/>
                      </a:cubicBezTo>
                      <a:cubicBezTo>
                        <a:pt x="2"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2" name="Freeform 289">
                  <a:extLst>
                    <a:ext uri="{FF2B5EF4-FFF2-40B4-BE49-F238E27FC236}">
                      <a16:creationId xmlns:a16="http://schemas.microsoft.com/office/drawing/2014/main" id="{3074C67E-D89C-427A-A448-E149781EED89}"/>
                    </a:ext>
                  </a:extLst>
                </p:cNvPr>
                <p:cNvSpPr>
                  <a:spLocks/>
                </p:cNvSpPr>
                <p:nvPr userDrawn="1"/>
              </p:nvSpPr>
              <p:spPr bwMode="auto">
                <a:xfrm>
                  <a:off x="4092" y="38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3" name="Freeform 290">
                  <a:extLst>
                    <a:ext uri="{FF2B5EF4-FFF2-40B4-BE49-F238E27FC236}">
                      <a16:creationId xmlns:a16="http://schemas.microsoft.com/office/drawing/2014/main" id="{39DCB17B-ED70-4BEC-AB43-77381CCAECAC}"/>
                    </a:ext>
                  </a:extLst>
                </p:cNvPr>
                <p:cNvSpPr>
                  <a:spLocks/>
                </p:cNvSpPr>
                <p:nvPr userDrawn="1"/>
              </p:nvSpPr>
              <p:spPr bwMode="auto">
                <a:xfrm>
                  <a:off x="4102" y="3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4" name="Freeform 291">
                  <a:extLst>
                    <a:ext uri="{FF2B5EF4-FFF2-40B4-BE49-F238E27FC236}">
                      <a16:creationId xmlns:a16="http://schemas.microsoft.com/office/drawing/2014/main" id="{3C77EC27-E393-4F97-A1F6-52DEEE20563E}"/>
                    </a:ext>
                  </a:extLst>
                </p:cNvPr>
                <p:cNvSpPr>
                  <a:spLocks/>
                </p:cNvSpPr>
                <p:nvPr userDrawn="1"/>
              </p:nvSpPr>
              <p:spPr bwMode="auto">
                <a:xfrm>
                  <a:off x="4127" y="588"/>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5" name="Freeform 292">
                  <a:extLst>
                    <a:ext uri="{FF2B5EF4-FFF2-40B4-BE49-F238E27FC236}">
                      <a16:creationId xmlns:a16="http://schemas.microsoft.com/office/drawing/2014/main" id="{8B469947-E1FA-4592-8692-22F78F74C0C4}"/>
                    </a:ext>
                  </a:extLst>
                </p:cNvPr>
                <p:cNvSpPr>
                  <a:spLocks/>
                </p:cNvSpPr>
                <p:nvPr userDrawn="1"/>
              </p:nvSpPr>
              <p:spPr bwMode="auto">
                <a:xfrm>
                  <a:off x="4316" y="218"/>
                  <a:ext cx="5"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6" name="Freeform 293">
                  <a:extLst>
                    <a:ext uri="{FF2B5EF4-FFF2-40B4-BE49-F238E27FC236}">
                      <a16:creationId xmlns:a16="http://schemas.microsoft.com/office/drawing/2014/main" id="{A2925879-2F86-4118-9D0D-34999BCAEC6A}"/>
                    </a:ext>
                  </a:extLst>
                </p:cNvPr>
                <p:cNvSpPr>
                  <a:spLocks/>
                </p:cNvSpPr>
                <p:nvPr userDrawn="1"/>
              </p:nvSpPr>
              <p:spPr bwMode="auto">
                <a:xfrm>
                  <a:off x="4057" y="5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7" name="Freeform 294">
                  <a:extLst>
                    <a:ext uri="{FF2B5EF4-FFF2-40B4-BE49-F238E27FC236}">
                      <a16:creationId xmlns:a16="http://schemas.microsoft.com/office/drawing/2014/main" id="{8C03E48D-2AB9-4E70-AAE9-74A63B67F390}"/>
                    </a:ext>
                  </a:extLst>
                </p:cNvPr>
                <p:cNvSpPr>
                  <a:spLocks/>
                </p:cNvSpPr>
                <p:nvPr userDrawn="1"/>
              </p:nvSpPr>
              <p:spPr bwMode="auto">
                <a:xfrm>
                  <a:off x="4306" y="213"/>
                  <a:ext cx="10" cy="5"/>
                </a:xfrm>
                <a:custGeom>
                  <a:avLst/>
                  <a:gdLst>
                    <a:gd name="T0" fmla="*/ 0 w 2"/>
                    <a:gd name="T1" fmla="*/ 1 h 1"/>
                    <a:gd name="T2" fmla="*/ 0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8" name="Freeform 295">
                  <a:extLst>
                    <a:ext uri="{FF2B5EF4-FFF2-40B4-BE49-F238E27FC236}">
                      <a16:creationId xmlns:a16="http://schemas.microsoft.com/office/drawing/2014/main" id="{14DEC448-57F1-4014-A3AC-4B9BF4742229}"/>
                    </a:ext>
                  </a:extLst>
                </p:cNvPr>
                <p:cNvSpPr>
                  <a:spLocks/>
                </p:cNvSpPr>
                <p:nvPr userDrawn="1"/>
              </p:nvSpPr>
              <p:spPr bwMode="auto">
                <a:xfrm>
                  <a:off x="4336" y="5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9" name="Freeform 296">
                  <a:extLst>
                    <a:ext uri="{FF2B5EF4-FFF2-40B4-BE49-F238E27FC236}">
                      <a16:creationId xmlns:a16="http://schemas.microsoft.com/office/drawing/2014/main" id="{4D2B9414-2FCE-41D8-9862-0547B307CC5E}"/>
                    </a:ext>
                  </a:extLst>
                </p:cNvPr>
                <p:cNvSpPr>
                  <a:spLocks/>
                </p:cNvSpPr>
                <p:nvPr userDrawn="1"/>
              </p:nvSpPr>
              <p:spPr bwMode="auto">
                <a:xfrm>
                  <a:off x="4411" y="5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0" name="Freeform 297">
                  <a:extLst>
                    <a:ext uri="{FF2B5EF4-FFF2-40B4-BE49-F238E27FC236}">
                      <a16:creationId xmlns:a16="http://schemas.microsoft.com/office/drawing/2014/main" id="{08F87705-6EEC-46EC-91D4-E308E64CAEC5}"/>
                    </a:ext>
                  </a:extLst>
                </p:cNvPr>
                <p:cNvSpPr>
                  <a:spLocks/>
                </p:cNvSpPr>
                <p:nvPr userDrawn="1"/>
              </p:nvSpPr>
              <p:spPr bwMode="auto">
                <a:xfrm>
                  <a:off x="4376" y="263"/>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1" name="Freeform 298">
                  <a:extLst>
                    <a:ext uri="{FF2B5EF4-FFF2-40B4-BE49-F238E27FC236}">
                      <a16:creationId xmlns:a16="http://schemas.microsoft.com/office/drawing/2014/main" id="{0C1232A8-84AB-4F30-A424-4F12652D740D}"/>
                    </a:ext>
                  </a:extLst>
                </p:cNvPr>
                <p:cNvSpPr>
                  <a:spLocks/>
                </p:cNvSpPr>
                <p:nvPr userDrawn="1"/>
              </p:nvSpPr>
              <p:spPr bwMode="auto">
                <a:xfrm>
                  <a:off x="4371"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2" name="Freeform 299">
                  <a:extLst>
                    <a:ext uri="{FF2B5EF4-FFF2-40B4-BE49-F238E27FC236}">
                      <a16:creationId xmlns:a16="http://schemas.microsoft.com/office/drawing/2014/main" id="{7FD9DC01-04B3-4F8B-A6E7-C5E2380F1424}"/>
                    </a:ext>
                  </a:extLst>
                </p:cNvPr>
                <p:cNvSpPr>
                  <a:spLocks/>
                </p:cNvSpPr>
                <p:nvPr userDrawn="1"/>
              </p:nvSpPr>
              <p:spPr bwMode="auto">
                <a:xfrm>
                  <a:off x="4276" y="23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3" name="Freeform 300">
                  <a:extLst>
                    <a:ext uri="{FF2B5EF4-FFF2-40B4-BE49-F238E27FC236}">
                      <a16:creationId xmlns:a16="http://schemas.microsoft.com/office/drawing/2014/main" id="{4B971F38-13C1-4B57-B3A4-B61960EAFD12}"/>
                    </a:ext>
                  </a:extLst>
                </p:cNvPr>
                <p:cNvSpPr>
                  <a:spLocks/>
                </p:cNvSpPr>
                <p:nvPr userDrawn="1"/>
              </p:nvSpPr>
              <p:spPr bwMode="auto">
                <a:xfrm>
                  <a:off x="4376" y="26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4" name="Freeform 301">
                  <a:extLst>
                    <a:ext uri="{FF2B5EF4-FFF2-40B4-BE49-F238E27FC236}">
                      <a16:creationId xmlns:a16="http://schemas.microsoft.com/office/drawing/2014/main" id="{1E33275F-CA12-40A6-A1EB-9B439EBF0B04}"/>
                    </a:ext>
                  </a:extLst>
                </p:cNvPr>
                <p:cNvSpPr>
                  <a:spLocks/>
                </p:cNvSpPr>
                <p:nvPr userDrawn="1"/>
              </p:nvSpPr>
              <p:spPr bwMode="auto">
                <a:xfrm>
                  <a:off x="4381" y="2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5" name="Freeform 302">
                  <a:extLst>
                    <a:ext uri="{FF2B5EF4-FFF2-40B4-BE49-F238E27FC236}">
                      <a16:creationId xmlns:a16="http://schemas.microsoft.com/office/drawing/2014/main" id="{13FCCB97-5660-4A46-9876-09CC91D16C54}"/>
                    </a:ext>
                  </a:extLst>
                </p:cNvPr>
                <p:cNvSpPr>
                  <a:spLocks/>
                </p:cNvSpPr>
                <p:nvPr userDrawn="1"/>
              </p:nvSpPr>
              <p:spPr bwMode="auto">
                <a:xfrm>
                  <a:off x="4376" y="2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6" name="Freeform 303">
                  <a:extLst>
                    <a:ext uri="{FF2B5EF4-FFF2-40B4-BE49-F238E27FC236}">
                      <a16:creationId xmlns:a16="http://schemas.microsoft.com/office/drawing/2014/main" id="{EB14B1A3-D3E1-4F15-A653-A8D0338D8556}"/>
                    </a:ext>
                  </a:extLst>
                </p:cNvPr>
                <p:cNvSpPr>
                  <a:spLocks/>
                </p:cNvSpPr>
                <p:nvPr userDrawn="1"/>
              </p:nvSpPr>
              <p:spPr bwMode="auto">
                <a:xfrm>
                  <a:off x="4222" y="66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7" name="Rectangle 304">
                  <a:extLst>
                    <a:ext uri="{FF2B5EF4-FFF2-40B4-BE49-F238E27FC236}">
                      <a16:creationId xmlns:a16="http://schemas.microsoft.com/office/drawing/2014/main" id="{D34F0602-0CD8-44D1-94FF-9613C9EAF186}"/>
                    </a:ext>
                  </a:extLst>
                </p:cNvPr>
                <p:cNvSpPr>
                  <a:spLocks noChangeArrowheads="1"/>
                </p:cNvSpPr>
                <p:nvPr userDrawn="1"/>
              </p:nvSpPr>
              <p:spPr bwMode="auto">
                <a:xfrm>
                  <a:off x="4157" y="3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8" name="Freeform 305">
                  <a:extLst>
                    <a:ext uri="{FF2B5EF4-FFF2-40B4-BE49-F238E27FC236}">
                      <a16:creationId xmlns:a16="http://schemas.microsoft.com/office/drawing/2014/main" id="{35E7C849-C64C-404D-A5E6-FCC3B362E162}"/>
                    </a:ext>
                  </a:extLst>
                </p:cNvPr>
                <p:cNvSpPr>
                  <a:spLocks/>
                </p:cNvSpPr>
                <p:nvPr userDrawn="1"/>
              </p:nvSpPr>
              <p:spPr bwMode="auto">
                <a:xfrm>
                  <a:off x="4147" y="298"/>
                  <a:ext cx="10" cy="15"/>
                </a:xfrm>
                <a:custGeom>
                  <a:avLst/>
                  <a:gdLst>
                    <a:gd name="T0" fmla="*/ 2 w 2"/>
                    <a:gd name="T1" fmla="*/ 3 h 3"/>
                    <a:gd name="T2" fmla="*/ 2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2" y="2"/>
                        <a:pt x="2" y="1"/>
                      </a:cubicBezTo>
                      <a:cubicBezTo>
                        <a:pt x="0" y="0"/>
                        <a:pt x="0" y="0"/>
                        <a:pt x="0" y="0"/>
                      </a:cubicBez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9" name="Freeform 306">
                  <a:extLst>
                    <a:ext uri="{FF2B5EF4-FFF2-40B4-BE49-F238E27FC236}">
                      <a16:creationId xmlns:a16="http://schemas.microsoft.com/office/drawing/2014/main" id="{D97D520D-BF91-458D-B851-BA212B038440}"/>
                    </a:ext>
                  </a:extLst>
                </p:cNvPr>
                <p:cNvSpPr>
                  <a:spLocks noEditPoints="1"/>
                </p:cNvSpPr>
                <p:nvPr userDrawn="1"/>
              </p:nvSpPr>
              <p:spPr bwMode="auto">
                <a:xfrm>
                  <a:off x="4042" y="198"/>
                  <a:ext cx="374" cy="505"/>
                </a:xfrm>
                <a:custGeom>
                  <a:avLst/>
                  <a:gdLst>
                    <a:gd name="T0" fmla="*/ 12 w 75"/>
                    <a:gd name="T1" fmla="*/ 68 h 101"/>
                    <a:gd name="T2" fmla="*/ 11 w 75"/>
                    <a:gd name="T3" fmla="*/ 62 h 101"/>
                    <a:gd name="T4" fmla="*/ 12 w 75"/>
                    <a:gd name="T5" fmla="*/ 59 h 101"/>
                    <a:gd name="T6" fmla="*/ 11 w 75"/>
                    <a:gd name="T7" fmla="*/ 54 h 101"/>
                    <a:gd name="T8" fmla="*/ 11 w 75"/>
                    <a:gd name="T9" fmla="*/ 48 h 101"/>
                    <a:gd name="T10" fmla="*/ 10 w 75"/>
                    <a:gd name="T11" fmla="*/ 38 h 101"/>
                    <a:gd name="T12" fmla="*/ 10 w 75"/>
                    <a:gd name="T13" fmla="*/ 38 h 101"/>
                    <a:gd name="T14" fmla="*/ 13 w 75"/>
                    <a:gd name="T15" fmla="*/ 38 h 101"/>
                    <a:gd name="T16" fmla="*/ 15 w 75"/>
                    <a:gd name="T17" fmla="*/ 32 h 101"/>
                    <a:gd name="T18" fmla="*/ 18 w 75"/>
                    <a:gd name="T19" fmla="*/ 27 h 101"/>
                    <a:gd name="T20" fmla="*/ 23 w 75"/>
                    <a:gd name="T21" fmla="*/ 21 h 101"/>
                    <a:gd name="T22" fmla="*/ 26 w 75"/>
                    <a:gd name="T23" fmla="*/ 17 h 101"/>
                    <a:gd name="T24" fmla="*/ 31 w 75"/>
                    <a:gd name="T25" fmla="*/ 14 h 101"/>
                    <a:gd name="T26" fmla="*/ 33 w 75"/>
                    <a:gd name="T27" fmla="*/ 15 h 101"/>
                    <a:gd name="T28" fmla="*/ 37 w 75"/>
                    <a:gd name="T29" fmla="*/ 11 h 101"/>
                    <a:gd name="T30" fmla="*/ 42 w 75"/>
                    <a:gd name="T31" fmla="*/ 10 h 101"/>
                    <a:gd name="T32" fmla="*/ 47 w 75"/>
                    <a:gd name="T33" fmla="*/ 8 h 101"/>
                    <a:gd name="T34" fmla="*/ 52 w 75"/>
                    <a:gd name="T35" fmla="*/ 10 h 101"/>
                    <a:gd name="T36" fmla="*/ 59 w 75"/>
                    <a:gd name="T37" fmla="*/ 12 h 101"/>
                    <a:gd name="T38" fmla="*/ 65 w 75"/>
                    <a:gd name="T39" fmla="*/ 15 h 101"/>
                    <a:gd name="T40" fmla="*/ 71 w 75"/>
                    <a:gd name="T41" fmla="*/ 20 h 101"/>
                    <a:gd name="T42" fmla="*/ 67 w 75"/>
                    <a:gd name="T43" fmla="*/ 14 h 101"/>
                    <a:gd name="T44" fmla="*/ 64 w 75"/>
                    <a:gd name="T45" fmla="*/ 13 h 101"/>
                    <a:gd name="T46" fmla="*/ 59 w 75"/>
                    <a:gd name="T47" fmla="*/ 7 h 101"/>
                    <a:gd name="T48" fmla="*/ 41 w 75"/>
                    <a:gd name="T49" fmla="*/ 1 h 101"/>
                    <a:gd name="T50" fmla="*/ 30 w 75"/>
                    <a:gd name="T51" fmla="*/ 6 h 101"/>
                    <a:gd name="T52" fmla="*/ 26 w 75"/>
                    <a:gd name="T53" fmla="*/ 8 h 101"/>
                    <a:gd name="T54" fmla="*/ 23 w 75"/>
                    <a:gd name="T55" fmla="*/ 11 h 101"/>
                    <a:gd name="T56" fmla="*/ 18 w 75"/>
                    <a:gd name="T57" fmla="*/ 16 h 101"/>
                    <a:gd name="T58" fmla="*/ 8 w 75"/>
                    <a:gd name="T59" fmla="*/ 30 h 101"/>
                    <a:gd name="T60" fmla="*/ 8 w 75"/>
                    <a:gd name="T61" fmla="*/ 38 h 101"/>
                    <a:gd name="T62" fmla="*/ 6 w 75"/>
                    <a:gd name="T63" fmla="*/ 46 h 101"/>
                    <a:gd name="T64" fmla="*/ 2 w 75"/>
                    <a:gd name="T65" fmla="*/ 55 h 101"/>
                    <a:gd name="T66" fmla="*/ 4 w 75"/>
                    <a:gd name="T67" fmla="*/ 65 h 101"/>
                    <a:gd name="T68" fmla="*/ 6 w 75"/>
                    <a:gd name="T69" fmla="*/ 76 h 101"/>
                    <a:gd name="T70" fmla="*/ 12 w 75"/>
                    <a:gd name="T71" fmla="*/ 88 h 101"/>
                    <a:gd name="T72" fmla="*/ 21 w 75"/>
                    <a:gd name="T73" fmla="*/ 93 h 101"/>
                    <a:gd name="T74" fmla="*/ 35 w 75"/>
                    <a:gd name="T75" fmla="*/ 100 h 101"/>
                    <a:gd name="T76" fmla="*/ 40 w 75"/>
                    <a:gd name="T77" fmla="*/ 100 h 101"/>
                    <a:gd name="T78" fmla="*/ 53 w 75"/>
                    <a:gd name="T79" fmla="*/ 93 h 101"/>
                    <a:gd name="T80" fmla="*/ 64 w 75"/>
                    <a:gd name="T81" fmla="*/ 84 h 101"/>
                    <a:gd name="T82" fmla="*/ 74 w 75"/>
                    <a:gd name="T83" fmla="*/ 66 h 101"/>
                    <a:gd name="T84" fmla="*/ 74 w 75"/>
                    <a:gd name="T85" fmla="*/ 61 h 101"/>
                    <a:gd name="T86" fmla="*/ 63 w 75"/>
                    <a:gd name="T87" fmla="*/ 72 h 101"/>
                    <a:gd name="T88" fmla="*/ 60 w 75"/>
                    <a:gd name="T89" fmla="*/ 77 h 101"/>
                    <a:gd name="T90" fmla="*/ 54 w 75"/>
                    <a:gd name="T91" fmla="*/ 85 h 101"/>
                    <a:gd name="T92" fmla="*/ 48 w 75"/>
                    <a:gd name="T93" fmla="*/ 91 h 101"/>
                    <a:gd name="T94" fmla="*/ 43 w 75"/>
                    <a:gd name="T95" fmla="*/ 94 h 101"/>
                    <a:gd name="T96" fmla="*/ 38 w 75"/>
                    <a:gd name="T97" fmla="*/ 93 h 101"/>
                    <a:gd name="T98" fmla="*/ 33 w 75"/>
                    <a:gd name="T99" fmla="*/ 93 h 101"/>
                    <a:gd name="T100" fmla="*/ 29 w 75"/>
                    <a:gd name="T101" fmla="*/ 90 h 101"/>
                    <a:gd name="T102" fmla="*/ 23 w 75"/>
                    <a:gd name="T103" fmla="*/ 89 h 101"/>
                    <a:gd name="T104" fmla="*/ 20 w 75"/>
                    <a:gd name="T105" fmla="*/ 86 h 101"/>
                    <a:gd name="T106" fmla="*/ 20 w 75"/>
                    <a:gd name="T107" fmla="*/ 84 h 101"/>
                    <a:gd name="T108" fmla="*/ 16 w 75"/>
                    <a:gd name="T109" fmla="*/ 79 h 101"/>
                    <a:gd name="T110" fmla="*/ 13 w 75"/>
                    <a:gd name="T111" fmla="*/ 72 h 101"/>
                    <a:gd name="T112" fmla="*/ 12 w 75"/>
                    <a:gd name="T113" fmla="*/ 36 h 101"/>
                    <a:gd name="T114" fmla="*/ 64 w 75"/>
                    <a:gd name="T115"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01">
                      <a:moveTo>
                        <a:pt x="13" y="72"/>
                      </a:moveTo>
                      <a:cubicBezTo>
                        <a:pt x="14" y="71"/>
                        <a:pt x="14" y="71"/>
                        <a:pt x="14" y="71"/>
                      </a:cubicBezTo>
                      <a:cubicBezTo>
                        <a:pt x="15" y="71"/>
                        <a:pt x="15" y="72"/>
                        <a:pt x="16" y="71"/>
                      </a:cubicBezTo>
                      <a:cubicBezTo>
                        <a:pt x="13" y="72"/>
                        <a:pt x="14" y="68"/>
                        <a:pt x="12" y="68"/>
                      </a:cubicBezTo>
                      <a:cubicBezTo>
                        <a:pt x="12" y="68"/>
                        <a:pt x="12" y="68"/>
                        <a:pt x="12" y="68"/>
                      </a:cubicBezTo>
                      <a:cubicBezTo>
                        <a:pt x="12" y="68"/>
                        <a:pt x="12" y="68"/>
                        <a:pt x="12" y="68"/>
                      </a:cubicBezTo>
                      <a:cubicBezTo>
                        <a:pt x="13" y="66"/>
                        <a:pt x="10" y="67"/>
                        <a:pt x="11" y="66"/>
                      </a:cubicBezTo>
                      <a:cubicBezTo>
                        <a:pt x="11" y="65"/>
                        <a:pt x="11" y="65"/>
                        <a:pt x="11" y="65"/>
                      </a:cubicBezTo>
                      <a:cubicBezTo>
                        <a:pt x="11" y="64"/>
                        <a:pt x="11" y="64"/>
                        <a:pt x="11" y="64"/>
                      </a:cubicBezTo>
                      <a:cubicBezTo>
                        <a:pt x="11" y="64"/>
                        <a:pt x="11" y="64"/>
                        <a:pt x="11" y="64"/>
                      </a:cubicBezTo>
                      <a:cubicBezTo>
                        <a:pt x="11" y="62"/>
                        <a:pt x="11" y="62"/>
                        <a:pt x="11" y="62"/>
                      </a:cubicBezTo>
                      <a:cubicBezTo>
                        <a:pt x="11" y="62"/>
                        <a:pt x="11" y="62"/>
                        <a:pt x="11" y="62"/>
                      </a:cubicBezTo>
                      <a:cubicBezTo>
                        <a:pt x="10" y="62"/>
                        <a:pt x="10" y="61"/>
                        <a:pt x="9" y="61"/>
                      </a:cubicBezTo>
                      <a:cubicBezTo>
                        <a:pt x="10" y="61"/>
                        <a:pt x="10" y="61"/>
                        <a:pt x="10" y="61"/>
                      </a:cubicBezTo>
                      <a:cubicBezTo>
                        <a:pt x="9" y="60"/>
                        <a:pt x="9" y="60"/>
                        <a:pt x="9" y="60"/>
                      </a:cubicBezTo>
                      <a:cubicBezTo>
                        <a:pt x="10" y="60"/>
                        <a:pt x="11" y="61"/>
                        <a:pt x="10" y="61"/>
                      </a:cubicBezTo>
                      <a:cubicBezTo>
                        <a:pt x="13" y="60"/>
                        <a:pt x="10" y="60"/>
                        <a:pt x="11" y="58"/>
                      </a:cubicBezTo>
                      <a:cubicBezTo>
                        <a:pt x="12" y="59"/>
                        <a:pt x="12" y="59"/>
                        <a:pt x="12" y="59"/>
                      </a:cubicBezTo>
                      <a:cubicBezTo>
                        <a:pt x="13" y="59"/>
                        <a:pt x="12" y="58"/>
                        <a:pt x="13" y="57"/>
                      </a:cubicBezTo>
                      <a:cubicBezTo>
                        <a:pt x="13" y="57"/>
                        <a:pt x="11" y="59"/>
                        <a:pt x="10" y="58"/>
                      </a:cubicBezTo>
                      <a:cubicBezTo>
                        <a:pt x="11" y="58"/>
                        <a:pt x="11" y="57"/>
                        <a:pt x="10" y="57"/>
                      </a:cubicBezTo>
                      <a:cubicBezTo>
                        <a:pt x="11" y="57"/>
                        <a:pt x="11" y="56"/>
                        <a:pt x="11" y="55"/>
                      </a:cubicBezTo>
                      <a:cubicBezTo>
                        <a:pt x="12" y="55"/>
                        <a:pt x="12" y="55"/>
                        <a:pt x="12" y="55"/>
                      </a:cubicBezTo>
                      <a:cubicBezTo>
                        <a:pt x="12" y="55"/>
                        <a:pt x="11" y="55"/>
                        <a:pt x="11" y="54"/>
                      </a:cubicBezTo>
                      <a:cubicBezTo>
                        <a:pt x="11" y="53"/>
                        <a:pt x="12" y="53"/>
                        <a:pt x="13" y="53"/>
                      </a:cubicBezTo>
                      <a:cubicBezTo>
                        <a:pt x="13" y="52"/>
                        <a:pt x="11" y="54"/>
                        <a:pt x="11" y="52"/>
                      </a:cubicBezTo>
                      <a:cubicBezTo>
                        <a:pt x="11" y="51"/>
                        <a:pt x="11" y="50"/>
                        <a:pt x="11" y="49"/>
                      </a:cubicBezTo>
                      <a:cubicBezTo>
                        <a:pt x="11" y="48"/>
                        <a:pt x="11" y="49"/>
                        <a:pt x="12" y="49"/>
                      </a:cubicBezTo>
                      <a:cubicBezTo>
                        <a:pt x="11" y="48"/>
                        <a:pt x="11" y="48"/>
                        <a:pt x="11" y="48"/>
                      </a:cubicBezTo>
                      <a:cubicBezTo>
                        <a:pt x="11" y="48"/>
                        <a:pt x="11" y="48"/>
                        <a:pt x="11" y="48"/>
                      </a:cubicBezTo>
                      <a:cubicBezTo>
                        <a:pt x="11" y="47"/>
                        <a:pt x="10" y="48"/>
                        <a:pt x="10" y="47"/>
                      </a:cubicBezTo>
                      <a:cubicBezTo>
                        <a:pt x="9" y="46"/>
                        <a:pt x="12" y="45"/>
                        <a:pt x="11" y="43"/>
                      </a:cubicBezTo>
                      <a:cubicBezTo>
                        <a:pt x="12" y="43"/>
                        <a:pt x="12" y="44"/>
                        <a:pt x="12" y="44"/>
                      </a:cubicBezTo>
                      <a:cubicBezTo>
                        <a:pt x="12" y="42"/>
                        <a:pt x="12" y="42"/>
                        <a:pt x="11" y="41"/>
                      </a:cubicBezTo>
                      <a:cubicBezTo>
                        <a:pt x="12" y="40"/>
                        <a:pt x="12" y="40"/>
                        <a:pt x="12" y="40"/>
                      </a:cubicBezTo>
                      <a:cubicBezTo>
                        <a:pt x="11" y="40"/>
                        <a:pt x="10" y="39"/>
                        <a:pt x="10" y="38"/>
                      </a:cubicBezTo>
                      <a:cubicBezTo>
                        <a:pt x="9" y="38"/>
                        <a:pt x="9" y="38"/>
                        <a:pt x="9" y="38"/>
                      </a:cubicBezTo>
                      <a:cubicBezTo>
                        <a:pt x="9" y="36"/>
                        <a:pt x="9" y="36"/>
                        <a:pt x="9" y="36"/>
                      </a:cubicBezTo>
                      <a:cubicBezTo>
                        <a:pt x="9" y="36"/>
                        <a:pt x="9" y="36"/>
                        <a:pt x="10" y="37"/>
                      </a:cubicBezTo>
                      <a:cubicBezTo>
                        <a:pt x="9" y="37"/>
                        <a:pt x="9" y="37"/>
                        <a:pt x="9" y="36"/>
                      </a:cubicBezTo>
                      <a:cubicBezTo>
                        <a:pt x="10" y="36"/>
                        <a:pt x="10" y="37"/>
                        <a:pt x="11" y="37"/>
                      </a:cubicBezTo>
                      <a:cubicBezTo>
                        <a:pt x="11" y="37"/>
                        <a:pt x="10" y="37"/>
                        <a:pt x="10" y="38"/>
                      </a:cubicBezTo>
                      <a:cubicBezTo>
                        <a:pt x="11" y="38"/>
                        <a:pt x="11" y="39"/>
                        <a:pt x="12" y="39"/>
                      </a:cubicBezTo>
                      <a:cubicBezTo>
                        <a:pt x="12" y="39"/>
                        <a:pt x="12" y="38"/>
                        <a:pt x="12" y="38"/>
                      </a:cubicBezTo>
                      <a:cubicBezTo>
                        <a:pt x="12" y="38"/>
                        <a:pt x="12" y="39"/>
                        <a:pt x="12" y="39"/>
                      </a:cubicBezTo>
                      <a:cubicBezTo>
                        <a:pt x="12" y="39"/>
                        <a:pt x="12" y="38"/>
                        <a:pt x="12" y="38"/>
                      </a:cubicBezTo>
                      <a:cubicBezTo>
                        <a:pt x="13" y="38"/>
                        <a:pt x="13" y="38"/>
                        <a:pt x="13" y="38"/>
                      </a:cubicBezTo>
                      <a:cubicBezTo>
                        <a:pt x="13" y="38"/>
                        <a:pt x="13" y="38"/>
                        <a:pt x="13" y="38"/>
                      </a:cubicBezTo>
                      <a:cubicBezTo>
                        <a:pt x="13" y="38"/>
                        <a:pt x="14" y="36"/>
                        <a:pt x="14" y="36"/>
                      </a:cubicBezTo>
                      <a:cubicBezTo>
                        <a:pt x="14" y="34"/>
                        <a:pt x="12" y="32"/>
                        <a:pt x="13" y="30"/>
                      </a:cubicBezTo>
                      <a:cubicBezTo>
                        <a:pt x="14" y="31"/>
                        <a:pt x="14" y="31"/>
                        <a:pt x="15" y="31"/>
                      </a:cubicBezTo>
                      <a:cubicBezTo>
                        <a:pt x="14" y="31"/>
                        <a:pt x="15" y="33"/>
                        <a:pt x="14" y="34"/>
                      </a:cubicBezTo>
                      <a:cubicBezTo>
                        <a:pt x="15" y="34"/>
                        <a:pt x="15" y="34"/>
                        <a:pt x="15" y="34"/>
                      </a:cubicBezTo>
                      <a:cubicBezTo>
                        <a:pt x="15" y="34"/>
                        <a:pt x="15" y="32"/>
                        <a:pt x="15" y="32"/>
                      </a:cubicBezTo>
                      <a:cubicBezTo>
                        <a:pt x="16" y="32"/>
                        <a:pt x="16" y="32"/>
                        <a:pt x="17" y="32"/>
                      </a:cubicBezTo>
                      <a:cubicBezTo>
                        <a:pt x="15" y="31"/>
                        <a:pt x="16" y="30"/>
                        <a:pt x="16" y="29"/>
                      </a:cubicBezTo>
                      <a:cubicBezTo>
                        <a:pt x="17" y="29"/>
                        <a:pt x="17" y="29"/>
                        <a:pt x="17" y="30"/>
                      </a:cubicBezTo>
                      <a:cubicBezTo>
                        <a:pt x="18" y="30"/>
                        <a:pt x="15" y="28"/>
                        <a:pt x="17" y="27"/>
                      </a:cubicBezTo>
                      <a:cubicBezTo>
                        <a:pt x="17" y="28"/>
                        <a:pt x="17" y="28"/>
                        <a:pt x="17" y="28"/>
                      </a:cubicBezTo>
                      <a:cubicBezTo>
                        <a:pt x="17" y="27"/>
                        <a:pt x="18" y="26"/>
                        <a:pt x="18" y="27"/>
                      </a:cubicBezTo>
                      <a:cubicBezTo>
                        <a:pt x="18" y="27"/>
                        <a:pt x="18" y="27"/>
                        <a:pt x="18" y="27"/>
                      </a:cubicBezTo>
                      <a:cubicBezTo>
                        <a:pt x="19" y="26"/>
                        <a:pt x="21" y="23"/>
                        <a:pt x="20" y="22"/>
                      </a:cubicBezTo>
                      <a:cubicBezTo>
                        <a:pt x="20" y="22"/>
                        <a:pt x="21" y="23"/>
                        <a:pt x="22" y="23"/>
                      </a:cubicBezTo>
                      <a:cubicBezTo>
                        <a:pt x="22" y="23"/>
                        <a:pt x="21" y="22"/>
                        <a:pt x="21" y="20"/>
                      </a:cubicBezTo>
                      <a:cubicBezTo>
                        <a:pt x="20" y="19"/>
                        <a:pt x="20" y="17"/>
                        <a:pt x="20" y="17"/>
                      </a:cubicBezTo>
                      <a:cubicBezTo>
                        <a:pt x="20" y="18"/>
                        <a:pt x="23" y="20"/>
                        <a:pt x="23" y="21"/>
                      </a:cubicBezTo>
                      <a:cubicBezTo>
                        <a:pt x="23" y="21"/>
                        <a:pt x="24" y="21"/>
                        <a:pt x="24" y="20"/>
                      </a:cubicBezTo>
                      <a:cubicBezTo>
                        <a:pt x="24" y="20"/>
                        <a:pt x="22" y="19"/>
                        <a:pt x="23" y="19"/>
                      </a:cubicBezTo>
                      <a:cubicBezTo>
                        <a:pt x="24" y="19"/>
                        <a:pt x="24" y="19"/>
                        <a:pt x="25" y="19"/>
                      </a:cubicBezTo>
                      <a:cubicBezTo>
                        <a:pt x="25" y="19"/>
                        <a:pt x="24" y="17"/>
                        <a:pt x="24" y="17"/>
                      </a:cubicBezTo>
                      <a:cubicBezTo>
                        <a:pt x="24" y="17"/>
                        <a:pt x="26" y="18"/>
                        <a:pt x="26" y="19"/>
                      </a:cubicBezTo>
                      <a:cubicBezTo>
                        <a:pt x="26" y="19"/>
                        <a:pt x="26" y="18"/>
                        <a:pt x="26" y="17"/>
                      </a:cubicBezTo>
                      <a:cubicBezTo>
                        <a:pt x="26" y="17"/>
                        <a:pt x="26" y="16"/>
                        <a:pt x="26" y="16"/>
                      </a:cubicBezTo>
                      <a:cubicBezTo>
                        <a:pt x="25" y="17"/>
                        <a:pt x="27" y="17"/>
                        <a:pt x="27" y="18"/>
                      </a:cubicBezTo>
                      <a:cubicBezTo>
                        <a:pt x="27" y="17"/>
                        <a:pt x="28" y="17"/>
                        <a:pt x="29" y="16"/>
                      </a:cubicBezTo>
                      <a:cubicBezTo>
                        <a:pt x="28" y="16"/>
                        <a:pt x="28" y="16"/>
                        <a:pt x="28" y="16"/>
                      </a:cubicBezTo>
                      <a:cubicBezTo>
                        <a:pt x="29" y="16"/>
                        <a:pt x="27" y="13"/>
                        <a:pt x="29" y="12"/>
                      </a:cubicBezTo>
                      <a:cubicBezTo>
                        <a:pt x="29" y="13"/>
                        <a:pt x="30" y="15"/>
                        <a:pt x="31" y="14"/>
                      </a:cubicBezTo>
                      <a:cubicBezTo>
                        <a:pt x="31" y="13"/>
                        <a:pt x="30" y="9"/>
                        <a:pt x="31" y="7"/>
                      </a:cubicBezTo>
                      <a:cubicBezTo>
                        <a:pt x="32" y="8"/>
                        <a:pt x="32" y="8"/>
                        <a:pt x="32" y="8"/>
                      </a:cubicBezTo>
                      <a:cubicBezTo>
                        <a:pt x="33" y="7"/>
                        <a:pt x="33" y="7"/>
                        <a:pt x="33" y="7"/>
                      </a:cubicBezTo>
                      <a:cubicBezTo>
                        <a:pt x="33" y="8"/>
                        <a:pt x="32" y="12"/>
                        <a:pt x="32" y="14"/>
                      </a:cubicBezTo>
                      <a:cubicBezTo>
                        <a:pt x="33" y="14"/>
                        <a:pt x="32" y="15"/>
                        <a:pt x="33" y="14"/>
                      </a:cubicBezTo>
                      <a:cubicBezTo>
                        <a:pt x="34" y="15"/>
                        <a:pt x="33" y="15"/>
                        <a:pt x="33" y="15"/>
                      </a:cubicBezTo>
                      <a:cubicBezTo>
                        <a:pt x="33" y="15"/>
                        <a:pt x="35" y="15"/>
                        <a:pt x="35" y="15"/>
                      </a:cubicBezTo>
                      <a:cubicBezTo>
                        <a:pt x="34" y="14"/>
                        <a:pt x="36" y="13"/>
                        <a:pt x="36" y="12"/>
                      </a:cubicBezTo>
                      <a:cubicBezTo>
                        <a:pt x="36" y="12"/>
                        <a:pt x="34" y="14"/>
                        <a:pt x="34" y="14"/>
                      </a:cubicBezTo>
                      <a:cubicBezTo>
                        <a:pt x="33" y="13"/>
                        <a:pt x="34" y="10"/>
                        <a:pt x="35" y="10"/>
                      </a:cubicBezTo>
                      <a:cubicBezTo>
                        <a:pt x="36" y="10"/>
                        <a:pt x="36" y="12"/>
                        <a:pt x="36" y="13"/>
                      </a:cubicBezTo>
                      <a:cubicBezTo>
                        <a:pt x="36" y="12"/>
                        <a:pt x="37" y="11"/>
                        <a:pt x="37" y="11"/>
                      </a:cubicBezTo>
                      <a:cubicBezTo>
                        <a:pt x="37" y="12"/>
                        <a:pt x="37" y="12"/>
                        <a:pt x="37" y="12"/>
                      </a:cubicBezTo>
                      <a:cubicBezTo>
                        <a:pt x="38" y="13"/>
                        <a:pt x="38" y="10"/>
                        <a:pt x="39" y="11"/>
                      </a:cubicBezTo>
                      <a:cubicBezTo>
                        <a:pt x="40" y="11"/>
                        <a:pt x="41" y="13"/>
                        <a:pt x="40" y="12"/>
                      </a:cubicBezTo>
                      <a:cubicBezTo>
                        <a:pt x="40" y="11"/>
                        <a:pt x="39" y="6"/>
                        <a:pt x="39" y="5"/>
                      </a:cubicBezTo>
                      <a:cubicBezTo>
                        <a:pt x="39" y="5"/>
                        <a:pt x="41" y="6"/>
                        <a:pt x="42" y="7"/>
                      </a:cubicBezTo>
                      <a:cubicBezTo>
                        <a:pt x="43" y="8"/>
                        <a:pt x="41" y="10"/>
                        <a:pt x="42" y="10"/>
                      </a:cubicBezTo>
                      <a:cubicBezTo>
                        <a:pt x="42" y="10"/>
                        <a:pt x="42" y="10"/>
                        <a:pt x="42" y="10"/>
                      </a:cubicBezTo>
                      <a:cubicBezTo>
                        <a:pt x="43" y="10"/>
                        <a:pt x="42" y="11"/>
                        <a:pt x="43" y="10"/>
                      </a:cubicBezTo>
                      <a:cubicBezTo>
                        <a:pt x="43" y="9"/>
                        <a:pt x="45" y="11"/>
                        <a:pt x="43" y="9"/>
                      </a:cubicBezTo>
                      <a:cubicBezTo>
                        <a:pt x="44" y="9"/>
                        <a:pt x="44" y="10"/>
                        <a:pt x="45" y="10"/>
                      </a:cubicBezTo>
                      <a:cubicBezTo>
                        <a:pt x="45" y="9"/>
                        <a:pt x="46" y="7"/>
                        <a:pt x="47" y="7"/>
                      </a:cubicBezTo>
                      <a:cubicBezTo>
                        <a:pt x="47" y="7"/>
                        <a:pt x="47" y="7"/>
                        <a:pt x="47" y="8"/>
                      </a:cubicBezTo>
                      <a:cubicBezTo>
                        <a:pt x="49" y="8"/>
                        <a:pt x="50" y="9"/>
                        <a:pt x="52" y="9"/>
                      </a:cubicBezTo>
                      <a:cubicBezTo>
                        <a:pt x="52" y="10"/>
                        <a:pt x="52" y="10"/>
                        <a:pt x="52" y="11"/>
                      </a:cubicBezTo>
                      <a:cubicBezTo>
                        <a:pt x="52" y="11"/>
                        <a:pt x="53" y="10"/>
                        <a:pt x="53" y="10"/>
                      </a:cubicBezTo>
                      <a:cubicBezTo>
                        <a:pt x="53" y="12"/>
                        <a:pt x="52" y="10"/>
                        <a:pt x="52" y="12"/>
                      </a:cubicBezTo>
                      <a:cubicBezTo>
                        <a:pt x="52" y="11"/>
                        <a:pt x="54" y="11"/>
                        <a:pt x="55" y="11"/>
                      </a:cubicBezTo>
                      <a:cubicBezTo>
                        <a:pt x="55" y="10"/>
                        <a:pt x="53" y="10"/>
                        <a:pt x="52" y="10"/>
                      </a:cubicBezTo>
                      <a:cubicBezTo>
                        <a:pt x="53" y="9"/>
                        <a:pt x="55" y="8"/>
                        <a:pt x="57" y="8"/>
                      </a:cubicBezTo>
                      <a:cubicBezTo>
                        <a:pt x="58" y="9"/>
                        <a:pt x="57" y="9"/>
                        <a:pt x="57" y="9"/>
                      </a:cubicBezTo>
                      <a:cubicBezTo>
                        <a:pt x="60" y="11"/>
                        <a:pt x="61" y="9"/>
                        <a:pt x="62" y="11"/>
                      </a:cubicBezTo>
                      <a:cubicBezTo>
                        <a:pt x="62" y="12"/>
                        <a:pt x="61" y="13"/>
                        <a:pt x="61" y="13"/>
                      </a:cubicBezTo>
                      <a:cubicBezTo>
                        <a:pt x="60" y="13"/>
                        <a:pt x="60" y="12"/>
                        <a:pt x="59" y="11"/>
                      </a:cubicBezTo>
                      <a:cubicBezTo>
                        <a:pt x="59" y="12"/>
                        <a:pt x="59" y="12"/>
                        <a:pt x="59" y="12"/>
                      </a:cubicBezTo>
                      <a:cubicBezTo>
                        <a:pt x="59" y="12"/>
                        <a:pt x="58" y="12"/>
                        <a:pt x="58" y="11"/>
                      </a:cubicBezTo>
                      <a:cubicBezTo>
                        <a:pt x="58" y="12"/>
                        <a:pt x="59" y="13"/>
                        <a:pt x="60" y="14"/>
                      </a:cubicBezTo>
                      <a:cubicBezTo>
                        <a:pt x="61" y="14"/>
                        <a:pt x="62" y="16"/>
                        <a:pt x="62" y="17"/>
                      </a:cubicBezTo>
                      <a:cubicBezTo>
                        <a:pt x="63" y="17"/>
                        <a:pt x="64" y="17"/>
                        <a:pt x="64" y="16"/>
                      </a:cubicBezTo>
                      <a:cubicBezTo>
                        <a:pt x="63" y="16"/>
                        <a:pt x="63" y="16"/>
                        <a:pt x="63" y="16"/>
                      </a:cubicBezTo>
                      <a:cubicBezTo>
                        <a:pt x="63" y="15"/>
                        <a:pt x="65" y="16"/>
                        <a:pt x="65" y="15"/>
                      </a:cubicBezTo>
                      <a:cubicBezTo>
                        <a:pt x="66" y="16"/>
                        <a:pt x="67" y="16"/>
                        <a:pt x="67" y="17"/>
                      </a:cubicBezTo>
                      <a:cubicBezTo>
                        <a:pt x="67" y="18"/>
                        <a:pt x="67" y="18"/>
                        <a:pt x="67" y="18"/>
                      </a:cubicBezTo>
                      <a:cubicBezTo>
                        <a:pt x="67" y="18"/>
                        <a:pt x="67" y="17"/>
                        <a:pt x="66" y="17"/>
                      </a:cubicBezTo>
                      <a:cubicBezTo>
                        <a:pt x="67" y="17"/>
                        <a:pt x="66" y="20"/>
                        <a:pt x="68" y="19"/>
                      </a:cubicBezTo>
                      <a:cubicBezTo>
                        <a:pt x="68" y="18"/>
                        <a:pt x="68" y="18"/>
                        <a:pt x="68" y="18"/>
                      </a:cubicBezTo>
                      <a:cubicBezTo>
                        <a:pt x="69" y="18"/>
                        <a:pt x="70" y="19"/>
                        <a:pt x="71" y="20"/>
                      </a:cubicBezTo>
                      <a:cubicBezTo>
                        <a:pt x="72" y="19"/>
                        <a:pt x="71" y="20"/>
                        <a:pt x="71" y="19"/>
                      </a:cubicBezTo>
                      <a:cubicBezTo>
                        <a:pt x="70" y="20"/>
                        <a:pt x="70" y="16"/>
                        <a:pt x="69" y="18"/>
                      </a:cubicBezTo>
                      <a:cubicBezTo>
                        <a:pt x="70" y="16"/>
                        <a:pt x="68" y="16"/>
                        <a:pt x="69" y="14"/>
                      </a:cubicBezTo>
                      <a:cubicBezTo>
                        <a:pt x="68" y="15"/>
                        <a:pt x="68" y="15"/>
                        <a:pt x="68" y="14"/>
                      </a:cubicBezTo>
                      <a:cubicBezTo>
                        <a:pt x="68" y="14"/>
                        <a:pt x="68" y="14"/>
                        <a:pt x="67" y="14"/>
                      </a:cubicBezTo>
                      <a:cubicBezTo>
                        <a:pt x="67" y="14"/>
                        <a:pt x="67" y="14"/>
                        <a:pt x="67" y="14"/>
                      </a:cubicBezTo>
                      <a:cubicBezTo>
                        <a:pt x="67" y="14"/>
                        <a:pt x="67" y="14"/>
                        <a:pt x="67" y="14"/>
                      </a:cubicBezTo>
                      <a:cubicBezTo>
                        <a:pt x="67" y="14"/>
                        <a:pt x="67" y="14"/>
                        <a:pt x="67" y="14"/>
                      </a:cubicBezTo>
                      <a:cubicBezTo>
                        <a:pt x="67" y="14"/>
                        <a:pt x="67" y="15"/>
                        <a:pt x="67" y="15"/>
                      </a:cubicBezTo>
                      <a:cubicBezTo>
                        <a:pt x="66" y="15"/>
                        <a:pt x="65" y="14"/>
                        <a:pt x="65" y="14"/>
                      </a:cubicBezTo>
                      <a:cubicBezTo>
                        <a:pt x="64" y="13"/>
                        <a:pt x="65" y="14"/>
                        <a:pt x="65" y="13"/>
                      </a:cubicBezTo>
                      <a:cubicBezTo>
                        <a:pt x="64" y="13"/>
                        <a:pt x="64" y="13"/>
                        <a:pt x="64" y="13"/>
                      </a:cubicBezTo>
                      <a:cubicBezTo>
                        <a:pt x="65" y="12"/>
                        <a:pt x="64" y="11"/>
                        <a:pt x="65" y="12"/>
                      </a:cubicBezTo>
                      <a:cubicBezTo>
                        <a:pt x="64" y="10"/>
                        <a:pt x="64" y="10"/>
                        <a:pt x="64" y="10"/>
                      </a:cubicBezTo>
                      <a:cubicBezTo>
                        <a:pt x="64" y="10"/>
                        <a:pt x="63" y="9"/>
                        <a:pt x="62" y="9"/>
                      </a:cubicBezTo>
                      <a:cubicBezTo>
                        <a:pt x="62" y="8"/>
                        <a:pt x="61" y="8"/>
                        <a:pt x="61" y="8"/>
                      </a:cubicBezTo>
                      <a:cubicBezTo>
                        <a:pt x="61" y="8"/>
                        <a:pt x="61" y="8"/>
                        <a:pt x="60" y="8"/>
                      </a:cubicBezTo>
                      <a:cubicBezTo>
                        <a:pt x="60" y="7"/>
                        <a:pt x="59" y="7"/>
                        <a:pt x="59" y="7"/>
                      </a:cubicBezTo>
                      <a:cubicBezTo>
                        <a:pt x="59" y="7"/>
                        <a:pt x="59" y="7"/>
                        <a:pt x="59" y="7"/>
                      </a:cubicBezTo>
                      <a:cubicBezTo>
                        <a:pt x="58" y="6"/>
                        <a:pt x="55" y="6"/>
                        <a:pt x="53" y="4"/>
                      </a:cubicBezTo>
                      <a:cubicBezTo>
                        <a:pt x="52" y="4"/>
                        <a:pt x="52" y="4"/>
                        <a:pt x="51" y="3"/>
                      </a:cubicBezTo>
                      <a:cubicBezTo>
                        <a:pt x="50" y="3"/>
                        <a:pt x="50" y="3"/>
                        <a:pt x="50" y="3"/>
                      </a:cubicBezTo>
                      <a:cubicBezTo>
                        <a:pt x="49" y="3"/>
                        <a:pt x="48" y="2"/>
                        <a:pt x="47" y="2"/>
                      </a:cubicBezTo>
                      <a:cubicBezTo>
                        <a:pt x="46" y="0"/>
                        <a:pt x="42" y="2"/>
                        <a:pt x="41" y="1"/>
                      </a:cubicBezTo>
                      <a:cubicBezTo>
                        <a:pt x="41" y="2"/>
                        <a:pt x="41" y="2"/>
                        <a:pt x="41" y="2"/>
                      </a:cubicBezTo>
                      <a:cubicBezTo>
                        <a:pt x="40" y="2"/>
                        <a:pt x="39" y="3"/>
                        <a:pt x="37" y="4"/>
                      </a:cubicBezTo>
                      <a:cubicBezTo>
                        <a:pt x="38" y="4"/>
                        <a:pt x="38" y="4"/>
                        <a:pt x="38" y="4"/>
                      </a:cubicBezTo>
                      <a:cubicBezTo>
                        <a:pt x="37" y="5"/>
                        <a:pt x="34" y="4"/>
                        <a:pt x="33" y="5"/>
                      </a:cubicBezTo>
                      <a:cubicBezTo>
                        <a:pt x="33" y="5"/>
                        <a:pt x="33" y="5"/>
                        <a:pt x="34" y="5"/>
                      </a:cubicBezTo>
                      <a:cubicBezTo>
                        <a:pt x="32" y="4"/>
                        <a:pt x="31" y="5"/>
                        <a:pt x="30" y="6"/>
                      </a:cubicBezTo>
                      <a:cubicBezTo>
                        <a:pt x="30" y="7"/>
                        <a:pt x="29" y="8"/>
                        <a:pt x="28" y="8"/>
                      </a:cubicBezTo>
                      <a:cubicBezTo>
                        <a:pt x="27" y="8"/>
                        <a:pt x="27" y="8"/>
                        <a:pt x="27" y="8"/>
                      </a:cubicBezTo>
                      <a:cubicBezTo>
                        <a:pt x="27" y="8"/>
                        <a:pt x="27" y="8"/>
                        <a:pt x="27" y="8"/>
                      </a:cubicBezTo>
                      <a:cubicBezTo>
                        <a:pt x="27" y="8"/>
                        <a:pt x="27" y="8"/>
                        <a:pt x="27" y="8"/>
                      </a:cubicBezTo>
                      <a:cubicBezTo>
                        <a:pt x="26" y="8"/>
                        <a:pt x="26" y="8"/>
                        <a:pt x="26" y="8"/>
                      </a:cubicBezTo>
                      <a:cubicBezTo>
                        <a:pt x="26" y="8"/>
                        <a:pt x="26" y="8"/>
                        <a:pt x="26" y="8"/>
                      </a:cubicBezTo>
                      <a:cubicBezTo>
                        <a:pt x="26" y="9"/>
                        <a:pt x="26" y="9"/>
                        <a:pt x="25" y="9"/>
                      </a:cubicBezTo>
                      <a:cubicBezTo>
                        <a:pt x="25" y="9"/>
                        <a:pt x="25" y="9"/>
                        <a:pt x="25" y="9"/>
                      </a:cubicBezTo>
                      <a:cubicBezTo>
                        <a:pt x="25" y="9"/>
                        <a:pt x="25" y="9"/>
                        <a:pt x="25" y="9"/>
                      </a:cubicBezTo>
                      <a:cubicBezTo>
                        <a:pt x="24" y="9"/>
                        <a:pt x="24" y="10"/>
                        <a:pt x="25" y="10"/>
                      </a:cubicBezTo>
                      <a:cubicBezTo>
                        <a:pt x="25" y="10"/>
                        <a:pt x="25" y="11"/>
                        <a:pt x="25" y="11"/>
                      </a:cubicBezTo>
                      <a:cubicBezTo>
                        <a:pt x="24" y="10"/>
                        <a:pt x="24" y="12"/>
                        <a:pt x="23" y="11"/>
                      </a:cubicBezTo>
                      <a:cubicBezTo>
                        <a:pt x="23" y="12"/>
                        <a:pt x="21" y="13"/>
                        <a:pt x="22" y="15"/>
                      </a:cubicBezTo>
                      <a:cubicBezTo>
                        <a:pt x="21" y="15"/>
                        <a:pt x="21" y="15"/>
                        <a:pt x="22" y="15"/>
                      </a:cubicBezTo>
                      <a:cubicBezTo>
                        <a:pt x="21" y="15"/>
                        <a:pt x="20" y="15"/>
                        <a:pt x="20" y="16"/>
                      </a:cubicBezTo>
                      <a:cubicBezTo>
                        <a:pt x="19" y="15"/>
                        <a:pt x="19" y="15"/>
                        <a:pt x="19" y="15"/>
                      </a:cubicBezTo>
                      <a:cubicBezTo>
                        <a:pt x="20" y="17"/>
                        <a:pt x="20" y="17"/>
                        <a:pt x="20" y="17"/>
                      </a:cubicBezTo>
                      <a:cubicBezTo>
                        <a:pt x="19" y="17"/>
                        <a:pt x="18" y="17"/>
                        <a:pt x="18" y="16"/>
                      </a:cubicBezTo>
                      <a:cubicBezTo>
                        <a:pt x="18" y="18"/>
                        <a:pt x="17" y="18"/>
                        <a:pt x="17" y="20"/>
                      </a:cubicBezTo>
                      <a:cubicBezTo>
                        <a:pt x="17" y="19"/>
                        <a:pt x="17" y="19"/>
                        <a:pt x="17" y="19"/>
                      </a:cubicBezTo>
                      <a:cubicBezTo>
                        <a:pt x="16" y="20"/>
                        <a:pt x="17" y="21"/>
                        <a:pt x="16" y="21"/>
                      </a:cubicBezTo>
                      <a:cubicBezTo>
                        <a:pt x="14" y="21"/>
                        <a:pt x="12" y="26"/>
                        <a:pt x="10" y="28"/>
                      </a:cubicBezTo>
                      <a:cubicBezTo>
                        <a:pt x="12" y="29"/>
                        <a:pt x="8" y="29"/>
                        <a:pt x="9" y="30"/>
                      </a:cubicBezTo>
                      <a:cubicBezTo>
                        <a:pt x="9" y="30"/>
                        <a:pt x="8" y="30"/>
                        <a:pt x="8" y="30"/>
                      </a:cubicBezTo>
                      <a:cubicBezTo>
                        <a:pt x="8" y="31"/>
                        <a:pt x="6" y="32"/>
                        <a:pt x="7" y="33"/>
                      </a:cubicBezTo>
                      <a:cubicBezTo>
                        <a:pt x="7" y="33"/>
                        <a:pt x="7" y="33"/>
                        <a:pt x="6" y="33"/>
                      </a:cubicBezTo>
                      <a:cubicBezTo>
                        <a:pt x="6" y="33"/>
                        <a:pt x="7" y="33"/>
                        <a:pt x="6" y="33"/>
                      </a:cubicBezTo>
                      <a:cubicBezTo>
                        <a:pt x="6" y="33"/>
                        <a:pt x="6" y="33"/>
                        <a:pt x="6" y="33"/>
                      </a:cubicBezTo>
                      <a:cubicBezTo>
                        <a:pt x="5" y="34"/>
                        <a:pt x="7" y="35"/>
                        <a:pt x="8" y="36"/>
                      </a:cubicBezTo>
                      <a:cubicBezTo>
                        <a:pt x="7" y="36"/>
                        <a:pt x="7" y="37"/>
                        <a:pt x="8" y="38"/>
                      </a:cubicBezTo>
                      <a:cubicBezTo>
                        <a:pt x="7" y="38"/>
                        <a:pt x="7" y="38"/>
                        <a:pt x="7" y="37"/>
                      </a:cubicBezTo>
                      <a:cubicBezTo>
                        <a:pt x="6" y="38"/>
                        <a:pt x="5" y="40"/>
                        <a:pt x="6" y="41"/>
                      </a:cubicBezTo>
                      <a:cubicBezTo>
                        <a:pt x="6" y="41"/>
                        <a:pt x="6" y="41"/>
                        <a:pt x="6" y="42"/>
                      </a:cubicBezTo>
                      <a:cubicBezTo>
                        <a:pt x="6" y="43"/>
                        <a:pt x="5" y="43"/>
                        <a:pt x="5" y="44"/>
                      </a:cubicBezTo>
                      <a:cubicBezTo>
                        <a:pt x="5" y="44"/>
                        <a:pt x="5" y="44"/>
                        <a:pt x="5" y="44"/>
                      </a:cubicBezTo>
                      <a:cubicBezTo>
                        <a:pt x="7" y="45"/>
                        <a:pt x="6" y="45"/>
                        <a:pt x="6" y="46"/>
                      </a:cubicBezTo>
                      <a:cubicBezTo>
                        <a:pt x="5" y="46"/>
                        <a:pt x="5" y="46"/>
                        <a:pt x="5" y="46"/>
                      </a:cubicBezTo>
                      <a:cubicBezTo>
                        <a:pt x="4" y="48"/>
                        <a:pt x="6" y="47"/>
                        <a:pt x="4" y="49"/>
                      </a:cubicBezTo>
                      <a:cubicBezTo>
                        <a:pt x="5" y="49"/>
                        <a:pt x="5" y="49"/>
                        <a:pt x="5" y="49"/>
                      </a:cubicBezTo>
                      <a:cubicBezTo>
                        <a:pt x="7" y="50"/>
                        <a:pt x="4" y="51"/>
                        <a:pt x="4" y="53"/>
                      </a:cubicBezTo>
                      <a:cubicBezTo>
                        <a:pt x="5" y="52"/>
                        <a:pt x="5" y="52"/>
                        <a:pt x="5" y="52"/>
                      </a:cubicBezTo>
                      <a:cubicBezTo>
                        <a:pt x="6" y="53"/>
                        <a:pt x="2" y="54"/>
                        <a:pt x="2" y="55"/>
                      </a:cubicBezTo>
                      <a:cubicBezTo>
                        <a:pt x="2" y="55"/>
                        <a:pt x="2" y="55"/>
                        <a:pt x="2" y="54"/>
                      </a:cubicBezTo>
                      <a:cubicBezTo>
                        <a:pt x="0" y="56"/>
                        <a:pt x="3" y="55"/>
                        <a:pt x="3" y="56"/>
                      </a:cubicBezTo>
                      <a:cubicBezTo>
                        <a:pt x="2" y="57"/>
                        <a:pt x="1" y="56"/>
                        <a:pt x="1" y="57"/>
                      </a:cubicBezTo>
                      <a:cubicBezTo>
                        <a:pt x="1" y="57"/>
                        <a:pt x="3" y="60"/>
                        <a:pt x="2" y="61"/>
                      </a:cubicBezTo>
                      <a:cubicBezTo>
                        <a:pt x="3" y="61"/>
                        <a:pt x="3" y="61"/>
                        <a:pt x="4" y="61"/>
                      </a:cubicBezTo>
                      <a:cubicBezTo>
                        <a:pt x="4" y="62"/>
                        <a:pt x="2" y="64"/>
                        <a:pt x="4" y="65"/>
                      </a:cubicBezTo>
                      <a:cubicBezTo>
                        <a:pt x="3" y="65"/>
                        <a:pt x="3" y="65"/>
                        <a:pt x="3" y="65"/>
                      </a:cubicBezTo>
                      <a:cubicBezTo>
                        <a:pt x="4" y="66"/>
                        <a:pt x="4" y="68"/>
                        <a:pt x="5" y="68"/>
                      </a:cubicBezTo>
                      <a:cubicBezTo>
                        <a:pt x="4" y="69"/>
                        <a:pt x="4" y="70"/>
                        <a:pt x="5" y="71"/>
                      </a:cubicBezTo>
                      <a:cubicBezTo>
                        <a:pt x="6" y="72"/>
                        <a:pt x="7" y="73"/>
                        <a:pt x="5" y="74"/>
                      </a:cubicBezTo>
                      <a:cubicBezTo>
                        <a:pt x="5" y="74"/>
                        <a:pt x="5" y="74"/>
                        <a:pt x="6" y="75"/>
                      </a:cubicBezTo>
                      <a:cubicBezTo>
                        <a:pt x="6" y="75"/>
                        <a:pt x="6" y="76"/>
                        <a:pt x="6" y="76"/>
                      </a:cubicBezTo>
                      <a:cubicBezTo>
                        <a:pt x="6" y="76"/>
                        <a:pt x="6" y="76"/>
                        <a:pt x="6" y="76"/>
                      </a:cubicBezTo>
                      <a:cubicBezTo>
                        <a:pt x="6" y="78"/>
                        <a:pt x="7" y="78"/>
                        <a:pt x="8" y="78"/>
                      </a:cubicBezTo>
                      <a:cubicBezTo>
                        <a:pt x="8" y="78"/>
                        <a:pt x="8" y="78"/>
                        <a:pt x="7" y="78"/>
                      </a:cubicBezTo>
                      <a:cubicBezTo>
                        <a:pt x="8" y="81"/>
                        <a:pt x="8" y="81"/>
                        <a:pt x="10" y="82"/>
                      </a:cubicBezTo>
                      <a:cubicBezTo>
                        <a:pt x="10" y="83"/>
                        <a:pt x="10" y="83"/>
                        <a:pt x="10" y="83"/>
                      </a:cubicBezTo>
                      <a:cubicBezTo>
                        <a:pt x="10" y="83"/>
                        <a:pt x="10" y="87"/>
                        <a:pt x="12" y="88"/>
                      </a:cubicBezTo>
                      <a:cubicBezTo>
                        <a:pt x="12" y="88"/>
                        <a:pt x="12" y="88"/>
                        <a:pt x="12" y="88"/>
                      </a:cubicBezTo>
                      <a:cubicBezTo>
                        <a:pt x="13" y="89"/>
                        <a:pt x="14" y="90"/>
                        <a:pt x="15" y="91"/>
                      </a:cubicBezTo>
                      <a:cubicBezTo>
                        <a:pt x="15" y="93"/>
                        <a:pt x="16" y="94"/>
                        <a:pt x="18" y="93"/>
                      </a:cubicBezTo>
                      <a:cubicBezTo>
                        <a:pt x="20" y="93"/>
                        <a:pt x="20" y="93"/>
                        <a:pt x="20" y="93"/>
                      </a:cubicBezTo>
                      <a:cubicBezTo>
                        <a:pt x="18" y="92"/>
                        <a:pt x="21" y="92"/>
                        <a:pt x="20" y="91"/>
                      </a:cubicBezTo>
                      <a:cubicBezTo>
                        <a:pt x="21" y="92"/>
                        <a:pt x="22" y="93"/>
                        <a:pt x="21" y="93"/>
                      </a:cubicBezTo>
                      <a:cubicBezTo>
                        <a:pt x="21" y="93"/>
                        <a:pt x="21" y="93"/>
                        <a:pt x="21" y="93"/>
                      </a:cubicBezTo>
                      <a:cubicBezTo>
                        <a:pt x="19" y="94"/>
                        <a:pt x="23" y="95"/>
                        <a:pt x="22" y="96"/>
                      </a:cubicBezTo>
                      <a:cubicBezTo>
                        <a:pt x="26" y="98"/>
                        <a:pt x="30" y="100"/>
                        <a:pt x="35" y="100"/>
                      </a:cubicBezTo>
                      <a:cubicBezTo>
                        <a:pt x="34" y="99"/>
                        <a:pt x="34" y="99"/>
                        <a:pt x="34" y="99"/>
                      </a:cubicBezTo>
                      <a:cubicBezTo>
                        <a:pt x="36" y="99"/>
                        <a:pt x="36" y="99"/>
                        <a:pt x="36" y="99"/>
                      </a:cubicBezTo>
                      <a:cubicBezTo>
                        <a:pt x="36" y="99"/>
                        <a:pt x="36" y="100"/>
                        <a:pt x="35" y="100"/>
                      </a:cubicBezTo>
                      <a:cubicBezTo>
                        <a:pt x="36" y="101"/>
                        <a:pt x="37" y="99"/>
                        <a:pt x="37" y="99"/>
                      </a:cubicBezTo>
                      <a:cubicBezTo>
                        <a:pt x="39" y="99"/>
                        <a:pt x="36" y="100"/>
                        <a:pt x="37" y="100"/>
                      </a:cubicBezTo>
                      <a:cubicBezTo>
                        <a:pt x="37" y="100"/>
                        <a:pt x="38" y="100"/>
                        <a:pt x="38" y="100"/>
                      </a:cubicBezTo>
                      <a:cubicBezTo>
                        <a:pt x="38" y="100"/>
                        <a:pt x="38" y="100"/>
                        <a:pt x="38" y="100"/>
                      </a:cubicBezTo>
                      <a:cubicBezTo>
                        <a:pt x="38" y="100"/>
                        <a:pt x="38" y="99"/>
                        <a:pt x="40" y="99"/>
                      </a:cubicBezTo>
                      <a:cubicBezTo>
                        <a:pt x="40" y="99"/>
                        <a:pt x="40" y="100"/>
                        <a:pt x="40" y="100"/>
                      </a:cubicBezTo>
                      <a:cubicBezTo>
                        <a:pt x="41" y="100"/>
                        <a:pt x="41" y="100"/>
                        <a:pt x="41" y="100"/>
                      </a:cubicBezTo>
                      <a:cubicBezTo>
                        <a:pt x="41" y="100"/>
                        <a:pt x="43" y="99"/>
                        <a:pt x="43" y="99"/>
                      </a:cubicBezTo>
                      <a:cubicBezTo>
                        <a:pt x="42" y="98"/>
                        <a:pt x="42" y="98"/>
                        <a:pt x="42" y="98"/>
                      </a:cubicBezTo>
                      <a:cubicBezTo>
                        <a:pt x="43" y="98"/>
                        <a:pt x="44" y="98"/>
                        <a:pt x="43" y="97"/>
                      </a:cubicBezTo>
                      <a:cubicBezTo>
                        <a:pt x="44" y="99"/>
                        <a:pt x="49" y="95"/>
                        <a:pt x="50" y="95"/>
                      </a:cubicBezTo>
                      <a:cubicBezTo>
                        <a:pt x="51" y="94"/>
                        <a:pt x="52" y="94"/>
                        <a:pt x="53" y="93"/>
                      </a:cubicBezTo>
                      <a:cubicBezTo>
                        <a:pt x="52" y="93"/>
                        <a:pt x="52" y="92"/>
                        <a:pt x="53" y="92"/>
                      </a:cubicBezTo>
                      <a:cubicBezTo>
                        <a:pt x="54" y="94"/>
                        <a:pt x="55" y="91"/>
                        <a:pt x="57" y="92"/>
                      </a:cubicBezTo>
                      <a:cubicBezTo>
                        <a:pt x="55" y="92"/>
                        <a:pt x="59" y="90"/>
                        <a:pt x="57" y="89"/>
                      </a:cubicBezTo>
                      <a:cubicBezTo>
                        <a:pt x="58" y="89"/>
                        <a:pt x="58" y="90"/>
                        <a:pt x="59" y="90"/>
                      </a:cubicBezTo>
                      <a:cubicBezTo>
                        <a:pt x="59" y="89"/>
                        <a:pt x="60" y="88"/>
                        <a:pt x="61" y="87"/>
                      </a:cubicBezTo>
                      <a:cubicBezTo>
                        <a:pt x="62" y="86"/>
                        <a:pt x="64" y="85"/>
                        <a:pt x="64" y="84"/>
                      </a:cubicBezTo>
                      <a:cubicBezTo>
                        <a:pt x="64" y="84"/>
                        <a:pt x="64" y="84"/>
                        <a:pt x="64" y="83"/>
                      </a:cubicBezTo>
                      <a:cubicBezTo>
                        <a:pt x="66" y="83"/>
                        <a:pt x="66" y="83"/>
                        <a:pt x="66" y="83"/>
                      </a:cubicBezTo>
                      <a:cubicBezTo>
                        <a:pt x="66" y="82"/>
                        <a:pt x="64" y="81"/>
                        <a:pt x="66" y="81"/>
                      </a:cubicBezTo>
                      <a:cubicBezTo>
                        <a:pt x="66" y="81"/>
                        <a:pt x="65" y="81"/>
                        <a:pt x="65" y="81"/>
                      </a:cubicBezTo>
                      <a:cubicBezTo>
                        <a:pt x="68" y="79"/>
                        <a:pt x="69" y="76"/>
                        <a:pt x="70" y="73"/>
                      </a:cubicBezTo>
                      <a:cubicBezTo>
                        <a:pt x="71" y="71"/>
                        <a:pt x="72" y="68"/>
                        <a:pt x="74" y="66"/>
                      </a:cubicBezTo>
                      <a:cubicBezTo>
                        <a:pt x="73" y="66"/>
                        <a:pt x="74" y="66"/>
                        <a:pt x="74" y="65"/>
                      </a:cubicBezTo>
                      <a:cubicBezTo>
                        <a:pt x="73" y="65"/>
                        <a:pt x="73" y="65"/>
                        <a:pt x="73" y="65"/>
                      </a:cubicBezTo>
                      <a:cubicBezTo>
                        <a:pt x="73" y="65"/>
                        <a:pt x="73" y="64"/>
                        <a:pt x="73" y="64"/>
                      </a:cubicBezTo>
                      <a:cubicBezTo>
                        <a:pt x="74" y="63"/>
                        <a:pt x="74" y="63"/>
                        <a:pt x="74" y="63"/>
                      </a:cubicBezTo>
                      <a:cubicBezTo>
                        <a:pt x="73" y="62"/>
                        <a:pt x="75" y="60"/>
                        <a:pt x="74" y="60"/>
                      </a:cubicBezTo>
                      <a:cubicBezTo>
                        <a:pt x="74" y="61"/>
                        <a:pt x="74" y="61"/>
                        <a:pt x="74" y="61"/>
                      </a:cubicBezTo>
                      <a:cubicBezTo>
                        <a:pt x="73" y="59"/>
                        <a:pt x="71" y="61"/>
                        <a:pt x="69" y="61"/>
                      </a:cubicBezTo>
                      <a:cubicBezTo>
                        <a:pt x="70" y="62"/>
                        <a:pt x="66" y="63"/>
                        <a:pt x="68" y="65"/>
                      </a:cubicBezTo>
                      <a:cubicBezTo>
                        <a:pt x="67" y="65"/>
                        <a:pt x="67" y="64"/>
                        <a:pt x="67" y="64"/>
                      </a:cubicBezTo>
                      <a:cubicBezTo>
                        <a:pt x="67" y="65"/>
                        <a:pt x="67" y="66"/>
                        <a:pt x="67" y="66"/>
                      </a:cubicBezTo>
                      <a:cubicBezTo>
                        <a:pt x="66" y="66"/>
                        <a:pt x="66" y="66"/>
                        <a:pt x="66" y="66"/>
                      </a:cubicBezTo>
                      <a:cubicBezTo>
                        <a:pt x="66" y="69"/>
                        <a:pt x="65" y="70"/>
                        <a:pt x="63" y="72"/>
                      </a:cubicBezTo>
                      <a:cubicBezTo>
                        <a:pt x="64" y="72"/>
                        <a:pt x="64" y="72"/>
                        <a:pt x="64" y="72"/>
                      </a:cubicBezTo>
                      <a:cubicBezTo>
                        <a:pt x="63" y="73"/>
                        <a:pt x="63" y="73"/>
                        <a:pt x="63" y="73"/>
                      </a:cubicBezTo>
                      <a:cubicBezTo>
                        <a:pt x="63" y="74"/>
                        <a:pt x="63" y="71"/>
                        <a:pt x="64" y="72"/>
                      </a:cubicBezTo>
                      <a:cubicBezTo>
                        <a:pt x="63" y="72"/>
                        <a:pt x="62" y="76"/>
                        <a:pt x="60" y="76"/>
                      </a:cubicBezTo>
                      <a:cubicBezTo>
                        <a:pt x="60" y="77"/>
                        <a:pt x="61" y="76"/>
                        <a:pt x="61" y="77"/>
                      </a:cubicBezTo>
                      <a:cubicBezTo>
                        <a:pt x="60" y="77"/>
                        <a:pt x="60" y="77"/>
                        <a:pt x="60" y="77"/>
                      </a:cubicBezTo>
                      <a:cubicBezTo>
                        <a:pt x="60" y="77"/>
                        <a:pt x="60" y="77"/>
                        <a:pt x="60" y="77"/>
                      </a:cubicBezTo>
                      <a:cubicBezTo>
                        <a:pt x="60" y="78"/>
                        <a:pt x="59" y="78"/>
                        <a:pt x="59" y="77"/>
                      </a:cubicBezTo>
                      <a:cubicBezTo>
                        <a:pt x="59" y="77"/>
                        <a:pt x="59" y="77"/>
                        <a:pt x="59" y="77"/>
                      </a:cubicBezTo>
                      <a:cubicBezTo>
                        <a:pt x="58" y="77"/>
                        <a:pt x="58" y="79"/>
                        <a:pt x="58" y="79"/>
                      </a:cubicBezTo>
                      <a:cubicBezTo>
                        <a:pt x="58" y="78"/>
                        <a:pt x="58" y="78"/>
                        <a:pt x="58" y="78"/>
                      </a:cubicBezTo>
                      <a:cubicBezTo>
                        <a:pt x="57" y="81"/>
                        <a:pt x="55" y="83"/>
                        <a:pt x="54" y="85"/>
                      </a:cubicBezTo>
                      <a:cubicBezTo>
                        <a:pt x="54" y="85"/>
                        <a:pt x="54" y="85"/>
                        <a:pt x="54" y="85"/>
                      </a:cubicBezTo>
                      <a:cubicBezTo>
                        <a:pt x="53" y="87"/>
                        <a:pt x="52" y="86"/>
                        <a:pt x="51" y="88"/>
                      </a:cubicBezTo>
                      <a:cubicBezTo>
                        <a:pt x="51" y="87"/>
                        <a:pt x="51" y="87"/>
                        <a:pt x="51" y="87"/>
                      </a:cubicBezTo>
                      <a:cubicBezTo>
                        <a:pt x="51" y="88"/>
                        <a:pt x="51" y="89"/>
                        <a:pt x="50" y="89"/>
                      </a:cubicBezTo>
                      <a:cubicBezTo>
                        <a:pt x="50" y="88"/>
                        <a:pt x="49" y="89"/>
                        <a:pt x="49" y="88"/>
                      </a:cubicBezTo>
                      <a:cubicBezTo>
                        <a:pt x="48" y="90"/>
                        <a:pt x="49" y="89"/>
                        <a:pt x="48" y="91"/>
                      </a:cubicBezTo>
                      <a:cubicBezTo>
                        <a:pt x="47" y="90"/>
                        <a:pt x="47" y="90"/>
                        <a:pt x="47" y="90"/>
                      </a:cubicBezTo>
                      <a:cubicBezTo>
                        <a:pt x="47" y="91"/>
                        <a:pt x="47" y="91"/>
                        <a:pt x="47" y="92"/>
                      </a:cubicBezTo>
                      <a:cubicBezTo>
                        <a:pt x="47" y="91"/>
                        <a:pt x="46" y="92"/>
                        <a:pt x="46" y="90"/>
                      </a:cubicBezTo>
                      <a:cubicBezTo>
                        <a:pt x="44" y="90"/>
                        <a:pt x="44" y="93"/>
                        <a:pt x="42" y="91"/>
                      </a:cubicBezTo>
                      <a:cubicBezTo>
                        <a:pt x="42" y="93"/>
                        <a:pt x="44" y="92"/>
                        <a:pt x="44" y="92"/>
                      </a:cubicBezTo>
                      <a:cubicBezTo>
                        <a:pt x="44" y="93"/>
                        <a:pt x="43" y="94"/>
                        <a:pt x="43" y="94"/>
                      </a:cubicBezTo>
                      <a:cubicBezTo>
                        <a:pt x="42" y="94"/>
                        <a:pt x="41" y="92"/>
                        <a:pt x="39" y="92"/>
                      </a:cubicBezTo>
                      <a:cubicBezTo>
                        <a:pt x="39" y="92"/>
                        <a:pt x="39" y="92"/>
                        <a:pt x="39" y="92"/>
                      </a:cubicBezTo>
                      <a:cubicBezTo>
                        <a:pt x="39" y="92"/>
                        <a:pt x="38" y="93"/>
                        <a:pt x="37" y="92"/>
                      </a:cubicBezTo>
                      <a:cubicBezTo>
                        <a:pt x="37" y="93"/>
                        <a:pt x="37" y="92"/>
                        <a:pt x="36" y="94"/>
                      </a:cubicBezTo>
                      <a:cubicBezTo>
                        <a:pt x="36" y="94"/>
                        <a:pt x="37" y="94"/>
                        <a:pt x="37" y="93"/>
                      </a:cubicBezTo>
                      <a:cubicBezTo>
                        <a:pt x="38" y="93"/>
                        <a:pt x="38" y="93"/>
                        <a:pt x="38" y="93"/>
                      </a:cubicBezTo>
                      <a:cubicBezTo>
                        <a:pt x="37" y="94"/>
                        <a:pt x="36" y="95"/>
                        <a:pt x="35" y="95"/>
                      </a:cubicBezTo>
                      <a:cubicBezTo>
                        <a:pt x="35" y="94"/>
                        <a:pt x="35" y="94"/>
                        <a:pt x="36" y="94"/>
                      </a:cubicBezTo>
                      <a:cubicBezTo>
                        <a:pt x="35" y="93"/>
                        <a:pt x="35" y="94"/>
                        <a:pt x="34" y="94"/>
                      </a:cubicBezTo>
                      <a:cubicBezTo>
                        <a:pt x="35" y="92"/>
                        <a:pt x="36" y="93"/>
                        <a:pt x="37" y="92"/>
                      </a:cubicBezTo>
                      <a:cubicBezTo>
                        <a:pt x="37" y="91"/>
                        <a:pt x="35" y="93"/>
                        <a:pt x="36" y="92"/>
                      </a:cubicBezTo>
                      <a:cubicBezTo>
                        <a:pt x="35" y="94"/>
                        <a:pt x="34" y="91"/>
                        <a:pt x="33" y="93"/>
                      </a:cubicBezTo>
                      <a:cubicBezTo>
                        <a:pt x="33" y="92"/>
                        <a:pt x="33" y="92"/>
                        <a:pt x="33" y="92"/>
                      </a:cubicBezTo>
                      <a:cubicBezTo>
                        <a:pt x="33" y="92"/>
                        <a:pt x="33" y="92"/>
                        <a:pt x="32" y="92"/>
                      </a:cubicBezTo>
                      <a:cubicBezTo>
                        <a:pt x="33" y="91"/>
                        <a:pt x="33" y="91"/>
                        <a:pt x="33" y="91"/>
                      </a:cubicBezTo>
                      <a:cubicBezTo>
                        <a:pt x="32" y="92"/>
                        <a:pt x="32" y="90"/>
                        <a:pt x="31" y="90"/>
                      </a:cubicBezTo>
                      <a:cubicBezTo>
                        <a:pt x="32" y="91"/>
                        <a:pt x="31" y="92"/>
                        <a:pt x="32" y="92"/>
                      </a:cubicBezTo>
                      <a:cubicBezTo>
                        <a:pt x="29" y="93"/>
                        <a:pt x="31" y="90"/>
                        <a:pt x="29" y="90"/>
                      </a:cubicBezTo>
                      <a:cubicBezTo>
                        <a:pt x="29" y="90"/>
                        <a:pt x="29" y="90"/>
                        <a:pt x="29" y="91"/>
                      </a:cubicBezTo>
                      <a:cubicBezTo>
                        <a:pt x="29" y="90"/>
                        <a:pt x="28" y="90"/>
                        <a:pt x="28" y="89"/>
                      </a:cubicBezTo>
                      <a:cubicBezTo>
                        <a:pt x="27" y="89"/>
                        <a:pt x="28" y="90"/>
                        <a:pt x="27" y="90"/>
                      </a:cubicBezTo>
                      <a:cubicBezTo>
                        <a:pt x="27" y="89"/>
                        <a:pt x="26" y="91"/>
                        <a:pt x="25" y="90"/>
                      </a:cubicBezTo>
                      <a:cubicBezTo>
                        <a:pt x="26" y="90"/>
                        <a:pt x="26" y="90"/>
                        <a:pt x="26" y="90"/>
                      </a:cubicBezTo>
                      <a:cubicBezTo>
                        <a:pt x="24" y="88"/>
                        <a:pt x="24" y="91"/>
                        <a:pt x="23" y="89"/>
                      </a:cubicBezTo>
                      <a:cubicBezTo>
                        <a:pt x="25" y="89"/>
                        <a:pt x="25" y="89"/>
                        <a:pt x="25" y="89"/>
                      </a:cubicBezTo>
                      <a:cubicBezTo>
                        <a:pt x="24" y="89"/>
                        <a:pt x="24" y="89"/>
                        <a:pt x="24" y="89"/>
                      </a:cubicBezTo>
                      <a:cubicBezTo>
                        <a:pt x="24" y="88"/>
                        <a:pt x="24" y="88"/>
                        <a:pt x="24" y="88"/>
                      </a:cubicBezTo>
                      <a:cubicBezTo>
                        <a:pt x="23" y="88"/>
                        <a:pt x="23" y="88"/>
                        <a:pt x="22" y="87"/>
                      </a:cubicBezTo>
                      <a:cubicBezTo>
                        <a:pt x="22" y="87"/>
                        <a:pt x="21" y="88"/>
                        <a:pt x="21" y="87"/>
                      </a:cubicBezTo>
                      <a:cubicBezTo>
                        <a:pt x="21" y="87"/>
                        <a:pt x="21" y="87"/>
                        <a:pt x="20" y="86"/>
                      </a:cubicBezTo>
                      <a:cubicBezTo>
                        <a:pt x="21" y="86"/>
                        <a:pt x="22" y="86"/>
                        <a:pt x="22" y="87"/>
                      </a:cubicBezTo>
                      <a:cubicBezTo>
                        <a:pt x="22" y="86"/>
                        <a:pt x="22" y="86"/>
                        <a:pt x="22" y="86"/>
                      </a:cubicBezTo>
                      <a:cubicBezTo>
                        <a:pt x="22" y="85"/>
                        <a:pt x="21" y="85"/>
                        <a:pt x="21" y="85"/>
                      </a:cubicBezTo>
                      <a:cubicBezTo>
                        <a:pt x="21" y="85"/>
                        <a:pt x="21" y="85"/>
                        <a:pt x="21" y="85"/>
                      </a:cubicBezTo>
                      <a:cubicBezTo>
                        <a:pt x="19" y="85"/>
                        <a:pt x="19" y="85"/>
                        <a:pt x="19" y="85"/>
                      </a:cubicBezTo>
                      <a:cubicBezTo>
                        <a:pt x="19" y="84"/>
                        <a:pt x="19" y="84"/>
                        <a:pt x="20" y="84"/>
                      </a:cubicBezTo>
                      <a:cubicBezTo>
                        <a:pt x="20" y="84"/>
                        <a:pt x="19" y="84"/>
                        <a:pt x="19" y="84"/>
                      </a:cubicBezTo>
                      <a:cubicBezTo>
                        <a:pt x="19" y="84"/>
                        <a:pt x="20" y="83"/>
                        <a:pt x="21" y="83"/>
                      </a:cubicBezTo>
                      <a:cubicBezTo>
                        <a:pt x="19" y="83"/>
                        <a:pt x="19" y="83"/>
                        <a:pt x="19" y="83"/>
                      </a:cubicBezTo>
                      <a:cubicBezTo>
                        <a:pt x="19" y="82"/>
                        <a:pt x="19" y="81"/>
                        <a:pt x="19" y="81"/>
                      </a:cubicBezTo>
                      <a:cubicBezTo>
                        <a:pt x="19" y="81"/>
                        <a:pt x="17" y="80"/>
                        <a:pt x="17" y="79"/>
                      </a:cubicBezTo>
                      <a:cubicBezTo>
                        <a:pt x="17" y="79"/>
                        <a:pt x="17" y="79"/>
                        <a:pt x="16" y="79"/>
                      </a:cubicBezTo>
                      <a:cubicBezTo>
                        <a:pt x="16" y="78"/>
                        <a:pt x="16" y="77"/>
                        <a:pt x="15" y="76"/>
                      </a:cubicBezTo>
                      <a:cubicBezTo>
                        <a:pt x="16" y="74"/>
                        <a:pt x="16" y="74"/>
                        <a:pt x="16" y="74"/>
                      </a:cubicBezTo>
                      <a:cubicBezTo>
                        <a:pt x="15" y="74"/>
                        <a:pt x="15" y="76"/>
                        <a:pt x="13" y="75"/>
                      </a:cubicBezTo>
                      <a:cubicBezTo>
                        <a:pt x="13" y="73"/>
                        <a:pt x="14" y="74"/>
                        <a:pt x="14" y="73"/>
                      </a:cubicBezTo>
                      <a:cubicBezTo>
                        <a:pt x="14" y="73"/>
                        <a:pt x="12" y="72"/>
                        <a:pt x="13" y="71"/>
                      </a:cubicBezTo>
                      <a:cubicBezTo>
                        <a:pt x="13" y="71"/>
                        <a:pt x="13" y="71"/>
                        <a:pt x="13" y="72"/>
                      </a:cubicBezTo>
                      <a:close/>
                      <a:moveTo>
                        <a:pt x="10" y="58"/>
                      </a:moveTo>
                      <a:cubicBezTo>
                        <a:pt x="11" y="58"/>
                        <a:pt x="11" y="59"/>
                        <a:pt x="11" y="59"/>
                      </a:cubicBezTo>
                      <a:cubicBezTo>
                        <a:pt x="10" y="59"/>
                        <a:pt x="10" y="58"/>
                        <a:pt x="10" y="58"/>
                      </a:cubicBezTo>
                      <a:close/>
                      <a:moveTo>
                        <a:pt x="12" y="36"/>
                      </a:moveTo>
                      <a:cubicBezTo>
                        <a:pt x="12" y="36"/>
                        <a:pt x="12" y="37"/>
                        <a:pt x="12" y="37"/>
                      </a:cubicBezTo>
                      <a:cubicBezTo>
                        <a:pt x="12" y="37"/>
                        <a:pt x="12" y="36"/>
                        <a:pt x="12" y="36"/>
                      </a:cubicBezTo>
                      <a:close/>
                      <a:moveTo>
                        <a:pt x="63" y="10"/>
                      </a:moveTo>
                      <a:cubicBezTo>
                        <a:pt x="63" y="10"/>
                        <a:pt x="63" y="10"/>
                        <a:pt x="63" y="10"/>
                      </a:cubicBezTo>
                      <a:cubicBezTo>
                        <a:pt x="63" y="9"/>
                        <a:pt x="63" y="10"/>
                        <a:pt x="63" y="10"/>
                      </a:cubicBezTo>
                      <a:close/>
                      <a:moveTo>
                        <a:pt x="64" y="12"/>
                      </a:moveTo>
                      <a:cubicBezTo>
                        <a:pt x="64" y="12"/>
                        <a:pt x="64" y="11"/>
                        <a:pt x="64" y="11"/>
                      </a:cubicBezTo>
                      <a:cubicBezTo>
                        <a:pt x="64" y="11"/>
                        <a:pt x="64" y="11"/>
                        <a:pt x="64" y="11"/>
                      </a:cubicBezTo>
                      <a:cubicBezTo>
                        <a:pt x="64" y="11"/>
                        <a:pt x="64" y="11"/>
                        <a:pt x="64" y="12"/>
                      </a:cubicBezTo>
                      <a:close/>
                      <a:moveTo>
                        <a:pt x="41" y="99"/>
                      </a:moveTo>
                      <a:cubicBezTo>
                        <a:pt x="40" y="99"/>
                        <a:pt x="40" y="99"/>
                        <a:pt x="40" y="99"/>
                      </a:cubicBezTo>
                      <a:cubicBezTo>
                        <a:pt x="41" y="99"/>
                        <a:pt x="41" y="99"/>
                        <a:pt x="4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0" name="Freeform 307">
                  <a:extLst>
                    <a:ext uri="{FF2B5EF4-FFF2-40B4-BE49-F238E27FC236}">
                      <a16:creationId xmlns:a16="http://schemas.microsoft.com/office/drawing/2014/main" id="{D258B641-80E8-4EE4-B20C-C828BA14FF7C}"/>
                    </a:ext>
                  </a:extLst>
                </p:cNvPr>
                <p:cNvSpPr>
                  <a:spLocks/>
                </p:cNvSpPr>
                <p:nvPr userDrawn="1"/>
              </p:nvSpPr>
              <p:spPr bwMode="auto">
                <a:xfrm>
                  <a:off x="4102" y="39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1" name="Freeform 308">
                  <a:extLst>
                    <a:ext uri="{FF2B5EF4-FFF2-40B4-BE49-F238E27FC236}">
                      <a16:creationId xmlns:a16="http://schemas.microsoft.com/office/drawing/2014/main" id="{95818B03-F433-4CD7-9E95-EC1056F0FB2C}"/>
                    </a:ext>
                  </a:extLst>
                </p:cNvPr>
                <p:cNvSpPr>
                  <a:spLocks/>
                </p:cNvSpPr>
                <p:nvPr userDrawn="1"/>
              </p:nvSpPr>
              <p:spPr bwMode="auto">
                <a:xfrm>
                  <a:off x="4127"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2" name="Freeform 309">
                  <a:extLst>
                    <a:ext uri="{FF2B5EF4-FFF2-40B4-BE49-F238E27FC236}">
                      <a16:creationId xmlns:a16="http://schemas.microsoft.com/office/drawing/2014/main" id="{F973C4C4-1EF1-469B-B459-C2A7C6198BAA}"/>
                    </a:ext>
                  </a:extLst>
                </p:cNvPr>
                <p:cNvSpPr>
                  <a:spLocks/>
                </p:cNvSpPr>
                <p:nvPr userDrawn="1"/>
              </p:nvSpPr>
              <p:spPr bwMode="auto">
                <a:xfrm>
                  <a:off x="4251" y="24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3" name="Freeform 310">
                  <a:extLst>
                    <a:ext uri="{FF2B5EF4-FFF2-40B4-BE49-F238E27FC236}">
                      <a16:creationId xmlns:a16="http://schemas.microsoft.com/office/drawing/2014/main" id="{AC29F2CD-A2B9-4EE3-90D7-897F7ACAE5B6}"/>
                    </a:ext>
                  </a:extLst>
                </p:cNvPr>
                <p:cNvSpPr>
                  <a:spLocks/>
                </p:cNvSpPr>
                <p:nvPr userDrawn="1"/>
              </p:nvSpPr>
              <p:spPr bwMode="auto">
                <a:xfrm>
                  <a:off x="4391" y="27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4" name="Freeform 311">
                  <a:extLst>
                    <a:ext uri="{FF2B5EF4-FFF2-40B4-BE49-F238E27FC236}">
                      <a16:creationId xmlns:a16="http://schemas.microsoft.com/office/drawing/2014/main" id="{6BEA039C-8A00-4550-B659-903B6E9B0D79}"/>
                    </a:ext>
                  </a:extLst>
                </p:cNvPr>
                <p:cNvSpPr>
                  <a:spLocks/>
                </p:cNvSpPr>
                <p:nvPr userDrawn="1"/>
              </p:nvSpPr>
              <p:spPr bwMode="auto">
                <a:xfrm>
                  <a:off x="4386" y="32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0" y="1"/>
                        <a:pt x="1" y="1"/>
                      </a:cubicBezTo>
                      <a:cubicBezTo>
                        <a:pt x="1" y="1"/>
                        <a:pt x="1" y="1"/>
                        <a:pt x="1"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5" name="Freeform 312">
                  <a:extLst>
                    <a:ext uri="{FF2B5EF4-FFF2-40B4-BE49-F238E27FC236}">
                      <a16:creationId xmlns:a16="http://schemas.microsoft.com/office/drawing/2014/main" id="{3937E9F6-3355-4C8B-9D82-F8DD8D84AFDF}"/>
                    </a:ext>
                  </a:extLst>
                </p:cNvPr>
                <p:cNvSpPr>
                  <a:spLocks/>
                </p:cNvSpPr>
                <p:nvPr userDrawn="1"/>
              </p:nvSpPr>
              <p:spPr bwMode="auto">
                <a:xfrm>
                  <a:off x="4381" y="293"/>
                  <a:ext cx="10" cy="10"/>
                </a:xfrm>
                <a:custGeom>
                  <a:avLst/>
                  <a:gdLst>
                    <a:gd name="T0" fmla="*/ 0 w 2"/>
                    <a:gd name="T1" fmla="*/ 0 h 2"/>
                    <a:gd name="T2" fmla="*/ 1 w 2"/>
                    <a:gd name="T3" fmla="*/ 2 h 2"/>
                    <a:gd name="T4" fmla="*/ 1 w 2"/>
                    <a:gd name="T5" fmla="*/ 1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1" y="2"/>
                      </a:cubicBezTo>
                      <a:cubicBezTo>
                        <a:pt x="1" y="2"/>
                        <a:pt x="1" y="2"/>
                        <a:pt x="1" y="1"/>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6" name="Freeform 313">
                  <a:extLst>
                    <a:ext uri="{FF2B5EF4-FFF2-40B4-BE49-F238E27FC236}">
                      <a16:creationId xmlns:a16="http://schemas.microsoft.com/office/drawing/2014/main" id="{70EE95A4-FF08-4DFB-AD96-CFC0D157578B}"/>
                    </a:ext>
                  </a:extLst>
                </p:cNvPr>
                <p:cNvSpPr>
                  <a:spLocks/>
                </p:cNvSpPr>
                <p:nvPr userDrawn="1"/>
              </p:nvSpPr>
              <p:spPr bwMode="auto">
                <a:xfrm>
                  <a:off x="4386" y="30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7" name="Freeform 314">
                  <a:extLst>
                    <a:ext uri="{FF2B5EF4-FFF2-40B4-BE49-F238E27FC236}">
                      <a16:creationId xmlns:a16="http://schemas.microsoft.com/office/drawing/2014/main" id="{E3FB14B9-E0A0-442F-920C-6FBD68DBC132}"/>
                    </a:ext>
                  </a:extLst>
                </p:cNvPr>
                <p:cNvSpPr>
                  <a:spLocks/>
                </p:cNvSpPr>
                <p:nvPr userDrawn="1"/>
              </p:nvSpPr>
              <p:spPr bwMode="auto">
                <a:xfrm>
                  <a:off x="4361" y="258"/>
                  <a:ext cx="15" cy="5"/>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3" y="0"/>
                        <a:pt x="3" y="0"/>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8" name="Freeform 315">
                  <a:extLst>
                    <a:ext uri="{FF2B5EF4-FFF2-40B4-BE49-F238E27FC236}">
                      <a16:creationId xmlns:a16="http://schemas.microsoft.com/office/drawing/2014/main" id="{4877CCC2-77E1-4623-85A2-7689295611BF}"/>
                    </a:ext>
                  </a:extLst>
                </p:cNvPr>
                <p:cNvSpPr>
                  <a:spLocks/>
                </p:cNvSpPr>
                <p:nvPr userDrawn="1"/>
              </p:nvSpPr>
              <p:spPr bwMode="auto">
                <a:xfrm>
                  <a:off x="4371" y="29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9" name="Freeform 316">
                  <a:extLst>
                    <a:ext uri="{FF2B5EF4-FFF2-40B4-BE49-F238E27FC236}">
                      <a16:creationId xmlns:a16="http://schemas.microsoft.com/office/drawing/2014/main" id="{45019EBE-2866-472B-A673-C9C244A695FB}"/>
                    </a:ext>
                  </a:extLst>
                </p:cNvPr>
                <p:cNvSpPr>
                  <a:spLocks/>
                </p:cNvSpPr>
                <p:nvPr userDrawn="1"/>
              </p:nvSpPr>
              <p:spPr bwMode="auto">
                <a:xfrm>
                  <a:off x="4361" y="278"/>
                  <a:ext cx="5" cy="10"/>
                </a:xfrm>
                <a:custGeom>
                  <a:avLst/>
                  <a:gdLst>
                    <a:gd name="T0" fmla="*/ 0 w 1"/>
                    <a:gd name="T1" fmla="*/ 1 h 2"/>
                    <a:gd name="T2" fmla="*/ 1 w 1"/>
                    <a:gd name="T3" fmla="*/ 2 h 2"/>
                    <a:gd name="T4" fmla="*/ 1 w 1"/>
                    <a:gd name="T5" fmla="*/ 2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0" name="Freeform 317">
                  <a:extLst>
                    <a:ext uri="{FF2B5EF4-FFF2-40B4-BE49-F238E27FC236}">
                      <a16:creationId xmlns:a16="http://schemas.microsoft.com/office/drawing/2014/main" id="{7E836F0B-23C0-4E25-B56D-008B280212B2}"/>
                    </a:ext>
                  </a:extLst>
                </p:cNvPr>
                <p:cNvSpPr>
                  <a:spLocks/>
                </p:cNvSpPr>
                <p:nvPr userDrawn="1"/>
              </p:nvSpPr>
              <p:spPr bwMode="auto">
                <a:xfrm>
                  <a:off x="4366" y="28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1" name="Freeform 318">
                  <a:extLst>
                    <a:ext uri="{FF2B5EF4-FFF2-40B4-BE49-F238E27FC236}">
                      <a16:creationId xmlns:a16="http://schemas.microsoft.com/office/drawing/2014/main" id="{12BA2A81-DE80-4A07-869A-30C7E1F17E4A}"/>
                    </a:ext>
                  </a:extLst>
                </p:cNvPr>
                <p:cNvSpPr>
                  <a:spLocks/>
                </p:cNvSpPr>
                <p:nvPr userDrawn="1"/>
              </p:nvSpPr>
              <p:spPr bwMode="auto">
                <a:xfrm>
                  <a:off x="4366" y="2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2" name="Freeform 319">
                  <a:extLst>
                    <a:ext uri="{FF2B5EF4-FFF2-40B4-BE49-F238E27FC236}">
                      <a16:creationId xmlns:a16="http://schemas.microsoft.com/office/drawing/2014/main" id="{BC3398A4-D1B9-4882-8B62-FB58F92385D9}"/>
                    </a:ext>
                  </a:extLst>
                </p:cNvPr>
                <p:cNvSpPr>
                  <a:spLocks/>
                </p:cNvSpPr>
                <p:nvPr userDrawn="1"/>
              </p:nvSpPr>
              <p:spPr bwMode="auto">
                <a:xfrm>
                  <a:off x="4316" y="24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3" name="Freeform 320">
                  <a:extLst>
                    <a:ext uri="{FF2B5EF4-FFF2-40B4-BE49-F238E27FC236}">
                      <a16:creationId xmlns:a16="http://schemas.microsoft.com/office/drawing/2014/main" id="{FBB088B9-1112-4102-995E-6E53D4CEA8C8}"/>
                    </a:ext>
                  </a:extLst>
                </p:cNvPr>
                <p:cNvSpPr>
                  <a:spLocks/>
                </p:cNvSpPr>
                <p:nvPr userDrawn="1"/>
              </p:nvSpPr>
              <p:spPr bwMode="auto">
                <a:xfrm>
                  <a:off x="4326" y="2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0"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4" name="Freeform 321">
                  <a:extLst>
                    <a:ext uri="{FF2B5EF4-FFF2-40B4-BE49-F238E27FC236}">
                      <a16:creationId xmlns:a16="http://schemas.microsoft.com/office/drawing/2014/main" id="{5D90B48C-956F-4667-B481-E551F2A6F6FD}"/>
                    </a:ext>
                  </a:extLst>
                </p:cNvPr>
                <p:cNvSpPr>
                  <a:spLocks/>
                </p:cNvSpPr>
                <p:nvPr userDrawn="1"/>
              </p:nvSpPr>
              <p:spPr bwMode="auto">
                <a:xfrm>
                  <a:off x="4306" y="258"/>
                  <a:ext cx="15" cy="5"/>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0"/>
                        <a:pt x="1" y="1"/>
                      </a:cubicBezTo>
                      <a:cubicBezTo>
                        <a:pt x="2" y="0"/>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5" name="Freeform 322">
                  <a:extLst>
                    <a:ext uri="{FF2B5EF4-FFF2-40B4-BE49-F238E27FC236}">
                      <a16:creationId xmlns:a16="http://schemas.microsoft.com/office/drawing/2014/main" id="{30405579-EEDB-4F6D-90D6-98371490C2E6}"/>
                    </a:ext>
                  </a:extLst>
                </p:cNvPr>
                <p:cNvSpPr>
                  <a:spLocks/>
                </p:cNvSpPr>
                <p:nvPr userDrawn="1"/>
              </p:nvSpPr>
              <p:spPr bwMode="auto">
                <a:xfrm>
                  <a:off x="4242" y="228"/>
                  <a:ext cx="4" cy="10"/>
                </a:xfrm>
                <a:custGeom>
                  <a:avLst/>
                  <a:gdLst>
                    <a:gd name="T0" fmla="*/ 4 w 4"/>
                    <a:gd name="T1" fmla="*/ 10 h 10"/>
                    <a:gd name="T2" fmla="*/ 4 w 4"/>
                    <a:gd name="T3" fmla="*/ 10 h 10"/>
                    <a:gd name="T4" fmla="*/ 0 w 4"/>
                    <a:gd name="T5" fmla="*/ 0 h 10"/>
                    <a:gd name="T6" fmla="*/ 4 w 4"/>
                    <a:gd name="T7" fmla="*/ 10 h 10"/>
                  </a:gdLst>
                  <a:ahLst/>
                  <a:cxnLst>
                    <a:cxn ang="0">
                      <a:pos x="T0" y="T1"/>
                    </a:cxn>
                    <a:cxn ang="0">
                      <a:pos x="T2" y="T3"/>
                    </a:cxn>
                    <a:cxn ang="0">
                      <a:pos x="T4" y="T5"/>
                    </a:cxn>
                    <a:cxn ang="0">
                      <a:pos x="T6" y="T7"/>
                    </a:cxn>
                  </a:cxnLst>
                  <a:rect l="0" t="0" r="r" b="b"/>
                  <a:pathLst>
                    <a:path w="4" h="10">
                      <a:moveTo>
                        <a:pt x="4" y="10"/>
                      </a:moveTo>
                      <a:lnTo>
                        <a:pt x="4" y="10"/>
                      </a:lnTo>
                      <a:lnTo>
                        <a:pt x="0" y="0"/>
                      </a:lnTo>
                      <a:lnTo>
                        <a:pt x="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6" name="Freeform 323">
                  <a:extLst>
                    <a:ext uri="{FF2B5EF4-FFF2-40B4-BE49-F238E27FC236}">
                      <a16:creationId xmlns:a16="http://schemas.microsoft.com/office/drawing/2014/main" id="{2C35442E-1AAD-4E8F-930D-1D4101096F49}"/>
                    </a:ext>
                  </a:extLst>
                </p:cNvPr>
                <p:cNvSpPr>
                  <a:spLocks/>
                </p:cNvSpPr>
                <p:nvPr userDrawn="1"/>
              </p:nvSpPr>
              <p:spPr bwMode="auto">
                <a:xfrm>
                  <a:off x="4187" y="273"/>
                  <a:ext cx="10" cy="10"/>
                </a:xfrm>
                <a:custGeom>
                  <a:avLst/>
                  <a:gdLst>
                    <a:gd name="T0" fmla="*/ 1 w 2"/>
                    <a:gd name="T1" fmla="*/ 2 h 2"/>
                    <a:gd name="T2" fmla="*/ 2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0"/>
                        <a:pt x="1" y="1"/>
                        <a:pt x="1" y="0"/>
                      </a:cubicBezTo>
                      <a:cubicBezTo>
                        <a:pt x="1"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7" name="Freeform 324">
                  <a:extLst>
                    <a:ext uri="{FF2B5EF4-FFF2-40B4-BE49-F238E27FC236}">
                      <a16:creationId xmlns:a16="http://schemas.microsoft.com/office/drawing/2014/main" id="{66329FAD-8630-4772-91B2-CDFB39B66126}"/>
                    </a:ext>
                  </a:extLst>
                </p:cNvPr>
                <p:cNvSpPr>
                  <a:spLocks/>
                </p:cNvSpPr>
                <p:nvPr userDrawn="1"/>
              </p:nvSpPr>
              <p:spPr bwMode="auto">
                <a:xfrm>
                  <a:off x="4192" y="2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8" name="Rectangle 325">
                  <a:extLst>
                    <a:ext uri="{FF2B5EF4-FFF2-40B4-BE49-F238E27FC236}">
                      <a16:creationId xmlns:a16="http://schemas.microsoft.com/office/drawing/2014/main" id="{20DEDEB0-A996-4922-A727-0F7DB0A76167}"/>
                    </a:ext>
                  </a:extLst>
                </p:cNvPr>
                <p:cNvSpPr>
                  <a:spLocks noChangeArrowheads="1"/>
                </p:cNvSpPr>
                <p:nvPr userDrawn="1"/>
              </p:nvSpPr>
              <p:spPr bwMode="auto">
                <a:xfrm>
                  <a:off x="4421" y="5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9" name="Freeform 326">
                  <a:extLst>
                    <a:ext uri="{FF2B5EF4-FFF2-40B4-BE49-F238E27FC236}">
                      <a16:creationId xmlns:a16="http://schemas.microsoft.com/office/drawing/2014/main" id="{9F9BF274-0132-4B92-A493-9443D8C45C4E}"/>
                    </a:ext>
                  </a:extLst>
                </p:cNvPr>
                <p:cNvSpPr>
                  <a:spLocks/>
                </p:cNvSpPr>
                <p:nvPr userDrawn="1"/>
              </p:nvSpPr>
              <p:spPr bwMode="auto">
                <a:xfrm>
                  <a:off x="4416" y="4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0" name="Freeform 327">
                  <a:extLst>
                    <a:ext uri="{FF2B5EF4-FFF2-40B4-BE49-F238E27FC236}">
                      <a16:creationId xmlns:a16="http://schemas.microsoft.com/office/drawing/2014/main" id="{097DA49E-F158-4D42-8D63-AFC8A15EF87A}"/>
                    </a:ext>
                  </a:extLst>
                </p:cNvPr>
                <p:cNvSpPr>
                  <a:spLocks/>
                </p:cNvSpPr>
                <p:nvPr userDrawn="1"/>
              </p:nvSpPr>
              <p:spPr bwMode="auto">
                <a:xfrm>
                  <a:off x="4102" y="47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1" name="Freeform 328">
                  <a:extLst>
                    <a:ext uri="{FF2B5EF4-FFF2-40B4-BE49-F238E27FC236}">
                      <a16:creationId xmlns:a16="http://schemas.microsoft.com/office/drawing/2014/main" id="{9FBDB53C-FF97-44EF-A2F2-89CC11F95C96}"/>
                    </a:ext>
                  </a:extLst>
                </p:cNvPr>
                <p:cNvSpPr>
                  <a:spLocks/>
                </p:cNvSpPr>
                <p:nvPr userDrawn="1"/>
              </p:nvSpPr>
              <p:spPr bwMode="auto">
                <a:xfrm>
                  <a:off x="4102" y="52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2" name="Freeform 329">
                  <a:extLst>
                    <a:ext uri="{FF2B5EF4-FFF2-40B4-BE49-F238E27FC236}">
                      <a16:creationId xmlns:a16="http://schemas.microsoft.com/office/drawing/2014/main" id="{D77085A7-66B6-462F-B583-4D0DD6A76037}"/>
                    </a:ext>
                  </a:extLst>
                </p:cNvPr>
                <p:cNvSpPr>
                  <a:spLocks/>
                </p:cNvSpPr>
                <p:nvPr userDrawn="1"/>
              </p:nvSpPr>
              <p:spPr bwMode="auto">
                <a:xfrm>
                  <a:off x="4117" y="558"/>
                  <a:ext cx="5" cy="1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3" name="Freeform 330">
                  <a:extLst>
                    <a:ext uri="{FF2B5EF4-FFF2-40B4-BE49-F238E27FC236}">
                      <a16:creationId xmlns:a16="http://schemas.microsoft.com/office/drawing/2014/main" id="{AE3EC80A-1DF2-49C1-A4A9-7FD36CDFD431}"/>
                    </a:ext>
                  </a:extLst>
                </p:cNvPr>
                <p:cNvSpPr>
                  <a:spLocks/>
                </p:cNvSpPr>
                <p:nvPr userDrawn="1"/>
              </p:nvSpPr>
              <p:spPr bwMode="auto">
                <a:xfrm>
                  <a:off x="4689" y="83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4" name="Freeform 331">
                  <a:extLst>
                    <a:ext uri="{FF2B5EF4-FFF2-40B4-BE49-F238E27FC236}">
                      <a16:creationId xmlns:a16="http://schemas.microsoft.com/office/drawing/2014/main" id="{6E9A7CD7-BE6A-4FC5-9735-18DF9D0DED10}"/>
                    </a:ext>
                  </a:extLst>
                </p:cNvPr>
                <p:cNvSpPr>
                  <a:spLocks/>
                </p:cNvSpPr>
                <p:nvPr userDrawn="1"/>
              </p:nvSpPr>
              <p:spPr bwMode="auto">
                <a:xfrm>
                  <a:off x="4689" y="80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5" name="Freeform 332">
                  <a:extLst>
                    <a:ext uri="{FF2B5EF4-FFF2-40B4-BE49-F238E27FC236}">
                      <a16:creationId xmlns:a16="http://schemas.microsoft.com/office/drawing/2014/main" id="{0BE91CAB-2C14-4801-A615-3A43611B1BA8}"/>
                    </a:ext>
                  </a:extLst>
                </p:cNvPr>
                <p:cNvSpPr>
                  <a:spLocks/>
                </p:cNvSpPr>
                <p:nvPr userDrawn="1"/>
              </p:nvSpPr>
              <p:spPr bwMode="auto">
                <a:xfrm>
                  <a:off x="4694" y="783"/>
                  <a:ext cx="5" cy="20"/>
                </a:xfrm>
                <a:custGeom>
                  <a:avLst/>
                  <a:gdLst>
                    <a:gd name="T0" fmla="*/ 1 w 1"/>
                    <a:gd name="T1" fmla="*/ 0 h 4"/>
                    <a:gd name="T2" fmla="*/ 0 w 1"/>
                    <a:gd name="T3" fmla="*/ 3 h 4"/>
                    <a:gd name="T4" fmla="*/ 0 w 1"/>
                    <a:gd name="T5" fmla="*/ 3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1" y="2"/>
                        <a:pt x="0" y="3"/>
                      </a:cubicBezTo>
                      <a:cubicBezTo>
                        <a:pt x="0" y="3"/>
                        <a:pt x="0" y="3"/>
                        <a:pt x="0" y="3"/>
                      </a:cubicBezTo>
                      <a:cubicBezTo>
                        <a:pt x="1" y="4"/>
                        <a:pt x="1" y="4"/>
                        <a:pt x="1"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6" name="Freeform 333">
                  <a:extLst>
                    <a:ext uri="{FF2B5EF4-FFF2-40B4-BE49-F238E27FC236}">
                      <a16:creationId xmlns:a16="http://schemas.microsoft.com/office/drawing/2014/main" id="{BA33C94C-1BA0-4089-8726-AF5FFFDD5632}"/>
                    </a:ext>
                  </a:extLst>
                </p:cNvPr>
                <p:cNvSpPr>
                  <a:spLocks/>
                </p:cNvSpPr>
                <p:nvPr userDrawn="1"/>
              </p:nvSpPr>
              <p:spPr bwMode="auto">
                <a:xfrm>
                  <a:off x="4714" y="77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7" name="Rectangle 334">
                  <a:extLst>
                    <a:ext uri="{FF2B5EF4-FFF2-40B4-BE49-F238E27FC236}">
                      <a16:creationId xmlns:a16="http://schemas.microsoft.com/office/drawing/2014/main" id="{1CF8B569-93CA-46E1-807A-CEF444EC5A67}"/>
                    </a:ext>
                  </a:extLst>
                </p:cNvPr>
                <p:cNvSpPr>
                  <a:spLocks noChangeArrowheads="1"/>
                </p:cNvSpPr>
                <p:nvPr userDrawn="1"/>
              </p:nvSpPr>
              <p:spPr bwMode="auto">
                <a:xfrm>
                  <a:off x="4719" y="7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8" name="Freeform 335">
                  <a:extLst>
                    <a:ext uri="{FF2B5EF4-FFF2-40B4-BE49-F238E27FC236}">
                      <a16:creationId xmlns:a16="http://schemas.microsoft.com/office/drawing/2014/main" id="{D9C7AB0A-9982-4D03-A501-1BFDAA149609}"/>
                    </a:ext>
                  </a:extLst>
                </p:cNvPr>
                <p:cNvSpPr>
                  <a:spLocks/>
                </p:cNvSpPr>
                <p:nvPr userDrawn="1"/>
              </p:nvSpPr>
              <p:spPr bwMode="auto">
                <a:xfrm>
                  <a:off x="4719" y="7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9" name="Freeform 336">
                  <a:extLst>
                    <a:ext uri="{FF2B5EF4-FFF2-40B4-BE49-F238E27FC236}">
                      <a16:creationId xmlns:a16="http://schemas.microsoft.com/office/drawing/2014/main" id="{EBAABB3E-2ACC-4E09-99BE-4E44BD9F0CE1}"/>
                    </a:ext>
                  </a:extLst>
                </p:cNvPr>
                <p:cNvSpPr>
                  <a:spLocks/>
                </p:cNvSpPr>
                <p:nvPr userDrawn="1"/>
              </p:nvSpPr>
              <p:spPr bwMode="auto">
                <a:xfrm>
                  <a:off x="4714" y="7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0" name="Freeform 337">
                  <a:extLst>
                    <a:ext uri="{FF2B5EF4-FFF2-40B4-BE49-F238E27FC236}">
                      <a16:creationId xmlns:a16="http://schemas.microsoft.com/office/drawing/2014/main" id="{750FBDF5-FB5C-479A-B0CF-8A5A435EEA6C}"/>
                    </a:ext>
                  </a:extLst>
                </p:cNvPr>
                <p:cNvSpPr>
                  <a:spLocks/>
                </p:cNvSpPr>
                <p:nvPr userDrawn="1"/>
              </p:nvSpPr>
              <p:spPr bwMode="auto">
                <a:xfrm>
                  <a:off x="4714" y="763"/>
                  <a:ext cx="0" cy="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1" name="Freeform 338">
                  <a:extLst>
                    <a:ext uri="{FF2B5EF4-FFF2-40B4-BE49-F238E27FC236}">
                      <a16:creationId xmlns:a16="http://schemas.microsoft.com/office/drawing/2014/main" id="{C67F7047-BB48-4505-AB8D-85FC21079C12}"/>
                    </a:ext>
                  </a:extLst>
                </p:cNvPr>
                <p:cNvSpPr>
                  <a:spLocks/>
                </p:cNvSpPr>
                <p:nvPr userDrawn="1"/>
              </p:nvSpPr>
              <p:spPr bwMode="auto">
                <a:xfrm>
                  <a:off x="4709" y="76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1" y="0"/>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2" name="Freeform 339">
                  <a:extLst>
                    <a:ext uri="{FF2B5EF4-FFF2-40B4-BE49-F238E27FC236}">
                      <a16:creationId xmlns:a16="http://schemas.microsoft.com/office/drawing/2014/main" id="{DB054C4C-C996-4A6C-87F6-4F5C1E89CFE4}"/>
                    </a:ext>
                  </a:extLst>
                </p:cNvPr>
                <p:cNvSpPr>
                  <a:spLocks/>
                </p:cNvSpPr>
                <p:nvPr userDrawn="1"/>
              </p:nvSpPr>
              <p:spPr bwMode="auto">
                <a:xfrm>
                  <a:off x="4694" y="78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3" name="Freeform 340">
                  <a:extLst>
                    <a:ext uri="{FF2B5EF4-FFF2-40B4-BE49-F238E27FC236}">
                      <a16:creationId xmlns:a16="http://schemas.microsoft.com/office/drawing/2014/main" id="{BEB2A1E0-84BA-4E72-966B-1F08549EB3A9}"/>
                    </a:ext>
                  </a:extLst>
                </p:cNvPr>
                <p:cNvSpPr>
                  <a:spLocks/>
                </p:cNvSpPr>
                <p:nvPr userDrawn="1"/>
              </p:nvSpPr>
              <p:spPr bwMode="auto">
                <a:xfrm>
                  <a:off x="4719"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4" name="Freeform 341">
                  <a:extLst>
                    <a:ext uri="{FF2B5EF4-FFF2-40B4-BE49-F238E27FC236}">
                      <a16:creationId xmlns:a16="http://schemas.microsoft.com/office/drawing/2014/main" id="{4E8E3D88-0DCB-4142-9570-7F29968908ED}"/>
                    </a:ext>
                  </a:extLst>
                </p:cNvPr>
                <p:cNvSpPr>
                  <a:spLocks/>
                </p:cNvSpPr>
                <p:nvPr userDrawn="1"/>
              </p:nvSpPr>
              <p:spPr bwMode="auto">
                <a:xfrm>
                  <a:off x="4719" y="7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5" name="Oval 342">
                  <a:extLst>
                    <a:ext uri="{FF2B5EF4-FFF2-40B4-BE49-F238E27FC236}">
                      <a16:creationId xmlns:a16="http://schemas.microsoft.com/office/drawing/2014/main" id="{C0321F01-11B0-4EF7-8C9A-C600E02FE3D1}"/>
                    </a:ext>
                  </a:extLst>
                </p:cNvPr>
                <p:cNvSpPr>
                  <a:spLocks noChangeArrowheads="1"/>
                </p:cNvSpPr>
                <p:nvPr userDrawn="1"/>
              </p:nvSpPr>
              <p:spPr bwMode="auto">
                <a:xfrm>
                  <a:off x="4709" y="758"/>
                  <a:ext cx="1" cy="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6" name="Freeform 343">
                  <a:extLst>
                    <a:ext uri="{FF2B5EF4-FFF2-40B4-BE49-F238E27FC236}">
                      <a16:creationId xmlns:a16="http://schemas.microsoft.com/office/drawing/2014/main" id="{F2BE1F44-D71C-4231-AA17-902374D0C193}"/>
                    </a:ext>
                  </a:extLst>
                </p:cNvPr>
                <p:cNvSpPr>
                  <a:spLocks/>
                </p:cNvSpPr>
                <p:nvPr userDrawn="1"/>
              </p:nvSpPr>
              <p:spPr bwMode="auto">
                <a:xfrm>
                  <a:off x="4724" y="72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7" name="Freeform 344">
                  <a:extLst>
                    <a:ext uri="{FF2B5EF4-FFF2-40B4-BE49-F238E27FC236}">
                      <a16:creationId xmlns:a16="http://schemas.microsoft.com/office/drawing/2014/main" id="{CB45E688-1486-4886-B417-870FBE714A1D}"/>
                    </a:ext>
                  </a:extLst>
                </p:cNvPr>
                <p:cNvSpPr>
                  <a:spLocks/>
                </p:cNvSpPr>
                <p:nvPr userDrawn="1"/>
              </p:nvSpPr>
              <p:spPr bwMode="auto">
                <a:xfrm>
                  <a:off x="4724" y="703"/>
                  <a:ext cx="5" cy="15"/>
                </a:xfrm>
                <a:custGeom>
                  <a:avLst/>
                  <a:gdLst>
                    <a:gd name="T0" fmla="*/ 0 w 1"/>
                    <a:gd name="T1" fmla="*/ 2 h 3"/>
                    <a:gd name="T2" fmla="*/ 1 w 1"/>
                    <a:gd name="T3" fmla="*/ 2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3"/>
                        <a:pt x="1" y="2"/>
                        <a:pt x="1" y="2"/>
                      </a:cubicBezTo>
                      <a:cubicBezTo>
                        <a:pt x="1" y="1"/>
                        <a:pt x="1" y="1"/>
                        <a:pt x="0" y="0"/>
                      </a:cubicBezTo>
                      <a:cubicBezTo>
                        <a:pt x="1" y="1"/>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8" name="Freeform 345">
                  <a:extLst>
                    <a:ext uri="{FF2B5EF4-FFF2-40B4-BE49-F238E27FC236}">
                      <a16:creationId xmlns:a16="http://schemas.microsoft.com/office/drawing/2014/main" id="{724C88B7-255D-4F69-A461-1890CBB2E792}"/>
                    </a:ext>
                  </a:extLst>
                </p:cNvPr>
                <p:cNvSpPr>
                  <a:spLocks/>
                </p:cNvSpPr>
                <p:nvPr userDrawn="1"/>
              </p:nvSpPr>
              <p:spPr bwMode="auto">
                <a:xfrm>
                  <a:off x="4724" y="7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9" name="Freeform 346">
                  <a:extLst>
                    <a:ext uri="{FF2B5EF4-FFF2-40B4-BE49-F238E27FC236}">
                      <a16:creationId xmlns:a16="http://schemas.microsoft.com/office/drawing/2014/main" id="{301009CB-A2EF-4D6D-9BFF-DDD67C366B89}"/>
                    </a:ext>
                  </a:extLst>
                </p:cNvPr>
                <p:cNvSpPr>
                  <a:spLocks/>
                </p:cNvSpPr>
                <p:nvPr userDrawn="1"/>
              </p:nvSpPr>
              <p:spPr bwMode="auto">
                <a:xfrm>
                  <a:off x="4719" y="72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0" name="Freeform 347">
                  <a:extLst>
                    <a:ext uri="{FF2B5EF4-FFF2-40B4-BE49-F238E27FC236}">
                      <a16:creationId xmlns:a16="http://schemas.microsoft.com/office/drawing/2014/main" id="{ED421AD3-9371-4ED4-80CF-14A632FFE0E8}"/>
                    </a:ext>
                  </a:extLst>
                </p:cNvPr>
                <p:cNvSpPr>
                  <a:spLocks/>
                </p:cNvSpPr>
                <p:nvPr userDrawn="1"/>
              </p:nvSpPr>
              <p:spPr bwMode="auto">
                <a:xfrm>
                  <a:off x="4719" y="7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1" name="Freeform 348">
                  <a:extLst>
                    <a:ext uri="{FF2B5EF4-FFF2-40B4-BE49-F238E27FC236}">
                      <a16:creationId xmlns:a16="http://schemas.microsoft.com/office/drawing/2014/main" id="{FA0C6120-644C-4245-8941-7CD88D1D2750}"/>
                    </a:ext>
                  </a:extLst>
                </p:cNvPr>
                <p:cNvSpPr>
                  <a:spLocks/>
                </p:cNvSpPr>
                <p:nvPr userDrawn="1"/>
              </p:nvSpPr>
              <p:spPr bwMode="auto">
                <a:xfrm>
                  <a:off x="4719"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2" name="Freeform 349">
                  <a:extLst>
                    <a:ext uri="{FF2B5EF4-FFF2-40B4-BE49-F238E27FC236}">
                      <a16:creationId xmlns:a16="http://schemas.microsoft.com/office/drawing/2014/main" id="{9CFAD980-7FBD-49B1-8E04-4AF59BF6132B}"/>
                    </a:ext>
                  </a:extLst>
                </p:cNvPr>
                <p:cNvSpPr>
                  <a:spLocks/>
                </p:cNvSpPr>
                <p:nvPr userDrawn="1"/>
              </p:nvSpPr>
              <p:spPr bwMode="auto">
                <a:xfrm>
                  <a:off x="4704" y="743"/>
                  <a:ext cx="10"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3" name="Freeform 350">
                  <a:extLst>
                    <a:ext uri="{FF2B5EF4-FFF2-40B4-BE49-F238E27FC236}">
                      <a16:creationId xmlns:a16="http://schemas.microsoft.com/office/drawing/2014/main" id="{6F8C69C5-2D08-4C18-B89D-909D225127DD}"/>
                    </a:ext>
                  </a:extLst>
                </p:cNvPr>
                <p:cNvSpPr>
                  <a:spLocks/>
                </p:cNvSpPr>
                <p:nvPr userDrawn="1"/>
              </p:nvSpPr>
              <p:spPr bwMode="auto">
                <a:xfrm>
                  <a:off x="4714" y="73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4" name="Rectangle 351">
                  <a:extLst>
                    <a:ext uri="{FF2B5EF4-FFF2-40B4-BE49-F238E27FC236}">
                      <a16:creationId xmlns:a16="http://schemas.microsoft.com/office/drawing/2014/main" id="{797CA506-EA75-43A3-9B67-C43095096FCF}"/>
                    </a:ext>
                  </a:extLst>
                </p:cNvPr>
                <p:cNvSpPr>
                  <a:spLocks noChangeArrowheads="1"/>
                </p:cNvSpPr>
                <p:nvPr userDrawn="1"/>
              </p:nvSpPr>
              <p:spPr bwMode="auto">
                <a:xfrm>
                  <a:off x="4714" y="73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5" name="Freeform 352">
                  <a:extLst>
                    <a:ext uri="{FF2B5EF4-FFF2-40B4-BE49-F238E27FC236}">
                      <a16:creationId xmlns:a16="http://schemas.microsoft.com/office/drawing/2014/main" id="{69603F2B-8DEB-44F1-B591-701779C5CA75}"/>
                    </a:ext>
                  </a:extLst>
                </p:cNvPr>
                <p:cNvSpPr>
                  <a:spLocks/>
                </p:cNvSpPr>
                <p:nvPr userDrawn="1"/>
              </p:nvSpPr>
              <p:spPr bwMode="auto">
                <a:xfrm>
                  <a:off x="4714" y="703"/>
                  <a:ext cx="5" cy="10"/>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1"/>
                        <a:pt x="0" y="1"/>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6" name="Freeform 353">
                  <a:extLst>
                    <a:ext uri="{FF2B5EF4-FFF2-40B4-BE49-F238E27FC236}">
                      <a16:creationId xmlns:a16="http://schemas.microsoft.com/office/drawing/2014/main" id="{4FCC180A-2F21-45BE-9EDF-C518348EDBAE}"/>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7" name="Rectangle 354">
                  <a:extLst>
                    <a:ext uri="{FF2B5EF4-FFF2-40B4-BE49-F238E27FC236}">
                      <a16:creationId xmlns:a16="http://schemas.microsoft.com/office/drawing/2014/main" id="{33CFBE47-316C-45C2-8B4F-E66D2989399B}"/>
                    </a:ext>
                  </a:extLst>
                </p:cNvPr>
                <p:cNvSpPr>
                  <a:spLocks noChangeArrowheads="1"/>
                </p:cNvSpPr>
                <p:nvPr userDrawn="1"/>
              </p:nvSpPr>
              <p:spPr bwMode="auto">
                <a:xfrm>
                  <a:off x="4714" y="67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8" name="Freeform 355">
                  <a:extLst>
                    <a:ext uri="{FF2B5EF4-FFF2-40B4-BE49-F238E27FC236}">
                      <a16:creationId xmlns:a16="http://schemas.microsoft.com/office/drawing/2014/main" id="{F9774964-0CA2-4791-9BE0-5A5E274F3A49}"/>
                    </a:ext>
                  </a:extLst>
                </p:cNvPr>
                <p:cNvSpPr>
                  <a:spLocks/>
                </p:cNvSpPr>
                <p:nvPr userDrawn="1"/>
              </p:nvSpPr>
              <p:spPr bwMode="auto">
                <a:xfrm>
                  <a:off x="4714" y="71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9" name="Freeform 356">
                  <a:extLst>
                    <a:ext uri="{FF2B5EF4-FFF2-40B4-BE49-F238E27FC236}">
                      <a16:creationId xmlns:a16="http://schemas.microsoft.com/office/drawing/2014/main" id="{ED2F0BE0-B4C8-4ABE-BCB7-FEA86A4AE426}"/>
                    </a:ext>
                  </a:extLst>
                </p:cNvPr>
                <p:cNvSpPr>
                  <a:spLocks/>
                </p:cNvSpPr>
                <p:nvPr userDrawn="1"/>
              </p:nvSpPr>
              <p:spPr bwMode="auto">
                <a:xfrm>
                  <a:off x="4719" y="6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0" name="Freeform 357">
                  <a:extLst>
                    <a:ext uri="{FF2B5EF4-FFF2-40B4-BE49-F238E27FC236}">
                      <a16:creationId xmlns:a16="http://schemas.microsoft.com/office/drawing/2014/main" id="{4ADF6BBB-4CE3-4EAD-9306-261BC44DE443}"/>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1" name="Freeform 358">
                  <a:extLst>
                    <a:ext uri="{FF2B5EF4-FFF2-40B4-BE49-F238E27FC236}">
                      <a16:creationId xmlns:a16="http://schemas.microsoft.com/office/drawing/2014/main" id="{2175353D-B0E4-4B0C-9B3B-EDEB6664F439}"/>
                    </a:ext>
                  </a:extLst>
                </p:cNvPr>
                <p:cNvSpPr>
                  <a:spLocks/>
                </p:cNvSpPr>
                <p:nvPr userDrawn="1"/>
              </p:nvSpPr>
              <p:spPr bwMode="auto">
                <a:xfrm>
                  <a:off x="4719" y="7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2" name="Freeform 359">
                  <a:extLst>
                    <a:ext uri="{FF2B5EF4-FFF2-40B4-BE49-F238E27FC236}">
                      <a16:creationId xmlns:a16="http://schemas.microsoft.com/office/drawing/2014/main" id="{E1261FE0-F478-4286-BB3D-6E96D7658849}"/>
                    </a:ext>
                  </a:extLst>
                </p:cNvPr>
                <p:cNvSpPr>
                  <a:spLocks/>
                </p:cNvSpPr>
                <p:nvPr userDrawn="1"/>
              </p:nvSpPr>
              <p:spPr bwMode="auto">
                <a:xfrm>
                  <a:off x="4689" y="673"/>
                  <a:ext cx="25" cy="15"/>
                </a:xfrm>
                <a:custGeom>
                  <a:avLst/>
                  <a:gdLst>
                    <a:gd name="T0" fmla="*/ 0 w 5"/>
                    <a:gd name="T1" fmla="*/ 1 h 3"/>
                    <a:gd name="T2" fmla="*/ 1 w 5"/>
                    <a:gd name="T3" fmla="*/ 3 h 3"/>
                    <a:gd name="T4" fmla="*/ 5 w 5"/>
                    <a:gd name="T5" fmla="*/ 2 h 3"/>
                    <a:gd name="T6" fmla="*/ 4 w 5"/>
                    <a:gd name="T7" fmla="*/ 1 h 3"/>
                    <a:gd name="T8" fmla="*/ 2 w 5"/>
                    <a:gd name="T9" fmla="*/ 2 h 3"/>
                    <a:gd name="T10" fmla="*/ 3 w 5"/>
                    <a:gd name="T11" fmla="*/ 1 h 3"/>
                    <a:gd name="T12" fmla="*/ 0 w 5"/>
                    <a:gd name="T13" fmla="*/ 0 h 3"/>
                    <a:gd name="T14" fmla="*/ 0 w 5"/>
                    <a:gd name="T15" fmla="*/ 1 h 3"/>
                    <a:gd name="T16" fmla="*/ 0 w 5"/>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1"/>
                      </a:moveTo>
                      <a:cubicBezTo>
                        <a:pt x="0" y="1"/>
                        <a:pt x="1" y="2"/>
                        <a:pt x="1" y="3"/>
                      </a:cubicBezTo>
                      <a:cubicBezTo>
                        <a:pt x="1" y="3"/>
                        <a:pt x="4" y="3"/>
                        <a:pt x="5" y="2"/>
                      </a:cubicBezTo>
                      <a:cubicBezTo>
                        <a:pt x="4" y="2"/>
                        <a:pt x="4" y="2"/>
                        <a:pt x="4" y="1"/>
                      </a:cubicBezTo>
                      <a:cubicBezTo>
                        <a:pt x="3" y="1"/>
                        <a:pt x="3" y="3"/>
                        <a:pt x="2" y="2"/>
                      </a:cubicBezTo>
                      <a:cubicBezTo>
                        <a:pt x="2" y="1"/>
                        <a:pt x="2" y="1"/>
                        <a:pt x="3" y="1"/>
                      </a:cubicBezTo>
                      <a:cubicBezTo>
                        <a:pt x="2" y="2"/>
                        <a:pt x="1"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3" name="Freeform 360">
                  <a:extLst>
                    <a:ext uri="{FF2B5EF4-FFF2-40B4-BE49-F238E27FC236}">
                      <a16:creationId xmlns:a16="http://schemas.microsoft.com/office/drawing/2014/main" id="{1EA610AB-5CA3-498F-A5DC-64BEA4BE2733}"/>
                    </a:ext>
                  </a:extLst>
                </p:cNvPr>
                <p:cNvSpPr>
                  <a:spLocks/>
                </p:cNvSpPr>
                <p:nvPr userDrawn="1"/>
              </p:nvSpPr>
              <p:spPr bwMode="auto">
                <a:xfrm>
                  <a:off x="4714" y="683"/>
                  <a:ext cx="5" cy="10"/>
                </a:xfrm>
                <a:custGeom>
                  <a:avLst/>
                  <a:gdLst>
                    <a:gd name="T0" fmla="*/ 0 w 1"/>
                    <a:gd name="T1" fmla="*/ 1 h 2"/>
                    <a:gd name="T2" fmla="*/ 0 w 1"/>
                    <a:gd name="T3" fmla="*/ 2 h 2"/>
                    <a:gd name="T4" fmla="*/ 1 w 1"/>
                    <a:gd name="T5" fmla="*/ 0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0" y="2"/>
                        <a:pt x="0" y="2"/>
                      </a:cubicBezTo>
                      <a:cubicBezTo>
                        <a:pt x="0" y="1"/>
                        <a:pt x="0" y="1"/>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4" name="Freeform 361">
                  <a:extLst>
                    <a:ext uri="{FF2B5EF4-FFF2-40B4-BE49-F238E27FC236}">
                      <a16:creationId xmlns:a16="http://schemas.microsoft.com/office/drawing/2014/main" id="{37448F74-8E4B-4BB0-92B9-F6141B5C82D6}"/>
                    </a:ext>
                  </a:extLst>
                </p:cNvPr>
                <p:cNvSpPr>
                  <a:spLocks/>
                </p:cNvSpPr>
                <p:nvPr userDrawn="1"/>
              </p:nvSpPr>
              <p:spPr bwMode="auto">
                <a:xfrm>
                  <a:off x="4704" y="693"/>
                  <a:ext cx="15" cy="10"/>
                </a:xfrm>
                <a:custGeom>
                  <a:avLst/>
                  <a:gdLst>
                    <a:gd name="T0" fmla="*/ 2 w 3"/>
                    <a:gd name="T1" fmla="*/ 1 h 2"/>
                    <a:gd name="T2" fmla="*/ 0 w 3"/>
                    <a:gd name="T3" fmla="*/ 1 h 2"/>
                    <a:gd name="T4" fmla="*/ 1 w 3"/>
                    <a:gd name="T5" fmla="*/ 2 h 2"/>
                    <a:gd name="T6" fmla="*/ 2 w 3"/>
                    <a:gd name="T7" fmla="*/ 1 h 2"/>
                    <a:gd name="T8" fmla="*/ 3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2" y="1"/>
                        <a:pt x="1" y="0"/>
                        <a:pt x="0" y="1"/>
                      </a:cubicBezTo>
                      <a:cubicBezTo>
                        <a:pt x="0" y="2"/>
                        <a:pt x="1" y="1"/>
                        <a:pt x="1" y="2"/>
                      </a:cubicBezTo>
                      <a:cubicBezTo>
                        <a:pt x="1" y="0"/>
                        <a:pt x="2" y="2"/>
                        <a:pt x="2" y="1"/>
                      </a:cubicBezTo>
                      <a:cubicBezTo>
                        <a:pt x="2" y="2"/>
                        <a:pt x="3" y="2"/>
                        <a:pt x="3" y="2"/>
                      </a:cubicBezTo>
                      <a:cubicBezTo>
                        <a:pt x="3"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3"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5" name="Freeform 362">
                  <a:extLst>
                    <a:ext uri="{FF2B5EF4-FFF2-40B4-BE49-F238E27FC236}">
                      <a16:creationId xmlns:a16="http://schemas.microsoft.com/office/drawing/2014/main" id="{CAE55DDA-D416-4F8C-9000-CC0DFFB35205}"/>
                    </a:ext>
                  </a:extLst>
                </p:cNvPr>
                <p:cNvSpPr>
                  <a:spLocks/>
                </p:cNvSpPr>
                <p:nvPr userDrawn="1"/>
              </p:nvSpPr>
              <p:spPr bwMode="auto">
                <a:xfrm>
                  <a:off x="4694" y="7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6" name="Freeform 363">
                  <a:extLst>
                    <a:ext uri="{FF2B5EF4-FFF2-40B4-BE49-F238E27FC236}">
                      <a16:creationId xmlns:a16="http://schemas.microsoft.com/office/drawing/2014/main" id="{F1B59062-B4BF-4440-824B-D4762CB6A3E7}"/>
                    </a:ext>
                  </a:extLst>
                </p:cNvPr>
                <p:cNvSpPr>
                  <a:spLocks/>
                </p:cNvSpPr>
                <p:nvPr userDrawn="1"/>
              </p:nvSpPr>
              <p:spPr bwMode="auto">
                <a:xfrm>
                  <a:off x="4699" y="733"/>
                  <a:ext cx="10" cy="10"/>
                </a:xfrm>
                <a:custGeom>
                  <a:avLst/>
                  <a:gdLst>
                    <a:gd name="T0" fmla="*/ 0 w 2"/>
                    <a:gd name="T1" fmla="*/ 1 h 2"/>
                    <a:gd name="T2" fmla="*/ 0 w 2"/>
                    <a:gd name="T3" fmla="*/ 1 h 2"/>
                    <a:gd name="T4" fmla="*/ 0 w 2"/>
                    <a:gd name="T5" fmla="*/ 1 h 2"/>
                    <a:gd name="T6" fmla="*/ 1 w 2"/>
                    <a:gd name="T7" fmla="*/ 1 h 2"/>
                    <a:gd name="T8" fmla="*/ 0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1"/>
                      </a:cubicBezTo>
                      <a:cubicBezTo>
                        <a:pt x="0" y="2"/>
                        <a:pt x="0" y="1"/>
                        <a:pt x="0" y="1"/>
                      </a:cubicBezTo>
                      <a:cubicBezTo>
                        <a:pt x="0" y="2"/>
                        <a:pt x="0" y="2"/>
                        <a:pt x="1" y="1"/>
                      </a:cubicBezTo>
                      <a:cubicBezTo>
                        <a:pt x="0" y="1"/>
                        <a:pt x="0" y="1"/>
                        <a:pt x="0" y="1"/>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7" name="Freeform 364">
                  <a:extLst>
                    <a:ext uri="{FF2B5EF4-FFF2-40B4-BE49-F238E27FC236}">
                      <a16:creationId xmlns:a16="http://schemas.microsoft.com/office/drawing/2014/main" id="{1B704C1A-DC7B-4407-ABDF-08FEF324E106}"/>
                    </a:ext>
                  </a:extLst>
                </p:cNvPr>
                <p:cNvSpPr>
                  <a:spLocks/>
                </p:cNvSpPr>
                <p:nvPr userDrawn="1"/>
              </p:nvSpPr>
              <p:spPr bwMode="auto">
                <a:xfrm>
                  <a:off x="4704" y="713"/>
                  <a:ext cx="5" cy="5"/>
                </a:xfrm>
                <a:custGeom>
                  <a:avLst/>
                  <a:gdLst>
                    <a:gd name="T0" fmla="*/ 1 w 1"/>
                    <a:gd name="T1" fmla="*/ 1 h 1"/>
                    <a:gd name="T2" fmla="*/ 0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0"/>
                        <a:pt x="0" y="0"/>
                        <a:pt x="0" y="0"/>
                      </a:cubicBez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8" name="Freeform 365">
                  <a:extLst>
                    <a:ext uri="{FF2B5EF4-FFF2-40B4-BE49-F238E27FC236}">
                      <a16:creationId xmlns:a16="http://schemas.microsoft.com/office/drawing/2014/main" id="{8C01A18C-77C6-4BD0-8CCC-4072DFE14609}"/>
                    </a:ext>
                  </a:extLst>
                </p:cNvPr>
                <p:cNvSpPr>
                  <a:spLocks/>
                </p:cNvSpPr>
                <p:nvPr userDrawn="1"/>
              </p:nvSpPr>
              <p:spPr bwMode="auto">
                <a:xfrm>
                  <a:off x="4714" y="67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9" name="Rectangle 366">
                  <a:extLst>
                    <a:ext uri="{FF2B5EF4-FFF2-40B4-BE49-F238E27FC236}">
                      <a16:creationId xmlns:a16="http://schemas.microsoft.com/office/drawing/2014/main" id="{4E3ABB74-C848-482B-A679-17F2AE91FD56}"/>
                    </a:ext>
                  </a:extLst>
                </p:cNvPr>
                <p:cNvSpPr>
                  <a:spLocks noChangeArrowheads="1"/>
                </p:cNvSpPr>
                <p:nvPr userDrawn="1"/>
              </p:nvSpPr>
              <p:spPr bwMode="auto">
                <a:xfrm>
                  <a:off x="4714" y="6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0" name="Freeform 367">
                  <a:extLst>
                    <a:ext uri="{FF2B5EF4-FFF2-40B4-BE49-F238E27FC236}">
                      <a16:creationId xmlns:a16="http://schemas.microsoft.com/office/drawing/2014/main" id="{AC72347E-3AB4-453C-ACC1-B68C5EA650B6}"/>
                    </a:ext>
                  </a:extLst>
                </p:cNvPr>
                <p:cNvSpPr>
                  <a:spLocks/>
                </p:cNvSpPr>
                <p:nvPr userDrawn="1"/>
              </p:nvSpPr>
              <p:spPr bwMode="auto">
                <a:xfrm>
                  <a:off x="4401"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1" name="Freeform 368">
                  <a:extLst>
                    <a:ext uri="{FF2B5EF4-FFF2-40B4-BE49-F238E27FC236}">
                      <a16:creationId xmlns:a16="http://schemas.microsoft.com/office/drawing/2014/main" id="{62D644F1-D24A-40AA-9343-AEDBB66E7044}"/>
                    </a:ext>
                  </a:extLst>
                </p:cNvPr>
                <p:cNvSpPr>
                  <a:spLocks/>
                </p:cNvSpPr>
                <p:nvPr userDrawn="1"/>
              </p:nvSpPr>
              <p:spPr bwMode="auto">
                <a:xfrm>
                  <a:off x="4401" y="7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2" name="Freeform 369">
                  <a:extLst>
                    <a:ext uri="{FF2B5EF4-FFF2-40B4-BE49-F238E27FC236}">
                      <a16:creationId xmlns:a16="http://schemas.microsoft.com/office/drawing/2014/main" id="{8F2ACA7A-26E2-4048-B3B1-FFDA6BE73325}"/>
                    </a:ext>
                  </a:extLst>
                </p:cNvPr>
                <p:cNvSpPr>
                  <a:spLocks/>
                </p:cNvSpPr>
                <p:nvPr userDrawn="1"/>
              </p:nvSpPr>
              <p:spPr bwMode="auto">
                <a:xfrm>
                  <a:off x="4520" y="553"/>
                  <a:ext cx="10" cy="5"/>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0" y="0"/>
                        <a:pt x="1" y="0"/>
                      </a:cubicBezTo>
                      <a:cubicBezTo>
                        <a:pt x="1" y="1"/>
                        <a:pt x="1" y="1"/>
                        <a:pt x="1" y="1"/>
                      </a:cubicBezTo>
                      <a:cubicBezTo>
                        <a:pt x="1"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3" name="Freeform 370">
                  <a:extLst>
                    <a:ext uri="{FF2B5EF4-FFF2-40B4-BE49-F238E27FC236}">
                      <a16:creationId xmlns:a16="http://schemas.microsoft.com/office/drawing/2014/main" id="{0C82CE21-19F3-43B1-8A7F-39DFC233DB9F}"/>
                    </a:ext>
                  </a:extLst>
                </p:cNvPr>
                <p:cNvSpPr>
                  <a:spLocks/>
                </p:cNvSpPr>
                <p:nvPr userDrawn="1"/>
              </p:nvSpPr>
              <p:spPr bwMode="auto">
                <a:xfrm>
                  <a:off x="4426" y="65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4" name="Freeform 371">
                  <a:extLst>
                    <a:ext uri="{FF2B5EF4-FFF2-40B4-BE49-F238E27FC236}">
                      <a16:creationId xmlns:a16="http://schemas.microsoft.com/office/drawing/2014/main" id="{BE5CF8E3-A2F8-4940-A83C-0C8B5AD087A8}"/>
                    </a:ext>
                  </a:extLst>
                </p:cNvPr>
                <p:cNvSpPr>
                  <a:spLocks/>
                </p:cNvSpPr>
                <p:nvPr userDrawn="1"/>
              </p:nvSpPr>
              <p:spPr bwMode="auto">
                <a:xfrm>
                  <a:off x="4436" y="66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5" name="Freeform 372">
                  <a:extLst>
                    <a:ext uri="{FF2B5EF4-FFF2-40B4-BE49-F238E27FC236}">
                      <a16:creationId xmlns:a16="http://schemas.microsoft.com/office/drawing/2014/main" id="{85F294CD-EDB9-49D1-AA09-2A330AEA719A}"/>
                    </a:ext>
                  </a:extLst>
                </p:cNvPr>
                <p:cNvSpPr>
                  <a:spLocks/>
                </p:cNvSpPr>
                <p:nvPr userDrawn="1"/>
              </p:nvSpPr>
              <p:spPr bwMode="auto">
                <a:xfrm>
                  <a:off x="4411" y="8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6" name="Freeform 373">
                  <a:extLst>
                    <a:ext uri="{FF2B5EF4-FFF2-40B4-BE49-F238E27FC236}">
                      <a16:creationId xmlns:a16="http://schemas.microsoft.com/office/drawing/2014/main" id="{59737766-E346-4473-8F46-D9C77B4E9FC6}"/>
                    </a:ext>
                  </a:extLst>
                </p:cNvPr>
                <p:cNvSpPr>
                  <a:spLocks/>
                </p:cNvSpPr>
                <p:nvPr userDrawn="1"/>
              </p:nvSpPr>
              <p:spPr bwMode="auto">
                <a:xfrm>
                  <a:off x="4659" y="58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7" name="Freeform 374">
                  <a:extLst>
                    <a:ext uri="{FF2B5EF4-FFF2-40B4-BE49-F238E27FC236}">
                      <a16:creationId xmlns:a16="http://schemas.microsoft.com/office/drawing/2014/main" id="{26964253-1B7D-48EA-AFFD-29658E260902}"/>
                    </a:ext>
                  </a:extLst>
                </p:cNvPr>
                <p:cNvSpPr>
                  <a:spLocks/>
                </p:cNvSpPr>
                <p:nvPr userDrawn="1"/>
              </p:nvSpPr>
              <p:spPr bwMode="auto">
                <a:xfrm>
                  <a:off x="4361" y="76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8" name="Freeform 375">
                  <a:extLst>
                    <a:ext uri="{FF2B5EF4-FFF2-40B4-BE49-F238E27FC236}">
                      <a16:creationId xmlns:a16="http://schemas.microsoft.com/office/drawing/2014/main" id="{D7B91E68-7082-4690-BB57-33CDA1B00D93}"/>
                    </a:ext>
                  </a:extLst>
                </p:cNvPr>
                <p:cNvSpPr>
                  <a:spLocks/>
                </p:cNvSpPr>
                <p:nvPr userDrawn="1"/>
              </p:nvSpPr>
              <p:spPr bwMode="auto">
                <a:xfrm>
                  <a:off x="4650" y="578"/>
                  <a:ext cx="9"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0"/>
                        <a:pt x="2"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9" name="Freeform 376">
                  <a:extLst>
                    <a:ext uri="{FF2B5EF4-FFF2-40B4-BE49-F238E27FC236}">
                      <a16:creationId xmlns:a16="http://schemas.microsoft.com/office/drawing/2014/main" id="{D380C784-E369-4DE7-A2C0-777B78714437}"/>
                    </a:ext>
                  </a:extLst>
                </p:cNvPr>
                <p:cNvSpPr>
                  <a:spLocks/>
                </p:cNvSpPr>
                <p:nvPr userDrawn="1"/>
              </p:nvSpPr>
              <p:spPr bwMode="auto">
                <a:xfrm>
                  <a:off x="4590"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0" name="Freeform 377">
                  <a:extLst>
                    <a:ext uri="{FF2B5EF4-FFF2-40B4-BE49-F238E27FC236}">
                      <a16:creationId xmlns:a16="http://schemas.microsoft.com/office/drawing/2014/main" id="{4E965AD0-FA1A-4049-BE6D-C0C0DCF82103}"/>
                    </a:ext>
                  </a:extLst>
                </p:cNvPr>
                <p:cNvSpPr>
                  <a:spLocks/>
                </p:cNvSpPr>
                <p:nvPr userDrawn="1"/>
              </p:nvSpPr>
              <p:spPr bwMode="auto">
                <a:xfrm>
                  <a:off x="4669" y="8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1" name="Freeform 378">
                  <a:extLst>
                    <a:ext uri="{FF2B5EF4-FFF2-40B4-BE49-F238E27FC236}">
                      <a16:creationId xmlns:a16="http://schemas.microsoft.com/office/drawing/2014/main" id="{8386ABA9-FDC1-4826-BFFE-37EBD94FB189}"/>
                    </a:ext>
                  </a:extLst>
                </p:cNvPr>
                <p:cNvSpPr>
                  <a:spLocks/>
                </p:cNvSpPr>
                <p:nvPr userDrawn="1"/>
              </p:nvSpPr>
              <p:spPr bwMode="auto">
                <a:xfrm>
                  <a:off x="4699" y="6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2" name="Freeform 379">
                  <a:extLst>
                    <a:ext uri="{FF2B5EF4-FFF2-40B4-BE49-F238E27FC236}">
                      <a16:creationId xmlns:a16="http://schemas.microsoft.com/office/drawing/2014/main" id="{05F94B92-44C5-4E62-A34A-A416CAA6B9B6}"/>
                    </a:ext>
                  </a:extLst>
                </p:cNvPr>
                <p:cNvSpPr>
                  <a:spLocks/>
                </p:cNvSpPr>
                <p:nvPr userDrawn="1"/>
              </p:nvSpPr>
              <p:spPr bwMode="auto">
                <a:xfrm>
                  <a:off x="4689" y="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3" name="Freeform 380">
                  <a:extLst>
                    <a:ext uri="{FF2B5EF4-FFF2-40B4-BE49-F238E27FC236}">
                      <a16:creationId xmlns:a16="http://schemas.microsoft.com/office/drawing/2014/main" id="{8B1427B8-65EB-4F9D-87FB-93ECF23DC33C}"/>
                    </a:ext>
                  </a:extLst>
                </p:cNvPr>
                <p:cNvSpPr>
                  <a:spLocks/>
                </p:cNvSpPr>
                <p:nvPr userDrawn="1"/>
              </p:nvSpPr>
              <p:spPr bwMode="auto">
                <a:xfrm>
                  <a:off x="4620" y="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4" name="Freeform 381">
                  <a:extLst>
                    <a:ext uri="{FF2B5EF4-FFF2-40B4-BE49-F238E27FC236}">
                      <a16:creationId xmlns:a16="http://schemas.microsoft.com/office/drawing/2014/main" id="{D0EAA0C2-68ED-4E7B-80A7-D008126A7978}"/>
                    </a:ext>
                  </a:extLst>
                </p:cNvPr>
                <p:cNvSpPr>
                  <a:spLocks/>
                </p:cNvSpPr>
                <p:nvPr userDrawn="1"/>
              </p:nvSpPr>
              <p:spPr bwMode="auto">
                <a:xfrm>
                  <a:off x="4699" y="63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5" name="Freeform 382">
                  <a:extLst>
                    <a:ext uri="{FF2B5EF4-FFF2-40B4-BE49-F238E27FC236}">
                      <a16:creationId xmlns:a16="http://schemas.microsoft.com/office/drawing/2014/main" id="{4E4807DC-0B6C-4882-932F-59C1F1A161BB}"/>
                    </a:ext>
                  </a:extLst>
                </p:cNvPr>
                <p:cNvSpPr>
                  <a:spLocks/>
                </p:cNvSpPr>
                <p:nvPr userDrawn="1"/>
              </p:nvSpPr>
              <p:spPr bwMode="auto">
                <a:xfrm>
                  <a:off x="4704"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6" name="Freeform 383">
                  <a:extLst>
                    <a:ext uri="{FF2B5EF4-FFF2-40B4-BE49-F238E27FC236}">
                      <a16:creationId xmlns:a16="http://schemas.microsoft.com/office/drawing/2014/main" id="{4148A906-2898-41A2-8AC1-80D507452EF0}"/>
                    </a:ext>
                  </a:extLst>
                </p:cNvPr>
                <p:cNvSpPr>
                  <a:spLocks/>
                </p:cNvSpPr>
                <p:nvPr userDrawn="1"/>
              </p:nvSpPr>
              <p:spPr bwMode="auto">
                <a:xfrm>
                  <a:off x="4699" y="6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7" name="Freeform 384">
                  <a:extLst>
                    <a:ext uri="{FF2B5EF4-FFF2-40B4-BE49-F238E27FC236}">
                      <a16:creationId xmlns:a16="http://schemas.microsoft.com/office/drawing/2014/main" id="{599920B9-BFDD-4FE8-8D97-1E8B2EB71DF4}"/>
                    </a:ext>
                  </a:extLst>
                </p:cNvPr>
                <p:cNvSpPr>
                  <a:spLocks/>
                </p:cNvSpPr>
                <p:nvPr userDrawn="1"/>
              </p:nvSpPr>
              <p:spPr bwMode="auto">
                <a:xfrm>
                  <a:off x="4470" y="92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8" name="Rectangle 385">
                  <a:extLst>
                    <a:ext uri="{FF2B5EF4-FFF2-40B4-BE49-F238E27FC236}">
                      <a16:creationId xmlns:a16="http://schemas.microsoft.com/office/drawing/2014/main" id="{697A8498-45CE-46B6-A379-02C958A17828}"/>
                    </a:ext>
                  </a:extLst>
                </p:cNvPr>
                <p:cNvSpPr>
                  <a:spLocks noChangeArrowheads="1"/>
                </p:cNvSpPr>
                <p:nvPr userDrawn="1"/>
              </p:nvSpPr>
              <p:spPr bwMode="auto">
                <a:xfrm>
                  <a:off x="4500" y="6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9" name="Freeform 386">
                  <a:extLst>
                    <a:ext uri="{FF2B5EF4-FFF2-40B4-BE49-F238E27FC236}">
                      <a16:creationId xmlns:a16="http://schemas.microsoft.com/office/drawing/2014/main" id="{300EC5C4-6702-498D-82E5-D16674D5F2D7}"/>
                    </a:ext>
                  </a:extLst>
                </p:cNvPr>
                <p:cNvSpPr>
                  <a:spLocks/>
                </p:cNvSpPr>
                <p:nvPr userDrawn="1"/>
              </p:nvSpPr>
              <p:spPr bwMode="auto">
                <a:xfrm>
                  <a:off x="4495" y="603"/>
                  <a:ext cx="5" cy="15"/>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1" y="2"/>
                        <a:pt x="1" y="2"/>
                      </a:cubicBezTo>
                      <a:cubicBezTo>
                        <a:pt x="0" y="0"/>
                        <a:pt x="0" y="0"/>
                        <a:pt x="0" y="0"/>
                      </a:cubicBez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0" name="Freeform 387">
                  <a:extLst>
                    <a:ext uri="{FF2B5EF4-FFF2-40B4-BE49-F238E27FC236}">
                      <a16:creationId xmlns:a16="http://schemas.microsoft.com/office/drawing/2014/main" id="{F34F7CF0-8FAF-4594-AC67-FF546A031EB3}"/>
                    </a:ext>
                  </a:extLst>
                </p:cNvPr>
                <p:cNvSpPr>
                  <a:spLocks noEditPoints="1"/>
                </p:cNvSpPr>
                <p:nvPr userDrawn="1"/>
              </p:nvSpPr>
              <p:spPr bwMode="auto">
                <a:xfrm>
                  <a:off x="4356" y="553"/>
                  <a:ext cx="358" cy="404"/>
                </a:xfrm>
                <a:custGeom>
                  <a:avLst/>
                  <a:gdLst>
                    <a:gd name="T0" fmla="*/ 10 w 72"/>
                    <a:gd name="T1" fmla="*/ 47 h 81"/>
                    <a:gd name="T2" fmla="*/ 9 w 72"/>
                    <a:gd name="T3" fmla="*/ 42 h 81"/>
                    <a:gd name="T4" fmla="*/ 11 w 72"/>
                    <a:gd name="T5" fmla="*/ 40 h 81"/>
                    <a:gd name="T6" fmla="*/ 11 w 72"/>
                    <a:gd name="T7" fmla="*/ 35 h 81"/>
                    <a:gd name="T8" fmla="*/ 13 w 72"/>
                    <a:gd name="T9" fmla="*/ 30 h 81"/>
                    <a:gd name="T10" fmla="*/ 14 w 72"/>
                    <a:gd name="T11" fmla="*/ 21 h 81"/>
                    <a:gd name="T12" fmla="*/ 14 w 72"/>
                    <a:gd name="T13" fmla="*/ 21 h 81"/>
                    <a:gd name="T14" fmla="*/ 17 w 72"/>
                    <a:gd name="T15" fmla="*/ 22 h 81"/>
                    <a:gd name="T16" fmla="*/ 20 w 72"/>
                    <a:gd name="T17" fmla="*/ 18 h 81"/>
                    <a:gd name="T18" fmla="*/ 24 w 72"/>
                    <a:gd name="T19" fmla="*/ 15 h 81"/>
                    <a:gd name="T20" fmla="*/ 29 w 72"/>
                    <a:gd name="T21" fmla="*/ 12 h 81"/>
                    <a:gd name="T22" fmla="*/ 33 w 72"/>
                    <a:gd name="T23" fmla="*/ 9 h 81"/>
                    <a:gd name="T24" fmla="*/ 38 w 72"/>
                    <a:gd name="T25" fmla="*/ 9 h 81"/>
                    <a:gd name="T26" fmla="*/ 39 w 72"/>
                    <a:gd name="T27" fmla="*/ 10 h 81"/>
                    <a:gd name="T28" fmla="*/ 44 w 72"/>
                    <a:gd name="T29" fmla="*/ 8 h 81"/>
                    <a:gd name="T30" fmla="*/ 48 w 72"/>
                    <a:gd name="T31" fmla="*/ 8 h 81"/>
                    <a:gd name="T32" fmla="*/ 53 w 72"/>
                    <a:gd name="T33" fmla="*/ 7 h 81"/>
                    <a:gd name="T34" fmla="*/ 57 w 72"/>
                    <a:gd name="T35" fmla="*/ 11 h 81"/>
                    <a:gd name="T36" fmla="*/ 62 w 72"/>
                    <a:gd name="T37" fmla="*/ 14 h 81"/>
                    <a:gd name="T38" fmla="*/ 68 w 72"/>
                    <a:gd name="T39" fmla="*/ 20 h 81"/>
                    <a:gd name="T40" fmla="*/ 72 w 72"/>
                    <a:gd name="T41" fmla="*/ 21 h 81"/>
                    <a:gd name="T42" fmla="*/ 69 w 72"/>
                    <a:gd name="T43" fmla="*/ 17 h 81"/>
                    <a:gd name="T44" fmla="*/ 68 w 72"/>
                    <a:gd name="T45" fmla="*/ 14 h 81"/>
                    <a:gd name="T46" fmla="*/ 59 w 72"/>
                    <a:gd name="T47" fmla="*/ 5 h 81"/>
                    <a:gd name="T48" fmla="*/ 46 w 72"/>
                    <a:gd name="T49" fmla="*/ 0 h 81"/>
                    <a:gd name="T50" fmla="*/ 36 w 72"/>
                    <a:gd name="T51" fmla="*/ 1 h 81"/>
                    <a:gd name="T52" fmla="*/ 34 w 72"/>
                    <a:gd name="T53" fmla="*/ 1 h 81"/>
                    <a:gd name="T54" fmla="*/ 30 w 72"/>
                    <a:gd name="T55" fmla="*/ 5 h 81"/>
                    <a:gd name="T56" fmla="*/ 24 w 72"/>
                    <a:gd name="T57" fmla="*/ 7 h 81"/>
                    <a:gd name="T58" fmla="*/ 13 w 72"/>
                    <a:gd name="T59" fmla="*/ 17 h 81"/>
                    <a:gd name="T60" fmla="*/ 11 w 72"/>
                    <a:gd name="T61" fmla="*/ 20 h 81"/>
                    <a:gd name="T62" fmla="*/ 8 w 72"/>
                    <a:gd name="T63" fmla="*/ 27 h 81"/>
                    <a:gd name="T64" fmla="*/ 2 w 72"/>
                    <a:gd name="T65" fmla="*/ 33 h 81"/>
                    <a:gd name="T66" fmla="*/ 1 w 72"/>
                    <a:gd name="T67" fmla="*/ 43 h 81"/>
                    <a:gd name="T68" fmla="*/ 1 w 72"/>
                    <a:gd name="T69" fmla="*/ 52 h 81"/>
                    <a:gd name="T70" fmla="*/ 4 w 72"/>
                    <a:gd name="T71" fmla="*/ 64 h 81"/>
                    <a:gd name="T72" fmla="*/ 11 w 72"/>
                    <a:gd name="T73" fmla="*/ 72 h 81"/>
                    <a:gd name="T74" fmla="*/ 22 w 72"/>
                    <a:gd name="T75" fmla="*/ 80 h 81"/>
                    <a:gd name="T76" fmla="*/ 27 w 72"/>
                    <a:gd name="T77" fmla="*/ 81 h 81"/>
                    <a:gd name="T78" fmla="*/ 38 w 72"/>
                    <a:gd name="T79" fmla="*/ 77 h 81"/>
                    <a:gd name="T80" fmla="*/ 51 w 72"/>
                    <a:gd name="T81" fmla="*/ 74 h 81"/>
                    <a:gd name="T82" fmla="*/ 62 w 72"/>
                    <a:gd name="T83" fmla="*/ 61 h 81"/>
                    <a:gd name="T84" fmla="*/ 57 w 72"/>
                    <a:gd name="T85" fmla="*/ 59 h 81"/>
                    <a:gd name="T86" fmla="*/ 51 w 72"/>
                    <a:gd name="T87" fmla="*/ 64 h 81"/>
                    <a:gd name="T88" fmla="*/ 47 w 72"/>
                    <a:gd name="T89" fmla="*/ 67 h 81"/>
                    <a:gd name="T90" fmla="*/ 37 w 72"/>
                    <a:gd name="T91" fmla="*/ 73 h 81"/>
                    <a:gd name="T92" fmla="*/ 33 w 72"/>
                    <a:gd name="T93" fmla="*/ 76 h 81"/>
                    <a:gd name="T94" fmla="*/ 27 w 72"/>
                    <a:gd name="T95" fmla="*/ 73 h 81"/>
                    <a:gd name="T96" fmla="*/ 22 w 72"/>
                    <a:gd name="T97" fmla="*/ 73 h 81"/>
                    <a:gd name="T98" fmla="*/ 22 w 72"/>
                    <a:gd name="T99" fmla="*/ 71 h 81"/>
                    <a:gd name="T100" fmla="*/ 17 w 72"/>
                    <a:gd name="T101" fmla="*/ 69 h 81"/>
                    <a:gd name="T102" fmla="*/ 15 w 72"/>
                    <a:gd name="T103" fmla="*/ 66 h 81"/>
                    <a:gd name="T104" fmla="*/ 13 w 72"/>
                    <a:gd name="T105" fmla="*/ 63 h 81"/>
                    <a:gd name="T106" fmla="*/ 12 w 72"/>
                    <a:gd name="T107" fmla="*/ 60 h 81"/>
                    <a:gd name="T108" fmla="*/ 9 w 72"/>
                    <a:gd name="T109" fmla="*/ 53 h 81"/>
                    <a:gd name="T110" fmla="*/ 10 w 72"/>
                    <a:gd name="T111" fmla="*/ 38 h 81"/>
                    <a:gd name="T112" fmla="*/ 66 w 72"/>
                    <a:gd name="T113" fmla="*/ 13 h 81"/>
                    <a:gd name="T114" fmla="*/ 25 w 72"/>
                    <a:gd name="T115"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81">
                      <a:moveTo>
                        <a:pt x="9" y="50"/>
                      </a:moveTo>
                      <a:cubicBezTo>
                        <a:pt x="10" y="49"/>
                        <a:pt x="10" y="49"/>
                        <a:pt x="10" y="49"/>
                      </a:cubicBezTo>
                      <a:cubicBezTo>
                        <a:pt x="11" y="50"/>
                        <a:pt x="11" y="51"/>
                        <a:pt x="12" y="50"/>
                      </a:cubicBezTo>
                      <a:cubicBezTo>
                        <a:pt x="9" y="50"/>
                        <a:pt x="11" y="47"/>
                        <a:pt x="9" y="47"/>
                      </a:cubicBezTo>
                      <a:cubicBezTo>
                        <a:pt x="9" y="47"/>
                        <a:pt x="9" y="47"/>
                        <a:pt x="9" y="47"/>
                      </a:cubicBezTo>
                      <a:cubicBezTo>
                        <a:pt x="9" y="47"/>
                        <a:pt x="10" y="47"/>
                        <a:pt x="10" y="47"/>
                      </a:cubicBezTo>
                      <a:cubicBezTo>
                        <a:pt x="11" y="46"/>
                        <a:pt x="8" y="46"/>
                        <a:pt x="8" y="45"/>
                      </a:cubicBezTo>
                      <a:cubicBezTo>
                        <a:pt x="8" y="44"/>
                        <a:pt x="9" y="44"/>
                        <a:pt x="9" y="44"/>
                      </a:cubicBezTo>
                      <a:cubicBezTo>
                        <a:pt x="9" y="43"/>
                        <a:pt x="9" y="43"/>
                        <a:pt x="9" y="43"/>
                      </a:cubicBezTo>
                      <a:cubicBezTo>
                        <a:pt x="9" y="43"/>
                        <a:pt x="9" y="43"/>
                        <a:pt x="9" y="43"/>
                      </a:cubicBezTo>
                      <a:cubicBezTo>
                        <a:pt x="9" y="42"/>
                        <a:pt x="9" y="42"/>
                        <a:pt x="9" y="42"/>
                      </a:cubicBezTo>
                      <a:cubicBezTo>
                        <a:pt x="9" y="42"/>
                        <a:pt x="9" y="42"/>
                        <a:pt x="9" y="42"/>
                      </a:cubicBezTo>
                      <a:cubicBezTo>
                        <a:pt x="9" y="42"/>
                        <a:pt x="8" y="41"/>
                        <a:pt x="8" y="41"/>
                      </a:cubicBezTo>
                      <a:cubicBezTo>
                        <a:pt x="9" y="40"/>
                        <a:pt x="8" y="41"/>
                        <a:pt x="9" y="41"/>
                      </a:cubicBezTo>
                      <a:cubicBezTo>
                        <a:pt x="8" y="40"/>
                        <a:pt x="8" y="40"/>
                        <a:pt x="8" y="40"/>
                      </a:cubicBezTo>
                      <a:cubicBezTo>
                        <a:pt x="9" y="40"/>
                        <a:pt x="9" y="41"/>
                        <a:pt x="9" y="41"/>
                      </a:cubicBezTo>
                      <a:cubicBezTo>
                        <a:pt x="12" y="41"/>
                        <a:pt x="9" y="40"/>
                        <a:pt x="11" y="39"/>
                      </a:cubicBezTo>
                      <a:cubicBezTo>
                        <a:pt x="11" y="40"/>
                        <a:pt x="11" y="40"/>
                        <a:pt x="11" y="40"/>
                      </a:cubicBezTo>
                      <a:cubicBezTo>
                        <a:pt x="12" y="40"/>
                        <a:pt x="12" y="39"/>
                        <a:pt x="13" y="38"/>
                      </a:cubicBezTo>
                      <a:cubicBezTo>
                        <a:pt x="12" y="38"/>
                        <a:pt x="10" y="39"/>
                        <a:pt x="10" y="38"/>
                      </a:cubicBezTo>
                      <a:cubicBezTo>
                        <a:pt x="10" y="38"/>
                        <a:pt x="10" y="38"/>
                        <a:pt x="10" y="37"/>
                      </a:cubicBezTo>
                      <a:cubicBezTo>
                        <a:pt x="11" y="37"/>
                        <a:pt x="11" y="37"/>
                        <a:pt x="11" y="36"/>
                      </a:cubicBezTo>
                      <a:cubicBezTo>
                        <a:pt x="12" y="37"/>
                        <a:pt x="12" y="37"/>
                        <a:pt x="12" y="37"/>
                      </a:cubicBezTo>
                      <a:cubicBezTo>
                        <a:pt x="12" y="36"/>
                        <a:pt x="11" y="36"/>
                        <a:pt x="11" y="35"/>
                      </a:cubicBezTo>
                      <a:cubicBezTo>
                        <a:pt x="11" y="35"/>
                        <a:pt x="12" y="35"/>
                        <a:pt x="13" y="35"/>
                      </a:cubicBezTo>
                      <a:cubicBezTo>
                        <a:pt x="14" y="34"/>
                        <a:pt x="11" y="35"/>
                        <a:pt x="12" y="34"/>
                      </a:cubicBezTo>
                      <a:cubicBezTo>
                        <a:pt x="12" y="33"/>
                        <a:pt x="12" y="32"/>
                        <a:pt x="12" y="31"/>
                      </a:cubicBezTo>
                      <a:cubicBezTo>
                        <a:pt x="13" y="30"/>
                        <a:pt x="13" y="31"/>
                        <a:pt x="13" y="31"/>
                      </a:cubicBezTo>
                      <a:cubicBezTo>
                        <a:pt x="13" y="30"/>
                        <a:pt x="13" y="30"/>
                        <a:pt x="13" y="30"/>
                      </a:cubicBezTo>
                      <a:cubicBezTo>
                        <a:pt x="13" y="30"/>
                        <a:pt x="13" y="30"/>
                        <a:pt x="13" y="30"/>
                      </a:cubicBezTo>
                      <a:cubicBezTo>
                        <a:pt x="13" y="30"/>
                        <a:pt x="12" y="30"/>
                        <a:pt x="12" y="29"/>
                      </a:cubicBezTo>
                      <a:cubicBezTo>
                        <a:pt x="11" y="28"/>
                        <a:pt x="15" y="28"/>
                        <a:pt x="14" y="27"/>
                      </a:cubicBezTo>
                      <a:cubicBezTo>
                        <a:pt x="14" y="26"/>
                        <a:pt x="14" y="27"/>
                        <a:pt x="15" y="27"/>
                      </a:cubicBezTo>
                      <a:cubicBezTo>
                        <a:pt x="15" y="25"/>
                        <a:pt x="15" y="26"/>
                        <a:pt x="14" y="24"/>
                      </a:cubicBezTo>
                      <a:cubicBezTo>
                        <a:pt x="16" y="24"/>
                        <a:pt x="16" y="24"/>
                        <a:pt x="16" y="24"/>
                      </a:cubicBezTo>
                      <a:cubicBezTo>
                        <a:pt x="14" y="24"/>
                        <a:pt x="14" y="22"/>
                        <a:pt x="14" y="21"/>
                      </a:cubicBezTo>
                      <a:cubicBezTo>
                        <a:pt x="13" y="21"/>
                        <a:pt x="13" y="21"/>
                        <a:pt x="13" y="21"/>
                      </a:cubicBezTo>
                      <a:cubicBezTo>
                        <a:pt x="13" y="20"/>
                        <a:pt x="13" y="20"/>
                        <a:pt x="13" y="20"/>
                      </a:cubicBezTo>
                      <a:cubicBezTo>
                        <a:pt x="13" y="20"/>
                        <a:pt x="14" y="20"/>
                        <a:pt x="14" y="20"/>
                      </a:cubicBezTo>
                      <a:cubicBezTo>
                        <a:pt x="14" y="20"/>
                        <a:pt x="14" y="20"/>
                        <a:pt x="14" y="20"/>
                      </a:cubicBezTo>
                      <a:cubicBezTo>
                        <a:pt x="14" y="20"/>
                        <a:pt x="15" y="21"/>
                        <a:pt x="15" y="21"/>
                      </a:cubicBezTo>
                      <a:cubicBezTo>
                        <a:pt x="15" y="21"/>
                        <a:pt x="14" y="21"/>
                        <a:pt x="14" y="21"/>
                      </a:cubicBezTo>
                      <a:cubicBezTo>
                        <a:pt x="15" y="22"/>
                        <a:pt x="15" y="23"/>
                        <a:pt x="16" y="23"/>
                      </a:cubicBezTo>
                      <a:cubicBezTo>
                        <a:pt x="16" y="23"/>
                        <a:pt x="16" y="23"/>
                        <a:pt x="16" y="22"/>
                      </a:cubicBezTo>
                      <a:cubicBezTo>
                        <a:pt x="16" y="23"/>
                        <a:pt x="16" y="23"/>
                        <a:pt x="16" y="23"/>
                      </a:cubicBezTo>
                      <a:cubicBezTo>
                        <a:pt x="16" y="23"/>
                        <a:pt x="16" y="23"/>
                        <a:pt x="16" y="22"/>
                      </a:cubicBezTo>
                      <a:cubicBezTo>
                        <a:pt x="17" y="23"/>
                        <a:pt x="17" y="23"/>
                        <a:pt x="17" y="23"/>
                      </a:cubicBezTo>
                      <a:cubicBezTo>
                        <a:pt x="17" y="22"/>
                        <a:pt x="17" y="22"/>
                        <a:pt x="17" y="22"/>
                      </a:cubicBezTo>
                      <a:cubicBezTo>
                        <a:pt x="18" y="22"/>
                        <a:pt x="18" y="22"/>
                        <a:pt x="18" y="22"/>
                      </a:cubicBezTo>
                      <a:cubicBezTo>
                        <a:pt x="18" y="20"/>
                        <a:pt x="17" y="18"/>
                        <a:pt x="19" y="16"/>
                      </a:cubicBezTo>
                      <a:cubicBezTo>
                        <a:pt x="19" y="17"/>
                        <a:pt x="20" y="17"/>
                        <a:pt x="20" y="18"/>
                      </a:cubicBezTo>
                      <a:cubicBezTo>
                        <a:pt x="19" y="17"/>
                        <a:pt x="20" y="19"/>
                        <a:pt x="19" y="20"/>
                      </a:cubicBezTo>
                      <a:cubicBezTo>
                        <a:pt x="19" y="19"/>
                        <a:pt x="20" y="20"/>
                        <a:pt x="20" y="20"/>
                      </a:cubicBezTo>
                      <a:cubicBezTo>
                        <a:pt x="20" y="18"/>
                        <a:pt x="20" y="18"/>
                        <a:pt x="20" y="18"/>
                      </a:cubicBezTo>
                      <a:cubicBezTo>
                        <a:pt x="21" y="19"/>
                        <a:pt x="21" y="18"/>
                        <a:pt x="21" y="18"/>
                      </a:cubicBezTo>
                      <a:cubicBezTo>
                        <a:pt x="20" y="17"/>
                        <a:pt x="22" y="16"/>
                        <a:pt x="22" y="16"/>
                      </a:cubicBezTo>
                      <a:cubicBezTo>
                        <a:pt x="22" y="16"/>
                        <a:pt x="22" y="17"/>
                        <a:pt x="22" y="17"/>
                      </a:cubicBezTo>
                      <a:cubicBezTo>
                        <a:pt x="23" y="18"/>
                        <a:pt x="21" y="15"/>
                        <a:pt x="23" y="15"/>
                      </a:cubicBezTo>
                      <a:cubicBezTo>
                        <a:pt x="23" y="15"/>
                        <a:pt x="22" y="15"/>
                        <a:pt x="23" y="15"/>
                      </a:cubicBezTo>
                      <a:cubicBezTo>
                        <a:pt x="23" y="15"/>
                        <a:pt x="24" y="14"/>
                        <a:pt x="24" y="15"/>
                      </a:cubicBezTo>
                      <a:cubicBezTo>
                        <a:pt x="24" y="15"/>
                        <a:pt x="24" y="15"/>
                        <a:pt x="24" y="15"/>
                      </a:cubicBezTo>
                      <a:cubicBezTo>
                        <a:pt x="25" y="14"/>
                        <a:pt x="27" y="12"/>
                        <a:pt x="27" y="11"/>
                      </a:cubicBezTo>
                      <a:cubicBezTo>
                        <a:pt x="27" y="11"/>
                        <a:pt x="28" y="13"/>
                        <a:pt x="28" y="13"/>
                      </a:cubicBezTo>
                      <a:cubicBezTo>
                        <a:pt x="28" y="13"/>
                        <a:pt x="28" y="12"/>
                        <a:pt x="27" y="10"/>
                      </a:cubicBezTo>
                      <a:cubicBezTo>
                        <a:pt x="27" y="8"/>
                        <a:pt x="27" y="7"/>
                        <a:pt x="27" y="7"/>
                      </a:cubicBezTo>
                      <a:cubicBezTo>
                        <a:pt x="28" y="8"/>
                        <a:pt x="30" y="11"/>
                        <a:pt x="29" y="12"/>
                      </a:cubicBezTo>
                      <a:cubicBezTo>
                        <a:pt x="30" y="12"/>
                        <a:pt x="30" y="12"/>
                        <a:pt x="31" y="11"/>
                      </a:cubicBezTo>
                      <a:cubicBezTo>
                        <a:pt x="30" y="11"/>
                        <a:pt x="29" y="10"/>
                        <a:pt x="30" y="10"/>
                      </a:cubicBezTo>
                      <a:cubicBezTo>
                        <a:pt x="31" y="11"/>
                        <a:pt x="30" y="10"/>
                        <a:pt x="32" y="11"/>
                      </a:cubicBezTo>
                      <a:cubicBezTo>
                        <a:pt x="32" y="11"/>
                        <a:pt x="31" y="8"/>
                        <a:pt x="32" y="8"/>
                      </a:cubicBezTo>
                      <a:cubicBezTo>
                        <a:pt x="32" y="9"/>
                        <a:pt x="32" y="10"/>
                        <a:pt x="32" y="11"/>
                      </a:cubicBezTo>
                      <a:cubicBezTo>
                        <a:pt x="32" y="11"/>
                        <a:pt x="32" y="10"/>
                        <a:pt x="33" y="9"/>
                      </a:cubicBezTo>
                      <a:cubicBezTo>
                        <a:pt x="33" y="9"/>
                        <a:pt x="33" y="8"/>
                        <a:pt x="33" y="8"/>
                      </a:cubicBezTo>
                      <a:cubicBezTo>
                        <a:pt x="33" y="9"/>
                        <a:pt x="33" y="10"/>
                        <a:pt x="34" y="10"/>
                      </a:cubicBezTo>
                      <a:cubicBezTo>
                        <a:pt x="34" y="10"/>
                        <a:pt x="35" y="10"/>
                        <a:pt x="35" y="10"/>
                      </a:cubicBezTo>
                      <a:cubicBezTo>
                        <a:pt x="35" y="9"/>
                        <a:pt x="35" y="9"/>
                        <a:pt x="35" y="9"/>
                      </a:cubicBezTo>
                      <a:cubicBezTo>
                        <a:pt x="36" y="9"/>
                        <a:pt x="35" y="6"/>
                        <a:pt x="37" y="6"/>
                      </a:cubicBezTo>
                      <a:cubicBezTo>
                        <a:pt x="37" y="6"/>
                        <a:pt x="37" y="8"/>
                        <a:pt x="38" y="9"/>
                      </a:cubicBezTo>
                      <a:cubicBezTo>
                        <a:pt x="38" y="7"/>
                        <a:pt x="39" y="3"/>
                        <a:pt x="40" y="2"/>
                      </a:cubicBezTo>
                      <a:cubicBezTo>
                        <a:pt x="40" y="3"/>
                        <a:pt x="40" y="3"/>
                        <a:pt x="40" y="3"/>
                      </a:cubicBezTo>
                      <a:cubicBezTo>
                        <a:pt x="42" y="2"/>
                        <a:pt x="42" y="2"/>
                        <a:pt x="42" y="2"/>
                      </a:cubicBezTo>
                      <a:cubicBezTo>
                        <a:pt x="41" y="4"/>
                        <a:pt x="39" y="7"/>
                        <a:pt x="39" y="9"/>
                      </a:cubicBezTo>
                      <a:cubicBezTo>
                        <a:pt x="39" y="9"/>
                        <a:pt x="39" y="9"/>
                        <a:pt x="40" y="9"/>
                      </a:cubicBezTo>
                      <a:cubicBezTo>
                        <a:pt x="40" y="10"/>
                        <a:pt x="39" y="10"/>
                        <a:pt x="39" y="10"/>
                      </a:cubicBezTo>
                      <a:cubicBezTo>
                        <a:pt x="39" y="10"/>
                        <a:pt x="41" y="10"/>
                        <a:pt x="41" y="10"/>
                      </a:cubicBezTo>
                      <a:cubicBezTo>
                        <a:pt x="41" y="9"/>
                        <a:pt x="42" y="9"/>
                        <a:pt x="42" y="8"/>
                      </a:cubicBezTo>
                      <a:cubicBezTo>
                        <a:pt x="40" y="9"/>
                        <a:pt x="40" y="9"/>
                        <a:pt x="40" y="9"/>
                      </a:cubicBezTo>
                      <a:cubicBezTo>
                        <a:pt x="40" y="8"/>
                        <a:pt x="41" y="6"/>
                        <a:pt x="43" y="6"/>
                      </a:cubicBezTo>
                      <a:cubicBezTo>
                        <a:pt x="43" y="6"/>
                        <a:pt x="42" y="8"/>
                        <a:pt x="42" y="9"/>
                      </a:cubicBezTo>
                      <a:cubicBezTo>
                        <a:pt x="43" y="8"/>
                        <a:pt x="44" y="8"/>
                        <a:pt x="44" y="8"/>
                      </a:cubicBezTo>
                      <a:cubicBezTo>
                        <a:pt x="43" y="9"/>
                        <a:pt x="43" y="9"/>
                        <a:pt x="43" y="9"/>
                      </a:cubicBezTo>
                      <a:cubicBezTo>
                        <a:pt x="44" y="9"/>
                        <a:pt x="45" y="7"/>
                        <a:pt x="45" y="8"/>
                      </a:cubicBezTo>
                      <a:cubicBezTo>
                        <a:pt x="46" y="9"/>
                        <a:pt x="46" y="10"/>
                        <a:pt x="46" y="9"/>
                      </a:cubicBezTo>
                      <a:cubicBezTo>
                        <a:pt x="46" y="8"/>
                        <a:pt x="46" y="4"/>
                        <a:pt x="47" y="3"/>
                      </a:cubicBezTo>
                      <a:cubicBezTo>
                        <a:pt x="47" y="3"/>
                        <a:pt x="49" y="4"/>
                        <a:pt x="49" y="5"/>
                      </a:cubicBezTo>
                      <a:cubicBezTo>
                        <a:pt x="49" y="6"/>
                        <a:pt x="48" y="7"/>
                        <a:pt x="48" y="8"/>
                      </a:cubicBezTo>
                      <a:cubicBezTo>
                        <a:pt x="48" y="8"/>
                        <a:pt x="48" y="8"/>
                        <a:pt x="48" y="8"/>
                      </a:cubicBezTo>
                      <a:cubicBezTo>
                        <a:pt x="49" y="8"/>
                        <a:pt x="48" y="9"/>
                        <a:pt x="49" y="9"/>
                      </a:cubicBezTo>
                      <a:cubicBezTo>
                        <a:pt x="49" y="8"/>
                        <a:pt x="50" y="9"/>
                        <a:pt x="49" y="8"/>
                      </a:cubicBezTo>
                      <a:cubicBezTo>
                        <a:pt x="50" y="8"/>
                        <a:pt x="50" y="8"/>
                        <a:pt x="51" y="9"/>
                      </a:cubicBezTo>
                      <a:cubicBezTo>
                        <a:pt x="51" y="8"/>
                        <a:pt x="53" y="6"/>
                        <a:pt x="54" y="6"/>
                      </a:cubicBezTo>
                      <a:cubicBezTo>
                        <a:pt x="53" y="7"/>
                        <a:pt x="53" y="7"/>
                        <a:pt x="53" y="7"/>
                      </a:cubicBezTo>
                      <a:cubicBezTo>
                        <a:pt x="55" y="8"/>
                        <a:pt x="55" y="9"/>
                        <a:pt x="56" y="10"/>
                      </a:cubicBezTo>
                      <a:cubicBezTo>
                        <a:pt x="56" y="10"/>
                        <a:pt x="57" y="11"/>
                        <a:pt x="56" y="11"/>
                      </a:cubicBezTo>
                      <a:cubicBezTo>
                        <a:pt x="56" y="11"/>
                        <a:pt x="57" y="11"/>
                        <a:pt x="57" y="11"/>
                      </a:cubicBezTo>
                      <a:cubicBezTo>
                        <a:pt x="57" y="13"/>
                        <a:pt x="56" y="11"/>
                        <a:pt x="56" y="12"/>
                      </a:cubicBezTo>
                      <a:cubicBezTo>
                        <a:pt x="57" y="12"/>
                        <a:pt x="58" y="12"/>
                        <a:pt x="58" y="12"/>
                      </a:cubicBezTo>
                      <a:cubicBezTo>
                        <a:pt x="59" y="11"/>
                        <a:pt x="57" y="11"/>
                        <a:pt x="57" y="11"/>
                      </a:cubicBezTo>
                      <a:cubicBezTo>
                        <a:pt x="57" y="10"/>
                        <a:pt x="59" y="9"/>
                        <a:pt x="61" y="10"/>
                      </a:cubicBezTo>
                      <a:cubicBezTo>
                        <a:pt x="62" y="10"/>
                        <a:pt x="61" y="11"/>
                        <a:pt x="61" y="11"/>
                      </a:cubicBezTo>
                      <a:cubicBezTo>
                        <a:pt x="63" y="13"/>
                        <a:pt x="65" y="11"/>
                        <a:pt x="65" y="13"/>
                      </a:cubicBezTo>
                      <a:cubicBezTo>
                        <a:pt x="65" y="15"/>
                        <a:pt x="64" y="14"/>
                        <a:pt x="63" y="15"/>
                      </a:cubicBezTo>
                      <a:cubicBezTo>
                        <a:pt x="62" y="14"/>
                        <a:pt x="63" y="13"/>
                        <a:pt x="62" y="13"/>
                      </a:cubicBezTo>
                      <a:cubicBezTo>
                        <a:pt x="62" y="14"/>
                        <a:pt x="62" y="14"/>
                        <a:pt x="62" y="14"/>
                      </a:cubicBezTo>
                      <a:cubicBezTo>
                        <a:pt x="62" y="14"/>
                        <a:pt x="61" y="13"/>
                        <a:pt x="61" y="13"/>
                      </a:cubicBezTo>
                      <a:cubicBezTo>
                        <a:pt x="61" y="14"/>
                        <a:pt x="64" y="16"/>
                        <a:pt x="64" y="18"/>
                      </a:cubicBezTo>
                      <a:cubicBezTo>
                        <a:pt x="64" y="18"/>
                        <a:pt x="65" y="19"/>
                        <a:pt x="65" y="18"/>
                      </a:cubicBezTo>
                      <a:cubicBezTo>
                        <a:pt x="65" y="18"/>
                        <a:pt x="65" y="18"/>
                        <a:pt x="65" y="18"/>
                      </a:cubicBezTo>
                      <a:cubicBezTo>
                        <a:pt x="65" y="17"/>
                        <a:pt x="66" y="18"/>
                        <a:pt x="66" y="17"/>
                      </a:cubicBezTo>
                      <a:cubicBezTo>
                        <a:pt x="67" y="18"/>
                        <a:pt x="68" y="18"/>
                        <a:pt x="68" y="20"/>
                      </a:cubicBezTo>
                      <a:cubicBezTo>
                        <a:pt x="67" y="20"/>
                        <a:pt x="67" y="20"/>
                        <a:pt x="67" y="20"/>
                      </a:cubicBezTo>
                      <a:cubicBezTo>
                        <a:pt x="68" y="20"/>
                        <a:pt x="68" y="19"/>
                        <a:pt x="67" y="19"/>
                      </a:cubicBezTo>
                      <a:cubicBezTo>
                        <a:pt x="68" y="19"/>
                        <a:pt x="67" y="21"/>
                        <a:pt x="68" y="21"/>
                      </a:cubicBezTo>
                      <a:cubicBezTo>
                        <a:pt x="69" y="20"/>
                        <a:pt x="69" y="20"/>
                        <a:pt x="69" y="20"/>
                      </a:cubicBezTo>
                      <a:cubicBezTo>
                        <a:pt x="69" y="21"/>
                        <a:pt x="71" y="22"/>
                        <a:pt x="71" y="23"/>
                      </a:cubicBezTo>
                      <a:cubicBezTo>
                        <a:pt x="72" y="22"/>
                        <a:pt x="71" y="23"/>
                        <a:pt x="72" y="21"/>
                      </a:cubicBezTo>
                      <a:cubicBezTo>
                        <a:pt x="70" y="23"/>
                        <a:pt x="71" y="19"/>
                        <a:pt x="70" y="20"/>
                      </a:cubicBezTo>
                      <a:cubicBezTo>
                        <a:pt x="71" y="19"/>
                        <a:pt x="70" y="19"/>
                        <a:pt x="70" y="17"/>
                      </a:cubicBezTo>
                      <a:cubicBezTo>
                        <a:pt x="70" y="17"/>
                        <a:pt x="70" y="18"/>
                        <a:pt x="70" y="17"/>
                      </a:cubicBezTo>
                      <a:cubicBezTo>
                        <a:pt x="70" y="17"/>
                        <a:pt x="69" y="17"/>
                        <a:pt x="69" y="17"/>
                      </a:cubicBezTo>
                      <a:cubicBezTo>
                        <a:pt x="69" y="17"/>
                        <a:pt x="69" y="17"/>
                        <a:pt x="69" y="17"/>
                      </a:cubicBezTo>
                      <a:cubicBezTo>
                        <a:pt x="69" y="17"/>
                        <a:pt x="69" y="17"/>
                        <a:pt x="69" y="17"/>
                      </a:cubicBezTo>
                      <a:cubicBezTo>
                        <a:pt x="69" y="17"/>
                        <a:pt x="69" y="17"/>
                        <a:pt x="69" y="17"/>
                      </a:cubicBezTo>
                      <a:cubicBezTo>
                        <a:pt x="69" y="17"/>
                        <a:pt x="69" y="17"/>
                        <a:pt x="69" y="18"/>
                      </a:cubicBezTo>
                      <a:cubicBezTo>
                        <a:pt x="68" y="18"/>
                        <a:pt x="67" y="16"/>
                        <a:pt x="67" y="16"/>
                      </a:cubicBezTo>
                      <a:cubicBezTo>
                        <a:pt x="67" y="15"/>
                        <a:pt x="67" y="16"/>
                        <a:pt x="67" y="16"/>
                      </a:cubicBezTo>
                      <a:cubicBezTo>
                        <a:pt x="66" y="15"/>
                        <a:pt x="66" y="15"/>
                        <a:pt x="66" y="15"/>
                      </a:cubicBezTo>
                      <a:cubicBezTo>
                        <a:pt x="67" y="15"/>
                        <a:pt x="67" y="13"/>
                        <a:pt x="68" y="14"/>
                      </a:cubicBezTo>
                      <a:cubicBezTo>
                        <a:pt x="67" y="13"/>
                        <a:pt x="67" y="13"/>
                        <a:pt x="67" y="13"/>
                      </a:cubicBezTo>
                      <a:cubicBezTo>
                        <a:pt x="67" y="12"/>
                        <a:pt x="67" y="11"/>
                        <a:pt x="66" y="11"/>
                      </a:cubicBezTo>
                      <a:cubicBezTo>
                        <a:pt x="66" y="10"/>
                        <a:pt x="65" y="10"/>
                        <a:pt x="65" y="10"/>
                      </a:cubicBezTo>
                      <a:cubicBezTo>
                        <a:pt x="65" y="10"/>
                        <a:pt x="64" y="9"/>
                        <a:pt x="64" y="9"/>
                      </a:cubicBezTo>
                      <a:cubicBezTo>
                        <a:pt x="64" y="9"/>
                        <a:pt x="64" y="9"/>
                        <a:pt x="64" y="9"/>
                      </a:cubicBezTo>
                      <a:cubicBezTo>
                        <a:pt x="63" y="8"/>
                        <a:pt x="60" y="8"/>
                        <a:pt x="59" y="5"/>
                      </a:cubicBezTo>
                      <a:cubicBezTo>
                        <a:pt x="59" y="5"/>
                        <a:pt x="58" y="5"/>
                        <a:pt x="57" y="4"/>
                      </a:cubicBezTo>
                      <a:cubicBezTo>
                        <a:pt x="57" y="3"/>
                        <a:pt x="57" y="3"/>
                        <a:pt x="57" y="3"/>
                      </a:cubicBezTo>
                      <a:cubicBezTo>
                        <a:pt x="57" y="3"/>
                        <a:pt x="55" y="2"/>
                        <a:pt x="55" y="2"/>
                      </a:cubicBezTo>
                      <a:cubicBezTo>
                        <a:pt x="55" y="0"/>
                        <a:pt x="51" y="0"/>
                        <a:pt x="50" y="0"/>
                      </a:cubicBezTo>
                      <a:cubicBezTo>
                        <a:pt x="49" y="0"/>
                        <a:pt x="49" y="0"/>
                        <a:pt x="49" y="0"/>
                      </a:cubicBezTo>
                      <a:cubicBezTo>
                        <a:pt x="48" y="0"/>
                        <a:pt x="47" y="0"/>
                        <a:pt x="46" y="0"/>
                      </a:cubicBezTo>
                      <a:cubicBezTo>
                        <a:pt x="46" y="1"/>
                        <a:pt x="46" y="1"/>
                        <a:pt x="46" y="1"/>
                      </a:cubicBezTo>
                      <a:cubicBezTo>
                        <a:pt x="45" y="2"/>
                        <a:pt x="44" y="0"/>
                        <a:pt x="42" y="1"/>
                      </a:cubicBezTo>
                      <a:cubicBezTo>
                        <a:pt x="42" y="0"/>
                        <a:pt x="42" y="0"/>
                        <a:pt x="43" y="1"/>
                      </a:cubicBezTo>
                      <a:cubicBezTo>
                        <a:pt x="42" y="0"/>
                        <a:pt x="41" y="0"/>
                        <a:pt x="40" y="1"/>
                      </a:cubicBezTo>
                      <a:cubicBezTo>
                        <a:pt x="39" y="1"/>
                        <a:pt x="38" y="2"/>
                        <a:pt x="37" y="1"/>
                      </a:cubicBezTo>
                      <a:cubicBezTo>
                        <a:pt x="37" y="2"/>
                        <a:pt x="36" y="1"/>
                        <a:pt x="36" y="1"/>
                      </a:cubicBezTo>
                      <a:cubicBezTo>
                        <a:pt x="36" y="1"/>
                        <a:pt x="36" y="1"/>
                        <a:pt x="36" y="1"/>
                      </a:cubicBezTo>
                      <a:cubicBezTo>
                        <a:pt x="36" y="1"/>
                        <a:pt x="36" y="1"/>
                        <a:pt x="36" y="1"/>
                      </a:cubicBezTo>
                      <a:cubicBezTo>
                        <a:pt x="36" y="1"/>
                        <a:pt x="35" y="1"/>
                        <a:pt x="35" y="1"/>
                      </a:cubicBezTo>
                      <a:cubicBezTo>
                        <a:pt x="35" y="1"/>
                        <a:pt x="36" y="1"/>
                        <a:pt x="36" y="1"/>
                      </a:cubicBezTo>
                      <a:cubicBezTo>
                        <a:pt x="35" y="1"/>
                        <a:pt x="35" y="2"/>
                        <a:pt x="34" y="2"/>
                      </a:cubicBezTo>
                      <a:cubicBezTo>
                        <a:pt x="34" y="1"/>
                        <a:pt x="34" y="1"/>
                        <a:pt x="34" y="1"/>
                      </a:cubicBezTo>
                      <a:cubicBezTo>
                        <a:pt x="34" y="1"/>
                        <a:pt x="34" y="1"/>
                        <a:pt x="34" y="1"/>
                      </a:cubicBezTo>
                      <a:cubicBezTo>
                        <a:pt x="33" y="1"/>
                        <a:pt x="34" y="2"/>
                        <a:pt x="34" y="2"/>
                      </a:cubicBezTo>
                      <a:cubicBezTo>
                        <a:pt x="34" y="2"/>
                        <a:pt x="34" y="3"/>
                        <a:pt x="34" y="3"/>
                      </a:cubicBezTo>
                      <a:cubicBezTo>
                        <a:pt x="33" y="2"/>
                        <a:pt x="33" y="4"/>
                        <a:pt x="32" y="3"/>
                      </a:cubicBezTo>
                      <a:cubicBezTo>
                        <a:pt x="32" y="3"/>
                        <a:pt x="29" y="4"/>
                        <a:pt x="30" y="5"/>
                      </a:cubicBezTo>
                      <a:cubicBezTo>
                        <a:pt x="30" y="5"/>
                        <a:pt x="30" y="5"/>
                        <a:pt x="30" y="5"/>
                      </a:cubicBezTo>
                      <a:cubicBezTo>
                        <a:pt x="29" y="5"/>
                        <a:pt x="29" y="5"/>
                        <a:pt x="29" y="6"/>
                      </a:cubicBezTo>
                      <a:cubicBezTo>
                        <a:pt x="28" y="5"/>
                        <a:pt x="28" y="5"/>
                        <a:pt x="28" y="5"/>
                      </a:cubicBezTo>
                      <a:cubicBezTo>
                        <a:pt x="27" y="7"/>
                        <a:pt x="27" y="7"/>
                        <a:pt x="27" y="7"/>
                      </a:cubicBezTo>
                      <a:cubicBezTo>
                        <a:pt x="27" y="6"/>
                        <a:pt x="26" y="6"/>
                        <a:pt x="26" y="5"/>
                      </a:cubicBezTo>
                      <a:cubicBezTo>
                        <a:pt x="25" y="7"/>
                        <a:pt x="25" y="6"/>
                        <a:pt x="25" y="8"/>
                      </a:cubicBezTo>
                      <a:cubicBezTo>
                        <a:pt x="24" y="7"/>
                        <a:pt x="24" y="7"/>
                        <a:pt x="24" y="7"/>
                      </a:cubicBezTo>
                      <a:cubicBezTo>
                        <a:pt x="24" y="8"/>
                        <a:pt x="24" y="9"/>
                        <a:pt x="23" y="9"/>
                      </a:cubicBezTo>
                      <a:cubicBezTo>
                        <a:pt x="22" y="8"/>
                        <a:pt x="21" y="9"/>
                        <a:pt x="20" y="10"/>
                      </a:cubicBezTo>
                      <a:cubicBezTo>
                        <a:pt x="19" y="11"/>
                        <a:pt x="17" y="12"/>
                        <a:pt x="16" y="13"/>
                      </a:cubicBezTo>
                      <a:cubicBezTo>
                        <a:pt x="18" y="14"/>
                        <a:pt x="14" y="13"/>
                        <a:pt x="15" y="14"/>
                      </a:cubicBezTo>
                      <a:cubicBezTo>
                        <a:pt x="15" y="14"/>
                        <a:pt x="14" y="14"/>
                        <a:pt x="14" y="14"/>
                      </a:cubicBezTo>
                      <a:cubicBezTo>
                        <a:pt x="14" y="15"/>
                        <a:pt x="12" y="15"/>
                        <a:pt x="13" y="17"/>
                      </a:cubicBezTo>
                      <a:cubicBezTo>
                        <a:pt x="12" y="16"/>
                        <a:pt x="12" y="16"/>
                        <a:pt x="12" y="16"/>
                      </a:cubicBezTo>
                      <a:cubicBezTo>
                        <a:pt x="12" y="16"/>
                        <a:pt x="12" y="16"/>
                        <a:pt x="12" y="16"/>
                      </a:cubicBezTo>
                      <a:cubicBezTo>
                        <a:pt x="11" y="16"/>
                        <a:pt x="11" y="16"/>
                        <a:pt x="11" y="16"/>
                      </a:cubicBezTo>
                      <a:cubicBezTo>
                        <a:pt x="10" y="17"/>
                        <a:pt x="12" y="18"/>
                        <a:pt x="13" y="19"/>
                      </a:cubicBezTo>
                      <a:cubicBezTo>
                        <a:pt x="12" y="19"/>
                        <a:pt x="11" y="19"/>
                        <a:pt x="12" y="20"/>
                      </a:cubicBezTo>
                      <a:cubicBezTo>
                        <a:pt x="11" y="20"/>
                        <a:pt x="11" y="20"/>
                        <a:pt x="11" y="20"/>
                      </a:cubicBezTo>
                      <a:cubicBezTo>
                        <a:pt x="11" y="20"/>
                        <a:pt x="9" y="22"/>
                        <a:pt x="10" y="23"/>
                      </a:cubicBezTo>
                      <a:cubicBezTo>
                        <a:pt x="9" y="23"/>
                        <a:pt x="9" y="23"/>
                        <a:pt x="9" y="23"/>
                      </a:cubicBezTo>
                      <a:cubicBezTo>
                        <a:pt x="9" y="24"/>
                        <a:pt x="9" y="24"/>
                        <a:pt x="8" y="25"/>
                      </a:cubicBezTo>
                      <a:cubicBezTo>
                        <a:pt x="8" y="25"/>
                        <a:pt x="8" y="25"/>
                        <a:pt x="8" y="25"/>
                      </a:cubicBezTo>
                      <a:cubicBezTo>
                        <a:pt x="9" y="26"/>
                        <a:pt x="8" y="26"/>
                        <a:pt x="8" y="27"/>
                      </a:cubicBezTo>
                      <a:cubicBezTo>
                        <a:pt x="8" y="27"/>
                        <a:pt x="8" y="27"/>
                        <a:pt x="8" y="27"/>
                      </a:cubicBezTo>
                      <a:cubicBezTo>
                        <a:pt x="6" y="28"/>
                        <a:pt x="8" y="28"/>
                        <a:pt x="6" y="29"/>
                      </a:cubicBezTo>
                      <a:cubicBezTo>
                        <a:pt x="7" y="30"/>
                        <a:pt x="7" y="30"/>
                        <a:pt x="7" y="30"/>
                      </a:cubicBezTo>
                      <a:cubicBezTo>
                        <a:pt x="8" y="31"/>
                        <a:pt x="5" y="31"/>
                        <a:pt x="5" y="32"/>
                      </a:cubicBezTo>
                      <a:cubicBezTo>
                        <a:pt x="6" y="32"/>
                        <a:pt x="6" y="32"/>
                        <a:pt x="6" y="32"/>
                      </a:cubicBezTo>
                      <a:cubicBezTo>
                        <a:pt x="6" y="33"/>
                        <a:pt x="3" y="33"/>
                        <a:pt x="2" y="34"/>
                      </a:cubicBezTo>
                      <a:cubicBezTo>
                        <a:pt x="2" y="34"/>
                        <a:pt x="2" y="33"/>
                        <a:pt x="2" y="33"/>
                      </a:cubicBezTo>
                      <a:cubicBezTo>
                        <a:pt x="1" y="34"/>
                        <a:pt x="3" y="34"/>
                        <a:pt x="3" y="35"/>
                      </a:cubicBezTo>
                      <a:cubicBezTo>
                        <a:pt x="2" y="35"/>
                        <a:pt x="2" y="34"/>
                        <a:pt x="1" y="35"/>
                      </a:cubicBezTo>
                      <a:cubicBezTo>
                        <a:pt x="1" y="35"/>
                        <a:pt x="3" y="38"/>
                        <a:pt x="1" y="39"/>
                      </a:cubicBezTo>
                      <a:cubicBezTo>
                        <a:pt x="2" y="39"/>
                        <a:pt x="2" y="39"/>
                        <a:pt x="2" y="39"/>
                      </a:cubicBezTo>
                      <a:cubicBezTo>
                        <a:pt x="2" y="40"/>
                        <a:pt x="0" y="42"/>
                        <a:pt x="2" y="43"/>
                      </a:cubicBezTo>
                      <a:cubicBezTo>
                        <a:pt x="1" y="43"/>
                        <a:pt x="1" y="43"/>
                        <a:pt x="1" y="43"/>
                      </a:cubicBezTo>
                      <a:cubicBezTo>
                        <a:pt x="1" y="44"/>
                        <a:pt x="2" y="45"/>
                        <a:pt x="2" y="46"/>
                      </a:cubicBezTo>
                      <a:cubicBezTo>
                        <a:pt x="1" y="46"/>
                        <a:pt x="1" y="47"/>
                        <a:pt x="2" y="48"/>
                      </a:cubicBezTo>
                      <a:cubicBezTo>
                        <a:pt x="2" y="49"/>
                        <a:pt x="2" y="50"/>
                        <a:pt x="1" y="50"/>
                      </a:cubicBezTo>
                      <a:cubicBezTo>
                        <a:pt x="1" y="50"/>
                        <a:pt x="1" y="51"/>
                        <a:pt x="1" y="51"/>
                      </a:cubicBezTo>
                      <a:cubicBezTo>
                        <a:pt x="1" y="52"/>
                        <a:pt x="1" y="52"/>
                        <a:pt x="1" y="52"/>
                      </a:cubicBezTo>
                      <a:cubicBezTo>
                        <a:pt x="1" y="52"/>
                        <a:pt x="1" y="52"/>
                        <a:pt x="1" y="52"/>
                      </a:cubicBezTo>
                      <a:cubicBezTo>
                        <a:pt x="1" y="54"/>
                        <a:pt x="2" y="54"/>
                        <a:pt x="3" y="55"/>
                      </a:cubicBezTo>
                      <a:cubicBezTo>
                        <a:pt x="2" y="55"/>
                        <a:pt x="2" y="55"/>
                        <a:pt x="2" y="55"/>
                      </a:cubicBezTo>
                      <a:cubicBezTo>
                        <a:pt x="2" y="57"/>
                        <a:pt x="2" y="57"/>
                        <a:pt x="4" y="58"/>
                      </a:cubicBezTo>
                      <a:cubicBezTo>
                        <a:pt x="3" y="59"/>
                        <a:pt x="3" y="59"/>
                        <a:pt x="3" y="59"/>
                      </a:cubicBezTo>
                      <a:cubicBezTo>
                        <a:pt x="4" y="59"/>
                        <a:pt x="2" y="62"/>
                        <a:pt x="4" y="64"/>
                      </a:cubicBezTo>
                      <a:cubicBezTo>
                        <a:pt x="4" y="64"/>
                        <a:pt x="4" y="64"/>
                        <a:pt x="4" y="64"/>
                      </a:cubicBezTo>
                      <a:cubicBezTo>
                        <a:pt x="6" y="65"/>
                        <a:pt x="5" y="70"/>
                        <a:pt x="8" y="69"/>
                      </a:cubicBezTo>
                      <a:cubicBezTo>
                        <a:pt x="10" y="70"/>
                        <a:pt x="10" y="70"/>
                        <a:pt x="10" y="70"/>
                      </a:cubicBezTo>
                      <a:cubicBezTo>
                        <a:pt x="9" y="68"/>
                        <a:pt x="11" y="69"/>
                        <a:pt x="11" y="68"/>
                      </a:cubicBezTo>
                      <a:cubicBezTo>
                        <a:pt x="11" y="69"/>
                        <a:pt x="11" y="70"/>
                        <a:pt x="11" y="70"/>
                      </a:cubicBezTo>
                      <a:cubicBezTo>
                        <a:pt x="11" y="70"/>
                        <a:pt x="11" y="70"/>
                        <a:pt x="11" y="70"/>
                      </a:cubicBezTo>
                      <a:cubicBezTo>
                        <a:pt x="9" y="70"/>
                        <a:pt x="12" y="72"/>
                        <a:pt x="11" y="72"/>
                      </a:cubicBezTo>
                      <a:cubicBezTo>
                        <a:pt x="14" y="75"/>
                        <a:pt x="17" y="78"/>
                        <a:pt x="20" y="80"/>
                      </a:cubicBezTo>
                      <a:cubicBezTo>
                        <a:pt x="21" y="78"/>
                        <a:pt x="21" y="78"/>
                        <a:pt x="21" y="78"/>
                      </a:cubicBezTo>
                      <a:cubicBezTo>
                        <a:pt x="22" y="79"/>
                        <a:pt x="22" y="79"/>
                        <a:pt x="22" y="79"/>
                      </a:cubicBezTo>
                      <a:cubicBezTo>
                        <a:pt x="22" y="79"/>
                        <a:pt x="22" y="80"/>
                        <a:pt x="21" y="79"/>
                      </a:cubicBezTo>
                      <a:cubicBezTo>
                        <a:pt x="21" y="80"/>
                        <a:pt x="23" y="79"/>
                        <a:pt x="23" y="79"/>
                      </a:cubicBezTo>
                      <a:cubicBezTo>
                        <a:pt x="24" y="80"/>
                        <a:pt x="22" y="80"/>
                        <a:pt x="22" y="80"/>
                      </a:cubicBezTo>
                      <a:cubicBezTo>
                        <a:pt x="23" y="81"/>
                        <a:pt x="23" y="81"/>
                        <a:pt x="23" y="81"/>
                      </a:cubicBezTo>
                      <a:cubicBezTo>
                        <a:pt x="23" y="80"/>
                        <a:pt x="23" y="80"/>
                        <a:pt x="23" y="80"/>
                      </a:cubicBezTo>
                      <a:cubicBezTo>
                        <a:pt x="24" y="80"/>
                        <a:pt x="24" y="79"/>
                        <a:pt x="25" y="80"/>
                      </a:cubicBezTo>
                      <a:cubicBezTo>
                        <a:pt x="26" y="80"/>
                        <a:pt x="25" y="81"/>
                        <a:pt x="25" y="81"/>
                      </a:cubicBezTo>
                      <a:cubicBezTo>
                        <a:pt x="25" y="81"/>
                        <a:pt x="25" y="81"/>
                        <a:pt x="26" y="81"/>
                      </a:cubicBezTo>
                      <a:cubicBezTo>
                        <a:pt x="26" y="81"/>
                        <a:pt x="26" y="81"/>
                        <a:pt x="27" y="81"/>
                      </a:cubicBezTo>
                      <a:cubicBezTo>
                        <a:pt x="27" y="81"/>
                        <a:pt x="27" y="81"/>
                        <a:pt x="27" y="81"/>
                      </a:cubicBezTo>
                      <a:cubicBezTo>
                        <a:pt x="27" y="80"/>
                        <a:pt x="27" y="80"/>
                        <a:pt x="27" y="80"/>
                      </a:cubicBezTo>
                      <a:cubicBezTo>
                        <a:pt x="28" y="80"/>
                        <a:pt x="28" y="80"/>
                        <a:pt x="28" y="79"/>
                      </a:cubicBezTo>
                      <a:cubicBezTo>
                        <a:pt x="29" y="81"/>
                        <a:pt x="34" y="80"/>
                        <a:pt x="34" y="80"/>
                      </a:cubicBezTo>
                      <a:cubicBezTo>
                        <a:pt x="35" y="79"/>
                        <a:pt x="36" y="79"/>
                        <a:pt x="38" y="79"/>
                      </a:cubicBezTo>
                      <a:cubicBezTo>
                        <a:pt x="37" y="79"/>
                        <a:pt x="37" y="77"/>
                        <a:pt x="38" y="77"/>
                      </a:cubicBezTo>
                      <a:cubicBezTo>
                        <a:pt x="38" y="80"/>
                        <a:pt x="40" y="78"/>
                        <a:pt x="41" y="79"/>
                      </a:cubicBezTo>
                      <a:cubicBezTo>
                        <a:pt x="40" y="78"/>
                        <a:pt x="44" y="78"/>
                        <a:pt x="42" y="77"/>
                      </a:cubicBezTo>
                      <a:cubicBezTo>
                        <a:pt x="43" y="77"/>
                        <a:pt x="43" y="78"/>
                        <a:pt x="43" y="78"/>
                      </a:cubicBezTo>
                      <a:cubicBezTo>
                        <a:pt x="45" y="76"/>
                        <a:pt x="48" y="77"/>
                        <a:pt x="50" y="75"/>
                      </a:cubicBezTo>
                      <a:cubicBezTo>
                        <a:pt x="50" y="75"/>
                        <a:pt x="49" y="74"/>
                        <a:pt x="49" y="74"/>
                      </a:cubicBezTo>
                      <a:cubicBezTo>
                        <a:pt x="51" y="74"/>
                        <a:pt x="51" y="74"/>
                        <a:pt x="51" y="74"/>
                      </a:cubicBezTo>
                      <a:cubicBezTo>
                        <a:pt x="52" y="74"/>
                        <a:pt x="51" y="72"/>
                        <a:pt x="52" y="73"/>
                      </a:cubicBezTo>
                      <a:cubicBezTo>
                        <a:pt x="52" y="73"/>
                        <a:pt x="51" y="72"/>
                        <a:pt x="52" y="72"/>
                      </a:cubicBezTo>
                      <a:cubicBezTo>
                        <a:pt x="54" y="71"/>
                        <a:pt x="56" y="69"/>
                        <a:pt x="57" y="67"/>
                      </a:cubicBezTo>
                      <a:cubicBezTo>
                        <a:pt x="59" y="65"/>
                        <a:pt x="61" y="64"/>
                        <a:pt x="63" y="62"/>
                      </a:cubicBezTo>
                      <a:cubicBezTo>
                        <a:pt x="62" y="63"/>
                        <a:pt x="63" y="62"/>
                        <a:pt x="63" y="62"/>
                      </a:cubicBezTo>
                      <a:cubicBezTo>
                        <a:pt x="63" y="62"/>
                        <a:pt x="62" y="61"/>
                        <a:pt x="62" y="61"/>
                      </a:cubicBezTo>
                      <a:cubicBezTo>
                        <a:pt x="62" y="61"/>
                        <a:pt x="62" y="61"/>
                        <a:pt x="63" y="60"/>
                      </a:cubicBezTo>
                      <a:cubicBezTo>
                        <a:pt x="64" y="60"/>
                        <a:pt x="64" y="60"/>
                        <a:pt x="64" y="60"/>
                      </a:cubicBezTo>
                      <a:cubicBezTo>
                        <a:pt x="63" y="59"/>
                        <a:pt x="65" y="58"/>
                        <a:pt x="64" y="57"/>
                      </a:cubicBezTo>
                      <a:cubicBezTo>
                        <a:pt x="64" y="58"/>
                        <a:pt x="64" y="58"/>
                        <a:pt x="64" y="58"/>
                      </a:cubicBezTo>
                      <a:cubicBezTo>
                        <a:pt x="63" y="56"/>
                        <a:pt x="61" y="57"/>
                        <a:pt x="59" y="56"/>
                      </a:cubicBezTo>
                      <a:cubicBezTo>
                        <a:pt x="60" y="58"/>
                        <a:pt x="56" y="57"/>
                        <a:pt x="57" y="59"/>
                      </a:cubicBezTo>
                      <a:cubicBezTo>
                        <a:pt x="57" y="59"/>
                        <a:pt x="57" y="59"/>
                        <a:pt x="57" y="59"/>
                      </a:cubicBezTo>
                      <a:cubicBezTo>
                        <a:pt x="57" y="59"/>
                        <a:pt x="57" y="60"/>
                        <a:pt x="56" y="60"/>
                      </a:cubicBezTo>
                      <a:cubicBezTo>
                        <a:pt x="56" y="60"/>
                        <a:pt x="56" y="60"/>
                        <a:pt x="56" y="60"/>
                      </a:cubicBezTo>
                      <a:cubicBezTo>
                        <a:pt x="55" y="62"/>
                        <a:pt x="53" y="62"/>
                        <a:pt x="51" y="64"/>
                      </a:cubicBezTo>
                      <a:cubicBezTo>
                        <a:pt x="52" y="64"/>
                        <a:pt x="52" y="64"/>
                        <a:pt x="52" y="64"/>
                      </a:cubicBezTo>
                      <a:cubicBezTo>
                        <a:pt x="52" y="64"/>
                        <a:pt x="51" y="64"/>
                        <a:pt x="51" y="64"/>
                      </a:cubicBezTo>
                      <a:cubicBezTo>
                        <a:pt x="51" y="66"/>
                        <a:pt x="52" y="63"/>
                        <a:pt x="53" y="65"/>
                      </a:cubicBezTo>
                      <a:cubicBezTo>
                        <a:pt x="51" y="64"/>
                        <a:pt x="50" y="67"/>
                        <a:pt x="48" y="66"/>
                      </a:cubicBezTo>
                      <a:cubicBezTo>
                        <a:pt x="47" y="67"/>
                        <a:pt x="49" y="67"/>
                        <a:pt x="48" y="67"/>
                      </a:cubicBezTo>
                      <a:cubicBezTo>
                        <a:pt x="48" y="67"/>
                        <a:pt x="48" y="67"/>
                        <a:pt x="48" y="67"/>
                      </a:cubicBezTo>
                      <a:cubicBezTo>
                        <a:pt x="48" y="68"/>
                        <a:pt x="48" y="68"/>
                        <a:pt x="48" y="68"/>
                      </a:cubicBezTo>
                      <a:cubicBezTo>
                        <a:pt x="48" y="68"/>
                        <a:pt x="47" y="67"/>
                        <a:pt x="47" y="67"/>
                      </a:cubicBezTo>
                      <a:cubicBezTo>
                        <a:pt x="47" y="67"/>
                        <a:pt x="47" y="67"/>
                        <a:pt x="47" y="67"/>
                      </a:cubicBezTo>
                      <a:cubicBezTo>
                        <a:pt x="46" y="66"/>
                        <a:pt x="45" y="68"/>
                        <a:pt x="45" y="68"/>
                      </a:cubicBezTo>
                      <a:cubicBezTo>
                        <a:pt x="45" y="68"/>
                        <a:pt x="46" y="68"/>
                        <a:pt x="46" y="68"/>
                      </a:cubicBezTo>
                      <a:cubicBezTo>
                        <a:pt x="44" y="69"/>
                        <a:pt x="42" y="70"/>
                        <a:pt x="40" y="72"/>
                      </a:cubicBezTo>
                      <a:cubicBezTo>
                        <a:pt x="40" y="72"/>
                        <a:pt x="40" y="72"/>
                        <a:pt x="40" y="72"/>
                      </a:cubicBezTo>
                      <a:cubicBezTo>
                        <a:pt x="39" y="73"/>
                        <a:pt x="39" y="72"/>
                        <a:pt x="37" y="73"/>
                      </a:cubicBezTo>
                      <a:cubicBezTo>
                        <a:pt x="38" y="73"/>
                        <a:pt x="38" y="73"/>
                        <a:pt x="38" y="73"/>
                      </a:cubicBezTo>
                      <a:cubicBezTo>
                        <a:pt x="37" y="73"/>
                        <a:pt x="37" y="74"/>
                        <a:pt x="36" y="74"/>
                      </a:cubicBezTo>
                      <a:cubicBezTo>
                        <a:pt x="37" y="73"/>
                        <a:pt x="35" y="73"/>
                        <a:pt x="36" y="73"/>
                      </a:cubicBezTo>
                      <a:cubicBezTo>
                        <a:pt x="34" y="74"/>
                        <a:pt x="35" y="73"/>
                        <a:pt x="34" y="75"/>
                      </a:cubicBezTo>
                      <a:cubicBezTo>
                        <a:pt x="34" y="74"/>
                        <a:pt x="34" y="74"/>
                        <a:pt x="34" y="74"/>
                      </a:cubicBezTo>
                      <a:cubicBezTo>
                        <a:pt x="33" y="75"/>
                        <a:pt x="33" y="75"/>
                        <a:pt x="33" y="76"/>
                      </a:cubicBezTo>
                      <a:cubicBezTo>
                        <a:pt x="33" y="75"/>
                        <a:pt x="32" y="75"/>
                        <a:pt x="33" y="74"/>
                      </a:cubicBezTo>
                      <a:cubicBezTo>
                        <a:pt x="31" y="72"/>
                        <a:pt x="30" y="76"/>
                        <a:pt x="29" y="73"/>
                      </a:cubicBezTo>
                      <a:cubicBezTo>
                        <a:pt x="28" y="75"/>
                        <a:pt x="31" y="74"/>
                        <a:pt x="30" y="75"/>
                      </a:cubicBezTo>
                      <a:cubicBezTo>
                        <a:pt x="31" y="75"/>
                        <a:pt x="29" y="76"/>
                        <a:pt x="29" y="76"/>
                      </a:cubicBezTo>
                      <a:cubicBezTo>
                        <a:pt x="28" y="76"/>
                        <a:pt x="28" y="74"/>
                        <a:pt x="27" y="73"/>
                      </a:cubicBezTo>
                      <a:cubicBezTo>
                        <a:pt x="27" y="73"/>
                        <a:pt x="27" y="73"/>
                        <a:pt x="27" y="73"/>
                      </a:cubicBezTo>
                      <a:cubicBezTo>
                        <a:pt x="26" y="73"/>
                        <a:pt x="26" y="74"/>
                        <a:pt x="25" y="73"/>
                      </a:cubicBezTo>
                      <a:cubicBezTo>
                        <a:pt x="25" y="74"/>
                        <a:pt x="24" y="72"/>
                        <a:pt x="24" y="74"/>
                      </a:cubicBezTo>
                      <a:cubicBezTo>
                        <a:pt x="24" y="74"/>
                        <a:pt x="25" y="74"/>
                        <a:pt x="25" y="74"/>
                      </a:cubicBezTo>
                      <a:cubicBezTo>
                        <a:pt x="24" y="74"/>
                        <a:pt x="23" y="75"/>
                        <a:pt x="22" y="74"/>
                      </a:cubicBezTo>
                      <a:cubicBezTo>
                        <a:pt x="22" y="74"/>
                        <a:pt x="23" y="74"/>
                        <a:pt x="23" y="74"/>
                      </a:cubicBezTo>
                      <a:cubicBezTo>
                        <a:pt x="23" y="73"/>
                        <a:pt x="22" y="74"/>
                        <a:pt x="22" y="73"/>
                      </a:cubicBezTo>
                      <a:cubicBezTo>
                        <a:pt x="23" y="72"/>
                        <a:pt x="24" y="73"/>
                        <a:pt x="25" y="73"/>
                      </a:cubicBezTo>
                      <a:cubicBezTo>
                        <a:pt x="25" y="72"/>
                        <a:pt x="23" y="73"/>
                        <a:pt x="24" y="72"/>
                      </a:cubicBezTo>
                      <a:cubicBezTo>
                        <a:pt x="23" y="73"/>
                        <a:pt x="23" y="71"/>
                        <a:pt x="21" y="72"/>
                      </a:cubicBezTo>
                      <a:cubicBezTo>
                        <a:pt x="22" y="71"/>
                        <a:pt x="22" y="71"/>
                        <a:pt x="22" y="71"/>
                      </a:cubicBezTo>
                      <a:cubicBezTo>
                        <a:pt x="22" y="71"/>
                        <a:pt x="21" y="72"/>
                        <a:pt x="21" y="72"/>
                      </a:cubicBezTo>
                      <a:cubicBezTo>
                        <a:pt x="22" y="71"/>
                        <a:pt x="22" y="71"/>
                        <a:pt x="22" y="71"/>
                      </a:cubicBezTo>
                      <a:cubicBezTo>
                        <a:pt x="21" y="71"/>
                        <a:pt x="21" y="69"/>
                        <a:pt x="20" y="69"/>
                      </a:cubicBezTo>
                      <a:cubicBezTo>
                        <a:pt x="21" y="70"/>
                        <a:pt x="20" y="71"/>
                        <a:pt x="20" y="71"/>
                      </a:cubicBezTo>
                      <a:cubicBezTo>
                        <a:pt x="18" y="71"/>
                        <a:pt x="20" y="69"/>
                        <a:pt x="19" y="68"/>
                      </a:cubicBezTo>
                      <a:cubicBezTo>
                        <a:pt x="19" y="68"/>
                        <a:pt x="19" y="69"/>
                        <a:pt x="18" y="69"/>
                      </a:cubicBezTo>
                      <a:cubicBezTo>
                        <a:pt x="18" y="69"/>
                        <a:pt x="18" y="68"/>
                        <a:pt x="18" y="68"/>
                      </a:cubicBezTo>
                      <a:cubicBezTo>
                        <a:pt x="17" y="67"/>
                        <a:pt x="18" y="69"/>
                        <a:pt x="17" y="69"/>
                      </a:cubicBezTo>
                      <a:cubicBezTo>
                        <a:pt x="17" y="68"/>
                        <a:pt x="16" y="69"/>
                        <a:pt x="15" y="68"/>
                      </a:cubicBezTo>
                      <a:cubicBezTo>
                        <a:pt x="16" y="68"/>
                        <a:pt x="16" y="68"/>
                        <a:pt x="16" y="68"/>
                      </a:cubicBezTo>
                      <a:cubicBezTo>
                        <a:pt x="15" y="66"/>
                        <a:pt x="14" y="69"/>
                        <a:pt x="14" y="67"/>
                      </a:cubicBezTo>
                      <a:cubicBezTo>
                        <a:pt x="15" y="67"/>
                        <a:pt x="15" y="67"/>
                        <a:pt x="15" y="67"/>
                      </a:cubicBezTo>
                      <a:cubicBezTo>
                        <a:pt x="14" y="66"/>
                        <a:pt x="14" y="66"/>
                        <a:pt x="14" y="66"/>
                      </a:cubicBezTo>
                      <a:cubicBezTo>
                        <a:pt x="15" y="66"/>
                        <a:pt x="15" y="66"/>
                        <a:pt x="15" y="66"/>
                      </a:cubicBezTo>
                      <a:cubicBezTo>
                        <a:pt x="14" y="66"/>
                        <a:pt x="14" y="65"/>
                        <a:pt x="14" y="65"/>
                      </a:cubicBezTo>
                      <a:cubicBezTo>
                        <a:pt x="14" y="65"/>
                        <a:pt x="13" y="65"/>
                        <a:pt x="12" y="65"/>
                      </a:cubicBezTo>
                      <a:cubicBezTo>
                        <a:pt x="12" y="64"/>
                        <a:pt x="13" y="65"/>
                        <a:pt x="12" y="64"/>
                      </a:cubicBezTo>
                      <a:cubicBezTo>
                        <a:pt x="13" y="64"/>
                        <a:pt x="14" y="64"/>
                        <a:pt x="13" y="64"/>
                      </a:cubicBezTo>
                      <a:cubicBezTo>
                        <a:pt x="13" y="64"/>
                        <a:pt x="14" y="64"/>
                        <a:pt x="14" y="64"/>
                      </a:cubicBezTo>
                      <a:cubicBezTo>
                        <a:pt x="14" y="63"/>
                        <a:pt x="13" y="63"/>
                        <a:pt x="13" y="63"/>
                      </a:cubicBezTo>
                      <a:cubicBezTo>
                        <a:pt x="13" y="63"/>
                        <a:pt x="13" y="63"/>
                        <a:pt x="13" y="63"/>
                      </a:cubicBezTo>
                      <a:cubicBezTo>
                        <a:pt x="11" y="62"/>
                        <a:pt x="11" y="62"/>
                        <a:pt x="11" y="62"/>
                      </a:cubicBezTo>
                      <a:cubicBezTo>
                        <a:pt x="12" y="62"/>
                        <a:pt x="12" y="62"/>
                        <a:pt x="12" y="62"/>
                      </a:cubicBezTo>
                      <a:cubicBezTo>
                        <a:pt x="12" y="62"/>
                        <a:pt x="12" y="62"/>
                        <a:pt x="11" y="62"/>
                      </a:cubicBezTo>
                      <a:cubicBezTo>
                        <a:pt x="12" y="61"/>
                        <a:pt x="13" y="61"/>
                        <a:pt x="13" y="61"/>
                      </a:cubicBezTo>
                      <a:cubicBezTo>
                        <a:pt x="13" y="61"/>
                        <a:pt x="12" y="60"/>
                        <a:pt x="12" y="60"/>
                      </a:cubicBezTo>
                      <a:cubicBezTo>
                        <a:pt x="12" y="60"/>
                        <a:pt x="12" y="59"/>
                        <a:pt x="13" y="59"/>
                      </a:cubicBezTo>
                      <a:cubicBezTo>
                        <a:pt x="13" y="59"/>
                        <a:pt x="11" y="58"/>
                        <a:pt x="11" y="57"/>
                      </a:cubicBezTo>
                      <a:cubicBezTo>
                        <a:pt x="11" y="57"/>
                        <a:pt x="11" y="57"/>
                        <a:pt x="10" y="57"/>
                      </a:cubicBezTo>
                      <a:cubicBezTo>
                        <a:pt x="10" y="56"/>
                        <a:pt x="11" y="55"/>
                        <a:pt x="10" y="54"/>
                      </a:cubicBezTo>
                      <a:cubicBezTo>
                        <a:pt x="11" y="53"/>
                        <a:pt x="11" y="53"/>
                        <a:pt x="11" y="53"/>
                      </a:cubicBezTo>
                      <a:cubicBezTo>
                        <a:pt x="11" y="52"/>
                        <a:pt x="9" y="54"/>
                        <a:pt x="9" y="53"/>
                      </a:cubicBezTo>
                      <a:cubicBezTo>
                        <a:pt x="8" y="52"/>
                        <a:pt x="10" y="52"/>
                        <a:pt x="10" y="52"/>
                      </a:cubicBezTo>
                      <a:cubicBezTo>
                        <a:pt x="9" y="51"/>
                        <a:pt x="8" y="50"/>
                        <a:pt x="9" y="49"/>
                      </a:cubicBezTo>
                      <a:cubicBezTo>
                        <a:pt x="9" y="50"/>
                        <a:pt x="9" y="50"/>
                        <a:pt x="9" y="50"/>
                      </a:cubicBezTo>
                      <a:close/>
                      <a:moveTo>
                        <a:pt x="10" y="38"/>
                      </a:moveTo>
                      <a:cubicBezTo>
                        <a:pt x="10" y="39"/>
                        <a:pt x="10" y="39"/>
                        <a:pt x="10" y="39"/>
                      </a:cubicBezTo>
                      <a:cubicBezTo>
                        <a:pt x="9" y="39"/>
                        <a:pt x="9" y="39"/>
                        <a:pt x="10" y="38"/>
                      </a:cubicBezTo>
                      <a:close/>
                      <a:moveTo>
                        <a:pt x="16" y="21"/>
                      </a:moveTo>
                      <a:cubicBezTo>
                        <a:pt x="17" y="21"/>
                        <a:pt x="16" y="21"/>
                        <a:pt x="16" y="21"/>
                      </a:cubicBezTo>
                      <a:cubicBezTo>
                        <a:pt x="16" y="21"/>
                        <a:pt x="16" y="21"/>
                        <a:pt x="16" y="21"/>
                      </a:cubicBezTo>
                      <a:close/>
                      <a:moveTo>
                        <a:pt x="66" y="13"/>
                      </a:moveTo>
                      <a:cubicBezTo>
                        <a:pt x="66" y="13"/>
                        <a:pt x="66" y="13"/>
                        <a:pt x="66" y="13"/>
                      </a:cubicBezTo>
                      <a:cubicBezTo>
                        <a:pt x="66" y="12"/>
                        <a:pt x="66" y="12"/>
                        <a:pt x="66" y="13"/>
                      </a:cubicBezTo>
                      <a:close/>
                      <a:moveTo>
                        <a:pt x="67" y="14"/>
                      </a:moveTo>
                      <a:cubicBezTo>
                        <a:pt x="67" y="14"/>
                        <a:pt x="67" y="14"/>
                        <a:pt x="67" y="14"/>
                      </a:cubicBezTo>
                      <a:cubicBezTo>
                        <a:pt x="67" y="14"/>
                        <a:pt x="67" y="14"/>
                        <a:pt x="67" y="13"/>
                      </a:cubicBezTo>
                      <a:cubicBezTo>
                        <a:pt x="66" y="14"/>
                        <a:pt x="66" y="14"/>
                        <a:pt x="67" y="14"/>
                      </a:cubicBezTo>
                      <a:close/>
                      <a:moveTo>
                        <a:pt x="26" y="80"/>
                      </a:moveTo>
                      <a:cubicBezTo>
                        <a:pt x="25" y="80"/>
                        <a:pt x="25" y="80"/>
                        <a:pt x="25" y="80"/>
                      </a:cubicBezTo>
                      <a:cubicBezTo>
                        <a:pt x="26" y="80"/>
                        <a:pt x="26" y="80"/>
                        <a:pt x="2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1" name="Freeform 388">
                  <a:extLst>
                    <a:ext uri="{FF2B5EF4-FFF2-40B4-BE49-F238E27FC236}">
                      <a16:creationId xmlns:a16="http://schemas.microsoft.com/office/drawing/2014/main" id="{E2F27793-E1EC-44E3-B954-4441173DCE5E}"/>
                    </a:ext>
                  </a:extLst>
                </p:cNvPr>
                <p:cNvSpPr>
                  <a:spLocks/>
                </p:cNvSpPr>
                <p:nvPr userDrawn="1"/>
              </p:nvSpPr>
              <p:spPr bwMode="auto">
                <a:xfrm>
                  <a:off x="443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2" name="Freeform 389">
                  <a:extLst>
                    <a:ext uri="{FF2B5EF4-FFF2-40B4-BE49-F238E27FC236}">
                      <a16:creationId xmlns:a16="http://schemas.microsoft.com/office/drawing/2014/main" id="{E3F6D8C4-D95C-4A26-80AB-E2975DA4900B}"/>
                    </a:ext>
                  </a:extLst>
                </p:cNvPr>
                <p:cNvSpPr>
                  <a:spLocks/>
                </p:cNvSpPr>
                <p:nvPr userDrawn="1"/>
              </p:nvSpPr>
              <p:spPr bwMode="auto">
                <a:xfrm>
                  <a:off x="4411" y="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3" name="Freeform 390">
                  <a:extLst>
                    <a:ext uri="{FF2B5EF4-FFF2-40B4-BE49-F238E27FC236}">
                      <a16:creationId xmlns:a16="http://schemas.microsoft.com/office/drawing/2014/main" id="{F70A7D61-73F1-49E9-BEB0-8FB51B7D4E93}"/>
                    </a:ext>
                  </a:extLst>
                </p:cNvPr>
                <p:cNvSpPr>
                  <a:spLocks/>
                </p:cNvSpPr>
                <p:nvPr userDrawn="1"/>
              </p:nvSpPr>
              <p:spPr bwMode="auto">
                <a:xfrm>
                  <a:off x="4595"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4" name="Freeform 391">
                  <a:extLst>
                    <a:ext uri="{FF2B5EF4-FFF2-40B4-BE49-F238E27FC236}">
                      <a16:creationId xmlns:a16="http://schemas.microsoft.com/office/drawing/2014/main" id="{79DD243C-3CAC-4BEC-8172-580D5454EEDC}"/>
                    </a:ext>
                  </a:extLst>
                </p:cNvPr>
                <p:cNvSpPr>
                  <a:spLocks/>
                </p:cNvSpPr>
                <p:nvPr userDrawn="1"/>
              </p:nvSpPr>
              <p:spPr bwMode="auto">
                <a:xfrm>
                  <a:off x="4709" y="64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5" name="Freeform 392">
                  <a:extLst>
                    <a:ext uri="{FF2B5EF4-FFF2-40B4-BE49-F238E27FC236}">
                      <a16:creationId xmlns:a16="http://schemas.microsoft.com/office/drawing/2014/main" id="{44AD5772-1315-4AB2-8E80-B5E57EB7A0F4}"/>
                    </a:ext>
                  </a:extLst>
                </p:cNvPr>
                <p:cNvSpPr>
                  <a:spLocks/>
                </p:cNvSpPr>
                <p:nvPr userDrawn="1"/>
              </p:nvSpPr>
              <p:spPr bwMode="auto">
                <a:xfrm>
                  <a:off x="4694" y="6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6" name="Freeform 393">
                  <a:extLst>
                    <a:ext uri="{FF2B5EF4-FFF2-40B4-BE49-F238E27FC236}">
                      <a16:creationId xmlns:a16="http://schemas.microsoft.com/office/drawing/2014/main" id="{4CE183F1-E332-470F-AEC1-2BF1E9A1D056}"/>
                    </a:ext>
                  </a:extLst>
                </p:cNvPr>
                <p:cNvSpPr>
                  <a:spLocks/>
                </p:cNvSpPr>
                <p:nvPr userDrawn="1"/>
              </p:nvSpPr>
              <p:spPr bwMode="auto">
                <a:xfrm>
                  <a:off x="4694" y="663"/>
                  <a:ext cx="10" cy="5"/>
                </a:xfrm>
                <a:custGeom>
                  <a:avLst/>
                  <a:gdLst>
                    <a:gd name="T0" fmla="*/ 1 w 2"/>
                    <a:gd name="T1" fmla="*/ 0 h 1"/>
                    <a:gd name="T2" fmla="*/ 1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1" y="0"/>
                        <a:pt x="1" y="1"/>
                      </a:cubicBezTo>
                      <a:cubicBezTo>
                        <a:pt x="1" y="1"/>
                        <a:pt x="1"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7" name="Freeform 394">
                  <a:extLst>
                    <a:ext uri="{FF2B5EF4-FFF2-40B4-BE49-F238E27FC236}">
                      <a16:creationId xmlns:a16="http://schemas.microsoft.com/office/drawing/2014/main" id="{8996E32D-DD76-43E3-9624-4F3222960567}"/>
                    </a:ext>
                  </a:extLst>
                </p:cNvPr>
                <p:cNvSpPr>
                  <a:spLocks/>
                </p:cNvSpPr>
                <p:nvPr userDrawn="1"/>
              </p:nvSpPr>
              <p:spPr bwMode="auto">
                <a:xfrm>
                  <a:off x="4699" y="6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8" name="Freeform 395">
                  <a:extLst>
                    <a:ext uri="{FF2B5EF4-FFF2-40B4-BE49-F238E27FC236}">
                      <a16:creationId xmlns:a16="http://schemas.microsoft.com/office/drawing/2014/main" id="{4BEF5CC8-DB47-4008-98FC-610A43A38DE9}"/>
                    </a:ext>
                  </a:extLst>
                </p:cNvPr>
                <p:cNvSpPr>
                  <a:spLocks/>
                </p:cNvSpPr>
                <p:nvPr userDrawn="1"/>
              </p:nvSpPr>
              <p:spPr bwMode="auto">
                <a:xfrm>
                  <a:off x="4689" y="623"/>
                  <a:ext cx="15" cy="10"/>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1" y="2"/>
                        <a:pt x="2" y="1"/>
                        <a:pt x="2" y="1"/>
                      </a:cubicBezTo>
                      <a:cubicBezTo>
                        <a:pt x="3"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9" name="Rectangle 396">
                  <a:extLst>
                    <a:ext uri="{FF2B5EF4-FFF2-40B4-BE49-F238E27FC236}">
                      <a16:creationId xmlns:a16="http://schemas.microsoft.com/office/drawing/2014/main" id="{AF170E22-8141-466C-B3D1-64B56EAFD6D9}"/>
                    </a:ext>
                  </a:extLst>
                </p:cNvPr>
                <p:cNvSpPr>
                  <a:spLocks noChangeArrowheads="1"/>
                </p:cNvSpPr>
                <p:nvPr userDrawn="1"/>
              </p:nvSpPr>
              <p:spPr bwMode="auto">
                <a:xfrm>
                  <a:off x="4689" y="6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0" name="Freeform 397">
                  <a:extLst>
                    <a:ext uri="{FF2B5EF4-FFF2-40B4-BE49-F238E27FC236}">
                      <a16:creationId xmlns:a16="http://schemas.microsoft.com/office/drawing/2014/main" id="{DA3C658D-D55F-4B21-BF11-C1FA87344AB8}"/>
                    </a:ext>
                  </a:extLst>
                </p:cNvPr>
                <p:cNvSpPr>
                  <a:spLocks/>
                </p:cNvSpPr>
                <p:nvPr userDrawn="1"/>
              </p:nvSpPr>
              <p:spPr bwMode="auto">
                <a:xfrm>
                  <a:off x="4684" y="643"/>
                  <a:ext cx="0" cy="10"/>
                </a:xfrm>
                <a:custGeom>
                  <a:avLst/>
                  <a:gdLst>
                    <a:gd name="T0" fmla="*/ 1 h 2"/>
                    <a:gd name="T1" fmla="*/ 2 h 2"/>
                    <a:gd name="T2" fmla="*/ 2 h 2"/>
                    <a:gd name="T3" fmla="*/ 1 h 2"/>
                  </a:gdLst>
                  <a:ahLst/>
                  <a:cxnLst>
                    <a:cxn ang="0">
                      <a:pos x="0" y="T0"/>
                    </a:cxn>
                    <a:cxn ang="0">
                      <a:pos x="0" y="T1"/>
                    </a:cxn>
                    <a:cxn ang="0">
                      <a:pos x="0" y="T2"/>
                    </a:cxn>
                    <a:cxn ang="0">
                      <a:pos x="0" y="T3"/>
                    </a:cxn>
                  </a:cxnLst>
                  <a:rect l="0" t="0" r="r" b="b"/>
                  <a:pathLst>
                    <a:path h="2">
                      <a:moveTo>
                        <a:pt x="0" y="1"/>
                      </a:moveTo>
                      <a:cubicBezTo>
                        <a:pt x="0" y="2"/>
                        <a:pt x="0" y="2"/>
                        <a:pt x="0" y="2"/>
                      </a:cubicBezTo>
                      <a:cubicBezTo>
                        <a:pt x="0" y="1"/>
                        <a:pt x="0" y="1"/>
                        <a:pt x="0"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1" name="Freeform 398">
                  <a:extLst>
                    <a:ext uri="{FF2B5EF4-FFF2-40B4-BE49-F238E27FC236}">
                      <a16:creationId xmlns:a16="http://schemas.microsoft.com/office/drawing/2014/main" id="{7B9F52B0-C537-4F92-A54B-EFEC6947B33A}"/>
                    </a:ext>
                  </a:extLst>
                </p:cNvPr>
                <p:cNvSpPr>
                  <a:spLocks/>
                </p:cNvSpPr>
                <p:nvPr userDrawn="1"/>
              </p:nvSpPr>
              <p:spPr bwMode="auto">
                <a:xfrm>
                  <a:off x="4684" y="6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2" name="Freeform 399">
                  <a:extLst>
                    <a:ext uri="{FF2B5EF4-FFF2-40B4-BE49-F238E27FC236}">
                      <a16:creationId xmlns:a16="http://schemas.microsoft.com/office/drawing/2014/main" id="{E18693E5-B898-4D88-87DA-8E7917DFA29D}"/>
                    </a:ext>
                  </a:extLst>
                </p:cNvPr>
                <p:cNvSpPr>
                  <a:spLocks/>
                </p:cNvSpPr>
                <p:nvPr userDrawn="1"/>
              </p:nvSpPr>
              <p:spPr bwMode="auto">
                <a:xfrm>
                  <a:off x="4684" y="65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3" name="Freeform 400">
                  <a:extLst>
                    <a:ext uri="{FF2B5EF4-FFF2-40B4-BE49-F238E27FC236}">
                      <a16:creationId xmlns:a16="http://schemas.microsoft.com/office/drawing/2014/main" id="{71FDD1C5-0ADA-498F-A31E-38B3D9A5DE61}"/>
                    </a:ext>
                  </a:extLst>
                </p:cNvPr>
                <p:cNvSpPr>
                  <a:spLocks/>
                </p:cNvSpPr>
                <p:nvPr userDrawn="1"/>
              </p:nvSpPr>
              <p:spPr bwMode="auto">
                <a:xfrm>
                  <a:off x="4650" y="60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4" name="Freeform 401">
                  <a:extLst>
                    <a:ext uri="{FF2B5EF4-FFF2-40B4-BE49-F238E27FC236}">
                      <a16:creationId xmlns:a16="http://schemas.microsoft.com/office/drawing/2014/main" id="{A21D323D-0005-4729-AE1B-F5FA4C386FF8}"/>
                    </a:ext>
                  </a:extLst>
                </p:cNvPr>
                <p:cNvSpPr>
                  <a:spLocks/>
                </p:cNvSpPr>
                <p:nvPr userDrawn="1"/>
              </p:nvSpPr>
              <p:spPr bwMode="auto">
                <a:xfrm>
                  <a:off x="4655" y="623"/>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5" name="Freeform 402">
                  <a:extLst>
                    <a:ext uri="{FF2B5EF4-FFF2-40B4-BE49-F238E27FC236}">
                      <a16:creationId xmlns:a16="http://schemas.microsoft.com/office/drawing/2014/main" id="{5D3FC86B-09EC-4A61-8FD7-D14AC867FB6D}"/>
                    </a:ext>
                  </a:extLst>
                </p:cNvPr>
                <p:cNvSpPr>
                  <a:spLocks/>
                </p:cNvSpPr>
                <p:nvPr userDrawn="1"/>
              </p:nvSpPr>
              <p:spPr bwMode="auto">
                <a:xfrm>
                  <a:off x="4640" y="618"/>
                  <a:ext cx="10" cy="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1" y="0"/>
                      </a:cubicBezTo>
                      <a:cubicBezTo>
                        <a:pt x="1" y="0"/>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6" name="Freeform 403">
                  <a:extLst>
                    <a:ext uri="{FF2B5EF4-FFF2-40B4-BE49-F238E27FC236}">
                      <a16:creationId xmlns:a16="http://schemas.microsoft.com/office/drawing/2014/main" id="{75393E1A-B2BE-4A5A-8ACD-CBBF07249F6F}"/>
                    </a:ext>
                  </a:extLst>
                </p:cNvPr>
                <p:cNvSpPr>
                  <a:spLocks/>
                </p:cNvSpPr>
                <p:nvPr userDrawn="1"/>
              </p:nvSpPr>
              <p:spPr bwMode="auto">
                <a:xfrm>
                  <a:off x="4590" y="573"/>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7" name="Freeform 404">
                  <a:extLst>
                    <a:ext uri="{FF2B5EF4-FFF2-40B4-BE49-F238E27FC236}">
                      <a16:creationId xmlns:a16="http://schemas.microsoft.com/office/drawing/2014/main" id="{7E9A7234-3830-4B79-9B5C-DEC25941B51F}"/>
                    </a:ext>
                  </a:extLst>
                </p:cNvPr>
                <p:cNvSpPr>
                  <a:spLocks/>
                </p:cNvSpPr>
                <p:nvPr userDrawn="1"/>
              </p:nvSpPr>
              <p:spPr bwMode="auto">
                <a:xfrm>
                  <a:off x="4535" y="598"/>
                  <a:ext cx="10" cy="10"/>
                </a:xfrm>
                <a:custGeom>
                  <a:avLst/>
                  <a:gdLst>
                    <a:gd name="T0" fmla="*/ 1 w 2"/>
                    <a:gd name="T1" fmla="*/ 2 h 2"/>
                    <a:gd name="T2" fmla="*/ 1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1"/>
                      </a:cubicBezTo>
                      <a:cubicBezTo>
                        <a:pt x="2" y="0"/>
                        <a:pt x="1" y="0"/>
                        <a:pt x="1" y="0"/>
                      </a:cubicBezTo>
                      <a:cubicBezTo>
                        <a:pt x="0"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8" name="Freeform 405">
                  <a:extLst>
                    <a:ext uri="{FF2B5EF4-FFF2-40B4-BE49-F238E27FC236}">
                      <a16:creationId xmlns:a16="http://schemas.microsoft.com/office/drawing/2014/main" id="{05E0B194-6567-420A-99D4-8686C4795A17}"/>
                    </a:ext>
                  </a:extLst>
                </p:cNvPr>
                <p:cNvSpPr>
                  <a:spLocks/>
                </p:cNvSpPr>
                <p:nvPr userDrawn="1"/>
              </p:nvSpPr>
              <p:spPr bwMode="auto">
                <a:xfrm>
                  <a:off x="454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527" name="Group 607">
                <a:extLst>
                  <a:ext uri="{FF2B5EF4-FFF2-40B4-BE49-F238E27FC236}">
                    <a16:creationId xmlns:a16="http://schemas.microsoft.com/office/drawing/2014/main" id="{014AA98C-43EF-4A72-B6EC-FEC28DFC1142}"/>
                  </a:ext>
                </a:extLst>
              </p:cNvPr>
              <p:cNvGrpSpPr>
                <a:grpSpLocks/>
              </p:cNvGrpSpPr>
              <p:nvPr userDrawn="1"/>
            </p:nvGrpSpPr>
            <p:grpSpPr bwMode="auto">
              <a:xfrm>
                <a:off x="5556250" y="433388"/>
                <a:ext cx="1927225" cy="1919288"/>
                <a:chOff x="3500" y="273"/>
                <a:chExt cx="1214" cy="1209"/>
              </a:xfrm>
              <a:grpFill/>
            </p:grpSpPr>
            <p:sp>
              <p:nvSpPr>
                <p:cNvPr id="3739" name="Rectangle 407">
                  <a:extLst>
                    <a:ext uri="{FF2B5EF4-FFF2-40B4-BE49-F238E27FC236}">
                      <a16:creationId xmlns:a16="http://schemas.microsoft.com/office/drawing/2014/main" id="{47D76752-50FB-47B1-8CBC-FA2D8FCA80ED}"/>
                    </a:ext>
                  </a:extLst>
                </p:cNvPr>
                <p:cNvSpPr>
                  <a:spLocks noChangeArrowheads="1"/>
                </p:cNvSpPr>
                <p:nvPr userDrawn="1"/>
              </p:nvSpPr>
              <p:spPr bwMode="auto">
                <a:xfrm>
                  <a:off x="4684" y="8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0" name="Freeform 408">
                  <a:extLst>
                    <a:ext uri="{FF2B5EF4-FFF2-40B4-BE49-F238E27FC236}">
                      <a16:creationId xmlns:a16="http://schemas.microsoft.com/office/drawing/2014/main" id="{83D25ADE-123F-429F-AE3C-0A3DF0666E82}"/>
                    </a:ext>
                  </a:extLst>
                </p:cNvPr>
                <p:cNvSpPr>
                  <a:spLocks/>
                </p:cNvSpPr>
                <p:nvPr userDrawn="1"/>
              </p:nvSpPr>
              <p:spPr bwMode="auto">
                <a:xfrm>
                  <a:off x="4679" y="838"/>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1" name="Freeform 409">
                  <a:extLst>
                    <a:ext uri="{FF2B5EF4-FFF2-40B4-BE49-F238E27FC236}">
                      <a16:creationId xmlns:a16="http://schemas.microsoft.com/office/drawing/2014/main" id="{3590B0CA-8388-41FE-B1C5-84ADA246DC16}"/>
                    </a:ext>
                  </a:extLst>
                </p:cNvPr>
                <p:cNvSpPr>
                  <a:spLocks/>
                </p:cNvSpPr>
                <p:nvPr userDrawn="1"/>
              </p:nvSpPr>
              <p:spPr bwMode="auto">
                <a:xfrm>
                  <a:off x="4416" y="7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2" name="Freeform 410">
                  <a:extLst>
                    <a:ext uri="{FF2B5EF4-FFF2-40B4-BE49-F238E27FC236}">
                      <a16:creationId xmlns:a16="http://schemas.microsoft.com/office/drawing/2014/main" id="{6C4D8719-AC6E-48DF-A627-482B0756EE60}"/>
                    </a:ext>
                  </a:extLst>
                </p:cNvPr>
                <p:cNvSpPr>
                  <a:spLocks/>
                </p:cNvSpPr>
                <p:nvPr userDrawn="1"/>
              </p:nvSpPr>
              <p:spPr bwMode="auto">
                <a:xfrm>
                  <a:off x="4401" y="77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3" name="Freeform 411">
                  <a:extLst>
                    <a:ext uri="{FF2B5EF4-FFF2-40B4-BE49-F238E27FC236}">
                      <a16:creationId xmlns:a16="http://schemas.microsoft.com/office/drawing/2014/main" id="{11935279-B9AA-41FB-91B8-795DBEBC17FE}"/>
                    </a:ext>
                  </a:extLst>
                </p:cNvPr>
                <p:cNvSpPr>
                  <a:spLocks/>
                </p:cNvSpPr>
                <p:nvPr userDrawn="1"/>
              </p:nvSpPr>
              <p:spPr bwMode="auto">
                <a:xfrm>
                  <a:off x="4406" y="808"/>
                  <a:ext cx="10" cy="5"/>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1"/>
                        <a:pt x="2" y="0"/>
                        <a:pt x="2" y="0"/>
                      </a:cubicBezTo>
                      <a:cubicBezTo>
                        <a:pt x="2"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4" name="Freeform 412">
                  <a:extLst>
                    <a:ext uri="{FF2B5EF4-FFF2-40B4-BE49-F238E27FC236}">
                      <a16:creationId xmlns:a16="http://schemas.microsoft.com/office/drawing/2014/main" id="{464BFA10-1C9E-4303-AFD9-8D2D32EA1C90}"/>
                    </a:ext>
                  </a:extLst>
                </p:cNvPr>
                <p:cNvSpPr>
                  <a:spLocks/>
                </p:cNvSpPr>
                <p:nvPr userDrawn="1"/>
              </p:nvSpPr>
              <p:spPr bwMode="auto">
                <a:xfrm>
                  <a:off x="3540" y="1127"/>
                  <a:ext cx="10" cy="10"/>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2" y="1"/>
                        <a:pt x="1" y="1"/>
                        <a:pt x="1" y="0"/>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5" name="Freeform 413">
                  <a:extLst>
                    <a:ext uri="{FF2B5EF4-FFF2-40B4-BE49-F238E27FC236}">
                      <a16:creationId xmlns:a16="http://schemas.microsoft.com/office/drawing/2014/main" id="{786181EA-DC2A-4F96-B168-A1D210463E24}"/>
                    </a:ext>
                  </a:extLst>
                </p:cNvPr>
                <p:cNvSpPr>
                  <a:spLocks/>
                </p:cNvSpPr>
                <p:nvPr userDrawn="1"/>
              </p:nvSpPr>
              <p:spPr bwMode="auto">
                <a:xfrm>
                  <a:off x="3520" y="1202"/>
                  <a:ext cx="5" cy="10"/>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0"/>
                        <a:pt x="1" y="2"/>
                        <a:pt x="1" y="2"/>
                      </a:cubicBezTo>
                      <a:cubicBezTo>
                        <a:pt x="1" y="2"/>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6" name="Freeform 414">
                  <a:extLst>
                    <a:ext uri="{FF2B5EF4-FFF2-40B4-BE49-F238E27FC236}">
                      <a16:creationId xmlns:a16="http://schemas.microsoft.com/office/drawing/2014/main" id="{A90CA19C-F17B-4CBF-BB42-F25C1246DF34}"/>
                    </a:ext>
                  </a:extLst>
                </p:cNvPr>
                <p:cNvSpPr>
                  <a:spLocks/>
                </p:cNvSpPr>
                <p:nvPr userDrawn="1"/>
              </p:nvSpPr>
              <p:spPr bwMode="auto">
                <a:xfrm>
                  <a:off x="3515" y="1222"/>
                  <a:ext cx="5" cy="45"/>
                </a:xfrm>
                <a:custGeom>
                  <a:avLst/>
                  <a:gdLst>
                    <a:gd name="T0" fmla="*/ 0 w 1"/>
                    <a:gd name="T1" fmla="*/ 9 h 9"/>
                    <a:gd name="T2" fmla="*/ 1 w 1"/>
                    <a:gd name="T3" fmla="*/ 2 h 9"/>
                    <a:gd name="T4" fmla="*/ 1 w 1"/>
                    <a:gd name="T5" fmla="*/ 2 h 9"/>
                    <a:gd name="T6" fmla="*/ 0 w 1"/>
                    <a:gd name="T7" fmla="*/ 0 h 9"/>
                    <a:gd name="T8" fmla="*/ 0 w 1"/>
                    <a:gd name="T9" fmla="*/ 5 h 9"/>
                    <a:gd name="T10" fmla="*/ 0 w 1"/>
                    <a:gd name="T11" fmla="*/ 9 h 9"/>
                  </a:gdLst>
                  <a:ahLst/>
                  <a:cxnLst>
                    <a:cxn ang="0">
                      <a:pos x="T0" y="T1"/>
                    </a:cxn>
                    <a:cxn ang="0">
                      <a:pos x="T2" y="T3"/>
                    </a:cxn>
                    <a:cxn ang="0">
                      <a:pos x="T4" y="T5"/>
                    </a:cxn>
                    <a:cxn ang="0">
                      <a:pos x="T6" y="T7"/>
                    </a:cxn>
                    <a:cxn ang="0">
                      <a:pos x="T8" y="T9"/>
                    </a:cxn>
                    <a:cxn ang="0">
                      <a:pos x="T10" y="T11"/>
                    </a:cxn>
                  </a:cxnLst>
                  <a:rect l="0" t="0" r="r" b="b"/>
                  <a:pathLst>
                    <a:path w="1" h="9">
                      <a:moveTo>
                        <a:pt x="0" y="9"/>
                      </a:moveTo>
                      <a:cubicBezTo>
                        <a:pt x="1" y="8"/>
                        <a:pt x="0" y="4"/>
                        <a:pt x="1" y="2"/>
                      </a:cubicBezTo>
                      <a:cubicBezTo>
                        <a:pt x="1" y="2"/>
                        <a:pt x="1" y="2"/>
                        <a:pt x="1" y="2"/>
                      </a:cubicBezTo>
                      <a:cubicBezTo>
                        <a:pt x="0" y="0"/>
                        <a:pt x="0" y="0"/>
                        <a:pt x="0" y="0"/>
                      </a:cubicBezTo>
                      <a:cubicBezTo>
                        <a:pt x="0" y="2"/>
                        <a:pt x="0" y="3"/>
                        <a:pt x="0" y="5"/>
                      </a:cubicBezTo>
                      <a:cubicBezTo>
                        <a:pt x="0" y="7"/>
                        <a:pt x="0" y="8"/>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7" name="Freeform 415">
                  <a:extLst>
                    <a:ext uri="{FF2B5EF4-FFF2-40B4-BE49-F238E27FC236}">
                      <a16:creationId xmlns:a16="http://schemas.microsoft.com/office/drawing/2014/main" id="{4F43F05D-FEBE-4088-9C11-05DE26D850D1}"/>
                    </a:ext>
                  </a:extLst>
                </p:cNvPr>
                <p:cNvSpPr>
                  <a:spLocks/>
                </p:cNvSpPr>
                <p:nvPr userDrawn="1"/>
              </p:nvSpPr>
              <p:spPr bwMode="auto">
                <a:xfrm>
                  <a:off x="3500" y="1297"/>
                  <a:ext cx="5" cy="15"/>
                </a:xfrm>
                <a:custGeom>
                  <a:avLst/>
                  <a:gdLst>
                    <a:gd name="T0" fmla="*/ 0 w 1"/>
                    <a:gd name="T1" fmla="*/ 2 h 3"/>
                    <a:gd name="T2" fmla="*/ 0 w 1"/>
                    <a:gd name="T3" fmla="*/ 0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1" y="3"/>
                        <a:pt x="0" y="0"/>
                      </a:cubicBez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8" name="Freeform 416">
                  <a:extLst>
                    <a:ext uri="{FF2B5EF4-FFF2-40B4-BE49-F238E27FC236}">
                      <a16:creationId xmlns:a16="http://schemas.microsoft.com/office/drawing/2014/main" id="{BB174C97-69A5-46EB-B8E7-04DE2B75C1E3}"/>
                    </a:ext>
                  </a:extLst>
                </p:cNvPr>
                <p:cNvSpPr>
                  <a:spLocks/>
                </p:cNvSpPr>
                <p:nvPr userDrawn="1"/>
              </p:nvSpPr>
              <p:spPr bwMode="auto">
                <a:xfrm>
                  <a:off x="3500" y="1292"/>
                  <a:ext cx="0" cy="10"/>
                </a:xfrm>
                <a:custGeom>
                  <a:avLst/>
                  <a:gdLst>
                    <a:gd name="T0" fmla="*/ 1 h 2"/>
                    <a:gd name="T1" fmla="*/ 1 h 2"/>
                  </a:gdLst>
                  <a:ahLst/>
                  <a:cxnLst>
                    <a:cxn ang="0">
                      <a:pos x="0" y="T0"/>
                    </a:cxn>
                    <a:cxn ang="0">
                      <a:pos x="0" y="T1"/>
                    </a:cxn>
                  </a:cxnLst>
                  <a:rect l="0" t="0" r="r" b="b"/>
                  <a:pathLst>
                    <a:path h="2">
                      <a:moveTo>
                        <a:pt x="0" y="1"/>
                      </a:moveTo>
                      <a:cubicBezTo>
                        <a:pt x="0" y="0"/>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9" name="Freeform 417">
                  <a:extLst>
                    <a:ext uri="{FF2B5EF4-FFF2-40B4-BE49-F238E27FC236}">
                      <a16:creationId xmlns:a16="http://schemas.microsoft.com/office/drawing/2014/main" id="{49A98864-B910-4D99-868D-3877059C60E4}"/>
                    </a:ext>
                  </a:extLst>
                </p:cNvPr>
                <p:cNvSpPr>
                  <a:spLocks/>
                </p:cNvSpPr>
                <p:nvPr userDrawn="1"/>
              </p:nvSpPr>
              <p:spPr bwMode="auto">
                <a:xfrm>
                  <a:off x="3500" y="1322"/>
                  <a:ext cx="10" cy="20"/>
                </a:xfrm>
                <a:custGeom>
                  <a:avLst/>
                  <a:gdLst>
                    <a:gd name="T0" fmla="*/ 2 w 2"/>
                    <a:gd name="T1" fmla="*/ 2 h 4"/>
                    <a:gd name="T2" fmla="*/ 1 w 2"/>
                    <a:gd name="T3" fmla="*/ 0 h 4"/>
                    <a:gd name="T4" fmla="*/ 1 w 2"/>
                    <a:gd name="T5" fmla="*/ 2 h 4"/>
                    <a:gd name="T6" fmla="*/ 2 w 2"/>
                    <a:gd name="T7" fmla="*/ 2 h 4"/>
                  </a:gdLst>
                  <a:ahLst/>
                  <a:cxnLst>
                    <a:cxn ang="0">
                      <a:pos x="T0" y="T1"/>
                    </a:cxn>
                    <a:cxn ang="0">
                      <a:pos x="T2" y="T3"/>
                    </a:cxn>
                    <a:cxn ang="0">
                      <a:pos x="T4" y="T5"/>
                    </a:cxn>
                    <a:cxn ang="0">
                      <a:pos x="T6" y="T7"/>
                    </a:cxn>
                  </a:cxnLst>
                  <a:rect l="0" t="0" r="r" b="b"/>
                  <a:pathLst>
                    <a:path w="2" h="4">
                      <a:moveTo>
                        <a:pt x="2" y="2"/>
                      </a:moveTo>
                      <a:cubicBezTo>
                        <a:pt x="2" y="2"/>
                        <a:pt x="1" y="0"/>
                        <a:pt x="1" y="0"/>
                      </a:cubicBezTo>
                      <a:cubicBezTo>
                        <a:pt x="0" y="1"/>
                        <a:pt x="1" y="2"/>
                        <a:pt x="1" y="2"/>
                      </a:cubicBezTo>
                      <a:cubicBezTo>
                        <a:pt x="2" y="4"/>
                        <a:pt x="2"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0" name="Freeform 418">
                  <a:extLst>
                    <a:ext uri="{FF2B5EF4-FFF2-40B4-BE49-F238E27FC236}">
                      <a16:creationId xmlns:a16="http://schemas.microsoft.com/office/drawing/2014/main" id="{81E72AD1-9D07-4BE3-8EAB-6DA3E343E68C}"/>
                    </a:ext>
                  </a:extLst>
                </p:cNvPr>
                <p:cNvSpPr>
                  <a:spLocks/>
                </p:cNvSpPr>
                <p:nvPr userDrawn="1"/>
              </p:nvSpPr>
              <p:spPr bwMode="auto">
                <a:xfrm>
                  <a:off x="3515" y="133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1" name="Freeform 419">
                  <a:extLst>
                    <a:ext uri="{FF2B5EF4-FFF2-40B4-BE49-F238E27FC236}">
                      <a16:creationId xmlns:a16="http://schemas.microsoft.com/office/drawing/2014/main" id="{4699EAC0-D745-49B3-B1C0-BB6310CE3C99}"/>
                    </a:ext>
                  </a:extLst>
                </p:cNvPr>
                <p:cNvSpPr>
                  <a:spLocks/>
                </p:cNvSpPr>
                <p:nvPr userDrawn="1"/>
              </p:nvSpPr>
              <p:spPr bwMode="auto">
                <a:xfrm>
                  <a:off x="3510" y="132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2"/>
                        <a:pt x="1" y="2"/>
                        <a:pt x="0" y="1"/>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2" name="Freeform 420">
                  <a:extLst>
                    <a:ext uri="{FF2B5EF4-FFF2-40B4-BE49-F238E27FC236}">
                      <a16:creationId xmlns:a16="http://schemas.microsoft.com/office/drawing/2014/main" id="{ADE9EA4F-37EB-4DED-8EA2-BA78BC16E596}"/>
                    </a:ext>
                  </a:extLst>
                </p:cNvPr>
                <p:cNvSpPr>
                  <a:spLocks/>
                </p:cNvSpPr>
                <p:nvPr userDrawn="1"/>
              </p:nvSpPr>
              <p:spPr bwMode="auto">
                <a:xfrm>
                  <a:off x="3505" y="1297"/>
                  <a:ext cx="10" cy="20"/>
                </a:xfrm>
                <a:custGeom>
                  <a:avLst/>
                  <a:gdLst>
                    <a:gd name="T0" fmla="*/ 1 w 2"/>
                    <a:gd name="T1" fmla="*/ 4 h 4"/>
                    <a:gd name="T2" fmla="*/ 2 w 2"/>
                    <a:gd name="T3" fmla="*/ 3 h 4"/>
                    <a:gd name="T4" fmla="*/ 1 w 2"/>
                    <a:gd name="T5" fmla="*/ 4 h 4"/>
                  </a:gdLst>
                  <a:ahLst/>
                  <a:cxnLst>
                    <a:cxn ang="0">
                      <a:pos x="T0" y="T1"/>
                    </a:cxn>
                    <a:cxn ang="0">
                      <a:pos x="T2" y="T3"/>
                    </a:cxn>
                    <a:cxn ang="0">
                      <a:pos x="T4" y="T5"/>
                    </a:cxn>
                  </a:cxnLst>
                  <a:rect l="0" t="0" r="r" b="b"/>
                  <a:pathLst>
                    <a:path w="2" h="4">
                      <a:moveTo>
                        <a:pt x="1" y="4"/>
                      </a:moveTo>
                      <a:cubicBezTo>
                        <a:pt x="1" y="3"/>
                        <a:pt x="1" y="2"/>
                        <a:pt x="2" y="3"/>
                      </a:cubicBezTo>
                      <a:cubicBezTo>
                        <a:pt x="1" y="0"/>
                        <a:pt x="0"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3" name="Freeform 421">
                  <a:extLst>
                    <a:ext uri="{FF2B5EF4-FFF2-40B4-BE49-F238E27FC236}">
                      <a16:creationId xmlns:a16="http://schemas.microsoft.com/office/drawing/2014/main" id="{C27C2D0D-A907-4EAE-9AC3-22C6E7322D37}"/>
                    </a:ext>
                  </a:extLst>
                </p:cNvPr>
                <p:cNvSpPr>
                  <a:spLocks/>
                </p:cNvSpPr>
                <p:nvPr userDrawn="1"/>
              </p:nvSpPr>
              <p:spPr bwMode="auto">
                <a:xfrm>
                  <a:off x="3520" y="1257"/>
                  <a:ext cx="0" cy="15"/>
                </a:xfrm>
                <a:custGeom>
                  <a:avLst/>
                  <a:gdLst>
                    <a:gd name="T0" fmla="*/ 3 h 3"/>
                    <a:gd name="T1" fmla="*/ 1 h 3"/>
                    <a:gd name="T2" fmla="*/ 0 h 3"/>
                    <a:gd name="T3" fmla="*/ 3 h 3"/>
                  </a:gdLst>
                  <a:ahLst/>
                  <a:cxnLst>
                    <a:cxn ang="0">
                      <a:pos x="0" y="T0"/>
                    </a:cxn>
                    <a:cxn ang="0">
                      <a:pos x="0" y="T1"/>
                    </a:cxn>
                    <a:cxn ang="0">
                      <a:pos x="0" y="T2"/>
                    </a:cxn>
                    <a:cxn ang="0">
                      <a:pos x="0" y="T3"/>
                    </a:cxn>
                  </a:cxnLst>
                  <a:rect l="0" t="0" r="r" b="b"/>
                  <a:pathLst>
                    <a:path h="3">
                      <a:moveTo>
                        <a:pt x="0" y="3"/>
                      </a:moveTo>
                      <a:cubicBezTo>
                        <a:pt x="0" y="1"/>
                        <a:pt x="0" y="1"/>
                        <a:pt x="0" y="1"/>
                      </a:cubicBezTo>
                      <a:cubicBezTo>
                        <a:pt x="0" y="1"/>
                        <a:pt x="0" y="0"/>
                        <a:pt x="0" y="0"/>
                      </a:cubicBezTo>
                      <a:cubicBezTo>
                        <a:pt x="0" y="1"/>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4" name="Freeform 422">
                  <a:extLst>
                    <a:ext uri="{FF2B5EF4-FFF2-40B4-BE49-F238E27FC236}">
                      <a16:creationId xmlns:a16="http://schemas.microsoft.com/office/drawing/2014/main" id="{2BD0CEA4-1A8D-4496-9ABF-B8A5939176BE}"/>
                    </a:ext>
                  </a:extLst>
                </p:cNvPr>
                <p:cNvSpPr>
                  <a:spLocks/>
                </p:cNvSpPr>
                <p:nvPr userDrawn="1"/>
              </p:nvSpPr>
              <p:spPr bwMode="auto">
                <a:xfrm>
                  <a:off x="3530" y="1377"/>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1"/>
                        <a:pt x="0" y="0"/>
                        <a:pt x="0" y="0"/>
                      </a:cubicBezTo>
                      <a:cubicBezTo>
                        <a:pt x="1" y="1"/>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5" name="Freeform 423">
                  <a:extLst>
                    <a:ext uri="{FF2B5EF4-FFF2-40B4-BE49-F238E27FC236}">
                      <a16:creationId xmlns:a16="http://schemas.microsoft.com/office/drawing/2014/main" id="{FBD1FFA2-60FE-43E1-A099-BB168D9B114F}"/>
                    </a:ext>
                  </a:extLst>
                </p:cNvPr>
                <p:cNvSpPr>
                  <a:spLocks/>
                </p:cNvSpPr>
                <p:nvPr userDrawn="1"/>
              </p:nvSpPr>
              <p:spPr bwMode="auto">
                <a:xfrm>
                  <a:off x="3540" y="1382"/>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6" name="Freeform 424">
                  <a:extLst>
                    <a:ext uri="{FF2B5EF4-FFF2-40B4-BE49-F238E27FC236}">
                      <a16:creationId xmlns:a16="http://schemas.microsoft.com/office/drawing/2014/main" id="{4CBA6512-9845-4D36-AE27-601279BE7CE5}"/>
                    </a:ext>
                  </a:extLst>
                </p:cNvPr>
                <p:cNvSpPr>
                  <a:spLocks/>
                </p:cNvSpPr>
                <p:nvPr userDrawn="1"/>
              </p:nvSpPr>
              <p:spPr bwMode="auto">
                <a:xfrm>
                  <a:off x="3515" y="1322"/>
                  <a:ext cx="10" cy="20"/>
                </a:xfrm>
                <a:custGeom>
                  <a:avLst/>
                  <a:gdLst>
                    <a:gd name="T0" fmla="*/ 10 w 10"/>
                    <a:gd name="T1" fmla="*/ 15 h 20"/>
                    <a:gd name="T2" fmla="*/ 0 w 10"/>
                    <a:gd name="T3" fmla="*/ 0 h 20"/>
                    <a:gd name="T4" fmla="*/ 10 w 10"/>
                    <a:gd name="T5" fmla="*/ 20 h 20"/>
                    <a:gd name="T6" fmla="*/ 10 w 10"/>
                    <a:gd name="T7" fmla="*/ 15 h 20"/>
                  </a:gdLst>
                  <a:ahLst/>
                  <a:cxnLst>
                    <a:cxn ang="0">
                      <a:pos x="T0" y="T1"/>
                    </a:cxn>
                    <a:cxn ang="0">
                      <a:pos x="T2" y="T3"/>
                    </a:cxn>
                    <a:cxn ang="0">
                      <a:pos x="T4" y="T5"/>
                    </a:cxn>
                    <a:cxn ang="0">
                      <a:pos x="T6" y="T7"/>
                    </a:cxn>
                  </a:cxnLst>
                  <a:rect l="0" t="0" r="r" b="b"/>
                  <a:pathLst>
                    <a:path w="10" h="20">
                      <a:moveTo>
                        <a:pt x="10" y="15"/>
                      </a:moveTo>
                      <a:lnTo>
                        <a:pt x="0" y="0"/>
                      </a:lnTo>
                      <a:lnTo>
                        <a:pt x="10" y="20"/>
                      </a:lnTo>
                      <a:lnTo>
                        <a:pt x="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7" name="Freeform 425">
                  <a:extLst>
                    <a:ext uri="{FF2B5EF4-FFF2-40B4-BE49-F238E27FC236}">
                      <a16:creationId xmlns:a16="http://schemas.microsoft.com/office/drawing/2014/main" id="{6C932031-D843-4C6A-B949-04003EFB86F7}"/>
                    </a:ext>
                  </a:extLst>
                </p:cNvPr>
                <p:cNvSpPr>
                  <a:spLocks/>
                </p:cNvSpPr>
                <p:nvPr userDrawn="1"/>
              </p:nvSpPr>
              <p:spPr bwMode="auto">
                <a:xfrm>
                  <a:off x="3560" y="1417"/>
                  <a:ext cx="10" cy="5"/>
                </a:xfrm>
                <a:custGeom>
                  <a:avLst/>
                  <a:gdLst>
                    <a:gd name="T0" fmla="*/ 5 w 10"/>
                    <a:gd name="T1" fmla="*/ 0 h 5"/>
                    <a:gd name="T2" fmla="*/ 0 w 10"/>
                    <a:gd name="T3" fmla="*/ 0 h 5"/>
                    <a:gd name="T4" fmla="*/ 10 w 10"/>
                    <a:gd name="T5" fmla="*/ 5 h 5"/>
                    <a:gd name="T6" fmla="*/ 5 w 10"/>
                    <a:gd name="T7" fmla="*/ 0 h 5"/>
                  </a:gdLst>
                  <a:ahLst/>
                  <a:cxnLst>
                    <a:cxn ang="0">
                      <a:pos x="T0" y="T1"/>
                    </a:cxn>
                    <a:cxn ang="0">
                      <a:pos x="T2" y="T3"/>
                    </a:cxn>
                    <a:cxn ang="0">
                      <a:pos x="T4" y="T5"/>
                    </a:cxn>
                    <a:cxn ang="0">
                      <a:pos x="T6" y="T7"/>
                    </a:cxn>
                  </a:cxnLst>
                  <a:rect l="0" t="0" r="r" b="b"/>
                  <a:pathLst>
                    <a:path w="10" h="5">
                      <a:moveTo>
                        <a:pt x="5" y="0"/>
                      </a:moveTo>
                      <a:lnTo>
                        <a:pt x="0" y="0"/>
                      </a:lnTo>
                      <a:lnTo>
                        <a:pt x="1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8" name="Freeform 426">
                  <a:extLst>
                    <a:ext uri="{FF2B5EF4-FFF2-40B4-BE49-F238E27FC236}">
                      <a16:creationId xmlns:a16="http://schemas.microsoft.com/office/drawing/2014/main" id="{C4605906-25FA-4788-8F0F-F35E411FC6E2}"/>
                    </a:ext>
                  </a:extLst>
                </p:cNvPr>
                <p:cNvSpPr>
                  <a:spLocks/>
                </p:cNvSpPr>
                <p:nvPr userDrawn="1"/>
              </p:nvSpPr>
              <p:spPr bwMode="auto">
                <a:xfrm>
                  <a:off x="3585" y="1432"/>
                  <a:ext cx="20" cy="15"/>
                </a:xfrm>
                <a:custGeom>
                  <a:avLst/>
                  <a:gdLst>
                    <a:gd name="T0" fmla="*/ 1 w 4"/>
                    <a:gd name="T1" fmla="*/ 0 h 3"/>
                    <a:gd name="T2" fmla="*/ 0 w 4"/>
                    <a:gd name="T3" fmla="*/ 2 h 3"/>
                    <a:gd name="T4" fmla="*/ 4 w 4"/>
                    <a:gd name="T5" fmla="*/ 3 h 3"/>
                    <a:gd name="T6" fmla="*/ 1 w 4"/>
                    <a:gd name="T7" fmla="*/ 0 h 3"/>
                  </a:gdLst>
                  <a:ahLst/>
                  <a:cxnLst>
                    <a:cxn ang="0">
                      <a:pos x="T0" y="T1"/>
                    </a:cxn>
                    <a:cxn ang="0">
                      <a:pos x="T2" y="T3"/>
                    </a:cxn>
                    <a:cxn ang="0">
                      <a:pos x="T4" y="T5"/>
                    </a:cxn>
                    <a:cxn ang="0">
                      <a:pos x="T6" y="T7"/>
                    </a:cxn>
                  </a:cxnLst>
                  <a:rect l="0" t="0" r="r" b="b"/>
                  <a:pathLst>
                    <a:path w="4" h="3">
                      <a:moveTo>
                        <a:pt x="1" y="0"/>
                      </a:moveTo>
                      <a:cubicBezTo>
                        <a:pt x="0" y="0"/>
                        <a:pt x="1" y="2"/>
                        <a:pt x="0" y="2"/>
                      </a:cubicBezTo>
                      <a:cubicBezTo>
                        <a:pt x="2" y="2"/>
                        <a:pt x="3" y="2"/>
                        <a:pt x="4" y="3"/>
                      </a:cubicBezTo>
                      <a:cubicBezTo>
                        <a:pt x="3" y="2"/>
                        <a:pt x="2"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9" name="Freeform 427">
                  <a:extLst>
                    <a:ext uri="{FF2B5EF4-FFF2-40B4-BE49-F238E27FC236}">
                      <a16:creationId xmlns:a16="http://schemas.microsoft.com/office/drawing/2014/main" id="{8FFE480B-C530-4E39-874A-7995008D0FAB}"/>
                    </a:ext>
                  </a:extLst>
                </p:cNvPr>
                <p:cNvSpPr>
                  <a:spLocks/>
                </p:cNvSpPr>
                <p:nvPr userDrawn="1"/>
              </p:nvSpPr>
              <p:spPr bwMode="auto">
                <a:xfrm>
                  <a:off x="3605" y="1447"/>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0" name="Freeform 428">
                  <a:extLst>
                    <a:ext uri="{FF2B5EF4-FFF2-40B4-BE49-F238E27FC236}">
                      <a16:creationId xmlns:a16="http://schemas.microsoft.com/office/drawing/2014/main" id="{74648B1B-CEA9-493E-B867-A427377B1CC1}"/>
                    </a:ext>
                  </a:extLst>
                </p:cNvPr>
                <p:cNvSpPr>
                  <a:spLocks/>
                </p:cNvSpPr>
                <p:nvPr userDrawn="1"/>
              </p:nvSpPr>
              <p:spPr bwMode="auto">
                <a:xfrm>
                  <a:off x="3560" y="140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1" y="2"/>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1" name="Freeform 429">
                  <a:extLst>
                    <a:ext uri="{FF2B5EF4-FFF2-40B4-BE49-F238E27FC236}">
                      <a16:creationId xmlns:a16="http://schemas.microsoft.com/office/drawing/2014/main" id="{9C758D18-8CF8-434B-A930-4A652EBEF14D}"/>
                    </a:ext>
                  </a:extLst>
                </p:cNvPr>
                <p:cNvSpPr>
                  <a:spLocks/>
                </p:cNvSpPr>
                <p:nvPr userDrawn="1"/>
              </p:nvSpPr>
              <p:spPr bwMode="auto">
                <a:xfrm>
                  <a:off x="3560" y="1407"/>
                  <a:ext cx="10"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2" y="1"/>
                        <a:pt x="2"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2" name="Freeform 430">
                  <a:extLst>
                    <a:ext uri="{FF2B5EF4-FFF2-40B4-BE49-F238E27FC236}">
                      <a16:creationId xmlns:a16="http://schemas.microsoft.com/office/drawing/2014/main" id="{28941D4C-C9A0-4FB2-90C5-AA69EF14A0CD}"/>
                    </a:ext>
                  </a:extLst>
                </p:cNvPr>
                <p:cNvSpPr>
                  <a:spLocks/>
                </p:cNvSpPr>
                <p:nvPr userDrawn="1"/>
              </p:nvSpPr>
              <p:spPr bwMode="auto">
                <a:xfrm>
                  <a:off x="3560" y="14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3" name="Freeform 431">
                  <a:extLst>
                    <a:ext uri="{FF2B5EF4-FFF2-40B4-BE49-F238E27FC236}">
                      <a16:creationId xmlns:a16="http://schemas.microsoft.com/office/drawing/2014/main" id="{7CA7DBEC-6773-4ADC-8100-E875AB09F752}"/>
                    </a:ext>
                  </a:extLst>
                </p:cNvPr>
                <p:cNvSpPr>
                  <a:spLocks/>
                </p:cNvSpPr>
                <p:nvPr userDrawn="1"/>
              </p:nvSpPr>
              <p:spPr bwMode="auto">
                <a:xfrm>
                  <a:off x="3535" y="1362"/>
                  <a:ext cx="15" cy="15"/>
                </a:xfrm>
                <a:custGeom>
                  <a:avLst/>
                  <a:gdLst>
                    <a:gd name="T0" fmla="*/ 0 w 3"/>
                    <a:gd name="T1" fmla="*/ 0 h 3"/>
                    <a:gd name="T2" fmla="*/ 2 w 3"/>
                    <a:gd name="T3" fmla="*/ 0 h 3"/>
                    <a:gd name="T4" fmla="*/ 0 w 3"/>
                    <a:gd name="T5" fmla="*/ 0 h 3"/>
                  </a:gdLst>
                  <a:ahLst/>
                  <a:cxnLst>
                    <a:cxn ang="0">
                      <a:pos x="T0" y="T1"/>
                    </a:cxn>
                    <a:cxn ang="0">
                      <a:pos x="T2" y="T3"/>
                    </a:cxn>
                    <a:cxn ang="0">
                      <a:pos x="T4" y="T5"/>
                    </a:cxn>
                  </a:cxnLst>
                  <a:rect l="0" t="0" r="r" b="b"/>
                  <a:pathLst>
                    <a:path w="3" h="3">
                      <a:moveTo>
                        <a:pt x="0" y="0"/>
                      </a:moveTo>
                      <a:cubicBezTo>
                        <a:pt x="1" y="1"/>
                        <a:pt x="3" y="3"/>
                        <a:pt x="2" y="0"/>
                      </a:cubicBezTo>
                      <a:cubicBezTo>
                        <a:pt x="1"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4" name="Freeform 432">
                  <a:extLst>
                    <a:ext uri="{FF2B5EF4-FFF2-40B4-BE49-F238E27FC236}">
                      <a16:creationId xmlns:a16="http://schemas.microsoft.com/office/drawing/2014/main" id="{99A1CB82-6117-458E-B0CF-4198BD67DA6D}"/>
                    </a:ext>
                  </a:extLst>
                </p:cNvPr>
                <p:cNvSpPr>
                  <a:spLocks/>
                </p:cNvSpPr>
                <p:nvPr userDrawn="1"/>
              </p:nvSpPr>
              <p:spPr bwMode="auto">
                <a:xfrm>
                  <a:off x="3550" y="1387"/>
                  <a:ext cx="10" cy="5"/>
                </a:xfrm>
                <a:custGeom>
                  <a:avLst/>
                  <a:gdLst>
                    <a:gd name="T0" fmla="*/ 2 w 2"/>
                    <a:gd name="T1" fmla="*/ 1 h 1"/>
                    <a:gd name="T2" fmla="*/ 0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0" y="0"/>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5" name="Freeform 433">
                  <a:extLst>
                    <a:ext uri="{FF2B5EF4-FFF2-40B4-BE49-F238E27FC236}">
                      <a16:creationId xmlns:a16="http://schemas.microsoft.com/office/drawing/2014/main" id="{37C1355E-03CE-4938-9D7B-37CB0B3A71CB}"/>
                    </a:ext>
                  </a:extLst>
                </p:cNvPr>
                <p:cNvSpPr>
                  <a:spLocks/>
                </p:cNvSpPr>
                <p:nvPr userDrawn="1"/>
              </p:nvSpPr>
              <p:spPr bwMode="auto">
                <a:xfrm>
                  <a:off x="3560" y="1392"/>
                  <a:ext cx="5" cy="5"/>
                </a:xfrm>
                <a:custGeom>
                  <a:avLst/>
                  <a:gdLst>
                    <a:gd name="T0" fmla="*/ 5 w 5"/>
                    <a:gd name="T1" fmla="*/ 5 h 5"/>
                    <a:gd name="T2" fmla="*/ 0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6" name="Freeform 434">
                  <a:extLst>
                    <a:ext uri="{FF2B5EF4-FFF2-40B4-BE49-F238E27FC236}">
                      <a16:creationId xmlns:a16="http://schemas.microsoft.com/office/drawing/2014/main" id="{AD02339E-C756-4A83-BF05-C454415873AF}"/>
                    </a:ext>
                  </a:extLst>
                </p:cNvPr>
                <p:cNvSpPr>
                  <a:spLocks/>
                </p:cNvSpPr>
                <p:nvPr userDrawn="1"/>
              </p:nvSpPr>
              <p:spPr bwMode="auto">
                <a:xfrm>
                  <a:off x="3595" y="1427"/>
                  <a:ext cx="20" cy="10"/>
                </a:xfrm>
                <a:custGeom>
                  <a:avLst/>
                  <a:gdLst>
                    <a:gd name="T0" fmla="*/ 1 w 4"/>
                    <a:gd name="T1" fmla="*/ 1 h 2"/>
                    <a:gd name="T2" fmla="*/ 4 w 4"/>
                    <a:gd name="T3" fmla="*/ 2 h 2"/>
                    <a:gd name="T4" fmla="*/ 1 w 4"/>
                    <a:gd name="T5" fmla="*/ 0 h 2"/>
                    <a:gd name="T6" fmla="*/ 1 w 4"/>
                    <a:gd name="T7" fmla="*/ 1 h 2"/>
                  </a:gdLst>
                  <a:ahLst/>
                  <a:cxnLst>
                    <a:cxn ang="0">
                      <a:pos x="T0" y="T1"/>
                    </a:cxn>
                    <a:cxn ang="0">
                      <a:pos x="T2" y="T3"/>
                    </a:cxn>
                    <a:cxn ang="0">
                      <a:pos x="T4" y="T5"/>
                    </a:cxn>
                    <a:cxn ang="0">
                      <a:pos x="T6" y="T7"/>
                    </a:cxn>
                  </a:cxnLst>
                  <a:rect l="0" t="0" r="r" b="b"/>
                  <a:pathLst>
                    <a:path w="4" h="2">
                      <a:moveTo>
                        <a:pt x="1" y="1"/>
                      </a:moveTo>
                      <a:cubicBezTo>
                        <a:pt x="2" y="2"/>
                        <a:pt x="3" y="2"/>
                        <a:pt x="4" y="2"/>
                      </a:cubicBezTo>
                      <a:cubicBezTo>
                        <a:pt x="3" y="2"/>
                        <a:pt x="2" y="1"/>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7" name="Freeform 435">
                  <a:extLst>
                    <a:ext uri="{FF2B5EF4-FFF2-40B4-BE49-F238E27FC236}">
                      <a16:creationId xmlns:a16="http://schemas.microsoft.com/office/drawing/2014/main" id="{7BC96DB7-68BE-4401-8BAE-F7677C417035}"/>
                    </a:ext>
                  </a:extLst>
                </p:cNvPr>
                <p:cNvSpPr>
                  <a:spLocks/>
                </p:cNvSpPr>
                <p:nvPr userDrawn="1"/>
              </p:nvSpPr>
              <p:spPr bwMode="auto">
                <a:xfrm>
                  <a:off x="3580" y="142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8" name="Rectangle 436">
                  <a:extLst>
                    <a:ext uri="{FF2B5EF4-FFF2-40B4-BE49-F238E27FC236}">
                      <a16:creationId xmlns:a16="http://schemas.microsoft.com/office/drawing/2014/main" id="{9731161C-EE34-4638-8BD0-75E849F3A8E0}"/>
                    </a:ext>
                  </a:extLst>
                </p:cNvPr>
                <p:cNvSpPr>
                  <a:spLocks noChangeArrowheads="1"/>
                </p:cNvSpPr>
                <p:nvPr userDrawn="1"/>
              </p:nvSpPr>
              <p:spPr bwMode="auto">
                <a:xfrm>
                  <a:off x="3669" y="145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9" name="Freeform 437">
                  <a:extLst>
                    <a:ext uri="{FF2B5EF4-FFF2-40B4-BE49-F238E27FC236}">
                      <a16:creationId xmlns:a16="http://schemas.microsoft.com/office/drawing/2014/main" id="{C7049698-2F5B-4203-9266-E430017F3986}"/>
                    </a:ext>
                  </a:extLst>
                </p:cNvPr>
                <p:cNvSpPr>
                  <a:spLocks/>
                </p:cNvSpPr>
                <p:nvPr userDrawn="1"/>
              </p:nvSpPr>
              <p:spPr bwMode="auto">
                <a:xfrm>
                  <a:off x="3590" y="1427"/>
                  <a:ext cx="10"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1" y="0"/>
                        <a:pt x="1"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0" name="Freeform 438">
                  <a:extLst>
                    <a:ext uri="{FF2B5EF4-FFF2-40B4-BE49-F238E27FC236}">
                      <a16:creationId xmlns:a16="http://schemas.microsoft.com/office/drawing/2014/main" id="{AE2B8EE9-2083-4214-9363-860F39166512}"/>
                    </a:ext>
                  </a:extLst>
                </p:cNvPr>
                <p:cNvSpPr>
                  <a:spLocks/>
                </p:cNvSpPr>
                <p:nvPr userDrawn="1"/>
              </p:nvSpPr>
              <p:spPr bwMode="auto">
                <a:xfrm>
                  <a:off x="3625" y="1447"/>
                  <a:ext cx="9"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1" name="Freeform 439">
                  <a:extLst>
                    <a:ext uri="{FF2B5EF4-FFF2-40B4-BE49-F238E27FC236}">
                      <a16:creationId xmlns:a16="http://schemas.microsoft.com/office/drawing/2014/main" id="{F122EAD1-3E3B-4560-B0BF-BBCED1F93102}"/>
                    </a:ext>
                  </a:extLst>
                </p:cNvPr>
                <p:cNvSpPr>
                  <a:spLocks/>
                </p:cNvSpPr>
                <p:nvPr userDrawn="1"/>
              </p:nvSpPr>
              <p:spPr bwMode="auto">
                <a:xfrm>
                  <a:off x="3585" y="1422"/>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2" name="Freeform 440">
                  <a:extLst>
                    <a:ext uri="{FF2B5EF4-FFF2-40B4-BE49-F238E27FC236}">
                      <a16:creationId xmlns:a16="http://schemas.microsoft.com/office/drawing/2014/main" id="{F3C9D07F-2A52-4820-BFF4-350F1B2B6054}"/>
                    </a:ext>
                  </a:extLst>
                </p:cNvPr>
                <p:cNvSpPr>
                  <a:spLocks/>
                </p:cNvSpPr>
                <p:nvPr userDrawn="1"/>
              </p:nvSpPr>
              <p:spPr bwMode="auto">
                <a:xfrm>
                  <a:off x="3585" y="1422"/>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3" name="Freeform 441">
                  <a:extLst>
                    <a:ext uri="{FF2B5EF4-FFF2-40B4-BE49-F238E27FC236}">
                      <a16:creationId xmlns:a16="http://schemas.microsoft.com/office/drawing/2014/main" id="{58CC027D-EC09-46BC-9FE1-499DD2282F28}"/>
                    </a:ext>
                  </a:extLst>
                </p:cNvPr>
                <p:cNvSpPr>
                  <a:spLocks/>
                </p:cNvSpPr>
                <p:nvPr userDrawn="1"/>
              </p:nvSpPr>
              <p:spPr bwMode="auto">
                <a:xfrm>
                  <a:off x="3659" y="1432"/>
                  <a:ext cx="45" cy="25"/>
                </a:xfrm>
                <a:custGeom>
                  <a:avLst/>
                  <a:gdLst>
                    <a:gd name="T0" fmla="*/ 7 w 9"/>
                    <a:gd name="T1" fmla="*/ 1 h 5"/>
                    <a:gd name="T2" fmla="*/ 2 w 9"/>
                    <a:gd name="T3" fmla="*/ 0 h 5"/>
                    <a:gd name="T4" fmla="*/ 2 w 9"/>
                    <a:gd name="T5" fmla="*/ 5 h 5"/>
                    <a:gd name="T6" fmla="*/ 4 w 9"/>
                    <a:gd name="T7" fmla="*/ 4 h 5"/>
                    <a:gd name="T8" fmla="*/ 2 w 9"/>
                    <a:gd name="T9" fmla="*/ 2 h 5"/>
                    <a:gd name="T10" fmla="*/ 5 w 9"/>
                    <a:gd name="T11" fmla="*/ 4 h 5"/>
                    <a:gd name="T12" fmla="*/ 9 w 9"/>
                    <a:gd name="T13" fmla="*/ 1 h 5"/>
                    <a:gd name="T14" fmla="*/ 6 w 9"/>
                    <a:gd name="T15" fmla="*/ 1 h 5"/>
                    <a:gd name="T16" fmla="*/ 7 w 9"/>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
                      <a:moveTo>
                        <a:pt x="7" y="1"/>
                      </a:moveTo>
                      <a:cubicBezTo>
                        <a:pt x="6" y="1"/>
                        <a:pt x="4" y="2"/>
                        <a:pt x="2" y="0"/>
                      </a:cubicBezTo>
                      <a:cubicBezTo>
                        <a:pt x="0" y="0"/>
                        <a:pt x="1" y="3"/>
                        <a:pt x="2" y="5"/>
                      </a:cubicBezTo>
                      <a:cubicBezTo>
                        <a:pt x="2" y="5"/>
                        <a:pt x="2" y="4"/>
                        <a:pt x="4" y="4"/>
                      </a:cubicBezTo>
                      <a:cubicBezTo>
                        <a:pt x="4" y="4"/>
                        <a:pt x="0" y="2"/>
                        <a:pt x="2" y="2"/>
                      </a:cubicBezTo>
                      <a:cubicBezTo>
                        <a:pt x="5" y="2"/>
                        <a:pt x="4" y="3"/>
                        <a:pt x="5" y="4"/>
                      </a:cubicBezTo>
                      <a:cubicBezTo>
                        <a:pt x="4" y="2"/>
                        <a:pt x="9" y="3"/>
                        <a:pt x="9" y="1"/>
                      </a:cubicBezTo>
                      <a:cubicBezTo>
                        <a:pt x="6" y="1"/>
                        <a:pt x="6" y="1"/>
                        <a:pt x="6" y="1"/>
                      </a:cubicBezTo>
                      <a:cubicBezTo>
                        <a:pt x="6" y="1"/>
                        <a:pt x="7"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4" name="Freeform 442">
                  <a:extLst>
                    <a:ext uri="{FF2B5EF4-FFF2-40B4-BE49-F238E27FC236}">
                      <a16:creationId xmlns:a16="http://schemas.microsoft.com/office/drawing/2014/main" id="{930E52C1-F4FE-40E2-B0CA-F5D375998188}"/>
                    </a:ext>
                  </a:extLst>
                </p:cNvPr>
                <p:cNvSpPr>
                  <a:spLocks/>
                </p:cNvSpPr>
                <p:nvPr userDrawn="1"/>
              </p:nvSpPr>
              <p:spPr bwMode="auto">
                <a:xfrm>
                  <a:off x="3644" y="1452"/>
                  <a:ext cx="25" cy="10"/>
                </a:xfrm>
                <a:custGeom>
                  <a:avLst/>
                  <a:gdLst>
                    <a:gd name="T0" fmla="*/ 1 w 5"/>
                    <a:gd name="T1" fmla="*/ 0 h 2"/>
                    <a:gd name="T2" fmla="*/ 0 w 5"/>
                    <a:gd name="T3" fmla="*/ 0 h 2"/>
                    <a:gd name="T4" fmla="*/ 3 w 5"/>
                    <a:gd name="T5" fmla="*/ 2 h 2"/>
                    <a:gd name="T6" fmla="*/ 5 w 5"/>
                    <a:gd name="T7" fmla="*/ 1 h 2"/>
                    <a:gd name="T8" fmla="*/ 4 w 5"/>
                    <a:gd name="T9" fmla="*/ 1 h 2"/>
                    <a:gd name="T10" fmla="*/ 3 w 5"/>
                    <a:gd name="T11" fmla="*/ 1 h 2"/>
                    <a:gd name="T12" fmla="*/ 1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1" y="0"/>
                      </a:moveTo>
                      <a:cubicBezTo>
                        <a:pt x="0" y="0"/>
                        <a:pt x="0" y="0"/>
                        <a:pt x="0" y="0"/>
                      </a:cubicBezTo>
                      <a:cubicBezTo>
                        <a:pt x="1" y="0"/>
                        <a:pt x="2" y="1"/>
                        <a:pt x="3" y="2"/>
                      </a:cubicBezTo>
                      <a:cubicBezTo>
                        <a:pt x="4" y="2"/>
                        <a:pt x="5" y="1"/>
                        <a:pt x="5" y="1"/>
                      </a:cubicBezTo>
                      <a:cubicBezTo>
                        <a:pt x="5" y="1"/>
                        <a:pt x="5" y="1"/>
                        <a:pt x="4" y="1"/>
                      </a:cubicBezTo>
                      <a:cubicBezTo>
                        <a:pt x="4" y="1"/>
                        <a:pt x="3" y="1"/>
                        <a:pt x="3"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5" name="Freeform 443">
                  <a:extLst>
                    <a:ext uri="{FF2B5EF4-FFF2-40B4-BE49-F238E27FC236}">
                      <a16:creationId xmlns:a16="http://schemas.microsoft.com/office/drawing/2014/main" id="{723E65A1-869C-4606-A141-EC11E65BCB7F}"/>
                    </a:ext>
                  </a:extLst>
                </p:cNvPr>
                <p:cNvSpPr>
                  <a:spLocks/>
                </p:cNvSpPr>
                <p:nvPr userDrawn="1"/>
              </p:nvSpPr>
              <p:spPr bwMode="auto">
                <a:xfrm>
                  <a:off x="3615" y="1432"/>
                  <a:ext cx="29" cy="20"/>
                </a:xfrm>
                <a:custGeom>
                  <a:avLst/>
                  <a:gdLst>
                    <a:gd name="T0" fmla="*/ 3 w 6"/>
                    <a:gd name="T1" fmla="*/ 2 h 4"/>
                    <a:gd name="T2" fmla="*/ 5 w 6"/>
                    <a:gd name="T3" fmla="*/ 1 h 4"/>
                    <a:gd name="T4" fmla="*/ 1 w 6"/>
                    <a:gd name="T5" fmla="*/ 1 h 4"/>
                    <a:gd name="T6" fmla="*/ 3 w 6"/>
                    <a:gd name="T7" fmla="*/ 2 h 4"/>
                    <a:gd name="T8" fmla="*/ 0 w 6"/>
                    <a:gd name="T9" fmla="*/ 1 h 4"/>
                    <a:gd name="T10" fmla="*/ 2 w 6"/>
                    <a:gd name="T11" fmla="*/ 3 h 4"/>
                    <a:gd name="T12" fmla="*/ 2 w 6"/>
                    <a:gd name="T13" fmla="*/ 3 h 4"/>
                    <a:gd name="T14" fmla="*/ 2 w 6"/>
                    <a:gd name="T15" fmla="*/ 3 h 4"/>
                    <a:gd name="T16" fmla="*/ 2 w 6"/>
                    <a:gd name="T17" fmla="*/ 3 h 4"/>
                    <a:gd name="T18" fmla="*/ 2 w 6"/>
                    <a:gd name="T19" fmla="*/ 3 h 4"/>
                    <a:gd name="T20" fmla="*/ 2 w 6"/>
                    <a:gd name="T21" fmla="*/ 3 h 4"/>
                    <a:gd name="T22" fmla="*/ 3 w 6"/>
                    <a:gd name="T23" fmla="*/ 2 h 4"/>
                    <a:gd name="T24" fmla="*/ 2 w 6"/>
                    <a:gd name="T25" fmla="*/ 3 h 4"/>
                    <a:gd name="T26" fmla="*/ 2 w 6"/>
                    <a:gd name="T27" fmla="*/ 3 h 4"/>
                    <a:gd name="T28" fmla="*/ 2 w 6"/>
                    <a:gd name="T29" fmla="*/ 3 h 4"/>
                    <a:gd name="T30" fmla="*/ 6 w 6"/>
                    <a:gd name="T31" fmla="*/ 4 h 4"/>
                    <a:gd name="T32" fmla="*/ 3 w 6"/>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3" y="2"/>
                      </a:moveTo>
                      <a:cubicBezTo>
                        <a:pt x="4" y="2"/>
                        <a:pt x="6" y="2"/>
                        <a:pt x="5" y="1"/>
                      </a:cubicBezTo>
                      <a:cubicBezTo>
                        <a:pt x="2" y="0"/>
                        <a:pt x="3" y="1"/>
                        <a:pt x="1" y="1"/>
                      </a:cubicBezTo>
                      <a:cubicBezTo>
                        <a:pt x="5" y="2"/>
                        <a:pt x="0" y="1"/>
                        <a:pt x="3" y="2"/>
                      </a:cubicBezTo>
                      <a:cubicBezTo>
                        <a:pt x="2" y="2"/>
                        <a:pt x="1" y="2"/>
                        <a:pt x="0" y="1"/>
                      </a:cubicBezTo>
                      <a:cubicBezTo>
                        <a:pt x="1" y="2"/>
                        <a:pt x="2" y="2"/>
                        <a:pt x="2" y="3"/>
                      </a:cubicBezTo>
                      <a:cubicBezTo>
                        <a:pt x="2" y="3"/>
                        <a:pt x="2" y="3"/>
                        <a:pt x="2" y="3"/>
                      </a:cubicBezTo>
                      <a:cubicBezTo>
                        <a:pt x="2" y="3"/>
                        <a:pt x="2" y="3"/>
                        <a:pt x="2" y="3"/>
                      </a:cubicBezTo>
                      <a:cubicBezTo>
                        <a:pt x="2" y="3"/>
                        <a:pt x="2" y="3"/>
                        <a:pt x="2" y="3"/>
                      </a:cubicBezTo>
                      <a:cubicBezTo>
                        <a:pt x="2" y="2"/>
                        <a:pt x="2" y="2"/>
                        <a:pt x="2" y="3"/>
                      </a:cubicBezTo>
                      <a:cubicBezTo>
                        <a:pt x="2" y="3"/>
                        <a:pt x="2" y="3"/>
                        <a:pt x="2" y="3"/>
                      </a:cubicBezTo>
                      <a:cubicBezTo>
                        <a:pt x="2" y="2"/>
                        <a:pt x="2" y="2"/>
                        <a:pt x="3" y="2"/>
                      </a:cubicBezTo>
                      <a:cubicBezTo>
                        <a:pt x="4" y="3"/>
                        <a:pt x="3" y="3"/>
                        <a:pt x="2" y="3"/>
                      </a:cubicBezTo>
                      <a:cubicBezTo>
                        <a:pt x="2" y="3"/>
                        <a:pt x="2" y="3"/>
                        <a:pt x="2" y="3"/>
                      </a:cubicBezTo>
                      <a:cubicBezTo>
                        <a:pt x="2" y="3"/>
                        <a:pt x="2" y="3"/>
                        <a:pt x="2" y="3"/>
                      </a:cubicBezTo>
                      <a:cubicBezTo>
                        <a:pt x="6" y="4"/>
                        <a:pt x="6" y="4"/>
                        <a:pt x="6" y="4"/>
                      </a:cubicBezTo>
                      <a:cubicBezTo>
                        <a:pt x="5" y="3"/>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6" name="Freeform 444">
                  <a:extLst>
                    <a:ext uri="{FF2B5EF4-FFF2-40B4-BE49-F238E27FC236}">
                      <a16:creationId xmlns:a16="http://schemas.microsoft.com/office/drawing/2014/main" id="{6C34BC04-6A45-4E84-9C06-5AD05EE60F89}"/>
                    </a:ext>
                  </a:extLst>
                </p:cNvPr>
                <p:cNvSpPr>
                  <a:spLocks/>
                </p:cNvSpPr>
                <p:nvPr userDrawn="1"/>
              </p:nvSpPr>
              <p:spPr bwMode="auto">
                <a:xfrm>
                  <a:off x="3560" y="13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7" name="Freeform 445">
                  <a:extLst>
                    <a:ext uri="{FF2B5EF4-FFF2-40B4-BE49-F238E27FC236}">
                      <a16:creationId xmlns:a16="http://schemas.microsoft.com/office/drawing/2014/main" id="{18729D0F-8627-42BB-A15E-2F1DE1B16665}"/>
                    </a:ext>
                  </a:extLst>
                </p:cNvPr>
                <p:cNvSpPr>
                  <a:spLocks/>
                </p:cNvSpPr>
                <p:nvPr userDrawn="1"/>
              </p:nvSpPr>
              <p:spPr bwMode="auto">
                <a:xfrm>
                  <a:off x="3550" y="1362"/>
                  <a:ext cx="15" cy="30"/>
                </a:xfrm>
                <a:custGeom>
                  <a:avLst/>
                  <a:gdLst>
                    <a:gd name="T0" fmla="*/ 2 w 3"/>
                    <a:gd name="T1" fmla="*/ 3 h 6"/>
                    <a:gd name="T2" fmla="*/ 1 w 3"/>
                    <a:gd name="T3" fmla="*/ 2 h 6"/>
                    <a:gd name="T4" fmla="*/ 2 w 3"/>
                    <a:gd name="T5" fmla="*/ 1 h 6"/>
                    <a:gd name="T6" fmla="*/ 1 w 3"/>
                    <a:gd name="T7" fmla="*/ 2 h 6"/>
                    <a:gd name="T8" fmla="*/ 1 w 3"/>
                    <a:gd name="T9" fmla="*/ 2 h 6"/>
                    <a:gd name="T10" fmla="*/ 2 w 3"/>
                    <a:gd name="T11" fmla="*/ 5 h 6"/>
                    <a:gd name="T12" fmla="*/ 2 w 3"/>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3"/>
                      </a:moveTo>
                      <a:cubicBezTo>
                        <a:pt x="2" y="2"/>
                        <a:pt x="2" y="2"/>
                        <a:pt x="1" y="2"/>
                      </a:cubicBezTo>
                      <a:cubicBezTo>
                        <a:pt x="1" y="1"/>
                        <a:pt x="1" y="1"/>
                        <a:pt x="2" y="1"/>
                      </a:cubicBezTo>
                      <a:cubicBezTo>
                        <a:pt x="1" y="1"/>
                        <a:pt x="0" y="0"/>
                        <a:pt x="1" y="2"/>
                      </a:cubicBezTo>
                      <a:cubicBezTo>
                        <a:pt x="1" y="2"/>
                        <a:pt x="1" y="2"/>
                        <a:pt x="1" y="2"/>
                      </a:cubicBezTo>
                      <a:cubicBezTo>
                        <a:pt x="2" y="3"/>
                        <a:pt x="2" y="6"/>
                        <a:pt x="2" y="5"/>
                      </a:cubicBezTo>
                      <a:cubicBezTo>
                        <a:pt x="2" y="5"/>
                        <a:pt x="3"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8" name="Freeform 446">
                  <a:extLst>
                    <a:ext uri="{FF2B5EF4-FFF2-40B4-BE49-F238E27FC236}">
                      <a16:creationId xmlns:a16="http://schemas.microsoft.com/office/drawing/2014/main" id="{8F70E811-7007-40D6-9A03-3AD7D4DEF911}"/>
                    </a:ext>
                  </a:extLst>
                </p:cNvPr>
                <p:cNvSpPr>
                  <a:spLocks/>
                </p:cNvSpPr>
                <p:nvPr userDrawn="1"/>
              </p:nvSpPr>
              <p:spPr bwMode="auto">
                <a:xfrm>
                  <a:off x="3590" y="1407"/>
                  <a:ext cx="15" cy="10"/>
                </a:xfrm>
                <a:custGeom>
                  <a:avLst/>
                  <a:gdLst>
                    <a:gd name="T0" fmla="*/ 0 w 3"/>
                    <a:gd name="T1" fmla="*/ 1 h 2"/>
                    <a:gd name="T2" fmla="*/ 3 w 3"/>
                    <a:gd name="T3" fmla="*/ 2 h 2"/>
                    <a:gd name="T4" fmla="*/ 2 w 3"/>
                    <a:gd name="T5" fmla="*/ 1 h 2"/>
                    <a:gd name="T6" fmla="*/ 2 w 3"/>
                    <a:gd name="T7" fmla="*/ 1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0" y="1"/>
                        <a:pt x="3" y="2"/>
                        <a:pt x="3" y="2"/>
                      </a:cubicBezTo>
                      <a:cubicBezTo>
                        <a:pt x="2" y="1"/>
                        <a:pt x="2" y="1"/>
                        <a:pt x="2" y="1"/>
                      </a:cubicBezTo>
                      <a:cubicBezTo>
                        <a:pt x="2" y="1"/>
                        <a:pt x="2" y="1"/>
                        <a:pt x="2"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9" name="Freeform 447">
                  <a:extLst>
                    <a:ext uri="{FF2B5EF4-FFF2-40B4-BE49-F238E27FC236}">
                      <a16:creationId xmlns:a16="http://schemas.microsoft.com/office/drawing/2014/main" id="{05E5AA89-5223-46D5-93D3-3CA829934477}"/>
                    </a:ext>
                  </a:extLst>
                </p:cNvPr>
                <p:cNvSpPr>
                  <a:spLocks/>
                </p:cNvSpPr>
                <p:nvPr userDrawn="1"/>
              </p:nvSpPr>
              <p:spPr bwMode="auto">
                <a:xfrm>
                  <a:off x="3669" y="1462"/>
                  <a:ext cx="10" cy="5"/>
                </a:xfrm>
                <a:custGeom>
                  <a:avLst/>
                  <a:gdLst>
                    <a:gd name="T0" fmla="*/ 0 w 10"/>
                    <a:gd name="T1" fmla="*/ 0 h 5"/>
                    <a:gd name="T2" fmla="*/ 0 w 10"/>
                    <a:gd name="T3" fmla="*/ 5 h 5"/>
                    <a:gd name="T4" fmla="*/ 10 w 10"/>
                    <a:gd name="T5" fmla="*/ 0 h 5"/>
                    <a:gd name="T6" fmla="*/ 0 w 10"/>
                    <a:gd name="T7" fmla="*/ 0 h 5"/>
                  </a:gdLst>
                  <a:ahLst/>
                  <a:cxnLst>
                    <a:cxn ang="0">
                      <a:pos x="T0" y="T1"/>
                    </a:cxn>
                    <a:cxn ang="0">
                      <a:pos x="T2" y="T3"/>
                    </a:cxn>
                    <a:cxn ang="0">
                      <a:pos x="T4" y="T5"/>
                    </a:cxn>
                    <a:cxn ang="0">
                      <a:pos x="T6" y="T7"/>
                    </a:cxn>
                  </a:cxnLst>
                  <a:rect l="0" t="0" r="r" b="b"/>
                  <a:pathLst>
                    <a:path w="10" h="5">
                      <a:moveTo>
                        <a:pt x="0" y="0"/>
                      </a:moveTo>
                      <a:lnTo>
                        <a:pt x="0" y="5"/>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0" name="Freeform 448">
                  <a:extLst>
                    <a:ext uri="{FF2B5EF4-FFF2-40B4-BE49-F238E27FC236}">
                      <a16:creationId xmlns:a16="http://schemas.microsoft.com/office/drawing/2014/main" id="{BD0A8C67-F460-48AD-A574-37EAE1C955D6}"/>
                    </a:ext>
                  </a:extLst>
                </p:cNvPr>
                <p:cNvSpPr>
                  <a:spLocks/>
                </p:cNvSpPr>
                <p:nvPr userDrawn="1"/>
              </p:nvSpPr>
              <p:spPr bwMode="auto">
                <a:xfrm>
                  <a:off x="3689" y="1467"/>
                  <a:ext cx="10" cy="0"/>
                </a:xfrm>
                <a:custGeom>
                  <a:avLst/>
                  <a:gdLst>
                    <a:gd name="T0" fmla="*/ 5 w 10"/>
                    <a:gd name="T1" fmla="*/ 0 w 10"/>
                    <a:gd name="T2" fmla="*/ 10 w 10"/>
                    <a:gd name="T3" fmla="*/ 5 w 10"/>
                  </a:gdLst>
                  <a:ahLst/>
                  <a:cxnLst>
                    <a:cxn ang="0">
                      <a:pos x="T0" y="0"/>
                    </a:cxn>
                    <a:cxn ang="0">
                      <a:pos x="T1" y="0"/>
                    </a:cxn>
                    <a:cxn ang="0">
                      <a:pos x="T2" y="0"/>
                    </a:cxn>
                    <a:cxn ang="0">
                      <a:pos x="T3" y="0"/>
                    </a:cxn>
                  </a:cxnLst>
                  <a:rect l="0" t="0" r="r" b="b"/>
                  <a:pathLst>
                    <a:path w="10">
                      <a:moveTo>
                        <a:pt x="5" y="0"/>
                      </a:moveTo>
                      <a:lnTo>
                        <a:pt x="0" y="0"/>
                      </a:lnTo>
                      <a:lnTo>
                        <a:pt x="1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1" name="Freeform 449">
                  <a:extLst>
                    <a:ext uri="{FF2B5EF4-FFF2-40B4-BE49-F238E27FC236}">
                      <a16:creationId xmlns:a16="http://schemas.microsoft.com/office/drawing/2014/main" id="{9F73E7C4-A640-44DF-9CCB-1BBF22AD0787}"/>
                    </a:ext>
                  </a:extLst>
                </p:cNvPr>
                <p:cNvSpPr>
                  <a:spLocks/>
                </p:cNvSpPr>
                <p:nvPr userDrawn="1"/>
              </p:nvSpPr>
              <p:spPr bwMode="auto">
                <a:xfrm>
                  <a:off x="4301" y="1087"/>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2" name="Freeform 450">
                  <a:extLst>
                    <a:ext uri="{FF2B5EF4-FFF2-40B4-BE49-F238E27FC236}">
                      <a16:creationId xmlns:a16="http://schemas.microsoft.com/office/drawing/2014/main" id="{87AE9440-3F5B-4E90-9F13-13CA156E784E}"/>
                    </a:ext>
                  </a:extLst>
                </p:cNvPr>
                <p:cNvSpPr>
                  <a:spLocks/>
                </p:cNvSpPr>
                <p:nvPr userDrawn="1"/>
              </p:nvSpPr>
              <p:spPr bwMode="auto">
                <a:xfrm>
                  <a:off x="4341" y="1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3" name="Freeform 451">
                  <a:extLst>
                    <a:ext uri="{FF2B5EF4-FFF2-40B4-BE49-F238E27FC236}">
                      <a16:creationId xmlns:a16="http://schemas.microsoft.com/office/drawing/2014/main" id="{804CEB60-2C27-43E8-9BF7-207F02E49E86}"/>
                    </a:ext>
                  </a:extLst>
                </p:cNvPr>
                <p:cNvSpPr>
                  <a:spLocks/>
                </p:cNvSpPr>
                <p:nvPr userDrawn="1"/>
              </p:nvSpPr>
              <p:spPr bwMode="auto">
                <a:xfrm>
                  <a:off x="4182" y="1472"/>
                  <a:ext cx="15" cy="10"/>
                </a:xfrm>
                <a:custGeom>
                  <a:avLst/>
                  <a:gdLst>
                    <a:gd name="T0" fmla="*/ 0 w 3"/>
                    <a:gd name="T1" fmla="*/ 0 h 2"/>
                    <a:gd name="T2" fmla="*/ 3 w 3"/>
                    <a:gd name="T3" fmla="*/ 1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3" y="2"/>
                        <a:pt x="3" y="1"/>
                      </a:cubicBezTo>
                      <a:cubicBezTo>
                        <a:pt x="3" y="0"/>
                        <a:pt x="3"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4" name="Freeform 452">
                  <a:extLst>
                    <a:ext uri="{FF2B5EF4-FFF2-40B4-BE49-F238E27FC236}">
                      <a16:creationId xmlns:a16="http://schemas.microsoft.com/office/drawing/2014/main" id="{09945425-7590-4E9F-84EE-811A7D8903F4}"/>
                    </a:ext>
                  </a:extLst>
                </p:cNvPr>
                <p:cNvSpPr>
                  <a:spLocks/>
                </p:cNvSpPr>
                <p:nvPr userDrawn="1"/>
              </p:nvSpPr>
              <p:spPr bwMode="auto">
                <a:xfrm>
                  <a:off x="4470" y="1307"/>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5" name="Freeform 453">
                  <a:extLst>
                    <a:ext uri="{FF2B5EF4-FFF2-40B4-BE49-F238E27FC236}">
                      <a16:creationId xmlns:a16="http://schemas.microsoft.com/office/drawing/2014/main" id="{8DEC0447-EF82-4861-8830-4621BAA87B63}"/>
                    </a:ext>
                  </a:extLst>
                </p:cNvPr>
                <p:cNvSpPr>
                  <a:spLocks/>
                </p:cNvSpPr>
                <p:nvPr userDrawn="1"/>
              </p:nvSpPr>
              <p:spPr bwMode="auto">
                <a:xfrm>
                  <a:off x="4455" y="129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6" name="Freeform 454">
                  <a:extLst>
                    <a:ext uri="{FF2B5EF4-FFF2-40B4-BE49-F238E27FC236}">
                      <a16:creationId xmlns:a16="http://schemas.microsoft.com/office/drawing/2014/main" id="{4BAFFFCD-9654-40FB-8D34-3593794F7CBE}"/>
                    </a:ext>
                  </a:extLst>
                </p:cNvPr>
                <p:cNvSpPr>
                  <a:spLocks/>
                </p:cNvSpPr>
                <p:nvPr userDrawn="1"/>
              </p:nvSpPr>
              <p:spPr bwMode="auto">
                <a:xfrm>
                  <a:off x="4187" y="928"/>
                  <a:ext cx="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7" name="Freeform 455">
                  <a:extLst>
                    <a:ext uri="{FF2B5EF4-FFF2-40B4-BE49-F238E27FC236}">
                      <a16:creationId xmlns:a16="http://schemas.microsoft.com/office/drawing/2014/main" id="{80064FE6-0B82-4C20-B85E-C2D334DDE4AD}"/>
                    </a:ext>
                  </a:extLst>
                </p:cNvPr>
                <p:cNvSpPr>
                  <a:spLocks/>
                </p:cNvSpPr>
                <p:nvPr userDrawn="1"/>
              </p:nvSpPr>
              <p:spPr bwMode="auto">
                <a:xfrm>
                  <a:off x="3913" y="1447"/>
                  <a:ext cx="15"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2" y="0"/>
                        <a:pt x="3" y="0"/>
                        <a:pt x="3"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8" name="Freeform 456">
                  <a:extLst>
                    <a:ext uri="{FF2B5EF4-FFF2-40B4-BE49-F238E27FC236}">
                      <a16:creationId xmlns:a16="http://schemas.microsoft.com/office/drawing/2014/main" id="{0F9F9322-CB33-49F5-A18D-6A8177E9667D}"/>
                    </a:ext>
                  </a:extLst>
                </p:cNvPr>
                <p:cNvSpPr>
                  <a:spLocks/>
                </p:cNvSpPr>
                <p:nvPr userDrawn="1"/>
              </p:nvSpPr>
              <p:spPr bwMode="auto">
                <a:xfrm>
                  <a:off x="4336" y="105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9" name="Freeform 457">
                  <a:extLst>
                    <a:ext uri="{FF2B5EF4-FFF2-40B4-BE49-F238E27FC236}">
                      <a16:creationId xmlns:a16="http://schemas.microsoft.com/office/drawing/2014/main" id="{651FFF9B-C76A-4436-8CC6-09A287C61810}"/>
                    </a:ext>
                  </a:extLst>
                </p:cNvPr>
                <p:cNvSpPr>
                  <a:spLocks/>
                </p:cNvSpPr>
                <p:nvPr userDrawn="1"/>
              </p:nvSpPr>
              <p:spPr bwMode="auto">
                <a:xfrm>
                  <a:off x="3928" y="1437"/>
                  <a:ext cx="20" cy="10"/>
                </a:xfrm>
                <a:custGeom>
                  <a:avLst/>
                  <a:gdLst>
                    <a:gd name="T0" fmla="*/ 4 w 4"/>
                    <a:gd name="T1" fmla="*/ 0 h 2"/>
                    <a:gd name="T2" fmla="*/ 3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4" y="0"/>
                        <a:pt x="3" y="0"/>
                        <a:pt x="3" y="0"/>
                      </a:cubicBezTo>
                      <a:cubicBezTo>
                        <a:pt x="2" y="1"/>
                        <a:pt x="1" y="1"/>
                        <a:pt x="0" y="2"/>
                      </a:cubicBezTo>
                      <a:cubicBezTo>
                        <a:pt x="2" y="2"/>
                        <a:pt x="3"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0" name="Freeform 458">
                  <a:extLst>
                    <a:ext uri="{FF2B5EF4-FFF2-40B4-BE49-F238E27FC236}">
                      <a16:creationId xmlns:a16="http://schemas.microsoft.com/office/drawing/2014/main" id="{D584BF9D-A0B6-45E9-B12B-832856B6A2C0}"/>
                    </a:ext>
                  </a:extLst>
                </p:cNvPr>
                <p:cNvSpPr>
                  <a:spLocks/>
                </p:cNvSpPr>
                <p:nvPr userDrawn="1"/>
              </p:nvSpPr>
              <p:spPr bwMode="auto">
                <a:xfrm>
                  <a:off x="3779" y="997"/>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1" name="Freeform 459">
                  <a:extLst>
                    <a:ext uri="{FF2B5EF4-FFF2-40B4-BE49-F238E27FC236}">
                      <a16:creationId xmlns:a16="http://schemas.microsoft.com/office/drawing/2014/main" id="{B79F4B7B-98EB-4100-AC33-E29FDEE836C5}"/>
                    </a:ext>
                  </a:extLst>
                </p:cNvPr>
                <p:cNvSpPr>
                  <a:spLocks/>
                </p:cNvSpPr>
                <p:nvPr userDrawn="1"/>
              </p:nvSpPr>
              <p:spPr bwMode="auto">
                <a:xfrm>
                  <a:off x="3600" y="1087"/>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2" name="Freeform 460">
                  <a:extLst>
                    <a:ext uri="{FF2B5EF4-FFF2-40B4-BE49-F238E27FC236}">
                      <a16:creationId xmlns:a16="http://schemas.microsoft.com/office/drawing/2014/main" id="{A4E30E3F-EC35-4F21-9943-747E60446DD8}"/>
                    </a:ext>
                  </a:extLst>
                </p:cNvPr>
                <p:cNvSpPr>
                  <a:spLocks/>
                </p:cNvSpPr>
                <p:nvPr userDrawn="1"/>
              </p:nvSpPr>
              <p:spPr bwMode="auto">
                <a:xfrm>
                  <a:off x="3774" y="1477"/>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3" name="Freeform 461">
                  <a:extLst>
                    <a:ext uri="{FF2B5EF4-FFF2-40B4-BE49-F238E27FC236}">
                      <a16:creationId xmlns:a16="http://schemas.microsoft.com/office/drawing/2014/main" id="{02D84EA8-BFC5-43F1-B98B-723CCE350F2F}"/>
                    </a:ext>
                  </a:extLst>
                </p:cNvPr>
                <p:cNvSpPr>
                  <a:spLocks/>
                </p:cNvSpPr>
                <p:nvPr userDrawn="1"/>
              </p:nvSpPr>
              <p:spPr bwMode="auto">
                <a:xfrm>
                  <a:off x="3759" y="14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4" name="Freeform 462">
                  <a:extLst>
                    <a:ext uri="{FF2B5EF4-FFF2-40B4-BE49-F238E27FC236}">
                      <a16:creationId xmlns:a16="http://schemas.microsoft.com/office/drawing/2014/main" id="{38D14C33-4FF9-4F57-8D61-F909EF26CA35}"/>
                    </a:ext>
                  </a:extLst>
                </p:cNvPr>
                <p:cNvSpPr>
                  <a:spLocks/>
                </p:cNvSpPr>
                <p:nvPr userDrawn="1"/>
              </p:nvSpPr>
              <p:spPr bwMode="auto">
                <a:xfrm>
                  <a:off x="3973" y="13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5" name="Freeform 463">
                  <a:extLst>
                    <a:ext uri="{FF2B5EF4-FFF2-40B4-BE49-F238E27FC236}">
                      <a16:creationId xmlns:a16="http://schemas.microsoft.com/office/drawing/2014/main" id="{C0FB8387-5B8D-4CF7-8FA4-10AE2AD71305}"/>
                    </a:ext>
                  </a:extLst>
                </p:cNvPr>
                <p:cNvSpPr>
                  <a:spLocks/>
                </p:cNvSpPr>
                <p:nvPr userDrawn="1"/>
              </p:nvSpPr>
              <p:spPr bwMode="auto">
                <a:xfrm>
                  <a:off x="3774" y="147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6" name="Freeform 464">
                  <a:extLst>
                    <a:ext uri="{FF2B5EF4-FFF2-40B4-BE49-F238E27FC236}">
                      <a16:creationId xmlns:a16="http://schemas.microsoft.com/office/drawing/2014/main" id="{F8A2CE3C-F26B-4525-BFB8-9BE86BB6A6F9}"/>
                    </a:ext>
                  </a:extLst>
                </p:cNvPr>
                <p:cNvSpPr>
                  <a:spLocks/>
                </p:cNvSpPr>
                <p:nvPr userDrawn="1"/>
              </p:nvSpPr>
              <p:spPr bwMode="auto">
                <a:xfrm>
                  <a:off x="3769" y="147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7" name="Freeform 465">
                  <a:extLst>
                    <a:ext uri="{FF2B5EF4-FFF2-40B4-BE49-F238E27FC236}">
                      <a16:creationId xmlns:a16="http://schemas.microsoft.com/office/drawing/2014/main" id="{D48BAE4F-44CC-4FCC-AF61-268AAC10D32C}"/>
                    </a:ext>
                  </a:extLst>
                </p:cNvPr>
                <p:cNvSpPr>
                  <a:spLocks/>
                </p:cNvSpPr>
                <p:nvPr userDrawn="1"/>
              </p:nvSpPr>
              <p:spPr bwMode="auto">
                <a:xfrm>
                  <a:off x="3779" y="147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8" name="Freeform 466">
                  <a:extLst>
                    <a:ext uri="{FF2B5EF4-FFF2-40B4-BE49-F238E27FC236}">
                      <a16:creationId xmlns:a16="http://schemas.microsoft.com/office/drawing/2014/main" id="{2F8373F4-EE98-4B76-83FF-44D5D172CDE7}"/>
                    </a:ext>
                  </a:extLst>
                </p:cNvPr>
                <p:cNvSpPr>
                  <a:spLocks/>
                </p:cNvSpPr>
                <p:nvPr userDrawn="1"/>
              </p:nvSpPr>
              <p:spPr bwMode="auto">
                <a:xfrm>
                  <a:off x="3988" y="7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9" name="Rectangle 467">
                  <a:extLst>
                    <a:ext uri="{FF2B5EF4-FFF2-40B4-BE49-F238E27FC236}">
                      <a16:creationId xmlns:a16="http://schemas.microsoft.com/office/drawing/2014/main" id="{B26391A0-A27C-4539-ADC3-72DA4788624D}"/>
                    </a:ext>
                  </a:extLst>
                </p:cNvPr>
                <p:cNvSpPr>
                  <a:spLocks noChangeArrowheads="1"/>
                </p:cNvSpPr>
                <p:nvPr userDrawn="1"/>
              </p:nvSpPr>
              <p:spPr bwMode="auto">
                <a:xfrm>
                  <a:off x="4296" y="142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0" name="Freeform 468">
                  <a:extLst>
                    <a:ext uri="{FF2B5EF4-FFF2-40B4-BE49-F238E27FC236}">
                      <a16:creationId xmlns:a16="http://schemas.microsoft.com/office/drawing/2014/main" id="{3C63BD3F-E51D-48A5-AA09-D7F593A513A1}"/>
                    </a:ext>
                  </a:extLst>
                </p:cNvPr>
                <p:cNvSpPr>
                  <a:spLocks/>
                </p:cNvSpPr>
                <p:nvPr userDrawn="1"/>
              </p:nvSpPr>
              <p:spPr bwMode="auto">
                <a:xfrm>
                  <a:off x="4296" y="1412"/>
                  <a:ext cx="15" cy="20"/>
                </a:xfrm>
                <a:custGeom>
                  <a:avLst/>
                  <a:gdLst>
                    <a:gd name="T0" fmla="*/ 3 w 3"/>
                    <a:gd name="T1" fmla="*/ 0 h 4"/>
                    <a:gd name="T2" fmla="*/ 0 w 3"/>
                    <a:gd name="T3" fmla="*/ 2 h 4"/>
                    <a:gd name="T4" fmla="*/ 1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2" y="2"/>
                        <a:pt x="1" y="2"/>
                        <a:pt x="0" y="2"/>
                      </a:cubicBezTo>
                      <a:cubicBezTo>
                        <a:pt x="1" y="4"/>
                        <a:pt x="1" y="4"/>
                        <a:pt x="1" y="4"/>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1" name="Freeform 469">
                  <a:extLst>
                    <a:ext uri="{FF2B5EF4-FFF2-40B4-BE49-F238E27FC236}">
                      <a16:creationId xmlns:a16="http://schemas.microsoft.com/office/drawing/2014/main" id="{9099CE81-E2C5-4B38-BB8B-75953666413C}"/>
                    </a:ext>
                  </a:extLst>
                </p:cNvPr>
                <p:cNvSpPr>
                  <a:spLocks noEditPoints="1"/>
                </p:cNvSpPr>
                <p:nvPr userDrawn="1"/>
              </p:nvSpPr>
              <p:spPr bwMode="auto">
                <a:xfrm>
                  <a:off x="3565" y="713"/>
                  <a:ext cx="930" cy="764"/>
                </a:xfrm>
                <a:custGeom>
                  <a:avLst/>
                  <a:gdLst>
                    <a:gd name="T0" fmla="*/ 143 w 187"/>
                    <a:gd name="T1" fmla="*/ 70 h 153"/>
                    <a:gd name="T2" fmla="*/ 154 w 187"/>
                    <a:gd name="T3" fmla="*/ 77 h 153"/>
                    <a:gd name="T4" fmla="*/ 158 w 187"/>
                    <a:gd name="T5" fmla="*/ 79 h 153"/>
                    <a:gd name="T6" fmla="*/ 167 w 187"/>
                    <a:gd name="T7" fmla="*/ 87 h 153"/>
                    <a:gd name="T8" fmla="*/ 177 w 187"/>
                    <a:gd name="T9" fmla="*/ 99 h 153"/>
                    <a:gd name="T10" fmla="*/ 180 w 187"/>
                    <a:gd name="T11" fmla="*/ 114 h 153"/>
                    <a:gd name="T12" fmla="*/ 181 w 187"/>
                    <a:gd name="T13" fmla="*/ 120 h 153"/>
                    <a:gd name="T14" fmla="*/ 179 w 187"/>
                    <a:gd name="T15" fmla="*/ 120 h 153"/>
                    <a:gd name="T16" fmla="*/ 174 w 187"/>
                    <a:gd name="T17" fmla="*/ 127 h 153"/>
                    <a:gd name="T18" fmla="*/ 165 w 187"/>
                    <a:gd name="T19" fmla="*/ 137 h 153"/>
                    <a:gd name="T20" fmla="*/ 147 w 187"/>
                    <a:gd name="T21" fmla="*/ 147 h 153"/>
                    <a:gd name="T22" fmla="*/ 138 w 187"/>
                    <a:gd name="T23" fmla="*/ 143 h 153"/>
                    <a:gd name="T24" fmla="*/ 123 w 187"/>
                    <a:gd name="T25" fmla="*/ 143 h 153"/>
                    <a:gd name="T26" fmla="*/ 120 w 187"/>
                    <a:gd name="T27" fmla="*/ 141 h 153"/>
                    <a:gd name="T28" fmla="*/ 111 w 187"/>
                    <a:gd name="T29" fmla="*/ 140 h 153"/>
                    <a:gd name="T30" fmla="*/ 97 w 187"/>
                    <a:gd name="T31" fmla="*/ 140 h 153"/>
                    <a:gd name="T32" fmla="*/ 87 w 187"/>
                    <a:gd name="T33" fmla="*/ 134 h 153"/>
                    <a:gd name="T34" fmla="*/ 69 w 187"/>
                    <a:gd name="T35" fmla="*/ 139 h 153"/>
                    <a:gd name="T36" fmla="*/ 58 w 187"/>
                    <a:gd name="T37" fmla="*/ 147 h 153"/>
                    <a:gd name="T38" fmla="*/ 45 w 187"/>
                    <a:gd name="T39" fmla="*/ 147 h 153"/>
                    <a:gd name="T40" fmla="*/ 28 w 187"/>
                    <a:gd name="T41" fmla="*/ 150 h 153"/>
                    <a:gd name="T42" fmla="*/ 42 w 187"/>
                    <a:gd name="T43" fmla="*/ 152 h 153"/>
                    <a:gd name="T44" fmla="*/ 51 w 187"/>
                    <a:gd name="T45" fmla="*/ 152 h 153"/>
                    <a:gd name="T46" fmla="*/ 78 w 187"/>
                    <a:gd name="T47" fmla="*/ 144 h 153"/>
                    <a:gd name="T48" fmla="*/ 89 w 187"/>
                    <a:gd name="T49" fmla="*/ 143 h 153"/>
                    <a:gd name="T50" fmla="*/ 98 w 187"/>
                    <a:gd name="T51" fmla="*/ 144 h 153"/>
                    <a:gd name="T52" fmla="*/ 122 w 187"/>
                    <a:gd name="T53" fmla="*/ 151 h 153"/>
                    <a:gd name="T54" fmla="*/ 127 w 187"/>
                    <a:gd name="T55" fmla="*/ 151 h 153"/>
                    <a:gd name="T56" fmla="*/ 143 w 187"/>
                    <a:gd name="T57" fmla="*/ 150 h 153"/>
                    <a:gd name="T58" fmla="*/ 166 w 187"/>
                    <a:gd name="T59" fmla="*/ 144 h 153"/>
                    <a:gd name="T60" fmla="*/ 185 w 187"/>
                    <a:gd name="T61" fmla="*/ 128 h 153"/>
                    <a:gd name="T62" fmla="*/ 186 w 187"/>
                    <a:gd name="T63" fmla="*/ 110 h 153"/>
                    <a:gd name="T64" fmla="*/ 180 w 187"/>
                    <a:gd name="T65" fmla="*/ 92 h 153"/>
                    <a:gd name="T66" fmla="*/ 172 w 187"/>
                    <a:gd name="T67" fmla="*/ 78 h 153"/>
                    <a:gd name="T68" fmla="*/ 152 w 187"/>
                    <a:gd name="T69" fmla="*/ 67 h 153"/>
                    <a:gd name="T70" fmla="*/ 138 w 187"/>
                    <a:gd name="T71" fmla="*/ 50 h 153"/>
                    <a:gd name="T72" fmla="*/ 130 w 187"/>
                    <a:gd name="T73" fmla="*/ 30 h 153"/>
                    <a:gd name="T74" fmla="*/ 115 w 187"/>
                    <a:gd name="T75" fmla="*/ 13 h 153"/>
                    <a:gd name="T76" fmla="*/ 86 w 187"/>
                    <a:gd name="T77" fmla="*/ 0 h 153"/>
                    <a:gd name="T78" fmla="*/ 77 w 187"/>
                    <a:gd name="T79" fmla="*/ 3 h 153"/>
                    <a:gd name="T80" fmla="*/ 63 w 187"/>
                    <a:gd name="T81" fmla="*/ 11 h 153"/>
                    <a:gd name="T82" fmla="*/ 45 w 187"/>
                    <a:gd name="T83" fmla="*/ 33 h 153"/>
                    <a:gd name="T84" fmla="*/ 38 w 187"/>
                    <a:gd name="T85" fmla="*/ 49 h 153"/>
                    <a:gd name="T86" fmla="*/ 21 w 187"/>
                    <a:gd name="T87" fmla="*/ 69 h 153"/>
                    <a:gd name="T88" fmla="*/ 5 w 187"/>
                    <a:gd name="T89" fmla="*/ 78 h 153"/>
                    <a:gd name="T90" fmla="*/ 10 w 187"/>
                    <a:gd name="T91" fmla="*/ 82 h 153"/>
                    <a:gd name="T92" fmla="*/ 25 w 187"/>
                    <a:gd name="T93" fmla="*/ 75 h 153"/>
                    <a:gd name="T94" fmla="*/ 41 w 187"/>
                    <a:gd name="T95" fmla="*/ 58 h 153"/>
                    <a:gd name="T96" fmla="*/ 47 w 187"/>
                    <a:gd name="T97" fmla="*/ 48 h 153"/>
                    <a:gd name="T98" fmla="*/ 56 w 187"/>
                    <a:gd name="T99" fmla="*/ 29 h 153"/>
                    <a:gd name="T100" fmla="*/ 69 w 187"/>
                    <a:gd name="T101" fmla="*/ 15 h 153"/>
                    <a:gd name="T102" fmla="*/ 84 w 187"/>
                    <a:gd name="T103" fmla="*/ 7 h 153"/>
                    <a:gd name="T104" fmla="*/ 85 w 187"/>
                    <a:gd name="T105" fmla="*/ 8 h 153"/>
                    <a:gd name="T106" fmla="*/ 91 w 187"/>
                    <a:gd name="T107" fmla="*/ 9 h 153"/>
                    <a:gd name="T108" fmla="*/ 103 w 187"/>
                    <a:gd name="T109" fmla="*/ 14 h 153"/>
                    <a:gd name="T110" fmla="*/ 111 w 187"/>
                    <a:gd name="T111" fmla="*/ 20 h 153"/>
                    <a:gd name="T112" fmla="*/ 117 w 187"/>
                    <a:gd name="T113" fmla="*/ 27 h 153"/>
                    <a:gd name="T114" fmla="*/ 124 w 187"/>
                    <a:gd name="T115" fmla="*/ 40 h 153"/>
                    <a:gd name="T116" fmla="*/ 130 w 187"/>
                    <a:gd name="T117" fmla="*/ 55 h 153"/>
                    <a:gd name="T118" fmla="*/ 164 w 187"/>
                    <a:gd name="T119" fmla="*/ 82 h 153"/>
                    <a:gd name="T120" fmla="*/ 50 w 187"/>
                    <a:gd name="T121" fmla="*/ 1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 h="153">
                      <a:moveTo>
                        <a:pt x="136" y="62"/>
                      </a:moveTo>
                      <a:cubicBezTo>
                        <a:pt x="137" y="65"/>
                        <a:pt x="137" y="65"/>
                        <a:pt x="137" y="65"/>
                      </a:cubicBezTo>
                      <a:cubicBezTo>
                        <a:pt x="134" y="63"/>
                        <a:pt x="133" y="61"/>
                        <a:pt x="134" y="64"/>
                      </a:cubicBezTo>
                      <a:cubicBezTo>
                        <a:pt x="135" y="63"/>
                        <a:pt x="136" y="65"/>
                        <a:pt x="138" y="67"/>
                      </a:cubicBezTo>
                      <a:cubicBezTo>
                        <a:pt x="140" y="69"/>
                        <a:pt x="141" y="70"/>
                        <a:pt x="143" y="69"/>
                      </a:cubicBezTo>
                      <a:cubicBezTo>
                        <a:pt x="143" y="71"/>
                        <a:pt x="143" y="71"/>
                        <a:pt x="143" y="71"/>
                      </a:cubicBezTo>
                      <a:cubicBezTo>
                        <a:pt x="143" y="71"/>
                        <a:pt x="143" y="71"/>
                        <a:pt x="143" y="70"/>
                      </a:cubicBezTo>
                      <a:cubicBezTo>
                        <a:pt x="144" y="74"/>
                        <a:pt x="146" y="71"/>
                        <a:pt x="149" y="73"/>
                      </a:cubicBezTo>
                      <a:cubicBezTo>
                        <a:pt x="150" y="74"/>
                        <a:pt x="150" y="75"/>
                        <a:pt x="149" y="75"/>
                      </a:cubicBezTo>
                      <a:cubicBezTo>
                        <a:pt x="149" y="75"/>
                        <a:pt x="150" y="75"/>
                        <a:pt x="151" y="76"/>
                      </a:cubicBezTo>
                      <a:cubicBezTo>
                        <a:pt x="151" y="76"/>
                        <a:pt x="152" y="76"/>
                        <a:pt x="152" y="76"/>
                      </a:cubicBezTo>
                      <a:cubicBezTo>
                        <a:pt x="153" y="76"/>
                        <a:pt x="153" y="76"/>
                        <a:pt x="153" y="76"/>
                      </a:cubicBezTo>
                      <a:cubicBezTo>
                        <a:pt x="154" y="76"/>
                        <a:pt x="153" y="77"/>
                        <a:pt x="153" y="76"/>
                      </a:cubicBezTo>
                      <a:cubicBezTo>
                        <a:pt x="153" y="76"/>
                        <a:pt x="154" y="77"/>
                        <a:pt x="154" y="77"/>
                      </a:cubicBezTo>
                      <a:cubicBezTo>
                        <a:pt x="155" y="77"/>
                        <a:pt x="156" y="78"/>
                        <a:pt x="156" y="78"/>
                      </a:cubicBezTo>
                      <a:cubicBezTo>
                        <a:pt x="156" y="78"/>
                        <a:pt x="156" y="78"/>
                        <a:pt x="156" y="78"/>
                      </a:cubicBezTo>
                      <a:cubicBezTo>
                        <a:pt x="157" y="78"/>
                        <a:pt x="158" y="78"/>
                        <a:pt x="159" y="78"/>
                      </a:cubicBezTo>
                      <a:cubicBezTo>
                        <a:pt x="160" y="79"/>
                        <a:pt x="159" y="78"/>
                        <a:pt x="159" y="78"/>
                      </a:cubicBezTo>
                      <a:cubicBezTo>
                        <a:pt x="159" y="78"/>
                        <a:pt x="159" y="78"/>
                        <a:pt x="160" y="78"/>
                      </a:cubicBezTo>
                      <a:cubicBezTo>
                        <a:pt x="160" y="79"/>
                        <a:pt x="161" y="79"/>
                        <a:pt x="161" y="79"/>
                      </a:cubicBezTo>
                      <a:cubicBezTo>
                        <a:pt x="161" y="80"/>
                        <a:pt x="160" y="79"/>
                        <a:pt x="158" y="79"/>
                      </a:cubicBezTo>
                      <a:cubicBezTo>
                        <a:pt x="159" y="82"/>
                        <a:pt x="160" y="79"/>
                        <a:pt x="163" y="83"/>
                      </a:cubicBezTo>
                      <a:cubicBezTo>
                        <a:pt x="163" y="83"/>
                        <a:pt x="161" y="82"/>
                        <a:pt x="161" y="82"/>
                      </a:cubicBezTo>
                      <a:cubicBezTo>
                        <a:pt x="162" y="84"/>
                        <a:pt x="163" y="84"/>
                        <a:pt x="164" y="86"/>
                      </a:cubicBezTo>
                      <a:cubicBezTo>
                        <a:pt x="164" y="86"/>
                        <a:pt x="162" y="82"/>
                        <a:pt x="164" y="82"/>
                      </a:cubicBezTo>
                      <a:cubicBezTo>
                        <a:pt x="165" y="83"/>
                        <a:pt x="165" y="83"/>
                        <a:pt x="167" y="84"/>
                      </a:cubicBezTo>
                      <a:cubicBezTo>
                        <a:pt x="166" y="85"/>
                        <a:pt x="167" y="85"/>
                        <a:pt x="168" y="86"/>
                      </a:cubicBezTo>
                      <a:cubicBezTo>
                        <a:pt x="167" y="87"/>
                        <a:pt x="167" y="87"/>
                        <a:pt x="167" y="87"/>
                      </a:cubicBezTo>
                      <a:cubicBezTo>
                        <a:pt x="169" y="88"/>
                        <a:pt x="169" y="87"/>
                        <a:pt x="170" y="88"/>
                      </a:cubicBezTo>
                      <a:cubicBezTo>
                        <a:pt x="171" y="89"/>
                        <a:pt x="171" y="90"/>
                        <a:pt x="170" y="91"/>
                      </a:cubicBezTo>
                      <a:cubicBezTo>
                        <a:pt x="172" y="93"/>
                        <a:pt x="170" y="88"/>
                        <a:pt x="172" y="91"/>
                      </a:cubicBezTo>
                      <a:cubicBezTo>
                        <a:pt x="173" y="93"/>
                        <a:pt x="175" y="94"/>
                        <a:pt x="177" y="97"/>
                      </a:cubicBezTo>
                      <a:cubicBezTo>
                        <a:pt x="177" y="99"/>
                        <a:pt x="176" y="97"/>
                        <a:pt x="176" y="97"/>
                      </a:cubicBezTo>
                      <a:cubicBezTo>
                        <a:pt x="177" y="99"/>
                        <a:pt x="177" y="99"/>
                        <a:pt x="177" y="99"/>
                      </a:cubicBezTo>
                      <a:cubicBezTo>
                        <a:pt x="177" y="99"/>
                        <a:pt x="177" y="99"/>
                        <a:pt x="177" y="99"/>
                      </a:cubicBezTo>
                      <a:cubicBezTo>
                        <a:pt x="177" y="100"/>
                        <a:pt x="178" y="99"/>
                        <a:pt x="179" y="101"/>
                      </a:cubicBezTo>
                      <a:cubicBezTo>
                        <a:pt x="180" y="101"/>
                        <a:pt x="179" y="102"/>
                        <a:pt x="179" y="103"/>
                      </a:cubicBezTo>
                      <a:cubicBezTo>
                        <a:pt x="179" y="104"/>
                        <a:pt x="179" y="105"/>
                        <a:pt x="179" y="105"/>
                      </a:cubicBezTo>
                      <a:cubicBezTo>
                        <a:pt x="179" y="106"/>
                        <a:pt x="179" y="107"/>
                        <a:pt x="180" y="107"/>
                      </a:cubicBezTo>
                      <a:cubicBezTo>
                        <a:pt x="179" y="108"/>
                        <a:pt x="179" y="107"/>
                        <a:pt x="178" y="107"/>
                      </a:cubicBezTo>
                      <a:cubicBezTo>
                        <a:pt x="180" y="111"/>
                        <a:pt x="179" y="110"/>
                        <a:pt x="181" y="113"/>
                      </a:cubicBezTo>
                      <a:cubicBezTo>
                        <a:pt x="181" y="113"/>
                        <a:pt x="181" y="114"/>
                        <a:pt x="180" y="114"/>
                      </a:cubicBezTo>
                      <a:cubicBezTo>
                        <a:pt x="180" y="115"/>
                        <a:pt x="180" y="116"/>
                        <a:pt x="180" y="116"/>
                      </a:cubicBezTo>
                      <a:cubicBezTo>
                        <a:pt x="181" y="114"/>
                        <a:pt x="182" y="116"/>
                        <a:pt x="182" y="119"/>
                      </a:cubicBezTo>
                      <a:cubicBezTo>
                        <a:pt x="183" y="118"/>
                        <a:pt x="183" y="118"/>
                        <a:pt x="184" y="117"/>
                      </a:cubicBezTo>
                      <a:cubicBezTo>
                        <a:pt x="184" y="117"/>
                        <a:pt x="184" y="121"/>
                        <a:pt x="184" y="121"/>
                      </a:cubicBezTo>
                      <a:cubicBezTo>
                        <a:pt x="183" y="121"/>
                        <a:pt x="183" y="121"/>
                        <a:pt x="183" y="120"/>
                      </a:cubicBezTo>
                      <a:cubicBezTo>
                        <a:pt x="183" y="120"/>
                        <a:pt x="183" y="121"/>
                        <a:pt x="183" y="121"/>
                      </a:cubicBezTo>
                      <a:cubicBezTo>
                        <a:pt x="182" y="122"/>
                        <a:pt x="181" y="121"/>
                        <a:pt x="181" y="120"/>
                      </a:cubicBezTo>
                      <a:cubicBezTo>
                        <a:pt x="182" y="119"/>
                        <a:pt x="182" y="119"/>
                        <a:pt x="182" y="119"/>
                      </a:cubicBezTo>
                      <a:cubicBezTo>
                        <a:pt x="181" y="118"/>
                        <a:pt x="181" y="117"/>
                        <a:pt x="180" y="117"/>
                      </a:cubicBezTo>
                      <a:cubicBezTo>
                        <a:pt x="180" y="117"/>
                        <a:pt x="180" y="118"/>
                        <a:pt x="180" y="118"/>
                      </a:cubicBezTo>
                      <a:cubicBezTo>
                        <a:pt x="180" y="118"/>
                        <a:pt x="180" y="118"/>
                        <a:pt x="180" y="118"/>
                      </a:cubicBezTo>
                      <a:cubicBezTo>
                        <a:pt x="179" y="118"/>
                        <a:pt x="180" y="118"/>
                        <a:pt x="180" y="119"/>
                      </a:cubicBezTo>
                      <a:cubicBezTo>
                        <a:pt x="178" y="119"/>
                        <a:pt x="178" y="119"/>
                        <a:pt x="178" y="119"/>
                      </a:cubicBezTo>
                      <a:cubicBezTo>
                        <a:pt x="179" y="120"/>
                        <a:pt x="179" y="120"/>
                        <a:pt x="179" y="120"/>
                      </a:cubicBezTo>
                      <a:cubicBezTo>
                        <a:pt x="176" y="123"/>
                        <a:pt x="176" y="123"/>
                        <a:pt x="176" y="123"/>
                      </a:cubicBezTo>
                      <a:cubicBezTo>
                        <a:pt x="177" y="125"/>
                        <a:pt x="176" y="126"/>
                        <a:pt x="176" y="128"/>
                      </a:cubicBezTo>
                      <a:cubicBezTo>
                        <a:pt x="176" y="130"/>
                        <a:pt x="175" y="132"/>
                        <a:pt x="174" y="134"/>
                      </a:cubicBezTo>
                      <a:cubicBezTo>
                        <a:pt x="174" y="132"/>
                        <a:pt x="173" y="133"/>
                        <a:pt x="172" y="132"/>
                      </a:cubicBezTo>
                      <a:cubicBezTo>
                        <a:pt x="173" y="132"/>
                        <a:pt x="173" y="131"/>
                        <a:pt x="174" y="130"/>
                      </a:cubicBezTo>
                      <a:cubicBezTo>
                        <a:pt x="174" y="129"/>
                        <a:pt x="175" y="128"/>
                        <a:pt x="175" y="127"/>
                      </a:cubicBezTo>
                      <a:cubicBezTo>
                        <a:pt x="175" y="128"/>
                        <a:pt x="174" y="127"/>
                        <a:pt x="174" y="127"/>
                      </a:cubicBezTo>
                      <a:cubicBezTo>
                        <a:pt x="174" y="127"/>
                        <a:pt x="174" y="128"/>
                        <a:pt x="173" y="129"/>
                      </a:cubicBezTo>
                      <a:cubicBezTo>
                        <a:pt x="173" y="130"/>
                        <a:pt x="172" y="131"/>
                        <a:pt x="172" y="131"/>
                      </a:cubicBezTo>
                      <a:cubicBezTo>
                        <a:pt x="172" y="130"/>
                        <a:pt x="171" y="131"/>
                        <a:pt x="170" y="131"/>
                      </a:cubicBezTo>
                      <a:cubicBezTo>
                        <a:pt x="172" y="132"/>
                        <a:pt x="169" y="134"/>
                        <a:pt x="167" y="136"/>
                      </a:cubicBezTo>
                      <a:cubicBezTo>
                        <a:pt x="167" y="136"/>
                        <a:pt x="167" y="135"/>
                        <a:pt x="169" y="134"/>
                      </a:cubicBezTo>
                      <a:cubicBezTo>
                        <a:pt x="167" y="134"/>
                        <a:pt x="167" y="135"/>
                        <a:pt x="167" y="136"/>
                      </a:cubicBezTo>
                      <a:cubicBezTo>
                        <a:pt x="166" y="136"/>
                        <a:pt x="166" y="137"/>
                        <a:pt x="165" y="137"/>
                      </a:cubicBezTo>
                      <a:cubicBezTo>
                        <a:pt x="165" y="137"/>
                        <a:pt x="165" y="137"/>
                        <a:pt x="165" y="137"/>
                      </a:cubicBezTo>
                      <a:cubicBezTo>
                        <a:pt x="165" y="138"/>
                        <a:pt x="162" y="139"/>
                        <a:pt x="162" y="138"/>
                      </a:cubicBezTo>
                      <a:cubicBezTo>
                        <a:pt x="162" y="138"/>
                        <a:pt x="162" y="138"/>
                        <a:pt x="162" y="138"/>
                      </a:cubicBezTo>
                      <a:cubicBezTo>
                        <a:pt x="159" y="139"/>
                        <a:pt x="152" y="142"/>
                        <a:pt x="152" y="143"/>
                      </a:cubicBezTo>
                      <a:cubicBezTo>
                        <a:pt x="152" y="143"/>
                        <a:pt x="152" y="141"/>
                        <a:pt x="152" y="141"/>
                      </a:cubicBezTo>
                      <a:cubicBezTo>
                        <a:pt x="152" y="141"/>
                        <a:pt x="151" y="142"/>
                        <a:pt x="149" y="144"/>
                      </a:cubicBezTo>
                      <a:cubicBezTo>
                        <a:pt x="149" y="145"/>
                        <a:pt x="148" y="146"/>
                        <a:pt x="147" y="147"/>
                      </a:cubicBezTo>
                      <a:cubicBezTo>
                        <a:pt x="147" y="147"/>
                        <a:pt x="146" y="148"/>
                        <a:pt x="146" y="148"/>
                      </a:cubicBezTo>
                      <a:cubicBezTo>
                        <a:pt x="147" y="146"/>
                        <a:pt x="144" y="143"/>
                        <a:pt x="147" y="142"/>
                      </a:cubicBezTo>
                      <a:cubicBezTo>
                        <a:pt x="146" y="142"/>
                        <a:pt x="145" y="142"/>
                        <a:pt x="143" y="142"/>
                      </a:cubicBezTo>
                      <a:cubicBezTo>
                        <a:pt x="144" y="142"/>
                        <a:pt x="145" y="144"/>
                        <a:pt x="144" y="144"/>
                      </a:cubicBezTo>
                      <a:cubicBezTo>
                        <a:pt x="141" y="143"/>
                        <a:pt x="142" y="144"/>
                        <a:pt x="139" y="143"/>
                      </a:cubicBezTo>
                      <a:cubicBezTo>
                        <a:pt x="140" y="143"/>
                        <a:pt x="139" y="145"/>
                        <a:pt x="138" y="145"/>
                      </a:cubicBezTo>
                      <a:cubicBezTo>
                        <a:pt x="138" y="145"/>
                        <a:pt x="138" y="143"/>
                        <a:pt x="138" y="143"/>
                      </a:cubicBezTo>
                      <a:cubicBezTo>
                        <a:pt x="138" y="143"/>
                        <a:pt x="137" y="143"/>
                        <a:pt x="136" y="144"/>
                      </a:cubicBezTo>
                      <a:cubicBezTo>
                        <a:pt x="136" y="145"/>
                        <a:pt x="135" y="145"/>
                        <a:pt x="135" y="145"/>
                      </a:cubicBezTo>
                      <a:cubicBezTo>
                        <a:pt x="136" y="145"/>
                        <a:pt x="135" y="143"/>
                        <a:pt x="134" y="143"/>
                      </a:cubicBezTo>
                      <a:cubicBezTo>
                        <a:pt x="134" y="143"/>
                        <a:pt x="131" y="143"/>
                        <a:pt x="130" y="143"/>
                      </a:cubicBezTo>
                      <a:cubicBezTo>
                        <a:pt x="131" y="143"/>
                        <a:pt x="131" y="143"/>
                        <a:pt x="131" y="143"/>
                      </a:cubicBezTo>
                      <a:cubicBezTo>
                        <a:pt x="127" y="143"/>
                        <a:pt x="127" y="147"/>
                        <a:pt x="123" y="146"/>
                      </a:cubicBezTo>
                      <a:cubicBezTo>
                        <a:pt x="124" y="146"/>
                        <a:pt x="125" y="144"/>
                        <a:pt x="123" y="143"/>
                      </a:cubicBezTo>
                      <a:cubicBezTo>
                        <a:pt x="122" y="144"/>
                        <a:pt x="118" y="148"/>
                        <a:pt x="114" y="148"/>
                      </a:cubicBezTo>
                      <a:cubicBezTo>
                        <a:pt x="113" y="147"/>
                        <a:pt x="113" y="147"/>
                        <a:pt x="113" y="147"/>
                      </a:cubicBezTo>
                      <a:cubicBezTo>
                        <a:pt x="113" y="147"/>
                        <a:pt x="112" y="147"/>
                        <a:pt x="112" y="147"/>
                      </a:cubicBezTo>
                      <a:cubicBezTo>
                        <a:pt x="111" y="147"/>
                        <a:pt x="110" y="147"/>
                        <a:pt x="110" y="147"/>
                      </a:cubicBezTo>
                      <a:cubicBezTo>
                        <a:pt x="112" y="146"/>
                        <a:pt x="118" y="143"/>
                        <a:pt x="121" y="142"/>
                      </a:cubicBezTo>
                      <a:cubicBezTo>
                        <a:pt x="119" y="142"/>
                        <a:pt x="120" y="142"/>
                        <a:pt x="118" y="141"/>
                      </a:cubicBezTo>
                      <a:cubicBezTo>
                        <a:pt x="118" y="140"/>
                        <a:pt x="120" y="141"/>
                        <a:pt x="120" y="141"/>
                      </a:cubicBezTo>
                      <a:cubicBezTo>
                        <a:pt x="120" y="141"/>
                        <a:pt x="119" y="140"/>
                        <a:pt x="118" y="140"/>
                      </a:cubicBezTo>
                      <a:cubicBezTo>
                        <a:pt x="117" y="139"/>
                        <a:pt x="115" y="139"/>
                        <a:pt x="115" y="139"/>
                      </a:cubicBezTo>
                      <a:cubicBezTo>
                        <a:pt x="115" y="141"/>
                        <a:pt x="111" y="139"/>
                        <a:pt x="111" y="140"/>
                      </a:cubicBezTo>
                      <a:cubicBezTo>
                        <a:pt x="111" y="140"/>
                        <a:pt x="113" y="140"/>
                        <a:pt x="114" y="141"/>
                      </a:cubicBezTo>
                      <a:cubicBezTo>
                        <a:pt x="115" y="141"/>
                        <a:pt x="117" y="141"/>
                        <a:pt x="117" y="141"/>
                      </a:cubicBezTo>
                      <a:cubicBezTo>
                        <a:pt x="117" y="142"/>
                        <a:pt x="113" y="144"/>
                        <a:pt x="109" y="142"/>
                      </a:cubicBezTo>
                      <a:cubicBezTo>
                        <a:pt x="108" y="141"/>
                        <a:pt x="111" y="140"/>
                        <a:pt x="111" y="140"/>
                      </a:cubicBezTo>
                      <a:cubicBezTo>
                        <a:pt x="110" y="140"/>
                        <a:pt x="107" y="139"/>
                        <a:pt x="107" y="139"/>
                      </a:cubicBezTo>
                      <a:cubicBezTo>
                        <a:pt x="109" y="139"/>
                        <a:pt x="109" y="139"/>
                        <a:pt x="109" y="139"/>
                      </a:cubicBezTo>
                      <a:cubicBezTo>
                        <a:pt x="107" y="137"/>
                        <a:pt x="105" y="139"/>
                        <a:pt x="103" y="137"/>
                      </a:cubicBezTo>
                      <a:cubicBezTo>
                        <a:pt x="103" y="137"/>
                        <a:pt x="103" y="136"/>
                        <a:pt x="102" y="135"/>
                      </a:cubicBezTo>
                      <a:cubicBezTo>
                        <a:pt x="102" y="135"/>
                        <a:pt x="101" y="134"/>
                        <a:pt x="101" y="135"/>
                      </a:cubicBezTo>
                      <a:cubicBezTo>
                        <a:pt x="102" y="137"/>
                        <a:pt x="100" y="141"/>
                        <a:pt x="98" y="142"/>
                      </a:cubicBezTo>
                      <a:cubicBezTo>
                        <a:pt x="98" y="141"/>
                        <a:pt x="97" y="141"/>
                        <a:pt x="97" y="140"/>
                      </a:cubicBezTo>
                      <a:cubicBezTo>
                        <a:pt x="96" y="139"/>
                        <a:pt x="95" y="138"/>
                        <a:pt x="94" y="137"/>
                      </a:cubicBezTo>
                      <a:cubicBezTo>
                        <a:pt x="93" y="136"/>
                        <a:pt x="97" y="135"/>
                        <a:pt x="96" y="134"/>
                      </a:cubicBezTo>
                      <a:cubicBezTo>
                        <a:pt x="96" y="134"/>
                        <a:pt x="95" y="135"/>
                        <a:pt x="95" y="135"/>
                      </a:cubicBezTo>
                      <a:cubicBezTo>
                        <a:pt x="94" y="134"/>
                        <a:pt x="95" y="134"/>
                        <a:pt x="93" y="133"/>
                      </a:cubicBezTo>
                      <a:cubicBezTo>
                        <a:pt x="93" y="134"/>
                        <a:pt x="89" y="132"/>
                        <a:pt x="92" y="134"/>
                      </a:cubicBezTo>
                      <a:cubicBezTo>
                        <a:pt x="91" y="134"/>
                        <a:pt x="90" y="134"/>
                        <a:pt x="90" y="134"/>
                      </a:cubicBezTo>
                      <a:cubicBezTo>
                        <a:pt x="89" y="134"/>
                        <a:pt x="88" y="134"/>
                        <a:pt x="87" y="134"/>
                      </a:cubicBezTo>
                      <a:cubicBezTo>
                        <a:pt x="87" y="134"/>
                        <a:pt x="87" y="135"/>
                        <a:pt x="86" y="136"/>
                      </a:cubicBezTo>
                      <a:cubicBezTo>
                        <a:pt x="85" y="136"/>
                        <a:pt x="84" y="137"/>
                        <a:pt x="83" y="138"/>
                      </a:cubicBezTo>
                      <a:cubicBezTo>
                        <a:pt x="83" y="137"/>
                        <a:pt x="83" y="137"/>
                        <a:pt x="82" y="137"/>
                      </a:cubicBezTo>
                      <a:cubicBezTo>
                        <a:pt x="78" y="138"/>
                        <a:pt x="76" y="139"/>
                        <a:pt x="73" y="140"/>
                      </a:cubicBezTo>
                      <a:cubicBezTo>
                        <a:pt x="72" y="140"/>
                        <a:pt x="70" y="141"/>
                        <a:pt x="71" y="140"/>
                      </a:cubicBezTo>
                      <a:cubicBezTo>
                        <a:pt x="71" y="140"/>
                        <a:pt x="70" y="141"/>
                        <a:pt x="69" y="141"/>
                      </a:cubicBezTo>
                      <a:cubicBezTo>
                        <a:pt x="67" y="141"/>
                        <a:pt x="71" y="140"/>
                        <a:pt x="69" y="139"/>
                      </a:cubicBezTo>
                      <a:cubicBezTo>
                        <a:pt x="70" y="140"/>
                        <a:pt x="67" y="142"/>
                        <a:pt x="66" y="142"/>
                      </a:cubicBezTo>
                      <a:cubicBezTo>
                        <a:pt x="67" y="144"/>
                        <a:pt x="69" y="141"/>
                        <a:pt x="71" y="140"/>
                      </a:cubicBezTo>
                      <a:cubicBezTo>
                        <a:pt x="71" y="142"/>
                        <a:pt x="69" y="145"/>
                        <a:pt x="66" y="147"/>
                      </a:cubicBezTo>
                      <a:cubicBezTo>
                        <a:pt x="62" y="148"/>
                        <a:pt x="64" y="146"/>
                        <a:pt x="63" y="146"/>
                      </a:cubicBezTo>
                      <a:cubicBezTo>
                        <a:pt x="57" y="148"/>
                        <a:pt x="59" y="151"/>
                        <a:pt x="54" y="150"/>
                      </a:cubicBezTo>
                      <a:cubicBezTo>
                        <a:pt x="51" y="149"/>
                        <a:pt x="53" y="148"/>
                        <a:pt x="53" y="147"/>
                      </a:cubicBezTo>
                      <a:cubicBezTo>
                        <a:pt x="55" y="147"/>
                        <a:pt x="57" y="147"/>
                        <a:pt x="58" y="147"/>
                      </a:cubicBezTo>
                      <a:cubicBezTo>
                        <a:pt x="56" y="147"/>
                        <a:pt x="56" y="147"/>
                        <a:pt x="56" y="147"/>
                      </a:cubicBezTo>
                      <a:cubicBezTo>
                        <a:pt x="57" y="146"/>
                        <a:pt x="59" y="146"/>
                        <a:pt x="60" y="146"/>
                      </a:cubicBezTo>
                      <a:cubicBezTo>
                        <a:pt x="59" y="146"/>
                        <a:pt x="56" y="146"/>
                        <a:pt x="53" y="147"/>
                      </a:cubicBezTo>
                      <a:cubicBezTo>
                        <a:pt x="52" y="147"/>
                        <a:pt x="50" y="147"/>
                        <a:pt x="49" y="147"/>
                      </a:cubicBezTo>
                      <a:cubicBezTo>
                        <a:pt x="47" y="147"/>
                        <a:pt x="46" y="147"/>
                        <a:pt x="45" y="146"/>
                      </a:cubicBezTo>
                      <a:cubicBezTo>
                        <a:pt x="44" y="147"/>
                        <a:pt x="43" y="147"/>
                        <a:pt x="43" y="147"/>
                      </a:cubicBezTo>
                      <a:cubicBezTo>
                        <a:pt x="45" y="147"/>
                        <a:pt x="45" y="147"/>
                        <a:pt x="45" y="147"/>
                      </a:cubicBezTo>
                      <a:cubicBezTo>
                        <a:pt x="46" y="148"/>
                        <a:pt x="42" y="149"/>
                        <a:pt x="44" y="149"/>
                      </a:cubicBezTo>
                      <a:cubicBezTo>
                        <a:pt x="42" y="150"/>
                        <a:pt x="40" y="151"/>
                        <a:pt x="37" y="150"/>
                      </a:cubicBezTo>
                      <a:cubicBezTo>
                        <a:pt x="36" y="148"/>
                        <a:pt x="36" y="148"/>
                        <a:pt x="36" y="148"/>
                      </a:cubicBezTo>
                      <a:cubicBezTo>
                        <a:pt x="36" y="149"/>
                        <a:pt x="38" y="149"/>
                        <a:pt x="39" y="149"/>
                      </a:cubicBezTo>
                      <a:cubicBezTo>
                        <a:pt x="38" y="150"/>
                        <a:pt x="35" y="147"/>
                        <a:pt x="33" y="148"/>
                      </a:cubicBezTo>
                      <a:cubicBezTo>
                        <a:pt x="35" y="150"/>
                        <a:pt x="35" y="150"/>
                        <a:pt x="35" y="150"/>
                      </a:cubicBezTo>
                      <a:cubicBezTo>
                        <a:pt x="33" y="150"/>
                        <a:pt x="30" y="151"/>
                        <a:pt x="28" y="150"/>
                      </a:cubicBezTo>
                      <a:cubicBezTo>
                        <a:pt x="29" y="152"/>
                        <a:pt x="28" y="150"/>
                        <a:pt x="30" y="152"/>
                      </a:cubicBezTo>
                      <a:cubicBezTo>
                        <a:pt x="29" y="150"/>
                        <a:pt x="37" y="153"/>
                        <a:pt x="34" y="150"/>
                      </a:cubicBezTo>
                      <a:cubicBezTo>
                        <a:pt x="36" y="152"/>
                        <a:pt x="37" y="152"/>
                        <a:pt x="40" y="153"/>
                      </a:cubicBezTo>
                      <a:cubicBezTo>
                        <a:pt x="40" y="153"/>
                        <a:pt x="39" y="152"/>
                        <a:pt x="41" y="152"/>
                      </a:cubicBezTo>
                      <a:cubicBezTo>
                        <a:pt x="41" y="152"/>
                        <a:pt x="42" y="152"/>
                        <a:pt x="42" y="152"/>
                      </a:cubicBezTo>
                      <a:cubicBezTo>
                        <a:pt x="42" y="152"/>
                        <a:pt x="42" y="152"/>
                        <a:pt x="42" y="152"/>
                      </a:cubicBezTo>
                      <a:cubicBezTo>
                        <a:pt x="42" y="152"/>
                        <a:pt x="42" y="152"/>
                        <a:pt x="42" y="152"/>
                      </a:cubicBezTo>
                      <a:cubicBezTo>
                        <a:pt x="42" y="152"/>
                        <a:pt x="42" y="152"/>
                        <a:pt x="42" y="152"/>
                      </a:cubicBezTo>
                      <a:cubicBezTo>
                        <a:pt x="41" y="152"/>
                        <a:pt x="41" y="152"/>
                        <a:pt x="41" y="151"/>
                      </a:cubicBezTo>
                      <a:cubicBezTo>
                        <a:pt x="42" y="151"/>
                        <a:pt x="45" y="151"/>
                        <a:pt x="46" y="150"/>
                      </a:cubicBezTo>
                      <a:cubicBezTo>
                        <a:pt x="47" y="150"/>
                        <a:pt x="46" y="151"/>
                        <a:pt x="46" y="151"/>
                      </a:cubicBezTo>
                      <a:cubicBezTo>
                        <a:pt x="48" y="150"/>
                        <a:pt x="48" y="150"/>
                        <a:pt x="48" y="150"/>
                      </a:cubicBezTo>
                      <a:cubicBezTo>
                        <a:pt x="48" y="151"/>
                        <a:pt x="52" y="152"/>
                        <a:pt x="49" y="152"/>
                      </a:cubicBezTo>
                      <a:cubicBezTo>
                        <a:pt x="51" y="152"/>
                        <a:pt x="51" y="152"/>
                        <a:pt x="51" y="152"/>
                      </a:cubicBezTo>
                      <a:cubicBezTo>
                        <a:pt x="53" y="153"/>
                        <a:pt x="55" y="153"/>
                        <a:pt x="57" y="152"/>
                      </a:cubicBezTo>
                      <a:cubicBezTo>
                        <a:pt x="58" y="152"/>
                        <a:pt x="60" y="150"/>
                        <a:pt x="59" y="151"/>
                      </a:cubicBezTo>
                      <a:cubicBezTo>
                        <a:pt x="59" y="151"/>
                        <a:pt x="60" y="151"/>
                        <a:pt x="61" y="151"/>
                      </a:cubicBezTo>
                      <a:cubicBezTo>
                        <a:pt x="62" y="150"/>
                        <a:pt x="63" y="150"/>
                        <a:pt x="63" y="150"/>
                      </a:cubicBezTo>
                      <a:cubicBezTo>
                        <a:pt x="63" y="150"/>
                        <a:pt x="63" y="150"/>
                        <a:pt x="63" y="150"/>
                      </a:cubicBezTo>
                      <a:cubicBezTo>
                        <a:pt x="67" y="149"/>
                        <a:pt x="71" y="146"/>
                        <a:pt x="76" y="145"/>
                      </a:cubicBezTo>
                      <a:cubicBezTo>
                        <a:pt x="77" y="145"/>
                        <a:pt x="77" y="144"/>
                        <a:pt x="78" y="144"/>
                      </a:cubicBezTo>
                      <a:cubicBezTo>
                        <a:pt x="79" y="144"/>
                        <a:pt x="79" y="143"/>
                        <a:pt x="80" y="143"/>
                      </a:cubicBezTo>
                      <a:cubicBezTo>
                        <a:pt x="81" y="143"/>
                        <a:pt x="81" y="143"/>
                        <a:pt x="81" y="143"/>
                      </a:cubicBezTo>
                      <a:cubicBezTo>
                        <a:pt x="81" y="143"/>
                        <a:pt x="83" y="143"/>
                        <a:pt x="83" y="143"/>
                      </a:cubicBezTo>
                      <a:cubicBezTo>
                        <a:pt x="84" y="143"/>
                        <a:pt x="85" y="143"/>
                        <a:pt x="85" y="142"/>
                      </a:cubicBezTo>
                      <a:cubicBezTo>
                        <a:pt x="86" y="142"/>
                        <a:pt x="87" y="143"/>
                        <a:pt x="87" y="143"/>
                      </a:cubicBezTo>
                      <a:cubicBezTo>
                        <a:pt x="88" y="143"/>
                        <a:pt x="88" y="143"/>
                        <a:pt x="89" y="143"/>
                      </a:cubicBezTo>
                      <a:cubicBezTo>
                        <a:pt x="89" y="143"/>
                        <a:pt x="89" y="143"/>
                        <a:pt x="89" y="143"/>
                      </a:cubicBezTo>
                      <a:cubicBezTo>
                        <a:pt x="89" y="143"/>
                        <a:pt x="89" y="143"/>
                        <a:pt x="89" y="143"/>
                      </a:cubicBezTo>
                      <a:cubicBezTo>
                        <a:pt x="90" y="143"/>
                        <a:pt x="90" y="143"/>
                        <a:pt x="90" y="143"/>
                      </a:cubicBezTo>
                      <a:cubicBezTo>
                        <a:pt x="90" y="143"/>
                        <a:pt x="91" y="143"/>
                        <a:pt x="91" y="143"/>
                      </a:cubicBezTo>
                      <a:cubicBezTo>
                        <a:pt x="92" y="143"/>
                        <a:pt x="93" y="143"/>
                        <a:pt x="93" y="143"/>
                      </a:cubicBezTo>
                      <a:cubicBezTo>
                        <a:pt x="94" y="143"/>
                        <a:pt x="94" y="143"/>
                        <a:pt x="94" y="143"/>
                      </a:cubicBezTo>
                      <a:cubicBezTo>
                        <a:pt x="95" y="143"/>
                        <a:pt x="96" y="143"/>
                        <a:pt x="96" y="143"/>
                      </a:cubicBezTo>
                      <a:cubicBezTo>
                        <a:pt x="97" y="144"/>
                        <a:pt x="97" y="144"/>
                        <a:pt x="98" y="144"/>
                      </a:cubicBezTo>
                      <a:cubicBezTo>
                        <a:pt x="98" y="144"/>
                        <a:pt x="99" y="144"/>
                        <a:pt x="100" y="144"/>
                      </a:cubicBezTo>
                      <a:cubicBezTo>
                        <a:pt x="100" y="144"/>
                        <a:pt x="100" y="144"/>
                        <a:pt x="100" y="144"/>
                      </a:cubicBezTo>
                      <a:cubicBezTo>
                        <a:pt x="102" y="144"/>
                        <a:pt x="105" y="147"/>
                        <a:pt x="109" y="148"/>
                      </a:cubicBezTo>
                      <a:cubicBezTo>
                        <a:pt x="109" y="148"/>
                        <a:pt x="108" y="148"/>
                        <a:pt x="107" y="147"/>
                      </a:cubicBezTo>
                      <a:cubicBezTo>
                        <a:pt x="111" y="151"/>
                        <a:pt x="117" y="149"/>
                        <a:pt x="120" y="151"/>
                      </a:cubicBezTo>
                      <a:cubicBezTo>
                        <a:pt x="121" y="151"/>
                        <a:pt x="122" y="151"/>
                        <a:pt x="123" y="151"/>
                      </a:cubicBezTo>
                      <a:cubicBezTo>
                        <a:pt x="123" y="151"/>
                        <a:pt x="123" y="151"/>
                        <a:pt x="122" y="151"/>
                      </a:cubicBezTo>
                      <a:cubicBezTo>
                        <a:pt x="123" y="151"/>
                        <a:pt x="123" y="151"/>
                        <a:pt x="123" y="151"/>
                      </a:cubicBezTo>
                      <a:cubicBezTo>
                        <a:pt x="123" y="151"/>
                        <a:pt x="124" y="152"/>
                        <a:pt x="124" y="152"/>
                      </a:cubicBezTo>
                      <a:cubicBezTo>
                        <a:pt x="124" y="152"/>
                        <a:pt x="123" y="151"/>
                        <a:pt x="123" y="151"/>
                      </a:cubicBezTo>
                      <a:cubicBezTo>
                        <a:pt x="124" y="151"/>
                        <a:pt x="125" y="151"/>
                        <a:pt x="126" y="151"/>
                      </a:cubicBezTo>
                      <a:cubicBezTo>
                        <a:pt x="127" y="152"/>
                        <a:pt x="127" y="152"/>
                        <a:pt x="127" y="152"/>
                      </a:cubicBezTo>
                      <a:cubicBezTo>
                        <a:pt x="127" y="152"/>
                        <a:pt x="127" y="152"/>
                        <a:pt x="127" y="152"/>
                      </a:cubicBezTo>
                      <a:cubicBezTo>
                        <a:pt x="128" y="152"/>
                        <a:pt x="128" y="151"/>
                        <a:pt x="127" y="151"/>
                      </a:cubicBezTo>
                      <a:cubicBezTo>
                        <a:pt x="128" y="151"/>
                        <a:pt x="129" y="150"/>
                        <a:pt x="129" y="150"/>
                      </a:cubicBezTo>
                      <a:cubicBezTo>
                        <a:pt x="130" y="152"/>
                        <a:pt x="132" y="150"/>
                        <a:pt x="133" y="151"/>
                      </a:cubicBezTo>
                      <a:cubicBezTo>
                        <a:pt x="134" y="151"/>
                        <a:pt x="135" y="151"/>
                        <a:pt x="136" y="151"/>
                      </a:cubicBezTo>
                      <a:cubicBezTo>
                        <a:pt x="138" y="150"/>
                        <a:pt x="139" y="150"/>
                        <a:pt x="139" y="149"/>
                      </a:cubicBezTo>
                      <a:cubicBezTo>
                        <a:pt x="139" y="149"/>
                        <a:pt x="140" y="149"/>
                        <a:pt x="139" y="149"/>
                      </a:cubicBezTo>
                      <a:cubicBezTo>
                        <a:pt x="140" y="149"/>
                        <a:pt x="142" y="149"/>
                        <a:pt x="143" y="149"/>
                      </a:cubicBezTo>
                      <a:cubicBezTo>
                        <a:pt x="143" y="150"/>
                        <a:pt x="143" y="150"/>
                        <a:pt x="143" y="150"/>
                      </a:cubicBezTo>
                      <a:cubicBezTo>
                        <a:pt x="146" y="148"/>
                        <a:pt x="146" y="148"/>
                        <a:pt x="146" y="148"/>
                      </a:cubicBezTo>
                      <a:cubicBezTo>
                        <a:pt x="148" y="148"/>
                        <a:pt x="149" y="149"/>
                        <a:pt x="147" y="150"/>
                      </a:cubicBezTo>
                      <a:cubicBezTo>
                        <a:pt x="151" y="148"/>
                        <a:pt x="150" y="149"/>
                        <a:pt x="153" y="147"/>
                      </a:cubicBezTo>
                      <a:cubicBezTo>
                        <a:pt x="153" y="147"/>
                        <a:pt x="153" y="147"/>
                        <a:pt x="153" y="147"/>
                      </a:cubicBezTo>
                      <a:cubicBezTo>
                        <a:pt x="154" y="147"/>
                        <a:pt x="156" y="146"/>
                        <a:pt x="157" y="146"/>
                      </a:cubicBezTo>
                      <a:cubicBezTo>
                        <a:pt x="158" y="146"/>
                        <a:pt x="159" y="146"/>
                        <a:pt x="160" y="146"/>
                      </a:cubicBezTo>
                      <a:cubicBezTo>
                        <a:pt x="162" y="145"/>
                        <a:pt x="164" y="145"/>
                        <a:pt x="166" y="144"/>
                      </a:cubicBezTo>
                      <a:cubicBezTo>
                        <a:pt x="167" y="143"/>
                        <a:pt x="169" y="142"/>
                        <a:pt x="171" y="141"/>
                      </a:cubicBezTo>
                      <a:cubicBezTo>
                        <a:pt x="173" y="139"/>
                        <a:pt x="175" y="138"/>
                        <a:pt x="176" y="137"/>
                      </a:cubicBezTo>
                      <a:cubicBezTo>
                        <a:pt x="174" y="137"/>
                        <a:pt x="180" y="135"/>
                        <a:pt x="178" y="134"/>
                      </a:cubicBezTo>
                      <a:cubicBezTo>
                        <a:pt x="179" y="134"/>
                        <a:pt x="180" y="133"/>
                        <a:pt x="180" y="134"/>
                      </a:cubicBezTo>
                      <a:cubicBezTo>
                        <a:pt x="181" y="133"/>
                        <a:pt x="182" y="132"/>
                        <a:pt x="183" y="131"/>
                      </a:cubicBezTo>
                      <a:cubicBezTo>
                        <a:pt x="183" y="129"/>
                        <a:pt x="184" y="128"/>
                        <a:pt x="184" y="127"/>
                      </a:cubicBezTo>
                      <a:cubicBezTo>
                        <a:pt x="185" y="127"/>
                        <a:pt x="184" y="128"/>
                        <a:pt x="185" y="128"/>
                      </a:cubicBezTo>
                      <a:cubicBezTo>
                        <a:pt x="185" y="127"/>
                        <a:pt x="185" y="126"/>
                        <a:pt x="185" y="126"/>
                      </a:cubicBezTo>
                      <a:cubicBezTo>
                        <a:pt x="186" y="126"/>
                        <a:pt x="185" y="127"/>
                        <a:pt x="185" y="128"/>
                      </a:cubicBezTo>
                      <a:cubicBezTo>
                        <a:pt x="187" y="124"/>
                        <a:pt x="185" y="123"/>
                        <a:pt x="184" y="122"/>
                      </a:cubicBezTo>
                      <a:cubicBezTo>
                        <a:pt x="185" y="120"/>
                        <a:pt x="185" y="119"/>
                        <a:pt x="185" y="118"/>
                      </a:cubicBezTo>
                      <a:cubicBezTo>
                        <a:pt x="185" y="117"/>
                        <a:pt x="186" y="116"/>
                        <a:pt x="186" y="119"/>
                      </a:cubicBezTo>
                      <a:cubicBezTo>
                        <a:pt x="186" y="118"/>
                        <a:pt x="187" y="116"/>
                        <a:pt x="187" y="114"/>
                      </a:cubicBezTo>
                      <a:cubicBezTo>
                        <a:pt x="187" y="112"/>
                        <a:pt x="187" y="110"/>
                        <a:pt x="186" y="110"/>
                      </a:cubicBezTo>
                      <a:cubicBezTo>
                        <a:pt x="186" y="110"/>
                        <a:pt x="186" y="108"/>
                        <a:pt x="186" y="108"/>
                      </a:cubicBezTo>
                      <a:cubicBezTo>
                        <a:pt x="186" y="105"/>
                        <a:pt x="186" y="105"/>
                        <a:pt x="185" y="102"/>
                      </a:cubicBezTo>
                      <a:cubicBezTo>
                        <a:pt x="185" y="103"/>
                        <a:pt x="185" y="103"/>
                        <a:pt x="185" y="103"/>
                      </a:cubicBezTo>
                      <a:cubicBezTo>
                        <a:pt x="183" y="102"/>
                        <a:pt x="184" y="100"/>
                        <a:pt x="183" y="98"/>
                      </a:cubicBezTo>
                      <a:cubicBezTo>
                        <a:pt x="183" y="98"/>
                        <a:pt x="183" y="98"/>
                        <a:pt x="183" y="98"/>
                      </a:cubicBezTo>
                      <a:cubicBezTo>
                        <a:pt x="183" y="93"/>
                        <a:pt x="182" y="96"/>
                        <a:pt x="181" y="91"/>
                      </a:cubicBezTo>
                      <a:cubicBezTo>
                        <a:pt x="180" y="92"/>
                        <a:pt x="180" y="92"/>
                        <a:pt x="180" y="92"/>
                      </a:cubicBezTo>
                      <a:cubicBezTo>
                        <a:pt x="179" y="92"/>
                        <a:pt x="179" y="91"/>
                        <a:pt x="179" y="89"/>
                      </a:cubicBezTo>
                      <a:cubicBezTo>
                        <a:pt x="179" y="88"/>
                        <a:pt x="178" y="86"/>
                        <a:pt x="177" y="85"/>
                      </a:cubicBezTo>
                      <a:cubicBezTo>
                        <a:pt x="177" y="85"/>
                        <a:pt x="177" y="86"/>
                        <a:pt x="177" y="86"/>
                      </a:cubicBezTo>
                      <a:cubicBezTo>
                        <a:pt x="176" y="86"/>
                        <a:pt x="176" y="84"/>
                        <a:pt x="176" y="83"/>
                      </a:cubicBezTo>
                      <a:cubicBezTo>
                        <a:pt x="176" y="82"/>
                        <a:pt x="176" y="80"/>
                        <a:pt x="175" y="79"/>
                      </a:cubicBezTo>
                      <a:cubicBezTo>
                        <a:pt x="175" y="79"/>
                        <a:pt x="176" y="79"/>
                        <a:pt x="176" y="80"/>
                      </a:cubicBezTo>
                      <a:cubicBezTo>
                        <a:pt x="173" y="76"/>
                        <a:pt x="175" y="80"/>
                        <a:pt x="172" y="78"/>
                      </a:cubicBezTo>
                      <a:cubicBezTo>
                        <a:pt x="172" y="77"/>
                        <a:pt x="174" y="77"/>
                        <a:pt x="172" y="76"/>
                      </a:cubicBezTo>
                      <a:cubicBezTo>
                        <a:pt x="172" y="75"/>
                        <a:pt x="170" y="75"/>
                        <a:pt x="168" y="74"/>
                      </a:cubicBezTo>
                      <a:cubicBezTo>
                        <a:pt x="166" y="73"/>
                        <a:pt x="164" y="73"/>
                        <a:pt x="163" y="71"/>
                      </a:cubicBezTo>
                      <a:cubicBezTo>
                        <a:pt x="164" y="72"/>
                        <a:pt x="164" y="73"/>
                        <a:pt x="163" y="72"/>
                      </a:cubicBezTo>
                      <a:cubicBezTo>
                        <a:pt x="161" y="72"/>
                        <a:pt x="158" y="68"/>
                        <a:pt x="155" y="69"/>
                      </a:cubicBezTo>
                      <a:cubicBezTo>
                        <a:pt x="155" y="69"/>
                        <a:pt x="155" y="68"/>
                        <a:pt x="155" y="68"/>
                      </a:cubicBezTo>
                      <a:cubicBezTo>
                        <a:pt x="155" y="68"/>
                        <a:pt x="153" y="68"/>
                        <a:pt x="152" y="67"/>
                      </a:cubicBezTo>
                      <a:cubicBezTo>
                        <a:pt x="151" y="67"/>
                        <a:pt x="150" y="66"/>
                        <a:pt x="150" y="66"/>
                      </a:cubicBezTo>
                      <a:cubicBezTo>
                        <a:pt x="150" y="65"/>
                        <a:pt x="148" y="63"/>
                        <a:pt x="146" y="62"/>
                      </a:cubicBezTo>
                      <a:cubicBezTo>
                        <a:pt x="145" y="61"/>
                        <a:pt x="143" y="59"/>
                        <a:pt x="144" y="58"/>
                      </a:cubicBezTo>
                      <a:cubicBezTo>
                        <a:pt x="144" y="58"/>
                        <a:pt x="143" y="57"/>
                        <a:pt x="143" y="56"/>
                      </a:cubicBezTo>
                      <a:cubicBezTo>
                        <a:pt x="142" y="55"/>
                        <a:pt x="141" y="54"/>
                        <a:pt x="141" y="54"/>
                      </a:cubicBezTo>
                      <a:cubicBezTo>
                        <a:pt x="142" y="54"/>
                        <a:pt x="142" y="54"/>
                        <a:pt x="142" y="54"/>
                      </a:cubicBezTo>
                      <a:cubicBezTo>
                        <a:pt x="140" y="51"/>
                        <a:pt x="139" y="51"/>
                        <a:pt x="138" y="50"/>
                      </a:cubicBezTo>
                      <a:cubicBezTo>
                        <a:pt x="138" y="49"/>
                        <a:pt x="138" y="50"/>
                        <a:pt x="139" y="50"/>
                      </a:cubicBezTo>
                      <a:cubicBezTo>
                        <a:pt x="137" y="45"/>
                        <a:pt x="137" y="45"/>
                        <a:pt x="134" y="42"/>
                      </a:cubicBezTo>
                      <a:cubicBezTo>
                        <a:pt x="135" y="41"/>
                        <a:pt x="135" y="41"/>
                        <a:pt x="135" y="41"/>
                      </a:cubicBezTo>
                      <a:cubicBezTo>
                        <a:pt x="135" y="41"/>
                        <a:pt x="134" y="41"/>
                        <a:pt x="134" y="40"/>
                      </a:cubicBezTo>
                      <a:cubicBezTo>
                        <a:pt x="134" y="38"/>
                        <a:pt x="133" y="37"/>
                        <a:pt x="132" y="35"/>
                      </a:cubicBezTo>
                      <a:cubicBezTo>
                        <a:pt x="132" y="33"/>
                        <a:pt x="131" y="31"/>
                        <a:pt x="129" y="30"/>
                      </a:cubicBezTo>
                      <a:cubicBezTo>
                        <a:pt x="130" y="30"/>
                        <a:pt x="130" y="30"/>
                        <a:pt x="130" y="30"/>
                      </a:cubicBezTo>
                      <a:cubicBezTo>
                        <a:pt x="126" y="26"/>
                        <a:pt x="125" y="17"/>
                        <a:pt x="120" y="18"/>
                      </a:cubicBezTo>
                      <a:cubicBezTo>
                        <a:pt x="120" y="18"/>
                        <a:pt x="120" y="18"/>
                        <a:pt x="119" y="17"/>
                      </a:cubicBezTo>
                      <a:cubicBezTo>
                        <a:pt x="118" y="16"/>
                        <a:pt x="117" y="16"/>
                        <a:pt x="117" y="16"/>
                      </a:cubicBezTo>
                      <a:cubicBezTo>
                        <a:pt x="120" y="20"/>
                        <a:pt x="116" y="17"/>
                        <a:pt x="117" y="18"/>
                      </a:cubicBezTo>
                      <a:cubicBezTo>
                        <a:pt x="115" y="17"/>
                        <a:pt x="114" y="14"/>
                        <a:pt x="116" y="16"/>
                      </a:cubicBezTo>
                      <a:cubicBezTo>
                        <a:pt x="116" y="16"/>
                        <a:pt x="116" y="16"/>
                        <a:pt x="116" y="16"/>
                      </a:cubicBezTo>
                      <a:cubicBezTo>
                        <a:pt x="117" y="16"/>
                        <a:pt x="116" y="15"/>
                        <a:pt x="115" y="13"/>
                      </a:cubicBezTo>
                      <a:cubicBezTo>
                        <a:pt x="114" y="12"/>
                        <a:pt x="113" y="11"/>
                        <a:pt x="113" y="11"/>
                      </a:cubicBezTo>
                      <a:cubicBezTo>
                        <a:pt x="109" y="8"/>
                        <a:pt x="105" y="5"/>
                        <a:pt x="101" y="3"/>
                      </a:cubicBezTo>
                      <a:cubicBezTo>
                        <a:pt x="97" y="1"/>
                        <a:pt x="92" y="0"/>
                        <a:pt x="87" y="0"/>
                      </a:cubicBezTo>
                      <a:cubicBezTo>
                        <a:pt x="88" y="1"/>
                        <a:pt x="88" y="1"/>
                        <a:pt x="88" y="1"/>
                      </a:cubicBezTo>
                      <a:cubicBezTo>
                        <a:pt x="88" y="1"/>
                        <a:pt x="87" y="1"/>
                        <a:pt x="86" y="1"/>
                      </a:cubicBezTo>
                      <a:cubicBezTo>
                        <a:pt x="86" y="2"/>
                        <a:pt x="85" y="2"/>
                        <a:pt x="85" y="2"/>
                      </a:cubicBezTo>
                      <a:cubicBezTo>
                        <a:pt x="84" y="1"/>
                        <a:pt x="83" y="1"/>
                        <a:pt x="86" y="0"/>
                      </a:cubicBezTo>
                      <a:cubicBezTo>
                        <a:pt x="85" y="0"/>
                        <a:pt x="84" y="0"/>
                        <a:pt x="83" y="1"/>
                      </a:cubicBezTo>
                      <a:cubicBezTo>
                        <a:pt x="83" y="1"/>
                        <a:pt x="83" y="1"/>
                        <a:pt x="83" y="1"/>
                      </a:cubicBezTo>
                      <a:cubicBezTo>
                        <a:pt x="83" y="1"/>
                        <a:pt x="82" y="2"/>
                        <a:pt x="82" y="2"/>
                      </a:cubicBezTo>
                      <a:cubicBezTo>
                        <a:pt x="78" y="2"/>
                        <a:pt x="84" y="0"/>
                        <a:pt x="82" y="0"/>
                      </a:cubicBezTo>
                      <a:cubicBezTo>
                        <a:pt x="80" y="1"/>
                        <a:pt x="80" y="1"/>
                        <a:pt x="80" y="1"/>
                      </a:cubicBezTo>
                      <a:cubicBezTo>
                        <a:pt x="81" y="1"/>
                        <a:pt x="81" y="1"/>
                        <a:pt x="81" y="1"/>
                      </a:cubicBezTo>
                      <a:cubicBezTo>
                        <a:pt x="79" y="2"/>
                        <a:pt x="79" y="2"/>
                        <a:pt x="77" y="3"/>
                      </a:cubicBezTo>
                      <a:cubicBezTo>
                        <a:pt x="75" y="3"/>
                        <a:pt x="76" y="2"/>
                        <a:pt x="75" y="3"/>
                      </a:cubicBezTo>
                      <a:cubicBezTo>
                        <a:pt x="75" y="3"/>
                        <a:pt x="75" y="3"/>
                        <a:pt x="74" y="3"/>
                      </a:cubicBezTo>
                      <a:cubicBezTo>
                        <a:pt x="70" y="5"/>
                        <a:pt x="70" y="5"/>
                        <a:pt x="70" y="5"/>
                      </a:cubicBezTo>
                      <a:cubicBezTo>
                        <a:pt x="72" y="5"/>
                        <a:pt x="72" y="5"/>
                        <a:pt x="72" y="5"/>
                      </a:cubicBezTo>
                      <a:cubicBezTo>
                        <a:pt x="71" y="6"/>
                        <a:pt x="69" y="7"/>
                        <a:pt x="71" y="7"/>
                      </a:cubicBezTo>
                      <a:cubicBezTo>
                        <a:pt x="70" y="7"/>
                        <a:pt x="69" y="7"/>
                        <a:pt x="68" y="8"/>
                      </a:cubicBezTo>
                      <a:cubicBezTo>
                        <a:pt x="66" y="9"/>
                        <a:pt x="65" y="9"/>
                        <a:pt x="63" y="11"/>
                      </a:cubicBezTo>
                      <a:cubicBezTo>
                        <a:pt x="61" y="13"/>
                        <a:pt x="58" y="15"/>
                        <a:pt x="58" y="16"/>
                      </a:cubicBezTo>
                      <a:cubicBezTo>
                        <a:pt x="57" y="18"/>
                        <a:pt x="55" y="20"/>
                        <a:pt x="53" y="22"/>
                      </a:cubicBezTo>
                      <a:cubicBezTo>
                        <a:pt x="54" y="22"/>
                        <a:pt x="55" y="22"/>
                        <a:pt x="53" y="24"/>
                      </a:cubicBezTo>
                      <a:cubicBezTo>
                        <a:pt x="52" y="22"/>
                        <a:pt x="50" y="27"/>
                        <a:pt x="47" y="28"/>
                      </a:cubicBezTo>
                      <a:cubicBezTo>
                        <a:pt x="48" y="27"/>
                        <a:pt x="47" y="29"/>
                        <a:pt x="47" y="30"/>
                      </a:cubicBezTo>
                      <a:cubicBezTo>
                        <a:pt x="46" y="32"/>
                        <a:pt x="45" y="33"/>
                        <a:pt x="47" y="32"/>
                      </a:cubicBezTo>
                      <a:cubicBezTo>
                        <a:pt x="46" y="34"/>
                        <a:pt x="46" y="32"/>
                        <a:pt x="45" y="33"/>
                      </a:cubicBezTo>
                      <a:cubicBezTo>
                        <a:pt x="44" y="35"/>
                        <a:pt x="43" y="37"/>
                        <a:pt x="41" y="40"/>
                      </a:cubicBezTo>
                      <a:cubicBezTo>
                        <a:pt x="41" y="40"/>
                        <a:pt x="41" y="40"/>
                        <a:pt x="41" y="40"/>
                      </a:cubicBezTo>
                      <a:cubicBezTo>
                        <a:pt x="41" y="41"/>
                        <a:pt x="41" y="41"/>
                        <a:pt x="41" y="41"/>
                      </a:cubicBezTo>
                      <a:cubicBezTo>
                        <a:pt x="40" y="42"/>
                        <a:pt x="40" y="42"/>
                        <a:pt x="40" y="42"/>
                      </a:cubicBezTo>
                      <a:cubicBezTo>
                        <a:pt x="39" y="44"/>
                        <a:pt x="39" y="44"/>
                        <a:pt x="39" y="44"/>
                      </a:cubicBezTo>
                      <a:cubicBezTo>
                        <a:pt x="39" y="45"/>
                        <a:pt x="38" y="47"/>
                        <a:pt x="37" y="48"/>
                      </a:cubicBezTo>
                      <a:cubicBezTo>
                        <a:pt x="38" y="48"/>
                        <a:pt x="38" y="48"/>
                        <a:pt x="38" y="49"/>
                      </a:cubicBezTo>
                      <a:cubicBezTo>
                        <a:pt x="38" y="49"/>
                        <a:pt x="38" y="50"/>
                        <a:pt x="37" y="50"/>
                      </a:cubicBezTo>
                      <a:cubicBezTo>
                        <a:pt x="36" y="51"/>
                        <a:pt x="35" y="51"/>
                        <a:pt x="35" y="51"/>
                      </a:cubicBezTo>
                      <a:cubicBezTo>
                        <a:pt x="35" y="52"/>
                        <a:pt x="37" y="53"/>
                        <a:pt x="35" y="54"/>
                      </a:cubicBezTo>
                      <a:cubicBezTo>
                        <a:pt x="35" y="54"/>
                        <a:pt x="36" y="54"/>
                        <a:pt x="35" y="54"/>
                      </a:cubicBezTo>
                      <a:cubicBezTo>
                        <a:pt x="32" y="59"/>
                        <a:pt x="29" y="64"/>
                        <a:pt x="25" y="67"/>
                      </a:cubicBezTo>
                      <a:cubicBezTo>
                        <a:pt x="24" y="68"/>
                        <a:pt x="22" y="69"/>
                        <a:pt x="21" y="69"/>
                      </a:cubicBezTo>
                      <a:cubicBezTo>
                        <a:pt x="21" y="69"/>
                        <a:pt x="21" y="69"/>
                        <a:pt x="21" y="69"/>
                      </a:cubicBezTo>
                      <a:cubicBezTo>
                        <a:pt x="20" y="70"/>
                        <a:pt x="20" y="70"/>
                        <a:pt x="20" y="70"/>
                      </a:cubicBezTo>
                      <a:cubicBezTo>
                        <a:pt x="17" y="71"/>
                        <a:pt x="17" y="71"/>
                        <a:pt x="17" y="71"/>
                      </a:cubicBezTo>
                      <a:cubicBezTo>
                        <a:pt x="14" y="72"/>
                        <a:pt x="12" y="73"/>
                        <a:pt x="8" y="74"/>
                      </a:cubicBezTo>
                      <a:cubicBezTo>
                        <a:pt x="10" y="74"/>
                        <a:pt x="9" y="74"/>
                        <a:pt x="8" y="75"/>
                      </a:cubicBezTo>
                      <a:cubicBezTo>
                        <a:pt x="9" y="75"/>
                        <a:pt x="9" y="76"/>
                        <a:pt x="9" y="76"/>
                      </a:cubicBezTo>
                      <a:cubicBezTo>
                        <a:pt x="9" y="76"/>
                        <a:pt x="8" y="76"/>
                        <a:pt x="6" y="77"/>
                      </a:cubicBezTo>
                      <a:cubicBezTo>
                        <a:pt x="6" y="77"/>
                        <a:pt x="5" y="77"/>
                        <a:pt x="5" y="78"/>
                      </a:cubicBezTo>
                      <a:cubicBezTo>
                        <a:pt x="4" y="78"/>
                        <a:pt x="4" y="78"/>
                        <a:pt x="4" y="78"/>
                      </a:cubicBezTo>
                      <a:cubicBezTo>
                        <a:pt x="4" y="79"/>
                        <a:pt x="3" y="80"/>
                        <a:pt x="2" y="81"/>
                      </a:cubicBezTo>
                      <a:cubicBezTo>
                        <a:pt x="1" y="82"/>
                        <a:pt x="0" y="83"/>
                        <a:pt x="0" y="83"/>
                      </a:cubicBezTo>
                      <a:cubicBezTo>
                        <a:pt x="1" y="82"/>
                        <a:pt x="1" y="82"/>
                        <a:pt x="1" y="82"/>
                      </a:cubicBezTo>
                      <a:cubicBezTo>
                        <a:pt x="1" y="83"/>
                        <a:pt x="2" y="83"/>
                        <a:pt x="3" y="83"/>
                      </a:cubicBezTo>
                      <a:cubicBezTo>
                        <a:pt x="5" y="83"/>
                        <a:pt x="6" y="83"/>
                        <a:pt x="7" y="84"/>
                      </a:cubicBezTo>
                      <a:cubicBezTo>
                        <a:pt x="7" y="83"/>
                        <a:pt x="9" y="82"/>
                        <a:pt x="10" y="82"/>
                      </a:cubicBezTo>
                      <a:cubicBezTo>
                        <a:pt x="12" y="81"/>
                        <a:pt x="14" y="81"/>
                        <a:pt x="15" y="79"/>
                      </a:cubicBezTo>
                      <a:cubicBezTo>
                        <a:pt x="15" y="79"/>
                        <a:pt x="14" y="80"/>
                        <a:pt x="15" y="80"/>
                      </a:cubicBezTo>
                      <a:cubicBezTo>
                        <a:pt x="15" y="78"/>
                        <a:pt x="16" y="78"/>
                        <a:pt x="18" y="77"/>
                      </a:cubicBezTo>
                      <a:cubicBezTo>
                        <a:pt x="18" y="78"/>
                        <a:pt x="18" y="78"/>
                        <a:pt x="18" y="78"/>
                      </a:cubicBezTo>
                      <a:cubicBezTo>
                        <a:pt x="19" y="77"/>
                        <a:pt x="20" y="76"/>
                        <a:pt x="22" y="76"/>
                      </a:cubicBezTo>
                      <a:cubicBezTo>
                        <a:pt x="22" y="76"/>
                        <a:pt x="23" y="76"/>
                        <a:pt x="23" y="75"/>
                      </a:cubicBezTo>
                      <a:cubicBezTo>
                        <a:pt x="24" y="75"/>
                        <a:pt x="25" y="75"/>
                        <a:pt x="25" y="75"/>
                      </a:cubicBezTo>
                      <a:cubicBezTo>
                        <a:pt x="28" y="74"/>
                        <a:pt x="30" y="72"/>
                        <a:pt x="33" y="70"/>
                      </a:cubicBezTo>
                      <a:cubicBezTo>
                        <a:pt x="32" y="69"/>
                        <a:pt x="32" y="69"/>
                        <a:pt x="32" y="69"/>
                      </a:cubicBezTo>
                      <a:cubicBezTo>
                        <a:pt x="33" y="68"/>
                        <a:pt x="33" y="68"/>
                        <a:pt x="34" y="68"/>
                      </a:cubicBezTo>
                      <a:cubicBezTo>
                        <a:pt x="34" y="66"/>
                        <a:pt x="31" y="71"/>
                        <a:pt x="31" y="69"/>
                      </a:cubicBezTo>
                      <a:cubicBezTo>
                        <a:pt x="32" y="69"/>
                        <a:pt x="34" y="67"/>
                        <a:pt x="36" y="65"/>
                      </a:cubicBezTo>
                      <a:cubicBezTo>
                        <a:pt x="38" y="63"/>
                        <a:pt x="39" y="60"/>
                        <a:pt x="41" y="60"/>
                      </a:cubicBezTo>
                      <a:cubicBezTo>
                        <a:pt x="42" y="58"/>
                        <a:pt x="39" y="60"/>
                        <a:pt x="41" y="58"/>
                      </a:cubicBezTo>
                      <a:cubicBezTo>
                        <a:pt x="41" y="58"/>
                        <a:pt x="41" y="58"/>
                        <a:pt x="41" y="58"/>
                      </a:cubicBezTo>
                      <a:cubicBezTo>
                        <a:pt x="41" y="57"/>
                        <a:pt x="41" y="57"/>
                        <a:pt x="41" y="57"/>
                      </a:cubicBezTo>
                      <a:cubicBezTo>
                        <a:pt x="42" y="56"/>
                        <a:pt x="43" y="56"/>
                        <a:pt x="43" y="56"/>
                      </a:cubicBezTo>
                      <a:cubicBezTo>
                        <a:pt x="43" y="56"/>
                        <a:pt x="43" y="57"/>
                        <a:pt x="43" y="57"/>
                      </a:cubicBezTo>
                      <a:cubicBezTo>
                        <a:pt x="44" y="56"/>
                        <a:pt x="45" y="52"/>
                        <a:pt x="46" y="51"/>
                      </a:cubicBezTo>
                      <a:cubicBezTo>
                        <a:pt x="44" y="53"/>
                        <a:pt x="44" y="53"/>
                        <a:pt x="44" y="53"/>
                      </a:cubicBezTo>
                      <a:cubicBezTo>
                        <a:pt x="45" y="52"/>
                        <a:pt x="46" y="50"/>
                        <a:pt x="47" y="48"/>
                      </a:cubicBezTo>
                      <a:cubicBezTo>
                        <a:pt x="47" y="47"/>
                        <a:pt x="47" y="46"/>
                        <a:pt x="48" y="45"/>
                      </a:cubicBezTo>
                      <a:cubicBezTo>
                        <a:pt x="48" y="44"/>
                        <a:pt x="48" y="44"/>
                        <a:pt x="48" y="44"/>
                      </a:cubicBezTo>
                      <a:cubicBezTo>
                        <a:pt x="49" y="43"/>
                        <a:pt x="49" y="43"/>
                        <a:pt x="49" y="43"/>
                      </a:cubicBezTo>
                      <a:cubicBezTo>
                        <a:pt x="50" y="41"/>
                        <a:pt x="51" y="38"/>
                        <a:pt x="52" y="35"/>
                      </a:cubicBezTo>
                      <a:cubicBezTo>
                        <a:pt x="51" y="36"/>
                        <a:pt x="51" y="36"/>
                        <a:pt x="51" y="36"/>
                      </a:cubicBezTo>
                      <a:cubicBezTo>
                        <a:pt x="53" y="31"/>
                        <a:pt x="54" y="33"/>
                        <a:pt x="56" y="29"/>
                      </a:cubicBezTo>
                      <a:cubicBezTo>
                        <a:pt x="56" y="29"/>
                        <a:pt x="56" y="29"/>
                        <a:pt x="56" y="29"/>
                      </a:cubicBezTo>
                      <a:cubicBezTo>
                        <a:pt x="56" y="28"/>
                        <a:pt x="57" y="26"/>
                        <a:pt x="57" y="25"/>
                      </a:cubicBezTo>
                      <a:cubicBezTo>
                        <a:pt x="57" y="27"/>
                        <a:pt x="60" y="24"/>
                        <a:pt x="59" y="26"/>
                      </a:cubicBezTo>
                      <a:cubicBezTo>
                        <a:pt x="61" y="22"/>
                        <a:pt x="60" y="24"/>
                        <a:pt x="61" y="20"/>
                      </a:cubicBezTo>
                      <a:cubicBezTo>
                        <a:pt x="62" y="20"/>
                        <a:pt x="62" y="20"/>
                        <a:pt x="62" y="20"/>
                      </a:cubicBezTo>
                      <a:cubicBezTo>
                        <a:pt x="62" y="19"/>
                        <a:pt x="62" y="19"/>
                        <a:pt x="63" y="17"/>
                      </a:cubicBezTo>
                      <a:cubicBezTo>
                        <a:pt x="62" y="19"/>
                        <a:pt x="65" y="17"/>
                        <a:pt x="64" y="19"/>
                      </a:cubicBezTo>
                      <a:cubicBezTo>
                        <a:pt x="67" y="18"/>
                        <a:pt x="68" y="16"/>
                        <a:pt x="69" y="15"/>
                      </a:cubicBezTo>
                      <a:cubicBezTo>
                        <a:pt x="70" y="14"/>
                        <a:pt x="71" y="13"/>
                        <a:pt x="72" y="13"/>
                      </a:cubicBezTo>
                      <a:cubicBezTo>
                        <a:pt x="73" y="10"/>
                        <a:pt x="68" y="15"/>
                        <a:pt x="69" y="14"/>
                      </a:cubicBezTo>
                      <a:cubicBezTo>
                        <a:pt x="68" y="14"/>
                        <a:pt x="70" y="11"/>
                        <a:pt x="71" y="11"/>
                      </a:cubicBezTo>
                      <a:cubicBezTo>
                        <a:pt x="72" y="10"/>
                        <a:pt x="75" y="12"/>
                        <a:pt x="78" y="10"/>
                      </a:cubicBezTo>
                      <a:cubicBezTo>
                        <a:pt x="78" y="10"/>
                        <a:pt x="78" y="10"/>
                        <a:pt x="77" y="11"/>
                      </a:cubicBezTo>
                      <a:cubicBezTo>
                        <a:pt x="79" y="11"/>
                        <a:pt x="80" y="9"/>
                        <a:pt x="82" y="9"/>
                      </a:cubicBezTo>
                      <a:cubicBezTo>
                        <a:pt x="82" y="8"/>
                        <a:pt x="84" y="9"/>
                        <a:pt x="84" y="7"/>
                      </a:cubicBezTo>
                      <a:cubicBezTo>
                        <a:pt x="84" y="7"/>
                        <a:pt x="80" y="8"/>
                        <a:pt x="80" y="8"/>
                      </a:cubicBezTo>
                      <a:cubicBezTo>
                        <a:pt x="82" y="8"/>
                        <a:pt x="83" y="7"/>
                        <a:pt x="84" y="6"/>
                      </a:cubicBezTo>
                      <a:cubicBezTo>
                        <a:pt x="84" y="6"/>
                        <a:pt x="84" y="6"/>
                        <a:pt x="84" y="6"/>
                      </a:cubicBezTo>
                      <a:cubicBezTo>
                        <a:pt x="85" y="6"/>
                        <a:pt x="86" y="6"/>
                        <a:pt x="87" y="6"/>
                      </a:cubicBezTo>
                      <a:cubicBezTo>
                        <a:pt x="87" y="6"/>
                        <a:pt x="86" y="7"/>
                        <a:pt x="86" y="7"/>
                      </a:cubicBezTo>
                      <a:cubicBezTo>
                        <a:pt x="87" y="7"/>
                        <a:pt x="87" y="7"/>
                        <a:pt x="88" y="7"/>
                      </a:cubicBezTo>
                      <a:cubicBezTo>
                        <a:pt x="88" y="8"/>
                        <a:pt x="86" y="8"/>
                        <a:pt x="85" y="8"/>
                      </a:cubicBezTo>
                      <a:cubicBezTo>
                        <a:pt x="84" y="8"/>
                        <a:pt x="84" y="8"/>
                        <a:pt x="84" y="8"/>
                      </a:cubicBezTo>
                      <a:cubicBezTo>
                        <a:pt x="84" y="9"/>
                        <a:pt x="83" y="9"/>
                        <a:pt x="82" y="9"/>
                      </a:cubicBezTo>
                      <a:cubicBezTo>
                        <a:pt x="83" y="10"/>
                        <a:pt x="84" y="9"/>
                        <a:pt x="84" y="9"/>
                      </a:cubicBezTo>
                      <a:cubicBezTo>
                        <a:pt x="85" y="9"/>
                        <a:pt x="85" y="9"/>
                        <a:pt x="85" y="9"/>
                      </a:cubicBezTo>
                      <a:cubicBezTo>
                        <a:pt x="85" y="9"/>
                        <a:pt x="86" y="9"/>
                        <a:pt x="85" y="9"/>
                      </a:cubicBezTo>
                      <a:cubicBezTo>
                        <a:pt x="87" y="7"/>
                        <a:pt x="89" y="9"/>
                        <a:pt x="91" y="8"/>
                      </a:cubicBezTo>
                      <a:cubicBezTo>
                        <a:pt x="91" y="9"/>
                        <a:pt x="91" y="9"/>
                        <a:pt x="91" y="9"/>
                      </a:cubicBezTo>
                      <a:cubicBezTo>
                        <a:pt x="91" y="9"/>
                        <a:pt x="92" y="8"/>
                        <a:pt x="93" y="9"/>
                      </a:cubicBezTo>
                      <a:cubicBezTo>
                        <a:pt x="91" y="10"/>
                        <a:pt x="91" y="10"/>
                        <a:pt x="91" y="10"/>
                      </a:cubicBezTo>
                      <a:cubicBezTo>
                        <a:pt x="94" y="9"/>
                        <a:pt x="95" y="11"/>
                        <a:pt x="97" y="11"/>
                      </a:cubicBezTo>
                      <a:cubicBezTo>
                        <a:pt x="93" y="10"/>
                        <a:pt x="96" y="10"/>
                        <a:pt x="95" y="9"/>
                      </a:cubicBezTo>
                      <a:cubicBezTo>
                        <a:pt x="100" y="9"/>
                        <a:pt x="97" y="12"/>
                        <a:pt x="102" y="14"/>
                      </a:cubicBezTo>
                      <a:cubicBezTo>
                        <a:pt x="101" y="13"/>
                        <a:pt x="100" y="12"/>
                        <a:pt x="101" y="12"/>
                      </a:cubicBezTo>
                      <a:cubicBezTo>
                        <a:pt x="102" y="13"/>
                        <a:pt x="103" y="14"/>
                        <a:pt x="103" y="14"/>
                      </a:cubicBezTo>
                      <a:cubicBezTo>
                        <a:pt x="106" y="16"/>
                        <a:pt x="103" y="13"/>
                        <a:pt x="105" y="14"/>
                      </a:cubicBezTo>
                      <a:cubicBezTo>
                        <a:pt x="105" y="15"/>
                        <a:pt x="107" y="14"/>
                        <a:pt x="108" y="15"/>
                      </a:cubicBezTo>
                      <a:cubicBezTo>
                        <a:pt x="108" y="16"/>
                        <a:pt x="108" y="16"/>
                        <a:pt x="108" y="16"/>
                      </a:cubicBezTo>
                      <a:cubicBezTo>
                        <a:pt x="111" y="19"/>
                        <a:pt x="110" y="15"/>
                        <a:pt x="112" y="19"/>
                      </a:cubicBezTo>
                      <a:cubicBezTo>
                        <a:pt x="112" y="19"/>
                        <a:pt x="110" y="18"/>
                        <a:pt x="110" y="18"/>
                      </a:cubicBezTo>
                      <a:cubicBezTo>
                        <a:pt x="112" y="20"/>
                        <a:pt x="112" y="20"/>
                        <a:pt x="112" y="20"/>
                      </a:cubicBezTo>
                      <a:cubicBezTo>
                        <a:pt x="111" y="20"/>
                        <a:pt x="111" y="20"/>
                        <a:pt x="111" y="20"/>
                      </a:cubicBezTo>
                      <a:cubicBezTo>
                        <a:pt x="113" y="21"/>
                        <a:pt x="113" y="22"/>
                        <a:pt x="115" y="24"/>
                      </a:cubicBezTo>
                      <a:cubicBezTo>
                        <a:pt x="115" y="23"/>
                        <a:pt x="116" y="23"/>
                        <a:pt x="117" y="24"/>
                      </a:cubicBezTo>
                      <a:cubicBezTo>
                        <a:pt x="118" y="26"/>
                        <a:pt x="116" y="24"/>
                        <a:pt x="118" y="26"/>
                      </a:cubicBezTo>
                      <a:cubicBezTo>
                        <a:pt x="117" y="26"/>
                        <a:pt x="116" y="26"/>
                        <a:pt x="116" y="25"/>
                      </a:cubicBezTo>
                      <a:cubicBezTo>
                        <a:pt x="116" y="25"/>
                        <a:pt x="115" y="25"/>
                        <a:pt x="115" y="25"/>
                      </a:cubicBezTo>
                      <a:cubicBezTo>
                        <a:pt x="115" y="26"/>
                        <a:pt x="117" y="28"/>
                        <a:pt x="118" y="29"/>
                      </a:cubicBezTo>
                      <a:cubicBezTo>
                        <a:pt x="118" y="28"/>
                        <a:pt x="117" y="28"/>
                        <a:pt x="117" y="27"/>
                      </a:cubicBezTo>
                      <a:cubicBezTo>
                        <a:pt x="121" y="30"/>
                        <a:pt x="121" y="30"/>
                        <a:pt x="121" y="30"/>
                      </a:cubicBezTo>
                      <a:cubicBezTo>
                        <a:pt x="121" y="31"/>
                        <a:pt x="120" y="31"/>
                        <a:pt x="120" y="30"/>
                      </a:cubicBezTo>
                      <a:cubicBezTo>
                        <a:pt x="120" y="31"/>
                        <a:pt x="121" y="31"/>
                        <a:pt x="122" y="32"/>
                      </a:cubicBezTo>
                      <a:cubicBezTo>
                        <a:pt x="121" y="32"/>
                        <a:pt x="120" y="33"/>
                        <a:pt x="119" y="32"/>
                      </a:cubicBezTo>
                      <a:cubicBezTo>
                        <a:pt x="122" y="35"/>
                        <a:pt x="122" y="35"/>
                        <a:pt x="122" y="35"/>
                      </a:cubicBezTo>
                      <a:cubicBezTo>
                        <a:pt x="122" y="35"/>
                        <a:pt x="122" y="37"/>
                        <a:pt x="122" y="36"/>
                      </a:cubicBezTo>
                      <a:cubicBezTo>
                        <a:pt x="122" y="37"/>
                        <a:pt x="123" y="38"/>
                        <a:pt x="124" y="40"/>
                      </a:cubicBezTo>
                      <a:cubicBezTo>
                        <a:pt x="124" y="40"/>
                        <a:pt x="125" y="41"/>
                        <a:pt x="125" y="41"/>
                      </a:cubicBezTo>
                      <a:cubicBezTo>
                        <a:pt x="126" y="42"/>
                        <a:pt x="126" y="43"/>
                        <a:pt x="126" y="43"/>
                      </a:cubicBezTo>
                      <a:cubicBezTo>
                        <a:pt x="126" y="43"/>
                        <a:pt x="126" y="43"/>
                        <a:pt x="126" y="43"/>
                      </a:cubicBezTo>
                      <a:cubicBezTo>
                        <a:pt x="126" y="43"/>
                        <a:pt x="126" y="43"/>
                        <a:pt x="126" y="43"/>
                      </a:cubicBezTo>
                      <a:cubicBezTo>
                        <a:pt x="127" y="43"/>
                        <a:pt x="127" y="43"/>
                        <a:pt x="127" y="44"/>
                      </a:cubicBezTo>
                      <a:cubicBezTo>
                        <a:pt x="128" y="47"/>
                        <a:pt x="128" y="50"/>
                        <a:pt x="130" y="52"/>
                      </a:cubicBezTo>
                      <a:cubicBezTo>
                        <a:pt x="130" y="55"/>
                        <a:pt x="130" y="55"/>
                        <a:pt x="130" y="55"/>
                      </a:cubicBezTo>
                      <a:cubicBezTo>
                        <a:pt x="132" y="57"/>
                        <a:pt x="130" y="52"/>
                        <a:pt x="133" y="56"/>
                      </a:cubicBezTo>
                      <a:cubicBezTo>
                        <a:pt x="135" y="58"/>
                        <a:pt x="133" y="57"/>
                        <a:pt x="133" y="59"/>
                      </a:cubicBezTo>
                      <a:cubicBezTo>
                        <a:pt x="134" y="60"/>
                        <a:pt x="137" y="61"/>
                        <a:pt x="138" y="65"/>
                      </a:cubicBezTo>
                      <a:cubicBezTo>
                        <a:pt x="137" y="64"/>
                        <a:pt x="137" y="63"/>
                        <a:pt x="136" y="62"/>
                      </a:cubicBezTo>
                      <a:close/>
                      <a:moveTo>
                        <a:pt x="164" y="82"/>
                      </a:moveTo>
                      <a:cubicBezTo>
                        <a:pt x="164" y="82"/>
                        <a:pt x="162" y="82"/>
                        <a:pt x="162" y="81"/>
                      </a:cubicBezTo>
                      <a:cubicBezTo>
                        <a:pt x="164" y="81"/>
                        <a:pt x="164" y="82"/>
                        <a:pt x="164" y="82"/>
                      </a:cubicBezTo>
                      <a:close/>
                      <a:moveTo>
                        <a:pt x="179" y="123"/>
                      </a:moveTo>
                      <a:cubicBezTo>
                        <a:pt x="179" y="122"/>
                        <a:pt x="179" y="122"/>
                        <a:pt x="180" y="121"/>
                      </a:cubicBezTo>
                      <a:cubicBezTo>
                        <a:pt x="180" y="121"/>
                        <a:pt x="180" y="122"/>
                        <a:pt x="179" y="123"/>
                      </a:cubicBezTo>
                      <a:close/>
                      <a:moveTo>
                        <a:pt x="54" y="152"/>
                      </a:moveTo>
                      <a:cubicBezTo>
                        <a:pt x="54" y="151"/>
                        <a:pt x="54" y="151"/>
                        <a:pt x="54" y="151"/>
                      </a:cubicBezTo>
                      <a:cubicBezTo>
                        <a:pt x="55" y="152"/>
                        <a:pt x="55" y="152"/>
                        <a:pt x="54" y="152"/>
                      </a:cubicBezTo>
                      <a:close/>
                      <a:moveTo>
                        <a:pt x="50" y="151"/>
                      </a:moveTo>
                      <a:cubicBezTo>
                        <a:pt x="50" y="151"/>
                        <a:pt x="50" y="152"/>
                        <a:pt x="50" y="152"/>
                      </a:cubicBezTo>
                      <a:cubicBezTo>
                        <a:pt x="50" y="152"/>
                        <a:pt x="51" y="152"/>
                        <a:pt x="52" y="152"/>
                      </a:cubicBezTo>
                      <a:cubicBezTo>
                        <a:pt x="51" y="151"/>
                        <a:pt x="51" y="151"/>
                        <a:pt x="50" y="151"/>
                      </a:cubicBezTo>
                      <a:close/>
                      <a:moveTo>
                        <a:pt x="75" y="3"/>
                      </a:moveTo>
                      <a:cubicBezTo>
                        <a:pt x="75" y="3"/>
                        <a:pt x="75" y="3"/>
                        <a:pt x="75" y="3"/>
                      </a:cubicBezTo>
                      <a:cubicBezTo>
                        <a:pt x="74" y="4"/>
                        <a:pt x="74" y="3"/>
                        <a:pt x="7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2" name="Freeform 470">
                  <a:extLst>
                    <a:ext uri="{FF2B5EF4-FFF2-40B4-BE49-F238E27FC236}">
                      <a16:creationId xmlns:a16="http://schemas.microsoft.com/office/drawing/2014/main" id="{5DD54274-81D3-46D8-AF58-5B4E8B3F7780}"/>
                    </a:ext>
                  </a:extLst>
                </p:cNvPr>
                <p:cNvSpPr>
                  <a:spLocks/>
                </p:cNvSpPr>
                <p:nvPr userDrawn="1"/>
              </p:nvSpPr>
              <p:spPr bwMode="auto">
                <a:xfrm>
                  <a:off x="4455" y="129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3" name="Freeform 471">
                  <a:extLst>
                    <a:ext uri="{FF2B5EF4-FFF2-40B4-BE49-F238E27FC236}">
                      <a16:creationId xmlns:a16="http://schemas.microsoft.com/office/drawing/2014/main" id="{1BEF52E7-354B-4192-B58A-098C14AB284B}"/>
                    </a:ext>
                  </a:extLst>
                </p:cNvPr>
                <p:cNvSpPr>
                  <a:spLocks/>
                </p:cNvSpPr>
                <p:nvPr userDrawn="1"/>
              </p:nvSpPr>
              <p:spPr bwMode="auto">
                <a:xfrm>
                  <a:off x="4192"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4" name="Freeform 472">
                  <a:extLst>
                    <a:ext uri="{FF2B5EF4-FFF2-40B4-BE49-F238E27FC236}">
                      <a16:creationId xmlns:a16="http://schemas.microsoft.com/office/drawing/2014/main" id="{2E161751-6E71-473D-A75F-58FFAFB6B245}"/>
                    </a:ext>
                  </a:extLst>
                </p:cNvPr>
                <p:cNvSpPr>
                  <a:spLocks/>
                </p:cNvSpPr>
                <p:nvPr userDrawn="1"/>
              </p:nvSpPr>
              <p:spPr bwMode="auto">
                <a:xfrm>
                  <a:off x="4038" y="1377"/>
                  <a:ext cx="4"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5" name="Freeform 473">
                  <a:extLst>
                    <a:ext uri="{FF2B5EF4-FFF2-40B4-BE49-F238E27FC236}">
                      <a16:creationId xmlns:a16="http://schemas.microsoft.com/office/drawing/2014/main" id="{E780D6F0-9BA2-43A7-9060-2C14245AF1BA}"/>
                    </a:ext>
                  </a:extLst>
                </p:cNvPr>
                <p:cNvSpPr>
                  <a:spLocks/>
                </p:cNvSpPr>
                <p:nvPr userDrawn="1"/>
              </p:nvSpPr>
              <p:spPr bwMode="auto">
                <a:xfrm>
                  <a:off x="3734" y="1472"/>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6" name="Freeform 474">
                  <a:extLst>
                    <a:ext uri="{FF2B5EF4-FFF2-40B4-BE49-F238E27FC236}">
                      <a16:creationId xmlns:a16="http://schemas.microsoft.com/office/drawing/2014/main" id="{D7B983F7-8F81-4A05-993F-608BEE1714AA}"/>
                    </a:ext>
                  </a:extLst>
                </p:cNvPr>
                <p:cNvSpPr>
                  <a:spLocks/>
                </p:cNvSpPr>
                <p:nvPr userDrawn="1"/>
              </p:nvSpPr>
              <p:spPr bwMode="auto">
                <a:xfrm>
                  <a:off x="3649" y="1427"/>
                  <a:ext cx="10" cy="5"/>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7" name="Freeform 475">
                  <a:extLst>
                    <a:ext uri="{FF2B5EF4-FFF2-40B4-BE49-F238E27FC236}">
                      <a16:creationId xmlns:a16="http://schemas.microsoft.com/office/drawing/2014/main" id="{4B7D240F-6D28-4FB8-9101-958A6FB78F22}"/>
                    </a:ext>
                  </a:extLst>
                </p:cNvPr>
                <p:cNvSpPr>
                  <a:spLocks/>
                </p:cNvSpPr>
                <p:nvPr userDrawn="1"/>
              </p:nvSpPr>
              <p:spPr bwMode="auto">
                <a:xfrm>
                  <a:off x="3709" y="1452"/>
                  <a:ext cx="15" cy="10"/>
                </a:xfrm>
                <a:custGeom>
                  <a:avLst/>
                  <a:gdLst>
                    <a:gd name="T0" fmla="*/ 3 w 3"/>
                    <a:gd name="T1" fmla="*/ 1 h 2"/>
                    <a:gd name="T2" fmla="*/ 0 w 3"/>
                    <a:gd name="T3" fmla="*/ 0 h 2"/>
                    <a:gd name="T4" fmla="*/ 1 w 3"/>
                    <a:gd name="T5" fmla="*/ 0 h 2"/>
                    <a:gd name="T6" fmla="*/ 3 w 3"/>
                    <a:gd name="T7" fmla="*/ 1 h 2"/>
                  </a:gdLst>
                  <a:ahLst/>
                  <a:cxnLst>
                    <a:cxn ang="0">
                      <a:pos x="T0" y="T1"/>
                    </a:cxn>
                    <a:cxn ang="0">
                      <a:pos x="T2" y="T3"/>
                    </a:cxn>
                    <a:cxn ang="0">
                      <a:pos x="T4" y="T5"/>
                    </a:cxn>
                    <a:cxn ang="0">
                      <a:pos x="T6" y="T7"/>
                    </a:cxn>
                  </a:cxnLst>
                  <a:rect l="0" t="0" r="r" b="b"/>
                  <a:pathLst>
                    <a:path w="3" h="2">
                      <a:moveTo>
                        <a:pt x="3" y="1"/>
                      </a:moveTo>
                      <a:cubicBezTo>
                        <a:pt x="3" y="0"/>
                        <a:pt x="2" y="0"/>
                        <a:pt x="0" y="0"/>
                      </a:cubicBezTo>
                      <a:cubicBezTo>
                        <a:pt x="0" y="0"/>
                        <a:pt x="1" y="0"/>
                        <a:pt x="1" y="0"/>
                      </a:cubicBezTo>
                      <a:cubicBezTo>
                        <a:pt x="0"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8" name="Freeform 476">
                  <a:extLst>
                    <a:ext uri="{FF2B5EF4-FFF2-40B4-BE49-F238E27FC236}">
                      <a16:creationId xmlns:a16="http://schemas.microsoft.com/office/drawing/2014/main" id="{4814653F-1E68-4429-9622-AC97350B04A5}"/>
                    </a:ext>
                  </a:extLst>
                </p:cNvPr>
                <p:cNvSpPr>
                  <a:spLocks/>
                </p:cNvSpPr>
                <p:nvPr userDrawn="1"/>
              </p:nvSpPr>
              <p:spPr bwMode="auto">
                <a:xfrm>
                  <a:off x="3704" y="1452"/>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9" name="Freeform 477">
                  <a:extLst>
                    <a:ext uri="{FF2B5EF4-FFF2-40B4-BE49-F238E27FC236}">
                      <a16:creationId xmlns:a16="http://schemas.microsoft.com/office/drawing/2014/main" id="{6ED3CADF-B3E4-4C4C-B314-9B9E3E397BE3}"/>
                    </a:ext>
                  </a:extLst>
                </p:cNvPr>
                <p:cNvSpPr>
                  <a:spLocks/>
                </p:cNvSpPr>
                <p:nvPr userDrawn="1"/>
              </p:nvSpPr>
              <p:spPr bwMode="auto">
                <a:xfrm>
                  <a:off x="3789" y="1467"/>
                  <a:ext cx="25" cy="15"/>
                </a:xfrm>
                <a:custGeom>
                  <a:avLst/>
                  <a:gdLst>
                    <a:gd name="T0" fmla="*/ 1 w 5"/>
                    <a:gd name="T1" fmla="*/ 1 h 3"/>
                    <a:gd name="T2" fmla="*/ 0 w 5"/>
                    <a:gd name="T3" fmla="*/ 2 h 3"/>
                    <a:gd name="T4" fmla="*/ 1 w 5"/>
                    <a:gd name="T5" fmla="*/ 1 h 3"/>
                  </a:gdLst>
                  <a:ahLst/>
                  <a:cxnLst>
                    <a:cxn ang="0">
                      <a:pos x="T0" y="T1"/>
                    </a:cxn>
                    <a:cxn ang="0">
                      <a:pos x="T2" y="T3"/>
                    </a:cxn>
                    <a:cxn ang="0">
                      <a:pos x="T4" y="T5"/>
                    </a:cxn>
                  </a:cxnLst>
                  <a:rect l="0" t="0" r="r" b="b"/>
                  <a:pathLst>
                    <a:path w="5" h="3">
                      <a:moveTo>
                        <a:pt x="1" y="1"/>
                      </a:moveTo>
                      <a:cubicBezTo>
                        <a:pt x="1" y="1"/>
                        <a:pt x="1" y="2"/>
                        <a:pt x="0" y="2"/>
                      </a:cubicBezTo>
                      <a:cubicBezTo>
                        <a:pt x="0" y="3"/>
                        <a:pt x="5"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0" name="Freeform 478">
                  <a:extLst>
                    <a:ext uri="{FF2B5EF4-FFF2-40B4-BE49-F238E27FC236}">
                      <a16:creationId xmlns:a16="http://schemas.microsoft.com/office/drawing/2014/main" id="{BF75EA97-2B59-4DE9-B6ED-B45232E0E899}"/>
                    </a:ext>
                  </a:extLst>
                </p:cNvPr>
                <p:cNvSpPr>
                  <a:spLocks/>
                </p:cNvSpPr>
                <p:nvPr userDrawn="1"/>
              </p:nvSpPr>
              <p:spPr bwMode="auto">
                <a:xfrm>
                  <a:off x="3719"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1" name="Freeform 479">
                  <a:extLst>
                    <a:ext uri="{FF2B5EF4-FFF2-40B4-BE49-F238E27FC236}">
                      <a16:creationId xmlns:a16="http://schemas.microsoft.com/office/drawing/2014/main" id="{DCD09722-5F24-486C-A0E3-F8E4E3224608}"/>
                    </a:ext>
                  </a:extLst>
                </p:cNvPr>
                <p:cNvSpPr>
                  <a:spLocks/>
                </p:cNvSpPr>
                <p:nvPr userDrawn="1"/>
              </p:nvSpPr>
              <p:spPr bwMode="auto">
                <a:xfrm>
                  <a:off x="3759" y="1452"/>
                  <a:ext cx="15" cy="0"/>
                </a:xfrm>
                <a:custGeom>
                  <a:avLst/>
                  <a:gdLst>
                    <a:gd name="T0" fmla="*/ 3 w 3"/>
                    <a:gd name="T1" fmla="*/ 1 w 3"/>
                    <a:gd name="T2" fmla="*/ 0 w 3"/>
                    <a:gd name="T3" fmla="*/ 3 w 3"/>
                  </a:gdLst>
                  <a:ahLst/>
                  <a:cxnLst>
                    <a:cxn ang="0">
                      <a:pos x="T0" y="0"/>
                    </a:cxn>
                    <a:cxn ang="0">
                      <a:pos x="T1" y="0"/>
                    </a:cxn>
                    <a:cxn ang="0">
                      <a:pos x="T2" y="0"/>
                    </a:cxn>
                    <a:cxn ang="0">
                      <a:pos x="T3" y="0"/>
                    </a:cxn>
                  </a:cxnLst>
                  <a:rect l="0" t="0" r="r" b="b"/>
                  <a:pathLst>
                    <a:path w="3">
                      <a:moveTo>
                        <a:pt x="3" y="0"/>
                      </a:moveTo>
                      <a:cubicBezTo>
                        <a:pt x="1" y="0"/>
                        <a:pt x="1" y="0"/>
                        <a:pt x="1" y="0"/>
                      </a:cubicBezTo>
                      <a:cubicBezTo>
                        <a:pt x="1" y="0"/>
                        <a:pt x="0" y="0"/>
                        <a:pt x="0" y="0"/>
                      </a:cubicBezTo>
                      <a:cubicBezTo>
                        <a:pt x="1" y="0"/>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2" name="Freeform 480">
                  <a:extLst>
                    <a:ext uri="{FF2B5EF4-FFF2-40B4-BE49-F238E27FC236}">
                      <a16:creationId xmlns:a16="http://schemas.microsoft.com/office/drawing/2014/main" id="{7F664864-C930-40B1-BCB4-50DBA790342C}"/>
                    </a:ext>
                  </a:extLst>
                </p:cNvPr>
                <p:cNvSpPr>
                  <a:spLocks/>
                </p:cNvSpPr>
                <p:nvPr userDrawn="1"/>
              </p:nvSpPr>
              <p:spPr bwMode="auto">
                <a:xfrm>
                  <a:off x="3749" y="1452"/>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3" name="Freeform 481">
                  <a:extLst>
                    <a:ext uri="{FF2B5EF4-FFF2-40B4-BE49-F238E27FC236}">
                      <a16:creationId xmlns:a16="http://schemas.microsoft.com/office/drawing/2014/main" id="{73FFC5AD-0B37-4849-8780-71DA6E4BEBEE}"/>
                    </a:ext>
                  </a:extLst>
                </p:cNvPr>
                <p:cNvSpPr>
                  <a:spLocks/>
                </p:cNvSpPr>
                <p:nvPr userDrawn="1"/>
              </p:nvSpPr>
              <p:spPr bwMode="auto">
                <a:xfrm>
                  <a:off x="3734"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4" name="Freeform 482">
                  <a:extLst>
                    <a:ext uri="{FF2B5EF4-FFF2-40B4-BE49-F238E27FC236}">
                      <a16:creationId xmlns:a16="http://schemas.microsoft.com/office/drawing/2014/main" id="{44771D85-84C6-4EBE-B0AA-D5B8659E9585}"/>
                    </a:ext>
                  </a:extLst>
                </p:cNvPr>
                <p:cNvSpPr>
                  <a:spLocks/>
                </p:cNvSpPr>
                <p:nvPr userDrawn="1"/>
              </p:nvSpPr>
              <p:spPr bwMode="auto">
                <a:xfrm>
                  <a:off x="3883" y="1432"/>
                  <a:ext cx="15" cy="5"/>
                </a:xfrm>
                <a:custGeom>
                  <a:avLst/>
                  <a:gdLst>
                    <a:gd name="T0" fmla="*/ 1 w 3"/>
                    <a:gd name="T1" fmla="*/ 1 h 1"/>
                    <a:gd name="T2" fmla="*/ 3 w 3"/>
                    <a:gd name="T3" fmla="*/ 0 h 1"/>
                    <a:gd name="T4" fmla="*/ 2 w 3"/>
                    <a:gd name="T5" fmla="*/ 0 h 1"/>
                    <a:gd name="T6" fmla="*/ 1 w 3"/>
                    <a:gd name="T7" fmla="*/ 1 h 1"/>
                  </a:gdLst>
                  <a:ahLst/>
                  <a:cxnLst>
                    <a:cxn ang="0">
                      <a:pos x="T0" y="T1"/>
                    </a:cxn>
                    <a:cxn ang="0">
                      <a:pos x="T2" y="T3"/>
                    </a:cxn>
                    <a:cxn ang="0">
                      <a:pos x="T4" y="T5"/>
                    </a:cxn>
                    <a:cxn ang="0">
                      <a:pos x="T6" y="T7"/>
                    </a:cxn>
                  </a:cxnLst>
                  <a:rect l="0" t="0" r="r" b="b"/>
                  <a:pathLst>
                    <a:path w="3" h="1">
                      <a:moveTo>
                        <a:pt x="1" y="1"/>
                      </a:moveTo>
                      <a:cubicBezTo>
                        <a:pt x="3" y="0"/>
                        <a:pt x="3" y="0"/>
                        <a:pt x="3" y="0"/>
                      </a:cubicBezTo>
                      <a:cubicBezTo>
                        <a:pt x="3" y="0"/>
                        <a:pt x="2"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5" name="Freeform 483">
                  <a:extLst>
                    <a:ext uri="{FF2B5EF4-FFF2-40B4-BE49-F238E27FC236}">
                      <a16:creationId xmlns:a16="http://schemas.microsoft.com/office/drawing/2014/main" id="{6F7FC038-19EE-4538-BB56-E7D89FA11330}"/>
                    </a:ext>
                  </a:extLst>
                </p:cNvPr>
                <p:cNvSpPr>
                  <a:spLocks/>
                </p:cNvSpPr>
                <p:nvPr userDrawn="1"/>
              </p:nvSpPr>
              <p:spPr bwMode="auto">
                <a:xfrm>
                  <a:off x="3848" y="1432"/>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6" name="Freeform 484">
                  <a:extLst>
                    <a:ext uri="{FF2B5EF4-FFF2-40B4-BE49-F238E27FC236}">
                      <a16:creationId xmlns:a16="http://schemas.microsoft.com/office/drawing/2014/main" id="{222C9382-EA63-4030-8DA5-8489A4380B54}"/>
                    </a:ext>
                  </a:extLst>
                </p:cNvPr>
                <p:cNvSpPr>
                  <a:spLocks/>
                </p:cNvSpPr>
                <p:nvPr userDrawn="1"/>
              </p:nvSpPr>
              <p:spPr bwMode="auto">
                <a:xfrm>
                  <a:off x="3873" y="1417"/>
                  <a:ext cx="20" cy="10"/>
                </a:xfrm>
                <a:custGeom>
                  <a:avLst/>
                  <a:gdLst>
                    <a:gd name="T0" fmla="*/ 2 w 4"/>
                    <a:gd name="T1" fmla="*/ 1 h 2"/>
                    <a:gd name="T2" fmla="*/ 2 w 4"/>
                    <a:gd name="T3" fmla="*/ 0 h 2"/>
                    <a:gd name="T4" fmla="*/ 2 w 4"/>
                    <a:gd name="T5" fmla="*/ 1 h 2"/>
                  </a:gdLst>
                  <a:ahLst/>
                  <a:cxnLst>
                    <a:cxn ang="0">
                      <a:pos x="T0" y="T1"/>
                    </a:cxn>
                    <a:cxn ang="0">
                      <a:pos x="T2" y="T3"/>
                    </a:cxn>
                    <a:cxn ang="0">
                      <a:pos x="T4" y="T5"/>
                    </a:cxn>
                  </a:cxnLst>
                  <a:rect l="0" t="0" r="r" b="b"/>
                  <a:pathLst>
                    <a:path w="4" h="2">
                      <a:moveTo>
                        <a:pt x="2" y="1"/>
                      </a:moveTo>
                      <a:cubicBezTo>
                        <a:pt x="2" y="1"/>
                        <a:pt x="4" y="0"/>
                        <a:pt x="2" y="0"/>
                      </a:cubicBezTo>
                      <a:cubicBezTo>
                        <a:pt x="2" y="1"/>
                        <a:pt x="0"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7" name="Freeform 485">
                  <a:extLst>
                    <a:ext uri="{FF2B5EF4-FFF2-40B4-BE49-F238E27FC236}">
                      <a16:creationId xmlns:a16="http://schemas.microsoft.com/office/drawing/2014/main" id="{75551511-6954-4400-8C82-3F5D3A061236}"/>
                    </a:ext>
                  </a:extLst>
                </p:cNvPr>
                <p:cNvSpPr>
                  <a:spLocks/>
                </p:cNvSpPr>
                <p:nvPr userDrawn="1"/>
              </p:nvSpPr>
              <p:spPr bwMode="auto">
                <a:xfrm>
                  <a:off x="4042" y="1397"/>
                  <a:ext cx="10" cy="10"/>
                </a:xfrm>
                <a:custGeom>
                  <a:avLst/>
                  <a:gdLst>
                    <a:gd name="T0" fmla="*/ 10 w 10"/>
                    <a:gd name="T1" fmla="*/ 5 h 10"/>
                    <a:gd name="T2" fmla="*/ 5 w 10"/>
                    <a:gd name="T3" fmla="*/ 0 h 10"/>
                    <a:gd name="T4" fmla="*/ 0 w 10"/>
                    <a:gd name="T5" fmla="*/ 10 h 10"/>
                    <a:gd name="T6" fmla="*/ 10 w 10"/>
                    <a:gd name="T7" fmla="*/ 5 h 10"/>
                  </a:gdLst>
                  <a:ahLst/>
                  <a:cxnLst>
                    <a:cxn ang="0">
                      <a:pos x="T0" y="T1"/>
                    </a:cxn>
                    <a:cxn ang="0">
                      <a:pos x="T2" y="T3"/>
                    </a:cxn>
                    <a:cxn ang="0">
                      <a:pos x="T4" y="T5"/>
                    </a:cxn>
                    <a:cxn ang="0">
                      <a:pos x="T6" y="T7"/>
                    </a:cxn>
                  </a:cxnLst>
                  <a:rect l="0" t="0" r="r" b="b"/>
                  <a:pathLst>
                    <a:path w="10" h="10">
                      <a:moveTo>
                        <a:pt x="10" y="5"/>
                      </a:moveTo>
                      <a:lnTo>
                        <a:pt x="5" y="0"/>
                      </a:lnTo>
                      <a:lnTo>
                        <a:pt x="0" y="10"/>
                      </a:lnTo>
                      <a:lnTo>
                        <a:pt x="1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8" name="Freeform 486">
                  <a:extLst>
                    <a:ext uri="{FF2B5EF4-FFF2-40B4-BE49-F238E27FC236}">
                      <a16:creationId xmlns:a16="http://schemas.microsoft.com/office/drawing/2014/main" id="{6CD06EB6-E66C-4813-A33A-BB5202EF2FCE}"/>
                    </a:ext>
                  </a:extLst>
                </p:cNvPr>
                <p:cNvSpPr>
                  <a:spLocks/>
                </p:cNvSpPr>
                <p:nvPr userDrawn="1"/>
              </p:nvSpPr>
              <p:spPr bwMode="auto">
                <a:xfrm>
                  <a:off x="4182" y="1417"/>
                  <a:ext cx="20" cy="10"/>
                </a:xfrm>
                <a:custGeom>
                  <a:avLst/>
                  <a:gdLst>
                    <a:gd name="T0" fmla="*/ 3 w 4"/>
                    <a:gd name="T1" fmla="*/ 0 h 2"/>
                    <a:gd name="T2" fmla="*/ 0 w 4"/>
                    <a:gd name="T3" fmla="*/ 1 h 2"/>
                    <a:gd name="T4" fmla="*/ 1 w 4"/>
                    <a:gd name="T5" fmla="*/ 2 h 2"/>
                    <a:gd name="T6" fmla="*/ 1 w 4"/>
                    <a:gd name="T7" fmla="*/ 2 h 2"/>
                    <a:gd name="T8" fmla="*/ 3 w 4"/>
                    <a:gd name="T9" fmla="*/ 0 h 2"/>
                  </a:gdLst>
                  <a:ahLst/>
                  <a:cxnLst>
                    <a:cxn ang="0">
                      <a:pos x="T0" y="T1"/>
                    </a:cxn>
                    <a:cxn ang="0">
                      <a:pos x="T2" y="T3"/>
                    </a:cxn>
                    <a:cxn ang="0">
                      <a:pos x="T4" y="T5"/>
                    </a:cxn>
                    <a:cxn ang="0">
                      <a:pos x="T6" y="T7"/>
                    </a:cxn>
                    <a:cxn ang="0">
                      <a:pos x="T8" y="T9"/>
                    </a:cxn>
                  </a:cxnLst>
                  <a:rect l="0" t="0" r="r" b="b"/>
                  <a:pathLst>
                    <a:path w="4" h="2">
                      <a:moveTo>
                        <a:pt x="3" y="0"/>
                      </a:moveTo>
                      <a:cubicBezTo>
                        <a:pt x="1" y="0"/>
                        <a:pt x="2" y="2"/>
                        <a:pt x="0" y="1"/>
                      </a:cubicBezTo>
                      <a:cubicBezTo>
                        <a:pt x="0" y="1"/>
                        <a:pt x="0" y="1"/>
                        <a:pt x="1" y="2"/>
                      </a:cubicBezTo>
                      <a:cubicBezTo>
                        <a:pt x="1" y="2"/>
                        <a:pt x="2" y="2"/>
                        <a:pt x="1" y="2"/>
                      </a:cubicBezTo>
                      <a:cubicBezTo>
                        <a:pt x="3" y="2"/>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9" name="Freeform 487">
                  <a:extLst>
                    <a:ext uri="{FF2B5EF4-FFF2-40B4-BE49-F238E27FC236}">
                      <a16:creationId xmlns:a16="http://schemas.microsoft.com/office/drawing/2014/main" id="{02D0DA77-C033-48D8-B487-0D3CECE57E8B}"/>
                    </a:ext>
                  </a:extLst>
                </p:cNvPr>
                <p:cNvSpPr>
                  <a:spLocks/>
                </p:cNvSpPr>
                <p:nvPr userDrawn="1"/>
              </p:nvSpPr>
              <p:spPr bwMode="auto">
                <a:xfrm>
                  <a:off x="4187" y="14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0" name="Freeform 488">
                  <a:extLst>
                    <a:ext uri="{FF2B5EF4-FFF2-40B4-BE49-F238E27FC236}">
                      <a16:creationId xmlns:a16="http://schemas.microsoft.com/office/drawing/2014/main" id="{4471E7E8-70C8-4C16-9C67-7D18A04C3F16}"/>
                    </a:ext>
                  </a:extLst>
                </p:cNvPr>
                <p:cNvSpPr>
                  <a:spLocks/>
                </p:cNvSpPr>
                <p:nvPr userDrawn="1"/>
              </p:nvSpPr>
              <p:spPr bwMode="auto">
                <a:xfrm>
                  <a:off x="3560" y="1112"/>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1" name="Freeform 489">
                  <a:extLst>
                    <a:ext uri="{FF2B5EF4-FFF2-40B4-BE49-F238E27FC236}">
                      <a16:creationId xmlns:a16="http://schemas.microsoft.com/office/drawing/2014/main" id="{BA6C44B5-D170-41AC-9485-342972EE85D0}"/>
                    </a:ext>
                  </a:extLst>
                </p:cNvPr>
                <p:cNvSpPr>
                  <a:spLocks/>
                </p:cNvSpPr>
                <p:nvPr userDrawn="1"/>
              </p:nvSpPr>
              <p:spPr bwMode="auto">
                <a:xfrm>
                  <a:off x="3555" y="1127"/>
                  <a:ext cx="5" cy="10"/>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2"/>
                        <a:pt x="0" y="2"/>
                        <a:pt x="0" y="2"/>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2" name="Freeform 490">
                  <a:extLst>
                    <a:ext uri="{FF2B5EF4-FFF2-40B4-BE49-F238E27FC236}">
                      <a16:creationId xmlns:a16="http://schemas.microsoft.com/office/drawing/2014/main" id="{FDC59BD0-B934-48CF-8AAF-BB2FEB202FFA}"/>
                    </a:ext>
                  </a:extLst>
                </p:cNvPr>
                <p:cNvSpPr>
                  <a:spLocks/>
                </p:cNvSpPr>
                <p:nvPr userDrawn="1"/>
              </p:nvSpPr>
              <p:spPr bwMode="auto">
                <a:xfrm>
                  <a:off x="4391" y="1142"/>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3" name="Freeform 491">
                  <a:extLst>
                    <a:ext uri="{FF2B5EF4-FFF2-40B4-BE49-F238E27FC236}">
                      <a16:creationId xmlns:a16="http://schemas.microsoft.com/office/drawing/2014/main" id="{8C519184-9974-4692-B374-B3F1BE6AFC0B}"/>
                    </a:ext>
                  </a:extLst>
                </p:cNvPr>
                <p:cNvSpPr>
                  <a:spLocks/>
                </p:cNvSpPr>
                <p:nvPr userDrawn="1"/>
              </p:nvSpPr>
              <p:spPr bwMode="auto">
                <a:xfrm>
                  <a:off x="4291" y="1077"/>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4" name="Freeform 492">
                  <a:extLst>
                    <a:ext uri="{FF2B5EF4-FFF2-40B4-BE49-F238E27FC236}">
                      <a16:creationId xmlns:a16="http://schemas.microsoft.com/office/drawing/2014/main" id="{7D1BFE7A-6B77-486C-B715-73B063727BD1}"/>
                    </a:ext>
                  </a:extLst>
                </p:cNvPr>
                <p:cNvSpPr>
                  <a:spLocks/>
                </p:cNvSpPr>
                <p:nvPr userDrawn="1"/>
              </p:nvSpPr>
              <p:spPr bwMode="auto">
                <a:xfrm>
                  <a:off x="4217" y="997"/>
                  <a:ext cx="5" cy="1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1" y="3"/>
                        <a:pt x="1" y="3"/>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5" name="Freeform 493">
                  <a:extLst>
                    <a:ext uri="{FF2B5EF4-FFF2-40B4-BE49-F238E27FC236}">
                      <a16:creationId xmlns:a16="http://schemas.microsoft.com/office/drawing/2014/main" id="{3DBC1FCD-D539-4C44-B870-318BAF769AD2}"/>
                    </a:ext>
                  </a:extLst>
                </p:cNvPr>
                <p:cNvSpPr>
                  <a:spLocks/>
                </p:cNvSpPr>
                <p:nvPr userDrawn="1"/>
              </p:nvSpPr>
              <p:spPr bwMode="auto">
                <a:xfrm>
                  <a:off x="4421" y="71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6" name="Freeform 494">
                  <a:extLst>
                    <a:ext uri="{FF2B5EF4-FFF2-40B4-BE49-F238E27FC236}">
                      <a16:creationId xmlns:a16="http://schemas.microsoft.com/office/drawing/2014/main" id="{A05CECE7-C277-4467-BD45-D8DF091D3337}"/>
                    </a:ext>
                  </a:extLst>
                </p:cNvPr>
                <p:cNvSpPr>
                  <a:spLocks/>
                </p:cNvSpPr>
                <p:nvPr userDrawn="1"/>
              </p:nvSpPr>
              <p:spPr bwMode="auto">
                <a:xfrm>
                  <a:off x="4426" y="68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7" name="Freeform 495">
                  <a:extLst>
                    <a:ext uri="{FF2B5EF4-FFF2-40B4-BE49-F238E27FC236}">
                      <a16:creationId xmlns:a16="http://schemas.microsoft.com/office/drawing/2014/main" id="{D6D951E7-FB44-4A34-9979-2636CEB6BA7B}"/>
                    </a:ext>
                  </a:extLst>
                </p:cNvPr>
                <p:cNvSpPr>
                  <a:spLocks/>
                </p:cNvSpPr>
                <p:nvPr userDrawn="1"/>
              </p:nvSpPr>
              <p:spPr bwMode="auto">
                <a:xfrm>
                  <a:off x="4426" y="668"/>
                  <a:ext cx="15" cy="15"/>
                </a:xfrm>
                <a:custGeom>
                  <a:avLst/>
                  <a:gdLst>
                    <a:gd name="T0" fmla="*/ 3 w 3"/>
                    <a:gd name="T1" fmla="*/ 1 h 3"/>
                    <a:gd name="T2" fmla="*/ 1 w 3"/>
                    <a:gd name="T3" fmla="*/ 3 h 3"/>
                    <a:gd name="T4" fmla="*/ 0 w 3"/>
                    <a:gd name="T5" fmla="*/ 2 h 3"/>
                    <a:gd name="T6" fmla="*/ 1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0"/>
                        <a:pt x="2" y="2"/>
                        <a:pt x="1" y="3"/>
                      </a:cubicBezTo>
                      <a:cubicBezTo>
                        <a:pt x="0" y="2"/>
                        <a:pt x="0" y="2"/>
                        <a:pt x="0" y="2"/>
                      </a:cubicBezTo>
                      <a:cubicBezTo>
                        <a:pt x="1" y="3"/>
                        <a:pt x="1" y="3"/>
                        <a:pt x="1"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8" name="Freeform 496">
                  <a:extLst>
                    <a:ext uri="{FF2B5EF4-FFF2-40B4-BE49-F238E27FC236}">
                      <a16:creationId xmlns:a16="http://schemas.microsoft.com/office/drawing/2014/main" id="{A8BA6207-6819-4792-AF57-8605197B634C}"/>
                    </a:ext>
                  </a:extLst>
                </p:cNvPr>
                <p:cNvSpPr>
                  <a:spLocks/>
                </p:cNvSpPr>
                <p:nvPr userDrawn="1"/>
              </p:nvSpPr>
              <p:spPr bwMode="auto">
                <a:xfrm>
                  <a:off x="4455" y="668"/>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9" name="Freeform 497">
                  <a:extLst>
                    <a:ext uri="{FF2B5EF4-FFF2-40B4-BE49-F238E27FC236}">
                      <a16:creationId xmlns:a16="http://schemas.microsoft.com/office/drawing/2014/main" id="{B169CB86-8CDC-46FF-B878-BB2EC1BB3578}"/>
                    </a:ext>
                  </a:extLst>
                </p:cNvPr>
                <p:cNvSpPr>
                  <a:spLocks/>
                </p:cNvSpPr>
                <p:nvPr userDrawn="1"/>
              </p:nvSpPr>
              <p:spPr bwMode="auto">
                <a:xfrm>
                  <a:off x="4455" y="673"/>
                  <a:ext cx="5" cy="0"/>
                </a:xfrm>
                <a:custGeom>
                  <a:avLst/>
                  <a:gdLst>
                    <a:gd name="T0" fmla="*/ 0 w 1"/>
                    <a:gd name="T1" fmla="*/ 0 w 1"/>
                  </a:gdLst>
                  <a:ahLst/>
                  <a:cxnLst>
                    <a:cxn ang="0">
                      <a:pos x="T0" y="0"/>
                    </a:cxn>
                    <a:cxn ang="0">
                      <a:pos x="T1" y="0"/>
                    </a:cxn>
                  </a:cxnLst>
                  <a:rect l="0" t="0" r="r" b="b"/>
                  <a:pathLst>
                    <a:path w="1">
                      <a:moveTo>
                        <a:pt x="0" y="0"/>
                      </a:move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0" name="Freeform 498">
                  <a:extLst>
                    <a:ext uri="{FF2B5EF4-FFF2-40B4-BE49-F238E27FC236}">
                      <a16:creationId xmlns:a16="http://schemas.microsoft.com/office/drawing/2014/main" id="{ADC4FCE9-B453-46E7-8DD7-3D5CF52211FF}"/>
                    </a:ext>
                  </a:extLst>
                </p:cNvPr>
                <p:cNvSpPr>
                  <a:spLocks/>
                </p:cNvSpPr>
                <p:nvPr userDrawn="1"/>
              </p:nvSpPr>
              <p:spPr bwMode="auto">
                <a:xfrm>
                  <a:off x="4460" y="6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1" name="Freeform 499">
                  <a:extLst>
                    <a:ext uri="{FF2B5EF4-FFF2-40B4-BE49-F238E27FC236}">
                      <a16:creationId xmlns:a16="http://schemas.microsoft.com/office/drawing/2014/main" id="{D01A69EA-B4BF-4968-93E3-8D04DA8D30ED}"/>
                    </a:ext>
                  </a:extLst>
                </p:cNvPr>
                <p:cNvSpPr>
                  <a:spLocks/>
                </p:cNvSpPr>
                <p:nvPr userDrawn="1"/>
              </p:nvSpPr>
              <p:spPr bwMode="auto">
                <a:xfrm>
                  <a:off x="4460"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2" name="Freeform 500">
                  <a:extLst>
                    <a:ext uri="{FF2B5EF4-FFF2-40B4-BE49-F238E27FC236}">
                      <a16:creationId xmlns:a16="http://schemas.microsoft.com/office/drawing/2014/main" id="{D542749D-FC83-4754-8128-1F8F45D8FE09}"/>
                    </a:ext>
                  </a:extLst>
                </p:cNvPr>
                <p:cNvSpPr>
                  <a:spLocks/>
                </p:cNvSpPr>
                <p:nvPr userDrawn="1"/>
              </p:nvSpPr>
              <p:spPr bwMode="auto">
                <a:xfrm>
                  <a:off x="4455" y="65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3" name="Freeform 501">
                  <a:extLst>
                    <a:ext uri="{FF2B5EF4-FFF2-40B4-BE49-F238E27FC236}">
                      <a16:creationId xmlns:a16="http://schemas.microsoft.com/office/drawing/2014/main" id="{F10C10A3-0D38-466B-B8AF-6885F786C363}"/>
                    </a:ext>
                  </a:extLst>
                </p:cNvPr>
                <p:cNvSpPr>
                  <a:spLocks/>
                </p:cNvSpPr>
                <p:nvPr userDrawn="1"/>
              </p:nvSpPr>
              <p:spPr bwMode="auto">
                <a:xfrm>
                  <a:off x="4451" y="663"/>
                  <a:ext cx="4"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4" name="Freeform 502">
                  <a:extLst>
                    <a:ext uri="{FF2B5EF4-FFF2-40B4-BE49-F238E27FC236}">
                      <a16:creationId xmlns:a16="http://schemas.microsoft.com/office/drawing/2014/main" id="{180A448D-5824-4B25-8FAA-3E1C42F9839B}"/>
                    </a:ext>
                  </a:extLst>
                </p:cNvPr>
                <p:cNvSpPr>
                  <a:spLocks/>
                </p:cNvSpPr>
                <p:nvPr userDrawn="1"/>
              </p:nvSpPr>
              <p:spPr bwMode="auto">
                <a:xfrm>
                  <a:off x="4431" y="668"/>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5" name="Freeform 503">
                  <a:extLst>
                    <a:ext uri="{FF2B5EF4-FFF2-40B4-BE49-F238E27FC236}">
                      <a16:creationId xmlns:a16="http://schemas.microsoft.com/office/drawing/2014/main" id="{D78BF4C0-F1F5-4CC8-BD09-9FA6366A3659}"/>
                    </a:ext>
                  </a:extLst>
                </p:cNvPr>
                <p:cNvSpPr>
                  <a:spLocks/>
                </p:cNvSpPr>
                <p:nvPr userDrawn="1"/>
              </p:nvSpPr>
              <p:spPr bwMode="auto">
                <a:xfrm>
                  <a:off x="4470" y="65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6" name="Freeform 504">
                  <a:extLst>
                    <a:ext uri="{FF2B5EF4-FFF2-40B4-BE49-F238E27FC236}">
                      <a16:creationId xmlns:a16="http://schemas.microsoft.com/office/drawing/2014/main" id="{79B7FC37-FEC3-485D-ACD1-7D64A5B89BEC}"/>
                    </a:ext>
                  </a:extLst>
                </p:cNvPr>
                <p:cNvSpPr>
                  <a:spLocks/>
                </p:cNvSpPr>
                <p:nvPr userDrawn="1"/>
              </p:nvSpPr>
              <p:spPr bwMode="auto">
                <a:xfrm>
                  <a:off x="4470" y="64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7" name="Oval 505">
                  <a:extLst>
                    <a:ext uri="{FF2B5EF4-FFF2-40B4-BE49-F238E27FC236}">
                      <a16:creationId xmlns:a16="http://schemas.microsoft.com/office/drawing/2014/main" id="{CB435A39-31CA-49AF-99F3-7FBEA7929569}"/>
                    </a:ext>
                  </a:extLst>
                </p:cNvPr>
                <p:cNvSpPr>
                  <a:spLocks noChangeArrowheads="1"/>
                </p:cNvSpPr>
                <p:nvPr userDrawn="1"/>
              </p:nvSpPr>
              <p:spPr bwMode="auto">
                <a:xfrm>
                  <a:off x="4455" y="653"/>
                  <a:ext cx="1" cy="1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8" name="Freeform 506">
                  <a:extLst>
                    <a:ext uri="{FF2B5EF4-FFF2-40B4-BE49-F238E27FC236}">
                      <a16:creationId xmlns:a16="http://schemas.microsoft.com/office/drawing/2014/main" id="{7B36031D-F159-419C-81D8-CA55CAF2E379}"/>
                    </a:ext>
                  </a:extLst>
                </p:cNvPr>
                <p:cNvSpPr>
                  <a:spLocks/>
                </p:cNvSpPr>
                <p:nvPr userDrawn="1"/>
              </p:nvSpPr>
              <p:spPr bwMode="auto">
                <a:xfrm>
                  <a:off x="4485" y="643"/>
                  <a:ext cx="0" cy="10"/>
                </a:xfrm>
                <a:custGeom>
                  <a:avLst/>
                  <a:gdLst>
                    <a:gd name="T0" fmla="*/ 5 h 10"/>
                    <a:gd name="T1" fmla="*/ 10 h 10"/>
                    <a:gd name="T2" fmla="*/ 0 h 10"/>
                    <a:gd name="T3" fmla="*/ 5 h 10"/>
                  </a:gdLst>
                  <a:ahLst/>
                  <a:cxnLst>
                    <a:cxn ang="0">
                      <a:pos x="0" y="T0"/>
                    </a:cxn>
                    <a:cxn ang="0">
                      <a:pos x="0" y="T1"/>
                    </a:cxn>
                    <a:cxn ang="0">
                      <a:pos x="0" y="T2"/>
                    </a:cxn>
                    <a:cxn ang="0">
                      <a:pos x="0" y="T3"/>
                    </a:cxn>
                  </a:cxnLst>
                  <a:rect l="0" t="0" r="r" b="b"/>
                  <a:pathLst>
                    <a:path h="10">
                      <a:moveTo>
                        <a:pt x="0" y="5"/>
                      </a:moveTo>
                      <a:lnTo>
                        <a:pt x="0"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9" name="Freeform 507">
                  <a:extLst>
                    <a:ext uri="{FF2B5EF4-FFF2-40B4-BE49-F238E27FC236}">
                      <a16:creationId xmlns:a16="http://schemas.microsoft.com/office/drawing/2014/main" id="{49F91510-3432-48EE-96E8-672857B80E35}"/>
                    </a:ext>
                  </a:extLst>
                </p:cNvPr>
                <p:cNvSpPr>
                  <a:spLocks/>
                </p:cNvSpPr>
                <p:nvPr userDrawn="1"/>
              </p:nvSpPr>
              <p:spPr bwMode="auto">
                <a:xfrm>
                  <a:off x="4490" y="638"/>
                  <a:ext cx="10" cy="10"/>
                </a:xfrm>
                <a:custGeom>
                  <a:avLst/>
                  <a:gdLst>
                    <a:gd name="T0" fmla="*/ 0 w 2"/>
                    <a:gd name="T1" fmla="*/ 1 h 2"/>
                    <a:gd name="T2" fmla="*/ 1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1" y="2"/>
                      </a:cubicBezTo>
                      <a:cubicBezTo>
                        <a:pt x="2" y="2"/>
                        <a:pt x="2" y="1"/>
                        <a:pt x="2"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0" name="Freeform 508">
                  <a:extLst>
                    <a:ext uri="{FF2B5EF4-FFF2-40B4-BE49-F238E27FC236}">
                      <a16:creationId xmlns:a16="http://schemas.microsoft.com/office/drawing/2014/main" id="{81DDB347-D19E-49BF-87DA-4BAE27BE2B54}"/>
                    </a:ext>
                  </a:extLst>
                </p:cNvPr>
                <p:cNvSpPr>
                  <a:spLocks/>
                </p:cNvSpPr>
                <p:nvPr userDrawn="1"/>
              </p:nvSpPr>
              <p:spPr bwMode="auto">
                <a:xfrm>
                  <a:off x="4500"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1" name="Freeform 509">
                  <a:extLst>
                    <a:ext uri="{FF2B5EF4-FFF2-40B4-BE49-F238E27FC236}">
                      <a16:creationId xmlns:a16="http://schemas.microsoft.com/office/drawing/2014/main" id="{AA026E0D-BC59-442A-8E39-D0C2D8C0A524}"/>
                    </a:ext>
                  </a:extLst>
                </p:cNvPr>
                <p:cNvSpPr>
                  <a:spLocks/>
                </p:cNvSpPr>
                <p:nvPr userDrawn="1"/>
              </p:nvSpPr>
              <p:spPr bwMode="auto">
                <a:xfrm>
                  <a:off x="4475" y="64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2" name="Freeform 510">
                  <a:extLst>
                    <a:ext uri="{FF2B5EF4-FFF2-40B4-BE49-F238E27FC236}">
                      <a16:creationId xmlns:a16="http://schemas.microsoft.com/office/drawing/2014/main" id="{CD00A964-C357-4274-B53E-D5B01A119A44}"/>
                    </a:ext>
                  </a:extLst>
                </p:cNvPr>
                <p:cNvSpPr>
                  <a:spLocks/>
                </p:cNvSpPr>
                <p:nvPr userDrawn="1"/>
              </p:nvSpPr>
              <p:spPr bwMode="auto">
                <a:xfrm>
                  <a:off x="4480" y="6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3" name="Freeform 511">
                  <a:extLst>
                    <a:ext uri="{FF2B5EF4-FFF2-40B4-BE49-F238E27FC236}">
                      <a16:creationId xmlns:a16="http://schemas.microsoft.com/office/drawing/2014/main" id="{DA8104DB-EAF6-465C-B9A8-A93528773677}"/>
                    </a:ext>
                  </a:extLst>
                </p:cNvPr>
                <p:cNvSpPr>
                  <a:spLocks/>
                </p:cNvSpPr>
                <p:nvPr userDrawn="1"/>
              </p:nvSpPr>
              <p:spPr bwMode="auto">
                <a:xfrm>
                  <a:off x="4475" y="6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4" name="Freeform 512">
                  <a:extLst>
                    <a:ext uri="{FF2B5EF4-FFF2-40B4-BE49-F238E27FC236}">
                      <a16:creationId xmlns:a16="http://schemas.microsoft.com/office/drawing/2014/main" id="{A9361EC9-C972-4FDD-B10B-58F37C33FDE9}"/>
                    </a:ext>
                  </a:extLst>
                </p:cNvPr>
                <p:cNvSpPr>
                  <a:spLocks/>
                </p:cNvSpPr>
                <p:nvPr userDrawn="1"/>
              </p:nvSpPr>
              <p:spPr bwMode="auto">
                <a:xfrm>
                  <a:off x="4460" y="64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5" name="Freeform 513">
                  <a:extLst>
                    <a:ext uri="{FF2B5EF4-FFF2-40B4-BE49-F238E27FC236}">
                      <a16:creationId xmlns:a16="http://schemas.microsoft.com/office/drawing/2014/main" id="{407009E1-A367-41F6-B51F-DBE72B276781}"/>
                    </a:ext>
                  </a:extLst>
                </p:cNvPr>
                <p:cNvSpPr>
                  <a:spLocks/>
                </p:cNvSpPr>
                <p:nvPr userDrawn="1"/>
              </p:nvSpPr>
              <p:spPr bwMode="auto">
                <a:xfrm>
                  <a:off x="4470" y="64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6" name="Rectangle 514">
                  <a:extLst>
                    <a:ext uri="{FF2B5EF4-FFF2-40B4-BE49-F238E27FC236}">
                      <a16:creationId xmlns:a16="http://schemas.microsoft.com/office/drawing/2014/main" id="{55238D8C-B7B9-4551-85A4-C66F1031A63E}"/>
                    </a:ext>
                  </a:extLst>
                </p:cNvPr>
                <p:cNvSpPr>
                  <a:spLocks noChangeArrowheads="1"/>
                </p:cNvSpPr>
                <p:nvPr userDrawn="1"/>
              </p:nvSpPr>
              <p:spPr bwMode="auto">
                <a:xfrm>
                  <a:off x="4475" y="63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7" name="Freeform 515">
                  <a:extLst>
                    <a:ext uri="{FF2B5EF4-FFF2-40B4-BE49-F238E27FC236}">
                      <a16:creationId xmlns:a16="http://schemas.microsoft.com/office/drawing/2014/main" id="{D21E28CA-3F08-489E-9000-559D7F69972C}"/>
                    </a:ext>
                  </a:extLst>
                </p:cNvPr>
                <p:cNvSpPr>
                  <a:spLocks/>
                </p:cNvSpPr>
                <p:nvPr userDrawn="1"/>
              </p:nvSpPr>
              <p:spPr bwMode="auto">
                <a:xfrm>
                  <a:off x="4490" y="63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8" name="Freeform 516">
                  <a:extLst>
                    <a:ext uri="{FF2B5EF4-FFF2-40B4-BE49-F238E27FC236}">
                      <a16:creationId xmlns:a16="http://schemas.microsoft.com/office/drawing/2014/main" id="{7D88EC69-36C3-42CE-878B-78C6D331E2D0}"/>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9" name="Rectangle 517">
                  <a:extLst>
                    <a:ext uri="{FF2B5EF4-FFF2-40B4-BE49-F238E27FC236}">
                      <a16:creationId xmlns:a16="http://schemas.microsoft.com/office/drawing/2014/main" id="{4CE9606D-13E7-4CDA-9176-1EAB7D540507}"/>
                    </a:ext>
                  </a:extLst>
                </p:cNvPr>
                <p:cNvSpPr>
                  <a:spLocks noChangeArrowheads="1"/>
                </p:cNvSpPr>
                <p:nvPr userDrawn="1"/>
              </p:nvSpPr>
              <p:spPr bwMode="auto">
                <a:xfrm>
                  <a:off x="451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0" name="Freeform 518">
                  <a:extLst>
                    <a:ext uri="{FF2B5EF4-FFF2-40B4-BE49-F238E27FC236}">
                      <a16:creationId xmlns:a16="http://schemas.microsoft.com/office/drawing/2014/main" id="{A1170982-6B87-43B4-8EC1-5408BE25EDA6}"/>
                    </a:ext>
                  </a:extLst>
                </p:cNvPr>
                <p:cNvSpPr>
                  <a:spLocks/>
                </p:cNvSpPr>
                <p:nvPr userDrawn="1"/>
              </p:nvSpPr>
              <p:spPr bwMode="auto">
                <a:xfrm>
                  <a:off x="4485" y="633"/>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1" name="Freeform 519">
                  <a:extLst>
                    <a:ext uri="{FF2B5EF4-FFF2-40B4-BE49-F238E27FC236}">
                      <a16:creationId xmlns:a16="http://schemas.microsoft.com/office/drawing/2014/main" id="{9D21DB06-D6C2-4640-9742-76EAAB927FBB}"/>
                    </a:ext>
                  </a:extLst>
                </p:cNvPr>
                <p:cNvSpPr>
                  <a:spLocks/>
                </p:cNvSpPr>
                <p:nvPr userDrawn="1"/>
              </p:nvSpPr>
              <p:spPr bwMode="auto">
                <a:xfrm>
                  <a:off x="4500"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2" name="Freeform 520">
                  <a:extLst>
                    <a:ext uri="{FF2B5EF4-FFF2-40B4-BE49-F238E27FC236}">
                      <a16:creationId xmlns:a16="http://schemas.microsoft.com/office/drawing/2014/main" id="{BD7DF0AC-DF85-4FB2-96EF-E83315A320B2}"/>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3" name="Freeform 521">
                  <a:extLst>
                    <a:ext uri="{FF2B5EF4-FFF2-40B4-BE49-F238E27FC236}">
                      <a16:creationId xmlns:a16="http://schemas.microsoft.com/office/drawing/2014/main" id="{4092F57E-FD1A-439A-9965-030195D3BCB7}"/>
                    </a:ext>
                  </a:extLst>
                </p:cNvPr>
                <p:cNvSpPr>
                  <a:spLocks/>
                </p:cNvSpPr>
                <p:nvPr userDrawn="1"/>
              </p:nvSpPr>
              <p:spPr bwMode="auto">
                <a:xfrm>
                  <a:off x="4485" y="6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4" name="Freeform 522">
                  <a:extLst>
                    <a:ext uri="{FF2B5EF4-FFF2-40B4-BE49-F238E27FC236}">
                      <a16:creationId xmlns:a16="http://schemas.microsoft.com/office/drawing/2014/main" id="{BA9D9374-1B54-4B26-AE64-7B9DA7D3D7A9}"/>
                    </a:ext>
                  </a:extLst>
                </p:cNvPr>
                <p:cNvSpPr>
                  <a:spLocks/>
                </p:cNvSpPr>
                <p:nvPr userDrawn="1"/>
              </p:nvSpPr>
              <p:spPr bwMode="auto">
                <a:xfrm>
                  <a:off x="4495" y="593"/>
                  <a:ext cx="20" cy="30"/>
                </a:xfrm>
                <a:custGeom>
                  <a:avLst/>
                  <a:gdLst>
                    <a:gd name="T0" fmla="*/ 2 w 4"/>
                    <a:gd name="T1" fmla="*/ 0 h 6"/>
                    <a:gd name="T2" fmla="*/ 1 w 4"/>
                    <a:gd name="T3" fmla="*/ 2 h 6"/>
                    <a:gd name="T4" fmla="*/ 3 w 4"/>
                    <a:gd name="T5" fmla="*/ 6 h 6"/>
                    <a:gd name="T6" fmla="*/ 3 w 4"/>
                    <a:gd name="T7" fmla="*/ 5 h 6"/>
                    <a:gd name="T8" fmla="*/ 2 w 4"/>
                    <a:gd name="T9" fmla="*/ 3 h 6"/>
                    <a:gd name="T10" fmla="*/ 3 w 4"/>
                    <a:gd name="T11" fmla="*/ 3 h 6"/>
                    <a:gd name="T12" fmla="*/ 3 w 4"/>
                    <a:gd name="T13" fmla="*/ 0 h 6"/>
                    <a:gd name="T14" fmla="*/ 2 w 4"/>
                    <a:gd name="T15" fmla="*/ 1 h 6"/>
                    <a:gd name="T16" fmla="*/ 2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0"/>
                      </a:moveTo>
                      <a:cubicBezTo>
                        <a:pt x="2" y="1"/>
                        <a:pt x="2" y="2"/>
                        <a:pt x="1" y="2"/>
                      </a:cubicBezTo>
                      <a:cubicBezTo>
                        <a:pt x="0" y="3"/>
                        <a:pt x="2" y="5"/>
                        <a:pt x="3" y="6"/>
                      </a:cubicBezTo>
                      <a:cubicBezTo>
                        <a:pt x="3" y="6"/>
                        <a:pt x="3" y="5"/>
                        <a:pt x="3" y="5"/>
                      </a:cubicBezTo>
                      <a:cubicBezTo>
                        <a:pt x="3" y="4"/>
                        <a:pt x="1" y="4"/>
                        <a:pt x="2" y="3"/>
                      </a:cubicBezTo>
                      <a:cubicBezTo>
                        <a:pt x="2" y="3"/>
                        <a:pt x="2" y="3"/>
                        <a:pt x="3" y="3"/>
                      </a:cubicBezTo>
                      <a:cubicBezTo>
                        <a:pt x="2" y="3"/>
                        <a:pt x="4" y="2"/>
                        <a:pt x="3" y="0"/>
                      </a:cubicBezTo>
                      <a:cubicBezTo>
                        <a:pt x="2" y="1"/>
                        <a:pt x="2" y="1"/>
                        <a:pt x="2"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5" name="Freeform 523">
                  <a:extLst>
                    <a:ext uri="{FF2B5EF4-FFF2-40B4-BE49-F238E27FC236}">
                      <a16:creationId xmlns:a16="http://schemas.microsoft.com/office/drawing/2014/main" id="{A0F4B658-074C-48DC-95A1-B516A9F25D52}"/>
                    </a:ext>
                  </a:extLst>
                </p:cNvPr>
                <p:cNvSpPr>
                  <a:spLocks/>
                </p:cNvSpPr>
                <p:nvPr userDrawn="1"/>
              </p:nvSpPr>
              <p:spPr bwMode="auto">
                <a:xfrm>
                  <a:off x="4505" y="623"/>
                  <a:ext cx="5" cy="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1" y="1"/>
                      </a:cubicBezTo>
                      <a:cubicBezTo>
                        <a:pt x="1"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6" name="Freeform 524">
                  <a:extLst>
                    <a:ext uri="{FF2B5EF4-FFF2-40B4-BE49-F238E27FC236}">
                      <a16:creationId xmlns:a16="http://schemas.microsoft.com/office/drawing/2014/main" id="{D0650B19-DE35-42EE-8973-59A4C3C56CCF}"/>
                    </a:ext>
                  </a:extLst>
                </p:cNvPr>
                <p:cNvSpPr>
                  <a:spLocks/>
                </p:cNvSpPr>
                <p:nvPr userDrawn="1"/>
              </p:nvSpPr>
              <p:spPr bwMode="auto">
                <a:xfrm>
                  <a:off x="4490" y="618"/>
                  <a:ext cx="15" cy="15"/>
                </a:xfrm>
                <a:custGeom>
                  <a:avLst/>
                  <a:gdLst>
                    <a:gd name="T0" fmla="*/ 1 w 3"/>
                    <a:gd name="T1" fmla="*/ 2 h 3"/>
                    <a:gd name="T2" fmla="*/ 1 w 3"/>
                    <a:gd name="T3" fmla="*/ 0 h 3"/>
                    <a:gd name="T4" fmla="*/ 0 w 3"/>
                    <a:gd name="T5" fmla="*/ 2 h 3"/>
                    <a:gd name="T6" fmla="*/ 1 w 3"/>
                    <a:gd name="T7" fmla="*/ 2 h 3"/>
                    <a:gd name="T8" fmla="*/ 1 w 3"/>
                    <a:gd name="T9" fmla="*/ 3 h 3"/>
                    <a:gd name="T10" fmla="*/ 2 w 3"/>
                    <a:gd name="T11" fmla="*/ 3 h 3"/>
                    <a:gd name="T12" fmla="*/ 2 w 3"/>
                    <a:gd name="T13" fmla="*/ 3 h 3"/>
                    <a:gd name="T14" fmla="*/ 2 w 3"/>
                    <a:gd name="T15" fmla="*/ 3 h 3"/>
                    <a:gd name="T16" fmla="*/ 2 w 3"/>
                    <a:gd name="T17" fmla="*/ 3 h 3"/>
                    <a:gd name="T18" fmla="*/ 2 w 3"/>
                    <a:gd name="T19" fmla="*/ 3 h 3"/>
                    <a:gd name="T20" fmla="*/ 2 w 3"/>
                    <a:gd name="T21" fmla="*/ 2 h 3"/>
                    <a:gd name="T22" fmla="*/ 1 w 3"/>
                    <a:gd name="T23" fmla="*/ 2 h 3"/>
                    <a:gd name="T24" fmla="*/ 2 w 3"/>
                    <a:gd name="T25" fmla="*/ 2 h 3"/>
                    <a:gd name="T26" fmla="*/ 2 w 3"/>
                    <a:gd name="T27" fmla="*/ 3 h 3"/>
                    <a:gd name="T28" fmla="*/ 2 w 3"/>
                    <a:gd name="T29" fmla="*/ 3 h 3"/>
                    <a:gd name="T30" fmla="*/ 3 w 3"/>
                    <a:gd name="T31" fmla="*/ 2 h 3"/>
                    <a:gd name="T32" fmla="*/ 1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1" y="2"/>
                      </a:moveTo>
                      <a:cubicBezTo>
                        <a:pt x="1" y="1"/>
                        <a:pt x="2" y="1"/>
                        <a:pt x="1" y="0"/>
                      </a:cubicBezTo>
                      <a:cubicBezTo>
                        <a:pt x="0" y="1"/>
                        <a:pt x="1" y="1"/>
                        <a:pt x="0" y="2"/>
                      </a:cubicBezTo>
                      <a:cubicBezTo>
                        <a:pt x="1" y="1"/>
                        <a:pt x="0" y="2"/>
                        <a:pt x="1" y="2"/>
                      </a:cubicBezTo>
                      <a:cubicBezTo>
                        <a:pt x="1" y="2"/>
                        <a:pt x="1" y="3"/>
                        <a:pt x="1" y="3"/>
                      </a:cubicBezTo>
                      <a:cubicBezTo>
                        <a:pt x="1" y="3"/>
                        <a:pt x="1" y="3"/>
                        <a:pt x="2" y="3"/>
                      </a:cubicBezTo>
                      <a:cubicBezTo>
                        <a:pt x="2" y="3"/>
                        <a:pt x="2" y="3"/>
                        <a:pt x="2" y="3"/>
                      </a:cubicBezTo>
                      <a:cubicBezTo>
                        <a:pt x="2" y="3"/>
                        <a:pt x="2" y="3"/>
                        <a:pt x="2" y="3"/>
                      </a:cubicBezTo>
                      <a:cubicBezTo>
                        <a:pt x="2" y="3"/>
                        <a:pt x="2" y="3"/>
                        <a:pt x="2" y="3"/>
                      </a:cubicBezTo>
                      <a:cubicBezTo>
                        <a:pt x="2" y="3"/>
                        <a:pt x="1" y="2"/>
                        <a:pt x="2" y="3"/>
                      </a:cubicBezTo>
                      <a:cubicBezTo>
                        <a:pt x="2" y="2"/>
                        <a:pt x="2" y="2"/>
                        <a:pt x="2" y="2"/>
                      </a:cubicBezTo>
                      <a:cubicBezTo>
                        <a:pt x="2" y="2"/>
                        <a:pt x="1" y="2"/>
                        <a:pt x="1" y="2"/>
                      </a:cubicBezTo>
                      <a:cubicBezTo>
                        <a:pt x="2" y="2"/>
                        <a:pt x="2" y="2"/>
                        <a:pt x="2" y="2"/>
                      </a:cubicBezTo>
                      <a:cubicBezTo>
                        <a:pt x="2" y="3"/>
                        <a:pt x="2" y="3"/>
                        <a:pt x="2" y="3"/>
                      </a:cubicBezTo>
                      <a:cubicBezTo>
                        <a:pt x="2" y="3"/>
                        <a:pt x="2" y="3"/>
                        <a:pt x="2" y="3"/>
                      </a:cubicBezTo>
                      <a:cubicBezTo>
                        <a:pt x="3" y="2"/>
                        <a:pt x="3" y="2"/>
                        <a:pt x="3" y="2"/>
                      </a:cubicBezTo>
                      <a:cubicBezTo>
                        <a:pt x="2" y="2"/>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7" name="Freeform 525">
                  <a:extLst>
                    <a:ext uri="{FF2B5EF4-FFF2-40B4-BE49-F238E27FC236}">
                      <a16:creationId xmlns:a16="http://schemas.microsoft.com/office/drawing/2014/main" id="{190A68F4-73D4-4497-B9C4-6DFDB3C184CA}"/>
                    </a:ext>
                  </a:extLst>
                </p:cNvPr>
                <p:cNvSpPr>
                  <a:spLocks/>
                </p:cNvSpPr>
                <p:nvPr userDrawn="1"/>
              </p:nvSpPr>
              <p:spPr bwMode="auto">
                <a:xfrm>
                  <a:off x="4455"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8" name="Freeform 526">
                  <a:extLst>
                    <a:ext uri="{FF2B5EF4-FFF2-40B4-BE49-F238E27FC236}">
                      <a16:creationId xmlns:a16="http://schemas.microsoft.com/office/drawing/2014/main" id="{06A8785A-A67A-46C6-9948-99F3459DD746}"/>
                    </a:ext>
                  </a:extLst>
                </p:cNvPr>
                <p:cNvSpPr>
                  <a:spLocks/>
                </p:cNvSpPr>
                <p:nvPr userDrawn="1"/>
              </p:nvSpPr>
              <p:spPr bwMode="auto">
                <a:xfrm>
                  <a:off x="4455" y="633"/>
                  <a:ext cx="15" cy="5"/>
                </a:xfrm>
                <a:custGeom>
                  <a:avLst/>
                  <a:gdLst>
                    <a:gd name="T0" fmla="*/ 1 w 3"/>
                    <a:gd name="T1" fmla="*/ 0 h 1"/>
                    <a:gd name="T2" fmla="*/ 1 w 3"/>
                    <a:gd name="T3" fmla="*/ 1 h 1"/>
                    <a:gd name="T4" fmla="*/ 0 w 3"/>
                    <a:gd name="T5" fmla="*/ 0 h 1"/>
                    <a:gd name="T6" fmla="*/ 1 w 3"/>
                    <a:gd name="T7" fmla="*/ 1 h 1"/>
                    <a:gd name="T8" fmla="*/ 1 w 3"/>
                    <a:gd name="T9" fmla="*/ 1 h 1"/>
                    <a:gd name="T10" fmla="*/ 3 w 3"/>
                    <a:gd name="T11" fmla="*/ 1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1"/>
                      </a:cubicBezTo>
                      <a:cubicBezTo>
                        <a:pt x="0" y="1"/>
                        <a:pt x="0" y="0"/>
                        <a:pt x="0" y="0"/>
                      </a:cubicBezTo>
                      <a:cubicBezTo>
                        <a:pt x="0" y="0"/>
                        <a:pt x="0" y="1"/>
                        <a:pt x="1" y="1"/>
                      </a:cubicBezTo>
                      <a:cubicBezTo>
                        <a:pt x="1" y="1"/>
                        <a:pt x="1" y="1"/>
                        <a:pt x="1" y="1"/>
                      </a:cubicBezTo>
                      <a:cubicBezTo>
                        <a:pt x="2" y="1"/>
                        <a:pt x="3" y="1"/>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9" name="Freeform 527">
                  <a:extLst>
                    <a:ext uri="{FF2B5EF4-FFF2-40B4-BE49-F238E27FC236}">
                      <a16:creationId xmlns:a16="http://schemas.microsoft.com/office/drawing/2014/main" id="{2953A3D6-2303-4C12-84D2-6BAD830A7876}"/>
                    </a:ext>
                  </a:extLst>
                </p:cNvPr>
                <p:cNvSpPr>
                  <a:spLocks/>
                </p:cNvSpPr>
                <p:nvPr userDrawn="1"/>
              </p:nvSpPr>
              <p:spPr bwMode="auto">
                <a:xfrm>
                  <a:off x="4475" y="623"/>
                  <a:ext cx="5" cy="5"/>
                </a:xfrm>
                <a:custGeom>
                  <a:avLst/>
                  <a:gdLst>
                    <a:gd name="T0" fmla="*/ 1 w 1"/>
                    <a:gd name="T1" fmla="*/ 1 h 1"/>
                    <a:gd name="T2" fmla="*/ 1 w 1"/>
                    <a:gd name="T3" fmla="*/ 0 h 1"/>
                    <a:gd name="T4" fmla="*/ 0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0" name="Freeform 528">
                  <a:extLst>
                    <a:ext uri="{FF2B5EF4-FFF2-40B4-BE49-F238E27FC236}">
                      <a16:creationId xmlns:a16="http://schemas.microsoft.com/office/drawing/2014/main" id="{9C8F02BB-BFBD-492D-BC19-B0763C45C274}"/>
                    </a:ext>
                  </a:extLst>
                </p:cNvPr>
                <p:cNvSpPr>
                  <a:spLocks/>
                </p:cNvSpPr>
                <p:nvPr userDrawn="1"/>
              </p:nvSpPr>
              <p:spPr bwMode="auto">
                <a:xfrm>
                  <a:off x="4510" y="623"/>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1" name="Rectangle 529">
                  <a:extLst>
                    <a:ext uri="{FF2B5EF4-FFF2-40B4-BE49-F238E27FC236}">
                      <a16:creationId xmlns:a16="http://schemas.microsoft.com/office/drawing/2014/main" id="{F013CAB6-E1A2-4C27-922A-62673CF8F4E3}"/>
                    </a:ext>
                  </a:extLst>
                </p:cNvPr>
                <p:cNvSpPr>
                  <a:spLocks noChangeArrowheads="1"/>
                </p:cNvSpPr>
                <p:nvPr userDrawn="1"/>
              </p:nvSpPr>
              <p:spPr bwMode="auto">
                <a:xfrm>
                  <a:off x="452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2" name="Freeform 530">
                  <a:extLst>
                    <a:ext uri="{FF2B5EF4-FFF2-40B4-BE49-F238E27FC236}">
                      <a16:creationId xmlns:a16="http://schemas.microsoft.com/office/drawing/2014/main" id="{8566B3E0-6784-42BE-B63A-A3B6B01DA6E5}"/>
                    </a:ext>
                  </a:extLst>
                </p:cNvPr>
                <p:cNvSpPr>
                  <a:spLocks/>
                </p:cNvSpPr>
                <p:nvPr userDrawn="1"/>
              </p:nvSpPr>
              <p:spPr bwMode="auto">
                <a:xfrm>
                  <a:off x="4630" y="92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3" name="Freeform 531">
                  <a:extLst>
                    <a:ext uri="{FF2B5EF4-FFF2-40B4-BE49-F238E27FC236}">
                      <a16:creationId xmlns:a16="http://schemas.microsoft.com/office/drawing/2014/main" id="{81ECC8FB-5056-4AC4-A644-D22147A40059}"/>
                    </a:ext>
                  </a:extLst>
                </p:cNvPr>
                <p:cNvSpPr>
                  <a:spLocks/>
                </p:cNvSpPr>
                <p:nvPr userDrawn="1"/>
              </p:nvSpPr>
              <p:spPr bwMode="auto">
                <a:xfrm>
                  <a:off x="464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4" name="Freeform 532">
                  <a:extLst>
                    <a:ext uri="{FF2B5EF4-FFF2-40B4-BE49-F238E27FC236}">
                      <a16:creationId xmlns:a16="http://schemas.microsoft.com/office/drawing/2014/main" id="{F3878A20-170D-46D8-B35D-90809FD4C1CD}"/>
                    </a:ext>
                  </a:extLst>
                </p:cNvPr>
                <p:cNvSpPr>
                  <a:spLocks/>
                </p:cNvSpPr>
                <p:nvPr userDrawn="1"/>
              </p:nvSpPr>
              <p:spPr bwMode="auto">
                <a:xfrm>
                  <a:off x="4650" y="673"/>
                  <a:ext cx="5" cy="10"/>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2"/>
                        <a:pt x="0"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5" name="Freeform 533">
                  <a:extLst>
                    <a:ext uri="{FF2B5EF4-FFF2-40B4-BE49-F238E27FC236}">
                      <a16:creationId xmlns:a16="http://schemas.microsoft.com/office/drawing/2014/main" id="{D52D1BED-A36F-4867-8EBC-68B0D53829B3}"/>
                    </a:ext>
                  </a:extLst>
                </p:cNvPr>
                <p:cNvSpPr>
                  <a:spLocks/>
                </p:cNvSpPr>
                <p:nvPr userDrawn="1"/>
              </p:nvSpPr>
              <p:spPr bwMode="auto">
                <a:xfrm>
                  <a:off x="4679" y="7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6" name="Freeform 534">
                  <a:extLst>
                    <a:ext uri="{FF2B5EF4-FFF2-40B4-BE49-F238E27FC236}">
                      <a16:creationId xmlns:a16="http://schemas.microsoft.com/office/drawing/2014/main" id="{87C76277-CBA0-4CA2-B5CD-22D673FA07F1}"/>
                    </a:ext>
                  </a:extLst>
                </p:cNvPr>
                <p:cNvSpPr>
                  <a:spLocks/>
                </p:cNvSpPr>
                <p:nvPr userDrawn="1"/>
              </p:nvSpPr>
              <p:spPr bwMode="auto">
                <a:xfrm>
                  <a:off x="4694" y="80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7" name="Freeform 535">
                  <a:extLst>
                    <a:ext uri="{FF2B5EF4-FFF2-40B4-BE49-F238E27FC236}">
                      <a16:creationId xmlns:a16="http://schemas.microsoft.com/office/drawing/2014/main" id="{AB651816-A4A7-4DF3-96B9-95EEE061819A}"/>
                    </a:ext>
                  </a:extLst>
                </p:cNvPr>
                <p:cNvSpPr>
                  <a:spLocks/>
                </p:cNvSpPr>
                <p:nvPr userDrawn="1"/>
              </p:nvSpPr>
              <p:spPr bwMode="auto">
                <a:xfrm>
                  <a:off x="4560" y="97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8" name="Freeform 536">
                  <a:extLst>
                    <a:ext uri="{FF2B5EF4-FFF2-40B4-BE49-F238E27FC236}">
                      <a16:creationId xmlns:a16="http://schemas.microsoft.com/office/drawing/2014/main" id="{D1372A42-EE12-420F-B162-1EA77F993CE0}"/>
                    </a:ext>
                  </a:extLst>
                </p:cNvPr>
                <p:cNvSpPr>
                  <a:spLocks/>
                </p:cNvSpPr>
                <p:nvPr userDrawn="1"/>
              </p:nvSpPr>
              <p:spPr bwMode="auto">
                <a:xfrm>
                  <a:off x="4585" y="60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9" name="Freeform 537">
                  <a:extLst>
                    <a:ext uri="{FF2B5EF4-FFF2-40B4-BE49-F238E27FC236}">
                      <a16:creationId xmlns:a16="http://schemas.microsoft.com/office/drawing/2014/main" id="{873FCBC3-BAAB-4A14-A25D-3FA3ADC13BC1}"/>
                    </a:ext>
                  </a:extLst>
                </p:cNvPr>
                <p:cNvSpPr>
                  <a:spLocks/>
                </p:cNvSpPr>
                <p:nvPr userDrawn="1"/>
              </p:nvSpPr>
              <p:spPr bwMode="auto">
                <a:xfrm>
                  <a:off x="4605"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0" name="Freeform 538">
                  <a:extLst>
                    <a:ext uri="{FF2B5EF4-FFF2-40B4-BE49-F238E27FC236}">
                      <a16:creationId xmlns:a16="http://schemas.microsoft.com/office/drawing/2014/main" id="{CCCC1C6A-7749-4999-AE1E-939ABBE1F756}"/>
                    </a:ext>
                  </a:extLst>
                </p:cNvPr>
                <p:cNvSpPr>
                  <a:spLocks/>
                </p:cNvSpPr>
                <p:nvPr userDrawn="1"/>
              </p:nvSpPr>
              <p:spPr bwMode="auto">
                <a:xfrm>
                  <a:off x="4590" y="618"/>
                  <a:ext cx="5" cy="5"/>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0" y="0"/>
                        <a:pt x="0" y="0"/>
                      </a:cubicBezTo>
                      <a:cubicBezTo>
                        <a:pt x="0"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1" name="Freeform 539">
                  <a:extLst>
                    <a:ext uri="{FF2B5EF4-FFF2-40B4-BE49-F238E27FC236}">
                      <a16:creationId xmlns:a16="http://schemas.microsoft.com/office/drawing/2014/main" id="{45CCFCD6-C89F-4970-BF31-AEE1087053EF}"/>
                    </a:ext>
                  </a:extLst>
                </p:cNvPr>
                <p:cNvSpPr>
                  <a:spLocks/>
                </p:cNvSpPr>
                <p:nvPr userDrawn="1"/>
              </p:nvSpPr>
              <p:spPr bwMode="auto">
                <a:xfrm>
                  <a:off x="4351" y="80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2" name="Freeform 540">
                  <a:extLst>
                    <a:ext uri="{FF2B5EF4-FFF2-40B4-BE49-F238E27FC236}">
                      <a16:creationId xmlns:a16="http://schemas.microsoft.com/office/drawing/2014/main" id="{31A3A0AF-2F9F-4DAA-831B-95A3DE05ECB2}"/>
                    </a:ext>
                  </a:extLst>
                </p:cNvPr>
                <p:cNvSpPr>
                  <a:spLocks/>
                </p:cNvSpPr>
                <p:nvPr userDrawn="1"/>
              </p:nvSpPr>
              <p:spPr bwMode="auto">
                <a:xfrm>
                  <a:off x="4411" y="7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3" name="Rectangle 541">
                  <a:extLst>
                    <a:ext uri="{FF2B5EF4-FFF2-40B4-BE49-F238E27FC236}">
                      <a16:creationId xmlns:a16="http://schemas.microsoft.com/office/drawing/2014/main" id="{920B1EE0-7936-4159-A71E-223A63526F83}"/>
                    </a:ext>
                  </a:extLst>
                </p:cNvPr>
                <p:cNvSpPr>
                  <a:spLocks noChangeArrowheads="1"/>
                </p:cNvSpPr>
                <p:nvPr userDrawn="1"/>
              </p:nvSpPr>
              <p:spPr bwMode="auto">
                <a:xfrm>
                  <a:off x="4545" y="61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4" name="Freeform 542">
                  <a:extLst>
                    <a:ext uri="{FF2B5EF4-FFF2-40B4-BE49-F238E27FC236}">
                      <a16:creationId xmlns:a16="http://schemas.microsoft.com/office/drawing/2014/main" id="{7D91F1E9-0932-4021-B4D5-DA48B367919D}"/>
                    </a:ext>
                  </a:extLst>
                </p:cNvPr>
                <p:cNvSpPr>
                  <a:spLocks/>
                </p:cNvSpPr>
                <p:nvPr userDrawn="1"/>
              </p:nvSpPr>
              <p:spPr bwMode="auto">
                <a:xfrm>
                  <a:off x="4535"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5" name="Freeform 543">
                  <a:extLst>
                    <a:ext uri="{FF2B5EF4-FFF2-40B4-BE49-F238E27FC236}">
                      <a16:creationId xmlns:a16="http://schemas.microsoft.com/office/drawing/2014/main" id="{7BFCF57A-10CB-4F3F-97DA-912929ADD755}"/>
                    </a:ext>
                  </a:extLst>
                </p:cNvPr>
                <p:cNvSpPr>
                  <a:spLocks/>
                </p:cNvSpPr>
                <p:nvPr userDrawn="1"/>
              </p:nvSpPr>
              <p:spPr bwMode="auto">
                <a:xfrm>
                  <a:off x="462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6" name="Freeform 544">
                  <a:extLst>
                    <a:ext uri="{FF2B5EF4-FFF2-40B4-BE49-F238E27FC236}">
                      <a16:creationId xmlns:a16="http://schemas.microsoft.com/office/drawing/2014/main" id="{15EF4F13-8143-4FA6-B24E-0DA9CD73AAD8}"/>
                    </a:ext>
                  </a:extLst>
                </p:cNvPr>
                <p:cNvSpPr>
                  <a:spLocks/>
                </p:cNvSpPr>
                <p:nvPr userDrawn="1"/>
              </p:nvSpPr>
              <p:spPr bwMode="auto">
                <a:xfrm>
                  <a:off x="4545"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7" name="Freeform 545">
                  <a:extLst>
                    <a:ext uri="{FF2B5EF4-FFF2-40B4-BE49-F238E27FC236}">
                      <a16:creationId xmlns:a16="http://schemas.microsoft.com/office/drawing/2014/main" id="{2812D3E0-50E4-481B-89A9-496EC96E55D2}"/>
                    </a:ext>
                  </a:extLst>
                </p:cNvPr>
                <p:cNvSpPr>
                  <a:spLocks/>
                </p:cNvSpPr>
                <p:nvPr userDrawn="1"/>
              </p:nvSpPr>
              <p:spPr bwMode="auto">
                <a:xfrm>
                  <a:off x="4540" y="61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8" name="Freeform 546">
                  <a:extLst>
                    <a:ext uri="{FF2B5EF4-FFF2-40B4-BE49-F238E27FC236}">
                      <a16:creationId xmlns:a16="http://schemas.microsoft.com/office/drawing/2014/main" id="{01C49E36-6D8D-4F24-A409-A4433396609C}"/>
                    </a:ext>
                  </a:extLst>
                </p:cNvPr>
                <p:cNvSpPr>
                  <a:spLocks/>
                </p:cNvSpPr>
                <p:nvPr userDrawn="1"/>
              </p:nvSpPr>
              <p:spPr bwMode="auto">
                <a:xfrm>
                  <a:off x="4545" y="6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9" name="Freeform 547">
                  <a:extLst>
                    <a:ext uri="{FF2B5EF4-FFF2-40B4-BE49-F238E27FC236}">
                      <a16:creationId xmlns:a16="http://schemas.microsoft.com/office/drawing/2014/main" id="{6611F2E9-F3F2-4952-8373-60D48B45FBB9}"/>
                    </a:ext>
                  </a:extLst>
                </p:cNvPr>
                <p:cNvSpPr>
                  <a:spLocks/>
                </p:cNvSpPr>
                <p:nvPr userDrawn="1"/>
              </p:nvSpPr>
              <p:spPr bwMode="auto">
                <a:xfrm>
                  <a:off x="4426" y="9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0" name="Rectangle 548">
                  <a:extLst>
                    <a:ext uri="{FF2B5EF4-FFF2-40B4-BE49-F238E27FC236}">
                      <a16:creationId xmlns:a16="http://schemas.microsoft.com/office/drawing/2014/main" id="{710CF8B5-5079-44AA-924C-9D544AE8A788}"/>
                    </a:ext>
                  </a:extLst>
                </p:cNvPr>
                <p:cNvSpPr>
                  <a:spLocks noChangeArrowheads="1"/>
                </p:cNvSpPr>
                <p:nvPr userDrawn="1"/>
              </p:nvSpPr>
              <p:spPr bwMode="auto">
                <a:xfrm>
                  <a:off x="4709"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1" name="Freeform 549">
                  <a:extLst>
                    <a:ext uri="{FF2B5EF4-FFF2-40B4-BE49-F238E27FC236}">
                      <a16:creationId xmlns:a16="http://schemas.microsoft.com/office/drawing/2014/main" id="{DEDA4670-9C7F-4F06-A698-A3F022A6A541}"/>
                    </a:ext>
                  </a:extLst>
                </p:cNvPr>
                <p:cNvSpPr>
                  <a:spLocks/>
                </p:cNvSpPr>
                <p:nvPr userDrawn="1"/>
              </p:nvSpPr>
              <p:spPr bwMode="auto">
                <a:xfrm>
                  <a:off x="4699"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2" name="Freeform 550">
                  <a:extLst>
                    <a:ext uri="{FF2B5EF4-FFF2-40B4-BE49-F238E27FC236}">
                      <a16:creationId xmlns:a16="http://schemas.microsoft.com/office/drawing/2014/main" id="{1B79E67D-FB81-4D15-9A76-9604BFC8EAC2}"/>
                    </a:ext>
                  </a:extLst>
                </p:cNvPr>
                <p:cNvSpPr>
                  <a:spLocks noEditPoints="1"/>
                </p:cNvSpPr>
                <p:nvPr userDrawn="1"/>
              </p:nvSpPr>
              <p:spPr bwMode="auto">
                <a:xfrm>
                  <a:off x="4351" y="578"/>
                  <a:ext cx="363" cy="404"/>
                </a:xfrm>
                <a:custGeom>
                  <a:avLst/>
                  <a:gdLst>
                    <a:gd name="T0" fmla="*/ 55 w 73"/>
                    <a:gd name="T1" fmla="*/ 72 h 81"/>
                    <a:gd name="T2" fmla="*/ 59 w 73"/>
                    <a:gd name="T3" fmla="*/ 67 h 81"/>
                    <a:gd name="T4" fmla="*/ 61 w 73"/>
                    <a:gd name="T5" fmla="*/ 65 h 81"/>
                    <a:gd name="T6" fmla="*/ 64 w 73"/>
                    <a:gd name="T7" fmla="*/ 60 h 81"/>
                    <a:gd name="T8" fmla="*/ 67 w 73"/>
                    <a:gd name="T9" fmla="*/ 55 h 81"/>
                    <a:gd name="T10" fmla="*/ 67 w 73"/>
                    <a:gd name="T11" fmla="*/ 45 h 81"/>
                    <a:gd name="T12" fmla="*/ 67 w 73"/>
                    <a:gd name="T13" fmla="*/ 45 h 81"/>
                    <a:gd name="T14" fmla="*/ 70 w 73"/>
                    <a:gd name="T15" fmla="*/ 45 h 81"/>
                    <a:gd name="T16" fmla="*/ 71 w 73"/>
                    <a:gd name="T17" fmla="*/ 39 h 81"/>
                    <a:gd name="T18" fmla="*/ 72 w 73"/>
                    <a:gd name="T19" fmla="*/ 33 h 81"/>
                    <a:gd name="T20" fmla="*/ 72 w 73"/>
                    <a:gd name="T21" fmla="*/ 26 h 81"/>
                    <a:gd name="T22" fmla="*/ 70 w 73"/>
                    <a:gd name="T23" fmla="*/ 21 h 81"/>
                    <a:gd name="T24" fmla="*/ 68 w 73"/>
                    <a:gd name="T25" fmla="*/ 15 h 81"/>
                    <a:gd name="T26" fmla="*/ 70 w 73"/>
                    <a:gd name="T27" fmla="*/ 13 h 81"/>
                    <a:gd name="T28" fmla="*/ 63 w 73"/>
                    <a:gd name="T29" fmla="*/ 11 h 81"/>
                    <a:gd name="T30" fmla="*/ 58 w 73"/>
                    <a:gd name="T31" fmla="*/ 11 h 81"/>
                    <a:gd name="T32" fmla="*/ 57 w 73"/>
                    <a:gd name="T33" fmla="*/ 3 h 81"/>
                    <a:gd name="T34" fmla="*/ 50 w 73"/>
                    <a:gd name="T35" fmla="*/ 0 h 81"/>
                    <a:gd name="T36" fmla="*/ 42 w 73"/>
                    <a:gd name="T37" fmla="*/ 2 h 81"/>
                    <a:gd name="T38" fmla="*/ 39 w 73"/>
                    <a:gd name="T39" fmla="*/ 2 h 81"/>
                    <a:gd name="T40" fmla="*/ 36 w 73"/>
                    <a:gd name="T41" fmla="*/ 5 h 81"/>
                    <a:gd name="T42" fmla="*/ 38 w 73"/>
                    <a:gd name="T43" fmla="*/ 7 h 81"/>
                    <a:gd name="T44" fmla="*/ 40 w 73"/>
                    <a:gd name="T45" fmla="*/ 6 h 81"/>
                    <a:gd name="T46" fmla="*/ 45 w 73"/>
                    <a:gd name="T47" fmla="*/ 7 h 81"/>
                    <a:gd name="T48" fmla="*/ 54 w 73"/>
                    <a:gd name="T49" fmla="*/ 12 h 81"/>
                    <a:gd name="T50" fmla="*/ 60 w 73"/>
                    <a:gd name="T51" fmla="*/ 16 h 81"/>
                    <a:gd name="T52" fmla="*/ 61 w 73"/>
                    <a:gd name="T53" fmla="*/ 19 h 81"/>
                    <a:gd name="T54" fmla="*/ 62 w 73"/>
                    <a:gd name="T55" fmla="*/ 22 h 81"/>
                    <a:gd name="T56" fmla="*/ 64 w 73"/>
                    <a:gd name="T57" fmla="*/ 26 h 81"/>
                    <a:gd name="T58" fmla="*/ 64 w 73"/>
                    <a:gd name="T59" fmla="*/ 38 h 81"/>
                    <a:gd name="T60" fmla="*/ 65 w 73"/>
                    <a:gd name="T61" fmla="*/ 43 h 81"/>
                    <a:gd name="T62" fmla="*/ 62 w 73"/>
                    <a:gd name="T63" fmla="*/ 50 h 81"/>
                    <a:gd name="T64" fmla="*/ 59 w 73"/>
                    <a:gd name="T65" fmla="*/ 56 h 81"/>
                    <a:gd name="T66" fmla="*/ 54 w 73"/>
                    <a:gd name="T67" fmla="*/ 61 h 81"/>
                    <a:gd name="T68" fmla="*/ 46 w 73"/>
                    <a:gd name="T69" fmla="*/ 67 h 81"/>
                    <a:gd name="T70" fmla="*/ 40 w 73"/>
                    <a:gd name="T71" fmla="*/ 70 h 81"/>
                    <a:gd name="T72" fmla="*/ 30 w 73"/>
                    <a:gd name="T73" fmla="*/ 75 h 81"/>
                    <a:gd name="T74" fmla="*/ 19 w 73"/>
                    <a:gd name="T75" fmla="*/ 68 h 81"/>
                    <a:gd name="T76" fmla="*/ 17 w 73"/>
                    <a:gd name="T77" fmla="*/ 66 h 81"/>
                    <a:gd name="T78" fmla="*/ 12 w 73"/>
                    <a:gd name="T79" fmla="*/ 60 h 81"/>
                    <a:gd name="T80" fmla="*/ 10 w 73"/>
                    <a:gd name="T81" fmla="*/ 47 h 81"/>
                    <a:gd name="T82" fmla="*/ 12 w 73"/>
                    <a:gd name="T83" fmla="*/ 32 h 81"/>
                    <a:gd name="T84" fmla="*/ 6 w 73"/>
                    <a:gd name="T85" fmla="*/ 27 h 81"/>
                    <a:gd name="T86" fmla="*/ 2 w 73"/>
                    <a:gd name="T87" fmla="*/ 39 h 81"/>
                    <a:gd name="T88" fmla="*/ 2 w 73"/>
                    <a:gd name="T89" fmla="*/ 45 h 81"/>
                    <a:gd name="T90" fmla="*/ 4 w 73"/>
                    <a:gd name="T91" fmla="*/ 55 h 81"/>
                    <a:gd name="T92" fmla="*/ 7 w 73"/>
                    <a:gd name="T93" fmla="*/ 63 h 81"/>
                    <a:gd name="T94" fmla="*/ 12 w 73"/>
                    <a:gd name="T95" fmla="*/ 71 h 81"/>
                    <a:gd name="T96" fmla="*/ 15 w 73"/>
                    <a:gd name="T97" fmla="*/ 73 h 81"/>
                    <a:gd name="T98" fmla="*/ 18 w 73"/>
                    <a:gd name="T99" fmla="*/ 76 h 81"/>
                    <a:gd name="T100" fmla="*/ 23 w 73"/>
                    <a:gd name="T101" fmla="*/ 80 h 81"/>
                    <a:gd name="T102" fmla="*/ 29 w 73"/>
                    <a:gd name="T103" fmla="*/ 79 h 81"/>
                    <a:gd name="T104" fmla="*/ 32 w 73"/>
                    <a:gd name="T105" fmla="*/ 80 h 81"/>
                    <a:gd name="T106" fmla="*/ 36 w 73"/>
                    <a:gd name="T107" fmla="*/ 81 h 81"/>
                    <a:gd name="T108" fmla="*/ 48 w 73"/>
                    <a:gd name="T109" fmla="*/ 77 h 81"/>
                    <a:gd name="T110" fmla="*/ 61 w 73"/>
                    <a:gd name="T111" fmla="*/ 64 h 81"/>
                    <a:gd name="T112" fmla="*/ 42 w 73"/>
                    <a:gd name="T113" fmla="*/ 6 h 81"/>
                    <a:gd name="T114" fmla="*/ 17 w 73"/>
                    <a:gd name="T11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81">
                      <a:moveTo>
                        <a:pt x="51" y="74"/>
                      </a:moveTo>
                      <a:cubicBezTo>
                        <a:pt x="52" y="74"/>
                        <a:pt x="52" y="74"/>
                        <a:pt x="52" y="74"/>
                      </a:cubicBezTo>
                      <a:cubicBezTo>
                        <a:pt x="52" y="76"/>
                        <a:pt x="51" y="76"/>
                        <a:pt x="52" y="76"/>
                      </a:cubicBezTo>
                      <a:cubicBezTo>
                        <a:pt x="51" y="74"/>
                        <a:pt x="56" y="74"/>
                        <a:pt x="54" y="71"/>
                      </a:cubicBezTo>
                      <a:cubicBezTo>
                        <a:pt x="55" y="71"/>
                        <a:pt x="55" y="71"/>
                        <a:pt x="55" y="71"/>
                      </a:cubicBezTo>
                      <a:cubicBezTo>
                        <a:pt x="55" y="71"/>
                        <a:pt x="55" y="72"/>
                        <a:pt x="55" y="72"/>
                      </a:cubicBezTo>
                      <a:cubicBezTo>
                        <a:pt x="56" y="72"/>
                        <a:pt x="54" y="70"/>
                        <a:pt x="56" y="69"/>
                      </a:cubicBezTo>
                      <a:cubicBezTo>
                        <a:pt x="56" y="69"/>
                        <a:pt x="57" y="69"/>
                        <a:pt x="57" y="69"/>
                      </a:cubicBezTo>
                      <a:cubicBezTo>
                        <a:pt x="57" y="68"/>
                        <a:pt x="57" y="68"/>
                        <a:pt x="57" y="68"/>
                      </a:cubicBezTo>
                      <a:cubicBezTo>
                        <a:pt x="57" y="68"/>
                        <a:pt x="58" y="68"/>
                        <a:pt x="57" y="68"/>
                      </a:cubicBezTo>
                      <a:cubicBezTo>
                        <a:pt x="58" y="67"/>
                        <a:pt x="58" y="67"/>
                        <a:pt x="58" y="67"/>
                      </a:cubicBezTo>
                      <a:cubicBezTo>
                        <a:pt x="59" y="67"/>
                        <a:pt x="59" y="67"/>
                        <a:pt x="59" y="67"/>
                      </a:cubicBezTo>
                      <a:cubicBezTo>
                        <a:pt x="58" y="66"/>
                        <a:pt x="58" y="65"/>
                        <a:pt x="58" y="65"/>
                      </a:cubicBezTo>
                      <a:cubicBezTo>
                        <a:pt x="59" y="65"/>
                        <a:pt x="58" y="65"/>
                        <a:pt x="59" y="65"/>
                      </a:cubicBezTo>
                      <a:cubicBezTo>
                        <a:pt x="59" y="64"/>
                        <a:pt x="59" y="64"/>
                        <a:pt x="59" y="64"/>
                      </a:cubicBezTo>
                      <a:cubicBezTo>
                        <a:pt x="60" y="64"/>
                        <a:pt x="60" y="65"/>
                        <a:pt x="59" y="66"/>
                      </a:cubicBezTo>
                      <a:cubicBezTo>
                        <a:pt x="62" y="67"/>
                        <a:pt x="59" y="65"/>
                        <a:pt x="62" y="64"/>
                      </a:cubicBezTo>
                      <a:cubicBezTo>
                        <a:pt x="61" y="65"/>
                        <a:pt x="61" y="65"/>
                        <a:pt x="61" y="65"/>
                      </a:cubicBezTo>
                      <a:cubicBezTo>
                        <a:pt x="63" y="66"/>
                        <a:pt x="63" y="65"/>
                        <a:pt x="65" y="64"/>
                      </a:cubicBezTo>
                      <a:cubicBezTo>
                        <a:pt x="64" y="64"/>
                        <a:pt x="61" y="65"/>
                        <a:pt x="61" y="63"/>
                      </a:cubicBezTo>
                      <a:cubicBezTo>
                        <a:pt x="62" y="63"/>
                        <a:pt x="62" y="63"/>
                        <a:pt x="62" y="62"/>
                      </a:cubicBezTo>
                      <a:cubicBezTo>
                        <a:pt x="63" y="63"/>
                        <a:pt x="63" y="62"/>
                        <a:pt x="63" y="62"/>
                      </a:cubicBezTo>
                      <a:cubicBezTo>
                        <a:pt x="64" y="62"/>
                        <a:pt x="64" y="62"/>
                        <a:pt x="64" y="62"/>
                      </a:cubicBezTo>
                      <a:cubicBezTo>
                        <a:pt x="65" y="61"/>
                        <a:pt x="64" y="61"/>
                        <a:pt x="64" y="60"/>
                      </a:cubicBezTo>
                      <a:cubicBezTo>
                        <a:pt x="64" y="60"/>
                        <a:pt x="65" y="60"/>
                        <a:pt x="66" y="60"/>
                      </a:cubicBezTo>
                      <a:cubicBezTo>
                        <a:pt x="67" y="59"/>
                        <a:pt x="64" y="60"/>
                        <a:pt x="65" y="59"/>
                      </a:cubicBezTo>
                      <a:cubicBezTo>
                        <a:pt x="66" y="58"/>
                        <a:pt x="66" y="57"/>
                        <a:pt x="66" y="55"/>
                      </a:cubicBezTo>
                      <a:cubicBezTo>
                        <a:pt x="67" y="55"/>
                        <a:pt x="67" y="56"/>
                        <a:pt x="67" y="56"/>
                      </a:cubicBezTo>
                      <a:cubicBezTo>
                        <a:pt x="67" y="55"/>
                        <a:pt x="67" y="55"/>
                        <a:pt x="67" y="55"/>
                      </a:cubicBezTo>
                      <a:cubicBezTo>
                        <a:pt x="67" y="54"/>
                        <a:pt x="67" y="55"/>
                        <a:pt x="67" y="55"/>
                      </a:cubicBezTo>
                      <a:cubicBezTo>
                        <a:pt x="67" y="54"/>
                        <a:pt x="66" y="54"/>
                        <a:pt x="66" y="53"/>
                      </a:cubicBezTo>
                      <a:cubicBezTo>
                        <a:pt x="65" y="52"/>
                        <a:pt x="69" y="52"/>
                        <a:pt x="68" y="50"/>
                      </a:cubicBezTo>
                      <a:cubicBezTo>
                        <a:pt x="68" y="50"/>
                        <a:pt x="69" y="51"/>
                        <a:pt x="69" y="51"/>
                      </a:cubicBezTo>
                      <a:cubicBezTo>
                        <a:pt x="69" y="49"/>
                        <a:pt x="69" y="49"/>
                        <a:pt x="68" y="48"/>
                      </a:cubicBezTo>
                      <a:cubicBezTo>
                        <a:pt x="69" y="47"/>
                        <a:pt x="69" y="47"/>
                        <a:pt x="69" y="47"/>
                      </a:cubicBezTo>
                      <a:cubicBezTo>
                        <a:pt x="68" y="47"/>
                        <a:pt x="67" y="46"/>
                        <a:pt x="67" y="45"/>
                      </a:cubicBezTo>
                      <a:cubicBezTo>
                        <a:pt x="66" y="45"/>
                        <a:pt x="66" y="45"/>
                        <a:pt x="65" y="45"/>
                      </a:cubicBezTo>
                      <a:cubicBezTo>
                        <a:pt x="65" y="44"/>
                        <a:pt x="65" y="44"/>
                        <a:pt x="65" y="44"/>
                      </a:cubicBezTo>
                      <a:cubicBezTo>
                        <a:pt x="65" y="44"/>
                        <a:pt x="66" y="44"/>
                        <a:pt x="66" y="44"/>
                      </a:cubicBezTo>
                      <a:cubicBezTo>
                        <a:pt x="66" y="44"/>
                        <a:pt x="66" y="44"/>
                        <a:pt x="66" y="44"/>
                      </a:cubicBezTo>
                      <a:cubicBezTo>
                        <a:pt x="67" y="43"/>
                        <a:pt x="67" y="44"/>
                        <a:pt x="68" y="44"/>
                      </a:cubicBezTo>
                      <a:cubicBezTo>
                        <a:pt x="68" y="45"/>
                        <a:pt x="67" y="45"/>
                        <a:pt x="67" y="45"/>
                      </a:cubicBezTo>
                      <a:cubicBezTo>
                        <a:pt x="68" y="45"/>
                        <a:pt x="68" y="46"/>
                        <a:pt x="69" y="46"/>
                      </a:cubicBezTo>
                      <a:cubicBezTo>
                        <a:pt x="69" y="46"/>
                        <a:pt x="69" y="46"/>
                        <a:pt x="69" y="45"/>
                      </a:cubicBezTo>
                      <a:cubicBezTo>
                        <a:pt x="69" y="46"/>
                        <a:pt x="69" y="46"/>
                        <a:pt x="69" y="46"/>
                      </a:cubicBezTo>
                      <a:cubicBezTo>
                        <a:pt x="69" y="46"/>
                        <a:pt x="69" y="45"/>
                        <a:pt x="69" y="45"/>
                      </a:cubicBezTo>
                      <a:cubicBezTo>
                        <a:pt x="70" y="45"/>
                        <a:pt x="70" y="45"/>
                        <a:pt x="70" y="45"/>
                      </a:cubicBezTo>
                      <a:cubicBezTo>
                        <a:pt x="70" y="45"/>
                        <a:pt x="70" y="45"/>
                        <a:pt x="70" y="45"/>
                      </a:cubicBezTo>
                      <a:cubicBezTo>
                        <a:pt x="71" y="43"/>
                        <a:pt x="71" y="43"/>
                        <a:pt x="71" y="43"/>
                      </a:cubicBezTo>
                      <a:cubicBezTo>
                        <a:pt x="70" y="42"/>
                        <a:pt x="68" y="40"/>
                        <a:pt x="68" y="38"/>
                      </a:cubicBezTo>
                      <a:cubicBezTo>
                        <a:pt x="69" y="38"/>
                        <a:pt x="70" y="38"/>
                        <a:pt x="71" y="38"/>
                      </a:cubicBezTo>
                      <a:cubicBezTo>
                        <a:pt x="70" y="39"/>
                        <a:pt x="71" y="40"/>
                        <a:pt x="71" y="41"/>
                      </a:cubicBezTo>
                      <a:cubicBezTo>
                        <a:pt x="71" y="41"/>
                        <a:pt x="72" y="41"/>
                        <a:pt x="72" y="41"/>
                      </a:cubicBezTo>
                      <a:cubicBezTo>
                        <a:pt x="71" y="39"/>
                        <a:pt x="71" y="39"/>
                        <a:pt x="71" y="39"/>
                      </a:cubicBezTo>
                      <a:cubicBezTo>
                        <a:pt x="72" y="39"/>
                        <a:pt x="72" y="39"/>
                        <a:pt x="72" y="38"/>
                      </a:cubicBezTo>
                      <a:cubicBezTo>
                        <a:pt x="70" y="38"/>
                        <a:pt x="71" y="36"/>
                        <a:pt x="71" y="35"/>
                      </a:cubicBezTo>
                      <a:cubicBezTo>
                        <a:pt x="71" y="35"/>
                        <a:pt x="72" y="36"/>
                        <a:pt x="72" y="37"/>
                      </a:cubicBezTo>
                      <a:cubicBezTo>
                        <a:pt x="73" y="36"/>
                        <a:pt x="69" y="35"/>
                        <a:pt x="71" y="34"/>
                      </a:cubicBezTo>
                      <a:cubicBezTo>
                        <a:pt x="71" y="34"/>
                        <a:pt x="71" y="34"/>
                        <a:pt x="71" y="35"/>
                      </a:cubicBezTo>
                      <a:cubicBezTo>
                        <a:pt x="71" y="34"/>
                        <a:pt x="71" y="33"/>
                        <a:pt x="72" y="33"/>
                      </a:cubicBezTo>
                      <a:cubicBezTo>
                        <a:pt x="72" y="33"/>
                        <a:pt x="72" y="33"/>
                        <a:pt x="72" y="33"/>
                      </a:cubicBezTo>
                      <a:cubicBezTo>
                        <a:pt x="72" y="31"/>
                        <a:pt x="72" y="28"/>
                        <a:pt x="70" y="28"/>
                      </a:cubicBezTo>
                      <a:cubicBezTo>
                        <a:pt x="70" y="28"/>
                        <a:pt x="72" y="28"/>
                        <a:pt x="72" y="28"/>
                      </a:cubicBezTo>
                      <a:cubicBezTo>
                        <a:pt x="72" y="28"/>
                        <a:pt x="71" y="27"/>
                        <a:pt x="69" y="27"/>
                      </a:cubicBezTo>
                      <a:cubicBezTo>
                        <a:pt x="68" y="26"/>
                        <a:pt x="66" y="26"/>
                        <a:pt x="66" y="26"/>
                      </a:cubicBezTo>
                      <a:cubicBezTo>
                        <a:pt x="68" y="26"/>
                        <a:pt x="71" y="24"/>
                        <a:pt x="72" y="26"/>
                      </a:cubicBezTo>
                      <a:cubicBezTo>
                        <a:pt x="72" y="25"/>
                        <a:pt x="72" y="25"/>
                        <a:pt x="72" y="24"/>
                      </a:cubicBezTo>
                      <a:cubicBezTo>
                        <a:pt x="71" y="24"/>
                        <a:pt x="70" y="25"/>
                        <a:pt x="69" y="25"/>
                      </a:cubicBezTo>
                      <a:cubicBezTo>
                        <a:pt x="71" y="23"/>
                        <a:pt x="70" y="24"/>
                        <a:pt x="71" y="22"/>
                      </a:cubicBezTo>
                      <a:cubicBezTo>
                        <a:pt x="71" y="23"/>
                        <a:pt x="69" y="23"/>
                        <a:pt x="69" y="22"/>
                      </a:cubicBezTo>
                      <a:cubicBezTo>
                        <a:pt x="69" y="22"/>
                        <a:pt x="71" y="22"/>
                        <a:pt x="71" y="22"/>
                      </a:cubicBezTo>
                      <a:cubicBezTo>
                        <a:pt x="71" y="22"/>
                        <a:pt x="70" y="21"/>
                        <a:pt x="70" y="21"/>
                      </a:cubicBezTo>
                      <a:cubicBezTo>
                        <a:pt x="69" y="21"/>
                        <a:pt x="68" y="21"/>
                        <a:pt x="68" y="21"/>
                      </a:cubicBezTo>
                      <a:cubicBezTo>
                        <a:pt x="69" y="21"/>
                        <a:pt x="70" y="20"/>
                        <a:pt x="71" y="20"/>
                      </a:cubicBezTo>
                      <a:cubicBezTo>
                        <a:pt x="70" y="20"/>
                        <a:pt x="71" y="18"/>
                        <a:pt x="70" y="18"/>
                      </a:cubicBezTo>
                      <a:cubicBezTo>
                        <a:pt x="70" y="19"/>
                        <a:pt x="70" y="19"/>
                        <a:pt x="70" y="19"/>
                      </a:cubicBezTo>
                      <a:cubicBezTo>
                        <a:pt x="69" y="17"/>
                        <a:pt x="66" y="18"/>
                        <a:pt x="66" y="17"/>
                      </a:cubicBezTo>
                      <a:cubicBezTo>
                        <a:pt x="66" y="17"/>
                        <a:pt x="69" y="16"/>
                        <a:pt x="68" y="15"/>
                      </a:cubicBezTo>
                      <a:cubicBezTo>
                        <a:pt x="67" y="15"/>
                        <a:pt x="63" y="16"/>
                        <a:pt x="61" y="15"/>
                      </a:cubicBezTo>
                      <a:cubicBezTo>
                        <a:pt x="62" y="15"/>
                        <a:pt x="62" y="15"/>
                        <a:pt x="62" y="15"/>
                      </a:cubicBezTo>
                      <a:cubicBezTo>
                        <a:pt x="60" y="14"/>
                        <a:pt x="60" y="14"/>
                        <a:pt x="60" y="14"/>
                      </a:cubicBezTo>
                      <a:cubicBezTo>
                        <a:pt x="62" y="14"/>
                        <a:pt x="66" y="13"/>
                        <a:pt x="68" y="14"/>
                      </a:cubicBezTo>
                      <a:cubicBezTo>
                        <a:pt x="68" y="13"/>
                        <a:pt x="69" y="13"/>
                        <a:pt x="68" y="13"/>
                      </a:cubicBezTo>
                      <a:cubicBezTo>
                        <a:pt x="69" y="12"/>
                        <a:pt x="69" y="13"/>
                        <a:pt x="70" y="13"/>
                      </a:cubicBezTo>
                      <a:cubicBezTo>
                        <a:pt x="70" y="13"/>
                        <a:pt x="69" y="12"/>
                        <a:pt x="69" y="12"/>
                      </a:cubicBezTo>
                      <a:cubicBezTo>
                        <a:pt x="69" y="11"/>
                        <a:pt x="69" y="10"/>
                        <a:pt x="69" y="10"/>
                      </a:cubicBezTo>
                      <a:cubicBezTo>
                        <a:pt x="67" y="11"/>
                        <a:pt x="66" y="9"/>
                        <a:pt x="65" y="10"/>
                      </a:cubicBezTo>
                      <a:cubicBezTo>
                        <a:pt x="65" y="10"/>
                        <a:pt x="66" y="11"/>
                        <a:pt x="67" y="11"/>
                      </a:cubicBezTo>
                      <a:cubicBezTo>
                        <a:pt x="67" y="11"/>
                        <a:pt x="68" y="12"/>
                        <a:pt x="68" y="12"/>
                      </a:cubicBezTo>
                      <a:cubicBezTo>
                        <a:pt x="67" y="12"/>
                        <a:pt x="64" y="12"/>
                        <a:pt x="63" y="11"/>
                      </a:cubicBezTo>
                      <a:cubicBezTo>
                        <a:pt x="64" y="10"/>
                        <a:pt x="65" y="10"/>
                        <a:pt x="66" y="10"/>
                      </a:cubicBezTo>
                      <a:cubicBezTo>
                        <a:pt x="65" y="10"/>
                        <a:pt x="64" y="9"/>
                        <a:pt x="64" y="8"/>
                      </a:cubicBezTo>
                      <a:cubicBezTo>
                        <a:pt x="65" y="9"/>
                        <a:pt x="65" y="9"/>
                        <a:pt x="65" y="9"/>
                      </a:cubicBezTo>
                      <a:cubicBezTo>
                        <a:pt x="65" y="7"/>
                        <a:pt x="63" y="8"/>
                        <a:pt x="63" y="7"/>
                      </a:cubicBezTo>
                      <a:cubicBezTo>
                        <a:pt x="63" y="6"/>
                        <a:pt x="63" y="5"/>
                        <a:pt x="63" y="5"/>
                      </a:cubicBezTo>
                      <a:cubicBezTo>
                        <a:pt x="62" y="7"/>
                        <a:pt x="59" y="10"/>
                        <a:pt x="58" y="11"/>
                      </a:cubicBezTo>
                      <a:cubicBezTo>
                        <a:pt x="58" y="11"/>
                        <a:pt x="58" y="8"/>
                        <a:pt x="58" y="8"/>
                      </a:cubicBezTo>
                      <a:cubicBezTo>
                        <a:pt x="58" y="6"/>
                        <a:pt x="60" y="6"/>
                        <a:pt x="61" y="5"/>
                      </a:cubicBezTo>
                      <a:cubicBezTo>
                        <a:pt x="60" y="5"/>
                        <a:pt x="60" y="5"/>
                        <a:pt x="60" y="5"/>
                      </a:cubicBezTo>
                      <a:cubicBezTo>
                        <a:pt x="59" y="5"/>
                        <a:pt x="60" y="4"/>
                        <a:pt x="60" y="4"/>
                      </a:cubicBezTo>
                      <a:cubicBezTo>
                        <a:pt x="59" y="5"/>
                        <a:pt x="58" y="3"/>
                        <a:pt x="58" y="5"/>
                      </a:cubicBezTo>
                      <a:cubicBezTo>
                        <a:pt x="58" y="4"/>
                        <a:pt x="58" y="4"/>
                        <a:pt x="57" y="3"/>
                      </a:cubicBezTo>
                      <a:cubicBezTo>
                        <a:pt x="57" y="4"/>
                        <a:pt x="55" y="5"/>
                        <a:pt x="54" y="5"/>
                      </a:cubicBezTo>
                      <a:cubicBezTo>
                        <a:pt x="54" y="5"/>
                        <a:pt x="54" y="5"/>
                        <a:pt x="54" y="4"/>
                      </a:cubicBezTo>
                      <a:cubicBezTo>
                        <a:pt x="53" y="3"/>
                        <a:pt x="52" y="3"/>
                        <a:pt x="51" y="2"/>
                      </a:cubicBezTo>
                      <a:cubicBezTo>
                        <a:pt x="51" y="2"/>
                        <a:pt x="50" y="1"/>
                        <a:pt x="50" y="1"/>
                      </a:cubicBezTo>
                      <a:cubicBezTo>
                        <a:pt x="50" y="1"/>
                        <a:pt x="50" y="1"/>
                        <a:pt x="49" y="1"/>
                      </a:cubicBezTo>
                      <a:cubicBezTo>
                        <a:pt x="49" y="0"/>
                        <a:pt x="50" y="1"/>
                        <a:pt x="50" y="0"/>
                      </a:cubicBezTo>
                      <a:cubicBezTo>
                        <a:pt x="50" y="0"/>
                        <a:pt x="48" y="0"/>
                        <a:pt x="48" y="1"/>
                      </a:cubicBezTo>
                      <a:cubicBezTo>
                        <a:pt x="48" y="2"/>
                        <a:pt x="49" y="1"/>
                        <a:pt x="50" y="1"/>
                      </a:cubicBezTo>
                      <a:cubicBezTo>
                        <a:pt x="50" y="3"/>
                        <a:pt x="48" y="4"/>
                        <a:pt x="46" y="5"/>
                      </a:cubicBezTo>
                      <a:cubicBezTo>
                        <a:pt x="45" y="5"/>
                        <a:pt x="46" y="3"/>
                        <a:pt x="46" y="4"/>
                      </a:cubicBezTo>
                      <a:cubicBezTo>
                        <a:pt x="44" y="3"/>
                        <a:pt x="44" y="6"/>
                        <a:pt x="42" y="5"/>
                      </a:cubicBezTo>
                      <a:cubicBezTo>
                        <a:pt x="41" y="4"/>
                        <a:pt x="42" y="3"/>
                        <a:pt x="42" y="2"/>
                      </a:cubicBezTo>
                      <a:cubicBezTo>
                        <a:pt x="43" y="2"/>
                        <a:pt x="43" y="3"/>
                        <a:pt x="44" y="3"/>
                      </a:cubicBezTo>
                      <a:cubicBezTo>
                        <a:pt x="43" y="2"/>
                        <a:pt x="43" y="2"/>
                        <a:pt x="43" y="2"/>
                      </a:cubicBezTo>
                      <a:cubicBezTo>
                        <a:pt x="44" y="2"/>
                        <a:pt x="44" y="2"/>
                        <a:pt x="45" y="2"/>
                      </a:cubicBezTo>
                      <a:cubicBezTo>
                        <a:pt x="44" y="1"/>
                        <a:pt x="41" y="2"/>
                        <a:pt x="39" y="1"/>
                      </a:cubicBezTo>
                      <a:cubicBezTo>
                        <a:pt x="38" y="2"/>
                        <a:pt x="38" y="2"/>
                        <a:pt x="38" y="2"/>
                      </a:cubicBezTo>
                      <a:cubicBezTo>
                        <a:pt x="39" y="2"/>
                        <a:pt x="39" y="2"/>
                        <a:pt x="39" y="2"/>
                      </a:cubicBezTo>
                      <a:cubicBezTo>
                        <a:pt x="39" y="3"/>
                        <a:pt x="38" y="4"/>
                        <a:pt x="39" y="4"/>
                      </a:cubicBezTo>
                      <a:cubicBezTo>
                        <a:pt x="38" y="5"/>
                        <a:pt x="37" y="6"/>
                        <a:pt x="36" y="5"/>
                      </a:cubicBezTo>
                      <a:cubicBezTo>
                        <a:pt x="36" y="4"/>
                        <a:pt x="36" y="4"/>
                        <a:pt x="36" y="4"/>
                      </a:cubicBezTo>
                      <a:cubicBezTo>
                        <a:pt x="36" y="5"/>
                        <a:pt x="37" y="5"/>
                        <a:pt x="37" y="4"/>
                      </a:cubicBezTo>
                      <a:cubicBezTo>
                        <a:pt x="37" y="5"/>
                        <a:pt x="35" y="3"/>
                        <a:pt x="35" y="5"/>
                      </a:cubicBezTo>
                      <a:cubicBezTo>
                        <a:pt x="36" y="5"/>
                        <a:pt x="36" y="5"/>
                        <a:pt x="36" y="5"/>
                      </a:cubicBezTo>
                      <a:cubicBezTo>
                        <a:pt x="35" y="6"/>
                        <a:pt x="35" y="8"/>
                        <a:pt x="34" y="8"/>
                      </a:cubicBezTo>
                      <a:cubicBezTo>
                        <a:pt x="35" y="9"/>
                        <a:pt x="34" y="8"/>
                        <a:pt x="35" y="9"/>
                      </a:cubicBezTo>
                      <a:cubicBezTo>
                        <a:pt x="34" y="7"/>
                        <a:pt x="37" y="8"/>
                        <a:pt x="36" y="7"/>
                      </a:cubicBezTo>
                      <a:cubicBezTo>
                        <a:pt x="37" y="8"/>
                        <a:pt x="37" y="7"/>
                        <a:pt x="38" y="8"/>
                      </a:cubicBezTo>
                      <a:cubicBezTo>
                        <a:pt x="38" y="8"/>
                        <a:pt x="38" y="7"/>
                        <a:pt x="38" y="8"/>
                      </a:cubicBezTo>
                      <a:cubicBezTo>
                        <a:pt x="38" y="7"/>
                        <a:pt x="38" y="7"/>
                        <a:pt x="38" y="7"/>
                      </a:cubicBezTo>
                      <a:cubicBezTo>
                        <a:pt x="39" y="7"/>
                        <a:pt x="39" y="7"/>
                        <a:pt x="39" y="7"/>
                      </a:cubicBezTo>
                      <a:cubicBezTo>
                        <a:pt x="38" y="7"/>
                        <a:pt x="38" y="7"/>
                        <a:pt x="38" y="7"/>
                      </a:cubicBezTo>
                      <a:cubicBezTo>
                        <a:pt x="39" y="7"/>
                        <a:pt x="39" y="7"/>
                        <a:pt x="38" y="7"/>
                      </a:cubicBezTo>
                      <a:cubicBezTo>
                        <a:pt x="38" y="7"/>
                        <a:pt x="38" y="7"/>
                        <a:pt x="38" y="7"/>
                      </a:cubicBezTo>
                      <a:cubicBezTo>
                        <a:pt x="38" y="6"/>
                        <a:pt x="39" y="5"/>
                        <a:pt x="40" y="5"/>
                      </a:cubicBezTo>
                      <a:cubicBezTo>
                        <a:pt x="40" y="5"/>
                        <a:pt x="40" y="5"/>
                        <a:pt x="40" y="6"/>
                      </a:cubicBezTo>
                      <a:cubicBezTo>
                        <a:pt x="40" y="5"/>
                        <a:pt x="40" y="5"/>
                        <a:pt x="40" y="5"/>
                      </a:cubicBezTo>
                      <a:cubicBezTo>
                        <a:pt x="40" y="6"/>
                        <a:pt x="42" y="6"/>
                        <a:pt x="41" y="7"/>
                      </a:cubicBezTo>
                      <a:cubicBezTo>
                        <a:pt x="41" y="7"/>
                        <a:pt x="41" y="7"/>
                        <a:pt x="41" y="7"/>
                      </a:cubicBezTo>
                      <a:cubicBezTo>
                        <a:pt x="42" y="7"/>
                        <a:pt x="43" y="8"/>
                        <a:pt x="43" y="7"/>
                      </a:cubicBezTo>
                      <a:cubicBezTo>
                        <a:pt x="43" y="8"/>
                        <a:pt x="44" y="6"/>
                        <a:pt x="44" y="7"/>
                      </a:cubicBezTo>
                      <a:cubicBezTo>
                        <a:pt x="44" y="7"/>
                        <a:pt x="45" y="7"/>
                        <a:pt x="45" y="7"/>
                      </a:cubicBezTo>
                      <a:cubicBezTo>
                        <a:pt x="45" y="7"/>
                        <a:pt x="45" y="7"/>
                        <a:pt x="45" y="7"/>
                      </a:cubicBezTo>
                      <a:cubicBezTo>
                        <a:pt x="46" y="7"/>
                        <a:pt x="48" y="6"/>
                        <a:pt x="49" y="8"/>
                      </a:cubicBezTo>
                      <a:cubicBezTo>
                        <a:pt x="49" y="8"/>
                        <a:pt x="50" y="8"/>
                        <a:pt x="50" y="8"/>
                      </a:cubicBezTo>
                      <a:cubicBezTo>
                        <a:pt x="50" y="9"/>
                        <a:pt x="50" y="9"/>
                        <a:pt x="50" y="9"/>
                      </a:cubicBezTo>
                      <a:cubicBezTo>
                        <a:pt x="51" y="9"/>
                        <a:pt x="51" y="10"/>
                        <a:pt x="52" y="10"/>
                      </a:cubicBezTo>
                      <a:cubicBezTo>
                        <a:pt x="51" y="12"/>
                        <a:pt x="54" y="12"/>
                        <a:pt x="54" y="12"/>
                      </a:cubicBezTo>
                      <a:cubicBezTo>
                        <a:pt x="55" y="12"/>
                        <a:pt x="55" y="12"/>
                        <a:pt x="55" y="12"/>
                      </a:cubicBezTo>
                      <a:cubicBezTo>
                        <a:pt x="55" y="12"/>
                        <a:pt x="56" y="12"/>
                        <a:pt x="57" y="13"/>
                      </a:cubicBezTo>
                      <a:cubicBezTo>
                        <a:pt x="58" y="12"/>
                        <a:pt x="58" y="12"/>
                        <a:pt x="58" y="12"/>
                      </a:cubicBezTo>
                      <a:cubicBezTo>
                        <a:pt x="59" y="12"/>
                        <a:pt x="58" y="14"/>
                        <a:pt x="59" y="15"/>
                      </a:cubicBezTo>
                      <a:cubicBezTo>
                        <a:pt x="59" y="15"/>
                        <a:pt x="59" y="15"/>
                        <a:pt x="59" y="14"/>
                      </a:cubicBezTo>
                      <a:cubicBezTo>
                        <a:pt x="58" y="16"/>
                        <a:pt x="59" y="16"/>
                        <a:pt x="60" y="16"/>
                      </a:cubicBezTo>
                      <a:cubicBezTo>
                        <a:pt x="61" y="17"/>
                        <a:pt x="61" y="17"/>
                        <a:pt x="61" y="18"/>
                      </a:cubicBezTo>
                      <a:cubicBezTo>
                        <a:pt x="61" y="18"/>
                        <a:pt x="61" y="18"/>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2" y="19"/>
                        <a:pt x="62" y="20"/>
                      </a:cubicBezTo>
                      <a:cubicBezTo>
                        <a:pt x="61" y="20"/>
                        <a:pt x="61" y="20"/>
                        <a:pt x="61" y="20"/>
                      </a:cubicBezTo>
                      <a:cubicBezTo>
                        <a:pt x="61" y="20"/>
                        <a:pt x="61" y="20"/>
                        <a:pt x="61" y="20"/>
                      </a:cubicBezTo>
                      <a:cubicBezTo>
                        <a:pt x="61" y="21"/>
                        <a:pt x="62" y="20"/>
                        <a:pt x="62" y="20"/>
                      </a:cubicBezTo>
                      <a:cubicBezTo>
                        <a:pt x="63" y="20"/>
                        <a:pt x="63" y="20"/>
                        <a:pt x="63" y="20"/>
                      </a:cubicBezTo>
                      <a:cubicBezTo>
                        <a:pt x="62" y="21"/>
                        <a:pt x="64" y="21"/>
                        <a:pt x="62" y="22"/>
                      </a:cubicBezTo>
                      <a:cubicBezTo>
                        <a:pt x="63" y="22"/>
                        <a:pt x="64" y="24"/>
                        <a:pt x="65" y="23"/>
                      </a:cubicBezTo>
                      <a:cubicBezTo>
                        <a:pt x="65" y="23"/>
                        <a:pt x="65" y="24"/>
                        <a:pt x="65" y="23"/>
                      </a:cubicBezTo>
                      <a:cubicBezTo>
                        <a:pt x="65" y="24"/>
                        <a:pt x="65" y="24"/>
                        <a:pt x="65" y="25"/>
                      </a:cubicBezTo>
                      <a:cubicBezTo>
                        <a:pt x="64" y="25"/>
                        <a:pt x="64" y="25"/>
                        <a:pt x="64" y="25"/>
                      </a:cubicBezTo>
                      <a:cubicBezTo>
                        <a:pt x="66" y="26"/>
                        <a:pt x="66" y="26"/>
                        <a:pt x="66" y="26"/>
                      </a:cubicBezTo>
                      <a:cubicBezTo>
                        <a:pt x="65" y="27"/>
                        <a:pt x="65" y="27"/>
                        <a:pt x="64" y="26"/>
                      </a:cubicBezTo>
                      <a:cubicBezTo>
                        <a:pt x="66" y="28"/>
                        <a:pt x="65" y="27"/>
                        <a:pt x="66" y="29"/>
                      </a:cubicBezTo>
                      <a:cubicBezTo>
                        <a:pt x="65" y="29"/>
                        <a:pt x="65" y="29"/>
                        <a:pt x="65" y="29"/>
                      </a:cubicBezTo>
                      <a:cubicBezTo>
                        <a:pt x="65" y="29"/>
                        <a:pt x="67" y="30"/>
                        <a:pt x="66" y="30"/>
                      </a:cubicBezTo>
                      <a:cubicBezTo>
                        <a:pt x="65" y="30"/>
                        <a:pt x="65" y="32"/>
                        <a:pt x="65" y="33"/>
                      </a:cubicBezTo>
                      <a:cubicBezTo>
                        <a:pt x="65" y="34"/>
                        <a:pt x="65" y="36"/>
                        <a:pt x="64" y="37"/>
                      </a:cubicBezTo>
                      <a:cubicBezTo>
                        <a:pt x="66" y="37"/>
                        <a:pt x="63" y="38"/>
                        <a:pt x="64" y="38"/>
                      </a:cubicBezTo>
                      <a:cubicBezTo>
                        <a:pt x="64" y="39"/>
                        <a:pt x="64" y="39"/>
                        <a:pt x="63" y="38"/>
                      </a:cubicBezTo>
                      <a:cubicBezTo>
                        <a:pt x="64" y="40"/>
                        <a:pt x="62" y="40"/>
                        <a:pt x="63" y="41"/>
                      </a:cubicBezTo>
                      <a:cubicBezTo>
                        <a:pt x="63" y="41"/>
                        <a:pt x="63" y="41"/>
                        <a:pt x="62" y="41"/>
                      </a:cubicBezTo>
                      <a:cubicBezTo>
                        <a:pt x="62" y="41"/>
                        <a:pt x="63" y="41"/>
                        <a:pt x="62" y="41"/>
                      </a:cubicBezTo>
                      <a:cubicBezTo>
                        <a:pt x="62" y="41"/>
                        <a:pt x="62" y="41"/>
                        <a:pt x="62" y="41"/>
                      </a:cubicBezTo>
                      <a:cubicBezTo>
                        <a:pt x="61" y="42"/>
                        <a:pt x="63" y="43"/>
                        <a:pt x="65" y="43"/>
                      </a:cubicBezTo>
                      <a:cubicBezTo>
                        <a:pt x="64" y="44"/>
                        <a:pt x="64" y="44"/>
                        <a:pt x="64" y="45"/>
                      </a:cubicBezTo>
                      <a:cubicBezTo>
                        <a:pt x="64" y="45"/>
                        <a:pt x="63" y="45"/>
                        <a:pt x="63" y="44"/>
                      </a:cubicBezTo>
                      <a:cubicBezTo>
                        <a:pt x="63" y="45"/>
                        <a:pt x="62" y="47"/>
                        <a:pt x="63" y="47"/>
                      </a:cubicBezTo>
                      <a:cubicBezTo>
                        <a:pt x="62" y="47"/>
                        <a:pt x="62" y="48"/>
                        <a:pt x="63" y="48"/>
                      </a:cubicBezTo>
                      <a:cubicBezTo>
                        <a:pt x="62" y="49"/>
                        <a:pt x="62" y="49"/>
                        <a:pt x="62" y="50"/>
                      </a:cubicBezTo>
                      <a:cubicBezTo>
                        <a:pt x="62" y="50"/>
                        <a:pt x="62" y="50"/>
                        <a:pt x="62" y="50"/>
                      </a:cubicBezTo>
                      <a:cubicBezTo>
                        <a:pt x="63" y="51"/>
                        <a:pt x="62" y="50"/>
                        <a:pt x="62" y="51"/>
                      </a:cubicBezTo>
                      <a:cubicBezTo>
                        <a:pt x="62" y="51"/>
                        <a:pt x="62" y="51"/>
                        <a:pt x="62" y="51"/>
                      </a:cubicBezTo>
                      <a:cubicBezTo>
                        <a:pt x="60" y="52"/>
                        <a:pt x="62" y="52"/>
                        <a:pt x="60" y="53"/>
                      </a:cubicBezTo>
                      <a:cubicBezTo>
                        <a:pt x="61" y="54"/>
                        <a:pt x="61" y="54"/>
                        <a:pt x="61" y="54"/>
                      </a:cubicBezTo>
                      <a:cubicBezTo>
                        <a:pt x="62" y="55"/>
                        <a:pt x="59" y="54"/>
                        <a:pt x="59" y="56"/>
                      </a:cubicBezTo>
                      <a:cubicBezTo>
                        <a:pt x="59" y="56"/>
                        <a:pt x="59" y="56"/>
                        <a:pt x="59" y="56"/>
                      </a:cubicBezTo>
                      <a:cubicBezTo>
                        <a:pt x="60" y="57"/>
                        <a:pt x="56" y="56"/>
                        <a:pt x="56" y="56"/>
                      </a:cubicBezTo>
                      <a:cubicBezTo>
                        <a:pt x="55" y="56"/>
                        <a:pt x="55" y="56"/>
                        <a:pt x="55" y="55"/>
                      </a:cubicBezTo>
                      <a:cubicBezTo>
                        <a:pt x="54" y="56"/>
                        <a:pt x="56" y="56"/>
                        <a:pt x="56" y="57"/>
                      </a:cubicBezTo>
                      <a:cubicBezTo>
                        <a:pt x="55" y="57"/>
                        <a:pt x="55" y="56"/>
                        <a:pt x="54" y="57"/>
                      </a:cubicBezTo>
                      <a:cubicBezTo>
                        <a:pt x="54" y="57"/>
                        <a:pt x="55" y="60"/>
                        <a:pt x="53" y="60"/>
                      </a:cubicBezTo>
                      <a:cubicBezTo>
                        <a:pt x="53" y="60"/>
                        <a:pt x="54" y="60"/>
                        <a:pt x="54" y="61"/>
                      </a:cubicBezTo>
                      <a:cubicBezTo>
                        <a:pt x="53" y="61"/>
                        <a:pt x="51" y="61"/>
                        <a:pt x="52" y="62"/>
                      </a:cubicBezTo>
                      <a:cubicBezTo>
                        <a:pt x="51" y="62"/>
                        <a:pt x="51" y="62"/>
                        <a:pt x="51" y="62"/>
                      </a:cubicBezTo>
                      <a:cubicBezTo>
                        <a:pt x="51" y="63"/>
                        <a:pt x="50" y="64"/>
                        <a:pt x="50" y="65"/>
                      </a:cubicBezTo>
                      <a:cubicBezTo>
                        <a:pt x="49" y="64"/>
                        <a:pt x="49" y="65"/>
                        <a:pt x="48" y="66"/>
                      </a:cubicBezTo>
                      <a:cubicBezTo>
                        <a:pt x="48" y="67"/>
                        <a:pt x="47" y="67"/>
                        <a:pt x="47" y="66"/>
                      </a:cubicBezTo>
                      <a:cubicBezTo>
                        <a:pt x="47" y="66"/>
                        <a:pt x="46" y="66"/>
                        <a:pt x="46" y="67"/>
                      </a:cubicBezTo>
                      <a:cubicBezTo>
                        <a:pt x="45" y="67"/>
                        <a:pt x="45" y="67"/>
                        <a:pt x="45" y="67"/>
                      </a:cubicBezTo>
                      <a:cubicBezTo>
                        <a:pt x="45" y="67"/>
                        <a:pt x="45" y="67"/>
                        <a:pt x="45" y="67"/>
                      </a:cubicBezTo>
                      <a:cubicBezTo>
                        <a:pt x="44" y="67"/>
                        <a:pt x="44" y="68"/>
                        <a:pt x="44" y="69"/>
                      </a:cubicBezTo>
                      <a:cubicBezTo>
                        <a:pt x="43" y="69"/>
                        <a:pt x="43" y="69"/>
                        <a:pt x="43" y="69"/>
                      </a:cubicBezTo>
                      <a:cubicBezTo>
                        <a:pt x="42" y="69"/>
                        <a:pt x="42" y="69"/>
                        <a:pt x="41" y="71"/>
                      </a:cubicBezTo>
                      <a:cubicBezTo>
                        <a:pt x="40" y="70"/>
                        <a:pt x="40" y="70"/>
                        <a:pt x="40" y="70"/>
                      </a:cubicBezTo>
                      <a:cubicBezTo>
                        <a:pt x="40" y="71"/>
                        <a:pt x="37" y="69"/>
                        <a:pt x="36" y="71"/>
                      </a:cubicBezTo>
                      <a:cubicBezTo>
                        <a:pt x="36" y="71"/>
                        <a:pt x="36" y="70"/>
                        <a:pt x="36" y="70"/>
                      </a:cubicBezTo>
                      <a:cubicBezTo>
                        <a:pt x="35" y="71"/>
                        <a:pt x="34" y="71"/>
                        <a:pt x="33" y="70"/>
                      </a:cubicBezTo>
                      <a:cubicBezTo>
                        <a:pt x="32" y="70"/>
                        <a:pt x="32" y="70"/>
                        <a:pt x="31" y="72"/>
                      </a:cubicBezTo>
                      <a:cubicBezTo>
                        <a:pt x="30" y="73"/>
                        <a:pt x="30" y="73"/>
                        <a:pt x="30" y="73"/>
                      </a:cubicBezTo>
                      <a:cubicBezTo>
                        <a:pt x="32" y="73"/>
                        <a:pt x="30" y="74"/>
                        <a:pt x="30" y="75"/>
                      </a:cubicBezTo>
                      <a:cubicBezTo>
                        <a:pt x="30" y="75"/>
                        <a:pt x="29" y="73"/>
                        <a:pt x="29" y="73"/>
                      </a:cubicBezTo>
                      <a:cubicBezTo>
                        <a:pt x="30" y="74"/>
                        <a:pt x="30" y="74"/>
                        <a:pt x="30" y="74"/>
                      </a:cubicBezTo>
                      <a:cubicBezTo>
                        <a:pt x="30" y="72"/>
                        <a:pt x="28" y="73"/>
                        <a:pt x="28" y="71"/>
                      </a:cubicBezTo>
                      <a:cubicBezTo>
                        <a:pt x="25" y="71"/>
                        <a:pt x="22" y="69"/>
                        <a:pt x="20" y="67"/>
                      </a:cubicBezTo>
                      <a:cubicBezTo>
                        <a:pt x="19" y="69"/>
                        <a:pt x="19" y="69"/>
                        <a:pt x="19" y="69"/>
                      </a:cubicBezTo>
                      <a:cubicBezTo>
                        <a:pt x="19" y="68"/>
                        <a:pt x="19" y="68"/>
                        <a:pt x="19" y="68"/>
                      </a:cubicBezTo>
                      <a:cubicBezTo>
                        <a:pt x="19" y="68"/>
                        <a:pt x="19" y="67"/>
                        <a:pt x="20" y="67"/>
                      </a:cubicBezTo>
                      <a:cubicBezTo>
                        <a:pt x="20" y="66"/>
                        <a:pt x="18" y="67"/>
                        <a:pt x="18" y="67"/>
                      </a:cubicBezTo>
                      <a:cubicBezTo>
                        <a:pt x="17" y="66"/>
                        <a:pt x="20" y="66"/>
                        <a:pt x="19" y="66"/>
                      </a:cubicBezTo>
                      <a:cubicBezTo>
                        <a:pt x="19" y="66"/>
                        <a:pt x="19" y="66"/>
                        <a:pt x="19" y="66"/>
                      </a:cubicBezTo>
                      <a:cubicBezTo>
                        <a:pt x="19" y="66"/>
                        <a:pt x="19" y="66"/>
                        <a:pt x="19" y="66"/>
                      </a:cubicBezTo>
                      <a:cubicBezTo>
                        <a:pt x="18" y="66"/>
                        <a:pt x="17" y="67"/>
                        <a:pt x="17" y="66"/>
                      </a:cubicBezTo>
                      <a:cubicBezTo>
                        <a:pt x="17" y="65"/>
                        <a:pt x="17" y="65"/>
                        <a:pt x="17" y="65"/>
                      </a:cubicBezTo>
                      <a:cubicBezTo>
                        <a:pt x="17" y="65"/>
                        <a:pt x="17" y="65"/>
                        <a:pt x="17" y="65"/>
                      </a:cubicBezTo>
                      <a:cubicBezTo>
                        <a:pt x="17" y="65"/>
                        <a:pt x="16" y="64"/>
                        <a:pt x="16" y="64"/>
                      </a:cubicBezTo>
                      <a:cubicBezTo>
                        <a:pt x="16" y="65"/>
                        <a:pt x="16" y="65"/>
                        <a:pt x="16" y="65"/>
                      </a:cubicBezTo>
                      <a:cubicBezTo>
                        <a:pt x="15" y="65"/>
                        <a:pt x="15" y="64"/>
                        <a:pt x="14" y="65"/>
                      </a:cubicBezTo>
                      <a:cubicBezTo>
                        <a:pt x="15" y="63"/>
                        <a:pt x="12" y="61"/>
                        <a:pt x="12" y="60"/>
                      </a:cubicBezTo>
                      <a:cubicBezTo>
                        <a:pt x="11" y="60"/>
                        <a:pt x="11" y="59"/>
                        <a:pt x="11" y="58"/>
                      </a:cubicBezTo>
                      <a:cubicBezTo>
                        <a:pt x="10" y="58"/>
                        <a:pt x="9" y="59"/>
                        <a:pt x="9" y="58"/>
                      </a:cubicBezTo>
                      <a:cubicBezTo>
                        <a:pt x="12" y="57"/>
                        <a:pt x="10" y="56"/>
                        <a:pt x="11" y="55"/>
                      </a:cubicBezTo>
                      <a:cubicBezTo>
                        <a:pt x="10" y="56"/>
                        <a:pt x="10" y="53"/>
                        <a:pt x="9" y="54"/>
                      </a:cubicBezTo>
                      <a:cubicBezTo>
                        <a:pt x="9" y="53"/>
                        <a:pt x="10" y="54"/>
                        <a:pt x="10" y="53"/>
                      </a:cubicBezTo>
                      <a:cubicBezTo>
                        <a:pt x="9" y="52"/>
                        <a:pt x="10" y="49"/>
                        <a:pt x="10" y="47"/>
                      </a:cubicBezTo>
                      <a:cubicBezTo>
                        <a:pt x="9" y="47"/>
                        <a:pt x="9" y="48"/>
                        <a:pt x="8" y="47"/>
                      </a:cubicBezTo>
                      <a:cubicBezTo>
                        <a:pt x="10" y="46"/>
                        <a:pt x="10" y="46"/>
                        <a:pt x="10" y="46"/>
                      </a:cubicBezTo>
                      <a:cubicBezTo>
                        <a:pt x="10" y="45"/>
                        <a:pt x="8" y="45"/>
                        <a:pt x="9" y="45"/>
                      </a:cubicBezTo>
                      <a:cubicBezTo>
                        <a:pt x="9" y="45"/>
                        <a:pt x="8" y="45"/>
                        <a:pt x="8" y="45"/>
                      </a:cubicBezTo>
                      <a:cubicBezTo>
                        <a:pt x="9" y="43"/>
                        <a:pt x="9" y="40"/>
                        <a:pt x="9" y="38"/>
                      </a:cubicBezTo>
                      <a:cubicBezTo>
                        <a:pt x="9" y="36"/>
                        <a:pt x="10" y="34"/>
                        <a:pt x="12" y="32"/>
                      </a:cubicBezTo>
                      <a:cubicBezTo>
                        <a:pt x="11" y="33"/>
                        <a:pt x="11" y="32"/>
                        <a:pt x="12" y="32"/>
                      </a:cubicBezTo>
                      <a:cubicBezTo>
                        <a:pt x="11" y="32"/>
                        <a:pt x="11" y="31"/>
                        <a:pt x="10" y="31"/>
                      </a:cubicBezTo>
                      <a:cubicBezTo>
                        <a:pt x="10" y="31"/>
                        <a:pt x="12" y="30"/>
                        <a:pt x="12" y="30"/>
                      </a:cubicBezTo>
                      <a:cubicBezTo>
                        <a:pt x="11" y="29"/>
                        <a:pt x="13" y="28"/>
                        <a:pt x="12" y="28"/>
                      </a:cubicBezTo>
                      <a:cubicBezTo>
                        <a:pt x="12" y="28"/>
                        <a:pt x="12" y="28"/>
                        <a:pt x="12" y="28"/>
                      </a:cubicBezTo>
                      <a:cubicBezTo>
                        <a:pt x="11" y="27"/>
                        <a:pt x="8" y="28"/>
                        <a:pt x="6" y="27"/>
                      </a:cubicBezTo>
                      <a:cubicBezTo>
                        <a:pt x="8" y="29"/>
                        <a:pt x="3" y="29"/>
                        <a:pt x="5" y="31"/>
                      </a:cubicBezTo>
                      <a:cubicBezTo>
                        <a:pt x="4" y="31"/>
                        <a:pt x="4" y="31"/>
                        <a:pt x="4" y="31"/>
                      </a:cubicBezTo>
                      <a:cubicBezTo>
                        <a:pt x="5" y="31"/>
                        <a:pt x="5" y="32"/>
                        <a:pt x="4" y="33"/>
                      </a:cubicBezTo>
                      <a:cubicBezTo>
                        <a:pt x="4" y="32"/>
                        <a:pt x="4" y="32"/>
                        <a:pt x="4" y="32"/>
                      </a:cubicBezTo>
                      <a:cubicBezTo>
                        <a:pt x="3" y="35"/>
                        <a:pt x="2" y="36"/>
                        <a:pt x="1" y="39"/>
                      </a:cubicBezTo>
                      <a:cubicBezTo>
                        <a:pt x="2" y="39"/>
                        <a:pt x="2" y="39"/>
                        <a:pt x="2" y="39"/>
                      </a:cubicBezTo>
                      <a:cubicBezTo>
                        <a:pt x="2" y="39"/>
                        <a:pt x="2" y="39"/>
                        <a:pt x="2" y="40"/>
                      </a:cubicBezTo>
                      <a:cubicBezTo>
                        <a:pt x="3" y="41"/>
                        <a:pt x="2" y="38"/>
                        <a:pt x="3" y="39"/>
                      </a:cubicBezTo>
                      <a:cubicBezTo>
                        <a:pt x="1" y="39"/>
                        <a:pt x="3" y="43"/>
                        <a:pt x="1" y="44"/>
                      </a:cubicBezTo>
                      <a:cubicBezTo>
                        <a:pt x="1" y="45"/>
                        <a:pt x="2" y="43"/>
                        <a:pt x="2" y="44"/>
                      </a:cubicBezTo>
                      <a:cubicBezTo>
                        <a:pt x="1" y="45"/>
                        <a:pt x="1" y="45"/>
                        <a:pt x="1" y="45"/>
                      </a:cubicBezTo>
                      <a:cubicBezTo>
                        <a:pt x="2" y="45"/>
                        <a:pt x="2" y="45"/>
                        <a:pt x="2" y="45"/>
                      </a:cubicBezTo>
                      <a:cubicBezTo>
                        <a:pt x="2" y="45"/>
                        <a:pt x="1" y="46"/>
                        <a:pt x="1" y="46"/>
                      </a:cubicBezTo>
                      <a:cubicBezTo>
                        <a:pt x="1" y="46"/>
                        <a:pt x="1" y="45"/>
                        <a:pt x="0" y="45"/>
                      </a:cubicBezTo>
                      <a:cubicBezTo>
                        <a:pt x="0" y="46"/>
                        <a:pt x="1" y="48"/>
                        <a:pt x="1" y="48"/>
                      </a:cubicBezTo>
                      <a:cubicBezTo>
                        <a:pt x="1" y="48"/>
                        <a:pt x="1" y="47"/>
                        <a:pt x="1" y="47"/>
                      </a:cubicBezTo>
                      <a:cubicBezTo>
                        <a:pt x="2" y="50"/>
                        <a:pt x="1" y="53"/>
                        <a:pt x="3" y="55"/>
                      </a:cubicBezTo>
                      <a:cubicBezTo>
                        <a:pt x="4" y="55"/>
                        <a:pt x="4" y="55"/>
                        <a:pt x="4" y="55"/>
                      </a:cubicBezTo>
                      <a:cubicBezTo>
                        <a:pt x="5" y="57"/>
                        <a:pt x="3" y="57"/>
                        <a:pt x="5" y="59"/>
                      </a:cubicBezTo>
                      <a:cubicBezTo>
                        <a:pt x="4" y="59"/>
                        <a:pt x="4" y="59"/>
                        <a:pt x="4" y="59"/>
                      </a:cubicBezTo>
                      <a:cubicBezTo>
                        <a:pt x="5" y="59"/>
                        <a:pt x="5" y="59"/>
                        <a:pt x="6" y="60"/>
                      </a:cubicBezTo>
                      <a:cubicBezTo>
                        <a:pt x="5" y="60"/>
                        <a:pt x="5" y="61"/>
                        <a:pt x="4" y="61"/>
                      </a:cubicBezTo>
                      <a:cubicBezTo>
                        <a:pt x="6" y="63"/>
                        <a:pt x="5" y="62"/>
                        <a:pt x="7" y="62"/>
                      </a:cubicBezTo>
                      <a:cubicBezTo>
                        <a:pt x="7" y="63"/>
                        <a:pt x="7" y="63"/>
                        <a:pt x="7" y="63"/>
                      </a:cubicBezTo>
                      <a:cubicBezTo>
                        <a:pt x="8" y="63"/>
                        <a:pt x="8" y="63"/>
                        <a:pt x="9" y="64"/>
                      </a:cubicBezTo>
                      <a:cubicBezTo>
                        <a:pt x="8" y="63"/>
                        <a:pt x="8" y="65"/>
                        <a:pt x="7" y="64"/>
                      </a:cubicBezTo>
                      <a:cubicBezTo>
                        <a:pt x="7" y="67"/>
                        <a:pt x="10" y="66"/>
                        <a:pt x="9" y="69"/>
                      </a:cubicBezTo>
                      <a:cubicBezTo>
                        <a:pt x="11" y="68"/>
                        <a:pt x="9" y="66"/>
                        <a:pt x="9" y="66"/>
                      </a:cubicBezTo>
                      <a:cubicBezTo>
                        <a:pt x="10" y="66"/>
                        <a:pt x="11" y="66"/>
                        <a:pt x="11" y="67"/>
                      </a:cubicBezTo>
                      <a:cubicBezTo>
                        <a:pt x="12" y="67"/>
                        <a:pt x="10" y="70"/>
                        <a:pt x="12" y="71"/>
                      </a:cubicBezTo>
                      <a:cubicBezTo>
                        <a:pt x="11" y="71"/>
                        <a:pt x="11" y="71"/>
                        <a:pt x="11" y="71"/>
                      </a:cubicBezTo>
                      <a:cubicBezTo>
                        <a:pt x="11" y="72"/>
                        <a:pt x="13" y="71"/>
                        <a:pt x="13" y="72"/>
                      </a:cubicBezTo>
                      <a:cubicBezTo>
                        <a:pt x="14" y="72"/>
                        <a:pt x="14" y="73"/>
                        <a:pt x="15" y="72"/>
                      </a:cubicBezTo>
                      <a:cubicBezTo>
                        <a:pt x="15" y="72"/>
                        <a:pt x="13" y="71"/>
                        <a:pt x="13" y="71"/>
                      </a:cubicBezTo>
                      <a:cubicBezTo>
                        <a:pt x="14" y="72"/>
                        <a:pt x="16" y="71"/>
                        <a:pt x="17" y="72"/>
                      </a:cubicBezTo>
                      <a:cubicBezTo>
                        <a:pt x="17" y="72"/>
                        <a:pt x="16" y="73"/>
                        <a:pt x="15" y="73"/>
                      </a:cubicBezTo>
                      <a:cubicBezTo>
                        <a:pt x="16" y="73"/>
                        <a:pt x="16" y="73"/>
                        <a:pt x="17" y="73"/>
                      </a:cubicBezTo>
                      <a:cubicBezTo>
                        <a:pt x="16" y="75"/>
                        <a:pt x="15" y="73"/>
                        <a:pt x="13" y="73"/>
                      </a:cubicBezTo>
                      <a:cubicBezTo>
                        <a:pt x="13" y="74"/>
                        <a:pt x="15" y="73"/>
                        <a:pt x="14" y="74"/>
                      </a:cubicBezTo>
                      <a:cubicBezTo>
                        <a:pt x="16" y="73"/>
                        <a:pt x="15" y="76"/>
                        <a:pt x="17" y="75"/>
                      </a:cubicBezTo>
                      <a:cubicBezTo>
                        <a:pt x="17" y="76"/>
                        <a:pt x="17" y="76"/>
                        <a:pt x="17" y="76"/>
                      </a:cubicBezTo>
                      <a:cubicBezTo>
                        <a:pt x="17" y="76"/>
                        <a:pt x="18" y="75"/>
                        <a:pt x="18" y="76"/>
                      </a:cubicBezTo>
                      <a:cubicBezTo>
                        <a:pt x="17" y="76"/>
                        <a:pt x="17" y="76"/>
                        <a:pt x="17" y="76"/>
                      </a:cubicBezTo>
                      <a:cubicBezTo>
                        <a:pt x="18" y="76"/>
                        <a:pt x="18" y="78"/>
                        <a:pt x="20" y="78"/>
                      </a:cubicBezTo>
                      <a:cubicBezTo>
                        <a:pt x="17" y="77"/>
                        <a:pt x="20" y="77"/>
                        <a:pt x="19" y="76"/>
                      </a:cubicBezTo>
                      <a:cubicBezTo>
                        <a:pt x="22" y="76"/>
                        <a:pt x="19" y="79"/>
                        <a:pt x="23" y="79"/>
                      </a:cubicBezTo>
                      <a:cubicBezTo>
                        <a:pt x="22" y="79"/>
                        <a:pt x="21" y="78"/>
                        <a:pt x="22" y="78"/>
                      </a:cubicBezTo>
                      <a:cubicBezTo>
                        <a:pt x="23" y="79"/>
                        <a:pt x="23" y="79"/>
                        <a:pt x="23" y="80"/>
                      </a:cubicBezTo>
                      <a:cubicBezTo>
                        <a:pt x="25" y="80"/>
                        <a:pt x="23" y="79"/>
                        <a:pt x="24" y="78"/>
                      </a:cubicBezTo>
                      <a:cubicBezTo>
                        <a:pt x="25" y="80"/>
                        <a:pt x="25" y="78"/>
                        <a:pt x="26" y="78"/>
                      </a:cubicBezTo>
                      <a:cubicBezTo>
                        <a:pt x="26" y="79"/>
                        <a:pt x="26" y="79"/>
                        <a:pt x="26" y="79"/>
                      </a:cubicBezTo>
                      <a:cubicBezTo>
                        <a:pt x="28" y="80"/>
                        <a:pt x="27" y="77"/>
                        <a:pt x="29" y="78"/>
                      </a:cubicBezTo>
                      <a:cubicBezTo>
                        <a:pt x="28" y="79"/>
                        <a:pt x="28" y="79"/>
                        <a:pt x="28" y="79"/>
                      </a:cubicBezTo>
                      <a:cubicBezTo>
                        <a:pt x="29" y="79"/>
                        <a:pt x="29" y="79"/>
                        <a:pt x="29" y="79"/>
                      </a:cubicBezTo>
                      <a:cubicBezTo>
                        <a:pt x="29" y="80"/>
                        <a:pt x="29" y="80"/>
                        <a:pt x="29" y="80"/>
                      </a:cubicBezTo>
                      <a:cubicBezTo>
                        <a:pt x="30" y="79"/>
                        <a:pt x="30" y="79"/>
                        <a:pt x="31" y="80"/>
                      </a:cubicBezTo>
                      <a:cubicBezTo>
                        <a:pt x="31" y="79"/>
                        <a:pt x="31" y="78"/>
                        <a:pt x="32" y="78"/>
                      </a:cubicBezTo>
                      <a:cubicBezTo>
                        <a:pt x="33" y="78"/>
                        <a:pt x="32" y="79"/>
                        <a:pt x="33" y="79"/>
                      </a:cubicBezTo>
                      <a:cubicBezTo>
                        <a:pt x="33" y="79"/>
                        <a:pt x="33" y="80"/>
                        <a:pt x="32" y="79"/>
                      </a:cubicBezTo>
                      <a:cubicBezTo>
                        <a:pt x="32" y="80"/>
                        <a:pt x="32" y="80"/>
                        <a:pt x="32" y="80"/>
                      </a:cubicBezTo>
                      <a:cubicBezTo>
                        <a:pt x="33" y="81"/>
                        <a:pt x="34" y="80"/>
                        <a:pt x="34" y="80"/>
                      </a:cubicBezTo>
                      <a:cubicBezTo>
                        <a:pt x="34" y="80"/>
                        <a:pt x="34" y="80"/>
                        <a:pt x="34" y="80"/>
                      </a:cubicBezTo>
                      <a:cubicBezTo>
                        <a:pt x="36" y="78"/>
                        <a:pt x="36" y="78"/>
                        <a:pt x="36" y="78"/>
                      </a:cubicBezTo>
                      <a:cubicBezTo>
                        <a:pt x="36" y="79"/>
                        <a:pt x="36" y="79"/>
                        <a:pt x="36" y="79"/>
                      </a:cubicBezTo>
                      <a:cubicBezTo>
                        <a:pt x="36" y="79"/>
                        <a:pt x="36" y="79"/>
                        <a:pt x="37" y="79"/>
                      </a:cubicBezTo>
                      <a:cubicBezTo>
                        <a:pt x="37" y="79"/>
                        <a:pt x="37" y="80"/>
                        <a:pt x="36" y="81"/>
                      </a:cubicBezTo>
                      <a:cubicBezTo>
                        <a:pt x="36" y="81"/>
                        <a:pt x="38" y="79"/>
                        <a:pt x="38" y="79"/>
                      </a:cubicBezTo>
                      <a:cubicBezTo>
                        <a:pt x="38" y="80"/>
                        <a:pt x="39" y="80"/>
                        <a:pt x="39" y="80"/>
                      </a:cubicBezTo>
                      <a:cubicBezTo>
                        <a:pt x="40" y="81"/>
                        <a:pt x="41" y="78"/>
                        <a:pt x="43" y="78"/>
                      </a:cubicBezTo>
                      <a:cubicBezTo>
                        <a:pt x="43" y="78"/>
                        <a:pt x="43" y="78"/>
                        <a:pt x="43" y="78"/>
                      </a:cubicBezTo>
                      <a:cubicBezTo>
                        <a:pt x="44" y="78"/>
                        <a:pt x="46" y="78"/>
                        <a:pt x="47" y="76"/>
                      </a:cubicBezTo>
                      <a:cubicBezTo>
                        <a:pt x="48" y="77"/>
                        <a:pt x="48" y="77"/>
                        <a:pt x="48" y="77"/>
                      </a:cubicBezTo>
                      <a:cubicBezTo>
                        <a:pt x="49" y="76"/>
                        <a:pt x="46" y="76"/>
                        <a:pt x="48" y="75"/>
                      </a:cubicBezTo>
                      <a:cubicBezTo>
                        <a:pt x="49" y="74"/>
                        <a:pt x="49" y="75"/>
                        <a:pt x="50" y="76"/>
                      </a:cubicBezTo>
                      <a:cubicBezTo>
                        <a:pt x="50" y="75"/>
                        <a:pt x="50" y="73"/>
                        <a:pt x="52" y="73"/>
                      </a:cubicBezTo>
                      <a:cubicBezTo>
                        <a:pt x="52" y="73"/>
                        <a:pt x="51" y="73"/>
                        <a:pt x="51" y="74"/>
                      </a:cubicBezTo>
                      <a:close/>
                      <a:moveTo>
                        <a:pt x="61" y="63"/>
                      </a:moveTo>
                      <a:cubicBezTo>
                        <a:pt x="61" y="64"/>
                        <a:pt x="61" y="65"/>
                        <a:pt x="61" y="64"/>
                      </a:cubicBezTo>
                      <a:cubicBezTo>
                        <a:pt x="60" y="63"/>
                        <a:pt x="61" y="64"/>
                        <a:pt x="61" y="63"/>
                      </a:cubicBezTo>
                      <a:close/>
                      <a:moveTo>
                        <a:pt x="69" y="43"/>
                      </a:moveTo>
                      <a:cubicBezTo>
                        <a:pt x="69" y="44"/>
                        <a:pt x="69" y="44"/>
                        <a:pt x="69" y="44"/>
                      </a:cubicBezTo>
                      <a:cubicBezTo>
                        <a:pt x="69" y="44"/>
                        <a:pt x="69" y="44"/>
                        <a:pt x="69" y="43"/>
                      </a:cubicBezTo>
                      <a:close/>
                      <a:moveTo>
                        <a:pt x="42" y="6"/>
                      </a:moveTo>
                      <a:cubicBezTo>
                        <a:pt x="42" y="6"/>
                        <a:pt x="42" y="6"/>
                        <a:pt x="42" y="6"/>
                      </a:cubicBezTo>
                      <a:cubicBezTo>
                        <a:pt x="43" y="7"/>
                        <a:pt x="42" y="7"/>
                        <a:pt x="42" y="6"/>
                      </a:cubicBezTo>
                      <a:close/>
                      <a:moveTo>
                        <a:pt x="41" y="6"/>
                      </a:moveTo>
                      <a:cubicBezTo>
                        <a:pt x="41" y="6"/>
                        <a:pt x="41" y="6"/>
                        <a:pt x="41" y="6"/>
                      </a:cubicBezTo>
                      <a:cubicBezTo>
                        <a:pt x="41" y="6"/>
                        <a:pt x="41" y="6"/>
                        <a:pt x="42" y="6"/>
                      </a:cubicBezTo>
                      <a:cubicBezTo>
                        <a:pt x="42" y="6"/>
                        <a:pt x="41" y="6"/>
                        <a:pt x="41" y="6"/>
                      </a:cubicBezTo>
                      <a:close/>
                      <a:moveTo>
                        <a:pt x="17" y="65"/>
                      </a:moveTo>
                      <a:cubicBezTo>
                        <a:pt x="17" y="66"/>
                        <a:pt x="17" y="66"/>
                        <a:pt x="17" y="66"/>
                      </a:cubicBezTo>
                      <a:cubicBezTo>
                        <a:pt x="16" y="65"/>
                        <a:pt x="17" y="65"/>
                        <a:pt x="1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3" name="Freeform 551">
                  <a:extLst>
                    <a:ext uri="{FF2B5EF4-FFF2-40B4-BE49-F238E27FC236}">
                      <a16:creationId xmlns:a16="http://schemas.microsoft.com/office/drawing/2014/main" id="{DC84BD62-B728-41CE-BCFF-F116B0DFDAC1}"/>
                    </a:ext>
                  </a:extLst>
                </p:cNvPr>
                <p:cNvSpPr>
                  <a:spLocks/>
                </p:cNvSpPr>
                <p:nvPr userDrawn="1"/>
              </p:nvSpPr>
              <p:spPr bwMode="auto">
                <a:xfrm>
                  <a:off x="4694" y="8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4" name="Freeform 552">
                  <a:extLst>
                    <a:ext uri="{FF2B5EF4-FFF2-40B4-BE49-F238E27FC236}">
                      <a16:creationId xmlns:a16="http://schemas.microsoft.com/office/drawing/2014/main" id="{BF5E8B4E-52D8-4790-AF0B-35795F8ED569}"/>
                    </a:ext>
                  </a:extLst>
                </p:cNvPr>
                <p:cNvSpPr>
                  <a:spLocks/>
                </p:cNvSpPr>
                <p:nvPr userDrawn="1"/>
              </p:nvSpPr>
              <p:spPr bwMode="auto">
                <a:xfrm>
                  <a:off x="4565" y="967"/>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5" name="Freeform 553">
                  <a:extLst>
                    <a:ext uri="{FF2B5EF4-FFF2-40B4-BE49-F238E27FC236}">
                      <a16:creationId xmlns:a16="http://schemas.microsoft.com/office/drawing/2014/main" id="{583F7008-EEF8-45E1-AFB5-3491D1473FA7}"/>
                    </a:ext>
                  </a:extLst>
                </p:cNvPr>
                <p:cNvSpPr>
                  <a:spLocks/>
                </p:cNvSpPr>
                <p:nvPr userDrawn="1"/>
              </p:nvSpPr>
              <p:spPr bwMode="auto">
                <a:xfrm>
                  <a:off x="4650" y="59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6" name="Freeform 554">
                  <a:extLst>
                    <a:ext uri="{FF2B5EF4-FFF2-40B4-BE49-F238E27FC236}">
                      <a16:creationId xmlns:a16="http://schemas.microsoft.com/office/drawing/2014/main" id="{90DBB491-5FE6-4889-9945-E23D8F48C609}"/>
                    </a:ext>
                  </a:extLst>
                </p:cNvPr>
                <p:cNvSpPr>
                  <a:spLocks/>
                </p:cNvSpPr>
                <p:nvPr userDrawn="1"/>
              </p:nvSpPr>
              <p:spPr bwMode="auto">
                <a:xfrm>
                  <a:off x="4530" y="61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7" name="Freeform 555">
                  <a:extLst>
                    <a:ext uri="{FF2B5EF4-FFF2-40B4-BE49-F238E27FC236}">
                      <a16:creationId xmlns:a16="http://schemas.microsoft.com/office/drawing/2014/main" id="{6A4DB929-FBCA-4612-B45E-6AA25C697B62}"/>
                    </a:ext>
                  </a:extLst>
                </p:cNvPr>
                <p:cNvSpPr>
                  <a:spLocks/>
                </p:cNvSpPr>
                <p:nvPr userDrawn="1"/>
              </p:nvSpPr>
              <p:spPr bwMode="auto">
                <a:xfrm>
                  <a:off x="4490" y="60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0"/>
                        <a:pt x="0" y="1"/>
                      </a:cubicBez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8" name="Freeform 556">
                  <a:extLst>
                    <a:ext uri="{FF2B5EF4-FFF2-40B4-BE49-F238E27FC236}">
                      <a16:creationId xmlns:a16="http://schemas.microsoft.com/office/drawing/2014/main" id="{4123B3C8-E5B1-4568-AB5D-FCAE2D7AA4B1}"/>
                    </a:ext>
                  </a:extLst>
                </p:cNvPr>
                <p:cNvSpPr>
                  <a:spLocks/>
                </p:cNvSpPr>
                <p:nvPr userDrawn="1"/>
              </p:nvSpPr>
              <p:spPr bwMode="auto">
                <a:xfrm>
                  <a:off x="4520" y="603"/>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1"/>
                      </a:cubicBezTo>
                      <a:cubicBezTo>
                        <a:pt x="0" y="1"/>
                        <a:pt x="0" y="1"/>
                        <a:pt x="0" y="1"/>
                      </a:cubicBezTo>
                      <a:cubicBezTo>
                        <a:pt x="0" y="2"/>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9" name="Freeform 557">
                  <a:extLst>
                    <a:ext uri="{FF2B5EF4-FFF2-40B4-BE49-F238E27FC236}">
                      <a16:creationId xmlns:a16="http://schemas.microsoft.com/office/drawing/2014/main" id="{EE19B52F-667A-4B69-BE81-112C743DDEFC}"/>
                    </a:ext>
                  </a:extLst>
                </p:cNvPr>
                <p:cNvSpPr>
                  <a:spLocks/>
                </p:cNvSpPr>
                <p:nvPr userDrawn="1"/>
              </p:nvSpPr>
              <p:spPr bwMode="auto">
                <a:xfrm>
                  <a:off x="451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0" name="Freeform 558">
                  <a:extLst>
                    <a:ext uri="{FF2B5EF4-FFF2-40B4-BE49-F238E27FC236}">
                      <a16:creationId xmlns:a16="http://schemas.microsoft.com/office/drawing/2014/main" id="{83D24086-5562-4DF4-930A-2342C59EF7DA}"/>
                    </a:ext>
                  </a:extLst>
                </p:cNvPr>
                <p:cNvSpPr>
                  <a:spLocks/>
                </p:cNvSpPr>
                <p:nvPr userDrawn="1"/>
              </p:nvSpPr>
              <p:spPr bwMode="auto">
                <a:xfrm>
                  <a:off x="4550" y="608"/>
                  <a:ext cx="5" cy="1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1" name="Freeform 559">
                  <a:extLst>
                    <a:ext uri="{FF2B5EF4-FFF2-40B4-BE49-F238E27FC236}">
                      <a16:creationId xmlns:a16="http://schemas.microsoft.com/office/drawing/2014/main" id="{3CD97C60-2AA7-4837-9D01-77FE8C733C6C}"/>
                    </a:ext>
                  </a:extLst>
                </p:cNvPr>
                <p:cNvSpPr>
                  <a:spLocks/>
                </p:cNvSpPr>
                <p:nvPr userDrawn="1"/>
              </p:nvSpPr>
              <p:spPr bwMode="auto">
                <a:xfrm>
                  <a:off x="4520" y="59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2" name="Freeform 560">
                  <a:extLst>
                    <a:ext uri="{FF2B5EF4-FFF2-40B4-BE49-F238E27FC236}">
                      <a16:creationId xmlns:a16="http://schemas.microsoft.com/office/drawing/2014/main" id="{6440923E-8939-4018-8741-981E8A2948CB}"/>
                    </a:ext>
                  </a:extLst>
                </p:cNvPr>
                <p:cNvSpPr>
                  <a:spLocks/>
                </p:cNvSpPr>
                <p:nvPr userDrawn="1"/>
              </p:nvSpPr>
              <p:spPr bwMode="auto">
                <a:xfrm>
                  <a:off x="4535" y="5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3" name="Freeform 561">
                  <a:extLst>
                    <a:ext uri="{FF2B5EF4-FFF2-40B4-BE49-F238E27FC236}">
                      <a16:creationId xmlns:a16="http://schemas.microsoft.com/office/drawing/2014/main" id="{51E12622-7513-445F-A5D5-60A3710C99D0}"/>
                    </a:ext>
                  </a:extLst>
                </p:cNvPr>
                <p:cNvSpPr>
                  <a:spLocks/>
                </p:cNvSpPr>
                <p:nvPr userDrawn="1"/>
              </p:nvSpPr>
              <p:spPr bwMode="auto">
                <a:xfrm>
                  <a:off x="4530" y="5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4" name="Freeform 562">
                  <a:extLst>
                    <a:ext uri="{FF2B5EF4-FFF2-40B4-BE49-F238E27FC236}">
                      <a16:creationId xmlns:a16="http://schemas.microsoft.com/office/drawing/2014/main" id="{948893AD-C0CC-404E-88BE-3D94CC4BA7CD}"/>
                    </a:ext>
                  </a:extLst>
                </p:cNvPr>
                <p:cNvSpPr>
                  <a:spLocks/>
                </p:cNvSpPr>
                <p:nvPr userDrawn="1"/>
              </p:nvSpPr>
              <p:spPr bwMode="auto">
                <a:xfrm>
                  <a:off x="4525"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5" name="Freeform 563">
                  <a:extLst>
                    <a:ext uri="{FF2B5EF4-FFF2-40B4-BE49-F238E27FC236}">
                      <a16:creationId xmlns:a16="http://schemas.microsoft.com/office/drawing/2014/main" id="{8AFAF7CA-8729-4A72-80FF-0CCE13E4B07E}"/>
                    </a:ext>
                  </a:extLst>
                </p:cNvPr>
                <p:cNvSpPr>
                  <a:spLocks/>
                </p:cNvSpPr>
                <p:nvPr userDrawn="1"/>
              </p:nvSpPr>
              <p:spPr bwMode="auto">
                <a:xfrm>
                  <a:off x="4580" y="588"/>
                  <a:ext cx="10" cy="5"/>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1" y="1"/>
                      </a:cubicBezTo>
                      <a:cubicBezTo>
                        <a:pt x="2" y="1"/>
                        <a:pt x="1"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6" name="Freeform 564">
                  <a:extLst>
                    <a:ext uri="{FF2B5EF4-FFF2-40B4-BE49-F238E27FC236}">
                      <a16:creationId xmlns:a16="http://schemas.microsoft.com/office/drawing/2014/main" id="{0B33CDAF-0E3C-4371-BED7-C116437B881F}"/>
                    </a:ext>
                  </a:extLst>
                </p:cNvPr>
                <p:cNvSpPr>
                  <a:spLocks/>
                </p:cNvSpPr>
                <p:nvPr userDrawn="1"/>
              </p:nvSpPr>
              <p:spPr bwMode="auto">
                <a:xfrm>
                  <a:off x="4570" y="57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7" name="Freeform 565">
                  <a:extLst>
                    <a:ext uri="{FF2B5EF4-FFF2-40B4-BE49-F238E27FC236}">
                      <a16:creationId xmlns:a16="http://schemas.microsoft.com/office/drawing/2014/main" id="{51949F87-BC44-4228-A179-CBF20A58DAA9}"/>
                    </a:ext>
                  </a:extLst>
                </p:cNvPr>
                <p:cNvSpPr>
                  <a:spLocks/>
                </p:cNvSpPr>
                <p:nvPr userDrawn="1"/>
              </p:nvSpPr>
              <p:spPr bwMode="auto">
                <a:xfrm>
                  <a:off x="4580" y="573"/>
                  <a:ext cx="15" cy="5"/>
                </a:xfrm>
                <a:custGeom>
                  <a:avLst/>
                  <a:gdLst>
                    <a:gd name="T0" fmla="*/ 1 w 3"/>
                    <a:gd name="T1" fmla="*/ 1 h 1"/>
                    <a:gd name="T2" fmla="*/ 1 w 3"/>
                    <a:gd name="T3" fmla="*/ 0 h 1"/>
                    <a:gd name="T4" fmla="*/ 1 w 3"/>
                    <a:gd name="T5" fmla="*/ 1 h 1"/>
                  </a:gdLst>
                  <a:ahLst/>
                  <a:cxnLst>
                    <a:cxn ang="0">
                      <a:pos x="T0" y="T1"/>
                    </a:cxn>
                    <a:cxn ang="0">
                      <a:pos x="T2" y="T3"/>
                    </a:cxn>
                    <a:cxn ang="0">
                      <a:pos x="T4" y="T5"/>
                    </a:cxn>
                  </a:cxnLst>
                  <a:rect l="0" t="0" r="r" b="b"/>
                  <a:pathLst>
                    <a:path w="3" h="1">
                      <a:moveTo>
                        <a:pt x="1" y="1"/>
                      </a:moveTo>
                      <a:cubicBezTo>
                        <a:pt x="1" y="1"/>
                        <a:pt x="3"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8" name="Freeform 566">
                  <a:extLst>
                    <a:ext uri="{FF2B5EF4-FFF2-40B4-BE49-F238E27FC236}">
                      <a16:creationId xmlns:a16="http://schemas.microsoft.com/office/drawing/2014/main" id="{201692A7-9D85-4E96-8B6A-2F29992C92FA}"/>
                    </a:ext>
                  </a:extLst>
                </p:cNvPr>
                <p:cNvSpPr>
                  <a:spLocks/>
                </p:cNvSpPr>
                <p:nvPr userDrawn="1"/>
              </p:nvSpPr>
              <p:spPr bwMode="auto">
                <a:xfrm>
                  <a:off x="4640" y="618"/>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9" name="Freeform 567">
                  <a:extLst>
                    <a:ext uri="{FF2B5EF4-FFF2-40B4-BE49-F238E27FC236}">
                      <a16:creationId xmlns:a16="http://schemas.microsoft.com/office/drawing/2014/main" id="{D8CEAF6B-B18C-4CB9-A99E-F7137B77E122}"/>
                    </a:ext>
                  </a:extLst>
                </p:cNvPr>
                <p:cNvSpPr>
                  <a:spLocks/>
                </p:cNvSpPr>
                <p:nvPr userDrawn="1"/>
              </p:nvSpPr>
              <p:spPr bwMode="auto">
                <a:xfrm>
                  <a:off x="4694" y="653"/>
                  <a:ext cx="10" cy="10"/>
                </a:xfrm>
                <a:custGeom>
                  <a:avLst/>
                  <a:gdLst>
                    <a:gd name="T0" fmla="*/ 2 w 2"/>
                    <a:gd name="T1" fmla="*/ 1 h 2"/>
                    <a:gd name="T2" fmla="*/ 1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1"/>
                        <a:pt x="1" y="0"/>
                      </a:cubicBezTo>
                      <a:cubicBezTo>
                        <a:pt x="0" y="0"/>
                        <a:pt x="1" y="1"/>
                        <a:pt x="0" y="1"/>
                      </a:cubicBezTo>
                      <a:cubicBezTo>
                        <a:pt x="1" y="2"/>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0" name="Freeform 568">
                  <a:extLst>
                    <a:ext uri="{FF2B5EF4-FFF2-40B4-BE49-F238E27FC236}">
                      <a16:creationId xmlns:a16="http://schemas.microsoft.com/office/drawing/2014/main" id="{9DD2D5C8-FF36-4F9D-98E9-F65E734E68CB}"/>
                    </a:ext>
                  </a:extLst>
                </p:cNvPr>
                <p:cNvSpPr>
                  <a:spLocks/>
                </p:cNvSpPr>
                <p:nvPr userDrawn="1"/>
              </p:nvSpPr>
              <p:spPr bwMode="auto">
                <a:xfrm>
                  <a:off x="4694" y="6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1" name="Freeform 569">
                  <a:extLst>
                    <a:ext uri="{FF2B5EF4-FFF2-40B4-BE49-F238E27FC236}">
                      <a16:creationId xmlns:a16="http://schemas.microsoft.com/office/drawing/2014/main" id="{7773779B-A8D7-444B-981A-2D090E5D2096}"/>
                    </a:ext>
                  </a:extLst>
                </p:cNvPr>
                <p:cNvSpPr>
                  <a:spLocks/>
                </p:cNvSpPr>
                <p:nvPr userDrawn="1"/>
              </p:nvSpPr>
              <p:spPr bwMode="auto">
                <a:xfrm>
                  <a:off x="4416" y="7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2" name="Freeform 570">
                  <a:extLst>
                    <a:ext uri="{FF2B5EF4-FFF2-40B4-BE49-F238E27FC236}">
                      <a16:creationId xmlns:a16="http://schemas.microsoft.com/office/drawing/2014/main" id="{DC8D6806-23F9-4A95-B59F-E74A12B26931}"/>
                    </a:ext>
                  </a:extLst>
                </p:cNvPr>
                <p:cNvSpPr>
                  <a:spLocks/>
                </p:cNvSpPr>
                <p:nvPr userDrawn="1"/>
              </p:nvSpPr>
              <p:spPr bwMode="auto">
                <a:xfrm>
                  <a:off x="4416" y="71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3" name="Freeform 571">
                  <a:extLst>
                    <a:ext uri="{FF2B5EF4-FFF2-40B4-BE49-F238E27FC236}">
                      <a16:creationId xmlns:a16="http://schemas.microsoft.com/office/drawing/2014/main" id="{AAE3BC70-6097-43D3-9F4C-57484E589A63}"/>
                    </a:ext>
                  </a:extLst>
                </p:cNvPr>
                <p:cNvSpPr>
                  <a:spLocks/>
                </p:cNvSpPr>
                <p:nvPr userDrawn="1"/>
              </p:nvSpPr>
              <p:spPr bwMode="auto">
                <a:xfrm>
                  <a:off x="4669" y="8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4" name="Freeform 572">
                  <a:extLst>
                    <a:ext uri="{FF2B5EF4-FFF2-40B4-BE49-F238E27FC236}">
                      <a16:creationId xmlns:a16="http://schemas.microsoft.com/office/drawing/2014/main" id="{E42925BA-DE6D-41BF-852C-57494995504C}"/>
                    </a:ext>
                  </a:extLst>
                </p:cNvPr>
                <p:cNvSpPr>
                  <a:spLocks/>
                </p:cNvSpPr>
                <p:nvPr userDrawn="1"/>
              </p:nvSpPr>
              <p:spPr bwMode="auto">
                <a:xfrm>
                  <a:off x="4630" y="92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5" name="Freeform 573">
                  <a:extLst>
                    <a:ext uri="{FF2B5EF4-FFF2-40B4-BE49-F238E27FC236}">
                      <a16:creationId xmlns:a16="http://schemas.microsoft.com/office/drawing/2014/main" id="{643D8D8E-B330-4A7E-A8AB-DEC881C5EE08}"/>
                    </a:ext>
                  </a:extLst>
                </p:cNvPr>
                <p:cNvSpPr>
                  <a:spLocks/>
                </p:cNvSpPr>
                <p:nvPr userDrawn="1"/>
              </p:nvSpPr>
              <p:spPr bwMode="auto">
                <a:xfrm>
                  <a:off x="4595" y="957"/>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1" y="1"/>
                        <a:pt x="2" y="1"/>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6" name="Freeform 574">
                  <a:extLst>
                    <a:ext uri="{FF2B5EF4-FFF2-40B4-BE49-F238E27FC236}">
                      <a16:creationId xmlns:a16="http://schemas.microsoft.com/office/drawing/2014/main" id="{B423D9A7-7A99-4601-AEE6-88CA517826AC}"/>
                    </a:ext>
                  </a:extLst>
                </p:cNvPr>
                <p:cNvSpPr>
                  <a:spLocks/>
                </p:cNvSpPr>
                <p:nvPr userDrawn="1"/>
              </p:nvSpPr>
              <p:spPr bwMode="auto">
                <a:xfrm>
                  <a:off x="4092" y="42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7" name="Freeform 575">
                  <a:extLst>
                    <a:ext uri="{FF2B5EF4-FFF2-40B4-BE49-F238E27FC236}">
                      <a16:creationId xmlns:a16="http://schemas.microsoft.com/office/drawing/2014/main" id="{BB176FC5-B9D5-4B07-823A-8337C7CD9144}"/>
                    </a:ext>
                  </a:extLst>
                </p:cNvPr>
                <p:cNvSpPr>
                  <a:spLocks/>
                </p:cNvSpPr>
                <p:nvPr userDrawn="1"/>
              </p:nvSpPr>
              <p:spPr bwMode="auto">
                <a:xfrm>
                  <a:off x="4092" y="3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8" name="Freeform 576">
                  <a:extLst>
                    <a:ext uri="{FF2B5EF4-FFF2-40B4-BE49-F238E27FC236}">
                      <a16:creationId xmlns:a16="http://schemas.microsoft.com/office/drawing/2014/main" id="{A2010F09-5E4D-4939-834D-D6C038DD1B0E}"/>
                    </a:ext>
                  </a:extLst>
                </p:cNvPr>
                <p:cNvSpPr>
                  <a:spLocks/>
                </p:cNvSpPr>
                <p:nvPr userDrawn="1"/>
              </p:nvSpPr>
              <p:spPr bwMode="auto">
                <a:xfrm>
                  <a:off x="4097" y="373"/>
                  <a:ext cx="10" cy="15"/>
                </a:xfrm>
                <a:custGeom>
                  <a:avLst/>
                  <a:gdLst>
                    <a:gd name="T0" fmla="*/ 2 w 2"/>
                    <a:gd name="T1" fmla="*/ 0 h 3"/>
                    <a:gd name="T2" fmla="*/ 0 w 2"/>
                    <a:gd name="T3" fmla="*/ 3 h 3"/>
                    <a:gd name="T4" fmla="*/ 0 w 2"/>
                    <a:gd name="T5" fmla="*/ 3 h 3"/>
                    <a:gd name="T6" fmla="*/ 1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1" y="2"/>
                        <a:pt x="0" y="3"/>
                      </a:cubicBezTo>
                      <a:cubicBezTo>
                        <a:pt x="0" y="3"/>
                        <a:pt x="0" y="3"/>
                        <a:pt x="0" y="3"/>
                      </a:cubicBezTo>
                      <a:cubicBezTo>
                        <a:pt x="1" y="3"/>
                        <a:pt x="1" y="3"/>
                        <a:pt x="1" y="3"/>
                      </a:cubicBezTo>
                      <a:cubicBezTo>
                        <a:pt x="1" y="2"/>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9" name="Freeform 577">
                  <a:extLst>
                    <a:ext uri="{FF2B5EF4-FFF2-40B4-BE49-F238E27FC236}">
                      <a16:creationId xmlns:a16="http://schemas.microsoft.com/office/drawing/2014/main" id="{5CAC4A1D-2632-4C34-8AA8-BD475A960BA9}"/>
                    </a:ext>
                  </a:extLst>
                </p:cNvPr>
                <p:cNvSpPr>
                  <a:spLocks/>
                </p:cNvSpPr>
                <p:nvPr userDrawn="1"/>
              </p:nvSpPr>
              <p:spPr bwMode="auto">
                <a:xfrm>
                  <a:off x="4122" y="36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1" y="0"/>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0" name="Freeform 578">
                  <a:extLst>
                    <a:ext uri="{FF2B5EF4-FFF2-40B4-BE49-F238E27FC236}">
                      <a16:creationId xmlns:a16="http://schemas.microsoft.com/office/drawing/2014/main" id="{8B4DE0F8-65A5-49B7-BC88-273DA6A4C622}"/>
                    </a:ext>
                  </a:extLst>
                </p:cNvPr>
                <p:cNvSpPr>
                  <a:spLocks/>
                </p:cNvSpPr>
                <p:nvPr userDrawn="1"/>
              </p:nvSpPr>
              <p:spPr bwMode="auto">
                <a:xfrm>
                  <a:off x="4122" y="373"/>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1" name="Freeform 579">
                  <a:extLst>
                    <a:ext uri="{FF2B5EF4-FFF2-40B4-BE49-F238E27FC236}">
                      <a16:creationId xmlns:a16="http://schemas.microsoft.com/office/drawing/2014/main" id="{0D7825C7-ED20-411D-A8F0-370C4583B45A}"/>
                    </a:ext>
                  </a:extLst>
                </p:cNvPr>
                <p:cNvSpPr>
                  <a:spLocks/>
                </p:cNvSpPr>
                <p:nvPr userDrawn="1"/>
              </p:nvSpPr>
              <p:spPr bwMode="auto">
                <a:xfrm>
                  <a:off x="4132" y="358"/>
                  <a:ext cx="5" cy="5"/>
                </a:xfrm>
                <a:custGeom>
                  <a:avLst/>
                  <a:gdLst>
                    <a:gd name="T0" fmla="*/ 0 w 1"/>
                    <a:gd name="T1" fmla="*/ 1 h 1"/>
                    <a:gd name="T2" fmla="*/ 0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0"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2" name="Freeform 580">
                  <a:extLst>
                    <a:ext uri="{FF2B5EF4-FFF2-40B4-BE49-F238E27FC236}">
                      <a16:creationId xmlns:a16="http://schemas.microsoft.com/office/drawing/2014/main" id="{255B4FE0-A9DF-4631-9D07-7FD1091ADBC2}"/>
                    </a:ext>
                  </a:extLst>
                </p:cNvPr>
                <p:cNvSpPr>
                  <a:spLocks/>
                </p:cNvSpPr>
                <p:nvPr userDrawn="1"/>
              </p:nvSpPr>
              <p:spPr bwMode="auto">
                <a:xfrm>
                  <a:off x="4127" y="3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3" name="Freeform 581">
                  <a:extLst>
                    <a:ext uri="{FF2B5EF4-FFF2-40B4-BE49-F238E27FC236}">
                      <a16:creationId xmlns:a16="http://schemas.microsoft.com/office/drawing/2014/main" id="{C3EE5909-154D-4E29-8B2D-90CF9A564E85}"/>
                    </a:ext>
                  </a:extLst>
                </p:cNvPr>
                <p:cNvSpPr>
                  <a:spLocks/>
                </p:cNvSpPr>
                <p:nvPr userDrawn="1"/>
              </p:nvSpPr>
              <p:spPr bwMode="auto">
                <a:xfrm>
                  <a:off x="4122" y="3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4" name="Freeform 582">
                  <a:extLst>
                    <a:ext uri="{FF2B5EF4-FFF2-40B4-BE49-F238E27FC236}">
                      <a16:creationId xmlns:a16="http://schemas.microsoft.com/office/drawing/2014/main" id="{859584F5-A39C-4C66-87E1-86390C954F07}"/>
                    </a:ext>
                  </a:extLst>
                </p:cNvPr>
                <p:cNvSpPr>
                  <a:spLocks/>
                </p:cNvSpPr>
                <p:nvPr userDrawn="1"/>
              </p:nvSpPr>
              <p:spPr bwMode="auto">
                <a:xfrm>
                  <a:off x="4117" y="363"/>
                  <a:ext cx="10" cy="5"/>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5" name="Freeform 583">
                  <a:extLst>
                    <a:ext uri="{FF2B5EF4-FFF2-40B4-BE49-F238E27FC236}">
                      <a16:creationId xmlns:a16="http://schemas.microsoft.com/office/drawing/2014/main" id="{C81491FB-E946-46C6-B96C-149A915EE704}"/>
                    </a:ext>
                  </a:extLst>
                </p:cNvPr>
                <p:cNvSpPr>
                  <a:spLocks/>
                </p:cNvSpPr>
                <p:nvPr userDrawn="1"/>
              </p:nvSpPr>
              <p:spPr bwMode="auto">
                <a:xfrm>
                  <a:off x="4097" y="368"/>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6" name="Freeform 584">
                  <a:extLst>
                    <a:ext uri="{FF2B5EF4-FFF2-40B4-BE49-F238E27FC236}">
                      <a16:creationId xmlns:a16="http://schemas.microsoft.com/office/drawing/2014/main" id="{A0E56C54-1002-49F0-9B7E-11AA09296E35}"/>
                    </a:ext>
                  </a:extLst>
                </p:cNvPr>
                <p:cNvSpPr>
                  <a:spLocks/>
                </p:cNvSpPr>
                <p:nvPr userDrawn="1"/>
              </p:nvSpPr>
              <p:spPr bwMode="auto">
                <a:xfrm>
                  <a:off x="4137" y="343"/>
                  <a:ext cx="10" cy="5"/>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0" y="0"/>
                      </a:cubicBezTo>
                      <a:cubicBezTo>
                        <a:pt x="0" y="1"/>
                        <a:pt x="0" y="1"/>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7" name="Freeform 585">
                  <a:extLst>
                    <a:ext uri="{FF2B5EF4-FFF2-40B4-BE49-F238E27FC236}">
                      <a16:creationId xmlns:a16="http://schemas.microsoft.com/office/drawing/2014/main" id="{D5C56A28-A05B-4FCB-916D-82A88E7481F5}"/>
                    </a:ext>
                  </a:extLst>
                </p:cNvPr>
                <p:cNvSpPr>
                  <a:spLocks/>
                </p:cNvSpPr>
                <p:nvPr userDrawn="1"/>
              </p:nvSpPr>
              <p:spPr bwMode="auto">
                <a:xfrm>
                  <a:off x="4137" y="3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8" name="Freeform 586">
                  <a:extLst>
                    <a:ext uri="{FF2B5EF4-FFF2-40B4-BE49-F238E27FC236}">
                      <a16:creationId xmlns:a16="http://schemas.microsoft.com/office/drawing/2014/main" id="{549B96EF-491A-4B1E-8222-D84CBCCB163D}"/>
                    </a:ext>
                  </a:extLst>
                </p:cNvPr>
                <p:cNvSpPr>
                  <a:spLocks/>
                </p:cNvSpPr>
                <p:nvPr userDrawn="1"/>
              </p:nvSpPr>
              <p:spPr bwMode="auto">
                <a:xfrm>
                  <a:off x="4122" y="348"/>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9" name="Freeform 587">
                  <a:extLst>
                    <a:ext uri="{FF2B5EF4-FFF2-40B4-BE49-F238E27FC236}">
                      <a16:creationId xmlns:a16="http://schemas.microsoft.com/office/drawing/2014/main" id="{110920CF-E34E-4075-8775-AB67FC79F383}"/>
                    </a:ext>
                  </a:extLst>
                </p:cNvPr>
                <p:cNvSpPr>
                  <a:spLocks/>
                </p:cNvSpPr>
                <p:nvPr userDrawn="1"/>
              </p:nvSpPr>
              <p:spPr bwMode="auto">
                <a:xfrm>
                  <a:off x="4152" y="33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0" name="Freeform 588">
                  <a:extLst>
                    <a:ext uri="{FF2B5EF4-FFF2-40B4-BE49-F238E27FC236}">
                      <a16:creationId xmlns:a16="http://schemas.microsoft.com/office/drawing/2014/main" id="{C1EDFC2D-05D6-4A98-9B8F-2BA1F5C509E8}"/>
                    </a:ext>
                  </a:extLst>
                </p:cNvPr>
                <p:cNvSpPr>
                  <a:spLocks/>
                </p:cNvSpPr>
                <p:nvPr userDrawn="1"/>
              </p:nvSpPr>
              <p:spPr bwMode="auto">
                <a:xfrm>
                  <a:off x="4162" y="323"/>
                  <a:ext cx="5" cy="10"/>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2"/>
                      </a:cubicBezTo>
                      <a:cubicBezTo>
                        <a:pt x="1"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1" name="Freeform 589">
                  <a:extLst>
                    <a:ext uri="{FF2B5EF4-FFF2-40B4-BE49-F238E27FC236}">
                      <a16:creationId xmlns:a16="http://schemas.microsoft.com/office/drawing/2014/main" id="{553C026D-2AFA-4EF8-9EF4-23B99DEC27E1}"/>
                    </a:ext>
                  </a:extLst>
                </p:cNvPr>
                <p:cNvSpPr>
                  <a:spLocks/>
                </p:cNvSpPr>
                <p:nvPr userDrawn="1"/>
              </p:nvSpPr>
              <p:spPr bwMode="auto">
                <a:xfrm>
                  <a:off x="4167" y="3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2" name="Freeform 590">
                  <a:extLst>
                    <a:ext uri="{FF2B5EF4-FFF2-40B4-BE49-F238E27FC236}">
                      <a16:creationId xmlns:a16="http://schemas.microsoft.com/office/drawing/2014/main" id="{65A6880C-E8E2-4C21-888C-6F7E8C9BA3B9}"/>
                    </a:ext>
                  </a:extLst>
                </p:cNvPr>
                <p:cNvSpPr>
                  <a:spLocks/>
                </p:cNvSpPr>
                <p:nvPr userDrawn="1"/>
              </p:nvSpPr>
              <p:spPr bwMode="auto">
                <a:xfrm>
                  <a:off x="4142" y="3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3" name="Freeform 591">
                  <a:extLst>
                    <a:ext uri="{FF2B5EF4-FFF2-40B4-BE49-F238E27FC236}">
                      <a16:creationId xmlns:a16="http://schemas.microsoft.com/office/drawing/2014/main" id="{A292079E-3EF1-4AE6-9C8C-5EA44F8C2A0A}"/>
                    </a:ext>
                  </a:extLst>
                </p:cNvPr>
                <p:cNvSpPr>
                  <a:spLocks/>
                </p:cNvSpPr>
                <p:nvPr userDrawn="1"/>
              </p:nvSpPr>
              <p:spPr bwMode="auto">
                <a:xfrm>
                  <a:off x="4147" y="3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4" name="Freeform 592">
                  <a:extLst>
                    <a:ext uri="{FF2B5EF4-FFF2-40B4-BE49-F238E27FC236}">
                      <a16:creationId xmlns:a16="http://schemas.microsoft.com/office/drawing/2014/main" id="{03EE1FE5-1D86-4203-B623-E1B4D72B3040}"/>
                    </a:ext>
                  </a:extLst>
                </p:cNvPr>
                <p:cNvSpPr>
                  <a:spLocks/>
                </p:cNvSpPr>
                <p:nvPr userDrawn="1"/>
              </p:nvSpPr>
              <p:spPr bwMode="auto">
                <a:xfrm>
                  <a:off x="4142" y="3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5" name="Freeform 593">
                  <a:extLst>
                    <a:ext uri="{FF2B5EF4-FFF2-40B4-BE49-F238E27FC236}">
                      <a16:creationId xmlns:a16="http://schemas.microsoft.com/office/drawing/2014/main" id="{E1319826-8ABD-441B-8FD4-51BCACBC4FA3}"/>
                    </a:ext>
                  </a:extLst>
                </p:cNvPr>
                <p:cNvSpPr>
                  <a:spLocks/>
                </p:cNvSpPr>
                <p:nvPr userDrawn="1"/>
              </p:nvSpPr>
              <p:spPr bwMode="auto">
                <a:xfrm>
                  <a:off x="4122" y="333"/>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1" y="2"/>
                        <a:pt x="2"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6" name="Freeform 594">
                  <a:extLst>
                    <a:ext uri="{FF2B5EF4-FFF2-40B4-BE49-F238E27FC236}">
                      <a16:creationId xmlns:a16="http://schemas.microsoft.com/office/drawing/2014/main" id="{C3B534AB-A600-4120-85B8-FDBD535BC3EF}"/>
                    </a:ext>
                  </a:extLst>
                </p:cNvPr>
                <p:cNvSpPr>
                  <a:spLocks/>
                </p:cNvSpPr>
                <p:nvPr userDrawn="1"/>
              </p:nvSpPr>
              <p:spPr bwMode="auto">
                <a:xfrm>
                  <a:off x="4137" y="33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7" name="Freeform 595">
                  <a:extLst>
                    <a:ext uri="{FF2B5EF4-FFF2-40B4-BE49-F238E27FC236}">
                      <a16:creationId xmlns:a16="http://schemas.microsoft.com/office/drawing/2014/main" id="{40A142B2-C967-4C23-94E2-123D0366606E}"/>
                    </a:ext>
                  </a:extLst>
                </p:cNvPr>
                <p:cNvSpPr>
                  <a:spLocks/>
                </p:cNvSpPr>
                <p:nvPr userDrawn="1"/>
              </p:nvSpPr>
              <p:spPr bwMode="auto">
                <a:xfrm>
                  <a:off x="4137" y="32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8" name="Freeform 596">
                  <a:extLst>
                    <a:ext uri="{FF2B5EF4-FFF2-40B4-BE49-F238E27FC236}">
                      <a16:creationId xmlns:a16="http://schemas.microsoft.com/office/drawing/2014/main" id="{F8832F35-A8FE-44C4-9AFE-3FCCD48A46C9}"/>
                    </a:ext>
                  </a:extLst>
                </p:cNvPr>
                <p:cNvSpPr>
                  <a:spLocks/>
                </p:cNvSpPr>
                <p:nvPr userDrawn="1"/>
              </p:nvSpPr>
              <p:spPr bwMode="auto">
                <a:xfrm>
                  <a:off x="4157" y="313"/>
                  <a:ext cx="5" cy="10"/>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1" y="0"/>
                      </a:cubicBezTo>
                      <a:cubicBezTo>
                        <a:pt x="0"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9" name="Freeform 597">
                  <a:extLst>
                    <a:ext uri="{FF2B5EF4-FFF2-40B4-BE49-F238E27FC236}">
                      <a16:creationId xmlns:a16="http://schemas.microsoft.com/office/drawing/2014/main" id="{C74C92E2-C0B8-4FB5-A330-1D85173D8D90}"/>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0" name="Rectangle 598">
                  <a:extLst>
                    <a:ext uri="{FF2B5EF4-FFF2-40B4-BE49-F238E27FC236}">
                      <a16:creationId xmlns:a16="http://schemas.microsoft.com/office/drawing/2014/main" id="{688D268B-C29F-4B17-86EC-06EF9C5690D5}"/>
                    </a:ext>
                  </a:extLst>
                </p:cNvPr>
                <p:cNvSpPr>
                  <a:spLocks noChangeArrowheads="1"/>
                </p:cNvSpPr>
                <p:nvPr userDrawn="1"/>
              </p:nvSpPr>
              <p:spPr bwMode="auto">
                <a:xfrm>
                  <a:off x="4177"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1" name="Freeform 599">
                  <a:extLst>
                    <a:ext uri="{FF2B5EF4-FFF2-40B4-BE49-F238E27FC236}">
                      <a16:creationId xmlns:a16="http://schemas.microsoft.com/office/drawing/2014/main" id="{547218F5-8BB5-4C7D-836D-22654CCBD2AE}"/>
                    </a:ext>
                  </a:extLst>
                </p:cNvPr>
                <p:cNvSpPr>
                  <a:spLocks/>
                </p:cNvSpPr>
                <p:nvPr userDrawn="1"/>
              </p:nvSpPr>
              <p:spPr bwMode="auto">
                <a:xfrm>
                  <a:off x="4152" y="31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2" name="Freeform 600">
                  <a:extLst>
                    <a:ext uri="{FF2B5EF4-FFF2-40B4-BE49-F238E27FC236}">
                      <a16:creationId xmlns:a16="http://schemas.microsoft.com/office/drawing/2014/main" id="{BF61DDE9-5C12-4714-8297-4D6DB21B65B2}"/>
                    </a:ext>
                  </a:extLst>
                </p:cNvPr>
                <p:cNvSpPr>
                  <a:spLocks/>
                </p:cNvSpPr>
                <p:nvPr userDrawn="1"/>
              </p:nvSpPr>
              <p:spPr bwMode="auto">
                <a:xfrm>
                  <a:off x="4167" y="3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3" name="Freeform 601">
                  <a:extLst>
                    <a:ext uri="{FF2B5EF4-FFF2-40B4-BE49-F238E27FC236}">
                      <a16:creationId xmlns:a16="http://schemas.microsoft.com/office/drawing/2014/main" id="{D4E9FF4F-54AC-45B8-B95E-1BB63852E55E}"/>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4" name="Freeform 602">
                  <a:extLst>
                    <a:ext uri="{FF2B5EF4-FFF2-40B4-BE49-F238E27FC236}">
                      <a16:creationId xmlns:a16="http://schemas.microsoft.com/office/drawing/2014/main" id="{8A15FD73-33CB-4F4F-9541-1D8938C6A86A}"/>
                    </a:ext>
                  </a:extLst>
                </p:cNvPr>
                <p:cNvSpPr>
                  <a:spLocks/>
                </p:cNvSpPr>
                <p:nvPr userDrawn="1"/>
              </p:nvSpPr>
              <p:spPr bwMode="auto">
                <a:xfrm>
                  <a:off x="4152" y="323"/>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5" name="Freeform 603">
                  <a:extLst>
                    <a:ext uri="{FF2B5EF4-FFF2-40B4-BE49-F238E27FC236}">
                      <a16:creationId xmlns:a16="http://schemas.microsoft.com/office/drawing/2014/main" id="{57D8BEFD-B22A-4071-8A30-5D4CD87961BF}"/>
                    </a:ext>
                  </a:extLst>
                </p:cNvPr>
                <p:cNvSpPr>
                  <a:spLocks/>
                </p:cNvSpPr>
                <p:nvPr userDrawn="1"/>
              </p:nvSpPr>
              <p:spPr bwMode="auto">
                <a:xfrm>
                  <a:off x="4157" y="273"/>
                  <a:ext cx="20" cy="30"/>
                </a:xfrm>
                <a:custGeom>
                  <a:avLst/>
                  <a:gdLst>
                    <a:gd name="T0" fmla="*/ 2 w 4"/>
                    <a:gd name="T1" fmla="*/ 1 h 6"/>
                    <a:gd name="T2" fmla="*/ 1 w 4"/>
                    <a:gd name="T3" fmla="*/ 2 h 6"/>
                    <a:gd name="T4" fmla="*/ 4 w 4"/>
                    <a:gd name="T5" fmla="*/ 6 h 6"/>
                    <a:gd name="T6" fmla="*/ 4 w 4"/>
                    <a:gd name="T7" fmla="*/ 4 h 6"/>
                    <a:gd name="T8" fmla="*/ 2 w 4"/>
                    <a:gd name="T9" fmla="*/ 4 h 6"/>
                    <a:gd name="T10" fmla="*/ 3 w 4"/>
                    <a:gd name="T11" fmla="*/ 3 h 6"/>
                    <a:gd name="T12" fmla="*/ 3 w 4"/>
                    <a:gd name="T13" fmla="*/ 0 h 6"/>
                    <a:gd name="T14" fmla="*/ 2 w 4"/>
                    <a:gd name="T15" fmla="*/ 1 h 6"/>
                    <a:gd name="T16" fmla="*/ 2 w 4"/>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1"/>
                      </a:moveTo>
                      <a:cubicBezTo>
                        <a:pt x="2" y="1"/>
                        <a:pt x="2" y="2"/>
                        <a:pt x="1" y="2"/>
                      </a:cubicBezTo>
                      <a:cubicBezTo>
                        <a:pt x="0" y="3"/>
                        <a:pt x="2" y="5"/>
                        <a:pt x="4" y="6"/>
                      </a:cubicBezTo>
                      <a:cubicBezTo>
                        <a:pt x="4" y="5"/>
                        <a:pt x="3" y="5"/>
                        <a:pt x="4" y="4"/>
                      </a:cubicBezTo>
                      <a:cubicBezTo>
                        <a:pt x="3" y="4"/>
                        <a:pt x="2" y="5"/>
                        <a:pt x="2" y="4"/>
                      </a:cubicBezTo>
                      <a:cubicBezTo>
                        <a:pt x="3" y="3"/>
                        <a:pt x="3" y="3"/>
                        <a:pt x="3" y="3"/>
                      </a:cubicBezTo>
                      <a:cubicBezTo>
                        <a:pt x="2" y="3"/>
                        <a:pt x="4" y="1"/>
                        <a:pt x="3" y="0"/>
                      </a:cubicBezTo>
                      <a:cubicBezTo>
                        <a:pt x="2" y="1"/>
                        <a:pt x="2" y="1"/>
                        <a:pt x="2"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6" name="Freeform 604">
                  <a:extLst>
                    <a:ext uri="{FF2B5EF4-FFF2-40B4-BE49-F238E27FC236}">
                      <a16:creationId xmlns:a16="http://schemas.microsoft.com/office/drawing/2014/main" id="{1DE70975-13FF-4FA4-8F61-CC41329548BF}"/>
                    </a:ext>
                  </a:extLst>
                </p:cNvPr>
                <p:cNvSpPr>
                  <a:spLocks/>
                </p:cNvSpPr>
                <p:nvPr userDrawn="1"/>
              </p:nvSpPr>
              <p:spPr bwMode="auto">
                <a:xfrm>
                  <a:off x="4167" y="303"/>
                  <a:ext cx="10" cy="5"/>
                </a:xfrm>
                <a:custGeom>
                  <a:avLst/>
                  <a:gdLst>
                    <a:gd name="T0" fmla="*/ 1 w 2"/>
                    <a:gd name="T1" fmla="*/ 1 h 1"/>
                    <a:gd name="T2" fmla="*/ 0 w 2"/>
                    <a:gd name="T3" fmla="*/ 1 h 1"/>
                    <a:gd name="T4" fmla="*/ 2 w 2"/>
                    <a:gd name="T5" fmla="*/ 1 h 1"/>
                    <a:gd name="T6" fmla="*/ 2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0" y="1"/>
                        <a:pt x="0" y="1"/>
                        <a:pt x="0" y="1"/>
                      </a:cubicBezTo>
                      <a:cubicBezTo>
                        <a:pt x="1" y="1"/>
                        <a:pt x="1" y="1"/>
                        <a:pt x="2" y="1"/>
                      </a:cubicBezTo>
                      <a:cubicBezTo>
                        <a:pt x="2" y="0"/>
                        <a:pt x="2" y="0"/>
                        <a:pt x="2" y="0"/>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7" name="Freeform 605">
                  <a:extLst>
                    <a:ext uri="{FF2B5EF4-FFF2-40B4-BE49-F238E27FC236}">
                      <a16:creationId xmlns:a16="http://schemas.microsoft.com/office/drawing/2014/main" id="{3C83CE70-DD31-497E-98F8-F367D4C58902}"/>
                    </a:ext>
                  </a:extLst>
                </p:cNvPr>
                <p:cNvSpPr>
                  <a:spLocks/>
                </p:cNvSpPr>
                <p:nvPr userDrawn="1"/>
              </p:nvSpPr>
              <p:spPr bwMode="auto">
                <a:xfrm>
                  <a:off x="4157" y="303"/>
                  <a:ext cx="10" cy="10"/>
                </a:xfrm>
                <a:custGeom>
                  <a:avLst/>
                  <a:gdLst>
                    <a:gd name="T0" fmla="*/ 1 w 2"/>
                    <a:gd name="T1" fmla="*/ 2 h 2"/>
                    <a:gd name="T2" fmla="*/ 0 w 2"/>
                    <a:gd name="T3" fmla="*/ 0 h 2"/>
                    <a:gd name="T4" fmla="*/ 0 w 2"/>
                    <a:gd name="T5" fmla="*/ 1 h 2"/>
                    <a:gd name="T6" fmla="*/ 1 w 2"/>
                    <a:gd name="T7" fmla="*/ 2 h 2"/>
                    <a:gd name="T8" fmla="*/ 1 w 2"/>
                    <a:gd name="T9" fmla="*/ 2 h 2"/>
                    <a:gd name="T10" fmla="*/ 2 w 2"/>
                    <a:gd name="T11" fmla="*/ 2 h 2"/>
                    <a:gd name="T12" fmla="*/ 2 w 2"/>
                    <a:gd name="T13" fmla="*/ 2 h 2"/>
                    <a:gd name="T14" fmla="*/ 2 w 2"/>
                    <a:gd name="T15" fmla="*/ 2 h 2"/>
                    <a:gd name="T16" fmla="*/ 2 w 2"/>
                    <a:gd name="T17" fmla="*/ 2 h 2"/>
                    <a:gd name="T18" fmla="*/ 1 w 2"/>
                    <a:gd name="T19" fmla="*/ 2 h 2"/>
                    <a:gd name="T20" fmla="*/ 1 w 2"/>
                    <a:gd name="T21" fmla="*/ 2 h 2"/>
                    <a:gd name="T22" fmla="*/ 1 w 2"/>
                    <a:gd name="T23" fmla="*/ 2 h 2"/>
                    <a:gd name="T24" fmla="*/ 1 w 2"/>
                    <a:gd name="T25" fmla="*/ 2 h 2"/>
                    <a:gd name="T26" fmla="*/ 2 w 2"/>
                    <a:gd name="T27" fmla="*/ 2 h 2"/>
                    <a:gd name="T28" fmla="*/ 2 w 2"/>
                    <a:gd name="T29" fmla="*/ 2 h 2"/>
                    <a:gd name="T30" fmla="*/ 2 w 2"/>
                    <a:gd name="T31" fmla="*/ 1 h 2"/>
                    <a:gd name="T32" fmla="*/ 1 w 2"/>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1" y="2"/>
                      </a:moveTo>
                      <a:cubicBezTo>
                        <a:pt x="1" y="1"/>
                        <a:pt x="1" y="0"/>
                        <a:pt x="0" y="0"/>
                      </a:cubicBezTo>
                      <a:cubicBezTo>
                        <a:pt x="0" y="0"/>
                        <a:pt x="0" y="1"/>
                        <a:pt x="0" y="1"/>
                      </a:cubicBezTo>
                      <a:cubicBezTo>
                        <a:pt x="1" y="0"/>
                        <a:pt x="0"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2" y="2"/>
                        <a:pt x="1" y="2"/>
                        <a:pt x="1" y="2"/>
                      </a:cubicBezTo>
                      <a:cubicBezTo>
                        <a:pt x="2" y="2"/>
                        <a:pt x="2" y="2"/>
                        <a:pt x="2" y="2"/>
                      </a:cubicBezTo>
                      <a:cubicBezTo>
                        <a:pt x="2" y="2"/>
                        <a:pt x="2" y="2"/>
                        <a:pt x="2" y="2"/>
                      </a:cubicBezTo>
                      <a:cubicBezTo>
                        <a:pt x="2" y="1"/>
                        <a:pt x="2" y="1"/>
                        <a:pt x="2" y="1"/>
                      </a:cubicBezTo>
                      <a:cubicBezTo>
                        <a:pt x="2" y="1"/>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8" name="Freeform 606">
                  <a:extLst>
                    <a:ext uri="{FF2B5EF4-FFF2-40B4-BE49-F238E27FC236}">
                      <a16:creationId xmlns:a16="http://schemas.microsoft.com/office/drawing/2014/main" id="{76B13AF1-F893-407C-BC77-A27105316287}"/>
                    </a:ext>
                  </a:extLst>
                </p:cNvPr>
                <p:cNvSpPr>
                  <a:spLocks/>
                </p:cNvSpPr>
                <p:nvPr userDrawn="1"/>
              </p:nvSpPr>
              <p:spPr bwMode="auto">
                <a:xfrm>
                  <a:off x="412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528" name="Group 808">
                <a:extLst>
                  <a:ext uri="{FF2B5EF4-FFF2-40B4-BE49-F238E27FC236}">
                    <a16:creationId xmlns:a16="http://schemas.microsoft.com/office/drawing/2014/main" id="{83C81708-FC0D-4D9A-9A0F-0A0A60B4E7D1}"/>
                  </a:ext>
                </a:extLst>
              </p:cNvPr>
              <p:cNvGrpSpPr>
                <a:grpSpLocks/>
              </p:cNvGrpSpPr>
              <p:nvPr userDrawn="1"/>
            </p:nvGrpSpPr>
            <p:grpSpPr bwMode="auto">
              <a:xfrm>
                <a:off x="5280025" y="338138"/>
                <a:ext cx="1738312" cy="1196975"/>
                <a:chOff x="3326" y="213"/>
                <a:chExt cx="1095" cy="754"/>
              </a:xfrm>
              <a:grpFill/>
            </p:grpSpPr>
            <p:sp>
              <p:nvSpPr>
                <p:cNvPr id="3539" name="Freeform 608">
                  <a:extLst>
                    <a:ext uri="{FF2B5EF4-FFF2-40B4-BE49-F238E27FC236}">
                      <a16:creationId xmlns:a16="http://schemas.microsoft.com/office/drawing/2014/main" id="{F3B42B0D-EE63-43FF-866F-3B66E4E601A4}"/>
                    </a:ext>
                  </a:extLst>
                </p:cNvPr>
                <p:cNvSpPr>
                  <a:spLocks/>
                </p:cNvSpPr>
                <p:nvPr userDrawn="1"/>
              </p:nvSpPr>
              <p:spPr bwMode="auto">
                <a:xfrm>
                  <a:off x="4122" y="328"/>
                  <a:ext cx="15" cy="5"/>
                </a:xfrm>
                <a:custGeom>
                  <a:avLst/>
                  <a:gdLst>
                    <a:gd name="T0" fmla="*/ 0 w 3"/>
                    <a:gd name="T1" fmla="*/ 0 h 1"/>
                    <a:gd name="T2" fmla="*/ 0 w 3"/>
                    <a:gd name="T3" fmla="*/ 0 h 1"/>
                    <a:gd name="T4" fmla="*/ 0 w 3"/>
                    <a:gd name="T5" fmla="*/ 0 h 1"/>
                    <a:gd name="T6" fmla="*/ 0 w 3"/>
                    <a:gd name="T7" fmla="*/ 1 h 1"/>
                    <a:gd name="T8" fmla="*/ 0 w 3"/>
                    <a:gd name="T9" fmla="*/ 1 h 1"/>
                    <a:gd name="T10" fmla="*/ 3 w 3"/>
                    <a:gd name="T11" fmla="*/ 0 h 1"/>
                    <a:gd name="T12" fmla="*/ 0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0"/>
                      </a:moveTo>
                      <a:cubicBezTo>
                        <a:pt x="0" y="0"/>
                        <a:pt x="1" y="0"/>
                        <a:pt x="0" y="0"/>
                      </a:cubicBezTo>
                      <a:cubicBezTo>
                        <a:pt x="0" y="1"/>
                        <a:pt x="0" y="0"/>
                        <a:pt x="0" y="0"/>
                      </a:cubicBezTo>
                      <a:cubicBezTo>
                        <a:pt x="0" y="0"/>
                        <a:pt x="0" y="1"/>
                        <a:pt x="0" y="1"/>
                      </a:cubicBezTo>
                      <a:cubicBezTo>
                        <a:pt x="0" y="1"/>
                        <a:pt x="0" y="1"/>
                        <a:pt x="0"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0" name="Freeform 609">
                  <a:extLst>
                    <a:ext uri="{FF2B5EF4-FFF2-40B4-BE49-F238E27FC236}">
                      <a16:creationId xmlns:a16="http://schemas.microsoft.com/office/drawing/2014/main" id="{5E4F934A-A734-4CB5-A1DA-D93BD855856D}"/>
                    </a:ext>
                  </a:extLst>
                </p:cNvPr>
                <p:cNvSpPr>
                  <a:spLocks/>
                </p:cNvSpPr>
                <p:nvPr userDrawn="1"/>
              </p:nvSpPr>
              <p:spPr bwMode="auto">
                <a:xfrm>
                  <a:off x="4137" y="313"/>
                  <a:ext cx="10" cy="5"/>
                </a:xfrm>
                <a:custGeom>
                  <a:avLst/>
                  <a:gdLst>
                    <a:gd name="T0" fmla="*/ 1 w 2"/>
                    <a:gd name="T1" fmla="*/ 1 h 1"/>
                    <a:gd name="T2" fmla="*/ 2 w 2"/>
                    <a:gd name="T3" fmla="*/ 0 h 1"/>
                    <a:gd name="T4" fmla="*/ 1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1" y="0"/>
                        <a:pt x="1" y="0"/>
                        <a:pt x="1"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1" name="Freeform 610">
                  <a:extLst>
                    <a:ext uri="{FF2B5EF4-FFF2-40B4-BE49-F238E27FC236}">
                      <a16:creationId xmlns:a16="http://schemas.microsoft.com/office/drawing/2014/main" id="{4BC3C817-B124-42CB-A5D8-E0020FEA5D2A}"/>
                    </a:ext>
                  </a:extLst>
                </p:cNvPr>
                <p:cNvSpPr>
                  <a:spLocks/>
                </p:cNvSpPr>
                <p:nvPr userDrawn="1"/>
              </p:nvSpPr>
              <p:spPr bwMode="auto">
                <a:xfrm>
                  <a:off x="4177" y="298"/>
                  <a:ext cx="5" cy="10"/>
                </a:xfrm>
                <a:custGeom>
                  <a:avLst/>
                  <a:gdLst>
                    <a:gd name="T0" fmla="*/ 0 w 5"/>
                    <a:gd name="T1" fmla="*/ 5 h 10"/>
                    <a:gd name="T2" fmla="*/ 5 w 5"/>
                    <a:gd name="T3" fmla="*/ 10 h 10"/>
                    <a:gd name="T4" fmla="*/ 5 w 5"/>
                    <a:gd name="T5" fmla="*/ 0 h 10"/>
                    <a:gd name="T6" fmla="*/ 0 w 5"/>
                    <a:gd name="T7" fmla="*/ 5 h 10"/>
                  </a:gdLst>
                  <a:ahLst/>
                  <a:cxnLst>
                    <a:cxn ang="0">
                      <a:pos x="T0" y="T1"/>
                    </a:cxn>
                    <a:cxn ang="0">
                      <a:pos x="T2" y="T3"/>
                    </a:cxn>
                    <a:cxn ang="0">
                      <a:pos x="T4" y="T5"/>
                    </a:cxn>
                    <a:cxn ang="0">
                      <a:pos x="T6" y="T7"/>
                    </a:cxn>
                  </a:cxnLst>
                  <a:rect l="0" t="0" r="r" b="b"/>
                  <a:pathLst>
                    <a:path w="5" h="10">
                      <a:moveTo>
                        <a:pt x="0" y="5"/>
                      </a:moveTo>
                      <a:lnTo>
                        <a:pt x="5" y="10"/>
                      </a:lnTo>
                      <a:lnTo>
                        <a:pt x="5"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2" name="Freeform 611">
                  <a:extLst>
                    <a:ext uri="{FF2B5EF4-FFF2-40B4-BE49-F238E27FC236}">
                      <a16:creationId xmlns:a16="http://schemas.microsoft.com/office/drawing/2014/main" id="{164DA52B-8CC4-41AB-A3E5-9E1656833B41}"/>
                    </a:ext>
                  </a:extLst>
                </p:cNvPr>
                <p:cNvSpPr>
                  <a:spLocks/>
                </p:cNvSpPr>
                <p:nvPr userDrawn="1"/>
              </p:nvSpPr>
              <p:spPr bwMode="auto">
                <a:xfrm>
                  <a:off x="4187" y="29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3" name="Freeform 612">
                  <a:extLst>
                    <a:ext uri="{FF2B5EF4-FFF2-40B4-BE49-F238E27FC236}">
                      <a16:creationId xmlns:a16="http://schemas.microsoft.com/office/drawing/2014/main" id="{EAD1D65F-9DED-4C89-866C-8EAC234779B5}"/>
                    </a:ext>
                  </a:extLst>
                </p:cNvPr>
                <p:cNvSpPr>
                  <a:spLocks/>
                </p:cNvSpPr>
                <p:nvPr userDrawn="1"/>
              </p:nvSpPr>
              <p:spPr bwMode="auto">
                <a:xfrm>
                  <a:off x="4361" y="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4" name="Freeform 613">
                  <a:extLst>
                    <a:ext uri="{FF2B5EF4-FFF2-40B4-BE49-F238E27FC236}">
                      <a16:creationId xmlns:a16="http://schemas.microsoft.com/office/drawing/2014/main" id="{111D6DDF-D1B5-42F5-8E32-EDC098463CCE}"/>
                    </a:ext>
                  </a:extLst>
                </p:cNvPr>
                <p:cNvSpPr>
                  <a:spLocks/>
                </p:cNvSpPr>
                <p:nvPr userDrawn="1"/>
              </p:nvSpPr>
              <p:spPr bwMode="auto">
                <a:xfrm>
                  <a:off x="4371"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5" name="Freeform 614">
                  <a:extLst>
                    <a:ext uri="{FF2B5EF4-FFF2-40B4-BE49-F238E27FC236}">
                      <a16:creationId xmlns:a16="http://schemas.microsoft.com/office/drawing/2014/main" id="{95CF080F-F2CF-48EC-854E-975844983144}"/>
                    </a:ext>
                  </a:extLst>
                </p:cNvPr>
                <p:cNvSpPr>
                  <a:spLocks/>
                </p:cNvSpPr>
                <p:nvPr userDrawn="1"/>
              </p:nvSpPr>
              <p:spPr bwMode="auto">
                <a:xfrm>
                  <a:off x="4341" y="333"/>
                  <a:ext cx="10" cy="10"/>
                </a:xfrm>
                <a:custGeom>
                  <a:avLst/>
                  <a:gdLst>
                    <a:gd name="T0" fmla="*/ 1 w 2"/>
                    <a:gd name="T1" fmla="*/ 0 h 2"/>
                    <a:gd name="T2" fmla="*/ 1 w 2"/>
                    <a:gd name="T3" fmla="*/ 1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2"/>
                        <a:pt x="1" y="1"/>
                      </a:cubicBezTo>
                      <a:cubicBezTo>
                        <a:pt x="2" y="1"/>
                        <a:pt x="2" y="1"/>
                        <a:pt x="2"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6" name="Freeform 615">
                  <a:extLst>
                    <a:ext uri="{FF2B5EF4-FFF2-40B4-BE49-F238E27FC236}">
                      <a16:creationId xmlns:a16="http://schemas.microsoft.com/office/drawing/2014/main" id="{35FFAF79-8A25-4656-8384-92DD18B7E84F}"/>
                    </a:ext>
                  </a:extLst>
                </p:cNvPr>
                <p:cNvSpPr>
                  <a:spLocks/>
                </p:cNvSpPr>
                <p:nvPr userDrawn="1"/>
              </p:nvSpPr>
              <p:spPr bwMode="auto">
                <a:xfrm>
                  <a:off x="4391" y="46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7" name="Freeform 616">
                  <a:extLst>
                    <a:ext uri="{FF2B5EF4-FFF2-40B4-BE49-F238E27FC236}">
                      <a16:creationId xmlns:a16="http://schemas.microsoft.com/office/drawing/2014/main" id="{B3247134-F1F1-4EB8-9A10-E59C193FAF9F}"/>
                    </a:ext>
                  </a:extLst>
                </p:cNvPr>
                <p:cNvSpPr>
                  <a:spLocks/>
                </p:cNvSpPr>
                <p:nvPr userDrawn="1"/>
              </p:nvSpPr>
              <p:spPr bwMode="auto">
                <a:xfrm>
                  <a:off x="4411" y="4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8" name="Freeform 617">
                  <a:extLst>
                    <a:ext uri="{FF2B5EF4-FFF2-40B4-BE49-F238E27FC236}">
                      <a16:creationId xmlns:a16="http://schemas.microsoft.com/office/drawing/2014/main" id="{28C49ACC-A1B1-4A2A-A2FC-8C20290EA098}"/>
                    </a:ext>
                  </a:extLst>
                </p:cNvPr>
                <p:cNvSpPr>
                  <a:spLocks/>
                </p:cNvSpPr>
                <p:nvPr userDrawn="1"/>
              </p:nvSpPr>
              <p:spPr bwMode="auto">
                <a:xfrm>
                  <a:off x="4296" y="683"/>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9" name="Freeform 618">
                  <a:extLst>
                    <a:ext uri="{FF2B5EF4-FFF2-40B4-BE49-F238E27FC236}">
                      <a16:creationId xmlns:a16="http://schemas.microsoft.com/office/drawing/2014/main" id="{25821A61-AB0D-44CC-838A-60A14F935390}"/>
                    </a:ext>
                  </a:extLst>
                </p:cNvPr>
                <p:cNvSpPr>
                  <a:spLocks/>
                </p:cNvSpPr>
                <p:nvPr userDrawn="1"/>
              </p:nvSpPr>
              <p:spPr bwMode="auto">
                <a:xfrm>
                  <a:off x="4261" y="26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2"/>
                        <a:pt x="0" y="2"/>
                        <a:pt x="1"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0" name="Freeform 619">
                  <a:extLst>
                    <a:ext uri="{FF2B5EF4-FFF2-40B4-BE49-F238E27FC236}">
                      <a16:creationId xmlns:a16="http://schemas.microsoft.com/office/drawing/2014/main" id="{47CC2235-6E8B-47DD-B95B-CFFA3768FAAB}"/>
                    </a:ext>
                  </a:extLst>
                </p:cNvPr>
                <p:cNvSpPr>
                  <a:spLocks/>
                </p:cNvSpPr>
                <p:nvPr userDrawn="1"/>
              </p:nvSpPr>
              <p:spPr bwMode="auto">
                <a:xfrm>
                  <a:off x="4326" y="58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1" name="Freeform 620">
                  <a:extLst>
                    <a:ext uri="{FF2B5EF4-FFF2-40B4-BE49-F238E27FC236}">
                      <a16:creationId xmlns:a16="http://schemas.microsoft.com/office/drawing/2014/main" id="{DFEBDC96-3044-4BCD-BD29-5B7FFE4C995A}"/>
                    </a:ext>
                  </a:extLst>
                </p:cNvPr>
                <p:cNvSpPr>
                  <a:spLocks/>
                </p:cNvSpPr>
                <p:nvPr userDrawn="1"/>
              </p:nvSpPr>
              <p:spPr bwMode="auto">
                <a:xfrm>
                  <a:off x="4266" y="27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2" name="Freeform 621">
                  <a:extLst>
                    <a:ext uri="{FF2B5EF4-FFF2-40B4-BE49-F238E27FC236}">
                      <a16:creationId xmlns:a16="http://schemas.microsoft.com/office/drawing/2014/main" id="{93C0B66B-C040-484C-8FCE-2E8C357B8380}"/>
                    </a:ext>
                  </a:extLst>
                </p:cNvPr>
                <p:cNvSpPr>
                  <a:spLocks/>
                </p:cNvSpPr>
                <p:nvPr userDrawn="1"/>
              </p:nvSpPr>
              <p:spPr bwMode="auto">
                <a:xfrm>
                  <a:off x="4038" y="5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3" name="Freeform 622">
                  <a:extLst>
                    <a:ext uri="{FF2B5EF4-FFF2-40B4-BE49-F238E27FC236}">
                      <a16:creationId xmlns:a16="http://schemas.microsoft.com/office/drawing/2014/main" id="{2F66C3F2-A540-420A-800D-4A364A990283}"/>
                    </a:ext>
                  </a:extLst>
                </p:cNvPr>
                <p:cNvSpPr>
                  <a:spLocks/>
                </p:cNvSpPr>
                <p:nvPr userDrawn="1"/>
              </p:nvSpPr>
              <p:spPr bwMode="auto">
                <a:xfrm>
                  <a:off x="4082" y="44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4" name="Freeform 623">
                  <a:extLst>
                    <a:ext uri="{FF2B5EF4-FFF2-40B4-BE49-F238E27FC236}">
                      <a16:creationId xmlns:a16="http://schemas.microsoft.com/office/drawing/2014/main" id="{237EF3C9-1B5D-4ED2-A0CF-CF1605938C4F}"/>
                    </a:ext>
                  </a:extLst>
                </p:cNvPr>
                <p:cNvSpPr>
                  <a:spLocks/>
                </p:cNvSpPr>
                <p:nvPr userDrawn="1"/>
              </p:nvSpPr>
              <p:spPr bwMode="auto">
                <a:xfrm>
                  <a:off x="4212" y="28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5" name="Freeform 624">
                  <a:extLst>
                    <a:ext uri="{FF2B5EF4-FFF2-40B4-BE49-F238E27FC236}">
                      <a16:creationId xmlns:a16="http://schemas.microsoft.com/office/drawing/2014/main" id="{104D27B2-C1DC-4A8D-919D-73CA3851C797}"/>
                    </a:ext>
                  </a:extLst>
                </p:cNvPr>
                <p:cNvSpPr>
                  <a:spLocks/>
                </p:cNvSpPr>
                <p:nvPr userDrawn="1"/>
              </p:nvSpPr>
              <p:spPr bwMode="auto">
                <a:xfrm>
                  <a:off x="4197" y="26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6" name="Freeform 625">
                  <a:extLst>
                    <a:ext uri="{FF2B5EF4-FFF2-40B4-BE49-F238E27FC236}">
                      <a16:creationId xmlns:a16="http://schemas.microsoft.com/office/drawing/2014/main" id="{7C6705C6-79D5-48F4-8D49-336AC3E2246B}"/>
                    </a:ext>
                  </a:extLst>
                </p:cNvPr>
                <p:cNvSpPr>
                  <a:spLocks/>
                </p:cNvSpPr>
                <p:nvPr userDrawn="1"/>
              </p:nvSpPr>
              <p:spPr bwMode="auto">
                <a:xfrm>
                  <a:off x="4296" y="25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7" name="Freeform 626">
                  <a:extLst>
                    <a:ext uri="{FF2B5EF4-FFF2-40B4-BE49-F238E27FC236}">
                      <a16:creationId xmlns:a16="http://schemas.microsoft.com/office/drawing/2014/main" id="{C2AE312C-9290-4CA5-98E4-C7260EDE1E8E}"/>
                    </a:ext>
                  </a:extLst>
                </p:cNvPr>
                <p:cNvSpPr>
                  <a:spLocks/>
                </p:cNvSpPr>
                <p:nvPr userDrawn="1"/>
              </p:nvSpPr>
              <p:spPr bwMode="auto">
                <a:xfrm>
                  <a:off x="4212"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8" name="Freeform 627">
                  <a:extLst>
                    <a:ext uri="{FF2B5EF4-FFF2-40B4-BE49-F238E27FC236}">
                      <a16:creationId xmlns:a16="http://schemas.microsoft.com/office/drawing/2014/main" id="{BD02EA4F-7585-4DEC-9DFE-1C19D5C178E3}"/>
                    </a:ext>
                  </a:extLst>
                </p:cNvPr>
                <p:cNvSpPr>
                  <a:spLocks/>
                </p:cNvSpPr>
                <p:nvPr userDrawn="1"/>
              </p:nvSpPr>
              <p:spPr bwMode="auto">
                <a:xfrm>
                  <a:off x="4212"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9" name="Freeform 628">
                  <a:extLst>
                    <a:ext uri="{FF2B5EF4-FFF2-40B4-BE49-F238E27FC236}">
                      <a16:creationId xmlns:a16="http://schemas.microsoft.com/office/drawing/2014/main" id="{FFA0D50E-9B3B-4531-882C-587EFD9BFFFF}"/>
                    </a:ext>
                  </a:extLst>
                </p:cNvPr>
                <p:cNvSpPr>
                  <a:spLocks/>
                </p:cNvSpPr>
                <p:nvPr userDrawn="1"/>
              </p:nvSpPr>
              <p:spPr bwMode="auto">
                <a:xfrm>
                  <a:off x="4212" y="28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0" name="Freeform 629">
                  <a:extLst>
                    <a:ext uri="{FF2B5EF4-FFF2-40B4-BE49-F238E27FC236}">
                      <a16:creationId xmlns:a16="http://schemas.microsoft.com/office/drawing/2014/main" id="{3B4F5E18-9F43-4D4F-8109-8008FE7DF9C1}"/>
                    </a:ext>
                  </a:extLst>
                </p:cNvPr>
                <p:cNvSpPr>
                  <a:spLocks/>
                </p:cNvSpPr>
                <p:nvPr userDrawn="1"/>
              </p:nvSpPr>
              <p:spPr bwMode="auto">
                <a:xfrm>
                  <a:off x="4137" y="67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1" name="Rectangle 630">
                  <a:extLst>
                    <a:ext uri="{FF2B5EF4-FFF2-40B4-BE49-F238E27FC236}">
                      <a16:creationId xmlns:a16="http://schemas.microsoft.com/office/drawing/2014/main" id="{4F47349D-A40F-4C58-8BF1-C3A0D628F1A1}"/>
                    </a:ext>
                  </a:extLst>
                </p:cNvPr>
                <p:cNvSpPr>
                  <a:spLocks noChangeArrowheads="1"/>
                </p:cNvSpPr>
                <p:nvPr userDrawn="1"/>
              </p:nvSpPr>
              <p:spPr bwMode="auto">
                <a:xfrm>
                  <a:off x="4406" y="3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2" name="Freeform 631">
                  <a:extLst>
                    <a:ext uri="{FF2B5EF4-FFF2-40B4-BE49-F238E27FC236}">
                      <a16:creationId xmlns:a16="http://schemas.microsoft.com/office/drawing/2014/main" id="{3004499D-2EB3-4FD6-984C-F12DAE38744D}"/>
                    </a:ext>
                  </a:extLst>
                </p:cNvPr>
                <p:cNvSpPr>
                  <a:spLocks/>
                </p:cNvSpPr>
                <p:nvPr userDrawn="1"/>
              </p:nvSpPr>
              <p:spPr bwMode="auto">
                <a:xfrm>
                  <a:off x="4396" y="363"/>
                  <a:ext cx="15" cy="5"/>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2" y="0"/>
                      </a:cubicBezTo>
                      <a:cubicBezTo>
                        <a:pt x="0" y="1"/>
                        <a:pt x="0" y="1"/>
                        <a:pt x="0" y="1"/>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3" name="Freeform 632">
                  <a:extLst>
                    <a:ext uri="{FF2B5EF4-FFF2-40B4-BE49-F238E27FC236}">
                      <a16:creationId xmlns:a16="http://schemas.microsoft.com/office/drawing/2014/main" id="{93F76D04-7DE7-4B89-A4E9-F454886ED83B}"/>
                    </a:ext>
                  </a:extLst>
                </p:cNvPr>
                <p:cNvSpPr>
                  <a:spLocks noEditPoints="1"/>
                </p:cNvSpPr>
                <p:nvPr userDrawn="1"/>
              </p:nvSpPr>
              <p:spPr bwMode="auto">
                <a:xfrm>
                  <a:off x="4038" y="233"/>
                  <a:ext cx="383" cy="475"/>
                </a:xfrm>
                <a:custGeom>
                  <a:avLst/>
                  <a:gdLst>
                    <a:gd name="T0" fmla="*/ 63 w 77"/>
                    <a:gd name="T1" fmla="*/ 80 h 95"/>
                    <a:gd name="T2" fmla="*/ 67 w 77"/>
                    <a:gd name="T3" fmla="*/ 74 h 95"/>
                    <a:gd name="T4" fmla="*/ 69 w 77"/>
                    <a:gd name="T5" fmla="*/ 71 h 95"/>
                    <a:gd name="T6" fmla="*/ 71 w 77"/>
                    <a:gd name="T7" fmla="*/ 66 h 95"/>
                    <a:gd name="T8" fmla="*/ 74 w 77"/>
                    <a:gd name="T9" fmla="*/ 59 h 95"/>
                    <a:gd name="T10" fmla="*/ 72 w 77"/>
                    <a:gd name="T11" fmla="*/ 48 h 95"/>
                    <a:gd name="T12" fmla="*/ 72 w 77"/>
                    <a:gd name="T13" fmla="*/ 48 h 95"/>
                    <a:gd name="T14" fmla="*/ 75 w 77"/>
                    <a:gd name="T15" fmla="*/ 48 h 95"/>
                    <a:gd name="T16" fmla="*/ 76 w 77"/>
                    <a:gd name="T17" fmla="*/ 42 h 95"/>
                    <a:gd name="T18" fmla="*/ 75 w 77"/>
                    <a:gd name="T19" fmla="*/ 36 h 95"/>
                    <a:gd name="T20" fmla="*/ 69 w 77"/>
                    <a:gd name="T21" fmla="*/ 27 h 95"/>
                    <a:gd name="T22" fmla="*/ 73 w 77"/>
                    <a:gd name="T23" fmla="*/ 22 h 95"/>
                    <a:gd name="T24" fmla="*/ 67 w 77"/>
                    <a:gd name="T25" fmla="*/ 16 h 95"/>
                    <a:gd name="T26" fmla="*/ 69 w 77"/>
                    <a:gd name="T27" fmla="*/ 13 h 95"/>
                    <a:gd name="T28" fmla="*/ 68 w 77"/>
                    <a:gd name="T29" fmla="*/ 11 h 95"/>
                    <a:gd name="T30" fmla="*/ 61 w 77"/>
                    <a:gd name="T31" fmla="*/ 4 h 95"/>
                    <a:gd name="T32" fmla="*/ 56 w 77"/>
                    <a:gd name="T33" fmla="*/ 4 h 95"/>
                    <a:gd name="T34" fmla="*/ 46 w 77"/>
                    <a:gd name="T35" fmla="*/ 2 h 95"/>
                    <a:gd name="T36" fmla="*/ 38 w 77"/>
                    <a:gd name="T37" fmla="*/ 7 h 95"/>
                    <a:gd name="T38" fmla="*/ 34 w 77"/>
                    <a:gd name="T39" fmla="*/ 6 h 95"/>
                    <a:gd name="T40" fmla="*/ 30 w 77"/>
                    <a:gd name="T41" fmla="*/ 9 h 95"/>
                    <a:gd name="T42" fmla="*/ 35 w 77"/>
                    <a:gd name="T43" fmla="*/ 11 h 95"/>
                    <a:gd name="T44" fmla="*/ 36 w 77"/>
                    <a:gd name="T45" fmla="*/ 8 h 95"/>
                    <a:gd name="T46" fmla="*/ 41 w 77"/>
                    <a:gd name="T47" fmla="*/ 9 h 95"/>
                    <a:gd name="T48" fmla="*/ 50 w 77"/>
                    <a:gd name="T49" fmla="*/ 10 h 95"/>
                    <a:gd name="T50" fmla="*/ 59 w 77"/>
                    <a:gd name="T51" fmla="*/ 14 h 95"/>
                    <a:gd name="T52" fmla="*/ 62 w 77"/>
                    <a:gd name="T53" fmla="*/ 20 h 95"/>
                    <a:gd name="T54" fmla="*/ 65 w 77"/>
                    <a:gd name="T55" fmla="*/ 21 h 95"/>
                    <a:gd name="T56" fmla="*/ 68 w 77"/>
                    <a:gd name="T57" fmla="*/ 27 h 95"/>
                    <a:gd name="T58" fmla="*/ 69 w 77"/>
                    <a:gd name="T59" fmla="*/ 41 h 95"/>
                    <a:gd name="T60" fmla="*/ 69 w 77"/>
                    <a:gd name="T61" fmla="*/ 47 h 95"/>
                    <a:gd name="T62" fmla="*/ 68 w 77"/>
                    <a:gd name="T63" fmla="*/ 54 h 95"/>
                    <a:gd name="T64" fmla="*/ 66 w 77"/>
                    <a:gd name="T65" fmla="*/ 62 h 95"/>
                    <a:gd name="T66" fmla="*/ 61 w 77"/>
                    <a:gd name="T67" fmla="*/ 68 h 95"/>
                    <a:gd name="T68" fmla="*/ 53 w 77"/>
                    <a:gd name="T69" fmla="*/ 78 h 95"/>
                    <a:gd name="T70" fmla="*/ 43 w 77"/>
                    <a:gd name="T71" fmla="*/ 84 h 95"/>
                    <a:gd name="T72" fmla="*/ 36 w 77"/>
                    <a:gd name="T73" fmla="*/ 88 h 95"/>
                    <a:gd name="T74" fmla="*/ 24 w 77"/>
                    <a:gd name="T75" fmla="*/ 84 h 95"/>
                    <a:gd name="T76" fmla="*/ 21 w 77"/>
                    <a:gd name="T77" fmla="*/ 81 h 95"/>
                    <a:gd name="T78" fmla="*/ 13 w 77"/>
                    <a:gd name="T79" fmla="*/ 74 h 95"/>
                    <a:gd name="T80" fmla="*/ 10 w 77"/>
                    <a:gd name="T81" fmla="*/ 62 h 95"/>
                    <a:gd name="T82" fmla="*/ 10 w 77"/>
                    <a:gd name="T83" fmla="*/ 45 h 95"/>
                    <a:gd name="T84" fmla="*/ 9 w 77"/>
                    <a:gd name="T85" fmla="*/ 40 h 95"/>
                    <a:gd name="T86" fmla="*/ 0 w 77"/>
                    <a:gd name="T87" fmla="*/ 54 h 95"/>
                    <a:gd name="T88" fmla="*/ 1 w 77"/>
                    <a:gd name="T89" fmla="*/ 60 h 95"/>
                    <a:gd name="T90" fmla="*/ 2 w 77"/>
                    <a:gd name="T91" fmla="*/ 68 h 95"/>
                    <a:gd name="T92" fmla="*/ 7 w 77"/>
                    <a:gd name="T93" fmla="*/ 78 h 95"/>
                    <a:gd name="T94" fmla="*/ 13 w 77"/>
                    <a:gd name="T95" fmla="*/ 84 h 95"/>
                    <a:gd name="T96" fmla="*/ 18 w 77"/>
                    <a:gd name="T97" fmla="*/ 88 h 95"/>
                    <a:gd name="T98" fmla="*/ 23 w 77"/>
                    <a:gd name="T99" fmla="*/ 91 h 95"/>
                    <a:gd name="T100" fmla="*/ 30 w 77"/>
                    <a:gd name="T101" fmla="*/ 95 h 95"/>
                    <a:gd name="T102" fmla="*/ 37 w 77"/>
                    <a:gd name="T103" fmla="*/ 93 h 95"/>
                    <a:gd name="T104" fmla="*/ 42 w 77"/>
                    <a:gd name="T105" fmla="*/ 92 h 95"/>
                    <a:gd name="T106" fmla="*/ 44 w 77"/>
                    <a:gd name="T107" fmla="*/ 93 h 95"/>
                    <a:gd name="T108" fmla="*/ 52 w 77"/>
                    <a:gd name="T109" fmla="*/ 89 h 95"/>
                    <a:gd name="T110" fmla="*/ 60 w 77"/>
                    <a:gd name="T111" fmla="*/ 83 h 95"/>
                    <a:gd name="T112" fmla="*/ 74 w 77"/>
                    <a:gd name="T113" fmla="*/ 46 h 95"/>
                    <a:gd name="T114" fmla="*/ 38 w 77"/>
                    <a:gd name="T115" fmla="*/ 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95">
                      <a:moveTo>
                        <a:pt x="60" y="83"/>
                      </a:moveTo>
                      <a:cubicBezTo>
                        <a:pt x="61" y="83"/>
                        <a:pt x="61" y="83"/>
                        <a:pt x="61" y="83"/>
                      </a:cubicBezTo>
                      <a:cubicBezTo>
                        <a:pt x="61" y="85"/>
                        <a:pt x="60" y="85"/>
                        <a:pt x="62" y="85"/>
                      </a:cubicBezTo>
                      <a:cubicBezTo>
                        <a:pt x="60" y="83"/>
                        <a:pt x="64" y="82"/>
                        <a:pt x="62" y="80"/>
                      </a:cubicBezTo>
                      <a:cubicBezTo>
                        <a:pt x="63" y="79"/>
                        <a:pt x="63" y="79"/>
                        <a:pt x="63" y="79"/>
                      </a:cubicBezTo>
                      <a:cubicBezTo>
                        <a:pt x="63" y="80"/>
                        <a:pt x="63" y="80"/>
                        <a:pt x="63" y="80"/>
                      </a:cubicBezTo>
                      <a:cubicBezTo>
                        <a:pt x="65" y="80"/>
                        <a:pt x="62" y="78"/>
                        <a:pt x="64" y="77"/>
                      </a:cubicBezTo>
                      <a:cubicBezTo>
                        <a:pt x="64" y="76"/>
                        <a:pt x="65" y="76"/>
                        <a:pt x="65" y="77"/>
                      </a:cubicBezTo>
                      <a:cubicBezTo>
                        <a:pt x="65" y="75"/>
                        <a:pt x="65" y="75"/>
                        <a:pt x="65" y="75"/>
                      </a:cubicBezTo>
                      <a:cubicBezTo>
                        <a:pt x="65" y="75"/>
                        <a:pt x="66" y="75"/>
                        <a:pt x="65" y="76"/>
                      </a:cubicBezTo>
                      <a:cubicBezTo>
                        <a:pt x="67" y="74"/>
                        <a:pt x="67" y="74"/>
                        <a:pt x="67" y="74"/>
                      </a:cubicBezTo>
                      <a:cubicBezTo>
                        <a:pt x="67" y="74"/>
                        <a:pt x="67" y="74"/>
                        <a:pt x="67" y="74"/>
                      </a:cubicBezTo>
                      <a:cubicBezTo>
                        <a:pt x="66" y="73"/>
                        <a:pt x="66" y="72"/>
                        <a:pt x="66" y="72"/>
                      </a:cubicBezTo>
                      <a:cubicBezTo>
                        <a:pt x="67" y="72"/>
                        <a:pt x="66" y="72"/>
                        <a:pt x="67" y="72"/>
                      </a:cubicBezTo>
                      <a:cubicBezTo>
                        <a:pt x="67" y="71"/>
                        <a:pt x="67" y="71"/>
                        <a:pt x="67" y="71"/>
                      </a:cubicBezTo>
                      <a:cubicBezTo>
                        <a:pt x="67" y="71"/>
                        <a:pt x="68" y="72"/>
                        <a:pt x="67" y="73"/>
                      </a:cubicBezTo>
                      <a:cubicBezTo>
                        <a:pt x="70" y="73"/>
                        <a:pt x="67" y="72"/>
                        <a:pt x="70" y="70"/>
                      </a:cubicBezTo>
                      <a:cubicBezTo>
                        <a:pt x="69" y="71"/>
                        <a:pt x="69" y="71"/>
                        <a:pt x="69" y="71"/>
                      </a:cubicBezTo>
                      <a:cubicBezTo>
                        <a:pt x="71" y="72"/>
                        <a:pt x="71" y="71"/>
                        <a:pt x="72" y="70"/>
                      </a:cubicBezTo>
                      <a:cubicBezTo>
                        <a:pt x="72" y="70"/>
                        <a:pt x="69" y="71"/>
                        <a:pt x="69" y="69"/>
                      </a:cubicBezTo>
                      <a:cubicBezTo>
                        <a:pt x="69" y="69"/>
                        <a:pt x="70" y="69"/>
                        <a:pt x="70" y="68"/>
                      </a:cubicBezTo>
                      <a:cubicBezTo>
                        <a:pt x="70" y="68"/>
                        <a:pt x="70" y="68"/>
                        <a:pt x="71" y="67"/>
                      </a:cubicBezTo>
                      <a:cubicBezTo>
                        <a:pt x="72" y="68"/>
                        <a:pt x="72" y="68"/>
                        <a:pt x="72" y="68"/>
                      </a:cubicBezTo>
                      <a:cubicBezTo>
                        <a:pt x="72" y="67"/>
                        <a:pt x="71" y="66"/>
                        <a:pt x="71" y="66"/>
                      </a:cubicBezTo>
                      <a:cubicBezTo>
                        <a:pt x="72" y="65"/>
                        <a:pt x="73" y="65"/>
                        <a:pt x="73" y="65"/>
                      </a:cubicBezTo>
                      <a:cubicBezTo>
                        <a:pt x="74" y="64"/>
                        <a:pt x="72" y="65"/>
                        <a:pt x="72" y="64"/>
                      </a:cubicBezTo>
                      <a:cubicBezTo>
                        <a:pt x="73" y="63"/>
                        <a:pt x="73" y="61"/>
                        <a:pt x="73" y="60"/>
                      </a:cubicBezTo>
                      <a:cubicBezTo>
                        <a:pt x="73" y="59"/>
                        <a:pt x="73" y="60"/>
                        <a:pt x="74" y="60"/>
                      </a:cubicBezTo>
                      <a:cubicBezTo>
                        <a:pt x="73" y="59"/>
                        <a:pt x="73" y="59"/>
                        <a:pt x="73" y="59"/>
                      </a:cubicBezTo>
                      <a:cubicBezTo>
                        <a:pt x="73" y="59"/>
                        <a:pt x="73" y="59"/>
                        <a:pt x="74" y="59"/>
                      </a:cubicBezTo>
                      <a:cubicBezTo>
                        <a:pt x="73" y="58"/>
                        <a:pt x="72" y="58"/>
                        <a:pt x="72" y="57"/>
                      </a:cubicBezTo>
                      <a:cubicBezTo>
                        <a:pt x="71" y="57"/>
                        <a:pt x="75" y="56"/>
                        <a:pt x="74" y="54"/>
                      </a:cubicBezTo>
                      <a:cubicBezTo>
                        <a:pt x="74" y="54"/>
                        <a:pt x="75" y="54"/>
                        <a:pt x="75" y="54"/>
                      </a:cubicBezTo>
                      <a:cubicBezTo>
                        <a:pt x="74" y="52"/>
                        <a:pt x="75" y="53"/>
                        <a:pt x="74" y="51"/>
                      </a:cubicBezTo>
                      <a:cubicBezTo>
                        <a:pt x="75" y="50"/>
                        <a:pt x="75" y="50"/>
                        <a:pt x="75" y="50"/>
                      </a:cubicBezTo>
                      <a:cubicBezTo>
                        <a:pt x="73" y="50"/>
                        <a:pt x="73" y="49"/>
                        <a:pt x="72" y="48"/>
                      </a:cubicBezTo>
                      <a:cubicBezTo>
                        <a:pt x="71" y="48"/>
                        <a:pt x="71" y="48"/>
                        <a:pt x="71" y="49"/>
                      </a:cubicBezTo>
                      <a:cubicBezTo>
                        <a:pt x="70" y="47"/>
                        <a:pt x="70" y="47"/>
                        <a:pt x="70" y="47"/>
                      </a:cubicBezTo>
                      <a:cubicBezTo>
                        <a:pt x="70" y="47"/>
                        <a:pt x="71" y="47"/>
                        <a:pt x="71" y="47"/>
                      </a:cubicBezTo>
                      <a:cubicBezTo>
                        <a:pt x="71" y="47"/>
                        <a:pt x="71" y="47"/>
                        <a:pt x="71" y="47"/>
                      </a:cubicBezTo>
                      <a:cubicBezTo>
                        <a:pt x="72" y="46"/>
                        <a:pt x="72" y="47"/>
                        <a:pt x="73" y="47"/>
                      </a:cubicBezTo>
                      <a:cubicBezTo>
                        <a:pt x="73" y="48"/>
                        <a:pt x="72" y="48"/>
                        <a:pt x="72" y="48"/>
                      </a:cubicBezTo>
                      <a:cubicBezTo>
                        <a:pt x="73" y="48"/>
                        <a:pt x="74" y="49"/>
                        <a:pt x="74" y="49"/>
                      </a:cubicBezTo>
                      <a:cubicBezTo>
                        <a:pt x="74" y="49"/>
                        <a:pt x="74" y="49"/>
                        <a:pt x="74" y="48"/>
                      </a:cubicBezTo>
                      <a:cubicBezTo>
                        <a:pt x="74" y="48"/>
                        <a:pt x="74" y="49"/>
                        <a:pt x="75" y="48"/>
                      </a:cubicBezTo>
                      <a:cubicBezTo>
                        <a:pt x="75" y="48"/>
                        <a:pt x="74" y="48"/>
                        <a:pt x="74" y="48"/>
                      </a:cubicBezTo>
                      <a:cubicBezTo>
                        <a:pt x="76" y="48"/>
                        <a:pt x="76" y="48"/>
                        <a:pt x="76" y="48"/>
                      </a:cubicBezTo>
                      <a:cubicBezTo>
                        <a:pt x="75" y="48"/>
                        <a:pt x="75" y="48"/>
                        <a:pt x="75" y="48"/>
                      </a:cubicBezTo>
                      <a:cubicBezTo>
                        <a:pt x="75" y="48"/>
                        <a:pt x="76" y="45"/>
                        <a:pt x="76" y="45"/>
                      </a:cubicBezTo>
                      <a:cubicBezTo>
                        <a:pt x="75" y="44"/>
                        <a:pt x="73" y="42"/>
                        <a:pt x="72" y="40"/>
                      </a:cubicBezTo>
                      <a:cubicBezTo>
                        <a:pt x="73" y="40"/>
                        <a:pt x="74" y="40"/>
                        <a:pt x="75" y="40"/>
                      </a:cubicBezTo>
                      <a:cubicBezTo>
                        <a:pt x="74" y="41"/>
                        <a:pt x="76" y="42"/>
                        <a:pt x="76" y="43"/>
                      </a:cubicBezTo>
                      <a:cubicBezTo>
                        <a:pt x="76" y="43"/>
                        <a:pt x="76" y="43"/>
                        <a:pt x="76" y="43"/>
                      </a:cubicBezTo>
                      <a:cubicBezTo>
                        <a:pt x="76" y="43"/>
                        <a:pt x="76" y="42"/>
                        <a:pt x="76" y="42"/>
                      </a:cubicBezTo>
                      <a:cubicBezTo>
                        <a:pt x="76" y="41"/>
                        <a:pt x="75" y="41"/>
                        <a:pt x="75" y="41"/>
                      </a:cubicBezTo>
                      <a:cubicBezTo>
                        <a:pt x="76" y="41"/>
                        <a:pt x="76" y="40"/>
                        <a:pt x="77" y="39"/>
                      </a:cubicBezTo>
                      <a:cubicBezTo>
                        <a:pt x="75" y="40"/>
                        <a:pt x="75" y="38"/>
                        <a:pt x="74" y="37"/>
                      </a:cubicBezTo>
                      <a:cubicBezTo>
                        <a:pt x="75" y="37"/>
                        <a:pt x="76" y="37"/>
                        <a:pt x="76" y="38"/>
                      </a:cubicBezTo>
                      <a:cubicBezTo>
                        <a:pt x="77" y="37"/>
                        <a:pt x="73" y="37"/>
                        <a:pt x="74" y="35"/>
                      </a:cubicBezTo>
                      <a:cubicBezTo>
                        <a:pt x="75" y="36"/>
                        <a:pt x="74" y="36"/>
                        <a:pt x="75" y="36"/>
                      </a:cubicBezTo>
                      <a:cubicBezTo>
                        <a:pt x="74" y="35"/>
                        <a:pt x="74" y="34"/>
                        <a:pt x="75" y="34"/>
                      </a:cubicBezTo>
                      <a:cubicBezTo>
                        <a:pt x="75" y="34"/>
                        <a:pt x="75" y="34"/>
                        <a:pt x="75" y="34"/>
                      </a:cubicBezTo>
                      <a:cubicBezTo>
                        <a:pt x="75" y="32"/>
                        <a:pt x="74" y="28"/>
                        <a:pt x="72" y="29"/>
                      </a:cubicBezTo>
                      <a:cubicBezTo>
                        <a:pt x="73" y="29"/>
                        <a:pt x="75" y="28"/>
                        <a:pt x="75" y="28"/>
                      </a:cubicBezTo>
                      <a:cubicBezTo>
                        <a:pt x="75" y="28"/>
                        <a:pt x="73" y="28"/>
                        <a:pt x="72" y="27"/>
                      </a:cubicBezTo>
                      <a:cubicBezTo>
                        <a:pt x="70" y="27"/>
                        <a:pt x="69" y="27"/>
                        <a:pt x="69" y="27"/>
                      </a:cubicBezTo>
                      <a:cubicBezTo>
                        <a:pt x="70" y="27"/>
                        <a:pt x="73" y="24"/>
                        <a:pt x="74" y="26"/>
                      </a:cubicBezTo>
                      <a:cubicBezTo>
                        <a:pt x="74" y="25"/>
                        <a:pt x="74" y="25"/>
                        <a:pt x="74" y="24"/>
                      </a:cubicBezTo>
                      <a:cubicBezTo>
                        <a:pt x="74" y="24"/>
                        <a:pt x="72" y="25"/>
                        <a:pt x="72" y="25"/>
                      </a:cubicBezTo>
                      <a:cubicBezTo>
                        <a:pt x="73" y="23"/>
                        <a:pt x="72" y="24"/>
                        <a:pt x="73" y="22"/>
                      </a:cubicBezTo>
                      <a:cubicBezTo>
                        <a:pt x="73" y="23"/>
                        <a:pt x="71" y="23"/>
                        <a:pt x="70" y="22"/>
                      </a:cubicBezTo>
                      <a:cubicBezTo>
                        <a:pt x="71" y="22"/>
                        <a:pt x="73" y="21"/>
                        <a:pt x="73" y="22"/>
                      </a:cubicBezTo>
                      <a:cubicBezTo>
                        <a:pt x="73" y="22"/>
                        <a:pt x="72" y="21"/>
                        <a:pt x="71" y="21"/>
                      </a:cubicBezTo>
                      <a:cubicBezTo>
                        <a:pt x="71" y="21"/>
                        <a:pt x="70" y="21"/>
                        <a:pt x="70" y="21"/>
                      </a:cubicBezTo>
                      <a:cubicBezTo>
                        <a:pt x="71" y="21"/>
                        <a:pt x="72" y="20"/>
                        <a:pt x="72" y="19"/>
                      </a:cubicBezTo>
                      <a:cubicBezTo>
                        <a:pt x="72" y="20"/>
                        <a:pt x="72" y="18"/>
                        <a:pt x="71" y="18"/>
                      </a:cubicBezTo>
                      <a:cubicBezTo>
                        <a:pt x="71" y="18"/>
                        <a:pt x="71" y="18"/>
                        <a:pt x="71" y="18"/>
                      </a:cubicBezTo>
                      <a:cubicBezTo>
                        <a:pt x="70" y="16"/>
                        <a:pt x="67" y="18"/>
                        <a:pt x="67" y="16"/>
                      </a:cubicBezTo>
                      <a:cubicBezTo>
                        <a:pt x="67" y="16"/>
                        <a:pt x="69" y="15"/>
                        <a:pt x="69" y="14"/>
                      </a:cubicBezTo>
                      <a:cubicBezTo>
                        <a:pt x="68" y="15"/>
                        <a:pt x="63" y="16"/>
                        <a:pt x="62" y="15"/>
                      </a:cubicBezTo>
                      <a:cubicBezTo>
                        <a:pt x="62" y="15"/>
                        <a:pt x="62" y="15"/>
                        <a:pt x="62" y="15"/>
                      </a:cubicBezTo>
                      <a:cubicBezTo>
                        <a:pt x="61" y="14"/>
                        <a:pt x="61" y="14"/>
                        <a:pt x="61" y="14"/>
                      </a:cubicBezTo>
                      <a:cubicBezTo>
                        <a:pt x="61" y="14"/>
                        <a:pt x="63" y="13"/>
                        <a:pt x="65" y="13"/>
                      </a:cubicBezTo>
                      <a:cubicBezTo>
                        <a:pt x="66" y="13"/>
                        <a:pt x="68" y="13"/>
                        <a:pt x="69" y="13"/>
                      </a:cubicBezTo>
                      <a:cubicBezTo>
                        <a:pt x="69" y="12"/>
                        <a:pt x="69" y="13"/>
                        <a:pt x="68" y="12"/>
                      </a:cubicBezTo>
                      <a:cubicBezTo>
                        <a:pt x="69" y="11"/>
                        <a:pt x="69" y="12"/>
                        <a:pt x="70" y="12"/>
                      </a:cubicBezTo>
                      <a:cubicBezTo>
                        <a:pt x="70" y="12"/>
                        <a:pt x="68" y="9"/>
                        <a:pt x="68" y="9"/>
                      </a:cubicBezTo>
                      <a:cubicBezTo>
                        <a:pt x="67" y="10"/>
                        <a:pt x="66" y="9"/>
                        <a:pt x="65" y="10"/>
                      </a:cubicBezTo>
                      <a:cubicBezTo>
                        <a:pt x="65" y="10"/>
                        <a:pt x="66" y="10"/>
                        <a:pt x="67" y="10"/>
                      </a:cubicBezTo>
                      <a:cubicBezTo>
                        <a:pt x="67" y="11"/>
                        <a:pt x="68" y="11"/>
                        <a:pt x="68" y="11"/>
                      </a:cubicBezTo>
                      <a:cubicBezTo>
                        <a:pt x="67" y="12"/>
                        <a:pt x="64" y="12"/>
                        <a:pt x="63" y="11"/>
                      </a:cubicBezTo>
                      <a:cubicBezTo>
                        <a:pt x="63" y="10"/>
                        <a:pt x="65" y="9"/>
                        <a:pt x="65" y="9"/>
                      </a:cubicBezTo>
                      <a:cubicBezTo>
                        <a:pt x="65" y="9"/>
                        <a:pt x="63" y="8"/>
                        <a:pt x="63" y="8"/>
                      </a:cubicBezTo>
                      <a:cubicBezTo>
                        <a:pt x="65" y="8"/>
                        <a:pt x="65" y="8"/>
                        <a:pt x="65" y="8"/>
                      </a:cubicBezTo>
                      <a:cubicBezTo>
                        <a:pt x="64" y="7"/>
                        <a:pt x="62" y="8"/>
                        <a:pt x="62" y="6"/>
                      </a:cubicBezTo>
                      <a:cubicBezTo>
                        <a:pt x="62" y="6"/>
                        <a:pt x="62" y="4"/>
                        <a:pt x="61" y="4"/>
                      </a:cubicBezTo>
                      <a:cubicBezTo>
                        <a:pt x="61" y="6"/>
                        <a:pt x="58" y="10"/>
                        <a:pt x="57" y="11"/>
                      </a:cubicBezTo>
                      <a:cubicBezTo>
                        <a:pt x="57" y="10"/>
                        <a:pt x="56" y="8"/>
                        <a:pt x="56" y="7"/>
                      </a:cubicBezTo>
                      <a:cubicBezTo>
                        <a:pt x="56" y="6"/>
                        <a:pt x="59" y="5"/>
                        <a:pt x="59" y="4"/>
                      </a:cubicBezTo>
                      <a:cubicBezTo>
                        <a:pt x="59" y="5"/>
                        <a:pt x="58" y="5"/>
                        <a:pt x="58" y="5"/>
                      </a:cubicBezTo>
                      <a:cubicBezTo>
                        <a:pt x="57" y="4"/>
                        <a:pt x="58" y="4"/>
                        <a:pt x="57" y="4"/>
                      </a:cubicBezTo>
                      <a:cubicBezTo>
                        <a:pt x="57" y="5"/>
                        <a:pt x="56" y="2"/>
                        <a:pt x="56" y="4"/>
                      </a:cubicBezTo>
                      <a:cubicBezTo>
                        <a:pt x="55" y="4"/>
                        <a:pt x="56" y="4"/>
                        <a:pt x="55" y="3"/>
                      </a:cubicBezTo>
                      <a:cubicBezTo>
                        <a:pt x="55" y="4"/>
                        <a:pt x="52" y="5"/>
                        <a:pt x="52" y="6"/>
                      </a:cubicBezTo>
                      <a:cubicBezTo>
                        <a:pt x="52" y="5"/>
                        <a:pt x="52" y="5"/>
                        <a:pt x="52" y="5"/>
                      </a:cubicBezTo>
                      <a:cubicBezTo>
                        <a:pt x="50" y="4"/>
                        <a:pt x="49" y="3"/>
                        <a:pt x="47" y="3"/>
                      </a:cubicBezTo>
                      <a:cubicBezTo>
                        <a:pt x="47" y="2"/>
                        <a:pt x="46" y="2"/>
                        <a:pt x="47" y="1"/>
                      </a:cubicBezTo>
                      <a:cubicBezTo>
                        <a:pt x="46" y="2"/>
                        <a:pt x="46" y="2"/>
                        <a:pt x="46" y="2"/>
                      </a:cubicBezTo>
                      <a:cubicBezTo>
                        <a:pt x="45" y="1"/>
                        <a:pt x="47" y="2"/>
                        <a:pt x="46" y="0"/>
                      </a:cubicBezTo>
                      <a:cubicBezTo>
                        <a:pt x="46" y="1"/>
                        <a:pt x="45" y="1"/>
                        <a:pt x="44" y="2"/>
                      </a:cubicBezTo>
                      <a:cubicBezTo>
                        <a:pt x="44" y="3"/>
                        <a:pt x="46" y="2"/>
                        <a:pt x="46" y="2"/>
                      </a:cubicBezTo>
                      <a:cubicBezTo>
                        <a:pt x="46" y="3"/>
                        <a:pt x="45" y="5"/>
                        <a:pt x="43" y="6"/>
                      </a:cubicBezTo>
                      <a:cubicBezTo>
                        <a:pt x="42" y="6"/>
                        <a:pt x="43" y="5"/>
                        <a:pt x="42" y="5"/>
                      </a:cubicBezTo>
                      <a:cubicBezTo>
                        <a:pt x="40" y="5"/>
                        <a:pt x="41" y="8"/>
                        <a:pt x="38" y="7"/>
                      </a:cubicBezTo>
                      <a:cubicBezTo>
                        <a:pt x="37" y="6"/>
                        <a:pt x="38" y="5"/>
                        <a:pt x="38" y="4"/>
                      </a:cubicBezTo>
                      <a:cubicBezTo>
                        <a:pt x="39" y="4"/>
                        <a:pt x="39" y="5"/>
                        <a:pt x="40" y="5"/>
                      </a:cubicBezTo>
                      <a:cubicBezTo>
                        <a:pt x="39" y="4"/>
                        <a:pt x="39" y="4"/>
                        <a:pt x="39" y="4"/>
                      </a:cubicBezTo>
                      <a:cubicBezTo>
                        <a:pt x="39" y="4"/>
                        <a:pt x="40" y="3"/>
                        <a:pt x="41" y="4"/>
                      </a:cubicBezTo>
                      <a:cubicBezTo>
                        <a:pt x="40" y="3"/>
                        <a:pt x="36" y="4"/>
                        <a:pt x="34" y="4"/>
                      </a:cubicBezTo>
                      <a:cubicBezTo>
                        <a:pt x="34" y="5"/>
                        <a:pt x="33" y="5"/>
                        <a:pt x="34" y="6"/>
                      </a:cubicBezTo>
                      <a:cubicBezTo>
                        <a:pt x="34" y="5"/>
                        <a:pt x="34" y="5"/>
                        <a:pt x="34" y="5"/>
                      </a:cubicBezTo>
                      <a:cubicBezTo>
                        <a:pt x="35" y="6"/>
                        <a:pt x="33" y="7"/>
                        <a:pt x="34" y="7"/>
                      </a:cubicBezTo>
                      <a:cubicBezTo>
                        <a:pt x="34" y="8"/>
                        <a:pt x="33" y="9"/>
                        <a:pt x="32" y="9"/>
                      </a:cubicBezTo>
                      <a:cubicBezTo>
                        <a:pt x="31" y="8"/>
                        <a:pt x="31" y="8"/>
                        <a:pt x="31" y="8"/>
                      </a:cubicBezTo>
                      <a:cubicBezTo>
                        <a:pt x="32" y="8"/>
                        <a:pt x="32" y="8"/>
                        <a:pt x="33" y="8"/>
                      </a:cubicBezTo>
                      <a:cubicBezTo>
                        <a:pt x="32" y="9"/>
                        <a:pt x="30" y="7"/>
                        <a:pt x="30" y="9"/>
                      </a:cubicBezTo>
                      <a:cubicBezTo>
                        <a:pt x="32" y="9"/>
                        <a:pt x="32" y="9"/>
                        <a:pt x="32" y="9"/>
                      </a:cubicBezTo>
                      <a:cubicBezTo>
                        <a:pt x="31" y="10"/>
                        <a:pt x="31" y="12"/>
                        <a:pt x="30" y="12"/>
                      </a:cubicBezTo>
                      <a:cubicBezTo>
                        <a:pt x="31" y="13"/>
                        <a:pt x="30" y="12"/>
                        <a:pt x="31" y="13"/>
                      </a:cubicBezTo>
                      <a:cubicBezTo>
                        <a:pt x="30" y="11"/>
                        <a:pt x="33" y="11"/>
                        <a:pt x="32" y="10"/>
                      </a:cubicBezTo>
                      <a:cubicBezTo>
                        <a:pt x="33" y="11"/>
                        <a:pt x="33" y="10"/>
                        <a:pt x="35" y="11"/>
                      </a:cubicBezTo>
                      <a:cubicBezTo>
                        <a:pt x="34" y="11"/>
                        <a:pt x="34" y="11"/>
                        <a:pt x="35" y="11"/>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4" y="10"/>
                        <a:pt x="34" y="10"/>
                      </a:cubicBezTo>
                      <a:cubicBezTo>
                        <a:pt x="34" y="9"/>
                        <a:pt x="35" y="8"/>
                        <a:pt x="36" y="8"/>
                      </a:cubicBezTo>
                      <a:cubicBezTo>
                        <a:pt x="36" y="8"/>
                        <a:pt x="36" y="8"/>
                        <a:pt x="36" y="9"/>
                      </a:cubicBezTo>
                      <a:cubicBezTo>
                        <a:pt x="36" y="8"/>
                        <a:pt x="36" y="8"/>
                        <a:pt x="36" y="8"/>
                      </a:cubicBezTo>
                      <a:cubicBezTo>
                        <a:pt x="37" y="8"/>
                        <a:pt x="38" y="9"/>
                        <a:pt x="37" y="10"/>
                      </a:cubicBezTo>
                      <a:cubicBezTo>
                        <a:pt x="38" y="9"/>
                        <a:pt x="38" y="9"/>
                        <a:pt x="38" y="9"/>
                      </a:cubicBezTo>
                      <a:cubicBezTo>
                        <a:pt x="39" y="10"/>
                        <a:pt x="40" y="10"/>
                        <a:pt x="40" y="9"/>
                      </a:cubicBezTo>
                      <a:cubicBezTo>
                        <a:pt x="40" y="9"/>
                        <a:pt x="41" y="8"/>
                        <a:pt x="41" y="9"/>
                      </a:cubicBezTo>
                      <a:cubicBezTo>
                        <a:pt x="41" y="9"/>
                        <a:pt x="42" y="8"/>
                        <a:pt x="42" y="8"/>
                      </a:cubicBezTo>
                      <a:cubicBezTo>
                        <a:pt x="42" y="8"/>
                        <a:pt x="42" y="8"/>
                        <a:pt x="42" y="8"/>
                      </a:cubicBezTo>
                      <a:cubicBezTo>
                        <a:pt x="43" y="8"/>
                        <a:pt x="45" y="7"/>
                        <a:pt x="47" y="9"/>
                      </a:cubicBezTo>
                      <a:cubicBezTo>
                        <a:pt x="47" y="9"/>
                        <a:pt x="48" y="8"/>
                        <a:pt x="49" y="9"/>
                      </a:cubicBezTo>
                      <a:cubicBezTo>
                        <a:pt x="48" y="10"/>
                        <a:pt x="48" y="10"/>
                        <a:pt x="48" y="10"/>
                      </a:cubicBezTo>
                      <a:cubicBezTo>
                        <a:pt x="49" y="9"/>
                        <a:pt x="50" y="11"/>
                        <a:pt x="50" y="10"/>
                      </a:cubicBezTo>
                      <a:cubicBezTo>
                        <a:pt x="50" y="12"/>
                        <a:pt x="53" y="12"/>
                        <a:pt x="54" y="13"/>
                      </a:cubicBezTo>
                      <a:cubicBezTo>
                        <a:pt x="54" y="12"/>
                        <a:pt x="54" y="12"/>
                        <a:pt x="54" y="12"/>
                      </a:cubicBezTo>
                      <a:cubicBezTo>
                        <a:pt x="55" y="12"/>
                        <a:pt x="56" y="12"/>
                        <a:pt x="57" y="13"/>
                      </a:cubicBezTo>
                      <a:cubicBezTo>
                        <a:pt x="57" y="12"/>
                        <a:pt x="57" y="12"/>
                        <a:pt x="57" y="12"/>
                      </a:cubicBezTo>
                      <a:cubicBezTo>
                        <a:pt x="58" y="12"/>
                        <a:pt x="58" y="14"/>
                        <a:pt x="59" y="15"/>
                      </a:cubicBezTo>
                      <a:cubicBezTo>
                        <a:pt x="59" y="15"/>
                        <a:pt x="59" y="15"/>
                        <a:pt x="59" y="14"/>
                      </a:cubicBezTo>
                      <a:cubicBezTo>
                        <a:pt x="59" y="16"/>
                        <a:pt x="59" y="16"/>
                        <a:pt x="60" y="16"/>
                      </a:cubicBezTo>
                      <a:cubicBezTo>
                        <a:pt x="61" y="17"/>
                        <a:pt x="62" y="17"/>
                        <a:pt x="62" y="18"/>
                      </a:cubicBezTo>
                      <a:cubicBezTo>
                        <a:pt x="62" y="18"/>
                        <a:pt x="62" y="19"/>
                        <a:pt x="62" y="19"/>
                      </a:cubicBezTo>
                      <a:cubicBezTo>
                        <a:pt x="62" y="19"/>
                        <a:pt x="62" y="19"/>
                        <a:pt x="62" y="19"/>
                      </a:cubicBezTo>
                      <a:cubicBezTo>
                        <a:pt x="62" y="19"/>
                        <a:pt x="62" y="19"/>
                        <a:pt x="62" y="19"/>
                      </a:cubicBezTo>
                      <a:cubicBezTo>
                        <a:pt x="62" y="19"/>
                        <a:pt x="62" y="20"/>
                        <a:pt x="62" y="20"/>
                      </a:cubicBezTo>
                      <a:cubicBezTo>
                        <a:pt x="62" y="20"/>
                        <a:pt x="62" y="19"/>
                        <a:pt x="62" y="19"/>
                      </a:cubicBezTo>
                      <a:cubicBezTo>
                        <a:pt x="63" y="20"/>
                        <a:pt x="63" y="20"/>
                        <a:pt x="63" y="20"/>
                      </a:cubicBezTo>
                      <a:cubicBezTo>
                        <a:pt x="63" y="21"/>
                        <a:pt x="63" y="21"/>
                        <a:pt x="63" y="21"/>
                      </a:cubicBezTo>
                      <a:cubicBezTo>
                        <a:pt x="63" y="21"/>
                        <a:pt x="63" y="21"/>
                        <a:pt x="63" y="21"/>
                      </a:cubicBezTo>
                      <a:cubicBezTo>
                        <a:pt x="62" y="21"/>
                        <a:pt x="63" y="21"/>
                        <a:pt x="64" y="20"/>
                      </a:cubicBezTo>
                      <a:cubicBezTo>
                        <a:pt x="64" y="20"/>
                        <a:pt x="64" y="21"/>
                        <a:pt x="65" y="21"/>
                      </a:cubicBezTo>
                      <a:cubicBezTo>
                        <a:pt x="63" y="22"/>
                        <a:pt x="65" y="21"/>
                        <a:pt x="64" y="23"/>
                      </a:cubicBezTo>
                      <a:cubicBezTo>
                        <a:pt x="65" y="23"/>
                        <a:pt x="66" y="24"/>
                        <a:pt x="67" y="24"/>
                      </a:cubicBezTo>
                      <a:cubicBezTo>
                        <a:pt x="67" y="24"/>
                        <a:pt x="67" y="24"/>
                        <a:pt x="67" y="24"/>
                      </a:cubicBezTo>
                      <a:cubicBezTo>
                        <a:pt x="67" y="25"/>
                        <a:pt x="67" y="25"/>
                        <a:pt x="68" y="25"/>
                      </a:cubicBezTo>
                      <a:cubicBezTo>
                        <a:pt x="66" y="26"/>
                        <a:pt x="66" y="26"/>
                        <a:pt x="66" y="26"/>
                      </a:cubicBezTo>
                      <a:cubicBezTo>
                        <a:pt x="68" y="27"/>
                        <a:pt x="68" y="27"/>
                        <a:pt x="68" y="27"/>
                      </a:cubicBezTo>
                      <a:cubicBezTo>
                        <a:pt x="68" y="28"/>
                        <a:pt x="67" y="28"/>
                        <a:pt x="66" y="28"/>
                      </a:cubicBezTo>
                      <a:cubicBezTo>
                        <a:pt x="68" y="29"/>
                        <a:pt x="67" y="29"/>
                        <a:pt x="69" y="30"/>
                      </a:cubicBezTo>
                      <a:cubicBezTo>
                        <a:pt x="68" y="30"/>
                        <a:pt x="68" y="30"/>
                        <a:pt x="68" y="30"/>
                      </a:cubicBezTo>
                      <a:cubicBezTo>
                        <a:pt x="68" y="30"/>
                        <a:pt x="70" y="31"/>
                        <a:pt x="69" y="31"/>
                      </a:cubicBezTo>
                      <a:cubicBezTo>
                        <a:pt x="68" y="33"/>
                        <a:pt x="70" y="37"/>
                        <a:pt x="68" y="40"/>
                      </a:cubicBezTo>
                      <a:cubicBezTo>
                        <a:pt x="70" y="39"/>
                        <a:pt x="67" y="41"/>
                        <a:pt x="69" y="41"/>
                      </a:cubicBezTo>
                      <a:cubicBezTo>
                        <a:pt x="68" y="41"/>
                        <a:pt x="68" y="42"/>
                        <a:pt x="68" y="41"/>
                      </a:cubicBezTo>
                      <a:cubicBezTo>
                        <a:pt x="68" y="43"/>
                        <a:pt x="66" y="43"/>
                        <a:pt x="68" y="45"/>
                      </a:cubicBezTo>
                      <a:cubicBezTo>
                        <a:pt x="67" y="45"/>
                        <a:pt x="67" y="44"/>
                        <a:pt x="67" y="44"/>
                      </a:cubicBezTo>
                      <a:cubicBezTo>
                        <a:pt x="67" y="44"/>
                        <a:pt x="67" y="45"/>
                        <a:pt x="67" y="45"/>
                      </a:cubicBezTo>
                      <a:cubicBezTo>
                        <a:pt x="67" y="45"/>
                        <a:pt x="67" y="45"/>
                        <a:pt x="66" y="44"/>
                      </a:cubicBezTo>
                      <a:cubicBezTo>
                        <a:pt x="66" y="46"/>
                        <a:pt x="68" y="46"/>
                        <a:pt x="69" y="47"/>
                      </a:cubicBezTo>
                      <a:cubicBezTo>
                        <a:pt x="69" y="47"/>
                        <a:pt x="69" y="48"/>
                        <a:pt x="70" y="48"/>
                      </a:cubicBezTo>
                      <a:cubicBezTo>
                        <a:pt x="69" y="48"/>
                        <a:pt x="68" y="49"/>
                        <a:pt x="68" y="48"/>
                      </a:cubicBezTo>
                      <a:cubicBezTo>
                        <a:pt x="68" y="48"/>
                        <a:pt x="67" y="51"/>
                        <a:pt x="68" y="51"/>
                      </a:cubicBezTo>
                      <a:cubicBezTo>
                        <a:pt x="68" y="51"/>
                        <a:pt x="68" y="52"/>
                        <a:pt x="68" y="52"/>
                      </a:cubicBezTo>
                      <a:cubicBezTo>
                        <a:pt x="68" y="53"/>
                        <a:pt x="68" y="53"/>
                        <a:pt x="68" y="54"/>
                      </a:cubicBezTo>
                      <a:cubicBezTo>
                        <a:pt x="68" y="54"/>
                        <a:pt x="68" y="54"/>
                        <a:pt x="68" y="54"/>
                      </a:cubicBezTo>
                      <a:cubicBezTo>
                        <a:pt x="69" y="55"/>
                        <a:pt x="68" y="55"/>
                        <a:pt x="68" y="56"/>
                      </a:cubicBezTo>
                      <a:cubicBezTo>
                        <a:pt x="68" y="56"/>
                        <a:pt x="68" y="56"/>
                        <a:pt x="68" y="56"/>
                      </a:cubicBezTo>
                      <a:cubicBezTo>
                        <a:pt x="66" y="58"/>
                        <a:pt x="68" y="57"/>
                        <a:pt x="66" y="59"/>
                      </a:cubicBezTo>
                      <a:cubicBezTo>
                        <a:pt x="67" y="59"/>
                        <a:pt x="67" y="59"/>
                        <a:pt x="67" y="59"/>
                      </a:cubicBezTo>
                      <a:cubicBezTo>
                        <a:pt x="69" y="60"/>
                        <a:pt x="65" y="60"/>
                        <a:pt x="65" y="62"/>
                      </a:cubicBezTo>
                      <a:cubicBezTo>
                        <a:pt x="66" y="62"/>
                        <a:pt x="66" y="62"/>
                        <a:pt x="66" y="62"/>
                      </a:cubicBezTo>
                      <a:cubicBezTo>
                        <a:pt x="66" y="63"/>
                        <a:pt x="63" y="62"/>
                        <a:pt x="62" y="63"/>
                      </a:cubicBezTo>
                      <a:cubicBezTo>
                        <a:pt x="62" y="63"/>
                        <a:pt x="62" y="62"/>
                        <a:pt x="62" y="62"/>
                      </a:cubicBezTo>
                      <a:cubicBezTo>
                        <a:pt x="60" y="63"/>
                        <a:pt x="63" y="63"/>
                        <a:pt x="63" y="64"/>
                      </a:cubicBezTo>
                      <a:cubicBezTo>
                        <a:pt x="62" y="64"/>
                        <a:pt x="61" y="63"/>
                        <a:pt x="61" y="64"/>
                      </a:cubicBezTo>
                      <a:cubicBezTo>
                        <a:pt x="60" y="64"/>
                        <a:pt x="62" y="67"/>
                        <a:pt x="60" y="68"/>
                      </a:cubicBezTo>
                      <a:cubicBezTo>
                        <a:pt x="60" y="68"/>
                        <a:pt x="61" y="68"/>
                        <a:pt x="61" y="68"/>
                      </a:cubicBezTo>
                      <a:cubicBezTo>
                        <a:pt x="61" y="69"/>
                        <a:pt x="58" y="69"/>
                        <a:pt x="59" y="71"/>
                      </a:cubicBezTo>
                      <a:cubicBezTo>
                        <a:pt x="59" y="71"/>
                        <a:pt x="58" y="71"/>
                        <a:pt x="58" y="71"/>
                      </a:cubicBezTo>
                      <a:cubicBezTo>
                        <a:pt x="58" y="72"/>
                        <a:pt x="58" y="73"/>
                        <a:pt x="58" y="74"/>
                      </a:cubicBezTo>
                      <a:cubicBezTo>
                        <a:pt x="56" y="73"/>
                        <a:pt x="56" y="74"/>
                        <a:pt x="56" y="75"/>
                      </a:cubicBezTo>
                      <a:cubicBezTo>
                        <a:pt x="55" y="76"/>
                        <a:pt x="55" y="77"/>
                        <a:pt x="54" y="76"/>
                      </a:cubicBezTo>
                      <a:cubicBezTo>
                        <a:pt x="54" y="76"/>
                        <a:pt x="53" y="78"/>
                        <a:pt x="53" y="78"/>
                      </a:cubicBezTo>
                      <a:cubicBezTo>
                        <a:pt x="52" y="78"/>
                        <a:pt x="52" y="78"/>
                        <a:pt x="52" y="78"/>
                      </a:cubicBezTo>
                      <a:cubicBezTo>
                        <a:pt x="51" y="78"/>
                        <a:pt x="51" y="79"/>
                        <a:pt x="51" y="80"/>
                      </a:cubicBezTo>
                      <a:cubicBezTo>
                        <a:pt x="51" y="80"/>
                        <a:pt x="51" y="80"/>
                        <a:pt x="51" y="80"/>
                      </a:cubicBezTo>
                      <a:cubicBezTo>
                        <a:pt x="49" y="80"/>
                        <a:pt x="49" y="81"/>
                        <a:pt x="48" y="83"/>
                      </a:cubicBezTo>
                      <a:cubicBezTo>
                        <a:pt x="48" y="82"/>
                        <a:pt x="48" y="82"/>
                        <a:pt x="48" y="82"/>
                      </a:cubicBezTo>
                      <a:cubicBezTo>
                        <a:pt x="47" y="83"/>
                        <a:pt x="44" y="82"/>
                        <a:pt x="43" y="84"/>
                      </a:cubicBezTo>
                      <a:cubicBezTo>
                        <a:pt x="43" y="84"/>
                        <a:pt x="43" y="84"/>
                        <a:pt x="43" y="83"/>
                      </a:cubicBezTo>
                      <a:cubicBezTo>
                        <a:pt x="43" y="84"/>
                        <a:pt x="41" y="84"/>
                        <a:pt x="40" y="84"/>
                      </a:cubicBezTo>
                      <a:cubicBezTo>
                        <a:pt x="39" y="84"/>
                        <a:pt x="38" y="84"/>
                        <a:pt x="38" y="86"/>
                      </a:cubicBezTo>
                      <a:cubicBezTo>
                        <a:pt x="37" y="87"/>
                        <a:pt x="37" y="87"/>
                        <a:pt x="37" y="87"/>
                      </a:cubicBezTo>
                      <a:cubicBezTo>
                        <a:pt x="39" y="87"/>
                        <a:pt x="37" y="89"/>
                        <a:pt x="38" y="89"/>
                      </a:cubicBezTo>
                      <a:cubicBezTo>
                        <a:pt x="37" y="90"/>
                        <a:pt x="35" y="88"/>
                        <a:pt x="36" y="88"/>
                      </a:cubicBezTo>
                      <a:cubicBezTo>
                        <a:pt x="36" y="88"/>
                        <a:pt x="36" y="88"/>
                        <a:pt x="36" y="88"/>
                      </a:cubicBezTo>
                      <a:cubicBezTo>
                        <a:pt x="37" y="86"/>
                        <a:pt x="34" y="88"/>
                        <a:pt x="34" y="87"/>
                      </a:cubicBezTo>
                      <a:cubicBezTo>
                        <a:pt x="30" y="87"/>
                        <a:pt x="27" y="85"/>
                        <a:pt x="24" y="84"/>
                      </a:cubicBezTo>
                      <a:cubicBezTo>
                        <a:pt x="24" y="85"/>
                        <a:pt x="24" y="85"/>
                        <a:pt x="24" y="85"/>
                      </a:cubicBezTo>
                      <a:cubicBezTo>
                        <a:pt x="23" y="84"/>
                        <a:pt x="23" y="84"/>
                        <a:pt x="23" y="84"/>
                      </a:cubicBezTo>
                      <a:cubicBezTo>
                        <a:pt x="23" y="84"/>
                        <a:pt x="23" y="83"/>
                        <a:pt x="24" y="84"/>
                      </a:cubicBezTo>
                      <a:cubicBezTo>
                        <a:pt x="24" y="83"/>
                        <a:pt x="23" y="84"/>
                        <a:pt x="22" y="84"/>
                      </a:cubicBezTo>
                      <a:cubicBezTo>
                        <a:pt x="21" y="83"/>
                        <a:pt x="24" y="83"/>
                        <a:pt x="23" y="82"/>
                      </a:cubicBezTo>
                      <a:cubicBezTo>
                        <a:pt x="23" y="82"/>
                        <a:pt x="23" y="82"/>
                        <a:pt x="23" y="82"/>
                      </a:cubicBezTo>
                      <a:cubicBezTo>
                        <a:pt x="23" y="82"/>
                        <a:pt x="23" y="82"/>
                        <a:pt x="23" y="82"/>
                      </a:cubicBezTo>
                      <a:cubicBezTo>
                        <a:pt x="22" y="83"/>
                        <a:pt x="22" y="83"/>
                        <a:pt x="21" y="83"/>
                      </a:cubicBezTo>
                      <a:cubicBezTo>
                        <a:pt x="20" y="82"/>
                        <a:pt x="21" y="82"/>
                        <a:pt x="21" y="81"/>
                      </a:cubicBezTo>
                      <a:cubicBezTo>
                        <a:pt x="21" y="81"/>
                        <a:pt x="21" y="81"/>
                        <a:pt x="21" y="81"/>
                      </a:cubicBezTo>
                      <a:cubicBezTo>
                        <a:pt x="21" y="81"/>
                        <a:pt x="20" y="80"/>
                        <a:pt x="20" y="80"/>
                      </a:cubicBezTo>
                      <a:cubicBezTo>
                        <a:pt x="19" y="81"/>
                        <a:pt x="19" y="81"/>
                        <a:pt x="19" y="81"/>
                      </a:cubicBezTo>
                      <a:cubicBezTo>
                        <a:pt x="19" y="81"/>
                        <a:pt x="18" y="80"/>
                        <a:pt x="18" y="82"/>
                      </a:cubicBezTo>
                      <a:cubicBezTo>
                        <a:pt x="18" y="80"/>
                        <a:pt x="15" y="77"/>
                        <a:pt x="15" y="76"/>
                      </a:cubicBezTo>
                      <a:cubicBezTo>
                        <a:pt x="14" y="76"/>
                        <a:pt x="13" y="75"/>
                        <a:pt x="13" y="74"/>
                      </a:cubicBezTo>
                      <a:cubicBezTo>
                        <a:pt x="12" y="75"/>
                        <a:pt x="11" y="75"/>
                        <a:pt x="11" y="74"/>
                      </a:cubicBezTo>
                      <a:cubicBezTo>
                        <a:pt x="14" y="73"/>
                        <a:pt x="11" y="72"/>
                        <a:pt x="13" y="71"/>
                      </a:cubicBezTo>
                      <a:cubicBezTo>
                        <a:pt x="12" y="72"/>
                        <a:pt x="11" y="68"/>
                        <a:pt x="10" y="70"/>
                      </a:cubicBezTo>
                      <a:cubicBezTo>
                        <a:pt x="10" y="69"/>
                        <a:pt x="11" y="69"/>
                        <a:pt x="11" y="69"/>
                      </a:cubicBezTo>
                      <a:cubicBezTo>
                        <a:pt x="10" y="68"/>
                        <a:pt x="10" y="67"/>
                        <a:pt x="10" y="66"/>
                      </a:cubicBezTo>
                      <a:cubicBezTo>
                        <a:pt x="10" y="64"/>
                        <a:pt x="10" y="63"/>
                        <a:pt x="10" y="62"/>
                      </a:cubicBezTo>
                      <a:cubicBezTo>
                        <a:pt x="9" y="62"/>
                        <a:pt x="9" y="63"/>
                        <a:pt x="8" y="62"/>
                      </a:cubicBezTo>
                      <a:cubicBezTo>
                        <a:pt x="10" y="61"/>
                        <a:pt x="10" y="61"/>
                        <a:pt x="10" y="61"/>
                      </a:cubicBezTo>
                      <a:cubicBezTo>
                        <a:pt x="10" y="60"/>
                        <a:pt x="8" y="60"/>
                        <a:pt x="9" y="59"/>
                      </a:cubicBezTo>
                      <a:cubicBezTo>
                        <a:pt x="9" y="60"/>
                        <a:pt x="8" y="60"/>
                        <a:pt x="8" y="59"/>
                      </a:cubicBezTo>
                      <a:cubicBezTo>
                        <a:pt x="9" y="57"/>
                        <a:pt x="8" y="54"/>
                        <a:pt x="8" y="52"/>
                      </a:cubicBezTo>
                      <a:cubicBezTo>
                        <a:pt x="8" y="49"/>
                        <a:pt x="8" y="47"/>
                        <a:pt x="10" y="45"/>
                      </a:cubicBezTo>
                      <a:cubicBezTo>
                        <a:pt x="9" y="45"/>
                        <a:pt x="9" y="45"/>
                        <a:pt x="9" y="44"/>
                      </a:cubicBezTo>
                      <a:cubicBezTo>
                        <a:pt x="9" y="44"/>
                        <a:pt x="9" y="44"/>
                        <a:pt x="8" y="44"/>
                      </a:cubicBezTo>
                      <a:cubicBezTo>
                        <a:pt x="8" y="44"/>
                        <a:pt x="9" y="43"/>
                        <a:pt x="9" y="43"/>
                      </a:cubicBezTo>
                      <a:cubicBezTo>
                        <a:pt x="9" y="43"/>
                        <a:pt x="10" y="42"/>
                        <a:pt x="10" y="42"/>
                      </a:cubicBezTo>
                      <a:cubicBezTo>
                        <a:pt x="9" y="41"/>
                        <a:pt x="10" y="40"/>
                        <a:pt x="9" y="39"/>
                      </a:cubicBezTo>
                      <a:cubicBezTo>
                        <a:pt x="9" y="40"/>
                        <a:pt x="9" y="40"/>
                        <a:pt x="9" y="40"/>
                      </a:cubicBezTo>
                      <a:cubicBezTo>
                        <a:pt x="8" y="39"/>
                        <a:pt x="6" y="41"/>
                        <a:pt x="4" y="40"/>
                      </a:cubicBezTo>
                      <a:cubicBezTo>
                        <a:pt x="5" y="41"/>
                        <a:pt x="1" y="42"/>
                        <a:pt x="3" y="45"/>
                      </a:cubicBezTo>
                      <a:cubicBezTo>
                        <a:pt x="2" y="45"/>
                        <a:pt x="2" y="44"/>
                        <a:pt x="2" y="44"/>
                      </a:cubicBezTo>
                      <a:cubicBezTo>
                        <a:pt x="3" y="45"/>
                        <a:pt x="3" y="46"/>
                        <a:pt x="2" y="47"/>
                      </a:cubicBezTo>
                      <a:cubicBezTo>
                        <a:pt x="2" y="46"/>
                        <a:pt x="2" y="46"/>
                        <a:pt x="2" y="46"/>
                      </a:cubicBezTo>
                      <a:cubicBezTo>
                        <a:pt x="2" y="49"/>
                        <a:pt x="1" y="50"/>
                        <a:pt x="0" y="54"/>
                      </a:cubicBezTo>
                      <a:cubicBezTo>
                        <a:pt x="1" y="54"/>
                        <a:pt x="1" y="54"/>
                        <a:pt x="1" y="54"/>
                      </a:cubicBezTo>
                      <a:cubicBezTo>
                        <a:pt x="1" y="54"/>
                        <a:pt x="1" y="54"/>
                        <a:pt x="1" y="55"/>
                      </a:cubicBezTo>
                      <a:cubicBezTo>
                        <a:pt x="2" y="56"/>
                        <a:pt x="1" y="53"/>
                        <a:pt x="2" y="53"/>
                      </a:cubicBezTo>
                      <a:cubicBezTo>
                        <a:pt x="0" y="54"/>
                        <a:pt x="3" y="58"/>
                        <a:pt x="0" y="59"/>
                      </a:cubicBezTo>
                      <a:cubicBezTo>
                        <a:pt x="1" y="60"/>
                        <a:pt x="1" y="59"/>
                        <a:pt x="2" y="60"/>
                      </a:cubicBezTo>
                      <a:cubicBezTo>
                        <a:pt x="1" y="60"/>
                        <a:pt x="1" y="60"/>
                        <a:pt x="1" y="60"/>
                      </a:cubicBezTo>
                      <a:cubicBezTo>
                        <a:pt x="2" y="60"/>
                        <a:pt x="2" y="60"/>
                        <a:pt x="2" y="60"/>
                      </a:cubicBezTo>
                      <a:cubicBezTo>
                        <a:pt x="2" y="61"/>
                        <a:pt x="1" y="62"/>
                        <a:pt x="1" y="62"/>
                      </a:cubicBezTo>
                      <a:cubicBezTo>
                        <a:pt x="1" y="62"/>
                        <a:pt x="0" y="61"/>
                        <a:pt x="0" y="61"/>
                      </a:cubicBezTo>
                      <a:cubicBezTo>
                        <a:pt x="0" y="62"/>
                        <a:pt x="1" y="64"/>
                        <a:pt x="1" y="64"/>
                      </a:cubicBezTo>
                      <a:cubicBezTo>
                        <a:pt x="1" y="64"/>
                        <a:pt x="1" y="63"/>
                        <a:pt x="1" y="63"/>
                      </a:cubicBezTo>
                      <a:cubicBezTo>
                        <a:pt x="2" y="64"/>
                        <a:pt x="2" y="66"/>
                        <a:pt x="2" y="68"/>
                      </a:cubicBezTo>
                      <a:cubicBezTo>
                        <a:pt x="3" y="69"/>
                        <a:pt x="3" y="71"/>
                        <a:pt x="5" y="72"/>
                      </a:cubicBezTo>
                      <a:cubicBezTo>
                        <a:pt x="5" y="72"/>
                        <a:pt x="5" y="72"/>
                        <a:pt x="5" y="72"/>
                      </a:cubicBezTo>
                      <a:cubicBezTo>
                        <a:pt x="7" y="73"/>
                        <a:pt x="5" y="74"/>
                        <a:pt x="7" y="76"/>
                      </a:cubicBezTo>
                      <a:cubicBezTo>
                        <a:pt x="6" y="76"/>
                        <a:pt x="6" y="76"/>
                        <a:pt x="6" y="76"/>
                      </a:cubicBezTo>
                      <a:cubicBezTo>
                        <a:pt x="7" y="76"/>
                        <a:pt x="8" y="76"/>
                        <a:pt x="8" y="77"/>
                      </a:cubicBezTo>
                      <a:cubicBezTo>
                        <a:pt x="7" y="77"/>
                        <a:pt x="8" y="78"/>
                        <a:pt x="7" y="78"/>
                      </a:cubicBezTo>
                      <a:cubicBezTo>
                        <a:pt x="9" y="80"/>
                        <a:pt x="8" y="79"/>
                        <a:pt x="10" y="79"/>
                      </a:cubicBezTo>
                      <a:cubicBezTo>
                        <a:pt x="10" y="80"/>
                        <a:pt x="10" y="80"/>
                        <a:pt x="10" y="80"/>
                      </a:cubicBezTo>
                      <a:cubicBezTo>
                        <a:pt x="11" y="80"/>
                        <a:pt x="11" y="80"/>
                        <a:pt x="12" y="81"/>
                      </a:cubicBezTo>
                      <a:cubicBezTo>
                        <a:pt x="11" y="80"/>
                        <a:pt x="11" y="82"/>
                        <a:pt x="10" y="81"/>
                      </a:cubicBezTo>
                      <a:cubicBezTo>
                        <a:pt x="11" y="85"/>
                        <a:pt x="14" y="83"/>
                        <a:pt x="13" y="86"/>
                      </a:cubicBezTo>
                      <a:cubicBezTo>
                        <a:pt x="15" y="85"/>
                        <a:pt x="12" y="83"/>
                        <a:pt x="13" y="84"/>
                      </a:cubicBezTo>
                      <a:cubicBezTo>
                        <a:pt x="13" y="83"/>
                        <a:pt x="15" y="83"/>
                        <a:pt x="15" y="84"/>
                      </a:cubicBezTo>
                      <a:cubicBezTo>
                        <a:pt x="16" y="84"/>
                        <a:pt x="14" y="87"/>
                        <a:pt x="16" y="88"/>
                      </a:cubicBezTo>
                      <a:cubicBezTo>
                        <a:pt x="16" y="88"/>
                        <a:pt x="16" y="88"/>
                        <a:pt x="16" y="88"/>
                      </a:cubicBezTo>
                      <a:cubicBezTo>
                        <a:pt x="16" y="89"/>
                        <a:pt x="17" y="88"/>
                        <a:pt x="18" y="89"/>
                      </a:cubicBezTo>
                      <a:cubicBezTo>
                        <a:pt x="19" y="89"/>
                        <a:pt x="19" y="90"/>
                        <a:pt x="20" y="89"/>
                      </a:cubicBezTo>
                      <a:cubicBezTo>
                        <a:pt x="20" y="89"/>
                        <a:pt x="18" y="88"/>
                        <a:pt x="18" y="88"/>
                      </a:cubicBezTo>
                      <a:cubicBezTo>
                        <a:pt x="19" y="89"/>
                        <a:pt x="21" y="87"/>
                        <a:pt x="22" y="89"/>
                      </a:cubicBezTo>
                      <a:cubicBezTo>
                        <a:pt x="22" y="89"/>
                        <a:pt x="21" y="89"/>
                        <a:pt x="21" y="89"/>
                      </a:cubicBezTo>
                      <a:cubicBezTo>
                        <a:pt x="21" y="90"/>
                        <a:pt x="22" y="90"/>
                        <a:pt x="22" y="90"/>
                      </a:cubicBezTo>
                      <a:cubicBezTo>
                        <a:pt x="21" y="92"/>
                        <a:pt x="20" y="89"/>
                        <a:pt x="18" y="90"/>
                      </a:cubicBezTo>
                      <a:cubicBezTo>
                        <a:pt x="18" y="91"/>
                        <a:pt x="21" y="90"/>
                        <a:pt x="19" y="91"/>
                      </a:cubicBezTo>
                      <a:cubicBezTo>
                        <a:pt x="21" y="90"/>
                        <a:pt x="21" y="93"/>
                        <a:pt x="23" y="91"/>
                      </a:cubicBezTo>
                      <a:cubicBezTo>
                        <a:pt x="23" y="92"/>
                        <a:pt x="23" y="92"/>
                        <a:pt x="23" y="92"/>
                      </a:cubicBezTo>
                      <a:cubicBezTo>
                        <a:pt x="23" y="92"/>
                        <a:pt x="24" y="92"/>
                        <a:pt x="24" y="92"/>
                      </a:cubicBezTo>
                      <a:cubicBezTo>
                        <a:pt x="23" y="93"/>
                        <a:pt x="23" y="93"/>
                        <a:pt x="23" y="93"/>
                      </a:cubicBezTo>
                      <a:cubicBezTo>
                        <a:pt x="24" y="92"/>
                        <a:pt x="25" y="95"/>
                        <a:pt x="26" y="94"/>
                      </a:cubicBezTo>
                      <a:cubicBezTo>
                        <a:pt x="24" y="94"/>
                        <a:pt x="26" y="93"/>
                        <a:pt x="25" y="92"/>
                      </a:cubicBezTo>
                      <a:cubicBezTo>
                        <a:pt x="28" y="92"/>
                        <a:pt x="26" y="95"/>
                        <a:pt x="30" y="95"/>
                      </a:cubicBezTo>
                      <a:cubicBezTo>
                        <a:pt x="29" y="95"/>
                        <a:pt x="28" y="94"/>
                        <a:pt x="29" y="94"/>
                      </a:cubicBezTo>
                      <a:cubicBezTo>
                        <a:pt x="30" y="94"/>
                        <a:pt x="31" y="95"/>
                        <a:pt x="31" y="95"/>
                      </a:cubicBezTo>
                      <a:cubicBezTo>
                        <a:pt x="33" y="95"/>
                        <a:pt x="31" y="94"/>
                        <a:pt x="32" y="94"/>
                      </a:cubicBezTo>
                      <a:cubicBezTo>
                        <a:pt x="32" y="95"/>
                        <a:pt x="33" y="94"/>
                        <a:pt x="34" y="93"/>
                      </a:cubicBezTo>
                      <a:cubicBezTo>
                        <a:pt x="34" y="94"/>
                        <a:pt x="34" y="94"/>
                        <a:pt x="34" y="94"/>
                      </a:cubicBezTo>
                      <a:cubicBezTo>
                        <a:pt x="36" y="95"/>
                        <a:pt x="34" y="92"/>
                        <a:pt x="37" y="93"/>
                      </a:cubicBezTo>
                      <a:cubicBezTo>
                        <a:pt x="36" y="94"/>
                        <a:pt x="36" y="94"/>
                        <a:pt x="36" y="94"/>
                      </a:cubicBezTo>
                      <a:cubicBezTo>
                        <a:pt x="37" y="94"/>
                        <a:pt x="37" y="94"/>
                        <a:pt x="37" y="94"/>
                      </a:cubicBezTo>
                      <a:cubicBezTo>
                        <a:pt x="37" y="95"/>
                        <a:pt x="37" y="95"/>
                        <a:pt x="37" y="95"/>
                      </a:cubicBezTo>
                      <a:cubicBezTo>
                        <a:pt x="38" y="94"/>
                        <a:pt x="38" y="94"/>
                        <a:pt x="40" y="94"/>
                      </a:cubicBezTo>
                      <a:cubicBezTo>
                        <a:pt x="39" y="93"/>
                        <a:pt x="40" y="92"/>
                        <a:pt x="41" y="92"/>
                      </a:cubicBezTo>
                      <a:cubicBezTo>
                        <a:pt x="41" y="92"/>
                        <a:pt x="40" y="93"/>
                        <a:pt x="42" y="92"/>
                      </a:cubicBezTo>
                      <a:cubicBezTo>
                        <a:pt x="42" y="93"/>
                        <a:pt x="41" y="94"/>
                        <a:pt x="41" y="93"/>
                      </a:cubicBezTo>
                      <a:cubicBezTo>
                        <a:pt x="41" y="94"/>
                        <a:pt x="40" y="94"/>
                        <a:pt x="40" y="94"/>
                      </a:cubicBezTo>
                      <a:cubicBezTo>
                        <a:pt x="41" y="95"/>
                        <a:pt x="42" y="94"/>
                        <a:pt x="43" y="94"/>
                      </a:cubicBezTo>
                      <a:cubicBezTo>
                        <a:pt x="43" y="94"/>
                        <a:pt x="43" y="94"/>
                        <a:pt x="42" y="94"/>
                      </a:cubicBezTo>
                      <a:cubicBezTo>
                        <a:pt x="44" y="92"/>
                        <a:pt x="44" y="92"/>
                        <a:pt x="44" y="92"/>
                      </a:cubicBezTo>
                      <a:cubicBezTo>
                        <a:pt x="45" y="92"/>
                        <a:pt x="44" y="92"/>
                        <a:pt x="44" y="93"/>
                      </a:cubicBezTo>
                      <a:cubicBezTo>
                        <a:pt x="45" y="92"/>
                        <a:pt x="45" y="92"/>
                        <a:pt x="45" y="91"/>
                      </a:cubicBezTo>
                      <a:cubicBezTo>
                        <a:pt x="45" y="92"/>
                        <a:pt x="46" y="93"/>
                        <a:pt x="45" y="94"/>
                      </a:cubicBezTo>
                      <a:cubicBezTo>
                        <a:pt x="47" y="92"/>
                        <a:pt x="47" y="92"/>
                        <a:pt x="47" y="92"/>
                      </a:cubicBezTo>
                      <a:cubicBezTo>
                        <a:pt x="47" y="92"/>
                        <a:pt x="48" y="92"/>
                        <a:pt x="48" y="93"/>
                      </a:cubicBezTo>
                      <a:cubicBezTo>
                        <a:pt x="49" y="93"/>
                        <a:pt x="50" y="90"/>
                        <a:pt x="52" y="90"/>
                      </a:cubicBezTo>
                      <a:cubicBezTo>
                        <a:pt x="52" y="90"/>
                        <a:pt x="52" y="89"/>
                        <a:pt x="52" y="89"/>
                      </a:cubicBezTo>
                      <a:cubicBezTo>
                        <a:pt x="53" y="89"/>
                        <a:pt x="55" y="89"/>
                        <a:pt x="56" y="87"/>
                      </a:cubicBezTo>
                      <a:cubicBezTo>
                        <a:pt x="57" y="87"/>
                        <a:pt x="57" y="87"/>
                        <a:pt x="57" y="87"/>
                      </a:cubicBezTo>
                      <a:cubicBezTo>
                        <a:pt x="58" y="86"/>
                        <a:pt x="55" y="87"/>
                        <a:pt x="57" y="85"/>
                      </a:cubicBezTo>
                      <a:cubicBezTo>
                        <a:pt x="58" y="83"/>
                        <a:pt x="58" y="85"/>
                        <a:pt x="59" y="85"/>
                      </a:cubicBezTo>
                      <a:cubicBezTo>
                        <a:pt x="59" y="84"/>
                        <a:pt x="59" y="82"/>
                        <a:pt x="61" y="82"/>
                      </a:cubicBezTo>
                      <a:cubicBezTo>
                        <a:pt x="60" y="82"/>
                        <a:pt x="60" y="83"/>
                        <a:pt x="60" y="83"/>
                      </a:cubicBezTo>
                      <a:close/>
                      <a:moveTo>
                        <a:pt x="69" y="70"/>
                      </a:moveTo>
                      <a:cubicBezTo>
                        <a:pt x="69" y="70"/>
                        <a:pt x="69" y="71"/>
                        <a:pt x="69" y="71"/>
                      </a:cubicBezTo>
                      <a:cubicBezTo>
                        <a:pt x="68" y="70"/>
                        <a:pt x="69" y="70"/>
                        <a:pt x="69" y="70"/>
                      </a:cubicBezTo>
                      <a:close/>
                      <a:moveTo>
                        <a:pt x="74" y="46"/>
                      </a:moveTo>
                      <a:cubicBezTo>
                        <a:pt x="74" y="46"/>
                        <a:pt x="74" y="47"/>
                        <a:pt x="74" y="47"/>
                      </a:cubicBezTo>
                      <a:cubicBezTo>
                        <a:pt x="74" y="47"/>
                        <a:pt x="74" y="46"/>
                        <a:pt x="74" y="46"/>
                      </a:cubicBezTo>
                      <a:close/>
                      <a:moveTo>
                        <a:pt x="39" y="9"/>
                      </a:moveTo>
                      <a:cubicBezTo>
                        <a:pt x="39" y="9"/>
                        <a:pt x="39" y="9"/>
                        <a:pt x="39" y="9"/>
                      </a:cubicBezTo>
                      <a:cubicBezTo>
                        <a:pt x="39" y="9"/>
                        <a:pt x="39" y="9"/>
                        <a:pt x="39" y="9"/>
                      </a:cubicBezTo>
                      <a:close/>
                      <a:moveTo>
                        <a:pt x="37" y="8"/>
                      </a:moveTo>
                      <a:cubicBezTo>
                        <a:pt x="37" y="9"/>
                        <a:pt x="37" y="9"/>
                        <a:pt x="38" y="9"/>
                      </a:cubicBezTo>
                      <a:cubicBezTo>
                        <a:pt x="38" y="9"/>
                        <a:pt x="38" y="8"/>
                        <a:pt x="38" y="8"/>
                      </a:cubicBezTo>
                      <a:cubicBezTo>
                        <a:pt x="38" y="8"/>
                        <a:pt x="38" y="8"/>
                        <a:pt x="37" y="8"/>
                      </a:cubicBezTo>
                      <a:close/>
                      <a:moveTo>
                        <a:pt x="21" y="82"/>
                      </a:moveTo>
                      <a:cubicBezTo>
                        <a:pt x="21" y="82"/>
                        <a:pt x="21" y="82"/>
                        <a:pt x="21" y="82"/>
                      </a:cubicBezTo>
                      <a:cubicBezTo>
                        <a:pt x="20" y="82"/>
                        <a:pt x="20" y="82"/>
                        <a:pt x="21"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4" name="Freeform 633">
                  <a:extLst>
                    <a:ext uri="{FF2B5EF4-FFF2-40B4-BE49-F238E27FC236}">
                      <a16:creationId xmlns:a16="http://schemas.microsoft.com/office/drawing/2014/main" id="{7FCAD92A-46AA-42C8-883C-FD2D199DA8EB}"/>
                    </a:ext>
                  </a:extLst>
                </p:cNvPr>
                <p:cNvSpPr>
                  <a:spLocks/>
                </p:cNvSpPr>
                <p:nvPr userDrawn="1"/>
              </p:nvSpPr>
              <p:spPr bwMode="auto">
                <a:xfrm>
                  <a:off x="4406" y="4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5" name="Freeform 634">
                  <a:extLst>
                    <a:ext uri="{FF2B5EF4-FFF2-40B4-BE49-F238E27FC236}">
                      <a16:creationId xmlns:a16="http://schemas.microsoft.com/office/drawing/2014/main" id="{1426F20A-4107-45C3-B7BE-86AA646FB5DD}"/>
                    </a:ext>
                  </a:extLst>
                </p:cNvPr>
                <p:cNvSpPr>
                  <a:spLocks/>
                </p:cNvSpPr>
                <p:nvPr userDrawn="1"/>
              </p:nvSpPr>
              <p:spPr bwMode="auto">
                <a:xfrm>
                  <a:off x="4296" y="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6" name="Freeform 635">
                  <a:extLst>
                    <a:ext uri="{FF2B5EF4-FFF2-40B4-BE49-F238E27FC236}">
                      <a16:creationId xmlns:a16="http://schemas.microsoft.com/office/drawing/2014/main" id="{54F2C666-A884-449E-AA11-26FC30150148}"/>
                    </a:ext>
                  </a:extLst>
                </p:cNvPr>
                <p:cNvSpPr>
                  <a:spLocks/>
                </p:cNvSpPr>
                <p:nvPr userDrawn="1"/>
              </p:nvSpPr>
              <p:spPr bwMode="auto">
                <a:xfrm>
                  <a:off x="4326" y="2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7" name="Freeform 636">
                  <a:extLst>
                    <a:ext uri="{FF2B5EF4-FFF2-40B4-BE49-F238E27FC236}">
                      <a16:creationId xmlns:a16="http://schemas.microsoft.com/office/drawing/2014/main" id="{8346ADF0-0516-4E1D-BC67-BDF1ABE5CD3D}"/>
                    </a:ext>
                  </a:extLst>
                </p:cNvPr>
                <p:cNvSpPr>
                  <a:spLocks/>
                </p:cNvSpPr>
                <p:nvPr userDrawn="1"/>
              </p:nvSpPr>
              <p:spPr bwMode="auto">
                <a:xfrm>
                  <a:off x="4197" y="2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8" name="Freeform 637">
                  <a:extLst>
                    <a:ext uri="{FF2B5EF4-FFF2-40B4-BE49-F238E27FC236}">
                      <a16:creationId xmlns:a16="http://schemas.microsoft.com/office/drawing/2014/main" id="{D61DFD28-4410-4BBC-A165-EE5B76A21106}"/>
                    </a:ext>
                  </a:extLst>
                </p:cNvPr>
                <p:cNvSpPr>
                  <a:spLocks/>
                </p:cNvSpPr>
                <p:nvPr userDrawn="1"/>
              </p:nvSpPr>
              <p:spPr bwMode="auto">
                <a:xfrm>
                  <a:off x="4152" y="288"/>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9" name="Freeform 638">
                  <a:extLst>
                    <a:ext uri="{FF2B5EF4-FFF2-40B4-BE49-F238E27FC236}">
                      <a16:creationId xmlns:a16="http://schemas.microsoft.com/office/drawing/2014/main" id="{D2E92CC6-2BB6-4244-BDF6-059E55427EF1}"/>
                    </a:ext>
                  </a:extLst>
                </p:cNvPr>
                <p:cNvSpPr>
                  <a:spLocks/>
                </p:cNvSpPr>
                <p:nvPr userDrawn="1"/>
              </p:nvSpPr>
              <p:spPr bwMode="auto">
                <a:xfrm>
                  <a:off x="4182" y="278"/>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1"/>
                        <a:pt x="0" y="1"/>
                      </a:cubicBezTo>
                      <a:cubicBezTo>
                        <a:pt x="0" y="1"/>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0" name="Freeform 639">
                  <a:extLst>
                    <a:ext uri="{FF2B5EF4-FFF2-40B4-BE49-F238E27FC236}">
                      <a16:creationId xmlns:a16="http://schemas.microsoft.com/office/drawing/2014/main" id="{FC0F8DD3-C111-46DA-A196-0EACAEB23BD1}"/>
                    </a:ext>
                  </a:extLst>
                </p:cNvPr>
                <p:cNvSpPr>
                  <a:spLocks/>
                </p:cNvSpPr>
                <p:nvPr userDrawn="1"/>
              </p:nvSpPr>
              <p:spPr bwMode="auto">
                <a:xfrm>
                  <a:off x="4182" y="28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1" name="Freeform 640">
                  <a:extLst>
                    <a:ext uri="{FF2B5EF4-FFF2-40B4-BE49-F238E27FC236}">
                      <a16:creationId xmlns:a16="http://schemas.microsoft.com/office/drawing/2014/main" id="{0EC26C88-29BE-4056-A919-5CACED414102}"/>
                    </a:ext>
                  </a:extLst>
                </p:cNvPr>
                <p:cNvSpPr>
                  <a:spLocks/>
                </p:cNvSpPr>
                <p:nvPr userDrawn="1"/>
              </p:nvSpPr>
              <p:spPr bwMode="auto">
                <a:xfrm>
                  <a:off x="4217" y="273"/>
                  <a:ext cx="5" cy="15"/>
                </a:xfrm>
                <a:custGeom>
                  <a:avLst/>
                  <a:gdLst>
                    <a:gd name="T0" fmla="*/ 0 w 1"/>
                    <a:gd name="T1" fmla="*/ 1 h 3"/>
                    <a:gd name="T2" fmla="*/ 0 w 1"/>
                    <a:gd name="T3" fmla="*/ 2 h 3"/>
                    <a:gd name="T4" fmla="*/ 0 w 1"/>
                    <a:gd name="T5" fmla="*/ 1 h 3"/>
                  </a:gdLst>
                  <a:ahLst/>
                  <a:cxnLst>
                    <a:cxn ang="0">
                      <a:pos x="T0" y="T1"/>
                    </a:cxn>
                    <a:cxn ang="0">
                      <a:pos x="T2" y="T3"/>
                    </a:cxn>
                    <a:cxn ang="0">
                      <a:pos x="T4" y="T5"/>
                    </a:cxn>
                  </a:cxnLst>
                  <a:rect l="0" t="0" r="r" b="b"/>
                  <a:pathLst>
                    <a:path w="1" h="3">
                      <a:moveTo>
                        <a:pt x="0" y="1"/>
                      </a:moveTo>
                      <a:cubicBezTo>
                        <a:pt x="0" y="1"/>
                        <a:pt x="0" y="2"/>
                        <a:pt x="0" y="2"/>
                      </a:cubicBezTo>
                      <a:cubicBezTo>
                        <a:pt x="0"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2" name="Rectangle 641">
                  <a:extLst>
                    <a:ext uri="{FF2B5EF4-FFF2-40B4-BE49-F238E27FC236}">
                      <a16:creationId xmlns:a16="http://schemas.microsoft.com/office/drawing/2014/main" id="{74F25543-7B59-48B3-8136-A77A4D6F6697}"/>
                    </a:ext>
                  </a:extLst>
                </p:cNvPr>
                <p:cNvSpPr>
                  <a:spLocks noChangeArrowheads="1"/>
                </p:cNvSpPr>
                <p:nvPr userDrawn="1"/>
              </p:nvSpPr>
              <p:spPr bwMode="auto">
                <a:xfrm>
                  <a:off x="4182" y="27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3" name="Freeform 642">
                  <a:extLst>
                    <a:ext uri="{FF2B5EF4-FFF2-40B4-BE49-F238E27FC236}">
                      <a16:creationId xmlns:a16="http://schemas.microsoft.com/office/drawing/2014/main" id="{00D2E2B7-35DB-4552-A87C-9F562D592137}"/>
                    </a:ext>
                  </a:extLst>
                </p:cNvPr>
                <p:cNvSpPr>
                  <a:spLocks/>
                </p:cNvSpPr>
                <p:nvPr userDrawn="1"/>
              </p:nvSpPr>
              <p:spPr bwMode="auto">
                <a:xfrm>
                  <a:off x="4197" y="26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4" name="Freeform 643">
                  <a:extLst>
                    <a:ext uri="{FF2B5EF4-FFF2-40B4-BE49-F238E27FC236}">
                      <a16:creationId xmlns:a16="http://schemas.microsoft.com/office/drawing/2014/main" id="{8DBD54B3-3325-4FA0-A360-51A85F9402FE}"/>
                    </a:ext>
                  </a:extLst>
                </p:cNvPr>
                <p:cNvSpPr>
                  <a:spLocks/>
                </p:cNvSpPr>
                <p:nvPr userDrawn="1"/>
              </p:nvSpPr>
              <p:spPr bwMode="auto">
                <a:xfrm>
                  <a:off x="4192" y="26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5" name="Freeform 644">
                  <a:extLst>
                    <a:ext uri="{FF2B5EF4-FFF2-40B4-BE49-F238E27FC236}">
                      <a16:creationId xmlns:a16="http://schemas.microsoft.com/office/drawing/2014/main" id="{5B929516-C72E-4DCB-859E-3683EFE91CD8}"/>
                    </a:ext>
                  </a:extLst>
                </p:cNvPr>
                <p:cNvSpPr>
                  <a:spLocks/>
                </p:cNvSpPr>
                <p:nvPr userDrawn="1"/>
              </p:nvSpPr>
              <p:spPr bwMode="auto">
                <a:xfrm>
                  <a:off x="4187" y="26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6" name="Freeform 645">
                  <a:extLst>
                    <a:ext uri="{FF2B5EF4-FFF2-40B4-BE49-F238E27FC236}">
                      <a16:creationId xmlns:a16="http://schemas.microsoft.com/office/drawing/2014/main" id="{D63208B9-A7BB-4C06-A7DC-1EF4EAD06DC8}"/>
                    </a:ext>
                  </a:extLst>
                </p:cNvPr>
                <p:cNvSpPr>
                  <a:spLocks/>
                </p:cNvSpPr>
                <p:nvPr userDrawn="1"/>
              </p:nvSpPr>
              <p:spPr bwMode="auto">
                <a:xfrm>
                  <a:off x="4251" y="248"/>
                  <a:ext cx="5" cy="5"/>
                </a:xfrm>
                <a:custGeom>
                  <a:avLst/>
                  <a:gdLst>
                    <a:gd name="T0" fmla="*/ 0 w 1"/>
                    <a:gd name="T1" fmla="*/ 1 h 1"/>
                    <a:gd name="T2" fmla="*/ 1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7" name="Freeform 646">
                  <a:extLst>
                    <a:ext uri="{FF2B5EF4-FFF2-40B4-BE49-F238E27FC236}">
                      <a16:creationId xmlns:a16="http://schemas.microsoft.com/office/drawing/2014/main" id="{76234B84-9D10-4E5A-940B-670BDCFF0AA0}"/>
                    </a:ext>
                  </a:extLst>
                </p:cNvPr>
                <p:cNvSpPr>
                  <a:spLocks/>
                </p:cNvSpPr>
                <p:nvPr userDrawn="1"/>
              </p:nvSpPr>
              <p:spPr bwMode="auto">
                <a:xfrm>
                  <a:off x="4237" y="23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8" name="Freeform 647">
                  <a:extLst>
                    <a:ext uri="{FF2B5EF4-FFF2-40B4-BE49-F238E27FC236}">
                      <a16:creationId xmlns:a16="http://schemas.microsoft.com/office/drawing/2014/main" id="{F3CB8DE4-22C6-494D-84A1-4CB86CA8242F}"/>
                    </a:ext>
                  </a:extLst>
                </p:cNvPr>
                <p:cNvSpPr>
                  <a:spLocks/>
                </p:cNvSpPr>
                <p:nvPr userDrawn="1"/>
              </p:nvSpPr>
              <p:spPr bwMode="auto">
                <a:xfrm>
                  <a:off x="4246" y="233"/>
                  <a:ext cx="10" cy="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9" name="Freeform 648">
                  <a:extLst>
                    <a:ext uri="{FF2B5EF4-FFF2-40B4-BE49-F238E27FC236}">
                      <a16:creationId xmlns:a16="http://schemas.microsoft.com/office/drawing/2014/main" id="{AC6D24F9-E34F-4814-9876-A199FDAA5530}"/>
                    </a:ext>
                  </a:extLst>
                </p:cNvPr>
                <p:cNvSpPr>
                  <a:spLocks/>
                </p:cNvSpPr>
                <p:nvPr userDrawn="1"/>
              </p:nvSpPr>
              <p:spPr bwMode="auto">
                <a:xfrm>
                  <a:off x="4321" y="268"/>
                  <a:ext cx="5" cy="10"/>
                </a:xfrm>
                <a:custGeom>
                  <a:avLst/>
                  <a:gdLst>
                    <a:gd name="T0" fmla="*/ 5 w 5"/>
                    <a:gd name="T1" fmla="*/ 0 h 10"/>
                    <a:gd name="T2" fmla="*/ 5 w 5"/>
                    <a:gd name="T3" fmla="*/ 0 h 10"/>
                    <a:gd name="T4" fmla="*/ 0 w 5"/>
                    <a:gd name="T5" fmla="*/ 10 h 10"/>
                    <a:gd name="T6" fmla="*/ 5 w 5"/>
                    <a:gd name="T7" fmla="*/ 0 h 10"/>
                  </a:gdLst>
                  <a:ahLst/>
                  <a:cxnLst>
                    <a:cxn ang="0">
                      <a:pos x="T0" y="T1"/>
                    </a:cxn>
                    <a:cxn ang="0">
                      <a:pos x="T2" y="T3"/>
                    </a:cxn>
                    <a:cxn ang="0">
                      <a:pos x="T4" y="T5"/>
                    </a:cxn>
                    <a:cxn ang="0">
                      <a:pos x="T6" y="T7"/>
                    </a:cxn>
                  </a:cxnLst>
                  <a:rect l="0" t="0" r="r" b="b"/>
                  <a:pathLst>
                    <a:path w="5" h="10">
                      <a:moveTo>
                        <a:pt x="5" y="0"/>
                      </a:moveTo>
                      <a:lnTo>
                        <a:pt x="5" y="0"/>
                      </a:lnTo>
                      <a:lnTo>
                        <a:pt x="0" y="1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0" name="Freeform 649">
                  <a:extLst>
                    <a:ext uri="{FF2B5EF4-FFF2-40B4-BE49-F238E27FC236}">
                      <a16:creationId xmlns:a16="http://schemas.microsoft.com/office/drawing/2014/main" id="{A5AAC17E-918B-408C-A3C6-521E157B3BE9}"/>
                    </a:ext>
                  </a:extLst>
                </p:cNvPr>
                <p:cNvSpPr>
                  <a:spLocks/>
                </p:cNvSpPr>
                <p:nvPr userDrawn="1"/>
              </p:nvSpPr>
              <p:spPr bwMode="auto">
                <a:xfrm>
                  <a:off x="4386" y="303"/>
                  <a:ext cx="10" cy="15"/>
                </a:xfrm>
                <a:custGeom>
                  <a:avLst/>
                  <a:gdLst>
                    <a:gd name="T0" fmla="*/ 2 w 2"/>
                    <a:gd name="T1" fmla="*/ 2 h 3"/>
                    <a:gd name="T2" fmla="*/ 0 w 2"/>
                    <a:gd name="T3" fmla="*/ 0 h 3"/>
                    <a:gd name="T4" fmla="*/ 0 w 2"/>
                    <a:gd name="T5" fmla="*/ 2 h 3"/>
                    <a:gd name="T6" fmla="*/ 2 w 2"/>
                    <a:gd name="T7" fmla="*/ 2 h 3"/>
                  </a:gdLst>
                  <a:ahLst/>
                  <a:cxnLst>
                    <a:cxn ang="0">
                      <a:pos x="T0" y="T1"/>
                    </a:cxn>
                    <a:cxn ang="0">
                      <a:pos x="T2" y="T3"/>
                    </a:cxn>
                    <a:cxn ang="0">
                      <a:pos x="T4" y="T5"/>
                    </a:cxn>
                    <a:cxn ang="0">
                      <a:pos x="T6" y="T7"/>
                    </a:cxn>
                  </a:cxnLst>
                  <a:rect l="0" t="0" r="r" b="b"/>
                  <a:pathLst>
                    <a:path w="2" h="3">
                      <a:moveTo>
                        <a:pt x="2" y="2"/>
                      </a:moveTo>
                      <a:cubicBezTo>
                        <a:pt x="1" y="0"/>
                        <a:pt x="0" y="2"/>
                        <a:pt x="0" y="0"/>
                      </a:cubicBezTo>
                      <a:cubicBezTo>
                        <a:pt x="0" y="0"/>
                        <a:pt x="0" y="2"/>
                        <a:pt x="0" y="2"/>
                      </a:cubicBezTo>
                      <a:cubicBezTo>
                        <a:pt x="1" y="2"/>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1" name="Freeform 650">
                  <a:extLst>
                    <a:ext uri="{FF2B5EF4-FFF2-40B4-BE49-F238E27FC236}">
                      <a16:creationId xmlns:a16="http://schemas.microsoft.com/office/drawing/2014/main" id="{4BE6385E-6A22-4D91-B402-02982185613C}"/>
                    </a:ext>
                  </a:extLst>
                </p:cNvPr>
                <p:cNvSpPr>
                  <a:spLocks/>
                </p:cNvSpPr>
                <p:nvPr userDrawn="1"/>
              </p:nvSpPr>
              <p:spPr bwMode="auto">
                <a:xfrm>
                  <a:off x="4381" y="30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2" name="Freeform 651">
                  <a:extLst>
                    <a:ext uri="{FF2B5EF4-FFF2-40B4-BE49-F238E27FC236}">
                      <a16:creationId xmlns:a16="http://schemas.microsoft.com/office/drawing/2014/main" id="{1BC17D18-C63A-446C-B717-C8815233FE60}"/>
                    </a:ext>
                  </a:extLst>
                </p:cNvPr>
                <p:cNvSpPr>
                  <a:spLocks/>
                </p:cNvSpPr>
                <p:nvPr userDrawn="1"/>
              </p:nvSpPr>
              <p:spPr bwMode="auto">
                <a:xfrm>
                  <a:off x="4092" y="433"/>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3" name="Freeform 652">
                  <a:extLst>
                    <a:ext uri="{FF2B5EF4-FFF2-40B4-BE49-F238E27FC236}">
                      <a16:creationId xmlns:a16="http://schemas.microsoft.com/office/drawing/2014/main" id="{0A23E429-06E4-40AF-A4DC-79866092F22B}"/>
                    </a:ext>
                  </a:extLst>
                </p:cNvPr>
                <p:cNvSpPr>
                  <a:spLocks/>
                </p:cNvSpPr>
                <p:nvPr userDrawn="1"/>
              </p:nvSpPr>
              <p:spPr bwMode="auto">
                <a:xfrm>
                  <a:off x="4087" y="428"/>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4" name="Freeform 653">
                  <a:extLst>
                    <a:ext uri="{FF2B5EF4-FFF2-40B4-BE49-F238E27FC236}">
                      <a16:creationId xmlns:a16="http://schemas.microsoft.com/office/drawing/2014/main" id="{35C6736D-5127-45EA-B7A1-036F8CEA3CDF}"/>
                    </a:ext>
                  </a:extLst>
                </p:cNvPr>
                <p:cNvSpPr>
                  <a:spLocks/>
                </p:cNvSpPr>
                <p:nvPr userDrawn="1"/>
              </p:nvSpPr>
              <p:spPr bwMode="auto">
                <a:xfrm>
                  <a:off x="4396" y="5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5" name="Freeform 654">
                  <a:extLst>
                    <a:ext uri="{FF2B5EF4-FFF2-40B4-BE49-F238E27FC236}">
                      <a16:creationId xmlns:a16="http://schemas.microsoft.com/office/drawing/2014/main" id="{6FEFD065-9503-4F6F-A89F-553B654D88F0}"/>
                    </a:ext>
                  </a:extLst>
                </p:cNvPr>
                <p:cNvSpPr>
                  <a:spLocks/>
                </p:cNvSpPr>
                <p:nvPr userDrawn="1"/>
              </p:nvSpPr>
              <p:spPr bwMode="auto">
                <a:xfrm>
                  <a:off x="4356" y="6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6" name="Freeform 655">
                  <a:extLst>
                    <a:ext uri="{FF2B5EF4-FFF2-40B4-BE49-F238E27FC236}">
                      <a16:creationId xmlns:a16="http://schemas.microsoft.com/office/drawing/2014/main" id="{75EF8B72-BE2B-414C-85F1-C67F05E2825C}"/>
                    </a:ext>
                  </a:extLst>
                </p:cNvPr>
                <p:cNvSpPr>
                  <a:spLocks/>
                </p:cNvSpPr>
                <p:nvPr userDrawn="1"/>
              </p:nvSpPr>
              <p:spPr bwMode="auto">
                <a:xfrm>
                  <a:off x="4326" y="663"/>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2" y="0"/>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7" name="Freeform 656">
                  <a:extLst>
                    <a:ext uri="{FF2B5EF4-FFF2-40B4-BE49-F238E27FC236}">
                      <a16:creationId xmlns:a16="http://schemas.microsoft.com/office/drawing/2014/main" id="{B8D33F21-1F74-4197-BF5F-82BFB68979A4}"/>
                    </a:ext>
                  </a:extLst>
                </p:cNvPr>
                <p:cNvSpPr>
                  <a:spLocks/>
                </p:cNvSpPr>
                <p:nvPr userDrawn="1"/>
              </p:nvSpPr>
              <p:spPr bwMode="auto">
                <a:xfrm>
                  <a:off x="3639" y="488"/>
                  <a:ext cx="10"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1" y="0"/>
                        <a:pt x="1" y="0"/>
                        <a:pt x="2"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8" name="Freeform 657">
                  <a:extLst>
                    <a:ext uri="{FF2B5EF4-FFF2-40B4-BE49-F238E27FC236}">
                      <a16:creationId xmlns:a16="http://schemas.microsoft.com/office/drawing/2014/main" id="{6E0FB128-1AB1-416E-A0BC-BC9F69180AF5}"/>
                    </a:ext>
                  </a:extLst>
                </p:cNvPr>
                <p:cNvSpPr>
                  <a:spLocks/>
                </p:cNvSpPr>
                <p:nvPr userDrawn="1"/>
              </p:nvSpPr>
              <p:spPr bwMode="auto">
                <a:xfrm>
                  <a:off x="3625" y="45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9" name="Freeform 658">
                  <a:extLst>
                    <a:ext uri="{FF2B5EF4-FFF2-40B4-BE49-F238E27FC236}">
                      <a16:creationId xmlns:a16="http://schemas.microsoft.com/office/drawing/2014/main" id="{966443B8-CC73-4921-A81D-B4BDAC24A815}"/>
                    </a:ext>
                  </a:extLst>
                </p:cNvPr>
                <p:cNvSpPr>
                  <a:spLocks/>
                </p:cNvSpPr>
                <p:nvPr userDrawn="1"/>
              </p:nvSpPr>
              <p:spPr bwMode="auto">
                <a:xfrm>
                  <a:off x="3620" y="433"/>
                  <a:ext cx="10" cy="20"/>
                </a:xfrm>
                <a:custGeom>
                  <a:avLst/>
                  <a:gdLst>
                    <a:gd name="T0" fmla="*/ 2 w 2"/>
                    <a:gd name="T1" fmla="*/ 0 h 4"/>
                    <a:gd name="T2" fmla="*/ 1 w 2"/>
                    <a:gd name="T3" fmla="*/ 3 h 4"/>
                    <a:gd name="T4" fmla="*/ 1 w 2"/>
                    <a:gd name="T5" fmla="*/ 3 h 4"/>
                    <a:gd name="T6" fmla="*/ 2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0" y="1"/>
                        <a:pt x="2" y="2"/>
                        <a:pt x="1" y="3"/>
                      </a:cubicBezTo>
                      <a:cubicBezTo>
                        <a:pt x="1" y="3"/>
                        <a:pt x="1" y="3"/>
                        <a:pt x="1" y="3"/>
                      </a:cubicBezTo>
                      <a:cubicBezTo>
                        <a:pt x="2" y="4"/>
                        <a:pt x="2" y="4"/>
                        <a:pt x="2" y="4"/>
                      </a:cubicBezTo>
                      <a:cubicBezTo>
                        <a:pt x="2" y="3"/>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0" name="Freeform 659">
                  <a:extLst>
                    <a:ext uri="{FF2B5EF4-FFF2-40B4-BE49-F238E27FC236}">
                      <a16:creationId xmlns:a16="http://schemas.microsoft.com/office/drawing/2014/main" id="{9031401F-61D7-4A79-A90C-8992090F7F4E}"/>
                    </a:ext>
                  </a:extLst>
                </p:cNvPr>
                <p:cNvSpPr>
                  <a:spLocks/>
                </p:cNvSpPr>
                <p:nvPr userDrawn="1"/>
              </p:nvSpPr>
              <p:spPr bwMode="auto">
                <a:xfrm>
                  <a:off x="3639" y="41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1" name="Freeform 660">
                  <a:extLst>
                    <a:ext uri="{FF2B5EF4-FFF2-40B4-BE49-F238E27FC236}">
                      <a16:creationId xmlns:a16="http://schemas.microsoft.com/office/drawing/2014/main" id="{71ED23A1-D0D2-4ED7-8FBF-218B3D1BBC0D}"/>
                    </a:ext>
                  </a:extLst>
                </p:cNvPr>
                <p:cNvSpPr>
                  <a:spLocks/>
                </p:cNvSpPr>
                <p:nvPr userDrawn="1"/>
              </p:nvSpPr>
              <p:spPr bwMode="auto">
                <a:xfrm>
                  <a:off x="3644" y="42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2" name="Freeform 661">
                  <a:extLst>
                    <a:ext uri="{FF2B5EF4-FFF2-40B4-BE49-F238E27FC236}">
                      <a16:creationId xmlns:a16="http://schemas.microsoft.com/office/drawing/2014/main" id="{5C29308C-BFEA-4A37-8C7E-497E58AD1C25}"/>
                    </a:ext>
                  </a:extLst>
                </p:cNvPr>
                <p:cNvSpPr>
                  <a:spLocks/>
                </p:cNvSpPr>
                <p:nvPr userDrawn="1"/>
              </p:nvSpPr>
              <p:spPr bwMode="auto">
                <a:xfrm>
                  <a:off x="3644" y="408"/>
                  <a:ext cx="5"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1"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3" name="Freeform 662">
                  <a:extLst>
                    <a:ext uri="{FF2B5EF4-FFF2-40B4-BE49-F238E27FC236}">
                      <a16:creationId xmlns:a16="http://schemas.microsoft.com/office/drawing/2014/main" id="{13701B57-8509-4283-BDA2-995DA47C5DEC}"/>
                    </a:ext>
                  </a:extLst>
                </p:cNvPr>
                <p:cNvSpPr>
                  <a:spLocks/>
                </p:cNvSpPr>
                <p:nvPr userDrawn="1"/>
              </p:nvSpPr>
              <p:spPr bwMode="auto">
                <a:xfrm>
                  <a:off x="3639" y="4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4" name="Freeform 663">
                  <a:extLst>
                    <a:ext uri="{FF2B5EF4-FFF2-40B4-BE49-F238E27FC236}">
                      <a16:creationId xmlns:a16="http://schemas.microsoft.com/office/drawing/2014/main" id="{5423E189-1EDC-48A6-92EA-5D3944DEB072}"/>
                    </a:ext>
                  </a:extLst>
                </p:cNvPr>
                <p:cNvSpPr>
                  <a:spLocks/>
                </p:cNvSpPr>
                <p:nvPr userDrawn="1"/>
              </p:nvSpPr>
              <p:spPr bwMode="auto">
                <a:xfrm>
                  <a:off x="3634" y="408"/>
                  <a:ext cx="5" cy="5"/>
                </a:xfrm>
                <a:custGeom>
                  <a:avLst/>
                  <a:gdLst>
                    <a:gd name="T0" fmla="*/ 1 w 1"/>
                    <a:gd name="T1" fmla="*/ 1 h 1"/>
                    <a:gd name="T2" fmla="*/ 1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5" name="Freeform 664">
                  <a:extLst>
                    <a:ext uri="{FF2B5EF4-FFF2-40B4-BE49-F238E27FC236}">
                      <a16:creationId xmlns:a16="http://schemas.microsoft.com/office/drawing/2014/main" id="{8CEC9778-1B59-434D-83AD-8B3ED9195C60}"/>
                    </a:ext>
                  </a:extLst>
                </p:cNvPr>
                <p:cNvSpPr>
                  <a:spLocks/>
                </p:cNvSpPr>
                <p:nvPr userDrawn="1"/>
              </p:nvSpPr>
              <p:spPr bwMode="auto">
                <a:xfrm>
                  <a:off x="3634" y="4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1"/>
                        <a:pt x="0" y="0"/>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6" name="Freeform 665">
                  <a:extLst>
                    <a:ext uri="{FF2B5EF4-FFF2-40B4-BE49-F238E27FC236}">
                      <a16:creationId xmlns:a16="http://schemas.microsoft.com/office/drawing/2014/main" id="{B637DBE1-C55C-45AA-BF61-66AAC0239AD2}"/>
                    </a:ext>
                  </a:extLst>
                </p:cNvPr>
                <p:cNvSpPr>
                  <a:spLocks/>
                </p:cNvSpPr>
                <p:nvPr userDrawn="1"/>
              </p:nvSpPr>
              <p:spPr bwMode="auto">
                <a:xfrm>
                  <a:off x="3620" y="43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7" name="Freeform 666">
                  <a:extLst>
                    <a:ext uri="{FF2B5EF4-FFF2-40B4-BE49-F238E27FC236}">
                      <a16:creationId xmlns:a16="http://schemas.microsoft.com/office/drawing/2014/main" id="{8F6BC9CE-4278-41FD-B67B-228F13838D76}"/>
                    </a:ext>
                  </a:extLst>
                </p:cNvPr>
                <p:cNvSpPr>
                  <a:spLocks/>
                </p:cNvSpPr>
                <p:nvPr userDrawn="1"/>
              </p:nvSpPr>
              <p:spPr bwMode="auto">
                <a:xfrm>
                  <a:off x="3644" y="3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8" name="Freeform 667">
                  <a:extLst>
                    <a:ext uri="{FF2B5EF4-FFF2-40B4-BE49-F238E27FC236}">
                      <a16:creationId xmlns:a16="http://schemas.microsoft.com/office/drawing/2014/main" id="{4D041A1A-6A84-459E-9209-0CD354CE626D}"/>
                    </a:ext>
                  </a:extLst>
                </p:cNvPr>
                <p:cNvSpPr>
                  <a:spLocks/>
                </p:cNvSpPr>
                <p:nvPr userDrawn="1"/>
              </p:nvSpPr>
              <p:spPr bwMode="auto">
                <a:xfrm>
                  <a:off x="3639" y="3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9" name="Freeform 668">
                  <a:extLst>
                    <a:ext uri="{FF2B5EF4-FFF2-40B4-BE49-F238E27FC236}">
                      <a16:creationId xmlns:a16="http://schemas.microsoft.com/office/drawing/2014/main" id="{569D514F-114B-4F55-9D72-66949A7BD652}"/>
                    </a:ext>
                  </a:extLst>
                </p:cNvPr>
                <p:cNvSpPr>
                  <a:spLocks/>
                </p:cNvSpPr>
                <p:nvPr userDrawn="1"/>
              </p:nvSpPr>
              <p:spPr bwMode="auto">
                <a:xfrm>
                  <a:off x="3630" y="403"/>
                  <a:ext cx="4" cy="10"/>
                </a:xfrm>
                <a:custGeom>
                  <a:avLst/>
                  <a:gdLst>
                    <a:gd name="T0" fmla="*/ 0 w 4"/>
                    <a:gd name="T1" fmla="*/ 5 h 10"/>
                    <a:gd name="T2" fmla="*/ 4 w 4"/>
                    <a:gd name="T3" fmla="*/ 10 h 10"/>
                    <a:gd name="T4" fmla="*/ 0 w 4"/>
                    <a:gd name="T5" fmla="*/ 0 h 10"/>
                    <a:gd name="T6" fmla="*/ 0 w 4"/>
                    <a:gd name="T7" fmla="*/ 5 h 10"/>
                  </a:gdLst>
                  <a:ahLst/>
                  <a:cxnLst>
                    <a:cxn ang="0">
                      <a:pos x="T0" y="T1"/>
                    </a:cxn>
                    <a:cxn ang="0">
                      <a:pos x="T2" y="T3"/>
                    </a:cxn>
                    <a:cxn ang="0">
                      <a:pos x="T4" y="T5"/>
                    </a:cxn>
                    <a:cxn ang="0">
                      <a:pos x="T6" y="T7"/>
                    </a:cxn>
                  </a:cxnLst>
                  <a:rect l="0" t="0" r="r" b="b"/>
                  <a:pathLst>
                    <a:path w="4" h="10">
                      <a:moveTo>
                        <a:pt x="0" y="5"/>
                      </a:moveTo>
                      <a:lnTo>
                        <a:pt x="4"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0" name="Freeform 669">
                  <a:extLst>
                    <a:ext uri="{FF2B5EF4-FFF2-40B4-BE49-F238E27FC236}">
                      <a16:creationId xmlns:a16="http://schemas.microsoft.com/office/drawing/2014/main" id="{278C4319-D3BE-4CA7-A01E-1F4C72AEE210}"/>
                    </a:ext>
                  </a:extLst>
                </p:cNvPr>
                <p:cNvSpPr>
                  <a:spLocks/>
                </p:cNvSpPr>
                <p:nvPr userDrawn="1"/>
              </p:nvSpPr>
              <p:spPr bwMode="auto">
                <a:xfrm>
                  <a:off x="3649" y="37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1" name="Freeform 670">
                  <a:extLst>
                    <a:ext uri="{FF2B5EF4-FFF2-40B4-BE49-F238E27FC236}">
                      <a16:creationId xmlns:a16="http://schemas.microsoft.com/office/drawing/2014/main" id="{6437CFF2-0448-4F6A-8E8B-A804F1F731BE}"/>
                    </a:ext>
                  </a:extLst>
                </p:cNvPr>
                <p:cNvSpPr>
                  <a:spLocks/>
                </p:cNvSpPr>
                <p:nvPr userDrawn="1"/>
              </p:nvSpPr>
              <p:spPr bwMode="auto">
                <a:xfrm>
                  <a:off x="3654" y="3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2" name="Freeform 671">
                  <a:extLst>
                    <a:ext uri="{FF2B5EF4-FFF2-40B4-BE49-F238E27FC236}">
                      <a16:creationId xmlns:a16="http://schemas.microsoft.com/office/drawing/2014/main" id="{210B1778-CE47-444B-BC56-6761731C9016}"/>
                    </a:ext>
                  </a:extLst>
                </p:cNvPr>
                <p:cNvSpPr>
                  <a:spLocks/>
                </p:cNvSpPr>
                <p:nvPr userDrawn="1"/>
              </p:nvSpPr>
              <p:spPr bwMode="auto">
                <a:xfrm>
                  <a:off x="3654" y="3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3" name="Freeform 672">
                  <a:extLst>
                    <a:ext uri="{FF2B5EF4-FFF2-40B4-BE49-F238E27FC236}">
                      <a16:creationId xmlns:a16="http://schemas.microsoft.com/office/drawing/2014/main" id="{F3C2FEEB-ED39-44C2-B973-18212E83DFA1}"/>
                    </a:ext>
                  </a:extLst>
                </p:cNvPr>
                <p:cNvSpPr>
                  <a:spLocks/>
                </p:cNvSpPr>
                <p:nvPr userDrawn="1"/>
              </p:nvSpPr>
              <p:spPr bwMode="auto">
                <a:xfrm>
                  <a:off x="3644" y="37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4" name="Freeform 673">
                  <a:extLst>
                    <a:ext uri="{FF2B5EF4-FFF2-40B4-BE49-F238E27FC236}">
                      <a16:creationId xmlns:a16="http://schemas.microsoft.com/office/drawing/2014/main" id="{C78BED6E-3CEE-4C3B-94B9-953027620C17}"/>
                    </a:ext>
                  </a:extLst>
                </p:cNvPr>
                <p:cNvSpPr>
                  <a:spLocks/>
                </p:cNvSpPr>
                <p:nvPr userDrawn="1"/>
              </p:nvSpPr>
              <p:spPr bwMode="auto">
                <a:xfrm>
                  <a:off x="3644" y="3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5" name="Freeform 674">
                  <a:extLst>
                    <a:ext uri="{FF2B5EF4-FFF2-40B4-BE49-F238E27FC236}">
                      <a16:creationId xmlns:a16="http://schemas.microsoft.com/office/drawing/2014/main" id="{F017D503-A95E-4E5B-AD54-35CB09757726}"/>
                    </a:ext>
                  </a:extLst>
                </p:cNvPr>
                <p:cNvSpPr>
                  <a:spLocks/>
                </p:cNvSpPr>
                <p:nvPr userDrawn="1"/>
              </p:nvSpPr>
              <p:spPr bwMode="auto">
                <a:xfrm>
                  <a:off x="3644"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6" name="Freeform 675">
                  <a:extLst>
                    <a:ext uri="{FF2B5EF4-FFF2-40B4-BE49-F238E27FC236}">
                      <a16:creationId xmlns:a16="http://schemas.microsoft.com/office/drawing/2014/main" id="{6B73B62A-2CE4-41E5-B17E-2B292AC203AF}"/>
                    </a:ext>
                  </a:extLst>
                </p:cNvPr>
                <p:cNvSpPr>
                  <a:spLocks/>
                </p:cNvSpPr>
                <p:nvPr userDrawn="1"/>
              </p:nvSpPr>
              <p:spPr bwMode="auto">
                <a:xfrm>
                  <a:off x="3625" y="388"/>
                  <a:ext cx="9"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7" name="Freeform 676">
                  <a:extLst>
                    <a:ext uri="{FF2B5EF4-FFF2-40B4-BE49-F238E27FC236}">
                      <a16:creationId xmlns:a16="http://schemas.microsoft.com/office/drawing/2014/main" id="{6E928170-9C8E-47ED-83D6-47195EAAD038}"/>
                    </a:ext>
                  </a:extLst>
                </p:cNvPr>
                <p:cNvSpPr>
                  <a:spLocks/>
                </p:cNvSpPr>
                <p:nvPr userDrawn="1"/>
              </p:nvSpPr>
              <p:spPr bwMode="auto">
                <a:xfrm>
                  <a:off x="3634" y="3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8" name="Freeform 677">
                  <a:extLst>
                    <a:ext uri="{FF2B5EF4-FFF2-40B4-BE49-F238E27FC236}">
                      <a16:creationId xmlns:a16="http://schemas.microsoft.com/office/drawing/2014/main" id="{34CCC4BD-4E20-416D-B089-97B84971DF11}"/>
                    </a:ext>
                  </a:extLst>
                </p:cNvPr>
                <p:cNvSpPr>
                  <a:spLocks/>
                </p:cNvSpPr>
                <p:nvPr userDrawn="1"/>
              </p:nvSpPr>
              <p:spPr bwMode="auto">
                <a:xfrm>
                  <a:off x="3634" y="37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9" name="Freeform 678">
                  <a:extLst>
                    <a:ext uri="{FF2B5EF4-FFF2-40B4-BE49-F238E27FC236}">
                      <a16:creationId xmlns:a16="http://schemas.microsoft.com/office/drawing/2014/main" id="{D2BAC43A-D6AC-4500-8818-7F19C607AB80}"/>
                    </a:ext>
                  </a:extLst>
                </p:cNvPr>
                <p:cNvSpPr>
                  <a:spLocks/>
                </p:cNvSpPr>
                <p:nvPr userDrawn="1"/>
              </p:nvSpPr>
              <p:spPr bwMode="auto">
                <a:xfrm>
                  <a:off x="3644" y="358"/>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0" name="Freeform 679">
                  <a:extLst>
                    <a:ext uri="{FF2B5EF4-FFF2-40B4-BE49-F238E27FC236}">
                      <a16:creationId xmlns:a16="http://schemas.microsoft.com/office/drawing/2014/main" id="{B1AD39CB-7DB6-4112-98B6-82713C53EE65}"/>
                    </a:ext>
                  </a:extLst>
                </p:cNvPr>
                <p:cNvSpPr>
                  <a:spLocks/>
                </p:cNvSpPr>
                <p:nvPr userDrawn="1"/>
              </p:nvSpPr>
              <p:spPr bwMode="auto">
                <a:xfrm>
                  <a:off x="3644" y="36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1" name="Rectangle 680">
                  <a:extLst>
                    <a:ext uri="{FF2B5EF4-FFF2-40B4-BE49-F238E27FC236}">
                      <a16:creationId xmlns:a16="http://schemas.microsoft.com/office/drawing/2014/main" id="{3D42512C-058F-42B9-99DD-119E045811F2}"/>
                    </a:ext>
                  </a:extLst>
                </p:cNvPr>
                <p:cNvSpPr>
                  <a:spLocks noChangeArrowheads="1"/>
                </p:cNvSpPr>
                <p:nvPr userDrawn="1"/>
              </p:nvSpPr>
              <p:spPr bwMode="auto">
                <a:xfrm>
                  <a:off x="3654" y="33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2" name="Freeform 681">
                  <a:extLst>
                    <a:ext uri="{FF2B5EF4-FFF2-40B4-BE49-F238E27FC236}">
                      <a16:creationId xmlns:a16="http://schemas.microsoft.com/office/drawing/2014/main" id="{EC99C5F2-CAC5-474E-8B85-C5F457B6743C}"/>
                    </a:ext>
                  </a:extLst>
                </p:cNvPr>
                <p:cNvSpPr>
                  <a:spLocks/>
                </p:cNvSpPr>
                <p:nvPr userDrawn="1"/>
              </p:nvSpPr>
              <p:spPr bwMode="auto">
                <a:xfrm>
                  <a:off x="3644" y="363"/>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3" name="Freeform 682">
                  <a:extLst>
                    <a:ext uri="{FF2B5EF4-FFF2-40B4-BE49-F238E27FC236}">
                      <a16:creationId xmlns:a16="http://schemas.microsoft.com/office/drawing/2014/main" id="{B93939BE-0114-41BE-991F-8A59E2126EB9}"/>
                    </a:ext>
                  </a:extLst>
                </p:cNvPr>
                <p:cNvSpPr>
                  <a:spLocks/>
                </p:cNvSpPr>
                <p:nvPr userDrawn="1"/>
              </p:nvSpPr>
              <p:spPr bwMode="auto">
                <a:xfrm>
                  <a:off x="3649" y="35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4" name="Freeform 683">
                  <a:extLst>
                    <a:ext uri="{FF2B5EF4-FFF2-40B4-BE49-F238E27FC236}">
                      <a16:creationId xmlns:a16="http://schemas.microsoft.com/office/drawing/2014/main" id="{B085EE16-4F75-491D-93D4-611983320754}"/>
                    </a:ext>
                  </a:extLst>
                </p:cNvPr>
                <p:cNvSpPr>
                  <a:spLocks/>
                </p:cNvSpPr>
                <p:nvPr userDrawn="1"/>
              </p:nvSpPr>
              <p:spPr bwMode="auto">
                <a:xfrm>
                  <a:off x="3644" y="3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5" name="Freeform 684">
                  <a:extLst>
                    <a:ext uri="{FF2B5EF4-FFF2-40B4-BE49-F238E27FC236}">
                      <a16:creationId xmlns:a16="http://schemas.microsoft.com/office/drawing/2014/main" id="{E08AC60A-BBC1-4C5B-AAC5-BBD5D8904E87}"/>
                    </a:ext>
                  </a:extLst>
                </p:cNvPr>
                <p:cNvSpPr>
                  <a:spLocks/>
                </p:cNvSpPr>
                <p:nvPr userDrawn="1"/>
              </p:nvSpPr>
              <p:spPr bwMode="auto">
                <a:xfrm>
                  <a:off x="3644" y="3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6" name="Freeform 685">
                  <a:extLst>
                    <a:ext uri="{FF2B5EF4-FFF2-40B4-BE49-F238E27FC236}">
                      <a16:creationId xmlns:a16="http://schemas.microsoft.com/office/drawing/2014/main" id="{144966DF-9A62-492B-BF95-3C57F9BB8EF0}"/>
                    </a:ext>
                  </a:extLst>
                </p:cNvPr>
                <p:cNvSpPr>
                  <a:spLocks/>
                </p:cNvSpPr>
                <p:nvPr userDrawn="1"/>
              </p:nvSpPr>
              <p:spPr bwMode="auto">
                <a:xfrm>
                  <a:off x="3634" y="313"/>
                  <a:ext cx="20" cy="25"/>
                </a:xfrm>
                <a:custGeom>
                  <a:avLst/>
                  <a:gdLst>
                    <a:gd name="T0" fmla="*/ 0 w 4"/>
                    <a:gd name="T1" fmla="*/ 1 h 5"/>
                    <a:gd name="T2" fmla="*/ 0 w 4"/>
                    <a:gd name="T3" fmla="*/ 3 h 5"/>
                    <a:gd name="T4" fmla="*/ 4 w 4"/>
                    <a:gd name="T5" fmla="*/ 5 h 5"/>
                    <a:gd name="T6" fmla="*/ 4 w 4"/>
                    <a:gd name="T7" fmla="*/ 3 h 5"/>
                    <a:gd name="T8" fmla="*/ 2 w 4"/>
                    <a:gd name="T9" fmla="*/ 4 h 5"/>
                    <a:gd name="T10" fmla="*/ 3 w 4"/>
                    <a:gd name="T11" fmla="*/ 3 h 5"/>
                    <a:gd name="T12" fmla="*/ 1 w 4"/>
                    <a:gd name="T13" fmla="*/ 0 h 5"/>
                    <a:gd name="T14" fmla="*/ 1 w 4"/>
                    <a:gd name="T15" fmla="*/ 1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1" y="1"/>
                        <a:pt x="1" y="3"/>
                        <a:pt x="0" y="3"/>
                      </a:cubicBezTo>
                      <a:cubicBezTo>
                        <a:pt x="0" y="4"/>
                        <a:pt x="3" y="5"/>
                        <a:pt x="4" y="5"/>
                      </a:cubicBezTo>
                      <a:cubicBezTo>
                        <a:pt x="4" y="5"/>
                        <a:pt x="4" y="4"/>
                        <a:pt x="4" y="3"/>
                      </a:cubicBezTo>
                      <a:cubicBezTo>
                        <a:pt x="3" y="4"/>
                        <a:pt x="2" y="5"/>
                        <a:pt x="2" y="4"/>
                      </a:cubicBezTo>
                      <a:cubicBezTo>
                        <a:pt x="2" y="3"/>
                        <a:pt x="2" y="3"/>
                        <a:pt x="3" y="3"/>
                      </a:cubicBezTo>
                      <a:cubicBezTo>
                        <a:pt x="2" y="3"/>
                        <a:pt x="2" y="1"/>
                        <a:pt x="1"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7" name="Freeform 686">
                  <a:extLst>
                    <a:ext uri="{FF2B5EF4-FFF2-40B4-BE49-F238E27FC236}">
                      <a16:creationId xmlns:a16="http://schemas.microsoft.com/office/drawing/2014/main" id="{9BC40F5B-89BE-41A6-8A1E-B5990AE352D7}"/>
                    </a:ext>
                  </a:extLst>
                </p:cNvPr>
                <p:cNvSpPr>
                  <a:spLocks/>
                </p:cNvSpPr>
                <p:nvPr userDrawn="1"/>
              </p:nvSpPr>
              <p:spPr bwMode="auto">
                <a:xfrm>
                  <a:off x="3654" y="338"/>
                  <a:ext cx="5" cy="5"/>
                </a:xfrm>
                <a:custGeom>
                  <a:avLst/>
                  <a:gdLst>
                    <a:gd name="T0" fmla="*/ 0 w 1"/>
                    <a:gd name="T1" fmla="*/ 1 h 1"/>
                    <a:gd name="T2" fmla="*/ 0 w 1"/>
                    <a:gd name="T3" fmla="*/ 1 h 1"/>
                    <a:gd name="T4" fmla="*/ 1 w 1"/>
                    <a:gd name="T5" fmla="*/ 1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1"/>
                        <a:pt x="0" y="1"/>
                        <a:pt x="1" y="1"/>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8" name="Freeform 687">
                  <a:extLst>
                    <a:ext uri="{FF2B5EF4-FFF2-40B4-BE49-F238E27FC236}">
                      <a16:creationId xmlns:a16="http://schemas.microsoft.com/office/drawing/2014/main" id="{C70D244F-7D74-46AB-9852-9D520474E32C}"/>
                    </a:ext>
                  </a:extLst>
                </p:cNvPr>
                <p:cNvSpPr>
                  <a:spLocks/>
                </p:cNvSpPr>
                <p:nvPr userDrawn="1"/>
              </p:nvSpPr>
              <p:spPr bwMode="auto">
                <a:xfrm>
                  <a:off x="3639" y="343"/>
                  <a:ext cx="15" cy="15"/>
                </a:xfrm>
                <a:custGeom>
                  <a:avLst/>
                  <a:gdLst>
                    <a:gd name="T0" fmla="*/ 2 w 3"/>
                    <a:gd name="T1" fmla="*/ 2 h 3"/>
                    <a:gd name="T2" fmla="*/ 0 w 3"/>
                    <a:gd name="T3" fmla="*/ 0 h 3"/>
                    <a:gd name="T4" fmla="*/ 1 w 3"/>
                    <a:gd name="T5" fmla="*/ 2 h 3"/>
                    <a:gd name="T6" fmla="*/ 2 w 3"/>
                    <a:gd name="T7" fmla="*/ 2 h 3"/>
                    <a:gd name="T8" fmla="*/ 2 w 3"/>
                    <a:gd name="T9" fmla="*/ 3 h 3"/>
                    <a:gd name="T10" fmla="*/ 2 w 3"/>
                    <a:gd name="T11" fmla="*/ 2 h 3"/>
                    <a:gd name="T12" fmla="*/ 2 w 3"/>
                    <a:gd name="T13" fmla="*/ 2 h 3"/>
                    <a:gd name="T14" fmla="*/ 2 w 3"/>
                    <a:gd name="T15" fmla="*/ 2 h 3"/>
                    <a:gd name="T16" fmla="*/ 2 w 3"/>
                    <a:gd name="T17" fmla="*/ 2 h 3"/>
                    <a:gd name="T18" fmla="*/ 2 w 3"/>
                    <a:gd name="T19" fmla="*/ 2 h 3"/>
                    <a:gd name="T20" fmla="*/ 2 w 3"/>
                    <a:gd name="T21" fmla="*/ 2 h 3"/>
                    <a:gd name="T22" fmla="*/ 2 w 3"/>
                    <a:gd name="T23" fmla="*/ 2 h 3"/>
                    <a:gd name="T24" fmla="*/ 2 w 3"/>
                    <a:gd name="T25" fmla="*/ 2 h 3"/>
                    <a:gd name="T26" fmla="*/ 2 w 3"/>
                    <a:gd name="T27" fmla="*/ 2 h 3"/>
                    <a:gd name="T28" fmla="*/ 2 w 3"/>
                    <a:gd name="T29" fmla="*/ 2 h 3"/>
                    <a:gd name="T30" fmla="*/ 3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1"/>
                        <a:pt x="1" y="0"/>
                        <a:pt x="0" y="0"/>
                      </a:cubicBezTo>
                      <a:cubicBezTo>
                        <a:pt x="0" y="1"/>
                        <a:pt x="1" y="1"/>
                        <a:pt x="1" y="2"/>
                      </a:cubicBezTo>
                      <a:cubicBezTo>
                        <a:pt x="1" y="1"/>
                        <a:pt x="1" y="3"/>
                        <a:pt x="2" y="2"/>
                      </a:cubicBezTo>
                      <a:cubicBezTo>
                        <a:pt x="2" y="2"/>
                        <a:pt x="2" y="2"/>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2"/>
                        <a:pt x="2" y="2"/>
                      </a:cubicBezTo>
                      <a:cubicBezTo>
                        <a:pt x="2" y="2"/>
                        <a:pt x="2" y="2"/>
                        <a:pt x="2" y="2"/>
                      </a:cubicBezTo>
                      <a:cubicBezTo>
                        <a:pt x="2" y="2"/>
                        <a:pt x="2" y="2"/>
                        <a:pt x="2" y="2"/>
                      </a:cubicBezTo>
                      <a:cubicBezTo>
                        <a:pt x="3" y="0"/>
                        <a:pt x="3" y="0"/>
                        <a:pt x="3" y="0"/>
                      </a:cubicBezTo>
                      <a:cubicBezTo>
                        <a:pt x="2"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9" name="Freeform 688">
                  <a:extLst>
                    <a:ext uri="{FF2B5EF4-FFF2-40B4-BE49-F238E27FC236}">
                      <a16:creationId xmlns:a16="http://schemas.microsoft.com/office/drawing/2014/main" id="{BF0A5F93-4A94-446B-BC14-9861E65DDE92}"/>
                    </a:ext>
                  </a:extLst>
                </p:cNvPr>
                <p:cNvSpPr>
                  <a:spLocks/>
                </p:cNvSpPr>
                <p:nvPr userDrawn="1"/>
              </p:nvSpPr>
              <p:spPr bwMode="auto">
                <a:xfrm>
                  <a:off x="3620"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0" name="Freeform 689">
                  <a:extLst>
                    <a:ext uri="{FF2B5EF4-FFF2-40B4-BE49-F238E27FC236}">
                      <a16:creationId xmlns:a16="http://schemas.microsoft.com/office/drawing/2014/main" id="{98087E27-8413-4902-8142-E00D9E121AFB}"/>
                    </a:ext>
                  </a:extLst>
                </p:cNvPr>
                <p:cNvSpPr>
                  <a:spLocks/>
                </p:cNvSpPr>
                <p:nvPr userDrawn="1"/>
              </p:nvSpPr>
              <p:spPr bwMode="auto">
                <a:xfrm>
                  <a:off x="3620" y="383"/>
                  <a:ext cx="14" cy="10"/>
                </a:xfrm>
                <a:custGeom>
                  <a:avLst/>
                  <a:gdLst>
                    <a:gd name="T0" fmla="*/ 0 w 3"/>
                    <a:gd name="T1" fmla="*/ 0 h 2"/>
                    <a:gd name="T2" fmla="*/ 1 w 3"/>
                    <a:gd name="T3" fmla="*/ 1 h 2"/>
                    <a:gd name="T4" fmla="*/ 0 w 3"/>
                    <a:gd name="T5" fmla="*/ 1 h 2"/>
                    <a:gd name="T6" fmla="*/ 1 w 3"/>
                    <a:gd name="T7" fmla="*/ 1 h 2"/>
                    <a:gd name="T8" fmla="*/ 1 w 3"/>
                    <a:gd name="T9" fmla="*/ 1 h 2"/>
                    <a:gd name="T10" fmla="*/ 3 w 3"/>
                    <a:gd name="T11" fmla="*/ 0 h 2"/>
                    <a:gd name="T12" fmla="*/ 0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0"/>
                      </a:moveTo>
                      <a:cubicBezTo>
                        <a:pt x="0" y="0"/>
                        <a:pt x="1" y="0"/>
                        <a:pt x="1" y="1"/>
                      </a:cubicBezTo>
                      <a:cubicBezTo>
                        <a:pt x="0" y="1"/>
                        <a:pt x="0" y="1"/>
                        <a:pt x="0" y="1"/>
                      </a:cubicBezTo>
                      <a:cubicBezTo>
                        <a:pt x="0" y="1"/>
                        <a:pt x="0" y="2"/>
                        <a:pt x="1" y="1"/>
                      </a:cubicBezTo>
                      <a:cubicBezTo>
                        <a:pt x="1" y="1"/>
                        <a:pt x="1" y="1"/>
                        <a:pt x="1"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1" name="Freeform 690">
                  <a:extLst>
                    <a:ext uri="{FF2B5EF4-FFF2-40B4-BE49-F238E27FC236}">
                      <a16:creationId xmlns:a16="http://schemas.microsoft.com/office/drawing/2014/main" id="{5D524530-55C4-4660-B217-8D0D776146D9}"/>
                    </a:ext>
                  </a:extLst>
                </p:cNvPr>
                <p:cNvSpPr>
                  <a:spLocks/>
                </p:cNvSpPr>
                <p:nvPr userDrawn="1"/>
              </p:nvSpPr>
              <p:spPr bwMode="auto">
                <a:xfrm>
                  <a:off x="3630" y="358"/>
                  <a:ext cx="4" cy="10"/>
                </a:xfrm>
                <a:custGeom>
                  <a:avLst/>
                  <a:gdLst>
                    <a:gd name="T0" fmla="*/ 1 w 1"/>
                    <a:gd name="T1" fmla="*/ 2 h 2"/>
                    <a:gd name="T2" fmla="*/ 1 w 1"/>
                    <a:gd name="T3" fmla="*/ 0 h 2"/>
                    <a:gd name="T4" fmla="*/ 0 w 1"/>
                    <a:gd name="T5" fmla="*/ 1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0"/>
                        <a:pt x="1" y="0"/>
                        <a:pt x="1" y="0"/>
                      </a:cubicBezTo>
                      <a:cubicBezTo>
                        <a:pt x="0" y="1"/>
                        <a:pt x="0" y="1"/>
                        <a:pt x="0" y="1"/>
                      </a:cubicBezTo>
                      <a:cubicBezTo>
                        <a:pt x="0" y="1"/>
                        <a:pt x="0" y="1"/>
                        <a:pt x="0" y="1"/>
                      </a:cubicBezTo>
                      <a:cubicBezTo>
                        <a:pt x="0" y="2"/>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2" name="Freeform 691">
                  <a:extLst>
                    <a:ext uri="{FF2B5EF4-FFF2-40B4-BE49-F238E27FC236}">
                      <a16:creationId xmlns:a16="http://schemas.microsoft.com/office/drawing/2014/main" id="{FDD0966E-5EAD-4804-ACC2-2F90743BEB3B}"/>
                    </a:ext>
                  </a:extLst>
                </p:cNvPr>
                <p:cNvSpPr>
                  <a:spLocks/>
                </p:cNvSpPr>
                <p:nvPr userDrawn="1"/>
              </p:nvSpPr>
              <p:spPr bwMode="auto">
                <a:xfrm>
                  <a:off x="3659" y="33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3" name="Freeform 692">
                  <a:extLst>
                    <a:ext uri="{FF2B5EF4-FFF2-40B4-BE49-F238E27FC236}">
                      <a16:creationId xmlns:a16="http://schemas.microsoft.com/office/drawing/2014/main" id="{C8C5EA40-1032-4801-9A51-CAEBD3568933}"/>
                    </a:ext>
                  </a:extLst>
                </p:cNvPr>
                <p:cNvSpPr>
                  <a:spLocks/>
                </p:cNvSpPr>
                <p:nvPr userDrawn="1"/>
              </p:nvSpPr>
              <p:spPr bwMode="auto">
                <a:xfrm>
                  <a:off x="3664" y="32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4" name="Freeform 693">
                  <a:extLst>
                    <a:ext uri="{FF2B5EF4-FFF2-40B4-BE49-F238E27FC236}">
                      <a16:creationId xmlns:a16="http://schemas.microsoft.com/office/drawing/2014/main" id="{60F7D84F-D615-49D6-9F50-75B49AD53132}"/>
                    </a:ext>
                  </a:extLst>
                </p:cNvPr>
                <p:cNvSpPr>
                  <a:spLocks/>
                </p:cNvSpPr>
                <p:nvPr userDrawn="1"/>
              </p:nvSpPr>
              <p:spPr bwMode="auto">
                <a:xfrm>
                  <a:off x="3963" y="53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5" name="Freeform 694">
                  <a:extLst>
                    <a:ext uri="{FF2B5EF4-FFF2-40B4-BE49-F238E27FC236}">
                      <a16:creationId xmlns:a16="http://schemas.microsoft.com/office/drawing/2014/main" id="{FFF13A96-C9C6-41C6-8983-FC9E93465B84}"/>
                    </a:ext>
                  </a:extLst>
                </p:cNvPr>
                <p:cNvSpPr>
                  <a:spLocks/>
                </p:cNvSpPr>
                <p:nvPr userDrawn="1"/>
              </p:nvSpPr>
              <p:spPr bwMode="auto">
                <a:xfrm>
                  <a:off x="3968" y="5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6" name="Freeform 695">
                  <a:extLst>
                    <a:ext uri="{FF2B5EF4-FFF2-40B4-BE49-F238E27FC236}">
                      <a16:creationId xmlns:a16="http://schemas.microsoft.com/office/drawing/2014/main" id="{1CB251D8-59B7-489D-8B2A-074282EC4E81}"/>
                    </a:ext>
                  </a:extLst>
                </p:cNvPr>
                <p:cNvSpPr>
                  <a:spLocks/>
                </p:cNvSpPr>
                <p:nvPr userDrawn="1"/>
              </p:nvSpPr>
              <p:spPr bwMode="auto">
                <a:xfrm>
                  <a:off x="3824" y="283"/>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7" name="Freeform 696">
                  <a:extLst>
                    <a:ext uri="{FF2B5EF4-FFF2-40B4-BE49-F238E27FC236}">
                      <a16:creationId xmlns:a16="http://schemas.microsoft.com/office/drawing/2014/main" id="{EE4D8C01-C348-4815-945B-762E9C192353}"/>
                    </a:ext>
                  </a:extLst>
                </p:cNvPr>
                <p:cNvSpPr>
                  <a:spLocks/>
                </p:cNvSpPr>
                <p:nvPr userDrawn="1"/>
              </p:nvSpPr>
              <p:spPr bwMode="auto">
                <a:xfrm>
                  <a:off x="3928" y="3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8" name="Freeform 697">
                  <a:extLst>
                    <a:ext uri="{FF2B5EF4-FFF2-40B4-BE49-F238E27FC236}">
                      <a16:creationId xmlns:a16="http://schemas.microsoft.com/office/drawing/2014/main" id="{955695EA-87D8-4D8D-88E0-EE04DA4F7FF8}"/>
                    </a:ext>
                  </a:extLst>
                </p:cNvPr>
                <p:cNvSpPr>
                  <a:spLocks/>
                </p:cNvSpPr>
                <p:nvPr userDrawn="1"/>
              </p:nvSpPr>
              <p:spPr bwMode="auto">
                <a:xfrm>
                  <a:off x="3948" y="38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9" name="Freeform 698">
                  <a:extLst>
                    <a:ext uri="{FF2B5EF4-FFF2-40B4-BE49-F238E27FC236}">
                      <a16:creationId xmlns:a16="http://schemas.microsoft.com/office/drawing/2014/main" id="{78E8E0B0-64AF-4647-AC9E-B8615EB94EC9}"/>
                    </a:ext>
                  </a:extLst>
                </p:cNvPr>
                <p:cNvSpPr>
                  <a:spLocks/>
                </p:cNvSpPr>
                <p:nvPr userDrawn="1"/>
              </p:nvSpPr>
              <p:spPr bwMode="auto">
                <a:xfrm>
                  <a:off x="3938" y="6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0" name="Freeform 699">
                  <a:extLst>
                    <a:ext uri="{FF2B5EF4-FFF2-40B4-BE49-F238E27FC236}">
                      <a16:creationId xmlns:a16="http://schemas.microsoft.com/office/drawing/2014/main" id="{04AF4E6F-2386-4D3B-8697-DDC5CF0DC90B}"/>
                    </a:ext>
                  </a:extLst>
                </p:cNvPr>
                <p:cNvSpPr>
                  <a:spLocks/>
                </p:cNvSpPr>
                <p:nvPr userDrawn="1"/>
              </p:nvSpPr>
              <p:spPr bwMode="auto">
                <a:xfrm>
                  <a:off x="3714" y="268"/>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2" y="1"/>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1" name="Freeform 700">
                  <a:extLst>
                    <a:ext uri="{FF2B5EF4-FFF2-40B4-BE49-F238E27FC236}">
                      <a16:creationId xmlns:a16="http://schemas.microsoft.com/office/drawing/2014/main" id="{6B0A5BDA-8FA9-49FE-B7F3-75B8A0DC2FDA}"/>
                    </a:ext>
                  </a:extLst>
                </p:cNvPr>
                <p:cNvSpPr>
                  <a:spLocks/>
                </p:cNvSpPr>
                <p:nvPr userDrawn="1"/>
              </p:nvSpPr>
              <p:spPr bwMode="auto">
                <a:xfrm>
                  <a:off x="3918"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2" name="Freeform 701">
                  <a:extLst>
                    <a:ext uri="{FF2B5EF4-FFF2-40B4-BE49-F238E27FC236}">
                      <a16:creationId xmlns:a16="http://schemas.microsoft.com/office/drawing/2014/main" id="{90E5D515-D80B-4ACC-9467-27B44BA3C777}"/>
                    </a:ext>
                  </a:extLst>
                </p:cNvPr>
                <p:cNvSpPr>
                  <a:spLocks/>
                </p:cNvSpPr>
                <p:nvPr userDrawn="1"/>
              </p:nvSpPr>
              <p:spPr bwMode="auto">
                <a:xfrm>
                  <a:off x="3724" y="26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3" name="Freeform 702">
                  <a:extLst>
                    <a:ext uri="{FF2B5EF4-FFF2-40B4-BE49-F238E27FC236}">
                      <a16:creationId xmlns:a16="http://schemas.microsoft.com/office/drawing/2014/main" id="{DA9DC07B-F5F7-4EF7-B4EC-E503BD3E5CED}"/>
                    </a:ext>
                  </a:extLst>
                </p:cNvPr>
                <p:cNvSpPr>
                  <a:spLocks/>
                </p:cNvSpPr>
                <p:nvPr userDrawn="1"/>
              </p:nvSpPr>
              <p:spPr bwMode="auto">
                <a:xfrm>
                  <a:off x="3644"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4" name="Freeform 703">
                  <a:extLst>
                    <a:ext uri="{FF2B5EF4-FFF2-40B4-BE49-F238E27FC236}">
                      <a16:creationId xmlns:a16="http://schemas.microsoft.com/office/drawing/2014/main" id="{75002BB6-4766-419E-A9E4-14F19F84B747}"/>
                    </a:ext>
                  </a:extLst>
                </p:cNvPr>
                <p:cNvSpPr>
                  <a:spLocks/>
                </p:cNvSpPr>
                <p:nvPr userDrawn="1"/>
              </p:nvSpPr>
              <p:spPr bwMode="auto">
                <a:xfrm>
                  <a:off x="3644" y="5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5" name="Rectangle 704">
                  <a:extLst>
                    <a:ext uri="{FF2B5EF4-FFF2-40B4-BE49-F238E27FC236}">
                      <a16:creationId xmlns:a16="http://schemas.microsoft.com/office/drawing/2014/main" id="{51C13EF6-FF3F-4CF4-BA61-82F74AA287FC}"/>
                    </a:ext>
                  </a:extLst>
                </p:cNvPr>
                <p:cNvSpPr>
                  <a:spLocks noChangeArrowheads="1"/>
                </p:cNvSpPr>
                <p:nvPr userDrawn="1"/>
              </p:nvSpPr>
              <p:spPr bwMode="auto">
                <a:xfrm>
                  <a:off x="3679"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6" name="Freeform 705">
                  <a:extLst>
                    <a:ext uri="{FF2B5EF4-FFF2-40B4-BE49-F238E27FC236}">
                      <a16:creationId xmlns:a16="http://schemas.microsoft.com/office/drawing/2014/main" id="{927EC695-FE50-4F8B-AF75-A98FD218277A}"/>
                    </a:ext>
                  </a:extLst>
                </p:cNvPr>
                <p:cNvSpPr>
                  <a:spLocks/>
                </p:cNvSpPr>
                <p:nvPr userDrawn="1"/>
              </p:nvSpPr>
              <p:spPr bwMode="auto">
                <a:xfrm>
                  <a:off x="3659" y="29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7" name="Freeform 706">
                  <a:extLst>
                    <a:ext uri="{FF2B5EF4-FFF2-40B4-BE49-F238E27FC236}">
                      <a16:creationId xmlns:a16="http://schemas.microsoft.com/office/drawing/2014/main" id="{96B2F219-65F8-408A-923C-95D4EC120C19}"/>
                    </a:ext>
                  </a:extLst>
                </p:cNvPr>
                <p:cNvSpPr>
                  <a:spLocks/>
                </p:cNvSpPr>
                <p:nvPr userDrawn="1"/>
              </p:nvSpPr>
              <p:spPr bwMode="auto">
                <a:xfrm>
                  <a:off x="3739" y="2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8" name="Freeform 707">
                  <a:extLst>
                    <a:ext uri="{FF2B5EF4-FFF2-40B4-BE49-F238E27FC236}">
                      <a16:creationId xmlns:a16="http://schemas.microsoft.com/office/drawing/2014/main" id="{58C8D542-53BB-484B-B59C-28CD4E3DE31B}"/>
                    </a:ext>
                  </a:extLst>
                </p:cNvPr>
                <p:cNvSpPr>
                  <a:spLocks/>
                </p:cNvSpPr>
                <p:nvPr userDrawn="1"/>
              </p:nvSpPr>
              <p:spPr bwMode="auto">
                <a:xfrm>
                  <a:off x="3679" y="3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9" name="Freeform 708">
                  <a:extLst>
                    <a:ext uri="{FF2B5EF4-FFF2-40B4-BE49-F238E27FC236}">
                      <a16:creationId xmlns:a16="http://schemas.microsoft.com/office/drawing/2014/main" id="{1C1D3AB3-6063-41CB-B3F0-95F6EC80846A}"/>
                    </a:ext>
                  </a:extLst>
                </p:cNvPr>
                <p:cNvSpPr>
                  <a:spLocks/>
                </p:cNvSpPr>
                <p:nvPr userDrawn="1"/>
              </p:nvSpPr>
              <p:spPr bwMode="auto">
                <a:xfrm>
                  <a:off x="3679" y="30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0" name="Freeform 709">
                  <a:extLst>
                    <a:ext uri="{FF2B5EF4-FFF2-40B4-BE49-F238E27FC236}">
                      <a16:creationId xmlns:a16="http://schemas.microsoft.com/office/drawing/2014/main" id="{99A7367D-98BC-4E00-8899-8376A947BB94}"/>
                    </a:ext>
                  </a:extLst>
                </p:cNvPr>
                <p:cNvSpPr>
                  <a:spLocks/>
                </p:cNvSpPr>
                <p:nvPr userDrawn="1"/>
              </p:nvSpPr>
              <p:spPr bwMode="auto">
                <a:xfrm>
                  <a:off x="3679" y="30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1" name="Freeform 710">
                  <a:extLst>
                    <a:ext uri="{FF2B5EF4-FFF2-40B4-BE49-F238E27FC236}">
                      <a16:creationId xmlns:a16="http://schemas.microsoft.com/office/drawing/2014/main" id="{8E2BDFFF-9EF0-4DAA-B5B0-EAB945B32E99}"/>
                    </a:ext>
                  </a:extLst>
                </p:cNvPr>
                <p:cNvSpPr>
                  <a:spLocks/>
                </p:cNvSpPr>
                <p:nvPr userDrawn="1"/>
              </p:nvSpPr>
              <p:spPr bwMode="auto">
                <a:xfrm>
                  <a:off x="3794" y="6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2" name="Rectangle 711">
                  <a:extLst>
                    <a:ext uri="{FF2B5EF4-FFF2-40B4-BE49-F238E27FC236}">
                      <a16:creationId xmlns:a16="http://schemas.microsoft.com/office/drawing/2014/main" id="{366B00E9-CA2B-4077-B5AD-43A6B7CF6263}"/>
                    </a:ext>
                  </a:extLst>
                </p:cNvPr>
                <p:cNvSpPr>
                  <a:spLocks noChangeArrowheads="1"/>
                </p:cNvSpPr>
                <p:nvPr userDrawn="1"/>
              </p:nvSpPr>
              <p:spPr bwMode="auto">
                <a:xfrm>
                  <a:off x="3888" y="2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3" name="Freeform 712">
                  <a:extLst>
                    <a:ext uri="{FF2B5EF4-FFF2-40B4-BE49-F238E27FC236}">
                      <a16:creationId xmlns:a16="http://schemas.microsoft.com/office/drawing/2014/main" id="{21E4857C-A9DA-476A-A8D7-06EE007C903C}"/>
                    </a:ext>
                  </a:extLst>
                </p:cNvPr>
                <p:cNvSpPr>
                  <a:spLocks/>
                </p:cNvSpPr>
                <p:nvPr userDrawn="1"/>
              </p:nvSpPr>
              <p:spPr bwMode="auto">
                <a:xfrm>
                  <a:off x="3883" y="283"/>
                  <a:ext cx="15" cy="10"/>
                </a:xfrm>
                <a:custGeom>
                  <a:avLst/>
                  <a:gdLst>
                    <a:gd name="T0" fmla="*/ 3 w 3"/>
                    <a:gd name="T1" fmla="*/ 1 h 2"/>
                    <a:gd name="T2" fmla="*/ 1 w 3"/>
                    <a:gd name="T3" fmla="*/ 0 h 2"/>
                    <a:gd name="T4" fmla="*/ 0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1"/>
                        <a:pt x="1" y="0"/>
                      </a:cubicBezTo>
                      <a:cubicBezTo>
                        <a:pt x="0" y="2"/>
                        <a:pt x="0" y="2"/>
                        <a:pt x="0" y="2"/>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4" name="Freeform 713">
                  <a:extLst>
                    <a:ext uri="{FF2B5EF4-FFF2-40B4-BE49-F238E27FC236}">
                      <a16:creationId xmlns:a16="http://schemas.microsoft.com/office/drawing/2014/main" id="{DA0CC2BD-9064-4306-8B2C-B7989C55F40B}"/>
                    </a:ext>
                  </a:extLst>
                </p:cNvPr>
                <p:cNvSpPr>
                  <a:spLocks noEditPoints="1"/>
                </p:cNvSpPr>
                <p:nvPr userDrawn="1"/>
              </p:nvSpPr>
              <p:spPr bwMode="auto">
                <a:xfrm>
                  <a:off x="3605" y="213"/>
                  <a:ext cx="378" cy="500"/>
                </a:xfrm>
                <a:custGeom>
                  <a:avLst/>
                  <a:gdLst>
                    <a:gd name="T0" fmla="*/ 72 w 76"/>
                    <a:gd name="T1" fmla="*/ 68 h 100"/>
                    <a:gd name="T2" fmla="*/ 73 w 76"/>
                    <a:gd name="T3" fmla="*/ 61 h 100"/>
                    <a:gd name="T4" fmla="*/ 74 w 76"/>
                    <a:gd name="T5" fmla="*/ 58 h 100"/>
                    <a:gd name="T6" fmla="*/ 73 w 76"/>
                    <a:gd name="T7" fmla="*/ 52 h 100"/>
                    <a:gd name="T8" fmla="*/ 72 w 76"/>
                    <a:gd name="T9" fmla="*/ 44 h 100"/>
                    <a:gd name="T10" fmla="*/ 65 w 76"/>
                    <a:gd name="T11" fmla="*/ 35 h 100"/>
                    <a:gd name="T12" fmla="*/ 65 w 76"/>
                    <a:gd name="T13" fmla="*/ 35 h 100"/>
                    <a:gd name="T14" fmla="*/ 68 w 76"/>
                    <a:gd name="T15" fmla="*/ 33 h 100"/>
                    <a:gd name="T16" fmla="*/ 66 w 76"/>
                    <a:gd name="T17" fmla="*/ 28 h 100"/>
                    <a:gd name="T18" fmla="*/ 62 w 76"/>
                    <a:gd name="T19" fmla="*/ 23 h 100"/>
                    <a:gd name="T20" fmla="*/ 53 w 76"/>
                    <a:gd name="T21" fmla="*/ 18 h 100"/>
                    <a:gd name="T22" fmla="*/ 54 w 76"/>
                    <a:gd name="T23" fmla="*/ 11 h 100"/>
                    <a:gd name="T24" fmla="*/ 46 w 76"/>
                    <a:gd name="T25" fmla="*/ 9 h 100"/>
                    <a:gd name="T26" fmla="*/ 46 w 76"/>
                    <a:gd name="T27" fmla="*/ 4 h 100"/>
                    <a:gd name="T28" fmla="*/ 42 w 76"/>
                    <a:gd name="T29" fmla="*/ 3 h 100"/>
                    <a:gd name="T30" fmla="*/ 33 w 76"/>
                    <a:gd name="T31" fmla="*/ 6 h 100"/>
                    <a:gd name="T32" fmla="*/ 28 w 76"/>
                    <a:gd name="T33" fmla="*/ 6 h 100"/>
                    <a:gd name="T34" fmla="*/ 19 w 76"/>
                    <a:gd name="T35" fmla="*/ 7 h 100"/>
                    <a:gd name="T36" fmla="*/ 17 w 76"/>
                    <a:gd name="T37" fmla="*/ 11 h 100"/>
                    <a:gd name="T38" fmla="*/ 12 w 76"/>
                    <a:gd name="T39" fmla="*/ 14 h 100"/>
                    <a:gd name="T40" fmla="*/ 11 w 76"/>
                    <a:gd name="T41" fmla="*/ 19 h 100"/>
                    <a:gd name="T42" fmla="*/ 15 w 76"/>
                    <a:gd name="T43" fmla="*/ 18 h 100"/>
                    <a:gd name="T44" fmla="*/ 15 w 76"/>
                    <a:gd name="T45" fmla="*/ 16 h 100"/>
                    <a:gd name="T46" fmla="*/ 20 w 76"/>
                    <a:gd name="T47" fmla="*/ 14 h 100"/>
                    <a:gd name="T48" fmla="*/ 29 w 76"/>
                    <a:gd name="T49" fmla="*/ 11 h 100"/>
                    <a:gd name="T50" fmla="*/ 39 w 76"/>
                    <a:gd name="T51" fmla="*/ 11 h 100"/>
                    <a:gd name="T52" fmla="*/ 44 w 76"/>
                    <a:gd name="T53" fmla="*/ 14 h 100"/>
                    <a:gd name="T54" fmla="*/ 45 w 76"/>
                    <a:gd name="T55" fmla="*/ 14 h 100"/>
                    <a:gd name="T56" fmla="*/ 50 w 76"/>
                    <a:gd name="T57" fmla="*/ 18 h 100"/>
                    <a:gd name="T58" fmla="*/ 58 w 76"/>
                    <a:gd name="T59" fmla="*/ 30 h 100"/>
                    <a:gd name="T60" fmla="*/ 59 w 76"/>
                    <a:gd name="T61" fmla="*/ 35 h 100"/>
                    <a:gd name="T62" fmla="*/ 64 w 76"/>
                    <a:gd name="T63" fmla="*/ 43 h 100"/>
                    <a:gd name="T64" fmla="*/ 66 w 76"/>
                    <a:gd name="T65" fmla="*/ 51 h 100"/>
                    <a:gd name="T66" fmla="*/ 64 w 76"/>
                    <a:gd name="T67" fmla="*/ 59 h 100"/>
                    <a:gd name="T68" fmla="*/ 63 w 76"/>
                    <a:gd name="T69" fmla="*/ 69 h 100"/>
                    <a:gd name="T70" fmla="*/ 60 w 76"/>
                    <a:gd name="T71" fmla="*/ 78 h 100"/>
                    <a:gd name="T72" fmla="*/ 54 w 76"/>
                    <a:gd name="T73" fmla="*/ 89 h 100"/>
                    <a:gd name="T74" fmla="*/ 39 w 76"/>
                    <a:gd name="T75" fmla="*/ 91 h 100"/>
                    <a:gd name="T76" fmla="*/ 36 w 76"/>
                    <a:gd name="T77" fmla="*/ 91 h 100"/>
                    <a:gd name="T78" fmla="*/ 28 w 76"/>
                    <a:gd name="T79" fmla="*/ 88 h 100"/>
                    <a:gd name="T80" fmla="*/ 19 w 76"/>
                    <a:gd name="T81" fmla="*/ 80 h 100"/>
                    <a:gd name="T82" fmla="*/ 10 w 76"/>
                    <a:gd name="T83" fmla="*/ 69 h 100"/>
                    <a:gd name="T84" fmla="*/ 6 w 76"/>
                    <a:gd name="T85" fmla="*/ 57 h 100"/>
                    <a:gd name="T86" fmla="*/ 2 w 76"/>
                    <a:gd name="T87" fmla="*/ 66 h 100"/>
                    <a:gd name="T88" fmla="*/ 8 w 76"/>
                    <a:gd name="T89" fmla="*/ 79 h 100"/>
                    <a:gd name="T90" fmla="*/ 9 w 76"/>
                    <a:gd name="T91" fmla="*/ 82 h 100"/>
                    <a:gd name="T92" fmla="*/ 21 w 76"/>
                    <a:gd name="T93" fmla="*/ 93 h 100"/>
                    <a:gd name="T94" fmla="*/ 29 w 76"/>
                    <a:gd name="T95" fmla="*/ 95 h 100"/>
                    <a:gd name="T96" fmla="*/ 37 w 76"/>
                    <a:gd name="T97" fmla="*/ 97 h 100"/>
                    <a:gd name="T98" fmla="*/ 39 w 76"/>
                    <a:gd name="T99" fmla="*/ 99 h 100"/>
                    <a:gd name="T100" fmla="*/ 45 w 76"/>
                    <a:gd name="T101" fmla="*/ 97 h 100"/>
                    <a:gd name="T102" fmla="*/ 53 w 76"/>
                    <a:gd name="T103" fmla="*/ 95 h 100"/>
                    <a:gd name="T104" fmla="*/ 58 w 76"/>
                    <a:gd name="T105" fmla="*/ 90 h 100"/>
                    <a:gd name="T106" fmla="*/ 61 w 76"/>
                    <a:gd name="T107" fmla="*/ 88 h 100"/>
                    <a:gd name="T108" fmla="*/ 67 w 76"/>
                    <a:gd name="T109" fmla="*/ 82 h 100"/>
                    <a:gd name="T110" fmla="*/ 71 w 76"/>
                    <a:gd name="T111" fmla="*/ 71 h 100"/>
                    <a:gd name="T112" fmla="*/ 66 w 76"/>
                    <a:gd name="T113" fmla="*/ 34 h 100"/>
                    <a:gd name="T114" fmla="*/ 17 w 76"/>
                    <a:gd name="T115"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00">
                      <a:moveTo>
                        <a:pt x="71" y="72"/>
                      </a:moveTo>
                      <a:cubicBezTo>
                        <a:pt x="72" y="72"/>
                        <a:pt x="72" y="72"/>
                        <a:pt x="72" y="72"/>
                      </a:cubicBezTo>
                      <a:cubicBezTo>
                        <a:pt x="73" y="73"/>
                        <a:pt x="72" y="74"/>
                        <a:pt x="73" y="73"/>
                      </a:cubicBezTo>
                      <a:cubicBezTo>
                        <a:pt x="71" y="72"/>
                        <a:pt x="74" y="69"/>
                        <a:pt x="72" y="68"/>
                      </a:cubicBezTo>
                      <a:cubicBezTo>
                        <a:pt x="72" y="68"/>
                        <a:pt x="72" y="68"/>
                        <a:pt x="72" y="68"/>
                      </a:cubicBezTo>
                      <a:cubicBezTo>
                        <a:pt x="72" y="68"/>
                        <a:pt x="72" y="68"/>
                        <a:pt x="72" y="68"/>
                      </a:cubicBezTo>
                      <a:cubicBezTo>
                        <a:pt x="74" y="67"/>
                        <a:pt x="71" y="67"/>
                        <a:pt x="71" y="65"/>
                      </a:cubicBezTo>
                      <a:cubicBezTo>
                        <a:pt x="72" y="64"/>
                        <a:pt x="72" y="64"/>
                        <a:pt x="72" y="64"/>
                      </a:cubicBezTo>
                      <a:cubicBezTo>
                        <a:pt x="72" y="63"/>
                        <a:pt x="72" y="63"/>
                        <a:pt x="72" y="63"/>
                      </a:cubicBezTo>
                      <a:cubicBezTo>
                        <a:pt x="72" y="63"/>
                        <a:pt x="73" y="63"/>
                        <a:pt x="72" y="63"/>
                      </a:cubicBezTo>
                      <a:cubicBezTo>
                        <a:pt x="72" y="61"/>
                        <a:pt x="72" y="61"/>
                        <a:pt x="72" y="61"/>
                      </a:cubicBezTo>
                      <a:cubicBezTo>
                        <a:pt x="73" y="61"/>
                        <a:pt x="73" y="61"/>
                        <a:pt x="73" y="61"/>
                      </a:cubicBezTo>
                      <a:cubicBezTo>
                        <a:pt x="72" y="61"/>
                        <a:pt x="72" y="60"/>
                        <a:pt x="71" y="59"/>
                      </a:cubicBezTo>
                      <a:cubicBezTo>
                        <a:pt x="72" y="59"/>
                        <a:pt x="72" y="60"/>
                        <a:pt x="72" y="60"/>
                      </a:cubicBezTo>
                      <a:cubicBezTo>
                        <a:pt x="71" y="58"/>
                        <a:pt x="71" y="58"/>
                        <a:pt x="71" y="58"/>
                      </a:cubicBezTo>
                      <a:cubicBezTo>
                        <a:pt x="72" y="58"/>
                        <a:pt x="73" y="59"/>
                        <a:pt x="73" y="60"/>
                      </a:cubicBezTo>
                      <a:cubicBezTo>
                        <a:pt x="75" y="59"/>
                        <a:pt x="72" y="59"/>
                        <a:pt x="74" y="56"/>
                      </a:cubicBezTo>
                      <a:cubicBezTo>
                        <a:pt x="74" y="58"/>
                        <a:pt x="74" y="58"/>
                        <a:pt x="74" y="58"/>
                      </a:cubicBezTo>
                      <a:cubicBezTo>
                        <a:pt x="75" y="57"/>
                        <a:pt x="75" y="56"/>
                        <a:pt x="76" y="55"/>
                      </a:cubicBezTo>
                      <a:cubicBezTo>
                        <a:pt x="75" y="55"/>
                        <a:pt x="73" y="57"/>
                        <a:pt x="73" y="56"/>
                      </a:cubicBezTo>
                      <a:cubicBezTo>
                        <a:pt x="73" y="56"/>
                        <a:pt x="73" y="55"/>
                        <a:pt x="73" y="54"/>
                      </a:cubicBezTo>
                      <a:cubicBezTo>
                        <a:pt x="73" y="54"/>
                        <a:pt x="73" y="54"/>
                        <a:pt x="73" y="53"/>
                      </a:cubicBezTo>
                      <a:cubicBezTo>
                        <a:pt x="74" y="53"/>
                        <a:pt x="74" y="53"/>
                        <a:pt x="74" y="53"/>
                      </a:cubicBezTo>
                      <a:cubicBezTo>
                        <a:pt x="74" y="52"/>
                        <a:pt x="73" y="52"/>
                        <a:pt x="73" y="52"/>
                      </a:cubicBezTo>
                      <a:cubicBezTo>
                        <a:pt x="73" y="51"/>
                        <a:pt x="74" y="50"/>
                        <a:pt x="75" y="50"/>
                      </a:cubicBezTo>
                      <a:cubicBezTo>
                        <a:pt x="75" y="48"/>
                        <a:pt x="73" y="51"/>
                        <a:pt x="73" y="49"/>
                      </a:cubicBezTo>
                      <a:cubicBezTo>
                        <a:pt x="73" y="48"/>
                        <a:pt x="73" y="47"/>
                        <a:pt x="71" y="46"/>
                      </a:cubicBezTo>
                      <a:cubicBezTo>
                        <a:pt x="72" y="45"/>
                        <a:pt x="72" y="46"/>
                        <a:pt x="73" y="45"/>
                      </a:cubicBezTo>
                      <a:cubicBezTo>
                        <a:pt x="71" y="44"/>
                        <a:pt x="71" y="44"/>
                        <a:pt x="71" y="44"/>
                      </a:cubicBezTo>
                      <a:cubicBezTo>
                        <a:pt x="71" y="44"/>
                        <a:pt x="72" y="44"/>
                        <a:pt x="72" y="44"/>
                      </a:cubicBezTo>
                      <a:cubicBezTo>
                        <a:pt x="71" y="44"/>
                        <a:pt x="71" y="44"/>
                        <a:pt x="70" y="43"/>
                      </a:cubicBezTo>
                      <a:cubicBezTo>
                        <a:pt x="69" y="43"/>
                        <a:pt x="72" y="41"/>
                        <a:pt x="70" y="40"/>
                      </a:cubicBezTo>
                      <a:cubicBezTo>
                        <a:pt x="70" y="39"/>
                        <a:pt x="71" y="40"/>
                        <a:pt x="71" y="40"/>
                      </a:cubicBezTo>
                      <a:cubicBezTo>
                        <a:pt x="70" y="38"/>
                        <a:pt x="70" y="38"/>
                        <a:pt x="68" y="37"/>
                      </a:cubicBezTo>
                      <a:cubicBezTo>
                        <a:pt x="69" y="36"/>
                        <a:pt x="69" y="36"/>
                        <a:pt x="69" y="36"/>
                      </a:cubicBezTo>
                      <a:cubicBezTo>
                        <a:pt x="68" y="37"/>
                        <a:pt x="66" y="36"/>
                        <a:pt x="65" y="35"/>
                      </a:cubicBezTo>
                      <a:cubicBezTo>
                        <a:pt x="65" y="36"/>
                        <a:pt x="65" y="36"/>
                        <a:pt x="64" y="36"/>
                      </a:cubicBezTo>
                      <a:cubicBezTo>
                        <a:pt x="63" y="35"/>
                        <a:pt x="63" y="35"/>
                        <a:pt x="63" y="35"/>
                      </a:cubicBezTo>
                      <a:cubicBezTo>
                        <a:pt x="63" y="35"/>
                        <a:pt x="64" y="35"/>
                        <a:pt x="65" y="35"/>
                      </a:cubicBezTo>
                      <a:cubicBezTo>
                        <a:pt x="64" y="35"/>
                        <a:pt x="64" y="35"/>
                        <a:pt x="64" y="35"/>
                      </a:cubicBezTo>
                      <a:cubicBezTo>
                        <a:pt x="64" y="34"/>
                        <a:pt x="65" y="34"/>
                        <a:pt x="66" y="34"/>
                      </a:cubicBezTo>
                      <a:cubicBezTo>
                        <a:pt x="66" y="35"/>
                        <a:pt x="66" y="35"/>
                        <a:pt x="65" y="35"/>
                      </a:cubicBezTo>
                      <a:cubicBezTo>
                        <a:pt x="66" y="35"/>
                        <a:pt x="67" y="35"/>
                        <a:pt x="68" y="35"/>
                      </a:cubicBezTo>
                      <a:cubicBezTo>
                        <a:pt x="68" y="35"/>
                        <a:pt x="68" y="35"/>
                        <a:pt x="67" y="35"/>
                      </a:cubicBezTo>
                      <a:cubicBezTo>
                        <a:pt x="68" y="35"/>
                        <a:pt x="68" y="35"/>
                        <a:pt x="68" y="35"/>
                      </a:cubicBezTo>
                      <a:cubicBezTo>
                        <a:pt x="68" y="34"/>
                        <a:pt x="68" y="34"/>
                        <a:pt x="67" y="34"/>
                      </a:cubicBezTo>
                      <a:cubicBezTo>
                        <a:pt x="69" y="33"/>
                        <a:pt x="69" y="33"/>
                        <a:pt x="69" y="33"/>
                      </a:cubicBezTo>
                      <a:cubicBezTo>
                        <a:pt x="68" y="33"/>
                        <a:pt x="68" y="33"/>
                        <a:pt x="68" y="33"/>
                      </a:cubicBezTo>
                      <a:cubicBezTo>
                        <a:pt x="68" y="33"/>
                        <a:pt x="68" y="31"/>
                        <a:pt x="68" y="31"/>
                      </a:cubicBezTo>
                      <a:cubicBezTo>
                        <a:pt x="66" y="30"/>
                        <a:pt x="64" y="30"/>
                        <a:pt x="62" y="28"/>
                      </a:cubicBezTo>
                      <a:cubicBezTo>
                        <a:pt x="63" y="28"/>
                        <a:pt x="64" y="27"/>
                        <a:pt x="65" y="27"/>
                      </a:cubicBezTo>
                      <a:cubicBezTo>
                        <a:pt x="64" y="28"/>
                        <a:pt x="66" y="28"/>
                        <a:pt x="66" y="29"/>
                      </a:cubicBezTo>
                      <a:cubicBezTo>
                        <a:pt x="66" y="29"/>
                        <a:pt x="67" y="29"/>
                        <a:pt x="67" y="29"/>
                      </a:cubicBezTo>
                      <a:cubicBezTo>
                        <a:pt x="67" y="29"/>
                        <a:pt x="67" y="28"/>
                        <a:pt x="66" y="28"/>
                      </a:cubicBezTo>
                      <a:cubicBezTo>
                        <a:pt x="66" y="28"/>
                        <a:pt x="65" y="27"/>
                        <a:pt x="65" y="27"/>
                      </a:cubicBezTo>
                      <a:cubicBezTo>
                        <a:pt x="66" y="27"/>
                        <a:pt x="65" y="26"/>
                        <a:pt x="66" y="26"/>
                      </a:cubicBezTo>
                      <a:cubicBezTo>
                        <a:pt x="64" y="27"/>
                        <a:pt x="64" y="25"/>
                        <a:pt x="63" y="24"/>
                      </a:cubicBezTo>
                      <a:cubicBezTo>
                        <a:pt x="63" y="24"/>
                        <a:pt x="64" y="24"/>
                        <a:pt x="64" y="25"/>
                      </a:cubicBezTo>
                      <a:cubicBezTo>
                        <a:pt x="65" y="23"/>
                        <a:pt x="61" y="24"/>
                        <a:pt x="62" y="23"/>
                      </a:cubicBezTo>
                      <a:cubicBezTo>
                        <a:pt x="62" y="23"/>
                        <a:pt x="62" y="23"/>
                        <a:pt x="62" y="23"/>
                      </a:cubicBezTo>
                      <a:cubicBezTo>
                        <a:pt x="61" y="23"/>
                        <a:pt x="61" y="21"/>
                        <a:pt x="62" y="21"/>
                      </a:cubicBezTo>
                      <a:cubicBezTo>
                        <a:pt x="62" y="21"/>
                        <a:pt x="62" y="21"/>
                        <a:pt x="62" y="21"/>
                      </a:cubicBezTo>
                      <a:cubicBezTo>
                        <a:pt x="61" y="20"/>
                        <a:pt x="59" y="17"/>
                        <a:pt x="57" y="18"/>
                      </a:cubicBezTo>
                      <a:cubicBezTo>
                        <a:pt x="57" y="17"/>
                        <a:pt x="59" y="16"/>
                        <a:pt x="59" y="16"/>
                      </a:cubicBezTo>
                      <a:cubicBezTo>
                        <a:pt x="59" y="16"/>
                        <a:pt x="57" y="17"/>
                        <a:pt x="56" y="17"/>
                      </a:cubicBezTo>
                      <a:cubicBezTo>
                        <a:pt x="54" y="17"/>
                        <a:pt x="53" y="18"/>
                        <a:pt x="53" y="18"/>
                      </a:cubicBezTo>
                      <a:cubicBezTo>
                        <a:pt x="54" y="17"/>
                        <a:pt x="56" y="14"/>
                        <a:pt x="57" y="14"/>
                      </a:cubicBezTo>
                      <a:cubicBezTo>
                        <a:pt x="57" y="14"/>
                        <a:pt x="57" y="13"/>
                        <a:pt x="56" y="13"/>
                      </a:cubicBezTo>
                      <a:cubicBezTo>
                        <a:pt x="56" y="13"/>
                        <a:pt x="55" y="15"/>
                        <a:pt x="55" y="15"/>
                      </a:cubicBezTo>
                      <a:cubicBezTo>
                        <a:pt x="55" y="13"/>
                        <a:pt x="55" y="13"/>
                        <a:pt x="55" y="11"/>
                      </a:cubicBezTo>
                      <a:cubicBezTo>
                        <a:pt x="55" y="12"/>
                        <a:pt x="53" y="13"/>
                        <a:pt x="52" y="13"/>
                      </a:cubicBezTo>
                      <a:cubicBezTo>
                        <a:pt x="53" y="13"/>
                        <a:pt x="54" y="11"/>
                        <a:pt x="54" y="11"/>
                      </a:cubicBezTo>
                      <a:cubicBezTo>
                        <a:pt x="54" y="11"/>
                        <a:pt x="53" y="11"/>
                        <a:pt x="53" y="11"/>
                      </a:cubicBezTo>
                      <a:cubicBezTo>
                        <a:pt x="52" y="11"/>
                        <a:pt x="51" y="12"/>
                        <a:pt x="51" y="12"/>
                      </a:cubicBezTo>
                      <a:cubicBezTo>
                        <a:pt x="52" y="12"/>
                        <a:pt x="53" y="10"/>
                        <a:pt x="53" y="9"/>
                      </a:cubicBezTo>
                      <a:cubicBezTo>
                        <a:pt x="52" y="10"/>
                        <a:pt x="51" y="8"/>
                        <a:pt x="51" y="8"/>
                      </a:cubicBezTo>
                      <a:cubicBezTo>
                        <a:pt x="51" y="9"/>
                        <a:pt x="51" y="9"/>
                        <a:pt x="51" y="9"/>
                      </a:cubicBezTo>
                      <a:cubicBezTo>
                        <a:pt x="50" y="7"/>
                        <a:pt x="48" y="10"/>
                        <a:pt x="46" y="9"/>
                      </a:cubicBezTo>
                      <a:cubicBezTo>
                        <a:pt x="47" y="9"/>
                        <a:pt x="48" y="7"/>
                        <a:pt x="47" y="6"/>
                      </a:cubicBezTo>
                      <a:cubicBezTo>
                        <a:pt x="46" y="7"/>
                        <a:pt x="43" y="10"/>
                        <a:pt x="41" y="10"/>
                      </a:cubicBezTo>
                      <a:cubicBezTo>
                        <a:pt x="41" y="10"/>
                        <a:pt x="41" y="10"/>
                        <a:pt x="41" y="10"/>
                      </a:cubicBezTo>
                      <a:cubicBezTo>
                        <a:pt x="40" y="10"/>
                        <a:pt x="40" y="10"/>
                        <a:pt x="40" y="10"/>
                      </a:cubicBezTo>
                      <a:cubicBezTo>
                        <a:pt x="41" y="8"/>
                        <a:pt x="45" y="6"/>
                        <a:pt x="47" y="6"/>
                      </a:cubicBezTo>
                      <a:cubicBezTo>
                        <a:pt x="46" y="5"/>
                        <a:pt x="47" y="5"/>
                        <a:pt x="46" y="4"/>
                      </a:cubicBezTo>
                      <a:cubicBezTo>
                        <a:pt x="46" y="4"/>
                        <a:pt x="47" y="4"/>
                        <a:pt x="47" y="4"/>
                      </a:cubicBezTo>
                      <a:cubicBezTo>
                        <a:pt x="47" y="4"/>
                        <a:pt x="45" y="2"/>
                        <a:pt x="45" y="2"/>
                      </a:cubicBezTo>
                      <a:cubicBezTo>
                        <a:pt x="44" y="3"/>
                        <a:pt x="42" y="3"/>
                        <a:pt x="42" y="4"/>
                      </a:cubicBezTo>
                      <a:cubicBezTo>
                        <a:pt x="42" y="4"/>
                        <a:pt x="45" y="4"/>
                        <a:pt x="45" y="4"/>
                      </a:cubicBezTo>
                      <a:cubicBezTo>
                        <a:pt x="45" y="5"/>
                        <a:pt x="42" y="6"/>
                        <a:pt x="40" y="5"/>
                      </a:cubicBezTo>
                      <a:cubicBezTo>
                        <a:pt x="40" y="5"/>
                        <a:pt x="41" y="3"/>
                        <a:pt x="42" y="3"/>
                      </a:cubicBezTo>
                      <a:cubicBezTo>
                        <a:pt x="41" y="3"/>
                        <a:pt x="39" y="3"/>
                        <a:pt x="39" y="3"/>
                      </a:cubicBezTo>
                      <a:cubicBezTo>
                        <a:pt x="40" y="2"/>
                        <a:pt x="40" y="2"/>
                        <a:pt x="40" y="2"/>
                      </a:cubicBezTo>
                      <a:cubicBezTo>
                        <a:pt x="39" y="2"/>
                        <a:pt x="38" y="4"/>
                        <a:pt x="37" y="2"/>
                      </a:cubicBezTo>
                      <a:cubicBezTo>
                        <a:pt x="37" y="2"/>
                        <a:pt x="36" y="0"/>
                        <a:pt x="36" y="1"/>
                      </a:cubicBezTo>
                      <a:cubicBezTo>
                        <a:pt x="36" y="2"/>
                        <a:pt x="35" y="7"/>
                        <a:pt x="35" y="8"/>
                      </a:cubicBezTo>
                      <a:cubicBezTo>
                        <a:pt x="35" y="8"/>
                        <a:pt x="33" y="6"/>
                        <a:pt x="33" y="6"/>
                      </a:cubicBezTo>
                      <a:cubicBezTo>
                        <a:pt x="32" y="4"/>
                        <a:pt x="34" y="3"/>
                        <a:pt x="34" y="2"/>
                      </a:cubicBezTo>
                      <a:cubicBezTo>
                        <a:pt x="33" y="2"/>
                        <a:pt x="33" y="3"/>
                        <a:pt x="33" y="3"/>
                      </a:cubicBezTo>
                      <a:cubicBezTo>
                        <a:pt x="32" y="2"/>
                        <a:pt x="33" y="2"/>
                        <a:pt x="32" y="2"/>
                      </a:cubicBezTo>
                      <a:cubicBezTo>
                        <a:pt x="32" y="3"/>
                        <a:pt x="30" y="2"/>
                        <a:pt x="31" y="3"/>
                      </a:cubicBezTo>
                      <a:cubicBezTo>
                        <a:pt x="30" y="3"/>
                        <a:pt x="30" y="3"/>
                        <a:pt x="29" y="3"/>
                      </a:cubicBezTo>
                      <a:cubicBezTo>
                        <a:pt x="30" y="3"/>
                        <a:pt x="28" y="6"/>
                        <a:pt x="28" y="6"/>
                      </a:cubicBezTo>
                      <a:cubicBezTo>
                        <a:pt x="28" y="6"/>
                        <a:pt x="27" y="5"/>
                        <a:pt x="27" y="5"/>
                      </a:cubicBezTo>
                      <a:cubicBezTo>
                        <a:pt x="25" y="5"/>
                        <a:pt x="24" y="5"/>
                        <a:pt x="22" y="6"/>
                      </a:cubicBezTo>
                      <a:cubicBezTo>
                        <a:pt x="22" y="5"/>
                        <a:pt x="21" y="5"/>
                        <a:pt x="21" y="5"/>
                      </a:cubicBezTo>
                      <a:cubicBezTo>
                        <a:pt x="21" y="5"/>
                        <a:pt x="21" y="6"/>
                        <a:pt x="21" y="6"/>
                      </a:cubicBezTo>
                      <a:cubicBezTo>
                        <a:pt x="19" y="5"/>
                        <a:pt x="22" y="5"/>
                        <a:pt x="20" y="4"/>
                      </a:cubicBezTo>
                      <a:cubicBezTo>
                        <a:pt x="21" y="5"/>
                        <a:pt x="19" y="6"/>
                        <a:pt x="19" y="7"/>
                      </a:cubicBezTo>
                      <a:cubicBezTo>
                        <a:pt x="20" y="7"/>
                        <a:pt x="21" y="6"/>
                        <a:pt x="21" y="5"/>
                      </a:cubicBezTo>
                      <a:cubicBezTo>
                        <a:pt x="22" y="7"/>
                        <a:pt x="21" y="9"/>
                        <a:pt x="20" y="10"/>
                      </a:cubicBezTo>
                      <a:cubicBezTo>
                        <a:pt x="19" y="11"/>
                        <a:pt x="19" y="10"/>
                        <a:pt x="19" y="10"/>
                      </a:cubicBezTo>
                      <a:cubicBezTo>
                        <a:pt x="17" y="11"/>
                        <a:pt x="19" y="14"/>
                        <a:pt x="17" y="14"/>
                      </a:cubicBezTo>
                      <a:cubicBezTo>
                        <a:pt x="15" y="14"/>
                        <a:pt x="15" y="12"/>
                        <a:pt x="15" y="12"/>
                      </a:cubicBezTo>
                      <a:cubicBezTo>
                        <a:pt x="15" y="11"/>
                        <a:pt x="16" y="11"/>
                        <a:pt x="17" y="11"/>
                      </a:cubicBezTo>
                      <a:cubicBezTo>
                        <a:pt x="16" y="11"/>
                        <a:pt x="16" y="11"/>
                        <a:pt x="16" y="11"/>
                      </a:cubicBezTo>
                      <a:cubicBezTo>
                        <a:pt x="16" y="10"/>
                        <a:pt x="16" y="10"/>
                        <a:pt x="17" y="10"/>
                      </a:cubicBezTo>
                      <a:cubicBezTo>
                        <a:pt x="16" y="10"/>
                        <a:pt x="15" y="10"/>
                        <a:pt x="14" y="11"/>
                      </a:cubicBezTo>
                      <a:cubicBezTo>
                        <a:pt x="13" y="12"/>
                        <a:pt x="12" y="13"/>
                        <a:pt x="11" y="13"/>
                      </a:cubicBezTo>
                      <a:cubicBezTo>
                        <a:pt x="11" y="14"/>
                        <a:pt x="11" y="15"/>
                        <a:pt x="12" y="15"/>
                      </a:cubicBezTo>
                      <a:cubicBezTo>
                        <a:pt x="12" y="14"/>
                        <a:pt x="12" y="14"/>
                        <a:pt x="12" y="14"/>
                      </a:cubicBezTo>
                      <a:cubicBezTo>
                        <a:pt x="13" y="14"/>
                        <a:pt x="12" y="16"/>
                        <a:pt x="13" y="15"/>
                      </a:cubicBezTo>
                      <a:cubicBezTo>
                        <a:pt x="13" y="17"/>
                        <a:pt x="13" y="18"/>
                        <a:pt x="12" y="18"/>
                      </a:cubicBezTo>
                      <a:cubicBezTo>
                        <a:pt x="11" y="18"/>
                        <a:pt x="11" y="18"/>
                        <a:pt x="11" y="18"/>
                      </a:cubicBezTo>
                      <a:cubicBezTo>
                        <a:pt x="11" y="18"/>
                        <a:pt x="12" y="18"/>
                        <a:pt x="12" y="17"/>
                      </a:cubicBezTo>
                      <a:cubicBezTo>
                        <a:pt x="12" y="18"/>
                        <a:pt x="9" y="18"/>
                        <a:pt x="10" y="19"/>
                      </a:cubicBezTo>
                      <a:cubicBezTo>
                        <a:pt x="11" y="19"/>
                        <a:pt x="11" y="19"/>
                        <a:pt x="11" y="19"/>
                      </a:cubicBezTo>
                      <a:cubicBezTo>
                        <a:pt x="12" y="20"/>
                        <a:pt x="12" y="22"/>
                        <a:pt x="11" y="22"/>
                      </a:cubicBezTo>
                      <a:cubicBezTo>
                        <a:pt x="13" y="22"/>
                        <a:pt x="11" y="22"/>
                        <a:pt x="13" y="22"/>
                      </a:cubicBezTo>
                      <a:cubicBezTo>
                        <a:pt x="11" y="22"/>
                        <a:pt x="14" y="20"/>
                        <a:pt x="12" y="20"/>
                      </a:cubicBezTo>
                      <a:cubicBezTo>
                        <a:pt x="14" y="20"/>
                        <a:pt x="13" y="19"/>
                        <a:pt x="15" y="19"/>
                      </a:cubicBezTo>
                      <a:cubicBezTo>
                        <a:pt x="15" y="19"/>
                        <a:pt x="14" y="19"/>
                        <a:pt x="15" y="19"/>
                      </a:cubicBezTo>
                      <a:cubicBezTo>
                        <a:pt x="15" y="18"/>
                        <a:pt x="15" y="18"/>
                        <a:pt x="15" y="18"/>
                      </a:cubicBezTo>
                      <a:cubicBezTo>
                        <a:pt x="15" y="18"/>
                        <a:pt x="15" y="18"/>
                        <a:pt x="15" y="18"/>
                      </a:cubicBezTo>
                      <a:cubicBezTo>
                        <a:pt x="15" y="18"/>
                        <a:pt x="15" y="18"/>
                        <a:pt x="15" y="18"/>
                      </a:cubicBezTo>
                      <a:cubicBezTo>
                        <a:pt x="15" y="18"/>
                        <a:pt x="15" y="18"/>
                        <a:pt x="15" y="18"/>
                      </a:cubicBezTo>
                      <a:cubicBezTo>
                        <a:pt x="14" y="18"/>
                        <a:pt x="14" y="18"/>
                        <a:pt x="14" y="18"/>
                      </a:cubicBezTo>
                      <a:cubicBezTo>
                        <a:pt x="14" y="17"/>
                        <a:pt x="14" y="16"/>
                        <a:pt x="14" y="16"/>
                      </a:cubicBezTo>
                      <a:cubicBezTo>
                        <a:pt x="15" y="15"/>
                        <a:pt x="15" y="16"/>
                        <a:pt x="15" y="16"/>
                      </a:cubicBezTo>
                      <a:cubicBezTo>
                        <a:pt x="15" y="15"/>
                        <a:pt x="15" y="15"/>
                        <a:pt x="15" y="15"/>
                      </a:cubicBezTo>
                      <a:cubicBezTo>
                        <a:pt x="16" y="16"/>
                        <a:pt x="17" y="15"/>
                        <a:pt x="17" y="16"/>
                      </a:cubicBezTo>
                      <a:cubicBezTo>
                        <a:pt x="17" y="16"/>
                        <a:pt x="17" y="16"/>
                        <a:pt x="17" y="16"/>
                      </a:cubicBezTo>
                      <a:cubicBezTo>
                        <a:pt x="18" y="16"/>
                        <a:pt x="19" y="16"/>
                        <a:pt x="19" y="15"/>
                      </a:cubicBezTo>
                      <a:cubicBezTo>
                        <a:pt x="19" y="15"/>
                        <a:pt x="19" y="13"/>
                        <a:pt x="19" y="14"/>
                      </a:cubicBezTo>
                      <a:cubicBezTo>
                        <a:pt x="19" y="14"/>
                        <a:pt x="20" y="14"/>
                        <a:pt x="20" y="14"/>
                      </a:cubicBezTo>
                      <a:cubicBezTo>
                        <a:pt x="20" y="13"/>
                        <a:pt x="20" y="13"/>
                        <a:pt x="20" y="13"/>
                      </a:cubicBezTo>
                      <a:cubicBezTo>
                        <a:pt x="20" y="13"/>
                        <a:pt x="20" y="13"/>
                        <a:pt x="20" y="13"/>
                      </a:cubicBezTo>
                      <a:cubicBezTo>
                        <a:pt x="22" y="12"/>
                        <a:pt x="23" y="10"/>
                        <a:pt x="25" y="11"/>
                      </a:cubicBezTo>
                      <a:cubicBezTo>
                        <a:pt x="25" y="11"/>
                        <a:pt x="25" y="10"/>
                        <a:pt x="26" y="10"/>
                      </a:cubicBezTo>
                      <a:cubicBezTo>
                        <a:pt x="27" y="11"/>
                        <a:pt x="27" y="11"/>
                        <a:pt x="27" y="11"/>
                      </a:cubicBezTo>
                      <a:cubicBezTo>
                        <a:pt x="27" y="11"/>
                        <a:pt x="29" y="12"/>
                        <a:pt x="29" y="11"/>
                      </a:cubicBezTo>
                      <a:cubicBezTo>
                        <a:pt x="29" y="12"/>
                        <a:pt x="30" y="12"/>
                        <a:pt x="31" y="12"/>
                      </a:cubicBezTo>
                      <a:cubicBezTo>
                        <a:pt x="31" y="12"/>
                        <a:pt x="32" y="11"/>
                        <a:pt x="33" y="12"/>
                      </a:cubicBezTo>
                      <a:cubicBezTo>
                        <a:pt x="33" y="11"/>
                        <a:pt x="33" y="11"/>
                        <a:pt x="33" y="11"/>
                      </a:cubicBezTo>
                      <a:cubicBezTo>
                        <a:pt x="34" y="11"/>
                        <a:pt x="34" y="10"/>
                        <a:pt x="35" y="10"/>
                      </a:cubicBezTo>
                      <a:cubicBezTo>
                        <a:pt x="36" y="9"/>
                        <a:pt x="36" y="9"/>
                        <a:pt x="36" y="9"/>
                      </a:cubicBezTo>
                      <a:cubicBezTo>
                        <a:pt x="37" y="9"/>
                        <a:pt x="38" y="11"/>
                        <a:pt x="39" y="11"/>
                      </a:cubicBezTo>
                      <a:cubicBezTo>
                        <a:pt x="39" y="11"/>
                        <a:pt x="38" y="11"/>
                        <a:pt x="38" y="11"/>
                      </a:cubicBezTo>
                      <a:cubicBezTo>
                        <a:pt x="39" y="12"/>
                        <a:pt x="40" y="12"/>
                        <a:pt x="41" y="12"/>
                      </a:cubicBezTo>
                      <a:cubicBezTo>
                        <a:pt x="41" y="12"/>
                        <a:pt x="42" y="12"/>
                        <a:pt x="43" y="13"/>
                      </a:cubicBezTo>
                      <a:cubicBezTo>
                        <a:pt x="43" y="13"/>
                        <a:pt x="43" y="13"/>
                        <a:pt x="44" y="13"/>
                      </a:cubicBezTo>
                      <a:cubicBezTo>
                        <a:pt x="44" y="13"/>
                        <a:pt x="44" y="13"/>
                        <a:pt x="43" y="13"/>
                      </a:cubicBezTo>
                      <a:cubicBezTo>
                        <a:pt x="43" y="13"/>
                        <a:pt x="44" y="14"/>
                        <a:pt x="44" y="14"/>
                      </a:cubicBezTo>
                      <a:cubicBezTo>
                        <a:pt x="44" y="14"/>
                        <a:pt x="44" y="14"/>
                        <a:pt x="44" y="14"/>
                      </a:cubicBezTo>
                      <a:cubicBezTo>
                        <a:pt x="44" y="14"/>
                        <a:pt x="44" y="14"/>
                        <a:pt x="44" y="14"/>
                      </a:cubicBezTo>
                      <a:cubicBezTo>
                        <a:pt x="44" y="14"/>
                        <a:pt x="44" y="14"/>
                        <a:pt x="45" y="14"/>
                      </a:cubicBezTo>
                      <a:cubicBezTo>
                        <a:pt x="44" y="15"/>
                        <a:pt x="44" y="15"/>
                        <a:pt x="44" y="15"/>
                      </a:cubicBezTo>
                      <a:cubicBezTo>
                        <a:pt x="44" y="15"/>
                        <a:pt x="45" y="15"/>
                        <a:pt x="45" y="15"/>
                      </a:cubicBezTo>
                      <a:cubicBezTo>
                        <a:pt x="45" y="15"/>
                        <a:pt x="45" y="15"/>
                        <a:pt x="45" y="14"/>
                      </a:cubicBezTo>
                      <a:cubicBezTo>
                        <a:pt x="46" y="14"/>
                        <a:pt x="46" y="14"/>
                        <a:pt x="46" y="14"/>
                      </a:cubicBezTo>
                      <a:cubicBezTo>
                        <a:pt x="46" y="15"/>
                        <a:pt x="47" y="14"/>
                        <a:pt x="47" y="16"/>
                      </a:cubicBezTo>
                      <a:cubicBezTo>
                        <a:pt x="48" y="15"/>
                        <a:pt x="49" y="17"/>
                        <a:pt x="50" y="16"/>
                      </a:cubicBezTo>
                      <a:cubicBezTo>
                        <a:pt x="50" y="16"/>
                        <a:pt x="50" y="16"/>
                        <a:pt x="50" y="16"/>
                      </a:cubicBezTo>
                      <a:cubicBezTo>
                        <a:pt x="50" y="16"/>
                        <a:pt x="50" y="17"/>
                        <a:pt x="51" y="17"/>
                      </a:cubicBezTo>
                      <a:cubicBezTo>
                        <a:pt x="50" y="18"/>
                        <a:pt x="50" y="18"/>
                        <a:pt x="50" y="18"/>
                      </a:cubicBezTo>
                      <a:cubicBezTo>
                        <a:pt x="52" y="18"/>
                        <a:pt x="52" y="18"/>
                        <a:pt x="52" y="18"/>
                      </a:cubicBezTo>
                      <a:cubicBezTo>
                        <a:pt x="52" y="19"/>
                        <a:pt x="52" y="19"/>
                        <a:pt x="51" y="19"/>
                      </a:cubicBezTo>
                      <a:cubicBezTo>
                        <a:pt x="53" y="20"/>
                        <a:pt x="52" y="20"/>
                        <a:pt x="54" y="20"/>
                      </a:cubicBezTo>
                      <a:cubicBezTo>
                        <a:pt x="54" y="21"/>
                        <a:pt x="54" y="21"/>
                        <a:pt x="54" y="21"/>
                      </a:cubicBezTo>
                      <a:cubicBezTo>
                        <a:pt x="54" y="21"/>
                        <a:pt x="55" y="21"/>
                        <a:pt x="55" y="22"/>
                      </a:cubicBezTo>
                      <a:cubicBezTo>
                        <a:pt x="55" y="23"/>
                        <a:pt x="58" y="26"/>
                        <a:pt x="58" y="30"/>
                      </a:cubicBezTo>
                      <a:cubicBezTo>
                        <a:pt x="60" y="28"/>
                        <a:pt x="58" y="31"/>
                        <a:pt x="60" y="31"/>
                      </a:cubicBezTo>
                      <a:cubicBezTo>
                        <a:pt x="59" y="31"/>
                        <a:pt x="59" y="32"/>
                        <a:pt x="58" y="31"/>
                      </a:cubicBezTo>
                      <a:cubicBezTo>
                        <a:pt x="60" y="32"/>
                        <a:pt x="58" y="34"/>
                        <a:pt x="60" y="34"/>
                      </a:cubicBezTo>
                      <a:cubicBezTo>
                        <a:pt x="60" y="34"/>
                        <a:pt x="59" y="34"/>
                        <a:pt x="59" y="34"/>
                      </a:cubicBezTo>
                      <a:cubicBezTo>
                        <a:pt x="59" y="34"/>
                        <a:pt x="60" y="35"/>
                        <a:pt x="60" y="35"/>
                      </a:cubicBezTo>
                      <a:cubicBezTo>
                        <a:pt x="59" y="35"/>
                        <a:pt x="59" y="35"/>
                        <a:pt x="59" y="35"/>
                      </a:cubicBezTo>
                      <a:cubicBezTo>
                        <a:pt x="59" y="36"/>
                        <a:pt x="61" y="36"/>
                        <a:pt x="63" y="35"/>
                      </a:cubicBezTo>
                      <a:cubicBezTo>
                        <a:pt x="62" y="36"/>
                        <a:pt x="62" y="36"/>
                        <a:pt x="63" y="37"/>
                      </a:cubicBezTo>
                      <a:cubicBezTo>
                        <a:pt x="63" y="37"/>
                        <a:pt x="63" y="38"/>
                        <a:pt x="62" y="37"/>
                      </a:cubicBezTo>
                      <a:cubicBezTo>
                        <a:pt x="62" y="37"/>
                        <a:pt x="62" y="40"/>
                        <a:pt x="64" y="40"/>
                      </a:cubicBezTo>
                      <a:cubicBezTo>
                        <a:pt x="63" y="40"/>
                        <a:pt x="64" y="41"/>
                        <a:pt x="64" y="41"/>
                      </a:cubicBezTo>
                      <a:cubicBezTo>
                        <a:pt x="64" y="42"/>
                        <a:pt x="64" y="42"/>
                        <a:pt x="64" y="43"/>
                      </a:cubicBezTo>
                      <a:cubicBezTo>
                        <a:pt x="65" y="43"/>
                        <a:pt x="65" y="43"/>
                        <a:pt x="65" y="43"/>
                      </a:cubicBezTo>
                      <a:cubicBezTo>
                        <a:pt x="66" y="43"/>
                        <a:pt x="65" y="44"/>
                        <a:pt x="65" y="45"/>
                      </a:cubicBezTo>
                      <a:cubicBezTo>
                        <a:pt x="65" y="45"/>
                        <a:pt x="65" y="45"/>
                        <a:pt x="65" y="45"/>
                      </a:cubicBezTo>
                      <a:cubicBezTo>
                        <a:pt x="65" y="47"/>
                        <a:pt x="66" y="46"/>
                        <a:pt x="65" y="48"/>
                      </a:cubicBezTo>
                      <a:cubicBezTo>
                        <a:pt x="66" y="48"/>
                        <a:pt x="66" y="48"/>
                        <a:pt x="66" y="48"/>
                      </a:cubicBezTo>
                      <a:cubicBezTo>
                        <a:pt x="68" y="48"/>
                        <a:pt x="65" y="50"/>
                        <a:pt x="66" y="51"/>
                      </a:cubicBezTo>
                      <a:cubicBezTo>
                        <a:pt x="66" y="50"/>
                        <a:pt x="66" y="50"/>
                        <a:pt x="66" y="50"/>
                      </a:cubicBezTo>
                      <a:cubicBezTo>
                        <a:pt x="67" y="51"/>
                        <a:pt x="64" y="53"/>
                        <a:pt x="64" y="53"/>
                      </a:cubicBezTo>
                      <a:cubicBezTo>
                        <a:pt x="63" y="53"/>
                        <a:pt x="63" y="53"/>
                        <a:pt x="63" y="53"/>
                      </a:cubicBezTo>
                      <a:cubicBezTo>
                        <a:pt x="62" y="55"/>
                        <a:pt x="64" y="53"/>
                        <a:pt x="65" y="54"/>
                      </a:cubicBezTo>
                      <a:cubicBezTo>
                        <a:pt x="64" y="55"/>
                        <a:pt x="63" y="54"/>
                        <a:pt x="63" y="55"/>
                      </a:cubicBezTo>
                      <a:cubicBezTo>
                        <a:pt x="62" y="55"/>
                        <a:pt x="65" y="57"/>
                        <a:pt x="64" y="59"/>
                      </a:cubicBezTo>
                      <a:cubicBezTo>
                        <a:pt x="64" y="58"/>
                        <a:pt x="65" y="58"/>
                        <a:pt x="65" y="59"/>
                      </a:cubicBezTo>
                      <a:cubicBezTo>
                        <a:pt x="65" y="60"/>
                        <a:pt x="63" y="61"/>
                        <a:pt x="64" y="62"/>
                      </a:cubicBezTo>
                      <a:cubicBezTo>
                        <a:pt x="64" y="62"/>
                        <a:pt x="64" y="62"/>
                        <a:pt x="64" y="62"/>
                      </a:cubicBezTo>
                      <a:cubicBezTo>
                        <a:pt x="64" y="63"/>
                        <a:pt x="64" y="65"/>
                        <a:pt x="65" y="65"/>
                      </a:cubicBezTo>
                      <a:cubicBezTo>
                        <a:pt x="63" y="65"/>
                        <a:pt x="64" y="66"/>
                        <a:pt x="64" y="68"/>
                      </a:cubicBezTo>
                      <a:cubicBezTo>
                        <a:pt x="64" y="69"/>
                        <a:pt x="64" y="70"/>
                        <a:pt x="63" y="69"/>
                      </a:cubicBezTo>
                      <a:cubicBezTo>
                        <a:pt x="63" y="69"/>
                        <a:pt x="62" y="71"/>
                        <a:pt x="62" y="71"/>
                      </a:cubicBezTo>
                      <a:cubicBezTo>
                        <a:pt x="62" y="71"/>
                        <a:pt x="62" y="71"/>
                        <a:pt x="62" y="71"/>
                      </a:cubicBezTo>
                      <a:cubicBezTo>
                        <a:pt x="61" y="72"/>
                        <a:pt x="62" y="73"/>
                        <a:pt x="62" y="74"/>
                      </a:cubicBezTo>
                      <a:cubicBezTo>
                        <a:pt x="62" y="74"/>
                        <a:pt x="62" y="74"/>
                        <a:pt x="61" y="74"/>
                      </a:cubicBezTo>
                      <a:cubicBezTo>
                        <a:pt x="60" y="75"/>
                        <a:pt x="60" y="76"/>
                        <a:pt x="61" y="78"/>
                      </a:cubicBezTo>
                      <a:cubicBezTo>
                        <a:pt x="60" y="78"/>
                        <a:pt x="60" y="78"/>
                        <a:pt x="60" y="78"/>
                      </a:cubicBezTo>
                      <a:cubicBezTo>
                        <a:pt x="60" y="78"/>
                        <a:pt x="57" y="79"/>
                        <a:pt x="57" y="81"/>
                      </a:cubicBezTo>
                      <a:cubicBezTo>
                        <a:pt x="57" y="81"/>
                        <a:pt x="56" y="81"/>
                        <a:pt x="56" y="81"/>
                      </a:cubicBezTo>
                      <a:cubicBezTo>
                        <a:pt x="56" y="82"/>
                        <a:pt x="55" y="83"/>
                        <a:pt x="54" y="83"/>
                      </a:cubicBezTo>
                      <a:cubicBezTo>
                        <a:pt x="53" y="84"/>
                        <a:pt x="52" y="84"/>
                        <a:pt x="53" y="86"/>
                      </a:cubicBezTo>
                      <a:cubicBezTo>
                        <a:pt x="52" y="87"/>
                        <a:pt x="52" y="87"/>
                        <a:pt x="52" y="87"/>
                      </a:cubicBezTo>
                      <a:cubicBezTo>
                        <a:pt x="54" y="86"/>
                        <a:pt x="53" y="89"/>
                        <a:pt x="54" y="89"/>
                      </a:cubicBezTo>
                      <a:cubicBezTo>
                        <a:pt x="54" y="89"/>
                        <a:pt x="52" y="89"/>
                        <a:pt x="52" y="88"/>
                      </a:cubicBezTo>
                      <a:cubicBezTo>
                        <a:pt x="53" y="88"/>
                        <a:pt x="53" y="88"/>
                        <a:pt x="53" y="88"/>
                      </a:cubicBezTo>
                      <a:cubicBezTo>
                        <a:pt x="52" y="87"/>
                        <a:pt x="50" y="89"/>
                        <a:pt x="50" y="88"/>
                      </a:cubicBezTo>
                      <a:cubicBezTo>
                        <a:pt x="47" y="90"/>
                        <a:pt x="43" y="90"/>
                        <a:pt x="40" y="90"/>
                      </a:cubicBezTo>
                      <a:cubicBezTo>
                        <a:pt x="40" y="91"/>
                        <a:pt x="40" y="91"/>
                        <a:pt x="40" y="91"/>
                      </a:cubicBezTo>
                      <a:cubicBezTo>
                        <a:pt x="39" y="91"/>
                        <a:pt x="39" y="91"/>
                        <a:pt x="39" y="91"/>
                      </a:cubicBezTo>
                      <a:cubicBezTo>
                        <a:pt x="39" y="91"/>
                        <a:pt x="39" y="90"/>
                        <a:pt x="39" y="90"/>
                      </a:cubicBezTo>
                      <a:cubicBezTo>
                        <a:pt x="39" y="89"/>
                        <a:pt x="38" y="91"/>
                        <a:pt x="38" y="91"/>
                      </a:cubicBezTo>
                      <a:cubicBezTo>
                        <a:pt x="36" y="90"/>
                        <a:pt x="39" y="89"/>
                        <a:pt x="38" y="89"/>
                      </a:cubicBezTo>
                      <a:cubicBezTo>
                        <a:pt x="38" y="89"/>
                        <a:pt x="38" y="89"/>
                        <a:pt x="38" y="89"/>
                      </a:cubicBezTo>
                      <a:cubicBezTo>
                        <a:pt x="38" y="90"/>
                        <a:pt x="38" y="90"/>
                        <a:pt x="38" y="90"/>
                      </a:cubicBezTo>
                      <a:cubicBezTo>
                        <a:pt x="37" y="90"/>
                        <a:pt x="37" y="91"/>
                        <a:pt x="36" y="91"/>
                      </a:cubicBezTo>
                      <a:cubicBezTo>
                        <a:pt x="35" y="90"/>
                        <a:pt x="36" y="90"/>
                        <a:pt x="36" y="90"/>
                      </a:cubicBezTo>
                      <a:cubicBezTo>
                        <a:pt x="36" y="89"/>
                        <a:pt x="36" y="89"/>
                        <a:pt x="35" y="89"/>
                      </a:cubicBezTo>
                      <a:cubicBezTo>
                        <a:pt x="35" y="89"/>
                        <a:pt x="34" y="89"/>
                        <a:pt x="34" y="89"/>
                      </a:cubicBezTo>
                      <a:cubicBezTo>
                        <a:pt x="34" y="90"/>
                        <a:pt x="34" y="90"/>
                        <a:pt x="34" y="90"/>
                      </a:cubicBezTo>
                      <a:cubicBezTo>
                        <a:pt x="33" y="91"/>
                        <a:pt x="33" y="90"/>
                        <a:pt x="33" y="91"/>
                      </a:cubicBezTo>
                      <a:cubicBezTo>
                        <a:pt x="33" y="89"/>
                        <a:pt x="28" y="89"/>
                        <a:pt x="28" y="88"/>
                      </a:cubicBezTo>
                      <a:cubicBezTo>
                        <a:pt x="26" y="88"/>
                        <a:pt x="26" y="87"/>
                        <a:pt x="25" y="87"/>
                      </a:cubicBezTo>
                      <a:cubicBezTo>
                        <a:pt x="25" y="87"/>
                        <a:pt x="24" y="88"/>
                        <a:pt x="23" y="88"/>
                      </a:cubicBezTo>
                      <a:cubicBezTo>
                        <a:pt x="25" y="86"/>
                        <a:pt x="23" y="86"/>
                        <a:pt x="23" y="83"/>
                      </a:cubicBezTo>
                      <a:cubicBezTo>
                        <a:pt x="23" y="85"/>
                        <a:pt x="21" y="82"/>
                        <a:pt x="20" y="84"/>
                      </a:cubicBezTo>
                      <a:cubicBezTo>
                        <a:pt x="20" y="83"/>
                        <a:pt x="21" y="83"/>
                        <a:pt x="21" y="82"/>
                      </a:cubicBezTo>
                      <a:cubicBezTo>
                        <a:pt x="20" y="82"/>
                        <a:pt x="19" y="81"/>
                        <a:pt x="19" y="80"/>
                      </a:cubicBezTo>
                      <a:cubicBezTo>
                        <a:pt x="18" y="79"/>
                        <a:pt x="18" y="78"/>
                        <a:pt x="17" y="77"/>
                      </a:cubicBezTo>
                      <a:cubicBezTo>
                        <a:pt x="16" y="77"/>
                        <a:pt x="16" y="78"/>
                        <a:pt x="15" y="78"/>
                      </a:cubicBezTo>
                      <a:cubicBezTo>
                        <a:pt x="16" y="76"/>
                        <a:pt x="16" y="76"/>
                        <a:pt x="16" y="76"/>
                      </a:cubicBezTo>
                      <a:cubicBezTo>
                        <a:pt x="16" y="75"/>
                        <a:pt x="14" y="76"/>
                        <a:pt x="15" y="75"/>
                      </a:cubicBezTo>
                      <a:cubicBezTo>
                        <a:pt x="14" y="75"/>
                        <a:pt x="14" y="76"/>
                        <a:pt x="14" y="75"/>
                      </a:cubicBezTo>
                      <a:cubicBezTo>
                        <a:pt x="13" y="73"/>
                        <a:pt x="12" y="71"/>
                        <a:pt x="10" y="69"/>
                      </a:cubicBezTo>
                      <a:cubicBezTo>
                        <a:pt x="9" y="66"/>
                        <a:pt x="8" y="64"/>
                        <a:pt x="9" y="61"/>
                      </a:cubicBezTo>
                      <a:cubicBezTo>
                        <a:pt x="9" y="62"/>
                        <a:pt x="8" y="61"/>
                        <a:pt x="8" y="61"/>
                      </a:cubicBezTo>
                      <a:cubicBezTo>
                        <a:pt x="8" y="61"/>
                        <a:pt x="7" y="61"/>
                        <a:pt x="7" y="61"/>
                      </a:cubicBezTo>
                      <a:cubicBezTo>
                        <a:pt x="7" y="61"/>
                        <a:pt x="7" y="61"/>
                        <a:pt x="7" y="60"/>
                      </a:cubicBezTo>
                      <a:cubicBezTo>
                        <a:pt x="7" y="59"/>
                        <a:pt x="8" y="59"/>
                        <a:pt x="8" y="59"/>
                      </a:cubicBezTo>
                      <a:cubicBezTo>
                        <a:pt x="6" y="59"/>
                        <a:pt x="7" y="57"/>
                        <a:pt x="6" y="57"/>
                      </a:cubicBezTo>
                      <a:cubicBezTo>
                        <a:pt x="6" y="57"/>
                        <a:pt x="6" y="57"/>
                        <a:pt x="6" y="57"/>
                      </a:cubicBezTo>
                      <a:cubicBezTo>
                        <a:pt x="4" y="57"/>
                        <a:pt x="3" y="59"/>
                        <a:pt x="1" y="60"/>
                      </a:cubicBezTo>
                      <a:cubicBezTo>
                        <a:pt x="3" y="60"/>
                        <a:pt x="0" y="63"/>
                        <a:pt x="2" y="64"/>
                      </a:cubicBezTo>
                      <a:cubicBezTo>
                        <a:pt x="2" y="65"/>
                        <a:pt x="2" y="64"/>
                        <a:pt x="1" y="65"/>
                      </a:cubicBezTo>
                      <a:cubicBezTo>
                        <a:pt x="2" y="65"/>
                        <a:pt x="3" y="65"/>
                        <a:pt x="3" y="66"/>
                      </a:cubicBezTo>
                      <a:cubicBezTo>
                        <a:pt x="2" y="66"/>
                        <a:pt x="2" y="66"/>
                        <a:pt x="2" y="66"/>
                      </a:cubicBezTo>
                      <a:cubicBezTo>
                        <a:pt x="4" y="69"/>
                        <a:pt x="3" y="70"/>
                        <a:pt x="5" y="74"/>
                      </a:cubicBezTo>
                      <a:cubicBezTo>
                        <a:pt x="5" y="73"/>
                        <a:pt x="5" y="73"/>
                        <a:pt x="5" y="73"/>
                      </a:cubicBezTo>
                      <a:cubicBezTo>
                        <a:pt x="5" y="74"/>
                        <a:pt x="5" y="74"/>
                        <a:pt x="5" y="74"/>
                      </a:cubicBezTo>
                      <a:cubicBezTo>
                        <a:pt x="7" y="74"/>
                        <a:pt x="4" y="73"/>
                        <a:pt x="6" y="73"/>
                      </a:cubicBezTo>
                      <a:cubicBezTo>
                        <a:pt x="5" y="74"/>
                        <a:pt x="9" y="77"/>
                        <a:pt x="7" y="79"/>
                      </a:cubicBezTo>
                      <a:cubicBezTo>
                        <a:pt x="8" y="80"/>
                        <a:pt x="8" y="78"/>
                        <a:pt x="8" y="79"/>
                      </a:cubicBezTo>
                      <a:cubicBezTo>
                        <a:pt x="8" y="79"/>
                        <a:pt x="8" y="79"/>
                        <a:pt x="8" y="79"/>
                      </a:cubicBezTo>
                      <a:cubicBezTo>
                        <a:pt x="9" y="79"/>
                        <a:pt x="9" y="79"/>
                        <a:pt x="9" y="79"/>
                      </a:cubicBezTo>
                      <a:cubicBezTo>
                        <a:pt x="9" y="80"/>
                        <a:pt x="9" y="80"/>
                        <a:pt x="8" y="81"/>
                      </a:cubicBezTo>
                      <a:cubicBezTo>
                        <a:pt x="8" y="81"/>
                        <a:pt x="8" y="80"/>
                        <a:pt x="8" y="80"/>
                      </a:cubicBezTo>
                      <a:cubicBezTo>
                        <a:pt x="8" y="81"/>
                        <a:pt x="10" y="82"/>
                        <a:pt x="10" y="83"/>
                      </a:cubicBezTo>
                      <a:cubicBezTo>
                        <a:pt x="9" y="82"/>
                        <a:pt x="9" y="82"/>
                        <a:pt x="9" y="82"/>
                      </a:cubicBezTo>
                      <a:cubicBezTo>
                        <a:pt x="12" y="84"/>
                        <a:pt x="14" y="87"/>
                        <a:pt x="17" y="88"/>
                      </a:cubicBezTo>
                      <a:cubicBezTo>
                        <a:pt x="17" y="88"/>
                        <a:pt x="17" y="88"/>
                        <a:pt x="17" y="88"/>
                      </a:cubicBezTo>
                      <a:cubicBezTo>
                        <a:pt x="19" y="89"/>
                        <a:pt x="18" y="89"/>
                        <a:pt x="20" y="91"/>
                      </a:cubicBezTo>
                      <a:cubicBezTo>
                        <a:pt x="20" y="91"/>
                        <a:pt x="20" y="91"/>
                        <a:pt x="20" y="91"/>
                      </a:cubicBezTo>
                      <a:cubicBezTo>
                        <a:pt x="21" y="91"/>
                        <a:pt x="21" y="91"/>
                        <a:pt x="22" y="91"/>
                      </a:cubicBezTo>
                      <a:cubicBezTo>
                        <a:pt x="21" y="91"/>
                        <a:pt x="22" y="93"/>
                        <a:pt x="21" y="93"/>
                      </a:cubicBezTo>
                      <a:cubicBezTo>
                        <a:pt x="24" y="93"/>
                        <a:pt x="23" y="93"/>
                        <a:pt x="25" y="92"/>
                      </a:cubicBezTo>
                      <a:cubicBezTo>
                        <a:pt x="25" y="93"/>
                        <a:pt x="25" y="93"/>
                        <a:pt x="25" y="93"/>
                      </a:cubicBezTo>
                      <a:cubicBezTo>
                        <a:pt x="26" y="93"/>
                        <a:pt x="26" y="92"/>
                        <a:pt x="27" y="93"/>
                      </a:cubicBezTo>
                      <a:cubicBezTo>
                        <a:pt x="26" y="93"/>
                        <a:pt x="27" y="94"/>
                        <a:pt x="26" y="94"/>
                      </a:cubicBezTo>
                      <a:cubicBezTo>
                        <a:pt x="28" y="97"/>
                        <a:pt x="30" y="94"/>
                        <a:pt x="30" y="97"/>
                      </a:cubicBezTo>
                      <a:cubicBezTo>
                        <a:pt x="32" y="95"/>
                        <a:pt x="29" y="95"/>
                        <a:pt x="29" y="95"/>
                      </a:cubicBezTo>
                      <a:cubicBezTo>
                        <a:pt x="29" y="94"/>
                        <a:pt x="31" y="94"/>
                        <a:pt x="31" y="94"/>
                      </a:cubicBezTo>
                      <a:cubicBezTo>
                        <a:pt x="32" y="94"/>
                        <a:pt x="32" y="97"/>
                        <a:pt x="34" y="98"/>
                      </a:cubicBezTo>
                      <a:cubicBezTo>
                        <a:pt x="34" y="97"/>
                        <a:pt x="34" y="98"/>
                        <a:pt x="34" y="98"/>
                      </a:cubicBezTo>
                      <a:cubicBezTo>
                        <a:pt x="35" y="98"/>
                        <a:pt x="36" y="97"/>
                        <a:pt x="36" y="98"/>
                      </a:cubicBezTo>
                      <a:cubicBezTo>
                        <a:pt x="37" y="97"/>
                        <a:pt x="38" y="98"/>
                        <a:pt x="38" y="97"/>
                      </a:cubicBezTo>
                      <a:cubicBezTo>
                        <a:pt x="38" y="97"/>
                        <a:pt x="38" y="97"/>
                        <a:pt x="37" y="97"/>
                      </a:cubicBezTo>
                      <a:cubicBezTo>
                        <a:pt x="37" y="97"/>
                        <a:pt x="36" y="97"/>
                        <a:pt x="36" y="97"/>
                      </a:cubicBezTo>
                      <a:cubicBezTo>
                        <a:pt x="37" y="97"/>
                        <a:pt x="38" y="95"/>
                        <a:pt x="40" y="96"/>
                      </a:cubicBezTo>
                      <a:cubicBezTo>
                        <a:pt x="40" y="96"/>
                        <a:pt x="39" y="96"/>
                        <a:pt x="39" y="97"/>
                      </a:cubicBezTo>
                      <a:cubicBezTo>
                        <a:pt x="40" y="97"/>
                        <a:pt x="40" y="96"/>
                        <a:pt x="41" y="97"/>
                      </a:cubicBezTo>
                      <a:cubicBezTo>
                        <a:pt x="41" y="98"/>
                        <a:pt x="38" y="97"/>
                        <a:pt x="37" y="98"/>
                      </a:cubicBezTo>
                      <a:cubicBezTo>
                        <a:pt x="37" y="99"/>
                        <a:pt x="39" y="97"/>
                        <a:pt x="39" y="99"/>
                      </a:cubicBezTo>
                      <a:cubicBezTo>
                        <a:pt x="40" y="97"/>
                        <a:pt x="41" y="99"/>
                        <a:pt x="42" y="97"/>
                      </a:cubicBezTo>
                      <a:cubicBezTo>
                        <a:pt x="42" y="98"/>
                        <a:pt x="42" y="98"/>
                        <a:pt x="42" y="98"/>
                      </a:cubicBezTo>
                      <a:cubicBezTo>
                        <a:pt x="43" y="98"/>
                        <a:pt x="43" y="98"/>
                        <a:pt x="43" y="98"/>
                      </a:cubicBezTo>
                      <a:cubicBezTo>
                        <a:pt x="43" y="99"/>
                        <a:pt x="43" y="99"/>
                        <a:pt x="43" y="99"/>
                      </a:cubicBezTo>
                      <a:cubicBezTo>
                        <a:pt x="44" y="98"/>
                        <a:pt x="45" y="100"/>
                        <a:pt x="47" y="99"/>
                      </a:cubicBezTo>
                      <a:cubicBezTo>
                        <a:pt x="44" y="99"/>
                        <a:pt x="46" y="98"/>
                        <a:pt x="45" y="97"/>
                      </a:cubicBezTo>
                      <a:cubicBezTo>
                        <a:pt x="47" y="95"/>
                        <a:pt x="47" y="99"/>
                        <a:pt x="50" y="98"/>
                      </a:cubicBezTo>
                      <a:cubicBezTo>
                        <a:pt x="50" y="98"/>
                        <a:pt x="48" y="98"/>
                        <a:pt x="49" y="97"/>
                      </a:cubicBezTo>
                      <a:cubicBezTo>
                        <a:pt x="50" y="97"/>
                        <a:pt x="50" y="97"/>
                        <a:pt x="51" y="97"/>
                      </a:cubicBezTo>
                      <a:cubicBezTo>
                        <a:pt x="53" y="96"/>
                        <a:pt x="50" y="97"/>
                        <a:pt x="51" y="96"/>
                      </a:cubicBezTo>
                      <a:cubicBezTo>
                        <a:pt x="52" y="96"/>
                        <a:pt x="52" y="95"/>
                        <a:pt x="53" y="94"/>
                      </a:cubicBezTo>
                      <a:cubicBezTo>
                        <a:pt x="53" y="95"/>
                        <a:pt x="53" y="95"/>
                        <a:pt x="53" y="95"/>
                      </a:cubicBezTo>
                      <a:cubicBezTo>
                        <a:pt x="56" y="94"/>
                        <a:pt x="53" y="93"/>
                        <a:pt x="55" y="92"/>
                      </a:cubicBezTo>
                      <a:cubicBezTo>
                        <a:pt x="55" y="94"/>
                        <a:pt x="55" y="94"/>
                        <a:pt x="55" y="94"/>
                      </a:cubicBezTo>
                      <a:cubicBezTo>
                        <a:pt x="56" y="93"/>
                        <a:pt x="56" y="93"/>
                        <a:pt x="56" y="93"/>
                      </a:cubicBezTo>
                      <a:cubicBezTo>
                        <a:pt x="56" y="94"/>
                        <a:pt x="56" y="94"/>
                        <a:pt x="56" y="94"/>
                      </a:cubicBezTo>
                      <a:cubicBezTo>
                        <a:pt x="57" y="92"/>
                        <a:pt x="57" y="92"/>
                        <a:pt x="58" y="92"/>
                      </a:cubicBezTo>
                      <a:cubicBezTo>
                        <a:pt x="58" y="91"/>
                        <a:pt x="57" y="90"/>
                        <a:pt x="58" y="90"/>
                      </a:cubicBezTo>
                      <a:cubicBezTo>
                        <a:pt x="59" y="90"/>
                        <a:pt x="58" y="91"/>
                        <a:pt x="59" y="89"/>
                      </a:cubicBezTo>
                      <a:cubicBezTo>
                        <a:pt x="60" y="90"/>
                        <a:pt x="60" y="91"/>
                        <a:pt x="59" y="91"/>
                      </a:cubicBezTo>
                      <a:cubicBezTo>
                        <a:pt x="59" y="91"/>
                        <a:pt x="59" y="91"/>
                        <a:pt x="59" y="92"/>
                      </a:cubicBezTo>
                      <a:cubicBezTo>
                        <a:pt x="60" y="92"/>
                        <a:pt x="61" y="90"/>
                        <a:pt x="61" y="90"/>
                      </a:cubicBezTo>
                      <a:cubicBezTo>
                        <a:pt x="61" y="90"/>
                        <a:pt x="61" y="90"/>
                        <a:pt x="60" y="90"/>
                      </a:cubicBezTo>
                      <a:cubicBezTo>
                        <a:pt x="61" y="88"/>
                        <a:pt x="61" y="88"/>
                        <a:pt x="61" y="88"/>
                      </a:cubicBezTo>
                      <a:cubicBezTo>
                        <a:pt x="62" y="88"/>
                        <a:pt x="62" y="88"/>
                        <a:pt x="62" y="88"/>
                      </a:cubicBezTo>
                      <a:cubicBezTo>
                        <a:pt x="62" y="88"/>
                        <a:pt x="62" y="87"/>
                        <a:pt x="62" y="87"/>
                      </a:cubicBezTo>
                      <a:cubicBezTo>
                        <a:pt x="63" y="88"/>
                        <a:pt x="63" y="88"/>
                        <a:pt x="63" y="89"/>
                      </a:cubicBezTo>
                      <a:cubicBezTo>
                        <a:pt x="64" y="87"/>
                        <a:pt x="64" y="87"/>
                        <a:pt x="64" y="87"/>
                      </a:cubicBezTo>
                      <a:cubicBezTo>
                        <a:pt x="64" y="87"/>
                        <a:pt x="65" y="86"/>
                        <a:pt x="65" y="87"/>
                      </a:cubicBezTo>
                      <a:cubicBezTo>
                        <a:pt x="66" y="86"/>
                        <a:pt x="66" y="83"/>
                        <a:pt x="67" y="82"/>
                      </a:cubicBezTo>
                      <a:cubicBezTo>
                        <a:pt x="67" y="82"/>
                        <a:pt x="67" y="82"/>
                        <a:pt x="67" y="82"/>
                      </a:cubicBezTo>
                      <a:cubicBezTo>
                        <a:pt x="68" y="80"/>
                        <a:pt x="69" y="80"/>
                        <a:pt x="69" y="78"/>
                      </a:cubicBezTo>
                      <a:cubicBezTo>
                        <a:pt x="71" y="77"/>
                        <a:pt x="71" y="77"/>
                        <a:pt x="71" y="77"/>
                      </a:cubicBezTo>
                      <a:cubicBezTo>
                        <a:pt x="71" y="76"/>
                        <a:pt x="69" y="78"/>
                        <a:pt x="69" y="75"/>
                      </a:cubicBezTo>
                      <a:cubicBezTo>
                        <a:pt x="69" y="74"/>
                        <a:pt x="70" y="75"/>
                        <a:pt x="71" y="75"/>
                      </a:cubicBezTo>
                      <a:cubicBezTo>
                        <a:pt x="71" y="74"/>
                        <a:pt x="70" y="72"/>
                        <a:pt x="71" y="71"/>
                      </a:cubicBezTo>
                      <a:cubicBezTo>
                        <a:pt x="71" y="72"/>
                        <a:pt x="71" y="72"/>
                        <a:pt x="71" y="72"/>
                      </a:cubicBezTo>
                      <a:close/>
                      <a:moveTo>
                        <a:pt x="73" y="56"/>
                      </a:moveTo>
                      <a:cubicBezTo>
                        <a:pt x="73" y="56"/>
                        <a:pt x="74" y="57"/>
                        <a:pt x="73" y="57"/>
                      </a:cubicBezTo>
                      <a:cubicBezTo>
                        <a:pt x="72" y="57"/>
                        <a:pt x="72" y="57"/>
                        <a:pt x="73" y="56"/>
                      </a:cubicBezTo>
                      <a:close/>
                      <a:moveTo>
                        <a:pt x="66" y="33"/>
                      </a:moveTo>
                      <a:cubicBezTo>
                        <a:pt x="67" y="33"/>
                        <a:pt x="67" y="33"/>
                        <a:pt x="66" y="34"/>
                      </a:cubicBezTo>
                      <a:cubicBezTo>
                        <a:pt x="66" y="33"/>
                        <a:pt x="66" y="33"/>
                        <a:pt x="66" y="33"/>
                      </a:cubicBezTo>
                      <a:close/>
                      <a:moveTo>
                        <a:pt x="17" y="15"/>
                      </a:moveTo>
                      <a:cubicBezTo>
                        <a:pt x="17" y="15"/>
                        <a:pt x="17" y="15"/>
                        <a:pt x="17" y="15"/>
                      </a:cubicBezTo>
                      <a:cubicBezTo>
                        <a:pt x="18" y="15"/>
                        <a:pt x="18" y="15"/>
                        <a:pt x="17" y="15"/>
                      </a:cubicBezTo>
                      <a:close/>
                      <a:moveTo>
                        <a:pt x="16" y="15"/>
                      </a:moveTo>
                      <a:cubicBezTo>
                        <a:pt x="16" y="16"/>
                        <a:pt x="16" y="16"/>
                        <a:pt x="17" y="16"/>
                      </a:cubicBezTo>
                      <a:cubicBezTo>
                        <a:pt x="16" y="15"/>
                        <a:pt x="17" y="15"/>
                        <a:pt x="17" y="15"/>
                      </a:cubicBezTo>
                      <a:cubicBezTo>
                        <a:pt x="17" y="15"/>
                        <a:pt x="16" y="15"/>
                        <a:pt x="16" y="15"/>
                      </a:cubicBezTo>
                      <a:close/>
                      <a:moveTo>
                        <a:pt x="35" y="90"/>
                      </a:moveTo>
                      <a:cubicBezTo>
                        <a:pt x="36" y="90"/>
                        <a:pt x="36" y="90"/>
                        <a:pt x="36" y="90"/>
                      </a:cubicBezTo>
                      <a:cubicBezTo>
                        <a:pt x="35" y="90"/>
                        <a:pt x="35" y="90"/>
                        <a:pt x="35"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5" name="Freeform 714">
                  <a:extLst>
                    <a:ext uri="{FF2B5EF4-FFF2-40B4-BE49-F238E27FC236}">
                      <a16:creationId xmlns:a16="http://schemas.microsoft.com/office/drawing/2014/main" id="{33E991FE-6BC7-4C0D-A238-1AB7816C695F}"/>
                    </a:ext>
                  </a:extLst>
                </p:cNvPr>
                <p:cNvSpPr>
                  <a:spLocks/>
                </p:cNvSpPr>
                <p:nvPr userDrawn="1"/>
              </p:nvSpPr>
              <p:spPr bwMode="auto">
                <a:xfrm>
                  <a:off x="3943"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6" name="Freeform 715">
                  <a:extLst>
                    <a:ext uri="{FF2B5EF4-FFF2-40B4-BE49-F238E27FC236}">
                      <a16:creationId xmlns:a16="http://schemas.microsoft.com/office/drawing/2014/main" id="{DCBCB2E1-736B-4D81-94A5-6C1AAE2F5324}"/>
                    </a:ext>
                  </a:extLst>
                </p:cNvPr>
                <p:cNvSpPr>
                  <a:spLocks/>
                </p:cNvSpPr>
                <p:nvPr userDrawn="1"/>
              </p:nvSpPr>
              <p:spPr bwMode="auto">
                <a:xfrm>
                  <a:off x="3938" y="62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7" name="Freeform 716">
                  <a:extLst>
                    <a:ext uri="{FF2B5EF4-FFF2-40B4-BE49-F238E27FC236}">
                      <a16:creationId xmlns:a16="http://schemas.microsoft.com/office/drawing/2014/main" id="{3B2C8A20-7CBA-47BC-B053-C72E7113E1E5}"/>
                    </a:ext>
                  </a:extLst>
                </p:cNvPr>
                <p:cNvSpPr>
                  <a:spLocks/>
                </p:cNvSpPr>
                <p:nvPr userDrawn="1"/>
              </p:nvSpPr>
              <p:spPr bwMode="auto">
                <a:xfrm>
                  <a:off x="3769" y="21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8" name="Freeform 717">
                  <a:extLst>
                    <a:ext uri="{FF2B5EF4-FFF2-40B4-BE49-F238E27FC236}">
                      <a16:creationId xmlns:a16="http://schemas.microsoft.com/office/drawing/2014/main" id="{CEAE6D3C-6186-40AE-9FBF-183D52F016B9}"/>
                    </a:ext>
                  </a:extLst>
                </p:cNvPr>
                <p:cNvSpPr>
                  <a:spLocks/>
                </p:cNvSpPr>
                <p:nvPr userDrawn="1"/>
              </p:nvSpPr>
              <p:spPr bwMode="auto">
                <a:xfrm>
                  <a:off x="3669" y="31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1"/>
                        <a:pt x="1"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9" name="Freeform 718">
                  <a:extLst>
                    <a:ext uri="{FF2B5EF4-FFF2-40B4-BE49-F238E27FC236}">
                      <a16:creationId xmlns:a16="http://schemas.microsoft.com/office/drawing/2014/main" id="{2AB3AEBB-9E7A-4B78-A0D9-9EDED3FB53F5}"/>
                    </a:ext>
                  </a:extLst>
                </p:cNvPr>
                <p:cNvSpPr>
                  <a:spLocks/>
                </p:cNvSpPr>
                <p:nvPr userDrawn="1"/>
              </p:nvSpPr>
              <p:spPr bwMode="auto">
                <a:xfrm>
                  <a:off x="3630" y="333"/>
                  <a:ext cx="4"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0" name="Freeform 719">
                  <a:extLst>
                    <a:ext uri="{FF2B5EF4-FFF2-40B4-BE49-F238E27FC236}">
                      <a16:creationId xmlns:a16="http://schemas.microsoft.com/office/drawing/2014/main" id="{3975BE9E-F975-48CE-B5CF-CA257F57B966}"/>
                    </a:ext>
                  </a:extLst>
                </p:cNvPr>
                <p:cNvSpPr>
                  <a:spLocks/>
                </p:cNvSpPr>
                <p:nvPr userDrawn="1"/>
              </p:nvSpPr>
              <p:spPr bwMode="auto">
                <a:xfrm>
                  <a:off x="3654" y="31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1" name="Freeform 720">
                  <a:extLst>
                    <a:ext uri="{FF2B5EF4-FFF2-40B4-BE49-F238E27FC236}">
                      <a16:creationId xmlns:a16="http://schemas.microsoft.com/office/drawing/2014/main" id="{B08F5BBC-40CF-4BF1-BBF7-7FD12EBCD874}"/>
                    </a:ext>
                  </a:extLst>
                </p:cNvPr>
                <p:cNvSpPr>
                  <a:spLocks/>
                </p:cNvSpPr>
                <p:nvPr userDrawn="1"/>
              </p:nvSpPr>
              <p:spPr bwMode="auto">
                <a:xfrm>
                  <a:off x="3649" y="3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2" name="Freeform 721">
                  <a:extLst>
                    <a:ext uri="{FF2B5EF4-FFF2-40B4-BE49-F238E27FC236}">
                      <a16:creationId xmlns:a16="http://schemas.microsoft.com/office/drawing/2014/main" id="{3015A896-D699-4384-AD0B-2F4A84175920}"/>
                    </a:ext>
                  </a:extLst>
                </p:cNvPr>
                <p:cNvSpPr>
                  <a:spLocks/>
                </p:cNvSpPr>
                <p:nvPr userDrawn="1"/>
              </p:nvSpPr>
              <p:spPr bwMode="auto">
                <a:xfrm>
                  <a:off x="3679" y="28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3"/>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3" name="Rectangle 722">
                  <a:extLst>
                    <a:ext uri="{FF2B5EF4-FFF2-40B4-BE49-F238E27FC236}">
                      <a16:creationId xmlns:a16="http://schemas.microsoft.com/office/drawing/2014/main" id="{A85C4679-532A-4EA1-B913-34097E75078C}"/>
                    </a:ext>
                  </a:extLst>
                </p:cNvPr>
                <p:cNvSpPr>
                  <a:spLocks noChangeArrowheads="1"/>
                </p:cNvSpPr>
                <p:nvPr userDrawn="1"/>
              </p:nvSpPr>
              <p:spPr bwMode="auto">
                <a:xfrm>
                  <a:off x="3644" y="3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4" name="Freeform 723">
                  <a:extLst>
                    <a:ext uri="{FF2B5EF4-FFF2-40B4-BE49-F238E27FC236}">
                      <a16:creationId xmlns:a16="http://schemas.microsoft.com/office/drawing/2014/main" id="{55FAE091-2A6A-4497-84E0-0BC1628D6C3E}"/>
                    </a:ext>
                  </a:extLst>
                </p:cNvPr>
                <p:cNvSpPr>
                  <a:spLocks/>
                </p:cNvSpPr>
                <p:nvPr userDrawn="1"/>
              </p:nvSpPr>
              <p:spPr bwMode="auto">
                <a:xfrm>
                  <a:off x="3659" y="288"/>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5" name="Freeform 724">
                  <a:extLst>
                    <a:ext uri="{FF2B5EF4-FFF2-40B4-BE49-F238E27FC236}">
                      <a16:creationId xmlns:a16="http://schemas.microsoft.com/office/drawing/2014/main" id="{31578711-613B-4C48-8CAB-858D8E0C7A5E}"/>
                    </a:ext>
                  </a:extLst>
                </p:cNvPr>
                <p:cNvSpPr>
                  <a:spLocks/>
                </p:cNvSpPr>
                <p:nvPr userDrawn="1"/>
              </p:nvSpPr>
              <p:spPr bwMode="auto">
                <a:xfrm>
                  <a:off x="3654" y="2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6" name="Freeform 725">
                  <a:extLst>
                    <a:ext uri="{FF2B5EF4-FFF2-40B4-BE49-F238E27FC236}">
                      <a16:creationId xmlns:a16="http://schemas.microsoft.com/office/drawing/2014/main" id="{45D7F46C-1362-4E63-9269-8D434DDE0D6D}"/>
                    </a:ext>
                  </a:extLst>
                </p:cNvPr>
                <p:cNvSpPr>
                  <a:spLocks/>
                </p:cNvSpPr>
                <p:nvPr userDrawn="1"/>
              </p:nvSpPr>
              <p:spPr bwMode="auto">
                <a:xfrm>
                  <a:off x="3649" y="298"/>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7" name="Freeform 726">
                  <a:extLst>
                    <a:ext uri="{FF2B5EF4-FFF2-40B4-BE49-F238E27FC236}">
                      <a16:creationId xmlns:a16="http://schemas.microsoft.com/office/drawing/2014/main" id="{15FA950D-E95D-416B-9B0B-B8CEC63BA39B}"/>
                    </a:ext>
                  </a:extLst>
                </p:cNvPr>
                <p:cNvSpPr>
                  <a:spLocks/>
                </p:cNvSpPr>
                <p:nvPr userDrawn="1"/>
              </p:nvSpPr>
              <p:spPr bwMode="auto">
                <a:xfrm>
                  <a:off x="3699" y="25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8" name="Freeform 727">
                  <a:extLst>
                    <a:ext uri="{FF2B5EF4-FFF2-40B4-BE49-F238E27FC236}">
                      <a16:creationId xmlns:a16="http://schemas.microsoft.com/office/drawing/2014/main" id="{7A4447DC-456C-4963-874F-50674DE41034}"/>
                    </a:ext>
                  </a:extLst>
                </p:cNvPr>
                <p:cNvSpPr>
                  <a:spLocks/>
                </p:cNvSpPr>
                <p:nvPr userDrawn="1"/>
              </p:nvSpPr>
              <p:spPr bwMode="auto">
                <a:xfrm>
                  <a:off x="3679" y="25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9" name="Freeform 728">
                  <a:extLst>
                    <a:ext uri="{FF2B5EF4-FFF2-40B4-BE49-F238E27FC236}">
                      <a16:creationId xmlns:a16="http://schemas.microsoft.com/office/drawing/2014/main" id="{2DB5B88C-4785-4678-B154-169A72244DD0}"/>
                    </a:ext>
                  </a:extLst>
                </p:cNvPr>
                <p:cNvSpPr>
                  <a:spLocks/>
                </p:cNvSpPr>
                <p:nvPr userDrawn="1"/>
              </p:nvSpPr>
              <p:spPr bwMode="auto">
                <a:xfrm>
                  <a:off x="3689" y="238"/>
                  <a:ext cx="10" cy="1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0" y="1"/>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0" name="Freeform 729">
                  <a:extLst>
                    <a:ext uri="{FF2B5EF4-FFF2-40B4-BE49-F238E27FC236}">
                      <a16:creationId xmlns:a16="http://schemas.microsoft.com/office/drawing/2014/main" id="{C280FA74-9AD1-4433-94D7-5C6249E612C2}"/>
                    </a:ext>
                  </a:extLst>
                </p:cNvPr>
                <p:cNvSpPr>
                  <a:spLocks/>
                </p:cNvSpPr>
                <p:nvPr userDrawn="1"/>
              </p:nvSpPr>
              <p:spPr bwMode="auto">
                <a:xfrm>
                  <a:off x="3774" y="238"/>
                  <a:ext cx="0" cy="10"/>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1" name="Freeform 730">
                  <a:extLst>
                    <a:ext uri="{FF2B5EF4-FFF2-40B4-BE49-F238E27FC236}">
                      <a16:creationId xmlns:a16="http://schemas.microsoft.com/office/drawing/2014/main" id="{CAA402B9-92D4-4498-838C-19283C75016A}"/>
                    </a:ext>
                  </a:extLst>
                </p:cNvPr>
                <p:cNvSpPr>
                  <a:spLocks/>
                </p:cNvSpPr>
                <p:nvPr userDrawn="1"/>
              </p:nvSpPr>
              <p:spPr bwMode="auto">
                <a:xfrm>
                  <a:off x="3843" y="238"/>
                  <a:ext cx="10" cy="15"/>
                </a:xfrm>
                <a:custGeom>
                  <a:avLst/>
                  <a:gdLst>
                    <a:gd name="T0" fmla="*/ 2 w 2"/>
                    <a:gd name="T1" fmla="*/ 1 h 3"/>
                    <a:gd name="T2" fmla="*/ 1 w 2"/>
                    <a:gd name="T3" fmla="*/ 1 h 3"/>
                    <a:gd name="T4" fmla="*/ 1 w 2"/>
                    <a:gd name="T5" fmla="*/ 2 h 3"/>
                    <a:gd name="T6" fmla="*/ 2 w 2"/>
                    <a:gd name="T7" fmla="*/ 1 h 3"/>
                  </a:gdLst>
                  <a:ahLst/>
                  <a:cxnLst>
                    <a:cxn ang="0">
                      <a:pos x="T0" y="T1"/>
                    </a:cxn>
                    <a:cxn ang="0">
                      <a:pos x="T2" y="T3"/>
                    </a:cxn>
                    <a:cxn ang="0">
                      <a:pos x="T4" y="T5"/>
                    </a:cxn>
                    <a:cxn ang="0">
                      <a:pos x="T6" y="T7"/>
                    </a:cxn>
                  </a:cxnLst>
                  <a:rect l="0" t="0" r="r" b="b"/>
                  <a:pathLst>
                    <a:path w="2" h="3">
                      <a:moveTo>
                        <a:pt x="2" y="1"/>
                      </a:moveTo>
                      <a:cubicBezTo>
                        <a:pt x="1" y="0"/>
                        <a:pt x="1" y="2"/>
                        <a:pt x="1" y="1"/>
                      </a:cubicBezTo>
                      <a:cubicBezTo>
                        <a:pt x="0" y="1"/>
                        <a:pt x="1" y="2"/>
                        <a:pt x="1" y="2"/>
                      </a:cubicBezTo>
                      <a:cubicBezTo>
                        <a:pt x="2" y="2"/>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2" name="Freeform 731">
                  <a:extLst>
                    <a:ext uri="{FF2B5EF4-FFF2-40B4-BE49-F238E27FC236}">
                      <a16:creationId xmlns:a16="http://schemas.microsoft.com/office/drawing/2014/main" id="{B93CC69A-E2A1-4C7B-AC54-42E9D1E94DD5}"/>
                    </a:ext>
                  </a:extLst>
                </p:cNvPr>
                <p:cNvSpPr>
                  <a:spLocks/>
                </p:cNvSpPr>
                <p:nvPr userDrawn="1"/>
              </p:nvSpPr>
              <p:spPr bwMode="auto">
                <a:xfrm>
                  <a:off x="3843" y="2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3" name="Freeform 732">
                  <a:extLst>
                    <a:ext uri="{FF2B5EF4-FFF2-40B4-BE49-F238E27FC236}">
                      <a16:creationId xmlns:a16="http://schemas.microsoft.com/office/drawing/2014/main" id="{5933C7EE-2110-4477-A875-42E3825DC950}"/>
                    </a:ext>
                  </a:extLst>
                </p:cNvPr>
                <p:cNvSpPr>
                  <a:spLocks/>
                </p:cNvSpPr>
                <p:nvPr userDrawn="1"/>
              </p:nvSpPr>
              <p:spPr bwMode="auto">
                <a:xfrm>
                  <a:off x="3644" y="49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4" name="Freeform 733">
                  <a:extLst>
                    <a:ext uri="{FF2B5EF4-FFF2-40B4-BE49-F238E27FC236}">
                      <a16:creationId xmlns:a16="http://schemas.microsoft.com/office/drawing/2014/main" id="{F2E8ADAB-B17B-4A56-955B-578403F9E173}"/>
                    </a:ext>
                  </a:extLst>
                </p:cNvPr>
                <p:cNvSpPr>
                  <a:spLocks/>
                </p:cNvSpPr>
                <p:nvPr userDrawn="1"/>
              </p:nvSpPr>
              <p:spPr bwMode="auto">
                <a:xfrm>
                  <a:off x="3634" y="493"/>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5" name="Freeform 734">
                  <a:extLst>
                    <a:ext uri="{FF2B5EF4-FFF2-40B4-BE49-F238E27FC236}">
                      <a16:creationId xmlns:a16="http://schemas.microsoft.com/office/drawing/2014/main" id="{AA94D99B-97AF-4D69-8607-C89DCC85B778}"/>
                    </a:ext>
                  </a:extLst>
                </p:cNvPr>
                <p:cNvSpPr>
                  <a:spLocks/>
                </p:cNvSpPr>
                <p:nvPr userDrawn="1"/>
              </p:nvSpPr>
              <p:spPr bwMode="auto">
                <a:xfrm>
                  <a:off x="3978" y="47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6" name="Freeform 735">
                  <a:extLst>
                    <a:ext uri="{FF2B5EF4-FFF2-40B4-BE49-F238E27FC236}">
                      <a16:creationId xmlns:a16="http://schemas.microsoft.com/office/drawing/2014/main" id="{01D9D467-1718-41F4-824D-47CABC6572CE}"/>
                    </a:ext>
                  </a:extLst>
                </p:cNvPr>
                <p:cNvSpPr>
                  <a:spLocks/>
                </p:cNvSpPr>
                <p:nvPr userDrawn="1"/>
              </p:nvSpPr>
              <p:spPr bwMode="auto">
                <a:xfrm>
                  <a:off x="3963" y="543"/>
                  <a:ext cx="10"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7" name="Freeform 736">
                  <a:extLst>
                    <a:ext uri="{FF2B5EF4-FFF2-40B4-BE49-F238E27FC236}">
                      <a16:creationId xmlns:a16="http://schemas.microsoft.com/office/drawing/2014/main" id="{78313F0C-CF56-497E-BBC7-37C2DEF76078}"/>
                    </a:ext>
                  </a:extLst>
                </p:cNvPr>
                <p:cNvSpPr>
                  <a:spLocks/>
                </p:cNvSpPr>
                <p:nvPr userDrawn="1"/>
              </p:nvSpPr>
              <p:spPr bwMode="auto">
                <a:xfrm>
                  <a:off x="3958" y="588"/>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1"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8" name="Freeform 737">
                  <a:extLst>
                    <a:ext uri="{FF2B5EF4-FFF2-40B4-BE49-F238E27FC236}">
                      <a16:creationId xmlns:a16="http://schemas.microsoft.com/office/drawing/2014/main" id="{5EF983F3-B27F-438E-A63D-48BB3483370F}"/>
                    </a:ext>
                  </a:extLst>
                </p:cNvPr>
                <p:cNvSpPr>
                  <a:spLocks/>
                </p:cNvSpPr>
                <p:nvPr userDrawn="1"/>
              </p:nvSpPr>
              <p:spPr bwMode="auto">
                <a:xfrm>
                  <a:off x="3371" y="81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9" name="Freeform 738">
                  <a:extLst>
                    <a:ext uri="{FF2B5EF4-FFF2-40B4-BE49-F238E27FC236}">
                      <a16:creationId xmlns:a16="http://schemas.microsoft.com/office/drawing/2014/main" id="{114EDBF7-20A9-417B-B4DB-71CDE9615581}"/>
                    </a:ext>
                  </a:extLst>
                </p:cNvPr>
                <p:cNvSpPr>
                  <a:spLocks/>
                </p:cNvSpPr>
                <p:nvPr userDrawn="1"/>
              </p:nvSpPr>
              <p:spPr bwMode="auto">
                <a:xfrm>
                  <a:off x="3351" y="80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0" name="Freeform 739">
                  <a:extLst>
                    <a:ext uri="{FF2B5EF4-FFF2-40B4-BE49-F238E27FC236}">
                      <a16:creationId xmlns:a16="http://schemas.microsoft.com/office/drawing/2014/main" id="{60AD7121-40F1-4B71-A9C0-E21D30DDE059}"/>
                    </a:ext>
                  </a:extLst>
                </p:cNvPr>
                <p:cNvSpPr>
                  <a:spLocks/>
                </p:cNvSpPr>
                <p:nvPr userDrawn="1"/>
              </p:nvSpPr>
              <p:spPr bwMode="auto">
                <a:xfrm>
                  <a:off x="3341" y="783"/>
                  <a:ext cx="10" cy="10"/>
                </a:xfrm>
                <a:custGeom>
                  <a:avLst/>
                  <a:gdLst>
                    <a:gd name="T0" fmla="*/ 1 w 2"/>
                    <a:gd name="T1" fmla="*/ 0 h 2"/>
                    <a:gd name="T2" fmla="*/ 1 w 2"/>
                    <a:gd name="T3" fmla="*/ 2 h 2"/>
                    <a:gd name="T4" fmla="*/ 1 w 2"/>
                    <a:gd name="T5" fmla="*/ 2 h 2"/>
                    <a:gd name="T6" fmla="*/ 2 w 2"/>
                    <a:gd name="T7" fmla="*/ 2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1"/>
                        <a:pt x="2" y="1"/>
                        <a:pt x="1" y="2"/>
                      </a:cubicBezTo>
                      <a:cubicBezTo>
                        <a:pt x="1" y="2"/>
                        <a:pt x="1" y="2"/>
                        <a:pt x="1" y="2"/>
                      </a:cubicBezTo>
                      <a:cubicBezTo>
                        <a:pt x="2" y="2"/>
                        <a:pt x="2" y="2"/>
                        <a:pt x="2" y="2"/>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1" name="Freeform 740">
                  <a:extLst>
                    <a:ext uri="{FF2B5EF4-FFF2-40B4-BE49-F238E27FC236}">
                      <a16:creationId xmlns:a16="http://schemas.microsoft.com/office/drawing/2014/main" id="{74601FC2-2E4A-4BF4-93B9-3C49C60A2F77}"/>
                    </a:ext>
                  </a:extLst>
                </p:cNvPr>
                <p:cNvSpPr>
                  <a:spLocks/>
                </p:cNvSpPr>
                <p:nvPr userDrawn="1"/>
              </p:nvSpPr>
              <p:spPr bwMode="auto">
                <a:xfrm>
                  <a:off x="3356" y="763"/>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2" name="Freeform 741">
                  <a:extLst>
                    <a:ext uri="{FF2B5EF4-FFF2-40B4-BE49-F238E27FC236}">
                      <a16:creationId xmlns:a16="http://schemas.microsoft.com/office/drawing/2014/main" id="{A320BEFA-12E8-4C8D-8697-5D74D97ED69D}"/>
                    </a:ext>
                  </a:extLst>
                </p:cNvPr>
                <p:cNvSpPr>
                  <a:spLocks/>
                </p:cNvSpPr>
                <p:nvPr userDrawn="1"/>
              </p:nvSpPr>
              <p:spPr bwMode="auto">
                <a:xfrm>
                  <a:off x="3356" y="768"/>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3" name="Freeform 742">
                  <a:extLst>
                    <a:ext uri="{FF2B5EF4-FFF2-40B4-BE49-F238E27FC236}">
                      <a16:creationId xmlns:a16="http://schemas.microsoft.com/office/drawing/2014/main" id="{58F36C20-F71C-440D-A445-C19AECAB6478}"/>
                    </a:ext>
                  </a:extLst>
                </p:cNvPr>
                <p:cNvSpPr>
                  <a:spLocks/>
                </p:cNvSpPr>
                <p:nvPr userDrawn="1"/>
              </p:nvSpPr>
              <p:spPr bwMode="auto">
                <a:xfrm>
                  <a:off x="3356" y="75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4" name="Freeform 743">
                  <a:extLst>
                    <a:ext uri="{FF2B5EF4-FFF2-40B4-BE49-F238E27FC236}">
                      <a16:creationId xmlns:a16="http://schemas.microsoft.com/office/drawing/2014/main" id="{FEC342B1-1484-4B1E-ABF3-355532F7B7DB}"/>
                    </a:ext>
                  </a:extLst>
                </p:cNvPr>
                <p:cNvSpPr>
                  <a:spLocks/>
                </p:cNvSpPr>
                <p:nvPr userDrawn="1"/>
              </p:nvSpPr>
              <p:spPr bwMode="auto">
                <a:xfrm>
                  <a:off x="3351" y="7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5" name="Freeform 744">
                  <a:extLst>
                    <a:ext uri="{FF2B5EF4-FFF2-40B4-BE49-F238E27FC236}">
                      <a16:creationId xmlns:a16="http://schemas.microsoft.com/office/drawing/2014/main" id="{6B829311-CBE4-491A-9E1E-9453D0F45964}"/>
                    </a:ext>
                  </a:extLst>
                </p:cNvPr>
                <p:cNvSpPr>
                  <a:spLocks/>
                </p:cNvSpPr>
                <p:nvPr userDrawn="1"/>
              </p:nvSpPr>
              <p:spPr bwMode="auto">
                <a:xfrm>
                  <a:off x="3346" y="7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6" name="Freeform 745">
                  <a:extLst>
                    <a:ext uri="{FF2B5EF4-FFF2-40B4-BE49-F238E27FC236}">
                      <a16:creationId xmlns:a16="http://schemas.microsoft.com/office/drawing/2014/main" id="{BE8EA106-1315-4C0E-92A0-6370C3511C97}"/>
                    </a:ext>
                  </a:extLst>
                </p:cNvPr>
                <p:cNvSpPr>
                  <a:spLocks/>
                </p:cNvSpPr>
                <p:nvPr userDrawn="1"/>
              </p:nvSpPr>
              <p:spPr bwMode="auto">
                <a:xfrm>
                  <a:off x="3346" y="763"/>
                  <a:ext cx="10" cy="10"/>
                </a:xfrm>
                <a:custGeom>
                  <a:avLst/>
                  <a:gdLst>
                    <a:gd name="T0" fmla="*/ 1 w 2"/>
                    <a:gd name="T1" fmla="*/ 0 h 2"/>
                    <a:gd name="T2" fmla="*/ 0 w 2"/>
                    <a:gd name="T3" fmla="*/ 0 h 2"/>
                    <a:gd name="T4" fmla="*/ 1 w 2"/>
                    <a:gd name="T5" fmla="*/ 0 h 2"/>
                  </a:gdLst>
                  <a:ahLst/>
                  <a:cxnLst>
                    <a:cxn ang="0">
                      <a:pos x="T0" y="T1"/>
                    </a:cxn>
                    <a:cxn ang="0">
                      <a:pos x="T2" y="T3"/>
                    </a:cxn>
                    <a:cxn ang="0">
                      <a:pos x="T4" y="T5"/>
                    </a:cxn>
                  </a:cxnLst>
                  <a:rect l="0" t="0" r="r" b="b"/>
                  <a:pathLst>
                    <a:path w="2" h="2">
                      <a:moveTo>
                        <a:pt x="1" y="0"/>
                      </a:moveTo>
                      <a:cubicBezTo>
                        <a:pt x="1" y="0"/>
                        <a:pt x="1" y="1"/>
                        <a:pt x="0" y="0"/>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7" name="Freeform 746">
                  <a:extLst>
                    <a:ext uri="{FF2B5EF4-FFF2-40B4-BE49-F238E27FC236}">
                      <a16:creationId xmlns:a16="http://schemas.microsoft.com/office/drawing/2014/main" id="{A205358B-378D-4DC5-90E2-A69DDA05C2D4}"/>
                    </a:ext>
                  </a:extLst>
                </p:cNvPr>
                <p:cNvSpPr>
                  <a:spLocks/>
                </p:cNvSpPr>
                <p:nvPr userDrawn="1"/>
              </p:nvSpPr>
              <p:spPr bwMode="auto">
                <a:xfrm>
                  <a:off x="3336" y="7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8" name="Freeform 747">
                  <a:extLst>
                    <a:ext uri="{FF2B5EF4-FFF2-40B4-BE49-F238E27FC236}">
                      <a16:creationId xmlns:a16="http://schemas.microsoft.com/office/drawing/2014/main" id="{4AF05842-F6B0-4D1D-8AB4-1A689B9FB893}"/>
                    </a:ext>
                  </a:extLst>
                </p:cNvPr>
                <p:cNvSpPr>
                  <a:spLocks/>
                </p:cNvSpPr>
                <p:nvPr userDrawn="1"/>
              </p:nvSpPr>
              <p:spPr bwMode="auto">
                <a:xfrm>
                  <a:off x="3351"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9" name="Freeform 748">
                  <a:extLst>
                    <a:ext uri="{FF2B5EF4-FFF2-40B4-BE49-F238E27FC236}">
                      <a16:creationId xmlns:a16="http://schemas.microsoft.com/office/drawing/2014/main" id="{AA8A5A25-53E8-48C8-B371-95D27B6483F1}"/>
                    </a:ext>
                  </a:extLst>
                </p:cNvPr>
                <p:cNvSpPr>
                  <a:spLocks/>
                </p:cNvSpPr>
                <p:nvPr userDrawn="1"/>
              </p:nvSpPr>
              <p:spPr bwMode="auto">
                <a:xfrm>
                  <a:off x="3346" y="73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0" name="Freeform 749">
                  <a:extLst>
                    <a:ext uri="{FF2B5EF4-FFF2-40B4-BE49-F238E27FC236}">
                      <a16:creationId xmlns:a16="http://schemas.microsoft.com/office/drawing/2014/main" id="{DFC75CE7-814C-4087-BE7E-6EDD62CF9500}"/>
                    </a:ext>
                  </a:extLst>
                </p:cNvPr>
                <p:cNvSpPr>
                  <a:spLocks/>
                </p:cNvSpPr>
                <p:nvPr userDrawn="1"/>
              </p:nvSpPr>
              <p:spPr bwMode="auto">
                <a:xfrm>
                  <a:off x="3341" y="758"/>
                  <a:ext cx="5" cy="5"/>
                </a:xfrm>
                <a:custGeom>
                  <a:avLst/>
                  <a:gdLst>
                    <a:gd name="T0" fmla="*/ 0 w 1"/>
                    <a:gd name="T1" fmla="*/ 0 h 1"/>
                    <a:gd name="T2" fmla="*/ 1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1" y="1"/>
                        <a:pt x="1" y="1"/>
                        <a:pt x="1" y="1"/>
                      </a:cubicBezTo>
                      <a:cubicBezTo>
                        <a:pt x="1"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1" name="Freeform 750">
                  <a:extLst>
                    <a:ext uri="{FF2B5EF4-FFF2-40B4-BE49-F238E27FC236}">
                      <a16:creationId xmlns:a16="http://schemas.microsoft.com/office/drawing/2014/main" id="{C533C242-C4E7-4EBE-B9D2-77E7ACF0D231}"/>
                    </a:ext>
                  </a:extLst>
                </p:cNvPr>
                <p:cNvSpPr>
                  <a:spLocks/>
                </p:cNvSpPr>
                <p:nvPr userDrawn="1"/>
              </p:nvSpPr>
              <p:spPr bwMode="auto">
                <a:xfrm>
                  <a:off x="3356" y="72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2" name="Freeform 751">
                  <a:extLst>
                    <a:ext uri="{FF2B5EF4-FFF2-40B4-BE49-F238E27FC236}">
                      <a16:creationId xmlns:a16="http://schemas.microsoft.com/office/drawing/2014/main" id="{54F0CA34-33DC-4873-ABEC-A023AB955224}"/>
                    </a:ext>
                  </a:extLst>
                </p:cNvPr>
                <p:cNvSpPr>
                  <a:spLocks/>
                </p:cNvSpPr>
                <p:nvPr userDrawn="1"/>
              </p:nvSpPr>
              <p:spPr bwMode="auto">
                <a:xfrm>
                  <a:off x="3356" y="713"/>
                  <a:ext cx="5" cy="10"/>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1" y="1"/>
                        <a:pt x="1" y="2"/>
                      </a:cubicBezTo>
                      <a:cubicBezTo>
                        <a:pt x="1" y="1"/>
                        <a:pt x="1"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3" name="Freeform 752">
                  <a:extLst>
                    <a:ext uri="{FF2B5EF4-FFF2-40B4-BE49-F238E27FC236}">
                      <a16:creationId xmlns:a16="http://schemas.microsoft.com/office/drawing/2014/main" id="{DBC92ECF-1E21-4ECB-A07C-5BCB31778BC7}"/>
                    </a:ext>
                  </a:extLst>
                </p:cNvPr>
                <p:cNvSpPr>
                  <a:spLocks/>
                </p:cNvSpPr>
                <p:nvPr userDrawn="1"/>
              </p:nvSpPr>
              <p:spPr bwMode="auto">
                <a:xfrm>
                  <a:off x="3356" y="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4" name="Freeform 753">
                  <a:extLst>
                    <a:ext uri="{FF2B5EF4-FFF2-40B4-BE49-F238E27FC236}">
                      <a16:creationId xmlns:a16="http://schemas.microsoft.com/office/drawing/2014/main" id="{649246C1-5AF2-4F81-BCD3-D4FC8DAEF2F3}"/>
                    </a:ext>
                  </a:extLst>
                </p:cNvPr>
                <p:cNvSpPr>
                  <a:spLocks/>
                </p:cNvSpPr>
                <p:nvPr userDrawn="1"/>
              </p:nvSpPr>
              <p:spPr bwMode="auto">
                <a:xfrm>
                  <a:off x="3346" y="73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5" name="Freeform 754">
                  <a:extLst>
                    <a:ext uri="{FF2B5EF4-FFF2-40B4-BE49-F238E27FC236}">
                      <a16:creationId xmlns:a16="http://schemas.microsoft.com/office/drawing/2014/main" id="{E514C411-94C5-414B-96F6-C3E336AE3AF4}"/>
                    </a:ext>
                  </a:extLst>
                </p:cNvPr>
                <p:cNvSpPr>
                  <a:spLocks/>
                </p:cNvSpPr>
                <p:nvPr userDrawn="1"/>
              </p:nvSpPr>
              <p:spPr bwMode="auto">
                <a:xfrm>
                  <a:off x="3346" y="7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6" name="Freeform 755">
                  <a:extLst>
                    <a:ext uri="{FF2B5EF4-FFF2-40B4-BE49-F238E27FC236}">
                      <a16:creationId xmlns:a16="http://schemas.microsoft.com/office/drawing/2014/main" id="{936D7B4C-CDA7-4B82-AB1C-19640E854826}"/>
                    </a:ext>
                  </a:extLst>
                </p:cNvPr>
                <p:cNvSpPr>
                  <a:spLocks/>
                </p:cNvSpPr>
                <p:nvPr userDrawn="1"/>
              </p:nvSpPr>
              <p:spPr bwMode="auto">
                <a:xfrm>
                  <a:off x="3346"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7" name="Freeform 756">
                  <a:extLst>
                    <a:ext uri="{FF2B5EF4-FFF2-40B4-BE49-F238E27FC236}">
                      <a16:creationId xmlns:a16="http://schemas.microsoft.com/office/drawing/2014/main" id="{8F41A73B-5638-4169-BE5A-EA5E105C1356}"/>
                    </a:ext>
                  </a:extLst>
                </p:cNvPr>
                <p:cNvSpPr>
                  <a:spLocks/>
                </p:cNvSpPr>
                <p:nvPr userDrawn="1"/>
              </p:nvSpPr>
              <p:spPr bwMode="auto">
                <a:xfrm>
                  <a:off x="3336" y="743"/>
                  <a:ext cx="10" cy="5"/>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1"/>
                        <a:pt x="0" y="0"/>
                        <a:pt x="0" y="1"/>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8" name="Freeform 757">
                  <a:extLst>
                    <a:ext uri="{FF2B5EF4-FFF2-40B4-BE49-F238E27FC236}">
                      <a16:creationId xmlns:a16="http://schemas.microsoft.com/office/drawing/2014/main" id="{31622E9C-612E-496F-99A0-C02A6B600027}"/>
                    </a:ext>
                  </a:extLst>
                </p:cNvPr>
                <p:cNvSpPr>
                  <a:spLocks/>
                </p:cNvSpPr>
                <p:nvPr userDrawn="1"/>
              </p:nvSpPr>
              <p:spPr bwMode="auto">
                <a:xfrm>
                  <a:off x="3341" y="738"/>
                  <a:ext cx="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9" name="Freeform 758">
                  <a:extLst>
                    <a:ext uri="{FF2B5EF4-FFF2-40B4-BE49-F238E27FC236}">
                      <a16:creationId xmlns:a16="http://schemas.microsoft.com/office/drawing/2014/main" id="{CB174626-C18F-46A5-B6BF-7A5DFFB11213}"/>
                    </a:ext>
                  </a:extLst>
                </p:cNvPr>
                <p:cNvSpPr>
                  <a:spLocks/>
                </p:cNvSpPr>
                <p:nvPr userDrawn="1"/>
              </p:nvSpPr>
              <p:spPr bwMode="auto">
                <a:xfrm>
                  <a:off x="3341" y="73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0" name="Freeform 759">
                  <a:extLst>
                    <a:ext uri="{FF2B5EF4-FFF2-40B4-BE49-F238E27FC236}">
                      <a16:creationId xmlns:a16="http://schemas.microsoft.com/office/drawing/2014/main" id="{940456BD-F07A-4A87-96DE-C9B318D44961}"/>
                    </a:ext>
                  </a:extLst>
                </p:cNvPr>
                <p:cNvSpPr>
                  <a:spLocks/>
                </p:cNvSpPr>
                <p:nvPr userDrawn="1"/>
              </p:nvSpPr>
              <p:spPr bwMode="auto">
                <a:xfrm>
                  <a:off x="3346" y="713"/>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1" name="Freeform 760">
                  <a:extLst>
                    <a:ext uri="{FF2B5EF4-FFF2-40B4-BE49-F238E27FC236}">
                      <a16:creationId xmlns:a16="http://schemas.microsoft.com/office/drawing/2014/main" id="{7B1327DC-8920-40D8-8B6A-61EB7AE3D280}"/>
                    </a:ext>
                  </a:extLst>
                </p:cNvPr>
                <p:cNvSpPr>
                  <a:spLocks/>
                </p:cNvSpPr>
                <p:nvPr userDrawn="1"/>
              </p:nvSpPr>
              <p:spPr bwMode="auto">
                <a:xfrm>
                  <a:off x="3346"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2" name="Rectangle 761">
                  <a:extLst>
                    <a:ext uri="{FF2B5EF4-FFF2-40B4-BE49-F238E27FC236}">
                      <a16:creationId xmlns:a16="http://schemas.microsoft.com/office/drawing/2014/main" id="{ED07A1D4-3CA1-4FD7-821C-C5D8609EF051}"/>
                    </a:ext>
                  </a:extLst>
                </p:cNvPr>
                <p:cNvSpPr>
                  <a:spLocks noChangeArrowheads="1"/>
                </p:cNvSpPr>
                <p:nvPr userDrawn="1"/>
              </p:nvSpPr>
              <p:spPr bwMode="auto">
                <a:xfrm>
                  <a:off x="3351" y="69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3" name="Freeform 762">
                  <a:extLst>
                    <a:ext uri="{FF2B5EF4-FFF2-40B4-BE49-F238E27FC236}">
                      <a16:creationId xmlns:a16="http://schemas.microsoft.com/office/drawing/2014/main" id="{ADE598BA-7349-4105-9FCB-B5E0AAA34A3A}"/>
                    </a:ext>
                  </a:extLst>
                </p:cNvPr>
                <p:cNvSpPr>
                  <a:spLocks/>
                </p:cNvSpPr>
                <p:nvPr userDrawn="1"/>
              </p:nvSpPr>
              <p:spPr bwMode="auto">
                <a:xfrm>
                  <a:off x="3346" y="718"/>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4" name="Freeform 763">
                  <a:extLst>
                    <a:ext uri="{FF2B5EF4-FFF2-40B4-BE49-F238E27FC236}">
                      <a16:creationId xmlns:a16="http://schemas.microsoft.com/office/drawing/2014/main" id="{93CBB550-A9D4-46EE-9AC7-9EA83F2F175A}"/>
                    </a:ext>
                  </a:extLst>
                </p:cNvPr>
                <p:cNvSpPr>
                  <a:spLocks/>
                </p:cNvSpPr>
                <p:nvPr userDrawn="1"/>
              </p:nvSpPr>
              <p:spPr bwMode="auto">
                <a:xfrm>
                  <a:off x="3351" y="70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5" name="Freeform 764">
                  <a:extLst>
                    <a:ext uri="{FF2B5EF4-FFF2-40B4-BE49-F238E27FC236}">
                      <a16:creationId xmlns:a16="http://schemas.microsoft.com/office/drawing/2014/main" id="{47775689-98D6-46DA-AB8F-AB9CAE8079FC}"/>
                    </a:ext>
                  </a:extLst>
                </p:cNvPr>
                <p:cNvSpPr>
                  <a:spLocks/>
                </p:cNvSpPr>
                <p:nvPr userDrawn="1"/>
              </p:nvSpPr>
              <p:spPr bwMode="auto">
                <a:xfrm>
                  <a:off x="3351"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6" name="Freeform 765">
                  <a:extLst>
                    <a:ext uri="{FF2B5EF4-FFF2-40B4-BE49-F238E27FC236}">
                      <a16:creationId xmlns:a16="http://schemas.microsoft.com/office/drawing/2014/main" id="{74FA5412-30D5-40FA-AEE6-EF44972D82DF}"/>
                    </a:ext>
                  </a:extLst>
                </p:cNvPr>
                <p:cNvSpPr>
                  <a:spLocks/>
                </p:cNvSpPr>
                <p:nvPr userDrawn="1"/>
              </p:nvSpPr>
              <p:spPr bwMode="auto">
                <a:xfrm>
                  <a:off x="3346" y="72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7" name="Freeform 766">
                  <a:extLst>
                    <a:ext uri="{FF2B5EF4-FFF2-40B4-BE49-F238E27FC236}">
                      <a16:creationId xmlns:a16="http://schemas.microsoft.com/office/drawing/2014/main" id="{49216DF8-FF4F-4918-B74E-CA8EAD3FCC10}"/>
                    </a:ext>
                  </a:extLst>
                </p:cNvPr>
                <p:cNvSpPr>
                  <a:spLocks/>
                </p:cNvSpPr>
                <p:nvPr userDrawn="1"/>
              </p:nvSpPr>
              <p:spPr bwMode="auto">
                <a:xfrm>
                  <a:off x="3326" y="678"/>
                  <a:ext cx="25" cy="20"/>
                </a:xfrm>
                <a:custGeom>
                  <a:avLst/>
                  <a:gdLst>
                    <a:gd name="T0" fmla="*/ 0 w 5"/>
                    <a:gd name="T1" fmla="*/ 1 h 4"/>
                    <a:gd name="T2" fmla="*/ 0 w 5"/>
                    <a:gd name="T3" fmla="*/ 3 h 4"/>
                    <a:gd name="T4" fmla="*/ 5 w 5"/>
                    <a:gd name="T5" fmla="*/ 3 h 4"/>
                    <a:gd name="T6" fmla="*/ 4 w 5"/>
                    <a:gd name="T7" fmla="*/ 2 h 4"/>
                    <a:gd name="T8" fmla="*/ 2 w 5"/>
                    <a:gd name="T9" fmla="*/ 3 h 4"/>
                    <a:gd name="T10" fmla="*/ 3 w 5"/>
                    <a:gd name="T11" fmla="*/ 2 h 4"/>
                    <a:gd name="T12" fmla="*/ 0 w 5"/>
                    <a:gd name="T13" fmla="*/ 0 h 4"/>
                    <a:gd name="T14" fmla="*/ 0 w 5"/>
                    <a:gd name="T15" fmla="*/ 1 h 4"/>
                    <a:gd name="T16" fmla="*/ 0 w 5"/>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1"/>
                      </a:moveTo>
                      <a:cubicBezTo>
                        <a:pt x="0" y="1"/>
                        <a:pt x="1" y="2"/>
                        <a:pt x="0" y="3"/>
                      </a:cubicBezTo>
                      <a:cubicBezTo>
                        <a:pt x="0" y="4"/>
                        <a:pt x="3" y="4"/>
                        <a:pt x="5" y="3"/>
                      </a:cubicBezTo>
                      <a:cubicBezTo>
                        <a:pt x="4" y="3"/>
                        <a:pt x="4" y="3"/>
                        <a:pt x="4" y="2"/>
                      </a:cubicBezTo>
                      <a:cubicBezTo>
                        <a:pt x="3" y="2"/>
                        <a:pt x="2" y="4"/>
                        <a:pt x="2" y="3"/>
                      </a:cubicBezTo>
                      <a:cubicBezTo>
                        <a:pt x="2" y="2"/>
                        <a:pt x="2" y="2"/>
                        <a:pt x="3" y="2"/>
                      </a:cubicBezTo>
                      <a:cubicBezTo>
                        <a:pt x="2" y="2"/>
                        <a:pt x="2"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8" name="Freeform 767">
                  <a:extLst>
                    <a:ext uri="{FF2B5EF4-FFF2-40B4-BE49-F238E27FC236}">
                      <a16:creationId xmlns:a16="http://schemas.microsoft.com/office/drawing/2014/main" id="{BDE57F2B-77E5-4F65-A145-6743B66BEFED}"/>
                    </a:ext>
                  </a:extLst>
                </p:cNvPr>
                <p:cNvSpPr>
                  <a:spLocks/>
                </p:cNvSpPr>
                <p:nvPr userDrawn="1"/>
              </p:nvSpPr>
              <p:spPr bwMode="auto">
                <a:xfrm>
                  <a:off x="3346" y="693"/>
                  <a:ext cx="10" cy="10"/>
                </a:xfrm>
                <a:custGeom>
                  <a:avLst/>
                  <a:gdLst>
                    <a:gd name="T0" fmla="*/ 0 w 2"/>
                    <a:gd name="T1" fmla="*/ 2 h 2"/>
                    <a:gd name="T2" fmla="*/ 0 w 2"/>
                    <a:gd name="T3" fmla="*/ 2 h 2"/>
                    <a:gd name="T4" fmla="*/ 2 w 2"/>
                    <a:gd name="T5" fmla="*/ 1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0" y="2"/>
                        <a:pt x="0" y="2"/>
                        <a:pt x="0" y="2"/>
                      </a:cubicBezTo>
                      <a:cubicBezTo>
                        <a:pt x="1" y="2"/>
                        <a:pt x="1" y="1"/>
                        <a:pt x="2" y="1"/>
                      </a:cubicBezTo>
                      <a:cubicBezTo>
                        <a:pt x="1" y="1"/>
                        <a:pt x="1" y="0"/>
                        <a:pt x="1" y="0"/>
                      </a:cubicBezTo>
                      <a:cubicBezTo>
                        <a:pt x="1"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9" name="Freeform 768">
                  <a:extLst>
                    <a:ext uri="{FF2B5EF4-FFF2-40B4-BE49-F238E27FC236}">
                      <a16:creationId xmlns:a16="http://schemas.microsoft.com/office/drawing/2014/main" id="{946F987C-7475-44D6-ACA7-28B43B6CA690}"/>
                    </a:ext>
                  </a:extLst>
                </p:cNvPr>
                <p:cNvSpPr>
                  <a:spLocks/>
                </p:cNvSpPr>
                <p:nvPr userDrawn="1"/>
              </p:nvSpPr>
              <p:spPr bwMode="auto">
                <a:xfrm>
                  <a:off x="3336" y="703"/>
                  <a:ext cx="15" cy="10"/>
                </a:xfrm>
                <a:custGeom>
                  <a:avLst/>
                  <a:gdLst>
                    <a:gd name="T0" fmla="*/ 2 w 3"/>
                    <a:gd name="T1" fmla="*/ 1 h 2"/>
                    <a:gd name="T2" fmla="*/ 0 w 3"/>
                    <a:gd name="T3" fmla="*/ 0 h 2"/>
                    <a:gd name="T4" fmla="*/ 1 w 3"/>
                    <a:gd name="T5" fmla="*/ 2 h 2"/>
                    <a:gd name="T6" fmla="*/ 2 w 3"/>
                    <a:gd name="T7" fmla="*/ 1 h 2"/>
                    <a:gd name="T8" fmla="*/ 2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1" y="0"/>
                        <a:pt x="0" y="0"/>
                      </a:cubicBezTo>
                      <a:cubicBezTo>
                        <a:pt x="0" y="1"/>
                        <a:pt x="1" y="1"/>
                        <a:pt x="1" y="2"/>
                      </a:cubicBezTo>
                      <a:cubicBezTo>
                        <a:pt x="1" y="0"/>
                        <a:pt x="2" y="2"/>
                        <a:pt x="2" y="1"/>
                      </a:cubicBezTo>
                      <a:cubicBezTo>
                        <a:pt x="2" y="1"/>
                        <a:pt x="2" y="2"/>
                        <a:pt x="2" y="2"/>
                      </a:cubicBezTo>
                      <a:cubicBezTo>
                        <a:pt x="2"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0" name="Freeform 769">
                  <a:extLst>
                    <a:ext uri="{FF2B5EF4-FFF2-40B4-BE49-F238E27FC236}">
                      <a16:creationId xmlns:a16="http://schemas.microsoft.com/office/drawing/2014/main" id="{89C48D78-7BEF-4B95-9A2D-E9041368B748}"/>
                    </a:ext>
                  </a:extLst>
                </p:cNvPr>
                <p:cNvSpPr>
                  <a:spLocks/>
                </p:cNvSpPr>
                <p:nvPr userDrawn="1"/>
              </p:nvSpPr>
              <p:spPr bwMode="auto">
                <a:xfrm>
                  <a:off x="3326" y="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1" name="Freeform 770">
                  <a:extLst>
                    <a:ext uri="{FF2B5EF4-FFF2-40B4-BE49-F238E27FC236}">
                      <a16:creationId xmlns:a16="http://schemas.microsoft.com/office/drawing/2014/main" id="{18FC582D-ED2C-47B0-B543-762A9C5DACE4}"/>
                    </a:ext>
                  </a:extLst>
                </p:cNvPr>
                <p:cNvSpPr>
                  <a:spLocks/>
                </p:cNvSpPr>
                <p:nvPr userDrawn="1"/>
              </p:nvSpPr>
              <p:spPr bwMode="auto">
                <a:xfrm>
                  <a:off x="3326" y="738"/>
                  <a:ext cx="10" cy="10"/>
                </a:xfrm>
                <a:custGeom>
                  <a:avLst/>
                  <a:gdLst>
                    <a:gd name="T0" fmla="*/ 0 w 2"/>
                    <a:gd name="T1" fmla="*/ 1 h 2"/>
                    <a:gd name="T2" fmla="*/ 1 w 2"/>
                    <a:gd name="T3" fmla="*/ 1 h 2"/>
                    <a:gd name="T4" fmla="*/ 0 w 2"/>
                    <a:gd name="T5" fmla="*/ 1 h 2"/>
                    <a:gd name="T6" fmla="*/ 1 w 2"/>
                    <a:gd name="T7" fmla="*/ 1 h 2"/>
                    <a:gd name="T8" fmla="*/ 1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1" y="1"/>
                        <a:pt x="1" y="1"/>
                      </a:cubicBezTo>
                      <a:cubicBezTo>
                        <a:pt x="0" y="1"/>
                        <a:pt x="0" y="1"/>
                        <a:pt x="0" y="1"/>
                      </a:cubicBezTo>
                      <a:cubicBezTo>
                        <a:pt x="0" y="1"/>
                        <a:pt x="1" y="2"/>
                        <a:pt x="1" y="1"/>
                      </a:cubicBezTo>
                      <a:cubicBezTo>
                        <a:pt x="1" y="1"/>
                        <a:pt x="1" y="1"/>
                        <a:pt x="1" y="1"/>
                      </a:cubicBezTo>
                      <a:cubicBezTo>
                        <a:pt x="1" y="0"/>
                        <a:pt x="2" y="0"/>
                        <a:pt x="2"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2" name="Freeform 771">
                  <a:extLst>
                    <a:ext uri="{FF2B5EF4-FFF2-40B4-BE49-F238E27FC236}">
                      <a16:creationId xmlns:a16="http://schemas.microsoft.com/office/drawing/2014/main" id="{118713D7-4B0B-4665-8139-5049592AC3F2}"/>
                    </a:ext>
                  </a:extLst>
                </p:cNvPr>
                <p:cNvSpPr>
                  <a:spLocks/>
                </p:cNvSpPr>
                <p:nvPr userDrawn="1"/>
              </p:nvSpPr>
              <p:spPr bwMode="auto">
                <a:xfrm>
                  <a:off x="3331" y="718"/>
                  <a:ext cx="5" cy="5"/>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0"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3" name="Freeform 772">
                  <a:extLst>
                    <a:ext uri="{FF2B5EF4-FFF2-40B4-BE49-F238E27FC236}">
                      <a16:creationId xmlns:a16="http://schemas.microsoft.com/office/drawing/2014/main" id="{99FAC12D-52F1-4F20-958A-C05491C35A17}"/>
                    </a:ext>
                  </a:extLst>
                </p:cNvPr>
                <p:cNvSpPr>
                  <a:spLocks/>
                </p:cNvSpPr>
                <p:nvPr userDrawn="1"/>
              </p:nvSpPr>
              <p:spPr bwMode="auto">
                <a:xfrm>
                  <a:off x="3351" y="69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4" name="Rectangle 773">
                  <a:extLst>
                    <a:ext uri="{FF2B5EF4-FFF2-40B4-BE49-F238E27FC236}">
                      <a16:creationId xmlns:a16="http://schemas.microsoft.com/office/drawing/2014/main" id="{FB4191DC-BB88-41CD-B770-A89DE41DFACB}"/>
                    </a:ext>
                  </a:extLst>
                </p:cNvPr>
                <p:cNvSpPr>
                  <a:spLocks noChangeArrowheads="1"/>
                </p:cNvSpPr>
                <p:nvPr userDrawn="1"/>
              </p:nvSpPr>
              <p:spPr bwMode="auto">
                <a:xfrm>
                  <a:off x="3351" y="68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5" name="Freeform 774">
                  <a:extLst>
                    <a:ext uri="{FF2B5EF4-FFF2-40B4-BE49-F238E27FC236}">
                      <a16:creationId xmlns:a16="http://schemas.microsoft.com/office/drawing/2014/main" id="{84D3A821-D454-411A-9E9E-A6F044E787B7}"/>
                    </a:ext>
                  </a:extLst>
                </p:cNvPr>
                <p:cNvSpPr>
                  <a:spLocks/>
                </p:cNvSpPr>
                <p:nvPr userDrawn="1"/>
              </p:nvSpPr>
              <p:spPr bwMode="auto">
                <a:xfrm>
                  <a:off x="3664"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6" name="Freeform 775">
                  <a:extLst>
                    <a:ext uri="{FF2B5EF4-FFF2-40B4-BE49-F238E27FC236}">
                      <a16:creationId xmlns:a16="http://schemas.microsoft.com/office/drawing/2014/main" id="{29A5AF73-78FA-450B-9252-000243AF32FC}"/>
                    </a:ext>
                  </a:extLst>
                </p:cNvPr>
                <p:cNvSpPr>
                  <a:spLocks/>
                </p:cNvSpPr>
                <p:nvPr userDrawn="1"/>
              </p:nvSpPr>
              <p:spPr bwMode="auto">
                <a:xfrm>
                  <a:off x="3659" y="75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7" name="Freeform 776">
                  <a:extLst>
                    <a:ext uri="{FF2B5EF4-FFF2-40B4-BE49-F238E27FC236}">
                      <a16:creationId xmlns:a16="http://schemas.microsoft.com/office/drawing/2014/main" id="{71B3E0B7-BA92-45A5-97E5-EF30B81ED4A2}"/>
                    </a:ext>
                  </a:extLst>
                </p:cNvPr>
                <p:cNvSpPr>
                  <a:spLocks/>
                </p:cNvSpPr>
                <p:nvPr userDrawn="1"/>
              </p:nvSpPr>
              <p:spPr bwMode="auto">
                <a:xfrm>
                  <a:off x="3475" y="608"/>
                  <a:ext cx="5" cy="10"/>
                </a:xfrm>
                <a:custGeom>
                  <a:avLst/>
                  <a:gdLst>
                    <a:gd name="T0" fmla="*/ 0 w 1"/>
                    <a:gd name="T1" fmla="*/ 0 h 2"/>
                    <a:gd name="T2" fmla="*/ 1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8" name="Freeform 777">
                  <a:extLst>
                    <a:ext uri="{FF2B5EF4-FFF2-40B4-BE49-F238E27FC236}">
                      <a16:creationId xmlns:a16="http://schemas.microsoft.com/office/drawing/2014/main" id="{C03C8A7D-C1ED-4A20-AB10-27092BEA9CC1}"/>
                    </a:ext>
                  </a:extLst>
                </p:cNvPr>
                <p:cNvSpPr>
                  <a:spLocks/>
                </p:cNvSpPr>
                <p:nvPr userDrawn="1"/>
              </p:nvSpPr>
              <p:spPr bwMode="auto">
                <a:xfrm>
                  <a:off x="3590" y="6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9" name="Freeform 778">
                  <a:extLst>
                    <a:ext uri="{FF2B5EF4-FFF2-40B4-BE49-F238E27FC236}">
                      <a16:creationId xmlns:a16="http://schemas.microsoft.com/office/drawing/2014/main" id="{A1DF52CB-B7EE-4AD2-BCE4-E459B788EDDA}"/>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0" name="Freeform 779">
                  <a:extLst>
                    <a:ext uri="{FF2B5EF4-FFF2-40B4-BE49-F238E27FC236}">
                      <a16:creationId xmlns:a16="http://schemas.microsoft.com/office/drawing/2014/main" id="{B01E9D25-1B0D-4E97-B49D-DCC32E568955}"/>
                    </a:ext>
                  </a:extLst>
                </p:cNvPr>
                <p:cNvSpPr>
                  <a:spLocks/>
                </p:cNvSpPr>
                <p:nvPr userDrawn="1"/>
              </p:nvSpPr>
              <p:spPr bwMode="auto">
                <a:xfrm>
                  <a:off x="3659" y="8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1" name="Freeform 780">
                  <a:extLst>
                    <a:ext uri="{FF2B5EF4-FFF2-40B4-BE49-F238E27FC236}">
                      <a16:creationId xmlns:a16="http://schemas.microsoft.com/office/drawing/2014/main" id="{C90166ED-02AC-42B9-ADCA-9479511F0131}"/>
                    </a:ext>
                  </a:extLst>
                </p:cNvPr>
                <p:cNvSpPr>
                  <a:spLocks/>
                </p:cNvSpPr>
                <p:nvPr userDrawn="1"/>
              </p:nvSpPr>
              <p:spPr bwMode="auto">
                <a:xfrm>
                  <a:off x="3386" y="62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2" name="Freeform 781">
                  <a:extLst>
                    <a:ext uri="{FF2B5EF4-FFF2-40B4-BE49-F238E27FC236}">
                      <a16:creationId xmlns:a16="http://schemas.microsoft.com/office/drawing/2014/main" id="{BC097A0C-BC75-4FC6-A2D7-B6E4CA31BDC9}"/>
                    </a:ext>
                  </a:extLst>
                </p:cNvPr>
                <p:cNvSpPr>
                  <a:spLocks/>
                </p:cNvSpPr>
                <p:nvPr userDrawn="1"/>
              </p:nvSpPr>
              <p:spPr bwMode="auto">
                <a:xfrm>
                  <a:off x="3615" y="77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3" name="Freeform 782">
                  <a:extLst>
                    <a:ext uri="{FF2B5EF4-FFF2-40B4-BE49-F238E27FC236}">
                      <a16:creationId xmlns:a16="http://schemas.microsoft.com/office/drawing/2014/main" id="{AE56941A-A344-4C51-84FB-43F22C895CC6}"/>
                    </a:ext>
                  </a:extLst>
                </p:cNvPr>
                <p:cNvSpPr>
                  <a:spLocks/>
                </p:cNvSpPr>
                <p:nvPr userDrawn="1"/>
              </p:nvSpPr>
              <p:spPr bwMode="auto">
                <a:xfrm>
                  <a:off x="3391" y="623"/>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4" name="Freeform 783">
                  <a:extLst>
                    <a:ext uri="{FF2B5EF4-FFF2-40B4-BE49-F238E27FC236}">
                      <a16:creationId xmlns:a16="http://schemas.microsoft.com/office/drawing/2014/main" id="{2E8E88B4-408E-47E2-A3CB-B4F4EA7876F2}"/>
                    </a:ext>
                  </a:extLst>
                </p:cNvPr>
                <p:cNvSpPr>
                  <a:spLocks/>
                </p:cNvSpPr>
                <p:nvPr userDrawn="1"/>
              </p:nvSpPr>
              <p:spPr bwMode="auto">
                <a:xfrm>
                  <a:off x="3401"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5" name="Freeform 784">
                  <a:extLst>
                    <a:ext uri="{FF2B5EF4-FFF2-40B4-BE49-F238E27FC236}">
                      <a16:creationId xmlns:a16="http://schemas.microsoft.com/office/drawing/2014/main" id="{B4703EC9-D66F-47F3-B24E-C48D16C5F04A}"/>
                    </a:ext>
                  </a:extLst>
                </p:cNvPr>
                <p:cNvSpPr>
                  <a:spLocks/>
                </p:cNvSpPr>
                <p:nvPr userDrawn="1"/>
              </p:nvSpPr>
              <p:spPr bwMode="auto">
                <a:xfrm>
                  <a:off x="3381" y="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6" name="Rectangle 785">
                  <a:extLst>
                    <a:ext uri="{FF2B5EF4-FFF2-40B4-BE49-F238E27FC236}">
                      <a16:creationId xmlns:a16="http://schemas.microsoft.com/office/drawing/2014/main" id="{9CC2AAB0-41E8-4E36-A75D-BA245E13FB48}"/>
                    </a:ext>
                  </a:extLst>
                </p:cNvPr>
                <p:cNvSpPr>
                  <a:spLocks noChangeArrowheads="1"/>
                </p:cNvSpPr>
                <p:nvPr userDrawn="1"/>
              </p:nvSpPr>
              <p:spPr bwMode="auto">
                <a:xfrm>
                  <a:off x="3366" y="6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7" name="Freeform 786">
                  <a:extLst>
                    <a:ext uri="{FF2B5EF4-FFF2-40B4-BE49-F238E27FC236}">
                      <a16:creationId xmlns:a16="http://schemas.microsoft.com/office/drawing/2014/main" id="{72549BFF-8181-497D-A403-880C21AD15A3}"/>
                    </a:ext>
                  </a:extLst>
                </p:cNvPr>
                <p:cNvSpPr>
                  <a:spLocks/>
                </p:cNvSpPr>
                <p:nvPr userDrawn="1"/>
              </p:nvSpPr>
              <p:spPr bwMode="auto">
                <a:xfrm>
                  <a:off x="3346" y="65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8" name="Freeform 787">
                  <a:extLst>
                    <a:ext uri="{FF2B5EF4-FFF2-40B4-BE49-F238E27FC236}">
                      <a16:creationId xmlns:a16="http://schemas.microsoft.com/office/drawing/2014/main" id="{DFA800DF-3210-454E-ABDB-8F0756FD0B83}"/>
                    </a:ext>
                  </a:extLst>
                </p:cNvPr>
                <p:cNvSpPr>
                  <a:spLocks/>
                </p:cNvSpPr>
                <p:nvPr userDrawn="1"/>
              </p:nvSpPr>
              <p:spPr bwMode="auto">
                <a:xfrm>
                  <a:off x="3396"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9" name="Freeform 788">
                  <a:extLst>
                    <a:ext uri="{FF2B5EF4-FFF2-40B4-BE49-F238E27FC236}">
                      <a16:creationId xmlns:a16="http://schemas.microsoft.com/office/drawing/2014/main" id="{271D88EE-2E30-4FA4-9C77-8AEE3D30157D}"/>
                    </a:ext>
                  </a:extLst>
                </p:cNvPr>
                <p:cNvSpPr>
                  <a:spLocks/>
                </p:cNvSpPr>
                <p:nvPr userDrawn="1"/>
              </p:nvSpPr>
              <p:spPr bwMode="auto">
                <a:xfrm>
                  <a:off x="3361" y="66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0" name="Freeform 789">
                  <a:extLst>
                    <a:ext uri="{FF2B5EF4-FFF2-40B4-BE49-F238E27FC236}">
                      <a16:creationId xmlns:a16="http://schemas.microsoft.com/office/drawing/2014/main" id="{DEA9419C-9E55-443B-9BCC-6BB7D5214A6C}"/>
                    </a:ext>
                  </a:extLst>
                </p:cNvPr>
                <p:cNvSpPr>
                  <a:spLocks/>
                </p:cNvSpPr>
                <p:nvPr userDrawn="1"/>
              </p:nvSpPr>
              <p:spPr bwMode="auto">
                <a:xfrm>
                  <a:off x="3361" y="66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1" name="Freeform 790">
                  <a:extLst>
                    <a:ext uri="{FF2B5EF4-FFF2-40B4-BE49-F238E27FC236}">
                      <a16:creationId xmlns:a16="http://schemas.microsoft.com/office/drawing/2014/main" id="{48A7C448-8815-426C-8AE9-93730D8ACFE4}"/>
                    </a:ext>
                  </a:extLst>
                </p:cNvPr>
                <p:cNvSpPr>
                  <a:spLocks/>
                </p:cNvSpPr>
                <p:nvPr userDrawn="1"/>
              </p:nvSpPr>
              <p:spPr bwMode="auto">
                <a:xfrm>
                  <a:off x="3366" y="6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2" name="Freeform 791">
                  <a:extLst>
                    <a:ext uri="{FF2B5EF4-FFF2-40B4-BE49-F238E27FC236}">
                      <a16:creationId xmlns:a16="http://schemas.microsoft.com/office/drawing/2014/main" id="{B4C8B4E5-8D46-4BFF-BE20-38D9A4A2B960}"/>
                    </a:ext>
                  </a:extLst>
                </p:cNvPr>
                <p:cNvSpPr>
                  <a:spLocks/>
                </p:cNvSpPr>
                <p:nvPr userDrawn="1"/>
              </p:nvSpPr>
              <p:spPr bwMode="auto">
                <a:xfrm>
                  <a:off x="3555" y="94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3" name="Rectangle 792">
                  <a:extLst>
                    <a:ext uri="{FF2B5EF4-FFF2-40B4-BE49-F238E27FC236}">
                      <a16:creationId xmlns:a16="http://schemas.microsoft.com/office/drawing/2014/main" id="{10B89892-502C-4A01-81DF-764055D42B1C}"/>
                    </a:ext>
                  </a:extLst>
                </p:cNvPr>
                <p:cNvSpPr>
                  <a:spLocks noChangeArrowheads="1"/>
                </p:cNvSpPr>
                <p:nvPr userDrawn="1"/>
              </p:nvSpPr>
              <p:spPr bwMode="auto">
                <a:xfrm>
                  <a:off x="3535" y="5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4" name="Freeform 793">
                  <a:extLst>
                    <a:ext uri="{FF2B5EF4-FFF2-40B4-BE49-F238E27FC236}">
                      <a16:creationId xmlns:a16="http://schemas.microsoft.com/office/drawing/2014/main" id="{B1AD3AB9-BE88-4F57-B86E-47271A7A83CF}"/>
                    </a:ext>
                  </a:extLst>
                </p:cNvPr>
                <p:cNvSpPr>
                  <a:spLocks/>
                </p:cNvSpPr>
                <p:nvPr userDrawn="1"/>
              </p:nvSpPr>
              <p:spPr bwMode="auto">
                <a:xfrm>
                  <a:off x="3530" y="583"/>
                  <a:ext cx="15" cy="15"/>
                </a:xfrm>
                <a:custGeom>
                  <a:avLst/>
                  <a:gdLst>
                    <a:gd name="T0" fmla="*/ 3 w 3"/>
                    <a:gd name="T1" fmla="*/ 0 h 3"/>
                    <a:gd name="T2" fmla="*/ 1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1" y="1"/>
                        <a:pt x="1" y="1"/>
                        <a:pt x="1" y="0"/>
                      </a:cubicBezTo>
                      <a:cubicBezTo>
                        <a:pt x="0" y="3"/>
                        <a:pt x="0" y="3"/>
                        <a:pt x="0" y="3"/>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5" name="Freeform 794">
                  <a:extLst>
                    <a:ext uri="{FF2B5EF4-FFF2-40B4-BE49-F238E27FC236}">
                      <a16:creationId xmlns:a16="http://schemas.microsoft.com/office/drawing/2014/main" id="{2E48C8F7-35EE-4125-8524-847329316C36}"/>
                    </a:ext>
                  </a:extLst>
                </p:cNvPr>
                <p:cNvSpPr>
                  <a:spLocks noEditPoints="1"/>
                </p:cNvSpPr>
                <p:nvPr userDrawn="1"/>
              </p:nvSpPr>
              <p:spPr bwMode="auto">
                <a:xfrm>
                  <a:off x="3336" y="553"/>
                  <a:ext cx="343" cy="414"/>
                </a:xfrm>
                <a:custGeom>
                  <a:avLst/>
                  <a:gdLst>
                    <a:gd name="T0" fmla="*/ 67 w 69"/>
                    <a:gd name="T1" fmla="*/ 48 h 83"/>
                    <a:gd name="T2" fmla="*/ 65 w 69"/>
                    <a:gd name="T3" fmla="*/ 41 h 83"/>
                    <a:gd name="T4" fmla="*/ 66 w 69"/>
                    <a:gd name="T5" fmla="*/ 38 h 83"/>
                    <a:gd name="T6" fmla="*/ 63 w 69"/>
                    <a:gd name="T7" fmla="*/ 33 h 83"/>
                    <a:gd name="T8" fmla="*/ 60 w 69"/>
                    <a:gd name="T9" fmla="*/ 27 h 83"/>
                    <a:gd name="T10" fmla="*/ 52 w 69"/>
                    <a:gd name="T11" fmla="*/ 22 h 83"/>
                    <a:gd name="T12" fmla="*/ 52 w 69"/>
                    <a:gd name="T13" fmla="*/ 22 h 83"/>
                    <a:gd name="T14" fmla="*/ 54 w 69"/>
                    <a:gd name="T15" fmla="*/ 19 h 83"/>
                    <a:gd name="T16" fmla="*/ 50 w 69"/>
                    <a:gd name="T17" fmla="*/ 15 h 83"/>
                    <a:gd name="T18" fmla="*/ 46 w 69"/>
                    <a:gd name="T19" fmla="*/ 11 h 83"/>
                    <a:gd name="T20" fmla="*/ 40 w 69"/>
                    <a:gd name="T21" fmla="*/ 6 h 83"/>
                    <a:gd name="T22" fmla="*/ 35 w 69"/>
                    <a:gd name="T23" fmla="*/ 5 h 83"/>
                    <a:gd name="T24" fmla="*/ 29 w 69"/>
                    <a:gd name="T25" fmla="*/ 3 h 83"/>
                    <a:gd name="T26" fmla="*/ 28 w 69"/>
                    <a:gd name="T27" fmla="*/ 0 h 83"/>
                    <a:gd name="T28" fmla="*/ 23 w 69"/>
                    <a:gd name="T29" fmla="*/ 4 h 83"/>
                    <a:gd name="T30" fmla="*/ 20 w 69"/>
                    <a:gd name="T31" fmla="*/ 9 h 83"/>
                    <a:gd name="T32" fmla="*/ 13 w 69"/>
                    <a:gd name="T33" fmla="*/ 5 h 83"/>
                    <a:gd name="T34" fmla="*/ 6 w 69"/>
                    <a:gd name="T35" fmla="*/ 8 h 83"/>
                    <a:gd name="T36" fmla="*/ 3 w 69"/>
                    <a:gd name="T37" fmla="*/ 16 h 83"/>
                    <a:gd name="T38" fmla="*/ 1 w 69"/>
                    <a:gd name="T39" fmla="*/ 19 h 83"/>
                    <a:gd name="T40" fmla="*/ 2 w 69"/>
                    <a:gd name="T41" fmla="*/ 23 h 83"/>
                    <a:gd name="T42" fmla="*/ 5 w 69"/>
                    <a:gd name="T43" fmla="*/ 22 h 83"/>
                    <a:gd name="T44" fmla="*/ 5 w 69"/>
                    <a:gd name="T45" fmla="*/ 20 h 83"/>
                    <a:gd name="T46" fmla="*/ 9 w 69"/>
                    <a:gd name="T47" fmla="*/ 16 h 83"/>
                    <a:gd name="T48" fmla="*/ 19 w 69"/>
                    <a:gd name="T49" fmla="*/ 12 h 83"/>
                    <a:gd name="T50" fmla="*/ 25 w 69"/>
                    <a:gd name="T51" fmla="*/ 10 h 83"/>
                    <a:gd name="T52" fmla="*/ 28 w 69"/>
                    <a:gd name="T53" fmla="*/ 11 h 83"/>
                    <a:gd name="T54" fmla="*/ 31 w 69"/>
                    <a:gd name="T55" fmla="*/ 12 h 83"/>
                    <a:gd name="T56" fmla="*/ 36 w 69"/>
                    <a:gd name="T57" fmla="*/ 13 h 83"/>
                    <a:gd name="T58" fmla="*/ 46 w 69"/>
                    <a:gd name="T59" fmla="*/ 20 h 83"/>
                    <a:gd name="T60" fmla="*/ 50 w 69"/>
                    <a:gd name="T61" fmla="*/ 23 h 83"/>
                    <a:gd name="T62" fmla="*/ 53 w 69"/>
                    <a:gd name="T63" fmla="*/ 28 h 83"/>
                    <a:gd name="T64" fmla="*/ 57 w 69"/>
                    <a:gd name="T65" fmla="*/ 34 h 83"/>
                    <a:gd name="T66" fmla="*/ 57 w 69"/>
                    <a:gd name="T67" fmla="*/ 41 h 83"/>
                    <a:gd name="T68" fmla="*/ 57 w 69"/>
                    <a:gd name="T69" fmla="*/ 52 h 83"/>
                    <a:gd name="T70" fmla="*/ 57 w 69"/>
                    <a:gd name="T71" fmla="*/ 58 h 83"/>
                    <a:gd name="T72" fmla="*/ 55 w 69"/>
                    <a:gd name="T73" fmla="*/ 69 h 83"/>
                    <a:gd name="T74" fmla="*/ 42 w 69"/>
                    <a:gd name="T75" fmla="*/ 74 h 83"/>
                    <a:gd name="T76" fmla="*/ 40 w 69"/>
                    <a:gd name="T77" fmla="*/ 74 h 83"/>
                    <a:gd name="T78" fmla="*/ 32 w 69"/>
                    <a:gd name="T79" fmla="*/ 75 h 83"/>
                    <a:gd name="T80" fmla="*/ 20 w 69"/>
                    <a:gd name="T81" fmla="*/ 69 h 83"/>
                    <a:gd name="T82" fmla="*/ 10 w 69"/>
                    <a:gd name="T83" fmla="*/ 58 h 83"/>
                    <a:gd name="T84" fmla="*/ 2 w 69"/>
                    <a:gd name="T85" fmla="*/ 60 h 83"/>
                    <a:gd name="T86" fmla="*/ 9 w 69"/>
                    <a:gd name="T87" fmla="*/ 70 h 83"/>
                    <a:gd name="T88" fmla="*/ 14 w 69"/>
                    <a:gd name="T89" fmla="*/ 74 h 83"/>
                    <a:gd name="T90" fmla="*/ 23 w 69"/>
                    <a:gd name="T91" fmla="*/ 79 h 83"/>
                    <a:gd name="T92" fmla="*/ 31 w 69"/>
                    <a:gd name="T93" fmla="*/ 80 h 83"/>
                    <a:gd name="T94" fmla="*/ 40 w 69"/>
                    <a:gd name="T95" fmla="*/ 82 h 83"/>
                    <a:gd name="T96" fmla="*/ 44 w 69"/>
                    <a:gd name="T97" fmla="*/ 79 h 83"/>
                    <a:gd name="T98" fmla="*/ 48 w 69"/>
                    <a:gd name="T99" fmla="*/ 79 h 83"/>
                    <a:gd name="T100" fmla="*/ 54 w 69"/>
                    <a:gd name="T101" fmla="*/ 77 h 83"/>
                    <a:gd name="T102" fmla="*/ 57 w 69"/>
                    <a:gd name="T103" fmla="*/ 72 h 83"/>
                    <a:gd name="T104" fmla="*/ 60 w 69"/>
                    <a:gd name="T105" fmla="*/ 71 h 83"/>
                    <a:gd name="T106" fmla="*/ 63 w 69"/>
                    <a:gd name="T107" fmla="*/ 68 h 83"/>
                    <a:gd name="T108" fmla="*/ 67 w 69"/>
                    <a:gd name="T109" fmla="*/ 56 h 83"/>
                    <a:gd name="T110" fmla="*/ 65 w 69"/>
                    <a:gd name="T111" fmla="*/ 38 h 83"/>
                    <a:gd name="T112" fmla="*/ 7 w 69"/>
                    <a:gd name="T113" fmla="*/ 19 h 83"/>
                    <a:gd name="T114" fmla="*/ 39 w 69"/>
                    <a:gd name="T11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 h="83">
                      <a:moveTo>
                        <a:pt x="66" y="52"/>
                      </a:moveTo>
                      <a:cubicBezTo>
                        <a:pt x="67" y="51"/>
                        <a:pt x="67" y="51"/>
                        <a:pt x="67" y="51"/>
                      </a:cubicBezTo>
                      <a:cubicBezTo>
                        <a:pt x="68" y="52"/>
                        <a:pt x="68" y="53"/>
                        <a:pt x="69" y="52"/>
                      </a:cubicBezTo>
                      <a:cubicBezTo>
                        <a:pt x="66" y="52"/>
                        <a:pt x="69" y="48"/>
                        <a:pt x="66" y="48"/>
                      </a:cubicBezTo>
                      <a:cubicBezTo>
                        <a:pt x="66" y="47"/>
                        <a:pt x="66" y="47"/>
                        <a:pt x="66" y="47"/>
                      </a:cubicBezTo>
                      <a:cubicBezTo>
                        <a:pt x="66" y="47"/>
                        <a:pt x="67" y="47"/>
                        <a:pt x="67" y="48"/>
                      </a:cubicBezTo>
                      <a:cubicBezTo>
                        <a:pt x="68" y="46"/>
                        <a:pt x="65" y="47"/>
                        <a:pt x="65" y="45"/>
                      </a:cubicBezTo>
                      <a:cubicBezTo>
                        <a:pt x="65" y="44"/>
                        <a:pt x="65" y="44"/>
                        <a:pt x="66" y="44"/>
                      </a:cubicBezTo>
                      <a:cubicBezTo>
                        <a:pt x="65" y="43"/>
                        <a:pt x="65" y="43"/>
                        <a:pt x="65" y="43"/>
                      </a:cubicBezTo>
                      <a:cubicBezTo>
                        <a:pt x="65" y="43"/>
                        <a:pt x="65" y="43"/>
                        <a:pt x="65" y="43"/>
                      </a:cubicBezTo>
                      <a:cubicBezTo>
                        <a:pt x="65" y="41"/>
                        <a:pt x="65" y="41"/>
                        <a:pt x="65" y="41"/>
                      </a:cubicBezTo>
                      <a:cubicBezTo>
                        <a:pt x="65" y="41"/>
                        <a:pt x="65" y="41"/>
                        <a:pt x="65" y="41"/>
                      </a:cubicBezTo>
                      <a:cubicBezTo>
                        <a:pt x="65" y="41"/>
                        <a:pt x="64" y="41"/>
                        <a:pt x="63" y="40"/>
                      </a:cubicBezTo>
                      <a:cubicBezTo>
                        <a:pt x="64" y="40"/>
                        <a:pt x="64" y="41"/>
                        <a:pt x="64" y="40"/>
                      </a:cubicBezTo>
                      <a:cubicBezTo>
                        <a:pt x="63" y="40"/>
                        <a:pt x="63" y="40"/>
                        <a:pt x="63" y="40"/>
                      </a:cubicBezTo>
                      <a:cubicBezTo>
                        <a:pt x="64" y="39"/>
                        <a:pt x="65" y="40"/>
                        <a:pt x="65" y="40"/>
                      </a:cubicBezTo>
                      <a:cubicBezTo>
                        <a:pt x="67" y="39"/>
                        <a:pt x="64" y="40"/>
                        <a:pt x="65" y="37"/>
                      </a:cubicBezTo>
                      <a:cubicBezTo>
                        <a:pt x="66" y="38"/>
                        <a:pt x="66" y="38"/>
                        <a:pt x="66" y="38"/>
                      </a:cubicBezTo>
                      <a:cubicBezTo>
                        <a:pt x="67" y="37"/>
                        <a:pt x="66" y="37"/>
                        <a:pt x="67" y="35"/>
                      </a:cubicBezTo>
                      <a:cubicBezTo>
                        <a:pt x="66" y="36"/>
                        <a:pt x="65" y="38"/>
                        <a:pt x="64" y="37"/>
                      </a:cubicBezTo>
                      <a:cubicBezTo>
                        <a:pt x="64" y="37"/>
                        <a:pt x="64" y="36"/>
                        <a:pt x="63" y="36"/>
                      </a:cubicBezTo>
                      <a:cubicBezTo>
                        <a:pt x="64" y="36"/>
                        <a:pt x="64" y="35"/>
                        <a:pt x="64" y="34"/>
                      </a:cubicBezTo>
                      <a:cubicBezTo>
                        <a:pt x="65" y="34"/>
                        <a:pt x="65" y="34"/>
                        <a:pt x="65" y="34"/>
                      </a:cubicBezTo>
                      <a:cubicBezTo>
                        <a:pt x="64" y="33"/>
                        <a:pt x="64" y="34"/>
                        <a:pt x="63" y="33"/>
                      </a:cubicBezTo>
                      <a:cubicBezTo>
                        <a:pt x="63" y="32"/>
                        <a:pt x="64" y="32"/>
                        <a:pt x="64" y="31"/>
                      </a:cubicBezTo>
                      <a:cubicBezTo>
                        <a:pt x="64" y="30"/>
                        <a:pt x="63" y="33"/>
                        <a:pt x="62" y="31"/>
                      </a:cubicBezTo>
                      <a:cubicBezTo>
                        <a:pt x="62" y="30"/>
                        <a:pt x="62" y="29"/>
                        <a:pt x="60" y="29"/>
                      </a:cubicBezTo>
                      <a:cubicBezTo>
                        <a:pt x="60" y="28"/>
                        <a:pt x="61" y="28"/>
                        <a:pt x="61" y="28"/>
                      </a:cubicBezTo>
                      <a:cubicBezTo>
                        <a:pt x="60" y="28"/>
                        <a:pt x="60" y="28"/>
                        <a:pt x="60" y="28"/>
                      </a:cubicBezTo>
                      <a:cubicBezTo>
                        <a:pt x="60" y="27"/>
                        <a:pt x="60" y="27"/>
                        <a:pt x="60" y="27"/>
                      </a:cubicBezTo>
                      <a:cubicBezTo>
                        <a:pt x="60" y="27"/>
                        <a:pt x="59" y="28"/>
                        <a:pt x="59" y="27"/>
                      </a:cubicBezTo>
                      <a:cubicBezTo>
                        <a:pt x="57" y="28"/>
                        <a:pt x="59" y="24"/>
                        <a:pt x="57" y="24"/>
                      </a:cubicBezTo>
                      <a:cubicBezTo>
                        <a:pt x="58" y="24"/>
                        <a:pt x="58" y="24"/>
                        <a:pt x="59" y="24"/>
                      </a:cubicBezTo>
                      <a:cubicBezTo>
                        <a:pt x="57" y="23"/>
                        <a:pt x="57" y="23"/>
                        <a:pt x="55" y="22"/>
                      </a:cubicBezTo>
                      <a:cubicBezTo>
                        <a:pt x="55" y="21"/>
                        <a:pt x="55" y="21"/>
                        <a:pt x="55" y="21"/>
                      </a:cubicBezTo>
                      <a:cubicBezTo>
                        <a:pt x="55" y="22"/>
                        <a:pt x="53" y="22"/>
                        <a:pt x="52" y="22"/>
                      </a:cubicBezTo>
                      <a:cubicBezTo>
                        <a:pt x="52" y="22"/>
                        <a:pt x="52" y="23"/>
                        <a:pt x="52" y="23"/>
                      </a:cubicBezTo>
                      <a:cubicBezTo>
                        <a:pt x="50" y="22"/>
                        <a:pt x="50" y="22"/>
                        <a:pt x="50" y="22"/>
                      </a:cubicBezTo>
                      <a:cubicBezTo>
                        <a:pt x="50" y="22"/>
                        <a:pt x="51" y="22"/>
                        <a:pt x="51" y="22"/>
                      </a:cubicBezTo>
                      <a:cubicBezTo>
                        <a:pt x="51" y="22"/>
                        <a:pt x="51" y="22"/>
                        <a:pt x="51" y="22"/>
                      </a:cubicBezTo>
                      <a:cubicBezTo>
                        <a:pt x="51" y="21"/>
                        <a:pt x="52" y="21"/>
                        <a:pt x="53" y="21"/>
                      </a:cubicBezTo>
                      <a:cubicBezTo>
                        <a:pt x="53" y="21"/>
                        <a:pt x="52" y="21"/>
                        <a:pt x="52" y="22"/>
                      </a:cubicBezTo>
                      <a:cubicBezTo>
                        <a:pt x="53" y="21"/>
                        <a:pt x="54" y="21"/>
                        <a:pt x="55" y="21"/>
                      </a:cubicBezTo>
                      <a:cubicBezTo>
                        <a:pt x="54" y="21"/>
                        <a:pt x="54" y="21"/>
                        <a:pt x="54" y="20"/>
                      </a:cubicBezTo>
                      <a:cubicBezTo>
                        <a:pt x="54" y="20"/>
                        <a:pt x="54" y="20"/>
                        <a:pt x="54" y="20"/>
                      </a:cubicBezTo>
                      <a:cubicBezTo>
                        <a:pt x="55" y="20"/>
                        <a:pt x="54" y="20"/>
                        <a:pt x="54" y="20"/>
                      </a:cubicBezTo>
                      <a:cubicBezTo>
                        <a:pt x="55" y="19"/>
                        <a:pt x="55" y="19"/>
                        <a:pt x="55" y="19"/>
                      </a:cubicBezTo>
                      <a:cubicBezTo>
                        <a:pt x="54" y="19"/>
                        <a:pt x="54" y="19"/>
                        <a:pt x="54" y="19"/>
                      </a:cubicBezTo>
                      <a:cubicBezTo>
                        <a:pt x="54" y="17"/>
                        <a:pt x="54" y="17"/>
                        <a:pt x="54" y="17"/>
                      </a:cubicBezTo>
                      <a:cubicBezTo>
                        <a:pt x="52" y="17"/>
                        <a:pt x="49" y="17"/>
                        <a:pt x="47" y="16"/>
                      </a:cubicBezTo>
                      <a:cubicBezTo>
                        <a:pt x="49" y="16"/>
                        <a:pt x="49" y="15"/>
                        <a:pt x="50" y="14"/>
                      </a:cubicBezTo>
                      <a:cubicBezTo>
                        <a:pt x="49" y="16"/>
                        <a:pt x="51" y="15"/>
                        <a:pt x="52" y="16"/>
                      </a:cubicBezTo>
                      <a:cubicBezTo>
                        <a:pt x="52" y="16"/>
                        <a:pt x="52" y="15"/>
                        <a:pt x="52" y="15"/>
                      </a:cubicBezTo>
                      <a:cubicBezTo>
                        <a:pt x="50" y="15"/>
                        <a:pt x="50" y="15"/>
                        <a:pt x="50" y="15"/>
                      </a:cubicBezTo>
                      <a:cubicBezTo>
                        <a:pt x="51" y="14"/>
                        <a:pt x="50" y="14"/>
                        <a:pt x="50" y="13"/>
                      </a:cubicBezTo>
                      <a:cubicBezTo>
                        <a:pt x="49" y="15"/>
                        <a:pt x="48" y="13"/>
                        <a:pt x="47" y="13"/>
                      </a:cubicBezTo>
                      <a:cubicBezTo>
                        <a:pt x="47" y="13"/>
                        <a:pt x="48" y="12"/>
                        <a:pt x="49" y="13"/>
                      </a:cubicBezTo>
                      <a:cubicBezTo>
                        <a:pt x="49" y="11"/>
                        <a:pt x="46" y="14"/>
                        <a:pt x="46" y="12"/>
                      </a:cubicBezTo>
                      <a:cubicBezTo>
                        <a:pt x="46" y="12"/>
                        <a:pt x="46" y="12"/>
                        <a:pt x="47" y="12"/>
                      </a:cubicBezTo>
                      <a:cubicBezTo>
                        <a:pt x="46" y="12"/>
                        <a:pt x="45" y="11"/>
                        <a:pt x="46" y="11"/>
                      </a:cubicBezTo>
                      <a:cubicBezTo>
                        <a:pt x="46" y="11"/>
                        <a:pt x="46" y="11"/>
                        <a:pt x="46" y="11"/>
                      </a:cubicBezTo>
                      <a:cubicBezTo>
                        <a:pt x="45" y="10"/>
                        <a:pt x="42" y="8"/>
                        <a:pt x="40" y="9"/>
                      </a:cubicBezTo>
                      <a:cubicBezTo>
                        <a:pt x="41" y="9"/>
                        <a:pt x="42" y="8"/>
                        <a:pt x="42" y="7"/>
                      </a:cubicBezTo>
                      <a:cubicBezTo>
                        <a:pt x="42" y="7"/>
                        <a:pt x="41" y="8"/>
                        <a:pt x="39" y="9"/>
                      </a:cubicBezTo>
                      <a:cubicBezTo>
                        <a:pt x="38" y="10"/>
                        <a:pt x="37" y="11"/>
                        <a:pt x="37" y="11"/>
                      </a:cubicBezTo>
                      <a:cubicBezTo>
                        <a:pt x="38" y="10"/>
                        <a:pt x="38" y="6"/>
                        <a:pt x="40" y="6"/>
                      </a:cubicBezTo>
                      <a:cubicBezTo>
                        <a:pt x="40" y="6"/>
                        <a:pt x="39" y="5"/>
                        <a:pt x="38" y="5"/>
                      </a:cubicBezTo>
                      <a:cubicBezTo>
                        <a:pt x="38" y="6"/>
                        <a:pt x="38" y="8"/>
                        <a:pt x="38" y="8"/>
                      </a:cubicBezTo>
                      <a:cubicBezTo>
                        <a:pt x="37" y="6"/>
                        <a:pt x="37" y="6"/>
                        <a:pt x="37" y="5"/>
                      </a:cubicBezTo>
                      <a:cubicBezTo>
                        <a:pt x="37" y="5"/>
                        <a:pt x="36" y="7"/>
                        <a:pt x="35" y="7"/>
                      </a:cubicBezTo>
                      <a:cubicBezTo>
                        <a:pt x="35" y="6"/>
                        <a:pt x="36" y="5"/>
                        <a:pt x="36" y="4"/>
                      </a:cubicBezTo>
                      <a:cubicBezTo>
                        <a:pt x="36" y="4"/>
                        <a:pt x="36" y="5"/>
                        <a:pt x="35" y="5"/>
                      </a:cubicBezTo>
                      <a:cubicBezTo>
                        <a:pt x="35" y="6"/>
                        <a:pt x="34" y="6"/>
                        <a:pt x="34" y="6"/>
                      </a:cubicBezTo>
                      <a:cubicBezTo>
                        <a:pt x="34" y="6"/>
                        <a:pt x="35" y="4"/>
                        <a:pt x="35" y="4"/>
                      </a:cubicBezTo>
                      <a:cubicBezTo>
                        <a:pt x="35" y="4"/>
                        <a:pt x="33" y="3"/>
                        <a:pt x="33" y="3"/>
                      </a:cubicBezTo>
                      <a:cubicBezTo>
                        <a:pt x="33" y="4"/>
                        <a:pt x="33" y="4"/>
                        <a:pt x="33" y="4"/>
                      </a:cubicBezTo>
                      <a:cubicBezTo>
                        <a:pt x="31" y="3"/>
                        <a:pt x="31" y="6"/>
                        <a:pt x="29" y="6"/>
                      </a:cubicBezTo>
                      <a:cubicBezTo>
                        <a:pt x="29" y="5"/>
                        <a:pt x="30" y="3"/>
                        <a:pt x="29" y="3"/>
                      </a:cubicBezTo>
                      <a:cubicBezTo>
                        <a:pt x="29" y="4"/>
                        <a:pt x="26" y="8"/>
                        <a:pt x="25" y="9"/>
                      </a:cubicBezTo>
                      <a:cubicBezTo>
                        <a:pt x="25" y="8"/>
                        <a:pt x="25" y="8"/>
                        <a:pt x="25" y="8"/>
                      </a:cubicBezTo>
                      <a:cubicBezTo>
                        <a:pt x="24" y="9"/>
                        <a:pt x="24" y="9"/>
                        <a:pt x="24" y="9"/>
                      </a:cubicBezTo>
                      <a:cubicBezTo>
                        <a:pt x="24" y="7"/>
                        <a:pt x="27" y="3"/>
                        <a:pt x="28" y="2"/>
                      </a:cubicBezTo>
                      <a:cubicBezTo>
                        <a:pt x="28" y="2"/>
                        <a:pt x="28" y="1"/>
                        <a:pt x="27" y="1"/>
                      </a:cubicBezTo>
                      <a:cubicBezTo>
                        <a:pt x="27" y="1"/>
                        <a:pt x="28" y="0"/>
                        <a:pt x="28" y="0"/>
                      </a:cubicBezTo>
                      <a:cubicBezTo>
                        <a:pt x="28" y="0"/>
                        <a:pt x="28" y="0"/>
                        <a:pt x="27" y="0"/>
                      </a:cubicBezTo>
                      <a:cubicBezTo>
                        <a:pt x="26" y="0"/>
                        <a:pt x="26" y="0"/>
                        <a:pt x="26" y="0"/>
                      </a:cubicBezTo>
                      <a:cubicBezTo>
                        <a:pt x="26" y="1"/>
                        <a:pt x="24" y="1"/>
                        <a:pt x="24" y="2"/>
                      </a:cubicBezTo>
                      <a:cubicBezTo>
                        <a:pt x="24" y="2"/>
                        <a:pt x="24" y="2"/>
                        <a:pt x="25" y="2"/>
                      </a:cubicBezTo>
                      <a:cubicBezTo>
                        <a:pt x="26" y="1"/>
                        <a:pt x="27" y="1"/>
                        <a:pt x="27" y="1"/>
                      </a:cubicBezTo>
                      <a:cubicBezTo>
                        <a:pt x="26" y="2"/>
                        <a:pt x="25" y="5"/>
                        <a:pt x="23" y="4"/>
                      </a:cubicBezTo>
                      <a:cubicBezTo>
                        <a:pt x="23" y="4"/>
                        <a:pt x="23" y="2"/>
                        <a:pt x="23" y="1"/>
                      </a:cubicBezTo>
                      <a:cubicBezTo>
                        <a:pt x="23" y="2"/>
                        <a:pt x="22" y="2"/>
                        <a:pt x="22" y="2"/>
                      </a:cubicBezTo>
                      <a:cubicBezTo>
                        <a:pt x="22" y="1"/>
                        <a:pt x="22" y="1"/>
                        <a:pt x="22" y="1"/>
                      </a:cubicBezTo>
                      <a:cubicBezTo>
                        <a:pt x="21" y="1"/>
                        <a:pt x="21" y="3"/>
                        <a:pt x="19" y="2"/>
                      </a:cubicBezTo>
                      <a:cubicBezTo>
                        <a:pt x="19" y="2"/>
                        <a:pt x="18" y="1"/>
                        <a:pt x="18" y="1"/>
                      </a:cubicBezTo>
                      <a:cubicBezTo>
                        <a:pt x="19" y="3"/>
                        <a:pt x="20" y="7"/>
                        <a:pt x="20" y="9"/>
                      </a:cubicBezTo>
                      <a:cubicBezTo>
                        <a:pt x="19" y="9"/>
                        <a:pt x="18" y="7"/>
                        <a:pt x="17" y="7"/>
                      </a:cubicBezTo>
                      <a:cubicBezTo>
                        <a:pt x="16" y="6"/>
                        <a:pt x="17" y="4"/>
                        <a:pt x="16" y="3"/>
                      </a:cubicBezTo>
                      <a:cubicBezTo>
                        <a:pt x="16" y="3"/>
                        <a:pt x="16" y="4"/>
                        <a:pt x="16" y="4"/>
                      </a:cubicBezTo>
                      <a:cubicBezTo>
                        <a:pt x="16" y="4"/>
                        <a:pt x="16" y="3"/>
                        <a:pt x="15" y="3"/>
                      </a:cubicBezTo>
                      <a:cubicBezTo>
                        <a:pt x="15" y="5"/>
                        <a:pt x="13" y="4"/>
                        <a:pt x="15" y="5"/>
                      </a:cubicBezTo>
                      <a:cubicBezTo>
                        <a:pt x="14" y="5"/>
                        <a:pt x="14" y="5"/>
                        <a:pt x="13" y="5"/>
                      </a:cubicBezTo>
                      <a:cubicBezTo>
                        <a:pt x="14" y="6"/>
                        <a:pt x="13" y="8"/>
                        <a:pt x="13" y="9"/>
                      </a:cubicBezTo>
                      <a:cubicBezTo>
                        <a:pt x="13" y="8"/>
                        <a:pt x="12" y="8"/>
                        <a:pt x="12" y="8"/>
                      </a:cubicBezTo>
                      <a:cubicBezTo>
                        <a:pt x="11" y="8"/>
                        <a:pt x="10" y="9"/>
                        <a:pt x="8" y="9"/>
                      </a:cubicBezTo>
                      <a:cubicBezTo>
                        <a:pt x="8" y="9"/>
                        <a:pt x="7" y="9"/>
                        <a:pt x="7" y="9"/>
                      </a:cubicBezTo>
                      <a:cubicBezTo>
                        <a:pt x="7" y="9"/>
                        <a:pt x="7" y="10"/>
                        <a:pt x="7" y="10"/>
                      </a:cubicBezTo>
                      <a:cubicBezTo>
                        <a:pt x="5" y="10"/>
                        <a:pt x="8" y="9"/>
                        <a:pt x="6" y="8"/>
                      </a:cubicBezTo>
                      <a:cubicBezTo>
                        <a:pt x="6" y="9"/>
                        <a:pt x="6" y="10"/>
                        <a:pt x="5" y="11"/>
                      </a:cubicBezTo>
                      <a:cubicBezTo>
                        <a:pt x="6" y="12"/>
                        <a:pt x="7" y="10"/>
                        <a:pt x="7" y="9"/>
                      </a:cubicBezTo>
                      <a:cubicBezTo>
                        <a:pt x="8" y="11"/>
                        <a:pt x="8" y="13"/>
                        <a:pt x="8" y="14"/>
                      </a:cubicBezTo>
                      <a:cubicBezTo>
                        <a:pt x="7" y="15"/>
                        <a:pt x="7" y="14"/>
                        <a:pt x="7" y="14"/>
                      </a:cubicBezTo>
                      <a:cubicBezTo>
                        <a:pt x="5" y="16"/>
                        <a:pt x="8" y="17"/>
                        <a:pt x="6" y="18"/>
                      </a:cubicBezTo>
                      <a:cubicBezTo>
                        <a:pt x="4" y="18"/>
                        <a:pt x="4" y="17"/>
                        <a:pt x="3" y="16"/>
                      </a:cubicBezTo>
                      <a:cubicBezTo>
                        <a:pt x="4" y="15"/>
                        <a:pt x="5" y="16"/>
                        <a:pt x="5" y="15"/>
                      </a:cubicBezTo>
                      <a:cubicBezTo>
                        <a:pt x="4" y="15"/>
                        <a:pt x="4" y="15"/>
                        <a:pt x="4" y="15"/>
                      </a:cubicBezTo>
                      <a:cubicBezTo>
                        <a:pt x="4" y="15"/>
                        <a:pt x="4" y="14"/>
                        <a:pt x="5" y="14"/>
                      </a:cubicBezTo>
                      <a:cubicBezTo>
                        <a:pt x="4" y="14"/>
                        <a:pt x="2" y="17"/>
                        <a:pt x="1" y="18"/>
                      </a:cubicBezTo>
                      <a:cubicBezTo>
                        <a:pt x="1" y="19"/>
                        <a:pt x="1" y="20"/>
                        <a:pt x="1" y="19"/>
                      </a:cubicBezTo>
                      <a:cubicBezTo>
                        <a:pt x="1" y="19"/>
                        <a:pt x="1" y="19"/>
                        <a:pt x="1" y="19"/>
                      </a:cubicBezTo>
                      <a:cubicBezTo>
                        <a:pt x="2" y="19"/>
                        <a:pt x="2" y="20"/>
                        <a:pt x="3" y="20"/>
                      </a:cubicBezTo>
                      <a:cubicBezTo>
                        <a:pt x="3" y="21"/>
                        <a:pt x="3" y="22"/>
                        <a:pt x="3" y="23"/>
                      </a:cubicBezTo>
                      <a:cubicBezTo>
                        <a:pt x="1" y="22"/>
                        <a:pt x="1" y="22"/>
                        <a:pt x="1" y="22"/>
                      </a:cubicBezTo>
                      <a:cubicBezTo>
                        <a:pt x="2" y="23"/>
                        <a:pt x="2" y="22"/>
                        <a:pt x="2" y="22"/>
                      </a:cubicBezTo>
                      <a:cubicBezTo>
                        <a:pt x="2" y="22"/>
                        <a:pt x="0" y="23"/>
                        <a:pt x="1" y="24"/>
                      </a:cubicBezTo>
                      <a:cubicBezTo>
                        <a:pt x="2" y="23"/>
                        <a:pt x="2" y="23"/>
                        <a:pt x="2" y="23"/>
                      </a:cubicBezTo>
                      <a:cubicBezTo>
                        <a:pt x="3" y="24"/>
                        <a:pt x="4" y="25"/>
                        <a:pt x="3" y="26"/>
                      </a:cubicBezTo>
                      <a:cubicBezTo>
                        <a:pt x="4" y="26"/>
                        <a:pt x="3" y="26"/>
                        <a:pt x="4" y="26"/>
                      </a:cubicBezTo>
                      <a:cubicBezTo>
                        <a:pt x="3" y="26"/>
                        <a:pt x="5" y="24"/>
                        <a:pt x="3" y="24"/>
                      </a:cubicBezTo>
                      <a:cubicBezTo>
                        <a:pt x="5" y="24"/>
                        <a:pt x="4" y="23"/>
                        <a:pt x="6" y="23"/>
                      </a:cubicBezTo>
                      <a:cubicBezTo>
                        <a:pt x="5" y="23"/>
                        <a:pt x="5" y="23"/>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4" y="22"/>
                      </a:cubicBezTo>
                      <a:cubicBezTo>
                        <a:pt x="4" y="21"/>
                        <a:pt x="4" y="20"/>
                        <a:pt x="4" y="20"/>
                      </a:cubicBezTo>
                      <a:cubicBezTo>
                        <a:pt x="4" y="20"/>
                        <a:pt x="4" y="20"/>
                        <a:pt x="5" y="20"/>
                      </a:cubicBezTo>
                      <a:cubicBezTo>
                        <a:pt x="5" y="19"/>
                        <a:pt x="5" y="19"/>
                        <a:pt x="5" y="19"/>
                      </a:cubicBezTo>
                      <a:cubicBezTo>
                        <a:pt x="5" y="20"/>
                        <a:pt x="6" y="19"/>
                        <a:pt x="6" y="20"/>
                      </a:cubicBezTo>
                      <a:cubicBezTo>
                        <a:pt x="7" y="20"/>
                        <a:pt x="7" y="20"/>
                        <a:pt x="7" y="20"/>
                      </a:cubicBezTo>
                      <a:cubicBezTo>
                        <a:pt x="8" y="19"/>
                        <a:pt x="8" y="19"/>
                        <a:pt x="8" y="19"/>
                      </a:cubicBezTo>
                      <a:cubicBezTo>
                        <a:pt x="8" y="18"/>
                        <a:pt x="8" y="17"/>
                        <a:pt x="8" y="18"/>
                      </a:cubicBezTo>
                      <a:cubicBezTo>
                        <a:pt x="8" y="18"/>
                        <a:pt x="9" y="16"/>
                        <a:pt x="9" y="16"/>
                      </a:cubicBezTo>
                      <a:cubicBezTo>
                        <a:pt x="9" y="17"/>
                        <a:pt x="9" y="17"/>
                        <a:pt x="9" y="17"/>
                      </a:cubicBezTo>
                      <a:cubicBezTo>
                        <a:pt x="10" y="16"/>
                        <a:pt x="10" y="14"/>
                        <a:pt x="12" y="14"/>
                      </a:cubicBezTo>
                      <a:cubicBezTo>
                        <a:pt x="12" y="14"/>
                        <a:pt x="12" y="13"/>
                        <a:pt x="13" y="13"/>
                      </a:cubicBezTo>
                      <a:cubicBezTo>
                        <a:pt x="14" y="14"/>
                        <a:pt x="14" y="14"/>
                        <a:pt x="14" y="14"/>
                      </a:cubicBezTo>
                      <a:cubicBezTo>
                        <a:pt x="14" y="13"/>
                        <a:pt x="15" y="14"/>
                        <a:pt x="15" y="13"/>
                      </a:cubicBezTo>
                      <a:cubicBezTo>
                        <a:pt x="17" y="14"/>
                        <a:pt x="18" y="12"/>
                        <a:pt x="19" y="12"/>
                      </a:cubicBezTo>
                      <a:cubicBezTo>
                        <a:pt x="19" y="11"/>
                        <a:pt x="19" y="11"/>
                        <a:pt x="19" y="11"/>
                      </a:cubicBezTo>
                      <a:cubicBezTo>
                        <a:pt x="19" y="11"/>
                        <a:pt x="20" y="11"/>
                        <a:pt x="21" y="10"/>
                      </a:cubicBezTo>
                      <a:cubicBezTo>
                        <a:pt x="20" y="10"/>
                        <a:pt x="20" y="10"/>
                        <a:pt x="20" y="10"/>
                      </a:cubicBezTo>
                      <a:cubicBezTo>
                        <a:pt x="21" y="9"/>
                        <a:pt x="22" y="10"/>
                        <a:pt x="24" y="10"/>
                      </a:cubicBezTo>
                      <a:cubicBezTo>
                        <a:pt x="24" y="10"/>
                        <a:pt x="23" y="10"/>
                        <a:pt x="23" y="10"/>
                      </a:cubicBezTo>
                      <a:cubicBezTo>
                        <a:pt x="24" y="11"/>
                        <a:pt x="24" y="11"/>
                        <a:pt x="25" y="10"/>
                      </a:cubicBezTo>
                      <a:cubicBezTo>
                        <a:pt x="26" y="10"/>
                        <a:pt x="27" y="10"/>
                        <a:pt x="27" y="10"/>
                      </a:cubicBezTo>
                      <a:cubicBezTo>
                        <a:pt x="28" y="10"/>
                        <a:pt x="28" y="10"/>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9" y="11"/>
                        <a:pt x="29" y="11"/>
                      </a:cubicBezTo>
                      <a:cubicBezTo>
                        <a:pt x="29" y="12"/>
                        <a:pt x="29" y="12"/>
                        <a:pt x="29" y="12"/>
                      </a:cubicBezTo>
                      <a:cubicBezTo>
                        <a:pt x="29" y="12"/>
                        <a:pt x="29" y="12"/>
                        <a:pt x="29" y="12"/>
                      </a:cubicBezTo>
                      <a:cubicBezTo>
                        <a:pt x="30" y="12"/>
                        <a:pt x="30" y="11"/>
                        <a:pt x="30" y="10"/>
                      </a:cubicBezTo>
                      <a:cubicBezTo>
                        <a:pt x="30" y="10"/>
                        <a:pt x="30" y="10"/>
                        <a:pt x="30" y="10"/>
                      </a:cubicBezTo>
                      <a:cubicBezTo>
                        <a:pt x="30" y="12"/>
                        <a:pt x="31" y="10"/>
                        <a:pt x="31" y="12"/>
                      </a:cubicBezTo>
                      <a:cubicBezTo>
                        <a:pt x="32" y="11"/>
                        <a:pt x="33" y="12"/>
                        <a:pt x="34" y="10"/>
                      </a:cubicBezTo>
                      <a:cubicBezTo>
                        <a:pt x="34" y="10"/>
                        <a:pt x="34" y="11"/>
                        <a:pt x="34" y="10"/>
                      </a:cubicBezTo>
                      <a:cubicBezTo>
                        <a:pt x="34" y="11"/>
                        <a:pt x="35" y="11"/>
                        <a:pt x="35" y="11"/>
                      </a:cubicBezTo>
                      <a:cubicBezTo>
                        <a:pt x="35" y="12"/>
                        <a:pt x="35" y="12"/>
                        <a:pt x="35" y="12"/>
                      </a:cubicBezTo>
                      <a:cubicBezTo>
                        <a:pt x="37" y="11"/>
                        <a:pt x="37" y="11"/>
                        <a:pt x="37" y="11"/>
                      </a:cubicBezTo>
                      <a:cubicBezTo>
                        <a:pt x="37" y="12"/>
                        <a:pt x="37" y="12"/>
                        <a:pt x="36" y="13"/>
                      </a:cubicBezTo>
                      <a:cubicBezTo>
                        <a:pt x="38" y="12"/>
                        <a:pt x="37" y="13"/>
                        <a:pt x="39" y="13"/>
                      </a:cubicBezTo>
                      <a:cubicBezTo>
                        <a:pt x="38" y="13"/>
                        <a:pt x="38" y="13"/>
                        <a:pt x="38" y="13"/>
                      </a:cubicBezTo>
                      <a:cubicBezTo>
                        <a:pt x="39" y="13"/>
                        <a:pt x="40" y="13"/>
                        <a:pt x="40" y="14"/>
                      </a:cubicBezTo>
                      <a:cubicBezTo>
                        <a:pt x="40" y="14"/>
                        <a:pt x="41" y="15"/>
                        <a:pt x="42" y="16"/>
                      </a:cubicBezTo>
                      <a:cubicBezTo>
                        <a:pt x="43" y="17"/>
                        <a:pt x="44" y="18"/>
                        <a:pt x="44" y="19"/>
                      </a:cubicBezTo>
                      <a:cubicBezTo>
                        <a:pt x="46" y="17"/>
                        <a:pt x="44" y="21"/>
                        <a:pt x="46" y="20"/>
                      </a:cubicBezTo>
                      <a:cubicBezTo>
                        <a:pt x="46" y="20"/>
                        <a:pt x="46" y="21"/>
                        <a:pt x="45" y="21"/>
                      </a:cubicBezTo>
                      <a:cubicBezTo>
                        <a:pt x="46" y="21"/>
                        <a:pt x="46" y="23"/>
                        <a:pt x="47" y="22"/>
                      </a:cubicBezTo>
                      <a:cubicBezTo>
                        <a:pt x="47" y="23"/>
                        <a:pt x="46" y="23"/>
                        <a:pt x="46" y="23"/>
                      </a:cubicBezTo>
                      <a:cubicBezTo>
                        <a:pt x="46" y="23"/>
                        <a:pt x="47" y="23"/>
                        <a:pt x="47" y="23"/>
                      </a:cubicBezTo>
                      <a:cubicBezTo>
                        <a:pt x="47" y="24"/>
                        <a:pt x="46" y="23"/>
                        <a:pt x="46" y="23"/>
                      </a:cubicBezTo>
                      <a:cubicBezTo>
                        <a:pt x="47" y="24"/>
                        <a:pt x="48" y="23"/>
                        <a:pt x="50" y="23"/>
                      </a:cubicBezTo>
                      <a:cubicBezTo>
                        <a:pt x="49" y="24"/>
                        <a:pt x="50" y="24"/>
                        <a:pt x="51" y="24"/>
                      </a:cubicBezTo>
                      <a:cubicBezTo>
                        <a:pt x="50" y="24"/>
                        <a:pt x="50" y="25"/>
                        <a:pt x="50" y="24"/>
                      </a:cubicBezTo>
                      <a:cubicBezTo>
                        <a:pt x="50" y="25"/>
                        <a:pt x="51" y="27"/>
                        <a:pt x="52" y="26"/>
                      </a:cubicBezTo>
                      <a:cubicBezTo>
                        <a:pt x="52" y="26"/>
                        <a:pt x="52" y="27"/>
                        <a:pt x="52" y="27"/>
                      </a:cubicBezTo>
                      <a:cubicBezTo>
                        <a:pt x="53" y="28"/>
                        <a:pt x="53" y="28"/>
                        <a:pt x="53" y="29"/>
                      </a:cubicBezTo>
                      <a:cubicBezTo>
                        <a:pt x="53" y="28"/>
                        <a:pt x="53" y="28"/>
                        <a:pt x="53" y="28"/>
                      </a:cubicBezTo>
                      <a:cubicBezTo>
                        <a:pt x="55" y="28"/>
                        <a:pt x="54" y="29"/>
                        <a:pt x="54" y="30"/>
                      </a:cubicBezTo>
                      <a:cubicBezTo>
                        <a:pt x="54" y="30"/>
                        <a:pt x="54" y="30"/>
                        <a:pt x="54" y="30"/>
                      </a:cubicBezTo>
                      <a:cubicBezTo>
                        <a:pt x="54" y="32"/>
                        <a:pt x="55" y="30"/>
                        <a:pt x="55" y="32"/>
                      </a:cubicBezTo>
                      <a:cubicBezTo>
                        <a:pt x="56" y="32"/>
                        <a:pt x="56" y="32"/>
                        <a:pt x="56" y="32"/>
                      </a:cubicBezTo>
                      <a:cubicBezTo>
                        <a:pt x="58" y="31"/>
                        <a:pt x="55" y="34"/>
                        <a:pt x="56" y="35"/>
                      </a:cubicBezTo>
                      <a:cubicBezTo>
                        <a:pt x="57" y="34"/>
                        <a:pt x="57" y="34"/>
                        <a:pt x="57" y="34"/>
                      </a:cubicBezTo>
                      <a:cubicBezTo>
                        <a:pt x="58" y="35"/>
                        <a:pt x="55" y="37"/>
                        <a:pt x="55" y="37"/>
                      </a:cubicBezTo>
                      <a:cubicBezTo>
                        <a:pt x="54" y="37"/>
                        <a:pt x="54" y="37"/>
                        <a:pt x="54" y="37"/>
                      </a:cubicBezTo>
                      <a:cubicBezTo>
                        <a:pt x="53" y="39"/>
                        <a:pt x="55" y="37"/>
                        <a:pt x="56" y="38"/>
                      </a:cubicBezTo>
                      <a:cubicBezTo>
                        <a:pt x="55" y="38"/>
                        <a:pt x="54" y="38"/>
                        <a:pt x="54" y="39"/>
                      </a:cubicBezTo>
                      <a:cubicBezTo>
                        <a:pt x="54" y="39"/>
                        <a:pt x="57" y="40"/>
                        <a:pt x="56" y="42"/>
                      </a:cubicBezTo>
                      <a:cubicBezTo>
                        <a:pt x="56" y="41"/>
                        <a:pt x="57" y="41"/>
                        <a:pt x="57" y="41"/>
                      </a:cubicBezTo>
                      <a:cubicBezTo>
                        <a:pt x="58" y="42"/>
                        <a:pt x="56" y="44"/>
                        <a:pt x="57" y="44"/>
                      </a:cubicBezTo>
                      <a:cubicBezTo>
                        <a:pt x="57" y="45"/>
                        <a:pt x="57" y="45"/>
                        <a:pt x="57" y="45"/>
                      </a:cubicBezTo>
                      <a:cubicBezTo>
                        <a:pt x="58" y="45"/>
                        <a:pt x="58" y="47"/>
                        <a:pt x="59" y="47"/>
                      </a:cubicBezTo>
                      <a:cubicBezTo>
                        <a:pt x="57" y="47"/>
                        <a:pt x="58" y="48"/>
                        <a:pt x="58" y="49"/>
                      </a:cubicBezTo>
                      <a:cubicBezTo>
                        <a:pt x="58" y="50"/>
                        <a:pt x="59" y="51"/>
                        <a:pt x="57" y="51"/>
                      </a:cubicBezTo>
                      <a:cubicBezTo>
                        <a:pt x="57" y="51"/>
                        <a:pt x="57" y="51"/>
                        <a:pt x="57" y="52"/>
                      </a:cubicBezTo>
                      <a:cubicBezTo>
                        <a:pt x="57" y="52"/>
                        <a:pt x="57" y="53"/>
                        <a:pt x="57" y="53"/>
                      </a:cubicBezTo>
                      <a:cubicBezTo>
                        <a:pt x="57" y="52"/>
                        <a:pt x="57" y="52"/>
                        <a:pt x="57" y="52"/>
                      </a:cubicBezTo>
                      <a:cubicBezTo>
                        <a:pt x="57" y="54"/>
                        <a:pt x="57" y="54"/>
                        <a:pt x="58" y="55"/>
                      </a:cubicBezTo>
                      <a:cubicBezTo>
                        <a:pt x="58" y="55"/>
                        <a:pt x="58" y="55"/>
                        <a:pt x="57" y="55"/>
                      </a:cubicBezTo>
                      <a:cubicBezTo>
                        <a:pt x="56" y="56"/>
                        <a:pt x="57" y="56"/>
                        <a:pt x="58" y="58"/>
                      </a:cubicBezTo>
                      <a:cubicBezTo>
                        <a:pt x="57" y="58"/>
                        <a:pt x="57" y="58"/>
                        <a:pt x="57" y="58"/>
                      </a:cubicBezTo>
                      <a:cubicBezTo>
                        <a:pt x="57" y="59"/>
                        <a:pt x="55" y="60"/>
                        <a:pt x="55" y="62"/>
                      </a:cubicBezTo>
                      <a:cubicBezTo>
                        <a:pt x="55" y="62"/>
                        <a:pt x="55" y="62"/>
                        <a:pt x="55" y="61"/>
                      </a:cubicBezTo>
                      <a:cubicBezTo>
                        <a:pt x="55" y="63"/>
                        <a:pt x="54" y="63"/>
                        <a:pt x="53" y="64"/>
                      </a:cubicBezTo>
                      <a:cubicBezTo>
                        <a:pt x="52" y="64"/>
                        <a:pt x="51" y="65"/>
                        <a:pt x="53" y="66"/>
                      </a:cubicBezTo>
                      <a:cubicBezTo>
                        <a:pt x="53" y="68"/>
                        <a:pt x="53" y="68"/>
                        <a:pt x="53" y="68"/>
                      </a:cubicBezTo>
                      <a:cubicBezTo>
                        <a:pt x="54" y="67"/>
                        <a:pt x="54" y="69"/>
                        <a:pt x="55" y="69"/>
                      </a:cubicBezTo>
                      <a:cubicBezTo>
                        <a:pt x="54" y="70"/>
                        <a:pt x="53" y="69"/>
                        <a:pt x="53" y="69"/>
                      </a:cubicBezTo>
                      <a:cubicBezTo>
                        <a:pt x="53" y="69"/>
                        <a:pt x="53" y="69"/>
                        <a:pt x="53" y="69"/>
                      </a:cubicBezTo>
                      <a:cubicBezTo>
                        <a:pt x="52" y="67"/>
                        <a:pt x="51" y="70"/>
                        <a:pt x="50" y="69"/>
                      </a:cubicBezTo>
                      <a:cubicBezTo>
                        <a:pt x="48" y="71"/>
                        <a:pt x="45" y="72"/>
                        <a:pt x="43" y="73"/>
                      </a:cubicBezTo>
                      <a:cubicBezTo>
                        <a:pt x="43" y="74"/>
                        <a:pt x="43" y="74"/>
                        <a:pt x="43" y="74"/>
                      </a:cubicBezTo>
                      <a:cubicBezTo>
                        <a:pt x="42" y="74"/>
                        <a:pt x="42" y="74"/>
                        <a:pt x="42" y="74"/>
                      </a:cubicBezTo>
                      <a:cubicBezTo>
                        <a:pt x="42" y="74"/>
                        <a:pt x="42" y="73"/>
                        <a:pt x="42" y="73"/>
                      </a:cubicBezTo>
                      <a:cubicBezTo>
                        <a:pt x="42" y="72"/>
                        <a:pt x="41" y="74"/>
                        <a:pt x="41" y="74"/>
                      </a:cubicBezTo>
                      <a:cubicBezTo>
                        <a:pt x="40" y="74"/>
                        <a:pt x="42" y="73"/>
                        <a:pt x="41" y="73"/>
                      </a:cubicBezTo>
                      <a:cubicBezTo>
                        <a:pt x="41" y="73"/>
                        <a:pt x="41" y="73"/>
                        <a:pt x="41" y="73"/>
                      </a:cubicBezTo>
                      <a:cubicBezTo>
                        <a:pt x="41" y="73"/>
                        <a:pt x="41" y="73"/>
                        <a:pt x="41" y="73"/>
                      </a:cubicBezTo>
                      <a:cubicBezTo>
                        <a:pt x="40" y="74"/>
                        <a:pt x="41" y="74"/>
                        <a:pt x="40" y="74"/>
                      </a:cubicBezTo>
                      <a:cubicBezTo>
                        <a:pt x="39" y="74"/>
                        <a:pt x="39" y="74"/>
                        <a:pt x="39" y="74"/>
                      </a:cubicBezTo>
                      <a:cubicBezTo>
                        <a:pt x="39" y="73"/>
                        <a:pt x="39" y="73"/>
                        <a:pt x="39" y="74"/>
                      </a:cubicBezTo>
                      <a:cubicBezTo>
                        <a:pt x="39" y="74"/>
                        <a:pt x="37" y="74"/>
                        <a:pt x="37" y="74"/>
                      </a:cubicBezTo>
                      <a:cubicBezTo>
                        <a:pt x="38" y="75"/>
                        <a:pt x="38" y="75"/>
                        <a:pt x="38" y="75"/>
                      </a:cubicBezTo>
                      <a:cubicBezTo>
                        <a:pt x="38" y="75"/>
                        <a:pt x="37" y="75"/>
                        <a:pt x="38" y="76"/>
                      </a:cubicBezTo>
                      <a:cubicBezTo>
                        <a:pt x="37" y="74"/>
                        <a:pt x="33" y="75"/>
                        <a:pt x="32" y="75"/>
                      </a:cubicBezTo>
                      <a:cubicBezTo>
                        <a:pt x="31" y="75"/>
                        <a:pt x="30" y="75"/>
                        <a:pt x="29" y="75"/>
                      </a:cubicBezTo>
                      <a:cubicBezTo>
                        <a:pt x="30" y="75"/>
                        <a:pt x="29" y="76"/>
                        <a:pt x="29" y="76"/>
                      </a:cubicBezTo>
                      <a:cubicBezTo>
                        <a:pt x="30" y="73"/>
                        <a:pt x="27" y="74"/>
                        <a:pt x="27" y="72"/>
                      </a:cubicBezTo>
                      <a:cubicBezTo>
                        <a:pt x="27" y="74"/>
                        <a:pt x="25" y="72"/>
                        <a:pt x="25" y="74"/>
                      </a:cubicBezTo>
                      <a:cubicBezTo>
                        <a:pt x="24" y="73"/>
                        <a:pt x="25" y="73"/>
                        <a:pt x="25" y="72"/>
                      </a:cubicBezTo>
                      <a:cubicBezTo>
                        <a:pt x="23" y="72"/>
                        <a:pt x="22" y="70"/>
                        <a:pt x="20" y="69"/>
                      </a:cubicBezTo>
                      <a:cubicBezTo>
                        <a:pt x="20" y="69"/>
                        <a:pt x="20" y="70"/>
                        <a:pt x="19" y="70"/>
                      </a:cubicBezTo>
                      <a:cubicBezTo>
                        <a:pt x="19" y="68"/>
                        <a:pt x="19" y="68"/>
                        <a:pt x="19" y="68"/>
                      </a:cubicBezTo>
                      <a:cubicBezTo>
                        <a:pt x="19" y="68"/>
                        <a:pt x="18" y="69"/>
                        <a:pt x="18" y="68"/>
                      </a:cubicBezTo>
                      <a:cubicBezTo>
                        <a:pt x="18" y="68"/>
                        <a:pt x="18" y="69"/>
                        <a:pt x="17" y="69"/>
                      </a:cubicBezTo>
                      <a:cubicBezTo>
                        <a:pt x="16" y="67"/>
                        <a:pt x="14" y="66"/>
                        <a:pt x="13" y="64"/>
                      </a:cubicBezTo>
                      <a:cubicBezTo>
                        <a:pt x="11" y="63"/>
                        <a:pt x="10" y="61"/>
                        <a:pt x="10" y="58"/>
                      </a:cubicBezTo>
                      <a:cubicBezTo>
                        <a:pt x="9" y="59"/>
                        <a:pt x="9" y="59"/>
                        <a:pt x="9" y="58"/>
                      </a:cubicBezTo>
                      <a:cubicBezTo>
                        <a:pt x="9" y="59"/>
                        <a:pt x="8" y="59"/>
                        <a:pt x="8" y="59"/>
                      </a:cubicBezTo>
                      <a:cubicBezTo>
                        <a:pt x="8" y="59"/>
                        <a:pt x="8" y="57"/>
                        <a:pt x="8" y="57"/>
                      </a:cubicBezTo>
                      <a:cubicBezTo>
                        <a:pt x="7" y="57"/>
                        <a:pt x="7" y="55"/>
                        <a:pt x="6" y="56"/>
                      </a:cubicBezTo>
                      <a:cubicBezTo>
                        <a:pt x="6" y="56"/>
                        <a:pt x="6" y="56"/>
                        <a:pt x="6" y="56"/>
                      </a:cubicBezTo>
                      <a:cubicBezTo>
                        <a:pt x="4" y="56"/>
                        <a:pt x="4" y="59"/>
                        <a:pt x="2" y="60"/>
                      </a:cubicBezTo>
                      <a:cubicBezTo>
                        <a:pt x="4" y="60"/>
                        <a:pt x="2" y="63"/>
                        <a:pt x="4" y="63"/>
                      </a:cubicBezTo>
                      <a:cubicBezTo>
                        <a:pt x="4" y="64"/>
                        <a:pt x="4" y="63"/>
                        <a:pt x="4" y="64"/>
                      </a:cubicBezTo>
                      <a:cubicBezTo>
                        <a:pt x="4" y="64"/>
                        <a:pt x="5" y="64"/>
                        <a:pt x="5" y="65"/>
                      </a:cubicBezTo>
                      <a:cubicBezTo>
                        <a:pt x="5" y="65"/>
                        <a:pt x="5" y="65"/>
                        <a:pt x="5" y="65"/>
                      </a:cubicBezTo>
                      <a:cubicBezTo>
                        <a:pt x="7" y="67"/>
                        <a:pt x="7" y="68"/>
                        <a:pt x="9" y="71"/>
                      </a:cubicBezTo>
                      <a:cubicBezTo>
                        <a:pt x="9" y="70"/>
                        <a:pt x="9" y="70"/>
                        <a:pt x="9" y="70"/>
                      </a:cubicBezTo>
                      <a:cubicBezTo>
                        <a:pt x="9" y="70"/>
                        <a:pt x="9" y="71"/>
                        <a:pt x="9" y="71"/>
                      </a:cubicBezTo>
                      <a:cubicBezTo>
                        <a:pt x="11" y="71"/>
                        <a:pt x="8" y="70"/>
                        <a:pt x="10" y="69"/>
                      </a:cubicBezTo>
                      <a:cubicBezTo>
                        <a:pt x="9" y="71"/>
                        <a:pt x="13" y="72"/>
                        <a:pt x="12" y="74"/>
                      </a:cubicBezTo>
                      <a:cubicBezTo>
                        <a:pt x="13" y="75"/>
                        <a:pt x="12" y="73"/>
                        <a:pt x="13" y="74"/>
                      </a:cubicBezTo>
                      <a:cubicBezTo>
                        <a:pt x="13" y="74"/>
                        <a:pt x="13" y="74"/>
                        <a:pt x="13" y="74"/>
                      </a:cubicBezTo>
                      <a:cubicBezTo>
                        <a:pt x="14" y="74"/>
                        <a:pt x="14" y="74"/>
                        <a:pt x="14" y="74"/>
                      </a:cubicBezTo>
                      <a:cubicBezTo>
                        <a:pt x="14" y="74"/>
                        <a:pt x="14" y="75"/>
                        <a:pt x="14" y="75"/>
                      </a:cubicBezTo>
                      <a:cubicBezTo>
                        <a:pt x="14" y="75"/>
                        <a:pt x="13" y="75"/>
                        <a:pt x="13" y="75"/>
                      </a:cubicBezTo>
                      <a:cubicBezTo>
                        <a:pt x="13" y="76"/>
                        <a:pt x="15" y="76"/>
                        <a:pt x="15" y="77"/>
                      </a:cubicBezTo>
                      <a:cubicBezTo>
                        <a:pt x="15" y="77"/>
                        <a:pt x="15" y="76"/>
                        <a:pt x="15" y="76"/>
                      </a:cubicBezTo>
                      <a:cubicBezTo>
                        <a:pt x="17" y="77"/>
                        <a:pt x="20" y="79"/>
                        <a:pt x="23" y="79"/>
                      </a:cubicBezTo>
                      <a:cubicBezTo>
                        <a:pt x="23" y="79"/>
                        <a:pt x="23" y="79"/>
                        <a:pt x="23" y="79"/>
                      </a:cubicBezTo>
                      <a:cubicBezTo>
                        <a:pt x="25" y="79"/>
                        <a:pt x="24" y="80"/>
                        <a:pt x="26" y="80"/>
                      </a:cubicBezTo>
                      <a:cubicBezTo>
                        <a:pt x="26" y="80"/>
                        <a:pt x="26" y="80"/>
                        <a:pt x="26" y="80"/>
                      </a:cubicBezTo>
                      <a:cubicBezTo>
                        <a:pt x="27" y="80"/>
                        <a:pt x="28" y="80"/>
                        <a:pt x="28" y="80"/>
                      </a:cubicBezTo>
                      <a:cubicBezTo>
                        <a:pt x="27" y="80"/>
                        <a:pt x="29" y="81"/>
                        <a:pt x="28" y="82"/>
                      </a:cubicBezTo>
                      <a:cubicBezTo>
                        <a:pt x="30" y="81"/>
                        <a:pt x="29" y="81"/>
                        <a:pt x="31" y="80"/>
                      </a:cubicBezTo>
                      <a:cubicBezTo>
                        <a:pt x="31" y="80"/>
                        <a:pt x="31" y="80"/>
                        <a:pt x="31" y="80"/>
                      </a:cubicBezTo>
                      <a:cubicBezTo>
                        <a:pt x="32" y="80"/>
                        <a:pt x="32" y="80"/>
                        <a:pt x="33" y="79"/>
                      </a:cubicBezTo>
                      <a:cubicBezTo>
                        <a:pt x="32" y="80"/>
                        <a:pt x="33" y="81"/>
                        <a:pt x="32" y="81"/>
                      </a:cubicBezTo>
                      <a:cubicBezTo>
                        <a:pt x="35" y="83"/>
                        <a:pt x="36" y="80"/>
                        <a:pt x="37" y="82"/>
                      </a:cubicBezTo>
                      <a:cubicBezTo>
                        <a:pt x="38" y="80"/>
                        <a:pt x="35" y="81"/>
                        <a:pt x="36" y="81"/>
                      </a:cubicBezTo>
                      <a:cubicBezTo>
                        <a:pt x="35" y="80"/>
                        <a:pt x="36" y="79"/>
                        <a:pt x="37" y="79"/>
                      </a:cubicBezTo>
                      <a:cubicBezTo>
                        <a:pt x="38" y="79"/>
                        <a:pt x="38" y="82"/>
                        <a:pt x="40" y="82"/>
                      </a:cubicBezTo>
                      <a:cubicBezTo>
                        <a:pt x="40" y="82"/>
                        <a:pt x="40" y="82"/>
                        <a:pt x="40" y="82"/>
                      </a:cubicBezTo>
                      <a:cubicBezTo>
                        <a:pt x="41" y="82"/>
                        <a:pt x="41" y="81"/>
                        <a:pt x="42" y="82"/>
                      </a:cubicBezTo>
                      <a:cubicBezTo>
                        <a:pt x="43" y="80"/>
                        <a:pt x="44" y="81"/>
                        <a:pt x="43" y="80"/>
                      </a:cubicBezTo>
                      <a:cubicBezTo>
                        <a:pt x="43" y="80"/>
                        <a:pt x="42" y="81"/>
                        <a:pt x="42" y="80"/>
                      </a:cubicBezTo>
                      <a:cubicBezTo>
                        <a:pt x="43" y="80"/>
                        <a:pt x="43" y="78"/>
                        <a:pt x="45" y="78"/>
                      </a:cubicBezTo>
                      <a:cubicBezTo>
                        <a:pt x="45" y="79"/>
                        <a:pt x="44" y="79"/>
                        <a:pt x="44" y="79"/>
                      </a:cubicBezTo>
                      <a:cubicBezTo>
                        <a:pt x="45" y="80"/>
                        <a:pt x="45" y="79"/>
                        <a:pt x="45" y="79"/>
                      </a:cubicBezTo>
                      <a:cubicBezTo>
                        <a:pt x="46" y="81"/>
                        <a:pt x="44" y="80"/>
                        <a:pt x="43" y="82"/>
                      </a:cubicBezTo>
                      <a:cubicBezTo>
                        <a:pt x="43" y="82"/>
                        <a:pt x="44" y="80"/>
                        <a:pt x="44" y="82"/>
                      </a:cubicBezTo>
                      <a:cubicBezTo>
                        <a:pt x="44" y="79"/>
                        <a:pt x="46" y="81"/>
                        <a:pt x="47" y="79"/>
                      </a:cubicBezTo>
                      <a:cubicBezTo>
                        <a:pt x="47" y="80"/>
                        <a:pt x="47" y="80"/>
                        <a:pt x="47" y="80"/>
                      </a:cubicBezTo>
                      <a:cubicBezTo>
                        <a:pt x="47" y="80"/>
                        <a:pt x="48" y="79"/>
                        <a:pt x="48" y="79"/>
                      </a:cubicBezTo>
                      <a:cubicBezTo>
                        <a:pt x="48" y="81"/>
                        <a:pt x="48" y="81"/>
                        <a:pt x="48" y="81"/>
                      </a:cubicBezTo>
                      <a:cubicBezTo>
                        <a:pt x="48" y="79"/>
                        <a:pt x="50" y="81"/>
                        <a:pt x="51" y="79"/>
                      </a:cubicBezTo>
                      <a:cubicBezTo>
                        <a:pt x="49" y="81"/>
                        <a:pt x="50" y="79"/>
                        <a:pt x="49" y="79"/>
                      </a:cubicBezTo>
                      <a:cubicBezTo>
                        <a:pt x="50" y="76"/>
                        <a:pt x="51" y="80"/>
                        <a:pt x="54" y="78"/>
                      </a:cubicBezTo>
                      <a:cubicBezTo>
                        <a:pt x="54" y="78"/>
                        <a:pt x="52" y="78"/>
                        <a:pt x="52" y="78"/>
                      </a:cubicBezTo>
                      <a:cubicBezTo>
                        <a:pt x="53" y="77"/>
                        <a:pt x="54" y="77"/>
                        <a:pt x="54" y="77"/>
                      </a:cubicBezTo>
                      <a:cubicBezTo>
                        <a:pt x="56" y="76"/>
                        <a:pt x="54" y="77"/>
                        <a:pt x="54" y="76"/>
                      </a:cubicBezTo>
                      <a:cubicBezTo>
                        <a:pt x="55" y="76"/>
                        <a:pt x="54" y="75"/>
                        <a:pt x="55" y="74"/>
                      </a:cubicBezTo>
                      <a:cubicBezTo>
                        <a:pt x="55" y="75"/>
                        <a:pt x="55" y="75"/>
                        <a:pt x="55" y="75"/>
                      </a:cubicBezTo>
                      <a:cubicBezTo>
                        <a:pt x="57" y="73"/>
                        <a:pt x="54" y="73"/>
                        <a:pt x="56" y="72"/>
                      </a:cubicBezTo>
                      <a:cubicBezTo>
                        <a:pt x="57" y="73"/>
                        <a:pt x="57" y="73"/>
                        <a:pt x="57" y="73"/>
                      </a:cubicBezTo>
                      <a:cubicBezTo>
                        <a:pt x="57" y="72"/>
                        <a:pt x="57" y="72"/>
                        <a:pt x="57" y="72"/>
                      </a:cubicBezTo>
                      <a:cubicBezTo>
                        <a:pt x="58" y="73"/>
                        <a:pt x="58" y="73"/>
                        <a:pt x="58" y="73"/>
                      </a:cubicBezTo>
                      <a:cubicBezTo>
                        <a:pt x="58" y="72"/>
                        <a:pt x="58" y="72"/>
                        <a:pt x="59" y="71"/>
                      </a:cubicBezTo>
                      <a:cubicBezTo>
                        <a:pt x="59" y="71"/>
                        <a:pt x="58" y="70"/>
                        <a:pt x="58" y="69"/>
                      </a:cubicBezTo>
                      <a:cubicBezTo>
                        <a:pt x="59" y="69"/>
                        <a:pt x="59" y="70"/>
                        <a:pt x="60" y="69"/>
                      </a:cubicBezTo>
                      <a:cubicBezTo>
                        <a:pt x="60" y="69"/>
                        <a:pt x="60" y="70"/>
                        <a:pt x="59" y="70"/>
                      </a:cubicBezTo>
                      <a:cubicBezTo>
                        <a:pt x="60" y="70"/>
                        <a:pt x="60" y="71"/>
                        <a:pt x="60" y="71"/>
                      </a:cubicBezTo>
                      <a:cubicBezTo>
                        <a:pt x="61" y="71"/>
                        <a:pt x="61" y="69"/>
                        <a:pt x="61" y="69"/>
                      </a:cubicBezTo>
                      <a:cubicBezTo>
                        <a:pt x="61" y="69"/>
                        <a:pt x="61" y="69"/>
                        <a:pt x="61" y="69"/>
                      </a:cubicBezTo>
                      <a:cubicBezTo>
                        <a:pt x="61" y="67"/>
                        <a:pt x="61" y="67"/>
                        <a:pt x="61" y="67"/>
                      </a:cubicBezTo>
                      <a:cubicBezTo>
                        <a:pt x="61" y="67"/>
                        <a:pt x="61" y="67"/>
                        <a:pt x="61" y="67"/>
                      </a:cubicBezTo>
                      <a:cubicBezTo>
                        <a:pt x="62" y="67"/>
                        <a:pt x="61" y="67"/>
                        <a:pt x="62" y="66"/>
                      </a:cubicBezTo>
                      <a:cubicBezTo>
                        <a:pt x="62" y="66"/>
                        <a:pt x="63" y="67"/>
                        <a:pt x="63" y="68"/>
                      </a:cubicBezTo>
                      <a:cubicBezTo>
                        <a:pt x="63" y="68"/>
                        <a:pt x="63" y="66"/>
                        <a:pt x="63" y="66"/>
                      </a:cubicBezTo>
                      <a:cubicBezTo>
                        <a:pt x="63" y="66"/>
                        <a:pt x="64" y="65"/>
                        <a:pt x="64" y="65"/>
                      </a:cubicBezTo>
                      <a:cubicBezTo>
                        <a:pt x="65" y="64"/>
                        <a:pt x="64" y="62"/>
                        <a:pt x="65" y="61"/>
                      </a:cubicBezTo>
                      <a:cubicBezTo>
                        <a:pt x="65" y="61"/>
                        <a:pt x="65" y="61"/>
                        <a:pt x="65" y="60"/>
                      </a:cubicBezTo>
                      <a:cubicBezTo>
                        <a:pt x="65" y="59"/>
                        <a:pt x="66" y="58"/>
                        <a:pt x="66" y="57"/>
                      </a:cubicBezTo>
                      <a:cubicBezTo>
                        <a:pt x="67" y="56"/>
                        <a:pt x="67" y="56"/>
                        <a:pt x="67" y="56"/>
                      </a:cubicBezTo>
                      <a:cubicBezTo>
                        <a:pt x="67" y="55"/>
                        <a:pt x="65" y="57"/>
                        <a:pt x="65" y="55"/>
                      </a:cubicBezTo>
                      <a:cubicBezTo>
                        <a:pt x="65" y="53"/>
                        <a:pt x="66" y="54"/>
                        <a:pt x="67" y="54"/>
                      </a:cubicBezTo>
                      <a:cubicBezTo>
                        <a:pt x="66" y="53"/>
                        <a:pt x="65" y="52"/>
                        <a:pt x="66" y="50"/>
                      </a:cubicBezTo>
                      <a:cubicBezTo>
                        <a:pt x="66" y="51"/>
                        <a:pt x="66" y="51"/>
                        <a:pt x="66" y="52"/>
                      </a:cubicBezTo>
                      <a:close/>
                      <a:moveTo>
                        <a:pt x="64" y="37"/>
                      </a:moveTo>
                      <a:cubicBezTo>
                        <a:pt x="64" y="37"/>
                        <a:pt x="65" y="38"/>
                        <a:pt x="65" y="38"/>
                      </a:cubicBezTo>
                      <a:cubicBezTo>
                        <a:pt x="63" y="38"/>
                        <a:pt x="64" y="38"/>
                        <a:pt x="64" y="37"/>
                      </a:cubicBezTo>
                      <a:close/>
                      <a:moveTo>
                        <a:pt x="52" y="19"/>
                      </a:moveTo>
                      <a:cubicBezTo>
                        <a:pt x="53" y="19"/>
                        <a:pt x="53" y="19"/>
                        <a:pt x="53" y="20"/>
                      </a:cubicBezTo>
                      <a:cubicBezTo>
                        <a:pt x="53" y="20"/>
                        <a:pt x="52" y="20"/>
                        <a:pt x="52" y="19"/>
                      </a:cubicBezTo>
                      <a:close/>
                      <a:moveTo>
                        <a:pt x="7" y="19"/>
                      </a:moveTo>
                      <a:cubicBezTo>
                        <a:pt x="7" y="19"/>
                        <a:pt x="7" y="19"/>
                        <a:pt x="7" y="19"/>
                      </a:cubicBezTo>
                      <a:cubicBezTo>
                        <a:pt x="7" y="19"/>
                        <a:pt x="7" y="19"/>
                        <a:pt x="7" y="19"/>
                      </a:cubicBezTo>
                      <a:close/>
                      <a:moveTo>
                        <a:pt x="6" y="19"/>
                      </a:moveTo>
                      <a:cubicBezTo>
                        <a:pt x="6" y="19"/>
                        <a:pt x="6" y="20"/>
                        <a:pt x="6" y="20"/>
                      </a:cubicBezTo>
                      <a:cubicBezTo>
                        <a:pt x="6" y="19"/>
                        <a:pt x="6" y="19"/>
                        <a:pt x="6" y="19"/>
                      </a:cubicBezTo>
                      <a:cubicBezTo>
                        <a:pt x="6" y="19"/>
                        <a:pt x="6" y="19"/>
                        <a:pt x="6" y="19"/>
                      </a:cubicBezTo>
                      <a:close/>
                      <a:moveTo>
                        <a:pt x="39" y="74"/>
                      </a:moveTo>
                      <a:cubicBezTo>
                        <a:pt x="39" y="74"/>
                        <a:pt x="39" y="74"/>
                        <a:pt x="39" y="74"/>
                      </a:cubicBezTo>
                      <a:cubicBezTo>
                        <a:pt x="39" y="75"/>
                        <a:pt x="39" y="74"/>
                        <a:pt x="3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6" name="Freeform 795">
                  <a:extLst>
                    <a:ext uri="{FF2B5EF4-FFF2-40B4-BE49-F238E27FC236}">
                      <a16:creationId xmlns:a16="http://schemas.microsoft.com/office/drawing/2014/main" id="{6DB2420F-E5D5-4608-9E25-7F458978AEDC}"/>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7" name="Freeform 796">
                  <a:extLst>
                    <a:ext uri="{FF2B5EF4-FFF2-40B4-BE49-F238E27FC236}">
                      <a16:creationId xmlns:a16="http://schemas.microsoft.com/office/drawing/2014/main" id="{2ECDDF5D-5F30-498D-B7D3-8A3987AFA288}"/>
                    </a:ext>
                  </a:extLst>
                </p:cNvPr>
                <p:cNvSpPr>
                  <a:spLocks/>
                </p:cNvSpPr>
                <p:nvPr userDrawn="1"/>
              </p:nvSpPr>
              <p:spPr bwMode="auto">
                <a:xfrm>
                  <a:off x="3659" y="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8" name="Freeform 797">
                  <a:extLst>
                    <a:ext uri="{FF2B5EF4-FFF2-40B4-BE49-F238E27FC236}">
                      <a16:creationId xmlns:a16="http://schemas.microsoft.com/office/drawing/2014/main" id="{946CC9D4-2F7D-4270-9CBC-C8018F3F7BF4}"/>
                    </a:ext>
                  </a:extLst>
                </p:cNvPr>
                <p:cNvSpPr>
                  <a:spLocks/>
                </p:cNvSpPr>
                <p:nvPr userDrawn="1"/>
              </p:nvSpPr>
              <p:spPr bwMode="auto">
                <a:xfrm>
                  <a:off x="3416" y="5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9" name="Freeform 798">
                  <a:extLst>
                    <a:ext uri="{FF2B5EF4-FFF2-40B4-BE49-F238E27FC236}">
                      <a16:creationId xmlns:a16="http://schemas.microsoft.com/office/drawing/2014/main" id="{73B13B48-2CAC-4220-83EA-B82D268E9FA0}"/>
                    </a:ext>
                  </a:extLst>
                </p:cNvPr>
                <p:cNvSpPr>
                  <a:spLocks/>
                </p:cNvSpPr>
                <p:nvPr userDrawn="1"/>
              </p:nvSpPr>
              <p:spPr bwMode="auto">
                <a:xfrm>
                  <a:off x="3356" y="67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0" name="Freeform 799">
                  <a:extLst>
                    <a:ext uri="{FF2B5EF4-FFF2-40B4-BE49-F238E27FC236}">
                      <a16:creationId xmlns:a16="http://schemas.microsoft.com/office/drawing/2014/main" id="{FC05907D-1BD7-455B-B6F8-C6F8B86E17C6}"/>
                    </a:ext>
                  </a:extLst>
                </p:cNvPr>
                <p:cNvSpPr>
                  <a:spLocks/>
                </p:cNvSpPr>
                <p:nvPr userDrawn="1"/>
              </p:nvSpPr>
              <p:spPr bwMode="auto">
                <a:xfrm>
                  <a:off x="3326" y="69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1" name="Freeform 800">
                  <a:extLst>
                    <a:ext uri="{FF2B5EF4-FFF2-40B4-BE49-F238E27FC236}">
                      <a16:creationId xmlns:a16="http://schemas.microsoft.com/office/drawing/2014/main" id="{8E786C32-F288-4F42-9499-E6270876C5FB}"/>
                    </a:ext>
                  </a:extLst>
                </p:cNvPr>
                <p:cNvSpPr>
                  <a:spLocks/>
                </p:cNvSpPr>
                <p:nvPr userDrawn="1"/>
              </p:nvSpPr>
              <p:spPr bwMode="auto">
                <a:xfrm>
                  <a:off x="3341" y="67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2" name="Freeform 801">
                  <a:extLst>
                    <a:ext uri="{FF2B5EF4-FFF2-40B4-BE49-F238E27FC236}">
                      <a16:creationId xmlns:a16="http://schemas.microsoft.com/office/drawing/2014/main" id="{039D5A79-8783-4C01-873F-8D9BBFA7F876}"/>
                    </a:ext>
                  </a:extLst>
                </p:cNvPr>
                <p:cNvSpPr>
                  <a:spLocks/>
                </p:cNvSpPr>
                <p:nvPr userDrawn="1"/>
              </p:nvSpPr>
              <p:spPr bwMode="auto">
                <a:xfrm>
                  <a:off x="3341" y="6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3" name="Freeform 802">
                  <a:extLst>
                    <a:ext uri="{FF2B5EF4-FFF2-40B4-BE49-F238E27FC236}">
                      <a16:creationId xmlns:a16="http://schemas.microsoft.com/office/drawing/2014/main" id="{9FABFFF1-0F66-4EFE-8F7C-12D8331A1A9F}"/>
                    </a:ext>
                  </a:extLst>
                </p:cNvPr>
                <p:cNvSpPr>
                  <a:spLocks/>
                </p:cNvSpPr>
                <p:nvPr userDrawn="1"/>
              </p:nvSpPr>
              <p:spPr bwMode="auto">
                <a:xfrm>
                  <a:off x="3361" y="64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2"/>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4" name="Freeform 803">
                  <a:extLst>
                    <a:ext uri="{FF2B5EF4-FFF2-40B4-BE49-F238E27FC236}">
                      <a16:creationId xmlns:a16="http://schemas.microsoft.com/office/drawing/2014/main" id="{CBCF2FB0-BF1A-4E6F-8B7A-59E93F63BFA1}"/>
                    </a:ext>
                  </a:extLst>
                </p:cNvPr>
                <p:cNvSpPr>
                  <a:spLocks/>
                </p:cNvSpPr>
                <p:nvPr userDrawn="1"/>
              </p:nvSpPr>
              <p:spPr bwMode="auto">
                <a:xfrm>
                  <a:off x="3331" y="66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5" name="Freeform 804">
                  <a:extLst>
                    <a:ext uri="{FF2B5EF4-FFF2-40B4-BE49-F238E27FC236}">
                      <a16:creationId xmlns:a16="http://schemas.microsoft.com/office/drawing/2014/main" id="{D6A18856-18C6-45E9-92E0-8363E11EA5FD}"/>
                    </a:ext>
                  </a:extLst>
                </p:cNvPr>
                <p:cNvSpPr>
                  <a:spLocks/>
                </p:cNvSpPr>
                <p:nvPr userDrawn="1"/>
              </p:nvSpPr>
              <p:spPr bwMode="auto">
                <a:xfrm>
                  <a:off x="3341" y="65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6" name="Freeform 805">
                  <a:extLst>
                    <a:ext uri="{FF2B5EF4-FFF2-40B4-BE49-F238E27FC236}">
                      <a16:creationId xmlns:a16="http://schemas.microsoft.com/office/drawing/2014/main" id="{CA77B53B-EC74-4AB6-B67C-84FCF0ADF2F8}"/>
                    </a:ext>
                  </a:extLst>
                </p:cNvPr>
                <p:cNvSpPr>
                  <a:spLocks/>
                </p:cNvSpPr>
                <p:nvPr userDrawn="1"/>
              </p:nvSpPr>
              <p:spPr bwMode="auto">
                <a:xfrm>
                  <a:off x="3341"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7" name="Freeform 806">
                  <a:extLst>
                    <a:ext uri="{FF2B5EF4-FFF2-40B4-BE49-F238E27FC236}">
                      <a16:creationId xmlns:a16="http://schemas.microsoft.com/office/drawing/2014/main" id="{8B91FF6E-E071-4C6F-8ADF-944E937862CA}"/>
                    </a:ext>
                  </a:extLst>
                </p:cNvPr>
                <p:cNvSpPr>
                  <a:spLocks/>
                </p:cNvSpPr>
                <p:nvPr userDrawn="1"/>
              </p:nvSpPr>
              <p:spPr bwMode="auto">
                <a:xfrm>
                  <a:off x="3331" y="663"/>
                  <a:ext cx="5" cy="5"/>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1" y="0"/>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8" name="Freeform 807">
                  <a:extLst>
                    <a:ext uri="{FF2B5EF4-FFF2-40B4-BE49-F238E27FC236}">
                      <a16:creationId xmlns:a16="http://schemas.microsoft.com/office/drawing/2014/main" id="{E123B9AF-DECD-4D41-87FD-2F2FA632FBEB}"/>
                    </a:ext>
                  </a:extLst>
                </p:cNvPr>
                <p:cNvSpPr>
                  <a:spLocks/>
                </p:cNvSpPr>
                <p:nvPr userDrawn="1"/>
              </p:nvSpPr>
              <p:spPr bwMode="auto">
                <a:xfrm>
                  <a:off x="3366" y="61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529" name="Freeform 809">
                <a:extLst>
                  <a:ext uri="{FF2B5EF4-FFF2-40B4-BE49-F238E27FC236}">
                    <a16:creationId xmlns:a16="http://schemas.microsoft.com/office/drawing/2014/main" id="{3C76AE3B-FB12-4BB2-AAF1-8C237D69E08B}"/>
                  </a:ext>
                </a:extLst>
              </p:cNvPr>
              <p:cNvSpPr>
                <a:spLocks/>
              </p:cNvSpPr>
              <p:nvPr userDrawn="1"/>
            </p:nvSpPr>
            <p:spPr bwMode="auto">
              <a:xfrm>
                <a:off x="5319712" y="981075"/>
                <a:ext cx="7937"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0" name="Freeform 810">
                <a:extLst>
                  <a:ext uri="{FF2B5EF4-FFF2-40B4-BE49-F238E27FC236}">
                    <a16:creationId xmlns:a16="http://schemas.microsoft.com/office/drawing/2014/main" id="{F9360505-2749-4043-83AC-606921255B79}"/>
                  </a:ext>
                </a:extLst>
              </p:cNvPr>
              <p:cNvSpPr>
                <a:spLocks/>
              </p:cNvSpPr>
              <p:nvPr userDrawn="1"/>
            </p:nvSpPr>
            <p:spPr bwMode="auto">
              <a:xfrm>
                <a:off x="5327650" y="949325"/>
                <a:ext cx="7937" cy="15875"/>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1" name="Freeform 811">
                <a:extLst>
                  <a:ext uri="{FF2B5EF4-FFF2-40B4-BE49-F238E27FC236}">
                    <a16:creationId xmlns:a16="http://schemas.microsoft.com/office/drawing/2014/main" id="{ACB27ACD-A689-4442-857D-CC2556C9BC98}"/>
                  </a:ext>
                </a:extLst>
              </p:cNvPr>
              <p:cNvSpPr>
                <a:spLocks/>
              </p:cNvSpPr>
              <p:nvPr userDrawn="1"/>
            </p:nvSpPr>
            <p:spPr bwMode="auto">
              <a:xfrm>
                <a:off x="5438775" y="925513"/>
                <a:ext cx="0" cy="15875"/>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2" name="Freeform 812">
                <a:extLst>
                  <a:ext uri="{FF2B5EF4-FFF2-40B4-BE49-F238E27FC236}">
                    <a16:creationId xmlns:a16="http://schemas.microsoft.com/office/drawing/2014/main" id="{2BB1E707-D2AF-48DA-98B1-BFDE23325019}"/>
                  </a:ext>
                </a:extLst>
              </p:cNvPr>
              <p:cNvSpPr>
                <a:spLocks/>
              </p:cNvSpPr>
              <p:nvPr userDrawn="1"/>
            </p:nvSpPr>
            <p:spPr bwMode="auto">
              <a:xfrm>
                <a:off x="5532437" y="885825"/>
                <a:ext cx="15875" cy="15875"/>
              </a:xfrm>
              <a:custGeom>
                <a:avLst/>
                <a:gdLst>
                  <a:gd name="T0" fmla="*/ 2 w 2"/>
                  <a:gd name="T1" fmla="*/ 0 h 2"/>
                  <a:gd name="T2" fmla="*/ 0 w 2"/>
                  <a:gd name="T3" fmla="*/ 1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2"/>
                      <a:pt x="0" y="1"/>
                    </a:cubicBezTo>
                    <a:cubicBezTo>
                      <a:pt x="0" y="1"/>
                      <a:pt x="1" y="1"/>
                      <a:pt x="1" y="2"/>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3" name="Freeform 813">
                <a:extLst>
                  <a:ext uri="{FF2B5EF4-FFF2-40B4-BE49-F238E27FC236}">
                    <a16:creationId xmlns:a16="http://schemas.microsoft.com/office/drawing/2014/main" id="{3EDBDC93-A7EF-4E6D-A4EB-92B9B28B56BF}"/>
                  </a:ext>
                </a:extLst>
              </p:cNvPr>
              <p:cNvSpPr>
                <a:spLocks/>
              </p:cNvSpPr>
              <p:nvPr userDrawn="1"/>
            </p:nvSpPr>
            <p:spPr bwMode="auto">
              <a:xfrm>
                <a:off x="5532437" y="901700"/>
                <a:ext cx="7937"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4" name="Rectangle 814">
                <a:extLst>
                  <a:ext uri="{FF2B5EF4-FFF2-40B4-BE49-F238E27FC236}">
                    <a16:creationId xmlns:a16="http://schemas.microsoft.com/office/drawing/2014/main" id="{68C48BC9-3FE1-4240-9390-438262D574FA}"/>
                  </a:ext>
                </a:extLst>
              </p:cNvPr>
              <p:cNvSpPr>
                <a:spLocks noChangeArrowheads="1"/>
              </p:cNvSpPr>
              <p:nvPr userDrawn="1"/>
            </p:nvSpPr>
            <p:spPr bwMode="auto">
              <a:xfrm>
                <a:off x="5359400" y="1314450"/>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5" name="Freeform 815">
                <a:extLst>
                  <a:ext uri="{FF2B5EF4-FFF2-40B4-BE49-F238E27FC236}">
                    <a16:creationId xmlns:a16="http://schemas.microsoft.com/office/drawing/2014/main" id="{AD15CC66-566C-4D49-B99D-D1C1D9505D5A}"/>
                  </a:ext>
                </a:extLst>
              </p:cNvPr>
              <p:cNvSpPr>
                <a:spLocks/>
              </p:cNvSpPr>
              <p:nvPr userDrawn="1"/>
            </p:nvSpPr>
            <p:spPr bwMode="auto">
              <a:xfrm>
                <a:off x="5343525" y="1306513"/>
                <a:ext cx="7937" cy="7938"/>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6" name="Freeform 816">
                <a:extLst>
                  <a:ext uri="{FF2B5EF4-FFF2-40B4-BE49-F238E27FC236}">
                    <a16:creationId xmlns:a16="http://schemas.microsoft.com/office/drawing/2014/main" id="{90476573-D2CC-4F0C-96A8-4DB2389D9211}"/>
                  </a:ext>
                </a:extLst>
              </p:cNvPr>
              <p:cNvSpPr>
                <a:spLocks/>
              </p:cNvSpPr>
              <p:nvPr userDrawn="1"/>
            </p:nvSpPr>
            <p:spPr bwMode="auto">
              <a:xfrm>
                <a:off x="5808662" y="1147763"/>
                <a:ext cx="7937" cy="7938"/>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7" name="Freeform 817">
                <a:extLst>
                  <a:ext uri="{FF2B5EF4-FFF2-40B4-BE49-F238E27FC236}">
                    <a16:creationId xmlns:a16="http://schemas.microsoft.com/office/drawing/2014/main" id="{CE59290A-6AC3-4D5D-9FAA-1CA17657B2BE}"/>
                  </a:ext>
                </a:extLst>
              </p:cNvPr>
              <p:cNvSpPr>
                <a:spLocks/>
              </p:cNvSpPr>
              <p:nvPr userDrawn="1"/>
            </p:nvSpPr>
            <p:spPr bwMode="auto">
              <a:xfrm>
                <a:off x="5816600" y="1235075"/>
                <a:ext cx="7937" cy="7938"/>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8" name="Freeform 818">
                <a:extLst>
                  <a:ext uri="{FF2B5EF4-FFF2-40B4-BE49-F238E27FC236}">
                    <a16:creationId xmlns:a16="http://schemas.microsoft.com/office/drawing/2014/main" id="{FCE37877-4ADD-4DA3-9EA8-F89FEA216373}"/>
                  </a:ext>
                </a:extLst>
              </p:cNvPr>
              <p:cNvSpPr>
                <a:spLocks/>
              </p:cNvSpPr>
              <p:nvPr userDrawn="1"/>
            </p:nvSpPr>
            <p:spPr bwMode="auto">
              <a:xfrm>
                <a:off x="5824537" y="1306513"/>
                <a:ext cx="7937" cy="793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65" name="Group 264">
              <a:extLst>
                <a:ext uri="{FF2B5EF4-FFF2-40B4-BE49-F238E27FC236}">
                  <a16:creationId xmlns:a16="http://schemas.microsoft.com/office/drawing/2014/main" id="{341B2A14-FEA4-435C-97F4-75D663A2206D}"/>
                </a:ext>
              </a:extLst>
            </p:cNvPr>
            <p:cNvGrpSpPr/>
            <p:nvPr userDrawn="1"/>
          </p:nvGrpSpPr>
          <p:grpSpPr>
            <a:xfrm rot="20769998">
              <a:off x="11281106" y="890170"/>
              <a:ext cx="549129" cy="495490"/>
              <a:chOff x="5248275" y="314325"/>
              <a:chExt cx="2259012" cy="2038351"/>
            </a:xfrm>
            <a:solidFill>
              <a:schemeClr val="bg1"/>
            </a:solidFill>
          </p:grpSpPr>
          <p:grpSp>
            <p:nvGrpSpPr>
              <p:cNvPr id="2711" name="Group 205">
                <a:extLst>
                  <a:ext uri="{FF2B5EF4-FFF2-40B4-BE49-F238E27FC236}">
                    <a16:creationId xmlns:a16="http://schemas.microsoft.com/office/drawing/2014/main" id="{54FDF295-EBC2-4020-90A7-20526E683B62}"/>
                  </a:ext>
                </a:extLst>
              </p:cNvPr>
              <p:cNvGrpSpPr>
                <a:grpSpLocks/>
              </p:cNvGrpSpPr>
              <p:nvPr userDrawn="1"/>
            </p:nvGrpSpPr>
            <p:grpSpPr bwMode="auto">
              <a:xfrm>
                <a:off x="5248275" y="393700"/>
                <a:ext cx="1871662" cy="1935163"/>
                <a:chOff x="3306" y="248"/>
                <a:chExt cx="1179" cy="1219"/>
              </a:xfrm>
              <a:grpFill/>
            </p:grpSpPr>
            <p:sp>
              <p:nvSpPr>
                <p:cNvPr id="3325" name="Freeform 5">
                  <a:extLst>
                    <a:ext uri="{FF2B5EF4-FFF2-40B4-BE49-F238E27FC236}">
                      <a16:creationId xmlns:a16="http://schemas.microsoft.com/office/drawing/2014/main" id="{722FBC72-9634-4A27-AE1A-DAF2149C2B36}"/>
                    </a:ext>
                  </a:extLst>
                </p:cNvPr>
                <p:cNvSpPr>
                  <a:spLocks/>
                </p:cNvSpPr>
                <p:nvPr userDrawn="1"/>
              </p:nvSpPr>
              <p:spPr bwMode="auto">
                <a:xfrm>
                  <a:off x="4431" y="1152"/>
                  <a:ext cx="5" cy="1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6" name="Freeform 6">
                  <a:extLst>
                    <a:ext uri="{FF2B5EF4-FFF2-40B4-BE49-F238E27FC236}">
                      <a16:creationId xmlns:a16="http://schemas.microsoft.com/office/drawing/2014/main" id="{045B2286-A506-4BE9-8D3B-011785AD0E1B}"/>
                    </a:ext>
                  </a:extLst>
                </p:cNvPr>
                <p:cNvSpPr>
                  <a:spLocks/>
                </p:cNvSpPr>
                <p:nvPr userDrawn="1"/>
              </p:nvSpPr>
              <p:spPr bwMode="auto">
                <a:xfrm>
                  <a:off x="4465" y="1207"/>
                  <a:ext cx="10" cy="5"/>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0"/>
                        <a:pt x="0" y="0"/>
                      </a:cubicBezTo>
                      <a:cubicBezTo>
                        <a:pt x="0" y="0"/>
                        <a:pt x="2"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7" name="Freeform 7">
                  <a:extLst>
                    <a:ext uri="{FF2B5EF4-FFF2-40B4-BE49-F238E27FC236}">
                      <a16:creationId xmlns:a16="http://schemas.microsoft.com/office/drawing/2014/main" id="{F503E017-728F-4B61-A0EA-207B3C366077}"/>
                    </a:ext>
                  </a:extLst>
                </p:cNvPr>
                <p:cNvSpPr>
                  <a:spLocks/>
                </p:cNvSpPr>
                <p:nvPr userDrawn="1"/>
              </p:nvSpPr>
              <p:spPr bwMode="auto">
                <a:xfrm>
                  <a:off x="4470" y="1227"/>
                  <a:ext cx="15" cy="35"/>
                </a:xfrm>
                <a:custGeom>
                  <a:avLst/>
                  <a:gdLst>
                    <a:gd name="T0" fmla="*/ 1 w 3"/>
                    <a:gd name="T1" fmla="*/ 7 h 7"/>
                    <a:gd name="T2" fmla="*/ 1 w 3"/>
                    <a:gd name="T3" fmla="*/ 1 h 7"/>
                    <a:gd name="T4" fmla="*/ 1 w 3"/>
                    <a:gd name="T5" fmla="*/ 1 h 7"/>
                    <a:gd name="T6" fmla="*/ 0 w 3"/>
                    <a:gd name="T7" fmla="*/ 0 h 7"/>
                    <a:gd name="T8" fmla="*/ 1 w 3"/>
                    <a:gd name="T9" fmla="*/ 4 h 7"/>
                    <a:gd name="T10" fmla="*/ 1 w 3"/>
                    <a:gd name="T11" fmla="*/ 7 h 7"/>
                  </a:gdLst>
                  <a:ahLst/>
                  <a:cxnLst>
                    <a:cxn ang="0">
                      <a:pos x="T0" y="T1"/>
                    </a:cxn>
                    <a:cxn ang="0">
                      <a:pos x="T2" y="T3"/>
                    </a:cxn>
                    <a:cxn ang="0">
                      <a:pos x="T4" y="T5"/>
                    </a:cxn>
                    <a:cxn ang="0">
                      <a:pos x="T6" y="T7"/>
                    </a:cxn>
                    <a:cxn ang="0">
                      <a:pos x="T8" y="T9"/>
                    </a:cxn>
                    <a:cxn ang="0">
                      <a:pos x="T10" y="T11"/>
                    </a:cxn>
                  </a:cxnLst>
                  <a:rect l="0" t="0" r="r" b="b"/>
                  <a:pathLst>
                    <a:path w="3" h="7">
                      <a:moveTo>
                        <a:pt x="1" y="7"/>
                      </a:moveTo>
                      <a:cubicBezTo>
                        <a:pt x="3" y="6"/>
                        <a:pt x="1" y="3"/>
                        <a:pt x="1" y="1"/>
                      </a:cubicBezTo>
                      <a:cubicBezTo>
                        <a:pt x="1" y="1"/>
                        <a:pt x="1" y="1"/>
                        <a:pt x="1" y="1"/>
                      </a:cubicBezTo>
                      <a:cubicBezTo>
                        <a:pt x="0" y="0"/>
                        <a:pt x="0" y="0"/>
                        <a:pt x="0" y="0"/>
                      </a:cubicBezTo>
                      <a:cubicBezTo>
                        <a:pt x="0" y="1"/>
                        <a:pt x="1" y="2"/>
                        <a:pt x="1" y="4"/>
                      </a:cubicBezTo>
                      <a:cubicBezTo>
                        <a:pt x="1" y="5"/>
                        <a:pt x="2" y="6"/>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8" name="Freeform 8">
                  <a:extLst>
                    <a:ext uri="{FF2B5EF4-FFF2-40B4-BE49-F238E27FC236}">
                      <a16:creationId xmlns:a16="http://schemas.microsoft.com/office/drawing/2014/main" id="{2CCA9ED3-87D9-4DD0-8E0B-0555123D6D8E}"/>
                    </a:ext>
                  </a:extLst>
                </p:cNvPr>
                <p:cNvSpPr>
                  <a:spLocks/>
                </p:cNvSpPr>
                <p:nvPr userDrawn="1"/>
              </p:nvSpPr>
              <p:spPr bwMode="auto">
                <a:xfrm>
                  <a:off x="4460" y="1282"/>
                  <a:ext cx="5" cy="15"/>
                </a:xfrm>
                <a:custGeom>
                  <a:avLst/>
                  <a:gdLst>
                    <a:gd name="T0" fmla="*/ 0 w 1"/>
                    <a:gd name="T1" fmla="*/ 2 h 3"/>
                    <a:gd name="T2" fmla="*/ 0 w 1"/>
                    <a:gd name="T3" fmla="*/ 0 h 3"/>
                    <a:gd name="T4" fmla="*/ 0 w 1"/>
                    <a:gd name="T5" fmla="*/ 1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0" y="3"/>
                        <a:pt x="0" y="0"/>
                      </a:cubicBezTo>
                      <a:cubicBezTo>
                        <a:pt x="0" y="0"/>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9" name="Freeform 9">
                  <a:extLst>
                    <a:ext uri="{FF2B5EF4-FFF2-40B4-BE49-F238E27FC236}">
                      <a16:creationId xmlns:a16="http://schemas.microsoft.com/office/drawing/2014/main" id="{3AD69F1B-EA1B-45D4-9205-76D2A33AE732}"/>
                    </a:ext>
                  </a:extLst>
                </p:cNvPr>
                <p:cNvSpPr>
                  <a:spLocks/>
                </p:cNvSpPr>
                <p:nvPr userDrawn="1"/>
              </p:nvSpPr>
              <p:spPr bwMode="auto">
                <a:xfrm>
                  <a:off x="4460" y="1282"/>
                  <a:ext cx="0" cy="5"/>
                </a:xfrm>
                <a:custGeom>
                  <a:avLst/>
                  <a:gdLst>
                    <a:gd name="T0" fmla="*/ 1 h 1"/>
                    <a:gd name="T1" fmla="*/ 1 h 1"/>
                  </a:gdLst>
                  <a:ahLst/>
                  <a:cxnLst>
                    <a:cxn ang="0">
                      <a:pos x="0" y="T0"/>
                    </a:cxn>
                    <a:cxn ang="0">
                      <a:pos x="0" y="T1"/>
                    </a:cxn>
                  </a:cxnLst>
                  <a:rect l="0" t="0" r="r" b="b"/>
                  <a:pathLst>
                    <a:path h="1">
                      <a:moveTo>
                        <a:pt x="0" y="1"/>
                      </a:move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0" name="Freeform 10">
                  <a:extLst>
                    <a:ext uri="{FF2B5EF4-FFF2-40B4-BE49-F238E27FC236}">
                      <a16:creationId xmlns:a16="http://schemas.microsoft.com/office/drawing/2014/main" id="{08EBE7D0-36C8-4EBF-B174-D74A9BB5A654}"/>
                    </a:ext>
                  </a:extLst>
                </p:cNvPr>
                <p:cNvSpPr>
                  <a:spLocks/>
                </p:cNvSpPr>
                <p:nvPr userDrawn="1"/>
              </p:nvSpPr>
              <p:spPr bwMode="auto">
                <a:xfrm>
                  <a:off x="4451" y="1302"/>
                  <a:ext cx="9" cy="10"/>
                </a:xfrm>
                <a:custGeom>
                  <a:avLst/>
                  <a:gdLst>
                    <a:gd name="T0" fmla="*/ 1 w 2"/>
                    <a:gd name="T1" fmla="*/ 1 h 2"/>
                    <a:gd name="T2" fmla="*/ 1 w 2"/>
                    <a:gd name="T3" fmla="*/ 0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0"/>
                        <a:pt x="1" y="0"/>
                      </a:cubicBezTo>
                      <a:cubicBezTo>
                        <a:pt x="1" y="0"/>
                        <a:pt x="1" y="1"/>
                        <a:pt x="1" y="1"/>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1" name="Freeform 11">
                  <a:extLst>
                    <a:ext uri="{FF2B5EF4-FFF2-40B4-BE49-F238E27FC236}">
                      <a16:creationId xmlns:a16="http://schemas.microsoft.com/office/drawing/2014/main" id="{D61F4339-231B-4E8A-B9AD-2A5F714FFC03}"/>
                    </a:ext>
                  </a:extLst>
                </p:cNvPr>
                <p:cNvSpPr>
                  <a:spLocks/>
                </p:cNvSpPr>
                <p:nvPr userDrawn="1"/>
              </p:nvSpPr>
              <p:spPr bwMode="auto">
                <a:xfrm>
                  <a:off x="4460" y="131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2" name="Freeform 12">
                  <a:extLst>
                    <a:ext uri="{FF2B5EF4-FFF2-40B4-BE49-F238E27FC236}">
                      <a16:creationId xmlns:a16="http://schemas.microsoft.com/office/drawing/2014/main" id="{967B5B9A-3DA5-4D0C-BF02-A65967FD884B}"/>
                    </a:ext>
                  </a:extLst>
                </p:cNvPr>
                <p:cNvSpPr>
                  <a:spLocks/>
                </p:cNvSpPr>
                <p:nvPr userDrawn="1"/>
              </p:nvSpPr>
              <p:spPr bwMode="auto">
                <a:xfrm>
                  <a:off x="4460" y="1307"/>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3" name="Freeform 13">
                  <a:extLst>
                    <a:ext uri="{FF2B5EF4-FFF2-40B4-BE49-F238E27FC236}">
                      <a16:creationId xmlns:a16="http://schemas.microsoft.com/office/drawing/2014/main" id="{51EB9BDB-C16B-43B7-8E2D-0B6FADB225D5}"/>
                    </a:ext>
                  </a:extLst>
                </p:cNvPr>
                <p:cNvSpPr>
                  <a:spLocks/>
                </p:cNvSpPr>
                <p:nvPr userDrawn="1"/>
              </p:nvSpPr>
              <p:spPr bwMode="auto">
                <a:xfrm>
                  <a:off x="4465" y="1287"/>
                  <a:ext cx="5" cy="15"/>
                </a:xfrm>
                <a:custGeom>
                  <a:avLst/>
                  <a:gdLst>
                    <a:gd name="T0" fmla="*/ 0 w 1"/>
                    <a:gd name="T1" fmla="*/ 3 h 3"/>
                    <a:gd name="T2" fmla="*/ 0 w 1"/>
                    <a:gd name="T3" fmla="*/ 3 h 3"/>
                    <a:gd name="T4" fmla="*/ 0 w 1"/>
                    <a:gd name="T5" fmla="*/ 3 h 3"/>
                  </a:gdLst>
                  <a:ahLst/>
                  <a:cxnLst>
                    <a:cxn ang="0">
                      <a:pos x="T0" y="T1"/>
                    </a:cxn>
                    <a:cxn ang="0">
                      <a:pos x="T2" y="T3"/>
                    </a:cxn>
                    <a:cxn ang="0">
                      <a:pos x="T4" y="T5"/>
                    </a:cxn>
                  </a:cxnLst>
                  <a:rect l="0" t="0" r="r" b="b"/>
                  <a:pathLst>
                    <a:path w="1" h="3">
                      <a:moveTo>
                        <a:pt x="0" y="3"/>
                      </a:moveTo>
                      <a:cubicBezTo>
                        <a:pt x="0" y="2"/>
                        <a:pt x="0" y="1"/>
                        <a:pt x="0" y="3"/>
                      </a:cubicBezTo>
                      <a:cubicBezTo>
                        <a:pt x="1" y="0"/>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4" name="Freeform 14">
                  <a:extLst>
                    <a:ext uri="{FF2B5EF4-FFF2-40B4-BE49-F238E27FC236}">
                      <a16:creationId xmlns:a16="http://schemas.microsoft.com/office/drawing/2014/main" id="{FA83A813-AD94-4397-B941-ECCE3650247D}"/>
                    </a:ext>
                  </a:extLst>
                </p:cNvPr>
                <p:cNvSpPr>
                  <a:spLocks/>
                </p:cNvSpPr>
                <p:nvPr userDrawn="1"/>
              </p:nvSpPr>
              <p:spPr bwMode="auto">
                <a:xfrm>
                  <a:off x="4480" y="1252"/>
                  <a:ext cx="5" cy="15"/>
                </a:xfrm>
                <a:custGeom>
                  <a:avLst/>
                  <a:gdLst>
                    <a:gd name="T0" fmla="*/ 1 w 1"/>
                    <a:gd name="T1" fmla="*/ 3 h 3"/>
                    <a:gd name="T2" fmla="*/ 1 w 1"/>
                    <a:gd name="T3" fmla="*/ 1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1"/>
                        <a:pt x="1" y="1"/>
                        <a:pt x="1" y="1"/>
                      </a:cubicBezTo>
                      <a:cubicBezTo>
                        <a:pt x="1" y="1"/>
                        <a:pt x="1" y="0"/>
                        <a:pt x="1"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5" name="Freeform 15">
                  <a:extLst>
                    <a:ext uri="{FF2B5EF4-FFF2-40B4-BE49-F238E27FC236}">
                      <a16:creationId xmlns:a16="http://schemas.microsoft.com/office/drawing/2014/main" id="{DDB829DF-C85F-4FCE-99E4-3032FEFFFF49}"/>
                    </a:ext>
                  </a:extLst>
                </p:cNvPr>
                <p:cNvSpPr>
                  <a:spLocks/>
                </p:cNvSpPr>
                <p:nvPr userDrawn="1"/>
              </p:nvSpPr>
              <p:spPr bwMode="auto">
                <a:xfrm>
                  <a:off x="4436" y="1342"/>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6" name="Freeform 16">
                  <a:extLst>
                    <a:ext uri="{FF2B5EF4-FFF2-40B4-BE49-F238E27FC236}">
                      <a16:creationId xmlns:a16="http://schemas.microsoft.com/office/drawing/2014/main" id="{D6A1AC74-2FE6-4597-A3BF-5593F4D43434}"/>
                    </a:ext>
                  </a:extLst>
                </p:cNvPr>
                <p:cNvSpPr>
                  <a:spLocks/>
                </p:cNvSpPr>
                <p:nvPr userDrawn="1"/>
              </p:nvSpPr>
              <p:spPr bwMode="auto">
                <a:xfrm>
                  <a:off x="4436" y="1347"/>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7" name="Freeform 17">
                  <a:extLst>
                    <a:ext uri="{FF2B5EF4-FFF2-40B4-BE49-F238E27FC236}">
                      <a16:creationId xmlns:a16="http://schemas.microsoft.com/office/drawing/2014/main" id="{B1B1074B-E67B-4CAB-8A59-A787272DEBC8}"/>
                    </a:ext>
                  </a:extLst>
                </p:cNvPr>
                <p:cNvSpPr>
                  <a:spLocks/>
                </p:cNvSpPr>
                <p:nvPr userDrawn="1"/>
              </p:nvSpPr>
              <p:spPr bwMode="auto">
                <a:xfrm>
                  <a:off x="4465" y="1307"/>
                  <a:ext cx="0" cy="15"/>
                </a:xfrm>
                <a:custGeom>
                  <a:avLst/>
                  <a:gdLst>
                    <a:gd name="T0" fmla="*/ 15 h 15"/>
                    <a:gd name="T1" fmla="*/ 0 h 15"/>
                    <a:gd name="T2" fmla="*/ 15 h 15"/>
                    <a:gd name="T3" fmla="*/ 15 h 15"/>
                  </a:gdLst>
                  <a:ahLst/>
                  <a:cxnLst>
                    <a:cxn ang="0">
                      <a:pos x="0" y="T0"/>
                    </a:cxn>
                    <a:cxn ang="0">
                      <a:pos x="0" y="T1"/>
                    </a:cxn>
                    <a:cxn ang="0">
                      <a:pos x="0" y="T2"/>
                    </a:cxn>
                    <a:cxn ang="0">
                      <a:pos x="0" y="T3"/>
                    </a:cxn>
                  </a:cxnLst>
                  <a:rect l="0" t="0" r="r" b="b"/>
                  <a:pathLst>
                    <a:path h="15">
                      <a:moveTo>
                        <a:pt x="0" y="15"/>
                      </a:moveTo>
                      <a:lnTo>
                        <a:pt x="0" y="0"/>
                      </a:lnTo>
                      <a:lnTo>
                        <a:pt x="0"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8" name="Freeform 18">
                  <a:extLst>
                    <a:ext uri="{FF2B5EF4-FFF2-40B4-BE49-F238E27FC236}">
                      <a16:creationId xmlns:a16="http://schemas.microsoft.com/office/drawing/2014/main" id="{68C8DC65-BEAE-47E9-8E04-B3CE57CC20A7}"/>
                    </a:ext>
                  </a:extLst>
                </p:cNvPr>
                <p:cNvSpPr>
                  <a:spLocks/>
                </p:cNvSpPr>
                <p:nvPr userDrawn="1"/>
              </p:nvSpPr>
              <p:spPr bwMode="auto">
                <a:xfrm>
                  <a:off x="4411" y="1362"/>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9" name="Freeform 19">
                  <a:extLst>
                    <a:ext uri="{FF2B5EF4-FFF2-40B4-BE49-F238E27FC236}">
                      <a16:creationId xmlns:a16="http://schemas.microsoft.com/office/drawing/2014/main" id="{DC2FA349-7401-433C-A74F-CFB9A1946E64}"/>
                    </a:ext>
                  </a:extLst>
                </p:cNvPr>
                <p:cNvSpPr>
                  <a:spLocks/>
                </p:cNvSpPr>
                <p:nvPr userDrawn="1"/>
              </p:nvSpPr>
              <p:spPr bwMode="auto">
                <a:xfrm>
                  <a:off x="4386" y="1372"/>
                  <a:ext cx="15" cy="10"/>
                </a:xfrm>
                <a:custGeom>
                  <a:avLst/>
                  <a:gdLst>
                    <a:gd name="T0" fmla="*/ 2 w 3"/>
                    <a:gd name="T1" fmla="*/ 1 h 2"/>
                    <a:gd name="T2" fmla="*/ 2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1" y="1"/>
                        <a:pt x="2" y="0"/>
                      </a:cubicBezTo>
                      <a:cubicBezTo>
                        <a:pt x="1" y="1"/>
                        <a:pt x="0" y="1"/>
                        <a:pt x="0" y="2"/>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0" name="Freeform 20">
                  <a:extLst>
                    <a:ext uri="{FF2B5EF4-FFF2-40B4-BE49-F238E27FC236}">
                      <a16:creationId xmlns:a16="http://schemas.microsoft.com/office/drawing/2014/main" id="{13649ABC-A8D9-4351-9150-550B02F255CC}"/>
                    </a:ext>
                  </a:extLst>
                </p:cNvPr>
                <p:cNvSpPr>
                  <a:spLocks/>
                </p:cNvSpPr>
                <p:nvPr userDrawn="1"/>
              </p:nvSpPr>
              <p:spPr bwMode="auto">
                <a:xfrm>
                  <a:off x="4381" y="13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1" name="Freeform 21">
                  <a:extLst>
                    <a:ext uri="{FF2B5EF4-FFF2-40B4-BE49-F238E27FC236}">
                      <a16:creationId xmlns:a16="http://schemas.microsoft.com/office/drawing/2014/main" id="{D0B80479-01B5-46BB-BEE9-BA447C0F8C40}"/>
                    </a:ext>
                  </a:extLst>
                </p:cNvPr>
                <p:cNvSpPr>
                  <a:spLocks/>
                </p:cNvSpPr>
                <p:nvPr userDrawn="1"/>
              </p:nvSpPr>
              <p:spPr bwMode="auto">
                <a:xfrm>
                  <a:off x="4421" y="1362"/>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2" name="Freeform 22">
                  <a:extLst>
                    <a:ext uri="{FF2B5EF4-FFF2-40B4-BE49-F238E27FC236}">
                      <a16:creationId xmlns:a16="http://schemas.microsoft.com/office/drawing/2014/main" id="{F1F08DF4-D246-483B-B9A4-AC551F2CFC14}"/>
                    </a:ext>
                  </a:extLst>
                </p:cNvPr>
                <p:cNvSpPr>
                  <a:spLocks/>
                </p:cNvSpPr>
                <p:nvPr userDrawn="1"/>
              </p:nvSpPr>
              <p:spPr bwMode="auto">
                <a:xfrm>
                  <a:off x="4421" y="1367"/>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3" name="Freeform 23">
                  <a:extLst>
                    <a:ext uri="{FF2B5EF4-FFF2-40B4-BE49-F238E27FC236}">
                      <a16:creationId xmlns:a16="http://schemas.microsoft.com/office/drawing/2014/main" id="{4C2D9E91-1B3D-4193-AA3D-8077D7175BAE}"/>
                    </a:ext>
                  </a:extLst>
                </p:cNvPr>
                <p:cNvSpPr>
                  <a:spLocks/>
                </p:cNvSpPr>
                <p:nvPr userDrawn="1"/>
              </p:nvSpPr>
              <p:spPr bwMode="auto">
                <a:xfrm>
                  <a:off x="4426"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4" name="Freeform 24">
                  <a:extLst>
                    <a:ext uri="{FF2B5EF4-FFF2-40B4-BE49-F238E27FC236}">
                      <a16:creationId xmlns:a16="http://schemas.microsoft.com/office/drawing/2014/main" id="{E7A64D90-0CC1-45BC-A383-2D8831ED3DD4}"/>
                    </a:ext>
                  </a:extLst>
                </p:cNvPr>
                <p:cNvSpPr>
                  <a:spLocks/>
                </p:cNvSpPr>
                <p:nvPr userDrawn="1"/>
              </p:nvSpPr>
              <p:spPr bwMode="auto">
                <a:xfrm>
                  <a:off x="4451" y="1337"/>
                  <a:ext cx="4" cy="20"/>
                </a:xfrm>
                <a:custGeom>
                  <a:avLst/>
                  <a:gdLst>
                    <a:gd name="T0" fmla="*/ 0 w 1"/>
                    <a:gd name="T1" fmla="*/ 0 h 4"/>
                    <a:gd name="T2" fmla="*/ 1 w 1"/>
                    <a:gd name="T3" fmla="*/ 2 h 4"/>
                    <a:gd name="T4" fmla="*/ 0 w 1"/>
                    <a:gd name="T5" fmla="*/ 0 h 4"/>
                  </a:gdLst>
                  <a:ahLst/>
                  <a:cxnLst>
                    <a:cxn ang="0">
                      <a:pos x="T0" y="T1"/>
                    </a:cxn>
                    <a:cxn ang="0">
                      <a:pos x="T2" y="T3"/>
                    </a:cxn>
                    <a:cxn ang="0">
                      <a:pos x="T4" y="T5"/>
                    </a:cxn>
                  </a:cxnLst>
                  <a:rect l="0" t="0" r="r" b="b"/>
                  <a:pathLst>
                    <a:path w="1" h="4">
                      <a:moveTo>
                        <a:pt x="0" y="0"/>
                      </a:moveTo>
                      <a:cubicBezTo>
                        <a:pt x="0" y="1"/>
                        <a:pt x="0" y="4"/>
                        <a:pt x="1" y="2"/>
                      </a:cubicBezTo>
                      <a:cubicBezTo>
                        <a:pt x="1" y="1"/>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5" name="Freeform 25">
                  <a:extLst>
                    <a:ext uri="{FF2B5EF4-FFF2-40B4-BE49-F238E27FC236}">
                      <a16:creationId xmlns:a16="http://schemas.microsoft.com/office/drawing/2014/main" id="{61607320-AC85-4CA6-86CD-6BEC16427112}"/>
                    </a:ext>
                  </a:extLst>
                </p:cNvPr>
                <p:cNvSpPr>
                  <a:spLocks/>
                </p:cNvSpPr>
                <p:nvPr userDrawn="1"/>
              </p:nvSpPr>
              <p:spPr bwMode="auto">
                <a:xfrm>
                  <a:off x="4436" y="1352"/>
                  <a:ext cx="5" cy="10"/>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1"/>
                        <a:pt x="0" y="1"/>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6" name="Freeform 26">
                  <a:extLst>
                    <a:ext uri="{FF2B5EF4-FFF2-40B4-BE49-F238E27FC236}">
                      <a16:creationId xmlns:a16="http://schemas.microsoft.com/office/drawing/2014/main" id="{BBE8B301-F6FB-4D7D-A160-92700DA67DFE}"/>
                    </a:ext>
                  </a:extLst>
                </p:cNvPr>
                <p:cNvSpPr>
                  <a:spLocks/>
                </p:cNvSpPr>
                <p:nvPr userDrawn="1"/>
              </p:nvSpPr>
              <p:spPr bwMode="auto">
                <a:xfrm>
                  <a:off x="4431" y="1362"/>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7" name="Freeform 27">
                  <a:extLst>
                    <a:ext uri="{FF2B5EF4-FFF2-40B4-BE49-F238E27FC236}">
                      <a16:creationId xmlns:a16="http://schemas.microsoft.com/office/drawing/2014/main" id="{A825C739-B8BF-435A-98ED-5D10852A2B83}"/>
                    </a:ext>
                  </a:extLst>
                </p:cNvPr>
                <p:cNvSpPr>
                  <a:spLocks/>
                </p:cNvSpPr>
                <p:nvPr userDrawn="1"/>
              </p:nvSpPr>
              <p:spPr bwMode="auto">
                <a:xfrm>
                  <a:off x="4381" y="1382"/>
                  <a:ext cx="15" cy="10"/>
                </a:xfrm>
                <a:custGeom>
                  <a:avLst/>
                  <a:gdLst>
                    <a:gd name="T0" fmla="*/ 2 w 3"/>
                    <a:gd name="T1" fmla="*/ 1 h 2"/>
                    <a:gd name="T2" fmla="*/ 0 w 3"/>
                    <a:gd name="T3" fmla="*/ 2 h 2"/>
                    <a:gd name="T4" fmla="*/ 3 w 3"/>
                    <a:gd name="T5" fmla="*/ 1 h 2"/>
                    <a:gd name="T6" fmla="*/ 2 w 3"/>
                    <a:gd name="T7" fmla="*/ 1 h 2"/>
                  </a:gdLst>
                  <a:ahLst/>
                  <a:cxnLst>
                    <a:cxn ang="0">
                      <a:pos x="T0" y="T1"/>
                    </a:cxn>
                    <a:cxn ang="0">
                      <a:pos x="T2" y="T3"/>
                    </a:cxn>
                    <a:cxn ang="0">
                      <a:pos x="T4" y="T5"/>
                    </a:cxn>
                    <a:cxn ang="0">
                      <a:pos x="T6" y="T7"/>
                    </a:cxn>
                  </a:cxnLst>
                  <a:rect l="0" t="0" r="r" b="b"/>
                  <a:pathLst>
                    <a:path w="3" h="2">
                      <a:moveTo>
                        <a:pt x="2" y="1"/>
                      </a:moveTo>
                      <a:cubicBezTo>
                        <a:pt x="2" y="1"/>
                        <a:pt x="1" y="2"/>
                        <a:pt x="0" y="2"/>
                      </a:cubicBezTo>
                      <a:cubicBezTo>
                        <a:pt x="1" y="2"/>
                        <a:pt x="2" y="2"/>
                        <a:pt x="3" y="1"/>
                      </a:cubicBezTo>
                      <a:cubicBezTo>
                        <a:pt x="3" y="1"/>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8" name="Freeform 28">
                  <a:extLst>
                    <a:ext uri="{FF2B5EF4-FFF2-40B4-BE49-F238E27FC236}">
                      <a16:creationId xmlns:a16="http://schemas.microsoft.com/office/drawing/2014/main" id="{FED87D8F-0432-4455-A452-6284257FB299}"/>
                    </a:ext>
                  </a:extLst>
                </p:cNvPr>
                <p:cNvSpPr>
                  <a:spLocks/>
                </p:cNvSpPr>
                <p:nvPr userDrawn="1"/>
              </p:nvSpPr>
              <p:spPr bwMode="auto">
                <a:xfrm>
                  <a:off x="4411"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9" name="Freeform 29">
                  <a:extLst>
                    <a:ext uri="{FF2B5EF4-FFF2-40B4-BE49-F238E27FC236}">
                      <a16:creationId xmlns:a16="http://schemas.microsoft.com/office/drawing/2014/main" id="{A1342831-9BB1-40E6-8C16-B4FFA46A4196}"/>
                    </a:ext>
                  </a:extLst>
                </p:cNvPr>
                <p:cNvSpPr>
                  <a:spLocks/>
                </p:cNvSpPr>
                <p:nvPr userDrawn="1"/>
              </p:nvSpPr>
              <p:spPr bwMode="auto">
                <a:xfrm>
                  <a:off x="4336" y="1407"/>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0" name="Freeform 30">
                  <a:extLst>
                    <a:ext uri="{FF2B5EF4-FFF2-40B4-BE49-F238E27FC236}">
                      <a16:creationId xmlns:a16="http://schemas.microsoft.com/office/drawing/2014/main" id="{9375997D-DA7B-404D-8EFC-B0C6BE6FE65E}"/>
                    </a:ext>
                  </a:extLst>
                </p:cNvPr>
                <p:cNvSpPr>
                  <a:spLocks/>
                </p:cNvSpPr>
                <p:nvPr userDrawn="1"/>
              </p:nvSpPr>
              <p:spPr bwMode="auto">
                <a:xfrm>
                  <a:off x="4396" y="1382"/>
                  <a:ext cx="10" cy="5"/>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0"/>
                        <a:pt x="2" y="0"/>
                      </a:cubicBezTo>
                      <a:cubicBezTo>
                        <a:pt x="1" y="0"/>
                        <a:pt x="1"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1" name="Freeform 31">
                  <a:extLst>
                    <a:ext uri="{FF2B5EF4-FFF2-40B4-BE49-F238E27FC236}">
                      <a16:creationId xmlns:a16="http://schemas.microsoft.com/office/drawing/2014/main" id="{8C04A9E0-B604-4C80-8486-CF4B06019E5E}"/>
                    </a:ext>
                  </a:extLst>
                </p:cNvPr>
                <p:cNvSpPr>
                  <a:spLocks/>
                </p:cNvSpPr>
                <p:nvPr userDrawn="1"/>
              </p:nvSpPr>
              <p:spPr bwMode="auto">
                <a:xfrm>
                  <a:off x="4366" y="1392"/>
                  <a:ext cx="10" cy="5"/>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2"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2" name="Freeform 32">
                  <a:extLst>
                    <a:ext uri="{FF2B5EF4-FFF2-40B4-BE49-F238E27FC236}">
                      <a16:creationId xmlns:a16="http://schemas.microsoft.com/office/drawing/2014/main" id="{4CB8AF03-D875-4814-AB94-77302C3F3B6D}"/>
                    </a:ext>
                  </a:extLst>
                </p:cNvPr>
                <p:cNvSpPr>
                  <a:spLocks/>
                </p:cNvSpPr>
                <p:nvPr userDrawn="1"/>
              </p:nvSpPr>
              <p:spPr bwMode="auto">
                <a:xfrm>
                  <a:off x="4406"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3" name="Freeform 33">
                  <a:extLst>
                    <a:ext uri="{FF2B5EF4-FFF2-40B4-BE49-F238E27FC236}">
                      <a16:creationId xmlns:a16="http://schemas.microsoft.com/office/drawing/2014/main" id="{3FF4FC7A-7087-472B-BAA2-8DF200BAD7D0}"/>
                    </a:ext>
                  </a:extLst>
                </p:cNvPr>
                <p:cNvSpPr>
                  <a:spLocks/>
                </p:cNvSpPr>
                <p:nvPr userDrawn="1"/>
              </p:nvSpPr>
              <p:spPr bwMode="auto">
                <a:xfrm>
                  <a:off x="4406" y="1377"/>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4" name="Freeform 34">
                  <a:extLst>
                    <a:ext uri="{FF2B5EF4-FFF2-40B4-BE49-F238E27FC236}">
                      <a16:creationId xmlns:a16="http://schemas.microsoft.com/office/drawing/2014/main" id="{D8B8D478-D4BC-493B-9663-B531CB3BDD35}"/>
                    </a:ext>
                  </a:extLst>
                </p:cNvPr>
                <p:cNvSpPr>
                  <a:spLocks/>
                </p:cNvSpPr>
                <p:nvPr userDrawn="1"/>
              </p:nvSpPr>
              <p:spPr bwMode="auto">
                <a:xfrm>
                  <a:off x="4316" y="1412"/>
                  <a:ext cx="40" cy="25"/>
                </a:xfrm>
                <a:custGeom>
                  <a:avLst/>
                  <a:gdLst>
                    <a:gd name="T0" fmla="*/ 3 w 8"/>
                    <a:gd name="T1" fmla="*/ 5 h 5"/>
                    <a:gd name="T2" fmla="*/ 7 w 8"/>
                    <a:gd name="T3" fmla="*/ 4 h 5"/>
                    <a:gd name="T4" fmla="*/ 5 w 8"/>
                    <a:gd name="T5" fmla="*/ 0 h 5"/>
                    <a:gd name="T6" fmla="*/ 3 w 8"/>
                    <a:gd name="T7" fmla="*/ 1 h 5"/>
                    <a:gd name="T8" fmla="*/ 6 w 8"/>
                    <a:gd name="T9" fmla="*/ 2 h 5"/>
                    <a:gd name="T10" fmla="*/ 2 w 8"/>
                    <a:gd name="T11" fmla="*/ 2 h 5"/>
                    <a:gd name="T12" fmla="*/ 0 w 8"/>
                    <a:gd name="T13" fmla="*/ 5 h 5"/>
                    <a:gd name="T14" fmla="*/ 3 w 8"/>
                    <a:gd name="T15" fmla="*/ 4 h 5"/>
                    <a:gd name="T16" fmla="*/ 3 w 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3" y="5"/>
                      </a:moveTo>
                      <a:cubicBezTo>
                        <a:pt x="3" y="4"/>
                        <a:pt x="5" y="3"/>
                        <a:pt x="7" y="4"/>
                      </a:cubicBezTo>
                      <a:cubicBezTo>
                        <a:pt x="8" y="2"/>
                        <a:pt x="6" y="1"/>
                        <a:pt x="5" y="0"/>
                      </a:cubicBezTo>
                      <a:cubicBezTo>
                        <a:pt x="5" y="0"/>
                        <a:pt x="5" y="0"/>
                        <a:pt x="3" y="1"/>
                      </a:cubicBezTo>
                      <a:cubicBezTo>
                        <a:pt x="4" y="1"/>
                        <a:pt x="7" y="1"/>
                        <a:pt x="6" y="2"/>
                      </a:cubicBezTo>
                      <a:cubicBezTo>
                        <a:pt x="3" y="3"/>
                        <a:pt x="4" y="2"/>
                        <a:pt x="2" y="2"/>
                      </a:cubicBezTo>
                      <a:cubicBezTo>
                        <a:pt x="4" y="3"/>
                        <a:pt x="0" y="4"/>
                        <a:pt x="0" y="5"/>
                      </a:cubicBezTo>
                      <a:cubicBezTo>
                        <a:pt x="3" y="4"/>
                        <a:pt x="3" y="4"/>
                        <a:pt x="3" y="4"/>
                      </a:cubicBezTo>
                      <a:cubicBezTo>
                        <a:pt x="3" y="4"/>
                        <a:pt x="2"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5" name="Freeform 35">
                  <a:extLst>
                    <a:ext uri="{FF2B5EF4-FFF2-40B4-BE49-F238E27FC236}">
                      <a16:creationId xmlns:a16="http://schemas.microsoft.com/office/drawing/2014/main" id="{6B027966-B321-4C15-85ED-5769C35968AF}"/>
                    </a:ext>
                  </a:extLst>
                </p:cNvPr>
                <p:cNvSpPr>
                  <a:spLocks/>
                </p:cNvSpPr>
                <p:nvPr userDrawn="1"/>
              </p:nvSpPr>
              <p:spPr bwMode="auto">
                <a:xfrm>
                  <a:off x="4341" y="1402"/>
                  <a:ext cx="20" cy="5"/>
                </a:xfrm>
                <a:custGeom>
                  <a:avLst/>
                  <a:gdLst>
                    <a:gd name="T0" fmla="*/ 3 w 4"/>
                    <a:gd name="T1" fmla="*/ 1 h 1"/>
                    <a:gd name="T2" fmla="*/ 4 w 4"/>
                    <a:gd name="T3" fmla="*/ 0 h 1"/>
                    <a:gd name="T4" fmla="*/ 1 w 4"/>
                    <a:gd name="T5" fmla="*/ 0 h 1"/>
                    <a:gd name="T6" fmla="*/ 0 w 4"/>
                    <a:gd name="T7" fmla="*/ 1 h 1"/>
                    <a:gd name="T8" fmla="*/ 1 w 4"/>
                    <a:gd name="T9" fmla="*/ 1 h 1"/>
                    <a:gd name="T10" fmla="*/ 3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0"/>
                        <a:pt x="4" y="0"/>
                        <a:pt x="4" y="0"/>
                      </a:cubicBezTo>
                      <a:cubicBezTo>
                        <a:pt x="3" y="0"/>
                        <a:pt x="2" y="0"/>
                        <a:pt x="1" y="0"/>
                      </a:cubicBezTo>
                      <a:cubicBezTo>
                        <a:pt x="0" y="1"/>
                        <a:pt x="0" y="1"/>
                        <a:pt x="0" y="1"/>
                      </a:cubicBezTo>
                      <a:cubicBezTo>
                        <a:pt x="0" y="1"/>
                        <a:pt x="1" y="1"/>
                        <a:pt x="1" y="1"/>
                      </a:cubicBezTo>
                      <a:cubicBezTo>
                        <a:pt x="2" y="1"/>
                        <a:pt x="3" y="0"/>
                        <a:pt x="3"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6" name="Freeform 36">
                  <a:extLst>
                    <a:ext uri="{FF2B5EF4-FFF2-40B4-BE49-F238E27FC236}">
                      <a16:creationId xmlns:a16="http://schemas.microsoft.com/office/drawing/2014/main" id="{38B28174-9BCF-427C-AAA8-6B3FC55EE207}"/>
                    </a:ext>
                  </a:extLst>
                </p:cNvPr>
                <p:cNvSpPr>
                  <a:spLocks/>
                </p:cNvSpPr>
                <p:nvPr userDrawn="1"/>
              </p:nvSpPr>
              <p:spPr bwMode="auto">
                <a:xfrm>
                  <a:off x="4361" y="1392"/>
                  <a:ext cx="25" cy="15"/>
                </a:xfrm>
                <a:custGeom>
                  <a:avLst/>
                  <a:gdLst>
                    <a:gd name="T0" fmla="*/ 3 w 5"/>
                    <a:gd name="T1" fmla="*/ 1 h 3"/>
                    <a:gd name="T2" fmla="*/ 2 w 5"/>
                    <a:gd name="T3" fmla="*/ 3 h 3"/>
                    <a:gd name="T4" fmla="*/ 5 w 5"/>
                    <a:gd name="T5" fmla="*/ 1 h 3"/>
                    <a:gd name="T6" fmla="*/ 3 w 5"/>
                    <a:gd name="T7" fmla="*/ 1 h 3"/>
                    <a:gd name="T8" fmla="*/ 4 w 5"/>
                    <a:gd name="T9" fmla="*/ 0 h 3"/>
                    <a:gd name="T10" fmla="*/ 3 w 5"/>
                    <a:gd name="T11" fmla="*/ 1 h 3"/>
                    <a:gd name="T12" fmla="*/ 3 w 5"/>
                    <a:gd name="T13" fmla="*/ 1 h 3"/>
                    <a:gd name="T14" fmla="*/ 3 w 5"/>
                    <a:gd name="T15" fmla="*/ 1 h 3"/>
                    <a:gd name="T16" fmla="*/ 3 w 5"/>
                    <a:gd name="T17" fmla="*/ 1 h 3"/>
                    <a:gd name="T18" fmla="*/ 3 w 5"/>
                    <a:gd name="T19" fmla="*/ 1 h 3"/>
                    <a:gd name="T20" fmla="*/ 3 w 5"/>
                    <a:gd name="T21" fmla="*/ 1 h 3"/>
                    <a:gd name="T22" fmla="*/ 3 w 5"/>
                    <a:gd name="T23" fmla="*/ 1 h 3"/>
                    <a:gd name="T24" fmla="*/ 3 w 5"/>
                    <a:gd name="T25" fmla="*/ 1 h 3"/>
                    <a:gd name="T26" fmla="*/ 3 w 5"/>
                    <a:gd name="T27" fmla="*/ 1 h 3"/>
                    <a:gd name="T28" fmla="*/ 3 w 5"/>
                    <a:gd name="T29" fmla="*/ 1 h 3"/>
                    <a:gd name="T30" fmla="*/ 0 w 5"/>
                    <a:gd name="T31" fmla="*/ 2 h 3"/>
                    <a:gd name="T32" fmla="*/ 3 w 5"/>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3">
                      <a:moveTo>
                        <a:pt x="3" y="1"/>
                      </a:moveTo>
                      <a:cubicBezTo>
                        <a:pt x="3" y="2"/>
                        <a:pt x="1" y="3"/>
                        <a:pt x="2" y="3"/>
                      </a:cubicBezTo>
                      <a:cubicBezTo>
                        <a:pt x="4" y="3"/>
                        <a:pt x="4" y="2"/>
                        <a:pt x="5" y="1"/>
                      </a:cubicBezTo>
                      <a:cubicBezTo>
                        <a:pt x="1" y="3"/>
                        <a:pt x="5" y="1"/>
                        <a:pt x="3" y="1"/>
                      </a:cubicBezTo>
                      <a:cubicBezTo>
                        <a:pt x="3" y="1"/>
                        <a:pt x="4" y="1"/>
                        <a:pt x="4" y="0"/>
                      </a:cubicBezTo>
                      <a:cubicBezTo>
                        <a:pt x="4"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3" y="1"/>
                        <a:pt x="3" y="1"/>
                      </a:cubicBezTo>
                      <a:cubicBezTo>
                        <a:pt x="3" y="1"/>
                        <a:pt x="3" y="1"/>
                        <a:pt x="3" y="1"/>
                      </a:cubicBezTo>
                      <a:cubicBezTo>
                        <a:pt x="3" y="1"/>
                        <a:pt x="3" y="1"/>
                        <a:pt x="3" y="1"/>
                      </a:cubicBezTo>
                      <a:cubicBezTo>
                        <a:pt x="0" y="2"/>
                        <a:pt x="0" y="2"/>
                        <a:pt x="0" y="2"/>
                      </a:cubicBezTo>
                      <a:cubicBezTo>
                        <a:pt x="0" y="2"/>
                        <a:pt x="1"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7" name="Freeform 37">
                  <a:extLst>
                    <a:ext uri="{FF2B5EF4-FFF2-40B4-BE49-F238E27FC236}">
                      <a16:creationId xmlns:a16="http://schemas.microsoft.com/office/drawing/2014/main" id="{83B7B2FE-C604-4384-81AD-BCD579180C6C}"/>
                    </a:ext>
                  </a:extLst>
                </p:cNvPr>
                <p:cNvSpPr>
                  <a:spLocks/>
                </p:cNvSpPr>
                <p:nvPr userDrawn="1"/>
              </p:nvSpPr>
              <p:spPr bwMode="auto">
                <a:xfrm>
                  <a:off x="4455"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8" name="Freeform 38">
                  <a:extLst>
                    <a:ext uri="{FF2B5EF4-FFF2-40B4-BE49-F238E27FC236}">
                      <a16:creationId xmlns:a16="http://schemas.microsoft.com/office/drawing/2014/main" id="{D40A00CE-4C60-445D-8982-561079324B16}"/>
                    </a:ext>
                  </a:extLst>
                </p:cNvPr>
                <p:cNvSpPr>
                  <a:spLocks/>
                </p:cNvSpPr>
                <p:nvPr userDrawn="1"/>
              </p:nvSpPr>
              <p:spPr bwMode="auto">
                <a:xfrm>
                  <a:off x="4436" y="1352"/>
                  <a:ext cx="24" cy="15"/>
                </a:xfrm>
                <a:custGeom>
                  <a:avLst/>
                  <a:gdLst>
                    <a:gd name="T0" fmla="*/ 3 w 5"/>
                    <a:gd name="T1" fmla="*/ 3 h 3"/>
                    <a:gd name="T2" fmla="*/ 4 w 5"/>
                    <a:gd name="T3" fmla="*/ 1 h 3"/>
                    <a:gd name="T4" fmla="*/ 4 w 5"/>
                    <a:gd name="T5" fmla="*/ 2 h 3"/>
                    <a:gd name="T6" fmla="*/ 4 w 5"/>
                    <a:gd name="T7" fmla="*/ 1 h 3"/>
                    <a:gd name="T8" fmla="*/ 4 w 5"/>
                    <a:gd name="T9" fmla="*/ 1 h 3"/>
                    <a:gd name="T10" fmla="*/ 1 w 5"/>
                    <a:gd name="T11" fmla="*/ 3 h 3"/>
                    <a:gd name="T12" fmla="*/ 3 w 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3"/>
                      </a:moveTo>
                      <a:cubicBezTo>
                        <a:pt x="3" y="2"/>
                        <a:pt x="3" y="2"/>
                        <a:pt x="4" y="1"/>
                      </a:cubicBezTo>
                      <a:cubicBezTo>
                        <a:pt x="4" y="1"/>
                        <a:pt x="4" y="2"/>
                        <a:pt x="4" y="2"/>
                      </a:cubicBezTo>
                      <a:cubicBezTo>
                        <a:pt x="5" y="1"/>
                        <a:pt x="5" y="0"/>
                        <a:pt x="4" y="1"/>
                      </a:cubicBezTo>
                      <a:cubicBezTo>
                        <a:pt x="4" y="1"/>
                        <a:pt x="4" y="1"/>
                        <a:pt x="4" y="1"/>
                      </a:cubicBezTo>
                      <a:cubicBezTo>
                        <a:pt x="2" y="2"/>
                        <a:pt x="0" y="3"/>
                        <a:pt x="1" y="3"/>
                      </a:cubicBezTo>
                      <a:cubicBezTo>
                        <a:pt x="1"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9" name="Freeform 39">
                  <a:extLst>
                    <a:ext uri="{FF2B5EF4-FFF2-40B4-BE49-F238E27FC236}">
                      <a16:creationId xmlns:a16="http://schemas.microsoft.com/office/drawing/2014/main" id="{06FAF951-6AAA-4F79-9DF9-0EAB2443DA0F}"/>
                    </a:ext>
                  </a:extLst>
                </p:cNvPr>
                <p:cNvSpPr>
                  <a:spLocks/>
                </p:cNvSpPr>
                <p:nvPr userDrawn="1"/>
              </p:nvSpPr>
              <p:spPr bwMode="auto">
                <a:xfrm>
                  <a:off x="4401" y="1387"/>
                  <a:ext cx="15" cy="10"/>
                </a:xfrm>
                <a:custGeom>
                  <a:avLst/>
                  <a:gdLst>
                    <a:gd name="T0" fmla="*/ 3 w 3"/>
                    <a:gd name="T1" fmla="*/ 0 h 2"/>
                    <a:gd name="T2" fmla="*/ 0 w 3"/>
                    <a:gd name="T3" fmla="*/ 2 h 2"/>
                    <a:gd name="T4" fmla="*/ 2 w 3"/>
                    <a:gd name="T5" fmla="*/ 2 h 2"/>
                    <a:gd name="T6" fmla="*/ 2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3" y="0"/>
                        <a:pt x="0" y="2"/>
                        <a:pt x="0" y="2"/>
                      </a:cubicBezTo>
                      <a:cubicBezTo>
                        <a:pt x="2" y="2"/>
                        <a:pt x="2" y="2"/>
                        <a:pt x="2" y="2"/>
                      </a:cubicBezTo>
                      <a:cubicBezTo>
                        <a:pt x="2" y="2"/>
                        <a:pt x="2" y="2"/>
                        <a:pt x="2" y="2"/>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0" name="Freeform 40">
                  <a:extLst>
                    <a:ext uri="{FF2B5EF4-FFF2-40B4-BE49-F238E27FC236}">
                      <a16:creationId xmlns:a16="http://schemas.microsoft.com/office/drawing/2014/main" id="{D702B825-B8EA-432B-9180-CDDCD991C985}"/>
                    </a:ext>
                  </a:extLst>
                </p:cNvPr>
                <p:cNvSpPr>
                  <a:spLocks/>
                </p:cNvSpPr>
                <p:nvPr userDrawn="1"/>
              </p:nvSpPr>
              <p:spPr bwMode="auto">
                <a:xfrm>
                  <a:off x="4331" y="1402"/>
                  <a:ext cx="5" cy="10"/>
                </a:xfrm>
                <a:custGeom>
                  <a:avLst/>
                  <a:gdLst>
                    <a:gd name="T0" fmla="*/ 5 w 5"/>
                    <a:gd name="T1" fmla="*/ 5 h 10"/>
                    <a:gd name="T2" fmla="*/ 5 w 5"/>
                    <a:gd name="T3" fmla="*/ 0 h 10"/>
                    <a:gd name="T4" fmla="*/ 0 w 5"/>
                    <a:gd name="T5" fmla="*/ 10 h 10"/>
                    <a:gd name="T6" fmla="*/ 5 w 5"/>
                    <a:gd name="T7" fmla="*/ 5 h 10"/>
                  </a:gdLst>
                  <a:ahLst/>
                  <a:cxnLst>
                    <a:cxn ang="0">
                      <a:pos x="T0" y="T1"/>
                    </a:cxn>
                    <a:cxn ang="0">
                      <a:pos x="T2" y="T3"/>
                    </a:cxn>
                    <a:cxn ang="0">
                      <a:pos x="T4" y="T5"/>
                    </a:cxn>
                    <a:cxn ang="0">
                      <a:pos x="T6" y="T7"/>
                    </a:cxn>
                  </a:cxnLst>
                  <a:rect l="0" t="0" r="r" b="b"/>
                  <a:pathLst>
                    <a:path w="5" h="10">
                      <a:moveTo>
                        <a:pt x="5" y="5"/>
                      </a:moveTo>
                      <a:lnTo>
                        <a:pt x="5" y="0"/>
                      </a:lnTo>
                      <a:lnTo>
                        <a:pt x="0" y="1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1" name="Freeform 41">
                  <a:extLst>
                    <a:ext uri="{FF2B5EF4-FFF2-40B4-BE49-F238E27FC236}">
                      <a16:creationId xmlns:a16="http://schemas.microsoft.com/office/drawing/2014/main" id="{A91263C6-5666-4B62-940A-720A2C33D399}"/>
                    </a:ext>
                  </a:extLst>
                </p:cNvPr>
                <p:cNvSpPr>
                  <a:spLocks/>
                </p:cNvSpPr>
                <p:nvPr userDrawn="1"/>
              </p:nvSpPr>
              <p:spPr bwMode="auto">
                <a:xfrm>
                  <a:off x="4311" y="1407"/>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2" name="Freeform 42">
                  <a:extLst>
                    <a:ext uri="{FF2B5EF4-FFF2-40B4-BE49-F238E27FC236}">
                      <a16:creationId xmlns:a16="http://schemas.microsoft.com/office/drawing/2014/main" id="{56116282-C673-4269-B269-14B3C4B3B5D3}"/>
                    </a:ext>
                  </a:extLst>
                </p:cNvPr>
                <p:cNvSpPr>
                  <a:spLocks/>
                </p:cNvSpPr>
                <p:nvPr userDrawn="1"/>
              </p:nvSpPr>
              <p:spPr bwMode="auto">
                <a:xfrm>
                  <a:off x="3689" y="10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3" name="Freeform 43">
                  <a:extLst>
                    <a:ext uri="{FF2B5EF4-FFF2-40B4-BE49-F238E27FC236}">
                      <a16:creationId xmlns:a16="http://schemas.microsoft.com/office/drawing/2014/main" id="{D7B67550-89D9-4C49-B6E0-653BEBE2ACC9}"/>
                    </a:ext>
                  </a:extLst>
                </p:cNvPr>
                <p:cNvSpPr>
                  <a:spLocks/>
                </p:cNvSpPr>
                <p:nvPr userDrawn="1"/>
              </p:nvSpPr>
              <p:spPr bwMode="auto">
                <a:xfrm>
                  <a:off x="3659" y="10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4" name="Freeform 44">
                  <a:extLst>
                    <a:ext uri="{FF2B5EF4-FFF2-40B4-BE49-F238E27FC236}">
                      <a16:creationId xmlns:a16="http://schemas.microsoft.com/office/drawing/2014/main" id="{90454189-2399-40E3-A07E-73566592CCEC}"/>
                    </a:ext>
                  </a:extLst>
                </p:cNvPr>
                <p:cNvSpPr>
                  <a:spLocks/>
                </p:cNvSpPr>
                <p:nvPr userDrawn="1"/>
              </p:nvSpPr>
              <p:spPr bwMode="auto">
                <a:xfrm>
                  <a:off x="3819" y="1412"/>
                  <a:ext cx="15" cy="5"/>
                </a:xfrm>
                <a:custGeom>
                  <a:avLst/>
                  <a:gdLst>
                    <a:gd name="T0" fmla="*/ 3 w 3"/>
                    <a:gd name="T1" fmla="*/ 1 h 1"/>
                    <a:gd name="T2" fmla="*/ 0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1"/>
                        <a:pt x="0" y="0"/>
                        <a:pt x="0" y="0"/>
                      </a:cubicBezTo>
                      <a:cubicBezTo>
                        <a:pt x="0" y="1"/>
                        <a:pt x="0" y="1"/>
                        <a:pt x="0" y="1"/>
                      </a:cubicBezTo>
                      <a:cubicBezTo>
                        <a:pt x="1" y="1"/>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5" name="Freeform 45">
                  <a:extLst>
                    <a:ext uri="{FF2B5EF4-FFF2-40B4-BE49-F238E27FC236}">
                      <a16:creationId xmlns:a16="http://schemas.microsoft.com/office/drawing/2014/main" id="{8A317AB3-5C6A-4AC3-B290-61BC9F9E807E}"/>
                    </a:ext>
                  </a:extLst>
                </p:cNvPr>
                <p:cNvSpPr>
                  <a:spLocks/>
                </p:cNvSpPr>
                <p:nvPr userDrawn="1"/>
              </p:nvSpPr>
              <p:spPr bwMode="auto">
                <a:xfrm>
                  <a:off x="3545" y="1302"/>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6" name="Freeform 46">
                  <a:extLst>
                    <a:ext uri="{FF2B5EF4-FFF2-40B4-BE49-F238E27FC236}">
                      <a16:creationId xmlns:a16="http://schemas.microsoft.com/office/drawing/2014/main" id="{E037B54C-8B8A-49AB-8A4C-F2E9FB4F5255}"/>
                    </a:ext>
                  </a:extLst>
                </p:cNvPr>
                <p:cNvSpPr>
                  <a:spLocks/>
                </p:cNvSpPr>
                <p:nvPr userDrawn="1"/>
              </p:nvSpPr>
              <p:spPr bwMode="auto">
                <a:xfrm>
                  <a:off x="3530" y="1292"/>
                  <a:ext cx="0" cy="10"/>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7" name="Freeform 47">
                  <a:extLst>
                    <a:ext uri="{FF2B5EF4-FFF2-40B4-BE49-F238E27FC236}">
                      <a16:creationId xmlns:a16="http://schemas.microsoft.com/office/drawing/2014/main" id="{E427CD47-5ED5-4E24-BD6A-DFAEE8500B6F}"/>
                    </a:ext>
                  </a:extLst>
                </p:cNvPr>
                <p:cNvSpPr>
                  <a:spLocks/>
                </p:cNvSpPr>
                <p:nvPr userDrawn="1"/>
              </p:nvSpPr>
              <p:spPr bwMode="auto">
                <a:xfrm>
                  <a:off x="3774" y="893"/>
                  <a:ext cx="5" cy="10"/>
                </a:xfrm>
                <a:custGeom>
                  <a:avLst/>
                  <a:gdLst>
                    <a:gd name="T0" fmla="*/ 1 w 1"/>
                    <a:gd name="T1" fmla="*/ 2 h 2"/>
                    <a:gd name="T2" fmla="*/ 1 w 1"/>
                    <a:gd name="T3" fmla="*/ 2 h 2"/>
                    <a:gd name="T4" fmla="*/ 1 w 1"/>
                    <a:gd name="T5" fmla="*/ 0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1"/>
                        <a:pt x="0"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8" name="Freeform 48">
                  <a:extLst>
                    <a:ext uri="{FF2B5EF4-FFF2-40B4-BE49-F238E27FC236}">
                      <a16:creationId xmlns:a16="http://schemas.microsoft.com/office/drawing/2014/main" id="{FBD01655-3177-4D9A-989A-0C2DCE591ACA}"/>
                    </a:ext>
                  </a:extLst>
                </p:cNvPr>
                <p:cNvSpPr>
                  <a:spLocks/>
                </p:cNvSpPr>
                <p:nvPr userDrawn="1"/>
              </p:nvSpPr>
              <p:spPr bwMode="auto">
                <a:xfrm>
                  <a:off x="4107" y="1397"/>
                  <a:ext cx="15" cy="5"/>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0" y="0"/>
                      </a:cubicBezTo>
                      <a:cubicBezTo>
                        <a:pt x="1" y="0"/>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9" name="Freeform 49">
                  <a:extLst>
                    <a:ext uri="{FF2B5EF4-FFF2-40B4-BE49-F238E27FC236}">
                      <a16:creationId xmlns:a16="http://schemas.microsoft.com/office/drawing/2014/main" id="{B610D199-21A5-45D6-97A8-84FEDB7A7B0C}"/>
                    </a:ext>
                  </a:extLst>
                </p:cNvPr>
                <p:cNvSpPr>
                  <a:spLocks/>
                </p:cNvSpPr>
                <p:nvPr userDrawn="1"/>
              </p:nvSpPr>
              <p:spPr bwMode="auto">
                <a:xfrm>
                  <a:off x="3694" y="10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0" name="Freeform 50">
                  <a:extLst>
                    <a:ext uri="{FF2B5EF4-FFF2-40B4-BE49-F238E27FC236}">
                      <a16:creationId xmlns:a16="http://schemas.microsoft.com/office/drawing/2014/main" id="{D9737353-BC27-4FA6-97A9-3C2842AA2CE1}"/>
                    </a:ext>
                  </a:extLst>
                </p:cNvPr>
                <p:cNvSpPr>
                  <a:spLocks/>
                </p:cNvSpPr>
                <p:nvPr userDrawn="1"/>
              </p:nvSpPr>
              <p:spPr bwMode="auto">
                <a:xfrm>
                  <a:off x="4097" y="1387"/>
                  <a:ext cx="10" cy="1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0"/>
                        <a:pt x="0" y="1"/>
                      </a:cubicBezTo>
                      <a:cubicBezTo>
                        <a:pt x="1" y="1"/>
                        <a:pt x="2" y="1"/>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1" name="Freeform 51">
                  <a:extLst>
                    <a:ext uri="{FF2B5EF4-FFF2-40B4-BE49-F238E27FC236}">
                      <a16:creationId xmlns:a16="http://schemas.microsoft.com/office/drawing/2014/main" id="{C5E70FB4-8476-412B-8D6A-EA23168B7655}"/>
                    </a:ext>
                  </a:extLst>
                </p:cNvPr>
                <p:cNvSpPr>
                  <a:spLocks/>
                </p:cNvSpPr>
                <p:nvPr userDrawn="1"/>
              </p:nvSpPr>
              <p:spPr bwMode="auto">
                <a:xfrm>
                  <a:off x="4281" y="9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2" name="Freeform 52">
                  <a:extLst>
                    <a:ext uri="{FF2B5EF4-FFF2-40B4-BE49-F238E27FC236}">
                      <a16:creationId xmlns:a16="http://schemas.microsoft.com/office/drawing/2014/main" id="{B20AC8A8-357A-4AED-B795-01B406F8A62E}"/>
                    </a:ext>
                  </a:extLst>
                </p:cNvPr>
                <p:cNvSpPr>
                  <a:spLocks/>
                </p:cNvSpPr>
                <p:nvPr userDrawn="1"/>
              </p:nvSpPr>
              <p:spPr bwMode="auto">
                <a:xfrm>
                  <a:off x="4396" y="111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3" name="Rectangle 53">
                  <a:extLst>
                    <a:ext uri="{FF2B5EF4-FFF2-40B4-BE49-F238E27FC236}">
                      <a16:creationId xmlns:a16="http://schemas.microsoft.com/office/drawing/2014/main" id="{7CEFCBB2-CCD7-4458-A97D-330DD2543AE2}"/>
                    </a:ext>
                  </a:extLst>
                </p:cNvPr>
                <p:cNvSpPr>
                  <a:spLocks noChangeArrowheads="1"/>
                </p:cNvSpPr>
                <p:nvPr userDrawn="1"/>
              </p:nvSpPr>
              <p:spPr bwMode="auto">
                <a:xfrm>
                  <a:off x="4237" y="1417"/>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4" name="Freeform 54">
                  <a:extLst>
                    <a:ext uri="{FF2B5EF4-FFF2-40B4-BE49-F238E27FC236}">
                      <a16:creationId xmlns:a16="http://schemas.microsoft.com/office/drawing/2014/main" id="{54292CDE-97F1-482C-B60D-E693F36A571B}"/>
                    </a:ext>
                  </a:extLst>
                </p:cNvPr>
                <p:cNvSpPr>
                  <a:spLocks/>
                </p:cNvSpPr>
                <p:nvPr userDrawn="1"/>
              </p:nvSpPr>
              <p:spPr bwMode="auto">
                <a:xfrm>
                  <a:off x="4256" y="143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5" name="Freeform 55">
                  <a:extLst>
                    <a:ext uri="{FF2B5EF4-FFF2-40B4-BE49-F238E27FC236}">
                      <a16:creationId xmlns:a16="http://schemas.microsoft.com/office/drawing/2014/main" id="{27844CE8-6026-42DE-925A-2884CAA26EAA}"/>
                    </a:ext>
                  </a:extLst>
                </p:cNvPr>
                <p:cNvSpPr>
                  <a:spLocks/>
                </p:cNvSpPr>
                <p:nvPr userDrawn="1"/>
              </p:nvSpPr>
              <p:spPr bwMode="auto">
                <a:xfrm>
                  <a:off x="4042" y="13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6" name="Freeform 56">
                  <a:extLst>
                    <a:ext uri="{FF2B5EF4-FFF2-40B4-BE49-F238E27FC236}">
                      <a16:creationId xmlns:a16="http://schemas.microsoft.com/office/drawing/2014/main" id="{24CD24ED-1CF4-4454-836D-3F582DEF3237}"/>
                    </a:ext>
                  </a:extLst>
                </p:cNvPr>
                <p:cNvSpPr>
                  <a:spLocks/>
                </p:cNvSpPr>
                <p:nvPr userDrawn="1"/>
              </p:nvSpPr>
              <p:spPr bwMode="auto">
                <a:xfrm>
                  <a:off x="4242" y="1417"/>
                  <a:ext cx="4"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7" name="Freeform 57">
                  <a:extLst>
                    <a:ext uri="{FF2B5EF4-FFF2-40B4-BE49-F238E27FC236}">
                      <a16:creationId xmlns:a16="http://schemas.microsoft.com/office/drawing/2014/main" id="{03B864C2-6C54-436E-9A51-520042DC0D9D}"/>
                    </a:ext>
                  </a:extLst>
                </p:cNvPr>
                <p:cNvSpPr>
                  <a:spLocks/>
                </p:cNvSpPr>
                <p:nvPr userDrawn="1"/>
              </p:nvSpPr>
              <p:spPr bwMode="auto">
                <a:xfrm>
                  <a:off x="4242" y="1417"/>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8" name="Freeform 58">
                  <a:extLst>
                    <a:ext uri="{FF2B5EF4-FFF2-40B4-BE49-F238E27FC236}">
                      <a16:creationId xmlns:a16="http://schemas.microsoft.com/office/drawing/2014/main" id="{E39C753C-3C80-4A3D-A0C5-2F255EDE9F68}"/>
                    </a:ext>
                  </a:extLst>
                </p:cNvPr>
                <p:cNvSpPr>
                  <a:spLocks/>
                </p:cNvSpPr>
                <p:nvPr userDrawn="1"/>
              </p:nvSpPr>
              <p:spPr bwMode="auto">
                <a:xfrm>
                  <a:off x="4232" y="1417"/>
                  <a:ext cx="10"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9" name="Freeform 59">
                  <a:extLst>
                    <a:ext uri="{FF2B5EF4-FFF2-40B4-BE49-F238E27FC236}">
                      <a16:creationId xmlns:a16="http://schemas.microsoft.com/office/drawing/2014/main" id="{1D882FB3-E7D8-4109-8DA5-0BD331D94E15}"/>
                    </a:ext>
                  </a:extLst>
                </p:cNvPr>
                <p:cNvSpPr>
                  <a:spLocks/>
                </p:cNvSpPr>
                <p:nvPr userDrawn="1"/>
              </p:nvSpPr>
              <p:spPr bwMode="auto">
                <a:xfrm>
                  <a:off x="4033" y="71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0" name="Freeform 60">
                  <a:extLst>
                    <a:ext uri="{FF2B5EF4-FFF2-40B4-BE49-F238E27FC236}">
                      <a16:creationId xmlns:a16="http://schemas.microsoft.com/office/drawing/2014/main" id="{7024A237-264C-4CEC-ABCD-84DC48E08626}"/>
                    </a:ext>
                  </a:extLst>
                </p:cNvPr>
                <p:cNvSpPr>
                  <a:spLocks/>
                </p:cNvSpPr>
                <p:nvPr userDrawn="1"/>
              </p:nvSpPr>
              <p:spPr bwMode="auto">
                <a:xfrm>
                  <a:off x="3714" y="1452"/>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1" name="Freeform 61">
                  <a:extLst>
                    <a:ext uri="{FF2B5EF4-FFF2-40B4-BE49-F238E27FC236}">
                      <a16:creationId xmlns:a16="http://schemas.microsoft.com/office/drawing/2014/main" id="{2848F8DC-C667-4D9D-A4B5-E4B683E047F9}"/>
                    </a:ext>
                  </a:extLst>
                </p:cNvPr>
                <p:cNvSpPr>
                  <a:spLocks/>
                </p:cNvSpPr>
                <p:nvPr userDrawn="1"/>
              </p:nvSpPr>
              <p:spPr bwMode="auto">
                <a:xfrm>
                  <a:off x="3699" y="1442"/>
                  <a:ext cx="15" cy="10"/>
                </a:xfrm>
                <a:custGeom>
                  <a:avLst/>
                  <a:gdLst>
                    <a:gd name="T0" fmla="*/ 0 w 3"/>
                    <a:gd name="T1" fmla="*/ 2 h 2"/>
                    <a:gd name="T2" fmla="*/ 3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cubicBezTo>
                        <a:pt x="2" y="2"/>
                        <a:pt x="2" y="2"/>
                        <a:pt x="3" y="2"/>
                      </a:cubicBezTo>
                      <a:cubicBezTo>
                        <a:pt x="3" y="0"/>
                        <a:pt x="3" y="0"/>
                        <a:pt x="3"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2" name="Freeform 62">
                  <a:extLst>
                    <a:ext uri="{FF2B5EF4-FFF2-40B4-BE49-F238E27FC236}">
                      <a16:creationId xmlns:a16="http://schemas.microsoft.com/office/drawing/2014/main" id="{A510F6F1-8239-45F4-8469-E8569C3A5763}"/>
                    </a:ext>
                  </a:extLst>
                </p:cNvPr>
                <p:cNvSpPr>
                  <a:spLocks noEditPoints="1"/>
                </p:cNvSpPr>
                <p:nvPr userDrawn="1"/>
              </p:nvSpPr>
              <p:spPr bwMode="auto">
                <a:xfrm>
                  <a:off x="3520" y="703"/>
                  <a:ext cx="916" cy="759"/>
                </a:xfrm>
                <a:custGeom>
                  <a:avLst/>
                  <a:gdLst>
                    <a:gd name="T0" fmla="*/ 38 w 184"/>
                    <a:gd name="T1" fmla="*/ 64 h 152"/>
                    <a:gd name="T2" fmla="*/ 28 w 184"/>
                    <a:gd name="T3" fmla="*/ 71 h 152"/>
                    <a:gd name="T4" fmla="*/ 19 w 184"/>
                    <a:gd name="T5" fmla="*/ 75 h 152"/>
                    <a:gd name="T6" fmla="*/ 11 w 184"/>
                    <a:gd name="T7" fmla="*/ 83 h 152"/>
                    <a:gd name="T8" fmla="*/ 4 w 184"/>
                    <a:gd name="T9" fmla="*/ 100 h 152"/>
                    <a:gd name="T10" fmla="*/ 2 w 184"/>
                    <a:gd name="T11" fmla="*/ 118 h 152"/>
                    <a:gd name="T12" fmla="*/ 5 w 184"/>
                    <a:gd name="T13" fmla="*/ 120 h 152"/>
                    <a:gd name="T14" fmla="*/ 4 w 184"/>
                    <a:gd name="T15" fmla="*/ 128 h 152"/>
                    <a:gd name="T16" fmla="*/ 7 w 184"/>
                    <a:gd name="T17" fmla="*/ 133 h 152"/>
                    <a:gd name="T18" fmla="*/ 21 w 184"/>
                    <a:gd name="T19" fmla="*/ 143 h 152"/>
                    <a:gd name="T20" fmla="*/ 41 w 184"/>
                    <a:gd name="T21" fmla="*/ 146 h 152"/>
                    <a:gd name="T22" fmla="*/ 49 w 184"/>
                    <a:gd name="T23" fmla="*/ 151 h 152"/>
                    <a:gd name="T24" fmla="*/ 66 w 184"/>
                    <a:gd name="T25" fmla="*/ 151 h 152"/>
                    <a:gd name="T26" fmla="*/ 69 w 184"/>
                    <a:gd name="T27" fmla="*/ 152 h 152"/>
                    <a:gd name="T28" fmla="*/ 80 w 184"/>
                    <a:gd name="T29" fmla="*/ 148 h 152"/>
                    <a:gd name="T30" fmla="*/ 90 w 184"/>
                    <a:gd name="T31" fmla="*/ 138 h 152"/>
                    <a:gd name="T32" fmla="*/ 102 w 184"/>
                    <a:gd name="T33" fmla="*/ 138 h 152"/>
                    <a:gd name="T34" fmla="*/ 121 w 184"/>
                    <a:gd name="T35" fmla="*/ 146 h 152"/>
                    <a:gd name="T36" fmla="*/ 132 w 184"/>
                    <a:gd name="T37" fmla="*/ 147 h 152"/>
                    <a:gd name="T38" fmla="*/ 144 w 184"/>
                    <a:gd name="T39" fmla="*/ 147 h 152"/>
                    <a:gd name="T40" fmla="*/ 156 w 184"/>
                    <a:gd name="T41" fmla="*/ 142 h 152"/>
                    <a:gd name="T42" fmla="*/ 146 w 184"/>
                    <a:gd name="T43" fmla="*/ 144 h 152"/>
                    <a:gd name="T44" fmla="*/ 133 w 184"/>
                    <a:gd name="T45" fmla="*/ 142 h 152"/>
                    <a:gd name="T46" fmla="*/ 111 w 184"/>
                    <a:gd name="T47" fmla="*/ 135 h 152"/>
                    <a:gd name="T48" fmla="*/ 95 w 184"/>
                    <a:gd name="T49" fmla="*/ 131 h 152"/>
                    <a:gd name="T50" fmla="*/ 84 w 184"/>
                    <a:gd name="T51" fmla="*/ 138 h 152"/>
                    <a:gd name="T52" fmla="*/ 63 w 184"/>
                    <a:gd name="T53" fmla="*/ 143 h 152"/>
                    <a:gd name="T54" fmla="*/ 55 w 184"/>
                    <a:gd name="T55" fmla="*/ 144 h 152"/>
                    <a:gd name="T56" fmla="*/ 42 w 184"/>
                    <a:gd name="T57" fmla="*/ 143 h 152"/>
                    <a:gd name="T58" fmla="*/ 17 w 184"/>
                    <a:gd name="T59" fmla="*/ 133 h 152"/>
                    <a:gd name="T60" fmla="*/ 12 w 184"/>
                    <a:gd name="T61" fmla="*/ 124 h 152"/>
                    <a:gd name="T62" fmla="*/ 7 w 184"/>
                    <a:gd name="T63" fmla="*/ 105 h 152"/>
                    <a:gd name="T64" fmla="*/ 13 w 184"/>
                    <a:gd name="T65" fmla="*/ 89 h 152"/>
                    <a:gd name="T66" fmla="*/ 29 w 184"/>
                    <a:gd name="T67" fmla="*/ 80 h 152"/>
                    <a:gd name="T68" fmla="*/ 49 w 184"/>
                    <a:gd name="T69" fmla="*/ 64 h 152"/>
                    <a:gd name="T70" fmla="*/ 59 w 184"/>
                    <a:gd name="T71" fmla="*/ 44 h 152"/>
                    <a:gd name="T72" fmla="*/ 71 w 184"/>
                    <a:gd name="T73" fmla="*/ 20 h 152"/>
                    <a:gd name="T74" fmla="*/ 101 w 184"/>
                    <a:gd name="T75" fmla="*/ 8 h 152"/>
                    <a:gd name="T76" fmla="*/ 106 w 184"/>
                    <a:gd name="T77" fmla="*/ 10 h 152"/>
                    <a:gd name="T78" fmla="*/ 115 w 184"/>
                    <a:gd name="T79" fmla="*/ 11 h 152"/>
                    <a:gd name="T80" fmla="*/ 135 w 184"/>
                    <a:gd name="T81" fmla="*/ 35 h 152"/>
                    <a:gd name="T82" fmla="*/ 141 w 184"/>
                    <a:gd name="T83" fmla="*/ 48 h 152"/>
                    <a:gd name="T84" fmla="*/ 159 w 184"/>
                    <a:gd name="T85" fmla="*/ 73 h 152"/>
                    <a:gd name="T86" fmla="*/ 176 w 184"/>
                    <a:gd name="T87" fmla="*/ 81 h 152"/>
                    <a:gd name="T88" fmla="*/ 184 w 184"/>
                    <a:gd name="T89" fmla="*/ 85 h 152"/>
                    <a:gd name="T90" fmla="*/ 169 w 184"/>
                    <a:gd name="T91" fmla="*/ 71 h 152"/>
                    <a:gd name="T92" fmla="*/ 157 w 184"/>
                    <a:gd name="T93" fmla="*/ 62 h 152"/>
                    <a:gd name="T94" fmla="*/ 151 w 184"/>
                    <a:gd name="T95" fmla="*/ 48 h 152"/>
                    <a:gd name="T96" fmla="*/ 142 w 184"/>
                    <a:gd name="T97" fmla="*/ 34 h 152"/>
                    <a:gd name="T98" fmla="*/ 126 w 184"/>
                    <a:gd name="T99" fmla="*/ 16 h 152"/>
                    <a:gd name="T100" fmla="*/ 112 w 184"/>
                    <a:gd name="T101" fmla="*/ 4 h 152"/>
                    <a:gd name="T102" fmla="*/ 100 w 184"/>
                    <a:gd name="T103" fmla="*/ 4 h 152"/>
                    <a:gd name="T104" fmla="*/ 105 w 184"/>
                    <a:gd name="T105" fmla="*/ 2 h 152"/>
                    <a:gd name="T106" fmla="*/ 91 w 184"/>
                    <a:gd name="T107" fmla="*/ 3 h 152"/>
                    <a:gd name="T108" fmla="*/ 71 w 184"/>
                    <a:gd name="T109" fmla="*/ 15 h 152"/>
                    <a:gd name="T110" fmla="*/ 65 w 184"/>
                    <a:gd name="T111" fmla="*/ 21 h 152"/>
                    <a:gd name="T112" fmla="*/ 59 w 184"/>
                    <a:gd name="T113" fmla="*/ 26 h 152"/>
                    <a:gd name="T114" fmla="*/ 52 w 184"/>
                    <a:gd name="T115" fmla="*/ 41 h 152"/>
                    <a:gd name="T116" fmla="*/ 43 w 184"/>
                    <a:gd name="T117" fmla="*/ 58 h 152"/>
                    <a:gd name="T118" fmla="*/ 135 w 184"/>
                    <a:gd name="T119" fmla="*/ 144 h 152"/>
                    <a:gd name="T120" fmla="*/ 110 w 184"/>
                    <a:gd name="T121" fmla="*/ 1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52">
                      <a:moveTo>
                        <a:pt x="43" y="58"/>
                      </a:moveTo>
                      <a:cubicBezTo>
                        <a:pt x="42" y="59"/>
                        <a:pt x="42" y="59"/>
                        <a:pt x="42" y="59"/>
                      </a:cubicBezTo>
                      <a:cubicBezTo>
                        <a:pt x="42" y="56"/>
                        <a:pt x="43" y="55"/>
                        <a:pt x="42" y="56"/>
                      </a:cubicBezTo>
                      <a:cubicBezTo>
                        <a:pt x="42" y="57"/>
                        <a:pt x="41" y="59"/>
                        <a:pt x="40" y="60"/>
                      </a:cubicBezTo>
                      <a:cubicBezTo>
                        <a:pt x="39" y="62"/>
                        <a:pt x="38" y="63"/>
                        <a:pt x="39" y="64"/>
                      </a:cubicBezTo>
                      <a:cubicBezTo>
                        <a:pt x="37" y="65"/>
                        <a:pt x="37" y="65"/>
                        <a:pt x="37" y="65"/>
                      </a:cubicBezTo>
                      <a:cubicBezTo>
                        <a:pt x="38" y="64"/>
                        <a:pt x="38" y="64"/>
                        <a:pt x="38" y="64"/>
                      </a:cubicBezTo>
                      <a:cubicBezTo>
                        <a:pt x="35" y="65"/>
                        <a:pt x="38" y="67"/>
                        <a:pt x="35" y="68"/>
                      </a:cubicBezTo>
                      <a:cubicBezTo>
                        <a:pt x="34" y="69"/>
                        <a:pt x="33" y="69"/>
                        <a:pt x="34" y="68"/>
                      </a:cubicBezTo>
                      <a:cubicBezTo>
                        <a:pt x="34" y="68"/>
                        <a:pt x="33" y="69"/>
                        <a:pt x="33" y="69"/>
                      </a:cubicBezTo>
                      <a:cubicBezTo>
                        <a:pt x="33" y="69"/>
                        <a:pt x="32" y="70"/>
                        <a:pt x="32" y="70"/>
                      </a:cubicBezTo>
                      <a:cubicBezTo>
                        <a:pt x="31" y="70"/>
                        <a:pt x="31" y="70"/>
                        <a:pt x="32" y="69"/>
                      </a:cubicBezTo>
                      <a:cubicBezTo>
                        <a:pt x="32" y="69"/>
                        <a:pt x="31" y="70"/>
                        <a:pt x="30" y="70"/>
                      </a:cubicBezTo>
                      <a:cubicBezTo>
                        <a:pt x="29" y="71"/>
                        <a:pt x="28" y="71"/>
                        <a:pt x="28" y="71"/>
                      </a:cubicBezTo>
                      <a:cubicBezTo>
                        <a:pt x="28" y="71"/>
                        <a:pt x="28" y="71"/>
                        <a:pt x="28" y="71"/>
                      </a:cubicBezTo>
                      <a:cubicBezTo>
                        <a:pt x="27" y="72"/>
                        <a:pt x="26" y="73"/>
                        <a:pt x="26" y="74"/>
                      </a:cubicBezTo>
                      <a:cubicBezTo>
                        <a:pt x="25" y="74"/>
                        <a:pt x="26" y="73"/>
                        <a:pt x="26" y="73"/>
                      </a:cubicBezTo>
                      <a:cubicBezTo>
                        <a:pt x="26" y="73"/>
                        <a:pt x="25" y="73"/>
                        <a:pt x="25" y="74"/>
                      </a:cubicBezTo>
                      <a:cubicBezTo>
                        <a:pt x="24" y="74"/>
                        <a:pt x="24" y="75"/>
                        <a:pt x="24" y="75"/>
                      </a:cubicBezTo>
                      <a:cubicBezTo>
                        <a:pt x="23" y="75"/>
                        <a:pt x="24" y="73"/>
                        <a:pt x="26" y="72"/>
                      </a:cubicBezTo>
                      <a:cubicBezTo>
                        <a:pt x="23" y="71"/>
                        <a:pt x="24" y="74"/>
                        <a:pt x="19" y="75"/>
                      </a:cubicBezTo>
                      <a:cubicBezTo>
                        <a:pt x="19" y="75"/>
                        <a:pt x="21" y="74"/>
                        <a:pt x="21" y="74"/>
                      </a:cubicBezTo>
                      <a:cubicBezTo>
                        <a:pt x="19" y="73"/>
                        <a:pt x="17" y="75"/>
                        <a:pt x="15" y="76"/>
                      </a:cubicBezTo>
                      <a:cubicBezTo>
                        <a:pt x="15" y="76"/>
                        <a:pt x="21" y="74"/>
                        <a:pt x="19" y="76"/>
                      </a:cubicBezTo>
                      <a:cubicBezTo>
                        <a:pt x="18" y="77"/>
                        <a:pt x="17" y="77"/>
                        <a:pt x="16" y="79"/>
                      </a:cubicBezTo>
                      <a:cubicBezTo>
                        <a:pt x="15" y="78"/>
                        <a:pt x="14" y="79"/>
                        <a:pt x="13" y="80"/>
                      </a:cubicBezTo>
                      <a:cubicBezTo>
                        <a:pt x="12" y="79"/>
                        <a:pt x="12" y="79"/>
                        <a:pt x="12" y="79"/>
                      </a:cubicBezTo>
                      <a:cubicBezTo>
                        <a:pt x="11" y="81"/>
                        <a:pt x="11" y="82"/>
                        <a:pt x="11" y="83"/>
                      </a:cubicBezTo>
                      <a:cubicBezTo>
                        <a:pt x="9" y="85"/>
                        <a:pt x="8" y="84"/>
                        <a:pt x="7" y="84"/>
                      </a:cubicBezTo>
                      <a:cubicBezTo>
                        <a:pt x="5" y="88"/>
                        <a:pt x="10" y="83"/>
                        <a:pt x="8" y="87"/>
                      </a:cubicBezTo>
                      <a:cubicBezTo>
                        <a:pt x="6" y="89"/>
                        <a:pt x="5" y="92"/>
                        <a:pt x="4" y="95"/>
                      </a:cubicBezTo>
                      <a:cubicBezTo>
                        <a:pt x="3" y="97"/>
                        <a:pt x="4" y="94"/>
                        <a:pt x="3" y="95"/>
                      </a:cubicBezTo>
                      <a:cubicBezTo>
                        <a:pt x="3" y="97"/>
                        <a:pt x="3" y="97"/>
                        <a:pt x="3" y="97"/>
                      </a:cubicBezTo>
                      <a:cubicBezTo>
                        <a:pt x="3" y="98"/>
                        <a:pt x="3" y="97"/>
                        <a:pt x="3" y="97"/>
                      </a:cubicBezTo>
                      <a:cubicBezTo>
                        <a:pt x="3" y="99"/>
                        <a:pt x="4" y="98"/>
                        <a:pt x="4" y="100"/>
                      </a:cubicBezTo>
                      <a:cubicBezTo>
                        <a:pt x="4" y="101"/>
                        <a:pt x="3" y="102"/>
                        <a:pt x="3" y="103"/>
                      </a:cubicBezTo>
                      <a:cubicBezTo>
                        <a:pt x="2" y="104"/>
                        <a:pt x="2" y="105"/>
                        <a:pt x="2" y="105"/>
                      </a:cubicBezTo>
                      <a:cubicBezTo>
                        <a:pt x="1" y="106"/>
                        <a:pt x="1" y="107"/>
                        <a:pt x="2" y="108"/>
                      </a:cubicBezTo>
                      <a:cubicBezTo>
                        <a:pt x="1" y="109"/>
                        <a:pt x="1" y="107"/>
                        <a:pt x="0" y="108"/>
                      </a:cubicBezTo>
                      <a:cubicBezTo>
                        <a:pt x="1" y="112"/>
                        <a:pt x="1" y="111"/>
                        <a:pt x="2" y="115"/>
                      </a:cubicBezTo>
                      <a:cubicBezTo>
                        <a:pt x="2" y="115"/>
                        <a:pt x="2" y="115"/>
                        <a:pt x="2" y="116"/>
                      </a:cubicBezTo>
                      <a:cubicBezTo>
                        <a:pt x="2" y="117"/>
                        <a:pt x="2" y="118"/>
                        <a:pt x="2" y="118"/>
                      </a:cubicBezTo>
                      <a:cubicBezTo>
                        <a:pt x="2" y="115"/>
                        <a:pt x="4" y="118"/>
                        <a:pt x="5" y="120"/>
                      </a:cubicBezTo>
                      <a:cubicBezTo>
                        <a:pt x="5" y="119"/>
                        <a:pt x="6" y="118"/>
                        <a:pt x="6" y="118"/>
                      </a:cubicBezTo>
                      <a:cubicBezTo>
                        <a:pt x="6" y="118"/>
                        <a:pt x="7" y="121"/>
                        <a:pt x="7" y="121"/>
                      </a:cubicBezTo>
                      <a:cubicBezTo>
                        <a:pt x="7" y="122"/>
                        <a:pt x="6" y="122"/>
                        <a:pt x="6" y="121"/>
                      </a:cubicBezTo>
                      <a:cubicBezTo>
                        <a:pt x="6" y="121"/>
                        <a:pt x="6" y="121"/>
                        <a:pt x="6" y="122"/>
                      </a:cubicBezTo>
                      <a:cubicBezTo>
                        <a:pt x="6" y="123"/>
                        <a:pt x="5" y="123"/>
                        <a:pt x="5" y="122"/>
                      </a:cubicBezTo>
                      <a:cubicBezTo>
                        <a:pt x="5" y="121"/>
                        <a:pt x="5" y="121"/>
                        <a:pt x="5" y="120"/>
                      </a:cubicBezTo>
                      <a:cubicBezTo>
                        <a:pt x="4" y="120"/>
                        <a:pt x="3" y="119"/>
                        <a:pt x="2" y="119"/>
                      </a:cubicBezTo>
                      <a:cubicBezTo>
                        <a:pt x="3" y="119"/>
                        <a:pt x="3" y="120"/>
                        <a:pt x="3" y="120"/>
                      </a:cubicBezTo>
                      <a:cubicBezTo>
                        <a:pt x="3" y="120"/>
                        <a:pt x="3" y="120"/>
                        <a:pt x="3" y="120"/>
                      </a:cubicBezTo>
                      <a:cubicBezTo>
                        <a:pt x="2" y="120"/>
                        <a:pt x="3" y="121"/>
                        <a:pt x="3" y="121"/>
                      </a:cubicBezTo>
                      <a:cubicBezTo>
                        <a:pt x="2" y="122"/>
                        <a:pt x="2" y="122"/>
                        <a:pt x="2" y="122"/>
                      </a:cubicBezTo>
                      <a:cubicBezTo>
                        <a:pt x="3" y="123"/>
                        <a:pt x="3" y="123"/>
                        <a:pt x="3" y="123"/>
                      </a:cubicBezTo>
                      <a:cubicBezTo>
                        <a:pt x="4" y="128"/>
                        <a:pt x="4" y="128"/>
                        <a:pt x="4" y="128"/>
                      </a:cubicBezTo>
                      <a:cubicBezTo>
                        <a:pt x="5" y="129"/>
                        <a:pt x="7" y="130"/>
                        <a:pt x="8" y="131"/>
                      </a:cubicBezTo>
                      <a:cubicBezTo>
                        <a:pt x="10" y="133"/>
                        <a:pt x="12" y="134"/>
                        <a:pt x="14" y="135"/>
                      </a:cubicBezTo>
                      <a:cubicBezTo>
                        <a:pt x="12" y="135"/>
                        <a:pt x="13" y="136"/>
                        <a:pt x="12" y="137"/>
                      </a:cubicBezTo>
                      <a:cubicBezTo>
                        <a:pt x="12" y="136"/>
                        <a:pt x="11" y="135"/>
                        <a:pt x="10" y="135"/>
                      </a:cubicBezTo>
                      <a:cubicBezTo>
                        <a:pt x="9" y="134"/>
                        <a:pt x="7" y="133"/>
                        <a:pt x="7" y="131"/>
                      </a:cubicBezTo>
                      <a:cubicBezTo>
                        <a:pt x="8" y="133"/>
                        <a:pt x="7" y="133"/>
                        <a:pt x="7" y="133"/>
                      </a:cubicBezTo>
                      <a:cubicBezTo>
                        <a:pt x="7" y="133"/>
                        <a:pt x="7" y="133"/>
                        <a:pt x="7" y="133"/>
                      </a:cubicBezTo>
                      <a:cubicBezTo>
                        <a:pt x="8" y="134"/>
                        <a:pt x="8" y="134"/>
                        <a:pt x="9" y="134"/>
                      </a:cubicBezTo>
                      <a:cubicBezTo>
                        <a:pt x="10" y="135"/>
                        <a:pt x="11" y="136"/>
                        <a:pt x="11" y="136"/>
                      </a:cubicBezTo>
                      <a:cubicBezTo>
                        <a:pt x="10" y="137"/>
                        <a:pt x="11" y="138"/>
                        <a:pt x="12" y="139"/>
                      </a:cubicBezTo>
                      <a:cubicBezTo>
                        <a:pt x="12" y="137"/>
                        <a:pt x="16" y="140"/>
                        <a:pt x="18" y="141"/>
                      </a:cubicBezTo>
                      <a:cubicBezTo>
                        <a:pt x="18" y="142"/>
                        <a:pt x="17" y="142"/>
                        <a:pt x="15" y="140"/>
                      </a:cubicBezTo>
                      <a:cubicBezTo>
                        <a:pt x="15" y="142"/>
                        <a:pt x="17" y="142"/>
                        <a:pt x="18" y="142"/>
                      </a:cubicBezTo>
                      <a:cubicBezTo>
                        <a:pt x="19" y="142"/>
                        <a:pt x="20" y="142"/>
                        <a:pt x="21" y="143"/>
                      </a:cubicBezTo>
                      <a:cubicBezTo>
                        <a:pt x="20" y="143"/>
                        <a:pt x="20" y="142"/>
                        <a:pt x="20" y="142"/>
                      </a:cubicBezTo>
                      <a:cubicBezTo>
                        <a:pt x="21" y="143"/>
                        <a:pt x="24" y="145"/>
                        <a:pt x="23" y="145"/>
                      </a:cubicBezTo>
                      <a:cubicBezTo>
                        <a:pt x="23" y="145"/>
                        <a:pt x="23" y="145"/>
                        <a:pt x="23" y="145"/>
                      </a:cubicBezTo>
                      <a:cubicBezTo>
                        <a:pt x="26" y="147"/>
                        <a:pt x="34" y="149"/>
                        <a:pt x="35" y="147"/>
                      </a:cubicBezTo>
                      <a:cubicBezTo>
                        <a:pt x="35" y="147"/>
                        <a:pt x="34" y="149"/>
                        <a:pt x="34" y="149"/>
                      </a:cubicBezTo>
                      <a:cubicBezTo>
                        <a:pt x="34" y="149"/>
                        <a:pt x="36" y="148"/>
                        <a:pt x="38" y="147"/>
                      </a:cubicBezTo>
                      <a:cubicBezTo>
                        <a:pt x="39" y="147"/>
                        <a:pt x="40" y="146"/>
                        <a:pt x="41" y="146"/>
                      </a:cubicBezTo>
                      <a:cubicBezTo>
                        <a:pt x="41" y="146"/>
                        <a:pt x="42" y="145"/>
                        <a:pt x="42" y="145"/>
                      </a:cubicBezTo>
                      <a:cubicBezTo>
                        <a:pt x="41" y="147"/>
                        <a:pt x="43" y="150"/>
                        <a:pt x="40" y="150"/>
                      </a:cubicBezTo>
                      <a:cubicBezTo>
                        <a:pt x="41" y="151"/>
                        <a:pt x="42" y="151"/>
                        <a:pt x="44" y="151"/>
                      </a:cubicBezTo>
                      <a:cubicBezTo>
                        <a:pt x="43" y="151"/>
                        <a:pt x="42" y="149"/>
                        <a:pt x="43" y="149"/>
                      </a:cubicBezTo>
                      <a:cubicBezTo>
                        <a:pt x="46" y="150"/>
                        <a:pt x="45" y="150"/>
                        <a:pt x="48" y="151"/>
                      </a:cubicBezTo>
                      <a:cubicBezTo>
                        <a:pt x="47" y="151"/>
                        <a:pt x="48" y="149"/>
                        <a:pt x="50" y="149"/>
                      </a:cubicBezTo>
                      <a:cubicBezTo>
                        <a:pt x="49" y="149"/>
                        <a:pt x="50" y="151"/>
                        <a:pt x="49" y="151"/>
                      </a:cubicBezTo>
                      <a:cubicBezTo>
                        <a:pt x="49" y="151"/>
                        <a:pt x="50" y="151"/>
                        <a:pt x="51" y="151"/>
                      </a:cubicBezTo>
                      <a:cubicBezTo>
                        <a:pt x="52" y="150"/>
                        <a:pt x="53" y="150"/>
                        <a:pt x="53" y="150"/>
                      </a:cubicBezTo>
                      <a:cubicBezTo>
                        <a:pt x="52" y="150"/>
                        <a:pt x="53" y="151"/>
                        <a:pt x="54" y="152"/>
                      </a:cubicBezTo>
                      <a:cubicBezTo>
                        <a:pt x="53" y="151"/>
                        <a:pt x="57" y="152"/>
                        <a:pt x="58" y="152"/>
                      </a:cubicBezTo>
                      <a:cubicBezTo>
                        <a:pt x="56" y="151"/>
                        <a:pt x="56" y="151"/>
                        <a:pt x="56" y="151"/>
                      </a:cubicBezTo>
                      <a:cubicBezTo>
                        <a:pt x="61" y="151"/>
                        <a:pt x="61" y="148"/>
                        <a:pt x="65" y="148"/>
                      </a:cubicBezTo>
                      <a:cubicBezTo>
                        <a:pt x="64" y="149"/>
                        <a:pt x="64" y="151"/>
                        <a:pt x="66" y="151"/>
                      </a:cubicBezTo>
                      <a:cubicBezTo>
                        <a:pt x="67" y="150"/>
                        <a:pt x="70" y="145"/>
                        <a:pt x="73" y="143"/>
                      </a:cubicBezTo>
                      <a:cubicBezTo>
                        <a:pt x="74" y="144"/>
                        <a:pt x="74" y="144"/>
                        <a:pt x="74" y="144"/>
                      </a:cubicBezTo>
                      <a:cubicBezTo>
                        <a:pt x="74" y="144"/>
                        <a:pt x="74" y="144"/>
                        <a:pt x="75" y="143"/>
                      </a:cubicBezTo>
                      <a:cubicBezTo>
                        <a:pt x="75" y="143"/>
                        <a:pt x="76" y="142"/>
                        <a:pt x="76" y="142"/>
                      </a:cubicBezTo>
                      <a:cubicBezTo>
                        <a:pt x="75" y="145"/>
                        <a:pt x="71" y="149"/>
                        <a:pt x="68" y="151"/>
                      </a:cubicBezTo>
                      <a:cubicBezTo>
                        <a:pt x="70" y="151"/>
                        <a:pt x="69" y="151"/>
                        <a:pt x="71" y="151"/>
                      </a:cubicBezTo>
                      <a:cubicBezTo>
                        <a:pt x="72" y="151"/>
                        <a:pt x="70" y="152"/>
                        <a:pt x="69" y="152"/>
                      </a:cubicBezTo>
                      <a:cubicBezTo>
                        <a:pt x="69" y="152"/>
                        <a:pt x="71" y="152"/>
                        <a:pt x="72" y="152"/>
                      </a:cubicBezTo>
                      <a:cubicBezTo>
                        <a:pt x="74" y="152"/>
                        <a:pt x="75" y="151"/>
                        <a:pt x="75" y="151"/>
                      </a:cubicBezTo>
                      <a:cubicBezTo>
                        <a:pt x="75" y="150"/>
                        <a:pt x="79" y="149"/>
                        <a:pt x="79" y="148"/>
                      </a:cubicBezTo>
                      <a:cubicBezTo>
                        <a:pt x="79" y="148"/>
                        <a:pt x="77" y="149"/>
                        <a:pt x="76" y="149"/>
                      </a:cubicBezTo>
                      <a:cubicBezTo>
                        <a:pt x="74" y="150"/>
                        <a:pt x="73" y="151"/>
                        <a:pt x="73" y="151"/>
                      </a:cubicBezTo>
                      <a:cubicBezTo>
                        <a:pt x="72" y="150"/>
                        <a:pt x="76" y="147"/>
                        <a:pt x="79" y="146"/>
                      </a:cubicBezTo>
                      <a:cubicBezTo>
                        <a:pt x="81" y="146"/>
                        <a:pt x="79" y="148"/>
                        <a:pt x="80" y="148"/>
                      </a:cubicBezTo>
                      <a:cubicBezTo>
                        <a:pt x="80" y="148"/>
                        <a:pt x="83" y="146"/>
                        <a:pt x="83" y="146"/>
                      </a:cubicBezTo>
                      <a:cubicBezTo>
                        <a:pt x="82" y="147"/>
                        <a:pt x="82" y="147"/>
                        <a:pt x="82" y="147"/>
                      </a:cubicBezTo>
                      <a:cubicBezTo>
                        <a:pt x="84" y="147"/>
                        <a:pt x="85" y="145"/>
                        <a:pt x="88" y="144"/>
                      </a:cubicBezTo>
                      <a:cubicBezTo>
                        <a:pt x="88" y="144"/>
                        <a:pt x="89" y="144"/>
                        <a:pt x="90" y="144"/>
                      </a:cubicBezTo>
                      <a:cubicBezTo>
                        <a:pt x="90" y="144"/>
                        <a:pt x="91" y="144"/>
                        <a:pt x="91" y="144"/>
                      </a:cubicBezTo>
                      <a:cubicBezTo>
                        <a:pt x="89" y="143"/>
                        <a:pt x="86" y="140"/>
                        <a:pt x="87" y="138"/>
                      </a:cubicBezTo>
                      <a:cubicBezTo>
                        <a:pt x="87" y="138"/>
                        <a:pt x="88" y="138"/>
                        <a:pt x="90" y="138"/>
                      </a:cubicBezTo>
                      <a:cubicBezTo>
                        <a:pt x="91" y="138"/>
                        <a:pt x="93" y="137"/>
                        <a:pt x="93" y="138"/>
                      </a:cubicBezTo>
                      <a:cubicBezTo>
                        <a:pt x="95" y="138"/>
                        <a:pt x="92" y="141"/>
                        <a:pt x="94" y="141"/>
                      </a:cubicBezTo>
                      <a:cubicBezTo>
                        <a:pt x="93" y="141"/>
                        <a:pt x="94" y="140"/>
                        <a:pt x="94" y="140"/>
                      </a:cubicBezTo>
                      <a:cubicBezTo>
                        <a:pt x="95" y="140"/>
                        <a:pt x="94" y="141"/>
                        <a:pt x="96" y="141"/>
                      </a:cubicBezTo>
                      <a:cubicBezTo>
                        <a:pt x="96" y="139"/>
                        <a:pt x="100" y="140"/>
                        <a:pt x="97" y="139"/>
                      </a:cubicBezTo>
                      <a:cubicBezTo>
                        <a:pt x="99" y="139"/>
                        <a:pt x="98" y="139"/>
                        <a:pt x="100" y="140"/>
                      </a:cubicBezTo>
                      <a:cubicBezTo>
                        <a:pt x="100" y="139"/>
                        <a:pt x="101" y="138"/>
                        <a:pt x="102" y="138"/>
                      </a:cubicBezTo>
                      <a:cubicBezTo>
                        <a:pt x="103" y="137"/>
                        <a:pt x="104" y="137"/>
                        <a:pt x="105" y="137"/>
                      </a:cubicBezTo>
                      <a:cubicBezTo>
                        <a:pt x="105" y="137"/>
                        <a:pt x="105" y="138"/>
                        <a:pt x="105" y="138"/>
                      </a:cubicBezTo>
                      <a:cubicBezTo>
                        <a:pt x="109" y="140"/>
                        <a:pt x="111" y="141"/>
                        <a:pt x="114" y="143"/>
                      </a:cubicBezTo>
                      <a:cubicBezTo>
                        <a:pt x="114" y="143"/>
                        <a:pt x="116" y="144"/>
                        <a:pt x="115" y="145"/>
                      </a:cubicBezTo>
                      <a:cubicBezTo>
                        <a:pt x="116" y="145"/>
                        <a:pt x="116" y="144"/>
                        <a:pt x="118" y="145"/>
                      </a:cubicBezTo>
                      <a:cubicBezTo>
                        <a:pt x="119" y="147"/>
                        <a:pt x="115" y="144"/>
                        <a:pt x="116" y="146"/>
                      </a:cubicBezTo>
                      <a:cubicBezTo>
                        <a:pt x="117" y="145"/>
                        <a:pt x="119" y="146"/>
                        <a:pt x="121" y="146"/>
                      </a:cubicBezTo>
                      <a:cubicBezTo>
                        <a:pt x="121" y="145"/>
                        <a:pt x="118" y="145"/>
                        <a:pt x="116" y="144"/>
                      </a:cubicBezTo>
                      <a:cubicBezTo>
                        <a:pt x="116" y="143"/>
                        <a:pt x="120" y="143"/>
                        <a:pt x="124" y="143"/>
                      </a:cubicBezTo>
                      <a:cubicBezTo>
                        <a:pt x="127" y="144"/>
                        <a:pt x="125" y="145"/>
                        <a:pt x="125" y="144"/>
                      </a:cubicBezTo>
                      <a:cubicBezTo>
                        <a:pt x="131" y="146"/>
                        <a:pt x="131" y="143"/>
                        <a:pt x="135" y="145"/>
                      </a:cubicBezTo>
                      <a:cubicBezTo>
                        <a:pt x="137" y="146"/>
                        <a:pt x="135" y="147"/>
                        <a:pt x="135" y="148"/>
                      </a:cubicBezTo>
                      <a:cubicBezTo>
                        <a:pt x="133" y="148"/>
                        <a:pt x="131" y="146"/>
                        <a:pt x="130" y="146"/>
                      </a:cubicBezTo>
                      <a:cubicBezTo>
                        <a:pt x="132" y="147"/>
                        <a:pt x="132" y="147"/>
                        <a:pt x="132" y="147"/>
                      </a:cubicBezTo>
                      <a:cubicBezTo>
                        <a:pt x="131" y="147"/>
                        <a:pt x="129" y="147"/>
                        <a:pt x="128" y="147"/>
                      </a:cubicBezTo>
                      <a:cubicBezTo>
                        <a:pt x="129" y="147"/>
                        <a:pt x="131" y="148"/>
                        <a:pt x="134" y="148"/>
                      </a:cubicBezTo>
                      <a:cubicBezTo>
                        <a:pt x="136" y="149"/>
                        <a:pt x="137" y="149"/>
                        <a:pt x="139" y="149"/>
                      </a:cubicBezTo>
                      <a:cubicBezTo>
                        <a:pt x="140" y="149"/>
                        <a:pt x="142" y="149"/>
                        <a:pt x="143" y="149"/>
                      </a:cubicBezTo>
                      <a:cubicBezTo>
                        <a:pt x="144" y="149"/>
                        <a:pt x="145" y="148"/>
                        <a:pt x="144" y="148"/>
                      </a:cubicBezTo>
                      <a:cubicBezTo>
                        <a:pt x="143" y="148"/>
                        <a:pt x="143" y="148"/>
                        <a:pt x="143" y="148"/>
                      </a:cubicBezTo>
                      <a:cubicBezTo>
                        <a:pt x="142" y="147"/>
                        <a:pt x="146" y="147"/>
                        <a:pt x="144" y="147"/>
                      </a:cubicBezTo>
                      <a:cubicBezTo>
                        <a:pt x="146" y="146"/>
                        <a:pt x="148" y="145"/>
                        <a:pt x="151" y="145"/>
                      </a:cubicBezTo>
                      <a:cubicBezTo>
                        <a:pt x="151" y="146"/>
                        <a:pt x="151" y="146"/>
                        <a:pt x="151" y="146"/>
                      </a:cubicBezTo>
                      <a:cubicBezTo>
                        <a:pt x="151" y="146"/>
                        <a:pt x="149" y="146"/>
                        <a:pt x="149" y="146"/>
                      </a:cubicBezTo>
                      <a:cubicBezTo>
                        <a:pt x="150" y="146"/>
                        <a:pt x="153" y="147"/>
                        <a:pt x="154" y="146"/>
                      </a:cubicBezTo>
                      <a:cubicBezTo>
                        <a:pt x="152" y="145"/>
                        <a:pt x="152" y="145"/>
                        <a:pt x="152" y="145"/>
                      </a:cubicBezTo>
                      <a:cubicBezTo>
                        <a:pt x="154" y="144"/>
                        <a:pt x="156" y="143"/>
                        <a:pt x="158" y="143"/>
                      </a:cubicBezTo>
                      <a:cubicBezTo>
                        <a:pt x="157" y="142"/>
                        <a:pt x="158" y="143"/>
                        <a:pt x="156" y="142"/>
                      </a:cubicBezTo>
                      <a:cubicBezTo>
                        <a:pt x="158" y="144"/>
                        <a:pt x="150" y="143"/>
                        <a:pt x="153" y="144"/>
                      </a:cubicBezTo>
                      <a:cubicBezTo>
                        <a:pt x="151" y="143"/>
                        <a:pt x="150" y="144"/>
                        <a:pt x="147" y="143"/>
                      </a:cubicBezTo>
                      <a:cubicBezTo>
                        <a:pt x="147" y="143"/>
                        <a:pt x="148" y="143"/>
                        <a:pt x="146" y="143"/>
                      </a:cubicBezTo>
                      <a:cubicBezTo>
                        <a:pt x="146" y="143"/>
                        <a:pt x="146" y="143"/>
                        <a:pt x="146" y="144"/>
                      </a:cubicBezTo>
                      <a:cubicBezTo>
                        <a:pt x="146" y="144"/>
                        <a:pt x="146" y="144"/>
                        <a:pt x="146" y="144"/>
                      </a:cubicBezTo>
                      <a:cubicBezTo>
                        <a:pt x="146" y="144"/>
                        <a:pt x="146" y="144"/>
                        <a:pt x="146" y="144"/>
                      </a:cubicBezTo>
                      <a:cubicBezTo>
                        <a:pt x="146" y="144"/>
                        <a:pt x="146" y="144"/>
                        <a:pt x="146" y="144"/>
                      </a:cubicBezTo>
                      <a:cubicBezTo>
                        <a:pt x="146" y="144"/>
                        <a:pt x="147" y="144"/>
                        <a:pt x="147" y="144"/>
                      </a:cubicBezTo>
                      <a:cubicBezTo>
                        <a:pt x="146" y="145"/>
                        <a:pt x="143" y="145"/>
                        <a:pt x="142" y="145"/>
                      </a:cubicBezTo>
                      <a:cubicBezTo>
                        <a:pt x="140" y="145"/>
                        <a:pt x="142" y="145"/>
                        <a:pt x="141" y="145"/>
                      </a:cubicBezTo>
                      <a:cubicBezTo>
                        <a:pt x="140" y="145"/>
                        <a:pt x="140" y="145"/>
                        <a:pt x="140" y="145"/>
                      </a:cubicBezTo>
                      <a:cubicBezTo>
                        <a:pt x="140" y="144"/>
                        <a:pt x="137" y="144"/>
                        <a:pt x="140" y="143"/>
                      </a:cubicBezTo>
                      <a:cubicBezTo>
                        <a:pt x="137" y="143"/>
                        <a:pt x="137" y="143"/>
                        <a:pt x="137" y="143"/>
                      </a:cubicBezTo>
                      <a:cubicBezTo>
                        <a:pt x="136" y="143"/>
                        <a:pt x="134" y="142"/>
                        <a:pt x="133" y="142"/>
                      </a:cubicBezTo>
                      <a:cubicBezTo>
                        <a:pt x="132" y="142"/>
                        <a:pt x="130" y="143"/>
                        <a:pt x="131" y="142"/>
                      </a:cubicBezTo>
                      <a:cubicBezTo>
                        <a:pt x="131" y="142"/>
                        <a:pt x="130" y="142"/>
                        <a:pt x="129" y="142"/>
                      </a:cubicBezTo>
                      <a:cubicBezTo>
                        <a:pt x="128" y="142"/>
                        <a:pt x="127" y="142"/>
                        <a:pt x="127" y="142"/>
                      </a:cubicBezTo>
                      <a:cubicBezTo>
                        <a:pt x="127" y="142"/>
                        <a:pt x="127" y="142"/>
                        <a:pt x="127" y="142"/>
                      </a:cubicBezTo>
                      <a:cubicBezTo>
                        <a:pt x="124" y="141"/>
                        <a:pt x="119" y="141"/>
                        <a:pt x="116" y="138"/>
                      </a:cubicBezTo>
                      <a:cubicBezTo>
                        <a:pt x="115" y="137"/>
                        <a:pt x="115" y="137"/>
                        <a:pt x="114" y="137"/>
                      </a:cubicBezTo>
                      <a:cubicBezTo>
                        <a:pt x="113" y="137"/>
                        <a:pt x="112" y="136"/>
                        <a:pt x="111" y="135"/>
                      </a:cubicBezTo>
                      <a:cubicBezTo>
                        <a:pt x="111" y="135"/>
                        <a:pt x="111" y="135"/>
                        <a:pt x="111" y="135"/>
                      </a:cubicBezTo>
                      <a:cubicBezTo>
                        <a:pt x="110" y="134"/>
                        <a:pt x="109" y="134"/>
                        <a:pt x="107" y="133"/>
                      </a:cubicBezTo>
                      <a:cubicBezTo>
                        <a:pt x="106" y="133"/>
                        <a:pt x="105" y="132"/>
                        <a:pt x="104" y="133"/>
                      </a:cubicBezTo>
                      <a:cubicBezTo>
                        <a:pt x="104" y="132"/>
                        <a:pt x="103" y="131"/>
                        <a:pt x="102" y="131"/>
                      </a:cubicBezTo>
                      <a:cubicBezTo>
                        <a:pt x="102" y="131"/>
                        <a:pt x="101" y="131"/>
                        <a:pt x="100" y="131"/>
                      </a:cubicBezTo>
                      <a:cubicBezTo>
                        <a:pt x="100" y="131"/>
                        <a:pt x="99" y="131"/>
                        <a:pt x="98" y="131"/>
                      </a:cubicBezTo>
                      <a:cubicBezTo>
                        <a:pt x="97" y="131"/>
                        <a:pt x="96" y="131"/>
                        <a:pt x="95" y="131"/>
                      </a:cubicBezTo>
                      <a:cubicBezTo>
                        <a:pt x="95" y="132"/>
                        <a:pt x="94" y="132"/>
                        <a:pt x="93" y="132"/>
                      </a:cubicBezTo>
                      <a:cubicBezTo>
                        <a:pt x="92" y="132"/>
                        <a:pt x="91" y="133"/>
                        <a:pt x="90" y="133"/>
                      </a:cubicBezTo>
                      <a:cubicBezTo>
                        <a:pt x="90" y="134"/>
                        <a:pt x="90" y="134"/>
                        <a:pt x="90" y="134"/>
                      </a:cubicBezTo>
                      <a:cubicBezTo>
                        <a:pt x="89" y="134"/>
                        <a:pt x="88" y="135"/>
                        <a:pt x="87" y="135"/>
                      </a:cubicBezTo>
                      <a:cubicBezTo>
                        <a:pt x="86" y="136"/>
                        <a:pt x="86" y="136"/>
                        <a:pt x="85" y="136"/>
                      </a:cubicBezTo>
                      <a:cubicBezTo>
                        <a:pt x="85" y="137"/>
                        <a:pt x="84" y="137"/>
                        <a:pt x="84" y="137"/>
                      </a:cubicBezTo>
                      <a:cubicBezTo>
                        <a:pt x="84" y="138"/>
                        <a:pt x="84" y="138"/>
                        <a:pt x="84" y="138"/>
                      </a:cubicBezTo>
                      <a:cubicBezTo>
                        <a:pt x="83" y="140"/>
                        <a:pt x="79" y="140"/>
                        <a:pt x="76" y="141"/>
                      </a:cubicBezTo>
                      <a:cubicBezTo>
                        <a:pt x="76" y="141"/>
                        <a:pt x="77" y="140"/>
                        <a:pt x="78" y="140"/>
                      </a:cubicBezTo>
                      <a:cubicBezTo>
                        <a:pt x="74" y="140"/>
                        <a:pt x="70" y="144"/>
                        <a:pt x="66" y="143"/>
                      </a:cubicBezTo>
                      <a:cubicBezTo>
                        <a:pt x="65" y="144"/>
                        <a:pt x="65" y="144"/>
                        <a:pt x="64" y="144"/>
                      </a:cubicBezTo>
                      <a:cubicBezTo>
                        <a:pt x="64" y="144"/>
                        <a:pt x="64" y="144"/>
                        <a:pt x="64" y="144"/>
                      </a:cubicBezTo>
                      <a:cubicBezTo>
                        <a:pt x="64" y="144"/>
                        <a:pt x="64" y="144"/>
                        <a:pt x="64" y="144"/>
                      </a:cubicBezTo>
                      <a:cubicBezTo>
                        <a:pt x="63" y="144"/>
                        <a:pt x="63" y="143"/>
                        <a:pt x="63" y="143"/>
                      </a:cubicBezTo>
                      <a:cubicBezTo>
                        <a:pt x="63" y="144"/>
                        <a:pt x="63" y="144"/>
                        <a:pt x="64" y="144"/>
                      </a:cubicBezTo>
                      <a:cubicBezTo>
                        <a:pt x="63" y="144"/>
                        <a:pt x="62" y="144"/>
                        <a:pt x="61" y="144"/>
                      </a:cubicBezTo>
                      <a:cubicBezTo>
                        <a:pt x="60" y="143"/>
                        <a:pt x="60" y="143"/>
                        <a:pt x="60" y="143"/>
                      </a:cubicBezTo>
                      <a:cubicBezTo>
                        <a:pt x="60" y="143"/>
                        <a:pt x="60" y="143"/>
                        <a:pt x="60" y="143"/>
                      </a:cubicBezTo>
                      <a:cubicBezTo>
                        <a:pt x="59" y="143"/>
                        <a:pt x="59" y="144"/>
                        <a:pt x="60" y="144"/>
                      </a:cubicBezTo>
                      <a:cubicBezTo>
                        <a:pt x="59" y="144"/>
                        <a:pt x="59" y="145"/>
                        <a:pt x="59" y="145"/>
                      </a:cubicBezTo>
                      <a:cubicBezTo>
                        <a:pt x="58" y="143"/>
                        <a:pt x="56" y="145"/>
                        <a:pt x="55" y="144"/>
                      </a:cubicBezTo>
                      <a:cubicBezTo>
                        <a:pt x="54" y="144"/>
                        <a:pt x="53" y="144"/>
                        <a:pt x="52" y="145"/>
                      </a:cubicBezTo>
                      <a:cubicBezTo>
                        <a:pt x="50" y="145"/>
                        <a:pt x="49" y="145"/>
                        <a:pt x="49" y="146"/>
                      </a:cubicBezTo>
                      <a:cubicBezTo>
                        <a:pt x="49" y="145"/>
                        <a:pt x="48" y="145"/>
                        <a:pt x="49" y="145"/>
                      </a:cubicBezTo>
                      <a:cubicBezTo>
                        <a:pt x="48" y="145"/>
                        <a:pt x="47" y="145"/>
                        <a:pt x="45" y="145"/>
                      </a:cubicBezTo>
                      <a:cubicBezTo>
                        <a:pt x="45" y="144"/>
                        <a:pt x="45" y="144"/>
                        <a:pt x="45" y="144"/>
                      </a:cubicBezTo>
                      <a:cubicBezTo>
                        <a:pt x="42" y="145"/>
                        <a:pt x="42" y="145"/>
                        <a:pt x="42" y="145"/>
                      </a:cubicBezTo>
                      <a:cubicBezTo>
                        <a:pt x="41" y="144"/>
                        <a:pt x="40" y="144"/>
                        <a:pt x="42" y="143"/>
                      </a:cubicBezTo>
                      <a:cubicBezTo>
                        <a:pt x="38" y="144"/>
                        <a:pt x="39" y="143"/>
                        <a:pt x="35" y="144"/>
                      </a:cubicBezTo>
                      <a:cubicBezTo>
                        <a:pt x="36" y="143"/>
                        <a:pt x="36" y="143"/>
                        <a:pt x="36" y="143"/>
                      </a:cubicBezTo>
                      <a:cubicBezTo>
                        <a:pt x="35" y="143"/>
                        <a:pt x="33" y="143"/>
                        <a:pt x="32" y="143"/>
                      </a:cubicBezTo>
                      <a:cubicBezTo>
                        <a:pt x="32" y="142"/>
                        <a:pt x="31" y="141"/>
                        <a:pt x="29" y="141"/>
                      </a:cubicBezTo>
                      <a:cubicBezTo>
                        <a:pt x="28" y="140"/>
                        <a:pt x="26" y="140"/>
                        <a:pt x="25" y="139"/>
                      </a:cubicBezTo>
                      <a:cubicBezTo>
                        <a:pt x="23" y="138"/>
                        <a:pt x="22" y="137"/>
                        <a:pt x="20" y="136"/>
                      </a:cubicBezTo>
                      <a:cubicBezTo>
                        <a:pt x="19" y="135"/>
                        <a:pt x="18" y="134"/>
                        <a:pt x="17" y="133"/>
                      </a:cubicBezTo>
                      <a:cubicBezTo>
                        <a:pt x="16" y="135"/>
                        <a:pt x="16" y="130"/>
                        <a:pt x="14" y="131"/>
                      </a:cubicBezTo>
                      <a:cubicBezTo>
                        <a:pt x="14" y="130"/>
                        <a:pt x="14" y="129"/>
                        <a:pt x="15" y="130"/>
                      </a:cubicBezTo>
                      <a:cubicBezTo>
                        <a:pt x="14" y="129"/>
                        <a:pt x="13" y="128"/>
                        <a:pt x="13" y="127"/>
                      </a:cubicBezTo>
                      <a:cubicBezTo>
                        <a:pt x="12" y="126"/>
                        <a:pt x="12" y="125"/>
                        <a:pt x="11" y="125"/>
                      </a:cubicBezTo>
                      <a:cubicBezTo>
                        <a:pt x="11" y="124"/>
                        <a:pt x="12" y="125"/>
                        <a:pt x="12" y="124"/>
                      </a:cubicBezTo>
                      <a:cubicBezTo>
                        <a:pt x="12" y="124"/>
                        <a:pt x="11" y="124"/>
                        <a:pt x="11" y="123"/>
                      </a:cubicBezTo>
                      <a:cubicBezTo>
                        <a:pt x="11" y="123"/>
                        <a:pt x="12" y="124"/>
                        <a:pt x="12" y="124"/>
                      </a:cubicBezTo>
                      <a:cubicBezTo>
                        <a:pt x="11" y="121"/>
                        <a:pt x="9" y="121"/>
                        <a:pt x="8" y="122"/>
                      </a:cubicBezTo>
                      <a:cubicBezTo>
                        <a:pt x="8" y="120"/>
                        <a:pt x="8" y="119"/>
                        <a:pt x="7" y="118"/>
                      </a:cubicBezTo>
                      <a:cubicBezTo>
                        <a:pt x="7" y="117"/>
                        <a:pt x="7" y="116"/>
                        <a:pt x="8" y="118"/>
                      </a:cubicBezTo>
                      <a:cubicBezTo>
                        <a:pt x="8" y="117"/>
                        <a:pt x="8" y="112"/>
                        <a:pt x="7" y="111"/>
                      </a:cubicBezTo>
                      <a:cubicBezTo>
                        <a:pt x="7" y="111"/>
                        <a:pt x="7" y="110"/>
                        <a:pt x="7" y="109"/>
                      </a:cubicBezTo>
                      <a:cubicBezTo>
                        <a:pt x="7" y="107"/>
                        <a:pt x="7" y="107"/>
                        <a:pt x="8" y="104"/>
                      </a:cubicBezTo>
                      <a:cubicBezTo>
                        <a:pt x="7" y="105"/>
                        <a:pt x="7" y="105"/>
                        <a:pt x="7" y="105"/>
                      </a:cubicBezTo>
                      <a:cubicBezTo>
                        <a:pt x="6" y="104"/>
                        <a:pt x="8" y="103"/>
                        <a:pt x="8" y="101"/>
                      </a:cubicBezTo>
                      <a:cubicBezTo>
                        <a:pt x="8" y="101"/>
                        <a:pt x="8" y="101"/>
                        <a:pt x="8" y="101"/>
                      </a:cubicBezTo>
                      <a:cubicBezTo>
                        <a:pt x="11" y="96"/>
                        <a:pt x="8" y="98"/>
                        <a:pt x="11" y="95"/>
                      </a:cubicBezTo>
                      <a:cubicBezTo>
                        <a:pt x="10" y="94"/>
                        <a:pt x="10" y="94"/>
                        <a:pt x="10" y="94"/>
                      </a:cubicBezTo>
                      <a:cubicBezTo>
                        <a:pt x="10" y="94"/>
                        <a:pt x="10" y="93"/>
                        <a:pt x="11" y="92"/>
                      </a:cubicBezTo>
                      <a:cubicBezTo>
                        <a:pt x="13" y="91"/>
                        <a:pt x="14" y="90"/>
                        <a:pt x="14" y="89"/>
                      </a:cubicBezTo>
                      <a:cubicBezTo>
                        <a:pt x="14" y="89"/>
                        <a:pt x="13" y="89"/>
                        <a:pt x="13" y="89"/>
                      </a:cubicBezTo>
                      <a:cubicBezTo>
                        <a:pt x="13" y="88"/>
                        <a:pt x="15" y="88"/>
                        <a:pt x="16" y="88"/>
                      </a:cubicBezTo>
                      <a:cubicBezTo>
                        <a:pt x="17" y="87"/>
                        <a:pt x="18" y="87"/>
                        <a:pt x="19" y="87"/>
                      </a:cubicBezTo>
                      <a:cubicBezTo>
                        <a:pt x="19" y="87"/>
                        <a:pt x="19" y="87"/>
                        <a:pt x="19" y="88"/>
                      </a:cubicBezTo>
                      <a:cubicBezTo>
                        <a:pt x="22" y="86"/>
                        <a:pt x="18" y="87"/>
                        <a:pt x="20" y="85"/>
                      </a:cubicBezTo>
                      <a:cubicBezTo>
                        <a:pt x="21" y="85"/>
                        <a:pt x="21" y="86"/>
                        <a:pt x="22" y="85"/>
                      </a:cubicBezTo>
                      <a:cubicBezTo>
                        <a:pt x="23" y="85"/>
                        <a:pt x="23" y="84"/>
                        <a:pt x="24" y="83"/>
                      </a:cubicBezTo>
                      <a:cubicBezTo>
                        <a:pt x="26" y="82"/>
                        <a:pt x="27" y="80"/>
                        <a:pt x="29" y="80"/>
                      </a:cubicBezTo>
                      <a:cubicBezTo>
                        <a:pt x="28" y="80"/>
                        <a:pt x="27" y="80"/>
                        <a:pt x="28" y="79"/>
                      </a:cubicBezTo>
                      <a:cubicBezTo>
                        <a:pt x="30" y="78"/>
                        <a:pt x="34" y="78"/>
                        <a:pt x="35" y="76"/>
                      </a:cubicBezTo>
                      <a:cubicBezTo>
                        <a:pt x="36" y="76"/>
                        <a:pt x="36" y="76"/>
                        <a:pt x="36" y="76"/>
                      </a:cubicBezTo>
                      <a:cubicBezTo>
                        <a:pt x="37" y="75"/>
                        <a:pt x="38" y="75"/>
                        <a:pt x="39" y="74"/>
                      </a:cubicBezTo>
                      <a:cubicBezTo>
                        <a:pt x="40" y="73"/>
                        <a:pt x="41" y="72"/>
                        <a:pt x="41" y="71"/>
                      </a:cubicBezTo>
                      <a:cubicBezTo>
                        <a:pt x="43" y="72"/>
                        <a:pt x="45" y="69"/>
                        <a:pt x="46" y="67"/>
                      </a:cubicBezTo>
                      <a:cubicBezTo>
                        <a:pt x="47" y="65"/>
                        <a:pt x="48" y="63"/>
                        <a:pt x="49" y="64"/>
                      </a:cubicBezTo>
                      <a:cubicBezTo>
                        <a:pt x="49" y="64"/>
                        <a:pt x="50" y="62"/>
                        <a:pt x="51" y="61"/>
                      </a:cubicBezTo>
                      <a:cubicBezTo>
                        <a:pt x="52" y="60"/>
                        <a:pt x="52" y="59"/>
                        <a:pt x="52" y="59"/>
                      </a:cubicBezTo>
                      <a:cubicBezTo>
                        <a:pt x="52" y="59"/>
                        <a:pt x="52" y="59"/>
                        <a:pt x="52" y="59"/>
                      </a:cubicBezTo>
                      <a:cubicBezTo>
                        <a:pt x="54" y="56"/>
                        <a:pt x="54" y="55"/>
                        <a:pt x="54" y="54"/>
                      </a:cubicBezTo>
                      <a:cubicBezTo>
                        <a:pt x="55" y="53"/>
                        <a:pt x="55" y="54"/>
                        <a:pt x="55" y="54"/>
                      </a:cubicBezTo>
                      <a:cubicBezTo>
                        <a:pt x="58" y="49"/>
                        <a:pt x="58" y="49"/>
                        <a:pt x="58" y="44"/>
                      </a:cubicBezTo>
                      <a:cubicBezTo>
                        <a:pt x="59" y="44"/>
                        <a:pt x="59" y="44"/>
                        <a:pt x="59" y="44"/>
                      </a:cubicBezTo>
                      <a:cubicBezTo>
                        <a:pt x="59" y="44"/>
                        <a:pt x="59" y="43"/>
                        <a:pt x="59" y="43"/>
                      </a:cubicBezTo>
                      <a:cubicBezTo>
                        <a:pt x="60" y="42"/>
                        <a:pt x="63" y="38"/>
                        <a:pt x="64" y="35"/>
                      </a:cubicBezTo>
                      <a:cubicBezTo>
                        <a:pt x="64" y="35"/>
                        <a:pt x="65" y="35"/>
                        <a:pt x="64" y="35"/>
                      </a:cubicBezTo>
                      <a:cubicBezTo>
                        <a:pt x="66" y="30"/>
                        <a:pt x="73" y="27"/>
                        <a:pt x="72" y="23"/>
                      </a:cubicBezTo>
                      <a:cubicBezTo>
                        <a:pt x="72" y="23"/>
                        <a:pt x="72" y="22"/>
                        <a:pt x="73" y="22"/>
                      </a:cubicBezTo>
                      <a:cubicBezTo>
                        <a:pt x="73" y="21"/>
                        <a:pt x="74" y="20"/>
                        <a:pt x="74" y="20"/>
                      </a:cubicBezTo>
                      <a:cubicBezTo>
                        <a:pt x="70" y="23"/>
                        <a:pt x="73" y="19"/>
                        <a:pt x="71" y="20"/>
                      </a:cubicBezTo>
                      <a:cubicBezTo>
                        <a:pt x="72" y="18"/>
                        <a:pt x="75" y="17"/>
                        <a:pt x="74" y="19"/>
                      </a:cubicBezTo>
                      <a:cubicBezTo>
                        <a:pt x="74" y="19"/>
                        <a:pt x="74" y="19"/>
                        <a:pt x="74" y="19"/>
                      </a:cubicBezTo>
                      <a:cubicBezTo>
                        <a:pt x="74" y="20"/>
                        <a:pt x="75" y="19"/>
                        <a:pt x="76" y="18"/>
                      </a:cubicBezTo>
                      <a:cubicBezTo>
                        <a:pt x="77" y="17"/>
                        <a:pt x="78" y="16"/>
                        <a:pt x="79" y="17"/>
                      </a:cubicBezTo>
                      <a:cubicBezTo>
                        <a:pt x="85" y="11"/>
                        <a:pt x="93" y="9"/>
                        <a:pt x="100" y="9"/>
                      </a:cubicBezTo>
                      <a:cubicBezTo>
                        <a:pt x="100" y="8"/>
                        <a:pt x="100" y="8"/>
                        <a:pt x="100" y="8"/>
                      </a:cubicBezTo>
                      <a:cubicBezTo>
                        <a:pt x="100" y="8"/>
                        <a:pt x="100" y="8"/>
                        <a:pt x="101" y="8"/>
                      </a:cubicBezTo>
                      <a:cubicBezTo>
                        <a:pt x="102" y="8"/>
                        <a:pt x="102" y="8"/>
                        <a:pt x="102" y="8"/>
                      </a:cubicBezTo>
                      <a:cubicBezTo>
                        <a:pt x="103" y="9"/>
                        <a:pt x="103" y="9"/>
                        <a:pt x="101" y="9"/>
                      </a:cubicBezTo>
                      <a:cubicBezTo>
                        <a:pt x="102" y="10"/>
                        <a:pt x="102" y="9"/>
                        <a:pt x="103" y="9"/>
                      </a:cubicBezTo>
                      <a:cubicBezTo>
                        <a:pt x="103" y="9"/>
                        <a:pt x="103" y="9"/>
                        <a:pt x="103" y="9"/>
                      </a:cubicBezTo>
                      <a:cubicBezTo>
                        <a:pt x="104" y="9"/>
                        <a:pt x="105" y="9"/>
                        <a:pt x="105" y="9"/>
                      </a:cubicBezTo>
                      <a:cubicBezTo>
                        <a:pt x="108" y="10"/>
                        <a:pt x="103" y="10"/>
                        <a:pt x="104" y="10"/>
                      </a:cubicBezTo>
                      <a:cubicBezTo>
                        <a:pt x="106" y="10"/>
                        <a:pt x="106" y="10"/>
                        <a:pt x="106" y="10"/>
                      </a:cubicBezTo>
                      <a:cubicBezTo>
                        <a:pt x="105" y="10"/>
                        <a:pt x="105" y="10"/>
                        <a:pt x="105" y="10"/>
                      </a:cubicBezTo>
                      <a:cubicBezTo>
                        <a:pt x="107" y="10"/>
                        <a:pt x="107" y="9"/>
                        <a:pt x="109" y="10"/>
                      </a:cubicBezTo>
                      <a:cubicBezTo>
                        <a:pt x="110" y="11"/>
                        <a:pt x="109" y="11"/>
                        <a:pt x="110" y="11"/>
                      </a:cubicBezTo>
                      <a:cubicBezTo>
                        <a:pt x="110" y="11"/>
                        <a:pt x="110" y="12"/>
                        <a:pt x="111" y="12"/>
                      </a:cubicBezTo>
                      <a:cubicBezTo>
                        <a:pt x="114" y="13"/>
                        <a:pt x="114" y="13"/>
                        <a:pt x="114" y="13"/>
                      </a:cubicBezTo>
                      <a:cubicBezTo>
                        <a:pt x="113" y="12"/>
                        <a:pt x="113" y="12"/>
                        <a:pt x="113" y="12"/>
                      </a:cubicBezTo>
                      <a:cubicBezTo>
                        <a:pt x="114" y="12"/>
                        <a:pt x="116" y="13"/>
                        <a:pt x="115" y="11"/>
                      </a:cubicBezTo>
                      <a:cubicBezTo>
                        <a:pt x="115" y="12"/>
                        <a:pt x="116" y="13"/>
                        <a:pt x="117" y="14"/>
                      </a:cubicBezTo>
                      <a:cubicBezTo>
                        <a:pt x="118" y="15"/>
                        <a:pt x="119" y="15"/>
                        <a:pt x="121" y="16"/>
                      </a:cubicBezTo>
                      <a:cubicBezTo>
                        <a:pt x="123" y="19"/>
                        <a:pt x="125" y="20"/>
                        <a:pt x="125" y="21"/>
                      </a:cubicBezTo>
                      <a:cubicBezTo>
                        <a:pt x="127" y="22"/>
                        <a:pt x="129" y="24"/>
                        <a:pt x="131" y="26"/>
                      </a:cubicBezTo>
                      <a:cubicBezTo>
                        <a:pt x="130" y="26"/>
                        <a:pt x="131" y="24"/>
                        <a:pt x="132" y="27"/>
                      </a:cubicBezTo>
                      <a:cubicBezTo>
                        <a:pt x="130" y="27"/>
                        <a:pt x="134" y="31"/>
                        <a:pt x="133" y="33"/>
                      </a:cubicBezTo>
                      <a:cubicBezTo>
                        <a:pt x="133" y="32"/>
                        <a:pt x="135" y="34"/>
                        <a:pt x="135" y="35"/>
                      </a:cubicBezTo>
                      <a:cubicBezTo>
                        <a:pt x="136" y="36"/>
                        <a:pt x="137" y="37"/>
                        <a:pt x="137" y="36"/>
                      </a:cubicBezTo>
                      <a:cubicBezTo>
                        <a:pt x="138" y="38"/>
                        <a:pt x="136" y="36"/>
                        <a:pt x="137" y="38"/>
                      </a:cubicBezTo>
                      <a:cubicBezTo>
                        <a:pt x="138" y="39"/>
                        <a:pt x="139" y="42"/>
                        <a:pt x="140" y="44"/>
                      </a:cubicBezTo>
                      <a:cubicBezTo>
                        <a:pt x="140" y="44"/>
                        <a:pt x="140" y="44"/>
                        <a:pt x="140" y="44"/>
                      </a:cubicBezTo>
                      <a:cubicBezTo>
                        <a:pt x="140" y="44"/>
                        <a:pt x="140" y="44"/>
                        <a:pt x="140" y="44"/>
                      </a:cubicBezTo>
                      <a:cubicBezTo>
                        <a:pt x="141" y="46"/>
                        <a:pt x="141" y="46"/>
                        <a:pt x="141" y="46"/>
                      </a:cubicBezTo>
                      <a:cubicBezTo>
                        <a:pt x="141" y="46"/>
                        <a:pt x="141" y="47"/>
                        <a:pt x="141" y="48"/>
                      </a:cubicBezTo>
                      <a:cubicBezTo>
                        <a:pt x="142" y="50"/>
                        <a:pt x="142" y="51"/>
                        <a:pt x="143" y="53"/>
                      </a:cubicBezTo>
                      <a:cubicBezTo>
                        <a:pt x="144" y="53"/>
                        <a:pt x="144" y="52"/>
                        <a:pt x="145" y="52"/>
                      </a:cubicBezTo>
                      <a:cubicBezTo>
                        <a:pt x="145" y="52"/>
                        <a:pt x="145" y="53"/>
                        <a:pt x="145" y="54"/>
                      </a:cubicBezTo>
                      <a:cubicBezTo>
                        <a:pt x="145" y="55"/>
                        <a:pt x="145" y="56"/>
                        <a:pt x="145" y="56"/>
                      </a:cubicBezTo>
                      <a:cubicBezTo>
                        <a:pt x="145" y="57"/>
                        <a:pt x="147" y="56"/>
                        <a:pt x="147" y="59"/>
                      </a:cubicBezTo>
                      <a:cubicBezTo>
                        <a:pt x="147" y="58"/>
                        <a:pt x="147" y="58"/>
                        <a:pt x="148" y="58"/>
                      </a:cubicBezTo>
                      <a:cubicBezTo>
                        <a:pt x="150" y="64"/>
                        <a:pt x="154" y="69"/>
                        <a:pt x="159" y="73"/>
                      </a:cubicBezTo>
                      <a:cubicBezTo>
                        <a:pt x="161" y="74"/>
                        <a:pt x="162" y="75"/>
                        <a:pt x="164" y="76"/>
                      </a:cubicBezTo>
                      <a:cubicBezTo>
                        <a:pt x="164" y="76"/>
                        <a:pt x="165" y="76"/>
                        <a:pt x="165" y="76"/>
                      </a:cubicBezTo>
                      <a:cubicBezTo>
                        <a:pt x="166" y="77"/>
                        <a:pt x="166" y="77"/>
                        <a:pt x="166" y="77"/>
                      </a:cubicBezTo>
                      <a:cubicBezTo>
                        <a:pt x="167" y="77"/>
                        <a:pt x="167" y="77"/>
                        <a:pt x="168" y="77"/>
                      </a:cubicBezTo>
                      <a:cubicBezTo>
                        <a:pt x="170" y="79"/>
                        <a:pt x="173" y="81"/>
                        <a:pt x="175" y="83"/>
                      </a:cubicBezTo>
                      <a:cubicBezTo>
                        <a:pt x="174" y="81"/>
                        <a:pt x="175" y="82"/>
                        <a:pt x="176" y="82"/>
                      </a:cubicBezTo>
                      <a:cubicBezTo>
                        <a:pt x="175" y="82"/>
                        <a:pt x="176" y="82"/>
                        <a:pt x="176" y="81"/>
                      </a:cubicBezTo>
                      <a:cubicBezTo>
                        <a:pt x="176" y="81"/>
                        <a:pt x="177" y="82"/>
                        <a:pt x="178" y="83"/>
                      </a:cubicBezTo>
                      <a:cubicBezTo>
                        <a:pt x="178" y="83"/>
                        <a:pt x="178" y="84"/>
                        <a:pt x="179" y="84"/>
                      </a:cubicBezTo>
                      <a:cubicBezTo>
                        <a:pt x="179" y="85"/>
                        <a:pt x="179" y="85"/>
                        <a:pt x="179" y="85"/>
                      </a:cubicBezTo>
                      <a:cubicBezTo>
                        <a:pt x="180" y="85"/>
                        <a:pt x="181" y="85"/>
                        <a:pt x="182" y="86"/>
                      </a:cubicBezTo>
                      <a:cubicBezTo>
                        <a:pt x="183" y="87"/>
                        <a:pt x="183" y="88"/>
                        <a:pt x="184" y="88"/>
                      </a:cubicBezTo>
                      <a:cubicBezTo>
                        <a:pt x="183" y="87"/>
                        <a:pt x="183" y="87"/>
                        <a:pt x="183" y="87"/>
                      </a:cubicBezTo>
                      <a:cubicBezTo>
                        <a:pt x="184" y="87"/>
                        <a:pt x="184" y="86"/>
                        <a:pt x="184" y="85"/>
                      </a:cubicBezTo>
                      <a:cubicBezTo>
                        <a:pt x="184" y="83"/>
                        <a:pt x="183" y="82"/>
                        <a:pt x="184" y="81"/>
                      </a:cubicBezTo>
                      <a:cubicBezTo>
                        <a:pt x="183" y="81"/>
                        <a:pt x="182" y="80"/>
                        <a:pt x="181" y="78"/>
                      </a:cubicBezTo>
                      <a:cubicBezTo>
                        <a:pt x="180" y="77"/>
                        <a:pt x="178" y="75"/>
                        <a:pt x="176" y="75"/>
                      </a:cubicBezTo>
                      <a:cubicBezTo>
                        <a:pt x="175" y="75"/>
                        <a:pt x="177" y="75"/>
                        <a:pt x="176" y="75"/>
                      </a:cubicBezTo>
                      <a:cubicBezTo>
                        <a:pt x="175" y="75"/>
                        <a:pt x="174" y="74"/>
                        <a:pt x="172" y="73"/>
                      </a:cubicBezTo>
                      <a:cubicBezTo>
                        <a:pt x="172" y="73"/>
                        <a:pt x="172" y="73"/>
                        <a:pt x="172" y="73"/>
                      </a:cubicBezTo>
                      <a:cubicBezTo>
                        <a:pt x="171" y="72"/>
                        <a:pt x="170" y="72"/>
                        <a:pt x="169" y="71"/>
                      </a:cubicBezTo>
                      <a:cubicBezTo>
                        <a:pt x="168" y="71"/>
                        <a:pt x="167" y="71"/>
                        <a:pt x="167" y="70"/>
                      </a:cubicBezTo>
                      <a:cubicBezTo>
                        <a:pt x="167" y="70"/>
                        <a:pt x="166" y="70"/>
                        <a:pt x="166" y="70"/>
                      </a:cubicBezTo>
                      <a:cubicBezTo>
                        <a:pt x="164" y="69"/>
                        <a:pt x="163" y="67"/>
                        <a:pt x="161" y="65"/>
                      </a:cubicBezTo>
                      <a:cubicBezTo>
                        <a:pt x="161" y="66"/>
                        <a:pt x="161" y="66"/>
                        <a:pt x="161" y="66"/>
                      </a:cubicBezTo>
                      <a:cubicBezTo>
                        <a:pt x="160" y="65"/>
                        <a:pt x="160" y="64"/>
                        <a:pt x="159" y="64"/>
                      </a:cubicBezTo>
                      <a:cubicBezTo>
                        <a:pt x="157" y="63"/>
                        <a:pt x="162" y="66"/>
                        <a:pt x="160" y="66"/>
                      </a:cubicBezTo>
                      <a:cubicBezTo>
                        <a:pt x="160" y="65"/>
                        <a:pt x="158" y="64"/>
                        <a:pt x="157" y="62"/>
                      </a:cubicBezTo>
                      <a:cubicBezTo>
                        <a:pt x="155" y="60"/>
                        <a:pt x="154" y="58"/>
                        <a:pt x="155" y="57"/>
                      </a:cubicBezTo>
                      <a:cubicBezTo>
                        <a:pt x="154" y="55"/>
                        <a:pt x="154" y="58"/>
                        <a:pt x="153" y="56"/>
                      </a:cubicBezTo>
                      <a:cubicBezTo>
                        <a:pt x="153" y="55"/>
                        <a:pt x="153" y="55"/>
                        <a:pt x="153" y="55"/>
                      </a:cubicBezTo>
                      <a:cubicBezTo>
                        <a:pt x="152" y="55"/>
                        <a:pt x="152" y="55"/>
                        <a:pt x="152" y="55"/>
                      </a:cubicBezTo>
                      <a:cubicBezTo>
                        <a:pt x="152" y="54"/>
                        <a:pt x="152" y="53"/>
                        <a:pt x="152" y="53"/>
                      </a:cubicBezTo>
                      <a:cubicBezTo>
                        <a:pt x="153" y="53"/>
                        <a:pt x="153" y="53"/>
                        <a:pt x="153" y="54"/>
                      </a:cubicBezTo>
                      <a:cubicBezTo>
                        <a:pt x="153" y="52"/>
                        <a:pt x="151" y="49"/>
                        <a:pt x="151" y="48"/>
                      </a:cubicBezTo>
                      <a:cubicBezTo>
                        <a:pt x="151" y="50"/>
                        <a:pt x="151" y="50"/>
                        <a:pt x="151" y="50"/>
                      </a:cubicBezTo>
                      <a:cubicBezTo>
                        <a:pt x="150" y="49"/>
                        <a:pt x="150" y="48"/>
                        <a:pt x="149" y="46"/>
                      </a:cubicBezTo>
                      <a:cubicBezTo>
                        <a:pt x="148" y="45"/>
                        <a:pt x="148" y="44"/>
                        <a:pt x="148" y="43"/>
                      </a:cubicBezTo>
                      <a:cubicBezTo>
                        <a:pt x="147" y="42"/>
                        <a:pt x="147" y="42"/>
                        <a:pt x="147" y="42"/>
                      </a:cubicBezTo>
                      <a:cubicBezTo>
                        <a:pt x="147" y="41"/>
                        <a:pt x="147" y="41"/>
                        <a:pt x="147" y="41"/>
                      </a:cubicBezTo>
                      <a:cubicBezTo>
                        <a:pt x="145" y="38"/>
                        <a:pt x="144" y="35"/>
                        <a:pt x="142" y="33"/>
                      </a:cubicBezTo>
                      <a:cubicBezTo>
                        <a:pt x="142" y="34"/>
                        <a:pt x="142" y="34"/>
                        <a:pt x="142" y="34"/>
                      </a:cubicBezTo>
                      <a:cubicBezTo>
                        <a:pt x="139" y="30"/>
                        <a:pt x="140" y="30"/>
                        <a:pt x="137" y="26"/>
                      </a:cubicBezTo>
                      <a:cubicBezTo>
                        <a:pt x="137" y="26"/>
                        <a:pt x="137" y="26"/>
                        <a:pt x="137" y="26"/>
                      </a:cubicBezTo>
                      <a:cubicBezTo>
                        <a:pt x="136" y="25"/>
                        <a:pt x="135" y="24"/>
                        <a:pt x="135" y="23"/>
                      </a:cubicBezTo>
                      <a:cubicBezTo>
                        <a:pt x="136" y="24"/>
                        <a:pt x="134" y="21"/>
                        <a:pt x="135" y="22"/>
                      </a:cubicBezTo>
                      <a:cubicBezTo>
                        <a:pt x="131" y="18"/>
                        <a:pt x="133" y="20"/>
                        <a:pt x="130" y="19"/>
                      </a:cubicBezTo>
                      <a:cubicBezTo>
                        <a:pt x="130" y="18"/>
                        <a:pt x="130" y="18"/>
                        <a:pt x="130" y="18"/>
                      </a:cubicBezTo>
                      <a:cubicBezTo>
                        <a:pt x="129" y="17"/>
                        <a:pt x="128" y="17"/>
                        <a:pt x="126" y="16"/>
                      </a:cubicBezTo>
                      <a:cubicBezTo>
                        <a:pt x="128" y="17"/>
                        <a:pt x="126" y="14"/>
                        <a:pt x="128" y="15"/>
                      </a:cubicBezTo>
                      <a:cubicBezTo>
                        <a:pt x="126" y="13"/>
                        <a:pt x="125" y="11"/>
                        <a:pt x="123" y="11"/>
                      </a:cubicBezTo>
                      <a:cubicBezTo>
                        <a:pt x="122" y="10"/>
                        <a:pt x="120" y="9"/>
                        <a:pt x="120" y="8"/>
                      </a:cubicBezTo>
                      <a:cubicBezTo>
                        <a:pt x="117" y="8"/>
                        <a:pt x="123" y="11"/>
                        <a:pt x="122" y="11"/>
                      </a:cubicBezTo>
                      <a:cubicBezTo>
                        <a:pt x="122" y="12"/>
                        <a:pt x="119" y="11"/>
                        <a:pt x="118" y="10"/>
                      </a:cubicBezTo>
                      <a:cubicBezTo>
                        <a:pt x="117" y="9"/>
                        <a:pt x="117" y="8"/>
                        <a:pt x="116" y="7"/>
                      </a:cubicBezTo>
                      <a:cubicBezTo>
                        <a:pt x="116" y="6"/>
                        <a:pt x="115" y="5"/>
                        <a:pt x="112" y="4"/>
                      </a:cubicBezTo>
                      <a:cubicBezTo>
                        <a:pt x="113" y="4"/>
                        <a:pt x="113" y="4"/>
                        <a:pt x="113" y="4"/>
                      </a:cubicBezTo>
                      <a:cubicBezTo>
                        <a:pt x="112" y="3"/>
                        <a:pt x="110" y="4"/>
                        <a:pt x="108" y="3"/>
                      </a:cubicBezTo>
                      <a:cubicBezTo>
                        <a:pt x="107" y="3"/>
                        <a:pt x="105" y="2"/>
                        <a:pt x="105" y="3"/>
                      </a:cubicBezTo>
                      <a:cubicBezTo>
                        <a:pt x="105" y="3"/>
                        <a:pt x="109" y="4"/>
                        <a:pt x="109" y="4"/>
                      </a:cubicBezTo>
                      <a:cubicBezTo>
                        <a:pt x="107" y="4"/>
                        <a:pt x="106" y="4"/>
                        <a:pt x="104" y="4"/>
                      </a:cubicBezTo>
                      <a:cubicBezTo>
                        <a:pt x="104" y="4"/>
                        <a:pt x="104" y="4"/>
                        <a:pt x="104" y="4"/>
                      </a:cubicBezTo>
                      <a:cubicBezTo>
                        <a:pt x="103" y="4"/>
                        <a:pt x="102" y="4"/>
                        <a:pt x="100" y="4"/>
                      </a:cubicBezTo>
                      <a:cubicBezTo>
                        <a:pt x="101" y="4"/>
                        <a:pt x="102" y="3"/>
                        <a:pt x="103" y="3"/>
                      </a:cubicBezTo>
                      <a:cubicBezTo>
                        <a:pt x="102" y="3"/>
                        <a:pt x="101" y="3"/>
                        <a:pt x="99" y="3"/>
                      </a:cubicBezTo>
                      <a:cubicBezTo>
                        <a:pt x="100" y="2"/>
                        <a:pt x="102" y="2"/>
                        <a:pt x="104" y="2"/>
                      </a:cubicBezTo>
                      <a:cubicBezTo>
                        <a:pt x="104" y="2"/>
                        <a:pt x="104" y="2"/>
                        <a:pt x="104" y="2"/>
                      </a:cubicBezTo>
                      <a:cubicBezTo>
                        <a:pt x="105" y="2"/>
                        <a:pt x="106" y="2"/>
                        <a:pt x="107" y="2"/>
                      </a:cubicBezTo>
                      <a:cubicBezTo>
                        <a:pt x="107" y="2"/>
                        <a:pt x="105" y="2"/>
                        <a:pt x="104" y="2"/>
                      </a:cubicBezTo>
                      <a:cubicBezTo>
                        <a:pt x="104" y="2"/>
                        <a:pt x="104" y="2"/>
                        <a:pt x="105" y="2"/>
                      </a:cubicBezTo>
                      <a:cubicBezTo>
                        <a:pt x="104" y="2"/>
                        <a:pt x="103" y="2"/>
                        <a:pt x="104" y="1"/>
                      </a:cubicBezTo>
                      <a:cubicBezTo>
                        <a:pt x="102" y="3"/>
                        <a:pt x="99" y="0"/>
                        <a:pt x="96" y="2"/>
                      </a:cubicBezTo>
                      <a:cubicBezTo>
                        <a:pt x="96" y="1"/>
                        <a:pt x="96" y="1"/>
                        <a:pt x="96" y="1"/>
                      </a:cubicBezTo>
                      <a:cubicBezTo>
                        <a:pt x="95" y="1"/>
                        <a:pt x="94" y="2"/>
                        <a:pt x="94" y="2"/>
                      </a:cubicBezTo>
                      <a:cubicBezTo>
                        <a:pt x="95" y="1"/>
                        <a:pt x="95" y="1"/>
                        <a:pt x="95" y="1"/>
                      </a:cubicBezTo>
                      <a:cubicBezTo>
                        <a:pt x="93" y="2"/>
                        <a:pt x="90" y="1"/>
                        <a:pt x="87" y="2"/>
                      </a:cubicBezTo>
                      <a:cubicBezTo>
                        <a:pt x="93" y="1"/>
                        <a:pt x="89" y="3"/>
                        <a:pt x="91" y="3"/>
                      </a:cubicBezTo>
                      <a:cubicBezTo>
                        <a:pt x="86" y="6"/>
                        <a:pt x="87" y="2"/>
                        <a:pt x="80" y="5"/>
                      </a:cubicBezTo>
                      <a:cubicBezTo>
                        <a:pt x="81" y="5"/>
                        <a:pt x="84" y="4"/>
                        <a:pt x="83" y="5"/>
                      </a:cubicBezTo>
                      <a:cubicBezTo>
                        <a:pt x="81" y="6"/>
                        <a:pt x="80" y="6"/>
                        <a:pt x="79" y="6"/>
                      </a:cubicBezTo>
                      <a:cubicBezTo>
                        <a:pt x="75" y="9"/>
                        <a:pt x="80" y="7"/>
                        <a:pt x="79" y="8"/>
                      </a:cubicBezTo>
                      <a:cubicBezTo>
                        <a:pt x="77" y="8"/>
                        <a:pt x="77" y="10"/>
                        <a:pt x="76" y="11"/>
                      </a:cubicBezTo>
                      <a:cubicBezTo>
                        <a:pt x="75" y="11"/>
                        <a:pt x="75" y="11"/>
                        <a:pt x="75" y="11"/>
                      </a:cubicBezTo>
                      <a:cubicBezTo>
                        <a:pt x="71" y="14"/>
                        <a:pt x="75" y="13"/>
                        <a:pt x="71" y="15"/>
                      </a:cubicBezTo>
                      <a:cubicBezTo>
                        <a:pt x="72" y="13"/>
                        <a:pt x="72" y="13"/>
                        <a:pt x="72" y="13"/>
                      </a:cubicBezTo>
                      <a:cubicBezTo>
                        <a:pt x="70" y="15"/>
                        <a:pt x="70" y="15"/>
                        <a:pt x="70" y="15"/>
                      </a:cubicBezTo>
                      <a:cubicBezTo>
                        <a:pt x="70" y="14"/>
                        <a:pt x="70" y="14"/>
                        <a:pt x="70" y="14"/>
                      </a:cubicBezTo>
                      <a:cubicBezTo>
                        <a:pt x="69" y="17"/>
                        <a:pt x="68" y="17"/>
                        <a:pt x="66" y="19"/>
                      </a:cubicBezTo>
                      <a:cubicBezTo>
                        <a:pt x="67" y="19"/>
                        <a:pt x="67" y="20"/>
                        <a:pt x="66" y="22"/>
                      </a:cubicBezTo>
                      <a:cubicBezTo>
                        <a:pt x="64" y="23"/>
                        <a:pt x="65" y="21"/>
                        <a:pt x="64" y="23"/>
                      </a:cubicBezTo>
                      <a:cubicBezTo>
                        <a:pt x="64" y="22"/>
                        <a:pt x="64" y="21"/>
                        <a:pt x="65" y="21"/>
                      </a:cubicBezTo>
                      <a:cubicBezTo>
                        <a:pt x="65" y="20"/>
                        <a:pt x="65" y="20"/>
                        <a:pt x="65" y="19"/>
                      </a:cubicBezTo>
                      <a:cubicBezTo>
                        <a:pt x="63" y="20"/>
                        <a:pt x="62" y="23"/>
                        <a:pt x="62" y="24"/>
                      </a:cubicBezTo>
                      <a:cubicBezTo>
                        <a:pt x="62" y="23"/>
                        <a:pt x="62" y="23"/>
                        <a:pt x="63" y="23"/>
                      </a:cubicBezTo>
                      <a:cubicBezTo>
                        <a:pt x="61" y="27"/>
                        <a:pt x="61" y="27"/>
                        <a:pt x="61" y="27"/>
                      </a:cubicBezTo>
                      <a:cubicBezTo>
                        <a:pt x="60" y="28"/>
                        <a:pt x="60" y="27"/>
                        <a:pt x="60" y="26"/>
                      </a:cubicBezTo>
                      <a:cubicBezTo>
                        <a:pt x="60" y="27"/>
                        <a:pt x="60" y="28"/>
                        <a:pt x="59" y="29"/>
                      </a:cubicBezTo>
                      <a:cubicBezTo>
                        <a:pt x="59" y="28"/>
                        <a:pt x="58" y="28"/>
                        <a:pt x="59" y="26"/>
                      </a:cubicBezTo>
                      <a:cubicBezTo>
                        <a:pt x="57" y="30"/>
                        <a:pt x="57" y="30"/>
                        <a:pt x="57" y="30"/>
                      </a:cubicBezTo>
                      <a:cubicBezTo>
                        <a:pt x="57" y="31"/>
                        <a:pt x="55" y="32"/>
                        <a:pt x="55" y="31"/>
                      </a:cubicBezTo>
                      <a:cubicBezTo>
                        <a:pt x="55" y="32"/>
                        <a:pt x="54" y="34"/>
                        <a:pt x="54" y="35"/>
                      </a:cubicBezTo>
                      <a:cubicBezTo>
                        <a:pt x="54" y="36"/>
                        <a:pt x="53" y="37"/>
                        <a:pt x="53" y="38"/>
                      </a:cubicBezTo>
                      <a:cubicBezTo>
                        <a:pt x="53" y="38"/>
                        <a:pt x="53" y="39"/>
                        <a:pt x="52" y="40"/>
                      </a:cubicBezTo>
                      <a:cubicBezTo>
                        <a:pt x="52" y="40"/>
                        <a:pt x="52" y="40"/>
                        <a:pt x="52" y="40"/>
                      </a:cubicBezTo>
                      <a:cubicBezTo>
                        <a:pt x="52" y="40"/>
                        <a:pt x="52" y="40"/>
                        <a:pt x="52" y="41"/>
                      </a:cubicBezTo>
                      <a:cubicBezTo>
                        <a:pt x="52" y="41"/>
                        <a:pt x="52" y="41"/>
                        <a:pt x="52" y="42"/>
                      </a:cubicBezTo>
                      <a:cubicBezTo>
                        <a:pt x="51" y="44"/>
                        <a:pt x="49" y="46"/>
                        <a:pt x="48" y="49"/>
                      </a:cubicBezTo>
                      <a:cubicBezTo>
                        <a:pt x="46" y="50"/>
                        <a:pt x="46" y="50"/>
                        <a:pt x="46" y="50"/>
                      </a:cubicBezTo>
                      <a:cubicBezTo>
                        <a:pt x="45" y="53"/>
                        <a:pt x="49" y="49"/>
                        <a:pt x="47" y="53"/>
                      </a:cubicBezTo>
                      <a:cubicBezTo>
                        <a:pt x="46" y="56"/>
                        <a:pt x="46" y="53"/>
                        <a:pt x="45" y="54"/>
                      </a:cubicBezTo>
                      <a:cubicBezTo>
                        <a:pt x="45" y="55"/>
                        <a:pt x="45" y="58"/>
                        <a:pt x="42" y="60"/>
                      </a:cubicBezTo>
                      <a:cubicBezTo>
                        <a:pt x="43" y="59"/>
                        <a:pt x="43" y="59"/>
                        <a:pt x="43" y="58"/>
                      </a:cubicBezTo>
                      <a:close/>
                      <a:moveTo>
                        <a:pt x="19" y="76"/>
                      </a:moveTo>
                      <a:cubicBezTo>
                        <a:pt x="19" y="76"/>
                        <a:pt x="20" y="75"/>
                        <a:pt x="21" y="75"/>
                      </a:cubicBezTo>
                      <a:cubicBezTo>
                        <a:pt x="21" y="76"/>
                        <a:pt x="20" y="76"/>
                        <a:pt x="19" y="76"/>
                      </a:cubicBezTo>
                      <a:close/>
                      <a:moveTo>
                        <a:pt x="5" y="125"/>
                      </a:moveTo>
                      <a:cubicBezTo>
                        <a:pt x="5" y="125"/>
                        <a:pt x="4" y="124"/>
                        <a:pt x="4" y="123"/>
                      </a:cubicBezTo>
                      <a:cubicBezTo>
                        <a:pt x="5" y="124"/>
                        <a:pt x="5" y="124"/>
                        <a:pt x="5" y="125"/>
                      </a:cubicBezTo>
                      <a:close/>
                      <a:moveTo>
                        <a:pt x="135" y="144"/>
                      </a:moveTo>
                      <a:cubicBezTo>
                        <a:pt x="135" y="144"/>
                        <a:pt x="135" y="144"/>
                        <a:pt x="135" y="144"/>
                      </a:cubicBezTo>
                      <a:cubicBezTo>
                        <a:pt x="134" y="143"/>
                        <a:pt x="135" y="143"/>
                        <a:pt x="135" y="144"/>
                      </a:cubicBezTo>
                      <a:close/>
                      <a:moveTo>
                        <a:pt x="138" y="144"/>
                      </a:moveTo>
                      <a:cubicBezTo>
                        <a:pt x="138" y="144"/>
                        <a:pt x="138" y="144"/>
                        <a:pt x="138" y="144"/>
                      </a:cubicBezTo>
                      <a:cubicBezTo>
                        <a:pt x="138" y="144"/>
                        <a:pt x="137" y="144"/>
                        <a:pt x="137" y="144"/>
                      </a:cubicBezTo>
                      <a:cubicBezTo>
                        <a:pt x="137" y="144"/>
                        <a:pt x="137" y="144"/>
                        <a:pt x="138" y="144"/>
                      </a:cubicBezTo>
                      <a:close/>
                      <a:moveTo>
                        <a:pt x="110" y="11"/>
                      </a:moveTo>
                      <a:cubicBezTo>
                        <a:pt x="110" y="11"/>
                        <a:pt x="110" y="11"/>
                        <a:pt x="110" y="11"/>
                      </a:cubicBezTo>
                      <a:cubicBezTo>
                        <a:pt x="111" y="11"/>
                        <a:pt x="111" y="11"/>
                        <a:pt x="1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3" name="Freeform 63">
                  <a:extLst>
                    <a:ext uri="{FF2B5EF4-FFF2-40B4-BE49-F238E27FC236}">
                      <a16:creationId xmlns:a16="http://schemas.microsoft.com/office/drawing/2014/main" id="{DD127A4A-8C68-419D-9FF7-8F86E6054ECF}"/>
                    </a:ext>
                  </a:extLst>
                </p:cNvPr>
                <p:cNvSpPr>
                  <a:spLocks/>
                </p:cNvSpPr>
                <p:nvPr userDrawn="1"/>
              </p:nvSpPr>
              <p:spPr bwMode="auto">
                <a:xfrm>
                  <a:off x="3530" y="1297"/>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4" name="Freeform 64">
                  <a:extLst>
                    <a:ext uri="{FF2B5EF4-FFF2-40B4-BE49-F238E27FC236}">
                      <a16:creationId xmlns:a16="http://schemas.microsoft.com/office/drawing/2014/main" id="{957DEB52-B0AF-4C2E-9D34-FE09FAC89566}"/>
                    </a:ext>
                  </a:extLst>
                </p:cNvPr>
                <p:cNvSpPr>
                  <a:spLocks/>
                </p:cNvSpPr>
                <p:nvPr userDrawn="1"/>
              </p:nvSpPr>
              <p:spPr bwMode="auto">
                <a:xfrm>
                  <a:off x="3779" y="9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5" name="Freeform 65">
                  <a:extLst>
                    <a:ext uri="{FF2B5EF4-FFF2-40B4-BE49-F238E27FC236}">
                      <a16:creationId xmlns:a16="http://schemas.microsoft.com/office/drawing/2014/main" id="{FC65E74B-EA3B-4C74-9425-FE1CE64D8B57}"/>
                    </a:ext>
                  </a:extLst>
                </p:cNvPr>
                <p:cNvSpPr>
                  <a:spLocks/>
                </p:cNvSpPr>
                <p:nvPr userDrawn="1"/>
              </p:nvSpPr>
              <p:spPr bwMode="auto">
                <a:xfrm>
                  <a:off x="3988" y="1407"/>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6" name="Freeform 66">
                  <a:extLst>
                    <a:ext uri="{FF2B5EF4-FFF2-40B4-BE49-F238E27FC236}">
                      <a16:creationId xmlns:a16="http://schemas.microsoft.com/office/drawing/2014/main" id="{1C078AE2-A037-421E-B209-15FC73343F77}"/>
                    </a:ext>
                  </a:extLst>
                </p:cNvPr>
                <p:cNvSpPr>
                  <a:spLocks/>
                </p:cNvSpPr>
                <p:nvPr userDrawn="1"/>
              </p:nvSpPr>
              <p:spPr bwMode="auto">
                <a:xfrm>
                  <a:off x="4271" y="1412"/>
                  <a:ext cx="10" cy="5"/>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cubicBezTo>
                        <a:pt x="2"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7" name="Freeform 67">
                  <a:extLst>
                    <a:ext uri="{FF2B5EF4-FFF2-40B4-BE49-F238E27FC236}">
                      <a16:creationId xmlns:a16="http://schemas.microsoft.com/office/drawing/2014/main" id="{2ACD774D-90C0-4C33-9517-F7882B187E75}"/>
                    </a:ext>
                  </a:extLst>
                </p:cNvPr>
                <p:cNvSpPr>
                  <a:spLocks/>
                </p:cNvSpPr>
                <p:nvPr userDrawn="1"/>
              </p:nvSpPr>
              <p:spPr bwMode="auto">
                <a:xfrm>
                  <a:off x="4361" y="1422"/>
                  <a:ext cx="10" cy="5"/>
                </a:xfrm>
                <a:custGeom>
                  <a:avLst/>
                  <a:gdLst>
                    <a:gd name="T0" fmla="*/ 1 w 2"/>
                    <a:gd name="T1" fmla="*/ 1 h 1"/>
                    <a:gd name="T2" fmla="*/ 2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1" y="0"/>
                        <a:pt x="2" y="0"/>
                      </a:cubicBezTo>
                      <a:cubicBezTo>
                        <a:pt x="1" y="0"/>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8" name="Freeform 68">
                  <a:extLst>
                    <a:ext uri="{FF2B5EF4-FFF2-40B4-BE49-F238E27FC236}">
                      <a16:creationId xmlns:a16="http://schemas.microsoft.com/office/drawing/2014/main" id="{945F1066-682B-4759-AD9D-E28A7EFE3336}"/>
                    </a:ext>
                  </a:extLst>
                </p:cNvPr>
                <p:cNvSpPr>
                  <a:spLocks/>
                </p:cNvSpPr>
                <p:nvPr userDrawn="1"/>
              </p:nvSpPr>
              <p:spPr bwMode="auto">
                <a:xfrm>
                  <a:off x="4291" y="1422"/>
                  <a:ext cx="15" cy="10"/>
                </a:xfrm>
                <a:custGeom>
                  <a:avLst/>
                  <a:gdLst>
                    <a:gd name="T0" fmla="*/ 0 w 3"/>
                    <a:gd name="T1" fmla="*/ 1 h 2"/>
                    <a:gd name="T2" fmla="*/ 3 w 3"/>
                    <a:gd name="T3" fmla="*/ 1 h 2"/>
                    <a:gd name="T4" fmla="*/ 2 w 3"/>
                    <a:gd name="T5" fmla="*/ 1 h 2"/>
                    <a:gd name="T6" fmla="*/ 0 w 3"/>
                    <a:gd name="T7" fmla="*/ 1 h 2"/>
                  </a:gdLst>
                  <a:ahLst/>
                  <a:cxnLst>
                    <a:cxn ang="0">
                      <a:pos x="T0" y="T1"/>
                    </a:cxn>
                    <a:cxn ang="0">
                      <a:pos x="T2" y="T3"/>
                    </a:cxn>
                    <a:cxn ang="0">
                      <a:pos x="T4" y="T5"/>
                    </a:cxn>
                    <a:cxn ang="0">
                      <a:pos x="T6" y="T7"/>
                    </a:cxn>
                  </a:cxnLst>
                  <a:rect l="0" t="0" r="r" b="b"/>
                  <a:pathLst>
                    <a:path w="3" h="2">
                      <a:moveTo>
                        <a:pt x="0" y="1"/>
                      </a:moveTo>
                      <a:cubicBezTo>
                        <a:pt x="0" y="2"/>
                        <a:pt x="1" y="1"/>
                        <a:pt x="3" y="1"/>
                      </a:cubicBezTo>
                      <a:cubicBezTo>
                        <a:pt x="3" y="1"/>
                        <a:pt x="3" y="1"/>
                        <a:pt x="2"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9" name="Freeform 69">
                  <a:extLst>
                    <a:ext uri="{FF2B5EF4-FFF2-40B4-BE49-F238E27FC236}">
                      <a16:creationId xmlns:a16="http://schemas.microsoft.com/office/drawing/2014/main" id="{101B1E4E-4777-4158-BD2E-4B57E355248B}"/>
                    </a:ext>
                  </a:extLst>
                </p:cNvPr>
                <p:cNvSpPr>
                  <a:spLocks/>
                </p:cNvSpPr>
                <p:nvPr userDrawn="1"/>
              </p:nvSpPr>
              <p:spPr bwMode="auto">
                <a:xfrm>
                  <a:off x="4306" y="1422"/>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0" name="Freeform 70">
                  <a:extLst>
                    <a:ext uri="{FF2B5EF4-FFF2-40B4-BE49-F238E27FC236}">
                      <a16:creationId xmlns:a16="http://schemas.microsoft.com/office/drawing/2014/main" id="{4D06411F-AF22-4F1A-AE29-DEBC97A10D12}"/>
                    </a:ext>
                  </a:extLst>
                </p:cNvPr>
                <p:cNvSpPr>
                  <a:spLocks/>
                </p:cNvSpPr>
                <p:nvPr userDrawn="1"/>
              </p:nvSpPr>
              <p:spPr bwMode="auto">
                <a:xfrm>
                  <a:off x="4207" y="1412"/>
                  <a:ext cx="25" cy="10"/>
                </a:xfrm>
                <a:custGeom>
                  <a:avLst/>
                  <a:gdLst>
                    <a:gd name="T0" fmla="*/ 4 w 5"/>
                    <a:gd name="T1" fmla="*/ 2 h 2"/>
                    <a:gd name="T2" fmla="*/ 4 w 5"/>
                    <a:gd name="T3" fmla="*/ 1 h 2"/>
                    <a:gd name="T4" fmla="*/ 4 w 5"/>
                    <a:gd name="T5" fmla="*/ 2 h 2"/>
                  </a:gdLst>
                  <a:ahLst/>
                  <a:cxnLst>
                    <a:cxn ang="0">
                      <a:pos x="T0" y="T1"/>
                    </a:cxn>
                    <a:cxn ang="0">
                      <a:pos x="T2" y="T3"/>
                    </a:cxn>
                    <a:cxn ang="0">
                      <a:pos x="T4" y="T5"/>
                    </a:cxn>
                  </a:cxnLst>
                  <a:rect l="0" t="0" r="r" b="b"/>
                  <a:pathLst>
                    <a:path w="5" h="2">
                      <a:moveTo>
                        <a:pt x="4" y="2"/>
                      </a:moveTo>
                      <a:cubicBezTo>
                        <a:pt x="4" y="2"/>
                        <a:pt x="4" y="1"/>
                        <a:pt x="4" y="1"/>
                      </a:cubicBezTo>
                      <a:cubicBezTo>
                        <a:pt x="5" y="0"/>
                        <a:pt x="0"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1" name="Freeform 71">
                  <a:extLst>
                    <a:ext uri="{FF2B5EF4-FFF2-40B4-BE49-F238E27FC236}">
                      <a16:creationId xmlns:a16="http://schemas.microsoft.com/office/drawing/2014/main" id="{1D9FC8E7-2DBC-4BEB-B69D-BDEB83A90EC4}"/>
                    </a:ext>
                  </a:extLst>
                </p:cNvPr>
                <p:cNvSpPr>
                  <a:spLocks/>
                </p:cNvSpPr>
                <p:nvPr userDrawn="1"/>
              </p:nvSpPr>
              <p:spPr bwMode="auto">
                <a:xfrm>
                  <a:off x="4291" y="1437"/>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2" name="Freeform 72">
                  <a:extLst>
                    <a:ext uri="{FF2B5EF4-FFF2-40B4-BE49-F238E27FC236}">
                      <a16:creationId xmlns:a16="http://schemas.microsoft.com/office/drawing/2014/main" id="{E54EACEE-0619-410B-9883-E899828B0E73}"/>
                    </a:ext>
                  </a:extLst>
                </p:cNvPr>
                <p:cNvSpPr>
                  <a:spLocks/>
                </p:cNvSpPr>
                <p:nvPr userDrawn="1"/>
              </p:nvSpPr>
              <p:spPr bwMode="auto">
                <a:xfrm>
                  <a:off x="4246" y="1437"/>
                  <a:ext cx="15" cy="5"/>
                </a:xfrm>
                <a:custGeom>
                  <a:avLst/>
                  <a:gdLst>
                    <a:gd name="T0" fmla="*/ 0 w 3"/>
                    <a:gd name="T1" fmla="*/ 1 h 1"/>
                    <a:gd name="T2" fmla="*/ 2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2" y="1"/>
                        <a:pt x="2" y="1"/>
                        <a:pt x="2" y="1"/>
                      </a:cubicBezTo>
                      <a:cubicBezTo>
                        <a:pt x="2" y="1"/>
                        <a:pt x="2" y="1"/>
                        <a:pt x="3"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3" name="Freeform 73">
                  <a:extLst>
                    <a:ext uri="{FF2B5EF4-FFF2-40B4-BE49-F238E27FC236}">
                      <a16:creationId xmlns:a16="http://schemas.microsoft.com/office/drawing/2014/main" id="{3484E089-2A66-43CF-A4F7-236C1D41E256}"/>
                    </a:ext>
                  </a:extLst>
                </p:cNvPr>
                <p:cNvSpPr>
                  <a:spLocks/>
                </p:cNvSpPr>
                <p:nvPr userDrawn="1"/>
              </p:nvSpPr>
              <p:spPr bwMode="auto">
                <a:xfrm>
                  <a:off x="4261" y="143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4" name="Freeform 74">
                  <a:extLst>
                    <a:ext uri="{FF2B5EF4-FFF2-40B4-BE49-F238E27FC236}">
                      <a16:creationId xmlns:a16="http://schemas.microsoft.com/office/drawing/2014/main" id="{A5096ED7-AC77-42E0-9245-607ECB5DBCAF}"/>
                    </a:ext>
                  </a:extLst>
                </p:cNvPr>
                <p:cNvSpPr>
                  <a:spLocks/>
                </p:cNvSpPr>
                <p:nvPr userDrawn="1"/>
              </p:nvSpPr>
              <p:spPr bwMode="auto">
                <a:xfrm>
                  <a:off x="4271" y="1442"/>
                  <a:ext cx="15" cy="0"/>
                </a:xfrm>
                <a:custGeom>
                  <a:avLst/>
                  <a:gdLst>
                    <a:gd name="T0" fmla="*/ 15 w 15"/>
                    <a:gd name="T1" fmla="*/ 10 w 15"/>
                    <a:gd name="T2" fmla="*/ 0 w 15"/>
                    <a:gd name="T3" fmla="*/ 15 w 15"/>
                  </a:gdLst>
                  <a:ahLst/>
                  <a:cxnLst>
                    <a:cxn ang="0">
                      <a:pos x="T0" y="0"/>
                    </a:cxn>
                    <a:cxn ang="0">
                      <a:pos x="T1" y="0"/>
                    </a:cxn>
                    <a:cxn ang="0">
                      <a:pos x="T2" y="0"/>
                    </a:cxn>
                    <a:cxn ang="0">
                      <a:pos x="T3" y="0"/>
                    </a:cxn>
                  </a:cxnLst>
                  <a:rect l="0" t="0" r="r" b="b"/>
                  <a:pathLst>
                    <a:path w="15">
                      <a:moveTo>
                        <a:pt x="15" y="0"/>
                      </a:moveTo>
                      <a:lnTo>
                        <a:pt x="10" y="0"/>
                      </a:lnTo>
                      <a:lnTo>
                        <a:pt x="0" y="0"/>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5" name="Freeform 75">
                  <a:extLst>
                    <a:ext uri="{FF2B5EF4-FFF2-40B4-BE49-F238E27FC236}">
                      <a16:creationId xmlns:a16="http://schemas.microsoft.com/office/drawing/2014/main" id="{E9F621BE-C487-46D9-A309-7EF751A3C79C}"/>
                    </a:ext>
                  </a:extLst>
                </p:cNvPr>
                <p:cNvSpPr>
                  <a:spLocks/>
                </p:cNvSpPr>
                <p:nvPr userDrawn="1"/>
              </p:nvSpPr>
              <p:spPr bwMode="auto">
                <a:xfrm>
                  <a:off x="4122" y="1422"/>
                  <a:ext cx="15" cy="5"/>
                </a:xfrm>
                <a:custGeom>
                  <a:avLst/>
                  <a:gdLst>
                    <a:gd name="T0" fmla="*/ 2 w 3"/>
                    <a:gd name="T1" fmla="*/ 1 h 1"/>
                    <a:gd name="T2" fmla="*/ 0 w 3"/>
                    <a:gd name="T3" fmla="*/ 0 h 1"/>
                    <a:gd name="T4" fmla="*/ 1 w 3"/>
                    <a:gd name="T5" fmla="*/ 1 h 1"/>
                    <a:gd name="T6" fmla="*/ 2 w 3"/>
                    <a:gd name="T7" fmla="*/ 1 h 1"/>
                  </a:gdLst>
                  <a:ahLst/>
                  <a:cxnLst>
                    <a:cxn ang="0">
                      <a:pos x="T0" y="T1"/>
                    </a:cxn>
                    <a:cxn ang="0">
                      <a:pos x="T2" y="T3"/>
                    </a:cxn>
                    <a:cxn ang="0">
                      <a:pos x="T4" y="T5"/>
                    </a:cxn>
                    <a:cxn ang="0">
                      <a:pos x="T6" y="T7"/>
                    </a:cxn>
                  </a:cxnLst>
                  <a:rect l="0" t="0" r="r" b="b"/>
                  <a:pathLst>
                    <a:path w="3" h="1">
                      <a:moveTo>
                        <a:pt x="2" y="1"/>
                      </a:moveTo>
                      <a:cubicBezTo>
                        <a:pt x="0" y="0"/>
                        <a:pt x="0" y="0"/>
                        <a:pt x="0" y="0"/>
                      </a:cubicBezTo>
                      <a:cubicBezTo>
                        <a:pt x="0" y="0"/>
                        <a:pt x="0" y="1"/>
                        <a:pt x="1" y="1"/>
                      </a:cubicBezTo>
                      <a:cubicBezTo>
                        <a:pt x="2"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6" name="Freeform 76">
                  <a:extLst>
                    <a:ext uri="{FF2B5EF4-FFF2-40B4-BE49-F238E27FC236}">
                      <a16:creationId xmlns:a16="http://schemas.microsoft.com/office/drawing/2014/main" id="{C6A194D2-DD7B-4E8D-AE58-0885B994CE0A}"/>
                    </a:ext>
                  </a:extLst>
                </p:cNvPr>
                <p:cNvSpPr>
                  <a:spLocks/>
                </p:cNvSpPr>
                <p:nvPr userDrawn="1"/>
              </p:nvSpPr>
              <p:spPr bwMode="auto">
                <a:xfrm>
                  <a:off x="4162" y="144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7" name="Freeform 77">
                  <a:extLst>
                    <a:ext uri="{FF2B5EF4-FFF2-40B4-BE49-F238E27FC236}">
                      <a16:creationId xmlns:a16="http://schemas.microsoft.com/office/drawing/2014/main" id="{2E52B7C9-3954-4357-B700-8E280FEBD722}"/>
                    </a:ext>
                  </a:extLst>
                </p:cNvPr>
                <p:cNvSpPr>
                  <a:spLocks/>
                </p:cNvSpPr>
                <p:nvPr userDrawn="1"/>
              </p:nvSpPr>
              <p:spPr bwMode="auto">
                <a:xfrm>
                  <a:off x="4112" y="1437"/>
                  <a:ext cx="30" cy="5"/>
                </a:xfrm>
                <a:custGeom>
                  <a:avLst/>
                  <a:gdLst>
                    <a:gd name="T0" fmla="*/ 4 w 6"/>
                    <a:gd name="T1" fmla="*/ 0 h 1"/>
                    <a:gd name="T2" fmla="*/ 3 w 6"/>
                    <a:gd name="T3" fmla="*/ 1 h 1"/>
                    <a:gd name="T4" fmla="*/ 4 w 6"/>
                    <a:gd name="T5" fmla="*/ 0 h 1"/>
                  </a:gdLst>
                  <a:ahLst/>
                  <a:cxnLst>
                    <a:cxn ang="0">
                      <a:pos x="T0" y="T1"/>
                    </a:cxn>
                    <a:cxn ang="0">
                      <a:pos x="T2" y="T3"/>
                    </a:cxn>
                    <a:cxn ang="0">
                      <a:pos x="T4" y="T5"/>
                    </a:cxn>
                  </a:cxnLst>
                  <a:rect l="0" t="0" r="r" b="b"/>
                  <a:pathLst>
                    <a:path w="6" h="1">
                      <a:moveTo>
                        <a:pt x="4" y="0"/>
                      </a:moveTo>
                      <a:cubicBezTo>
                        <a:pt x="4" y="1"/>
                        <a:pt x="0" y="0"/>
                        <a:pt x="3" y="1"/>
                      </a:cubicBezTo>
                      <a:cubicBezTo>
                        <a:pt x="4" y="1"/>
                        <a:pt x="6"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8" name="Freeform 78">
                  <a:extLst>
                    <a:ext uri="{FF2B5EF4-FFF2-40B4-BE49-F238E27FC236}">
                      <a16:creationId xmlns:a16="http://schemas.microsoft.com/office/drawing/2014/main" id="{111A7618-EEF8-437F-AD63-5FF1CCE07AF5}"/>
                    </a:ext>
                  </a:extLst>
                </p:cNvPr>
                <p:cNvSpPr>
                  <a:spLocks/>
                </p:cNvSpPr>
                <p:nvPr userDrawn="1"/>
              </p:nvSpPr>
              <p:spPr bwMode="auto">
                <a:xfrm>
                  <a:off x="3968" y="1392"/>
                  <a:ext cx="5" cy="10"/>
                </a:xfrm>
                <a:custGeom>
                  <a:avLst/>
                  <a:gdLst>
                    <a:gd name="T0" fmla="*/ 0 w 5"/>
                    <a:gd name="T1" fmla="*/ 10 h 10"/>
                    <a:gd name="T2" fmla="*/ 5 w 5"/>
                    <a:gd name="T3" fmla="*/ 5 h 10"/>
                    <a:gd name="T4" fmla="*/ 0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5"/>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9" name="Freeform 79">
                  <a:extLst>
                    <a:ext uri="{FF2B5EF4-FFF2-40B4-BE49-F238E27FC236}">
                      <a16:creationId xmlns:a16="http://schemas.microsoft.com/office/drawing/2014/main" id="{B87C0FFA-FB0A-487E-8169-A7809C738C04}"/>
                    </a:ext>
                  </a:extLst>
                </p:cNvPr>
                <p:cNvSpPr>
                  <a:spLocks/>
                </p:cNvSpPr>
                <p:nvPr userDrawn="1"/>
              </p:nvSpPr>
              <p:spPr bwMode="auto">
                <a:xfrm>
                  <a:off x="3819" y="1462"/>
                  <a:ext cx="24" cy="5"/>
                </a:xfrm>
                <a:custGeom>
                  <a:avLst/>
                  <a:gdLst>
                    <a:gd name="T0" fmla="*/ 1 w 5"/>
                    <a:gd name="T1" fmla="*/ 1 h 1"/>
                    <a:gd name="T2" fmla="*/ 5 w 5"/>
                    <a:gd name="T3" fmla="*/ 0 h 1"/>
                    <a:gd name="T4" fmla="*/ 4 w 5"/>
                    <a:gd name="T5" fmla="*/ 0 h 1"/>
                    <a:gd name="T6" fmla="*/ 3 w 5"/>
                    <a:gd name="T7" fmla="*/ 0 h 1"/>
                    <a:gd name="T8" fmla="*/ 1 w 5"/>
                    <a:gd name="T9" fmla="*/ 1 h 1"/>
                  </a:gdLst>
                  <a:ahLst/>
                  <a:cxnLst>
                    <a:cxn ang="0">
                      <a:pos x="T0" y="T1"/>
                    </a:cxn>
                    <a:cxn ang="0">
                      <a:pos x="T2" y="T3"/>
                    </a:cxn>
                    <a:cxn ang="0">
                      <a:pos x="T4" y="T5"/>
                    </a:cxn>
                    <a:cxn ang="0">
                      <a:pos x="T6" y="T7"/>
                    </a:cxn>
                    <a:cxn ang="0">
                      <a:pos x="T8" y="T9"/>
                    </a:cxn>
                  </a:cxnLst>
                  <a:rect l="0" t="0" r="r" b="b"/>
                  <a:pathLst>
                    <a:path w="5" h="1">
                      <a:moveTo>
                        <a:pt x="1" y="1"/>
                      </a:moveTo>
                      <a:cubicBezTo>
                        <a:pt x="4" y="1"/>
                        <a:pt x="2" y="0"/>
                        <a:pt x="5" y="0"/>
                      </a:cubicBezTo>
                      <a:cubicBezTo>
                        <a:pt x="5" y="0"/>
                        <a:pt x="4" y="0"/>
                        <a:pt x="4" y="0"/>
                      </a:cubicBezTo>
                      <a:cubicBezTo>
                        <a:pt x="3" y="0"/>
                        <a:pt x="3" y="0"/>
                        <a:pt x="3"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0" name="Freeform 80">
                  <a:extLst>
                    <a:ext uri="{FF2B5EF4-FFF2-40B4-BE49-F238E27FC236}">
                      <a16:creationId xmlns:a16="http://schemas.microsoft.com/office/drawing/2014/main" id="{CBC72AE9-176E-4434-A461-4A5356135E75}"/>
                    </a:ext>
                  </a:extLst>
                </p:cNvPr>
                <p:cNvSpPr>
                  <a:spLocks/>
                </p:cNvSpPr>
                <p:nvPr userDrawn="1"/>
              </p:nvSpPr>
              <p:spPr bwMode="auto">
                <a:xfrm>
                  <a:off x="3834" y="1457"/>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1" name="Freeform 81">
                  <a:extLst>
                    <a:ext uri="{FF2B5EF4-FFF2-40B4-BE49-F238E27FC236}">
                      <a16:creationId xmlns:a16="http://schemas.microsoft.com/office/drawing/2014/main" id="{60823D2C-73C0-4424-9F47-E8BF44516116}"/>
                    </a:ext>
                  </a:extLst>
                </p:cNvPr>
                <p:cNvSpPr>
                  <a:spLocks/>
                </p:cNvSpPr>
                <p:nvPr userDrawn="1"/>
              </p:nvSpPr>
              <p:spPr bwMode="auto">
                <a:xfrm>
                  <a:off x="4421" y="1137"/>
                  <a:ext cx="0" cy="10"/>
                </a:xfrm>
                <a:custGeom>
                  <a:avLst/>
                  <a:gdLst>
                    <a:gd name="T0" fmla="*/ 1 h 2"/>
                    <a:gd name="T1" fmla="*/ 2 h 2"/>
                    <a:gd name="T2" fmla="*/ 1 h 2"/>
                    <a:gd name="T3" fmla="*/ 1 h 2"/>
                  </a:gdLst>
                  <a:ahLst/>
                  <a:cxnLst>
                    <a:cxn ang="0">
                      <a:pos x="0" y="T0"/>
                    </a:cxn>
                    <a:cxn ang="0">
                      <a:pos x="0" y="T1"/>
                    </a:cxn>
                    <a:cxn ang="0">
                      <a:pos x="0" y="T2"/>
                    </a:cxn>
                    <a:cxn ang="0">
                      <a:pos x="0" y="T3"/>
                    </a:cxn>
                  </a:cxnLst>
                  <a:rect l="0" t="0" r="r" b="b"/>
                  <a:pathLst>
                    <a:path h="2">
                      <a:moveTo>
                        <a:pt x="0" y="1"/>
                      </a:moveTo>
                      <a:cubicBezTo>
                        <a:pt x="0" y="0"/>
                        <a:pt x="0" y="2"/>
                        <a:pt x="0" y="2"/>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2" name="Freeform 82">
                  <a:extLst>
                    <a:ext uri="{FF2B5EF4-FFF2-40B4-BE49-F238E27FC236}">
                      <a16:creationId xmlns:a16="http://schemas.microsoft.com/office/drawing/2014/main" id="{E80CAE37-DF25-4266-90DF-41EB59FF6118}"/>
                    </a:ext>
                  </a:extLst>
                </p:cNvPr>
                <p:cNvSpPr>
                  <a:spLocks/>
                </p:cNvSpPr>
                <p:nvPr userDrawn="1"/>
              </p:nvSpPr>
              <p:spPr bwMode="auto">
                <a:xfrm>
                  <a:off x="4431" y="1147"/>
                  <a:ext cx="10" cy="5"/>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3" name="Freeform 83">
                  <a:extLst>
                    <a:ext uri="{FF2B5EF4-FFF2-40B4-BE49-F238E27FC236}">
                      <a16:creationId xmlns:a16="http://schemas.microsoft.com/office/drawing/2014/main" id="{52DA197B-9223-4969-8E77-D43B87943A40}"/>
                    </a:ext>
                  </a:extLst>
                </p:cNvPr>
                <p:cNvSpPr>
                  <a:spLocks/>
                </p:cNvSpPr>
                <p:nvPr userDrawn="1"/>
              </p:nvSpPr>
              <p:spPr bwMode="auto">
                <a:xfrm>
                  <a:off x="3585" y="1087"/>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4" name="Freeform 84">
                  <a:extLst>
                    <a:ext uri="{FF2B5EF4-FFF2-40B4-BE49-F238E27FC236}">
                      <a16:creationId xmlns:a16="http://schemas.microsoft.com/office/drawing/2014/main" id="{61D497B0-51EE-482F-AF4A-93427F798574}"/>
                    </a:ext>
                  </a:extLst>
                </p:cNvPr>
                <p:cNvSpPr>
                  <a:spLocks/>
                </p:cNvSpPr>
                <p:nvPr userDrawn="1"/>
              </p:nvSpPr>
              <p:spPr bwMode="auto">
                <a:xfrm>
                  <a:off x="3689" y="1032"/>
                  <a:ext cx="5" cy="5"/>
                </a:xfrm>
                <a:custGeom>
                  <a:avLst/>
                  <a:gdLst>
                    <a:gd name="T0" fmla="*/ 0 w 5"/>
                    <a:gd name="T1" fmla="*/ 0 h 5"/>
                    <a:gd name="T2" fmla="*/ 0 w 5"/>
                    <a:gd name="T3" fmla="*/ 0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0"/>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5" name="Freeform 85">
                  <a:extLst>
                    <a:ext uri="{FF2B5EF4-FFF2-40B4-BE49-F238E27FC236}">
                      <a16:creationId xmlns:a16="http://schemas.microsoft.com/office/drawing/2014/main" id="{0ADBB445-77F3-439D-9B6A-F658BEACC20F}"/>
                    </a:ext>
                  </a:extLst>
                </p:cNvPr>
                <p:cNvSpPr>
                  <a:spLocks/>
                </p:cNvSpPr>
                <p:nvPr userDrawn="1"/>
              </p:nvSpPr>
              <p:spPr bwMode="auto">
                <a:xfrm>
                  <a:off x="3734" y="962"/>
                  <a:ext cx="15" cy="10"/>
                </a:xfrm>
                <a:custGeom>
                  <a:avLst/>
                  <a:gdLst>
                    <a:gd name="T0" fmla="*/ 1 w 3"/>
                    <a:gd name="T1" fmla="*/ 0 h 2"/>
                    <a:gd name="T2" fmla="*/ 0 w 3"/>
                    <a:gd name="T3" fmla="*/ 2 h 2"/>
                    <a:gd name="T4" fmla="*/ 1 w 3"/>
                    <a:gd name="T5" fmla="*/ 0 h 2"/>
                  </a:gdLst>
                  <a:ahLst/>
                  <a:cxnLst>
                    <a:cxn ang="0">
                      <a:pos x="T0" y="T1"/>
                    </a:cxn>
                    <a:cxn ang="0">
                      <a:pos x="T2" y="T3"/>
                    </a:cxn>
                    <a:cxn ang="0">
                      <a:pos x="T4" y="T5"/>
                    </a:cxn>
                  </a:cxnLst>
                  <a:rect l="0" t="0" r="r" b="b"/>
                  <a:pathLst>
                    <a:path w="3" h="2">
                      <a:moveTo>
                        <a:pt x="1" y="0"/>
                      </a:moveTo>
                      <a:cubicBezTo>
                        <a:pt x="1" y="1"/>
                        <a:pt x="1" y="1"/>
                        <a:pt x="0" y="2"/>
                      </a:cubicBezTo>
                      <a:cubicBezTo>
                        <a:pt x="1" y="1"/>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6" name="Freeform 86">
                  <a:extLst>
                    <a:ext uri="{FF2B5EF4-FFF2-40B4-BE49-F238E27FC236}">
                      <a16:creationId xmlns:a16="http://schemas.microsoft.com/office/drawing/2014/main" id="{6854709C-00EC-4DB8-96CF-B265678FEB5F}"/>
                    </a:ext>
                  </a:extLst>
                </p:cNvPr>
                <p:cNvSpPr>
                  <a:spLocks/>
                </p:cNvSpPr>
                <p:nvPr userDrawn="1"/>
              </p:nvSpPr>
              <p:spPr bwMode="auto">
                <a:xfrm>
                  <a:off x="3639" y="68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7" name="Freeform 87">
                  <a:extLst>
                    <a:ext uri="{FF2B5EF4-FFF2-40B4-BE49-F238E27FC236}">
                      <a16:creationId xmlns:a16="http://schemas.microsoft.com/office/drawing/2014/main" id="{9D9F3E57-3222-4409-BEC9-59AE06F0C114}"/>
                    </a:ext>
                  </a:extLst>
                </p:cNvPr>
                <p:cNvSpPr>
                  <a:spLocks/>
                </p:cNvSpPr>
                <p:nvPr userDrawn="1"/>
              </p:nvSpPr>
              <p:spPr bwMode="auto">
                <a:xfrm>
                  <a:off x="3615" y="6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8" name="Freeform 88">
                  <a:extLst>
                    <a:ext uri="{FF2B5EF4-FFF2-40B4-BE49-F238E27FC236}">
                      <a16:creationId xmlns:a16="http://schemas.microsoft.com/office/drawing/2014/main" id="{8ECE8479-479B-4F90-B310-E521A4EBA4C9}"/>
                    </a:ext>
                  </a:extLst>
                </p:cNvPr>
                <p:cNvSpPr>
                  <a:spLocks/>
                </p:cNvSpPr>
                <p:nvPr userDrawn="1"/>
              </p:nvSpPr>
              <p:spPr bwMode="auto">
                <a:xfrm>
                  <a:off x="3600" y="64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2"/>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9" name="Freeform 89">
                  <a:extLst>
                    <a:ext uri="{FF2B5EF4-FFF2-40B4-BE49-F238E27FC236}">
                      <a16:creationId xmlns:a16="http://schemas.microsoft.com/office/drawing/2014/main" id="{98B36F91-8634-4494-B511-10482EB1FA0E}"/>
                    </a:ext>
                  </a:extLst>
                </p:cNvPr>
                <p:cNvSpPr>
                  <a:spLocks/>
                </p:cNvSpPr>
                <p:nvPr userDrawn="1"/>
              </p:nvSpPr>
              <p:spPr bwMode="auto">
                <a:xfrm>
                  <a:off x="3600" y="628"/>
                  <a:ext cx="10" cy="5"/>
                </a:xfrm>
                <a:custGeom>
                  <a:avLst/>
                  <a:gdLst>
                    <a:gd name="T0" fmla="*/ 1 w 2"/>
                    <a:gd name="T1" fmla="*/ 0 h 1"/>
                    <a:gd name="T2" fmla="*/ 2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2"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0" name="Freeform 90">
                  <a:extLst>
                    <a:ext uri="{FF2B5EF4-FFF2-40B4-BE49-F238E27FC236}">
                      <a16:creationId xmlns:a16="http://schemas.microsoft.com/office/drawing/2014/main" id="{07C18CA1-A723-4539-8C64-6F4B59B59B36}"/>
                    </a:ext>
                  </a:extLst>
                </p:cNvPr>
                <p:cNvSpPr>
                  <a:spLocks/>
                </p:cNvSpPr>
                <p:nvPr userDrawn="1"/>
              </p:nvSpPr>
              <p:spPr bwMode="auto">
                <a:xfrm>
                  <a:off x="3610" y="628"/>
                  <a:ext cx="0" cy="5"/>
                </a:xfrm>
                <a:custGeom>
                  <a:avLst/>
                  <a:gdLst>
                    <a:gd name="T0" fmla="*/ 1 h 1"/>
                    <a:gd name="T1" fmla="*/ 1 h 1"/>
                  </a:gdLst>
                  <a:ahLst/>
                  <a:cxnLst>
                    <a:cxn ang="0">
                      <a:pos x="0" y="T0"/>
                    </a:cxn>
                    <a:cxn ang="0">
                      <a:pos x="0" y="T1"/>
                    </a:cxn>
                  </a:cxnLst>
                  <a:rect l="0" t="0" r="r" b="b"/>
                  <a:pathLst>
                    <a:path h="1">
                      <a:moveTo>
                        <a:pt x="0" y="1"/>
                      </a:move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1" name="Freeform 91">
                  <a:extLst>
                    <a:ext uri="{FF2B5EF4-FFF2-40B4-BE49-F238E27FC236}">
                      <a16:creationId xmlns:a16="http://schemas.microsoft.com/office/drawing/2014/main" id="{E51A7FF5-B8F5-4896-BEFF-E43EE960EEE9}"/>
                    </a:ext>
                  </a:extLst>
                </p:cNvPr>
                <p:cNvSpPr>
                  <a:spLocks/>
                </p:cNvSpPr>
                <p:nvPr userDrawn="1"/>
              </p:nvSpPr>
              <p:spPr bwMode="auto">
                <a:xfrm>
                  <a:off x="3600" y="618"/>
                  <a:ext cx="5" cy="5"/>
                </a:xfrm>
                <a:custGeom>
                  <a:avLst/>
                  <a:gdLst>
                    <a:gd name="T0" fmla="*/ 0 w 1"/>
                    <a:gd name="T1" fmla="*/ 1 h 1"/>
                    <a:gd name="T2" fmla="*/ 0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2" name="Freeform 92">
                  <a:extLst>
                    <a:ext uri="{FF2B5EF4-FFF2-40B4-BE49-F238E27FC236}">
                      <a16:creationId xmlns:a16="http://schemas.microsoft.com/office/drawing/2014/main" id="{6D4AE9FA-FA16-4232-BE59-E2432B8B0568}"/>
                    </a:ext>
                  </a:extLst>
                </p:cNvPr>
                <p:cNvSpPr>
                  <a:spLocks/>
                </p:cNvSpPr>
                <p:nvPr userDrawn="1"/>
              </p:nvSpPr>
              <p:spPr bwMode="auto">
                <a:xfrm>
                  <a:off x="3590" y="6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3" name="Freeform 93">
                  <a:extLst>
                    <a:ext uri="{FF2B5EF4-FFF2-40B4-BE49-F238E27FC236}">
                      <a16:creationId xmlns:a16="http://schemas.microsoft.com/office/drawing/2014/main" id="{59509217-832C-42C7-9BC4-3F24027AD4BB}"/>
                    </a:ext>
                  </a:extLst>
                </p:cNvPr>
                <p:cNvSpPr>
                  <a:spLocks/>
                </p:cNvSpPr>
                <p:nvPr userDrawn="1"/>
              </p:nvSpPr>
              <p:spPr bwMode="auto">
                <a:xfrm>
                  <a:off x="3590" y="623"/>
                  <a:ext cx="10" cy="5"/>
                </a:xfrm>
                <a:custGeom>
                  <a:avLst/>
                  <a:gdLst>
                    <a:gd name="T0" fmla="*/ 2 w 2"/>
                    <a:gd name="T1" fmla="*/ 1 h 1"/>
                    <a:gd name="T2" fmla="*/ 1 w 2"/>
                    <a:gd name="T3" fmla="*/ 0 h 1"/>
                    <a:gd name="T4" fmla="*/ 1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1" y="0"/>
                        <a:pt x="0" y="1"/>
                        <a:pt x="1"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4" name="Freeform 94">
                  <a:extLst>
                    <a:ext uri="{FF2B5EF4-FFF2-40B4-BE49-F238E27FC236}">
                      <a16:creationId xmlns:a16="http://schemas.microsoft.com/office/drawing/2014/main" id="{55319FBD-90BA-4DFE-8CCD-41E1E38F70AB}"/>
                    </a:ext>
                  </a:extLst>
                </p:cNvPr>
                <p:cNvSpPr>
                  <a:spLocks/>
                </p:cNvSpPr>
                <p:nvPr userDrawn="1"/>
              </p:nvSpPr>
              <p:spPr bwMode="auto">
                <a:xfrm>
                  <a:off x="3595" y="628"/>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1"/>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5" name="Freeform 95">
                  <a:extLst>
                    <a:ext uri="{FF2B5EF4-FFF2-40B4-BE49-F238E27FC236}">
                      <a16:creationId xmlns:a16="http://schemas.microsoft.com/office/drawing/2014/main" id="{AA90860D-0B98-4DC3-BA74-4F16FD20384F}"/>
                    </a:ext>
                  </a:extLst>
                </p:cNvPr>
                <p:cNvSpPr>
                  <a:spLocks/>
                </p:cNvSpPr>
                <p:nvPr userDrawn="1"/>
              </p:nvSpPr>
              <p:spPr bwMode="auto">
                <a:xfrm>
                  <a:off x="3600" y="65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6" name="Freeform 96">
                  <a:extLst>
                    <a:ext uri="{FF2B5EF4-FFF2-40B4-BE49-F238E27FC236}">
                      <a16:creationId xmlns:a16="http://schemas.microsoft.com/office/drawing/2014/main" id="{5189CA27-2AE9-426C-9FB5-02B32E7A58AA}"/>
                    </a:ext>
                  </a:extLst>
                </p:cNvPr>
                <p:cNvSpPr>
                  <a:spLocks/>
                </p:cNvSpPr>
                <p:nvPr userDrawn="1"/>
              </p:nvSpPr>
              <p:spPr bwMode="auto">
                <a:xfrm>
                  <a:off x="3580" y="6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1" y="1"/>
                        <a:pt x="1" y="1"/>
                        <a:pt x="1" y="1"/>
                      </a:cubicBezTo>
                      <a:cubicBezTo>
                        <a:pt x="1"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7" name="Freeform 97">
                  <a:extLst>
                    <a:ext uri="{FF2B5EF4-FFF2-40B4-BE49-F238E27FC236}">
                      <a16:creationId xmlns:a16="http://schemas.microsoft.com/office/drawing/2014/main" id="{0A2E7C26-8788-431A-AFA6-E49FCA5BBA5B}"/>
                    </a:ext>
                  </a:extLst>
                </p:cNvPr>
                <p:cNvSpPr>
                  <a:spLocks/>
                </p:cNvSpPr>
                <p:nvPr userDrawn="1"/>
              </p:nvSpPr>
              <p:spPr bwMode="auto">
                <a:xfrm>
                  <a:off x="357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8" name="Freeform 98">
                  <a:extLst>
                    <a:ext uri="{FF2B5EF4-FFF2-40B4-BE49-F238E27FC236}">
                      <a16:creationId xmlns:a16="http://schemas.microsoft.com/office/drawing/2014/main" id="{2C4F8FDE-E1AA-4658-80B1-45F18BBFCD30}"/>
                    </a:ext>
                  </a:extLst>
                </p:cNvPr>
                <p:cNvSpPr>
                  <a:spLocks/>
                </p:cNvSpPr>
                <p:nvPr userDrawn="1"/>
              </p:nvSpPr>
              <p:spPr bwMode="auto">
                <a:xfrm>
                  <a:off x="3585" y="628"/>
                  <a:ext cx="10" cy="0"/>
                </a:xfrm>
                <a:custGeom>
                  <a:avLst/>
                  <a:gdLst>
                    <a:gd name="T0" fmla="*/ 0 w 2"/>
                    <a:gd name="T1" fmla="*/ 1 w 2"/>
                    <a:gd name="T2" fmla="*/ 2 w 2"/>
                    <a:gd name="T3" fmla="*/ 1 w 2"/>
                    <a:gd name="T4" fmla="*/ 0 w 2"/>
                  </a:gdLst>
                  <a:ahLst/>
                  <a:cxnLst>
                    <a:cxn ang="0">
                      <a:pos x="T0" y="0"/>
                    </a:cxn>
                    <a:cxn ang="0">
                      <a:pos x="T1" y="0"/>
                    </a:cxn>
                    <a:cxn ang="0">
                      <a:pos x="T2" y="0"/>
                    </a:cxn>
                    <a:cxn ang="0">
                      <a:pos x="T3" y="0"/>
                    </a:cxn>
                    <a:cxn ang="0">
                      <a:pos x="T4" y="0"/>
                    </a:cxn>
                  </a:cxnLst>
                  <a:rect l="0" t="0" r="r" b="b"/>
                  <a:pathLst>
                    <a:path w="2">
                      <a:moveTo>
                        <a:pt x="0" y="0"/>
                      </a:moveTo>
                      <a:cubicBezTo>
                        <a:pt x="0" y="0"/>
                        <a:pt x="1" y="0"/>
                        <a:pt x="1" y="0"/>
                      </a:cubicBezTo>
                      <a:cubicBezTo>
                        <a:pt x="1" y="0"/>
                        <a:pt x="2" y="0"/>
                        <a:pt x="2" y="0"/>
                      </a:cubicBezTo>
                      <a:cubicBezTo>
                        <a:pt x="2"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9" name="Freeform 99">
                  <a:extLst>
                    <a:ext uri="{FF2B5EF4-FFF2-40B4-BE49-F238E27FC236}">
                      <a16:creationId xmlns:a16="http://schemas.microsoft.com/office/drawing/2014/main" id="{829F0499-D6B9-45A4-976B-EDBFE5A5979D}"/>
                    </a:ext>
                  </a:extLst>
                </p:cNvPr>
                <p:cNvSpPr>
                  <a:spLocks/>
                </p:cNvSpPr>
                <p:nvPr userDrawn="1"/>
              </p:nvSpPr>
              <p:spPr bwMode="auto">
                <a:xfrm>
                  <a:off x="3570" y="59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0" name="Freeform 100">
                  <a:extLst>
                    <a:ext uri="{FF2B5EF4-FFF2-40B4-BE49-F238E27FC236}">
                      <a16:creationId xmlns:a16="http://schemas.microsoft.com/office/drawing/2014/main" id="{3C73279E-44BE-4135-9830-D57FC7BEA8BF}"/>
                    </a:ext>
                  </a:extLst>
                </p:cNvPr>
                <p:cNvSpPr>
                  <a:spLocks/>
                </p:cNvSpPr>
                <p:nvPr userDrawn="1"/>
              </p:nvSpPr>
              <p:spPr bwMode="auto">
                <a:xfrm>
                  <a:off x="3555" y="578"/>
                  <a:ext cx="10" cy="10"/>
                </a:xfrm>
                <a:custGeom>
                  <a:avLst/>
                  <a:gdLst>
                    <a:gd name="T0" fmla="*/ 1 w 2"/>
                    <a:gd name="T1" fmla="*/ 2 h 2"/>
                    <a:gd name="T2" fmla="*/ 2 w 2"/>
                    <a:gd name="T3" fmla="*/ 1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1" y="0"/>
                        <a:pt x="1" y="1"/>
                        <a:pt x="0" y="1"/>
                      </a:cubicBezTo>
                      <a:cubicBezTo>
                        <a:pt x="1"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1" name="Freeform 101">
                  <a:extLst>
                    <a:ext uri="{FF2B5EF4-FFF2-40B4-BE49-F238E27FC236}">
                      <a16:creationId xmlns:a16="http://schemas.microsoft.com/office/drawing/2014/main" id="{22922E48-6235-4A3D-8913-0760E5213C48}"/>
                    </a:ext>
                  </a:extLst>
                </p:cNvPr>
                <p:cNvSpPr>
                  <a:spLocks/>
                </p:cNvSpPr>
                <p:nvPr userDrawn="1"/>
              </p:nvSpPr>
              <p:spPr bwMode="auto">
                <a:xfrm>
                  <a:off x="3550"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2" name="Freeform 102">
                  <a:extLst>
                    <a:ext uri="{FF2B5EF4-FFF2-40B4-BE49-F238E27FC236}">
                      <a16:creationId xmlns:a16="http://schemas.microsoft.com/office/drawing/2014/main" id="{BD07E272-BFF4-4AFD-9225-FE12908CE0A9}"/>
                    </a:ext>
                  </a:extLst>
                </p:cNvPr>
                <p:cNvSpPr>
                  <a:spLocks/>
                </p:cNvSpPr>
                <p:nvPr userDrawn="1"/>
              </p:nvSpPr>
              <p:spPr bwMode="auto">
                <a:xfrm>
                  <a:off x="3570" y="59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3" name="Freeform 103">
                  <a:extLst>
                    <a:ext uri="{FF2B5EF4-FFF2-40B4-BE49-F238E27FC236}">
                      <a16:creationId xmlns:a16="http://schemas.microsoft.com/office/drawing/2014/main" id="{419B57FE-1994-47F9-AEC7-BD770CCA4410}"/>
                    </a:ext>
                  </a:extLst>
                </p:cNvPr>
                <p:cNvSpPr>
                  <a:spLocks/>
                </p:cNvSpPr>
                <p:nvPr userDrawn="1"/>
              </p:nvSpPr>
              <p:spPr bwMode="auto">
                <a:xfrm>
                  <a:off x="3565" y="5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4" name="Freeform 104">
                  <a:extLst>
                    <a:ext uri="{FF2B5EF4-FFF2-40B4-BE49-F238E27FC236}">
                      <a16:creationId xmlns:a16="http://schemas.microsoft.com/office/drawing/2014/main" id="{48C71EC2-88D2-4F43-967E-9E17CA81A2CA}"/>
                    </a:ext>
                  </a:extLst>
                </p:cNvPr>
                <p:cNvSpPr>
                  <a:spLocks/>
                </p:cNvSpPr>
                <p:nvPr userDrawn="1"/>
              </p:nvSpPr>
              <p:spPr bwMode="auto">
                <a:xfrm>
                  <a:off x="3570"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5" name="Freeform 105">
                  <a:extLst>
                    <a:ext uri="{FF2B5EF4-FFF2-40B4-BE49-F238E27FC236}">
                      <a16:creationId xmlns:a16="http://schemas.microsoft.com/office/drawing/2014/main" id="{98B3DE15-12CE-41BE-8C7D-BA5D20BBB754}"/>
                    </a:ext>
                  </a:extLst>
                </p:cNvPr>
                <p:cNvSpPr>
                  <a:spLocks/>
                </p:cNvSpPr>
                <p:nvPr userDrawn="1"/>
              </p:nvSpPr>
              <p:spPr bwMode="auto">
                <a:xfrm>
                  <a:off x="3575" y="61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6" name="Freeform 106">
                  <a:extLst>
                    <a:ext uri="{FF2B5EF4-FFF2-40B4-BE49-F238E27FC236}">
                      <a16:creationId xmlns:a16="http://schemas.microsoft.com/office/drawing/2014/main" id="{363C33BC-742D-48ED-857B-9F9E0A5B9EB5}"/>
                    </a:ext>
                  </a:extLst>
                </p:cNvPr>
                <p:cNvSpPr>
                  <a:spLocks/>
                </p:cNvSpPr>
                <p:nvPr userDrawn="1"/>
              </p:nvSpPr>
              <p:spPr bwMode="auto">
                <a:xfrm>
                  <a:off x="3570" y="60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7" name="Rectangle 107">
                  <a:extLst>
                    <a:ext uri="{FF2B5EF4-FFF2-40B4-BE49-F238E27FC236}">
                      <a16:creationId xmlns:a16="http://schemas.microsoft.com/office/drawing/2014/main" id="{7295D48C-9536-4FC9-BFC2-03F250E15724}"/>
                    </a:ext>
                  </a:extLst>
                </p:cNvPr>
                <p:cNvSpPr>
                  <a:spLocks noChangeArrowheads="1"/>
                </p:cNvSpPr>
                <p:nvPr userDrawn="1"/>
              </p:nvSpPr>
              <p:spPr bwMode="auto">
                <a:xfrm>
                  <a:off x="3565" y="6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8" name="Freeform 108">
                  <a:extLst>
                    <a:ext uri="{FF2B5EF4-FFF2-40B4-BE49-F238E27FC236}">
                      <a16:creationId xmlns:a16="http://schemas.microsoft.com/office/drawing/2014/main" id="{1FFCFEBA-E38B-477D-B090-977817F439A5}"/>
                    </a:ext>
                  </a:extLst>
                </p:cNvPr>
                <p:cNvSpPr>
                  <a:spLocks/>
                </p:cNvSpPr>
                <p:nvPr userDrawn="1"/>
              </p:nvSpPr>
              <p:spPr bwMode="auto">
                <a:xfrm>
                  <a:off x="3550" y="58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9" name="Freeform 109">
                  <a:extLst>
                    <a:ext uri="{FF2B5EF4-FFF2-40B4-BE49-F238E27FC236}">
                      <a16:creationId xmlns:a16="http://schemas.microsoft.com/office/drawing/2014/main" id="{555EBC3A-AFD4-46C3-9EF6-F9841DC96ACB}"/>
                    </a:ext>
                  </a:extLst>
                </p:cNvPr>
                <p:cNvSpPr>
                  <a:spLocks/>
                </p:cNvSpPr>
                <p:nvPr userDrawn="1"/>
              </p:nvSpPr>
              <p:spPr bwMode="auto">
                <a:xfrm>
                  <a:off x="3560"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0" name="Freeform 110">
                  <a:extLst>
                    <a:ext uri="{FF2B5EF4-FFF2-40B4-BE49-F238E27FC236}">
                      <a16:creationId xmlns:a16="http://schemas.microsoft.com/office/drawing/2014/main" id="{6D1EDAF0-EB00-4DCD-988D-67BEE460F239}"/>
                    </a:ext>
                  </a:extLst>
                </p:cNvPr>
                <p:cNvSpPr>
                  <a:spLocks/>
                </p:cNvSpPr>
                <p:nvPr userDrawn="1"/>
              </p:nvSpPr>
              <p:spPr bwMode="auto">
                <a:xfrm>
                  <a:off x="3525" y="57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1" name="Freeform 111">
                  <a:extLst>
                    <a:ext uri="{FF2B5EF4-FFF2-40B4-BE49-F238E27FC236}">
                      <a16:creationId xmlns:a16="http://schemas.microsoft.com/office/drawing/2014/main" id="{57B547E7-2E43-4704-B891-F18414356698}"/>
                    </a:ext>
                  </a:extLst>
                </p:cNvPr>
                <p:cNvSpPr>
                  <a:spLocks/>
                </p:cNvSpPr>
                <p:nvPr userDrawn="1"/>
              </p:nvSpPr>
              <p:spPr bwMode="auto">
                <a:xfrm>
                  <a:off x="3555" y="59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2" name="Freeform 112">
                  <a:extLst>
                    <a:ext uri="{FF2B5EF4-FFF2-40B4-BE49-F238E27FC236}">
                      <a16:creationId xmlns:a16="http://schemas.microsoft.com/office/drawing/2014/main" id="{2B70516C-E2B3-47FE-A89F-C15539DFA5A2}"/>
                    </a:ext>
                  </a:extLst>
                </p:cNvPr>
                <p:cNvSpPr>
                  <a:spLocks/>
                </p:cNvSpPr>
                <p:nvPr userDrawn="1"/>
              </p:nvSpPr>
              <p:spPr bwMode="auto">
                <a:xfrm>
                  <a:off x="3545" y="5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3" name="Freeform 113">
                  <a:extLst>
                    <a:ext uri="{FF2B5EF4-FFF2-40B4-BE49-F238E27FC236}">
                      <a16:creationId xmlns:a16="http://schemas.microsoft.com/office/drawing/2014/main" id="{29538D70-3247-4C57-A39C-69BB94E8D3BB}"/>
                    </a:ext>
                  </a:extLst>
                </p:cNvPr>
                <p:cNvSpPr>
                  <a:spLocks/>
                </p:cNvSpPr>
                <p:nvPr userDrawn="1"/>
              </p:nvSpPr>
              <p:spPr bwMode="auto">
                <a:xfrm>
                  <a:off x="3560"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4" name="Freeform 114">
                  <a:extLst>
                    <a:ext uri="{FF2B5EF4-FFF2-40B4-BE49-F238E27FC236}">
                      <a16:creationId xmlns:a16="http://schemas.microsoft.com/office/drawing/2014/main" id="{FBB64630-FDE5-4D7B-998F-171D9642BB5A}"/>
                    </a:ext>
                  </a:extLst>
                </p:cNvPr>
                <p:cNvSpPr>
                  <a:spLocks/>
                </p:cNvSpPr>
                <p:nvPr userDrawn="1"/>
              </p:nvSpPr>
              <p:spPr bwMode="auto">
                <a:xfrm>
                  <a:off x="3560"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5" name="Freeform 115">
                  <a:extLst>
                    <a:ext uri="{FF2B5EF4-FFF2-40B4-BE49-F238E27FC236}">
                      <a16:creationId xmlns:a16="http://schemas.microsoft.com/office/drawing/2014/main" id="{3D140895-964A-4CF7-971F-4735C5892E8A}"/>
                    </a:ext>
                  </a:extLst>
                </p:cNvPr>
                <p:cNvSpPr>
                  <a:spLocks/>
                </p:cNvSpPr>
                <p:nvPr userDrawn="1"/>
              </p:nvSpPr>
              <p:spPr bwMode="auto">
                <a:xfrm>
                  <a:off x="3510" y="578"/>
                  <a:ext cx="20" cy="20"/>
                </a:xfrm>
                <a:custGeom>
                  <a:avLst/>
                  <a:gdLst>
                    <a:gd name="T0" fmla="*/ 0 w 4"/>
                    <a:gd name="T1" fmla="*/ 4 h 4"/>
                    <a:gd name="T2" fmla="*/ 2 w 4"/>
                    <a:gd name="T3" fmla="*/ 4 h 4"/>
                    <a:gd name="T4" fmla="*/ 3 w 4"/>
                    <a:gd name="T5" fmla="*/ 0 h 4"/>
                    <a:gd name="T6" fmla="*/ 2 w 4"/>
                    <a:gd name="T7" fmla="*/ 0 h 4"/>
                    <a:gd name="T8" fmla="*/ 3 w 4"/>
                    <a:gd name="T9" fmla="*/ 2 h 4"/>
                    <a:gd name="T10" fmla="*/ 2 w 4"/>
                    <a:gd name="T11" fmla="*/ 1 h 4"/>
                    <a:gd name="T12" fmla="*/ 0 w 4"/>
                    <a:gd name="T13" fmla="*/ 3 h 4"/>
                    <a:gd name="T14" fmla="*/ 1 w 4"/>
                    <a:gd name="T15" fmla="*/ 3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cubicBezTo>
                        <a:pt x="1" y="3"/>
                        <a:pt x="2" y="3"/>
                        <a:pt x="2" y="4"/>
                      </a:cubicBezTo>
                      <a:cubicBezTo>
                        <a:pt x="3" y="4"/>
                        <a:pt x="4" y="1"/>
                        <a:pt x="3" y="0"/>
                      </a:cubicBezTo>
                      <a:cubicBezTo>
                        <a:pt x="3" y="0"/>
                        <a:pt x="3" y="0"/>
                        <a:pt x="2" y="0"/>
                      </a:cubicBezTo>
                      <a:cubicBezTo>
                        <a:pt x="2" y="1"/>
                        <a:pt x="4" y="2"/>
                        <a:pt x="3" y="2"/>
                      </a:cubicBezTo>
                      <a:cubicBezTo>
                        <a:pt x="1" y="2"/>
                        <a:pt x="2" y="2"/>
                        <a:pt x="2" y="1"/>
                      </a:cubicBezTo>
                      <a:cubicBezTo>
                        <a:pt x="2" y="2"/>
                        <a:pt x="0" y="2"/>
                        <a:pt x="0" y="3"/>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6" name="Freeform 116">
                  <a:extLst>
                    <a:ext uri="{FF2B5EF4-FFF2-40B4-BE49-F238E27FC236}">
                      <a16:creationId xmlns:a16="http://schemas.microsoft.com/office/drawing/2014/main" id="{8ED6DC69-73F0-4F02-AF53-7DB1D079478F}"/>
                    </a:ext>
                  </a:extLst>
                </p:cNvPr>
                <p:cNvSpPr>
                  <a:spLocks/>
                </p:cNvSpPr>
                <p:nvPr userDrawn="1"/>
              </p:nvSpPr>
              <p:spPr bwMode="auto">
                <a:xfrm>
                  <a:off x="3530" y="573"/>
                  <a:ext cx="5" cy="1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0"/>
                        <a:pt x="0" y="1"/>
                        <a:pt x="0" y="1"/>
                      </a:cubicBezTo>
                      <a:cubicBezTo>
                        <a:pt x="0"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7" name="Freeform 117">
                  <a:extLst>
                    <a:ext uri="{FF2B5EF4-FFF2-40B4-BE49-F238E27FC236}">
                      <a16:creationId xmlns:a16="http://schemas.microsoft.com/office/drawing/2014/main" id="{DFB92C5A-E244-4890-A3C9-5D92A9E8A066}"/>
                    </a:ext>
                  </a:extLst>
                </p:cNvPr>
                <p:cNvSpPr>
                  <a:spLocks/>
                </p:cNvSpPr>
                <p:nvPr userDrawn="1"/>
              </p:nvSpPr>
              <p:spPr bwMode="auto">
                <a:xfrm>
                  <a:off x="3535" y="583"/>
                  <a:ext cx="15" cy="10"/>
                </a:xfrm>
                <a:custGeom>
                  <a:avLst/>
                  <a:gdLst>
                    <a:gd name="T0" fmla="*/ 2 w 3"/>
                    <a:gd name="T1" fmla="*/ 1 h 2"/>
                    <a:gd name="T2" fmla="*/ 0 w 3"/>
                    <a:gd name="T3" fmla="*/ 2 h 2"/>
                    <a:gd name="T4" fmla="*/ 2 w 3"/>
                    <a:gd name="T5" fmla="*/ 2 h 2"/>
                    <a:gd name="T6" fmla="*/ 2 w 3"/>
                    <a:gd name="T7" fmla="*/ 1 h 2"/>
                    <a:gd name="T8" fmla="*/ 3 w 3"/>
                    <a:gd name="T9" fmla="*/ 1 h 2"/>
                    <a:gd name="T10" fmla="*/ 2 w 3"/>
                    <a:gd name="T11" fmla="*/ 0 h 2"/>
                    <a:gd name="T12" fmla="*/ 2 w 3"/>
                    <a:gd name="T13" fmla="*/ 0 h 2"/>
                    <a:gd name="T14" fmla="*/ 2 w 3"/>
                    <a:gd name="T15" fmla="*/ 0 h 2"/>
                    <a:gd name="T16" fmla="*/ 2 w 3"/>
                    <a:gd name="T17" fmla="*/ 0 h 2"/>
                    <a:gd name="T18" fmla="*/ 2 w 3"/>
                    <a:gd name="T19" fmla="*/ 0 h 2"/>
                    <a:gd name="T20" fmla="*/ 2 w 3"/>
                    <a:gd name="T21" fmla="*/ 0 h 2"/>
                    <a:gd name="T22" fmla="*/ 2 w 3"/>
                    <a:gd name="T23" fmla="*/ 1 h 2"/>
                    <a:gd name="T24" fmla="*/ 2 w 3"/>
                    <a:gd name="T25" fmla="*/ 0 h 2"/>
                    <a:gd name="T26" fmla="*/ 2 w 3"/>
                    <a:gd name="T27" fmla="*/ 0 h 2"/>
                    <a:gd name="T28" fmla="*/ 2 w 3"/>
                    <a:gd name="T29" fmla="*/ 0 h 2"/>
                    <a:gd name="T30" fmla="*/ 0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0" y="1"/>
                        <a:pt x="0" y="2"/>
                      </a:cubicBezTo>
                      <a:cubicBezTo>
                        <a:pt x="1" y="2"/>
                        <a:pt x="1" y="2"/>
                        <a:pt x="2" y="2"/>
                      </a:cubicBezTo>
                      <a:cubicBezTo>
                        <a:pt x="0" y="1"/>
                        <a:pt x="3" y="2"/>
                        <a:pt x="2" y="1"/>
                      </a:cubicBezTo>
                      <a:cubicBezTo>
                        <a:pt x="2" y="1"/>
                        <a:pt x="2" y="1"/>
                        <a:pt x="3" y="1"/>
                      </a:cubicBezTo>
                      <a:cubicBezTo>
                        <a:pt x="2" y="1"/>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1"/>
                      </a:cubicBezTo>
                      <a:cubicBezTo>
                        <a:pt x="1" y="0"/>
                        <a:pt x="2" y="0"/>
                        <a:pt x="2" y="0"/>
                      </a:cubicBezTo>
                      <a:cubicBezTo>
                        <a:pt x="2" y="0"/>
                        <a:pt x="2" y="0"/>
                        <a:pt x="2" y="0"/>
                      </a:cubicBezTo>
                      <a:cubicBezTo>
                        <a:pt x="2" y="0"/>
                        <a:pt x="2" y="0"/>
                        <a:pt x="2" y="0"/>
                      </a:cubicBezTo>
                      <a:cubicBezTo>
                        <a:pt x="0" y="0"/>
                        <a:pt x="0" y="0"/>
                        <a:pt x="0" y="0"/>
                      </a:cubicBezTo>
                      <a:cubicBezTo>
                        <a:pt x="1"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8" name="Freeform 118">
                  <a:extLst>
                    <a:ext uri="{FF2B5EF4-FFF2-40B4-BE49-F238E27FC236}">
                      <a16:creationId xmlns:a16="http://schemas.microsoft.com/office/drawing/2014/main" id="{8AFE41B4-099B-4CCE-8D2A-7FD3C0E06D84}"/>
                    </a:ext>
                  </a:extLst>
                </p:cNvPr>
                <p:cNvSpPr>
                  <a:spLocks/>
                </p:cNvSpPr>
                <p:nvPr userDrawn="1"/>
              </p:nvSpPr>
              <p:spPr bwMode="auto">
                <a:xfrm>
                  <a:off x="3565" y="62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9" name="Freeform 119">
                  <a:extLst>
                    <a:ext uri="{FF2B5EF4-FFF2-40B4-BE49-F238E27FC236}">
                      <a16:creationId xmlns:a16="http://schemas.microsoft.com/office/drawing/2014/main" id="{25396ACB-CC99-438D-B115-AC6AB0DBEA89}"/>
                    </a:ext>
                  </a:extLst>
                </p:cNvPr>
                <p:cNvSpPr>
                  <a:spLocks/>
                </p:cNvSpPr>
                <p:nvPr userDrawn="1"/>
              </p:nvSpPr>
              <p:spPr bwMode="auto">
                <a:xfrm>
                  <a:off x="3565" y="613"/>
                  <a:ext cx="5" cy="10"/>
                </a:xfrm>
                <a:custGeom>
                  <a:avLst/>
                  <a:gdLst>
                    <a:gd name="T0" fmla="*/ 0 w 1"/>
                    <a:gd name="T1" fmla="*/ 2 h 2"/>
                    <a:gd name="T2" fmla="*/ 0 w 1"/>
                    <a:gd name="T3" fmla="*/ 2 h 2"/>
                    <a:gd name="T4" fmla="*/ 0 w 1"/>
                    <a:gd name="T5" fmla="*/ 2 h 2"/>
                    <a:gd name="T6" fmla="*/ 1 w 1"/>
                    <a:gd name="T7" fmla="*/ 2 h 2"/>
                    <a:gd name="T8" fmla="*/ 1 w 1"/>
                    <a:gd name="T9" fmla="*/ 2 h 2"/>
                    <a:gd name="T10" fmla="*/ 0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1" y="2"/>
                        <a:pt x="0" y="2"/>
                        <a:pt x="0" y="2"/>
                      </a:cubicBezTo>
                      <a:cubicBezTo>
                        <a:pt x="0" y="2"/>
                        <a:pt x="1" y="2"/>
                        <a:pt x="1" y="2"/>
                      </a:cubicBezTo>
                      <a:cubicBezTo>
                        <a:pt x="1" y="2"/>
                        <a:pt x="1" y="2"/>
                        <a:pt x="1" y="2"/>
                      </a:cubicBez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0" name="Freeform 120">
                  <a:extLst>
                    <a:ext uri="{FF2B5EF4-FFF2-40B4-BE49-F238E27FC236}">
                      <a16:creationId xmlns:a16="http://schemas.microsoft.com/office/drawing/2014/main" id="{AED67969-806C-4C5B-B46E-1A3D5813AABF}"/>
                    </a:ext>
                  </a:extLst>
                </p:cNvPr>
                <p:cNvSpPr>
                  <a:spLocks/>
                </p:cNvSpPr>
                <p:nvPr userDrawn="1"/>
              </p:nvSpPr>
              <p:spPr bwMode="auto">
                <a:xfrm>
                  <a:off x="3550" y="603"/>
                  <a:ext cx="5" cy="5"/>
                </a:xfrm>
                <a:custGeom>
                  <a:avLst/>
                  <a:gdLst>
                    <a:gd name="T0" fmla="*/ 1 w 1"/>
                    <a:gd name="T1" fmla="*/ 0 h 1"/>
                    <a:gd name="T2" fmla="*/ 0 w 1"/>
                    <a:gd name="T3" fmla="*/ 0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0" y="0"/>
                        <a:pt x="0"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1" name="Freeform 121">
                  <a:extLst>
                    <a:ext uri="{FF2B5EF4-FFF2-40B4-BE49-F238E27FC236}">
                      <a16:creationId xmlns:a16="http://schemas.microsoft.com/office/drawing/2014/main" id="{3A03BEE8-E3E2-46BF-B4A0-46DCBAB7CBDA}"/>
                    </a:ext>
                  </a:extLst>
                </p:cNvPr>
                <p:cNvSpPr>
                  <a:spLocks/>
                </p:cNvSpPr>
                <p:nvPr userDrawn="1"/>
              </p:nvSpPr>
              <p:spPr bwMode="auto">
                <a:xfrm>
                  <a:off x="3525" y="57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2" name="Freeform 122">
                  <a:extLst>
                    <a:ext uri="{FF2B5EF4-FFF2-40B4-BE49-F238E27FC236}">
                      <a16:creationId xmlns:a16="http://schemas.microsoft.com/office/drawing/2014/main" id="{4A9B71A2-0195-4B5A-A512-D518B73C34CF}"/>
                    </a:ext>
                  </a:extLst>
                </p:cNvPr>
                <p:cNvSpPr>
                  <a:spLocks/>
                </p:cNvSpPr>
                <p:nvPr userDrawn="1"/>
              </p:nvSpPr>
              <p:spPr bwMode="auto">
                <a:xfrm>
                  <a:off x="3515" y="5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3" name="Freeform 123">
                  <a:extLst>
                    <a:ext uri="{FF2B5EF4-FFF2-40B4-BE49-F238E27FC236}">
                      <a16:creationId xmlns:a16="http://schemas.microsoft.com/office/drawing/2014/main" id="{9B1249EC-51B0-4C4E-9852-35AE871A07DF}"/>
                    </a:ext>
                  </a:extLst>
                </p:cNvPr>
                <p:cNvSpPr>
                  <a:spLocks/>
                </p:cNvSpPr>
                <p:nvPr userDrawn="1"/>
              </p:nvSpPr>
              <p:spPr bwMode="auto">
                <a:xfrm>
                  <a:off x="3416" y="88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4" name="Freeform 124">
                  <a:extLst>
                    <a:ext uri="{FF2B5EF4-FFF2-40B4-BE49-F238E27FC236}">
                      <a16:creationId xmlns:a16="http://schemas.microsoft.com/office/drawing/2014/main" id="{25E0393A-E94B-472C-A59A-596F18B55B91}"/>
                    </a:ext>
                  </a:extLst>
                </p:cNvPr>
                <p:cNvSpPr>
                  <a:spLocks/>
                </p:cNvSpPr>
                <p:nvPr userDrawn="1"/>
              </p:nvSpPr>
              <p:spPr bwMode="auto">
                <a:xfrm>
                  <a:off x="3406" y="8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5" name="Freeform 125">
                  <a:extLst>
                    <a:ext uri="{FF2B5EF4-FFF2-40B4-BE49-F238E27FC236}">
                      <a16:creationId xmlns:a16="http://schemas.microsoft.com/office/drawing/2014/main" id="{FBE8A07B-4E8A-4A9D-B962-A736BB285CAC}"/>
                    </a:ext>
                  </a:extLst>
                </p:cNvPr>
                <p:cNvSpPr>
                  <a:spLocks/>
                </p:cNvSpPr>
                <p:nvPr userDrawn="1"/>
              </p:nvSpPr>
              <p:spPr bwMode="auto">
                <a:xfrm>
                  <a:off x="3311" y="653"/>
                  <a:ext cx="10" cy="5"/>
                </a:xfrm>
                <a:custGeom>
                  <a:avLst/>
                  <a:gdLst>
                    <a:gd name="T0" fmla="*/ 2 w 2"/>
                    <a:gd name="T1" fmla="*/ 0 h 1"/>
                    <a:gd name="T2" fmla="*/ 1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0"/>
                        <a:pt x="1" y="1"/>
                      </a:cubicBezTo>
                      <a:cubicBezTo>
                        <a:pt x="1" y="1"/>
                        <a:pt x="1" y="1"/>
                        <a:pt x="1" y="1"/>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6" name="Freeform 126">
                  <a:extLst>
                    <a:ext uri="{FF2B5EF4-FFF2-40B4-BE49-F238E27FC236}">
                      <a16:creationId xmlns:a16="http://schemas.microsoft.com/office/drawing/2014/main" id="{306EBC82-721A-4A08-BA31-731BA5B40635}"/>
                    </a:ext>
                  </a:extLst>
                </p:cNvPr>
                <p:cNvSpPr>
                  <a:spLocks/>
                </p:cNvSpPr>
                <p:nvPr userDrawn="1"/>
              </p:nvSpPr>
              <p:spPr bwMode="auto">
                <a:xfrm>
                  <a:off x="3336" y="7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7" name="Freeform 127">
                  <a:extLst>
                    <a:ext uri="{FF2B5EF4-FFF2-40B4-BE49-F238E27FC236}">
                      <a16:creationId xmlns:a16="http://schemas.microsoft.com/office/drawing/2014/main" id="{C73AF02A-2E51-407F-93B8-5F8CC45DA11A}"/>
                    </a:ext>
                  </a:extLst>
                </p:cNvPr>
                <p:cNvSpPr>
                  <a:spLocks/>
                </p:cNvSpPr>
                <p:nvPr userDrawn="1"/>
              </p:nvSpPr>
              <p:spPr bwMode="auto">
                <a:xfrm>
                  <a:off x="3356" y="7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8" name="Freeform 128">
                  <a:extLst>
                    <a:ext uri="{FF2B5EF4-FFF2-40B4-BE49-F238E27FC236}">
                      <a16:creationId xmlns:a16="http://schemas.microsoft.com/office/drawing/2014/main" id="{744B250B-5C41-4774-913D-274228AD2AC4}"/>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9" name="Freeform 129">
                  <a:extLst>
                    <a:ext uri="{FF2B5EF4-FFF2-40B4-BE49-F238E27FC236}">
                      <a16:creationId xmlns:a16="http://schemas.microsoft.com/office/drawing/2014/main" id="{632B095B-5227-48DB-9B95-A584508472AE}"/>
                    </a:ext>
                  </a:extLst>
                </p:cNvPr>
                <p:cNvSpPr>
                  <a:spLocks/>
                </p:cNvSpPr>
                <p:nvPr userDrawn="1"/>
              </p:nvSpPr>
              <p:spPr bwMode="auto">
                <a:xfrm>
                  <a:off x="3416" y="563"/>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0" name="Freeform 130">
                  <a:extLst>
                    <a:ext uri="{FF2B5EF4-FFF2-40B4-BE49-F238E27FC236}">
                      <a16:creationId xmlns:a16="http://schemas.microsoft.com/office/drawing/2014/main" id="{FFF27CA1-6FBE-4BDB-9258-6985181D4DC5}"/>
                    </a:ext>
                  </a:extLst>
                </p:cNvPr>
                <p:cNvSpPr>
                  <a:spLocks/>
                </p:cNvSpPr>
                <p:nvPr userDrawn="1"/>
              </p:nvSpPr>
              <p:spPr bwMode="auto">
                <a:xfrm>
                  <a:off x="3386"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1" name="Freeform 131">
                  <a:extLst>
                    <a:ext uri="{FF2B5EF4-FFF2-40B4-BE49-F238E27FC236}">
                      <a16:creationId xmlns:a16="http://schemas.microsoft.com/office/drawing/2014/main" id="{7968B85D-EC99-4F9C-831E-6D0967C12000}"/>
                    </a:ext>
                  </a:extLst>
                </p:cNvPr>
                <p:cNvSpPr>
                  <a:spLocks/>
                </p:cNvSpPr>
                <p:nvPr userDrawn="1"/>
              </p:nvSpPr>
              <p:spPr bwMode="auto">
                <a:xfrm>
                  <a:off x="3406" y="563"/>
                  <a:ext cx="10" cy="5"/>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1" y="1"/>
                        <a:pt x="1" y="1"/>
                      </a:cubicBezTo>
                      <a:cubicBezTo>
                        <a:pt x="1" y="0"/>
                        <a:pt x="1"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2" name="Freeform 132">
                  <a:extLst>
                    <a:ext uri="{FF2B5EF4-FFF2-40B4-BE49-F238E27FC236}">
                      <a16:creationId xmlns:a16="http://schemas.microsoft.com/office/drawing/2014/main" id="{1AFFBA63-993C-4BD7-8D6A-F0FB6774B196}"/>
                    </a:ext>
                  </a:extLst>
                </p:cNvPr>
                <p:cNvSpPr>
                  <a:spLocks/>
                </p:cNvSpPr>
                <p:nvPr userDrawn="1"/>
              </p:nvSpPr>
              <p:spPr bwMode="auto">
                <a:xfrm>
                  <a:off x="3620" y="7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3" name="Freeform 133">
                  <a:extLst>
                    <a:ext uri="{FF2B5EF4-FFF2-40B4-BE49-F238E27FC236}">
                      <a16:creationId xmlns:a16="http://schemas.microsoft.com/office/drawing/2014/main" id="{A8FA0506-8622-47A5-ABFF-06395A56AB2F}"/>
                    </a:ext>
                  </a:extLst>
                </p:cNvPr>
                <p:cNvSpPr>
                  <a:spLocks/>
                </p:cNvSpPr>
                <p:nvPr userDrawn="1"/>
              </p:nvSpPr>
              <p:spPr bwMode="auto">
                <a:xfrm>
                  <a:off x="3644"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4" name="Freeform 134">
                  <a:extLst>
                    <a:ext uri="{FF2B5EF4-FFF2-40B4-BE49-F238E27FC236}">
                      <a16:creationId xmlns:a16="http://schemas.microsoft.com/office/drawing/2014/main" id="{E5974945-5A31-4D65-A046-25D28F2D7628}"/>
                    </a:ext>
                  </a:extLst>
                </p:cNvPr>
                <p:cNvSpPr>
                  <a:spLocks/>
                </p:cNvSpPr>
                <p:nvPr userDrawn="1"/>
              </p:nvSpPr>
              <p:spPr bwMode="auto">
                <a:xfrm>
                  <a:off x="3480" y="558"/>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5" name="Freeform 135">
                  <a:extLst>
                    <a:ext uri="{FF2B5EF4-FFF2-40B4-BE49-F238E27FC236}">
                      <a16:creationId xmlns:a16="http://schemas.microsoft.com/office/drawing/2014/main" id="{7AFA2408-D19F-49B4-A6A7-759EF97CE20A}"/>
                    </a:ext>
                  </a:extLst>
                </p:cNvPr>
                <p:cNvSpPr>
                  <a:spLocks/>
                </p:cNvSpPr>
                <p:nvPr userDrawn="1"/>
              </p:nvSpPr>
              <p:spPr bwMode="auto">
                <a:xfrm>
                  <a:off x="3485" y="5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6" name="Freeform 136">
                  <a:extLst>
                    <a:ext uri="{FF2B5EF4-FFF2-40B4-BE49-F238E27FC236}">
                      <a16:creationId xmlns:a16="http://schemas.microsoft.com/office/drawing/2014/main" id="{70A6745B-B154-4D92-8FF9-AA2F6C836DF7}"/>
                    </a:ext>
                  </a:extLst>
                </p:cNvPr>
                <p:cNvSpPr>
                  <a:spLocks/>
                </p:cNvSpPr>
                <p:nvPr userDrawn="1"/>
              </p:nvSpPr>
              <p:spPr bwMode="auto">
                <a:xfrm>
                  <a:off x="3401"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7" name="Freeform 137">
                  <a:extLst>
                    <a:ext uri="{FF2B5EF4-FFF2-40B4-BE49-F238E27FC236}">
                      <a16:creationId xmlns:a16="http://schemas.microsoft.com/office/drawing/2014/main" id="{64F8CF35-96D8-4399-877E-6987E12BA654}"/>
                    </a:ext>
                  </a:extLst>
                </p:cNvPr>
                <p:cNvSpPr>
                  <a:spLocks/>
                </p:cNvSpPr>
                <p:nvPr userDrawn="1"/>
              </p:nvSpPr>
              <p:spPr bwMode="auto">
                <a:xfrm>
                  <a:off x="3480" y="55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8" name="Freeform 138">
                  <a:extLst>
                    <a:ext uri="{FF2B5EF4-FFF2-40B4-BE49-F238E27FC236}">
                      <a16:creationId xmlns:a16="http://schemas.microsoft.com/office/drawing/2014/main" id="{6F480B7A-D3A6-4F92-9800-8FEB1B34E911}"/>
                    </a:ext>
                  </a:extLst>
                </p:cNvPr>
                <p:cNvSpPr>
                  <a:spLocks/>
                </p:cNvSpPr>
                <p:nvPr userDrawn="1"/>
              </p:nvSpPr>
              <p:spPr bwMode="auto">
                <a:xfrm>
                  <a:off x="3485" y="5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9" name="Freeform 139">
                  <a:extLst>
                    <a:ext uri="{FF2B5EF4-FFF2-40B4-BE49-F238E27FC236}">
                      <a16:creationId xmlns:a16="http://schemas.microsoft.com/office/drawing/2014/main" id="{1E856306-9B8B-43F6-92C4-316CC16D6C5E}"/>
                    </a:ext>
                  </a:extLst>
                </p:cNvPr>
                <p:cNvSpPr>
                  <a:spLocks/>
                </p:cNvSpPr>
                <p:nvPr userDrawn="1"/>
              </p:nvSpPr>
              <p:spPr bwMode="auto">
                <a:xfrm>
                  <a:off x="3480" y="5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0" name="Freeform 140">
                  <a:extLst>
                    <a:ext uri="{FF2B5EF4-FFF2-40B4-BE49-F238E27FC236}">
                      <a16:creationId xmlns:a16="http://schemas.microsoft.com/office/drawing/2014/main" id="{393CA9F8-4661-4A86-BBF3-55A4BDF217D1}"/>
                    </a:ext>
                  </a:extLst>
                </p:cNvPr>
                <p:cNvSpPr>
                  <a:spLocks/>
                </p:cNvSpPr>
                <p:nvPr userDrawn="1"/>
              </p:nvSpPr>
              <p:spPr bwMode="auto">
                <a:xfrm>
                  <a:off x="3575" y="9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1" name="Rectangle 141">
                  <a:extLst>
                    <a:ext uri="{FF2B5EF4-FFF2-40B4-BE49-F238E27FC236}">
                      <a16:creationId xmlns:a16="http://schemas.microsoft.com/office/drawing/2014/main" id="{B5337D6B-42E2-4E96-856C-4D54C719666A}"/>
                    </a:ext>
                  </a:extLst>
                </p:cNvPr>
                <p:cNvSpPr>
                  <a:spLocks noChangeArrowheads="1"/>
                </p:cNvSpPr>
                <p:nvPr userDrawn="1"/>
              </p:nvSpPr>
              <p:spPr bwMode="auto">
                <a:xfrm>
                  <a:off x="3346"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2" name="Freeform 142">
                  <a:extLst>
                    <a:ext uri="{FF2B5EF4-FFF2-40B4-BE49-F238E27FC236}">
                      <a16:creationId xmlns:a16="http://schemas.microsoft.com/office/drawing/2014/main" id="{E3DFB28D-9A37-4C5F-A176-CA98F8FED016}"/>
                    </a:ext>
                  </a:extLst>
                </p:cNvPr>
                <p:cNvSpPr>
                  <a:spLocks/>
                </p:cNvSpPr>
                <p:nvPr userDrawn="1"/>
              </p:nvSpPr>
              <p:spPr bwMode="auto">
                <a:xfrm>
                  <a:off x="3336"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3" name="Freeform 143">
                  <a:extLst>
                    <a:ext uri="{FF2B5EF4-FFF2-40B4-BE49-F238E27FC236}">
                      <a16:creationId xmlns:a16="http://schemas.microsoft.com/office/drawing/2014/main" id="{5DD49523-DA15-40F0-89B5-D451F6923D8E}"/>
                    </a:ext>
                  </a:extLst>
                </p:cNvPr>
                <p:cNvSpPr>
                  <a:spLocks noEditPoints="1"/>
                </p:cNvSpPr>
                <p:nvPr userDrawn="1"/>
              </p:nvSpPr>
              <p:spPr bwMode="auto">
                <a:xfrm>
                  <a:off x="3306" y="553"/>
                  <a:ext cx="353" cy="424"/>
                </a:xfrm>
                <a:custGeom>
                  <a:avLst/>
                  <a:gdLst>
                    <a:gd name="T0" fmla="*/ 25 w 71"/>
                    <a:gd name="T1" fmla="*/ 68 h 85"/>
                    <a:gd name="T2" fmla="*/ 20 w 71"/>
                    <a:gd name="T3" fmla="*/ 65 h 85"/>
                    <a:gd name="T4" fmla="*/ 20 w 71"/>
                    <a:gd name="T5" fmla="*/ 62 h 85"/>
                    <a:gd name="T6" fmla="*/ 16 w 71"/>
                    <a:gd name="T7" fmla="*/ 60 h 85"/>
                    <a:gd name="T8" fmla="*/ 13 w 71"/>
                    <a:gd name="T9" fmla="*/ 55 h 85"/>
                    <a:gd name="T10" fmla="*/ 6 w 71"/>
                    <a:gd name="T11" fmla="*/ 49 h 85"/>
                    <a:gd name="T12" fmla="*/ 7 w 71"/>
                    <a:gd name="T13" fmla="*/ 49 h 85"/>
                    <a:gd name="T14" fmla="*/ 9 w 71"/>
                    <a:gd name="T15" fmla="*/ 47 h 85"/>
                    <a:gd name="T16" fmla="*/ 8 w 71"/>
                    <a:gd name="T17" fmla="*/ 42 h 85"/>
                    <a:gd name="T18" fmla="*/ 7 w 71"/>
                    <a:gd name="T19" fmla="*/ 37 h 85"/>
                    <a:gd name="T20" fmla="*/ 8 w 71"/>
                    <a:gd name="T21" fmla="*/ 31 h 85"/>
                    <a:gd name="T22" fmla="*/ 8 w 71"/>
                    <a:gd name="T23" fmla="*/ 27 h 85"/>
                    <a:gd name="T24" fmla="*/ 11 w 71"/>
                    <a:gd name="T25" fmla="*/ 22 h 85"/>
                    <a:gd name="T26" fmla="*/ 13 w 71"/>
                    <a:gd name="T27" fmla="*/ 22 h 85"/>
                    <a:gd name="T28" fmla="*/ 14 w 71"/>
                    <a:gd name="T29" fmla="*/ 17 h 85"/>
                    <a:gd name="T30" fmla="*/ 16 w 71"/>
                    <a:gd name="T31" fmla="*/ 14 h 85"/>
                    <a:gd name="T32" fmla="*/ 19 w 71"/>
                    <a:gd name="T33" fmla="*/ 9 h 85"/>
                    <a:gd name="T34" fmla="*/ 24 w 71"/>
                    <a:gd name="T35" fmla="*/ 8 h 85"/>
                    <a:gd name="T36" fmla="*/ 29 w 71"/>
                    <a:gd name="T37" fmla="*/ 5 h 85"/>
                    <a:gd name="T38" fmla="*/ 38 w 71"/>
                    <a:gd name="T39" fmla="*/ 4 h 85"/>
                    <a:gd name="T40" fmla="*/ 41 w 71"/>
                    <a:gd name="T41" fmla="*/ 2 h 85"/>
                    <a:gd name="T42" fmla="*/ 36 w 71"/>
                    <a:gd name="T43" fmla="*/ 2 h 85"/>
                    <a:gd name="T44" fmla="*/ 33 w 71"/>
                    <a:gd name="T45" fmla="*/ 1 h 85"/>
                    <a:gd name="T46" fmla="*/ 21 w 71"/>
                    <a:gd name="T47" fmla="*/ 3 h 85"/>
                    <a:gd name="T48" fmla="*/ 9 w 71"/>
                    <a:gd name="T49" fmla="*/ 11 h 85"/>
                    <a:gd name="T50" fmla="*/ 4 w 71"/>
                    <a:gd name="T51" fmla="*/ 19 h 85"/>
                    <a:gd name="T52" fmla="*/ 2 w 71"/>
                    <a:gd name="T53" fmla="*/ 21 h 85"/>
                    <a:gd name="T54" fmla="*/ 3 w 71"/>
                    <a:gd name="T55" fmla="*/ 26 h 85"/>
                    <a:gd name="T56" fmla="*/ 2 w 71"/>
                    <a:gd name="T57" fmla="*/ 32 h 85"/>
                    <a:gd name="T58" fmla="*/ 2 w 71"/>
                    <a:gd name="T59" fmla="*/ 47 h 85"/>
                    <a:gd name="T60" fmla="*/ 4 w 71"/>
                    <a:gd name="T61" fmla="*/ 50 h 85"/>
                    <a:gd name="T62" fmla="*/ 8 w 71"/>
                    <a:gd name="T63" fmla="*/ 57 h 85"/>
                    <a:gd name="T64" fmla="*/ 9 w 71"/>
                    <a:gd name="T65" fmla="*/ 65 h 85"/>
                    <a:gd name="T66" fmla="*/ 16 w 71"/>
                    <a:gd name="T67" fmla="*/ 72 h 85"/>
                    <a:gd name="T68" fmla="*/ 24 w 71"/>
                    <a:gd name="T69" fmla="*/ 78 h 85"/>
                    <a:gd name="T70" fmla="*/ 35 w 71"/>
                    <a:gd name="T71" fmla="*/ 82 h 85"/>
                    <a:gd name="T72" fmla="*/ 46 w 71"/>
                    <a:gd name="T73" fmla="*/ 82 h 85"/>
                    <a:gd name="T74" fmla="*/ 59 w 71"/>
                    <a:gd name="T75" fmla="*/ 77 h 85"/>
                    <a:gd name="T76" fmla="*/ 62 w 71"/>
                    <a:gd name="T77" fmla="*/ 74 h 85"/>
                    <a:gd name="T78" fmla="*/ 66 w 71"/>
                    <a:gd name="T79" fmla="*/ 63 h 85"/>
                    <a:gd name="T80" fmla="*/ 71 w 71"/>
                    <a:gd name="T81" fmla="*/ 50 h 85"/>
                    <a:gd name="T82" fmla="*/ 67 w 71"/>
                    <a:gd name="T83" fmla="*/ 34 h 85"/>
                    <a:gd name="T84" fmla="*/ 63 w 71"/>
                    <a:gd name="T85" fmla="*/ 37 h 85"/>
                    <a:gd name="T86" fmla="*/ 63 w 71"/>
                    <a:gd name="T87" fmla="*/ 45 h 85"/>
                    <a:gd name="T88" fmla="*/ 63 w 71"/>
                    <a:gd name="T89" fmla="*/ 50 h 85"/>
                    <a:gd name="T90" fmla="*/ 62 w 71"/>
                    <a:gd name="T91" fmla="*/ 61 h 85"/>
                    <a:gd name="T92" fmla="*/ 61 w 71"/>
                    <a:gd name="T93" fmla="*/ 66 h 85"/>
                    <a:gd name="T94" fmla="*/ 56 w 71"/>
                    <a:gd name="T95" fmla="*/ 69 h 85"/>
                    <a:gd name="T96" fmla="*/ 53 w 71"/>
                    <a:gd name="T97" fmla="*/ 73 h 85"/>
                    <a:gd name="T98" fmla="*/ 51 w 71"/>
                    <a:gd name="T99" fmla="*/ 72 h 85"/>
                    <a:gd name="T100" fmla="*/ 46 w 71"/>
                    <a:gd name="T101" fmla="*/ 75 h 85"/>
                    <a:gd name="T102" fmla="*/ 43 w 71"/>
                    <a:gd name="T103" fmla="*/ 74 h 85"/>
                    <a:gd name="T104" fmla="*/ 39 w 71"/>
                    <a:gd name="T105" fmla="*/ 74 h 85"/>
                    <a:gd name="T106" fmla="*/ 37 w 71"/>
                    <a:gd name="T107" fmla="*/ 74 h 85"/>
                    <a:gd name="T108" fmla="*/ 29 w 71"/>
                    <a:gd name="T109" fmla="*/ 72 h 85"/>
                    <a:gd name="T110" fmla="*/ 18 w 71"/>
                    <a:gd name="T111" fmla="*/ 62 h 85"/>
                    <a:gd name="T112" fmla="*/ 31 w 71"/>
                    <a:gd name="T113" fmla="*/ 2 h 85"/>
                    <a:gd name="T114" fmla="*/ 61 w 71"/>
                    <a:gd name="T11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 h="85">
                      <a:moveTo>
                        <a:pt x="27" y="70"/>
                      </a:moveTo>
                      <a:cubicBezTo>
                        <a:pt x="27" y="69"/>
                        <a:pt x="27" y="69"/>
                        <a:pt x="27" y="69"/>
                      </a:cubicBezTo>
                      <a:cubicBezTo>
                        <a:pt x="28" y="68"/>
                        <a:pt x="29" y="69"/>
                        <a:pt x="28" y="68"/>
                      </a:cubicBezTo>
                      <a:cubicBezTo>
                        <a:pt x="27" y="70"/>
                        <a:pt x="26" y="66"/>
                        <a:pt x="24" y="68"/>
                      </a:cubicBezTo>
                      <a:cubicBezTo>
                        <a:pt x="24" y="67"/>
                        <a:pt x="24" y="67"/>
                        <a:pt x="24" y="67"/>
                      </a:cubicBezTo>
                      <a:cubicBezTo>
                        <a:pt x="24" y="68"/>
                        <a:pt x="25" y="67"/>
                        <a:pt x="25" y="68"/>
                      </a:cubicBezTo>
                      <a:cubicBezTo>
                        <a:pt x="25" y="66"/>
                        <a:pt x="23" y="69"/>
                        <a:pt x="22" y="67"/>
                      </a:cubicBezTo>
                      <a:cubicBezTo>
                        <a:pt x="22" y="67"/>
                        <a:pt x="22" y="66"/>
                        <a:pt x="22" y="66"/>
                      </a:cubicBezTo>
                      <a:cubicBezTo>
                        <a:pt x="21" y="66"/>
                        <a:pt x="21" y="66"/>
                        <a:pt x="21" y="66"/>
                      </a:cubicBezTo>
                      <a:cubicBezTo>
                        <a:pt x="21" y="66"/>
                        <a:pt x="21" y="66"/>
                        <a:pt x="22" y="66"/>
                      </a:cubicBezTo>
                      <a:cubicBezTo>
                        <a:pt x="20" y="65"/>
                        <a:pt x="20" y="65"/>
                        <a:pt x="20" y="65"/>
                      </a:cubicBezTo>
                      <a:cubicBezTo>
                        <a:pt x="20" y="65"/>
                        <a:pt x="20" y="65"/>
                        <a:pt x="20" y="65"/>
                      </a:cubicBezTo>
                      <a:cubicBezTo>
                        <a:pt x="20" y="65"/>
                        <a:pt x="19" y="65"/>
                        <a:pt x="19" y="65"/>
                      </a:cubicBezTo>
                      <a:cubicBezTo>
                        <a:pt x="19" y="64"/>
                        <a:pt x="19" y="65"/>
                        <a:pt x="19" y="65"/>
                      </a:cubicBezTo>
                      <a:cubicBezTo>
                        <a:pt x="18" y="64"/>
                        <a:pt x="18" y="64"/>
                        <a:pt x="18" y="64"/>
                      </a:cubicBezTo>
                      <a:cubicBezTo>
                        <a:pt x="18" y="64"/>
                        <a:pt x="19" y="64"/>
                        <a:pt x="20" y="64"/>
                      </a:cubicBezTo>
                      <a:cubicBezTo>
                        <a:pt x="21" y="62"/>
                        <a:pt x="19" y="64"/>
                        <a:pt x="19" y="62"/>
                      </a:cubicBezTo>
                      <a:cubicBezTo>
                        <a:pt x="20" y="62"/>
                        <a:pt x="20" y="62"/>
                        <a:pt x="20" y="62"/>
                      </a:cubicBezTo>
                      <a:cubicBezTo>
                        <a:pt x="20" y="61"/>
                        <a:pt x="19" y="61"/>
                        <a:pt x="20" y="60"/>
                      </a:cubicBezTo>
                      <a:cubicBezTo>
                        <a:pt x="19" y="60"/>
                        <a:pt x="19" y="63"/>
                        <a:pt x="18" y="62"/>
                      </a:cubicBezTo>
                      <a:cubicBezTo>
                        <a:pt x="18" y="62"/>
                        <a:pt x="18" y="62"/>
                        <a:pt x="17" y="61"/>
                      </a:cubicBezTo>
                      <a:cubicBezTo>
                        <a:pt x="18" y="61"/>
                        <a:pt x="17" y="61"/>
                        <a:pt x="17" y="60"/>
                      </a:cubicBezTo>
                      <a:cubicBezTo>
                        <a:pt x="18" y="59"/>
                        <a:pt x="18" y="59"/>
                        <a:pt x="18" y="59"/>
                      </a:cubicBezTo>
                      <a:cubicBezTo>
                        <a:pt x="17" y="59"/>
                        <a:pt x="17" y="60"/>
                        <a:pt x="16" y="60"/>
                      </a:cubicBezTo>
                      <a:cubicBezTo>
                        <a:pt x="16" y="59"/>
                        <a:pt x="16" y="58"/>
                        <a:pt x="17" y="58"/>
                      </a:cubicBezTo>
                      <a:cubicBezTo>
                        <a:pt x="17" y="57"/>
                        <a:pt x="16" y="59"/>
                        <a:pt x="15" y="58"/>
                      </a:cubicBezTo>
                      <a:cubicBezTo>
                        <a:pt x="15" y="57"/>
                        <a:pt x="14" y="57"/>
                        <a:pt x="13" y="56"/>
                      </a:cubicBezTo>
                      <a:cubicBezTo>
                        <a:pt x="13" y="55"/>
                        <a:pt x="14" y="56"/>
                        <a:pt x="14" y="55"/>
                      </a:cubicBezTo>
                      <a:cubicBezTo>
                        <a:pt x="13" y="55"/>
                        <a:pt x="13" y="55"/>
                        <a:pt x="13" y="55"/>
                      </a:cubicBezTo>
                      <a:cubicBezTo>
                        <a:pt x="13" y="55"/>
                        <a:pt x="13" y="55"/>
                        <a:pt x="13" y="55"/>
                      </a:cubicBezTo>
                      <a:cubicBezTo>
                        <a:pt x="13" y="55"/>
                        <a:pt x="12" y="55"/>
                        <a:pt x="12" y="55"/>
                      </a:cubicBezTo>
                      <a:cubicBezTo>
                        <a:pt x="10" y="55"/>
                        <a:pt x="12" y="52"/>
                        <a:pt x="11" y="52"/>
                      </a:cubicBezTo>
                      <a:cubicBezTo>
                        <a:pt x="11" y="52"/>
                        <a:pt x="11" y="52"/>
                        <a:pt x="12" y="52"/>
                      </a:cubicBezTo>
                      <a:cubicBezTo>
                        <a:pt x="10" y="51"/>
                        <a:pt x="11" y="51"/>
                        <a:pt x="9" y="50"/>
                      </a:cubicBezTo>
                      <a:cubicBezTo>
                        <a:pt x="10" y="49"/>
                        <a:pt x="10" y="49"/>
                        <a:pt x="10" y="49"/>
                      </a:cubicBezTo>
                      <a:cubicBezTo>
                        <a:pt x="9" y="50"/>
                        <a:pt x="8" y="49"/>
                        <a:pt x="6" y="49"/>
                      </a:cubicBezTo>
                      <a:cubicBezTo>
                        <a:pt x="6" y="49"/>
                        <a:pt x="6" y="49"/>
                        <a:pt x="6" y="50"/>
                      </a:cubicBezTo>
                      <a:cubicBezTo>
                        <a:pt x="5" y="49"/>
                        <a:pt x="5" y="49"/>
                        <a:pt x="5" y="49"/>
                      </a:cubicBezTo>
                      <a:cubicBezTo>
                        <a:pt x="5" y="48"/>
                        <a:pt x="5" y="48"/>
                        <a:pt x="6" y="48"/>
                      </a:cubicBezTo>
                      <a:cubicBezTo>
                        <a:pt x="6" y="48"/>
                        <a:pt x="6" y="48"/>
                        <a:pt x="5" y="48"/>
                      </a:cubicBezTo>
                      <a:cubicBezTo>
                        <a:pt x="6" y="48"/>
                        <a:pt x="6" y="48"/>
                        <a:pt x="7" y="48"/>
                      </a:cubicBezTo>
                      <a:cubicBezTo>
                        <a:pt x="7" y="48"/>
                        <a:pt x="7" y="48"/>
                        <a:pt x="7" y="49"/>
                      </a:cubicBezTo>
                      <a:cubicBezTo>
                        <a:pt x="7" y="49"/>
                        <a:pt x="8" y="49"/>
                        <a:pt x="9" y="48"/>
                      </a:cubicBezTo>
                      <a:cubicBezTo>
                        <a:pt x="9" y="48"/>
                        <a:pt x="9" y="48"/>
                        <a:pt x="9" y="48"/>
                      </a:cubicBezTo>
                      <a:cubicBezTo>
                        <a:pt x="9" y="48"/>
                        <a:pt x="9" y="48"/>
                        <a:pt x="9" y="48"/>
                      </a:cubicBezTo>
                      <a:cubicBezTo>
                        <a:pt x="9" y="48"/>
                        <a:pt x="9" y="48"/>
                        <a:pt x="8" y="48"/>
                      </a:cubicBezTo>
                      <a:cubicBezTo>
                        <a:pt x="10" y="47"/>
                        <a:pt x="10" y="47"/>
                        <a:pt x="10" y="47"/>
                      </a:cubicBezTo>
                      <a:cubicBezTo>
                        <a:pt x="9" y="47"/>
                        <a:pt x="9" y="47"/>
                        <a:pt x="9" y="47"/>
                      </a:cubicBezTo>
                      <a:cubicBezTo>
                        <a:pt x="10" y="45"/>
                        <a:pt x="10" y="45"/>
                        <a:pt x="10" y="45"/>
                      </a:cubicBezTo>
                      <a:cubicBezTo>
                        <a:pt x="8" y="45"/>
                        <a:pt x="6" y="44"/>
                        <a:pt x="5" y="42"/>
                      </a:cubicBezTo>
                      <a:cubicBezTo>
                        <a:pt x="6" y="42"/>
                        <a:pt x="7" y="42"/>
                        <a:pt x="8" y="42"/>
                      </a:cubicBezTo>
                      <a:cubicBezTo>
                        <a:pt x="7" y="42"/>
                        <a:pt x="8" y="43"/>
                        <a:pt x="8" y="44"/>
                      </a:cubicBezTo>
                      <a:cubicBezTo>
                        <a:pt x="8" y="43"/>
                        <a:pt x="9" y="43"/>
                        <a:pt x="9" y="44"/>
                      </a:cubicBezTo>
                      <a:cubicBezTo>
                        <a:pt x="8" y="42"/>
                        <a:pt x="8" y="42"/>
                        <a:pt x="8" y="42"/>
                      </a:cubicBezTo>
                      <a:cubicBezTo>
                        <a:pt x="9" y="42"/>
                        <a:pt x="8" y="42"/>
                        <a:pt x="9" y="41"/>
                      </a:cubicBezTo>
                      <a:cubicBezTo>
                        <a:pt x="7" y="42"/>
                        <a:pt x="7" y="40"/>
                        <a:pt x="7" y="39"/>
                      </a:cubicBezTo>
                      <a:cubicBezTo>
                        <a:pt x="7" y="39"/>
                        <a:pt x="8" y="39"/>
                        <a:pt x="8" y="40"/>
                      </a:cubicBezTo>
                      <a:cubicBezTo>
                        <a:pt x="9" y="39"/>
                        <a:pt x="6" y="39"/>
                        <a:pt x="7" y="38"/>
                      </a:cubicBezTo>
                      <a:cubicBezTo>
                        <a:pt x="7" y="38"/>
                        <a:pt x="7" y="38"/>
                        <a:pt x="7" y="38"/>
                      </a:cubicBezTo>
                      <a:cubicBezTo>
                        <a:pt x="6" y="38"/>
                        <a:pt x="7" y="37"/>
                        <a:pt x="7" y="37"/>
                      </a:cubicBezTo>
                      <a:cubicBezTo>
                        <a:pt x="7" y="37"/>
                        <a:pt x="7" y="37"/>
                        <a:pt x="7" y="37"/>
                      </a:cubicBezTo>
                      <a:cubicBezTo>
                        <a:pt x="8" y="36"/>
                        <a:pt x="7" y="33"/>
                        <a:pt x="6" y="32"/>
                      </a:cubicBezTo>
                      <a:cubicBezTo>
                        <a:pt x="6" y="32"/>
                        <a:pt x="8" y="33"/>
                        <a:pt x="8" y="33"/>
                      </a:cubicBezTo>
                      <a:cubicBezTo>
                        <a:pt x="8" y="33"/>
                        <a:pt x="7" y="32"/>
                        <a:pt x="6" y="31"/>
                      </a:cubicBezTo>
                      <a:cubicBezTo>
                        <a:pt x="4" y="30"/>
                        <a:pt x="3" y="29"/>
                        <a:pt x="3" y="29"/>
                      </a:cubicBezTo>
                      <a:cubicBezTo>
                        <a:pt x="4" y="30"/>
                        <a:pt x="8" y="30"/>
                        <a:pt x="8" y="31"/>
                      </a:cubicBezTo>
                      <a:cubicBezTo>
                        <a:pt x="9" y="31"/>
                        <a:pt x="9" y="30"/>
                        <a:pt x="9" y="29"/>
                      </a:cubicBezTo>
                      <a:cubicBezTo>
                        <a:pt x="8" y="30"/>
                        <a:pt x="7" y="30"/>
                        <a:pt x="6" y="29"/>
                      </a:cubicBezTo>
                      <a:cubicBezTo>
                        <a:pt x="8" y="29"/>
                        <a:pt x="7" y="29"/>
                        <a:pt x="9" y="28"/>
                      </a:cubicBezTo>
                      <a:cubicBezTo>
                        <a:pt x="8" y="28"/>
                        <a:pt x="6" y="27"/>
                        <a:pt x="7" y="27"/>
                      </a:cubicBezTo>
                      <a:cubicBezTo>
                        <a:pt x="7" y="27"/>
                        <a:pt x="9" y="27"/>
                        <a:pt x="9" y="28"/>
                      </a:cubicBezTo>
                      <a:cubicBezTo>
                        <a:pt x="9" y="28"/>
                        <a:pt x="9" y="27"/>
                        <a:pt x="8" y="27"/>
                      </a:cubicBezTo>
                      <a:cubicBezTo>
                        <a:pt x="8" y="26"/>
                        <a:pt x="7" y="26"/>
                        <a:pt x="7" y="26"/>
                      </a:cubicBezTo>
                      <a:cubicBezTo>
                        <a:pt x="8" y="26"/>
                        <a:pt x="9" y="26"/>
                        <a:pt x="10" y="26"/>
                      </a:cubicBezTo>
                      <a:cubicBezTo>
                        <a:pt x="9" y="26"/>
                        <a:pt x="10" y="25"/>
                        <a:pt x="10" y="25"/>
                      </a:cubicBezTo>
                      <a:cubicBezTo>
                        <a:pt x="9" y="25"/>
                        <a:pt x="9" y="25"/>
                        <a:pt x="9" y="25"/>
                      </a:cubicBezTo>
                      <a:cubicBezTo>
                        <a:pt x="10" y="24"/>
                        <a:pt x="7" y="23"/>
                        <a:pt x="8" y="21"/>
                      </a:cubicBezTo>
                      <a:cubicBezTo>
                        <a:pt x="8" y="21"/>
                        <a:pt x="10" y="23"/>
                        <a:pt x="11" y="22"/>
                      </a:cubicBezTo>
                      <a:cubicBezTo>
                        <a:pt x="10" y="21"/>
                        <a:pt x="7" y="18"/>
                        <a:pt x="7" y="16"/>
                      </a:cubicBezTo>
                      <a:cubicBezTo>
                        <a:pt x="8" y="16"/>
                        <a:pt x="8" y="16"/>
                        <a:pt x="8" y="16"/>
                      </a:cubicBezTo>
                      <a:cubicBezTo>
                        <a:pt x="8" y="15"/>
                        <a:pt x="8" y="15"/>
                        <a:pt x="8" y="15"/>
                      </a:cubicBezTo>
                      <a:cubicBezTo>
                        <a:pt x="8" y="17"/>
                        <a:pt x="10" y="20"/>
                        <a:pt x="11" y="21"/>
                      </a:cubicBezTo>
                      <a:cubicBezTo>
                        <a:pt x="12" y="21"/>
                        <a:pt x="12" y="22"/>
                        <a:pt x="12" y="21"/>
                      </a:cubicBezTo>
                      <a:cubicBezTo>
                        <a:pt x="13" y="21"/>
                        <a:pt x="13" y="22"/>
                        <a:pt x="13" y="22"/>
                      </a:cubicBezTo>
                      <a:cubicBezTo>
                        <a:pt x="13" y="22"/>
                        <a:pt x="14" y="21"/>
                        <a:pt x="14" y="21"/>
                      </a:cubicBezTo>
                      <a:cubicBezTo>
                        <a:pt x="13" y="20"/>
                        <a:pt x="14" y="19"/>
                        <a:pt x="13" y="18"/>
                      </a:cubicBezTo>
                      <a:cubicBezTo>
                        <a:pt x="13" y="21"/>
                        <a:pt x="13" y="21"/>
                        <a:pt x="13" y="21"/>
                      </a:cubicBezTo>
                      <a:cubicBezTo>
                        <a:pt x="12" y="20"/>
                        <a:pt x="10" y="18"/>
                        <a:pt x="11" y="17"/>
                      </a:cubicBezTo>
                      <a:cubicBezTo>
                        <a:pt x="12" y="17"/>
                        <a:pt x="13" y="18"/>
                        <a:pt x="13" y="18"/>
                      </a:cubicBezTo>
                      <a:cubicBezTo>
                        <a:pt x="13" y="18"/>
                        <a:pt x="14" y="17"/>
                        <a:pt x="14" y="17"/>
                      </a:cubicBezTo>
                      <a:cubicBezTo>
                        <a:pt x="14" y="18"/>
                        <a:pt x="14" y="18"/>
                        <a:pt x="14" y="18"/>
                      </a:cubicBezTo>
                      <a:cubicBezTo>
                        <a:pt x="15" y="18"/>
                        <a:pt x="14" y="16"/>
                        <a:pt x="15" y="16"/>
                      </a:cubicBezTo>
                      <a:cubicBezTo>
                        <a:pt x="15" y="16"/>
                        <a:pt x="17" y="16"/>
                        <a:pt x="16" y="16"/>
                      </a:cubicBezTo>
                      <a:cubicBezTo>
                        <a:pt x="15" y="15"/>
                        <a:pt x="12" y="12"/>
                        <a:pt x="11" y="11"/>
                      </a:cubicBezTo>
                      <a:cubicBezTo>
                        <a:pt x="11" y="11"/>
                        <a:pt x="14" y="11"/>
                        <a:pt x="14" y="11"/>
                      </a:cubicBezTo>
                      <a:cubicBezTo>
                        <a:pt x="16" y="11"/>
                        <a:pt x="15" y="14"/>
                        <a:pt x="16" y="14"/>
                      </a:cubicBezTo>
                      <a:cubicBezTo>
                        <a:pt x="16" y="14"/>
                        <a:pt x="16" y="13"/>
                        <a:pt x="16" y="13"/>
                      </a:cubicBezTo>
                      <a:cubicBezTo>
                        <a:pt x="17" y="13"/>
                        <a:pt x="17" y="14"/>
                        <a:pt x="17" y="13"/>
                      </a:cubicBezTo>
                      <a:cubicBezTo>
                        <a:pt x="17" y="12"/>
                        <a:pt x="19" y="13"/>
                        <a:pt x="17" y="12"/>
                      </a:cubicBezTo>
                      <a:cubicBezTo>
                        <a:pt x="17" y="12"/>
                        <a:pt x="18" y="12"/>
                        <a:pt x="18" y="12"/>
                      </a:cubicBezTo>
                      <a:cubicBezTo>
                        <a:pt x="18" y="11"/>
                        <a:pt x="18" y="9"/>
                        <a:pt x="18" y="8"/>
                      </a:cubicBezTo>
                      <a:cubicBezTo>
                        <a:pt x="18" y="8"/>
                        <a:pt x="19" y="9"/>
                        <a:pt x="19" y="9"/>
                      </a:cubicBezTo>
                      <a:cubicBezTo>
                        <a:pt x="20" y="8"/>
                        <a:pt x="21" y="8"/>
                        <a:pt x="23" y="8"/>
                      </a:cubicBezTo>
                      <a:cubicBezTo>
                        <a:pt x="23" y="8"/>
                        <a:pt x="24" y="8"/>
                        <a:pt x="24" y="9"/>
                      </a:cubicBezTo>
                      <a:cubicBezTo>
                        <a:pt x="24" y="9"/>
                        <a:pt x="24" y="8"/>
                        <a:pt x="24" y="8"/>
                      </a:cubicBezTo>
                      <a:cubicBezTo>
                        <a:pt x="25" y="9"/>
                        <a:pt x="23" y="8"/>
                        <a:pt x="24" y="9"/>
                      </a:cubicBezTo>
                      <a:cubicBezTo>
                        <a:pt x="24" y="9"/>
                        <a:pt x="25" y="8"/>
                        <a:pt x="26" y="8"/>
                      </a:cubicBezTo>
                      <a:cubicBezTo>
                        <a:pt x="25" y="7"/>
                        <a:pt x="24" y="8"/>
                        <a:pt x="24" y="8"/>
                      </a:cubicBezTo>
                      <a:cubicBezTo>
                        <a:pt x="23" y="7"/>
                        <a:pt x="24" y="5"/>
                        <a:pt x="26" y="4"/>
                      </a:cubicBezTo>
                      <a:cubicBezTo>
                        <a:pt x="27" y="3"/>
                        <a:pt x="26" y="5"/>
                        <a:pt x="26" y="5"/>
                      </a:cubicBezTo>
                      <a:cubicBezTo>
                        <a:pt x="29" y="5"/>
                        <a:pt x="28" y="2"/>
                        <a:pt x="31" y="3"/>
                      </a:cubicBezTo>
                      <a:cubicBezTo>
                        <a:pt x="32" y="4"/>
                        <a:pt x="31" y="5"/>
                        <a:pt x="31" y="5"/>
                      </a:cubicBezTo>
                      <a:cubicBezTo>
                        <a:pt x="30" y="6"/>
                        <a:pt x="29" y="5"/>
                        <a:pt x="29" y="5"/>
                      </a:cubicBezTo>
                      <a:cubicBezTo>
                        <a:pt x="29" y="5"/>
                        <a:pt x="29" y="5"/>
                        <a:pt x="29" y="5"/>
                      </a:cubicBezTo>
                      <a:cubicBezTo>
                        <a:pt x="29" y="6"/>
                        <a:pt x="28" y="6"/>
                        <a:pt x="28" y="6"/>
                      </a:cubicBezTo>
                      <a:cubicBezTo>
                        <a:pt x="29" y="6"/>
                        <a:pt x="32" y="6"/>
                        <a:pt x="34" y="7"/>
                      </a:cubicBezTo>
                      <a:cubicBezTo>
                        <a:pt x="34" y="7"/>
                        <a:pt x="35" y="6"/>
                        <a:pt x="35" y="6"/>
                      </a:cubicBezTo>
                      <a:cubicBezTo>
                        <a:pt x="34" y="6"/>
                        <a:pt x="34" y="6"/>
                        <a:pt x="34" y="6"/>
                      </a:cubicBezTo>
                      <a:cubicBezTo>
                        <a:pt x="34" y="5"/>
                        <a:pt x="35" y="5"/>
                        <a:pt x="35" y="4"/>
                      </a:cubicBezTo>
                      <a:cubicBezTo>
                        <a:pt x="36" y="4"/>
                        <a:pt x="37" y="3"/>
                        <a:pt x="38" y="4"/>
                      </a:cubicBezTo>
                      <a:cubicBezTo>
                        <a:pt x="38" y="5"/>
                        <a:pt x="38" y="5"/>
                        <a:pt x="38" y="5"/>
                      </a:cubicBezTo>
                      <a:cubicBezTo>
                        <a:pt x="38" y="5"/>
                        <a:pt x="37" y="4"/>
                        <a:pt x="37" y="5"/>
                      </a:cubicBezTo>
                      <a:cubicBezTo>
                        <a:pt x="37" y="4"/>
                        <a:pt x="38" y="7"/>
                        <a:pt x="39" y="5"/>
                      </a:cubicBezTo>
                      <a:cubicBezTo>
                        <a:pt x="38" y="4"/>
                        <a:pt x="38" y="4"/>
                        <a:pt x="38" y="4"/>
                      </a:cubicBezTo>
                      <a:cubicBezTo>
                        <a:pt x="39" y="4"/>
                        <a:pt x="41" y="3"/>
                        <a:pt x="42" y="4"/>
                      </a:cubicBezTo>
                      <a:cubicBezTo>
                        <a:pt x="42" y="3"/>
                        <a:pt x="41" y="4"/>
                        <a:pt x="41" y="2"/>
                      </a:cubicBezTo>
                      <a:cubicBezTo>
                        <a:pt x="41" y="4"/>
                        <a:pt x="38" y="2"/>
                        <a:pt x="39" y="4"/>
                      </a:cubicBezTo>
                      <a:cubicBezTo>
                        <a:pt x="39" y="2"/>
                        <a:pt x="38" y="3"/>
                        <a:pt x="37" y="1"/>
                      </a:cubicBezTo>
                      <a:cubicBezTo>
                        <a:pt x="37" y="1"/>
                        <a:pt x="37" y="2"/>
                        <a:pt x="36" y="1"/>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3"/>
                        <a:pt x="34" y="3"/>
                        <a:pt x="34" y="3"/>
                      </a:cubicBezTo>
                      <a:cubicBezTo>
                        <a:pt x="33" y="3"/>
                        <a:pt x="34" y="3"/>
                        <a:pt x="34" y="2"/>
                      </a:cubicBezTo>
                      <a:cubicBezTo>
                        <a:pt x="33" y="3"/>
                        <a:pt x="33" y="3"/>
                        <a:pt x="33" y="3"/>
                      </a:cubicBezTo>
                      <a:cubicBezTo>
                        <a:pt x="33" y="2"/>
                        <a:pt x="32" y="2"/>
                        <a:pt x="33" y="1"/>
                      </a:cubicBezTo>
                      <a:cubicBezTo>
                        <a:pt x="32" y="1"/>
                        <a:pt x="32" y="1"/>
                        <a:pt x="32" y="1"/>
                      </a:cubicBezTo>
                      <a:cubicBezTo>
                        <a:pt x="31" y="1"/>
                        <a:pt x="30" y="0"/>
                        <a:pt x="29" y="1"/>
                      </a:cubicBezTo>
                      <a:cubicBezTo>
                        <a:pt x="29" y="1"/>
                        <a:pt x="28" y="2"/>
                        <a:pt x="29" y="1"/>
                      </a:cubicBezTo>
                      <a:cubicBezTo>
                        <a:pt x="29" y="1"/>
                        <a:pt x="27" y="2"/>
                        <a:pt x="27" y="2"/>
                      </a:cubicBezTo>
                      <a:cubicBezTo>
                        <a:pt x="27" y="1"/>
                        <a:pt x="27" y="1"/>
                        <a:pt x="27" y="1"/>
                      </a:cubicBezTo>
                      <a:cubicBezTo>
                        <a:pt x="25" y="2"/>
                        <a:pt x="23" y="3"/>
                        <a:pt x="21" y="3"/>
                      </a:cubicBezTo>
                      <a:cubicBezTo>
                        <a:pt x="20" y="3"/>
                        <a:pt x="20" y="4"/>
                        <a:pt x="19" y="4"/>
                      </a:cubicBezTo>
                      <a:cubicBezTo>
                        <a:pt x="18" y="3"/>
                        <a:pt x="18" y="3"/>
                        <a:pt x="18" y="3"/>
                      </a:cubicBezTo>
                      <a:cubicBezTo>
                        <a:pt x="17" y="4"/>
                        <a:pt x="15" y="4"/>
                        <a:pt x="15" y="5"/>
                      </a:cubicBezTo>
                      <a:cubicBezTo>
                        <a:pt x="14" y="3"/>
                        <a:pt x="12" y="6"/>
                        <a:pt x="10" y="7"/>
                      </a:cubicBezTo>
                      <a:cubicBezTo>
                        <a:pt x="11" y="8"/>
                        <a:pt x="11" y="8"/>
                        <a:pt x="11" y="8"/>
                      </a:cubicBezTo>
                      <a:cubicBezTo>
                        <a:pt x="10" y="9"/>
                        <a:pt x="10" y="9"/>
                        <a:pt x="9" y="11"/>
                      </a:cubicBezTo>
                      <a:cubicBezTo>
                        <a:pt x="10" y="11"/>
                        <a:pt x="10" y="11"/>
                        <a:pt x="10" y="11"/>
                      </a:cubicBezTo>
                      <a:cubicBezTo>
                        <a:pt x="10" y="12"/>
                        <a:pt x="8" y="13"/>
                        <a:pt x="7" y="14"/>
                      </a:cubicBezTo>
                      <a:cubicBezTo>
                        <a:pt x="6" y="14"/>
                        <a:pt x="7" y="13"/>
                        <a:pt x="7" y="13"/>
                      </a:cubicBezTo>
                      <a:cubicBezTo>
                        <a:pt x="6" y="14"/>
                        <a:pt x="5" y="15"/>
                        <a:pt x="5" y="16"/>
                      </a:cubicBezTo>
                      <a:cubicBezTo>
                        <a:pt x="5" y="17"/>
                        <a:pt x="5" y="18"/>
                        <a:pt x="4" y="18"/>
                      </a:cubicBezTo>
                      <a:cubicBezTo>
                        <a:pt x="4" y="19"/>
                        <a:pt x="4" y="19"/>
                        <a:pt x="4" y="19"/>
                      </a:cubicBezTo>
                      <a:cubicBezTo>
                        <a:pt x="4" y="19"/>
                        <a:pt x="4" y="19"/>
                        <a:pt x="4" y="19"/>
                      </a:cubicBezTo>
                      <a:cubicBezTo>
                        <a:pt x="4" y="19"/>
                        <a:pt x="4" y="19"/>
                        <a:pt x="4" y="19"/>
                      </a:cubicBezTo>
                      <a:cubicBezTo>
                        <a:pt x="3" y="19"/>
                        <a:pt x="3" y="20"/>
                        <a:pt x="3" y="20"/>
                      </a:cubicBezTo>
                      <a:cubicBezTo>
                        <a:pt x="3" y="20"/>
                        <a:pt x="3" y="20"/>
                        <a:pt x="3" y="19"/>
                      </a:cubicBezTo>
                      <a:cubicBezTo>
                        <a:pt x="3" y="20"/>
                        <a:pt x="3" y="20"/>
                        <a:pt x="3" y="21"/>
                      </a:cubicBezTo>
                      <a:cubicBezTo>
                        <a:pt x="2" y="21"/>
                        <a:pt x="2" y="21"/>
                        <a:pt x="2" y="21"/>
                      </a:cubicBezTo>
                      <a:cubicBezTo>
                        <a:pt x="2" y="21"/>
                        <a:pt x="2" y="21"/>
                        <a:pt x="2" y="21"/>
                      </a:cubicBezTo>
                      <a:cubicBezTo>
                        <a:pt x="2" y="21"/>
                        <a:pt x="3" y="21"/>
                        <a:pt x="3" y="21"/>
                      </a:cubicBezTo>
                      <a:cubicBezTo>
                        <a:pt x="3" y="22"/>
                        <a:pt x="3" y="22"/>
                        <a:pt x="4" y="22"/>
                      </a:cubicBezTo>
                      <a:cubicBezTo>
                        <a:pt x="2" y="22"/>
                        <a:pt x="4" y="23"/>
                        <a:pt x="2" y="23"/>
                      </a:cubicBezTo>
                      <a:cubicBezTo>
                        <a:pt x="3" y="24"/>
                        <a:pt x="2" y="26"/>
                        <a:pt x="3" y="27"/>
                      </a:cubicBezTo>
                      <a:cubicBezTo>
                        <a:pt x="3" y="27"/>
                        <a:pt x="3" y="27"/>
                        <a:pt x="3" y="26"/>
                      </a:cubicBezTo>
                      <a:cubicBezTo>
                        <a:pt x="3" y="27"/>
                        <a:pt x="3" y="27"/>
                        <a:pt x="3" y="28"/>
                      </a:cubicBezTo>
                      <a:cubicBezTo>
                        <a:pt x="2" y="28"/>
                        <a:pt x="2" y="28"/>
                        <a:pt x="2" y="28"/>
                      </a:cubicBezTo>
                      <a:cubicBezTo>
                        <a:pt x="3" y="29"/>
                        <a:pt x="3" y="29"/>
                        <a:pt x="3" y="29"/>
                      </a:cubicBezTo>
                      <a:cubicBezTo>
                        <a:pt x="2" y="30"/>
                        <a:pt x="2" y="30"/>
                        <a:pt x="1" y="29"/>
                      </a:cubicBezTo>
                      <a:cubicBezTo>
                        <a:pt x="2" y="31"/>
                        <a:pt x="1" y="31"/>
                        <a:pt x="3" y="32"/>
                      </a:cubicBezTo>
                      <a:cubicBezTo>
                        <a:pt x="2" y="32"/>
                        <a:pt x="2" y="32"/>
                        <a:pt x="2" y="32"/>
                      </a:cubicBezTo>
                      <a:cubicBezTo>
                        <a:pt x="2" y="33"/>
                        <a:pt x="3" y="33"/>
                        <a:pt x="2" y="34"/>
                      </a:cubicBezTo>
                      <a:cubicBezTo>
                        <a:pt x="1" y="34"/>
                        <a:pt x="1" y="36"/>
                        <a:pt x="1" y="37"/>
                      </a:cubicBezTo>
                      <a:cubicBezTo>
                        <a:pt x="1" y="39"/>
                        <a:pt x="1" y="41"/>
                        <a:pt x="1" y="42"/>
                      </a:cubicBezTo>
                      <a:cubicBezTo>
                        <a:pt x="3" y="41"/>
                        <a:pt x="0" y="44"/>
                        <a:pt x="2" y="44"/>
                      </a:cubicBezTo>
                      <a:cubicBezTo>
                        <a:pt x="1" y="44"/>
                        <a:pt x="1" y="44"/>
                        <a:pt x="1" y="44"/>
                      </a:cubicBezTo>
                      <a:cubicBezTo>
                        <a:pt x="1" y="45"/>
                        <a:pt x="0" y="46"/>
                        <a:pt x="2" y="47"/>
                      </a:cubicBezTo>
                      <a:cubicBezTo>
                        <a:pt x="2" y="47"/>
                        <a:pt x="1" y="47"/>
                        <a:pt x="1" y="47"/>
                      </a:cubicBezTo>
                      <a:cubicBezTo>
                        <a:pt x="1" y="47"/>
                        <a:pt x="1" y="48"/>
                        <a:pt x="1" y="48"/>
                      </a:cubicBezTo>
                      <a:cubicBezTo>
                        <a:pt x="1" y="48"/>
                        <a:pt x="1" y="48"/>
                        <a:pt x="0" y="47"/>
                      </a:cubicBezTo>
                      <a:cubicBezTo>
                        <a:pt x="1" y="49"/>
                        <a:pt x="2" y="49"/>
                        <a:pt x="4" y="48"/>
                      </a:cubicBezTo>
                      <a:cubicBezTo>
                        <a:pt x="3" y="49"/>
                        <a:pt x="4" y="50"/>
                        <a:pt x="5" y="50"/>
                      </a:cubicBezTo>
                      <a:cubicBezTo>
                        <a:pt x="4" y="50"/>
                        <a:pt x="4" y="51"/>
                        <a:pt x="4" y="50"/>
                      </a:cubicBezTo>
                      <a:cubicBezTo>
                        <a:pt x="4" y="51"/>
                        <a:pt x="4" y="53"/>
                        <a:pt x="5" y="53"/>
                      </a:cubicBezTo>
                      <a:cubicBezTo>
                        <a:pt x="5" y="53"/>
                        <a:pt x="5" y="54"/>
                        <a:pt x="6" y="54"/>
                      </a:cubicBezTo>
                      <a:cubicBezTo>
                        <a:pt x="6" y="55"/>
                        <a:pt x="6" y="55"/>
                        <a:pt x="6" y="56"/>
                      </a:cubicBezTo>
                      <a:cubicBezTo>
                        <a:pt x="6" y="56"/>
                        <a:pt x="6" y="56"/>
                        <a:pt x="6" y="56"/>
                      </a:cubicBezTo>
                      <a:cubicBezTo>
                        <a:pt x="8" y="55"/>
                        <a:pt x="7" y="56"/>
                        <a:pt x="8" y="57"/>
                      </a:cubicBezTo>
                      <a:cubicBezTo>
                        <a:pt x="8" y="57"/>
                        <a:pt x="8" y="57"/>
                        <a:pt x="8" y="57"/>
                      </a:cubicBezTo>
                      <a:cubicBezTo>
                        <a:pt x="8" y="59"/>
                        <a:pt x="8" y="58"/>
                        <a:pt x="8" y="60"/>
                      </a:cubicBezTo>
                      <a:cubicBezTo>
                        <a:pt x="9" y="60"/>
                        <a:pt x="9" y="60"/>
                        <a:pt x="9" y="60"/>
                      </a:cubicBezTo>
                      <a:cubicBezTo>
                        <a:pt x="11" y="59"/>
                        <a:pt x="9" y="62"/>
                        <a:pt x="10" y="62"/>
                      </a:cubicBezTo>
                      <a:cubicBezTo>
                        <a:pt x="11" y="62"/>
                        <a:pt x="11" y="62"/>
                        <a:pt x="11" y="62"/>
                      </a:cubicBezTo>
                      <a:cubicBezTo>
                        <a:pt x="11" y="62"/>
                        <a:pt x="9" y="65"/>
                        <a:pt x="10" y="65"/>
                      </a:cubicBezTo>
                      <a:cubicBezTo>
                        <a:pt x="10" y="66"/>
                        <a:pt x="9" y="65"/>
                        <a:pt x="9" y="65"/>
                      </a:cubicBezTo>
                      <a:cubicBezTo>
                        <a:pt x="9" y="67"/>
                        <a:pt x="10" y="65"/>
                        <a:pt x="11" y="66"/>
                      </a:cubicBezTo>
                      <a:cubicBezTo>
                        <a:pt x="11" y="66"/>
                        <a:pt x="10" y="66"/>
                        <a:pt x="10" y="67"/>
                      </a:cubicBezTo>
                      <a:cubicBezTo>
                        <a:pt x="10" y="68"/>
                        <a:pt x="13" y="68"/>
                        <a:pt x="13" y="70"/>
                      </a:cubicBezTo>
                      <a:cubicBezTo>
                        <a:pt x="13" y="69"/>
                        <a:pt x="14" y="69"/>
                        <a:pt x="14" y="69"/>
                      </a:cubicBezTo>
                      <a:cubicBezTo>
                        <a:pt x="15" y="69"/>
                        <a:pt x="15" y="72"/>
                        <a:pt x="16" y="71"/>
                      </a:cubicBezTo>
                      <a:cubicBezTo>
                        <a:pt x="16" y="72"/>
                        <a:pt x="16" y="72"/>
                        <a:pt x="16" y="72"/>
                      </a:cubicBezTo>
                      <a:cubicBezTo>
                        <a:pt x="17" y="72"/>
                        <a:pt x="19" y="73"/>
                        <a:pt x="19" y="73"/>
                      </a:cubicBezTo>
                      <a:cubicBezTo>
                        <a:pt x="19" y="74"/>
                        <a:pt x="20" y="74"/>
                        <a:pt x="21" y="75"/>
                      </a:cubicBezTo>
                      <a:cubicBezTo>
                        <a:pt x="22" y="75"/>
                        <a:pt x="23" y="75"/>
                        <a:pt x="22" y="76"/>
                      </a:cubicBezTo>
                      <a:cubicBezTo>
                        <a:pt x="22" y="76"/>
                        <a:pt x="23" y="77"/>
                        <a:pt x="23" y="77"/>
                      </a:cubicBezTo>
                      <a:cubicBezTo>
                        <a:pt x="24" y="77"/>
                        <a:pt x="24" y="77"/>
                        <a:pt x="24" y="77"/>
                      </a:cubicBezTo>
                      <a:cubicBezTo>
                        <a:pt x="24" y="78"/>
                        <a:pt x="24" y="78"/>
                        <a:pt x="24" y="78"/>
                      </a:cubicBezTo>
                      <a:cubicBezTo>
                        <a:pt x="25" y="78"/>
                        <a:pt x="26" y="78"/>
                        <a:pt x="27" y="78"/>
                      </a:cubicBezTo>
                      <a:cubicBezTo>
                        <a:pt x="27" y="78"/>
                        <a:pt x="27" y="78"/>
                        <a:pt x="26" y="78"/>
                      </a:cubicBezTo>
                      <a:cubicBezTo>
                        <a:pt x="28" y="80"/>
                        <a:pt x="28" y="80"/>
                        <a:pt x="31" y="79"/>
                      </a:cubicBezTo>
                      <a:cubicBezTo>
                        <a:pt x="30" y="80"/>
                        <a:pt x="30" y="80"/>
                        <a:pt x="30" y="80"/>
                      </a:cubicBezTo>
                      <a:cubicBezTo>
                        <a:pt x="31" y="80"/>
                        <a:pt x="33" y="82"/>
                        <a:pt x="35" y="82"/>
                      </a:cubicBezTo>
                      <a:cubicBezTo>
                        <a:pt x="35" y="82"/>
                        <a:pt x="35" y="82"/>
                        <a:pt x="35" y="82"/>
                      </a:cubicBezTo>
                      <a:cubicBezTo>
                        <a:pt x="37" y="82"/>
                        <a:pt x="41" y="85"/>
                        <a:pt x="42" y="82"/>
                      </a:cubicBezTo>
                      <a:cubicBezTo>
                        <a:pt x="43" y="81"/>
                        <a:pt x="43" y="81"/>
                        <a:pt x="43" y="81"/>
                      </a:cubicBezTo>
                      <a:cubicBezTo>
                        <a:pt x="41" y="81"/>
                        <a:pt x="43" y="80"/>
                        <a:pt x="42" y="79"/>
                      </a:cubicBezTo>
                      <a:cubicBezTo>
                        <a:pt x="43" y="79"/>
                        <a:pt x="44" y="80"/>
                        <a:pt x="44" y="80"/>
                      </a:cubicBezTo>
                      <a:cubicBezTo>
                        <a:pt x="43" y="80"/>
                        <a:pt x="43" y="80"/>
                        <a:pt x="43" y="80"/>
                      </a:cubicBezTo>
                      <a:cubicBezTo>
                        <a:pt x="43" y="82"/>
                        <a:pt x="46" y="80"/>
                        <a:pt x="46" y="82"/>
                      </a:cubicBezTo>
                      <a:cubicBezTo>
                        <a:pt x="50" y="81"/>
                        <a:pt x="54" y="80"/>
                        <a:pt x="57" y="78"/>
                      </a:cubicBezTo>
                      <a:cubicBezTo>
                        <a:pt x="56" y="77"/>
                        <a:pt x="56" y="77"/>
                        <a:pt x="56" y="77"/>
                      </a:cubicBezTo>
                      <a:cubicBezTo>
                        <a:pt x="57" y="77"/>
                        <a:pt x="57" y="77"/>
                        <a:pt x="57" y="77"/>
                      </a:cubicBezTo>
                      <a:cubicBezTo>
                        <a:pt x="58" y="77"/>
                        <a:pt x="58" y="77"/>
                        <a:pt x="58" y="78"/>
                      </a:cubicBezTo>
                      <a:cubicBezTo>
                        <a:pt x="58" y="78"/>
                        <a:pt x="58" y="76"/>
                        <a:pt x="58" y="76"/>
                      </a:cubicBezTo>
                      <a:cubicBezTo>
                        <a:pt x="60" y="75"/>
                        <a:pt x="59" y="78"/>
                        <a:pt x="59" y="77"/>
                      </a:cubicBezTo>
                      <a:cubicBezTo>
                        <a:pt x="60" y="77"/>
                        <a:pt x="60" y="77"/>
                        <a:pt x="60" y="77"/>
                      </a:cubicBezTo>
                      <a:cubicBezTo>
                        <a:pt x="59" y="77"/>
                        <a:pt x="59" y="77"/>
                        <a:pt x="59" y="77"/>
                      </a:cubicBezTo>
                      <a:cubicBezTo>
                        <a:pt x="60" y="76"/>
                        <a:pt x="59" y="75"/>
                        <a:pt x="60" y="75"/>
                      </a:cubicBezTo>
                      <a:cubicBezTo>
                        <a:pt x="61" y="74"/>
                        <a:pt x="61" y="75"/>
                        <a:pt x="61" y="75"/>
                      </a:cubicBezTo>
                      <a:cubicBezTo>
                        <a:pt x="61" y="75"/>
                        <a:pt x="61" y="75"/>
                        <a:pt x="62" y="75"/>
                      </a:cubicBezTo>
                      <a:cubicBezTo>
                        <a:pt x="62" y="75"/>
                        <a:pt x="62" y="74"/>
                        <a:pt x="62" y="74"/>
                      </a:cubicBezTo>
                      <a:cubicBezTo>
                        <a:pt x="63" y="74"/>
                        <a:pt x="63" y="74"/>
                        <a:pt x="63" y="74"/>
                      </a:cubicBezTo>
                      <a:cubicBezTo>
                        <a:pt x="62" y="73"/>
                        <a:pt x="62" y="73"/>
                        <a:pt x="62" y="73"/>
                      </a:cubicBezTo>
                      <a:cubicBezTo>
                        <a:pt x="62" y="72"/>
                        <a:pt x="63" y="72"/>
                        <a:pt x="61" y="72"/>
                      </a:cubicBezTo>
                      <a:cubicBezTo>
                        <a:pt x="63" y="72"/>
                        <a:pt x="65" y="68"/>
                        <a:pt x="66" y="67"/>
                      </a:cubicBezTo>
                      <a:cubicBezTo>
                        <a:pt x="66" y="66"/>
                        <a:pt x="66" y="65"/>
                        <a:pt x="67" y="64"/>
                      </a:cubicBezTo>
                      <a:cubicBezTo>
                        <a:pt x="67" y="64"/>
                        <a:pt x="65" y="64"/>
                        <a:pt x="66" y="63"/>
                      </a:cubicBezTo>
                      <a:cubicBezTo>
                        <a:pt x="68" y="64"/>
                        <a:pt x="68" y="62"/>
                        <a:pt x="69" y="61"/>
                      </a:cubicBezTo>
                      <a:cubicBezTo>
                        <a:pt x="68" y="62"/>
                        <a:pt x="70" y="58"/>
                        <a:pt x="68" y="59"/>
                      </a:cubicBezTo>
                      <a:cubicBezTo>
                        <a:pt x="68" y="58"/>
                        <a:pt x="69" y="59"/>
                        <a:pt x="70" y="59"/>
                      </a:cubicBezTo>
                      <a:cubicBezTo>
                        <a:pt x="69" y="57"/>
                        <a:pt x="71" y="54"/>
                        <a:pt x="71" y="52"/>
                      </a:cubicBezTo>
                      <a:cubicBezTo>
                        <a:pt x="71" y="52"/>
                        <a:pt x="70" y="52"/>
                        <a:pt x="70" y="51"/>
                      </a:cubicBezTo>
                      <a:cubicBezTo>
                        <a:pt x="71" y="50"/>
                        <a:pt x="71" y="50"/>
                        <a:pt x="71" y="50"/>
                      </a:cubicBezTo>
                      <a:cubicBezTo>
                        <a:pt x="71" y="50"/>
                        <a:pt x="70" y="50"/>
                        <a:pt x="71" y="49"/>
                      </a:cubicBezTo>
                      <a:cubicBezTo>
                        <a:pt x="70" y="49"/>
                        <a:pt x="70" y="49"/>
                        <a:pt x="70" y="49"/>
                      </a:cubicBezTo>
                      <a:cubicBezTo>
                        <a:pt x="71" y="46"/>
                        <a:pt x="70" y="44"/>
                        <a:pt x="70" y="41"/>
                      </a:cubicBezTo>
                      <a:cubicBezTo>
                        <a:pt x="69" y="39"/>
                        <a:pt x="68" y="36"/>
                        <a:pt x="69" y="33"/>
                      </a:cubicBezTo>
                      <a:cubicBezTo>
                        <a:pt x="69" y="34"/>
                        <a:pt x="68" y="34"/>
                        <a:pt x="68" y="33"/>
                      </a:cubicBezTo>
                      <a:cubicBezTo>
                        <a:pt x="68" y="34"/>
                        <a:pt x="67" y="34"/>
                        <a:pt x="67" y="34"/>
                      </a:cubicBezTo>
                      <a:cubicBezTo>
                        <a:pt x="67" y="34"/>
                        <a:pt x="67" y="33"/>
                        <a:pt x="67" y="33"/>
                      </a:cubicBezTo>
                      <a:cubicBezTo>
                        <a:pt x="67" y="32"/>
                        <a:pt x="68" y="31"/>
                        <a:pt x="68" y="31"/>
                      </a:cubicBezTo>
                      <a:cubicBezTo>
                        <a:pt x="66" y="32"/>
                        <a:pt x="67" y="29"/>
                        <a:pt x="65" y="30"/>
                      </a:cubicBezTo>
                      <a:cubicBezTo>
                        <a:pt x="66" y="30"/>
                        <a:pt x="66" y="30"/>
                        <a:pt x="66" y="30"/>
                      </a:cubicBezTo>
                      <a:cubicBezTo>
                        <a:pt x="64" y="30"/>
                        <a:pt x="63" y="33"/>
                        <a:pt x="62" y="33"/>
                      </a:cubicBezTo>
                      <a:cubicBezTo>
                        <a:pt x="64" y="33"/>
                        <a:pt x="60" y="36"/>
                        <a:pt x="63" y="37"/>
                      </a:cubicBezTo>
                      <a:cubicBezTo>
                        <a:pt x="63" y="37"/>
                        <a:pt x="62" y="37"/>
                        <a:pt x="62" y="37"/>
                      </a:cubicBezTo>
                      <a:cubicBezTo>
                        <a:pt x="63" y="37"/>
                        <a:pt x="63" y="37"/>
                        <a:pt x="63" y="38"/>
                      </a:cubicBezTo>
                      <a:cubicBezTo>
                        <a:pt x="63" y="38"/>
                        <a:pt x="63" y="38"/>
                        <a:pt x="63" y="38"/>
                      </a:cubicBezTo>
                      <a:cubicBezTo>
                        <a:pt x="64" y="40"/>
                        <a:pt x="63" y="41"/>
                        <a:pt x="63" y="44"/>
                      </a:cubicBezTo>
                      <a:cubicBezTo>
                        <a:pt x="64" y="44"/>
                        <a:pt x="64" y="44"/>
                        <a:pt x="64" y="44"/>
                      </a:cubicBezTo>
                      <a:cubicBezTo>
                        <a:pt x="64" y="44"/>
                        <a:pt x="63" y="44"/>
                        <a:pt x="63" y="45"/>
                      </a:cubicBezTo>
                      <a:cubicBezTo>
                        <a:pt x="65" y="45"/>
                        <a:pt x="63" y="43"/>
                        <a:pt x="65" y="44"/>
                      </a:cubicBezTo>
                      <a:cubicBezTo>
                        <a:pt x="63" y="44"/>
                        <a:pt x="65" y="47"/>
                        <a:pt x="63" y="48"/>
                      </a:cubicBezTo>
                      <a:cubicBezTo>
                        <a:pt x="63" y="49"/>
                        <a:pt x="64" y="48"/>
                        <a:pt x="64" y="49"/>
                      </a:cubicBezTo>
                      <a:cubicBezTo>
                        <a:pt x="63" y="49"/>
                        <a:pt x="63" y="49"/>
                        <a:pt x="63" y="49"/>
                      </a:cubicBezTo>
                      <a:cubicBezTo>
                        <a:pt x="64" y="49"/>
                        <a:pt x="64" y="49"/>
                        <a:pt x="64" y="49"/>
                      </a:cubicBezTo>
                      <a:cubicBezTo>
                        <a:pt x="64" y="50"/>
                        <a:pt x="63" y="50"/>
                        <a:pt x="63" y="50"/>
                      </a:cubicBezTo>
                      <a:cubicBezTo>
                        <a:pt x="63" y="50"/>
                        <a:pt x="63" y="49"/>
                        <a:pt x="63" y="49"/>
                      </a:cubicBezTo>
                      <a:cubicBezTo>
                        <a:pt x="62" y="50"/>
                        <a:pt x="63" y="51"/>
                        <a:pt x="63" y="51"/>
                      </a:cubicBezTo>
                      <a:cubicBezTo>
                        <a:pt x="63" y="51"/>
                        <a:pt x="63" y="51"/>
                        <a:pt x="63" y="51"/>
                      </a:cubicBezTo>
                      <a:cubicBezTo>
                        <a:pt x="63" y="53"/>
                        <a:pt x="62" y="55"/>
                        <a:pt x="63" y="58"/>
                      </a:cubicBezTo>
                      <a:cubicBezTo>
                        <a:pt x="63" y="58"/>
                        <a:pt x="63" y="58"/>
                        <a:pt x="63" y="58"/>
                      </a:cubicBezTo>
                      <a:cubicBezTo>
                        <a:pt x="64" y="60"/>
                        <a:pt x="63" y="59"/>
                        <a:pt x="62" y="61"/>
                      </a:cubicBezTo>
                      <a:cubicBezTo>
                        <a:pt x="62" y="61"/>
                        <a:pt x="62" y="61"/>
                        <a:pt x="62" y="61"/>
                      </a:cubicBezTo>
                      <a:cubicBezTo>
                        <a:pt x="62" y="61"/>
                        <a:pt x="62" y="62"/>
                        <a:pt x="62" y="62"/>
                      </a:cubicBezTo>
                      <a:cubicBezTo>
                        <a:pt x="62" y="61"/>
                        <a:pt x="61" y="62"/>
                        <a:pt x="61" y="62"/>
                      </a:cubicBezTo>
                      <a:cubicBezTo>
                        <a:pt x="61" y="64"/>
                        <a:pt x="61" y="63"/>
                        <a:pt x="62" y="64"/>
                      </a:cubicBezTo>
                      <a:cubicBezTo>
                        <a:pt x="61" y="64"/>
                        <a:pt x="61" y="64"/>
                        <a:pt x="61" y="64"/>
                      </a:cubicBezTo>
                      <a:cubicBezTo>
                        <a:pt x="61" y="65"/>
                        <a:pt x="62" y="65"/>
                        <a:pt x="61" y="66"/>
                      </a:cubicBezTo>
                      <a:cubicBezTo>
                        <a:pt x="61" y="65"/>
                        <a:pt x="60" y="66"/>
                        <a:pt x="60" y="65"/>
                      </a:cubicBezTo>
                      <a:cubicBezTo>
                        <a:pt x="58" y="66"/>
                        <a:pt x="60" y="68"/>
                        <a:pt x="57" y="68"/>
                      </a:cubicBezTo>
                      <a:cubicBezTo>
                        <a:pt x="58" y="69"/>
                        <a:pt x="59" y="67"/>
                        <a:pt x="59" y="68"/>
                      </a:cubicBezTo>
                      <a:cubicBezTo>
                        <a:pt x="60" y="68"/>
                        <a:pt x="60" y="69"/>
                        <a:pt x="59" y="69"/>
                      </a:cubicBezTo>
                      <a:cubicBezTo>
                        <a:pt x="59" y="70"/>
                        <a:pt x="57" y="69"/>
                        <a:pt x="56" y="70"/>
                      </a:cubicBezTo>
                      <a:cubicBezTo>
                        <a:pt x="56" y="70"/>
                        <a:pt x="56" y="69"/>
                        <a:pt x="56" y="69"/>
                      </a:cubicBezTo>
                      <a:cubicBezTo>
                        <a:pt x="55" y="69"/>
                        <a:pt x="56" y="71"/>
                        <a:pt x="55" y="70"/>
                      </a:cubicBezTo>
                      <a:cubicBezTo>
                        <a:pt x="55" y="72"/>
                        <a:pt x="54" y="71"/>
                        <a:pt x="55" y="72"/>
                      </a:cubicBezTo>
                      <a:cubicBezTo>
                        <a:pt x="55" y="72"/>
                        <a:pt x="56" y="71"/>
                        <a:pt x="56" y="71"/>
                      </a:cubicBezTo>
                      <a:cubicBezTo>
                        <a:pt x="55" y="72"/>
                        <a:pt x="56" y="74"/>
                        <a:pt x="54" y="74"/>
                      </a:cubicBezTo>
                      <a:cubicBezTo>
                        <a:pt x="54" y="73"/>
                        <a:pt x="54" y="73"/>
                        <a:pt x="54" y="72"/>
                      </a:cubicBezTo>
                      <a:cubicBezTo>
                        <a:pt x="54" y="72"/>
                        <a:pt x="54" y="73"/>
                        <a:pt x="53" y="73"/>
                      </a:cubicBezTo>
                      <a:cubicBezTo>
                        <a:pt x="53" y="72"/>
                        <a:pt x="54" y="72"/>
                        <a:pt x="54" y="70"/>
                      </a:cubicBezTo>
                      <a:cubicBezTo>
                        <a:pt x="54" y="70"/>
                        <a:pt x="54" y="72"/>
                        <a:pt x="53" y="71"/>
                      </a:cubicBezTo>
                      <a:cubicBezTo>
                        <a:pt x="54" y="73"/>
                        <a:pt x="52" y="71"/>
                        <a:pt x="52" y="73"/>
                      </a:cubicBezTo>
                      <a:cubicBezTo>
                        <a:pt x="52" y="72"/>
                        <a:pt x="52" y="72"/>
                        <a:pt x="52" y="72"/>
                      </a:cubicBezTo>
                      <a:cubicBezTo>
                        <a:pt x="52" y="72"/>
                        <a:pt x="51" y="73"/>
                        <a:pt x="51" y="73"/>
                      </a:cubicBezTo>
                      <a:cubicBezTo>
                        <a:pt x="51" y="72"/>
                        <a:pt x="51" y="72"/>
                        <a:pt x="51" y="72"/>
                      </a:cubicBezTo>
                      <a:cubicBezTo>
                        <a:pt x="51" y="73"/>
                        <a:pt x="49" y="72"/>
                        <a:pt x="49" y="72"/>
                      </a:cubicBezTo>
                      <a:cubicBezTo>
                        <a:pt x="50" y="72"/>
                        <a:pt x="50" y="73"/>
                        <a:pt x="51" y="74"/>
                      </a:cubicBezTo>
                      <a:cubicBezTo>
                        <a:pt x="49" y="75"/>
                        <a:pt x="49" y="72"/>
                        <a:pt x="47" y="73"/>
                      </a:cubicBezTo>
                      <a:cubicBezTo>
                        <a:pt x="47" y="73"/>
                        <a:pt x="48" y="73"/>
                        <a:pt x="48" y="74"/>
                      </a:cubicBezTo>
                      <a:cubicBezTo>
                        <a:pt x="47" y="74"/>
                        <a:pt x="47" y="73"/>
                        <a:pt x="46" y="73"/>
                      </a:cubicBezTo>
                      <a:cubicBezTo>
                        <a:pt x="45" y="74"/>
                        <a:pt x="47" y="74"/>
                        <a:pt x="46" y="75"/>
                      </a:cubicBezTo>
                      <a:cubicBezTo>
                        <a:pt x="46" y="74"/>
                        <a:pt x="46" y="75"/>
                        <a:pt x="45" y="76"/>
                      </a:cubicBezTo>
                      <a:cubicBezTo>
                        <a:pt x="45" y="75"/>
                        <a:pt x="45" y="75"/>
                        <a:pt x="45" y="75"/>
                      </a:cubicBezTo>
                      <a:cubicBezTo>
                        <a:pt x="43" y="74"/>
                        <a:pt x="45" y="77"/>
                        <a:pt x="43" y="76"/>
                      </a:cubicBezTo>
                      <a:cubicBezTo>
                        <a:pt x="44" y="75"/>
                        <a:pt x="44" y="75"/>
                        <a:pt x="44" y="75"/>
                      </a:cubicBezTo>
                      <a:cubicBezTo>
                        <a:pt x="43" y="75"/>
                        <a:pt x="43" y="75"/>
                        <a:pt x="43" y="75"/>
                      </a:cubicBezTo>
                      <a:cubicBezTo>
                        <a:pt x="43" y="74"/>
                        <a:pt x="43" y="74"/>
                        <a:pt x="43" y="74"/>
                      </a:cubicBezTo>
                      <a:cubicBezTo>
                        <a:pt x="43" y="75"/>
                        <a:pt x="42" y="75"/>
                        <a:pt x="41" y="75"/>
                      </a:cubicBezTo>
                      <a:cubicBezTo>
                        <a:pt x="42" y="75"/>
                        <a:pt x="41" y="76"/>
                        <a:pt x="41" y="76"/>
                      </a:cubicBezTo>
                      <a:cubicBezTo>
                        <a:pt x="40" y="76"/>
                        <a:pt x="41" y="75"/>
                        <a:pt x="40" y="75"/>
                      </a:cubicBezTo>
                      <a:cubicBezTo>
                        <a:pt x="40" y="75"/>
                        <a:pt x="40" y="74"/>
                        <a:pt x="41" y="75"/>
                      </a:cubicBezTo>
                      <a:cubicBezTo>
                        <a:pt x="41" y="75"/>
                        <a:pt x="41" y="74"/>
                        <a:pt x="41" y="74"/>
                      </a:cubicBezTo>
                      <a:cubicBezTo>
                        <a:pt x="41" y="74"/>
                        <a:pt x="40" y="74"/>
                        <a:pt x="39" y="74"/>
                      </a:cubicBezTo>
                      <a:cubicBezTo>
                        <a:pt x="40" y="74"/>
                        <a:pt x="40" y="74"/>
                        <a:pt x="40" y="74"/>
                      </a:cubicBezTo>
                      <a:cubicBezTo>
                        <a:pt x="38" y="75"/>
                        <a:pt x="38" y="75"/>
                        <a:pt x="38" y="75"/>
                      </a:cubicBezTo>
                      <a:cubicBezTo>
                        <a:pt x="38" y="75"/>
                        <a:pt x="38" y="75"/>
                        <a:pt x="38" y="74"/>
                      </a:cubicBezTo>
                      <a:cubicBezTo>
                        <a:pt x="38" y="74"/>
                        <a:pt x="38" y="75"/>
                        <a:pt x="37" y="75"/>
                      </a:cubicBezTo>
                      <a:cubicBezTo>
                        <a:pt x="38" y="74"/>
                        <a:pt x="38" y="73"/>
                        <a:pt x="38" y="73"/>
                      </a:cubicBezTo>
                      <a:cubicBezTo>
                        <a:pt x="38" y="73"/>
                        <a:pt x="37" y="74"/>
                        <a:pt x="37" y="74"/>
                      </a:cubicBezTo>
                      <a:cubicBezTo>
                        <a:pt x="37" y="73"/>
                        <a:pt x="36" y="73"/>
                        <a:pt x="37" y="72"/>
                      </a:cubicBezTo>
                      <a:cubicBezTo>
                        <a:pt x="36" y="72"/>
                        <a:pt x="34" y="73"/>
                        <a:pt x="34" y="72"/>
                      </a:cubicBezTo>
                      <a:cubicBezTo>
                        <a:pt x="34" y="73"/>
                        <a:pt x="33" y="73"/>
                        <a:pt x="33" y="73"/>
                      </a:cubicBezTo>
                      <a:cubicBezTo>
                        <a:pt x="32" y="72"/>
                        <a:pt x="32" y="71"/>
                        <a:pt x="30" y="71"/>
                      </a:cubicBezTo>
                      <a:cubicBezTo>
                        <a:pt x="30" y="70"/>
                        <a:pt x="30" y="70"/>
                        <a:pt x="30" y="70"/>
                      </a:cubicBezTo>
                      <a:cubicBezTo>
                        <a:pt x="29" y="70"/>
                        <a:pt x="30" y="72"/>
                        <a:pt x="29" y="72"/>
                      </a:cubicBezTo>
                      <a:cubicBezTo>
                        <a:pt x="28" y="71"/>
                        <a:pt x="29" y="70"/>
                        <a:pt x="29" y="70"/>
                      </a:cubicBezTo>
                      <a:cubicBezTo>
                        <a:pt x="28" y="70"/>
                        <a:pt x="26" y="71"/>
                        <a:pt x="26" y="69"/>
                      </a:cubicBezTo>
                      <a:cubicBezTo>
                        <a:pt x="27" y="69"/>
                        <a:pt x="27" y="70"/>
                        <a:pt x="27" y="70"/>
                      </a:cubicBezTo>
                      <a:close/>
                      <a:moveTo>
                        <a:pt x="18" y="62"/>
                      </a:moveTo>
                      <a:cubicBezTo>
                        <a:pt x="18" y="62"/>
                        <a:pt x="19" y="62"/>
                        <a:pt x="19" y="63"/>
                      </a:cubicBezTo>
                      <a:cubicBezTo>
                        <a:pt x="18" y="63"/>
                        <a:pt x="18" y="63"/>
                        <a:pt x="18" y="62"/>
                      </a:cubicBezTo>
                      <a:close/>
                      <a:moveTo>
                        <a:pt x="8" y="46"/>
                      </a:moveTo>
                      <a:cubicBezTo>
                        <a:pt x="8" y="47"/>
                        <a:pt x="8" y="47"/>
                        <a:pt x="8" y="47"/>
                      </a:cubicBezTo>
                      <a:cubicBezTo>
                        <a:pt x="8" y="47"/>
                        <a:pt x="7" y="47"/>
                        <a:pt x="8" y="46"/>
                      </a:cubicBezTo>
                      <a:close/>
                      <a:moveTo>
                        <a:pt x="31" y="2"/>
                      </a:moveTo>
                      <a:cubicBezTo>
                        <a:pt x="31" y="2"/>
                        <a:pt x="31" y="2"/>
                        <a:pt x="31" y="2"/>
                      </a:cubicBezTo>
                      <a:cubicBezTo>
                        <a:pt x="30" y="1"/>
                        <a:pt x="30" y="1"/>
                        <a:pt x="31" y="2"/>
                      </a:cubicBezTo>
                      <a:close/>
                      <a:moveTo>
                        <a:pt x="32" y="2"/>
                      </a:moveTo>
                      <a:cubicBezTo>
                        <a:pt x="32" y="2"/>
                        <a:pt x="32" y="2"/>
                        <a:pt x="32" y="2"/>
                      </a:cubicBezTo>
                      <a:cubicBezTo>
                        <a:pt x="32" y="2"/>
                        <a:pt x="32" y="2"/>
                        <a:pt x="32" y="2"/>
                      </a:cubicBezTo>
                      <a:cubicBezTo>
                        <a:pt x="32" y="2"/>
                        <a:pt x="32" y="2"/>
                        <a:pt x="32" y="2"/>
                      </a:cubicBezTo>
                      <a:close/>
                      <a:moveTo>
                        <a:pt x="61" y="75"/>
                      </a:moveTo>
                      <a:cubicBezTo>
                        <a:pt x="61" y="75"/>
                        <a:pt x="61" y="75"/>
                        <a:pt x="61" y="75"/>
                      </a:cubicBezTo>
                      <a:cubicBezTo>
                        <a:pt x="61" y="74"/>
                        <a:pt x="61" y="74"/>
                        <a:pt x="61"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4" name="Freeform 144">
                  <a:extLst>
                    <a:ext uri="{FF2B5EF4-FFF2-40B4-BE49-F238E27FC236}">
                      <a16:creationId xmlns:a16="http://schemas.microsoft.com/office/drawing/2014/main" id="{632E8214-088F-4883-A371-2AB67CA2390D}"/>
                    </a:ext>
                  </a:extLst>
                </p:cNvPr>
                <p:cNvSpPr>
                  <a:spLocks/>
                </p:cNvSpPr>
                <p:nvPr userDrawn="1"/>
              </p:nvSpPr>
              <p:spPr bwMode="auto">
                <a:xfrm>
                  <a:off x="3351" y="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5" name="Freeform 145">
                  <a:extLst>
                    <a:ext uri="{FF2B5EF4-FFF2-40B4-BE49-F238E27FC236}">
                      <a16:creationId xmlns:a16="http://schemas.microsoft.com/office/drawing/2014/main" id="{0AC98D48-5AF1-4CAA-96A2-A2F32C68707A}"/>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6" name="Freeform 146">
                  <a:extLst>
                    <a:ext uri="{FF2B5EF4-FFF2-40B4-BE49-F238E27FC236}">
                      <a16:creationId xmlns:a16="http://schemas.microsoft.com/office/drawing/2014/main" id="{EB2B12E7-1B2E-4C05-A80E-CCFC7A082D3A}"/>
                    </a:ext>
                  </a:extLst>
                </p:cNvPr>
                <p:cNvSpPr>
                  <a:spLocks/>
                </p:cNvSpPr>
                <p:nvPr userDrawn="1"/>
              </p:nvSpPr>
              <p:spPr bwMode="auto">
                <a:xfrm>
                  <a:off x="3386" y="62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7" name="Freeform 147">
                  <a:extLst>
                    <a:ext uri="{FF2B5EF4-FFF2-40B4-BE49-F238E27FC236}">
                      <a16:creationId xmlns:a16="http://schemas.microsoft.com/office/drawing/2014/main" id="{E3AD6291-235B-42E9-8780-23C01C19B8BF}"/>
                    </a:ext>
                  </a:extLst>
                </p:cNvPr>
                <p:cNvSpPr>
                  <a:spLocks/>
                </p:cNvSpPr>
                <p:nvPr userDrawn="1"/>
              </p:nvSpPr>
              <p:spPr bwMode="auto">
                <a:xfrm>
                  <a:off x="3500" y="56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8" name="Freeform 148">
                  <a:extLst>
                    <a:ext uri="{FF2B5EF4-FFF2-40B4-BE49-F238E27FC236}">
                      <a16:creationId xmlns:a16="http://schemas.microsoft.com/office/drawing/2014/main" id="{C2D81A95-B31C-44B1-9CF9-A9C4F1CEF989}"/>
                    </a:ext>
                  </a:extLst>
                </p:cNvPr>
                <p:cNvSpPr>
                  <a:spLocks/>
                </p:cNvSpPr>
                <p:nvPr userDrawn="1"/>
              </p:nvSpPr>
              <p:spPr bwMode="auto">
                <a:xfrm>
                  <a:off x="3525" y="598"/>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9" name="Freeform 149">
                  <a:extLst>
                    <a:ext uri="{FF2B5EF4-FFF2-40B4-BE49-F238E27FC236}">
                      <a16:creationId xmlns:a16="http://schemas.microsoft.com/office/drawing/2014/main" id="{D0B19226-3BFD-47BE-863C-F57A0065740F}"/>
                    </a:ext>
                  </a:extLst>
                </p:cNvPr>
                <p:cNvSpPr>
                  <a:spLocks/>
                </p:cNvSpPr>
                <p:nvPr userDrawn="1"/>
              </p:nvSpPr>
              <p:spPr bwMode="auto">
                <a:xfrm>
                  <a:off x="3500" y="578"/>
                  <a:ext cx="10" cy="5"/>
                </a:xfrm>
                <a:custGeom>
                  <a:avLst/>
                  <a:gdLst>
                    <a:gd name="T0" fmla="*/ 1 w 2"/>
                    <a:gd name="T1" fmla="*/ 0 h 1"/>
                    <a:gd name="T2" fmla="*/ 2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1" y="1"/>
                        <a:pt x="1" y="1"/>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0" name="Freeform 150">
                  <a:extLst>
                    <a:ext uri="{FF2B5EF4-FFF2-40B4-BE49-F238E27FC236}">
                      <a16:creationId xmlns:a16="http://schemas.microsoft.com/office/drawing/2014/main" id="{74DF3D5B-0BFE-4D57-9C04-2E96EB3D86C4}"/>
                    </a:ext>
                  </a:extLst>
                </p:cNvPr>
                <p:cNvSpPr>
                  <a:spLocks/>
                </p:cNvSpPr>
                <p:nvPr userDrawn="1"/>
              </p:nvSpPr>
              <p:spPr bwMode="auto">
                <a:xfrm>
                  <a:off x="3510" y="57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1" name="Freeform 151">
                  <a:extLst>
                    <a:ext uri="{FF2B5EF4-FFF2-40B4-BE49-F238E27FC236}">
                      <a16:creationId xmlns:a16="http://schemas.microsoft.com/office/drawing/2014/main" id="{39911481-9A41-49D3-960B-DF905FCF90F9}"/>
                    </a:ext>
                  </a:extLst>
                </p:cNvPr>
                <p:cNvSpPr>
                  <a:spLocks/>
                </p:cNvSpPr>
                <p:nvPr userDrawn="1"/>
              </p:nvSpPr>
              <p:spPr bwMode="auto">
                <a:xfrm>
                  <a:off x="3465" y="553"/>
                  <a:ext cx="15" cy="10"/>
                </a:xfrm>
                <a:custGeom>
                  <a:avLst/>
                  <a:gdLst>
                    <a:gd name="T0" fmla="*/ 2 w 3"/>
                    <a:gd name="T1" fmla="*/ 2 h 2"/>
                    <a:gd name="T2" fmla="*/ 2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2" y="1"/>
                      </a:cubicBezTo>
                      <a:cubicBezTo>
                        <a:pt x="3"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2" name="Freeform 152">
                  <a:extLst>
                    <a:ext uri="{FF2B5EF4-FFF2-40B4-BE49-F238E27FC236}">
                      <a16:creationId xmlns:a16="http://schemas.microsoft.com/office/drawing/2014/main" id="{73C37DC0-2EA8-4EE7-BC41-032299EDD076}"/>
                    </a:ext>
                  </a:extLst>
                </p:cNvPr>
                <p:cNvSpPr>
                  <a:spLocks/>
                </p:cNvSpPr>
                <p:nvPr userDrawn="1"/>
              </p:nvSpPr>
              <p:spPr bwMode="auto">
                <a:xfrm>
                  <a:off x="3500" y="58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3" name="Freeform 153">
                  <a:extLst>
                    <a:ext uri="{FF2B5EF4-FFF2-40B4-BE49-F238E27FC236}">
                      <a16:creationId xmlns:a16="http://schemas.microsoft.com/office/drawing/2014/main" id="{C54EA822-9351-45EF-9781-ADE9603DC02D}"/>
                    </a:ext>
                  </a:extLst>
                </p:cNvPr>
                <p:cNvSpPr>
                  <a:spLocks/>
                </p:cNvSpPr>
                <p:nvPr userDrawn="1"/>
              </p:nvSpPr>
              <p:spPr bwMode="auto">
                <a:xfrm>
                  <a:off x="3480" y="57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4" name="Freeform 154">
                  <a:extLst>
                    <a:ext uri="{FF2B5EF4-FFF2-40B4-BE49-F238E27FC236}">
                      <a16:creationId xmlns:a16="http://schemas.microsoft.com/office/drawing/2014/main" id="{A19D1FF9-3E45-4C1B-A7EA-3BAEDB55130B}"/>
                    </a:ext>
                  </a:extLst>
                </p:cNvPr>
                <p:cNvSpPr>
                  <a:spLocks/>
                </p:cNvSpPr>
                <p:nvPr userDrawn="1"/>
              </p:nvSpPr>
              <p:spPr bwMode="auto">
                <a:xfrm>
                  <a:off x="3485"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5" name="Freeform 155">
                  <a:extLst>
                    <a:ext uri="{FF2B5EF4-FFF2-40B4-BE49-F238E27FC236}">
                      <a16:creationId xmlns:a16="http://schemas.microsoft.com/office/drawing/2014/main" id="{56FE905F-97F1-4A6B-BCFB-AD8BD189D601}"/>
                    </a:ext>
                  </a:extLst>
                </p:cNvPr>
                <p:cNvSpPr>
                  <a:spLocks/>
                </p:cNvSpPr>
                <p:nvPr userDrawn="1"/>
              </p:nvSpPr>
              <p:spPr bwMode="auto">
                <a:xfrm>
                  <a:off x="3490" y="58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6" name="Freeform 156">
                  <a:extLst>
                    <a:ext uri="{FF2B5EF4-FFF2-40B4-BE49-F238E27FC236}">
                      <a16:creationId xmlns:a16="http://schemas.microsoft.com/office/drawing/2014/main" id="{7E82EE1E-B0EA-41CA-8762-EB427E94740C}"/>
                    </a:ext>
                  </a:extLst>
                </p:cNvPr>
                <p:cNvSpPr>
                  <a:spLocks/>
                </p:cNvSpPr>
                <p:nvPr userDrawn="1"/>
              </p:nvSpPr>
              <p:spPr bwMode="auto">
                <a:xfrm>
                  <a:off x="3430" y="57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7" name="Freeform 157">
                  <a:extLst>
                    <a:ext uri="{FF2B5EF4-FFF2-40B4-BE49-F238E27FC236}">
                      <a16:creationId xmlns:a16="http://schemas.microsoft.com/office/drawing/2014/main" id="{73A7E830-F138-4F3B-8CCD-9D98F25ED32B}"/>
                    </a:ext>
                  </a:extLst>
                </p:cNvPr>
                <p:cNvSpPr>
                  <a:spLocks/>
                </p:cNvSpPr>
                <p:nvPr userDrawn="1"/>
              </p:nvSpPr>
              <p:spPr bwMode="auto">
                <a:xfrm>
                  <a:off x="3445" y="5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8" name="Freeform 158">
                  <a:extLst>
                    <a:ext uri="{FF2B5EF4-FFF2-40B4-BE49-F238E27FC236}">
                      <a16:creationId xmlns:a16="http://schemas.microsoft.com/office/drawing/2014/main" id="{785EDC5C-8366-4A2E-9D20-5A03B91557DB}"/>
                    </a:ext>
                  </a:extLst>
                </p:cNvPr>
                <p:cNvSpPr>
                  <a:spLocks/>
                </p:cNvSpPr>
                <p:nvPr userDrawn="1"/>
              </p:nvSpPr>
              <p:spPr bwMode="auto">
                <a:xfrm>
                  <a:off x="3430" y="593"/>
                  <a:ext cx="10" cy="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9" name="Freeform 159">
                  <a:extLst>
                    <a:ext uri="{FF2B5EF4-FFF2-40B4-BE49-F238E27FC236}">
                      <a16:creationId xmlns:a16="http://schemas.microsoft.com/office/drawing/2014/main" id="{B5D9A2FB-606D-45B6-93F6-333AB5BCC40C}"/>
                    </a:ext>
                  </a:extLst>
                </p:cNvPr>
                <p:cNvSpPr>
                  <a:spLocks/>
                </p:cNvSpPr>
                <p:nvPr userDrawn="1"/>
              </p:nvSpPr>
              <p:spPr bwMode="auto">
                <a:xfrm>
                  <a:off x="3371" y="608"/>
                  <a:ext cx="5" cy="10"/>
                </a:xfrm>
                <a:custGeom>
                  <a:avLst/>
                  <a:gdLst>
                    <a:gd name="T0" fmla="*/ 5 w 5"/>
                    <a:gd name="T1" fmla="*/ 10 h 10"/>
                    <a:gd name="T2" fmla="*/ 5 w 5"/>
                    <a:gd name="T3" fmla="*/ 5 h 10"/>
                    <a:gd name="T4" fmla="*/ 0 w 5"/>
                    <a:gd name="T5" fmla="*/ 0 h 10"/>
                    <a:gd name="T6" fmla="*/ 5 w 5"/>
                    <a:gd name="T7" fmla="*/ 10 h 10"/>
                  </a:gdLst>
                  <a:ahLst/>
                  <a:cxnLst>
                    <a:cxn ang="0">
                      <a:pos x="T0" y="T1"/>
                    </a:cxn>
                    <a:cxn ang="0">
                      <a:pos x="T2" y="T3"/>
                    </a:cxn>
                    <a:cxn ang="0">
                      <a:pos x="T4" y="T5"/>
                    </a:cxn>
                    <a:cxn ang="0">
                      <a:pos x="T6" y="T7"/>
                    </a:cxn>
                  </a:cxnLst>
                  <a:rect l="0" t="0" r="r" b="b"/>
                  <a:pathLst>
                    <a:path w="5" h="10">
                      <a:moveTo>
                        <a:pt x="5" y="10"/>
                      </a:moveTo>
                      <a:lnTo>
                        <a:pt x="5" y="5"/>
                      </a:lnTo>
                      <a:lnTo>
                        <a:pt x="0" y="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0" name="Freeform 160">
                  <a:extLst>
                    <a:ext uri="{FF2B5EF4-FFF2-40B4-BE49-F238E27FC236}">
                      <a16:creationId xmlns:a16="http://schemas.microsoft.com/office/drawing/2014/main" id="{79E41667-62C3-442B-BE4F-A2037384A7E6}"/>
                    </a:ext>
                  </a:extLst>
                </p:cNvPr>
                <p:cNvSpPr>
                  <a:spLocks/>
                </p:cNvSpPr>
                <p:nvPr userDrawn="1"/>
              </p:nvSpPr>
              <p:spPr bwMode="auto">
                <a:xfrm>
                  <a:off x="3356" y="668"/>
                  <a:ext cx="10" cy="5"/>
                </a:xfrm>
                <a:custGeom>
                  <a:avLst/>
                  <a:gdLst>
                    <a:gd name="T0" fmla="*/ 2 w 2"/>
                    <a:gd name="T1" fmla="*/ 1 h 1"/>
                    <a:gd name="T2" fmla="*/ 1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1"/>
                        <a:pt x="1" y="1"/>
                        <a:pt x="1" y="0"/>
                      </a:cubicBezTo>
                      <a:cubicBezTo>
                        <a:pt x="1" y="0"/>
                        <a:pt x="1" y="0"/>
                        <a:pt x="0" y="0"/>
                      </a:cubicBezTo>
                      <a:cubicBezTo>
                        <a:pt x="1"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1" name="Freeform 161">
                  <a:extLst>
                    <a:ext uri="{FF2B5EF4-FFF2-40B4-BE49-F238E27FC236}">
                      <a16:creationId xmlns:a16="http://schemas.microsoft.com/office/drawing/2014/main" id="{1DAFB37D-1459-4DEB-AFCA-00C743EB5DF2}"/>
                    </a:ext>
                  </a:extLst>
                </p:cNvPr>
                <p:cNvSpPr>
                  <a:spLocks/>
                </p:cNvSpPr>
                <p:nvPr userDrawn="1"/>
              </p:nvSpPr>
              <p:spPr bwMode="auto">
                <a:xfrm>
                  <a:off x="335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2" name="Freeform 162">
                  <a:extLst>
                    <a:ext uri="{FF2B5EF4-FFF2-40B4-BE49-F238E27FC236}">
                      <a16:creationId xmlns:a16="http://schemas.microsoft.com/office/drawing/2014/main" id="{F5EACFEE-57EB-4F67-BDFB-90C9D5D49B76}"/>
                    </a:ext>
                  </a:extLst>
                </p:cNvPr>
                <p:cNvSpPr>
                  <a:spLocks/>
                </p:cNvSpPr>
                <p:nvPr userDrawn="1"/>
              </p:nvSpPr>
              <p:spPr bwMode="auto">
                <a:xfrm>
                  <a:off x="3644" y="698"/>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3" name="Freeform 163">
                  <a:extLst>
                    <a:ext uri="{FF2B5EF4-FFF2-40B4-BE49-F238E27FC236}">
                      <a16:creationId xmlns:a16="http://schemas.microsoft.com/office/drawing/2014/main" id="{95B2F350-2B2A-4511-A1B1-45C1DAA265A7}"/>
                    </a:ext>
                  </a:extLst>
                </p:cNvPr>
                <p:cNvSpPr>
                  <a:spLocks/>
                </p:cNvSpPr>
                <p:nvPr userDrawn="1"/>
              </p:nvSpPr>
              <p:spPr bwMode="auto">
                <a:xfrm>
                  <a:off x="3634" y="69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4" name="Freeform 164">
                  <a:extLst>
                    <a:ext uri="{FF2B5EF4-FFF2-40B4-BE49-F238E27FC236}">
                      <a16:creationId xmlns:a16="http://schemas.microsoft.com/office/drawing/2014/main" id="{8CF720E5-942D-4EF6-B7DA-01B055C8795F}"/>
                    </a:ext>
                  </a:extLst>
                </p:cNvPr>
                <p:cNvSpPr>
                  <a:spLocks/>
                </p:cNvSpPr>
                <p:nvPr userDrawn="1"/>
              </p:nvSpPr>
              <p:spPr bwMode="auto">
                <a:xfrm>
                  <a:off x="3396" y="848"/>
                  <a:ext cx="5" cy="5"/>
                </a:xfrm>
                <a:custGeom>
                  <a:avLst/>
                  <a:gdLst>
                    <a:gd name="T0" fmla="*/ 1 w 1"/>
                    <a:gd name="T1" fmla="*/ 0 h 1"/>
                    <a:gd name="T2" fmla="*/ 1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1"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5" name="Freeform 165">
                  <a:extLst>
                    <a:ext uri="{FF2B5EF4-FFF2-40B4-BE49-F238E27FC236}">
                      <a16:creationId xmlns:a16="http://schemas.microsoft.com/office/drawing/2014/main" id="{5C6774B9-92BD-44AE-8227-77FB537CD5A6}"/>
                    </a:ext>
                  </a:extLst>
                </p:cNvPr>
                <p:cNvSpPr>
                  <a:spLocks/>
                </p:cNvSpPr>
                <p:nvPr userDrawn="1"/>
              </p:nvSpPr>
              <p:spPr bwMode="auto">
                <a:xfrm>
                  <a:off x="3421" y="8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6" name="Freeform 166">
                  <a:extLst>
                    <a:ext uri="{FF2B5EF4-FFF2-40B4-BE49-F238E27FC236}">
                      <a16:creationId xmlns:a16="http://schemas.microsoft.com/office/drawing/2014/main" id="{3F083F58-2195-48C9-B246-B665A576A137}"/>
                    </a:ext>
                  </a:extLst>
                </p:cNvPr>
                <p:cNvSpPr>
                  <a:spLocks/>
                </p:cNvSpPr>
                <p:nvPr userDrawn="1"/>
              </p:nvSpPr>
              <p:spPr bwMode="auto">
                <a:xfrm>
                  <a:off x="3450" y="89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7" name="Freeform 167">
                  <a:extLst>
                    <a:ext uri="{FF2B5EF4-FFF2-40B4-BE49-F238E27FC236}">
                      <a16:creationId xmlns:a16="http://schemas.microsoft.com/office/drawing/2014/main" id="{A74D4328-876D-4C66-BE1D-86CF8E15D2B7}"/>
                    </a:ext>
                  </a:extLst>
                </p:cNvPr>
                <p:cNvSpPr>
                  <a:spLocks/>
                </p:cNvSpPr>
                <p:nvPr userDrawn="1"/>
              </p:nvSpPr>
              <p:spPr bwMode="auto">
                <a:xfrm>
                  <a:off x="3968" y="408"/>
                  <a:ext cx="5" cy="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8" name="Freeform 168">
                  <a:extLst>
                    <a:ext uri="{FF2B5EF4-FFF2-40B4-BE49-F238E27FC236}">
                      <a16:creationId xmlns:a16="http://schemas.microsoft.com/office/drawing/2014/main" id="{F39CDF25-DF51-4C11-A9C7-5A2218D9E1AC}"/>
                    </a:ext>
                  </a:extLst>
                </p:cNvPr>
                <p:cNvSpPr>
                  <a:spLocks/>
                </p:cNvSpPr>
                <p:nvPr userDrawn="1"/>
              </p:nvSpPr>
              <p:spPr bwMode="auto">
                <a:xfrm>
                  <a:off x="3948" y="37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9" name="Freeform 169">
                  <a:extLst>
                    <a:ext uri="{FF2B5EF4-FFF2-40B4-BE49-F238E27FC236}">
                      <a16:creationId xmlns:a16="http://schemas.microsoft.com/office/drawing/2014/main" id="{17A6184C-F031-4788-BE3F-6726375E986E}"/>
                    </a:ext>
                  </a:extLst>
                </p:cNvPr>
                <p:cNvSpPr>
                  <a:spLocks/>
                </p:cNvSpPr>
                <p:nvPr userDrawn="1"/>
              </p:nvSpPr>
              <p:spPr bwMode="auto">
                <a:xfrm>
                  <a:off x="3933" y="35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1"/>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0" name="Freeform 170">
                  <a:extLst>
                    <a:ext uri="{FF2B5EF4-FFF2-40B4-BE49-F238E27FC236}">
                      <a16:creationId xmlns:a16="http://schemas.microsoft.com/office/drawing/2014/main" id="{182DED8D-60EF-4F1B-9A0B-362054ED1797}"/>
                    </a:ext>
                  </a:extLst>
                </p:cNvPr>
                <p:cNvSpPr>
                  <a:spLocks/>
                </p:cNvSpPr>
                <p:nvPr userDrawn="1"/>
              </p:nvSpPr>
              <p:spPr bwMode="auto">
                <a:xfrm>
                  <a:off x="3938" y="333"/>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1" name="Freeform 171">
                  <a:extLst>
                    <a:ext uri="{FF2B5EF4-FFF2-40B4-BE49-F238E27FC236}">
                      <a16:creationId xmlns:a16="http://schemas.microsoft.com/office/drawing/2014/main" id="{C3AD5D05-5051-4143-974C-03A002761990}"/>
                    </a:ext>
                  </a:extLst>
                </p:cNvPr>
                <p:cNvSpPr>
                  <a:spLocks/>
                </p:cNvSpPr>
                <p:nvPr userDrawn="1"/>
              </p:nvSpPr>
              <p:spPr bwMode="auto">
                <a:xfrm>
                  <a:off x="3943" y="333"/>
                  <a:ext cx="5" cy="10"/>
                </a:xfrm>
                <a:custGeom>
                  <a:avLst/>
                  <a:gdLst>
                    <a:gd name="T0" fmla="*/ 0 w 1"/>
                    <a:gd name="T1" fmla="*/ 1 h 2"/>
                    <a:gd name="T2" fmla="*/ 0 w 1"/>
                    <a:gd name="T3" fmla="*/ 1 h 2"/>
                  </a:gdLst>
                  <a:ahLst/>
                  <a:cxnLst>
                    <a:cxn ang="0">
                      <a:pos x="T0" y="T1"/>
                    </a:cxn>
                    <a:cxn ang="0">
                      <a:pos x="T2" y="T3"/>
                    </a:cxn>
                  </a:cxnLst>
                  <a:rect l="0" t="0" r="r" b="b"/>
                  <a:pathLst>
                    <a:path w="1" h="2">
                      <a:moveTo>
                        <a:pt x="0" y="1"/>
                      </a:move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2" name="Freeform 172">
                  <a:extLst>
                    <a:ext uri="{FF2B5EF4-FFF2-40B4-BE49-F238E27FC236}">
                      <a16:creationId xmlns:a16="http://schemas.microsoft.com/office/drawing/2014/main" id="{99527F1B-5443-4043-BF99-06C0C276DA4E}"/>
                    </a:ext>
                  </a:extLst>
                </p:cNvPr>
                <p:cNvSpPr>
                  <a:spLocks/>
                </p:cNvSpPr>
                <p:nvPr userDrawn="1"/>
              </p:nvSpPr>
              <p:spPr bwMode="auto">
                <a:xfrm>
                  <a:off x="3938" y="323"/>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3" name="Freeform 173">
                  <a:extLst>
                    <a:ext uri="{FF2B5EF4-FFF2-40B4-BE49-F238E27FC236}">
                      <a16:creationId xmlns:a16="http://schemas.microsoft.com/office/drawing/2014/main" id="{FAD1D6F6-A253-432E-A9BA-B5678FC22F8A}"/>
                    </a:ext>
                  </a:extLst>
                </p:cNvPr>
                <p:cNvSpPr>
                  <a:spLocks/>
                </p:cNvSpPr>
                <p:nvPr userDrawn="1"/>
              </p:nvSpPr>
              <p:spPr bwMode="auto">
                <a:xfrm>
                  <a:off x="3928" y="3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4" name="Freeform 174">
                  <a:extLst>
                    <a:ext uri="{FF2B5EF4-FFF2-40B4-BE49-F238E27FC236}">
                      <a16:creationId xmlns:a16="http://schemas.microsoft.com/office/drawing/2014/main" id="{2AB172B6-8339-46B2-B5E4-A0CF78E38818}"/>
                    </a:ext>
                  </a:extLst>
                </p:cNvPr>
                <p:cNvSpPr>
                  <a:spLocks/>
                </p:cNvSpPr>
                <p:nvPr userDrawn="1"/>
              </p:nvSpPr>
              <p:spPr bwMode="auto">
                <a:xfrm>
                  <a:off x="3928" y="328"/>
                  <a:ext cx="10"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1" y="0"/>
                        <a:pt x="0" y="0"/>
                        <a:pt x="1"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5" name="Freeform 175">
                  <a:extLst>
                    <a:ext uri="{FF2B5EF4-FFF2-40B4-BE49-F238E27FC236}">
                      <a16:creationId xmlns:a16="http://schemas.microsoft.com/office/drawing/2014/main" id="{5542F4E4-746F-4D8C-B0FE-A87A15102C63}"/>
                    </a:ext>
                  </a:extLst>
                </p:cNvPr>
                <p:cNvSpPr>
                  <a:spLocks/>
                </p:cNvSpPr>
                <p:nvPr userDrawn="1"/>
              </p:nvSpPr>
              <p:spPr bwMode="auto">
                <a:xfrm>
                  <a:off x="3933" y="333"/>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6" name="Freeform 176">
                  <a:extLst>
                    <a:ext uri="{FF2B5EF4-FFF2-40B4-BE49-F238E27FC236}">
                      <a16:creationId xmlns:a16="http://schemas.microsoft.com/office/drawing/2014/main" id="{D5D9D889-412F-4CC0-BBF9-234525F4F725}"/>
                    </a:ext>
                  </a:extLst>
                </p:cNvPr>
                <p:cNvSpPr>
                  <a:spLocks/>
                </p:cNvSpPr>
                <p:nvPr userDrawn="1"/>
              </p:nvSpPr>
              <p:spPr bwMode="auto">
                <a:xfrm>
                  <a:off x="3933" y="3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7" name="Freeform 177">
                  <a:extLst>
                    <a:ext uri="{FF2B5EF4-FFF2-40B4-BE49-F238E27FC236}">
                      <a16:creationId xmlns:a16="http://schemas.microsoft.com/office/drawing/2014/main" id="{9AFE977F-722E-42EC-B122-8D3654182A44}"/>
                    </a:ext>
                  </a:extLst>
                </p:cNvPr>
                <p:cNvSpPr>
                  <a:spLocks/>
                </p:cNvSpPr>
                <p:nvPr userDrawn="1"/>
              </p:nvSpPr>
              <p:spPr bwMode="auto">
                <a:xfrm>
                  <a:off x="3918" y="3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8" name="Freeform 178">
                  <a:extLst>
                    <a:ext uri="{FF2B5EF4-FFF2-40B4-BE49-F238E27FC236}">
                      <a16:creationId xmlns:a16="http://schemas.microsoft.com/office/drawing/2014/main" id="{282AD52F-2901-40EF-9B2F-15416B540F03}"/>
                    </a:ext>
                  </a:extLst>
                </p:cNvPr>
                <p:cNvSpPr>
                  <a:spLocks/>
                </p:cNvSpPr>
                <p:nvPr userDrawn="1"/>
              </p:nvSpPr>
              <p:spPr bwMode="auto">
                <a:xfrm>
                  <a:off x="3913" y="30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9" name="Freeform 179">
                  <a:extLst>
                    <a:ext uri="{FF2B5EF4-FFF2-40B4-BE49-F238E27FC236}">
                      <a16:creationId xmlns:a16="http://schemas.microsoft.com/office/drawing/2014/main" id="{3AB2E30B-B17F-4C8B-A39F-2EEFE0C00331}"/>
                    </a:ext>
                  </a:extLst>
                </p:cNvPr>
                <p:cNvSpPr>
                  <a:spLocks/>
                </p:cNvSpPr>
                <p:nvPr userDrawn="1"/>
              </p:nvSpPr>
              <p:spPr bwMode="auto">
                <a:xfrm>
                  <a:off x="3923" y="328"/>
                  <a:ext cx="10" cy="5"/>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0" name="Freeform 180">
                  <a:extLst>
                    <a:ext uri="{FF2B5EF4-FFF2-40B4-BE49-F238E27FC236}">
                      <a16:creationId xmlns:a16="http://schemas.microsoft.com/office/drawing/2014/main" id="{F56D4DA7-4F0B-4073-9F24-2A38DD69C628}"/>
                    </a:ext>
                  </a:extLst>
                </p:cNvPr>
                <p:cNvSpPr>
                  <a:spLocks/>
                </p:cNvSpPr>
                <p:nvPr userDrawn="1"/>
              </p:nvSpPr>
              <p:spPr bwMode="auto">
                <a:xfrm>
                  <a:off x="3908" y="288"/>
                  <a:ext cx="10" cy="0"/>
                </a:xfrm>
                <a:custGeom>
                  <a:avLst/>
                  <a:gdLst>
                    <a:gd name="T0" fmla="*/ 5 w 10"/>
                    <a:gd name="T1" fmla="*/ 10 w 10"/>
                    <a:gd name="T2" fmla="*/ 0 w 10"/>
                    <a:gd name="T3" fmla="*/ 5 w 10"/>
                  </a:gdLst>
                  <a:ahLst/>
                  <a:cxnLst>
                    <a:cxn ang="0">
                      <a:pos x="T0" y="0"/>
                    </a:cxn>
                    <a:cxn ang="0">
                      <a:pos x="T1" y="0"/>
                    </a:cxn>
                    <a:cxn ang="0">
                      <a:pos x="T2" y="0"/>
                    </a:cxn>
                    <a:cxn ang="0">
                      <a:pos x="T3" y="0"/>
                    </a:cxn>
                  </a:cxnLst>
                  <a:rect l="0" t="0" r="r" b="b"/>
                  <a:pathLst>
                    <a:path w="10">
                      <a:moveTo>
                        <a:pt x="5" y="0"/>
                      </a:moveTo>
                      <a:lnTo>
                        <a:pt x="10"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1" name="Freeform 181">
                  <a:extLst>
                    <a:ext uri="{FF2B5EF4-FFF2-40B4-BE49-F238E27FC236}">
                      <a16:creationId xmlns:a16="http://schemas.microsoft.com/office/drawing/2014/main" id="{1224B1A1-7D04-4F5A-BDA5-201BDE2455BE}"/>
                    </a:ext>
                  </a:extLst>
                </p:cNvPr>
                <p:cNvSpPr>
                  <a:spLocks/>
                </p:cNvSpPr>
                <p:nvPr userDrawn="1"/>
              </p:nvSpPr>
              <p:spPr bwMode="auto">
                <a:xfrm>
                  <a:off x="3898" y="273"/>
                  <a:ext cx="10" cy="5"/>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1" y="0"/>
                        <a:pt x="2" y="0"/>
                      </a:cubicBezTo>
                      <a:cubicBezTo>
                        <a:pt x="1" y="0"/>
                        <a:pt x="1"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2" name="Freeform 182">
                  <a:extLst>
                    <a:ext uri="{FF2B5EF4-FFF2-40B4-BE49-F238E27FC236}">
                      <a16:creationId xmlns:a16="http://schemas.microsoft.com/office/drawing/2014/main" id="{72B6A1EE-314C-4AE7-9831-71C6A945EC73}"/>
                    </a:ext>
                  </a:extLst>
                </p:cNvPr>
                <p:cNvSpPr>
                  <a:spLocks/>
                </p:cNvSpPr>
                <p:nvPr userDrawn="1"/>
              </p:nvSpPr>
              <p:spPr bwMode="auto">
                <a:xfrm>
                  <a:off x="3893" y="27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3" name="Freeform 183">
                  <a:extLst>
                    <a:ext uri="{FF2B5EF4-FFF2-40B4-BE49-F238E27FC236}">
                      <a16:creationId xmlns:a16="http://schemas.microsoft.com/office/drawing/2014/main" id="{ACED7F5D-883C-4DAD-BB23-0A891D358DC0}"/>
                    </a:ext>
                  </a:extLst>
                </p:cNvPr>
                <p:cNvSpPr>
                  <a:spLocks/>
                </p:cNvSpPr>
                <p:nvPr userDrawn="1"/>
              </p:nvSpPr>
              <p:spPr bwMode="auto">
                <a:xfrm>
                  <a:off x="3908" y="29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4" name="Freeform 184">
                  <a:extLst>
                    <a:ext uri="{FF2B5EF4-FFF2-40B4-BE49-F238E27FC236}">
                      <a16:creationId xmlns:a16="http://schemas.microsoft.com/office/drawing/2014/main" id="{C2F5F7E8-853B-4434-9F6B-E75850AA8147}"/>
                    </a:ext>
                  </a:extLst>
                </p:cNvPr>
                <p:cNvSpPr>
                  <a:spLocks/>
                </p:cNvSpPr>
                <p:nvPr userDrawn="1"/>
              </p:nvSpPr>
              <p:spPr bwMode="auto">
                <a:xfrm>
                  <a:off x="3908" y="29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5" name="Freeform 185">
                  <a:extLst>
                    <a:ext uri="{FF2B5EF4-FFF2-40B4-BE49-F238E27FC236}">
                      <a16:creationId xmlns:a16="http://schemas.microsoft.com/office/drawing/2014/main" id="{17588811-4689-48DF-A113-061022C196E6}"/>
                    </a:ext>
                  </a:extLst>
                </p:cNvPr>
                <p:cNvSpPr>
                  <a:spLocks/>
                </p:cNvSpPr>
                <p:nvPr userDrawn="1"/>
              </p:nvSpPr>
              <p:spPr bwMode="auto">
                <a:xfrm>
                  <a:off x="3908" y="2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6" name="Freeform 186">
                  <a:extLst>
                    <a:ext uri="{FF2B5EF4-FFF2-40B4-BE49-F238E27FC236}">
                      <a16:creationId xmlns:a16="http://schemas.microsoft.com/office/drawing/2014/main" id="{DDD7B81A-877B-4296-AB23-2DB2828BBB50}"/>
                    </a:ext>
                  </a:extLst>
                </p:cNvPr>
                <p:cNvSpPr>
                  <a:spLocks/>
                </p:cNvSpPr>
                <p:nvPr userDrawn="1"/>
              </p:nvSpPr>
              <p:spPr bwMode="auto">
                <a:xfrm>
                  <a:off x="3913" y="313"/>
                  <a:ext cx="5" cy="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7" name="Freeform 187">
                  <a:extLst>
                    <a:ext uri="{FF2B5EF4-FFF2-40B4-BE49-F238E27FC236}">
                      <a16:creationId xmlns:a16="http://schemas.microsoft.com/office/drawing/2014/main" id="{8269694C-37D9-44BA-8184-4C588ABED2F3}"/>
                    </a:ext>
                  </a:extLst>
                </p:cNvPr>
                <p:cNvSpPr>
                  <a:spLocks/>
                </p:cNvSpPr>
                <p:nvPr userDrawn="1"/>
              </p:nvSpPr>
              <p:spPr bwMode="auto">
                <a:xfrm>
                  <a:off x="3908" y="30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8" name="Rectangle 188">
                  <a:extLst>
                    <a:ext uri="{FF2B5EF4-FFF2-40B4-BE49-F238E27FC236}">
                      <a16:creationId xmlns:a16="http://schemas.microsoft.com/office/drawing/2014/main" id="{769BD6C4-BF8A-4C63-95DC-F2EBEB0E693A}"/>
                    </a:ext>
                  </a:extLst>
                </p:cNvPr>
                <p:cNvSpPr>
                  <a:spLocks noChangeArrowheads="1"/>
                </p:cNvSpPr>
                <p:nvPr userDrawn="1"/>
              </p:nvSpPr>
              <p:spPr bwMode="auto">
                <a:xfrm>
                  <a:off x="3908"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9" name="Freeform 189">
                  <a:extLst>
                    <a:ext uri="{FF2B5EF4-FFF2-40B4-BE49-F238E27FC236}">
                      <a16:creationId xmlns:a16="http://schemas.microsoft.com/office/drawing/2014/main" id="{741B80BF-8036-4FD5-83B3-B142C6D9ECFC}"/>
                    </a:ext>
                  </a:extLst>
                </p:cNvPr>
                <p:cNvSpPr>
                  <a:spLocks/>
                </p:cNvSpPr>
                <p:nvPr userDrawn="1"/>
              </p:nvSpPr>
              <p:spPr bwMode="auto">
                <a:xfrm>
                  <a:off x="3888" y="278"/>
                  <a:ext cx="10" cy="5"/>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0" y="0"/>
                      </a:cubicBezTo>
                      <a:cubicBezTo>
                        <a:pt x="1" y="0"/>
                        <a:pt x="1" y="1"/>
                        <a:pt x="1"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0" name="Freeform 190">
                  <a:extLst>
                    <a:ext uri="{FF2B5EF4-FFF2-40B4-BE49-F238E27FC236}">
                      <a16:creationId xmlns:a16="http://schemas.microsoft.com/office/drawing/2014/main" id="{A67BDDAA-02D1-45AB-96CF-389A38ED7CA1}"/>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1" name="Rectangle 191">
                  <a:extLst>
                    <a:ext uri="{FF2B5EF4-FFF2-40B4-BE49-F238E27FC236}">
                      <a16:creationId xmlns:a16="http://schemas.microsoft.com/office/drawing/2014/main" id="{CE190559-E054-42E2-A7CC-4D6805B409B1}"/>
                    </a:ext>
                  </a:extLst>
                </p:cNvPr>
                <p:cNvSpPr>
                  <a:spLocks noChangeArrowheads="1"/>
                </p:cNvSpPr>
                <p:nvPr userDrawn="1"/>
              </p:nvSpPr>
              <p:spPr bwMode="auto">
                <a:xfrm>
                  <a:off x="3868" y="25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2" name="Freeform 192">
                  <a:extLst>
                    <a:ext uri="{FF2B5EF4-FFF2-40B4-BE49-F238E27FC236}">
                      <a16:creationId xmlns:a16="http://schemas.microsoft.com/office/drawing/2014/main" id="{83A6951C-AFD8-4334-99CF-40A24FAB9394}"/>
                    </a:ext>
                  </a:extLst>
                </p:cNvPr>
                <p:cNvSpPr>
                  <a:spLocks/>
                </p:cNvSpPr>
                <p:nvPr userDrawn="1"/>
              </p:nvSpPr>
              <p:spPr bwMode="auto">
                <a:xfrm>
                  <a:off x="3893" y="28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1" y="1"/>
                        <a:pt x="1" y="1"/>
                      </a:cubicBezTo>
                      <a:cubicBezTo>
                        <a:pt x="1" y="1"/>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3" name="Freeform 193">
                  <a:extLst>
                    <a:ext uri="{FF2B5EF4-FFF2-40B4-BE49-F238E27FC236}">
                      <a16:creationId xmlns:a16="http://schemas.microsoft.com/office/drawing/2014/main" id="{C4869965-7225-498C-98DB-665C1F5B7289}"/>
                    </a:ext>
                  </a:extLst>
                </p:cNvPr>
                <p:cNvSpPr>
                  <a:spLocks/>
                </p:cNvSpPr>
                <p:nvPr userDrawn="1"/>
              </p:nvSpPr>
              <p:spPr bwMode="auto">
                <a:xfrm>
                  <a:off x="3883" y="26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4" name="Freeform 194">
                  <a:extLst>
                    <a:ext uri="{FF2B5EF4-FFF2-40B4-BE49-F238E27FC236}">
                      <a16:creationId xmlns:a16="http://schemas.microsoft.com/office/drawing/2014/main" id="{5B2A60D5-5393-4633-A98C-1A97585F6B5A}"/>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5" name="Freeform 195">
                  <a:extLst>
                    <a:ext uri="{FF2B5EF4-FFF2-40B4-BE49-F238E27FC236}">
                      <a16:creationId xmlns:a16="http://schemas.microsoft.com/office/drawing/2014/main" id="{C0A4B890-999F-4553-B0D6-36721D1DA734}"/>
                    </a:ext>
                  </a:extLst>
                </p:cNvPr>
                <p:cNvSpPr>
                  <a:spLocks/>
                </p:cNvSpPr>
                <p:nvPr userDrawn="1"/>
              </p:nvSpPr>
              <p:spPr bwMode="auto">
                <a:xfrm>
                  <a:off x="3898" y="288"/>
                  <a:ext cx="5"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6" name="Freeform 196">
                  <a:extLst>
                    <a:ext uri="{FF2B5EF4-FFF2-40B4-BE49-F238E27FC236}">
                      <a16:creationId xmlns:a16="http://schemas.microsoft.com/office/drawing/2014/main" id="{C80E0D77-A957-45EB-AE24-66C68F341A1A}"/>
                    </a:ext>
                  </a:extLst>
                </p:cNvPr>
                <p:cNvSpPr>
                  <a:spLocks/>
                </p:cNvSpPr>
                <p:nvPr userDrawn="1"/>
              </p:nvSpPr>
              <p:spPr bwMode="auto">
                <a:xfrm>
                  <a:off x="3843" y="263"/>
                  <a:ext cx="25" cy="15"/>
                </a:xfrm>
                <a:custGeom>
                  <a:avLst/>
                  <a:gdLst>
                    <a:gd name="T0" fmla="*/ 1 w 5"/>
                    <a:gd name="T1" fmla="*/ 3 h 3"/>
                    <a:gd name="T2" fmla="*/ 3 w 5"/>
                    <a:gd name="T3" fmla="*/ 3 h 3"/>
                    <a:gd name="T4" fmla="*/ 5 w 5"/>
                    <a:gd name="T5" fmla="*/ 0 h 3"/>
                    <a:gd name="T6" fmla="*/ 4 w 5"/>
                    <a:gd name="T7" fmla="*/ 0 h 3"/>
                    <a:gd name="T8" fmla="*/ 4 w 5"/>
                    <a:gd name="T9" fmla="*/ 2 h 3"/>
                    <a:gd name="T10" fmla="*/ 3 w 5"/>
                    <a:gd name="T11" fmla="*/ 1 h 3"/>
                    <a:gd name="T12" fmla="*/ 0 w 5"/>
                    <a:gd name="T13" fmla="*/ 2 h 3"/>
                    <a:gd name="T14" fmla="*/ 2 w 5"/>
                    <a:gd name="T15" fmla="*/ 2 h 3"/>
                    <a:gd name="T16" fmla="*/ 1 w 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1" y="3"/>
                      </a:moveTo>
                      <a:cubicBezTo>
                        <a:pt x="2" y="2"/>
                        <a:pt x="3" y="2"/>
                        <a:pt x="3" y="3"/>
                      </a:cubicBezTo>
                      <a:cubicBezTo>
                        <a:pt x="4" y="3"/>
                        <a:pt x="5" y="1"/>
                        <a:pt x="5" y="0"/>
                      </a:cubicBezTo>
                      <a:cubicBezTo>
                        <a:pt x="5" y="0"/>
                        <a:pt x="5" y="0"/>
                        <a:pt x="4" y="0"/>
                      </a:cubicBezTo>
                      <a:cubicBezTo>
                        <a:pt x="4" y="0"/>
                        <a:pt x="5" y="2"/>
                        <a:pt x="4" y="2"/>
                      </a:cubicBezTo>
                      <a:cubicBezTo>
                        <a:pt x="3" y="2"/>
                        <a:pt x="3" y="1"/>
                        <a:pt x="3" y="1"/>
                      </a:cubicBezTo>
                      <a:cubicBezTo>
                        <a:pt x="3" y="2"/>
                        <a:pt x="1" y="1"/>
                        <a:pt x="0" y="2"/>
                      </a:cubicBezTo>
                      <a:cubicBezTo>
                        <a:pt x="2" y="2"/>
                        <a:pt x="2" y="2"/>
                        <a:pt x="2" y="2"/>
                      </a:cubicBezTo>
                      <a:cubicBezTo>
                        <a:pt x="1"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7" name="Freeform 197">
                  <a:extLst>
                    <a:ext uri="{FF2B5EF4-FFF2-40B4-BE49-F238E27FC236}">
                      <a16:creationId xmlns:a16="http://schemas.microsoft.com/office/drawing/2014/main" id="{2233C16D-B08D-4E6E-BBAC-5217259BA468}"/>
                    </a:ext>
                  </a:extLst>
                </p:cNvPr>
                <p:cNvSpPr>
                  <a:spLocks/>
                </p:cNvSpPr>
                <p:nvPr userDrawn="1"/>
              </p:nvSpPr>
              <p:spPr bwMode="auto">
                <a:xfrm>
                  <a:off x="3868" y="258"/>
                  <a:ext cx="10" cy="10"/>
                </a:xfrm>
                <a:custGeom>
                  <a:avLst/>
                  <a:gdLst>
                    <a:gd name="T0" fmla="*/ 2 w 2"/>
                    <a:gd name="T1" fmla="*/ 2 h 2"/>
                    <a:gd name="T2" fmla="*/ 2 w 2"/>
                    <a:gd name="T3" fmla="*/ 2 h 2"/>
                    <a:gd name="T4" fmla="*/ 2 w 2"/>
                    <a:gd name="T5" fmla="*/ 0 h 2"/>
                    <a:gd name="T6" fmla="*/ 0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2" y="2"/>
                        <a:pt x="2" y="2"/>
                        <a:pt x="2" y="2"/>
                      </a:cubicBezTo>
                      <a:cubicBezTo>
                        <a:pt x="2" y="2"/>
                        <a:pt x="2" y="1"/>
                        <a:pt x="2" y="0"/>
                      </a:cubicBezTo>
                      <a:cubicBezTo>
                        <a:pt x="1" y="0"/>
                        <a:pt x="1" y="0"/>
                        <a:pt x="0" y="1"/>
                      </a:cubicBezTo>
                      <a:cubicBezTo>
                        <a:pt x="0" y="1"/>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8" name="Freeform 198">
                  <a:extLst>
                    <a:ext uri="{FF2B5EF4-FFF2-40B4-BE49-F238E27FC236}">
                      <a16:creationId xmlns:a16="http://schemas.microsoft.com/office/drawing/2014/main" id="{32F82E54-A530-4CDC-ABFD-9411DEBE06C2}"/>
                    </a:ext>
                  </a:extLst>
                </p:cNvPr>
                <p:cNvSpPr>
                  <a:spLocks/>
                </p:cNvSpPr>
                <p:nvPr userDrawn="1"/>
              </p:nvSpPr>
              <p:spPr bwMode="auto">
                <a:xfrm>
                  <a:off x="3878" y="268"/>
                  <a:ext cx="10" cy="15"/>
                </a:xfrm>
                <a:custGeom>
                  <a:avLst/>
                  <a:gdLst>
                    <a:gd name="T0" fmla="*/ 1 w 2"/>
                    <a:gd name="T1" fmla="*/ 1 h 3"/>
                    <a:gd name="T2" fmla="*/ 0 w 2"/>
                    <a:gd name="T3" fmla="*/ 2 h 3"/>
                    <a:gd name="T4" fmla="*/ 1 w 2"/>
                    <a:gd name="T5" fmla="*/ 3 h 3"/>
                    <a:gd name="T6" fmla="*/ 1 w 2"/>
                    <a:gd name="T7" fmla="*/ 1 h 3"/>
                    <a:gd name="T8" fmla="*/ 2 w 2"/>
                    <a:gd name="T9" fmla="*/ 2 h 3"/>
                    <a:gd name="T10" fmla="*/ 2 w 2"/>
                    <a:gd name="T11" fmla="*/ 1 h 3"/>
                    <a:gd name="T12" fmla="*/ 2 w 2"/>
                    <a:gd name="T13" fmla="*/ 1 h 3"/>
                    <a:gd name="T14" fmla="*/ 2 w 2"/>
                    <a:gd name="T15" fmla="*/ 1 h 3"/>
                    <a:gd name="T16" fmla="*/ 2 w 2"/>
                    <a:gd name="T17" fmla="*/ 1 h 3"/>
                    <a:gd name="T18" fmla="*/ 2 w 2"/>
                    <a:gd name="T19" fmla="*/ 1 h 3"/>
                    <a:gd name="T20" fmla="*/ 2 w 2"/>
                    <a:gd name="T21" fmla="*/ 1 h 3"/>
                    <a:gd name="T22" fmla="*/ 1 w 2"/>
                    <a:gd name="T23" fmla="*/ 1 h 3"/>
                    <a:gd name="T24" fmla="*/ 2 w 2"/>
                    <a:gd name="T25" fmla="*/ 1 h 3"/>
                    <a:gd name="T26" fmla="*/ 2 w 2"/>
                    <a:gd name="T27" fmla="*/ 1 h 3"/>
                    <a:gd name="T28" fmla="*/ 2 w 2"/>
                    <a:gd name="T29" fmla="*/ 1 h 3"/>
                    <a:gd name="T30" fmla="*/ 0 w 2"/>
                    <a:gd name="T31" fmla="*/ 0 h 3"/>
                    <a:gd name="T32" fmla="*/ 1 w 2"/>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3">
                      <a:moveTo>
                        <a:pt x="1" y="1"/>
                      </a:moveTo>
                      <a:cubicBezTo>
                        <a:pt x="1" y="2"/>
                        <a:pt x="0" y="1"/>
                        <a:pt x="0" y="2"/>
                      </a:cubicBezTo>
                      <a:cubicBezTo>
                        <a:pt x="0" y="3"/>
                        <a:pt x="1" y="2"/>
                        <a:pt x="1" y="3"/>
                      </a:cubicBezTo>
                      <a:cubicBezTo>
                        <a:pt x="0" y="1"/>
                        <a:pt x="2" y="3"/>
                        <a:pt x="1" y="1"/>
                      </a:cubicBezTo>
                      <a:cubicBezTo>
                        <a:pt x="2" y="1"/>
                        <a:pt x="2" y="2"/>
                        <a:pt x="2" y="2"/>
                      </a:cubicBezTo>
                      <a:cubicBezTo>
                        <a:pt x="2" y="2"/>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2" y="1"/>
                      </a:cubicBezTo>
                      <a:cubicBezTo>
                        <a:pt x="2" y="1"/>
                        <a:pt x="2" y="1"/>
                        <a:pt x="2" y="1"/>
                      </a:cubicBezTo>
                      <a:cubicBezTo>
                        <a:pt x="2" y="1"/>
                        <a:pt x="2" y="1"/>
                        <a:pt x="2" y="1"/>
                      </a:cubicBezTo>
                      <a:cubicBezTo>
                        <a:pt x="0"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9" name="Freeform 199">
                  <a:extLst>
                    <a:ext uri="{FF2B5EF4-FFF2-40B4-BE49-F238E27FC236}">
                      <a16:creationId xmlns:a16="http://schemas.microsoft.com/office/drawing/2014/main" id="{661330A9-5CA0-4C9D-A7F6-31E51004E5AE}"/>
                    </a:ext>
                  </a:extLst>
                </p:cNvPr>
                <p:cNvSpPr>
                  <a:spLocks/>
                </p:cNvSpPr>
                <p:nvPr userDrawn="1"/>
              </p:nvSpPr>
              <p:spPr bwMode="auto">
                <a:xfrm>
                  <a:off x="3903" y="31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0" name="Freeform 200">
                  <a:extLst>
                    <a:ext uri="{FF2B5EF4-FFF2-40B4-BE49-F238E27FC236}">
                      <a16:creationId xmlns:a16="http://schemas.microsoft.com/office/drawing/2014/main" id="{C70468AF-8695-4D45-9C8E-5E385805C7C2}"/>
                    </a:ext>
                  </a:extLst>
                </p:cNvPr>
                <p:cNvSpPr>
                  <a:spLocks/>
                </p:cNvSpPr>
                <p:nvPr userDrawn="1"/>
              </p:nvSpPr>
              <p:spPr bwMode="auto">
                <a:xfrm>
                  <a:off x="3903" y="308"/>
                  <a:ext cx="5" cy="15"/>
                </a:xfrm>
                <a:custGeom>
                  <a:avLst/>
                  <a:gdLst>
                    <a:gd name="T0" fmla="*/ 0 w 1"/>
                    <a:gd name="T1" fmla="*/ 2 h 3"/>
                    <a:gd name="T2" fmla="*/ 0 w 1"/>
                    <a:gd name="T3" fmla="*/ 2 h 3"/>
                    <a:gd name="T4" fmla="*/ 0 w 1"/>
                    <a:gd name="T5" fmla="*/ 2 h 3"/>
                    <a:gd name="T6" fmla="*/ 1 w 1"/>
                    <a:gd name="T7" fmla="*/ 2 h 3"/>
                    <a:gd name="T8" fmla="*/ 0 w 1"/>
                    <a:gd name="T9" fmla="*/ 2 h 3"/>
                    <a:gd name="T10" fmla="*/ 1 w 1"/>
                    <a:gd name="T11" fmla="*/ 0 h 3"/>
                    <a:gd name="T12" fmla="*/ 0 w 1"/>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2"/>
                      </a:moveTo>
                      <a:cubicBezTo>
                        <a:pt x="0" y="2"/>
                        <a:pt x="0" y="2"/>
                        <a:pt x="0" y="2"/>
                      </a:cubicBezTo>
                      <a:cubicBezTo>
                        <a:pt x="0" y="3"/>
                        <a:pt x="0" y="2"/>
                        <a:pt x="0" y="2"/>
                      </a:cubicBezTo>
                      <a:cubicBezTo>
                        <a:pt x="0" y="3"/>
                        <a:pt x="1" y="3"/>
                        <a:pt x="1" y="2"/>
                      </a:cubicBezTo>
                      <a:cubicBezTo>
                        <a:pt x="0" y="2"/>
                        <a:pt x="0" y="2"/>
                        <a:pt x="0" y="2"/>
                      </a:cubicBezTo>
                      <a:cubicBezTo>
                        <a:pt x="0" y="1"/>
                        <a:pt x="0" y="0"/>
                        <a:pt x="1"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1" name="Freeform 201">
                  <a:extLst>
                    <a:ext uri="{FF2B5EF4-FFF2-40B4-BE49-F238E27FC236}">
                      <a16:creationId xmlns:a16="http://schemas.microsoft.com/office/drawing/2014/main" id="{C605CF1D-4C79-4200-9C0B-A7401B6FF597}"/>
                    </a:ext>
                  </a:extLst>
                </p:cNvPr>
                <p:cNvSpPr>
                  <a:spLocks/>
                </p:cNvSpPr>
                <p:nvPr userDrawn="1"/>
              </p:nvSpPr>
              <p:spPr bwMode="auto">
                <a:xfrm>
                  <a:off x="3888" y="293"/>
                  <a:ext cx="5" cy="5"/>
                </a:xfrm>
                <a:custGeom>
                  <a:avLst/>
                  <a:gdLst>
                    <a:gd name="T0" fmla="*/ 1 w 1"/>
                    <a:gd name="T1" fmla="*/ 1 h 1"/>
                    <a:gd name="T2" fmla="*/ 0 w 1"/>
                    <a:gd name="T3" fmla="*/ 0 h 1"/>
                    <a:gd name="T4" fmla="*/ 0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1"/>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2" name="Freeform 202">
                  <a:extLst>
                    <a:ext uri="{FF2B5EF4-FFF2-40B4-BE49-F238E27FC236}">
                      <a16:creationId xmlns:a16="http://schemas.microsoft.com/office/drawing/2014/main" id="{F15471C2-7A30-4D47-BE4B-7BAB02E20C94}"/>
                    </a:ext>
                  </a:extLst>
                </p:cNvPr>
                <p:cNvSpPr>
                  <a:spLocks/>
                </p:cNvSpPr>
                <p:nvPr userDrawn="1"/>
              </p:nvSpPr>
              <p:spPr bwMode="auto">
                <a:xfrm>
                  <a:off x="3868" y="2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3" name="Freeform 203">
                  <a:extLst>
                    <a:ext uri="{FF2B5EF4-FFF2-40B4-BE49-F238E27FC236}">
                      <a16:creationId xmlns:a16="http://schemas.microsoft.com/office/drawing/2014/main" id="{C056647E-A081-4D68-A5DE-F73FF1B134A8}"/>
                    </a:ext>
                  </a:extLst>
                </p:cNvPr>
                <p:cNvSpPr>
                  <a:spLocks/>
                </p:cNvSpPr>
                <p:nvPr userDrawn="1"/>
              </p:nvSpPr>
              <p:spPr bwMode="auto">
                <a:xfrm>
                  <a:off x="3858" y="24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4" name="Freeform 204">
                  <a:extLst>
                    <a:ext uri="{FF2B5EF4-FFF2-40B4-BE49-F238E27FC236}">
                      <a16:creationId xmlns:a16="http://schemas.microsoft.com/office/drawing/2014/main" id="{53DE5879-4B4F-4B61-A279-AF3C5C40B138}"/>
                    </a:ext>
                  </a:extLst>
                </p:cNvPr>
                <p:cNvSpPr>
                  <a:spLocks/>
                </p:cNvSpPr>
                <p:nvPr userDrawn="1"/>
              </p:nvSpPr>
              <p:spPr bwMode="auto">
                <a:xfrm>
                  <a:off x="3694"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12" name="Group 406">
                <a:extLst>
                  <a:ext uri="{FF2B5EF4-FFF2-40B4-BE49-F238E27FC236}">
                    <a16:creationId xmlns:a16="http://schemas.microsoft.com/office/drawing/2014/main" id="{3C4E07FF-18E6-4AEF-9713-3EC0BDD85E27}"/>
                  </a:ext>
                </a:extLst>
              </p:cNvPr>
              <p:cNvGrpSpPr>
                <a:grpSpLocks/>
              </p:cNvGrpSpPr>
              <p:nvPr userDrawn="1"/>
            </p:nvGrpSpPr>
            <p:grpSpPr bwMode="auto">
              <a:xfrm>
                <a:off x="5715000" y="314325"/>
                <a:ext cx="1792287" cy="1204913"/>
                <a:chOff x="3600" y="198"/>
                <a:chExt cx="1129" cy="759"/>
              </a:xfrm>
              <a:grpFill/>
            </p:grpSpPr>
            <p:sp>
              <p:nvSpPr>
                <p:cNvPr id="3125" name="Freeform 206">
                  <a:extLst>
                    <a:ext uri="{FF2B5EF4-FFF2-40B4-BE49-F238E27FC236}">
                      <a16:creationId xmlns:a16="http://schemas.microsoft.com/office/drawing/2014/main" id="{173D784B-3120-4E15-8238-BDA229AA2FEC}"/>
                    </a:ext>
                  </a:extLst>
                </p:cNvPr>
                <p:cNvSpPr>
                  <a:spLocks/>
                </p:cNvSpPr>
                <p:nvPr userDrawn="1"/>
              </p:nvSpPr>
              <p:spPr bwMode="auto">
                <a:xfrm>
                  <a:off x="3684" y="57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6" name="Freeform 207">
                  <a:extLst>
                    <a:ext uri="{FF2B5EF4-FFF2-40B4-BE49-F238E27FC236}">
                      <a16:creationId xmlns:a16="http://schemas.microsoft.com/office/drawing/2014/main" id="{533325E3-BD74-41E9-946F-ED35F6C8D6B8}"/>
                    </a:ext>
                  </a:extLst>
                </p:cNvPr>
                <p:cNvSpPr>
                  <a:spLocks/>
                </p:cNvSpPr>
                <p:nvPr userDrawn="1"/>
              </p:nvSpPr>
              <p:spPr bwMode="auto">
                <a:xfrm>
                  <a:off x="3620" y="303"/>
                  <a:ext cx="10" cy="5"/>
                </a:xfrm>
                <a:custGeom>
                  <a:avLst/>
                  <a:gdLst>
                    <a:gd name="T0" fmla="*/ 2 w 2"/>
                    <a:gd name="T1" fmla="*/ 0 h 1"/>
                    <a:gd name="T2" fmla="*/ 1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1"/>
                        <a:pt x="1" y="1"/>
                      </a:cubicBezTo>
                      <a:cubicBezTo>
                        <a:pt x="2" y="1"/>
                        <a:pt x="2" y="1"/>
                        <a:pt x="2"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7" name="Freeform 208">
                  <a:extLst>
                    <a:ext uri="{FF2B5EF4-FFF2-40B4-BE49-F238E27FC236}">
                      <a16:creationId xmlns:a16="http://schemas.microsoft.com/office/drawing/2014/main" id="{17566399-35A9-4CE7-A4FC-21C5D027A1FC}"/>
                    </a:ext>
                  </a:extLst>
                </p:cNvPr>
                <p:cNvSpPr>
                  <a:spLocks/>
                </p:cNvSpPr>
                <p:nvPr userDrawn="1"/>
              </p:nvSpPr>
              <p:spPr bwMode="auto">
                <a:xfrm>
                  <a:off x="3625" y="4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8" name="Freeform 209">
                  <a:extLst>
                    <a:ext uri="{FF2B5EF4-FFF2-40B4-BE49-F238E27FC236}">
                      <a16:creationId xmlns:a16="http://schemas.microsoft.com/office/drawing/2014/main" id="{6A5B6CD8-CB85-4827-9424-CCE8CE4BCECD}"/>
                    </a:ext>
                  </a:extLst>
                </p:cNvPr>
                <p:cNvSpPr>
                  <a:spLocks/>
                </p:cNvSpPr>
                <p:nvPr userDrawn="1"/>
              </p:nvSpPr>
              <p:spPr bwMode="auto">
                <a:xfrm>
                  <a:off x="3639" y="46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9" name="Freeform 210">
                  <a:extLst>
                    <a:ext uri="{FF2B5EF4-FFF2-40B4-BE49-F238E27FC236}">
                      <a16:creationId xmlns:a16="http://schemas.microsoft.com/office/drawing/2014/main" id="{B1C7F2C2-8EE3-4DCA-8901-3BB3ED765509}"/>
                    </a:ext>
                  </a:extLst>
                </p:cNvPr>
                <p:cNvSpPr>
                  <a:spLocks/>
                </p:cNvSpPr>
                <p:nvPr userDrawn="1"/>
              </p:nvSpPr>
              <p:spPr bwMode="auto">
                <a:xfrm>
                  <a:off x="3754" y="62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0" name="Freeform 211">
                  <a:extLst>
                    <a:ext uri="{FF2B5EF4-FFF2-40B4-BE49-F238E27FC236}">
                      <a16:creationId xmlns:a16="http://schemas.microsoft.com/office/drawing/2014/main" id="{85B68B8A-8599-4A7F-A250-8DA075F8C4AF}"/>
                    </a:ext>
                  </a:extLst>
                </p:cNvPr>
                <p:cNvSpPr>
                  <a:spLocks/>
                </p:cNvSpPr>
                <p:nvPr userDrawn="1"/>
              </p:nvSpPr>
              <p:spPr bwMode="auto">
                <a:xfrm>
                  <a:off x="3749" y="223"/>
                  <a:ext cx="10" cy="5"/>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0" y="0"/>
                        <a:pt x="0" y="0"/>
                      </a:cubicBezTo>
                      <a:cubicBezTo>
                        <a:pt x="1" y="0"/>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1" name="Freeform 212">
                  <a:extLst>
                    <a:ext uri="{FF2B5EF4-FFF2-40B4-BE49-F238E27FC236}">
                      <a16:creationId xmlns:a16="http://schemas.microsoft.com/office/drawing/2014/main" id="{C759CFD2-AD39-4A13-A150-586A700900F3}"/>
                    </a:ext>
                  </a:extLst>
                </p:cNvPr>
                <p:cNvSpPr>
                  <a:spLocks/>
                </p:cNvSpPr>
                <p:nvPr userDrawn="1"/>
              </p:nvSpPr>
              <p:spPr bwMode="auto">
                <a:xfrm>
                  <a:off x="3659" y="60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2" name="Freeform 213">
                  <a:extLst>
                    <a:ext uri="{FF2B5EF4-FFF2-40B4-BE49-F238E27FC236}">
                      <a16:creationId xmlns:a16="http://schemas.microsoft.com/office/drawing/2014/main" id="{6A78AC6C-82B4-4877-AE08-17AD60B28E55}"/>
                    </a:ext>
                  </a:extLst>
                </p:cNvPr>
                <p:cNvSpPr>
                  <a:spLocks/>
                </p:cNvSpPr>
                <p:nvPr userDrawn="1"/>
              </p:nvSpPr>
              <p:spPr bwMode="auto">
                <a:xfrm>
                  <a:off x="3739" y="218"/>
                  <a:ext cx="10" cy="5"/>
                </a:xfrm>
                <a:custGeom>
                  <a:avLst/>
                  <a:gdLst>
                    <a:gd name="T0" fmla="*/ 0 w 2"/>
                    <a:gd name="T1" fmla="*/ 1 h 1"/>
                    <a:gd name="T2" fmla="*/ 1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1" y="1"/>
                      </a:cubicBezTo>
                      <a:cubicBezTo>
                        <a:pt x="1" y="1"/>
                        <a:pt x="1" y="1"/>
                        <a:pt x="2"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3" name="Freeform 214">
                  <a:extLst>
                    <a:ext uri="{FF2B5EF4-FFF2-40B4-BE49-F238E27FC236}">
                      <a16:creationId xmlns:a16="http://schemas.microsoft.com/office/drawing/2014/main" id="{957A44C6-CF35-4D1A-A2CD-605CAB1C214F}"/>
                    </a:ext>
                  </a:extLst>
                </p:cNvPr>
                <p:cNvSpPr>
                  <a:spLocks/>
                </p:cNvSpPr>
                <p:nvPr userDrawn="1"/>
              </p:nvSpPr>
              <p:spPr bwMode="auto">
                <a:xfrm>
                  <a:off x="3933" y="5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4" name="Freeform 215">
                  <a:extLst>
                    <a:ext uri="{FF2B5EF4-FFF2-40B4-BE49-F238E27FC236}">
                      <a16:creationId xmlns:a16="http://schemas.microsoft.com/office/drawing/2014/main" id="{4257C0C9-9C10-4A8B-8E93-67F2E44013D2}"/>
                    </a:ext>
                  </a:extLst>
                </p:cNvPr>
                <p:cNvSpPr>
                  <a:spLocks/>
                </p:cNvSpPr>
                <p:nvPr userDrawn="1"/>
              </p:nvSpPr>
              <p:spPr bwMode="auto">
                <a:xfrm>
                  <a:off x="3968" y="43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5" name="Freeform 216">
                  <a:extLst>
                    <a:ext uri="{FF2B5EF4-FFF2-40B4-BE49-F238E27FC236}">
                      <a16:creationId xmlns:a16="http://schemas.microsoft.com/office/drawing/2014/main" id="{C8E8EE7D-AC6E-4426-972B-5709DDEA4BFE}"/>
                    </a:ext>
                  </a:extLst>
                </p:cNvPr>
                <p:cNvSpPr>
                  <a:spLocks/>
                </p:cNvSpPr>
                <p:nvPr userDrawn="1"/>
              </p:nvSpPr>
              <p:spPr bwMode="auto">
                <a:xfrm>
                  <a:off x="3824" y="2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6" name="Freeform 217">
                  <a:extLst>
                    <a:ext uri="{FF2B5EF4-FFF2-40B4-BE49-F238E27FC236}">
                      <a16:creationId xmlns:a16="http://schemas.microsoft.com/office/drawing/2014/main" id="{CEB0EB2E-F5B3-4234-9713-C58140A4F5AD}"/>
                    </a:ext>
                  </a:extLst>
                </p:cNvPr>
                <p:cNvSpPr>
                  <a:spLocks/>
                </p:cNvSpPr>
                <p:nvPr userDrawn="1"/>
              </p:nvSpPr>
              <p:spPr bwMode="auto">
                <a:xfrm>
                  <a:off x="3829" y="24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7" name="Freeform 218">
                  <a:extLst>
                    <a:ext uri="{FF2B5EF4-FFF2-40B4-BE49-F238E27FC236}">
                      <a16:creationId xmlns:a16="http://schemas.microsoft.com/office/drawing/2014/main" id="{A3311617-36C4-4669-9F5A-4343DD3B37DD}"/>
                    </a:ext>
                  </a:extLst>
                </p:cNvPr>
                <p:cNvSpPr>
                  <a:spLocks/>
                </p:cNvSpPr>
                <p:nvPr userDrawn="1"/>
              </p:nvSpPr>
              <p:spPr bwMode="auto">
                <a:xfrm>
                  <a:off x="3724" y="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8" name="Freeform 219">
                  <a:extLst>
                    <a:ext uri="{FF2B5EF4-FFF2-40B4-BE49-F238E27FC236}">
                      <a16:creationId xmlns:a16="http://schemas.microsoft.com/office/drawing/2014/main" id="{2C3F9368-8020-4EDE-A396-DB4370ABD319}"/>
                    </a:ext>
                  </a:extLst>
                </p:cNvPr>
                <p:cNvSpPr>
                  <a:spLocks/>
                </p:cNvSpPr>
                <p:nvPr userDrawn="1"/>
              </p:nvSpPr>
              <p:spPr bwMode="auto">
                <a:xfrm>
                  <a:off x="3824" y="23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9" name="Freeform 220">
                  <a:extLst>
                    <a:ext uri="{FF2B5EF4-FFF2-40B4-BE49-F238E27FC236}">
                      <a16:creationId xmlns:a16="http://schemas.microsoft.com/office/drawing/2014/main" id="{2EB0111D-B617-4EAD-B4FF-C1EEC678C672}"/>
                    </a:ext>
                  </a:extLst>
                </p:cNvPr>
                <p:cNvSpPr>
                  <a:spLocks/>
                </p:cNvSpPr>
                <p:nvPr userDrawn="1"/>
              </p:nvSpPr>
              <p:spPr bwMode="auto">
                <a:xfrm>
                  <a:off x="3829" y="2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0" name="Freeform 221">
                  <a:extLst>
                    <a:ext uri="{FF2B5EF4-FFF2-40B4-BE49-F238E27FC236}">
                      <a16:creationId xmlns:a16="http://schemas.microsoft.com/office/drawing/2014/main" id="{6B5855F7-A458-45DC-BEBB-5B98D66003E2}"/>
                    </a:ext>
                  </a:extLst>
                </p:cNvPr>
                <p:cNvSpPr>
                  <a:spLocks/>
                </p:cNvSpPr>
                <p:nvPr userDrawn="1"/>
              </p:nvSpPr>
              <p:spPr bwMode="auto">
                <a:xfrm>
                  <a:off x="3819" y="228"/>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1" name="Freeform 222">
                  <a:extLst>
                    <a:ext uri="{FF2B5EF4-FFF2-40B4-BE49-F238E27FC236}">
                      <a16:creationId xmlns:a16="http://schemas.microsoft.com/office/drawing/2014/main" id="{8B93ADB9-3183-49E2-B173-34D5AFDA37ED}"/>
                    </a:ext>
                  </a:extLst>
                </p:cNvPr>
                <p:cNvSpPr>
                  <a:spLocks/>
                </p:cNvSpPr>
                <p:nvPr userDrawn="1"/>
              </p:nvSpPr>
              <p:spPr bwMode="auto">
                <a:xfrm>
                  <a:off x="3868" y="64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2" name="Rectangle 223">
                  <a:extLst>
                    <a:ext uri="{FF2B5EF4-FFF2-40B4-BE49-F238E27FC236}">
                      <a16:creationId xmlns:a16="http://schemas.microsoft.com/office/drawing/2014/main" id="{41486CB4-25BE-444C-826B-A864C1E3CC1A}"/>
                    </a:ext>
                  </a:extLst>
                </p:cNvPr>
                <p:cNvSpPr>
                  <a:spLocks noChangeArrowheads="1"/>
                </p:cNvSpPr>
                <p:nvPr userDrawn="1"/>
              </p:nvSpPr>
              <p:spPr bwMode="auto">
                <a:xfrm>
                  <a:off x="3649"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3" name="Freeform 224">
                  <a:extLst>
                    <a:ext uri="{FF2B5EF4-FFF2-40B4-BE49-F238E27FC236}">
                      <a16:creationId xmlns:a16="http://schemas.microsoft.com/office/drawing/2014/main" id="{BC731B65-4427-4EA8-8BCA-5B203902C97D}"/>
                    </a:ext>
                  </a:extLst>
                </p:cNvPr>
                <p:cNvSpPr>
                  <a:spLocks/>
                </p:cNvSpPr>
                <p:nvPr userDrawn="1"/>
              </p:nvSpPr>
              <p:spPr bwMode="auto">
                <a:xfrm>
                  <a:off x="3634" y="368"/>
                  <a:ext cx="15" cy="5"/>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3"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4" name="Freeform 225">
                  <a:extLst>
                    <a:ext uri="{FF2B5EF4-FFF2-40B4-BE49-F238E27FC236}">
                      <a16:creationId xmlns:a16="http://schemas.microsoft.com/office/drawing/2014/main" id="{90434A91-235F-4FCE-97AC-C29432CCA6C4}"/>
                    </a:ext>
                  </a:extLst>
                </p:cNvPr>
                <p:cNvSpPr>
                  <a:spLocks noEditPoints="1"/>
                </p:cNvSpPr>
                <p:nvPr userDrawn="1"/>
              </p:nvSpPr>
              <p:spPr bwMode="auto">
                <a:xfrm>
                  <a:off x="3600" y="218"/>
                  <a:ext cx="373" cy="480"/>
                </a:xfrm>
                <a:custGeom>
                  <a:avLst/>
                  <a:gdLst>
                    <a:gd name="T0" fmla="*/ 21 w 75"/>
                    <a:gd name="T1" fmla="*/ 75 h 96"/>
                    <a:gd name="T2" fmla="*/ 17 w 75"/>
                    <a:gd name="T3" fmla="*/ 71 h 96"/>
                    <a:gd name="T4" fmla="*/ 17 w 75"/>
                    <a:gd name="T5" fmla="*/ 68 h 96"/>
                    <a:gd name="T6" fmla="*/ 14 w 75"/>
                    <a:gd name="T7" fmla="*/ 64 h 96"/>
                    <a:gd name="T8" fmla="*/ 11 w 75"/>
                    <a:gd name="T9" fmla="*/ 58 h 96"/>
                    <a:gd name="T10" fmla="*/ 5 w 75"/>
                    <a:gd name="T11" fmla="*/ 50 h 96"/>
                    <a:gd name="T12" fmla="*/ 6 w 75"/>
                    <a:gd name="T13" fmla="*/ 50 h 96"/>
                    <a:gd name="T14" fmla="*/ 8 w 75"/>
                    <a:gd name="T15" fmla="*/ 49 h 96"/>
                    <a:gd name="T16" fmla="*/ 7 w 75"/>
                    <a:gd name="T17" fmla="*/ 43 h 96"/>
                    <a:gd name="T18" fmla="*/ 8 w 75"/>
                    <a:gd name="T19" fmla="*/ 37 h 96"/>
                    <a:gd name="T20" fmla="*/ 10 w 75"/>
                    <a:gd name="T21" fmla="*/ 30 h 96"/>
                    <a:gd name="T22" fmla="*/ 10 w 75"/>
                    <a:gd name="T23" fmla="*/ 25 h 96"/>
                    <a:gd name="T24" fmla="*/ 14 w 75"/>
                    <a:gd name="T25" fmla="*/ 20 h 96"/>
                    <a:gd name="T26" fmla="*/ 16 w 75"/>
                    <a:gd name="T27" fmla="*/ 19 h 96"/>
                    <a:gd name="T28" fmla="*/ 16 w 75"/>
                    <a:gd name="T29" fmla="*/ 14 h 96"/>
                    <a:gd name="T30" fmla="*/ 17 w 75"/>
                    <a:gd name="T31" fmla="*/ 9 h 96"/>
                    <a:gd name="T32" fmla="*/ 24 w 75"/>
                    <a:gd name="T33" fmla="*/ 10 h 96"/>
                    <a:gd name="T34" fmla="*/ 31 w 75"/>
                    <a:gd name="T35" fmla="*/ 8 h 96"/>
                    <a:gd name="T36" fmla="*/ 39 w 75"/>
                    <a:gd name="T37" fmla="*/ 6 h 96"/>
                    <a:gd name="T38" fmla="*/ 43 w 75"/>
                    <a:gd name="T39" fmla="*/ 7 h 96"/>
                    <a:gd name="T40" fmla="*/ 48 w 75"/>
                    <a:gd name="T41" fmla="*/ 7 h 96"/>
                    <a:gd name="T42" fmla="*/ 46 w 75"/>
                    <a:gd name="T43" fmla="*/ 3 h 96"/>
                    <a:gd name="T44" fmla="*/ 43 w 75"/>
                    <a:gd name="T45" fmla="*/ 3 h 96"/>
                    <a:gd name="T46" fmla="*/ 35 w 75"/>
                    <a:gd name="T47" fmla="*/ 1 h 96"/>
                    <a:gd name="T48" fmla="*/ 16 w 75"/>
                    <a:gd name="T49" fmla="*/ 4 h 96"/>
                    <a:gd name="T50" fmla="*/ 9 w 75"/>
                    <a:gd name="T51" fmla="*/ 13 h 96"/>
                    <a:gd name="T52" fmla="*/ 7 w 75"/>
                    <a:gd name="T53" fmla="*/ 17 h 96"/>
                    <a:gd name="T54" fmla="*/ 5 w 75"/>
                    <a:gd name="T55" fmla="*/ 21 h 96"/>
                    <a:gd name="T56" fmla="*/ 3 w 75"/>
                    <a:gd name="T57" fmla="*/ 27 h 96"/>
                    <a:gd name="T58" fmla="*/ 0 w 75"/>
                    <a:gd name="T59" fmla="*/ 44 h 96"/>
                    <a:gd name="T60" fmla="*/ 3 w 75"/>
                    <a:gd name="T61" fmla="*/ 51 h 96"/>
                    <a:gd name="T62" fmla="*/ 5 w 75"/>
                    <a:gd name="T63" fmla="*/ 59 h 96"/>
                    <a:gd name="T64" fmla="*/ 6 w 75"/>
                    <a:gd name="T65" fmla="*/ 69 h 96"/>
                    <a:gd name="T66" fmla="*/ 12 w 75"/>
                    <a:gd name="T67" fmla="*/ 77 h 96"/>
                    <a:gd name="T68" fmla="*/ 19 w 75"/>
                    <a:gd name="T69" fmla="*/ 85 h 96"/>
                    <a:gd name="T70" fmla="*/ 30 w 75"/>
                    <a:gd name="T71" fmla="*/ 93 h 96"/>
                    <a:gd name="T72" fmla="*/ 40 w 75"/>
                    <a:gd name="T73" fmla="*/ 93 h 96"/>
                    <a:gd name="T74" fmla="*/ 57 w 75"/>
                    <a:gd name="T75" fmla="*/ 91 h 96"/>
                    <a:gd name="T76" fmla="*/ 61 w 75"/>
                    <a:gd name="T77" fmla="*/ 90 h 96"/>
                    <a:gd name="T78" fmla="*/ 68 w 75"/>
                    <a:gd name="T79" fmla="*/ 78 h 96"/>
                    <a:gd name="T80" fmla="*/ 74 w 75"/>
                    <a:gd name="T81" fmla="*/ 65 h 96"/>
                    <a:gd name="T82" fmla="*/ 75 w 75"/>
                    <a:gd name="T83" fmla="*/ 45 h 96"/>
                    <a:gd name="T84" fmla="*/ 68 w 75"/>
                    <a:gd name="T85" fmla="*/ 43 h 96"/>
                    <a:gd name="T86" fmla="*/ 69 w 75"/>
                    <a:gd name="T87" fmla="*/ 56 h 96"/>
                    <a:gd name="T88" fmla="*/ 68 w 75"/>
                    <a:gd name="T89" fmla="*/ 62 h 96"/>
                    <a:gd name="T90" fmla="*/ 66 w 75"/>
                    <a:gd name="T91" fmla="*/ 72 h 96"/>
                    <a:gd name="T92" fmla="*/ 63 w 75"/>
                    <a:gd name="T93" fmla="*/ 79 h 96"/>
                    <a:gd name="T94" fmla="*/ 60 w 75"/>
                    <a:gd name="T95" fmla="*/ 84 h 96"/>
                    <a:gd name="T96" fmla="*/ 53 w 75"/>
                    <a:gd name="T97" fmla="*/ 88 h 96"/>
                    <a:gd name="T98" fmla="*/ 51 w 75"/>
                    <a:gd name="T99" fmla="*/ 86 h 96"/>
                    <a:gd name="T100" fmla="*/ 46 w 75"/>
                    <a:gd name="T101" fmla="*/ 87 h 96"/>
                    <a:gd name="T102" fmla="*/ 42 w 75"/>
                    <a:gd name="T103" fmla="*/ 88 h 96"/>
                    <a:gd name="T104" fmla="*/ 38 w 75"/>
                    <a:gd name="T105" fmla="*/ 87 h 96"/>
                    <a:gd name="T106" fmla="*/ 34 w 75"/>
                    <a:gd name="T107" fmla="*/ 86 h 96"/>
                    <a:gd name="T108" fmla="*/ 27 w 75"/>
                    <a:gd name="T109" fmla="*/ 81 h 96"/>
                    <a:gd name="T110" fmla="*/ 15 w 75"/>
                    <a:gd name="T111" fmla="*/ 68 h 96"/>
                    <a:gd name="T112" fmla="*/ 40 w 75"/>
                    <a:gd name="T113" fmla="*/ 2 h 96"/>
                    <a:gd name="T114" fmla="*/ 41 w 75"/>
                    <a:gd name="T115"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96">
                      <a:moveTo>
                        <a:pt x="24" y="78"/>
                      </a:moveTo>
                      <a:cubicBezTo>
                        <a:pt x="24" y="77"/>
                        <a:pt x="24" y="77"/>
                        <a:pt x="24" y="77"/>
                      </a:cubicBezTo>
                      <a:cubicBezTo>
                        <a:pt x="25" y="77"/>
                        <a:pt x="25" y="78"/>
                        <a:pt x="26" y="76"/>
                      </a:cubicBezTo>
                      <a:cubicBezTo>
                        <a:pt x="24" y="78"/>
                        <a:pt x="23" y="74"/>
                        <a:pt x="21" y="76"/>
                      </a:cubicBezTo>
                      <a:cubicBezTo>
                        <a:pt x="21" y="75"/>
                        <a:pt x="21" y="75"/>
                        <a:pt x="21" y="75"/>
                      </a:cubicBezTo>
                      <a:cubicBezTo>
                        <a:pt x="21" y="75"/>
                        <a:pt x="21" y="75"/>
                        <a:pt x="21" y="75"/>
                      </a:cubicBezTo>
                      <a:cubicBezTo>
                        <a:pt x="22" y="74"/>
                        <a:pt x="20" y="76"/>
                        <a:pt x="19" y="74"/>
                      </a:cubicBezTo>
                      <a:cubicBezTo>
                        <a:pt x="19" y="74"/>
                        <a:pt x="19" y="73"/>
                        <a:pt x="19" y="73"/>
                      </a:cubicBezTo>
                      <a:cubicBezTo>
                        <a:pt x="18" y="73"/>
                        <a:pt x="18" y="73"/>
                        <a:pt x="18" y="73"/>
                      </a:cubicBezTo>
                      <a:cubicBezTo>
                        <a:pt x="18" y="72"/>
                        <a:pt x="18" y="72"/>
                        <a:pt x="18" y="73"/>
                      </a:cubicBezTo>
                      <a:cubicBezTo>
                        <a:pt x="17" y="71"/>
                        <a:pt x="17" y="71"/>
                        <a:pt x="17" y="71"/>
                      </a:cubicBezTo>
                      <a:cubicBezTo>
                        <a:pt x="17" y="71"/>
                        <a:pt x="17" y="71"/>
                        <a:pt x="17" y="71"/>
                      </a:cubicBezTo>
                      <a:cubicBezTo>
                        <a:pt x="17" y="71"/>
                        <a:pt x="16" y="71"/>
                        <a:pt x="16" y="71"/>
                      </a:cubicBezTo>
                      <a:cubicBezTo>
                        <a:pt x="16" y="70"/>
                        <a:pt x="16" y="71"/>
                        <a:pt x="16" y="71"/>
                      </a:cubicBezTo>
                      <a:cubicBezTo>
                        <a:pt x="15" y="70"/>
                        <a:pt x="15" y="70"/>
                        <a:pt x="15" y="70"/>
                      </a:cubicBezTo>
                      <a:cubicBezTo>
                        <a:pt x="15" y="69"/>
                        <a:pt x="16" y="70"/>
                        <a:pt x="17" y="70"/>
                      </a:cubicBezTo>
                      <a:cubicBezTo>
                        <a:pt x="18" y="68"/>
                        <a:pt x="16" y="70"/>
                        <a:pt x="16" y="68"/>
                      </a:cubicBezTo>
                      <a:cubicBezTo>
                        <a:pt x="17" y="68"/>
                        <a:pt x="17" y="68"/>
                        <a:pt x="17" y="68"/>
                      </a:cubicBezTo>
                      <a:cubicBezTo>
                        <a:pt x="18" y="67"/>
                        <a:pt x="17" y="67"/>
                        <a:pt x="17" y="65"/>
                      </a:cubicBezTo>
                      <a:cubicBezTo>
                        <a:pt x="17" y="66"/>
                        <a:pt x="16" y="68"/>
                        <a:pt x="15" y="68"/>
                      </a:cubicBezTo>
                      <a:cubicBezTo>
                        <a:pt x="15" y="67"/>
                        <a:pt x="15" y="67"/>
                        <a:pt x="14" y="66"/>
                      </a:cubicBezTo>
                      <a:cubicBezTo>
                        <a:pt x="15" y="66"/>
                        <a:pt x="15" y="66"/>
                        <a:pt x="14" y="65"/>
                      </a:cubicBezTo>
                      <a:cubicBezTo>
                        <a:pt x="15" y="65"/>
                        <a:pt x="15" y="65"/>
                        <a:pt x="15" y="65"/>
                      </a:cubicBezTo>
                      <a:cubicBezTo>
                        <a:pt x="15" y="64"/>
                        <a:pt x="14" y="64"/>
                        <a:pt x="14" y="64"/>
                      </a:cubicBezTo>
                      <a:cubicBezTo>
                        <a:pt x="13" y="63"/>
                        <a:pt x="14" y="63"/>
                        <a:pt x="15" y="62"/>
                      </a:cubicBezTo>
                      <a:cubicBezTo>
                        <a:pt x="14" y="61"/>
                        <a:pt x="14" y="64"/>
                        <a:pt x="13" y="62"/>
                      </a:cubicBezTo>
                      <a:cubicBezTo>
                        <a:pt x="13" y="61"/>
                        <a:pt x="12" y="61"/>
                        <a:pt x="11" y="59"/>
                      </a:cubicBezTo>
                      <a:cubicBezTo>
                        <a:pt x="11" y="58"/>
                        <a:pt x="12" y="59"/>
                        <a:pt x="12" y="59"/>
                      </a:cubicBezTo>
                      <a:cubicBezTo>
                        <a:pt x="11" y="59"/>
                        <a:pt x="11" y="59"/>
                        <a:pt x="11" y="59"/>
                      </a:cubicBezTo>
                      <a:cubicBezTo>
                        <a:pt x="11" y="58"/>
                        <a:pt x="11" y="58"/>
                        <a:pt x="11" y="58"/>
                      </a:cubicBezTo>
                      <a:cubicBezTo>
                        <a:pt x="11" y="58"/>
                        <a:pt x="10" y="59"/>
                        <a:pt x="10" y="58"/>
                      </a:cubicBezTo>
                      <a:cubicBezTo>
                        <a:pt x="8" y="58"/>
                        <a:pt x="11" y="55"/>
                        <a:pt x="9" y="55"/>
                      </a:cubicBezTo>
                      <a:cubicBezTo>
                        <a:pt x="9" y="54"/>
                        <a:pt x="10" y="55"/>
                        <a:pt x="10" y="54"/>
                      </a:cubicBezTo>
                      <a:cubicBezTo>
                        <a:pt x="9" y="53"/>
                        <a:pt x="9" y="53"/>
                        <a:pt x="8" y="52"/>
                      </a:cubicBezTo>
                      <a:cubicBezTo>
                        <a:pt x="8" y="51"/>
                        <a:pt x="8" y="51"/>
                        <a:pt x="8" y="51"/>
                      </a:cubicBezTo>
                      <a:cubicBezTo>
                        <a:pt x="8" y="52"/>
                        <a:pt x="6" y="51"/>
                        <a:pt x="5" y="50"/>
                      </a:cubicBezTo>
                      <a:cubicBezTo>
                        <a:pt x="5" y="50"/>
                        <a:pt x="5" y="51"/>
                        <a:pt x="4" y="51"/>
                      </a:cubicBezTo>
                      <a:cubicBezTo>
                        <a:pt x="4" y="49"/>
                        <a:pt x="4" y="49"/>
                        <a:pt x="4" y="49"/>
                      </a:cubicBezTo>
                      <a:cubicBezTo>
                        <a:pt x="4" y="49"/>
                        <a:pt x="4" y="49"/>
                        <a:pt x="5" y="49"/>
                      </a:cubicBezTo>
                      <a:cubicBezTo>
                        <a:pt x="5" y="49"/>
                        <a:pt x="4" y="49"/>
                        <a:pt x="4" y="49"/>
                      </a:cubicBezTo>
                      <a:cubicBezTo>
                        <a:pt x="5" y="49"/>
                        <a:pt x="5" y="49"/>
                        <a:pt x="6" y="49"/>
                      </a:cubicBezTo>
                      <a:cubicBezTo>
                        <a:pt x="6" y="49"/>
                        <a:pt x="6" y="50"/>
                        <a:pt x="6" y="50"/>
                      </a:cubicBezTo>
                      <a:cubicBezTo>
                        <a:pt x="6" y="50"/>
                        <a:pt x="7" y="50"/>
                        <a:pt x="8" y="50"/>
                      </a:cubicBezTo>
                      <a:cubicBezTo>
                        <a:pt x="8" y="50"/>
                        <a:pt x="8" y="50"/>
                        <a:pt x="7" y="50"/>
                      </a:cubicBezTo>
                      <a:cubicBezTo>
                        <a:pt x="8" y="50"/>
                        <a:pt x="8" y="50"/>
                        <a:pt x="8" y="50"/>
                      </a:cubicBezTo>
                      <a:cubicBezTo>
                        <a:pt x="8" y="50"/>
                        <a:pt x="8" y="50"/>
                        <a:pt x="7" y="49"/>
                      </a:cubicBezTo>
                      <a:cubicBezTo>
                        <a:pt x="9" y="49"/>
                        <a:pt x="9" y="49"/>
                        <a:pt x="9" y="49"/>
                      </a:cubicBezTo>
                      <a:cubicBezTo>
                        <a:pt x="8" y="49"/>
                        <a:pt x="8" y="49"/>
                        <a:pt x="8" y="49"/>
                      </a:cubicBezTo>
                      <a:cubicBezTo>
                        <a:pt x="8" y="49"/>
                        <a:pt x="9" y="47"/>
                        <a:pt x="9" y="47"/>
                      </a:cubicBezTo>
                      <a:cubicBezTo>
                        <a:pt x="7" y="45"/>
                        <a:pt x="5" y="44"/>
                        <a:pt x="5" y="42"/>
                      </a:cubicBezTo>
                      <a:cubicBezTo>
                        <a:pt x="6" y="43"/>
                        <a:pt x="6" y="42"/>
                        <a:pt x="7" y="42"/>
                      </a:cubicBezTo>
                      <a:cubicBezTo>
                        <a:pt x="6" y="43"/>
                        <a:pt x="8" y="44"/>
                        <a:pt x="8" y="45"/>
                      </a:cubicBezTo>
                      <a:cubicBezTo>
                        <a:pt x="8" y="44"/>
                        <a:pt x="8" y="44"/>
                        <a:pt x="9" y="45"/>
                      </a:cubicBezTo>
                      <a:cubicBezTo>
                        <a:pt x="9" y="45"/>
                        <a:pt x="7" y="43"/>
                        <a:pt x="7" y="43"/>
                      </a:cubicBezTo>
                      <a:cubicBezTo>
                        <a:pt x="8" y="43"/>
                        <a:pt x="8" y="42"/>
                        <a:pt x="9" y="42"/>
                      </a:cubicBezTo>
                      <a:cubicBezTo>
                        <a:pt x="7" y="42"/>
                        <a:pt x="7" y="40"/>
                        <a:pt x="7" y="39"/>
                      </a:cubicBezTo>
                      <a:cubicBezTo>
                        <a:pt x="7" y="39"/>
                        <a:pt x="8" y="39"/>
                        <a:pt x="8" y="40"/>
                      </a:cubicBezTo>
                      <a:cubicBezTo>
                        <a:pt x="9" y="39"/>
                        <a:pt x="6" y="39"/>
                        <a:pt x="7" y="38"/>
                      </a:cubicBezTo>
                      <a:cubicBezTo>
                        <a:pt x="7" y="38"/>
                        <a:pt x="7" y="38"/>
                        <a:pt x="7" y="38"/>
                      </a:cubicBezTo>
                      <a:cubicBezTo>
                        <a:pt x="7" y="38"/>
                        <a:pt x="7" y="36"/>
                        <a:pt x="8" y="37"/>
                      </a:cubicBezTo>
                      <a:cubicBezTo>
                        <a:pt x="8" y="37"/>
                        <a:pt x="8" y="37"/>
                        <a:pt x="8" y="37"/>
                      </a:cubicBezTo>
                      <a:cubicBezTo>
                        <a:pt x="8" y="35"/>
                        <a:pt x="9" y="32"/>
                        <a:pt x="7" y="31"/>
                      </a:cubicBezTo>
                      <a:cubicBezTo>
                        <a:pt x="7" y="31"/>
                        <a:pt x="9" y="32"/>
                        <a:pt x="9" y="32"/>
                      </a:cubicBezTo>
                      <a:cubicBezTo>
                        <a:pt x="9" y="32"/>
                        <a:pt x="8" y="31"/>
                        <a:pt x="7" y="30"/>
                      </a:cubicBezTo>
                      <a:cubicBezTo>
                        <a:pt x="6" y="29"/>
                        <a:pt x="5" y="28"/>
                        <a:pt x="5" y="28"/>
                      </a:cubicBezTo>
                      <a:cubicBezTo>
                        <a:pt x="6" y="28"/>
                        <a:pt x="9" y="28"/>
                        <a:pt x="10" y="30"/>
                      </a:cubicBezTo>
                      <a:cubicBezTo>
                        <a:pt x="10" y="30"/>
                        <a:pt x="10" y="29"/>
                        <a:pt x="10" y="28"/>
                      </a:cubicBezTo>
                      <a:cubicBezTo>
                        <a:pt x="10" y="29"/>
                        <a:pt x="8" y="28"/>
                        <a:pt x="8" y="28"/>
                      </a:cubicBezTo>
                      <a:cubicBezTo>
                        <a:pt x="10" y="27"/>
                        <a:pt x="9" y="28"/>
                        <a:pt x="11" y="27"/>
                      </a:cubicBezTo>
                      <a:cubicBezTo>
                        <a:pt x="10" y="27"/>
                        <a:pt x="9" y="26"/>
                        <a:pt x="9" y="25"/>
                      </a:cubicBezTo>
                      <a:cubicBezTo>
                        <a:pt x="9" y="26"/>
                        <a:pt x="11" y="26"/>
                        <a:pt x="11" y="26"/>
                      </a:cubicBezTo>
                      <a:cubicBezTo>
                        <a:pt x="11" y="26"/>
                        <a:pt x="11" y="26"/>
                        <a:pt x="10" y="25"/>
                      </a:cubicBezTo>
                      <a:cubicBezTo>
                        <a:pt x="10" y="25"/>
                        <a:pt x="10" y="24"/>
                        <a:pt x="10" y="24"/>
                      </a:cubicBezTo>
                      <a:cubicBezTo>
                        <a:pt x="10" y="25"/>
                        <a:pt x="11" y="25"/>
                        <a:pt x="12" y="25"/>
                      </a:cubicBezTo>
                      <a:cubicBezTo>
                        <a:pt x="11" y="25"/>
                        <a:pt x="12" y="24"/>
                        <a:pt x="12" y="23"/>
                      </a:cubicBezTo>
                      <a:cubicBezTo>
                        <a:pt x="12" y="23"/>
                        <a:pt x="12" y="24"/>
                        <a:pt x="12" y="24"/>
                      </a:cubicBezTo>
                      <a:cubicBezTo>
                        <a:pt x="13" y="22"/>
                        <a:pt x="10" y="21"/>
                        <a:pt x="11" y="19"/>
                      </a:cubicBezTo>
                      <a:cubicBezTo>
                        <a:pt x="11" y="19"/>
                        <a:pt x="13" y="21"/>
                        <a:pt x="14" y="20"/>
                      </a:cubicBezTo>
                      <a:cubicBezTo>
                        <a:pt x="13" y="19"/>
                        <a:pt x="10" y="16"/>
                        <a:pt x="11" y="14"/>
                      </a:cubicBezTo>
                      <a:cubicBezTo>
                        <a:pt x="12" y="14"/>
                        <a:pt x="12" y="14"/>
                        <a:pt x="12" y="14"/>
                      </a:cubicBezTo>
                      <a:cubicBezTo>
                        <a:pt x="12" y="12"/>
                        <a:pt x="12" y="12"/>
                        <a:pt x="12" y="12"/>
                      </a:cubicBezTo>
                      <a:cubicBezTo>
                        <a:pt x="12" y="13"/>
                        <a:pt x="13" y="15"/>
                        <a:pt x="13" y="16"/>
                      </a:cubicBezTo>
                      <a:cubicBezTo>
                        <a:pt x="14" y="18"/>
                        <a:pt x="14" y="19"/>
                        <a:pt x="14" y="20"/>
                      </a:cubicBezTo>
                      <a:cubicBezTo>
                        <a:pt x="15" y="19"/>
                        <a:pt x="15" y="20"/>
                        <a:pt x="16" y="19"/>
                      </a:cubicBezTo>
                      <a:cubicBezTo>
                        <a:pt x="16" y="19"/>
                        <a:pt x="16" y="20"/>
                        <a:pt x="16" y="20"/>
                      </a:cubicBezTo>
                      <a:cubicBezTo>
                        <a:pt x="16" y="20"/>
                        <a:pt x="17" y="19"/>
                        <a:pt x="17" y="19"/>
                      </a:cubicBezTo>
                      <a:cubicBezTo>
                        <a:pt x="16" y="18"/>
                        <a:pt x="17" y="17"/>
                        <a:pt x="17" y="16"/>
                      </a:cubicBezTo>
                      <a:cubicBezTo>
                        <a:pt x="17" y="16"/>
                        <a:pt x="16" y="17"/>
                        <a:pt x="16" y="17"/>
                      </a:cubicBezTo>
                      <a:cubicBezTo>
                        <a:pt x="16" y="18"/>
                        <a:pt x="16" y="19"/>
                        <a:pt x="16" y="19"/>
                      </a:cubicBezTo>
                      <a:cubicBezTo>
                        <a:pt x="15" y="18"/>
                        <a:pt x="14" y="16"/>
                        <a:pt x="16" y="14"/>
                      </a:cubicBezTo>
                      <a:cubicBezTo>
                        <a:pt x="16" y="14"/>
                        <a:pt x="17" y="16"/>
                        <a:pt x="17" y="16"/>
                      </a:cubicBezTo>
                      <a:cubicBezTo>
                        <a:pt x="17" y="16"/>
                        <a:pt x="18" y="15"/>
                        <a:pt x="18" y="15"/>
                      </a:cubicBezTo>
                      <a:cubicBezTo>
                        <a:pt x="18" y="16"/>
                        <a:pt x="18" y="16"/>
                        <a:pt x="18" y="16"/>
                      </a:cubicBezTo>
                      <a:cubicBezTo>
                        <a:pt x="19" y="16"/>
                        <a:pt x="18" y="14"/>
                        <a:pt x="20" y="14"/>
                      </a:cubicBezTo>
                      <a:cubicBezTo>
                        <a:pt x="20" y="14"/>
                        <a:pt x="21" y="15"/>
                        <a:pt x="21" y="14"/>
                      </a:cubicBezTo>
                      <a:cubicBezTo>
                        <a:pt x="20" y="13"/>
                        <a:pt x="17" y="10"/>
                        <a:pt x="17" y="9"/>
                      </a:cubicBezTo>
                      <a:cubicBezTo>
                        <a:pt x="17" y="8"/>
                        <a:pt x="19" y="8"/>
                        <a:pt x="20" y="9"/>
                      </a:cubicBezTo>
                      <a:cubicBezTo>
                        <a:pt x="21" y="9"/>
                        <a:pt x="21" y="11"/>
                        <a:pt x="22" y="12"/>
                      </a:cubicBezTo>
                      <a:cubicBezTo>
                        <a:pt x="21" y="12"/>
                        <a:pt x="21" y="11"/>
                        <a:pt x="21" y="11"/>
                      </a:cubicBezTo>
                      <a:cubicBezTo>
                        <a:pt x="22" y="11"/>
                        <a:pt x="22" y="12"/>
                        <a:pt x="23" y="11"/>
                      </a:cubicBezTo>
                      <a:cubicBezTo>
                        <a:pt x="22" y="10"/>
                        <a:pt x="24" y="11"/>
                        <a:pt x="22" y="10"/>
                      </a:cubicBezTo>
                      <a:cubicBezTo>
                        <a:pt x="23" y="10"/>
                        <a:pt x="23" y="10"/>
                        <a:pt x="24" y="10"/>
                      </a:cubicBezTo>
                      <a:cubicBezTo>
                        <a:pt x="23" y="9"/>
                        <a:pt x="24" y="7"/>
                        <a:pt x="25" y="6"/>
                      </a:cubicBezTo>
                      <a:cubicBezTo>
                        <a:pt x="25" y="6"/>
                        <a:pt x="25" y="7"/>
                        <a:pt x="25" y="7"/>
                      </a:cubicBezTo>
                      <a:cubicBezTo>
                        <a:pt x="27" y="6"/>
                        <a:pt x="28" y="7"/>
                        <a:pt x="30" y="6"/>
                      </a:cubicBezTo>
                      <a:cubicBezTo>
                        <a:pt x="30" y="7"/>
                        <a:pt x="31" y="7"/>
                        <a:pt x="30" y="8"/>
                      </a:cubicBezTo>
                      <a:cubicBezTo>
                        <a:pt x="31" y="7"/>
                        <a:pt x="31" y="7"/>
                        <a:pt x="31" y="7"/>
                      </a:cubicBezTo>
                      <a:cubicBezTo>
                        <a:pt x="32" y="8"/>
                        <a:pt x="30" y="7"/>
                        <a:pt x="31" y="8"/>
                      </a:cubicBezTo>
                      <a:cubicBezTo>
                        <a:pt x="31" y="8"/>
                        <a:pt x="32" y="7"/>
                        <a:pt x="33" y="7"/>
                      </a:cubicBezTo>
                      <a:cubicBezTo>
                        <a:pt x="33" y="6"/>
                        <a:pt x="31" y="7"/>
                        <a:pt x="31" y="7"/>
                      </a:cubicBezTo>
                      <a:cubicBezTo>
                        <a:pt x="30" y="6"/>
                        <a:pt x="32" y="4"/>
                        <a:pt x="34" y="3"/>
                      </a:cubicBezTo>
                      <a:cubicBezTo>
                        <a:pt x="35" y="3"/>
                        <a:pt x="34" y="4"/>
                        <a:pt x="35" y="4"/>
                      </a:cubicBezTo>
                      <a:cubicBezTo>
                        <a:pt x="37" y="4"/>
                        <a:pt x="37" y="1"/>
                        <a:pt x="40" y="3"/>
                      </a:cubicBezTo>
                      <a:cubicBezTo>
                        <a:pt x="40" y="4"/>
                        <a:pt x="39" y="5"/>
                        <a:pt x="39" y="6"/>
                      </a:cubicBezTo>
                      <a:cubicBezTo>
                        <a:pt x="38" y="6"/>
                        <a:pt x="38" y="5"/>
                        <a:pt x="37" y="5"/>
                      </a:cubicBezTo>
                      <a:cubicBezTo>
                        <a:pt x="38" y="5"/>
                        <a:pt x="38" y="5"/>
                        <a:pt x="38" y="5"/>
                      </a:cubicBezTo>
                      <a:cubicBezTo>
                        <a:pt x="37" y="6"/>
                        <a:pt x="37" y="6"/>
                        <a:pt x="36" y="5"/>
                      </a:cubicBezTo>
                      <a:cubicBezTo>
                        <a:pt x="37" y="6"/>
                        <a:pt x="41" y="6"/>
                        <a:pt x="42" y="8"/>
                      </a:cubicBezTo>
                      <a:cubicBezTo>
                        <a:pt x="43" y="8"/>
                        <a:pt x="44" y="8"/>
                        <a:pt x="43" y="7"/>
                      </a:cubicBezTo>
                      <a:cubicBezTo>
                        <a:pt x="43" y="7"/>
                        <a:pt x="43" y="7"/>
                        <a:pt x="43" y="7"/>
                      </a:cubicBezTo>
                      <a:cubicBezTo>
                        <a:pt x="42" y="6"/>
                        <a:pt x="44" y="6"/>
                        <a:pt x="44" y="6"/>
                      </a:cubicBezTo>
                      <a:cubicBezTo>
                        <a:pt x="45" y="6"/>
                        <a:pt x="46" y="5"/>
                        <a:pt x="47" y="6"/>
                      </a:cubicBezTo>
                      <a:cubicBezTo>
                        <a:pt x="47" y="7"/>
                        <a:pt x="47" y="7"/>
                        <a:pt x="47" y="7"/>
                      </a:cubicBezTo>
                      <a:cubicBezTo>
                        <a:pt x="47" y="7"/>
                        <a:pt x="46" y="6"/>
                        <a:pt x="46" y="6"/>
                      </a:cubicBezTo>
                      <a:cubicBezTo>
                        <a:pt x="47" y="6"/>
                        <a:pt x="47" y="9"/>
                        <a:pt x="48" y="8"/>
                      </a:cubicBezTo>
                      <a:cubicBezTo>
                        <a:pt x="48" y="7"/>
                        <a:pt x="48" y="7"/>
                        <a:pt x="48" y="7"/>
                      </a:cubicBezTo>
                      <a:cubicBezTo>
                        <a:pt x="49" y="6"/>
                        <a:pt x="50" y="6"/>
                        <a:pt x="51" y="7"/>
                      </a:cubicBezTo>
                      <a:cubicBezTo>
                        <a:pt x="51" y="6"/>
                        <a:pt x="51" y="7"/>
                        <a:pt x="51" y="5"/>
                      </a:cubicBezTo>
                      <a:cubicBezTo>
                        <a:pt x="51" y="7"/>
                        <a:pt x="48" y="4"/>
                        <a:pt x="48" y="6"/>
                      </a:cubicBezTo>
                      <a:cubicBezTo>
                        <a:pt x="48" y="4"/>
                        <a:pt x="47" y="5"/>
                        <a:pt x="47" y="3"/>
                      </a:cubicBezTo>
                      <a:cubicBezTo>
                        <a:pt x="47" y="3"/>
                        <a:pt x="47" y="4"/>
                        <a:pt x="46" y="3"/>
                      </a:cubicBezTo>
                      <a:cubicBezTo>
                        <a:pt x="46" y="3"/>
                        <a:pt x="46" y="3"/>
                        <a:pt x="46" y="3"/>
                      </a:cubicBezTo>
                      <a:cubicBezTo>
                        <a:pt x="46" y="3"/>
                        <a:pt x="46" y="3"/>
                        <a:pt x="46" y="3"/>
                      </a:cubicBezTo>
                      <a:cubicBezTo>
                        <a:pt x="46" y="3"/>
                        <a:pt x="46" y="3"/>
                        <a:pt x="46" y="3"/>
                      </a:cubicBezTo>
                      <a:cubicBezTo>
                        <a:pt x="46" y="3"/>
                        <a:pt x="46" y="3"/>
                        <a:pt x="46" y="3"/>
                      </a:cubicBezTo>
                      <a:cubicBezTo>
                        <a:pt x="46" y="4"/>
                        <a:pt x="46" y="4"/>
                        <a:pt x="46" y="4"/>
                      </a:cubicBezTo>
                      <a:cubicBezTo>
                        <a:pt x="45" y="5"/>
                        <a:pt x="44" y="4"/>
                        <a:pt x="43" y="4"/>
                      </a:cubicBezTo>
                      <a:cubicBezTo>
                        <a:pt x="42" y="4"/>
                        <a:pt x="43" y="4"/>
                        <a:pt x="43" y="3"/>
                      </a:cubicBezTo>
                      <a:cubicBezTo>
                        <a:pt x="42" y="4"/>
                        <a:pt x="42" y="4"/>
                        <a:pt x="42" y="4"/>
                      </a:cubicBezTo>
                      <a:cubicBezTo>
                        <a:pt x="42" y="3"/>
                        <a:pt x="41" y="2"/>
                        <a:pt x="42" y="2"/>
                      </a:cubicBezTo>
                      <a:cubicBezTo>
                        <a:pt x="41" y="2"/>
                        <a:pt x="41" y="2"/>
                        <a:pt x="41" y="2"/>
                      </a:cubicBezTo>
                      <a:cubicBezTo>
                        <a:pt x="41" y="1"/>
                        <a:pt x="39" y="1"/>
                        <a:pt x="39" y="1"/>
                      </a:cubicBezTo>
                      <a:cubicBezTo>
                        <a:pt x="38" y="0"/>
                        <a:pt x="37" y="1"/>
                        <a:pt x="38" y="1"/>
                      </a:cubicBezTo>
                      <a:cubicBezTo>
                        <a:pt x="38" y="1"/>
                        <a:pt x="35" y="1"/>
                        <a:pt x="35" y="1"/>
                      </a:cubicBezTo>
                      <a:cubicBezTo>
                        <a:pt x="35" y="1"/>
                        <a:pt x="35" y="1"/>
                        <a:pt x="35" y="1"/>
                      </a:cubicBezTo>
                      <a:cubicBezTo>
                        <a:pt x="33" y="1"/>
                        <a:pt x="31" y="2"/>
                        <a:pt x="29" y="1"/>
                      </a:cubicBezTo>
                      <a:cubicBezTo>
                        <a:pt x="28" y="1"/>
                        <a:pt x="27" y="2"/>
                        <a:pt x="26" y="2"/>
                      </a:cubicBezTo>
                      <a:cubicBezTo>
                        <a:pt x="26" y="1"/>
                        <a:pt x="26" y="1"/>
                        <a:pt x="26" y="1"/>
                      </a:cubicBezTo>
                      <a:cubicBezTo>
                        <a:pt x="25" y="2"/>
                        <a:pt x="23" y="1"/>
                        <a:pt x="22" y="2"/>
                      </a:cubicBezTo>
                      <a:cubicBezTo>
                        <a:pt x="21" y="1"/>
                        <a:pt x="18" y="4"/>
                        <a:pt x="16" y="4"/>
                      </a:cubicBezTo>
                      <a:cubicBezTo>
                        <a:pt x="17" y="5"/>
                        <a:pt x="17" y="5"/>
                        <a:pt x="17" y="5"/>
                      </a:cubicBezTo>
                      <a:cubicBezTo>
                        <a:pt x="16" y="6"/>
                        <a:pt x="15" y="7"/>
                        <a:pt x="14" y="8"/>
                      </a:cubicBezTo>
                      <a:cubicBezTo>
                        <a:pt x="15" y="8"/>
                        <a:pt x="15" y="8"/>
                        <a:pt x="15" y="8"/>
                      </a:cubicBezTo>
                      <a:cubicBezTo>
                        <a:pt x="15" y="10"/>
                        <a:pt x="12" y="10"/>
                        <a:pt x="11" y="11"/>
                      </a:cubicBezTo>
                      <a:cubicBezTo>
                        <a:pt x="11" y="11"/>
                        <a:pt x="11" y="11"/>
                        <a:pt x="12" y="11"/>
                      </a:cubicBezTo>
                      <a:cubicBezTo>
                        <a:pt x="10" y="11"/>
                        <a:pt x="10" y="12"/>
                        <a:pt x="9" y="13"/>
                      </a:cubicBezTo>
                      <a:cubicBezTo>
                        <a:pt x="9" y="14"/>
                        <a:pt x="9" y="15"/>
                        <a:pt x="8" y="16"/>
                      </a:cubicBezTo>
                      <a:cubicBezTo>
                        <a:pt x="8" y="16"/>
                        <a:pt x="7" y="17"/>
                        <a:pt x="7" y="17"/>
                      </a:cubicBezTo>
                      <a:cubicBezTo>
                        <a:pt x="7" y="17"/>
                        <a:pt x="7" y="17"/>
                        <a:pt x="7" y="17"/>
                      </a:cubicBezTo>
                      <a:cubicBezTo>
                        <a:pt x="7" y="17"/>
                        <a:pt x="7" y="17"/>
                        <a:pt x="7" y="17"/>
                      </a:cubicBezTo>
                      <a:cubicBezTo>
                        <a:pt x="7" y="17"/>
                        <a:pt x="6" y="17"/>
                        <a:pt x="6" y="17"/>
                      </a:cubicBezTo>
                      <a:cubicBezTo>
                        <a:pt x="7" y="17"/>
                        <a:pt x="7" y="17"/>
                        <a:pt x="7" y="17"/>
                      </a:cubicBezTo>
                      <a:cubicBezTo>
                        <a:pt x="7" y="17"/>
                        <a:pt x="7" y="18"/>
                        <a:pt x="6" y="18"/>
                      </a:cubicBezTo>
                      <a:cubicBezTo>
                        <a:pt x="6" y="18"/>
                        <a:pt x="6" y="18"/>
                        <a:pt x="6" y="18"/>
                      </a:cubicBezTo>
                      <a:cubicBezTo>
                        <a:pt x="6" y="18"/>
                        <a:pt x="6" y="18"/>
                        <a:pt x="6" y="18"/>
                      </a:cubicBezTo>
                      <a:cubicBezTo>
                        <a:pt x="5" y="19"/>
                        <a:pt x="6" y="19"/>
                        <a:pt x="6" y="19"/>
                      </a:cubicBezTo>
                      <a:cubicBezTo>
                        <a:pt x="6" y="19"/>
                        <a:pt x="6" y="19"/>
                        <a:pt x="7" y="20"/>
                      </a:cubicBezTo>
                      <a:cubicBezTo>
                        <a:pt x="5" y="19"/>
                        <a:pt x="6" y="21"/>
                        <a:pt x="5" y="21"/>
                      </a:cubicBezTo>
                      <a:cubicBezTo>
                        <a:pt x="5" y="22"/>
                        <a:pt x="4" y="24"/>
                        <a:pt x="6" y="25"/>
                      </a:cubicBezTo>
                      <a:cubicBezTo>
                        <a:pt x="5" y="25"/>
                        <a:pt x="5" y="25"/>
                        <a:pt x="5" y="24"/>
                      </a:cubicBezTo>
                      <a:cubicBezTo>
                        <a:pt x="5" y="25"/>
                        <a:pt x="5" y="25"/>
                        <a:pt x="5" y="26"/>
                      </a:cubicBezTo>
                      <a:cubicBezTo>
                        <a:pt x="4" y="26"/>
                        <a:pt x="4" y="26"/>
                        <a:pt x="4" y="26"/>
                      </a:cubicBezTo>
                      <a:cubicBezTo>
                        <a:pt x="5" y="28"/>
                        <a:pt x="5" y="28"/>
                        <a:pt x="5" y="28"/>
                      </a:cubicBezTo>
                      <a:cubicBezTo>
                        <a:pt x="4" y="28"/>
                        <a:pt x="3" y="28"/>
                        <a:pt x="3" y="27"/>
                      </a:cubicBezTo>
                      <a:cubicBezTo>
                        <a:pt x="4" y="30"/>
                        <a:pt x="3" y="29"/>
                        <a:pt x="4" y="31"/>
                      </a:cubicBezTo>
                      <a:cubicBezTo>
                        <a:pt x="3" y="31"/>
                        <a:pt x="3" y="31"/>
                        <a:pt x="3" y="31"/>
                      </a:cubicBezTo>
                      <a:cubicBezTo>
                        <a:pt x="3" y="31"/>
                        <a:pt x="4" y="32"/>
                        <a:pt x="3" y="33"/>
                      </a:cubicBezTo>
                      <a:cubicBezTo>
                        <a:pt x="1" y="34"/>
                        <a:pt x="2" y="39"/>
                        <a:pt x="1" y="42"/>
                      </a:cubicBezTo>
                      <a:cubicBezTo>
                        <a:pt x="3" y="41"/>
                        <a:pt x="0" y="43"/>
                        <a:pt x="1" y="44"/>
                      </a:cubicBezTo>
                      <a:cubicBezTo>
                        <a:pt x="1" y="44"/>
                        <a:pt x="1" y="44"/>
                        <a:pt x="0" y="44"/>
                      </a:cubicBezTo>
                      <a:cubicBezTo>
                        <a:pt x="1" y="45"/>
                        <a:pt x="0" y="46"/>
                        <a:pt x="1" y="47"/>
                      </a:cubicBezTo>
                      <a:cubicBezTo>
                        <a:pt x="1" y="48"/>
                        <a:pt x="0" y="47"/>
                        <a:pt x="0" y="47"/>
                      </a:cubicBezTo>
                      <a:cubicBezTo>
                        <a:pt x="0" y="47"/>
                        <a:pt x="0" y="48"/>
                        <a:pt x="0" y="48"/>
                      </a:cubicBezTo>
                      <a:cubicBezTo>
                        <a:pt x="0" y="48"/>
                        <a:pt x="0" y="48"/>
                        <a:pt x="0" y="47"/>
                      </a:cubicBezTo>
                      <a:cubicBezTo>
                        <a:pt x="0" y="49"/>
                        <a:pt x="1" y="49"/>
                        <a:pt x="3" y="49"/>
                      </a:cubicBezTo>
                      <a:cubicBezTo>
                        <a:pt x="2" y="50"/>
                        <a:pt x="2" y="50"/>
                        <a:pt x="3" y="51"/>
                      </a:cubicBezTo>
                      <a:cubicBezTo>
                        <a:pt x="3" y="51"/>
                        <a:pt x="3" y="52"/>
                        <a:pt x="2" y="51"/>
                      </a:cubicBezTo>
                      <a:cubicBezTo>
                        <a:pt x="2" y="51"/>
                        <a:pt x="2" y="55"/>
                        <a:pt x="3" y="54"/>
                      </a:cubicBezTo>
                      <a:cubicBezTo>
                        <a:pt x="3" y="55"/>
                        <a:pt x="3" y="55"/>
                        <a:pt x="4" y="55"/>
                      </a:cubicBezTo>
                      <a:cubicBezTo>
                        <a:pt x="4" y="57"/>
                        <a:pt x="4" y="57"/>
                        <a:pt x="4" y="58"/>
                      </a:cubicBezTo>
                      <a:cubicBezTo>
                        <a:pt x="4" y="58"/>
                        <a:pt x="4" y="58"/>
                        <a:pt x="4" y="58"/>
                      </a:cubicBezTo>
                      <a:cubicBezTo>
                        <a:pt x="6" y="58"/>
                        <a:pt x="5" y="58"/>
                        <a:pt x="5" y="59"/>
                      </a:cubicBezTo>
                      <a:cubicBezTo>
                        <a:pt x="5" y="59"/>
                        <a:pt x="5" y="59"/>
                        <a:pt x="5" y="59"/>
                      </a:cubicBezTo>
                      <a:cubicBezTo>
                        <a:pt x="5" y="62"/>
                        <a:pt x="6" y="60"/>
                        <a:pt x="6" y="63"/>
                      </a:cubicBezTo>
                      <a:cubicBezTo>
                        <a:pt x="6" y="62"/>
                        <a:pt x="6" y="62"/>
                        <a:pt x="6" y="62"/>
                      </a:cubicBezTo>
                      <a:cubicBezTo>
                        <a:pt x="8" y="62"/>
                        <a:pt x="6" y="65"/>
                        <a:pt x="7" y="66"/>
                      </a:cubicBezTo>
                      <a:cubicBezTo>
                        <a:pt x="8" y="65"/>
                        <a:pt x="8" y="65"/>
                        <a:pt x="8" y="65"/>
                      </a:cubicBezTo>
                      <a:cubicBezTo>
                        <a:pt x="8" y="66"/>
                        <a:pt x="6" y="68"/>
                        <a:pt x="6" y="69"/>
                      </a:cubicBezTo>
                      <a:cubicBezTo>
                        <a:pt x="6" y="69"/>
                        <a:pt x="6" y="69"/>
                        <a:pt x="6" y="69"/>
                      </a:cubicBezTo>
                      <a:cubicBezTo>
                        <a:pt x="6" y="71"/>
                        <a:pt x="7" y="68"/>
                        <a:pt x="8" y="70"/>
                      </a:cubicBezTo>
                      <a:cubicBezTo>
                        <a:pt x="7" y="70"/>
                        <a:pt x="6" y="70"/>
                        <a:pt x="6" y="71"/>
                      </a:cubicBezTo>
                      <a:cubicBezTo>
                        <a:pt x="6" y="72"/>
                        <a:pt x="10" y="73"/>
                        <a:pt x="9" y="74"/>
                      </a:cubicBezTo>
                      <a:cubicBezTo>
                        <a:pt x="10" y="74"/>
                        <a:pt x="10" y="73"/>
                        <a:pt x="11" y="74"/>
                      </a:cubicBezTo>
                      <a:cubicBezTo>
                        <a:pt x="11" y="74"/>
                        <a:pt x="11" y="77"/>
                        <a:pt x="12" y="77"/>
                      </a:cubicBezTo>
                      <a:cubicBezTo>
                        <a:pt x="12" y="77"/>
                        <a:pt x="12" y="77"/>
                        <a:pt x="12" y="77"/>
                      </a:cubicBezTo>
                      <a:cubicBezTo>
                        <a:pt x="13" y="78"/>
                        <a:pt x="14" y="79"/>
                        <a:pt x="15" y="79"/>
                      </a:cubicBezTo>
                      <a:cubicBezTo>
                        <a:pt x="14" y="80"/>
                        <a:pt x="15" y="81"/>
                        <a:pt x="16" y="82"/>
                      </a:cubicBezTo>
                      <a:cubicBezTo>
                        <a:pt x="18" y="82"/>
                        <a:pt x="19" y="83"/>
                        <a:pt x="18" y="84"/>
                      </a:cubicBezTo>
                      <a:cubicBezTo>
                        <a:pt x="18" y="84"/>
                        <a:pt x="19" y="85"/>
                        <a:pt x="20" y="85"/>
                      </a:cubicBezTo>
                      <a:cubicBezTo>
                        <a:pt x="19" y="85"/>
                        <a:pt x="19" y="85"/>
                        <a:pt x="19" y="85"/>
                      </a:cubicBezTo>
                      <a:cubicBezTo>
                        <a:pt x="20" y="87"/>
                        <a:pt x="21" y="86"/>
                        <a:pt x="22" y="86"/>
                      </a:cubicBezTo>
                      <a:cubicBezTo>
                        <a:pt x="22" y="87"/>
                        <a:pt x="22" y="87"/>
                        <a:pt x="22" y="87"/>
                      </a:cubicBezTo>
                      <a:cubicBezTo>
                        <a:pt x="23" y="89"/>
                        <a:pt x="24" y="89"/>
                        <a:pt x="26" y="89"/>
                      </a:cubicBezTo>
                      <a:cubicBezTo>
                        <a:pt x="26" y="90"/>
                        <a:pt x="26" y="90"/>
                        <a:pt x="26" y="90"/>
                      </a:cubicBezTo>
                      <a:cubicBezTo>
                        <a:pt x="26" y="89"/>
                        <a:pt x="28" y="93"/>
                        <a:pt x="31" y="93"/>
                      </a:cubicBezTo>
                      <a:cubicBezTo>
                        <a:pt x="31" y="93"/>
                        <a:pt x="31" y="93"/>
                        <a:pt x="30" y="93"/>
                      </a:cubicBezTo>
                      <a:cubicBezTo>
                        <a:pt x="32" y="93"/>
                        <a:pt x="33" y="94"/>
                        <a:pt x="34" y="95"/>
                      </a:cubicBezTo>
                      <a:cubicBezTo>
                        <a:pt x="36" y="96"/>
                        <a:pt x="37" y="96"/>
                        <a:pt x="38" y="94"/>
                      </a:cubicBezTo>
                      <a:cubicBezTo>
                        <a:pt x="39" y="94"/>
                        <a:pt x="39" y="94"/>
                        <a:pt x="39" y="94"/>
                      </a:cubicBezTo>
                      <a:cubicBezTo>
                        <a:pt x="37" y="93"/>
                        <a:pt x="40" y="92"/>
                        <a:pt x="39" y="92"/>
                      </a:cubicBezTo>
                      <a:cubicBezTo>
                        <a:pt x="40" y="92"/>
                        <a:pt x="41" y="93"/>
                        <a:pt x="40" y="93"/>
                      </a:cubicBezTo>
                      <a:cubicBezTo>
                        <a:pt x="40" y="93"/>
                        <a:pt x="40" y="93"/>
                        <a:pt x="40" y="93"/>
                      </a:cubicBezTo>
                      <a:cubicBezTo>
                        <a:pt x="39" y="95"/>
                        <a:pt x="43" y="94"/>
                        <a:pt x="43" y="95"/>
                      </a:cubicBezTo>
                      <a:cubicBezTo>
                        <a:pt x="47" y="95"/>
                        <a:pt x="52" y="95"/>
                        <a:pt x="56" y="93"/>
                      </a:cubicBezTo>
                      <a:cubicBezTo>
                        <a:pt x="55" y="92"/>
                        <a:pt x="55" y="92"/>
                        <a:pt x="55" y="92"/>
                      </a:cubicBezTo>
                      <a:cubicBezTo>
                        <a:pt x="56" y="91"/>
                        <a:pt x="56" y="91"/>
                        <a:pt x="56" y="91"/>
                      </a:cubicBezTo>
                      <a:cubicBezTo>
                        <a:pt x="57" y="92"/>
                        <a:pt x="57" y="92"/>
                        <a:pt x="56" y="93"/>
                      </a:cubicBezTo>
                      <a:cubicBezTo>
                        <a:pt x="57" y="93"/>
                        <a:pt x="57" y="91"/>
                        <a:pt x="57" y="91"/>
                      </a:cubicBezTo>
                      <a:cubicBezTo>
                        <a:pt x="59" y="90"/>
                        <a:pt x="57" y="93"/>
                        <a:pt x="58" y="92"/>
                      </a:cubicBezTo>
                      <a:cubicBezTo>
                        <a:pt x="58" y="92"/>
                        <a:pt x="59" y="92"/>
                        <a:pt x="59" y="92"/>
                      </a:cubicBezTo>
                      <a:cubicBezTo>
                        <a:pt x="58" y="92"/>
                        <a:pt x="58" y="92"/>
                        <a:pt x="58" y="92"/>
                      </a:cubicBezTo>
                      <a:cubicBezTo>
                        <a:pt x="59" y="91"/>
                        <a:pt x="58" y="90"/>
                        <a:pt x="60" y="90"/>
                      </a:cubicBezTo>
                      <a:cubicBezTo>
                        <a:pt x="60" y="90"/>
                        <a:pt x="60" y="90"/>
                        <a:pt x="61" y="90"/>
                      </a:cubicBezTo>
                      <a:cubicBezTo>
                        <a:pt x="61" y="90"/>
                        <a:pt x="61" y="90"/>
                        <a:pt x="61" y="90"/>
                      </a:cubicBezTo>
                      <a:cubicBezTo>
                        <a:pt x="61" y="90"/>
                        <a:pt x="63" y="89"/>
                        <a:pt x="63" y="89"/>
                      </a:cubicBezTo>
                      <a:cubicBezTo>
                        <a:pt x="61" y="88"/>
                        <a:pt x="61" y="88"/>
                        <a:pt x="61" y="88"/>
                      </a:cubicBezTo>
                      <a:cubicBezTo>
                        <a:pt x="62" y="87"/>
                        <a:pt x="63" y="87"/>
                        <a:pt x="61" y="87"/>
                      </a:cubicBezTo>
                      <a:cubicBezTo>
                        <a:pt x="64" y="88"/>
                        <a:pt x="66" y="83"/>
                        <a:pt x="67" y="82"/>
                      </a:cubicBezTo>
                      <a:cubicBezTo>
                        <a:pt x="67" y="81"/>
                        <a:pt x="68" y="80"/>
                        <a:pt x="69" y="79"/>
                      </a:cubicBezTo>
                      <a:cubicBezTo>
                        <a:pt x="68" y="79"/>
                        <a:pt x="67" y="79"/>
                        <a:pt x="68" y="78"/>
                      </a:cubicBezTo>
                      <a:cubicBezTo>
                        <a:pt x="70" y="79"/>
                        <a:pt x="70" y="76"/>
                        <a:pt x="72" y="76"/>
                      </a:cubicBezTo>
                      <a:cubicBezTo>
                        <a:pt x="70" y="76"/>
                        <a:pt x="73" y="73"/>
                        <a:pt x="71" y="74"/>
                      </a:cubicBezTo>
                      <a:cubicBezTo>
                        <a:pt x="71" y="73"/>
                        <a:pt x="72" y="74"/>
                        <a:pt x="72" y="73"/>
                      </a:cubicBezTo>
                      <a:cubicBezTo>
                        <a:pt x="72" y="72"/>
                        <a:pt x="73" y="71"/>
                        <a:pt x="74" y="70"/>
                      </a:cubicBezTo>
                      <a:cubicBezTo>
                        <a:pt x="74" y="68"/>
                        <a:pt x="75" y="67"/>
                        <a:pt x="75" y="66"/>
                      </a:cubicBezTo>
                      <a:cubicBezTo>
                        <a:pt x="75" y="66"/>
                        <a:pt x="74" y="66"/>
                        <a:pt x="74" y="65"/>
                      </a:cubicBezTo>
                      <a:cubicBezTo>
                        <a:pt x="75" y="64"/>
                        <a:pt x="75" y="64"/>
                        <a:pt x="75" y="64"/>
                      </a:cubicBezTo>
                      <a:cubicBezTo>
                        <a:pt x="75" y="63"/>
                        <a:pt x="74" y="63"/>
                        <a:pt x="75" y="62"/>
                      </a:cubicBezTo>
                      <a:cubicBezTo>
                        <a:pt x="75" y="62"/>
                        <a:pt x="74" y="63"/>
                        <a:pt x="74" y="62"/>
                      </a:cubicBezTo>
                      <a:cubicBezTo>
                        <a:pt x="75" y="60"/>
                        <a:pt x="75" y="57"/>
                        <a:pt x="75" y="54"/>
                      </a:cubicBezTo>
                      <a:cubicBezTo>
                        <a:pt x="75" y="51"/>
                        <a:pt x="74" y="48"/>
                        <a:pt x="75" y="45"/>
                      </a:cubicBezTo>
                      <a:cubicBezTo>
                        <a:pt x="75" y="46"/>
                        <a:pt x="75" y="46"/>
                        <a:pt x="75" y="45"/>
                      </a:cubicBezTo>
                      <a:cubicBezTo>
                        <a:pt x="75" y="45"/>
                        <a:pt x="74" y="45"/>
                        <a:pt x="73" y="45"/>
                      </a:cubicBezTo>
                      <a:cubicBezTo>
                        <a:pt x="73" y="45"/>
                        <a:pt x="74" y="45"/>
                        <a:pt x="74" y="44"/>
                      </a:cubicBezTo>
                      <a:cubicBezTo>
                        <a:pt x="74" y="43"/>
                        <a:pt x="74" y="43"/>
                        <a:pt x="74" y="43"/>
                      </a:cubicBezTo>
                      <a:cubicBezTo>
                        <a:pt x="73" y="43"/>
                        <a:pt x="74" y="40"/>
                        <a:pt x="72" y="40"/>
                      </a:cubicBezTo>
                      <a:cubicBezTo>
                        <a:pt x="73" y="41"/>
                        <a:pt x="73" y="41"/>
                        <a:pt x="73" y="41"/>
                      </a:cubicBezTo>
                      <a:cubicBezTo>
                        <a:pt x="71" y="40"/>
                        <a:pt x="70" y="43"/>
                        <a:pt x="68" y="43"/>
                      </a:cubicBezTo>
                      <a:cubicBezTo>
                        <a:pt x="70" y="44"/>
                        <a:pt x="67" y="46"/>
                        <a:pt x="69" y="47"/>
                      </a:cubicBezTo>
                      <a:cubicBezTo>
                        <a:pt x="69" y="48"/>
                        <a:pt x="68" y="47"/>
                        <a:pt x="68" y="48"/>
                      </a:cubicBezTo>
                      <a:cubicBezTo>
                        <a:pt x="69" y="48"/>
                        <a:pt x="69" y="48"/>
                        <a:pt x="69" y="49"/>
                      </a:cubicBezTo>
                      <a:cubicBezTo>
                        <a:pt x="69" y="49"/>
                        <a:pt x="69" y="49"/>
                        <a:pt x="69" y="49"/>
                      </a:cubicBezTo>
                      <a:cubicBezTo>
                        <a:pt x="69" y="52"/>
                        <a:pt x="68" y="53"/>
                        <a:pt x="68" y="56"/>
                      </a:cubicBezTo>
                      <a:cubicBezTo>
                        <a:pt x="69" y="56"/>
                        <a:pt x="69" y="56"/>
                        <a:pt x="69" y="56"/>
                      </a:cubicBezTo>
                      <a:cubicBezTo>
                        <a:pt x="69" y="56"/>
                        <a:pt x="68" y="56"/>
                        <a:pt x="68" y="57"/>
                      </a:cubicBezTo>
                      <a:cubicBezTo>
                        <a:pt x="70" y="57"/>
                        <a:pt x="68" y="55"/>
                        <a:pt x="70" y="56"/>
                      </a:cubicBezTo>
                      <a:cubicBezTo>
                        <a:pt x="68" y="56"/>
                        <a:pt x="69" y="60"/>
                        <a:pt x="67" y="60"/>
                      </a:cubicBezTo>
                      <a:cubicBezTo>
                        <a:pt x="67" y="61"/>
                        <a:pt x="68" y="60"/>
                        <a:pt x="68" y="61"/>
                      </a:cubicBezTo>
                      <a:cubicBezTo>
                        <a:pt x="68" y="61"/>
                        <a:pt x="68" y="61"/>
                        <a:pt x="68" y="61"/>
                      </a:cubicBezTo>
                      <a:cubicBezTo>
                        <a:pt x="68" y="62"/>
                        <a:pt x="68" y="62"/>
                        <a:pt x="68" y="62"/>
                      </a:cubicBezTo>
                      <a:cubicBezTo>
                        <a:pt x="68" y="62"/>
                        <a:pt x="67" y="62"/>
                        <a:pt x="67" y="62"/>
                      </a:cubicBezTo>
                      <a:cubicBezTo>
                        <a:pt x="67" y="62"/>
                        <a:pt x="67" y="62"/>
                        <a:pt x="67" y="62"/>
                      </a:cubicBezTo>
                      <a:cubicBezTo>
                        <a:pt x="66" y="63"/>
                        <a:pt x="67" y="64"/>
                        <a:pt x="67" y="64"/>
                      </a:cubicBezTo>
                      <a:cubicBezTo>
                        <a:pt x="67" y="64"/>
                        <a:pt x="67" y="63"/>
                        <a:pt x="67" y="63"/>
                      </a:cubicBezTo>
                      <a:cubicBezTo>
                        <a:pt x="67" y="65"/>
                        <a:pt x="67" y="66"/>
                        <a:pt x="66" y="68"/>
                      </a:cubicBezTo>
                      <a:cubicBezTo>
                        <a:pt x="66" y="69"/>
                        <a:pt x="66" y="70"/>
                        <a:pt x="66" y="72"/>
                      </a:cubicBezTo>
                      <a:cubicBezTo>
                        <a:pt x="66" y="72"/>
                        <a:pt x="66" y="72"/>
                        <a:pt x="66" y="72"/>
                      </a:cubicBezTo>
                      <a:cubicBezTo>
                        <a:pt x="66" y="74"/>
                        <a:pt x="65" y="73"/>
                        <a:pt x="65" y="75"/>
                      </a:cubicBezTo>
                      <a:cubicBezTo>
                        <a:pt x="64" y="75"/>
                        <a:pt x="64" y="75"/>
                        <a:pt x="64" y="75"/>
                      </a:cubicBezTo>
                      <a:cubicBezTo>
                        <a:pt x="65" y="75"/>
                        <a:pt x="65" y="76"/>
                        <a:pt x="64" y="76"/>
                      </a:cubicBezTo>
                      <a:cubicBezTo>
                        <a:pt x="64" y="76"/>
                        <a:pt x="63" y="77"/>
                        <a:pt x="63" y="76"/>
                      </a:cubicBezTo>
                      <a:cubicBezTo>
                        <a:pt x="63" y="78"/>
                        <a:pt x="63" y="77"/>
                        <a:pt x="63" y="79"/>
                      </a:cubicBezTo>
                      <a:cubicBezTo>
                        <a:pt x="63" y="79"/>
                        <a:pt x="63" y="79"/>
                        <a:pt x="63" y="79"/>
                      </a:cubicBezTo>
                      <a:cubicBezTo>
                        <a:pt x="63" y="80"/>
                        <a:pt x="63" y="80"/>
                        <a:pt x="63" y="81"/>
                      </a:cubicBezTo>
                      <a:cubicBezTo>
                        <a:pt x="63" y="80"/>
                        <a:pt x="61" y="81"/>
                        <a:pt x="61" y="79"/>
                      </a:cubicBezTo>
                      <a:cubicBezTo>
                        <a:pt x="59" y="80"/>
                        <a:pt x="60" y="83"/>
                        <a:pt x="58" y="82"/>
                      </a:cubicBezTo>
                      <a:cubicBezTo>
                        <a:pt x="59" y="84"/>
                        <a:pt x="60" y="81"/>
                        <a:pt x="60" y="82"/>
                      </a:cubicBezTo>
                      <a:cubicBezTo>
                        <a:pt x="61" y="82"/>
                        <a:pt x="61" y="84"/>
                        <a:pt x="60" y="84"/>
                      </a:cubicBezTo>
                      <a:cubicBezTo>
                        <a:pt x="59" y="84"/>
                        <a:pt x="57" y="83"/>
                        <a:pt x="56" y="84"/>
                      </a:cubicBezTo>
                      <a:cubicBezTo>
                        <a:pt x="56" y="84"/>
                        <a:pt x="56" y="84"/>
                        <a:pt x="56" y="84"/>
                      </a:cubicBezTo>
                      <a:cubicBezTo>
                        <a:pt x="56" y="84"/>
                        <a:pt x="56" y="85"/>
                        <a:pt x="55" y="85"/>
                      </a:cubicBezTo>
                      <a:cubicBezTo>
                        <a:pt x="55" y="86"/>
                        <a:pt x="54" y="85"/>
                        <a:pt x="54" y="87"/>
                      </a:cubicBezTo>
                      <a:cubicBezTo>
                        <a:pt x="54" y="87"/>
                        <a:pt x="56" y="85"/>
                        <a:pt x="56" y="85"/>
                      </a:cubicBezTo>
                      <a:cubicBezTo>
                        <a:pt x="55" y="86"/>
                        <a:pt x="55" y="88"/>
                        <a:pt x="53" y="88"/>
                      </a:cubicBezTo>
                      <a:cubicBezTo>
                        <a:pt x="53" y="88"/>
                        <a:pt x="54" y="87"/>
                        <a:pt x="54" y="87"/>
                      </a:cubicBezTo>
                      <a:cubicBezTo>
                        <a:pt x="53" y="87"/>
                        <a:pt x="53" y="88"/>
                        <a:pt x="52" y="87"/>
                      </a:cubicBezTo>
                      <a:cubicBezTo>
                        <a:pt x="52" y="86"/>
                        <a:pt x="54" y="86"/>
                        <a:pt x="54" y="85"/>
                      </a:cubicBezTo>
                      <a:cubicBezTo>
                        <a:pt x="54" y="84"/>
                        <a:pt x="53" y="87"/>
                        <a:pt x="53" y="85"/>
                      </a:cubicBezTo>
                      <a:cubicBezTo>
                        <a:pt x="53" y="87"/>
                        <a:pt x="51" y="85"/>
                        <a:pt x="51" y="87"/>
                      </a:cubicBezTo>
                      <a:cubicBezTo>
                        <a:pt x="51" y="86"/>
                        <a:pt x="51" y="86"/>
                        <a:pt x="51" y="86"/>
                      </a:cubicBezTo>
                      <a:cubicBezTo>
                        <a:pt x="51" y="87"/>
                        <a:pt x="50" y="87"/>
                        <a:pt x="50" y="87"/>
                      </a:cubicBezTo>
                      <a:cubicBezTo>
                        <a:pt x="50" y="86"/>
                        <a:pt x="50" y="86"/>
                        <a:pt x="50" y="86"/>
                      </a:cubicBezTo>
                      <a:cubicBezTo>
                        <a:pt x="50" y="87"/>
                        <a:pt x="49" y="86"/>
                        <a:pt x="48" y="86"/>
                      </a:cubicBezTo>
                      <a:cubicBezTo>
                        <a:pt x="50" y="86"/>
                        <a:pt x="49" y="87"/>
                        <a:pt x="49" y="88"/>
                      </a:cubicBezTo>
                      <a:cubicBezTo>
                        <a:pt x="48" y="89"/>
                        <a:pt x="48" y="86"/>
                        <a:pt x="46" y="86"/>
                      </a:cubicBezTo>
                      <a:cubicBezTo>
                        <a:pt x="46" y="86"/>
                        <a:pt x="47" y="87"/>
                        <a:pt x="46" y="87"/>
                      </a:cubicBezTo>
                      <a:cubicBezTo>
                        <a:pt x="46" y="87"/>
                        <a:pt x="45" y="87"/>
                        <a:pt x="45" y="86"/>
                      </a:cubicBezTo>
                      <a:cubicBezTo>
                        <a:pt x="43" y="87"/>
                        <a:pt x="45" y="87"/>
                        <a:pt x="45" y="88"/>
                      </a:cubicBezTo>
                      <a:cubicBezTo>
                        <a:pt x="44" y="87"/>
                        <a:pt x="44" y="89"/>
                        <a:pt x="43" y="89"/>
                      </a:cubicBezTo>
                      <a:cubicBezTo>
                        <a:pt x="43" y="88"/>
                        <a:pt x="43" y="88"/>
                        <a:pt x="43" y="88"/>
                      </a:cubicBezTo>
                      <a:cubicBezTo>
                        <a:pt x="41" y="87"/>
                        <a:pt x="43" y="90"/>
                        <a:pt x="41" y="89"/>
                      </a:cubicBezTo>
                      <a:cubicBezTo>
                        <a:pt x="42" y="88"/>
                        <a:pt x="42" y="88"/>
                        <a:pt x="42" y="88"/>
                      </a:cubicBezTo>
                      <a:cubicBezTo>
                        <a:pt x="41" y="88"/>
                        <a:pt x="41" y="88"/>
                        <a:pt x="41" y="88"/>
                      </a:cubicBezTo>
                      <a:cubicBezTo>
                        <a:pt x="41" y="87"/>
                        <a:pt x="41" y="87"/>
                        <a:pt x="41" y="87"/>
                      </a:cubicBezTo>
                      <a:cubicBezTo>
                        <a:pt x="40" y="88"/>
                        <a:pt x="40" y="87"/>
                        <a:pt x="39" y="87"/>
                      </a:cubicBezTo>
                      <a:cubicBezTo>
                        <a:pt x="39" y="88"/>
                        <a:pt x="38" y="89"/>
                        <a:pt x="38" y="88"/>
                      </a:cubicBezTo>
                      <a:cubicBezTo>
                        <a:pt x="37" y="88"/>
                        <a:pt x="38" y="88"/>
                        <a:pt x="37" y="87"/>
                      </a:cubicBezTo>
                      <a:cubicBezTo>
                        <a:pt x="37" y="87"/>
                        <a:pt x="38" y="86"/>
                        <a:pt x="38" y="87"/>
                      </a:cubicBezTo>
                      <a:cubicBezTo>
                        <a:pt x="38" y="87"/>
                        <a:pt x="38" y="87"/>
                        <a:pt x="39" y="87"/>
                      </a:cubicBezTo>
                      <a:cubicBezTo>
                        <a:pt x="38" y="86"/>
                        <a:pt x="37" y="86"/>
                        <a:pt x="37" y="86"/>
                      </a:cubicBezTo>
                      <a:cubicBezTo>
                        <a:pt x="37" y="86"/>
                        <a:pt x="37" y="86"/>
                        <a:pt x="37" y="86"/>
                      </a:cubicBezTo>
                      <a:cubicBezTo>
                        <a:pt x="35" y="87"/>
                        <a:pt x="35" y="87"/>
                        <a:pt x="35" y="87"/>
                      </a:cubicBezTo>
                      <a:cubicBezTo>
                        <a:pt x="35" y="86"/>
                        <a:pt x="35" y="86"/>
                        <a:pt x="36" y="86"/>
                      </a:cubicBezTo>
                      <a:cubicBezTo>
                        <a:pt x="35" y="86"/>
                        <a:pt x="35" y="86"/>
                        <a:pt x="34" y="86"/>
                      </a:cubicBezTo>
                      <a:cubicBezTo>
                        <a:pt x="35" y="86"/>
                        <a:pt x="35" y="85"/>
                        <a:pt x="36" y="85"/>
                      </a:cubicBezTo>
                      <a:cubicBezTo>
                        <a:pt x="36" y="85"/>
                        <a:pt x="34" y="85"/>
                        <a:pt x="34" y="85"/>
                      </a:cubicBezTo>
                      <a:cubicBezTo>
                        <a:pt x="34" y="85"/>
                        <a:pt x="34" y="84"/>
                        <a:pt x="34" y="84"/>
                      </a:cubicBezTo>
                      <a:cubicBezTo>
                        <a:pt x="33" y="83"/>
                        <a:pt x="31" y="84"/>
                        <a:pt x="31" y="83"/>
                      </a:cubicBezTo>
                      <a:cubicBezTo>
                        <a:pt x="30" y="83"/>
                        <a:pt x="30" y="83"/>
                        <a:pt x="30" y="83"/>
                      </a:cubicBezTo>
                      <a:cubicBezTo>
                        <a:pt x="29" y="82"/>
                        <a:pt x="29" y="81"/>
                        <a:pt x="27" y="81"/>
                      </a:cubicBezTo>
                      <a:cubicBezTo>
                        <a:pt x="27" y="79"/>
                        <a:pt x="27" y="79"/>
                        <a:pt x="27" y="79"/>
                      </a:cubicBezTo>
                      <a:cubicBezTo>
                        <a:pt x="26" y="79"/>
                        <a:pt x="27" y="81"/>
                        <a:pt x="25" y="81"/>
                      </a:cubicBezTo>
                      <a:cubicBezTo>
                        <a:pt x="24" y="80"/>
                        <a:pt x="26" y="79"/>
                        <a:pt x="26" y="79"/>
                      </a:cubicBezTo>
                      <a:cubicBezTo>
                        <a:pt x="25" y="79"/>
                        <a:pt x="23" y="79"/>
                        <a:pt x="23" y="78"/>
                      </a:cubicBezTo>
                      <a:cubicBezTo>
                        <a:pt x="23" y="78"/>
                        <a:pt x="23" y="78"/>
                        <a:pt x="24" y="78"/>
                      </a:cubicBezTo>
                      <a:close/>
                      <a:moveTo>
                        <a:pt x="15" y="68"/>
                      </a:moveTo>
                      <a:cubicBezTo>
                        <a:pt x="15" y="68"/>
                        <a:pt x="16" y="68"/>
                        <a:pt x="16" y="68"/>
                      </a:cubicBezTo>
                      <a:cubicBezTo>
                        <a:pt x="15" y="69"/>
                        <a:pt x="15" y="68"/>
                        <a:pt x="15" y="68"/>
                      </a:cubicBezTo>
                      <a:close/>
                      <a:moveTo>
                        <a:pt x="7" y="48"/>
                      </a:moveTo>
                      <a:cubicBezTo>
                        <a:pt x="7" y="48"/>
                        <a:pt x="7" y="48"/>
                        <a:pt x="7" y="49"/>
                      </a:cubicBezTo>
                      <a:cubicBezTo>
                        <a:pt x="7" y="48"/>
                        <a:pt x="7" y="48"/>
                        <a:pt x="7" y="48"/>
                      </a:cubicBezTo>
                      <a:close/>
                      <a:moveTo>
                        <a:pt x="40" y="2"/>
                      </a:moveTo>
                      <a:cubicBezTo>
                        <a:pt x="40" y="2"/>
                        <a:pt x="40" y="2"/>
                        <a:pt x="40" y="2"/>
                      </a:cubicBezTo>
                      <a:cubicBezTo>
                        <a:pt x="39" y="1"/>
                        <a:pt x="40" y="2"/>
                        <a:pt x="40" y="2"/>
                      </a:cubicBezTo>
                      <a:close/>
                      <a:moveTo>
                        <a:pt x="41" y="3"/>
                      </a:moveTo>
                      <a:cubicBezTo>
                        <a:pt x="42" y="3"/>
                        <a:pt x="42" y="2"/>
                        <a:pt x="42" y="2"/>
                      </a:cubicBezTo>
                      <a:cubicBezTo>
                        <a:pt x="41" y="2"/>
                        <a:pt x="41" y="2"/>
                        <a:pt x="41" y="2"/>
                      </a:cubicBezTo>
                      <a:cubicBezTo>
                        <a:pt x="41" y="2"/>
                        <a:pt x="41" y="3"/>
                        <a:pt x="41" y="3"/>
                      </a:cubicBezTo>
                      <a:close/>
                      <a:moveTo>
                        <a:pt x="61" y="90"/>
                      </a:moveTo>
                      <a:cubicBezTo>
                        <a:pt x="60" y="90"/>
                        <a:pt x="60" y="90"/>
                        <a:pt x="60" y="90"/>
                      </a:cubicBezTo>
                      <a:cubicBezTo>
                        <a:pt x="61" y="89"/>
                        <a:pt x="61" y="89"/>
                        <a:pt x="61"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5" name="Freeform 226">
                  <a:extLst>
                    <a:ext uri="{FF2B5EF4-FFF2-40B4-BE49-F238E27FC236}">
                      <a16:creationId xmlns:a16="http://schemas.microsoft.com/office/drawing/2014/main" id="{204A1EDB-EBD5-48E5-AB86-0549290466B5}"/>
                    </a:ext>
                  </a:extLst>
                </p:cNvPr>
                <p:cNvSpPr>
                  <a:spLocks/>
                </p:cNvSpPr>
                <p:nvPr userDrawn="1"/>
              </p:nvSpPr>
              <p:spPr bwMode="auto">
                <a:xfrm>
                  <a:off x="3639" y="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6" name="Freeform 227">
                  <a:extLst>
                    <a:ext uri="{FF2B5EF4-FFF2-40B4-BE49-F238E27FC236}">
                      <a16:creationId xmlns:a16="http://schemas.microsoft.com/office/drawing/2014/main" id="{79385B73-143D-4437-86F3-22652656C2F7}"/>
                    </a:ext>
                  </a:extLst>
                </p:cNvPr>
                <p:cNvSpPr>
                  <a:spLocks/>
                </p:cNvSpPr>
                <p:nvPr userDrawn="1"/>
              </p:nvSpPr>
              <p:spPr bwMode="auto">
                <a:xfrm>
                  <a:off x="3749" y="6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7" name="Freeform 228">
                  <a:extLst>
                    <a:ext uri="{FF2B5EF4-FFF2-40B4-BE49-F238E27FC236}">
                      <a16:creationId xmlns:a16="http://schemas.microsoft.com/office/drawing/2014/main" id="{BC4CDE66-5356-492D-9840-E6FA633DE374}"/>
                    </a:ext>
                  </a:extLst>
                </p:cNvPr>
                <p:cNvSpPr>
                  <a:spLocks/>
                </p:cNvSpPr>
                <p:nvPr userDrawn="1"/>
              </p:nvSpPr>
              <p:spPr bwMode="auto">
                <a:xfrm>
                  <a:off x="3709" y="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8" name="Freeform 229">
                  <a:extLst>
                    <a:ext uri="{FF2B5EF4-FFF2-40B4-BE49-F238E27FC236}">
                      <a16:creationId xmlns:a16="http://schemas.microsoft.com/office/drawing/2014/main" id="{DFC8D1A6-4023-4D73-AD10-224C796AEBD6}"/>
                    </a:ext>
                  </a:extLst>
                </p:cNvPr>
                <p:cNvSpPr>
                  <a:spLocks/>
                </p:cNvSpPr>
                <p:nvPr userDrawn="1"/>
              </p:nvSpPr>
              <p:spPr bwMode="auto">
                <a:xfrm>
                  <a:off x="3843" y="2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9" name="Freeform 230">
                  <a:extLst>
                    <a:ext uri="{FF2B5EF4-FFF2-40B4-BE49-F238E27FC236}">
                      <a16:creationId xmlns:a16="http://schemas.microsoft.com/office/drawing/2014/main" id="{9F6D90CE-50ED-47E3-ABEB-BAE878C8B2BE}"/>
                    </a:ext>
                  </a:extLst>
                </p:cNvPr>
                <p:cNvSpPr>
                  <a:spLocks/>
                </p:cNvSpPr>
                <p:nvPr userDrawn="1"/>
              </p:nvSpPr>
              <p:spPr bwMode="auto">
                <a:xfrm>
                  <a:off x="3863" y="28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1" y="1"/>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0" name="Freeform 231">
                  <a:extLst>
                    <a:ext uri="{FF2B5EF4-FFF2-40B4-BE49-F238E27FC236}">
                      <a16:creationId xmlns:a16="http://schemas.microsoft.com/office/drawing/2014/main" id="{E27C1AEC-40D6-441B-A34D-79AD292D49C5}"/>
                    </a:ext>
                  </a:extLst>
                </p:cNvPr>
                <p:cNvSpPr>
                  <a:spLocks/>
                </p:cNvSpPr>
                <p:nvPr userDrawn="1"/>
              </p:nvSpPr>
              <p:spPr bwMode="auto">
                <a:xfrm>
                  <a:off x="3843" y="25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1" name="Freeform 232">
                  <a:extLst>
                    <a:ext uri="{FF2B5EF4-FFF2-40B4-BE49-F238E27FC236}">
                      <a16:creationId xmlns:a16="http://schemas.microsoft.com/office/drawing/2014/main" id="{0F37BBAC-A620-40E4-8E87-5D042C49EF49}"/>
                    </a:ext>
                  </a:extLst>
                </p:cNvPr>
                <p:cNvSpPr>
                  <a:spLocks/>
                </p:cNvSpPr>
                <p:nvPr userDrawn="1"/>
              </p:nvSpPr>
              <p:spPr bwMode="auto">
                <a:xfrm>
                  <a:off x="3848" y="2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2" name="Freeform 233">
                  <a:extLst>
                    <a:ext uri="{FF2B5EF4-FFF2-40B4-BE49-F238E27FC236}">
                      <a16:creationId xmlns:a16="http://schemas.microsoft.com/office/drawing/2014/main" id="{6F55061C-53F8-417F-8586-83C48AF40665}"/>
                    </a:ext>
                  </a:extLst>
                </p:cNvPr>
                <p:cNvSpPr>
                  <a:spLocks/>
                </p:cNvSpPr>
                <p:nvPr userDrawn="1"/>
              </p:nvSpPr>
              <p:spPr bwMode="auto">
                <a:xfrm>
                  <a:off x="3809" y="223"/>
                  <a:ext cx="15" cy="10"/>
                </a:xfrm>
                <a:custGeom>
                  <a:avLst/>
                  <a:gdLst>
                    <a:gd name="T0" fmla="*/ 1 w 3"/>
                    <a:gd name="T1" fmla="*/ 2 h 2"/>
                    <a:gd name="T2" fmla="*/ 2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2" y="1"/>
                      </a:cubicBezTo>
                      <a:cubicBezTo>
                        <a:pt x="3"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3" name="Rectangle 234">
                  <a:extLst>
                    <a:ext uri="{FF2B5EF4-FFF2-40B4-BE49-F238E27FC236}">
                      <a16:creationId xmlns:a16="http://schemas.microsoft.com/office/drawing/2014/main" id="{F61ADD02-6B9E-484D-9BE4-8073A418A83E}"/>
                    </a:ext>
                  </a:extLst>
                </p:cNvPr>
                <p:cNvSpPr>
                  <a:spLocks noChangeArrowheads="1"/>
                </p:cNvSpPr>
                <p:nvPr userDrawn="1"/>
              </p:nvSpPr>
              <p:spPr bwMode="auto">
                <a:xfrm>
                  <a:off x="3838" y="2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4" name="Freeform 235">
                  <a:extLst>
                    <a:ext uri="{FF2B5EF4-FFF2-40B4-BE49-F238E27FC236}">
                      <a16:creationId xmlns:a16="http://schemas.microsoft.com/office/drawing/2014/main" id="{B8D4E53A-E2B0-40A7-BE3A-42E1E1432112}"/>
                    </a:ext>
                  </a:extLst>
                </p:cNvPr>
                <p:cNvSpPr>
                  <a:spLocks/>
                </p:cNvSpPr>
                <p:nvPr userDrawn="1"/>
              </p:nvSpPr>
              <p:spPr bwMode="auto">
                <a:xfrm>
                  <a:off x="3819" y="25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5" name="Freeform 236">
                  <a:extLst>
                    <a:ext uri="{FF2B5EF4-FFF2-40B4-BE49-F238E27FC236}">
                      <a16:creationId xmlns:a16="http://schemas.microsoft.com/office/drawing/2014/main" id="{97BC0C43-A6A8-4608-B1BB-3AAA8FEF928D}"/>
                    </a:ext>
                  </a:extLst>
                </p:cNvPr>
                <p:cNvSpPr>
                  <a:spLocks/>
                </p:cNvSpPr>
                <p:nvPr userDrawn="1"/>
              </p:nvSpPr>
              <p:spPr bwMode="auto">
                <a:xfrm>
                  <a:off x="3824" y="25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6" name="Freeform 237">
                  <a:extLst>
                    <a:ext uri="{FF2B5EF4-FFF2-40B4-BE49-F238E27FC236}">
                      <a16:creationId xmlns:a16="http://schemas.microsoft.com/office/drawing/2014/main" id="{5AA00460-3FA8-440D-8D6B-BF9438E17F10}"/>
                    </a:ext>
                  </a:extLst>
                </p:cNvPr>
                <p:cNvSpPr>
                  <a:spLocks/>
                </p:cNvSpPr>
                <p:nvPr userDrawn="1"/>
              </p:nvSpPr>
              <p:spPr bwMode="auto">
                <a:xfrm>
                  <a:off x="3829" y="26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7" name="Freeform 238">
                  <a:extLst>
                    <a:ext uri="{FF2B5EF4-FFF2-40B4-BE49-F238E27FC236}">
                      <a16:creationId xmlns:a16="http://schemas.microsoft.com/office/drawing/2014/main" id="{F8F6A3BC-F4D5-4126-AF70-B35F307E15B8}"/>
                    </a:ext>
                  </a:extLst>
                </p:cNvPr>
                <p:cNvSpPr>
                  <a:spLocks/>
                </p:cNvSpPr>
                <p:nvPr userDrawn="1"/>
              </p:nvSpPr>
              <p:spPr bwMode="auto">
                <a:xfrm>
                  <a:off x="3764" y="2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8" name="Freeform 239">
                  <a:extLst>
                    <a:ext uri="{FF2B5EF4-FFF2-40B4-BE49-F238E27FC236}">
                      <a16:creationId xmlns:a16="http://schemas.microsoft.com/office/drawing/2014/main" id="{1B33D576-7C12-4B3C-A241-A19182845462}"/>
                    </a:ext>
                  </a:extLst>
                </p:cNvPr>
                <p:cNvSpPr>
                  <a:spLocks/>
                </p:cNvSpPr>
                <p:nvPr userDrawn="1"/>
              </p:nvSpPr>
              <p:spPr bwMode="auto">
                <a:xfrm>
                  <a:off x="3779" y="25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9" name="Freeform 240">
                  <a:extLst>
                    <a:ext uri="{FF2B5EF4-FFF2-40B4-BE49-F238E27FC236}">
                      <a16:creationId xmlns:a16="http://schemas.microsoft.com/office/drawing/2014/main" id="{3954F293-3115-440F-9470-42E2AEEE0EBE}"/>
                    </a:ext>
                  </a:extLst>
                </p:cNvPr>
                <p:cNvSpPr>
                  <a:spLocks/>
                </p:cNvSpPr>
                <p:nvPr userDrawn="1"/>
              </p:nvSpPr>
              <p:spPr bwMode="auto">
                <a:xfrm>
                  <a:off x="3759" y="253"/>
                  <a:ext cx="15" cy="5"/>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2" y="1"/>
                        <a:pt x="0" y="1"/>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0" name="Freeform 241">
                  <a:extLst>
                    <a:ext uri="{FF2B5EF4-FFF2-40B4-BE49-F238E27FC236}">
                      <a16:creationId xmlns:a16="http://schemas.microsoft.com/office/drawing/2014/main" id="{5D86B0F1-8DF0-46FA-B2D8-002B79416163}"/>
                    </a:ext>
                  </a:extLst>
                </p:cNvPr>
                <p:cNvSpPr>
                  <a:spLocks/>
                </p:cNvSpPr>
                <p:nvPr userDrawn="1"/>
              </p:nvSpPr>
              <p:spPr bwMode="auto">
                <a:xfrm>
                  <a:off x="3689" y="26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1" name="Freeform 242">
                  <a:extLst>
                    <a:ext uri="{FF2B5EF4-FFF2-40B4-BE49-F238E27FC236}">
                      <a16:creationId xmlns:a16="http://schemas.microsoft.com/office/drawing/2014/main" id="{D5D4C505-4D4F-42CD-89CB-4CB5E4AF0DA8}"/>
                    </a:ext>
                  </a:extLst>
                </p:cNvPr>
                <p:cNvSpPr>
                  <a:spLocks/>
                </p:cNvSpPr>
                <p:nvPr userDrawn="1"/>
              </p:nvSpPr>
              <p:spPr bwMode="auto">
                <a:xfrm>
                  <a:off x="3664" y="323"/>
                  <a:ext cx="10" cy="10"/>
                </a:xfrm>
                <a:custGeom>
                  <a:avLst/>
                  <a:gdLst>
                    <a:gd name="T0" fmla="*/ 1 w 2"/>
                    <a:gd name="T1" fmla="*/ 2 h 2"/>
                    <a:gd name="T2" fmla="*/ 1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1"/>
                        <a:pt x="0" y="1"/>
                        <a:pt x="1" y="0"/>
                      </a:cubicBezTo>
                      <a:cubicBezTo>
                        <a:pt x="1" y="0"/>
                        <a:pt x="0" y="1"/>
                        <a:pt x="0" y="0"/>
                      </a:cubicBezTo>
                      <a:cubicBezTo>
                        <a:pt x="0"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2" name="Freeform 243">
                  <a:extLst>
                    <a:ext uri="{FF2B5EF4-FFF2-40B4-BE49-F238E27FC236}">
                      <a16:creationId xmlns:a16="http://schemas.microsoft.com/office/drawing/2014/main" id="{AD5CB0DE-50F8-4B0A-B4D5-8F13254CD2DC}"/>
                    </a:ext>
                  </a:extLst>
                </p:cNvPr>
                <p:cNvSpPr>
                  <a:spLocks/>
                </p:cNvSpPr>
                <p:nvPr userDrawn="1"/>
              </p:nvSpPr>
              <p:spPr bwMode="auto">
                <a:xfrm>
                  <a:off x="3664" y="3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3" name="Freeform 244">
                  <a:extLst>
                    <a:ext uri="{FF2B5EF4-FFF2-40B4-BE49-F238E27FC236}">
                      <a16:creationId xmlns:a16="http://schemas.microsoft.com/office/drawing/2014/main" id="{D20484F8-3B47-420F-B2A1-F9264CCD070D}"/>
                    </a:ext>
                  </a:extLst>
                </p:cNvPr>
                <p:cNvSpPr>
                  <a:spLocks/>
                </p:cNvSpPr>
                <p:nvPr userDrawn="1"/>
              </p:nvSpPr>
              <p:spPr bwMode="auto">
                <a:xfrm>
                  <a:off x="3968" y="418"/>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4" name="Freeform 245">
                  <a:extLst>
                    <a:ext uri="{FF2B5EF4-FFF2-40B4-BE49-F238E27FC236}">
                      <a16:creationId xmlns:a16="http://schemas.microsoft.com/office/drawing/2014/main" id="{13FA978D-5E64-4EB8-A1D6-7FBC3977DCBA}"/>
                    </a:ext>
                  </a:extLst>
                </p:cNvPr>
                <p:cNvSpPr>
                  <a:spLocks/>
                </p:cNvSpPr>
                <p:nvPr userDrawn="1"/>
              </p:nvSpPr>
              <p:spPr bwMode="auto">
                <a:xfrm>
                  <a:off x="3963" y="41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5" name="Freeform 246">
                  <a:extLst>
                    <a:ext uri="{FF2B5EF4-FFF2-40B4-BE49-F238E27FC236}">
                      <a16:creationId xmlns:a16="http://schemas.microsoft.com/office/drawing/2014/main" id="{CFEC9CD8-1D38-413B-9329-C8C410BA4DAA}"/>
                    </a:ext>
                  </a:extLst>
                </p:cNvPr>
                <p:cNvSpPr>
                  <a:spLocks/>
                </p:cNvSpPr>
                <p:nvPr userDrawn="1"/>
              </p:nvSpPr>
              <p:spPr bwMode="auto">
                <a:xfrm>
                  <a:off x="3679" y="5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6" name="Freeform 247">
                  <a:extLst>
                    <a:ext uri="{FF2B5EF4-FFF2-40B4-BE49-F238E27FC236}">
                      <a16:creationId xmlns:a16="http://schemas.microsoft.com/office/drawing/2014/main" id="{7DC4A220-92B4-4001-A1B6-9A7F65A6C95B}"/>
                    </a:ext>
                  </a:extLst>
                </p:cNvPr>
                <p:cNvSpPr>
                  <a:spLocks/>
                </p:cNvSpPr>
                <p:nvPr userDrawn="1"/>
              </p:nvSpPr>
              <p:spPr bwMode="auto">
                <a:xfrm>
                  <a:off x="3699" y="5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7" name="Freeform 248">
                  <a:extLst>
                    <a:ext uri="{FF2B5EF4-FFF2-40B4-BE49-F238E27FC236}">
                      <a16:creationId xmlns:a16="http://schemas.microsoft.com/office/drawing/2014/main" id="{6E72BBD3-3BC0-4332-A507-93ACBCE0129E}"/>
                    </a:ext>
                  </a:extLst>
                </p:cNvPr>
                <p:cNvSpPr>
                  <a:spLocks/>
                </p:cNvSpPr>
                <p:nvPr userDrawn="1"/>
              </p:nvSpPr>
              <p:spPr bwMode="auto">
                <a:xfrm>
                  <a:off x="3729" y="60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8" name="Freeform 249">
                  <a:extLst>
                    <a:ext uri="{FF2B5EF4-FFF2-40B4-BE49-F238E27FC236}">
                      <a16:creationId xmlns:a16="http://schemas.microsoft.com/office/drawing/2014/main" id="{F3CCC0ED-E96B-4778-B283-31EDF50CDE92}"/>
                    </a:ext>
                  </a:extLst>
                </p:cNvPr>
                <p:cNvSpPr>
                  <a:spLocks/>
                </p:cNvSpPr>
                <p:nvPr userDrawn="1"/>
              </p:nvSpPr>
              <p:spPr bwMode="auto">
                <a:xfrm>
                  <a:off x="4421" y="49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9" name="Freeform 250">
                  <a:extLst>
                    <a:ext uri="{FF2B5EF4-FFF2-40B4-BE49-F238E27FC236}">
                      <a16:creationId xmlns:a16="http://schemas.microsoft.com/office/drawing/2014/main" id="{243E8F98-123C-4735-A903-C046D1C9EBC2}"/>
                    </a:ext>
                  </a:extLst>
                </p:cNvPr>
                <p:cNvSpPr>
                  <a:spLocks/>
                </p:cNvSpPr>
                <p:nvPr userDrawn="1"/>
              </p:nvSpPr>
              <p:spPr bwMode="auto">
                <a:xfrm>
                  <a:off x="4416" y="458"/>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0" name="Freeform 251">
                  <a:extLst>
                    <a:ext uri="{FF2B5EF4-FFF2-40B4-BE49-F238E27FC236}">
                      <a16:creationId xmlns:a16="http://schemas.microsoft.com/office/drawing/2014/main" id="{E59CA393-0FDB-44AF-92A4-503DEDEA760F}"/>
                    </a:ext>
                  </a:extLst>
                </p:cNvPr>
                <p:cNvSpPr>
                  <a:spLocks/>
                </p:cNvSpPr>
                <p:nvPr userDrawn="1"/>
              </p:nvSpPr>
              <p:spPr bwMode="auto">
                <a:xfrm>
                  <a:off x="4411" y="433"/>
                  <a:ext cx="10" cy="15"/>
                </a:xfrm>
                <a:custGeom>
                  <a:avLst/>
                  <a:gdLst>
                    <a:gd name="T0" fmla="*/ 2 w 2"/>
                    <a:gd name="T1" fmla="*/ 0 h 3"/>
                    <a:gd name="T2" fmla="*/ 1 w 2"/>
                    <a:gd name="T3" fmla="*/ 3 h 3"/>
                    <a:gd name="T4" fmla="*/ 1 w 2"/>
                    <a:gd name="T5" fmla="*/ 3 h 3"/>
                    <a:gd name="T6" fmla="*/ 2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2" y="2"/>
                        <a:pt x="1" y="3"/>
                      </a:cubicBezTo>
                      <a:cubicBezTo>
                        <a:pt x="1" y="3"/>
                        <a:pt x="1" y="3"/>
                        <a:pt x="1" y="3"/>
                      </a:cubicBezTo>
                      <a:cubicBezTo>
                        <a:pt x="2" y="3"/>
                        <a:pt x="2" y="3"/>
                        <a:pt x="2" y="3"/>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1" name="Freeform 252">
                  <a:extLst>
                    <a:ext uri="{FF2B5EF4-FFF2-40B4-BE49-F238E27FC236}">
                      <a16:creationId xmlns:a16="http://schemas.microsoft.com/office/drawing/2014/main" id="{D27FFEB6-45C1-4FAD-B29B-6B7F677EA4A3}"/>
                    </a:ext>
                  </a:extLst>
                </p:cNvPr>
                <p:cNvSpPr>
                  <a:spLocks/>
                </p:cNvSpPr>
                <p:nvPr userDrawn="1"/>
              </p:nvSpPr>
              <p:spPr bwMode="auto">
                <a:xfrm>
                  <a:off x="4431" y="413"/>
                  <a:ext cx="5" cy="5"/>
                </a:xfrm>
                <a:custGeom>
                  <a:avLst/>
                  <a:gdLst>
                    <a:gd name="T0" fmla="*/ 1 w 1"/>
                    <a:gd name="T1" fmla="*/ 0 h 1"/>
                    <a:gd name="T2" fmla="*/ 1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0"/>
                        <a:pt x="1"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2" name="Freeform 253">
                  <a:extLst>
                    <a:ext uri="{FF2B5EF4-FFF2-40B4-BE49-F238E27FC236}">
                      <a16:creationId xmlns:a16="http://schemas.microsoft.com/office/drawing/2014/main" id="{78A1D440-71DC-4698-9A78-BE3F519AF9AC}"/>
                    </a:ext>
                  </a:extLst>
                </p:cNvPr>
                <p:cNvSpPr>
                  <a:spLocks/>
                </p:cNvSpPr>
                <p:nvPr userDrawn="1"/>
              </p:nvSpPr>
              <p:spPr bwMode="auto">
                <a:xfrm>
                  <a:off x="4436" y="413"/>
                  <a:ext cx="0" cy="10"/>
                </a:xfrm>
                <a:custGeom>
                  <a:avLst/>
                  <a:gdLst>
                    <a:gd name="T0" fmla="*/ 1 h 2"/>
                    <a:gd name="T1" fmla="*/ 1 h 2"/>
                  </a:gdLst>
                  <a:ahLst/>
                  <a:cxnLst>
                    <a:cxn ang="0">
                      <a:pos x="0" y="T0"/>
                    </a:cxn>
                    <a:cxn ang="0">
                      <a:pos x="0" y="T1"/>
                    </a:cxn>
                  </a:cxnLst>
                  <a:rect l="0" t="0" r="r" b="b"/>
                  <a:pathLst>
                    <a:path h="2">
                      <a:moveTo>
                        <a:pt x="0" y="1"/>
                      </a:move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3" name="Freeform 254">
                  <a:extLst>
                    <a:ext uri="{FF2B5EF4-FFF2-40B4-BE49-F238E27FC236}">
                      <a16:creationId xmlns:a16="http://schemas.microsoft.com/office/drawing/2014/main" id="{1AB01DB2-E40C-4A57-A96A-B9A729ECEF78}"/>
                    </a:ext>
                  </a:extLst>
                </p:cNvPr>
                <p:cNvSpPr>
                  <a:spLocks/>
                </p:cNvSpPr>
                <p:nvPr userDrawn="1"/>
              </p:nvSpPr>
              <p:spPr bwMode="auto">
                <a:xfrm>
                  <a:off x="4431" y="398"/>
                  <a:ext cx="5" cy="10"/>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1"/>
                        <a:pt x="1"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4" name="Freeform 255">
                  <a:extLst>
                    <a:ext uri="{FF2B5EF4-FFF2-40B4-BE49-F238E27FC236}">
                      <a16:creationId xmlns:a16="http://schemas.microsoft.com/office/drawing/2014/main" id="{043B2CE4-0287-4AF8-8C0B-5734C16FFE0F}"/>
                    </a:ext>
                  </a:extLst>
                </p:cNvPr>
                <p:cNvSpPr>
                  <a:spLocks/>
                </p:cNvSpPr>
                <p:nvPr userDrawn="1"/>
              </p:nvSpPr>
              <p:spPr bwMode="auto">
                <a:xfrm>
                  <a:off x="4426" y="39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5" name="Freeform 256">
                  <a:extLst>
                    <a:ext uri="{FF2B5EF4-FFF2-40B4-BE49-F238E27FC236}">
                      <a16:creationId xmlns:a16="http://schemas.microsoft.com/office/drawing/2014/main" id="{847E8FFD-1437-4F83-B47E-E8CA7E120EC8}"/>
                    </a:ext>
                  </a:extLst>
                </p:cNvPr>
                <p:cNvSpPr>
                  <a:spLocks/>
                </p:cNvSpPr>
                <p:nvPr userDrawn="1"/>
              </p:nvSpPr>
              <p:spPr bwMode="auto">
                <a:xfrm>
                  <a:off x="4426" y="403"/>
                  <a:ext cx="5" cy="5"/>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6" name="Freeform 257">
                  <a:extLst>
                    <a:ext uri="{FF2B5EF4-FFF2-40B4-BE49-F238E27FC236}">
                      <a16:creationId xmlns:a16="http://schemas.microsoft.com/office/drawing/2014/main" id="{DDC06D32-769E-46BA-8782-82FA3B961AD1}"/>
                    </a:ext>
                  </a:extLst>
                </p:cNvPr>
                <p:cNvSpPr>
                  <a:spLocks/>
                </p:cNvSpPr>
                <p:nvPr userDrawn="1"/>
              </p:nvSpPr>
              <p:spPr bwMode="auto">
                <a:xfrm>
                  <a:off x="4426" y="40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0" y="1"/>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7" name="Freeform 258">
                  <a:extLst>
                    <a:ext uri="{FF2B5EF4-FFF2-40B4-BE49-F238E27FC236}">
                      <a16:creationId xmlns:a16="http://schemas.microsoft.com/office/drawing/2014/main" id="{2FF312FE-C3BF-4CB4-89C1-67144FDF381F}"/>
                    </a:ext>
                  </a:extLst>
                </p:cNvPr>
                <p:cNvSpPr>
                  <a:spLocks/>
                </p:cNvSpPr>
                <p:nvPr userDrawn="1"/>
              </p:nvSpPr>
              <p:spPr bwMode="auto">
                <a:xfrm>
                  <a:off x="4411" y="42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8" name="Freeform 259">
                  <a:extLst>
                    <a:ext uri="{FF2B5EF4-FFF2-40B4-BE49-F238E27FC236}">
                      <a16:creationId xmlns:a16="http://schemas.microsoft.com/office/drawing/2014/main" id="{EA56FB7C-BB45-440F-90B4-8A0B541EA081}"/>
                    </a:ext>
                  </a:extLst>
                </p:cNvPr>
                <p:cNvSpPr>
                  <a:spLocks/>
                </p:cNvSpPr>
                <p:nvPr userDrawn="1"/>
              </p:nvSpPr>
              <p:spPr bwMode="auto">
                <a:xfrm>
                  <a:off x="4426" y="37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9" name="Freeform 260">
                  <a:extLst>
                    <a:ext uri="{FF2B5EF4-FFF2-40B4-BE49-F238E27FC236}">
                      <a16:creationId xmlns:a16="http://schemas.microsoft.com/office/drawing/2014/main" id="{7C04E439-25F6-4B14-88A5-161436D3E9F8}"/>
                    </a:ext>
                  </a:extLst>
                </p:cNvPr>
                <p:cNvSpPr>
                  <a:spLocks/>
                </p:cNvSpPr>
                <p:nvPr userDrawn="1"/>
              </p:nvSpPr>
              <p:spPr bwMode="auto">
                <a:xfrm>
                  <a:off x="4426" y="3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0" name="Freeform 261">
                  <a:extLst>
                    <a:ext uri="{FF2B5EF4-FFF2-40B4-BE49-F238E27FC236}">
                      <a16:creationId xmlns:a16="http://schemas.microsoft.com/office/drawing/2014/main" id="{FA1F92E3-9CA1-4EE5-8A97-F4DFD6859B3F}"/>
                    </a:ext>
                  </a:extLst>
                </p:cNvPr>
                <p:cNvSpPr>
                  <a:spLocks/>
                </p:cNvSpPr>
                <p:nvPr userDrawn="1"/>
              </p:nvSpPr>
              <p:spPr bwMode="auto">
                <a:xfrm>
                  <a:off x="4421" y="398"/>
                  <a:ext cx="5" cy="10"/>
                </a:xfrm>
                <a:custGeom>
                  <a:avLst/>
                  <a:gdLst>
                    <a:gd name="T0" fmla="*/ 0 w 5"/>
                    <a:gd name="T1" fmla="*/ 0 h 10"/>
                    <a:gd name="T2" fmla="*/ 5 w 5"/>
                    <a:gd name="T3" fmla="*/ 10 h 10"/>
                    <a:gd name="T4" fmla="*/ 0 w 5"/>
                    <a:gd name="T5" fmla="*/ 0 h 10"/>
                    <a:gd name="T6" fmla="*/ 0 w 5"/>
                    <a:gd name="T7" fmla="*/ 0 h 10"/>
                  </a:gdLst>
                  <a:ahLst/>
                  <a:cxnLst>
                    <a:cxn ang="0">
                      <a:pos x="T0" y="T1"/>
                    </a:cxn>
                    <a:cxn ang="0">
                      <a:pos x="T2" y="T3"/>
                    </a:cxn>
                    <a:cxn ang="0">
                      <a:pos x="T4" y="T5"/>
                    </a:cxn>
                    <a:cxn ang="0">
                      <a:pos x="T6" y="T7"/>
                    </a:cxn>
                  </a:cxnLst>
                  <a:rect l="0" t="0" r="r" b="b"/>
                  <a:pathLst>
                    <a:path w="5" h="10">
                      <a:moveTo>
                        <a:pt x="0" y="0"/>
                      </a:moveTo>
                      <a:lnTo>
                        <a:pt x="5" y="1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1" name="Freeform 262">
                  <a:extLst>
                    <a:ext uri="{FF2B5EF4-FFF2-40B4-BE49-F238E27FC236}">
                      <a16:creationId xmlns:a16="http://schemas.microsoft.com/office/drawing/2014/main" id="{32096C39-CAA1-4A55-A7D2-96730AD44C78}"/>
                    </a:ext>
                  </a:extLst>
                </p:cNvPr>
                <p:cNvSpPr>
                  <a:spLocks/>
                </p:cNvSpPr>
                <p:nvPr userDrawn="1"/>
              </p:nvSpPr>
              <p:spPr bwMode="auto">
                <a:xfrm>
                  <a:off x="4426" y="3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2" name="Freeform 263">
                  <a:extLst>
                    <a:ext uri="{FF2B5EF4-FFF2-40B4-BE49-F238E27FC236}">
                      <a16:creationId xmlns:a16="http://schemas.microsoft.com/office/drawing/2014/main" id="{003E8772-2AD6-41F9-875C-D4F9633623A9}"/>
                    </a:ext>
                  </a:extLst>
                </p:cNvPr>
                <p:cNvSpPr>
                  <a:spLocks/>
                </p:cNvSpPr>
                <p:nvPr userDrawn="1"/>
              </p:nvSpPr>
              <p:spPr bwMode="auto">
                <a:xfrm>
                  <a:off x="4421" y="338"/>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2"/>
                        <a:pt x="1" y="1"/>
                        <a:pt x="2" y="1"/>
                      </a:cubicBezTo>
                      <a:cubicBezTo>
                        <a:pt x="2" y="1"/>
                        <a:pt x="1" y="0"/>
                        <a:pt x="0" y="0"/>
                      </a:cubicBezTo>
                      <a:cubicBezTo>
                        <a:pt x="1"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3" name="Freeform 264">
                  <a:extLst>
                    <a:ext uri="{FF2B5EF4-FFF2-40B4-BE49-F238E27FC236}">
                      <a16:creationId xmlns:a16="http://schemas.microsoft.com/office/drawing/2014/main" id="{00A5A45D-C628-4A34-86E7-BA047FD4FEA3}"/>
                    </a:ext>
                  </a:extLst>
                </p:cNvPr>
                <p:cNvSpPr>
                  <a:spLocks/>
                </p:cNvSpPr>
                <p:nvPr userDrawn="1"/>
              </p:nvSpPr>
              <p:spPr bwMode="auto">
                <a:xfrm>
                  <a:off x="4421" y="3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4" name="Freeform 265">
                  <a:extLst>
                    <a:ext uri="{FF2B5EF4-FFF2-40B4-BE49-F238E27FC236}">
                      <a16:creationId xmlns:a16="http://schemas.microsoft.com/office/drawing/2014/main" id="{63CA556B-03A3-4DF1-BABE-3A6D917715B2}"/>
                    </a:ext>
                  </a:extLst>
                </p:cNvPr>
                <p:cNvSpPr>
                  <a:spLocks/>
                </p:cNvSpPr>
                <p:nvPr userDrawn="1"/>
              </p:nvSpPr>
              <p:spPr bwMode="auto">
                <a:xfrm>
                  <a:off x="4421" y="36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5" name="Freeform 266">
                  <a:extLst>
                    <a:ext uri="{FF2B5EF4-FFF2-40B4-BE49-F238E27FC236}">
                      <a16:creationId xmlns:a16="http://schemas.microsoft.com/office/drawing/2014/main" id="{8BC17054-ECC0-43D3-96F5-0A2AC95DFE73}"/>
                    </a:ext>
                  </a:extLst>
                </p:cNvPr>
                <p:cNvSpPr>
                  <a:spLocks/>
                </p:cNvSpPr>
                <p:nvPr userDrawn="1"/>
              </p:nvSpPr>
              <p:spPr bwMode="auto">
                <a:xfrm>
                  <a:off x="4421" y="3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6" name="Freeform 267">
                  <a:extLst>
                    <a:ext uri="{FF2B5EF4-FFF2-40B4-BE49-F238E27FC236}">
                      <a16:creationId xmlns:a16="http://schemas.microsoft.com/office/drawing/2014/main" id="{4C92E719-66F2-4FF3-9067-D49C7A441AA2}"/>
                    </a:ext>
                  </a:extLst>
                </p:cNvPr>
                <p:cNvSpPr>
                  <a:spLocks/>
                </p:cNvSpPr>
                <p:nvPr userDrawn="1"/>
              </p:nvSpPr>
              <p:spPr bwMode="auto">
                <a:xfrm>
                  <a:off x="4421" y="3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7" name="Freeform 268">
                  <a:extLst>
                    <a:ext uri="{FF2B5EF4-FFF2-40B4-BE49-F238E27FC236}">
                      <a16:creationId xmlns:a16="http://schemas.microsoft.com/office/drawing/2014/main" id="{7B90EF15-CDE4-4F6A-8D13-AEE366FADA8D}"/>
                    </a:ext>
                  </a:extLst>
                </p:cNvPr>
                <p:cNvSpPr>
                  <a:spLocks/>
                </p:cNvSpPr>
                <p:nvPr userDrawn="1"/>
              </p:nvSpPr>
              <p:spPr bwMode="auto">
                <a:xfrm>
                  <a:off x="4411" y="378"/>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8" name="Freeform 269">
                  <a:extLst>
                    <a:ext uri="{FF2B5EF4-FFF2-40B4-BE49-F238E27FC236}">
                      <a16:creationId xmlns:a16="http://schemas.microsoft.com/office/drawing/2014/main" id="{FFF6CFE9-D1CA-4986-8430-91D3DDE10966}"/>
                    </a:ext>
                  </a:extLst>
                </p:cNvPr>
                <p:cNvSpPr>
                  <a:spLocks/>
                </p:cNvSpPr>
                <p:nvPr userDrawn="1"/>
              </p:nvSpPr>
              <p:spPr bwMode="auto">
                <a:xfrm>
                  <a:off x="4416" y="36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9" name="Rectangle 270">
                  <a:extLst>
                    <a:ext uri="{FF2B5EF4-FFF2-40B4-BE49-F238E27FC236}">
                      <a16:creationId xmlns:a16="http://schemas.microsoft.com/office/drawing/2014/main" id="{ACB61877-63E6-4453-AA8C-4B493541F0BB}"/>
                    </a:ext>
                  </a:extLst>
                </p:cNvPr>
                <p:cNvSpPr>
                  <a:spLocks noChangeArrowheads="1"/>
                </p:cNvSpPr>
                <p:nvPr userDrawn="1"/>
              </p:nvSpPr>
              <p:spPr bwMode="auto">
                <a:xfrm>
                  <a:off x="4416"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0" name="Freeform 271">
                  <a:extLst>
                    <a:ext uri="{FF2B5EF4-FFF2-40B4-BE49-F238E27FC236}">
                      <a16:creationId xmlns:a16="http://schemas.microsoft.com/office/drawing/2014/main" id="{B28E773D-1E07-4F80-BDC8-DC88789DC914}"/>
                    </a:ext>
                  </a:extLst>
                </p:cNvPr>
                <p:cNvSpPr>
                  <a:spLocks/>
                </p:cNvSpPr>
                <p:nvPr userDrawn="1"/>
              </p:nvSpPr>
              <p:spPr bwMode="auto">
                <a:xfrm>
                  <a:off x="4416" y="338"/>
                  <a:ext cx="5" cy="10"/>
                </a:xfrm>
                <a:custGeom>
                  <a:avLst/>
                  <a:gdLst>
                    <a:gd name="T0" fmla="*/ 0 w 1"/>
                    <a:gd name="T1" fmla="*/ 1 h 2"/>
                    <a:gd name="T2" fmla="*/ 0 w 1"/>
                    <a:gd name="T3" fmla="*/ 0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0"/>
                        <a:pt x="0" y="0"/>
                      </a:cubicBezTo>
                      <a:cubicBezTo>
                        <a:pt x="0" y="0"/>
                        <a:pt x="0" y="1"/>
                        <a:pt x="0" y="1"/>
                      </a:cubicBezTo>
                      <a:cubicBezTo>
                        <a:pt x="0" y="2"/>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1" name="Freeform 272">
                  <a:extLst>
                    <a:ext uri="{FF2B5EF4-FFF2-40B4-BE49-F238E27FC236}">
                      <a16:creationId xmlns:a16="http://schemas.microsoft.com/office/drawing/2014/main" id="{B8DC2B45-149C-4385-B3CD-A502C2B310DA}"/>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2" name="Rectangle 273">
                  <a:extLst>
                    <a:ext uri="{FF2B5EF4-FFF2-40B4-BE49-F238E27FC236}">
                      <a16:creationId xmlns:a16="http://schemas.microsoft.com/office/drawing/2014/main" id="{89F03480-4B47-4269-BC5D-362706171756}"/>
                    </a:ext>
                  </a:extLst>
                </p:cNvPr>
                <p:cNvSpPr>
                  <a:spLocks noChangeArrowheads="1"/>
                </p:cNvSpPr>
                <p:nvPr userDrawn="1"/>
              </p:nvSpPr>
              <p:spPr bwMode="auto">
                <a:xfrm>
                  <a:off x="4406" y="3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3" name="Freeform 274">
                  <a:extLst>
                    <a:ext uri="{FF2B5EF4-FFF2-40B4-BE49-F238E27FC236}">
                      <a16:creationId xmlns:a16="http://schemas.microsoft.com/office/drawing/2014/main" id="{A7542BB9-F29B-4E67-BCF5-E941EF79E44F}"/>
                    </a:ext>
                  </a:extLst>
                </p:cNvPr>
                <p:cNvSpPr>
                  <a:spLocks/>
                </p:cNvSpPr>
                <p:nvPr userDrawn="1"/>
              </p:nvSpPr>
              <p:spPr bwMode="auto">
                <a:xfrm>
                  <a:off x="4416" y="34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4" name="Freeform 275">
                  <a:extLst>
                    <a:ext uri="{FF2B5EF4-FFF2-40B4-BE49-F238E27FC236}">
                      <a16:creationId xmlns:a16="http://schemas.microsoft.com/office/drawing/2014/main" id="{D3BB9DCA-45A1-4F8B-8889-394269301D08}"/>
                    </a:ext>
                  </a:extLst>
                </p:cNvPr>
                <p:cNvSpPr>
                  <a:spLocks/>
                </p:cNvSpPr>
                <p:nvPr userDrawn="1"/>
              </p:nvSpPr>
              <p:spPr bwMode="auto">
                <a:xfrm>
                  <a:off x="4416" y="32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5" name="Freeform 276">
                  <a:extLst>
                    <a:ext uri="{FF2B5EF4-FFF2-40B4-BE49-F238E27FC236}">
                      <a16:creationId xmlns:a16="http://schemas.microsoft.com/office/drawing/2014/main" id="{4978B6EA-966C-4412-BCC6-305B9D129BCE}"/>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6" name="Freeform 277">
                  <a:extLst>
                    <a:ext uri="{FF2B5EF4-FFF2-40B4-BE49-F238E27FC236}">
                      <a16:creationId xmlns:a16="http://schemas.microsoft.com/office/drawing/2014/main" id="{265C2732-C154-4AF4-99C5-7E9B541D92B9}"/>
                    </a:ext>
                  </a:extLst>
                </p:cNvPr>
                <p:cNvSpPr>
                  <a:spLocks/>
                </p:cNvSpPr>
                <p:nvPr userDrawn="1"/>
              </p:nvSpPr>
              <p:spPr bwMode="auto">
                <a:xfrm>
                  <a:off x="4416" y="348"/>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0" y="0"/>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7" name="Freeform 278">
                  <a:extLst>
                    <a:ext uri="{FF2B5EF4-FFF2-40B4-BE49-F238E27FC236}">
                      <a16:creationId xmlns:a16="http://schemas.microsoft.com/office/drawing/2014/main" id="{712B2F6F-BDF4-4083-8D94-91547C4CFD5D}"/>
                    </a:ext>
                  </a:extLst>
                </p:cNvPr>
                <p:cNvSpPr>
                  <a:spLocks/>
                </p:cNvSpPr>
                <p:nvPr userDrawn="1"/>
              </p:nvSpPr>
              <p:spPr bwMode="auto">
                <a:xfrm>
                  <a:off x="4376" y="308"/>
                  <a:ext cx="30" cy="20"/>
                </a:xfrm>
                <a:custGeom>
                  <a:avLst/>
                  <a:gdLst>
                    <a:gd name="T0" fmla="*/ 0 w 6"/>
                    <a:gd name="T1" fmla="*/ 2 h 4"/>
                    <a:gd name="T2" fmla="*/ 2 w 6"/>
                    <a:gd name="T3" fmla="*/ 3 h 4"/>
                    <a:gd name="T4" fmla="*/ 6 w 6"/>
                    <a:gd name="T5" fmla="*/ 1 h 4"/>
                    <a:gd name="T6" fmla="*/ 4 w 6"/>
                    <a:gd name="T7" fmla="*/ 1 h 4"/>
                    <a:gd name="T8" fmla="*/ 3 w 6"/>
                    <a:gd name="T9" fmla="*/ 2 h 4"/>
                    <a:gd name="T10" fmla="*/ 3 w 6"/>
                    <a:gd name="T11" fmla="*/ 1 h 4"/>
                    <a:gd name="T12" fmla="*/ 0 w 6"/>
                    <a:gd name="T13" fmla="*/ 1 h 4"/>
                    <a:gd name="T14" fmla="*/ 1 w 6"/>
                    <a:gd name="T15" fmla="*/ 2 h 4"/>
                    <a:gd name="T16" fmla="*/ 0 w 6"/>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0" y="2"/>
                      </a:moveTo>
                      <a:cubicBezTo>
                        <a:pt x="1" y="2"/>
                        <a:pt x="2" y="2"/>
                        <a:pt x="2" y="3"/>
                      </a:cubicBezTo>
                      <a:cubicBezTo>
                        <a:pt x="3" y="4"/>
                        <a:pt x="5" y="2"/>
                        <a:pt x="6" y="1"/>
                      </a:cubicBezTo>
                      <a:cubicBezTo>
                        <a:pt x="5" y="1"/>
                        <a:pt x="5" y="1"/>
                        <a:pt x="4" y="1"/>
                      </a:cubicBezTo>
                      <a:cubicBezTo>
                        <a:pt x="4" y="1"/>
                        <a:pt x="4" y="3"/>
                        <a:pt x="3" y="2"/>
                      </a:cubicBezTo>
                      <a:cubicBezTo>
                        <a:pt x="2" y="1"/>
                        <a:pt x="3" y="1"/>
                        <a:pt x="3" y="1"/>
                      </a:cubicBezTo>
                      <a:cubicBezTo>
                        <a:pt x="3" y="2"/>
                        <a:pt x="1" y="0"/>
                        <a:pt x="0" y="1"/>
                      </a:cubicBezTo>
                      <a:cubicBezTo>
                        <a:pt x="1" y="2"/>
                        <a:pt x="1" y="2"/>
                        <a:pt x="1" y="2"/>
                      </a:cubicBezTo>
                      <a:cubicBezTo>
                        <a:pt x="1" y="2"/>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8" name="Freeform 279">
                  <a:extLst>
                    <a:ext uri="{FF2B5EF4-FFF2-40B4-BE49-F238E27FC236}">
                      <a16:creationId xmlns:a16="http://schemas.microsoft.com/office/drawing/2014/main" id="{88F28D43-C043-448C-90C6-FFE98E5F8B30}"/>
                    </a:ext>
                  </a:extLst>
                </p:cNvPr>
                <p:cNvSpPr>
                  <a:spLocks/>
                </p:cNvSpPr>
                <p:nvPr userDrawn="1"/>
              </p:nvSpPr>
              <p:spPr bwMode="auto">
                <a:xfrm>
                  <a:off x="4406" y="313"/>
                  <a:ext cx="5" cy="10"/>
                </a:xfrm>
                <a:custGeom>
                  <a:avLst/>
                  <a:gdLst>
                    <a:gd name="T0" fmla="*/ 0 w 1"/>
                    <a:gd name="T1" fmla="*/ 2 h 2"/>
                    <a:gd name="T2" fmla="*/ 0 w 1"/>
                    <a:gd name="T3" fmla="*/ 2 h 2"/>
                    <a:gd name="T4" fmla="*/ 1 w 1"/>
                    <a:gd name="T5" fmla="*/ 0 h 2"/>
                    <a:gd name="T6" fmla="*/ 0 w 1"/>
                    <a:gd name="T7" fmla="*/ 0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0" y="2"/>
                        <a:pt x="1" y="1"/>
                        <a:pt x="1" y="0"/>
                      </a:cubicBezTo>
                      <a:cubicBezTo>
                        <a:pt x="0" y="0"/>
                        <a:pt x="0" y="0"/>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9" name="Freeform 280">
                  <a:extLst>
                    <a:ext uri="{FF2B5EF4-FFF2-40B4-BE49-F238E27FC236}">
                      <a16:creationId xmlns:a16="http://schemas.microsoft.com/office/drawing/2014/main" id="{4CDE2067-0BBE-49BC-B87F-7E3926433CA6}"/>
                    </a:ext>
                  </a:extLst>
                </p:cNvPr>
                <p:cNvSpPr>
                  <a:spLocks/>
                </p:cNvSpPr>
                <p:nvPr userDrawn="1"/>
              </p:nvSpPr>
              <p:spPr bwMode="auto">
                <a:xfrm>
                  <a:off x="4401" y="323"/>
                  <a:ext cx="15" cy="15"/>
                </a:xfrm>
                <a:custGeom>
                  <a:avLst/>
                  <a:gdLst>
                    <a:gd name="T0" fmla="*/ 2 w 3"/>
                    <a:gd name="T1" fmla="*/ 2 h 3"/>
                    <a:gd name="T2" fmla="*/ 0 w 3"/>
                    <a:gd name="T3" fmla="*/ 2 h 3"/>
                    <a:gd name="T4" fmla="*/ 1 w 3"/>
                    <a:gd name="T5" fmla="*/ 3 h 3"/>
                    <a:gd name="T6" fmla="*/ 2 w 3"/>
                    <a:gd name="T7" fmla="*/ 2 h 3"/>
                    <a:gd name="T8" fmla="*/ 3 w 3"/>
                    <a:gd name="T9" fmla="*/ 3 h 3"/>
                    <a:gd name="T10" fmla="*/ 3 w 3"/>
                    <a:gd name="T11" fmla="*/ 2 h 3"/>
                    <a:gd name="T12" fmla="*/ 3 w 3"/>
                    <a:gd name="T13" fmla="*/ 2 h 3"/>
                    <a:gd name="T14" fmla="*/ 3 w 3"/>
                    <a:gd name="T15" fmla="*/ 2 h 3"/>
                    <a:gd name="T16" fmla="*/ 3 w 3"/>
                    <a:gd name="T17" fmla="*/ 2 h 3"/>
                    <a:gd name="T18" fmla="*/ 2 w 3"/>
                    <a:gd name="T19" fmla="*/ 2 h 3"/>
                    <a:gd name="T20" fmla="*/ 2 w 3"/>
                    <a:gd name="T21" fmla="*/ 2 h 3"/>
                    <a:gd name="T22" fmla="*/ 2 w 3"/>
                    <a:gd name="T23" fmla="*/ 2 h 3"/>
                    <a:gd name="T24" fmla="*/ 2 w 3"/>
                    <a:gd name="T25" fmla="*/ 2 h 3"/>
                    <a:gd name="T26" fmla="*/ 3 w 3"/>
                    <a:gd name="T27" fmla="*/ 2 h 3"/>
                    <a:gd name="T28" fmla="*/ 3 w 3"/>
                    <a:gd name="T29" fmla="*/ 2 h 3"/>
                    <a:gd name="T30" fmla="*/ 1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2"/>
                        <a:pt x="1" y="1"/>
                        <a:pt x="0" y="2"/>
                      </a:cubicBezTo>
                      <a:cubicBezTo>
                        <a:pt x="0" y="3"/>
                        <a:pt x="1" y="2"/>
                        <a:pt x="1" y="3"/>
                      </a:cubicBezTo>
                      <a:cubicBezTo>
                        <a:pt x="1" y="1"/>
                        <a:pt x="2" y="3"/>
                        <a:pt x="2" y="2"/>
                      </a:cubicBezTo>
                      <a:cubicBezTo>
                        <a:pt x="2" y="2"/>
                        <a:pt x="2" y="2"/>
                        <a:pt x="3" y="3"/>
                      </a:cubicBezTo>
                      <a:cubicBezTo>
                        <a:pt x="3" y="2"/>
                        <a:pt x="3" y="2"/>
                        <a:pt x="3" y="2"/>
                      </a:cubicBezTo>
                      <a:cubicBezTo>
                        <a:pt x="3" y="2"/>
                        <a:pt x="3" y="2"/>
                        <a:pt x="3" y="2"/>
                      </a:cubicBezTo>
                      <a:cubicBezTo>
                        <a:pt x="3" y="2"/>
                        <a:pt x="3" y="2"/>
                        <a:pt x="3" y="2"/>
                      </a:cubicBezTo>
                      <a:cubicBezTo>
                        <a:pt x="3" y="2"/>
                        <a:pt x="3" y="2"/>
                        <a:pt x="3" y="2"/>
                      </a:cubicBezTo>
                      <a:cubicBezTo>
                        <a:pt x="3" y="2"/>
                        <a:pt x="2" y="2"/>
                        <a:pt x="2" y="2"/>
                      </a:cubicBezTo>
                      <a:cubicBezTo>
                        <a:pt x="2" y="2"/>
                        <a:pt x="2" y="2"/>
                        <a:pt x="2" y="2"/>
                      </a:cubicBezTo>
                      <a:cubicBezTo>
                        <a:pt x="2" y="2"/>
                        <a:pt x="2" y="2"/>
                        <a:pt x="2" y="2"/>
                      </a:cubicBezTo>
                      <a:cubicBezTo>
                        <a:pt x="2" y="1"/>
                        <a:pt x="2" y="2"/>
                        <a:pt x="2" y="2"/>
                      </a:cubicBezTo>
                      <a:cubicBezTo>
                        <a:pt x="3" y="2"/>
                        <a:pt x="3" y="2"/>
                        <a:pt x="3" y="2"/>
                      </a:cubicBezTo>
                      <a:cubicBezTo>
                        <a:pt x="3" y="2"/>
                        <a:pt x="3" y="2"/>
                        <a:pt x="3" y="2"/>
                      </a:cubicBezTo>
                      <a:cubicBezTo>
                        <a:pt x="1" y="0"/>
                        <a:pt x="1" y="0"/>
                        <a:pt x="1" y="0"/>
                      </a:cubicBezTo>
                      <a:cubicBezTo>
                        <a:pt x="1"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0" name="Freeform 281">
                  <a:extLst>
                    <a:ext uri="{FF2B5EF4-FFF2-40B4-BE49-F238E27FC236}">
                      <a16:creationId xmlns:a16="http://schemas.microsoft.com/office/drawing/2014/main" id="{7457E64B-6C70-4AF9-A453-C124451998A3}"/>
                    </a:ext>
                  </a:extLst>
                </p:cNvPr>
                <p:cNvSpPr>
                  <a:spLocks/>
                </p:cNvSpPr>
                <p:nvPr userDrawn="1"/>
              </p:nvSpPr>
              <p:spPr bwMode="auto">
                <a:xfrm>
                  <a:off x="4406"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1" name="Freeform 282">
                  <a:extLst>
                    <a:ext uri="{FF2B5EF4-FFF2-40B4-BE49-F238E27FC236}">
                      <a16:creationId xmlns:a16="http://schemas.microsoft.com/office/drawing/2014/main" id="{9883C7D5-201D-4B5E-A919-352AA0154357}"/>
                    </a:ext>
                  </a:extLst>
                </p:cNvPr>
                <p:cNvSpPr>
                  <a:spLocks/>
                </p:cNvSpPr>
                <p:nvPr userDrawn="1"/>
              </p:nvSpPr>
              <p:spPr bwMode="auto">
                <a:xfrm>
                  <a:off x="4406" y="373"/>
                  <a:ext cx="10" cy="10"/>
                </a:xfrm>
                <a:custGeom>
                  <a:avLst/>
                  <a:gdLst>
                    <a:gd name="T0" fmla="*/ 0 w 2"/>
                    <a:gd name="T1" fmla="*/ 1 h 2"/>
                    <a:gd name="T2" fmla="*/ 0 w 2"/>
                    <a:gd name="T3" fmla="*/ 2 h 2"/>
                    <a:gd name="T4" fmla="*/ 0 w 2"/>
                    <a:gd name="T5" fmla="*/ 2 h 2"/>
                    <a:gd name="T6" fmla="*/ 1 w 2"/>
                    <a:gd name="T7" fmla="*/ 2 h 2"/>
                    <a:gd name="T8" fmla="*/ 1 w 2"/>
                    <a:gd name="T9" fmla="*/ 2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2"/>
                      </a:cubicBezTo>
                      <a:cubicBezTo>
                        <a:pt x="0" y="2"/>
                        <a:pt x="0" y="2"/>
                        <a:pt x="0" y="2"/>
                      </a:cubicBezTo>
                      <a:cubicBezTo>
                        <a:pt x="0" y="2"/>
                        <a:pt x="0" y="2"/>
                        <a:pt x="1" y="2"/>
                      </a:cubicBezTo>
                      <a:cubicBezTo>
                        <a:pt x="1" y="2"/>
                        <a:pt x="1" y="2"/>
                        <a:pt x="1" y="2"/>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2" name="Freeform 283">
                  <a:extLst>
                    <a:ext uri="{FF2B5EF4-FFF2-40B4-BE49-F238E27FC236}">
                      <a16:creationId xmlns:a16="http://schemas.microsoft.com/office/drawing/2014/main" id="{A00FD3BA-4A5D-4094-B5C5-6ECA2FA6DB4D}"/>
                    </a:ext>
                  </a:extLst>
                </p:cNvPr>
                <p:cNvSpPr>
                  <a:spLocks/>
                </p:cNvSpPr>
                <p:nvPr userDrawn="1"/>
              </p:nvSpPr>
              <p:spPr bwMode="auto">
                <a:xfrm>
                  <a:off x="4401" y="348"/>
                  <a:ext cx="10" cy="10"/>
                </a:xfrm>
                <a:custGeom>
                  <a:avLst/>
                  <a:gdLst>
                    <a:gd name="T0" fmla="*/ 2 w 2"/>
                    <a:gd name="T1" fmla="*/ 2 h 2"/>
                    <a:gd name="T2" fmla="*/ 1 w 2"/>
                    <a:gd name="T3" fmla="*/ 0 h 2"/>
                    <a:gd name="T4" fmla="*/ 0 w 2"/>
                    <a:gd name="T5" fmla="*/ 1 h 2"/>
                    <a:gd name="T6" fmla="*/ 1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1" y="0"/>
                        <a:pt x="1" y="0"/>
                        <a:pt x="1" y="0"/>
                      </a:cubicBezTo>
                      <a:cubicBezTo>
                        <a:pt x="0" y="1"/>
                        <a:pt x="0" y="1"/>
                        <a:pt x="0" y="1"/>
                      </a:cubicBezTo>
                      <a:cubicBezTo>
                        <a:pt x="1" y="1"/>
                        <a:pt x="1" y="1"/>
                        <a:pt x="1"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3" name="Freeform 284">
                  <a:extLst>
                    <a:ext uri="{FF2B5EF4-FFF2-40B4-BE49-F238E27FC236}">
                      <a16:creationId xmlns:a16="http://schemas.microsoft.com/office/drawing/2014/main" id="{6CCF145D-A1CB-4123-806B-D1D39B9E4C63}"/>
                    </a:ext>
                  </a:extLst>
                </p:cNvPr>
                <p:cNvSpPr>
                  <a:spLocks/>
                </p:cNvSpPr>
                <p:nvPr userDrawn="1"/>
              </p:nvSpPr>
              <p:spPr bwMode="auto">
                <a:xfrm>
                  <a:off x="4401" y="308"/>
                  <a:ext cx="10" cy="5"/>
                </a:xfrm>
                <a:custGeom>
                  <a:avLst/>
                  <a:gdLst>
                    <a:gd name="T0" fmla="*/ 5 w 10"/>
                    <a:gd name="T1" fmla="*/ 5 h 5"/>
                    <a:gd name="T2" fmla="*/ 10 w 10"/>
                    <a:gd name="T3" fmla="*/ 0 h 5"/>
                    <a:gd name="T4" fmla="*/ 0 w 10"/>
                    <a:gd name="T5" fmla="*/ 0 h 5"/>
                    <a:gd name="T6" fmla="*/ 5 w 10"/>
                    <a:gd name="T7" fmla="*/ 5 h 5"/>
                  </a:gdLst>
                  <a:ahLst/>
                  <a:cxnLst>
                    <a:cxn ang="0">
                      <a:pos x="T0" y="T1"/>
                    </a:cxn>
                    <a:cxn ang="0">
                      <a:pos x="T2" y="T3"/>
                    </a:cxn>
                    <a:cxn ang="0">
                      <a:pos x="T4" y="T5"/>
                    </a:cxn>
                    <a:cxn ang="0">
                      <a:pos x="T6" y="T7"/>
                    </a:cxn>
                  </a:cxnLst>
                  <a:rect l="0" t="0" r="r" b="b"/>
                  <a:pathLst>
                    <a:path w="10" h="5">
                      <a:moveTo>
                        <a:pt x="5" y="5"/>
                      </a:moveTo>
                      <a:lnTo>
                        <a:pt x="10"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4" name="Freeform 285">
                  <a:extLst>
                    <a:ext uri="{FF2B5EF4-FFF2-40B4-BE49-F238E27FC236}">
                      <a16:creationId xmlns:a16="http://schemas.microsoft.com/office/drawing/2014/main" id="{7FDA5F4E-FC3E-4C6C-8BE0-D839483726EE}"/>
                    </a:ext>
                  </a:extLst>
                </p:cNvPr>
                <p:cNvSpPr>
                  <a:spLocks/>
                </p:cNvSpPr>
                <p:nvPr userDrawn="1"/>
              </p:nvSpPr>
              <p:spPr bwMode="auto">
                <a:xfrm>
                  <a:off x="4401" y="298"/>
                  <a:ext cx="5" cy="5"/>
                </a:xfrm>
                <a:custGeom>
                  <a:avLst/>
                  <a:gdLst>
                    <a:gd name="T0" fmla="*/ 0 w 5"/>
                    <a:gd name="T1" fmla="*/ 5 h 5"/>
                    <a:gd name="T2" fmla="*/ 5 w 5"/>
                    <a:gd name="T3" fmla="*/ 0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5" name="Freeform 286">
                  <a:extLst>
                    <a:ext uri="{FF2B5EF4-FFF2-40B4-BE49-F238E27FC236}">
                      <a16:creationId xmlns:a16="http://schemas.microsoft.com/office/drawing/2014/main" id="{F0151BBD-DBF5-4EAD-8A3A-8A888C5AD0C2}"/>
                    </a:ext>
                  </a:extLst>
                </p:cNvPr>
                <p:cNvSpPr>
                  <a:spLocks/>
                </p:cNvSpPr>
                <p:nvPr userDrawn="1"/>
              </p:nvSpPr>
              <p:spPr bwMode="auto">
                <a:xfrm>
                  <a:off x="4097"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6" name="Freeform 287">
                  <a:extLst>
                    <a:ext uri="{FF2B5EF4-FFF2-40B4-BE49-F238E27FC236}">
                      <a16:creationId xmlns:a16="http://schemas.microsoft.com/office/drawing/2014/main" id="{808CB373-CB0D-4456-A465-E41DF2F27A52}"/>
                    </a:ext>
                  </a:extLst>
                </p:cNvPr>
                <p:cNvSpPr>
                  <a:spLocks/>
                </p:cNvSpPr>
                <p:nvPr userDrawn="1"/>
              </p:nvSpPr>
              <p:spPr bwMode="auto">
                <a:xfrm>
                  <a:off x="4097" y="5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7" name="Freeform 288">
                  <a:extLst>
                    <a:ext uri="{FF2B5EF4-FFF2-40B4-BE49-F238E27FC236}">
                      <a16:creationId xmlns:a16="http://schemas.microsoft.com/office/drawing/2014/main" id="{5B9673A0-0EB3-49B2-99CB-3C764FC859D7}"/>
                    </a:ext>
                  </a:extLst>
                </p:cNvPr>
                <p:cNvSpPr>
                  <a:spLocks/>
                </p:cNvSpPr>
                <p:nvPr userDrawn="1"/>
              </p:nvSpPr>
              <p:spPr bwMode="auto">
                <a:xfrm>
                  <a:off x="4157" y="238"/>
                  <a:ext cx="15" cy="5"/>
                </a:xfrm>
                <a:custGeom>
                  <a:avLst/>
                  <a:gdLst>
                    <a:gd name="T0" fmla="*/ 3 w 3"/>
                    <a:gd name="T1" fmla="*/ 0 h 1"/>
                    <a:gd name="T2" fmla="*/ 1 w 3"/>
                    <a:gd name="T3" fmla="*/ 0 h 1"/>
                    <a:gd name="T4" fmla="*/ 2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2" y="0"/>
                        <a:pt x="0" y="0"/>
                        <a:pt x="1" y="0"/>
                      </a:cubicBezTo>
                      <a:cubicBezTo>
                        <a:pt x="2" y="1"/>
                        <a:pt x="2" y="1"/>
                        <a:pt x="2" y="1"/>
                      </a:cubicBezTo>
                      <a:cubicBezTo>
                        <a:pt x="2"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8" name="Freeform 289">
                  <a:extLst>
                    <a:ext uri="{FF2B5EF4-FFF2-40B4-BE49-F238E27FC236}">
                      <a16:creationId xmlns:a16="http://schemas.microsoft.com/office/drawing/2014/main" id="{6BA7D6E2-CF38-4CF5-8E55-20D6CEC091C3}"/>
                    </a:ext>
                  </a:extLst>
                </p:cNvPr>
                <p:cNvSpPr>
                  <a:spLocks/>
                </p:cNvSpPr>
                <p:nvPr userDrawn="1"/>
              </p:nvSpPr>
              <p:spPr bwMode="auto">
                <a:xfrm>
                  <a:off x="4092" y="38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9" name="Freeform 290">
                  <a:extLst>
                    <a:ext uri="{FF2B5EF4-FFF2-40B4-BE49-F238E27FC236}">
                      <a16:creationId xmlns:a16="http://schemas.microsoft.com/office/drawing/2014/main" id="{33D379D5-7F49-41F0-9010-4597D21C25C2}"/>
                    </a:ext>
                  </a:extLst>
                </p:cNvPr>
                <p:cNvSpPr>
                  <a:spLocks/>
                </p:cNvSpPr>
                <p:nvPr userDrawn="1"/>
              </p:nvSpPr>
              <p:spPr bwMode="auto">
                <a:xfrm>
                  <a:off x="4102" y="3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0" name="Freeform 291">
                  <a:extLst>
                    <a:ext uri="{FF2B5EF4-FFF2-40B4-BE49-F238E27FC236}">
                      <a16:creationId xmlns:a16="http://schemas.microsoft.com/office/drawing/2014/main" id="{728E5931-C9D5-47EB-A9A6-CBFCC99ADDD0}"/>
                    </a:ext>
                  </a:extLst>
                </p:cNvPr>
                <p:cNvSpPr>
                  <a:spLocks/>
                </p:cNvSpPr>
                <p:nvPr userDrawn="1"/>
              </p:nvSpPr>
              <p:spPr bwMode="auto">
                <a:xfrm>
                  <a:off x="4127" y="588"/>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1" name="Freeform 292">
                  <a:extLst>
                    <a:ext uri="{FF2B5EF4-FFF2-40B4-BE49-F238E27FC236}">
                      <a16:creationId xmlns:a16="http://schemas.microsoft.com/office/drawing/2014/main" id="{4C0BED2E-5C00-473F-AB7D-9753443C0877}"/>
                    </a:ext>
                  </a:extLst>
                </p:cNvPr>
                <p:cNvSpPr>
                  <a:spLocks/>
                </p:cNvSpPr>
                <p:nvPr userDrawn="1"/>
              </p:nvSpPr>
              <p:spPr bwMode="auto">
                <a:xfrm>
                  <a:off x="4316" y="218"/>
                  <a:ext cx="5"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2" name="Freeform 293">
                  <a:extLst>
                    <a:ext uri="{FF2B5EF4-FFF2-40B4-BE49-F238E27FC236}">
                      <a16:creationId xmlns:a16="http://schemas.microsoft.com/office/drawing/2014/main" id="{D9EF29CF-31D4-40ED-8D95-8FFBA1F2A95B}"/>
                    </a:ext>
                  </a:extLst>
                </p:cNvPr>
                <p:cNvSpPr>
                  <a:spLocks/>
                </p:cNvSpPr>
                <p:nvPr userDrawn="1"/>
              </p:nvSpPr>
              <p:spPr bwMode="auto">
                <a:xfrm>
                  <a:off x="4057" y="5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3" name="Freeform 294">
                  <a:extLst>
                    <a:ext uri="{FF2B5EF4-FFF2-40B4-BE49-F238E27FC236}">
                      <a16:creationId xmlns:a16="http://schemas.microsoft.com/office/drawing/2014/main" id="{635EA811-5DA3-4358-A84E-FB1FCEE1551C}"/>
                    </a:ext>
                  </a:extLst>
                </p:cNvPr>
                <p:cNvSpPr>
                  <a:spLocks/>
                </p:cNvSpPr>
                <p:nvPr userDrawn="1"/>
              </p:nvSpPr>
              <p:spPr bwMode="auto">
                <a:xfrm>
                  <a:off x="4306" y="213"/>
                  <a:ext cx="10" cy="5"/>
                </a:xfrm>
                <a:custGeom>
                  <a:avLst/>
                  <a:gdLst>
                    <a:gd name="T0" fmla="*/ 0 w 2"/>
                    <a:gd name="T1" fmla="*/ 1 h 1"/>
                    <a:gd name="T2" fmla="*/ 0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4" name="Freeform 295">
                  <a:extLst>
                    <a:ext uri="{FF2B5EF4-FFF2-40B4-BE49-F238E27FC236}">
                      <a16:creationId xmlns:a16="http://schemas.microsoft.com/office/drawing/2014/main" id="{FA728FE3-9BF6-4D08-973A-9EC0DBB34934}"/>
                    </a:ext>
                  </a:extLst>
                </p:cNvPr>
                <p:cNvSpPr>
                  <a:spLocks/>
                </p:cNvSpPr>
                <p:nvPr userDrawn="1"/>
              </p:nvSpPr>
              <p:spPr bwMode="auto">
                <a:xfrm>
                  <a:off x="4336" y="5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5" name="Freeform 296">
                  <a:extLst>
                    <a:ext uri="{FF2B5EF4-FFF2-40B4-BE49-F238E27FC236}">
                      <a16:creationId xmlns:a16="http://schemas.microsoft.com/office/drawing/2014/main" id="{7C69748F-095E-4901-935E-4FE8CFA1BB5B}"/>
                    </a:ext>
                  </a:extLst>
                </p:cNvPr>
                <p:cNvSpPr>
                  <a:spLocks/>
                </p:cNvSpPr>
                <p:nvPr userDrawn="1"/>
              </p:nvSpPr>
              <p:spPr bwMode="auto">
                <a:xfrm>
                  <a:off x="4411" y="5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6" name="Freeform 297">
                  <a:extLst>
                    <a:ext uri="{FF2B5EF4-FFF2-40B4-BE49-F238E27FC236}">
                      <a16:creationId xmlns:a16="http://schemas.microsoft.com/office/drawing/2014/main" id="{AB2F3B3D-C00E-4E70-827B-A5B188457292}"/>
                    </a:ext>
                  </a:extLst>
                </p:cNvPr>
                <p:cNvSpPr>
                  <a:spLocks/>
                </p:cNvSpPr>
                <p:nvPr userDrawn="1"/>
              </p:nvSpPr>
              <p:spPr bwMode="auto">
                <a:xfrm>
                  <a:off x="4376" y="263"/>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7" name="Freeform 298">
                  <a:extLst>
                    <a:ext uri="{FF2B5EF4-FFF2-40B4-BE49-F238E27FC236}">
                      <a16:creationId xmlns:a16="http://schemas.microsoft.com/office/drawing/2014/main" id="{28CC4061-D945-4E56-8AC9-169EBC3A6182}"/>
                    </a:ext>
                  </a:extLst>
                </p:cNvPr>
                <p:cNvSpPr>
                  <a:spLocks/>
                </p:cNvSpPr>
                <p:nvPr userDrawn="1"/>
              </p:nvSpPr>
              <p:spPr bwMode="auto">
                <a:xfrm>
                  <a:off x="4371"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8" name="Freeform 299">
                  <a:extLst>
                    <a:ext uri="{FF2B5EF4-FFF2-40B4-BE49-F238E27FC236}">
                      <a16:creationId xmlns:a16="http://schemas.microsoft.com/office/drawing/2014/main" id="{22346BC3-546E-4EAB-8BAA-F70217F2EC86}"/>
                    </a:ext>
                  </a:extLst>
                </p:cNvPr>
                <p:cNvSpPr>
                  <a:spLocks/>
                </p:cNvSpPr>
                <p:nvPr userDrawn="1"/>
              </p:nvSpPr>
              <p:spPr bwMode="auto">
                <a:xfrm>
                  <a:off x="4276" y="23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9" name="Freeform 300">
                  <a:extLst>
                    <a:ext uri="{FF2B5EF4-FFF2-40B4-BE49-F238E27FC236}">
                      <a16:creationId xmlns:a16="http://schemas.microsoft.com/office/drawing/2014/main" id="{A5D8C061-CB7A-4E0B-8FFF-9F01037687F6}"/>
                    </a:ext>
                  </a:extLst>
                </p:cNvPr>
                <p:cNvSpPr>
                  <a:spLocks/>
                </p:cNvSpPr>
                <p:nvPr userDrawn="1"/>
              </p:nvSpPr>
              <p:spPr bwMode="auto">
                <a:xfrm>
                  <a:off x="4376" y="26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0" name="Freeform 301">
                  <a:extLst>
                    <a:ext uri="{FF2B5EF4-FFF2-40B4-BE49-F238E27FC236}">
                      <a16:creationId xmlns:a16="http://schemas.microsoft.com/office/drawing/2014/main" id="{D0399F7D-6192-4B5F-AF8A-6480320063EB}"/>
                    </a:ext>
                  </a:extLst>
                </p:cNvPr>
                <p:cNvSpPr>
                  <a:spLocks/>
                </p:cNvSpPr>
                <p:nvPr userDrawn="1"/>
              </p:nvSpPr>
              <p:spPr bwMode="auto">
                <a:xfrm>
                  <a:off x="4381" y="2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1" name="Freeform 302">
                  <a:extLst>
                    <a:ext uri="{FF2B5EF4-FFF2-40B4-BE49-F238E27FC236}">
                      <a16:creationId xmlns:a16="http://schemas.microsoft.com/office/drawing/2014/main" id="{C9586F49-53AA-45F1-9651-19164C301524}"/>
                    </a:ext>
                  </a:extLst>
                </p:cNvPr>
                <p:cNvSpPr>
                  <a:spLocks/>
                </p:cNvSpPr>
                <p:nvPr userDrawn="1"/>
              </p:nvSpPr>
              <p:spPr bwMode="auto">
                <a:xfrm>
                  <a:off x="4376" y="2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2" name="Freeform 303">
                  <a:extLst>
                    <a:ext uri="{FF2B5EF4-FFF2-40B4-BE49-F238E27FC236}">
                      <a16:creationId xmlns:a16="http://schemas.microsoft.com/office/drawing/2014/main" id="{4DB8FD5F-D3B7-49A4-A3E5-D6C79D9EB1BC}"/>
                    </a:ext>
                  </a:extLst>
                </p:cNvPr>
                <p:cNvSpPr>
                  <a:spLocks/>
                </p:cNvSpPr>
                <p:nvPr userDrawn="1"/>
              </p:nvSpPr>
              <p:spPr bwMode="auto">
                <a:xfrm>
                  <a:off x="4222" y="66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3" name="Rectangle 304">
                  <a:extLst>
                    <a:ext uri="{FF2B5EF4-FFF2-40B4-BE49-F238E27FC236}">
                      <a16:creationId xmlns:a16="http://schemas.microsoft.com/office/drawing/2014/main" id="{C0F259CE-CBB4-4B2B-81FB-0338DB1171E9}"/>
                    </a:ext>
                  </a:extLst>
                </p:cNvPr>
                <p:cNvSpPr>
                  <a:spLocks noChangeArrowheads="1"/>
                </p:cNvSpPr>
                <p:nvPr userDrawn="1"/>
              </p:nvSpPr>
              <p:spPr bwMode="auto">
                <a:xfrm>
                  <a:off x="4157" y="3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4" name="Freeform 305">
                  <a:extLst>
                    <a:ext uri="{FF2B5EF4-FFF2-40B4-BE49-F238E27FC236}">
                      <a16:creationId xmlns:a16="http://schemas.microsoft.com/office/drawing/2014/main" id="{12658A4F-44DC-44AA-ACF9-B770924B4F72}"/>
                    </a:ext>
                  </a:extLst>
                </p:cNvPr>
                <p:cNvSpPr>
                  <a:spLocks/>
                </p:cNvSpPr>
                <p:nvPr userDrawn="1"/>
              </p:nvSpPr>
              <p:spPr bwMode="auto">
                <a:xfrm>
                  <a:off x="4147" y="298"/>
                  <a:ext cx="10" cy="15"/>
                </a:xfrm>
                <a:custGeom>
                  <a:avLst/>
                  <a:gdLst>
                    <a:gd name="T0" fmla="*/ 2 w 2"/>
                    <a:gd name="T1" fmla="*/ 3 h 3"/>
                    <a:gd name="T2" fmla="*/ 2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2" y="2"/>
                        <a:pt x="2" y="1"/>
                      </a:cubicBezTo>
                      <a:cubicBezTo>
                        <a:pt x="0" y="0"/>
                        <a:pt x="0" y="0"/>
                        <a:pt x="0" y="0"/>
                      </a:cubicBez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5" name="Freeform 306">
                  <a:extLst>
                    <a:ext uri="{FF2B5EF4-FFF2-40B4-BE49-F238E27FC236}">
                      <a16:creationId xmlns:a16="http://schemas.microsoft.com/office/drawing/2014/main" id="{477792EA-0506-4AC7-843D-0D4EDD20784A}"/>
                    </a:ext>
                  </a:extLst>
                </p:cNvPr>
                <p:cNvSpPr>
                  <a:spLocks noEditPoints="1"/>
                </p:cNvSpPr>
                <p:nvPr userDrawn="1"/>
              </p:nvSpPr>
              <p:spPr bwMode="auto">
                <a:xfrm>
                  <a:off x="4042" y="198"/>
                  <a:ext cx="374" cy="505"/>
                </a:xfrm>
                <a:custGeom>
                  <a:avLst/>
                  <a:gdLst>
                    <a:gd name="T0" fmla="*/ 12 w 75"/>
                    <a:gd name="T1" fmla="*/ 68 h 101"/>
                    <a:gd name="T2" fmla="*/ 11 w 75"/>
                    <a:gd name="T3" fmla="*/ 62 h 101"/>
                    <a:gd name="T4" fmla="*/ 12 w 75"/>
                    <a:gd name="T5" fmla="*/ 59 h 101"/>
                    <a:gd name="T6" fmla="*/ 11 w 75"/>
                    <a:gd name="T7" fmla="*/ 54 h 101"/>
                    <a:gd name="T8" fmla="*/ 11 w 75"/>
                    <a:gd name="T9" fmla="*/ 48 h 101"/>
                    <a:gd name="T10" fmla="*/ 10 w 75"/>
                    <a:gd name="T11" fmla="*/ 38 h 101"/>
                    <a:gd name="T12" fmla="*/ 10 w 75"/>
                    <a:gd name="T13" fmla="*/ 38 h 101"/>
                    <a:gd name="T14" fmla="*/ 13 w 75"/>
                    <a:gd name="T15" fmla="*/ 38 h 101"/>
                    <a:gd name="T16" fmla="*/ 15 w 75"/>
                    <a:gd name="T17" fmla="*/ 32 h 101"/>
                    <a:gd name="T18" fmla="*/ 18 w 75"/>
                    <a:gd name="T19" fmla="*/ 27 h 101"/>
                    <a:gd name="T20" fmla="*/ 23 w 75"/>
                    <a:gd name="T21" fmla="*/ 21 h 101"/>
                    <a:gd name="T22" fmla="*/ 26 w 75"/>
                    <a:gd name="T23" fmla="*/ 17 h 101"/>
                    <a:gd name="T24" fmla="*/ 31 w 75"/>
                    <a:gd name="T25" fmla="*/ 14 h 101"/>
                    <a:gd name="T26" fmla="*/ 33 w 75"/>
                    <a:gd name="T27" fmla="*/ 15 h 101"/>
                    <a:gd name="T28" fmla="*/ 37 w 75"/>
                    <a:gd name="T29" fmla="*/ 11 h 101"/>
                    <a:gd name="T30" fmla="*/ 42 w 75"/>
                    <a:gd name="T31" fmla="*/ 10 h 101"/>
                    <a:gd name="T32" fmla="*/ 47 w 75"/>
                    <a:gd name="T33" fmla="*/ 8 h 101"/>
                    <a:gd name="T34" fmla="*/ 52 w 75"/>
                    <a:gd name="T35" fmla="*/ 10 h 101"/>
                    <a:gd name="T36" fmla="*/ 59 w 75"/>
                    <a:gd name="T37" fmla="*/ 12 h 101"/>
                    <a:gd name="T38" fmla="*/ 65 w 75"/>
                    <a:gd name="T39" fmla="*/ 15 h 101"/>
                    <a:gd name="T40" fmla="*/ 71 w 75"/>
                    <a:gd name="T41" fmla="*/ 20 h 101"/>
                    <a:gd name="T42" fmla="*/ 67 w 75"/>
                    <a:gd name="T43" fmla="*/ 14 h 101"/>
                    <a:gd name="T44" fmla="*/ 64 w 75"/>
                    <a:gd name="T45" fmla="*/ 13 h 101"/>
                    <a:gd name="T46" fmla="*/ 59 w 75"/>
                    <a:gd name="T47" fmla="*/ 7 h 101"/>
                    <a:gd name="T48" fmla="*/ 41 w 75"/>
                    <a:gd name="T49" fmla="*/ 1 h 101"/>
                    <a:gd name="T50" fmla="*/ 30 w 75"/>
                    <a:gd name="T51" fmla="*/ 6 h 101"/>
                    <a:gd name="T52" fmla="*/ 26 w 75"/>
                    <a:gd name="T53" fmla="*/ 8 h 101"/>
                    <a:gd name="T54" fmla="*/ 23 w 75"/>
                    <a:gd name="T55" fmla="*/ 11 h 101"/>
                    <a:gd name="T56" fmla="*/ 18 w 75"/>
                    <a:gd name="T57" fmla="*/ 16 h 101"/>
                    <a:gd name="T58" fmla="*/ 8 w 75"/>
                    <a:gd name="T59" fmla="*/ 30 h 101"/>
                    <a:gd name="T60" fmla="*/ 8 w 75"/>
                    <a:gd name="T61" fmla="*/ 38 h 101"/>
                    <a:gd name="T62" fmla="*/ 6 w 75"/>
                    <a:gd name="T63" fmla="*/ 46 h 101"/>
                    <a:gd name="T64" fmla="*/ 2 w 75"/>
                    <a:gd name="T65" fmla="*/ 55 h 101"/>
                    <a:gd name="T66" fmla="*/ 4 w 75"/>
                    <a:gd name="T67" fmla="*/ 65 h 101"/>
                    <a:gd name="T68" fmla="*/ 6 w 75"/>
                    <a:gd name="T69" fmla="*/ 76 h 101"/>
                    <a:gd name="T70" fmla="*/ 12 w 75"/>
                    <a:gd name="T71" fmla="*/ 88 h 101"/>
                    <a:gd name="T72" fmla="*/ 21 w 75"/>
                    <a:gd name="T73" fmla="*/ 93 h 101"/>
                    <a:gd name="T74" fmla="*/ 35 w 75"/>
                    <a:gd name="T75" fmla="*/ 100 h 101"/>
                    <a:gd name="T76" fmla="*/ 40 w 75"/>
                    <a:gd name="T77" fmla="*/ 100 h 101"/>
                    <a:gd name="T78" fmla="*/ 53 w 75"/>
                    <a:gd name="T79" fmla="*/ 93 h 101"/>
                    <a:gd name="T80" fmla="*/ 64 w 75"/>
                    <a:gd name="T81" fmla="*/ 84 h 101"/>
                    <a:gd name="T82" fmla="*/ 74 w 75"/>
                    <a:gd name="T83" fmla="*/ 66 h 101"/>
                    <a:gd name="T84" fmla="*/ 74 w 75"/>
                    <a:gd name="T85" fmla="*/ 61 h 101"/>
                    <a:gd name="T86" fmla="*/ 63 w 75"/>
                    <a:gd name="T87" fmla="*/ 72 h 101"/>
                    <a:gd name="T88" fmla="*/ 60 w 75"/>
                    <a:gd name="T89" fmla="*/ 77 h 101"/>
                    <a:gd name="T90" fmla="*/ 54 w 75"/>
                    <a:gd name="T91" fmla="*/ 85 h 101"/>
                    <a:gd name="T92" fmla="*/ 48 w 75"/>
                    <a:gd name="T93" fmla="*/ 91 h 101"/>
                    <a:gd name="T94" fmla="*/ 43 w 75"/>
                    <a:gd name="T95" fmla="*/ 94 h 101"/>
                    <a:gd name="T96" fmla="*/ 38 w 75"/>
                    <a:gd name="T97" fmla="*/ 93 h 101"/>
                    <a:gd name="T98" fmla="*/ 33 w 75"/>
                    <a:gd name="T99" fmla="*/ 93 h 101"/>
                    <a:gd name="T100" fmla="*/ 29 w 75"/>
                    <a:gd name="T101" fmla="*/ 90 h 101"/>
                    <a:gd name="T102" fmla="*/ 23 w 75"/>
                    <a:gd name="T103" fmla="*/ 89 h 101"/>
                    <a:gd name="T104" fmla="*/ 20 w 75"/>
                    <a:gd name="T105" fmla="*/ 86 h 101"/>
                    <a:gd name="T106" fmla="*/ 20 w 75"/>
                    <a:gd name="T107" fmla="*/ 84 h 101"/>
                    <a:gd name="T108" fmla="*/ 16 w 75"/>
                    <a:gd name="T109" fmla="*/ 79 h 101"/>
                    <a:gd name="T110" fmla="*/ 13 w 75"/>
                    <a:gd name="T111" fmla="*/ 72 h 101"/>
                    <a:gd name="T112" fmla="*/ 12 w 75"/>
                    <a:gd name="T113" fmla="*/ 36 h 101"/>
                    <a:gd name="T114" fmla="*/ 64 w 75"/>
                    <a:gd name="T115"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01">
                      <a:moveTo>
                        <a:pt x="13" y="72"/>
                      </a:moveTo>
                      <a:cubicBezTo>
                        <a:pt x="14" y="71"/>
                        <a:pt x="14" y="71"/>
                        <a:pt x="14" y="71"/>
                      </a:cubicBezTo>
                      <a:cubicBezTo>
                        <a:pt x="15" y="71"/>
                        <a:pt x="15" y="72"/>
                        <a:pt x="16" y="71"/>
                      </a:cubicBezTo>
                      <a:cubicBezTo>
                        <a:pt x="13" y="72"/>
                        <a:pt x="14" y="68"/>
                        <a:pt x="12" y="68"/>
                      </a:cubicBezTo>
                      <a:cubicBezTo>
                        <a:pt x="12" y="68"/>
                        <a:pt x="12" y="68"/>
                        <a:pt x="12" y="68"/>
                      </a:cubicBezTo>
                      <a:cubicBezTo>
                        <a:pt x="12" y="68"/>
                        <a:pt x="12" y="68"/>
                        <a:pt x="12" y="68"/>
                      </a:cubicBezTo>
                      <a:cubicBezTo>
                        <a:pt x="13" y="66"/>
                        <a:pt x="10" y="67"/>
                        <a:pt x="11" y="66"/>
                      </a:cubicBezTo>
                      <a:cubicBezTo>
                        <a:pt x="11" y="65"/>
                        <a:pt x="11" y="65"/>
                        <a:pt x="11" y="65"/>
                      </a:cubicBezTo>
                      <a:cubicBezTo>
                        <a:pt x="11" y="64"/>
                        <a:pt x="11" y="64"/>
                        <a:pt x="11" y="64"/>
                      </a:cubicBezTo>
                      <a:cubicBezTo>
                        <a:pt x="11" y="64"/>
                        <a:pt x="11" y="64"/>
                        <a:pt x="11" y="64"/>
                      </a:cubicBezTo>
                      <a:cubicBezTo>
                        <a:pt x="11" y="62"/>
                        <a:pt x="11" y="62"/>
                        <a:pt x="11" y="62"/>
                      </a:cubicBezTo>
                      <a:cubicBezTo>
                        <a:pt x="11" y="62"/>
                        <a:pt x="11" y="62"/>
                        <a:pt x="11" y="62"/>
                      </a:cubicBezTo>
                      <a:cubicBezTo>
                        <a:pt x="10" y="62"/>
                        <a:pt x="10" y="61"/>
                        <a:pt x="9" y="61"/>
                      </a:cubicBezTo>
                      <a:cubicBezTo>
                        <a:pt x="10" y="61"/>
                        <a:pt x="10" y="61"/>
                        <a:pt x="10" y="61"/>
                      </a:cubicBezTo>
                      <a:cubicBezTo>
                        <a:pt x="9" y="60"/>
                        <a:pt x="9" y="60"/>
                        <a:pt x="9" y="60"/>
                      </a:cubicBezTo>
                      <a:cubicBezTo>
                        <a:pt x="10" y="60"/>
                        <a:pt x="11" y="61"/>
                        <a:pt x="10" y="61"/>
                      </a:cubicBezTo>
                      <a:cubicBezTo>
                        <a:pt x="13" y="60"/>
                        <a:pt x="10" y="60"/>
                        <a:pt x="11" y="58"/>
                      </a:cubicBezTo>
                      <a:cubicBezTo>
                        <a:pt x="12" y="59"/>
                        <a:pt x="12" y="59"/>
                        <a:pt x="12" y="59"/>
                      </a:cubicBezTo>
                      <a:cubicBezTo>
                        <a:pt x="13" y="59"/>
                        <a:pt x="12" y="58"/>
                        <a:pt x="13" y="57"/>
                      </a:cubicBezTo>
                      <a:cubicBezTo>
                        <a:pt x="13" y="57"/>
                        <a:pt x="11" y="59"/>
                        <a:pt x="10" y="58"/>
                      </a:cubicBezTo>
                      <a:cubicBezTo>
                        <a:pt x="11" y="58"/>
                        <a:pt x="11" y="57"/>
                        <a:pt x="10" y="57"/>
                      </a:cubicBezTo>
                      <a:cubicBezTo>
                        <a:pt x="11" y="57"/>
                        <a:pt x="11" y="56"/>
                        <a:pt x="11" y="55"/>
                      </a:cubicBezTo>
                      <a:cubicBezTo>
                        <a:pt x="12" y="55"/>
                        <a:pt x="12" y="55"/>
                        <a:pt x="12" y="55"/>
                      </a:cubicBezTo>
                      <a:cubicBezTo>
                        <a:pt x="12" y="55"/>
                        <a:pt x="11" y="55"/>
                        <a:pt x="11" y="54"/>
                      </a:cubicBezTo>
                      <a:cubicBezTo>
                        <a:pt x="11" y="53"/>
                        <a:pt x="12" y="53"/>
                        <a:pt x="13" y="53"/>
                      </a:cubicBezTo>
                      <a:cubicBezTo>
                        <a:pt x="13" y="52"/>
                        <a:pt x="11" y="54"/>
                        <a:pt x="11" y="52"/>
                      </a:cubicBezTo>
                      <a:cubicBezTo>
                        <a:pt x="11" y="51"/>
                        <a:pt x="11" y="50"/>
                        <a:pt x="11" y="49"/>
                      </a:cubicBezTo>
                      <a:cubicBezTo>
                        <a:pt x="11" y="48"/>
                        <a:pt x="11" y="49"/>
                        <a:pt x="12" y="49"/>
                      </a:cubicBezTo>
                      <a:cubicBezTo>
                        <a:pt x="11" y="48"/>
                        <a:pt x="11" y="48"/>
                        <a:pt x="11" y="48"/>
                      </a:cubicBezTo>
                      <a:cubicBezTo>
                        <a:pt x="11" y="48"/>
                        <a:pt x="11" y="48"/>
                        <a:pt x="11" y="48"/>
                      </a:cubicBezTo>
                      <a:cubicBezTo>
                        <a:pt x="11" y="47"/>
                        <a:pt x="10" y="48"/>
                        <a:pt x="10" y="47"/>
                      </a:cubicBezTo>
                      <a:cubicBezTo>
                        <a:pt x="9" y="46"/>
                        <a:pt x="12" y="45"/>
                        <a:pt x="11" y="43"/>
                      </a:cubicBezTo>
                      <a:cubicBezTo>
                        <a:pt x="12" y="43"/>
                        <a:pt x="12" y="44"/>
                        <a:pt x="12" y="44"/>
                      </a:cubicBezTo>
                      <a:cubicBezTo>
                        <a:pt x="12" y="42"/>
                        <a:pt x="12" y="42"/>
                        <a:pt x="11" y="41"/>
                      </a:cubicBezTo>
                      <a:cubicBezTo>
                        <a:pt x="12" y="40"/>
                        <a:pt x="12" y="40"/>
                        <a:pt x="12" y="40"/>
                      </a:cubicBezTo>
                      <a:cubicBezTo>
                        <a:pt x="11" y="40"/>
                        <a:pt x="10" y="39"/>
                        <a:pt x="10" y="38"/>
                      </a:cubicBezTo>
                      <a:cubicBezTo>
                        <a:pt x="9" y="38"/>
                        <a:pt x="9" y="38"/>
                        <a:pt x="9" y="38"/>
                      </a:cubicBezTo>
                      <a:cubicBezTo>
                        <a:pt x="9" y="36"/>
                        <a:pt x="9" y="36"/>
                        <a:pt x="9" y="36"/>
                      </a:cubicBezTo>
                      <a:cubicBezTo>
                        <a:pt x="9" y="36"/>
                        <a:pt x="9" y="36"/>
                        <a:pt x="10" y="37"/>
                      </a:cubicBezTo>
                      <a:cubicBezTo>
                        <a:pt x="9" y="37"/>
                        <a:pt x="9" y="37"/>
                        <a:pt x="9" y="36"/>
                      </a:cubicBezTo>
                      <a:cubicBezTo>
                        <a:pt x="10" y="36"/>
                        <a:pt x="10" y="37"/>
                        <a:pt x="11" y="37"/>
                      </a:cubicBezTo>
                      <a:cubicBezTo>
                        <a:pt x="11" y="37"/>
                        <a:pt x="10" y="37"/>
                        <a:pt x="10" y="38"/>
                      </a:cubicBezTo>
                      <a:cubicBezTo>
                        <a:pt x="11" y="38"/>
                        <a:pt x="11" y="39"/>
                        <a:pt x="12" y="39"/>
                      </a:cubicBezTo>
                      <a:cubicBezTo>
                        <a:pt x="12" y="39"/>
                        <a:pt x="12" y="38"/>
                        <a:pt x="12" y="38"/>
                      </a:cubicBezTo>
                      <a:cubicBezTo>
                        <a:pt x="12" y="38"/>
                        <a:pt x="12" y="39"/>
                        <a:pt x="12" y="39"/>
                      </a:cubicBezTo>
                      <a:cubicBezTo>
                        <a:pt x="12" y="39"/>
                        <a:pt x="12" y="38"/>
                        <a:pt x="12" y="38"/>
                      </a:cubicBezTo>
                      <a:cubicBezTo>
                        <a:pt x="13" y="38"/>
                        <a:pt x="13" y="38"/>
                        <a:pt x="13" y="38"/>
                      </a:cubicBezTo>
                      <a:cubicBezTo>
                        <a:pt x="13" y="38"/>
                        <a:pt x="13" y="38"/>
                        <a:pt x="13" y="38"/>
                      </a:cubicBezTo>
                      <a:cubicBezTo>
                        <a:pt x="13" y="38"/>
                        <a:pt x="14" y="36"/>
                        <a:pt x="14" y="36"/>
                      </a:cubicBezTo>
                      <a:cubicBezTo>
                        <a:pt x="14" y="34"/>
                        <a:pt x="12" y="32"/>
                        <a:pt x="13" y="30"/>
                      </a:cubicBezTo>
                      <a:cubicBezTo>
                        <a:pt x="14" y="31"/>
                        <a:pt x="14" y="31"/>
                        <a:pt x="15" y="31"/>
                      </a:cubicBezTo>
                      <a:cubicBezTo>
                        <a:pt x="14" y="31"/>
                        <a:pt x="15" y="33"/>
                        <a:pt x="14" y="34"/>
                      </a:cubicBezTo>
                      <a:cubicBezTo>
                        <a:pt x="15" y="34"/>
                        <a:pt x="15" y="34"/>
                        <a:pt x="15" y="34"/>
                      </a:cubicBezTo>
                      <a:cubicBezTo>
                        <a:pt x="15" y="34"/>
                        <a:pt x="15" y="32"/>
                        <a:pt x="15" y="32"/>
                      </a:cubicBezTo>
                      <a:cubicBezTo>
                        <a:pt x="16" y="32"/>
                        <a:pt x="16" y="32"/>
                        <a:pt x="17" y="32"/>
                      </a:cubicBezTo>
                      <a:cubicBezTo>
                        <a:pt x="15" y="31"/>
                        <a:pt x="16" y="30"/>
                        <a:pt x="16" y="29"/>
                      </a:cubicBezTo>
                      <a:cubicBezTo>
                        <a:pt x="17" y="29"/>
                        <a:pt x="17" y="29"/>
                        <a:pt x="17" y="30"/>
                      </a:cubicBezTo>
                      <a:cubicBezTo>
                        <a:pt x="18" y="30"/>
                        <a:pt x="15" y="28"/>
                        <a:pt x="17" y="27"/>
                      </a:cubicBezTo>
                      <a:cubicBezTo>
                        <a:pt x="17" y="28"/>
                        <a:pt x="17" y="28"/>
                        <a:pt x="17" y="28"/>
                      </a:cubicBezTo>
                      <a:cubicBezTo>
                        <a:pt x="17" y="27"/>
                        <a:pt x="18" y="26"/>
                        <a:pt x="18" y="27"/>
                      </a:cubicBezTo>
                      <a:cubicBezTo>
                        <a:pt x="18" y="27"/>
                        <a:pt x="18" y="27"/>
                        <a:pt x="18" y="27"/>
                      </a:cubicBezTo>
                      <a:cubicBezTo>
                        <a:pt x="19" y="26"/>
                        <a:pt x="21" y="23"/>
                        <a:pt x="20" y="22"/>
                      </a:cubicBezTo>
                      <a:cubicBezTo>
                        <a:pt x="20" y="22"/>
                        <a:pt x="21" y="23"/>
                        <a:pt x="22" y="23"/>
                      </a:cubicBezTo>
                      <a:cubicBezTo>
                        <a:pt x="22" y="23"/>
                        <a:pt x="21" y="22"/>
                        <a:pt x="21" y="20"/>
                      </a:cubicBezTo>
                      <a:cubicBezTo>
                        <a:pt x="20" y="19"/>
                        <a:pt x="20" y="17"/>
                        <a:pt x="20" y="17"/>
                      </a:cubicBezTo>
                      <a:cubicBezTo>
                        <a:pt x="20" y="18"/>
                        <a:pt x="23" y="20"/>
                        <a:pt x="23" y="21"/>
                      </a:cubicBezTo>
                      <a:cubicBezTo>
                        <a:pt x="23" y="21"/>
                        <a:pt x="24" y="21"/>
                        <a:pt x="24" y="20"/>
                      </a:cubicBezTo>
                      <a:cubicBezTo>
                        <a:pt x="24" y="20"/>
                        <a:pt x="22" y="19"/>
                        <a:pt x="23" y="19"/>
                      </a:cubicBezTo>
                      <a:cubicBezTo>
                        <a:pt x="24" y="19"/>
                        <a:pt x="24" y="19"/>
                        <a:pt x="25" y="19"/>
                      </a:cubicBezTo>
                      <a:cubicBezTo>
                        <a:pt x="25" y="19"/>
                        <a:pt x="24" y="17"/>
                        <a:pt x="24" y="17"/>
                      </a:cubicBezTo>
                      <a:cubicBezTo>
                        <a:pt x="24" y="17"/>
                        <a:pt x="26" y="18"/>
                        <a:pt x="26" y="19"/>
                      </a:cubicBezTo>
                      <a:cubicBezTo>
                        <a:pt x="26" y="19"/>
                        <a:pt x="26" y="18"/>
                        <a:pt x="26" y="17"/>
                      </a:cubicBezTo>
                      <a:cubicBezTo>
                        <a:pt x="26" y="17"/>
                        <a:pt x="26" y="16"/>
                        <a:pt x="26" y="16"/>
                      </a:cubicBezTo>
                      <a:cubicBezTo>
                        <a:pt x="25" y="17"/>
                        <a:pt x="27" y="17"/>
                        <a:pt x="27" y="18"/>
                      </a:cubicBezTo>
                      <a:cubicBezTo>
                        <a:pt x="27" y="17"/>
                        <a:pt x="28" y="17"/>
                        <a:pt x="29" y="16"/>
                      </a:cubicBezTo>
                      <a:cubicBezTo>
                        <a:pt x="28" y="16"/>
                        <a:pt x="28" y="16"/>
                        <a:pt x="28" y="16"/>
                      </a:cubicBezTo>
                      <a:cubicBezTo>
                        <a:pt x="29" y="16"/>
                        <a:pt x="27" y="13"/>
                        <a:pt x="29" y="12"/>
                      </a:cubicBezTo>
                      <a:cubicBezTo>
                        <a:pt x="29" y="13"/>
                        <a:pt x="30" y="15"/>
                        <a:pt x="31" y="14"/>
                      </a:cubicBezTo>
                      <a:cubicBezTo>
                        <a:pt x="31" y="13"/>
                        <a:pt x="30" y="9"/>
                        <a:pt x="31" y="7"/>
                      </a:cubicBezTo>
                      <a:cubicBezTo>
                        <a:pt x="32" y="8"/>
                        <a:pt x="32" y="8"/>
                        <a:pt x="32" y="8"/>
                      </a:cubicBezTo>
                      <a:cubicBezTo>
                        <a:pt x="33" y="7"/>
                        <a:pt x="33" y="7"/>
                        <a:pt x="33" y="7"/>
                      </a:cubicBezTo>
                      <a:cubicBezTo>
                        <a:pt x="33" y="8"/>
                        <a:pt x="32" y="12"/>
                        <a:pt x="32" y="14"/>
                      </a:cubicBezTo>
                      <a:cubicBezTo>
                        <a:pt x="33" y="14"/>
                        <a:pt x="32" y="15"/>
                        <a:pt x="33" y="14"/>
                      </a:cubicBezTo>
                      <a:cubicBezTo>
                        <a:pt x="34" y="15"/>
                        <a:pt x="33" y="15"/>
                        <a:pt x="33" y="15"/>
                      </a:cubicBezTo>
                      <a:cubicBezTo>
                        <a:pt x="33" y="15"/>
                        <a:pt x="35" y="15"/>
                        <a:pt x="35" y="15"/>
                      </a:cubicBezTo>
                      <a:cubicBezTo>
                        <a:pt x="34" y="14"/>
                        <a:pt x="36" y="13"/>
                        <a:pt x="36" y="12"/>
                      </a:cubicBezTo>
                      <a:cubicBezTo>
                        <a:pt x="36" y="12"/>
                        <a:pt x="34" y="14"/>
                        <a:pt x="34" y="14"/>
                      </a:cubicBezTo>
                      <a:cubicBezTo>
                        <a:pt x="33" y="13"/>
                        <a:pt x="34" y="10"/>
                        <a:pt x="35" y="10"/>
                      </a:cubicBezTo>
                      <a:cubicBezTo>
                        <a:pt x="36" y="10"/>
                        <a:pt x="36" y="12"/>
                        <a:pt x="36" y="13"/>
                      </a:cubicBezTo>
                      <a:cubicBezTo>
                        <a:pt x="36" y="12"/>
                        <a:pt x="37" y="11"/>
                        <a:pt x="37" y="11"/>
                      </a:cubicBezTo>
                      <a:cubicBezTo>
                        <a:pt x="37" y="12"/>
                        <a:pt x="37" y="12"/>
                        <a:pt x="37" y="12"/>
                      </a:cubicBezTo>
                      <a:cubicBezTo>
                        <a:pt x="38" y="13"/>
                        <a:pt x="38" y="10"/>
                        <a:pt x="39" y="11"/>
                      </a:cubicBezTo>
                      <a:cubicBezTo>
                        <a:pt x="40" y="11"/>
                        <a:pt x="41" y="13"/>
                        <a:pt x="40" y="12"/>
                      </a:cubicBezTo>
                      <a:cubicBezTo>
                        <a:pt x="40" y="11"/>
                        <a:pt x="39" y="6"/>
                        <a:pt x="39" y="5"/>
                      </a:cubicBezTo>
                      <a:cubicBezTo>
                        <a:pt x="39" y="5"/>
                        <a:pt x="41" y="6"/>
                        <a:pt x="42" y="7"/>
                      </a:cubicBezTo>
                      <a:cubicBezTo>
                        <a:pt x="43" y="8"/>
                        <a:pt x="41" y="10"/>
                        <a:pt x="42" y="10"/>
                      </a:cubicBezTo>
                      <a:cubicBezTo>
                        <a:pt x="42" y="10"/>
                        <a:pt x="42" y="10"/>
                        <a:pt x="42" y="10"/>
                      </a:cubicBezTo>
                      <a:cubicBezTo>
                        <a:pt x="43" y="10"/>
                        <a:pt x="42" y="11"/>
                        <a:pt x="43" y="10"/>
                      </a:cubicBezTo>
                      <a:cubicBezTo>
                        <a:pt x="43" y="9"/>
                        <a:pt x="45" y="11"/>
                        <a:pt x="43" y="9"/>
                      </a:cubicBezTo>
                      <a:cubicBezTo>
                        <a:pt x="44" y="9"/>
                        <a:pt x="44" y="10"/>
                        <a:pt x="45" y="10"/>
                      </a:cubicBezTo>
                      <a:cubicBezTo>
                        <a:pt x="45" y="9"/>
                        <a:pt x="46" y="7"/>
                        <a:pt x="47" y="7"/>
                      </a:cubicBezTo>
                      <a:cubicBezTo>
                        <a:pt x="47" y="7"/>
                        <a:pt x="47" y="7"/>
                        <a:pt x="47" y="8"/>
                      </a:cubicBezTo>
                      <a:cubicBezTo>
                        <a:pt x="49" y="8"/>
                        <a:pt x="50" y="9"/>
                        <a:pt x="52" y="9"/>
                      </a:cubicBezTo>
                      <a:cubicBezTo>
                        <a:pt x="52" y="10"/>
                        <a:pt x="52" y="10"/>
                        <a:pt x="52" y="11"/>
                      </a:cubicBezTo>
                      <a:cubicBezTo>
                        <a:pt x="52" y="11"/>
                        <a:pt x="53" y="10"/>
                        <a:pt x="53" y="10"/>
                      </a:cubicBezTo>
                      <a:cubicBezTo>
                        <a:pt x="53" y="12"/>
                        <a:pt x="52" y="10"/>
                        <a:pt x="52" y="12"/>
                      </a:cubicBezTo>
                      <a:cubicBezTo>
                        <a:pt x="52" y="11"/>
                        <a:pt x="54" y="11"/>
                        <a:pt x="55" y="11"/>
                      </a:cubicBezTo>
                      <a:cubicBezTo>
                        <a:pt x="55" y="10"/>
                        <a:pt x="53" y="10"/>
                        <a:pt x="52" y="10"/>
                      </a:cubicBezTo>
                      <a:cubicBezTo>
                        <a:pt x="53" y="9"/>
                        <a:pt x="55" y="8"/>
                        <a:pt x="57" y="8"/>
                      </a:cubicBezTo>
                      <a:cubicBezTo>
                        <a:pt x="58" y="9"/>
                        <a:pt x="57" y="9"/>
                        <a:pt x="57" y="9"/>
                      </a:cubicBezTo>
                      <a:cubicBezTo>
                        <a:pt x="60" y="11"/>
                        <a:pt x="61" y="9"/>
                        <a:pt x="62" y="11"/>
                      </a:cubicBezTo>
                      <a:cubicBezTo>
                        <a:pt x="62" y="12"/>
                        <a:pt x="61" y="13"/>
                        <a:pt x="61" y="13"/>
                      </a:cubicBezTo>
                      <a:cubicBezTo>
                        <a:pt x="60" y="13"/>
                        <a:pt x="60" y="12"/>
                        <a:pt x="59" y="11"/>
                      </a:cubicBezTo>
                      <a:cubicBezTo>
                        <a:pt x="59" y="12"/>
                        <a:pt x="59" y="12"/>
                        <a:pt x="59" y="12"/>
                      </a:cubicBezTo>
                      <a:cubicBezTo>
                        <a:pt x="59" y="12"/>
                        <a:pt x="58" y="12"/>
                        <a:pt x="58" y="11"/>
                      </a:cubicBezTo>
                      <a:cubicBezTo>
                        <a:pt x="58" y="12"/>
                        <a:pt x="59" y="13"/>
                        <a:pt x="60" y="14"/>
                      </a:cubicBezTo>
                      <a:cubicBezTo>
                        <a:pt x="61" y="14"/>
                        <a:pt x="62" y="16"/>
                        <a:pt x="62" y="17"/>
                      </a:cubicBezTo>
                      <a:cubicBezTo>
                        <a:pt x="63" y="17"/>
                        <a:pt x="64" y="17"/>
                        <a:pt x="64" y="16"/>
                      </a:cubicBezTo>
                      <a:cubicBezTo>
                        <a:pt x="63" y="16"/>
                        <a:pt x="63" y="16"/>
                        <a:pt x="63" y="16"/>
                      </a:cubicBezTo>
                      <a:cubicBezTo>
                        <a:pt x="63" y="15"/>
                        <a:pt x="65" y="16"/>
                        <a:pt x="65" y="15"/>
                      </a:cubicBezTo>
                      <a:cubicBezTo>
                        <a:pt x="66" y="16"/>
                        <a:pt x="67" y="16"/>
                        <a:pt x="67" y="17"/>
                      </a:cubicBezTo>
                      <a:cubicBezTo>
                        <a:pt x="67" y="18"/>
                        <a:pt x="67" y="18"/>
                        <a:pt x="67" y="18"/>
                      </a:cubicBezTo>
                      <a:cubicBezTo>
                        <a:pt x="67" y="18"/>
                        <a:pt x="67" y="17"/>
                        <a:pt x="66" y="17"/>
                      </a:cubicBezTo>
                      <a:cubicBezTo>
                        <a:pt x="67" y="17"/>
                        <a:pt x="66" y="20"/>
                        <a:pt x="68" y="19"/>
                      </a:cubicBezTo>
                      <a:cubicBezTo>
                        <a:pt x="68" y="18"/>
                        <a:pt x="68" y="18"/>
                        <a:pt x="68" y="18"/>
                      </a:cubicBezTo>
                      <a:cubicBezTo>
                        <a:pt x="69" y="18"/>
                        <a:pt x="70" y="19"/>
                        <a:pt x="71" y="20"/>
                      </a:cubicBezTo>
                      <a:cubicBezTo>
                        <a:pt x="72" y="19"/>
                        <a:pt x="71" y="20"/>
                        <a:pt x="71" y="19"/>
                      </a:cubicBezTo>
                      <a:cubicBezTo>
                        <a:pt x="70" y="20"/>
                        <a:pt x="70" y="16"/>
                        <a:pt x="69" y="18"/>
                      </a:cubicBezTo>
                      <a:cubicBezTo>
                        <a:pt x="70" y="16"/>
                        <a:pt x="68" y="16"/>
                        <a:pt x="69" y="14"/>
                      </a:cubicBezTo>
                      <a:cubicBezTo>
                        <a:pt x="68" y="15"/>
                        <a:pt x="68" y="15"/>
                        <a:pt x="68" y="14"/>
                      </a:cubicBezTo>
                      <a:cubicBezTo>
                        <a:pt x="68" y="14"/>
                        <a:pt x="68" y="14"/>
                        <a:pt x="67" y="14"/>
                      </a:cubicBezTo>
                      <a:cubicBezTo>
                        <a:pt x="67" y="14"/>
                        <a:pt x="67" y="14"/>
                        <a:pt x="67" y="14"/>
                      </a:cubicBezTo>
                      <a:cubicBezTo>
                        <a:pt x="67" y="14"/>
                        <a:pt x="67" y="14"/>
                        <a:pt x="67" y="14"/>
                      </a:cubicBezTo>
                      <a:cubicBezTo>
                        <a:pt x="67" y="14"/>
                        <a:pt x="67" y="14"/>
                        <a:pt x="67" y="14"/>
                      </a:cubicBezTo>
                      <a:cubicBezTo>
                        <a:pt x="67" y="14"/>
                        <a:pt x="67" y="15"/>
                        <a:pt x="67" y="15"/>
                      </a:cubicBezTo>
                      <a:cubicBezTo>
                        <a:pt x="66" y="15"/>
                        <a:pt x="65" y="14"/>
                        <a:pt x="65" y="14"/>
                      </a:cubicBezTo>
                      <a:cubicBezTo>
                        <a:pt x="64" y="13"/>
                        <a:pt x="65" y="14"/>
                        <a:pt x="65" y="13"/>
                      </a:cubicBezTo>
                      <a:cubicBezTo>
                        <a:pt x="64" y="13"/>
                        <a:pt x="64" y="13"/>
                        <a:pt x="64" y="13"/>
                      </a:cubicBezTo>
                      <a:cubicBezTo>
                        <a:pt x="65" y="12"/>
                        <a:pt x="64" y="11"/>
                        <a:pt x="65" y="12"/>
                      </a:cubicBezTo>
                      <a:cubicBezTo>
                        <a:pt x="64" y="10"/>
                        <a:pt x="64" y="10"/>
                        <a:pt x="64" y="10"/>
                      </a:cubicBezTo>
                      <a:cubicBezTo>
                        <a:pt x="64" y="10"/>
                        <a:pt x="63" y="9"/>
                        <a:pt x="62" y="9"/>
                      </a:cubicBezTo>
                      <a:cubicBezTo>
                        <a:pt x="62" y="8"/>
                        <a:pt x="61" y="8"/>
                        <a:pt x="61" y="8"/>
                      </a:cubicBezTo>
                      <a:cubicBezTo>
                        <a:pt x="61" y="8"/>
                        <a:pt x="61" y="8"/>
                        <a:pt x="60" y="8"/>
                      </a:cubicBezTo>
                      <a:cubicBezTo>
                        <a:pt x="60" y="7"/>
                        <a:pt x="59" y="7"/>
                        <a:pt x="59" y="7"/>
                      </a:cubicBezTo>
                      <a:cubicBezTo>
                        <a:pt x="59" y="7"/>
                        <a:pt x="59" y="7"/>
                        <a:pt x="59" y="7"/>
                      </a:cubicBezTo>
                      <a:cubicBezTo>
                        <a:pt x="58" y="6"/>
                        <a:pt x="55" y="6"/>
                        <a:pt x="53" y="4"/>
                      </a:cubicBezTo>
                      <a:cubicBezTo>
                        <a:pt x="52" y="4"/>
                        <a:pt x="52" y="4"/>
                        <a:pt x="51" y="3"/>
                      </a:cubicBezTo>
                      <a:cubicBezTo>
                        <a:pt x="50" y="3"/>
                        <a:pt x="50" y="3"/>
                        <a:pt x="50" y="3"/>
                      </a:cubicBezTo>
                      <a:cubicBezTo>
                        <a:pt x="49" y="3"/>
                        <a:pt x="48" y="2"/>
                        <a:pt x="47" y="2"/>
                      </a:cubicBezTo>
                      <a:cubicBezTo>
                        <a:pt x="46" y="0"/>
                        <a:pt x="42" y="2"/>
                        <a:pt x="41" y="1"/>
                      </a:cubicBezTo>
                      <a:cubicBezTo>
                        <a:pt x="41" y="2"/>
                        <a:pt x="41" y="2"/>
                        <a:pt x="41" y="2"/>
                      </a:cubicBezTo>
                      <a:cubicBezTo>
                        <a:pt x="40" y="2"/>
                        <a:pt x="39" y="3"/>
                        <a:pt x="37" y="4"/>
                      </a:cubicBezTo>
                      <a:cubicBezTo>
                        <a:pt x="38" y="4"/>
                        <a:pt x="38" y="4"/>
                        <a:pt x="38" y="4"/>
                      </a:cubicBezTo>
                      <a:cubicBezTo>
                        <a:pt x="37" y="5"/>
                        <a:pt x="34" y="4"/>
                        <a:pt x="33" y="5"/>
                      </a:cubicBezTo>
                      <a:cubicBezTo>
                        <a:pt x="33" y="5"/>
                        <a:pt x="33" y="5"/>
                        <a:pt x="34" y="5"/>
                      </a:cubicBezTo>
                      <a:cubicBezTo>
                        <a:pt x="32" y="4"/>
                        <a:pt x="31" y="5"/>
                        <a:pt x="30" y="6"/>
                      </a:cubicBezTo>
                      <a:cubicBezTo>
                        <a:pt x="30" y="7"/>
                        <a:pt x="29" y="8"/>
                        <a:pt x="28" y="8"/>
                      </a:cubicBezTo>
                      <a:cubicBezTo>
                        <a:pt x="27" y="8"/>
                        <a:pt x="27" y="8"/>
                        <a:pt x="27" y="8"/>
                      </a:cubicBezTo>
                      <a:cubicBezTo>
                        <a:pt x="27" y="8"/>
                        <a:pt x="27" y="8"/>
                        <a:pt x="27" y="8"/>
                      </a:cubicBezTo>
                      <a:cubicBezTo>
                        <a:pt x="27" y="8"/>
                        <a:pt x="27" y="8"/>
                        <a:pt x="27" y="8"/>
                      </a:cubicBezTo>
                      <a:cubicBezTo>
                        <a:pt x="26" y="8"/>
                        <a:pt x="26" y="8"/>
                        <a:pt x="26" y="8"/>
                      </a:cubicBezTo>
                      <a:cubicBezTo>
                        <a:pt x="26" y="8"/>
                        <a:pt x="26" y="8"/>
                        <a:pt x="26" y="8"/>
                      </a:cubicBezTo>
                      <a:cubicBezTo>
                        <a:pt x="26" y="9"/>
                        <a:pt x="26" y="9"/>
                        <a:pt x="25" y="9"/>
                      </a:cubicBezTo>
                      <a:cubicBezTo>
                        <a:pt x="25" y="9"/>
                        <a:pt x="25" y="9"/>
                        <a:pt x="25" y="9"/>
                      </a:cubicBezTo>
                      <a:cubicBezTo>
                        <a:pt x="25" y="9"/>
                        <a:pt x="25" y="9"/>
                        <a:pt x="25" y="9"/>
                      </a:cubicBezTo>
                      <a:cubicBezTo>
                        <a:pt x="24" y="9"/>
                        <a:pt x="24" y="10"/>
                        <a:pt x="25" y="10"/>
                      </a:cubicBezTo>
                      <a:cubicBezTo>
                        <a:pt x="25" y="10"/>
                        <a:pt x="25" y="11"/>
                        <a:pt x="25" y="11"/>
                      </a:cubicBezTo>
                      <a:cubicBezTo>
                        <a:pt x="24" y="10"/>
                        <a:pt x="24" y="12"/>
                        <a:pt x="23" y="11"/>
                      </a:cubicBezTo>
                      <a:cubicBezTo>
                        <a:pt x="23" y="12"/>
                        <a:pt x="21" y="13"/>
                        <a:pt x="22" y="15"/>
                      </a:cubicBezTo>
                      <a:cubicBezTo>
                        <a:pt x="21" y="15"/>
                        <a:pt x="21" y="15"/>
                        <a:pt x="22" y="15"/>
                      </a:cubicBezTo>
                      <a:cubicBezTo>
                        <a:pt x="21" y="15"/>
                        <a:pt x="20" y="15"/>
                        <a:pt x="20" y="16"/>
                      </a:cubicBezTo>
                      <a:cubicBezTo>
                        <a:pt x="19" y="15"/>
                        <a:pt x="19" y="15"/>
                        <a:pt x="19" y="15"/>
                      </a:cubicBezTo>
                      <a:cubicBezTo>
                        <a:pt x="20" y="17"/>
                        <a:pt x="20" y="17"/>
                        <a:pt x="20" y="17"/>
                      </a:cubicBezTo>
                      <a:cubicBezTo>
                        <a:pt x="19" y="17"/>
                        <a:pt x="18" y="17"/>
                        <a:pt x="18" y="16"/>
                      </a:cubicBezTo>
                      <a:cubicBezTo>
                        <a:pt x="18" y="18"/>
                        <a:pt x="17" y="18"/>
                        <a:pt x="17" y="20"/>
                      </a:cubicBezTo>
                      <a:cubicBezTo>
                        <a:pt x="17" y="19"/>
                        <a:pt x="17" y="19"/>
                        <a:pt x="17" y="19"/>
                      </a:cubicBezTo>
                      <a:cubicBezTo>
                        <a:pt x="16" y="20"/>
                        <a:pt x="17" y="21"/>
                        <a:pt x="16" y="21"/>
                      </a:cubicBezTo>
                      <a:cubicBezTo>
                        <a:pt x="14" y="21"/>
                        <a:pt x="12" y="26"/>
                        <a:pt x="10" y="28"/>
                      </a:cubicBezTo>
                      <a:cubicBezTo>
                        <a:pt x="12" y="29"/>
                        <a:pt x="8" y="29"/>
                        <a:pt x="9" y="30"/>
                      </a:cubicBezTo>
                      <a:cubicBezTo>
                        <a:pt x="9" y="30"/>
                        <a:pt x="8" y="30"/>
                        <a:pt x="8" y="30"/>
                      </a:cubicBezTo>
                      <a:cubicBezTo>
                        <a:pt x="8" y="31"/>
                        <a:pt x="6" y="32"/>
                        <a:pt x="7" y="33"/>
                      </a:cubicBezTo>
                      <a:cubicBezTo>
                        <a:pt x="7" y="33"/>
                        <a:pt x="7" y="33"/>
                        <a:pt x="6" y="33"/>
                      </a:cubicBezTo>
                      <a:cubicBezTo>
                        <a:pt x="6" y="33"/>
                        <a:pt x="7" y="33"/>
                        <a:pt x="6" y="33"/>
                      </a:cubicBezTo>
                      <a:cubicBezTo>
                        <a:pt x="6" y="33"/>
                        <a:pt x="6" y="33"/>
                        <a:pt x="6" y="33"/>
                      </a:cubicBezTo>
                      <a:cubicBezTo>
                        <a:pt x="5" y="34"/>
                        <a:pt x="7" y="35"/>
                        <a:pt x="8" y="36"/>
                      </a:cubicBezTo>
                      <a:cubicBezTo>
                        <a:pt x="7" y="36"/>
                        <a:pt x="7" y="37"/>
                        <a:pt x="8" y="38"/>
                      </a:cubicBezTo>
                      <a:cubicBezTo>
                        <a:pt x="7" y="38"/>
                        <a:pt x="7" y="38"/>
                        <a:pt x="7" y="37"/>
                      </a:cubicBezTo>
                      <a:cubicBezTo>
                        <a:pt x="6" y="38"/>
                        <a:pt x="5" y="40"/>
                        <a:pt x="6" y="41"/>
                      </a:cubicBezTo>
                      <a:cubicBezTo>
                        <a:pt x="6" y="41"/>
                        <a:pt x="6" y="41"/>
                        <a:pt x="6" y="42"/>
                      </a:cubicBezTo>
                      <a:cubicBezTo>
                        <a:pt x="6" y="43"/>
                        <a:pt x="5" y="43"/>
                        <a:pt x="5" y="44"/>
                      </a:cubicBezTo>
                      <a:cubicBezTo>
                        <a:pt x="5" y="44"/>
                        <a:pt x="5" y="44"/>
                        <a:pt x="5" y="44"/>
                      </a:cubicBezTo>
                      <a:cubicBezTo>
                        <a:pt x="7" y="45"/>
                        <a:pt x="6" y="45"/>
                        <a:pt x="6" y="46"/>
                      </a:cubicBezTo>
                      <a:cubicBezTo>
                        <a:pt x="5" y="46"/>
                        <a:pt x="5" y="46"/>
                        <a:pt x="5" y="46"/>
                      </a:cubicBezTo>
                      <a:cubicBezTo>
                        <a:pt x="4" y="48"/>
                        <a:pt x="6" y="47"/>
                        <a:pt x="4" y="49"/>
                      </a:cubicBezTo>
                      <a:cubicBezTo>
                        <a:pt x="5" y="49"/>
                        <a:pt x="5" y="49"/>
                        <a:pt x="5" y="49"/>
                      </a:cubicBezTo>
                      <a:cubicBezTo>
                        <a:pt x="7" y="50"/>
                        <a:pt x="4" y="51"/>
                        <a:pt x="4" y="53"/>
                      </a:cubicBezTo>
                      <a:cubicBezTo>
                        <a:pt x="5" y="52"/>
                        <a:pt x="5" y="52"/>
                        <a:pt x="5" y="52"/>
                      </a:cubicBezTo>
                      <a:cubicBezTo>
                        <a:pt x="6" y="53"/>
                        <a:pt x="2" y="54"/>
                        <a:pt x="2" y="55"/>
                      </a:cubicBezTo>
                      <a:cubicBezTo>
                        <a:pt x="2" y="55"/>
                        <a:pt x="2" y="55"/>
                        <a:pt x="2" y="54"/>
                      </a:cubicBezTo>
                      <a:cubicBezTo>
                        <a:pt x="0" y="56"/>
                        <a:pt x="3" y="55"/>
                        <a:pt x="3" y="56"/>
                      </a:cubicBezTo>
                      <a:cubicBezTo>
                        <a:pt x="2" y="57"/>
                        <a:pt x="1" y="56"/>
                        <a:pt x="1" y="57"/>
                      </a:cubicBezTo>
                      <a:cubicBezTo>
                        <a:pt x="1" y="57"/>
                        <a:pt x="3" y="60"/>
                        <a:pt x="2" y="61"/>
                      </a:cubicBezTo>
                      <a:cubicBezTo>
                        <a:pt x="3" y="61"/>
                        <a:pt x="3" y="61"/>
                        <a:pt x="4" y="61"/>
                      </a:cubicBezTo>
                      <a:cubicBezTo>
                        <a:pt x="4" y="62"/>
                        <a:pt x="2" y="64"/>
                        <a:pt x="4" y="65"/>
                      </a:cubicBezTo>
                      <a:cubicBezTo>
                        <a:pt x="3" y="65"/>
                        <a:pt x="3" y="65"/>
                        <a:pt x="3" y="65"/>
                      </a:cubicBezTo>
                      <a:cubicBezTo>
                        <a:pt x="4" y="66"/>
                        <a:pt x="4" y="68"/>
                        <a:pt x="5" y="68"/>
                      </a:cubicBezTo>
                      <a:cubicBezTo>
                        <a:pt x="4" y="69"/>
                        <a:pt x="4" y="70"/>
                        <a:pt x="5" y="71"/>
                      </a:cubicBezTo>
                      <a:cubicBezTo>
                        <a:pt x="6" y="72"/>
                        <a:pt x="7" y="73"/>
                        <a:pt x="5" y="74"/>
                      </a:cubicBezTo>
                      <a:cubicBezTo>
                        <a:pt x="5" y="74"/>
                        <a:pt x="5" y="74"/>
                        <a:pt x="6" y="75"/>
                      </a:cubicBezTo>
                      <a:cubicBezTo>
                        <a:pt x="6" y="75"/>
                        <a:pt x="6" y="76"/>
                        <a:pt x="6" y="76"/>
                      </a:cubicBezTo>
                      <a:cubicBezTo>
                        <a:pt x="6" y="76"/>
                        <a:pt x="6" y="76"/>
                        <a:pt x="6" y="76"/>
                      </a:cubicBezTo>
                      <a:cubicBezTo>
                        <a:pt x="6" y="78"/>
                        <a:pt x="7" y="78"/>
                        <a:pt x="8" y="78"/>
                      </a:cubicBezTo>
                      <a:cubicBezTo>
                        <a:pt x="8" y="78"/>
                        <a:pt x="8" y="78"/>
                        <a:pt x="7" y="78"/>
                      </a:cubicBezTo>
                      <a:cubicBezTo>
                        <a:pt x="8" y="81"/>
                        <a:pt x="8" y="81"/>
                        <a:pt x="10" y="82"/>
                      </a:cubicBezTo>
                      <a:cubicBezTo>
                        <a:pt x="10" y="83"/>
                        <a:pt x="10" y="83"/>
                        <a:pt x="10" y="83"/>
                      </a:cubicBezTo>
                      <a:cubicBezTo>
                        <a:pt x="10" y="83"/>
                        <a:pt x="10" y="87"/>
                        <a:pt x="12" y="88"/>
                      </a:cubicBezTo>
                      <a:cubicBezTo>
                        <a:pt x="12" y="88"/>
                        <a:pt x="12" y="88"/>
                        <a:pt x="12" y="88"/>
                      </a:cubicBezTo>
                      <a:cubicBezTo>
                        <a:pt x="13" y="89"/>
                        <a:pt x="14" y="90"/>
                        <a:pt x="15" y="91"/>
                      </a:cubicBezTo>
                      <a:cubicBezTo>
                        <a:pt x="15" y="93"/>
                        <a:pt x="16" y="94"/>
                        <a:pt x="18" y="93"/>
                      </a:cubicBezTo>
                      <a:cubicBezTo>
                        <a:pt x="20" y="93"/>
                        <a:pt x="20" y="93"/>
                        <a:pt x="20" y="93"/>
                      </a:cubicBezTo>
                      <a:cubicBezTo>
                        <a:pt x="18" y="92"/>
                        <a:pt x="21" y="92"/>
                        <a:pt x="20" y="91"/>
                      </a:cubicBezTo>
                      <a:cubicBezTo>
                        <a:pt x="21" y="92"/>
                        <a:pt x="22" y="93"/>
                        <a:pt x="21" y="93"/>
                      </a:cubicBezTo>
                      <a:cubicBezTo>
                        <a:pt x="21" y="93"/>
                        <a:pt x="21" y="93"/>
                        <a:pt x="21" y="93"/>
                      </a:cubicBezTo>
                      <a:cubicBezTo>
                        <a:pt x="19" y="94"/>
                        <a:pt x="23" y="95"/>
                        <a:pt x="22" y="96"/>
                      </a:cubicBezTo>
                      <a:cubicBezTo>
                        <a:pt x="26" y="98"/>
                        <a:pt x="30" y="100"/>
                        <a:pt x="35" y="100"/>
                      </a:cubicBezTo>
                      <a:cubicBezTo>
                        <a:pt x="34" y="99"/>
                        <a:pt x="34" y="99"/>
                        <a:pt x="34" y="99"/>
                      </a:cubicBezTo>
                      <a:cubicBezTo>
                        <a:pt x="36" y="99"/>
                        <a:pt x="36" y="99"/>
                        <a:pt x="36" y="99"/>
                      </a:cubicBezTo>
                      <a:cubicBezTo>
                        <a:pt x="36" y="99"/>
                        <a:pt x="36" y="100"/>
                        <a:pt x="35" y="100"/>
                      </a:cubicBezTo>
                      <a:cubicBezTo>
                        <a:pt x="36" y="101"/>
                        <a:pt x="37" y="99"/>
                        <a:pt x="37" y="99"/>
                      </a:cubicBezTo>
                      <a:cubicBezTo>
                        <a:pt x="39" y="99"/>
                        <a:pt x="36" y="100"/>
                        <a:pt x="37" y="100"/>
                      </a:cubicBezTo>
                      <a:cubicBezTo>
                        <a:pt x="37" y="100"/>
                        <a:pt x="38" y="100"/>
                        <a:pt x="38" y="100"/>
                      </a:cubicBezTo>
                      <a:cubicBezTo>
                        <a:pt x="38" y="100"/>
                        <a:pt x="38" y="100"/>
                        <a:pt x="38" y="100"/>
                      </a:cubicBezTo>
                      <a:cubicBezTo>
                        <a:pt x="38" y="100"/>
                        <a:pt x="38" y="99"/>
                        <a:pt x="40" y="99"/>
                      </a:cubicBezTo>
                      <a:cubicBezTo>
                        <a:pt x="40" y="99"/>
                        <a:pt x="40" y="100"/>
                        <a:pt x="40" y="100"/>
                      </a:cubicBezTo>
                      <a:cubicBezTo>
                        <a:pt x="41" y="100"/>
                        <a:pt x="41" y="100"/>
                        <a:pt x="41" y="100"/>
                      </a:cubicBezTo>
                      <a:cubicBezTo>
                        <a:pt x="41" y="100"/>
                        <a:pt x="43" y="99"/>
                        <a:pt x="43" y="99"/>
                      </a:cubicBezTo>
                      <a:cubicBezTo>
                        <a:pt x="42" y="98"/>
                        <a:pt x="42" y="98"/>
                        <a:pt x="42" y="98"/>
                      </a:cubicBezTo>
                      <a:cubicBezTo>
                        <a:pt x="43" y="98"/>
                        <a:pt x="44" y="98"/>
                        <a:pt x="43" y="97"/>
                      </a:cubicBezTo>
                      <a:cubicBezTo>
                        <a:pt x="44" y="99"/>
                        <a:pt x="49" y="95"/>
                        <a:pt x="50" y="95"/>
                      </a:cubicBezTo>
                      <a:cubicBezTo>
                        <a:pt x="51" y="94"/>
                        <a:pt x="52" y="94"/>
                        <a:pt x="53" y="93"/>
                      </a:cubicBezTo>
                      <a:cubicBezTo>
                        <a:pt x="52" y="93"/>
                        <a:pt x="52" y="92"/>
                        <a:pt x="53" y="92"/>
                      </a:cubicBezTo>
                      <a:cubicBezTo>
                        <a:pt x="54" y="94"/>
                        <a:pt x="55" y="91"/>
                        <a:pt x="57" y="92"/>
                      </a:cubicBezTo>
                      <a:cubicBezTo>
                        <a:pt x="55" y="92"/>
                        <a:pt x="59" y="90"/>
                        <a:pt x="57" y="89"/>
                      </a:cubicBezTo>
                      <a:cubicBezTo>
                        <a:pt x="58" y="89"/>
                        <a:pt x="58" y="90"/>
                        <a:pt x="59" y="90"/>
                      </a:cubicBezTo>
                      <a:cubicBezTo>
                        <a:pt x="59" y="89"/>
                        <a:pt x="60" y="88"/>
                        <a:pt x="61" y="87"/>
                      </a:cubicBezTo>
                      <a:cubicBezTo>
                        <a:pt x="62" y="86"/>
                        <a:pt x="64" y="85"/>
                        <a:pt x="64" y="84"/>
                      </a:cubicBezTo>
                      <a:cubicBezTo>
                        <a:pt x="64" y="84"/>
                        <a:pt x="64" y="84"/>
                        <a:pt x="64" y="83"/>
                      </a:cubicBezTo>
                      <a:cubicBezTo>
                        <a:pt x="66" y="83"/>
                        <a:pt x="66" y="83"/>
                        <a:pt x="66" y="83"/>
                      </a:cubicBezTo>
                      <a:cubicBezTo>
                        <a:pt x="66" y="82"/>
                        <a:pt x="64" y="81"/>
                        <a:pt x="66" y="81"/>
                      </a:cubicBezTo>
                      <a:cubicBezTo>
                        <a:pt x="66" y="81"/>
                        <a:pt x="65" y="81"/>
                        <a:pt x="65" y="81"/>
                      </a:cubicBezTo>
                      <a:cubicBezTo>
                        <a:pt x="68" y="79"/>
                        <a:pt x="69" y="76"/>
                        <a:pt x="70" y="73"/>
                      </a:cubicBezTo>
                      <a:cubicBezTo>
                        <a:pt x="71" y="71"/>
                        <a:pt x="72" y="68"/>
                        <a:pt x="74" y="66"/>
                      </a:cubicBezTo>
                      <a:cubicBezTo>
                        <a:pt x="73" y="66"/>
                        <a:pt x="74" y="66"/>
                        <a:pt x="74" y="65"/>
                      </a:cubicBezTo>
                      <a:cubicBezTo>
                        <a:pt x="73" y="65"/>
                        <a:pt x="73" y="65"/>
                        <a:pt x="73" y="65"/>
                      </a:cubicBezTo>
                      <a:cubicBezTo>
                        <a:pt x="73" y="65"/>
                        <a:pt x="73" y="64"/>
                        <a:pt x="73" y="64"/>
                      </a:cubicBezTo>
                      <a:cubicBezTo>
                        <a:pt x="74" y="63"/>
                        <a:pt x="74" y="63"/>
                        <a:pt x="74" y="63"/>
                      </a:cubicBezTo>
                      <a:cubicBezTo>
                        <a:pt x="73" y="62"/>
                        <a:pt x="75" y="60"/>
                        <a:pt x="74" y="60"/>
                      </a:cubicBezTo>
                      <a:cubicBezTo>
                        <a:pt x="74" y="61"/>
                        <a:pt x="74" y="61"/>
                        <a:pt x="74" y="61"/>
                      </a:cubicBezTo>
                      <a:cubicBezTo>
                        <a:pt x="73" y="59"/>
                        <a:pt x="71" y="61"/>
                        <a:pt x="69" y="61"/>
                      </a:cubicBezTo>
                      <a:cubicBezTo>
                        <a:pt x="70" y="62"/>
                        <a:pt x="66" y="63"/>
                        <a:pt x="68" y="65"/>
                      </a:cubicBezTo>
                      <a:cubicBezTo>
                        <a:pt x="67" y="65"/>
                        <a:pt x="67" y="64"/>
                        <a:pt x="67" y="64"/>
                      </a:cubicBezTo>
                      <a:cubicBezTo>
                        <a:pt x="67" y="65"/>
                        <a:pt x="67" y="66"/>
                        <a:pt x="67" y="66"/>
                      </a:cubicBezTo>
                      <a:cubicBezTo>
                        <a:pt x="66" y="66"/>
                        <a:pt x="66" y="66"/>
                        <a:pt x="66" y="66"/>
                      </a:cubicBezTo>
                      <a:cubicBezTo>
                        <a:pt x="66" y="69"/>
                        <a:pt x="65" y="70"/>
                        <a:pt x="63" y="72"/>
                      </a:cubicBezTo>
                      <a:cubicBezTo>
                        <a:pt x="64" y="72"/>
                        <a:pt x="64" y="72"/>
                        <a:pt x="64" y="72"/>
                      </a:cubicBezTo>
                      <a:cubicBezTo>
                        <a:pt x="63" y="73"/>
                        <a:pt x="63" y="73"/>
                        <a:pt x="63" y="73"/>
                      </a:cubicBezTo>
                      <a:cubicBezTo>
                        <a:pt x="63" y="74"/>
                        <a:pt x="63" y="71"/>
                        <a:pt x="64" y="72"/>
                      </a:cubicBezTo>
                      <a:cubicBezTo>
                        <a:pt x="63" y="72"/>
                        <a:pt x="62" y="76"/>
                        <a:pt x="60" y="76"/>
                      </a:cubicBezTo>
                      <a:cubicBezTo>
                        <a:pt x="60" y="77"/>
                        <a:pt x="61" y="76"/>
                        <a:pt x="61" y="77"/>
                      </a:cubicBezTo>
                      <a:cubicBezTo>
                        <a:pt x="60" y="77"/>
                        <a:pt x="60" y="77"/>
                        <a:pt x="60" y="77"/>
                      </a:cubicBezTo>
                      <a:cubicBezTo>
                        <a:pt x="60" y="77"/>
                        <a:pt x="60" y="77"/>
                        <a:pt x="60" y="77"/>
                      </a:cubicBezTo>
                      <a:cubicBezTo>
                        <a:pt x="60" y="78"/>
                        <a:pt x="59" y="78"/>
                        <a:pt x="59" y="77"/>
                      </a:cubicBezTo>
                      <a:cubicBezTo>
                        <a:pt x="59" y="77"/>
                        <a:pt x="59" y="77"/>
                        <a:pt x="59" y="77"/>
                      </a:cubicBezTo>
                      <a:cubicBezTo>
                        <a:pt x="58" y="77"/>
                        <a:pt x="58" y="79"/>
                        <a:pt x="58" y="79"/>
                      </a:cubicBezTo>
                      <a:cubicBezTo>
                        <a:pt x="58" y="78"/>
                        <a:pt x="58" y="78"/>
                        <a:pt x="58" y="78"/>
                      </a:cubicBezTo>
                      <a:cubicBezTo>
                        <a:pt x="57" y="81"/>
                        <a:pt x="55" y="83"/>
                        <a:pt x="54" y="85"/>
                      </a:cubicBezTo>
                      <a:cubicBezTo>
                        <a:pt x="54" y="85"/>
                        <a:pt x="54" y="85"/>
                        <a:pt x="54" y="85"/>
                      </a:cubicBezTo>
                      <a:cubicBezTo>
                        <a:pt x="53" y="87"/>
                        <a:pt x="52" y="86"/>
                        <a:pt x="51" y="88"/>
                      </a:cubicBezTo>
                      <a:cubicBezTo>
                        <a:pt x="51" y="87"/>
                        <a:pt x="51" y="87"/>
                        <a:pt x="51" y="87"/>
                      </a:cubicBezTo>
                      <a:cubicBezTo>
                        <a:pt x="51" y="88"/>
                        <a:pt x="51" y="89"/>
                        <a:pt x="50" y="89"/>
                      </a:cubicBezTo>
                      <a:cubicBezTo>
                        <a:pt x="50" y="88"/>
                        <a:pt x="49" y="89"/>
                        <a:pt x="49" y="88"/>
                      </a:cubicBezTo>
                      <a:cubicBezTo>
                        <a:pt x="48" y="90"/>
                        <a:pt x="49" y="89"/>
                        <a:pt x="48" y="91"/>
                      </a:cubicBezTo>
                      <a:cubicBezTo>
                        <a:pt x="47" y="90"/>
                        <a:pt x="47" y="90"/>
                        <a:pt x="47" y="90"/>
                      </a:cubicBezTo>
                      <a:cubicBezTo>
                        <a:pt x="47" y="91"/>
                        <a:pt x="47" y="91"/>
                        <a:pt x="47" y="92"/>
                      </a:cubicBezTo>
                      <a:cubicBezTo>
                        <a:pt x="47" y="91"/>
                        <a:pt x="46" y="92"/>
                        <a:pt x="46" y="90"/>
                      </a:cubicBezTo>
                      <a:cubicBezTo>
                        <a:pt x="44" y="90"/>
                        <a:pt x="44" y="93"/>
                        <a:pt x="42" y="91"/>
                      </a:cubicBezTo>
                      <a:cubicBezTo>
                        <a:pt x="42" y="93"/>
                        <a:pt x="44" y="92"/>
                        <a:pt x="44" y="92"/>
                      </a:cubicBezTo>
                      <a:cubicBezTo>
                        <a:pt x="44" y="93"/>
                        <a:pt x="43" y="94"/>
                        <a:pt x="43" y="94"/>
                      </a:cubicBezTo>
                      <a:cubicBezTo>
                        <a:pt x="42" y="94"/>
                        <a:pt x="41" y="92"/>
                        <a:pt x="39" y="92"/>
                      </a:cubicBezTo>
                      <a:cubicBezTo>
                        <a:pt x="39" y="92"/>
                        <a:pt x="39" y="92"/>
                        <a:pt x="39" y="92"/>
                      </a:cubicBezTo>
                      <a:cubicBezTo>
                        <a:pt x="39" y="92"/>
                        <a:pt x="38" y="93"/>
                        <a:pt x="37" y="92"/>
                      </a:cubicBezTo>
                      <a:cubicBezTo>
                        <a:pt x="37" y="93"/>
                        <a:pt x="37" y="92"/>
                        <a:pt x="36" y="94"/>
                      </a:cubicBezTo>
                      <a:cubicBezTo>
                        <a:pt x="36" y="94"/>
                        <a:pt x="37" y="94"/>
                        <a:pt x="37" y="93"/>
                      </a:cubicBezTo>
                      <a:cubicBezTo>
                        <a:pt x="38" y="93"/>
                        <a:pt x="38" y="93"/>
                        <a:pt x="38" y="93"/>
                      </a:cubicBezTo>
                      <a:cubicBezTo>
                        <a:pt x="37" y="94"/>
                        <a:pt x="36" y="95"/>
                        <a:pt x="35" y="95"/>
                      </a:cubicBezTo>
                      <a:cubicBezTo>
                        <a:pt x="35" y="94"/>
                        <a:pt x="35" y="94"/>
                        <a:pt x="36" y="94"/>
                      </a:cubicBezTo>
                      <a:cubicBezTo>
                        <a:pt x="35" y="93"/>
                        <a:pt x="35" y="94"/>
                        <a:pt x="34" y="94"/>
                      </a:cubicBezTo>
                      <a:cubicBezTo>
                        <a:pt x="35" y="92"/>
                        <a:pt x="36" y="93"/>
                        <a:pt x="37" y="92"/>
                      </a:cubicBezTo>
                      <a:cubicBezTo>
                        <a:pt x="37" y="91"/>
                        <a:pt x="35" y="93"/>
                        <a:pt x="36" y="92"/>
                      </a:cubicBezTo>
                      <a:cubicBezTo>
                        <a:pt x="35" y="94"/>
                        <a:pt x="34" y="91"/>
                        <a:pt x="33" y="93"/>
                      </a:cubicBezTo>
                      <a:cubicBezTo>
                        <a:pt x="33" y="92"/>
                        <a:pt x="33" y="92"/>
                        <a:pt x="33" y="92"/>
                      </a:cubicBezTo>
                      <a:cubicBezTo>
                        <a:pt x="33" y="92"/>
                        <a:pt x="33" y="92"/>
                        <a:pt x="32" y="92"/>
                      </a:cubicBezTo>
                      <a:cubicBezTo>
                        <a:pt x="33" y="91"/>
                        <a:pt x="33" y="91"/>
                        <a:pt x="33" y="91"/>
                      </a:cubicBezTo>
                      <a:cubicBezTo>
                        <a:pt x="32" y="92"/>
                        <a:pt x="32" y="90"/>
                        <a:pt x="31" y="90"/>
                      </a:cubicBezTo>
                      <a:cubicBezTo>
                        <a:pt x="32" y="91"/>
                        <a:pt x="31" y="92"/>
                        <a:pt x="32" y="92"/>
                      </a:cubicBezTo>
                      <a:cubicBezTo>
                        <a:pt x="29" y="93"/>
                        <a:pt x="31" y="90"/>
                        <a:pt x="29" y="90"/>
                      </a:cubicBezTo>
                      <a:cubicBezTo>
                        <a:pt x="29" y="90"/>
                        <a:pt x="29" y="90"/>
                        <a:pt x="29" y="91"/>
                      </a:cubicBezTo>
                      <a:cubicBezTo>
                        <a:pt x="29" y="90"/>
                        <a:pt x="28" y="90"/>
                        <a:pt x="28" y="89"/>
                      </a:cubicBezTo>
                      <a:cubicBezTo>
                        <a:pt x="27" y="89"/>
                        <a:pt x="28" y="90"/>
                        <a:pt x="27" y="90"/>
                      </a:cubicBezTo>
                      <a:cubicBezTo>
                        <a:pt x="27" y="89"/>
                        <a:pt x="26" y="91"/>
                        <a:pt x="25" y="90"/>
                      </a:cubicBezTo>
                      <a:cubicBezTo>
                        <a:pt x="26" y="90"/>
                        <a:pt x="26" y="90"/>
                        <a:pt x="26" y="90"/>
                      </a:cubicBezTo>
                      <a:cubicBezTo>
                        <a:pt x="24" y="88"/>
                        <a:pt x="24" y="91"/>
                        <a:pt x="23" y="89"/>
                      </a:cubicBezTo>
                      <a:cubicBezTo>
                        <a:pt x="25" y="89"/>
                        <a:pt x="25" y="89"/>
                        <a:pt x="25" y="89"/>
                      </a:cubicBezTo>
                      <a:cubicBezTo>
                        <a:pt x="24" y="89"/>
                        <a:pt x="24" y="89"/>
                        <a:pt x="24" y="89"/>
                      </a:cubicBezTo>
                      <a:cubicBezTo>
                        <a:pt x="24" y="88"/>
                        <a:pt x="24" y="88"/>
                        <a:pt x="24" y="88"/>
                      </a:cubicBezTo>
                      <a:cubicBezTo>
                        <a:pt x="23" y="88"/>
                        <a:pt x="23" y="88"/>
                        <a:pt x="22" y="87"/>
                      </a:cubicBezTo>
                      <a:cubicBezTo>
                        <a:pt x="22" y="87"/>
                        <a:pt x="21" y="88"/>
                        <a:pt x="21" y="87"/>
                      </a:cubicBezTo>
                      <a:cubicBezTo>
                        <a:pt x="21" y="87"/>
                        <a:pt x="21" y="87"/>
                        <a:pt x="20" y="86"/>
                      </a:cubicBezTo>
                      <a:cubicBezTo>
                        <a:pt x="21" y="86"/>
                        <a:pt x="22" y="86"/>
                        <a:pt x="22" y="87"/>
                      </a:cubicBezTo>
                      <a:cubicBezTo>
                        <a:pt x="22" y="86"/>
                        <a:pt x="22" y="86"/>
                        <a:pt x="22" y="86"/>
                      </a:cubicBezTo>
                      <a:cubicBezTo>
                        <a:pt x="22" y="85"/>
                        <a:pt x="21" y="85"/>
                        <a:pt x="21" y="85"/>
                      </a:cubicBezTo>
                      <a:cubicBezTo>
                        <a:pt x="21" y="85"/>
                        <a:pt x="21" y="85"/>
                        <a:pt x="21" y="85"/>
                      </a:cubicBezTo>
                      <a:cubicBezTo>
                        <a:pt x="19" y="85"/>
                        <a:pt x="19" y="85"/>
                        <a:pt x="19" y="85"/>
                      </a:cubicBezTo>
                      <a:cubicBezTo>
                        <a:pt x="19" y="84"/>
                        <a:pt x="19" y="84"/>
                        <a:pt x="20" y="84"/>
                      </a:cubicBezTo>
                      <a:cubicBezTo>
                        <a:pt x="20" y="84"/>
                        <a:pt x="19" y="84"/>
                        <a:pt x="19" y="84"/>
                      </a:cubicBezTo>
                      <a:cubicBezTo>
                        <a:pt x="19" y="84"/>
                        <a:pt x="20" y="83"/>
                        <a:pt x="21" y="83"/>
                      </a:cubicBezTo>
                      <a:cubicBezTo>
                        <a:pt x="19" y="83"/>
                        <a:pt x="19" y="83"/>
                        <a:pt x="19" y="83"/>
                      </a:cubicBezTo>
                      <a:cubicBezTo>
                        <a:pt x="19" y="82"/>
                        <a:pt x="19" y="81"/>
                        <a:pt x="19" y="81"/>
                      </a:cubicBezTo>
                      <a:cubicBezTo>
                        <a:pt x="19" y="81"/>
                        <a:pt x="17" y="80"/>
                        <a:pt x="17" y="79"/>
                      </a:cubicBezTo>
                      <a:cubicBezTo>
                        <a:pt x="17" y="79"/>
                        <a:pt x="17" y="79"/>
                        <a:pt x="16" y="79"/>
                      </a:cubicBezTo>
                      <a:cubicBezTo>
                        <a:pt x="16" y="78"/>
                        <a:pt x="16" y="77"/>
                        <a:pt x="15" y="76"/>
                      </a:cubicBezTo>
                      <a:cubicBezTo>
                        <a:pt x="16" y="74"/>
                        <a:pt x="16" y="74"/>
                        <a:pt x="16" y="74"/>
                      </a:cubicBezTo>
                      <a:cubicBezTo>
                        <a:pt x="15" y="74"/>
                        <a:pt x="15" y="76"/>
                        <a:pt x="13" y="75"/>
                      </a:cubicBezTo>
                      <a:cubicBezTo>
                        <a:pt x="13" y="73"/>
                        <a:pt x="14" y="74"/>
                        <a:pt x="14" y="73"/>
                      </a:cubicBezTo>
                      <a:cubicBezTo>
                        <a:pt x="14" y="73"/>
                        <a:pt x="12" y="72"/>
                        <a:pt x="13" y="71"/>
                      </a:cubicBezTo>
                      <a:cubicBezTo>
                        <a:pt x="13" y="71"/>
                        <a:pt x="13" y="71"/>
                        <a:pt x="13" y="72"/>
                      </a:cubicBezTo>
                      <a:close/>
                      <a:moveTo>
                        <a:pt x="10" y="58"/>
                      </a:moveTo>
                      <a:cubicBezTo>
                        <a:pt x="11" y="58"/>
                        <a:pt x="11" y="59"/>
                        <a:pt x="11" y="59"/>
                      </a:cubicBezTo>
                      <a:cubicBezTo>
                        <a:pt x="10" y="59"/>
                        <a:pt x="10" y="58"/>
                        <a:pt x="10" y="58"/>
                      </a:cubicBezTo>
                      <a:close/>
                      <a:moveTo>
                        <a:pt x="12" y="36"/>
                      </a:moveTo>
                      <a:cubicBezTo>
                        <a:pt x="12" y="36"/>
                        <a:pt x="12" y="37"/>
                        <a:pt x="12" y="37"/>
                      </a:cubicBezTo>
                      <a:cubicBezTo>
                        <a:pt x="12" y="37"/>
                        <a:pt x="12" y="36"/>
                        <a:pt x="12" y="36"/>
                      </a:cubicBezTo>
                      <a:close/>
                      <a:moveTo>
                        <a:pt x="63" y="10"/>
                      </a:moveTo>
                      <a:cubicBezTo>
                        <a:pt x="63" y="10"/>
                        <a:pt x="63" y="10"/>
                        <a:pt x="63" y="10"/>
                      </a:cubicBezTo>
                      <a:cubicBezTo>
                        <a:pt x="63" y="9"/>
                        <a:pt x="63" y="10"/>
                        <a:pt x="63" y="10"/>
                      </a:cubicBezTo>
                      <a:close/>
                      <a:moveTo>
                        <a:pt x="64" y="12"/>
                      </a:moveTo>
                      <a:cubicBezTo>
                        <a:pt x="64" y="12"/>
                        <a:pt x="64" y="11"/>
                        <a:pt x="64" y="11"/>
                      </a:cubicBezTo>
                      <a:cubicBezTo>
                        <a:pt x="64" y="11"/>
                        <a:pt x="64" y="11"/>
                        <a:pt x="64" y="11"/>
                      </a:cubicBezTo>
                      <a:cubicBezTo>
                        <a:pt x="64" y="11"/>
                        <a:pt x="64" y="11"/>
                        <a:pt x="64" y="12"/>
                      </a:cubicBezTo>
                      <a:close/>
                      <a:moveTo>
                        <a:pt x="41" y="99"/>
                      </a:moveTo>
                      <a:cubicBezTo>
                        <a:pt x="40" y="99"/>
                        <a:pt x="40" y="99"/>
                        <a:pt x="40" y="99"/>
                      </a:cubicBezTo>
                      <a:cubicBezTo>
                        <a:pt x="41" y="99"/>
                        <a:pt x="41" y="99"/>
                        <a:pt x="4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6" name="Freeform 307">
                  <a:extLst>
                    <a:ext uri="{FF2B5EF4-FFF2-40B4-BE49-F238E27FC236}">
                      <a16:creationId xmlns:a16="http://schemas.microsoft.com/office/drawing/2014/main" id="{5176451D-B202-4614-9969-080C94BB1EAA}"/>
                    </a:ext>
                  </a:extLst>
                </p:cNvPr>
                <p:cNvSpPr>
                  <a:spLocks/>
                </p:cNvSpPr>
                <p:nvPr userDrawn="1"/>
              </p:nvSpPr>
              <p:spPr bwMode="auto">
                <a:xfrm>
                  <a:off x="4102" y="39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7" name="Freeform 308">
                  <a:extLst>
                    <a:ext uri="{FF2B5EF4-FFF2-40B4-BE49-F238E27FC236}">
                      <a16:creationId xmlns:a16="http://schemas.microsoft.com/office/drawing/2014/main" id="{4D793CB9-E919-4155-BC8F-C18FFCEEBBFD}"/>
                    </a:ext>
                  </a:extLst>
                </p:cNvPr>
                <p:cNvSpPr>
                  <a:spLocks/>
                </p:cNvSpPr>
                <p:nvPr userDrawn="1"/>
              </p:nvSpPr>
              <p:spPr bwMode="auto">
                <a:xfrm>
                  <a:off x="4127"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8" name="Freeform 309">
                  <a:extLst>
                    <a:ext uri="{FF2B5EF4-FFF2-40B4-BE49-F238E27FC236}">
                      <a16:creationId xmlns:a16="http://schemas.microsoft.com/office/drawing/2014/main" id="{E759DFB6-9E0F-42E0-8857-E2FDEA1C2CBB}"/>
                    </a:ext>
                  </a:extLst>
                </p:cNvPr>
                <p:cNvSpPr>
                  <a:spLocks/>
                </p:cNvSpPr>
                <p:nvPr userDrawn="1"/>
              </p:nvSpPr>
              <p:spPr bwMode="auto">
                <a:xfrm>
                  <a:off x="4251" y="24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9" name="Freeform 310">
                  <a:extLst>
                    <a:ext uri="{FF2B5EF4-FFF2-40B4-BE49-F238E27FC236}">
                      <a16:creationId xmlns:a16="http://schemas.microsoft.com/office/drawing/2014/main" id="{02068BD0-D0FB-401C-A22D-E882A28F3712}"/>
                    </a:ext>
                  </a:extLst>
                </p:cNvPr>
                <p:cNvSpPr>
                  <a:spLocks/>
                </p:cNvSpPr>
                <p:nvPr userDrawn="1"/>
              </p:nvSpPr>
              <p:spPr bwMode="auto">
                <a:xfrm>
                  <a:off x="4391" y="27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0" name="Freeform 311">
                  <a:extLst>
                    <a:ext uri="{FF2B5EF4-FFF2-40B4-BE49-F238E27FC236}">
                      <a16:creationId xmlns:a16="http://schemas.microsoft.com/office/drawing/2014/main" id="{011EAD7C-8041-4AC7-AA61-B18844356653}"/>
                    </a:ext>
                  </a:extLst>
                </p:cNvPr>
                <p:cNvSpPr>
                  <a:spLocks/>
                </p:cNvSpPr>
                <p:nvPr userDrawn="1"/>
              </p:nvSpPr>
              <p:spPr bwMode="auto">
                <a:xfrm>
                  <a:off x="4386" y="32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0" y="1"/>
                        <a:pt x="1" y="1"/>
                      </a:cubicBezTo>
                      <a:cubicBezTo>
                        <a:pt x="1" y="1"/>
                        <a:pt x="1" y="1"/>
                        <a:pt x="1"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1" name="Freeform 312">
                  <a:extLst>
                    <a:ext uri="{FF2B5EF4-FFF2-40B4-BE49-F238E27FC236}">
                      <a16:creationId xmlns:a16="http://schemas.microsoft.com/office/drawing/2014/main" id="{9F9F5554-60BE-4BD7-8F2D-AA9F0D47DA52}"/>
                    </a:ext>
                  </a:extLst>
                </p:cNvPr>
                <p:cNvSpPr>
                  <a:spLocks/>
                </p:cNvSpPr>
                <p:nvPr userDrawn="1"/>
              </p:nvSpPr>
              <p:spPr bwMode="auto">
                <a:xfrm>
                  <a:off x="4381" y="293"/>
                  <a:ext cx="10" cy="10"/>
                </a:xfrm>
                <a:custGeom>
                  <a:avLst/>
                  <a:gdLst>
                    <a:gd name="T0" fmla="*/ 0 w 2"/>
                    <a:gd name="T1" fmla="*/ 0 h 2"/>
                    <a:gd name="T2" fmla="*/ 1 w 2"/>
                    <a:gd name="T3" fmla="*/ 2 h 2"/>
                    <a:gd name="T4" fmla="*/ 1 w 2"/>
                    <a:gd name="T5" fmla="*/ 1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1" y="2"/>
                      </a:cubicBezTo>
                      <a:cubicBezTo>
                        <a:pt x="1" y="2"/>
                        <a:pt x="1" y="2"/>
                        <a:pt x="1" y="1"/>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2" name="Freeform 313">
                  <a:extLst>
                    <a:ext uri="{FF2B5EF4-FFF2-40B4-BE49-F238E27FC236}">
                      <a16:creationId xmlns:a16="http://schemas.microsoft.com/office/drawing/2014/main" id="{EB17A9CD-9688-4BA0-815E-2ED41CBC722C}"/>
                    </a:ext>
                  </a:extLst>
                </p:cNvPr>
                <p:cNvSpPr>
                  <a:spLocks/>
                </p:cNvSpPr>
                <p:nvPr userDrawn="1"/>
              </p:nvSpPr>
              <p:spPr bwMode="auto">
                <a:xfrm>
                  <a:off x="4386" y="30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3" name="Freeform 314">
                  <a:extLst>
                    <a:ext uri="{FF2B5EF4-FFF2-40B4-BE49-F238E27FC236}">
                      <a16:creationId xmlns:a16="http://schemas.microsoft.com/office/drawing/2014/main" id="{3903E070-4D1F-436E-ACAF-7AF6E1CD1674}"/>
                    </a:ext>
                  </a:extLst>
                </p:cNvPr>
                <p:cNvSpPr>
                  <a:spLocks/>
                </p:cNvSpPr>
                <p:nvPr userDrawn="1"/>
              </p:nvSpPr>
              <p:spPr bwMode="auto">
                <a:xfrm>
                  <a:off x="4361" y="258"/>
                  <a:ext cx="15" cy="5"/>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3" y="0"/>
                        <a:pt x="3" y="0"/>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4" name="Freeform 315">
                  <a:extLst>
                    <a:ext uri="{FF2B5EF4-FFF2-40B4-BE49-F238E27FC236}">
                      <a16:creationId xmlns:a16="http://schemas.microsoft.com/office/drawing/2014/main" id="{09B7AC46-484F-4601-BB23-7F3F30159088}"/>
                    </a:ext>
                  </a:extLst>
                </p:cNvPr>
                <p:cNvSpPr>
                  <a:spLocks/>
                </p:cNvSpPr>
                <p:nvPr userDrawn="1"/>
              </p:nvSpPr>
              <p:spPr bwMode="auto">
                <a:xfrm>
                  <a:off x="4371" y="29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5" name="Freeform 316">
                  <a:extLst>
                    <a:ext uri="{FF2B5EF4-FFF2-40B4-BE49-F238E27FC236}">
                      <a16:creationId xmlns:a16="http://schemas.microsoft.com/office/drawing/2014/main" id="{4C21C640-4932-4D5A-A41F-C465BEA07648}"/>
                    </a:ext>
                  </a:extLst>
                </p:cNvPr>
                <p:cNvSpPr>
                  <a:spLocks/>
                </p:cNvSpPr>
                <p:nvPr userDrawn="1"/>
              </p:nvSpPr>
              <p:spPr bwMode="auto">
                <a:xfrm>
                  <a:off x="4361" y="278"/>
                  <a:ext cx="5" cy="10"/>
                </a:xfrm>
                <a:custGeom>
                  <a:avLst/>
                  <a:gdLst>
                    <a:gd name="T0" fmla="*/ 0 w 1"/>
                    <a:gd name="T1" fmla="*/ 1 h 2"/>
                    <a:gd name="T2" fmla="*/ 1 w 1"/>
                    <a:gd name="T3" fmla="*/ 2 h 2"/>
                    <a:gd name="T4" fmla="*/ 1 w 1"/>
                    <a:gd name="T5" fmla="*/ 2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6" name="Freeform 317">
                  <a:extLst>
                    <a:ext uri="{FF2B5EF4-FFF2-40B4-BE49-F238E27FC236}">
                      <a16:creationId xmlns:a16="http://schemas.microsoft.com/office/drawing/2014/main" id="{07C09212-288B-4114-B578-775228C3A566}"/>
                    </a:ext>
                  </a:extLst>
                </p:cNvPr>
                <p:cNvSpPr>
                  <a:spLocks/>
                </p:cNvSpPr>
                <p:nvPr userDrawn="1"/>
              </p:nvSpPr>
              <p:spPr bwMode="auto">
                <a:xfrm>
                  <a:off x="4366" y="28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7" name="Freeform 318">
                  <a:extLst>
                    <a:ext uri="{FF2B5EF4-FFF2-40B4-BE49-F238E27FC236}">
                      <a16:creationId xmlns:a16="http://schemas.microsoft.com/office/drawing/2014/main" id="{A1859259-0EC7-4E5C-8194-21EC22DA7DE4}"/>
                    </a:ext>
                  </a:extLst>
                </p:cNvPr>
                <p:cNvSpPr>
                  <a:spLocks/>
                </p:cNvSpPr>
                <p:nvPr userDrawn="1"/>
              </p:nvSpPr>
              <p:spPr bwMode="auto">
                <a:xfrm>
                  <a:off x="4366" y="2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8" name="Freeform 319">
                  <a:extLst>
                    <a:ext uri="{FF2B5EF4-FFF2-40B4-BE49-F238E27FC236}">
                      <a16:creationId xmlns:a16="http://schemas.microsoft.com/office/drawing/2014/main" id="{071B75EE-987A-4135-B81F-398774136F86}"/>
                    </a:ext>
                  </a:extLst>
                </p:cNvPr>
                <p:cNvSpPr>
                  <a:spLocks/>
                </p:cNvSpPr>
                <p:nvPr userDrawn="1"/>
              </p:nvSpPr>
              <p:spPr bwMode="auto">
                <a:xfrm>
                  <a:off x="4316" y="24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9" name="Freeform 320">
                  <a:extLst>
                    <a:ext uri="{FF2B5EF4-FFF2-40B4-BE49-F238E27FC236}">
                      <a16:creationId xmlns:a16="http://schemas.microsoft.com/office/drawing/2014/main" id="{6E82CC01-0A0A-4CD1-82C2-EECD75F494A4}"/>
                    </a:ext>
                  </a:extLst>
                </p:cNvPr>
                <p:cNvSpPr>
                  <a:spLocks/>
                </p:cNvSpPr>
                <p:nvPr userDrawn="1"/>
              </p:nvSpPr>
              <p:spPr bwMode="auto">
                <a:xfrm>
                  <a:off x="4326" y="2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0"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0" name="Freeform 321">
                  <a:extLst>
                    <a:ext uri="{FF2B5EF4-FFF2-40B4-BE49-F238E27FC236}">
                      <a16:creationId xmlns:a16="http://schemas.microsoft.com/office/drawing/2014/main" id="{CEBD3956-8989-4964-89DA-E3AF9E4E6FA7}"/>
                    </a:ext>
                  </a:extLst>
                </p:cNvPr>
                <p:cNvSpPr>
                  <a:spLocks/>
                </p:cNvSpPr>
                <p:nvPr userDrawn="1"/>
              </p:nvSpPr>
              <p:spPr bwMode="auto">
                <a:xfrm>
                  <a:off x="4306" y="258"/>
                  <a:ext cx="15" cy="5"/>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0"/>
                        <a:pt x="1" y="1"/>
                      </a:cubicBezTo>
                      <a:cubicBezTo>
                        <a:pt x="2" y="0"/>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1" name="Freeform 322">
                  <a:extLst>
                    <a:ext uri="{FF2B5EF4-FFF2-40B4-BE49-F238E27FC236}">
                      <a16:creationId xmlns:a16="http://schemas.microsoft.com/office/drawing/2014/main" id="{35CF1B14-364A-4FC5-AE3B-F0A613F5DD18}"/>
                    </a:ext>
                  </a:extLst>
                </p:cNvPr>
                <p:cNvSpPr>
                  <a:spLocks/>
                </p:cNvSpPr>
                <p:nvPr userDrawn="1"/>
              </p:nvSpPr>
              <p:spPr bwMode="auto">
                <a:xfrm>
                  <a:off x="4242" y="228"/>
                  <a:ext cx="4" cy="10"/>
                </a:xfrm>
                <a:custGeom>
                  <a:avLst/>
                  <a:gdLst>
                    <a:gd name="T0" fmla="*/ 4 w 4"/>
                    <a:gd name="T1" fmla="*/ 10 h 10"/>
                    <a:gd name="T2" fmla="*/ 4 w 4"/>
                    <a:gd name="T3" fmla="*/ 10 h 10"/>
                    <a:gd name="T4" fmla="*/ 0 w 4"/>
                    <a:gd name="T5" fmla="*/ 0 h 10"/>
                    <a:gd name="T6" fmla="*/ 4 w 4"/>
                    <a:gd name="T7" fmla="*/ 10 h 10"/>
                  </a:gdLst>
                  <a:ahLst/>
                  <a:cxnLst>
                    <a:cxn ang="0">
                      <a:pos x="T0" y="T1"/>
                    </a:cxn>
                    <a:cxn ang="0">
                      <a:pos x="T2" y="T3"/>
                    </a:cxn>
                    <a:cxn ang="0">
                      <a:pos x="T4" y="T5"/>
                    </a:cxn>
                    <a:cxn ang="0">
                      <a:pos x="T6" y="T7"/>
                    </a:cxn>
                  </a:cxnLst>
                  <a:rect l="0" t="0" r="r" b="b"/>
                  <a:pathLst>
                    <a:path w="4" h="10">
                      <a:moveTo>
                        <a:pt x="4" y="10"/>
                      </a:moveTo>
                      <a:lnTo>
                        <a:pt x="4" y="10"/>
                      </a:lnTo>
                      <a:lnTo>
                        <a:pt x="0" y="0"/>
                      </a:lnTo>
                      <a:lnTo>
                        <a:pt x="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2" name="Freeform 323">
                  <a:extLst>
                    <a:ext uri="{FF2B5EF4-FFF2-40B4-BE49-F238E27FC236}">
                      <a16:creationId xmlns:a16="http://schemas.microsoft.com/office/drawing/2014/main" id="{190436C8-4616-491C-8F44-277B71D1A89D}"/>
                    </a:ext>
                  </a:extLst>
                </p:cNvPr>
                <p:cNvSpPr>
                  <a:spLocks/>
                </p:cNvSpPr>
                <p:nvPr userDrawn="1"/>
              </p:nvSpPr>
              <p:spPr bwMode="auto">
                <a:xfrm>
                  <a:off x="4187" y="273"/>
                  <a:ext cx="10" cy="10"/>
                </a:xfrm>
                <a:custGeom>
                  <a:avLst/>
                  <a:gdLst>
                    <a:gd name="T0" fmla="*/ 1 w 2"/>
                    <a:gd name="T1" fmla="*/ 2 h 2"/>
                    <a:gd name="T2" fmla="*/ 2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0"/>
                        <a:pt x="1" y="1"/>
                        <a:pt x="1" y="0"/>
                      </a:cubicBezTo>
                      <a:cubicBezTo>
                        <a:pt x="1"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3" name="Freeform 324">
                  <a:extLst>
                    <a:ext uri="{FF2B5EF4-FFF2-40B4-BE49-F238E27FC236}">
                      <a16:creationId xmlns:a16="http://schemas.microsoft.com/office/drawing/2014/main" id="{0C4B1CBC-2478-4606-A18E-E2011F4C96E0}"/>
                    </a:ext>
                  </a:extLst>
                </p:cNvPr>
                <p:cNvSpPr>
                  <a:spLocks/>
                </p:cNvSpPr>
                <p:nvPr userDrawn="1"/>
              </p:nvSpPr>
              <p:spPr bwMode="auto">
                <a:xfrm>
                  <a:off x="4192" y="2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4" name="Rectangle 325">
                  <a:extLst>
                    <a:ext uri="{FF2B5EF4-FFF2-40B4-BE49-F238E27FC236}">
                      <a16:creationId xmlns:a16="http://schemas.microsoft.com/office/drawing/2014/main" id="{AA89422D-A589-40B5-B9AE-9659B7F26A4F}"/>
                    </a:ext>
                  </a:extLst>
                </p:cNvPr>
                <p:cNvSpPr>
                  <a:spLocks noChangeArrowheads="1"/>
                </p:cNvSpPr>
                <p:nvPr userDrawn="1"/>
              </p:nvSpPr>
              <p:spPr bwMode="auto">
                <a:xfrm>
                  <a:off x="4421" y="5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5" name="Freeform 326">
                  <a:extLst>
                    <a:ext uri="{FF2B5EF4-FFF2-40B4-BE49-F238E27FC236}">
                      <a16:creationId xmlns:a16="http://schemas.microsoft.com/office/drawing/2014/main" id="{75EA6926-E671-4F7A-82E2-4D7A43B7DAE3}"/>
                    </a:ext>
                  </a:extLst>
                </p:cNvPr>
                <p:cNvSpPr>
                  <a:spLocks/>
                </p:cNvSpPr>
                <p:nvPr userDrawn="1"/>
              </p:nvSpPr>
              <p:spPr bwMode="auto">
                <a:xfrm>
                  <a:off x="4416" y="4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6" name="Freeform 327">
                  <a:extLst>
                    <a:ext uri="{FF2B5EF4-FFF2-40B4-BE49-F238E27FC236}">
                      <a16:creationId xmlns:a16="http://schemas.microsoft.com/office/drawing/2014/main" id="{19227B7A-AAAD-4F43-90B9-4D3B66146A20}"/>
                    </a:ext>
                  </a:extLst>
                </p:cNvPr>
                <p:cNvSpPr>
                  <a:spLocks/>
                </p:cNvSpPr>
                <p:nvPr userDrawn="1"/>
              </p:nvSpPr>
              <p:spPr bwMode="auto">
                <a:xfrm>
                  <a:off x="4102" y="47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7" name="Freeform 328">
                  <a:extLst>
                    <a:ext uri="{FF2B5EF4-FFF2-40B4-BE49-F238E27FC236}">
                      <a16:creationId xmlns:a16="http://schemas.microsoft.com/office/drawing/2014/main" id="{D38392F1-B173-4C96-8F47-E9F6DD3BA916}"/>
                    </a:ext>
                  </a:extLst>
                </p:cNvPr>
                <p:cNvSpPr>
                  <a:spLocks/>
                </p:cNvSpPr>
                <p:nvPr userDrawn="1"/>
              </p:nvSpPr>
              <p:spPr bwMode="auto">
                <a:xfrm>
                  <a:off x="4102" y="52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8" name="Freeform 329">
                  <a:extLst>
                    <a:ext uri="{FF2B5EF4-FFF2-40B4-BE49-F238E27FC236}">
                      <a16:creationId xmlns:a16="http://schemas.microsoft.com/office/drawing/2014/main" id="{B61D694C-281A-47C9-9DD4-7D1417F0D888}"/>
                    </a:ext>
                  </a:extLst>
                </p:cNvPr>
                <p:cNvSpPr>
                  <a:spLocks/>
                </p:cNvSpPr>
                <p:nvPr userDrawn="1"/>
              </p:nvSpPr>
              <p:spPr bwMode="auto">
                <a:xfrm>
                  <a:off x="4117" y="558"/>
                  <a:ext cx="5" cy="1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9" name="Freeform 330">
                  <a:extLst>
                    <a:ext uri="{FF2B5EF4-FFF2-40B4-BE49-F238E27FC236}">
                      <a16:creationId xmlns:a16="http://schemas.microsoft.com/office/drawing/2014/main" id="{38B8D14A-BC23-49D9-9ECF-48219FC3FFC2}"/>
                    </a:ext>
                  </a:extLst>
                </p:cNvPr>
                <p:cNvSpPr>
                  <a:spLocks/>
                </p:cNvSpPr>
                <p:nvPr userDrawn="1"/>
              </p:nvSpPr>
              <p:spPr bwMode="auto">
                <a:xfrm>
                  <a:off x="4689" y="83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0" name="Freeform 331">
                  <a:extLst>
                    <a:ext uri="{FF2B5EF4-FFF2-40B4-BE49-F238E27FC236}">
                      <a16:creationId xmlns:a16="http://schemas.microsoft.com/office/drawing/2014/main" id="{18095A5A-E57F-4A0D-9003-DE67682A91BE}"/>
                    </a:ext>
                  </a:extLst>
                </p:cNvPr>
                <p:cNvSpPr>
                  <a:spLocks/>
                </p:cNvSpPr>
                <p:nvPr userDrawn="1"/>
              </p:nvSpPr>
              <p:spPr bwMode="auto">
                <a:xfrm>
                  <a:off x="4689" y="80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1" name="Freeform 332">
                  <a:extLst>
                    <a:ext uri="{FF2B5EF4-FFF2-40B4-BE49-F238E27FC236}">
                      <a16:creationId xmlns:a16="http://schemas.microsoft.com/office/drawing/2014/main" id="{DB6721A3-1094-4333-A18C-8CA828911455}"/>
                    </a:ext>
                  </a:extLst>
                </p:cNvPr>
                <p:cNvSpPr>
                  <a:spLocks/>
                </p:cNvSpPr>
                <p:nvPr userDrawn="1"/>
              </p:nvSpPr>
              <p:spPr bwMode="auto">
                <a:xfrm>
                  <a:off x="4694" y="783"/>
                  <a:ext cx="5" cy="20"/>
                </a:xfrm>
                <a:custGeom>
                  <a:avLst/>
                  <a:gdLst>
                    <a:gd name="T0" fmla="*/ 1 w 1"/>
                    <a:gd name="T1" fmla="*/ 0 h 4"/>
                    <a:gd name="T2" fmla="*/ 0 w 1"/>
                    <a:gd name="T3" fmla="*/ 3 h 4"/>
                    <a:gd name="T4" fmla="*/ 0 w 1"/>
                    <a:gd name="T5" fmla="*/ 3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1" y="2"/>
                        <a:pt x="0" y="3"/>
                      </a:cubicBezTo>
                      <a:cubicBezTo>
                        <a:pt x="0" y="3"/>
                        <a:pt x="0" y="3"/>
                        <a:pt x="0" y="3"/>
                      </a:cubicBezTo>
                      <a:cubicBezTo>
                        <a:pt x="1" y="4"/>
                        <a:pt x="1" y="4"/>
                        <a:pt x="1"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2" name="Freeform 333">
                  <a:extLst>
                    <a:ext uri="{FF2B5EF4-FFF2-40B4-BE49-F238E27FC236}">
                      <a16:creationId xmlns:a16="http://schemas.microsoft.com/office/drawing/2014/main" id="{DE055C75-3041-427D-BBBB-E8082C8DD69B}"/>
                    </a:ext>
                  </a:extLst>
                </p:cNvPr>
                <p:cNvSpPr>
                  <a:spLocks/>
                </p:cNvSpPr>
                <p:nvPr userDrawn="1"/>
              </p:nvSpPr>
              <p:spPr bwMode="auto">
                <a:xfrm>
                  <a:off x="4714" y="77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3" name="Rectangle 334">
                  <a:extLst>
                    <a:ext uri="{FF2B5EF4-FFF2-40B4-BE49-F238E27FC236}">
                      <a16:creationId xmlns:a16="http://schemas.microsoft.com/office/drawing/2014/main" id="{3DA881FF-0335-4059-AFFF-53E372F74D9C}"/>
                    </a:ext>
                  </a:extLst>
                </p:cNvPr>
                <p:cNvSpPr>
                  <a:spLocks noChangeArrowheads="1"/>
                </p:cNvSpPr>
                <p:nvPr userDrawn="1"/>
              </p:nvSpPr>
              <p:spPr bwMode="auto">
                <a:xfrm>
                  <a:off x="4719" y="7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4" name="Freeform 335">
                  <a:extLst>
                    <a:ext uri="{FF2B5EF4-FFF2-40B4-BE49-F238E27FC236}">
                      <a16:creationId xmlns:a16="http://schemas.microsoft.com/office/drawing/2014/main" id="{A00A3573-196A-4F6E-92F4-6F26AD20F7EF}"/>
                    </a:ext>
                  </a:extLst>
                </p:cNvPr>
                <p:cNvSpPr>
                  <a:spLocks/>
                </p:cNvSpPr>
                <p:nvPr userDrawn="1"/>
              </p:nvSpPr>
              <p:spPr bwMode="auto">
                <a:xfrm>
                  <a:off x="4719" y="7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5" name="Freeform 336">
                  <a:extLst>
                    <a:ext uri="{FF2B5EF4-FFF2-40B4-BE49-F238E27FC236}">
                      <a16:creationId xmlns:a16="http://schemas.microsoft.com/office/drawing/2014/main" id="{8FD99739-12AA-4EE5-87CC-01D014B001F3}"/>
                    </a:ext>
                  </a:extLst>
                </p:cNvPr>
                <p:cNvSpPr>
                  <a:spLocks/>
                </p:cNvSpPr>
                <p:nvPr userDrawn="1"/>
              </p:nvSpPr>
              <p:spPr bwMode="auto">
                <a:xfrm>
                  <a:off x="4714" y="7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6" name="Freeform 337">
                  <a:extLst>
                    <a:ext uri="{FF2B5EF4-FFF2-40B4-BE49-F238E27FC236}">
                      <a16:creationId xmlns:a16="http://schemas.microsoft.com/office/drawing/2014/main" id="{2D79C197-1C62-411F-B1B6-00976F8D5AD8}"/>
                    </a:ext>
                  </a:extLst>
                </p:cNvPr>
                <p:cNvSpPr>
                  <a:spLocks/>
                </p:cNvSpPr>
                <p:nvPr userDrawn="1"/>
              </p:nvSpPr>
              <p:spPr bwMode="auto">
                <a:xfrm>
                  <a:off x="4714" y="763"/>
                  <a:ext cx="0" cy="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7" name="Freeform 338">
                  <a:extLst>
                    <a:ext uri="{FF2B5EF4-FFF2-40B4-BE49-F238E27FC236}">
                      <a16:creationId xmlns:a16="http://schemas.microsoft.com/office/drawing/2014/main" id="{A10AD60D-7E23-4935-B77D-347DA3AAC39A}"/>
                    </a:ext>
                  </a:extLst>
                </p:cNvPr>
                <p:cNvSpPr>
                  <a:spLocks/>
                </p:cNvSpPr>
                <p:nvPr userDrawn="1"/>
              </p:nvSpPr>
              <p:spPr bwMode="auto">
                <a:xfrm>
                  <a:off x="4709" y="76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1" y="0"/>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8" name="Freeform 339">
                  <a:extLst>
                    <a:ext uri="{FF2B5EF4-FFF2-40B4-BE49-F238E27FC236}">
                      <a16:creationId xmlns:a16="http://schemas.microsoft.com/office/drawing/2014/main" id="{E149809C-B1B2-402D-B8DC-26E30B9D32D7}"/>
                    </a:ext>
                  </a:extLst>
                </p:cNvPr>
                <p:cNvSpPr>
                  <a:spLocks/>
                </p:cNvSpPr>
                <p:nvPr userDrawn="1"/>
              </p:nvSpPr>
              <p:spPr bwMode="auto">
                <a:xfrm>
                  <a:off x="4694" y="78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9" name="Freeform 340">
                  <a:extLst>
                    <a:ext uri="{FF2B5EF4-FFF2-40B4-BE49-F238E27FC236}">
                      <a16:creationId xmlns:a16="http://schemas.microsoft.com/office/drawing/2014/main" id="{5B5555D6-3AB9-4B86-9690-3D921F1045CE}"/>
                    </a:ext>
                  </a:extLst>
                </p:cNvPr>
                <p:cNvSpPr>
                  <a:spLocks/>
                </p:cNvSpPr>
                <p:nvPr userDrawn="1"/>
              </p:nvSpPr>
              <p:spPr bwMode="auto">
                <a:xfrm>
                  <a:off x="4719"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0" name="Freeform 341">
                  <a:extLst>
                    <a:ext uri="{FF2B5EF4-FFF2-40B4-BE49-F238E27FC236}">
                      <a16:creationId xmlns:a16="http://schemas.microsoft.com/office/drawing/2014/main" id="{A4A7DC80-8DB4-4D74-A740-3C8C9C56ED1E}"/>
                    </a:ext>
                  </a:extLst>
                </p:cNvPr>
                <p:cNvSpPr>
                  <a:spLocks/>
                </p:cNvSpPr>
                <p:nvPr userDrawn="1"/>
              </p:nvSpPr>
              <p:spPr bwMode="auto">
                <a:xfrm>
                  <a:off x="4719" y="7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1" name="Oval 342">
                  <a:extLst>
                    <a:ext uri="{FF2B5EF4-FFF2-40B4-BE49-F238E27FC236}">
                      <a16:creationId xmlns:a16="http://schemas.microsoft.com/office/drawing/2014/main" id="{83E8E5CB-4F7F-4498-AFCC-D14B13DC855A}"/>
                    </a:ext>
                  </a:extLst>
                </p:cNvPr>
                <p:cNvSpPr>
                  <a:spLocks noChangeArrowheads="1"/>
                </p:cNvSpPr>
                <p:nvPr userDrawn="1"/>
              </p:nvSpPr>
              <p:spPr bwMode="auto">
                <a:xfrm>
                  <a:off x="4709" y="758"/>
                  <a:ext cx="1" cy="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2" name="Freeform 343">
                  <a:extLst>
                    <a:ext uri="{FF2B5EF4-FFF2-40B4-BE49-F238E27FC236}">
                      <a16:creationId xmlns:a16="http://schemas.microsoft.com/office/drawing/2014/main" id="{18A59882-0925-4A65-8D4A-78EBA2D2B915}"/>
                    </a:ext>
                  </a:extLst>
                </p:cNvPr>
                <p:cNvSpPr>
                  <a:spLocks/>
                </p:cNvSpPr>
                <p:nvPr userDrawn="1"/>
              </p:nvSpPr>
              <p:spPr bwMode="auto">
                <a:xfrm>
                  <a:off x="4724" y="72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3" name="Freeform 344">
                  <a:extLst>
                    <a:ext uri="{FF2B5EF4-FFF2-40B4-BE49-F238E27FC236}">
                      <a16:creationId xmlns:a16="http://schemas.microsoft.com/office/drawing/2014/main" id="{B8B9EE58-09EF-4CF3-8B2F-9092AFB7C53B}"/>
                    </a:ext>
                  </a:extLst>
                </p:cNvPr>
                <p:cNvSpPr>
                  <a:spLocks/>
                </p:cNvSpPr>
                <p:nvPr userDrawn="1"/>
              </p:nvSpPr>
              <p:spPr bwMode="auto">
                <a:xfrm>
                  <a:off x="4724" y="703"/>
                  <a:ext cx="5" cy="15"/>
                </a:xfrm>
                <a:custGeom>
                  <a:avLst/>
                  <a:gdLst>
                    <a:gd name="T0" fmla="*/ 0 w 1"/>
                    <a:gd name="T1" fmla="*/ 2 h 3"/>
                    <a:gd name="T2" fmla="*/ 1 w 1"/>
                    <a:gd name="T3" fmla="*/ 2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3"/>
                        <a:pt x="1" y="2"/>
                        <a:pt x="1" y="2"/>
                      </a:cubicBezTo>
                      <a:cubicBezTo>
                        <a:pt x="1" y="1"/>
                        <a:pt x="1" y="1"/>
                        <a:pt x="0" y="0"/>
                      </a:cubicBezTo>
                      <a:cubicBezTo>
                        <a:pt x="1" y="1"/>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4" name="Freeform 345">
                  <a:extLst>
                    <a:ext uri="{FF2B5EF4-FFF2-40B4-BE49-F238E27FC236}">
                      <a16:creationId xmlns:a16="http://schemas.microsoft.com/office/drawing/2014/main" id="{2C839F14-EC89-4843-9891-E0811666639C}"/>
                    </a:ext>
                  </a:extLst>
                </p:cNvPr>
                <p:cNvSpPr>
                  <a:spLocks/>
                </p:cNvSpPr>
                <p:nvPr userDrawn="1"/>
              </p:nvSpPr>
              <p:spPr bwMode="auto">
                <a:xfrm>
                  <a:off x="4724" y="7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5" name="Freeform 346">
                  <a:extLst>
                    <a:ext uri="{FF2B5EF4-FFF2-40B4-BE49-F238E27FC236}">
                      <a16:creationId xmlns:a16="http://schemas.microsoft.com/office/drawing/2014/main" id="{6FA66197-E4D1-4BCF-9C08-6E2D1822AE6B}"/>
                    </a:ext>
                  </a:extLst>
                </p:cNvPr>
                <p:cNvSpPr>
                  <a:spLocks/>
                </p:cNvSpPr>
                <p:nvPr userDrawn="1"/>
              </p:nvSpPr>
              <p:spPr bwMode="auto">
                <a:xfrm>
                  <a:off x="4719" y="72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6" name="Freeform 347">
                  <a:extLst>
                    <a:ext uri="{FF2B5EF4-FFF2-40B4-BE49-F238E27FC236}">
                      <a16:creationId xmlns:a16="http://schemas.microsoft.com/office/drawing/2014/main" id="{6EFB424F-52FA-40D1-994B-7A4EB27C02C5}"/>
                    </a:ext>
                  </a:extLst>
                </p:cNvPr>
                <p:cNvSpPr>
                  <a:spLocks/>
                </p:cNvSpPr>
                <p:nvPr userDrawn="1"/>
              </p:nvSpPr>
              <p:spPr bwMode="auto">
                <a:xfrm>
                  <a:off x="4719" y="7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7" name="Freeform 348">
                  <a:extLst>
                    <a:ext uri="{FF2B5EF4-FFF2-40B4-BE49-F238E27FC236}">
                      <a16:creationId xmlns:a16="http://schemas.microsoft.com/office/drawing/2014/main" id="{A0011583-A2BD-4F56-896B-EA345D05D5FA}"/>
                    </a:ext>
                  </a:extLst>
                </p:cNvPr>
                <p:cNvSpPr>
                  <a:spLocks/>
                </p:cNvSpPr>
                <p:nvPr userDrawn="1"/>
              </p:nvSpPr>
              <p:spPr bwMode="auto">
                <a:xfrm>
                  <a:off x="4719"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8" name="Freeform 349">
                  <a:extLst>
                    <a:ext uri="{FF2B5EF4-FFF2-40B4-BE49-F238E27FC236}">
                      <a16:creationId xmlns:a16="http://schemas.microsoft.com/office/drawing/2014/main" id="{D5CBD14D-D5AB-4FC3-816F-42E8B5C6D176}"/>
                    </a:ext>
                  </a:extLst>
                </p:cNvPr>
                <p:cNvSpPr>
                  <a:spLocks/>
                </p:cNvSpPr>
                <p:nvPr userDrawn="1"/>
              </p:nvSpPr>
              <p:spPr bwMode="auto">
                <a:xfrm>
                  <a:off x="4704" y="743"/>
                  <a:ext cx="10"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9" name="Freeform 350">
                  <a:extLst>
                    <a:ext uri="{FF2B5EF4-FFF2-40B4-BE49-F238E27FC236}">
                      <a16:creationId xmlns:a16="http://schemas.microsoft.com/office/drawing/2014/main" id="{397AAD61-E628-455D-A9FE-D467943821B6}"/>
                    </a:ext>
                  </a:extLst>
                </p:cNvPr>
                <p:cNvSpPr>
                  <a:spLocks/>
                </p:cNvSpPr>
                <p:nvPr userDrawn="1"/>
              </p:nvSpPr>
              <p:spPr bwMode="auto">
                <a:xfrm>
                  <a:off x="4714" y="73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0" name="Rectangle 351">
                  <a:extLst>
                    <a:ext uri="{FF2B5EF4-FFF2-40B4-BE49-F238E27FC236}">
                      <a16:creationId xmlns:a16="http://schemas.microsoft.com/office/drawing/2014/main" id="{685B9BFB-B88D-49CF-9E1B-9E20CF91DB6E}"/>
                    </a:ext>
                  </a:extLst>
                </p:cNvPr>
                <p:cNvSpPr>
                  <a:spLocks noChangeArrowheads="1"/>
                </p:cNvSpPr>
                <p:nvPr userDrawn="1"/>
              </p:nvSpPr>
              <p:spPr bwMode="auto">
                <a:xfrm>
                  <a:off x="4714" y="73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1" name="Freeform 352">
                  <a:extLst>
                    <a:ext uri="{FF2B5EF4-FFF2-40B4-BE49-F238E27FC236}">
                      <a16:creationId xmlns:a16="http://schemas.microsoft.com/office/drawing/2014/main" id="{A2EFC2A5-2690-4BF8-90FC-35F1075AC50E}"/>
                    </a:ext>
                  </a:extLst>
                </p:cNvPr>
                <p:cNvSpPr>
                  <a:spLocks/>
                </p:cNvSpPr>
                <p:nvPr userDrawn="1"/>
              </p:nvSpPr>
              <p:spPr bwMode="auto">
                <a:xfrm>
                  <a:off x="4714" y="703"/>
                  <a:ext cx="5" cy="10"/>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1"/>
                        <a:pt x="0" y="1"/>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2" name="Freeform 353">
                  <a:extLst>
                    <a:ext uri="{FF2B5EF4-FFF2-40B4-BE49-F238E27FC236}">
                      <a16:creationId xmlns:a16="http://schemas.microsoft.com/office/drawing/2014/main" id="{D475F8CB-78EF-4259-99AF-313D49905C59}"/>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3" name="Rectangle 354">
                  <a:extLst>
                    <a:ext uri="{FF2B5EF4-FFF2-40B4-BE49-F238E27FC236}">
                      <a16:creationId xmlns:a16="http://schemas.microsoft.com/office/drawing/2014/main" id="{FEDED996-09BA-4F4F-8341-B8990C6DFC2C}"/>
                    </a:ext>
                  </a:extLst>
                </p:cNvPr>
                <p:cNvSpPr>
                  <a:spLocks noChangeArrowheads="1"/>
                </p:cNvSpPr>
                <p:nvPr userDrawn="1"/>
              </p:nvSpPr>
              <p:spPr bwMode="auto">
                <a:xfrm>
                  <a:off x="4714" y="67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4" name="Freeform 355">
                  <a:extLst>
                    <a:ext uri="{FF2B5EF4-FFF2-40B4-BE49-F238E27FC236}">
                      <a16:creationId xmlns:a16="http://schemas.microsoft.com/office/drawing/2014/main" id="{77954E8F-B1E8-4772-B7A8-80165B0A630E}"/>
                    </a:ext>
                  </a:extLst>
                </p:cNvPr>
                <p:cNvSpPr>
                  <a:spLocks/>
                </p:cNvSpPr>
                <p:nvPr userDrawn="1"/>
              </p:nvSpPr>
              <p:spPr bwMode="auto">
                <a:xfrm>
                  <a:off x="4714" y="71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5" name="Freeform 356">
                  <a:extLst>
                    <a:ext uri="{FF2B5EF4-FFF2-40B4-BE49-F238E27FC236}">
                      <a16:creationId xmlns:a16="http://schemas.microsoft.com/office/drawing/2014/main" id="{71BC0AFC-FE74-41F9-A558-15AC6F67A88D}"/>
                    </a:ext>
                  </a:extLst>
                </p:cNvPr>
                <p:cNvSpPr>
                  <a:spLocks/>
                </p:cNvSpPr>
                <p:nvPr userDrawn="1"/>
              </p:nvSpPr>
              <p:spPr bwMode="auto">
                <a:xfrm>
                  <a:off x="4719" y="6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6" name="Freeform 357">
                  <a:extLst>
                    <a:ext uri="{FF2B5EF4-FFF2-40B4-BE49-F238E27FC236}">
                      <a16:creationId xmlns:a16="http://schemas.microsoft.com/office/drawing/2014/main" id="{5DC82781-AFCE-43F6-826A-9FE6EA31E623}"/>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7" name="Freeform 358">
                  <a:extLst>
                    <a:ext uri="{FF2B5EF4-FFF2-40B4-BE49-F238E27FC236}">
                      <a16:creationId xmlns:a16="http://schemas.microsoft.com/office/drawing/2014/main" id="{1CD3DCCD-A7A0-465B-AF34-0EE6FCFEC4D7}"/>
                    </a:ext>
                  </a:extLst>
                </p:cNvPr>
                <p:cNvSpPr>
                  <a:spLocks/>
                </p:cNvSpPr>
                <p:nvPr userDrawn="1"/>
              </p:nvSpPr>
              <p:spPr bwMode="auto">
                <a:xfrm>
                  <a:off x="4719" y="7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8" name="Freeform 359">
                  <a:extLst>
                    <a:ext uri="{FF2B5EF4-FFF2-40B4-BE49-F238E27FC236}">
                      <a16:creationId xmlns:a16="http://schemas.microsoft.com/office/drawing/2014/main" id="{FD8D8834-6885-41BA-B573-678EFD6D2CB6}"/>
                    </a:ext>
                  </a:extLst>
                </p:cNvPr>
                <p:cNvSpPr>
                  <a:spLocks/>
                </p:cNvSpPr>
                <p:nvPr userDrawn="1"/>
              </p:nvSpPr>
              <p:spPr bwMode="auto">
                <a:xfrm>
                  <a:off x="4689" y="673"/>
                  <a:ext cx="25" cy="15"/>
                </a:xfrm>
                <a:custGeom>
                  <a:avLst/>
                  <a:gdLst>
                    <a:gd name="T0" fmla="*/ 0 w 5"/>
                    <a:gd name="T1" fmla="*/ 1 h 3"/>
                    <a:gd name="T2" fmla="*/ 1 w 5"/>
                    <a:gd name="T3" fmla="*/ 3 h 3"/>
                    <a:gd name="T4" fmla="*/ 5 w 5"/>
                    <a:gd name="T5" fmla="*/ 2 h 3"/>
                    <a:gd name="T6" fmla="*/ 4 w 5"/>
                    <a:gd name="T7" fmla="*/ 1 h 3"/>
                    <a:gd name="T8" fmla="*/ 2 w 5"/>
                    <a:gd name="T9" fmla="*/ 2 h 3"/>
                    <a:gd name="T10" fmla="*/ 3 w 5"/>
                    <a:gd name="T11" fmla="*/ 1 h 3"/>
                    <a:gd name="T12" fmla="*/ 0 w 5"/>
                    <a:gd name="T13" fmla="*/ 0 h 3"/>
                    <a:gd name="T14" fmla="*/ 0 w 5"/>
                    <a:gd name="T15" fmla="*/ 1 h 3"/>
                    <a:gd name="T16" fmla="*/ 0 w 5"/>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1"/>
                      </a:moveTo>
                      <a:cubicBezTo>
                        <a:pt x="0" y="1"/>
                        <a:pt x="1" y="2"/>
                        <a:pt x="1" y="3"/>
                      </a:cubicBezTo>
                      <a:cubicBezTo>
                        <a:pt x="1" y="3"/>
                        <a:pt x="4" y="3"/>
                        <a:pt x="5" y="2"/>
                      </a:cubicBezTo>
                      <a:cubicBezTo>
                        <a:pt x="4" y="2"/>
                        <a:pt x="4" y="2"/>
                        <a:pt x="4" y="1"/>
                      </a:cubicBezTo>
                      <a:cubicBezTo>
                        <a:pt x="3" y="1"/>
                        <a:pt x="3" y="3"/>
                        <a:pt x="2" y="2"/>
                      </a:cubicBezTo>
                      <a:cubicBezTo>
                        <a:pt x="2" y="1"/>
                        <a:pt x="2" y="1"/>
                        <a:pt x="3" y="1"/>
                      </a:cubicBezTo>
                      <a:cubicBezTo>
                        <a:pt x="2" y="2"/>
                        <a:pt x="1"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9" name="Freeform 360">
                  <a:extLst>
                    <a:ext uri="{FF2B5EF4-FFF2-40B4-BE49-F238E27FC236}">
                      <a16:creationId xmlns:a16="http://schemas.microsoft.com/office/drawing/2014/main" id="{3EE6A3C3-487A-4A44-8830-735659F70E2B}"/>
                    </a:ext>
                  </a:extLst>
                </p:cNvPr>
                <p:cNvSpPr>
                  <a:spLocks/>
                </p:cNvSpPr>
                <p:nvPr userDrawn="1"/>
              </p:nvSpPr>
              <p:spPr bwMode="auto">
                <a:xfrm>
                  <a:off x="4714" y="683"/>
                  <a:ext cx="5" cy="10"/>
                </a:xfrm>
                <a:custGeom>
                  <a:avLst/>
                  <a:gdLst>
                    <a:gd name="T0" fmla="*/ 0 w 1"/>
                    <a:gd name="T1" fmla="*/ 1 h 2"/>
                    <a:gd name="T2" fmla="*/ 0 w 1"/>
                    <a:gd name="T3" fmla="*/ 2 h 2"/>
                    <a:gd name="T4" fmla="*/ 1 w 1"/>
                    <a:gd name="T5" fmla="*/ 0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0" y="2"/>
                        <a:pt x="0" y="2"/>
                      </a:cubicBezTo>
                      <a:cubicBezTo>
                        <a:pt x="0" y="1"/>
                        <a:pt x="0" y="1"/>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0" name="Freeform 361">
                  <a:extLst>
                    <a:ext uri="{FF2B5EF4-FFF2-40B4-BE49-F238E27FC236}">
                      <a16:creationId xmlns:a16="http://schemas.microsoft.com/office/drawing/2014/main" id="{6E7B7D4B-58FA-4420-8CC2-56CFC94AD510}"/>
                    </a:ext>
                  </a:extLst>
                </p:cNvPr>
                <p:cNvSpPr>
                  <a:spLocks/>
                </p:cNvSpPr>
                <p:nvPr userDrawn="1"/>
              </p:nvSpPr>
              <p:spPr bwMode="auto">
                <a:xfrm>
                  <a:off x="4704" y="693"/>
                  <a:ext cx="15" cy="10"/>
                </a:xfrm>
                <a:custGeom>
                  <a:avLst/>
                  <a:gdLst>
                    <a:gd name="T0" fmla="*/ 2 w 3"/>
                    <a:gd name="T1" fmla="*/ 1 h 2"/>
                    <a:gd name="T2" fmla="*/ 0 w 3"/>
                    <a:gd name="T3" fmla="*/ 1 h 2"/>
                    <a:gd name="T4" fmla="*/ 1 w 3"/>
                    <a:gd name="T5" fmla="*/ 2 h 2"/>
                    <a:gd name="T6" fmla="*/ 2 w 3"/>
                    <a:gd name="T7" fmla="*/ 1 h 2"/>
                    <a:gd name="T8" fmla="*/ 3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2" y="1"/>
                        <a:pt x="1" y="0"/>
                        <a:pt x="0" y="1"/>
                      </a:cubicBezTo>
                      <a:cubicBezTo>
                        <a:pt x="0" y="2"/>
                        <a:pt x="1" y="1"/>
                        <a:pt x="1" y="2"/>
                      </a:cubicBezTo>
                      <a:cubicBezTo>
                        <a:pt x="1" y="0"/>
                        <a:pt x="2" y="2"/>
                        <a:pt x="2" y="1"/>
                      </a:cubicBezTo>
                      <a:cubicBezTo>
                        <a:pt x="2" y="2"/>
                        <a:pt x="3" y="2"/>
                        <a:pt x="3" y="2"/>
                      </a:cubicBezTo>
                      <a:cubicBezTo>
                        <a:pt x="3"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3"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1" name="Freeform 362">
                  <a:extLst>
                    <a:ext uri="{FF2B5EF4-FFF2-40B4-BE49-F238E27FC236}">
                      <a16:creationId xmlns:a16="http://schemas.microsoft.com/office/drawing/2014/main" id="{AA4D51F8-7DD0-4DB3-A98F-1623254345B0}"/>
                    </a:ext>
                  </a:extLst>
                </p:cNvPr>
                <p:cNvSpPr>
                  <a:spLocks/>
                </p:cNvSpPr>
                <p:nvPr userDrawn="1"/>
              </p:nvSpPr>
              <p:spPr bwMode="auto">
                <a:xfrm>
                  <a:off x="4694" y="7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2" name="Freeform 363">
                  <a:extLst>
                    <a:ext uri="{FF2B5EF4-FFF2-40B4-BE49-F238E27FC236}">
                      <a16:creationId xmlns:a16="http://schemas.microsoft.com/office/drawing/2014/main" id="{3C53EFB9-98AB-4A02-A128-57513FBB89B0}"/>
                    </a:ext>
                  </a:extLst>
                </p:cNvPr>
                <p:cNvSpPr>
                  <a:spLocks/>
                </p:cNvSpPr>
                <p:nvPr userDrawn="1"/>
              </p:nvSpPr>
              <p:spPr bwMode="auto">
                <a:xfrm>
                  <a:off x="4699" y="733"/>
                  <a:ext cx="10" cy="10"/>
                </a:xfrm>
                <a:custGeom>
                  <a:avLst/>
                  <a:gdLst>
                    <a:gd name="T0" fmla="*/ 0 w 2"/>
                    <a:gd name="T1" fmla="*/ 1 h 2"/>
                    <a:gd name="T2" fmla="*/ 0 w 2"/>
                    <a:gd name="T3" fmla="*/ 1 h 2"/>
                    <a:gd name="T4" fmla="*/ 0 w 2"/>
                    <a:gd name="T5" fmla="*/ 1 h 2"/>
                    <a:gd name="T6" fmla="*/ 1 w 2"/>
                    <a:gd name="T7" fmla="*/ 1 h 2"/>
                    <a:gd name="T8" fmla="*/ 0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1"/>
                      </a:cubicBezTo>
                      <a:cubicBezTo>
                        <a:pt x="0" y="2"/>
                        <a:pt x="0" y="1"/>
                        <a:pt x="0" y="1"/>
                      </a:cubicBezTo>
                      <a:cubicBezTo>
                        <a:pt x="0" y="2"/>
                        <a:pt x="0" y="2"/>
                        <a:pt x="1" y="1"/>
                      </a:cubicBezTo>
                      <a:cubicBezTo>
                        <a:pt x="0" y="1"/>
                        <a:pt x="0" y="1"/>
                        <a:pt x="0" y="1"/>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3" name="Freeform 364">
                  <a:extLst>
                    <a:ext uri="{FF2B5EF4-FFF2-40B4-BE49-F238E27FC236}">
                      <a16:creationId xmlns:a16="http://schemas.microsoft.com/office/drawing/2014/main" id="{380288F1-B478-4204-9CB0-833CE733E8A2}"/>
                    </a:ext>
                  </a:extLst>
                </p:cNvPr>
                <p:cNvSpPr>
                  <a:spLocks/>
                </p:cNvSpPr>
                <p:nvPr userDrawn="1"/>
              </p:nvSpPr>
              <p:spPr bwMode="auto">
                <a:xfrm>
                  <a:off x="4704" y="713"/>
                  <a:ext cx="5" cy="5"/>
                </a:xfrm>
                <a:custGeom>
                  <a:avLst/>
                  <a:gdLst>
                    <a:gd name="T0" fmla="*/ 1 w 1"/>
                    <a:gd name="T1" fmla="*/ 1 h 1"/>
                    <a:gd name="T2" fmla="*/ 0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0"/>
                        <a:pt x="0" y="0"/>
                        <a:pt x="0" y="0"/>
                      </a:cubicBez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4" name="Freeform 365">
                  <a:extLst>
                    <a:ext uri="{FF2B5EF4-FFF2-40B4-BE49-F238E27FC236}">
                      <a16:creationId xmlns:a16="http://schemas.microsoft.com/office/drawing/2014/main" id="{21B592DB-7F2C-4BFD-8690-007B583291AA}"/>
                    </a:ext>
                  </a:extLst>
                </p:cNvPr>
                <p:cNvSpPr>
                  <a:spLocks/>
                </p:cNvSpPr>
                <p:nvPr userDrawn="1"/>
              </p:nvSpPr>
              <p:spPr bwMode="auto">
                <a:xfrm>
                  <a:off x="4714" y="67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5" name="Rectangle 366">
                  <a:extLst>
                    <a:ext uri="{FF2B5EF4-FFF2-40B4-BE49-F238E27FC236}">
                      <a16:creationId xmlns:a16="http://schemas.microsoft.com/office/drawing/2014/main" id="{CE364DFF-9B6D-4F84-BFD8-E79D18DA1594}"/>
                    </a:ext>
                  </a:extLst>
                </p:cNvPr>
                <p:cNvSpPr>
                  <a:spLocks noChangeArrowheads="1"/>
                </p:cNvSpPr>
                <p:nvPr userDrawn="1"/>
              </p:nvSpPr>
              <p:spPr bwMode="auto">
                <a:xfrm>
                  <a:off x="4714" y="6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6" name="Freeform 367">
                  <a:extLst>
                    <a:ext uri="{FF2B5EF4-FFF2-40B4-BE49-F238E27FC236}">
                      <a16:creationId xmlns:a16="http://schemas.microsoft.com/office/drawing/2014/main" id="{FCB33EAF-1DE4-484A-A695-4338E29CD805}"/>
                    </a:ext>
                  </a:extLst>
                </p:cNvPr>
                <p:cNvSpPr>
                  <a:spLocks/>
                </p:cNvSpPr>
                <p:nvPr userDrawn="1"/>
              </p:nvSpPr>
              <p:spPr bwMode="auto">
                <a:xfrm>
                  <a:off x="4401"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7" name="Freeform 368">
                  <a:extLst>
                    <a:ext uri="{FF2B5EF4-FFF2-40B4-BE49-F238E27FC236}">
                      <a16:creationId xmlns:a16="http://schemas.microsoft.com/office/drawing/2014/main" id="{1165037D-D7E0-4A50-B851-F935D5FA102E}"/>
                    </a:ext>
                  </a:extLst>
                </p:cNvPr>
                <p:cNvSpPr>
                  <a:spLocks/>
                </p:cNvSpPr>
                <p:nvPr userDrawn="1"/>
              </p:nvSpPr>
              <p:spPr bwMode="auto">
                <a:xfrm>
                  <a:off x="4401" y="7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8" name="Freeform 369">
                  <a:extLst>
                    <a:ext uri="{FF2B5EF4-FFF2-40B4-BE49-F238E27FC236}">
                      <a16:creationId xmlns:a16="http://schemas.microsoft.com/office/drawing/2014/main" id="{A5F1DF0B-ECC4-433D-B819-47D02B7D407F}"/>
                    </a:ext>
                  </a:extLst>
                </p:cNvPr>
                <p:cNvSpPr>
                  <a:spLocks/>
                </p:cNvSpPr>
                <p:nvPr userDrawn="1"/>
              </p:nvSpPr>
              <p:spPr bwMode="auto">
                <a:xfrm>
                  <a:off x="4520" y="553"/>
                  <a:ext cx="10" cy="5"/>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0" y="0"/>
                        <a:pt x="1" y="0"/>
                      </a:cubicBezTo>
                      <a:cubicBezTo>
                        <a:pt x="1" y="1"/>
                        <a:pt x="1" y="1"/>
                        <a:pt x="1" y="1"/>
                      </a:cubicBezTo>
                      <a:cubicBezTo>
                        <a:pt x="1"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9" name="Freeform 370">
                  <a:extLst>
                    <a:ext uri="{FF2B5EF4-FFF2-40B4-BE49-F238E27FC236}">
                      <a16:creationId xmlns:a16="http://schemas.microsoft.com/office/drawing/2014/main" id="{0C9C4354-5A72-4878-9C48-778F438C9F93}"/>
                    </a:ext>
                  </a:extLst>
                </p:cNvPr>
                <p:cNvSpPr>
                  <a:spLocks/>
                </p:cNvSpPr>
                <p:nvPr userDrawn="1"/>
              </p:nvSpPr>
              <p:spPr bwMode="auto">
                <a:xfrm>
                  <a:off x="4426" y="65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0" name="Freeform 371">
                  <a:extLst>
                    <a:ext uri="{FF2B5EF4-FFF2-40B4-BE49-F238E27FC236}">
                      <a16:creationId xmlns:a16="http://schemas.microsoft.com/office/drawing/2014/main" id="{A6713821-9FBB-4BCB-9FB9-854B7B7E5ECC}"/>
                    </a:ext>
                  </a:extLst>
                </p:cNvPr>
                <p:cNvSpPr>
                  <a:spLocks/>
                </p:cNvSpPr>
                <p:nvPr userDrawn="1"/>
              </p:nvSpPr>
              <p:spPr bwMode="auto">
                <a:xfrm>
                  <a:off x="4436" y="66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1" name="Freeform 372">
                  <a:extLst>
                    <a:ext uri="{FF2B5EF4-FFF2-40B4-BE49-F238E27FC236}">
                      <a16:creationId xmlns:a16="http://schemas.microsoft.com/office/drawing/2014/main" id="{D83B4498-FF29-4DF4-9D79-0AA7549A06BD}"/>
                    </a:ext>
                  </a:extLst>
                </p:cNvPr>
                <p:cNvSpPr>
                  <a:spLocks/>
                </p:cNvSpPr>
                <p:nvPr userDrawn="1"/>
              </p:nvSpPr>
              <p:spPr bwMode="auto">
                <a:xfrm>
                  <a:off x="4411" y="8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2" name="Freeform 373">
                  <a:extLst>
                    <a:ext uri="{FF2B5EF4-FFF2-40B4-BE49-F238E27FC236}">
                      <a16:creationId xmlns:a16="http://schemas.microsoft.com/office/drawing/2014/main" id="{FF1F81E5-F2FA-4224-9AB4-CFF28F079073}"/>
                    </a:ext>
                  </a:extLst>
                </p:cNvPr>
                <p:cNvSpPr>
                  <a:spLocks/>
                </p:cNvSpPr>
                <p:nvPr userDrawn="1"/>
              </p:nvSpPr>
              <p:spPr bwMode="auto">
                <a:xfrm>
                  <a:off x="4659" y="58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3" name="Freeform 374">
                  <a:extLst>
                    <a:ext uri="{FF2B5EF4-FFF2-40B4-BE49-F238E27FC236}">
                      <a16:creationId xmlns:a16="http://schemas.microsoft.com/office/drawing/2014/main" id="{38EFE1F4-D39A-4937-A747-F01DDC88B114}"/>
                    </a:ext>
                  </a:extLst>
                </p:cNvPr>
                <p:cNvSpPr>
                  <a:spLocks/>
                </p:cNvSpPr>
                <p:nvPr userDrawn="1"/>
              </p:nvSpPr>
              <p:spPr bwMode="auto">
                <a:xfrm>
                  <a:off x="4361" y="76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4" name="Freeform 375">
                  <a:extLst>
                    <a:ext uri="{FF2B5EF4-FFF2-40B4-BE49-F238E27FC236}">
                      <a16:creationId xmlns:a16="http://schemas.microsoft.com/office/drawing/2014/main" id="{7CA5EF08-0777-4DC0-8CBA-DABC22831B16}"/>
                    </a:ext>
                  </a:extLst>
                </p:cNvPr>
                <p:cNvSpPr>
                  <a:spLocks/>
                </p:cNvSpPr>
                <p:nvPr userDrawn="1"/>
              </p:nvSpPr>
              <p:spPr bwMode="auto">
                <a:xfrm>
                  <a:off x="4650" y="578"/>
                  <a:ext cx="9"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0"/>
                        <a:pt x="2"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5" name="Freeform 376">
                  <a:extLst>
                    <a:ext uri="{FF2B5EF4-FFF2-40B4-BE49-F238E27FC236}">
                      <a16:creationId xmlns:a16="http://schemas.microsoft.com/office/drawing/2014/main" id="{93E7C377-568B-40F1-852C-FA666E0FB39C}"/>
                    </a:ext>
                  </a:extLst>
                </p:cNvPr>
                <p:cNvSpPr>
                  <a:spLocks/>
                </p:cNvSpPr>
                <p:nvPr userDrawn="1"/>
              </p:nvSpPr>
              <p:spPr bwMode="auto">
                <a:xfrm>
                  <a:off x="4590"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6" name="Freeform 377">
                  <a:extLst>
                    <a:ext uri="{FF2B5EF4-FFF2-40B4-BE49-F238E27FC236}">
                      <a16:creationId xmlns:a16="http://schemas.microsoft.com/office/drawing/2014/main" id="{3C28241D-EA70-41C7-8EA1-A800D9135E88}"/>
                    </a:ext>
                  </a:extLst>
                </p:cNvPr>
                <p:cNvSpPr>
                  <a:spLocks/>
                </p:cNvSpPr>
                <p:nvPr userDrawn="1"/>
              </p:nvSpPr>
              <p:spPr bwMode="auto">
                <a:xfrm>
                  <a:off x="4669" y="8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7" name="Freeform 378">
                  <a:extLst>
                    <a:ext uri="{FF2B5EF4-FFF2-40B4-BE49-F238E27FC236}">
                      <a16:creationId xmlns:a16="http://schemas.microsoft.com/office/drawing/2014/main" id="{41E3C6B5-F6B1-415A-915B-F57FD90954E1}"/>
                    </a:ext>
                  </a:extLst>
                </p:cNvPr>
                <p:cNvSpPr>
                  <a:spLocks/>
                </p:cNvSpPr>
                <p:nvPr userDrawn="1"/>
              </p:nvSpPr>
              <p:spPr bwMode="auto">
                <a:xfrm>
                  <a:off x="4699" y="6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8" name="Freeform 379">
                  <a:extLst>
                    <a:ext uri="{FF2B5EF4-FFF2-40B4-BE49-F238E27FC236}">
                      <a16:creationId xmlns:a16="http://schemas.microsoft.com/office/drawing/2014/main" id="{802D3EE2-EA13-4DA3-99A5-118499E01AAA}"/>
                    </a:ext>
                  </a:extLst>
                </p:cNvPr>
                <p:cNvSpPr>
                  <a:spLocks/>
                </p:cNvSpPr>
                <p:nvPr userDrawn="1"/>
              </p:nvSpPr>
              <p:spPr bwMode="auto">
                <a:xfrm>
                  <a:off x="4689" y="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9" name="Freeform 380">
                  <a:extLst>
                    <a:ext uri="{FF2B5EF4-FFF2-40B4-BE49-F238E27FC236}">
                      <a16:creationId xmlns:a16="http://schemas.microsoft.com/office/drawing/2014/main" id="{65DC1FA8-56C1-4B9A-A380-597F728D85C6}"/>
                    </a:ext>
                  </a:extLst>
                </p:cNvPr>
                <p:cNvSpPr>
                  <a:spLocks/>
                </p:cNvSpPr>
                <p:nvPr userDrawn="1"/>
              </p:nvSpPr>
              <p:spPr bwMode="auto">
                <a:xfrm>
                  <a:off x="4620" y="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0" name="Freeform 381">
                  <a:extLst>
                    <a:ext uri="{FF2B5EF4-FFF2-40B4-BE49-F238E27FC236}">
                      <a16:creationId xmlns:a16="http://schemas.microsoft.com/office/drawing/2014/main" id="{EE2762F9-D305-4A73-B871-47F1ADDD21D5}"/>
                    </a:ext>
                  </a:extLst>
                </p:cNvPr>
                <p:cNvSpPr>
                  <a:spLocks/>
                </p:cNvSpPr>
                <p:nvPr userDrawn="1"/>
              </p:nvSpPr>
              <p:spPr bwMode="auto">
                <a:xfrm>
                  <a:off x="4699" y="63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1" name="Freeform 382">
                  <a:extLst>
                    <a:ext uri="{FF2B5EF4-FFF2-40B4-BE49-F238E27FC236}">
                      <a16:creationId xmlns:a16="http://schemas.microsoft.com/office/drawing/2014/main" id="{722A75BC-2F5B-4CC7-8DC5-81C4C7F721DD}"/>
                    </a:ext>
                  </a:extLst>
                </p:cNvPr>
                <p:cNvSpPr>
                  <a:spLocks/>
                </p:cNvSpPr>
                <p:nvPr userDrawn="1"/>
              </p:nvSpPr>
              <p:spPr bwMode="auto">
                <a:xfrm>
                  <a:off x="4704"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2" name="Freeform 383">
                  <a:extLst>
                    <a:ext uri="{FF2B5EF4-FFF2-40B4-BE49-F238E27FC236}">
                      <a16:creationId xmlns:a16="http://schemas.microsoft.com/office/drawing/2014/main" id="{E319766E-16C8-4B46-9955-D14276942AED}"/>
                    </a:ext>
                  </a:extLst>
                </p:cNvPr>
                <p:cNvSpPr>
                  <a:spLocks/>
                </p:cNvSpPr>
                <p:nvPr userDrawn="1"/>
              </p:nvSpPr>
              <p:spPr bwMode="auto">
                <a:xfrm>
                  <a:off x="4699" y="6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3" name="Freeform 384">
                  <a:extLst>
                    <a:ext uri="{FF2B5EF4-FFF2-40B4-BE49-F238E27FC236}">
                      <a16:creationId xmlns:a16="http://schemas.microsoft.com/office/drawing/2014/main" id="{8CADF7F7-9A98-48C9-BC23-1D780A8BC1A2}"/>
                    </a:ext>
                  </a:extLst>
                </p:cNvPr>
                <p:cNvSpPr>
                  <a:spLocks/>
                </p:cNvSpPr>
                <p:nvPr userDrawn="1"/>
              </p:nvSpPr>
              <p:spPr bwMode="auto">
                <a:xfrm>
                  <a:off x="4470" y="92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4" name="Rectangle 385">
                  <a:extLst>
                    <a:ext uri="{FF2B5EF4-FFF2-40B4-BE49-F238E27FC236}">
                      <a16:creationId xmlns:a16="http://schemas.microsoft.com/office/drawing/2014/main" id="{BB17D1A5-8002-4B4E-B89C-5DE394A0CE9E}"/>
                    </a:ext>
                  </a:extLst>
                </p:cNvPr>
                <p:cNvSpPr>
                  <a:spLocks noChangeArrowheads="1"/>
                </p:cNvSpPr>
                <p:nvPr userDrawn="1"/>
              </p:nvSpPr>
              <p:spPr bwMode="auto">
                <a:xfrm>
                  <a:off x="4500" y="6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5" name="Freeform 386">
                  <a:extLst>
                    <a:ext uri="{FF2B5EF4-FFF2-40B4-BE49-F238E27FC236}">
                      <a16:creationId xmlns:a16="http://schemas.microsoft.com/office/drawing/2014/main" id="{E8DC94A0-63AC-41E7-B4F2-D03FBFA077AA}"/>
                    </a:ext>
                  </a:extLst>
                </p:cNvPr>
                <p:cNvSpPr>
                  <a:spLocks/>
                </p:cNvSpPr>
                <p:nvPr userDrawn="1"/>
              </p:nvSpPr>
              <p:spPr bwMode="auto">
                <a:xfrm>
                  <a:off x="4495" y="603"/>
                  <a:ext cx="5" cy="15"/>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1" y="2"/>
                        <a:pt x="1" y="2"/>
                      </a:cubicBezTo>
                      <a:cubicBezTo>
                        <a:pt x="0" y="0"/>
                        <a:pt x="0" y="0"/>
                        <a:pt x="0" y="0"/>
                      </a:cubicBez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6" name="Freeform 387">
                  <a:extLst>
                    <a:ext uri="{FF2B5EF4-FFF2-40B4-BE49-F238E27FC236}">
                      <a16:creationId xmlns:a16="http://schemas.microsoft.com/office/drawing/2014/main" id="{0B3AD74E-43D3-49C2-9ED8-7C77789659DB}"/>
                    </a:ext>
                  </a:extLst>
                </p:cNvPr>
                <p:cNvSpPr>
                  <a:spLocks noEditPoints="1"/>
                </p:cNvSpPr>
                <p:nvPr userDrawn="1"/>
              </p:nvSpPr>
              <p:spPr bwMode="auto">
                <a:xfrm>
                  <a:off x="4356" y="553"/>
                  <a:ext cx="358" cy="404"/>
                </a:xfrm>
                <a:custGeom>
                  <a:avLst/>
                  <a:gdLst>
                    <a:gd name="T0" fmla="*/ 10 w 72"/>
                    <a:gd name="T1" fmla="*/ 47 h 81"/>
                    <a:gd name="T2" fmla="*/ 9 w 72"/>
                    <a:gd name="T3" fmla="*/ 42 h 81"/>
                    <a:gd name="T4" fmla="*/ 11 w 72"/>
                    <a:gd name="T5" fmla="*/ 40 h 81"/>
                    <a:gd name="T6" fmla="*/ 11 w 72"/>
                    <a:gd name="T7" fmla="*/ 35 h 81"/>
                    <a:gd name="T8" fmla="*/ 13 w 72"/>
                    <a:gd name="T9" fmla="*/ 30 h 81"/>
                    <a:gd name="T10" fmla="*/ 14 w 72"/>
                    <a:gd name="T11" fmla="*/ 21 h 81"/>
                    <a:gd name="T12" fmla="*/ 14 w 72"/>
                    <a:gd name="T13" fmla="*/ 21 h 81"/>
                    <a:gd name="T14" fmla="*/ 17 w 72"/>
                    <a:gd name="T15" fmla="*/ 22 h 81"/>
                    <a:gd name="T16" fmla="*/ 20 w 72"/>
                    <a:gd name="T17" fmla="*/ 18 h 81"/>
                    <a:gd name="T18" fmla="*/ 24 w 72"/>
                    <a:gd name="T19" fmla="*/ 15 h 81"/>
                    <a:gd name="T20" fmla="*/ 29 w 72"/>
                    <a:gd name="T21" fmla="*/ 12 h 81"/>
                    <a:gd name="T22" fmla="*/ 33 w 72"/>
                    <a:gd name="T23" fmla="*/ 9 h 81"/>
                    <a:gd name="T24" fmla="*/ 38 w 72"/>
                    <a:gd name="T25" fmla="*/ 9 h 81"/>
                    <a:gd name="T26" fmla="*/ 39 w 72"/>
                    <a:gd name="T27" fmla="*/ 10 h 81"/>
                    <a:gd name="T28" fmla="*/ 44 w 72"/>
                    <a:gd name="T29" fmla="*/ 8 h 81"/>
                    <a:gd name="T30" fmla="*/ 48 w 72"/>
                    <a:gd name="T31" fmla="*/ 8 h 81"/>
                    <a:gd name="T32" fmla="*/ 53 w 72"/>
                    <a:gd name="T33" fmla="*/ 7 h 81"/>
                    <a:gd name="T34" fmla="*/ 57 w 72"/>
                    <a:gd name="T35" fmla="*/ 11 h 81"/>
                    <a:gd name="T36" fmla="*/ 62 w 72"/>
                    <a:gd name="T37" fmla="*/ 14 h 81"/>
                    <a:gd name="T38" fmla="*/ 68 w 72"/>
                    <a:gd name="T39" fmla="*/ 20 h 81"/>
                    <a:gd name="T40" fmla="*/ 72 w 72"/>
                    <a:gd name="T41" fmla="*/ 21 h 81"/>
                    <a:gd name="T42" fmla="*/ 69 w 72"/>
                    <a:gd name="T43" fmla="*/ 17 h 81"/>
                    <a:gd name="T44" fmla="*/ 68 w 72"/>
                    <a:gd name="T45" fmla="*/ 14 h 81"/>
                    <a:gd name="T46" fmla="*/ 59 w 72"/>
                    <a:gd name="T47" fmla="*/ 5 h 81"/>
                    <a:gd name="T48" fmla="*/ 46 w 72"/>
                    <a:gd name="T49" fmla="*/ 0 h 81"/>
                    <a:gd name="T50" fmla="*/ 36 w 72"/>
                    <a:gd name="T51" fmla="*/ 1 h 81"/>
                    <a:gd name="T52" fmla="*/ 34 w 72"/>
                    <a:gd name="T53" fmla="*/ 1 h 81"/>
                    <a:gd name="T54" fmla="*/ 30 w 72"/>
                    <a:gd name="T55" fmla="*/ 5 h 81"/>
                    <a:gd name="T56" fmla="*/ 24 w 72"/>
                    <a:gd name="T57" fmla="*/ 7 h 81"/>
                    <a:gd name="T58" fmla="*/ 13 w 72"/>
                    <a:gd name="T59" fmla="*/ 17 h 81"/>
                    <a:gd name="T60" fmla="*/ 11 w 72"/>
                    <a:gd name="T61" fmla="*/ 20 h 81"/>
                    <a:gd name="T62" fmla="*/ 8 w 72"/>
                    <a:gd name="T63" fmla="*/ 27 h 81"/>
                    <a:gd name="T64" fmla="*/ 2 w 72"/>
                    <a:gd name="T65" fmla="*/ 33 h 81"/>
                    <a:gd name="T66" fmla="*/ 1 w 72"/>
                    <a:gd name="T67" fmla="*/ 43 h 81"/>
                    <a:gd name="T68" fmla="*/ 1 w 72"/>
                    <a:gd name="T69" fmla="*/ 52 h 81"/>
                    <a:gd name="T70" fmla="*/ 4 w 72"/>
                    <a:gd name="T71" fmla="*/ 64 h 81"/>
                    <a:gd name="T72" fmla="*/ 11 w 72"/>
                    <a:gd name="T73" fmla="*/ 72 h 81"/>
                    <a:gd name="T74" fmla="*/ 22 w 72"/>
                    <a:gd name="T75" fmla="*/ 80 h 81"/>
                    <a:gd name="T76" fmla="*/ 27 w 72"/>
                    <a:gd name="T77" fmla="*/ 81 h 81"/>
                    <a:gd name="T78" fmla="*/ 38 w 72"/>
                    <a:gd name="T79" fmla="*/ 77 h 81"/>
                    <a:gd name="T80" fmla="*/ 51 w 72"/>
                    <a:gd name="T81" fmla="*/ 74 h 81"/>
                    <a:gd name="T82" fmla="*/ 62 w 72"/>
                    <a:gd name="T83" fmla="*/ 61 h 81"/>
                    <a:gd name="T84" fmla="*/ 57 w 72"/>
                    <a:gd name="T85" fmla="*/ 59 h 81"/>
                    <a:gd name="T86" fmla="*/ 51 w 72"/>
                    <a:gd name="T87" fmla="*/ 64 h 81"/>
                    <a:gd name="T88" fmla="*/ 47 w 72"/>
                    <a:gd name="T89" fmla="*/ 67 h 81"/>
                    <a:gd name="T90" fmla="*/ 37 w 72"/>
                    <a:gd name="T91" fmla="*/ 73 h 81"/>
                    <a:gd name="T92" fmla="*/ 33 w 72"/>
                    <a:gd name="T93" fmla="*/ 76 h 81"/>
                    <a:gd name="T94" fmla="*/ 27 w 72"/>
                    <a:gd name="T95" fmla="*/ 73 h 81"/>
                    <a:gd name="T96" fmla="*/ 22 w 72"/>
                    <a:gd name="T97" fmla="*/ 73 h 81"/>
                    <a:gd name="T98" fmla="*/ 22 w 72"/>
                    <a:gd name="T99" fmla="*/ 71 h 81"/>
                    <a:gd name="T100" fmla="*/ 17 w 72"/>
                    <a:gd name="T101" fmla="*/ 69 h 81"/>
                    <a:gd name="T102" fmla="*/ 15 w 72"/>
                    <a:gd name="T103" fmla="*/ 66 h 81"/>
                    <a:gd name="T104" fmla="*/ 13 w 72"/>
                    <a:gd name="T105" fmla="*/ 63 h 81"/>
                    <a:gd name="T106" fmla="*/ 12 w 72"/>
                    <a:gd name="T107" fmla="*/ 60 h 81"/>
                    <a:gd name="T108" fmla="*/ 9 w 72"/>
                    <a:gd name="T109" fmla="*/ 53 h 81"/>
                    <a:gd name="T110" fmla="*/ 10 w 72"/>
                    <a:gd name="T111" fmla="*/ 38 h 81"/>
                    <a:gd name="T112" fmla="*/ 66 w 72"/>
                    <a:gd name="T113" fmla="*/ 13 h 81"/>
                    <a:gd name="T114" fmla="*/ 25 w 72"/>
                    <a:gd name="T115"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81">
                      <a:moveTo>
                        <a:pt x="9" y="50"/>
                      </a:moveTo>
                      <a:cubicBezTo>
                        <a:pt x="10" y="49"/>
                        <a:pt x="10" y="49"/>
                        <a:pt x="10" y="49"/>
                      </a:cubicBezTo>
                      <a:cubicBezTo>
                        <a:pt x="11" y="50"/>
                        <a:pt x="11" y="51"/>
                        <a:pt x="12" y="50"/>
                      </a:cubicBezTo>
                      <a:cubicBezTo>
                        <a:pt x="9" y="50"/>
                        <a:pt x="11" y="47"/>
                        <a:pt x="9" y="47"/>
                      </a:cubicBezTo>
                      <a:cubicBezTo>
                        <a:pt x="9" y="47"/>
                        <a:pt x="9" y="47"/>
                        <a:pt x="9" y="47"/>
                      </a:cubicBezTo>
                      <a:cubicBezTo>
                        <a:pt x="9" y="47"/>
                        <a:pt x="10" y="47"/>
                        <a:pt x="10" y="47"/>
                      </a:cubicBezTo>
                      <a:cubicBezTo>
                        <a:pt x="11" y="46"/>
                        <a:pt x="8" y="46"/>
                        <a:pt x="8" y="45"/>
                      </a:cubicBezTo>
                      <a:cubicBezTo>
                        <a:pt x="8" y="44"/>
                        <a:pt x="9" y="44"/>
                        <a:pt x="9" y="44"/>
                      </a:cubicBezTo>
                      <a:cubicBezTo>
                        <a:pt x="9" y="43"/>
                        <a:pt x="9" y="43"/>
                        <a:pt x="9" y="43"/>
                      </a:cubicBezTo>
                      <a:cubicBezTo>
                        <a:pt x="9" y="43"/>
                        <a:pt x="9" y="43"/>
                        <a:pt x="9" y="43"/>
                      </a:cubicBezTo>
                      <a:cubicBezTo>
                        <a:pt x="9" y="42"/>
                        <a:pt x="9" y="42"/>
                        <a:pt x="9" y="42"/>
                      </a:cubicBezTo>
                      <a:cubicBezTo>
                        <a:pt x="9" y="42"/>
                        <a:pt x="9" y="42"/>
                        <a:pt x="9" y="42"/>
                      </a:cubicBezTo>
                      <a:cubicBezTo>
                        <a:pt x="9" y="42"/>
                        <a:pt x="8" y="41"/>
                        <a:pt x="8" y="41"/>
                      </a:cubicBezTo>
                      <a:cubicBezTo>
                        <a:pt x="9" y="40"/>
                        <a:pt x="8" y="41"/>
                        <a:pt x="9" y="41"/>
                      </a:cubicBezTo>
                      <a:cubicBezTo>
                        <a:pt x="8" y="40"/>
                        <a:pt x="8" y="40"/>
                        <a:pt x="8" y="40"/>
                      </a:cubicBezTo>
                      <a:cubicBezTo>
                        <a:pt x="9" y="40"/>
                        <a:pt x="9" y="41"/>
                        <a:pt x="9" y="41"/>
                      </a:cubicBezTo>
                      <a:cubicBezTo>
                        <a:pt x="12" y="41"/>
                        <a:pt x="9" y="40"/>
                        <a:pt x="11" y="39"/>
                      </a:cubicBezTo>
                      <a:cubicBezTo>
                        <a:pt x="11" y="40"/>
                        <a:pt x="11" y="40"/>
                        <a:pt x="11" y="40"/>
                      </a:cubicBezTo>
                      <a:cubicBezTo>
                        <a:pt x="12" y="40"/>
                        <a:pt x="12" y="39"/>
                        <a:pt x="13" y="38"/>
                      </a:cubicBezTo>
                      <a:cubicBezTo>
                        <a:pt x="12" y="38"/>
                        <a:pt x="10" y="39"/>
                        <a:pt x="10" y="38"/>
                      </a:cubicBezTo>
                      <a:cubicBezTo>
                        <a:pt x="10" y="38"/>
                        <a:pt x="10" y="38"/>
                        <a:pt x="10" y="37"/>
                      </a:cubicBezTo>
                      <a:cubicBezTo>
                        <a:pt x="11" y="37"/>
                        <a:pt x="11" y="37"/>
                        <a:pt x="11" y="36"/>
                      </a:cubicBezTo>
                      <a:cubicBezTo>
                        <a:pt x="12" y="37"/>
                        <a:pt x="12" y="37"/>
                        <a:pt x="12" y="37"/>
                      </a:cubicBezTo>
                      <a:cubicBezTo>
                        <a:pt x="12" y="36"/>
                        <a:pt x="11" y="36"/>
                        <a:pt x="11" y="35"/>
                      </a:cubicBezTo>
                      <a:cubicBezTo>
                        <a:pt x="11" y="35"/>
                        <a:pt x="12" y="35"/>
                        <a:pt x="13" y="35"/>
                      </a:cubicBezTo>
                      <a:cubicBezTo>
                        <a:pt x="14" y="34"/>
                        <a:pt x="11" y="35"/>
                        <a:pt x="12" y="34"/>
                      </a:cubicBezTo>
                      <a:cubicBezTo>
                        <a:pt x="12" y="33"/>
                        <a:pt x="12" y="32"/>
                        <a:pt x="12" y="31"/>
                      </a:cubicBezTo>
                      <a:cubicBezTo>
                        <a:pt x="13" y="30"/>
                        <a:pt x="13" y="31"/>
                        <a:pt x="13" y="31"/>
                      </a:cubicBezTo>
                      <a:cubicBezTo>
                        <a:pt x="13" y="30"/>
                        <a:pt x="13" y="30"/>
                        <a:pt x="13" y="30"/>
                      </a:cubicBezTo>
                      <a:cubicBezTo>
                        <a:pt x="13" y="30"/>
                        <a:pt x="13" y="30"/>
                        <a:pt x="13" y="30"/>
                      </a:cubicBezTo>
                      <a:cubicBezTo>
                        <a:pt x="13" y="30"/>
                        <a:pt x="12" y="30"/>
                        <a:pt x="12" y="29"/>
                      </a:cubicBezTo>
                      <a:cubicBezTo>
                        <a:pt x="11" y="28"/>
                        <a:pt x="15" y="28"/>
                        <a:pt x="14" y="27"/>
                      </a:cubicBezTo>
                      <a:cubicBezTo>
                        <a:pt x="14" y="26"/>
                        <a:pt x="14" y="27"/>
                        <a:pt x="15" y="27"/>
                      </a:cubicBezTo>
                      <a:cubicBezTo>
                        <a:pt x="15" y="25"/>
                        <a:pt x="15" y="26"/>
                        <a:pt x="14" y="24"/>
                      </a:cubicBezTo>
                      <a:cubicBezTo>
                        <a:pt x="16" y="24"/>
                        <a:pt x="16" y="24"/>
                        <a:pt x="16" y="24"/>
                      </a:cubicBezTo>
                      <a:cubicBezTo>
                        <a:pt x="14" y="24"/>
                        <a:pt x="14" y="22"/>
                        <a:pt x="14" y="21"/>
                      </a:cubicBezTo>
                      <a:cubicBezTo>
                        <a:pt x="13" y="21"/>
                        <a:pt x="13" y="21"/>
                        <a:pt x="13" y="21"/>
                      </a:cubicBezTo>
                      <a:cubicBezTo>
                        <a:pt x="13" y="20"/>
                        <a:pt x="13" y="20"/>
                        <a:pt x="13" y="20"/>
                      </a:cubicBezTo>
                      <a:cubicBezTo>
                        <a:pt x="13" y="20"/>
                        <a:pt x="14" y="20"/>
                        <a:pt x="14" y="20"/>
                      </a:cubicBezTo>
                      <a:cubicBezTo>
                        <a:pt x="14" y="20"/>
                        <a:pt x="14" y="20"/>
                        <a:pt x="14" y="20"/>
                      </a:cubicBezTo>
                      <a:cubicBezTo>
                        <a:pt x="14" y="20"/>
                        <a:pt x="15" y="21"/>
                        <a:pt x="15" y="21"/>
                      </a:cubicBezTo>
                      <a:cubicBezTo>
                        <a:pt x="15" y="21"/>
                        <a:pt x="14" y="21"/>
                        <a:pt x="14" y="21"/>
                      </a:cubicBezTo>
                      <a:cubicBezTo>
                        <a:pt x="15" y="22"/>
                        <a:pt x="15" y="23"/>
                        <a:pt x="16" y="23"/>
                      </a:cubicBezTo>
                      <a:cubicBezTo>
                        <a:pt x="16" y="23"/>
                        <a:pt x="16" y="23"/>
                        <a:pt x="16" y="22"/>
                      </a:cubicBezTo>
                      <a:cubicBezTo>
                        <a:pt x="16" y="23"/>
                        <a:pt x="16" y="23"/>
                        <a:pt x="16" y="23"/>
                      </a:cubicBezTo>
                      <a:cubicBezTo>
                        <a:pt x="16" y="23"/>
                        <a:pt x="16" y="23"/>
                        <a:pt x="16" y="22"/>
                      </a:cubicBezTo>
                      <a:cubicBezTo>
                        <a:pt x="17" y="23"/>
                        <a:pt x="17" y="23"/>
                        <a:pt x="17" y="23"/>
                      </a:cubicBezTo>
                      <a:cubicBezTo>
                        <a:pt x="17" y="22"/>
                        <a:pt x="17" y="22"/>
                        <a:pt x="17" y="22"/>
                      </a:cubicBezTo>
                      <a:cubicBezTo>
                        <a:pt x="18" y="22"/>
                        <a:pt x="18" y="22"/>
                        <a:pt x="18" y="22"/>
                      </a:cubicBezTo>
                      <a:cubicBezTo>
                        <a:pt x="18" y="20"/>
                        <a:pt x="17" y="18"/>
                        <a:pt x="19" y="16"/>
                      </a:cubicBezTo>
                      <a:cubicBezTo>
                        <a:pt x="19" y="17"/>
                        <a:pt x="20" y="17"/>
                        <a:pt x="20" y="18"/>
                      </a:cubicBezTo>
                      <a:cubicBezTo>
                        <a:pt x="19" y="17"/>
                        <a:pt x="20" y="19"/>
                        <a:pt x="19" y="20"/>
                      </a:cubicBezTo>
                      <a:cubicBezTo>
                        <a:pt x="19" y="19"/>
                        <a:pt x="20" y="20"/>
                        <a:pt x="20" y="20"/>
                      </a:cubicBezTo>
                      <a:cubicBezTo>
                        <a:pt x="20" y="18"/>
                        <a:pt x="20" y="18"/>
                        <a:pt x="20" y="18"/>
                      </a:cubicBezTo>
                      <a:cubicBezTo>
                        <a:pt x="21" y="19"/>
                        <a:pt x="21" y="18"/>
                        <a:pt x="21" y="18"/>
                      </a:cubicBezTo>
                      <a:cubicBezTo>
                        <a:pt x="20" y="17"/>
                        <a:pt x="22" y="16"/>
                        <a:pt x="22" y="16"/>
                      </a:cubicBezTo>
                      <a:cubicBezTo>
                        <a:pt x="22" y="16"/>
                        <a:pt x="22" y="17"/>
                        <a:pt x="22" y="17"/>
                      </a:cubicBezTo>
                      <a:cubicBezTo>
                        <a:pt x="23" y="18"/>
                        <a:pt x="21" y="15"/>
                        <a:pt x="23" y="15"/>
                      </a:cubicBezTo>
                      <a:cubicBezTo>
                        <a:pt x="23" y="15"/>
                        <a:pt x="22" y="15"/>
                        <a:pt x="23" y="15"/>
                      </a:cubicBezTo>
                      <a:cubicBezTo>
                        <a:pt x="23" y="15"/>
                        <a:pt x="24" y="14"/>
                        <a:pt x="24" y="15"/>
                      </a:cubicBezTo>
                      <a:cubicBezTo>
                        <a:pt x="24" y="15"/>
                        <a:pt x="24" y="15"/>
                        <a:pt x="24" y="15"/>
                      </a:cubicBezTo>
                      <a:cubicBezTo>
                        <a:pt x="25" y="14"/>
                        <a:pt x="27" y="12"/>
                        <a:pt x="27" y="11"/>
                      </a:cubicBezTo>
                      <a:cubicBezTo>
                        <a:pt x="27" y="11"/>
                        <a:pt x="28" y="13"/>
                        <a:pt x="28" y="13"/>
                      </a:cubicBezTo>
                      <a:cubicBezTo>
                        <a:pt x="28" y="13"/>
                        <a:pt x="28" y="12"/>
                        <a:pt x="27" y="10"/>
                      </a:cubicBezTo>
                      <a:cubicBezTo>
                        <a:pt x="27" y="8"/>
                        <a:pt x="27" y="7"/>
                        <a:pt x="27" y="7"/>
                      </a:cubicBezTo>
                      <a:cubicBezTo>
                        <a:pt x="28" y="8"/>
                        <a:pt x="30" y="11"/>
                        <a:pt x="29" y="12"/>
                      </a:cubicBezTo>
                      <a:cubicBezTo>
                        <a:pt x="30" y="12"/>
                        <a:pt x="30" y="12"/>
                        <a:pt x="31" y="11"/>
                      </a:cubicBezTo>
                      <a:cubicBezTo>
                        <a:pt x="30" y="11"/>
                        <a:pt x="29" y="10"/>
                        <a:pt x="30" y="10"/>
                      </a:cubicBezTo>
                      <a:cubicBezTo>
                        <a:pt x="31" y="11"/>
                        <a:pt x="30" y="10"/>
                        <a:pt x="32" y="11"/>
                      </a:cubicBezTo>
                      <a:cubicBezTo>
                        <a:pt x="32" y="11"/>
                        <a:pt x="31" y="8"/>
                        <a:pt x="32" y="8"/>
                      </a:cubicBezTo>
                      <a:cubicBezTo>
                        <a:pt x="32" y="9"/>
                        <a:pt x="32" y="10"/>
                        <a:pt x="32" y="11"/>
                      </a:cubicBezTo>
                      <a:cubicBezTo>
                        <a:pt x="32" y="11"/>
                        <a:pt x="32" y="10"/>
                        <a:pt x="33" y="9"/>
                      </a:cubicBezTo>
                      <a:cubicBezTo>
                        <a:pt x="33" y="9"/>
                        <a:pt x="33" y="8"/>
                        <a:pt x="33" y="8"/>
                      </a:cubicBezTo>
                      <a:cubicBezTo>
                        <a:pt x="33" y="9"/>
                        <a:pt x="33" y="10"/>
                        <a:pt x="34" y="10"/>
                      </a:cubicBezTo>
                      <a:cubicBezTo>
                        <a:pt x="34" y="10"/>
                        <a:pt x="35" y="10"/>
                        <a:pt x="35" y="10"/>
                      </a:cubicBezTo>
                      <a:cubicBezTo>
                        <a:pt x="35" y="9"/>
                        <a:pt x="35" y="9"/>
                        <a:pt x="35" y="9"/>
                      </a:cubicBezTo>
                      <a:cubicBezTo>
                        <a:pt x="36" y="9"/>
                        <a:pt x="35" y="6"/>
                        <a:pt x="37" y="6"/>
                      </a:cubicBezTo>
                      <a:cubicBezTo>
                        <a:pt x="37" y="6"/>
                        <a:pt x="37" y="8"/>
                        <a:pt x="38" y="9"/>
                      </a:cubicBezTo>
                      <a:cubicBezTo>
                        <a:pt x="38" y="7"/>
                        <a:pt x="39" y="3"/>
                        <a:pt x="40" y="2"/>
                      </a:cubicBezTo>
                      <a:cubicBezTo>
                        <a:pt x="40" y="3"/>
                        <a:pt x="40" y="3"/>
                        <a:pt x="40" y="3"/>
                      </a:cubicBezTo>
                      <a:cubicBezTo>
                        <a:pt x="42" y="2"/>
                        <a:pt x="42" y="2"/>
                        <a:pt x="42" y="2"/>
                      </a:cubicBezTo>
                      <a:cubicBezTo>
                        <a:pt x="41" y="4"/>
                        <a:pt x="39" y="7"/>
                        <a:pt x="39" y="9"/>
                      </a:cubicBezTo>
                      <a:cubicBezTo>
                        <a:pt x="39" y="9"/>
                        <a:pt x="39" y="9"/>
                        <a:pt x="40" y="9"/>
                      </a:cubicBezTo>
                      <a:cubicBezTo>
                        <a:pt x="40" y="10"/>
                        <a:pt x="39" y="10"/>
                        <a:pt x="39" y="10"/>
                      </a:cubicBezTo>
                      <a:cubicBezTo>
                        <a:pt x="39" y="10"/>
                        <a:pt x="41" y="10"/>
                        <a:pt x="41" y="10"/>
                      </a:cubicBezTo>
                      <a:cubicBezTo>
                        <a:pt x="41" y="9"/>
                        <a:pt x="42" y="9"/>
                        <a:pt x="42" y="8"/>
                      </a:cubicBezTo>
                      <a:cubicBezTo>
                        <a:pt x="40" y="9"/>
                        <a:pt x="40" y="9"/>
                        <a:pt x="40" y="9"/>
                      </a:cubicBezTo>
                      <a:cubicBezTo>
                        <a:pt x="40" y="8"/>
                        <a:pt x="41" y="6"/>
                        <a:pt x="43" y="6"/>
                      </a:cubicBezTo>
                      <a:cubicBezTo>
                        <a:pt x="43" y="6"/>
                        <a:pt x="42" y="8"/>
                        <a:pt x="42" y="9"/>
                      </a:cubicBezTo>
                      <a:cubicBezTo>
                        <a:pt x="43" y="8"/>
                        <a:pt x="44" y="8"/>
                        <a:pt x="44" y="8"/>
                      </a:cubicBezTo>
                      <a:cubicBezTo>
                        <a:pt x="43" y="9"/>
                        <a:pt x="43" y="9"/>
                        <a:pt x="43" y="9"/>
                      </a:cubicBezTo>
                      <a:cubicBezTo>
                        <a:pt x="44" y="9"/>
                        <a:pt x="45" y="7"/>
                        <a:pt x="45" y="8"/>
                      </a:cubicBezTo>
                      <a:cubicBezTo>
                        <a:pt x="46" y="9"/>
                        <a:pt x="46" y="10"/>
                        <a:pt x="46" y="9"/>
                      </a:cubicBezTo>
                      <a:cubicBezTo>
                        <a:pt x="46" y="8"/>
                        <a:pt x="46" y="4"/>
                        <a:pt x="47" y="3"/>
                      </a:cubicBezTo>
                      <a:cubicBezTo>
                        <a:pt x="47" y="3"/>
                        <a:pt x="49" y="4"/>
                        <a:pt x="49" y="5"/>
                      </a:cubicBezTo>
                      <a:cubicBezTo>
                        <a:pt x="49" y="6"/>
                        <a:pt x="48" y="7"/>
                        <a:pt x="48" y="8"/>
                      </a:cubicBezTo>
                      <a:cubicBezTo>
                        <a:pt x="48" y="8"/>
                        <a:pt x="48" y="8"/>
                        <a:pt x="48" y="8"/>
                      </a:cubicBezTo>
                      <a:cubicBezTo>
                        <a:pt x="49" y="8"/>
                        <a:pt x="48" y="9"/>
                        <a:pt x="49" y="9"/>
                      </a:cubicBezTo>
                      <a:cubicBezTo>
                        <a:pt x="49" y="8"/>
                        <a:pt x="50" y="9"/>
                        <a:pt x="49" y="8"/>
                      </a:cubicBezTo>
                      <a:cubicBezTo>
                        <a:pt x="50" y="8"/>
                        <a:pt x="50" y="8"/>
                        <a:pt x="51" y="9"/>
                      </a:cubicBezTo>
                      <a:cubicBezTo>
                        <a:pt x="51" y="8"/>
                        <a:pt x="53" y="6"/>
                        <a:pt x="54" y="6"/>
                      </a:cubicBezTo>
                      <a:cubicBezTo>
                        <a:pt x="53" y="7"/>
                        <a:pt x="53" y="7"/>
                        <a:pt x="53" y="7"/>
                      </a:cubicBezTo>
                      <a:cubicBezTo>
                        <a:pt x="55" y="8"/>
                        <a:pt x="55" y="9"/>
                        <a:pt x="56" y="10"/>
                      </a:cubicBezTo>
                      <a:cubicBezTo>
                        <a:pt x="56" y="10"/>
                        <a:pt x="57" y="11"/>
                        <a:pt x="56" y="11"/>
                      </a:cubicBezTo>
                      <a:cubicBezTo>
                        <a:pt x="56" y="11"/>
                        <a:pt x="57" y="11"/>
                        <a:pt x="57" y="11"/>
                      </a:cubicBezTo>
                      <a:cubicBezTo>
                        <a:pt x="57" y="13"/>
                        <a:pt x="56" y="11"/>
                        <a:pt x="56" y="12"/>
                      </a:cubicBezTo>
                      <a:cubicBezTo>
                        <a:pt x="57" y="12"/>
                        <a:pt x="58" y="12"/>
                        <a:pt x="58" y="12"/>
                      </a:cubicBezTo>
                      <a:cubicBezTo>
                        <a:pt x="59" y="11"/>
                        <a:pt x="57" y="11"/>
                        <a:pt x="57" y="11"/>
                      </a:cubicBezTo>
                      <a:cubicBezTo>
                        <a:pt x="57" y="10"/>
                        <a:pt x="59" y="9"/>
                        <a:pt x="61" y="10"/>
                      </a:cubicBezTo>
                      <a:cubicBezTo>
                        <a:pt x="62" y="10"/>
                        <a:pt x="61" y="11"/>
                        <a:pt x="61" y="11"/>
                      </a:cubicBezTo>
                      <a:cubicBezTo>
                        <a:pt x="63" y="13"/>
                        <a:pt x="65" y="11"/>
                        <a:pt x="65" y="13"/>
                      </a:cubicBezTo>
                      <a:cubicBezTo>
                        <a:pt x="65" y="15"/>
                        <a:pt x="64" y="14"/>
                        <a:pt x="63" y="15"/>
                      </a:cubicBezTo>
                      <a:cubicBezTo>
                        <a:pt x="62" y="14"/>
                        <a:pt x="63" y="13"/>
                        <a:pt x="62" y="13"/>
                      </a:cubicBezTo>
                      <a:cubicBezTo>
                        <a:pt x="62" y="14"/>
                        <a:pt x="62" y="14"/>
                        <a:pt x="62" y="14"/>
                      </a:cubicBezTo>
                      <a:cubicBezTo>
                        <a:pt x="62" y="14"/>
                        <a:pt x="61" y="13"/>
                        <a:pt x="61" y="13"/>
                      </a:cubicBezTo>
                      <a:cubicBezTo>
                        <a:pt x="61" y="14"/>
                        <a:pt x="64" y="16"/>
                        <a:pt x="64" y="18"/>
                      </a:cubicBezTo>
                      <a:cubicBezTo>
                        <a:pt x="64" y="18"/>
                        <a:pt x="65" y="19"/>
                        <a:pt x="65" y="18"/>
                      </a:cubicBezTo>
                      <a:cubicBezTo>
                        <a:pt x="65" y="18"/>
                        <a:pt x="65" y="18"/>
                        <a:pt x="65" y="18"/>
                      </a:cubicBezTo>
                      <a:cubicBezTo>
                        <a:pt x="65" y="17"/>
                        <a:pt x="66" y="18"/>
                        <a:pt x="66" y="17"/>
                      </a:cubicBezTo>
                      <a:cubicBezTo>
                        <a:pt x="67" y="18"/>
                        <a:pt x="68" y="18"/>
                        <a:pt x="68" y="20"/>
                      </a:cubicBezTo>
                      <a:cubicBezTo>
                        <a:pt x="67" y="20"/>
                        <a:pt x="67" y="20"/>
                        <a:pt x="67" y="20"/>
                      </a:cubicBezTo>
                      <a:cubicBezTo>
                        <a:pt x="68" y="20"/>
                        <a:pt x="68" y="19"/>
                        <a:pt x="67" y="19"/>
                      </a:cubicBezTo>
                      <a:cubicBezTo>
                        <a:pt x="68" y="19"/>
                        <a:pt x="67" y="21"/>
                        <a:pt x="68" y="21"/>
                      </a:cubicBezTo>
                      <a:cubicBezTo>
                        <a:pt x="69" y="20"/>
                        <a:pt x="69" y="20"/>
                        <a:pt x="69" y="20"/>
                      </a:cubicBezTo>
                      <a:cubicBezTo>
                        <a:pt x="69" y="21"/>
                        <a:pt x="71" y="22"/>
                        <a:pt x="71" y="23"/>
                      </a:cubicBezTo>
                      <a:cubicBezTo>
                        <a:pt x="72" y="22"/>
                        <a:pt x="71" y="23"/>
                        <a:pt x="72" y="21"/>
                      </a:cubicBezTo>
                      <a:cubicBezTo>
                        <a:pt x="70" y="23"/>
                        <a:pt x="71" y="19"/>
                        <a:pt x="70" y="20"/>
                      </a:cubicBezTo>
                      <a:cubicBezTo>
                        <a:pt x="71" y="19"/>
                        <a:pt x="70" y="19"/>
                        <a:pt x="70" y="17"/>
                      </a:cubicBezTo>
                      <a:cubicBezTo>
                        <a:pt x="70" y="17"/>
                        <a:pt x="70" y="18"/>
                        <a:pt x="70" y="17"/>
                      </a:cubicBezTo>
                      <a:cubicBezTo>
                        <a:pt x="70" y="17"/>
                        <a:pt x="69" y="17"/>
                        <a:pt x="69" y="17"/>
                      </a:cubicBezTo>
                      <a:cubicBezTo>
                        <a:pt x="69" y="17"/>
                        <a:pt x="69" y="17"/>
                        <a:pt x="69" y="17"/>
                      </a:cubicBezTo>
                      <a:cubicBezTo>
                        <a:pt x="69" y="17"/>
                        <a:pt x="69" y="17"/>
                        <a:pt x="69" y="17"/>
                      </a:cubicBezTo>
                      <a:cubicBezTo>
                        <a:pt x="69" y="17"/>
                        <a:pt x="69" y="17"/>
                        <a:pt x="69" y="17"/>
                      </a:cubicBezTo>
                      <a:cubicBezTo>
                        <a:pt x="69" y="17"/>
                        <a:pt x="69" y="17"/>
                        <a:pt x="69" y="18"/>
                      </a:cubicBezTo>
                      <a:cubicBezTo>
                        <a:pt x="68" y="18"/>
                        <a:pt x="67" y="16"/>
                        <a:pt x="67" y="16"/>
                      </a:cubicBezTo>
                      <a:cubicBezTo>
                        <a:pt x="67" y="15"/>
                        <a:pt x="67" y="16"/>
                        <a:pt x="67" y="16"/>
                      </a:cubicBezTo>
                      <a:cubicBezTo>
                        <a:pt x="66" y="15"/>
                        <a:pt x="66" y="15"/>
                        <a:pt x="66" y="15"/>
                      </a:cubicBezTo>
                      <a:cubicBezTo>
                        <a:pt x="67" y="15"/>
                        <a:pt x="67" y="13"/>
                        <a:pt x="68" y="14"/>
                      </a:cubicBezTo>
                      <a:cubicBezTo>
                        <a:pt x="67" y="13"/>
                        <a:pt x="67" y="13"/>
                        <a:pt x="67" y="13"/>
                      </a:cubicBezTo>
                      <a:cubicBezTo>
                        <a:pt x="67" y="12"/>
                        <a:pt x="67" y="11"/>
                        <a:pt x="66" y="11"/>
                      </a:cubicBezTo>
                      <a:cubicBezTo>
                        <a:pt x="66" y="10"/>
                        <a:pt x="65" y="10"/>
                        <a:pt x="65" y="10"/>
                      </a:cubicBezTo>
                      <a:cubicBezTo>
                        <a:pt x="65" y="10"/>
                        <a:pt x="64" y="9"/>
                        <a:pt x="64" y="9"/>
                      </a:cubicBezTo>
                      <a:cubicBezTo>
                        <a:pt x="64" y="9"/>
                        <a:pt x="64" y="9"/>
                        <a:pt x="64" y="9"/>
                      </a:cubicBezTo>
                      <a:cubicBezTo>
                        <a:pt x="63" y="8"/>
                        <a:pt x="60" y="8"/>
                        <a:pt x="59" y="5"/>
                      </a:cubicBezTo>
                      <a:cubicBezTo>
                        <a:pt x="59" y="5"/>
                        <a:pt x="58" y="5"/>
                        <a:pt x="57" y="4"/>
                      </a:cubicBezTo>
                      <a:cubicBezTo>
                        <a:pt x="57" y="3"/>
                        <a:pt x="57" y="3"/>
                        <a:pt x="57" y="3"/>
                      </a:cubicBezTo>
                      <a:cubicBezTo>
                        <a:pt x="57" y="3"/>
                        <a:pt x="55" y="2"/>
                        <a:pt x="55" y="2"/>
                      </a:cubicBezTo>
                      <a:cubicBezTo>
                        <a:pt x="55" y="0"/>
                        <a:pt x="51" y="0"/>
                        <a:pt x="50" y="0"/>
                      </a:cubicBezTo>
                      <a:cubicBezTo>
                        <a:pt x="49" y="0"/>
                        <a:pt x="49" y="0"/>
                        <a:pt x="49" y="0"/>
                      </a:cubicBezTo>
                      <a:cubicBezTo>
                        <a:pt x="48" y="0"/>
                        <a:pt x="47" y="0"/>
                        <a:pt x="46" y="0"/>
                      </a:cubicBezTo>
                      <a:cubicBezTo>
                        <a:pt x="46" y="1"/>
                        <a:pt x="46" y="1"/>
                        <a:pt x="46" y="1"/>
                      </a:cubicBezTo>
                      <a:cubicBezTo>
                        <a:pt x="45" y="2"/>
                        <a:pt x="44" y="0"/>
                        <a:pt x="42" y="1"/>
                      </a:cubicBezTo>
                      <a:cubicBezTo>
                        <a:pt x="42" y="0"/>
                        <a:pt x="42" y="0"/>
                        <a:pt x="43" y="1"/>
                      </a:cubicBezTo>
                      <a:cubicBezTo>
                        <a:pt x="42" y="0"/>
                        <a:pt x="41" y="0"/>
                        <a:pt x="40" y="1"/>
                      </a:cubicBezTo>
                      <a:cubicBezTo>
                        <a:pt x="39" y="1"/>
                        <a:pt x="38" y="2"/>
                        <a:pt x="37" y="1"/>
                      </a:cubicBezTo>
                      <a:cubicBezTo>
                        <a:pt x="37" y="2"/>
                        <a:pt x="36" y="1"/>
                        <a:pt x="36" y="1"/>
                      </a:cubicBezTo>
                      <a:cubicBezTo>
                        <a:pt x="36" y="1"/>
                        <a:pt x="36" y="1"/>
                        <a:pt x="36" y="1"/>
                      </a:cubicBezTo>
                      <a:cubicBezTo>
                        <a:pt x="36" y="1"/>
                        <a:pt x="36" y="1"/>
                        <a:pt x="36" y="1"/>
                      </a:cubicBezTo>
                      <a:cubicBezTo>
                        <a:pt x="36" y="1"/>
                        <a:pt x="35" y="1"/>
                        <a:pt x="35" y="1"/>
                      </a:cubicBezTo>
                      <a:cubicBezTo>
                        <a:pt x="35" y="1"/>
                        <a:pt x="36" y="1"/>
                        <a:pt x="36" y="1"/>
                      </a:cubicBezTo>
                      <a:cubicBezTo>
                        <a:pt x="35" y="1"/>
                        <a:pt x="35" y="2"/>
                        <a:pt x="34" y="2"/>
                      </a:cubicBezTo>
                      <a:cubicBezTo>
                        <a:pt x="34" y="1"/>
                        <a:pt x="34" y="1"/>
                        <a:pt x="34" y="1"/>
                      </a:cubicBezTo>
                      <a:cubicBezTo>
                        <a:pt x="34" y="1"/>
                        <a:pt x="34" y="1"/>
                        <a:pt x="34" y="1"/>
                      </a:cubicBezTo>
                      <a:cubicBezTo>
                        <a:pt x="33" y="1"/>
                        <a:pt x="34" y="2"/>
                        <a:pt x="34" y="2"/>
                      </a:cubicBezTo>
                      <a:cubicBezTo>
                        <a:pt x="34" y="2"/>
                        <a:pt x="34" y="3"/>
                        <a:pt x="34" y="3"/>
                      </a:cubicBezTo>
                      <a:cubicBezTo>
                        <a:pt x="33" y="2"/>
                        <a:pt x="33" y="4"/>
                        <a:pt x="32" y="3"/>
                      </a:cubicBezTo>
                      <a:cubicBezTo>
                        <a:pt x="32" y="3"/>
                        <a:pt x="29" y="4"/>
                        <a:pt x="30" y="5"/>
                      </a:cubicBezTo>
                      <a:cubicBezTo>
                        <a:pt x="30" y="5"/>
                        <a:pt x="30" y="5"/>
                        <a:pt x="30" y="5"/>
                      </a:cubicBezTo>
                      <a:cubicBezTo>
                        <a:pt x="29" y="5"/>
                        <a:pt x="29" y="5"/>
                        <a:pt x="29" y="6"/>
                      </a:cubicBezTo>
                      <a:cubicBezTo>
                        <a:pt x="28" y="5"/>
                        <a:pt x="28" y="5"/>
                        <a:pt x="28" y="5"/>
                      </a:cubicBezTo>
                      <a:cubicBezTo>
                        <a:pt x="27" y="7"/>
                        <a:pt x="27" y="7"/>
                        <a:pt x="27" y="7"/>
                      </a:cubicBezTo>
                      <a:cubicBezTo>
                        <a:pt x="27" y="6"/>
                        <a:pt x="26" y="6"/>
                        <a:pt x="26" y="5"/>
                      </a:cubicBezTo>
                      <a:cubicBezTo>
                        <a:pt x="25" y="7"/>
                        <a:pt x="25" y="6"/>
                        <a:pt x="25" y="8"/>
                      </a:cubicBezTo>
                      <a:cubicBezTo>
                        <a:pt x="24" y="7"/>
                        <a:pt x="24" y="7"/>
                        <a:pt x="24" y="7"/>
                      </a:cubicBezTo>
                      <a:cubicBezTo>
                        <a:pt x="24" y="8"/>
                        <a:pt x="24" y="9"/>
                        <a:pt x="23" y="9"/>
                      </a:cubicBezTo>
                      <a:cubicBezTo>
                        <a:pt x="22" y="8"/>
                        <a:pt x="21" y="9"/>
                        <a:pt x="20" y="10"/>
                      </a:cubicBezTo>
                      <a:cubicBezTo>
                        <a:pt x="19" y="11"/>
                        <a:pt x="17" y="12"/>
                        <a:pt x="16" y="13"/>
                      </a:cubicBezTo>
                      <a:cubicBezTo>
                        <a:pt x="18" y="14"/>
                        <a:pt x="14" y="13"/>
                        <a:pt x="15" y="14"/>
                      </a:cubicBezTo>
                      <a:cubicBezTo>
                        <a:pt x="15" y="14"/>
                        <a:pt x="14" y="14"/>
                        <a:pt x="14" y="14"/>
                      </a:cubicBezTo>
                      <a:cubicBezTo>
                        <a:pt x="14" y="15"/>
                        <a:pt x="12" y="15"/>
                        <a:pt x="13" y="17"/>
                      </a:cubicBezTo>
                      <a:cubicBezTo>
                        <a:pt x="12" y="16"/>
                        <a:pt x="12" y="16"/>
                        <a:pt x="12" y="16"/>
                      </a:cubicBezTo>
                      <a:cubicBezTo>
                        <a:pt x="12" y="16"/>
                        <a:pt x="12" y="16"/>
                        <a:pt x="12" y="16"/>
                      </a:cubicBezTo>
                      <a:cubicBezTo>
                        <a:pt x="11" y="16"/>
                        <a:pt x="11" y="16"/>
                        <a:pt x="11" y="16"/>
                      </a:cubicBezTo>
                      <a:cubicBezTo>
                        <a:pt x="10" y="17"/>
                        <a:pt x="12" y="18"/>
                        <a:pt x="13" y="19"/>
                      </a:cubicBezTo>
                      <a:cubicBezTo>
                        <a:pt x="12" y="19"/>
                        <a:pt x="11" y="19"/>
                        <a:pt x="12" y="20"/>
                      </a:cubicBezTo>
                      <a:cubicBezTo>
                        <a:pt x="11" y="20"/>
                        <a:pt x="11" y="20"/>
                        <a:pt x="11" y="20"/>
                      </a:cubicBezTo>
                      <a:cubicBezTo>
                        <a:pt x="11" y="20"/>
                        <a:pt x="9" y="22"/>
                        <a:pt x="10" y="23"/>
                      </a:cubicBezTo>
                      <a:cubicBezTo>
                        <a:pt x="9" y="23"/>
                        <a:pt x="9" y="23"/>
                        <a:pt x="9" y="23"/>
                      </a:cubicBezTo>
                      <a:cubicBezTo>
                        <a:pt x="9" y="24"/>
                        <a:pt x="9" y="24"/>
                        <a:pt x="8" y="25"/>
                      </a:cubicBezTo>
                      <a:cubicBezTo>
                        <a:pt x="8" y="25"/>
                        <a:pt x="8" y="25"/>
                        <a:pt x="8" y="25"/>
                      </a:cubicBezTo>
                      <a:cubicBezTo>
                        <a:pt x="9" y="26"/>
                        <a:pt x="8" y="26"/>
                        <a:pt x="8" y="27"/>
                      </a:cubicBezTo>
                      <a:cubicBezTo>
                        <a:pt x="8" y="27"/>
                        <a:pt x="8" y="27"/>
                        <a:pt x="8" y="27"/>
                      </a:cubicBezTo>
                      <a:cubicBezTo>
                        <a:pt x="6" y="28"/>
                        <a:pt x="8" y="28"/>
                        <a:pt x="6" y="29"/>
                      </a:cubicBezTo>
                      <a:cubicBezTo>
                        <a:pt x="7" y="30"/>
                        <a:pt x="7" y="30"/>
                        <a:pt x="7" y="30"/>
                      </a:cubicBezTo>
                      <a:cubicBezTo>
                        <a:pt x="8" y="31"/>
                        <a:pt x="5" y="31"/>
                        <a:pt x="5" y="32"/>
                      </a:cubicBezTo>
                      <a:cubicBezTo>
                        <a:pt x="6" y="32"/>
                        <a:pt x="6" y="32"/>
                        <a:pt x="6" y="32"/>
                      </a:cubicBezTo>
                      <a:cubicBezTo>
                        <a:pt x="6" y="33"/>
                        <a:pt x="3" y="33"/>
                        <a:pt x="2" y="34"/>
                      </a:cubicBezTo>
                      <a:cubicBezTo>
                        <a:pt x="2" y="34"/>
                        <a:pt x="2" y="33"/>
                        <a:pt x="2" y="33"/>
                      </a:cubicBezTo>
                      <a:cubicBezTo>
                        <a:pt x="1" y="34"/>
                        <a:pt x="3" y="34"/>
                        <a:pt x="3" y="35"/>
                      </a:cubicBezTo>
                      <a:cubicBezTo>
                        <a:pt x="2" y="35"/>
                        <a:pt x="2" y="34"/>
                        <a:pt x="1" y="35"/>
                      </a:cubicBezTo>
                      <a:cubicBezTo>
                        <a:pt x="1" y="35"/>
                        <a:pt x="3" y="38"/>
                        <a:pt x="1" y="39"/>
                      </a:cubicBezTo>
                      <a:cubicBezTo>
                        <a:pt x="2" y="39"/>
                        <a:pt x="2" y="39"/>
                        <a:pt x="2" y="39"/>
                      </a:cubicBezTo>
                      <a:cubicBezTo>
                        <a:pt x="2" y="40"/>
                        <a:pt x="0" y="42"/>
                        <a:pt x="2" y="43"/>
                      </a:cubicBezTo>
                      <a:cubicBezTo>
                        <a:pt x="1" y="43"/>
                        <a:pt x="1" y="43"/>
                        <a:pt x="1" y="43"/>
                      </a:cubicBezTo>
                      <a:cubicBezTo>
                        <a:pt x="1" y="44"/>
                        <a:pt x="2" y="45"/>
                        <a:pt x="2" y="46"/>
                      </a:cubicBezTo>
                      <a:cubicBezTo>
                        <a:pt x="1" y="46"/>
                        <a:pt x="1" y="47"/>
                        <a:pt x="2" y="48"/>
                      </a:cubicBezTo>
                      <a:cubicBezTo>
                        <a:pt x="2" y="49"/>
                        <a:pt x="2" y="50"/>
                        <a:pt x="1" y="50"/>
                      </a:cubicBezTo>
                      <a:cubicBezTo>
                        <a:pt x="1" y="50"/>
                        <a:pt x="1" y="51"/>
                        <a:pt x="1" y="51"/>
                      </a:cubicBezTo>
                      <a:cubicBezTo>
                        <a:pt x="1" y="52"/>
                        <a:pt x="1" y="52"/>
                        <a:pt x="1" y="52"/>
                      </a:cubicBezTo>
                      <a:cubicBezTo>
                        <a:pt x="1" y="52"/>
                        <a:pt x="1" y="52"/>
                        <a:pt x="1" y="52"/>
                      </a:cubicBezTo>
                      <a:cubicBezTo>
                        <a:pt x="1" y="54"/>
                        <a:pt x="2" y="54"/>
                        <a:pt x="3" y="55"/>
                      </a:cubicBezTo>
                      <a:cubicBezTo>
                        <a:pt x="2" y="55"/>
                        <a:pt x="2" y="55"/>
                        <a:pt x="2" y="55"/>
                      </a:cubicBezTo>
                      <a:cubicBezTo>
                        <a:pt x="2" y="57"/>
                        <a:pt x="2" y="57"/>
                        <a:pt x="4" y="58"/>
                      </a:cubicBezTo>
                      <a:cubicBezTo>
                        <a:pt x="3" y="59"/>
                        <a:pt x="3" y="59"/>
                        <a:pt x="3" y="59"/>
                      </a:cubicBezTo>
                      <a:cubicBezTo>
                        <a:pt x="4" y="59"/>
                        <a:pt x="2" y="62"/>
                        <a:pt x="4" y="64"/>
                      </a:cubicBezTo>
                      <a:cubicBezTo>
                        <a:pt x="4" y="64"/>
                        <a:pt x="4" y="64"/>
                        <a:pt x="4" y="64"/>
                      </a:cubicBezTo>
                      <a:cubicBezTo>
                        <a:pt x="6" y="65"/>
                        <a:pt x="5" y="70"/>
                        <a:pt x="8" y="69"/>
                      </a:cubicBezTo>
                      <a:cubicBezTo>
                        <a:pt x="10" y="70"/>
                        <a:pt x="10" y="70"/>
                        <a:pt x="10" y="70"/>
                      </a:cubicBezTo>
                      <a:cubicBezTo>
                        <a:pt x="9" y="68"/>
                        <a:pt x="11" y="69"/>
                        <a:pt x="11" y="68"/>
                      </a:cubicBezTo>
                      <a:cubicBezTo>
                        <a:pt x="11" y="69"/>
                        <a:pt x="11" y="70"/>
                        <a:pt x="11" y="70"/>
                      </a:cubicBezTo>
                      <a:cubicBezTo>
                        <a:pt x="11" y="70"/>
                        <a:pt x="11" y="70"/>
                        <a:pt x="11" y="70"/>
                      </a:cubicBezTo>
                      <a:cubicBezTo>
                        <a:pt x="9" y="70"/>
                        <a:pt x="12" y="72"/>
                        <a:pt x="11" y="72"/>
                      </a:cubicBezTo>
                      <a:cubicBezTo>
                        <a:pt x="14" y="75"/>
                        <a:pt x="17" y="78"/>
                        <a:pt x="20" y="80"/>
                      </a:cubicBezTo>
                      <a:cubicBezTo>
                        <a:pt x="21" y="78"/>
                        <a:pt x="21" y="78"/>
                        <a:pt x="21" y="78"/>
                      </a:cubicBezTo>
                      <a:cubicBezTo>
                        <a:pt x="22" y="79"/>
                        <a:pt x="22" y="79"/>
                        <a:pt x="22" y="79"/>
                      </a:cubicBezTo>
                      <a:cubicBezTo>
                        <a:pt x="22" y="79"/>
                        <a:pt x="22" y="80"/>
                        <a:pt x="21" y="79"/>
                      </a:cubicBezTo>
                      <a:cubicBezTo>
                        <a:pt x="21" y="80"/>
                        <a:pt x="23" y="79"/>
                        <a:pt x="23" y="79"/>
                      </a:cubicBezTo>
                      <a:cubicBezTo>
                        <a:pt x="24" y="80"/>
                        <a:pt x="22" y="80"/>
                        <a:pt x="22" y="80"/>
                      </a:cubicBezTo>
                      <a:cubicBezTo>
                        <a:pt x="23" y="81"/>
                        <a:pt x="23" y="81"/>
                        <a:pt x="23" y="81"/>
                      </a:cubicBezTo>
                      <a:cubicBezTo>
                        <a:pt x="23" y="80"/>
                        <a:pt x="23" y="80"/>
                        <a:pt x="23" y="80"/>
                      </a:cubicBezTo>
                      <a:cubicBezTo>
                        <a:pt x="24" y="80"/>
                        <a:pt x="24" y="79"/>
                        <a:pt x="25" y="80"/>
                      </a:cubicBezTo>
                      <a:cubicBezTo>
                        <a:pt x="26" y="80"/>
                        <a:pt x="25" y="81"/>
                        <a:pt x="25" y="81"/>
                      </a:cubicBezTo>
                      <a:cubicBezTo>
                        <a:pt x="25" y="81"/>
                        <a:pt x="25" y="81"/>
                        <a:pt x="26" y="81"/>
                      </a:cubicBezTo>
                      <a:cubicBezTo>
                        <a:pt x="26" y="81"/>
                        <a:pt x="26" y="81"/>
                        <a:pt x="27" y="81"/>
                      </a:cubicBezTo>
                      <a:cubicBezTo>
                        <a:pt x="27" y="81"/>
                        <a:pt x="27" y="81"/>
                        <a:pt x="27" y="81"/>
                      </a:cubicBezTo>
                      <a:cubicBezTo>
                        <a:pt x="27" y="80"/>
                        <a:pt x="27" y="80"/>
                        <a:pt x="27" y="80"/>
                      </a:cubicBezTo>
                      <a:cubicBezTo>
                        <a:pt x="28" y="80"/>
                        <a:pt x="28" y="80"/>
                        <a:pt x="28" y="79"/>
                      </a:cubicBezTo>
                      <a:cubicBezTo>
                        <a:pt x="29" y="81"/>
                        <a:pt x="34" y="80"/>
                        <a:pt x="34" y="80"/>
                      </a:cubicBezTo>
                      <a:cubicBezTo>
                        <a:pt x="35" y="79"/>
                        <a:pt x="36" y="79"/>
                        <a:pt x="38" y="79"/>
                      </a:cubicBezTo>
                      <a:cubicBezTo>
                        <a:pt x="37" y="79"/>
                        <a:pt x="37" y="77"/>
                        <a:pt x="38" y="77"/>
                      </a:cubicBezTo>
                      <a:cubicBezTo>
                        <a:pt x="38" y="80"/>
                        <a:pt x="40" y="78"/>
                        <a:pt x="41" y="79"/>
                      </a:cubicBezTo>
                      <a:cubicBezTo>
                        <a:pt x="40" y="78"/>
                        <a:pt x="44" y="78"/>
                        <a:pt x="42" y="77"/>
                      </a:cubicBezTo>
                      <a:cubicBezTo>
                        <a:pt x="43" y="77"/>
                        <a:pt x="43" y="78"/>
                        <a:pt x="43" y="78"/>
                      </a:cubicBezTo>
                      <a:cubicBezTo>
                        <a:pt x="45" y="76"/>
                        <a:pt x="48" y="77"/>
                        <a:pt x="50" y="75"/>
                      </a:cubicBezTo>
                      <a:cubicBezTo>
                        <a:pt x="50" y="75"/>
                        <a:pt x="49" y="74"/>
                        <a:pt x="49" y="74"/>
                      </a:cubicBezTo>
                      <a:cubicBezTo>
                        <a:pt x="51" y="74"/>
                        <a:pt x="51" y="74"/>
                        <a:pt x="51" y="74"/>
                      </a:cubicBezTo>
                      <a:cubicBezTo>
                        <a:pt x="52" y="74"/>
                        <a:pt x="51" y="72"/>
                        <a:pt x="52" y="73"/>
                      </a:cubicBezTo>
                      <a:cubicBezTo>
                        <a:pt x="52" y="73"/>
                        <a:pt x="51" y="72"/>
                        <a:pt x="52" y="72"/>
                      </a:cubicBezTo>
                      <a:cubicBezTo>
                        <a:pt x="54" y="71"/>
                        <a:pt x="56" y="69"/>
                        <a:pt x="57" y="67"/>
                      </a:cubicBezTo>
                      <a:cubicBezTo>
                        <a:pt x="59" y="65"/>
                        <a:pt x="61" y="64"/>
                        <a:pt x="63" y="62"/>
                      </a:cubicBezTo>
                      <a:cubicBezTo>
                        <a:pt x="62" y="63"/>
                        <a:pt x="63" y="62"/>
                        <a:pt x="63" y="62"/>
                      </a:cubicBezTo>
                      <a:cubicBezTo>
                        <a:pt x="63" y="62"/>
                        <a:pt x="62" y="61"/>
                        <a:pt x="62" y="61"/>
                      </a:cubicBezTo>
                      <a:cubicBezTo>
                        <a:pt x="62" y="61"/>
                        <a:pt x="62" y="61"/>
                        <a:pt x="63" y="60"/>
                      </a:cubicBezTo>
                      <a:cubicBezTo>
                        <a:pt x="64" y="60"/>
                        <a:pt x="64" y="60"/>
                        <a:pt x="64" y="60"/>
                      </a:cubicBezTo>
                      <a:cubicBezTo>
                        <a:pt x="63" y="59"/>
                        <a:pt x="65" y="58"/>
                        <a:pt x="64" y="57"/>
                      </a:cubicBezTo>
                      <a:cubicBezTo>
                        <a:pt x="64" y="58"/>
                        <a:pt x="64" y="58"/>
                        <a:pt x="64" y="58"/>
                      </a:cubicBezTo>
                      <a:cubicBezTo>
                        <a:pt x="63" y="56"/>
                        <a:pt x="61" y="57"/>
                        <a:pt x="59" y="56"/>
                      </a:cubicBezTo>
                      <a:cubicBezTo>
                        <a:pt x="60" y="58"/>
                        <a:pt x="56" y="57"/>
                        <a:pt x="57" y="59"/>
                      </a:cubicBezTo>
                      <a:cubicBezTo>
                        <a:pt x="57" y="59"/>
                        <a:pt x="57" y="59"/>
                        <a:pt x="57" y="59"/>
                      </a:cubicBezTo>
                      <a:cubicBezTo>
                        <a:pt x="57" y="59"/>
                        <a:pt x="57" y="60"/>
                        <a:pt x="56" y="60"/>
                      </a:cubicBezTo>
                      <a:cubicBezTo>
                        <a:pt x="56" y="60"/>
                        <a:pt x="56" y="60"/>
                        <a:pt x="56" y="60"/>
                      </a:cubicBezTo>
                      <a:cubicBezTo>
                        <a:pt x="55" y="62"/>
                        <a:pt x="53" y="62"/>
                        <a:pt x="51" y="64"/>
                      </a:cubicBezTo>
                      <a:cubicBezTo>
                        <a:pt x="52" y="64"/>
                        <a:pt x="52" y="64"/>
                        <a:pt x="52" y="64"/>
                      </a:cubicBezTo>
                      <a:cubicBezTo>
                        <a:pt x="52" y="64"/>
                        <a:pt x="51" y="64"/>
                        <a:pt x="51" y="64"/>
                      </a:cubicBezTo>
                      <a:cubicBezTo>
                        <a:pt x="51" y="66"/>
                        <a:pt x="52" y="63"/>
                        <a:pt x="53" y="65"/>
                      </a:cubicBezTo>
                      <a:cubicBezTo>
                        <a:pt x="51" y="64"/>
                        <a:pt x="50" y="67"/>
                        <a:pt x="48" y="66"/>
                      </a:cubicBezTo>
                      <a:cubicBezTo>
                        <a:pt x="47" y="67"/>
                        <a:pt x="49" y="67"/>
                        <a:pt x="48" y="67"/>
                      </a:cubicBezTo>
                      <a:cubicBezTo>
                        <a:pt x="48" y="67"/>
                        <a:pt x="48" y="67"/>
                        <a:pt x="48" y="67"/>
                      </a:cubicBezTo>
                      <a:cubicBezTo>
                        <a:pt x="48" y="68"/>
                        <a:pt x="48" y="68"/>
                        <a:pt x="48" y="68"/>
                      </a:cubicBezTo>
                      <a:cubicBezTo>
                        <a:pt x="48" y="68"/>
                        <a:pt x="47" y="67"/>
                        <a:pt x="47" y="67"/>
                      </a:cubicBezTo>
                      <a:cubicBezTo>
                        <a:pt x="47" y="67"/>
                        <a:pt x="47" y="67"/>
                        <a:pt x="47" y="67"/>
                      </a:cubicBezTo>
                      <a:cubicBezTo>
                        <a:pt x="46" y="66"/>
                        <a:pt x="45" y="68"/>
                        <a:pt x="45" y="68"/>
                      </a:cubicBezTo>
                      <a:cubicBezTo>
                        <a:pt x="45" y="68"/>
                        <a:pt x="46" y="68"/>
                        <a:pt x="46" y="68"/>
                      </a:cubicBezTo>
                      <a:cubicBezTo>
                        <a:pt x="44" y="69"/>
                        <a:pt x="42" y="70"/>
                        <a:pt x="40" y="72"/>
                      </a:cubicBezTo>
                      <a:cubicBezTo>
                        <a:pt x="40" y="72"/>
                        <a:pt x="40" y="72"/>
                        <a:pt x="40" y="72"/>
                      </a:cubicBezTo>
                      <a:cubicBezTo>
                        <a:pt x="39" y="73"/>
                        <a:pt x="39" y="72"/>
                        <a:pt x="37" y="73"/>
                      </a:cubicBezTo>
                      <a:cubicBezTo>
                        <a:pt x="38" y="73"/>
                        <a:pt x="38" y="73"/>
                        <a:pt x="38" y="73"/>
                      </a:cubicBezTo>
                      <a:cubicBezTo>
                        <a:pt x="37" y="73"/>
                        <a:pt x="37" y="74"/>
                        <a:pt x="36" y="74"/>
                      </a:cubicBezTo>
                      <a:cubicBezTo>
                        <a:pt x="37" y="73"/>
                        <a:pt x="35" y="73"/>
                        <a:pt x="36" y="73"/>
                      </a:cubicBezTo>
                      <a:cubicBezTo>
                        <a:pt x="34" y="74"/>
                        <a:pt x="35" y="73"/>
                        <a:pt x="34" y="75"/>
                      </a:cubicBezTo>
                      <a:cubicBezTo>
                        <a:pt x="34" y="74"/>
                        <a:pt x="34" y="74"/>
                        <a:pt x="34" y="74"/>
                      </a:cubicBezTo>
                      <a:cubicBezTo>
                        <a:pt x="33" y="75"/>
                        <a:pt x="33" y="75"/>
                        <a:pt x="33" y="76"/>
                      </a:cubicBezTo>
                      <a:cubicBezTo>
                        <a:pt x="33" y="75"/>
                        <a:pt x="32" y="75"/>
                        <a:pt x="33" y="74"/>
                      </a:cubicBezTo>
                      <a:cubicBezTo>
                        <a:pt x="31" y="72"/>
                        <a:pt x="30" y="76"/>
                        <a:pt x="29" y="73"/>
                      </a:cubicBezTo>
                      <a:cubicBezTo>
                        <a:pt x="28" y="75"/>
                        <a:pt x="31" y="74"/>
                        <a:pt x="30" y="75"/>
                      </a:cubicBezTo>
                      <a:cubicBezTo>
                        <a:pt x="31" y="75"/>
                        <a:pt x="29" y="76"/>
                        <a:pt x="29" y="76"/>
                      </a:cubicBezTo>
                      <a:cubicBezTo>
                        <a:pt x="28" y="76"/>
                        <a:pt x="28" y="74"/>
                        <a:pt x="27" y="73"/>
                      </a:cubicBezTo>
                      <a:cubicBezTo>
                        <a:pt x="27" y="73"/>
                        <a:pt x="27" y="73"/>
                        <a:pt x="27" y="73"/>
                      </a:cubicBezTo>
                      <a:cubicBezTo>
                        <a:pt x="26" y="73"/>
                        <a:pt x="26" y="74"/>
                        <a:pt x="25" y="73"/>
                      </a:cubicBezTo>
                      <a:cubicBezTo>
                        <a:pt x="25" y="74"/>
                        <a:pt x="24" y="72"/>
                        <a:pt x="24" y="74"/>
                      </a:cubicBezTo>
                      <a:cubicBezTo>
                        <a:pt x="24" y="74"/>
                        <a:pt x="25" y="74"/>
                        <a:pt x="25" y="74"/>
                      </a:cubicBezTo>
                      <a:cubicBezTo>
                        <a:pt x="24" y="74"/>
                        <a:pt x="23" y="75"/>
                        <a:pt x="22" y="74"/>
                      </a:cubicBezTo>
                      <a:cubicBezTo>
                        <a:pt x="22" y="74"/>
                        <a:pt x="23" y="74"/>
                        <a:pt x="23" y="74"/>
                      </a:cubicBezTo>
                      <a:cubicBezTo>
                        <a:pt x="23" y="73"/>
                        <a:pt x="22" y="74"/>
                        <a:pt x="22" y="73"/>
                      </a:cubicBezTo>
                      <a:cubicBezTo>
                        <a:pt x="23" y="72"/>
                        <a:pt x="24" y="73"/>
                        <a:pt x="25" y="73"/>
                      </a:cubicBezTo>
                      <a:cubicBezTo>
                        <a:pt x="25" y="72"/>
                        <a:pt x="23" y="73"/>
                        <a:pt x="24" y="72"/>
                      </a:cubicBezTo>
                      <a:cubicBezTo>
                        <a:pt x="23" y="73"/>
                        <a:pt x="23" y="71"/>
                        <a:pt x="21" y="72"/>
                      </a:cubicBezTo>
                      <a:cubicBezTo>
                        <a:pt x="22" y="71"/>
                        <a:pt x="22" y="71"/>
                        <a:pt x="22" y="71"/>
                      </a:cubicBezTo>
                      <a:cubicBezTo>
                        <a:pt x="22" y="71"/>
                        <a:pt x="21" y="72"/>
                        <a:pt x="21" y="72"/>
                      </a:cubicBezTo>
                      <a:cubicBezTo>
                        <a:pt x="22" y="71"/>
                        <a:pt x="22" y="71"/>
                        <a:pt x="22" y="71"/>
                      </a:cubicBezTo>
                      <a:cubicBezTo>
                        <a:pt x="21" y="71"/>
                        <a:pt x="21" y="69"/>
                        <a:pt x="20" y="69"/>
                      </a:cubicBezTo>
                      <a:cubicBezTo>
                        <a:pt x="21" y="70"/>
                        <a:pt x="20" y="71"/>
                        <a:pt x="20" y="71"/>
                      </a:cubicBezTo>
                      <a:cubicBezTo>
                        <a:pt x="18" y="71"/>
                        <a:pt x="20" y="69"/>
                        <a:pt x="19" y="68"/>
                      </a:cubicBezTo>
                      <a:cubicBezTo>
                        <a:pt x="19" y="68"/>
                        <a:pt x="19" y="69"/>
                        <a:pt x="18" y="69"/>
                      </a:cubicBezTo>
                      <a:cubicBezTo>
                        <a:pt x="18" y="69"/>
                        <a:pt x="18" y="68"/>
                        <a:pt x="18" y="68"/>
                      </a:cubicBezTo>
                      <a:cubicBezTo>
                        <a:pt x="17" y="67"/>
                        <a:pt x="18" y="69"/>
                        <a:pt x="17" y="69"/>
                      </a:cubicBezTo>
                      <a:cubicBezTo>
                        <a:pt x="17" y="68"/>
                        <a:pt x="16" y="69"/>
                        <a:pt x="15" y="68"/>
                      </a:cubicBezTo>
                      <a:cubicBezTo>
                        <a:pt x="16" y="68"/>
                        <a:pt x="16" y="68"/>
                        <a:pt x="16" y="68"/>
                      </a:cubicBezTo>
                      <a:cubicBezTo>
                        <a:pt x="15" y="66"/>
                        <a:pt x="14" y="69"/>
                        <a:pt x="14" y="67"/>
                      </a:cubicBezTo>
                      <a:cubicBezTo>
                        <a:pt x="15" y="67"/>
                        <a:pt x="15" y="67"/>
                        <a:pt x="15" y="67"/>
                      </a:cubicBezTo>
                      <a:cubicBezTo>
                        <a:pt x="14" y="66"/>
                        <a:pt x="14" y="66"/>
                        <a:pt x="14" y="66"/>
                      </a:cubicBezTo>
                      <a:cubicBezTo>
                        <a:pt x="15" y="66"/>
                        <a:pt x="15" y="66"/>
                        <a:pt x="15" y="66"/>
                      </a:cubicBezTo>
                      <a:cubicBezTo>
                        <a:pt x="14" y="66"/>
                        <a:pt x="14" y="65"/>
                        <a:pt x="14" y="65"/>
                      </a:cubicBezTo>
                      <a:cubicBezTo>
                        <a:pt x="14" y="65"/>
                        <a:pt x="13" y="65"/>
                        <a:pt x="12" y="65"/>
                      </a:cubicBezTo>
                      <a:cubicBezTo>
                        <a:pt x="12" y="64"/>
                        <a:pt x="13" y="65"/>
                        <a:pt x="12" y="64"/>
                      </a:cubicBezTo>
                      <a:cubicBezTo>
                        <a:pt x="13" y="64"/>
                        <a:pt x="14" y="64"/>
                        <a:pt x="13" y="64"/>
                      </a:cubicBezTo>
                      <a:cubicBezTo>
                        <a:pt x="13" y="64"/>
                        <a:pt x="14" y="64"/>
                        <a:pt x="14" y="64"/>
                      </a:cubicBezTo>
                      <a:cubicBezTo>
                        <a:pt x="14" y="63"/>
                        <a:pt x="13" y="63"/>
                        <a:pt x="13" y="63"/>
                      </a:cubicBezTo>
                      <a:cubicBezTo>
                        <a:pt x="13" y="63"/>
                        <a:pt x="13" y="63"/>
                        <a:pt x="13" y="63"/>
                      </a:cubicBezTo>
                      <a:cubicBezTo>
                        <a:pt x="11" y="62"/>
                        <a:pt x="11" y="62"/>
                        <a:pt x="11" y="62"/>
                      </a:cubicBezTo>
                      <a:cubicBezTo>
                        <a:pt x="12" y="62"/>
                        <a:pt x="12" y="62"/>
                        <a:pt x="12" y="62"/>
                      </a:cubicBezTo>
                      <a:cubicBezTo>
                        <a:pt x="12" y="62"/>
                        <a:pt x="12" y="62"/>
                        <a:pt x="11" y="62"/>
                      </a:cubicBezTo>
                      <a:cubicBezTo>
                        <a:pt x="12" y="61"/>
                        <a:pt x="13" y="61"/>
                        <a:pt x="13" y="61"/>
                      </a:cubicBezTo>
                      <a:cubicBezTo>
                        <a:pt x="13" y="61"/>
                        <a:pt x="12" y="60"/>
                        <a:pt x="12" y="60"/>
                      </a:cubicBezTo>
                      <a:cubicBezTo>
                        <a:pt x="12" y="60"/>
                        <a:pt x="12" y="59"/>
                        <a:pt x="13" y="59"/>
                      </a:cubicBezTo>
                      <a:cubicBezTo>
                        <a:pt x="13" y="59"/>
                        <a:pt x="11" y="58"/>
                        <a:pt x="11" y="57"/>
                      </a:cubicBezTo>
                      <a:cubicBezTo>
                        <a:pt x="11" y="57"/>
                        <a:pt x="11" y="57"/>
                        <a:pt x="10" y="57"/>
                      </a:cubicBezTo>
                      <a:cubicBezTo>
                        <a:pt x="10" y="56"/>
                        <a:pt x="11" y="55"/>
                        <a:pt x="10" y="54"/>
                      </a:cubicBezTo>
                      <a:cubicBezTo>
                        <a:pt x="11" y="53"/>
                        <a:pt x="11" y="53"/>
                        <a:pt x="11" y="53"/>
                      </a:cubicBezTo>
                      <a:cubicBezTo>
                        <a:pt x="11" y="52"/>
                        <a:pt x="9" y="54"/>
                        <a:pt x="9" y="53"/>
                      </a:cubicBezTo>
                      <a:cubicBezTo>
                        <a:pt x="8" y="52"/>
                        <a:pt x="10" y="52"/>
                        <a:pt x="10" y="52"/>
                      </a:cubicBezTo>
                      <a:cubicBezTo>
                        <a:pt x="9" y="51"/>
                        <a:pt x="8" y="50"/>
                        <a:pt x="9" y="49"/>
                      </a:cubicBezTo>
                      <a:cubicBezTo>
                        <a:pt x="9" y="50"/>
                        <a:pt x="9" y="50"/>
                        <a:pt x="9" y="50"/>
                      </a:cubicBezTo>
                      <a:close/>
                      <a:moveTo>
                        <a:pt x="10" y="38"/>
                      </a:moveTo>
                      <a:cubicBezTo>
                        <a:pt x="10" y="39"/>
                        <a:pt x="10" y="39"/>
                        <a:pt x="10" y="39"/>
                      </a:cubicBezTo>
                      <a:cubicBezTo>
                        <a:pt x="9" y="39"/>
                        <a:pt x="9" y="39"/>
                        <a:pt x="10" y="38"/>
                      </a:cubicBezTo>
                      <a:close/>
                      <a:moveTo>
                        <a:pt x="16" y="21"/>
                      </a:moveTo>
                      <a:cubicBezTo>
                        <a:pt x="17" y="21"/>
                        <a:pt x="16" y="21"/>
                        <a:pt x="16" y="21"/>
                      </a:cubicBezTo>
                      <a:cubicBezTo>
                        <a:pt x="16" y="21"/>
                        <a:pt x="16" y="21"/>
                        <a:pt x="16" y="21"/>
                      </a:cubicBezTo>
                      <a:close/>
                      <a:moveTo>
                        <a:pt x="66" y="13"/>
                      </a:moveTo>
                      <a:cubicBezTo>
                        <a:pt x="66" y="13"/>
                        <a:pt x="66" y="13"/>
                        <a:pt x="66" y="13"/>
                      </a:cubicBezTo>
                      <a:cubicBezTo>
                        <a:pt x="66" y="12"/>
                        <a:pt x="66" y="12"/>
                        <a:pt x="66" y="13"/>
                      </a:cubicBezTo>
                      <a:close/>
                      <a:moveTo>
                        <a:pt x="67" y="14"/>
                      </a:moveTo>
                      <a:cubicBezTo>
                        <a:pt x="67" y="14"/>
                        <a:pt x="67" y="14"/>
                        <a:pt x="67" y="14"/>
                      </a:cubicBezTo>
                      <a:cubicBezTo>
                        <a:pt x="67" y="14"/>
                        <a:pt x="67" y="14"/>
                        <a:pt x="67" y="13"/>
                      </a:cubicBezTo>
                      <a:cubicBezTo>
                        <a:pt x="66" y="14"/>
                        <a:pt x="66" y="14"/>
                        <a:pt x="67" y="14"/>
                      </a:cubicBezTo>
                      <a:close/>
                      <a:moveTo>
                        <a:pt x="26" y="80"/>
                      </a:moveTo>
                      <a:cubicBezTo>
                        <a:pt x="25" y="80"/>
                        <a:pt x="25" y="80"/>
                        <a:pt x="25" y="80"/>
                      </a:cubicBezTo>
                      <a:cubicBezTo>
                        <a:pt x="26" y="80"/>
                        <a:pt x="26" y="80"/>
                        <a:pt x="2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7" name="Freeform 388">
                  <a:extLst>
                    <a:ext uri="{FF2B5EF4-FFF2-40B4-BE49-F238E27FC236}">
                      <a16:creationId xmlns:a16="http://schemas.microsoft.com/office/drawing/2014/main" id="{3D7DB431-67FC-44F5-9680-7A56FF26BAAC}"/>
                    </a:ext>
                  </a:extLst>
                </p:cNvPr>
                <p:cNvSpPr>
                  <a:spLocks/>
                </p:cNvSpPr>
                <p:nvPr userDrawn="1"/>
              </p:nvSpPr>
              <p:spPr bwMode="auto">
                <a:xfrm>
                  <a:off x="443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8" name="Freeform 389">
                  <a:extLst>
                    <a:ext uri="{FF2B5EF4-FFF2-40B4-BE49-F238E27FC236}">
                      <a16:creationId xmlns:a16="http://schemas.microsoft.com/office/drawing/2014/main" id="{6B2AEE80-D66B-4E66-A41E-BEA2DC6499C9}"/>
                    </a:ext>
                  </a:extLst>
                </p:cNvPr>
                <p:cNvSpPr>
                  <a:spLocks/>
                </p:cNvSpPr>
                <p:nvPr userDrawn="1"/>
              </p:nvSpPr>
              <p:spPr bwMode="auto">
                <a:xfrm>
                  <a:off x="4411" y="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9" name="Freeform 390">
                  <a:extLst>
                    <a:ext uri="{FF2B5EF4-FFF2-40B4-BE49-F238E27FC236}">
                      <a16:creationId xmlns:a16="http://schemas.microsoft.com/office/drawing/2014/main" id="{93A09FDE-DFC4-4BFF-A7C3-173BE80AF495}"/>
                    </a:ext>
                  </a:extLst>
                </p:cNvPr>
                <p:cNvSpPr>
                  <a:spLocks/>
                </p:cNvSpPr>
                <p:nvPr userDrawn="1"/>
              </p:nvSpPr>
              <p:spPr bwMode="auto">
                <a:xfrm>
                  <a:off x="4595"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0" name="Freeform 391">
                  <a:extLst>
                    <a:ext uri="{FF2B5EF4-FFF2-40B4-BE49-F238E27FC236}">
                      <a16:creationId xmlns:a16="http://schemas.microsoft.com/office/drawing/2014/main" id="{E7CE5345-72D2-486B-8D3A-C516085F0AAD}"/>
                    </a:ext>
                  </a:extLst>
                </p:cNvPr>
                <p:cNvSpPr>
                  <a:spLocks/>
                </p:cNvSpPr>
                <p:nvPr userDrawn="1"/>
              </p:nvSpPr>
              <p:spPr bwMode="auto">
                <a:xfrm>
                  <a:off x="4709" y="64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1" name="Freeform 392">
                  <a:extLst>
                    <a:ext uri="{FF2B5EF4-FFF2-40B4-BE49-F238E27FC236}">
                      <a16:creationId xmlns:a16="http://schemas.microsoft.com/office/drawing/2014/main" id="{1EC7828D-F880-4BFF-A863-EBB35585265B}"/>
                    </a:ext>
                  </a:extLst>
                </p:cNvPr>
                <p:cNvSpPr>
                  <a:spLocks/>
                </p:cNvSpPr>
                <p:nvPr userDrawn="1"/>
              </p:nvSpPr>
              <p:spPr bwMode="auto">
                <a:xfrm>
                  <a:off x="4694" y="6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2" name="Freeform 393">
                  <a:extLst>
                    <a:ext uri="{FF2B5EF4-FFF2-40B4-BE49-F238E27FC236}">
                      <a16:creationId xmlns:a16="http://schemas.microsoft.com/office/drawing/2014/main" id="{34D921BF-85ED-441D-9D2A-60205A74C4AB}"/>
                    </a:ext>
                  </a:extLst>
                </p:cNvPr>
                <p:cNvSpPr>
                  <a:spLocks/>
                </p:cNvSpPr>
                <p:nvPr userDrawn="1"/>
              </p:nvSpPr>
              <p:spPr bwMode="auto">
                <a:xfrm>
                  <a:off x="4694" y="663"/>
                  <a:ext cx="10" cy="5"/>
                </a:xfrm>
                <a:custGeom>
                  <a:avLst/>
                  <a:gdLst>
                    <a:gd name="T0" fmla="*/ 1 w 2"/>
                    <a:gd name="T1" fmla="*/ 0 h 1"/>
                    <a:gd name="T2" fmla="*/ 1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1" y="0"/>
                        <a:pt x="1" y="1"/>
                      </a:cubicBezTo>
                      <a:cubicBezTo>
                        <a:pt x="1" y="1"/>
                        <a:pt x="1"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3" name="Freeform 394">
                  <a:extLst>
                    <a:ext uri="{FF2B5EF4-FFF2-40B4-BE49-F238E27FC236}">
                      <a16:creationId xmlns:a16="http://schemas.microsoft.com/office/drawing/2014/main" id="{5231F049-0C97-416C-A3C1-520772D9FCB9}"/>
                    </a:ext>
                  </a:extLst>
                </p:cNvPr>
                <p:cNvSpPr>
                  <a:spLocks/>
                </p:cNvSpPr>
                <p:nvPr userDrawn="1"/>
              </p:nvSpPr>
              <p:spPr bwMode="auto">
                <a:xfrm>
                  <a:off x="4699" y="6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4" name="Freeform 395">
                  <a:extLst>
                    <a:ext uri="{FF2B5EF4-FFF2-40B4-BE49-F238E27FC236}">
                      <a16:creationId xmlns:a16="http://schemas.microsoft.com/office/drawing/2014/main" id="{1D09116B-FBDC-4BB5-B6A5-44091BC5A7B6}"/>
                    </a:ext>
                  </a:extLst>
                </p:cNvPr>
                <p:cNvSpPr>
                  <a:spLocks/>
                </p:cNvSpPr>
                <p:nvPr userDrawn="1"/>
              </p:nvSpPr>
              <p:spPr bwMode="auto">
                <a:xfrm>
                  <a:off x="4689" y="623"/>
                  <a:ext cx="15" cy="10"/>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1" y="2"/>
                        <a:pt x="2" y="1"/>
                        <a:pt x="2" y="1"/>
                      </a:cubicBezTo>
                      <a:cubicBezTo>
                        <a:pt x="3"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5" name="Rectangle 396">
                  <a:extLst>
                    <a:ext uri="{FF2B5EF4-FFF2-40B4-BE49-F238E27FC236}">
                      <a16:creationId xmlns:a16="http://schemas.microsoft.com/office/drawing/2014/main" id="{56E7A7FC-1D57-4060-80A6-9A1340314F77}"/>
                    </a:ext>
                  </a:extLst>
                </p:cNvPr>
                <p:cNvSpPr>
                  <a:spLocks noChangeArrowheads="1"/>
                </p:cNvSpPr>
                <p:nvPr userDrawn="1"/>
              </p:nvSpPr>
              <p:spPr bwMode="auto">
                <a:xfrm>
                  <a:off x="4689" y="6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6" name="Freeform 397">
                  <a:extLst>
                    <a:ext uri="{FF2B5EF4-FFF2-40B4-BE49-F238E27FC236}">
                      <a16:creationId xmlns:a16="http://schemas.microsoft.com/office/drawing/2014/main" id="{79E64941-8A0E-4D4D-B527-D0C2EF032FDF}"/>
                    </a:ext>
                  </a:extLst>
                </p:cNvPr>
                <p:cNvSpPr>
                  <a:spLocks/>
                </p:cNvSpPr>
                <p:nvPr userDrawn="1"/>
              </p:nvSpPr>
              <p:spPr bwMode="auto">
                <a:xfrm>
                  <a:off x="4684" y="643"/>
                  <a:ext cx="0" cy="10"/>
                </a:xfrm>
                <a:custGeom>
                  <a:avLst/>
                  <a:gdLst>
                    <a:gd name="T0" fmla="*/ 1 h 2"/>
                    <a:gd name="T1" fmla="*/ 2 h 2"/>
                    <a:gd name="T2" fmla="*/ 2 h 2"/>
                    <a:gd name="T3" fmla="*/ 1 h 2"/>
                  </a:gdLst>
                  <a:ahLst/>
                  <a:cxnLst>
                    <a:cxn ang="0">
                      <a:pos x="0" y="T0"/>
                    </a:cxn>
                    <a:cxn ang="0">
                      <a:pos x="0" y="T1"/>
                    </a:cxn>
                    <a:cxn ang="0">
                      <a:pos x="0" y="T2"/>
                    </a:cxn>
                    <a:cxn ang="0">
                      <a:pos x="0" y="T3"/>
                    </a:cxn>
                  </a:cxnLst>
                  <a:rect l="0" t="0" r="r" b="b"/>
                  <a:pathLst>
                    <a:path h="2">
                      <a:moveTo>
                        <a:pt x="0" y="1"/>
                      </a:moveTo>
                      <a:cubicBezTo>
                        <a:pt x="0" y="2"/>
                        <a:pt x="0" y="2"/>
                        <a:pt x="0" y="2"/>
                      </a:cubicBezTo>
                      <a:cubicBezTo>
                        <a:pt x="0" y="1"/>
                        <a:pt x="0" y="1"/>
                        <a:pt x="0"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7" name="Freeform 398">
                  <a:extLst>
                    <a:ext uri="{FF2B5EF4-FFF2-40B4-BE49-F238E27FC236}">
                      <a16:creationId xmlns:a16="http://schemas.microsoft.com/office/drawing/2014/main" id="{E3E005E1-EC65-44D7-BE1D-1FAB355762B0}"/>
                    </a:ext>
                  </a:extLst>
                </p:cNvPr>
                <p:cNvSpPr>
                  <a:spLocks/>
                </p:cNvSpPr>
                <p:nvPr userDrawn="1"/>
              </p:nvSpPr>
              <p:spPr bwMode="auto">
                <a:xfrm>
                  <a:off x="4684" y="6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8" name="Freeform 399">
                  <a:extLst>
                    <a:ext uri="{FF2B5EF4-FFF2-40B4-BE49-F238E27FC236}">
                      <a16:creationId xmlns:a16="http://schemas.microsoft.com/office/drawing/2014/main" id="{9617D186-C3E8-4B9D-AC8D-CA66BE02CA56}"/>
                    </a:ext>
                  </a:extLst>
                </p:cNvPr>
                <p:cNvSpPr>
                  <a:spLocks/>
                </p:cNvSpPr>
                <p:nvPr userDrawn="1"/>
              </p:nvSpPr>
              <p:spPr bwMode="auto">
                <a:xfrm>
                  <a:off x="4684" y="65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9" name="Freeform 400">
                  <a:extLst>
                    <a:ext uri="{FF2B5EF4-FFF2-40B4-BE49-F238E27FC236}">
                      <a16:creationId xmlns:a16="http://schemas.microsoft.com/office/drawing/2014/main" id="{0CB17A3E-010B-4897-AE71-1F924443BCCB}"/>
                    </a:ext>
                  </a:extLst>
                </p:cNvPr>
                <p:cNvSpPr>
                  <a:spLocks/>
                </p:cNvSpPr>
                <p:nvPr userDrawn="1"/>
              </p:nvSpPr>
              <p:spPr bwMode="auto">
                <a:xfrm>
                  <a:off x="4650" y="60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0" name="Freeform 401">
                  <a:extLst>
                    <a:ext uri="{FF2B5EF4-FFF2-40B4-BE49-F238E27FC236}">
                      <a16:creationId xmlns:a16="http://schemas.microsoft.com/office/drawing/2014/main" id="{7A1FD46B-3900-46CA-9E23-5F6E83A3B2C3}"/>
                    </a:ext>
                  </a:extLst>
                </p:cNvPr>
                <p:cNvSpPr>
                  <a:spLocks/>
                </p:cNvSpPr>
                <p:nvPr userDrawn="1"/>
              </p:nvSpPr>
              <p:spPr bwMode="auto">
                <a:xfrm>
                  <a:off x="4655" y="623"/>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1" name="Freeform 402">
                  <a:extLst>
                    <a:ext uri="{FF2B5EF4-FFF2-40B4-BE49-F238E27FC236}">
                      <a16:creationId xmlns:a16="http://schemas.microsoft.com/office/drawing/2014/main" id="{1BE1E60D-2F28-4CB2-A623-AEA273244F92}"/>
                    </a:ext>
                  </a:extLst>
                </p:cNvPr>
                <p:cNvSpPr>
                  <a:spLocks/>
                </p:cNvSpPr>
                <p:nvPr userDrawn="1"/>
              </p:nvSpPr>
              <p:spPr bwMode="auto">
                <a:xfrm>
                  <a:off x="4640" y="618"/>
                  <a:ext cx="10" cy="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1" y="0"/>
                      </a:cubicBezTo>
                      <a:cubicBezTo>
                        <a:pt x="1" y="0"/>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2" name="Freeform 403">
                  <a:extLst>
                    <a:ext uri="{FF2B5EF4-FFF2-40B4-BE49-F238E27FC236}">
                      <a16:creationId xmlns:a16="http://schemas.microsoft.com/office/drawing/2014/main" id="{7BAF357F-0383-4C89-8A25-CDAF47636A13}"/>
                    </a:ext>
                  </a:extLst>
                </p:cNvPr>
                <p:cNvSpPr>
                  <a:spLocks/>
                </p:cNvSpPr>
                <p:nvPr userDrawn="1"/>
              </p:nvSpPr>
              <p:spPr bwMode="auto">
                <a:xfrm>
                  <a:off x="4590" y="573"/>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3" name="Freeform 404">
                  <a:extLst>
                    <a:ext uri="{FF2B5EF4-FFF2-40B4-BE49-F238E27FC236}">
                      <a16:creationId xmlns:a16="http://schemas.microsoft.com/office/drawing/2014/main" id="{9B725B34-06BF-455E-9DF4-6A3091036AC8}"/>
                    </a:ext>
                  </a:extLst>
                </p:cNvPr>
                <p:cNvSpPr>
                  <a:spLocks/>
                </p:cNvSpPr>
                <p:nvPr userDrawn="1"/>
              </p:nvSpPr>
              <p:spPr bwMode="auto">
                <a:xfrm>
                  <a:off x="4535" y="598"/>
                  <a:ext cx="10" cy="10"/>
                </a:xfrm>
                <a:custGeom>
                  <a:avLst/>
                  <a:gdLst>
                    <a:gd name="T0" fmla="*/ 1 w 2"/>
                    <a:gd name="T1" fmla="*/ 2 h 2"/>
                    <a:gd name="T2" fmla="*/ 1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1"/>
                      </a:cubicBezTo>
                      <a:cubicBezTo>
                        <a:pt x="2" y="0"/>
                        <a:pt x="1" y="0"/>
                        <a:pt x="1" y="0"/>
                      </a:cubicBezTo>
                      <a:cubicBezTo>
                        <a:pt x="0"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4" name="Freeform 405">
                  <a:extLst>
                    <a:ext uri="{FF2B5EF4-FFF2-40B4-BE49-F238E27FC236}">
                      <a16:creationId xmlns:a16="http://schemas.microsoft.com/office/drawing/2014/main" id="{82C0BCE7-6896-4128-BAA9-FA4B911B01F1}"/>
                    </a:ext>
                  </a:extLst>
                </p:cNvPr>
                <p:cNvSpPr>
                  <a:spLocks/>
                </p:cNvSpPr>
                <p:nvPr userDrawn="1"/>
              </p:nvSpPr>
              <p:spPr bwMode="auto">
                <a:xfrm>
                  <a:off x="454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13" name="Group 607">
                <a:extLst>
                  <a:ext uri="{FF2B5EF4-FFF2-40B4-BE49-F238E27FC236}">
                    <a16:creationId xmlns:a16="http://schemas.microsoft.com/office/drawing/2014/main" id="{9EC08C89-FAB6-40C5-8AF7-BF5BDBC4EEA4}"/>
                  </a:ext>
                </a:extLst>
              </p:cNvPr>
              <p:cNvGrpSpPr>
                <a:grpSpLocks/>
              </p:cNvGrpSpPr>
              <p:nvPr userDrawn="1"/>
            </p:nvGrpSpPr>
            <p:grpSpPr bwMode="auto">
              <a:xfrm>
                <a:off x="5556250" y="433388"/>
                <a:ext cx="1927225" cy="1919288"/>
                <a:chOff x="3500" y="273"/>
                <a:chExt cx="1214" cy="1209"/>
              </a:xfrm>
              <a:grpFill/>
            </p:grpSpPr>
            <p:sp>
              <p:nvSpPr>
                <p:cNvPr id="2925" name="Rectangle 407">
                  <a:extLst>
                    <a:ext uri="{FF2B5EF4-FFF2-40B4-BE49-F238E27FC236}">
                      <a16:creationId xmlns:a16="http://schemas.microsoft.com/office/drawing/2014/main" id="{365D0527-7B02-4073-A3B2-6FB60678D0B4}"/>
                    </a:ext>
                  </a:extLst>
                </p:cNvPr>
                <p:cNvSpPr>
                  <a:spLocks noChangeArrowheads="1"/>
                </p:cNvSpPr>
                <p:nvPr userDrawn="1"/>
              </p:nvSpPr>
              <p:spPr bwMode="auto">
                <a:xfrm>
                  <a:off x="4684" y="8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6" name="Freeform 408">
                  <a:extLst>
                    <a:ext uri="{FF2B5EF4-FFF2-40B4-BE49-F238E27FC236}">
                      <a16:creationId xmlns:a16="http://schemas.microsoft.com/office/drawing/2014/main" id="{30A5544D-A6C7-4B38-B616-85B89065C399}"/>
                    </a:ext>
                  </a:extLst>
                </p:cNvPr>
                <p:cNvSpPr>
                  <a:spLocks/>
                </p:cNvSpPr>
                <p:nvPr userDrawn="1"/>
              </p:nvSpPr>
              <p:spPr bwMode="auto">
                <a:xfrm>
                  <a:off x="4679" y="838"/>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7" name="Freeform 409">
                  <a:extLst>
                    <a:ext uri="{FF2B5EF4-FFF2-40B4-BE49-F238E27FC236}">
                      <a16:creationId xmlns:a16="http://schemas.microsoft.com/office/drawing/2014/main" id="{4D5096AF-DF03-421E-A008-2B57582620B6}"/>
                    </a:ext>
                  </a:extLst>
                </p:cNvPr>
                <p:cNvSpPr>
                  <a:spLocks/>
                </p:cNvSpPr>
                <p:nvPr userDrawn="1"/>
              </p:nvSpPr>
              <p:spPr bwMode="auto">
                <a:xfrm>
                  <a:off x="4416" y="7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8" name="Freeform 410">
                  <a:extLst>
                    <a:ext uri="{FF2B5EF4-FFF2-40B4-BE49-F238E27FC236}">
                      <a16:creationId xmlns:a16="http://schemas.microsoft.com/office/drawing/2014/main" id="{A737444A-BD71-44EE-A297-7F3268829952}"/>
                    </a:ext>
                  </a:extLst>
                </p:cNvPr>
                <p:cNvSpPr>
                  <a:spLocks/>
                </p:cNvSpPr>
                <p:nvPr userDrawn="1"/>
              </p:nvSpPr>
              <p:spPr bwMode="auto">
                <a:xfrm>
                  <a:off x="4401" y="77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9" name="Freeform 411">
                  <a:extLst>
                    <a:ext uri="{FF2B5EF4-FFF2-40B4-BE49-F238E27FC236}">
                      <a16:creationId xmlns:a16="http://schemas.microsoft.com/office/drawing/2014/main" id="{CB151A1C-1B03-43AD-ABEE-79B731292183}"/>
                    </a:ext>
                  </a:extLst>
                </p:cNvPr>
                <p:cNvSpPr>
                  <a:spLocks/>
                </p:cNvSpPr>
                <p:nvPr userDrawn="1"/>
              </p:nvSpPr>
              <p:spPr bwMode="auto">
                <a:xfrm>
                  <a:off x="4406" y="808"/>
                  <a:ext cx="10" cy="5"/>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1"/>
                        <a:pt x="2" y="0"/>
                        <a:pt x="2" y="0"/>
                      </a:cubicBezTo>
                      <a:cubicBezTo>
                        <a:pt x="2"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0" name="Freeform 412">
                  <a:extLst>
                    <a:ext uri="{FF2B5EF4-FFF2-40B4-BE49-F238E27FC236}">
                      <a16:creationId xmlns:a16="http://schemas.microsoft.com/office/drawing/2014/main" id="{0FD6F90E-0DF2-4E0E-8023-65608F2C7C0D}"/>
                    </a:ext>
                  </a:extLst>
                </p:cNvPr>
                <p:cNvSpPr>
                  <a:spLocks/>
                </p:cNvSpPr>
                <p:nvPr userDrawn="1"/>
              </p:nvSpPr>
              <p:spPr bwMode="auto">
                <a:xfrm>
                  <a:off x="3540" y="1127"/>
                  <a:ext cx="10" cy="10"/>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2" y="1"/>
                        <a:pt x="1" y="1"/>
                        <a:pt x="1" y="0"/>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1" name="Freeform 413">
                  <a:extLst>
                    <a:ext uri="{FF2B5EF4-FFF2-40B4-BE49-F238E27FC236}">
                      <a16:creationId xmlns:a16="http://schemas.microsoft.com/office/drawing/2014/main" id="{D0F20A45-1F75-4B44-A52B-31D45ECE7BCC}"/>
                    </a:ext>
                  </a:extLst>
                </p:cNvPr>
                <p:cNvSpPr>
                  <a:spLocks/>
                </p:cNvSpPr>
                <p:nvPr userDrawn="1"/>
              </p:nvSpPr>
              <p:spPr bwMode="auto">
                <a:xfrm>
                  <a:off x="3520" y="1202"/>
                  <a:ext cx="5" cy="10"/>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0"/>
                        <a:pt x="1" y="2"/>
                        <a:pt x="1" y="2"/>
                      </a:cubicBezTo>
                      <a:cubicBezTo>
                        <a:pt x="1" y="2"/>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2" name="Freeform 414">
                  <a:extLst>
                    <a:ext uri="{FF2B5EF4-FFF2-40B4-BE49-F238E27FC236}">
                      <a16:creationId xmlns:a16="http://schemas.microsoft.com/office/drawing/2014/main" id="{D3179200-F1F1-4B04-9819-1F66028E0A3E}"/>
                    </a:ext>
                  </a:extLst>
                </p:cNvPr>
                <p:cNvSpPr>
                  <a:spLocks/>
                </p:cNvSpPr>
                <p:nvPr userDrawn="1"/>
              </p:nvSpPr>
              <p:spPr bwMode="auto">
                <a:xfrm>
                  <a:off x="3515" y="1222"/>
                  <a:ext cx="5" cy="45"/>
                </a:xfrm>
                <a:custGeom>
                  <a:avLst/>
                  <a:gdLst>
                    <a:gd name="T0" fmla="*/ 0 w 1"/>
                    <a:gd name="T1" fmla="*/ 9 h 9"/>
                    <a:gd name="T2" fmla="*/ 1 w 1"/>
                    <a:gd name="T3" fmla="*/ 2 h 9"/>
                    <a:gd name="T4" fmla="*/ 1 w 1"/>
                    <a:gd name="T5" fmla="*/ 2 h 9"/>
                    <a:gd name="T6" fmla="*/ 0 w 1"/>
                    <a:gd name="T7" fmla="*/ 0 h 9"/>
                    <a:gd name="T8" fmla="*/ 0 w 1"/>
                    <a:gd name="T9" fmla="*/ 5 h 9"/>
                    <a:gd name="T10" fmla="*/ 0 w 1"/>
                    <a:gd name="T11" fmla="*/ 9 h 9"/>
                  </a:gdLst>
                  <a:ahLst/>
                  <a:cxnLst>
                    <a:cxn ang="0">
                      <a:pos x="T0" y="T1"/>
                    </a:cxn>
                    <a:cxn ang="0">
                      <a:pos x="T2" y="T3"/>
                    </a:cxn>
                    <a:cxn ang="0">
                      <a:pos x="T4" y="T5"/>
                    </a:cxn>
                    <a:cxn ang="0">
                      <a:pos x="T6" y="T7"/>
                    </a:cxn>
                    <a:cxn ang="0">
                      <a:pos x="T8" y="T9"/>
                    </a:cxn>
                    <a:cxn ang="0">
                      <a:pos x="T10" y="T11"/>
                    </a:cxn>
                  </a:cxnLst>
                  <a:rect l="0" t="0" r="r" b="b"/>
                  <a:pathLst>
                    <a:path w="1" h="9">
                      <a:moveTo>
                        <a:pt x="0" y="9"/>
                      </a:moveTo>
                      <a:cubicBezTo>
                        <a:pt x="1" y="8"/>
                        <a:pt x="0" y="4"/>
                        <a:pt x="1" y="2"/>
                      </a:cubicBezTo>
                      <a:cubicBezTo>
                        <a:pt x="1" y="2"/>
                        <a:pt x="1" y="2"/>
                        <a:pt x="1" y="2"/>
                      </a:cubicBezTo>
                      <a:cubicBezTo>
                        <a:pt x="0" y="0"/>
                        <a:pt x="0" y="0"/>
                        <a:pt x="0" y="0"/>
                      </a:cubicBezTo>
                      <a:cubicBezTo>
                        <a:pt x="0" y="2"/>
                        <a:pt x="0" y="3"/>
                        <a:pt x="0" y="5"/>
                      </a:cubicBezTo>
                      <a:cubicBezTo>
                        <a:pt x="0" y="7"/>
                        <a:pt x="0" y="8"/>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3" name="Freeform 415">
                  <a:extLst>
                    <a:ext uri="{FF2B5EF4-FFF2-40B4-BE49-F238E27FC236}">
                      <a16:creationId xmlns:a16="http://schemas.microsoft.com/office/drawing/2014/main" id="{F6A957D2-5EC7-4A74-9CFD-31B482B6CAF1}"/>
                    </a:ext>
                  </a:extLst>
                </p:cNvPr>
                <p:cNvSpPr>
                  <a:spLocks/>
                </p:cNvSpPr>
                <p:nvPr userDrawn="1"/>
              </p:nvSpPr>
              <p:spPr bwMode="auto">
                <a:xfrm>
                  <a:off x="3500" y="1297"/>
                  <a:ext cx="5" cy="15"/>
                </a:xfrm>
                <a:custGeom>
                  <a:avLst/>
                  <a:gdLst>
                    <a:gd name="T0" fmla="*/ 0 w 1"/>
                    <a:gd name="T1" fmla="*/ 2 h 3"/>
                    <a:gd name="T2" fmla="*/ 0 w 1"/>
                    <a:gd name="T3" fmla="*/ 0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1" y="3"/>
                        <a:pt x="0" y="0"/>
                      </a:cubicBez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4" name="Freeform 416">
                  <a:extLst>
                    <a:ext uri="{FF2B5EF4-FFF2-40B4-BE49-F238E27FC236}">
                      <a16:creationId xmlns:a16="http://schemas.microsoft.com/office/drawing/2014/main" id="{52A0EA33-AAE4-4D41-8456-1E94579793A2}"/>
                    </a:ext>
                  </a:extLst>
                </p:cNvPr>
                <p:cNvSpPr>
                  <a:spLocks/>
                </p:cNvSpPr>
                <p:nvPr userDrawn="1"/>
              </p:nvSpPr>
              <p:spPr bwMode="auto">
                <a:xfrm>
                  <a:off x="3500" y="1292"/>
                  <a:ext cx="0" cy="10"/>
                </a:xfrm>
                <a:custGeom>
                  <a:avLst/>
                  <a:gdLst>
                    <a:gd name="T0" fmla="*/ 1 h 2"/>
                    <a:gd name="T1" fmla="*/ 1 h 2"/>
                  </a:gdLst>
                  <a:ahLst/>
                  <a:cxnLst>
                    <a:cxn ang="0">
                      <a:pos x="0" y="T0"/>
                    </a:cxn>
                    <a:cxn ang="0">
                      <a:pos x="0" y="T1"/>
                    </a:cxn>
                  </a:cxnLst>
                  <a:rect l="0" t="0" r="r" b="b"/>
                  <a:pathLst>
                    <a:path h="2">
                      <a:moveTo>
                        <a:pt x="0" y="1"/>
                      </a:moveTo>
                      <a:cubicBezTo>
                        <a:pt x="0" y="0"/>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5" name="Freeform 417">
                  <a:extLst>
                    <a:ext uri="{FF2B5EF4-FFF2-40B4-BE49-F238E27FC236}">
                      <a16:creationId xmlns:a16="http://schemas.microsoft.com/office/drawing/2014/main" id="{AC3D56F5-D119-4C52-8178-032158008F95}"/>
                    </a:ext>
                  </a:extLst>
                </p:cNvPr>
                <p:cNvSpPr>
                  <a:spLocks/>
                </p:cNvSpPr>
                <p:nvPr userDrawn="1"/>
              </p:nvSpPr>
              <p:spPr bwMode="auto">
                <a:xfrm>
                  <a:off x="3500" y="1322"/>
                  <a:ext cx="10" cy="20"/>
                </a:xfrm>
                <a:custGeom>
                  <a:avLst/>
                  <a:gdLst>
                    <a:gd name="T0" fmla="*/ 2 w 2"/>
                    <a:gd name="T1" fmla="*/ 2 h 4"/>
                    <a:gd name="T2" fmla="*/ 1 w 2"/>
                    <a:gd name="T3" fmla="*/ 0 h 4"/>
                    <a:gd name="T4" fmla="*/ 1 w 2"/>
                    <a:gd name="T5" fmla="*/ 2 h 4"/>
                    <a:gd name="T6" fmla="*/ 2 w 2"/>
                    <a:gd name="T7" fmla="*/ 2 h 4"/>
                  </a:gdLst>
                  <a:ahLst/>
                  <a:cxnLst>
                    <a:cxn ang="0">
                      <a:pos x="T0" y="T1"/>
                    </a:cxn>
                    <a:cxn ang="0">
                      <a:pos x="T2" y="T3"/>
                    </a:cxn>
                    <a:cxn ang="0">
                      <a:pos x="T4" y="T5"/>
                    </a:cxn>
                    <a:cxn ang="0">
                      <a:pos x="T6" y="T7"/>
                    </a:cxn>
                  </a:cxnLst>
                  <a:rect l="0" t="0" r="r" b="b"/>
                  <a:pathLst>
                    <a:path w="2" h="4">
                      <a:moveTo>
                        <a:pt x="2" y="2"/>
                      </a:moveTo>
                      <a:cubicBezTo>
                        <a:pt x="2" y="2"/>
                        <a:pt x="1" y="0"/>
                        <a:pt x="1" y="0"/>
                      </a:cubicBezTo>
                      <a:cubicBezTo>
                        <a:pt x="0" y="1"/>
                        <a:pt x="1" y="2"/>
                        <a:pt x="1" y="2"/>
                      </a:cubicBezTo>
                      <a:cubicBezTo>
                        <a:pt x="2" y="4"/>
                        <a:pt x="2"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6" name="Freeform 418">
                  <a:extLst>
                    <a:ext uri="{FF2B5EF4-FFF2-40B4-BE49-F238E27FC236}">
                      <a16:creationId xmlns:a16="http://schemas.microsoft.com/office/drawing/2014/main" id="{08087D80-6BDA-45B4-9A83-6203DBE11438}"/>
                    </a:ext>
                  </a:extLst>
                </p:cNvPr>
                <p:cNvSpPr>
                  <a:spLocks/>
                </p:cNvSpPr>
                <p:nvPr userDrawn="1"/>
              </p:nvSpPr>
              <p:spPr bwMode="auto">
                <a:xfrm>
                  <a:off x="3515" y="133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7" name="Freeform 419">
                  <a:extLst>
                    <a:ext uri="{FF2B5EF4-FFF2-40B4-BE49-F238E27FC236}">
                      <a16:creationId xmlns:a16="http://schemas.microsoft.com/office/drawing/2014/main" id="{4CEDD17B-8E0D-47C0-9DFC-56D07251DEDA}"/>
                    </a:ext>
                  </a:extLst>
                </p:cNvPr>
                <p:cNvSpPr>
                  <a:spLocks/>
                </p:cNvSpPr>
                <p:nvPr userDrawn="1"/>
              </p:nvSpPr>
              <p:spPr bwMode="auto">
                <a:xfrm>
                  <a:off x="3510" y="132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2"/>
                        <a:pt x="1" y="2"/>
                        <a:pt x="0" y="1"/>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8" name="Freeform 420">
                  <a:extLst>
                    <a:ext uri="{FF2B5EF4-FFF2-40B4-BE49-F238E27FC236}">
                      <a16:creationId xmlns:a16="http://schemas.microsoft.com/office/drawing/2014/main" id="{B4A2FC8D-38CE-4AB4-8A82-EC2B87748417}"/>
                    </a:ext>
                  </a:extLst>
                </p:cNvPr>
                <p:cNvSpPr>
                  <a:spLocks/>
                </p:cNvSpPr>
                <p:nvPr userDrawn="1"/>
              </p:nvSpPr>
              <p:spPr bwMode="auto">
                <a:xfrm>
                  <a:off x="3505" y="1297"/>
                  <a:ext cx="10" cy="20"/>
                </a:xfrm>
                <a:custGeom>
                  <a:avLst/>
                  <a:gdLst>
                    <a:gd name="T0" fmla="*/ 1 w 2"/>
                    <a:gd name="T1" fmla="*/ 4 h 4"/>
                    <a:gd name="T2" fmla="*/ 2 w 2"/>
                    <a:gd name="T3" fmla="*/ 3 h 4"/>
                    <a:gd name="T4" fmla="*/ 1 w 2"/>
                    <a:gd name="T5" fmla="*/ 4 h 4"/>
                  </a:gdLst>
                  <a:ahLst/>
                  <a:cxnLst>
                    <a:cxn ang="0">
                      <a:pos x="T0" y="T1"/>
                    </a:cxn>
                    <a:cxn ang="0">
                      <a:pos x="T2" y="T3"/>
                    </a:cxn>
                    <a:cxn ang="0">
                      <a:pos x="T4" y="T5"/>
                    </a:cxn>
                  </a:cxnLst>
                  <a:rect l="0" t="0" r="r" b="b"/>
                  <a:pathLst>
                    <a:path w="2" h="4">
                      <a:moveTo>
                        <a:pt x="1" y="4"/>
                      </a:moveTo>
                      <a:cubicBezTo>
                        <a:pt x="1" y="3"/>
                        <a:pt x="1" y="2"/>
                        <a:pt x="2" y="3"/>
                      </a:cubicBezTo>
                      <a:cubicBezTo>
                        <a:pt x="1" y="0"/>
                        <a:pt x="0"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9" name="Freeform 421">
                  <a:extLst>
                    <a:ext uri="{FF2B5EF4-FFF2-40B4-BE49-F238E27FC236}">
                      <a16:creationId xmlns:a16="http://schemas.microsoft.com/office/drawing/2014/main" id="{9CBD8C0C-052F-4E49-A326-9D73376079B8}"/>
                    </a:ext>
                  </a:extLst>
                </p:cNvPr>
                <p:cNvSpPr>
                  <a:spLocks/>
                </p:cNvSpPr>
                <p:nvPr userDrawn="1"/>
              </p:nvSpPr>
              <p:spPr bwMode="auto">
                <a:xfrm>
                  <a:off x="3520" y="1257"/>
                  <a:ext cx="0" cy="15"/>
                </a:xfrm>
                <a:custGeom>
                  <a:avLst/>
                  <a:gdLst>
                    <a:gd name="T0" fmla="*/ 3 h 3"/>
                    <a:gd name="T1" fmla="*/ 1 h 3"/>
                    <a:gd name="T2" fmla="*/ 0 h 3"/>
                    <a:gd name="T3" fmla="*/ 3 h 3"/>
                  </a:gdLst>
                  <a:ahLst/>
                  <a:cxnLst>
                    <a:cxn ang="0">
                      <a:pos x="0" y="T0"/>
                    </a:cxn>
                    <a:cxn ang="0">
                      <a:pos x="0" y="T1"/>
                    </a:cxn>
                    <a:cxn ang="0">
                      <a:pos x="0" y="T2"/>
                    </a:cxn>
                    <a:cxn ang="0">
                      <a:pos x="0" y="T3"/>
                    </a:cxn>
                  </a:cxnLst>
                  <a:rect l="0" t="0" r="r" b="b"/>
                  <a:pathLst>
                    <a:path h="3">
                      <a:moveTo>
                        <a:pt x="0" y="3"/>
                      </a:moveTo>
                      <a:cubicBezTo>
                        <a:pt x="0" y="1"/>
                        <a:pt x="0" y="1"/>
                        <a:pt x="0" y="1"/>
                      </a:cubicBezTo>
                      <a:cubicBezTo>
                        <a:pt x="0" y="1"/>
                        <a:pt x="0" y="0"/>
                        <a:pt x="0" y="0"/>
                      </a:cubicBezTo>
                      <a:cubicBezTo>
                        <a:pt x="0" y="1"/>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0" name="Freeform 422">
                  <a:extLst>
                    <a:ext uri="{FF2B5EF4-FFF2-40B4-BE49-F238E27FC236}">
                      <a16:creationId xmlns:a16="http://schemas.microsoft.com/office/drawing/2014/main" id="{94DF8CF4-19BA-4338-9A93-CB2D06E2989E}"/>
                    </a:ext>
                  </a:extLst>
                </p:cNvPr>
                <p:cNvSpPr>
                  <a:spLocks/>
                </p:cNvSpPr>
                <p:nvPr userDrawn="1"/>
              </p:nvSpPr>
              <p:spPr bwMode="auto">
                <a:xfrm>
                  <a:off x="3530" y="1377"/>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1"/>
                        <a:pt x="0" y="0"/>
                        <a:pt x="0" y="0"/>
                      </a:cubicBezTo>
                      <a:cubicBezTo>
                        <a:pt x="1" y="1"/>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1" name="Freeform 423">
                  <a:extLst>
                    <a:ext uri="{FF2B5EF4-FFF2-40B4-BE49-F238E27FC236}">
                      <a16:creationId xmlns:a16="http://schemas.microsoft.com/office/drawing/2014/main" id="{03093D4B-7C98-4F9E-8A17-F3F6551B64BF}"/>
                    </a:ext>
                  </a:extLst>
                </p:cNvPr>
                <p:cNvSpPr>
                  <a:spLocks/>
                </p:cNvSpPr>
                <p:nvPr userDrawn="1"/>
              </p:nvSpPr>
              <p:spPr bwMode="auto">
                <a:xfrm>
                  <a:off x="3540" y="1382"/>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2" name="Freeform 424">
                  <a:extLst>
                    <a:ext uri="{FF2B5EF4-FFF2-40B4-BE49-F238E27FC236}">
                      <a16:creationId xmlns:a16="http://schemas.microsoft.com/office/drawing/2014/main" id="{DB594605-F9EE-4F99-89B6-14578748D4D6}"/>
                    </a:ext>
                  </a:extLst>
                </p:cNvPr>
                <p:cNvSpPr>
                  <a:spLocks/>
                </p:cNvSpPr>
                <p:nvPr userDrawn="1"/>
              </p:nvSpPr>
              <p:spPr bwMode="auto">
                <a:xfrm>
                  <a:off x="3515" y="1322"/>
                  <a:ext cx="10" cy="20"/>
                </a:xfrm>
                <a:custGeom>
                  <a:avLst/>
                  <a:gdLst>
                    <a:gd name="T0" fmla="*/ 10 w 10"/>
                    <a:gd name="T1" fmla="*/ 15 h 20"/>
                    <a:gd name="T2" fmla="*/ 0 w 10"/>
                    <a:gd name="T3" fmla="*/ 0 h 20"/>
                    <a:gd name="T4" fmla="*/ 10 w 10"/>
                    <a:gd name="T5" fmla="*/ 20 h 20"/>
                    <a:gd name="T6" fmla="*/ 10 w 10"/>
                    <a:gd name="T7" fmla="*/ 15 h 20"/>
                  </a:gdLst>
                  <a:ahLst/>
                  <a:cxnLst>
                    <a:cxn ang="0">
                      <a:pos x="T0" y="T1"/>
                    </a:cxn>
                    <a:cxn ang="0">
                      <a:pos x="T2" y="T3"/>
                    </a:cxn>
                    <a:cxn ang="0">
                      <a:pos x="T4" y="T5"/>
                    </a:cxn>
                    <a:cxn ang="0">
                      <a:pos x="T6" y="T7"/>
                    </a:cxn>
                  </a:cxnLst>
                  <a:rect l="0" t="0" r="r" b="b"/>
                  <a:pathLst>
                    <a:path w="10" h="20">
                      <a:moveTo>
                        <a:pt x="10" y="15"/>
                      </a:moveTo>
                      <a:lnTo>
                        <a:pt x="0" y="0"/>
                      </a:lnTo>
                      <a:lnTo>
                        <a:pt x="10" y="20"/>
                      </a:lnTo>
                      <a:lnTo>
                        <a:pt x="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3" name="Freeform 425">
                  <a:extLst>
                    <a:ext uri="{FF2B5EF4-FFF2-40B4-BE49-F238E27FC236}">
                      <a16:creationId xmlns:a16="http://schemas.microsoft.com/office/drawing/2014/main" id="{9AEE8DE6-F769-4972-A4AF-FD1762585241}"/>
                    </a:ext>
                  </a:extLst>
                </p:cNvPr>
                <p:cNvSpPr>
                  <a:spLocks/>
                </p:cNvSpPr>
                <p:nvPr userDrawn="1"/>
              </p:nvSpPr>
              <p:spPr bwMode="auto">
                <a:xfrm>
                  <a:off x="3560" y="1417"/>
                  <a:ext cx="10" cy="5"/>
                </a:xfrm>
                <a:custGeom>
                  <a:avLst/>
                  <a:gdLst>
                    <a:gd name="T0" fmla="*/ 5 w 10"/>
                    <a:gd name="T1" fmla="*/ 0 h 5"/>
                    <a:gd name="T2" fmla="*/ 0 w 10"/>
                    <a:gd name="T3" fmla="*/ 0 h 5"/>
                    <a:gd name="T4" fmla="*/ 10 w 10"/>
                    <a:gd name="T5" fmla="*/ 5 h 5"/>
                    <a:gd name="T6" fmla="*/ 5 w 10"/>
                    <a:gd name="T7" fmla="*/ 0 h 5"/>
                  </a:gdLst>
                  <a:ahLst/>
                  <a:cxnLst>
                    <a:cxn ang="0">
                      <a:pos x="T0" y="T1"/>
                    </a:cxn>
                    <a:cxn ang="0">
                      <a:pos x="T2" y="T3"/>
                    </a:cxn>
                    <a:cxn ang="0">
                      <a:pos x="T4" y="T5"/>
                    </a:cxn>
                    <a:cxn ang="0">
                      <a:pos x="T6" y="T7"/>
                    </a:cxn>
                  </a:cxnLst>
                  <a:rect l="0" t="0" r="r" b="b"/>
                  <a:pathLst>
                    <a:path w="10" h="5">
                      <a:moveTo>
                        <a:pt x="5" y="0"/>
                      </a:moveTo>
                      <a:lnTo>
                        <a:pt x="0" y="0"/>
                      </a:lnTo>
                      <a:lnTo>
                        <a:pt x="1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4" name="Freeform 426">
                  <a:extLst>
                    <a:ext uri="{FF2B5EF4-FFF2-40B4-BE49-F238E27FC236}">
                      <a16:creationId xmlns:a16="http://schemas.microsoft.com/office/drawing/2014/main" id="{021DEA21-A11C-4DAC-8626-0F9C88473382}"/>
                    </a:ext>
                  </a:extLst>
                </p:cNvPr>
                <p:cNvSpPr>
                  <a:spLocks/>
                </p:cNvSpPr>
                <p:nvPr userDrawn="1"/>
              </p:nvSpPr>
              <p:spPr bwMode="auto">
                <a:xfrm>
                  <a:off x="3585" y="1432"/>
                  <a:ext cx="20" cy="15"/>
                </a:xfrm>
                <a:custGeom>
                  <a:avLst/>
                  <a:gdLst>
                    <a:gd name="T0" fmla="*/ 1 w 4"/>
                    <a:gd name="T1" fmla="*/ 0 h 3"/>
                    <a:gd name="T2" fmla="*/ 0 w 4"/>
                    <a:gd name="T3" fmla="*/ 2 h 3"/>
                    <a:gd name="T4" fmla="*/ 4 w 4"/>
                    <a:gd name="T5" fmla="*/ 3 h 3"/>
                    <a:gd name="T6" fmla="*/ 1 w 4"/>
                    <a:gd name="T7" fmla="*/ 0 h 3"/>
                  </a:gdLst>
                  <a:ahLst/>
                  <a:cxnLst>
                    <a:cxn ang="0">
                      <a:pos x="T0" y="T1"/>
                    </a:cxn>
                    <a:cxn ang="0">
                      <a:pos x="T2" y="T3"/>
                    </a:cxn>
                    <a:cxn ang="0">
                      <a:pos x="T4" y="T5"/>
                    </a:cxn>
                    <a:cxn ang="0">
                      <a:pos x="T6" y="T7"/>
                    </a:cxn>
                  </a:cxnLst>
                  <a:rect l="0" t="0" r="r" b="b"/>
                  <a:pathLst>
                    <a:path w="4" h="3">
                      <a:moveTo>
                        <a:pt x="1" y="0"/>
                      </a:moveTo>
                      <a:cubicBezTo>
                        <a:pt x="0" y="0"/>
                        <a:pt x="1" y="2"/>
                        <a:pt x="0" y="2"/>
                      </a:cubicBezTo>
                      <a:cubicBezTo>
                        <a:pt x="2" y="2"/>
                        <a:pt x="3" y="2"/>
                        <a:pt x="4" y="3"/>
                      </a:cubicBezTo>
                      <a:cubicBezTo>
                        <a:pt x="3" y="2"/>
                        <a:pt x="2"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5" name="Freeform 427">
                  <a:extLst>
                    <a:ext uri="{FF2B5EF4-FFF2-40B4-BE49-F238E27FC236}">
                      <a16:creationId xmlns:a16="http://schemas.microsoft.com/office/drawing/2014/main" id="{CAB2D3D6-0539-4FAD-864F-50BCFC45A68A}"/>
                    </a:ext>
                  </a:extLst>
                </p:cNvPr>
                <p:cNvSpPr>
                  <a:spLocks/>
                </p:cNvSpPr>
                <p:nvPr userDrawn="1"/>
              </p:nvSpPr>
              <p:spPr bwMode="auto">
                <a:xfrm>
                  <a:off x="3605" y="1447"/>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6" name="Freeform 428">
                  <a:extLst>
                    <a:ext uri="{FF2B5EF4-FFF2-40B4-BE49-F238E27FC236}">
                      <a16:creationId xmlns:a16="http://schemas.microsoft.com/office/drawing/2014/main" id="{85F5D969-B46B-49CC-9B83-2A685655EEE2}"/>
                    </a:ext>
                  </a:extLst>
                </p:cNvPr>
                <p:cNvSpPr>
                  <a:spLocks/>
                </p:cNvSpPr>
                <p:nvPr userDrawn="1"/>
              </p:nvSpPr>
              <p:spPr bwMode="auto">
                <a:xfrm>
                  <a:off x="3560" y="140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1" y="2"/>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7" name="Freeform 429">
                  <a:extLst>
                    <a:ext uri="{FF2B5EF4-FFF2-40B4-BE49-F238E27FC236}">
                      <a16:creationId xmlns:a16="http://schemas.microsoft.com/office/drawing/2014/main" id="{A5FB19FC-640D-44FD-A837-37BF3056F624}"/>
                    </a:ext>
                  </a:extLst>
                </p:cNvPr>
                <p:cNvSpPr>
                  <a:spLocks/>
                </p:cNvSpPr>
                <p:nvPr userDrawn="1"/>
              </p:nvSpPr>
              <p:spPr bwMode="auto">
                <a:xfrm>
                  <a:off x="3560" y="1407"/>
                  <a:ext cx="10"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2" y="1"/>
                        <a:pt x="2"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8" name="Freeform 430">
                  <a:extLst>
                    <a:ext uri="{FF2B5EF4-FFF2-40B4-BE49-F238E27FC236}">
                      <a16:creationId xmlns:a16="http://schemas.microsoft.com/office/drawing/2014/main" id="{E633CF16-8AC3-4FE7-B491-3501C276B825}"/>
                    </a:ext>
                  </a:extLst>
                </p:cNvPr>
                <p:cNvSpPr>
                  <a:spLocks/>
                </p:cNvSpPr>
                <p:nvPr userDrawn="1"/>
              </p:nvSpPr>
              <p:spPr bwMode="auto">
                <a:xfrm>
                  <a:off x="3560" y="14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9" name="Freeform 431">
                  <a:extLst>
                    <a:ext uri="{FF2B5EF4-FFF2-40B4-BE49-F238E27FC236}">
                      <a16:creationId xmlns:a16="http://schemas.microsoft.com/office/drawing/2014/main" id="{79E606BA-DF2F-4395-9BF4-59DFC4AFA09A}"/>
                    </a:ext>
                  </a:extLst>
                </p:cNvPr>
                <p:cNvSpPr>
                  <a:spLocks/>
                </p:cNvSpPr>
                <p:nvPr userDrawn="1"/>
              </p:nvSpPr>
              <p:spPr bwMode="auto">
                <a:xfrm>
                  <a:off x="3535" y="1362"/>
                  <a:ext cx="15" cy="15"/>
                </a:xfrm>
                <a:custGeom>
                  <a:avLst/>
                  <a:gdLst>
                    <a:gd name="T0" fmla="*/ 0 w 3"/>
                    <a:gd name="T1" fmla="*/ 0 h 3"/>
                    <a:gd name="T2" fmla="*/ 2 w 3"/>
                    <a:gd name="T3" fmla="*/ 0 h 3"/>
                    <a:gd name="T4" fmla="*/ 0 w 3"/>
                    <a:gd name="T5" fmla="*/ 0 h 3"/>
                  </a:gdLst>
                  <a:ahLst/>
                  <a:cxnLst>
                    <a:cxn ang="0">
                      <a:pos x="T0" y="T1"/>
                    </a:cxn>
                    <a:cxn ang="0">
                      <a:pos x="T2" y="T3"/>
                    </a:cxn>
                    <a:cxn ang="0">
                      <a:pos x="T4" y="T5"/>
                    </a:cxn>
                  </a:cxnLst>
                  <a:rect l="0" t="0" r="r" b="b"/>
                  <a:pathLst>
                    <a:path w="3" h="3">
                      <a:moveTo>
                        <a:pt x="0" y="0"/>
                      </a:moveTo>
                      <a:cubicBezTo>
                        <a:pt x="1" y="1"/>
                        <a:pt x="3" y="3"/>
                        <a:pt x="2" y="0"/>
                      </a:cubicBezTo>
                      <a:cubicBezTo>
                        <a:pt x="1"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0" name="Freeform 432">
                  <a:extLst>
                    <a:ext uri="{FF2B5EF4-FFF2-40B4-BE49-F238E27FC236}">
                      <a16:creationId xmlns:a16="http://schemas.microsoft.com/office/drawing/2014/main" id="{BD2ED705-1BAD-47D1-8EFC-01A368C47776}"/>
                    </a:ext>
                  </a:extLst>
                </p:cNvPr>
                <p:cNvSpPr>
                  <a:spLocks/>
                </p:cNvSpPr>
                <p:nvPr userDrawn="1"/>
              </p:nvSpPr>
              <p:spPr bwMode="auto">
                <a:xfrm>
                  <a:off x="3550" y="1387"/>
                  <a:ext cx="10" cy="5"/>
                </a:xfrm>
                <a:custGeom>
                  <a:avLst/>
                  <a:gdLst>
                    <a:gd name="T0" fmla="*/ 2 w 2"/>
                    <a:gd name="T1" fmla="*/ 1 h 1"/>
                    <a:gd name="T2" fmla="*/ 0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0" y="0"/>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1" name="Freeform 433">
                  <a:extLst>
                    <a:ext uri="{FF2B5EF4-FFF2-40B4-BE49-F238E27FC236}">
                      <a16:creationId xmlns:a16="http://schemas.microsoft.com/office/drawing/2014/main" id="{34CF88ED-6183-4C60-8064-0E0E0EDC2FEE}"/>
                    </a:ext>
                  </a:extLst>
                </p:cNvPr>
                <p:cNvSpPr>
                  <a:spLocks/>
                </p:cNvSpPr>
                <p:nvPr userDrawn="1"/>
              </p:nvSpPr>
              <p:spPr bwMode="auto">
                <a:xfrm>
                  <a:off x="3560" y="1392"/>
                  <a:ext cx="5" cy="5"/>
                </a:xfrm>
                <a:custGeom>
                  <a:avLst/>
                  <a:gdLst>
                    <a:gd name="T0" fmla="*/ 5 w 5"/>
                    <a:gd name="T1" fmla="*/ 5 h 5"/>
                    <a:gd name="T2" fmla="*/ 0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2" name="Freeform 434">
                  <a:extLst>
                    <a:ext uri="{FF2B5EF4-FFF2-40B4-BE49-F238E27FC236}">
                      <a16:creationId xmlns:a16="http://schemas.microsoft.com/office/drawing/2014/main" id="{15ACB624-4A4A-419C-9D4D-3F3CE25D59D5}"/>
                    </a:ext>
                  </a:extLst>
                </p:cNvPr>
                <p:cNvSpPr>
                  <a:spLocks/>
                </p:cNvSpPr>
                <p:nvPr userDrawn="1"/>
              </p:nvSpPr>
              <p:spPr bwMode="auto">
                <a:xfrm>
                  <a:off x="3595" y="1427"/>
                  <a:ext cx="20" cy="10"/>
                </a:xfrm>
                <a:custGeom>
                  <a:avLst/>
                  <a:gdLst>
                    <a:gd name="T0" fmla="*/ 1 w 4"/>
                    <a:gd name="T1" fmla="*/ 1 h 2"/>
                    <a:gd name="T2" fmla="*/ 4 w 4"/>
                    <a:gd name="T3" fmla="*/ 2 h 2"/>
                    <a:gd name="T4" fmla="*/ 1 w 4"/>
                    <a:gd name="T5" fmla="*/ 0 h 2"/>
                    <a:gd name="T6" fmla="*/ 1 w 4"/>
                    <a:gd name="T7" fmla="*/ 1 h 2"/>
                  </a:gdLst>
                  <a:ahLst/>
                  <a:cxnLst>
                    <a:cxn ang="0">
                      <a:pos x="T0" y="T1"/>
                    </a:cxn>
                    <a:cxn ang="0">
                      <a:pos x="T2" y="T3"/>
                    </a:cxn>
                    <a:cxn ang="0">
                      <a:pos x="T4" y="T5"/>
                    </a:cxn>
                    <a:cxn ang="0">
                      <a:pos x="T6" y="T7"/>
                    </a:cxn>
                  </a:cxnLst>
                  <a:rect l="0" t="0" r="r" b="b"/>
                  <a:pathLst>
                    <a:path w="4" h="2">
                      <a:moveTo>
                        <a:pt x="1" y="1"/>
                      </a:moveTo>
                      <a:cubicBezTo>
                        <a:pt x="2" y="2"/>
                        <a:pt x="3" y="2"/>
                        <a:pt x="4" y="2"/>
                      </a:cubicBezTo>
                      <a:cubicBezTo>
                        <a:pt x="3" y="2"/>
                        <a:pt x="2" y="1"/>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3" name="Freeform 435">
                  <a:extLst>
                    <a:ext uri="{FF2B5EF4-FFF2-40B4-BE49-F238E27FC236}">
                      <a16:creationId xmlns:a16="http://schemas.microsoft.com/office/drawing/2014/main" id="{490049DD-17BA-44DA-B43B-3E66335CC436}"/>
                    </a:ext>
                  </a:extLst>
                </p:cNvPr>
                <p:cNvSpPr>
                  <a:spLocks/>
                </p:cNvSpPr>
                <p:nvPr userDrawn="1"/>
              </p:nvSpPr>
              <p:spPr bwMode="auto">
                <a:xfrm>
                  <a:off x="3580" y="142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4" name="Rectangle 436">
                  <a:extLst>
                    <a:ext uri="{FF2B5EF4-FFF2-40B4-BE49-F238E27FC236}">
                      <a16:creationId xmlns:a16="http://schemas.microsoft.com/office/drawing/2014/main" id="{3BBE897C-F5E1-486D-B998-237E6FA7DEFF}"/>
                    </a:ext>
                  </a:extLst>
                </p:cNvPr>
                <p:cNvSpPr>
                  <a:spLocks noChangeArrowheads="1"/>
                </p:cNvSpPr>
                <p:nvPr userDrawn="1"/>
              </p:nvSpPr>
              <p:spPr bwMode="auto">
                <a:xfrm>
                  <a:off x="3669" y="145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5" name="Freeform 437">
                  <a:extLst>
                    <a:ext uri="{FF2B5EF4-FFF2-40B4-BE49-F238E27FC236}">
                      <a16:creationId xmlns:a16="http://schemas.microsoft.com/office/drawing/2014/main" id="{7DBFAB96-3B01-44F6-AF89-658EA643FFA4}"/>
                    </a:ext>
                  </a:extLst>
                </p:cNvPr>
                <p:cNvSpPr>
                  <a:spLocks/>
                </p:cNvSpPr>
                <p:nvPr userDrawn="1"/>
              </p:nvSpPr>
              <p:spPr bwMode="auto">
                <a:xfrm>
                  <a:off x="3590" y="1427"/>
                  <a:ext cx="10"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1" y="0"/>
                        <a:pt x="1"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6" name="Freeform 438">
                  <a:extLst>
                    <a:ext uri="{FF2B5EF4-FFF2-40B4-BE49-F238E27FC236}">
                      <a16:creationId xmlns:a16="http://schemas.microsoft.com/office/drawing/2014/main" id="{EDDDD249-5DE7-4766-8807-8980A604BC8F}"/>
                    </a:ext>
                  </a:extLst>
                </p:cNvPr>
                <p:cNvSpPr>
                  <a:spLocks/>
                </p:cNvSpPr>
                <p:nvPr userDrawn="1"/>
              </p:nvSpPr>
              <p:spPr bwMode="auto">
                <a:xfrm>
                  <a:off x="3625" y="1447"/>
                  <a:ext cx="9"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7" name="Freeform 439">
                  <a:extLst>
                    <a:ext uri="{FF2B5EF4-FFF2-40B4-BE49-F238E27FC236}">
                      <a16:creationId xmlns:a16="http://schemas.microsoft.com/office/drawing/2014/main" id="{4E79DB49-5643-4685-B0D6-DC67EC921909}"/>
                    </a:ext>
                  </a:extLst>
                </p:cNvPr>
                <p:cNvSpPr>
                  <a:spLocks/>
                </p:cNvSpPr>
                <p:nvPr userDrawn="1"/>
              </p:nvSpPr>
              <p:spPr bwMode="auto">
                <a:xfrm>
                  <a:off x="3585" y="1422"/>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8" name="Freeform 440">
                  <a:extLst>
                    <a:ext uri="{FF2B5EF4-FFF2-40B4-BE49-F238E27FC236}">
                      <a16:creationId xmlns:a16="http://schemas.microsoft.com/office/drawing/2014/main" id="{32893C60-4AB1-4ECA-A8BF-EC2B47237069}"/>
                    </a:ext>
                  </a:extLst>
                </p:cNvPr>
                <p:cNvSpPr>
                  <a:spLocks/>
                </p:cNvSpPr>
                <p:nvPr userDrawn="1"/>
              </p:nvSpPr>
              <p:spPr bwMode="auto">
                <a:xfrm>
                  <a:off x="3585" y="1422"/>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9" name="Freeform 441">
                  <a:extLst>
                    <a:ext uri="{FF2B5EF4-FFF2-40B4-BE49-F238E27FC236}">
                      <a16:creationId xmlns:a16="http://schemas.microsoft.com/office/drawing/2014/main" id="{E4CC68FA-5DD9-4908-8AC6-FB3B61A261E2}"/>
                    </a:ext>
                  </a:extLst>
                </p:cNvPr>
                <p:cNvSpPr>
                  <a:spLocks/>
                </p:cNvSpPr>
                <p:nvPr userDrawn="1"/>
              </p:nvSpPr>
              <p:spPr bwMode="auto">
                <a:xfrm>
                  <a:off x="3659" y="1432"/>
                  <a:ext cx="45" cy="25"/>
                </a:xfrm>
                <a:custGeom>
                  <a:avLst/>
                  <a:gdLst>
                    <a:gd name="T0" fmla="*/ 7 w 9"/>
                    <a:gd name="T1" fmla="*/ 1 h 5"/>
                    <a:gd name="T2" fmla="*/ 2 w 9"/>
                    <a:gd name="T3" fmla="*/ 0 h 5"/>
                    <a:gd name="T4" fmla="*/ 2 w 9"/>
                    <a:gd name="T5" fmla="*/ 5 h 5"/>
                    <a:gd name="T6" fmla="*/ 4 w 9"/>
                    <a:gd name="T7" fmla="*/ 4 h 5"/>
                    <a:gd name="T8" fmla="*/ 2 w 9"/>
                    <a:gd name="T9" fmla="*/ 2 h 5"/>
                    <a:gd name="T10" fmla="*/ 5 w 9"/>
                    <a:gd name="T11" fmla="*/ 4 h 5"/>
                    <a:gd name="T12" fmla="*/ 9 w 9"/>
                    <a:gd name="T13" fmla="*/ 1 h 5"/>
                    <a:gd name="T14" fmla="*/ 6 w 9"/>
                    <a:gd name="T15" fmla="*/ 1 h 5"/>
                    <a:gd name="T16" fmla="*/ 7 w 9"/>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
                      <a:moveTo>
                        <a:pt x="7" y="1"/>
                      </a:moveTo>
                      <a:cubicBezTo>
                        <a:pt x="6" y="1"/>
                        <a:pt x="4" y="2"/>
                        <a:pt x="2" y="0"/>
                      </a:cubicBezTo>
                      <a:cubicBezTo>
                        <a:pt x="0" y="0"/>
                        <a:pt x="1" y="3"/>
                        <a:pt x="2" y="5"/>
                      </a:cubicBezTo>
                      <a:cubicBezTo>
                        <a:pt x="2" y="5"/>
                        <a:pt x="2" y="4"/>
                        <a:pt x="4" y="4"/>
                      </a:cubicBezTo>
                      <a:cubicBezTo>
                        <a:pt x="4" y="4"/>
                        <a:pt x="0" y="2"/>
                        <a:pt x="2" y="2"/>
                      </a:cubicBezTo>
                      <a:cubicBezTo>
                        <a:pt x="5" y="2"/>
                        <a:pt x="4" y="3"/>
                        <a:pt x="5" y="4"/>
                      </a:cubicBezTo>
                      <a:cubicBezTo>
                        <a:pt x="4" y="2"/>
                        <a:pt x="9" y="3"/>
                        <a:pt x="9" y="1"/>
                      </a:cubicBezTo>
                      <a:cubicBezTo>
                        <a:pt x="6" y="1"/>
                        <a:pt x="6" y="1"/>
                        <a:pt x="6" y="1"/>
                      </a:cubicBezTo>
                      <a:cubicBezTo>
                        <a:pt x="6" y="1"/>
                        <a:pt x="7"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0" name="Freeform 442">
                  <a:extLst>
                    <a:ext uri="{FF2B5EF4-FFF2-40B4-BE49-F238E27FC236}">
                      <a16:creationId xmlns:a16="http://schemas.microsoft.com/office/drawing/2014/main" id="{7AED0057-CE31-46C1-8811-734E892F13C4}"/>
                    </a:ext>
                  </a:extLst>
                </p:cNvPr>
                <p:cNvSpPr>
                  <a:spLocks/>
                </p:cNvSpPr>
                <p:nvPr userDrawn="1"/>
              </p:nvSpPr>
              <p:spPr bwMode="auto">
                <a:xfrm>
                  <a:off x="3644" y="1452"/>
                  <a:ext cx="25" cy="10"/>
                </a:xfrm>
                <a:custGeom>
                  <a:avLst/>
                  <a:gdLst>
                    <a:gd name="T0" fmla="*/ 1 w 5"/>
                    <a:gd name="T1" fmla="*/ 0 h 2"/>
                    <a:gd name="T2" fmla="*/ 0 w 5"/>
                    <a:gd name="T3" fmla="*/ 0 h 2"/>
                    <a:gd name="T4" fmla="*/ 3 w 5"/>
                    <a:gd name="T5" fmla="*/ 2 h 2"/>
                    <a:gd name="T6" fmla="*/ 5 w 5"/>
                    <a:gd name="T7" fmla="*/ 1 h 2"/>
                    <a:gd name="T8" fmla="*/ 4 w 5"/>
                    <a:gd name="T9" fmla="*/ 1 h 2"/>
                    <a:gd name="T10" fmla="*/ 3 w 5"/>
                    <a:gd name="T11" fmla="*/ 1 h 2"/>
                    <a:gd name="T12" fmla="*/ 1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1" y="0"/>
                      </a:moveTo>
                      <a:cubicBezTo>
                        <a:pt x="0" y="0"/>
                        <a:pt x="0" y="0"/>
                        <a:pt x="0" y="0"/>
                      </a:cubicBezTo>
                      <a:cubicBezTo>
                        <a:pt x="1" y="0"/>
                        <a:pt x="2" y="1"/>
                        <a:pt x="3" y="2"/>
                      </a:cubicBezTo>
                      <a:cubicBezTo>
                        <a:pt x="4" y="2"/>
                        <a:pt x="5" y="1"/>
                        <a:pt x="5" y="1"/>
                      </a:cubicBezTo>
                      <a:cubicBezTo>
                        <a:pt x="5" y="1"/>
                        <a:pt x="5" y="1"/>
                        <a:pt x="4" y="1"/>
                      </a:cubicBezTo>
                      <a:cubicBezTo>
                        <a:pt x="4" y="1"/>
                        <a:pt x="3" y="1"/>
                        <a:pt x="3"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1" name="Freeform 443">
                  <a:extLst>
                    <a:ext uri="{FF2B5EF4-FFF2-40B4-BE49-F238E27FC236}">
                      <a16:creationId xmlns:a16="http://schemas.microsoft.com/office/drawing/2014/main" id="{79F46DDF-FC2E-4A1C-A5F1-C7C102F74882}"/>
                    </a:ext>
                  </a:extLst>
                </p:cNvPr>
                <p:cNvSpPr>
                  <a:spLocks/>
                </p:cNvSpPr>
                <p:nvPr userDrawn="1"/>
              </p:nvSpPr>
              <p:spPr bwMode="auto">
                <a:xfrm>
                  <a:off x="3615" y="1432"/>
                  <a:ext cx="29" cy="20"/>
                </a:xfrm>
                <a:custGeom>
                  <a:avLst/>
                  <a:gdLst>
                    <a:gd name="T0" fmla="*/ 3 w 6"/>
                    <a:gd name="T1" fmla="*/ 2 h 4"/>
                    <a:gd name="T2" fmla="*/ 5 w 6"/>
                    <a:gd name="T3" fmla="*/ 1 h 4"/>
                    <a:gd name="T4" fmla="*/ 1 w 6"/>
                    <a:gd name="T5" fmla="*/ 1 h 4"/>
                    <a:gd name="T6" fmla="*/ 3 w 6"/>
                    <a:gd name="T7" fmla="*/ 2 h 4"/>
                    <a:gd name="T8" fmla="*/ 0 w 6"/>
                    <a:gd name="T9" fmla="*/ 1 h 4"/>
                    <a:gd name="T10" fmla="*/ 2 w 6"/>
                    <a:gd name="T11" fmla="*/ 3 h 4"/>
                    <a:gd name="T12" fmla="*/ 2 w 6"/>
                    <a:gd name="T13" fmla="*/ 3 h 4"/>
                    <a:gd name="T14" fmla="*/ 2 w 6"/>
                    <a:gd name="T15" fmla="*/ 3 h 4"/>
                    <a:gd name="T16" fmla="*/ 2 w 6"/>
                    <a:gd name="T17" fmla="*/ 3 h 4"/>
                    <a:gd name="T18" fmla="*/ 2 w 6"/>
                    <a:gd name="T19" fmla="*/ 3 h 4"/>
                    <a:gd name="T20" fmla="*/ 2 w 6"/>
                    <a:gd name="T21" fmla="*/ 3 h 4"/>
                    <a:gd name="T22" fmla="*/ 3 w 6"/>
                    <a:gd name="T23" fmla="*/ 2 h 4"/>
                    <a:gd name="T24" fmla="*/ 2 w 6"/>
                    <a:gd name="T25" fmla="*/ 3 h 4"/>
                    <a:gd name="T26" fmla="*/ 2 w 6"/>
                    <a:gd name="T27" fmla="*/ 3 h 4"/>
                    <a:gd name="T28" fmla="*/ 2 w 6"/>
                    <a:gd name="T29" fmla="*/ 3 h 4"/>
                    <a:gd name="T30" fmla="*/ 6 w 6"/>
                    <a:gd name="T31" fmla="*/ 4 h 4"/>
                    <a:gd name="T32" fmla="*/ 3 w 6"/>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3" y="2"/>
                      </a:moveTo>
                      <a:cubicBezTo>
                        <a:pt x="4" y="2"/>
                        <a:pt x="6" y="2"/>
                        <a:pt x="5" y="1"/>
                      </a:cubicBezTo>
                      <a:cubicBezTo>
                        <a:pt x="2" y="0"/>
                        <a:pt x="3" y="1"/>
                        <a:pt x="1" y="1"/>
                      </a:cubicBezTo>
                      <a:cubicBezTo>
                        <a:pt x="5" y="2"/>
                        <a:pt x="0" y="1"/>
                        <a:pt x="3" y="2"/>
                      </a:cubicBezTo>
                      <a:cubicBezTo>
                        <a:pt x="2" y="2"/>
                        <a:pt x="1" y="2"/>
                        <a:pt x="0" y="1"/>
                      </a:cubicBezTo>
                      <a:cubicBezTo>
                        <a:pt x="1" y="2"/>
                        <a:pt x="2" y="2"/>
                        <a:pt x="2" y="3"/>
                      </a:cubicBezTo>
                      <a:cubicBezTo>
                        <a:pt x="2" y="3"/>
                        <a:pt x="2" y="3"/>
                        <a:pt x="2" y="3"/>
                      </a:cubicBezTo>
                      <a:cubicBezTo>
                        <a:pt x="2" y="3"/>
                        <a:pt x="2" y="3"/>
                        <a:pt x="2" y="3"/>
                      </a:cubicBezTo>
                      <a:cubicBezTo>
                        <a:pt x="2" y="3"/>
                        <a:pt x="2" y="3"/>
                        <a:pt x="2" y="3"/>
                      </a:cubicBezTo>
                      <a:cubicBezTo>
                        <a:pt x="2" y="2"/>
                        <a:pt x="2" y="2"/>
                        <a:pt x="2" y="3"/>
                      </a:cubicBezTo>
                      <a:cubicBezTo>
                        <a:pt x="2" y="3"/>
                        <a:pt x="2" y="3"/>
                        <a:pt x="2" y="3"/>
                      </a:cubicBezTo>
                      <a:cubicBezTo>
                        <a:pt x="2" y="2"/>
                        <a:pt x="2" y="2"/>
                        <a:pt x="3" y="2"/>
                      </a:cubicBezTo>
                      <a:cubicBezTo>
                        <a:pt x="4" y="3"/>
                        <a:pt x="3" y="3"/>
                        <a:pt x="2" y="3"/>
                      </a:cubicBezTo>
                      <a:cubicBezTo>
                        <a:pt x="2" y="3"/>
                        <a:pt x="2" y="3"/>
                        <a:pt x="2" y="3"/>
                      </a:cubicBezTo>
                      <a:cubicBezTo>
                        <a:pt x="2" y="3"/>
                        <a:pt x="2" y="3"/>
                        <a:pt x="2" y="3"/>
                      </a:cubicBezTo>
                      <a:cubicBezTo>
                        <a:pt x="6" y="4"/>
                        <a:pt x="6" y="4"/>
                        <a:pt x="6" y="4"/>
                      </a:cubicBezTo>
                      <a:cubicBezTo>
                        <a:pt x="5" y="3"/>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2" name="Freeform 444">
                  <a:extLst>
                    <a:ext uri="{FF2B5EF4-FFF2-40B4-BE49-F238E27FC236}">
                      <a16:creationId xmlns:a16="http://schemas.microsoft.com/office/drawing/2014/main" id="{338CF731-CB0F-4D75-9D18-6A2034354DAA}"/>
                    </a:ext>
                  </a:extLst>
                </p:cNvPr>
                <p:cNvSpPr>
                  <a:spLocks/>
                </p:cNvSpPr>
                <p:nvPr userDrawn="1"/>
              </p:nvSpPr>
              <p:spPr bwMode="auto">
                <a:xfrm>
                  <a:off x="3560" y="13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3" name="Freeform 445">
                  <a:extLst>
                    <a:ext uri="{FF2B5EF4-FFF2-40B4-BE49-F238E27FC236}">
                      <a16:creationId xmlns:a16="http://schemas.microsoft.com/office/drawing/2014/main" id="{4CADB89E-54F2-475E-87AF-DF822076AC8F}"/>
                    </a:ext>
                  </a:extLst>
                </p:cNvPr>
                <p:cNvSpPr>
                  <a:spLocks/>
                </p:cNvSpPr>
                <p:nvPr userDrawn="1"/>
              </p:nvSpPr>
              <p:spPr bwMode="auto">
                <a:xfrm>
                  <a:off x="3550" y="1362"/>
                  <a:ext cx="15" cy="30"/>
                </a:xfrm>
                <a:custGeom>
                  <a:avLst/>
                  <a:gdLst>
                    <a:gd name="T0" fmla="*/ 2 w 3"/>
                    <a:gd name="T1" fmla="*/ 3 h 6"/>
                    <a:gd name="T2" fmla="*/ 1 w 3"/>
                    <a:gd name="T3" fmla="*/ 2 h 6"/>
                    <a:gd name="T4" fmla="*/ 2 w 3"/>
                    <a:gd name="T5" fmla="*/ 1 h 6"/>
                    <a:gd name="T6" fmla="*/ 1 w 3"/>
                    <a:gd name="T7" fmla="*/ 2 h 6"/>
                    <a:gd name="T8" fmla="*/ 1 w 3"/>
                    <a:gd name="T9" fmla="*/ 2 h 6"/>
                    <a:gd name="T10" fmla="*/ 2 w 3"/>
                    <a:gd name="T11" fmla="*/ 5 h 6"/>
                    <a:gd name="T12" fmla="*/ 2 w 3"/>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3"/>
                      </a:moveTo>
                      <a:cubicBezTo>
                        <a:pt x="2" y="2"/>
                        <a:pt x="2" y="2"/>
                        <a:pt x="1" y="2"/>
                      </a:cubicBezTo>
                      <a:cubicBezTo>
                        <a:pt x="1" y="1"/>
                        <a:pt x="1" y="1"/>
                        <a:pt x="2" y="1"/>
                      </a:cubicBezTo>
                      <a:cubicBezTo>
                        <a:pt x="1" y="1"/>
                        <a:pt x="0" y="0"/>
                        <a:pt x="1" y="2"/>
                      </a:cubicBezTo>
                      <a:cubicBezTo>
                        <a:pt x="1" y="2"/>
                        <a:pt x="1" y="2"/>
                        <a:pt x="1" y="2"/>
                      </a:cubicBezTo>
                      <a:cubicBezTo>
                        <a:pt x="2" y="3"/>
                        <a:pt x="2" y="6"/>
                        <a:pt x="2" y="5"/>
                      </a:cubicBezTo>
                      <a:cubicBezTo>
                        <a:pt x="2" y="5"/>
                        <a:pt x="3"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4" name="Freeform 446">
                  <a:extLst>
                    <a:ext uri="{FF2B5EF4-FFF2-40B4-BE49-F238E27FC236}">
                      <a16:creationId xmlns:a16="http://schemas.microsoft.com/office/drawing/2014/main" id="{775F19E4-6135-4FEC-91A6-1EA6C0218DFA}"/>
                    </a:ext>
                  </a:extLst>
                </p:cNvPr>
                <p:cNvSpPr>
                  <a:spLocks/>
                </p:cNvSpPr>
                <p:nvPr userDrawn="1"/>
              </p:nvSpPr>
              <p:spPr bwMode="auto">
                <a:xfrm>
                  <a:off x="3590" y="1407"/>
                  <a:ext cx="15" cy="10"/>
                </a:xfrm>
                <a:custGeom>
                  <a:avLst/>
                  <a:gdLst>
                    <a:gd name="T0" fmla="*/ 0 w 3"/>
                    <a:gd name="T1" fmla="*/ 1 h 2"/>
                    <a:gd name="T2" fmla="*/ 3 w 3"/>
                    <a:gd name="T3" fmla="*/ 2 h 2"/>
                    <a:gd name="T4" fmla="*/ 2 w 3"/>
                    <a:gd name="T5" fmla="*/ 1 h 2"/>
                    <a:gd name="T6" fmla="*/ 2 w 3"/>
                    <a:gd name="T7" fmla="*/ 1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0" y="1"/>
                        <a:pt x="3" y="2"/>
                        <a:pt x="3" y="2"/>
                      </a:cubicBezTo>
                      <a:cubicBezTo>
                        <a:pt x="2" y="1"/>
                        <a:pt x="2" y="1"/>
                        <a:pt x="2" y="1"/>
                      </a:cubicBezTo>
                      <a:cubicBezTo>
                        <a:pt x="2" y="1"/>
                        <a:pt x="2" y="1"/>
                        <a:pt x="2"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5" name="Freeform 447">
                  <a:extLst>
                    <a:ext uri="{FF2B5EF4-FFF2-40B4-BE49-F238E27FC236}">
                      <a16:creationId xmlns:a16="http://schemas.microsoft.com/office/drawing/2014/main" id="{35315851-DB66-4890-A2D1-41E46A02BB2F}"/>
                    </a:ext>
                  </a:extLst>
                </p:cNvPr>
                <p:cNvSpPr>
                  <a:spLocks/>
                </p:cNvSpPr>
                <p:nvPr userDrawn="1"/>
              </p:nvSpPr>
              <p:spPr bwMode="auto">
                <a:xfrm>
                  <a:off x="3669" y="1462"/>
                  <a:ext cx="10" cy="5"/>
                </a:xfrm>
                <a:custGeom>
                  <a:avLst/>
                  <a:gdLst>
                    <a:gd name="T0" fmla="*/ 0 w 10"/>
                    <a:gd name="T1" fmla="*/ 0 h 5"/>
                    <a:gd name="T2" fmla="*/ 0 w 10"/>
                    <a:gd name="T3" fmla="*/ 5 h 5"/>
                    <a:gd name="T4" fmla="*/ 10 w 10"/>
                    <a:gd name="T5" fmla="*/ 0 h 5"/>
                    <a:gd name="T6" fmla="*/ 0 w 10"/>
                    <a:gd name="T7" fmla="*/ 0 h 5"/>
                  </a:gdLst>
                  <a:ahLst/>
                  <a:cxnLst>
                    <a:cxn ang="0">
                      <a:pos x="T0" y="T1"/>
                    </a:cxn>
                    <a:cxn ang="0">
                      <a:pos x="T2" y="T3"/>
                    </a:cxn>
                    <a:cxn ang="0">
                      <a:pos x="T4" y="T5"/>
                    </a:cxn>
                    <a:cxn ang="0">
                      <a:pos x="T6" y="T7"/>
                    </a:cxn>
                  </a:cxnLst>
                  <a:rect l="0" t="0" r="r" b="b"/>
                  <a:pathLst>
                    <a:path w="10" h="5">
                      <a:moveTo>
                        <a:pt x="0" y="0"/>
                      </a:moveTo>
                      <a:lnTo>
                        <a:pt x="0" y="5"/>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6" name="Freeform 448">
                  <a:extLst>
                    <a:ext uri="{FF2B5EF4-FFF2-40B4-BE49-F238E27FC236}">
                      <a16:creationId xmlns:a16="http://schemas.microsoft.com/office/drawing/2014/main" id="{9FD3C20F-F648-46BF-86C0-2E8D35D77110}"/>
                    </a:ext>
                  </a:extLst>
                </p:cNvPr>
                <p:cNvSpPr>
                  <a:spLocks/>
                </p:cNvSpPr>
                <p:nvPr userDrawn="1"/>
              </p:nvSpPr>
              <p:spPr bwMode="auto">
                <a:xfrm>
                  <a:off x="3689" y="1467"/>
                  <a:ext cx="10" cy="0"/>
                </a:xfrm>
                <a:custGeom>
                  <a:avLst/>
                  <a:gdLst>
                    <a:gd name="T0" fmla="*/ 5 w 10"/>
                    <a:gd name="T1" fmla="*/ 0 w 10"/>
                    <a:gd name="T2" fmla="*/ 10 w 10"/>
                    <a:gd name="T3" fmla="*/ 5 w 10"/>
                  </a:gdLst>
                  <a:ahLst/>
                  <a:cxnLst>
                    <a:cxn ang="0">
                      <a:pos x="T0" y="0"/>
                    </a:cxn>
                    <a:cxn ang="0">
                      <a:pos x="T1" y="0"/>
                    </a:cxn>
                    <a:cxn ang="0">
                      <a:pos x="T2" y="0"/>
                    </a:cxn>
                    <a:cxn ang="0">
                      <a:pos x="T3" y="0"/>
                    </a:cxn>
                  </a:cxnLst>
                  <a:rect l="0" t="0" r="r" b="b"/>
                  <a:pathLst>
                    <a:path w="10">
                      <a:moveTo>
                        <a:pt x="5" y="0"/>
                      </a:moveTo>
                      <a:lnTo>
                        <a:pt x="0" y="0"/>
                      </a:lnTo>
                      <a:lnTo>
                        <a:pt x="1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7" name="Freeform 449">
                  <a:extLst>
                    <a:ext uri="{FF2B5EF4-FFF2-40B4-BE49-F238E27FC236}">
                      <a16:creationId xmlns:a16="http://schemas.microsoft.com/office/drawing/2014/main" id="{209B2AEC-9DD6-4A38-9C35-F4E22FE55D9E}"/>
                    </a:ext>
                  </a:extLst>
                </p:cNvPr>
                <p:cNvSpPr>
                  <a:spLocks/>
                </p:cNvSpPr>
                <p:nvPr userDrawn="1"/>
              </p:nvSpPr>
              <p:spPr bwMode="auto">
                <a:xfrm>
                  <a:off x="4301" y="1087"/>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8" name="Freeform 450">
                  <a:extLst>
                    <a:ext uri="{FF2B5EF4-FFF2-40B4-BE49-F238E27FC236}">
                      <a16:creationId xmlns:a16="http://schemas.microsoft.com/office/drawing/2014/main" id="{5AD8E367-D836-4AEF-B9E7-DE01EEDF11CF}"/>
                    </a:ext>
                  </a:extLst>
                </p:cNvPr>
                <p:cNvSpPr>
                  <a:spLocks/>
                </p:cNvSpPr>
                <p:nvPr userDrawn="1"/>
              </p:nvSpPr>
              <p:spPr bwMode="auto">
                <a:xfrm>
                  <a:off x="4341" y="1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9" name="Freeform 451">
                  <a:extLst>
                    <a:ext uri="{FF2B5EF4-FFF2-40B4-BE49-F238E27FC236}">
                      <a16:creationId xmlns:a16="http://schemas.microsoft.com/office/drawing/2014/main" id="{F98060C7-589F-4B46-BE59-4E76BDC339A2}"/>
                    </a:ext>
                  </a:extLst>
                </p:cNvPr>
                <p:cNvSpPr>
                  <a:spLocks/>
                </p:cNvSpPr>
                <p:nvPr userDrawn="1"/>
              </p:nvSpPr>
              <p:spPr bwMode="auto">
                <a:xfrm>
                  <a:off x="4182" y="1472"/>
                  <a:ext cx="15" cy="10"/>
                </a:xfrm>
                <a:custGeom>
                  <a:avLst/>
                  <a:gdLst>
                    <a:gd name="T0" fmla="*/ 0 w 3"/>
                    <a:gd name="T1" fmla="*/ 0 h 2"/>
                    <a:gd name="T2" fmla="*/ 3 w 3"/>
                    <a:gd name="T3" fmla="*/ 1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3" y="2"/>
                        <a:pt x="3" y="1"/>
                      </a:cubicBezTo>
                      <a:cubicBezTo>
                        <a:pt x="3" y="0"/>
                        <a:pt x="3"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0" name="Freeform 452">
                  <a:extLst>
                    <a:ext uri="{FF2B5EF4-FFF2-40B4-BE49-F238E27FC236}">
                      <a16:creationId xmlns:a16="http://schemas.microsoft.com/office/drawing/2014/main" id="{196500D7-827F-4ADB-866D-CE39A2567008}"/>
                    </a:ext>
                  </a:extLst>
                </p:cNvPr>
                <p:cNvSpPr>
                  <a:spLocks/>
                </p:cNvSpPr>
                <p:nvPr userDrawn="1"/>
              </p:nvSpPr>
              <p:spPr bwMode="auto">
                <a:xfrm>
                  <a:off x="4470" y="1307"/>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1" name="Freeform 453">
                  <a:extLst>
                    <a:ext uri="{FF2B5EF4-FFF2-40B4-BE49-F238E27FC236}">
                      <a16:creationId xmlns:a16="http://schemas.microsoft.com/office/drawing/2014/main" id="{765C4971-9013-443B-827F-839171705730}"/>
                    </a:ext>
                  </a:extLst>
                </p:cNvPr>
                <p:cNvSpPr>
                  <a:spLocks/>
                </p:cNvSpPr>
                <p:nvPr userDrawn="1"/>
              </p:nvSpPr>
              <p:spPr bwMode="auto">
                <a:xfrm>
                  <a:off x="4455" y="129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2" name="Freeform 454">
                  <a:extLst>
                    <a:ext uri="{FF2B5EF4-FFF2-40B4-BE49-F238E27FC236}">
                      <a16:creationId xmlns:a16="http://schemas.microsoft.com/office/drawing/2014/main" id="{E207B5C6-7270-464C-B9D2-44F53F266ECE}"/>
                    </a:ext>
                  </a:extLst>
                </p:cNvPr>
                <p:cNvSpPr>
                  <a:spLocks/>
                </p:cNvSpPr>
                <p:nvPr userDrawn="1"/>
              </p:nvSpPr>
              <p:spPr bwMode="auto">
                <a:xfrm>
                  <a:off x="4187" y="928"/>
                  <a:ext cx="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3" name="Freeform 455">
                  <a:extLst>
                    <a:ext uri="{FF2B5EF4-FFF2-40B4-BE49-F238E27FC236}">
                      <a16:creationId xmlns:a16="http://schemas.microsoft.com/office/drawing/2014/main" id="{B9866942-38BB-4464-944C-6556EAB87FCD}"/>
                    </a:ext>
                  </a:extLst>
                </p:cNvPr>
                <p:cNvSpPr>
                  <a:spLocks/>
                </p:cNvSpPr>
                <p:nvPr userDrawn="1"/>
              </p:nvSpPr>
              <p:spPr bwMode="auto">
                <a:xfrm>
                  <a:off x="3913" y="1447"/>
                  <a:ext cx="15"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2" y="0"/>
                        <a:pt x="3" y="0"/>
                        <a:pt x="3"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4" name="Freeform 456">
                  <a:extLst>
                    <a:ext uri="{FF2B5EF4-FFF2-40B4-BE49-F238E27FC236}">
                      <a16:creationId xmlns:a16="http://schemas.microsoft.com/office/drawing/2014/main" id="{E7BDBD76-688F-4832-9201-D3014142A575}"/>
                    </a:ext>
                  </a:extLst>
                </p:cNvPr>
                <p:cNvSpPr>
                  <a:spLocks/>
                </p:cNvSpPr>
                <p:nvPr userDrawn="1"/>
              </p:nvSpPr>
              <p:spPr bwMode="auto">
                <a:xfrm>
                  <a:off x="4336" y="105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5" name="Freeform 457">
                  <a:extLst>
                    <a:ext uri="{FF2B5EF4-FFF2-40B4-BE49-F238E27FC236}">
                      <a16:creationId xmlns:a16="http://schemas.microsoft.com/office/drawing/2014/main" id="{5B4C4DB7-305E-435D-919C-770C82F35F65}"/>
                    </a:ext>
                  </a:extLst>
                </p:cNvPr>
                <p:cNvSpPr>
                  <a:spLocks/>
                </p:cNvSpPr>
                <p:nvPr userDrawn="1"/>
              </p:nvSpPr>
              <p:spPr bwMode="auto">
                <a:xfrm>
                  <a:off x="3928" y="1437"/>
                  <a:ext cx="20" cy="10"/>
                </a:xfrm>
                <a:custGeom>
                  <a:avLst/>
                  <a:gdLst>
                    <a:gd name="T0" fmla="*/ 4 w 4"/>
                    <a:gd name="T1" fmla="*/ 0 h 2"/>
                    <a:gd name="T2" fmla="*/ 3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4" y="0"/>
                        <a:pt x="3" y="0"/>
                        <a:pt x="3" y="0"/>
                      </a:cubicBezTo>
                      <a:cubicBezTo>
                        <a:pt x="2" y="1"/>
                        <a:pt x="1" y="1"/>
                        <a:pt x="0" y="2"/>
                      </a:cubicBezTo>
                      <a:cubicBezTo>
                        <a:pt x="2" y="2"/>
                        <a:pt x="3"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6" name="Freeform 458">
                  <a:extLst>
                    <a:ext uri="{FF2B5EF4-FFF2-40B4-BE49-F238E27FC236}">
                      <a16:creationId xmlns:a16="http://schemas.microsoft.com/office/drawing/2014/main" id="{91CAA4DC-1654-45A5-BD8C-E510C13F21D4}"/>
                    </a:ext>
                  </a:extLst>
                </p:cNvPr>
                <p:cNvSpPr>
                  <a:spLocks/>
                </p:cNvSpPr>
                <p:nvPr userDrawn="1"/>
              </p:nvSpPr>
              <p:spPr bwMode="auto">
                <a:xfrm>
                  <a:off x="3779" y="997"/>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7" name="Freeform 459">
                  <a:extLst>
                    <a:ext uri="{FF2B5EF4-FFF2-40B4-BE49-F238E27FC236}">
                      <a16:creationId xmlns:a16="http://schemas.microsoft.com/office/drawing/2014/main" id="{17FAB5E6-C9A4-4E1B-B905-2A9D1B7DD087}"/>
                    </a:ext>
                  </a:extLst>
                </p:cNvPr>
                <p:cNvSpPr>
                  <a:spLocks/>
                </p:cNvSpPr>
                <p:nvPr userDrawn="1"/>
              </p:nvSpPr>
              <p:spPr bwMode="auto">
                <a:xfrm>
                  <a:off x="3600" y="1087"/>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8" name="Freeform 460">
                  <a:extLst>
                    <a:ext uri="{FF2B5EF4-FFF2-40B4-BE49-F238E27FC236}">
                      <a16:creationId xmlns:a16="http://schemas.microsoft.com/office/drawing/2014/main" id="{50815044-3F20-423C-BC18-05E76B49AEDC}"/>
                    </a:ext>
                  </a:extLst>
                </p:cNvPr>
                <p:cNvSpPr>
                  <a:spLocks/>
                </p:cNvSpPr>
                <p:nvPr userDrawn="1"/>
              </p:nvSpPr>
              <p:spPr bwMode="auto">
                <a:xfrm>
                  <a:off x="3774" y="1477"/>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9" name="Freeform 461">
                  <a:extLst>
                    <a:ext uri="{FF2B5EF4-FFF2-40B4-BE49-F238E27FC236}">
                      <a16:creationId xmlns:a16="http://schemas.microsoft.com/office/drawing/2014/main" id="{47009C2D-6398-4F91-95E9-60CAA279031E}"/>
                    </a:ext>
                  </a:extLst>
                </p:cNvPr>
                <p:cNvSpPr>
                  <a:spLocks/>
                </p:cNvSpPr>
                <p:nvPr userDrawn="1"/>
              </p:nvSpPr>
              <p:spPr bwMode="auto">
                <a:xfrm>
                  <a:off x="3759" y="14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0" name="Freeform 462">
                  <a:extLst>
                    <a:ext uri="{FF2B5EF4-FFF2-40B4-BE49-F238E27FC236}">
                      <a16:creationId xmlns:a16="http://schemas.microsoft.com/office/drawing/2014/main" id="{03B1334E-FC75-46E2-BA15-F6CEAAA35957}"/>
                    </a:ext>
                  </a:extLst>
                </p:cNvPr>
                <p:cNvSpPr>
                  <a:spLocks/>
                </p:cNvSpPr>
                <p:nvPr userDrawn="1"/>
              </p:nvSpPr>
              <p:spPr bwMode="auto">
                <a:xfrm>
                  <a:off x="3973" y="13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1" name="Freeform 463">
                  <a:extLst>
                    <a:ext uri="{FF2B5EF4-FFF2-40B4-BE49-F238E27FC236}">
                      <a16:creationId xmlns:a16="http://schemas.microsoft.com/office/drawing/2014/main" id="{53940A87-5E0E-4C2D-B903-A9953304F909}"/>
                    </a:ext>
                  </a:extLst>
                </p:cNvPr>
                <p:cNvSpPr>
                  <a:spLocks/>
                </p:cNvSpPr>
                <p:nvPr userDrawn="1"/>
              </p:nvSpPr>
              <p:spPr bwMode="auto">
                <a:xfrm>
                  <a:off x="3774" y="147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2" name="Freeform 464">
                  <a:extLst>
                    <a:ext uri="{FF2B5EF4-FFF2-40B4-BE49-F238E27FC236}">
                      <a16:creationId xmlns:a16="http://schemas.microsoft.com/office/drawing/2014/main" id="{F5F10F62-3364-4695-8E3C-76138618433C}"/>
                    </a:ext>
                  </a:extLst>
                </p:cNvPr>
                <p:cNvSpPr>
                  <a:spLocks/>
                </p:cNvSpPr>
                <p:nvPr userDrawn="1"/>
              </p:nvSpPr>
              <p:spPr bwMode="auto">
                <a:xfrm>
                  <a:off x="3769" y="147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3" name="Freeform 465">
                  <a:extLst>
                    <a:ext uri="{FF2B5EF4-FFF2-40B4-BE49-F238E27FC236}">
                      <a16:creationId xmlns:a16="http://schemas.microsoft.com/office/drawing/2014/main" id="{77A1398E-FD10-450C-8C82-18224D8B6A57}"/>
                    </a:ext>
                  </a:extLst>
                </p:cNvPr>
                <p:cNvSpPr>
                  <a:spLocks/>
                </p:cNvSpPr>
                <p:nvPr userDrawn="1"/>
              </p:nvSpPr>
              <p:spPr bwMode="auto">
                <a:xfrm>
                  <a:off x="3779" y="147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4" name="Freeform 466">
                  <a:extLst>
                    <a:ext uri="{FF2B5EF4-FFF2-40B4-BE49-F238E27FC236}">
                      <a16:creationId xmlns:a16="http://schemas.microsoft.com/office/drawing/2014/main" id="{2D51C3B7-EF2C-4F3F-9DFB-80F33EBC8B2E}"/>
                    </a:ext>
                  </a:extLst>
                </p:cNvPr>
                <p:cNvSpPr>
                  <a:spLocks/>
                </p:cNvSpPr>
                <p:nvPr userDrawn="1"/>
              </p:nvSpPr>
              <p:spPr bwMode="auto">
                <a:xfrm>
                  <a:off x="3988" y="7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5" name="Rectangle 467">
                  <a:extLst>
                    <a:ext uri="{FF2B5EF4-FFF2-40B4-BE49-F238E27FC236}">
                      <a16:creationId xmlns:a16="http://schemas.microsoft.com/office/drawing/2014/main" id="{9F376823-8354-4C7E-A9F0-C94185769F9D}"/>
                    </a:ext>
                  </a:extLst>
                </p:cNvPr>
                <p:cNvSpPr>
                  <a:spLocks noChangeArrowheads="1"/>
                </p:cNvSpPr>
                <p:nvPr userDrawn="1"/>
              </p:nvSpPr>
              <p:spPr bwMode="auto">
                <a:xfrm>
                  <a:off x="4296" y="142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6" name="Freeform 468">
                  <a:extLst>
                    <a:ext uri="{FF2B5EF4-FFF2-40B4-BE49-F238E27FC236}">
                      <a16:creationId xmlns:a16="http://schemas.microsoft.com/office/drawing/2014/main" id="{0B4F1BAF-1AA7-44FB-B4DE-F561DB7EAD18}"/>
                    </a:ext>
                  </a:extLst>
                </p:cNvPr>
                <p:cNvSpPr>
                  <a:spLocks/>
                </p:cNvSpPr>
                <p:nvPr userDrawn="1"/>
              </p:nvSpPr>
              <p:spPr bwMode="auto">
                <a:xfrm>
                  <a:off x="4296" y="1412"/>
                  <a:ext cx="15" cy="20"/>
                </a:xfrm>
                <a:custGeom>
                  <a:avLst/>
                  <a:gdLst>
                    <a:gd name="T0" fmla="*/ 3 w 3"/>
                    <a:gd name="T1" fmla="*/ 0 h 4"/>
                    <a:gd name="T2" fmla="*/ 0 w 3"/>
                    <a:gd name="T3" fmla="*/ 2 h 4"/>
                    <a:gd name="T4" fmla="*/ 1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2" y="2"/>
                        <a:pt x="1" y="2"/>
                        <a:pt x="0" y="2"/>
                      </a:cubicBezTo>
                      <a:cubicBezTo>
                        <a:pt x="1" y="4"/>
                        <a:pt x="1" y="4"/>
                        <a:pt x="1" y="4"/>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7" name="Freeform 469">
                  <a:extLst>
                    <a:ext uri="{FF2B5EF4-FFF2-40B4-BE49-F238E27FC236}">
                      <a16:creationId xmlns:a16="http://schemas.microsoft.com/office/drawing/2014/main" id="{4F569662-BC96-46E0-B036-AC000060F8DF}"/>
                    </a:ext>
                  </a:extLst>
                </p:cNvPr>
                <p:cNvSpPr>
                  <a:spLocks noEditPoints="1"/>
                </p:cNvSpPr>
                <p:nvPr userDrawn="1"/>
              </p:nvSpPr>
              <p:spPr bwMode="auto">
                <a:xfrm>
                  <a:off x="3565" y="713"/>
                  <a:ext cx="930" cy="764"/>
                </a:xfrm>
                <a:custGeom>
                  <a:avLst/>
                  <a:gdLst>
                    <a:gd name="T0" fmla="*/ 143 w 187"/>
                    <a:gd name="T1" fmla="*/ 70 h 153"/>
                    <a:gd name="T2" fmla="*/ 154 w 187"/>
                    <a:gd name="T3" fmla="*/ 77 h 153"/>
                    <a:gd name="T4" fmla="*/ 158 w 187"/>
                    <a:gd name="T5" fmla="*/ 79 h 153"/>
                    <a:gd name="T6" fmla="*/ 167 w 187"/>
                    <a:gd name="T7" fmla="*/ 87 h 153"/>
                    <a:gd name="T8" fmla="*/ 177 w 187"/>
                    <a:gd name="T9" fmla="*/ 99 h 153"/>
                    <a:gd name="T10" fmla="*/ 180 w 187"/>
                    <a:gd name="T11" fmla="*/ 114 h 153"/>
                    <a:gd name="T12" fmla="*/ 181 w 187"/>
                    <a:gd name="T13" fmla="*/ 120 h 153"/>
                    <a:gd name="T14" fmla="*/ 179 w 187"/>
                    <a:gd name="T15" fmla="*/ 120 h 153"/>
                    <a:gd name="T16" fmla="*/ 174 w 187"/>
                    <a:gd name="T17" fmla="*/ 127 h 153"/>
                    <a:gd name="T18" fmla="*/ 165 w 187"/>
                    <a:gd name="T19" fmla="*/ 137 h 153"/>
                    <a:gd name="T20" fmla="*/ 147 w 187"/>
                    <a:gd name="T21" fmla="*/ 147 h 153"/>
                    <a:gd name="T22" fmla="*/ 138 w 187"/>
                    <a:gd name="T23" fmla="*/ 143 h 153"/>
                    <a:gd name="T24" fmla="*/ 123 w 187"/>
                    <a:gd name="T25" fmla="*/ 143 h 153"/>
                    <a:gd name="T26" fmla="*/ 120 w 187"/>
                    <a:gd name="T27" fmla="*/ 141 h 153"/>
                    <a:gd name="T28" fmla="*/ 111 w 187"/>
                    <a:gd name="T29" fmla="*/ 140 h 153"/>
                    <a:gd name="T30" fmla="*/ 97 w 187"/>
                    <a:gd name="T31" fmla="*/ 140 h 153"/>
                    <a:gd name="T32" fmla="*/ 87 w 187"/>
                    <a:gd name="T33" fmla="*/ 134 h 153"/>
                    <a:gd name="T34" fmla="*/ 69 w 187"/>
                    <a:gd name="T35" fmla="*/ 139 h 153"/>
                    <a:gd name="T36" fmla="*/ 58 w 187"/>
                    <a:gd name="T37" fmla="*/ 147 h 153"/>
                    <a:gd name="T38" fmla="*/ 45 w 187"/>
                    <a:gd name="T39" fmla="*/ 147 h 153"/>
                    <a:gd name="T40" fmla="*/ 28 w 187"/>
                    <a:gd name="T41" fmla="*/ 150 h 153"/>
                    <a:gd name="T42" fmla="*/ 42 w 187"/>
                    <a:gd name="T43" fmla="*/ 152 h 153"/>
                    <a:gd name="T44" fmla="*/ 51 w 187"/>
                    <a:gd name="T45" fmla="*/ 152 h 153"/>
                    <a:gd name="T46" fmla="*/ 78 w 187"/>
                    <a:gd name="T47" fmla="*/ 144 h 153"/>
                    <a:gd name="T48" fmla="*/ 89 w 187"/>
                    <a:gd name="T49" fmla="*/ 143 h 153"/>
                    <a:gd name="T50" fmla="*/ 98 w 187"/>
                    <a:gd name="T51" fmla="*/ 144 h 153"/>
                    <a:gd name="T52" fmla="*/ 122 w 187"/>
                    <a:gd name="T53" fmla="*/ 151 h 153"/>
                    <a:gd name="T54" fmla="*/ 127 w 187"/>
                    <a:gd name="T55" fmla="*/ 151 h 153"/>
                    <a:gd name="T56" fmla="*/ 143 w 187"/>
                    <a:gd name="T57" fmla="*/ 150 h 153"/>
                    <a:gd name="T58" fmla="*/ 166 w 187"/>
                    <a:gd name="T59" fmla="*/ 144 h 153"/>
                    <a:gd name="T60" fmla="*/ 185 w 187"/>
                    <a:gd name="T61" fmla="*/ 128 h 153"/>
                    <a:gd name="T62" fmla="*/ 186 w 187"/>
                    <a:gd name="T63" fmla="*/ 110 h 153"/>
                    <a:gd name="T64" fmla="*/ 180 w 187"/>
                    <a:gd name="T65" fmla="*/ 92 h 153"/>
                    <a:gd name="T66" fmla="*/ 172 w 187"/>
                    <a:gd name="T67" fmla="*/ 78 h 153"/>
                    <a:gd name="T68" fmla="*/ 152 w 187"/>
                    <a:gd name="T69" fmla="*/ 67 h 153"/>
                    <a:gd name="T70" fmla="*/ 138 w 187"/>
                    <a:gd name="T71" fmla="*/ 50 h 153"/>
                    <a:gd name="T72" fmla="*/ 130 w 187"/>
                    <a:gd name="T73" fmla="*/ 30 h 153"/>
                    <a:gd name="T74" fmla="*/ 115 w 187"/>
                    <a:gd name="T75" fmla="*/ 13 h 153"/>
                    <a:gd name="T76" fmla="*/ 86 w 187"/>
                    <a:gd name="T77" fmla="*/ 0 h 153"/>
                    <a:gd name="T78" fmla="*/ 77 w 187"/>
                    <a:gd name="T79" fmla="*/ 3 h 153"/>
                    <a:gd name="T80" fmla="*/ 63 w 187"/>
                    <a:gd name="T81" fmla="*/ 11 h 153"/>
                    <a:gd name="T82" fmla="*/ 45 w 187"/>
                    <a:gd name="T83" fmla="*/ 33 h 153"/>
                    <a:gd name="T84" fmla="*/ 38 w 187"/>
                    <a:gd name="T85" fmla="*/ 49 h 153"/>
                    <a:gd name="T86" fmla="*/ 21 w 187"/>
                    <a:gd name="T87" fmla="*/ 69 h 153"/>
                    <a:gd name="T88" fmla="*/ 5 w 187"/>
                    <a:gd name="T89" fmla="*/ 78 h 153"/>
                    <a:gd name="T90" fmla="*/ 10 w 187"/>
                    <a:gd name="T91" fmla="*/ 82 h 153"/>
                    <a:gd name="T92" fmla="*/ 25 w 187"/>
                    <a:gd name="T93" fmla="*/ 75 h 153"/>
                    <a:gd name="T94" fmla="*/ 41 w 187"/>
                    <a:gd name="T95" fmla="*/ 58 h 153"/>
                    <a:gd name="T96" fmla="*/ 47 w 187"/>
                    <a:gd name="T97" fmla="*/ 48 h 153"/>
                    <a:gd name="T98" fmla="*/ 56 w 187"/>
                    <a:gd name="T99" fmla="*/ 29 h 153"/>
                    <a:gd name="T100" fmla="*/ 69 w 187"/>
                    <a:gd name="T101" fmla="*/ 15 h 153"/>
                    <a:gd name="T102" fmla="*/ 84 w 187"/>
                    <a:gd name="T103" fmla="*/ 7 h 153"/>
                    <a:gd name="T104" fmla="*/ 85 w 187"/>
                    <a:gd name="T105" fmla="*/ 8 h 153"/>
                    <a:gd name="T106" fmla="*/ 91 w 187"/>
                    <a:gd name="T107" fmla="*/ 9 h 153"/>
                    <a:gd name="T108" fmla="*/ 103 w 187"/>
                    <a:gd name="T109" fmla="*/ 14 h 153"/>
                    <a:gd name="T110" fmla="*/ 111 w 187"/>
                    <a:gd name="T111" fmla="*/ 20 h 153"/>
                    <a:gd name="T112" fmla="*/ 117 w 187"/>
                    <a:gd name="T113" fmla="*/ 27 h 153"/>
                    <a:gd name="T114" fmla="*/ 124 w 187"/>
                    <a:gd name="T115" fmla="*/ 40 h 153"/>
                    <a:gd name="T116" fmla="*/ 130 w 187"/>
                    <a:gd name="T117" fmla="*/ 55 h 153"/>
                    <a:gd name="T118" fmla="*/ 164 w 187"/>
                    <a:gd name="T119" fmla="*/ 82 h 153"/>
                    <a:gd name="T120" fmla="*/ 50 w 187"/>
                    <a:gd name="T121" fmla="*/ 1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 h="153">
                      <a:moveTo>
                        <a:pt x="136" y="62"/>
                      </a:moveTo>
                      <a:cubicBezTo>
                        <a:pt x="137" y="65"/>
                        <a:pt x="137" y="65"/>
                        <a:pt x="137" y="65"/>
                      </a:cubicBezTo>
                      <a:cubicBezTo>
                        <a:pt x="134" y="63"/>
                        <a:pt x="133" y="61"/>
                        <a:pt x="134" y="64"/>
                      </a:cubicBezTo>
                      <a:cubicBezTo>
                        <a:pt x="135" y="63"/>
                        <a:pt x="136" y="65"/>
                        <a:pt x="138" y="67"/>
                      </a:cubicBezTo>
                      <a:cubicBezTo>
                        <a:pt x="140" y="69"/>
                        <a:pt x="141" y="70"/>
                        <a:pt x="143" y="69"/>
                      </a:cubicBezTo>
                      <a:cubicBezTo>
                        <a:pt x="143" y="71"/>
                        <a:pt x="143" y="71"/>
                        <a:pt x="143" y="71"/>
                      </a:cubicBezTo>
                      <a:cubicBezTo>
                        <a:pt x="143" y="71"/>
                        <a:pt x="143" y="71"/>
                        <a:pt x="143" y="70"/>
                      </a:cubicBezTo>
                      <a:cubicBezTo>
                        <a:pt x="144" y="74"/>
                        <a:pt x="146" y="71"/>
                        <a:pt x="149" y="73"/>
                      </a:cubicBezTo>
                      <a:cubicBezTo>
                        <a:pt x="150" y="74"/>
                        <a:pt x="150" y="75"/>
                        <a:pt x="149" y="75"/>
                      </a:cubicBezTo>
                      <a:cubicBezTo>
                        <a:pt x="149" y="75"/>
                        <a:pt x="150" y="75"/>
                        <a:pt x="151" y="76"/>
                      </a:cubicBezTo>
                      <a:cubicBezTo>
                        <a:pt x="151" y="76"/>
                        <a:pt x="152" y="76"/>
                        <a:pt x="152" y="76"/>
                      </a:cubicBezTo>
                      <a:cubicBezTo>
                        <a:pt x="153" y="76"/>
                        <a:pt x="153" y="76"/>
                        <a:pt x="153" y="76"/>
                      </a:cubicBezTo>
                      <a:cubicBezTo>
                        <a:pt x="154" y="76"/>
                        <a:pt x="153" y="77"/>
                        <a:pt x="153" y="76"/>
                      </a:cubicBezTo>
                      <a:cubicBezTo>
                        <a:pt x="153" y="76"/>
                        <a:pt x="154" y="77"/>
                        <a:pt x="154" y="77"/>
                      </a:cubicBezTo>
                      <a:cubicBezTo>
                        <a:pt x="155" y="77"/>
                        <a:pt x="156" y="78"/>
                        <a:pt x="156" y="78"/>
                      </a:cubicBezTo>
                      <a:cubicBezTo>
                        <a:pt x="156" y="78"/>
                        <a:pt x="156" y="78"/>
                        <a:pt x="156" y="78"/>
                      </a:cubicBezTo>
                      <a:cubicBezTo>
                        <a:pt x="157" y="78"/>
                        <a:pt x="158" y="78"/>
                        <a:pt x="159" y="78"/>
                      </a:cubicBezTo>
                      <a:cubicBezTo>
                        <a:pt x="160" y="79"/>
                        <a:pt x="159" y="78"/>
                        <a:pt x="159" y="78"/>
                      </a:cubicBezTo>
                      <a:cubicBezTo>
                        <a:pt x="159" y="78"/>
                        <a:pt x="159" y="78"/>
                        <a:pt x="160" y="78"/>
                      </a:cubicBezTo>
                      <a:cubicBezTo>
                        <a:pt x="160" y="79"/>
                        <a:pt x="161" y="79"/>
                        <a:pt x="161" y="79"/>
                      </a:cubicBezTo>
                      <a:cubicBezTo>
                        <a:pt x="161" y="80"/>
                        <a:pt x="160" y="79"/>
                        <a:pt x="158" y="79"/>
                      </a:cubicBezTo>
                      <a:cubicBezTo>
                        <a:pt x="159" y="82"/>
                        <a:pt x="160" y="79"/>
                        <a:pt x="163" y="83"/>
                      </a:cubicBezTo>
                      <a:cubicBezTo>
                        <a:pt x="163" y="83"/>
                        <a:pt x="161" y="82"/>
                        <a:pt x="161" y="82"/>
                      </a:cubicBezTo>
                      <a:cubicBezTo>
                        <a:pt x="162" y="84"/>
                        <a:pt x="163" y="84"/>
                        <a:pt x="164" y="86"/>
                      </a:cubicBezTo>
                      <a:cubicBezTo>
                        <a:pt x="164" y="86"/>
                        <a:pt x="162" y="82"/>
                        <a:pt x="164" y="82"/>
                      </a:cubicBezTo>
                      <a:cubicBezTo>
                        <a:pt x="165" y="83"/>
                        <a:pt x="165" y="83"/>
                        <a:pt x="167" y="84"/>
                      </a:cubicBezTo>
                      <a:cubicBezTo>
                        <a:pt x="166" y="85"/>
                        <a:pt x="167" y="85"/>
                        <a:pt x="168" y="86"/>
                      </a:cubicBezTo>
                      <a:cubicBezTo>
                        <a:pt x="167" y="87"/>
                        <a:pt x="167" y="87"/>
                        <a:pt x="167" y="87"/>
                      </a:cubicBezTo>
                      <a:cubicBezTo>
                        <a:pt x="169" y="88"/>
                        <a:pt x="169" y="87"/>
                        <a:pt x="170" y="88"/>
                      </a:cubicBezTo>
                      <a:cubicBezTo>
                        <a:pt x="171" y="89"/>
                        <a:pt x="171" y="90"/>
                        <a:pt x="170" y="91"/>
                      </a:cubicBezTo>
                      <a:cubicBezTo>
                        <a:pt x="172" y="93"/>
                        <a:pt x="170" y="88"/>
                        <a:pt x="172" y="91"/>
                      </a:cubicBezTo>
                      <a:cubicBezTo>
                        <a:pt x="173" y="93"/>
                        <a:pt x="175" y="94"/>
                        <a:pt x="177" y="97"/>
                      </a:cubicBezTo>
                      <a:cubicBezTo>
                        <a:pt x="177" y="99"/>
                        <a:pt x="176" y="97"/>
                        <a:pt x="176" y="97"/>
                      </a:cubicBezTo>
                      <a:cubicBezTo>
                        <a:pt x="177" y="99"/>
                        <a:pt x="177" y="99"/>
                        <a:pt x="177" y="99"/>
                      </a:cubicBezTo>
                      <a:cubicBezTo>
                        <a:pt x="177" y="99"/>
                        <a:pt x="177" y="99"/>
                        <a:pt x="177" y="99"/>
                      </a:cubicBezTo>
                      <a:cubicBezTo>
                        <a:pt x="177" y="100"/>
                        <a:pt x="178" y="99"/>
                        <a:pt x="179" y="101"/>
                      </a:cubicBezTo>
                      <a:cubicBezTo>
                        <a:pt x="180" y="101"/>
                        <a:pt x="179" y="102"/>
                        <a:pt x="179" y="103"/>
                      </a:cubicBezTo>
                      <a:cubicBezTo>
                        <a:pt x="179" y="104"/>
                        <a:pt x="179" y="105"/>
                        <a:pt x="179" y="105"/>
                      </a:cubicBezTo>
                      <a:cubicBezTo>
                        <a:pt x="179" y="106"/>
                        <a:pt x="179" y="107"/>
                        <a:pt x="180" y="107"/>
                      </a:cubicBezTo>
                      <a:cubicBezTo>
                        <a:pt x="179" y="108"/>
                        <a:pt x="179" y="107"/>
                        <a:pt x="178" y="107"/>
                      </a:cubicBezTo>
                      <a:cubicBezTo>
                        <a:pt x="180" y="111"/>
                        <a:pt x="179" y="110"/>
                        <a:pt x="181" y="113"/>
                      </a:cubicBezTo>
                      <a:cubicBezTo>
                        <a:pt x="181" y="113"/>
                        <a:pt x="181" y="114"/>
                        <a:pt x="180" y="114"/>
                      </a:cubicBezTo>
                      <a:cubicBezTo>
                        <a:pt x="180" y="115"/>
                        <a:pt x="180" y="116"/>
                        <a:pt x="180" y="116"/>
                      </a:cubicBezTo>
                      <a:cubicBezTo>
                        <a:pt x="181" y="114"/>
                        <a:pt x="182" y="116"/>
                        <a:pt x="182" y="119"/>
                      </a:cubicBezTo>
                      <a:cubicBezTo>
                        <a:pt x="183" y="118"/>
                        <a:pt x="183" y="118"/>
                        <a:pt x="184" y="117"/>
                      </a:cubicBezTo>
                      <a:cubicBezTo>
                        <a:pt x="184" y="117"/>
                        <a:pt x="184" y="121"/>
                        <a:pt x="184" y="121"/>
                      </a:cubicBezTo>
                      <a:cubicBezTo>
                        <a:pt x="183" y="121"/>
                        <a:pt x="183" y="121"/>
                        <a:pt x="183" y="120"/>
                      </a:cubicBezTo>
                      <a:cubicBezTo>
                        <a:pt x="183" y="120"/>
                        <a:pt x="183" y="121"/>
                        <a:pt x="183" y="121"/>
                      </a:cubicBezTo>
                      <a:cubicBezTo>
                        <a:pt x="182" y="122"/>
                        <a:pt x="181" y="121"/>
                        <a:pt x="181" y="120"/>
                      </a:cubicBezTo>
                      <a:cubicBezTo>
                        <a:pt x="182" y="119"/>
                        <a:pt x="182" y="119"/>
                        <a:pt x="182" y="119"/>
                      </a:cubicBezTo>
                      <a:cubicBezTo>
                        <a:pt x="181" y="118"/>
                        <a:pt x="181" y="117"/>
                        <a:pt x="180" y="117"/>
                      </a:cubicBezTo>
                      <a:cubicBezTo>
                        <a:pt x="180" y="117"/>
                        <a:pt x="180" y="118"/>
                        <a:pt x="180" y="118"/>
                      </a:cubicBezTo>
                      <a:cubicBezTo>
                        <a:pt x="180" y="118"/>
                        <a:pt x="180" y="118"/>
                        <a:pt x="180" y="118"/>
                      </a:cubicBezTo>
                      <a:cubicBezTo>
                        <a:pt x="179" y="118"/>
                        <a:pt x="180" y="118"/>
                        <a:pt x="180" y="119"/>
                      </a:cubicBezTo>
                      <a:cubicBezTo>
                        <a:pt x="178" y="119"/>
                        <a:pt x="178" y="119"/>
                        <a:pt x="178" y="119"/>
                      </a:cubicBezTo>
                      <a:cubicBezTo>
                        <a:pt x="179" y="120"/>
                        <a:pt x="179" y="120"/>
                        <a:pt x="179" y="120"/>
                      </a:cubicBezTo>
                      <a:cubicBezTo>
                        <a:pt x="176" y="123"/>
                        <a:pt x="176" y="123"/>
                        <a:pt x="176" y="123"/>
                      </a:cubicBezTo>
                      <a:cubicBezTo>
                        <a:pt x="177" y="125"/>
                        <a:pt x="176" y="126"/>
                        <a:pt x="176" y="128"/>
                      </a:cubicBezTo>
                      <a:cubicBezTo>
                        <a:pt x="176" y="130"/>
                        <a:pt x="175" y="132"/>
                        <a:pt x="174" y="134"/>
                      </a:cubicBezTo>
                      <a:cubicBezTo>
                        <a:pt x="174" y="132"/>
                        <a:pt x="173" y="133"/>
                        <a:pt x="172" y="132"/>
                      </a:cubicBezTo>
                      <a:cubicBezTo>
                        <a:pt x="173" y="132"/>
                        <a:pt x="173" y="131"/>
                        <a:pt x="174" y="130"/>
                      </a:cubicBezTo>
                      <a:cubicBezTo>
                        <a:pt x="174" y="129"/>
                        <a:pt x="175" y="128"/>
                        <a:pt x="175" y="127"/>
                      </a:cubicBezTo>
                      <a:cubicBezTo>
                        <a:pt x="175" y="128"/>
                        <a:pt x="174" y="127"/>
                        <a:pt x="174" y="127"/>
                      </a:cubicBezTo>
                      <a:cubicBezTo>
                        <a:pt x="174" y="127"/>
                        <a:pt x="174" y="128"/>
                        <a:pt x="173" y="129"/>
                      </a:cubicBezTo>
                      <a:cubicBezTo>
                        <a:pt x="173" y="130"/>
                        <a:pt x="172" y="131"/>
                        <a:pt x="172" y="131"/>
                      </a:cubicBezTo>
                      <a:cubicBezTo>
                        <a:pt x="172" y="130"/>
                        <a:pt x="171" y="131"/>
                        <a:pt x="170" y="131"/>
                      </a:cubicBezTo>
                      <a:cubicBezTo>
                        <a:pt x="172" y="132"/>
                        <a:pt x="169" y="134"/>
                        <a:pt x="167" y="136"/>
                      </a:cubicBezTo>
                      <a:cubicBezTo>
                        <a:pt x="167" y="136"/>
                        <a:pt x="167" y="135"/>
                        <a:pt x="169" y="134"/>
                      </a:cubicBezTo>
                      <a:cubicBezTo>
                        <a:pt x="167" y="134"/>
                        <a:pt x="167" y="135"/>
                        <a:pt x="167" y="136"/>
                      </a:cubicBezTo>
                      <a:cubicBezTo>
                        <a:pt x="166" y="136"/>
                        <a:pt x="166" y="137"/>
                        <a:pt x="165" y="137"/>
                      </a:cubicBezTo>
                      <a:cubicBezTo>
                        <a:pt x="165" y="137"/>
                        <a:pt x="165" y="137"/>
                        <a:pt x="165" y="137"/>
                      </a:cubicBezTo>
                      <a:cubicBezTo>
                        <a:pt x="165" y="138"/>
                        <a:pt x="162" y="139"/>
                        <a:pt x="162" y="138"/>
                      </a:cubicBezTo>
                      <a:cubicBezTo>
                        <a:pt x="162" y="138"/>
                        <a:pt x="162" y="138"/>
                        <a:pt x="162" y="138"/>
                      </a:cubicBezTo>
                      <a:cubicBezTo>
                        <a:pt x="159" y="139"/>
                        <a:pt x="152" y="142"/>
                        <a:pt x="152" y="143"/>
                      </a:cubicBezTo>
                      <a:cubicBezTo>
                        <a:pt x="152" y="143"/>
                        <a:pt x="152" y="141"/>
                        <a:pt x="152" y="141"/>
                      </a:cubicBezTo>
                      <a:cubicBezTo>
                        <a:pt x="152" y="141"/>
                        <a:pt x="151" y="142"/>
                        <a:pt x="149" y="144"/>
                      </a:cubicBezTo>
                      <a:cubicBezTo>
                        <a:pt x="149" y="145"/>
                        <a:pt x="148" y="146"/>
                        <a:pt x="147" y="147"/>
                      </a:cubicBezTo>
                      <a:cubicBezTo>
                        <a:pt x="147" y="147"/>
                        <a:pt x="146" y="148"/>
                        <a:pt x="146" y="148"/>
                      </a:cubicBezTo>
                      <a:cubicBezTo>
                        <a:pt x="147" y="146"/>
                        <a:pt x="144" y="143"/>
                        <a:pt x="147" y="142"/>
                      </a:cubicBezTo>
                      <a:cubicBezTo>
                        <a:pt x="146" y="142"/>
                        <a:pt x="145" y="142"/>
                        <a:pt x="143" y="142"/>
                      </a:cubicBezTo>
                      <a:cubicBezTo>
                        <a:pt x="144" y="142"/>
                        <a:pt x="145" y="144"/>
                        <a:pt x="144" y="144"/>
                      </a:cubicBezTo>
                      <a:cubicBezTo>
                        <a:pt x="141" y="143"/>
                        <a:pt x="142" y="144"/>
                        <a:pt x="139" y="143"/>
                      </a:cubicBezTo>
                      <a:cubicBezTo>
                        <a:pt x="140" y="143"/>
                        <a:pt x="139" y="145"/>
                        <a:pt x="138" y="145"/>
                      </a:cubicBezTo>
                      <a:cubicBezTo>
                        <a:pt x="138" y="145"/>
                        <a:pt x="138" y="143"/>
                        <a:pt x="138" y="143"/>
                      </a:cubicBezTo>
                      <a:cubicBezTo>
                        <a:pt x="138" y="143"/>
                        <a:pt x="137" y="143"/>
                        <a:pt x="136" y="144"/>
                      </a:cubicBezTo>
                      <a:cubicBezTo>
                        <a:pt x="136" y="145"/>
                        <a:pt x="135" y="145"/>
                        <a:pt x="135" y="145"/>
                      </a:cubicBezTo>
                      <a:cubicBezTo>
                        <a:pt x="136" y="145"/>
                        <a:pt x="135" y="143"/>
                        <a:pt x="134" y="143"/>
                      </a:cubicBezTo>
                      <a:cubicBezTo>
                        <a:pt x="134" y="143"/>
                        <a:pt x="131" y="143"/>
                        <a:pt x="130" y="143"/>
                      </a:cubicBezTo>
                      <a:cubicBezTo>
                        <a:pt x="131" y="143"/>
                        <a:pt x="131" y="143"/>
                        <a:pt x="131" y="143"/>
                      </a:cubicBezTo>
                      <a:cubicBezTo>
                        <a:pt x="127" y="143"/>
                        <a:pt x="127" y="147"/>
                        <a:pt x="123" y="146"/>
                      </a:cubicBezTo>
                      <a:cubicBezTo>
                        <a:pt x="124" y="146"/>
                        <a:pt x="125" y="144"/>
                        <a:pt x="123" y="143"/>
                      </a:cubicBezTo>
                      <a:cubicBezTo>
                        <a:pt x="122" y="144"/>
                        <a:pt x="118" y="148"/>
                        <a:pt x="114" y="148"/>
                      </a:cubicBezTo>
                      <a:cubicBezTo>
                        <a:pt x="113" y="147"/>
                        <a:pt x="113" y="147"/>
                        <a:pt x="113" y="147"/>
                      </a:cubicBezTo>
                      <a:cubicBezTo>
                        <a:pt x="113" y="147"/>
                        <a:pt x="112" y="147"/>
                        <a:pt x="112" y="147"/>
                      </a:cubicBezTo>
                      <a:cubicBezTo>
                        <a:pt x="111" y="147"/>
                        <a:pt x="110" y="147"/>
                        <a:pt x="110" y="147"/>
                      </a:cubicBezTo>
                      <a:cubicBezTo>
                        <a:pt x="112" y="146"/>
                        <a:pt x="118" y="143"/>
                        <a:pt x="121" y="142"/>
                      </a:cubicBezTo>
                      <a:cubicBezTo>
                        <a:pt x="119" y="142"/>
                        <a:pt x="120" y="142"/>
                        <a:pt x="118" y="141"/>
                      </a:cubicBezTo>
                      <a:cubicBezTo>
                        <a:pt x="118" y="140"/>
                        <a:pt x="120" y="141"/>
                        <a:pt x="120" y="141"/>
                      </a:cubicBezTo>
                      <a:cubicBezTo>
                        <a:pt x="120" y="141"/>
                        <a:pt x="119" y="140"/>
                        <a:pt x="118" y="140"/>
                      </a:cubicBezTo>
                      <a:cubicBezTo>
                        <a:pt x="117" y="139"/>
                        <a:pt x="115" y="139"/>
                        <a:pt x="115" y="139"/>
                      </a:cubicBezTo>
                      <a:cubicBezTo>
                        <a:pt x="115" y="141"/>
                        <a:pt x="111" y="139"/>
                        <a:pt x="111" y="140"/>
                      </a:cubicBezTo>
                      <a:cubicBezTo>
                        <a:pt x="111" y="140"/>
                        <a:pt x="113" y="140"/>
                        <a:pt x="114" y="141"/>
                      </a:cubicBezTo>
                      <a:cubicBezTo>
                        <a:pt x="115" y="141"/>
                        <a:pt x="117" y="141"/>
                        <a:pt x="117" y="141"/>
                      </a:cubicBezTo>
                      <a:cubicBezTo>
                        <a:pt x="117" y="142"/>
                        <a:pt x="113" y="144"/>
                        <a:pt x="109" y="142"/>
                      </a:cubicBezTo>
                      <a:cubicBezTo>
                        <a:pt x="108" y="141"/>
                        <a:pt x="111" y="140"/>
                        <a:pt x="111" y="140"/>
                      </a:cubicBezTo>
                      <a:cubicBezTo>
                        <a:pt x="110" y="140"/>
                        <a:pt x="107" y="139"/>
                        <a:pt x="107" y="139"/>
                      </a:cubicBezTo>
                      <a:cubicBezTo>
                        <a:pt x="109" y="139"/>
                        <a:pt x="109" y="139"/>
                        <a:pt x="109" y="139"/>
                      </a:cubicBezTo>
                      <a:cubicBezTo>
                        <a:pt x="107" y="137"/>
                        <a:pt x="105" y="139"/>
                        <a:pt x="103" y="137"/>
                      </a:cubicBezTo>
                      <a:cubicBezTo>
                        <a:pt x="103" y="137"/>
                        <a:pt x="103" y="136"/>
                        <a:pt x="102" y="135"/>
                      </a:cubicBezTo>
                      <a:cubicBezTo>
                        <a:pt x="102" y="135"/>
                        <a:pt x="101" y="134"/>
                        <a:pt x="101" y="135"/>
                      </a:cubicBezTo>
                      <a:cubicBezTo>
                        <a:pt x="102" y="137"/>
                        <a:pt x="100" y="141"/>
                        <a:pt x="98" y="142"/>
                      </a:cubicBezTo>
                      <a:cubicBezTo>
                        <a:pt x="98" y="141"/>
                        <a:pt x="97" y="141"/>
                        <a:pt x="97" y="140"/>
                      </a:cubicBezTo>
                      <a:cubicBezTo>
                        <a:pt x="96" y="139"/>
                        <a:pt x="95" y="138"/>
                        <a:pt x="94" y="137"/>
                      </a:cubicBezTo>
                      <a:cubicBezTo>
                        <a:pt x="93" y="136"/>
                        <a:pt x="97" y="135"/>
                        <a:pt x="96" y="134"/>
                      </a:cubicBezTo>
                      <a:cubicBezTo>
                        <a:pt x="96" y="134"/>
                        <a:pt x="95" y="135"/>
                        <a:pt x="95" y="135"/>
                      </a:cubicBezTo>
                      <a:cubicBezTo>
                        <a:pt x="94" y="134"/>
                        <a:pt x="95" y="134"/>
                        <a:pt x="93" y="133"/>
                      </a:cubicBezTo>
                      <a:cubicBezTo>
                        <a:pt x="93" y="134"/>
                        <a:pt x="89" y="132"/>
                        <a:pt x="92" y="134"/>
                      </a:cubicBezTo>
                      <a:cubicBezTo>
                        <a:pt x="91" y="134"/>
                        <a:pt x="90" y="134"/>
                        <a:pt x="90" y="134"/>
                      </a:cubicBezTo>
                      <a:cubicBezTo>
                        <a:pt x="89" y="134"/>
                        <a:pt x="88" y="134"/>
                        <a:pt x="87" y="134"/>
                      </a:cubicBezTo>
                      <a:cubicBezTo>
                        <a:pt x="87" y="134"/>
                        <a:pt x="87" y="135"/>
                        <a:pt x="86" y="136"/>
                      </a:cubicBezTo>
                      <a:cubicBezTo>
                        <a:pt x="85" y="136"/>
                        <a:pt x="84" y="137"/>
                        <a:pt x="83" y="138"/>
                      </a:cubicBezTo>
                      <a:cubicBezTo>
                        <a:pt x="83" y="137"/>
                        <a:pt x="83" y="137"/>
                        <a:pt x="82" y="137"/>
                      </a:cubicBezTo>
                      <a:cubicBezTo>
                        <a:pt x="78" y="138"/>
                        <a:pt x="76" y="139"/>
                        <a:pt x="73" y="140"/>
                      </a:cubicBezTo>
                      <a:cubicBezTo>
                        <a:pt x="72" y="140"/>
                        <a:pt x="70" y="141"/>
                        <a:pt x="71" y="140"/>
                      </a:cubicBezTo>
                      <a:cubicBezTo>
                        <a:pt x="71" y="140"/>
                        <a:pt x="70" y="141"/>
                        <a:pt x="69" y="141"/>
                      </a:cubicBezTo>
                      <a:cubicBezTo>
                        <a:pt x="67" y="141"/>
                        <a:pt x="71" y="140"/>
                        <a:pt x="69" y="139"/>
                      </a:cubicBezTo>
                      <a:cubicBezTo>
                        <a:pt x="70" y="140"/>
                        <a:pt x="67" y="142"/>
                        <a:pt x="66" y="142"/>
                      </a:cubicBezTo>
                      <a:cubicBezTo>
                        <a:pt x="67" y="144"/>
                        <a:pt x="69" y="141"/>
                        <a:pt x="71" y="140"/>
                      </a:cubicBezTo>
                      <a:cubicBezTo>
                        <a:pt x="71" y="142"/>
                        <a:pt x="69" y="145"/>
                        <a:pt x="66" y="147"/>
                      </a:cubicBezTo>
                      <a:cubicBezTo>
                        <a:pt x="62" y="148"/>
                        <a:pt x="64" y="146"/>
                        <a:pt x="63" y="146"/>
                      </a:cubicBezTo>
                      <a:cubicBezTo>
                        <a:pt x="57" y="148"/>
                        <a:pt x="59" y="151"/>
                        <a:pt x="54" y="150"/>
                      </a:cubicBezTo>
                      <a:cubicBezTo>
                        <a:pt x="51" y="149"/>
                        <a:pt x="53" y="148"/>
                        <a:pt x="53" y="147"/>
                      </a:cubicBezTo>
                      <a:cubicBezTo>
                        <a:pt x="55" y="147"/>
                        <a:pt x="57" y="147"/>
                        <a:pt x="58" y="147"/>
                      </a:cubicBezTo>
                      <a:cubicBezTo>
                        <a:pt x="56" y="147"/>
                        <a:pt x="56" y="147"/>
                        <a:pt x="56" y="147"/>
                      </a:cubicBezTo>
                      <a:cubicBezTo>
                        <a:pt x="57" y="146"/>
                        <a:pt x="59" y="146"/>
                        <a:pt x="60" y="146"/>
                      </a:cubicBezTo>
                      <a:cubicBezTo>
                        <a:pt x="59" y="146"/>
                        <a:pt x="56" y="146"/>
                        <a:pt x="53" y="147"/>
                      </a:cubicBezTo>
                      <a:cubicBezTo>
                        <a:pt x="52" y="147"/>
                        <a:pt x="50" y="147"/>
                        <a:pt x="49" y="147"/>
                      </a:cubicBezTo>
                      <a:cubicBezTo>
                        <a:pt x="47" y="147"/>
                        <a:pt x="46" y="147"/>
                        <a:pt x="45" y="146"/>
                      </a:cubicBezTo>
                      <a:cubicBezTo>
                        <a:pt x="44" y="147"/>
                        <a:pt x="43" y="147"/>
                        <a:pt x="43" y="147"/>
                      </a:cubicBezTo>
                      <a:cubicBezTo>
                        <a:pt x="45" y="147"/>
                        <a:pt x="45" y="147"/>
                        <a:pt x="45" y="147"/>
                      </a:cubicBezTo>
                      <a:cubicBezTo>
                        <a:pt x="46" y="148"/>
                        <a:pt x="42" y="149"/>
                        <a:pt x="44" y="149"/>
                      </a:cubicBezTo>
                      <a:cubicBezTo>
                        <a:pt x="42" y="150"/>
                        <a:pt x="40" y="151"/>
                        <a:pt x="37" y="150"/>
                      </a:cubicBezTo>
                      <a:cubicBezTo>
                        <a:pt x="36" y="148"/>
                        <a:pt x="36" y="148"/>
                        <a:pt x="36" y="148"/>
                      </a:cubicBezTo>
                      <a:cubicBezTo>
                        <a:pt x="36" y="149"/>
                        <a:pt x="38" y="149"/>
                        <a:pt x="39" y="149"/>
                      </a:cubicBezTo>
                      <a:cubicBezTo>
                        <a:pt x="38" y="150"/>
                        <a:pt x="35" y="147"/>
                        <a:pt x="33" y="148"/>
                      </a:cubicBezTo>
                      <a:cubicBezTo>
                        <a:pt x="35" y="150"/>
                        <a:pt x="35" y="150"/>
                        <a:pt x="35" y="150"/>
                      </a:cubicBezTo>
                      <a:cubicBezTo>
                        <a:pt x="33" y="150"/>
                        <a:pt x="30" y="151"/>
                        <a:pt x="28" y="150"/>
                      </a:cubicBezTo>
                      <a:cubicBezTo>
                        <a:pt x="29" y="152"/>
                        <a:pt x="28" y="150"/>
                        <a:pt x="30" y="152"/>
                      </a:cubicBezTo>
                      <a:cubicBezTo>
                        <a:pt x="29" y="150"/>
                        <a:pt x="37" y="153"/>
                        <a:pt x="34" y="150"/>
                      </a:cubicBezTo>
                      <a:cubicBezTo>
                        <a:pt x="36" y="152"/>
                        <a:pt x="37" y="152"/>
                        <a:pt x="40" y="153"/>
                      </a:cubicBezTo>
                      <a:cubicBezTo>
                        <a:pt x="40" y="153"/>
                        <a:pt x="39" y="152"/>
                        <a:pt x="41" y="152"/>
                      </a:cubicBezTo>
                      <a:cubicBezTo>
                        <a:pt x="41" y="152"/>
                        <a:pt x="42" y="152"/>
                        <a:pt x="42" y="152"/>
                      </a:cubicBezTo>
                      <a:cubicBezTo>
                        <a:pt x="42" y="152"/>
                        <a:pt x="42" y="152"/>
                        <a:pt x="42" y="152"/>
                      </a:cubicBezTo>
                      <a:cubicBezTo>
                        <a:pt x="42" y="152"/>
                        <a:pt x="42" y="152"/>
                        <a:pt x="42" y="152"/>
                      </a:cubicBezTo>
                      <a:cubicBezTo>
                        <a:pt x="42" y="152"/>
                        <a:pt x="42" y="152"/>
                        <a:pt x="42" y="152"/>
                      </a:cubicBezTo>
                      <a:cubicBezTo>
                        <a:pt x="41" y="152"/>
                        <a:pt x="41" y="152"/>
                        <a:pt x="41" y="151"/>
                      </a:cubicBezTo>
                      <a:cubicBezTo>
                        <a:pt x="42" y="151"/>
                        <a:pt x="45" y="151"/>
                        <a:pt x="46" y="150"/>
                      </a:cubicBezTo>
                      <a:cubicBezTo>
                        <a:pt x="47" y="150"/>
                        <a:pt x="46" y="151"/>
                        <a:pt x="46" y="151"/>
                      </a:cubicBezTo>
                      <a:cubicBezTo>
                        <a:pt x="48" y="150"/>
                        <a:pt x="48" y="150"/>
                        <a:pt x="48" y="150"/>
                      </a:cubicBezTo>
                      <a:cubicBezTo>
                        <a:pt x="48" y="151"/>
                        <a:pt x="52" y="152"/>
                        <a:pt x="49" y="152"/>
                      </a:cubicBezTo>
                      <a:cubicBezTo>
                        <a:pt x="51" y="152"/>
                        <a:pt x="51" y="152"/>
                        <a:pt x="51" y="152"/>
                      </a:cubicBezTo>
                      <a:cubicBezTo>
                        <a:pt x="53" y="153"/>
                        <a:pt x="55" y="153"/>
                        <a:pt x="57" y="152"/>
                      </a:cubicBezTo>
                      <a:cubicBezTo>
                        <a:pt x="58" y="152"/>
                        <a:pt x="60" y="150"/>
                        <a:pt x="59" y="151"/>
                      </a:cubicBezTo>
                      <a:cubicBezTo>
                        <a:pt x="59" y="151"/>
                        <a:pt x="60" y="151"/>
                        <a:pt x="61" y="151"/>
                      </a:cubicBezTo>
                      <a:cubicBezTo>
                        <a:pt x="62" y="150"/>
                        <a:pt x="63" y="150"/>
                        <a:pt x="63" y="150"/>
                      </a:cubicBezTo>
                      <a:cubicBezTo>
                        <a:pt x="63" y="150"/>
                        <a:pt x="63" y="150"/>
                        <a:pt x="63" y="150"/>
                      </a:cubicBezTo>
                      <a:cubicBezTo>
                        <a:pt x="67" y="149"/>
                        <a:pt x="71" y="146"/>
                        <a:pt x="76" y="145"/>
                      </a:cubicBezTo>
                      <a:cubicBezTo>
                        <a:pt x="77" y="145"/>
                        <a:pt x="77" y="144"/>
                        <a:pt x="78" y="144"/>
                      </a:cubicBezTo>
                      <a:cubicBezTo>
                        <a:pt x="79" y="144"/>
                        <a:pt x="79" y="143"/>
                        <a:pt x="80" y="143"/>
                      </a:cubicBezTo>
                      <a:cubicBezTo>
                        <a:pt x="81" y="143"/>
                        <a:pt x="81" y="143"/>
                        <a:pt x="81" y="143"/>
                      </a:cubicBezTo>
                      <a:cubicBezTo>
                        <a:pt x="81" y="143"/>
                        <a:pt x="83" y="143"/>
                        <a:pt x="83" y="143"/>
                      </a:cubicBezTo>
                      <a:cubicBezTo>
                        <a:pt x="84" y="143"/>
                        <a:pt x="85" y="143"/>
                        <a:pt x="85" y="142"/>
                      </a:cubicBezTo>
                      <a:cubicBezTo>
                        <a:pt x="86" y="142"/>
                        <a:pt x="87" y="143"/>
                        <a:pt x="87" y="143"/>
                      </a:cubicBezTo>
                      <a:cubicBezTo>
                        <a:pt x="88" y="143"/>
                        <a:pt x="88" y="143"/>
                        <a:pt x="89" y="143"/>
                      </a:cubicBezTo>
                      <a:cubicBezTo>
                        <a:pt x="89" y="143"/>
                        <a:pt x="89" y="143"/>
                        <a:pt x="89" y="143"/>
                      </a:cubicBezTo>
                      <a:cubicBezTo>
                        <a:pt x="89" y="143"/>
                        <a:pt x="89" y="143"/>
                        <a:pt x="89" y="143"/>
                      </a:cubicBezTo>
                      <a:cubicBezTo>
                        <a:pt x="90" y="143"/>
                        <a:pt x="90" y="143"/>
                        <a:pt x="90" y="143"/>
                      </a:cubicBezTo>
                      <a:cubicBezTo>
                        <a:pt x="90" y="143"/>
                        <a:pt x="91" y="143"/>
                        <a:pt x="91" y="143"/>
                      </a:cubicBezTo>
                      <a:cubicBezTo>
                        <a:pt x="92" y="143"/>
                        <a:pt x="93" y="143"/>
                        <a:pt x="93" y="143"/>
                      </a:cubicBezTo>
                      <a:cubicBezTo>
                        <a:pt x="94" y="143"/>
                        <a:pt x="94" y="143"/>
                        <a:pt x="94" y="143"/>
                      </a:cubicBezTo>
                      <a:cubicBezTo>
                        <a:pt x="95" y="143"/>
                        <a:pt x="96" y="143"/>
                        <a:pt x="96" y="143"/>
                      </a:cubicBezTo>
                      <a:cubicBezTo>
                        <a:pt x="97" y="144"/>
                        <a:pt x="97" y="144"/>
                        <a:pt x="98" y="144"/>
                      </a:cubicBezTo>
                      <a:cubicBezTo>
                        <a:pt x="98" y="144"/>
                        <a:pt x="99" y="144"/>
                        <a:pt x="100" y="144"/>
                      </a:cubicBezTo>
                      <a:cubicBezTo>
                        <a:pt x="100" y="144"/>
                        <a:pt x="100" y="144"/>
                        <a:pt x="100" y="144"/>
                      </a:cubicBezTo>
                      <a:cubicBezTo>
                        <a:pt x="102" y="144"/>
                        <a:pt x="105" y="147"/>
                        <a:pt x="109" y="148"/>
                      </a:cubicBezTo>
                      <a:cubicBezTo>
                        <a:pt x="109" y="148"/>
                        <a:pt x="108" y="148"/>
                        <a:pt x="107" y="147"/>
                      </a:cubicBezTo>
                      <a:cubicBezTo>
                        <a:pt x="111" y="151"/>
                        <a:pt x="117" y="149"/>
                        <a:pt x="120" y="151"/>
                      </a:cubicBezTo>
                      <a:cubicBezTo>
                        <a:pt x="121" y="151"/>
                        <a:pt x="122" y="151"/>
                        <a:pt x="123" y="151"/>
                      </a:cubicBezTo>
                      <a:cubicBezTo>
                        <a:pt x="123" y="151"/>
                        <a:pt x="123" y="151"/>
                        <a:pt x="122" y="151"/>
                      </a:cubicBezTo>
                      <a:cubicBezTo>
                        <a:pt x="123" y="151"/>
                        <a:pt x="123" y="151"/>
                        <a:pt x="123" y="151"/>
                      </a:cubicBezTo>
                      <a:cubicBezTo>
                        <a:pt x="123" y="151"/>
                        <a:pt x="124" y="152"/>
                        <a:pt x="124" y="152"/>
                      </a:cubicBezTo>
                      <a:cubicBezTo>
                        <a:pt x="124" y="152"/>
                        <a:pt x="123" y="151"/>
                        <a:pt x="123" y="151"/>
                      </a:cubicBezTo>
                      <a:cubicBezTo>
                        <a:pt x="124" y="151"/>
                        <a:pt x="125" y="151"/>
                        <a:pt x="126" y="151"/>
                      </a:cubicBezTo>
                      <a:cubicBezTo>
                        <a:pt x="127" y="152"/>
                        <a:pt x="127" y="152"/>
                        <a:pt x="127" y="152"/>
                      </a:cubicBezTo>
                      <a:cubicBezTo>
                        <a:pt x="127" y="152"/>
                        <a:pt x="127" y="152"/>
                        <a:pt x="127" y="152"/>
                      </a:cubicBezTo>
                      <a:cubicBezTo>
                        <a:pt x="128" y="152"/>
                        <a:pt x="128" y="151"/>
                        <a:pt x="127" y="151"/>
                      </a:cubicBezTo>
                      <a:cubicBezTo>
                        <a:pt x="128" y="151"/>
                        <a:pt x="129" y="150"/>
                        <a:pt x="129" y="150"/>
                      </a:cubicBezTo>
                      <a:cubicBezTo>
                        <a:pt x="130" y="152"/>
                        <a:pt x="132" y="150"/>
                        <a:pt x="133" y="151"/>
                      </a:cubicBezTo>
                      <a:cubicBezTo>
                        <a:pt x="134" y="151"/>
                        <a:pt x="135" y="151"/>
                        <a:pt x="136" y="151"/>
                      </a:cubicBezTo>
                      <a:cubicBezTo>
                        <a:pt x="138" y="150"/>
                        <a:pt x="139" y="150"/>
                        <a:pt x="139" y="149"/>
                      </a:cubicBezTo>
                      <a:cubicBezTo>
                        <a:pt x="139" y="149"/>
                        <a:pt x="140" y="149"/>
                        <a:pt x="139" y="149"/>
                      </a:cubicBezTo>
                      <a:cubicBezTo>
                        <a:pt x="140" y="149"/>
                        <a:pt x="142" y="149"/>
                        <a:pt x="143" y="149"/>
                      </a:cubicBezTo>
                      <a:cubicBezTo>
                        <a:pt x="143" y="150"/>
                        <a:pt x="143" y="150"/>
                        <a:pt x="143" y="150"/>
                      </a:cubicBezTo>
                      <a:cubicBezTo>
                        <a:pt x="146" y="148"/>
                        <a:pt x="146" y="148"/>
                        <a:pt x="146" y="148"/>
                      </a:cubicBezTo>
                      <a:cubicBezTo>
                        <a:pt x="148" y="148"/>
                        <a:pt x="149" y="149"/>
                        <a:pt x="147" y="150"/>
                      </a:cubicBezTo>
                      <a:cubicBezTo>
                        <a:pt x="151" y="148"/>
                        <a:pt x="150" y="149"/>
                        <a:pt x="153" y="147"/>
                      </a:cubicBezTo>
                      <a:cubicBezTo>
                        <a:pt x="153" y="147"/>
                        <a:pt x="153" y="147"/>
                        <a:pt x="153" y="147"/>
                      </a:cubicBezTo>
                      <a:cubicBezTo>
                        <a:pt x="154" y="147"/>
                        <a:pt x="156" y="146"/>
                        <a:pt x="157" y="146"/>
                      </a:cubicBezTo>
                      <a:cubicBezTo>
                        <a:pt x="158" y="146"/>
                        <a:pt x="159" y="146"/>
                        <a:pt x="160" y="146"/>
                      </a:cubicBezTo>
                      <a:cubicBezTo>
                        <a:pt x="162" y="145"/>
                        <a:pt x="164" y="145"/>
                        <a:pt x="166" y="144"/>
                      </a:cubicBezTo>
                      <a:cubicBezTo>
                        <a:pt x="167" y="143"/>
                        <a:pt x="169" y="142"/>
                        <a:pt x="171" y="141"/>
                      </a:cubicBezTo>
                      <a:cubicBezTo>
                        <a:pt x="173" y="139"/>
                        <a:pt x="175" y="138"/>
                        <a:pt x="176" y="137"/>
                      </a:cubicBezTo>
                      <a:cubicBezTo>
                        <a:pt x="174" y="137"/>
                        <a:pt x="180" y="135"/>
                        <a:pt x="178" y="134"/>
                      </a:cubicBezTo>
                      <a:cubicBezTo>
                        <a:pt x="179" y="134"/>
                        <a:pt x="180" y="133"/>
                        <a:pt x="180" y="134"/>
                      </a:cubicBezTo>
                      <a:cubicBezTo>
                        <a:pt x="181" y="133"/>
                        <a:pt x="182" y="132"/>
                        <a:pt x="183" y="131"/>
                      </a:cubicBezTo>
                      <a:cubicBezTo>
                        <a:pt x="183" y="129"/>
                        <a:pt x="184" y="128"/>
                        <a:pt x="184" y="127"/>
                      </a:cubicBezTo>
                      <a:cubicBezTo>
                        <a:pt x="185" y="127"/>
                        <a:pt x="184" y="128"/>
                        <a:pt x="185" y="128"/>
                      </a:cubicBezTo>
                      <a:cubicBezTo>
                        <a:pt x="185" y="127"/>
                        <a:pt x="185" y="126"/>
                        <a:pt x="185" y="126"/>
                      </a:cubicBezTo>
                      <a:cubicBezTo>
                        <a:pt x="186" y="126"/>
                        <a:pt x="185" y="127"/>
                        <a:pt x="185" y="128"/>
                      </a:cubicBezTo>
                      <a:cubicBezTo>
                        <a:pt x="187" y="124"/>
                        <a:pt x="185" y="123"/>
                        <a:pt x="184" y="122"/>
                      </a:cubicBezTo>
                      <a:cubicBezTo>
                        <a:pt x="185" y="120"/>
                        <a:pt x="185" y="119"/>
                        <a:pt x="185" y="118"/>
                      </a:cubicBezTo>
                      <a:cubicBezTo>
                        <a:pt x="185" y="117"/>
                        <a:pt x="186" y="116"/>
                        <a:pt x="186" y="119"/>
                      </a:cubicBezTo>
                      <a:cubicBezTo>
                        <a:pt x="186" y="118"/>
                        <a:pt x="187" y="116"/>
                        <a:pt x="187" y="114"/>
                      </a:cubicBezTo>
                      <a:cubicBezTo>
                        <a:pt x="187" y="112"/>
                        <a:pt x="187" y="110"/>
                        <a:pt x="186" y="110"/>
                      </a:cubicBezTo>
                      <a:cubicBezTo>
                        <a:pt x="186" y="110"/>
                        <a:pt x="186" y="108"/>
                        <a:pt x="186" y="108"/>
                      </a:cubicBezTo>
                      <a:cubicBezTo>
                        <a:pt x="186" y="105"/>
                        <a:pt x="186" y="105"/>
                        <a:pt x="185" y="102"/>
                      </a:cubicBezTo>
                      <a:cubicBezTo>
                        <a:pt x="185" y="103"/>
                        <a:pt x="185" y="103"/>
                        <a:pt x="185" y="103"/>
                      </a:cubicBezTo>
                      <a:cubicBezTo>
                        <a:pt x="183" y="102"/>
                        <a:pt x="184" y="100"/>
                        <a:pt x="183" y="98"/>
                      </a:cubicBezTo>
                      <a:cubicBezTo>
                        <a:pt x="183" y="98"/>
                        <a:pt x="183" y="98"/>
                        <a:pt x="183" y="98"/>
                      </a:cubicBezTo>
                      <a:cubicBezTo>
                        <a:pt x="183" y="93"/>
                        <a:pt x="182" y="96"/>
                        <a:pt x="181" y="91"/>
                      </a:cubicBezTo>
                      <a:cubicBezTo>
                        <a:pt x="180" y="92"/>
                        <a:pt x="180" y="92"/>
                        <a:pt x="180" y="92"/>
                      </a:cubicBezTo>
                      <a:cubicBezTo>
                        <a:pt x="179" y="92"/>
                        <a:pt x="179" y="91"/>
                        <a:pt x="179" y="89"/>
                      </a:cubicBezTo>
                      <a:cubicBezTo>
                        <a:pt x="179" y="88"/>
                        <a:pt x="178" y="86"/>
                        <a:pt x="177" y="85"/>
                      </a:cubicBezTo>
                      <a:cubicBezTo>
                        <a:pt x="177" y="85"/>
                        <a:pt x="177" y="86"/>
                        <a:pt x="177" y="86"/>
                      </a:cubicBezTo>
                      <a:cubicBezTo>
                        <a:pt x="176" y="86"/>
                        <a:pt x="176" y="84"/>
                        <a:pt x="176" y="83"/>
                      </a:cubicBezTo>
                      <a:cubicBezTo>
                        <a:pt x="176" y="82"/>
                        <a:pt x="176" y="80"/>
                        <a:pt x="175" y="79"/>
                      </a:cubicBezTo>
                      <a:cubicBezTo>
                        <a:pt x="175" y="79"/>
                        <a:pt x="176" y="79"/>
                        <a:pt x="176" y="80"/>
                      </a:cubicBezTo>
                      <a:cubicBezTo>
                        <a:pt x="173" y="76"/>
                        <a:pt x="175" y="80"/>
                        <a:pt x="172" y="78"/>
                      </a:cubicBezTo>
                      <a:cubicBezTo>
                        <a:pt x="172" y="77"/>
                        <a:pt x="174" y="77"/>
                        <a:pt x="172" y="76"/>
                      </a:cubicBezTo>
                      <a:cubicBezTo>
                        <a:pt x="172" y="75"/>
                        <a:pt x="170" y="75"/>
                        <a:pt x="168" y="74"/>
                      </a:cubicBezTo>
                      <a:cubicBezTo>
                        <a:pt x="166" y="73"/>
                        <a:pt x="164" y="73"/>
                        <a:pt x="163" y="71"/>
                      </a:cubicBezTo>
                      <a:cubicBezTo>
                        <a:pt x="164" y="72"/>
                        <a:pt x="164" y="73"/>
                        <a:pt x="163" y="72"/>
                      </a:cubicBezTo>
                      <a:cubicBezTo>
                        <a:pt x="161" y="72"/>
                        <a:pt x="158" y="68"/>
                        <a:pt x="155" y="69"/>
                      </a:cubicBezTo>
                      <a:cubicBezTo>
                        <a:pt x="155" y="69"/>
                        <a:pt x="155" y="68"/>
                        <a:pt x="155" y="68"/>
                      </a:cubicBezTo>
                      <a:cubicBezTo>
                        <a:pt x="155" y="68"/>
                        <a:pt x="153" y="68"/>
                        <a:pt x="152" y="67"/>
                      </a:cubicBezTo>
                      <a:cubicBezTo>
                        <a:pt x="151" y="67"/>
                        <a:pt x="150" y="66"/>
                        <a:pt x="150" y="66"/>
                      </a:cubicBezTo>
                      <a:cubicBezTo>
                        <a:pt x="150" y="65"/>
                        <a:pt x="148" y="63"/>
                        <a:pt x="146" y="62"/>
                      </a:cubicBezTo>
                      <a:cubicBezTo>
                        <a:pt x="145" y="61"/>
                        <a:pt x="143" y="59"/>
                        <a:pt x="144" y="58"/>
                      </a:cubicBezTo>
                      <a:cubicBezTo>
                        <a:pt x="144" y="58"/>
                        <a:pt x="143" y="57"/>
                        <a:pt x="143" y="56"/>
                      </a:cubicBezTo>
                      <a:cubicBezTo>
                        <a:pt x="142" y="55"/>
                        <a:pt x="141" y="54"/>
                        <a:pt x="141" y="54"/>
                      </a:cubicBezTo>
                      <a:cubicBezTo>
                        <a:pt x="142" y="54"/>
                        <a:pt x="142" y="54"/>
                        <a:pt x="142" y="54"/>
                      </a:cubicBezTo>
                      <a:cubicBezTo>
                        <a:pt x="140" y="51"/>
                        <a:pt x="139" y="51"/>
                        <a:pt x="138" y="50"/>
                      </a:cubicBezTo>
                      <a:cubicBezTo>
                        <a:pt x="138" y="49"/>
                        <a:pt x="138" y="50"/>
                        <a:pt x="139" y="50"/>
                      </a:cubicBezTo>
                      <a:cubicBezTo>
                        <a:pt x="137" y="45"/>
                        <a:pt x="137" y="45"/>
                        <a:pt x="134" y="42"/>
                      </a:cubicBezTo>
                      <a:cubicBezTo>
                        <a:pt x="135" y="41"/>
                        <a:pt x="135" y="41"/>
                        <a:pt x="135" y="41"/>
                      </a:cubicBezTo>
                      <a:cubicBezTo>
                        <a:pt x="135" y="41"/>
                        <a:pt x="134" y="41"/>
                        <a:pt x="134" y="40"/>
                      </a:cubicBezTo>
                      <a:cubicBezTo>
                        <a:pt x="134" y="38"/>
                        <a:pt x="133" y="37"/>
                        <a:pt x="132" y="35"/>
                      </a:cubicBezTo>
                      <a:cubicBezTo>
                        <a:pt x="132" y="33"/>
                        <a:pt x="131" y="31"/>
                        <a:pt x="129" y="30"/>
                      </a:cubicBezTo>
                      <a:cubicBezTo>
                        <a:pt x="130" y="30"/>
                        <a:pt x="130" y="30"/>
                        <a:pt x="130" y="30"/>
                      </a:cubicBezTo>
                      <a:cubicBezTo>
                        <a:pt x="126" y="26"/>
                        <a:pt x="125" y="17"/>
                        <a:pt x="120" y="18"/>
                      </a:cubicBezTo>
                      <a:cubicBezTo>
                        <a:pt x="120" y="18"/>
                        <a:pt x="120" y="18"/>
                        <a:pt x="119" y="17"/>
                      </a:cubicBezTo>
                      <a:cubicBezTo>
                        <a:pt x="118" y="16"/>
                        <a:pt x="117" y="16"/>
                        <a:pt x="117" y="16"/>
                      </a:cubicBezTo>
                      <a:cubicBezTo>
                        <a:pt x="120" y="20"/>
                        <a:pt x="116" y="17"/>
                        <a:pt x="117" y="18"/>
                      </a:cubicBezTo>
                      <a:cubicBezTo>
                        <a:pt x="115" y="17"/>
                        <a:pt x="114" y="14"/>
                        <a:pt x="116" y="16"/>
                      </a:cubicBezTo>
                      <a:cubicBezTo>
                        <a:pt x="116" y="16"/>
                        <a:pt x="116" y="16"/>
                        <a:pt x="116" y="16"/>
                      </a:cubicBezTo>
                      <a:cubicBezTo>
                        <a:pt x="117" y="16"/>
                        <a:pt x="116" y="15"/>
                        <a:pt x="115" y="13"/>
                      </a:cubicBezTo>
                      <a:cubicBezTo>
                        <a:pt x="114" y="12"/>
                        <a:pt x="113" y="11"/>
                        <a:pt x="113" y="11"/>
                      </a:cubicBezTo>
                      <a:cubicBezTo>
                        <a:pt x="109" y="8"/>
                        <a:pt x="105" y="5"/>
                        <a:pt x="101" y="3"/>
                      </a:cubicBezTo>
                      <a:cubicBezTo>
                        <a:pt x="97" y="1"/>
                        <a:pt x="92" y="0"/>
                        <a:pt x="87" y="0"/>
                      </a:cubicBezTo>
                      <a:cubicBezTo>
                        <a:pt x="88" y="1"/>
                        <a:pt x="88" y="1"/>
                        <a:pt x="88" y="1"/>
                      </a:cubicBezTo>
                      <a:cubicBezTo>
                        <a:pt x="88" y="1"/>
                        <a:pt x="87" y="1"/>
                        <a:pt x="86" y="1"/>
                      </a:cubicBezTo>
                      <a:cubicBezTo>
                        <a:pt x="86" y="2"/>
                        <a:pt x="85" y="2"/>
                        <a:pt x="85" y="2"/>
                      </a:cubicBezTo>
                      <a:cubicBezTo>
                        <a:pt x="84" y="1"/>
                        <a:pt x="83" y="1"/>
                        <a:pt x="86" y="0"/>
                      </a:cubicBezTo>
                      <a:cubicBezTo>
                        <a:pt x="85" y="0"/>
                        <a:pt x="84" y="0"/>
                        <a:pt x="83" y="1"/>
                      </a:cubicBezTo>
                      <a:cubicBezTo>
                        <a:pt x="83" y="1"/>
                        <a:pt x="83" y="1"/>
                        <a:pt x="83" y="1"/>
                      </a:cubicBezTo>
                      <a:cubicBezTo>
                        <a:pt x="83" y="1"/>
                        <a:pt x="82" y="2"/>
                        <a:pt x="82" y="2"/>
                      </a:cubicBezTo>
                      <a:cubicBezTo>
                        <a:pt x="78" y="2"/>
                        <a:pt x="84" y="0"/>
                        <a:pt x="82" y="0"/>
                      </a:cubicBezTo>
                      <a:cubicBezTo>
                        <a:pt x="80" y="1"/>
                        <a:pt x="80" y="1"/>
                        <a:pt x="80" y="1"/>
                      </a:cubicBezTo>
                      <a:cubicBezTo>
                        <a:pt x="81" y="1"/>
                        <a:pt x="81" y="1"/>
                        <a:pt x="81" y="1"/>
                      </a:cubicBezTo>
                      <a:cubicBezTo>
                        <a:pt x="79" y="2"/>
                        <a:pt x="79" y="2"/>
                        <a:pt x="77" y="3"/>
                      </a:cubicBezTo>
                      <a:cubicBezTo>
                        <a:pt x="75" y="3"/>
                        <a:pt x="76" y="2"/>
                        <a:pt x="75" y="3"/>
                      </a:cubicBezTo>
                      <a:cubicBezTo>
                        <a:pt x="75" y="3"/>
                        <a:pt x="75" y="3"/>
                        <a:pt x="74" y="3"/>
                      </a:cubicBezTo>
                      <a:cubicBezTo>
                        <a:pt x="70" y="5"/>
                        <a:pt x="70" y="5"/>
                        <a:pt x="70" y="5"/>
                      </a:cubicBezTo>
                      <a:cubicBezTo>
                        <a:pt x="72" y="5"/>
                        <a:pt x="72" y="5"/>
                        <a:pt x="72" y="5"/>
                      </a:cubicBezTo>
                      <a:cubicBezTo>
                        <a:pt x="71" y="6"/>
                        <a:pt x="69" y="7"/>
                        <a:pt x="71" y="7"/>
                      </a:cubicBezTo>
                      <a:cubicBezTo>
                        <a:pt x="70" y="7"/>
                        <a:pt x="69" y="7"/>
                        <a:pt x="68" y="8"/>
                      </a:cubicBezTo>
                      <a:cubicBezTo>
                        <a:pt x="66" y="9"/>
                        <a:pt x="65" y="9"/>
                        <a:pt x="63" y="11"/>
                      </a:cubicBezTo>
                      <a:cubicBezTo>
                        <a:pt x="61" y="13"/>
                        <a:pt x="58" y="15"/>
                        <a:pt x="58" y="16"/>
                      </a:cubicBezTo>
                      <a:cubicBezTo>
                        <a:pt x="57" y="18"/>
                        <a:pt x="55" y="20"/>
                        <a:pt x="53" y="22"/>
                      </a:cubicBezTo>
                      <a:cubicBezTo>
                        <a:pt x="54" y="22"/>
                        <a:pt x="55" y="22"/>
                        <a:pt x="53" y="24"/>
                      </a:cubicBezTo>
                      <a:cubicBezTo>
                        <a:pt x="52" y="22"/>
                        <a:pt x="50" y="27"/>
                        <a:pt x="47" y="28"/>
                      </a:cubicBezTo>
                      <a:cubicBezTo>
                        <a:pt x="48" y="27"/>
                        <a:pt x="47" y="29"/>
                        <a:pt x="47" y="30"/>
                      </a:cubicBezTo>
                      <a:cubicBezTo>
                        <a:pt x="46" y="32"/>
                        <a:pt x="45" y="33"/>
                        <a:pt x="47" y="32"/>
                      </a:cubicBezTo>
                      <a:cubicBezTo>
                        <a:pt x="46" y="34"/>
                        <a:pt x="46" y="32"/>
                        <a:pt x="45" y="33"/>
                      </a:cubicBezTo>
                      <a:cubicBezTo>
                        <a:pt x="44" y="35"/>
                        <a:pt x="43" y="37"/>
                        <a:pt x="41" y="40"/>
                      </a:cubicBezTo>
                      <a:cubicBezTo>
                        <a:pt x="41" y="40"/>
                        <a:pt x="41" y="40"/>
                        <a:pt x="41" y="40"/>
                      </a:cubicBezTo>
                      <a:cubicBezTo>
                        <a:pt x="41" y="41"/>
                        <a:pt x="41" y="41"/>
                        <a:pt x="41" y="41"/>
                      </a:cubicBezTo>
                      <a:cubicBezTo>
                        <a:pt x="40" y="42"/>
                        <a:pt x="40" y="42"/>
                        <a:pt x="40" y="42"/>
                      </a:cubicBezTo>
                      <a:cubicBezTo>
                        <a:pt x="39" y="44"/>
                        <a:pt x="39" y="44"/>
                        <a:pt x="39" y="44"/>
                      </a:cubicBezTo>
                      <a:cubicBezTo>
                        <a:pt x="39" y="45"/>
                        <a:pt x="38" y="47"/>
                        <a:pt x="37" y="48"/>
                      </a:cubicBezTo>
                      <a:cubicBezTo>
                        <a:pt x="38" y="48"/>
                        <a:pt x="38" y="48"/>
                        <a:pt x="38" y="49"/>
                      </a:cubicBezTo>
                      <a:cubicBezTo>
                        <a:pt x="38" y="49"/>
                        <a:pt x="38" y="50"/>
                        <a:pt x="37" y="50"/>
                      </a:cubicBezTo>
                      <a:cubicBezTo>
                        <a:pt x="36" y="51"/>
                        <a:pt x="35" y="51"/>
                        <a:pt x="35" y="51"/>
                      </a:cubicBezTo>
                      <a:cubicBezTo>
                        <a:pt x="35" y="52"/>
                        <a:pt x="37" y="53"/>
                        <a:pt x="35" y="54"/>
                      </a:cubicBezTo>
                      <a:cubicBezTo>
                        <a:pt x="35" y="54"/>
                        <a:pt x="36" y="54"/>
                        <a:pt x="35" y="54"/>
                      </a:cubicBezTo>
                      <a:cubicBezTo>
                        <a:pt x="32" y="59"/>
                        <a:pt x="29" y="64"/>
                        <a:pt x="25" y="67"/>
                      </a:cubicBezTo>
                      <a:cubicBezTo>
                        <a:pt x="24" y="68"/>
                        <a:pt x="22" y="69"/>
                        <a:pt x="21" y="69"/>
                      </a:cubicBezTo>
                      <a:cubicBezTo>
                        <a:pt x="21" y="69"/>
                        <a:pt x="21" y="69"/>
                        <a:pt x="21" y="69"/>
                      </a:cubicBezTo>
                      <a:cubicBezTo>
                        <a:pt x="20" y="70"/>
                        <a:pt x="20" y="70"/>
                        <a:pt x="20" y="70"/>
                      </a:cubicBezTo>
                      <a:cubicBezTo>
                        <a:pt x="17" y="71"/>
                        <a:pt x="17" y="71"/>
                        <a:pt x="17" y="71"/>
                      </a:cubicBezTo>
                      <a:cubicBezTo>
                        <a:pt x="14" y="72"/>
                        <a:pt x="12" y="73"/>
                        <a:pt x="8" y="74"/>
                      </a:cubicBezTo>
                      <a:cubicBezTo>
                        <a:pt x="10" y="74"/>
                        <a:pt x="9" y="74"/>
                        <a:pt x="8" y="75"/>
                      </a:cubicBezTo>
                      <a:cubicBezTo>
                        <a:pt x="9" y="75"/>
                        <a:pt x="9" y="76"/>
                        <a:pt x="9" y="76"/>
                      </a:cubicBezTo>
                      <a:cubicBezTo>
                        <a:pt x="9" y="76"/>
                        <a:pt x="8" y="76"/>
                        <a:pt x="6" y="77"/>
                      </a:cubicBezTo>
                      <a:cubicBezTo>
                        <a:pt x="6" y="77"/>
                        <a:pt x="5" y="77"/>
                        <a:pt x="5" y="78"/>
                      </a:cubicBezTo>
                      <a:cubicBezTo>
                        <a:pt x="4" y="78"/>
                        <a:pt x="4" y="78"/>
                        <a:pt x="4" y="78"/>
                      </a:cubicBezTo>
                      <a:cubicBezTo>
                        <a:pt x="4" y="79"/>
                        <a:pt x="3" y="80"/>
                        <a:pt x="2" y="81"/>
                      </a:cubicBezTo>
                      <a:cubicBezTo>
                        <a:pt x="1" y="82"/>
                        <a:pt x="0" y="83"/>
                        <a:pt x="0" y="83"/>
                      </a:cubicBezTo>
                      <a:cubicBezTo>
                        <a:pt x="1" y="82"/>
                        <a:pt x="1" y="82"/>
                        <a:pt x="1" y="82"/>
                      </a:cubicBezTo>
                      <a:cubicBezTo>
                        <a:pt x="1" y="83"/>
                        <a:pt x="2" y="83"/>
                        <a:pt x="3" y="83"/>
                      </a:cubicBezTo>
                      <a:cubicBezTo>
                        <a:pt x="5" y="83"/>
                        <a:pt x="6" y="83"/>
                        <a:pt x="7" y="84"/>
                      </a:cubicBezTo>
                      <a:cubicBezTo>
                        <a:pt x="7" y="83"/>
                        <a:pt x="9" y="82"/>
                        <a:pt x="10" y="82"/>
                      </a:cubicBezTo>
                      <a:cubicBezTo>
                        <a:pt x="12" y="81"/>
                        <a:pt x="14" y="81"/>
                        <a:pt x="15" y="79"/>
                      </a:cubicBezTo>
                      <a:cubicBezTo>
                        <a:pt x="15" y="79"/>
                        <a:pt x="14" y="80"/>
                        <a:pt x="15" y="80"/>
                      </a:cubicBezTo>
                      <a:cubicBezTo>
                        <a:pt x="15" y="78"/>
                        <a:pt x="16" y="78"/>
                        <a:pt x="18" y="77"/>
                      </a:cubicBezTo>
                      <a:cubicBezTo>
                        <a:pt x="18" y="78"/>
                        <a:pt x="18" y="78"/>
                        <a:pt x="18" y="78"/>
                      </a:cubicBezTo>
                      <a:cubicBezTo>
                        <a:pt x="19" y="77"/>
                        <a:pt x="20" y="76"/>
                        <a:pt x="22" y="76"/>
                      </a:cubicBezTo>
                      <a:cubicBezTo>
                        <a:pt x="22" y="76"/>
                        <a:pt x="23" y="76"/>
                        <a:pt x="23" y="75"/>
                      </a:cubicBezTo>
                      <a:cubicBezTo>
                        <a:pt x="24" y="75"/>
                        <a:pt x="25" y="75"/>
                        <a:pt x="25" y="75"/>
                      </a:cubicBezTo>
                      <a:cubicBezTo>
                        <a:pt x="28" y="74"/>
                        <a:pt x="30" y="72"/>
                        <a:pt x="33" y="70"/>
                      </a:cubicBezTo>
                      <a:cubicBezTo>
                        <a:pt x="32" y="69"/>
                        <a:pt x="32" y="69"/>
                        <a:pt x="32" y="69"/>
                      </a:cubicBezTo>
                      <a:cubicBezTo>
                        <a:pt x="33" y="68"/>
                        <a:pt x="33" y="68"/>
                        <a:pt x="34" y="68"/>
                      </a:cubicBezTo>
                      <a:cubicBezTo>
                        <a:pt x="34" y="66"/>
                        <a:pt x="31" y="71"/>
                        <a:pt x="31" y="69"/>
                      </a:cubicBezTo>
                      <a:cubicBezTo>
                        <a:pt x="32" y="69"/>
                        <a:pt x="34" y="67"/>
                        <a:pt x="36" y="65"/>
                      </a:cubicBezTo>
                      <a:cubicBezTo>
                        <a:pt x="38" y="63"/>
                        <a:pt x="39" y="60"/>
                        <a:pt x="41" y="60"/>
                      </a:cubicBezTo>
                      <a:cubicBezTo>
                        <a:pt x="42" y="58"/>
                        <a:pt x="39" y="60"/>
                        <a:pt x="41" y="58"/>
                      </a:cubicBezTo>
                      <a:cubicBezTo>
                        <a:pt x="41" y="58"/>
                        <a:pt x="41" y="58"/>
                        <a:pt x="41" y="58"/>
                      </a:cubicBezTo>
                      <a:cubicBezTo>
                        <a:pt x="41" y="57"/>
                        <a:pt x="41" y="57"/>
                        <a:pt x="41" y="57"/>
                      </a:cubicBezTo>
                      <a:cubicBezTo>
                        <a:pt x="42" y="56"/>
                        <a:pt x="43" y="56"/>
                        <a:pt x="43" y="56"/>
                      </a:cubicBezTo>
                      <a:cubicBezTo>
                        <a:pt x="43" y="56"/>
                        <a:pt x="43" y="57"/>
                        <a:pt x="43" y="57"/>
                      </a:cubicBezTo>
                      <a:cubicBezTo>
                        <a:pt x="44" y="56"/>
                        <a:pt x="45" y="52"/>
                        <a:pt x="46" y="51"/>
                      </a:cubicBezTo>
                      <a:cubicBezTo>
                        <a:pt x="44" y="53"/>
                        <a:pt x="44" y="53"/>
                        <a:pt x="44" y="53"/>
                      </a:cubicBezTo>
                      <a:cubicBezTo>
                        <a:pt x="45" y="52"/>
                        <a:pt x="46" y="50"/>
                        <a:pt x="47" y="48"/>
                      </a:cubicBezTo>
                      <a:cubicBezTo>
                        <a:pt x="47" y="47"/>
                        <a:pt x="47" y="46"/>
                        <a:pt x="48" y="45"/>
                      </a:cubicBezTo>
                      <a:cubicBezTo>
                        <a:pt x="48" y="44"/>
                        <a:pt x="48" y="44"/>
                        <a:pt x="48" y="44"/>
                      </a:cubicBezTo>
                      <a:cubicBezTo>
                        <a:pt x="49" y="43"/>
                        <a:pt x="49" y="43"/>
                        <a:pt x="49" y="43"/>
                      </a:cubicBezTo>
                      <a:cubicBezTo>
                        <a:pt x="50" y="41"/>
                        <a:pt x="51" y="38"/>
                        <a:pt x="52" y="35"/>
                      </a:cubicBezTo>
                      <a:cubicBezTo>
                        <a:pt x="51" y="36"/>
                        <a:pt x="51" y="36"/>
                        <a:pt x="51" y="36"/>
                      </a:cubicBezTo>
                      <a:cubicBezTo>
                        <a:pt x="53" y="31"/>
                        <a:pt x="54" y="33"/>
                        <a:pt x="56" y="29"/>
                      </a:cubicBezTo>
                      <a:cubicBezTo>
                        <a:pt x="56" y="29"/>
                        <a:pt x="56" y="29"/>
                        <a:pt x="56" y="29"/>
                      </a:cubicBezTo>
                      <a:cubicBezTo>
                        <a:pt x="56" y="28"/>
                        <a:pt x="57" y="26"/>
                        <a:pt x="57" y="25"/>
                      </a:cubicBezTo>
                      <a:cubicBezTo>
                        <a:pt x="57" y="27"/>
                        <a:pt x="60" y="24"/>
                        <a:pt x="59" y="26"/>
                      </a:cubicBezTo>
                      <a:cubicBezTo>
                        <a:pt x="61" y="22"/>
                        <a:pt x="60" y="24"/>
                        <a:pt x="61" y="20"/>
                      </a:cubicBezTo>
                      <a:cubicBezTo>
                        <a:pt x="62" y="20"/>
                        <a:pt x="62" y="20"/>
                        <a:pt x="62" y="20"/>
                      </a:cubicBezTo>
                      <a:cubicBezTo>
                        <a:pt x="62" y="19"/>
                        <a:pt x="62" y="19"/>
                        <a:pt x="63" y="17"/>
                      </a:cubicBezTo>
                      <a:cubicBezTo>
                        <a:pt x="62" y="19"/>
                        <a:pt x="65" y="17"/>
                        <a:pt x="64" y="19"/>
                      </a:cubicBezTo>
                      <a:cubicBezTo>
                        <a:pt x="67" y="18"/>
                        <a:pt x="68" y="16"/>
                        <a:pt x="69" y="15"/>
                      </a:cubicBezTo>
                      <a:cubicBezTo>
                        <a:pt x="70" y="14"/>
                        <a:pt x="71" y="13"/>
                        <a:pt x="72" y="13"/>
                      </a:cubicBezTo>
                      <a:cubicBezTo>
                        <a:pt x="73" y="10"/>
                        <a:pt x="68" y="15"/>
                        <a:pt x="69" y="14"/>
                      </a:cubicBezTo>
                      <a:cubicBezTo>
                        <a:pt x="68" y="14"/>
                        <a:pt x="70" y="11"/>
                        <a:pt x="71" y="11"/>
                      </a:cubicBezTo>
                      <a:cubicBezTo>
                        <a:pt x="72" y="10"/>
                        <a:pt x="75" y="12"/>
                        <a:pt x="78" y="10"/>
                      </a:cubicBezTo>
                      <a:cubicBezTo>
                        <a:pt x="78" y="10"/>
                        <a:pt x="78" y="10"/>
                        <a:pt x="77" y="11"/>
                      </a:cubicBezTo>
                      <a:cubicBezTo>
                        <a:pt x="79" y="11"/>
                        <a:pt x="80" y="9"/>
                        <a:pt x="82" y="9"/>
                      </a:cubicBezTo>
                      <a:cubicBezTo>
                        <a:pt x="82" y="8"/>
                        <a:pt x="84" y="9"/>
                        <a:pt x="84" y="7"/>
                      </a:cubicBezTo>
                      <a:cubicBezTo>
                        <a:pt x="84" y="7"/>
                        <a:pt x="80" y="8"/>
                        <a:pt x="80" y="8"/>
                      </a:cubicBezTo>
                      <a:cubicBezTo>
                        <a:pt x="82" y="8"/>
                        <a:pt x="83" y="7"/>
                        <a:pt x="84" y="6"/>
                      </a:cubicBezTo>
                      <a:cubicBezTo>
                        <a:pt x="84" y="6"/>
                        <a:pt x="84" y="6"/>
                        <a:pt x="84" y="6"/>
                      </a:cubicBezTo>
                      <a:cubicBezTo>
                        <a:pt x="85" y="6"/>
                        <a:pt x="86" y="6"/>
                        <a:pt x="87" y="6"/>
                      </a:cubicBezTo>
                      <a:cubicBezTo>
                        <a:pt x="87" y="6"/>
                        <a:pt x="86" y="7"/>
                        <a:pt x="86" y="7"/>
                      </a:cubicBezTo>
                      <a:cubicBezTo>
                        <a:pt x="87" y="7"/>
                        <a:pt x="87" y="7"/>
                        <a:pt x="88" y="7"/>
                      </a:cubicBezTo>
                      <a:cubicBezTo>
                        <a:pt x="88" y="8"/>
                        <a:pt x="86" y="8"/>
                        <a:pt x="85" y="8"/>
                      </a:cubicBezTo>
                      <a:cubicBezTo>
                        <a:pt x="84" y="8"/>
                        <a:pt x="84" y="8"/>
                        <a:pt x="84" y="8"/>
                      </a:cubicBezTo>
                      <a:cubicBezTo>
                        <a:pt x="84" y="9"/>
                        <a:pt x="83" y="9"/>
                        <a:pt x="82" y="9"/>
                      </a:cubicBezTo>
                      <a:cubicBezTo>
                        <a:pt x="83" y="10"/>
                        <a:pt x="84" y="9"/>
                        <a:pt x="84" y="9"/>
                      </a:cubicBezTo>
                      <a:cubicBezTo>
                        <a:pt x="85" y="9"/>
                        <a:pt x="85" y="9"/>
                        <a:pt x="85" y="9"/>
                      </a:cubicBezTo>
                      <a:cubicBezTo>
                        <a:pt x="85" y="9"/>
                        <a:pt x="86" y="9"/>
                        <a:pt x="85" y="9"/>
                      </a:cubicBezTo>
                      <a:cubicBezTo>
                        <a:pt x="87" y="7"/>
                        <a:pt x="89" y="9"/>
                        <a:pt x="91" y="8"/>
                      </a:cubicBezTo>
                      <a:cubicBezTo>
                        <a:pt x="91" y="9"/>
                        <a:pt x="91" y="9"/>
                        <a:pt x="91" y="9"/>
                      </a:cubicBezTo>
                      <a:cubicBezTo>
                        <a:pt x="91" y="9"/>
                        <a:pt x="92" y="8"/>
                        <a:pt x="93" y="9"/>
                      </a:cubicBezTo>
                      <a:cubicBezTo>
                        <a:pt x="91" y="10"/>
                        <a:pt x="91" y="10"/>
                        <a:pt x="91" y="10"/>
                      </a:cubicBezTo>
                      <a:cubicBezTo>
                        <a:pt x="94" y="9"/>
                        <a:pt x="95" y="11"/>
                        <a:pt x="97" y="11"/>
                      </a:cubicBezTo>
                      <a:cubicBezTo>
                        <a:pt x="93" y="10"/>
                        <a:pt x="96" y="10"/>
                        <a:pt x="95" y="9"/>
                      </a:cubicBezTo>
                      <a:cubicBezTo>
                        <a:pt x="100" y="9"/>
                        <a:pt x="97" y="12"/>
                        <a:pt x="102" y="14"/>
                      </a:cubicBezTo>
                      <a:cubicBezTo>
                        <a:pt x="101" y="13"/>
                        <a:pt x="100" y="12"/>
                        <a:pt x="101" y="12"/>
                      </a:cubicBezTo>
                      <a:cubicBezTo>
                        <a:pt x="102" y="13"/>
                        <a:pt x="103" y="14"/>
                        <a:pt x="103" y="14"/>
                      </a:cubicBezTo>
                      <a:cubicBezTo>
                        <a:pt x="106" y="16"/>
                        <a:pt x="103" y="13"/>
                        <a:pt x="105" y="14"/>
                      </a:cubicBezTo>
                      <a:cubicBezTo>
                        <a:pt x="105" y="15"/>
                        <a:pt x="107" y="14"/>
                        <a:pt x="108" y="15"/>
                      </a:cubicBezTo>
                      <a:cubicBezTo>
                        <a:pt x="108" y="16"/>
                        <a:pt x="108" y="16"/>
                        <a:pt x="108" y="16"/>
                      </a:cubicBezTo>
                      <a:cubicBezTo>
                        <a:pt x="111" y="19"/>
                        <a:pt x="110" y="15"/>
                        <a:pt x="112" y="19"/>
                      </a:cubicBezTo>
                      <a:cubicBezTo>
                        <a:pt x="112" y="19"/>
                        <a:pt x="110" y="18"/>
                        <a:pt x="110" y="18"/>
                      </a:cubicBezTo>
                      <a:cubicBezTo>
                        <a:pt x="112" y="20"/>
                        <a:pt x="112" y="20"/>
                        <a:pt x="112" y="20"/>
                      </a:cubicBezTo>
                      <a:cubicBezTo>
                        <a:pt x="111" y="20"/>
                        <a:pt x="111" y="20"/>
                        <a:pt x="111" y="20"/>
                      </a:cubicBezTo>
                      <a:cubicBezTo>
                        <a:pt x="113" y="21"/>
                        <a:pt x="113" y="22"/>
                        <a:pt x="115" y="24"/>
                      </a:cubicBezTo>
                      <a:cubicBezTo>
                        <a:pt x="115" y="23"/>
                        <a:pt x="116" y="23"/>
                        <a:pt x="117" y="24"/>
                      </a:cubicBezTo>
                      <a:cubicBezTo>
                        <a:pt x="118" y="26"/>
                        <a:pt x="116" y="24"/>
                        <a:pt x="118" y="26"/>
                      </a:cubicBezTo>
                      <a:cubicBezTo>
                        <a:pt x="117" y="26"/>
                        <a:pt x="116" y="26"/>
                        <a:pt x="116" y="25"/>
                      </a:cubicBezTo>
                      <a:cubicBezTo>
                        <a:pt x="116" y="25"/>
                        <a:pt x="115" y="25"/>
                        <a:pt x="115" y="25"/>
                      </a:cubicBezTo>
                      <a:cubicBezTo>
                        <a:pt x="115" y="26"/>
                        <a:pt x="117" y="28"/>
                        <a:pt x="118" y="29"/>
                      </a:cubicBezTo>
                      <a:cubicBezTo>
                        <a:pt x="118" y="28"/>
                        <a:pt x="117" y="28"/>
                        <a:pt x="117" y="27"/>
                      </a:cubicBezTo>
                      <a:cubicBezTo>
                        <a:pt x="121" y="30"/>
                        <a:pt x="121" y="30"/>
                        <a:pt x="121" y="30"/>
                      </a:cubicBezTo>
                      <a:cubicBezTo>
                        <a:pt x="121" y="31"/>
                        <a:pt x="120" y="31"/>
                        <a:pt x="120" y="30"/>
                      </a:cubicBezTo>
                      <a:cubicBezTo>
                        <a:pt x="120" y="31"/>
                        <a:pt x="121" y="31"/>
                        <a:pt x="122" y="32"/>
                      </a:cubicBezTo>
                      <a:cubicBezTo>
                        <a:pt x="121" y="32"/>
                        <a:pt x="120" y="33"/>
                        <a:pt x="119" y="32"/>
                      </a:cubicBezTo>
                      <a:cubicBezTo>
                        <a:pt x="122" y="35"/>
                        <a:pt x="122" y="35"/>
                        <a:pt x="122" y="35"/>
                      </a:cubicBezTo>
                      <a:cubicBezTo>
                        <a:pt x="122" y="35"/>
                        <a:pt x="122" y="37"/>
                        <a:pt x="122" y="36"/>
                      </a:cubicBezTo>
                      <a:cubicBezTo>
                        <a:pt x="122" y="37"/>
                        <a:pt x="123" y="38"/>
                        <a:pt x="124" y="40"/>
                      </a:cubicBezTo>
                      <a:cubicBezTo>
                        <a:pt x="124" y="40"/>
                        <a:pt x="125" y="41"/>
                        <a:pt x="125" y="41"/>
                      </a:cubicBezTo>
                      <a:cubicBezTo>
                        <a:pt x="126" y="42"/>
                        <a:pt x="126" y="43"/>
                        <a:pt x="126" y="43"/>
                      </a:cubicBezTo>
                      <a:cubicBezTo>
                        <a:pt x="126" y="43"/>
                        <a:pt x="126" y="43"/>
                        <a:pt x="126" y="43"/>
                      </a:cubicBezTo>
                      <a:cubicBezTo>
                        <a:pt x="126" y="43"/>
                        <a:pt x="126" y="43"/>
                        <a:pt x="126" y="43"/>
                      </a:cubicBezTo>
                      <a:cubicBezTo>
                        <a:pt x="127" y="43"/>
                        <a:pt x="127" y="43"/>
                        <a:pt x="127" y="44"/>
                      </a:cubicBezTo>
                      <a:cubicBezTo>
                        <a:pt x="128" y="47"/>
                        <a:pt x="128" y="50"/>
                        <a:pt x="130" y="52"/>
                      </a:cubicBezTo>
                      <a:cubicBezTo>
                        <a:pt x="130" y="55"/>
                        <a:pt x="130" y="55"/>
                        <a:pt x="130" y="55"/>
                      </a:cubicBezTo>
                      <a:cubicBezTo>
                        <a:pt x="132" y="57"/>
                        <a:pt x="130" y="52"/>
                        <a:pt x="133" y="56"/>
                      </a:cubicBezTo>
                      <a:cubicBezTo>
                        <a:pt x="135" y="58"/>
                        <a:pt x="133" y="57"/>
                        <a:pt x="133" y="59"/>
                      </a:cubicBezTo>
                      <a:cubicBezTo>
                        <a:pt x="134" y="60"/>
                        <a:pt x="137" y="61"/>
                        <a:pt x="138" y="65"/>
                      </a:cubicBezTo>
                      <a:cubicBezTo>
                        <a:pt x="137" y="64"/>
                        <a:pt x="137" y="63"/>
                        <a:pt x="136" y="62"/>
                      </a:cubicBezTo>
                      <a:close/>
                      <a:moveTo>
                        <a:pt x="164" y="82"/>
                      </a:moveTo>
                      <a:cubicBezTo>
                        <a:pt x="164" y="82"/>
                        <a:pt x="162" y="82"/>
                        <a:pt x="162" y="81"/>
                      </a:cubicBezTo>
                      <a:cubicBezTo>
                        <a:pt x="164" y="81"/>
                        <a:pt x="164" y="82"/>
                        <a:pt x="164" y="82"/>
                      </a:cubicBezTo>
                      <a:close/>
                      <a:moveTo>
                        <a:pt x="179" y="123"/>
                      </a:moveTo>
                      <a:cubicBezTo>
                        <a:pt x="179" y="122"/>
                        <a:pt x="179" y="122"/>
                        <a:pt x="180" y="121"/>
                      </a:cubicBezTo>
                      <a:cubicBezTo>
                        <a:pt x="180" y="121"/>
                        <a:pt x="180" y="122"/>
                        <a:pt x="179" y="123"/>
                      </a:cubicBezTo>
                      <a:close/>
                      <a:moveTo>
                        <a:pt x="54" y="152"/>
                      </a:moveTo>
                      <a:cubicBezTo>
                        <a:pt x="54" y="151"/>
                        <a:pt x="54" y="151"/>
                        <a:pt x="54" y="151"/>
                      </a:cubicBezTo>
                      <a:cubicBezTo>
                        <a:pt x="55" y="152"/>
                        <a:pt x="55" y="152"/>
                        <a:pt x="54" y="152"/>
                      </a:cubicBezTo>
                      <a:close/>
                      <a:moveTo>
                        <a:pt x="50" y="151"/>
                      </a:moveTo>
                      <a:cubicBezTo>
                        <a:pt x="50" y="151"/>
                        <a:pt x="50" y="152"/>
                        <a:pt x="50" y="152"/>
                      </a:cubicBezTo>
                      <a:cubicBezTo>
                        <a:pt x="50" y="152"/>
                        <a:pt x="51" y="152"/>
                        <a:pt x="52" y="152"/>
                      </a:cubicBezTo>
                      <a:cubicBezTo>
                        <a:pt x="51" y="151"/>
                        <a:pt x="51" y="151"/>
                        <a:pt x="50" y="151"/>
                      </a:cubicBezTo>
                      <a:close/>
                      <a:moveTo>
                        <a:pt x="75" y="3"/>
                      </a:moveTo>
                      <a:cubicBezTo>
                        <a:pt x="75" y="3"/>
                        <a:pt x="75" y="3"/>
                        <a:pt x="75" y="3"/>
                      </a:cubicBezTo>
                      <a:cubicBezTo>
                        <a:pt x="74" y="4"/>
                        <a:pt x="74" y="3"/>
                        <a:pt x="7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8" name="Freeform 470">
                  <a:extLst>
                    <a:ext uri="{FF2B5EF4-FFF2-40B4-BE49-F238E27FC236}">
                      <a16:creationId xmlns:a16="http://schemas.microsoft.com/office/drawing/2014/main" id="{AD2D23BA-60C2-4232-A951-4E80C1AF1B00}"/>
                    </a:ext>
                  </a:extLst>
                </p:cNvPr>
                <p:cNvSpPr>
                  <a:spLocks/>
                </p:cNvSpPr>
                <p:nvPr userDrawn="1"/>
              </p:nvSpPr>
              <p:spPr bwMode="auto">
                <a:xfrm>
                  <a:off x="4455" y="129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9" name="Freeform 471">
                  <a:extLst>
                    <a:ext uri="{FF2B5EF4-FFF2-40B4-BE49-F238E27FC236}">
                      <a16:creationId xmlns:a16="http://schemas.microsoft.com/office/drawing/2014/main" id="{816AEB21-112E-4A99-8590-829CA9CCB4C1}"/>
                    </a:ext>
                  </a:extLst>
                </p:cNvPr>
                <p:cNvSpPr>
                  <a:spLocks/>
                </p:cNvSpPr>
                <p:nvPr userDrawn="1"/>
              </p:nvSpPr>
              <p:spPr bwMode="auto">
                <a:xfrm>
                  <a:off x="4192"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0" name="Freeform 472">
                  <a:extLst>
                    <a:ext uri="{FF2B5EF4-FFF2-40B4-BE49-F238E27FC236}">
                      <a16:creationId xmlns:a16="http://schemas.microsoft.com/office/drawing/2014/main" id="{EFA2E5EC-C03A-4852-B71C-8A6A3D4DBCCA}"/>
                    </a:ext>
                  </a:extLst>
                </p:cNvPr>
                <p:cNvSpPr>
                  <a:spLocks/>
                </p:cNvSpPr>
                <p:nvPr userDrawn="1"/>
              </p:nvSpPr>
              <p:spPr bwMode="auto">
                <a:xfrm>
                  <a:off x="4038" y="1377"/>
                  <a:ext cx="4"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1" name="Freeform 473">
                  <a:extLst>
                    <a:ext uri="{FF2B5EF4-FFF2-40B4-BE49-F238E27FC236}">
                      <a16:creationId xmlns:a16="http://schemas.microsoft.com/office/drawing/2014/main" id="{E451ADE7-EEC1-48C7-9CC0-7A8625B5AB89}"/>
                    </a:ext>
                  </a:extLst>
                </p:cNvPr>
                <p:cNvSpPr>
                  <a:spLocks/>
                </p:cNvSpPr>
                <p:nvPr userDrawn="1"/>
              </p:nvSpPr>
              <p:spPr bwMode="auto">
                <a:xfrm>
                  <a:off x="3734" y="1472"/>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2" name="Freeform 474">
                  <a:extLst>
                    <a:ext uri="{FF2B5EF4-FFF2-40B4-BE49-F238E27FC236}">
                      <a16:creationId xmlns:a16="http://schemas.microsoft.com/office/drawing/2014/main" id="{10DD779F-F122-45E4-88FD-650A2E663F00}"/>
                    </a:ext>
                  </a:extLst>
                </p:cNvPr>
                <p:cNvSpPr>
                  <a:spLocks/>
                </p:cNvSpPr>
                <p:nvPr userDrawn="1"/>
              </p:nvSpPr>
              <p:spPr bwMode="auto">
                <a:xfrm>
                  <a:off x="3649" y="1427"/>
                  <a:ext cx="10" cy="5"/>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3" name="Freeform 475">
                  <a:extLst>
                    <a:ext uri="{FF2B5EF4-FFF2-40B4-BE49-F238E27FC236}">
                      <a16:creationId xmlns:a16="http://schemas.microsoft.com/office/drawing/2014/main" id="{75C7D9F5-A860-430B-A2BF-368961624798}"/>
                    </a:ext>
                  </a:extLst>
                </p:cNvPr>
                <p:cNvSpPr>
                  <a:spLocks/>
                </p:cNvSpPr>
                <p:nvPr userDrawn="1"/>
              </p:nvSpPr>
              <p:spPr bwMode="auto">
                <a:xfrm>
                  <a:off x="3709" y="1452"/>
                  <a:ext cx="15" cy="10"/>
                </a:xfrm>
                <a:custGeom>
                  <a:avLst/>
                  <a:gdLst>
                    <a:gd name="T0" fmla="*/ 3 w 3"/>
                    <a:gd name="T1" fmla="*/ 1 h 2"/>
                    <a:gd name="T2" fmla="*/ 0 w 3"/>
                    <a:gd name="T3" fmla="*/ 0 h 2"/>
                    <a:gd name="T4" fmla="*/ 1 w 3"/>
                    <a:gd name="T5" fmla="*/ 0 h 2"/>
                    <a:gd name="T6" fmla="*/ 3 w 3"/>
                    <a:gd name="T7" fmla="*/ 1 h 2"/>
                  </a:gdLst>
                  <a:ahLst/>
                  <a:cxnLst>
                    <a:cxn ang="0">
                      <a:pos x="T0" y="T1"/>
                    </a:cxn>
                    <a:cxn ang="0">
                      <a:pos x="T2" y="T3"/>
                    </a:cxn>
                    <a:cxn ang="0">
                      <a:pos x="T4" y="T5"/>
                    </a:cxn>
                    <a:cxn ang="0">
                      <a:pos x="T6" y="T7"/>
                    </a:cxn>
                  </a:cxnLst>
                  <a:rect l="0" t="0" r="r" b="b"/>
                  <a:pathLst>
                    <a:path w="3" h="2">
                      <a:moveTo>
                        <a:pt x="3" y="1"/>
                      </a:moveTo>
                      <a:cubicBezTo>
                        <a:pt x="3" y="0"/>
                        <a:pt x="2" y="0"/>
                        <a:pt x="0" y="0"/>
                      </a:cubicBezTo>
                      <a:cubicBezTo>
                        <a:pt x="0" y="0"/>
                        <a:pt x="1" y="0"/>
                        <a:pt x="1" y="0"/>
                      </a:cubicBezTo>
                      <a:cubicBezTo>
                        <a:pt x="0"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4" name="Freeform 476">
                  <a:extLst>
                    <a:ext uri="{FF2B5EF4-FFF2-40B4-BE49-F238E27FC236}">
                      <a16:creationId xmlns:a16="http://schemas.microsoft.com/office/drawing/2014/main" id="{4D2F5221-C72D-4504-83E7-C5699273782D}"/>
                    </a:ext>
                  </a:extLst>
                </p:cNvPr>
                <p:cNvSpPr>
                  <a:spLocks/>
                </p:cNvSpPr>
                <p:nvPr userDrawn="1"/>
              </p:nvSpPr>
              <p:spPr bwMode="auto">
                <a:xfrm>
                  <a:off x="3704" y="1452"/>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5" name="Freeform 477">
                  <a:extLst>
                    <a:ext uri="{FF2B5EF4-FFF2-40B4-BE49-F238E27FC236}">
                      <a16:creationId xmlns:a16="http://schemas.microsoft.com/office/drawing/2014/main" id="{C818D8DB-8D2B-46A8-A475-05E20BEE22AB}"/>
                    </a:ext>
                  </a:extLst>
                </p:cNvPr>
                <p:cNvSpPr>
                  <a:spLocks/>
                </p:cNvSpPr>
                <p:nvPr userDrawn="1"/>
              </p:nvSpPr>
              <p:spPr bwMode="auto">
                <a:xfrm>
                  <a:off x="3789" y="1467"/>
                  <a:ext cx="25" cy="15"/>
                </a:xfrm>
                <a:custGeom>
                  <a:avLst/>
                  <a:gdLst>
                    <a:gd name="T0" fmla="*/ 1 w 5"/>
                    <a:gd name="T1" fmla="*/ 1 h 3"/>
                    <a:gd name="T2" fmla="*/ 0 w 5"/>
                    <a:gd name="T3" fmla="*/ 2 h 3"/>
                    <a:gd name="T4" fmla="*/ 1 w 5"/>
                    <a:gd name="T5" fmla="*/ 1 h 3"/>
                  </a:gdLst>
                  <a:ahLst/>
                  <a:cxnLst>
                    <a:cxn ang="0">
                      <a:pos x="T0" y="T1"/>
                    </a:cxn>
                    <a:cxn ang="0">
                      <a:pos x="T2" y="T3"/>
                    </a:cxn>
                    <a:cxn ang="0">
                      <a:pos x="T4" y="T5"/>
                    </a:cxn>
                  </a:cxnLst>
                  <a:rect l="0" t="0" r="r" b="b"/>
                  <a:pathLst>
                    <a:path w="5" h="3">
                      <a:moveTo>
                        <a:pt x="1" y="1"/>
                      </a:moveTo>
                      <a:cubicBezTo>
                        <a:pt x="1" y="1"/>
                        <a:pt x="1" y="2"/>
                        <a:pt x="0" y="2"/>
                      </a:cubicBezTo>
                      <a:cubicBezTo>
                        <a:pt x="0" y="3"/>
                        <a:pt x="5"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6" name="Freeform 478">
                  <a:extLst>
                    <a:ext uri="{FF2B5EF4-FFF2-40B4-BE49-F238E27FC236}">
                      <a16:creationId xmlns:a16="http://schemas.microsoft.com/office/drawing/2014/main" id="{01D69CEA-3754-486D-8D68-C0077FF7888F}"/>
                    </a:ext>
                  </a:extLst>
                </p:cNvPr>
                <p:cNvSpPr>
                  <a:spLocks/>
                </p:cNvSpPr>
                <p:nvPr userDrawn="1"/>
              </p:nvSpPr>
              <p:spPr bwMode="auto">
                <a:xfrm>
                  <a:off x="3719"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7" name="Freeform 479">
                  <a:extLst>
                    <a:ext uri="{FF2B5EF4-FFF2-40B4-BE49-F238E27FC236}">
                      <a16:creationId xmlns:a16="http://schemas.microsoft.com/office/drawing/2014/main" id="{0409061C-8A69-4AF4-93DC-193B86E14127}"/>
                    </a:ext>
                  </a:extLst>
                </p:cNvPr>
                <p:cNvSpPr>
                  <a:spLocks/>
                </p:cNvSpPr>
                <p:nvPr userDrawn="1"/>
              </p:nvSpPr>
              <p:spPr bwMode="auto">
                <a:xfrm>
                  <a:off x="3759" y="1452"/>
                  <a:ext cx="15" cy="0"/>
                </a:xfrm>
                <a:custGeom>
                  <a:avLst/>
                  <a:gdLst>
                    <a:gd name="T0" fmla="*/ 3 w 3"/>
                    <a:gd name="T1" fmla="*/ 1 w 3"/>
                    <a:gd name="T2" fmla="*/ 0 w 3"/>
                    <a:gd name="T3" fmla="*/ 3 w 3"/>
                  </a:gdLst>
                  <a:ahLst/>
                  <a:cxnLst>
                    <a:cxn ang="0">
                      <a:pos x="T0" y="0"/>
                    </a:cxn>
                    <a:cxn ang="0">
                      <a:pos x="T1" y="0"/>
                    </a:cxn>
                    <a:cxn ang="0">
                      <a:pos x="T2" y="0"/>
                    </a:cxn>
                    <a:cxn ang="0">
                      <a:pos x="T3" y="0"/>
                    </a:cxn>
                  </a:cxnLst>
                  <a:rect l="0" t="0" r="r" b="b"/>
                  <a:pathLst>
                    <a:path w="3">
                      <a:moveTo>
                        <a:pt x="3" y="0"/>
                      </a:moveTo>
                      <a:cubicBezTo>
                        <a:pt x="1" y="0"/>
                        <a:pt x="1" y="0"/>
                        <a:pt x="1" y="0"/>
                      </a:cubicBezTo>
                      <a:cubicBezTo>
                        <a:pt x="1" y="0"/>
                        <a:pt x="0" y="0"/>
                        <a:pt x="0" y="0"/>
                      </a:cubicBezTo>
                      <a:cubicBezTo>
                        <a:pt x="1" y="0"/>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8" name="Freeform 480">
                  <a:extLst>
                    <a:ext uri="{FF2B5EF4-FFF2-40B4-BE49-F238E27FC236}">
                      <a16:creationId xmlns:a16="http://schemas.microsoft.com/office/drawing/2014/main" id="{8497B74E-D42B-4355-AA9C-A7FDB1156CFF}"/>
                    </a:ext>
                  </a:extLst>
                </p:cNvPr>
                <p:cNvSpPr>
                  <a:spLocks/>
                </p:cNvSpPr>
                <p:nvPr userDrawn="1"/>
              </p:nvSpPr>
              <p:spPr bwMode="auto">
                <a:xfrm>
                  <a:off x="3749" y="1452"/>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9" name="Freeform 481">
                  <a:extLst>
                    <a:ext uri="{FF2B5EF4-FFF2-40B4-BE49-F238E27FC236}">
                      <a16:creationId xmlns:a16="http://schemas.microsoft.com/office/drawing/2014/main" id="{987BBA90-BE50-4570-8184-869B90A54EF8}"/>
                    </a:ext>
                  </a:extLst>
                </p:cNvPr>
                <p:cNvSpPr>
                  <a:spLocks/>
                </p:cNvSpPr>
                <p:nvPr userDrawn="1"/>
              </p:nvSpPr>
              <p:spPr bwMode="auto">
                <a:xfrm>
                  <a:off x="3734"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0" name="Freeform 482">
                  <a:extLst>
                    <a:ext uri="{FF2B5EF4-FFF2-40B4-BE49-F238E27FC236}">
                      <a16:creationId xmlns:a16="http://schemas.microsoft.com/office/drawing/2014/main" id="{C67F1D6F-45B6-48AF-BD6E-A2A7660B5948}"/>
                    </a:ext>
                  </a:extLst>
                </p:cNvPr>
                <p:cNvSpPr>
                  <a:spLocks/>
                </p:cNvSpPr>
                <p:nvPr userDrawn="1"/>
              </p:nvSpPr>
              <p:spPr bwMode="auto">
                <a:xfrm>
                  <a:off x="3883" y="1432"/>
                  <a:ext cx="15" cy="5"/>
                </a:xfrm>
                <a:custGeom>
                  <a:avLst/>
                  <a:gdLst>
                    <a:gd name="T0" fmla="*/ 1 w 3"/>
                    <a:gd name="T1" fmla="*/ 1 h 1"/>
                    <a:gd name="T2" fmla="*/ 3 w 3"/>
                    <a:gd name="T3" fmla="*/ 0 h 1"/>
                    <a:gd name="T4" fmla="*/ 2 w 3"/>
                    <a:gd name="T5" fmla="*/ 0 h 1"/>
                    <a:gd name="T6" fmla="*/ 1 w 3"/>
                    <a:gd name="T7" fmla="*/ 1 h 1"/>
                  </a:gdLst>
                  <a:ahLst/>
                  <a:cxnLst>
                    <a:cxn ang="0">
                      <a:pos x="T0" y="T1"/>
                    </a:cxn>
                    <a:cxn ang="0">
                      <a:pos x="T2" y="T3"/>
                    </a:cxn>
                    <a:cxn ang="0">
                      <a:pos x="T4" y="T5"/>
                    </a:cxn>
                    <a:cxn ang="0">
                      <a:pos x="T6" y="T7"/>
                    </a:cxn>
                  </a:cxnLst>
                  <a:rect l="0" t="0" r="r" b="b"/>
                  <a:pathLst>
                    <a:path w="3" h="1">
                      <a:moveTo>
                        <a:pt x="1" y="1"/>
                      </a:moveTo>
                      <a:cubicBezTo>
                        <a:pt x="3" y="0"/>
                        <a:pt x="3" y="0"/>
                        <a:pt x="3" y="0"/>
                      </a:cubicBezTo>
                      <a:cubicBezTo>
                        <a:pt x="3" y="0"/>
                        <a:pt x="2"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1" name="Freeform 483">
                  <a:extLst>
                    <a:ext uri="{FF2B5EF4-FFF2-40B4-BE49-F238E27FC236}">
                      <a16:creationId xmlns:a16="http://schemas.microsoft.com/office/drawing/2014/main" id="{5D612FFF-D54D-4269-9208-3F4E15AB1728}"/>
                    </a:ext>
                  </a:extLst>
                </p:cNvPr>
                <p:cNvSpPr>
                  <a:spLocks/>
                </p:cNvSpPr>
                <p:nvPr userDrawn="1"/>
              </p:nvSpPr>
              <p:spPr bwMode="auto">
                <a:xfrm>
                  <a:off x="3848" y="1432"/>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2" name="Freeform 484">
                  <a:extLst>
                    <a:ext uri="{FF2B5EF4-FFF2-40B4-BE49-F238E27FC236}">
                      <a16:creationId xmlns:a16="http://schemas.microsoft.com/office/drawing/2014/main" id="{2DFABF5C-9691-493B-A53B-EF5001F66C65}"/>
                    </a:ext>
                  </a:extLst>
                </p:cNvPr>
                <p:cNvSpPr>
                  <a:spLocks/>
                </p:cNvSpPr>
                <p:nvPr userDrawn="1"/>
              </p:nvSpPr>
              <p:spPr bwMode="auto">
                <a:xfrm>
                  <a:off x="3873" y="1417"/>
                  <a:ext cx="20" cy="10"/>
                </a:xfrm>
                <a:custGeom>
                  <a:avLst/>
                  <a:gdLst>
                    <a:gd name="T0" fmla="*/ 2 w 4"/>
                    <a:gd name="T1" fmla="*/ 1 h 2"/>
                    <a:gd name="T2" fmla="*/ 2 w 4"/>
                    <a:gd name="T3" fmla="*/ 0 h 2"/>
                    <a:gd name="T4" fmla="*/ 2 w 4"/>
                    <a:gd name="T5" fmla="*/ 1 h 2"/>
                  </a:gdLst>
                  <a:ahLst/>
                  <a:cxnLst>
                    <a:cxn ang="0">
                      <a:pos x="T0" y="T1"/>
                    </a:cxn>
                    <a:cxn ang="0">
                      <a:pos x="T2" y="T3"/>
                    </a:cxn>
                    <a:cxn ang="0">
                      <a:pos x="T4" y="T5"/>
                    </a:cxn>
                  </a:cxnLst>
                  <a:rect l="0" t="0" r="r" b="b"/>
                  <a:pathLst>
                    <a:path w="4" h="2">
                      <a:moveTo>
                        <a:pt x="2" y="1"/>
                      </a:moveTo>
                      <a:cubicBezTo>
                        <a:pt x="2" y="1"/>
                        <a:pt x="4" y="0"/>
                        <a:pt x="2" y="0"/>
                      </a:cubicBezTo>
                      <a:cubicBezTo>
                        <a:pt x="2" y="1"/>
                        <a:pt x="0"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3" name="Freeform 485">
                  <a:extLst>
                    <a:ext uri="{FF2B5EF4-FFF2-40B4-BE49-F238E27FC236}">
                      <a16:creationId xmlns:a16="http://schemas.microsoft.com/office/drawing/2014/main" id="{08B77EAA-5270-463C-BF87-7D44EC549556}"/>
                    </a:ext>
                  </a:extLst>
                </p:cNvPr>
                <p:cNvSpPr>
                  <a:spLocks/>
                </p:cNvSpPr>
                <p:nvPr userDrawn="1"/>
              </p:nvSpPr>
              <p:spPr bwMode="auto">
                <a:xfrm>
                  <a:off x="4042" y="1397"/>
                  <a:ext cx="10" cy="10"/>
                </a:xfrm>
                <a:custGeom>
                  <a:avLst/>
                  <a:gdLst>
                    <a:gd name="T0" fmla="*/ 10 w 10"/>
                    <a:gd name="T1" fmla="*/ 5 h 10"/>
                    <a:gd name="T2" fmla="*/ 5 w 10"/>
                    <a:gd name="T3" fmla="*/ 0 h 10"/>
                    <a:gd name="T4" fmla="*/ 0 w 10"/>
                    <a:gd name="T5" fmla="*/ 10 h 10"/>
                    <a:gd name="T6" fmla="*/ 10 w 10"/>
                    <a:gd name="T7" fmla="*/ 5 h 10"/>
                  </a:gdLst>
                  <a:ahLst/>
                  <a:cxnLst>
                    <a:cxn ang="0">
                      <a:pos x="T0" y="T1"/>
                    </a:cxn>
                    <a:cxn ang="0">
                      <a:pos x="T2" y="T3"/>
                    </a:cxn>
                    <a:cxn ang="0">
                      <a:pos x="T4" y="T5"/>
                    </a:cxn>
                    <a:cxn ang="0">
                      <a:pos x="T6" y="T7"/>
                    </a:cxn>
                  </a:cxnLst>
                  <a:rect l="0" t="0" r="r" b="b"/>
                  <a:pathLst>
                    <a:path w="10" h="10">
                      <a:moveTo>
                        <a:pt x="10" y="5"/>
                      </a:moveTo>
                      <a:lnTo>
                        <a:pt x="5" y="0"/>
                      </a:lnTo>
                      <a:lnTo>
                        <a:pt x="0" y="10"/>
                      </a:lnTo>
                      <a:lnTo>
                        <a:pt x="1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4" name="Freeform 486">
                  <a:extLst>
                    <a:ext uri="{FF2B5EF4-FFF2-40B4-BE49-F238E27FC236}">
                      <a16:creationId xmlns:a16="http://schemas.microsoft.com/office/drawing/2014/main" id="{128E314C-416B-458B-B329-3DC276BFDA26}"/>
                    </a:ext>
                  </a:extLst>
                </p:cNvPr>
                <p:cNvSpPr>
                  <a:spLocks/>
                </p:cNvSpPr>
                <p:nvPr userDrawn="1"/>
              </p:nvSpPr>
              <p:spPr bwMode="auto">
                <a:xfrm>
                  <a:off x="4182" y="1417"/>
                  <a:ext cx="20" cy="10"/>
                </a:xfrm>
                <a:custGeom>
                  <a:avLst/>
                  <a:gdLst>
                    <a:gd name="T0" fmla="*/ 3 w 4"/>
                    <a:gd name="T1" fmla="*/ 0 h 2"/>
                    <a:gd name="T2" fmla="*/ 0 w 4"/>
                    <a:gd name="T3" fmla="*/ 1 h 2"/>
                    <a:gd name="T4" fmla="*/ 1 w 4"/>
                    <a:gd name="T5" fmla="*/ 2 h 2"/>
                    <a:gd name="T6" fmla="*/ 1 w 4"/>
                    <a:gd name="T7" fmla="*/ 2 h 2"/>
                    <a:gd name="T8" fmla="*/ 3 w 4"/>
                    <a:gd name="T9" fmla="*/ 0 h 2"/>
                  </a:gdLst>
                  <a:ahLst/>
                  <a:cxnLst>
                    <a:cxn ang="0">
                      <a:pos x="T0" y="T1"/>
                    </a:cxn>
                    <a:cxn ang="0">
                      <a:pos x="T2" y="T3"/>
                    </a:cxn>
                    <a:cxn ang="0">
                      <a:pos x="T4" y="T5"/>
                    </a:cxn>
                    <a:cxn ang="0">
                      <a:pos x="T6" y="T7"/>
                    </a:cxn>
                    <a:cxn ang="0">
                      <a:pos x="T8" y="T9"/>
                    </a:cxn>
                  </a:cxnLst>
                  <a:rect l="0" t="0" r="r" b="b"/>
                  <a:pathLst>
                    <a:path w="4" h="2">
                      <a:moveTo>
                        <a:pt x="3" y="0"/>
                      </a:moveTo>
                      <a:cubicBezTo>
                        <a:pt x="1" y="0"/>
                        <a:pt x="2" y="2"/>
                        <a:pt x="0" y="1"/>
                      </a:cubicBezTo>
                      <a:cubicBezTo>
                        <a:pt x="0" y="1"/>
                        <a:pt x="0" y="1"/>
                        <a:pt x="1" y="2"/>
                      </a:cubicBezTo>
                      <a:cubicBezTo>
                        <a:pt x="1" y="2"/>
                        <a:pt x="2" y="2"/>
                        <a:pt x="1" y="2"/>
                      </a:cubicBezTo>
                      <a:cubicBezTo>
                        <a:pt x="3" y="2"/>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5" name="Freeform 487">
                  <a:extLst>
                    <a:ext uri="{FF2B5EF4-FFF2-40B4-BE49-F238E27FC236}">
                      <a16:creationId xmlns:a16="http://schemas.microsoft.com/office/drawing/2014/main" id="{3177724F-98A2-478F-8303-53E46BFAA0F3}"/>
                    </a:ext>
                  </a:extLst>
                </p:cNvPr>
                <p:cNvSpPr>
                  <a:spLocks/>
                </p:cNvSpPr>
                <p:nvPr userDrawn="1"/>
              </p:nvSpPr>
              <p:spPr bwMode="auto">
                <a:xfrm>
                  <a:off x="4187" y="14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6" name="Freeform 488">
                  <a:extLst>
                    <a:ext uri="{FF2B5EF4-FFF2-40B4-BE49-F238E27FC236}">
                      <a16:creationId xmlns:a16="http://schemas.microsoft.com/office/drawing/2014/main" id="{60AA1D1E-F0EB-46F7-BDB8-D4B3EC1805A3}"/>
                    </a:ext>
                  </a:extLst>
                </p:cNvPr>
                <p:cNvSpPr>
                  <a:spLocks/>
                </p:cNvSpPr>
                <p:nvPr userDrawn="1"/>
              </p:nvSpPr>
              <p:spPr bwMode="auto">
                <a:xfrm>
                  <a:off x="3560" y="1112"/>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7" name="Freeform 489">
                  <a:extLst>
                    <a:ext uri="{FF2B5EF4-FFF2-40B4-BE49-F238E27FC236}">
                      <a16:creationId xmlns:a16="http://schemas.microsoft.com/office/drawing/2014/main" id="{86051E8B-D94B-49D4-AA75-835B09027681}"/>
                    </a:ext>
                  </a:extLst>
                </p:cNvPr>
                <p:cNvSpPr>
                  <a:spLocks/>
                </p:cNvSpPr>
                <p:nvPr userDrawn="1"/>
              </p:nvSpPr>
              <p:spPr bwMode="auto">
                <a:xfrm>
                  <a:off x="3555" y="1127"/>
                  <a:ext cx="5" cy="10"/>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2"/>
                        <a:pt x="0" y="2"/>
                        <a:pt x="0" y="2"/>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8" name="Freeform 490">
                  <a:extLst>
                    <a:ext uri="{FF2B5EF4-FFF2-40B4-BE49-F238E27FC236}">
                      <a16:creationId xmlns:a16="http://schemas.microsoft.com/office/drawing/2014/main" id="{107340CD-2E88-4E21-907C-5F071BAB650D}"/>
                    </a:ext>
                  </a:extLst>
                </p:cNvPr>
                <p:cNvSpPr>
                  <a:spLocks/>
                </p:cNvSpPr>
                <p:nvPr userDrawn="1"/>
              </p:nvSpPr>
              <p:spPr bwMode="auto">
                <a:xfrm>
                  <a:off x="4391" y="1142"/>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9" name="Freeform 491">
                  <a:extLst>
                    <a:ext uri="{FF2B5EF4-FFF2-40B4-BE49-F238E27FC236}">
                      <a16:creationId xmlns:a16="http://schemas.microsoft.com/office/drawing/2014/main" id="{81B7B968-6B3B-4150-9395-71FE956D1407}"/>
                    </a:ext>
                  </a:extLst>
                </p:cNvPr>
                <p:cNvSpPr>
                  <a:spLocks/>
                </p:cNvSpPr>
                <p:nvPr userDrawn="1"/>
              </p:nvSpPr>
              <p:spPr bwMode="auto">
                <a:xfrm>
                  <a:off x="4291" y="1077"/>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0" name="Freeform 492">
                  <a:extLst>
                    <a:ext uri="{FF2B5EF4-FFF2-40B4-BE49-F238E27FC236}">
                      <a16:creationId xmlns:a16="http://schemas.microsoft.com/office/drawing/2014/main" id="{4D9A0CEB-CAFC-4D68-BA2A-49B24F8ADAA6}"/>
                    </a:ext>
                  </a:extLst>
                </p:cNvPr>
                <p:cNvSpPr>
                  <a:spLocks/>
                </p:cNvSpPr>
                <p:nvPr userDrawn="1"/>
              </p:nvSpPr>
              <p:spPr bwMode="auto">
                <a:xfrm>
                  <a:off x="4217" y="997"/>
                  <a:ext cx="5" cy="1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1" y="3"/>
                        <a:pt x="1" y="3"/>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1" name="Freeform 493">
                  <a:extLst>
                    <a:ext uri="{FF2B5EF4-FFF2-40B4-BE49-F238E27FC236}">
                      <a16:creationId xmlns:a16="http://schemas.microsoft.com/office/drawing/2014/main" id="{72EBAB33-AD5D-4E4C-A228-E4FDEDD00326}"/>
                    </a:ext>
                  </a:extLst>
                </p:cNvPr>
                <p:cNvSpPr>
                  <a:spLocks/>
                </p:cNvSpPr>
                <p:nvPr userDrawn="1"/>
              </p:nvSpPr>
              <p:spPr bwMode="auto">
                <a:xfrm>
                  <a:off x="4421" y="71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2" name="Freeform 494">
                  <a:extLst>
                    <a:ext uri="{FF2B5EF4-FFF2-40B4-BE49-F238E27FC236}">
                      <a16:creationId xmlns:a16="http://schemas.microsoft.com/office/drawing/2014/main" id="{FE68858E-B514-41C1-AAA3-9777BA0D0190}"/>
                    </a:ext>
                  </a:extLst>
                </p:cNvPr>
                <p:cNvSpPr>
                  <a:spLocks/>
                </p:cNvSpPr>
                <p:nvPr userDrawn="1"/>
              </p:nvSpPr>
              <p:spPr bwMode="auto">
                <a:xfrm>
                  <a:off x="4426" y="68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3" name="Freeform 495">
                  <a:extLst>
                    <a:ext uri="{FF2B5EF4-FFF2-40B4-BE49-F238E27FC236}">
                      <a16:creationId xmlns:a16="http://schemas.microsoft.com/office/drawing/2014/main" id="{E8680FAD-3E50-4E86-BDA4-D8AEA83001AF}"/>
                    </a:ext>
                  </a:extLst>
                </p:cNvPr>
                <p:cNvSpPr>
                  <a:spLocks/>
                </p:cNvSpPr>
                <p:nvPr userDrawn="1"/>
              </p:nvSpPr>
              <p:spPr bwMode="auto">
                <a:xfrm>
                  <a:off x="4426" y="668"/>
                  <a:ext cx="15" cy="15"/>
                </a:xfrm>
                <a:custGeom>
                  <a:avLst/>
                  <a:gdLst>
                    <a:gd name="T0" fmla="*/ 3 w 3"/>
                    <a:gd name="T1" fmla="*/ 1 h 3"/>
                    <a:gd name="T2" fmla="*/ 1 w 3"/>
                    <a:gd name="T3" fmla="*/ 3 h 3"/>
                    <a:gd name="T4" fmla="*/ 0 w 3"/>
                    <a:gd name="T5" fmla="*/ 2 h 3"/>
                    <a:gd name="T6" fmla="*/ 1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0"/>
                        <a:pt x="2" y="2"/>
                        <a:pt x="1" y="3"/>
                      </a:cubicBezTo>
                      <a:cubicBezTo>
                        <a:pt x="0" y="2"/>
                        <a:pt x="0" y="2"/>
                        <a:pt x="0" y="2"/>
                      </a:cubicBezTo>
                      <a:cubicBezTo>
                        <a:pt x="1" y="3"/>
                        <a:pt x="1" y="3"/>
                        <a:pt x="1"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4" name="Freeform 496">
                  <a:extLst>
                    <a:ext uri="{FF2B5EF4-FFF2-40B4-BE49-F238E27FC236}">
                      <a16:creationId xmlns:a16="http://schemas.microsoft.com/office/drawing/2014/main" id="{E6188223-3F7C-4A6F-AB16-060C1852E8CD}"/>
                    </a:ext>
                  </a:extLst>
                </p:cNvPr>
                <p:cNvSpPr>
                  <a:spLocks/>
                </p:cNvSpPr>
                <p:nvPr userDrawn="1"/>
              </p:nvSpPr>
              <p:spPr bwMode="auto">
                <a:xfrm>
                  <a:off x="4455" y="668"/>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5" name="Freeform 497">
                  <a:extLst>
                    <a:ext uri="{FF2B5EF4-FFF2-40B4-BE49-F238E27FC236}">
                      <a16:creationId xmlns:a16="http://schemas.microsoft.com/office/drawing/2014/main" id="{ECA1F8BB-08F9-4F86-8E98-9695A8F80403}"/>
                    </a:ext>
                  </a:extLst>
                </p:cNvPr>
                <p:cNvSpPr>
                  <a:spLocks/>
                </p:cNvSpPr>
                <p:nvPr userDrawn="1"/>
              </p:nvSpPr>
              <p:spPr bwMode="auto">
                <a:xfrm>
                  <a:off x="4455" y="673"/>
                  <a:ext cx="5" cy="0"/>
                </a:xfrm>
                <a:custGeom>
                  <a:avLst/>
                  <a:gdLst>
                    <a:gd name="T0" fmla="*/ 0 w 1"/>
                    <a:gd name="T1" fmla="*/ 0 w 1"/>
                  </a:gdLst>
                  <a:ahLst/>
                  <a:cxnLst>
                    <a:cxn ang="0">
                      <a:pos x="T0" y="0"/>
                    </a:cxn>
                    <a:cxn ang="0">
                      <a:pos x="T1" y="0"/>
                    </a:cxn>
                  </a:cxnLst>
                  <a:rect l="0" t="0" r="r" b="b"/>
                  <a:pathLst>
                    <a:path w="1">
                      <a:moveTo>
                        <a:pt x="0" y="0"/>
                      </a:move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6" name="Freeform 498">
                  <a:extLst>
                    <a:ext uri="{FF2B5EF4-FFF2-40B4-BE49-F238E27FC236}">
                      <a16:creationId xmlns:a16="http://schemas.microsoft.com/office/drawing/2014/main" id="{9B07C01F-D086-4108-B9FE-EF584EC52C70}"/>
                    </a:ext>
                  </a:extLst>
                </p:cNvPr>
                <p:cNvSpPr>
                  <a:spLocks/>
                </p:cNvSpPr>
                <p:nvPr userDrawn="1"/>
              </p:nvSpPr>
              <p:spPr bwMode="auto">
                <a:xfrm>
                  <a:off x="4460" y="6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7" name="Freeform 499">
                  <a:extLst>
                    <a:ext uri="{FF2B5EF4-FFF2-40B4-BE49-F238E27FC236}">
                      <a16:creationId xmlns:a16="http://schemas.microsoft.com/office/drawing/2014/main" id="{2D4EA261-B50F-41BD-9BE4-195B30435098}"/>
                    </a:ext>
                  </a:extLst>
                </p:cNvPr>
                <p:cNvSpPr>
                  <a:spLocks/>
                </p:cNvSpPr>
                <p:nvPr userDrawn="1"/>
              </p:nvSpPr>
              <p:spPr bwMode="auto">
                <a:xfrm>
                  <a:off x="4460"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8" name="Freeform 500">
                  <a:extLst>
                    <a:ext uri="{FF2B5EF4-FFF2-40B4-BE49-F238E27FC236}">
                      <a16:creationId xmlns:a16="http://schemas.microsoft.com/office/drawing/2014/main" id="{BBFC368C-F115-4FA8-B5CC-BBFB79D02EEA}"/>
                    </a:ext>
                  </a:extLst>
                </p:cNvPr>
                <p:cNvSpPr>
                  <a:spLocks/>
                </p:cNvSpPr>
                <p:nvPr userDrawn="1"/>
              </p:nvSpPr>
              <p:spPr bwMode="auto">
                <a:xfrm>
                  <a:off x="4455" y="65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9" name="Freeform 501">
                  <a:extLst>
                    <a:ext uri="{FF2B5EF4-FFF2-40B4-BE49-F238E27FC236}">
                      <a16:creationId xmlns:a16="http://schemas.microsoft.com/office/drawing/2014/main" id="{79CF9E86-DE27-44EE-815D-1B312FCCD331}"/>
                    </a:ext>
                  </a:extLst>
                </p:cNvPr>
                <p:cNvSpPr>
                  <a:spLocks/>
                </p:cNvSpPr>
                <p:nvPr userDrawn="1"/>
              </p:nvSpPr>
              <p:spPr bwMode="auto">
                <a:xfrm>
                  <a:off x="4451" y="663"/>
                  <a:ext cx="4"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0" name="Freeform 502">
                  <a:extLst>
                    <a:ext uri="{FF2B5EF4-FFF2-40B4-BE49-F238E27FC236}">
                      <a16:creationId xmlns:a16="http://schemas.microsoft.com/office/drawing/2014/main" id="{1FD7260A-AF3B-4B82-882C-40B571C8C8B6}"/>
                    </a:ext>
                  </a:extLst>
                </p:cNvPr>
                <p:cNvSpPr>
                  <a:spLocks/>
                </p:cNvSpPr>
                <p:nvPr userDrawn="1"/>
              </p:nvSpPr>
              <p:spPr bwMode="auto">
                <a:xfrm>
                  <a:off x="4431" y="668"/>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1" name="Freeform 503">
                  <a:extLst>
                    <a:ext uri="{FF2B5EF4-FFF2-40B4-BE49-F238E27FC236}">
                      <a16:creationId xmlns:a16="http://schemas.microsoft.com/office/drawing/2014/main" id="{BFF8AB0A-5461-460B-9CA3-30A5C183B5D9}"/>
                    </a:ext>
                  </a:extLst>
                </p:cNvPr>
                <p:cNvSpPr>
                  <a:spLocks/>
                </p:cNvSpPr>
                <p:nvPr userDrawn="1"/>
              </p:nvSpPr>
              <p:spPr bwMode="auto">
                <a:xfrm>
                  <a:off x="4470" y="65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2" name="Freeform 504">
                  <a:extLst>
                    <a:ext uri="{FF2B5EF4-FFF2-40B4-BE49-F238E27FC236}">
                      <a16:creationId xmlns:a16="http://schemas.microsoft.com/office/drawing/2014/main" id="{742DF8CB-D3B3-4EF6-93BD-117C26776A0C}"/>
                    </a:ext>
                  </a:extLst>
                </p:cNvPr>
                <p:cNvSpPr>
                  <a:spLocks/>
                </p:cNvSpPr>
                <p:nvPr userDrawn="1"/>
              </p:nvSpPr>
              <p:spPr bwMode="auto">
                <a:xfrm>
                  <a:off x="4470" y="64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3" name="Oval 505">
                  <a:extLst>
                    <a:ext uri="{FF2B5EF4-FFF2-40B4-BE49-F238E27FC236}">
                      <a16:creationId xmlns:a16="http://schemas.microsoft.com/office/drawing/2014/main" id="{1E361DEA-7962-4690-829F-8F8CA6215257}"/>
                    </a:ext>
                  </a:extLst>
                </p:cNvPr>
                <p:cNvSpPr>
                  <a:spLocks noChangeArrowheads="1"/>
                </p:cNvSpPr>
                <p:nvPr userDrawn="1"/>
              </p:nvSpPr>
              <p:spPr bwMode="auto">
                <a:xfrm>
                  <a:off x="4455" y="653"/>
                  <a:ext cx="1" cy="1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4" name="Freeform 506">
                  <a:extLst>
                    <a:ext uri="{FF2B5EF4-FFF2-40B4-BE49-F238E27FC236}">
                      <a16:creationId xmlns:a16="http://schemas.microsoft.com/office/drawing/2014/main" id="{6A91679A-04AA-4670-8D55-E97BFFE88F49}"/>
                    </a:ext>
                  </a:extLst>
                </p:cNvPr>
                <p:cNvSpPr>
                  <a:spLocks/>
                </p:cNvSpPr>
                <p:nvPr userDrawn="1"/>
              </p:nvSpPr>
              <p:spPr bwMode="auto">
                <a:xfrm>
                  <a:off x="4485" y="643"/>
                  <a:ext cx="0" cy="10"/>
                </a:xfrm>
                <a:custGeom>
                  <a:avLst/>
                  <a:gdLst>
                    <a:gd name="T0" fmla="*/ 5 h 10"/>
                    <a:gd name="T1" fmla="*/ 10 h 10"/>
                    <a:gd name="T2" fmla="*/ 0 h 10"/>
                    <a:gd name="T3" fmla="*/ 5 h 10"/>
                  </a:gdLst>
                  <a:ahLst/>
                  <a:cxnLst>
                    <a:cxn ang="0">
                      <a:pos x="0" y="T0"/>
                    </a:cxn>
                    <a:cxn ang="0">
                      <a:pos x="0" y="T1"/>
                    </a:cxn>
                    <a:cxn ang="0">
                      <a:pos x="0" y="T2"/>
                    </a:cxn>
                    <a:cxn ang="0">
                      <a:pos x="0" y="T3"/>
                    </a:cxn>
                  </a:cxnLst>
                  <a:rect l="0" t="0" r="r" b="b"/>
                  <a:pathLst>
                    <a:path h="10">
                      <a:moveTo>
                        <a:pt x="0" y="5"/>
                      </a:moveTo>
                      <a:lnTo>
                        <a:pt x="0"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5" name="Freeform 507">
                  <a:extLst>
                    <a:ext uri="{FF2B5EF4-FFF2-40B4-BE49-F238E27FC236}">
                      <a16:creationId xmlns:a16="http://schemas.microsoft.com/office/drawing/2014/main" id="{9E02B2EA-B41C-4090-B02D-824EECCD39B1}"/>
                    </a:ext>
                  </a:extLst>
                </p:cNvPr>
                <p:cNvSpPr>
                  <a:spLocks/>
                </p:cNvSpPr>
                <p:nvPr userDrawn="1"/>
              </p:nvSpPr>
              <p:spPr bwMode="auto">
                <a:xfrm>
                  <a:off x="4490" y="638"/>
                  <a:ext cx="10" cy="10"/>
                </a:xfrm>
                <a:custGeom>
                  <a:avLst/>
                  <a:gdLst>
                    <a:gd name="T0" fmla="*/ 0 w 2"/>
                    <a:gd name="T1" fmla="*/ 1 h 2"/>
                    <a:gd name="T2" fmla="*/ 1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1" y="2"/>
                      </a:cubicBezTo>
                      <a:cubicBezTo>
                        <a:pt x="2" y="2"/>
                        <a:pt x="2" y="1"/>
                        <a:pt x="2"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6" name="Freeform 508">
                  <a:extLst>
                    <a:ext uri="{FF2B5EF4-FFF2-40B4-BE49-F238E27FC236}">
                      <a16:creationId xmlns:a16="http://schemas.microsoft.com/office/drawing/2014/main" id="{22703EEB-11C7-42D2-AC4F-4A24051BD837}"/>
                    </a:ext>
                  </a:extLst>
                </p:cNvPr>
                <p:cNvSpPr>
                  <a:spLocks/>
                </p:cNvSpPr>
                <p:nvPr userDrawn="1"/>
              </p:nvSpPr>
              <p:spPr bwMode="auto">
                <a:xfrm>
                  <a:off x="4500"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7" name="Freeform 509">
                  <a:extLst>
                    <a:ext uri="{FF2B5EF4-FFF2-40B4-BE49-F238E27FC236}">
                      <a16:creationId xmlns:a16="http://schemas.microsoft.com/office/drawing/2014/main" id="{6FE4EBC2-54B4-406F-9AD4-8854D9443572}"/>
                    </a:ext>
                  </a:extLst>
                </p:cNvPr>
                <p:cNvSpPr>
                  <a:spLocks/>
                </p:cNvSpPr>
                <p:nvPr userDrawn="1"/>
              </p:nvSpPr>
              <p:spPr bwMode="auto">
                <a:xfrm>
                  <a:off x="4475" y="64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8" name="Freeform 510">
                  <a:extLst>
                    <a:ext uri="{FF2B5EF4-FFF2-40B4-BE49-F238E27FC236}">
                      <a16:creationId xmlns:a16="http://schemas.microsoft.com/office/drawing/2014/main" id="{23264FCE-FCFC-4B81-8751-0ADA78C0AD08}"/>
                    </a:ext>
                  </a:extLst>
                </p:cNvPr>
                <p:cNvSpPr>
                  <a:spLocks/>
                </p:cNvSpPr>
                <p:nvPr userDrawn="1"/>
              </p:nvSpPr>
              <p:spPr bwMode="auto">
                <a:xfrm>
                  <a:off x="4480" y="6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9" name="Freeform 511">
                  <a:extLst>
                    <a:ext uri="{FF2B5EF4-FFF2-40B4-BE49-F238E27FC236}">
                      <a16:creationId xmlns:a16="http://schemas.microsoft.com/office/drawing/2014/main" id="{8B293A99-C984-4872-884F-0EE94F278417}"/>
                    </a:ext>
                  </a:extLst>
                </p:cNvPr>
                <p:cNvSpPr>
                  <a:spLocks/>
                </p:cNvSpPr>
                <p:nvPr userDrawn="1"/>
              </p:nvSpPr>
              <p:spPr bwMode="auto">
                <a:xfrm>
                  <a:off x="4475" y="6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0" name="Freeform 512">
                  <a:extLst>
                    <a:ext uri="{FF2B5EF4-FFF2-40B4-BE49-F238E27FC236}">
                      <a16:creationId xmlns:a16="http://schemas.microsoft.com/office/drawing/2014/main" id="{D9B84F85-8621-4FF7-8F39-EC095EADDBBF}"/>
                    </a:ext>
                  </a:extLst>
                </p:cNvPr>
                <p:cNvSpPr>
                  <a:spLocks/>
                </p:cNvSpPr>
                <p:nvPr userDrawn="1"/>
              </p:nvSpPr>
              <p:spPr bwMode="auto">
                <a:xfrm>
                  <a:off x="4460" y="64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1" name="Freeform 513">
                  <a:extLst>
                    <a:ext uri="{FF2B5EF4-FFF2-40B4-BE49-F238E27FC236}">
                      <a16:creationId xmlns:a16="http://schemas.microsoft.com/office/drawing/2014/main" id="{5DBE2DCF-79DC-4418-BD64-9E4166CDBA2C}"/>
                    </a:ext>
                  </a:extLst>
                </p:cNvPr>
                <p:cNvSpPr>
                  <a:spLocks/>
                </p:cNvSpPr>
                <p:nvPr userDrawn="1"/>
              </p:nvSpPr>
              <p:spPr bwMode="auto">
                <a:xfrm>
                  <a:off x="4470" y="64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2" name="Rectangle 514">
                  <a:extLst>
                    <a:ext uri="{FF2B5EF4-FFF2-40B4-BE49-F238E27FC236}">
                      <a16:creationId xmlns:a16="http://schemas.microsoft.com/office/drawing/2014/main" id="{2DF0E7A8-1165-4A6C-B00E-7036B36BE3FF}"/>
                    </a:ext>
                  </a:extLst>
                </p:cNvPr>
                <p:cNvSpPr>
                  <a:spLocks noChangeArrowheads="1"/>
                </p:cNvSpPr>
                <p:nvPr userDrawn="1"/>
              </p:nvSpPr>
              <p:spPr bwMode="auto">
                <a:xfrm>
                  <a:off x="4475" y="63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3" name="Freeform 515">
                  <a:extLst>
                    <a:ext uri="{FF2B5EF4-FFF2-40B4-BE49-F238E27FC236}">
                      <a16:creationId xmlns:a16="http://schemas.microsoft.com/office/drawing/2014/main" id="{AE4469CB-99D6-48D0-9907-A0BCE39B944D}"/>
                    </a:ext>
                  </a:extLst>
                </p:cNvPr>
                <p:cNvSpPr>
                  <a:spLocks/>
                </p:cNvSpPr>
                <p:nvPr userDrawn="1"/>
              </p:nvSpPr>
              <p:spPr bwMode="auto">
                <a:xfrm>
                  <a:off x="4490" y="63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4" name="Freeform 516">
                  <a:extLst>
                    <a:ext uri="{FF2B5EF4-FFF2-40B4-BE49-F238E27FC236}">
                      <a16:creationId xmlns:a16="http://schemas.microsoft.com/office/drawing/2014/main" id="{3E4579EB-63AD-4DF5-AA59-81865946BC80}"/>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5" name="Rectangle 517">
                  <a:extLst>
                    <a:ext uri="{FF2B5EF4-FFF2-40B4-BE49-F238E27FC236}">
                      <a16:creationId xmlns:a16="http://schemas.microsoft.com/office/drawing/2014/main" id="{1A6FD20B-1A1B-44E6-8AC4-C41670253B80}"/>
                    </a:ext>
                  </a:extLst>
                </p:cNvPr>
                <p:cNvSpPr>
                  <a:spLocks noChangeArrowheads="1"/>
                </p:cNvSpPr>
                <p:nvPr userDrawn="1"/>
              </p:nvSpPr>
              <p:spPr bwMode="auto">
                <a:xfrm>
                  <a:off x="451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6" name="Freeform 518">
                  <a:extLst>
                    <a:ext uri="{FF2B5EF4-FFF2-40B4-BE49-F238E27FC236}">
                      <a16:creationId xmlns:a16="http://schemas.microsoft.com/office/drawing/2014/main" id="{FDE1BAF0-D0B3-4B9B-9E1A-2B7952B6A52D}"/>
                    </a:ext>
                  </a:extLst>
                </p:cNvPr>
                <p:cNvSpPr>
                  <a:spLocks/>
                </p:cNvSpPr>
                <p:nvPr userDrawn="1"/>
              </p:nvSpPr>
              <p:spPr bwMode="auto">
                <a:xfrm>
                  <a:off x="4485" y="633"/>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7" name="Freeform 519">
                  <a:extLst>
                    <a:ext uri="{FF2B5EF4-FFF2-40B4-BE49-F238E27FC236}">
                      <a16:creationId xmlns:a16="http://schemas.microsoft.com/office/drawing/2014/main" id="{C02C8501-FB1D-4B5E-9F6A-2CEF1A106AC2}"/>
                    </a:ext>
                  </a:extLst>
                </p:cNvPr>
                <p:cNvSpPr>
                  <a:spLocks/>
                </p:cNvSpPr>
                <p:nvPr userDrawn="1"/>
              </p:nvSpPr>
              <p:spPr bwMode="auto">
                <a:xfrm>
                  <a:off x="4500"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8" name="Freeform 520">
                  <a:extLst>
                    <a:ext uri="{FF2B5EF4-FFF2-40B4-BE49-F238E27FC236}">
                      <a16:creationId xmlns:a16="http://schemas.microsoft.com/office/drawing/2014/main" id="{95B30299-072F-496D-B634-2DE6A6459CEF}"/>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9" name="Freeform 521">
                  <a:extLst>
                    <a:ext uri="{FF2B5EF4-FFF2-40B4-BE49-F238E27FC236}">
                      <a16:creationId xmlns:a16="http://schemas.microsoft.com/office/drawing/2014/main" id="{79D7C5F4-78B9-4640-AC4C-22AD72C1BF3D}"/>
                    </a:ext>
                  </a:extLst>
                </p:cNvPr>
                <p:cNvSpPr>
                  <a:spLocks/>
                </p:cNvSpPr>
                <p:nvPr userDrawn="1"/>
              </p:nvSpPr>
              <p:spPr bwMode="auto">
                <a:xfrm>
                  <a:off x="4485" y="6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0" name="Freeform 522">
                  <a:extLst>
                    <a:ext uri="{FF2B5EF4-FFF2-40B4-BE49-F238E27FC236}">
                      <a16:creationId xmlns:a16="http://schemas.microsoft.com/office/drawing/2014/main" id="{9FD0EA3E-E89C-4F6A-9061-06CD6506210E}"/>
                    </a:ext>
                  </a:extLst>
                </p:cNvPr>
                <p:cNvSpPr>
                  <a:spLocks/>
                </p:cNvSpPr>
                <p:nvPr userDrawn="1"/>
              </p:nvSpPr>
              <p:spPr bwMode="auto">
                <a:xfrm>
                  <a:off x="4495" y="593"/>
                  <a:ext cx="20" cy="30"/>
                </a:xfrm>
                <a:custGeom>
                  <a:avLst/>
                  <a:gdLst>
                    <a:gd name="T0" fmla="*/ 2 w 4"/>
                    <a:gd name="T1" fmla="*/ 0 h 6"/>
                    <a:gd name="T2" fmla="*/ 1 w 4"/>
                    <a:gd name="T3" fmla="*/ 2 h 6"/>
                    <a:gd name="T4" fmla="*/ 3 w 4"/>
                    <a:gd name="T5" fmla="*/ 6 h 6"/>
                    <a:gd name="T6" fmla="*/ 3 w 4"/>
                    <a:gd name="T7" fmla="*/ 5 h 6"/>
                    <a:gd name="T8" fmla="*/ 2 w 4"/>
                    <a:gd name="T9" fmla="*/ 3 h 6"/>
                    <a:gd name="T10" fmla="*/ 3 w 4"/>
                    <a:gd name="T11" fmla="*/ 3 h 6"/>
                    <a:gd name="T12" fmla="*/ 3 w 4"/>
                    <a:gd name="T13" fmla="*/ 0 h 6"/>
                    <a:gd name="T14" fmla="*/ 2 w 4"/>
                    <a:gd name="T15" fmla="*/ 1 h 6"/>
                    <a:gd name="T16" fmla="*/ 2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0"/>
                      </a:moveTo>
                      <a:cubicBezTo>
                        <a:pt x="2" y="1"/>
                        <a:pt x="2" y="2"/>
                        <a:pt x="1" y="2"/>
                      </a:cubicBezTo>
                      <a:cubicBezTo>
                        <a:pt x="0" y="3"/>
                        <a:pt x="2" y="5"/>
                        <a:pt x="3" y="6"/>
                      </a:cubicBezTo>
                      <a:cubicBezTo>
                        <a:pt x="3" y="6"/>
                        <a:pt x="3" y="5"/>
                        <a:pt x="3" y="5"/>
                      </a:cubicBezTo>
                      <a:cubicBezTo>
                        <a:pt x="3" y="4"/>
                        <a:pt x="1" y="4"/>
                        <a:pt x="2" y="3"/>
                      </a:cubicBezTo>
                      <a:cubicBezTo>
                        <a:pt x="2" y="3"/>
                        <a:pt x="2" y="3"/>
                        <a:pt x="3" y="3"/>
                      </a:cubicBezTo>
                      <a:cubicBezTo>
                        <a:pt x="2" y="3"/>
                        <a:pt x="4" y="2"/>
                        <a:pt x="3" y="0"/>
                      </a:cubicBezTo>
                      <a:cubicBezTo>
                        <a:pt x="2" y="1"/>
                        <a:pt x="2" y="1"/>
                        <a:pt x="2"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1" name="Freeform 523">
                  <a:extLst>
                    <a:ext uri="{FF2B5EF4-FFF2-40B4-BE49-F238E27FC236}">
                      <a16:creationId xmlns:a16="http://schemas.microsoft.com/office/drawing/2014/main" id="{B8E75C55-0FD6-413E-8686-3BF71A578BD3}"/>
                    </a:ext>
                  </a:extLst>
                </p:cNvPr>
                <p:cNvSpPr>
                  <a:spLocks/>
                </p:cNvSpPr>
                <p:nvPr userDrawn="1"/>
              </p:nvSpPr>
              <p:spPr bwMode="auto">
                <a:xfrm>
                  <a:off x="4505" y="623"/>
                  <a:ext cx="5" cy="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1" y="1"/>
                      </a:cubicBezTo>
                      <a:cubicBezTo>
                        <a:pt x="1"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2" name="Freeform 524">
                  <a:extLst>
                    <a:ext uri="{FF2B5EF4-FFF2-40B4-BE49-F238E27FC236}">
                      <a16:creationId xmlns:a16="http://schemas.microsoft.com/office/drawing/2014/main" id="{7CC4FDC4-E4C8-4F34-AADF-7CB74CD9F7D8}"/>
                    </a:ext>
                  </a:extLst>
                </p:cNvPr>
                <p:cNvSpPr>
                  <a:spLocks/>
                </p:cNvSpPr>
                <p:nvPr userDrawn="1"/>
              </p:nvSpPr>
              <p:spPr bwMode="auto">
                <a:xfrm>
                  <a:off x="4490" y="618"/>
                  <a:ext cx="15" cy="15"/>
                </a:xfrm>
                <a:custGeom>
                  <a:avLst/>
                  <a:gdLst>
                    <a:gd name="T0" fmla="*/ 1 w 3"/>
                    <a:gd name="T1" fmla="*/ 2 h 3"/>
                    <a:gd name="T2" fmla="*/ 1 w 3"/>
                    <a:gd name="T3" fmla="*/ 0 h 3"/>
                    <a:gd name="T4" fmla="*/ 0 w 3"/>
                    <a:gd name="T5" fmla="*/ 2 h 3"/>
                    <a:gd name="T6" fmla="*/ 1 w 3"/>
                    <a:gd name="T7" fmla="*/ 2 h 3"/>
                    <a:gd name="T8" fmla="*/ 1 w 3"/>
                    <a:gd name="T9" fmla="*/ 3 h 3"/>
                    <a:gd name="T10" fmla="*/ 2 w 3"/>
                    <a:gd name="T11" fmla="*/ 3 h 3"/>
                    <a:gd name="T12" fmla="*/ 2 w 3"/>
                    <a:gd name="T13" fmla="*/ 3 h 3"/>
                    <a:gd name="T14" fmla="*/ 2 w 3"/>
                    <a:gd name="T15" fmla="*/ 3 h 3"/>
                    <a:gd name="T16" fmla="*/ 2 w 3"/>
                    <a:gd name="T17" fmla="*/ 3 h 3"/>
                    <a:gd name="T18" fmla="*/ 2 w 3"/>
                    <a:gd name="T19" fmla="*/ 3 h 3"/>
                    <a:gd name="T20" fmla="*/ 2 w 3"/>
                    <a:gd name="T21" fmla="*/ 2 h 3"/>
                    <a:gd name="T22" fmla="*/ 1 w 3"/>
                    <a:gd name="T23" fmla="*/ 2 h 3"/>
                    <a:gd name="T24" fmla="*/ 2 w 3"/>
                    <a:gd name="T25" fmla="*/ 2 h 3"/>
                    <a:gd name="T26" fmla="*/ 2 w 3"/>
                    <a:gd name="T27" fmla="*/ 3 h 3"/>
                    <a:gd name="T28" fmla="*/ 2 w 3"/>
                    <a:gd name="T29" fmla="*/ 3 h 3"/>
                    <a:gd name="T30" fmla="*/ 3 w 3"/>
                    <a:gd name="T31" fmla="*/ 2 h 3"/>
                    <a:gd name="T32" fmla="*/ 1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1" y="2"/>
                      </a:moveTo>
                      <a:cubicBezTo>
                        <a:pt x="1" y="1"/>
                        <a:pt x="2" y="1"/>
                        <a:pt x="1" y="0"/>
                      </a:cubicBezTo>
                      <a:cubicBezTo>
                        <a:pt x="0" y="1"/>
                        <a:pt x="1" y="1"/>
                        <a:pt x="0" y="2"/>
                      </a:cubicBezTo>
                      <a:cubicBezTo>
                        <a:pt x="1" y="1"/>
                        <a:pt x="0" y="2"/>
                        <a:pt x="1" y="2"/>
                      </a:cubicBezTo>
                      <a:cubicBezTo>
                        <a:pt x="1" y="2"/>
                        <a:pt x="1" y="3"/>
                        <a:pt x="1" y="3"/>
                      </a:cubicBezTo>
                      <a:cubicBezTo>
                        <a:pt x="1" y="3"/>
                        <a:pt x="1" y="3"/>
                        <a:pt x="2" y="3"/>
                      </a:cubicBezTo>
                      <a:cubicBezTo>
                        <a:pt x="2" y="3"/>
                        <a:pt x="2" y="3"/>
                        <a:pt x="2" y="3"/>
                      </a:cubicBezTo>
                      <a:cubicBezTo>
                        <a:pt x="2" y="3"/>
                        <a:pt x="2" y="3"/>
                        <a:pt x="2" y="3"/>
                      </a:cubicBezTo>
                      <a:cubicBezTo>
                        <a:pt x="2" y="3"/>
                        <a:pt x="2" y="3"/>
                        <a:pt x="2" y="3"/>
                      </a:cubicBezTo>
                      <a:cubicBezTo>
                        <a:pt x="2" y="3"/>
                        <a:pt x="1" y="2"/>
                        <a:pt x="2" y="3"/>
                      </a:cubicBezTo>
                      <a:cubicBezTo>
                        <a:pt x="2" y="2"/>
                        <a:pt x="2" y="2"/>
                        <a:pt x="2" y="2"/>
                      </a:cubicBezTo>
                      <a:cubicBezTo>
                        <a:pt x="2" y="2"/>
                        <a:pt x="1" y="2"/>
                        <a:pt x="1" y="2"/>
                      </a:cubicBezTo>
                      <a:cubicBezTo>
                        <a:pt x="2" y="2"/>
                        <a:pt x="2" y="2"/>
                        <a:pt x="2" y="2"/>
                      </a:cubicBezTo>
                      <a:cubicBezTo>
                        <a:pt x="2" y="3"/>
                        <a:pt x="2" y="3"/>
                        <a:pt x="2" y="3"/>
                      </a:cubicBezTo>
                      <a:cubicBezTo>
                        <a:pt x="2" y="3"/>
                        <a:pt x="2" y="3"/>
                        <a:pt x="2" y="3"/>
                      </a:cubicBezTo>
                      <a:cubicBezTo>
                        <a:pt x="3" y="2"/>
                        <a:pt x="3" y="2"/>
                        <a:pt x="3" y="2"/>
                      </a:cubicBezTo>
                      <a:cubicBezTo>
                        <a:pt x="2" y="2"/>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3" name="Freeform 525">
                  <a:extLst>
                    <a:ext uri="{FF2B5EF4-FFF2-40B4-BE49-F238E27FC236}">
                      <a16:creationId xmlns:a16="http://schemas.microsoft.com/office/drawing/2014/main" id="{CBED2019-9E1B-42B1-8281-17DDF8316DCA}"/>
                    </a:ext>
                  </a:extLst>
                </p:cNvPr>
                <p:cNvSpPr>
                  <a:spLocks/>
                </p:cNvSpPr>
                <p:nvPr userDrawn="1"/>
              </p:nvSpPr>
              <p:spPr bwMode="auto">
                <a:xfrm>
                  <a:off x="4455"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4" name="Freeform 526">
                  <a:extLst>
                    <a:ext uri="{FF2B5EF4-FFF2-40B4-BE49-F238E27FC236}">
                      <a16:creationId xmlns:a16="http://schemas.microsoft.com/office/drawing/2014/main" id="{5C9E7F55-2038-4DD2-A712-F4FB711B636F}"/>
                    </a:ext>
                  </a:extLst>
                </p:cNvPr>
                <p:cNvSpPr>
                  <a:spLocks/>
                </p:cNvSpPr>
                <p:nvPr userDrawn="1"/>
              </p:nvSpPr>
              <p:spPr bwMode="auto">
                <a:xfrm>
                  <a:off x="4455" y="633"/>
                  <a:ext cx="15" cy="5"/>
                </a:xfrm>
                <a:custGeom>
                  <a:avLst/>
                  <a:gdLst>
                    <a:gd name="T0" fmla="*/ 1 w 3"/>
                    <a:gd name="T1" fmla="*/ 0 h 1"/>
                    <a:gd name="T2" fmla="*/ 1 w 3"/>
                    <a:gd name="T3" fmla="*/ 1 h 1"/>
                    <a:gd name="T4" fmla="*/ 0 w 3"/>
                    <a:gd name="T5" fmla="*/ 0 h 1"/>
                    <a:gd name="T6" fmla="*/ 1 w 3"/>
                    <a:gd name="T7" fmla="*/ 1 h 1"/>
                    <a:gd name="T8" fmla="*/ 1 w 3"/>
                    <a:gd name="T9" fmla="*/ 1 h 1"/>
                    <a:gd name="T10" fmla="*/ 3 w 3"/>
                    <a:gd name="T11" fmla="*/ 1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1"/>
                      </a:cubicBezTo>
                      <a:cubicBezTo>
                        <a:pt x="0" y="1"/>
                        <a:pt x="0" y="0"/>
                        <a:pt x="0" y="0"/>
                      </a:cubicBezTo>
                      <a:cubicBezTo>
                        <a:pt x="0" y="0"/>
                        <a:pt x="0" y="1"/>
                        <a:pt x="1" y="1"/>
                      </a:cubicBezTo>
                      <a:cubicBezTo>
                        <a:pt x="1" y="1"/>
                        <a:pt x="1" y="1"/>
                        <a:pt x="1" y="1"/>
                      </a:cubicBezTo>
                      <a:cubicBezTo>
                        <a:pt x="2" y="1"/>
                        <a:pt x="3" y="1"/>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5" name="Freeform 527">
                  <a:extLst>
                    <a:ext uri="{FF2B5EF4-FFF2-40B4-BE49-F238E27FC236}">
                      <a16:creationId xmlns:a16="http://schemas.microsoft.com/office/drawing/2014/main" id="{CE45681B-7D2B-4368-9E2A-80F18C5F9B4F}"/>
                    </a:ext>
                  </a:extLst>
                </p:cNvPr>
                <p:cNvSpPr>
                  <a:spLocks/>
                </p:cNvSpPr>
                <p:nvPr userDrawn="1"/>
              </p:nvSpPr>
              <p:spPr bwMode="auto">
                <a:xfrm>
                  <a:off x="4475" y="623"/>
                  <a:ext cx="5" cy="5"/>
                </a:xfrm>
                <a:custGeom>
                  <a:avLst/>
                  <a:gdLst>
                    <a:gd name="T0" fmla="*/ 1 w 1"/>
                    <a:gd name="T1" fmla="*/ 1 h 1"/>
                    <a:gd name="T2" fmla="*/ 1 w 1"/>
                    <a:gd name="T3" fmla="*/ 0 h 1"/>
                    <a:gd name="T4" fmla="*/ 0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6" name="Freeform 528">
                  <a:extLst>
                    <a:ext uri="{FF2B5EF4-FFF2-40B4-BE49-F238E27FC236}">
                      <a16:creationId xmlns:a16="http://schemas.microsoft.com/office/drawing/2014/main" id="{156F494F-68C3-4CD4-9A48-025AFF9F2912}"/>
                    </a:ext>
                  </a:extLst>
                </p:cNvPr>
                <p:cNvSpPr>
                  <a:spLocks/>
                </p:cNvSpPr>
                <p:nvPr userDrawn="1"/>
              </p:nvSpPr>
              <p:spPr bwMode="auto">
                <a:xfrm>
                  <a:off x="4510" y="623"/>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7" name="Rectangle 529">
                  <a:extLst>
                    <a:ext uri="{FF2B5EF4-FFF2-40B4-BE49-F238E27FC236}">
                      <a16:creationId xmlns:a16="http://schemas.microsoft.com/office/drawing/2014/main" id="{D921A874-D884-4A3B-AEB6-8DE2C0C76B24}"/>
                    </a:ext>
                  </a:extLst>
                </p:cNvPr>
                <p:cNvSpPr>
                  <a:spLocks noChangeArrowheads="1"/>
                </p:cNvSpPr>
                <p:nvPr userDrawn="1"/>
              </p:nvSpPr>
              <p:spPr bwMode="auto">
                <a:xfrm>
                  <a:off x="452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8" name="Freeform 530">
                  <a:extLst>
                    <a:ext uri="{FF2B5EF4-FFF2-40B4-BE49-F238E27FC236}">
                      <a16:creationId xmlns:a16="http://schemas.microsoft.com/office/drawing/2014/main" id="{921C5E26-A3E5-4681-B27A-831E6FE82E18}"/>
                    </a:ext>
                  </a:extLst>
                </p:cNvPr>
                <p:cNvSpPr>
                  <a:spLocks/>
                </p:cNvSpPr>
                <p:nvPr userDrawn="1"/>
              </p:nvSpPr>
              <p:spPr bwMode="auto">
                <a:xfrm>
                  <a:off x="4630" y="92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9" name="Freeform 531">
                  <a:extLst>
                    <a:ext uri="{FF2B5EF4-FFF2-40B4-BE49-F238E27FC236}">
                      <a16:creationId xmlns:a16="http://schemas.microsoft.com/office/drawing/2014/main" id="{32DF0ACA-09F2-4F14-B000-A5E2F81991D6}"/>
                    </a:ext>
                  </a:extLst>
                </p:cNvPr>
                <p:cNvSpPr>
                  <a:spLocks/>
                </p:cNvSpPr>
                <p:nvPr userDrawn="1"/>
              </p:nvSpPr>
              <p:spPr bwMode="auto">
                <a:xfrm>
                  <a:off x="464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0" name="Freeform 532">
                  <a:extLst>
                    <a:ext uri="{FF2B5EF4-FFF2-40B4-BE49-F238E27FC236}">
                      <a16:creationId xmlns:a16="http://schemas.microsoft.com/office/drawing/2014/main" id="{7049488C-209A-4237-9D40-4DFAE44FB2F0}"/>
                    </a:ext>
                  </a:extLst>
                </p:cNvPr>
                <p:cNvSpPr>
                  <a:spLocks/>
                </p:cNvSpPr>
                <p:nvPr userDrawn="1"/>
              </p:nvSpPr>
              <p:spPr bwMode="auto">
                <a:xfrm>
                  <a:off x="4650" y="673"/>
                  <a:ext cx="5" cy="10"/>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2"/>
                        <a:pt x="0"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1" name="Freeform 533">
                  <a:extLst>
                    <a:ext uri="{FF2B5EF4-FFF2-40B4-BE49-F238E27FC236}">
                      <a16:creationId xmlns:a16="http://schemas.microsoft.com/office/drawing/2014/main" id="{B9D8E8EB-B981-411B-BC35-12CC1C0FCE13}"/>
                    </a:ext>
                  </a:extLst>
                </p:cNvPr>
                <p:cNvSpPr>
                  <a:spLocks/>
                </p:cNvSpPr>
                <p:nvPr userDrawn="1"/>
              </p:nvSpPr>
              <p:spPr bwMode="auto">
                <a:xfrm>
                  <a:off x="4679" y="7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2" name="Freeform 534">
                  <a:extLst>
                    <a:ext uri="{FF2B5EF4-FFF2-40B4-BE49-F238E27FC236}">
                      <a16:creationId xmlns:a16="http://schemas.microsoft.com/office/drawing/2014/main" id="{D2FF27E8-4D8D-4B9F-B72B-E5E7C8FD8BFC}"/>
                    </a:ext>
                  </a:extLst>
                </p:cNvPr>
                <p:cNvSpPr>
                  <a:spLocks/>
                </p:cNvSpPr>
                <p:nvPr userDrawn="1"/>
              </p:nvSpPr>
              <p:spPr bwMode="auto">
                <a:xfrm>
                  <a:off x="4694" y="80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3" name="Freeform 535">
                  <a:extLst>
                    <a:ext uri="{FF2B5EF4-FFF2-40B4-BE49-F238E27FC236}">
                      <a16:creationId xmlns:a16="http://schemas.microsoft.com/office/drawing/2014/main" id="{4F9FBB09-A33D-47D5-B251-902DADB09D5E}"/>
                    </a:ext>
                  </a:extLst>
                </p:cNvPr>
                <p:cNvSpPr>
                  <a:spLocks/>
                </p:cNvSpPr>
                <p:nvPr userDrawn="1"/>
              </p:nvSpPr>
              <p:spPr bwMode="auto">
                <a:xfrm>
                  <a:off x="4560" y="97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4" name="Freeform 536">
                  <a:extLst>
                    <a:ext uri="{FF2B5EF4-FFF2-40B4-BE49-F238E27FC236}">
                      <a16:creationId xmlns:a16="http://schemas.microsoft.com/office/drawing/2014/main" id="{60DED099-F325-47CA-BE6B-96EBD54D0D95}"/>
                    </a:ext>
                  </a:extLst>
                </p:cNvPr>
                <p:cNvSpPr>
                  <a:spLocks/>
                </p:cNvSpPr>
                <p:nvPr userDrawn="1"/>
              </p:nvSpPr>
              <p:spPr bwMode="auto">
                <a:xfrm>
                  <a:off x="4585" y="60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5" name="Freeform 537">
                  <a:extLst>
                    <a:ext uri="{FF2B5EF4-FFF2-40B4-BE49-F238E27FC236}">
                      <a16:creationId xmlns:a16="http://schemas.microsoft.com/office/drawing/2014/main" id="{CE10191A-7527-4BF3-B4A5-C98B79097C8C}"/>
                    </a:ext>
                  </a:extLst>
                </p:cNvPr>
                <p:cNvSpPr>
                  <a:spLocks/>
                </p:cNvSpPr>
                <p:nvPr userDrawn="1"/>
              </p:nvSpPr>
              <p:spPr bwMode="auto">
                <a:xfrm>
                  <a:off x="4605"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6" name="Freeform 538">
                  <a:extLst>
                    <a:ext uri="{FF2B5EF4-FFF2-40B4-BE49-F238E27FC236}">
                      <a16:creationId xmlns:a16="http://schemas.microsoft.com/office/drawing/2014/main" id="{D7495C8E-E9EE-4C0F-A4F1-86E3D2266B04}"/>
                    </a:ext>
                  </a:extLst>
                </p:cNvPr>
                <p:cNvSpPr>
                  <a:spLocks/>
                </p:cNvSpPr>
                <p:nvPr userDrawn="1"/>
              </p:nvSpPr>
              <p:spPr bwMode="auto">
                <a:xfrm>
                  <a:off x="4590" y="618"/>
                  <a:ext cx="5" cy="5"/>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0" y="0"/>
                        <a:pt x="0" y="0"/>
                      </a:cubicBezTo>
                      <a:cubicBezTo>
                        <a:pt x="0"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7" name="Freeform 539">
                  <a:extLst>
                    <a:ext uri="{FF2B5EF4-FFF2-40B4-BE49-F238E27FC236}">
                      <a16:creationId xmlns:a16="http://schemas.microsoft.com/office/drawing/2014/main" id="{D79D671F-509F-49DC-B4BD-F6A65B46AAF4}"/>
                    </a:ext>
                  </a:extLst>
                </p:cNvPr>
                <p:cNvSpPr>
                  <a:spLocks/>
                </p:cNvSpPr>
                <p:nvPr userDrawn="1"/>
              </p:nvSpPr>
              <p:spPr bwMode="auto">
                <a:xfrm>
                  <a:off x="4351" y="80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8" name="Freeform 540">
                  <a:extLst>
                    <a:ext uri="{FF2B5EF4-FFF2-40B4-BE49-F238E27FC236}">
                      <a16:creationId xmlns:a16="http://schemas.microsoft.com/office/drawing/2014/main" id="{BD781A17-59C1-49A9-84FE-2BC8995B7A0E}"/>
                    </a:ext>
                  </a:extLst>
                </p:cNvPr>
                <p:cNvSpPr>
                  <a:spLocks/>
                </p:cNvSpPr>
                <p:nvPr userDrawn="1"/>
              </p:nvSpPr>
              <p:spPr bwMode="auto">
                <a:xfrm>
                  <a:off x="4411" y="7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9" name="Rectangle 541">
                  <a:extLst>
                    <a:ext uri="{FF2B5EF4-FFF2-40B4-BE49-F238E27FC236}">
                      <a16:creationId xmlns:a16="http://schemas.microsoft.com/office/drawing/2014/main" id="{C22B7AC7-A7A5-4219-9CD0-A89A172CD4CC}"/>
                    </a:ext>
                  </a:extLst>
                </p:cNvPr>
                <p:cNvSpPr>
                  <a:spLocks noChangeArrowheads="1"/>
                </p:cNvSpPr>
                <p:nvPr userDrawn="1"/>
              </p:nvSpPr>
              <p:spPr bwMode="auto">
                <a:xfrm>
                  <a:off x="4545" y="61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0" name="Freeform 542">
                  <a:extLst>
                    <a:ext uri="{FF2B5EF4-FFF2-40B4-BE49-F238E27FC236}">
                      <a16:creationId xmlns:a16="http://schemas.microsoft.com/office/drawing/2014/main" id="{B43389C8-4C0E-4EE4-BDC2-82E4F7C65FA1}"/>
                    </a:ext>
                  </a:extLst>
                </p:cNvPr>
                <p:cNvSpPr>
                  <a:spLocks/>
                </p:cNvSpPr>
                <p:nvPr userDrawn="1"/>
              </p:nvSpPr>
              <p:spPr bwMode="auto">
                <a:xfrm>
                  <a:off x="4535"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1" name="Freeform 543">
                  <a:extLst>
                    <a:ext uri="{FF2B5EF4-FFF2-40B4-BE49-F238E27FC236}">
                      <a16:creationId xmlns:a16="http://schemas.microsoft.com/office/drawing/2014/main" id="{98A9770E-D4D1-42B9-82D7-1F0E049A2AB7}"/>
                    </a:ext>
                  </a:extLst>
                </p:cNvPr>
                <p:cNvSpPr>
                  <a:spLocks/>
                </p:cNvSpPr>
                <p:nvPr userDrawn="1"/>
              </p:nvSpPr>
              <p:spPr bwMode="auto">
                <a:xfrm>
                  <a:off x="462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2" name="Freeform 544">
                  <a:extLst>
                    <a:ext uri="{FF2B5EF4-FFF2-40B4-BE49-F238E27FC236}">
                      <a16:creationId xmlns:a16="http://schemas.microsoft.com/office/drawing/2014/main" id="{3A2BEA09-00F9-4544-A5C6-8FEE7767B020}"/>
                    </a:ext>
                  </a:extLst>
                </p:cNvPr>
                <p:cNvSpPr>
                  <a:spLocks/>
                </p:cNvSpPr>
                <p:nvPr userDrawn="1"/>
              </p:nvSpPr>
              <p:spPr bwMode="auto">
                <a:xfrm>
                  <a:off x="4545"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3" name="Freeform 545">
                  <a:extLst>
                    <a:ext uri="{FF2B5EF4-FFF2-40B4-BE49-F238E27FC236}">
                      <a16:creationId xmlns:a16="http://schemas.microsoft.com/office/drawing/2014/main" id="{1AA57F66-C308-473A-99C8-50CCA7647436}"/>
                    </a:ext>
                  </a:extLst>
                </p:cNvPr>
                <p:cNvSpPr>
                  <a:spLocks/>
                </p:cNvSpPr>
                <p:nvPr userDrawn="1"/>
              </p:nvSpPr>
              <p:spPr bwMode="auto">
                <a:xfrm>
                  <a:off x="4540" y="61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4" name="Freeform 546">
                  <a:extLst>
                    <a:ext uri="{FF2B5EF4-FFF2-40B4-BE49-F238E27FC236}">
                      <a16:creationId xmlns:a16="http://schemas.microsoft.com/office/drawing/2014/main" id="{2C59ABBA-2893-4783-9EC2-6EC61C4F35AE}"/>
                    </a:ext>
                  </a:extLst>
                </p:cNvPr>
                <p:cNvSpPr>
                  <a:spLocks/>
                </p:cNvSpPr>
                <p:nvPr userDrawn="1"/>
              </p:nvSpPr>
              <p:spPr bwMode="auto">
                <a:xfrm>
                  <a:off x="4545" y="6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5" name="Freeform 547">
                  <a:extLst>
                    <a:ext uri="{FF2B5EF4-FFF2-40B4-BE49-F238E27FC236}">
                      <a16:creationId xmlns:a16="http://schemas.microsoft.com/office/drawing/2014/main" id="{0D806EE4-2DDC-4298-A579-D103F7AF90E5}"/>
                    </a:ext>
                  </a:extLst>
                </p:cNvPr>
                <p:cNvSpPr>
                  <a:spLocks/>
                </p:cNvSpPr>
                <p:nvPr userDrawn="1"/>
              </p:nvSpPr>
              <p:spPr bwMode="auto">
                <a:xfrm>
                  <a:off x="4426" y="9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6" name="Rectangle 548">
                  <a:extLst>
                    <a:ext uri="{FF2B5EF4-FFF2-40B4-BE49-F238E27FC236}">
                      <a16:creationId xmlns:a16="http://schemas.microsoft.com/office/drawing/2014/main" id="{FF168A66-66B0-4080-8795-AE47A01EAB5B}"/>
                    </a:ext>
                  </a:extLst>
                </p:cNvPr>
                <p:cNvSpPr>
                  <a:spLocks noChangeArrowheads="1"/>
                </p:cNvSpPr>
                <p:nvPr userDrawn="1"/>
              </p:nvSpPr>
              <p:spPr bwMode="auto">
                <a:xfrm>
                  <a:off x="4709"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7" name="Freeform 549">
                  <a:extLst>
                    <a:ext uri="{FF2B5EF4-FFF2-40B4-BE49-F238E27FC236}">
                      <a16:creationId xmlns:a16="http://schemas.microsoft.com/office/drawing/2014/main" id="{39E312E8-46E7-40E0-B3CE-07E9ABB0B646}"/>
                    </a:ext>
                  </a:extLst>
                </p:cNvPr>
                <p:cNvSpPr>
                  <a:spLocks/>
                </p:cNvSpPr>
                <p:nvPr userDrawn="1"/>
              </p:nvSpPr>
              <p:spPr bwMode="auto">
                <a:xfrm>
                  <a:off x="4699"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8" name="Freeform 550">
                  <a:extLst>
                    <a:ext uri="{FF2B5EF4-FFF2-40B4-BE49-F238E27FC236}">
                      <a16:creationId xmlns:a16="http://schemas.microsoft.com/office/drawing/2014/main" id="{570C0B12-011B-4312-8D0E-E72F7AC412CC}"/>
                    </a:ext>
                  </a:extLst>
                </p:cNvPr>
                <p:cNvSpPr>
                  <a:spLocks noEditPoints="1"/>
                </p:cNvSpPr>
                <p:nvPr userDrawn="1"/>
              </p:nvSpPr>
              <p:spPr bwMode="auto">
                <a:xfrm>
                  <a:off x="4351" y="578"/>
                  <a:ext cx="363" cy="404"/>
                </a:xfrm>
                <a:custGeom>
                  <a:avLst/>
                  <a:gdLst>
                    <a:gd name="T0" fmla="*/ 55 w 73"/>
                    <a:gd name="T1" fmla="*/ 72 h 81"/>
                    <a:gd name="T2" fmla="*/ 59 w 73"/>
                    <a:gd name="T3" fmla="*/ 67 h 81"/>
                    <a:gd name="T4" fmla="*/ 61 w 73"/>
                    <a:gd name="T5" fmla="*/ 65 h 81"/>
                    <a:gd name="T6" fmla="*/ 64 w 73"/>
                    <a:gd name="T7" fmla="*/ 60 h 81"/>
                    <a:gd name="T8" fmla="*/ 67 w 73"/>
                    <a:gd name="T9" fmla="*/ 55 h 81"/>
                    <a:gd name="T10" fmla="*/ 67 w 73"/>
                    <a:gd name="T11" fmla="*/ 45 h 81"/>
                    <a:gd name="T12" fmla="*/ 67 w 73"/>
                    <a:gd name="T13" fmla="*/ 45 h 81"/>
                    <a:gd name="T14" fmla="*/ 70 w 73"/>
                    <a:gd name="T15" fmla="*/ 45 h 81"/>
                    <a:gd name="T16" fmla="*/ 71 w 73"/>
                    <a:gd name="T17" fmla="*/ 39 h 81"/>
                    <a:gd name="T18" fmla="*/ 72 w 73"/>
                    <a:gd name="T19" fmla="*/ 33 h 81"/>
                    <a:gd name="T20" fmla="*/ 72 w 73"/>
                    <a:gd name="T21" fmla="*/ 26 h 81"/>
                    <a:gd name="T22" fmla="*/ 70 w 73"/>
                    <a:gd name="T23" fmla="*/ 21 h 81"/>
                    <a:gd name="T24" fmla="*/ 68 w 73"/>
                    <a:gd name="T25" fmla="*/ 15 h 81"/>
                    <a:gd name="T26" fmla="*/ 70 w 73"/>
                    <a:gd name="T27" fmla="*/ 13 h 81"/>
                    <a:gd name="T28" fmla="*/ 63 w 73"/>
                    <a:gd name="T29" fmla="*/ 11 h 81"/>
                    <a:gd name="T30" fmla="*/ 58 w 73"/>
                    <a:gd name="T31" fmla="*/ 11 h 81"/>
                    <a:gd name="T32" fmla="*/ 57 w 73"/>
                    <a:gd name="T33" fmla="*/ 3 h 81"/>
                    <a:gd name="T34" fmla="*/ 50 w 73"/>
                    <a:gd name="T35" fmla="*/ 0 h 81"/>
                    <a:gd name="T36" fmla="*/ 42 w 73"/>
                    <a:gd name="T37" fmla="*/ 2 h 81"/>
                    <a:gd name="T38" fmla="*/ 39 w 73"/>
                    <a:gd name="T39" fmla="*/ 2 h 81"/>
                    <a:gd name="T40" fmla="*/ 36 w 73"/>
                    <a:gd name="T41" fmla="*/ 5 h 81"/>
                    <a:gd name="T42" fmla="*/ 38 w 73"/>
                    <a:gd name="T43" fmla="*/ 7 h 81"/>
                    <a:gd name="T44" fmla="*/ 40 w 73"/>
                    <a:gd name="T45" fmla="*/ 6 h 81"/>
                    <a:gd name="T46" fmla="*/ 45 w 73"/>
                    <a:gd name="T47" fmla="*/ 7 h 81"/>
                    <a:gd name="T48" fmla="*/ 54 w 73"/>
                    <a:gd name="T49" fmla="*/ 12 h 81"/>
                    <a:gd name="T50" fmla="*/ 60 w 73"/>
                    <a:gd name="T51" fmla="*/ 16 h 81"/>
                    <a:gd name="T52" fmla="*/ 61 w 73"/>
                    <a:gd name="T53" fmla="*/ 19 h 81"/>
                    <a:gd name="T54" fmla="*/ 62 w 73"/>
                    <a:gd name="T55" fmla="*/ 22 h 81"/>
                    <a:gd name="T56" fmla="*/ 64 w 73"/>
                    <a:gd name="T57" fmla="*/ 26 h 81"/>
                    <a:gd name="T58" fmla="*/ 64 w 73"/>
                    <a:gd name="T59" fmla="*/ 38 h 81"/>
                    <a:gd name="T60" fmla="*/ 65 w 73"/>
                    <a:gd name="T61" fmla="*/ 43 h 81"/>
                    <a:gd name="T62" fmla="*/ 62 w 73"/>
                    <a:gd name="T63" fmla="*/ 50 h 81"/>
                    <a:gd name="T64" fmla="*/ 59 w 73"/>
                    <a:gd name="T65" fmla="*/ 56 h 81"/>
                    <a:gd name="T66" fmla="*/ 54 w 73"/>
                    <a:gd name="T67" fmla="*/ 61 h 81"/>
                    <a:gd name="T68" fmla="*/ 46 w 73"/>
                    <a:gd name="T69" fmla="*/ 67 h 81"/>
                    <a:gd name="T70" fmla="*/ 40 w 73"/>
                    <a:gd name="T71" fmla="*/ 70 h 81"/>
                    <a:gd name="T72" fmla="*/ 30 w 73"/>
                    <a:gd name="T73" fmla="*/ 75 h 81"/>
                    <a:gd name="T74" fmla="*/ 19 w 73"/>
                    <a:gd name="T75" fmla="*/ 68 h 81"/>
                    <a:gd name="T76" fmla="*/ 17 w 73"/>
                    <a:gd name="T77" fmla="*/ 66 h 81"/>
                    <a:gd name="T78" fmla="*/ 12 w 73"/>
                    <a:gd name="T79" fmla="*/ 60 h 81"/>
                    <a:gd name="T80" fmla="*/ 10 w 73"/>
                    <a:gd name="T81" fmla="*/ 47 h 81"/>
                    <a:gd name="T82" fmla="*/ 12 w 73"/>
                    <a:gd name="T83" fmla="*/ 32 h 81"/>
                    <a:gd name="T84" fmla="*/ 6 w 73"/>
                    <a:gd name="T85" fmla="*/ 27 h 81"/>
                    <a:gd name="T86" fmla="*/ 2 w 73"/>
                    <a:gd name="T87" fmla="*/ 39 h 81"/>
                    <a:gd name="T88" fmla="*/ 2 w 73"/>
                    <a:gd name="T89" fmla="*/ 45 h 81"/>
                    <a:gd name="T90" fmla="*/ 4 w 73"/>
                    <a:gd name="T91" fmla="*/ 55 h 81"/>
                    <a:gd name="T92" fmla="*/ 7 w 73"/>
                    <a:gd name="T93" fmla="*/ 63 h 81"/>
                    <a:gd name="T94" fmla="*/ 12 w 73"/>
                    <a:gd name="T95" fmla="*/ 71 h 81"/>
                    <a:gd name="T96" fmla="*/ 15 w 73"/>
                    <a:gd name="T97" fmla="*/ 73 h 81"/>
                    <a:gd name="T98" fmla="*/ 18 w 73"/>
                    <a:gd name="T99" fmla="*/ 76 h 81"/>
                    <a:gd name="T100" fmla="*/ 23 w 73"/>
                    <a:gd name="T101" fmla="*/ 80 h 81"/>
                    <a:gd name="T102" fmla="*/ 29 w 73"/>
                    <a:gd name="T103" fmla="*/ 79 h 81"/>
                    <a:gd name="T104" fmla="*/ 32 w 73"/>
                    <a:gd name="T105" fmla="*/ 80 h 81"/>
                    <a:gd name="T106" fmla="*/ 36 w 73"/>
                    <a:gd name="T107" fmla="*/ 81 h 81"/>
                    <a:gd name="T108" fmla="*/ 48 w 73"/>
                    <a:gd name="T109" fmla="*/ 77 h 81"/>
                    <a:gd name="T110" fmla="*/ 61 w 73"/>
                    <a:gd name="T111" fmla="*/ 64 h 81"/>
                    <a:gd name="T112" fmla="*/ 42 w 73"/>
                    <a:gd name="T113" fmla="*/ 6 h 81"/>
                    <a:gd name="T114" fmla="*/ 17 w 73"/>
                    <a:gd name="T11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81">
                      <a:moveTo>
                        <a:pt x="51" y="74"/>
                      </a:moveTo>
                      <a:cubicBezTo>
                        <a:pt x="52" y="74"/>
                        <a:pt x="52" y="74"/>
                        <a:pt x="52" y="74"/>
                      </a:cubicBezTo>
                      <a:cubicBezTo>
                        <a:pt x="52" y="76"/>
                        <a:pt x="51" y="76"/>
                        <a:pt x="52" y="76"/>
                      </a:cubicBezTo>
                      <a:cubicBezTo>
                        <a:pt x="51" y="74"/>
                        <a:pt x="56" y="74"/>
                        <a:pt x="54" y="71"/>
                      </a:cubicBezTo>
                      <a:cubicBezTo>
                        <a:pt x="55" y="71"/>
                        <a:pt x="55" y="71"/>
                        <a:pt x="55" y="71"/>
                      </a:cubicBezTo>
                      <a:cubicBezTo>
                        <a:pt x="55" y="71"/>
                        <a:pt x="55" y="72"/>
                        <a:pt x="55" y="72"/>
                      </a:cubicBezTo>
                      <a:cubicBezTo>
                        <a:pt x="56" y="72"/>
                        <a:pt x="54" y="70"/>
                        <a:pt x="56" y="69"/>
                      </a:cubicBezTo>
                      <a:cubicBezTo>
                        <a:pt x="56" y="69"/>
                        <a:pt x="57" y="69"/>
                        <a:pt x="57" y="69"/>
                      </a:cubicBezTo>
                      <a:cubicBezTo>
                        <a:pt x="57" y="68"/>
                        <a:pt x="57" y="68"/>
                        <a:pt x="57" y="68"/>
                      </a:cubicBezTo>
                      <a:cubicBezTo>
                        <a:pt x="57" y="68"/>
                        <a:pt x="58" y="68"/>
                        <a:pt x="57" y="68"/>
                      </a:cubicBezTo>
                      <a:cubicBezTo>
                        <a:pt x="58" y="67"/>
                        <a:pt x="58" y="67"/>
                        <a:pt x="58" y="67"/>
                      </a:cubicBezTo>
                      <a:cubicBezTo>
                        <a:pt x="59" y="67"/>
                        <a:pt x="59" y="67"/>
                        <a:pt x="59" y="67"/>
                      </a:cubicBezTo>
                      <a:cubicBezTo>
                        <a:pt x="58" y="66"/>
                        <a:pt x="58" y="65"/>
                        <a:pt x="58" y="65"/>
                      </a:cubicBezTo>
                      <a:cubicBezTo>
                        <a:pt x="59" y="65"/>
                        <a:pt x="58" y="65"/>
                        <a:pt x="59" y="65"/>
                      </a:cubicBezTo>
                      <a:cubicBezTo>
                        <a:pt x="59" y="64"/>
                        <a:pt x="59" y="64"/>
                        <a:pt x="59" y="64"/>
                      </a:cubicBezTo>
                      <a:cubicBezTo>
                        <a:pt x="60" y="64"/>
                        <a:pt x="60" y="65"/>
                        <a:pt x="59" y="66"/>
                      </a:cubicBezTo>
                      <a:cubicBezTo>
                        <a:pt x="62" y="67"/>
                        <a:pt x="59" y="65"/>
                        <a:pt x="62" y="64"/>
                      </a:cubicBezTo>
                      <a:cubicBezTo>
                        <a:pt x="61" y="65"/>
                        <a:pt x="61" y="65"/>
                        <a:pt x="61" y="65"/>
                      </a:cubicBezTo>
                      <a:cubicBezTo>
                        <a:pt x="63" y="66"/>
                        <a:pt x="63" y="65"/>
                        <a:pt x="65" y="64"/>
                      </a:cubicBezTo>
                      <a:cubicBezTo>
                        <a:pt x="64" y="64"/>
                        <a:pt x="61" y="65"/>
                        <a:pt x="61" y="63"/>
                      </a:cubicBezTo>
                      <a:cubicBezTo>
                        <a:pt x="62" y="63"/>
                        <a:pt x="62" y="63"/>
                        <a:pt x="62" y="62"/>
                      </a:cubicBezTo>
                      <a:cubicBezTo>
                        <a:pt x="63" y="63"/>
                        <a:pt x="63" y="62"/>
                        <a:pt x="63" y="62"/>
                      </a:cubicBezTo>
                      <a:cubicBezTo>
                        <a:pt x="64" y="62"/>
                        <a:pt x="64" y="62"/>
                        <a:pt x="64" y="62"/>
                      </a:cubicBezTo>
                      <a:cubicBezTo>
                        <a:pt x="65" y="61"/>
                        <a:pt x="64" y="61"/>
                        <a:pt x="64" y="60"/>
                      </a:cubicBezTo>
                      <a:cubicBezTo>
                        <a:pt x="64" y="60"/>
                        <a:pt x="65" y="60"/>
                        <a:pt x="66" y="60"/>
                      </a:cubicBezTo>
                      <a:cubicBezTo>
                        <a:pt x="67" y="59"/>
                        <a:pt x="64" y="60"/>
                        <a:pt x="65" y="59"/>
                      </a:cubicBezTo>
                      <a:cubicBezTo>
                        <a:pt x="66" y="58"/>
                        <a:pt x="66" y="57"/>
                        <a:pt x="66" y="55"/>
                      </a:cubicBezTo>
                      <a:cubicBezTo>
                        <a:pt x="67" y="55"/>
                        <a:pt x="67" y="56"/>
                        <a:pt x="67" y="56"/>
                      </a:cubicBezTo>
                      <a:cubicBezTo>
                        <a:pt x="67" y="55"/>
                        <a:pt x="67" y="55"/>
                        <a:pt x="67" y="55"/>
                      </a:cubicBezTo>
                      <a:cubicBezTo>
                        <a:pt x="67" y="54"/>
                        <a:pt x="67" y="55"/>
                        <a:pt x="67" y="55"/>
                      </a:cubicBezTo>
                      <a:cubicBezTo>
                        <a:pt x="67" y="54"/>
                        <a:pt x="66" y="54"/>
                        <a:pt x="66" y="53"/>
                      </a:cubicBezTo>
                      <a:cubicBezTo>
                        <a:pt x="65" y="52"/>
                        <a:pt x="69" y="52"/>
                        <a:pt x="68" y="50"/>
                      </a:cubicBezTo>
                      <a:cubicBezTo>
                        <a:pt x="68" y="50"/>
                        <a:pt x="69" y="51"/>
                        <a:pt x="69" y="51"/>
                      </a:cubicBezTo>
                      <a:cubicBezTo>
                        <a:pt x="69" y="49"/>
                        <a:pt x="69" y="49"/>
                        <a:pt x="68" y="48"/>
                      </a:cubicBezTo>
                      <a:cubicBezTo>
                        <a:pt x="69" y="47"/>
                        <a:pt x="69" y="47"/>
                        <a:pt x="69" y="47"/>
                      </a:cubicBezTo>
                      <a:cubicBezTo>
                        <a:pt x="68" y="47"/>
                        <a:pt x="67" y="46"/>
                        <a:pt x="67" y="45"/>
                      </a:cubicBezTo>
                      <a:cubicBezTo>
                        <a:pt x="66" y="45"/>
                        <a:pt x="66" y="45"/>
                        <a:pt x="65" y="45"/>
                      </a:cubicBezTo>
                      <a:cubicBezTo>
                        <a:pt x="65" y="44"/>
                        <a:pt x="65" y="44"/>
                        <a:pt x="65" y="44"/>
                      </a:cubicBezTo>
                      <a:cubicBezTo>
                        <a:pt x="65" y="44"/>
                        <a:pt x="66" y="44"/>
                        <a:pt x="66" y="44"/>
                      </a:cubicBezTo>
                      <a:cubicBezTo>
                        <a:pt x="66" y="44"/>
                        <a:pt x="66" y="44"/>
                        <a:pt x="66" y="44"/>
                      </a:cubicBezTo>
                      <a:cubicBezTo>
                        <a:pt x="67" y="43"/>
                        <a:pt x="67" y="44"/>
                        <a:pt x="68" y="44"/>
                      </a:cubicBezTo>
                      <a:cubicBezTo>
                        <a:pt x="68" y="45"/>
                        <a:pt x="67" y="45"/>
                        <a:pt x="67" y="45"/>
                      </a:cubicBezTo>
                      <a:cubicBezTo>
                        <a:pt x="68" y="45"/>
                        <a:pt x="68" y="46"/>
                        <a:pt x="69" y="46"/>
                      </a:cubicBezTo>
                      <a:cubicBezTo>
                        <a:pt x="69" y="46"/>
                        <a:pt x="69" y="46"/>
                        <a:pt x="69" y="45"/>
                      </a:cubicBezTo>
                      <a:cubicBezTo>
                        <a:pt x="69" y="46"/>
                        <a:pt x="69" y="46"/>
                        <a:pt x="69" y="46"/>
                      </a:cubicBezTo>
                      <a:cubicBezTo>
                        <a:pt x="69" y="46"/>
                        <a:pt x="69" y="45"/>
                        <a:pt x="69" y="45"/>
                      </a:cubicBezTo>
                      <a:cubicBezTo>
                        <a:pt x="70" y="45"/>
                        <a:pt x="70" y="45"/>
                        <a:pt x="70" y="45"/>
                      </a:cubicBezTo>
                      <a:cubicBezTo>
                        <a:pt x="70" y="45"/>
                        <a:pt x="70" y="45"/>
                        <a:pt x="70" y="45"/>
                      </a:cubicBezTo>
                      <a:cubicBezTo>
                        <a:pt x="71" y="43"/>
                        <a:pt x="71" y="43"/>
                        <a:pt x="71" y="43"/>
                      </a:cubicBezTo>
                      <a:cubicBezTo>
                        <a:pt x="70" y="42"/>
                        <a:pt x="68" y="40"/>
                        <a:pt x="68" y="38"/>
                      </a:cubicBezTo>
                      <a:cubicBezTo>
                        <a:pt x="69" y="38"/>
                        <a:pt x="70" y="38"/>
                        <a:pt x="71" y="38"/>
                      </a:cubicBezTo>
                      <a:cubicBezTo>
                        <a:pt x="70" y="39"/>
                        <a:pt x="71" y="40"/>
                        <a:pt x="71" y="41"/>
                      </a:cubicBezTo>
                      <a:cubicBezTo>
                        <a:pt x="71" y="41"/>
                        <a:pt x="72" y="41"/>
                        <a:pt x="72" y="41"/>
                      </a:cubicBezTo>
                      <a:cubicBezTo>
                        <a:pt x="71" y="39"/>
                        <a:pt x="71" y="39"/>
                        <a:pt x="71" y="39"/>
                      </a:cubicBezTo>
                      <a:cubicBezTo>
                        <a:pt x="72" y="39"/>
                        <a:pt x="72" y="39"/>
                        <a:pt x="72" y="38"/>
                      </a:cubicBezTo>
                      <a:cubicBezTo>
                        <a:pt x="70" y="38"/>
                        <a:pt x="71" y="36"/>
                        <a:pt x="71" y="35"/>
                      </a:cubicBezTo>
                      <a:cubicBezTo>
                        <a:pt x="71" y="35"/>
                        <a:pt x="72" y="36"/>
                        <a:pt x="72" y="37"/>
                      </a:cubicBezTo>
                      <a:cubicBezTo>
                        <a:pt x="73" y="36"/>
                        <a:pt x="69" y="35"/>
                        <a:pt x="71" y="34"/>
                      </a:cubicBezTo>
                      <a:cubicBezTo>
                        <a:pt x="71" y="34"/>
                        <a:pt x="71" y="34"/>
                        <a:pt x="71" y="35"/>
                      </a:cubicBezTo>
                      <a:cubicBezTo>
                        <a:pt x="71" y="34"/>
                        <a:pt x="71" y="33"/>
                        <a:pt x="72" y="33"/>
                      </a:cubicBezTo>
                      <a:cubicBezTo>
                        <a:pt x="72" y="33"/>
                        <a:pt x="72" y="33"/>
                        <a:pt x="72" y="33"/>
                      </a:cubicBezTo>
                      <a:cubicBezTo>
                        <a:pt x="72" y="31"/>
                        <a:pt x="72" y="28"/>
                        <a:pt x="70" y="28"/>
                      </a:cubicBezTo>
                      <a:cubicBezTo>
                        <a:pt x="70" y="28"/>
                        <a:pt x="72" y="28"/>
                        <a:pt x="72" y="28"/>
                      </a:cubicBezTo>
                      <a:cubicBezTo>
                        <a:pt x="72" y="28"/>
                        <a:pt x="71" y="27"/>
                        <a:pt x="69" y="27"/>
                      </a:cubicBezTo>
                      <a:cubicBezTo>
                        <a:pt x="68" y="26"/>
                        <a:pt x="66" y="26"/>
                        <a:pt x="66" y="26"/>
                      </a:cubicBezTo>
                      <a:cubicBezTo>
                        <a:pt x="68" y="26"/>
                        <a:pt x="71" y="24"/>
                        <a:pt x="72" y="26"/>
                      </a:cubicBezTo>
                      <a:cubicBezTo>
                        <a:pt x="72" y="25"/>
                        <a:pt x="72" y="25"/>
                        <a:pt x="72" y="24"/>
                      </a:cubicBezTo>
                      <a:cubicBezTo>
                        <a:pt x="71" y="24"/>
                        <a:pt x="70" y="25"/>
                        <a:pt x="69" y="25"/>
                      </a:cubicBezTo>
                      <a:cubicBezTo>
                        <a:pt x="71" y="23"/>
                        <a:pt x="70" y="24"/>
                        <a:pt x="71" y="22"/>
                      </a:cubicBezTo>
                      <a:cubicBezTo>
                        <a:pt x="71" y="23"/>
                        <a:pt x="69" y="23"/>
                        <a:pt x="69" y="22"/>
                      </a:cubicBezTo>
                      <a:cubicBezTo>
                        <a:pt x="69" y="22"/>
                        <a:pt x="71" y="22"/>
                        <a:pt x="71" y="22"/>
                      </a:cubicBezTo>
                      <a:cubicBezTo>
                        <a:pt x="71" y="22"/>
                        <a:pt x="70" y="21"/>
                        <a:pt x="70" y="21"/>
                      </a:cubicBezTo>
                      <a:cubicBezTo>
                        <a:pt x="69" y="21"/>
                        <a:pt x="68" y="21"/>
                        <a:pt x="68" y="21"/>
                      </a:cubicBezTo>
                      <a:cubicBezTo>
                        <a:pt x="69" y="21"/>
                        <a:pt x="70" y="20"/>
                        <a:pt x="71" y="20"/>
                      </a:cubicBezTo>
                      <a:cubicBezTo>
                        <a:pt x="70" y="20"/>
                        <a:pt x="71" y="18"/>
                        <a:pt x="70" y="18"/>
                      </a:cubicBezTo>
                      <a:cubicBezTo>
                        <a:pt x="70" y="19"/>
                        <a:pt x="70" y="19"/>
                        <a:pt x="70" y="19"/>
                      </a:cubicBezTo>
                      <a:cubicBezTo>
                        <a:pt x="69" y="17"/>
                        <a:pt x="66" y="18"/>
                        <a:pt x="66" y="17"/>
                      </a:cubicBezTo>
                      <a:cubicBezTo>
                        <a:pt x="66" y="17"/>
                        <a:pt x="69" y="16"/>
                        <a:pt x="68" y="15"/>
                      </a:cubicBezTo>
                      <a:cubicBezTo>
                        <a:pt x="67" y="15"/>
                        <a:pt x="63" y="16"/>
                        <a:pt x="61" y="15"/>
                      </a:cubicBezTo>
                      <a:cubicBezTo>
                        <a:pt x="62" y="15"/>
                        <a:pt x="62" y="15"/>
                        <a:pt x="62" y="15"/>
                      </a:cubicBezTo>
                      <a:cubicBezTo>
                        <a:pt x="60" y="14"/>
                        <a:pt x="60" y="14"/>
                        <a:pt x="60" y="14"/>
                      </a:cubicBezTo>
                      <a:cubicBezTo>
                        <a:pt x="62" y="14"/>
                        <a:pt x="66" y="13"/>
                        <a:pt x="68" y="14"/>
                      </a:cubicBezTo>
                      <a:cubicBezTo>
                        <a:pt x="68" y="13"/>
                        <a:pt x="69" y="13"/>
                        <a:pt x="68" y="13"/>
                      </a:cubicBezTo>
                      <a:cubicBezTo>
                        <a:pt x="69" y="12"/>
                        <a:pt x="69" y="13"/>
                        <a:pt x="70" y="13"/>
                      </a:cubicBezTo>
                      <a:cubicBezTo>
                        <a:pt x="70" y="13"/>
                        <a:pt x="69" y="12"/>
                        <a:pt x="69" y="12"/>
                      </a:cubicBezTo>
                      <a:cubicBezTo>
                        <a:pt x="69" y="11"/>
                        <a:pt x="69" y="10"/>
                        <a:pt x="69" y="10"/>
                      </a:cubicBezTo>
                      <a:cubicBezTo>
                        <a:pt x="67" y="11"/>
                        <a:pt x="66" y="9"/>
                        <a:pt x="65" y="10"/>
                      </a:cubicBezTo>
                      <a:cubicBezTo>
                        <a:pt x="65" y="10"/>
                        <a:pt x="66" y="11"/>
                        <a:pt x="67" y="11"/>
                      </a:cubicBezTo>
                      <a:cubicBezTo>
                        <a:pt x="67" y="11"/>
                        <a:pt x="68" y="12"/>
                        <a:pt x="68" y="12"/>
                      </a:cubicBezTo>
                      <a:cubicBezTo>
                        <a:pt x="67" y="12"/>
                        <a:pt x="64" y="12"/>
                        <a:pt x="63" y="11"/>
                      </a:cubicBezTo>
                      <a:cubicBezTo>
                        <a:pt x="64" y="10"/>
                        <a:pt x="65" y="10"/>
                        <a:pt x="66" y="10"/>
                      </a:cubicBezTo>
                      <a:cubicBezTo>
                        <a:pt x="65" y="10"/>
                        <a:pt x="64" y="9"/>
                        <a:pt x="64" y="8"/>
                      </a:cubicBezTo>
                      <a:cubicBezTo>
                        <a:pt x="65" y="9"/>
                        <a:pt x="65" y="9"/>
                        <a:pt x="65" y="9"/>
                      </a:cubicBezTo>
                      <a:cubicBezTo>
                        <a:pt x="65" y="7"/>
                        <a:pt x="63" y="8"/>
                        <a:pt x="63" y="7"/>
                      </a:cubicBezTo>
                      <a:cubicBezTo>
                        <a:pt x="63" y="6"/>
                        <a:pt x="63" y="5"/>
                        <a:pt x="63" y="5"/>
                      </a:cubicBezTo>
                      <a:cubicBezTo>
                        <a:pt x="62" y="7"/>
                        <a:pt x="59" y="10"/>
                        <a:pt x="58" y="11"/>
                      </a:cubicBezTo>
                      <a:cubicBezTo>
                        <a:pt x="58" y="11"/>
                        <a:pt x="58" y="8"/>
                        <a:pt x="58" y="8"/>
                      </a:cubicBezTo>
                      <a:cubicBezTo>
                        <a:pt x="58" y="6"/>
                        <a:pt x="60" y="6"/>
                        <a:pt x="61" y="5"/>
                      </a:cubicBezTo>
                      <a:cubicBezTo>
                        <a:pt x="60" y="5"/>
                        <a:pt x="60" y="5"/>
                        <a:pt x="60" y="5"/>
                      </a:cubicBezTo>
                      <a:cubicBezTo>
                        <a:pt x="59" y="5"/>
                        <a:pt x="60" y="4"/>
                        <a:pt x="60" y="4"/>
                      </a:cubicBezTo>
                      <a:cubicBezTo>
                        <a:pt x="59" y="5"/>
                        <a:pt x="58" y="3"/>
                        <a:pt x="58" y="5"/>
                      </a:cubicBezTo>
                      <a:cubicBezTo>
                        <a:pt x="58" y="4"/>
                        <a:pt x="58" y="4"/>
                        <a:pt x="57" y="3"/>
                      </a:cubicBezTo>
                      <a:cubicBezTo>
                        <a:pt x="57" y="4"/>
                        <a:pt x="55" y="5"/>
                        <a:pt x="54" y="5"/>
                      </a:cubicBezTo>
                      <a:cubicBezTo>
                        <a:pt x="54" y="5"/>
                        <a:pt x="54" y="5"/>
                        <a:pt x="54" y="4"/>
                      </a:cubicBezTo>
                      <a:cubicBezTo>
                        <a:pt x="53" y="3"/>
                        <a:pt x="52" y="3"/>
                        <a:pt x="51" y="2"/>
                      </a:cubicBezTo>
                      <a:cubicBezTo>
                        <a:pt x="51" y="2"/>
                        <a:pt x="50" y="1"/>
                        <a:pt x="50" y="1"/>
                      </a:cubicBezTo>
                      <a:cubicBezTo>
                        <a:pt x="50" y="1"/>
                        <a:pt x="50" y="1"/>
                        <a:pt x="49" y="1"/>
                      </a:cubicBezTo>
                      <a:cubicBezTo>
                        <a:pt x="49" y="0"/>
                        <a:pt x="50" y="1"/>
                        <a:pt x="50" y="0"/>
                      </a:cubicBezTo>
                      <a:cubicBezTo>
                        <a:pt x="50" y="0"/>
                        <a:pt x="48" y="0"/>
                        <a:pt x="48" y="1"/>
                      </a:cubicBezTo>
                      <a:cubicBezTo>
                        <a:pt x="48" y="2"/>
                        <a:pt x="49" y="1"/>
                        <a:pt x="50" y="1"/>
                      </a:cubicBezTo>
                      <a:cubicBezTo>
                        <a:pt x="50" y="3"/>
                        <a:pt x="48" y="4"/>
                        <a:pt x="46" y="5"/>
                      </a:cubicBezTo>
                      <a:cubicBezTo>
                        <a:pt x="45" y="5"/>
                        <a:pt x="46" y="3"/>
                        <a:pt x="46" y="4"/>
                      </a:cubicBezTo>
                      <a:cubicBezTo>
                        <a:pt x="44" y="3"/>
                        <a:pt x="44" y="6"/>
                        <a:pt x="42" y="5"/>
                      </a:cubicBezTo>
                      <a:cubicBezTo>
                        <a:pt x="41" y="4"/>
                        <a:pt x="42" y="3"/>
                        <a:pt x="42" y="2"/>
                      </a:cubicBezTo>
                      <a:cubicBezTo>
                        <a:pt x="43" y="2"/>
                        <a:pt x="43" y="3"/>
                        <a:pt x="44" y="3"/>
                      </a:cubicBezTo>
                      <a:cubicBezTo>
                        <a:pt x="43" y="2"/>
                        <a:pt x="43" y="2"/>
                        <a:pt x="43" y="2"/>
                      </a:cubicBezTo>
                      <a:cubicBezTo>
                        <a:pt x="44" y="2"/>
                        <a:pt x="44" y="2"/>
                        <a:pt x="45" y="2"/>
                      </a:cubicBezTo>
                      <a:cubicBezTo>
                        <a:pt x="44" y="1"/>
                        <a:pt x="41" y="2"/>
                        <a:pt x="39" y="1"/>
                      </a:cubicBezTo>
                      <a:cubicBezTo>
                        <a:pt x="38" y="2"/>
                        <a:pt x="38" y="2"/>
                        <a:pt x="38" y="2"/>
                      </a:cubicBezTo>
                      <a:cubicBezTo>
                        <a:pt x="39" y="2"/>
                        <a:pt x="39" y="2"/>
                        <a:pt x="39" y="2"/>
                      </a:cubicBezTo>
                      <a:cubicBezTo>
                        <a:pt x="39" y="3"/>
                        <a:pt x="38" y="4"/>
                        <a:pt x="39" y="4"/>
                      </a:cubicBezTo>
                      <a:cubicBezTo>
                        <a:pt x="38" y="5"/>
                        <a:pt x="37" y="6"/>
                        <a:pt x="36" y="5"/>
                      </a:cubicBezTo>
                      <a:cubicBezTo>
                        <a:pt x="36" y="4"/>
                        <a:pt x="36" y="4"/>
                        <a:pt x="36" y="4"/>
                      </a:cubicBezTo>
                      <a:cubicBezTo>
                        <a:pt x="36" y="5"/>
                        <a:pt x="37" y="5"/>
                        <a:pt x="37" y="4"/>
                      </a:cubicBezTo>
                      <a:cubicBezTo>
                        <a:pt x="37" y="5"/>
                        <a:pt x="35" y="3"/>
                        <a:pt x="35" y="5"/>
                      </a:cubicBezTo>
                      <a:cubicBezTo>
                        <a:pt x="36" y="5"/>
                        <a:pt x="36" y="5"/>
                        <a:pt x="36" y="5"/>
                      </a:cubicBezTo>
                      <a:cubicBezTo>
                        <a:pt x="35" y="6"/>
                        <a:pt x="35" y="8"/>
                        <a:pt x="34" y="8"/>
                      </a:cubicBezTo>
                      <a:cubicBezTo>
                        <a:pt x="35" y="9"/>
                        <a:pt x="34" y="8"/>
                        <a:pt x="35" y="9"/>
                      </a:cubicBezTo>
                      <a:cubicBezTo>
                        <a:pt x="34" y="7"/>
                        <a:pt x="37" y="8"/>
                        <a:pt x="36" y="7"/>
                      </a:cubicBezTo>
                      <a:cubicBezTo>
                        <a:pt x="37" y="8"/>
                        <a:pt x="37" y="7"/>
                        <a:pt x="38" y="8"/>
                      </a:cubicBezTo>
                      <a:cubicBezTo>
                        <a:pt x="38" y="8"/>
                        <a:pt x="38" y="7"/>
                        <a:pt x="38" y="8"/>
                      </a:cubicBezTo>
                      <a:cubicBezTo>
                        <a:pt x="38" y="7"/>
                        <a:pt x="38" y="7"/>
                        <a:pt x="38" y="7"/>
                      </a:cubicBezTo>
                      <a:cubicBezTo>
                        <a:pt x="39" y="7"/>
                        <a:pt x="39" y="7"/>
                        <a:pt x="39" y="7"/>
                      </a:cubicBezTo>
                      <a:cubicBezTo>
                        <a:pt x="38" y="7"/>
                        <a:pt x="38" y="7"/>
                        <a:pt x="38" y="7"/>
                      </a:cubicBezTo>
                      <a:cubicBezTo>
                        <a:pt x="39" y="7"/>
                        <a:pt x="39" y="7"/>
                        <a:pt x="38" y="7"/>
                      </a:cubicBezTo>
                      <a:cubicBezTo>
                        <a:pt x="38" y="7"/>
                        <a:pt x="38" y="7"/>
                        <a:pt x="38" y="7"/>
                      </a:cubicBezTo>
                      <a:cubicBezTo>
                        <a:pt x="38" y="6"/>
                        <a:pt x="39" y="5"/>
                        <a:pt x="40" y="5"/>
                      </a:cubicBezTo>
                      <a:cubicBezTo>
                        <a:pt x="40" y="5"/>
                        <a:pt x="40" y="5"/>
                        <a:pt x="40" y="6"/>
                      </a:cubicBezTo>
                      <a:cubicBezTo>
                        <a:pt x="40" y="5"/>
                        <a:pt x="40" y="5"/>
                        <a:pt x="40" y="5"/>
                      </a:cubicBezTo>
                      <a:cubicBezTo>
                        <a:pt x="40" y="6"/>
                        <a:pt x="42" y="6"/>
                        <a:pt x="41" y="7"/>
                      </a:cubicBezTo>
                      <a:cubicBezTo>
                        <a:pt x="41" y="7"/>
                        <a:pt x="41" y="7"/>
                        <a:pt x="41" y="7"/>
                      </a:cubicBezTo>
                      <a:cubicBezTo>
                        <a:pt x="42" y="7"/>
                        <a:pt x="43" y="8"/>
                        <a:pt x="43" y="7"/>
                      </a:cubicBezTo>
                      <a:cubicBezTo>
                        <a:pt x="43" y="8"/>
                        <a:pt x="44" y="6"/>
                        <a:pt x="44" y="7"/>
                      </a:cubicBezTo>
                      <a:cubicBezTo>
                        <a:pt x="44" y="7"/>
                        <a:pt x="45" y="7"/>
                        <a:pt x="45" y="7"/>
                      </a:cubicBezTo>
                      <a:cubicBezTo>
                        <a:pt x="45" y="7"/>
                        <a:pt x="45" y="7"/>
                        <a:pt x="45" y="7"/>
                      </a:cubicBezTo>
                      <a:cubicBezTo>
                        <a:pt x="46" y="7"/>
                        <a:pt x="48" y="6"/>
                        <a:pt x="49" y="8"/>
                      </a:cubicBezTo>
                      <a:cubicBezTo>
                        <a:pt x="49" y="8"/>
                        <a:pt x="50" y="8"/>
                        <a:pt x="50" y="8"/>
                      </a:cubicBezTo>
                      <a:cubicBezTo>
                        <a:pt x="50" y="9"/>
                        <a:pt x="50" y="9"/>
                        <a:pt x="50" y="9"/>
                      </a:cubicBezTo>
                      <a:cubicBezTo>
                        <a:pt x="51" y="9"/>
                        <a:pt x="51" y="10"/>
                        <a:pt x="52" y="10"/>
                      </a:cubicBezTo>
                      <a:cubicBezTo>
                        <a:pt x="51" y="12"/>
                        <a:pt x="54" y="12"/>
                        <a:pt x="54" y="12"/>
                      </a:cubicBezTo>
                      <a:cubicBezTo>
                        <a:pt x="55" y="12"/>
                        <a:pt x="55" y="12"/>
                        <a:pt x="55" y="12"/>
                      </a:cubicBezTo>
                      <a:cubicBezTo>
                        <a:pt x="55" y="12"/>
                        <a:pt x="56" y="12"/>
                        <a:pt x="57" y="13"/>
                      </a:cubicBezTo>
                      <a:cubicBezTo>
                        <a:pt x="58" y="12"/>
                        <a:pt x="58" y="12"/>
                        <a:pt x="58" y="12"/>
                      </a:cubicBezTo>
                      <a:cubicBezTo>
                        <a:pt x="59" y="12"/>
                        <a:pt x="58" y="14"/>
                        <a:pt x="59" y="15"/>
                      </a:cubicBezTo>
                      <a:cubicBezTo>
                        <a:pt x="59" y="15"/>
                        <a:pt x="59" y="15"/>
                        <a:pt x="59" y="14"/>
                      </a:cubicBezTo>
                      <a:cubicBezTo>
                        <a:pt x="58" y="16"/>
                        <a:pt x="59" y="16"/>
                        <a:pt x="60" y="16"/>
                      </a:cubicBezTo>
                      <a:cubicBezTo>
                        <a:pt x="61" y="17"/>
                        <a:pt x="61" y="17"/>
                        <a:pt x="61" y="18"/>
                      </a:cubicBezTo>
                      <a:cubicBezTo>
                        <a:pt x="61" y="18"/>
                        <a:pt x="61" y="18"/>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2" y="19"/>
                        <a:pt x="62" y="20"/>
                      </a:cubicBezTo>
                      <a:cubicBezTo>
                        <a:pt x="61" y="20"/>
                        <a:pt x="61" y="20"/>
                        <a:pt x="61" y="20"/>
                      </a:cubicBezTo>
                      <a:cubicBezTo>
                        <a:pt x="61" y="20"/>
                        <a:pt x="61" y="20"/>
                        <a:pt x="61" y="20"/>
                      </a:cubicBezTo>
                      <a:cubicBezTo>
                        <a:pt x="61" y="21"/>
                        <a:pt x="62" y="20"/>
                        <a:pt x="62" y="20"/>
                      </a:cubicBezTo>
                      <a:cubicBezTo>
                        <a:pt x="63" y="20"/>
                        <a:pt x="63" y="20"/>
                        <a:pt x="63" y="20"/>
                      </a:cubicBezTo>
                      <a:cubicBezTo>
                        <a:pt x="62" y="21"/>
                        <a:pt x="64" y="21"/>
                        <a:pt x="62" y="22"/>
                      </a:cubicBezTo>
                      <a:cubicBezTo>
                        <a:pt x="63" y="22"/>
                        <a:pt x="64" y="24"/>
                        <a:pt x="65" y="23"/>
                      </a:cubicBezTo>
                      <a:cubicBezTo>
                        <a:pt x="65" y="23"/>
                        <a:pt x="65" y="24"/>
                        <a:pt x="65" y="23"/>
                      </a:cubicBezTo>
                      <a:cubicBezTo>
                        <a:pt x="65" y="24"/>
                        <a:pt x="65" y="24"/>
                        <a:pt x="65" y="25"/>
                      </a:cubicBezTo>
                      <a:cubicBezTo>
                        <a:pt x="64" y="25"/>
                        <a:pt x="64" y="25"/>
                        <a:pt x="64" y="25"/>
                      </a:cubicBezTo>
                      <a:cubicBezTo>
                        <a:pt x="66" y="26"/>
                        <a:pt x="66" y="26"/>
                        <a:pt x="66" y="26"/>
                      </a:cubicBezTo>
                      <a:cubicBezTo>
                        <a:pt x="65" y="27"/>
                        <a:pt x="65" y="27"/>
                        <a:pt x="64" y="26"/>
                      </a:cubicBezTo>
                      <a:cubicBezTo>
                        <a:pt x="66" y="28"/>
                        <a:pt x="65" y="27"/>
                        <a:pt x="66" y="29"/>
                      </a:cubicBezTo>
                      <a:cubicBezTo>
                        <a:pt x="65" y="29"/>
                        <a:pt x="65" y="29"/>
                        <a:pt x="65" y="29"/>
                      </a:cubicBezTo>
                      <a:cubicBezTo>
                        <a:pt x="65" y="29"/>
                        <a:pt x="67" y="30"/>
                        <a:pt x="66" y="30"/>
                      </a:cubicBezTo>
                      <a:cubicBezTo>
                        <a:pt x="65" y="30"/>
                        <a:pt x="65" y="32"/>
                        <a:pt x="65" y="33"/>
                      </a:cubicBezTo>
                      <a:cubicBezTo>
                        <a:pt x="65" y="34"/>
                        <a:pt x="65" y="36"/>
                        <a:pt x="64" y="37"/>
                      </a:cubicBezTo>
                      <a:cubicBezTo>
                        <a:pt x="66" y="37"/>
                        <a:pt x="63" y="38"/>
                        <a:pt x="64" y="38"/>
                      </a:cubicBezTo>
                      <a:cubicBezTo>
                        <a:pt x="64" y="39"/>
                        <a:pt x="64" y="39"/>
                        <a:pt x="63" y="38"/>
                      </a:cubicBezTo>
                      <a:cubicBezTo>
                        <a:pt x="64" y="40"/>
                        <a:pt x="62" y="40"/>
                        <a:pt x="63" y="41"/>
                      </a:cubicBezTo>
                      <a:cubicBezTo>
                        <a:pt x="63" y="41"/>
                        <a:pt x="63" y="41"/>
                        <a:pt x="62" y="41"/>
                      </a:cubicBezTo>
                      <a:cubicBezTo>
                        <a:pt x="62" y="41"/>
                        <a:pt x="63" y="41"/>
                        <a:pt x="62" y="41"/>
                      </a:cubicBezTo>
                      <a:cubicBezTo>
                        <a:pt x="62" y="41"/>
                        <a:pt x="62" y="41"/>
                        <a:pt x="62" y="41"/>
                      </a:cubicBezTo>
                      <a:cubicBezTo>
                        <a:pt x="61" y="42"/>
                        <a:pt x="63" y="43"/>
                        <a:pt x="65" y="43"/>
                      </a:cubicBezTo>
                      <a:cubicBezTo>
                        <a:pt x="64" y="44"/>
                        <a:pt x="64" y="44"/>
                        <a:pt x="64" y="45"/>
                      </a:cubicBezTo>
                      <a:cubicBezTo>
                        <a:pt x="64" y="45"/>
                        <a:pt x="63" y="45"/>
                        <a:pt x="63" y="44"/>
                      </a:cubicBezTo>
                      <a:cubicBezTo>
                        <a:pt x="63" y="45"/>
                        <a:pt x="62" y="47"/>
                        <a:pt x="63" y="47"/>
                      </a:cubicBezTo>
                      <a:cubicBezTo>
                        <a:pt x="62" y="47"/>
                        <a:pt x="62" y="48"/>
                        <a:pt x="63" y="48"/>
                      </a:cubicBezTo>
                      <a:cubicBezTo>
                        <a:pt x="62" y="49"/>
                        <a:pt x="62" y="49"/>
                        <a:pt x="62" y="50"/>
                      </a:cubicBezTo>
                      <a:cubicBezTo>
                        <a:pt x="62" y="50"/>
                        <a:pt x="62" y="50"/>
                        <a:pt x="62" y="50"/>
                      </a:cubicBezTo>
                      <a:cubicBezTo>
                        <a:pt x="63" y="51"/>
                        <a:pt x="62" y="50"/>
                        <a:pt x="62" y="51"/>
                      </a:cubicBezTo>
                      <a:cubicBezTo>
                        <a:pt x="62" y="51"/>
                        <a:pt x="62" y="51"/>
                        <a:pt x="62" y="51"/>
                      </a:cubicBezTo>
                      <a:cubicBezTo>
                        <a:pt x="60" y="52"/>
                        <a:pt x="62" y="52"/>
                        <a:pt x="60" y="53"/>
                      </a:cubicBezTo>
                      <a:cubicBezTo>
                        <a:pt x="61" y="54"/>
                        <a:pt x="61" y="54"/>
                        <a:pt x="61" y="54"/>
                      </a:cubicBezTo>
                      <a:cubicBezTo>
                        <a:pt x="62" y="55"/>
                        <a:pt x="59" y="54"/>
                        <a:pt x="59" y="56"/>
                      </a:cubicBezTo>
                      <a:cubicBezTo>
                        <a:pt x="59" y="56"/>
                        <a:pt x="59" y="56"/>
                        <a:pt x="59" y="56"/>
                      </a:cubicBezTo>
                      <a:cubicBezTo>
                        <a:pt x="60" y="57"/>
                        <a:pt x="56" y="56"/>
                        <a:pt x="56" y="56"/>
                      </a:cubicBezTo>
                      <a:cubicBezTo>
                        <a:pt x="55" y="56"/>
                        <a:pt x="55" y="56"/>
                        <a:pt x="55" y="55"/>
                      </a:cubicBezTo>
                      <a:cubicBezTo>
                        <a:pt x="54" y="56"/>
                        <a:pt x="56" y="56"/>
                        <a:pt x="56" y="57"/>
                      </a:cubicBezTo>
                      <a:cubicBezTo>
                        <a:pt x="55" y="57"/>
                        <a:pt x="55" y="56"/>
                        <a:pt x="54" y="57"/>
                      </a:cubicBezTo>
                      <a:cubicBezTo>
                        <a:pt x="54" y="57"/>
                        <a:pt x="55" y="60"/>
                        <a:pt x="53" y="60"/>
                      </a:cubicBezTo>
                      <a:cubicBezTo>
                        <a:pt x="53" y="60"/>
                        <a:pt x="54" y="60"/>
                        <a:pt x="54" y="61"/>
                      </a:cubicBezTo>
                      <a:cubicBezTo>
                        <a:pt x="53" y="61"/>
                        <a:pt x="51" y="61"/>
                        <a:pt x="52" y="62"/>
                      </a:cubicBezTo>
                      <a:cubicBezTo>
                        <a:pt x="51" y="62"/>
                        <a:pt x="51" y="62"/>
                        <a:pt x="51" y="62"/>
                      </a:cubicBezTo>
                      <a:cubicBezTo>
                        <a:pt x="51" y="63"/>
                        <a:pt x="50" y="64"/>
                        <a:pt x="50" y="65"/>
                      </a:cubicBezTo>
                      <a:cubicBezTo>
                        <a:pt x="49" y="64"/>
                        <a:pt x="49" y="65"/>
                        <a:pt x="48" y="66"/>
                      </a:cubicBezTo>
                      <a:cubicBezTo>
                        <a:pt x="48" y="67"/>
                        <a:pt x="47" y="67"/>
                        <a:pt x="47" y="66"/>
                      </a:cubicBezTo>
                      <a:cubicBezTo>
                        <a:pt x="47" y="66"/>
                        <a:pt x="46" y="66"/>
                        <a:pt x="46" y="67"/>
                      </a:cubicBezTo>
                      <a:cubicBezTo>
                        <a:pt x="45" y="67"/>
                        <a:pt x="45" y="67"/>
                        <a:pt x="45" y="67"/>
                      </a:cubicBezTo>
                      <a:cubicBezTo>
                        <a:pt x="45" y="67"/>
                        <a:pt x="45" y="67"/>
                        <a:pt x="45" y="67"/>
                      </a:cubicBezTo>
                      <a:cubicBezTo>
                        <a:pt x="44" y="67"/>
                        <a:pt x="44" y="68"/>
                        <a:pt x="44" y="69"/>
                      </a:cubicBezTo>
                      <a:cubicBezTo>
                        <a:pt x="43" y="69"/>
                        <a:pt x="43" y="69"/>
                        <a:pt x="43" y="69"/>
                      </a:cubicBezTo>
                      <a:cubicBezTo>
                        <a:pt x="42" y="69"/>
                        <a:pt x="42" y="69"/>
                        <a:pt x="41" y="71"/>
                      </a:cubicBezTo>
                      <a:cubicBezTo>
                        <a:pt x="40" y="70"/>
                        <a:pt x="40" y="70"/>
                        <a:pt x="40" y="70"/>
                      </a:cubicBezTo>
                      <a:cubicBezTo>
                        <a:pt x="40" y="71"/>
                        <a:pt x="37" y="69"/>
                        <a:pt x="36" y="71"/>
                      </a:cubicBezTo>
                      <a:cubicBezTo>
                        <a:pt x="36" y="71"/>
                        <a:pt x="36" y="70"/>
                        <a:pt x="36" y="70"/>
                      </a:cubicBezTo>
                      <a:cubicBezTo>
                        <a:pt x="35" y="71"/>
                        <a:pt x="34" y="71"/>
                        <a:pt x="33" y="70"/>
                      </a:cubicBezTo>
                      <a:cubicBezTo>
                        <a:pt x="32" y="70"/>
                        <a:pt x="32" y="70"/>
                        <a:pt x="31" y="72"/>
                      </a:cubicBezTo>
                      <a:cubicBezTo>
                        <a:pt x="30" y="73"/>
                        <a:pt x="30" y="73"/>
                        <a:pt x="30" y="73"/>
                      </a:cubicBezTo>
                      <a:cubicBezTo>
                        <a:pt x="32" y="73"/>
                        <a:pt x="30" y="74"/>
                        <a:pt x="30" y="75"/>
                      </a:cubicBezTo>
                      <a:cubicBezTo>
                        <a:pt x="30" y="75"/>
                        <a:pt x="29" y="73"/>
                        <a:pt x="29" y="73"/>
                      </a:cubicBezTo>
                      <a:cubicBezTo>
                        <a:pt x="30" y="74"/>
                        <a:pt x="30" y="74"/>
                        <a:pt x="30" y="74"/>
                      </a:cubicBezTo>
                      <a:cubicBezTo>
                        <a:pt x="30" y="72"/>
                        <a:pt x="28" y="73"/>
                        <a:pt x="28" y="71"/>
                      </a:cubicBezTo>
                      <a:cubicBezTo>
                        <a:pt x="25" y="71"/>
                        <a:pt x="22" y="69"/>
                        <a:pt x="20" y="67"/>
                      </a:cubicBezTo>
                      <a:cubicBezTo>
                        <a:pt x="19" y="69"/>
                        <a:pt x="19" y="69"/>
                        <a:pt x="19" y="69"/>
                      </a:cubicBezTo>
                      <a:cubicBezTo>
                        <a:pt x="19" y="68"/>
                        <a:pt x="19" y="68"/>
                        <a:pt x="19" y="68"/>
                      </a:cubicBezTo>
                      <a:cubicBezTo>
                        <a:pt x="19" y="68"/>
                        <a:pt x="19" y="67"/>
                        <a:pt x="20" y="67"/>
                      </a:cubicBezTo>
                      <a:cubicBezTo>
                        <a:pt x="20" y="66"/>
                        <a:pt x="18" y="67"/>
                        <a:pt x="18" y="67"/>
                      </a:cubicBezTo>
                      <a:cubicBezTo>
                        <a:pt x="17" y="66"/>
                        <a:pt x="20" y="66"/>
                        <a:pt x="19" y="66"/>
                      </a:cubicBezTo>
                      <a:cubicBezTo>
                        <a:pt x="19" y="66"/>
                        <a:pt x="19" y="66"/>
                        <a:pt x="19" y="66"/>
                      </a:cubicBezTo>
                      <a:cubicBezTo>
                        <a:pt x="19" y="66"/>
                        <a:pt x="19" y="66"/>
                        <a:pt x="19" y="66"/>
                      </a:cubicBezTo>
                      <a:cubicBezTo>
                        <a:pt x="18" y="66"/>
                        <a:pt x="17" y="67"/>
                        <a:pt x="17" y="66"/>
                      </a:cubicBezTo>
                      <a:cubicBezTo>
                        <a:pt x="17" y="65"/>
                        <a:pt x="17" y="65"/>
                        <a:pt x="17" y="65"/>
                      </a:cubicBezTo>
                      <a:cubicBezTo>
                        <a:pt x="17" y="65"/>
                        <a:pt x="17" y="65"/>
                        <a:pt x="17" y="65"/>
                      </a:cubicBezTo>
                      <a:cubicBezTo>
                        <a:pt x="17" y="65"/>
                        <a:pt x="16" y="64"/>
                        <a:pt x="16" y="64"/>
                      </a:cubicBezTo>
                      <a:cubicBezTo>
                        <a:pt x="16" y="65"/>
                        <a:pt x="16" y="65"/>
                        <a:pt x="16" y="65"/>
                      </a:cubicBezTo>
                      <a:cubicBezTo>
                        <a:pt x="15" y="65"/>
                        <a:pt x="15" y="64"/>
                        <a:pt x="14" y="65"/>
                      </a:cubicBezTo>
                      <a:cubicBezTo>
                        <a:pt x="15" y="63"/>
                        <a:pt x="12" y="61"/>
                        <a:pt x="12" y="60"/>
                      </a:cubicBezTo>
                      <a:cubicBezTo>
                        <a:pt x="11" y="60"/>
                        <a:pt x="11" y="59"/>
                        <a:pt x="11" y="58"/>
                      </a:cubicBezTo>
                      <a:cubicBezTo>
                        <a:pt x="10" y="58"/>
                        <a:pt x="9" y="59"/>
                        <a:pt x="9" y="58"/>
                      </a:cubicBezTo>
                      <a:cubicBezTo>
                        <a:pt x="12" y="57"/>
                        <a:pt x="10" y="56"/>
                        <a:pt x="11" y="55"/>
                      </a:cubicBezTo>
                      <a:cubicBezTo>
                        <a:pt x="10" y="56"/>
                        <a:pt x="10" y="53"/>
                        <a:pt x="9" y="54"/>
                      </a:cubicBezTo>
                      <a:cubicBezTo>
                        <a:pt x="9" y="53"/>
                        <a:pt x="10" y="54"/>
                        <a:pt x="10" y="53"/>
                      </a:cubicBezTo>
                      <a:cubicBezTo>
                        <a:pt x="9" y="52"/>
                        <a:pt x="10" y="49"/>
                        <a:pt x="10" y="47"/>
                      </a:cubicBezTo>
                      <a:cubicBezTo>
                        <a:pt x="9" y="47"/>
                        <a:pt x="9" y="48"/>
                        <a:pt x="8" y="47"/>
                      </a:cubicBezTo>
                      <a:cubicBezTo>
                        <a:pt x="10" y="46"/>
                        <a:pt x="10" y="46"/>
                        <a:pt x="10" y="46"/>
                      </a:cubicBezTo>
                      <a:cubicBezTo>
                        <a:pt x="10" y="45"/>
                        <a:pt x="8" y="45"/>
                        <a:pt x="9" y="45"/>
                      </a:cubicBezTo>
                      <a:cubicBezTo>
                        <a:pt x="9" y="45"/>
                        <a:pt x="8" y="45"/>
                        <a:pt x="8" y="45"/>
                      </a:cubicBezTo>
                      <a:cubicBezTo>
                        <a:pt x="9" y="43"/>
                        <a:pt x="9" y="40"/>
                        <a:pt x="9" y="38"/>
                      </a:cubicBezTo>
                      <a:cubicBezTo>
                        <a:pt x="9" y="36"/>
                        <a:pt x="10" y="34"/>
                        <a:pt x="12" y="32"/>
                      </a:cubicBezTo>
                      <a:cubicBezTo>
                        <a:pt x="11" y="33"/>
                        <a:pt x="11" y="32"/>
                        <a:pt x="12" y="32"/>
                      </a:cubicBezTo>
                      <a:cubicBezTo>
                        <a:pt x="11" y="32"/>
                        <a:pt x="11" y="31"/>
                        <a:pt x="10" y="31"/>
                      </a:cubicBezTo>
                      <a:cubicBezTo>
                        <a:pt x="10" y="31"/>
                        <a:pt x="12" y="30"/>
                        <a:pt x="12" y="30"/>
                      </a:cubicBezTo>
                      <a:cubicBezTo>
                        <a:pt x="11" y="29"/>
                        <a:pt x="13" y="28"/>
                        <a:pt x="12" y="28"/>
                      </a:cubicBezTo>
                      <a:cubicBezTo>
                        <a:pt x="12" y="28"/>
                        <a:pt x="12" y="28"/>
                        <a:pt x="12" y="28"/>
                      </a:cubicBezTo>
                      <a:cubicBezTo>
                        <a:pt x="11" y="27"/>
                        <a:pt x="8" y="28"/>
                        <a:pt x="6" y="27"/>
                      </a:cubicBezTo>
                      <a:cubicBezTo>
                        <a:pt x="8" y="29"/>
                        <a:pt x="3" y="29"/>
                        <a:pt x="5" y="31"/>
                      </a:cubicBezTo>
                      <a:cubicBezTo>
                        <a:pt x="4" y="31"/>
                        <a:pt x="4" y="31"/>
                        <a:pt x="4" y="31"/>
                      </a:cubicBezTo>
                      <a:cubicBezTo>
                        <a:pt x="5" y="31"/>
                        <a:pt x="5" y="32"/>
                        <a:pt x="4" y="33"/>
                      </a:cubicBezTo>
                      <a:cubicBezTo>
                        <a:pt x="4" y="32"/>
                        <a:pt x="4" y="32"/>
                        <a:pt x="4" y="32"/>
                      </a:cubicBezTo>
                      <a:cubicBezTo>
                        <a:pt x="3" y="35"/>
                        <a:pt x="2" y="36"/>
                        <a:pt x="1" y="39"/>
                      </a:cubicBezTo>
                      <a:cubicBezTo>
                        <a:pt x="2" y="39"/>
                        <a:pt x="2" y="39"/>
                        <a:pt x="2" y="39"/>
                      </a:cubicBezTo>
                      <a:cubicBezTo>
                        <a:pt x="2" y="39"/>
                        <a:pt x="2" y="39"/>
                        <a:pt x="2" y="40"/>
                      </a:cubicBezTo>
                      <a:cubicBezTo>
                        <a:pt x="3" y="41"/>
                        <a:pt x="2" y="38"/>
                        <a:pt x="3" y="39"/>
                      </a:cubicBezTo>
                      <a:cubicBezTo>
                        <a:pt x="1" y="39"/>
                        <a:pt x="3" y="43"/>
                        <a:pt x="1" y="44"/>
                      </a:cubicBezTo>
                      <a:cubicBezTo>
                        <a:pt x="1" y="45"/>
                        <a:pt x="2" y="43"/>
                        <a:pt x="2" y="44"/>
                      </a:cubicBezTo>
                      <a:cubicBezTo>
                        <a:pt x="1" y="45"/>
                        <a:pt x="1" y="45"/>
                        <a:pt x="1" y="45"/>
                      </a:cubicBezTo>
                      <a:cubicBezTo>
                        <a:pt x="2" y="45"/>
                        <a:pt x="2" y="45"/>
                        <a:pt x="2" y="45"/>
                      </a:cubicBezTo>
                      <a:cubicBezTo>
                        <a:pt x="2" y="45"/>
                        <a:pt x="1" y="46"/>
                        <a:pt x="1" y="46"/>
                      </a:cubicBezTo>
                      <a:cubicBezTo>
                        <a:pt x="1" y="46"/>
                        <a:pt x="1" y="45"/>
                        <a:pt x="0" y="45"/>
                      </a:cubicBezTo>
                      <a:cubicBezTo>
                        <a:pt x="0" y="46"/>
                        <a:pt x="1" y="48"/>
                        <a:pt x="1" y="48"/>
                      </a:cubicBezTo>
                      <a:cubicBezTo>
                        <a:pt x="1" y="48"/>
                        <a:pt x="1" y="47"/>
                        <a:pt x="1" y="47"/>
                      </a:cubicBezTo>
                      <a:cubicBezTo>
                        <a:pt x="2" y="50"/>
                        <a:pt x="1" y="53"/>
                        <a:pt x="3" y="55"/>
                      </a:cubicBezTo>
                      <a:cubicBezTo>
                        <a:pt x="4" y="55"/>
                        <a:pt x="4" y="55"/>
                        <a:pt x="4" y="55"/>
                      </a:cubicBezTo>
                      <a:cubicBezTo>
                        <a:pt x="5" y="57"/>
                        <a:pt x="3" y="57"/>
                        <a:pt x="5" y="59"/>
                      </a:cubicBezTo>
                      <a:cubicBezTo>
                        <a:pt x="4" y="59"/>
                        <a:pt x="4" y="59"/>
                        <a:pt x="4" y="59"/>
                      </a:cubicBezTo>
                      <a:cubicBezTo>
                        <a:pt x="5" y="59"/>
                        <a:pt x="5" y="59"/>
                        <a:pt x="6" y="60"/>
                      </a:cubicBezTo>
                      <a:cubicBezTo>
                        <a:pt x="5" y="60"/>
                        <a:pt x="5" y="61"/>
                        <a:pt x="4" y="61"/>
                      </a:cubicBezTo>
                      <a:cubicBezTo>
                        <a:pt x="6" y="63"/>
                        <a:pt x="5" y="62"/>
                        <a:pt x="7" y="62"/>
                      </a:cubicBezTo>
                      <a:cubicBezTo>
                        <a:pt x="7" y="63"/>
                        <a:pt x="7" y="63"/>
                        <a:pt x="7" y="63"/>
                      </a:cubicBezTo>
                      <a:cubicBezTo>
                        <a:pt x="8" y="63"/>
                        <a:pt x="8" y="63"/>
                        <a:pt x="9" y="64"/>
                      </a:cubicBezTo>
                      <a:cubicBezTo>
                        <a:pt x="8" y="63"/>
                        <a:pt x="8" y="65"/>
                        <a:pt x="7" y="64"/>
                      </a:cubicBezTo>
                      <a:cubicBezTo>
                        <a:pt x="7" y="67"/>
                        <a:pt x="10" y="66"/>
                        <a:pt x="9" y="69"/>
                      </a:cubicBezTo>
                      <a:cubicBezTo>
                        <a:pt x="11" y="68"/>
                        <a:pt x="9" y="66"/>
                        <a:pt x="9" y="66"/>
                      </a:cubicBezTo>
                      <a:cubicBezTo>
                        <a:pt x="10" y="66"/>
                        <a:pt x="11" y="66"/>
                        <a:pt x="11" y="67"/>
                      </a:cubicBezTo>
                      <a:cubicBezTo>
                        <a:pt x="12" y="67"/>
                        <a:pt x="10" y="70"/>
                        <a:pt x="12" y="71"/>
                      </a:cubicBezTo>
                      <a:cubicBezTo>
                        <a:pt x="11" y="71"/>
                        <a:pt x="11" y="71"/>
                        <a:pt x="11" y="71"/>
                      </a:cubicBezTo>
                      <a:cubicBezTo>
                        <a:pt x="11" y="72"/>
                        <a:pt x="13" y="71"/>
                        <a:pt x="13" y="72"/>
                      </a:cubicBezTo>
                      <a:cubicBezTo>
                        <a:pt x="14" y="72"/>
                        <a:pt x="14" y="73"/>
                        <a:pt x="15" y="72"/>
                      </a:cubicBezTo>
                      <a:cubicBezTo>
                        <a:pt x="15" y="72"/>
                        <a:pt x="13" y="71"/>
                        <a:pt x="13" y="71"/>
                      </a:cubicBezTo>
                      <a:cubicBezTo>
                        <a:pt x="14" y="72"/>
                        <a:pt x="16" y="71"/>
                        <a:pt x="17" y="72"/>
                      </a:cubicBezTo>
                      <a:cubicBezTo>
                        <a:pt x="17" y="72"/>
                        <a:pt x="16" y="73"/>
                        <a:pt x="15" y="73"/>
                      </a:cubicBezTo>
                      <a:cubicBezTo>
                        <a:pt x="16" y="73"/>
                        <a:pt x="16" y="73"/>
                        <a:pt x="17" y="73"/>
                      </a:cubicBezTo>
                      <a:cubicBezTo>
                        <a:pt x="16" y="75"/>
                        <a:pt x="15" y="73"/>
                        <a:pt x="13" y="73"/>
                      </a:cubicBezTo>
                      <a:cubicBezTo>
                        <a:pt x="13" y="74"/>
                        <a:pt x="15" y="73"/>
                        <a:pt x="14" y="74"/>
                      </a:cubicBezTo>
                      <a:cubicBezTo>
                        <a:pt x="16" y="73"/>
                        <a:pt x="15" y="76"/>
                        <a:pt x="17" y="75"/>
                      </a:cubicBezTo>
                      <a:cubicBezTo>
                        <a:pt x="17" y="76"/>
                        <a:pt x="17" y="76"/>
                        <a:pt x="17" y="76"/>
                      </a:cubicBezTo>
                      <a:cubicBezTo>
                        <a:pt x="17" y="76"/>
                        <a:pt x="18" y="75"/>
                        <a:pt x="18" y="76"/>
                      </a:cubicBezTo>
                      <a:cubicBezTo>
                        <a:pt x="17" y="76"/>
                        <a:pt x="17" y="76"/>
                        <a:pt x="17" y="76"/>
                      </a:cubicBezTo>
                      <a:cubicBezTo>
                        <a:pt x="18" y="76"/>
                        <a:pt x="18" y="78"/>
                        <a:pt x="20" y="78"/>
                      </a:cubicBezTo>
                      <a:cubicBezTo>
                        <a:pt x="17" y="77"/>
                        <a:pt x="20" y="77"/>
                        <a:pt x="19" y="76"/>
                      </a:cubicBezTo>
                      <a:cubicBezTo>
                        <a:pt x="22" y="76"/>
                        <a:pt x="19" y="79"/>
                        <a:pt x="23" y="79"/>
                      </a:cubicBezTo>
                      <a:cubicBezTo>
                        <a:pt x="22" y="79"/>
                        <a:pt x="21" y="78"/>
                        <a:pt x="22" y="78"/>
                      </a:cubicBezTo>
                      <a:cubicBezTo>
                        <a:pt x="23" y="79"/>
                        <a:pt x="23" y="79"/>
                        <a:pt x="23" y="80"/>
                      </a:cubicBezTo>
                      <a:cubicBezTo>
                        <a:pt x="25" y="80"/>
                        <a:pt x="23" y="79"/>
                        <a:pt x="24" y="78"/>
                      </a:cubicBezTo>
                      <a:cubicBezTo>
                        <a:pt x="25" y="80"/>
                        <a:pt x="25" y="78"/>
                        <a:pt x="26" y="78"/>
                      </a:cubicBezTo>
                      <a:cubicBezTo>
                        <a:pt x="26" y="79"/>
                        <a:pt x="26" y="79"/>
                        <a:pt x="26" y="79"/>
                      </a:cubicBezTo>
                      <a:cubicBezTo>
                        <a:pt x="28" y="80"/>
                        <a:pt x="27" y="77"/>
                        <a:pt x="29" y="78"/>
                      </a:cubicBezTo>
                      <a:cubicBezTo>
                        <a:pt x="28" y="79"/>
                        <a:pt x="28" y="79"/>
                        <a:pt x="28" y="79"/>
                      </a:cubicBezTo>
                      <a:cubicBezTo>
                        <a:pt x="29" y="79"/>
                        <a:pt x="29" y="79"/>
                        <a:pt x="29" y="79"/>
                      </a:cubicBezTo>
                      <a:cubicBezTo>
                        <a:pt x="29" y="80"/>
                        <a:pt x="29" y="80"/>
                        <a:pt x="29" y="80"/>
                      </a:cubicBezTo>
                      <a:cubicBezTo>
                        <a:pt x="30" y="79"/>
                        <a:pt x="30" y="79"/>
                        <a:pt x="31" y="80"/>
                      </a:cubicBezTo>
                      <a:cubicBezTo>
                        <a:pt x="31" y="79"/>
                        <a:pt x="31" y="78"/>
                        <a:pt x="32" y="78"/>
                      </a:cubicBezTo>
                      <a:cubicBezTo>
                        <a:pt x="33" y="78"/>
                        <a:pt x="32" y="79"/>
                        <a:pt x="33" y="79"/>
                      </a:cubicBezTo>
                      <a:cubicBezTo>
                        <a:pt x="33" y="79"/>
                        <a:pt x="33" y="80"/>
                        <a:pt x="32" y="79"/>
                      </a:cubicBezTo>
                      <a:cubicBezTo>
                        <a:pt x="32" y="80"/>
                        <a:pt x="32" y="80"/>
                        <a:pt x="32" y="80"/>
                      </a:cubicBezTo>
                      <a:cubicBezTo>
                        <a:pt x="33" y="81"/>
                        <a:pt x="34" y="80"/>
                        <a:pt x="34" y="80"/>
                      </a:cubicBezTo>
                      <a:cubicBezTo>
                        <a:pt x="34" y="80"/>
                        <a:pt x="34" y="80"/>
                        <a:pt x="34" y="80"/>
                      </a:cubicBezTo>
                      <a:cubicBezTo>
                        <a:pt x="36" y="78"/>
                        <a:pt x="36" y="78"/>
                        <a:pt x="36" y="78"/>
                      </a:cubicBezTo>
                      <a:cubicBezTo>
                        <a:pt x="36" y="79"/>
                        <a:pt x="36" y="79"/>
                        <a:pt x="36" y="79"/>
                      </a:cubicBezTo>
                      <a:cubicBezTo>
                        <a:pt x="36" y="79"/>
                        <a:pt x="36" y="79"/>
                        <a:pt x="37" y="79"/>
                      </a:cubicBezTo>
                      <a:cubicBezTo>
                        <a:pt x="37" y="79"/>
                        <a:pt x="37" y="80"/>
                        <a:pt x="36" y="81"/>
                      </a:cubicBezTo>
                      <a:cubicBezTo>
                        <a:pt x="36" y="81"/>
                        <a:pt x="38" y="79"/>
                        <a:pt x="38" y="79"/>
                      </a:cubicBezTo>
                      <a:cubicBezTo>
                        <a:pt x="38" y="80"/>
                        <a:pt x="39" y="80"/>
                        <a:pt x="39" y="80"/>
                      </a:cubicBezTo>
                      <a:cubicBezTo>
                        <a:pt x="40" y="81"/>
                        <a:pt x="41" y="78"/>
                        <a:pt x="43" y="78"/>
                      </a:cubicBezTo>
                      <a:cubicBezTo>
                        <a:pt x="43" y="78"/>
                        <a:pt x="43" y="78"/>
                        <a:pt x="43" y="78"/>
                      </a:cubicBezTo>
                      <a:cubicBezTo>
                        <a:pt x="44" y="78"/>
                        <a:pt x="46" y="78"/>
                        <a:pt x="47" y="76"/>
                      </a:cubicBezTo>
                      <a:cubicBezTo>
                        <a:pt x="48" y="77"/>
                        <a:pt x="48" y="77"/>
                        <a:pt x="48" y="77"/>
                      </a:cubicBezTo>
                      <a:cubicBezTo>
                        <a:pt x="49" y="76"/>
                        <a:pt x="46" y="76"/>
                        <a:pt x="48" y="75"/>
                      </a:cubicBezTo>
                      <a:cubicBezTo>
                        <a:pt x="49" y="74"/>
                        <a:pt x="49" y="75"/>
                        <a:pt x="50" y="76"/>
                      </a:cubicBezTo>
                      <a:cubicBezTo>
                        <a:pt x="50" y="75"/>
                        <a:pt x="50" y="73"/>
                        <a:pt x="52" y="73"/>
                      </a:cubicBezTo>
                      <a:cubicBezTo>
                        <a:pt x="52" y="73"/>
                        <a:pt x="51" y="73"/>
                        <a:pt x="51" y="74"/>
                      </a:cubicBezTo>
                      <a:close/>
                      <a:moveTo>
                        <a:pt x="61" y="63"/>
                      </a:moveTo>
                      <a:cubicBezTo>
                        <a:pt x="61" y="64"/>
                        <a:pt x="61" y="65"/>
                        <a:pt x="61" y="64"/>
                      </a:cubicBezTo>
                      <a:cubicBezTo>
                        <a:pt x="60" y="63"/>
                        <a:pt x="61" y="64"/>
                        <a:pt x="61" y="63"/>
                      </a:cubicBezTo>
                      <a:close/>
                      <a:moveTo>
                        <a:pt x="69" y="43"/>
                      </a:moveTo>
                      <a:cubicBezTo>
                        <a:pt x="69" y="44"/>
                        <a:pt x="69" y="44"/>
                        <a:pt x="69" y="44"/>
                      </a:cubicBezTo>
                      <a:cubicBezTo>
                        <a:pt x="69" y="44"/>
                        <a:pt x="69" y="44"/>
                        <a:pt x="69" y="43"/>
                      </a:cubicBezTo>
                      <a:close/>
                      <a:moveTo>
                        <a:pt x="42" y="6"/>
                      </a:moveTo>
                      <a:cubicBezTo>
                        <a:pt x="42" y="6"/>
                        <a:pt x="42" y="6"/>
                        <a:pt x="42" y="6"/>
                      </a:cubicBezTo>
                      <a:cubicBezTo>
                        <a:pt x="43" y="7"/>
                        <a:pt x="42" y="7"/>
                        <a:pt x="42" y="6"/>
                      </a:cubicBezTo>
                      <a:close/>
                      <a:moveTo>
                        <a:pt x="41" y="6"/>
                      </a:moveTo>
                      <a:cubicBezTo>
                        <a:pt x="41" y="6"/>
                        <a:pt x="41" y="6"/>
                        <a:pt x="41" y="6"/>
                      </a:cubicBezTo>
                      <a:cubicBezTo>
                        <a:pt x="41" y="6"/>
                        <a:pt x="41" y="6"/>
                        <a:pt x="42" y="6"/>
                      </a:cubicBezTo>
                      <a:cubicBezTo>
                        <a:pt x="42" y="6"/>
                        <a:pt x="41" y="6"/>
                        <a:pt x="41" y="6"/>
                      </a:cubicBezTo>
                      <a:close/>
                      <a:moveTo>
                        <a:pt x="17" y="65"/>
                      </a:moveTo>
                      <a:cubicBezTo>
                        <a:pt x="17" y="66"/>
                        <a:pt x="17" y="66"/>
                        <a:pt x="17" y="66"/>
                      </a:cubicBezTo>
                      <a:cubicBezTo>
                        <a:pt x="16" y="65"/>
                        <a:pt x="17" y="65"/>
                        <a:pt x="1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9" name="Freeform 551">
                  <a:extLst>
                    <a:ext uri="{FF2B5EF4-FFF2-40B4-BE49-F238E27FC236}">
                      <a16:creationId xmlns:a16="http://schemas.microsoft.com/office/drawing/2014/main" id="{145255F4-1B23-4971-BF4A-DD4BA923CAA3}"/>
                    </a:ext>
                  </a:extLst>
                </p:cNvPr>
                <p:cNvSpPr>
                  <a:spLocks/>
                </p:cNvSpPr>
                <p:nvPr userDrawn="1"/>
              </p:nvSpPr>
              <p:spPr bwMode="auto">
                <a:xfrm>
                  <a:off x="4694" y="8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0" name="Freeform 552">
                  <a:extLst>
                    <a:ext uri="{FF2B5EF4-FFF2-40B4-BE49-F238E27FC236}">
                      <a16:creationId xmlns:a16="http://schemas.microsoft.com/office/drawing/2014/main" id="{05944FFD-85A2-4136-8E07-123DC7BBE775}"/>
                    </a:ext>
                  </a:extLst>
                </p:cNvPr>
                <p:cNvSpPr>
                  <a:spLocks/>
                </p:cNvSpPr>
                <p:nvPr userDrawn="1"/>
              </p:nvSpPr>
              <p:spPr bwMode="auto">
                <a:xfrm>
                  <a:off x="4565" y="967"/>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1" name="Freeform 553">
                  <a:extLst>
                    <a:ext uri="{FF2B5EF4-FFF2-40B4-BE49-F238E27FC236}">
                      <a16:creationId xmlns:a16="http://schemas.microsoft.com/office/drawing/2014/main" id="{44F35B30-0354-4724-A84F-D642FD1380C8}"/>
                    </a:ext>
                  </a:extLst>
                </p:cNvPr>
                <p:cNvSpPr>
                  <a:spLocks/>
                </p:cNvSpPr>
                <p:nvPr userDrawn="1"/>
              </p:nvSpPr>
              <p:spPr bwMode="auto">
                <a:xfrm>
                  <a:off x="4650" y="59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2" name="Freeform 554">
                  <a:extLst>
                    <a:ext uri="{FF2B5EF4-FFF2-40B4-BE49-F238E27FC236}">
                      <a16:creationId xmlns:a16="http://schemas.microsoft.com/office/drawing/2014/main" id="{A534B72A-081B-4CF9-867B-F18B5FDE8499}"/>
                    </a:ext>
                  </a:extLst>
                </p:cNvPr>
                <p:cNvSpPr>
                  <a:spLocks/>
                </p:cNvSpPr>
                <p:nvPr userDrawn="1"/>
              </p:nvSpPr>
              <p:spPr bwMode="auto">
                <a:xfrm>
                  <a:off x="4530" y="61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3" name="Freeform 555">
                  <a:extLst>
                    <a:ext uri="{FF2B5EF4-FFF2-40B4-BE49-F238E27FC236}">
                      <a16:creationId xmlns:a16="http://schemas.microsoft.com/office/drawing/2014/main" id="{43FAC716-9429-48F6-B955-AD89D6F5CF98}"/>
                    </a:ext>
                  </a:extLst>
                </p:cNvPr>
                <p:cNvSpPr>
                  <a:spLocks/>
                </p:cNvSpPr>
                <p:nvPr userDrawn="1"/>
              </p:nvSpPr>
              <p:spPr bwMode="auto">
                <a:xfrm>
                  <a:off x="4490" y="60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0"/>
                        <a:pt x="0" y="1"/>
                      </a:cubicBez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4" name="Freeform 556">
                  <a:extLst>
                    <a:ext uri="{FF2B5EF4-FFF2-40B4-BE49-F238E27FC236}">
                      <a16:creationId xmlns:a16="http://schemas.microsoft.com/office/drawing/2014/main" id="{28DD8A6D-83E7-424B-AEFF-FCCB31F462B6}"/>
                    </a:ext>
                  </a:extLst>
                </p:cNvPr>
                <p:cNvSpPr>
                  <a:spLocks/>
                </p:cNvSpPr>
                <p:nvPr userDrawn="1"/>
              </p:nvSpPr>
              <p:spPr bwMode="auto">
                <a:xfrm>
                  <a:off x="4520" y="603"/>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1"/>
                      </a:cubicBezTo>
                      <a:cubicBezTo>
                        <a:pt x="0" y="1"/>
                        <a:pt x="0" y="1"/>
                        <a:pt x="0" y="1"/>
                      </a:cubicBezTo>
                      <a:cubicBezTo>
                        <a:pt x="0" y="2"/>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5" name="Freeform 557">
                  <a:extLst>
                    <a:ext uri="{FF2B5EF4-FFF2-40B4-BE49-F238E27FC236}">
                      <a16:creationId xmlns:a16="http://schemas.microsoft.com/office/drawing/2014/main" id="{0FFAF6FC-862D-4E70-9012-756E9A2E8326}"/>
                    </a:ext>
                  </a:extLst>
                </p:cNvPr>
                <p:cNvSpPr>
                  <a:spLocks/>
                </p:cNvSpPr>
                <p:nvPr userDrawn="1"/>
              </p:nvSpPr>
              <p:spPr bwMode="auto">
                <a:xfrm>
                  <a:off x="451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6" name="Freeform 558">
                  <a:extLst>
                    <a:ext uri="{FF2B5EF4-FFF2-40B4-BE49-F238E27FC236}">
                      <a16:creationId xmlns:a16="http://schemas.microsoft.com/office/drawing/2014/main" id="{BC1AC7B1-C17D-4153-A089-ED6A0F9CC07B}"/>
                    </a:ext>
                  </a:extLst>
                </p:cNvPr>
                <p:cNvSpPr>
                  <a:spLocks/>
                </p:cNvSpPr>
                <p:nvPr userDrawn="1"/>
              </p:nvSpPr>
              <p:spPr bwMode="auto">
                <a:xfrm>
                  <a:off x="4550" y="608"/>
                  <a:ext cx="5" cy="1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7" name="Freeform 559">
                  <a:extLst>
                    <a:ext uri="{FF2B5EF4-FFF2-40B4-BE49-F238E27FC236}">
                      <a16:creationId xmlns:a16="http://schemas.microsoft.com/office/drawing/2014/main" id="{FBECA749-8915-411C-9EF7-663871063C3C}"/>
                    </a:ext>
                  </a:extLst>
                </p:cNvPr>
                <p:cNvSpPr>
                  <a:spLocks/>
                </p:cNvSpPr>
                <p:nvPr userDrawn="1"/>
              </p:nvSpPr>
              <p:spPr bwMode="auto">
                <a:xfrm>
                  <a:off x="4520" y="59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8" name="Freeform 560">
                  <a:extLst>
                    <a:ext uri="{FF2B5EF4-FFF2-40B4-BE49-F238E27FC236}">
                      <a16:creationId xmlns:a16="http://schemas.microsoft.com/office/drawing/2014/main" id="{A37537AD-5069-4517-AD82-AE83665B2F74}"/>
                    </a:ext>
                  </a:extLst>
                </p:cNvPr>
                <p:cNvSpPr>
                  <a:spLocks/>
                </p:cNvSpPr>
                <p:nvPr userDrawn="1"/>
              </p:nvSpPr>
              <p:spPr bwMode="auto">
                <a:xfrm>
                  <a:off x="4535" y="5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9" name="Freeform 561">
                  <a:extLst>
                    <a:ext uri="{FF2B5EF4-FFF2-40B4-BE49-F238E27FC236}">
                      <a16:creationId xmlns:a16="http://schemas.microsoft.com/office/drawing/2014/main" id="{40791A59-FD4D-4149-B90B-7432D59A15FD}"/>
                    </a:ext>
                  </a:extLst>
                </p:cNvPr>
                <p:cNvSpPr>
                  <a:spLocks/>
                </p:cNvSpPr>
                <p:nvPr userDrawn="1"/>
              </p:nvSpPr>
              <p:spPr bwMode="auto">
                <a:xfrm>
                  <a:off x="4530" y="5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0" name="Freeform 562">
                  <a:extLst>
                    <a:ext uri="{FF2B5EF4-FFF2-40B4-BE49-F238E27FC236}">
                      <a16:creationId xmlns:a16="http://schemas.microsoft.com/office/drawing/2014/main" id="{82284060-6B8B-4031-84D8-5709707D7290}"/>
                    </a:ext>
                  </a:extLst>
                </p:cNvPr>
                <p:cNvSpPr>
                  <a:spLocks/>
                </p:cNvSpPr>
                <p:nvPr userDrawn="1"/>
              </p:nvSpPr>
              <p:spPr bwMode="auto">
                <a:xfrm>
                  <a:off x="4525"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1" name="Freeform 563">
                  <a:extLst>
                    <a:ext uri="{FF2B5EF4-FFF2-40B4-BE49-F238E27FC236}">
                      <a16:creationId xmlns:a16="http://schemas.microsoft.com/office/drawing/2014/main" id="{A81F1924-1397-40A6-BB7F-FAEC58603DDD}"/>
                    </a:ext>
                  </a:extLst>
                </p:cNvPr>
                <p:cNvSpPr>
                  <a:spLocks/>
                </p:cNvSpPr>
                <p:nvPr userDrawn="1"/>
              </p:nvSpPr>
              <p:spPr bwMode="auto">
                <a:xfrm>
                  <a:off x="4580" y="588"/>
                  <a:ext cx="10" cy="5"/>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1" y="1"/>
                      </a:cubicBezTo>
                      <a:cubicBezTo>
                        <a:pt x="2" y="1"/>
                        <a:pt x="1"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2" name="Freeform 564">
                  <a:extLst>
                    <a:ext uri="{FF2B5EF4-FFF2-40B4-BE49-F238E27FC236}">
                      <a16:creationId xmlns:a16="http://schemas.microsoft.com/office/drawing/2014/main" id="{76FDDBBE-2590-49EA-81B1-FC25D9609DC6}"/>
                    </a:ext>
                  </a:extLst>
                </p:cNvPr>
                <p:cNvSpPr>
                  <a:spLocks/>
                </p:cNvSpPr>
                <p:nvPr userDrawn="1"/>
              </p:nvSpPr>
              <p:spPr bwMode="auto">
                <a:xfrm>
                  <a:off x="4570" y="57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3" name="Freeform 565">
                  <a:extLst>
                    <a:ext uri="{FF2B5EF4-FFF2-40B4-BE49-F238E27FC236}">
                      <a16:creationId xmlns:a16="http://schemas.microsoft.com/office/drawing/2014/main" id="{FA24F127-BB2F-4CC6-964A-557F89D6550E}"/>
                    </a:ext>
                  </a:extLst>
                </p:cNvPr>
                <p:cNvSpPr>
                  <a:spLocks/>
                </p:cNvSpPr>
                <p:nvPr userDrawn="1"/>
              </p:nvSpPr>
              <p:spPr bwMode="auto">
                <a:xfrm>
                  <a:off x="4580" y="573"/>
                  <a:ext cx="15" cy="5"/>
                </a:xfrm>
                <a:custGeom>
                  <a:avLst/>
                  <a:gdLst>
                    <a:gd name="T0" fmla="*/ 1 w 3"/>
                    <a:gd name="T1" fmla="*/ 1 h 1"/>
                    <a:gd name="T2" fmla="*/ 1 w 3"/>
                    <a:gd name="T3" fmla="*/ 0 h 1"/>
                    <a:gd name="T4" fmla="*/ 1 w 3"/>
                    <a:gd name="T5" fmla="*/ 1 h 1"/>
                  </a:gdLst>
                  <a:ahLst/>
                  <a:cxnLst>
                    <a:cxn ang="0">
                      <a:pos x="T0" y="T1"/>
                    </a:cxn>
                    <a:cxn ang="0">
                      <a:pos x="T2" y="T3"/>
                    </a:cxn>
                    <a:cxn ang="0">
                      <a:pos x="T4" y="T5"/>
                    </a:cxn>
                  </a:cxnLst>
                  <a:rect l="0" t="0" r="r" b="b"/>
                  <a:pathLst>
                    <a:path w="3" h="1">
                      <a:moveTo>
                        <a:pt x="1" y="1"/>
                      </a:moveTo>
                      <a:cubicBezTo>
                        <a:pt x="1" y="1"/>
                        <a:pt x="3"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4" name="Freeform 566">
                  <a:extLst>
                    <a:ext uri="{FF2B5EF4-FFF2-40B4-BE49-F238E27FC236}">
                      <a16:creationId xmlns:a16="http://schemas.microsoft.com/office/drawing/2014/main" id="{CD86565E-02BE-4F28-8941-B894A77810A9}"/>
                    </a:ext>
                  </a:extLst>
                </p:cNvPr>
                <p:cNvSpPr>
                  <a:spLocks/>
                </p:cNvSpPr>
                <p:nvPr userDrawn="1"/>
              </p:nvSpPr>
              <p:spPr bwMode="auto">
                <a:xfrm>
                  <a:off x="4640" y="618"/>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5" name="Freeform 567">
                  <a:extLst>
                    <a:ext uri="{FF2B5EF4-FFF2-40B4-BE49-F238E27FC236}">
                      <a16:creationId xmlns:a16="http://schemas.microsoft.com/office/drawing/2014/main" id="{0E2AB418-24A2-4069-9FFF-4EF0E1AF0DBD}"/>
                    </a:ext>
                  </a:extLst>
                </p:cNvPr>
                <p:cNvSpPr>
                  <a:spLocks/>
                </p:cNvSpPr>
                <p:nvPr userDrawn="1"/>
              </p:nvSpPr>
              <p:spPr bwMode="auto">
                <a:xfrm>
                  <a:off x="4694" y="653"/>
                  <a:ext cx="10" cy="10"/>
                </a:xfrm>
                <a:custGeom>
                  <a:avLst/>
                  <a:gdLst>
                    <a:gd name="T0" fmla="*/ 2 w 2"/>
                    <a:gd name="T1" fmla="*/ 1 h 2"/>
                    <a:gd name="T2" fmla="*/ 1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1"/>
                        <a:pt x="1" y="0"/>
                      </a:cubicBezTo>
                      <a:cubicBezTo>
                        <a:pt x="0" y="0"/>
                        <a:pt x="1" y="1"/>
                        <a:pt x="0" y="1"/>
                      </a:cubicBezTo>
                      <a:cubicBezTo>
                        <a:pt x="1" y="2"/>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6" name="Freeform 568">
                  <a:extLst>
                    <a:ext uri="{FF2B5EF4-FFF2-40B4-BE49-F238E27FC236}">
                      <a16:creationId xmlns:a16="http://schemas.microsoft.com/office/drawing/2014/main" id="{8F6AD32D-F922-40FD-8417-34E8112BFA17}"/>
                    </a:ext>
                  </a:extLst>
                </p:cNvPr>
                <p:cNvSpPr>
                  <a:spLocks/>
                </p:cNvSpPr>
                <p:nvPr userDrawn="1"/>
              </p:nvSpPr>
              <p:spPr bwMode="auto">
                <a:xfrm>
                  <a:off x="4694" y="6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7" name="Freeform 569">
                  <a:extLst>
                    <a:ext uri="{FF2B5EF4-FFF2-40B4-BE49-F238E27FC236}">
                      <a16:creationId xmlns:a16="http://schemas.microsoft.com/office/drawing/2014/main" id="{7E6B6D5E-3DA2-4C70-872F-6A4FB7E2D947}"/>
                    </a:ext>
                  </a:extLst>
                </p:cNvPr>
                <p:cNvSpPr>
                  <a:spLocks/>
                </p:cNvSpPr>
                <p:nvPr userDrawn="1"/>
              </p:nvSpPr>
              <p:spPr bwMode="auto">
                <a:xfrm>
                  <a:off x="4416" y="7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8" name="Freeform 570">
                  <a:extLst>
                    <a:ext uri="{FF2B5EF4-FFF2-40B4-BE49-F238E27FC236}">
                      <a16:creationId xmlns:a16="http://schemas.microsoft.com/office/drawing/2014/main" id="{3A62F6AD-D209-4B7F-A9E9-BF2F6CD8D206}"/>
                    </a:ext>
                  </a:extLst>
                </p:cNvPr>
                <p:cNvSpPr>
                  <a:spLocks/>
                </p:cNvSpPr>
                <p:nvPr userDrawn="1"/>
              </p:nvSpPr>
              <p:spPr bwMode="auto">
                <a:xfrm>
                  <a:off x="4416" y="71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9" name="Freeform 571">
                  <a:extLst>
                    <a:ext uri="{FF2B5EF4-FFF2-40B4-BE49-F238E27FC236}">
                      <a16:creationId xmlns:a16="http://schemas.microsoft.com/office/drawing/2014/main" id="{25F90D5C-58C3-47F0-8578-95F7A569D021}"/>
                    </a:ext>
                  </a:extLst>
                </p:cNvPr>
                <p:cNvSpPr>
                  <a:spLocks/>
                </p:cNvSpPr>
                <p:nvPr userDrawn="1"/>
              </p:nvSpPr>
              <p:spPr bwMode="auto">
                <a:xfrm>
                  <a:off x="4669" y="8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0" name="Freeform 572">
                  <a:extLst>
                    <a:ext uri="{FF2B5EF4-FFF2-40B4-BE49-F238E27FC236}">
                      <a16:creationId xmlns:a16="http://schemas.microsoft.com/office/drawing/2014/main" id="{726E97CE-F906-4600-AE23-CEBC548D8246}"/>
                    </a:ext>
                  </a:extLst>
                </p:cNvPr>
                <p:cNvSpPr>
                  <a:spLocks/>
                </p:cNvSpPr>
                <p:nvPr userDrawn="1"/>
              </p:nvSpPr>
              <p:spPr bwMode="auto">
                <a:xfrm>
                  <a:off x="4630" y="92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1" name="Freeform 573">
                  <a:extLst>
                    <a:ext uri="{FF2B5EF4-FFF2-40B4-BE49-F238E27FC236}">
                      <a16:creationId xmlns:a16="http://schemas.microsoft.com/office/drawing/2014/main" id="{13F4BA99-0DA1-4F5B-A4DB-3791215A571D}"/>
                    </a:ext>
                  </a:extLst>
                </p:cNvPr>
                <p:cNvSpPr>
                  <a:spLocks/>
                </p:cNvSpPr>
                <p:nvPr userDrawn="1"/>
              </p:nvSpPr>
              <p:spPr bwMode="auto">
                <a:xfrm>
                  <a:off x="4595" y="957"/>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1" y="1"/>
                        <a:pt x="2" y="1"/>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2" name="Freeform 574">
                  <a:extLst>
                    <a:ext uri="{FF2B5EF4-FFF2-40B4-BE49-F238E27FC236}">
                      <a16:creationId xmlns:a16="http://schemas.microsoft.com/office/drawing/2014/main" id="{1068A208-408C-45EF-B014-49B4606A1F6F}"/>
                    </a:ext>
                  </a:extLst>
                </p:cNvPr>
                <p:cNvSpPr>
                  <a:spLocks/>
                </p:cNvSpPr>
                <p:nvPr userDrawn="1"/>
              </p:nvSpPr>
              <p:spPr bwMode="auto">
                <a:xfrm>
                  <a:off x="4092" y="42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3" name="Freeform 575">
                  <a:extLst>
                    <a:ext uri="{FF2B5EF4-FFF2-40B4-BE49-F238E27FC236}">
                      <a16:creationId xmlns:a16="http://schemas.microsoft.com/office/drawing/2014/main" id="{6A6F8A4D-BD82-42A2-BF57-421452FA6B1E}"/>
                    </a:ext>
                  </a:extLst>
                </p:cNvPr>
                <p:cNvSpPr>
                  <a:spLocks/>
                </p:cNvSpPr>
                <p:nvPr userDrawn="1"/>
              </p:nvSpPr>
              <p:spPr bwMode="auto">
                <a:xfrm>
                  <a:off x="4092" y="3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4" name="Freeform 576">
                  <a:extLst>
                    <a:ext uri="{FF2B5EF4-FFF2-40B4-BE49-F238E27FC236}">
                      <a16:creationId xmlns:a16="http://schemas.microsoft.com/office/drawing/2014/main" id="{82AF3843-53C0-4DAF-AB57-16E4FC6D6D64}"/>
                    </a:ext>
                  </a:extLst>
                </p:cNvPr>
                <p:cNvSpPr>
                  <a:spLocks/>
                </p:cNvSpPr>
                <p:nvPr userDrawn="1"/>
              </p:nvSpPr>
              <p:spPr bwMode="auto">
                <a:xfrm>
                  <a:off x="4097" y="373"/>
                  <a:ext cx="10" cy="15"/>
                </a:xfrm>
                <a:custGeom>
                  <a:avLst/>
                  <a:gdLst>
                    <a:gd name="T0" fmla="*/ 2 w 2"/>
                    <a:gd name="T1" fmla="*/ 0 h 3"/>
                    <a:gd name="T2" fmla="*/ 0 w 2"/>
                    <a:gd name="T3" fmla="*/ 3 h 3"/>
                    <a:gd name="T4" fmla="*/ 0 w 2"/>
                    <a:gd name="T5" fmla="*/ 3 h 3"/>
                    <a:gd name="T6" fmla="*/ 1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1" y="2"/>
                        <a:pt x="0" y="3"/>
                      </a:cubicBezTo>
                      <a:cubicBezTo>
                        <a:pt x="0" y="3"/>
                        <a:pt x="0" y="3"/>
                        <a:pt x="0" y="3"/>
                      </a:cubicBezTo>
                      <a:cubicBezTo>
                        <a:pt x="1" y="3"/>
                        <a:pt x="1" y="3"/>
                        <a:pt x="1" y="3"/>
                      </a:cubicBezTo>
                      <a:cubicBezTo>
                        <a:pt x="1" y="2"/>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5" name="Freeform 577">
                  <a:extLst>
                    <a:ext uri="{FF2B5EF4-FFF2-40B4-BE49-F238E27FC236}">
                      <a16:creationId xmlns:a16="http://schemas.microsoft.com/office/drawing/2014/main" id="{D342EF40-F05D-44DD-B4B9-503ED11BDECA}"/>
                    </a:ext>
                  </a:extLst>
                </p:cNvPr>
                <p:cNvSpPr>
                  <a:spLocks/>
                </p:cNvSpPr>
                <p:nvPr userDrawn="1"/>
              </p:nvSpPr>
              <p:spPr bwMode="auto">
                <a:xfrm>
                  <a:off x="4122" y="36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1" y="0"/>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6" name="Freeform 578">
                  <a:extLst>
                    <a:ext uri="{FF2B5EF4-FFF2-40B4-BE49-F238E27FC236}">
                      <a16:creationId xmlns:a16="http://schemas.microsoft.com/office/drawing/2014/main" id="{EB661021-2169-4C9A-8468-CADECCC83816}"/>
                    </a:ext>
                  </a:extLst>
                </p:cNvPr>
                <p:cNvSpPr>
                  <a:spLocks/>
                </p:cNvSpPr>
                <p:nvPr userDrawn="1"/>
              </p:nvSpPr>
              <p:spPr bwMode="auto">
                <a:xfrm>
                  <a:off x="4122" y="373"/>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7" name="Freeform 579">
                  <a:extLst>
                    <a:ext uri="{FF2B5EF4-FFF2-40B4-BE49-F238E27FC236}">
                      <a16:creationId xmlns:a16="http://schemas.microsoft.com/office/drawing/2014/main" id="{E51AC38B-33C1-4B6A-9560-533B18B70A0B}"/>
                    </a:ext>
                  </a:extLst>
                </p:cNvPr>
                <p:cNvSpPr>
                  <a:spLocks/>
                </p:cNvSpPr>
                <p:nvPr userDrawn="1"/>
              </p:nvSpPr>
              <p:spPr bwMode="auto">
                <a:xfrm>
                  <a:off x="4132" y="358"/>
                  <a:ext cx="5" cy="5"/>
                </a:xfrm>
                <a:custGeom>
                  <a:avLst/>
                  <a:gdLst>
                    <a:gd name="T0" fmla="*/ 0 w 1"/>
                    <a:gd name="T1" fmla="*/ 1 h 1"/>
                    <a:gd name="T2" fmla="*/ 0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0"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8" name="Freeform 580">
                  <a:extLst>
                    <a:ext uri="{FF2B5EF4-FFF2-40B4-BE49-F238E27FC236}">
                      <a16:creationId xmlns:a16="http://schemas.microsoft.com/office/drawing/2014/main" id="{A7DC94CD-AFF4-4D8D-8B74-E62102D84A39}"/>
                    </a:ext>
                  </a:extLst>
                </p:cNvPr>
                <p:cNvSpPr>
                  <a:spLocks/>
                </p:cNvSpPr>
                <p:nvPr userDrawn="1"/>
              </p:nvSpPr>
              <p:spPr bwMode="auto">
                <a:xfrm>
                  <a:off x="4127" y="3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9" name="Freeform 581">
                  <a:extLst>
                    <a:ext uri="{FF2B5EF4-FFF2-40B4-BE49-F238E27FC236}">
                      <a16:creationId xmlns:a16="http://schemas.microsoft.com/office/drawing/2014/main" id="{022457D3-B565-457B-94CA-F50B6B3092C0}"/>
                    </a:ext>
                  </a:extLst>
                </p:cNvPr>
                <p:cNvSpPr>
                  <a:spLocks/>
                </p:cNvSpPr>
                <p:nvPr userDrawn="1"/>
              </p:nvSpPr>
              <p:spPr bwMode="auto">
                <a:xfrm>
                  <a:off x="4122" y="3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0" name="Freeform 582">
                  <a:extLst>
                    <a:ext uri="{FF2B5EF4-FFF2-40B4-BE49-F238E27FC236}">
                      <a16:creationId xmlns:a16="http://schemas.microsoft.com/office/drawing/2014/main" id="{2923B7AE-BC5E-4BCF-9B17-BFBFFEBCC31E}"/>
                    </a:ext>
                  </a:extLst>
                </p:cNvPr>
                <p:cNvSpPr>
                  <a:spLocks/>
                </p:cNvSpPr>
                <p:nvPr userDrawn="1"/>
              </p:nvSpPr>
              <p:spPr bwMode="auto">
                <a:xfrm>
                  <a:off x="4117" y="363"/>
                  <a:ext cx="10" cy="5"/>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1" name="Freeform 583">
                  <a:extLst>
                    <a:ext uri="{FF2B5EF4-FFF2-40B4-BE49-F238E27FC236}">
                      <a16:creationId xmlns:a16="http://schemas.microsoft.com/office/drawing/2014/main" id="{AF4A7E57-C25D-4253-B9C0-E484180DD02B}"/>
                    </a:ext>
                  </a:extLst>
                </p:cNvPr>
                <p:cNvSpPr>
                  <a:spLocks/>
                </p:cNvSpPr>
                <p:nvPr userDrawn="1"/>
              </p:nvSpPr>
              <p:spPr bwMode="auto">
                <a:xfrm>
                  <a:off x="4097" y="368"/>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2" name="Freeform 584">
                  <a:extLst>
                    <a:ext uri="{FF2B5EF4-FFF2-40B4-BE49-F238E27FC236}">
                      <a16:creationId xmlns:a16="http://schemas.microsoft.com/office/drawing/2014/main" id="{5E9E2DE9-B441-4B42-ACF7-0372604122EA}"/>
                    </a:ext>
                  </a:extLst>
                </p:cNvPr>
                <p:cNvSpPr>
                  <a:spLocks/>
                </p:cNvSpPr>
                <p:nvPr userDrawn="1"/>
              </p:nvSpPr>
              <p:spPr bwMode="auto">
                <a:xfrm>
                  <a:off x="4137" y="343"/>
                  <a:ext cx="10" cy="5"/>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0" y="0"/>
                      </a:cubicBezTo>
                      <a:cubicBezTo>
                        <a:pt x="0" y="1"/>
                        <a:pt x="0" y="1"/>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3" name="Freeform 585">
                  <a:extLst>
                    <a:ext uri="{FF2B5EF4-FFF2-40B4-BE49-F238E27FC236}">
                      <a16:creationId xmlns:a16="http://schemas.microsoft.com/office/drawing/2014/main" id="{81E936A1-3E6B-4A05-B628-B964819FB41B}"/>
                    </a:ext>
                  </a:extLst>
                </p:cNvPr>
                <p:cNvSpPr>
                  <a:spLocks/>
                </p:cNvSpPr>
                <p:nvPr userDrawn="1"/>
              </p:nvSpPr>
              <p:spPr bwMode="auto">
                <a:xfrm>
                  <a:off x="4137" y="3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4" name="Freeform 586">
                  <a:extLst>
                    <a:ext uri="{FF2B5EF4-FFF2-40B4-BE49-F238E27FC236}">
                      <a16:creationId xmlns:a16="http://schemas.microsoft.com/office/drawing/2014/main" id="{421FC0BE-31E1-4112-9F04-F8D29BE02917}"/>
                    </a:ext>
                  </a:extLst>
                </p:cNvPr>
                <p:cNvSpPr>
                  <a:spLocks/>
                </p:cNvSpPr>
                <p:nvPr userDrawn="1"/>
              </p:nvSpPr>
              <p:spPr bwMode="auto">
                <a:xfrm>
                  <a:off x="4122" y="348"/>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5" name="Freeform 587">
                  <a:extLst>
                    <a:ext uri="{FF2B5EF4-FFF2-40B4-BE49-F238E27FC236}">
                      <a16:creationId xmlns:a16="http://schemas.microsoft.com/office/drawing/2014/main" id="{56512D02-F2CA-4628-BCF3-D1CE2BDB6593}"/>
                    </a:ext>
                  </a:extLst>
                </p:cNvPr>
                <p:cNvSpPr>
                  <a:spLocks/>
                </p:cNvSpPr>
                <p:nvPr userDrawn="1"/>
              </p:nvSpPr>
              <p:spPr bwMode="auto">
                <a:xfrm>
                  <a:off x="4152" y="33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6" name="Freeform 588">
                  <a:extLst>
                    <a:ext uri="{FF2B5EF4-FFF2-40B4-BE49-F238E27FC236}">
                      <a16:creationId xmlns:a16="http://schemas.microsoft.com/office/drawing/2014/main" id="{5DC38879-B1B1-44A3-A013-04C479935C47}"/>
                    </a:ext>
                  </a:extLst>
                </p:cNvPr>
                <p:cNvSpPr>
                  <a:spLocks/>
                </p:cNvSpPr>
                <p:nvPr userDrawn="1"/>
              </p:nvSpPr>
              <p:spPr bwMode="auto">
                <a:xfrm>
                  <a:off x="4162" y="323"/>
                  <a:ext cx="5" cy="10"/>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2"/>
                      </a:cubicBezTo>
                      <a:cubicBezTo>
                        <a:pt x="1"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7" name="Freeform 589">
                  <a:extLst>
                    <a:ext uri="{FF2B5EF4-FFF2-40B4-BE49-F238E27FC236}">
                      <a16:creationId xmlns:a16="http://schemas.microsoft.com/office/drawing/2014/main" id="{A4580DB6-37E4-47B5-8AB0-9044923173F7}"/>
                    </a:ext>
                  </a:extLst>
                </p:cNvPr>
                <p:cNvSpPr>
                  <a:spLocks/>
                </p:cNvSpPr>
                <p:nvPr userDrawn="1"/>
              </p:nvSpPr>
              <p:spPr bwMode="auto">
                <a:xfrm>
                  <a:off x="4167" y="3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8" name="Freeform 590">
                  <a:extLst>
                    <a:ext uri="{FF2B5EF4-FFF2-40B4-BE49-F238E27FC236}">
                      <a16:creationId xmlns:a16="http://schemas.microsoft.com/office/drawing/2014/main" id="{7EEBC3EA-AAA5-4EB1-8F9E-A6CA035A11D6}"/>
                    </a:ext>
                  </a:extLst>
                </p:cNvPr>
                <p:cNvSpPr>
                  <a:spLocks/>
                </p:cNvSpPr>
                <p:nvPr userDrawn="1"/>
              </p:nvSpPr>
              <p:spPr bwMode="auto">
                <a:xfrm>
                  <a:off x="4142" y="3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9" name="Freeform 591">
                  <a:extLst>
                    <a:ext uri="{FF2B5EF4-FFF2-40B4-BE49-F238E27FC236}">
                      <a16:creationId xmlns:a16="http://schemas.microsoft.com/office/drawing/2014/main" id="{A469DE76-3963-4CD4-AE83-BB0E90069047}"/>
                    </a:ext>
                  </a:extLst>
                </p:cNvPr>
                <p:cNvSpPr>
                  <a:spLocks/>
                </p:cNvSpPr>
                <p:nvPr userDrawn="1"/>
              </p:nvSpPr>
              <p:spPr bwMode="auto">
                <a:xfrm>
                  <a:off x="4147" y="3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0" name="Freeform 592">
                  <a:extLst>
                    <a:ext uri="{FF2B5EF4-FFF2-40B4-BE49-F238E27FC236}">
                      <a16:creationId xmlns:a16="http://schemas.microsoft.com/office/drawing/2014/main" id="{E5AEB188-9836-4533-9CA6-66AFB9F1DB41}"/>
                    </a:ext>
                  </a:extLst>
                </p:cNvPr>
                <p:cNvSpPr>
                  <a:spLocks/>
                </p:cNvSpPr>
                <p:nvPr userDrawn="1"/>
              </p:nvSpPr>
              <p:spPr bwMode="auto">
                <a:xfrm>
                  <a:off x="4142" y="3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1" name="Freeform 593">
                  <a:extLst>
                    <a:ext uri="{FF2B5EF4-FFF2-40B4-BE49-F238E27FC236}">
                      <a16:creationId xmlns:a16="http://schemas.microsoft.com/office/drawing/2014/main" id="{4B7B1676-E8CC-4920-8A4A-9D762BF41752}"/>
                    </a:ext>
                  </a:extLst>
                </p:cNvPr>
                <p:cNvSpPr>
                  <a:spLocks/>
                </p:cNvSpPr>
                <p:nvPr userDrawn="1"/>
              </p:nvSpPr>
              <p:spPr bwMode="auto">
                <a:xfrm>
                  <a:off x="4122" y="333"/>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1" y="2"/>
                        <a:pt x="2"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2" name="Freeform 594">
                  <a:extLst>
                    <a:ext uri="{FF2B5EF4-FFF2-40B4-BE49-F238E27FC236}">
                      <a16:creationId xmlns:a16="http://schemas.microsoft.com/office/drawing/2014/main" id="{A935F627-B18C-4DA4-854B-65F9DCD48861}"/>
                    </a:ext>
                  </a:extLst>
                </p:cNvPr>
                <p:cNvSpPr>
                  <a:spLocks/>
                </p:cNvSpPr>
                <p:nvPr userDrawn="1"/>
              </p:nvSpPr>
              <p:spPr bwMode="auto">
                <a:xfrm>
                  <a:off x="4137" y="33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3" name="Freeform 595">
                  <a:extLst>
                    <a:ext uri="{FF2B5EF4-FFF2-40B4-BE49-F238E27FC236}">
                      <a16:creationId xmlns:a16="http://schemas.microsoft.com/office/drawing/2014/main" id="{7560C668-B769-4E00-B973-262F1127D589}"/>
                    </a:ext>
                  </a:extLst>
                </p:cNvPr>
                <p:cNvSpPr>
                  <a:spLocks/>
                </p:cNvSpPr>
                <p:nvPr userDrawn="1"/>
              </p:nvSpPr>
              <p:spPr bwMode="auto">
                <a:xfrm>
                  <a:off x="4137" y="32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4" name="Freeform 596">
                  <a:extLst>
                    <a:ext uri="{FF2B5EF4-FFF2-40B4-BE49-F238E27FC236}">
                      <a16:creationId xmlns:a16="http://schemas.microsoft.com/office/drawing/2014/main" id="{A140E4D2-7817-4D35-9029-0740ED433886}"/>
                    </a:ext>
                  </a:extLst>
                </p:cNvPr>
                <p:cNvSpPr>
                  <a:spLocks/>
                </p:cNvSpPr>
                <p:nvPr userDrawn="1"/>
              </p:nvSpPr>
              <p:spPr bwMode="auto">
                <a:xfrm>
                  <a:off x="4157" y="313"/>
                  <a:ext cx="5" cy="10"/>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1" y="0"/>
                      </a:cubicBezTo>
                      <a:cubicBezTo>
                        <a:pt x="0"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5" name="Freeform 597">
                  <a:extLst>
                    <a:ext uri="{FF2B5EF4-FFF2-40B4-BE49-F238E27FC236}">
                      <a16:creationId xmlns:a16="http://schemas.microsoft.com/office/drawing/2014/main" id="{E93B6D35-29CE-4BF6-A5B2-E71FA2173047}"/>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6" name="Rectangle 598">
                  <a:extLst>
                    <a:ext uri="{FF2B5EF4-FFF2-40B4-BE49-F238E27FC236}">
                      <a16:creationId xmlns:a16="http://schemas.microsoft.com/office/drawing/2014/main" id="{B0EA47AF-4953-4420-AACB-F519950AFA7A}"/>
                    </a:ext>
                  </a:extLst>
                </p:cNvPr>
                <p:cNvSpPr>
                  <a:spLocks noChangeArrowheads="1"/>
                </p:cNvSpPr>
                <p:nvPr userDrawn="1"/>
              </p:nvSpPr>
              <p:spPr bwMode="auto">
                <a:xfrm>
                  <a:off x="4177"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7" name="Freeform 599">
                  <a:extLst>
                    <a:ext uri="{FF2B5EF4-FFF2-40B4-BE49-F238E27FC236}">
                      <a16:creationId xmlns:a16="http://schemas.microsoft.com/office/drawing/2014/main" id="{5BB0F4C0-C2D8-4260-B70F-8B7989F7A87B}"/>
                    </a:ext>
                  </a:extLst>
                </p:cNvPr>
                <p:cNvSpPr>
                  <a:spLocks/>
                </p:cNvSpPr>
                <p:nvPr userDrawn="1"/>
              </p:nvSpPr>
              <p:spPr bwMode="auto">
                <a:xfrm>
                  <a:off x="4152" y="31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8" name="Freeform 600">
                  <a:extLst>
                    <a:ext uri="{FF2B5EF4-FFF2-40B4-BE49-F238E27FC236}">
                      <a16:creationId xmlns:a16="http://schemas.microsoft.com/office/drawing/2014/main" id="{54377948-A110-42FF-B70F-2D1E4F255D2C}"/>
                    </a:ext>
                  </a:extLst>
                </p:cNvPr>
                <p:cNvSpPr>
                  <a:spLocks/>
                </p:cNvSpPr>
                <p:nvPr userDrawn="1"/>
              </p:nvSpPr>
              <p:spPr bwMode="auto">
                <a:xfrm>
                  <a:off x="4167" y="3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9" name="Freeform 601">
                  <a:extLst>
                    <a:ext uri="{FF2B5EF4-FFF2-40B4-BE49-F238E27FC236}">
                      <a16:creationId xmlns:a16="http://schemas.microsoft.com/office/drawing/2014/main" id="{6DA4B7EA-EA26-4EB8-9EB0-F70F6DA9C8F4}"/>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0" name="Freeform 602">
                  <a:extLst>
                    <a:ext uri="{FF2B5EF4-FFF2-40B4-BE49-F238E27FC236}">
                      <a16:creationId xmlns:a16="http://schemas.microsoft.com/office/drawing/2014/main" id="{6D0B344E-0676-48DB-8052-DC6A5FB5B9D9}"/>
                    </a:ext>
                  </a:extLst>
                </p:cNvPr>
                <p:cNvSpPr>
                  <a:spLocks/>
                </p:cNvSpPr>
                <p:nvPr userDrawn="1"/>
              </p:nvSpPr>
              <p:spPr bwMode="auto">
                <a:xfrm>
                  <a:off x="4152" y="323"/>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1" name="Freeform 603">
                  <a:extLst>
                    <a:ext uri="{FF2B5EF4-FFF2-40B4-BE49-F238E27FC236}">
                      <a16:creationId xmlns:a16="http://schemas.microsoft.com/office/drawing/2014/main" id="{4976479B-0F67-477D-B791-01A310252D8A}"/>
                    </a:ext>
                  </a:extLst>
                </p:cNvPr>
                <p:cNvSpPr>
                  <a:spLocks/>
                </p:cNvSpPr>
                <p:nvPr userDrawn="1"/>
              </p:nvSpPr>
              <p:spPr bwMode="auto">
                <a:xfrm>
                  <a:off x="4157" y="273"/>
                  <a:ext cx="20" cy="30"/>
                </a:xfrm>
                <a:custGeom>
                  <a:avLst/>
                  <a:gdLst>
                    <a:gd name="T0" fmla="*/ 2 w 4"/>
                    <a:gd name="T1" fmla="*/ 1 h 6"/>
                    <a:gd name="T2" fmla="*/ 1 w 4"/>
                    <a:gd name="T3" fmla="*/ 2 h 6"/>
                    <a:gd name="T4" fmla="*/ 4 w 4"/>
                    <a:gd name="T5" fmla="*/ 6 h 6"/>
                    <a:gd name="T6" fmla="*/ 4 w 4"/>
                    <a:gd name="T7" fmla="*/ 4 h 6"/>
                    <a:gd name="T8" fmla="*/ 2 w 4"/>
                    <a:gd name="T9" fmla="*/ 4 h 6"/>
                    <a:gd name="T10" fmla="*/ 3 w 4"/>
                    <a:gd name="T11" fmla="*/ 3 h 6"/>
                    <a:gd name="T12" fmla="*/ 3 w 4"/>
                    <a:gd name="T13" fmla="*/ 0 h 6"/>
                    <a:gd name="T14" fmla="*/ 2 w 4"/>
                    <a:gd name="T15" fmla="*/ 1 h 6"/>
                    <a:gd name="T16" fmla="*/ 2 w 4"/>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1"/>
                      </a:moveTo>
                      <a:cubicBezTo>
                        <a:pt x="2" y="1"/>
                        <a:pt x="2" y="2"/>
                        <a:pt x="1" y="2"/>
                      </a:cubicBezTo>
                      <a:cubicBezTo>
                        <a:pt x="0" y="3"/>
                        <a:pt x="2" y="5"/>
                        <a:pt x="4" y="6"/>
                      </a:cubicBezTo>
                      <a:cubicBezTo>
                        <a:pt x="4" y="5"/>
                        <a:pt x="3" y="5"/>
                        <a:pt x="4" y="4"/>
                      </a:cubicBezTo>
                      <a:cubicBezTo>
                        <a:pt x="3" y="4"/>
                        <a:pt x="2" y="5"/>
                        <a:pt x="2" y="4"/>
                      </a:cubicBezTo>
                      <a:cubicBezTo>
                        <a:pt x="3" y="3"/>
                        <a:pt x="3" y="3"/>
                        <a:pt x="3" y="3"/>
                      </a:cubicBezTo>
                      <a:cubicBezTo>
                        <a:pt x="2" y="3"/>
                        <a:pt x="4" y="1"/>
                        <a:pt x="3" y="0"/>
                      </a:cubicBezTo>
                      <a:cubicBezTo>
                        <a:pt x="2" y="1"/>
                        <a:pt x="2" y="1"/>
                        <a:pt x="2"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2" name="Freeform 604">
                  <a:extLst>
                    <a:ext uri="{FF2B5EF4-FFF2-40B4-BE49-F238E27FC236}">
                      <a16:creationId xmlns:a16="http://schemas.microsoft.com/office/drawing/2014/main" id="{AA1B3CED-C545-430B-AA45-2936D4AA489E}"/>
                    </a:ext>
                  </a:extLst>
                </p:cNvPr>
                <p:cNvSpPr>
                  <a:spLocks/>
                </p:cNvSpPr>
                <p:nvPr userDrawn="1"/>
              </p:nvSpPr>
              <p:spPr bwMode="auto">
                <a:xfrm>
                  <a:off x="4167" y="303"/>
                  <a:ext cx="10" cy="5"/>
                </a:xfrm>
                <a:custGeom>
                  <a:avLst/>
                  <a:gdLst>
                    <a:gd name="T0" fmla="*/ 1 w 2"/>
                    <a:gd name="T1" fmla="*/ 1 h 1"/>
                    <a:gd name="T2" fmla="*/ 0 w 2"/>
                    <a:gd name="T3" fmla="*/ 1 h 1"/>
                    <a:gd name="T4" fmla="*/ 2 w 2"/>
                    <a:gd name="T5" fmla="*/ 1 h 1"/>
                    <a:gd name="T6" fmla="*/ 2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0" y="1"/>
                        <a:pt x="0" y="1"/>
                        <a:pt x="0" y="1"/>
                      </a:cubicBezTo>
                      <a:cubicBezTo>
                        <a:pt x="1" y="1"/>
                        <a:pt x="1" y="1"/>
                        <a:pt x="2" y="1"/>
                      </a:cubicBezTo>
                      <a:cubicBezTo>
                        <a:pt x="2" y="0"/>
                        <a:pt x="2" y="0"/>
                        <a:pt x="2" y="0"/>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3" name="Freeform 605">
                  <a:extLst>
                    <a:ext uri="{FF2B5EF4-FFF2-40B4-BE49-F238E27FC236}">
                      <a16:creationId xmlns:a16="http://schemas.microsoft.com/office/drawing/2014/main" id="{3E706E01-FCF6-4E7E-A3C7-B3A556540D64}"/>
                    </a:ext>
                  </a:extLst>
                </p:cNvPr>
                <p:cNvSpPr>
                  <a:spLocks/>
                </p:cNvSpPr>
                <p:nvPr userDrawn="1"/>
              </p:nvSpPr>
              <p:spPr bwMode="auto">
                <a:xfrm>
                  <a:off x="4157" y="303"/>
                  <a:ext cx="10" cy="10"/>
                </a:xfrm>
                <a:custGeom>
                  <a:avLst/>
                  <a:gdLst>
                    <a:gd name="T0" fmla="*/ 1 w 2"/>
                    <a:gd name="T1" fmla="*/ 2 h 2"/>
                    <a:gd name="T2" fmla="*/ 0 w 2"/>
                    <a:gd name="T3" fmla="*/ 0 h 2"/>
                    <a:gd name="T4" fmla="*/ 0 w 2"/>
                    <a:gd name="T5" fmla="*/ 1 h 2"/>
                    <a:gd name="T6" fmla="*/ 1 w 2"/>
                    <a:gd name="T7" fmla="*/ 2 h 2"/>
                    <a:gd name="T8" fmla="*/ 1 w 2"/>
                    <a:gd name="T9" fmla="*/ 2 h 2"/>
                    <a:gd name="T10" fmla="*/ 2 w 2"/>
                    <a:gd name="T11" fmla="*/ 2 h 2"/>
                    <a:gd name="T12" fmla="*/ 2 w 2"/>
                    <a:gd name="T13" fmla="*/ 2 h 2"/>
                    <a:gd name="T14" fmla="*/ 2 w 2"/>
                    <a:gd name="T15" fmla="*/ 2 h 2"/>
                    <a:gd name="T16" fmla="*/ 2 w 2"/>
                    <a:gd name="T17" fmla="*/ 2 h 2"/>
                    <a:gd name="T18" fmla="*/ 1 w 2"/>
                    <a:gd name="T19" fmla="*/ 2 h 2"/>
                    <a:gd name="T20" fmla="*/ 1 w 2"/>
                    <a:gd name="T21" fmla="*/ 2 h 2"/>
                    <a:gd name="T22" fmla="*/ 1 w 2"/>
                    <a:gd name="T23" fmla="*/ 2 h 2"/>
                    <a:gd name="T24" fmla="*/ 1 w 2"/>
                    <a:gd name="T25" fmla="*/ 2 h 2"/>
                    <a:gd name="T26" fmla="*/ 2 w 2"/>
                    <a:gd name="T27" fmla="*/ 2 h 2"/>
                    <a:gd name="T28" fmla="*/ 2 w 2"/>
                    <a:gd name="T29" fmla="*/ 2 h 2"/>
                    <a:gd name="T30" fmla="*/ 2 w 2"/>
                    <a:gd name="T31" fmla="*/ 1 h 2"/>
                    <a:gd name="T32" fmla="*/ 1 w 2"/>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1" y="2"/>
                      </a:moveTo>
                      <a:cubicBezTo>
                        <a:pt x="1" y="1"/>
                        <a:pt x="1" y="0"/>
                        <a:pt x="0" y="0"/>
                      </a:cubicBezTo>
                      <a:cubicBezTo>
                        <a:pt x="0" y="0"/>
                        <a:pt x="0" y="1"/>
                        <a:pt x="0" y="1"/>
                      </a:cubicBezTo>
                      <a:cubicBezTo>
                        <a:pt x="1" y="0"/>
                        <a:pt x="0"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2" y="2"/>
                        <a:pt x="1" y="2"/>
                        <a:pt x="1" y="2"/>
                      </a:cubicBezTo>
                      <a:cubicBezTo>
                        <a:pt x="2" y="2"/>
                        <a:pt x="2" y="2"/>
                        <a:pt x="2" y="2"/>
                      </a:cubicBezTo>
                      <a:cubicBezTo>
                        <a:pt x="2" y="2"/>
                        <a:pt x="2" y="2"/>
                        <a:pt x="2" y="2"/>
                      </a:cubicBezTo>
                      <a:cubicBezTo>
                        <a:pt x="2" y="1"/>
                        <a:pt x="2" y="1"/>
                        <a:pt x="2" y="1"/>
                      </a:cubicBezTo>
                      <a:cubicBezTo>
                        <a:pt x="2" y="1"/>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4" name="Freeform 606">
                  <a:extLst>
                    <a:ext uri="{FF2B5EF4-FFF2-40B4-BE49-F238E27FC236}">
                      <a16:creationId xmlns:a16="http://schemas.microsoft.com/office/drawing/2014/main" id="{7F4F3DED-E872-4BF1-ACBD-91AE3D8C0C95}"/>
                    </a:ext>
                  </a:extLst>
                </p:cNvPr>
                <p:cNvSpPr>
                  <a:spLocks/>
                </p:cNvSpPr>
                <p:nvPr userDrawn="1"/>
              </p:nvSpPr>
              <p:spPr bwMode="auto">
                <a:xfrm>
                  <a:off x="412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14" name="Group 808">
                <a:extLst>
                  <a:ext uri="{FF2B5EF4-FFF2-40B4-BE49-F238E27FC236}">
                    <a16:creationId xmlns:a16="http://schemas.microsoft.com/office/drawing/2014/main" id="{AAFCB598-C3BA-4B7E-83E1-49C65161F240}"/>
                  </a:ext>
                </a:extLst>
              </p:cNvPr>
              <p:cNvGrpSpPr>
                <a:grpSpLocks/>
              </p:cNvGrpSpPr>
              <p:nvPr userDrawn="1"/>
            </p:nvGrpSpPr>
            <p:grpSpPr bwMode="auto">
              <a:xfrm>
                <a:off x="5280025" y="338138"/>
                <a:ext cx="1738312" cy="1196975"/>
                <a:chOff x="3326" y="213"/>
                <a:chExt cx="1095" cy="754"/>
              </a:xfrm>
              <a:grpFill/>
            </p:grpSpPr>
            <p:sp>
              <p:nvSpPr>
                <p:cNvPr id="2725" name="Freeform 608">
                  <a:extLst>
                    <a:ext uri="{FF2B5EF4-FFF2-40B4-BE49-F238E27FC236}">
                      <a16:creationId xmlns:a16="http://schemas.microsoft.com/office/drawing/2014/main" id="{4A3AA739-59DD-4C36-8020-7E64FF70A3DF}"/>
                    </a:ext>
                  </a:extLst>
                </p:cNvPr>
                <p:cNvSpPr>
                  <a:spLocks/>
                </p:cNvSpPr>
                <p:nvPr userDrawn="1"/>
              </p:nvSpPr>
              <p:spPr bwMode="auto">
                <a:xfrm>
                  <a:off x="4122" y="328"/>
                  <a:ext cx="15" cy="5"/>
                </a:xfrm>
                <a:custGeom>
                  <a:avLst/>
                  <a:gdLst>
                    <a:gd name="T0" fmla="*/ 0 w 3"/>
                    <a:gd name="T1" fmla="*/ 0 h 1"/>
                    <a:gd name="T2" fmla="*/ 0 w 3"/>
                    <a:gd name="T3" fmla="*/ 0 h 1"/>
                    <a:gd name="T4" fmla="*/ 0 w 3"/>
                    <a:gd name="T5" fmla="*/ 0 h 1"/>
                    <a:gd name="T6" fmla="*/ 0 w 3"/>
                    <a:gd name="T7" fmla="*/ 1 h 1"/>
                    <a:gd name="T8" fmla="*/ 0 w 3"/>
                    <a:gd name="T9" fmla="*/ 1 h 1"/>
                    <a:gd name="T10" fmla="*/ 3 w 3"/>
                    <a:gd name="T11" fmla="*/ 0 h 1"/>
                    <a:gd name="T12" fmla="*/ 0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0"/>
                      </a:moveTo>
                      <a:cubicBezTo>
                        <a:pt x="0" y="0"/>
                        <a:pt x="1" y="0"/>
                        <a:pt x="0" y="0"/>
                      </a:cubicBezTo>
                      <a:cubicBezTo>
                        <a:pt x="0" y="1"/>
                        <a:pt x="0" y="0"/>
                        <a:pt x="0" y="0"/>
                      </a:cubicBezTo>
                      <a:cubicBezTo>
                        <a:pt x="0" y="0"/>
                        <a:pt x="0" y="1"/>
                        <a:pt x="0" y="1"/>
                      </a:cubicBezTo>
                      <a:cubicBezTo>
                        <a:pt x="0" y="1"/>
                        <a:pt x="0" y="1"/>
                        <a:pt x="0"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6" name="Freeform 609">
                  <a:extLst>
                    <a:ext uri="{FF2B5EF4-FFF2-40B4-BE49-F238E27FC236}">
                      <a16:creationId xmlns:a16="http://schemas.microsoft.com/office/drawing/2014/main" id="{E2442596-D64B-4366-9D88-916C6A833D21}"/>
                    </a:ext>
                  </a:extLst>
                </p:cNvPr>
                <p:cNvSpPr>
                  <a:spLocks/>
                </p:cNvSpPr>
                <p:nvPr userDrawn="1"/>
              </p:nvSpPr>
              <p:spPr bwMode="auto">
                <a:xfrm>
                  <a:off x="4137" y="313"/>
                  <a:ext cx="10" cy="5"/>
                </a:xfrm>
                <a:custGeom>
                  <a:avLst/>
                  <a:gdLst>
                    <a:gd name="T0" fmla="*/ 1 w 2"/>
                    <a:gd name="T1" fmla="*/ 1 h 1"/>
                    <a:gd name="T2" fmla="*/ 2 w 2"/>
                    <a:gd name="T3" fmla="*/ 0 h 1"/>
                    <a:gd name="T4" fmla="*/ 1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1" y="0"/>
                        <a:pt x="1" y="0"/>
                        <a:pt x="1"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7" name="Freeform 610">
                  <a:extLst>
                    <a:ext uri="{FF2B5EF4-FFF2-40B4-BE49-F238E27FC236}">
                      <a16:creationId xmlns:a16="http://schemas.microsoft.com/office/drawing/2014/main" id="{59133166-8D6F-46BA-B188-77153D32896F}"/>
                    </a:ext>
                  </a:extLst>
                </p:cNvPr>
                <p:cNvSpPr>
                  <a:spLocks/>
                </p:cNvSpPr>
                <p:nvPr userDrawn="1"/>
              </p:nvSpPr>
              <p:spPr bwMode="auto">
                <a:xfrm>
                  <a:off x="4177" y="298"/>
                  <a:ext cx="5" cy="10"/>
                </a:xfrm>
                <a:custGeom>
                  <a:avLst/>
                  <a:gdLst>
                    <a:gd name="T0" fmla="*/ 0 w 5"/>
                    <a:gd name="T1" fmla="*/ 5 h 10"/>
                    <a:gd name="T2" fmla="*/ 5 w 5"/>
                    <a:gd name="T3" fmla="*/ 10 h 10"/>
                    <a:gd name="T4" fmla="*/ 5 w 5"/>
                    <a:gd name="T5" fmla="*/ 0 h 10"/>
                    <a:gd name="T6" fmla="*/ 0 w 5"/>
                    <a:gd name="T7" fmla="*/ 5 h 10"/>
                  </a:gdLst>
                  <a:ahLst/>
                  <a:cxnLst>
                    <a:cxn ang="0">
                      <a:pos x="T0" y="T1"/>
                    </a:cxn>
                    <a:cxn ang="0">
                      <a:pos x="T2" y="T3"/>
                    </a:cxn>
                    <a:cxn ang="0">
                      <a:pos x="T4" y="T5"/>
                    </a:cxn>
                    <a:cxn ang="0">
                      <a:pos x="T6" y="T7"/>
                    </a:cxn>
                  </a:cxnLst>
                  <a:rect l="0" t="0" r="r" b="b"/>
                  <a:pathLst>
                    <a:path w="5" h="10">
                      <a:moveTo>
                        <a:pt x="0" y="5"/>
                      </a:moveTo>
                      <a:lnTo>
                        <a:pt x="5" y="10"/>
                      </a:lnTo>
                      <a:lnTo>
                        <a:pt x="5"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8" name="Freeform 611">
                  <a:extLst>
                    <a:ext uri="{FF2B5EF4-FFF2-40B4-BE49-F238E27FC236}">
                      <a16:creationId xmlns:a16="http://schemas.microsoft.com/office/drawing/2014/main" id="{1CB30FBD-6041-4061-9B9C-42FC1EA49CF3}"/>
                    </a:ext>
                  </a:extLst>
                </p:cNvPr>
                <p:cNvSpPr>
                  <a:spLocks/>
                </p:cNvSpPr>
                <p:nvPr userDrawn="1"/>
              </p:nvSpPr>
              <p:spPr bwMode="auto">
                <a:xfrm>
                  <a:off x="4187" y="29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9" name="Freeform 612">
                  <a:extLst>
                    <a:ext uri="{FF2B5EF4-FFF2-40B4-BE49-F238E27FC236}">
                      <a16:creationId xmlns:a16="http://schemas.microsoft.com/office/drawing/2014/main" id="{399DEDA3-AA81-4580-A4C7-8A7941C1F8DD}"/>
                    </a:ext>
                  </a:extLst>
                </p:cNvPr>
                <p:cNvSpPr>
                  <a:spLocks/>
                </p:cNvSpPr>
                <p:nvPr userDrawn="1"/>
              </p:nvSpPr>
              <p:spPr bwMode="auto">
                <a:xfrm>
                  <a:off x="4361" y="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0" name="Freeform 613">
                  <a:extLst>
                    <a:ext uri="{FF2B5EF4-FFF2-40B4-BE49-F238E27FC236}">
                      <a16:creationId xmlns:a16="http://schemas.microsoft.com/office/drawing/2014/main" id="{816D01BC-BFC4-4BC3-8F11-D65DE7D62CF4}"/>
                    </a:ext>
                  </a:extLst>
                </p:cNvPr>
                <p:cNvSpPr>
                  <a:spLocks/>
                </p:cNvSpPr>
                <p:nvPr userDrawn="1"/>
              </p:nvSpPr>
              <p:spPr bwMode="auto">
                <a:xfrm>
                  <a:off x="4371"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1" name="Freeform 614">
                  <a:extLst>
                    <a:ext uri="{FF2B5EF4-FFF2-40B4-BE49-F238E27FC236}">
                      <a16:creationId xmlns:a16="http://schemas.microsoft.com/office/drawing/2014/main" id="{FED0AE97-74F8-4550-9204-6DA1C7E2E4C4}"/>
                    </a:ext>
                  </a:extLst>
                </p:cNvPr>
                <p:cNvSpPr>
                  <a:spLocks/>
                </p:cNvSpPr>
                <p:nvPr userDrawn="1"/>
              </p:nvSpPr>
              <p:spPr bwMode="auto">
                <a:xfrm>
                  <a:off x="4341" y="333"/>
                  <a:ext cx="10" cy="10"/>
                </a:xfrm>
                <a:custGeom>
                  <a:avLst/>
                  <a:gdLst>
                    <a:gd name="T0" fmla="*/ 1 w 2"/>
                    <a:gd name="T1" fmla="*/ 0 h 2"/>
                    <a:gd name="T2" fmla="*/ 1 w 2"/>
                    <a:gd name="T3" fmla="*/ 1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2"/>
                        <a:pt x="1" y="1"/>
                      </a:cubicBezTo>
                      <a:cubicBezTo>
                        <a:pt x="2" y="1"/>
                        <a:pt x="2" y="1"/>
                        <a:pt x="2"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2" name="Freeform 615">
                  <a:extLst>
                    <a:ext uri="{FF2B5EF4-FFF2-40B4-BE49-F238E27FC236}">
                      <a16:creationId xmlns:a16="http://schemas.microsoft.com/office/drawing/2014/main" id="{67A50D4C-5811-4675-93C4-A43A66BAB9E8}"/>
                    </a:ext>
                  </a:extLst>
                </p:cNvPr>
                <p:cNvSpPr>
                  <a:spLocks/>
                </p:cNvSpPr>
                <p:nvPr userDrawn="1"/>
              </p:nvSpPr>
              <p:spPr bwMode="auto">
                <a:xfrm>
                  <a:off x="4391" y="46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3" name="Freeform 616">
                  <a:extLst>
                    <a:ext uri="{FF2B5EF4-FFF2-40B4-BE49-F238E27FC236}">
                      <a16:creationId xmlns:a16="http://schemas.microsoft.com/office/drawing/2014/main" id="{F47E2556-2CCC-4B3E-BE4E-50B9995DBBE7}"/>
                    </a:ext>
                  </a:extLst>
                </p:cNvPr>
                <p:cNvSpPr>
                  <a:spLocks/>
                </p:cNvSpPr>
                <p:nvPr userDrawn="1"/>
              </p:nvSpPr>
              <p:spPr bwMode="auto">
                <a:xfrm>
                  <a:off x="4411" y="4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4" name="Freeform 617">
                  <a:extLst>
                    <a:ext uri="{FF2B5EF4-FFF2-40B4-BE49-F238E27FC236}">
                      <a16:creationId xmlns:a16="http://schemas.microsoft.com/office/drawing/2014/main" id="{D8D15D51-4C96-48FA-AF26-ABEDF9D6E42B}"/>
                    </a:ext>
                  </a:extLst>
                </p:cNvPr>
                <p:cNvSpPr>
                  <a:spLocks/>
                </p:cNvSpPr>
                <p:nvPr userDrawn="1"/>
              </p:nvSpPr>
              <p:spPr bwMode="auto">
                <a:xfrm>
                  <a:off x="4296" y="683"/>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5" name="Freeform 618">
                  <a:extLst>
                    <a:ext uri="{FF2B5EF4-FFF2-40B4-BE49-F238E27FC236}">
                      <a16:creationId xmlns:a16="http://schemas.microsoft.com/office/drawing/2014/main" id="{0A904012-B980-4981-9F1B-B3AD7F96D340}"/>
                    </a:ext>
                  </a:extLst>
                </p:cNvPr>
                <p:cNvSpPr>
                  <a:spLocks/>
                </p:cNvSpPr>
                <p:nvPr userDrawn="1"/>
              </p:nvSpPr>
              <p:spPr bwMode="auto">
                <a:xfrm>
                  <a:off x="4261" y="26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2"/>
                        <a:pt x="0" y="2"/>
                        <a:pt x="1"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6" name="Freeform 619">
                  <a:extLst>
                    <a:ext uri="{FF2B5EF4-FFF2-40B4-BE49-F238E27FC236}">
                      <a16:creationId xmlns:a16="http://schemas.microsoft.com/office/drawing/2014/main" id="{08523B30-4494-4791-B13C-9894CE525BC6}"/>
                    </a:ext>
                  </a:extLst>
                </p:cNvPr>
                <p:cNvSpPr>
                  <a:spLocks/>
                </p:cNvSpPr>
                <p:nvPr userDrawn="1"/>
              </p:nvSpPr>
              <p:spPr bwMode="auto">
                <a:xfrm>
                  <a:off x="4326" y="58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7" name="Freeform 620">
                  <a:extLst>
                    <a:ext uri="{FF2B5EF4-FFF2-40B4-BE49-F238E27FC236}">
                      <a16:creationId xmlns:a16="http://schemas.microsoft.com/office/drawing/2014/main" id="{73ABE302-A6D1-4E18-BFA8-A59CA65412AF}"/>
                    </a:ext>
                  </a:extLst>
                </p:cNvPr>
                <p:cNvSpPr>
                  <a:spLocks/>
                </p:cNvSpPr>
                <p:nvPr userDrawn="1"/>
              </p:nvSpPr>
              <p:spPr bwMode="auto">
                <a:xfrm>
                  <a:off x="4266" y="27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8" name="Freeform 621">
                  <a:extLst>
                    <a:ext uri="{FF2B5EF4-FFF2-40B4-BE49-F238E27FC236}">
                      <a16:creationId xmlns:a16="http://schemas.microsoft.com/office/drawing/2014/main" id="{D7372246-2E5A-4D7C-A8EA-ABB1E83AE2CC}"/>
                    </a:ext>
                  </a:extLst>
                </p:cNvPr>
                <p:cNvSpPr>
                  <a:spLocks/>
                </p:cNvSpPr>
                <p:nvPr userDrawn="1"/>
              </p:nvSpPr>
              <p:spPr bwMode="auto">
                <a:xfrm>
                  <a:off x="4038" y="5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9" name="Freeform 622">
                  <a:extLst>
                    <a:ext uri="{FF2B5EF4-FFF2-40B4-BE49-F238E27FC236}">
                      <a16:creationId xmlns:a16="http://schemas.microsoft.com/office/drawing/2014/main" id="{B1AA3A19-C3AA-4DCD-8C58-AFEEF233795F}"/>
                    </a:ext>
                  </a:extLst>
                </p:cNvPr>
                <p:cNvSpPr>
                  <a:spLocks/>
                </p:cNvSpPr>
                <p:nvPr userDrawn="1"/>
              </p:nvSpPr>
              <p:spPr bwMode="auto">
                <a:xfrm>
                  <a:off x="4082" y="44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0" name="Freeform 623">
                  <a:extLst>
                    <a:ext uri="{FF2B5EF4-FFF2-40B4-BE49-F238E27FC236}">
                      <a16:creationId xmlns:a16="http://schemas.microsoft.com/office/drawing/2014/main" id="{3D3F4CFC-3EFF-410D-92BF-8FE953E071FA}"/>
                    </a:ext>
                  </a:extLst>
                </p:cNvPr>
                <p:cNvSpPr>
                  <a:spLocks/>
                </p:cNvSpPr>
                <p:nvPr userDrawn="1"/>
              </p:nvSpPr>
              <p:spPr bwMode="auto">
                <a:xfrm>
                  <a:off x="4212" y="28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1" name="Freeform 624">
                  <a:extLst>
                    <a:ext uri="{FF2B5EF4-FFF2-40B4-BE49-F238E27FC236}">
                      <a16:creationId xmlns:a16="http://schemas.microsoft.com/office/drawing/2014/main" id="{2932F7B0-E51B-4B62-A6BD-C7CB4555904B}"/>
                    </a:ext>
                  </a:extLst>
                </p:cNvPr>
                <p:cNvSpPr>
                  <a:spLocks/>
                </p:cNvSpPr>
                <p:nvPr userDrawn="1"/>
              </p:nvSpPr>
              <p:spPr bwMode="auto">
                <a:xfrm>
                  <a:off x="4197" y="26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2" name="Freeform 625">
                  <a:extLst>
                    <a:ext uri="{FF2B5EF4-FFF2-40B4-BE49-F238E27FC236}">
                      <a16:creationId xmlns:a16="http://schemas.microsoft.com/office/drawing/2014/main" id="{3A3F3600-3CA6-407E-8260-0FACEEC3BE69}"/>
                    </a:ext>
                  </a:extLst>
                </p:cNvPr>
                <p:cNvSpPr>
                  <a:spLocks/>
                </p:cNvSpPr>
                <p:nvPr userDrawn="1"/>
              </p:nvSpPr>
              <p:spPr bwMode="auto">
                <a:xfrm>
                  <a:off x="4296" y="25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3" name="Freeform 626">
                  <a:extLst>
                    <a:ext uri="{FF2B5EF4-FFF2-40B4-BE49-F238E27FC236}">
                      <a16:creationId xmlns:a16="http://schemas.microsoft.com/office/drawing/2014/main" id="{AB9C0C2D-AA03-4F84-BA77-F5E56DA61AD3}"/>
                    </a:ext>
                  </a:extLst>
                </p:cNvPr>
                <p:cNvSpPr>
                  <a:spLocks/>
                </p:cNvSpPr>
                <p:nvPr userDrawn="1"/>
              </p:nvSpPr>
              <p:spPr bwMode="auto">
                <a:xfrm>
                  <a:off x="4212"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4" name="Freeform 627">
                  <a:extLst>
                    <a:ext uri="{FF2B5EF4-FFF2-40B4-BE49-F238E27FC236}">
                      <a16:creationId xmlns:a16="http://schemas.microsoft.com/office/drawing/2014/main" id="{5E803CF7-1322-467E-9413-3F05FF1E3ECF}"/>
                    </a:ext>
                  </a:extLst>
                </p:cNvPr>
                <p:cNvSpPr>
                  <a:spLocks/>
                </p:cNvSpPr>
                <p:nvPr userDrawn="1"/>
              </p:nvSpPr>
              <p:spPr bwMode="auto">
                <a:xfrm>
                  <a:off x="4212"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5" name="Freeform 628">
                  <a:extLst>
                    <a:ext uri="{FF2B5EF4-FFF2-40B4-BE49-F238E27FC236}">
                      <a16:creationId xmlns:a16="http://schemas.microsoft.com/office/drawing/2014/main" id="{05C41724-76BA-4A88-B3FE-CA42ABF13095}"/>
                    </a:ext>
                  </a:extLst>
                </p:cNvPr>
                <p:cNvSpPr>
                  <a:spLocks/>
                </p:cNvSpPr>
                <p:nvPr userDrawn="1"/>
              </p:nvSpPr>
              <p:spPr bwMode="auto">
                <a:xfrm>
                  <a:off x="4212" y="28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6" name="Freeform 629">
                  <a:extLst>
                    <a:ext uri="{FF2B5EF4-FFF2-40B4-BE49-F238E27FC236}">
                      <a16:creationId xmlns:a16="http://schemas.microsoft.com/office/drawing/2014/main" id="{D90F20D1-87F4-4A2F-BF20-47910734CA8F}"/>
                    </a:ext>
                  </a:extLst>
                </p:cNvPr>
                <p:cNvSpPr>
                  <a:spLocks/>
                </p:cNvSpPr>
                <p:nvPr userDrawn="1"/>
              </p:nvSpPr>
              <p:spPr bwMode="auto">
                <a:xfrm>
                  <a:off x="4137" y="67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7" name="Rectangle 630">
                  <a:extLst>
                    <a:ext uri="{FF2B5EF4-FFF2-40B4-BE49-F238E27FC236}">
                      <a16:creationId xmlns:a16="http://schemas.microsoft.com/office/drawing/2014/main" id="{CD0417B1-5E64-45DE-BF4C-29C570DA403D}"/>
                    </a:ext>
                  </a:extLst>
                </p:cNvPr>
                <p:cNvSpPr>
                  <a:spLocks noChangeArrowheads="1"/>
                </p:cNvSpPr>
                <p:nvPr userDrawn="1"/>
              </p:nvSpPr>
              <p:spPr bwMode="auto">
                <a:xfrm>
                  <a:off x="4406" y="3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8" name="Freeform 631">
                  <a:extLst>
                    <a:ext uri="{FF2B5EF4-FFF2-40B4-BE49-F238E27FC236}">
                      <a16:creationId xmlns:a16="http://schemas.microsoft.com/office/drawing/2014/main" id="{63DF5F1C-688D-42ED-BABB-40627ED784C8}"/>
                    </a:ext>
                  </a:extLst>
                </p:cNvPr>
                <p:cNvSpPr>
                  <a:spLocks/>
                </p:cNvSpPr>
                <p:nvPr userDrawn="1"/>
              </p:nvSpPr>
              <p:spPr bwMode="auto">
                <a:xfrm>
                  <a:off x="4396" y="363"/>
                  <a:ext cx="15" cy="5"/>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2" y="0"/>
                      </a:cubicBezTo>
                      <a:cubicBezTo>
                        <a:pt x="0" y="1"/>
                        <a:pt x="0" y="1"/>
                        <a:pt x="0" y="1"/>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9" name="Freeform 632">
                  <a:extLst>
                    <a:ext uri="{FF2B5EF4-FFF2-40B4-BE49-F238E27FC236}">
                      <a16:creationId xmlns:a16="http://schemas.microsoft.com/office/drawing/2014/main" id="{642CBD3E-AE83-4B74-BCE3-ED9EF3BF3CB8}"/>
                    </a:ext>
                  </a:extLst>
                </p:cNvPr>
                <p:cNvSpPr>
                  <a:spLocks noEditPoints="1"/>
                </p:cNvSpPr>
                <p:nvPr userDrawn="1"/>
              </p:nvSpPr>
              <p:spPr bwMode="auto">
                <a:xfrm>
                  <a:off x="4038" y="233"/>
                  <a:ext cx="383" cy="475"/>
                </a:xfrm>
                <a:custGeom>
                  <a:avLst/>
                  <a:gdLst>
                    <a:gd name="T0" fmla="*/ 63 w 77"/>
                    <a:gd name="T1" fmla="*/ 80 h 95"/>
                    <a:gd name="T2" fmla="*/ 67 w 77"/>
                    <a:gd name="T3" fmla="*/ 74 h 95"/>
                    <a:gd name="T4" fmla="*/ 69 w 77"/>
                    <a:gd name="T5" fmla="*/ 71 h 95"/>
                    <a:gd name="T6" fmla="*/ 71 w 77"/>
                    <a:gd name="T7" fmla="*/ 66 h 95"/>
                    <a:gd name="T8" fmla="*/ 74 w 77"/>
                    <a:gd name="T9" fmla="*/ 59 h 95"/>
                    <a:gd name="T10" fmla="*/ 72 w 77"/>
                    <a:gd name="T11" fmla="*/ 48 h 95"/>
                    <a:gd name="T12" fmla="*/ 72 w 77"/>
                    <a:gd name="T13" fmla="*/ 48 h 95"/>
                    <a:gd name="T14" fmla="*/ 75 w 77"/>
                    <a:gd name="T15" fmla="*/ 48 h 95"/>
                    <a:gd name="T16" fmla="*/ 76 w 77"/>
                    <a:gd name="T17" fmla="*/ 42 h 95"/>
                    <a:gd name="T18" fmla="*/ 75 w 77"/>
                    <a:gd name="T19" fmla="*/ 36 h 95"/>
                    <a:gd name="T20" fmla="*/ 69 w 77"/>
                    <a:gd name="T21" fmla="*/ 27 h 95"/>
                    <a:gd name="T22" fmla="*/ 73 w 77"/>
                    <a:gd name="T23" fmla="*/ 22 h 95"/>
                    <a:gd name="T24" fmla="*/ 67 w 77"/>
                    <a:gd name="T25" fmla="*/ 16 h 95"/>
                    <a:gd name="T26" fmla="*/ 69 w 77"/>
                    <a:gd name="T27" fmla="*/ 13 h 95"/>
                    <a:gd name="T28" fmla="*/ 68 w 77"/>
                    <a:gd name="T29" fmla="*/ 11 h 95"/>
                    <a:gd name="T30" fmla="*/ 61 w 77"/>
                    <a:gd name="T31" fmla="*/ 4 h 95"/>
                    <a:gd name="T32" fmla="*/ 56 w 77"/>
                    <a:gd name="T33" fmla="*/ 4 h 95"/>
                    <a:gd name="T34" fmla="*/ 46 w 77"/>
                    <a:gd name="T35" fmla="*/ 2 h 95"/>
                    <a:gd name="T36" fmla="*/ 38 w 77"/>
                    <a:gd name="T37" fmla="*/ 7 h 95"/>
                    <a:gd name="T38" fmla="*/ 34 w 77"/>
                    <a:gd name="T39" fmla="*/ 6 h 95"/>
                    <a:gd name="T40" fmla="*/ 30 w 77"/>
                    <a:gd name="T41" fmla="*/ 9 h 95"/>
                    <a:gd name="T42" fmla="*/ 35 w 77"/>
                    <a:gd name="T43" fmla="*/ 11 h 95"/>
                    <a:gd name="T44" fmla="*/ 36 w 77"/>
                    <a:gd name="T45" fmla="*/ 8 h 95"/>
                    <a:gd name="T46" fmla="*/ 41 w 77"/>
                    <a:gd name="T47" fmla="*/ 9 h 95"/>
                    <a:gd name="T48" fmla="*/ 50 w 77"/>
                    <a:gd name="T49" fmla="*/ 10 h 95"/>
                    <a:gd name="T50" fmla="*/ 59 w 77"/>
                    <a:gd name="T51" fmla="*/ 14 h 95"/>
                    <a:gd name="T52" fmla="*/ 62 w 77"/>
                    <a:gd name="T53" fmla="*/ 20 h 95"/>
                    <a:gd name="T54" fmla="*/ 65 w 77"/>
                    <a:gd name="T55" fmla="*/ 21 h 95"/>
                    <a:gd name="T56" fmla="*/ 68 w 77"/>
                    <a:gd name="T57" fmla="*/ 27 h 95"/>
                    <a:gd name="T58" fmla="*/ 69 w 77"/>
                    <a:gd name="T59" fmla="*/ 41 h 95"/>
                    <a:gd name="T60" fmla="*/ 69 w 77"/>
                    <a:gd name="T61" fmla="*/ 47 h 95"/>
                    <a:gd name="T62" fmla="*/ 68 w 77"/>
                    <a:gd name="T63" fmla="*/ 54 h 95"/>
                    <a:gd name="T64" fmla="*/ 66 w 77"/>
                    <a:gd name="T65" fmla="*/ 62 h 95"/>
                    <a:gd name="T66" fmla="*/ 61 w 77"/>
                    <a:gd name="T67" fmla="*/ 68 h 95"/>
                    <a:gd name="T68" fmla="*/ 53 w 77"/>
                    <a:gd name="T69" fmla="*/ 78 h 95"/>
                    <a:gd name="T70" fmla="*/ 43 w 77"/>
                    <a:gd name="T71" fmla="*/ 84 h 95"/>
                    <a:gd name="T72" fmla="*/ 36 w 77"/>
                    <a:gd name="T73" fmla="*/ 88 h 95"/>
                    <a:gd name="T74" fmla="*/ 24 w 77"/>
                    <a:gd name="T75" fmla="*/ 84 h 95"/>
                    <a:gd name="T76" fmla="*/ 21 w 77"/>
                    <a:gd name="T77" fmla="*/ 81 h 95"/>
                    <a:gd name="T78" fmla="*/ 13 w 77"/>
                    <a:gd name="T79" fmla="*/ 74 h 95"/>
                    <a:gd name="T80" fmla="*/ 10 w 77"/>
                    <a:gd name="T81" fmla="*/ 62 h 95"/>
                    <a:gd name="T82" fmla="*/ 10 w 77"/>
                    <a:gd name="T83" fmla="*/ 45 h 95"/>
                    <a:gd name="T84" fmla="*/ 9 w 77"/>
                    <a:gd name="T85" fmla="*/ 40 h 95"/>
                    <a:gd name="T86" fmla="*/ 0 w 77"/>
                    <a:gd name="T87" fmla="*/ 54 h 95"/>
                    <a:gd name="T88" fmla="*/ 1 w 77"/>
                    <a:gd name="T89" fmla="*/ 60 h 95"/>
                    <a:gd name="T90" fmla="*/ 2 w 77"/>
                    <a:gd name="T91" fmla="*/ 68 h 95"/>
                    <a:gd name="T92" fmla="*/ 7 w 77"/>
                    <a:gd name="T93" fmla="*/ 78 h 95"/>
                    <a:gd name="T94" fmla="*/ 13 w 77"/>
                    <a:gd name="T95" fmla="*/ 84 h 95"/>
                    <a:gd name="T96" fmla="*/ 18 w 77"/>
                    <a:gd name="T97" fmla="*/ 88 h 95"/>
                    <a:gd name="T98" fmla="*/ 23 w 77"/>
                    <a:gd name="T99" fmla="*/ 91 h 95"/>
                    <a:gd name="T100" fmla="*/ 30 w 77"/>
                    <a:gd name="T101" fmla="*/ 95 h 95"/>
                    <a:gd name="T102" fmla="*/ 37 w 77"/>
                    <a:gd name="T103" fmla="*/ 93 h 95"/>
                    <a:gd name="T104" fmla="*/ 42 w 77"/>
                    <a:gd name="T105" fmla="*/ 92 h 95"/>
                    <a:gd name="T106" fmla="*/ 44 w 77"/>
                    <a:gd name="T107" fmla="*/ 93 h 95"/>
                    <a:gd name="T108" fmla="*/ 52 w 77"/>
                    <a:gd name="T109" fmla="*/ 89 h 95"/>
                    <a:gd name="T110" fmla="*/ 60 w 77"/>
                    <a:gd name="T111" fmla="*/ 83 h 95"/>
                    <a:gd name="T112" fmla="*/ 74 w 77"/>
                    <a:gd name="T113" fmla="*/ 46 h 95"/>
                    <a:gd name="T114" fmla="*/ 38 w 77"/>
                    <a:gd name="T115" fmla="*/ 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95">
                      <a:moveTo>
                        <a:pt x="60" y="83"/>
                      </a:moveTo>
                      <a:cubicBezTo>
                        <a:pt x="61" y="83"/>
                        <a:pt x="61" y="83"/>
                        <a:pt x="61" y="83"/>
                      </a:cubicBezTo>
                      <a:cubicBezTo>
                        <a:pt x="61" y="85"/>
                        <a:pt x="60" y="85"/>
                        <a:pt x="62" y="85"/>
                      </a:cubicBezTo>
                      <a:cubicBezTo>
                        <a:pt x="60" y="83"/>
                        <a:pt x="64" y="82"/>
                        <a:pt x="62" y="80"/>
                      </a:cubicBezTo>
                      <a:cubicBezTo>
                        <a:pt x="63" y="79"/>
                        <a:pt x="63" y="79"/>
                        <a:pt x="63" y="79"/>
                      </a:cubicBezTo>
                      <a:cubicBezTo>
                        <a:pt x="63" y="80"/>
                        <a:pt x="63" y="80"/>
                        <a:pt x="63" y="80"/>
                      </a:cubicBezTo>
                      <a:cubicBezTo>
                        <a:pt x="65" y="80"/>
                        <a:pt x="62" y="78"/>
                        <a:pt x="64" y="77"/>
                      </a:cubicBezTo>
                      <a:cubicBezTo>
                        <a:pt x="64" y="76"/>
                        <a:pt x="65" y="76"/>
                        <a:pt x="65" y="77"/>
                      </a:cubicBezTo>
                      <a:cubicBezTo>
                        <a:pt x="65" y="75"/>
                        <a:pt x="65" y="75"/>
                        <a:pt x="65" y="75"/>
                      </a:cubicBezTo>
                      <a:cubicBezTo>
                        <a:pt x="65" y="75"/>
                        <a:pt x="66" y="75"/>
                        <a:pt x="65" y="76"/>
                      </a:cubicBezTo>
                      <a:cubicBezTo>
                        <a:pt x="67" y="74"/>
                        <a:pt x="67" y="74"/>
                        <a:pt x="67" y="74"/>
                      </a:cubicBezTo>
                      <a:cubicBezTo>
                        <a:pt x="67" y="74"/>
                        <a:pt x="67" y="74"/>
                        <a:pt x="67" y="74"/>
                      </a:cubicBezTo>
                      <a:cubicBezTo>
                        <a:pt x="66" y="73"/>
                        <a:pt x="66" y="72"/>
                        <a:pt x="66" y="72"/>
                      </a:cubicBezTo>
                      <a:cubicBezTo>
                        <a:pt x="67" y="72"/>
                        <a:pt x="66" y="72"/>
                        <a:pt x="67" y="72"/>
                      </a:cubicBezTo>
                      <a:cubicBezTo>
                        <a:pt x="67" y="71"/>
                        <a:pt x="67" y="71"/>
                        <a:pt x="67" y="71"/>
                      </a:cubicBezTo>
                      <a:cubicBezTo>
                        <a:pt x="67" y="71"/>
                        <a:pt x="68" y="72"/>
                        <a:pt x="67" y="73"/>
                      </a:cubicBezTo>
                      <a:cubicBezTo>
                        <a:pt x="70" y="73"/>
                        <a:pt x="67" y="72"/>
                        <a:pt x="70" y="70"/>
                      </a:cubicBezTo>
                      <a:cubicBezTo>
                        <a:pt x="69" y="71"/>
                        <a:pt x="69" y="71"/>
                        <a:pt x="69" y="71"/>
                      </a:cubicBezTo>
                      <a:cubicBezTo>
                        <a:pt x="71" y="72"/>
                        <a:pt x="71" y="71"/>
                        <a:pt x="72" y="70"/>
                      </a:cubicBezTo>
                      <a:cubicBezTo>
                        <a:pt x="72" y="70"/>
                        <a:pt x="69" y="71"/>
                        <a:pt x="69" y="69"/>
                      </a:cubicBezTo>
                      <a:cubicBezTo>
                        <a:pt x="69" y="69"/>
                        <a:pt x="70" y="69"/>
                        <a:pt x="70" y="68"/>
                      </a:cubicBezTo>
                      <a:cubicBezTo>
                        <a:pt x="70" y="68"/>
                        <a:pt x="70" y="68"/>
                        <a:pt x="71" y="67"/>
                      </a:cubicBezTo>
                      <a:cubicBezTo>
                        <a:pt x="72" y="68"/>
                        <a:pt x="72" y="68"/>
                        <a:pt x="72" y="68"/>
                      </a:cubicBezTo>
                      <a:cubicBezTo>
                        <a:pt x="72" y="67"/>
                        <a:pt x="71" y="66"/>
                        <a:pt x="71" y="66"/>
                      </a:cubicBezTo>
                      <a:cubicBezTo>
                        <a:pt x="72" y="65"/>
                        <a:pt x="73" y="65"/>
                        <a:pt x="73" y="65"/>
                      </a:cubicBezTo>
                      <a:cubicBezTo>
                        <a:pt x="74" y="64"/>
                        <a:pt x="72" y="65"/>
                        <a:pt x="72" y="64"/>
                      </a:cubicBezTo>
                      <a:cubicBezTo>
                        <a:pt x="73" y="63"/>
                        <a:pt x="73" y="61"/>
                        <a:pt x="73" y="60"/>
                      </a:cubicBezTo>
                      <a:cubicBezTo>
                        <a:pt x="73" y="59"/>
                        <a:pt x="73" y="60"/>
                        <a:pt x="74" y="60"/>
                      </a:cubicBezTo>
                      <a:cubicBezTo>
                        <a:pt x="73" y="59"/>
                        <a:pt x="73" y="59"/>
                        <a:pt x="73" y="59"/>
                      </a:cubicBezTo>
                      <a:cubicBezTo>
                        <a:pt x="73" y="59"/>
                        <a:pt x="73" y="59"/>
                        <a:pt x="74" y="59"/>
                      </a:cubicBezTo>
                      <a:cubicBezTo>
                        <a:pt x="73" y="58"/>
                        <a:pt x="72" y="58"/>
                        <a:pt x="72" y="57"/>
                      </a:cubicBezTo>
                      <a:cubicBezTo>
                        <a:pt x="71" y="57"/>
                        <a:pt x="75" y="56"/>
                        <a:pt x="74" y="54"/>
                      </a:cubicBezTo>
                      <a:cubicBezTo>
                        <a:pt x="74" y="54"/>
                        <a:pt x="75" y="54"/>
                        <a:pt x="75" y="54"/>
                      </a:cubicBezTo>
                      <a:cubicBezTo>
                        <a:pt x="74" y="52"/>
                        <a:pt x="75" y="53"/>
                        <a:pt x="74" y="51"/>
                      </a:cubicBezTo>
                      <a:cubicBezTo>
                        <a:pt x="75" y="50"/>
                        <a:pt x="75" y="50"/>
                        <a:pt x="75" y="50"/>
                      </a:cubicBezTo>
                      <a:cubicBezTo>
                        <a:pt x="73" y="50"/>
                        <a:pt x="73" y="49"/>
                        <a:pt x="72" y="48"/>
                      </a:cubicBezTo>
                      <a:cubicBezTo>
                        <a:pt x="71" y="48"/>
                        <a:pt x="71" y="48"/>
                        <a:pt x="71" y="49"/>
                      </a:cubicBezTo>
                      <a:cubicBezTo>
                        <a:pt x="70" y="47"/>
                        <a:pt x="70" y="47"/>
                        <a:pt x="70" y="47"/>
                      </a:cubicBezTo>
                      <a:cubicBezTo>
                        <a:pt x="70" y="47"/>
                        <a:pt x="71" y="47"/>
                        <a:pt x="71" y="47"/>
                      </a:cubicBezTo>
                      <a:cubicBezTo>
                        <a:pt x="71" y="47"/>
                        <a:pt x="71" y="47"/>
                        <a:pt x="71" y="47"/>
                      </a:cubicBezTo>
                      <a:cubicBezTo>
                        <a:pt x="72" y="46"/>
                        <a:pt x="72" y="47"/>
                        <a:pt x="73" y="47"/>
                      </a:cubicBezTo>
                      <a:cubicBezTo>
                        <a:pt x="73" y="48"/>
                        <a:pt x="72" y="48"/>
                        <a:pt x="72" y="48"/>
                      </a:cubicBezTo>
                      <a:cubicBezTo>
                        <a:pt x="73" y="48"/>
                        <a:pt x="74" y="49"/>
                        <a:pt x="74" y="49"/>
                      </a:cubicBezTo>
                      <a:cubicBezTo>
                        <a:pt x="74" y="49"/>
                        <a:pt x="74" y="49"/>
                        <a:pt x="74" y="48"/>
                      </a:cubicBezTo>
                      <a:cubicBezTo>
                        <a:pt x="74" y="48"/>
                        <a:pt x="74" y="49"/>
                        <a:pt x="75" y="48"/>
                      </a:cubicBezTo>
                      <a:cubicBezTo>
                        <a:pt x="75" y="48"/>
                        <a:pt x="74" y="48"/>
                        <a:pt x="74" y="48"/>
                      </a:cubicBezTo>
                      <a:cubicBezTo>
                        <a:pt x="76" y="48"/>
                        <a:pt x="76" y="48"/>
                        <a:pt x="76" y="48"/>
                      </a:cubicBezTo>
                      <a:cubicBezTo>
                        <a:pt x="75" y="48"/>
                        <a:pt x="75" y="48"/>
                        <a:pt x="75" y="48"/>
                      </a:cubicBezTo>
                      <a:cubicBezTo>
                        <a:pt x="75" y="48"/>
                        <a:pt x="76" y="45"/>
                        <a:pt x="76" y="45"/>
                      </a:cubicBezTo>
                      <a:cubicBezTo>
                        <a:pt x="75" y="44"/>
                        <a:pt x="73" y="42"/>
                        <a:pt x="72" y="40"/>
                      </a:cubicBezTo>
                      <a:cubicBezTo>
                        <a:pt x="73" y="40"/>
                        <a:pt x="74" y="40"/>
                        <a:pt x="75" y="40"/>
                      </a:cubicBezTo>
                      <a:cubicBezTo>
                        <a:pt x="74" y="41"/>
                        <a:pt x="76" y="42"/>
                        <a:pt x="76" y="43"/>
                      </a:cubicBezTo>
                      <a:cubicBezTo>
                        <a:pt x="76" y="43"/>
                        <a:pt x="76" y="43"/>
                        <a:pt x="76" y="43"/>
                      </a:cubicBezTo>
                      <a:cubicBezTo>
                        <a:pt x="76" y="43"/>
                        <a:pt x="76" y="42"/>
                        <a:pt x="76" y="42"/>
                      </a:cubicBezTo>
                      <a:cubicBezTo>
                        <a:pt x="76" y="41"/>
                        <a:pt x="75" y="41"/>
                        <a:pt x="75" y="41"/>
                      </a:cubicBezTo>
                      <a:cubicBezTo>
                        <a:pt x="76" y="41"/>
                        <a:pt x="76" y="40"/>
                        <a:pt x="77" y="39"/>
                      </a:cubicBezTo>
                      <a:cubicBezTo>
                        <a:pt x="75" y="40"/>
                        <a:pt x="75" y="38"/>
                        <a:pt x="74" y="37"/>
                      </a:cubicBezTo>
                      <a:cubicBezTo>
                        <a:pt x="75" y="37"/>
                        <a:pt x="76" y="37"/>
                        <a:pt x="76" y="38"/>
                      </a:cubicBezTo>
                      <a:cubicBezTo>
                        <a:pt x="77" y="37"/>
                        <a:pt x="73" y="37"/>
                        <a:pt x="74" y="35"/>
                      </a:cubicBezTo>
                      <a:cubicBezTo>
                        <a:pt x="75" y="36"/>
                        <a:pt x="74" y="36"/>
                        <a:pt x="75" y="36"/>
                      </a:cubicBezTo>
                      <a:cubicBezTo>
                        <a:pt x="74" y="35"/>
                        <a:pt x="74" y="34"/>
                        <a:pt x="75" y="34"/>
                      </a:cubicBezTo>
                      <a:cubicBezTo>
                        <a:pt x="75" y="34"/>
                        <a:pt x="75" y="34"/>
                        <a:pt x="75" y="34"/>
                      </a:cubicBezTo>
                      <a:cubicBezTo>
                        <a:pt x="75" y="32"/>
                        <a:pt x="74" y="28"/>
                        <a:pt x="72" y="29"/>
                      </a:cubicBezTo>
                      <a:cubicBezTo>
                        <a:pt x="73" y="29"/>
                        <a:pt x="75" y="28"/>
                        <a:pt x="75" y="28"/>
                      </a:cubicBezTo>
                      <a:cubicBezTo>
                        <a:pt x="75" y="28"/>
                        <a:pt x="73" y="28"/>
                        <a:pt x="72" y="27"/>
                      </a:cubicBezTo>
                      <a:cubicBezTo>
                        <a:pt x="70" y="27"/>
                        <a:pt x="69" y="27"/>
                        <a:pt x="69" y="27"/>
                      </a:cubicBezTo>
                      <a:cubicBezTo>
                        <a:pt x="70" y="27"/>
                        <a:pt x="73" y="24"/>
                        <a:pt x="74" y="26"/>
                      </a:cubicBezTo>
                      <a:cubicBezTo>
                        <a:pt x="74" y="25"/>
                        <a:pt x="74" y="25"/>
                        <a:pt x="74" y="24"/>
                      </a:cubicBezTo>
                      <a:cubicBezTo>
                        <a:pt x="74" y="24"/>
                        <a:pt x="72" y="25"/>
                        <a:pt x="72" y="25"/>
                      </a:cubicBezTo>
                      <a:cubicBezTo>
                        <a:pt x="73" y="23"/>
                        <a:pt x="72" y="24"/>
                        <a:pt x="73" y="22"/>
                      </a:cubicBezTo>
                      <a:cubicBezTo>
                        <a:pt x="73" y="23"/>
                        <a:pt x="71" y="23"/>
                        <a:pt x="70" y="22"/>
                      </a:cubicBezTo>
                      <a:cubicBezTo>
                        <a:pt x="71" y="22"/>
                        <a:pt x="73" y="21"/>
                        <a:pt x="73" y="22"/>
                      </a:cubicBezTo>
                      <a:cubicBezTo>
                        <a:pt x="73" y="22"/>
                        <a:pt x="72" y="21"/>
                        <a:pt x="71" y="21"/>
                      </a:cubicBezTo>
                      <a:cubicBezTo>
                        <a:pt x="71" y="21"/>
                        <a:pt x="70" y="21"/>
                        <a:pt x="70" y="21"/>
                      </a:cubicBezTo>
                      <a:cubicBezTo>
                        <a:pt x="71" y="21"/>
                        <a:pt x="72" y="20"/>
                        <a:pt x="72" y="19"/>
                      </a:cubicBezTo>
                      <a:cubicBezTo>
                        <a:pt x="72" y="20"/>
                        <a:pt x="72" y="18"/>
                        <a:pt x="71" y="18"/>
                      </a:cubicBezTo>
                      <a:cubicBezTo>
                        <a:pt x="71" y="18"/>
                        <a:pt x="71" y="18"/>
                        <a:pt x="71" y="18"/>
                      </a:cubicBezTo>
                      <a:cubicBezTo>
                        <a:pt x="70" y="16"/>
                        <a:pt x="67" y="18"/>
                        <a:pt x="67" y="16"/>
                      </a:cubicBezTo>
                      <a:cubicBezTo>
                        <a:pt x="67" y="16"/>
                        <a:pt x="69" y="15"/>
                        <a:pt x="69" y="14"/>
                      </a:cubicBezTo>
                      <a:cubicBezTo>
                        <a:pt x="68" y="15"/>
                        <a:pt x="63" y="16"/>
                        <a:pt x="62" y="15"/>
                      </a:cubicBezTo>
                      <a:cubicBezTo>
                        <a:pt x="62" y="15"/>
                        <a:pt x="62" y="15"/>
                        <a:pt x="62" y="15"/>
                      </a:cubicBezTo>
                      <a:cubicBezTo>
                        <a:pt x="61" y="14"/>
                        <a:pt x="61" y="14"/>
                        <a:pt x="61" y="14"/>
                      </a:cubicBezTo>
                      <a:cubicBezTo>
                        <a:pt x="61" y="14"/>
                        <a:pt x="63" y="13"/>
                        <a:pt x="65" y="13"/>
                      </a:cubicBezTo>
                      <a:cubicBezTo>
                        <a:pt x="66" y="13"/>
                        <a:pt x="68" y="13"/>
                        <a:pt x="69" y="13"/>
                      </a:cubicBezTo>
                      <a:cubicBezTo>
                        <a:pt x="69" y="12"/>
                        <a:pt x="69" y="13"/>
                        <a:pt x="68" y="12"/>
                      </a:cubicBezTo>
                      <a:cubicBezTo>
                        <a:pt x="69" y="11"/>
                        <a:pt x="69" y="12"/>
                        <a:pt x="70" y="12"/>
                      </a:cubicBezTo>
                      <a:cubicBezTo>
                        <a:pt x="70" y="12"/>
                        <a:pt x="68" y="9"/>
                        <a:pt x="68" y="9"/>
                      </a:cubicBezTo>
                      <a:cubicBezTo>
                        <a:pt x="67" y="10"/>
                        <a:pt x="66" y="9"/>
                        <a:pt x="65" y="10"/>
                      </a:cubicBezTo>
                      <a:cubicBezTo>
                        <a:pt x="65" y="10"/>
                        <a:pt x="66" y="10"/>
                        <a:pt x="67" y="10"/>
                      </a:cubicBezTo>
                      <a:cubicBezTo>
                        <a:pt x="67" y="11"/>
                        <a:pt x="68" y="11"/>
                        <a:pt x="68" y="11"/>
                      </a:cubicBezTo>
                      <a:cubicBezTo>
                        <a:pt x="67" y="12"/>
                        <a:pt x="64" y="12"/>
                        <a:pt x="63" y="11"/>
                      </a:cubicBezTo>
                      <a:cubicBezTo>
                        <a:pt x="63" y="10"/>
                        <a:pt x="65" y="9"/>
                        <a:pt x="65" y="9"/>
                      </a:cubicBezTo>
                      <a:cubicBezTo>
                        <a:pt x="65" y="9"/>
                        <a:pt x="63" y="8"/>
                        <a:pt x="63" y="8"/>
                      </a:cubicBezTo>
                      <a:cubicBezTo>
                        <a:pt x="65" y="8"/>
                        <a:pt x="65" y="8"/>
                        <a:pt x="65" y="8"/>
                      </a:cubicBezTo>
                      <a:cubicBezTo>
                        <a:pt x="64" y="7"/>
                        <a:pt x="62" y="8"/>
                        <a:pt x="62" y="6"/>
                      </a:cubicBezTo>
                      <a:cubicBezTo>
                        <a:pt x="62" y="6"/>
                        <a:pt x="62" y="4"/>
                        <a:pt x="61" y="4"/>
                      </a:cubicBezTo>
                      <a:cubicBezTo>
                        <a:pt x="61" y="6"/>
                        <a:pt x="58" y="10"/>
                        <a:pt x="57" y="11"/>
                      </a:cubicBezTo>
                      <a:cubicBezTo>
                        <a:pt x="57" y="10"/>
                        <a:pt x="56" y="8"/>
                        <a:pt x="56" y="7"/>
                      </a:cubicBezTo>
                      <a:cubicBezTo>
                        <a:pt x="56" y="6"/>
                        <a:pt x="59" y="5"/>
                        <a:pt x="59" y="4"/>
                      </a:cubicBezTo>
                      <a:cubicBezTo>
                        <a:pt x="59" y="5"/>
                        <a:pt x="58" y="5"/>
                        <a:pt x="58" y="5"/>
                      </a:cubicBezTo>
                      <a:cubicBezTo>
                        <a:pt x="57" y="4"/>
                        <a:pt x="58" y="4"/>
                        <a:pt x="57" y="4"/>
                      </a:cubicBezTo>
                      <a:cubicBezTo>
                        <a:pt x="57" y="5"/>
                        <a:pt x="56" y="2"/>
                        <a:pt x="56" y="4"/>
                      </a:cubicBezTo>
                      <a:cubicBezTo>
                        <a:pt x="55" y="4"/>
                        <a:pt x="56" y="4"/>
                        <a:pt x="55" y="3"/>
                      </a:cubicBezTo>
                      <a:cubicBezTo>
                        <a:pt x="55" y="4"/>
                        <a:pt x="52" y="5"/>
                        <a:pt x="52" y="6"/>
                      </a:cubicBezTo>
                      <a:cubicBezTo>
                        <a:pt x="52" y="5"/>
                        <a:pt x="52" y="5"/>
                        <a:pt x="52" y="5"/>
                      </a:cubicBezTo>
                      <a:cubicBezTo>
                        <a:pt x="50" y="4"/>
                        <a:pt x="49" y="3"/>
                        <a:pt x="47" y="3"/>
                      </a:cubicBezTo>
                      <a:cubicBezTo>
                        <a:pt x="47" y="2"/>
                        <a:pt x="46" y="2"/>
                        <a:pt x="47" y="1"/>
                      </a:cubicBezTo>
                      <a:cubicBezTo>
                        <a:pt x="46" y="2"/>
                        <a:pt x="46" y="2"/>
                        <a:pt x="46" y="2"/>
                      </a:cubicBezTo>
                      <a:cubicBezTo>
                        <a:pt x="45" y="1"/>
                        <a:pt x="47" y="2"/>
                        <a:pt x="46" y="0"/>
                      </a:cubicBezTo>
                      <a:cubicBezTo>
                        <a:pt x="46" y="1"/>
                        <a:pt x="45" y="1"/>
                        <a:pt x="44" y="2"/>
                      </a:cubicBezTo>
                      <a:cubicBezTo>
                        <a:pt x="44" y="3"/>
                        <a:pt x="46" y="2"/>
                        <a:pt x="46" y="2"/>
                      </a:cubicBezTo>
                      <a:cubicBezTo>
                        <a:pt x="46" y="3"/>
                        <a:pt x="45" y="5"/>
                        <a:pt x="43" y="6"/>
                      </a:cubicBezTo>
                      <a:cubicBezTo>
                        <a:pt x="42" y="6"/>
                        <a:pt x="43" y="5"/>
                        <a:pt x="42" y="5"/>
                      </a:cubicBezTo>
                      <a:cubicBezTo>
                        <a:pt x="40" y="5"/>
                        <a:pt x="41" y="8"/>
                        <a:pt x="38" y="7"/>
                      </a:cubicBezTo>
                      <a:cubicBezTo>
                        <a:pt x="37" y="6"/>
                        <a:pt x="38" y="5"/>
                        <a:pt x="38" y="4"/>
                      </a:cubicBezTo>
                      <a:cubicBezTo>
                        <a:pt x="39" y="4"/>
                        <a:pt x="39" y="5"/>
                        <a:pt x="40" y="5"/>
                      </a:cubicBezTo>
                      <a:cubicBezTo>
                        <a:pt x="39" y="4"/>
                        <a:pt x="39" y="4"/>
                        <a:pt x="39" y="4"/>
                      </a:cubicBezTo>
                      <a:cubicBezTo>
                        <a:pt x="39" y="4"/>
                        <a:pt x="40" y="3"/>
                        <a:pt x="41" y="4"/>
                      </a:cubicBezTo>
                      <a:cubicBezTo>
                        <a:pt x="40" y="3"/>
                        <a:pt x="36" y="4"/>
                        <a:pt x="34" y="4"/>
                      </a:cubicBezTo>
                      <a:cubicBezTo>
                        <a:pt x="34" y="5"/>
                        <a:pt x="33" y="5"/>
                        <a:pt x="34" y="6"/>
                      </a:cubicBezTo>
                      <a:cubicBezTo>
                        <a:pt x="34" y="5"/>
                        <a:pt x="34" y="5"/>
                        <a:pt x="34" y="5"/>
                      </a:cubicBezTo>
                      <a:cubicBezTo>
                        <a:pt x="35" y="6"/>
                        <a:pt x="33" y="7"/>
                        <a:pt x="34" y="7"/>
                      </a:cubicBezTo>
                      <a:cubicBezTo>
                        <a:pt x="34" y="8"/>
                        <a:pt x="33" y="9"/>
                        <a:pt x="32" y="9"/>
                      </a:cubicBezTo>
                      <a:cubicBezTo>
                        <a:pt x="31" y="8"/>
                        <a:pt x="31" y="8"/>
                        <a:pt x="31" y="8"/>
                      </a:cubicBezTo>
                      <a:cubicBezTo>
                        <a:pt x="32" y="8"/>
                        <a:pt x="32" y="8"/>
                        <a:pt x="33" y="8"/>
                      </a:cubicBezTo>
                      <a:cubicBezTo>
                        <a:pt x="32" y="9"/>
                        <a:pt x="30" y="7"/>
                        <a:pt x="30" y="9"/>
                      </a:cubicBezTo>
                      <a:cubicBezTo>
                        <a:pt x="32" y="9"/>
                        <a:pt x="32" y="9"/>
                        <a:pt x="32" y="9"/>
                      </a:cubicBezTo>
                      <a:cubicBezTo>
                        <a:pt x="31" y="10"/>
                        <a:pt x="31" y="12"/>
                        <a:pt x="30" y="12"/>
                      </a:cubicBezTo>
                      <a:cubicBezTo>
                        <a:pt x="31" y="13"/>
                        <a:pt x="30" y="12"/>
                        <a:pt x="31" y="13"/>
                      </a:cubicBezTo>
                      <a:cubicBezTo>
                        <a:pt x="30" y="11"/>
                        <a:pt x="33" y="11"/>
                        <a:pt x="32" y="10"/>
                      </a:cubicBezTo>
                      <a:cubicBezTo>
                        <a:pt x="33" y="11"/>
                        <a:pt x="33" y="10"/>
                        <a:pt x="35" y="11"/>
                      </a:cubicBezTo>
                      <a:cubicBezTo>
                        <a:pt x="34" y="11"/>
                        <a:pt x="34" y="11"/>
                        <a:pt x="35" y="11"/>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4" y="10"/>
                        <a:pt x="34" y="10"/>
                      </a:cubicBezTo>
                      <a:cubicBezTo>
                        <a:pt x="34" y="9"/>
                        <a:pt x="35" y="8"/>
                        <a:pt x="36" y="8"/>
                      </a:cubicBezTo>
                      <a:cubicBezTo>
                        <a:pt x="36" y="8"/>
                        <a:pt x="36" y="8"/>
                        <a:pt x="36" y="9"/>
                      </a:cubicBezTo>
                      <a:cubicBezTo>
                        <a:pt x="36" y="8"/>
                        <a:pt x="36" y="8"/>
                        <a:pt x="36" y="8"/>
                      </a:cubicBezTo>
                      <a:cubicBezTo>
                        <a:pt x="37" y="8"/>
                        <a:pt x="38" y="9"/>
                        <a:pt x="37" y="10"/>
                      </a:cubicBezTo>
                      <a:cubicBezTo>
                        <a:pt x="38" y="9"/>
                        <a:pt x="38" y="9"/>
                        <a:pt x="38" y="9"/>
                      </a:cubicBezTo>
                      <a:cubicBezTo>
                        <a:pt x="39" y="10"/>
                        <a:pt x="40" y="10"/>
                        <a:pt x="40" y="9"/>
                      </a:cubicBezTo>
                      <a:cubicBezTo>
                        <a:pt x="40" y="9"/>
                        <a:pt x="41" y="8"/>
                        <a:pt x="41" y="9"/>
                      </a:cubicBezTo>
                      <a:cubicBezTo>
                        <a:pt x="41" y="9"/>
                        <a:pt x="42" y="8"/>
                        <a:pt x="42" y="8"/>
                      </a:cubicBezTo>
                      <a:cubicBezTo>
                        <a:pt x="42" y="8"/>
                        <a:pt x="42" y="8"/>
                        <a:pt x="42" y="8"/>
                      </a:cubicBezTo>
                      <a:cubicBezTo>
                        <a:pt x="43" y="8"/>
                        <a:pt x="45" y="7"/>
                        <a:pt x="47" y="9"/>
                      </a:cubicBezTo>
                      <a:cubicBezTo>
                        <a:pt x="47" y="9"/>
                        <a:pt x="48" y="8"/>
                        <a:pt x="49" y="9"/>
                      </a:cubicBezTo>
                      <a:cubicBezTo>
                        <a:pt x="48" y="10"/>
                        <a:pt x="48" y="10"/>
                        <a:pt x="48" y="10"/>
                      </a:cubicBezTo>
                      <a:cubicBezTo>
                        <a:pt x="49" y="9"/>
                        <a:pt x="50" y="11"/>
                        <a:pt x="50" y="10"/>
                      </a:cubicBezTo>
                      <a:cubicBezTo>
                        <a:pt x="50" y="12"/>
                        <a:pt x="53" y="12"/>
                        <a:pt x="54" y="13"/>
                      </a:cubicBezTo>
                      <a:cubicBezTo>
                        <a:pt x="54" y="12"/>
                        <a:pt x="54" y="12"/>
                        <a:pt x="54" y="12"/>
                      </a:cubicBezTo>
                      <a:cubicBezTo>
                        <a:pt x="55" y="12"/>
                        <a:pt x="56" y="12"/>
                        <a:pt x="57" y="13"/>
                      </a:cubicBezTo>
                      <a:cubicBezTo>
                        <a:pt x="57" y="12"/>
                        <a:pt x="57" y="12"/>
                        <a:pt x="57" y="12"/>
                      </a:cubicBezTo>
                      <a:cubicBezTo>
                        <a:pt x="58" y="12"/>
                        <a:pt x="58" y="14"/>
                        <a:pt x="59" y="15"/>
                      </a:cubicBezTo>
                      <a:cubicBezTo>
                        <a:pt x="59" y="15"/>
                        <a:pt x="59" y="15"/>
                        <a:pt x="59" y="14"/>
                      </a:cubicBezTo>
                      <a:cubicBezTo>
                        <a:pt x="59" y="16"/>
                        <a:pt x="59" y="16"/>
                        <a:pt x="60" y="16"/>
                      </a:cubicBezTo>
                      <a:cubicBezTo>
                        <a:pt x="61" y="17"/>
                        <a:pt x="62" y="17"/>
                        <a:pt x="62" y="18"/>
                      </a:cubicBezTo>
                      <a:cubicBezTo>
                        <a:pt x="62" y="18"/>
                        <a:pt x="62" y="19"/>
                        <a:pt x="62" y="19"/>
                      </a:cubicBezTo>
                      <a:cubicBezTo>
                        <a:pt x="62" y="19"/>
                        <a:pt x="62" y="19"/>
                        <a:pt x="62" y="19"/>
                      </a:cubicBezTo>
                      <a:cubicBezTo>
                        <a:pt x="62" y="19"/>
                        <a:pt x="62" y="19"/>
                        <a:pt x="62" y="19"/>
                      </a:cubicBezTo>
                      <a:cubicBezTo>
                        <a:pt x="62" y="19"/>
                        <a:pt x="62" y="20"/>
                        <a:pt x="62" y="20"/>
                      </a:cubicBezTo>
                      <a:cubicBezTo>
                        <a:pt x="62" y="20"/>
                        <a:pt x="62" y="19"/>
                        <a:pt x="62" y="19"/>
                      </a:cubicBezTo>
                      <a:cubicBezTo>
                        <a:pt x="63" y="20"/>
                        <a:pt x="63" y="20"/>
                        <a:pt x="63" y="20"/>
                      </a:cubicBezTo>
                      <a:cubicBezTo>
                        <a:pt x="63" y="21"/>
                        <a:pt x="63" y="21"/>
                        <a:pt x="63" y="21"/>
                      </a:cubicBezTo>
                      <a:cubicBezTo>
                        <a:pt x="63" y="21"/>
                        <a:pt x="63" y="21"/>
                        <a:pt x="63" y="21"/>
                      </a:cubicBezTo>
                      <a:cubicBezTo>
                        <a:pt x="62" y="21"/>
                        <a:pt x="63" y="21"/>
                        <a:pt x="64" y="20"/>
                      </a:cubicBezTo>
                      <a:cubicBezTo>
                        <a:pt x="64" y="20"/>
                        <a:pt x="64" y="21"/>
                        <a:pt x="65" y="21"/>
                      </a:cubicBezTo>
                      <a:cubicBezTo>
                        <a:pt x="63" y="22"/>
                        <a:pt x="65" y="21"/>
                        <a:pt x="64" y="23"/>
                      </a:cubicBezTo>
                      <a:cubicBezTo>
                        <a:pt x="65" y="23"/>
                        <a:pt x="66" y="24"/>
                        <a:pt x="67" y="24"/>
                      </a:cubicBezTo>
                      <a:cubicBezTo>
                        <a:pt x="67" y="24"/>
                        <a:pt x="67" y="24"/>
                        <a:pt x="67" y="24"/>
                      </a:cubicBezTo>
                      <a:cubicBezTo>
                        <a:pt x="67" y="25"/>
                        <a:pt x="67" y="25"/>
                        <a:pt x="68" y="25"/>
                      </a:cubicBezTo>
                      <a:cubicBezTo>
                        <a:pt x="66" y="26"/>
                        <a:pt x="66" y="26"/>
                        <a:pt x="66" y="26"/>
                      </a:cubicBezTo>
                      <a:cubicBezTo>
                        <a:pt x="68" y="27"/>
                        <a:pt x="68" y="27"/>
                        <a:pt x="68" y="27"/>
                      </a:cubicBezTo>
                      <a:cubicBezTo>
                        <a:pt x="68" y="28"/>
                        <a:pt x="67" y="28"/>
                        <a:pt x="66" y="28"/>
                      </a:cubicBezTo>
                      <a:cubicBezTo>
                        <a:pt x="68" y="29"/>
                        <a:pt x="67" y="29"/>
                        <a:pt x="69" y="30"/>
                      </a:cubicBezTo>
                      <a:cubicBezTo>
                        <a:pt x="68" y="30"/>
                        <a:pt x="68" y="30"/>
                        <a:pt x="68" y="30"/>
                      </a:cubicBezTo>
                      <a:cubicBezTo>
                        <a:pt x="68" y="30"/>
                        <a:pt x="70" y="31"/>
                        <a:pt x="69" y="31"/>
                      </a:cubicBezTo>
                      <a:cubicBezTo>
                        <a:pt x="68" y="33"/>
                        <a:pt x="70" y="37"/>
                        <a:pt x="68" y="40"/>
                      </a:cubicBezTo>
                      <a:cubicBezTo>
                        <a:pt x="70" y="39"/>
                        <a:pt x="67" y="41"/>
                        <a:pt x="69" y="41"/>
                      </a:cubicBezTo>
                      <a:cubicBezTo>
                        <a:pt x="68" y="41"/>
                        <a:pt x="68" y="42"/>
                        <a:pt x="68" y="41"/>
                      </a:cubicBezTo>
                      <a:cubicBezTo>
                        <a:pt x="68" y="43"/>
                        <a:pt x="66" y="43"/>
                        <a:pt x="68" y="45"/>
                      </a:cubicBezTo>
                      <a:cubicBezTo>
                        <a:pt x="67" y="45"/>
                        <a:pt x="67" y="44"/>
                        <a:pt x="67" y="44"/>
                      </a:cubicBezTo>
                      <a:cubicBezTo>
                        <a:pt x="67" y="44"/>
                        <a:pt x="67" y="45"/>
                        <a:pt x="67" y="45"/>
                      </a:cubicBezTo>
                      <a:cubicBezTo>
                        <a:pt x="67" y="45"/>
                        <a:pt x="67" y="45"/>
                        <a:pt x="66" y="44"/>
                      </a:cubicBezTo>
                      <a:cubicBezTo>
                        <a:pt x="66" y="46"/>
                        <a:pt x="68" y="46"/>
                        <a:pt x="69" y="47"/>
                      </a:cubicBezTo>
                      <a:cubicBezTo>
                        <a:pt x="69" y="47"/>
                        <a:pt x="69" y="48"/>
                        <a:pt x="70" y="48"/>
                      </a:cubicBezTo>
                      <a:cubicBezTo>
                        <a:pt x="69" y="48"/>
                        <a:pt x="68" y="49"/>
                        <a:pt x="68" y="48"/>
                      </a:cubicBezTo>
                      <a:cubicBezTo>
                        <a:pt x="68" y="48"/>
                        <a:pt x="67" y="51"/>
                        <a:pt x="68" y="51"/>
                      </a:cubicBezTo>
                      <a:cubicBezTo>
                        <a:pt x="68" y="51"/>
                        <a:pt x="68" y="52"/>
                        <a:pt x="68" y="52"/>
                      </a:cubicBezTo>
                      <a:cubicBezTo>
                        <a:pt x="68" y="53"/>
                        <a:pt x="68" y="53"/>
                        <a:pt x="68" y="54"/>
                      </a:cubicBezTo>
                      <a:cubicBezTo>
                        <a:pt x="68" y="54"/>
                        <a:pt x="68" y="54"/>
                        <a:pt x="68" y="54"/>
                      </a:cubicBezTo>
                      <a:cubicBezTo>
                        <a:pt x="69" y="55"/>
                        <a:pt x="68" y="55"/>
                        <a:pt x="68" y="56"/>
                      </a:cubicBezTo>
                      <a:cubicBezTo>
                        <a:pt x="68" y="56"/>
                        <a:pt x="68" y="56"/>
                        <a:pt x="68" y="56"/>
                      </a:cubicBezTo>
                      <a:cubicBezTo>
                        <a:pt x="66" y="58"/>
                        <a:pt x="68" y="57"/>
                        <a:pt x="66" y="59"/>
                      </a:cubicBezTo>
                      <a:cubicBezTo>
                        <a:pt x="67" y="59"/>
                        <a:pt x="67" y="59"/>
                        <a:pt x="67" y="59"/>
                      </a:cubicBezTo>
                      <a:cubicBezTo>
                        <a:pt x="69" y="60"/>
                        <a:pt x="65" y="60"/>
                        <a:pt x="65" y="62"/>
                      </a:cubicBezTo>
                      <a:cubicBezTo>
                        <a:pt x="66" y="62"/>
                        <a:pt x="66" y="62"/>
                        <a:pt x="66" y="62"/>
                      </a:cubicBezTo>
                      <a:cubicBezTo>
                        <a:pt x="66" y="63"/>
                        <a:pt x="63" y="62"/>
                        <a:pt x="62" y="63"/>
                      </a:cubicBezTo>
                      <a:cubicBezTo>
                        <a:pt x="62" y="63"/>
                        <a:pt x="62" y="62"/>
                        <a:pt x="62" y="62"/>
                      </a:cubicBezTo>
                      <a:cubicBezTo>
                        <a:pt x="60" y="63"/>
                        <a:pt x="63" y="63"/>
                        <a:pt x="63" y="64"/>
                      </a:cubicBezTo>
                      <a:cubicBezTo>
                        <a:pt x="62" y="64"/>
                        <a:pt x="61" y="63"/>
                        <a:pt x="61" y="64"/>
                      </a:cubicBezTo>
                      <a:cubicBezTo>
                        <a:pt x="60" y="64"/>
                        <a:pt x="62" y="67"/>
                        <a:pt x="60" y="68"/>
                      </a:cubicBezTo>
                      <a:cubicBezTo>
                        <a:pt x="60" y="68"/>
                        <a:pt x="61" y="68"/>
                        <a:pt x="61" y="68"/>
                      </a:cubicBezTo>
                      <a:cubicBezTo>
                        <a:pt x="61" y="69"/>
                        <a:pt x="58" y="69"/>
                        <a:pt x="59" y="71"/>
                      </a:cubicBezTo>
                      <a:cubicBezTo>
                        <a:pt x="59" y="71"/>
                        <a:pt x="58" y="71"/>
                        <a:pt x="58" y="71"/>
                      </a:cubicBezTo>
                      <a:cubicBezTo>
                        <a:pt x="58" y="72"/>
                        <a:pt x="58" y="73"/>
                        <a:pt x="58" y="74"/>
                      </a:cubicBezTo>
                      <a:cubicBezTo>
                        <a:pt x="56" y="73"/>
                        <a:pt x="56" y="74"/>
                        <a:pt x="56" y="75"/>
                      </a:cubicBezTo>
                      <a:cubicBezTo>
                        <a:pt x="55" y="76"/>
                        <a:pt x="55" y="77"/>
                        <a:pt x="54" y="76"/>
                      </a:cubicBezTo>
                      <a:cubicBezTo>
                        <a:pt x="54" y="76"/>
                        <a:pt x="53" y="78"/>
                        <a:pt x="53" y="78"/>
                      </a:cubicBezTo>
                      <a:cubicBezTo>
                        <a:pt x="52" y="78"/>
                        <a:pt x="52" y="78"/>
                        <a:pt x="52" y="78"/>
                      </a:cubicBezTo>
                      <a:cubicBezTo>
                        <a:pt x="51" y="78"/>
                        <a:pt x="51" y="79"/>
                        <a:pt x="51" y="80"/>
                      </a:cubicBezTo>
                      <a:cubicBezTo>
                        <a:pt x="51" y="80"/>
                        <a:pt x="51" y="80"/>
                        <a:pt x="51" y="80"/>
                      </a:cubicBezTo>
                      <a:cubicBezTo>
                        <a:pt x="49" y="80"/>
                        <a:pt x="49" y="81"/>
                        <a:pt x="48" y="83"/>
                      </a:cubicBezTo>
                      <a:cubicBezTo>
                        <a:pt x="48" y="82"/>
                        <a:pt x="48" y="82"/>
                        <a:pt x="48" y="82"/>
                      </a:cubicBezTo>
                      <a:cubicBezTo>
                        <a:pt x="47" y="83"/>
                        <a:pt x="44" y="82"/>
                        <a:pt x="43" y="84"/>
                      </a:cubicBezTo>
                      <a:cubicBezTo>
                        <a:pt x="43" y="84"/>
                        <a:pt x="43" y="84"/>
                        <a:pt x="43" y="83"/>
                      </a:cubicBezTo>
                      <a:cubicBezTo>
                        <a:pt x="43" y="84"/>
                        <a:pt x="41" y="84"/>
                        <a:pt x="40" y="84"/>
                      </a:cubicBezTo>
                      <a:cubicBezTo>
                        <a:pt x="39" y="84"/>
                        <a:pt x="38" y="84"/>
                        <a:pt x="38" y="86"/>
                      </a:cubicBezTo>
                      <a:cubicBezTo>
                        <a:pt x="37" y="87"/>
                        <a:pt x="37" y="87"/>
                        <a:pt x="37" y="87"/>
                      </a:cubicBezTo>
                      <a:cubicBezTo>
                        <a:pt x="39" y="87"/>
                        <a:pt x="37" y="89"/>
                        <a:pt x="38" y="89"/>
                      </a:cubicBezTo>
                      <a:cubicBezTo>
                        <a:pt x="37" y="90"/>
                        <a:pt x="35" y="88"/>
                        <a:pt x="36" y="88"/>
                      </a:cubicBezTo>
                      <a:cubicBezTo>
                        <a:pt x="36" y="88"/>
                        <a:pt x="36" y="88"/>
                        <a:pt x="36" y="88"/>
                      </a:cubicBezTo>
                      <a:cubicBezTo>
                        <a:pt x="37" y="86"/>
                        <a:pt x="34" y="88"/>
                        <a:pt x="34" y="87"/>
                      </a:cubicBezTo>
                      <a:cubicBezTo>
                        <a:pt x="30" y="87"/>
                        <a:pt x="27" y="85"/>
                        <a:pt x="24" y="84"/>
                      </a:cubicBezTo>
                      <a:cubicBezTo>
                        <a:pt x="24" y="85"/>
                        <a:pt x="24" y="85"/>
                        <a:pt x="24" y="85"/>
                      </a:cubicBezTo>
                      <a:cubicBezTo>
                        <a:pt x="23" y="84"/>
                        <a:pt x="23" y="84"/>
                        <a:pt x="23" y="84"/>
                      </a:cubicBezTo>
                      <a:cubicBezTo>
                        <a:pt x="23" y="84"/>
                        <a:pt x="23" y="83"/>
                        <a:pt x="24" y="84"/>
                      </a:cubicBezTo>
                      <a:cubicBezTo>
                        <a:pt x="24" y="83"/>
                        <a:pt x="23" y="84"/>
                        <a:pt x="22" y="84"/>
                      </a:cubicBezTo>
                      <a:cubicBezTo>
                        <a:pt x="21" y="83"/>
                        <a:pt x="24" y="83"/>
                        <a:pt x="23" y="82"/>
                      </a:cubicBezTo>
                      <a:cubicBezTo>
                        <a:pt x="23" y="82"/>
                        <a:pt x="23" y="82"/>
                        <a:pt x="23" y="82"/>
                      </a:cubicBezTo>
                      <a:cubicBezTo>
                        <a:pt x="23" y="82"/>
                        <a:pt x="23" y="82"/>
                        <a:pt x="23" y="82"/>
                      </a:cubicBezTo>
                      <a:cubicBezTo>
                        <a:pt x="22" y="83"/>
                        <a:pt x="22" y="83"/>
                        <a:pt x="21" y="83"/>
                      </a:cubicBezTo>
                      <a:cubicBezTo>
                        <a:pt x="20" y="82"/>
                        <a:pt x="21" y="82"/>
                        <a:pt x="21" y="81"/>
                      </a:cubicBezTo>
                      <a:cubicBezTo>
                        <a:pt x="21" y="81"/>
                        <a:pt x="21" y="81"/>
                        <a:pt x="21" y="81"/>
                      </a:cubicBezTo>
                      <a:cubicBezTo>
                        <a:pt x="21" y="81"/>
                        <a:pt x="20" y="80"/>
                        <a:pt x="20" y="80"/>
                      </a:cubicBezTo>
                      <a:cubicBezTo>
                        <a:pt x="19" y="81"/>
                        <a:pt x="19" y="81"/>
                        <a:pt x="19" y="81"/>
                      </a:cubicBezTo>
                      <a:cubicBezTo>
                        <a:pt x="19" y="81"/>
                        <a:pt x="18" y="80"/>
                        <a:pt x="18" y="82"/>
                      </a:cubicBezTo>
                      <a:cubicBezTo>
                        <a:pt x="18" y="80"/>
                        <a:pt x="15" y="77"/>
                        <a:pt x="15" y="76"/>
                      </a:cubicBezTo>
                      <a:cubicBezTo>
                        <a:pt x="14" y="76"/>
                        <a:pt x="13" y="75"/>
                        <a:pt x="13" y="74"/>
                      </a:cubicBezTo>
                      <a:cubicBezTo>
                        <a:pt x="12" y="75"/>
                        <a:pt x="11" y="75"/>
                        <a:pt x="11" y="74"/>
                      </a:cubicBezTo>
                      <a:cubicBezTo>
                        <a:pt x="14" y="73"/>
                        <a:pt x="11" y="72"/>
                        <a:pt x="13" y="71"/>
                      </a:cubicBezTo>
                      <a:cubicBezTo>
                        <a:pt x="12" y="72"/>
                        <a:pt x="11" y="68"/>
                        <a:pt x="10" y="70"/>
                      </a:cubicBezTo>
                      <a:cubicBezTo>
                        <a:pt x="10" y="69"/>
                        <a:pt x="11" y="69"/>
                        <a:pt x="11" y="69"/>
                      </a:cubicBezTo>
                      <a:cubicBezTo>
                        <a:pt x="10" y="68"/>
                        <a:pt x="10" y="67"/>
                        <a:pt x="10" y="66"/>
                      </a:cubicBezTo>
                      <a:cubicBezTo>
                        <a:pt x="10" y="64"/>
                        <a:pt x="10" y="63"/>
                        <a:pt x="10" y="62"/>
                      </a:cubicBezTo>
                      <a:cubicBezTo>
                        <a:pt x="9" y="62"/>
                        <a:pt x="9" y="63"/>
                        <a:pt x="8" y="62"/>
                      </a:cubicBezTo>
                      <a:cubicBezTo>
                        <a:pt x="10" y="61"/>
                        <a:pt x="10" y="61"/>
                        <a:pt x="10" y="61"/>
                      </a:cubicBezTo>
                      <a:cubicBezTo>
                        <a:pt x="10" y="60"/>
                        <a:pt x="8" y="60"/>
                        <a:pt x="9" y="59"/>
                      </a:cubicBezTo>
                      <a:cubicBezTo>
                        <a:pt x="9" y="60"/>
                        <a:pt x="8" y="60"/>
                        <a:pt x="8" y="59"/>
                      </a:cubicBezTo>
                      <a:cubicBezTo>
                        <a:pt x="9" y="57"/>
                        <a:pt x="8" y="54"/>
                        <a:pt x="8" y="52"/>
                      </a:cubicBezTo>
                      <a:cubicBezTo>
                        <a:pt x="8" y="49"/>
                        <a:pt x="8" y="47"/>
                        <a:pt x="10" y="45"/>
                      </a:cubicBezTo>
                      <a:cubicBezTo>
                        <a:pt x="9" y="45"/>
                        <a:pt x="9" y="45"/>
                        <a:pt x="9" y="44"/>
                      </a:cubicBezTo>
                      <a:cubicBezTo>
                        <a:pt x="9" y="44"/>
                        <a:pt x="9" y="44"/>
                        <a:pt x="8" y="44"/>
                      </a:cubicBezTo>
                      <a:cubicBezTo>
                        <a:pt x="8" y="44"/>
                        <a:pt x="9" y="43"/>
                        <a:pt x="9" y="43"/>
                      </a:cubicBezTo>
                      <a:cubicBezTo>
                        <a:pt x="9" y="43"/>
                        <a:pt x="10" y="42"/>
                        <a:pt x="10" y="42"/>
                      </a:cubicBezTo>
                      <a:cubicBezTo>
                        <a:pt x="9" y="41"/>
                        <a:pt x="10" y="40"/>
                        <a:pt x="9" y="39"/>
                      </a:cubicBezTo>
                      <a:cubicBezTo>
                        <a:pt x="9" y="40"/>
                        <a:pt x="9" y="40"/>
                        <a:pt x="9" y="40"/>
                      </a:cubicBezTo>
                      <a:cubicBezTo>
                        <a:pt x="8" y="39"/>
                        <a:pt x="6" y="41"/>
                        <a:pt x="4" y="40"/>
                      </a:cubicBezTo>
                      <a:cubicBezTo>
                        <a:pt x="5" y="41"/>
                        <a:pt x="1" y="42"/>
                        <a:pt x="3" y="45"/>
                      </a:cubicBezTo>
                      <a:cubicBezTo>
                        <a:pt x="2" y="45"/>
                        <a:pt x="2" y="44"/>
                        <a:pt x="2" y="44"/>
                      </a:cubicBezTo>
                      <a:cubicBezTo>
                        <a:pt x="3" y="45"/>
                        <a:pt x="3" y="46"/>
                        <a:pt x="2" y="47"/>
                      </a:cubicBezTo>
                      <a:cubicBezTo>
                        <a:pt x="2" y="46"/>
                        <a:pt x="2" y="46"/>
                        <a:pt x="2" y="46"/>
                      </a:cubicBezTo>
                      <a:cubicBezTo>
                        <a:pt x="2" y="49"/>
                        <a:pt x="1" y="50"/>
                        <a:pt x="0" y="54"/>
                      </a:cubicBezTo>
                      <a:cubicBezTo>
                        <a:pt x="1" y="54"/>
                        <a:pt x="1" y="54"/>
                        <a:pt x="1" y="54"/>
                      </a:cubicBezTo>
                      <a:cubicBezTo>
                        <a:pt x="1" y="54"/>
                        <a:pt x="1" y="54"/>
                        <a:pt x="1" y="55"/>
                      </a:cubicBezTo>
                      <a:cubicBezTo>
                        <a:pt x="2" y="56"/>
                        <a:pt x="1" y="53"/>
                        <a:pt x="2" y="53"/>
                      </a:cubicBezTo>
                      <a:cubicBezTo>
                        <a:pt x="0" y="54"/>
                        <a:pt x="3" y="58"/>
                        <a:pt x="0" y="59"/>
                      </a:cubicBezTo>
                      <a:cubicBezTo>
                        <a:pt x="1" y="60"/>
                        <a:pt x="1" y="59"/>
                        <a:pt x="2" y="60"/>
                      </a:cubicBezTo>
                      <a:cubicBezTo>
                        <a:pt x="1" y="60"/>
                        <a:pt x="1" y="60"/>
                        <a:pt x="1" y="60"/>
                      </a:cubicBezTo>
                      <a:cubicBezTo>
                        <a:pt x="2" y="60"/>
                        <a:pt x="2" y="60"/>
                        <a:pt x="2" y="60"/>
                      </a:cubicBezTo>
                      <a:cubicBezTo>
                        <a:pt x="2" y="61"/>
                        <a:pt x="1" y="62"/>
                        <a:pt x="1" y="62"/>
                      </a:cubicBezTo>
                      <a:cubicBezTo>
                        <a:pt x="1" y="62"/>
                        <a:pt x="0" y="61"/>
                        <a:pt x="0" y="61"/>
                      </a:cubicBezTo>
                      <a:cubicBezTo>
                        <a:pt x="0" y="62"/>
                        <a:pt x="1" y="64"/>
                        <a:pt x="1" y="64"/>
                      </a:cubicBezTo>
                      <a:cubicBezTo>
                        <a:pt x="1" y="64"/>
                        <a:pt x="1" y="63"/>
                        <a:pt x="1" y="63"/>
                      </a:cubicBezTo>
                      <a:cubicBezTo>
                        <a:pt x="2" y="64"/>
                        <a:pt x="2" y="66"/>
                        <a:pt x="2" y="68"/>
                      </a:cubicBezTo>
                      <a:cubicBezTo>
                        <a:pt x="3" y="69"/>
                        <a:pt x="3" y="71"/>
                        <a:pt x="5" y="72"/>
                      </a:cubicBezTo>
                      <a:cubicBezTo>
                        <a:pt x="5" y="72"/>
                        <a:pt x="5" y="72"/>
                        <a:pt x="5" y="72"/>
                      </a:cubicBezTo>
                      <a:cubicBezTo>
                        <a:pt x="7" y="73"/>
                        <a:pt x="5" y="74"/>
                        <a:pt x="7" y="76"/>
                      </a:cubicBezTo>
                      <a:cubicBezTo>
                        <a:pt x="6" y="76"/>
                        <a:pt x="6" y="76"/>
                        <a:pt x="6" y="76"/>
                      </a:cubicBezTo>
                      <a:cubicBezTo>
                        <a:pt x="7" y="76"/>
                        <a:pt x="8" y="76"/>
                        <a:pt x="8" y="77"/>
                      </a:cubicBezTo>
                      <a:cubicBezTo>
                        <a:pt x="7" y="77"/>
                        <a:pt x="8" y="78"/>
                        <a:pt x="7" y="78"/>
                      </a:cubicBezTo>
                      <a:cubicBezTo>
                        <a:pt x="9" y="80"/>
                        <a:pt x="8" y="79"/>
                        <a:pt x="10" y="79"/>
                      </a:cubicBezTo>
                      <a:cubicBezTo>
                        <a:pt x="10" y="80"/>
                        <a:pt x="10" y="80"/>
                        <a:pt x="10" y="80"/>
                      </a:cubicBezTo>
                      <a:cubicBezTo>
                        <a:pt x="11" y="80"/>
                        <a:pt x="11" y="80"/>
                        <a:pt x="12" y="81"/>
                      </a:cubicBezTo>
                      <a:cubicBezTo>
                        <a:pt x="11" y="80"/>
                        <a:pt x="11" y="82"/>
                        <a:pt x="10" y="81"/>
                      </a:cubicBezTo>
                      <a:cubicBezTo>
                        <a:pt x="11" y="85"/>
                        <a:pt x="14" y="83"/>
                        <a:pt x="13" y="86"/>
                      </a:cubicBezTo>
                      <a:cubicBezTo>
                        <a:pt x="15" y="85"/>
                        <a:pt x="12" y="83"/>
                        <a:pt x="13" y="84"/>
                      </a:cubicBezTo>
                      <a:cubicBezTo>
                        <a:pt x="13" y="83"/>
                        <a:pt x="15" y="83"/>
                        <a:pt x="15" y="84"/>
                      </a:cubicBezTo>
                      <a:cubicBezTo>
                        <a:pt x="16" y="84"/>
                        <a:pt x="14" y="87"/>
                        <a:pt x="16" y="88"/>
                      </a:cubicBezTo>
                      <a:cubicBezTo>
                        <a:pt x="16" y="88"/>
                        <a:pt x="16" y="88"/>
                        <a:pt x="16" y="88"/>
                      </a:cubicBezTo>
                      <a:cubicBezTo>
                        <a:pt x="16" y="89"/>
                        <a:pt x="17" y="88"/>
                        <a:pt x="18" y="89"/>
                      </a:cubicBezTo>
                      <a:cubicBezTo>
                        <a:pt x="19" y="89"/>
                        <a:pt x="19" y="90"/>
                        <a:pt x="20" y="89"/>
                      </a:cubicBezTo>
                      <a:cubicBezTo>
                        <a:pt x="20" y="89"/>
                        <a:pt x="18" y="88"/>
                        <a:pt x="18" y="88"/>
                      </a:cubicBezTo>
                      <a:cubicBezTo>
                        <a:pt x="19" y="89"/>
                        <a:pt x="21" y="87"/>
                        <a:pt x="22" y="89"/>
                      </a:cubicBezTo>
                      <a:cubicBezTo>
                        <a:pt x="22" y="89"/>
                        <a:pt x="21" y="89"/>
                        <a:pt x="21" y="89"/>
                      </a:cubicBezTo>
                      <a:cubicBezTo>
                        <a:pt x="21" y="90"/>
                        <a:pt x="22" y="90"/>
                        <a:pt x="22" y="90"/>
                      </a:cubicBezTo>
                      <a:cubicBezTo>
                        <a:pt x="21" y="92"/>
                        <a:pt x="20" y="89"/>
                        <a:pt x="18" y="90"/>
                      </a:cubicBezTo>
                      <a:cubicBezTo>
                        <a:pt x="18" y="91"/>
                        <a:pt x="21" y="90"/>
                        <a:pt x="19" y="91"/>
                      </a:cubicBezTo>
                      <a:cubicBezTo>
                        <a:pt x="21" y="90"/>
                        <a:pt x="21" y="93"/>
                        <a:pt x="23" y="91"/>
                      </a:cubicBezTo>
                      <a:cubicBezTo>
                        <a:pt x="23" y="92"/>
                        <a:pt x="23" y="92"/>
                        <a:pt x="23" y="92"/>
                      </a:cubicBezTo>
                      <a:cubicBezTo>
                        <a:pt x="23" y="92"/>
                        <a:pt x="24" y="92"/>
                        <a:pt x="24" y="92"/>
                      </a:cubicBezTo>
                      <a:cubicBezTo>
                        <a:pt x="23" y="93"/>
                        <a:pt x="23" y="93"/>
                        <a:pt x="23" y="93"/>
                      </a:cubicBezTo>
                      <a:cubicBezTo>
                        <a:pt x="24" y="92"/>
                        <a:pt x="25" y="95"/>
                        <a:pt x="26" y="94"/>
                      </a:cubicBezTo>
                      <a:cubicBezTo>
                        <a:pt x="24" y="94"/>
                        <a:pt x="26" y="93"/>
                        <a:pt x="25" y="92"/>
                      </a:cubicBezTo>
                      <a:cubicBezTo>
                        <a:pt x="28" y="92"/>
                        <a:pt x="26" y="95"/>
                        <a:pt x="30" y="95"/>
                      </a:cubicBezTo>
                      <a:cubicBezTo>
                        <a:pt x="29" y="95"/>
                        <a:pt x="28" y="94"/>
                        <a:pt x="29" y="94"/>
                      </a:cubicBezTo>
                      <a:cubicBezTo>
                        <a:pt x="30" y="94"/>
                        <a:pt x="31" y="95"/>
                        <a:pt x="31" y="95"/>
                      </a:cubicBezTo>
                      <a:cubicBezTo>
                        <a:pt x="33" y="95"/>
                        <a:pt x="31" y="94"/>
                        <a:pt x="32" y="94"/>
                      </a:cubicBezTo>
                      <a:cubicBezTo>
                        <a:pt x="32" y="95"/>
                        <a:pt x="33" y="94"/>
                        <a:pt x="34" y="93"/>
                      </a:cubicBezTo>
                      <a:cubicBezTo>
                        <a:pt x="34" y="94"/>
                        <a:pt x="34" y="94"/>
                        <a:pt x="34" y="94"/>
                      </a:cubicBezTo>
                      <a:cubicBezTo>
                        <a:pt x="36" y="95"/>
                        <a:pt x="34" y="92"/>
                        <a:pt x="37" y="93"/>
                      </a:cubicBezTo>
                      <a:cubicBezTo>
                        <a:pt x="36" y="94"/>
                        <a:pt x="36" y="94"/>
                        <a:pt x="36" y="94"/>
                      </a:cubicBezTo>
                      <a:cubicBezTo>
                        <a:pt x="37" y="94"/>
                        <a:pt x="37" y="94"/>
                        <a:pt x="37" y="94"/>
                      </a:cubicBezTo>
                      <a:cubicBezTo>
                        <a:pt x="37" y="95"/>
                        <a:pt x="37" y="95"/>
                        <a:pt x="37" y="95"/>
                      </a:cubicBezTo>
                      <a:cubicBezTo>
                        <a:pt x="38" y="94"/>
                        <a:pt x="38" y="94"/>
                        <a:pt x="40" y="94"/>
                      </a:cubicBezTo>
                      <a:cubicBezTo>
                        <a:pt x="39" y="93"/>
                        <a:pt x="40" y="92"/>
                        <a:pt x="41" y="92"/>
                      </a:cubicBezTo>
                      <a:cubicBezTo>
                        <a:pt x="41" y="92"/>
                        <a:pt x="40" y="93"/>
                        <a:pt x="42" y="92"/>
                      </a:cubicBezTo>
                      <a:cubicBezTo>
                        <a:pt x="42" y="93"/>
                        <a:pt x="41" y="94"/>
                        <a:pt x="41" y="93"/>
                      </a:cubicBezTo>
                      <a:cubicBezTo>
                        <a:pt x="41" y="94"/>
                        <a:pt x="40" y="94"/>
                        <a:pt x="40" y="94"/>
                      </a:cubicBezTo>
                      <a:cubicBezTo>
                        <a:pt x="41" y="95"/>
                        <a:pt x="42" y="94"/>
                        <a:pt x="43" y="94"/>
                      </a:cubicBezTo>
                      <a:cubicBezTo>
                        <a:pt x="43" y="94"/>
                        <a:pt x="43" y="94"/>
                        <a:pt x="42" y="94"/>
                      </a:cubicBezTo>
                      <a:cubicBezTo>
                        <a:pt x="44" y="92"/>
                        <a:pt x="44" y="92"/>
                        <a:pt x="44" y="92"/>
                      </a:cubicBezTo>
                      <a:cubicBezTo>
                        <a:pt x="45" y="92"/>
                        <a:pt x="44" y="92"/>
                        <a:pt x="44" y="93"/>
                      </a:cubicBezTo>
                      <a:cubicBezTo>
                        <a:pt x="45" y="92"/>
                        <a:pt x="45" y="92"/>
                        <a:pt x="45" y="91"/>
                      </a:cubicBezTo>
                      <a:cubicBezTo>
                        <a:pt x="45" y="92"/>
                        <a:pt x="46" y="93"/>
                        <a:pt x="45" y="94"/>
                      </a:cubicBezTo>
                      <a:cubicBezTo>
                        <a:pt x="47" y="92"/>
                        <a:pt x="47" y="92"/>
                        <a:pt x="47" y="92"/>
                      </a:cubicBezTo>
                      <a:cubicBezTo>
                        <a:pt x="47" y="92"/>
                        <a:pt x="48" y="92"/>
                        <a:pt x="48" y="93"/>
                      </a:cubicBezTo>
                      <a:cubicBezTo>
                        <a:pt x="49" y="93"/>
                        <a:pt x="50" y="90"/>
                        <a:pt x="52" y="90"/>
                      </a:cubicBezTo>
                      <a:cubicBezTo>
                        <a:pt x="52" y="90"/>
                        <a:pt x="52" y="89"/>
                        <a:pt x="52" y="89"/>
                      </a:cubicBezTo>
                      <a:cubicBezTo>
                        <a:pt x="53" y="89"/>
                        <a:pt x="55" y="89"/>
                        <a:pt x="56" y="87"/>
                      </a:cubicBezTo>
                      <a:cubicBezTo>
                        <a:pt x="57" y="87"/>
                        <a:pt x="57" y="87"/>
                        <a:pt x="57" y="87"/>
                      </a:cubicBezTo>
                      <a:cubicBezTo>
                        <a:pt x="58" y="86"/>
                        <a:pt x="55" y="87"/>
                        <a:pt x="57" y="85"/>
                      </a:cubicBezTo>
                      <a:cubicBezTo>
                        <a:pt x="58" y="83"/>
                        <a:pt x="58" y="85"/>
                        <a:pt x="59" y="85"/>
                      </a:cubicBezTo>
                      <a:cubicBezTo>
                        <a:pt x="59" y="84"/>
                        <a:pt x="59" y="82"/>
                        <a:pt x="61" y="82"/>
                      </a:cubicBezTo>
                      <a:cubicBezTo>
                        <a:pt x="60" y="82"/>
                        <a:pt x="60" y="83"/>
                        <a:pt x="60" y="83"/>
                      </a:cubicBezTo>
                      <a:close/>
                      <a:moveTo>
                        <a:pt x="69" y="70"/>
                      </a:moveTo>
                      <a:cubicBezTo>
                        <a:pt x="69" y="70"/>
                        <a:pt x="69" y="71"/>
                        <a:pt x="69" y="71"/>
                      </a:cubicBezTo>
                      <a:cubicBezTo>
                        <a:pt x="68" y="70"/>
                        <a:pt x="69" y="70"/>
                        <a:pt x="69" y="70"/>
                      </a:cubicBezTo>
                      <a:close/>
                      <a:moveTo>
                        <a:pt x="74" y="46"/>
                      </a:moveTo>
                      <a:cubicBezTo>
                        <a:pt x="74" y="46"/>
                        <a:pt x="74" y="47"/>
                        <a:pt x="74" y="47"/>
                      </a:cubicBezTo>
                      <a:cubicBezTo>
                        <a:pt x="74" y="47"/>
                        <a:pt x="74" y="46"/>
                        <a:pt x="74" y="46"/>
                      </a:cubicBezTo>
                      <a:close/>
                      <a:moveTo>
                        <a:pt x="39" y="9"/>
                      </a:moveTo>
                      <a:cubicBezTo>
                        <a:pt x="39" y="9"/>
                        <a:pt x="39" y="9"/>
                        <a:pt x="39" y="9"/>
                      </a:cubicBezTo>
                      <a:cubicBezTo>
                        <a:pt x="39" y="9"/>
                        <a:pt x="39" y="9"/>
                        <a:pt x="39" y="9"/>
                      </a:cubicBezTo>
                      <a:close/>
                      <a:moveTo>
                        <a:pt x="37" y="8"/>
                      </a:moveTo>
                      <a:cubicBezTo>
                        <a:pt x="37" y="9"/>
                        <a:pt x="37" y="9"/>
                        <a:pt x="38" y="9"/>
                      </a:cubicBezTo>
                      <a:cubicBezTo>
                        <a:pt x="38" y="9"/>
                        <a:pt x="38" y="8"/>
                        <a:pt x="38" y="8"/>
                      </a:cubicBezTo>
                      <a:cubicBezTo>
                        <a:pt x="38" y="8"/>
                        <a:pt x="38" y="8"/>
                        <a:pt x="37" y="8"/>
                      </a:cubicBezTo>
                      <a:close/>
                      <a:moveTo>
                        <a:pt x="21" y="82"/>
                      </a:moveTo>
                      <a:cubicBezTo>
                        <a:pt x="21" y="82"/>
                        <a:pt x="21" y="82"/>
                        <a:pt x="21" y="82"/>
                      </a:cubicBezTo>
                      <a:cubicBezTo>
                        <a:pt x="20" y="82"/>
                        <a:pt x="20" y="82"/>
                        <a:pt x="21"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0" name="Freeform 633">
                  <a:extLst>
                    <a:ext uri="{FF2B5EF4-FFF2-40B4-BE49-F238E27FC236}">
                      <a16:creationId xmlns:a16="http://schemas.microsoft.com/office/drawing/2014/main" id="{EDDC302C-A40E-45A8-A727-197DC31C4663}"/>
                    </a:ext>
                  </a:extLst>
                </p:cNvPr>
                <p:cNvSpPr>
                  <a:spLocks/>
                </p:cNvSpPr>
                <p:nvPr userDrawn="1"/>
              </p:nvSpPr>
              <p:spPr bwMode="auto">
                <a:xfrm>
                  <a:off x="4406" y="4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1" name="Freeform 634">
                  <a:extLst>
                    <a:ext uri="{FF2B5EF4-FFF2-40B4-BE49-F238E27FC236}">
                      <a16:creationId xmlns:a16="http://schemas.microsoft.com/office/drawing/2014/main" id="{295196CB-E51E-4383-BF12-4D2F6FD44797}"/>
                    </a:ext>
                  </a:extLst>
                </p:cNvPr>
                <p:cNvSpPr>
                  <a:spLocks/>
                </p:cNvSpPr>
                <p:nvPr userDrawn="1"/>
              </p:nvSpPr>
              <p:spPr bwMode="auto">
                <a:xfrm>
                  <a:off x="4296" y="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2" name="Freeform 635">
                  <a:extLst>
                    <a:ext uri="{FF2B5EF4-FFF2-40B4-BE49-F238E27FC236}">
                      <a16:creationId xmlns:a16="http://schemas.microsoft.com/office/drawing/2014/main" id="{AF90D360-DD15-4D63-80E4-BCA41C967A4E}"/>
                    </a:ext>
                  </a:extLst>
                </p:cNvPr>
                <p:cNvSpPr>
                  <a:spLocks/>
                </p:cNvSpPr>
                <p:nvPr userDrawn="1"/>
              </p:nvSpPr>
              <p:spPr bwMode="auto">
                <a:xfrm>
                  <a:off x="4326" y="2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3" name="Freeform 636">
                  <a:extLst>
                    <a:ext uri="{FF2B5EF4-FFF2-40B4-BE49-F238E27FC236}">
                      <a16:creationId xmlns:a16="http://schemas.microsoft.com/office/drawing/2014/main" id="{87EB03B7-0902-4CC4-8563-F7843DC37A1B}"/>
                    </a:ext>
                  </a:extLst>
                </p:cNvPr>
                <p:cNvSpPr>
                  <a:spLocks/>
                </p:cNvSpPr>
                <p:nvPr userDrawn="1"/>
              </p:nvSpPr>
              <p:spPr bwMode="auto">
                <a:xfrm>
                  <a:off x="4197" y="2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4" name="Freeform 637">
                  <a:extLst>
                    <a:ext uri="{FF2B5EF4-FFF2-40B4-BE49-F238E27FC236}">
                      <a16:creationId xmlns:a16="http://schemas.microsoft.com/office/drawing/2014/main" id="{D7084716-C9F5-4D32-B569-9A6AA6A75F97}"/>
                    </a:ext>
                  </a:extLst>
                </p:cNvPr>
                <p:cNvSpPr>
                  <a:spLocks/>
                </p:cNvSpPr>
                <p:nvPr userDrawn="1"/>
              </p:nvSpPr>
              <p:spPr bwMode="auto">
                <a:xfrm>
                  <a:off x="4152" y="288"/>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5" name="Freeform 638">
                  <a:extLst>
                    <a:ext uri="{FF2B5EF4-FFF2-40B4-BE49-F238E27FC236}">
                      <a16:creationId xmlns:a16="http://schemas.microsoft.com/office/drawing/2014/main" id="{A741C82E-397E-40A2-AAE5-C3671395309B}"/>
                    </a:ext>
                  </a:extLst>
                </p:cNvPr>
                <p:cNvSpPr>
                  <a:spLocks/>
                </p:cNvSpPr>
                <p:nvPr userDrawn="1"/>
              </p:nvSpPr>
              <p:spPr bwMode="auto">
                <a:xfrm>
                  <a:off x="4182" y="278"/>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1"/>
                        <a:pt x="0" y="1"/>
                      </a:cubicBezTo>
                      <a:cubicBezTo>
                        <a:pt x="0" y="1"/>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6" name="Freeform 639">
                  <a:extLst>
                    <a:ext uri="{FF2B5EF4-FFF2-40B4-BE49-F238E27FC236}">
                      <a16:creationId xmlns:a16="http://schemas.microsoft.com/office/drawing/2014/main" id="{BB89131B-B81F-4F34-8DE9-D09FF82DA480}"/>
                    </a:ext>
                  </a:extLst>
                </p:cNvPr>
                <p:cNvSpPr>
                  <a:spLocks/>
                </p:cNvSpPr>
                <p:nvPr userDrawn="1"/>
              </p:nvSpPr>
              <p:spPr bwMode="auto">
                <a:xfrm>
                  <a:off x="4182" y="28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7" name="Freeform 640">
                  <a:extLst>
                    <a:ext uri="{FF2B5EF4-FFF2-40B4-BE49-F238E27FC236}">
                      <a16:creationId xmlns:a16="http://schemas.microsoft.com/office/drawing/2014/main" id="{AF3CBA50-DAB5-44C0-A279-55B57EE5A4C5}"/>
                    </a:ext>
                  </a:extLst>
                </p:cNvPr>
                <p:cNvSpPr>
                  <a:spLocks/>
                </p:cNvSpPr>
                <p:nvPr userDrawn="1"/>
              </p:nvSpPr>
              <p:spPr bwMode="auto">
                <a:xfrm>
                  <a:off x="4217" y="273"/>
                  <a:ext cx="5" cy="15"/>
                </a:xfrm>
                <a:custGeom>
                  <a:avLst/>
                  <a:gdLst>
                    <a:gd name="T0" fmla="*/ 0 w 1"/>
                    <a:gd name="T1" fmla="*/ 1 h 3"/>
                    <a:gd name="T2" fmla="*/ 0 w 1"/>
                    <a:gd name="T3" fmla="*/ 2 h 3"/>
                    <a:gd name="T4" fmla="*/ 0 w 1"/>
                    <a:gd name="T5" fmla="*/ 1 h 3"/>
                  </a:gdLst>
                  <a:ahLst/>
                  <a:cxnLst>
                    <a:cxn ang="0">
                      <a:pos x="T0" y="T1"/>
                    </a:cxn>
                    <a:cxn ang="0">
                      <a:pos x="T2" y="T3"/>
                    </a:cxn>
                    <a:cxn ang="0">
                      <a:pos x="T4" y="T5"/>
                    </a:cxn>
                  </a:cxnLst>
                  <a:rect l="0" t="0" r="r" b="b"/>
                  <a:pathLst>
                    <a:path w="1" h="3">
                      <a:moveTo>
                        <a:pt x="0" y="1"/>
                      </a:moveTo>
                      <a:cubicBezTo>
                        <a:pt x="0" y="1"/>
                        <a:pt x="0" y="2"/>
                        <a:pt x="0" y="2"/>
                      </a:cubicBezTo>
                      <a:cubicBezTo>
                        <a:pt x="0"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8" name="Rectangle 641">
                  <a:extLst>
                    <a:ext uri="{FF2B5EF4-FFF2-40B4-BE49-F238E27FC236}">
                      <a16:creationId xmlns:a16="http://schemas.microsoft.com/office/drawing/2014/main" id="{BDCCC917-91B8-44EF-9946-567665E6271B}"/>
                    </a:ext>
                  </a:extLst>
                </p:cNvPr>
                <p:cNvSpPr>
                  <a:spLocks noChangeArrowheads="1"/>
                </p:cNvSpPr>
                <p:nvPr userDrawn="1"/>
              </p:nvSpPr>
              <p:spPr bwMode="auto">
                <a:xfrm>
                  <a:off x="4182" y="27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9" name="Freeform 642">
                  <a:extLst>
                    <a:ext uri="{FF2B5EF4-FFF2-40B4-BE49-F238E27FC236}">
                      <a16:creationId xmlns:a16="http://schemas.microsoft.com/office/drawing/2014/main" id="{5926D26F-F3F9-4586-8B47-0C05D31A9576}"/>
                    </a:ext>
                  </a:extLst>
                </p:cNvPr>
                <p:cNvSpPr>
                  <a:spLocks/>
                </p:cNvSpPr>
                <p:nvPr userDrawn="1"/>
              </p:nvSpPr>
              <p:spPr bwMode="auto">
                <a:xfrm>
                  <a:off x="4197" y="26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0" name="Freeform 643">
                  <a:extLst>
                    <a:ext uri="{FF2B5EF4-FFF2-40B4-BE49-F238E27FC236}">
                      <a16:creationId xmlns:a16="http://schemas.microsoft.com/office/drawing/2014/main" id="{EFD8B8E6-FA95-4A43-BE3F-E89CBB5C96CB}"/>
                    </a:ext>
                  </a:extLst>
                </p:cNvPr>
                <p:cNvSpPr>
                  <a:spLocks/>
                </p:cNvSpPr>
                <p:nvPr userDrawn="1"/>
              </p:nvSpPr>
              <p:spPr bwMode="auto">
                <a:xfrm>
                  <a:off x="4192" y="26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1" name="Freeform 644">
                  <a:extLst>
                    <a:ext uri="{FF2B5EF4-FFF2-40B4-BE49-F238E27FC236}">
                      <a16:creationId xmlns:a16="http://schemas.microsoft.com/office/drawing/2014/main" id="{F30D5D2B-B0DF-42CE-82EF-D47A5E7F6FA3}"/>
                    </a:ext>
                  </a:extLst>
                </p:cNvPr>
                <p:cNvSpPr>
                  <a:spLocks/>
                </p:cNvSpPr>
                <p:nvPr userDrawn="1"/>
              </p:nvSpPr>
              <p:spPr bwMode="auto">
                <a:xfrm>
                  <a:off x="4187" y="26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2" name="Freeform 645">
                  <a:extLst>
                    <a:ext uri="{FF2B5EF4-FFF2-40B4-BE49-F238E27FC236}">
                      <a16:creationId xmlns:a16="http://schemas.microsoft.com/office/drawing/2014/main" id="{3A3C8F82-1E81-4DBC-A467-EAA53116556D}"/>
                    </a:ext>
                  </a:extLst>
                </p:cNvPr>
                <p:cNvSpPr>
                  <a:spLocks/>
                </p:cNvSpPr>
                <p:nvPr userDrawn="1"/>
              </p:nvSpPr>
              <p:spPr bwMode="auto">
                <a:xfrm>
                  <a:off x="4251" y="248"/>
                  <a:ext cx="5" cy="5"/>
                </a:xfrm>
                <a:custGeom>
                  <a:avLst/>
                  <a:gdLst>
                    <a:gd name="T0" fmla="*/ 0 w 1"/>
                    <a:gd name="T1" fmla="*/ 1 h 1"/>
                    <a:gd name="T2" fmla="*/ 1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3" name="Freeform 646">
                  <a:extLst>
                    <a:ext uri="{FF2B5EF4-FFF2-40B4-BE49-F238E27FC236}">
                      <a16:creationId xmlns:a16="http://schemas.microsoft.com/office/drawing/2014/main" id="{5E6E4CFC-3465-45D0-A762-6B7350CEF69D}"/>
                    </a:ext>
                  </a:extLst>
                </p:cNvPr>
                <p:cNvSpPr>
                  <a:spLocks/>
                </p:cNvSpPr>
                <p:nvPr userDrawn="1"/>
              </p:nvSpPr>
              <p:spPr bwMode="auto">
                <a:xfrm>
                  <a:off x="4237" y="23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4" name="Freeform 647">
                  <a:extLst>
                    <a:ext uri="{FF2B5EF4-FFF2-40B4-BE49-F238E27FC236}">
                      <a16:creationId xmlns:a16="http://schemas.microsoft.com/office/drawing/2014/main" id="{CC8EBB77-0508-4720-AB00-ED756E7AF6E0}"/>
                    </a:ext>
                  </a:extLst>
                </p:cNvPr>
                <p:cNvSpPr>
                  <a:spLocks/>
                </p:cNvSpPr>
                <p:nvPr userDrawn="1"/>
              </p:nvSpPr>
              <p:spPr bwMode="auto">
                <a:xfrm>
                  <a:off x="4246" y="233"/>
                  <a:ext cx="10" cy="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5" name="Freeform 648">
                  <a:extLst>
                    <a:ext uri="{FF2B5EF4-FFF2-40B4-BE49-F238E27FC236}">
                      <a16:creationId xmlns:a16="http://schemas.microsoft.com/office/drawing/2014/main" id="{61F24C4D-37CA-4349-A88C-5EFA1D603855}"/>
                    </a:ext>
                  </a:extLst>
                </p:cNvPr>
                <p:cNvSpPr>
                  <a:spLocks/>
                </p:cNvSpPr>
                <p:nvPr userDrawn="1"/>
              </p:nvSpPr>
              <p:spPr bwMode="auto">
                <a:xfrm>
                  <a:off x="4321" y="268"/>
                  <a:ext cx="5" cy="10"/>
                </a:xfrm>
                <a:custGeom>
                  <a:avLst/>
                  <a:gdLst>
                    <a:gd name="T0" fmla="*/ 5 w 5"/>
                    <a:gd name="T1" fmla="*/ 0 h 10"/>
                    <a:gd name="T2" fmla="*/ 5 w 5"/>
                    <a:gd name="T3" fmla="*/ 0 h 10"/>
                    <a:gd name="T4" fmla="*/ 0 w 5"/>
                    <a:gd name="T5" fmla="*/ 10 h 10"/>
                    <a:gd name="T6" fmla="*/ 5 w 5"/>
                    <a:gd name="T7" fmla="*/ 0 h 10"/>
                  </a:gdLst>
                  <a:ahLst/>
                  <a:cxnLst>
                    <a:cxn ang="0">
                      <a:pos x="T0" y="T1"/>
                    </a:cxn>
                    <a:cxn ang="0">
                      <a:pos x="T2" y="T3"/>
                    </a:cxn>
                    <a:cxn ang="0">
                      <a:pos x="T4" y="T5"/>
                    </a:cxn>
                    <a:cxn ang="0">
                      <a:pos x="T6" y="T7"/>
                    </a:cxn>
                  </a:cxnLst>
                  <a:rect l="0" t="0" r="r" b="b"/>
                  <a:pathLst>
                    <a:path w="5" h="10">
                      <a:moveTo>
                        <a:pt x="5" y="0"/>
                      </a:moveTo>
                      <a:lnTo>
                        <a:pt x="5" y="0"/>
                      </a:lnTo>
                      <a:lnTo>
                        <a:pt x="0" y="1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6" name="Freeform 649">
                  <a:extLst>
                    <a:ext uri="{FF2B5EF4-FFF2-40B4-BE49-F238E27FC236}">
                      <a16:creationId xmlns:a16="http://schemas.microsoft.com/office/drawing/2014/main" id="{4F405700-031B-45F0-9017-BA836846C029}"/>
                    </a:ext>
                  </a:extLst>
                </p:cNvPr>
                <p:cNvSpPr>
                  <a:spLocks/>
                </p:cNvSpPr>
                <p:nvPr userDrawn="1"/>
              </p:nvSpPr>
              <p:spPr bwMode="auto">
                <a:xfrm>
                  <a:off x="4386" y="303"/>
                  <a:ext cx="10" cy="15"/>
                </a:xfrm>
                <a:custGeom>
                  <a:avLst/>
                  <a:gdLst>
                    <a:gd name="T0" fmla="*/ 2 w 2"/>
                    <a:gd name="T1" fmla="*/ 2 h 3"/>
                    <a:gd name="T2" fmla="*/ 0 w 2"/>
                    <a:gd name="T3" fmla="*/ 0 h 3"/>
                    <a:gd name="T4" fmla="*/ 0 w 2"/>
                    <a:gd name="T5" fmla="*/ 2 h 3"/>
                    <a:gd name="T6" fmla="*/ 2 w 2"/>
                    <a:gd name="T7" fmla="*/ 2 h 3"/>
                  </a:gdLst>
                  <a:ahLst/>
                  <a:cxnLst>
                    <a:cxn ang="0">
                      <a:pos x="T0" y="T1"/>
                    </a:cxn>
                    <a:cxn ang="0">
                      <a:pos x="T2" y="T3"/>
                    </a:cxn>
                    <a:cxn ang="0">
                      <a:pos x="T4" y="T5"/>
                    </a:cxn>
                    <a:cxn ang="0">
                      <a:pos x="T6" y="T7"/>
                    </a:cxn>
                  </a:cxnLst>
                  <a:rect l="0" t="0" r="r" b="b"/>
                  <a:pathLst>
                    <a:path w="2" h="3">
                      <a:moveTo>
                        <a:pt x="2" y="2"/>
                      </a:moveTo>
                      <a:cubicBezTo>
                        <a:pt x="1" y="0"/>
                        <a:pt x="0" y="2"/>
                        <a:pt x="0" y="0"/>
                      </a:cubicBezTo>
                      <a:cubicBezTo>
                        <a:pt x="0" y="0"/>
                        <a:pt x="0" y="2"/>
                        <a:pt x="0" y="2"/>
                      </a:cubicBezTo>
                      <a:cubicBezTo>
                        <a:pt x="1" y="2"/>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7" name="Freeform 650">
                  <a:extLst>
                    <a:ext uri="{FF2B5EF4-FFF2-40B4-BE49-F238E27FC236}">
                      <a16:creationId xmlns:a16="http://schemas.microsoft.com/office/drawing/2014/main" id="{16110AEA-B835-47CE-AE45-ABD1ED8D8BFD}"/>
                    </a:ext>
                  </a:extLst>
                </p:cNvPr>
                <p:cNvSpPr>
                  <a:spLocks/>
                </p:cNvSpPr>
                <p:nvPr userDrawn="1"/>
              </p:nvSpPr>
              <p:spPr bwMode="auto">
                <a:xfrm>
                  <a:off x="4381" y="30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8" name="Freeform 651">
                  <a:extLst>
                    <a:ext uri="{FF2B5EF4-FFF2-40B4-BE49-F238E27FC236}">
                      <a16:creationId xmlns:a16="http://schemas.microsoft.com/office/drawing/2014/main" id="{5D17F93B-F642-40CA-BCC3-FE51DC911C7E}"/>
                    </a:ext>
                  </a:extLst>
                </p:cNvPr>
                <p:cNvSpPr>
                  <a:spLocks/>
                </p:cNvSpPr>
                <p:nvPr userDrawn="1"/>
              </p:nvSpPr>
              <p:spPr bwMode="auto">
                <a:xfrm>
                  <a:off x="4092" y="433"/>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9" name="Freeform 652">
                  <a:extLst>
                    <a:ext uri="{FF2B5EF4-FFF2-40B4-BE49-F238E27FC236}">
                      <a16:creationId xmlns:a16="http://schemas.microsoft.com/office/drawing/2014/main" id="{EC13F601-4F64-4E91-A0D5-2F5D35528D3A}"/>
                    </a:ext>
                  </a:extLst>
                </p:cNvPr>
                <p:cNvSpPr>
                  <a:spLocks/>
                </p:cNvSpPr>
                <p:nvPr userDrawn="1"/>
              </p:nvSpPr>
              <p:spPr bwMode="auto">
                <a:xfrm>
                  <a:off x="4087" y="428"/>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0" name="Freeform 653">
                  <a:extLst>
                    <a:ext uri="{FF2B5EF4-FFF2-40B4-BE49-F238E27FC236}">
                      <a16:creationId xmlns:a16="http://schemas.microsoft.com/office/drawing/2014/main" id="{F2598EEE-EED8-4DC7-A2DC-1D903F4384BD}"/>
                    </a:ext>
                  </a:extLst>
                </p:cNvPr>
                <p:cNvSpPr>
                  <a:spLocks/>
                </p:cNvSpPr>
                <p:nvPr userDrawn="1"/>
              </p:nvSpPr>
              <p:spPr bwMode="auto">
                <a:xfrm>
                  <a:off x="4396" y="5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1" name="Freeform 654">
                  <a:extLst>
                    <a:ext uri="{FF2B5EF4-FFF2-40B4-BE49-F238E27FC236}">
                      <a16:creationId xmlns:a16="http://schemas.microsoft.com/office/drawing/2014/main" id="{6753A923-F4A6-4B68-8F70-739801CCFF22}"/>
                    </a:ext>
                  </a:extLst>
                </p:cNvPr>
                <p:cNvSpPr>
                  <a:spLocks/>
                </p:cNvSpPr>
                <p:nvPr userDrawn="1"/>
              </p:nvSpPr>
              <p:spPr bwMode="auto">
                <a:xfrm>
                  <a:off x="4356" y="6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2" name="Freeform 655">
                  <a:extLst>
                    <a:ext uri="{FF2B5EF4-FFF2-40B4-BE49-F238E27FC236}">
                      <a16:creationId xmlns:a16="http://schemas.microsoft.com/office/drawing/2014/main" id="{D39E96CC-53BD-4A66-9A0A-3B67CF9F4F7D}"/>
                    </a:ext>
                  </a:extLst>
                </p:cNvPr>
                <p:cNvSpPr>
                  <a:spLocks/>
                </p:cNvSpPr>
                <p:nvPr userDrawn="1"/>
              </p:nvSpPr>
              <p:spPr bwMode="auto">
                <a:xfrm>
                  <a:off x="4326" y="663"/>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2" y="0"/>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3" name="Freeform 656">
                  <a:extLst>
                    <a:ext uri="{FF2B5EF4-FFF2-40B4-BE49-F238E27FC236}">
                      <a16:creationId xmlns:a16="http://schemas.microsoft.com/office/drawing/2014/main" id="{5A0F0660-3FCB-4CFF-A26E-EE1D8B5E50E2}"/>
                    </a:ext>
                  </a:extLst>
                </p:cNvPr>
                <p:cNvSpPr>
                  <a:spLocks/>
                </p:cNvSpPr>
                <p:nvPr userDrawn="1"/>
              </p:nvSpPr>
              <p:spPr bwMode="auto">
                <a:xfrm>
                  <a:off x="3639" y="488"/>
                  <a:ext cx="10"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1" y="0"/>
                        <a:pt x="1" y="0"/>
                        <a:pt x="2"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4" name="Freeform 657">
                  <a:extLst>
                    <a:ext uri="{FF2B5EF4-FFF2-40B4-BE49-F238E27FC236}">
                      <a16:creationId xmlns:a16="http://schemas.microsoft.com/office/drawing/2014/main" id="{ED67A53B-534A-4CD9-A1EF-842810317760}"/>
                    </a:ext>
                  </a:extLst>
                </p:cNvPr>
                <p:cNvSpPr>
                  <a:spLocks/>
                </p:cNvSpPr>
                <p:nvPr userDrawn="1"/>
              </p:nvSpPr>
              <p:spPr bwMode="auto">
                <a:xfrm>
                  <a:off x="3625" y="45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5" name="Freeform 658">
                  <a:extLst>
                    <a:ext uri="{FF2B5EF4-FFF2-40B4-BE49-F238E27FC236}">
                      <a16:creationId xmlns:a16="http://schemas.microsoft.com/office/drawing/2014/main" id="{28EC5AF4-6ACD-46F7-B715-FEA5EE40DD29}"/>
                    </a:ext>
                  </a:extLst>
                </p:cNvPr>
                <p:cNvSpPr>
                  <a:spLocks/>
                </p:cNvSpPr>
                <p:nvPr userDrawn="1"/>
              </p:nvSpPr>
              <p:spPr bwMode="auto">
                <a:xfrm>
                  <a:off x="3620" y="433"/>
                  <a:ext cx="10" cy="20"/>
                </a:xfrm>
                <a:custGeom>
                  <a:avLst/>
                  <a:gdLst>
                    <a:gd name="T0" fmla="*/ 2 w 2"/>
                    <a:gd name="T1" fmla="*/ 0 h 4"/>
                    <a:gd name="T2" fmla="*/ 1 w 2"/>
                    <a:gd name="T3" fmla="*/ 3 h 4"/>
                    <a:gd name="T4" fmla="*/ 1 w 2"/>
                    <a:gd name="T5" fmla="*/ 3 h 4"/>
                    <a:gd name="T6" fmla="*/ 2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0" y="1"/>
                        <a:pt x="2" y="2"/>
                        <a:pt x="1" y="3"/>
                      </a:cubicBezTo>
                      <a:cubicBezTo>
                        <a:pt x="1" y="3"/>
                        <a:pt x="1" y="3"/>
                        <a:pt x="1" y="3"/>
                      </a:cubicBezTo>
                      <a:cubicBezTo>
                        <a:pt x="2" y="4"/>
                        <a:pt x="2" y="4"/>
                        <a:pt x="2" y="4"/>
                      </a:cubicBezTo>
                      <a:cubicBezTo>
                        <a:pt x="2" y="3"/>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6" name="Freeform 659">
                  <a:extLst>
                    <a:ext uri="{FF2B5EF4-FFF2-40B4-BE49-F238E27FC236}">
                      <a16:creationId xmlns:a16="http://schemas.microsoft.com/office/drawing/2014/main" id="{A3897E7E-6904-4130-8E85-06CA490CF816}"/>
                    </a:ext>
                  </a:extLst>
                </p:cNvPr>
                <p:cNvSpPr>
                  <a:spLocks/>
                </p:cNvSpPr>
                <p:nvPr userDrawn="1"/>
              </p:nvSpPr>
              <p:spPr bwMode="auto">
                <a:xfrm>
                  <a:off x="3639" y="41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7" name="Freeform 660">
                  <a:extLst>
                    <a:ext uri="{FF2B5EF4-FFF2-40B4-BE49-F238E27FC236}">
                      <a16:creationId xmlns:a16="http://schemas.microsoft.com/office/drawing/2014/main" id="{65D12ED9-C50F-4746-B6C8-B480233D8DF7}"/>
                    </a:ext>
                  </a:extLst>
                </p:cNvPr>
                <p:cNvSpPr>
                  <a:spLocks/>
                </p:cNvSpPr>
                <p:nvPr userDrawn="1"/>
              </p:nvSpPr>
              <p:spPr bwMode="auto">
                <a:xfrm>
                  <a:off x="3644" y="42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8" name="Freeform 661">
                  <a:extLst>
                    <a:ext uri="{FF2B5EF4-FFF2-40B4-BE49-F238E27FC236}">
                      <a16:creationId xmlns:a16="http://schemas.microsoft.com/office/drawing/2014/main" id="{58BF07B4-E255-4713-A458-04406ACCA811}"/>
                    </a:ext>
                  </a:extLst>
                </p:cNvPr>
                <p:cNvSpPr>
                  <a:spLocks/>
                </p:cNvSpPr>
                <p:nvPr userDrawn="1"/>
              </p:nvSpPr>
              <p:spPr bwMode="auto">
                <a:xfrm>
                  <a:off x="3644" y="408"/>
                  <a:ext cx="5"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1"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9" name="Freeform 662">
                  <a:extLst>
                    <a:ext uri="{FF2B5EF4-FFF2-40B4-BE49-F238E27FC236}">
                      <a16:creationId xmlns:a16="http://schemas.microsoft.com/office/drawing/2014/main" id="{1BCB08EA-4549-44E8-BEB5-138C3C51A4AD}"/>
                    </a:ext>
                  </a:extLst>
                </p:cNvPr>
                <p:cNvSpPr>
                  <a:spLocks/>
                </p:cNvSpPr>
                <p:nvPr userDrawn="1"/>
              </p:nvSpPr>
              <p:spPr bwMode="auto">
                <a:xfrm>
                  <a:off x="3639" y="4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0" name="Freeform 663">
                  <a:extLst>
                    <a:ext uri="{FF2B5EF4-FFF2-40B4-BE49-F238E27FC236}">
                      <a16:creationId xmlns:a16="http://schemas.microsoft.com/office/drawing/2014/main" id="{28E28796-2F94-4A89-8D45-A7FCA3893C74}"/>
                    </a:ext>
                  </a:extLst>
                </p:cNvPr>
                <p:cNvSpPr>
                  <a:spLocks/>
                </p:cNvSpPr>
                <p:nvPr userDrawn="1"/>
              </p:nvSpPr>
              <p:spPr bwMode="auto">
                <a:xfrm>
                  <a:off x="3634" y="408"/>
                  <a:ext cx="5" cy="5"/>
                </a:xfrm>
                <a:custGeom>
                  <a:avLst/>
                  <a:gdLst>
                    <a:gd name="T0" fmla="*/ 1 w 1"/>
                    <a:gd name="T1" fmla="*/ 1 h 1"/>
                    <a:gd name="T2" fmla="*/ 1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1" name="Freeform 664">
                  <a:extLst>
                    <a:ext uri="{FF2B5EF4-FFF2-40B4-BE49-F238E27FC236}">
                      <a16:creationId xmlns:a16="http://schemas.microsoft.com/office/drawing/2014/main" id="{3AAE1048-0A0B-4808-AE9E-D4C44C6C76DB}"/>
                    </a:ext>
                  </a:extLst>
                </p:cNvPr>
                <p:cNvSpPr>
                  <a:spLocks/>
                </p:cNvSpPr>
                <p:nvPr userDrawn="1"/>
              </p:nvSpPr>
              <p:spPr bwMode="auto">
                <a:xfrm>
                  <a:off x="3634" y="4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1"/>
                        <a:pt x="0" y="0"/>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2" name="Freeform 665">
                  <a:extLst>
                    <a:ext uri="{FF2B5EF4-FFF2-40B4-BE49-F238E27FC236}">
                      <a16:creationId xmlns:a16="http://schemas.microsoft.com/office/drawing/2014/main" id="{73406BE6-41D3-4AA9-9836-6BC34ED1034C}"/>
                    </a:ext>
                  </a:extLst>
                </p:cNvPr>
                <p:cNvSpPr>
                  <a:spLocks/>
                </p:cNvSpPr>
                <p:nvPr userDrawn="1"/>
              </p:nvSpPr>
              <p:spPr bwMode="auto">
                <a:xfrm>
                  <a:off x="3620" y="43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3" name="Freeform 666">
                  <a:extLst>
                    <a:ext uri="{FF2B5EF4-FFF2-40B4-BE49-F238E27FC236}">
                      <a16:creationId xmlns:a16="http://schemas.microsoft.com/office/drawing/2014/main" id="{A2C28D93-28AB-4C50-B652-621B6BB0C4A2}"/>
                    </a:ext>
                  </a:extLst>
                </p:cNvPr>
                <p:cNvSpPr>
                  <a:spLocks/>
                </p:cNvSpPr>
                <p:nvPr userDrawn="1"/>
              </p:nvSpPr>
              <p:spPr bwMode="auto">
                <a:xfrm>
                  <a:off x="3644" y="3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4" name="Freeform 667">
                  <a:extLst>
                    <a:ext uri="{FF2B5EF4-FFF2-40B4-BE49-F238E27FC236}">
                      <a16:creationId xmlns:a16="http://schemas.microsoft.com/office/drawing/2014/main" id="{628EF82E-55AE-4990-9B52-816130D4BE34}"/>
                    </a:ext>
                  </a:extLst>
                </p:cNvPr>
                <p:cNvSpPr>
                  <a:spLocks/>
                </p:cNvSpPr>
                <p:nvPr userDrawn="1"/>
              </p:nvSpPr>
              <p:spPr bwMode="auto">
                <a:xfrm>
                  <a:off x="3639" y="3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5" name="Freeform 668">
                  <a:extLst>
                    <a:ext uri="{FF2B5EF4-FFF2-40B4-BE49-F238E27FC236}">
                      <a16:creationId xmlns:a16="http://schemas.microsoft.com/office/drawing/2014/main" id="{079BE5E3-3913-4E5C-8E74-FF6546E7C875}"/>
                    </a:ext>
                  </a:extLst>
                </p:cNvPr>
                <p:cNvSpPr>
                  <a:spLocks/>
                </p:cNvSpPr>
                <p:nvPr userDrawn="1"/>
              </p:nvSpPr>
              <p:spPr bwMode="auto">
                <a:xfrm>
                  <a:off x="3630" y="403"/>
                  <a:ext cx="4" cy="10"/>
                </a:xfrm>
                <a:custGeom>
                  <a:avLst/>
                  <a:gdLst>
                    <a:gd name="T0" fmla="*/ 0 w 4"/>
                    <a:gd name="T1" fmla="*/ 5 h 10"/>
                    <a:gd name="T2" fmla="*/ 4 w 4"/>
                    <a:gd name="T3" fmla="*/ 10 h 10"/>
                    <a:gd name="T4" fmla="*/ 0 w 4"/>
                    <a:gd name="T5" fmla="*/ 0 h 10"/>
                    <a:gd name="T6" fmla="*/ 0 w 4"/>
                    <a:gd name="T7" fmla="*/ 5 h 10"/>
                  </a:gdLst>
                  <a:ahLst/>
                  <a:cxnLst>
                    <a:cxn ang="0">
                      <a:pos x="T0" y="T1"/>
                    </a:cxn>
                    <a:cxn ang="0">
                      <a:pos x="T2" y="T3"/>
                    </a:cxn>
                    <a:cxn ang="0">
                      <a:pos x="T4" y="T5"/>
                    </a:cxn>
                    <a:cxn ang="0">
                      <a:pos x="T6" y="T7"/>
                    </a:cxn>
                  </a:cxnLst>
                  <a:rect l="0" t="0" r="r" b="b"/>
                  <a:pathLst>
                    <a:path w="4" h="10">
                      <a:moveTo>
                        <a:pt x="0" y="5"/>
                      </a:moveTo>
                      <a:lnTo>
                        <a:pt x="4"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6" name="Freeform 669">
                  <a:extLst>
                    <a:ext uri="{FF2B5EF4-FFF2-40B4-BE49-F238E27FC236}">
                      <a16:creationId xmlns:a16="http://schemas.microsoft.com/office/drawing/2014/main" id="{56E0E663-B8A3-462D-B93B-717452966CEB}"/>
                    </a:ext>
                  </a:extLst>
                </p:cNvPr>
                <p:cNvSpPr>
                  <a:spLocks/>
                </p:cNvSpPr>
                <p:nvPr userDrawn="1"/>
              </p:nvSpPr>
              <p:spPr bwMode="auto">
                <a:xfrm>
                  <a:off x="3649" y="37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7" name="Freeform 670">
                  <a:extLst>
                    <a:ext uri="{FF2B5EF4-FFF2-40B4-BE49-F238E27FC236}">
                      <a16:creationId xmlns:a16="http://schemas.microsoft.com/office/drawing/2014/main" id="{B03ABDED-9311-4EE2-BD7A-9C197C5741EA}"/>
                    </a:ext>
                  </a:extLst>
                </p:cNvPr>
                <p:cNvSpPr>
                  <a:spLocks/>
                </p:cNvSpPr>
                <p:nvPr userDrawn="1"/>
              </p:nvSpPr>
              <p:spPr bwMode="auto">
                <a:xfrm>
                  <a:off x="3654" y="3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8" name="Freeform 671">
                  <a:extLst>
                    <a:ext uri="{FF2B5EF4-FFF2-40B4-BE49-F238E27FC236}">
                      <a16:creationId xmlns:a16="http://schemas.microsoft.com/office/drawing/2014/main" id="{B86F287C-F3FF-428A-A1DB-698C4580887B}"/>
                    </a:ext>
                  </a:extLst>
                </p:cNvPr>
                <p:cNvSpPr>
                  <a:spLocks/>
                </p:cNvSpPr>
                <p:nvPr userDrawn="1"/>
              </p:nvSpPr>
              <p:spPr bwMode="auto">
                <a:xfrm>
                  <a:off x="3654" y="3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9" name="Freeform 672">
                  <a:extLst>
                    <a:ext uri="{FF2B5EF4-FFF2-40B4-BE49-F238E27FC236}">
                      <a16:creationId xmlns:a16="http://schemas.microsoft.com/office/drawing/2014/main" id="{8B234EDC-412B-4CDF-8E38-B71F6860225D}"/>
                    </a:ext>
                  </a:extLst>
                </p:cNvPr>
                <p:cNvSpPr>
                  <a:spLocks/>
                </p:cNvSpPr>
                <p:nvPr userDrawn="1"/>
              </p:nvSpPr>
              <p:spPr bwMode="auto">
                <a:xfrm>
                  <a:off x="3644" y="37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0" name="Freeform 673">
                  <a:extLst>
                    <a:ext uri="{FF2B5EF4-FFF2-40B4-BE49-F238E27FC236}">
                      <a16:creationId xmlns:a16="http://schemas.microsoft.com/office/drawing/2014/main" id="{1F3727BF-8A5A-42F1-8493-EBB0329A2D4D}"/>
                    </a:ext>
                  </a:extLst>
                </p:cNvPr>
                <p:cNvSpPr>
                  <a:spLocks/>
                </p:cNvSpPr>
                <p:nvPr userDrawn="1"/>
              </p:nvSpPr>
              <p:spPr bwMode="auto">
                <a:xfrm>
                  <a:off x="3644" y="3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1" name="Freeform 674">
                  <a:extLst>
                    <a:ext uri="{FF2B5EF4-FFF2-40B4-BE49-F238E27FC236}">
                      <a16:creationId xmlns:a16="http://schemas.microsoft.com/office/drawing/2014/main" id="{5D55BE8C-912B-4351-B73C-150F2603C6B8}"/>
                    </a:ext>
                  </a:extLst>
                </p:cNvPr>
                <p:cNvSpPr>
                  <a:spLocks/>
                </p:cNvSpPr>
                <p:nvPr userDrawn="1"/>
              </p:nvSpPr>
              <p:spPr bwMode="auto">
                <a:xfrm>
                  <a:off x="3644"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2" name="Freeform 675">
                  <a:extLst>
                    <a:ext uri="{FF2B5EF4-FFF2-40B4-BE49-F238E27FC236}">
                      <a16:creationId xmlns:a16="http://schemas.microsoft.com/office/drawing/2014/main" id="{D7FFB2B9-0C59-490C-87A1-9FB8560E2437}"/>
                    </a:ext>
                  </a:extLst>
                </p:cNvPr>
                <p:cNvSpPr>
                  <a:spLocks/>
                </p:cNvSpPr>
                <p:nvPr userDrawn="1"/>
              </p:nvSpPr>
              <p:spPr bwMode="auto">
                <a:xfrm>
                  <a:off x="3625" y="388"/>
                  <a:ext cx="9"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3" name="Freeform 676">
                  <a:extLst>
                    <a:ext uri="{FF2B5EF4-FFF2-40B4-BE49-F238E27FC236}">
                      <a16:creationId xmlns:a16="http://schemas.microsoft.com/office/drawing/2014/main" id="{22EABDC7-6362-4D0F-91C8-C05D677F0CC1}"/>
                    </a:ext>
                  </a:extLst>
                </p:cNvPr>
                <p:cNvSpPr>
                  <a:spLocks/>
                </p:cNvSpPr>
                <p:nvPr userDrawn="1"/>
              </p:nvSpPr>
              <p:spPr bwMode="auto">
                <a:xfrm>
                  <a:off x="3634" y="3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4" name="Freeform 677">
                  <a:extLst>
                    <a:ext uri="{FF2B5EF4-FFF2-40B4-BE49-F238E27FC236}">
                      <a16:creationId xmlns:a16="http://schemas.microsoft.com/office/drawing/2014/main" id="{2F7DD27A-8799-4EFF-A21A-38991300477F}"/>
                    </a:ext>
                  </a:extLst>
                </p:cNvPr>
                <p:cNvSpPr>
                  <a:spLocks/>
                </p:cNvSpPr>
                <p:nvPr userDrawn="1"/>
              </p:nvSpPr>
              <p:spPr bwMode="auto">
                <a:xfrm>
                  <a:off x="3634" y="37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5" name="Freeform 678">
                  <a:extLst>
                    <a:ext uri="{FF2B5EF4-FFF2-40B4-BE49-F238E27FC236}">
                      <a16:creationId xmlns:a16="http://schemas.microsoft.com/office/drawing/2014/main" id="{34E323CE-53AC-4409-8FAD-4DF733BA0DEA}"/>
                    </a:ext>
                  </a:extLst>
                </p:cNvPr>
                <p:cNvSpPr>
                  <a:spLocks/>
                </p:cNvSpPr>
                <p:nvPr userDrawn="1"/>
              </p:nvSpPr>
              <p:spPr bwMode="auto">
                <a:xfrm>
                  <a:off x="3644" y="358"/>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6" name="Freeform 679">
                  <a:extLst>
                    <a:ext uri="{FF2B5EF4-FFF2-40B4-BE49-F238E27FC236}">
                      <a16:creationId xmlns:a16="http://schemas.microsoft.com/office/drawing/2014/main" id="{8F339819-524E-4E4E-85C4-1F80A958F8F3}"/>
                    </a:ext>
                  </a:extLst>
                </p:cNvPr>
                <p:cNvSpPr>
                  <a:spLocks/>
                </p:cNvSpPr>
                <p:nvPr userDrawn="1"/>
              </p:nvSpPr>
              <p:spPr bwMode="auto">
                <a:xfrm>
                  <a:off x="3644" y="36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7" name="Rectangle 680">
                  <a:extLst>
                    <a:ext uri="{FF2B5EF4-FFF2-40B4-BE49-F238E27FC236}">
                      <a16:creationId xmlns:a16="http://schemas.microsoft.com/office/drawing/2014/main" id="{979442E5-1487-453B-8F8B-353052510B39}"/>
                    </a:ext>
                  </a:extLst>
                </p:cNvPr>
                <p:cNvSpPr>
                  <a:spLocks noChangeArrowheads="1"/>
                </p:cNvSpPr>
                <p:nvPr userDrawn="1"/>
              </p:nvSpPr>
              <p:spPr bwMode="auto">
                <a:xfrm>
                  <a:off x="3654" y="33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8" name="Freeform 681">
                  <a:extLst>
                    <a:ext uri="{FF2B5EF4-FFF2-40B4-BE49-F238E27FC236}">
                      <a16:creationId xmlns:a16="http://schemas.microsoft.com/office/drawing/2014/main" id="{23F2E0B3-1A0C-4210-81BB-FAD2F6ACE1EF}"/>
                    </a:ext>
                  </a:extLst>
                </p:cNvPr>
                <p:cNvSpPr>
                  <a:spLocks/>
                </p:cNvSpPr>
                <p:nvPr userDrawn="1"/>
              </p:nvSpPr>
              <p:spPr bwMode="auto">
                <a:xfrm>
                  <a:off x="3644" y="363"/>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9" name="Freeform 682">
                  <a:extLst>
                    <a:ext uri="{FF2B5EF4-FFF2-40B4-BE49-F238E27FC236}">
                      <a16:creationId xmlns:a16="http://schemas.microsoft.com/office/drawing/2014/main" id="{DA26F939-BF1C-4F1F-88B8-1F46882ADF73}"/>
                    </a:ext>
                  </a:extLst>
                </p:cNvPr>
                <p:cNvSpPr>
                  <a:spLocks/>
                </p:cNvSpPr>
                <p:nvPr userDrawn="1"/>
              </p:nvSpPr>
              <p:spPr bwMode="auto">
                <a:xfrm>
                  <a:off x="3649" y="35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0" name="Freeform 683">
                  <a:extLst>
                    <a:ext uri="{FF2B5EF4-FFF2-40B4-BE49-F238E27FC236}">
                      <a16:creationId xmlns:a16="http://schemas.microsoft.com/office/drawing/2014/main" id="{91F8FC1D-1C93-4203-8DC7-2CAFDF0D10AD}"/>
                    </a:ext>
                  </a:extLst>
                </p:cNvPr>
                <p:cNvSpPr>
                  <a:spLocks/>
                </p:cNvSpPr>
                <p:nvPr userDrawn="1"/>
              </p:nvSpPr>
              <p:spPr bwMode="auto">
                <a:xfrm>
                  <a:off x="3644" y="3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1" name="Freeform 684">
                  <a:extLst>
                    <a:ext uri="{FF2B5EF4-FFF2-40B4-BE49-F238E27FC236}">
                      <a16:creationId xmlns:a16="http://schemas.microsoft.com/office/drawing/2014/main" id="{94438734-8E04-425B-9520-5610043351D6}"/>
                    </a:ext>
                  </a:extLst>
                </p:cNvPr>
                <p:cNvSpPr>
                  <a:spLocks/>
                </p:cNvSpPr>
                <p:nvPr userDrawn="1"/>
              </p:nvSpPr>
              <p:spPr bwMode="auto">
                <a:xfrm>
                  <a:off x="3644" y="3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2" name="Freeform 685">
                  <a:extLst>
                    <a:ext uri="{FF2B5EF4-FFF2-40B4-BE49-F238E27FC236}">
                      <a16:creationId xmlns:a16="http://schemas.microsoft.com/office/drawing/2014/main" id="{4EE8730F-1A02-4D68-B608-0E517351D146}"/>
                    </a:ext>
                  </a:extLst>
                </p:cNvPr>
                <p:cNvSpPr>
                  <a:spLocks/>
                </p:cNvSpPr>
                <p:nvPr userDrawn="1"/>
              </p:nvSpPr>
              <p:spPr bwMode="auto">
                <a:xfrm>
                  <a:off x="3634" y="313"/>
                  <a:ext cx="20" cy="25"/>
                </a:xfrm>
                <a:custGeom>
                  <a:avLst/>
                  <a:gdLst>
                    <a:gd name="T0" fmla="*/ 0 w 4"/>
                    <a:gd name="T1" fmla="*/ 1 h 5"/>
                    <a:gd name="T2" fmla="*/ 0 w 4"/>
                    <a:gd name="T3" fmla="*/ 3 h 5"/>
                    <a:gd name="T4" fmla="*/ 4 w 4"/>
                    <a:gd name="T5" fmla="*/ 5 h 5"/>
                    <a:gd name="T6" fmla="*/ 4 w 4"/>
                    <a:gd name="T7" fmla="*/ 3 h 5"/>
                    <a:gd name="T8" fmla="*/ 2 w 4"/>
                    <a:gd name="T9" fmla="*/ 4 h 5"/>
                    <a:gd name="T10" fmla="*/ 3 w 4"/>
                    <a:gd name="T11" fmla="*/ 3 h 5"/>
                    <a:gd name="T12" fmla="*/ 1 w 4"/>
                    <a:gd name="T13" fmla="*/ 0 h 5"/>
                    <a:gd name="T14" fmla="*/ 1 w 4"/>
                    <a:gd name="T15" fmla="*/ 1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1" y="1"/>
                        <a:pt x="1" y="3"/>
                        <a:pt x="0" y="3"/>
                      </a:cubicBezTo>
                      <a:cubicBezTo>
                        <a:pt x="0" y="4"/>
                        <a:pt x="3" y="5"/>
                        <a:pt x="4" y="5"/>
                      </a:cubicBezTo>
                      <a:cubicBezTo>
                        <a:pt x="4" y="5"/>
                        <a:pt x="4" y="4"/>
                        <a:pt x="4" y="3"/>
                      </a:cubicBezTo>
                      <a:cubicBezTo>
                        <a:pt x="3" y="4"/>
                        <a:pt x="2" y="5"/>
                        <a:pt x="2" y="4"/>
                      </a:cubicBezTo>
                      <a:cubicBezTo>
                        <a:pt x="2" y="3"/>
                        <a:pt x="2" y="3"/>
                        <a:pt x="3" y="3"/>
                      </a:cubicBezTo>
                      <a:cubicBezTo>
                        <a:pt x="2" y="3"/>
                        <a:pt x="2" y="1"/>
                        <a:pt x="1"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3" name="Freeform 686">
                  <a:extLst>
                    <a:ext uri="{FF2B5EF4-FFF2-40B4-BE49-F238E27FC236}">
                      <a16:creationId xmlns:a16="http://schemas.microsoft.com/office/drawing/2014/main" id="{04085550-FB06-4779-9F3F-87088AFE6339}"/>
                    </a:ext>
                  </a:extLst>
                </p:cNvPr>
                <p:cNvSpPr>
                  <a:spLocks/>
                </p:cNvSpPr>
                <p:nvPr userDrawn="1"/>
              </p:nvSpPr>
              <p:spPr bwMode="auto">
                <a:xfrm>
                  <a:off x="3654" y="338"/>
                  <a:ext cx="5" cy="5"/>
                </a:xfrm>
                <a:custGeom>
                  <a:avLst/>
                  <a:gdLst>
                    <a:gd name="T0" fmla="*/ 0 w 1"/>
                    <a:gd name="T1" fmla="*/ 1 h 1"/>
                    <a:gd name="T2" fmla="*/ 0 w 1"/>
                    <a:gd name="T3" fmla="*/ 1 h 1"/>
                    <a:gd name="T4" fmla="*/ 1 w 1"/>
                    <a:gd name="T5" fmla="*/ 1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1"/>
                        <a:pt x="0" y="1"/>
                        <a:pt x="1" y="1"/>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4" name="Freeform 687">
                  <a:extLst>
                    <a:ext uri="{FF2B5EF4-FFF2-40B4-BE49-F238E27FC236}">
                      <a16:creationId xmlns:a16="http://schemas.microsoft.com/office/drawing/2014/main" id="{E4491AE1-582B-4682-9601-087B4AE91B27}"/>
                    </a:ext>
                  </a:extLst>
                </p:cNvPr>
                <p:cNvSpPr>
                  <a:spLocks/>
                </p:cNvSpPr>
                <p:nvPr userDrawn="1"/>
              </p:nvSpPr>
              <p:spPr bwMode="auto">
                <a:xfrm>
                  <a:off x="3639" y="343"/>
                  <a:ext cx="15" cy="15"/>
                </a:xfrm>
                <a:custGeom>
                  <a:avLst/>
                  <a:gdLst>
                    <a:gd name="T0" fmla="*/ 2 w 3"/>
                    <a:gd name="T1" fmla="*/ 2 h 3"/>
                    <a:gd name="T2" fmla="*/ 0 w 3"/>
                    <a:gd name="T3" fmla="*/ 0 h 3"/>
                    <a:gd name="T4" fmla="*/ 1 w 3"/>
                    <a:gd name="T5" fmla="*/ 2 h 3"/>
                    <a:gd name="T6" fmla="*/ 2 w 3"/>
                    <a:gd name="T7" fmla="*/ 2 h 3"/>
                    <a:gd name="T8" fmla="*/ 2 w 3"/>
                    <a:gd name="T9" fmla="*/ 3 h 3"/>
                    <a:gd name="T10" fmla="*/ 2 w 3"/>
                    <a:gd name="T11" fmla="*/ 2 h 3"/>
                    <a:gd name="T12" fmla="*/ 2 w 3"/>
                    <a:gd name="T13" fmla="*/ 2 h 3"/>
                    <a:gd name="T14" fmla="*/ 2 w 3"/>
                    <a:gd name="T15" fmla="*/ 2 h 3"/>
                    <a:gd name="T16" fmla="*/ 2 w 3"/>
                    <a:gd name="T17" fmla="*/ 2 h 3"/>
                    <a:gd name="T18" fmla="*/ 2 w 3"/>
                    <a:gd name="T19" fmla="*/ 2 h 3"/>
                    <a:gd name="T20" fmla="*/ 2 w 3"/>
                    <a:gd name="T21" fmla="*/ 2 h 3"/>
                    <a:gd name="T22" fmla="*/ 2 w 3"/>
                    <a:gd name="T23" fmla="*/ 2 h 3"/>
                    <a:gd name="T24" fmla="*/ 2 w 3"/>
                    <a:gd name="T25" fmla="*/ 2 h 3"/>
                    <a:gd name="T26" fmla="*/ 2 w 3"/>
                    <a:gd name="T27" fmla="*/ 2 h 3"/>
                    <a:gd name="T28" fmla="*/ 2 w 3"/>
                    <a:gd name="T29" fmla="*/ 2 h 3"/>
                    <a:gd name="T30" fmla="*/ 3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1"/>
                        <a:pt x="1" y="0"/>
                        <a:pt x="0" y="0"/>
                      </a:cubicBezTo>
                      <a:cubicBezTo>
                        <a:pt x="0" y="1"/>
                        <a:pt x="1" y="1"/>
                        <a:pt x="1" y="2"/>
                      </a:cubicBezTo>
                      <a:cubicBezTo>
                        <a:pt x="1" y="1"/>
                        <a:pt x="1" y="3"/>
                        <a:pt x="2" y="2"/>
                      </a:cubicBezTo>
                      <a:cubicBezTo>
                        <a:pt x="2" y="2"/>
                        <a:pt x="2" y="2"/>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2"/>
                        <a:pt x="2" y="2"/>
                      </a:cubicBezTo>
                      <a:cubicBezTo>
                        <a:pt x="2" y="2"/>
                        <a:pt x="2" y="2"/>
                        <a:pt x="2" y="2"/>
                      </a:cubicBezTo>
                      <a:cubicBezTo>
                        <a:pt x="2" y="2"/>
                        <a:pt x="2" y="2"/>
                        <a:pt x="2" y="2"/>
                      </a:cubicBezTo>
                      <a:cubicBezTo>
                        <a:pt x="3" y="0"/>
                        <a:pt x="3" y="0"/>
                        <a:pt x="3" y="0"/>
                      </a:cubicBezTo>
                      <a:cubicBezTo>
                        <a:pt x="2"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5" name="Freeform 688">
                  <a:extLst>
                    <a:ext uri="{FF2B5EF4-FFF2-40B4-BE49-F238E27FC236}">
                      <a16:creationId xmlns:a16="http://schemas.microsoft.com/office/drawing/2014/main" id="{C498D05B-03BE-4BBE-A625-6347EA561A14}"/>
                    </a:ext>
                  </a:extLst>
                </p:cNvPr>
                <p:cNvSpPr>
                  <a:spLocks/>
                </p:cNvSpPr>
                <p:nvPr userDrawn="1"/>
              </p:nvSpPr>
              <p:spPr bwMode="auto">
                <a:xfrm>
                  <a:off x="3620"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6" name="Freeform 689">
                  <a:extLst>
                    <a:ext uri="{FF2B5EF4-FFF2-40B4-BE49-F238E27FC236}">
                      <a16:creationId xmlns:a16="http://schemas.microsoft.com/office/drawing/2014/main" id="{37D5FBA0-3FAA-4034-8861-E12C8457982A}"/>
                    </a:ext>
                  </a:extLst>
                </p:cNvPr>
                <p:cNvSpPr>
                  <a:spLocks/>
                </p:cNvSpPr>
                <p:nvPr userDrawn="1"/>
              </p:nvSpPr>
              <p:spPr bwMode="auto">
                <a:xfrm>
                  <a:off x="3620" y="383"/>
                  <a:ext cx="14" cy="10"/>
                </a:xfrm>
                <a:custGeom>
                  <a:avLst/>
                  <a:gdLst>
                    <a:gd name="T0" fmla="*/ 0 w 3"/>
                    <a:gd name="T1" fmla="*/ 0 h 2"/>
                    <a:gd name="T2" fmla="*/ 1 w 3"/>
                    <a:gd name="T3" fmla="*/ 1 h 2"/>
                    <a:gd name="T4" fmla="*/ 0 w 3"/>
                    <a:gd name="T5" fmla="*/ 1 h 2"/>
                    <a:gd name="T6" fmla="*/ 1 w 3"/>
                    <a:gd name="T7" fmla="*/ 1 h 2"/>
                    <a:gd name="T8" fmla="*/ 1 w 3"/>
                    <a:gd name="T9" fmla="*/ 1 h 2"/>
                    <a:gd name="T10" fmla="*/ 3 w 3"/>
                    <a:gd name="T11" fmla="*/ 0 h 2"/>
                    <a:gd name="T12" fmla="*/ 0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0"/>
                      </a:moveTo>
                      <a:cubicBezTo>
                        <a:pt x="0" y="0"/>
                        <a:pt x="1" y="0"/>
                        <a:pt x="1" y="1"/>
                      </a:cubicBezTo>
                      <a:cubicBezTo>
                        <a:pt x="0" y="1"/>
                        <a:pt x="0" y="1"/>
                        <a:pt x="0" y="1"/>
                      </a:cubicBezTo>
                      <a:cubicBezTo>
                        <a:pt x="0" y="1"/>
                        <a:pt x="0" y="2"/>
                        <a:pt x="1" y="1"/>
                      </a:cubicBezTo>
                      <a:cubicBezTo>
                        <a:pt x="1" y="1"/>
                        <a:pt x="1" y="1"/>
                        <a:pt x="1"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7" name="Freeform 690">
                  <a:extLst>
                    <a:ext uri="{FF2B5EF4-FFF2-40B4-BE49-F238E27FC236}">
                      <a16:creationId xmlns:a16="http://schemas.microsoft.com/office/drawing/2014/main" id="{75D9EE34-5848-482A-AC3A-BF949A7E2040}"/>
                    </a:ext>
                  </a:extLst>
                </p:cNvPr>
                <p:cNvSpPr>
                  <a:spLocks/>
                </p:cNvSpPr>
                <p:nvPr userDrawn="1"/>
              </p:nvSpPr>
              <p:spPr bwMode="auto">
                <a:xfrm>
                  <a:off x="3630" y="358"/>
                  <a:ext cx="4" cy="10"/>
                </a:xfrm>
                <a:custGeom>
                  <a:avLst/>
                  <a:gdLst>
                    <a:gd name="T0" fmla="*/ 1 w 1"/>
                    <a:gd name="T1" fmla="*/ 2 h 2"/>
                    <a:gd name="T2" fmla="*/ 1 w 1"/>
                    <a:gd name="T3" fmla="*/ 0 h 2"/>
                    <a:gd name="T4" fmla="*/ 0 w 1"/>
                    <a:gd name="T5" fmla="*/ 1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0"/>
                        <a:pt x="1" y="0"/>
                        <a:pt x="1" y="0"/>
                      </a:cubicBezTo>
                      <a:cubicBezTo>
                        <a:pt x="0" y="1"/>
                        <a:pt x="0" y="1"/>
                        <a:pt x="0" y="1"/>
                      </a:cubicBezTo>
                      <a:cubicBezTo>
                        <a:pt x="0" y="1"/>
                        <a:pt x="0" y="1"/>
                        <a:pt x="0" y="1"/>
                      </a:cubicBezTo>
                      <a:cubicBezTo>
                        <a:pt x="0" y="2"/>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8" name="Freeform 691">
                  <a:extLst>
                    <a:ext uri="{FF2B5EF4-FFF2-40B4-BE49-F238E27FC236}">
                      <a16:creationId xmlns:a16="http://schemas.microsoft.com/office/drawing/2014/main" id="{6835550B-82EC-4543-A656-CEE1B88576C8}"/>
                    </a:ext>
                  </a:extLst>
                </p:cNvPr>
                <p:cNvSpPr>
                  <a:spLocks/>
                </p:cNvSpPr>
                <p:nvPr userDrawn="1"/>
              </p:nvSpPr>
              <p:spPr bwMode="auto">
                <a:xfrm>
                  <a:off x="3659" y="33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9" name="Freeform 692">
                  <a:extLst>
                    <a:ext uri="{FF2B5EF4-FFF2-40B4-BE49-F238E27FC236}">
                      <a16:creationId xmlns:a16="http://schemas.microsoft.com/office/drawing/2014/main" id="{BF7F2CF5-DA2B-490E-BC17-3BE115416D96}"/>
                    </a:ext>
                  </a:extLst>
                </p:cNvPr>
                <p:cNvSpPr>
                  <a:spLocks/>
                </p:cNvSpPr>
                <p:nvPr userDrawn="1"/>
              </p:nvSpPr>
              <p:spPr bwMode="auto">
                <a:xfrm>
                  <a:off x="3664" y="32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0" name="Freeform 693">
                  <a:extLst>
                    <a:ext uri="{FF2B5EF4-FFF2-40B4-BE49-F238E27FC236}">
                      <a16:creationId xmlns:a16="http://schemas.microsoft.com/office/drawing/2014/main" id="{4CA1E845-8616-4130-A3EF-036F4C943885}"/>
                    </a:ext>
                  </a:extLst>
                </p:cNvPr>
                <p:cNvSpPr>
                  <a:spLocks/>
                </p:cNvSpPr>
                <p:nvPr userDrawn="1"/>
              </p:nvSpPr>
              <p:spPr bwMode="auto">
                <a:xfrm>
                  <a:off x="3963" y="53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1" name="Freeform 694">
                  <a:extLst>
                    <a:ext uri="{FF2B5EF4-FFF2-40B4-BE49-F238E27FC236}">
                      <a16:creationId xmlns:a16="http://schemas.microsoft.com/office/drawing/2014/main" id="{C8B7A9EB-8E78-4C99-BEF3-55250B708284}"/>
                    </a:ext>
                  </a:extLst>
                </p:cNvPr>
                <p:cNvSpPr>
                  <a:spLocks/>
                </p:cNvSpPr>
                <p:nvPr userDrawn="1"/>
              </p:nvSpPr>
              <p:spPr bwMode="auto">
                <a:xfrm>
                  <a:off x="3968" y="5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2" name="Freeform 695">
                  <a:extLst>
                    <a:ext uri="{FF2B5EF4-FFF2-40B4-BE49-F238E27FC236}">
                      <a16:creationId xmlns:a16="http://schemas.microsoft.com/office/drawing/2014/main" id="{7738AF6E-0E40-4B13-BCF9-511B2BB02A46}"/>
                    </a:ext>
                  </a:extLst>
                </p:cNvPr>
                <p:cNvSpPr>
                  <a:spLocks/>
                </p:cNvSpPr>
                <p:nvPr userDrawn="1"/>
              </p:nvSpPr>
              <p:spPr bwMode="auto">
                <a:xfrm>
                  <a:off x="3824" y="283"/>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3" name="Freeform 696">
                  <a:extLst>
                    <a:ext uri="{FF2B5EF4-FFF2-40B4-BE49-F238E27FC236}">
                      <a16:creationId xmlns:a16="http://schemas.microsoft.com/office/drawing/2014/main" id="{D1C86825-5EE1-447A-93E0-38F5EDAE4EB8}"/>
                    </a:ext>
                  </a:extLst>
                </p:cNvPr>
                <p:cNvSpPr>
                  <a:spLocks/>
                </p:cNvSpPr>
                <p:nvPr userDrawn="1"/>
              </p:nvSpPr>
              <p:spPr bwMode="auto">
                <a:xfrm>
                  <a:off x="3928" y="3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4" name="Freeform 697">
                  <a:extLst>
                    <a:ext uri="{FF2B5EF4-FFF2-40B4-BE49-F238E27FC236}">
                      <a16:creationId xmlns:a16="http://schemas.microsoft.com/office/drawing/2014/main" id="{F20D2AED-878B-4550-A8A6-6182C43AB486}"/>
                    </a:ext>
                  </a:extLst>
                </p:cNvPr>
                <p:cNvSpPr>
                  <a:spLocks/>
                </p:cNvSpPr>
                <p:nvPr userDrawn="1"/>
              </p:nvSpPr>
              <p:spPr bwMode="auto">
                <a:xfrm>
                  <a:off x="3948" y="38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5" name="Freeform 698">
                  <a:extLst>
                    <a:ext uri="{FF2B5EF4-FFF2-40B4-BE49-F238E27FC236}">
                      <a16:creationId xmlns:a16="http://schemas.microsoft.com/office/drawing/2014/main" id="{B89514E0-AE11-411E-8BA0-AC43B12DF710}"/>
                    </a:ext>
                  </a:extLst>
                </p:cNvPr>
                <p:cNvSpPr>
                  <a:spLocks/>
                </p:cNvSpPr>
                <p:nvPr userDrawn="1"/>
              </p:nvSpPr>
              <p:spPr bwMode="auto">
                <a:xfrm>
                  <a:off x="3938" y="6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6" name="Freeform 699">
                  <a:extLst>
                    <a:ext uri="{FF2B5EF4-FFF2-40B4-BE49-F238E27FC236}">
                      <a16:creationId xmlns:a16="http://schemas.microsoft.com/office/drawing/2014/main" id="{EA8F447B-71BF-4078-A0AC-48BCBA568C21}"/>
                    </a:ext>
                  </a:extLst>
                </p:cNvPr>
                <p:cNvSpPr>
                  <a:spLocks/>
                </p:cNvSpPr>
                <p:nvPr userDrawn="1"/>
              </p:nvSpPr>
              <p:spPr bwMode="auto">
                <a:xfrm>
                  <a:off x="3714" y="268"/>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2" y="1"/>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7" name="Freeform 700">
                  <a:extLst>
                    <a:ext uri="{FF2B5EF4-FFF2-40B4-BE49-F238E27FC236}">
                      <a16:creationId xmlns:a16="http://schemas.microsoft.com/office/drawing/2014/main" id="{40E17941-7F3C-486F-A635-5B733DEEAEC6}"/>
                    </a:ext>
                  </a:extLst>
                </p:cNvPr>
                <p:cNvSpPr>
                  <a:spLocks/>
                </p:cNvSpPr>
                <p:nvPr userDrawn="1"/>
              </p:nvSpPr>
              <p:spPr bwMode="auto">
                <a:xfrm>
                  <a:off x="3918"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8" name="Freeform 701">
                  <a:extLst>
                    <a:ext uri="{FF2B5EF4-FFF2-40B4-BE49-F238E27FC236}">
                      <a16:creationId xmlns:a16="http://schemas.microsoft.com/office/drawing/2014/main" id="{E342C0C7-D82D-4446-A2F3-112AD1DF5352}"/>
                    </a:ext>
                  </a:extLst>
                </p:cNvPr>
                <p:cNvSpPr>
                  <a:spLocks/>
                </p:cNvSpPr>
                <p:nvPr userDrawn="1"/>
              </p:nvSpPr>
              <p:spPr bwMode="auto">
                <a:xfrm>
                  <a:off x="3724" y="26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9" name="Freeform 702">
                  <a:extLst>
                    <a:ext uri="{FF2B5EF4-FFF2-40B4-BE49-F238E27FC236}">
                      <a16:creationId xmlns:a16="http://schemas.microsoft.com/office/drawing/2014/main" id="{EA848E59-CAAC-4C0D-83CA-ADC436B19B61}"/>
                    </a:ext>
                  </a:extLst>
                </p:cNvPr>
                <p:cNvSpPr>
                  <a:spLocks/>
                </p:cNvSpPr>
                <p:nvPr userDrawn="1"/>
              </p:nvSpPr>
              <p:spPr bwMode="auto">
                <a:xfrm>
                  <a:off x="3644"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0" name="Freeform 703">
                  <a:extLst>
                    <a:ext uri="{FF2B5EF4-FFF2-40B4-BE49-F238E27FC236}">
                      <a16:creationId xmlns:a16="http://schemas.microsoft.com/office/drawing/2014/main" id="{92F2C552-5FFC-49FD-ABA0-687994075095}"/>
                    </a:ext>
                  </a:extLst>
                </p:cNvPr>
                <p:cNvSpPr>
                  <a:spLocks/>
                </p:cNvSpPr>
                <p:nvPr userDrawn="1"/>
              </p:nvSpPr>
              <p:spPr bwMode="auto">
                <a:xfrm>
                  <a:off x="3644" y="5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1" name="Rectangle 704">
                  <a:extLst>
                    <a:ext uri="{FF2B5EF4-FFF2-40B4-BE49-F238E27FC236}">
                      <a16:creationId xmlns:a16="http://schemas.microsoft.com/office/drawing/2014/main" id="{C2410D02-77DF-40F5-8F7A-9EA1130F0B47}"/>
                    </a:ext>
                  </a:extLst>
                </p:cNvPr>
                <p:cNvSpPr>
                  <a:spLocks noChangeArrowheads="1"/>
                </p:cNvSpPr>
                <p:nvPr userDrawn="1"/>
              </p:nvSpPr>
              <p:spPr bwMode="auto">
                <a:xfrm>
                  <a:off x="3679"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2" name="Freeform 705">
                  <a:extLst>
                    <a:ext uri="{FF2B5EF4-FFF2-40B4-BE49-F238E27FC236}">
                      <a16:creationId xmlns:a16="http://schemas.microsoft.com/office/drawing/2014/main" id="{896AE2EE-3CAF-46BE-B0EA-B88D2E7E0EA0}"/>
                    </a:ext>
                  </a:extLst>
                </p:cNvPr>
                <p:cNvSpPr>
                  <a:spLocks/>
                </p:cNvSpPr>
                <p:nvPr userDrawn="1"/>
              </p:nvSpPr>
              <p:spPr bwMode="auto">
                <a:xfrm>
                  <a:off x="3659" y="29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3" name="Freeform 706">
                  <a:extLst>
                    <a:ext uri="{FF2B5EF4-FFF2-40B4-BE49-F238E27FC236}">
                      <a16:creationId xmlns:a16="http://schemas.microsoft.com/office/drawing/2014/main" id="{B9AAB3A5-4B5A-46D3-89A6-81AA51840A07}"/>
                    </a:ext>
                  </a:extLst>
                </p:cNvPr>
                <p:cNvSpPr>
                  <a:spLocks/>
                </p:cNvSpPr>
                <p:nvPr userDrawn="1"/>
              </p:nvSpPr>
              <p:spPr bwMode="auto">
                <a:xfrm>
                  <a:off x="3739" y="2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4" name="Freeform 707">
                  <a:extLst>
                    <a:ext uri="{FF2B5EF4-FFF2-40B4-BE49-F238E27FC236}">
                      <a16:creationId xmlns:a16="http://schemas.microsoft.com/office/drawing/2014/main" id="{10CD7A77-6F88-4727-B46E-D04A49F47BB4}"/>
                    </a:ext>
                  </a:extLst>
                </p:cNvPr>
                <p:cNvSpPr>
                  <a:spLocks/>
                </p:cNvSpPr>
                <p:nvPr userDrawn="1"/>
              </p:nvSpPr>
              <p:spPr bwMode="auto">
                <a:xfrm>
                  <a:off x="3679" y="3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5" name="Freeform 708">
                  <a:extLst>
                    <a:ext uri="{FF2B5EF4-FFF2-40B4-BE49-F238E27FC236}">
                      <a16:creationId xmlns:a16="http://schemas.microsoft.com/office/drawing/2014/main" id="{61B0CF68-81B9-4D09-822B-C2664237810F}"/>
                    </a:ext>
                  </a:extLst>
                </p:cNvPr>
                <p:cNvSpPr>
                  <a:spLocks/>
                </p:cNvSpPr>
                <p:nvPr userDrawn="1"/>
              </p:nvSpPr>
              <p:spPr bwMode="auto">
                <a:xfrm>
                  <a:off x="3679" y="30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6" name="Freeform 709">
                  <a:extLst>
                    <a:ext uri="{FF2B5EF4-FFF2-40B4-BE49-F238E27FC236}">
                      <a16:creationId xmlns:a16="http://schemas.microsoft.com/office/drawing/2014/main" id="{B04D9D84-E3C3-4667-A6EF-A9460A92CF61}"/>
                    </a:ext>
                  </a:extLst>
                </p:cNvPr>
                <p:cNvSpPr>
                  <a:spLocks/>
                </p:cNvSpPr>
                <p:nvPr userDrawn="1"/>
              </p:nvSpPr>
              <p:spPr bwMode="auto">
                <a:xfrm>
                  <a:off x="3679" y="30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7" name="Freeform 710">
                  <a:extLst>
                    <a:ext uri="{FF2B5EF4-FFF2-40B4-BE49-F238E27FC236}">
                      <a16:creationId xmlns:a16="http://schemas.microsoft.com/office/drawing/2014/main" id="{CD8E8915-4D28-4D2E-B007-07DA8E871207}"/>
                    </a:ext>
                  </a:extLst>
                </p:cNvPr>
                <p:cNvSpPr>
                  <a:spLocks/>
                </p:cNvSpPr>
                <p:nvPr userDrawn="1"/>
              </p:nvSpPr>
              <p:spPr bwMode="auto">
                <a:xfrm>
                  <a:off x="3794" y="6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8" name="Rectangle 711">
                  <a:extLst>
                    <a:ext uri="{FF2B5EF4-FFF2-40B4-BE49-F238E27FC236}">
                      <a16:creationId xmlns:a16="http://schemas.microsoft.com/office/drawing/2014/main" id="{BC83BA41-6771-4458-8FBD-F5BEEC80E002}"/>
                    </a:ext>
                  </a:extLst>
                </p:cNvPr>
                <p:cNvSpPr>
                  <a:spLocks noChangeArrowheads="1"/>
                </p:cNvSpPr>
                <p:nvPr userDrawn="1"/>
              </p:nvSpPr>
              <p:spPr bwMode="auto">
                <a:xfrm>
                  <a:off x="3888" y="2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9" name="Freeform 712">
                  <a:extLst>
                    <a:ext uri="{FF2B5EF4-FFF2-40B4-BE49-F238E27FC236}">
                      <a16:creationId xmlns:a16="http://schemas.microsoft.com/office/drawing/2014/main" id="{9B869375-771B-46C8-BF7C-C6D53302CF1A}"/>
                    </a:ext>
                  </a:extLst>
                </p:cNvPr>
                <p:cNvSpPr>
                  <a:spLocks/>
                </p:cNvSpPr>
                <p:nvPr userDrawn="1"/>
              </p:nvSpPr>
              <p:spPr bwMode="auto">
                <a:xfrm>
                  <a:off x="3883" y="283"/>
                  <a:ext cx="15" cy="10"/>
                </a:xfrm>
                <a:custGeom>
                  <a:avLst/>
                  <a:gdLst>
                    <a:gd name="T0" fmla="*/ 3 w 3"/>
                    <a:gd name="T1" fmla="*/ 1 h 2"/>
                    <a:gd name="T2" fmla="*/ 1 w 3"/>
                    <a:gd name="T3" fmla="*/ 0 h 2"/>
                    <a:gd name="T4" fmla="*/ 0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1"/>
                        <a:pt x="1" y="0"/>
                      </a:cubicBezTo>
                      <a:cubicBezTo>
                        <a:pt x="0" y="2"/>
                        <a:pt x="0" y="2"/>
                        <a:pt x="0" y="2"/>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0" name="Freeform 713">
                  <a:extLst>
                    <a:ext uri="{FF2B5EF4-FFF2-40B4-BE49-F238E27FC236}">
                      <a16:creationId xmlns:a16="http://schemas.microsoft.com/office/drawing/2014/main" id="{C22475AC-E881-4C1D-84CA-80D4FC8924E5}"/>
                    </a:ext>
                  </a:extLst>
                </p:cNvPr>
                <p:cNvSpPr>
                  <a:spLocks noEditPoints="1"/>
                </p:cNvSpPr>
                <p:nvPr userDrawn="1"/>
              </p:nvSpPr>
              <p:spPr bwMode="auto">
                <a:xfrm>
                  <a:off x="3605" y="213"/>
                  <a:ext cx="378" cy="500"/>
                </a:xfrm>
                <a:custGeom>
                  <a:avLst/>
                  <a:gdLst>
                    <a:gd name="T0" fmla="*/ 72 w 76"/>
                    <a:gd name="T1" fmla="*/ 68 h 100"/>
                    <a:gd name="T2" fmla="*/ 73 w 76"/>
                    <a:gd name="T3" fmla="*/ 61 h 100"/>
                    <a:gd name="T4" fmla="*/ 74 w 76"/>
                    <a:gd name="T5" fmla="*/ 58 h 100"/>
                    <a:gd name="T6" fmla="*/ 73 w 76"/>
                    <a:gd name="T7" fmla="*/ 52 h 100"/>
                    <a:gd name="T8" fmla="*/ 72 w 76"/>
                    <a:gd name="T9" fmla="*/ 44 h 100"/>
                    <a:gd name="T10" fmla="*/ 65 w 76"/>
                    <a:gd name="T11" fmla="*/ 35 h 100"/>
                    <a:gd name="T12" fmla="*/ 65 w 76"/>
                    <a:gd name="T13" fmla="*/ 35 h 100"/>
                    <a:gd name="T14" fmla="*/ 68 w 76"/>
                    <a:gd name="T15" fmla="*/ 33 h 100"/>
                    <a:gd name="T16" fmla="*/ 66 w 76"/>
                    <a:gd name="T17" fmla="*/ 28 h 100"/>
                    <a:gd name="T18" fmla="*/ 62 w 76"/>
                    <a:gd name="T19" fmla="*/ 23 h 100"/>
                    <a:gd name="T20" fmla="*/ 53 w 76"/>
                    <a:gd name="T21" fmla="*/ 18 h 100"/>
                    <a:gd name="T22" fmla="*/ 54 w 76"/>
                    <a:gd name="T23" fmla="*/ 11 h 100"/>
                    <a:gd name="T24" fmla="*/ 46 w 76"/>
                    <a:gd name="T25" fmla="*/ 9 h 100"/>
                    <a:gd name="T26" fmla="*/ 46 w 76"/>
                    <a:gd name="T27" fmla="*/ 4 h 100"/>
                    <a:gd name="T28" fmla="*/ 42 w 76"/>
                    <a:gd name="T29" fmla="*/ 3 h 100"/>
                    <a:gd name="T30" fmla="*/ 33 w 76"/>
                    <a:gd name="T31" fmla="*/ 6 h 100"/>
                    <a:gd name="T32" fmla="*/ 28 w 76"/>
                    <a:gd name="T33" fmla="*/ 6 h 100"/>
                    <a:gd name="T34" fmla="*/ 19 w 76"/>
                    <a:gd name="T35" fmla="*/ 7 h 100"/>
                    <a:gd name="T36" fmla="*/ 17 w 76"/>
                    <a:gd name="T37" fmla="*/ 11 h 100"/>
                    <a:gd name="T38" fmla="*/ 12 w 76"/>
                    <a:gd name="T39" fmla="*/ 14 h 100"/>
                    <a:gd name="T40" fmla="*/ 11 w 76"/>
                    <a:gd name="T41" fmla="*/ 19 h 100"/>
                    <a:gd name="T42" fmla="*/ 15 w 76"/>
                    <a:gd name="T43" fmla="*/ 18 h 100"/>
                    <a:gd name="T44" fmla="*/ 15 w 76"/>
                    <a:gd name="T45" fmla="*/ 16 h 100"/>
                    <a:gd name="T46" fmla="*/ 20 w 76"/>
                    <a:gd name="T47" fmla="*/ 14 h 100"/>
                    <a:gd name="T48" fmla="*/ 29 w 76"/>
                    <a:gd name="T49" fmla="*/ 11 h 100"/>
                    <a:gd name="T50" fmla="*/ 39 w 76"/>
                    <a:gd name="T51" fmla="*/ 11 h 100"/>
                    <a:gd name="T52" fmla="*/ 44 w 76"/>
                    <a:gd name="T53" fmla="*/ 14 h 100"/>
                    <a:gd name="T54" fmla="*/ 45 w 76"/>
                    <a:gd name="T55" fmla="*/ 14 h 100"/>
                    <a:gd name="T56" fmla="*/ 50 w 76"/>
                    <a:gd name="T57" fmla="*/ 18 h 100"/>
                    <a:gd name="T58" fmla="*/ 58 w 76"/>
                    <a:gd name="T59" fmla="*/ 30 h 100"/>
                    <a:gd name="T60" fmla="*/ 59 w 76"/>
                    <a:gd name="T61" fmla="*/ 35 h 100"/>
                    <a:gd name="T62" fmla="*/ 64 w 76"/>
                    <a:gd name="T63" fmla="*/ 43 h 100"/>
                    <a:gd name="T64" fmla="*/ 66 w 76"/>
                    <a:gd name="T65" fmla="*/ 51 h 100"/>
                    <a:gd name="T66" fmla="*/ 64 w 76"/>
                    <a:gd name="T67" fmla="*/ 59 h 100"/>
                    <a:gd name="T68" fmla="*/ 63 w 76"/>
                    <a:gd name="T69" fmla="*/ 69 h 100"/>
                    <a:gd name="T70" fmla="*/ 60 w 76"/>
                    <a:gd name="T71" fmla="*/ 78 h 100"/>
                    <a:gd name="T72" fmla="*/ 54 w 76"/>
                    <a:gd name="T73" fmla="*/ 89 h 100"/>
                    <a:gd name="T74" fmla="*/ 39 w 76"/>
                    <a:gd name="T75" fmla="*/ 91 h 100"/>
                    <a:gd name="T76" fmla="*/ 36 w 76"/>
                    <a:gd name="T77" fmla="*/ 91 h 100"/>
                    <a:gd name="T78" fmla="*/ 28 w 76"/>
                    <a:gd name="T79" fmla="*/ 88 h 100"/>
                    <a:gd name="T80" fmla="*/ 19 w 76"/>
                    <a:gd name="T81" fmla="*/ 80 h 100"/>
                    <a:gd name="T82" fmla="*/ 10 w 76"/>
                    <a:gd name="T83" fmla="*/ 69 h 100"/>
                    <a:gd name="T84" fmla="*/ 6 w 76"/>
                    <a:gd name="T85" fmla="*/ 57 h 100"/>
                    <a:gd name="T86" fmla="*/ 2 w 76"/>
                    <a:gd name="T87" fmla="*/ 66 h 100"/>
                    <a:gd name="T88" fmla="*/ 8 w 76"/>
                    <a:gd name="T89" fmla="*/ 79 h 100"/>
                    <a:gd name="T90" fmla="*/ 9 w 76"/>
                    <a:gd name="T91" fmla="*/ 82 h 100"/>
                    <a:gd name="T92" fmla="*/ 21 w 76"/>
                    <a:gd name="T93" fmla="*/ 93 h 100"/>
                    <a:gd name="T94" fmla="*/ 29 w 76"/>
                    <a:gd name="T95" fmla="*/ 95 h 100"/>
                    <a:gd name="T96" fmla="*/ 37 w 76"/>
                    <a:gd name="T97" fmla="*/ 97 h 100"/>
                    <a:gd name="T98" fmla="*/ 39 w 76"/>
                    <a:gd name="T99" fmla="*/ 99 h 100"/>
                    <a:gd name="T100" fmla="*/ 45 w 76"/>
                    <a:gd name="T101" fmla="*/ 97 h 100"/>
                    <a:gd name="T102" fmla="*/ 53 w 76"/>
                    <a:gd name="T103" fmla="*/ 95 h 100"/>
                    <a:gd name="T104" fmla="*/ 58 w 76"/>
                    <a:gd name="T105" fmla="*/ 90 h 100"/>
                    <a:gd name="T106" fmla="*/ 61 w 76"/>
                    <a:gd name="T107" fmla="*/ 88 h 100"/>
                    <a:gd name="T108" fmla="*/ 67 w 76"/>
                    <a:gd name="T109" fmla="*/ 82 h 100"/>
                    <a:gd name="T110" fmla="*/ 71 w 76"/>
                    <a:gd name="T111" fmla="*/ 71 h 100"/>
                    <a:gd name="T112" fmla="*/ 66 w 76"/>
                    <a:gd name="T113" fmla="*/ 34 h 100"/>
                    <a:gd name="T114" fmla="*/ 17 w 76"/>
                    <a:gd name="T115"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00">
                      <a:moveTo>
                        <a:pt x="71" y="72"/>
                      </a:moveTo>
                      <a:cubicBezTo>
                        <a:pt x="72" y="72"/>
                        <a:pt x="72" y="72"/>
                        <a:pt x="72" y="72"/>
                      </a:cubicBezTo>
                      <a:cubicBezTo>
                        <a:pt x="73" y="73"/>
                        <a:pt x="72" y="74"/>
                        <a:pt x="73" y="73"/>
                      </a:cubicBezTo>
                      <a:cubicBezTo>
                        <a:pt x="71" y="72"/>
                        <a:pt x="74" y="69"/>
                        <a:pt x="72" y="68"/>
                      </a:cubicBezTo>
                      <a:cubicBezTo>
                        <a:pt x="72" y="68"/>
                        <a:pt x="72" y="68"/>
                        <a:pt x="72" y="68"/>
                      </a:cubicBezTo>
                      <a:cubicBezTo>
                        <a:pt x="72" y="68"/>
                        <a:pt x="72" y="68"/>
                        <a:pt x="72" y="68"/>
                      </a:cubicBezTo>
                      <a:cubicBezTo>
                        <a:pt x="74" y="67"/>
                        <a:pt x="71" y="67"/>
                        <a:pt x="71" y="65"/>
                      </a:cubicBezTo>
                      <a:cubicBezTo>
                        <a:pt x="72" y="64"/>
                        <a:pt x="72" y="64"/>
                        <a:pt x="72" y="64"/>
                      </a:cubicBezTo>
                      <a:cubicBezTo>
                        <a:pt x="72" y="63"/>
                        <a:pt x="72" y="63"/>
                        <a:pt x="72" y="63"/>
                      </a:cubicBezTo>
                      <a:cubicBezTo>
                        <a:pt x="72" y="63"/>
                        <a:pt x="73" y="63"/>
                        <a:pt x="72" y="63"/>
                      </a:cubicBezTo>
                      <a:cubicBezTo>
                        <a:pt x="72" y="61"/>
                        <a:pt x="72" y="61"/>
                        <a:pt x="72" y="61"/>
                      </a:cubicBezTo>
                      <a:cubicBezTo>
                        <a:pt x="73" y="61"/>
                        <a:pt x="73" y="61"/>
                        <a:pt x="73" y="61"/>
                      </a:cubicBezTo>
                      <a:cubicBezTo>
                        <a:pt x="72" y="61"/>
                        <a:pt x="72" y="60"/>
                        <a:pt x="71" y="59"/>
                      </a:cubicBezTo>
                      <a:cubicBezTo>
                        <a:pt x="72" y="59"/>
                        <a:pt x="72" y="60"/>
                        <a:pt x="72" y="60"/>
                      </a:cubicBezTo>
                      <a:cubicBezTo>
                        <a:pt x="71" y="58"/>
                        <a:pt x="71" y="58"/>
                        <a:pt x="71" y="58"/>
                      </a:cubicBezTo>
                      <a:cubicBezTo>
                        <a:pt x="72" y="58"/>
                        <a:pt x="73" y="59"/>
                        <a:pt x="73" y="60"/>
                      </a:cubicBezTo>
                      <a:cubicBezTo>
                        <a:pt x="75" y="59"/>
                        <a:pt x="72" y="59"/>
                        <a:pt x="74" y="56"/>
                      </a:cubicBezTo>
                      <a:cubicBezTo>
                        <a:pt x="74" y="58"/>
                        <a:pt x="74" y="58"/>
                        <a:pt x="74" y="58"/>
                      </a:cubicBezTo>
                      <a:cubicBezTo>
                        <a:pt x="75" y="57"/>
                        <a:pt x="75" y="56"/>
                        <a:pt x="76" y="55"/>
                      </a:cubicBezTo>
                      <a:cubicBezTo>
                        <a:pt x="75" y="55"/>
                        <a:pt x="73" y="57"/>
                        <a:pt x="73" y="56"/>
                      </a:cubicBezTo>
                      <a:cubicBezTo>
                        <a:pt x="73" y="56"/>
                        <a:pt x="73" y="55"/>
                        <a:pt x="73" y="54"/>
                      </a:cubicBezTo>
                      <a:cubicBezTo>
                        <a:pt x="73" y="54"/>
                        <a:pt x="73" y="54"/>
                        <a:pt x="73" y="53"/>
                      </a:cubicBezTo>
                      <a:cubicBezTo>
                        <a:pt x="74" y="53"/>
                        <a:pt x="74" y="53"/>
                        <a:pt x="74" y="53"/>
                      </a:cubicBezTo>
                      <a:cubicBezTo>
                        <a:pt x="74" y="52"/>
                        <a:pt x="73" y="52"/>
                        <a:pt x="73" y="52"/>
                      </a:cubicBezTo>
                      <a:cubicBezTo>
                        <a:pt x="73" y="51"/>
                        <a:pt x="74" y="50"/>
                        <a:pt x="75" y="50"/>
                      </a:cubicBezTo>
                      <a:cubicBezTo>
                        <a:pt x="75" y="48"/>
                        <a:pt x="73" y="51"/>
                        <a:pt x="73" y="49"/>
                      </a:cubicBezTo>
                      <a:cubicBezTo>
                        <a:pt x="73" y="48"/>
                        <a:pt x="73" y="47"/>
                        <a:pt x="71" y="46"/>
                      </a:cubicBezTo>
                      <a:cubicBezTo>
                        <a:pt x="72" y="45"/>
                        <a:pt x="72" y="46"/>
                        <a:pt x="73" y="45"/>
                      </a:cubicBezTo>
                      <a:cubicBezTo>
                        <a:pt x="71" y="44"/>
                        <a:pt x="71" y="44"/>
                        <a:pt x="71" y="44"/>
                      </a:cubicBezTo>
                      <a:cubicBezTo>
                        <a:pt x="71" y="44"/>
                        <a:pt x="72" y="44"/>
                        <a:pt x="72" y="44"/>
                      </a:cubicBezTo>
                      <a:cubicBezTo>
                        <a:pt x="71" y="44"/>
                        <a:pt x="71" y="44"/>
                        <a:pt x="70" y="43"/>
                      </a:cubicBezTo>
                      <a:cubicBezTo>
                        <a:pt x="69" y="43"/>
                        <a:pt x="72" y="41"/>
                        <a:pt x="70" y="40"/>
                      </a:cubicBezTo>
                      <a:cubicBezTo>
                        <a:pt x="70" y="39"/>
                        <a:pt x="71" y="40"/>
                        <a:pt x="71" y="40"/>
                      </a:cubicBezTo>
                      <a:cubicBezTo>
                        <a:pt x="70" y="38"/>
                        <a:pt x="70" y="38"/>
                        <a:pt x="68" y="37"/>
                      </a:cubicBezTo>
                      <a:cubicBezTo>
                        <a:pt x="69" y="36"/>
                        <a:pt x="69" y="36"/>
                        <a:pt x="69" y="36"/>
                      </a:cubicBezTo>
                      <a:cubicBezTo>
                        <a:pt x="68" y="37"/>
                        <a:pt x="66" y="36"/>
                        <a:pt x="65" y="35"/>
                      </a:cubicBezTo>
                      <a:cubicBezTo>
                        <a:pt x="65" y="36"/>
                        <a:pt x="65" y="36"/>
                        <a:pt x="64" y="36"/>
                      </a:cubicBezTo>
                      <a:cubicBezTo>
                        <a:pt x="63" y="35"/>
                        <a:pt x="63" y="35"/>
                        <a:pt x="63" y="35"/>
                      </a:cubicBezTo>
                      <a:cubicBezTo>
                        <a:pt x="63" y="35"/>
                        <a:pt x="64" y="35"/>
                        <a:pt x="65" y="35"/>
                      </a:cubicBezTo>
                      <a:cubicBezTo>
                        <a:pt x="64" y="35"/>
                        <a:pt x="64" y="35"/>
                        <a:pt x="64" y="35"/>
                      </a:cubicBezTo>
                      <a:cubicBezTo>
                        <a:pt x="64" y="34"/>
                        <a:pt x="65" y="34"/>
                        <a:pt x="66" y="34"/>
                      </a:cubicBezTo>
                      <a:cubicBezTo>
                        <a:pt x="66" y="35"/>
                        <a:pt x="66" y="35"/>
                        <a:pt x="65" y="35"/>
                      </a:cubicBezTo>
                      <a:cubicBezTo>
                        <a:pt x="66" y="35"/>
                        <a:pt x="67" y="35"/>
                        <a:pt x="68" y="35"/>
                      </a:cubicBezTo>
                      <a:cubicBezTo>
                        <a:pt x="68" y="35"/>
                        <a:pt x="68" y="35"/>
                        <a:pt x="67" y="35"/>
                      </a:cubicBezTo>
                      <a:cubicBezTo>
                        <a:pt x="68" y="35"/>
                        <a:pt x="68" y="35"/>
                        <a:pt x="68" y="35"/>
                      </a:cubicBezTo>
                      <a:cubicBezTo>
                        <a:pt x="68" y="34"/>
                        <a:pt x="68" y="34"/>
                        <a:pt x="67" y="34"/>
                      </a:cubicBezTo>
                      <a:cubicBezTo>
                        <a:pt x="69" y="33"/>
                        <a:pt x="69" y="33"/>
                        <a:pt x="69" y="33"/>
                      </a:cubicBezTo>
                      <a:cubicBezTo>
                        <a:pt x="68" y="33"/>
                        <a:pt x="68" y="33"/>
                        <a:pt x="68" y="33"/>
                      </a:cubicBezTo>
                      <a:cubicBezTo>
                        <a:pt x="68" y="33"/>
                        <a:pt x="68" y="31"/>
                        <a:pt x="68" y="31"/>
                      </a:cubicBezTo>
                      <a:cubicBezTo>
                        <a:pt x="66" y="30"/>
                        <a:pt x="64" y="30"/>
                        <a:pt x="62" y="28"/>
                      </a:cubicBezTo>
                      <a:cubicBezTo>
                        <a:pt x="63" y="28"/>
                        <a:pt x="64" y="27"/>
                        <a:pt x="65" y="27"/>
                      </a:cubicBezTo>
                      <a:cubicBezTo>
                        <a:pt x="64" y="28"/>
                        <a:pt x="66" y="28"/>
                        <a:pt x="66" y="29"/>
                      </a:cubicBezTo>
                      <a:cubicBezTo>
                        <a:pt x="66" y="29"/>
                        <a:pt x="67" y="29"/>
                        <a:pt x="67" y="29"/>
                      </a:cubicBezTo>
                      <a:cubicBezTo>
                        <a:pt x="67" y="29"/>
                        <a:pt x="67" y="28"/>
                        <a:pt x="66" y="28"/>
                      </a:cubicBezTo>
                      <a:cubicBezTo>
                        <a:pt x="66" y="28"/>
                        <a:pt x="65" y="27"/>
                        <a:pt x="65" y="27"/>
                      </a:cubicBezTo>
                      <a:cubicBezTo>
                        <a:pt x="66" y="27"/>
                        <a:pt x="65" y="26"/>
                        <a:pt x="66" y="26"/>
                      </a:cubicBezTo>
                      <a:cubicBezTo>
                        <a:pt x="64" y="27"/>
                        <a:pt x="64" y="25"/>
                        <a:pt x="63" y="24"/>
                      </a:cubicBezTo>
                      <a:cubicBezTo>
                        <a:pt x="63" y="24"/>
                        <a:pt x="64" y="24"/>
                        <a:pt x="64" y="25"/>
                      </a:cubicBezTo>
                      <a:cubicBezTo>
                        <a:pt x="65" y="23"/>
                        <a:pt x="61" y="24"/>
                        <a:pt x="62" y="23"/>
                      </a:cubicBezTo>
                      <a:cubicBezTo>
                        <a:pt x="62" y="23"/>
                        <a:pt x="62" y="23"/>
                        <a:pt x="62" y="23"/>
                      </a:cubicBezTo>
                      <a:cubicBezTo>
                        <a:pt x="61" y="23"/>
                        <a:pt x="61" y="21"/>
                        <a:pt x="62" y="21"/>
                      </a:cubicBezTo>
                      <a:cubicBezTo>
                        <a:pt x="62" y="21"/>
                        <a:pt x="62" y="21"/>
                        <a:pt x="62" y="21"/>
                      </a:cubicBezTo>
                      <a:cubicBezTo>
                        <a:pt x="61" y="20"/>
                        <a:pt x="59" y="17"/>
                        <a:pt x="57" y="18"/>
                      </a:cubicBezTo>
                      <a:cubicBezTo>
                        <a:pt x="57" y="17"/>
                        <a:pt x="59" y="16"/>
                        <a:pt x="59" y="16"/>
                      </a:cubicBezTo>
                      <a:cubicBezTo>
                        <a:pt x="59" y="16"/>
                        <a:pt x="57" y="17"/>
                        <a:pt x="56" y="17"/>
                      </a:cubicBezTo>
                      <a:cubicBezTo>
                        <a:pt x="54" y="17"/>
                        <a:pt x="53" y="18"/>
                        <a:pt x="53" y="18"/>
                      </a:cubicBezTo>
                      <a:cubicBezTo>
                        <a:pt x="54" y="17"/>
                        <a:pt x="56" y="14"/>
                        <a:pt x="57" y="14"/>
                      </a:cubicBezTo>
                      <a:cubicBezTo>
                        <a:pt x="57" y="14"/>
                        <a:pt x="57" y="13"/>
                        <a:pt x="56" y="13"/>
                      </a:cubicBezTo>
                      <a:cubicBezTo>
                        <a:pt x="56" y="13"/>
                        <a:pt x="55" y="15"/>
                        <a:pt x="55" y="15"/>
                      </a:cubicBezTo>
                      <a:cubicBezTo>
                        <a:pt x="55" y="13"/>
                        <a:pt x="55" y="13"/>
                        <a:pt x="55" y="11"/>
                      </a:cubicBezTo>
                      <a:cubicBezTo>
                        <a:pt x="55" y="12"/>
                        <a:pt x="53" y="13"/>
                        <a:pt x="52" y="13"/>
                      </a:cubicBezTo>
                      <a:cubicBezTo>
                        <a:pt x="53" y="13"/>
                        <a:pt x="54" y="11"/>
                        <a:pt x="54" y="11"/>
                      </a:cubicBezTo>
                      <a:cubicBezTo>
                        <a:pt x="54" y="11"/>
                        <a:pt x="53" y="11"/>
                        <a:pt x="53" y="11"/>
                      </a:cubicBezTo>
                      <a:cubicBezTo>
                        <a:pt x="52" y="11"/>
                        <a:pt x="51" y="12"/>
                        <a:pt x="51" y="12"/>
                      </a:cubicBezTo>
                      <a:cubicBezTo>
                        <a:pt x="52" y="12"/>
                        <a:pt x="53" y="10"/>
                        <a:pt x="53" y="9"/>
                      </a:cubicBezTo>
                      <a:cubicBezTo>
                        <a:pt x="52" y="10"/>
                        <a:pt x="51" y="8"/>
                        <a:pt x="51" y="8"/>
                      </a:cubicBezTo>
                      <a:cubicBezTo>
                        <a:pt x="51" y="9"/>
                        <a:pt x="51" y="9"/>
                        <a:pt x="51" y="9"/>
                      </a:cubicBezTo>
                      <a:cubicBezTo>
                        <a:pt x="50" y="7"/>
                        <a:pt x="48" y="10"/>
                        <a:pt x="46" y="9"/>
                      </a:cubicBezTo>
                      <a:cubicBezTo>
                        <a:pt x="47" y="9"/>
                        <a:pt x="48" y="7"/>
                        <a:pt x="47" y="6"/>
                      </a:cubicBezTo>
                      <a:cubicBezTo>
                        <a:pt x="46" y="7"/>
                        <a:pt x="43" y="10"/>
                        <a:pt x="41" y="10"/>
                      </a:cubicBezTo>
                      <a:cubicBezTo>
                        <a:pt x="41" y="10"/>
                        <a:pt x="41" y="10"/>
                        <a:pt x="41" y="10"/>
                      </a:cubicBezTo>
                      <a:cubicBezTo>
                        <a:pt x="40" y="10"/>
                        <a:pt x="40" y="10"/>
                        <a:pt x="40" y="10"/>
                      </a:cubicBezTo>
                      <a:cubicBezTo>
                        <a:pt x="41" y="8"/>
                        <a:pt x="45" y="6"/>
                        <a:pt x="47" y="6"/>
                      </a:cubicBezTo>
                      <a:cubicBezTo>
                        <a:pt x="46" y="5"/>
                        <a:pt x="47" y="5"/>
                        <a:pt x="46" y="4"/>
                      </a:cubicBezTo>
                      <a:cubicBezTo>
                        <a:pt x="46" y="4"/>
                        <a:pt x="47" y="4"/>
                        <a:pt x="47" y="4"/>
                      </a:cubicBezTo>
                      <a:cubicBezTo>
                        <a:pt x="47" y="4"/>
                        <a:pt x="45" y="2"/>
                        <a:pt x="45" y="2"/>
                      </a:cubicBezTo>
                      <a:cubicBezTo>
                        <a:pt x="44" y="3"/>
                        <a:pt x="42" y="3"/>
                        <a:pt x="42" y="4"/>
                      </a:cubicBezTo>
                      <a:cubicBezTo>
                        <a:pt x="42" y="4"/>
                        <a:pt x="45" y="4"/>
                        <a:pt x="45" y="4"/>
                      </a:cubicBezTo>
                      <a:cubicBezTo>
                        <a:pt x="45" y="5"/>
                        <a:pt x="42" y="6"/>
                        <a:pt x="40" y="5"/>
                      </a:cubicBezTo>
                      <a:cubicBezTo>
                        <a:pt x="40" y="5"/>
                        <a:pt x="41" y="3"/>
                        <a:pt x="42" y="3"/>
                      </a:cubicBezTo>
                      <a:cubicBezTo>
                        <a:pt x="41" y="3"/>
                        <a:pt x="39" y="3"/>
                        <a:pt x="39" y="3"/>
                      </a:cubicBezTo>
                      <a:cubicBezTo>
                        <a:pt x="40" y="2"/>
                        <a:pt x="40" y="2"/>
                        <a:pt x="40" y="2"/>
                      </a:cubicBezTo>
                      <a:cubicBezTo>
                        <a:pt x="39" y="2"/>
                        <a:pt x="38" y="4"/>
                        <a:pt x="37" y="2"/>
                      </a:cubicBezTo>
                      <a:cubicBezTo>
                        <a:pt x="37" y="2"/>
                        <a:pt x="36" y="0"/>
                        <a:pt x="36" y="1"/>
                      </a:cubicBezTo>
                      <a:cubicBezTo>
                        <a:pt x="36" y="2"/>
                        <a:pt x="35" y="7"/>
                        <a:pt x="35" y="8"/>
                      </a:cubicBezTo>
                      <a:cubicBezTo>
                        <a:pt x="35" y="8"/>
                        <a:pt x="33" y="6"/>
                        <a:pt x="33" y="6"/>
                      </a:cubicBezTo>
                      <a:cubicBezTo>
                        <a:pt x="32" y="4"/>
                        <a:pt x="34" y="3"/>
                        <a:pt x="34" y="2"/>
                      </a:cubicBezTo>
                      <a:cubicBezTo>
                        <a:pt x="33" y="2"/>
                        <a:pt x="33" y="3"/>
                        <a:pt x="33" y="3"/>
                      </a:cubicBezTo>
                      <a:cubicBezTo>
                        <a:pt x="32" y="2"/>
                        <a:pt x="33" y="2"/>
                        <a:pt x="32" y="2"/>
                      </a:cubicBezTo>
                      <a:cubicBezTo>
                        <a:pt x="32" y="3"/>
                        <a:pt x="30" y="2"/>
                        <a:pt x="31" y="3"/>
                      </a:cubicBezTo>
                      <a:cubicBezTo>
                        <a:pt x="30" y="3"/>
                        <a:pt x="30" y="3"/>
                        <a:pt x="29" y="3"/>
                      </a:cubicBezTo>
                      <a:cubicBezTo>
                        <a:pt x="30" y="3"/>
                        <a:pt x="28" y="6"/>
                        <a:pt x="28" y="6"/>
                      </a:cubicBezTo>
                      <a:cubicBezTo>
                        <a:pt x="28" y="6"/>
                        <a:pt x="27" y="5"/>
                        <a:pt x="27" y="5"/>
                      </a:cubicBezTo>
                      <a:cubicBezTo>
                        <a:pt x="25" y="5"/>
                        <a:pt x="24" y="5"/>
                        <a:pt x="22" y="6"/>
                      </a:cubicBezTo>
                      <a:cubicBezTo>
                        <a:pt x="22" y="5"/>
                        <a:pt x="21" y="5"/>
                        <a:pt x="21" y="5"/>
                      </a:cubicBezTo>
                      <a:cubicBezTo>
                        <a:pt x="21" y="5"/>
                        <a:pt x="21" y="6"/>
                        <a:pt x="21" y="6"/>
                      </a:cubicBezTo>
                      <a:cubicBezTo>
                        <a:pt x="19" y="5"/>
                        <a:pt x="22" y="5"/>
                        <a:pt x="20" y="4"/>
                      </a:cubicBezTo>
                      <a:cubicBezTo>
                        <a:pt x="21" y="5"/>
                        <a:pt x="19" y="6"/>
                        <a:pt x="19" y="7"/>
                      </a:cubicBezTo>
                      <a:cubicBezTo>
                        <a:pt x="20" y="7"/>
                        <a:pt x="21" y="6"/>
                        <a:pt x="21" y="5"/>
                      </a:cubicBezTo>
                      <a:cubicBezTo>
                        <a:pt x="22" y="7"/>
                        <a:pt x="21" y="9"/>
                        <a:pt x="20" y="10"/>
                      </a:cubicBezTo>
                      <a:cubicBezTo>
                        <a:pt x="19" y="11"/>
                        <a:pt x="19" y="10"/>
                        <a:pt x="19" y="10"/>
                      </a:cubicBezTo>
                      <a:cubicBezTo>
                        <a:pt x="17" y="11"/>
                        <a:pt x="19" y="14"/>
                        <a:pt x="17" y="14"/>
                      </a:cubicBezTo>
                      <a:cubicBezTo>
                        <a:pt x="15" y="14"/>
                        <a:pt x="15" y="12"/>
                        <a:pt x="15" y="12"/>
                      </a:cubicBezTo>
                      <a:cubicBezTo>
                        <a:pt x="15" y="11"/>
                        <a:pt x="16" y="11"/>
                        <a:pt x="17" y="11"/>
                      </a:cubicBezTo>
                      <a:cubicBezTo>
                        <a:pt x="16" y="11"/>
                        <a:pt x="16" y="11"/>
                        <a:pt x="16" y="11"/>
                      </a:cubicBezTo>
                      <a:cubicBezTo>
                        <a:pt x="16" y="10"/>
                        <a:pt x="16" y="10"/>
                        <a:pt x="17" y="10"/>
                      </a:cubicBezTo>
                      <a:cubicBezTo>
                        <a:pt x="16" y="10"/>
                        <a:pt x="15" y="10"/>
                        <a:pt x="14" y="11"/>
                      </a:cubicBezTo>
                      <a:cubicBezTo>
                        <a:pt x="13" y="12"/>
                        <a:pt x="12" y="13"/>
                        <a:pt x="11" y="13"/>
                      </a:cubicBezTo>
                      <a:cubicBezTo>
                        <a:pt x="11" y="14"/>
                        <a:pt x="11" y="15"/>
                        <a:pt x="12" y="15"/>
                      </a:cubicBezTo>
                      <a:cubicBezTo>
                        <a:pt x="12" y="14"/>
                        <a:pt x="12" y="14"/>
                        <a:pt x="12" y="14"/>
                      </a:cubicBezTo>
                      <a:cubicBezTo>
                        <a:pt x="13" y="14"/>
                        <a:pt x="12" y="16"/>
                        <a:pt x="13" y="15"/>
                      </a:cubicBezTo>
                      <a:cubicBezTo>
                        <a:pt x="13" y="17"/>
                        <a:pt x="13" y="18"/>
                        <a:pt x="12" y="18"/>
                      </a:cubicBezTo>
                      <a:cubicBezTo>
                        <a:pt x="11" y="18"/>
                        <a:pt x="11" y="18"/>
                        <a:pt x="11" y="18"/>
                      </a:cubicBezTo>
                      <a:cubicBezTo>
                        <a:pt x="11" y="18"/>
                        <a:pt x="12" y="18"/>
                        <a:pt x="12" y="17"/>
                      </a:cubicBezTo>
                      <a:cubicBezTo>
                        <a:pt x="12" y="18"/>
                        <a:pt x="9" y="18"/>
                        <a:pt x="10" y="19"/>
                      </a:cubicBezTo>
                      <a:cubicBezTo>
                        <a:pt x="11" y="19"/>
                        <a:pt x="11" y="19"/>
                        <a:pt x="11" y="19"/>
                      </a:cubicBezTo>
                      <a:cubicBezTo>
                        <a:pt x="12" y="20"/>
                        <a:pt x="12" y="22"/>
                        <a:pt x="11" y="22"/>
                      </a:cubicBezTo>
                      <a:cubicBezTo>
                        <a:pt x="13" y="22"/>
                        <a:pt x="11" y="22"/>
                        <a:pt x="13" y="22"/>
                      </a:cubicBezTo>
                      <a:cubicBezTo>
                        <a:pt x="11" y="22"/>
                        <a:pt x="14" y="20"/>
                        <a:pt x="12" y="20"/>
                      </a:cubicBezTo>
                      <a:cubicBezTo>
                        <a:pt x="14" y="20"/>
                        <a:pt x="13" y="19"/>
                        <a:pt x="15" y="19"/>
                      </a:cubicBezTo>
                      <a:cubicBezTo>
                        <a:pt x="15" y="19"/>
                        <a:pt x="14" y="19"/>
                        <a:pt x="15" y="19"/>
                      </a:cubicBezTo>
                      <a:cubicBezTo>
                        <a:pt x="15" y="18"/>
                        <a:pt x="15" y="18"/>
                        <a:pt x="15" y="18"/>
                      </a:cubicBezTo>
                      <a:cubicBezTo>
                        <a:pt x="15" y="18"/>
                        <a:pt x="15" y="18"/>
                        <a:pt x="15" y="18"/>
                      </a:cubicBezTo>
                      <a:cubicBezTo>
                        <a:pt x="15" y="18"/>
                        <a:pt x="15" y="18"/>
                        <a:pt x="15" y="18"/>
                      </a:cubicBezTo>
                      <a:cubicBezTo>
                        <a:pt x="15" y="18"/>
                        <a:pt x="15" y="18"/>
                        <a:pt x="15" y="18"/>
                      </a:cubicBezTo>
                      <a:cubicBezTo>
                        <a:pt x="14" y="18"/>
                        <a:pt x="14" y="18"/>
                        <a:pt x="14" y="18"/>
                      </a:cubicBezTo>
                      <a:cubicBezTo>
                        <a:pt x="14" y="17"/>
                        <a:pt x="14" y="16"/>
                        <a:pt x="14" y="16"/>
                      </a:cubicBezTo>
                      <a:cubicBezTo>
                        <a:pt x="15" y="15"/>
                        <a:pt x="15" y="16"/>
                        <a:pt x="15" y="16"/>
                      </a:cubicBezTo>
                      <a:cubicBezTo>
                        <a:pt x="15" y="15"/>
                        <a:pt x="15" y="15"/>
                        <a:pt x="15" y="15"/>
                      </a:cubicBezTo>
                      <a:cubicBezTo>
                        <a:pt x="16" y="16"/>
                        <a:pt x="17" y="15"/>
                        <a:pt x="17" y="16"/>
                      </a:cubicBezTo>
                      <a:cubicBezTo>
                        <a:pt x="17" y="16"/>
                        <a:pt x="17" y="16"/>
                        <a:pt x="17" y="16"/>
                      </a:cubicBezTo>
                      <a:cubicBezTo>
                        <a:pt x="18" y="16"/>
                        <a:pt x="19" y="16"/>
                        <a:pt x="19" y="15"/>
                      </a:cubicBezTo>
                      <a:cubicBezTo>
                        <a:pt x="19" y="15"/>
                        <a:pt x="19" y="13"/>
                        <a:pt x="19" y="14"/>
                      </a:cubicBezTo>
                      <a:cubicBezTo>
                        <a:pt x="19" y="14"/>
                        <a:pt x="20" y="14"/>
                        <a:pt x="20" y="14"/>
                      </a:cubicBezTo>
                      <a:cubicBezTo>
                        <a:pt x="20" y="13"/>
                        <a:pt x="20" y="13"/>
                        <a:pt x="20" y="13"/>
                      </a:cubicBezTo>
                      <a:cubicBezTo>
                        <a:pt x="20" y="13"/>
                        <a:pt x="20" y="13"/>
                        <a:pt x="20" y="13"/>
                      </a:cubicBezTo>
                      <a:cubicBezTo>
                        <a:pt x="22" y="12"/>
                        <a:pt x="23" y="10"/>
                        <a:pt x="25" y="11"/>
                      </a:cubicBezTo>
                      <a:cubicBezTo>
                        <a:pt x="25" y="11"/>
                        <a:pt x="25" y="10"/>
                        <a:pt x="26" y="10"/>
                      </a:cubicBezTo>
                      <a:cubicBezTo>
                        <a:pt x="27" y="11"/>
                        <a:pt x="27" y="11"/>
                        <a:pt x="27" y="11"/>
                      </a:cubicBezTo>
                      <a:cubicBezTo>
                        <a:pt x="27" y="11"/>
                        <a:pt x="29" y="12"/>
                        <a:pt x="29" y="11"/>
                      </a:cubicBezTo>
                      <a:cubicBezTo>
                        <a:pt x="29" y="12"/>
                        <a:pt x="30" y="12"/>
                        <a:pt x="31" y="12"/>
                      </a:cubicBezTo>
                      <a:cubicBezTo>
                        <a:pt x="31" y="12"/>
                        <a:pt x="32" y="11"/>
                        <a:pt x="33" y="12"/>
                      </a:cubicBezTo>
                      <a:cubicBezTo>
                        <a:pt x="33" y="11"/>
                        <a:pt x="33" y="11"/>
                        <a:pt x="33" y="11"/>
                      </a:cubicBezTo>
                      <a:cubicBezTo>
                        <a:pt x="34" y="11"/>
                        <a:pt x="34" y="10"/>
                        <a:pt x="35" y="10"/>
                      </a:cubicBezTo>
                      <a:cubicBezTo>
                        <a:pt x="36" y="9"/>
                        <a:pt x="36" y="9"/>
                        <a:pt x="36" y="9"/>
                      </a:cubicBezTo>
                      <a:cubicBezTo>
                        <a:pt x="37" y="9"/>
                        <a:pt x="38" y="11"/>
                        <a:pt x="39" y="11"/>
                      </a:cubicBezTo>
                      <a:cubicBezTo>
                        <a:pt x="39" y="11"/>
                        <a:pt x="38" y="11"/>
                        <a:pt x="38" y="11"/>
                      </a:cubicBezTo>
                      <a:cubicBezTo>
                        <a:pt x="39" y="12"/>
                        <a:pt x="40" y="12"/>
                        <a:pt x="41" y="12"/>
                      </a:cubicBezTo>
                      <a:cubicBezTo>
                        <a:pt x="41" y="12"/>
                        <a:pt x="42" y="12"/>
                        <a:pt x="43" y="13"/>
                      </a:cubicBezTo>
                      <a:cubicBezTo>
                        <a:pt x="43" y="13"/>
                        <a:pt x="43" y="13"/>
                        <a:pt x="44" y="13"/>
                      </a:cubicBezTo>
                      <a:cubicBezTo>
                        <a:pt x="44" y="13"/>
                        <a:pt x="44" y="13"/>
                        <a:pt x="43" y="13"/>
                      </a:cubicBezTo>
                      <a:cubicBezTo>
                        <a:pt x="43" y="13"/>
                        <a:pt x="44" y="14"/>
                        <a:pt x="44" y="14"/>
                      </a:cubicBezTo>
                      <a:cubicBezTo>
                        <a:pt x="44" y="14"/>
                        <a:pt x="44" y="14"/>
                        <a:pt x="44" y="14"/>
                      </a:cubicBezTo>
                      <a:cubicBezTo>
                        <a:pt x="44" y="14"/>
                        <a:pt x="44" y="14"/>
                        <a:pt x="44" y="14"/>
                      </a:cubicBezTo>
                      <a:cubicBezTo>
                        <a:pt x="44" y="14"/>
                        <a:pt x="44" y="14"/>
                        <a:pt x="45" y="14"/>
                      </a:cubicBezTo>
                      <a:cubicBezTo>
                        <a:pt x="44" y="15"/>
                        <a:pt x="44" y="15"/>
                        <a:pt x="44" y="15"/>
                      </a:cubicBezTo>
                      <a:cubicBezTo>
                        <a:pt x="44" y="15"/>
                        <a:pt x="45" y="15"/>
                        <a:pt x="45" y="15"/>
                      </a:cubicBezTo>
                      <a:cubicBezTo>
                        <a:pt x="45" y="15"/>
                        <a:pt x="45" y="15"/>
                        <a:pt x="45" y="14"/>
                      </a:cubicBezTo>
                      <a:cubicBezTo>
                        <a:pt x="46" y="14"/>
                        <a:pt x="46" y="14"/>
                        <a:pt x="46" y="14"/>
                      </a:cubicBezTo>
                      <a:cubicBezTo>
                        <a:pt x="46" y="15"/>
                        <a:pt x="47" y="14"/>
                        <a:pt x="47" y="16"/>
                      </a:cubicBezTo>
                      <a:cubicBezTo>
                        <a:pt x="48" y="15"/>
                        <a:pt x="49" y="17"/>
                        <a:pt x="50" y="16"/>
                      </a:cubicBezTo>
                      <a:cubicBezTo>
                        <a:pt x="50" y="16"/>
                        <a:pt x="50" y="16"/>
                        <a:pt x="50" y="16"/>
                      </a:cubicBezTo>
                      <a:cubicBezTo>
                        <a:pt x="50" y="16"/>
                        <a:pt x="50" y="17"/>
                        <a:pt x="51" y="17"/>
                      </a:cubicBezTo>
                      <a:cubicBezTo>
                        <a:pt x="50" y="18"/>
                        <a:pt x="50" y="18"/>
                        <a:pt x="50" y="18"/>
                      </a:cubicBezTo>
                      <a:cubicBezTo>
                        <a:pt x="52" y="18"/>
                        <a:pt x="52" y="18"/>
                        <a:pt x="52" y="18"/>
                      </a:cubicBezTo>
                      <a:cubicBezTo>
                        <a:pt x="52" y="19"/>
                        <a:pt x="52" y="19"/>
                        <a:pt x="51" y="19"/>
                      </a:cubicBezTo>
                      <a:cubicBezTo>
                        <a:pt x="53" y="20"/>
                        <a:pt x="52" y="20"/>
                        <a:pt x="54" y="20"/>
                      </a:cubicBezTo>
                      <a:cubicBezTo>
                        <a:pt x="54" y="21"/>
                        <a:pt x="54" y="21"/>
                        <a:pt x="54" y="21"/>
                      </a:cubicBezTo>
                      <a:cubicBezTo>
                        <a:pt x="54" y="21"/>
                        <a:pt x="55" y="21"/>
                        <a:pt x="55" y="22"/>
                      </a:cubicBezTo>
                      <a:cubicBezTo>
                        <a:pt x="55" y="23"/>
                        <a:pt x="58" y="26"/>
                        <a:pt x="58" y="30"/>
                      </a:cubicBezTo>
                      <a:cubicBezTo>
                        <a:pt x="60" y="28"/>
                        <a:pt x="58" y="31"/>
                        <a:pt x="60" y="31"/>
                      </a:cubicBezTo>
                      <a:cubicBezTo>
                        <a:pt x="59" y="31"/>
                        <a:pt x="59" y="32"/>
                        <a:pt x="58" y="31"/>
                      </a:cubicBezTo>
                      <a:cubicBezTo>
                        <a:pt x="60" y="32"/>
                        <a:pt x="58" y="34"/>
                        <a:pt x="60" y="34"/>
                      </a:cubicBezTo>
                      <a:cubicBezTo>
                        <a:pt x="60" y="34"/>
                        <a:pt x="59" y="34"/>
                        <a:pt x="59" y="34"/>
                      </a:cubicBezTo>
                      <a:cubicBezTo>
                        <a:pt x="59" y="34"/>
                        <a:pt x="60" y="35"/>
                        <a:pt x="60" y="35"/>
                      </a:cubicBezTo>
                      <a:cubicBezTo>
                        <a:pt x="59" y="35"/>
                        <a:pt x="59" y="35"/>
                        <a:pt x="59" y="35"/>
                      </a:cubicBezTo>
                      <a:cubicBezTo>
                        <a:pt x="59" y="36"/>
                        <a:pt x="61" y="36"/>
                        <a:pt x="63" y="35"/>
                      </a:cubicBezTo>
                      <a:cubicBezTo>
                        <a:pt x="62" y="36"/>
                        <a:pt x="62" y="36"/>
                        <a:pt x="63" y="37"/>
                      </a:cubicBezTo>
                      <a:cubicBezTo>
                        <a:pt x="63" y="37"/>
                        <a:pt x="63" y="38"/>
                        <a:pt x="62" y="37"/>
                      </a:cubicBezTo>
                      <a:cubicBezTo>
                        <a:pt x="62" y="37"/>
                        <a:pt x="62" y="40"/>
                        <a:pt x="64" y="40"/>
                      </a:cubicBezTo>
                      <a:cubicBezTo>
                        <a:pt x="63" y="40"/>
                        <a:pt x="64" y="41"/>
                        <a:pt x="64" y="41"/>
                      </a:cubicBezTo>
                      <a:cubicBezTo>
                        <a:pt x="64" y="42"/>
                        <a:pt x="64" y="42"/>
                        <a:pt x="64" y="43"/>
                      </a:cubicBezTo>
                      <a:cubicBezTo>
                        <a:pt x="65" y="43"/>
                        <a:pt x="65" y="43"/>
                        <a:pt x="65" y="43"/>
                      </a:cubicBezTo>
                      <a:cubicBezTo>
                        <a:pt x="66" y="43"/>
                        <a:pt x="65" y="44"/>
                        <a:pt x="65" y="45"/>
                      </a:cubicBezTo>
                      <a:cubicBezTo>
                        <a:pt x="65" y="45"/>
                        <a:pt x="65" y="45"/>
                        <a:pt x="65" y="45"/>
                      </a:cubicBezTo>
                      <a:cubicBezTo>
                        <a:pt x="65" y="47"/>
                        <a:pt x="66" y="46"/>
                        <a:pt x="65" y="48"/>
                      </a:cubicBezTo>
                      <a:cubicBezTo>
                        <a:pt x="66" y="48"/>
                        <a:pt x="66" y="48"/>
                        <a:pt x="66" y="48"/>
                      </a:cubicBezTo>
                      <a:cubicBezTo>
                        <a:pt x="68" y="48"/>
                        <a:pt x="65" y="50"/>
                        <a:pt x="66" y="51"/>
                      </a:cubicBezTo>
                      <a:cubicBezTo>
                        <a:pt x="66" y="50"/>
                        <a:pt x="66" y="50"/>
                        <a:pt x="66" y="50"/>
                      </a:cubicBezTo>
                      <a:cubicBezTo>
                        <a:pt x="67" y="51"/>
                        <a:pt x="64" y="53"/>
                        <a:pt x="64" y="53"/>
                      </a:cubicBezTo>
                      <a:cubicBezTo>
                        <a:pt x="63" y="53"/>
                        <a:pt x="63" y="53"/>
                        <a:pt x="63" y="53"/>
                      </a:cubicBezTo>
                      <a:cubicBezTo>
                        <a:pt x="62" y="55"/>
                        <a:pt x="64" y="53"/>
                        <a:pt x="65" y="54"/>
                      </a:cubicBezTo>
                      <a:cubicBezTo>
                        <a:pt x="64" y="55"/>
                        <a:pt x="63" y="54"/>
                        <a:pt x="63" y="55"/>
                      </a:cubicBezTo>
                      <a:cubicBezTo>
                        <a:pt x="62" y="55"/>
                        <a:pt x="65" y="57"/>
                        <a:pt x="64" y="59"/>
                      </a:cubicBezTo>
                      <a:cubicBezTo>
                        <a:pt x="64" y="58"/>
                        <a:pt x="65" y="58"/>
                        <a:pt x="65" y="59"/>
                      </a:cubicBezTo>
                      <a:cubicBezTo>
                        <a:pt x="65" y="60"/>
                        <a:pt x="63" y="61"/>
                        <a:pt x="64" y="62"/>
                      </a:cubicBezTo>
                      <a:cubicBezTo>
                        <a:pt x="64" y="62"/>
                        <a:pt x="64" y="62"/>
                        <a:pt x="64" y="62"/>
                      </a:cubicBezTo>
                      <a:cubicBezTo>
                        <a:pt x="64" y="63"/>
                        <a:pt x="64" y="65"/>
                        <a:pt x="65" y="65"/>
                      </a:cubicBezTo>
                      <a:cubicBezTo>
                        <a:pt x="63" y="65"/>
                        <a:pt x="64" y="66"/>
                        <a:pt x="64" y="68"/>
                      </a:cubicBezTo>
                      <a:cubicBezTo>
                        <a:pt x="64" y="69"/>
                        <a:pt x="64" y="70"/>
                        <a:pt x="63" y="69"/>
                      </a:cubicBezTo>
                      <a:cubicBezTo>
                        <a:pt x="63" y="69"/>
                        <a:pt x="62" y="71"/>
                        <a:pt x="62" y="71"/>
                      </a:cubicBezTo>
                      <a:cubicBezTo>
                        <a:pt x="62" y="71"/>
                        <a:pt x="62" y="71"/>
                        <a:pt x="62" y="71"/>
                      </a:cubicBezTo>
                      <a:cubicBezTo>
                        <a:pt x="61" y="72"/>
                        <a:pt x="62" y="73"/>
                        <a:pt x="62" y="74"/>
                      </a:cubicBezTo>
                      <a:cubicBezTo>
                        <a:pt x="62" y="74"/>
                        <a:pt x="62" y="74"/>
                        <a:pt x="61" y="74"/>
                      </a:cubicBezTo>
                      <a:cubicBezTo>
                        <a:pt x="60" y="75"/>
                        <a:pt x="60" y="76"/>
                        <a:pt x="61" y="78"/>
                      </a:cubicBezTo>
                      <a:cubicBezTo>
                        <a:pt x="60" y="78"/>
                        <a:pt x="60" y="78"/>
                        <a:pt x="60" y="78"/>
                      </a:cubicBezTo>
                      <a:cubicBezTo>
                        <a:pt x="60" y="78"/>
                        <a:pt x="57" y="79"/>
                        <a:pt x="57" y="81"/>
                      </a:cubicBezTo>
                      <a:cubicBezTo>
                        <a:pt x="57" y="81"/>
                        <a:pt x="56" y="81"/>
                        <a:pt x="56" y="81"/>
                      </a:cubicBezTo>
                      <a:cubicBezTo>
                        <a:pt x="56" y="82"/>
                        <a:pt x="55" y="83"/>
                        <a:pt x="54" y="83"/>
                      </a:cubicBezTo>
                      <a:cubicBezTo>
                        <a:pt x="53" y="84"/>
                        <a:pt x="52" y="84"/>
                        <a:pt x="53" y="86"/>
                      </a:cubicBezTo>
                      <a:cubicBezTo>
                        <a:pt x="52" y="87"/>
                        <a:pt x="52" y="87"/>
                        <a:pt x="52" y="87"/>
                      </a:cubicBezTo>
                      <a:cubicBezTo>
                        <a:pt x="54" y="86"/>
                        <a:pt x="53" y="89"/>
                        <a:pt x="54" y="89"/>
                      </a:cubicBezTo>
                      <a:cubicBezTo>
                        <a:pt x="54" y="89"/>
                        <a:pt x="52" y="89"/>
                        <a:pt x="52" y="88"/>
                      </a:cubicBezTo>
                      <a:cubicBezTo>
                        <a:pt x="53" y="88"/>
                        <a:pt x="53" y="88"/>
                        <a:pt x="53" y="88"/>
                      </a:cubicBezTo>
                      <a:cubicBezTo>
                        <a:pt x="52" y="87"/>
                        <a:pt x="50" y="89"/>
                        <a:pt x="50" y="88"/>
                      </a:cubicBezTo>
                      <a:cubicBezTo>
                        <a:pt x="47" y="90"/>
                        <a:pt x="43" y="90"/>
                        <a:pt x="40" y="90"/>
                      </a:cubicBezTo>
                      <a:cubicBezTo>
                        <a:pt x="40" y="91"/>
                        <a:pt x="40" y="91"/>
                        <a:pt x="40" y="91"/>
                      </a:cubicBezTo>
                      <a:cubicBezTo>
                        <a:pt x="39" y="91"/>
                        <a:pt x="39" y="91"/>
                        <a:pt x="39" y="91"/>
                      </a:cubicBezTo>
                      <a:cubicBezTo>
                        <a:pt x="39" y="91"/>
                        <a:pt x="39" y="90"/>
                        <a:pt x="39" y="90"/>
                      </a:cubicBezTo>
                      <a:cubicBezTo>
                        <a:pt x="39" y="89"/>
                        <a:pt x="38" y="91"/>
                        <a:pt x="38" y="91"/>
                      </a:cubicBezTo>
                      <a:cubicBezTo>
                        <a:pt x="36" y="90"/>
                        <a:pt x="39" y="89"/>
                        <a:pt x="38" y="89"/>
                      </a:cubicBezTo>
                      <a:cubicBezTo>
                        <a:pt x="38" y="89"/>
                        <a:pt x="38" y="89"/>
                        <a:pt x="38" y="89"/>
                      </a:cubicBezTo>
                      <a:cubicBezTo>
                        <a:pt x="38" y="90"/>
                        <a:pt x="38" y="90"/>
                        <a:pt x="38" y="90"/>
                      </a:cubicBezTo>
                      <a:cubicBezTo>
                        <a:pt x="37" y="90"/>
                        <a:pt x="37" y="91"/>
                        <a:pt x="36" y="91"/>
                      </a:cubicBezTo>
                      <a:cubicBezTo>
                        <a:pt x="35" y="90"/>
                        <a:pt x="36" y="90"/>
                        <a:pt x="36" y="90"/>
                      </a:cubicBezTo>
                      <a:cubicBezTo>
                        <a:pt x="36" y="89"/>
                        <a:pt x="36" y="89"/>
                        <a:pt x="35" y="89"/>
                      </a:cubicBezTo>
                      <a:cubicBezTo>
                        <a:pt x="35" y="89"/>
                        <a:pt x="34" y="89"/>
                        <a:pt x="34" y="89"/>
                      </a:cubicBezTo>
                      <a:cubicBezTo>
                        <a:pt x="34" y="90"/>
                        <a:pt x="34" y="90"/>
                        <a:pt x="34" y="90"/>
                      </a:cubicBezTo>
                      <a:cubicBezTo>
                        <a:pt x="33" y="91"/>
                        <a:pt x="33" y="90"/>
                        <a:pt x="33" y="91"/>
                      </a:cubicBezTo>
                      <a:cubicBezTo>
                        <a:pt x="33" y="89"/>
                        <a:pt x="28" y="89"/>
                        <a:pt x="28" y="88"/>
                      </a:cubicBezTo>
                      <a:cubicBezTo>
                        <a:pt x="26" y="88"/>
                        <a:pt x="26" y="87"/>
                        <a:pt x="25" y="87"/>
                      </a:cubicBezTo>
                      <a:cubicBezTo>
                        <a:pt x="25" y="87"/>
                        <a:pt x="24" y="88"/>
                        <a:pt x="23" y="88"/>
                      </a:cubicBezTo>
                      <a:cubicBezTo>
                        <a:pt x="25" y="86"/>
                        <a:pt x="23" y="86"/>
                        <a:pt x="23" y="83"/>
                      </a:cubicBezTo>
                      <a:cubicBezTo>
                        <a:pt x="23" y="85"/>
                        <a:pt x="21" y="82"/>
                        <a:pt x="20" y="84"/>
                      </a:cubicBezTo>
                      <a:cubicBezTo>
                        <a:pt x="20" y="83"/>
                        <a:pt x="21" y="83"/>
                        <a:pt x="21" y="82"/>
                      </a:cubicBezTo>
                      <a:cubicBezTo>
                        <a:pt x="20" y="82"/>
                        <a:pt x="19" y="81"/>
                        <a:pt x="19" y="80"/>
                      </a:cubicBezTo>
                      <a:cubicBezTo>
                        <a:pt x="18" y="79"/>
                        <a:pt x="18" y="78"/>
                        <a:pt x="17" y="77"/>
                      </a:cubicBezTo>
                      <a:cubicBezTo>
                        <a:pt x="16" y="77"/>
                        <a:pt x="16" y="78"/>
                        <a:pt x="15" y="78"/>
                      </a:cubicBezTo>
                      <a:cubicBezTo>
                        <a:pt x="16" y="76"/>
                        <a:pt x="16" y="76"/>
                        <a:pt x="16" y="76"/>
                      </a:cubicBezTo>
                      <a:cubicBezTo>
                        <a:pt x="16" y="75"/>
                        <a:pt x="14" y="76"/>
                        <a:pt x="15" y="75"/>
                      </a:cubicBezTo>
                      <a:cubicBezTo>
                        <a:pt x="14" y="75"/>
                        <a:pt x="14" y="76"/>
                        <a:pt x="14" y="75"/>
                      </a:cubicBezTo>
                      <a:cubicBezTo>
                        <a:pt x="13" y="73"/>
                        <a:pt x="12" y="71"/>
                        <a:pt x="10" y="69"/>
                      </a:cubicBezTo>
                      <a:cubicBezTo>
                        <a:pt x="9" y="66"/>
                        <a:pt x="8" y="64"/>
                        <a:pt x="9" y="61"/>
                      </a:cubicBezTo>
                      <a:cubicBezTo>
                        <a:pt x="9" y="62"/>
                        <a:pt x="8" y="61"/>
                        <a:pt x="8" y="61"/>
                      </a:cubicBezTo>
                      <a:cubicBezTo>
                        <a:pt x="8" y="61"/>
                        <a:pt x="7" y="61"/>
                        <a:pt x="7" y="61"/>
                      </a:cubicBezTo>
                      <a:cubicBezTo>
                        <a:pt x="7" y="61"/>
                        <a:pt x="7" y="61"/>
                        <a:pt x="7" y="60"/>
                      </a:cubicBezTo>
                      <a:cubicBezTo>
                        <a:pt x="7" y="59"/>
                        <a:pt x="8" y="59"/>
                        <a:pt x="8" y="59"/>
                      </a:cubicBezTo>
                      <a:cubicBezTo>
                        <a:pt x="6" y="59"/>
                        <a:pt x="7" y="57"/>
                        <a:pt x="6" y="57"/>
                      </a:cubicBezTo>
                      <a:cubicBezTo>
                        <a:pt x="6" y="57"/>
                        <a:pt x="6" y="57"/>
                        <a:pt x="6" y="57"/>
                      </a:cubicBezTo>
                      <a:cubicBezTo>
                        <a:pt x="4" y="57"/>
                        <a:pt x="3" y="59"/>
                        <a:pt x="1" y="60"/>
                      </a:cubicBezTo>
                      <a:cubicBezTo>
                        <a:pt x="3" y="60"/>
                        <a:pt x="0" y="63"/>
                        <a:pt x="2" y="64"/>
                      </a:cubicBezTo>
                      <a:cubicBezTo>
                        <a:pt x="2" y="65"/>
                        <a:pt x="2" y="64"/>
                        <a:pt x="1" y="65"/>
                      </a:cubicBezTo>
                      <a:cubicBezTo>
                        <a:pt x="2" y="65"/>
                        <a:pt x="3" y="65"/>
                        <a:pt x="3" y="66"/>
                      </a:cubicBezTo>
                      <a:cubicBezTo>
                        <a:pt x="2" y="66"/>
                        <a:pt x="2" y="66"/>
                        <a:pt x="2" y="66"/>
                      </a:cubicBezTo>
                      <a:cubicBezTo>
                        <a:pt x="4" y="69"/>
                        <a:pt x="3" y="70"/>
                        <a:pt x="5" y="74"/>
                      </a:cubicBezTo>
                      <a:cubicBezTo>
                        <a:pt x="5" y="73"/>
                        <a:pt x="5" y="73"/>
                        <a:pt x="5" y="73"/>
                      </a:cubicBezTo>
                      <a:cubicBezTo>
                        <a:pt x="5" y="74"/>
                        <a:pt x="5" y="74"/>
                        <a:pt x="5" y="74"/>
                      </a:cubicBezTo>
                      <a:cubicBezTo>
                        <a:pt x="7" y="74"/>
                        <a:pt x="4" y="73"/>
                        <a:pt x="6" y="73"/>
                      </a:cubicBezTo>
                      <a:cubicBezTo>
                        <a:pt x="5" y="74"/>
                        <a:pt x="9" y="77"/>
                        <a:pt x="7" y="79"/>
                      </a:cubicBezTo>
                      <a:cubicBezTo>
                        <a:pt x="8" y="80"/>
                        <a:pt x="8" y="78"/>
                        <a:pt x="8" y="79"/>
                      </a:cubicBezTo>
                      <a:cubicBezTo>
                        <a:pt x="8" y="79"/>
                        <a:pt x="8" y="79"/>
                        <a:pt x="8" y="79"/>
                      </a:cubicBezTo>
                      <a:cubicBezTo>
                        <a:pt x="9" y="79"/>
                        <a:pt x="9" y="79"/>
                        <a:pt x="9" y="79"/>
                      </a:cubicBezTo>
                      <a:cubicBezTo>
                        <a:pt x="9" y="80"/>
                        <a:pt x="9" y="80"/>
                        <a:pt x="8" y="81"/>
                      </a:cubicBezTo>
                      <a:cubicBezTo>
                        <a:pt x="8" y="81"/>
                        <a:pt x="8" y="80"/>
                        <a:pt x="8" y="80"/>
                      </a:cubicBezTo>
                      <a:cubicBezTo>
                        <a:pt x="8" y="81"/>
                        <a:pt x="10" y="82"/>
                        <a:pt x="10" y="83"/>
                      </a:cubicBezTo>
                      <a:cubicBezTo>
                        <a:pt x="9" y="82"/>
                        <a:pt x="9" y="82"/>
                        <a:pt x="9" y="82"/>
                      </a:cubicBezTo>
                      <a:cubicBezTo>
                        <a:pt x="12" y="84"/>
                        <a:pt x="14" y="87"/>
                        <a:pt x="17" y="88"/>
                      </a:cubicBezTo>
                      <a:cubicBezTo>
                        <a:pt x="17" y="88"/>
                        <a:pt x="17" y="88"/>
                        <a:pt x="17" y="88"/>
                      </a:cubicBezTo>
                      <a:cubicBezTo>
                        <a:pt x="19" y="89"/>
                        <a:pt x="18" y="89"/>
                        <a:pt x="20" y="91"/>
                      </a:cubicBezTo>
                      <a:cubicBezTo>
                        <a:pt x="20" y="91"/>
                        <a:pt x="20" y="91"/>
                        <a:pt x="20" y="91"/>
                      </a:cubicBezTo>
                      <a:cubicBezTo>
                        <a:pt x="21" y="91"/>
                        <a:pt x="21" y="91"/>
                        <a:pt x="22" y="91"/>
                      </a:cubicBezTo>
                      <a:cubicBezTo>
                        <a:pt x="21" y="91"/>
                        <a:pt x="22" y="93"/>
                        <a:pt x="21" y="93"/>
                      </a:cubicBezTo>
                      <a:cubicBezTo>
                        <a:pt x="24" y="93"/>
                        <a:pt x="23" y="93"/>
                        <a:pt x="25" y="92"/>
                      </a:cubicBezTo>
                      <a:cubicBezTo>
                        <a:pt x="25" y="93"/>
                        <a:pt x="25" y="93"/>
                        <a:pt x="25" y="93"/>
                      </a:cubicBezTo>
                      <a:cubicBezTo>
                        <a:pt x="26" y="93"/>
                        <a:pt x="26" y="92"/>
                        <a:pt x="27" y="93"/>
                      </a:cubicBezTo>
                      <a:cubicBezTo>
                        <a:pt x="26" y="93"/>
                        <a:pt x="27" y="94"/>
                        <a:pt x="26" y="94"/>
                      </a:cubicBezTo>
                      <a:cubicBezTo>
                        <a:pt x="28" y="97"/>
                        <a:pt x="30" y="94"/>
                        <a:pt x="30" y="97"/>
                      </a:cubicBezTo>
                      <a:cubicBezTo>
                        <a:pt x="32" y="95"/>
                        <a:pt x="29" y="95"/>
                        <a:pt x="29" y="95"/>
                      </a:cubicBezTo>
                      <a:cubicBezTo>
                        <a:pt x="29" y="94"/>
                        <a:pt x="31" y="94"/>
                        <a:pt x="31" y="94"/>
                      </a:cubicBezTo>
                      <a:cubicBezTo>
                        <a:pt x="32" y="94"/>
                        <a:pt x="32" y="97"/>
                        <a:pt x="34" y="98"/>
                      </a:cubicBezTo>
                      <a:cubicBezTo>
                        <a:pt x="34" y="97"/>
                        <a:pt x="34" y="98"/>
                        <a:pt x="34" y="98"/>
                      </a:cubicBezTo>
                      <a:cubicBezTo>
                        <a:pt x="35" y="98"/>
                        <a:pt x="36" y="97"/>
                        <a:pt x="36" y="98"/>
                      </a:cubicBezTo>
                      <a:cubicBezTo>
                        <a:pt x="37" y="97"/>
                        <a:pt x="38" y="98"/>
                        <a:pt x="38" y="97"/>
                      </a:cubicBezTo>
                      <a:cubicBezTo>
                        <a:pt x="38" y="97"/>
                        <a:pt x="38" y="97"/>
                        <a:pt x="37" y="97"/>
                      </a:cubicBezTo>
                      <a:cubicBezTo>
                        <a:pt x="37" y="97"/>
                        <a:pt x="36" y="97"/>
                        <a:pt x="36" y="97"/>
                      </a:cubicBezTo>
                      <a:cubicBezTo>
                        <a:pt x="37" y="97"/>
                        <a:pt x="38" y="95"/>
                        <a:pt x="40" y="96"/>
                      </a:cubicBezTo>
                      <a:cubicBezTo>
                        <a:pt x="40" y="96"/>
                        <a:pt x="39" y="96"/>
                        <a:pt x="39" y="97"/>
                      </a:cubicBezTo>
                      <a:cubicBezTo>
                        <a:pt x="40" y="97"/>
                        <a:pt x="40" y="96"/>
                        <a:pt x="41" y="97"/>
                      </a:cubicBezTo>
                      <a:cubicBezTo>
                        <a:pt x="41" y="98"/>
                        <a:pt x="38" y="97"/>
                        <a:pt x="37" y="98"/>
                      </a:cubicBezTo>
                      <a:cubicBezTo>
                        <a:pt x="37" y="99"/>
                        <a:pt x="39" y="97"/>
                        <a:pt x="39" y="99"/>
                      </a:cubicBezTo>
                      <a:cubicBezTo>
                        <a:pt x="40" y="97"/>
                        <a:pt x="41" y="99"/>
                        <a:pt x="42" y="97"/>
                      </a:cubicBezTo>
                      <a:cubicBezTo>
                        <a:pt x="42" y="98"/>
                        <a:pt x="42" y="98"/>
                        <a:pt x="42" y="98"/>
                      </a:cubicBezTo>
                      <a:cubicBezTo>
                        <a:pt x="43" y="98"/>
                        <a:pt x="43" y="98"/>
                        <a:pt x="43" y="98"/>
                      </a:cubicBezTo>
                      <a:cubicBezTo>
                        <a:pt x="43" y="99"/>
                        <a:pt x="43" y="99"/>
                        <a:pt x="43" y="99"/>
                      </a:cubicBezTo>
                      <a:cubicBezTo>
                        <a:pt x="44" y="98"/>
                        <a:pt x="45" y="100"/>
                        <a:pt x="47" y="99"/>
                      </a:cubicBezTo>
                      <a:cubicBezTo>
                        <a:pt x="44" y="99"/>
                        <a:pt x="46" y="98"/>
                        <a:pt x="45" y="97"/>
                      </a:cubicBezTo>
                      <a:cubicBezTo>
                        <a:pt x="47" y="95"/>
                        <a:pt x="47" y="99"/>
                        <a:pt x="50" y="98"/>
                      </a:cubicBezTo>
                      <a:cubicBezTo>
                        <a:pt x="50" y="98"/>
                        <a:pt x="48" y="98"/>
                        <a:pt x="49" y="97"/>
                      </a:cubicBezTo>
                      <a:cubicBezTo>
                        <a:pt x="50" y="97"/>
                        <a:pt x="50" y="97"/>
                        <a:pt x="51" y="97"/>
                      </a:cubicBezTo>
                      <a:cubicBezTo>
                        <a:pt x="53" y="96"/>
                        <a:pt x="50" y="97"/>
                        <a:pt x="51" y="96"/>
                      </a:cubicBezTo>
                      <a:cubicBezTo>
                        <a:pt x="52" y="96"/>
                        <a:pt x="52" y="95"/>
                        <a:pt x="53" y="94"/>
                      </a:cubicBezTo>
                      <a:cubicBezTo>
                        <a:pt x="53" y="95"/>
                        <a:pt x="53" y="95"/>
                        <a:pt x="53" y="95"/>
                      </a:cubicBezTo>
                      <a:cubicBezTo>
                        <a:pt x="56" y="94"/>
                        <a:pt x="53" y="93"/>
                        <a:pt x="55" y="92"/>
                      </a:cubicBezTo>
                      <a:cubicBezTo>
                        <a:pt x="55" y="94"/>
                        <a:pt x="55" y="94"/>
                        <a:pt x="55" y="94"/>
                      </a:cubicBezTo>
                      <a:cubicBezTo>
                        <a:pt x="56" y="93"/>
                        <a:pt x="56" y="93"/>
                        <a:pt x="56" y="93"/>
                      </a:cubicBezTo>
                      <a:cubicBezTo>
                        <a:pt x="56" y="94"/>
                        <a:pt x="56" y="94"/>
                        <a:pt x="56" y="94"/>
                      </a:cubicBezTo>
                      <a:cubicBezTo>
                        <a:pt x="57" y="92"/>
                        <a:pt x="57" y="92"/>
                        <a:pt x="58" y="92"/>
                      </a:cubicBezTo>
                      <a:cubicBezTo>
                        <a:pt x="58" y="91"/>
                        <a:pt x="57" y="90"/>
                        <a:pt x="58" y="90"/>
                      </a:cubicBezTo>
                      <a:cubicBezTo>
                        <a:pt x="59" y="90"/>
                        <a:pt x="58" y="91"/>
                        <a:pt x="59" y="89"/>
                      </a:cubicBezTo>
                      <a:cubicBezTo>
                        <a:pt x="60" y="90"/>
                        <a:pt x="60" y="91"/>
                        <a:pt x="59" y="91"/>
                      </a:cubicBezTo>
                      <a:cubicBezTo>
                        <a:pt x="59" y="91"/>
                        <a:pt x="59" y="91"/>
                        <a:pt x="59" y="92"/>
                      </a:cubicBezTo>
                      <a:cubicBezTo>
                        <a:pt x="60" y="92"/>
                        <a:pt x="61" y="90"/>
                        <a:pt x="61" y="90"/>
                      </a:cubicBezTo>
                      <a:cubicBezTo>
                        <a:pt x="61" y="90"/>
                        <a:pt x="61" y="90"/>
                        <a:pt x="60" y="90"/>
                      </a:cubicBezTo>
                      <a:cubicBezTo>
                        <a:pt x="61" y="88"/>
                        <a:pt x="61" y="88"/>
                        <a:pt x="61" y="88"/>
                      </a:cubicBezTo>
                      <a:cubicBezTo>
                        <a:pt x="62" y="88"/>
                        <a:pt x="62" y="88"/>
                        <a:pt x="62" y="88"/>
                      </a:cubicBezTo>
                      <a:cubicBezTo>
                        <a:pt x="62" y="88"/>
                        <a:pt x="62" y="87"/>
                        <a:pt x="62" y="87"/>
                      </a:cubicBezTo>
                      <a:cubicBezTo>
                        <a:pt x="63" y="88"/>
                        <a:pt x="63" y="88"/>
                        <a:pt x="63" y="89"/>
                      </a:cubicBezTo>
                      <a:cubicBezTo>
                        <a:pt x="64" y="87"/>
                        <a:pt x="64" y="87"/>
                        <a:pt x="64" y="87"/>
                      </a:cubicBezTo>
                      <a:cubicBezTo>
                        <a:pt x="64" y="87"/>
                        <a:pt x="65" y="86"/>
                        <a:pt x="65" y="87"/>
                      </a:cubicBezTo>
                      <a:cubicBezTo>
                        <a:pt x="66" y="86"/>
                        <a:pt x="66" y="83"/>
                        <a:pt x="67" y="82"/>
                      </a:cubicBezTo>
                      <a:cubicBezTo>
                        <a:pt x="67" y="82"/>
                        <a:pt x="67" y="82"/>
                        <a:pt x="67" y="82"/>
                      </a:cubicBezTo>
                      <a:cubicBezTo>
                        <a:pt x="68" y="80"/>
                        <a:pt x="69" y="80"/>
                        <a:pt x="69" y="78"/>
                      </a:cubicBezTo>
                      <a:cubicBezTo>
                        <a:pt x="71" y="77"/>
                        <a:pt x="71" y="77"/>
                        <a:pt x="71" y="77"/>
                      </a:cubicBezTo>
                      <a:cubicBezTo>
                        <a:pt x="71" y="76"/>
                        <a:pt x="69" y="78"/>
                        <a:pt x="69" y="75"/>
                      </a:cubicBezTo>
                      <a:cubicBezTo>
                        <a:pt x="69" y="74"/>
                        <a:pt x="70" y="75"/>
                        <a:pt x="71" y="75"/>
                      </a:cubicBezTo>
                      <a:cubicBezTo>
                        <a:pt x="71" y="74"/>
                        <a:pt x="70" y="72"/>
                        <a:pt x="71" y="71"/>
                      </a:cubicBezTo>
                      <a:cubicBezTo>
                        <a:pt x="71" y="72"/>
                        <a:pt x="71" y="72"/>
                        <a:pt x="71" y="72"/>
                      </a:cubicBezTo>
                      <a:close/>
                      <a:moveTo>
                        <a:pt x="73" y="56"/>
                      </a:moveTo>
                      <a:cubicBezTo>
                        <a:pt x="73" y="56"/>
                        <a:pt x="74" y="57"/>
                        <a:pt x="73" y="57"/>
                      </a:cubicBezTo>
                      <a:cubicBezTo>
                        <a:pt x="72" y="57"/>
                        <a:pt x="72" y="57"/>
                        <a:pt x="73" y="56"/>
                      </a:cubicBezTo>
                      <a:close/>
                      <a:moveTo>
                        <a:pt x="66" y="33"/>
                      </a:moveTo>
                      <a:cubicBezTo>
                        <a:pt x="67" y="33"/>
                        <a:pt x="67" y="33"/>
                        <a:pt x="66" y="34"/>
                      </a:cubicBezTo>
                      <a:cubicBezTo>
                        <a:pt x="66" y="33"/>
                        <a:pt x="66" y="33"/>
                        <a:pt x="66" y="33"/>
                      </a:cubicBezTo>
                      <a:close/>
                      <a:moveTo>
                        <a:pt x="17" y="15"/>
                      </a:moveTo>
                      <a:cubicBezTo>
                        <a:pt x="17" y="15"/>
                        <a:pt x="17" y="15"/>
                        <a:pt x="17" y="15"/>
                      </a:cubicBezTo>
                      <a:cubicBezTo>
                        <a:pt x="18" y="15"/>
                        <a:pt x="18" y="15"/>
                        <a:pt x="17" y="15"/>
                      </a:cubicBezTo>
                      <a:close/>
                      <a:moveTo>
                        <a:pt x="16" y="15"/>
                      </a:moveTo>
                      <a:cubicBezTo>
                        <a:pt x="16" y="16"/>
                        <a:pt x="16" y="16"/>
                        <a:pt x="17" y="16"/>
                      </a:cubicBezTo>
                      <a:cubicBezTo>
                        <a:pt x="16" y="15"/>
                        <a:pt x="17" y="15"/>
                        <a:pt x="17" y="15"/>
                      </a:cubicBezTo>
                      <a:cubicBezTo>
                        <a:pt x="17" y="15"/>
                        <a:pt x="16" y="15"/>
                        <a:pt x="16" y="15"/>
                      </a:cubicBezTo>
                      <a:close/>
                      <a:moveTo>
                        <a:pt x="35" y="90"/>
                      </a:moveTo>
                      <a:cubicBezTo>
                        <a:pt x="36" y="90"/>
                        <a:pt x="36" y="90"/>
                        <a:pt x="36" y="90"/>
                      </a:cubicBezTo>
                      <a:cubicBezTo>
                        <a:pt x="35" y="90"/>
                        <a:pt x="35" y="90"/>
                        <a:pt x="35"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1" name="Freeform 714">
                  <a:extLst>
                    <a:ext uri="{FF2B5EF4-FFF2-40B4-BE49-F238E27FC236}">
                      <a16:creationId xmlns:a16="http://schemas.microsoft.com/office/drawing/2014/main" id="{A4EA8436-D86F-4F5B-9AF3-0F86BF6D6362}"/>
                    </a:ext>
                  </a:extLst>
                </p:cNvPr>
                <p:cNvSpPr>
                  <a:spLocks/>
                </p:cNvSpPr>
                <p:nvPr userDrawn="1"/>
              </p:nvSpPr>
              <p:spPr bwMode="auto">
                <a:xfrm>
                  <a:off x="3943"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2" name="Freeform 715">
                  <a:extLst>
                    <a:ext uri="{FF2B5EF4-FFF2-40B4-BE49-F238E27FC236}">
                      <a16:creationId xmlns:a16="http://schemas.microsoft.com/office/drawing/2014/main" id="{B2A03B42-A4DC-4CE8-BE4C-8BF43EC3231A}"/>
                    </a:ext>
                  </a:extLst>
                </p:cNvPr>
                <p:cNvSpPr>
                  <a:spLocks/>
                </p:cNvSpPr>
                <p:nvPr userDrawn="1"/>
              </p:nvSpPr>
              <p:spPr bwMode="auto">
                <a:xfrm>
                  <a:off x="3938" y="62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3" name="Freeform 716">
                  <a:extLst>
                    <a:ext uri="{FF2B5EF4-FFF2-40B4-BE49-F238E27FC236}">
                      <a16:creationId xmlns:a16="http://schemas.microsoft.com/office/drawing/2014/main" id="{BF351622-0988-4080-B91F-00B72F0B10F8}"/>
                    </a:ext>
                  </a:extLst>
                </p:cNvPr>
                <p:cNvSpPr>
                  <a:spLocks/>
                </p:cNvSpPr>
                <p:nvPr userDrawn="1"/>
              </p:nvSpPr>
              <p:spPr bwMode="auto">
                <a:xfrm>
                  <a:off x="3769" y="21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4" name="Freeform 717">
                  <a:extLst>
                    <a:ext uri="{FF2B5EF4-FFF2-40B4-BE49-F238E27FC236}">
                      <a16:creationId xmlns:a16="http://schemas.microsoft.com/office/drawing/2014/main" id="{E7CCFD32-B326-4851-835E-05617A7F4EDC}"/>
                    </a:ext>
                  </a:extLst>
                </p:cNvPr>
                <p:cNvSpPr>
                  <a:spLocks/>
                </p:cNvSpPr>
                <p:nvPr userDrawn="1"/>
              </p:nvSpPr>
              <p:spPr bwMode="auto">
                <a:xfrm>
                  <a:off x="3669" y="31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1"/>
                        <a:pt x="1"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5" name="Freeform 718">
                  <a:extLst>
                    <a:ext uri="{FF2B5EF4-FFF2-40B4-BE49-F238E27FC236}">
                      <a16:creationId xmlns:a16="http://schemas.microsoft.com/office/drawing/2014/main" id="{8EB2E34E-EEFD-44F8-AE04-86D4F366324B}"/>
                    </a:ext>
                  </a:extLst>
                </p:cNvPr>
                <p:cNvSpPr>
                  <a:spLocks/>
                </p:cNvSpPr>
                <p:nvPr userDrawn="1"/>
              </p:nvSpPr>
              <p:spPr bwMode="auto">
                <a:xfrm>
                  <a:off x="3630" y="333"/>
                  <a:ext cx="4"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6" name="Freeform 719">
                  <a:extLst>
                    <a:ext uri="{FF2B5EF4-FFF2-40B4-BE49-F238E27FC236}">
                      <a16:creationId xmlns:a16="http://schemas.microsoft.com/office/drawing/2014/main" id="{179C038A-27D4-4B53-AAA3-2FCB102B88BE}"/>
                    </a:ext>
                  </a:extLst>
                </p:cNvPr>
                <p:cNvSpPr>
                  <a:spLocks/>
                </p:cNvSpPr>
                <p:nvPr userDrawn="1"/>
              </p:nvSpPr>
              <p:spPr bwMode="auto">
                <a:xfrm>
                  <a:off x="3654" y="31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7" name="Freeform 720">
                  <a:extLst>
                    <a:ext uri="{FF2B5EF4-FFF2-40B4-BE49-F238E27FC236}">
                      <a16:creationId xmlns:a16="http://schemas.microsoft.com/office/drawing/2014/main" id="{35FC8F8C-D7B5-4E13-85D6-1FBD368849E7}"/>
                    </a:ext>
                  </a:extLst>
                </p:cNvPr>
                <p:cNvSpPr>
                  <a:spLocks/>
                </p:cNvSpPr>
                <p:nvPr userDrawn="1"/>
              </p:nvSpPr>
              <p:spPr bwMode="auto">
                <a:xfrm>
                  <a:off x="3649" y="3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8" name="Freeform 721">
                  <a:extLst>
                    <a:ext uri="{FF2B5EF4-FFF2-40B4-BE49-F238E27FC236}">
                      <a16:creationId xmlns:a16="http://schemas.microsoft.com/office/drawing/2014/main" id="{F0634D25-F68A-4336-8C9A-F396869DBDD4}"/>
                    </a:ext>
                  </a:extLst>
                </p:cNvPr>
                <p:cNvSpPr>
                  <a:spLocks/>
                </p:cNvSpPr>
                <p:nvPr userDrawn="1"/>
              </p:nvSpPr>
              <p:spPr bwMode="auto">
                <a:xfrm>
                  <a:off x="3679" y="28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3"/>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9" name="Rectangle 722">
                  <a:extLst>
                    <a:ext uri="{FF2B5EF4-FFF2-40B4-BE49-F238E27FC236}">
                      <a16:creationId xmlns:a16="http://schemas.microsoft.com/office/drawing/2014/main" id="{182ED4C8-EEE3-4D73-A83A-348C87B29C01}"/>
                    </a:ext>
                  </a:extLst>
                </p:cNvPr>
                <p:cNvSpPr>
                  <a:spLocks noChangeArrowheads="1"/>
                </p:cNvSpPr>
                <p:nvPr userDrawn="1"/>
              </p:nvSpPr>
              <p:spPr bwMode="auto">
                <a:xfrm>
                  <a:off x="3644" y="3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0" name="Freeform 723">
                  <a:extLst>
                    <a:ext uri="{FF2B5EF4-FFF2-40B4-BE49-F238E27FC236}">
                      <a16:creationId xmlns:a16="http://schemas.microsoft.com/office/drawing/2014/main" id="{45A9FE35-0B12-4057-8841-7C0DECF17CB6}"/>
                    </a:ext>
                  </a:extLst>
                </p:cNvPr>
                <p:cNvSpPr>
                  <a:spLocks/>
                </p:cNvSpPr>
                <p:nvPr userDrawn="1"/>
              </p:nvSpPr>
              <p:spPr bwMode="auto">
                <a:xfrm>
                  <a:off x="3659" y="288"/>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1" name="Freeform 724">
                  <a:extLst>
                    <a:ext uri="{FF2B5EF4-FFF2-40B4-BE49-F238E27FC236}">
                      <a16:creationId xmlns:a16="http://schemas.microsoft.com/office/drawing/2014/main" id="{41D0B906-EFA0-4C92-B469-24F4215F9F3F}"/>
                    </a:ext>
                  </a:extLst>
                </p:cNvPr>
                <p:cNvSpPr>
                  <a:spLocks/>
                </p:cNvSpPr>
                <p:nvPr userDrawn="1"/>
              </p:nvSpPr>
              <p:spPr bwMode="auto">
                <a:xfrm>
                  <a:off x="3654" y="2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2" name="Freeform 725">
                  <a:extLst>
                    <a:ext uri="{FF2B5EF4-FFF2-40B4-BE49-F238E27FC236}">
                      <a16:creationId xmlns:a16="http://schemas.microsoft.com/office/drawing/2014/main" id="{0BE11963-4BF7-471A-919C-A9A527041154}"/>
                    </a:ext>
                  </a:extLst>
                </p:cNvPr>
                <p:cNvSpPr>
                  <a:spLocks/>
                </p:cNvSpPr>
                <p:nvPr userDrawn="1"/>
              </p:nvSpPr>
              <p:spPr bwMode="auto">
                <a:xfrm>
                  <a:off x="3649" y="298"/>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3" name="Freeform 726">
                  <a:extLst>
                    <a:ext uri="{FF2B5EF4-FFF2-40B4-BE49-F238E27FC236}">
                      <a16:creationId xmlns:a16="http://schemas.microsoft.com/office/drawing/2014/main" id="{E4496361-F18B-4DC6-BB17-01F2C98D0333}"/>
                    </a:ext>
                  </a:extLst>
                </p:cNvPr>
                <p:cNvSpPr>
                  <a:spLocks/>
                </p:cNvSpPr>
                <p:nvPr userDrawn="1"/>
              </p:nvSpPr>
              <p:spPr bwMode="auto">
                <a:xfrm>
                  <a:off x="3699" y="25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4" name="Freeform 727">
                  <a:extLst>
                    <a:ext uri="{FF2B5EF4-FFF2-40B4-BE49-F238E27FC236}">
                      <a16:creationId xmlns:a16="http://schemas.microsoft.com/office/drawing/2014/main" id="{E7438BF5-D475-492F-8012-5F06FAF9E593}"/>
                    </a:ext>
                  </a:extLst>
                </p:cNvPr>
                <p:cNvSpPr>
                  <a:spLocks/>
                </p:cNvSpPr>
                <p:nvPr userDrawn="1"/>
              </p:nvSpPr>
              <p:spPr bwMode="auto">
                <a:xfrm>
                  <a:off x="3679" y="25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5" name="Freeform 728">
                  <a:extLst>
                    <a:ext uri="{FF2B5EF4-FFF2-40B4-BE49-F238E27FC236}">
                      <a16:creationId xmlns:a16="http://schemas.microsoft.com/office/drawing/2014/main" id="{5F597361-F364-43C5-A5B1-04326F5E64BE}"/>
                    </a:ext>
                  </a:extLst>
                </p:cNvPr>
                <p:cNvSpPr>
                  <a:spLocks/>
                </p:cNvSpPr>
                <p:nvPr userDrawn="1"/>
              </p:nvSpPr>
              <p:spPr bwMode="auto">
                <a:xfrm>
                  <a:off x="3689" y="238"/>
                  <a:ext cx="10" cy="1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0" y="1"/>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6" name="Freeform 729">
                  <a:extLst>
                    <a:ext uri="{FF2B5EF4-FFF2-40B4-BE49-F238E27FC236}">
                      <a16:creationId xmlns:a16="http://schemas.microsoft.com/office/drawing/2014/main" id="{6632F4DA-6CEC-4998-8492-DD6CBBFE9429}"/>
                    </a:ext>
                  </a:extLst>
                </p:cNvPr>
                <p:cNvSpPr>
                  <a:spLocks/>
                </p:cNvSpPr>
                <p:nvPr userDrawn="1"/>
              </p:nvSpPr>
              <p:spPr bwMode="auto">
                <a:xfrm>
                  <a:off x="3774" y="238"/>
                  <a:ext cx="0" cy="10"/>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7" name="Freeform 730">
                  <a:extLst>
                    <a:ext uri="{FF2B5EF4-FFF2-40B4-BE49-F238E27FC236}">
                      <a16:creationId xmlns:a16="http://schemas.microsoft.com/office/drawing/2014/main" id="{87C33C3E-3C9F-4DDC-B7D6-7A505989E92E}"/>
                    </a:ext>
                  </a:extLst>
                </p:cNvPr>
                <p:cNvSpPr>
                  <a:spLocks/>
                </p:cNvSpPr>
                <p:nvPr userDrawn="1"/>
              </p:nvSpPr>
              <p:spPr bwMode="auto">
                <a:xfrm>
                  <a:off x="3843" y="238"/>
                  <a:ext cx="10" cy="15"/>
                </a:xfrm>
                <a:custGeom>
                  <a:avLst/>
                  <a:gdLst>
                    <a:gd name="T0" fmla="*/ 2 w 2"/>
                    <a:gd name="T1" fmla="*/ 1 h 3"/>
                    <a:gd name="T2" fmla="*/ 1 w 2"/>
                    <a:gd name="T3" fmla="*/ 1 h 3"/>
                    <a:gd name="T4" fmla="*/ 1 w 2"/>
                    <a:gd name="T5" fmla="*/ 2 h 3"/>
                    <a:gd name="T6" fmla="*/ 2 w 2"/>
                    <a:gd name="T7" fmla="*/ 1 h 3"/>
                  </a:gdLst>
                  <a:ahLst/>
                  <a:cxnLst>
                    <a:cxn ang="0">
                      <a:pos x="T0" y="T1"/>
                    </a:cxn>
                    <a:cxn ang="0">
                      <a:pos x="T2" y="T3"/>
                    </a:cxn>
                    <a:cxn ang="0">
                      <a:pos x="T4" y="T5"/>
                    </a:cxn>
                    <a:cxn ang="0">
                      <a:pos x="T6" y="T7"/>
                    </a:cxn>
                  </a:cxnLst>
                  <a:rect l="0" t="0" r="r" b="b"/>
                  <a:pathLst>
                    <a:path w="2" h="3">
                      <a:moveTo>
                        <a:pt x="2" y="1"/>
                      </a:moveTo>
                      <a:cubicBezTo>
                        <a:pt x="1" y="0"/>
                        <a:pt x="1" y="2"/>
                        <a:pt x="1" y="1"/>
                      </a:cubicBezTo>
                      <a:cubicBezTo>
                        <a:pt x="0" y="1"/>
                        <a:pt x="1" y="2"/>
                        <a:pt x="1" y="2"/>
                      </a:cubicBezTo>
                      <a:cubicBezTo>
                        <a:pt x="2" y="2"/>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8" name="Freeform 731">
                  <a:extLst>
                    <a:ext uri="{FF2B5EF4-FFF2-40B4-BE49-F238E27FC236}">
                      <a16:creationId xmlns:a16="http://schemas.microsoft.com/office/drawing/2014/main" id="{09C79AF3-6B9A-4E5F-95ED-4AD0D8FB6F92}"/>
                    </a:ext>
                  </a:extLst>
                </p:cNvPr>
                <p:cNvSpPr>
                  <a:spLocks/>
                </p:cNvSpPr>
                <p:nvPr userDrawn="1"/>
              </p:nvSpPr>
              <p:spPr bwMode="auto">
                <a:xfrm>
                  <a:off x="3843" y="2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9" name="Freeform 732">
                  <a:extLst>
                    <a:ext uri="{FF2B5EF4-FFF2-40B4-BE49-F238E27FC236}">
                      <a16:creationId xmlns:a16="http://schemas.microsoft.com/office/drawing/2014/main" id="{A3DBC929-FA05-4FFF-8052-3BA04349D987}"/>
                    </a:ext>
                  </a:extLst>
                </p:cNvPr>
                <p:cNvSpPr>
                  <a:spLocks/>
                </p:cNvSpPr>
                <p:nvPr userDrawn="1"/>
              </p:nvSpPr>
              <p:spPr bwMode="auto">
                <a:xfrm>
                  <a:off x="3644" y="49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0" name="Freeform 733">
                  <a:extLst>
                    <a:ext uri="{FF2B5EF4-FFF2-40B4-BE49-F238E27FC236}">
                      <a16:creationId xmlns:a16="http://schemas.microsoft.com/office/drawing/2014/main" id="{E4618D87-6130-40D8-9C2F-FBBD3FABB7A7}"/>
                    </a:ext>
                  </a:extLst>
                </p:cNvPr>
                <p:cNvSpPr>
                  <a:spLocks/>
                </p:cNvSpPr>
                <p:nvPr userDrawn="1"/>
              </p:nvSpPr>
              <p:spPr bwMode="auto">
                <a:xfrm>
                  <a:off x="3634" y="493"/>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1" name="Freeform 734">
                  <a:extLst>
                    <a:ext uri="{FF2B5EF4-FFF2-40B4-BE49-F238E27FC236}">
                      <a16:creationId xmlns:a16="http://schemas.microsoft.com/office/drawing/2014/main" id="{53E99CBA-4AD1-443D-B820-EFB0BE141AEE}"/>
                    </a:ext>
                  </a:extLst>
                </p:cNvPr>
                <p:cNvSpPr>
                  <a:spLocks/>
                </p:cNvSpPr>
                <p:nvPr userDrawn="1"/>
              </p:nvSpPr>
              <p:spPr bwMode="auto">
                <a:xfrm>
                  <a:off x="3978" y="47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2" name="Freeform 735">
                  <a:extLst>
                    <a:ext uri="{FF2B5EF4-FFF2-40B4-BE49-F238E27FC236}">
                      <a16:creationId xmlns:a16="http://schemas.microsoft.com/office/drawing/2014/main" id="{8E23A1F2-0145-4200-9D19-1686F0F24F73}"/>
                    </a:ext>
                  </a:extLst>
                </p:cNvPr>
                <p:cNvSpPr>
                  <a:spLocks/>
                </p:cNvSpPr>
                <p:nvPr userDrawn="1"/>
              </p:nvSpPr>
              <p:spPr bwMode="auto">
                <a:xfrm>
                  <a:off x="3963" y="543"/>
                  <a:ext cx="10"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3" name="Freeform 736">
                  <a:extLst>
                    <a:ext uri="{FF2B5EF4-FFF2-40B4-BE49-F238E27FC236}">
                      <a16:creationId xmlns:a16="http://schemas.microsoft.com/office/drawing/2014/main" id="{69EFDE45-4B5E-4285-A416-9EA2E0CC8767}"/>
                    </a:ext>
                  </a:extLst>
                </p:cNvPr>
                <p:cNvSpPr>
                  <a:spLocks/>
                </p:cNvSpPr>
                <p:nvPr userDrawn="1"/>
              </p:nvSpPr>
              <p:spPr bwMode="auto">
                <a:xfrm>
                  <a:off x="3958" y="588"/>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1"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4" name="Freeform 737">
                  <a:extLst>
                    <a:ext uri="{FF2B5EF4-FFF2-40B4-BE49-F238E27FC236}">
                      <a16:creationId xmlns:a16="http://schemas.microsoft.com/office/drawing/2014/main" id="{EEE49E1F-BC3D-49B8-90E9-E94919C5E8D0}"/>
                    </a:ext>
                  </a:extLst>
                </p:cNvPr>
                <p:cNvSpPr>
                  <a:spLocks/>
                </p:cNvSpPr>
                <p:nvPr userDrawn="1"/>
              </p:nvSpPr>
              <p:spPr bwMode="auto">
                <a:xfrm>
                  <a:off x="3371" y="81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5" name="Freeform 738">
                  <a:extLst>
                    <a:ext uri="{FF2B5EF4-FFF2-40B4-BE49-F238E27FC236}">
                      <a16:creationId xmlns:a16="http://schemas.microsoft.com/office/drawing/2014/main" id="{A7F17511-A2CD-4910-BD8B-3A184B51728F}"/>
                    </a:ext>
                  </a:extLst>
                </p:cNvPr>
                <p:cNvSpPr>
                  <a:spLocks/>
                </p:cNvSpPr>
                <p:nvPr userDrawn="1"/>
              </p:nvSpPr>
              <p:spPr bwMode="auto">
                <a:xfrm>
                  <a:off x="3351" y="80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6" name="Freeform 739">
                  <a:extLst>
                    <a:ext uri="{FF2B5EF4-FFF2-40B4-BE49-F238E27FC236}">
                      <a16:creationId xmlns:a16="http://schemas.microsoft.com/office/drawing/2014/main" id="{1ECCE773-FE3B-4143-BADE-B9ECBAC052FD}"/>
                    </a:ext>
                  </a:extLst>
                </p:cNvPr>
                <p:cNvSpPr>
                  <a:spLocks/>
                </p:cNvSpPr>
                <p:nvPr userDrawn="1"/>
              </p:nvSpPr>
              <p:spPr bwMode="auto">
                <a:xfrm>
                  <a:off x="3341" y="783"/>
                  <a:ext cx="10" cy="10"/>
                </a:xfrm>
                <a:custGeom>
                  <a:avLst/>
                  <a:gdLst>
                    <a:gd name="T0" fmla="*/ 1 w 2"/>
                    <a:gd name="T1" fmla="*/ 0 h 2"/>
                    <a:gd name="T2" fmla="*/ 1 w 2"/>
                    <a:gd name="T3" fmla="*/ 2 h 2"/>
                    <a:gd name="T4" fmla="*/ 1 w 2"/>
                    <a:gd name="T5" fmla="*/ 2 h 2"/>
                    <a:gd name="T6" fmla="*/ 2 w 2"/>
                    <a:gd name="T7" fmla="*/ 2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1"/>
                        <a:pt x="2" y="1"/>
                        <a:pt x="1" y="2"/>
                      </a:cubicBezTo>
                      <a:cubicBezTo>
                        <a:pt x="1" y="2"/>
                        <a:pt x="1" y="2"/>
                        <a:pt x="1" y="2"/>
                      </a:cubicBezTo>
                      <a:cubicBezTo>
                        <a:pt x="2" y="2"/>
                        <a:pt x="2" y="2"/>
                        <a:pt x="2" y="2"/>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7" name="Freeform 740">
                  <a:extLst>
                    <a:ext uri="{FF2B5EF4-FFF2-40B4-BE49-F238E27FC236}">
                      <a16:creationId xmlns:a16="http://schemas.microsoft.com/office/drawing/2014/main" id="{A8B4AAAA-7214-4DB8-9DFB-09FBB75E93CA}"/>
                    </a:ext>
                  </a:extLst>
                </p:cNvPr>
                <p:cNvSpPr>
                  <a:spLocks/>
                </p:cNvSpPr>
                <p:nvPr userDrawn="1"/>
              </p:nvSpPr>
              <p:spPr bwMode="auto">
                <a:xfrm>
                  <a:off x="3356" y="763"/>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8" name="Freeform 741">
                  <a:extLst>
                    <a:ext uri="{FF2B5EF4-FFF2-40B4-BE49-F238E27FC236}">
                      <a16:creationId xmlns:a16="http://schemas.microsoft.com/office/drawing/2014/main" id="{E8867B65-8B80-4375-B22D-1EE73A38E8F2}"/>
                    </a:ext>
                  </a:extLst>
                </p:cNvPr>
                <p:cNvSpPr>
                  <a:spLocks/>
                </p:cNvSpPr>
                <p:nvPr userDrawn="1"/>
              </p:nvSpPr>
              <p:spPr bwMode="auto">
                <a:xfrm>
                  <a:off x="3356" y="768"/>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9" name="Freeform 742">
                  <a:extLst>
                    <a:ext uri="{FF2B5EF4-FFF2-40B4-BE49-F238E27FC236}">
                      <a16:creationId xmlns:a16="http://schemas.microsoft.com/office/drawing/2014/main" id="{0B1D3724-D8A7-43B9-B506-D989B27EACB8}"/>
                    </a:ext>
                  </a:extLst>
                </p:cNvPr>
                <p:cNvSpPr>
                  <a:spLocks/>
                </p:cNvSpPr>
                <p:nvPr userDrawn="1"/>
              </p:nvSpPr>
              <p:spPr bwMode="auto">
                <a:xfrm>
                  <a:off x="3356" y="75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0" name="Freeform 743">
                  <a:extLst>
                    <a:ext uri="{FF2B5EF4-FFF2-40B4-BE49-F238E27FC236}">
                      <a16:creationId xmlns:a16="http://schemas.microsoft.com/office/drawing/2014/main" id="{DA9E855E-219D-48CC-AB29-0327A4B5B17B}"/>
                    </a:ext>
                  </a:extLst>
                </p:cNvPr>
                <p:cNvSpPr>
                  <a:spLocks/>
                </p:cNvSpPr>
                <p:nvPr userDrawn="1"/>
              </p:nvSpPr>
              <p:spPr bwMode="auto">
                <a:xfrm>
                  <a:off x="3351" y="7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1" name="Freeform 744">
                  <a:extLst>
                    <a:ext uri="{FF2B5EF4-FFF2-40B4-BE49-F238E27FC236}">
                      <a16:creationId xmlns:a16="http://schemas.microsoft.com/office/drawing/2014/main" id="{FB1F9908-C4C7-4355-A58C-059031AFCA39}"/>
                    </a:ext>
                  </a:extLst>
                </p:cNvPr>
                <p:cNvSpPr>
                  <a:spLocks/>
                </p:cNvSpPr>
                <p:nvPr userDrawn="1"/>
              </p:nvSpPr>
              <p:spPr bwMode="auto">
                <a:xfrm>
                  <a:off x="3346" y="7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2" name="Freeform 745">
                  <a:extLst>
                    <a:ext uri="{FF2B5EF4-FFF2-40B4-BE49-F238E27FC236}">
                      <a16:creationId xmlns:a16="http://schemas.microsoft.com/office/drawing/2014/main" id="{C31E32DE-3B90-47F8-9668-A0285309B418}"/>
                    </a:ext>
                  </a:extLst>
                </p:cNvPr>
                <p:cNvSpPr>
                  <a:spLocks/>
                </p:cNvSpPr>
                <p:nvPr userDrawn="1"/>
              </p:nvSpPr>
              <p:spPr bwMode="auto">
                <a:xfrm>
                  <a:off x="3346" y="763"/>
                  <a:ext cx="10" cy="10"/>
                </a:xfrm>
                <a:custGeom>
                  <a:avLst/>
                  <a:gdLst>
                    <a:gd name="T0" fmla="*/ 1 w 2"/>
                    <a:gd name="T1" fmla="*/ 0 h 2"/>
                    <a:gd name="T2" fmla="*/ 0 w 2"/>
                    <a:gd name="T3" fmla="*/ 0 h 2"/>
                    <a:gd name="T4" fmla="*/ 1 w 2"/>
                    <a:gd name="T5" fmla="*/ 0 h 2"/>
                  </a:gdLst>
                  <a:ahLst/>
                  <a:cxnLst>
                    <a:cxn ang="0">
                      <a:pos x="T0" y="T1"/>
                    </a:cxn>
                    <a:cxn ang="0">
                      <a:pos x="T2" y="T3"/>
                    </a:cxn>
                    <a:cxn ang="0">
                      <a:pos x="T4" y="T5"/>
                    </a:cxn>
                  </a:cxnLst>
                  <a:rect l="0" t="0" r="r" b="b"/>
                  <a:pathLst>
                    <a:path w="2" h="2">
                      <a:moveTo>
                        <a:pt x="1" y="0"/>
                      </a:moveTo>
                      <a:cubicBezTo>
                        <a:pt x="1" y="0"/>
                        <a:pt x="1" y="1"/>
                        <a:pt x="0" y="0"/>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3" name="Freeform 746">
                  <a:extLst>
                    <a:ext uri="{FF2B5EF4-FFF2-40B4-BE49-F238E27FC236}">
                      <a16:creationId xmlns:a16="http://schemas.microsoft.com/office/drawing/2014/main" id="{3A69D89F-0FEB-40E1-974B-12089769F502}"/>
                    </a:ext>
                  </a:extLst>
                </p:cNvPr>
                <p:cNvSpPr>
                  <a:spLocks/>
                </p:cNvSpPr>
                <p:nvPr userDrawn="1"/>
              </p:nvSpPr>
              <p:spPr bwMode="auto">
                <a:xfrm>
                  <a:off x="3336" y="7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4" name="Freeform 747">
                  <a:extLst>
                    <a:ext uri="{FF2B5EF4-FFF2-40B4-BE49-F238E27FC236}">
                      <a16:creationId xmlns:a16="http://schemas.microsoft.com/office/drawing/2014/main" id="{AEC0B7AD-6A38-4ACE-9E95-4D2C27C2E6EA}"/>
                    </a:ext>
                  </a:extLst>
                </p:cNvPr>
                <p:cNvSpPr>
                  <a:spLocks/>
                </p:cNvSpPr>
                <p:nvPr userDrawn="1"/>
              </p:nvSpPr>
              <p:spPr bwMode="auto">
                <a:xfrm>
                  <a:off x="3351"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5" name="Freeform 748">
                  <a:extLst>
                    <a:ext uri="{FF2B5EF4-FFF2-40B4-BE49-F238E27FC236}">
                      <a16:creationId xmlns:a16="http://schemas.microsoft.com/office/drawing/2014/main" id="{DD713116-1871-4B66-AB70-143FDA6D1E3D}"/>
                    </a:ext>
                  </a:extLst>
                </p:cNvPr>
                <p:cNvSpPr>
                  <a:spLocks/>
                </p:cNvSpPr>
                <p:nvPr userDrawn="1"/>
              </p:nvSpPr>
              <p:spPr bwMode="auto">
                <a:xfrm>
                  <a:off x="3346" y="73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6" name="Freeform 749">
                  <a:extLst>
                    <a:ext uri="{FF2B5EF4-FFF2-40B4-BE49-F238E27FC236}">
                      <a16:creationId xmlns:a16="http://schemas.microsoft.com/office/drawing/2014/main" id="{7594FCE0-38BE-4CA7-B2B7-8F75AE19DE5C}"/>
                    </a:ext>
                  </a:extLst>
                </p:cNvPr>
                <p:cNvSpPr>
                  <a:spLocks/>
                </p:cNvSpPr>
                <p:nvPr userDrawn="1"/>
              </p:nvSpPr>
              <p:spPr bwMode="auto">
                <a:xfrm>
                  <a:off x="3341" y="758"/>
                  <a:ext cx="5" cy="5"/>
                </a:xfrm>
                <a:custGeom>
                  <a:avLst/>
                  <a:gdLst>
                    <a:gd name="T0" fmla="*/ 0 w 1"/>
                    <a:gd name="T1" fmla="*/ 0 h 1"/>
                    <a:gd name="T2" fmla="*/ 1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1" y="1"/>
                        <a:pt x="1" y="1"/>
                        <a:pt x="1" y="1"/>
                      </a:cubicBezTo>
                      <a:cubicBezTo>
                        <a:pt x="1"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7" name="Freeform 750">
                  <a:extLst>
                    <a:ext uri="{FF2B5EF4-FFF2-40B4-BE49-F238E27FC236}">
                      <a16:creationId xmlns:a16="http://schemas.microsoft.com/office/drawing/2014/main" id="{E10CF9B7-8F86-4436-BA38-3E3178F2CD9D}"/>
                    </a:ext>
                  </a:extLst>
                </p:cNvPr>
                <p:cNvSpPr>
                  <a:spLocks/>
                </p:cNvSpPr>
                <p:nvPr userDrawn="1"/>
              </p:nvSpPr>
              <p:spPr bwMode="auto">
                <a:xfrm>
                  <a:off x="3356" y="72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8" name="Freeform 751">
                  <a:extLst>
                    <a:ext uri="{FF2B5EF4-FFF2-40B4-BE49-F238E27FC236}">
                      <a16:creationId xmlns:a16="http://schemas.microsoft.com/office/drawing/2014/main" id="{61E7D996-66B9-4A3D-9D2E-51C79BC218AE}"/>
                    </a:ext>
                  </a:extLst>
                </p:cNvPr>
                <p:cNvSpPr>
                  <a:spLocks/>
                </p:cNvSpPr>
                <p:nvPr userDrawn="1"/>
              </p:nvSpPr>
              <p:spPr bwMode="auto">
                <a:xfrm>
                  <a:off x="3356" y="713"/>
                  <a:ext cx="5" cy="10"/>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1" y="1"/>
                        <a:pt x="1" y="2"/>
                      </a:cubicBezTo>
                      <a:cubicBezTo>
                        <a:pt x="1" y="1"/>
                        <a:pt x="1"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9" name="Freeform 752">
                  <a:extLst>
                    <a:ext uri="{FF2B5EF4-FFF2-40B4-BE49-F238E27FC236}">
                      <a16:creationId xmlns:a16="http://schemas.microsoft.com/office/drawing/2014/main" id="{E8E7A9F6-B5B2-4133-8426-2A15D4319FA4}"/>
                    </a:ext>
                  </a:extLst>
                </p:cNvPr>
                <p:cNvSpPr>
                  <a:spLocks/>
                </p:cNvSpPr>
                <p:nvPr userDrawn="1"/>
              </p:nvSpPr>
              <p:spPr bwMode="auto">
                <a:xfrm>
                  <a:off x="3356" y="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0" name="Freeform 753">
                  <a:extLst>
                    <a:ext uri="{FF2B5EF4-FFF2-40B4-BE49-F238E27FC236}">
                      <a16:creationId xmlns:a16="http://schemas.microsoft.com/office/drawing/2014/main" id="{D5DE9081-1D27-402C-A58E-D4B12C03E0AA}"/>
                    </a:ext>
                  </a:extLst>
                </p:cNvPr>
                <p:cNvSpPr>
                  <a:spLocks/>
                </p:cNvSpPr>
                <p:nvPr userDrawn="1"/>
              </p:nvSpPr>
              <p:spPr bwMode="auto">
                <a:xfrm>
                  <a:off x="3346" y="73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1" name="Freeform 754">
                  <a:extLst>
                    <a:ext uri="{FF2B5EF4-FFF2-40B4-BE49-F238E27FC236}">
                      <a16:creationId xmlns:a16="http://schemas.microsoft.com/office/drawing/2014/main" id="{D1E85F03-4B09-4086-9A72-984D3936D9F2}"/>
                    </a:ext>
                  </a:extLst>
                </p:cNvPr>
                <p:cNvSpPr>
                  <a:spLocks/>
                </p:cNvSpPr>
                <p:nvPr userDrawn="1"/>
              </p:nvSpPr>
              <p:spPr bwMode="auto">
                <a:xfrm>
                  <a:off x="3346" y="7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2" name="Freeform 755">
                  <a:extLst>
                    <a:ext uri="{FF2B5EF4-FFF2-40B4-BE49-F238E27FC236}">
                      <a16:creationId xmlns:a16="http://schemas.microsoft.com/office/drawing/2014/main" id="{9AD5D472-ED2B-41DE-BDF5-5B7ED6D20659}"/>
                    </a:ext>
                  </a:extLst>
                </p:cNvPr>
                <p:cNvSpPr>
                  <a:spLocks/>
                </p:cNvSpPr>
                <p:nvPr userDrawn="1"/>
              </p:nvSpPr>
              <p:spPr bwMode="auto">
                <a:xfrm>
                  <a:off x="3346"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3" name="Freeform 756">
                  <a:extLst>
                    <a:ext uri="{FF2B5EF4-FFF2-40B4-BE49-F238E27FC236}">
                      <a16:creationId xmlns:a16="http://schemas.microsoft.com/office/drawing/2014/main" id="{846D39D4-6094-4320-A99B-FC65E36DA511}"/>
                    </a:ext>
                  </a:extLst>
                </p:cNvPr>
                <p:cNvSpPr>
                  <a:spLocks/>
                </p:cNvSpPr>
                <p:nvPr userDrawn="1"/>
              </p:nvSpPr>
              <p:spPr bwMode="auto">
                <a:xfrm>
                  <a:off x="3336" y="743"/>
                  <a:ext cx="10" cy="5"/>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1"/>
                        <a:pt x="0" y="0"/>
                        <a:pt x="0" y="1"/>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4" name="Freeform 757">
                  <a:extLst>
                    <a:ext uri="{FF2B5EF4-FFF2-40B4-BE49-F238E27FC236}">
                      <a16:creationId xmlns:a16="http://schemas.microsoft.com/office/drawing/2014/main" id="{D65E7BA1-8E6B-4273-A214-28595C5D2910}"/>
                    </a:ext>
                  </a:extLst>
                </p:cNvPr>
                <p:cNvSpPr>
                  <a:spLocks/>
                </p:cNvSpPr>
                <p:nvPr userDrawn="1"/>
              </p:nvSpPr>
              <p:spPr bwMode="auto">
                <a:xfrm>
                  <a:off x="3341" y="738"/>
                  <a:ext cx="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5" name="Freeform 758">
                  <a:extLst>
                    <a:ext uri="{FF2B5EF4-FFF2-40B4-BE49-F238E27FC236}">
                      <a16:creationId xmlns:a16="http://schemas.microsoft.com/office/drawing/2014/main" id="{FFF09539-39CC-4032-ABAC-0282D94257A5}"/>
                    </a:ext>
                  </a:extLst>
                </p:cNvPr>
                <p:cNvSpPr>
                  <a:spLocks/>
                </p:cNvSpPr>
                <p:nvPr userDrawn="1"/>
              </p:nvSpPr>
              <p:spPr bwMode="auto">
                <a:xfrm>
                  <a:off x="3341" y="73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6" name="Freeform 759">
                  <a:extLst>
                    <a:ext uri="{FF2B5EF4-FFF2-40B4-BE49-F238E27FC236}">
                      <a16:creationId xmlns:a16="http://schemas.microsoft.com/office/drawing/2014/main" id="{DE0E7E84-21EA-4CFA-80BE-984B431DD8C0}"/>
                    </a:ext>
                  </a:extLst>
                </p:cNvPr>
                <p:cNvSpPr>
                  <a:spLocks/>
                </p:cNvSpPr>
                <p:nvPr userDrawn="1"/>
              </p:nvSpPr>
              <p:spPr bwMode="auto">
                <a:xfrm>
                  <a:off x="3346" y="713"/>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7" name="Freeform 760">
                  <a:extLst>
                    <a:ext uri="{FF2B5EF4-FFF2-40B4-BE49-F238E27FC236}">
                      <a16:creationId xmlns:a16="http://schemas.microsoft.com/office/drawing/2014/main" id="{DC64D0EC-F7AB-4357-B9F5-979DFB6598CE}"/>
                    </a:ext>
                  </a:extLst>
                </p:cNvPr>
                <p:cNvSpPr>
                  <a:spLocks/>
                </p:cNvSpPr>
                <p:nvPr userDrawn="1"/>
              </p:nvSpPr>
              <p:spPr bwMode="auto">
                <a:xfrm>
                  <a:off x="3346"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8" name="Rectangle 761">
                  <a:extLst>
                    <a:ext uri="{FF2B5EF4-FFF2-40B4-BE49-F238E27FC236}">
                      <a16:creationId xmlns:a16="http://schemas.microsoft.com/office/drawing/2014/main" id="{7E3B7F8C-CEC0-4283-894A-60A49EEC9D09}"/>
                    </a:ext>
                  </a:extLst>
                </p:cNvPr>
                <p:cNvSpPr>
                  <a:spLocks noChangeArrowheads="1"/>
                </p:cNvSpPr>
                <p:nvPr userDrawn="1"/>
              </p:nvSpPr>
              <p:spPr bwMode="auto">
                <a:xfrm>
                  <a:off x="3351" y="69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9" name="Freeform 762">
                  <a:extLst>
                    <a:ext uri="{FF2B5EF4-FFF2-40B4-BE49-F238E27FC236}">
                      <a16:creationId xmlns:a16="http://schemas.microsoft.com/office/drawing/2014/main" id="{5A363F93-1EFA-430F-836E-2C6109816E6C}"/>
                    </a:ext>
                  </a:extLst>
                </p:cNvPr>
                <p:cNvSpPr>
                  <a:spLocks/>
                </p:cNvSpPr>
                <p:nvPr userDrawn="1"/>
              </p:nvSpPr>
              <p:spPr bwMode="auto">
                <a:xfrm>
                  <a:off x="3346" y="718"/>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0" name="Freeform 763">
                  <a:extLst>
                    <a:ext uri="{FF2B5EF4-FFF2-40B4-BE49-F238E27FC236}">
                      <a16:creationId xmlns:a16="http://schemas.microsoft.com/office/drawing/2014/main" id="{3B4294B4-F5B8-42BE-9BEC-D845338E71A0}"/>
                    </a:ext>
                  </a:extLst>
                </p:cNvPr>
                <p:cNvSpPr>
                  <a:spLocks/>
                </p:cNvSpPr>
                <p:nvPr userDrawn="1"/>
              </p:nvSpPr>
              <p:spPr bwMode="auto">
                <a:xfrm>
                  <a:off x="3351" y="70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1" name="Freeform 764">
                  <a:extLst>
                    <a:ext uri="{FF2B5EF4-FFF2-40B4-BE49-F238E27FC236}">
                      <a16:creationId xmlns:a16="http://schemas.microsoft.com/office/drawing/2014/main" id="{972DBBDD-D76E-4C9E-9DDA-882A516F26BD}"/>
                    </a:ext>
                  </a:extLst>
                </p:cNvPr>
                <p:cNvSpPr>
                  <a:spLocks/>
                </p:cNvSpPr>
                <p:nvPr userDrawn="1"/>
              </p:nvSpPr>
              <p:spPr bwMode="auto">
                <a:xfrm>
                  <a:off x="3351"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2" name="Freeform 765">
                  <a:extLst>
                    <a:ext uri="{FF2B5EF4-FFF2-40B4-BE49-F238E27FC236}">
                      <a16:creationId xmlns:a16="http://schemas.microsoft.com/office/drawing/2014/main" id="{30C83196-8594-4EDB-A15A-BCC0496C5D05}"/>
                    </a:ext>
                  </a:extLst>
                </p:cNvPr>
                <p:cNvSpPr>
                  <a:spLocks/>
                </p:cNvSpPr>
                <p:nvPr userDrawn="1"/>
              </p:nvSpPr>
              <p:spPr bwMode="auto">
                <a:xfrm>
                  <a:off x="3346" y="72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3" name="Freeform 766">
                  <a:extLst>
                    <a:ext uri="{FF2B5EF4-FFF2-40B4-BE49-F238E27FC236}">
                      <a16:creationId xmlns:a16="http://schemas.microsoft.com/office/drawing/2014/main" id="{8A415489-2AFE-4D26-910B-9C264B970D0A}"/>
                    </a:ext>
                  </a:extLst>
                </p:cNvPr>
                <p:cNvSpPr>
                  <a:spLocks/>
                </p:cNvSpPr>
                <p:nvPr userDrawn="1"/>
              </p:nvSpPr>
              <p:spPr bwMode="auto">
                <a:xfrm>
                  <a:off x="3326" y="678"/>
                  <a:ext cx="25" cy="20"/>
                </a:xfrm>
                <a:custGeom>
                  <a:avLst/>
                  <a:gdLst>
                    <a:gd name="T0" fmla="*/ 0 w 5"/>
                    <a:gd name="T1" fmla="*/ 1 h 4"/>
                    <a:gd name="T2" fmla="*/ 0 w 5"/>
                    <a:gd name="T3" fmla="*/ 3 h 4"/>
                    <a:gd name="T4" fmla="*/ 5 w 5"/>
                    <a:gd name="T5" fmla="*/ 3 h 4"/>
                    <a:gd name="T6" fmla="*/ 4 w 5"/>
                    <a:gd name="T7" fmla="*/ 2 h 4"/>
                    <a:gd name="T8" fmla="*/ 2 w 5"/>
                    <a:gd name="T9" fmla="*/ 3 h 4"/>
                    <a:gd name="T10" fmla="*/ 3 w 5"/>
                    <a:gd name="T11" fmla="*/ 2 h 4"/>
                    <a:gd name="T12" fmla="*/ 0 w 5"/>
                    <a:gd name="T13" fmla="*/ 0 h 4"/>
                    <a:gd name="T14" fmla="*/ 0 w 5"/>
                    <a:gd name="T15" fmla="*/ 1 h 4"/>
                    <a:gd name="T16" fmla="*/ 0 w 5"/>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1"/>
                      </a:moveTo>
                      <a:cubicBezTo>
                        <a:pt x="0" y="1"/>
                        <a:pt x="1" y="2"/>
                        <a:pt x="0" y="3"/>
                      </a:cubicBezTo>
                      <a:cubicBezTo>
                        <a:pt x="0" y="4"/>
                        <a:pt x="3" y="4"/>
                        <a:pt x="5" y="3"/>
                      </a:cubicBezTo>
                      <a:cubicBezTo>
                        <a:pt x="4" y="3"/>
                        <a:pt x="4" y="3"/>
                        <a:pt x="4" y="2"/>
                      </a:cubicBezTo>
                      <a:cubicBezTo>
                        <a:pt x="3" y="2"/>
                        <a:pt x="2" y="4"/>
                        <a:pt x="2" y="3"/>
                      </a:cubicBezTo>
                      <a:cubicBezTo>
                        <a:pt x="2" y="2"/>
                        <a:pt x="2" y="2"/>
                        <a:pt x="3" y="2"/>
                      </a:cubicBezTo>
                      <a:cubicBezTo>
                        <a:pt x="2" y="2"/>
                        <a:pt x="2"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4" name="Freeform 767">
                  <a:extLst>
                    <a:ext uri="{FF2B5EF4-FFF2-40B4-BE49-F238E27FC236}">
                      <a16:creationId xmlns:a16="http://schemas.microsoft.com/office/drawing/2014/main" id="{C3CE9E0A-677C-4385-957F-92BB36D9169A}"/>
                    </a:ext>
                  </a:extLst>
                </p:cNvPr>
                <p:cNvSpPr>
                  <a:spLocks/>
                </p:cNvSpPr>
                <p:nvPr userDrawn="1"/>
              </p:nvSpPr>
              <p:spPr bwMode="auto">
                <a:xfrm>
                  <a:off x="3346" y="693"/>
                  <a:ext cx="10" cy="10"/>
                </a:xfrm>
                <a:custGeom>
                  <a:avLst/>
                  <a:gdLst>
                    <a:gd name="T0" fmla="*/ 0 w 2"/>
                    <a:gd name="T1" fmla="*/ 2 h 2"/>
                    <a:gd name="T2" fmla="*/ 0 w 2"/>
                    <a:gd name="T3" fmla="*/ 2 h 2"/>
                    <a:gd name="T4" fmla="*/ 2 w 2"/>
                    <a:gd name="T5" fmla="*/ 1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0" y="2"/>
                        <a:pt x="0" y="2"/>
                        <a:pt x="0" y="2"/>
                      </a:cubicBezTo>
                      <a:cubicBezTo>
                        <a:pt x="1" y="2"/>
                        <a:pt x="1" y="1"/>
                        <a:pt x="2" y="1"/>
                      </a:cubicBezTo>
                      <a:cubicBezTo>
                        <a:pt x="1" y="1"/>
                        <a:pt x="1" y="0"/>
                        <a:pt x="1" y="0"/>
                      </a:cubicBezTo>
                      <a:cubicBezTo>
                        <a:pt x="1"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5" name="Freeform 768">
                  <a:extLst>
                    <a:ext uri="{FF2B5EF4-FFF2-40B4-BE49-F238E27FC236}">
                      <a16:creationId xmlns:a16="http://schemas.microsoft.com/office/drawing/2014/main" id="{97ED7FC7-D028-4BEF-BAFF-DC4AC9262C4E}"/>
                    </a:ext>
                  </a:extLst>
                </p:cNvPr>
                <p:cNvSpPr>
                  <a:spLocks/>
                </p:cNvSpPr>
                <p:nvPr userDrawn="1"/>
              </p:nvSpPr>
              <p:spPr bwMode="auto">
                <a:xfrm>
                  <a:off x="3336" y="703"/>
                  <a:ext cx="15" cy="10"/>
                </a:xfrm>
                <a:custGeom>
                  <a:avLst/>
                  <a:gdLst>
                    <a:gd name="T0" fmla="*/ 2 w 3"/>
                    <a:gd name="T1" fmla="*/ 1 h 2"/>
                    <a:gd name="T2" fmla="*/ 0 w 3"/>
                    <a:gd name="T3" fmla="*/ 0 h 2"/>
                    <a:gd name="T4" fmla="*/ 1 w 3"/>
                    <a:gd name="T5" fmla="*/ 2 h 2"/>
                    <a:gd name="T6" fmla="*/ 2 w 3"/>
                    <a:gd name="T7" fmla="*/ 1 h 2"/>
                    <a:gd name="T8" fmla="*/ 2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1" y="0"/>
                        <a:pt x="0" y="0"/>
                      </a:cubicBezTo>
                      <a:cubicBezTo>
                        <a:pt x="0" y="1"/>
                        <a:pt x="1" y="1"/>
                        <a:pt x="1" y="2"/>
                      </a:cubicBezTo>
                      <a:cubicBezTo>
                        <a:pt x="1" y="0"/>
                        <a:pt x="2" y="2"/>
                        <a:pt x="2" y="1"/>
                      </a:cubicBezTo>
                      <a:cubicBezTo>
                        <a:pt x="2" y="1"/>
                        <a:pt x="2" y="2"/>
                        <a:pt x="2" y="2"/>
                      </a:cubicBezTo>
                      <a:cubicBezTo>
                        <a:pt x="2"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6" name="Freeform 769">
                  <a:extLst>
                    <a:ext uri="{FF2B5EF4-FFF2-40B4-BE49-F238E27FC236}">
                      <a16:creationId xmlns:a16="http://schemas.microsoft.com/office/drawing/2014/main" id="{F2442505-96FC-4FC5-966A-F55004CE5FBB}"/>
                    </a:ext>
                  </a:extLst>
                </p:cNvPr>
                <p:cNvSpPr>
                  <a:spLocks/>
                </p:cNvSpPr>
                <p:nvPr userDrawn="1"/>
              </p:nvSpPr>
              <p:spPr bwMode="auto">
                <a:xfrm>
                  <a:off x="3326" y="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7" name="Freeform 770">
                  <a:extLst>
                    <a:ext uri="{FF2B5EF4-FFF2-40B4-BE49-F238E27FC236}">
                      <a16:creationId xmlns:a16="http://schemas.microsoft.com/office/drawing/2014/main" id="{B1B1C660-420C-4EBB-9321-AFF7C8E33F38}"/>
                    </a:ext>
                  </a:extLst>
                </p:cNvPr>
                <p:cNvSpPr>
                  <a:spLocks/>
                </p:cNvSpPr>
                <p:nvPr userDrawn="1"/>
              </p:nvSpPr>
              <p:spPr bwMode="auto">
                <a:xfrm>
                  <a:off x="3326" y="738"/>
                  <a:ext cx="10" cy="10"/>
                </a:xfrm>
                <a:custGeom>
                  <a:avLst/>
                  <a:gdLst>
                    <a:gd name="T0" fmla="*/ 0 w 2"/>
                    <a:gd name="T1" fmla="*/ 1 h 2"/>
                    <a:gd name="T2" fmla="*/ 1 w 2"/>
                    <a:gd name="T3" fmla="*/ 1 h 2"/>
                    <a:gd name="T4" fmla="*/ 0 w 2"/>
                    <a:gd name="T5" fmla="*/ 1 h 2"/>
                    <a:gd name="T6" fmla="*/ 1 w 2"/>
                    <a:gd name="T7" fmla="*/ 1 h 2"/>
                    <a:gd name="T8" fmla="*/ 1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1" y="1"/>
                        <a:pt x="1" y="1"/>
                      </a:cubicBezTo>
                      <a:cubicBezTo>
                        <a:pt x="0" y="1"/>
                        <a:pt x="0" y="1"/>
                        <a:pt x="0" y="1"/>
                      </a:cubicBezTo>
                      <a:cubicBezTo>
                        <a:pt x="0" y="1"/>
                        <a:pt x="1" y="2"/>
                        <a:pt x="1" y="1"/>
                      </a:cubicBezTo>
                      <a:cubicBezTo>
                        <a:pt x="1" y="1"/>
                        <a:pt x="1" y="1"/>
                        <a:pt x="1" y="1"/>
                      </a:cubicBezTo>
                      <a:cubicBezTo>
                        <a:pt x="1" y="0"/>
                        <a:pt x="2" y="0"/>
                        <a:pt x="2"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8" name="Freeform 771">
                  <a:extLst>
                    <a:ext uri="{FF2B5EF4-FFF2-40B4-BE49-F238E27FC236}">
                      <a16:creationId xmlns:a16="http://schemas.microsoft.com/office/drawing/2014/main" id="{1A088195-8641-4B0A-8B3C-99BABC4F65AE}"/>
                    </a:ext>
                  </a:extLst>
                </p:cNvPr>
                <p:cNvSpPr>
                  <a:spLocks/>
                </p:cNvSpPr>
                <p:nvPr userDrawn="1"/>
              </p:nvSpPr>
              <p:spPr bwMode="auto">
                <a:xfrm>
                  <a:off x="3331" y="718"/>
                  <a:ext cx="5" cy="5"/>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0"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9" name="Freeform 772">
                  <a:extLst>
                    <a:ext uri="{FF2B5EF4-FFF2-40B4-BE49-F238E27FC236}">
                      <a16:creationId xmlns:a16="http://schemas.microsoft.com/office/drawing/2014/main" id="{7B331F57-1AC5-494A-B8A1-843889D023A2}"/>
                    </a:ext>
                  </a:extLst>
                </p:cNvPr>
                <p:cNvSpPr>
                  <a:spLocks/>
                </p:cNvSpPr>
                <p:nvPr userDrawn="1"/>
              </p:nvSpPr>
              <p:spPr bwMode="auto">
                <a:xfrm>
                  <a:off x="3351" y="69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0" name="Rectangle 773">
                  <a:extLst>
                    <a:ext uri="{FF2B5EF4-FFF2-40B4-BE49-F238E27FC236}">
                      <a16:creationId xmlns:a16="http://schemas.microsoft.com/office/drawing/2014/main" id="{8EF6BDCD-EC56-4C17-AA33-C7120C67AAAF}"/>
                    </a:ext>
                  </a:extLst>
                </p:cNvPr>
                <p:cNvSpPr>
                  <a:spLocks noChangeArrowheads="1"/>
                </p:cNvSpPr>
                <p:nvPr userDrawn="1"/>
              </p:nvSpPr>
              <p:spPr bwMode="auto">
                <a:xfrm>
                  <a:off x="3351" y="68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1" name="Freeform 774">
                  <a:extLst>
                    <a:ext uri="{FF2B5EF4-FFF2-40B4-BE49-F238E27FC236}">
                      <a16:creationId xmlns:a16="http://schemas.microsoft.com/office/drawing/2014/main" id="{3FA34672-E233-4EB6-A900-49EF05A04AD4}"/>
                    </a:ext>
                  </a:extLst>
                </p:cNvPr>
                <p:cNvSpPr>
                  <a:spLocks/>
                </p:cNvSpPr>
                <p:nvPr userDrawn="1"/>
              </p:nvSpPr>
              <p:spPr bwMode="auto">
                <a:xfrm>
                  <a:off x="3664"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2" name="Freeform 775">
                  <a:extLst>
                    <a:ext uri="{FF2B5EF4-FFF2-40B4-BE49-F238E27FC236}">
                      <a16:creationId xmlns:a16="http://schemas.microsoft.com/office/drawing/2014/main" id="{F2A6556C-CBB7-4FAD-9B71-6733132B8D2C}"/>
                    </a:ext>
                  </a:extLst>
                </p:cNvPr>
                <p:cNvSpPr>
                  <a:spLocks/>
                </p:cNvSpPr>
                <p:nvPr userDrawn="1"/>
              </p:nvSpPr>
              <p:spPr bwMode="auto">
                <a:xfrm>
                  <a:off x="3659" y="75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3" name="Freeform 776">
                  <a:extLst>
                    <a:ext uri="{FF2B5EF4-FFF2-40B4-BE49-F238E27FC236}">
                      <a16:creationId xmlns:a16="http://schemas.microsoft.com/office/drawing/2014/main" id="{D462F219-8600-4D24-82DC-74E01A2AE64C}"/>
                    </a:ext>
                  </a:extLst>
                </p:cNvPr>
                <p:cNvSpPr>
                  <a:spLocks/>
                </p:cNvSpPr>
                <p:nvPr userDrawn="1"/>
              </p:nvSpPr>
              <p:spPr bwMode="auto">
                <a:xfrm>
                  <a:off x="3475" y="608"/>
                  <a:ext cx="5" cy="10"/>
                </a:xfrm>
                <a:custGeom>
                  <a:avLst/>
                  <a:gdLst>
                    <a:gd name="T0" fmla="*/ 0 w 1"/>
                    <a:gd name="T1" fmla="*/ 0 h 2"/>
                    <a:gd name="T2" fmla="*/ 1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4" name="Freeform 777">
                  <a:extLst>
                    <a:ext uri="{FF2B5EF4-FFF2-40B4-BE49-F238E27FC236}">
                      <a16:creationId xmlns:a16="http://schemas.microsoft.com/office/drawing/2014/main" id="{8C426172-0A19-4D92-8FB2-CE2AEAE967B8}"/>
                    </a:ext>
                  </a:extLst>
                </p:cNvPr>
                <p:cNvSpPr>
                  <a:spLocks/>
                </p:cNvSpPr>
                <p:nvPr userDrawn="1"/>
              </p:nvSpPr>
              <p:spPr bwMode="auto">
                <a:xfrm>
                  <a:off x="3590" y="6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5" name="Freeform 778">
                  <a:extLst>
                    <a:ext uri="{FF2B5EF4-FFF2-40B4-BE49-F238E27FC236}">
                      <a16:creationId xmlns:a16="http://schemas.microsoft.com/office/drawing/2014/main" id="{92A135B5-EB36-401D-8FFE-B47264EBE46C}"/>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6" name="Freeform 779">
                  <a:extLst>
                    <a:ext uri="{FF2B5EF4-FFF2-40B4-BE49-F238E27FC236}">
                      <a16:creationId xmlns:a16="http://schemas.microsoft.com/office/drawing/2014/main" id="{F4E7CA0E-1D0A-4D55-96F6-D1C9ECE7B3A3}"/>
                    </a:ext>
                  </a:extLst>
                </p:cNvPr>
                <p:cNvSpPr>
                  <a:spLocks/>
                </p:cNvSpPr>
                <p:nvPr userDrawn="1"/>
              </p:nvSpPr>
              <p:spPr bwMode="auto">
                <a:xfrm>
                  <a:off x="3659" y="8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7" name="Freeform 780">
                  <a:extLst>
                    <a:ext uri="{FF2B5EF4-FFF2-40B4-BE49-F238E27FC236}">
                      <a16:creationId xmlns:a16="http://schemas.microsoft.com/office/drawing/2014/main" id="{BF0F1DA7-E6BF-4380-9EFC-934AE2418CAE}"/>
                    </a:ext>
                  </a:extLst>
                </p:cNvPr>
                <p:cNvSpPr>
                  <a:spLocks/>
                </p:cNvSpPr>
                <p:nvPr userDrawn="1"/>
              </p:nvSpPr>
              <p:spPr bwMode="auto">
                <a:xfrm>
                  <a:off x="3386" y="62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8" name="Freeform 781">
                  <a:extLst>
                    <a:ext uri="{FF2B5EF4-FFF2-40B4-BE49-F238E27FC236}">
                      <a16:creationId xmlns:a16="http://schemas.microsoft.com/office/drawing/2014/main" id="{266482B1-49ED-4C1E-BB4D-B967F44CEC03}"/>
                    </a:ext>
                  </a:extLst>
                </p:cNvPr>
                <p:cNvSpPr>
                  <a:spLocks/>
                </p:cNvSpPr>
                <p:nvPr userDrawn="1"/>
              </p:nvSpPr>
              <p:spPr bwMode="auto">
                <a:xfrm>
                  <a:off x="3615" y="77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9" name="Freeform 782">
                  <a:extLst>
                    <a:ext uri="{FF2B5EF4-FFF2-40B4-BE49-F238E27FC236}">
                      <a16:creationId xmlns:a16="http://schemas.microsoft.com/office/drawing/2014/main" id="{D4D3B0DE-C6DA-4440-9456-044A622F4CA3}"/>
                    </a:ext>
                  </a:extLst>
                </p:cNvPr>
                <p:cNvSpPr>
                  <a:spLocks/>
                </p:cNvSpPr>
                <p:nvPr userDrawn="1"/>
              </p:nvSpPr>
              <p:spPr bwMode="auto">
                <a:xfrm>
                  <a:off x="3391" y="623"/>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0" name="Freeform 783">
                  <a:extLst>
                    <a:ext uri="{FF2B5EF4-FFF2-40B4-BE49-F238E27FC236}">
                      <a16:creationId xmlns:a16="http://schemas.microsoft.com/office/drawing/2014/main" id="{16C658D6-5015-4716-9213-516E6D387A04}"/>
                    </a:ext>
                  </a:extLst>
                </p:cNvPr>
                <p:cNvSpPr>
                  <a:spLocks/>
                </p:cNvSpPr>
                <p:nvPr userDrawn="1"/>
              </p:nvSpPr>
              <p:spPr bwMode="auto">
                <a:xfrm>
                  <a:off x="3401"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1" name="Freeform 784">
                  <a:extLst>
                    <a:ext uri="{FF2B5EF4-FFF2-40B4-BE49-F238E27FC236}">
                      <a16:creationId xmlns:a16="http://schemas.microsoft.com/office/drawing/2014/main" id="{8213A22F-804F-48A5-B645-472259062163}"/>
                    </a:ext>
                  </a:extLst>
                </p:cNvPr>
                <p:cNvSpPr>
                  <a:spLocks/>
                </p:cNvSpPr>
                <p:nvPr userDrawn="1"/>
              </p:nvSpPr>
              <p:spPr bwMode="auto">
                <a:xfrm>
                  <a:off x="3381" y="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2" name="Rectangle 785">
                  <a:extLst>
                    <a:ext uri="{FF2B5EF4-FFF2-40B4-BE49-F238E27FC236}">
                      <a16:creationId xmlns:a16="http://schemas.microsoft.com/office/drawing/2014/main" id="{832AC613-0879-45D5-87BE-26D290F85316}"/>
                    </a:ext>
                  </a:extLst>
                </p:cNvPr>
                <p:cNvSpPr>
                  <a:spLocks noChangeArrowheads="1"/>
                </p:cNvSpPr>
                <p:nvPr userDrawn="1"/>
              </p:nvSpPr>
              <p:spPr bwMode="auto">
                <a:xfrm>
                  <a:off x="3366" y="6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3" name="Freeform 786">
                  <a:extLst>
                    <a:ext uri="{FF2B5EF4-FFF2-40B4-BE49-F238E27FC236}">
                      <a16:creationId xmlns:a16="http://schemas.microsoft.com/office/drawing/2014/main" id="{7DBFDA2D-CA4B-44D2-8490-DBA8FC6295C0}"/>
                    </a:ext>
                  </a:extLst>
                </p:cNvPr>
                <p:cNvSpPr>
                  <a:spLocks/>
                </p:cNvSpPr>
                <p:nvPr userDrawn="1"/>
              </p:nvSpPr>
              <p:spPr bwMode="auto">
                <a:xfrm>
                  <a:off x="3346" y="65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4" name="Freeform 787">
                  <a:extLst>
                    <a:ext uri="{FF2B5EF4-FFF2-40B4-BE49-F238E27FC236}">
                      <a16:creationId xmlns:a16="http://schemas.microsoft.com/office/drawing/2014/main" id="{C05C3394-BEB8-4D41-9C06-BBCC5848AADF}"/>
                    </a:ext>
                  </a:extLst>
                </p:cNvPr>
                <p:cNvSpPr>
                  <a:spLocks/>
                </p:cNvSpPr>
                <p:nvPr userDrawn="1"/>
              </p:nvSpPr>
              <p:spPr bwMode="auto">
                <a:xfrm>
                  <a:off x="3396"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5" name="Freeform 788">
                  <a:extLst>
                    <a:ext uri="{FF2B5EF4-FFF2-40B4-BE49-F238E27FC236}">
                      <a16:creationId xmlns:a16="http://schemas.microsoft.com/office/drawing/2014/main" id="{5ECE8321-5240-4F3C-BD4B-72CBBE5EFFDE}"/>
                    </a:ext>
                  </a:extLst>
                </p:cNvPr>
                <p:cNvSpPr>
                  <a:spLocks/>
                </p:cNvSpPr>
                <p:nvPr userDrawn="1"/>
              </p:nvSpPr>
              <p:spPr bwMode="auto">
                <a:xfrm>
                  <a:off x="3361" y="66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6" name="Freeform 789">
                  <a:extLst>
                    <a:ext uri="{FF2B5EF4-FFF2-40B4-BE49-F238E27FC236}">
                      <a16:creationId xmlns:a16="http://schemas.microsoft.com/office/drawing/2014/main" id="{7F337F13-EAA2-4384-8033-622B76059CBB}"/>
                    </a:ext>
                  </a:extLst>
                </p:cNvPr>
                <p:cNvSpPr>
                  <a:spLocks/>
                </p:cNvSpPr>
                <p:nvPr userDrawn="1"/>
              </p:nvSpPr>
              <p:spPr bwMode="auto">
                <a:xfrm>
                  <a:off x="3361" y="66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7" name="Freeform 790">
                  <a:extLst>
                    <a:ext uri="{FF2B5EF4-FFF2-40B4-BE49-F238E27FC236}">
                      <a16:creationId xmlns:a16="http://schemas.microsoft.com/office/drawing/2014/main" id="{95BB468B-56AD-4394-A702-CC0CBAF940CA}"/>
                    </a:ext>
                  </a:extLst>
                </p:cNvPr>
                <p:cNvSpPr>
                  <a:spLocks/>
                </p:cNvSpPr>
                <p:nvPr userDrawn="1"/>
              </p:nvSpPr>
              <p:spPr bwMode="auto">
                <a:xfrm>
                  <a:off x="3366" y="6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8" name="Freeform 791">
                  <a:extLst>
                    <a:ext uri="{FF2B5EF4-FFF2-40B4-BE49-F238E27FC236}">
                      <a16:creationId xmlns:a16="http://schemas.microsoft.com/office/drawing/2014/main" id="{B967E49E-1FD8-4F3C-B310-5BA9DA2105C2}"/>
                    </a:ext>
                  </a:extLst>
                </p:cNvPr>
                <p:cNvSpPr>
                  <a:spLocks/>
                </p:cNvSpPr>
                <p:nvPr userDrawn="1"/>
              </p:nvSpPr>
              <p:spPr bwMode="auto">
                <a:xfrm>
                  <a:off x="3555" y="94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9" name="Rectangle 792">
                  <a:extLst>
                    <a:ext uri="{FF2B5EF4-FFF2-40B4-BE49-F238E27FC236}">
                      <a16:creationId xmlns:a16="http://schemas.microsoft.com/office/drawing/2014/main" id="{7369FF5B-1254-4B34-AAE8-4647059679E2}"/>
                    </a:ext>
                  </a:extLst>
                </p:cNvPr>
                <p:cNvSpPr>
                  <a:spLocks noChangeArrowheads="1"/>
                </p:cNvSpPr>
                <p:nvPr userDrawn="1"/>
              </p:nvSpPr>
              <p:spPr bwMode="auto">
                <a:xfrm>
                  <a:off x="3535" y="5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0" name="Freeform 793">
                  <a:extLst>
                    <a:ext uri="{FF2B5EF4-FFF2-40B4-BE49-F238E27FC236}">
                      <a16:creationId xmlns:a16="http://schemas.microsoft.com/office/drawing/2014/main" id="{3216B30F-85F8-4DE9-9EA0-C969636CA90D}"/>
                    </a:ext>
                  </a:extLst>
                </p:cNvPr>
                <p:cNvSpPr>
                  <a:spLocks/>
                </p:cNvSpPr>
                <p:nvPr userDrawn="1"/>
              </p:nvSpPr>
              <p:spPr bwMode="auto">
                <a:xfrm>
                  <a:off x="3530" y="583"/>
                  <a:ext cx="15" cy="15"/>
                </a:xfrm>
                <a:custGeom>
                  <a:avLst/>
                  <a:gdLst>
                    <a:gd name="T0" fmla="*/ 3 w 3"/>
                    <a:gd name="T1" fmla="*/ 0 h 3"/>
                    <a:gd name="T2" fmla="*/ 1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1" y="1"/>
                        <a:pt x="1" y="1"/>
                        <a:pt x="1" y="0"/>
                      </a:cubicBezTo>
                      <a:cubicBezTo>
                        <a:pt x="0" y="3"/>
                        <a:pt x="0" y="3"/>
                        <a:pt x="0" y="3"/>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1" name="Freeform 794">
                  <a:extLst>
                    <a:ext uri="{FF2B5EF4-FFF2-40B4-BE49-F238E27FC236}">
                      <a16:creationId xmlns:a16="http://schemas.microsoft.com/office/drawing/2014/main" id="{8240EE6C-4946-41D1-AFB1-6BCD7F0D8378}"/>
                    </a:ext>
                  </a:extLst>
                </p:cNvPr>
                <p:cNvSpPr>
                  <a:spLocks noEditPoints="1"/>
                </p:cNvSpPr>
                <p:nvPr userDrawn="1"/>
              </p:nvSpPr>
              <p:spPr bwMode="auto">
                <a:xfrm>
                  <a:off x="3336" y="553"/>
                  <a:ext cx="343" cy="414"/>
                </a:xfrm>
                <a:custGeom>
                  <a:avLst/>
                  <a:gdLst>
                    <a:gd name="T0" fmla="*/ 67 w 69"/>
                    <a:gd name="T1" fmla="*/ 48 h 83"/>
                    <a:gd name="T2" fmla="*/ 65 w 69"/>
                    <a:gd name="T3" fmla="*/ 41 h 83"/>
                    <a:gd name="T4" fmla="*/ 66 w 69"/>
                    <a:gd name="T5" fmla="*/ 38 h 83"/>
                    <a:gd name="T6" fmla="*/ 63 w 69"/>
                    <a:gd name="T7" fmla="*/ 33 h 83"/>
                    <a:gd name="T8" fmla="*/ 60 w 69"/>
                    <a:gd name="T9" fmla="*/ 27 h 83"/>
                    <a:gd name="T10" fmla="*/ 52 w 69"/>
                    <a:gd name="T11" fmla="*/ 22 h 83"/>
                    <a:gd name="T12" fmla="*/ 52 w 69"/>
                    <a:gd name="T13" fmla="*/ 22 h 83"/>
                    <a:gd name="T14" fmla="*/ 54 w 69"/>
                    <a:gd name="T15" fmla="*/ 19 h 83"/>
                    <a:gd name="T16" fmla="*/ 50 w 69"/>
                    <a:gd name="T17" fmla="*/ 15 h 83"/>
                    <a:gd name="T18" fmla="*/ 46 w 69"/>
                    <a:gd name="T19" fmla="*/ 11 h 83"/>
                    <a:gd name="T20" fmla="*/ 40 w 69"/>
                    <a:gd name="T21" fmla="*/ 6 h 83"/>
                    <a:gd name="T22" fmla="*/ 35 w 69"/>
                    <a:gd name="T23" fmla="*/ 5 h 83"/>
                    <a:gd name="T24" fmla="*/ 29 w 69"/>
                    <a:gd name="T25" fmla="*/ 3 h 83"/>
                    <a:gd name="T26" fmla="*/ 28 w 69"/>
                    <a:gd name="T27" fmla="*/ 0 h 83"/>
                    <a:gd name="T28" fmla="*/ 23 w 69"/>
                    <a:gd name="T29" fmla="*/ 4 h 83"/>
                    <a:gd name="T30" fmla="*/ 20 w 69"/>
                    <a:gd name="T31" fmla="*/ 9 h 83"/>
                    <a:gd name="T32" fmla="*/ 13 w 69"/>
                    <a:gd name="T33" fmla="*/ 5 h 83"/>
                    <a:gd name="T34" fmla="*/ 6 w 69"/>
                    <a:gd name="T35" fmla="*/ 8 h 83"/>
                    <a:gd name="T36" fmla="*/ 3 w 69"/>
                    <a:gd name="T37" fmla="*/ 16 h 83"/>
                    <a:gd name="T38" fmla="*/ 1 w 69"/>
                    <a:gd name="T39" fmla="*/ 19 h 83"/>
                    <a:gd name="T40" fmla="*/ 2 w 69"/>
                    <a:gd name="T41" fmla="*/ 23 h 83"/>
                    <a:gd name="T42" fmla="*/ 5 w 69"/>
                    <a:gd name="T43" fmla="*/ 22 h 83"/>
                    <a:gd name="T44" fmla="*/ 5 w 69"/>
                    <a:gd name="T45" fmla="*/ 20 h 83"/>
                    <a:gd name="T46" fmla="*/ 9 w 69"/>
                    <a:gd name="T47" fmla="*/ 16 h 83"/>
                    <a:gd name="T48" fmla="*/ 19 w 69"/>
                    <a:gd name="T49" fmla="*/ 12 h 83"/>
                    <a:gd name="T50" fmla="*/ 25 w 69"/>
                    <a:gd name="T51" fmla="*/ 10 h 83"/>
                    <a:gd name="T52" fmla="*/ 28 w 69"/>
                    <a:gd name="T53" fmla="*/ 11 h 83"/>
                    <a:gd name="T54" fmla="*/ 31 w 69"/>
                    <a:gd name="T55" fmla="*/ 12 h 83"/>
                    <a:gd name="T56" fmla="*/ 36 w 69"/>
                    <a:gd name="T57" fmla="*/ 13 h 83"/>
                    <a:gd name="T58" fmla="*/ 46 w 69"/>
                    <a:gd name="T59" fmla="*/ 20 h 83"/>
                    <a:gd name="T60" fmla="*/ 50 w 69"/>
                    <a:gd name="T61" fmla="*/ 23 h 83"/>
                    <a:gd name="T62" fmla="*/ 53 w 69"/>
                    <a:gd name="T63" fmla="*/ 28 h 83"/>
                    <a:gd name="T64" fmla="*/ 57 w 69"/>
                    <a:gd name="T65" fmla="*/ 34 h 83"/>
                    <a:gd name="T66" fmla="*/ 57 w 69"/>
                    <a:gd name="T67" fmla="*/ 41 h 83"/>
                    <a:gd name="T68" fmla="*/ 57 w 69"/>
                    <a:gd name="T69" fmla="*/ 52 h 83"/>
                    <a:gd name="T70" fmla="*/ 57 w 69"/>
                    <a:gd name="T71" fmla="*/ 58 h 83"/>
                    <a:gd name="T72" fmla="*/ 55 w 69"/>
                    <a:gd name="T73" fmla="*/ 69 h 83"/>
                    <a:gd name="T74" fmla="*/ 42 w 69"/>
                    <a:gd name="T75" fmla="*/ 74 h 83"/>
                    <a:gd name="T76" fmla="*/ 40 w 69"/>
                    <a:gd name="T77" fmla="*/ 74 h 83"/>
                    <a:gd name="T78" fmla="*/ 32 w 69"/>
                    <a:gd name="T79" fmla="*/ 75 h 83"/>
                    <a:gd name="T80" fmla="*/ 20 w 69"/>
                    <a:gd name="T81" fmla="*/ 69 h 83"/>
                    <a:gd name="T82" fmla="*/ 10 w 69"/>
                    <a:gd name="T83" fmla="*/ 58 h 83"/>
                    <a:gd name="T84" fmla="*/ 2 w 69"/>
                    <a:gd name="T85" fmla="*/ 60 h 83"/>
                    <a:gd name="T86" fmla="*/ 9 w 69"/>
                    <a:gd name="T87" fmla="*/ 70 h 83"/>
                    <a:gd name="T88" fmla="*/ 14 w 69"/>
                    <a:gd name="T89" fmla="*/ 74 h 83"/>
                    <a:gd name="T90" fmla="*/ 23 w 69"/>
                    <a:gd name="T91" fmla="*/ 79 h 83"/>
                    <a:gd name="T92" fmla="*/ 31 w 69"/>
                    <a:gd name="T93" fmla="*/ 80 h 83"/>
                    <a:gd name="T94" fmla="*/ 40 w 69"/>
                    <a:gd name="T95" fmla="*/ 82 h 83"/>
                    <a:gd name="T96" fmla="*/ 44 w 69"/>
                    <a:gd name="T97" fmla="*/ 79 h 83"/>
                    <a:gd name="T98" fmla="*/ 48 w 69"/>
                    <a:gd name="T99" fmla="*/ 79 h 83"/>
                    <a:gd name="T100" fmla="*/ 54 w 69"/>
                    <a:gd name="T101" fmla="*/ 77 h 83"/>
                    <a:gd name="T102" fmla="*/ 57 w 69"/>
                    <a:gd name="T103" fmla="*/ 72 h 83"/>
                    <a:gd name="T104" fmla="*/ 60 w 69"/>
                    <a:gd name="T105" fmla="*/ 71 h 83"/>
                    <a:gd name="T106" fmla="*/ 63 w 69"/>
                    <a:gd name="T107" fmla="*/ 68 h 83"/>
                    <a:gd name="T108" fmla="*/ 67 w 69"/>
                    <a:gd name="T109" fmla="*/ 56 h 83"/>
                    <a:gd name="T110" fmla="*/ 65 w 69"/>
                    <a:gd name="T111" fmla="*/ 38 h 83"/>
                    <a:gd name="T112" fmla="*/ 7 w 69"/>
                    <a:gd name="T113" fmla="*/ 19 h 83"/>
                    <a:gd name="T114" fmla="*/ 39 w 69"/>
                    <a:gd name="T11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 h="83">
                      <a:moveTo>
                        <a:pt x="66" y="52"/>
                      </a:moveTo>
                      <a:cubicBezTo>
                        <a:pt x="67" y="51"/>
                        <a:pt x="67" y="51"/>
                        <a:pt x="67" y="51"/>
                      </a:cubicBezTo>
                      <a:cubicBezTo>
                        <a:pt x="68" y="52"/>
                        <a:pt x="68" y="53"/>
                        <a:pt x="69" y="52"/>
                      </a:cubicBezTo>
                      <a:cubicBezTo>
                        <a:pt x="66" y="52"/>
                        <a:pt x="69" y="48"/>
                        <a:pt x="66" y="48"/>
                      </a:cubicBezTo>
                      <a:cubicBezTo>
                        <a:pt x="66" y="47"/>
                        <a:pt x="66" y="47"/>
                        <a:pt x="66" y="47"/>
                      </a:cubicBezTo>
                      <a:cubicBezTo>
                        <a:pt x="66" y="47"/>
                        <a:pt x="67" y="47"/>
                        <a:pt x="67" y="48"/>
                      </a:cubicBezTo>
                      <a:cubicBezTo>
                        <a:pt x="68" y="46"/>
                        <a:pt x="65" y="47"/>
                        <a:pt x="65" y="45"/>
                      </a:cubicBezTo>
                      <a:cubicBezTo>
                        <a:pt x="65" y="44"/>
                        <a:pt x="65" y="44"/>
                        <a:pt x="66" y="44"/>
                      </a:cubicBezTo>
                      <a:cubicBezTo>
                        <a:pt x="65" y="43"/>
                        <a:pt x="65" y="43"/>
                        <a:pt x="65" y="43"/>
                      </a:cubicBezTo>
                      <a:cubicBezTo>
                        <a:pt x="65" y="43"/>
                        <a:pt x="65" y="43"/>
                        <a:pt x="65" y="43"/>
                      </a:cubicBezTo>
                      <a:cubicBezTo>
                        <a:pt x="65" y="41"/>
                        <a:pt x="65" y="41"/>
                        <a:pt x="65" y="41"/>
                      </a:cubicBezTo>
                      <a:cubicBezTo>
                        <a:pt x="65" y="41"/>
                        <a:pt x="65" y="41"/>
                        <a:pt x="65" y="41"/>
                      </a:cubicBezTo>
                      <a:cubicBezTo>
                        <a:pt x="65" y="41"/>
                        <a:pt x="64" y="41"/>
                        <a:pt x="63" y="40"/>
                      </a:cubicBezTo>
                      <a:cubicBezTo>
                        <a:pt x="64" y="40"/>
                        <a:pt x="64" y="41"/>
                        <a:pt x="64" y="40"/>
                      </a:cubicBezTo>
                      <a:cubicBezTo>
                        <a:pt x="63" y="40"/>
                        <a:pt x="63" y="40"/>
                        <a:pt x="63" y="40"/>
                      </a:cubicBezTo>
                      <a:cubicBezTo>
                        <a:pt x="64" y="39"/>
                        <a:pt x="65" y="40"/>
                        <a:pt x="65" y="40"/>
                      </a:cubicBezTo>
                      <a:cubicBezTo>
                        <a:pt x="67" y="39"/>
                        <a:pt x="64" y="40"/>
                        <a:pt x="65" y="37"/>
                      </a:cubicBezTo>
                      <a:cubicBezTo>
                        <a:pt x="66" y="38"/>
                        <a:pt x="66" y="38"/>
                        <a:pt x="66" y="38"/>
                      </a:cubicBezTo>
                      <a:cubicBezTo>
                        <a:pt x="67" y="37"/>
                        <a:pt x="66" y="37"/>
                        <a:pt x="67" y="35"/>
                      </a:cubicBezTo>
                      <a:cubicBezTo>
                        <a:pt x="66" y="36"/>
                        <a:pt x="65" y="38"/>
                        <a:pt x="64" y="37"/>
                      </a:cubicBezTo>
                      <a:cubicBezTo>
                        <a:pt x="64" y="37"/>
                        <a:pt x="64" y="36"/>
                        <a:pt x="63" y="36"/>
                      </a:cubicBezTo>
                      <a:cubicBezTo>
                        <a:pt x="64" y="36"/>
                        <a:pt x="64" y="35"/>
                        <a:pt x="64" y="34"/>
                      </a:cubicBezTo>
                      <a:cubicBezTo>
                        <a:pt x="65" y="34"/>
                        <a:pt x="65" y="34"/>
                        <a:pt x="65" y="34"/>
                      </a:cubicBezTo>
                      <a:cubicBezTo>
                        <a:pt x="64" y="33"/>
                        <a:pt x="64" y="34"/>
                        <a:pt x="63" y="33"/>
                      </a:cubicBezTo>
                      <a:cubicBezTo>
                        <a:pt x="63" y="32"/>
                        <a:pt x="64" y="32"/>
                        <a:pt x="64" y="31"/>
                      </a:cubicBezTo>
                      <a:cubicBezTo>
                        <a:pt x="64" y="30"/>
                        <a:pt x="63" y="33"/>
                        <a:pt x="62" y="31"/>
                      </a:cubicBezTo>
                      <a:cubicBezTo>
                        <a:pt x="62" y="30"/>
                        <a:pt x="62" y="29"/>
                        <a:pt x="60" y="29"/>
                      </a:cubicBezTo>
                      <a:cubicBezTo>
                        <a:pt x="60" y="28"/>
                        <a:pt x="61" y="28"/>
                        <a:pt x="61" y="28"/>
                      </a:cubicBezTo>
                      <a:cubicBezTo>
                        <a:pt x="60" y="28"/>
                        <a:pt x="60" y="28"/>
                        <a:pt x="60" y="28"/>
                      </a:cubicBezTo>
                      <a:cubicBezTo>
                        <a:pt x="60" y="27"/>
                        <a:pt x="60" y="27"/>
                        <a:pt x="60" y="27"/>
                      </a:cubicBezTo>
                      <a:cubicBezTo>
                        <a:pt x="60" y="27"/>
                        <a:pt x="59" y="28"/>
                        <a:pt x="59" y="27"/>
                      </a:cubicBezTo>
                      <a:cubicBezTo>
                        <a:pt x="57" y="28"/>
                        <a:pt x="59" y="24"/>
                        <a:pt x="57" y="24"/>
                      </a:cubicBezTo>
                      <a:cubicBezTo>
                        <a:pt x="58" y="24"/>
                        <a:pt x="58" y="24"/>
                        <a:pt x="59" y="24"/>
                      </a:cubicBezTo>
                      <a:cubicBezTo>
                        <a:pt x="57" y="23"/>
                        <a:pt x="57" y="23"/>
                        <a:pt x="55" y="22"/>
                      </a:cubicBezTo>
                      <a:cubicBezTo>
                        <a:pt x="55" y="21"/>
                        <a:pt x="55" y="21"/>
                        <a:pt x="55" y="21"/>
                      </a:cubicBezTo>
                      <a:cubicBezTo>
                        <a:pt x="55" y="22"/>
                        <a:pt x="53" y="22"/>
                        <a:pt x="52" y="22"/>
                      </a:cubicBezTo>
                      <a:cubicBezTo>
                        <a:pt x="52" y="22"/>
                        <a:pt x="52" y="23"/>
                        <a:pt x="52" y="23"/>
                      </a:cubicBezTo>
                      <a:cubicBezTo>
                        <a:pt x="50" y="22"/>
                        <a:pt x="50" y="22"/>
                        <a:pt x="50" y="22"/>
                      </a:cubicBezTo>
                      <a:cubicBezTo>
                        <a:pt x="50" y="22"/>
                        <a:pt x="51" y="22"/>
                        <a:pt x="51" y="22"/>
                      </a:cubicBezTo>
                      <a:cubicBezTo>
                        <a:pt x="51" y="22"/>
                        <a:pt x="51" y="22"/>
                        <a:pt x="51" y="22"/>
                      </a:cubicBezTo>
                      <a:cubicBezTo>
                        <a:pt x="51" y="21"/>
                        <a:pt x="52" y="21"/>
                        <a:pt x="53" y="21"/>
                      </a:cubicBezTo>
                      <a:cubicBezTo>
                        <a:pt x="53" y="21"/>
                        <a:pt x="52" y="21"/>
                        <a:pt x="52" y="22"/>
                      </a:cubicBezTo>
                      <a:cubicBezTo>
                        <a:pt x="53" y="21"/>
                        <a:pt x="54" y="21"/>
                        <a:pt x="55" y="21"/>
                      </a:cubicBezTo>
                      <a:cubicBezTo>
                        <a:pt x="54" y="21"/>
                        <a:pt x="54" y="21"/>
                        <a:pt x="54" y="20"/>
                      </a:cubicBezTo>
                      <a:cubicBezTo>
                        <a:pt x="54" y="20"/>
                        <a:pt x="54" y="20"/>
                        <a:pt x="54" y="20"/>
                      </a:cubicBezTo>
                      <a:cubicBezTo>
                        <a:pt x="55" y="20"/>
                        <a:pt x="54" y="20"/>
                        <a:pt x="54" y="20"/>
                      </a:cubicBezTo>
                      <a:cubicBezTo>
                        <a:pt x="55" y="19"/>
                        <a:pt x="55" y="19"/>
                        <a:pt x="55" y="19"/>
                      </a:cubicBezTo>
                      <a:cubicBezTo>
                        <a:pt x="54" y="19"/>
                        <a:pt x="54" y="19"/>
                        <a:pt x="54" y="19"/>
                      </a:cubicBezTo>
                      <a:cubicBezTo>
                        <a:pt x="54" y="17"/>
                        <a:pt x="54" y="17"/>
                        <a:pt x="54" y="17"/>
                      </a:cubicBezTo>
                      <a:cubicBezTo>
                        <a:pt x="52" y="17"/>
                        <a:pt x="49" y="17"/>
                        <a:pt x="47" y="16"/>
                      </a:cubicBezTo>
                      <a:cubicBezTo>
                        <a:pt x="49" y="16"/>
                        <a:pt x="49" y="15"/>
                        <a:pt x="50" y="14"/>
                      </a:cubicBezTo>
                      <a:cubicBezTo>
                        <a:pt x="49" y="16"/>
                        <a:pt x="51" y="15"/>
                        <a:pt x="52" y="16"/>
                      </a:cubicBezTo>
                      <a:cubicBezTo>
                        <a:pt x="52" y="16"/>
                        <a:pt x="52" y="15"/>
                        <a:pt x="52" y="15"/>
                      </a:cubicBezTo>
                      <a:cubicBezTo>
                        <a:pt x="50" y="15"/>
                        <a:pt x="50" y="15"/>
                        <a:pt x="50" y="15"/>
                      </a:cubicBezTo>
                      <a:cubicBezTo>
                        <a:pt x="51" y="14"/>
                        <a:pt x="50" y="14"/>
                        <a:pt x="50" y="13"/>
                      </a:cubicBezTo>
                      <a:cubicBezTo>
                        <a:pt x="49" y="15"/>
                        <a:pt x="48" y="13"/>
                        <a:pt x="47" y="13"/>
                      </a:cubicBezTo>
                      <a:cubicBezTo>
                        <a:pt x="47" y="13"/>
                        <a:pt x="48" y="12"/>
                        <a:pt x="49" y="13"/>
                      </a:cubicBezTo>
                      <a:cubicBezTo>
                        <a:pt x="49" y="11"/>
                        <a:pt x="46" y="14"/>
                        <a:pt x="46" y="12"/>
                      </a:cubicBezTo>
                      <a:cubicBezTo>
                        <a:pt x="46" y="12"/>
                        <a:pt x="46" y="12"/>
                        <a:pt x="47" y="12"/>
                      </a:cubicBezTo>
                      <a:cubicBezTo>
                        <a:pt x="46" y="12"/>
                        <a:pt x="45" y="11"/>
                        <a:pt x="46" y="11"/>
                      </a:cubicBezTo>
                      <a:cubicBezTo>
                        <a:pt x="46" y="11"/>
                        <a:pt x="46" y="11"/>
                        <a:pt x="46" y="11"/>
                      </a:cubicBezTo>
                      <a:cubicBezTo>
                        <a:pt x="45" y="10"/>
                        <a:pt x="42" y="8"/>
                        <a:pt x="40" y="9"/>
                      </a:cubicBezTo>
                      <a:cubicBezTo>
                        <a:pt x="41" y="9"/>
                        <a:pt x="42" y="8"/>
                        <a:pt x="42" y="7"/>
                      </a:cubicBezTo>
                      <a:cubicBezTo>
                        <a:pt x="42" y="7"/>
                        <a:pt x="41" y="8"/>
                        <a:pt x="39" y="9"/>
                      </a:cubicBezTo>
                      <a:cubicBezTo>
                        <a:pt x="38" y="10"/>
                        <a:pt x="37" y="11"/>
                        <a:pt x="37" y="11"/>
                      </a:cubicBezTo>
                      <a:cubicBezTo>
                        <a:pt x="38" y="10"/>
                        <a:pt x="38" y="6"/>
                        <a:pt x="40" y="6"/>
                      </a:cubicBezTo>
                      <a:cubicBezTo>
                        <a:pt x="40" y="6"/>
                        <a:pt x="39" y="5"/>
                        <a:pt x="38" y="5"/>
                      </a:cubicBezTo>
                      <a:cubicBezTo>
                        <a:pt x="38" y="6"/>
                        <a:pt x="38" y="8"/>
                        <a:pt x="38" y="8"/>
                      </a:cubicBezTo>
                      <a:cubicBezTo>
                        <a:pt x="37" y="6"/>
                        <a:pt x="37" y="6"/>
                        <a:pt x="37" y="5"/>
                      </a:cubicBezTo>
                      <a:cubicBezTo>
                        <a:pt x="37" y="5"/>
                        <a:pt x="36" y="7"/>
                        <a:pt x="35" y="7"/>
                      </a:cubicBezTo>
                      <a:cubicBezTo>
                        <a:pt x="35" y="6"/>
                        <a:pt x="36" y="5"/>
                        <a:pt x="36" y="4"/>
                      </a:cubicBezTo>
                      <a:cubicBezTo>
                        <a:pt x="36" y="4"/>
                        <a:pt x="36" y="5"/>
                        <a:pt x="35" y="5"/>
                      </a:cubicBezTo>
                      <a:cubicBezTo>
                        <a:pt x="35" y="6"/>
                        <a:pt x="34" y="6"/>
                        <a:pt x="34" y="6"/>
                      </a:cubicBezTo>
                      <a:cubicBezTo>
                        <a:pt x="34" y="6"/>
                        <a:pt x="35" y="4"/>
                        <a:pt x="35" y="4"/>
                      </a:cubicBezTo>
                      <a:cubicBezTo>
                        <a:pt x="35" y="4"/>
                        <a:pt x="33" y="3"/>
                        <a:pt x="33" y="3"/>
                      </a:cubicBezTo>
                      <a:cubicBezTo>
                        <a:pt x="33" y="4"/>
                        <a:pt x="33" y="4"/>
                        <a:pt x="33" y="4"/>
                      </a:cubicBezTo>
                      <a:cubicBezTo>
                        <a:pt x="31" y="3"/>
                        <a:pt x="31" y="6"/>
                        <a:pt x="29" y="6"/>
                      </a:cubicBezTo>
                      <a:cubicBezTo>
                        <a:pt x="29" y="5"/>
                        <a:pt x="30" y="3"/>
                        <a:pt x="29" y="3"/>
                      </a:cubicBezTo>
                      <a:cubicBezTo>
                        <a:pt x="29" y="4"/>
                        <a:pt x="26" y="8"/>
                        <a:pt x="25" y="9"/>
                      </a:cubicBezTo>
                      <a:cubicBezTo>
                        <a:pt x="25" y="8"/>
                        <a:pt x="25" y="8"/>
                        <a:pt x="25" y="8"/>
                      </a:cubicBezTo>
                      <a:cubicBezTo>
                        <a:pt x="24" y="9"/>
                        <a:pt x="24" y="9"/>
                        <a:pt x="24" y="9"/>
                      </a:cubicBezTo>
                      <a:cubicBezTo>
                        <a:pt x="24" y="7"/>
                        <a:pt x="27" y="3"/>
                        <a:pt x="28" y="2"/>
                      </a:cubicBezTo>
                      <a:cubicBezTo>
                        <a:pt x="28" y="2"/>
                        <a:pt x="28" y="1"/>
                        <a:pt x="27" y="1"/>
                      </a:cubicBezTo>
                      <a:cubicBezTo>
                        <a:pt x="27" y="1"/>
                        <a:pt x="28" y="0"/>
                        <a:pt x="28" y="0"/>
                      </a:cubicBezTo>
                      <a:cubicBezTo>
                        <a:pt x="28" y="0"/>
                        <a:pt x="28" y="0"/>
                        <a:pt x="27" y="0"/>
                      </a:cubicBezTo>
                      <a:cubicBezTo>
                        <a:pt x="26" y="0"/>
                        <a:pt x="26" y="0"/>
                        <a:pt x="26" y="0"/>
                      </a:cubicBezTo>
                      <a:cubicBezTo>
                        <a:pt x="26" y="1"/>
                        <a:pt x="24" y="1"/>
                        <a:pt x="24" y="2"/>
                      </a:cubicBezTo>
                      <a:cubicBezTo>
                        <a:pt x="24" y="2"/>
                        <a:pt x="24" y="2"/>
                        <a:pt x="25" y="2"/>
                      </a:cubicBezTo>
                      <a:cubicBezTo>
                        <a:pt x="26" y="1"/>
                        <a:pt x="27" y="1"/>
                        <a:pt x="27" y="1"/>
                      </a:cubicBezTo>
                      <a:cubicBezTo>
                        <a:pt x="26" y="2"/>
                        <a:pt x="25" y="5"/>
                        <a:pt x="23" y="4"/>
                      </a:cubicBezTo>
                      <a:cubicBezTo>
                        <a:pt x="23" y="4"/>
                        <a:pt x="23" y="2"/>
                        <a:pt x="23" y="1"/>
                      </a:cubicBezTo>
                      <a:cubicBezTo>
                        <a:pt x="23" y="2"/>
                        <a:pt x="22" y="2"/>
                        <a:pt x="22" y="2"/>
                      </a:cubicBezTo>
                      <a:cubicBezTo>
                        <a:pt x="22" y="1"/>
                        <a:pt x="22" y="1"/>
                        <a:pt x="22" y="1"/>
                      </a:cubicBezTo>
                      <a:cubicBezTo>
                        <a:pt x="21" y="1"/>
                        <a:pt x="21" y="3"/>
                        <a:pt x="19" y="2"/>
                      </a:cubicBezTo>
                      <a:cubicBezTo>
                        <a:pt x="19" y="2"/>
                        <a:pt x="18" y="1"/>
                        <a:pt x="18" y="1"/>
                      </a:cubicBezTo>
                      <a:cubicBezTo>
                        <a:pt x="19" y="3"/>
                        <a:pt x="20" y="7"/>
                        <a:pt x="20" y="9"/>
                      </a:cubicBezTo>
                      <a:cubicBezTo>
                        <a:pt x="19" y="9"/>
                        <a:pt x="18" y="7"/>
                        <a:pt x="17" y="7"/>
                      </a:cubicBezTo>
                      <a:cubicBezTo>
                        <a:pt x="16" y="6"/>
                        <a:pt x="17" y="4"/>
                        <a:pt x="16" y="3"/>
                      </a:cubicBezTo>
                      <a:cubicBezTo>
                        <a:pt x="16" y="3"/>
                        <a:pt x="16" y="4"/>
                        <a:pt x="16" y="4"/>
                      </a:cubicBezTo>
                      <a:cubicBezTo>
                        <a:pt x="16" y="4"/>
                        <a:pt x="16" y="3"/>
                        <a:pt x="15" y="3"/>
                      </a:cubicBezTo>
                      <a:cubicBezTo>
                        <a:pt x="15" y="5"/>
                        <a:pt x="13" y="4"/>
                        <a:pt x="15" y="5"/>
                      </a:cubicBezTo>
                      <a:cubicBezTo>
                        <a:pt x="14" y="5"/>
                        <a:pt x="14" y="5"/>
                        <a:pt x="13" y="5"/>
                      </a:cubicBezTo>
                      <a:cubicBezTo>
                        <a:pt x="14" y="6"/>
                        <a:pt x="13" y="8"/>
                        <a:pt x="13" y="9"/>
                      </a:cubicBezTo>
                      <a:cubicBezTo>
                        <a:pt x="13" y="8"/>
                        <a:pt x="12" y="8"/>
                        <a:pt x="12" y="8"/>
                      </a:cubicBezTo>
                      <a:cubicBezTo>
                        <a:pt x="11" y="8"/>
                        <a:pt x="10" y="9"/>
                        <a:pt x="8" y="9"/>
                      </a:cubicBezTo>
                      <a:cubicBezTo>
                        <a:pt x="8" y="9"/>
                        <a:pt x="7" y="9"/>
                        <a:pt x="7" y="9"/>
                      </a:cubicBezTo>
                      <a:cubicBezTo>
                        <a:pt x="7" y="9"/>
                        <a:pt x="7" y="10"/>
                        <a:pt x="7" y="10"/>
                      </a:cubicBezTo>
                      <a:cubicBezTo>
                        <a:pt x="5" y="10"/>
                        <a:pt x="8" y="9"/>
                        <a:pt x="6" y="8"/>
                      </a:cubicBezTo>
                      <a:cubicBezTo>
                        <a:pt x="6" y="9"/>
                        <a:pt x="6" y="10"/>
                        <a:pt x="5" y="11"/>
                      </a:cubicBezTo>
                      <a:cubicBezTo>
                        <a:pt x="6" y="12"/>
                        <a:pt x="7" y="10"/>
                        <a:pt x="7" y="9"/>
                      </a:cubicBezTo>
                      <a:cubicBezTo>
                        <a:pt x="8" y="11"/>
                        <a:pt x="8" y="13"/>
                        <a:pt x="8" y="14"/>
                      </a:cubicBezTo>
                      <a:cubicBezTo>
                        <a:pt x="7" y="15"/>
                        <a:pt x="7" y="14"/>
                        <a:pt x="7" y="14"/>
                      </a:cubicBezTo>
                      <a:cubicBezTo>
                        <a:pt x="5" y="16"/>
                        <a:pt x="8" y="17"/>
                        <a:pt x="6" y="18"/>
                      </a:cubicBezTo>
                      <a:cubicBezTo>
                        <a:pt x="4" y="18"/>
                        <a:pt x="4" y="17"/>
                        <a:pt x="3" y="16"/>
                      </a:cubicBezTo>
                      <a:cubicBezTo>
                        <a:pt x="4" y="15"/>
                        <a:pt x="5" y="16"/>
                        <a:pt x="5" y="15"/>
                      </a:cubicBezTo>
                      <a:cubicBezTo>
                        <a:pt x="4" y="15"/>
                        <a:pt x="4" y="15"/>
                        <a:pt x="4" y="15"/>
                      </a:cubicBezTo>
                      <a:cubicBezTo>
                        <a:pt x="4" y="15"/>
                        <a:pt x="4" y="14"/>
                        <a:pt x="5" y="14"/>
                      </a:cubicBezTo>
                      <a:cubicBezTo>
                        <a:pt x="4" y="14"/>
                        <a:pt x="2" y="17"/>
                        <a:pt x="1" y="18"/>
                      </a:cubicBezTo>
                      <a:cubicBezTo>
                        <a:pt x="1" y="19"/>
                        <a:pt x="1" y="20"/>
                        <a:pt x="1" y="19"/>
                      </a:cubicBezTo>
                      <a:cubicBezTo>
                        <a:pt x="1" y="19"/>
                        <a:pt x="1" y="19"/>
                        <a:pt x="1" y="19"/>
                      </a:cubicBezTo>
                      <a:cubicBezTo>
                        <a:pt x="2" y="19"/>
                        <a:pt x="2" y="20"/>
                        <a:pt x="3" y="20"/>
                      </a:cubicBezTo>
                      <a:cubicBezTo>
                        <a:pt x="3" y="21"/>
                        <a:pt x="3" y="22"/>
                        <a:pt x="3" y="23"/>
                      </a:cubicBezTo>
                      <a:cubicBezTo>
                        <a:pt x="1" y="22"/>
                        <a:pt x="1" y="22"/>
                        <a:pt x="1" y="22"/>
                      </a:cubicBezTo>
                      <a:cubicBezTo>
                        <a:pt x="2" y="23"/>
                        <a:pt x="2" y="22"/>
                        <a:pt x="2" y="22"/>
                      </a:cubicBezTo>
                      <a:cubicBezTo>
                        <a:pt x="2" y="22"/>
                        <a:pt x="0" y="23"/>
                        <a:pt x="1" y="24"/>
                      </a:cubicBezTo>
                      <a:cubicBezTo>
                        <a:pt x="2" y="23"/>
                        <a:pt x="2" y="23"/>
                        <a:pt x="2" y="23"/>
                      </a:cubicBezTo>
                      <a:cubicBezTo>
                        <a:pt x="3" y="24"/>
                        <a:pt x="4" y="25"/>
                        <a:pt x="3" y="26"/>
                      </a:cubicBezTo>
                      <a:cubicBezTo>
                        <a:pt x="4" y="26"/>
                        <a:pt x="3" y="26"/>
                        <a:pt x="4" y="26"/>
                      </a:cubicBezTo>
                      <a:cubicBezTo>
                        <a:pt x="3" y="26"/>
                        <a:pt x="5" y="24"/>
                        <a:pt x="3" y="24"/>
                      </a:cubicBezTo>
                      <a:cubicBezTo>
                        <a:pt x="5" y="24"/>
                        <a:pt x="4" y="23"/>
                        <a:pt x="6" y="23"/>
                      </a:cubicBezTo>
                      <a:cubicBezTo>
                        <a:pt x="5" y="23"/>
                        <a:pt x="5" y="23"/>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4" y="22"/>
                      </a:cubicBezTo>
                      <a:cubicBezTo>
                        <a:pt x="4" y="21"/>
                        <a:pt x="4" y="20"/>
                        <a:pt x="4" y="20"/>
                      </a:cubicBezTo>
                      <a:cubicBezTo>
                        <a:pt x="4" y="20"/>
                        <a:pt x="4" y="20"/>
                        <a:pt x="5" y="20"/>
                      </a:cubicBezTo>
                      <a:cubicBezTo>
                        <a:pt x="5" y="19"/>
                        <a:pt x="5" y="19"/>
                        <a:pt x="5" y="19"/>
                      </a:cubicBezTo>
                      <a:cubicBezTo>
                        <a:pt x="5" y="20"/>
                        <a:pt x="6" y="19"/>
                        <a:pt x="6" y="20"/>
                      </a:cubicBezTo>
                      <a:cubicBezTo>
                        <a:pt x="7" y="20"/>
                        <a:pt x="7" y="20"/>
                        <a:pt x="7" y="20"/>
                      </a:cubicBezTo>
                      <a:cubicBezTo>
                        <a:pt x="8" y="19"/>
                        <a:pt x="8" y="19"/>
                        <a:pt x="8" y="19"/>
                      </a:cubicBezTo>
                      <a:cubicBezTo>
                        <a:pt x="8" y="18"/>
                        <a:pt x="8" y="17"/>
                        <a:pt x="8" y="18"/>
                      </a:cubicBezTo>
                      <a:cubicBezTo>
                        <a:pt x="8" y="18"/>
                        <a:pt x="9" y="16"/>
                        <a:pt x="9" y="16"/>
                      </a:cubicBezTo>
                      <a:cubicBezTo>
                        <a:pt x="9" y="17"/>
                        <a:pt x="9" y="17"/>
                        <a:pt x="9" y="17"/>
                      </a:cubicBezTo>
                      <a:cubicBezTo>
                        <a:pt x="10" y="16"/>
                        <a:pt x="10" y="14"/>
                        <a:pt x="12" y="14"/>
                      </a:cubicBezTo>
                      <a:cubicBezTo>
                        <a:pt x="12" y="14"/>
                        <a:pt x="12" y="13"/>
                        <a:pt x="13" y="13"/>
                      </a:cubicBezTo>
                      <a:cubicBezTo>
                        <a:pt x="14" y="14"/>
                        <a:pt x="14" y="14"/>
                        <a:pt x="14" y="14"/>
                      </a:cubicBezTo>
                      <a:cubicBezTo>
                        <a:pt x="14" y="13"/>
                        <a:pt x="15" y="14"/>
                        <a:pt x="15" y="13"/>
                      </a:cubicBezTo>
                      <a:cubicBezTo>
                        <a:pt x="17" y="14"/>
                        <a:pt x="18" y="12"/>
                        <a:pt x="19" y="12"/>
                      </a:cubicBezTo>
                      <a:cubicBezTo>
                        <a:pt x="19" y="11"/>
                        <a:pt x="19" y="11"/>
                        <a:pt x="19" y="11"/>
                      </a:cubicBezTo>
                      <a:cubicBezTo>
                        <a:pt x="19" y="11"/>
                        <a:pt x="20" y="11"/>
                        <a:pt x="21" y="10"/>
                      </a:cubicBezTo>
                      <a:cubicBezTo>
                        <a:pt x="20" y="10"/>
                        <a:pt x="20" y="10"/>
                        <a:pt x="20" y="10"/>
                      </a:cubicBezTo>
                      <a:cubicBezTo>
                        <a:pt x="21" y="9"/>
                        <a:pt x="22" y="10"/>
                        <a:pt x="24" y="10"/>
                      </a:cubicBezTo>
                      <a:cubicBezTo>
                        <a:pt x="24" y="10"/>
                        <a:pt x="23" y="10"/>
                        <a:pt x="23" y="10"/>
                      </a:cubicBezTo>
                      <a:cubicBezTo>
                        <a:pt x="24" y="11"/>
                        <a:pt x="24" y="11"/>
                        <a:pt x="25" y="10"/>
                      </a:cubicBezTo>
                      <a:cubicBezTo>
                        <a:pt x="26" y="10"/>
                        <a:pt x="27" y="10"/>
                        <a:pt x="27" y="10"/>
                      </a:cubicBezTo>
                      <a:cubicBezTo>
                        <a:pt x="28" y="10"/>
                        <a:pt x="28" y="10"/>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9" y="11"/>
                        <a:pt x="29" y="11"/>
                      </a:cubicBezTo>
                      <a:cubicBezTo>
                        <a:pt x="29" y="12"/>
                        <a:pt x="29" y="12"/>
                        <a:pt x="29" y="12"/>
                      </a:cubicBezTo>
                      <a:cubicBezTo>
                        <a:pt x="29" y="12"/>
                        <a:pt x="29" y="12"/>
                        <a:pt x="29" y="12"/>
                      </a:cubicBezTo>
                      <a:cubicBezTo>
                        <a:pt x="30" y="12"/>
                        <a:pt x="30" y="11"/>
                        <a:pt x="30" y="10"/>
                      </a:cubicBezTo>
                      <a:cubicBezTo>
                        <a:pt x="30" y="10"/>
                        <a:pt x="30" y="10"/>
                        <a:pt x="30" y="10"/>
                      </a:cubicBezTo>
                      <a:cubicBezTo>
                        <a:pt x="30" y="12"/>
                        <a:pt x="31" y="10"/>
                        <a:pt x="31" y="12"/>
                      </a:cubicBezTo>
                      <a:cubicBezTo>
                        <a:pt x="32" y="11"/>
                        <a:pt x="33" y="12"/>
                        <a:pt x="34" y="10"/>
                      </a:cubicBezTo>
                      <a:cubicBezTo>
                        <a:pt x="34" y="10"/>
                        <a:pt x="34" y="11"/>
                        <a:pt x="34" y="10"/>
                      </a:cubicBezTo>
                      <a:cubicBezTo>
                        <a:pt x="34" y="11"/>
                        <a:pt x="35" y="11"/>
                        <a:pt x="35" y="11"/>
                      </a:cubicBezTo>
                      <a:cubicBezTo>
                        <a:pt x="35" y="12"/>
                        <a:pt x="35" y="12"/>
                        <a:pt x="35" y="12"/>
                      </a:cubicBezTo>
                      <a:cubicBezTo>
                        <a:pt x="37" y="11"/>
                        <a:pt x="37" y="11"/>
                        <a:pt x="37" y="11"/>
                      </a:cubicBezTo>
                      <a:cubicBezTo>
                        <a:pt x="37" y="12"/>
                        <a:pt x="37" y="12"/>
                        <a:pt x="36" y="13"/>
                      </a:cubicBezTo>
                      <a:cubicBezTo>
                        <a:pt x="38" y="12"/>
                        <a:pt x="37" y="13"/>
                        <a:pt x="39" y="13"/>
                      </a:cubicBezTo>
                      <a:cubicBezTo>
                        <a:pt x="38" y="13"/>
                        <a:pt x="38" y="13"/>
                        <a:pt x="38" y="13"/>
                      </a:cubicBezTo>
                      <a:cubicBezTo>
                        <a:pt x="39" y="13"/>
                        <a:pt x="40" y="13"/>
                        <a:pt x="40" y="14"/>
                      </a:cubicBezTo>
                      <a:cubicBezTo>
                        <a:pt x="40" y="14"/>
                        <a:pt x="41" y="15"/>
                        <a:pt x="42" y="16"/>
                      </a:cubicBezTo>
                      <a:cubicBezTo>
                        <a:pt x="43" y="17"/>
                        <a:pt x="44" y="18"/>
                        <a:pt x="44" y="19"/>
                      </a:cubicBezTo>
                      <a:cubicBezTo>
                        <a:pt x="46" y="17"/>
                        <a:pt x="44" y="21"/>
                        <a:pt x="46" y="20"/>
                      </a:cubicBezTo>
                      <a:cubicBezTo>
                        <a:pt x="46" y="20"/>
                        <a:pt x="46" y="21"/>
                        <a:pt x="45" y="21"/>
                      </a:cubicBezTo>
                      <a:cubicBezTo>
                        <a:pt x="46" y="21"/>
                        <a:pt x="46" y="23"/>
                        <a:pt x="47" y="22"/>
                      </a:cubicBezTo>
                      <a:cubicBezTo>
                        <a:pt x="47" y="23"/>
                        <a:pt x="46" y="23"/>
                        <a:pt x="46" y="23"/>
                      </a:cubicBezTo>
                      <a:cubicBezTo>
                        <a:pt x="46" y="23"/>
                        <a:pt x="47" y="23"/>
                        <a:pt x="47" y="23"/>
                      </a:cubicBezTo>
                      <a:cubicBezTo>
                        <a:pt x="47" y="24"/>
                        <a:pt x="46" y="23"/>
                        <a:pt x="46" y="23"/>
                      </a:cubicBezTo>
                      <a:cubicBezTo>
                        <a:pt x="47" y="24"/>
                        <a:pt x="48" y="23"/>
                        <a:pt x="50" y="23"/>
                      </a:cubicBezTo>
                      <a:cubicBezTo>
                        <a:pt x="49" y="24"/>
                        <a:pt x="50" y="24"/>
                        <a:pt x="51" y="24"/>
                      </a:cubicBezTo>
                      <a:cubicBezTo>
                        <a:pt x="50" y="24"/>
                        <a:pt x="50" y="25"/>
                        <a:pt x="50" y="24"/>
                      </a:cubicBezTo>
                      <a:cubicBezTo>
                        <a:pt x="50" y="25"/>
                        <a:pt x="51" y="27"/>
                        <a:pt x="52" y="26"/>
                      </a:cubicBezTo>
                      <a:cubicBezTo>
                        <a:pt x="52" y="26"/>
                        <a:pt x="52" y="27"/>
                        <a:pt x="52" y="27"/>
                      </a:cubicBezTo>
                      <a:cubicBezTo>
                        <a:pt x="53" y="28"/>
                        <a:pt x="53" y="28"/>
                        <a:pt x="53" y="29"/>
                      </a:cubicBezTo>
                      <a:cubicBezTo>
                        <a:pt x="53" y="28"/>
                        <a:pt x="53" y="28"/>
                        <a:pt x="53" y="28"/>
                      </a:cubicBezTo>
                      <a:cubicBezTo>
                        <a:pt x="55" y="28"/>
                        <a:pt x="54" y="29"/>
                        <a:pt x="54" y="30"/>
                      </a:cubicBezTo>
                      <a:cubicBezTo>
                        <a:pt x="54" y="30"/>
                        <a:pt x="54" y="30"/>
                        <a:pt x="54" y="30"/>
                      </a:cubicBezTo>
                      <a:cubicBezTo>
                        <a:pt x="54" y="32"/>
                        <a:pt x="55" y="30"/>
                        <a:pt x="55" y="32"/>
                      </a:cubicBezTo>
                      <a:cubicBezTo>
                        <a:pt x="56" y="32"/>
                        <a:pt x="56" y="32"/>
                        <a:pt x="56" y="32"/>
                      </a:cubicBezTo>
                      <a:cubicBezTo>
                        <a:pt x="58" y="31"/>
                        <a:pt x="55" y="34"/>
                        <a:pt x="56" y="35"/>
                      </a:cubicBezTo>
                      <a:cubicBezTo>
                        <a:pt x="57" y="34"/>
                        <a:pt x="57" y="34"/>
                        <a:pt x="57" y="34"/>
                      </a:cubicBezTo>
                      <a:cubicBezTo>
                        <a:pt x="58" y="35"/>
                        <a:pt x="55" y="37"/>
                        <a:pt x="55" y="37"/>
                      </a:cubicBezTo>
                      <a:cubicBezTo>
                        <a:pt x="54" y="37"/>
                        <a:pt x="54" y="37"/>
                        <a:pt x="54" y="37"/>
                      </a:cubicBezTo>
                      <a:cubicBezTo>
                        <a:pt x="53" y="39"/>
                        <a:pt x="55" y="37"/>
                        <a:pt x="56" y="38"/>
                      </a:cubicBezTo>
                      <a:cubicBezTo>
                        <a:pt x="55" y="38"/>
                        <a:pt x="54" y="38"/>
                        <a:pt x="54" y="39"/>
                      </a:cubicBezTo>
                      <a:cubicBezTo>
                        <a:pt x="54" y="39"/>
                        <a:pt x="57" y="40"/>
                        <a:pt x="56" y="42"/>
                      </a:cubicBezTo>
                      <a:cubicBezTo>
                        <a:pt x="56" y="41"/>
                        <a:pt x="57" y="41"/>
                        <a:pt x="57" y="41"/>
                      </a:cubicBezTo>
                      <a:cubicBezTo>
                        <a:pt x="58" y="42"/>
                        <a:pt x="56" y="44"/>
                        <a:pt x="57" y="44"/>
                      </a:cubicBezTo>
                      <a:cubicBezTo>
                        <a:pt x="57" y="45"/>
                        <a:pt x="57" y="45"/>
                        <a:pt x="57" y="45"/>
                      </a:cubicBezTo>
                      <a:cubicBezTo>
                        <a:pt x="58" y="45"/>
                        <a:pt x="58" y="47"/>
                        <a:pt x="59" y="47"/>
                      </a:cubicBezTo>
                      <a:cubicBezTo>
                        <a:pt x="57" y="47"/>
                        <a:pt x="58" y="48"/>
                        <a:pt x="58" y="49"/>
                      </a:cubicBezTo>
                      <a:cubicBezTo>
                        <a:pt x="58" y="50"/>
                        <a:pt x="59" y="51"/>
                        <a:pt x="57" y="51"/>
                      </a:cubicBezTo>
                      <a:cubicBezTo>
                        <a:pt x="57" y="51"/>
                        <a:pt x="57" y="51"/>
                        <a:pt x="57" y="52"/>
                      </a:cubicBezTo>
                      <a:cubicBezTo>
                        <a:pt x="57" y="52"/>
                        <a:pt x="57" y="53"/>
                        <a:pt x="57" y="53"/>
                      </a:cubicBezTo>
                      <a:cubicBezTo>
                        <a:pt x="57" y="52"/>
                        <a:pt x="57" y="52"/>
                        <a:pt x="57" y="52"/>
                      </a:cubicBezTo>
                      <a:cubicBezTo>
                        <a:pt x="57" y="54"/>
                        <a:pt x="57" y="54"/>
                        <a:pt x="58" y="55"/>
                      </a:cubicBezTo>
                      <a:cubicBezTo>
                        <a:pt x="58" y="55"/>
                        <a:pt x="58" y="55"/>
                        <a:pt x="57" y="55"/>
                      </a:cubicBezTo>
                      <a:cubicBezTo>
                        <a:pt x="56" y="56"/>
                        <a:pt x="57" y="56"/>
                        <a:pt x="58" y="58"/>
                      </a:cubicBezTo>
                      <a:cubicBezTo>
                        <a:pt x="57" y="58"/>
                        <a:pt x="57" y="58"/>
                        <a:pt x="57" y="58"/>
                      </a:cubicBezTo>
                      <a:cubicBezTo>
                        <a:pt x="57" y="59"/>
                        <a:pt x="55" y="60"/>
                        <a:pt x="55" y="62"/>
                      </a:cubicBezTo>
                      <a:cubicBezTo>
                        <a:pt x="55" y="62"/>
                        <a:pt x="55" y="62"/>
                        <a:pt x="55" y="61"/>
                      </a:cubicBezTo>
                      <a:cubicBezTo>
                        <a:pt x="55" y="63"/>
                        <a:pt x="54" y="63"/>
                        <a:pt x="53" y="64"/>
                      </a:cubicBezTo>
                      <a:cubicBezTo>
                        <a:pt x="52" y="64"/>
                        <a:pt x="51" y="65"/>
                        <a:pt x="53" y="66"/>
                      </a:cubicBezTo>
                      <a:cubicBezTo>
                        <a:pt x="53" y="68"/>
                        <a:pt x="53" y="68"/>
                        <a:pt x="53" y="68"/>
                      </a:cubicBezTo>
                      <a:cubicBezTo>
                        <a:pt x="54" y="67"/>
                        <a:pt x="54" y="69"/>
                        <a:pt x="55" y="69"/>
                      </a:cubicBezTo>
                      <a:cubicBezTo>
                        <a:pt x="54" y="70"/>
                        <a:pt x="53" y="69"/>
                        <a:pt x="53" y="69"/>
                      </a:cubicBezTo>
                      <a:cubicBezTo>
                        <a:pt x="53" y="69"/>
                        <a:pt x="53" y="69"/>
                        <a:pt x="53" y="69"/>
                      </a:cubicBezTo>
                      <a:cubicBezTo>
                        <a:pt x="52" y="67"/>
                        <a:pt x="51" y="70"/>
                        <a:pt x="50" y="69"/>
                      </a:cubicBezTo>
                      <a:cubicBezTo>
                        <a:pt x="48" y="71"/>
                        <a:pt x="45" y="72"/>
                        <a:pt x="43" y="73"/>
                      </a:cubicBezTo>
                      <a:cubicBezTo>
                        <a:pt x="43" y="74"/>
                        <a:pt x="43" y="74"/>
                        <a:pt x="43" y="74"/>
                      </a:cubicBezTo>
                      <a:cubicBezTo>
                        <a:pt x="42" y="74"/>
                        <a:pt x="42" y="74"/>
                        <a:pt x="42" y="74"/>
                      </a:cubicBezTo>
                      <a:cubicBezTo>
                        <a:pt x="42" y="74"/>
                        <a:pt x="42" y="73"/>
                        <a:pt x="42" y="73"/>
                      </a:cubicBezTo>
                      <a:cubicBezTo>
                        <a:pt x="42" y="72"/>
                        <a:pt x="41" y="74"/>
                        <a:pt x="41" y="74"/>
                      </a:cubicBezTo>
                      <a:cubicBezTo>
                        <a:pt x="40" y="74"/>
                        <a:pt x="42" y="73"/>
                        <a:pt x="41" y="73"/>
                      </a:cubicBezTo>
                      <a:cubicBezTo>
                        <a:pt x="41" y="73"/>
                        <a:pt x="41" y="73"/>
                        <a:pt x="41" y="73"/>
                      </a:cubicBezTo>
                      <a:cubicBezTo>
                        <a:pt x="41" y="73"/>
                        <a:pt x="41" y="73"/>
                        <a:pt x="41" y="73"/>
                      </a:cubicBezTo>
                      <a:cubicBezTo>
                        <a:pt x="40" y="74"/>
                        <a:pt x="41" y="74"/>
                        <a:pt x="40" y="74"/>
                      </a:cubicBezTo>
                      <a:cubicBezTo>
                        <a:pt x="39" y="74"/>
                        <a:pt x="39" y="74"/>
                        <a:pt x="39" y="74"/>
                      </a:cubicBezTo>
                      <a:cubicBezTo>
                        <a:pt x="39" y="73"/>
                        <a:pt x="39" y="73"/>
                        <a:pt x="39" y="74"/>
                      </a:cubicBezTo>
                      <a:cubicBezTo>
                        <a:pt x="39" y="74"/>
                        <a:pt x="37" y="74"/>
                        <a:pt x="37" y="74"/>
                      </a:cubicBezTo>
                      <a:cubicBezTo>
                        <a:pt x="38" y="75"/>
                        <a:pt x="38" y="75"/>
                        <a:pt x="38" y="75"/>
                      </a:cubicBezTo>
                      <a:cubicBezTo>
                        <a:pt x="38" y="75"/>
                        <a:pt x="37" y="75"/>
                        <a:pt x="38" y="76"/>
                      </a:cubicBezTo>
                      <a:cubicBezTo>
                        <a:pt x="37" y="74"/>
                        <a:pt x="33" y="75"/>
                        <a:pt x="32" y="75"/>
                      </a:cubicBezTo>
                      <a:cubicBezTo>
                        <a:pt x="31" y="75"/>
                        <a:pt x="30" y="75"/>
                        <a:pt x="29" y="75"/>
                      </a:cubicBezTo>
                      <a:cubicBezTo>
                        <a:pt x="30" y="75"/>
                        <a:pt x="29" y="76"/>
                        <a:pt x="29" y="76"/>
                      </a:cubicBezTo>
                      <a:cubicBezTo>
                        <a:pt x="30" y="73"/>
                        <a:pt x="27" y="74"/>
                        <a:pt x="27" y="72"/>
                      </a:cubicBezTo>
                      <a:cubicBezTo>
                        <a:pt x="27" y="74"/>
                        <a:pt x="25" y="72"/>
                        <a:pt x="25" y="74"/>
                      </a:cubicBezTo>
                      <a:cubicBezTo>
                        <a:pt x="24" y="73"/>
                        <a:pt x="25" y="73"/>
                        <a:pt x="25" y="72"/>
                      </a:cubicBezTo>
                      <a:cubicBezTo>
                        <a:pt x="23" y="72"/>
                        <a:pt x="22" y="70"/>
                        <a:pt x="20" y="69"/>
                      </a:cubicBezTo>
                      <a:cubicBezTo>
                        <a:pt x="20" y="69"/>
                        <a:pt x="20" y="70"/>
                        <a:pt x="19" y="70"/>
                      </a:cubicBezTo>
                      <a:cubicBezTo>
                        <a:pt x="19" y="68"/>
                        <a:pt x="19" y="68"/>
                        <a:pt x="19" y="68"/>
                      </a:cubicBezTo>
                      <a:cubicBezTo>
                        <a:pt x="19" y="68"/>
                        <a:pt x="18" y="69"/>
                        <a:pt x="18" y="68"/>
                      </a:cubicBezTo>
                      <a:cubicBezTo>
                        <a:pt x="18" y="68"/>
                        <a:pt x="18" y="69"/>
                        <a:pt x="17" y="69"/>
                      </a:cubicBezTo>
                      <a:cubicBezTo>
                        <a:pt x="16" y="67"/>
                        <a:pt x="14" y="66"/>
                        <a:pt x="13" y="64"/>
                      </a:cubicBezTo>
                      <a:cubicBezTo>
                        <a:pt x="11" y="63"/>
                        <a:pt x="10" y="61"/>
                        <a:pt x="10" y="58"/>
                      </a:cubicBezTo>
                      <a:cubicBezTo>
                        <a:pt x="9" y="59"/>
                        <a:pt x="9" y="59"/>
                        <a:pt x="9" y="58"/>
                      </a:cubicBezTo>
                      <a:cubicBezTo>
                        <a:pt x="9" y="59"/>
                        <a:pt x="8" y="59"/>
                        <a:pt x="8" y="59"/>
                      </a:cubicBezTo>
                      <a:cubicBezTo>
                        <a:pt x="8" y="59"/>
                        <a:pt x="8" y="57"/>
                        <a:pt x="8" y="57"/>
                      </a:cubicBezTo>
                      <a:cubicBezTo>
                        <a:pt x="7" y="57"/>
                        <a:pt x="7" y="55"/>
                        <a:pt x="6" y="56"/>
                      </a:cubicBezTo>
                      <a:cubicBezTo>
                        <a:pt x="6" y="56"/>
                        <a:pt x="6" y="56"/>
                        <a:pt x="6" y="56"/>
                      </a:cubicBezTo>
                      <a:cubicBezTo>
                        <a:pt x="4" y="56"/>
                        <a:pt x="4" y="59"/>
                        <a:pt x="2" y="60"/>
                      </a:cubicBezTo>
                      <a:cubicBezTo>
                        <a:pt x="4" y="60"/>
                        <a:pt x="2" y="63"/>
                        <a:pt x="4" y="63"/>
                      </a:cubicBezTo>
                      <a:cubicBezTo>
                        <a:pt x="4" y="64"/>
                        <a:pt x="4" y="63"/>
                        <a:pt x="4" y="64"/>
                      </a:cubicBezTo>
                      <a:cubicBezTo>
                        <a:pt x="4" y="64"/>
                        <a:pt x="5" y="64"/>
                        <a:pt x="5" y="65"/>
                      </a:cubicBezTo>
                      <a:cubicBezTo>
                        <a:pt x="5" y="65"/>
                        <a:pt x="5" y="65"/>
                        <a:pt x="5" y="65"/>
                      </a:cubicBezTo>
                      <a:cubicBezTo>
                        <a:pt x="7" y="67"/>
                        <a:pt x="7" y="68"/>
                        <a:pt x="9" y="71"/>
                      </a:cubicBezTo>
                      <a:cubicBezTo>
                        <a:pt x="9" y="70"/>
                        <a:pt x="9" y="70"/>
                        <a:pt x="9" y="70"/>
                      </a:cubicBezTo>
                      <a:cubicBezTo>
                        <a:pt x="9" y="70"/>
                        <a:pt x="9" y="71"/>
                        <a:pt x="9" y="71"/>
                      </a:cubicBezTo>
                      <a:cubicBezTo>
                        <a:pt x="11" y="71"/>
                        <a:pt x="8" y="70"/>
                        <a:pt x="10" y="69"/>
                      </a:cubicBezTo>
                      <a:cubicBezTo>
                        <a:pt x="9" y="71"/>
                        <a:pt x="13" y="72"/>
                        <a:pt x="12" y="74"/>
                      </a:cubicBezTo>
                      <a:cubicBezTo>
                        <a:pt x="13" y="75"/>
                        <a:pt x="12" y="73"/>
                        <a:pt x="13" y="74"/>
                      </a:cubicBezTo>
                      <a:cubicBezTo>
                        <a:pt x="13" y="74"/>
                        <a:pt x="13" y="74"/>
                        <a:pt x="13" y="74"/>
                      </a:cubicBezTo>
                      <a:cubicBezTo>
                        <a:pt x="14" y="74"/>
                        <a:pt x="14" y="74"/>
                        <a:pt x="14" y="74"/>
                      </a:cubicBezTo>
                      <a:cubicBezTo>
                        <a:pt x="14" y="74"/>
                        <a:pt x="14" y="75"/>
                        <a:pt x="14" y="75"/>
                      </a:cubicBezTo>
                      <a:cubicBezTo>
                        <a:pt x="14" y="75"/>
                        <a:pt x="13" y="75"/>
                        <a:pt x="13" y="75"/>
                      </a:cubicBezTo>
                      <a:cubicBezTo>
                        <a:pt x="13" y="76"/>
                        <a:pt x="15" y="76"/>
                        <a:pt x="15" y="77"/>
                      </a:cubicBezTo>
                      <a:cubicBezTo>
                        <a:pt x="15" y="77"/>
                        <a:pt x="15" y="76"/>
                        <a:pt x="15" y="76"/>
                      </a:cubicBezTo>
                      <a:cubicBezTo>
                        <a:pt x="17" y="77"/>
                        <a:pt x="20" y="79"/>
                        <a:pt x="23" y="79"/>
                      </a:cubicBezTo>
                      <a:cubicBezTo>
                        <a:pt x="23" y="79"/>
                        <a:pt x="23" y="79"/>
                        <a:pt x="23" y="79"/>
                      </a:cubicBezTo>
                      <a:cubicBezTo>
                        <a:pt x="25" y="79"/>
                        <a:pt x="24" y="80"/>
                        <a:pt x="26" y="80"/>
                      </a:cubicBezTo>
                      <a:cubicBezTo>
                        <a:pt x="26" y="80"/>
                        <a:pt x="26" y="80"/>
                        <a:pt x="26" y="80"/>
                      </a:cubicBezTo>
                      <a:cubicBezTo>
                        <a:pt x="27" y="80"/>
                        <a:pt x="28" y="80"/>
                        <a:pt x="28" y="80"/>
                      </a:cubicBezTo>
                      <a:cubicBezTo>
                        <a:pt x="27" y="80"/>
                        <a:pt x="29" y="81"/>
                        <a:pt x="28" y="82"/>
                      </a:cubicBezTo>
                      <a:cubicBezTo>
                        <a:pt x="30" y="81"/>
                        <a:pt x="29" y="81"/>
                        <a:pt x="31" y="80"/>
                      </a:cubicBezTo>
                      <a:cubicBezTo>
                        <a:pt x="31" y="80"/>
                        <a:pt x="31" y="80"/>
                        <a:pt x="31" y="80"/>
                      </a:cubicBezTo>
                      <a:cubicBezTo>
                        <a:pt x="32" y="80"/>
                        <a:pt x="32" y="80"/>
                        <a:pt x="33" y="79"/>
                      </a:cubicBezTo>
                      <a:cubicBezTo>
                        <a:pt x="32" y="80"/>
                        <a:pt x="33" y="81"/>
                        <a:pt x="32" y="81"/>
                      </a:cubicBezTo>
                      <a:cubicBezTo>
                        <a:pt x="35" y="83"/>
                        <a:pt x="36" y="80"/>
                        <a:pt x="37" y="82"/>
                      </a:cubicBezTo>
                      <a:cubicBezTo>
                        <a:pt x="38" y="80"/>
                        <a:pt x="35" y="81"/>
                        <a:pt x="36" y="81"/>
                      </a:cubicBezTo>
                      <a:cubicBezTo>
                        <a:pt x="35" y="80"/>
                        <a:pt x="36" y="79"/>
                        <a:pt x="37" y="79"/>
                      </a:cubicBezTo>
                      <a:cubicBezTo>
                        <a:pt x="38" y="79"/>
                        <a:pt x="38" y="82"/>
                        <a:pt x="40" y="82"/>
                      </a:cubicBezTo>
                      <a:cubicBezTo>
                        <a:pt x="40" y="82"/>
                        <a:pt x="40" y="82"/>
                        <a:pt x="40" y="82"/>
                      </a:cubicBezTo>
                      <a:cubicBezTo>
                        <a:pt x="41" y="82"/>
                        <a:pt x="41" y="81"/>
                        <a:pt x="42" y="82"/>
                      </a:cubicBezTo>
                      <a:cubicBezTo>
                        <a:pt x="43" y="80"/>
                        <a:pt x="44" y="81"/>
                        <a:pt x="43" y="80"/>
                      </a:cubicBezTo>
                      <a:cubicBezTo>
                        <a:pt x="43" y="80"/>
                        <a:pt x="42" y="81"/>
                        <a:pt x="42" y="80"/>
                      </a:cubicBezTo>
                      <a:cubicBezTo>
                        <a:pt x="43" y="80"/>
                        <a:pt x="43" y="78"/>
                        <a:pt x="45" y="78"/>
                      </a:cubicBezTo>
                      <a:cubicBezTo>
                        <a:pt x="45" y="79"/>
                        <a:pt x="44" y="79"/>
                        <a:pt x="44" y="79"/>
                      </a:cubicBezTo>
                      <a:cubicBezTo>
                        <a:pt x="45" y="80"/>
                        <a:pt x="45" y="79"/>
                        <a:pt x="45" y="79"/>
                      </a:cubicBezTo>
                      <a:cubicBezTo>
                        <a:pt x="46" y="81"/>
                        <a:pt x="44" y="80"/>
                        <a:pt x="43" y="82"/>
                      </a:cubicBezTo>
                      <a:cubicBezTo>
                        <a:pt x="43" y="82"/>
                        <a:pt x="44" y="80"/>
                        <a:pt x="44" y="82"/>
                      </a:cubicBezTo>
                      <a:cubicBezTo>
                        <a:pt x="44" y="79"/>
                        <a:pt x="46" y="81"/>
                        <a:pt x="47" y="79"/>
                      </a:cubicBezTo>
                      <a:cubicBezTo>
                        <a:pt x="47" y="80"/>
                        <a:pt x="47" y="80"/>
                        <a:pt x="47" y="80"/>
                      </a:cubicBezTo>
                      <a:cubicBezTo>
                        <a:pt x="47" y="80"/>
                        <a:pt x="48" y="79"/>
                        <a:pt x="48" y="79"/>
                      </a:cubicBezTo>
                      <a:cubicBezTo>
                        <a:pt x="48" y="81"/>
                        <a:pt x="48" y="81"/>
                        <a:pt x="48" y="81"/>
                      </a:cubicBezTo>
                      <a:cubicBezTo>
                        <a:pt x="48" y="79"/>
                        <a:pt x="50" y="81"/>
                        <a:pt x="51" y="79"/>
                      </a:cubicBezTo>
                      <a:cubicBezTo>
                        <a:pt x="49" y="81"/>
                        <a:pt x="50" y="79"/>
                        <a:pt x="49" y="79"/>
                      </a:cubicBezTo>
                      <a:cubicBezTo>
                        <a:pt x="50" y="76"/>
                        <a:pt x="51" y="80"/>
                        <a:pt x="54" y="78"/>
                      </a:cubicBezTo>
                      <a:cubicBezTo>
                        <a:pt x="54" y="78"/>
                        <a:pt x="52" y="78"/>
                        <a:pt x="52" y="78"/>
                      </a:cubicBezTo>
                      <a:cubicBezTo>
                        <a:pt x="53" y="77"/>
                        <a:pt x="54" y="77"/>
                        <a:pt x="54" y="77"/>
                      </a:cubicBezTo>
                      <a:cubicBezTo>
                        <a:pt x="56" y="76"/>
                        <a:pt x="54" y="77"/>
                        <a:pt x="54" y="76"/>
                      </a:cubicBezTo>
                      <a:cubicBezTo>
                        <a:pt x="55" y="76"/>
                        <a:pt x="54" y="75"/>
                        <a:pt x="55" y="74"/>
                      </a:cubicBezTo>
                      <a:cubicBezTo>
                        <a:pt x="55" y="75"/>
                        <a:pt x="55" y="75"/>
                        <a:pt x="55" y="75"/>
                      </a:cubicBezTo>
                      <a:cubicBezTo>
                        <a:pt x="57" y="73"/>
                        <a:pt x="54" y="73"/>
                        <a:pt x="56" y="72"/>
                      </a:cubicBezTo>
                      <a:cubicBezTo>
                        <a:pt x="57" y="73"/>
                        <a:pt x="57" y="73"/>
                        <a:pt x="57" y="73"/>
                      </a:cubicBezTo>
                      <a:cubicBezTo>
                        <a:pt x="57" y="72"/>
                        <a:pt x="57" y="72"/>
                        <a:pt x="57" y="72"/>
                      </a:cubicBezTo>
                      <a:cubicBezTo>
                        <a:pt x="58" y="73"/>
                        <a:pt x="58" y="73"/>
                        <a:pt x="58" y="73"/>
                      </a:cubicBezTo>
                      <a:cubicBezTo>
                        <a:pt x="58" y="72"/>
                        <a:pt x="58" y="72"/>
                        <a:pt x="59" y="71"/>
                      </a:cubicBezTo>
                      <a:cubicBezTo>
                        <a:pt x="59" y="71"/>
                        <a:pt x="58" y="70"/>
                        <a:pt x="58" y="69"/>
                      </a:cubicBezTo>
                      <a:cubicBezTo>
                        <a:pt x="59" y="69"/>
                        <a:pt x="59" y="70"/>
                        <a:pt x="60" y="69"/>
                      </a:cubicBezTo>
                      <a:cubicBezTo>
                        <a:pt x="60" y="69"/>
                        <a:pt x="60" y="70"/>
                        <a:pt x="59" y="70"/>
                      </a:cubicBezTo>
                      <a:cubicBezTo>
                        <a:pt x="60" y="70"/>
                        <a:pt x="60" y="71"/>
                        <a:pt x="60" y="71"/>
                      </a:cubicBezTo>
                      <a:cubicBezTo>
                        <a:pt x="61" y="71"/>
                        <a:pt x="61" y="69"/>
                        <a:pt x="61" y="69"/>
                      </a:cubicBezTo>
                      <a:cubicBezTo>
                        <a:pt x="61" y="69"/>
                        <a:pt x="61" y="69"/>
                        <a:pt x="61" y="69"/>
                      </a:cubicBezTo>
                      <a:cubicBezTo>
                        <a:pt x="61" y="67"/>
                        <a:pt x="61" y="67"/>
                        <a:pt x="61" y="67"/>
                      </a:cubicBezTo>
                      <a:cubicBezTo>
                        <a:pt x="61" y="67"/>
                        <a:pt x="61" y="67"/>
                        <a:pt x="61" y="67"/>
                      </a:cubicBezTo>
                      <a:cubicBezTo>
                        <a:pt x="62" y="67"/>
                        <a:pt x="61" y="67"/>
                        <a:pt x="62" y="66"/>
                      </a:cubicBezTo>
                      <a:cubicBezTo>
                        <a:pt x="62" y="66"/>
                        <a:pt x="63" y="67"/>
                        <a:pt x="63" y="68"/>
                      </a:cubicBezTo>
                      <a:cubicBezTo>
                        <a:pt x="63" y="68"/>
                        <a:pt x="63" y="66"/>
                        <a:pt x="63" y="66"/>
                      </a:cubicBezTo>
                      <a:cubicBezTo>
                        <a:pt x="63" y="66"/>
                        <a:pt x="64" y="65"/>
                        <a:pt x="64" y="65"/>
                      </a:cubicBezTo>
                      <a:cubicBezTo>
                        <a:pt x="65" y="64"/>
                        <a:pt x="64" y="62"/>
                        <a:pt x="65" y="61"/>
                      </a:cubicBezTo>
                      <a:cubicBezTo>
                        <a:pt x="65" y="61"/>
                        <a:pt x="65" y="61"/>
                        <a:pt x="65" y="60"/>
                      </a:cubicBezTo>
                      <a:cubicBezTo>
                        <a:pt x="65" y="59"/>
                        <a:pt x="66" y="58"/>
                        <a:pt x="66" y="57"/>
                      </a:cubicBezTo>
                      <a:cubicBezTo>
                        <a:pt x="67" y="56"/>
                        <a:pt x="67" y="56"/>
                        <a:pt x="67" y="56"/>
                      </a:cubicBezTo>
                      <a:cubicBezTo>
                        <a:pt x="67" y="55"/>
                        <a:pt x="65" y="57"/>
                        <a:pt x="65" y="55"/>
                      </a:cubicBezTo>
                      <a:cubicBezTo>
                        <a:pt x="65" y="53"/>
                        <a:pt x="66" y="54"/>
                        <a:pt x="67" y="54"/>
                      </a:cubicBezTo>
                      <a:cubicBezTo>
                        <a:pt x="66" y="53"/>
                        <a:pt x="65" y="52"/>
                        <a:pt x="66" y="50"/>
                      </a:cubicBezTo>
                      <a:cubicBezTo>
                        <a:pt x="66" y="51"/>
                        <a:pt x="66" y="51"/>
                        <a:pt x="66" y="52"/>
                      </a:cubicBezTo>
                      <a:close/>
                      <a:moveTo>
                        <a:pt x="64" y="37"/>
                      </a:moveTo>
                      <a:cubicBezTo>
                        <a:pt x="64" y="37"/>
                        <a:pt x="65" y="38"/>
                        <a:pt x="65" y="38"/>
                      </a:cubicBezTo>
                      <a:cubicBezTo>
                        <a:pt x="63" y="38"/>
                        <a:pt x="64" y="38"/>
                        <a:pt x="64" y="37"/>
                      </a:cubicBezTo>
                      <a:close/>
                      <a:moveTo>
                        <a:pt x="52" y="19"/>
                      </a:moveTo>
                      <a:cubicBezTo>
                        <a:pt x="53" y="19"/>
                        <a:pt x="53" y="19"/>
                        <a:pt x="53" y="20"/>
                      </a:cubicBezTo>
                      <a:cubicBezTo>
                        <a:pt x="53" y="20"/>
                        <a:pt x="52" y="20"/>
                        <a:pt x="52" y="19"/>
                      </a:cubicBezTo>
                      <a:close/>
                      <a:moveTo>
                        <a:pt x="7" y="19"/>
                      </a:moveTo>
                      <a:cubicBezTo>
                        <a:pt x="7" y="19"/>
                        <a:pt x="7" y="19"/>
                        <a:pt x="7" y="19"/>
                      </a:cubicBezTo>
                      <a:cubicBezTo>
                        <a:pt x="7" y="19"/>
                        <a:pt x="7" y="19"/>
                        <a:pt x="7" y="19"/>
                      </a:cubicBezTo>
                      <a:close/>
                      <a:moveTo>
                        <a:pt x="6" y="19"/>
                      </a:moveTo>
                      <a:cubicBezTo>
                        <a:pt x="6" y="19"/>
                        <a:pt x="6" y="20"/>
                        <a:pt x="6" y="20"/>
                      </a:cubicBezTo>
                      <a:cubicBezTo>
                        <a:pt x="6" y="19"/>
                        <a:pt x="6" y="19"/>
                        <a:pt x="6" y="19"/>
                      </a:cubicBezTo>
                      <a:cubicBezTo>
                        <a:pt x="6" y="19"/>
                        <a:pt x="6" y="19"/>
                        <a:pt x="6" y="19"/>
                      </a:cubicBezTo>
                      <a:close/>
                      <a:moveTo>
                        <a:pt x="39" y="74"/>
                      </a:moveTo>
                      <a:cubicBezTo>
                        <a:pt x="39" y="74"/>
                        <a:pt x="39" y="74"/>
                        <a:pt x="39" y="74"/>
                      </a:cubicBezTo>
                      <a:cubicBezTo>
                        <a:pt x="39" y="75"/>
                        <a:pt x="39" y="74"/>
                        <a:pt x="3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2" name="Freeform 795">
                  <a:extLst>
                    <a:ext uri="{FF2B5EF4-FFF2-40B4-BE49-F238E27FC236}">
                      <a16:creationId xmlns:a16="http://schemas.microsoft.com/office/drawing/2014/main" id="{6196946B-8098-4859-9D2B-22865AE6E0F5}"/>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3" name="Freeform 796">
                  <a:extLst>
                    <a:ext uri="{FF2B5EF4-FFF2-40B4-BE49-F238E27FC236}">
                      <a16:creationId xmlns:a16="http://schemas.microsoft.com/office/drawing/2014/main" id="{E84E164D-A0EF-4851-9240-808DEF9DACBD}"/>
                    </a:ext>
                  </a:extLst>
                </p:cNvPr>
                <p:cNvSpPr>
                  <a:spLocks/>
                </p:cNvSpPr>
                <p:nvPr userDrawn="1"/>
              </p:nvSpPr>
              <p:spPr bwMode="auto">
                <a:xfrm>
                  <a:off x="3659" y="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4" name="Freeform 797">
                  <a:extLst>
                    <a:ext uri="{FF2B5EF4-FFF2-40B4-BE49-F238E27FC236}">
                      <a16:creationId xmlns:a16="http://schemas.microsoft.com/office/drawing/2014/main" id="{A7A5F9C6-2A51-4E3A-B331-D71042C62064}"/>
                    </a:ext>
                  </a:extLst>
                </p:cNvPr>
                <p:cNvSpPr>
                  <a:spLocks/>
                </p:cNvSpPr>
                <p:nvPr userDrawn="1"/>
              </p:nvSpPr>
              <p:spPr bwMode="auto">
                <a:xfrm>
                  <a:off x="3416" y="5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5" name="Freeform 798">
                  <a:extLst>
                    <a:ext uri="{FF2B5EF4-FFF2-40B4-BE49-F238E27FC236}">
                      <a16:creationId xmlns:a16="http://schemas.microsoft.com/office/drawing/2014/main" id="{6A1BF063-1DEA-4312-9F57-CED2B48EA3E7}"/>
                    </a:ext>
                  </a:extLst>
                </p:cNvPr>
                <p:cNvSpPr>
                  <a:spLocks/>
                </p:cNvSpPr>
                <p:nvPr userDrawn="1"/>
              </p:nvSpPr>
              <p:spPr bwMode="auto">
                <a:xfrm>
                  <a:off x="3356" y="67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6" name="Freeform 799">
                  <a:extLst>
                    <a:ext uri="{FF2B5EF4-FFF2-40B4-BE49-F238E27FC236}">
                      <a16:creationId xmlns:a16="http://schemas.microsoft.com/office/drawing/2014/main" id="{ECAA7BA1-049C-445A-8239-C72D7B56294B}"/>
                    </a:ext>
                  </a:extLst>
                </p:cNvPr>
                <p:cNvSpPr>
                  <a:spLocks/>
                </p:cNvSpPr>
                <p:nvPr userDrawn="1"/>
              </p:nvSpPr>
              <p:spPr bwMode="auto">
                <a:xfrm>
                  <a:off x="3326" y="69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7" name="Freeform 800">
                  <a:extLst>
                    <a:ext uri="{FF2B5EF4-FFF2-40B4-BE49-F238E27FC236}">
                      <a16:creationId xmlns:a16="http://schemas.microsoft.com/office/drawing/2014/main" id="{849E2EBE-FD17-44EB-95C5-BC8937754810}"/>
                    </a:ext>
                  </a:extLst>
                </p:cNvPr>
                <p:cNvSpPr>
                  <a:spLocks/>
                </p:cNvSpPr>
                <p:nvPr userDrawn="1"/>
              </p:nvSpPr>
              <p:spPr bwMode="auto">
                <a:xfrm>
                  <a:off x="3341" y="67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8" name="Freeform 801">
                  <a:extLst>
                    <a:ext uri="{FF2B5EF4-FFF2-40B4-BE49-F238E27FC236}">
                      <a16:creationId xmlns:a16="http://schemas.microsoft.com/office/drawing/2014/main" id="{A9A09E07-D35D-4229-9355-447AED64E342}"/>
                    </a:ext>
                  </a:extLst>
                </p:cNvPr>
                <p:cNvSpPr>
                  <a:spLocks/>
                </p:cNvSpPr>
                <p:nvPr userDrawn="1"/>
              </p:nvSpPr>
              <p:spPr bwMode="auto">
                <a:xfrm>
                  <a:off x="3341" y="6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9" name="Freeform 802">
                  <a:extLst>
                    <a:ext uri="{FF2B5EF4-FFF2-40B4-BE49-F238E27FC236}">
                      <a16:creationId xmlns:a16="http://schemas.microsoft.com/office/drawing/2014/main" id="{F04AED43-EBBD-4302-9A2C-A9FA7FAF43B7}"/>
                    </a:ext>
                  </a:extLst>
                </p:cNvPr>
                <p:cNvSpPr>
                  <a:spLocks/>
                </p:cNvSpPr>
                <p:nvPr userDrawn="1"/>
              </p:nvSpPr>
              <p:spPr bwMode="auto">
                <a:xfrm>
                  <a:off x="3361" y="64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2"/>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0" name="Freeform 803">
                  <a:extLst>
                    <a:ext uri="{FF2B5EF4-FFF2-40B4-BE49-F238E27FC236}">
                      <a16:creationId xmlns:a16="http://schemas.microsoft.com/office/drawing/2014/main" id="{751405ED-13BF-49AB-92FB-9A0FD4FCDAF2}"/>
                    </a:ext>
                  </a:extLst>
                </p:cNvPr>
                <p:cNvSpPr>
                  <a:spLocks/>
                </p:cNvSpPr>
                <p:nvPr userDrawn="1"/>
              </p:nvSpPr>
              <p:spPr bwMode="auto">
                <a:xfrm>
                  <a:off x="3331" y="66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1" name="Freeform 804">
                  <a:extLst>
                    <a:ext uri="{FF2B5EF4-FFF2-40B4-BE49-F238E27FC236}">
                      <a16:creationId xmlns:a16="http://schemas.microsoft.com/office/drawing/2014/main" id="{F87110CC-B7DF-4D58-99F6-7A9600967808}"/>
                    </a:ext>
                  </a:extLst>
                </p:cNvPr>
                <p:cNvSpPr>
                  <a:spLocks/>
                </p:cNvSpPr>
                <p:nvPr userDrawn="1"/>
              </p:nvSpPr>
              <p:spPr bwMode="auto">
                <a:xfrm>
                  <a:off x="3341" y="65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2" name="Freeform 805">
                  <a:extLst>
                    <a:ext uri="{FF2B5EF4-FFF2-40B4-BE49-F238E27FC236}">
                      <a16:creationId xmlns:a16="http://schemas.microsoft.com/office/drawing/2014/main" id="{C1444367-1ACD-4F7C-B6D3-DF8555D0080F}"/>
                    </a:ext>
                  </a:extLst>
                </p:cNvPr>
                <p:cNvSpPr>
                  <a:spLocks/>
                </p:cNvSpPr>
                <p:nvPr userDrawn="1"/>
              </p:nvSpPr>
              <p:spPr bwMode="auto">
                <a:xfrm>
                  <a:off x="3341"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3" name="Freeform 806">
                  <a:extLst>
                    <a:ext uri="{FF2B5EF4-FFF2-40B4-BE49-F238E27FC236}">
                      <a16:creationId xmlns:a16="http://schemas.microsoft.com/office/drawing/2014/main" id="{B27B818F-9C40-4EB0-8C67-D97B1E0B9E68}"/>
                    </a:ext>
                  </a:extLst>
                </p:cNvPr>
                <p:cNvSpPr>
                  <a:spLocks/>
                </p:cNvSpPr>
                <p:nvPr userDrawn="1"/>
              </p:nvSpPr>
              <p:spPr bwMode="auto">
                <a:xfrm>
                  <a:off x="3331" y="663"/>
                  <a:ext cx="5" cy="5"/>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1" y="0"/>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4" name="Freeform 807">
                  <a:extLst>
                    <a:ext uri="{FF2B5EF4-FFF2-40B4-BE49-F238E27FC236}">
                      <a16:creationId xmlns:a16="http://schemas.microsoft.com/office/drawing/2014/main" id="{D8B86D16-C600-4E6F-BF4B-27CD3C7B1620}"/>
                    </a:ext>
                  </a:extLst>
                </p:cNvPr>
                <p:cNvSpPr>
                  <a:spLocks/>
                </p:cNvSpPr>
                <p:nvPr userDrawn="1"/>
              </p:nvSpPr>
              <p:spPr bwMode="auto">
                <a:xfrm>
                  <a:off x="3366" y="61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715" name="Freeform 809">
                <a:extLst>
                  <a:ext uri="{FF2B5EF4-FFF2-40B4-BE49-F238E27FC236}">
                    <a16:creationId xmlns:a16="http://schemas.microsoft.com/office/drawing/2014/main" id="{6187FCC0-CA02-41F9-8AD5-29784383F886}"/>
                  </a:ext>
                </a:extLst>
              </p:cNvPr>
              <p:cNvSpPr>
                <a:spLocks/>
              </p:cNvSpPr>
              <p:nvPr userDrawn="1"/>
            </p:nvSpPr>
            <p:spPr bwMode="auto">
              <a:xfrm>
                <a:off x="5319712" y="981075"/>
                <a:ext cx="7937"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6" name="Freeform 810">
                <a:extLst>
                  <a:ext uri="{FF2B5EF4-FFF2-40B4-BE49-F238E27FC236}">
                    <a16:creationId xmlns:a16="http://schemas.microsoft.com/office/drawing/2014/main" id="{17B45D88-30AA-4C8B-BCC5-5FBBB22EAF8A}"/>
                  </a:ext>
                </a:extLst>
              </p:cNvPr>
              <p:cNvSpPr>
                <a:spLocks/>
              </p:cNvSpPr>
              <p:nvPr userDrawn="1"/>
            </p:nvSpPr>
            <p:spPr bwMode="auto">
              <a:xfrm>
                <a:off x="5327650" y="949325"/>
                <a:ext cx="7937" cy="15875"/>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7" name="Freeform 811">
                <a:extLst>
                  <a:ext uri="{FF2B5EF4-FFF2-40B4-BE49-F238E27FC236}">
                    <a16:creationId xmlns:a16="http://schemas.microsoft.com/office/drawing/2014/main" id="{5D0E4BC3-CC31-409D-A085-FAAB28852DAE}"/>
                  </a:ext>
                </a:extLst>
              </p:cNvPr>
              <p:cNvSpPr>
                <a:spLocks/>
              </p:cNvSpPr>
              <p:nvPr userDrawn="1"/>
            </p:nvSpPr>
            <p:spPr bwMode="auto">
              <a:xfrm>
                <a:off x="5438775" y="925513"/>
                <a:ext cx="0" cy="15875"/>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8" name="Freeform 812">
                <a:extLst>
                  <a:ext uri="{FF2B5EF4-FFF2-40B4-BE49-F238E27FC236}">
                    <a16:creationId xmlns:a16="http://schemas.microsoft.com/office/drawing/2014/main" id="{E9682BB6-191B-4AA3-A6FE-D6072205487E}"/>
                  </a:ext>
                </a:extLst>
              </p:cNvPr>
              <p:cNvSpPr>
                <a:spLocks/>
              </p:cNvSpPr>
              <p:nvPr userDrawn="1"/>
            </p:nvSpPr>
            <p:spPr bwMode="auto">
              <a:xfrm>
                <a:off x="5532437" y="885825"/>
                <a:ext cx="15875" cy="15875"/>
              </a:xfrm>
              <a:custGeom>
                <a:avLst/>
                <a:gdLst>
                  <a:gd name="T0" fmla="*/ 2 w 2"/>
                  <a:gd name="T1" fmla="*/ 0 h 2"/>
                  <a:gd name="T2" fmla="*/ 0 w 2"/>
                  <a:gd name="T3" fmla="*/ 1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2"/>
                      <a:pt x="0" y="1"/>
                    </a:cubicBezTo>
                    <a:cubicBezTo>
                      <a:pt x="0" y="1"/>
                      <a:pt x="1" y="1"/>
                      <a:pt x="1" y="2"/>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9" name="Freeform 813">
                <a:extLst>
                  <a:ext uri="{FF2B5EF4-FFF2-40B4-BE49-F238E27FC236}">
                    <a16:creationId xmlns:a16="http://schemas.microsoft.com/office/drawing/2014/main" id="{F315EAAF-E572-4681-B706-7F21DFD5D119}"/>
                  </a:ext>
                </a:extLst>
              </p:cNvPr>
              <p:cNvSpPr>
                <a:spLocks/>
              </p:cNvSpPr>
              <p:nvPr userDrawn="1"/>
            </p:nvSpPr>
            <p:spPr bwMode="auto">
              <a:xfrm>
                <a:off x="5532437" y="901700"/>
                <a:ext cx="7937"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0" name="Rectangle 814">
                <a:extLst>
                  <a:ext uri="{FF2B5EF4-FFF2-40B4-BE49-F238E27FC236}">
                    <a16:creationId xmlns:a16="http://schemas.microsoft.com/office/drawing/2014/main" id="{A34FFE48-A69D-4AAD-82C5-E3B9B312868B}"/>
                  </a:ext>
                </a:extLst>
              </p:cNvPr>
              <p:cNvSpPr>
                <a:spLocks noChangeArrowheads="1"/>
              </p:cNvSpPr>
              <p:nvPr userDrawn="1"/>
            </p:nvSpPr>
            <p:spPr bwMode="auto">
              <a:xfrm>
                <a:off x="5359400" y="1314450"/>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1" name="Freeform 815">
                <a:extLst>
                  <a:ext uri="{FF2B5EF4-FFF2-40B4-BE49-F238E27FC236}">
                    <a16:creationId xmlns:a16="http://schemas.microsoft.com/office/drawing/2014/main" id="{CAD27A28-4DC9-4B03-B611-0E26850D4715}"/>
                  </a:ext>
                </a:extLst>
              </p:cNvPr>
              <p:cNvSpPr>
                <a:spLocks/>
              </p:cNvSpPr>
              <p:nvPr userDrawn="1"/>
            </p:nvSpPr>
            <p:spPr bwMode="auto">
              <a:xfrm>
                <a:off x="5343525" y="1306513"/>
                <a:ext cx="7937" cy="7938"/>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2" name="Freeform 816">
                <a:extLst>
                  <a:ext uri="{FF2B5EF4-FFF2-40B4-BE49-F238E27FC236}">
                    <a16:creationId xmlns:a16="http://schemas.microsoft.com/office/drawing/2014/main" id="{6AD1AF7F-BDEC-4EA7-82BC-F2A3ACDD9CC4}"/>
                  </a:ext>
                </a:extLst>
              </p:cNvPr>
              <p:cNvSpPr>
                <a:spLocks/>
              </p:cNvSpPr>
              <p:nvPr userDrawn="1"/>
            </p:nvSpPr>
            <p:spPr bwMode="auto">
              <a:xfrm>
                <a:off x="5808662" y="1147763"/>
                <a:ext cx="7937" cy="7938"/>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3" name="Freeform 817">
                <a:extLst>
                  <a:ext uri="{FF2B5EF4-FFF2-40B4-BE49-F238E27FC236}">
                    <a16:creationId xmlns:a16="http://schemas.microsoft.com/office/drawing/2014/main" id="{E7DB0EBF-1366-4CED-827F-E8260C1D6FCB}"/>
                  </a:ext>
                </a:extLst>
              </p:cNvPr>
              <p:cNvSpPr>
                <a:spLocks/>
              </p:cNvSpPr>
              <p:nvPr userDrawn="1"/>
            </p:nvSpPr>
            <p:spPr bwMode="auto">
              <a:xfrm>
                <a:off x="5816600" y="1235075"/>
                <a:ext cx="7937" cy="7938"/>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4" name="Freeform 818">
                <a:extLst>
                  <a:ext uri="{FF2B5EF4-FFF2-40B4-BE49-F238E27FC236}">
                    <a16:creationId xmlns:a16="http://schemas.microsoft.com/office/drawing/2014/main" id="{1E8E874E-BB9F-4511-A047-8D7C0F7DF45E}"/>
                  </a:ext>
                </a:extLst>
              </p:cNvPr>
              <p:cNvSpPr>
                <a:spLocks/>
              </p:cNvSpPr>
              <p:nvPr userDrawn="1"/>
            </p:nvSpPr>
            <p:spPr bwMode="auto">
              <a:xfrm>
                <a:off x="5824537" y="1306513"/>
                <a:ext cx="7937" cy="793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66" name="Group 265">
              <a:extLst>
                <a:ext uri="{FF2B5EF4-FFF2-40B4-BE49-F238E27FC236}">
                  <a16:creationId xmlns:a16="http://schemas.microsoft.com/office/drawing/2014/main" id="{18583940-127D-4D8C-A372-43A230FBC533}"/>
                </a:ext>
              </a:extLst>
            </p:cNvPr>
            <p:cNvGrpSpPr/>
            <p:nvPr userDrawn="1"/>
          </p:nvGrpSpPr>
          <p:grpSpPr>
            <a:xfrm rot="20769998">
              <a:off x="1744444" y="843968"/>
              <a:ext cx="549129" cy="495490"/>
              <a:chOff x="5248275" y="314325"/>
              <a:chExt cx="2259012" cy="2038351"/>
            </a:xfrm>
            <a:solidFill>
              <a:schemeClr val="bg1"/>
            </a:solidFill>
          </p:grpSpPr>
          <p:grpSp>
            <p:nvGrpSpPr>
              <p:cNvPr id="1897" name="Group 205">
                <a:extLst>
                  <a:ext uri="{FF2B5EF4-FFF2-40B4-BE49-F238E27FC236}">
                    <a16:creationId xmlns:a16="http://schemas.microsoft.com/office/drawing/2014/main" id="{2C874EB6-4DA4-49FC-885B-415A86F402BB}"/>
                  </a:ext>
                </a:extLst>
              </p:cNvPr>
              <p:cNvGrpSpPr>
                <a:grpSpLocks/>
              </p:cNvGrpSpPr>
              <p:nvPr userDrawn="1"/>
            </p:nvGrpSpPr>
            <p:grpSpPr bwMode="auto">
              <a:xfrm>
                <a:off x="5248275" y="393700"/>
                <a:ext cx="1871662" cy="1935163"/>
                <a:chOff x="3306" y="248"/>
                <a:chExt cx="1179" cy="1219"/>
              </a:xfrm>
              <a:grpFill/>
            </p:grpSpPr>
            <p:sp>
              <p:nvSpPr>
                <p:cNvPr id="2511" name="Freeform 5">
                  <a:extLst>
                    <a:ext uri="{FF2B5EF4-FFF2-40B4-BE49-F238E27FC236}">
                      <a16:creationId xmlns:a16="http://schemas.microsoft.com/office/drawing/2014/main" id="{4DA6E6B9-EAC8-4313-BAD8-758CC9BA6000}"/>
                    </a:ext>
                  </a:extLst>
                </p:cNvPr>
                <p:cNvSpPr>
                  <a:spLocks/>
                </p:cNvSpPr>
                <p:nvPr userDrawn="1"/>
              </p:nvSpPr>
              <p:spPr bwMode="auto">
                <a:xfrm>
                  <a:off x="4431" y="1152"/>
                  <a:ext cx="5" cy="1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2" name="Freeform 6">
                  <a:extLst>
                    <a:ext uri="{FF2B5EF4-FFF2-40B4-BE49-F238E27FC236}">
                      <a16:creationId xmlns:a16="http://schemas.microsoft.com/office/drawing/2014/main" id="{EE9F0B34-2B7F-44D2-A16E-321C6A17CB00}"/>
                    </a:ext>
                  </a:extLst>
                </p:cNvPr>
                <p:cNvSpPr>
                  <a:spLocks/>
                </p:cNvSpPr>
                <p:nvPr userDrawn="1"/>
              </p:nvSpPr>
              <p:spPr bwMode="auto">
                <a:xfrm>
                  <a:off x="4465" y="1207"/>
                  <a:ext cx="10" cy="5"/>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0"/>
                        <a:pt x="0" y="0"/>
                      </a:cubicBezTo>
                      <a:cubicBezTo>
                        <a:pt x="0" y="0"/>
                        <a:pt x="2"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3" name="Freeform 7">
                  <a:extLst>
                    <a:ext uri="{FF2B5EF4-FFF2-40B4-BE49-F238E27FC236}">
                      <a16:creationId xmlns:a16="http://schemas.microsoft.com/office/drawing/2014/main" id="{439F7330-5B00-4469-814D-8600A34A40E5}"/>
                    </a:ext>
                  </a:extLst>
                </p:cNvPr>
                <p:cNvSpPr>
                  <a:spLocks/>
                </p:cNvSpPr>
                <p:nvPr userDrawn="1"/>
              </p:nvSpPr>
              <p:spPr bwMode="auto">
                <a:xfrm>
                  <a:off x="4470" y="1227"/>
                  <a:ext cx="15" cy="35"/>
                </a:xfrm>
                <a:custGeom>
                  <a:avLst/>
                  <a:gdLst>
                    <a:gd name="T0" fmla="*/ 1 w 3"/>
                    <a:gd name="T1" fmla="*/ 7 h 7"/>
                    <a:gd name="T2" fmla="*/ 1 w 3"/>
                    <a:gd name="T3" fmla="*/ 1 h 7"/>
                    <a:gd name="T4" fmla="*/ 1 w 3"/>
                    <a:gd name="T5" fmla="*/ 1 h 7"/>
                    <a:gd name="T6" fmla="*/ 0 w 3"/>
                    <a:gd name="T7" fmla="*/ 0 h 7"/>
                    <a:gd name="T8" fmla="*/ 1 w 3"/>
                    <a:gd name="T9" fmla="*/ 4 h 7"/>
                    <a:gd name="T10" fmla="*/ 1 w 3"/>
                    <a:gd name="T11" fmla="*/ 7 h 7"/>
                  </a:gdLst>
                  <a:ahLst/>
                  <a:cxnLst>
                    <a:cxn ang="0">
                      <a:pos x="T0" y="T1"/>
                    </a:cxn>
                    <a:cxn ang="0">
                      <a:pos x="T2" y="T3"/>
                    </a:cxn>
                    <a:cxn ang="0">
                      <a:pos x="T4" y="T5"/>
                    </a:cxn>
                    <a:cxn ang="0">
                      <a:pos x="T6" y="T7"/>
                    </a:cxn>
                    <a:cxn ang="0">
                      <a:pos x="T8" y="T9"/>
                    </a:cxn>
                    <a:cxn ang="0">
                      <a:pos x="T10" y="T11"/>
                    </a:cxn>
                  </a:cxnLst>
                  <a:rect l="0" t="0" r="r" b="b"/>
                  <a:pathLst>
                    <a:path w="3" h="7">
                      <a:moveTo>
                        <a:pt x="1" y="7"/>
                      </a:moveTo>
                      <a:cubicBezTo>
                        <a:pt x="3" y="6"/>
                        <a:pt x="1" y="3"/>
                        <a:pt x="1" y="1"/>
                      </a:cubicBezTo>
                      <a:cubicBezTo>
                        <a:pt x="1" y="1"/>
                        <a:pt x="1" y="1"/>
                        <a:pt x="1" y="1"/>
                      </a:cubicBezTo>
                      <a:cubicBezTo>
                        <a:pt x="0" y="0"/>
                        <a:pt x="0" y="0"/>
                        <a:pt x="0" y="0"/>
                      </a:cubicBezTo>
                      <a:cubicBezTo>
                        <a:pt x="0" y="1"/>
                        <a:pt x="1" y="2"/>
                        <a:pt x="1" y="4"/>
                      </a:cubicBezTo>
                      <a:cubicBezTo>
                        <a:pt x="1" y="5"/>
                        <a:pt x="2" y="6"/>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4" name="Freeform 8">
                  <a:extLst>
                    <a:ext uri="{FF2B5EF4-FFF2-40B4-BE49-F238E27FC236}">
                      <a16:creationId xmlns:a16="http://schemas.microsoft.com/office/drawing/2014/main" id="{B1678A42-37EE-4AAB-9F11-C32E90B36A1E}"/>
                    </a:ext>
                  </a:extLst>
                </p:cNvPr>
                <p:cNvSpPr>
                  <a:spLocks/>
                </p:cNvSpPr>
                <p:nvPr userDrawn="1"/>
              </p:nvSpPr>
              <p:spPr bwMode="auto">
                <a:xfrm>
                  <a:off x="4460" y="1282"/>
                  <a:ext cx="5" cy="15"/>
                </a:xfrm>
                <a:custGeom>
                  <a:avLst/>
                  <a:gdLst>
                    <a:gd name="T0" fmla="*/ 0 w 1"/>
                    <a:gd name="T1" fmla="*/ 2 h 3"/>
                    <a:gd name="T2" fmla="*/ 0 w 1"/>
                    <a:gd name="T3" fmla="*/ 0 h 3"/>
                    <a:gd name="T4" fmla="*/ 0 w 1"/>
                    <a:gd name="T5" fmla="*/ 1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0" y="3"/>
                        <a:pt x="0" y="0"/>
                      </a:cubicBezTo>
                      <a:cubicBezTo>
                        <a:pt x="0" y="0"/>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5" name="Freeform 9">
                  <a:extLst>
                    <a:ext uri="{FF2B5EF4-FFF2-40B4-BE49-F238E27FC236}">
                      <a16:creationId xmlns:a16="http://schemas.microsoft.com/office/drawing/2014/main" id="{25E54C1A-548C-400A-AAE7-987168DBE2E8}"/>
                    </a:ext>
                  </a:extLst>
                </p:cNvPr>
                <p:cNvSpPr>
                  <a:spLocks/>
                </p:cNvSpPr>
                <p:nvPr userDrawn="1"/>
              </p:nvSpPr>
              <p:spPr bwMode="auto">
                <a:xfrm>
                  <a:off x="4460" y="1282"/>
                  <a:ext cx="0" cy="5"/>
                </a:xfrm>
                <a:custGeom>
                  <a:avLst/>
                  <a:gdLst>
                    <a:gd name="T0" fmla="*/ 1 h 1"/>
                    <a:gd name="T1" fmla="*/ 1 h 1"/>
                  </a:gdLst>
                  <a:ahLst/>
                  <a:cxnLst>
                    <a:cxn ang="0">
                      <a:pos x="0" y="T0"/>
                    </a:cxn>
                    <a:cxn ang="0">
                      <a:pos x="0" y="T1"/>
                    </a:cxn>
                  </a:cxnLst>
                  <a:rect l="0" t="0" r="r" b="b"/>
                  <a:pathLst>
                    <a:path h="1">
                      <a:moveTo>
                        <a:pt x="0" y="1"/>
                      </a:move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6" name="Freeform 10">
                  <a:extLst>
                    <a:ext uri="{FF2B5EF4-FFF2-40B4-BE49-F238E27FC236}">
                      <a16:creationId xmlns:a16="http://schemas.microsoft.com/office/drawing/2014/main" id="{877818FD-D280-44C7-89A3-BF6B984BB8CA}"/>
                    </a:ext>
                  </a:extLst>
                </p:cNvPr>
                <p:cNvSpPr>
                  <a:spLocks/>
                </p:cNvSpPr>
                <p:nvPr userDrawn="1"/>
              </p:nvSpPr>
              <p:spPr bwMode="auto">
                <a:xfrm>
                  <a:off x="4451" y="1302"/>
                  <a:ext cx="9" cy="10"/>
                </a:xfrm>
                <a:custGeom>
                  <a:avLst/>
                  <a:gdLst>
                    <a:gd name="T0" fmla="*/ 1 w 2"/>
                    <a:gd name="T1" fmla="*/ 1 h 2"/>
                    <a:gd name="T2" fmla="*/ 1 w 2"/>
                    <a:gd name="T3" fmla="*/ 0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0"/>
                        <a:pt x="1" y="0"/>
                      </a:cubicBezTo>
                      <a:cubicBezTo>
                        <a:pt x="1" y="0"/>
                        <a:pt x="1" y="1"/>
                        <a:pt x="1" y="1"/>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7" name="Freeform 11">
                  <a:extLst>
                    <a:ext uri="{FF2B5EF4-FFF2-40B4-BE49-F238E27FC236}">
                      <a16:creationId xmlns:a16="http://schemas.microsoft.com/office/drawing/2014/main" id="{5F35E13F-FA20-4F95-9990-F106CCF3AE8F}"/>
                    </a:ext>
                  </a:extLst>
                </p:cNvPr>
                <p:cNvSpPr>
                  <a:spLocks/>
                </p:cNvSpPr>
                <p:nvPr userDrawn="1"/>
              </p:nvSpPr>
              <p:spPr bwMode="auto">
                <a:xfrm>
                  <a:off x="4460" y="131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8" name="Freeform 12">
                  <a:extLst>
                    <a:ext uri="{FF2B5EF4-FFF2-40B4-BE49-F238E27FC236}">
                      <a16:creationId xmlns:a16="http://schemas.microsoft.com/office/drawing/2014/main" id="{31E78299-CD88-4514-9D45-1839E206C788}"/>
                    </a:ext>
                  </a:extLst>
                </p:cNvPr>
                <p:cNvSpPr>
                  <a:spLocks/>
                </p:cNvSpPr>
                <p:nvPr userDrawn="1"/>
              </p:nvSpPr>
              <p:spPr bwMode="auto">
                <a:xfrm>
                  <a:off x="4460" y="1307"/>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9" name="Freeform 13">
                  <a:extLst>
                    <a:ext uri="{FF2B5EF4-FFF2-40B4-BE49-F238E27FC236}">
                      <a16:creationId xmlns:a16="http://schemas.microsoft.com/office/drawing/2014/main" id="{76F2DBDF-8668-4D31-9400-5E1B2A24D5DC}"/>
                    </a:ext>
                  </a:extLst>
                </p:cNvPr>
                <p:cNvSpPr>
                  <a:spLocks/>
                </p:cNvSpPr>
                <p:nvPr userDrawn="1"/>
              </p:nvSpPr>
              <p:spPr bwMode="auto">
                <a:xfrm>
                  <a:off x="4465" y="1287"/>
                  <a:ext cx="5" cy="15"/>
                </a:xfrm>
                <a:custGeom>
                  <a:avLst/>
                  <a:gdLst>
                    <a:gd name="T0" fmla="*/ 0 w 1"/>
                    <a:gd name="T1" fmla="*/ 3 h 3"/>
                    <a:gd name="T2" fmla="*/ 0 w 1"/>
                    <a:gd name="T3" fmla="*/ 3 h 3"/>
                    <a:gd name="T4" fmla="*/ 0 w 1"/>
                    <a:gd name="T5" fmla="*/ 3 h 3"/>
                  </a:gdLst>
                  <a:ahLst/>
                  <a:cxnLst>
                    <a:cxn ang="0">
                      <a:pos x="T0" y="T1"/>
                    </a:cxn>
                    <a:cxn ang="0">
                      <a:pos x="T2" y="T3"/>
                    </a:cxn>
                    <a:cxn ang="0">
                      <a:pos x="T4" y="T5"/>
                    </a:cxn>
                  </a:cxnLst>
                  <a:rect l="0" t="0" r="r" b="b"/>
                  <a:pathLst>
                    <a:path w="1" h="3">
                      <a:moveTo>
                        <a:pt x="0" y="3"/>
                      </a:moveTo>
                      <a:cubicBezTo>
                        <a:pt x="0" y="2"/>
                        <a:pt x="0" y="1"/>
                        <a:pt x="0" y="3"/>
                      </a:cubicBezTo>
                      <a:cubicBezTo>
                        <a:pt x="1" y="0"/>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0" name="Freeform 14">
                  <a:extLst>
                    <a:ext uri="{FF2B5EF4-FFF2-40B4-BE49-F238E27FC236}">
                      <a16:creationId xmlns:a16="http://schemas.microsoft.com/office/drawing/2014/main" id="{38B6BC28-4BAA-4374-91BE-BA670923B033}"/>
                    </a:ext>
                  </a:extLst>
                </p:cNvPr>
                <p:cNvSpPr>
                  <a:spLocks/>
                </p:cNvSpPr>
                <p:nvPr userDrawn="1"/>
              </p:nvSpPr>
              <p:spPr bwMode="auto">
                <a:xfrm>
                  <a:off x="4480" y="1252"/>
                  <a:ext cx="5" cy="15"/>
                </a:xfrm>
                <a:custGeom>
                  <a:avLst/>
                  <a:gdLst>
                    <a:gd name="T0" fmla="*/ 1 w 1"/>
                    <a:gd name="T1" fmla="*/ 3 h 3"/>
                    <a:gd name="T2" fmla="*/ 1 w 1"/>
                    <a:gd name="T3" fmla="*/ 1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1"/>
                        <a:pt x="1" y="1"/>
                        <a:pt x="1" y="1"/>
                      </a:cubicBezTo>
                      <a:cubicBezTo>
                        <a:pt x="1" y="1"/>
                        <a:pt x="1" y="0"/>
                        <a:pt x="1"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1" name="Freeform 15">
                  <a:extLst>
                    <a:ext uri="{FF2B5EF4-FFF2-40B4-BE49-F238E27FC236}">
                      <a16:creationId xmlns:a16="http://schemas.microsoft.com/office/drawing/2014/main" id="{6F27C100-A100-47B8-84B9-3B65F7F377A7}"/>
                    </a:ext>
                  </a:extLst>
                </p:cNvPr>
                <p:cNvSpPr>
                  <a:spLocks/>
                </p:cNvSpPr>
                <p:nvPr userDrawn="1"/>
              </p:nvSpPr>
              <p:spPr bwMode="auto">
                <a:xfrm>
                  <a:off x="4436" y="1342"/>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2" name="Freeform 16">
                  <a:extLst>
                    <a:ext uri="{FF2B5EF4-FFF2-40B4-BE49-F238E27FC236}">
                      <a16:creationId xmlns:a16="http://schemas.microsoft.com/office/drawing/2014/main" id="{0A355F1A-8DD9-4AAB-A4EE-D94B8590AA00}"/>
                    </a:ext>
                  </a:extLst>
                </p:cNvPr>
                <p:cNvSpPr>
                  <a:spLocks/>
                </p:cNvSpPr>
                <p:nvPr userDrawn="1"/>
              </p:nvSpPr>
              <p:spPr bwMode="auto">
                <a:xfrm>
                  <a:off x="4436" y="1347"/>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3" name="Freeform 17">
                  <a:extLst>
                    <a:ext uri="{FF2B5EF4-FFF2-40B4-BE49-F238E27FC236}">
                      <a16:creationId xmlns:a16="http://schemas.microsoft.com/office/drawing/2014/main" id="{EF1A4EAB-3E1B-45B8-B134-0EB9B53EF35B}"/>
                    </a:ext>
                  </a:extLst>
                </p:cNvPr>
                <p:cNvSpPr>
                  <a:spLocks/>
                </p:cNvSpPr>
                <p:nvPr userDrawn="1"/>
              </p:nvSpPr>
              <p:spPr bwMode="auto">
                <a:xfrm>
                  <a:off x="4465" y="1307"/>
                  <a:ext cx="0" cy="15"/>
                </a:xfrm>
                <a:custGeom>
                  <a:avLst/>
                  <a:gdLst>
                    <a:gd name="T0" fmla="*/ 15 h 15"/>
                    <a:gd name="T1" fmla="*/ 0 h 15"/>
                    <a:gd name="T2" fmla="*/ 15 h 15"/>
                    <a:gd name="T3" fmla="*/ 15 h 15"/>
                  </a:gdLst>
                  <a:ahLst/>
                  <a:cxnLst>
                    <a:cxn ang="0">
                      <a:pos x="0" y="T0"/>
                    </a:cxn>
                    <a:cxn ang="0">
                      <a:pos x="0" y="T1"/>
                    </a:cxn>
                    <a:cxn ang="0">
                      <a:pos x="0" y="T2"/>
                    </a:cxn>
                    <a:cxn ang="0">
                      <a:pos x="0" y="T3"/>
                    </a:cxn>
                  </a:cxnLst>
                  <a:rect l="0" t="0" r="r" b="b"/>
                  <a:pathLst>
                    <a:path h="15">
                      <a:moveTo>
                        <a:pt x="0" y="15"/>
                      </a:moveTo>
                      <a:lnTo>
                        <a:pt x="0" y="0"/>
                      </a:lnTo>
                      <a:lnTo>
                        <a:pt x="0"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4" name="Freeform 18">
                  <a:extLst>
                    <a:ext uri="{FF2B5EF4-FFF2-40B4-BE49-F238E27FC236}">
                      <a16:creationId xmlns:a16="http://schemas.microsoft.com/office/drawing/2014/main" id="{63326C9A-D5D6-47A1-B363-C733358509AB}"/>
                    </a:ext>
                  </a:extLst>
                </p:cNvPr>
                <p:cNvSpPr>
                  <a:spLocks/>
                </p:cNvSpPr>
                <p:nvPr userDrawn="1"/>
              </p:nvSpPr>
              <p:spPr bwMode="auto">
                <a:xfrm>
                  <a:off x="4411" y="1362"/>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5" name="Freeform 19">
                  <a:extLst>
                    <a:ext uri="{FF2B5EF4-FFF2-40B4-BE49-F238E27FC236}">
                      <a16:creationId xmlns:a16="http://schemas.microsoft.com/office/drawing/2014/main" id="{6613A874-4CDE-4CB9-82B5-6D176A9D1B63}"/>
                    </a:ext>
                  </a:extLst>
                </p:cNvPr>
                <p:cNvSpPr>
                  <a:spLocks/>
                </p:cNvSpPr>
                <p:nvPr userDrawn="1"/>
              </p:nvSpPr>
              <p:spPr bwMode="auto">
                <a:xfrm>
                  <a:off x="4386" y="1372"/>
                  <a:ext cx="15" cy="10"/>
                </a:xfrm>
                <a:custGeom>
                  <a:avLst/>
                  <a:gdLst>
                    <a:gd name="T0" fmla="*/ 2 w 3"/>
                    <a:gd name="T1" fmla="*/ 1 h 2"/>
                    <a:gd name="T2" fmla="*/ 2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1" y="1"/>
                        <a:pt x="2" y="0"/>
                      </a:cubicBezTo>
                      <a:cubicBezTo>
                        <a:pt x="1" y="1"/>
                        <a:pt x="0" y="1"/>
                        <a:pt x="0" y="2"/>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6" name="Freeform 20">
                  <a:extLst>
                    <a:ext uri="{FF2B5EF4-FFF2-40B4-BE49-F238E27FC236}">
                      <a16:creationId xmlns:a16="http://schemas.microsoft.com/office/drawing/2014/main" id="{7A33974E-6F2E-483C-8709-8CC4400A9ECA}"/>
                    </a:ext>
                  </a:extLst>
                </p:cNvPr>
                <p:cNvSpPr>
                  <a:spLocks/>
                </p:cNvSpPr>
                <p:nvPr userDrawn="1"/>
              </p:nvSpPr>
              <p:spPr bwMode="auto">
                <a:xfrm>
                  <a:off x="4381" y="13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7" name="Freeform 21">
                  <a:extLst>
                    <a:ext uri="{FF2B5EF4-FFF2-40B4-BE49-F238E27FC236}">
                      <a16:creationId xmlns:a16="http://schemas.microsoft.com/office/drawing/2014/main" id="{10DDDE8C-47CD-4E21-85C7-C238D4043B2D}"/>
                    </a:ext>
                  </a:extLst>
                </p:cNvPr>
                <p:cNvSpPr>
                  <a:spLocks/>
                </p:cNvSpPr>
                <p:nvPr userDrawn="1"/>
              </p:nvSpPr>
              <p:spPr bwMode="auto">
                <a:xfrm>
                  <a:off x="4421" y="1362"/>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8" name="Freeform 22">
                  <a:extLst>
                    <a:ext uri="{FF2B5EF4-FFF2-40B4-BE49-F238E27FC236}">
                      <a16:creationId xmlns:a16="http://schemas.microsoft.com/office/drawing/2014/main" id="{BC7AC915-CBA9-4C81-BA21-A848486E1EBD}"/>
                    </a:ext>
                  </a:extLst>
                </p:cNvPr>
                <p:cNvSpPr>
                  <a:spLocks/>
                </p:cNvSpPr>
                <p:nvPr userDrawn="1"/>
              </p:nvSpPr>
              <p:spPr bwMode="auto">
                <a:xfrm>
                  <a:off x="4421" y="1367"/>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9" name="Freeform 23">
                  <a:extLst>
                    <a:ext uri="{FF2B5EF4-FFF2-40B4-BE49-F238E27FC236}">
                      <a16:creationId xmlns:a16="http://schemas.microsoft.com/office/drawing/2014/main" id="{171F9885-0586-4BE4-8411-DB66A875C868}"/>
                    </a:ext>
                  </a:extLst>
                </p:cNvPr>
                <p:cNvSpPr>
                  <a:spLocks/>
                </p:cNvSpPr>
                <p:nvPr userDrawn="1"/>
              </p:nvSpPr>
              <p:spPr bwMode="auto">
                <a:xfrm>
                  <a:off x="4426"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0" name="Freeform 24">
                  <a:extLst>
                    <a:ext uri="{FF2B5EF4-FFF2-40B4-BE49-F238E27FC236}">
                      <a16:creationId xmlns:a16="http://schemas.microsoft.com/office/drawing/2014/main" id="{2D17537B-E97C-4AD5-9D31-BDEF322024E9}"/>
                    </a:ext>
                  </a:extLst>
                </p:cNvPr>
                <p:cNvSpPr>
                  <a:spLocks/>
                </p:cNvSpPr>
                <p:nvPr userDrawn="1"/>
              </p:nvSpPr>
              <p:spPr bwMode="auto">
                <a:xfrm>
                  <a:off x="4451" y="1337"/>
                  <a:ext cx="4" cy="20"/>
                </a:xfrm>
                <a:custGeom>
                  <a:avLst/>
                  <a:gdLst>
                    <a:gd name="T0" fmla="*/ 0 w 1"/>
                    <a:gd name="T1" fmla="*/ 0 h 4"/>
                    <a:gd name="T2" fmla="*/ 1 w 1"/>
                    <a:gd name="T3" fmla="*/ 2 h 4"/>
                    <a:gd name="T4" fmla="*/ 0 w 1"/>
                    <a:gd name="T5" fmla="*/ 0 h 4"/>
                  </a:gdLst>
                  <a:ahLst/>
                  <a:cxnLst>
                    <a:cxn ang="0">
                      <a:pos x="T0" y="T1"/>
                    </a:cxn>
                    <a:cxn ang="0">
                      <a:pos x="T2" y="T3"/>
                    </a:cxn>
                    <a:cxn ang="0">
                      <a:pos x="T4" y="T5"/>
                    </a:cxn>
                  </a:cxnLst>
                  <a:rect l="0" t="0" r="r" b="b"/>
                  <a:pathLst>
                    <a:path w="1" h="4">
                      <a:moveTo>
                        <a:pt x="0" y="0"/>
                      </a:moveTo>
                      <a:cubicBezTo>
                        <a:pt x="0" y="1"/>
                        <a:pt x="0" y="4"/>
                        <a:pt x="1" y="2"/>
                      </a:cubicBezTo>
                      <a:cubicBezTo>
                        <a:pt x="1" y="1"/>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1" name="Freeform 25">
                  <a:extLst>
                    <a:ext uri="{FF2B5EF4-FFF2-40B4-BE49-F238E27FC236}">
                      <a16:creationId xmlns:a16="http://schemas.microsoft.com/office/drawing/2014/main" id="{99343F2F-E48E-4F82-8893-51D738897ED9}"/>
                    </a:ext>
                  </a:extLst>
                </p:cNvPr>
                <p:cNvSpPr>
                  <a:spLocks/>
                </p:cNvSpPr>
                <p:nvPr userDrawn="1"/>
              </p:nvSpPr>
              <p:spPr bwMode="auto">
                <a:xfrm>
                  <a:off x="4436" y="1352"/>
                  <a:ext cx="5" cy="10"/>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1"/>
                        <a:pt x="0" y="1"/>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2" name="Freeform 26">
                  <a:extLst>
                    <a:ext uri="{FF2B5EF4-FFF2-40B4-BE49-F238E27FC236}">
                      <a16:creationId xmlns:a16="http://schemas.microsoft.com/office/drawing/2014/main" id="{4897355A-069B-4305-AED7-682AB1B80ACF}"/>
                    </a:ext>
                  </a:extLst>
                </p:cNvPr>
                <p:cNvSpPr>
                  <a:spLocks/>
                </p:cNvSpPr>
                <p:nvPr userDrawn="1"/>
              </p:nvSpPr>
              <p:spPr bwMode="auto">
                <a:xfrm>
                  <a:off x="4431" y="1362"/>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3" name="Freeform 27">
                  <a:extLst>
                    <a:ext uri="{FF2B5EF4-FFF2-40B4-BE49-F238E27FC236}">
                      <a16:creationId xmlns:a16="http://schemas.microsoft.com/office/drawing/2014/main" id="{07EE5E6A-ADB2-4548-A156-A33C669DCB49}"/>
                    </a:ext>
                  </a:extLst>
                </p:cNvPr>
                <p:cNvSpPr>
                  <a:spLocks/>
                </p:cNvSpPr>
                <p:nvPr userDrawn="1"/>
              </p:nvSpPr>
              <p:spPr bwMode="auto">
                <a:xfrm>
                  <a:off x="4381" y="1382"/>
                  <a:ext cx="15" cy="10"/>
                </a:xfrm>
                <a:custGeom>
                  <a:avLst/>
                  <a:gdLst>
                    <a:gd name="T0" fmla="*/ 2 w 3"/>
                    <a:gd name="T1" fmla="*/ 1 h 2"/>
                    <a:gd name="T2" fmla="*/ 0 w 3"/>
                    <a:gd name="T3" fmla="*/ 2 h 2"/>
                    <a:gd name="T4" fmla="*/ 3 w 3"/>
                    <a:gd name="T5" fmla="*/ 1 h 2"/>
                    <a:gd name="T6" fmla="*/ 2 w 3"/>
                    <a:gd name="T7" fmla="*/ 1 h 2"/>
                  </a:gdLst>
                  <a:ahLst/>
                  <a:cxnLst>
                    <a:cxn ang="0">
                      <a:pos x="T0" y="T1"/>
                    </a:cxn>
                    <a:cxn ang="0">
                      <a:pos x="T2" y="T3"/>
                    </a:cxn>
                    <a:cxn ang="0">
                      <a:pos x="T4" y="T5"/>
                    </a:cxn>
                    <a:cxn ang="0">
                      <a:pos x="T6" y="T7"/>
                    </a:cxn>
                  </a:cxnLst>
                  <a:rect l="0" t="0" r="r" b="b"/>
                  <a:pathLst>
                    <a:path w="3" h="2">
                      <a:moveTo>
                        <a:pt x="2" y="1"/>
                      </a:moveTo>
                      <a:cubicBezTo>
                        <a:pt x="2" y="1"/>
                        <a:pt x="1" y="2"/>
                        <a:pt x="0" y="2"/>
                      </a:cubicBezTo>
                      <a:cubicBezTo>
                        <a:pt x="1" y="2"/>
                        <a:pt x="2" y="2"/>
                        <a:pt x="3" y="1"/>
                      </a:cubicBezTo>
                      <a:cubicBezTo>
                        <a:pt x="3" y="1"/>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4" name="Freeform 28">
                  <a:extLst>
                    <a:ext uri="{FF2B5EF4-FFF2-40B4-BE49-F238E27FC236}">
                      <a16:creationId xmlns:a16="http://schemas.microsoft.com/office/drawing/2014/main" id="{764D13F6-B73E-4D88-A1B6-D09E97091C80}"/>
                    </a:ext>
                  </a:extLst>
                </p:cNvPr>
                <p:cNvSpPr>
                  <a:spLocks/>
                </p:cNvSpPr>
                <p:nvPr userDrawn="1"/>
              </p:nvSpPr>
              <p:spPr bwMode="auto">
                <a:xfrm>
                  <a:off x="4411"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5" name="Freeform 29">
                  <a:extLst>
                    <a:ext uri="{FF2B5EF4-FFF2-40B4-BE49-F238E27FC236}">
                      <a16:creationId xmlns:a16="http://schemas.microsoft.com/office/drawing/2014/main" id="{DFEA268D-A4D3-4BE2-B73D-F585F44EABF2}"/>
                    </a:ext>
                  </a:extLst>
                </p:cNvPr>
                <p:cNvSpPr>
                  <a:spLocks/>
                </p:cNvSpPr>
                <p:nvPr userDrawn="1"/>
              </p:nvSpPr>
              <p:spPr bwMode="auto">
                <a:xfrm>
                  <a:off x="4336" y="1407"/>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6" name="Freeform 30">
                  <a:extLst>
                    <a:ext uri="{FF2B5EF4-FFF2-40B4-BE49-F238E27FC236}">
                      <a16:creationId xmlns:a16="http://schemas.microsoft.com/office/drawing/2014/main" id="{B9BE92B7-6F0B-4D25-8A9F-834F42B6B7FD}"/>
                    </a:ext>
                  </a:extLst>
                </p:cNvPr>
                <p:cNvSpPr>
                  <a:spLocks/>
                </p:cNvSpPr>
                <p:nvPr userDrawn="1"/>
              </p:nvSpPr>
              <p:spPr bwMode="auto">
                <a:xfrm>
                  <a:off x="4396" y="1382"/>
                  <a:ext cx="10" cy="5"/>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0"/>
                        <a:pt x="2" y="0"/>
                      </a:cubicBezTo>
                      <a:cubicBezTo>
                        <a:pt x="1" y="0"/>
                        <a:pt x="1"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7" name="Freeform 31">
                  <a:extLst>
                    <a:ext uri="{FF2B5EF4-FFF2-40B4-BE49-F238E27FC236}">
                      <a16:creationId xmlns:a16="http://schemas.microsoft.com/office/drawing/2014/main" id="{09986E7F-6272-476C-B04D-5FA096ED6322}"/>
                    </a:ext>
                  </a:extLst>
                </p:cNvPr>
                <p:cNvSpPr>
                  <a:spLocks/>
                </p:cNvSpPr>
                <p:nvPr userDrawn="1"/>
              </p:nvSpPr>
              <p:spPr bwMode="auto">
                <a:xfrm>
                  <a:off x="4366" y="1392"/>
                  <a:ext cx="10" cy="5"/>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2"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8" name="Freeform 32">
                  <a:extLst>
                    <a:ext uri="{FF2B5EF4-FFF2-40B4-BE49-F238E27FC236}">
                      <a16:creationId xmlns:a16="http://schemas.microsoft.com/office/drawing/2014/main" id="{48214BFA-66C6-4B1F-B6A3-953A4168B40F}"/>
                    </a:ext>
                  </a:extLst>
                </p:cNvPr>
                <p:cNvSpPr>
                  <a:spLocks/>
                </p:cNvSpPr>
                <p:nvPr userDrawn="1"/>
              </p:nvSpPr>
              <p:spPr bwMode="auto">
                <a:xfrm>
                  <a:off x="4406"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9" name="Freeform 33">
                  <a:extLst>
                    <a:ext uri="{FF2B5EF4-FFF2-40B4-BE49-F238E27FC236}">
                      <a16:creationId xmlns:a16="http://schemas.microsoft.com/office/drawing/2014/main" id="{AAE448F6-E983-4087-9ABB-F3C854664533}"/>
                    </a:ext>
                  </a:extLst>
                </p:cNvPr>
                <p:cNvSpPr>
                  <a:spLocks/>
                </p:cNvSpPr>
                <p:nvPr userDrawn="1"/>
              </p:nvSpPr>
              <p:spPr bwMode="auto">
                <a:xfrm>
                  <a:off x="4406" y="1377"/>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0" name="Freeform 34">
                  <a:extLst>
                    <a:ext uri="{FF2B5EF4-FFF2-40B4-BE49-F238E27FC236}">
                      <a16:creationId xmlns:a16="http://schemas.microsoft.com/office/drawing/2014/main" id="{02249779-3A66-4C2A-9645-B4BE002BE413}"/>
                    </a:ext>
                  </a:extLst>
                </p:cNvPr>
                <p:cNvSpPr>
                  <a:spLocks/>
                </p:cNvSpPr>
                <p:nvPr userDrawn="1"/>
              </p:nvSpPr>
              <p:spPr bwMode="auto">
                <a:xfrm>
                  <a:off x="4316" y="1412"/>
                  <a:ext cx="40" cy="25"/>
                </a:xfrm>
                <a:custGeom>
                  <a:avLst/>
                  <a:gdLst>
                    <a:gd name="T0" fmla="*/ 3 w 8"/>
                    <a:gd name="T1" fmla="*/ 5 h 5"/>
                    <a:gd name="T2" fmla="*/ 7 w 8"/>
                    <a:gd name="T3" fmla="*/ 4 h 5"/>
                    <a:gd name="T4" fmla="*/ 5 w 8"/>
                    <a:gd name="T5" fmla="*/ 0 h 5"/>
                    <a:gd name="T6" fmla="*/ 3 w 8"/>
                    <a:gd name="T7" fmla="*/ 1 h 5"/>
                    <a:gd name="T8" fmla="*/ 6 w 8"/>
                    <a:gd name="T9" fmla="*/ 2 h 5"/>
                    <a:gd name="T10" fmla="*/ 2 w 8"/>
                    <a:gd name="T11" fmla="*/ 2 h 5"/>
                    <a:gd name="T12" fmla="*/ 0 w 8"/>
                    <a:gd name="T13" fmla="*/ 5 h 5"/>
                    <a:gd name="T14" fmla="*/ 3 w 8"/>
                    <a:gd name="T15" fmla="*/ 4 h 5"/>
                    <a:gd name="T16" fmla="*/ 3 w 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3" y="5"/>
                      </a:moveTo>
                      <a:cubicBezTo>
                        <a:pt x="3" y="4"/>
                        <a:pt x="5" y="3"/>
                        <a:pt x="7" y="4"/>
                      </a:cubicBezTo>
                      <a:cubicBezTo>
                        <a:pt x="8" y="2"/>
                        <a:pt x="6" y="1"/>
                        <a:pt x="5" y="0"/>
                      </a:cubicBezTo>
                      <a:cubicBezTo>
                        <a:pt x="5" y="0"/>
                        <a:pt x="5" y="0"/>
                        <a:pt x="3" y="1"/>
                      </a:cubicBezTo>
                      <a:cubicBezTo>
                        <a:pt x="4" y="1"/>
                        <a:pt x="7" y="1"/>
                        <a:pt x="6" y="2"/>
                      </a:cubicBezTo>
                      <a:cubicBezTo>
                        <a:pt x="3" y="3"/>
                        <a:pt x="4" y="2"/>
                        <a:pt x="2" y="2"/>
                      </a:cubicBezTo>
                      <a:cubicBezTo>
                        <a:pt x="4" y="3"/>
                        <a:pt x="0" y="4"/>
                        <a:pt x="0" y="5"/>
                      </a:cubicBezTo>
                      <a:cubicBezTo>
                        <a:pt x="3" y="4"/>
                        <a:pt x="3" y="4"/>
                        <a:pt x="3" y="4"/>
                      </a:cubicBezTo>
                      <a:cubicBezTo>
                        <a:pt x="3" y="4"/>
                        <a:pt x="2"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1" name="Freeform 35">
                  <a:extLst>
                    <a:ext uri="{FF2B5EF4-FFF2-40B4-BE49-F238E27FC236}">
                      <a16:creationId xmlns:a16="http://schemas.microsoft.com/office/drawing/2014/main" id="{C43D510A-7172-4F66-9898-13F0DBCE2ACD}"/>
                    </a:ext>
                  </a:extLst>
                </p:cNvPr>
                <p:cNvSpPr>
                  <a:spLocks/>
                </p:cNvSpPr>
                <p:nvPr userDrawn="1"/>
              </p:nvSpPr>
              <p:spPr bwMode="auto">
                <a:xfrm>
                  <a:off x="4341" y="1402"/>
                  <a:ext cx="20" cy="5"/>
                </a:xfrm>
                <a:custGeom>
                  <a:avLst/>
                  <a:gdLst>
                    <a:gd name="T0" fmla="*/ 3 w 4"/>
                    <a:gd name="T1" fmla="*/ 1 h 1"/>
                    <a:gd name="T2" fmla="*/ 4 w 4"/>
                    <a:gd name="T3" fmla="*/ 0 h 1"/>
                    <a:gd name="T4" fmla="*/ 1 w 4"/>
                    <a:gd name="T5" fmla="*/ 0 h 1"/>
                    <a:gd name="T6" fmla="*/ 0 w 4"/>
                    <a:gd name="T7" fmla="*/ 1 h 1"/>
                    <a:gd name="T8" fmla="*/ 1 w 4"/>
                    <a:gd name="T9" fmla="*/ 1 h 1"/>
                    <a:gd name="T10" fmla="*/ 3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0"/>
                        <a:pt x="4" y="0"/>
                        <a:pt x="4" y="0"/>
                      </a:cubicBezTo>
                      <a:cubicBezTo>
                        <a:pt x="3" y="0"/>
                        <a:pt x="2" y="0"/>
                        <a:pt x="1" y="0"/>
                      </a:cubicBezTo>
                      <a:cubicBezTo>
                        <a:pt x="0" y="1"/>
                        <a:pt x="0" y="1"/>
                        <a:pt x="0" y="1"/>
                      </a:cubicBezTo>
                      <a:cubicBezTo>
                        <a:pt x="0" y="1"/>
                        <a:pt x="1" y="1"/>
                        <a:pt x="1" y="1"/>
                      </a:cubicBezTo>
                      <a:cubicBezTo>
                        <a:pt x="2" y="1"/>
                        <a:pt x="3" y="0"/>
                        <a:pt x="3"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2" name="Freeform 36">
                  <a:extLst>
                    <a:ext uri="{FF2B5EF4-FFF2-40B4-BE49-F238E27FC236}">
                      <a16:creationId xmlns:a16="http://schemas.microsoft.com/office/drawing/2014/main" id="{C7D16F7C-5497-458C-995E-D009017CBC32}"/>
                    </a:ext>
                  </a:extLst>
                </p:cNvPr>
                <p:cNvSpPr>
                  <a:spLocks/>
                </p:cNvSpPr>
                <p:nvPr userDrawn="1"/>
              </p:nvSpPr>
              <p:spPr bwMode="auto">
                <a:xfrm>
                  <a:off x="4361" y="1392"/>
                  <a:ext cx="25" cy="15"/>
                </a:xfrm>
                <a:custGeom>
                  <a:avLst/>
                  <a:gdLst>
                    <a:gd name="T0" fmla="*/ 3 w 5"/>
                    <a:gd name="T1" fmla="*/ 1 h 3"/>
                    <a:gd name="T2" fmla="*/ 2 w 5"/>
                    <a:gd name="T3" fmla="*/ 3 h 3"/>
                    <a:gd name="T4" fmla="*/ 5 w 5"/>
                    <a:gd name="T5" fmla="*/ 1 h 3"/>
                    <a:gd name="T6" fmla="*/ 3 w 5"/>
                    <a:gd name="T7" fmla="*/ 1 h 3"/>
                    <a:gd name="T8" fmla="*/ 4 w 5"/>
                    <a:gd name="T9" fmla="*/ 0 h 3"/>
                    <a:gd name="T10" fmla="*/ 3 w 5"/>
                    <a:gd name="T11" fmla="*/ 1 h 3"/>
                    <a:gd name="T12" fmla="*/ 3 w 5"/>
                    <a:gd name="T13" fmla="*/ 1 h 3"/>
                    <a:gd name="T14" fmla="*/ 3 w 5"/>
                    <a:gd name="T15" fmla="*/ 1 h 3"/>
                    <a:gd name="T16" fmla="*/ 3 w 5"/>
                    <a:gd name="T17" fmla="*/ 1 h 3"/>
                    <a:gd name="T18" fmla="*/ 3 w 5"/>
                    <a:gd name="T19" fmla="*/ 1 h 3"/>
                    <a:gd name="T20" fmla="*/ 3 w 5"/>
                    <a:gd name="T21" fmla="*/ 1 h 3"/>
                    <a:gd name="T22" fmla="*/ 3 w 5"/>
                    <a:gd name="T23" fmla="*/ 1 h 3"/>
                    <a:gd name="T24" fmla="*/ 3 w 5"/>
                    <a:gd name="T25" fmla="*/ 1 h 3"/>
                    <a:gd name="T26" fmla="*/ 3 w 5"/>
                    <a:gd name="T27" fmla="*/ 1 h 3"/>
                    <a:gd name="T28" fmla="*/ 3 w 5"/>
                    <a:gd name="T29" fmla="*/ 1 h 3"/>
                    <a:gd name="T30" fmla="*/ 0 w 5"/>
                    <a:gd name="T31" fmla="*/ 2 h 3"/>
                    <a:gd name="T32" fmla="*/ 3 w 5"/>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3">
                      <a:moveTo>
                        <a:pt x="3" y="1"/>
                      </a:moveTo>
                      <a:cubicBezTo>
                        <a:pt x="3" y="2"/>
                        <a:pt x="1" y="3"/>
                        <a:pt x="2" y="3"/>
                      </a:cubicBezTo>
                      <a:cubicBezTo>
                        <a:pt x="4" y="3"/>
                        <a:pt x="4" y="2"/>
                        <a:pt x="5" y="1"/>
                      </a:cubicBezTo>
                      <a:cubicBezTo>
                        <a:pt x="1" y="3"/>
                        <a:pt x="5" y="1"/>
                        <a:pt x="3" y="1"/>
                      </a:cubicBezTo>
                      <a:cubicBezTo>
                        <a:pt x="3" y="1"/>
                        <a:pt x="4" y="1"/>
                        <a:pt x="4" y="0"/>
                      </a:cubicBezTo>
                      <a:cubicBezTo>
                        <a:pt x="4"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3" y="1"/>
                        <a:pt x="3" y="1"/>
                      </a:cubicBezTo>
                      <a:cubicBezTo>
                        <a:pt x="3" y="1"/>
                        <a:pt x="3" y="1"/>
                        <a:pt x="3" y="1"/>
                      </a:cubicBezTo>
                      <a:cubicBezTo>
                        <a:pt x="3" y="1"/>
                        <a:pt x="3" y="1"/>
                        <a:pt x="3" y="1"/>
                      </a:cubicBezTo>
                      <a:cubicBezTo>
                        <a:pt x="0" y="2"/>
                        <a:pt x="0" y="2"/>
                        <a:pt x="0" y="2"/>
                      </a:cubicBezTo>
                      <a:cubicBezTo>
                        <a:pt x="0" y="2"/>
                        <a:pt x="1"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3" name="Freeform 37">
                  <a:extLst>
                    <a:ext uri="{FF2B5EF4-FFF2-40B4-BE49-F238E27FC236}">
                      <a16:creationId xmlns:a16="http://schemas.microsoft.com/office/drawing/2014/main" id="{EEBDC28E-6A38-44C6-A441-01A56C741268}"/>
                    </a:ext>
                  </a:extLst>
                </p:cNvPr>
                <p:cNvSpPr>
                  <a:spLocks/>
                </p:cNvSpPr>
                <p:nvPr userDrawn="1"/>
              </p:nvSpPr>
              <p:spPr bwMode="auto">
                <a:xfrm>
                  <a:off x="4455"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4" name="Freeform 38">
                  <a:extLst>
                    <a:ext uri="{FF2B5EF4-FFF2-40B4-BE49-F238E27FC236}">
                      <a16:creationId xmlns:a16="http://schemas.microsoft.com/office/drawing/2014/main" id="{E59BE15E-ED61-43A9-BDCD-64400E2C6338}"/>
                    </a:ext>
                  </a:extLst>
                </p:cNvPr>
                <p:cNvSpPr>
                  <a:spLocks/>
                </p:cNvSpPr>
                <p:nvPr userDrawn="1"/>
              </p:nvSpPr>
              <p:spPr bwMode="auto">
                <a:xfrm>
                  <a:off x="4436" y="1352"/>
                  <a:ext cx="24" cy="15"/>
                </a:xfrm>
                <a:custGeom>
                  <a:avLst/>
                  <a:gdLst>
                    <a:gd name="T0" fmla="*/ 3 w 5"/>
                    <a:gd name="T1" fmla="*/ 3 h 3"/>
                    <a:gd name="T2" fmla="*/ 4 w 5"/>
                    <a:gd name="T3" fmla="*/ 1 h 3"/>
                    <a:gd name="T4" fmla="*/ 4 w 5"/>
                    <a:gd name="T5" fmla="*/ 2 h 3"/>
                    <a:gd name="T6" fmla="*/ 4 w 5"/>
                    <a:gd name="T7" fmla="*/ 1 h 3"/>
                    <a:gd name="T8" fmla="*/ 4 w 5"/>
                    <a:gd name="T9" fmla="*/ 1 h 3"/>
                    <a:gd name="T10" fmla="*/ 1 w 5"/>
                    <a:gd name="T11" fmla="*/ 3 h 3"/>
                    <a:gd name="T12" fmla="*/ 3 w 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3"/>
                      </a:moveTo>
                      <a:cubicBezTo>
                        <a:pt x="3" y="2"/>
                        <a:pt x="3" y="2"/>
                        <a:pt x="4" y="1"/>
                      </a:cubicBezTo>
                      <a:cubicBezTo>
                        <a:pt x="4" y="1"/>
                        <a:pt x="4" y="2"/>
                        <a:pt x="4" y="2"/>
                      </a:cubicBezTo>
                      <a:cubicBezTo>
                        <a:pt x="5" y="1"/>
                        <a:pt x="5" y="0"/>
                        <a:pt x="4" y="1"/>
                      </a:cubicBezTo>
                      <a:cubicBezTo>
                        <a:pt x="4" y="1"/>
                        <a:pt x="4" y="1"/>
                        <a:pt x="4" y="1"/>
                      </a:cubicBezTo>
                      <a:cubicBezTo>
                        <a:pt x="2" y="2"/>
                        <a:pt x="0" y="3"/>
                        <a:pt x="1" y="3"/>
                      </a:cubicBezTo>
                      <a:cubicBezTo>
                        <a:pt x="1"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5" name="Freeform 39">
                  <a:extLst>
                    <a:ext uri="{FF2B5EF4-FFF2-40B4-BE49-F238E27FC236}">
                      <a16:creationId xmlns:a16="http://schemas.microsoft.com/office/drawing/2014/main" id="{BF3E0DB5-C654-4000-882F-34EBA850B9E0}"/>
                    </a:ext>
                  </a:extLst>
                </p:cNvPr>
                <p:cNvSpPr>
                  <a:spLocks/>
                </p:cNvSpPr>
                <p:nvPr userDrawn="1"/>
              </p:nvSpPr>
              <p:spPr bwMode="auto">
                <a:xfrm>
                  <a:off x="4401" y="1387"/>
                  <a:ext cx="15" cy="10"/>
                </a:xfrm>
                <a:custGeom>
                  <a:avLst/>
                  <a:gdLst>
                    <a:gd name="T0" fmla="*/ 3 w 3"/>
                    <a:gd name="T1" fmla="*/ 0 h 2"/>
                    <a:gd name="T2" fmla="*/ 0 w 3"/>
                    <a:gd name="T3" fmla="*/ 2 h 2"/>
                    <a:gd name="T4" fmla="*/ 2 w 3"/>
                    <a:gd name="T5" fmla="*/ 2 h 2"/>
                    <a:gd name="T6" fmla="*/ 2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3" y="0"/>
                        <a:pt x="0" y="2"/>
                        <a:pt x="0" y="2"/>
                      </a:cubicBezTo>
                      <a:cubicBezTo>
                        <a:pt x="2" y="2"/>
                        <a:pt x="2" y="2"/>
                        <a:pt x="2" y="2"/>
                      </a:cubicBezTo>
                      <a:cubicBezTo>
                        <a:pt x="2" y="2"/>
                        <a:pt x="2" y="2"/>
                        <a:pt x="2" y="2"/>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6" name="Freeform 40">
                  <a:extLst>
                    <a:ext uri="{FF2B5EF4-FFF2-40B4-BE49-F238E27FC236}">
                      <a16:creationId xmlns:a16="http://schemas.microsoft.com/office/drawing/2014/main" id="{86A4A710-D7A5-4851-9E2F-AF6E89523497}"/>
                    </a:ext>
                  </a:extLst>
                </p:cNvPr>
                <p:cNvSpPr>
                  <a:spLocks/>
                </p:cNvSpPr>
                <p:nvPr userDrawn="1"/>
              </p:nvSpPr>
              <p:spPr bwMode="auto">
                <a:xfrm>
                  <a:off x="4331" y="1402"/>
                  <a:ext cx="5" cy="10"/>
                </a:xfrm>
                <a:custGeom>
                  <a:avLst/>
                  <a:gdLst>
                    <a:gd name="T0" fmla="*/ 5 w 5"/>
                    <a:gd name="T1" fmla="*/ 5 h 10"/>
                    <a:gd name="T2" fmla="*/ 5 w 5"/>
                    <a:gd name="T3" fmla="*/ 0 h 10"/>
                    <a:gd name="T4" fmla="*/ 0 w 5"/>
                    <a:gd name="T5" fmla="*/ 10 h 10"/>
                    <a:gd name="T6" fmla="*/ 5 w 5"/>
                    <a:gd name="T7" fmla="*/ 5 h 10"/>
                  </a:gdLst>
                  <a:ahLst/>
                  <a:cxnLst>
                    <a:cxn ang="0">
                      <a:pos x="T0" y="T1"/>
                    </a:cxn>
                    <a:cxn ang="0">
                      <a:pos x="T2" y="T3"/>
                    </a:cxn>
                    <a:cxn ang="0">
                      <a:pos x="T4" y="T5"/>
                    </a:cxn>
                    <a:cxn ang="0">
                      <a:pos x="T6" y="T7"/>
                    </a:cxn>
                  </a:cxnLst>
                  <a:rect l="0" t="0" r="r" b="b"/>
                  <a:pathLst>
                    <a:path w="5" h="10">
                      <a:moveTo>
                        <a:pt x="5" y="5"/>
                      </a:moveTo>
                      <a:lnTo>
                        <a:pt x="5" y="0"/>
                      </a:lnTo>
                      <a:lnTo>
                        <a:pt x="0" y="1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7" name="Freeform 41">
                  <a:extLst>
                    <a:ext uri="{FF2B5EF4-FFF2-40B4-BE49-F238E27FC236}">
                      <a16:creationId xmlns:a16="http://schemas.microsoft.com/office/drawing/2014/main" id="{CFAB1DFA-B763-4E51-922A-17F8AB704B19}"/>
                    </a:ext>
                  </a:extLst>
                </p:cNvPr>
                <p:cNvSpPr>
                  <a:spLocks/>
                </p:cNvSpPr>
                <p:nvPr userDrawn="1"/>
              </p:nvSpPr>
              <p:spPr bwMode="auto">
                <a:xfrm>
                  <a:off x="4311" y="1407"/>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8" name="Freeform 42">
                  <a:extLst>
                    <a:ext uri="{FF2B5EF4-FFF2-40B4-BE49-F238E27FC236}">
                      <a16:creationId xmlns:a16="http://schemas.microsoft.com/office/drawing/2014/main" id="{5C23D36B-10ED-4624-B5B2-C0D9EFEBB9F0}"/>
                    </a:ext>
                  </a:extLst>
                </p:cNvPr>
                <p:cNvSpPr>
                  <a:spLocks/>
                </p:cNvSpPr>
                <p:nvPr userDrawn="1"/>
              </p:nvSpPr>
              <p:spPr bwMode="auto">
                <a:xfrm>
                  <a:off x="3689" y="10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9" name="Freeform 43">
                  <a:extLst>
                    <a:ext uri="{FF2B5EF4-FFF2-40B4-BE49-F238E27FC236}">
                      <a16:creationId xmlns:a16="http://schemas.microsoft.com/office/drawing/2014/main" id="{1AAE5A94-88DF-4855-8203-048FD7C7B60C}"/>
                    </a:ext>
                  </a:extLst>
                </p:cNvPr>
                <p:cNvSpPr>
                  <a:spLocks/>
                </p:cNvSpPr>
                <p:nvPr userDrawn="1"/>
              </p:nvSpPr>
              <p:spPr bwMode="auto">
                <a:xfrm>
                  <a:off x="3659" y="10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0" name="Freeform 44">
                  <a:extLst>
                    <a:ext uri="{FF2B5EF4-FFF2-40B4-BE49-F238E27FC236}">
                      <a16:creationId xmlns:a16="http://schemas.microsoft.com/office/drawing/2014/main" id="{F0DDC8D3-EC66-4611-9E32-63A1459E225E}"/>
                    </a:ext>
                  </a:extLst>
                </p:cNvPr>
                <p:cNvSpPr>
                  <a:spLocks/>
                </p:cNvSpPr>
                <p:nvPr userDrawn="1"/>
              </p:nvSpPr>
              <p:spPr bwMode="auto">
                <a:xfrm>
                  <a:off x="3819" y="1412"/>
                  <a:ext cx="15" cy="5"/>
                </a:xfrm>
                <a:custGeom>
                  <a:avLst/>
                  <a:gdLst>
                    <a:gd name="T0" fmla="*/ 3 w 3"/>
                    <a:gd name="T1" fmla="*/ 1 h 1"/>
                    <a:gd name="T2" fmla="*/ 0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1"/>
                        <a:pt x="0" y="0"/>
                        <a:pt x="0" y="0"/>
                      </a:cubicBezTo>
                      <a:cubicBezTo>
                        <a:pt x="0" y="1"/>
                        <a:pt x="0" y="1"/>
                        <a:pt x="0" y="1"/>
                      </a:cubicBezTo>
                      <a:cubicBezTo>
                        <a:pt x="1" y="1"/>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1" name="Freeform 45">
                  <a:extLst>
                    <a:ext uri="{FF2B5EF4-FFF2-40B4-BE49-F238E27FC236}">
                      <a16:creationId xmlns:a16="http://schemas.microsoft.com/office/drawing/2014/main" id="{A24A3FD0-B233-4344-A766-F7B6EC06947C}"/>
                    </a:ext>
                  </a:extLst>
                </p:cNvPr>
                <p:cNvSpPr>
                  <a:spLocks/>
                </p:cNvSpPr>
                <p:nvPr userDrawn="1"/>
              </p:nvSpPr>
              <p:spPr bwMode="auto">
                <a:xfrm>
                  <a:off x="3545" y="1302"/>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2" name="Freeform 46">
                  <a:extLst>
                    <a:ext uri="{FF2B5EF4-FFF2-40B4-BE49-F238E27FC236}">
                      <a16:creationId xmlns:a16="http://schemas.microsoft.com/office/drawing/2014/main" id="{66065E69-0AAE-4507-A34C-33C77BE87BBF}"/>
                    </a:ext>
                  </a:extLst>
                </p:cNvPr>
                <p:cNvSpPr>
                  <a:spLocks/>
                </p:cNvSpPr>
                <p:nvPr userDrawn="1"/>
              </p:nvSpPr>
              <p:spPr bwMode="auto">
                <a:xfrm>
                  <a:off x="3530" y="1292"/>
                  <a:ext cx="0" cy="10"/>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3" name="Freeform 47">
                  <a:extLst>
                    <a:ext uri="{FF2B5EF4-FFF2-40B4-BE49-F238E27FC236}">
                      <a16:creationId xmlns:a16="http://schemas.microsoft.com/office/drawing/2014/main" id="{90A3DBB2-8E1A-4D5C-86FE-BB26CF59008E}"/>
                    </a:ext>
                  </a:extLst>
                </p:cNvPr>
                <p:cNvSpPr>
                  <a:spLocks/>
                </p:cNvSpPr>
                <p:nvPr userDrawn="1"/>
              </p:nvSpPr>
              <p:spPr bwMode="auto">
                <a:xfrm>
                  <a:off x="3774" y="893"/>
                  <a:ext cx="5" cy="10"/>
                </a:xfrm>
                <a:custGeom>
                  <a:avLst/>
                  <a:gdLst>
                    <a:gd name="T0" fmla="*/ 1 w 1"/>
                    <a:gd name="T1" fmla="*/ 2 h 2"/>
                    <a:gd name="T2" fmla="*/ 1 w 1"/>
                    <a:gd name="T3" fmla="*/ 2 h 2"/>
                    <a:gd name="T4" fmla="*/ 1 w 1"/>
                    <a:gd name="T5" fmla="*/ 0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1"/>
                        <a:pt x="0"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4" name="Freeform 48">
                  <a:extLst>
                    <a:ext uri="{FF2B5EF4-FFF2-40B4-BE49-F238E27FC236}">
                      <a16:creationId xmlns:a16="http://schemas.microsoft.com/office/drawing/2014/main" id="{2EB708EB-C19A-46DA-9D98-BE0D4C0FDBF7}"/>
                    </a:ext>
                  </a:extLst>
                </p:cNvPr>
                <p:cNvSpPr>
                  <a:spLocks/>
                </p:cNvSpPr>
                <p:nvPr userDrawn="1"/>
              </p:nvSpPr>
              <p:spPr bwMode="auto">
                <a:xfrm>
                  <a:off x="4107" y="1397"/>
                  <a:ext cx="15" cy="5"/>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0" y="0"/>
                      </a:cubicBezTo>
                      <a:cubicBezTo>
                        <a:pt x="1" y="0"/>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5" name="Freeform 49">
                  <a:extLst>
                    <a:ext uri="{FF2B5EF4-FFF2-40B4-BE49-F238E27FC236}">
                      <a16:creationId xmlns:a16="http://schemas.microsoft.com/office/drawing/2014/main" id="{024E2FC5-7F4A-4B26-8506-5BB557C3C2EF}"/>
                    </a:ext>
                  </a:extLst>
                </p:cNvPr>
                <p:cNvSpPr>
                  <a:spLocks/>
                </p:cNvSpPr>
                <p:nvPr userDrawn="1"/>
              </p:nvSpPr>
              <p:spPr bwMode="auto">
                <a:xfrm>
                  <a:off x="3694" y="10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6" name="Freeform 50">
                  <a:extLst>
                    <a:ext uri="{FF2B5EF4-FFF2-40B4-BE49-F238E27FC236}">
                      <a16:creationId xmlns:a16="http://schemas.microsoft.com/office/drawing/2014/main" id="{B30756F7-2DD7-4142-837C-D60F2C310411}"/>
                    </a:ext>
                  </a:extLst>
                </p:cNvPr>
                <p:cNvSpPr>
                  <a:spLocks/>
                </p:cNvSpPr>
                <p:nvPr userDrawn="1"/>
              </p:nvSpPr>
              <p:spPr bwMode="auto">
                <a:xfrm>
                  <a:off x="4097" y="1387"/>
                  <a:ext cx="10" cy="1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0"/>
                        <a:pt x="0" y="1"/>
                      </a:cubicBezTo>
                      <a:cubicBezTo>
                        <a:pt x="1" y="1"/>
                        <a:pt x="2" y="1"/>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7" name="Freeform 51">
                  <a:extLst>
                    <a:ext uri="{FF2B5EF4-FFF2-40B4-BE49-F238E27FC236}">
                      <a16:creationId xmlns:a16="http://schemas.microsoft.com/office/drawing/2014/main" id="{F5B86D81-AA1E-4308-B512-8D8D14611092}"/>
                    </a:ext>
                  </a:extLst>
                </p:cNvPr>
                <p:cNvSpPr>
                  <a:spLocks/>
                </p:cNvSpPr>
                <p:nvPr userDrawn="1"/>
              </p:nvSpPr>
              <p:spPr bwMode="auto">
                <a:xfrm>
                  <a:off x="4281" y="9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8" name="Freeform 52">
                  <a:extLst>
                    <a:ext uri="{FF2B5EF4-FFF2-40B4-BE49-F238E27FC236}">
                      <a16:creationId xmlns:a16="http://schemas.microsoft.com/office/drawing/2014/main" id="{3AA37A29-8F3D-4ADF-B22E-B9359842A7D7}"/>
                    </a:ext>
                  </a:extLst>
                </p:cNvPr>
                <p:cNvSpPr>
                  <a:spLocks/>
                </p:cNvSpPr>
                <p:nvPr userDrawn="1"/>
              </p:nvSpPr>
              <p:spPr bwMode="auto">
                <a:xfrm>
                  <a:off x="4396" y="111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9" name="Rectangle 53">
                  <a:extLst>
                    <a:ext uri="{FF2B5EF4-FFF2-40B4-BE49-F238E27FC236}">
                      <a16:creationId xmlns:a16="http://schemas.microsoft.com/office/drawing/2014/main" id="{EBA2EAEC-5C15-4D71-B95E-63F856B6628E}"/>
                    </a:ext>
                  </a:extLst>
                </p:cNvPr>
                <p:cNvSpPr>
                  <a:spLocks noChangeArrowheads="1"/>
                </p:cNvSpPr>
                <p:nvPr userDrawn="1"/>
              </p:nvSpPr>
              <p:spPr bwMode="auto">
                <a:xfrm>
                  <a:off x="4237" y="1417"/>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0" name="Freeform 54">
                  <a:extLst>
                    <a:ext uri="{FF2B5EF4-FFF2-40B4-BE49-F238E27FC236}">
                      <a16:creationId xmlns:a16="http://schemas.microsoft.com/office/drawing/2014/main" id="{636CB2D5-92E2-41CA-ADEC-18CE29301F51}"/>
                    </a:ext>
                  </a:extLst>
                </p:cNvPr>
                <p:cNvSpPr>
                  <a:spLocks/>
                </p:cNvSpPr>
                <p:nvPr userDrawn="1"/>
              </p:nvSpPr>
              <p:spPr bwMode="auto">
                <a:xfrm>
                  <a:off x="4256" y="143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1" name="Freeform 55">
                  <a:extLst>
                    <a:ext uri="{FF2B5EF4-FFF2-40B4-BE49-F238E27FC236}">
                      <a16:creationId xmlns:a16="http://schemas.microsoft.com/office/drawing/2014/main" id="{1BC9E06F-0CB1-45A6-8D30-021BC56C73C8}"/>
                    </a:ext>
                  </a:extLst>
                </p:cNvPr>
                <p:cNvSpPr>
                  <a:spLocks/>
                </p:cNvSpPr>
                <p:nvPr userDrawn="1"/>
              </p:nvSpPr>
              <p:spPr bwMode="auto">
                <a:xfrm>
                  <a:off x="4042" y="13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2" name="Freeform 56">
                  <a:extLst>
                    <a:ext uri="{FF2B5EF4-FFF2-40B4-BE49-F238E27FC236}">
                      <a16:creationId xmlns:a16="http://schemas.microsoft.com/office/drawing/2014/main" id="{41496992-C5F3-4E43-ACFE-26C0E4CBFA07}"/>
                    </a:ext>
                  </a:extLst>
                </p:cNvPr>
                <p:cNvSpPr>
                  <a:spLocks/>
                </p:cNvSpPr>
                <p:nvPr userDrawn="1"/>
              </p:nvSpPr>
              <p:spPr bwMode="auto">
                <a:xfrm>
                  <a:off x="4242" y="1417"/>
                  <a:ext cx="4"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3" name="Freeform 57">
                  <a:extLst>
                    <a:ext uri="{FF2B5EF4-FFF2-40B4-BE49-F238E27FC236}">
                      <a16:creationId xmlns:a16="http://schemas.microsoft.com/office/drawing/2014/main" id="{2F9716AE-274B-4D53-BA23-BECA17732401}"/>
                    </a:ext>
                  </a:extLst>
                </p:cNvPr>
                <p:cNvSpPr>
                  <a:spLocks/>
                </p:cNvSpPr>
                <p:nvPr userDrawn="1"/>
              </p:nvSpPr>
              <p:spPr bwMode="auto">
                <a:xfrm>
                  <a:off x="4242" y="1417"/>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4" name="Freeform 58">
                  <a:extLst>
                    <a:ext uri="{FF2B5EF4-FFF2-40B4-BE49-F238E27FC236}">
                      <a16:creationId xmlns:a16="http://schemas.microsoft.com/office/drawing/2014/main" id="{4E27C75F-DAD3-4145-9095-E19344A79373}"/>
                    </a:ext>
                  </a:extLst>
                </p:cNvPr>
                <p:cNvSpPr>
                  <a:spLocks/>
                </p:cNvSpPr>
                <p:nvPr userDrawn="1"/>
              </p:nvSpPr>
              <p:spPr bwMode="auto">
                <a:xfrm>
                  <a:off x="4232" y="1417"/>
                  <a:ext cx="10"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5" name="Freeform 59">
                  <a:extLst>
                    <a:ext uri="{FF2B5EF4-FFF2-40B4-BE49-F238E27FC236}">
                      <a16:creationId xmlns:a16="http://schemas.microsoft.com/office/drawing/2014/main" id="{E93BA30A-5B9B-4221-A415-BA08DAE967A8}"/>
                    </a:ext>
                  </a:extLst>
                </p:cNvPr>
                <p:cNvSpPr>
                  <a:spLocks/>
                </p:cNvSpPr>
                <p:nvPr userDrawn="1"/>
              </p:nvSpPr>
              <p:spPr bwMode="auto">
                <a:xfrm>
                  <a:off x="4033" y="71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6" name="Freeform 60">
                  <a:extLst>
                    <a:ext uri="{FF2B5EF4-FFF2-40B4-BE49-F238E27FC236}">
                      <a16:creationId xmlns:a16="http://schemas.microsoft.com/office/drawing/2014/main" id="{2D666932-FAF0-4F45-A3BD-C994EE087F5B}"/>
                    </a:ext>
                  </a:extLst>
                </p:cNvPr>
                <p:cNvSpPr>
                  <a:spLocks/>
                </p:cNvSpPr>
                <p:nvPr userDrawn="1"/>
              </p:nvSpPr>
              <p:spPr bwMode="auto">
                <a:xfrm>
                  <a:off x="3714" y="1452"/>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7" name="Freeform 61">
                  <a:extLst>
                    <a:ext uri="{FF2B5EF4-FFF2-40B4-BE49-F238E27FC236}">
                      <a16:creationId xmlns:a16="http://schemas.microsoft.com/office/drawing/2014/main" id="{F09E87EE-1F1D-456A-B322-6B04D1F490D8}"/>
                    </a:ext>
                  </a:extLst>
                </p:cNvPr>
                <p:cNvSpPr>
                  <a:spLocks/>
                </p:cNvSpPr>
                <p:nvPr userDrawn="1"/>
              </p:nvSpPr>
              <p:spPr bwMode="auto">
                <a:xfrm>
                  <a:off x="3699" y="1442"/>
                  <a:ext cx="15" cy="10"/>
                </a:xfrm>
                <a:custGeom>
                  <a:avLst/>
                  <a:gdLst>
                    <a:gd name="T0" fmla="*/ 0 w 3"/>
                    <a:gd name="T1" fmla="*/ 2 h 2"/>
                    <a:gd name="T2" fmla="*/ 3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cubicBezTo>
                        <a:pt x="2" y="2"/>
                        <a:pt x="2" y="2"/>
                        <a:pt x="3" y="2"/>
                      </a:cubicBezTo>
                      <a:cubicBezTo>
                        <a:pt x="3" y="0"/>
                        <a:pt x="3" y="0"/>
                        <a:pt x="3"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8" name="Freeform 62">
                  <a:extLst>
                    <a:ext uri="{FF2B5EF4-FFF2-40B4-BE49-F238E27FC236}">
                      <a16:creationId xmlns:a16="http://schemas.microsoft.com/office/drawing/2014/main" id="{C06E3532-B221-47E2-B47C-C2B6D600873B}"/>
                    </a:ext>
                  </a:extLst>
                </p:cNvPr>
                <p:cNvSpPr>
                  <a:spLocks noEditPoints="1"/>
                </p:cNvSpPr>
                <p:nvPr userDrawn="1"/>
              </p:nvSpPr>
              <p:spPr bwMode="auto">
                <a:xfrm>
                  <a:off x="3520" y="703"/>
                  <a:ext cx="916" cy="759"/>
                </a:xfrm>
                <a:custGeom>
                  <a:avLst/>
                  <a:gdLst>
                    <a:gd name="T0" fmla="*/ 38 w 184"/>
                    <a:gd name="T1" fmla="*/ 64 h 152"/>
                    <a:gd name="T2" fmla="*/ 28 w 184"/>
                    <a:gd name="T3" fmla="*/ 71 h 152"/>
                    <a:gd name="T4" fmla="*/ 19 w 184"/>
                    <a:gd name="T5" fmla="*/ 75 h 152"/>
                    <a:gd name="T6" fmla="*/ 11 w 184"/>
                    <a:gd name="T7" fmla="*/ 83 h 152"/>
                    <a:gd name="T8" fmla="*/ 4 w 184"/>
                    <a:gd name="T9" fmla="*/ 100 h 152"/>
                    <a:gd name="T10" fmla="*/ 2 w 184"/>
                    <a:gd name="T11" fmla="*/ 118 h 152"/>
                    <a:gd name="T12" fmla="*/ 5 w 184"/>
                    <a:gd name="T13" fmla="*/ 120 h 152"/>
                    <a:gd name="T14" fmla="*/ 4 w 184"/>
                    <a:gd name="T15" fmla="*/ 128 h 152"/>
                    <a:gd name="T16" fmla="*/ 7 w 184"/>
                    <a:gd name="T17" fmla="*/ 133 h 152"/>
                    <a:gd name="T18" fmla="*/ 21 w 184"/>
                    <a:gd name="T19" fmla="*/ 143 h 152"/>
                    <a:gd name="T20" fmla="*/ 41 w 184"/>
                    <a:gd name="T21" fmla="*/ 146 h 152"/>
                    <a:gd name="T22" fmla="*/ 49 w 184"/>
                    <a:gd name="T23" fmla="*/ 151 h 152"/>
                    <a:gd name="T24" fmla="*/ 66 w 184"/>
                    <a:gd name="T25" fmla="*/ 151 h 152"/>
                    <a:gd name="T26" fmla="*/ 69 w 184"/>
                    <a:gd name="T27" fmla="*/ 152 h 152"/>
                    <a:gd name="T28" fmla="*/ 80 w 184"/>
                    <a:gd name="T29" fmla="*/ 148 h 152"/>
                    <a:gd name="T30" fmla="*/ 90 w 184"/>
                    <a:gd name="T31" fmla="*/ 138 h 152"/>
                    <a:gd name="T32" fmla="*/ 102 w 184"/>
                    <a:gd name="T33" fmla="*/ 138 h 152"/>
                    <a:gd name="T34" fmla="*/ 121 w 184"/>
                    <a:gd name="T35" fmla="*/ 146 h 152"/>
                    <a:gd name="T36" fmla="*/ 132 w 184"/>
                    <a:gd name="T37" fmla="*/ 147 h 152"/>
                    <a:gd name="T38" fmla="*/ 144 w 184"/>
                    <a:gd name="T39" fmla="*/ 147 h 152"/>
                    <a:gd name="T40" fmla="*/ 156 w 184"/>
                    <a:gd name="T41" fmla="*/ 142 h 152"/>
                    <a:gd name="T42" fmla="*/ 146 w 184"/>
                    <a:gd name="T43" fmla="*/ 144 h 152"/>
                    <a:gd name="T44" fmla="*/ 133 w 184"/>
                    <a:gd name="T45" fmla="*/ 142 h 152"/>
                    <a:gd name="T46" fmla="*/ 111 w 184"/>
                    <a:gd name="T47" fmla="*/ 135 h 152"/>
                    <a:gd name="T48" fmla="*/ 95 w 184"/>
                    <a:gd name="T49" fmla="*/ 131 h 152"/>
                    <a:gd name="T50" fmla="*/ 84 w 184"/>
                    <a:gd name="T51" fmla="*/ 138 h 152"/>
                    <a:gd name="T52" fmla="*/ 63 w 184"/>
                    <a:gd name="T53" fmla="*/ 143 h 152"/>
                    <a:gd name="T54" fmla="*/ 55 w 184"/>
                    <a:gd name="T55" fmla="*/ 144 h 152"/>
                    <a:gd name="T56" fmla="*/ 42 w 184"/>
                    <a:gd name="T57" fmla="*/ 143 h 152"/>
                    <a:gd name="T58" fmla="*/ 17 w 184"/>
                    <a:gd name="T59" fmla="*/ 133 h 152"/>
                    <a:gd name="T60" fmla="*/ 12 w 184"/>
                    <a:gd name="T61" fmla="*/ 124 h 152"/>
                    <a:gd name="T62" fmla="*/ 7 w 184"/>
                    <a:gd name="T63" fmla="*/ 105 h 152"/>
                    <a:gd name="T64" fmla="*/ 13 w 184"/>
                    <a:gd name="T65" fmla="*/ 89 h 152"/>
                    <a:gd name="T66" fmla="*/ 29 w 184"/>
                    <a:gd name="T67" fmla="*/ 80 h 152"/>
                    <a:gd name="T68" fmla="*/ 49 w 184"/>
                    <a:gd name="T69" fmla="*/ 64 h 152"/>
                    <a:gd name="T70" fmla="*/ 59 w 184"/>
                    <a:gd name="T71" fmla="*/ 44 h 152"/>
                    <a:gd name="T72" fmla="*/ 71 w 184"/>
                    <a:gd name="T73" fmla="*/ 20 h 152"/>
                    <a:gd name="T74" fmla="*/ 101 w 184"/>
                    <a:gd name="T75" fmla="*/ 8 h 152"/>
                    <a:gd name="T76" fmla="*/ 106 w 184"/>
                    <a:gd name="T77" fmla="*/ 10 h 152"/>
                    <a:gd name="T78" fmla="*/ 115 w 184"/>
                    <a:gd name="T79" fmla="*/ 11 h 152"/>
                    <a:gd name="T80" fmla="*/ 135 w 184"/>
                    <a:gd name="T81" fmla="*/ 35 h 152"/>
                    <a:gd name="T82" fmla="*/ 141 w 184"/>
                    <a:gd name="T83" fmla="*/ 48 h 152"/>
                    <a:gd name="T84" fmla="*/ 159 w 184"/>
                    <a:gd name="T85" fmla="*/ 73 h 152"/>
                    <a:gd name="T86" fmla="*/ 176 w 184"/>
                    <a:gd name="T87" fmla="*/ 81 h 152"/>
                    <a:gd name="T88" fmla="*/ 184 w 184"/>
                    <a:gd name="T89" fmla="*/ 85 h 152"/>
                    <a:gd name="T90" fmla="*/ 169 w 184"/>
                    <a:gd name="T91" fmla="*/ 71 h 152"/>
                    <a:gd name="T92" fmla="*/ 157 w 184"/>
                    <a:gd name="T93" fmla="*/ 62 h 152"/>
                    <a:gd name="T94" fmla="*/ 151 w 184"/>
                    <a:gd name="T95" fmla="*/ 48 h 152"/>
                    <a:gd name="T96" fmla="*/ 142 w 184"/>
                    <a:gd name="T97" fmla="*/ 34 h 152"/>
                    <a:gd name="T98" fmla="*/ 126 w 184"/>
                    <a:gd name="T99" fmla="*/ 16 h 152"/>
                    <a:gd name="T100" fmla="*/ 112 w 184"/>
                    <a:gd name="T101" fmla="*/ 4 h 152"/>
                    <a:gd name="T102" fmla="*/ 100 w 184"/>
                    <a:gd name="T103" fmla="*/ 4 h 152"/>
                    <a:gd name="T104" fmla="*/ 105 w 184"/>
                    <a:gd name="T105" fmla="*/ 2 h 152"/>
                    <a:gd name="T106" fmla="*/ 91 w 184"/>
                    <a:gd name="T107" fmla="*/ 3 h 152"/>
                    <a:gd name="T108" fmla="*/ 71 w 184"/>
                    <a:gd name="T109" fmla="*/ 15 h 152"/>
                    <a:gd name="T110" fmla="*/ 65 w 184"/>
                    <a:gd name="T111" fmla="*/ 21 h 152"/>
                    <a:gd name="T112" fmla="*/ 59 w 184"/>
                    <a:gd name="T113" fmla="*/ 26 h 152"/>
                    <a:gd name="T114" fmla="*/ 52 w 184"/>
                    <a:gd name="T115" fmla="*/ 41 h 152"/>
                    <a:gd name="T116" fmla="*/ 43 w 184"/>
                    <a:gd name="T117" fmla="*/ 58 h 152"/>
                    <a:gd name="T118" fmla="*/ 135 w 184"/>
                    <a:gd name="T119" fmla="*/ 144 h 152"/>
                    <a:gd name="T120" fmla="*/ 110 w 184"/>
                    <a:gd name="T121" fmla="*/ 1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52">
                      <a:moveTo>
                        <a:pt x="43" y="58"/>
                      </a:moveTo>
                      <a:cubicBezTo>
                        <a:pt x="42" y="59"/>
                        <a:pt x="42" y="59"/>
                        <a:pt x="42" y="59"/>
                      </a:cubicBezTo>
                      <a:cubicBezTo>
                        <a:pt x="42" y="56"/>
                        <a:pt x="43" y="55"/>
                        <a:pt x="42" y="56"/>
                      </a:cubicBezTo>
                      <a:cubicBezTo>
                        <a:pt x="42" y="57"/>
                        <a:pt x="41" y="59"/>
                        <a:pt x="40" y="60"/>
                      </a:cubicBezTo>
                      <a:cubicBezTo>
                        <a:pt x="39" y="62"/>
                        <a:pt x="38" y="63"/>
                        <a:pt x="39" y="64"/>
                      </a:cubicBezTo>
                      <a:cubicBezTo>
                        <a:pt x="37" y="65"/>
                        <a:pt x="37" y="65"/>
                        <a:pt x="37" y="65"/>
                      </a:cubicBezTo>
                      <a:cubicBezTo>
                        <a:pt x="38" y="64"/>
                        <a:pt x="38" y="64"/>
                        <a:pt x="38" y="64"/>
                      </a:cubicBezTo>
                      <a:cubicBezTo>
                        <a:pt x="35" y="65"/>
                        <a:pt x="38" y="67"/>
                        <a:pt x="35" y="68"/>
                      </a:cubicBezTo>
                      <a:cubicBezTo>
                        <a:pt x="34" y="69"/>
                        <a:pt x="33" y="69"/>
                        <a:pt x="34" y="68"/>
                      </a:cubicBezTo>
                      <a:cubicBezTo>
                        <a:pt x="34" y="68"/>
                        <a:pt x="33" y="69"/>
                        <a:pt x="33" y="69"/>
                      </a:cubicBezTo>
                      <a:cubicBezTo>
                        <a:pt x="33" y="69"/>
                        <a:pt x="32" y="70"/>
                        <a:pt x="32" y="70"/>
                      </a:cubicBezTo>
                      <a:cubicBezTo>
                        <a:pt x="31" y="70"/>
                        <a:pt x="31" y="70"/>
                        <a:pt x="32" y="69"/>
                      </a:cubicBezTo>
                      <a:cubicBezTo>
                        <a:pt x="32" y="69"/>
                        <a:pt x="31" y="70"/>
                        <a:pt x="30" y="70"/>
                      </a:cubicBezTo>
                      <a:cubicBezTo>
                        <a:pt x="29" y="71"/>
                        <a:pt x="28" y="71"/>
                        <a:pt x="28" y="71"/>
                      </a:cubicBezTo>
                      <a:cubicBezTo>
                        <a:pt x="28" y="71"/>
                        <a:pt x="28" y="71"/>
                        <a:pt x="28" y="71"/>
                      </a:cubicBezTo>
                      <a:cubicBezTo>
                        <a:pt x="27" y="72"/>
                        <a:pt x="26" y="73"/>
                        <a:pt x="26" y="74"/>
                      </a:cubicBezTo>
                      <a:cubicBezTo>
                        <a:pt x="25" y="74"/>
                        <a:pt x="26" y="73"/>
                        <a:pt x="26" y="73"/>
                      </a:cubicBezTo>
                      <a:cubicBezTo>
                        <a:pt x="26" y="73"/>
                        <a:pt x="25" y="73"/>
                        <a:pt x="25" y="74"/>
                      </a:cubicBezTo>
                      <a:cubicBezTo>
                        <a:pt x="24" y="74"/>
                        <a:pt x="24" y="75"/>
                        <a:pt x="24" y="75"/>
                      </a:cubicBezTo>
                      <a:cubicBezTo>
                        <a:pt x="23" y="75"/>
                        <a:pt x="24" y="73"/>
                        <a:pt x="26" y="72"/>
                      </a:cubicBezTo>
                      <a:cubicBezTo>
                        <a:pt x="23" y="71"/>
                        <a:pt x="24" y="74"/>
                        <a:pt x="19" y="75"/>
                      </a:cubicBezTo>
                      <a:cubicBezTo>
                        <a:pt x="19" y="75"/>
                        <a:pt x="21" y="74"/>
                        <a:pt x="21" y="74"/>
                      </a:cubicBezTo>
                      <a:cubicBezTo>
                        <a:pt x="19" y="73"/>
                        <a:pt x="17" y="75"/>
                        <a:pt x="15" y="76"/>
                      </a:cubicBezTo>
                      <a:cubicBezTo>
                        <a:pt x="15" y="76"/>
                        <a:pt x="21" y="74"/>
                        <a:pt x="19" y="76"/>
                      </a:cubicBezTo>
                      <a:cubicBezTo>
                        <a:pt x="18" y="77"/>
                        <a:pt x="17" y="77"/>
                        <a:pt x="16" y="79"/>
                      </a:cubicBezTo>
                      <a:cubicBezTo>
                        <a:pt x="15" y="78"/>
                        <a:pt x="14" y="79"/>
                        <a:pt x="13" y="80"/>
                      </a:cubicBezTo>
                      <a:cubicBezTo>
                        <a:pt x="12" y="79"/>
                        <a:pt x="12" y="79"/>
                        <a:pt x="12" y="79"/>
                      </a:cubicBezTo>
                      <a:cubicBezTo>
                        <a:pt x="11" y="81"/>
                        <a:pt x="11" y="82"/>
                        <a:pt x="11" y="83"/>
                      </a:cubicBezTo>
                      <a:cubicBezTo>
                        <a:pt x="9" y="85"/>
                        <a:pt x="8" y="84"/>
                        <a:pt x="7" y="84"/>
                      </a:cubicBezTo>
                      <a:cubicBezTo>
                        <a:pt x="5" y="88"/>
                        <a:pt x="10" y="83"/>
                        <a:pt x="8" y="87"/>
                      </a:cubicBezTo>
                      <a:cubicBezTo>
                        <a:pt x="6" y="89"/>
                        <a:pt x="5" y="92"/>
                        <a:pt x="4" y="95"/>
                      </a:cubicBezTo>
                      <a:cubicBezTo>
                        <a:pt x="3" y="97"/>
                        <a:pt x="4" y="94"/>
                        <a:pt x="3" y="95"/>
                      </a:cubicBezTo>
                      <a:cubicBezTo>
                        <a:pt x="3" y="97"/>
                        <a:pt x="3" y="97"/>
                        <a:pt x="3" y="97"/>
                      </a:cubicBezTo>
                      <a:cubicBezTo>
                        <a:pt x="3" y="98"/>
                        <a:pt x="3" y="97"/>
                        <a:pt x="3" y="97"/>
                      </a:cubicBezTo>
                      <a:cubicBezTo>
                        <a:pt x="3" y="99"/>
                        <a:pt x="4" y="98"/>
                        <a:pt x="4" y="100"/>
                      </a:cubicBezTo>
                      <a:cubicBezTo>
                        <a:pt x="4" y="101"/>
                        <a:pt x="3" y="102"/>
                        <a:pt x="3" y="103"/>
                      </a:cubicBezTo>
                      <a:cubicBezTo>
                        <a:pt x="2" y="104"/>
                        <a:pt x="2" y="105"/>
                        <a:pt x="2" y="105"/>
                      </a:cubicBezTo>
                      <a:cubicBezTo>
                        <a:pt x="1" y="106"/>
                        <a:pt x="1" y="107"/>
                        <a:pt x="2" y="108"/>
                      </a:cubicBezTo>
                      <a:cubicBezTo>
                        <a:pt x="1" y="109"/>
                        <a:pt x="1" y="107"/>
                        <a:pt x="0" y="108"/>
                      </a:cubicBezTo>
                      <a:cubicBezTo>
                        <a:pt x="1" y="112"/>
                        <a:pt x="1" y="111"/>
                        <a:pt x="2" y="115"/>
                      </a:cubicBezTo>
                      <a:cubicBezTo>
                        <a:pt x="2" y="115"/>
                        <a:pt x="2" y="115"/>
                        <a:pt x="2" y="116"/>
                      </a:cubicBezTo>
                      <a:cubicBezTo>
                        <a:pt x="2" y="117"/>
                        <a:pt x="2" y="118"/>
                        <a:pt x="2" y="118"/>
                      </a:cubicBezTo>
                      <a:cubicBezTo>
                        <a:pt x="2" y="115"/>
                        <a:pt x="4" y="118"/>
                        <a:pt x="5" y="120"/>
                      </a:cubicBezTo>
                      <a:cubicBezTo>
                        <a:pt x="5" y="119"/>
                        <a:pt x="6" y="118"/>
                        <a:pt x="6" y="118"/>
                      </a:cubicBezTo>
                      <a:cubicBezTo>
                        <a:pt x="6" y="118"/>
                        <a:pt x="7" y="121"/>
                        <a:pt x="7" y="121"/>
                      </a:cubicBezTo>
                      <a:cubicBezTo>
                        <a:pt x="7" y="122"/>
                        <a:pt x="6" y="122"/>
                        <a:pt x="6" y="121"/>
                      </a:cubicBezTo>
                      <a:cubicBezTo>
                        <a:pt x="6" y="121"/>
                        <a:pt x="6" y="121"/>
                        <a:pt x="6" y="122"/>
                      </a:cubicBezTo>
                      <a:cubicBezTo>
                        <a:pt x="6" y="123"/>
                        <a:pt x="5" y="123"/>
                        <a:pt x="5" y="122"/>
                      </a:cubicBezTo>
                      <a:cubicBezTo>
                        <a:pt x="5" y="121"/>
                        <a:pt x="5" y="121"/>
                        <a:pt x="5" y="120"/>
                      </a:cubicBezTo>
                      <a:cubicBezTo>
                        <a:pt x="4" y="120"/>
                        <a:pt x="3" y="119"/>
                        <a:pt x="2" y="119"/>
                      </a:cubicBezTo>
                      <a:cubicBezTo>
                        <a:pt x="3" y="119"/>
                        <a:pt x="3" y="120"/>
                        <a:pt x="3" y="120"/>
                      </a:cubicBezTo>
                      <a:cubicBezTo>
                        <a:pt x="3" y="120"/>
                        <a:pt x="3" y="120"/>
                        <a:pt x="3" y="120"/>
                      </a:cubicBezTo>
                      <a:cubicBezTo>
                        <a:pt x="2" y="120"/>
                        <a:pt x="3" y="121"/>
                        <a:pt x="3" y="121"/>
                      </a:cubicBezTo>
                      <a:cubicBezTo>
                        <a:pt x="2" y="122"/>
                        <a:pt x="2" y="122"/>
                        <a:pt x="2" y="122"/>
                      </a:cubicBezTo>
                      <a:cubicBezTo>
                        <a:pt x="3" y="123"/>
                        <a:pt x="3" y="123"/>
                        <a:pt x="3" y="123"/>
                      </a:cubicBezTo>
                      <a:cubicBezTo>
                        <a:pt x="4" y="128"/>
                        <a:pt x="4" y="128"/>
                        <a:pt x="4" y="128"/>
                      </a:cubicBezTo>
                      <a:cubicBezTo>
                        <a:pt x="5" y="129"/>
                        <a:pt x="7" y="130"/>
                        <a:pt x="8" y="131"/>
                      </a:cubicBezTo>
                      <a:cubicBezTo>
                        <a:pt x="10" y="133"/>
                        <a:pt x="12" y="134"/>
                        <a:pt x="14" y="135"/>
                      </a:cubicBezTo>
                      <a:cubicBezTo>
                        <a:pt x="12" y="135"/>
                        <a:pt x="13" y="136"/>
                        <a:pt x="12" y="137"/>
                      </a:cubicBezTo>
                      <a:cubicBezTo>
                        <a:pt x="12" y="136"/>
                        <a:pt x="11" y="135"/>
                        <a:pt x="10" y="135"/>
                      </a:cubicBezTo>
                      <a:cubicBezTo>
                        <a:pt x="9" y="134"/>
                        <a:pt x="7" y="133"/>
                        <a:pt x="7" y="131"/>
                      </a:cubicBezTo>
                      <a:cubicBezTo>
                        <a:pt x="8" y="133"/>
                        <a:pt x="7" y="133"/>
                        <a:pt x="7" y="133"/>
                      </a:cubicBezTo>
                      <a:cubicBezTo>
                        <a:pt x="7" y="133"/>
                        <a:pt x="7" y="133"/>
                        <a:pt x="7" y="133"/>
                      </a:cubicBezTo>
                      <a:cubicBezTo>
                        <a:pt x="8" y="134"/>
                        <a:pt x="8" y="134"/>
                        <a:pt x="9" y="134"/>
                      </a:cubicBezTo>
                      <a:cubicBezTo>
                        <a:pt x="10" y="135"/>
                        <a:pt x="11" y="136"/>
                        <a:pt x="11" y="136"/>
                      </a:cubicBezTo>
                      <a:cubicBezTo>
                        <a:pt x="10" y="137"/>
                        <a:pt x="11" y="138"/>
                        <a:pt x="12" y="139"/>
                      </a:cubicBezTo>
                      <a:cubicBezTo>
                        <a:pt x="12" y="137"/>
                        <a:pt x="16" y="140"/>
                        <a:pt x="18" y="141"/>
                      </a:cubicBezTo>
                      <a:cubicBezTo>
                        <a:pt x="18" y="142"/>
                        <a:pt x="17" y="142"/>
                        <a:pt x="15" y="140"/>
                      </a:cubicBezTo>
                      <a:cubicBezTo>
                        <a:pt x="15" y="142"/>
                        <a:pt x="17" y="142"/>
                        <a:pt x="18" y="142"/>
                      </a:cubicBezTo>
                      <a:cubicBezTo>
                        <a:pt x="19" y="142"/>
                        <a:pt x="20" y="142"/>
                        <a:pt x="21" y="143"/>
                      </a:cubicBezTo>
                      <a:cubicBezTo>
                        <a:pt x="20" y="143"/>
                        <a:pt x="20" y="142"/>
                        <a:pt x="20" y="142"/>
                      </a:cubicBezTo>
                      <a:cubicBezTo>
                        <a:pt x="21" y="143"/>
                        <a:pt x="24" y="145"/>
                        <a:pt x="23" y="145"/>
                      </a:cubicBezTo>
                      <a:cubicBezTo>
                        <a:pt x="23" y="145"/>
                        <a:pt x="23" y="145"/>
                        <a:pt x="23" y="145"/>
                      </a:cubicBezTo>
                      <a:cubicBezTo>
                        <a:pt x="26" y="147"/>
                        <a:pt x="34" y="149"/>
                        <a:pt x="35" y="147"/>
                      </a:cubicBezTo>
                      <a:cubicBezTo>
                        <a:pt x="35" y="147"/>
                        <a:pt x="34" y="149"/>
                        <a:pt x="34" y="149"/>
                      </a:cubicBezTo>
                      <a:cubicBezTo>
                        <a:pt x="34" y="149"/>
                        <a:pt x="36" y="148"/>
                        <a:pt x="38" y="147"/>
                      </a:cubicBezTo>
                      <a:cubicBezTo>
                        <a:pt x="39" y="147"/>
                        <a:pt x="40" y="146"/>
                        <a:pt x="41" y="146"/>
                      </a:cubicBezTo>
                      <a:cubicBezTo>
                        <a:pt x="41" y="146"/>
                        <a:pt x="42" y="145"/>
                        <a:pt x="42" y="145"/>
                      </a:cubicBezTo>
                      <a:cubicBezTo>
                        <a:pt x="41" y="147"/>
                        <a:pt x="43" y="150"/>
                        <a:pt x="40" y="150"/>
                      </a:cubicBezTo>
                      <a:cubicBezTo>
                        <a:pt x="41" y="151"/>
                        <a:pt x="42" y="151"/>
                        <a:pt x="44" y="151"/>
                      </a:cubicBezTo>
                      <a:cubicBezTo>
                        <a:pt x="43" y="151"/>
                        <a:pt x="42" y="149"/>
                        <a:pt x="43" y="149"/>
                      </a:cubicBezTo>
                      <a:cubicBezTo>
                        <a:pt x="46" y="150"/>
                        <a:pt x="45" y="150"/>
                        <a:pt x="48" y="151"/>
                      </a:cubicBezTo>
                      <a:cubicBezTo>
                        <a:pt x="47" y="151"/>
                        <a:pt x="48" y="149"/>
                        <a:pt x="50" y="149"/>
                      </a:cubicBezTo>
                      <a:cubicBezTo>
                        <a:pt x="49" y="149"/>
                        <a:pt x="50" y="151"/>
                        <a:pt x="49" y="151"/>
                      </a:cubicBezTo>
                      <a:cubicBezTo>
                        <a:pt x="49" y="151"/>
                        <a:pt x="50" y="151"/>
                        <a:pt x="51" y="151"/>
                      </a:cubicBezTo>
                      <a:cubicBezTo>
                        <a:pt x="52" y="150"/>
                        <a:pt x="53" y="150"/>
                        <a:pt x="53" y="150"/>
                      </a:cubicBezTo>
                      <a:cubicBezTo>
                        <a:pt x="52" y="150"/>
                        <a:pt x="53" y="151"/>
                        <a:pt x="54" y="152"/>
                      </a:cubicBezTo>
                      <a:cubicBezTo>
                        <a:pt x="53" y="151"/>
                        <a:pt x="57" y="152"/>
                        <a:pt x="58" y="152"/>
                      </a:cubicBezTo>
                      <a:cubicBezTo>
                        <a:pt x="56" y="151"/>
                        <a:pt x="56" y="151"/>
                        <a:pt x="56" y="151"/>
                      </a:cubicBezTo>
                      <a:cubicBezTo>
                        <a:pt x="61" y="151"/>
                        <a:pt x="61" y="148"/>
                        <a:pt x="65" y="148"/>
                      </a:cubicBezTo>
                      <a:cubicBezTo>
                        <a:pt x="64" y="149"/>
                        <a:pt x="64" y="151"/>
                        <a:pt x="66" y="151"/>
                      </a:cubicBezTo>
                      <a:cubicBezTo>
                        <a:pt x="67" y="150"/>
                        <a:pt x="70" y="145"/>
                        <a:pt x="73" y="143"/>
                      </a:cubicBezTo>
                      <a:cubicBezTo>
                        <a:pt x="74" y="144"/>
                        <a:pt x="74" y="144"/>
                        <a:pt x="74" y="144"/>
                      </a:cubicBezTo>
                      <a:cubicBezTo>
                        <a:pt x="74" y="144"/>
                        <a:pt x="74" y="144"/>
                        <a:pt x="75" y="143"/>
                      </a:cubicBezTo>
                      <a:cubicBezTo>
                        <a:pt x="75" y="143"/>
                        <a:pt x="76" y="142"/>
                        <a:pt x="76" y="142"/>
                      </a:cubicBezTo>
                      <a:cubicBezTo>
                        <a:pt x="75" y="145"/>
                        <a:pt x="71" y="149"/>
                        <a:pt x="68" y="151"/>
                      </a:cubicBezTo>
                      <a:cubicBezTo>
                        <a:pt x="70" y="151"/>
                        <a:pt x="69" y="151"/>
                        <a:pt x="71" y="151"/>
                      </a:cubicBezTo>
                      <a:cubicBezTo>
                        <a:pt x="72" y="151"/>
                        <a:pt x="70" y="152"/>
                        <a:pt x="69" y="152"/>
                      </a:cubicBezTo>
                      <a:cubicBezTo>
                        <a:pt x="69" y="152"/>
                        <a:pt x="71" y="152"/>
                        <a:pt x="72" y="152"/>
                      </a:cubicBezTo>
                      <a:cubicBezTo>
                        <a:pt x="74" y="152"/>
                        <a:pt x="75" y="151"/>
                        <a:pt x="75" y="151"/>
                      </a:cubicBezTo>
                      <a:cubicBezTo>
                        <a:pt x="75" y="150"/>
                        <a:pt x="79" y="149"/>
                        <a:pt x="79" y="148"/>
                      </a:cubicBezTo>
                      <a:cubicBezTo>
                        <a:pt x="79" y="148"/>
                        <a:pt x="77" y="149"/>
                        <a:pt x="76" y="149"/>
                      </a:cubicBezTo>
                      <a:cubicBezTo>
                        <a:pt x="74" y="150"/>
                        <a:pt x="73" y="151"/>
                        <a:pt x="73" y="151"/>
                      </a:cubicBezTo>
                      <a:cubicBezTo>
                        <a:pt x="72" y="150"/>
                        <a:pt x="76" y="147"/>
                        <a:pt x="79" y="146"/>
                      </a:cubicBezTo>
                      <a:cubicBezTo>
                        <a:pt x="81" y="146"/>
                        <a:pt x="79" y="148"/>
                        <a:pt x="80" y="148"/>
                      </a:cubicBezTo>
                      <a:cubicBezTo>
                        <a:pt x="80" y="148"/>
                        <a:pt x="83" y="146"/>
                        <a:pt x="83" y="146"/>
                      </a:cubicBezTo>
                      <a:cubicBezTo>
                        <a:pt x="82" y="147"/>
                        <a:pt x="82" y="147"/>
                        <a:pt x="82" y="147"/>
                      </a:cubicBezTo>
                      <a:cubicBezTo>
                        <a:pt x="84" y="147"/>
                        <a:pt x="85" y="145"/>
                        <a:pt x="88" y="144"/>
                      </a:cubicBezTo>
                      <a:cubicBezTo>
                        <a:pt x="88" y="144"/>
                        <a:pt x="89" y="144"/>
                        <a:pt x="90" y="144"/>
                      </a:cubicBezTo>
                      <a:cubicBezTo>
                        <a:pt x="90" y="144"/>
                        <a:pt x="91" y="144"/>
                        <a:pt x="91" y="144"/>
                      </a:cubicBezTo>
                      <a:cubicBezTo>
                        <a:pt x="89" y="143"/>
                        <a:pt x="86" y="140"/>
                        <a:pt x="87" y="138"/>
                      </a:cubicBezTo>
                      <a:cubicBezTo>
                        <a:pt x="87" y="138"/>
                        <a:pt x="88" y="138"/>
                        <a:pt x="90" y="138"/>
                      </a:cubicBezTo>
                      <a:cubicBezTo>
                        <a:pt x="91" y="138"/>
                        <a:pt x="93" y="137"/>
                        <a:pt x="93" y="138"/>
                      </a:cubicBezTo>
                      <a:cubicBezTo>
                        <a:pt x="95" y="138"/>
                        <a:pt x="92" y="141"/>
                        <a:pt x="94" y="141"/>
                      </a:cubicBezTo>
                      <a:cubicBezTo>
                        <a:pt x="93" y="141"/>
                        <a:pt x="94" y="140"/>
                        <a:pt x="94" y="140"/>
                      </a:cubicBezTo>
                      <a:cubicBezTo>
                        <a:pt x="95" y="140"/>
                        <a:pt x="94" y="141"/>
                        <a:pt x="96" y="141"/>
                      </a:cubicBezTo>
                      <a:cubicBezTo>
                        <a:pt x="96" y="139"/>
                        <a:pt x="100" y="140"/>
                        <a:pt x="97" y="139"/>
                      </a:cubicBezTo>
                      <a:cubicBezTo>
                        <a:pt x="99" y="139"/>
                        <a:pt x="98" y="139"/>
                        <a:pt x="100" y="140"/>
                      </a:cubicBezTo>
                      <a:cubicBezTo>
                        <a:pt x="100" y="139"/>
                        <a:pt x="101" y="138"/>
                        <a:pt x="102" y="138"/>
                      </a:cubicBezTo>
                      <a:cubicBezTo>
                        <a:pt x="103" y="137"/>
                        <a:pt x="104" y="137"/>
                        <a:pt x="105" y="137"/>
                      </a:cubicBezTo>
                      <a:cubicBezTo>
                        <a:pt x="105" y="137"/>
                        <a:pt x="105" y="138"/>
                        <a:pt x="105" y="138"/>
                      </a:cubicBezTo>
                      <a:cubicBezTo>
                        <a:pt x="109" y="140"/>
                        <a:pt x="111" y="141"/>
                        <a:pt x="114" y="143"/>
                      </a:cubicBezTo>
                      <a:cubicBezTo>
                        <a:pt x="114" y="143"/>
                        <a:pt x="116" y="144"/>
                        <a:pt x="115" y="145"/>
                      </a:cubicBezTo>
                      <a:cubicBezTo>
                        <a:pt x="116" y="145"/>
                        <a:pt x="116" y="144"/>
                        <a:pt x="118" y="145"/>
                      </a:cubicBezTo>
                      <a:cubicBezTo>
                        <a:pt x="119" y="147"/>
                        <a:pt x="115" y="144"/>
                        <a:pt x="116" y="146"/>
                      </a:cubicBezTo>
                      <a:cubicBezTo>
                        <a:pt x="117" y="145"/>
                        <a:pt x="119" y="146"/>
                        <a:pt x="121" y="146"/>
                      </a:cubicBezTo>
                      <a:cubicBezTo>
                        <a:pt x="121" y="145"/>
                        <a:pt x="118" y="145"/>
                        <a:pt x="116" y="144"/>
                      </a:cubicBezTo>
                      <a:cubicBezTo>
                        <a:pt x="116" y="143"/>
                        <a:pt x="120" y="143"/>
                        <a:pt x="124" y="143"/>
                      </a:cubicBezTo>
                      <a:cubicBezTo>
                        <a:pt x="127" y="144"/>
                        <a:pt x="125" y="145"/>
                        <a:pt x="125" y="144"/>
                      </a:cubicBezTo>
                      <a:cubicBezTo>
                        <a:pt x="131" y="146"/>
                        <a:pt x="131" y="143"/>
                        <a:pt x="135" y="145"/>
                      </a:cubicBezTo>
                      <a:cubicBezTo>
                        <a:pt x="137" y="146"/>
                        <a:pt x="135" y="147"/>
                        <a:pt x="135" y="148"/>
                      </a:cubicBezTo>
                      <a:cubicBezTo>
                        <a:pt x="133" y="148"/>
                        <a:pt x="131" y="146"/>
                        <a:pt x="130" y="146"/>
                      </a:cubicBezTo>
                      <a:cubicBezTo>
                        <a:pt x="132" y="147"/>
                        <a:pt x="132" y="147"/>
                        <a:pt x="132" y="147"/>
                      </a:cubicBezTo>
                      <a:cubicBezTo>
                        <a:pt x="131" y="147"/>
                        <a:pt x="129" y="147"/>
                        <a:pt x="128" y="147"/>
                      </a:cubicBezTo>
                      <a:cubicBezTo>
                        <a:pt x="129" y="147"/>
                        <a:pt x="131" y="148"/>
                        <a:pt x="134" y="148"/>
                      </a:cubicBezTo>
                      <a:cubicBezTo>
                        <a:pt x="136" y="149"/>
                        <a:pt x="137" y="149"/>
                        <a:pt x="139" y="149"/>
                      </a:cubicBezTo>
                      <a:cubicBezTo>
                        <a:pt x="140" y="149"/>
                        <a:pt x="142" y="149"/>
                        <a:pt x="143" y="149"/>
                      </a:cubicBezTo>
                      <a:cubicBezTo>
                        <a:pt x="144" y="149"/>
                        <a:pt x="145" y="148"/>
                        <a:pt x="144" y="148"/>
                      </a:cubicBezTo>
                      <a:cubicBezTo>
                        <a:pt x="143" y="148"/>
                        <a:pt x="143" y="148"/>
                        <a:pt x="143" y="148"/>
                      </a:cubicBezTo>
                      <a:cubicBezTo>
                        <a:pt x="142" y="147"/>
                        <a:pt x="146" y="147"/>
                        <a:pt x="144" y="147"/>
                      </a:cubicBezTo>
                      <a:cubicBezTo>
                        <a:pt x="146" y="146"/>
                        <a:pt x="148" y="145"/>
                        <a:pt x="151" y="145"/>
                      </a:cubicBezTo>
                      <a:cubicBezTo>
                        <a:pt x="151" y="146"/>
                        <a:pt x="151" y="146"/>
                        <a:pt x="151" y="146"/>
                      </a:cubicBezTo>
                      <a:cubicBezTo>
                        <a:pt x="151" y="146"/>
                        <a:pt x="149" y="146"/>
                        <a:pt x="149" y="146"/>
                      </a:cubicBezTo>
                      <a:cubicBezTo>
                        <a:pt x="150" y="146"/>
                        <a:pt x="153" y="147"/>
                        <a:pt x="154" y="146"/>
                      </a:cubicBezTo>
                      <a:cubicBezTo>
                        <a:pt x="152" y="145"/>
                        <a:pt x="152" y="145"/>
                        <a:pt x="152" y="145"/>
                      </a:cubicBezTo>
                      <a:cubicBezTo>
                        <a:pt x="154" y="144"/>
                        <a:pt x="156" y="143"/>
                        <a:pt x="158" y="143"/>
                      </a:cubicBezTo>
                      <a:cubicBezTo>
                        <a:pt x="157" y="142"/>
                        <a:pt x="158" y="143"/>
                        <a:pt x="156" y="142"/>
                      </a:cubicBezTo>
                      <a:cubicBezTo>
                        <a:pt x="158" y="144"/>
                        <a:pt x="150" y="143"/>
                        <a:pt x="153" y="144"/>
                      </a:cubicBezTo>
                      <a:cubicBezTo>
                        <a:pt x="151" y="143"/>
                        <a:pt x="150" y="144"/>
                        <a:pt x="147" y="143"/>
                      </a:cubicBezTo>
                      <a:cubicBezTo>
                        <a:pt x="147" y="143"/>
                        <a:pt x="148" y="143"/>
                        <a:pt x="146" y="143"/>
                      </a:cubicBezTo>
                      <a:cubicBezTo>
                        <a:pt x="146" y="143"/>
                        <a:pt x="146" y="143"/>
                        <a:pt x="146" y="144"/>
                      </a:cubicBezTo>
                      <a:cubicBezTo>
                        <a:pt x="146" y="144"/>
                        <a:pt x="146" y="144"/>
                        <a:pt x="146" y="144"/>
                      </a:cubicBezTo>
                      <a:cubicBezTo>
                        <a:pt x="146" y="144"/>
                        <a:pt x="146" y="144"/>
                        <a:pt x="146" y="144"/>
                      </a:cubicBezTo>
                      <a:cubicBezTo>
                        <a:pt x="146" y="144"/>
                        <a:pt x="146" y="144"/>
                        <a:pt x="146" y="144"/>
                      </a:cubicBezTo>
                      <a:cubicBezTo>
                        <a:pt x="146" y="144"/>
                        <a:pt x="147" y="144"/>
                        <a:pt x="147" y="144"/>
                      </a:cubicBezTo>
                      <a:cubicBezTo>
                        <a:pt x="146" y="145"/>
                        <a:pt x="143" y="145"/>
                        <a:pt x="142" y="145"/>
                      </a:cubicBezTo>
                      <a:cubicBezTo>
                        <a:pt x="140" y="145"/>
                        <a:pt x="142" y="145"/>
                        <a:pt x="141" y="145"/>
                      </a:cubicBezTo>
                      <a:cubicBezTo>
                        <a:pt x="140" y="145"/>
                        <a:pt x="140" y="145"/>
                        <a:pt x="140" y="145"/>
                      </a:cubicBezTo>
                      <a:cubicBezTo>
                        <a:pt x="140" y="144"/>
                        <a:pt x="137" y="144"/>
                        <a:pt x="140" y="143"/>
                      </a:cubicBezTo>
                      <a:cubicBezTo>
                        <a:pt x="137" y="143"/>
                        <a:pt x="137" y="143"/>
                        <a:pt x="137" y="143"/>
                      </a:cubicBezTo>
                      <a:cubicBezTo>
                        <a:pt x="136" y="143"/>
                        <a:pt x="134" y="142"/>
                        <a:pt x="133" y="142"/>
                      </a:cubicBezTo>
                      <a:cubicBezTo>
                        <a:pt x="132" y="142"/>
                        <a:pt x="130" y="143"/>
                        <a:pt x="131" y="142"/>
                      </a:cubicBezTo>
                      <a:cubicBezTo>
                        <a:pt x="131" y="142"/>
                        <a:pt x="130" y="142"/>
                        <a:pt x="129" y="142"/>
                      </a:cubicBezTo>
                      <a:cubicBezTo>
                        <a:pt x="128" y="142"/>
                        <a:pt x="127" y="142"/>
                        <a:pt x="127" y="142"/>
                      </a:cubicBezTo>
                      <a:cubicBezTo>
                        <a:pt x="127" y="142"/>
                        <a:pt x="127" y="142"/>
                        <a:pt x="127" y="142"/>
                      </a:cubicBezTo>
                      <a:cubicBezTo>
                        <a:pt x="124" y="141"/>
                        <a:pt x="119" y="141"/>
                        <a:pt x="116" y="138"/>
                      </a:cubicBezTo>
                      <a:cubicBezTo>
                        <a:pt x="115" y="137"/>
                        <a:pt x="115" y="137"/>
                        <a:pt x="114" y="137"/>
                      </a:cubicBezTo>
                      <a:cubicBezTo>
                        <a:pt x="113" y="137"/>
                        <a:pt x="112" y="136"/>
                        <a:pt x="111" y="135"/>
                      </a:cubicBezTo>
                      <a:cubicBezTo>
                        <a:pt x="111" y="135"/>
                        <a:pt x="111" y="135"/>
                        <a:pt x="111" y="135"/>
                      </a:cubicBezTo>
                      <a:cubicBezTo>
                        <a:pt x="110" y="134"/>
                        <a:pt x="109" y="134"/>
                        <a:pt x="107" y="133"/>
                      </a:cubicBezTo>
                      <a:cubicBezTo>
                        <a:pt x="106" y="133"/>
                        <a:pt x="105" y="132"/>
                        <a:pt x="104" y="133"/>
                      </a:cubicBezTo>
                      <a:cubicBezTo>
                        <a:pt x="104" y="132"/>
                        <a:pt x="103" y="131"/>
                        <a:pt x="102" y="131"/>
                      </a:cubicBezTo>
                      <a:cubicBezTo>
                        <a:pt x="102" y="131"/>
                        <a:pt x="101" y="131"/>
                        <a:pt x="100" y="131"/>
                      </a:cubicBezTo>
                      <a:cubicBezTo>
                        <a:pt x="100" y="131"/>
                        <a:pt x="99" y="131"/>
                        <a:pt x="98" y="131"/>
                      </a:cubicBezTo>
                      <a:cubicBezTo>
                        <a:pt x="97" y="131"/>
                        <a:pt x="96" y="131"/>
                        <a:pt x="95" y="131"/>
                      </a:cubicBezTo>
                      <a:cubicBezTo>
                        <a:pt x="95" y="132"/>
                        <a:pt x="94" y="132"/>
                        <a:pt x="93" y="132"/>
                      </a:cubicBezTo>
                      <a:cubicBezTo>
                        <a:pt x="92" y="132"/>
                        <a:pt x="91" y="133"/>
                        <a:pt x="90" y="133"/>
                      </a:cubicBezTo>
                      <a:cubicBezTo>
                        <a:pt x="90" y="134"/>
                        <a:pt x="90" y="134"/>
                        <a:pt x="90" y="134"/>
                      </a:cubicBezTo>
                      <a:cubicBezTo>
                        <a:pt x="89" y="134"/>
                        <a:pt x="88" y="135"/>
                        <a:pt x="87" y="135"/>
                      </a:cubicBezTo>
                      <a:cubicBezTo>
                        <a:pt x="86" y="136"/>
                        <a:pt x="86" y="136"/>
                        <a:pt x="85" y="136"/>
                      </a:cubicBezTo>
                      <a:cubicBezTo>
                        <a:pt x="85" y="137"/>
                        <a:pt x="84" y="137"/>
                        <a:pt x="84" y="137"/>
                      </a:cubicBezTo>
                      <a:cubicBezTo>
                        <a:pt x="84" y="138"/>
                        <a:pt x="84" y="138"/>
                        <a:pt x="84" y="138"/>
                      </a:cubicBezTo>
                      <a:cubicBezTo>
                        <a:pt x="83" y="140"/>
                        <a:pt x="79" y="140"/>
                        <a:pt x="76" y="141"/>
                      </a:cubicBezTo>
                      <a:cubicBezTo>
                        <a:pt x="76" y="141"/>
                        <a:pt x="77" y="140"/>
                        <a:pt x="78" y="140"/>
                      </a:cubicBezTo>
                      <a:cubicBezTo>
                        <a:pt x="74" y="140"/>
                        <a:pt x="70" y="144"/>
                        <a:pt x="66" y="143"/>
                      </a:cubicBezTo>
                      <a:cubicBezTo>
                        <a:pt x="65" y="144"/>
                        <a:pt x="65" y="144"/>
                        <a:pt x="64" y="144"/>
                      </a:cubicBezTo>
                      <a:cubicBezTo>
                        <a:pt x="64" y="144"/>
                        <a:pt x="64" y="144"/>
                        <a:pt x="64" y="144"/>
                      </a:cubicBezTo>
                      <a:cubicBezTo>
                        <a:pt x="64" y="144"/>
                        <a:pt x="64" y="144"/>
                        <a:pt x="64" y="144"/>
                      </a:cubicBezTo>
                      <a:cubicBezTo>
                        <a:pt x="63" y="144"/>
                        <a:pt x="63" y="143"/>
                        <a:pt x="63" y="143"/>
                      </a:cubicBezTo>
                      <a:cubicBezTo>
                        <a:pt x="63" y="144"/>
                        <a:pt x="63" y="144"/>
                        <a:pt x="64" y="144"/>
                      </a:cubicBezTo>
                      <a:cubicBezTo>
                        <a:pt x="63" y="144"/>
                        <a:pt x="62" y="144"/>
                        <a:pt x="61" y="144"/>
                      </a:cubicBezTo>
                      <a:cubicBezTo>
                        <a:pt x="60" y="143"/>
                        <a:pt x="60" y="143"/>
                        <a:pt x="60" y="143"/>
                      </a:cubicBezTo>
                      <a:cubicBezTo>
                        <a:pt x="60" y="143"/>
                        <a:pt x="60" y="143"/>
                        <a:pt x="60" y="143"/>
                      </a:cubicBezTo>
                      <a:cubicBezTo>
                        <a:pt x="59" y="143"/>
                        <a:pt x="59" y="144"/>
                        <a:pt x="60" y="144"/>
                      </a:cubicBezTo>
                      <a:cubicBezTo>
                        <a:pt x="59" y="144"/>
                        <a:pt x="59" y="145"/>
                        <a:pt x="59" y="145"/>
                      </a:cubicBezTo>
                      <a:cubicBezTo>
                        <a:pt x="58" y="143"/>
                        <a:pt x="56" y="145"/>
                        <a:pt x="55" y="144"/>
                      </a:cubicBezTo>
                      <a:cubicBezTo>
                        <a:pt x="54" y="144"/>
                        <a:pt x="53" y="144"/>
                        <a:pt x="52" y="145"/>
                      </a:cubicBezTo>
                      <a:cubicBezTo>
                        <a:pt x="50" y="145"/>
                        <a:pt x="49" y="145"/>
                        <a:pt x="49" y="146"/>
                      </a:cubicBezTo>
                      <a:cubicBezTo>
                        <a:pt x="49" y="145"/>
                        <a:pt x="48" y="145"/>
                        <a:pt x="49" y="145"/>
                      </a:cubicBezTo>
                      <a:cubicBezTo>
                        <a:pt x="48" y="145"/>
                        <a:pt x="47" y="145"/>
                        <a:pt x="45" y="145"/>
                      </a:cubicBezTo>
                      <a:cubicBezTo>
                        <a:pt x="45" y="144"/>
                        <a:pt x="45" y="144"/>
                        <a:pt x="45" y="144"/>
                      </a:cubicBezTo>
                      <a:cubicBezTo>
                        <a:pt x="42" y="145"/>
                        <a:pt x="42" y="145"/>
                        <a:pt x="42" y="145"/>
                      </a:cubicBezTo>
                      <a:cubicBezTo>
                        <a:pt x="41" y="144"/>
                        <a:pt x="40" y="144"/>
                        <a:pt x="42" y="143"/>
                      </a:cubicBezTo>
                      <a:cubicBezTo>
                        <a:pt x="38" y="144"/>
                        <a:pt x="39" y="143"/>
                        <a:pt x="35" y="144"/>
                      </a:cubicBezTo>
                      <a:cubicBezTo>
                        <a:pt x="36" y="143"/>
                        <a:pt x="36" y="143"/>
                        <a:pt x="36" y="143"/>
                      </a:cubicBezTo>
                      <a:cubicBezTo>
                        <a:pt x="35" y="143"/>
                        <a:pt x="33" y="143"/>
                        <a:pt x="32" y="143"/>
                      </a:cubicBezTo>
                      <a:cubicBezTo>
                        <a:pt x="32" y="142"/>
                        <a:pt x="31" y="141"/>
                        <a:pt x="29" y="141"/>
                      </a:cubicBezTo>
                      <a:cubicBezTo>
                        <a:pt x="28" y="140"/>
                        <a:pt x="26" y="140"/>
                        <a:pt x="25" y="139"/>
                      </a:cubicBezTo>
                      <a:cubicBezTo>
                        <a:pt x="23" y="138"/>
                        <a:pt x="22" y="137"/>
                        <a:pt x="20" y="136"/>
                      </a:cubicBezTo>
                      <a:cubicBezTo>
                        <a:pt x="19" y="135"/>
                        <a:pt x="18" y="134"/>
                        <a:pt x="17" y="133"/>
                      </a:cubicBezTo>
                      <a:cubicBezTo>
                        <a:pt x="16" y="135"/>
                        <a:pt x="16" y="130"/>
                        <a:pt x="14" y="131"/>
                      </a:cubicBezTo>
                      <a:cubicBezTo>
                        <a:pt x="14" y="130"/>
                        <a:pt x="14" y="129"/>
                        <a:pt x="15" y="130"/>
                      </a:cubicBezTo>
                      <a:cubicBezTo>
                        <a:pt x="14" y="129"/>
                        <a:pt x="13" y="128"/>
                        <a:pt x="13" y="127"/>
                      </a:cubicBezTo>
                      <a:cubicBezTo>
                        <a:pt x="12" y="126"/>
                        <a:pt x="12" y="125"/>
                        <a:pt x="11" y="125"/>
                      </a:cubicBezTo>
                      <a:cubicBezTo>
                        <a:pt x="11" y="124"/>
                        <a:pt x="12" y="125"/>
                        <a:pt x="12" y="124"/>
                      </a:cubicBezTo>
                      <a:cubicBezTo>
                        <a:pt x="12" y="124"/>
                        <a:pt x="11" y="124"/>
                        <a:pt x="11" y="123"/>
                      </a:cubicBezTo>
                      <a:cubicBezTo>
                        <a:pt x="11" y="123"/>
                        <a:pt x="12" y="124"/>
                        <a:pt x="12" y="124"/>
                      </a:cubicBezTo>
                      <a:cubicBezTo>
                        <a:pt x="11" y="121"/>
                        <a:pt x="9" y="121"/>
                        <a:pt x="8" y="122"/>
                      </a:cubicBezTo>
                      <a:cubicBezTo>
                        <a:pt x="8" y="120"/>
                        <a:pt x="8" y="119"/>
                        <a:pt x="7" y="118"/>
                      </a:cubicBezTo>
                      <a:cubicBezTo>
                        <a:pt x="7" y="117"/>
                        <a:pt x="7" y="116"/>
                        <a:pt x="8" y="118"/>
                      </a:cubicBezTo>
                      <a:cubicBezTo>
                        <a:pt x="8" y="117"/>
                        <a:pt x="8" y="112"/>
                        <a:pt x="7" y="111"/>
                      </a:cubicBezTo>
                      <a:cubicBezTo>
                        <a:pt x="7" y="111"/>
                        <a:pt x="7" y="110"/>
                        <a:pt x="7" y="109"/>
                      </a:cubicBezTo>
                      <a:cubicBezTo>
                        <a:pt x="7" y="107"/>
                        <a:pt x="7" y="107"/>
                        <a:pt x="8" y="104"/>
                      </a:cubicBezTo>
                      <a:cubicBezTo>
                        <a:pt x="7" y="105"/>
                        <a:pt x="7" y="105"/>
                        <a:pt x="7" y="105"/>
                      </a:cubicBezTo>
                      <a:cubicBezTo>
                        <a:pt x="6" y="104"/>
                        <a:pt x="8" y="103"/>
                        <a:pt x="8" y="101"/>
                      </a:cubicBezTo>
                      <a:cubicBezTo>
                        <a:pt x="8" y="101"/>
                        <a:pt x="8" y="101"/>
                        <a:pt x="8" y="101"/>
                      </a:cubicBezTo>
                      <a:cubicBezTo>
                        <a:pt x="11" y="96"/>
                        <a:pt x="8" y="98"/>
                        <a:pt x="11" y="95"/>
                      </a:cubicBezTo>
                      <a:cubicBezTo>
                        <a:pt x="10" y="94"/>
                        <a:pt x="10" y="94"/>
                        <a:pt x="10" y="94"/>
                      </a:cubicBezTo>
                      <a:cubicBezTo>
                        <a:pt x="10" y="94"/>
                        <a:pt x="10" y="93"/>
                        <a:pt x="11" y="92"/>
                      </a:cubicBezTo>
                      <a:cubicBezTo>
                        <a:pt x="13" y="91"/>
                        <a:pt x="14" y="90"/>
                        <a:pt x="14" y="89"/>
                      </a:cubicBezTo>
                      <a:cubicBezTo>
                        <a:pt x="14" y="89"/>
                        <a:pt x="13" y="89"/>
                        <a:pt x="13" y="89"/>
                      </a:cubicBezTo>
                      <a:cubicBezTo>
                        <a:pt x="13" y="88"/>
                        <a:pt x="15" y="88"/>
                        <a:pt x="16" y="88"/>
                      </a:cubicBezTo>
                      <a:cubicBezTo>
                        <a:pt x="17" y="87"/>
                        <a:pt x="18" y="87"/>
                        <a:pt x="19" y="87"/>
                      </a:cubicBezTo>
                      <a:cubicBezTo>
                        <a:pt x="19" y="87"/>
                        <a:pt x="19" y="87"/>
                        <a:pt x="19" y="88"/>
                      </a:cubicBezTo>
                      <a:cubicBezTo>
                        <a:pt x="22" y="86"/>
                        <a:pt x="18" y="87"/>
                        <a:pt x="20" y="85"/>
                      </a:cubicBezTo>
                      <a:cubicBezTo>
                        <a:pt x="21" y="85"/>
                        <a:pt x="21" y="86"/>
                        <a:pt x="22" y="85"/>
                      </a:cubicBezTo>
                      <a:cubicBezTo>
                        <a:pt x="23" y="85"/>
                        <a:pt x="23" y="84"/>
                        <a:pt x="24" y="83"/>
                      </a:cubicBezTo>
                      <a:cubicBezTo>
                        <a:pt x="26" y="82"/>
                        <a:pt x="27" y="80"/>
                        <a:pt x="29" y="80"/>
                      </a:cubicBezTo>
                      <a:cubicBezTo>
                        <a:pt x="28" y="80"/>
                        <a:pt x="27" y="80"/>
                        <a:pt x="28" y="79"/>
                      </a:cubicBezTo>
                      <a:cubicBezTo>
                        <a:pt x="30" y="78"/>
                        <a:pt x="34" y="78"/>
                        <a:pt x="35" y="76"/>
                      </a:cubicBezTo>
                      <a:cubicBezTo>
                        <a:pt x="36" y="76"/>
                        <a:pt x="36" y="76"/>
                        <a:pt x="36" y="76"/>
                      </a:cubicBezTo>
                      <a:cubicBezTo>
                        <a:pt x="37" y="75"/>
                        <a:pt x="38" y="75"/>
                        <a:pt x="39" y="74"/>
                      </a:cubicBezTo>
                      <a:cubicBezTo>
                        <a:pt x="40" y="73"/>
                        <a:pt x="41" y="72"/>
                        <a:pt x="41" y="71"/>
                      </a:cubicBezTo>
                      <a:cubicBezTo>
                        <a:pt x="43" y="72"/>
                        <a:pt x="45" y="69"/>
                        <a:pt x="46" y="67"/>
                      </a:cubicBezTo>
                      <a:cubicBezTo>
                        <a:pt x="47" y="65"/>
                        <a:pt x="48" y="63"/>
                        <a:pt x="49" y="64"/>
                      </a:cubicBezTo>
                      <a:cubicBezTo>
                        <a:pt x="49" y="64"/>
                        <a:pt x="50" y="62"/>
                        <a:pt x="51" y="61"/>
                      </a:cubicBezTo>
                      <a:cubicBezTo>
                        <a:pt x="52" y="60"/>
                        <a:pt x="52" y="59"/>
                        <a:pt x="52" y="59"/>
                      </a:cubicBezTo>
                      <a:cubicBezTo>
                        <a:pt x="52" y="59"/>
                        <a:pt x="52" y="59"/>
                        <a:pt x="52" y="59"/>
                      </a:cubicBezTo>
                      <a:cubicBezTo>
                        <a:pt x="54" y="56"/>
                        <a:pt x="54" y="55"/>
                        <a:pt x="54" y="54"/>
                      </a:cubicBezTo>
                      <a:cubicBezTo>
                        <a:pt x="55" y="53"/>
                        <a:pt x="55" y="54"/>
                        <a:pt x="55" y="54"/>
                      </a:cubicBezTo>
                      <a:cubicBezTo>
                        <a:pt x="58" y="49"/>
                        <a:pt x="58" y="49"/>
                        <a:pt x="58" y="44"/>
                      </a:cubicBezTo>
                      <a:cubicBezTo>
                        <a:pt x="59" y="44"/>
                        <a:pt x="59" y="44"/>
                        <a:pt x="59" y="44"/>
                      </a:cubicBezTo>
                      <a:cubicBezTo>
                        <a:pt x="59" y="44"/>
                        <a:pt x="59" y="43"/>
                        <a:pt x="59" y="43"/>
                      </a:cubicBezTo>
                      <a:cubicBezTo>
                        <a:pt x="60" y="42"/>
                        <a:pt x="63" y="38"/>
                        <a:pt x="64" y="35"/>
                      </a:cubicBezTo>
                      <a:cubicBezTo>
                        <a:pt x="64" y="35"/>
                        <a:pt x="65" y="35"/>
                        <a:pt x="64" y="35"/>
                      </a:cubicBezTo>
                      <a:cubicBezTo>
                        <a:pt x="66" y="30"/>
                        <a:pt x="73" y="27"/>
                        <a:pt x="72" y="23"/>
                      </a:cubicBezTo>
                      <a:cubicBezTo>
                        <a:pt x="72" y="23"/>
                        <a:pt x="72" y="22"/>
                        <a:pt x="73" y="22"/>
                      </a:cubicBezTo>
                      <a:cubicBezTo>
                        <a:pt x="73" y="21"/>
                        <a:pt x="74" y="20"/>
                        <a:pt x="74" y="20"/>
                      </a:cubicBezTo>
                      <a:cubicBezTo>
                        <a:pt x="70" y="23"/>
                        <a:pt x="73" y="19"/>
                        <a:pt x="71" y="20"/>
                      </a:cubicBezTo>
                      <a:cubicBezTo>
                        <a:pt x="72" y="18"/>
                        <a:pt x="75" y="17"/>
                        <a:pt x="74" y="19"/>
                      </a:cubicBezTo>
                      <a:cubicBezTo>
                        <a:pt x="74" y="19"/>
                        <a:pt x="74" y="19"/>
                        <a:pt x="74" y="19"/>
                      </a:cubicBezTo>
                      <a:cubicBezTo>
                        <a:pt x="74" y="20"/>
                        <a:pt x="75" y="19"/>
                        <a:pt x="76" y="18"/>
                      </a:cubicBezTo>
                      <a:cubicBezTo>
                        <a:pt x="77" y="17"/>
                        <a:pt x="78" y="16"/>
                        <a:pt x="79" y="17"/>
                      </a:cubicBezTo>
                      <a:cubicBezTo>
                        <a:pt x="85" y="11"/>
                        <a:pt x="93" y="9"/>
                        <a:pt x="100" y="9"/>
                      </a:cubicBezTo>
                      <a:cubicBezTo>
                        <a:pt x="100" y="8"/>
                        <a:pt x="100" y="8"/>
                        <a:pt x="100" y="8"/>
                      </a:cubicBezTo>
                      <a:cubicBezTo>
                        <a:pt x="100" y="8"/>
                        <a:pt x="100" y="8"/>
                        <a:pt x="101" y="8"/>
                      </a:cubicBezTo>
                      <a:cubicBezTo>
                        <a:pt x="102" y="8"/>
                        <a:pt x="102" y="8"/>
                        <a:pt x="102" y="8"/>
                      </a:cubicBezTo>
                      <a:cubicBezTo>
                        <a:pt x="103" y="9"/>
                        <a:pt x="103" y="9"/>
                        <a:pt x="101" y="9"/>
                      </a:cubicBezTo>
                      <a:cubicBezTo>
                        <a:pt x="102" y="10"/>
                        <a:pt x="102" y="9"/>
                        <a:pt x="103" y="9"/>
                      </a:cubicBezTo>
                      <a:cubicBezTo>
                        <a:pt x="103" y="9"/>
                        <a:pt x="103" y="9"/>
                        <a:pt x="103" y="9"/>
                      </a:cubicBezTo>
                      <a:cubicBezTo>
                        <a:pt x="104" y="9"/>
                        <a:pt x="105" y="9"/>
                        <a:pt x="105" y="9"/>
                      </a:cubicBezTo>
                      <a:cubicBezTo>
                        <a:pt x="108" y="10"/>
                        <a:pt x="103" y="10"/>
                        <a:pt x="104" y="10"/>
                      </a:cubicBezTo>
                      <a:cubicBezTo>
                        <a:pt x="106" y="10"/>
                        <a:pt x="106" y="10"/>
                        <a:pt x="106" y="10"/>
                      </a:cubicBezTo>
                      <a:cubicBezTo>
                        <a:pt x="105" y="10"/>
                        <a:pt x="105" y="10"/>
                        <a:pt x="105" y="10"/>
                      </a:cubicBezTo>
                      <a:cubicBezTo>
                        <a:pt x="107" y="10"/>
                        <a:pt x="107" y="9"/>
                        <a:pt x="109" y="10"/>
                      </a:cubicBezTo>
                      <a:cubicBezTo>
                        <a:pt x="110" y="11"/>
                        <a:pt x="109" y="11"/>
                        <a:pt x="110" y="11"/>
                      </a:cubicBezTo>
                      <a:cubicBezTo>
                        <a:pt x="110" y="11"/>
                        <a:pt x="110" y="12"/>
                        <a:pt x="111" y="12"/>
                      </a:cubicBezTo>
                      <a:cubicBezTo>
                        <a:pt x="114" y="13"/>
                        <a:pt x="114" y="13"/>
                        <a:pt x="114" y="13"/>
                      </a:cubicBezTo>
                      <a:cubicBezTo>
                        <a:pt x="113" y="12"/>
                        <a:pt x="113" y="12"/>
                        <a:pt x="113" y="12"/>
                      </a:cubicBezTo>
                      <a:cubicBezTo>
                        <a:pt x="114" y="12"/>
                        <a:pt x="116" y="13"/>
                        <a:pt x="115" y="11"/>
                      </a:cubicBezTo>
                      <a:cubicBezTo>
                        <a:pt x="115" y="12"/>
                        <a:pt x="116" y="13"/>
                        <a:pt x="117" y="14"/>
                      </a:cubicBezTo>
                      <a:cubicBezTo>
                        <a:pt x="118" y="15"/>
                        <a:pt x="119" y="15"/>
                        <a:pt x="121" y="16"/>
                      </a:cubicBezTo>
                      <a:cubicBezTo>
                        <a:pt x="123" y="19"/>
                        <a:pt x="125" y="20"/>
                        <a:pt x="125" y="21"/>
                      </a:cubicBezTo>
                      <a:cubicBezTo>
                        <a:pt x="127" y="22"/>
                        <a:pt x="129" y="24"/>
                        <a:pt x="131" y="26"/>
                      </a:cubicBezTo>
                      <a:cubicBezTo>
                        <a:pt x="130" y="26"/>
                        <a:pt x="131" y="24"/>
                        <a:pt x="132" y="27"/>
                      </a:cubicBezTo>
                      <a:cubicBezTo>
                        <a:pt x="130" y="27"/>
                        <a:pt x="134" y="31"/>
                        <a:pt x="133" y="33"/>
                      </a:cubicBezTo>
                      <a:cubicBezTo>
                        <a:pt x="133" y="32"/>
                        <a:pt x="135" y="34"/>
                        <a:pt x="135" y="35"/>
                      </a:cubicBezTo>
                      <a:cubicBezTo>
                        <a:pt x="136" y="36"/>
                        <a:pt x="137" y="37"/>
                        <a:pt x="137" y="36"/>
                      </a:cubicBezTo>
                      <a:cubicBezTo>
                        <a:pt x="138" y="38"/>
                        <a:pt x="136" y="36"/>
                        <a:pt x="137" y="38"/>
                      </a:cubicBezTo>
                      <a:cubicBezTo>
                        <a:pt x="138" y="39"/>
                        <a:pt x="139" y="42"/>
                        <a:pt x="140" y="44"/>
                      </a:cubicBezTo>
                      <a:cubicBezTo>
                        <a:pt x="140" y="44"/>
                        <a:pt x="140" y="44"/>
                        <a:pt x="140" y="44"/>
                      </a:cubicBezTo>
                      <a:cubicBezTo>
                        <a:pt x="140" y="44"/>
                        <a:pt x="140" y="44"/>
                        <a:pt x="140" y="44"/>
                      </a:cubicBezTo>
                      <a:cubicBezTo>
                        <a:pt x="141" y="46"/>
                        <a:pt x="141" y="46"/>
                        <a:pt x="141" y="46"/>
                      </a:cubicBezTo>
                      <a:cubicBezTo>
                        <a:pt x="141" y="46"/>
                        <a:pt x="141" y="47"/>
                        <a:pt x="141" y="48"/>
                      </a:cubicBezTo>
                      <a:cubicBezTo>
                        <a:pt x="142" y="50"/>
                        <a:pt x="142" y="51"/>
                        <a:pt x="143" y="53"/>
                      </a:cubicBezTo>
                      <a:cubicBezTo>
                        <a:pt x="144" y="53"/>
                        <a:pt x="144" y="52"/>
                        <a:pt x="145" y="52"/>
                      </a:cubicBezTo>
                      <a:cubicBezTo>
                        <a:pt x="145" y="52"/>
                        <a:pt x="145" y="53"/>
                        <a:pt x="145" y="54"/>
                      </a:cubicBezTo>
                      <a:cubicBezTo>
                        <a:pt x="145" y="55"/>
                        <a:pt x="145" y="56"/>
                        <a:pt x="145" y="56"/>
                      </a:cubicBezTo>
                      <a:cubicBezTo>
                        <a:pt x="145" y="57"/>
                        <a:pt x="147" y="56"/>
                        <a:pt x="147" y="59"/>
                      </a:cubicBezTo>
                      <a:cubicBezTo>
                        <a:pt x="147" y="58"/>
                        <a:pt x="147" y="58"/>
                        <a:pt x="148" y="58"/>
                      </a:cubicBezTo>
                      <a:cubicBezTo>
                        <a:pt x="150" y="64"/>
                        <a:pt x="154" y="69"/>
                        <a:pt x="159" y="73"/>
                      </a:cubicBezTo>
                      <a:cubicBezTo>
                        <a:pt x="161" y="74"/>
                        <a:pt x="162" y="75"/>
                        <a:pt x="164" y="76"/>
                      </a:cubicBezTo>
                      <a:cubicBezTo>
                        <a:pt x="164" y="76"/>
                        <a:pt x="165" y="76"/>
                        <a:pt x="165" y="76"/>
                      </a:cubicBezTo>
                      <a:cubicBezTo>
                        <a:pt x="166" y="77"/>
                        <a:pt x="166" y="77"/>
                        <a:pt x="166" y="77"/>
                      </a:cubicBezTo>
                      <a:cubicBezTo>
                        <a:pt x="167" y="77"/>
                        <a:pt x="167" y="77"/>
                        <a:pt x="168" y="77"/>
                      </a:cubicBezTo>
                      <a:cubicBezTo>
                        <a:pt x="170" y="79"/>
                        <a:pt x="173" y="81"/>
                        <a:pt x="175" y="83"/>
                      </a:cubicBezTo>
                      <a:cubicBezTo>
                        <a:pt x="174" y="81"/>
                        <a:pt x="175" y="82"/>
                        <a:pt x="176" y="82"/>
                      </a:cubicBezTo>
                      <a:cubicBezTo>
                        <a:pt x="175" y="82"/>
                        <a:pt x="176" y="82"/>
                        <a:pt x="176" y="81"/>
                      </a:cubicBezTo>
                      <a:cubicBezTo>
                        <a:pt x="176" y="81"/>
                        <a:pt x="177" y="82"/>
                        <a:pt x="178" y="83"/>
                      </a:cubicBezTo>
                      <a:cubicBezTo>
                        <a:pt x="178" y="83"/>
                        <a:pt x="178" y="84"/>
                        <a:pt x="179" y="84"/>
                      </a:cubicBezTo>
                      <a:cubicBezTo>
                        <a:pt x="179" y="85"/>
                        <a:pt x="179" y="85"/>
                        <a:pt x="179" y="85"/>
                      </a:cubicBezTo>
                      <a:cubicBezTo>
                        <a:pt x="180" y="85"/>
                        <a:pt x="181" y="85"/>
                        <a:pt x="182" y="86"/>
                      </a:cubicBezTo>
                      <a:cubicBezTo>
                        <a:pt x="183" y="87"/>
                        <a:pt x="183" y="88"/>
                        <a:pt x="184" y="88"/>
                      </a:cubicBezTo>
                      <a:cubicBezTo>
                        <a:pt x="183" y="87"/>
                        <a:pt x="183" y="87"/>
                        <a:pt x="183" y="87"/>
                      </a:cubicBezTo>
                      <a:cubicBezTo>
                        <a:pt x="184" y="87"/>
                        <a:pt x="184" y="86"/>
                        <a:pt x="184" y="85"/>
                      </a:cubicBezTo>
                      <a:cubicBezTo>
                        <a:pt x="184" y="83"/>
                        <a:pt x="183" y="82"/>
                        <a:pt x="184" y="81"/>
                      </a:cubicBezTo>
                      <a:cubicBezTo>
                        <a:pt x="183" y="81"/>
                        <a:pt x="182" y="80"/>
                        <a:pt x="181" y="78"/>
                      </a:cubicBezTo>
                      <a:cubicBezTo>
                        <a:pt x="180" y="77"/>
                        <a:pt x="178" y="75"/>
                        <a:pt x="176" y="75"/>
                      </a:cubicBezTo>
                      <a:cubicBezTo>
                        <a:pt x="175" y="75"/>
                        <a:pt x="177" y="75"/>
                        <a:pt x="176" y="75"/>
                      </a:cubicBezTo>
                      <a:cubicBezTo>
                        <a:pt x="175" y="75"/>
                        <a:pt x="174" y="74"/>
                        <a:pt x="172" y="73"/>
                      </a:cubicBezTo>
                      <a:cubicBezTo>
                        <a:pt x="172" y="73"/>
                        <a:pt x="172" y="73"/>
                        <a:pt x="172" y="73"/>
                      </a:cubicBezTo>
                      <a:cubicBezTo>
                        <a:pt x="171" y="72"/>
                        <a:pt x="170" y="72"/>
                        <a:pt x="169" y="71"/>
                      </a:cubicBezTo>
                      <a:cubicBezTo>
                        <a:pt x="168" y="71"/>
                        <a:pt x="167" y="71"/>
                        <a:pt x="167" y="70"/>
                      </a:cubicBezTo>
                      <a:cubicBezTo>
                        <a:pt x="167" y="70"/>
                        <a:pt x="166" y="70"/>
                        <a:pt x="166" y="70"/>
                      </a:cubicBezTo>
                      <a:cubicBezTo>
                        <a:pt x="164" y="69"/>
                        <a:pt x="163" y="67"/>
                        <a:pt x="161" y="65"/>
                      </a:cubicBezTo>
                      <a:cubicBezTo>
                        <a:pt x="161" y="66"/>
                        <a:pt x="161" y="66"/>
                        <a:pt x="161" y="66"/>
                      </a:cubicBezTo>
                      <a:cubicBezTo>
                        <a:pt x="160" y="65"/>
                        <a:pt x="160" y="64"/>
                        <a:pt x="159" y="64"/>
                      </a:cubicBezTo>
                      <a:cubicBezTo>
                        <a:pt x="157" y="63"/>
                        <a:pt x="162" y="66"/>
                        <a:pt x="160" y="66"/>
                      </a:cubicBezTo>
                      <a:cubicBezTo>
                        <a:pt x="160" y="65"/>
                        <a:pt x="158" y="64"/>
                        <a:pt x="157" y="62"/>
                      </a:cubicBezTo>
                      <a:cubicBezTo>
                        <a:pt x="155" y="60"/>
                        <a:pt x="154" y="58"/>
                        <a:pt x="155" y="57"/>
                      </a:cubicBezTo>
                      <a:cubicBezTo>
                        <a:pt x="154" y="55"/>
                        <a:pt x="154" y="58"/>
                        <a:pt x="153" y="56"/>
                      </a:cubicBezTo>
                      <a:cubicBezTo>
                        <a:pt x="153" y="55"/>
                        <a:pt x="153" y="55"/>
                        <a:pt x="153" y="55"/>
                      </a:cubicBezTo>
                      <a:cubicBezTo>
                        <a:pt x="152" y="55"/>
                        <a:pt x="152" y="55"/>
                        <a:pt x="152" y="55"/>
                      </a:cubicBezTo>
                      <a:cubicBezTo>
                        <a:pt x="152" y="54"/>
                        <a:pt x="152" y="53"/>
                        <a:pt x="152" y="53"/>
                      </a:cubicBezTo>
                      <a:cubicBezTo>
                        <a:pt x="153" y="53"/>
                        <a:pt x="153" y="53"/>
                        <a:pt x="153" y="54"/>
                      </a:cubicBezTo>
                      <a:cubicBezTo>
                        <a:pt x="153" y="52"/>
                        <a:pt x="151" y="49"/>
                        <a:pt x="151" y="48"/>
                      </a:cubicBezTo>
                      <a:cubicBezTo>
                        <a:pt x="151" y="50"/>
                        <a:pt x="151" y="50"/>
                        <a:pt x="151" y="50"/>
                      </a:cubicBezTo>
                      <a:cubicBezTo>
                        <a:pt x="150" y="49"/>
                        <a:pt x="150" y="48"/>
                        <a:pt x="149" y="46"/>
                      </a:cubicBezTo>
                      <a:cubicBezTo>
                        <a:pt x="148" y="45"/>
                        <a:pt x="148" y="44"/>
                        <a:pt x="148" y="43"/>
                      </a:cubicBezTo>
                      <a:cubicBezTo>
                        <a:pt x="147" y="42"/>
                        <a:pt x="147" y="42"/>
                        <a:pt x="147" y="42"/>
                      </a:cubicBezTo>
                      <a:cubicBezTo>
                        <a:pt x="147" y="41"/>
                        <a:pt x="147" y="41"/>
                        <a:pt x="147" y="41"/>
                      </a:cubicBezTo>
                      <a:cubicBezTo>
                        <a:pt x="145" y="38"/>
                        <a:pt x="144" y="35"/>
                        <a:pt x="142" y="33"/>
                      </a:cubicBezTo>
                      <a:cubicBezTo>
                        <a:pt x="142" y="34"/>
                        <a:pt x="142" y="34"/>
                        <a:pt x="142" y="34"/>
                      </a:cubicBezTo>
                      <a:cubicBezTo>
                        <a:pt x="139" y="30"/>
                        <a:pt x="140" y="30"/>
                        <a:pt x="137" y="26"/>
                      </a:cubicBezTo>
                      <a:cubicBezTo>
                        <a:pt x="137" y="26"/>
                        <a:pt x="137" y="26"/>
                        <a:pt x="137" y="26"/>
                      </a:cubicBezTo>
                      <a:cubicBezTo>
                        <a:pt x="136" y="25"/>
                        <a:pt x="135" y="24"/>
                        <a:pt x="135" y="23"/>
                      </a:cubicBezTo>
                      <a:cubicBezTo>
                        <a:pt x="136" y="24"/>
                        <a:pt x="134" y="21"/>
                        <a:pt x="135" y="22"/>
                      </a:cubicBezTo>
                      <a:cubicBezTo>
                        <a:pt x="131" y="18"/>
                        <a:pt x="133" y="20"/>
                        <a:pt x="130" y="19"/>
                      </a:cubicBezTo>
                      <a:cubicBezTo>
                        <a:pt x="130" y="18"/>
                        <a:pt x="130" y="18"/>
                        <a:pt x="130" y="18"/>
                      </a:cubicBezTo>
                      <a:cubicBezTo>
                        <a:pt x="129" y="17"/>
                        <a:pt x="128" y="17"/>
                        <a:pt x="126" y="16"/>
                      </a:cubicBezTo>
                      <a:cubicBezTo>
                        <a:pt x="128" y="17"/>
                        <a:pt x="126" y="14"/>
                        <a:pt x="128" y="15"/>
                      </a:cubicBezTo>
                      <a:cubicBezTo>
                        <a:pt x="126" y="13"/>
                        <a:pt x="125" y="11"/>
                        <a:pt x="123" y="11"/>
                      </a:cubicBezTo>
                      <a:cubicBezTo>
                        <a:pt x="122" y="10"/>
                        <a:pt x="120" y="9"/>
                        <a:pt x="120" y="8"/>
                      </a:cubicBezTo>
                      <a:cubicBezTo>
                        <a:pt x="117" y="8"/>
                        <a:pt x="123" y="11"/>
                        <a:pt x="122" y="11"/>
                      </a:cubicBezTo>
                      <a:cubicBezTo>
                        <a:pt x="122" y="12"/>
                        <a:pt x="119" y="11"/>
                        <a:pt x="118" y="10"/>
                      </a:cubicBezTo>
                      <a:cubicBezTo>
                        <a:pt x="117" y="9"/>
                        <a:pt x="117" y="8"/>
                        <a:pt x="116" y="7"/>
                      </a:cubicBezTo>
                      <a:cubicBezTo>
                        <a:pt x="116" y="6"/>
                        <a:pt x="115" y="5"/>
                        <a:pt x="112" y="4"/>
                      </a:cubicBezTo>
                      <a:cubicBezTo>
                        <a:pt x="113" y="4"/>
                        <a:pt x="113" y="4"/>
                        <a:pt x="113" y="4"/>
                      </a:cubicBezTo>
                      <a:cubicBezTo>
                        <a:pt x="112" y="3"/>
                        <a:pt x="110" y="4"/>
                        <a:pt x="108" y="3"/>
                      </a:cubicBezTo>
                      <a:cubicBezTo>
                        <a:pt x="107" y="3"/>
                        <a:pt x="105" y="2"/>
                        <a:pt x="105" y="3"/>
                      </a:cubicBezTo>
                      <a:cubicBezTo>
                        <a:pt x="105" y="3"/>
                        <a:pt x="109" y="4"/>
                        <a:pt x="109" y="4"/>
                      </a:cubicBezTo>
                      <a:cubicBezTo>
                        <a:pt x="107" y="4"/>
                        <a:pt x="106" y="4"/>
                        <a:pt x="104" y="4"/>
                      </a:cubicBezTo>
                      <a:cubicBezTo>
                        <a:pt x="104" y="4"/>
                        <a:pt x="104" y="4"/>
                        <a:pt x="104" y="4"/>
                      </a:cubicBezTo>
                      <a:cubicBezTo>
                        <a:pt x="103" y="4"/>
                        <a:pt x="102" y="4"/>
                        <a:pt x="100" y="4"/>
                      </a:cubicBezTo>
                      <a:cubicBezTo>
                        <a:pt x="101" y="4"/>
                        <a:pt x="102" y="3"/>
                        <a:pt x="103" y="3"/>
                      </a:cubicBezTo>
                      <a:cubicBezTo>
                        <a:pt x="102" y="3"/>
                        <a:pt x="101" y="3"/>
                        <a:pt x="99" y="3"/>
                      </a:cubicBezTo>
                      <a:cubicBezTo>
                        <a:pt x="100" y="2"/>
                        <a:pt x="102" y="2"/>
                        <a:pt x="104" y="2"/>
                      </a:cubicBezTo>
                      <a:cubicBezTo>
                        <a:pt x="104" y="2"/>
                        <a:pt x="104" y="2"/>
                        <a:pt x="104" y="2"/>
                      </a:cubicBezTo>
                      <a:cubicBezTo>
                        <a:pt x="105" y="2"/>
                        <a:pt x="106" y="2"/>
                        <a:pt x="107" y="2"/>
                      </a:cubicBezTo>
                      <a:cubicBezTo>
                        <a:pt x="107" y="2"/>
                        <a:pt x="105" y="2"/>
                        <a:pt x="104" y="2"/>
                      </a:cubicBezTo>
                      <a:cubicBezTo>
                        <a:pt x="104" y="2"/>
                        <a:pt x="104" y="2"/>
                        <a:pt x="105" y="2"/>
                      </a:cubicBezTo>
                      <a:cubicBezTo>
                        <a:pt x="104" y="2"/>
                        <a:pt x="103" y="2"/>
                        <a:pt x="104" y="1"/>
                      </a:cubicBezTo>
                      <a:cubicBezTo>
                        <a:pt x="102" y="3"/>
                        <a:pt x="99" y="0"/>
                        <a:pt x="96" y="2"/>
                      </a:cubicBezTo>
                      <a:cubicBezTo>
                        <a:pt x="96" y="1"/>
                        <a:pt x="96" y="1"/>
                        <a:pt x="96" y="1"/>
                      </a:cubicBezTo>
                      <a:cubicBezTo>
                        <a:pt x="95" y="1"/>
                        <a:pt x="94" y="2"/>
                        <a:pt x="94" y="2"/>
                      </a:cubicBezTo>
                      <a:cubicBezTo>
                        <a:pt x="95" y="1"/>
                        <a:pt x="95" y="1"/>
                        <a:pt x="95" y="1"/>
                      </a:cubicBezTo>
                      <a:cubicBezTo>
                        <a:pt x="93" y="2"/>
                        <a:pt x="90" y="1"/>
                        <a:pt x="87" y="2"/>
                      </a:cubicBezTo>
                      <a:cubicBezTo>
                        <a:pt x="93" y="1"/>
                        <a:pt x="89" y="3"/>
                        <a:pt x="91" y="3"/>
                      </a:cubicBezTo>
                      <a:cubicBezTo>
                        <a:pt x="86" y="6"/>
                        <a:pt x="87" y="2"/>
                        <a:pt x="80" y="5"/>
                      </a:cubicBezTo>
                      <a:cubicBezTo>
                        <a:pt x="81" y="5"/>
                        <a:pt x="84" y="4"/>
                        <a:pt x="83" y="5"/>
                      </a:cubicBezTo>
                      <a:cubicBezTo>
                        <a:pt x="81" y="6"/>
                        <a:pt x="80" y="6"/>
                        <a:pt x="79" y="6"/>
                      </a:cubicBezTo>
                      <a:cubicBezTo>
                        <a:pt x="75" y="9"/>
                        <a:pt x="80" y="7"/>
                        <a:pt x="79" y="8"/>
                      </a:cubicBezTo>
                      <a:cubicBezTo>
                        <a:pt x="77" y="8"/>
                        <a:pt x="77" y="10"/>
                        <a:pt x="76" y="11"/>
                      </a:cubicBezTo>
                      <a:cubicBezTo>
                        <a:pt x="75" y="11"/>
                        <a:pt x="75" y="11"/>
                        <a:pt x="75" y="11"/>
                      </a:cubicBezTo>
                      <a:cubicBezTo>
                        <a:pt x="71" y="14"/>
                        <a:pt x="75" y="13"/>
                        <a:pt x="71" y="15"/>
                      </a:cubicBezTo>
                      <a:cubicBezTo>
                        <a:pt x="72" y="13"/>
                        <a:pt x="72" y="13"/>
                        <a:pt x="72" y="13"/>
                      </a:cubicBezTo>
                      <a:cubicBezTo>
                        <a:pt x="70" y="15"/>
                        <a:pt x="70" y="15"/>
                        <a:pt x="70" y="15"/>
                      </a:cubicBezTo>
                      <a:cubicBezTo>
                        <a:pt x="70" y="14"/>
                        <a:pt x="70" y="14"/>
                        <a:pt x="70" y="14"/>
                      </a:cubicBezTo>
                      <a:cubicBezTo>
                        <a:pt x="69" y="17"/>
                        <a:pt x="68" y="17"/>
                        <a:pt x="66" y="19"/>
                      </a:cubicBezTo>
                      <a:cubicBezTo>
                        <a:pt x="67" y="19"/>
                        <a:pt x="67" y="20"/>
                        <a:pt x="66" y="22"/>
                      </a:cubicBezTo>
                      <a:cubicBezTo>
                        <a:pt x="64" y="23"/>
                        <a:pt x="65" y="21"/>
                        <a:pt x="64" y="23"/>
                      </a:cubicBezTo>
                      <a:cubicBezTo>
                        <a:pt x="64" y="22"/>
                        <a:pt x="64" y="21"/>
                        <a:pt x="65" y="21"/>
                      </a:cubicBezTo>
                      <a:cubicBezTo>
                        <a:pt x="65" y="20"/>
                        <a:pt x="65" y="20"/>
                        <a:pt x="65" y="19"/>
                      </a:cubicBezTo>
                      <a:cubicBezTo>
                        <a:pt x="63" y="20"/>
                        <a:pt x="62" y="23"/>
                        <a:pt x="62" y="24"/>
                      </a:cubicBezTo>
                      <a:cubicBezTo>
                        <a:pt x="62" y="23"/>
                        <a:pt x="62" y="23"/>
                        <a:pt x="63" y="23"/>
                      </a:cubicBezTo>
                      <a:cubicBezTo>
                        <a:pt x="61" y="27"/>
                        <a:pt x="61" y="27"/>
                        <a:pt x="61" y="27"/>
                      </a:cubicBezTo>
                      <a:cubicBezTo>
                        <a:pt x="60" y="28"/>
                        <a:pt x="60" y="27"/>
                        <a:pt x="60" y="26"/>
                      </a:cubicBezTo>
                      <a:cubicBezTo>
                        <a:pt x="60" y="27"/>
                        <a:pt x="60" y="28"/>
                        <a:pt x="59" y="29"/>
                      </a:cubicBezTo>
                      <a:cubicBezTo>
                        <a:pt x="59" y="28"/>
                        <a:pt x="58" y="28"/>
                        <a:pt x="59" y="26"/>
                      </a:cubicBezTo>
                      <a:cubicBezTo>
                        <a:pt x="57" y="30"/>
                        <a:pt x="57" y="30"/>
                        <a:pt x="57" y="30"/>
                      </a:cubicBezTo>
                      <a:cubicBezTo>
                        <a:pt x="57" y="31"/>
                        <a:pt x="55" y="32"/>
                        <a:pt x="55" y="31"/>
                      </a:cubicBezTo>
                      <a:cubicBezTo>
                        <a:pt x="55" y="32"/>
                        <a:pt x="54" y="34"/>
                        <a:pt x="54" y="35"/>
                      </a:cubicBezTo>
                      <a:cubicBezTo>
                        <a:pt x="54" y="36"/>
                        <a:pt x="53" y="37"/>
                        <a:pt x="53" y="38"/>
                      </a:cubicBezTo>
                      <a:cubicBezTo>
                        <a:pt x="53" y="38"/>
                        <a:pt x="53" y="39"/>
                        <a:pt x="52" y="40"/>
                      </a:cubicBezTo>
                      <a:cubicBezTo>
                        <a:pt x="52" y="40"/>
                        <a:pt x="52" y="40"/>
                        <a:pt x="52" y="40"/>
                      </a:cubicBezTo>
                      <a:cubicBezTo>
                        <a:pt x="52" y="40"/>
                        <a:pt x="52" y="40"/>
                        <a:pt x="52" y="41"/>
                      </a:cubicBezTo>
                      <a:cubicBezTo>
                        <a:pt x="52" y="41"/>
                        <a:pt x="52" y="41"/>
                        <a:pt x="52" y="42"/>
                      </a:cubicBezTo>
                      <a:cubicBezTo>
                        <a:pt x="51" y="44"/>
                        <a:pt x="49" y="46"/>
                        <a:pt x="48" y="49"/>
                      </a:cubicBezTo>
                      <a:cubicBezTo>
                        <a:pt x="46" y="50"/>
                        <a:pt x="46" y="50"/>
                        <a:pt x="46" y="50"/>
                      </a:cubicBezTo>
                      <a:cubicBezTo>
                        <a:pt x="45" y="53"/>
                        <a:pt x="49" y="49"/>
                        <a:pt x="47" y="53"/>
                      </a:cubicBezTo>
                      <a:cubicBezTo>
                        <a:pt x="46" y="56"/>
                        <a:pt x="46" y="53"/>
                        <a:pt x="45" y="54"/>
                      </a:cubicBezTo>
                      <a:cubicBezTo>
                        <a:pt x="45" y="55"/>
                        <a:pt x="45" y="58"/>
                        <a:pt x="42" y="60"/>
                      </a:cubicBezTo>
                      <a:cubicBezTo>
                        <a:pt x="43" y="59"/>
                        <a:pt x="43" y="59"/>
                        <a:pt x="43" y="58"/>
                      </a:cubicBezTo>
                      <a:close/>
                      <a:moveTo>
                        <a:pt x="19" y="76"/>
                      </a:moveTo>
                      <a:cubicBezTo>
                        <a:pt x="19" y="76"/>
                        <a:pt x="20" y="75"/>
                        <a:pt x="21" y="75"/>
                      </a:cubicBezTo>
                      <a:cubicBezTo>
                        <a:pt x="21" y="76"/>
                        <a:pt x="20" y="76"/>
                        <a:pt x="19" y="76"/>
                      </a:cubicBezTo>
                      <a:close/>
                      <a:moveTo>
                        <a:pt x="5" y="125"/>
                      </a:moveTo>
                      <a:cubicBezTo>
                        <a:pt x="5" y="125"/>
                        <a:pt x="4" y="124"/>
                        <a:pt x="4" y="123"/>
                      </a:cubicBezTo>
                      <a:cubicBezTo>
                        <a:pt x="5" y="124"/>
                        <a:pt x="5" y="124"/>
                        <a:pt x="5" y="125"/>
                      </a:cubicBezTo>
                      <a:close/>
                      <a:moveTo>
                        <a:pt x="135" y="144"/>
                      </a:moveTo>
                      <a:cubicBezTo>
                        <a:pt x="135" y="144"/>
                        <a:pt x="135" y="144"/>
                        <a:pt x="135" y="144"/>
                      </a:cubicBezTo>
                      <a:cubicBezTo>
                        <a:pt x="134" y="143"/>
                        <a:pt x="135" y="143"/>
                        <a:pt x="135" y="144"/>
                      </a:cubicBezTo>
                      <a:close/>
                      <a:moveTo>
                        <a:pt x="138" y="144"/>
                      </a:moveTo>
                      <a:cubicBezTo>
                        <a:pt x="138" y="144"/>
                        <a:pt x="138" y="144"/>
                        <a:pt x="138" y="144"/>
                      </a:cubicBezTo>
                      <a:cubicBezTo>
                        <a:pt x="138" y="144"/>
                        <a:pt x="137" y="144"/>
                        <a:pt x="137" y="144"/>
                      </a:cubicBezTo>
                      <a:cubicBezTo>
                        <a:pt x="137" y="144"/>
                        <a:pt x="137" y="144"/>
                        <a:pt x="138" y="144"/>
                      </a:cubicBezTo>
                      <a:close/>
                      <a:moveTo>
                        <a:pt x="110" y="11"/>
                      </a:moveTo>
                      <a:cubicBezTo>
                        <a:pt x="110" y="11"/>
                        <a:pt x="110" y="11"/>
                        <a:pt x="110" y="11"/>
                      </a:cubicBezTo>
                      <a:cubicBezTo>
                        <a:pt x="111" y="11"/>
                        <a:pt x="111" y="11"/>
                        <a:pt x="1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9" name="Freeform 63">
                  <a:extLst>
                    <a:ext uri="{FF2B5EF4-FFF2-40B4-BE49-F238E27FC236}">
                      <a16:creationId xmlns:a16="http://schemas.microsoft.com/office/drawing/2014/main" id="{0A031A9E-518B-407E-B10A-3745260A52A0}"/>
                    </a:ext>
                  </a:extLst>
                </p:cNvPr>
                <p:cNvSpPr>
                  <a:spLocks/>
                </p:cNvSpPr>
                <p:nvPr userDrawn="1"/>
              </p:nvSpPr>
              <p:spPr bwMode="auto">
                <a:xfrm>
                  <a:off x="3530" y="1297"/>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0" name="Freeform 64">
                  <a:extLst>
                    <a:ext uri="{FF2B5EF4-FFF2-40B4-BE49-F238E27FC236}">
                      <a16:creationId xmlns:a16="http://schemas.microsoft.com/office/drawing/2014/main" id="{BB47A444-C63D-4D0E-A021-59420B22636F}"/>
                    </a:ext>
                  </a:extLst>
                </p:cNvPr>
                <p:cNvSpPr>
                  <a:spLocks/>
                </p:cNvSpPr>
                <p:nvPr userDrawn="1"/>
              </p:nvSpPr>
              <p:spPr bwMode="auto">
                <a:xfrm>
                  <a:off x="3779" y="9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1" name="Freeform 65">
                  <a:extLst>
                    <a:ext uri="{FF2B5EF4-FFF2-40B4-BE49-F238E27FC236}">
                      <a16:creationId xmlns:a16="http://schemas.microsoft.com/office/drawing/2014/main" id="{C009379F-D58D-4D6B-BBBB-89E2662D792F}"/>
                    </a:ext>
                  </a:extLst>
                </p:cNvPr>
                <p:cNvSpPr>
                  <a:spLocks/>
                </p:cNvSpPr>
                <p:nvPr userDrawn="1"/>
              </p:nvSpPr>
              <p:spPr bwMode="auto">
                <a:xfrm>
                  <a:off x="3988" y="1407"/>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2" name="Freeform 66">
                  <a:extLst>
                    <a:ext uri="{FF2B5EF4-FFF2-40B4-BE49-F238E27FC236}">
                      <a16:creationId xmlns:a16="http://schemas.microsoft.com/office/drawing/2014/main" id="{694DBE96-4790-4B08-99B3-09293C8A4458}"/>
                    </a:ext>
                  </a:extLst>
                </p:cNvPr>
                <p:cNvSpPr>
                  <a:spLocks/>
                </p:cNvSpPr>
                <p:nvPr userDrawn="1"/>
              </p:nvSpPr>
              <p:spPr bwMode="auto">
                <a:xfrm>
                  <a:off x="4271" y="1412"/>
                  <a:ext cx="10" cy="5"/>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cubicBezTo>
                        <a:pt x="2"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3" name="Freeform 67">
                  <a:extLst>
                    <a:ext uri="{FF2B5EF4-FFF2-40B4-BE49-F238E27FC236}">
                      <a16:creationId xmlns:a16="http://schemas.microsoft.com/office/drawing/2014/main" id="{3B52AAD0-EEAB-4FB8-B500-6A0299006DD1}"/>
                    </a:ext>
                  </a:extLst>
                </p:cNvPr>
                <p:cNvSpPr>
                  <a:spLocks/>
                </p:cNvSpPr>
                <p:nvPr userDrawn="1"/>
              </p:nvSpPr>
              <p:spPr bwMode="auto">
                <a:xfrm>
                  <a:off x="4361" y="1422"/>
                  <a:ext cx="10" cy="5"/>
                </a:xfrm>
                <a:custGeom>
                  <a:avLst/>
                  <a:gdLst>
                    <a:gd name="T0" fmla="*/ 1 w 2"/>
                    <a:gd name="T1" fmla="*/ 1 h 1"/>
                    <a:gd name="T2" fmla="*/ 2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1" y="0"/>
                        <a:pt x="2" y="0"/>
                      </a:cubicBezTo>
                      <a:cubicBezTo>
                        <a:pt x="1" y="0"/>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4" name="Freeform 68">
                  <a:extLst>
                    <a:ext uri="{FF2B5EF4-FFF2-40B4-BE49-F238E27FC236}">
                      <a16:creationId xmlns:a16="http://schemas.microsoft.com/office/drawing/2014/main" id="{150B52F1-3103-4254-BD86-8708F477DAE9}"/>
                    </a:ext>
                  </a:extLst>
                </p:cNvPr>
                <p:cNvSpPr>
                  <a:spLocks/>
                </p:cNvSpPr>
                <p:nvPr userDrawn="1"/>
              </p:nvSpPr>
              <p:spPr bwMode="auto">
                <a:xfrm>
                  <a:off x="4291" y="1422"/>
                  <a:ext cx="15" cy="10"/>
                </a:xfrm>
                <a:custGeom>
                  <a:avLst/>
                  <a:gdLst>
                    <a:gd name="T0" fmla="*/ 0 w 3"/>
                    <a:gd name="T1" fmla="*/ 1 h 2"/>
                    <a:gd name="T2" fmla="*/ 3 w 3"/>
                    <a:gd name="T3" fmla="*/ 1 h 2"/>
                    <a:gd name="T4" fmla="*/ 2 w 3"/>
                    <a:gd name="T5" fmla="*/ 1 h 2"/>
                    <a:gd name="T6" fmla="*/ 0 w 3"/>
                    <a:gd name="T7" fmla="*/ 1 h 2"/>
                  </a:gdLst>
                  <a:ahLst/>
                  <a:cxnLst>
                    <a:cxn ang="0">
                      <a:pos x="T0" y="T1"/>
                    </a:cxn>
                    <a:cxn ang="0">
                      <a:pos x="T2" y="T3"/>
                    </a:cxn>
                    <a:cxn ang="0">
                      <a:pos x="T4" y="T5"/>
                    </a:cxn>
                    <a:cxn ang="0">
                      <a:pos x="T6" y="T7"/>
                    </a:cxn>
                  </a:cxnLst>
                  <a:rect l="0" t="0" r="r" b="b"/>
                  <a:pathLst>
                    <a:path w="3" h="2">
                      <a:moveTo>
                        <a:pt x="0" y="1"/>
                      </a:moveTo>
                      <a:cubicBezTo>
                        <a:pt x="0" y="2"/>
                        <a:pt x="1" y="1"/>
                        <a:pt x="3" y="1"/>
                      </a:cubicBezTo>
                      <a:cubicBezTo>
                        <a:pt x="3" y="1"/>
                        <a:pt x="3" y="1"/>
                        <a:pt x="2"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5" name="Freeform 69">
                  <a:extLst>
                    <a:ext uri="{FF2B5EF4-FFF2-40B4-BE49-F238E27FC236}">
                      <a16:creationId xmlns:a16="http://schemas.microsoft.com/office/drawing/2014/main" id="{4E564AC6-858C-4E19-B90D-4079B9C8949B}"/>
                    </a:ext>
                  </a:extLst>
                </p:cNvPr>
                <p:cNvSpPr>
                  <a:spLocks/>
                </p:cNvSpPr>
                <p:nvPr userDrawn="1"/>
              </p:nvSpPr>
              <p:spPr bwMode="auto">
                <a:xfrm>
                  <a:off x="4306" y="1422"/>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6" name="Freeform 70">
                  <a:extLst>
                    <a:ext uri="{FF2B5EF4-FFF2-40B4-BE49-F238E27FC236}">
                      <a16:creationId xmlns:a16="http://schemas.microsoft.com/office/drawing/2014/main" id="{A757B83C-95B6-4D5B-9410-5843412E992C}"/>
                    </a:ext>
                  </a:extLst>
                </p:cNvPr>
                <p:cNvSpPr>
                  <a:spLocks/>
                </p:cNvSpPr>
                <p:nvPr userDrawn="1"/>
              </p:nvSpPr>
              <p:spPr bwMode="auto">
                <a:xfrm>
                  <a:off x="4207" y="1412"/>
                  <a:ext cx="25" cy="10"/>
                </a:xfrm>
                <a:custGeom>
                  <a:avLst/>
                  <a:gdLst>
                    <a:gd name="T0" fmla="*/ 4 w 5"/>
                    <a:gd name="T1" fmla="*/ 2 h 2"/>
                    <a:gd name="T2" fmla="*/ 4 w 5"/>
                    <a:gd name="T3" fmla="*/ 1 h 2"/>
                    <a:gd name="T4" fmla="*/ 4 w 5"/>
                    <a:gd name="T5" fmla="*/ 2 h 2"/>
                  </a:gdLst>
                  <a:ahLst/>
                  <a:cxnLst>
                    <a:cxn ang="0">
                      <a:pos x="T0" y="T1"/>
                    </a:cxn>
                    <a:cxn ang="0">
                      <a:pos x="T2" y="T3"/>
                    </a:cxn>
                    <a:cxn ang="0">
                      <a:pos x="T4" y="T5"/>
                    </a:cxn>
                  </a:cxnLst>
                  <a:rect l="0" t="0" r="r" b="b"/>
                  <a:pathLst>
                    <a:path w="5" h="2">
                      <a:moveTo>
                        <a:pt x="4" y="2"/>
                      </a:moveTo>
                      <a:cubicBezTo>
                        <a:pt x="4" y="2"/>
                        <a:pt x="4" y="1"/>
                        <a:pt x="4" y="1"/>
                      </a:cubicBezTo>
                      <a:cubicBezTo>
                        <a:pt x="5" y="0"/>
                        <a:pt x="0"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7" name="Freeform 71">
                  <a:extLst>
                    <a:ext uri="{FF2B5EF4-FFF2-40B4-BE49-F238E27FC236}">
                      <a16:creationId xmlns:a16="http://schemas.microsoft.com/office/drawing/2014/main" id="{159C4CD1-5031-4508-B2C5-A83A047535D6}"/>
                    </a:ext>
                  </a:extLst>
                </p:cNvPr>
                <p:cNvSpPr>
                  <a:spLocks/>
                </p:cNvSpPr>
                <p:nvPr userDrawn="1"/>
              </p:nvSpPr>
              <p:spPr bwMode="auto">
                <a:xfrm>
                  <a:off x="4291" y="1437"/>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8" name="Freeform 72">
                  <a:extLst>
                    <a:ext uri="{FF2B5EF4-FFF2-40B4-BE49-F238E27FC236}">
                      <a16:creationId xmlns:a16="http://schemas.microsoft.com/office/drawing/2014/main" id="{18D6C6F5-B1D5-4712-8F8E-B576F0F406A5}"/>
                    </a:ext>
                  </a:extLst>
                </p:cNvPr>
                <p:cNvSpPr>
                  <a:spLocks/>
                </p:cNvSpPr>
                <p:nvPr userDrawn="1"/>
              </p:nvSpPr>
              <p:spPr bwMode="auto">
                <a:xfrm>
                  <a:off x="4246" y="1437"/>
                  <a:ext cx="15" cy="5"/>
                </a:xfrm>
                <a:custGeom>
                  <a:avLst/>
                  <a:gdLst>
                    <a:gd name="T0" fmla="*/ 0 w 3"/>
                    <a:gd name="T1" fmla="*/ 1 h 1"/>
                    <a:gd name="T2" fmla="*/ 2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2" y="1"/>
                        <a:pt x="2" y="1"/>
                        <a:pt x="2" y="1"/>
                      </a:cubicBezTo>
                      <a:cubicBezTo>
                        <a:pt x="2" y="1"/>
                        <a:pt x="2" y="1"/>
                        <a:pt x="3"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9" name="Freeform 73">
                  <a:extLst>
                    <a:ext uri="{FF2B5EF4-FFF2-40B4-BE49-F238E27FC236}">
                      <a16:creationId xmlns:a16="http://schemas.microsoft.com/office/drawing/2014/main" id="{9A197393-B15C-4A5A-BA4E-52A5C5D67F81}"/>
                    </a:ext>
                  </a:extLst>
                </p:cNvPr>
                <p:cNvSpPr>
                  <a:spLocks/>
                </p:cNvSpPr>
                <p:nvPr userDrawn="1"/>
              </p:nvSpPr>
              <p:spPr bwMode="auto">
                <a:xfrm>
                  <a:off x="4261" y="143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0" name="Freeform 74">
                  <a:extLst>
                    <a:ext uri="{FF2B5EF4-FFF2-40B4-BE49-F238E27FC236}">
                      <a16:creationId xmlns:a16="http://schemas.microsoft.com/office/drawing/2014/main" id="{6B02259C-DB63-4866-BC9B-70A1805C5E5F}"/>
                    </a:ext>
                  </a:extLst>
                </p:cNvPr>
                <p:cNvSpPr>
                  <a:spLocks/>
                </p:cNvSpPr>
                <p:nvPr userDrawn="1"/>
              </p:nvSpPr>
              <p:spPr bwMode="auto">
                <a:xfrm>
                  <a:off x="4271" y="1442"/>
                  <a:ext cx="15" cy="0"/>
                </a:xfrm>
                <a:custGeom>
                  <a:avLst/>
                  <a:gdLst>
                    <a:gd name="T0" fmla="*/ 15 w 15"/>
                    <a:gd name="T1" fmla="*/ 10 w 15"/>
                    <a:gd name="T2" fmla="*/ 0 w 15"/>
                    <a:gd name="T3" fmla="*/ 15 w 15"/>
                  </a:gdLst>
                  <a:ahLst/>
                  <a:cxnLst>
                    <a:cxn ang="0">
                      <a:pos x="T0" y="0"/>
                    </a:cxn>
                    <a:cxn ang="0">
                      <a:pos x="T1" y="0"/>
                    </a:cxn>
                    <a:cxn ang="0">
                      <a:pos x="T2" y="0"/>
                    </a:cxn>
                    <a:cxn ang="0">
                      <a:pos x="T3" y="0"/>
                    </a:cxn>
                  </a:cxnLst>
                  <a:rect l="0" t="0" r="r" b="b"/>
                  <a:pathLst>
                    <a:path w="15">
                      <a:moveTo>
                        <a:pt x="15" y="0"/>
                      </a:moveTo>
                      <a:lnTo>
                        <a:pt x="10" y="0"/>
                      </a:lnTo>
                      <a:lnTo>
                        <a:pt x="0" y="0"/>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1" name="Freeform 75">
                  <a:extLst>
                    <a:ext uri="{FF2B5EF4-FFF2-40B4-BE49-F238E27FC236}">
                      <a16:creationId xmlns:a16="http://schemas.microsoft.com/office/drawing/2014/main" id="{D3E6E972-840B-4404-BCA0-A47A0E5801C6}"/>
                    </a:ext>
                  </a:extLst>
                </p:cNvPr>
                <p:cNvSpPr>
                  <a:spLocks/>
                </p:cNvSpPr>
                <p:nvPr userDrawn="1"/>
              </p:nvSpPr>
              <p:spPr bwMode="auto">
                <a:xfrm>
                  <a:off x="4122" y="1422"/>
                  <a:ext cx="15" cy="5"/>
                </a:xfrm>
                <a:custGeom>
                  <a:avLst/>
                  <a:gdLst>
                    <a:gd name="T0" fmla="*/ 2 w 3"/>
                    <a:gd name="T1" fmla="*/ 1 h 1"/>
                    <a:gd name="T2" fmla="*/ 0 w 3"/>
                    <a:gd name="T3" fmla="*/ 0 h 1"/>
                    <a:gd name="T4" fmla="*/ 1 w 3"/>
                    <a:gd name="T5" fmla="*/ 1 h 1"/>
                    <a:gd name="T6" fmla="*/ 2 w 3"/>
                    <a:gd name="T7" fmla="*/ 1 h 1"/>
                  </a:gdLst>
                  <a:ahLst/>
                  <a:cxnLst>
                    <a:cxn ang="0">
                      <a:pos x="T0" y="T1"/>
                    </a:cxn>
                    <a:cxn ang="0">
                      <a:pos x="T2" y="T3"/>
                    </a:cxn>
                    <a:cxn ang="0">
                      <a:pos x="T4" y="T5"/>
                    </a:cxn>
                    <a:cxn ang="0">
                      <a:pos x="T6" y="T7"/>
                    </a:cxn>
                  </a:cxnLst>
                  <a:rect l="0" t="0" r="r" b="b"/>
                  <a:pathLst>
                    <a:path w="3" h="1">
                      <a:moveTo>
                        <a:pt x="2" y="1"/>
                      </a:moveTo>
                      <a:cubicBezTo>
                        <a:pt x="0" y="0"/>
                        <a:pt x="0" y="0"/>
                        <a:pt x="0" y="0"/>
                      </a:cubicBezTo>
                      <a:cubicBezTo>
                        <a:pt x="0" y="0"/>
                        <a:pt x="0" y="1"/>
                        <a:pt x="1" y="1"/>
                      </a:cubicBezTo>
                      <a:cubicBezTo>
                        <a:pt x="2"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2" name="Freeform 76">
                  <a:extLst>
                    <a:ext uri="{FF2B5EF4-FFF2-40B4-BE49-F238E27FC236}">
                      <a16:creationId xmlns:a16="http://schemas.microsoft.com/office/drawing/2014/main" id="{3E2B0036-51D4-4729-91D6-BFDA9FC1FC3A}"/>
                    </a:ext>
                  </a:extLst>
                </p:cNvPr>
                <p:cNvSpPr>
                  <a:spLocks/>
                </p:cNvSpPr>
                <p:nvPr userDrawn="1"/>
              </p:nvSpPr>
              <p:spPr bwMode="auto">
                <a:xfrm>
                  <a:off x="4162" y="144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3" name="Freeform 77">
                  <a:extLst>
                    <a:ext uri="{FF2B5EF4-FFF2-40B4-BE49-F238E27FC236}">
                      <a16:creationId xmlns:a16="http://schemas.microsoft.com/office/drawing/2014/main" id="{879131BF-BED0-4939-8205-1A2316FE2D78}"/>
                    </a:ext>
                  </a:extLst>
                </p:cNvPr>
                <p:cNvSpPr>
                  <a:spLocks/>
                </p:cNvSpPr>
                <p:nvPr userDrawn="1"/>
              </p:nvSpPr>
              <p:spPr bwMode="auto">
                <a:xfrm>
                  <a:off x="4112" y="1437"/>
                  <a:ext cx="30" cy="5"/>
                </a:xfrm>
                <a:custGeom>
                  <a:avLst/>
                  <a:gdLst>
                    <a:gd name="T0" fmla="*/ 4 w 6"/>
                    <a:gd name="T1" fmla="*/ 0 h 1"/>
                    <a:gd name="T2" fmla="*/ 3 w 6"/>
                    <a:gd name="T3" fmla="*/ 1 h 1"/>
                    <a:gd name="T4" fmla="*/ 4 w 6"/>
                    <a:gd name="T5" fmla="*/ 0 h 1"/>
                  </a:gdLst>
                  <a:ahLst/>
                  <a:cxnLst>
                    <a:cxn ang="0">
                      <a:pos x="T0" y="T1"/>
                    </a:cxn>
                    <a:cxn ang="0">
                      <a:pos x="T2" y="T3"/>
                    </a:cxn>
                    <a:cxn ang="0">
                      <a:pos x="T4" y="T5"/>
                    </a:cxn>
                  </a:cxnLst>
                  <a:rect l="0" t="0" r="r" b="b"/>
                  <a:pathLst>
                    <a:path w="6" h="1">
                      <a:moveTo>
                        <a:pt x="4" y="0"/>
                      </a:moveTo>
                      <a:cubicBezTo>
                        <a:pt x="4" y="1"/>
                        <a:pt x="0" y="0"/>
                        <a:pt x="3" y="1"/>
                      </a:cubicBezTo>
                      <a:cubicBezTo>
                        <a:pt x="4" y="1"/>
                        <a:pt x="6"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4" name="Freeform 78">
                  <a:extLst>
                    <a:ext uri="{FF2B5EF4-FFF2-40B4-BE49-F238E27FC236}">
                      <a16:creationId xmlns:a16="http://schemas.microsoft.com/office/drawing/2014/main" id="{59660252-979A-474F-A112-3B3E692747C8}"/>
                    </a:ext>
                  </a:extLst>
                </p:cNvPr>
                <p:cNvSpPr>
                  <a:spLocks/>
                </p:cNvSpPr>
                <p:nvPr userDrawn="1"/>
              </p:nvSpPr>
              <p:spPr bwMode="auto">
                <a:xfrm>
                  <a:off x="3968" y="1392"/>
                  <a:ext cx="5" cy="10"/>
                </a:xfrm>
                <a:custGeom>
                  <a:avLst/>
                  <a:gdLst>
                    <a:gd name="T0" fmla="*/ 0 w 5"/>
                    <a:gd name="T1" fmla="*/ 10 h 10"/>
                    <a:gd name="T2" fmla="*/ 5 w 5"/>
                    <a:gd name="T3" fmla="*/ 5 h 10"/>
                    <a:gd name="T4" fmla="*/ 0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5"/>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5" name="Freeform 79">
                  <a:extLst>
                    <a:ext uri="{FF2B5EF4-FFF2-40B4-BE49-F238E27FC236}">
                      <a16:creationId xmlns:a16="http://schemas.microsoft.com/office/drawing/2014/main" id="{6EF2261A-275D-4FA6-A477-046281056708}"/>
                    </a:ext>
                  </a:extLst>
                </p:cNvPr>
                <p:cNvSpPr>
                  <a:spLocks/>
                </p:cNvSpPr>
                <p:nvPr userDrawn="1"/>
              </p:nvSpPr>
              <p:spPr bwMode="auto">
                <a:xfrm>
                  <a:off x="3819" y="1462"/>
                  <a:ext cx="24" cy="5"/>
                </a:xfrm>
                <a:custGeom>
                  <a:avLst/>
                  <a:gdLst>
                    <a:gd name="T0" fmla="*/ 1 w 5"/>
                    <a:gd name="T1" fmla="*/ 1 h 1"/>
                    <a:gd name="T2" fmla="*/ 5 w 5"/>
                    <a:gd name="T3" fmla="*/ 0 h 1"/>
                    <a:gd name="T4" fmla="*/ 4 w 5"/>
                    <a:gd name="T5" fmla="*/ 0 h 1"/>
                    <a:gd name="T6" fmla="*/ 3 w 5"/>
                    <a:gd name="T7" fmla="*/ 0 h 1"/>
                    <a:gd name="T8" fmla="*/ 1 w 5"/>
                    <a:gd name="T9" fmla="*/ 1 h 1"/>
                  </a:gdLst>
                  <a:ahLst/>
                  <a:cxnLst>
                    <a:cxn ang="0">
                      <a:pos x="T0" y="T1"/>
                    </a:cxn>
                    <a:cxn ang="0">
                      <a:pos x="T2" y="T3"/>
                    </a:cxn>
                    <a:cxn ang="0">
                      <a:pos x="T4" y="T5"/>
                    </a:cxn>
                    <a:cxn ang="0">
                      <a:pos x="T6" y="T7"/>
                    </a:cxn>
                    <a:cxn ang="0">
                      <a:pos x="T8" y="T9"/>
                    </a:cxn>
                  </a:cxnLst>
                  <a:rect l="0" t="0" r="r" b="b"/>
                  <a:pathLst>
                    <a:path w="5" h="1">
                      <a:moveTo>
                        <a:pt x="1" y="1"/>
                      </a:moveTo>
                      <a:cubicBezTo>
                        <a:pt x="4" y="1"/>
                        <a:pt x="2" y="0"/>
                        <a:pt x="5" y="0"/>
                      </a:cubicBezTo>
                      <a:cubicBezTo>
                        <a:pt x="5" y="0"/>
                        <a:pt x="4" y="0"/>
                        <a:pt x="4" y="0"/>
                      </a:cubicBezTo>
                      <a:cubicBezTo>
                        <a:pt x="3" y="0"/>
                        <a:pt x="3" y="0"/>
                        <a:pt x="3"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6" name="Freeform 80">
                  <a:extLst>
                    <a:ext uri="{FF2B5EF4-FFF2-40B4-BE49-F238E27FC236}">
                      <a16:creationId xmlns:a16="http://schemas.microsoft.com/office/drawing/2014/main" id="{E2964912-80C9-4D02-BE5D-9E910C3A8C6E}"/>
                    </a:ext>
                  </a:extLst>
                </p:cNvPr>
                <p:cNvSpPr>
                  <a:spLocks/>
                </p:cNvSpPr>
                <p:nvPr userDrawn="1"/>
              </p:nvSpPr>
              <p:spPr bwMode="auto">
                <a:xfrm>
                  <a:off x="3834" y="1457"/>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7" name="Freeform 81">
                  <a:extLst>
                    <a:ext uri="{FF2B5EF4-FFF2-40B4-BE49-F238E27FC236}">
                      <a16:creationId xmlns:a16="http://schemas.microsoft.com/office/drawing/2014/main" id="{D8DE937F-45DF-4E9C-97A0-CD67281AA29F}"/>
                    </a:ext>
                  </a:extLst>
                </p:cNvPr>
                <p:cNvSpPr>
                  <a:spLocks/>
                </p:cNvSpPr>
                <p:nvPr userDrawn="1"/>
              </p:nvSpPr>
              <p:spPr bwMode="auto">
                <a:xfrm>
                  <a:off x="4421" y="1137"/>
                  <a:ext cx="0" cy="10"/>
                </a:xfrm>
                <a:custGeom>
                  <a:avLst/>
                  <a:gdLst>
                    <a:gd name="T0" fmla="*/ 1 h 2"/>
                    <a:gd name="T1" fmla="*/ 2 h 2"/>
                    <a:gd name="T2" fmla="*/ 1 h 2"/>
                    <a:gd name="T3" fmla="*/ 1 h 2"/>
                  </a:gdLst>
                  <a:ahLst/>
                  <a:cxnLst>
                    <a:cxn ang="0">
                      <a:pos x="0" y="T0"/>
                    </a:cxn>
                    <a:cxn ang="0">
                      <a:pos x="0" y="T1"/>
                    </a:cxn>
                    <a:cxn ang="0">
                      <a:pos x="0" y="T2"/>
                    </a:cxn>
                    <a:cxn ang="0">
                      <a:pos x="0" y="T3"/>
                    </a:cxn>
                  </a:cxnLst>
                  <a:rect l="0" t="0" r="r" b="b"/>
                  <a:pathLst>
                    <a:path h="2">
                      <a:moveTo>
                        <a:pt x="0" y="1"/>
                      </a:moveTo>
                      <a:cubicBezTo>
                        <a:pt x="0" y="0"/>
                        <a:pt x="0" y="2"/>
                        <a:pt x="0" y="2"/>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8" name="Freeform 82">
                  <a:extLst>
                    <a:ext uri="{FF2B5EF4-FFF2-40B4-BE49-F238E27FC236}">
                      <a16:creationId xmlns:a16="http://schemas.microsoft.com/office/drawing/2014/main" id="{F175B644-C41C-436F-82EB-8CC772F11FDB}"/>
                    </a:ext>
                  </a:extLst>
                </p:cNvPr>
                <p:cNvSpPr>
                  <a:spLocks/>
                </p:cNvSpPr>
                <p:nvPr userDrawn="1"/>
              </p:nvSpPr>
              <p:spPr bwMode="auto">
                <a:xfrm>
                  <a:off x="4431" y="1147"/>
                  <a:ext cx="10" cy="5"/>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9" name="Freeform 83">
                  <a:extLst>
                    <a:ext uri="{FF2B5EF4-FFF2-40B4-BE49-F238E27FC236}">
                      <a16:creationId xmlns:a16="http://schemas.microsoft.com/office/drawing/2014/main" id="{F5F20FD8-A367-4716-BB1C-726C0F1A445B}"/>
                    </a:ext>
                  </a:extLst>
                </p:cNvPr>
                <p:cNvSpPr>
                  <a:spLocks/>
                </p:cNvSpPr>
                <p:nvPr userDrawn="1"/>
              </p:nvSpPr>
              <p:spPr bwMode="auto">
                <a:xfrm>
                  <a:off x="3585" y="1087"/>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0" name="Freeform 84">
                  <a:extLst>
                    <a:ext uri="{FF2B5EF4-FFF2-40B4-BE49-F238E27FC236}">
                      <a16:creationId xmlns:a16="http://schemas.microsoft.com/office/drawing/2014/main" id="{60933B0A-ACB3-4F97-8E2B-C8E94A2AD48D}"/>
                    </a:ext>
                  </a:extLst>
                </p:cNvPr>
                <p:cNvSpPr>
                  <a:spLocks/>
                </p:cNvSpPr>
                <p:nvPr userDrawn="1"/>
              </p:nvSpPr>
              <p:spPr bwMode="auto">
                <a:xfrm>
                  <a:off x="3689" y="1032"/>
                  <a:ext cx="5" cy="5"/>
                </a:xfrm>
                <a:custGeom>
                  <a:avLst/>
                  <a:gdLst>
                    <a:gd name="T0" fmla="*/ 0 w 5"/>
                    <a:gd name="T1" fmla="*/ 0 h 5"/>
                    <a:gd name="T2" fmla="*/ 0 w 5"/>
                    <a:gd name="T3" fmla="*/ 0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0"/>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1" name="Freeform 85">
                  <a:extLst>
                    <a:ext uri="{FF2B5EF4-FFF2-40B4-BE49-F238E27FC236}">
                      <a16:creationId xmlns:a16="http://schemas.microsoft.com/office/drawing/2014/main" id="{D2FDF05F-5D6B-4168-81D4-54E59A66F61B}"/>
                    </a:ext>
                  </a:extLst>
                </p:cNvPr>
                <p:cNvSpPr>
                  <a:spLocks/>
                </p:cNvSpPr>
                <p:nvPr userDrawn="1"/>
              </p:nvSpPr>
              <p:spPr bwMode="auto">
                <a:xfrm>
                  <a:off x="3734" y="962"/>
                  <a:ext cx="15" cy="10"/>
                </a:xfrm>
                <a:custGeom>
                  <a:avLst/>
                  <a:gdLst>
                    <a:gd name="T0" fmla="*/ 1 w 3"/>
                    <a:gd name="T1" fmla="*/ 0 h 2"/>
                    <a:gd name="T2" fmla="*/ 0 w 3"/>
                    <a:gd name="T3" fmla="*/ 2 h 2"/>
                    <a:gd name="T4" fmla="*/ 1 w 3"/>
                    <a:gd name="T5" fmla="*/ 0 h 2"/>
                  </a:gdLst>
                  <a:ahLst/>
                  <a:cxnLst>
                    <a:cxn ang="0">
                      <a:pos x="T0" y="T1"/>
                    </a:cxn>
                    <a:cxn ang="0">
                      <a:pos x="T2" y="T3"/>
                    </a:cxn>
                    <a:cxn ang="0">
                      <a:pos x="T4" y="T5"/>
                    </a:cxn>
                  </a:cxnLst>
                  <a:rect l="0" t="0" r="r" b="b"/>
                  <a:pathLst>
                    <a:path w="3" h="2">
                      <a:moveTo>
                        <a:pt x="1" y="0"/>
                      </a:moveTo>
                      <a:cubicBezTo>
                        <a:pt x="1" y="1"/>
                        <a:pt x="1" y="1"/>
                        <a:pt x="0" y="2"/>
                      </a:cubicBezTo>
                      <a:cubicBezTo>
                        <a:pt x="1" y="1"/>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2" name="Freeform 86">
                  <a:extLst>
                    <a:ext uri="{FF2B5EF4-FFF2-40B4-BE49-F238E27FC236}">
                      <a16:creationId xmlns:a16="http://schemas.microsoft.com/office/drawing/2014/main" id="{B29F7FCB-7094-42ED-AE51-1166111282D5}"/>
                    </a:ext>
                  </a:extLst>
                </p:cNvPr>
                <p:cNvSpPr>
                  <a:spLocks/>
                </p:cNvSpPr>
                <p:nvPr userDrawn="1"/>
              </p:nvSpPr>
              <p:spPr bwMode="auto">
                <a:xfrm>
                  <a:off x="3639" y="68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3" name="Freeform 87">
                  <a:extLst>
                    <a:ext uri="{FF2B5EF4-FFF2-40B4-BE49-F238E27FC236}">
                      <a16:creationId xmlns:a16="http://schemas.microsoft.com/office/drawing/2014/main" id="{1D4453FE-8C70-42AE-A1BE-F155FE46D618}"/>
                    </a:ext>
                  </a:extLst>
                </p:cNvPr>
                <p:cNvSpPr>
                  <a:spLocks/>
                </p:cNvSpPr>
                <p:nvPr userDrawn="1"/>
              </p:nvSpPr>
              <p:spPr bwMode="auto">
                <a:xfrm>
                  <a:off x="3615" y="6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4" name="Freeform 88">
                  <a:extLst>
                    <a:ext uri="{FF2B5EF4-FFF2-40B4-BE49-F238E27FC236}">
                      <a16:creationId xmlns:a16="http://schemas.microsoft.com/office/drawing/2014/main" id="{ECC00812-BC1E-45D9-96CA-CA200658D976}"/>
                    </a:ext>
                  </a:extLst>
                </p:cNvPr>
                <p:cNvSpPr>
                  <a:spLocks/>
                </p:cNvSpPr>
                <p:nvPr userDrawn="1"/>
              </p:nvSpPr>
              <p:spPr bwMode="auto">
                <a:xfrm>
                  <a:off x="3600" y="64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2"/>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5" name="Freeform 89">
                  <a:extLst>
                    <a:ext uri="{FF2B5EF4-FFF2-40B4-BE49-F238E27FC236}">
                      <a16:creationId xmlns:a16="http://schemas.microsoft.com/office/drawing/2014/main" id="{0743A633-F3FB-416D-8CF1-9F8AB14AB31C}"/>
                    </a:ext>
                  </a:extLst>
                </p:cNvPr>
                <p:cNvSpPr>
                  <a:spLocks/>
                </p:cNvSpPr>
                <p:nvPr userDrawn="1"/>
              </p:nvSpPr>
              <p:spPr bwMode="auto">
                <a:xfrm>
                  <a:off x="3600" y="628"/>
                  <a:ext cx="10" cy="5"/>
                </a:xfrm>
                <a:custGeom>
                  <a:avLst/>
                  <a:gdLst>
                    <a:gd name="T0" fmla="*/ 1 w 2"/>
                    <a:gd name="T1" fmla="*/ 0 h 1"/>
                    <a:gd name="T2" fmla="*/ 2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2"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6" name="Freeform 90">
                  <a:extLst>
                    <a:ext uri="{FF2B5EF4-FFF2-40B4-BE49-F238E27FC236}">
                      <a16:creationId xmlns:a16="http://schemas.microsoft.com/office/drawing/2014/main" id="{923A7074-DC84-480B-9ACB-F74D6834638F}"/>
                    </a:ext>
                  </a:extLst>
                </p:cNvPr>
                <p:cNvSpPr>
                  <a:spLocks/>
                </p:cNvSpPr>
                <p:nvPr userDrawn="1"/>
              </p:nvSpPr>
              <p:spPr bwMode="auto">
                <a:xfrm>
                  <a:off x="3610" y="628"/>
                  <a:ext cx="0" cy="5"/>
                </a:xfrm>
                <a:custGeom>
                  <a:avLst/>
                  <a:gdLst>
                    <a:gd name="T0" fmla="*/ 1 h 1"/>
                    <a:gd name="T1" fmla="*/ 1 h 1"/>
                  </a:gdLst>
                  <a:ahLst/>
                  <a:cxnLst>
                    <a:cxn ang="0">
                      <a:pos x="0" y="T0"/>
                    </a:cxn>
                    <a:cxn ang="0">
                      <a:pos x="0" y="T1"/>
                    </a:cxn>
                  </a:cxnLst>
                  <a:rect l="0" t="0" r="r" b="b"/>
                  <a:pathLst>
                    <a:path h="1">
                      <a:moveTo>
                        <a:pt x="0" y="1"/>
                      </a:move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7" name="Freeform 91">
                  <a:extLst>
                    <a:ext uri="{FF2B5EF4-FFF2-40B4-BE49-F238E27FC236}">
                      <a16:creationId xmlns:a16="http://schemas.microsoft.com/office/drawing/2014/main" id="{12C2F234-1DFA-4870-8577-C142CA2AE0A8}"/>
                    </a:ext>
                  </a:extLst>
                </p:cNvPr>
                <p:cNvSpPr>
                  <a:spLocks/>
                </p:cNvSpPr>
                <p:nvPr userDrawn="1"/>
              </p:nvSpPr>
              <p:spPr bwMode="auto">
                <a:xfrm>
                  <a:off x="3600" y="618"/>
                  <a:ext cx="5" cy="5"/>
                </a:xfrm>
                <a:custGeom>
                  <a:avLst/>
                  <a:gdLst>
                    <a:gd name="T0" fmla="*/ 0 w 1"/>
                    <a:gd name="T1" fmla="*/ 1 h 1"/>
                    <a:gd name="T2" fmla="*/ 0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8" name="Freeform 92">
                  <a:extLst>
                    <a:ext uri="{FF2B5EF4-FFF2-40B4-BE49-F238E27FC236}">
                      <a16:creationId xmlns:a16="http://schemas.microsoft.com/office/drawing/2014/main" id="{16472450-337B-4611-8797-0A74079DBB76}"/>
                    </a:ext>
                  </a:extLst>
                </p:cNvPr>
                <p:cNvSpPr>
                  <a:spLocks/>
                </p:cNvSpPr>
                <p:nvPr userDrawn="1"/>
              </p:nvSpPr>
              <p:spPr bwMode="auto">
                <a:xfrm>
                  <a:off x="3590" y="6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9" name="Freeform 93">
                  <a:extLst>
                    <a:ext uri="{FF2B5EF4-FFF2-40B4-BE49-F238E27FC236}">
                      <a16:creationId xmlns:a16="http://schemas.microsoft.com/office/drawing/2014/main" id="{B25EC800-CD9D-4714-AF1D-4241BC75A06D}"/>
                    </a:ext>
                  </a:extLst>
                </p:cNvPr>
                <p:cNvSpPr>
                  <a:spLocks/>
                </p:cNvSpPr>
                <p:nvPr userDrawn="1"/>
              </p:nvSpPr>
              <p:spPr bwMode="auto">
                <a:xfrm>
                  <a:off x="3590" y="623"/>
                  <a:ext cx="10" cy="5"/>
                </a:xfrm>
                <a:custGeom>
                  <a:avLst/>
                  <a:gdLst>
                    <a:gd name="T0" fmla="*/ 2 w 2"/>
                    <a:gd name="T1" fmla="*/ 1 h 1"/>
                    <a:gd name="T2" fmla="*/ 1 w 2"/>
                    <a:gd name="T3" fmla="*/ 0 h 1"/>
                    <a:gd name="T4" fmla="*/ 1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1" y="0"/>
                        <a:pt x="0" y="1"/>
                        <a:pt x="1"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0" name="Freeform 94">
                  <a:extLst>
                    <a:ext uri="{FF2B5EF4-FFF2-40B4-BE49-F238E27FC236}">
                      <a16:creationId xmlns:a16="http://schemas.microsoft.com/office/drawing/2014/main" id="{8AB6D6BE-C0F7-4CE0-9485-2DD5375E3E2A}"/>
                    </a:ext>
                  </a:extLst>
                </p:cNvPr>
                <p:cNvSpPr>
                  <a:spLocks/>
                </p:cNvSpPr>
                <p:nvPr userDrawn="1"/>
              </p:nvSpPr>
              <p:spPr bwMode="auto">
                <a:xfrm>
                  <a:off x="3595" y="628"/>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1"/>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1" name="Freeform 95">
                  <a:extLst>
                    <a:ext uri="{FF2B5EF4-FFF2-40B4-BE49-F238E27FC236}">
                      <a16:creationId xmlns:a16="http://schemas.microsoft.com/office/drawing/2014/main" id="{F4A5A1EA-69D0-4C2D-BF23-5D03680D1492}"/>
                    </a:ext>
                  </a:extLst>
                </p:cNvPr>
                <p:cNvSpPr>
                  <a:spLocks/>
                </p:cNvSpPr>
                <p:nvPr userDrawn="1"/>
              </p:nvSpPr>
              <p:spPr bwMode="auto">
                <a:xfrm>
                  <a:off x="3600" y="65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2" name="Freeform 96">
                  <a:extLst>
                    <a:ext uri="{FF2B5EF4-FFF2-40B4-BE49-F238E27FC236}">
                      <a16:creationId xmlns:a16="http://schemas.microsoft.com/office/drawing/2014/main" id="{2497BC36-531A-4D34-BDC0-A9BF16C1BCFF}"/>
                    </a:ext>
                  </a:extLst>
                </p:cNvPr>
                <p:cNvSpPr>
                  <a:spLocks/>
                </p:cNvSpPr>
                <p:nvPr userDrawn="1"/>
              </p:nvSpPr>
              <p:spPr bwMode="auto">
                <a:xfrm>
                  <a:off x="3580" y="6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1" y="1"/>
                        <a:pt x="1" y="1"/>
                        <a:pt x="1" y="1"/>
                      </a:cubicBezTo>
                      <a:cubicBezTo>
                        <a:pt x="1"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3" name="Freeform 97">
                  <a:extLst>
                    <a:ext uri="{FF2B5EF4-FFF2-40B4-BE49-F238E27FC236}">
                      <a16:creationId xmlns:a16="http://schemas.microsoft.com/office/drawing/2014/main" id="{A088525C-9E02-4237-B986-96B755477EBE}"/>
                    </a:ext>
                  </a:extLst>
                </p:cNvPr>
                <p:cNvSpPr>
                  <a:spLocks/>
                </p:cNvSpPr>
                <p:nvPr userDrawn="1"/>
              </p:nvSpPr>
              <p:spPr bwMode="auto">
                <a:xfrm>
                  <a:off x="357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4" name="Freeform 98">
                  <a:extLst>
                    <a:ext uri="{FF2B5EF4-FFF2-40B4-BE49-F238E27FC236}">
                      <a16:creationId xmlns:a16="http://schemas.microsoft.com/office/drawing/2014/main" id="{65F4E377-0F29-4F9A-8FD3-50A4DF9D82CC}"/>
                    </a:ext>
                  </a:extLst>
                </p:cNvPr>
                <p:cNvSpPr>
                  <a:spLocks/>
                </p:cNvSpPr>
                <p:nvPr userDrawn="1"/>
              </p:nvSpPr>
              <p:spPr bwMode="auto">
                <a:xfrm>
                  <a:off x="3585" y="628"/>
                  <a:ext cx="10" cy="0"/>
                </a:xfrm>
                <a:custGeom>
                  <a:avLst/>
                  <a:gdLst>
                    <a:gd name="T0" fmla="*/ 0 w 2"/>
                    <a:gd name="T1" fmla="*/ 1 w 2"/>
                    <a:gd name="T2" fmla="*/ 2 w 2"/>
                    <a:gd name="T3" fmla="*/ 1 w 2"/>
                    <a:gd name="T4" fmla="*/ 0 w 2"/>
                  </a:gdLst>
                  <a:ahLst/>
                  <a:cxnLst>
                    <a:cxn ang="0">
                      <a:pos x="T0" y="0"/>
                    </a:cxn>
                    <a:cxn ang="0">
                      <a:pos x="T1" y="0"/>
                    </a:cxn>
                    <a:cxn ang="0">
                      <a:pos x="T2" y="0"/>
                    </a:cxn>
                    <a:cxn ang="0">
                      <a:pos x="T3" y="0"/>
                    </a:cxn>
                    <a:cxn ang="0">
                      <a:pos x="T4" y="0"/>
                    </a:cxn>
                  </a:cxnLst>
                  <a:rect l="0" t="0" r="r" b="b"/>
                  <a:pathLst>
                    <a:path w="2">
                      <a:moveTo>
                        <a:pt x="0" y="0"/>
                      </a:moveTo>
                      <a:cubicBezTo>
                        <a:pt x="0" y="0"/>
                        <a:pt x="1" y="0"/>
                        <a:pt x="1" y="0"/>
                      </a:cubicBezTo>
                      <a:cubicBezTo>
                        <a:pt x="1" y="0"/>
                        <a:pt x="2" y="0"/>
                        <a:pt x="2" y="0"/>
                      </a:cubicBezTo>
                      <a:cubicBezTo>
                        <a:pt x="2"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5" name="Freeform 99">
                  <a:extLst>
                    <a:ext uri="{FF2B5EF4-FFF2-40B4-BE49-F238E27FC236}">
                      <a16:creationId xmlns:a16="http://schemas.microsoft.com/office/drawing/2014/main" id="{06FED6E1-2F2D-40A8-9FEE-DB82A4D08F3E}"/>
                    </a:ext>
                  </a:extLst>
                </p:cNvPr>
                <p:cNvSpPr>
                  <a:spLocks/>
                </p:cNvSpPr>
                <p:nvPr userDrawn="1"/>
              </p:nvSpPr>
              <p:spPr bwMode="auto">
                <a:xfrm>
                  <a:off x="3570" y="59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6" name="Freeform 100">
                  <a:extLst>
                    <a:ext uri="{FF2B5EF4-FFF2-40B4-BE49-F238E27FC236}">
                      <a16:creationId xmlns:a16="http://schemas.microsoft.com/office/drawing/2014/main" id="{C329A57A-7D5D-462F-828B-DE1CAAB22B35}"/>
                    </a:ext>
                  </a:extLst>
                </p:cNvPr>
                <p:cNvSpPr>
                  <a:spLocks/>
                </p:cNvSpPr>
                <p:nvPr userDrawn="1"/>
              </p:nvSpPr>
              <p:spPr bwMode="auto">
                <a:xfrm>
                  <a:off x="3555" y="578"/>
                  <a:ext cx="10" cy="10"/>
                </a:xfrm>
                <a:custGeom>
                  <a:avLst/>
                  <a:gdLst>
                    <a:gd name="T0" fmla="*/ 1 w 2"/>
                    <a:gd name="T1" fmla="*/ 2 h 2"/>
                    <a:gd name="T2" fmla="*/ 2 w 2"/>
                    <a:gd name="T3" fmla="*/ 1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1" y="0"/>
                        <a:pt x="1" y="1"/>
                        <a:pt x="0" y="1"/>
                      </a:cubicBezTo>
                      <a:cubicBezTo>
                        <a:pt x="1"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7" name="Freeform 101">
                  <a:extLst>
                    <a:ext uri="{FF2B5EF4-FFF2-40B4-BE49-F238E27FC236}">
                      <a16:creationId xmlns:a16="http://schemas.microsoft.com/office/drawing/2014/main" id="{A43A9D25-26BF-4678-903E-9EC2E4ED130F}"/>
                    </a:ext>
                  </a:extLst>
                </p:cNvPr>
                <p:cNvSpPr>
                  <a:spLocks/>
                </p:cNvSpPr>
                <p:nvPr userDrawn="1"/>
              </p:nvSpPr>
              <p:spPr bwMode="auto">
                <a:xfrm>
                  <a:off x="3550"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8" name="Freeform 102">
                  <a:extLst>
                    <a:ext uri="{FF2B5EF4-FFF2-40B4-BE49-F238E27FC236}">
                      <a16:creationId xmlns:a16="http://schemas.microsoft.com/office/drawing/2014/main" id="{5970BF56-2D89-4E45-B5D7-A4BC116931E5}"/>
                    </a:ext>
                  </a:extLst>
                </p:cNvPr>
                <p:cNvSpPr>
                  <a:spLocks/>
                </p:cNvSpPr>
                <p:nvPr userDrawn="1"/>
              </p:nvSpPr>
              <p:spPr bwMode="auto">
                <a:xfrm>
                  <a:off x="3570" y="59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9" name="Freeform 103">
                  <a:extLst>
                    <a:ext uri="{FF2B5EF4-FFF2-40B4-BE49-F238E27FC236}">
                      <a16:creationId xmlns:a16="http://schemas.microsoft.com/office/drawing/2014/main" id="{BA0E8ED2-F8B0-4B6A-A6EA-4A420737413A}"/>
                    </a:ext>
                  </a:extLst>
                </p:cNvPr>
                <p:cNvSpPr>
                  <a:spLocks/>
                </p:cNvSpPr>
                <p:nvPr userDrawn="1"/>
              </p:nvSpPr>
              <p:spPr bwMode="auto">
                <a:xfrm>
                  <a:off x="3565" y="5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0" name="Freeform 104">
                  <a:extLst>
                    <a:ext uri="{FF2B5EF4-FFF2-40B4-BE49-F238E27FC236}">
                      <a16:creationId xmlns:a16="http://schemas.microsoft.com/office/drawing/2014/main" id="{03264220-7BD9-452A-8998-36D1E3819BD3}"/>
                    </a:ext>
                  </a:extLst>
                </p:cNvPr>
                <p:cNvSpPr>
                  <a:spLocks/>
                </p:cNvSpPr>
                <p:nvPr userDrawn="1"/>
              </p:nvSpPr>
              <p:spPr bwMode="auto">
                <a:xfrm>
                  <a:off x="3570"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1" name="Freeform 105">
                  <a:extLst>
                    <a:ext uri="{FF2B5EF4-FFF2-40B4-BE49-F238E27FC236}">
                      <a16:creationId xmlns:a16="http://schemas.microsoft.com/office/drawing/2014/main" id="{E38DC19D-0F57-421C-89A8-666730B832DB}"/>
                    </a:ext>
                  </a:extLst>
                </p:cNvPr>
                <p:cNvSpPr>
                  <a:spLocks/>
                </p:cNvSpPr>
                <p:nvPr userDrawn="1"/>
              </p:nvSpPr>
              <p:spPr bwMode="auto">
                <a:xfrm>
                  <a:off x="3575" y="61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2" name="Freeform 106">
                  <a:extLst>
                    <a:ext uri="{FF2B5EF4-FFF2-40B4-BE49-F238E27FC236}">
                      <a16:creationId xmlns:a16="http://schemas.microsoft.com/office/drawing/2014/main" id="{94514669-5CA0-4EC7-A090-2B8229353A70}"/>
                    </a:ext>
                  </a:extLst>
                </p:cNvPr>
                <p:cNvSpPr>
                  <a:spLocks/>
                </p:cNvSpPr>
                <p:nvPr userDrawn="1"/>
              </p:nvSpPr>
              <p:spPr bwMode="auto">
                <a:xfrm>
                  <a:off x="3570" y="60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3" name="Rectangle 107">
                  <a:extLst>
                    <a:ext uri="{FF2B5EF4-FFF2-40B4-BE49-F238E27FC236}">
                      <a16:creationId xmlns:a16="http://schemas.microsoft.com/office/drawing/2014/main" id="{B27753B1-F97D-48A0-947C-50F559171F8A}"/>
                    </a:ext>
                  </a:extLst>
                </p:cNvPr>
                <p:cNvSpPr>
                  <a:spLocks noChangeArrowheads="1"/>
                </p:cNvSpPr>
                <p:nvPr userDrawn="1"/>
              </p:nvSpPr>
              <p:spPr bwMode="auto">
                <a:xfrm>
                  <a:off x="3565" y="6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4" name="Freeform 108">
                  <a:extLst>
                    <a:ext uri="{FF2B5EF4-FFF2-40B4-BE49-F238E27FC236}">
                      <a16:creationId xmlns:a16="http://schemas.microsoft.com/office/drawing/2014/main" id="{FF39D387-22CF-4B5F-B53E-87F9E90BC44E}"/>
                    </a:ext>
                  </a:extLst>
                </p:cNvPr>
                <p:cNvSpPr>
                  <a:spLocks/>
                </p:cNvSpPr>
                <p:nvPr userDrawn="1"/>
              </p:nvSpPr>
              <p:spPr bwMode="auto">
                <a:xfrm>
                  <a:off x="3550" y="58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5" name="Freeform 109">
                  <a:extLst>
                    <a:ext uri="{FF2B5EF4-FFF2-40B4-BE49-F238E27FC236}">
                      <a16:creationId xmlns:a16="http://schemas.microsoft.com/office/drawing/2014/main" id="{B32267AB-6A0D-419A-8543-4CE082F5FAB3}"/>
                    </a:ext>
                  </a:extLst>
                </p:cNvPr>
                <p:cNvSpPr>
                  <a:spLocks/>
                </p:cNvSpPr>
                <p:nvPr userDrawn="1"/>
              </p:nvSpPr>
              <p:spPr bwMode="auto">
                <a:xfrm>
                  <a:off x="3560"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6" name="Freeform 110">
                  <a:extLst>
                    <a:ext uri="{FF2B5EF4-FFF2-40B4-BE49-F238E27FC236}">
                      <a16:creationId xmlns:a16="http://schemas.microsoft.com/office/drawing/2014/main" id="{87CB2DEF-88B3-4B63-B56A-974EDA6E690C}"/>
                    </a:ext>
                  </a:extLst>
                </p:cNvPr>
                <p:cNvSpPr>
                  <a:spLocks/>
                </p:cNvSpPr>
                <p:nvPr userDrawn="1"/>
              </p:nvSpPr>
              <p:spPr bwMode="auto">
                <a:xfrm>
                  <a:off x="3525" y="57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7" name="Freeform 111">
                  <a:extLst>
                    <a:ext uri="{FF2B5EF4-FFF2-40B4-BE49-F238E27FC236}">
                      <a16:creationId xmlns:a16="http://schemas.microsoft.com/office/drawing/2014/main" id="{1A56D23D-7922-4146-B561-BF05F258DBE9}"/>
                    </a:ext>
                  </a:extLst>
                </p:cNvPr>
                <p:cNvSpPr>
                  <a:spLocks/>
                </p:cNvSpPr>
                <p:nvPr userDrawn="1"/>
              </p:nvSpPr>
              <p:spPr bwMode="auto">
                <a:xfrm>
                  <a:off x="3555" y="59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8" name="Freeform 112">
                  <a:extLst>
                    <a:ext uri="{FF2B5EF4-FFF2-40B4-BE49-F238E27FC236}">
                      <a16:creationId xmlns:a16="http://schemas.microsoft.com/office/drawing/2014/main" id="{440F4581-0200-4702-AE15-EBF3F2B254B7}"/>
                    </a:ext>
                  </a:extLst>
                </p:cNvPr>
                <p:cNvSpPr>
                  <a:spLocks/>
                </p:cNvSpPr>
                <p:nvPr userDrawn="1"/>
              </p:nvSpPr>
              <p:spPr bwMode="auto">
                <a:xfrm>
                  <a:off x="3545" y="5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9" name="Freeform 113">
                  <a:extLst>
                    <a:ext uri="{FF2B5EF4-FFF2-40B4-BE49-F238E27FC236}">
                      <a16:creationId xmlns:a16="http://schemas.microsoft.com/office/drawing/2014/main" id="{4BE0D006-64D6-4E32-86EC-51E8A3A851EE}"/>
                    </a:ext>
                  </a:extLst>
                </p:cNvPr>
                <p:cNvSpPr>
                  <a:spLocks/>
                </p:cNvSpPr>
                <p:nvPr userDrawn="1"/>
              </p:nvSpPr>
              <p:spPr bwMode="auto">
                <a:xfrm>
                  <a:off x="3560"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0" name="Freeform 114">
                  <a:extLst>
                    <a:ext uri="{FF2B5EF4-FFF2-40B4-BE49-F238E27FC236}">
                      <a16:creationId xmlns:a16="http://schemas.microsoft.com/office/drawing/2014/main" id="{9AC5C16B-0FFF-44F0-9050-A61A9AA1E67C}"/>
                    </a:ext>
                  </a:extLst>
                </p:cNvPr>
                <p:cNvSpPr>
                  <a:spLocks/>
                </p:cNvSpPr>
                <p:nvPr userDrawn="1"/>
              </p:nvSpPr>
              <p:spPr bwMode="auto">
                <a:xfrm>
                  <a:off x="3560"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1" name="Freeform 115">
                  <a:extLst>
                    <a:ext uri="{FF2B5EF4-FFF2-40B4-BE49-F238E27FC236}">
                      <a16:creationId xmlns:a16="http://schemas.microsoft.com/office/drawing/2014/main" id="{801678A7-09A4-472E-89FB-1B7400E50054}"/>
                    </a:ext>
                  </a:extLst>
                </p:cNvPr>
                <p:cNvSpPr>
                  <a:spLocks/>
                </p:cNvSpPr>
                <p:nvPr userDrawn="1"/>
              </p:nvSpPr>
              <p:spPr bwMode="auto">
                <a:xfrm>
                  <a:off x="3510" y="578"/>
                  <a:ext cx="20" cy="20"/>
                </a:xfrm>
                <a:custGeom>
                  <a:avLst/>
                  <a:gdLst>
                    <a:gd name="T0" fmla="*/ 0 w 4"/>
                    <a:gd name="T1" fmla="*/ 4 h 4"/>
                    <a:gd name="T2" fmla="*/ 2 w 4"/>
                    <a:gd name="T3" fmla="*/ 4 h 4"/>
                    <a:gd name="T4" fmla="*/ 3 w 4"/>
                    <a:gd name="T5" fmla="*/ 0 h 4"/>
                    <a:gd name="T6" fmla="*/ 2 w 4"/>
                    <a:gd name="T7" fmla="*/ 0 h 4"/>
                    <a:gd name="T8" fmla="*/ 3 w 4"/>
                    <a:gd name="T9" fmla="*/ 2 h 4"/>
                    <a:gd name="T10" fmla="*/ 2 w 4"/>
                    <a:gd name="T11" fmla="*/ 1 h 4"/>
                    <a:gd name="T12" fmla="*/ 0 w 4"/>
                    <a:gd name="T13" fmla="*/ 3 h 4"/>
                    <a:gd name="T14" fmla="*/ 1 w 4"/>
                    <a:gd name="T15" fmla="*/ 3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cubicBezTo>
                        <a:pt x="1" y="3"/>
                        <a:pt x="2" y="3"/>
                        <a:pt x="2" y="4"/>
                      </a:cubicBezTo>
                      <a:cubicBezTo>
                        <a:pt x="3" y="4"/>
                        <a:pt x="4" y="1"/>
                        <a:pt x="3" y="0"/>
                      </a:cubicBezTo>
                      <a:cubicBezTo>
                        <a:pt x="3" y="0"/>
                        <a:pt x="3" y="0"/>
                        <a:pt x="2" y="0"/>
                      </a:cubicBezTo>
                      <a:cubicBezTo>
                        <a:pt x="2" y="1"/>
                        <a:pt x="4" y="2"/>
                        <a:pt x="3" y="2"/>
                      </a:cubicBezTo>
                      <a:cubicBezTo>
                        <a:pt x="1" y="2"/>
                        <a:pt x="2" y="2"/>
                        <a:pt x="2" y="1"/>
                      </a:cubicBezTo>
                      <a:cubicBezTo>
                        <a:pt x="2" y="2"/>
                        <a:pt x="0" y="2"/>
                        <a:pt x="0" y="3"/>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2" name="Freeform 116">
                  <a:extLst>
                    <a:ext uri="{FF2B5EF4-FFF2-40B4-BE49-F238E27FC236}">
                      <a16:creationId xmlns:a16="http://schemas.microsoft.com/office/drawing/2014/main" id="{7FD07831-6F65-402F-AAE0-72ABBA1343BF}"/>
                    </a:ext>
                  </a:extLst>
                </p:cNvPr>
                <p:cNvSpPr>
                  <a:spLocks/>
                </p:cNvSpPr>
                <p:nvPr userDrawn="1"/>
              </p:nvSpPr>
              <p:spPr bwMode="auto">
                <a:xfrm>
                  <a:off x="3530" y="573"/>
                  <a:ext cx="5" cy="1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0"/>
                        <a:pt x="0" y="1"/>
                        <a:pt x="0" y="1"/>
                      </a:cubicBezTo>
                      <a:cubicBezTo>
                        <a:pt x="0"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3" name="Freeform 117">
                  <a:extLst>
                    <a:ext uri="{FF2B5EF4-FFF2-40B4-BE49-F238E27FC236}">
                      <a16:creationId xmlns:a16="http://schemas.microsoft.com/office/drawing/2014/main" id="{DDF219CA-2AFD-4CAD-BFE7-6EB36B1FFD3B}"/>
                    </a:ext>
                  </a:extLst>
                </p:cNvPr>
                <p:cNvSpPr>
                  <a:spLocks/>
                </p:cNvSpPr>
                <p:nvPr userDrawn="1"/>
              </p:nvSpPr>
              <p:spPr bwMode="auto">
                <a:xfrm>
                  <a:off x="3535" y="583"/>
                  <a:ext cx="15" cy="10"/>
                </a:xfrm>
                <a:custGeom>
                  <a:avLst/>
                  <a:gdLst>
                    <a:gd name="T0" fmla="*/ 2 w 3"/>
                    <a:gd name="T1" fmla="*/ 1 h 2"/>
                    <a:gd name="T2" fmla="*/ 0 w 3"/>
                    <a:gd name="T3" fmla="*/ 2 h 2"/>
                    <a:gd name="T4" fmla="*/ 2 w 3"/>
                    <a:gd name="T5" fmla="*/ 2 h 2"/>
                    <a:gd name="T6" fmla="*/ 2 w 3"/>
                    <a:gd name="T7" fmla="*/ 1 h 2"/>
                    <a:gd name="T8" fmla="*/ 3 w 3"/>
                    <a:gd name="T9" fmla="*/ 1 h 2"/>
                    <a:gd name="T10" fmla="*/ 2 w 3"/>
                    <a:gd name="T11" fmla="*/ 0 h 2"/>
                    <a:gd name="T12" fmla="*/ 2 w 3"/>
                    <a:gd name="T13" fmla="*/ 0 h 2"/>
                    <a:gd name="T14" fmla="*/ 2 w 3"/>
                    <a:gd name="T15" fmla="*/ 0 h 2"/>
                    <a:gd name="T16" fmla="*/ 2 w 3"/>
                    <a:gd name="T17" fmla="*/ 0 h 2"/>
                    <a:gd name="T18" fmla="*/ 2 w 3"/>
                    <a:gd name="T19" fmla="*/ 0 h 2"/>
                    <a:gd name="T20" fmla="*/ 2 w 3"/>
                    <a:gd name="T21" fmla="*/ 0 h 2"/>
                    <a:gd name="T22" fmla="*/ 2 w 3"/>
                    <a:gd name="T23" fmla="*/ 1 h 2"/>
                    <a:gd name="T24" fmla="*/ 2 w 3"/>
                    <a:gd name="T25" fmla="*/ 0 h 2"/>
                    <a:gd name="T26" fmla="*/ 2 w 3"/>
                    <a:gd name="T27" fmla="*/ 0 h 2"/>
                    <a:gd name="T28" fmla="*/ 2 w 3"/>
                    <a:gd name="T29" fmla="*/ 0 h 2"/>
                    <a:gd name="T30" fmla="*/ 0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0" y="1"/>
                        <a:pt x="0" y="2"/>
                      </a:cubicBezTo>
                      <a:cubicBezTo>
                        <a:pt x="1" y="2"/>
                        <a:pt x="1" y="2"/>
                        <a:pt x="2" y="2"/>
                      </a:cubicBezTo>
                      <a:cubicBezTo>
                        <a:pt x="0" y="1"/>
                        <a:pt x="3" y="2"/>
                        <a:pt x="2" y="1"/>
                      </a:cubicBezTo>
                      <a:cubicBezTo>
                        <a:pt x="2" y="1"/>
                        <a:pt x="2" y="1"/>
                        <a:pt x="3" y="1"/>
                      </a:cubicBezTo>
                      <a:cubicBezTo>
                        <a:pt x="2" y="1"/>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1"/>
                      </a:cubicBezTo>
                      <a:cubicBezTo>
                        <a:pt x="1" y="0"/>
                        <a:pt x="2" y="0"/>
                        <a:pt x="2" y="0"/>
                      </a:cubicBezTo>
                      <a:cubicBezTo>
                        <a:pt x="2" y="0"/>
                        <a:pt x="2" y="0"/>
                        <a:pt x="2" y="0"/>
                      </a:cubicBezTo>
                      <a:cubicBezTo>
                        <a:pt x="2" y="0"/>
                        <a:pt x="2" y="0"/>
                        <a:pt x="2" y="0"/>
                      </a:cubicBezTo>
                      <a:cubicBezTo>
                        <a:pt x="0" y="0"/>
                        <a:pt x="0" y="0"/>
                        <a:pt x="0" y="0"/>
                      </a:cubicBezTo>
                      <a:cubicBezTo>
                        <a:pt x="1"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4" name="Freeform 118">
                  <a:extLst>
                    <a:ext uri="{FF2B5EF4-FFF2-40B4-BE49-F238E27FC236}">
                      <a16:creationId xmlns:a16="http://schemas.microsoft.com/office/drawing/2014/main" id="{F4E13D04-A4C2-4442-96A7-00659AB9E808}"/>
                    </a:ext>
                  </a:extLst>
                </p:cNvPr>
                <p:cNvSpPr>
                  <a:spLocks/>
                </p:cNvSpPr>
                <p:nvPr userDrawn="1"/>
              </p:nvSpPr>
              <p:spPr bwMode="auto">
                <a:xfrm>
                  <a:off x="3565" y="62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5" name="Freeform 119">
                  <a:extLst>
                    <a:ext uri="{FF2B5EF4-FFF2-40B4-BE49-F238E27FC236}">
                      <a16:creationId xmlns:a16="http://schemas.microsoft.com/office/drawing/2014/main" id="{FD82DD37-DBDC-4741-A106-BD8CF6A4D47A}"/>
                    </a:ext>
                  </a:extLst>
                </p:cNvPr>
                <p:cNvSpPr>
                  <a:spLocks/>
                </p:cNvSpPr>
                <p:nvPr userDrawn="1"/>
              </p:nvSpPr>
              <p:spPr bwMode="auto">
                <a:xfrm>
                  <a:off x="3565" y="613"/>
                  <a:ext cx="5" cy="10"/>
                </a:xfrm>
                <a:custGeom>
                  <a:avLst/>
                  <a:gdLst>
                    <a:gd name="T0" fmla="*/ 0 w 1"/>
                    <a:gd name="T1" fmla="*/ 2 h 2"/>
                    <a:gd name="T2" fmla="*/ 0 w 1"/>
                    <a:gd name="T3" fmla="*/ 2 h 2"/>
                    <a:gd name="T4" fmla="*/ 0 w 1"/>
                    <a:gd name="T5" fmla="*/ 2 h 2"/>
                    <a:gd name="T6" fmla="*/ 1 w 1"/>
                    <a:gd name="T7" fmla="*/ 2 h 2"/>
                    <a:gd name="T8" fmla="*/ 1 w 1"/>
                    <a:gd name="T9" fmla="*/ 2 h 2"/>
                    <a:gd name="T10" fmla="*/ 0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1" y="2"/>
                        <a:pt x="0" y="2"/>
                        <a:pt x="0" y="2"/>
                      </a:cubicBezTo>
                      <a:cubicBezTo>
                        <a:pt x="0" y="2"/>
                        <a:pt x="1" y="2"/>
                        <a:pt x="1" y="2"/>
                      </a:cubicBezTo>
                      <a:cubicBezTo>
                        <a:pt x="1" y="2"/>
                        <a:pt x="1" y="2"/>
                        <a:pt x="1" y="2"/>
                      </a:cubicBez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6" name="Freeform 120">
                  <a:extLst>
                    <a:ext uri="{FF2B5EF4-FFF2-40B4-BE49-F238E27FC236}">
                      <a16:creationId xmlns:a16="http://schemas.microsoft.com/office/drawing/2014/main" id="{60CEA236-7706-4627-838A-4CAEAC3FDF36}"/>
                    </a:ext>
                  </a:extLst>
                </p:cNvPr>
                <p:cNvSpPr>
                  <a:spLocks/>
                </p:cNvSpPr>
                <p:nvPr userDrawn="1"/>
              </p:nvSpPr>
              <p:spPr bwMode="auto">
                <a:xfrm>
                  <a:off x="3550" y="603"/>
                  <a:ext cx="5" cy="5"/>
                </a:xfrm>
                <a:custGeom>
                  <a:avLst/>
                  <a:gdLst>
                    <a:gd name="T0" fmla="*/ 1 w 1"/>
                    <a:gd name="T1" fmla="*/ 0 h 1"/>
                    <a:gd name="T2" fmla="*/ 0 w 1"/>
                    <a:gd name="T3" fmla="*/ 0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0" y="0"/>
                        <a:pt x="0"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7" name="Freeform 121">
                  <a:extLst>
                    <a:ext uri="{FF2B5EF4-FFF2-40B4-BE49-F238E27FC236}">
                      <a16:creationId xmlns:a16="http://schemas.microsoft.com/office/drawing/2014/main" id="{ECFA48D6-1C70-4D40-82BF-11578072E7B9}"/>
                    </a:ext>
                  </a:extLst>
                </p:cNvPr>
                <p:cNvSpPr>
                  <a:spLocks/>
                </p:cNvSpPr>
                <p:nvPr userDrawn="1"/>
              </p:nvSpPr>
              <p:spPr bwMode="auto">
                <a:xfrm>
                  <a:off x="3525" y="57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8" name="Freeform 122">
                  <a:extLst>
                    <a:ext uri="{FF2B5EF4-FFF2-40B4-BE49-F238E27FC236}">
                      <a16:creationId xmlns:a16="http://schemas.microsoft.com/office/drawing/2014/main" id="{CD4A0580-58E9-4F65-82B1-67FD355B60A8}"/>
                    </a:ext>
                  </a:extLst>
                </p:cNvPr>
                <p:cNvSpPr>
                  <a:spLocks/>
                </p:cNvSpPr>
                <p:nvPr userDrawn="1"/>
              </p:nvSpPr>
              <p:spPr bwMode="auto">
                <a:xfrm>
                  <a:off x="3515" y="5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9" name="Freeform 123">
                  <a:extLst>
                    <a:ext uri="{FF2B5EF4-FFF2-40B4-BE49-F238E27FC236}">
                      <a16:creationId xmlns:a16="http://schemas.microsoft.com/office/drawing/2014/main" id="{7B5EBB07-2C21-43D7-B734-6E5DDF2F9917}"/>
                    </a:ext>
                  </a:extLst>
                </p:cNvPr>
                <p:cNvSpPr>
                  <a:spLocks/>
                </p:cNvSpPr>
                <p:nvPr userDrawn="1"/>
              </p:nvSpPr>
              <p:spPr bwMode="auto">
                <a:xfrm>
                  <a:off x="3416" y="88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0" name="Freeform 124">
                  <a:extLst>
                    <a:ext uri="{FF2B5EF4-FFF2-40B4-BE49-F238E27FC236}">
                      <a16:creationId xmlns:a16="http://schemas.microsoft.com/office/drawing/2014/main" id="{8F03AA95-16F6-45B6-B26C-2ADC3ADA4625}"/>
                    </a:ext>
                  </a:extLst>
                </p:cNvPr>
                <p:cNvSpPr>
                  <a:spLocks/>
                </p:cNvSpPr>
                <p:nvPr userDrawn="1"/>
              </p:nvSpPr>
              <p:spPr bwMode="auto">
                <a:xfrm>
                  <a:off x="3406" y="8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1" name="Freeform 125">
                  <a:extLst>
                    <a:ext uri="{FF2B5EF4-FFF2-40B4-BE49-F238E27FC236}">
                      <a16:creationId xmlns:a16="http://schemas.microsoft.com/office/drawing/2014/main" id="{4E4A39C8-B3C8-42D8-9734-A30D58163FDC}"/>
                    </a:ext>
                  </a:extLst>
                </p:cNvPr>
                <p:cNvSpPr>
                  <a:spLocks/>
                </p:cNvSpPr>
                <p:nvPr userDrawn="1"/>
              </p:nvSpPr>
              <p:spPr bwMode="auto">
                <a:xfrm>
                  <a:off x="3311" y="653"/>
                  <a:ext cx="10" cy="5"/>
                </a:xfrm>
                <a:custGeom>
                  <a:avLst/>
                  <a:gdLst>
                    <a:gd name="T0" fmla="*/ 2 w 2"/>
                    <a:gd name="T1" fmla="*/ 0 h 1"/>
                    <a:gd name="T2" fmla="*/ 1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0"/>
                        <a:pt x="1" y="1"/>
                      </a:cubicBezTo>
                      <a:cubicBezTo>
                        <a:pt x="1" y="1"/>
                        <a:pt x="1" y="1"/>
                        <a:pt x="1" y="1"/>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2" name="Freeform 126">
                  <a:extLst>
                    <a:ext uri="{FF2B5EF4-FFF2-40B4-BE49-F238E27FC236}">
                      <a16:creationId xmlns:a16="http://schemas.microsoft.com/office/drawing/2014/main" id="{93E5E5AE-4DFA-4505-A2B6-8950EF9C336E}"/>
                    </a:ext>
                  </a:extLst>
                </p:cNvPr>
                <p:cNvSpPr>
                  <a:spLocks/>
                </p:cNvSpPr>
                <p:nvPr userDrawn="1"/>
              </p:nvSpPr>
              <p:spPr bwMode="auto">
                <a:xfrm>
                  <a:off x="3336" y="7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3" name="Freeform 127">
                  <a:extLst>
                    <a:ext uri="{FF2B5EF4-FFF2-40B4-BE49-F238E27FC236}">
                      <a16:creationId xmlns:a16="http://schemas.microsoft.com/office/drawing/2014/main" id="{A807A9D3-527F-424B-B750-E416F13A5120}"/>
                    </a:ext>
                  </a:extLst>
                </p:cNvPr>
                <p:cNvSpPr>
                  <a:spLocks/>
                </p:cNvSpPr>
                <p:nvPr userDrawn="1"/>
              </p:nvSpPr>
              <p:spPr bwMode="auto">
                <a:xfrm>
                  <a:off x="3356" y="7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4" name="Freeform 128">
                  <a:extLst>
                    <a:ext uri="{FF2B5EF4-FFF2-40B4-BE49-F238E27FC236}">
                      <a16:creationId xmlns:a16="http://schemas.microsoft.com/office/drawing/2014/main" id="{927A0B9D-5E4D-4D1B-AD89-DDCE23D42E37}"/>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5" name="Freeform 129">
                  <a:extLst>
                    <a:ext uri="{FF2B5EF4-FFF2-40B4-BE49-F238E27FC236}">
                      <a16:creationId xmlns:a16="http://schemas.microsoft.com/office/drawing/2014/main" id="{1EE7EBC7-A82E-4091-B8AE-FA59F528CE34}"/>
                    </a:ext>
                  </a:extLst>
                </p:cNvPr>
                <p:cNvSpPr>
                  <a:spLocks/>
                </p:cNvSpPr>
                <p:nvPr userDrawn="1"/>
              </p:nvSpPr>
              <p:spPr bwMode="auto">
                <a:xfrm>
                  <a:off x="3416" y="563"/>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6" name="Freeform 130">
                  <a:extLst>
                    <a:ext uri="{FF2B5EF4-FFF2-40B4-BE49-F238E27FC236}">
                      <a16:creationId xmlns:a16="http://schemas.microsoft.com/office/drawing/2014/main" id="{C3DD6AF4-92BF-4DB5-8F9F-E720A38ECC3A}"/>
                    </a:ext>
                  </a:extLst>
                </p:cNvPr>
                <p:cNvSpPr>
                  <a:spLocks/>
                </p:cNvSpPr>
                <p:nvPr userDrawn="1"/>
              </p:nvSpPr>
              <p:spPr bwMode="auto">
                <a:xfrm>
                  <a:off x="3386"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7" name="Freeform 131">
                  <a:extLst>
                    <a:ext uri="{FF2B5EF4-FFF2-40B4-BE49-F238E27FC236}">
                      <a16:creationId xmlns:a16="http://schemas.microsoft.com/office/drawing/2014/main" id="{3F47A572-C489-4285-A9E6-F887CE2CD577}"/>
                    </a:ext>
                  </a:extLst>
                </p:cNvPr>
                <p:cNvSpPr>
                  <a:spLocks/>
                </p:cNvSpPr>
                <p:nvPr userDrawn="1"/>
              </p:nvSpPr>
              <p:spPr bwMode="auto">
                <a:xfrm>
                  <a:off x="3406" y="563"/>
                  <a:ext cx="10" cy="5"/>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1" y="1"/>
                        <a:pt x="1" y="1"/>
                      </a:cubicBezTo>
                      <a:cubicBezTo>
                        <a:pt x="1" y="0"/>
                        <a:pt x="1"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8" name="Freeform 132">
                  <a:extLst>
                    <a:ext uri="{FF2B5EF4-FFF2-40B4-BE49-F238E27FC236}">
                      <a16:creationId xmlns:a16="http://schemas.microsoft.com/office/drawing/2014/main" id="{23FE3927-3844-4985-82D1-CF58D5BFF081}"/>
                    </a:ext>
                  </a:extLst>
                </p:cNvPr>
                <p:cNvSpPr>
                  <a:spLocks/>
                </p:cNvSpPr>
                <p:nvPr userDrawn="1"/>
              </p:nvSpPr>
              <p:spPr bwMode="auto">
                <a:xfrm>
                  <a:off x="3620" y="7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9" name="Freeform 133">
                  <a:extLst>
                    <a:ext uri="{FF2B5EF4-FFF2-40B4-BE49-F238E27FC236}">
                      <a16:creationId xmlns:a16="http://schemas.microsoft.com/office/drawing/2014/main" id="{5D006B70-40C2-4E76-B20D-F41A696D41C0}"/>
                    </a:ext>
                  </a:extLst>
                </p:cNvPr>
                <p:cNvSpPr>
                  <a:spLocks/>
                </p:cNvSpPr>
                <p:nvPr userDrawn="1"/>
              </p:nvSpPr>
              <p:spPr bwMode="auto">
                <a:xfrm>
                  <a:off x="3644"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0" name="Freeform 134">
                  <a:extLst>
                    <a:ext uri="{FF2B5EF4-FFF2-40B4-BE49-F238E27FC236}">
                      <a16:creationId xmlns:a16="http://schemas.microsoft.com/office/drawing/2014/main" id="{DEEA22B2-4A79-44B8-9829-4055F7B01B96}"/>
                    </a:ext>
                  </a:extLst>
                </p:cNvPr>
                <p:cNvSpPr>
                  <a:spLocks/>
                </p:cNvSpPr>
                <p:nvPr userDrawn="1"/>
              </p:nvSpPr>
              <p:spPr bwMode="auto">
                <a:xfrm>
                  <a:off x="3480" y="558"/>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1" name="Freeform 135">
                  <a:extLst>
                    <a:ext uri="{FF2B5EF4-FFF2-40B4-BE49-F238E27FC236}">
                      <a16:creationId xmlns:a16="http://schemas.microsoft.com/office/drawing/2014/main" id="{87ED5EEB-E0E9-4D48-B339-3A58F89B0F5E}"/>
                    </a:ext>
                  </a:extLst>
                </p:cNvPr>
                <p:cNvSpPr>
                  <a:spLocks/>
                </p:cNvSpPr>
                <p:nvPr userDrawn="1"/>
              </p:nvSpPr>
              <p:spPr bwMode="auto">
                <a:xfrm>
                  <a:off x="3485" y="5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2" name="Freeform 136">
                  <a:extLst>
                    <a:ext uri="{FF2B5EF4-FFF2-40B4-BE49-F238E27FC236}">
                      <a16:creationId xmlns:a16="http://schemas.microsoft.com/office/drawing/2014/main" id="{14E750D2-9CEE-43C5-A67B-2A1547A20C47}"/>
                    </a:ext>
                  </a:extLst>
                </p:cNvPr>
                <p:cNvSpPr>
                  <a:spLocks/>
                </p:cNvSpPr>
                <p:nvPr userDrawn="1"/>
              </p:nvSpPr>
              <p:spPr bwMode="auto">
                <a:xfrm>
                  <a:off x="3401"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3" name="Freeform 137">
                  <a:extLst>
                    <a:ext uri="{FF2B5EF4-FFF2-40B4-BE49-F238E27FC236}">
                      <a16:creationId xmlns:a16="http://schemas.microsoft.com/office/drawing/2014/main" id="{8AF8B556-D430-4AA1-AFFC-62CA5D26D43B}"/>
                    </a:ext>
                  </a:extLst>
                </p:cNvPr>
                <p:cNvSpPr>
                  <a:spLocks/>
                </p:cNvSpPr>
                <p:nvPr userDrawn="1"/>
              </p:nvSpPr>
              <p:spPr bwMode="auto">
                <a:xfrm>
                  <a:off x="3480" y="55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4" name="Freeform 138">
                  <a:extLst>
                    <a:ext uri="{FF2B5EF4-FFF2-40B4-BE49-F238E27FC236}">
                      <a16:creationId xmlns:a16="http://schemas.microsoft.com/office/drawing/2014/main" id="{17C8595B-5BF0-4C27-B59B-CCBDE6C91DE9}"/>
                    </a:ext>
                  </a:extLst>
                </p:cNvPr>
                <p:cNvSpPr>
                  <a:spLocks/>
                </p:cNvSpPr>
                <p:nvPr userDrawn="1"/>
              </p:nvSpPr>
              <p:spPr bwMode="auto">
                <a:xfrm>
                  <a:off x="3485" y="5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5" name="Freeform 139">
                  <a:extLst>
                    <a:ext uri="{FF2B5EF4-FFF2-40B4-BE49-F238E27FC236}">
                      <a16:creationId xmlns:a16="http://schemas.microsoft.com/office/drawing/2014/main" id="{1780B77A-1137-4F4D-BF56-70DF71885432}"/>
                    </a:ext>
                  </a:extLst>
                </p:cNvPr>
                <p:cNvSpPr>
                  <a:spLocks/>
                </p:cNvSpPr>
                <p:nvPr userDrawn="1"/>
              </p:nvSpPr>
              <p:spPr bwMode="auto">
                <a:xfrm>
                  <a:off x="3480" y="5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6" name="Freeform 140">
                  <a:extLst>
                    <a:ext uri="{FF2B5EF4-FFF2-40B4-BE49-F238E27FC236}">
                      <a16:creationId xmlns:a16="http://schemas.microsoft.com/office/drawing/2014/main" id="{781BB409-CBF7-49B5-A328-9FF33D65AD2A}"/>
                    </a:ext>
                  </a:extLst>
                </p:cNvPr>
                <p:cNvSpPr>
                  <a:spLocks/>
                </p:cNvSpPr>
                <p:nvPr userDrawn="1"/>
              </p:nvSpPr>
              <p:spPr bwMode="auto">
                <a:xfrm>
                  <a:off x="3575" y="9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7" name="Rectangle 141">
                  <a:extLst>
                    <a:ext uri="{FF2B5EF4-FFF2-40B4-BE49-F238E27FC236}">
                      <a16:creationId xmlns:a16="http://schemas.microsoft.com/office/drawing/2014/main" id="{40B76844-7225-4829-A97E-B6E1E482EE55}"/>
                    </a:ext>
                  </a:extLst>
                </p:cNvPr>
                <p:cNvSpPr>
                  <a:spLocks noChangeArrowheads="1"/>
                </p:cNvSpPr>
                <p:nvPr userDrawn="1"/>
              </p:nvSpPr>
              <p:spPr bwMode="auto">
                <a:xfrm>
                  <a:off x="3346"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8" name="Freeform 142">
                  <a:extLst>
                    <a:ext uri="{FF2B5EF4-FFF2-40B4-BE49-F238E27FC236}">
                      <a16:creationId xmlns:a16="http://schemas.microsoft.com/office/drawing/2014/main" id="{5EB8A0E9-089D-43E6-B907-A00B9F840D32}"/>
                    </a:ext>
                  </a:extLst>
                </p:cNvPr>
                <p:cNvSpPr>
                  <a:spLocks/>
                </p:cNvSpPr>
                <p:nvPr userDrawn="1"/>
              </p:nvSpPr>
              <p:spPr bwMode="auto">
                <a:xfrm>
                  <a:off x="3336"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9" name="Freeform 143">
                  <a:extLst>
                    <a:ext uri="{FF2B5EF4-FFF2-40B4-BE49-F238E27FC236}">
                      <a16:creationId xmlns:a16="http://schemas.microsoft.com/office/drawing/2014/main" id="{016DFCAF-6D5A-44AA-AAD0-68A214285C62}"/>
                    </a:ext>
                  </a:extLst>
                </p:cNvPr>
                <p:cNvSpPr>
                  <a:spLocks noEditPoints="1"/>
                </p:cNvSpPr>
                <p:nvPr userDrawn="1"/>
              </p:nvSpPr>
              <p:spPr bwMode="auto">
                <a:xfrm>
                  <a:off x="3306" y="553"/>
                  <a:ext cx="353" cy="424"/>
                </a:xfrm>
                <a:custGeom>
                  <a:avLst/>
                  <a:gdLst>
                    <a:gd name="T0" fmla="*/ 25 w 71"/>
                    <a:gd name="T1" fmla="*/ 68 h 85"/>
                    <a:gd name="T2" fmla="*/ 20 w 71"/>
                    <a:gd name="T3" fmla="*/ 65 h 85"/>
                    <a:gd name="T4" fmla="*/ 20 w 71"/>
                    <a:gd name="T5" fmla="*/ 62 h 85"/>
                    <a:gd name="T6" fmla="*/ 16 w 71"/>
                    <a:gd name="T7" fmla="*/ 60 h 85"/>
                    <a:gd name="T8" fmla="*/ 13 w 71"/>
                    <a:gd name="T9" fmla="*/ 55 h 85"/>
                    <a:gd name="T10" fmla="*/ 6 w 71"/>
                    <a:gd name="T11" fmla="*/ 49 h 85"/>
                    <a:gd name="T12" fmla="*/ 7 w 71"/>
                    <a:gd name="T13" fmla="*/ 49 h 85"/>
                    <a:gd name="T14" fmla="*/ 9 w 71"/>
                    <a:gd name="T15" fmla="*/ 47 h 85"/>
                    <a:gd name="T16" fmla="*/ 8 w 71"/>
                    <a:gd name="T17" fmla="*/ 42 h 85"/>
                    <a:gd name="T18" fmla="*/ 7 w 71"/>
                    <a:gd name="T19" fmla="*/ 37 h 85"/>
                    <a:gd name="T20" fmla="*/ 8 w 71"/>
                    <a:gd name="T21" fmla="*/ 31 h 85"/>
                    <a:gd name="T22" fmla="*/ 8 w 71"/>
                    <a:gd name="T23" fmla="*/ 27 h 85"/>
                    <a:gd name="T24" fmla="*/ 11 w 71"/>
                    <a:gd name="T25" fmla="*/ 22 h 85"/>
                    <a:gd name="T26" fmla="*/ 13 w 71"/>
                    <a:gd name="T27" fmla="*/ 22 h 85"/>
                    <a:gd name="T28" fmla="*/ 14 w 71"/>
                    <a:gd name="T29" fmla="*/ 17 h 85"/>
                    <a:gd name="T30" fmla="*/ 16 w 71"/>
                    <a:gd name="T31" fmla="*/ 14 h 85"/>
                    <a:gd name="T32" fmla="*/ 19 w 71"/>
                    <a:gd name="T33" fmla="*/ 9 h 85"/>
                    <a:gd name="T34" fmla="*/ 24 w 71"/>
                    <a:gd name="T35" fmla="*/ 8 h 85"/>
                    <a:gd name="T36" fmla="*/ 29 w 71"/>
                    <a:gd name="T37" fmla="*/ 5 h 85"/>
                    <a:gd name="T38" fmla="*/ 38 w 71"/>
                    <a:gd name="T39" fmla="*/ 4 h 85"/>
                    <a:gd name="T40" fmla="*/ 41 w 71"/>
                    <a:gd name="T41" fmla="*/ 2 h 85"/>
                    <a:gd name="T42" fmla="*/ 36 w 71"/>
                    <a:gd name="T43" fmla="*/ 2 h 85"/>
                    <a:gd name="T44" fmla="*/ 33 w 71"/>
                    <a:gd name="T45" fmla="*/ 1 h 85"/>
                    <a:gd name="T46" fmla="*/ 21 w 71"/>
                    <a:gd name="T47" fmla="*/ 3 h 85"/>
                    <a:gd name="T48" fmla="*/ 9 w 71"/>
                    <a:gd name="T49" fmla="*/ 11 h 85"/>
                    <a:gd name="T50" fmla="*/ 4 w 71"/>
                    <a:gd name="T51" fmla="*/ 19 h 85"/>
                    <a:gd name="T52" fmla="*/ 2 w 71"/>
                    <a:gd name="T53" fmla="*/ 21 h 85"/>
                    <a:gd name="T54" fmla="*/ 3 w 71"/>
                    <a:gd name="T55" fmla="*/ 26 h 85"/>
                    <a:gd name="T56" fmla="*/ 2 w 71"/>
                    <a:gd name="T57" fmla="*/ 32 h 85"/>
                    <a:gd name="T58" fmla="*/ 2 w 71"/>
                    <a:gd name="T59" fmla="*/ 47 h 85"/>
                    <a:gd name="T60" fmla="*/ 4 w 71"/>
                    <a:gd name="T61" fmla="*/ 50 h 85"/>
                    <a:gd name="T62" fmla="*/ 8 w 71"/>
                    <a:gd name="T63" fmla="*/ 57 h 85"/>
                    <a:gd name="T64" fmla="*/ 9 w 71"/>
                    <a:gd name="T65" fmla="*/ 65 h 85"/>
                    <a:gd name="T66" fmla="*/ 16 w 71"/>
                    <a:gd name="T67" fmla="*/ 72 h 85"/>
                    <a:gd name="T68" fmla="*/ 24 w 71"/>
                    <a:gd name="T69" fmla="*/ 78 h 85"/>
                    <a:gd name="T70" fmla="*/ 35 w 71"/>
                    <a:gd name="T71" fmla="*/ 82 h 85"/>
                    <a:gd name="T72" fmla="*/ 46 w 71"/>
                    <a:gd name="T73" fmla="*/ 82 h 85"/>
                    <a:gd name="T74" fmla="*/ 59 w 71"/>
                    <a:gd name="T75" fmla="*/ 77 h 85"/>
                    <a:gd name="T76" fmla="*/ 62 w 71"/>
                    <a:gd name="T77" fmla="*/ 74 h 85"/>
                    <a:gd name="T78" fmla="*/ 66 w 71"/>
                    <a:gd name="T79" fmla="*/ 63 h 85"/>
                    <a:gd name="T80" fmla="*/ 71 w 71"/>
                    <a:gd name="T81" fmla="*/ 50 h 85"/>
                    <a:gd name="T82" fmla="*/ 67 w 71"/>
                    <a:gd name="T83" fmla="*/ 34 h 85"/>
                    <a:gd name="T84" fmla="*/ 63 w 71"/>
                    <a:gd name="T85" fmla="*/ 37 h 85"/>
                    <a:gd name="T86" fmla="*/ 63 w 71"/>
                    <a:gd name="T87" fmla="*/ 45 h 85"/>
                    <a:gd name="T88" fmla="*/ 63 w 71"/>
                    <a:gd name="T89" fmla="*/ 50 h 85"/>
                    <a:gd name="T90" fmla="*/ 62 w 71"/>
                    <a:gd name="T91" fmla="*/ 61 h 85"/>
                    <a:gd name="T92" fmla="*/ 61 w 71"/>
                    <a:gd name="T93" fmla="*/ 66 h 85"/>
                    <a:gd name="T94" fmla="*/ 56 w 71"/>
                    <a:gd name="T95" fmla="*/ 69 h 85"/>
                    <a:gd name="T96" fmla="*/ 53 w 71"/>
                    <a:gd name="T97" fmla="*/ 73 h 85"/>
                    <a:gd name="T98" fmla="*/ 51 w 71"/>
                    <a:gd name="T99" fmla="*/ 72 h 85"/>
                    <a:gd name="T100" fmla="*/ 46 w 71"/>
                    <a:gd name="T101" fmla="*/ 75 h 85"/>
                    <a:gd name="T102" fmla="*/ 43 w 71"/>
                    <a:gd name="T103" fmla="*/ 74 h 85"/>
                    <a:gd name="T104" fmla="*/ 39 w 71"/>
                    <a:gd name="T105" fmla="*/ 74 h 85"/>
                    <a:gd name="T106" fmla="*/ 37 w 71"/>
                    <a:gd name="T107" fmla="*/ 74 h 85"/>
                    <a:gd name="T108" fmla="*/ 29 w 71"/>
                    <a:gd name="T109" fmla="*/ 72 h 85"/>
                    <a:gd name="T110" fmla="*/ 18 w 71"/>
                    <a:gd name="T111" fmla="*/ 62 h 85"/>
                    <a:gd name="T112" fmla="*/ 31 w 71"/>
                    <a:gd name="T113" fmla="*/ 2 h 85"/>
                    <a:gd name="T114" fmla="*/ 61 w 71"/>
                    <a:gd name="T11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 h="85">
                      <a:moveTo>
                        <a:pt x="27" y="70"/>
                      </a:moveTo>
                      <a:cubicBezTo>
                        <a:pt x="27" y="69"/>
                        <a:pt x="27" y="69"/>
                        <a:pt x="27" y="69"/>
                      </a:cubicBezTo>
                      <a:cubicBezTo>
                        <a:pt x="28" y="68"/>
                        <a:pt x="29" y="69"/>
                        <a:pt x="28" y="68"/>
                      </a:cubicBezTo>
                      <a:cubicBezTo>
                        <a:pt x="27" y="70"/>
                        <a:pt x="26" y="66"/>
                        <a:pt x="24" y="68"/>
                      </a:cubicBezTo>
                      <a:cubicBezTo>
                        <a:pt x="24" y="67"/>
                        <a:pt x="24" y="67"/>
                        <a:pt x="24" y="67"/>
                      </a:cubicBezTo>
                      <a:cubicBezTo>
                        <a:pt x="24" y="68"/>
                        <a:pt x="25" y="67"/>
                        <a:pt x="25" y="68"/>
                      </a:cubicBezTo>
                      <a:cubicBezTo>
                        <a:pt x="25" y="66"/>
                        <a:pt x="23" y="69"/>
                        <a:pt x="22" y="67"/>
                      </a:cubicBezTo>
                      <a:cubicBezTo>
                        <a:pt x="22" y="67"/>
                        <a:pt x="22" y="66"/>
                        <a:pt x="22" y="66"/>
                      </a:cubicBezTo>
                      <a:cubicBezTo>
                        <a:pt x="21" y="66"/>
                        <a:pt x="21" y="66"/>
                        <a:pt x="21" y="66"/>
                      </a:cubicBezTo>
                      <a:cubicBezTo>
                        <a:pt x="21" y="66"/>
                        <a:pt x="21" y="66"/>
                        <a:pt x="22" y="66"/>
                      </a:cubicBezTo>
                      <a:cubicBezTo>
                        <a:pt x="20" y="65"/>
                        <a:pt x="20" y="65"/>
                        <a:pt x="20" y="65"/>
                      </a:cubicBezTo>
                      <a:cubicBezTo>
                        <a:pt x="20" y="65"/>
                        <a:pt x="20" y="65"/>
                        <a:pt x="20" y="65"/>
                      </a:cubicBezTo>
                      <a:cubicBezTo>
                        <a:pt x="20" y="65"/>
                        <a:pt x="19" y="65"/>
                        <a:pt x="19" y="65"/>
                      </a:cubicBezTo>
                      <a:cubicBezTo>
                        <a:pt x="19" y="64"/>
                        <a:pt x="19" y="65"/>
                        <a:pt x="19" y="65"/>
                      </a:cubicBezTo>
                      <a:cubicBezTo>
                        <a:pt x="18" y="64"/>
                        <a:pt x="18" y="64"/>
                        <a:pt x="18" y="64"/>
                      </a:cubicBezTo>
                      <a:cubicBezTo>
                        <a:pt x="18" y="64"/>
                        <a:pt x="19" y="64"/>
                        <a:pt x="20" y="64"/>
                      </a:cubicBezTo>
                      <a:cubicBezTo>
                        <a:pt x="21" y="62"/>
                        <a:pt x="19" y="64"/>
                        <a:pt x="19" y="62"/>
                      </a:cubicBezTo>
                      <a:cubicBezTo>
                        <a:pt x="20" y="62"/>
                        <a:pt x="20" y="62"/>
                        <a:pt x="20" y="62"/>
                      </a:cubicBezTo>
                      <a:cubicBezTo>
                        <a:pt x="20" y="61"/>
                        <a:pt x="19" y="61"/>
                        <a:pt x="20" y="60"/>
                      </a:cubicBezTo>
                      <a:cubicBezTo>
                        <a:pt x="19" y="60"/>
                        <a:pt x="19" y="63"/>
                        <a:pt x="18" y="62"/>
                      </a:cubicBezTo>
                      <a:cubicBezTo>
                        <a:pt x="18" y="62"/>
                        <a:pt x="18" y="62"/>
                        <a:pt x="17" y="61"/>
                      </a:cubicBezTo>
                      <a:cubicBezTo>
                        <a:pt x="18" y="61"/>
                        <a:pt x="17" y="61"/>
                        <a:pt x="17" y="60"/>
                      </a:cubicBezTo>
                      <a:cubicBezTo>
                        <a:pt x="18" y="59"/>
                        <a:pt x="18" y="59"/>
                        <a:pt x="18" y="59"/>
                      </a:cubicBezTo>
                      <a:cubicBezTo>
                        <a:pt x="17" y="59"/>
                        <a:pt x="17" y="60"/>
                        <a:pt x="16" y="60"/>
                      </a:cubicBezTo>
                      <a:cubicBezTo>
                        <a:pt x="16" y="59"/>
                        <a:pt x="16" y="58"/>
                        <a:pt x="17" y="58"/>
                      </a:cubicBezTo>
                      <a:cubicBezTo>
                        <a:pt x="17" y="57"/>
                        <a:pt x="16" y="59"/>
                        <a:pt x="15" y="58"/>
                      </a:cubicBezTo>
                      <a:cubicBezTo>
                        <a:pt x="15" y="57"/>
                        <a:pt x="14" y="57"/>
                        <a:pt x="13" y="56"/>
                      </a:cubicBezTo>
                      <a:cubicBezTo>
                        <a:pt x="13" y="55"/>
                        <a:pt x="14" y="56"/>
                        <a:pt x="14" y="55"/>
                      </a:cubicBezTo>
                      <a:cubicBezTo>
                        <a:pt x="13" y="55"/>
                        <a:pt x="13" y="55"/>
                        <a:pt x="13" y="55"/>
                      </a:cubicBezTo>
                      <a:cubicBezTo>
                        <a:pt x="13" y="55"/>
                        <a:pt x="13" y="55"/>
                        <a:pt x="13" y="55"/>
                      </a:cubicBezTo>
                      <a:cubicBezTo>
                        <a:pt x="13" y="55"/>
                        <a:pt x="12" y="55"/>
                        <a:pt x="12" y="55"/>
                      </a:cubicBezTo>
                      <a:cubicBezTo>
                        <a:pt x="10" y="55"/>
                        <a:pt x="12" y="52"/>
                        <a:pt x="11" y="52"/>
                      </a:cubicBezTo>
                      <a:cubicBezTo>
                        <a:pt x="11" y="52"/>
                        <a:pt x="11" y="52"/>
                        <a:pt x="12" y="52"/>
                      </a:cubicBezTo>
                      <a:cubicBezTo>
                        <a:pt x="10" y="51"/>
                        <a:pt x="11" y="51"/>
                        <a:pt x="9" y="50"/>
                      </a:cubicBezTo>
                      <a:cubicBezTo>
                        <a:pt x="10" y="49"/>
                        <a:pt x="10" y="49"/>
                        <a:pt x="10" y="49"/>
                      </a:cubicBezTo>
                      <a:cubicBezTo>
                        <a:pt x="9" y="50"/>
                        <a:pt x="8" y="49"/>
                        <a:pt x="6" y="49"/>
                      </a:cubicBezTo>
                      <a:cubicBezTo>
                        <a:pt x="6" y="49"/>
                        <a:pt x="6" y="49"/>
                        <a:pt x="6" y="50"/>
                      </a:cubicBezTo>
                      <a:cubicBezTo>
                        <a:pt x="5" y="49"/>
                        <a:pt x="5" y="49"/>
                        <a:pt x="5" y="49"/>
                      </a:cubicBezTo>
                      <a:cubicBezTo>
                        <a:pt x="5" y="48"/>
                        <a:pt x="5" y="48"/>
                        <a:pt x="6" y="48"/>
                      </a:cubicBezTo>
                      <a:cubicBezTo>
                        <a:pt x="6" y="48"/>
                        <a:pt x="6" y="48"/>
                        <a:pt x="5" y="48"/>
                      </a:cubicBezTo>
                      <a:cubicBezTo>
                        <a:pt x="6" y="48"/>
                        <a:pt x="6" y="48"/>
                        <a:pt x="7" y="48"/>
                      </a:cubicBezTo>
                      <a:cubicBezTo>
                        <a:pt x="7" y="48"/>
                        <a:pt x="7" y="48"/>
                        <a:pt x="7" y="49"/>
                      </a:cubicBezTo>
                      <a:cubicBezTo>
                        <a:pt x="7" y="49"/>
                        <a:pt x="8" y="49"/>
                        <a:pt x="9" y="48"/>
                      </a:cubicBezTo>
                      <a:cubicBezTo>
                        <a:pt x="9" y="48"/>
                        <a:pt x="9" y="48"/>
                        <a:pt x="9" y="48"/>
                      </a:cubicBezTo>
                      <a:cubicBezTo>
                        <a:pt x="9" y="48"/>
                        <a:pt x="9" y="48"/>
                        <a:pt x="9" y="48"/>
                      </a:cubicBezTo>
                      <a:cubicBezTo>
                        <a:pt x="9" y="48"/>
                        <a:pt x="9" y="48"/>
                        <a:pt x="8" y="48"/>
                      </a:cubicBezTo>
                      <a:cubicBezTo>
                        <a:pt x="10" y="47"/>
                        <a:pt x="10" y="47"/>
                        <a:pt x="10" y="47"/>
                      </a:cubicBezTo>
                      <a:cubicBezTo>
                        <a:pt x="9" y="47"/>
                        <a:pt x="9" y="47"/>
                        <a:pt x="9" y="47"/>
                      </a:cubicBezTo>
                      <a:cubicBezTo>
                        <a:pt x="10" y="45"/>
                        <a:pt x="10" y="45"/>
                        <a:pt x="10" y="45"/>
                      </a:cubicBezTo>
                      <a:cubicBezTo>
                        <a:pt x="8" y="45"/>
                        <a:pt x="6" y="44"/>
                        <a:pt x="5" y="42"/>
                      </a:cubicBezTo>
                      <a:cubicBezTo>
                        <a:pt x="6" y="42"/>
                        <a:pt x="7" y="42"/>
                        <a:pt x="8" y="42"/>
                      </a:cubicBezTo>
                      <a:cubicBezTo>
                        <a:pt x="7" y="42"/>
                        <a:pt x="8" y="43"/>
                        <a:pt x="8" y="44"/>
                      </a:cubicBezTo>
                      <a:cubicBezTo>
                        <a:pt x="8" y="43"/>
                        <a:pt x="9" y="43"/>
                        <a:pt x="9" y="44"/>
                      </a:cubicBezTo>
                      <a:cubicBezTo>
                        <a:pt x="8" y="42"/>
                        <a:pt x="8" y="42"/>
                        <a:pt x="8" y="42"/>
                      </a:cubicBezTo>
                      <a:cubicBezTo>
                        <a:pt x="9" y="42"/>
                        <a:pt x="8" y="42"/>
                        <a:pt x="9" y="41"/>
                      </a:cubicBezTo>
                      <a:cubicBezTo>
                        <a:pt x="7" y="42"/>
                        <a:pt x="7" y="40"/>
                        <a:pt x="7" y="39"/>
                      </a:cubicBezTo>
                      <a:cubicBezTo>
                        <a:pt x="7" y="39"/>
                        <a:pt x="8" y="39"/>
                        <a:pt x="8" y="40"/>
                      </a:cubicBezTo>
                      <a:cubicBezTo>
                        <a:pt x="9" y="39"/>
                        <a:pt x="6" y="39"/>
                        <a:pt x="7" y="38"/>
                      </a:cubicBezTo>
                      <a:cubicBezTo>
                        <a:pt x="7" y="38"/>
                        <a:pt x="7" y="38"/>
                        <a:pt x="7" y="38"/>
                      </a:cubicBezTo>
                      <a:cubicBezTo>
                        <a:pt x="6" y="38"/>
                        <a:pt x="7" y="37"/>
                        <a:pt x="7" y="37"/>
                      </a:cubicBezTo>
                      <a:cubicBezTo>
                        <a:pt x="7" y="37"/>
                        <a:pt x="7" y="37"/>
                        <a:pt x="7" y="37"/>
                      </a:cubicBezTo>
                      <a:cubicBezTo>
                        <a:pt x="8" y="36"/>
                        <a:pt x="7" y="33"/>
                        <a:pt x="6" y="32"/>
                      </a:cubicBezTo>
                      <a:cubicBezTo>
                        <a:pt x="6" y="32"/>
                        <a:pt x="8" y="33"/>
                        <a:pt x="8" y="33"/>
                      </a:cubicBezTo>
                      <a:cubicBezTo>
                        <a:pt x="8" y="33"/>
                        <a:pt x="7" y="32"/>
                        <a:pt x="6" y="31"/>
                      </a:cubicBezTo>
                      <a:cubicBezTo>
                        <a:pt x="4" y="30"/>
                        <a:pt x="3" y="29"/>
                        <a:pt x="3" y="29"/>
                      </a:cubicBezTo>
                      <a:cubicBezTo>
                        <a:pt x="4" y="30"/>
                        <a:pt x="8" y="30"/>
                        <a:pt x="8" y="31"/>
                      </a:cubicBezTo>
                      <a:cubicBezTo>
                        <a:pt x="9" y="31"/>
                        <a:pt x="9" y="30"/>
                        <a:pt x="9" y="29"/>
                      </a:cubicBezTo>
                      <a:cubicBezTo>
                        <a:pt x="8" y="30"/>
                        <a:pt x="7" y="30"/>
                        <a:pt x="6" y="29"/>
                      </a:cubicBezTo>
                      <a:cubicBezTo>
                        <a:pt x="8" y="29"/>
                        <a:pt x="7" y="29"/>
                        <a:pt x="9" y="28"/>
                      </a:cubicBezTo>
                      <a:cubicBezTo>
                        <a:pt x="8" y="28"/>
                        <a:pt x="6" y="27"/>
                        <a:pt x="7" y="27"/>
                      </a:cubicBezTo>
                      <a:cubicBezTo>
                        <a:pt x="7" y="27"/>
                        <a:pt x="9" y="27"/>
                        <a:pt x="9" y="28"/>
                      </a:cubicBezTo>
                      <a:cubicBezTo>
                        <a:pt x="9" y="28"/>
                        <a:pt x="9" y="27"/>
                        <a:pt x="8" y="27"/>
                      </a:cubicBezTo>
                      <a:cubicBezTo>
                        <a:pt x="8" y="26"/>
                        <a:pt x="7" y="26"/>
                        <a:pt x="7" y="26"/>
                      </a:cubicBezTo>
                      <a:cubicBezTo>
                        <a:pt x="8" y="26"/>
                        <a:pt x="9" y="26"/>
                        <a:pt x="10" y="26"/>
                      </a:cubicBezTo>
                      <a:cubicBezTo>
                        <a:pt x="9" y="26"/>
                        <a:pt x="10" y="25"/>
                        <a:pt x="10" y="25"/>
                      </a:cubicBezTo>
                      <a:cubicBezTo>
                        <a:pt x="9" y="25"/>
                        <a:pt x="9" y="25"/>
                        <a:pt x="9" y="25"/>
                      </a:cubicBezTo>
                      <a:cubicBezTo>
                        <a:pt x="10" y="24"/>
                        <a:pt x="7" y="23"/>
                        <a:pt x="8" y="21"/>
                      </a:cubicBezTo>
                      <a:cubicBezTo>
                        <a:pt x="8" y="21"/>
                        <a:pt x="10" y="23"/>
                        <a:pt x="11" y="22"/>
                      </a:cubicBezTo>
                      <a:cubicBezTo>
                        <a:pt x="10" y="21"/>
                        <a:pt x="7" y="18"/>
                        <a:pt x="7" y="16"/>
                      </a:cubicBezTo>
                      <a:cubicBezTo>
                        <a:pt x="8" y="16"/>
                        <a:pt x="8" y="16"/>
                        <a:pt x="8" y="16"/>
                      </a:cubicBezTo>
                      <a:cubicBezTo>
                        <a:pt x="8" y="15"/>
                        <a:pt x="8" y="15"/>
                        <a:pt x="8" y="15"/>
                      </a:cubicBezTo>
                      <a:cubicBezTo>
                        <a:pt x="8" y="17"/>
                        <a:pt x="10" y="20"/>
                        <a:pt x="11" y="21"/>
                      </a:cubicBezTo>
                      <a:cubicBezTo>
                        <a:pt x="12" y="21"/>
                        <a:pt x="12" y="22"/>
                        <a:pt x="12" y="21"/>
                      </a:cubicBezTo>
                      <a:cubicBezTo>
                        <a:pt x="13" y="21"/>
                        <a:pt x="13" y="22"/>
                        <a:pt x="13" y="22"/>
                      </a:cubicBezTo>
                      <a:cubicBezTo>
                        <a:pt x="13" y="22"/>
                        <a:pt x="14" y="21"/>
                        <a:pt x="14" y="21"/>
                      </a:cubicBezTo>
                      <a:cubicBezTo>
                        <a:pt x="13" y="20"/>
                        <a:pt x="14" y="19"/>
                        <a:pt x="13" y="18"/>
                      </a:cubicBezTo>
                      <a:cubicBezTo>
                        <a:pt x="13" y="21"/>
                        <a:pt x="13" y="21"/>
                        <a:pt x="13" y="21"/>
                      </a:cubicBezTo>
                      <a:cubicBezTo>
                        <a:pt x="12" y="20"/>
                        <a:pt x="10" y="18"/>
                        <a:pt x="11" y="17"/>
                      </a:cubicBezTo>
                      <a:cubicBezTo>
                        <a:pt x="12" y="17"/>
                        <a:pt x="13" y="18"/>
                        <a:pt x="13" y="18"/>
                      </a:cubicBezTo>
                      <a:cubicBezTo>
                        <a:pt x="13" y="18"/>
                        <a:pt x="14" y="17"/>
                        <a:pt x="14" y="17"/>
                      </a:cubicBezTo>
                      <a:cubicBezTo>
                        <a:pt x="14" y="18"/>
                        <a:pt x="14" y="18"/>
                        <a:pt x="14" y="18"/>
                      </a:cubicBezTo>
                      <a:cubicBezTo>
                        <a:pt x="15" y="18"/>
                        <a:pt x="14" y="16"/>
                        <a:pt x="15" y="16"/>
                      </a:cubicBezTo>
                      <a:cubicBezTo>
                        <a:pt x="15" y="16"/>
                        <a:pt x="17" y="16"/>
                        <a:pt x="16" y="16"/>
                      </a:cubicBezTo>
                      <a:cubicBezTo>
                        <a:pt x="15" y="15"/>
                        <a:pt x="12" y="12"/>
                        <a:pt x="11" y="11"/>
                      </a:cubicBezTo>
                      <a:cubicBezTo>
                        <a:pt x="11" y="11"/>
                        <a:pt x="14" y="11"/>
                        <a:pt x="14" y="11"/>
                      </a:cubicBezTo>
                      <a:cubicBezTo>
                        <a:pt x="16" y="11"/>
                        <a:pt x="15" y="14"/>
                        <a:pt x="16" y="14"/>
                      </a:cubicBezTo>
                      <a:cubicBezTo>
                        <a:pt x="16" y="14"/>
                        <a:pt x="16" y="13"/>
                        <a:pt x="16" y="13"/>
                      </a:cubicBezTo>
                      <a:cubicBezTo>
                        <a:pt x="17" y="13"/>
                        <a:pt x="17" y="14"/>
                        <a:pt x="17" y="13"/>
                      </a:cubicBezTo>
                      <a:cubicBezTo>
                        <a:pt x="17" y="12"/>
                        <a:pt x="19" y="13"/>
                        <a:pt x="17" y="12"/>
                      </a:cubicBezTo>
                      <a:cubicBezTo>
                        <a:pt x="17" y="12"/>
                        <a:pt x="18" y="12"/>
                        <a:pt x="18" y="12"/>
                      </a:cubicBezTo>
                      <a:cubicBezTo>
                        <a:pt x="18" y="11"/>
                        <a:pt x="18" y="9"/>
                        <a:pt x="18" y="8"/>
                      </a:cubicBezTo>
                      <a:cubicBezTo>
                        <a:pt x="18" y="8"/>
                        <a:pt x="19" y="9"/>
                        <a:pt x="19" y="9"/>
                      </a:cubicBezTo>
                      <a:cubicBezTo>
                        <a:pt x="20" y="8"/>
                        <a:pt x="21" y="8"/>
                        <a:pt x="23" y="8"/>
                      </a:cubicBezTo>
                      <a:cubicBezTo>
                        <a:pt x="23" y="8"/>
                        <a:pt x="24" y="8"/>
                        <a:pt x="24" y="9"/>
                      </a:cubicBezTo>
                      <a:cubicBezTo>
                        <a:pt x="24" y="9"/>
                        <a:pt x="24" y="8"/>
                        <a:pt x="24" y="8"/>
                      </a:cubicBezTo>
                      <a:cubicBezTo>
                        <a:pt x="25" y="9"/>
                        <a:pt x="23" y="8"/>
                        <a:pt x="24" y="9"/>
                      </a:cubicBezTo>
                      <a:cubicBezTo>
                        <a:pt x="24" y="9"/>
                        <a:pt x="25" y="8"/>
                        <a:pt x="26" y="8"/>
                      </a:cubicBezTo>
                      <a:cubicBezTo>
                        <a:pt x="25" y="7"/>
                        <a:pt x="24" y="8"/>
                        <a:pt x="24" y="8"/>
                      </a:cubicBezTo>
                      <a:cubicBezTo>
                        <a:pt x="23" y="7"/>
                        <a:pt x="24" y="5"/>
                        <a:pt x="26" y="4"/>
                      </a:cubicBezTo>
                      <a:cubicBezTo>
                        <a:pt x="27" y="3"/>
                        <a:pt x="26" y="5"/>
                        <a:pt x="26" y="5"/>
                      </a:cubicBezTo>
                      <a:cubicBezTo>
                        <a:pt x="29" y="5"/>
                        <a:pt x="28" y="2"/>
                        <a:pt x="31" y="3"/>
                      </a:cubicBezTo>
                      <a:cubicBezTo>
                        <a:pt x="32" y="4"/>
                        <a:pt x="31" y="5"/>
                        <a:pt x="31" y="5"/>
                      </a:cubicBezTo>
                      <a:cubicBezTo>
                        <a:pt x="30" y="6"/>
                        <a:pt x="29" y="5"/>
                        <a:pt x="29" y="5"/>
                      </a:cubicBezTo>
                      <a:cubicBezTo>
                        <a:pt x="29" y="5"/>
                        <a:pt x="29" y="5"/>
                        <a:pt x="29" y="5"/>
                      </a:cubicBezTo>
                      <a:cubicBezTo>
                        <a:pt x="29" y="6"/>
                        <a:pt x="28" y="6"/>
                        <a:pt x="28" y="6"/>
                      </a:cubicBezTo>
                      <a:cubicBezTo>
                        <a:pt x="29" y="6"/>
                        <a:pt x="32" y="6"/>
                        <a:pt x="34" y="7"/>
                      </a:cubicBezTo>
                      <a:cubicBezTo>
                        <a:pt x="34" y="7"/>
                        <a:pt x="35" y="6"/>
                        <a:pt x="35" y="6"/>
                      </a:cubicBezTo>
                      <a:cubicBezTo>
                        <a:pt x="34" y="6"/>
                        <a:pt x="34" y="6"/>
                        <a:pt x="34" y="6"/>
                      </a:cubicBezTo>
                      <a:cubicBezTo>
                        <a:pt x="34" y="5"/>
                        <a:pt x="35" y="5"/>
                        <a:pt x="35" y="4"/>
                      </a:cubicBezTo>
                      <a:cubicBezTo>
                        <a:pt x="36" y="4"/>
                        <a:pt x="37" y="3"/>
                        <a:pt x="38" y="4"/>
                      </a:cubicBezTo>
                      <a:cubicBezTo>
                        <a:pt x="38" y="5"/>
                        <a:pt x="38" y="5"/>
                        <a:pt x="38" y="5"/>
                      </a:cubicBezTo>
                      <a:cubicBezTo>
                        <a:pt x="38" y="5"/>
                        <a:pt x="37" y="4"/>
                        <a:pt x="37" y="5"/>
                      </a:cubicBezTo>
                      <a:cubicBezTo>
                        <a:pt x="37" y="4"/>
                        <a:pt x="38" y="7"/>
                        <a:pt x="39" y="5"/>
                      </a:cubicBezTo>
                      <a:cubicBezTo>
                        <a:pt x="38" y="4"/>
                        <a:pt x="38" y="4"/>
                        <a:pt x="38" y="4"/>
                      </a:cubicBezTo>
                      <a:cubicBezTo>
                        <a:pt x="39" y="4"/>
                        <a:pt x="41" y="3"/>
                        <a:pt x="42" y="4"/>
                      </a:cubicBezTo>
                      <a:cubicBezTo>
                        <a:pt x="42" y="3"/>
                        <a:pt x="41" y="4"/>
                        <a:pt x="41" y="2"/>
                      </a:cubicBezTo>
                      <a:cubicBezTo>
                        <a:pt x="41" y="4"/>
                        <a:pt x="38" y="2"/>
                        <a:pt x="39" y="4"/>
                      </a:cubicBezTo>
                      <a:cubicBezTo>
                        <a:pt x="39" y="2"/>
                        <a:pt x="38" y="3"/>
                        <a:pt x="37" y="1"/>
                      </a:cubicBezTo>
                      <a:cubicBezTo>
                        <a:pt x="37" y="1"/>
                        <a:pt x="37" y="2"/>
                        <a:pt x="36" y="1"/>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3"/>
                        <a:pt x="34" y="3"/>
                        <a:pt x="34" y="3"/>
                      </a:cubicBezTo>
                      <a:cubicBezTo>
                        <a:pt x="33" y="3"/>
                        <a:pt x="34" y="3"/>
                        <a:pt x="34" y="2"/>
                      </a:cubicBezTo>
                      <a:cubicBezTo>
                        <a:pt x="33" y="3"/>
                        <a:pt x="33" y="3"/>
                        <a:pt x="33" y="3"/>
                      </a:cubicBezTo>
                      <a:cubicBezTo>
                        <a:pt x="33" y="2"/>
                        <a:pt x="32" y="2"/>
                        <a:pt x="33" y="1"/>
                      </a:cubicBezTo>
                      <a:cubicBezTo>
                        <a:pt x="32" y="1"/>
                        <a:pt x="32" y="1"/>
                        <a:pt x="32" y="1"/>
                      </a:cubicBezTo>
                      <a:cubicBezTo>
                        <a:pt x="31" y="1"/>
                        <a:pt x="30" y="0"/>
                        <a:pt x="29" y="1"/>
                      </a:cubicBezTo>
                      <a:cubicBezTo>
                        <a:pt x="29" y="1"/>
                        <a:pt x="28" y="2"/>
                        <a:pt x="29" y="1"/>
                      </a:cubicBezTo>
                      <a:cubicBezTo>
                        <a:pt x="29" y="1"/>
                        <a:pt x="27" y="2"/>
                        <a:pt x="27" y="2"/>
                      </a:cubicBezTo>
                      <a:cubicBezTo>
                        <a:pt x="27" y="1"/>
                        <a:pt x="27" y="1"/>
                        <a:pt x="27" y="1"/>
                      </a:cubicBezTo>
                      <a:cubicBezTo>
                        <a:pt x="25" y="2"/>
                        <a:pt x="23" y="3"/>
                        <a:pt x="21" y="3"/>
                      </a:cubicBezTo>
                      <a:cubicBezTo>
                        <a:pt x="20" y="3"/>
                        <a:pt x="20" y="4"/>
                        <a:pt x="19" y="4"/>
                      </a:cubicBezTo>
                      <a:cubicBezTo>
                        <a:pt x="18" y="3"/>
                        <a:pt x="18" y="3"/>
                        <a:pt x="18" y="3"/>
                      </a:cubicBezTo>
                      <a:cubicBezTo>
                        <a:pt x="17" y="4"/>
                        <a:pt x="15" y="4"/>
                        <a:pt x="15" y="5"/>
                      </a:cubicBezTo>
                      <a:cubicBezTo>
                        <a:pt x="14" y="3"/>
                        <a:pt x="12" y="6"/>
                        <a:pt x="10" y="7"/>
                      </a:cubicBezTo>
                      <a:cubicBezTo>
                        <a:pt x="11" y="8"/>
                        <a:pt x="11" y="8"/>
                        <a:pt x="11" y="8"/>
                      </a:cubicBezTo>
                      <a:cubicBezTo>
                        <a:pt x="10" y="9"/>
                        <a:pt x="10" y="9"/>
                        <a:pt x="9" y="11"/>
                      </a:cubicBezTo>
                      <a:cubicBezTo>
                        <a:pt x="10" y="11"/>
                        <a:pt x="10" y="11"/>
                        <a:pt x="10" y="11"/>
                      </a:cubicBezTo>
                      <a:cubicBezTo>
                        <a:pt x="10" y="12"/>
                        <a:pt x="8" y="13"/>
                        <a:pt x="7" y="14"/>
                      </a:cubicBezTo>
                      <a:cubicBezTo>
                        <a:pt x="6" y="14"/>
                        <a:pt x="7" y="13"/>
                        <a:pt x="7" y="13"/>
                      </a:cubicBezTo>
                      <a:cubicBezTo>
                        <a:pt x="6" y="14"/>
                        <a:pt x="5" y="15"/>
                        <a:pt x="5" y="16"/>
                      </a:cubicBezTo>
                      <a:cubicBezTo>
                        <a:pt x="5" y="17"/>
                        <a:pt x="5" y="18"/>
                        <a:pt x="4" y="18"/>
                      </a:cubicBezTo>
                      <a:cubicBezTo>
                        <a:pt x="4" y="19"/>
                        <a:pt x="4" y="19"/>
                        <a:pt x="4" y="19"/>
                      </a:cubicBezTo>
                      <a:cubicBezTo>
                        <a:pt x="4" y="19"/>
                        <a:pt x="4" y="19"/>
                        <a:pt x="4" y="19"/>
                      </a:cubicBezTo>
                      <a:cubicBezTo>
                        <a:pt x="4" y="19"/>
                        <a:pt x="4" y="19"/>
                        <a:pt x="4" y="19"/>
                      </a:cubicBezTo>
                      <a:cubicBezTo>
                        <a:pt x="3" y="19"/>
                        <a:pt x="3" y="20"/>
                        <a:pt x="3" y="20"/>
                      </a:cubicBezTo>
                      <a:cubicBezTo>
                        <a:pt x="3" y="20"/>
                        <a:pt x="3" y="20"/>
                        <a:pt x="3" y="19"/>
                      </a:cubicBezTo>
                      <a:cubicBezTo>
                        <a:pt x="3" y="20"/>
                        <a:pt x="3" y="20"/>
                        <a:pt x="3" y="21"/>
                      </a:cubicBezTo>
                      <a:cubicBezTo>
                        <a:pt x="2" y="21"/>
                        <a:pt x="2" y="21"/>
                        <a:pt x="2" y="21"/>
                      </a:cubicBezTo>
                      <a:cubicBezTo>
                        <a:pt x="2" y="21"/>
                        <a:pt x="2" y="21"/>
                        <a:pt x="2" y="21"/>
                      </a:cubicBezTo>
                      <a:cubicBezTo>
                        <a:pt x="2" y="21"/>
                        <a:pt x="3" y="21"/>
                        <a:pt x="3" y="21"/>
                      </a:cubicBezTo>
                      <a:cubicBezTo>
                        <a:pt x="3" y="22"/>
                        <a:pt x="3" y="22"/>
                        <a:pt x="4" y="22"/>
                      </a:cubicBezTo>
                      <a:cubicBezTo>
                        <a:pt x="2" y="22"/>
                        <a:pt x="4" y="23"/>
                        <a:pt x="2" y="23"/>
                      </a:cubicBezTo>
                      <a:cubicBezTo>
                        <a:pt x="3" y="24"/>
                        <a:pt x="2" y="26"/>
                        <a:pt x="3" y="27"/>
                      </a:cubicBezTo>
                      <a:cubicBezTo>
                        <a:pt x="3" y="27"/>
                        <a:pt x="3" y="27"/>
                        <a:pt x="3" y="26"/>
                      </a:cubicBezTo>
                      <a:cubicBezTo>
                        <a:pt x="3" y="27"/>
                        <a:pt x="3" y="27"/>
                        <a:pt x="3" y="28"/>
                      </a:cubicBezTo>
                      <a:cubicBezTo>
                        <a:pt x="2" y="28"/>
                        <a:pt x="2" y="28"/>
                        <a:pt x="2" y="28"/>
                      </a:cubicBezTo>
                      <a:cubicBezTo>
                        <a:pt x="3" y="29"/>
                        <a:pt x="3" y="29"/>
                        <a:pt x="3" y="29"/>
                      </a:cubicBezTo>
                      <a:cubicBezTo>
                        <a:pt x="2" y="30"/>
                        <a:pt x="2" y="30"/>
                        <a:pt x="1" y="29"/>
                      </a:cubicBezTo>
                      <a:cubicBezTo>
                        <a:pt x="2" y="31"/>
                        <a:pt x="1" y="31"/>
                        <a:pt x="3" y="32"/>
                      </a:cubicBezTo>
                      <a:cubicBezTo>
                        <a:pt x="2" y="32"/>
                        <a:pt x="2" y="32"/>
                        <a:pt x="2" y="32"/>
                      </a:cubicBezTo>
                      <a:cubicBezTo>
                        <a:pt x="2" y="33"/>
                        <a:pt x="3" y="33"/>
                        <a:pt x="2" y="34"/>
                      </a:cubicBezTo>
                      <a:cubicBezTo>
                        <a:pt x="1" y="34"/>
                        <a:pt x="1" y="36"/>
                        <a:pt x="1" y="37"/>
                      </a:cubicBezTo>
                      <a:cubicBezTo>
                        <a:pt x="1" y="39"/>
                        <a:pt x="1" y="41"/>
                        <a:pt x="1" y="42"/>
                      </a:cubicBezTo>
                      <a:cubicBezTo>
                        <a:pt x="3" y="41"/>
                        <a:pt x="0" y="44"/>
                        <a:pt x="2" y="44"/>
                      </a:cubicBezTo>
                      <a:cubicBezTo>
                        <a:pt x="1" y="44"/>
                        <a:pt x="1" y="44"/>
                        <a:pt x="1" y="44"/>
                      </a:cubicBezTo>
                      <a:cubicBezTo>
                        <a:pt x="1" y="45"/>
                        <a:pt x="0" y="46"/>
                        <a:pt x="2" y="47"/>
                      </a:cubicBezTo>
                      <a:cubicBezTo>
                        <a:pt x="2" y="47"/>
                        <a:pt x="1" y="47"/>
                        <a:pt x="1" y="47"/>
                      </a:cubicBezTo>
                      <a:cubicBezTo>
                        <a:pt x="1" y="47"/>
                        <a:pt x="1" y="48"/>
                        <a:pt x="1" y="48"/>
                      </a:cubicBezTo>
                      <a:cubicBezTo>
                        <a:pt x="1" y="48"/>
                        <a:pt x="1" y="48"/>
                        <a:pt x="0" y="47"/>
                      </a:cubicBezTo>
                      <a:cubicBezTo>
                        <a:pt x="1" y="49"/>
                        <a:pt x="2" y="49"/>
                        <a:pt x="4" y="48"/>
                      </a:cubicBezTo>
                      <a:cubicBezTo>
                        <a:pt x="3" y="49"/>
                        <a:pt x="4" y="50"/>
                        <a:pt x="5" y="50"/>
                      </a:cubicBezTo>
                      <a:cubicBezTo>
                        <a:pt x="4" y="50"/>
                        <a:pt x="4" y="51"/>
                        <a:pt x="4" y="50"/>
                      </a:cubicBezTo>
                      <a:cubicBezTo>
                        <a:pt x="4" y="51"/>
                        <a:pt x="4" y="53"/>
                        <a:pt x="5" y="53"/>
                      </a:cubicBezTo>
                      <a:cubicBezTo>
                        <a:pt x="5" y="53"/>
                        <a:pt x="5" y="54"/>
                        <a:pt x="6" y="54"/>
                      </a:cubicBezTo>
                      <a:cubicBezTo>
                        <a:pt x="6" y="55"/>
                        <a:pt x="6" y="55"/>
                        <a:pt x="6" y="56"/>
                      </a:cubicBezTo>
                      <a:cubicBezTo>
                        <a:pt x="6" y="56"/>
                        <a:pt x="6" y="56"/>
                        <a:pt x="6" y="56"/>
                      </a:cubicBezTo>
                      <a:cubicBezTo>
                        <a:pt x="8" y="55"/>
                        <a:pt x="7" y="56"/>
                        <a:pt x="8" y="57"/>
                      </a:cubicBezTo>
                      <a:cubicBezTo>
                        <a:pt x="8" y="57"/>
                        <a:pt x="8" y="57"/>
                        <a:pt x="8" y="57"/>
                      </a:cubicBezTo>
                      <a:cubicBezTo>
                        <a:pt x="8" y="59"/>
                        <a:pt x="8" y="58"/>
                        <a:pt x="8" y="60"/>
                      </a:cubicBezTo>
                      <a:cubicBezTo>
                        <a:pt x="9" y="60"/>
                        <a:pt x="9" y="60"/>
                        <a:pt x="9" y="60"/>
                      </a:cubicBezTo>
                      <a:cubicBezTo>
                        <a:pt x="11" y="59"/>
                        <a:pt x="9" y="62"/>
                        <a:pt x="10" y="62"/>
                      </a:cubicBezTo>
                      <a:cubicBezTo>
                        <a:pt x="11" y="62"/>
                        <a:pt x="11" y="62"/>
                        <a:pt x="11" y="62"/>
                      </a:cubicBezTo>
                      <a:cubicBezTo>
                        <a:pt x="11" y="62"/>
                        <a:pt x="9" y="65"/>
                        <a:pt x="10" y="65"/>
                      </a:cubicBezTo>
                      <a:cubicBezTo>
                        <a:pt x="10" y="66"/>
                        <a:pt x="9" y="65"/>
                        <a:pt x="9" y="65"/>
                      </a:cubicBezTo>
                      <a:cubicBezTo>
                        <a:pt x="9" y="67"/>
                        <a:pt x="10" y="65"/>
                        <a:pt x="11" y="66"/>
                      </a:cubicBezTo>
                      <a:cubicBezTo>
                        <a:pt x="11" y="66"/>
                        <a:pt x="10" y="66"/>
                        <a:pt x="10" y="67"/>
                      </a:cubicBezTo>
                      <a:cubicBezTo>
                        <a:pt x="10" y="68"/>
                        <a:pt x="13" y="68"/>
                        <a:pt x="13" y="70"/>
                      </a:cubicBezTo>
                      <a:cubicBezTo>
                        <a:pt x="13" y="69"/>
                        <a:pt x="14" y="69"/>
                        <a:pt x="14" y="69"/>
                      </a:cubicBezTo>
                      <a:cubicBezTo>
                        <a:pt x="15" y="69"/>
                        <a:pt x="15" y="72"/>
                        <a:pt x="16" y="71"/>
                      </a:cubicBezTo>
                      <a:cubicBezTo>
                        <a:pt x="16" y="72"/>
                        <a:pt x="16" y="72"/>
                        <a:pt x="16" y="72"/>
                      </a:cubicBezTo>
                      <a:cubicBezTo>
                        <a:pt x="17" y="72"/>
                        <a:pt x="19" y="73"/>
                        <a:pt x="19" y="73"/>
                      </a:cubicBezTo>
                      <a:cubicBezTo>
                        <a:pt x="19" y="74"/>
                        <a:pt x="20" y="74"/>
                        <a:pt x="21" y="75"/>
                      </a:cubicBezTo>
                      <a:cubicBezTo>
                        <a:pt x="22" y="75"/>
                        <a:pt x="23" y="75"/>
                        <a:pt x="22" y="76"/>
                      </a:cubicBezTo>
                      <a:cubicBezTo>
                        <a:pt x="22" y="76"/>
                        <a:pt x="23" y="77"/>
                        <a:pt x="23" y="77"/>
                      </a:cubicBezTo>
                      <a:cubicBezTo>
                        <a:pt x="24" y="77"/>
                        <a:pt x="24" y="77"/>
                        <a:pt x="24" y="77"/>
                      </a:cubicBezTo>
                      <a:cubicBezTo>
                        <a:pt x="24" y="78"/>
                        <a:pt x="24" y="78"/>
                        <a:pt x="24" y="78"/>
                      </a:cubicBezTo>
                      <a:cubicBezTo>
                        <a:pt x="25" y="78"/>
                        <a:pt x="26" y="78"/>
                        <a:pt x="27" y="78"/>
                      </a:cubicBezTo>
                      <a:cubicBezTo>
                        <a:pt x="27" y="78"/>
                        <a:pt x="27" y="78"/>
                        <a:pt x="26" y="78"/>
                      </a:cubicBezTo>
                      <a:cubicBezTo>
                        <a:pt x="28" y="80"/>
                        <a:pt x="28" y="80"/>
                        <a:pt x="31" y="79"/>
                      </a:cubicBezTo>
                      <a:cubicBezTo>
                        <a:pt x="30" y="80"/>
                        <a:pt x="30" y="80"/>
                        <a:pt x="30" y="80"/>
                      </a:cubicBezTo>
                      <a:cubicBezTo>
                        <a:pt x="31" y="80"/>
                        <a:pt x="33" y="82"/>
                        <a:pt x="35" y="82"/>
                      </a:cubicBezTo>
                      <a:cubicBezTo>
                        <a:pt x="35" y="82"/>
                        <a:pt x="35" y="82"/>
                        <a:pt x="35" y="82"/>
                      </a:cubicBezTo>
                      <a:cubicBezTo>
                        <a:pt x="37" y="82"/>
                        <a:pt x="41" y="85"/>
                        <a:pt x="42" y="82"/>
                      </a:cubicBezTo>
                      <a:cubicBezTo>
                        <a:pt x="43" y="81"/>
                        <a:pt x="43" y="81"/>
                        <a:pt x="43" y="81"/>
                      </a:cubicBezTo>
                      <a:cubicBezTo>
                        <a:pt x="41" y="81"/>
                        <a:pt x="43" y="80"/>
                        <a:pt x="42" y="79"/>
                      </a:cubicBezTo>
                      <a:cubicBezTo>
                        <a:pt x="43" y="79"/>
                        <a:pt x="44" y="80"/>
                        <a:pt x="44" y="80"/>
                      </a:cubicBezTo>
                      <a:cubicBezTo>
                        <a:pt x="43" y="80"/>
                        <a:pt x="43" y="80"/>
                        <a:pt x="43" y="80"/>
                      </a:cubicBezTo>
                      <a:cubicBezTo>
                        <a:pt x="43" y="82"/>
                        <a:pt x="46" y="80"/>
                        <a:pt x="46" y="82"/>
                      </a:cubicBezTo>
                      <a:cubicBezTo>
                        <a:pt x="50" y="81"/>
                        <a:pt x="54" y="80"/>
                        <a:pt x="57" y="78"/>
                      </a:cubicBezTo>
                      <a:cubicBezTo>
                        <a:pt x="56" y="77"/>
                        <a:pt x="56" y="77"/>
                        <a:pt x="56" y="77"/>
                      </a:cubicBezTo>
                      <a:cubicBezTo>
                        <a:pt x="57" y="77"/>
                        <a:pt x="57" y="77"/>
                        <a:pt x="57" y="77"/>
                      </a:cubicBezTo>
                      <a:cubicBezTo>
                        <a:pt x="58" y="77"/>
                        <a:pt x="58" y="77"/>
                        <a:pt x="58" y="78"/>
                      </a:cubicBezTo>
                      <a:cubicBezTo>
                        <a:pt x="58" y="78"/>
                        <a:pt x="58" y="76"/>
                        <a:pt x="58" y="76"/>
                      </a:cubicBezTo>
                      <a:cubicBezTo>
                        <a:pt x="60" y="75"/>
                        <a:pt x="59" y="78"/>
                        <a:pt x="59" y="77"/>
                      </a:cubicBezTo>
                      <a:cubicBezTo>
                        <a:pt x="60" y="77"/>
                        <a:pt x="60" y="77"/>
                        <a:pt x="60" y="77"/>
                      </a:cubicBezTo>
                      <a:cubicBezTo>
                        <a:pt x="59" y="77"/>
                        <a:pt x="59" y="77"/>
                        <a:pt x="59" y="77"/>
                      </a:cubicBezTo>
                      <a:cubicBezTo>
                        <a:pt x="60" y="76"/>
                        <a:pt x="59" y="75"/>
                        <a:pt x="60" y="75"/>
                      </a:cubicBezTo>
                      <a:cubicBezTo>
                        <a:pt x="61" y="74"/>
                        <a:pt x="61" y="75"/>
                        <a:pt x="61" y="75"/>
                      </a:cubicBezTo>
                      <a:cubicBezTo>
                        <a:pt x="61" y="75"/>
                        <a:pt x="61" y="75"/>
                        <a:pt x="62" y="75"/>
                      </a:cubicBezTo>
                      <a:cubicBezTo>
                        <a:pt x="62" y="75"/>
                        <a:pt x="62" y="74"/>
                        <a:pt x="62" y="74"/>
                      </a:cubicBezTo>
                      <a:cubicBezTo>
                        <a:pt x="63" y="74"/>
                        <a:pt x="63" y="74"/>
                        <a:pt x="63" y="74"/>
                      </a:cubicBezTo>
                      <a:cubicBezTo>
                        <a:pt x="62" y="73"/>
                        <a:pt x="62" y="73"/>
                        <a:pt x="62" y="73"/>
                      </a:cubicBezTo>
                      <a:cubicBezTo>
                        <a:pt x="62" y="72"/>
                        <a:pt x="63" y="72"/>
                        <a:pt x="61" y="72"/>
                      </a:cubicBezTo>
                      <a:cubicBezTo>
                        <a:pt x="63" y="72"/>
                        <a:pt x="65" y="68"/>
                        <a:pt x="66" y="67"/>
                      </a:cubicBezTo>
                      <a:cubicBezTo>
                        <a:pt x="66" y="66"/>
                        <a:pt x="66" y="65"/>
                        <a:pt x="67" y="64"/>
                      </a:cubicBezTo>
                      <a:cubicBezTo>
                        <a:pt x="67" y="64"/>
                        <a:pt x="65" y="64"/>
                        <a:pt x="66" y="63"/>
                      </a:cubicBezTo>
                      <a:cubicBezTo>
                        <a:pt x="68" y="64"/>
                        <a:pt x="68" y="62"/>
                        <a:pt x="69" y="61"/>
                      </a:cubicBezTo>
                      <a:cubicBezTo>
                        <a:pt x="68" y="62"/>
                        <a:pt x="70" y="58"/>
                        <a:pt x="68" y="59"/>
                      </a:cubicBezTo>
                      <a:cubicBezTo>
                        <a:pt x="68" y="58"/>
                        <a:pt x="69" y="59"/>
                        <a:pt x="70" y="59"/>
                      </a:cubicBezTo>
                      <a:cubicBezTo>
                        <a:pt x="69" y="57"/>
                        <a:pt x="71" y="54"/>
                        <a:pt x="71" y="52"/>
                      </a:cubicBezTo>
                      <a:cubicBezTo>
                        <a:pt x="71" y="52"/>
                        <a:pt x="70" y="52"/>
                        <a:pt x="70" y="51"/>
                      </a:cubicBezTo>
                      <a:cubicBezTo>
                        <a:pt x="71" y="50"/>
                        <a:pt x="71" y="50"/>
                        <a:pt x="71" y="50"/>
                      </a:cubicBezTo>
                      <a:cubicBezTo>
                        <a:pt x="71" y="50"/>
                        <a:pt x="70" y="50"/>
                        <a:pt x="71" y="49"/>
                      </a:cubicBezTo>
                      <a:cubicBezTo>
                        <a:pt x="70" y="49"/>
                        <a:pt x="70" y="49"/>
                        <a:pt x="70" y="49"/>
                      </a:cubicBezTo>
                      <a:cubicBezTo>
                        <a:pt x="71" y="46"/>
                        <a:pt x="70" y="44"/>
                        <a:pt x="70" y="41"/>
                      </a:cubicBezTo>
                      <a:cubicBezTo>
                        <a:pt x="69" y="39"/>
                        <a:pt x="68" y="36"/>
                        <a:pt x="69" y="33"/>
                      </a:cubicBezTo>
                      <a:cubicBezTo>
                        <a:pt x="69" y="34"/>
                        <a:pt x="68" y="34"/>
                        <a:pt x="68" y="33"/>
                      </a:cubicBezTo>
                      <a:cubicBezTo>
                        <a:pt x="68" y="34"/>
                        <a:pt x="67" y="34"/>
                        <a:pt x="67" y="34"/>
                      </a:cubicBezTo>
                      <a:cubicBezTo>
                        <a:pt x="67" y="34"/>
                        <a:pt x="67" y="33"/>
                        <a:pt x="67" y="33"/>
                      </a:cubicBezTo>
                      <a:cubicBezTo>
                        <a:pt x="67" y="32"/>
                        <a:pt x="68" y="31"/>
                        <a:pt x="68" y="31"/>
                      </a:cubicBezTo>
                      <a:cubicBezTo>
                        <a:pt x="66" y="32"/>
                        <a:pt x="67" y="29"/>
                        <a:pt x="65" y="30"/>
                      </a:cubicBezTo>
                      <a:cubicBezTo>
                        <a:pt x="66" y="30"/>
                        <a:pt x="66" y="30"/>
                        <a:pt x="66" y="30"/>
                      </a:cubicBezTo>
                      <a:cubicBezTo>
                        <a:pt x="64" y="30"/>
                        <a:pt x="63" y="33"/>
                        <a:pt x="62" y="33"/>
                      </a:cubicBezTo>
                      <a:cubicBezTo>
                        <a:pt x="64" y="33"/>
                        <a:pt x="60" y="36"/>
                        <a:pt x="63" y="37"/>
                      </a:cubicBezTo>
                      <a:cubicBezTo>
                        <a:pt x="63" y="37"/>
                        <a:pt x="62" y="37"/>
                        <a:pt x="62" y="37"/>
                      </a:cubicBezTo>
                      <a:cubicBezTo>
                        <a:pt x="63" y="37"/>
                        <a:pt x="63" y="37"/>
                        <a:pt x="63" y="38"/>
                      </a:cubicBezTo>
                      <a:cubicBezTo>
                        <a:pt x="63" y="38"/>
                        <a:pt x="63" y="38"/>
                        <a:pt x="63" y="38"/>
                      </a:cubicBezTo>
                      <a:cubicBezTo>
                        <a:pt x="64" y="40"/>
                        <a:pt x="63" y="41"/>
                        <a:pt x="63" y="44"/>
                      </a:cubicBezTo>
                      <a:cubicBezTo>
                        <a:pt x="64" y="44"/>
                        <a:pt x="64" y="44"/>
                        <a:pt x="64" y="44"/>
                      </a:cubicBezTo>
                      <a:cubicBezTo>
                        <a:pt x="64" y="44"/>
                        <a:pt x="63" y="44"/>
                        <a:pt x="63" y="45"/>
                      </a:cubicBezTo>
                      <a:cubicBezTo>
                        <a:pt x="65" y="45"/>
                        <a:pt x="63" y="43"/>
                        <a:pt x="65" y="44"/>
                      </a:cubicBezTo>
                      <a:cubicBezTo>
                        <a:pt x="63" y="44"/>
                        <a:pt x="65" y="47"/>
                        <a:pt x="63" y="48"/>
                      </a:cubicBezTo>
                      <a:cubicBezTo>
                        <a:pt x="63" y="49"/>
                        <a:pt x="64" y="48"/>
                        <a:pt x="64" y="49"/>
                      </a:cubicBezTo>
                      <a:cubicBezTo>
                        <a:pt x="63" y="49"/>
                        <a:pt x="63" y="49"/>
                        <a:pt x="63" y="49"/>
                      </a:cubicBezTo>
                      <a:cubicBezTo>
                        <a:pt x="64" y="49"/>
                        <a:pt x="64" y="49"/>
                        <a:pt x="64" y="49"/>
                      </a:cubicBezTo>
                      <a:cubicBezTo>
                        <a:pt x="64" y="50"/>
                        <a:pt x="63" y="50"/>
                        <a:pt x="63" y="50"/>
                      </a:cubicBezTo>
                      <a:cubicBezTo>
                        <a:pt x="63" y="50"/>
                        <a:pt x="63" y="49"/>
                        <a:pt x="63" y="49"/>
                      </a:cubicBezTo>
                      <a:cubicBezTo>
                        <a:pt x="62" y="50"/>
                        <a:pt x="63" y="51"/>
                        <a:pt x="63" y="51"/>
                      </a:cubicBezTo>
                      <a:cubicBezTo>
                        <a:pt x="63" y="51"/>
                        <a:pt x="63" y="51"/>
                        <a:pt x="63" y="51"/>
                      </a:cubicBezTo>
                      <a:cubicBezTo>
                        <a:pt x="63" y="53"/>
                        <a:pt x="62" y="55"/>
                        <a:pt x="63" y="58"/>
                      </a:cubicBezTo>
                      <a:cubicBezTo>
                        <a:pt x="63" y="58"/>
                        <a:pt x="63" y="58"/>
                        <a:pt x="63" y="58"/>
                      </a:cubicBezTo>
                      <a:cubicBezTo>
                        <a:pt x="64" y="60"/>
                        <a:pt x="63" y="59"/>
                        <a:pt x="62" y="61"/>
                      </a:cubicBezTo>
                      <a:cubicBezTo>
                        <a:pt x="62" y="61"/>
                        <a:pt x="62" y="61"/>
                        <a:pt x="62" y="61"/>
                      </a:cubicBezTo>
                      <a:cubicBezTo>
                        <a:pt x="62" y="61"/>
                        <a:pt x="62" y="62"/>
                        <a:pt x="62" y="62"/>
                      </a:cubicBezTo>
                      <a:cubicBezTo>
                        <a:pt x="62" y="61"/>
                        <a:pt x="61" y="62"/>
                        <a:pt x="61" y="62"/>
                      </a:cubicBezTo>
                      <a:cubicBezTo>
                        <a:pt x="61" y="64"/>
                        <a:pt x="61" y="63"/>
                        <a:pt x="62" y="64"/>
                      </a:cubicBezTo>
                      <a:cubicBezTo>
                        <a:pt x="61" y="64"/>
                        <a:pt x="61" y="64"/>
                        <a:pt x="61" y="64"/>
                      </a:cubicBezTo>
                      <a:cubicBezTo>
                        <a:pt x="61" y="65"/>
                        <a:pt x="62" y="65"/>
                        <a:pt x="61" y="66"/>
                      </a:cubicBezTo>
                      <a:cubicBezTo>
                        <a:pt x="61" y="65"/>
                        <a:pt x="60" y="66"/>
                        <a:pt x="60" y="65"/>
                      </a:cubicBezTo>
                      <a:cubicBezTo>
                        <a:pt x="58" y="66"/>
                        <a:pt x="60" y="68"/>
                        <a:pt x="57" y="68"/>
                      </a:cubicBezTo>
                      <a:cubicBezTo>
                        <a:pt x="58" y="69"/>
                        <a:pt x="59" y="67"/>
                        <a:pt x="59" y="68"/>
                      </a:cubicBezTo>
                      <a:cubicBezTo>
                        <a:pt x="60" y="68"/>
                        <a:pt x="60" y="69"/>
                        <a:pt x="59" y="69"/>
                      </a:cubicBezTo>
                      <a:cubicBezTo>
                        <a:pt x="59" y="70"/>
                        <a:pt x="57" y="69"/>
                        <a:pt x="56" y="70"/>
                      </a:cubicBezTo>
                      <a:cubicBezTo>
                        <a:pt x="56" y="70"/>
                        <a:pt x="56" y="69"/>
                        <a:pt x="56" y="69"/>
                      </a:cubicBezTo>
                      <a:cubicBezTo>
                        <a:pt x="55" y="69"/>
                        <a:pt x="56" y="71"/>
                        <a:pt x="55" y="70"/>
                      </a:cubicBezTo>
                      <a:cubicBezTo>
                        <a:pt x="55" y="72"/>
                        <a:pt x="54" y="71"/>
                        <a:pt x="55" y="72"/>
                      </a:cubicBezTo>
                      <a:cubicBezTo>
                        <a:pt x="55" y="72"/>
                        <a:pt x="56" y="71"/>
                        <a:pt x="56" y="71"/>
                      </a:cubicBezTo>
                      <a:cubicBezTo>
                        <a:pt x="55" y="72"/>
                        <a:pt x="56" y="74"/>
                        <a:pt x="54" y="74"/>
                      </a:cubicBezTo>
                      <a:cubicBezTo>
                        <a:pt x="54" y="73"/>
                        <a:pt x="54" y="73"/>
                        <a:pt x="54" y="72"/>
                      </a:cubicBezTo>
                      <a:cubicBezTo>
                        <a:pt x="54" y="72"/>
                        <a:pt x="54" y="73"/>
                        <a:pt x="53" y="73"/>
                      </a:cubicBezTo>
                      <a:cubicBezTo>
                        <a:pt x="53" y="72"/>
                        <a:pt x="54" y="72"/>
                        <a:pt x="54" y="70"/>
                      </a:cubicBezTo>
                      <a:cubicBezTo>
                        <a:pt x="54" y="70"/>
                        <a:pt x="54" y="72"/>
                        <a:pt x="53" y="71"/>
                      </a:cubicBezTo>
                      <a:cubicBezTo>
                        <a:pt x="54" y="73"/>
                        <a:pt x="52" y="71"/>
                        <a:pt x="52" y="73"/>
                      </a:cubicBezTo>
                      <a:cubicBezTo>
                        <a:pt x="52" y="72"/>
                        <a:pt x="52" y="72"/>
                        <a:pt x="52" y="72"/>
                      </a:cubicBezTo>
                      <a:cubicBezTo>
                        <a:pt x="52" y="72"/>
                        <a:pt x="51" y="73"/>
                        <a:pt x="51" y="73"/>
                      </a:cubicBezTo>
                      <a:cubicBezTo>
                        <a:pt x="51" y="72"/>
                        <a:pt x="51" y="72"/>
                        <a:pt x="51" y="72"/>
                      </a:cubicBezTo>
                      <a:cubicBezTo>
                        <a:pt x="51" y="73"/>
                        <a:pt x="49" y="72"/>
                        <a:pt x="49" y="72"/>
                      </a:cubicBezTo>
                      <a:cubicBezTo>
                        <a:pt x="50" y="72"/>
                        <a:pt x="50" y="73"/>
                        <a:pt x="51" y="74"/>
                      </a:cubicBezTo>
                      <a:cubicBezTo>
                        <a:pt x="49" y="75"/>
                        <a:pt x="49" y="72"/>
                        <a:pt x="47" y="73"/>
                      </a:cubicBezTo>
                      <a:cubicBezTo>
                        <a:pt x="47" y="73"/>
                        <a:pt x="48" y="73"/>
                        <a:pt x="48" y="74"/>
                      </a:cubicBezTo>
                      <a:cubicBezTo>
                        <a:pt x="47" y="74"/>
                        <a:pt x="47" y="73"/>
                        <a:pt x="46" y="73"/>
                      </a:cubicBezTo>
                      <a:cubicBezTo>
                        <a:pt x="45" y="74"/>
                        <a:pt x="47" y="74"/>
                        <a:pt x="46" y="75"/>
                      </a:cubicBezTo>
                      <a:cubicBezTo>
                        <a:pt x="46" y="74"/>
                        <a:pt x="46" y="75"/>
                        <a:pt x="45" y="76"/>
                      </a:cubicBezTo>
                      <a:cubicBezTo>
                        <a:pt x="45" y="75"/>
                        <a:pt x="45" y="75"/>
                        <a:pt x="45" y="75"/>
                      </a:cubicBezTo>
                      <a:cubicBezTo>
                        <a:pt x="43" y="74"/>
                        <a:pt x="45" y="77"/>
                        <a:pt x="43" y="76"/>
                      </a:cubicBezTo>
                      <a:cubicBezTo>
                        <a:pt x="44" y="75"/>
                        <a:pt x="44" y="75"/>
                        <a:pt x="44" y="75"/>
                      </a:cubicBezTo>
                      <a:cubicBezTo>
                        <a:pt x="43" y="75"/>
                        <a:pt x="43" y="75"/>
                        <a:pt x="43" y="75"/>
                      </a:cubicBezTo>
                      <a:cubicBezTo>
                        <a:pt x="43" y="74"/>
                        <a:pt x="43" y="74"/>
                        <a:pt x="43" y="74"/>
                      </a:cubicBezTo>
                      <a:cubicBezTo>
                        <a:pt x="43" y="75"/>
                        <a:pt x="42" y="75"/>
                        <a:pt x="41" y="75"/>
                      </a:cubicBezTo>
                      <a:cubicBezTo>
                        <a:pt x="42" y="75"/>
                        <a:pt x="41" y="76"/>
                        <a:pt x="41" y="76"/>
                      </a:cubicBezTo>
                      <a:cubicBezTo>
                        <a:pt x="40" y="76"/>
                        <a:pt x="41" y="75"/>
                        <a:pt x="40" y="75"/>
                      </a:cubicBezTo>
                      <a:cubicBezTo>
                        <a:pt x="40" y="75"/>
                        <a:pt x="40" y="74"/>
                        <a:pt x="41" y="75"/>
                      </a:cubicBezTo>
                      <a:cubicBezTo>
                        <a:pt x="41" y="75"/>
                        <a:pt x="41" y="74"/>
                        <a:pt x="41" y="74"/>
                      </a:cubicBezTo>
                      <a:cubicBezTo>
                        <a:pt x="41" y="74"/>
                        <a:pt x="40" y="74"/>
                        <a:pt x="39" y="74"/>
                      </a:cubicBezTo>
                      <a:cubicBezTo>
                        <a:pt x="40" y="74"/>
                        <a:pt x="40" y="74"/>
                        <a:pt x="40" y="74"/>
                      </a:cubicBezTo>
                      <a:cubicBezTo>
                        <a:pt x="38" y="75"/>
                        <a:pt x="38" y="75"/>
                        <a:pt x="38" y="75"/>
                      </a:cubicBezTo>
                      <a:cubicBezTo>
                        <a:pt x="38" y="75"/>
                        <a:pt x="38" y="75"/>
                        <a:pt x="38" y="74"/>
                      </a:cubicBezTo>
                      <a:cubicBezTo>
                        <a:pt x="38" y="74"/>
                        <a:pt x="38" y="75"/>
                        <a:pt x="37" y="75"/>
                      </a:cubicBezTo>
                      <a:cubicBezTo>
                        <a:pt x="38" y="74"/>
                        <a:pt x="38" y="73"/>
                        <a:pt x="38" y="73"/>
                      </a:cubicBezTo>
                      <a:cubicBezTo>
                        <a:pt x="38" y="73"/>
                        <a:pt x="37" y="74"/>
                        <a:pt x="37" y="74"/>
                      </a:cubicBezTo>
                      <a:cubicBezTo>
                        <a:pt x="37" y="73"/>
                        <a:pt x="36" y="73"/>
                        <a:pt x="37" y="72"/>
                      </a:cubicBezTo>
                      <a:cubicBezTo>
                        <a:pt x="36" y="72"/>
                        <a:pt x="34" y="73"/>
                        <a:pt x="34" y="72"/>
                      </a:cubicBezTo>
                      <a:cubicBezTo>
                        <a:pt x="34" y="73"/>
                        <a:pt x="33" y="73"/>
                        <a:pt x="33" y="73"/>
                      </a:cubicBezTo>
                      <a:cubicBezTo>
                        <a:pt x="32" y="72"/>
                        <a:pt x="32" y="71"/>
                        <a:pt x="30" y="71"/>
                      </a:cubicBezTo>
                      <a:cubicBezTo>
                        <a:pt x="30" y="70"/>
                        <a:pt x="30" y="70"/>
                        <a:pt x="30" y="70"/>
                      </a:cubicBezTo>
                      <a:cubicBezTo>
                        <a:pt x="29" y="70"/>
                        <a:pt x="30" y="72"/>
                        <a:pt x="29" y="72"/>
                      </a:cubicBezTo>
                      <a:cubicBezTo>
                        <a:pt x="28" y="71"/>
                        <a:pt x="29" y="70"/>
                        <a:pt x="29" y="70"/>
                      </a:cubicBezTo>
                      <a:cubicBezTo>
                        <a:pt x="28" y="70"/>
                        <a:pt x="26" y="71"/>
                        <a:pt x="26" y="69"/>
                      </a:cubicBezTo>
                      <a:cubicBezTo>
                        <a:pt x="27" y="69"/>
                        <a:pt x="27" y="70"/>
                        <a:pt x="27" y="70"/>
                      </a:cubicBezTo>
                      <a:close/>
                      <a:moveTo>
                        <a:pt x="18" y="62"/>
                      </a:moveTo>
                      <a:cubicBezTo>
                        <a:pt x="18" y="62"/>
                        <a:pt x="19" y="62"/>
                        <a:pt x="19" y="63"/>
                      </a:cubicBezTo>
                      <a:cubicBezTo>
                        <a:pt x="18" y="63"/>
                        <a:pt x="18" y="63"/>
                        <a:pt x="18" y="62"/>
                      </a:cubicBezTo>
                      <a:close/>
                      <a:moveTo>
                        <a:pt x="8" y="46"/>
                      </a:moveTo>
                      <a:cubicBezTo>
                        <a:pt x="8" y="47"/>
                        <a:pt x="8" y="47"/>
                        <a:pt x="8" y="47"/>
                      </a:cubicBezTo>
                      <a:cubicBezTo>
                        <a:pt x="8" y="47"/>
                        <a:pt x="7" y="47"/>
                        <a:pt x="8" y="46"/>
                      </a:cubicBezTo>
                      <a:close/>
                      <a:moveTo>
                        <a:pt x="31" y="2"/>
                      </a:moveTo>
                      <a:cubicBezTo>
                        <a:pt x="31" y="2"/>
                        <a:pt x="31" y="2"/>
                        <a:pt x="31" y="2"/>
                      </a:cubicBezTo>
                      <a:cubicBezTo>
                        <a:pt x="30" y="1"/>
                        <a:pt x="30" y="1"/>
                        <a:pt x="31" y="2"/>
                      </a:cubicBezTo>
                      <a:close/>
                      <a:moveTo>
                        <a:pt x="32" y="2"/>
                      </a:moveTo>
                      <a:cubicBezTo>
                        <a:pt x="32" y="2"/>
                        <a:pt x="32" y="2"/>
                        <a:pt x="32" y="2"/>
                      </a:cubicBezTo>
                      <a:cubicBezTo>
                        <a:pt x="32" y="2"/>
                        <a:pt x="32" y="2"/>
                        <a:pt x="32" y="2"/>
                      </a:cubicBezTo>
                      <a:cubicBezTo>
                        <a:pt x="32" y="2"/>
                        <a:pt x="32" y="2"/>
                        <a:pt x="32" y="2"/>
                      </a:cubicBezTo>
                      <a:close/>
                      <a:moveTo>
                        <a:pt x="61" y="75"/>
                      </a:moveTo>
                      <a:cubicBezTo>
                        <a:pt x="61" y="75"/>
                        <a:pt x="61" y="75"/>
                        <a:pt x="61" y="75"/>
                      </a:cubicBezTo>
                      <a:cubicBezTo>
                        <a:pt x="61" y="74"/>
                        <a:pt x="61" y="74"/>
                        <a:pt x="61"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0" name="Freeform 144">
                  <a:extLst>
                    <a:ext uri="{FF2B5EF4-FFF2-40B4-BE49-F238E27FC236}">
                      <a16:creationId xmlns:a16="http://schemas.microsoft.com/office/drawing/2014/main" id="{31B3D7E6-2FB8-4FFE-BC06-150ECEE3B576}"/>
                    </a:ext>
                  </a:extLst>
                </p:cNvPr>
                <p:cNvSpPr>
                  <a:spLocks/>
                </p:cNvSpPr>
                <p:nvPr userDrawn="1"/>
              </p:nvSpPr>
              <p:spPr bwMode="auto">
                <a:xfrm>
                  <a:off x="3351" y="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1" name="Freeform 145">
                  <a:extLst>
                    <a:ext uri="{FF2B5EF4-FFF2-40B4-BE49-F238E27FC236}">
                      <a16:creationId xmlns:a16="http://schemas.microsoft.com/office/drawing/2014/main" id="{80AFA679-0A4D-4AFB-8CB9-3F0EA56E27AF}"/>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2" name="Freeform 146">
                  <a:extLst>
                    <a:ext uri="{FF2B5EF4-FFF2-40B4-BE49-F238E27FC236}">
                      <a16:creationId xmlns:a16="http://schemas.microsoft.com/office/drawing/2014/main" id="{74A0B377-D4F5-4401-B721-84A242B50FFE}"/>
                    </a:ext>
                  </a:extLst>
                </p:cNvPr>
                <p:cNvSpPr>
                  <a:spLocks/>
                </p:cNvSpPr>
                <p:nvPr userDrawn="1"/>
              </p:nvSpPr>
              <p:spPr bwMode="auto">
                <a:xfrm>
                  <a:off x="3386" y="62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3" name="Freeform 147">
                  <a:extLst>
                    <a:ext uri="{FF2B5EF4-FFF2-40B4-BE49-F238E27FC236}">
                      <a16:creationId xmlns:a16="http://schemas.microsoft.com/office/drawing/2014/main" id="{2720B919-E694-4CFB-B0BB-E9683F21F771}"/>
                    </a:ext>
                  </a:extLst>
                </p:cNvPr>
                <p:cNvSpPr>
                  <a:spLocks/>
                </p:cNvSpPr>
                <p:nvPr userDrawn="1"/>
              </p:nvSpPr>
              <p:spPr bwMode="auto">
                <a:xfrm>
                  <a:off x="3500" y="56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4" name="Freeform 148">
                  <a:extLst>
                    <a:ext uri="{FF2B5EF4-FFF2-40B4-BE49-F238E27FC236}">
                      <a16:creationId xmlns:a16="http://schemas.microsoft.com/office/drawing/2014/main" id="{BF238A12-7F26-496D-BB9A-33FC65CFD4A8}"/>
                    </a:ext>
                  </a:extLst>
                </p:cNvPr>
                <p:cNvSpPr>
                  <a:spLocks/>
                </p:cNvSpPr>
                <p:nvPr userDrawn="1"/>
              </p:nvSpPr>
              <p:spPr bwMode="auto">
                <a:xfrm>
                  <a:off x="3525" y="598"/>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5" name="Freeform 149">
                  <a:extLst>
                    <a:ext uri="{FF2B5EF4-FFF2-40B4-BE49-F238E27FC236}">
                      <a16:creationId xmlns:a16="http://schemas.microsoft.com/office/drawing/2014/main" id="{A90A8E83-6D73-4055-B128-CE12ADCB27D6}"/>
                    </a:ext>
                  </a:extLst>
                </p:cNvPr>
                <p:cNvSpPr>
                  <a:spLocks/>
                </p:cNvSpPr>
                <p:nvPr userDrawn="1"/>
              </p:nvSpPr>
              <p:spPr bwMode="auto">
                <a:xfrm>
                  <a:off x="3500" y="578"/>
                  <a:ext cx="10" cy="5"/>
                </a:xfrm>
                <a:custGeom>
                  <a:avLst/>
                  <a:gdLst>
                    <a:gd name="T0" fmla="*/ 1 w 2"/>
                    <a:gd name="T1" fmla="*/ 0 h 1"/>
                    <a:gd name="T2" fmla="*/ 2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1" y="1"/>
                        <a:pt x="1" y="1"/>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6" name="Freeform 150">
                  <a:extLst>
                    <a:ext uri="{FF2B5EF4-FFF2-40B4-BE49-F238E27FC236}">
                      <a16:creationId xmlns:a16="http://schemas.microsoft.com/office/drawing/2014/main" id="{C2977CF8-ED62-40B3-A6EF-31E0B8B87179}"/>
                    </a:ext>
                  </a:extLst>
                </p:cNvPr>
                <p:cNvSpPr>
                  <a:spLocks/>
                </p:cNvSpPr>
                <p:nvPr userDrawn="1"/>
              </p:nvSpPr>
              <p:spPr bwMode="auto">
                <a:xfrm>
                  <a:off x="3510" y="57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7" name="Freeform 151">
                  <a:extLst>
                    <a:ext uri="{FF2B5EF4-FFF2-40B4-BE49-F238E27FC236}">
                      <a16:creationId xmlns:a16="http://schemas.microsoft.com/office/drawing/2014/main" id="{547625ED-16D2-4B33-AEC1-724808847005}"/>
                    </a:ext>
                  </a:extLst>
                </p:cNvPr>
                <p:cNvSpPr>
                  <a:spLocks/>
                </p:cNvSpPr>
                <p:nvPr userDrawn="1"/>
              </p:nvSpPr>
              <p:spPr bwMode="auto">
                <a:xfrm>
                  <a:off x="3465" y="553"/>
                  <a:ext cx="15" cy="10"/>
                </a:xfrm>
                <a:custGeom>
                  <a:avLst/>
                  <a:gdLst>
                    <a:gd name="T0" fmla="*/ 2 w 3"/>
                    <a:gd name="T1" fmla="*/ 2 h 2"/>
                    <a:gd name="T2" fmla="*/ 2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2" y="1"/>
                      </a:cubicBezTo>
                      <a:cubicBezTo>
                        <a:pt x="3"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8" name="Freeform 152">
                  <a:extLst>
                    <a:ext uri="{FF2B5EF4-FFF2-40B4-BE49-F238E27FC236}">
                      <a16:creationId xmlns:a16="http://schemas.microsoft.com/office/drawing/2014/main" id="{8155D01B-872A-4377-940C-8F2483A24B1A}"/>
                    </a:ext>
                  </a:extLst>
                </p:cNvPr>
                <p:cNvSpPr>
                  <a:spLocks/>
                </p:cNvSpPr>
                <p:nvPr userDrawn="1"/>
              </p:nvSpPr>
              <p:spPr bwMode="auto">
                <a:xfrm>
                  <a:off x="3500" y="58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9" name="Freeform 153">
                  <a:extLst>
                    <a:ext uri="{FF2B5EF4-FFF2-40B4-BE49-F238E27FC236}">
                      <a16:creationId xmlns:a16="http://schemas.microsoft.com/office/drawing/2014/main" id="{B6FECA24-C13B-499A-BB61-B210CAC2FFA5}"/>
                    </a:ext>
                  </a:extLst>
                </p:cNvPr>
                <p:cNvSpPr>
                  <a:spLocks/>
                </p:cNvSpPr>
                <p:nvPr userDrawn="1"/>
              </p:nvSpPr>
              <p:spPr bwMode="auto">
                <a:xfrm>
                  <a:off x="3480" y="57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0" name="Freeform 154">
                  <a:extLst>
                    <a:ext uri="{FF2B5EF4-FFF2-40B4-BE49-F238E27FC236}">
                      <a16:creationId xmlns:a16="http://schemas.microsoft.com/office/drawing/2014/main" id="{4C73C868-D367-4A13-BD34-9D6E108658C8}"/>
                    </a:ext>
                  </a:extLst>
                </p:cNvPr>
                <p:cNvSpPr>
                  <a:spLocks/>
                </p:cNvSpPr>
                <p:nvPr userDrawn="1"/>
              </p:nvSpPr>
              <p:spPr bwMode="auto">
                <a:xfrm>
                  <a:off x="3485"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1" name="Freeform 155">
                  <a:extLst>
                    <a:ext uri="{FF2B5EF4-FFF2-40B4-BE49-F238E27FC236}">
                      <a16:creationId xmlns:a16="http://schemas.microsoft.com/office/drawing/2014/main" id="{2081935A-A390-4EAA-A910-CCEE88945EA5}"/>
                    </a:ext>
                  </a:extLst>
                </p:cNvPr>
                <p:cNvSpPr>
                  <a:spLocks/>
                </p:cNvSpPr>
                <p:nvPr userDrawn="1"/>
              </p:nvSpPr>
              <p:spPr bwMode="auto">
                <a:xfrm>
                  <a:off x="3490" y="58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2" name="Freeform 156">
                  <a:extLst>
                    <a:ext uri="{FF2B5EF4-FFF2-40B4-BE49-F238E27FC236}">
                      <a16:creationId xmlns:a16="http://schemas.microsoft.com/office/drawing/2014/main" id="{63531513-E11C-4737-8B37-D6690D7C41C7}"/>
                    </a:ext>
                  </a:extLst>
                </p:cNvPr>
                <p:cNvSpPr>
                  <a:spLocks/>
                </p:cNvSpPr>
                <p:nvPr userDrawn="1"/>
              </p:nvSpPr>
              <p:spPr bwMode="auto">
                <a:xfrm>
                  <a:off x="3430" y="57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3" name="Freeform 157">
                  <a:extLst>
                    <a:ext uri="{FF2B5EF4-FFF2-40B4-BE49-F238E27FC236}">
                      <a16:creationId xmlns:a16="http://schemas.microsoft.com/office/drawing/2014/main" id="{02FC54FF-9F2F-40B9-B299-E8D0C320E3FE}"/>
                    </a:ext>
                  </a:extLst>
                </p:cNvPr>
                <p:cNvSpPr>
                  <a:spLocks/>
                </p:cNvSpPr>
                <p:nvPr userDrawn="1"/>
              </p:nvSpPr>
              <p:spPr bwMode="auto">
                <a:xfrm>
                  <a:off x="3445" y="5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4" name="Freeform 158">
                  <a:extLst>
                    <a:ext uri="{FF2B5EF4-FFF2-40B4-BE49-F238E27FC236}">
                      <a16:creationId xmlns:a16="http://schemas.microsoft.com/office/drawing/2014/main" id="{DE18AA99-4F17-42EB-8DF8-5B1DA4518C50}"/>
                    </a:ext>
                  </a:extLst>
                </p:cNvPr>
                <p:cNvSpPr>
                  <a:spLocks/>
                </p:cNvSpPr>
                <p:nvPr userDrawn="1"/>
              </p:nvSpPr>
              <p:spPr bwMode="auto">
                <a:xfrm>
                  <a:off x="3430" y="593"/>
                  <a:ext cx="10" cy="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5" name="Freeform 159">
                  <a:extLst>
                    <a:ext uri="{FF2B5EF4-FFF2-40B4-BE49-F238E27FC236}">
                      <a16:creationId xmlns:a16="http://schemas.microsoft.com/office/drawing/2014/main" id="{1C7FDADD-B6DF-4AC2-9182-DF8B1CFEDF62}"/>
                    </a:ext>
                  </a:extLst>
                </p:cNvPr>
                <p:cNvSpPr>
                  <a:spLocks/>
                </p:cNvSpPr>
                <p:nvPr userDrawn="1"/>
              </p:nvSpPr>
              <p:spPr bwMode="auto">
                <a:xfrm>
                  <a:off x="3371" y="608"/>
                  <a:ext cx="5" cy="10"/>
                </a:xfrm>
                <a:custGeom>
                  <a:avLst/>
                  <a:gdLst>
                    <a:gd name="T0" fmla="*/ 5 w 5"/>
                    <a:gd name="T1" fmla="*/ 10 h 10"/>
                    <a:gd name="T2" fmla="*/ 5 w 5"/>
                    <a:gd name="T3" fmla="*/ 5 h 10"/>
                    <a:gd name="T4" fmla="*/ 0 w 5"/>
                    <a:gd name="T5" fmla="*/ 0 h 10"/>
                    <a:gd name="T6" fmla="*/ 5 w 5"/>
                    <a:gd name="T7" fmla="*/ 10 h 10"/>
                  </a:gdLst>
                  <a:ahLst/>
                  <a:cxnLst>
                    <a:cxn ang="0">
                      <a:pos x="T0" y="T1"/>
                    </a:cxn>
                    <a:cxn ang="0">
                      <a:pos x="T2" y="T3"/>
                    </a:cxn>
                    <a:cxn ang="0">
                      <a:pos x="T4" y="T5"/>
                    </a:cxn>
                    <a:cxn ang="0">
                      <a:pos x="T6" y="T7"/>
                    </a:cxn>
                  </a:cxnLst>
                  <a:rect l="0" t="0" r="r" b="b"/>
                  <a:pathLst>
                    <a:path w="5" h="10">
                      <a:moveTo>
                        <a:pt x="5" y="10"/>
                      </a:moveTo>
                      <a:lnTo>
                        <a:pt x="5" y="5"/>
                      </a:lnTo>
                      <a:lnTo>
                        <a:pt x="0" y="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6" name="Freeform 160">
                  <a:extLst>
                    <a:ext uri="{FF2B5EF4-FFF2-40B4-BE49-F238E27FC236}">
                      <a16:creationId xmlns:a16="http://schemas.microsoft.com/office/drawing/2014/main" id="{244D3623-A4A0-42D7-B0D7-16FB32FEB329}"/>
                    </a:ext>
                  </a:extLst>
                </p:cNvPr>
                <p:cNvSpPr>
                  <a:spLocks/>
                </p:cNvSpPr>
                <p:nvPr userDrawn="1"/>
              </p:nvSpPr>
              <p:spPr bwMode="auto">
                <a:xfrm>
                  <a:off x="3356" y="668"/>
                  <a:ext cx="10" cy="5"/>
                </a:xfrm>
                <a:custGeom>
                  <a:avLst/>
                  <a:gdLst>
                    <a:gd name="T0" fmla="*/ 2 w 2"/>
                    <a:gd name="T1" fmla="*/ 1 h 1"/>
                    <a:gd name="T2" fmla="*/ 1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1"/>
                        <a:pt x="1" y="1"/>
                        <a:pt x="1" y="0"/>
                      </a:cubicBezTo>
                      <a:cubicBezTo>
                        <a:pt x="1" y="0"/>
                        <a:pt x="1" y="0"/>
                        <a:pt x="0" y="0"/>
                      </a:cubicBezTo>
                      <a:cubicBezTo>
                        <a:pt x="1"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7" name="Freeform 161">
                  <a:extLst>
                    <a:ext uri="{FF2B5EF4-FFF2-40B4-BE49-F238E27FC236}">
                      <a16:creationId xmlns:a16="http://schemas.microsoft.com/office/drawing/2014/main" id="{CD30309D-F183-4CE8-84C1-BE1EEB0A11CF}"/>
                    </a:ext>
                  </a:extLst>
                </p:cNvPr>
                <p:cNvSpPr>
                  <a:spLocks/>
                </p:cNvSpPr>
                <p:nvPr userDrawn="1"/>
              </p:nvSpPr>
              <p:spPr bwMode="auto">
                <a:xfrm>
                  <a:off x="335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8" name="Freeform 162">
                  <a:extLst>
                    <a:ext uri="{FF2B5EF4-FFF2-40B4-BE49-F238E27FC236}">
                      <a16:creationId xmlns:a16="http://schemas.microsoft.com/office/drawing/2014/main" id="{4636B670-370A-4A2D-9383-253C3B167E25}"/>
                    </a:ext>
                  </a:extLst>
                </p:cNvPr>
                <p:cNvSpPr>
                  <a:spLocks/>
                </p:cNvSpPr>
                <p:nvPr userDrawn="1"/>
              </p:nvSpPr>
              <p:spPr bwMode="auto">
                <a:xfrm>
                  <a:off x="3644" y="698"/>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9" name="Freeform 163">
                  <a:extLst>
                    <a:ext uri="{FF2B5EF4-FFF2-40B4-BE49-F238E27FC236}">
                      <a16:creationId xmlns:a16="http://schemas.microsoft.com/office/drawing/2014/main" id="{DA0396E1-A115-451C-8AB1-8FCA51C99F7A}"/>
                    </a:ext>
                  </a:extLst>
                </p:cNvPr>
                <p:cNvSpPr>
                  <a:spLocks/>
                </p:cNvSpPr>
                <p:nvPr userDrawn="1"/>
              </p:nvSpPr>
              <p:spPr bwMode="auto">
                <a:xfrm>
                  <a:off x="3634" y="69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0" name="Freeform 164">
                  <a:extLst>
                    <a:ext uri="{FF2B5EF4-FFF2-40B4-BE49-F238E27FC236}">
                      <a16:creationId xmlns:a16="http://schemas.microsoft.com/office/drawing/2014/main" id="{39C04E0A-DD2D-4AE5-AAAA-78DE5193BDAE}"/>
                    </a:ext>
                  </a:extLst>
                </p:cNvPr>
                <p:cNvSpPr>
                  <a:spLocks/>
                </p:cNvSpPr>
                <p:nvPr userDrawn="1"/>
              </p:nvSpPr>
              <p:spPr bwMode="auto">
                <a:xfrm>
                  <a:off x="3396" y="848"/>
                  <a:ext cx="5" cy="5"/>
                </a:xfrm>
                <a:custGeom>
                  <a:avLst/>
                  <a:gdLst>
                    <a:gd name="T0" fmla="*/ 1 w 1"/>
                    <a:gd name="T1" fmla="*/ 0 h 1"/>
                    <a:gd name="T2" fmla="*/ 1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1"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1" name="Freeform 165">
                  <a:extLst>
                    <a:ext uri="{FF2B5EF4-FFF2-40B4-BE49-F238E27FC236}">
                      <a16:creationId xmlns:a16="http://schemas.microsoft.com/office/drawing/2014/main" id="{89729428-7DE4-4125-B4C2-EEB2A4EF55CB}"/>
                    </a:ext>
                  </a:extLst>
                </p:cNvPr>
                <p:cNvSpPr>
                  <a:spLocks/>
                </p:cNvSpPr>
                <p:nvPr userDrawn="1"/>
              </p:nvSpPr>
              <p:spPr bwMode="auto">
                <a:xfrm>
                  <a:off x="3421" y="8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2" name="Freeform 166">
                  <a:extLst>
                    <a:ext uri="{FF2B5EF4-FFF2-40B4-BE49-F238E27FC236}">
                      <a16:creationId xmlns:a16="http://schemas.microsoft.com/office/drawing/2014/main" id="{DE261F0D-1176-4C87-A893-080258DF337D}"/>
                    </a:ext>
                  </a:extLst>
                </p:cNvPr>
                <p:cNvSpPr>
                  <a:spLocks/>
                </p:cNvSpPr>
                <p:nvPr userDrawn="1"/>
              </p:nvSpPr>
              <p:spPr bwMode="auto">
                <a:xfrm>
                  <a:off x="3450" y="89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3" name="Freeform 167">
                  <a:extLst>
                    <a:ext uri="{FF2B5EF4-FFF2-40B4-BE49-F238E27FC236}">
                      <a16:creationId xmlns:a16="http://schemas.microsoft.com/office/drawing/2014/main" id="{4A8BF50E-CC23-440D-9AC6-A3A9DC9E4107}"/>
                    </a:ext>
                  </a:extLst>
                </p:cNvPr>
                <p:cNvSpPr>
                  <a:spLocks/>
                </p:cNvSpPr>
                <p:nvPr userDrawn="1"/>
              </p:nvSpPr>
              <p:spPr bwMode="auto">
                <a:xfrm>
                  <a:off x="3968" y="408"/>
                  <a:ext cx="5" cy="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4" name="Freeform 168">
                  <a:extLst>
                    <a:ext uri="{FF2B5EF4-FFF2-40B4-BE49-F238E27FC236}">
                      <a16:creationId xmlns:a16="http://schemas.microsoft.com/office/drawing/2014/main" id="{3AD4CFB8-A1F7-48BD-B1F9-3ED080898F35}"/>
                    </a:ext>
                  </a:extLst>
                </p:cNvPr>
                <p:cNvSpPr>
                  <a:spLocks/>
                </p:cNvSpPr>
                <p:nvPr userDrawn="1"/>
              </p:nvSpPr>
              <p:spPr bwMode="auto">
                <a:xfrm>
                  <a:off x="3948" y="37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5" name="Freeform 169">
                  <a:extLst>
                    <a:ext uri="{FF2B5EF4-FFF2-40B4-BE49-F238E27FC236}">
                      <a16:creationId xmlns:a16="http://schemas.microsoft.com/office/drawing/2014/main" id="{57303AA5-D889-4984-80EC-7AC4872CBC53}"/>
                    </a:ext>
                  </a:extLst>
                </p:cNvPr>
                <p:cNvSpPr>
                  <a:spLocks/>
                </p:cNvSpPr>
                <p:nvPr userDrawn="1"/>
              </p:nvSpPr>
              <p:spPr bwMode="auto">
                <a:xfrm>
                  <a:off x="3933" y="35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1"/>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6" name="Freeform 170">
                  <a:extLst>
                    <a:ext uri="{FF2B5EF4-FFF2-40B4-BE49-F238E27FC236}">
                      <a16:creationId xmlns:a16="http://schemas.microsoft.com/office/drawing/2014/main" id="{5EB03D24-CFD7-4E5B-B1A7-037E2DC11895}"/>
                    </a:ext>
                  </a:extLst>
                </p:cNvPr>
                <p:cNvSpPr>
                  <a:spLocks/>
                </p:cNvSpPr>
                <p:nvPr userDrawn="1"/>
              </p:nvSpPr>
              <p:spPr bwMode="auto">
                <a:xfrm>
                  <a:off x="3938" y="333"/>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7" name="Freeform 171">
                  <a:extLst>
                    <a:ext uri="{FF2B5EF4-FFF2-40B4-BE49-F238E27FC236}">
                      <a16:creationId xmlns:a16="http://schemas.microsoft.com/office/drawing/2014/main" id="{CCAAEB09-FDCA-40F1-82FA-1DCABE5EC638}"/>
                    </a:ext>
                  </a:extLst>
                </p:cNvPr>
                <p:cNvSpPr>
                  <a:spLocks/>
                </p:cNvSpPr>
                <p:nvPr userDrawn="1"/>
              </p:nvSpPr>
              <p:spPr bwMode="auto">
                <a:xfrm>
                  <a:off x="3943" y="333"/>
                  <a:ext cx="5" cy="10"/>
                </a:xfrm>
                <a:custGeom>
                  <a:avLst/>
                  <a:gdLst>
                    <a:gd name="T0" fmla="*/ 0 w 1"/>
                    <a:gd name="T1" fmla="*/ 1 h 2"/>
                    <a:gd name="T2" fmla="*/ 0 w 1"/>
                    <a:gd name="T3" fmla="*/ 1 h 2"/>
                  </a:gdLst>
                  <a:ahLst/>
                  <a:cxnLst>
                    <a:cxn ang="0">
                      <a:pos x="T0" y="T1"/>
                    </a:cxn>
                    <a:cxn ang="0">
                      <a:pos x="T2" y="T3"/>
                    </a:cxn>
                  </a:cxnLst>
                  <a:rect l="0" t="0" r="r" b="b"/>
                  <a:pathLst>
                    <a:path w="1" h="2">
                      <a:moveTo>
                        <a:pt x="0" y="1"/>
                      </a:move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8" name="Freeform 172">
                  <a:extLst>
                    <a:ext uri="{FF2B5EF4-FFF2-40B4-BE49-F238E27FC236}">
                      <a16:creationId xmlns:a16="http://schemas.microsoft.com/office/drawing/2014/main" id="{2A3AF2A2-3D8D-42A8-8C39-662DF2A96B92}"/>
                    </a:ext>
                  </a:extLst>
                </p:cNvPr>
                <p:cNvSpPr>
                  <a:spLocks/>
                </p:cNvSpPr>
                <p:nvPr userDrawn="1"/>
              </p:nvSpPr>
              <p:spPr bwMode="auto">
                <a:xfrm>
                  <a:off x="3938" y="323"/>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9" name="Freeform 173">
                  <a:extLst>
                    <a:ext uri="{FF2B5EF4-FFF2-40B4-BE49-F238E27FC236}">
                      <a16:creationId xmlns:a16="http://schemas.microsoft.com/office/drawing/2014/main" id="{059B1696-5D25-4ACB-B3F8-7FE73A9019E6}"/>
                    </a:ext>
                  </a:extLst>
                </p:cNvPr>
                <p:cNvSpPr>
                  <a:spLocks/>
                </p:cNvSpPr>
                <p:nvPr userDrawn="1"/>
              </p:nvSpPr>
              <p:spPr bwMode="auto">
                <a:xfrm>
                  <a:off x="3928" y="3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0" name="Freeform 174">
                  <a:extLst>
                    <a:ext uri="{FF2B5EF4-FFF2-40B4-BE49-F238E27FC236}">
                      <a16:creationId xmlns:a16="http://schemas.microsoft.com/office/drawing/2014/main" id="{BB09FF15-D328-4B83-830C-0BDBC5B74DE5}"/>
                    </a:ext>
                  </a:extLst>
                </p:cNvPr>
                <p:cNvSpPr>
                  <a:spLocks/>
                </p:cNvSpPr>
                <p:nvPr userDrawn="1"/>
              </p:nvSpPr>
              <p:spPr bwMode="auto">
                <a:xfrm>
                  <a:off x="3928" y="328"/>
                  <a:ext cx="10"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1" y="0"/>
                        <a:pt x="0" y="0"/>
                        <a:pt x="1"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1" name="Freeform 175">
                  <a:extLst>
                    <a:ext uri="{FF2B5EF4-FFF2-40B4-BE49-F238E27FC236}">
                      <a16:creationId xmlns:a16="http://schemas.microsoft.com/office/drawing/2014/main" id="{E27F2F1A-4254-4B0A-AB25-20DD709199AA}"/>
                    </a:ext>
                  </a:extLst>
                </p:cNvPr>
                <p:cNvSpPr>
                  <a:spLocks/>
                </p:cNvSpPr>
                <p:nvPr userDrawn="1"/>
              </p:nvSpPr>
              <p:spPr bwMode="auto">
                <a:xfrm>
                  <a:off x="3933" y="333"/>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2" name="Freeform 176">
                  <a:extLst>
                    <a:ext uri="{FF2B5EF4-FFF2-40B4-BE49-F238E27FC236}">
                      <a16:creationId xmlns:a16="http://schemas.microsoft.com/office/drawing/2014/main" id="{89CEE03F-32E0-491A-A49A-945366475E95}"/>
                    </a:ext>
                  </a:extLst>
                </p:cNvPr>
                <p:cNvSpPr>
                  <a:spLocks/>
                </p:cNvSpPr>
                <p:nvPr userDrawn="1"/>
              </p:nvSpPr>
              <p:spPr bwMode="auto">
                <a:xfrm>
                  <a:off x="3933" y="3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3" name="Freeform 177">
                  <a:extLst>
                    <a:ext uri="{FF2B5EF4-FFF2-40B4-BE49-F238E27FC236}">
                      <a16:creationId xmlns:a16="http://schemas.microsoft.com/office/drawing/2014/main" id="{1F5F18A7-05E9-44E5-89EF-623C8DBF3ADE}"/>
                    </a:ext>
                  </a:extLst>
                </p:cNvPr>
                <p:cNvSpPr>
                  <a:spLocks/>
                </p:cNvSpPr>
                <p:nvPr userDrawn="1"/>
              </p:nvSpPr>
              <p:spPr bwMode="auto">
                <a:xfrm>
                  <a:off x="3918" y="3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4" name="Freeform 178">
                  <a:extLst>
                    <a:ext uri="{FF2B5EF4-FFF2-40B4-BE49-F238E27FC236}">
                      <a16:creationId xmlns:a16="http://schemas.microsoft.com/office/drawing/2014/main" id="{904A9472-408A-4985-A23A-D2DFBF226289}"/>
                    </a:ext>
                  </a:extLst>
                </p:cNvPr>
                <p:cNvSpPr>
                  <a:spLocks/>
                </p:cNvSpPr>
                <p:nvPr userDrawn="1"/>
              </p:nvSpPr>
              <p:spPr bwMode="auto">
                <a:xfrm>
                  <a:off x="3913" y="30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5" name="Freeform 179">
                  <a:extLst>
                    <a:ext uri="{FF2B5EF4-FFF2-40B4-BE49-F238E27FC236}">
                      <a16:creationId xmlns:a16="http://schemas.microsoft.com/office/drawing/2014/main" id="{4079D473-6B3F-4392-8C18-115B04C8D83E}"/>
                    </a:ext>
                  </a:extLst>
                </p:cNvPr>
                <p:cNvSpPr>
                  <a:spLocks/>
                </p:cNvSpPr>
                <p:nvPr userDrawn="1"/>
              </p:nvSpPr>
              <p:spPr bwMode="auto">
                <a:xfrm>
                  <a:off x="3923" y="328"/>
                  <a:ext cx="10" cy="5"/>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6" name="Freeform 180">
                  <a:extLst>
                    <a:ext uri="{FF2B5EF4-FFF2-40B4-BE49-F238E27FC236}">
                      <a16:creationId xmlns:a16="http://schemas.microsoft.com/office/drawing/2014/main" id="{8A5ECD7B-E7F3-448D-B5D8-F8E859DDB705}"/>
                    </a:ext>
                  </a:extLst>
                </p:cNvPr>
                <p:cNvSpPr>
                  <a:spLocks/>
                </p:cNvSpPr>
                <p:nvPr userDrawn="1"/>
              </p:nvSpPr>
              <p:spPr bwMode="auto">
                <a:xfrm>
                  <a:off x="3908" y="288"/>
                  <a:ext cx="10" cy="0"/>
                </a:xfrm>
                <a:custGeom>
                  <a:avLst/>
                  <a:gdLst>
                    <a:gd name="T0" fmla="*/ 5 w 10"/>
                    <a:gd name="T1" fmla="*/ 10 w 10"/>
                    <a:gd name="T2" fmla="*/ 0 w 10"/>
                    <a:gd name="T3" fmla="*/ 5 w 10"/>
                  </a:gdLst>
                  <a:ahLst/>
                  <a:cxnLst>
                    <a:cxn ang="0">
                      <a:pos x="T0" y="0"/>
                    </a:cxn>
                    <a:cxn ang="0">
                      <a:pos x="T1" y="0"/>
                    </a:cxn>
                    <a:cxn ang="0">
                      <a:pos x="T2" y="0"/>
                    </a:cxn>
                    <a:cxn ang="0">
                      <a:pos x="T3" y="0"/>
                    </a:cxn>
                  </a:cxnLst>
                  <a:rect l="0" t="0" r="r" b="b"/>
                  <a:pathLst>
                    <a:path w="10">
                      <a:moveTo>
                        <a:pt x="5" y="0"/>
                      </a:moveTo>
                      <a:lnTo>
                        <a:pt x="10"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7" name="Freeform 181">
                  <a:extLst>
                    <a:ext uri="{FF2B5EF4-FFF2-40B4-BE49-F238E27FC236}">
                      <a16:creationId xmlns:a16="http://schemas.microsoft.com/office/drawing/2014/main" id="{79F77544-55F4-40C6-9BE7-18F3EF0A4935}"/>
                    </a:ext>
                  </a:extLst>
                </p:cNvPr>
                <p:cNvSpPr>
                  <a:spLocks/>
                </p:cNvSpPr>
                <p:nvPr userDrawn="1"/>
              </p:nvSpPr>
              <p:spPr bwMode="auto">
                <a:xfrm>
                  <a:off x="3898" y="273"/>
                  <a:ext cx="10" cy="5"/>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1" y="0"/>
                        <a:pt x="2" y="0"/>
                      </a:cubicBezTo>
                      <a:cubicBezTo>
                        <a:pt x="1" y="0"/>
                        <a:pt x="1"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8" name="Freeform 182">
                  <a:extLst>
                    <a:ext uri="{FF2B5EF4-FFF2-40B4-BE49-F238E27FC236}">
                      <a16:creationId xmlns:a16="http://schemas.microsoft.com/office/drawing/2014/main" id="{B44ED783-047B-4424-B17B-DA7346916AC0}"/>
                    </a:ext>
                  </a:extLst>
                </p:cNvPr>
                <p:cNvSpPr>
                  <a:spLocks/>
                </p:cNvSpPr>
                <p:nvPr userDrawn="1"/>
              </p:nvSpPr>
              <p:spPr bwMode="auto">
                <a:xfrm>
                  <a:off x="3893" y="27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9" name="Freeform 183">
                  <a:extLst>
                    <a:ext uri="{FF2B5EF4-FFF2-40B4-BE49-F238E27FC236}">
                      <a16:creationId xmlns:a16="http://schemas.microsoft.com/office/drawing/2014/main" id="{B4FC9125-DBF9-4774-BAD3-040246B590C7}"/>
                    </a:ext>
                  </a:extLst>
                </p:cNvPr>
                <p:cNvSpPr>
                  <a:spLocks/>
                </p:cNvSpPr>
                <p:nvPr userDrawn="1"/>
              </p:nvSpPr>
              <p:spPr bwMode="auto">
                <a:xfrm>
                  <a:off x="3908" y="29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0" name="Freeform 184">
                  <a:extLst>
                    <a:ext uri="{FF2B5EF4-FFF2-40B4-BE49-F238E27FC236}">
                      <a16:creationId xmlns:a16="http://schemas.microsoft.com/office/drawing/2014/main" id="{681CFBA0-DAE6-4C86-A529-A202690B33C6}"/>
                    </a:ext>
                  </a:extLst>
                </p:cNvPr>
                <p:cNvSpPr>
                  <a:spLocks/>
                </p:cNvSpPr>
                <p:nvPr userDrawn="1"/>
              </p:nvSpPr>
              <p:spPr bwMode="auto">
                <a:xfrm>
                  <a:off x="3908" y="29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1" name="Freeform 185">
                  <a:extLst>
                    <a:ext uri="{FF2B5EF4-FFF2-40B4-BE49-F238E27FC236}">
                      <a16:creationId xmlns:a16="http://schemas.microsoft.com/office/drawing/2014/main" id="{F00E0029-DC7F-4A7D-A375-05A872E2AE36}"/>
                    </a:ext>
                  </a:extLst>
                </p:cNvPr>
                <p:cNvSpPr>
                  <a:spLocks/>
                </p:cNvSpPr>
                <p:nvPr userDrawn="1"/>
              </p:nvSpPr>
              <p:spPr bwMode="auto">
                <a:xfrm>
                  <a:off x="3908" y="2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2" name="Freeform 186">
                  <a:extLst>
                    <a:ext uri="{FF2B5EF4-FFF2-40B4-BE49-F238E27FC236}">
                      <a16:creationId xmlns:a16="http://schemas.microsoft.com/office/drawing/2014/main" id="{E84CC3B6-BFC8-427D-A816-065A342930A3}"/>
                    </a:ext>
                  </a:extLst>
                </p:cNvPr>
                <p:cNvSpPr>
                  <a:spLocks/>
                </p:cNvSpPr>
                <p:nvPr userDrawn="1"/>
              </p:nvSpPr>
              <p:spPr bwMode="auto">
                <a:xfrm>
                  <a:off x="3913" y="313"/>
                  <a:ext cx="5" cy="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3" name="Freeform 187">
                  <a:extLst>
                    <a:ext uri="{FF2B5EF4-FFF2-40B4-BE49-F238E27FC236}">
                      <a16:creationId xmlns:a16="http://schemas.microsoft.com/office/drawing/2014/main" id="{0894E8C2-EEA3-4B95-9AEE-1D8D0EA199CF}"/>
                    </a:ext>
                  </a:extLst>
                </p:cNvPr>
                <p:cNvSpPr>
                  <a:spLocks/>
                </p:cNvSpPr>
                <p:nvPr userDrawn="1"/>
              </p:nvSpPr>
              <p:spPr bwMode="auto">
                <a:xfrm>
                  <a:off x="3908" y="30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4" name="Rectangle 188">
                  <a:extLst>
                    <a:ext uri="{FF2B5EF4-FFF2-40B4-BE49-F238E27FC236}">
                      <a16:creationId xmlns:a16="http://schemas.microsoft.com/office/drawing/2014/main" id="{B01F318A-B91C-483E-B5B1-7A9156FF8DAC}"/>
                    </a:ext>
                  </a:extLst>
                </p:cNvPr>
                <p:cNvSpPr>
                  <a:spLocks noChangeArrowheads="1"/>
                </p:cNvSpPr>
                <p:nvPr userDrawn="1"/>
              </p:nvSpPr>
              <p:spPr bwMode="auto">
                <a:xfrm>
                  <a:off x="3908"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5" name="Freeform 189">
                  <a:extLst>
                    <a:ext uri="{FF2B5EF4-FFF2-40B4-BE49-F238E27FC236}">
                      <a16:creationId xmlns:a16="http://schemas.microsoft.com/office/drawing/2014/main" id="{24606A17-CBFA-4BA9-82E5-958DAC66AFE2}"/>
                    </a:ext>
                  </a:extLst>
                </p:cNvPr>
                <p:cNvSpPr>
                  <a:spLocks/>
                </p:cNvSpPr>
                <p:nvPr userDrawn="1"/>
              </p:nvSpPr>
              <p:spPr bwMode="auto">
                <a:xfrm>
                  <a:off x="3888" y="278"/>
                  <a:ext cx="10" cy="5"/>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0" y="0"/>
                      </a:cubicBezTo>
                      <a:cubicBezTo>
                        <a:pt x="1" y="0"/>
                        <a:pt x="1" y="1"/>
                        <a:pt x="1"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6" name="Freeform 190">
                  <a:extLst>
                    <a:ext uri="{FF2B5EF4-FFF2-40B4-BE49-F238E27FC236}">
                      <a16:creationId xmlns:a16="http://schemas.microsoft.com/office/drawing/2014/main" id="{D4CD0916-B2F0-4514-92AF-D6DE28719450}"/>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7" name="Rectangle 191">
                  <a:extLst>
                    <a:ext uri="{FF2B5EF4-FFF2-40B4-BE49-F238E27FC236}">
                      <a16:creationId xmlns:a16="http://schemas.microsoft.com/office/drawing/2014/main" id="{891B7F65-620C-4E61-84C5-C37D0BA93638}"/>
                    </a:ext>
                  </a:extLst>
                </p:cNvPr>
                <p:cNvSpPr>
                  <a:spLocks noChangeArrowheads="1"/>
                </p:cNvSpPr>
                <p:nvPr userDrawn="1"/>
              </p:nvSpPr>
              <p:spPr bwMode="auto">
                <a:xfrm>
                  <a:off x="3868" y="25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8" name="Freeform 192">
                  <a:extLst>
                    <a:ext uri="{FF2B5EF4-FFF2-40B4-BE49-F238E27FC236}">
                      <a16:creationId xmlns:a16="http://schemas.microsoft.com/office/drawing/2014/main" id="{E2A66070-E8C6-4792-A8C4-0BC936F7D24E}"/>
                    </a:ext>
                  </a:extLst>
                </p:cNvPr>
                <p:cNvSpPr>
                  <a:spLocks/>
                </p:cNvSpPr>
                <p:nvPr userDrawn="1"/>
              </p:nvSpPr>
              <p:spPr bwMode="auto">
                <a:xfrm>
                  <a:off x="3893" y="28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1" y="1"/>
                        <a:pt x="1" y="1"/>
                      </a:cubicBezTo>
                      <a:cubicBezTo>
                        <a:pt x="1" y="1"/>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9" name="Freeform 193">
                  <a:extLst>
                    <a:ext uri="{FF2B5EF4-FFF2-40B4-BE49-F238E27FC236}">
                      <a16:creationId xmlns:a16="http://schemas.microsoft.com/office/drawing/2014/main" id="{5AA65FCB-FEA2-4A28-AF98-5E15B68527E3}"/>
                    </a:ext>
                  </a:extLst>
                </p:cNvPr>
                <p:cNvSpPr>
                  <a:spLocks/>
                </p:cNvSpPr>
                <p:nvPr userDrawn="1"/>
              </p:nvSpPr>
              <p:spPr bwMode="auto">
                <a:xfrm>
                  <a:off x="3883" y="26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0" name="Freeform 194">
                  <a:extLst>
                    <a:ext uri="{FF2B5EF4-FFF2-40B4-BE49-F238E27FC236}">
                      <a16:creationId xmlns:a16="http://schemas.microsoft.com/office/drawing/2014/main" id="{EA75DE3D-8353-4D71-8B2F-D4133CF62088}"/>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1" name="Freeform 195">
                  <a:extLst>
                    <a:ext uri="{FF2B5EF4-FFF2-40B4-BE49-F238E27FC236}">
                      <a16:creationId xmlns:a16="http://schemas.microsoft.com/office/drawing/2014/main" id="{EBDFC6DD-C578-4000-96B6-77A10204A45E}"/>
                    </a:ext>
                  </a:extLst>
                </p:cNvPr>
                <p:cNvSpPr>
                  <a:spLocks/>
                </p:cNvSpPr>
                <p:nvPr userDrawn="1"/>
              </p:nvSpPr>
              <p:spPr bwMode="auto">
                <a:xfrm>
                  <a:off x="3898" y="288"/>
                  <a:ext cx="5"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2" name="Freeform 196">
                  <a:extLst>
                    <a:ext uri="{FF2B5EF4-FFF2-40B4-BE49-F238E27FC236}">
                      <a16:creationId xmlns:a16="http://schemas.microsoft.com/office/drawing/2014/main" id="{6E8D0648-0C60-470C-83E9-986BA8769904}"/>
                    </a:ext>
                  </a:extLst>
                </p:cNvPr>
                <p:cNvSpPr>
                  <a:spLocks/>
                </p:cNvSpPr>
                <p:nvPr userDrawn="1"/>
              </p:nvSpPr>
              <p:spPr bwMode="auto">
                <a:xfrm>
                  <a:off x="3843" y="263"/>
                  <a:ext cx="25" cy="15"/>
                </a:xfrm>
                <a:custGeom>
                  <a:avLst/>
                  <a:gdLst>
                    <a:gd name="T0" fmla="*/ 1 w 5"/>
                    <a:gd name="T1" fmla="*/ 3 h 3"/>
                    <a:gd name="T2" fmla="*/ 3 w 5"/>
                    <a:gd name="T3" fmla="*/ 3 h 3"/>
                    <a:gd name="T4" fmla="*/ 5 w 5"/>
                    <a:gd name="T5" fmla="*/ 0 h 3"/>
                    <a:gd name="T6" fmla="*/ 4 w 5"/>
                    <a:gd name="T7" fmla="*/ 0 h 3"/>
                    <a:gd name="T8" fmla="*/ 4 w 5"/>
                    <a:gd name="T9" fmla="*/ 2 h 3"/>
                    <a:gd name="T10" fmla="*/ 3 w 5"/>
                    <a:gd name="T11" fmla="*/ 1 h 3"/>
                    <a:gd name="T12" fmla="*/ 0 w 5"/>
                    <a:gd name="T13" fmla="*/ 2 h 3"/>
                    <a:gd name="T14" fmla="*/ 2 w 5"/>
                    <a:gd name="T15" fmla="*/ 2 h 3"/>
                    <a:gd name="T16" fmla="*/ 1 w 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1" y="3"/>
                      </a:moveTo>
                      <a:cubicBezTo>
                        <a:pt x="2" y="2"/>
                        <a:pt x="3" y="2"/>
                        <a:pt x="3" y="3"/>
                      </a:cubicBezTo>
                      <a:cubicBezTo>
                        <a:pt x="4" y="3"/>
                        <a:pt x="5" y="1"/>
                        <a:pt x="5" y="0"/>
                      </a:cubicBezTo>
                      <a:cubicBezTo>
                        <a:pt x="5" y="0"/>
                        <a:pt x="5" y="0"/>
                        <a:pt x="4" y="0"/>
                      </a:cubicBezTo>
                      <a:cubicBezTo>
                        <a:pt x="4" y="0"/>
                        <a:pt x="5" y="2"/>
                        <a:pt x="4" y="2"/>
                      </a:cubicBezTo>
                      <a:cubicBezTo>
                        <a:pt x="3" y="2"/>
                        <a:pt x="3" y="1"/>
                        <a:pt x="3" y="1"/>
                      </a:cubicBezTo>
                      <a:cubicBezTo>
                        <a:pt x="3" y="2"/>
                        <a:pt x="1" y="1"/>
                        <a:pt x="0" y="2"/>
                      </a:cubicBezTo>
                      <a:cubicBezTo>
                        <a:pt x="2" y="2"/>
                        <a:pt x="2" y="2"/>
                        <a:pt x="2" y="2"/>
                      </a:cubicBezTo>
                      <a:cubicBezTo>
                        <a:pt x="1"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3" name="Freeform 197">
                  <a:extLst>
                    <a:ext uri="{FF2B5EF4-FFF2-40B4-BE49-F238E27FC236}">
                      <a16:creationId xmlns:a16="http://schemas.microsoft.com/office/drawing/2014/main" id="{9BDDC873-357F-45F0-9129-6F06018274D9}"/>
                    </a:ext>
                  </a:extLst>
                </p:cNvPr>
                <p:cNvSpPr>
                  <a:spLocks/>
                </p:cNvSpPr>
                <p:nvPr userDrawn="1"/>
              </p:nvSpPr>
              <p:spPr bwMode="auto">
                <a:xfrm>
                  <a:off x="3868" y="258"/>
                  <a:ext cx="10" cy="10"/>
                </a:xfrm>
                <a:custGeom>
                  <a:avLst/>
                  <a:gdLst>
                    <a:gd name="T0" fmla="*/ 2 w 2"/>
                    <a:gd name="T1" fmla="*/ 2 h 2"/>
                    <a:gd name="T2" fmla="*/ 2 w 2"/>
                    <a:gd name="T3" fmla="*/ 2 h 2"/>
                    <a:gd name="T4" fmla="*/ 2 w 2"/>
                    <a:gd name="T5" fmla="*/ 0 h 2"/>
                    <a:gd name="T6" fmla="*/ 0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2" y="2"/>
                        <a:pt x="2" y="2"/>
                        <a:pt x="2" y="2"/>
                      </a:cubicBezTo>
                      <a:cubicBezTo>
                        <a:pt x="2" y="2"/>
                        <a:pt x="2" y="1"/>
                        <a:pt x="2" y="0"/>
                      </a:cubicBezTo>
                      <a:cubicBezTo>
                        <a:pt x="1" y="0"/>
                        <a:pt x="1" y="0"/>
                        <a:pt x="0" y="1"/>
                      </a:cubicBezTo>
                      <a:cubicBezTo>
                        <a:pt x="0" y="1"/>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4" name="Freeform 198">
                  <a:extLst>
                    <a:ext uri="{FF2B5EF4-FFF2-40B4-BE49-F238E27FC236}">
                      <a16:creationId xmlns:a16="http://schemas.microsoft.com/office/drawing/2014/main" id="{88CDB7DA-FC89-4014-B43B-36BD152F6D6D}"/>
                    </a:ext>
                  </a:extLst>
                </p:cNvPr>
                <p:cNvSpPr>
                  <a:spLocks/>
                </p:cNvSpPr>
                <p:nvPr userDrawn="1"/>
              </p:nvSpPr>
              <p:spPr bwMode="auto">
                <a:xfrm>
                  <a:off x="3878" y="268"/>
                  <a:ext cx="10" cy="15"/>
                </a:xfrm>
                <a:custGeom>
                  <a:avLst/>
                  <a:gdLst>
                    <a:gd name="T0" fmla="*/ 1 w 2"/>
                    <a:gd name="T1" fmla="*/ 1 h 3"/>
                    <a:gd name="T2" fmla="*/ 0 w 2"/>
                    <a:gd name="T3" fmla="*/ 2 h 3"/>
                    <a:gd name="T4" fmla="*/ 1 w 2"/>
                    <a:gd name="T5" fmla="*/ 3 h 3"/>
                    <a:gd name="T6" fmla="*/ 1 w 2"/>
                    <a:gd name="T7" fmla="*/ 1 h 3"/>
                    <a:gd name="T8" fmla="*/ 2 w 2"/>
                    <a:gd name="T9" fmla="*/ 2 h 3"/>
                    <a:gd name="T10" fmla="*/ 2 w 2"/>
                    <a:gd name="T11" fmla="*/ 1 h 3"/>
                    <a:gd name="T12" fmla="*/ 2 w 2"/>
                    <a:gd name="T13" fmla="*/ 1 h 3"/>
                    <a:gd name="T14" fmla="*/ 2 w 2"/>
                    <a:gd name="T15" fmla="*/ 1 h 3"/>
                    <a:gd name="T16" fmla="*/ 2 w 2"/>
                    <a:gd name="T17" fmla="*/ 1 h 3"/>
                    <a:gd name="T18" fmla="*/ 2 w 2"/>
                    <a:gd name="T19" fmla="*/ 1 h 3"/>
                    <a:gd name="T20" fmla="*/ 2 w 2"/>
                    <a:gd name="T21" fmla="*/ 1 h 3"/>
                    <a:gd name="T22" fmla="*/ 1 w 2"/>
                    <a:gd name="T23" fmla="*/ 1 h 3"/>
                    <a:gd name="T24" fmla="*/ 2 w 2"/>
                    <a:gd name="T25" fmla="*/ 1 h 3"/>
                    <a:gd name="T26" fmla="*/ 2 w 2"/>
                    <a:gd name="T27" fmla="*/ 1 h 3"/>
                    <a:gd name="T28" fmla="*/ 2 w 2"/>
                    <a:gd name="T29" fmla="*/ 1 h 3"/>
                    <a:gd name="T30" fmla="*/ 0 w 2"/>
                    <a:gd name="T31" fmla="*/ 0 h 3"/>
                    <a:gd name="T32" fmla="*/ 1 w 2"/>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3">
                      <a:moveTo>
                        <a:pt x="1" y="1"/>
                      </a:moveTo>
                      <a:cubicBezTo>
                        <a:pt x="1" y="2"/>
                        <a:pt x="0" y="1"/>
                        <a:pt x="0" y="2"/>
                      </a:cubicBezTo>
                      <a:cubicBezTo>
                        <a:pt x="0" y="3"/>
                        <a:pt x="1" y="2"/>
                        <a:pt x="1" y="3"/>
                      </a:cubicBezTo>
                      <a:cubicBezTo>
                        <a:pt x="0" y="1"/>
                        <a:pt x="2" y="3"/>
                        <a:pt x="1" y="1"/>
                      </a:cubicBezTo>
                      <a:cubicBezTo>
                        <a:pt x="2" y="1"/>
                        <a:pt x="2" y="2"/>
                        <a:pt x="2" y="2"/>
                      </a:cubicBezTo>
                      <a:cubicBezTo>
                        <a:pt x="2" y="2"/>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2" y="1"/>
                      </a:cubicBezTo>
                      <a:cubicBezTo>
                        <a:pt x="2" y="1"/>
                        <a:pt x="2" y="1"/>
                        <a:pt x="2" y="1"/>
                      </a:cubicBezTo>
                      <a:cubicBezTo>
                        <a:pt x="2" y="1"/>
                        <a:pt x="2" y="1"/>
                        <a:pt x="2" y="1"/>
                      </a:cubicBezTo>
                      <a:cubicBezTo>
                        <a:pt x="0"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5" name="Freeform 199">
                  <a:extLst>
                    <a:ext uri="{FF2B5EF4-FFF2-40B4-BE49-F238E27FC236}">
                      <a16:creationId xmlns:a16="http://schemas.microsoft.com/office/drawing/2014/main" id="{8BBC7D65-E444-406F-BDC3-D50DABF8B7D6}"/>
                    </a:ext>
                  </a:extLst>
                </p:cNvPr>
                <p:cNvSpPr>
                  <a:spLocks/>
                </p:cNvSpPr>
                <p:nvPr userDrawn="1"/>
              </p:nvSpPr>
              <p:spPr bwMode="auto">
                <a:xfrm>
                  <a:off x="3903" y="31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6" name="Freeform 200">
                  <a:extLst>
                    <a:ext uri="{FF2B5EF4-FFF2-40B4-BE49-F238E27FC236}">
                      <a16:creationId xmlns:a16="http://schemas.microsoft.com/office/drawing/2014/main" id="{EA6C8A37-19F6-43A7-A055-77C0C34D0CAC}"/>
                    </a:ext>
                  </a:extLst>
                </p:cNvPr>
                <p:cNvSpPr>
                  <a:spLocks/>
                </p:cNvSpPr>
                <p:nvPr userDrawn="1"/>
              </p:nvSpPr>
              <p:spPr bwMode="auto">
                <a:xfrm>
                  <a:off x="3903" y="308"/>
                  <a:ext cx="5" cy="15"/>
                </a:xfrm>
                <a:custGeom>
                  <a:avLst/>
                  <a:gdLst>
                    <a:gd name="T0" fmla="*/ 0 w 1"/>
                    <a:gd name="T1" fmla="*/ 2 h 3"/>
                    <a:gd name="T2" fmla="*/ 0 w 1"/>
                    <a:gd name="T3" fmla="*/ 2 h 3"/>
                    <a:gd name="T4" fmla="*/ 0 w 1"/>
                    <a:gd name="T5" fmla="*/ 2 h 3"/>
                    <a:gd name="T6" fmla="*/ 1 w 1"/>
                    <a:gd name="T7" fmla="*/ 2 h 3"/>
                    <a:gd name="T8" fmla="*/ 0 w 1"/>
                    <a:gd name="T9" fmla="*/ 2 h 3"/>
                    <a:gd name="T10" fmla="*/ 1 w 1"/>
                    <a:gd name="T11" fmla="*/ 0 h 3"/>
                    <a:gd name="T12" fmla="*/ 0 w 1"/>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2"/>
                      </a:moveTo>
                      <a:cubicBezTo>
                        <a:pt x="0" y="2"/>
                        <a:pt x="0" y="2"/>
                        <a:pt x="0" y="2"/>
                      </a:cubicBezTo>
                      <a:cubicBezTo>
                        <a:pt x="0" y="3"/>
                        <a:pt x="0" y="2"/>
                        <a:pt x="0" y="2"/>
                      </a:cubicBezTo>
                      <a:cubicBezTo>
                        <a:pt x="0" y="3"/>
                        <a:pt x="1" y="3"/>
                        <a:pt x="1" y="2"/>
                      </a:cubicBezTo>
                      <a:cubicBezTo>
                        <a:pt x="0" y="2"/>
                        <a:pt x="0" y="2"/>
                        <a:pt x="0" y="2"/>
                      </a:cubicBezTo>
                      <a:cubicBezTo>
                        <a:pt x="0" y="1"/>
                        <a:pt x="0" y="0"/>
                        <a:pt x="1"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7" name="Freeform 201">
                  <a:extLst>
                    <a:ext uri="{FF2B5EF4-FFF2-40B4-BE49-F238E27FC236}">
                      <a16:creationId xmlns:a16="http://schemas.microsoft.com/office/drawing/2014/main" id="{75DF420D-126D-442D-9EBC-D084FC830ED9}"/>
                    </a:ext>
                  </a:extLst>
                </p:cNvPr>
                <p:cNvSpPr>
                  <a:spLocks/>
                </p:cNvSpPr>
                <p:nvPr userDrawn="1"/>
              </p:nvSpPr>
              <p:spPr bwMode="auto">
                <a:xfrm>
                  <a:off x="3888" y="293"/>
                  <a:ext cx="5" cy="5"/>
                </a:xfrm>
                <a:custGeom>
                  <a:avLst/>
                  <a:gdLst>
                    <a:gd name="T0" fmla="*/ 1 w 1"/>
                    <a:gd name="T1" fmla="*/ 1 h 1"/>
                    <a:gd name="T2" fmla="*/ 0 w 1"/>
                    <a:gd name="T3" fmla="*/ 0 h 1"/>
                    <a:gd name="T4" fmla="*/ 0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1"/>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8" name="Freeform 202">
                  <a:extLst>
                    <a:ext uri="{FF2B5EF4-FFF2-40B4-BE49-F238E27FC236}">
                      <a16:creationId xmlns:a16="http://schemas.microsoft.com/office/drawing/2014/main" id="{0212C0D3-BFF9-41BC-BD70-161F2F5EBFE7}"/>
                    </a:ext>
                  </a:extLst>
                </p:cNvPr>
                <p:cNvSpPr>
                  <a:spLocks/>
                </p:cNvSpPr>
                <p:nvPr userDrawn="1"/>
              </p:nvSpPr>
              <p:spPr bwMode="auto">
                <a:xfrm>
                  <a:off x="3868" y="2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9" name="Freeform 203">
                  <a:extLst>
                    <a:ext uri="{FF2B5EF4-FFF2-40B4-BE49-F238E27FC236}">
                      <a16:creationId xmlns:a16="http://schemas.microsoft.com/office/drawing/2014/main" id="{F43CBEB9-5A7E-4911-8465-5ED613DF3034}"/>
                    </a:ext>
                  </a:extLst>
                </p:cNvPr>
                <p:cNvSpPr>
                  <a:spLocks/>
                </p:cNvSpPr>
                <p:nvPr userDrawn="1"/>
              </p:nvSpPr>
              <p:spPr bwMode="auto">
                <a:xfrm>
                  <a:off x="3858" y="24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0" name="Freeform 204">
                  <a:extLst>
                    <a:ext uri="{FF2B5EF4-FFF2-40B4-BE49-F238E27FC236}">
                      <a16:creationId xmlns:a16="http://schemas.microsoft.com/office/drawing/2014/main" id="{D1E18C63-31A6-4D5B-90C9-87F76FED6CA6}"/>
                    </a:ext>
                  </a:extLst>
                </p:cNvPr>
                <p:cNvSpPr>
                  <a:spLocks/>
                </p:cNvSpPr>
                <p:nvPr userDrawn="1"/>
              </p:nvSpPr>
              <p:spPr bwMode="auto">
                <a:xfrm>
                  <a:off x="3694"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98" name="Group 406">
                <a:extLst>
                  <a:ext uri="{FF2B5EF4-FFF2-40B4-BE49-F238E27FC236}">
                    <a16:creationId xmlns:a16="http://schemas.microsoft.com/office/drawing/2014/main" id="{A6C29022-E6B9-4258-9B80-4D32E818D380}"/>
                  </a:ext>
                </a:extLst>
              </p:cNvPr>
              <p:cNvGrpSpPr>
                <a:grpSpLocks/>
              </p:cNvGrpSpPr>
              <p:nvPr userDrawn="1"/>
            </p:nvGrpSpPr>
            <p:grpSpPr bwMode="auto">
              <a:xfrm>
                <a:off x="5715000" y="314325"/>
                <a:ext cx="1792287" cy="1204913"/>
                <a:chOff x="3600" y="198"/>
                <a:chExt cx="1129" cy="759"/>
              </a:xfrm>
              <a:grpFill/>
            </p:grpSpPr>
            <p:sp>
              <p:nvSpPr>
                <p:cNvPr id="2311" name="Freeform 206">
                  <a:extLst>
                    <a:ext uri="{FF2B5EF4-FFF2-40B4-BE49-F238E27FC236}">
                      <a16:creationId xmlns:a16="http://schemas.microsoft.com/office/drawing/2014/main" id="{8C740926-8FF9-41E2-8129-7ED3D1364E1F}"/>
                    </a:ext>
                  </a:extLst>
                </p:cNvPr>
                <p:cNvSpPr>
                  <a:spLocks/>
                </p:cNvSpPr>
                <p:nvPr userDrawn="1"/>
              </p:nvSpPr>
              <p:spPr bwMode="auto">
                <a:xfrm>
                  <a:off x="3684" y="57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2" name="Freeform 207">
                  <a:extLst>
                    <a:ext uri="{FF2B5EF4-FFF2-40B4-BE49-F238E27FC236}">
                      <a16:creationId xmlns:a16="http://schemas.microsoft.com/office/drawing/2014/main" id="{FFB651DE-2C2A-4A86-8182-06ADCB076F71}"/>
                    </a:ext>
                  </a:extLst>
                </p:cNvPr>
                <p:cNvSpPr>
                  <a:spLocks/>
                </p:cNvSpPr>
                <p:nvPr userDrawn="1"/>
              </p:nvSpPr>
              <p:spPr bwMode="auto">
                <a:xfrm>
                  <a:off x="3620" y="303"/>
                  <a:ext cx="10" cy="5"/>
                </a:xfrm>
                <a:custGeom>
                  <a:avLst/>
                  <a:gdLst>
                    <a:gd name="T0" fmla="*/ 2 w 2"/>
                    <a:gd name="T1" fmla="*/ 0 h 1"/>
                    <a:gd name="T2" fmla="*/ 1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1"/>
                        <a:pt x="1" y="1"/>
                      </a:cubicBezTo>
                      <a:cubicBezTo>
                        <a:pt x="2" y="1"/>
                        <a:pt x="2" y="1"/>
                        <a:pt x="2"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3" name="Freeform 208">
                  <a:extLst>
                    <a:ext uri="{FF2B5EF4-FFF2-40B4-BE49-F238E27FC236}">
                      <a16:creationId xmlns:a16="http://schemas.microsoft.com/office/drawing/2014/main" id="{DBCABD28-5607-4748-A33C-411A43245511}"/>
                    </a:ext>
                  </a:extLst>
                </p:cNvPr>
                <p:cNvSpPr>
                  <a:spLocks/>
                </p:cNvSpPr>
                <p:nvPr userDrawn="1"/>
              </p:nvSpPr>
              <p:spPr bwMode="auto">
                <a:xfrm>
                  <a:off x="3625" y="4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4" name="Freeform 209">
                  <a:extLst>
                    <a:ext uri="{FF2B5EF4-FFF2-40B4-BE49-F238E27FC236}">
                      <a16:creationId xmlns:a16="http://schemas.microsoft.com/office/drawing/2014/main" id="{E2A322BE-464C-487C-9B53-F77A4BB0452F}"/>
                    </a:ext>
                  </a:extLst>
                </p:cNvPr>
                <p:cNvSpPr>
                  <a:spLocks/>
                </p:cNvSpPr>
                <p:nvPr userDrawn="1"/>
              </p:nvSpPr>
              <p:spPr bwMode="auto">
                <a:xfrm>
                  <a:off x="3639" y="46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5" name="Freeform 210">
                  <a:extLst>
                    <a:ext uri="{FF2B5EF4-FFF2-40B4-BE49-F238E27FC236}">
                      <a16:creationId xmlns:a16="http://schemas.microsoft.com/office/drawing/2014/main" id="{592DBEDB-BB83-407C-97FD-ECA56A9ABF67}"/>
                    </a:ext>
                  </a:extLst>
                </p:cNvPr>
                <p:cNvSpPr>
                  <a:spLocks/>
                </p:cNvSpPr>
                <p:nvPr userDrawn="1"/>
              </p:nvSpPr>
              <p:spPr bwMode="auto">
                <a:xfrm>
                  <a:off x="3754" y="62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6" name="Freeform 211">
                  <a:extLst>
                    <a:ext uri="{FF2B5EF4-FFF2-40B4-BE49-F238E27FC236}">
                      <a16:creationId xmlns:a16="http://schemas.microsoft.com/office/drawing/2014/main" id="{B5A85510-1820-4D16-B9E6-695DE1C01E66}"/>
                    </a:ext>
                  </a:extLst>
                </p:cNvPr>
                <p:cNvSpPr>
                  <a:spLocks/>
                </p:cNvSpPr>
                <p:nvPr userDrawn="1"/>
              </p:nvSpPr>
              <p:spPr bwMode="auto">
                <a:xfrm>
                  <a:off x="3749" y="223"/>
                  <a:ext cx="10" cy="5"/>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0" y="0"/>
                        <a:pt x="0" y="0"/>
                      </a:cubicBezTo>
                      <a:cubicBezTo>
                        <a:pt x="1" y="0"/>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7" name="Freeform 212">
                  <a:extLst>
                    <a:ext uri="{FF2B5EF4-FFF2-40B4-BE49-F238E27FC236}">
                      <a16:creationId xmlns:a16="http://schemas.microsoft.com/office/drawing/2014/main" id="{39995A2D-04F5-4B07-A526-77FB7A0A5AEC}"/>
                    </a:ext>
                  </a:extLst>
                </p:cNvPr>
                <p:cNvSpPr>
                  <a:spLocks/>
                </p:cNvSpPr>
                <p:nvPr userDrawn="1"/>
              </p:nvSpPr>
              <p:spPr bwMode="auto">
                <a:xfrm>
                  <a:off x="3659" y="60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8" name="Freeform 213">
                  <a:extLst>
                    <a:ext uri="{FF2B5EF4-FFF2-40B4-BE49-F238E27FC236}">
                      <a16:creationId xmlns:a16="http://schemas.microsoft.com/office/drawing/2014/main" id="{3E1572A1-8394-4887-BCCB-836CC44EF46A}"/>
                    </a:ext>
                  </a:extLst>
                </p:cNvPr>
                <p:cNvSpPr>
                  <a:spLocks/>
                </p:cNvSpPr>
                <p:nvPr userDrawn="1"/>
              </p:nvSpPr>
              <p:spPr bwMode="auto">
                <a:xfrm>
                  <a:off x="3739" y="218"/>
                  <a:ext cx="10" cy="5"/>
                </a:xfrm>
                <a:custGeom>
                  <a:avLst/>
                  <a:gdLst>
                    <a:gd name="T0" fmla="*/ 0 w 2"/>
                    <a:gd name="T1" fmla="*/ 1 h 1"/>
                    <a:gd name="T2" fmla="*/ 1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1" y="1"/>
                      </a:cubicBezTo>
                      <a:cubicBezTo>
                        <a:pt x="1" y="1"/>
                        <a:pt x="1" y="1"/>
                        <a:pt x="2"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9" name="Freeform 214">
                  <a:extLst>
                    <a:ext uri="{FF2B5EF4-FFF2-40B4-BE49-F238E27FC236}">
                      <a16:creationId xmlns:a16="http://schemas.microsoft.com/office/drawing/2014/main" id="{38A77261-EF42-453F-9A6A-7CCC3418039F}"/>
                    </a:ext>
                  </a:extLst>
                </p:cNvPr>
                <p:cNvSpPr>
                  <a:spLocks/>
                </p:cNvSpPr>
                <p:nvPr userDrawn="1"/>
              </p:nvSpPr>
              <p:spPr bwMode="auto">
                <a:xfrm>
                  <a:off x="3933" y="5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0" name="Freeform 215">
                  <a:extLst>
                    <a:ext uri="{FF2B5EF4-FFF2-40B4-BE49-F238E27FC236}">
                      <a16:creationId xmlns:a16="http://schemas.microsoft.com/office/drawing/2014/main" id="{3B853FC1-1825-4EA4-9976-B8B85F4994C2}"/>
                    </a:ext>
                  </a:extLst>
                </p:cNvPr>
                <p:cNvSpPr>
                  <a:spLocks/>
                </p:cNvSpPr>
                <p:nvPr userDrawn="1"/>
              </p:nvSpPr>
              <p:spPr bwMode="auto">
                <a:xfrm>
                  <a:off x="3968" y="43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1" name="Freeform 216">
                  <a:extLst>
                    <a:ext uri="{FF2B5EF4-FFF2-40B4-BE49-F238E27FC236}">
                      <a16:creationId xmlns:a16="http://schemas.microsoft.com/office/drawing/2014/main" id="{97DDEB5A-D4F5-427D-890F-88A5FEE70A2C}"/>
                    </a:ext>
                  </a:extLst>
                </p:cNvPr>
                <p:cNvSpPr>
                  <a:spLocks/>
                </p:cNvSpPr>
                <p:nvPr userDrawn="1"/>
              </p:nvSpPr>
              <p:spPr bwMode="auto">
                <a:xfrm>
                  <a:off x="3824" y="2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2" name="Freeform 217">
                  <a:extLst>
                    <a:ext uri="{FF2B5EF4-FFF2-40B4-BE49-F238E27FC236}">
                      <a16:creationId xmlns:a16="http://schemas.microsoft.com/office/drawing/2014/main" id="{F636FCFD-C3C0-4E39-94C6-7D36F80F2B6B}"/>
                    </a:ext>
                  </a:extLst>
                </p:cNvPr>
                <p:cNvSpPr>
                  <a:spLocks/>
                </p:cNvSpPr>
                <p:nvPr userDrawn="1"/>
              </p:nvSpPr>
              <p:spPr bwMode="auto">
                <a:xfrm>
                  <a:off x="3829" y="24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3" name="Freeform 218">
                  <a:extLst>
                    <a:ext uri="{FF2B5EF4-FFF2-40B4-BE49-F238E27FC236}">
                      <a16:creationId xmlns:a16="http://schemas.microsoft.com/office/drawing/2014/main" id="{C41E4A9C-63EC-4D81-867E-FF04850179CE}"/>
                    </a:ext>
                  </a:extLst>
                </p:cNvPr>
                <p:cNvSpPr>
                  <a:spLocks/>
                </p:cNvSpPr>
                <p:nvPr userDrawn="1"/>
              </p:nvSpPr>
              <p:spPr bwMode="auto">
                <a:xfrm>
                  <a:off x="3724" y="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4" name="Freeform 219">
                  <a:extLst>
                    <a:ext uri="{FF2B5EF4-FFF2-40B4-BE49-F238E27FC236}">
                      <a16:creationId xmlns:a16="http://schemas.microsoft.com/office/drawing/2014/main" id="{19E6EEE5-B33F-4FEE-8A1A-13D1C8722306}"/>
                    </a:ext>
                  </a:extLst>
                </p:cNvPr>
                <p:cNvSpPr>
                  <a:spLocks/>
                </p:cNvSpPr>
                <p:nvPr userDrawn="1"/>
              </p:nvSpPr>
              <p:spPr bwMode="auto">
                <a:xfrm>
                  <a:off x="3824" y="23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5" name="Freeform 220">
                  <a:extLst>
                    <a:ext uri="{FF2B5EF4-FFF2-40B4-BE49-F238E27FC236}">
                      <a16:creationId xmlns:a16="http://schemas.microsoft.com/office/drawing/2014/main" id="{4E9F322C-A30D-45AA-AE55-4C88FA9DFEEE}"/>
                    </a:ext>
                  </a:extLst>
                </p:cNvPr>
                <p:cNvSpPr>
                  <a:spLocks/>
                </p:cNvSpPr>
                <p:nvPr userDrawn="1"/>
              </p:nvSpPr>
              <p:spPr bwMode="auto">
                <a:xfrm>
                  <a:off x="3829" y="2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6" name="Freeform 221">
                  <a:extLst>
                    <a:ext uri="{FF2B5EF4-FFF2-40B4-BE49-F238E27FC236}">
                      <a16:creationId xmlns:a16="http://schemas.microsoft.com/office/drawing/2014/main" id="{E5B5C8A4-53C2-448B-9C20-1549999A798E}"/>
                    </a:ext>
                  </a:extLst>
                </p:cNvPr>
                <p:cNvSpPr>
                  <a:spLocks/>
                </p:cNvSpPr>
                <p:nvPr userDrawn="1"/>
              </p:nvSpPr>
              <p:spPr bwMode="auto">
                <a:xfrm>
                  <a:off x="3819" y="228"/>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7" name="Freeform 222">
                  <a:extLst>
                    <a:ext uri="{FF2B5EF4-FFF2-40B4-BE49-F238E27FC236}">
                      <a16:creationId xmlns:a16="http://schemas.microsoft.com/office/drawing/2014/main" id="{A5E62B37-5475-413B-9E10-BB89E8147B77}"/>
                    </a:ext>
                  </a:extLst>
                </p:cNvPr>
                <p:cNvSpPr>
                  <a:spLocks/>
                </p:cNvSpPr>
                <p:nvPr userDrawn="1"/>
              </p:nvSpPr>
              <p:spPr bwMode="auto">
                <a:xfrm>
                  <a:off x="3868" y="64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8" name="Rectangle 223">
                  <a:extLst>
                    <a:ext uri="{FF2B5EF4-FFF2-40B4-BE49-F238E27FC236}">
                      <a16:creationId xmlns:a16="http://schemas.microsoft.com/office/drawing/2014/main" id="{EDDEB63A-7B8A-4AFE-8FED-618FB6B097C2}"/>
                    </a:ext>
                  </a:extLst>
                </p:cNvPr>
                <p:cNvSpPr>
                  <a:spLocks noChangeArrowheads="1"/>
                </p:cNvSpPr>
                <p:nvPr userDrawn="1"/>
              </p:nvSpPr>
              <p:spPr bwMode="auto">
                <a:xfrm>
                  <a:off x="3649"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9" name="Freeform 224">
                  <a:extLst>
                    <a:ext uri="{FF2B5EF4-FFF2-40B4-BE49-F238E27FC236}">
                      <a16:creationId xmlns:a16="http://schemas.microsoft.com/office/drawing/2014/main" id="{35B7A21D-9E7D-46D8-8FF5-5FF1588528CA}"/>
                    </a:ext>
                  </a:extLst>
                </p:cNvPr>
                <p:cNvSpPr>
                  <a:spLocks/>
                </p:cNvSpPr>
                <p:nvPr userDrawn="1"/>
              </p:nvSpPr>
              <p:spPr bwMode="auto">
                <a:xfrm>
                  <a:off x="3634" y="368"/>
                  <a:ext cx="15" cy="5"/>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3"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0" name="Freeform 225">
                  <a:extLst>
                    <a:ext uri="{FF2B5EF4-FFF2-40B4-BE49-F238E27FC236}">
                      <a16:creationId xmlns:a16="http://schemas.microsoft.com/office/drawing/2014/main" id="{81A290D0-8325-446C-B1CE-46B8E8DA4788}"/>
                    </a:ext>
                  </a:extLst>
                </p:cNvPr>
                <p:cNvSpPr>
                  <a:spLocks noEditPoints="1"/>
                </p:cNvSpPr>
                <p:nvPr userDrawn="1"/>
              </p:nvSpPr>
              <p:spPr bwMode="auto">
                <a:xfrm>
                  <a:off x="3600" y="218"/>
                  <a:ext cx="373" cy="480"/>
                </a:xfrm>
                <a:custGeom>
                  <a:avLst/>
                  <a:gdLst>
                    <a:gd name="T0" fmla="*/ 21 w 75"/>
                    <a:gd name="T1" fmla="*/ 75 h 96"/>
                    <a:gd name="T2" fmla="*/ 17 w 75"/>
                    <a:gd name="T3" fmla="*/ 71 h 96"/>
                    <a:gd name="T4" fmla="*/ 17 w 75"/>
                    <a:gd name="T5" fmla="*/ 68 h 96"/>
                    <a:gd name="T6" fmla="*/ 14 w 75"/>
                    <a:gd name="T7" fmla="*/ 64 h 96"/>
                    <a:gd name="T8" fmla="*/ 11 w 75"/>
                    <a:gd name="T9" fmla="*/ 58 h 96"/>
                    <a:gd name="T10" fmla="*/ 5 w 75"/>
                    <a:gd name="T11" fmla="*/ 50 h 96"/>
                    <a:gd name="T12" fmla="*/ 6 w 75"/>
                    <a:gd name="T13" fmla="*/ 50 h 96"/>
                    <a:gd name="T14" fmla="*/ 8 w 75"/>
                    <a:gd name="T15" fmla="*/ 49 h 96"/>
                    <a:gd name="T16" fmla="*/ 7 w 75"/>
                    <a:gd name="T17" fmla="*/ 43 h 96"/>
                    <a:gd name="T18" fmla="*/ 8 w 75"/>
                    <a:gd name="T19" fmla="*/ 37 h 96"/>
                    <a:gd name="T20" fmla="*/ 10 w 75"/>
                    <a:gd name="T21" fmla="*/ 30 h 96"/>
                    <a:gd name="T22" fmla="*/ 10 w 75"/>
                    <a:gd name="T23" fmla="*/ 25 h 96"/>
                    <a:gd name="T24" fmla="*/ 14 w 75"/>
                    <a:gd name="T25" fmla="*/ 20 h 96"/>
                    <a:gd name="T26" fmla="*/ 16 w 75"/>
                    <a:gd name="T27" fmla="*/ 19 h 96"/>
                    <a:gd name="T28" fmla="*/ 16 w 75"/>
                    <a:gd name="T29" fmla="*/ 14 h 96"/>
                    <a:gd name="T30" fmla="*/ 17 w 75"/>
                    <a:gd name="T31" fmla="*/ 9 h 96"/>
                    <a:gd name="T32" fmla="*/ 24 w 75"/>
                    <a:gd name="T33" fmla="*/ 10 h 96"/>
                    <a:gd name="T34" fmla="*/ 31 w 75"/>
                    <a:gd name="T35" fmla="*/ 8 h 96"/>
                    <a:gd name="T36" fmla="*/ 39 w 75"/>
                    <a:gd name="T37" fmla="*/ 6 h 96"/>
                    <a:gd name="T38" fmla="*/ 43 w 75"/>
                    <a:gd name="T39" fmla="*/ 7 h 96"/>
                    <a:gd name="T40" fmla="*/ 48 w 75"/>
                    <a:gd name="T41" fmla="*/ 7 h 96"/>
                    <a:gd name="T42" fmla="*/ 46 w 75"/>
                    <a:gd name="T43" fmla="*/ 3 h 96"/>
                    <a:gd name="T44" fmla="*/ 43 w 75"/>
                    <a:gd name="T45" fmla="*/ 3 h 96"/>
                    <a:gd name="T46" fmla="*/ 35 w 75"/>
                    <a:gd name="T47" fmla="*/ 1 h 96"/>
                    <a:gd name="T48" fmla="*/ 16 w 75"/>
                    <a:gd name="T49" fmla="*/ 4 h 96"/>
                    <a:gd name="T50" fmla="*/ 9 w 75"/>
                    <a:gd name="T51" fmla="*/ 13 h 96"/>
                    <a:gd name="T52" fmla="*/ 7 w 75"/>
                    <a:gd name="T53" fmla="*/ 17 h 96"/>
                    <a:gd name="T54" fmla="*/ 5 w 75"/>
                    <a:gd name="T55" fmla="*/ 21 h 96"/>
                    <a:gd name="T56" fmla="*/ 3 w 75"/>
                    <a:gd name="T57" fmla="*/ 27 h 96"/>
                    <a:gd name="T58" fmla="*/ 0 w 75"/>
                    <a:gd name="T59" fmla="*/ 44 h 96"/>
                    <a:gd name="T60" fmla="*/ 3 w 75"/>
                    <a:gd name="T61" fmla="*/ 51 h 96"/>
                    <a:gd name="T62" fmla="*/ 5 w 75"/>
                    <a:gd name="T63" fmla="*/ 59 h 96"/>
                    <a:gd name="T64" fmla="*/ 6 w 75"/>
                    <a:gd name="T65" fmla="*/ 69 h 96"/>
                    <a:gd name="T66" fmla="*/ 12 w 75"/>
                    <a:gd name="T67" fmla="*/ 77 h 96"/>
                    <a:gd name="T68" fmla="*/ 19 w 75"/>
                    <a:gd name="T69" fmla="*/ 85 h 96"/>
                    <a:gd name="T70" fmla="*/ 30 w 75"/>
                    <a:gd name="T71" fmla="*/ 93 h 96"/>
                    <a:gd name="T72" fmla="*/ 40 w 75"/>
                    <a:gd name="T73" fmla="*/ 93 h 96"/>
                    <a:gd name="T74" fmla="*/ 57 w 75"/>
                    <a:gd name="T75" fmla="*/ 91 h 96"/>
                    <a:gd name="T76" fmla="*/ 61 w 75"/>
                    <a:gd name="T77" fmla="*/ 90 h 96"/>
                    <a:gd name="T78" fmla="*/ 68 w 75"/>
                    <a:gd name="T79" fmla="*/ 78 h 96"/>
                    <a:gd name="T80" fmla="*/ 74 w 75"/>
                    <a:gd name="T81" fmla="*/ 65 h 96"/>
                    <a:gd name="T82" fmla="*/ 75 w 75"/>
                    <a:gd name="T83" fmla="*/ 45 h 96"/>
                    <a:gd name="T84" fmla="*/ 68 w 75"/>
                    <a:gd name="T85" fmla="*/ 43 h 96"/>
                    <a:gd name="T86" fmla="*/ 69 w 75"/>
                    <a:gd name="T87" fmla="*/ 56 h 96"/>
                    <a:gd name="T88" fmla="*/ 68 w 75"/>
                    <a:gd name="T89" fmla="*/ 62 h 96"/>
                    <a:gd name="T90" fmla="*/ 66 w 75"/>
                    <a:gd name="T91" fmla="*/ 72 h 96"/>
                    <a:gd name="T92" fmla="*/ 63 w 75"/>
                    <a:gd name="T93" fmla="*/ 79 h 96"/>
                    <a:gd name="T94" fmla="*/ 60 w 75"/>
                    <a:gd name="T95" fmla="*/ 84 h 96"/>
                    <a:gd name="T96" fmla="*/ 53 w 75"/>
                    <a:gd name="T97" fmla="*/ 88 h 96"/>
                    <a:gd name="T98" fmla="*/ 51 w 75"/>
                    <a:gd name="T99" fmla="*/ 86 h 96"/>
                    <a:gd name="T100" fmla="*/ 46 w 75"/>
                    <a:gd name="T101" fmla="*/ 87 h 96"/>
                    <a:gd name="T102" fmla="*/ 42 w 75"/>
                    <a:gd name="T103" fmla="*/ 88 h 96"/>
                    <a:gd name="T104" fmla="*/ 38 w 75"/>
                    <a:gd name="T105" fmla="*/ 87 h 96"/>
                    <a:gd name="T106" fmla="*/ 34 w 75"/>
                    <a:gd name="T107" fmla="*/ 86 h 96"/>
                    <a:gd name="T108" fmla="*/ 27 w 75"/>
                    <a:gd name="T109" fmla="*/ 81 h 96"/>
                    <a:gd name="T110" fmla="*/ 15 w 75"/>
                    <a:gd name="T111" fmla="*/ 68 h 96"/>
                    <a:gd name="T112" fmla="*/ 40 w 75"/>
                    <a:gd name="T113" fmla="*/ 2 h 96"/>
                    <a:gd name="T114" fmla="*/ 41 w 75"/>
                    <a:gd name="T115"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96">
                      <a:moveTo>
                        <a:pt x="24" y="78"/>
                      </a:moveTo>
                      <a:cubicBezTo>
                        <a:pt x="24" y="77"/>
                        <a:pt x="24" y="77"/>
                        <a:pt x="24" y="77"/>
                      </a:cubicBezTo>
                      <a:cubicBezTo>
                        <a:pt x="25" y="77"/>
                        <a:pt x="25" y="78"/>
                        <a:pt x="26" y="76"/>
                      </a:cubicBezTo>
                      <a:cubicBezTo>
                        <a:pt x="24" y="78"/>
                        <a:pt x="23" y="74"/>
                        <a:pt x="21" y="76"/>
                      </a:cubicBezTo>
                      <a:cubicBezTo>
                        <a:pt x="21" y="75"/>
                        <a:pt x="21" y="75"/>
                        <a:pt x="21" y="75"/>
                      </a:cubicBezTo>
                      <a:cubicBezTo>
                        <a:pt x="21" y="75"/>
                        <a:pt x="21" y="75"/>
                        <a:pt x="21" y="75"/>
                      </a:cubicBezTo>
                      <a:cubicBezTo>
                        <a:pt x="22" y="74"/>
                        <a:pt x="20" y="76"/>
                        <a:pt x="19" y="74"/>
                      </a:cubicBezTo>
                      <a:cubicBezTo>
                        <a:pt x="19" y="74"/>
                        <a:pt x="19" y="73"/>
                        <a:pt x="19" y="73"/>
                      </a:cubicBezTo>
                      <a:cubicBezTo>
                        <a:pt x="18" y="73"/>
                        <a:pt x="18" y="73"/>
                        <a:pt x="18" y="73"/>
                      </a:cubicBezTo>
                      <a:cubicBezTo>
                        <a:pt x="18" y="72"/>
                        <a:pt x="18" y="72"/>
                        <a:pt x="18" y="73"/>
                      </a:cubicBezTo>
                      <a:cubicBezTo>
                        <a:pt x="17" y="71"/>
                        <a:pt x="17" y="71"/>
                        <a:pt x="17" y="71"/>
                      </a:cubicBezTo>
                      <a:cubicBezTo>
                        <a:pt x="17" y="71"/>
                        <a:pt x="17" y="71"/>
                        <a:pt x="17" y="71"/>
                      </a:cubicBezTo>
                      <a:cubicBezTo>
                        <a:pt x="17" y="71"/>
                        <a:pt x="16" y="71"/>
                        <a:pt x="16" y="71"/>
                      </a:cubicBezTo>
                      <a:cubicBezTo>
                        <a:pt x="16" y="70"/>
                        <a:pt x="16" y="71"/>
                        <a:pt x="16" y="71"/>
                      </a:cubicBezTo>
                      <a:cubicBezTo>
                        <a:pt x="15" y="70"/>
                        <a:pt x="15" y="70"/>
                        <a:pt x="15" y="70"/>
                      </a:cubicBezTo>
                      <a:cubicBezTo>
                        <a:pt x="15" y="69"/>
                        <a:pt x="16" y="70"/>
                        <a:pt x="17" y="70"/>
                      </a:cubicBezTo>
                      <a:cubicBezTo>
                        <a:pt x="18" y="68"/>
                        <a:pt x="16" y="70"/>
                        <a:pt x="16" y="68"/>
                      </a:cubicBezTo>
                      <a:cubicBezTo>
                        <a:pt x="17" y="68"/>
                        <a:pt x="17" y="68"/>
                        <a:pt x="17" y="68"/>
                      </a:cubicBezTo>
                      <a:cubicBezTo>
                        <a:pt x="18" y="67"/>
                        <a:pt x="17" y="67"/>
                        <a:pt x="17" y="65"/>
                      </a:cubicBezTo>
                      <a:cubicBezTo>
                        <a:pt x="17" y="66"/>
                        <a:pt x="16" y="68"/>
                        <a:pt x="15" y="68"/>
                      </a:cubicBezTo>
                      <a:cubicBezTo>
                        <a:pt x="15" y="67"/>
                        <a:pt x="15" y="67"/>
                        <a:pt x="14" y="66"/>
                      </a:cubicBezTo>
                      <a:cubicBezTo>
                        <a:pt x="15" y="66"/>
                        <a:pt x="15" y="66"/>
                        <a:pt x="14" y="65"/>
                      </a:cubicBezTo>
                      <a:cubicBezTo>
                        <a:pt x="15" y="65"/>
                        <a:pt x="15" y="65"/>
                        <a:pt x="15" y="65"/>
                      </a:cubicBezTo>
                      <a:cubicBezTo>
                        <a:pt x="15" y="64"/>
                        <a:pt x="14" y="64"/>
                        <a:pt x="14" y="64"/>
                      </a:cubicBezTo>
                      <a:cubicBezTo>
                        <a:pt x="13" y="63"/>
                        <a:pt x="14" y="63"/>
                        <a:pt x="15" y="62"/>
                      </a:cubicBezTo>
                      <a:cubicBezTo>
                        <a:pt x="14" y="61"/>
                        <a:pt x="14" y="64"/>
                        <a:pt x="13" y="62"/>
                      </a:cubicBezTo>
                      <a:cubicBezTo>
                        <a:pt x="13" y="61"/>
                        <a:pt x="12" y="61"/>
                        <a:pt x="11" y="59"/>
                      </a:cubicBezTo>
                      <a:cubicBezTo>
                        <a:pt x="11" y="58"/>
                        <a:pt x="12" y="59"/>
                        <a:pt x="12" y="59"/>
                      </a:cubicBezTo>
                      <a:cubicBezTo>
                        <a:pt x="11" y="59"/>
                        <a:pt x="11" y="59"/>
                        <a:pt x="11" y="59"/>
                      </a:cubicBezTo>
                      <a:cubicBezTo>
                        <a:pt x="11" y="58"/>
                        <a:pt x="11" y="58"/>
                        <a:pt x="11" y="58"/>
                      </a:cubicBezTo>
                      <a:cubicBezTo>
                        <a:pt x="11" y="58"/>
                        <a:pt x="10" y="59"/>
                        <a:pt x="10" y="58"/>
                      </a:cubicBezTo>
                      <a:cubicBezTo>
                        <a:pt x="8" y="58"/>
                        <a:pt x="11" y="55"/>
                        <a:pt x="9" y="55"/>
                      </a:cubicBezTo>
                      <a:cubicBezTo>
                        <a:pt x="9" y="54"/>
                        <a:pt x="10" y="55"/>
                        <a:pt x="10" y="54"/>
                      </a:cubicBezTo>
                      <a:cubicBezTo>
                        <a:pt x="9" y="53"/>
                        <a:pt x="9" y="53"/>
                        <a:pt x="8" y="52"/>
                      </a:cubicBezTo>
                      <a:cubicBezTo>
                        <a:pt x="8" y="51"/>
                        <a:pt x="8" y="51"/>
                        <a:pt x="8" y="51"/>
                      </a:cubicBezTo>
                      <a:cubicBezTo>
                        <a:pt x="8" y="52"/>
                        <a:pt x="6" y="51"/>
                        <a:pt x="5" y="50"/>
                      </a:cubicBezTo>
                      <a:cubicBezTo>
                        <a:pt x="5" y="50"/>
                        <a:pt x="5" y="51"/>
                        <a:pt x="4" y="51"/>
                      </a:cubicBezTo>
                      <a:cubicBezTo>
                        <a:pt x="4" y="49"/>
                        <a:pt x="4" y="49"/>
                        <a:pt x="4" y="49"/>
                      </a:cubicBezTo>
                      <a:cubicBezTo>
                        <a:pt x="4" y="49"/>
                        <a:pt x="4" y="49"/>
                        <a:pt x="5" y="49"/>
                      </a:cubicBezTo>
                      <a:cubicBezTo>
                        <a:pt x="5" y="49"/>
                        <a:pt x="4" y="49"/>
                        <a:pt x="4" y="49"/>
                      </a:cubicBezTo>
                      <a:cubicBezTo>
                        <a:pt x="5" y="49"/>
                        <a:pt x="5" y="49"/>
                        <a:pt x="6" y="49"/>
                      </a:cubicBezTo>
                      <a:cubicBezTo>
                        <a:pt x="6" y="49"/>
                        <a:pt x="6" y="50"/>
                        <a:pt x="6" y="50"/>
                      </a:cubicBezTo>
                      <a:cubicBezTo>
                        <a:pt x="6" y="50"/>
                        <a:pt x="7" y="50"/>
                        <a:pt x="8" y="50"/>
                      </a:cubicBezTo>
                      <a:cubicBezTo>
                        <a:pt x="8" y="50"/>
                        <a:pt x="8" y="50"/>
                        <a:pt x="7" y="50"/>
                      </a:cubicBezTo>
                      <a:cubicBezTo>
                        <a:pt x="8" y="50"/>
                        <a:pt x="8" y="50"/>
                        <a:pt x="8" y="50"/>
                      </a:cubicBezTo>
                      <a:cubicBezTo>
                        <a:pt x="8" y="50"/>
                        <a:pt x="8" y="50"/>
                        <a:pt x="7" y="49"/>
                      </a:cubicBezTo>
                      <a:cubicBezTo>
                        <a:pt x="9" y="49"/>
                        <a:pt x="9" y="49"/>
                        <a:pt x="9" y="49"/>
                      </a:cubicBezTo>
                      <a:cubicBezTo>
                        <a:pt x="8" y="49"/>
                        <a:pt x="8" y="49"/>
                        <a:pt x="8" y="49"/>
                      </a:cubicBezTo>
                      <a:cubicBezTo>
                        <a:pt x="8" y="49"/>
                        <a:pt x="9" y="47"/>
                        <a:pt x="9" y="47"/>
                      </a:cubicBezTo>
                      <a:cubicBezTo>
                        <a:pt x="7" y="45"/>
                        <a:pt x="5" y="44"/>
                        <a:pt x="5" y="42"/>
                      </a:cubicBezTo>
                      <a:cubicBezTo>
                        <a:pt x="6" y="43"/>
                        <a:pt x="6" y="42"/>
                        <a:pt x="7" y="42"/>
                      </a:cubicBezTo>
                      <a:cubicBezTo>
                        <a:pt x="6" y="43"/>
                        <a:pt x="8" y="44"/>
                        <a:pt x="8" y="45"/>
                      </a:cubicBezTo>
                      <a:cubicBezTo>
                        <a:pt x="8" y="44"/>
                        <a:pt x="8" y="44"/>
                        <a:pt x="9" y="45"/>
                      </a:cubicBezTo>
                      <a:cubicBezTo>
                        <a:pt x="9" y="45"/>
                        <a:pt x="7" y="43"/>
                        <a:pt x="7" y="43"/>
                      </a:cubicBezTo>
                      <a:cubicBezTo>
                        <a:pt x="8" y="43"/>
                        <a:pt x="8" y="42"/>
                        <a:pt x="9" y="42"/>
                      </a:cubicBezTo>
                      <a:cubicBezTo>
                        <a:pt x="7" y="42"/>
                        <a:pt x="7" y="40"/>
                        <a:pt x="7" y="39"/>
                      </a:cubicBezTo>
                      <a:cubicBezTo>
                        <a:pt x="7" y="39"/>
                        <a:pt x="8" y="39"/>
                        <a:pt x="8" y="40"/>
                      </a:cubicBezTo>
                      <a:cubicBezTo>
                        <a:pt x="9" y="39"/>
                        <a:pt x="6" y="39"/>
                        <a:pt x="7" y="38"/>
                      </a:cubicBezTo>
                      <a:cubicBezTo>
                        <a:pt x="7" y="38"/>
                        <a:pt x="7" y="38"/>
                        <a:pt x="7" y="38"/>
                      </a:cubicBezTo>
                      <a:cubicBezTo>
                        <a:pt x="7" y="38"/>
                        <a:pt x="7" y="36"/>
                        <a:pt x="8" y="37"/>
                      </a:cubicBezTo>
                      <a:cubicBezTo>
                        <a:pt x="8" y="37"/>
                        <a:pt x="8" y="37"/>
                        <a:pt x="8" y="37"/>
                      </a:cubicBezTo>
                      <a:cubicBezTo>
                        <a:pt x="8" y="35"/>
                        <a:pt x="9" y="32"/>
                        <a:pt x="7" y="31"/>
                      </a:cubicBezTo>
                      <a:cubicBezTo>
                        <a:pt x="7" y="31"/>
                        <a:pt x="9" y="32"/>
                        <a:pt x="9" y="32"/>
                      </a:cubicBezTo>
                      <a:cubicBezTo>
                        <a:pt x="9" y="32"/>
                        <a:pt x="8" y="31"/>
                        <a:pt x="7" y="30"/>
                      </a:cubicBezTo>
                      <a:cubicBezTo>
                        <a:pt x="6" y="29"/>
                        <a:pt x="5" y="28"/>
                        <a:pt x="5" y="28"/>
                      </a:cubicBezTo>
                      <a:cubicBezTo>
                        <a:pt x="6" y="28"/>
                        <a:pt x="9" y="28"/>
                        <a:pt x="10" y="30"/>
                      </a:cubicBezTo>
                      <a:cubicBezTo>
                        <a:pt x="10" y="30"/>
                        <a:pt x="10" y="29"/>
                        <a:pt x="10" y="28"/>
                      </a:cubicBezTo>
                      <a:cubicBezTo>
                        <a:pt x="10" y="29"/>
                        <a:pt x="8" y="28"/>
                        <a:pt x="8" y="28"/>
                      </a:cubicBezTo>
                      <a:cubicBezTo>
                        <a:pt x="10" y="27"/>
                        <a:pt x="9" y="28"/>
                        <a:pt x="11" y="27"/>
                      </a:cubicBezTo>
                      <a:cubicBezTo>
                        <a:pt x="10" y="27"/>
                        <a:pt x="9" y="26"/>
                        <a:pt x="9" y="25"/>
                      </a:cubicBezTo>
                      <a:cubicBezTo>
                        <a:pt x="9" y="26"/>
                        <a:pt x="11" y="26"/>
                        <a:pt x="11" y="26"/>
                      </a:cubicBezTo>
                      <a:cubicBezTo>
                        <a:pt x="11" y="26"/>
                        <a:pt x="11" y="26"/>
                        <a:pt x="10" y="25"/>
                      </a:cubicBezTo>
                      <a:cubicBezTo>
                        <a:pt x="10" y="25"/>
                        <a:pt x="10" y="24"/>
                        <a:pt x="10" y="24"/>
                      </a:cubicBezTo>
                      <a:cubicBezTo>
                        <a:pt x="10" y="25"/>
                        <a:pt x="11" y="25"/>
                        <a:pt x="12" y="25"/>
                      </a:cubicBezTo>
                      <a:cubicBezTo>
                        <a:pt x="11" y="25"/>
                        <a:pt x="12" y="24"/>
                        <a:pt x="12" y="23"/>
                      </a:cubicBezTo>
                      <a:cubicBezTo>
                        <a:pt x="12" y="23"/>
                        <a:pt x="12" y="24"/>
                        <a:pt x="12" y="24"/>
                      </a:cubicBezTo>
                      <a:cubicBezTo>
                        <a:pt x="13" y="22"/>
                        <a:pt x="10" y="21"/>
                        <a:pt x="11" y="19"/>
                      </a:cubicBezTo>
                      <a:cubicBezTo>
                        <a:pt x="11" y="19"/>
                        <a:pt x="13" y="21"/>
                        <a:pt x="14" y="20"/>
                      </a:cubicBezTo>
                      <a:cubicBezTo>
                        <a:pt x="13" y="19"/>
                        <a:pt x="10" y="16"/>
                        <a:pt x="11" y="14"/>
                      </a:cubicBezTo>
                      <a:cubicBezTo>
                        <a:pt x="12" y="14"/>
                        <a:pt x="12" y="14"/>
                        <a:pt x="12" y="14"/>
                      </a:cubicBezTo>
                      <a:cubicBezTo>
                        <a:pt x="12" y="12"/>
                        <a:pt x="12" y="12"/>
                        <a:pt x="12" y="12"/>
                      </a:cubicBezTo>
                      <a:cubicBezTo>
                        <a:pt x="12" y="13"/>
                        <a:pt x="13" y="15"/>
                        <a:pt x="13" y="16"/>
                      </a:cubicBezTo>
                      <a:cubicBezTo>
                        <a:pt x="14" y="18"/>
                        <a:pt x="14" y="19"/>
                        <a:pt x="14" y="20"/>
                      </a:cubicBezTo>
                      <a:cubicBezTo>
                        <a:pt x="15" y="19"/>
                        <a:pt x="15" y="20"/>
                        <a:pt x="16" y="19"/>
                      </a:cubicBezTo>
                      <a:cubicBezTo>
                        <a:pt x="16" y="19"/>
                        <a:pt x="16" y="20"/>
                        <a:pt x="16" y="20"/>
                      </a:cubicBezTo>
                      <a:cubicBezTo>
                        <a:pt x="16" y="20"/>
                        <a:pt x="17" y="19"/>
                        <a:pt x="17" y="19"/>
                      </a:cubicBezTo>
                      <a:cubicBezTo>
                        <a:pt x="16" y="18"/>
                        <a:pt x="17" y="17"/>
                        <a:pt x="17" y="16"/>
                      </a:cubicBezTo>
                      <a:cubicBezTo>
                        <a:pt x="17" y="16"/>
                        <a:pt x="16" y="17"/>
                        <a:pt x="16" y="17"/>
                      </a:cubicBezTo>
                      <a:cubicBezTo>
                        <a:pt x="16" y="18"/>
                        <a:pt x="16" y="19"/>
                        <a:pt x="16" y="19"/>
                      </a:cubicBezTo>
                      <a:cubicBezTo>
                        <a:pt x="15" y="18"/>
                        <a:pt x="14" y="16"/>
                        <a:pt x="16" y="14"/>
                      </a:cubicBezTo>
                      <a:cubicBezTo>
                        <a:pt x="16" y="14"/>
                        <a:pt x="17" y="16"/>
                        <a:pt x="17" y="16"/>
                      </a:cubicBezTo>
                      <a:cubicBezTo>
                        <a:pt x="17" y="16"/>
                        <a:pt x="18" y="15"/>
                        <a:pt x="18" y="15"/>
                      </a:cubicBezTo>
                      <a:cubicBezTo>
                        <a:pt x="18" y="16"/>
                        <a:pt x="18" y="16"/>
                        <a:pt x="18" y="16"/>
                      </a:cubicBezTo>
                      <a:cubicBezTo>
                        <a:pt x="19" y="16"/>
                        <a:pt x="18" y="14"/>
                        <a:pt x="20" y="14"/>
                      </a:cubicBezTo>
                      <a:cubicBezTo>
                        <a:pt x="20" y="14"/>
                        <a:pt x="21" y="15"/>
                        <a:pt x="21" y="14"/>
                      </a:cubicBezTo>
                      <a:cubicBezTo>
                        <a:pt x="20" y="13"/>
                        <a:pt x="17" y="10"/>
                        <a:pt x="17" y="9"/>
                      </a:cubicBezTo>
                      <a:cubicBezTo>
                        <a:pt x="17" y="8"/>
                        <a:pt x="19" y="8"/>
                        <a:pt x="20" y="9"/>
                      </a:cubicBezTo>
                      <a:cubicBezTo>
                        <a:pt x="21" y="9"/>
                        <a:pt x="21" y="11"/>
                        <a:pt x="22" y="12"/>
                      </a:cubicBezTo>
                      <a:cubicBezTo>
                        <a:pt x="21" y="12"/>
                        <a:pt x="21" y="11"/>
                        <a:pt x="21" y="11"/>
                      </a:cubicBezTo>
                      <a:cubicBezTo>
                        <a:pt x="22" y="11"/>
                        <a:pt x="22" y="12"/>
                        <a:pt x="23" y="11"/>
                      </a:cubicBezTo>
                      <a:cubicBezTo>
                        <a:pt x="22" y="10"/>
                        <a:pt x="24" y="11"/>
                        <a:pt x="22" y="10"/>
                      </a:cubicBezTo>
                      <a:cubicBezTo>
                        <a:pt x="23" y="10"/>
                        <a:pt x="23" y="10"/>
                        <a:pt x="24" y="10"/>
                      </a:cubicBezTo>
                      <a:cubicBezTo>
                        <a:pt x="23" y="9"/>
                        <a:pt x="24" y="7"/>
                        <a:pt x="25" y="6"/>
                      </a:cubicBezTo>
                      <a:cubicBezTo>
                        <a:pt x="25" y="6"/>
                        <a:pt x="25" y="7"/>
                        <a:pt x="25" y="7"/>
                      </a:cubicBezTo>
                      <a:cubicBezTo>
                        <a:pt x="27" y="6"/>
                        <a:pt x="28" y="7"/>
                        <a:pt x="30" y="6"/>
                      </a:cubicBezTo>
                      <a:cubicBezTo>
                        <a:pt x="30" y="7"/>
                        <a:pt x="31" y="7"/>
                        <a:pt x="30" y="8"/>
                      </a:cubicBezTo>
                      <a:cubicBezTo>
                        <a:pt x="31" y="7"/>
                        <a:pt x="31" y="7"/>
                        <a:pt x="31" y="7"/>
                      </a:cubicBezTo>
                      <a:cubicBezTo>
                        <a:pt x="32" y="8"/>
                        <a:pt x="30" y="7"/>
                        <a:pt x="31" y="8"/>
                      </a:cubicBezTo>
                      <a:cubicBezTo>
                        <a:pt x="31" y="8"/>
                        <a:pt x="32" y="7"/>
                        <a:pt x="33" y="7"/>
                      </a:cubicBezTo>
                      <a:cubicBezTo>
                        <a:pt x="33" y="6"/>
                        <a:pt x="31" y="7"/>
                        <a:pt x="31" y="7"/>
                      </a:cubicBezTo>
                      <a:cubicBezTo>
                        <a:pt x="30" y="6"/>
                        <a:pt x="32" y="4"/>
                        <a:pt x="34" y="3"/>
                      </a:cubicBezTo>
                      <a:cubicBezTo>
                        <a:pt x="35" y="3"/>
                        <a:pt x="34" y="4"/>
                        <a:pt x="35" y="4"/>
                      </a:cubicBezTo>
                      <a:cubicBezTo>
                        <a:pt x="37" y="4"/>
                        <a:pt x="37" y="1"/>
                        <a:pt x="40" y="3"/>
                      </a:cubicBezTo>
                      <a:cubicBezTo>
                        <a:pt x="40" y="4"/>
                        <a:pt x="39" y="5"/>
                        <a:pt x="39" y="6"/>
                      </a:cubicBezTo>
                      <a:cubicBezTo>
                        <a:pt x="38" y="6"/>
                        <a:pt x="38" y="5"/>
                        <a:pt x="37" y="5"/>
                      </a:cubicBezTo>
                      <a:cubicBezTo>
                        <a:pt x="38" y="5"/>
                        <a:pt x="38" y="5"/>
                        <a:pt x="38" y="5"/>
                      </a:cubicBezTo>
                      <a:cubicBezTo>
                        <a:pt x="37" y="6"/>
                        <a:pt x="37" y="6"/>
                        <a:pt x="36" y="5"/>
                      </a:cubicBezTo>
                      <a:cubicBezTo>
                        <a:pt x="37" y="6"/>
                        <a:pt x="41" y="6"/>
                        <a:pt x="42" y="8"/>
                      </a:cubicBezTo>
                      <a:cubicBezTo>
                        <a:pt x="43" y="8"/>
                        <a:pt x="44" y="8"/>
                        <a:pt x="43" y="7"/>
                      </a:cubicBezTo>
                      <a:cubicBezTo>
                        <a:pt x="43" y="7"/>
                        <a:pt x="43" y="7"/>
                        <a:pt x="43" y="7"/>
                      </a:cubicBezTo>
                      <a:cubicBezTo>
                        <a:pt x="42" y="6"/>
                        <a:pt x="44" y="6"/>
                        <a:pt x="44" y="6"/>
                      </a:cubicBezTo>
                      <a:cubicBezTo>
                        <a:pt x="45" y="6"/>
                        <a:pt x="46" y="5"/>
                        <a:pt x="47" y="6"/>
                      </a:cubicBezTo>
                      <a:cubicBezTo>
                        <a:pt x="47" y="7"/>
                        <a:pt x="47" y="7"/>
                        <a:pt x="47" y="7"/>
                      </a:cubicBezTo>
                      <a:cubicBezTo>
                        <a:pt x="47" y="7"/>
                        <a:pt x="46" y="6"/>
                        <a:pt x="46" y="6"/>
                      </a:cubicBezTo>
                      <a:cubicBezTo>
                        <a:pt x="47" y="6"/>
                        <a:pt x="47" y="9"/>
                        <a:pt x="48" y="8"/>
                      </a:cubicBezTo>
                      <a:cubicBezTo>
                        <a:pt x="48" y="7"/>
                        <a:pt x="48" y="7"/>
                        <a:pt x="48" y="7"/>
                      </a:cubicBezTo>
                      <a:cubicBezTo>
                        <a:pt x="49" y="6"/>
                        <a:pt x="50" y="6"/>
                        <a:pt x="51" y="7"/>
                      </a:cubicBezTo>
                      <a:cubicBezTo>
                        <a:pt x="51" y="6"/>
                        <a:pt x="51" y="7"/>
                        <a:pt x="51" y="5"/>
                      </a:cubicBezTo>
                      <a:cubicBezTo>
                        <a:pt x="51" y="7"/>
                        <a:pt x="48" y="4"/>
                        <a:pt x="48" y="6"/>
                      </a:cubicBezTo>
                      <a:cubicBezTo>
                        <a:pt x="48" y="4"/>
                        <a:pt x="47" y="5"/>
                        <a:pt x="47" y="3"/>
                      </a:cubicBezTo>
                      <a:cubicBezTo>
                        <a:pt x="47" y="3"/>
                        <a:pt x="47" y="4"/>
                        <a:pt x="46" y="3"/>
                      </a:cubicBezTo>
                      <a:cubicBezTo>
                        <a:pt x="46" y="3"/>
                        <a:pt x="46" y="3"/>
                        <a:pt x="46" y="3"/>
                      </a:cubicBezTo>
                      <a:cubicBezTo>
                        <a:pt x="46" y="3"/>
                        <a:pt x="46" y="3"/>
                        <a:pt x="46" y="3"/>
                      </a:cubicBezTo>
                      <a:cubicBezTo>
                        <a:pt x="46" y="3"/>
                        <a:pt x="46" y="3"/>
                        <a:pt x="46" y="3"/>
                      </a:cubicBezTo>
                      <a:cubicBezTo>
                        <a:pt x="46" y="3"/>
                        <a:pt x="46" y="3"/>
                        <a:pt x="46" y="3"/>
                      </a:cubicBezTo>
                      <a:cubicBezTo>
                        <a:pt x="46" y="4"/>
                        <a:pt x="46" y="4"/>
                        <a:pt x="46" y="4"/>
                      </a:cubicBezTo>
                      <a:cubicBezTo>
                        <a:pt x="45" y="5"/>
                        <a:pt x="44" y="4"/>
                        <a:pt x="43" y="4"/>
                      </a:cubicBezTo>
                      <a:cubicBezTo>
                        <a:pt x="42" y="4"/>
                        <a:pt x="43" y="4"/>
                        <a:pt x="43" y="3"/>
                      </a:cubicBezTo>
                      <a:cubicBezTo>
                        <a:pt x="42" y="4"/>
                        <a:pt x="42" y="4"/>
                        <a:pt x="42" y="4"/>
                      </a:cubicBezTo>
                      <a:cubicBezTo>
                        <a:pt x="42" y="3"/>
                        <a:pt x="41" y="2"/>
                        <a:pt x="42" y="2"/>
                      </a:cubicBezTo>
                      <a:cubicBezTo>
                        <a:pt x="41" y="2"/>
                        <a:pt x="41" y="2"/>
                        <a:pt x="41" y="2"/>
                      </a:cubicBezTo>
                      <a:cubicBezTo>
                        <a:pt x="41" y="1"/>
                        <a:pt x="39" y="1"/>
                        <a:pt x="39" y="1"/>
                      </a:cubicBezTo>
                      <a:cubicBezTo>
                        <a:pt x="38" y="0"/>
                        <a:pt x="37" y="1"/>
                        <a:pt x="38" y="1"/>
                      </a:cubicBezTo>
                      <a:cubicBezTo>
                        <a:pt x="38" y="1"/>
                        <a:pt x="35" y="1"/>
                        <a:pt x="35" y="1"/>
                      </a:cubicBezTo>
                      <a:cubicBezTo>
                        <a:pt x="35" y="1"/>
                        <a:pt x="35" y="1"/>
                        <a:pt x="35" y="1"/>
                      </a:cubicBezTo>
                      <a:cubicBezTo>
                        <a:pt x="33" y="1"/>
                        <a:pt x="31" y="2"/>
                        <a:pt x="29" y="1"/>
                      </a:cubicBezTo>
                      <a:cubicBezTo>
                        <a:pt x="28" y="1"/>
                        <a:pt x="27" y="2"/>
                        <a:pt x="26" y="2"/>
                      </a:cubicBezTo>
                      <a:cubicBezTo>
                        <a:pt x="26" y="1"/>
                        <a:pt x="26" y="1"/>
                        <a:pt x="26" y="1"/>
                      </a:cubicBezTo>
                      <a:cubicBezTo>
                        <a:pt x="25" y="2"/>
                        <a:pt x="23" y="1"/>
                        <a:pt x="22" y="2"/>
                      </a:cubicBezTo>
                      <a:cubicBezTo>
                        <a:pt x="21" y="1"/>
                        <a:pt x="18" y="4"/>
                        <a:pt x="16" y="4"/>
                      </a:cubicBezTo>
                      <a:cubicBezTo>
                        <a:pt x="17" y="5"/>
                        <a:pt x="17" y="5"/>
                        <a:pt x="17" y="5"/>
                      </a:cubicBezTo>
                      <a:cubicBezTo>
                        <a:pt x="16" y="6"/>
                        <a:pt x="15" y="7"/>
                        <a:pt x="14" y="8"/>
                      </a:cubicBezTo>
                      <a:cubicBezTo>
                        <a:pt x="15" y="8"/>
                        <a:pt x="15" y="8"/>
                        <a:pt x="15" y="8"/>
                      </a:cubicBezTo>
                      <a:cubicBezTo>
                        <a:pt x="15" y="10"/>
                        <a:pt x="12" y="10"/>
                        <a:pt x="11" y="11"/>
                      </a:cubicBezTo>
                      <a:cubicBezTo>
                        <a:pt x="11" y="11"/>
                        <a:pt x="11" y="11"/>
                        <a:pt x="12" y="11"/>
                      </a:cubicBezTo>
                      <a:cubicBezTo>
                        <a:pt x="10" y="11"/>
                        <a:pt x="10" y="12"/>
                        <a:pt x="9" y="13"/>
                      </a:cubicBezTo>
                      <a:cubicBezTo>
                        <a:pt x="9" y="14"/>
                        <a:pt x="9" y="15"/>
                        <a:pt x="8" y="16"/>
                      </a:cubicBezTo>
                      <a:cubicBezTo>
                        <a:pt x="8" y="16"/>
                        <a:pt x="7" y="17"/>
                        <a:pt x="7" y="17"/>
                      </a:cubicBezTo>
                      <a:cubicBezTo>
                        <a:pt x="7" y="17"/>
                        <a:pt x="7" y="17"/>
                        <a:pt x="7" y="17"/>
                      </a:cubicBezTo>
                      <a:cubicBezTo>
                        <a:pt x="7" y="17"/>
                        <a:pt x="7" y="17"/>
                        <a:pt x="7" y="17"/>
                      </a:cubicBezTo>
                      <a:cubicBezTo>
                        <a:pt x="7" y="17"/>
                        <a:pt x="6" y="17"/>
                        <a:pt x="6" y="17"/>
                      </a:cubicBezTo>
                      <a:cubicBezTo>
                        <a:pt x="7" y="17"/>
                        <a:pt x="7" y="17"/>
                        <a:pt x="7" y="17"/>
                      </a:cubicBezTo>
                      <a:cubicBezTo>
                        <a:pt x="7" y="17"/>
                        <a:pt x="7" y="18"/>
                        <a:pt x="6" y="18"/>
                      </a:cubicBezTo>
                      <a:cubicBezTo>
                        <a:pt x="6" y="18"/>
                        <a:pt x="6" y="18"/>
                        <a:pt x="6" y="18"/>
                      </a:cubicBezTo>
                      <a:cubicBezTo>
                        <a:pt x="6" y="18"/>
                        <a:pt x="6" y="18"/>
                        <a:pt x="6" y="18"/>
                      </a:cubicBezTo>
                      <a:cubicBezTo>
                        <a:pt x="5" y="19"/>
                        <a:pt x="6" y="19"/>
                        <a:pt x="6" y="19"/>
                      </a:cubicBezTo>
                      <a:cubicBezTo>
                        <a:pt x="6" y="19"/>
                        <a:pt x="6" y="19"/>
                        <a:pt x="7" y="20"/>
                      </a:cubicBezTo>
                      <a:cubicBezTo>
                        <a:pt x="5" y="19"/>
                        <a:pt x="6" y="21"/>
                        <a:pt x="5" y="21"/>
                      </a:cubicBezTo>
                      <a:cubicBezTo>
                        <a:pt x="5" y="22"/>
                        <a:pt x="4" y="24"/>
                        <a:pt x="6" y="25"/>
                      </a:cubicBezTo>
                      <a:cubicBezTo>
                        <a:pt x="5" y="25"/>
                        <a:pt x="5" y="25"/>
                        <a:pt x="5" y="24"/>
                      </a:cubicBezTo>
                      <a:cubicBezTo>
                        <a:pt x="5" y="25"/>
                        <a:pt x="5" y="25"/>
                        <a:pt x="5" y="26"/>
                      </a:cubicBezTo>
                      <a:cubicBezTo>
                        <a:pt x="4" y="26"/>
                        <a:pt x="4" y="26"/>
                        <a:pt x="4" y="26"/>
                      </a:cubicBezTo>
                      <a:cubicBezTo>
                        <a:pt x="5" y="28"/>
                        <a:pt x="5" y="28"/>
                        <a:pt x="5" y="28"/>
                      </a:cubicBezTo>
                      <a:cubicBezTo>
                        <a:pt x="4" y="28"/>
                        <a:pt x="3" y="28"/>
                        <a:pt x="3" y="27"/>
                      </a:cubicBezTo>
                      <a:cubicBezTo>
                        <a:pt x="4" y="30"/>
                        <a:pt x="3" y="29"/>
                        <a:pt x="4" y="31"/>
                      </a:cubicBezTo>
                      <a:cubicBezTo>
                        <a:pt x="3" y="31"/>
                        <a:pt x="3" y="31"/>
                        <a:pt x="3" y="31"/>
                      </a:cubicBezTo>
                      <a:cubicBezTo>
                        <a:pt x="3" y="31"/>
                        <a:pt x="4" y="32"/>
                        <a:pt x="3" y="33"/>
                      </a:cubicBezTo>
                      <a:cubicBezTo>
                        <a:pt x="1" y="34"/>
                        <a:pt x="2" y="39"/>
                        <a:pt x="1" y="42"/>
                      </a:cubicBezTo>
                      <a:cubicBezTo>
                        <a:pt x="3" y="41"/>
                        <a:pt x="0" y="43"/>
                        <a:pt x="1" y="44"/>
                      </a:cubicBezTo>
                      <a:cubicBezTo>
                        <a:pt x="1" y="44"/>
                        <a:pt x="1" y="44"/>
                        <a:pt x="0" y="44"/>
                      </a:cubicBezTo>
                      <a:cubicBezTo>
                        <a:pt x="1" y="45"/>
                        <a:pt x="0" y="46"/>
                        <a:pt x="1" y="47"/>
                      </a:cubicBezTo>
                      <a:cubicBezTo>
                        <a:pt x="1" y="48"/>
                        <a:pt x="0" y="47"/>
                        <a:pt x="0" y="47"/>
                      </a:cubicBezTo>
                      <a:cubicBezTo>
                        <a:pt x="0" y="47"/>
                        <a:pt x="0" y="48"/>
                        <a:pt x="0" y="48"/>
                      </a:cubicBezTo>
                      <a:cubicBezTo>
                        <a:pt x="0" y="48"/>
                        <a:pt x="0" y="48"/>
                        <a:pt x="0" y="47"/>
                      </a:cubicBezTo>
                      <a:cubicBezTo>
                        <a:pt x="0" y="49"/>
                        <a:pt x="1" y="49"/>
                        <a:pt x="3" y="49"/>
                      </a:cubicBezTo>
                      <a:cubicBezTo>
                        <a:pt x="2" y="50"/>
                        <a:pt x="2" y="50"/>
                        <a:pt x="3" y="51"/>
                      </a:cubicBezTo>
                      <a:cubicBezTo>
                        <a:pt x="3" y="51"/>
                        <a:pt x="3" y="52"/>
                        <a:pt x="2" y="51"/>
                      </a:cubicBezTo>
                      <a:cubicBezTo>
                        <a:pt x="2" y="51"/>
                        <a:pt x="2" y="55"/>
                        <a:pt x="3" y="54"/>
                      </a:cubicBezTo>
                      <a:cubicBezTo>
                        <a:pt x="3" y="55"/>
                        <a:pt x="3" y="55"/>
                        <a:pt x="4" y="55"/>
                      </a:cubicBezTo>
                      <a:cubicBezTo>
                        <a:pt x="4" y="57"/>
                        <a:pt x="4" y="57"/>
                        <a:pt x="4" y="58"/>
                      </a:cubicBezTo>
                      <a:cubicBezTo>
                        <a:pt x="4" y="58"/>
                        <a:pt x="4" y="58"/>
                        <a:pt x="4" y="58"/>
                      </a:cubicBezTo>
                      <a:cubicBezTo>
                        <a:pt x="6" y="58"/>
                        <a:pt x="5" y="58"/>
                        <a:pt x="5" y="59"/>
                      </a:cubicBezTo>
                      <a:cubicBezTo>
                        <a:pt x="5" y="59"/>
                        <a:pt x="5" y="59"/>
                        <a:pt x="5" y="59"/>
                      </a:cubicBezTo>
                      <a:cubicBezTo>
                        <a:pt x="5" y="62"/>
                        <a:pt x="6" y="60"/>
                        <a:pt x="6" y="63"/>
                      </a:cubicBezTo>
                      <a:cubicBezTo>
                        <a:pt x="6" y="62"/>
                        <a:pt x="6" y="62"/>
                        <a:pt x="6" y="62"/>
                      </a:cubicBezTo>
                      <a:cubicBezTo>
                        <a:pt x="8" y="62"/>
                        <a:pt x="6" y="65"/>
                        <a:pt x="7" y="66"/>
                      </a:cubicBezTo>
                      <a:cubicBezTo>
                        <a:pt x="8" y="65"/>
                        <a:pt x="8" y="65"/>
                        <a:pt x="8" y="65"/>
                      </a:cubicBezTo>
                      <a:cubicBezTo>
                        <a:pt x="8" y="66"/>
                        <a:pt x="6" y="68"/>
                        <a:pt x="6" y="69"/>
                      </a:cubicBezTo>
                      <a:cubicBezTo>
                        <a:pt x="6" y="69"/>
                        <a:pt x="6" y="69"/>
                        <a:pt x="6" y="69"/>
                      </a:cubicBezTo>
                      <a:cubicBezTo>
                        <a:pt x="6" y="71"/>
                        <a:pt x="7" y="68"/>
                        <a:pt x="8" y="70"/>
                      </a:cubicBezTo>
                      <a:cubicBezTo>
                        <a:pt x="7" y="70"/>
                        <a:pt x="6" y="70"/>
                        <a:pt x="6" y="71"/>
                      </a:cubicBezTo>
                      <a:cubicBezTo>
                        <a:pt x="6" y="72"/>
                        <a:pt x="10" y="73"/>
                        <a:pt x="9" y="74"/>
                      </a:cubicBezTo>
                      <a:cubicBezTo>
                        <a:pt x="10" y="74"/>
                        <a:pt x="10" y="73"/>
                        <a:pt x="11" y="74"/>
                      </a:cubicBezTo>
                      <a:cubicBezTo>
                        <a:pt x="11" y="74"/>
                        <a:pt x="11" y="77"/>
                        <a:pt x="12" y="77"/>
                      </a:cubicBezTo>
                      <a:cubicBezTo>
                        <a:pt x="12" y="77"/>
                        <a:pt x="12" y="77"/>
                        <a:pt x="12" y="77"/>
                      </a:cubicBezTo>
                      <a:cubicBezTo>
                        <a:pt x="13" y="78"/>
                        <a:pt x="14" y="79"/>
                        <a:pt x="15" y="79"/>
                      </a:cubicBezTo>
                      <a:cubicBezTo>
                        <a:pt x="14" y="80"/>
                        <a:pt x="15" y="81"/>
                        <a:pt x="16" y="82"/>
                      </a:cubicBezTo>
                      <a:cubicBezTo>
                        <a:pt x="18" y="82"/>
                        <a:pt x="19" y="83"/>
                        <a:pt x="18" y="84"/>
                      </a:cubicBezTo>
                      <a:cubicBezTo>
                        <a:pt x="18" y="84"/>
                        <a:pt x="19" y="85"/>
                        <a:pt x="20" y="85"/>
                      </a:cubicBezTo>
                      <a:cubicBezTo>
                        <a:pt x="19" y="85"/>
                        <a:pt x="19" y="85"/>
                        <a:pt x="19" y="85"/>
                      </a:cubicBezTo>
                      <a:cubicBezTo>
                        <a:pt x="20" y="87"/>
                        <a:pt x="21" y="86"/>
                        <a:pt x="22" y="86"/>
                      </a:cubicBezTo>
                      <a:cubicBezTo>
                        <a:pt x="22" y="87"/>
                        <a:pt x="22" y="87"/>
                        <a:pt x="22" y="87"/>
                      </a:cubicBezTo>
                      <a:cubicBezTo>
                        <a:pt x="23" y="89"/>
                        <a:pt x="24" y="89"/>
                        <a:pt x="26" y="89"/>
                      </a:cubicBezTo>
                      <a:cubicBezTo>
                        <a:pt x="26" y="90"/>
                        <a:pt x="26" y="90"/>
                        <a:pt x="26" y="90"/>
                      </a:cubicBezTo>
                      <a:cubicBezTo>
                        <a:pt x="26" y="89"/>
                        <a:pt x="28" y="93"/>
                        <a:pt x="31" y="93"/>
                      </a:cubicBezTo>
                      <a:cubicBezTo>
                        <a:pt x="31" y="93"/>
                        <a:pt x="31" y="93"/>
                        <a:pt x="30" y="93"/>
                      </a:cubicBezTo>
                      <a:cubicBezTo>
                        <a:pt x="32" y="93"/>
                        <a:pt x="33" y="94"/>
                        <a:pt x="34" y="95"/>
                      </a:cubicBezTo>
                      <a:cubicBezTo>
                        <a:pt x="36" y="96"/>
                        <a:pt x="37" y="96"/>
                        <a:pt x="38" y="94"/>
                      </a:cubicBezTo>
                      <a:cubicBezTo>
                        <a:pt x="39" y="94"/>
                        <a:pt x="39" y="94"/>
                        <a:pt x="39" y="94"/>
                      </a:cubicBezTo>
                      <a:cubicBezTo>
                        <a:pt x="37" y="93"/>
                        <a:pt x="40" y="92"/>
                        <a:pt x="39" y="92"/>
                      </a:cubicBezTo>
                      <a:cubicBezTo>
                        <a:pt x="40" y="92"/>
                        <a:pt x="41" y="93"/>
                        <a:pt x="40" y="93"/>
                      </a:cubicBezTo>
                      <a:cubicBezTo>
                        <a:pt x="40" y="93"/>
                        <a:pt x="40" y="93"/>
                        <a:pt x="40" y="93"/>
                      </a:cubicBezTo>
                      <a:cubicBezTo>
                        <a:pt x="39" y="95"/>
                        <a:pt x="43" y="94"/>
                        <a:pt x="43" y="95"/>
                      </a:cubicBezTo>
                      <a:cubicBezTo>
                        <a:pt x="47" y="95"/>
                        <a:pt x="52" y="95"/>
                        <a:pt x="56" y="93"/>
                      </a:cubicBezTo>
                      <a:cubicBezTo>
                        <a:pt x="55" y="92"/>
                        <a:pt x="55" y="92"/>
                        <a:pt x="55" y="92"/>
                      </a:cubicBezTo>
                      <a:cubicBezTo>
                        <a:pt x="56" y="91"/>
                        <a:pt x="56" y="91"/>
                        <a:pt x="56" y="91"/>
                      </a:cubicBezTo>
                      <a:cubicBezTo>
                        <a:pt x="57" y="92"/>
                        <a:pt x="57" y="92"/>
                        <a:pt x="56" y="93"/>
                      </a:cubicBezTo>
                      <a:cubicBezTo>
                        <a:pt x="57" y="93"/>
                        <a:pt x="57" y="91"/>
                        <a:pt x="57" y="91"/>
                      </a:cubicBezTo>
                      <a:cubicBezTo>
                        <a:pt x="59" y="90"/>
                        <a:pt x="57" y="93"/>
                        <a:pt x="58" y="92"/>
                      </a:cubicBezTo>
                      <a:cubicBezTo>
                        <a:pt x="58" y="92"/>
                        <a:pt x="59" y="92"/>
                        <a:pt x="59" y="92"/>
                      </a:cubicBezTo>
                      <a:cubicBezTo>
                        <a:pt x="58" y="92"/>
                        <a:pt x="58" y="92"/>
                        <a:pt x="58" y="92"/>
                      </a:cubicBezTo>
                      <a:cubicBezTo>
                        <a:pt x="59" y="91"/>
                        <a:pt x="58" y="90"/>
                        <a:pt x="60" y="90"/>
                      </a:cubicBezTo>
                      <a:cubicBezTo>
                        <a:pt x="60" y="90"/>
                        <a:pt x="60" y="90"/>
                        <a:pt x="61" y="90"/>
                      </a:cubicBezTo>
                      <a:cubicBezTo>
                        <a:pt x="61" y="90"/>
                        <a:pt x="61" y="90"/>
                        <a:pt x="61" y="90"/>
                      </a:cubicBezTo>
                      <a:cubicBezTo>
                        <a:pt x="61" y="90"/>
                        <a:pt x="63" y="89"/>
                        <a:pt x="63" y="89"/>
                      </a:cubicBezTo>
                      <a:cubicBezTo>
                        <a:pt x="61" y="88"/>
                        <a:pt x="61" y="88"/>
                        <a:pt x="61" y="88"/>
                      </a:cubicBezTo>
                      <a:cubicBezTo>
                        <a:pt x="62" y="87"/>
                        <a:pt x="63" y="87"/>
                        <a:pt x="61" y="87"/>
                      </a:cubicBezTo>
                      <a:cubicBezTo>
                        <a:pt x="64" y="88"/>
                        <a:pt x="66" y="83"/>
                        <a:pt x="67" y="82"/>
                      </a:cubicBezTo>
                      <a:cubicBezTo>
                        <a:pt x="67" y="81"/>
                        <a:pt x="68" y="80"/>
                        <a:pt x="69" y="79"/>
                      </a:cubicBezTo>
                      <a:cubicBezTo>
                        <a:pt x="68" y="79"/>
                        <a:pt x="67" y="79"/>
                        <a:pt x="68" y="78"/>
                      </a:cubicBezTo>
                      <a:cubicBezTo>
                        <a:pt x="70" y="79"/>
                        <a:pt x="70" y="76"/>
                        <a:pt x="72" y="76"/>
                      </a:cubicBezTo>
                      <a:cubicBezTo>
                        <a:pt x="70" y="76"/>
                        <a:pt x="73" y="73"/>
                        <a:pt x="71" y="74"/>
                      </a:cubicBezTo>
                      <a:cubicBezTo>
                        <a:pt x="71" y="73"/>
                        <a:pt x="72" y="74"/>
                        <a:pt x="72" y="73"/>
                      </a:cubicBezTo>
                      <a:cubicBezTo>
                        <a:pt x="72" y="72"/>
                        <a:pt x="73" y="71"/>
                        <a:pt x="74" y="70"/>
                      </a:cubicBezTo>
                      <a:cubicBezTo>
                        <a:pt x="74" y="68"/>
                        <a:pt x="75" y="67"/>
                        <a:pt x="75" y="66"/>
                      </a:cubicBezTo>
                      <a:cubicBezTo>
                        <a:pt x="75" y="66"/>
                        <a:pt x="74" y="66"/>
                        <a:pt x="74" y="65"/>
                      </a:cubicBezTo>
                      <a:cubicBezTo>
                        <a:pt x="75" y="64"/>
                        <a:pt x="75" y="64"/>
                        <a:pt x="75" y="64"/>
                      </a:cubicBezTo>
                      <a:cubicBezTo>
                        <a:pt x="75" y="63"/>
                        <a:pt x="74" y="63"/>
                        <a:pt x="75" y="62"/>
                      </a:cubicBezTo>
                      <a:cubicBezTo>
                        <a:pt x="75" y="62"/>
                        <a:pt x="74" y="63"/>
                        <a:pt x="74" y="62"/>
                      </a:cubicBezTo>
                      <a:cubicBezTo>
                        <a:pt x="75" y="60"/>
                        <a:pt x="75" y="57"/>
                        <a:pt x="75" y="54"/>
                      </a:cubicBezTo>
                      <a:cubicBezTo>
                        <a:pt x="75" y="51"/>
                        <a:pt x="74" y="48"/>
                        <a:pt x="75" y="45"/>
                      </a:cubicBezTo>
                      <a:cubicBezTo>
                        <a:pt x="75" y="46"/>
                        <a:pt x="75" y="46"/>
                        <a:pt x="75" y="45"/>
                      </a:cubicBezTo>
                      <a:cubicBezTo>
                        <a:pt x="75" y="45"/>
                        <a:pt x="74" y="45"/>
                        <a:pt x="73" y="45"/>
                      </a:cubicBezTo>
                      <a:cubicBezTo>
                        <a:pt x="73" y="45"/>
                        <a:pt x="74" y="45"/>
                        <a:pt x="74" y="44"/>
                      </a:cubicBezTo>
                      <a:cubicBezTo>
                        <a:pt x="74" y="43"/>
                        <a:pt x="74" y="43"/>
                        <a:pt x="74" y="43"/>
                      </a:cubicBezTo>
                      <a:cubicBezTo>
                        <a:pt x="73" y="43"/>
                        <a:pt x="74" y="40"/>
                        <a:pt x="72" y="40"/>
                      </a:cubicBezTo>
                      <a:cubicBezTo>
                        <a:pt x="73" y="41"/>
                        <a:pt x="73" y="41"/>
                        <a:pt x="73" y="41"/>
                      </a:cubicBezTo>
                      <a:cubicBezTo>
                        <a:pt x="71" y="40"/>
                        <a:pt x="70" y="43"/>
                        <a:pt x="68" y="43"/>
                      </a:cubicBezTo>
                      <a:cubicBezTo>
                        <a:pt x="70" y="44"/>
                        <a:pt x="67" y="46"/>
                        <a:pt x="69" y="47"/>
                      </a:cubicBezTo>
                      <a:cubicBezTo>
                        <a:pt x="69" y="48"/>
                        <a:pt x="68" y="47"/>
                        <a:pt x="68" y="48"/>
                      </a:cubicBezTo>
                      <a:cubicBezTo>
                        <a:pt x="69" y="48"/>
                        <a:pt x="69" y="48"/>
                        <a:pt x="69" y="49"/>
                      </a:cubicBezTo>
                      <a:cubicBezTo>
                        <a:pt x="69" y="49"/>
                        <a:pt x="69" y="49"/>
                        <a:pt x="69" y="49"/>
                      </a:cubicBezTo>
                      <a:cubicBezTo>
                        <a:pt x="69" y="52"/>
                        <a:pt x="68" y="53"/>
                        <a:pt x="68" y="56"/>
                      </a:cubicBezTo>
                      <a:cubicBezTo>
                        <a:pt x="69" y="56"/>
                        <a:pt x="69" y="56"/>
                        <a:pt x="69" y="56"/>
                      </a:cubicBezTo>
                      <a:cubicBezTo>
                        <a:pt x="69" y="56"/>
                        <a:pt x="68" y="56"/>
                        <a:pt x="68" y="57"/>
                      </a:cubicBezTo>
                      <a:cubicBezTo>
                        <a:pt x="70" y="57"/>
                        <a:pt x="68" y="55"/>
                        <a:pt x="70" y="56"/>
                      </a:cubicBezTo>
                      <a:cubicBezTo>
                        <a:pt x="68" y="56"/>
                        <a:pt x="69" y="60"/>
                        <a:pt x="67" y="60"/>
                      </a:cubicBezTo>
                      <a:cubicBezTo>
                        <a:pt x="67" y="61"/>
                        <a:pt x="68" y="60"/>
                        <a:pt x="68" y="61"/>
                      </a:cubicBezTo>
                      <a:cubicBezTo>
                        <a:pt x="68" y="61"/>
                        <a:pt x="68" y="61"/>
                        <a:pt x="68" y="61"/>
                      </a:cubicBezTo>
                      <a:cubicBezTo>
                        <a:pt x="68" y="62"/>
                        <a:pt x="68" y="62"/>
                        <a:pt x="68" y="62"/>
                      </a:cubicBezTo>
                      <a:cubicBezTo>
                        <a:pt x="68" y="62"/>
                        <a:pt x="67" y="62"/>
                        <a:pt x="67" y="62"/>
                      </a:cubicBezTo>
                      <a:cubicBezTo>
                        <a:pt x="67" y="62"/>
                        <a:pt x="67" y="62"/>
                        <a:pt x="67" y="62"/>
                      </a:cubicBezTo>
                      <a:cubicBezTo>
                        <a:pt x="66" y="63"/>
                        <a:pt x="67" y="64"/>
                        <a:pt x="67" y="64"/>
                      </a:cubicBezTo>
                      <a:cubicBezTo>
                        <a:pt x="67" y="64"/>
                        <a:pt x="67" y="63"/>
                        <a:pt x="67" y="63"/>
                      </a:cubicBezTo>
                      <a:cubicBezTo>
                        <a:pt x="67" y="65"/>
                        <a:pt x="67" y="66"/>
                        <a:pt x="66" y="68"/>
                      </a:cubicBezTo>
                      <a:cubicBezTo>
                        <a:pt x="66" y="69"/>
                        <a:pt x="66" y="70"/>
                        <a:pt x="66" y="72"/>
                      </a:cubicBezTo>
                      <a:cubicBezTo>
                        <a:pt x="66" y="72"/>
                        <a:pt x="66" y="72"/>
                        <a:pt x="66" y="72"/>
                      </a:cubicBezTo>
                      <a:cubicBezTo>
                        <a:pt x="66" y="74"/>
                        <a:pt x="65" y="73"/>
                        <a:pt x="65" y="75"/>
                      </a:cubicBezTo>
                      <a:cubicBezTo>
                        <a:pt x="64" y="75"/>
                        <a:pt x="64" y="75"/>
                        <a:pt x="64" y="75"/>
                      </a:cubicBezTo>
                      <a:cubicBezTo>
                        <a:pt x="65" y="75"/>
                        <a:pt x="65" y="76"/>
                        <a:pt x="64" y="76"/>
                      </a:cubicBezTo>
                      <a:cubicBezTo>
                        <a:pt x="64" y="76"/>
                        <a:pt x="63" y="77"/>
                        <a:pt x="63" y="76"/>
                      </a:cubicBezTo>
                      <a:cubicBezTo>
                        <a:pt x="63" y="78"/>
                        <a:pt x="63" y="77"/>
                        <a:pt x="63" y="79"/>
                      </a:cubicBezTo>
                      <a:cubicBezTo>
                        <a:pt x="63" y="79"/>
                        <a:pt x="63" y="79"/>
                        <a:pt x="63" y="79"/>
                      </a:cubicBezTo>
                      <a:cubicBezTo>
                        <a:pt x="63" y="80"/>
                        <a:pt x="63" y="80"/>
                        <a:pt x="63" y="81"/>
                      </a:cubicBezTo>
                      <a:cubicBezTo>
                        <a:pt x="63" y="80"/>
                        <a:pt x="61" y="81"/>
                        <a:pt x="61" y="79"/>
                      </a:cubicBezTo>
                      <a:cubicBezTo>
                        <a:pt x="59" y="80"/>
                        <a:pt x="60" y="83"/>
                        <a:pt x="58" y="82"/>
                      </a:cubicBezTo>
                      <a:cubicBezTo>
                        <a:pt x="59" y="84"/>
                        <a:pt x="60" y="81"/>
                        <a:pt x="60" y="82"/>
                      </a:cubicBezTo>
                      <a:cubicBezTo>
                        <a:pt x="61" y="82"/>
                        <a:pt x="61" y="84"/>
                        <a:pt x="60" y="84"/>
                      </a:cubicBezTo>
                      <a:cubicBezTo>
                        <a:pt x="59" y="84"/>
                        <a:pt x="57" y="83"/>
                        <a:pt x="56" y="84"/>
                      </a:cubicBezTo>
                      <a:cubicBezTo>
                        <a:pt x="56" y="84"/>
                        <a:pt x="56" y="84"/>
                        <a:pt x="56" y="84"/>
                      </a:cubicBezTo>
                      <a:cubicBezTo>
                        <a:pt x="56" y="84"/>
                        <a:pt x="56" y="85"/>
                        <a:pt x="55" y="85"/>
                      </a:cubicBezTo>
                      <a:cubicBezTo>
                        <a:pt x="55" y="86"/>
                        <a:pt x="54" y="85"/>
                        <a:pt x="54" y="87"/>
                      </a:cubicBezTo>
                      <a:cubicBezTo>
                        <a:pt x="54" y="87"/>
                        <a:pt x="56" y="85"/>
                        <a:pt x="56" y="85"/>
                      </a:cubicBezTo>
                      <a:cubicBezTo>
                        <a:pt x="55" y="86"/>
                        <a:pt x="55" y="88"/>
                        <a:pt x="53" y="88"/>
                      </a:cubicBezTo>
                      <a:cubicBezTo>
                        <a:pt x="53" y="88"/>
                        <a:pt x="54" y="87"/>
                        <a:pt x="54" y="87"/>
                      </a:cubicBezTo>
                      <a:cubicBezTo>
                        <a:pt x="53" y="87"/>
                        <a:pt x="53" y="88"/>
                        <a:pt x="52" y="87"/>
                      </a:cubicBezTo>
                      <a:cubicBezTo>
                        <a:pt x="52" y="86"/>
                        <a:pt x="54" y="86"/>
                        <a:pt x="54" y="85"/>
                      </a:cubicBezTo>
                      <a:cubicBezTo>
                        <a:pt x="54" y="84"/>
                        <a:pt x="53" y="87"/>
                        <a:pt x="53" y="85"/>
                      </a:cubicBezTo>
                      <a:cubicBezTo>
                        <a:pt x="53" y="87"/>
                        <a:pt x="51" y="85"/>
                        <a:pt x="51" y="87"/>
                      </a:cubicBezTo>
                      <a:cubicBezTo>
                        <a:pt x="51" y="86"/>
                        <a:pt x="51" y="86"/>
                        <a:pt x="51" y="86"/>
                      </a:cubicBezTo>
                      <a:cubicBezTo>
                        <a:pt x="51" y="87"/>
                        <a:pt x="50" y="87"/>
                        <a:pt x="50" y="87"/>
                      </a:cubicBezTo>
                      <a:cubicBezTo>
                        <a:pt x="50" y="86"/>
                        <a:pt x="50" y="86"/>
                        <a:pt x="50" y="86"/>
                      </a:cubicBezTo>
                      <a:cubicBezTo>
                        <a:pt x="50" y="87"/>
                        <a:pt x="49" y="86"/>
                        <a:pt x="48" y="86"/>
                      </a:cubicBezTo>
                      <a:cubicBezTo>
                        <a:pt x="50" y="86"/>
                        <a:pt x="49" y="87"/>
                        <a:pt x="49" y="88"/>
                      </a:cubicBezTo>
                      <a:cubicBezTo>
                        <a:pt x="48" y="89"/>
                        <a:pt x="48" y="86"/>
                        <a:pt x="46" y="86"/>
                      </a:cubicBezTo>
                      <a:cubicBezTo>
                        <a:pt x="46" y="86"/>
                        <a:pt x="47" y="87"/>
                        <a:pt x="46" y="87"/>
                      </a:cubicBezTo>
                      <a:cubicBezTo>
                        <a:pt x="46" y="87"/>
                        <a:pt x="45" y="87"/>
                        <a:pt x="45" y="86"/>
                      </a:cubicBezTo>
                      <a:cubicBezTo>
                        <a:pt x="43" y="87"/>
                        <a:pt x="45" y="87"/>
                        <a:pt x="45" y="88"/>
                      </a:cubicBezTo>
                      <a:cubicBezTo>
                        <a:pt x="44" y="87"/>
                        <a:pt x="44" y="89"/>
                        <a:pt x="43" y="89"/>
                      </a:cubicBezTo>
                      <a:cubicBezTo>
                        <a:pt x="43" y="88"/>
                        <a:pt x="43" y="88"/>
                        <a:pt x="43" y="88"/>
                      </a:cubicBezTo>
                      <a:cubicBezTo>
                        <a:pt x="41" y="87"/>
                        <a:pt x="43" y="90"/>
                        <a:pt x="41" y="89"/>
                      </a:cubicBezTo>
                      <a:cubicBezTo>
                        <a:pt x="42" y="88"/>
                        <a:pt x="42" y="88"/>
                        <a:pt x="42" y="88"/>
                      </a:cubicBezTo>
                      <a:cubicBezTo>
                        <a:pt x="41" y="88"/>
                        <a:pt x="41" y="88"/>
                        <a:pt x="41" y="88"/>
                      </a:cubicBezTo>
                      <a:cubicBezTo>
                        <a:pt x="41" y="87"/>
                        <a:pt x="41" y="87"/>
                        <a:pt x="41" y="87"/>
                      </a:cubicBezTo>
                      <a:cubicBezTo>
                        <a:pt x="40" y="88"/>
                        <a:pt x="40" y="87"/>
                        <a:pt x="39" y="87"/>
                      </a:cubicBezTo>
                      <a:cubicBezTo>
                        <a:pt x="39" y="88"/>
                        <a:pt x="38" y="89"/>
                        <a:pt x="38" y="88"/>
                      </a:cubicBezTo>
                      <a:cubicBezTo>
                        <a:pt x="37" y="88"/>
                        <a:pt x="38" y="88"/>
                        <a:pt x="37" y="87"/>
                      </a:cubicBezTo>
                      <a:cubicBezTo>
                        <a:pt x="37" y="87"/>
                        <a:pt x="38" y="86"/>
                        <a:pt x="38" y="87"/>
                      </a:cubicBezTo>
                      <a:cubicBezTo>
                        <a:pt x="38" y="87"/>
                        <a:pt x="38" y="87"/>
                        <a:pt x="39" y="87"/>
                      </a:cubicBezTo>
                      <a:cubicBezTo>
                        <a:pt x="38" y="86"/>
                        <a:pt x="37" y="86"/>
                        <a:pt x="37" y="86"/>
                      </a:cubicBezTo>
                      <a:cubicBezTo>
                        <a:pt x="37" y="86"/>
                        <a:pt x="37" y="86"/>
                        <a:pt x="37" y="86"/>
                      </a:cubicBezTo>
                      <a:cubicBezTo>
                        <a:pt x="35" y="87"/>
                        <a:pt x="35" y="87"/>
                        <a:pt x="35" y="87"/>
                      </a:cubicBezTo>
                      <a:cubicBezTo>
                        <a:pt x="35" y="86"/>
                        <a:pt x="35" y="86"/>
                        <a:pt x="36" y="86"/>
                      </a:cubicBezTo>
                      <a:cubicBezTo>
                        <a:pt x="35" y="86"/>
                        <a:pt x="35" y="86"/>
                        <a:pt x="34" y="86"/>
                      </a:cubicBezTo>
                      <a:cubicBezTo>
                        <a:pt x="35" y="86"/>
                        <a:pt x="35" y="85"/>
                        <a:pt x="36" y="85"/>
                      </a:cubicBezTo>
                      <a:cubicBezTo>
                        <a:pt x="36" y="85"/>
                        <a:pt x="34" y="85"/>
                        <a:pt x="34" y="85"/>
                      </a:cubicBezTo>
                      <a:cubicBezTo>
                        <a:pt x="34" y="85"/>
                        <a:pt x="34" y="84"/>
                        <a:pt x="34" y="84"/>
                      </a:cubicBezTo>
                      <a:cubicBezTo>
                        <a:pt x="33" y="83"/>
                        <a:pt x="31" y="84"/>
                        <a:pt x="31" y="83"/>
                      </a:cubicBezTo>
                      <a:cubicBezTo>
                        <a:pt x="30" y="83"/>
                        <a:pt x="30" y="83"/>
                        <a:pt x="30" y="83"/>
                      </a:cubicBezTo>
                      <a:cubicBezTo>
                        <a:pt x="29" y="82"/>
                        <a:pt x="29" y="81"/>
                        <a:pt x="27" y="81"/>
                      </a:cubicBezTo>
                      <a:cubicBezTo>
                        <a:pt x="27" y="79"/>
                        <a:pt x="27" y="79"/>
                        <a:pt x="27" y="79"/>
                      </a:cubicBezTo>
                      <a:cubicBezTo>
                        <a:pt x="26" y="79"/>
                        <a:pt x="27" y="81"/>
                        <a:pt x="25" y="81"/>
                      </a:cubicBezTo>
                      <a:cubicBezTo>
                        <a:pt x="24" y="80"/>
                        <a:pt x="26" y="79"/>
                        <a:pt x="26" y="79"/>
                      </a:cubicBezTo>
                      <a:cubicBezTo>
                        <a:pt x="25" y="79"/>
                        <a:pt x="23" y="79"/>
                        <a:pt x="23" y="78"/>
                      </a:cubicBezTo>
                      <a:cubicBezTo>
                        <a:pt x="23" y="78"/>
                        <a:pt x="23" y="78"/>
                        <a:pt x="24" y="78"/>
                      </a:cubicBezTo>
                      <a:close/>
                      <a:moveTo>
                        <a:pt x="15" y="68"/>
                      </a:moveTo>
                      <a:cubicBezTo>
                        <a:pt x="15" y="68"/>
                        <a:pt x="16" y="68"/>
                        <a:pt x="16" y="68"/>
                      </a:cubicBezTo>
                      <a:cubicBezTo>
                        <a:pt x="15" y="69"/>
                        <a:pt x="15" y="68"/>
                        <a:pt x="15" y="68"/>
                      </a:cubicBezTo>
                      <a:close/>
                      <a:moveTo>
                        <a:pt x="7" y="48"/>
                      </a:moveTo>
                      <a:cubicBezTo>
                        <a:pt x="7" y="48"/>
                        <a:pt x="7" y="48"/>
                        <a:pt x="7" y="49"/>
                      </a:cubicBezTo>
                      <a:cubicBezTo>
                        <a:pt x="7" y="48"/>
                        <a:pt x="7" y="48"/>
                        <a:pt x="7" y="48"/>
                      </a:cubicBezTo>
                      <a:close/>
                      <a:moveTo>
                        <a:pt x="40" y="2"/>
                      </a:moveTo>
                      <a:cubicBezTo>
                        <a:pt x="40" y="2"/>
                        <a:pt x="40" y="2"/>
                        <a:pt x="40" y="2"/>
                      </a:cubicBezTo>
                      <a:cubicBezTo>
                        <a:pt x="39" y="1"/>
                        <a:pt x="40" y="2"/>
                        <a:pt x="40" y="2"/>
                      </a:cubicBezTo>
                      <a:close/>
                      <a:moveTo>
                        <a:pt x="41" y="3"/>
                      </a:moveTo>
                      <a:cubicBezTo>
                        <a:pt x="42" y="3"/>
                        <a:pt x="42" y="2"/>
                        <a:pt x="42" y="2"/>
                      </a:cubicBezTo>
                      <a:cubicBezTo>
                        <a:pt x="41" y="2"/>
                        <a:pt x="41" y="2"/>
                        <a:pt x="41" y="2"/>
                      </a:cubicBezTo>
                      <a:cubicBezTo>
                        <a:pt x="41" y="2"/>
                        <a:pt x="41" y="3"/>
                        <a:pt x="41" y="3"/>
                      </a:cubicBezTo>
                      <a:close/>
                      <a:moveTo>
                        <a:pt x="61" y="90"/>
                      </a:moveTo>
                      <a:cubicBezTo>
                        <a:pt x="60" y="90"/>
                        <a:pt x="60" y="90"/>
                        <a:pt x="60" y="90"/>
                      </a:cubicBezTo>
                      <a:cubicBezTo>
                        <a:pt x="61" y="89"/>
                        <a:pt x="61" y="89"/>
                        <a:pt x="61"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1" name="Freeform 226">
                  <a:extLst>
                    <a:ext uri="{FF2B5EF4-FFF2-40B4-BE49-F238E27FC236}">
                      <a16:creationId xmlns:a16="http://schemas.microsoft.com/office/drawing/2014/main" id="{6F250A84-FB56-4C65-9AE0-E6DDAB2A0A4B}"/>
                    </a:ext>
                  </a:extLst>
                </p:cNvPr>
                <p:cNvSpPr>
                  <a:spLocks/>
                </p:cNvSpPr>
                <p:nvPr userDrawn="1"/>
              </p:nvSpPr>
              <p:spPr bwMode="auto">
                <a:xfrm>
                  <a:off x="3639" y="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2" name="Freeform 227">
                  <a:extLst>
                    <a:ext uri="{FF2B5EF4-FFF2-40B4-BE49-F238E27FC236}">
                      <a16:creationId xmlns:a16="http://schemas.microsoft.com/office/drawing/2014/main" id="{794FA91A-3AA6-487F-9030-6F1714A738CE}"/>
                    </a:ext>
                  </a:extLst>
                </p:cNvPr>
                <p:cNvSpPr>
                  <a:spLocks/>
                </p:cNvSpPr>
                <p:nvPr userDrawn="1"/>
              </p:nvSpPr>
              <p:spPr bwMode="auto">
                <a:xfrm>
                  <a:off x="3749" y="6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3" name="Freeform 228">
                  <a:extLst>
                    <a:ext uri="{FF2B5EF4-FFF2-40B4-BE49-F238E27FC236}">
                      <a16:creationId xmlns:a16="http://schemas.microsoft.com/office/drawing/2014/main" id="{53744A6A-9B2A-45CC-A313-27D906B668DE}"/>
                    </a:ext>
                  </a:extLst>
                </p:cNvPr>
                <p:cNvSpPr>
                  <a:spLocks/>
                </p:cNvSpPr>
                <p:nvPr userDrawn="1"/>
              </p:nvSpPr>
              <p:spPr bwMode="auto">
                <a:xfrm>
                  <a:off x="3709" y="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4" name="Freeform 229">
                  <a:extLst>
                    <a:ext uri="{FF2B5EF4-FFF2-40B4-BE49-F238E27FC236}">
                      <a16:creationId xmlns:a16="http://schemas.microsoft.com/office/drawing/2014/main" id="{920B8BF9-E25B-4E46-9153-9D232C76DA66}"/>
                    </a:ext>
                  </a:extLst>
                </p:cNvPr>
                <p:cNvSpPr>
                  <a:spLocks/>
                </p:cNvSpPr>
                <p:nvPr userDrawn="1"/>
              </p:nvSpPr>
              <p:spPr bwMode="auto">
                <a:xfrm>
                  <a:off x="3843" y="2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5" name="Freeform 230">
                  <a:extLst>
                    <a:ext uri="{FF2B5EF4-FFF2-40B4-BE49-F238E27FC236}">
                      <a16:creationId xmlns:a16="http://schemas.microsoft.com/office/drawing/2014/main" id="{DF5AFA80-D2D2-4106-B6C5-2FD678C6289F}"/>
                    </a:ext>
                  </a:extLst>
                </p:cNvPr>
                <p:cNvSpPr>
                  <a:spLocks/>
                </p:cNvSpPr>
                <p:nvPr userDrawn="1"/>
              </p:nvSpPr>
              <p:spPr bwMode="auto">
                <a:xfrm>
                  <a:off x="3863" y="28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1" y="1"/>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6" name="Freeform 231">
                  <a:extLst>
                    <a:ext uri="{FF2B5EF4-FFF2-40B4-BE49-F238E27FC236}">
                      <a16:creationId xmlns:a16="http://schemas.microsoft.com/office/drawing/2014/main" id="{E468A2C7-647E-4A13-97A1-2590421D6C0D}"/>
                    </a:ext>
                  </a:extLst>
                </p:cNvPr>
                <p:cNvSpPr>
                  <a:spLocks/>
                </p:cNvSpPr>
                <p:nvPr userDrawn="1"/>
              </p:nvSpPr>
              <p:spPr bwMode="auto">
                <a:xfrm>
                  <a:off x="3843" y="25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7" name="Freeform 232">
                  <a:extLst>
                    <a:ext uri="{FF2B5EF4-FFF2-40B4-BE49-F238E27FC236}">
                      <a16:creationId xmlns:a16="http://schemas.microsoft.com/office/drawing/2014/main" id="{5698A36F-81E7-4643-BCDF-532D97786DD3}"/>
                    </a:ext>
                  </a:extLst>
                </p:cNvPr>
                <p:cNvSpPr>
                  <a:spLocks/>
                </p:cNvSpPr>
                <p:nvPr userDrawn="1"/>
              </p:nvSpPr>
              <p:spPr bwMode="auto">
                <a:xfrm>
                  <a:off x="3848" y="2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8" name="Freeform 233">
                  <a:extLst>
                    <a:ext uri="{FF2B5EF4-FFF2-40B4-BE49-F238E27FC236}">
                      <a16:creationId xmlns:a16="http://schemas.microsoft.com/office/drawing/2014/main" id="{22D68072-059A-4F3B-9996-ED9E91397DD1}"/>
                    </a:ext>
                  </a:extLst>
                </p:cNvPr>
                <p:cNvSpPr>
                  <a:spLocks/>
                </p:cNvSpPr>
                <p:nvPr userDrawn="1"/>
              </p:nvSpPr>
              <p:spPr bwMode="auto">
                <a:xfrm>
                  <a:off x="3809" y="223"/>
                  <a:ext cx="15" cy="10"/>
                </a:xfrm>
                <a:custGeom>
                  <a:avLst/>
                  <a:gdLst>
                    <a:gd name="T0" fmla="*/ 1 w 3"/>
                    <a:gd name="T1" fmla="*/ 2 h 2"/>
                    <a:gd name="T2" fmla="*/ 2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2" y="1"/>
                      </a:cubicBezTo>
                      <a:cubicBezTo>
                        <a:pt x="3"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9" name="Rectangle 234">
                  <a:extLst>
                    <a:ext uri="{FF2B5EF4-FFF2-40B4-BE49-F238E27FC236}">
                      <a16:creationId xmlns:a16="http://schemas.microsoft.com/office/drawing/2014/main" id="{4873E495-E878-4279-B23F-2CF218FCD966}"/>
                    </a:ext>
                  </a:extLst>
                </p:cNvPr>
                <p:cNvSpPr>
                  <a:spLocks noChangeArrowheads="1"/>
                </p:cNvSpPr>
                <p:nvPr userDrawn="1"/>
              </p:nvSpPr>
              <p:spPr bwMode="auto">
                <a:xfrm>
                  <a:off x="3838" y="2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0" name="Freeform 235">
                  <a:extLst>
                    <a:ext uri="{FF2B5EF4-FFF2-40B4-BE49-F238E27FC236}">
                      <a16:creationId xmlns:a16="http://schemas.microsoft.com/office/drawing/2014/main" id="{98F6F95D-F73C-444D-80E2-85EB3D54745B}"/>
                    </a:ext>
                  </a:extLst>
                </p:cNvPr>
                <p:cNvSpPr>
                  <a:spLocks/>
                </p:cNvSpPr>
                <p:nvPr userDrawn="1"/>
              </p:nvSpPr>
              <p:spPr bwMode="auto">
                <a:xfrm>
                  <a:off x="3819" y="25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1" name="Freeform 236">
                  <a:extLst>
                    <a:ext uri="{FF2B5EF4-FFF2-40B4-BE49-F238E27FC236}">
                      <a16:creationId xmlns:a16="http://schemas.microsoft.com/office/drawing/2014/main" id="{667EF7FA-12BC-478A-9D0D-904494576373}"/>
                    </a:ext>
                  </a:extLst>
                </p:cNvPr>
                <p:cNvSpPr>
                  <a:spLocks/>
                </p:cNvSpPr>
                <p:nvPr userDrawn="1"/>
              </p:nvSpPr>
              <p:spPr bwMode="auto">
                <a:xfrm>
                  <a:off x="3824" y="25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2" name="Freeform 237">
                  <a:extLst>
                    <a:ext uri="{FF2B5EF4-FFF2-40B4-BE49-F238E27FC236}">
                      <a16:creationId xmlns:a16="http://schemas.microsoft.com/office/drawing/2014/main" id="{5EC376B3-B564-4055-B72E-BE7C5A0E6684}"/>
                    </a:ext>
                  </a:extLst>
                </p:cNvPr>
                <p:cNvSpPr>
                  <a:spLocks/>
                </p:cNvSpPr>
                <p:nvPr userDrawn="1"/>
              </p:nvSpPr>
              <p:spPr bwMode="auto">
                <a:xfrm>
                  <a:off x="3829" y="26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3" name="Freeform 238">
                  <a:extLst>
                    <a:ext uri="{FF2B5EF4-FFF2-40B4-BE49-F238E27FC236}">
                      <a16:creationId xmlns:a16="http://schemas.microsoft.com/office/drawing/2014/main" id="{3E9A91A4-34B5-480B-8958-2D986EB24FF2}"/>
                    </a:ext>
                  </a:extLst>
                </p:cNvPr>
                <p:cNvSpPr>
                  <a:spLocks/>
                </p:cNvSpPr>
                <p:nvPr userDrawn="1"/>
              </p:nvSpPr>
              <p:spPr bwMode="auto">
                <a:xfrm>
                  <a:off x="3764" y="2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4" name="Freeform 239">
                  <a:extLst>
                    <a:ext uri="{FF2B5EF4-FFF2-40B4-BE49-F238E27FC236}">
                      <a16:creationId xmlns:a16="http://schemas.microsoft.com/office/drawing/2014/main" id="{760B7494-83E3-431A-AFC9-70D54D4BF9BF}"/>
                    </a:ext>
                  </a:extLst>
                </p:cNvPr>
                <p:cNvSpPr>
                  <a:spLocks/>
                </p:cNvSpPr>
                <p:nvPr userDrawn="1"/>
              </p:nvSpPr>
              <p:spPr bwMode="auto">
                <a:xfrm>
                  <a:off x="3779" y="25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5" name="Freeform 240">
                  <a:extLst>
                    <a:ext uri="{FF2B5EF4-FFF2-40B4-BE49-F238E27FC236}">
                      <a16:creationId xmlns:a16="http://schemas.microsoft.com/office/drawing/2014/main" id="{ACD261B2-D517-401D-A39A-50D8ABC6AD69}"/>
                    </a:ext>
                  </a:extLst>
                </p:cNvPr>
                <p:cNvSpPr>
                  <a:spLocks/>
                </p:cNvSpPr>
                <p:nvPr userDrawn="1"/>
              </p:nvSpPr>
              <p:spPr bwMode="auto">
                <a:xfrm>
                  <a:off x="3759" y="253"/>
                  <a:ext cx="15" cy="5"/>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2" y="1"/>
                        <a:pt x="0" y="1"/>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6" name="Freeform 241">
                  <a:extLst>
                    <a:ext uri="{FF2B5EF4-FFF2-40B4-BE49-F238E27FC236}">
                      <a16:creationId xmlns:a16="http://schemas.microsoft.com/office/drawing/2014/main" id="{E771E032-4C35-40A5-9B60-B8D93B149649}"/>
                    </a:ext>
                  </a:extLst>
                </p:cNvPr>
                <p:cNvSpPr>
                  <a:spLocks/>
                </p:cNvSpPr>
                <p:nvPr userDrawn="1"/>
              </p:nvSpPr>
              <p:spPr bwMode="auto">
                <a:xfrm>
                  <a:off x="3689" y="26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7" name="Freeform 242">
                  <a:extLst>
                    <a:ext uri="{FF2B5EF4-FFF2-40B4-BE49-F238E27FC236}">
                      <a16:creationId xmlns:a16="http://schemas.microsoft.com/office/drawing/2014/main" id="{2BD041E0-7BE1-446A-9356-3257A4465FD0}"/>
                    </a:ext>
                  </a:extLst>
                </p:cNvPr>
                <p:cNvSpPr>
                  <a:spLocks/>
                </p:cNvSpPr>
                <p:nvPr userDrawn="1"/>
              </p:nvSpPr>
              <p:spPr bwMode="auto">
                <a:xfrm>
                  <a:off x="3664" y="323"/>
                  <a:ext cx="10" cy="10"/>
                </a:xfrm>
                <a:custGeom>
                  <a:avLst/>
                  <a:gdLst>
                    <a:gd name="T0" fmla="*/ 1 w 2"/>
                    <a:gd name="T1" fmla="*/ 2 h 2"/>
                    <a:gd name="T2" fmla="*/ 1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1"/>
                        <a:pt x="0" y="1"/>
                        <a:pt x="1" y="0"/>
                      </a:cubicBezTo>
                      <a:cubicBezTo>
                        <a:pt x="1" y="0"/>
                        <a:pt x="0" y="1"/>
                        <a:pt x="0" y="0"/>
                      </a:cubicBezTo>
                      <a:cubicBezTo>
                        <a:pt x="0"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8" name="Freeform 243">
                  <a:extLst>
                    <a:ext uri="{FF2B5EF4-FFF2-40B4-BE49-F238E27FC236}">
                      <a16:creationId xmlns:a16="http://schemas.microsoft.com/office/drawing/2014/main" id="{7A055A57-86E8-47AC-8B56-D3E6E9CE8E4F}"/>
                    </a:ext>
                  </a:extLst>
                </p:cNvPr>
                <p:cNvSpPr>
                  <a:spLocks/>
                </p:cNvSpPr>
                <p:nvPr userDrawn="1"/>
              </p:nvSpPr>
              <p:spPr bwMode="auto">
                <a:xfrm>
                  <a:off x="3664" y="3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9" name="Freeform 244">
                  <a:extLst>
                    <a:ext uri="{FF2B5EF4-FFF2-40B4-BE49-F238E27FC236}">
                      <a16:creationId xmlns:a16="http://schemas.microsoft.com/office/drawing/2014/main" id="{FDB050B4-8E93-4A90-AE38-AD1C442013B9}"/>
                    </a:ext>
                  </a:extLst>
                </p:cNvPr>
                <p:cNvSpPr>
                  <a:spLocks/>
                </p:cNvSpPr>
                <p:nvPr userDrawn="1"/>
              </p:nvSpPr>
              <p:spPr bwMode="auto">
                <a:xfrm>
                  <a:off x="3968" y="418"/>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0" name="Freeform 245">
                  <a:extLst>
                    <a:ext uri="{FF2B5EF4-FFF2-40B4-BE49-F238E27FC236}">
                      <a16:creationId xmlns:a16="http://schemas.microsoft.com/office/drawing/2014/main" id="{92246694-D61D-4700-AD4E-4348200F23F2}"/>
                    </a:ext>
                  </a:extLst>
                </p:cNvPr>
                <p:cNvSpPr>
                  <a:spLocks/>
                </p:cNvSpPr>
                <p:nvPr userDrawn="1"/>
              </p:nvSpPr>
              <p:spPr bwMode="auto">
                <a:xfrm>
                  <a:off x="3963" y="41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1" name="Freeform 246">
                  <a:extLst>
                    <a:ext uri="{FF2B5EF4-FFF2-40B4-BE49-F238E27FC236}">
                      <a16:creationId xmlns:a16="http://schemas.microsoft.com/office/drawing/2014/main" id="{A5292196-7514-4F95-8EDC-09E7BFBD5650}"/>
                    </a:ext>
                  </a:extLst>
                </p:cNvPr>
                <p:cNvSpPr>
                  <a:spLocks/>
                </p:cNvSpPr>
                <p:nvPr userDrawn="1"/>
              </p:nvSpPr>
              <p:spPr bwMode="auto">
                <a:xfrm>
                  <a:off x="3679" y="5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2" name="Freeform 247">
                  <a:extLst>
                    <a:ext uri="{FF2B5EF4-FFF2-40B4-BE49-F238E27FC236}">
                      <a16:creationId xmlns:a16="http://schemas.microsoft.com/office/drawing/2014/main" id="{555A1B82-BF5E-4DCA-BF7A-070FDABEA556}"/>
                    </a:ext>
                  </a:extLst>
                </p:cNvPr>
                <p:cNvSpPr>
                  <a:spLocks/>
                </p:cNvSpPr>
                <p:nvPr userDrawn="1"/>
              </p:nvSpPr>
              <p:spPr bwMode="auto">
                <a:xfrm>
                  <a:off x="3699" y="5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3" name="Freeform 248">
                  <a:extLst>
                    <a:ext uri="{FF2B5EF4-FFF2-40B4-BE49-F238E27FC236}">
                      <a16:creationId xmlns:a16="http://schemas.microsoft.com/office/drawing/2014/main" id="{0F140B78-5BFC-453F-A976-568013EB1EDF}"/>
                    </a:ext>
                  </a:extLst>
                </p:cNvPr>
                <p:cNvSpPr>
                  <a:spLocks/>
                </p:cNvSpPr>
                <p:nvPr userDrawn="1"/>
              </p:nvSpPr>
              <p:spPr bwMode="auto">
                <a:xfrm>
                  <a:off x="3729" y="60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4" name="Freeform 249">
                  <a:extLst>
                    <a:ext uri="{FF2B5EF4-FFF2-40B4-BE49-F238E27FC236}">
                      <a16:creationId xmlns:a16="http://schemas.microsoft.com/office/drawing/2014/main" id="{C949F3C6-4E4D-4A4F-A182-741A9E3D197B}"/>
                    </a:ext>
                  </a:extLst>
                </p:cNvPr>
                <p:cNvSpPr>
                  <a:spLocks/>
                </p:cNvSpPr>
                <p:nvPr userDrawn="1"/>
              </p:nvSpPr>
              <p:spPr bwMode="auto">
                <a:xfrm>
                  <a:off x="4421" y="49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5" name="Freeform 250">
                  <a:extLst>
                    <a:ext uri="{FF2B5EF4-FFF2-40B4-BE49-F238E27FC236}">
                      <a16:creationId xmlns:a16="http://schemas.microsoft.com/office/drawing/2014/main" id="{768D6EB1-BE63-45A9-AF98-AF57121ACDF6}"/>
                    </a:ext>
                  </a:extLst>
                </p:cNvPr>
                <p:cNvSpPr>
                  <a:spLocks/>
                </p:cNvSpPr>
                <p:nvPr userDrawn="1"/>
              </p:nvSpPr>
              <p:spPr bwMode="auto">
                <a:xfrm>
                  <a:off x="4416" y="458"/>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6" name="Freeform 251">
                  <a:extLst>
                    <a:ext uri="{FF2B5EF4-FFF2-40B4-BE49-F238E27FC236}">
                      <a16:creationId xmlns:a16="http://schemas.microsoft.com/office/drawing/2014/main" id="{0DC76996-486B-4BE5-BCDD-6454237D7D23}"/>
                    </a:ext>
                  </a:extLst>
                </p:cNvPr>
                <p:cNvSpPr>
                  <a:spLocks/>
                </p:cNvSpPr>
                <p:nvPr userDrawn="1"/>
              </p:nvSpPr>
              <p:spPr bwMode="auto">
                <a:xfrm>
                  <a:off x="4411" y="433"/>
                  <a:ext cx="10" cy="15"/>
                </a:xfrm>
                <a:custGeom>
                  <a:avLst/>
                  <a:gdLst>
                    <a:gd name="T0" fmla="*/ 2 w 2"/>
                    <a:gd name="T1" fmla="*/ 0 h 3"/>
                    <a:gd name="T2" fmla="*/ 1 w 2"/>
                    <a:gd name="T3" fmla="*/ 3 h 3"/>
                    <a:gd name="T4" fmla="*/ 1 w 2"/>
                    <a:gd name="T5" fmla="*/ 3 h 3"/>
                    <a:gd name="T6" fmla="*/ 2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2" y="2"/>
                        <a:pt x="1" y="3"/>
                      </a:cubicBezTo>
                      <a:cubicBezTo>
                        <a:pt x="1" y="3"/>
                        <a:pt x="1" y="3"/>
                        <a:pt x="1" y="3"/>
                      </a:cubicBezTo>
                      <a:cubicBezTo>
                        <a:pt x="2" y="3"/>
                        <a:pt x="2" y="3"/>
                        <a:pt x="2" y="3"/>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7" name="Freeform 252">
                  <a:extLst>
                    <a:ext uri="{FF2B5EF4-FFF2-40B4-BE49-F238E27FC236}">
                      <a16:creationId xmlns:a16="http://schemas.microsoft.com/office/drawing/2014/main" id="{4459F873-2DF6-4400-A0C8-A8D53A703906}"/>
                    </a:ext>
                  </a:extLst>
                </p:cNvPr>
                <p:cNvSpPr>
                  <a:spLocks/>
                </p:cNvSpPr>
                <p:nvPr userDrawn="1"/>
              </p:nvSpPr>
              <p:spPr bwMode="auto">
                <a:xfrm>
                  <a:off x="4431" y="413"/>
                  <a:ext cx="5" cy="5"/>
                </a:xfrm>
                <a:custGeom>
                  <a:avLst/>
                  <a:gdLst>
                    <a:gd name="T0" fmla="*/ 1 w 1"/>
                    <a:gd name="T1" fmla="*/ 0 h 1"/>
                    <a:gd name="T2" fmla="*/ 1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0"/>
                        <a:pt x="1"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8" name="Freeform 253">
                  <a:extLst>
                    <a:ext uri="{FF2B5EF4-FFF2-40B4-BE49-F238E27FC236}">
                      <a16:creationId xmlns:a16="http://schemas.microsoft.com/office/drawing/2014/main" id="{90C0FB35-F2DD-4D59-9622-FCF8742055A5}"/>
                    </a:ext>
                  </a:extLst>
                </p:cNvPr>
                <p:cNvSpPr>
                  <a:spLocks/>
                </p:cNvSpPr>
                <p:nvPr userDrawn="1"/>
              </p:nvSpPr>
              <p:spPr bwMode="auto">
                <a:xfrm>
                  <a:off x="4436" y="413"/>
                  <a:ext cx="0" cy="10"/>
                </a:xfrm>
                <a:custGeom>
                  <a:avLst/>
                  <a:gdLst>
                    <a:gd name="T0" fmla="*/ 1 h 2"/>
                    <a:gd name="T1" fmla="*/ 1 h 2"/>
                  </a:gdLst>
                  <a:ahLst/>
                  <a:cxnLst>
                    <a:cxn ang="0">
                      <a:pos x="0" y="T0"/>
                    </a:cxn>
                    <a:cxn ang="0">
                      <a:pos x="0" y="T1"/>
                    </a:cxn>
                  </a:cxnLst>
                  <a:rect l="0" t="0" r="r" b="b"/>
                  <a:pathLst>
                    <a:path h="2">
                      <a:moveTo>
                        <a:pt x="0" y="1"/>
                      </a:move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9" name="Freeform 254">
                  <a:extLst>
                    <a:ext uri="{FF2B5EF4-FFF2-40B4-BE49-F238E27FC236}">
                      <a16:creationId xmlns:a16="http://schemas.microsoft.com/office/drawing/2014/main" id="{A77B9937-F301-4817-B323-6B4FEDBA3BF6}"/>
                    </a:ext>
                  </a:extLst>
                </p:cNvPr>
                <p:cNvSpPr>
                  <a:spLocks/>
                </p:cNvSpPr>
                <p:nvPr userDrawn="1"/>
              </p:nvSpPr>
              <p:spPr bwMode="auto">
                <a:xfrm>
                  <a:off x="4431" y="398"/>
                  <a:ext cx="5" cy="10"/>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1"/>
                        <a:pt x="1"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0" name="Freeform 255">
                  <a:extLst>
                    <a:ext uri="{FF2B5EF4-FFF2-40B4-BE49-F238E27FC236}">
                      <a16:creationId xmlns:a16="http://schemas.microsoft.com/office/drawing/2014/main" id="{CE1660C4-BD13-49F2-B356-99B64194DF24}"/>
                    </a:ext>
                  </a:extLst>
                </p:cNvPr>
                <p:cNvSpPr>
                  <a:spLocks/>
                </p:cNvSpPr>
                <p:nvPr userDrawn="1"/>
              </p:nvSpPr>
              <p:spPr bwMode="auto">
                <a:xfrm>
                  <a:off x="4426" y="39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1" name="Freeform 256">
                  <a:extLst>
                    <a:ext uri="{FF2B5EF4-FFF2-40B4-BE49-F238E27FC236}">
                      <a16:creationId xmlns:a16="http://schemas.microsoft.com/office/drawing/2014/main" id="{CE39192D-C0C5-40A3-9376-094E7AF8B55B}"/>
                    </a:ext>
                  </a:extLst>
                </p:cNvPr>
                <p:cNvSpPr>
                  <a:spLocks/>
                </p:cNvSpPr>
                <p:nvPr userDrawn="1"/>
              </p:nvSpPr>
              <p:spPr bwMode="auto">
                <a:xfrm>
                  <a:off x="4426" y="403"/>
                  <a:ext cx="5" cy="5"/>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2" name="Freeform 257">
                  <a:extLst>
                    <a:ext uri="{FF2B5EF4-FFF2-40B4-BE49-F238E27FC236}">
                      <a16:creationId xmlns:a16="http://schemas.microsoft.com/office/drawing/2014/main" id="{9D50441E-C3FB-4FCB-A3FC-130B1FC787DC}"/>
                    </a:ext>
                  </a:extLst>
                </p:cNvPr>
                <p:cNvSpPr>
                  <a:spLocks/>
                </p:cNvSpPr>
                <p:nvPr userDrawn="1"/>
              </p:nvSpPr>
              <p:spPr bwMode="auto">
                <a:xfrm>
                  <a:off x="4426" y="40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0" y="1"/>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3" name="Freeform 258">
                  <a:extLst>
                    <a:ext uri="{FF2B5EF4-FFF2-40B4-BE49-F238E27FC236}">
                      <a16:creationId xmlns:a16="http://schemas.microsoft.com/office/drawing/2014/main" id="{54D84BEC-EDA2-4721-B6F4-538BE42E007B}"/>
                    </a:ext>
                  </a:extLst>
                </p:cNvPr>
                <p:cNvSpPr>
                  <a:spLocks/>
                </p:cNvSpPr>
                <p:nvPr userDrawn="1"/>
              </p:nvSpPr>
              <p:spPr bwMode="auto">
                <a:xfrm>
                  <a:off x="4411" y="42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4" name="Freeform 259">
                  <a:extLst>
                    <a:ext uri="{FF2B5EF4-FFF2-40B4-BE49-F238E27FC236}">
                      <a16:creationId xmlns:a16="http://schemas.microsoft.com/office/drawing/2014/main" id="{5F7CFBC7-EC09-4AD9-9EE8-F0B15219F10E}"/>
                    </a:ext>
                  </a:extLst>
                </p:cNvPr>
                <p:cNvSpPr>
                  <a:spLocks/>
                </p:cNvSpPr>
                <p:nvPr userDrawn="1"/>
              </p:nvSpPr>
              <p:spPr bwMode="auto">
                <a:xfrm>
                  <a:off x="4426" y="37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5" name="Freeform 260">
                  <a:extLst>
                    <a:ext uri="{FF2B5EF4-FFF2-40B4-BE49-F238E27FC236}">
                      <a16:creationId xmlns:a16="http://schemas.microsoft.com/office/drawing/2014/main" id="{7C9E0715-F035-4F21-904E-8830BF8F852F}"/>
                    </a:ext>
                  </a:extLst>
                </p:cNvPr>
                <p:cNvSpPr>
                  <a:spLocks/>
                </p:cNvSpPr>
                <p:nvPr userDrawn="1"/>
              </p:nvSpPr>
              <p:spPr bwMode="auto">
                <a:xfrm>
                  <a:off x="4426" y="3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6" name="Freeform 261">
                  <a:extLst>
                    <a:ext uri="{FF2B5EF4-FFF2-40B4-BE49-F238E27FC236}">
                      <a16:creationId xmlns:a16="http://schemas.microsoft.com/office/drawing/2014/main" id="{A147C1CD-92E3-4E63-B084-0FAA27A6C49A}"/>
                    </a:ext>
                  </a:extLst>
                </p:cNvPr>
                <p:cNvSpPr>
                  <a:spLocks/>
                </p:cNvSpPr>
                <p:nvPr userDrawn="1"/>
              </p:nvSpPr>
              <p:spPr bwMode="auto">
                <a:xfrm>
                  <a:off x="4421" y="398"/>
                  <a:ext cx="5" cy="10"/>
                </a:xfrm>
                <a:custGeom>
                  <a:avLst/>
                  <a:gdLst>
                    <a:gd name="T0" fmla="*/ 0 w 5"/>
                    <a:gd name="T1" fmla="*/ 0 h 10"/>
                    <a:gd name="T2" fmla="*/ 5 w 5"/>
                    <a:gd name="T3" fmla="*/ 10 h 10"/>
                    <a:gd name="T4" fmla="*/ 0 w 5"/>
                    <a:gd name="T5" fmla="*/ 0 h 10"/>
                    <a:gd name="T6" fmla="*/ 0 w 5"/>
                    <a:gd name="T7" fmla="*/ 0 h 10"/>
                  </a:gdLst>
                  <a:ahLst/>
                  <a:cxnLst>
                    <a:cxn ang="0">
                      <a:pos x="T0" y="T1"/>
                    </a:cxn>
                    <a:cxn ang="0">
                      <a:pos x="T2" y="T3"/>
                    </a:cxn>
                    <a:cxn ang="0">
                      <a:pos x="T4" y="T5"/>
                    </a:cxn>
                    <a:cxn ang="0">
                      <a:pos x="T6" y="T7"/>
                    </a:cxn>
                  </a:cxnLst>
                  <a:rect l="0" t="0" r="r" b="b"/>
                  <a:pathLst>
                    <a:path w="5" h="10">
                      <a:moveTo>
                        <a:pt x="0" y="0"/>
                      </a:moveTo>
                      <a:lnTo>
                        <a:pt x="5" y="1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7" name="Freeform 262">
                  <a:extLst>
                    <a:ext uri="{FF2B5EF4-FFF2-40B4-BE49-F238E27FC236}">
                      <a16:creationId xmlns:a16="http://schemas.microsoft.com/office/drawing/2014/main" id="{AC03B263-1ABA-41F4-A143-72571C6D2C46}"/>
                    </a:ext>
                  </a:extLst>
                </p:cNvPr>
                <p:cNvSpPr>
                  <a:spLocks/>
                </p:cNvSpPr>
                <p:nvPr userDrawn="1"/>
              </p:nvSpPr>
              <p:spPr bwMode="auto">
                <a:xfrm>
                  <a:off x="4426" y="3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8" name="Freeform 263">
                  <a:extLst>
                    <a:ext uri="{FF2B5EF4-FFF2-40B4-BE49-F238E27FC236}">
                      <a16:creationId xmlns:a16="http://schemas.microsoft.com/office/drawing/2014/main" id="{1A2A4802-A5C8-4005-A320-BB0D920FC6D9}"/>
                    </a:ext>
                  </a:extLst>
                </p:cNvPr>
                <p:cNvSpPr>
                  <a:spLocks/>
                </p:cNvSpPr>
                <p:nvPr userDrawn="1"/>
              </p:nvSpPr>
              <p:spPr bwMode="auto">
                <a:xfrm>
                  <a:off x="4421" y="338"/>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2"/>
                        <a:pt x="1" y="1"/>
                        <a:pt x="2" y="1"/>
                      </a:cubicBezTo>
                      <a:cubicBezTo>
                        <a:pt x="2" y="1"/>
                        <a:pt x="1" y="0"/>
                        <a:pt x="0" y="0"/>
                      </a:cubicBezTo>
                      <a:cubicBezTo>
                        <a:pt x="1"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9" name="Freeform 264">
                  <a:extLst>
                    <a:ext uri="{FF2B5EF4-FFF2-40B4-BE49-F238E27FC236}">
                      <a16:creationId xmlns:a16="http://schemas.microsoft.com/office/drawing/2014/main" id="{8DF75E7E-2612-4010-A779-0C97F6F3CE75}"/>
                    </a:ext>
                  </a:extLst>
                </p:cNvPr>
                <p:cNvSpPr>
                  <a:spLocks/>
                </p:cNvSpPr>
                <p:nvPr userDrawn="1"/>
              </p:nvSpPr>
              <p:spPr bwMode="auto">
                <a:xfrm>
                  <a:off x="4421" y="3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0" name="Freeform 265">
                  <a:extLst>
                    <a:ext uri="{FF2B5EF4-FFF2-40B4-BE49-F238E27FC236}">
                      <a16:creationId xmlns:a16="http://schemas.microsoft.com/office/drawing/2014/main" id="{F3D7EDA0-70C1-4ABC-9D8E-91F7F78A679D}"/>
                    </a:ext>
                  </a:extLst>
                </p:cNvPr>
                <p:cNvSpPr>
                  <a:spLocks/>
                </p:cNvSpPr>
                <p:nvPr userDrawn="1"/>
              </p:nvSpPr>
              <p:spPr bwMode="auto">
                <a:xfrm>
                  <a:off x="4421" y="36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1" name="Freeform 266">
                  <a:extLst>
                    <a:ext uri="{FF2B5EF4-FFF2-40B4-BE49-F238E27FC236}">
                      <a16:creationId xmlns:a16="http://schemas.microsoft.com/office/drawing/2014/main" id="{99D3A30F-7267-48ED-B6D6-BDE744473442}"/>
                    </a:ext>
                  </a:extLst>
                </p:cNvPr>
                <p:cNvSpPr>
                  <a:spLocks/>
                </p:cNvSpPr>
                <p:nvPr userDrawn="1"/>
              </p:nvSpPr>
              <p:spPr bwMode="auto">
                <a:xfrm>
                  <a:off x="4421" y="3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2" name="Freeform 267">
                  <a:extLst>
                    <a:ext uri="{FF2B5EF4-FFF2-40B4-BE49-F238E27FC236}">
                      <a16:creationId xmlns:a16="http://schemas.microsoft.com/office/drawing/2014/main" id="{BB507173-7E91-47F8-8AEB-EF4CA4EE997E}"/>
                    </a:ext>
                  </a:extLst>
                </p:cNvPr>
                <p:cNvSpPr>
                  <a:spLocks/>
                </p:cNvSpPr>
                <p:nvPr userDrawn="1"/>
              </p:nvSpPr>
              <p:spPr bwMode="auto">
                <a:xfrm>
                  <a:off x="4421" y="3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3" name="Freeform 268">
                  <a:extLst>
                    <a:ext uri="{FF2B5EF4-FFF2-40B4-BE49-F238E27FC236}">
                      <a16:creationId xmlns:a16="http://schemas.microsoft.com/office/drawing/2014/main" id="{D9A2EF90-BE94-4A47-95E1-AF5818F48500}"/>
                    </a:ext>
                  </a:extLst>
                </p:cNvPr>
                <p:cNvSpPr>
                  <a:spLocks/>
                </p:cNvSpPr>
                <p:nvPr userDrawn="1"/>
              </p:nvSpPr>
              <p:spPr bwMode="auto">
                <a:xfrm>
                  <a:off x="4411" y="378"/>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4" name="Freeform 269">
                  <a:extLst>
                    <a:ext uri="{FF2B5EF4-FFF2-40B4-BE49-F238E27FC236}">
                      <a16:creationId xmlns:a16="http://schemas.microsoft.com/office/drawing/2014/main" id="{C501AC6A-EAE5-4E3A-B6B2-F80D268F5C73}"/>
                    </a:ext>
                  </a:extLst>
                </p:cNvPr>
                <p:cNvSpPr>
                  <a:spLocks/>
                </p:cNvSpPr>
                <p:nvPr userDrawn="1"/>
              </p:nvSpPr>
              <p:spPr bwMode="auto">
                <a:xfrm>
                  <a:off x="4416" y="36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5" name="Rectangle 270">
                  <a:extLst>
                    <a:ext uri="{FF2B5EF4-FFF2-40B4-BE49-F238E27FC236}">
                      <a16:creationId xmlns:a16="http://schemas.microsoft.com/office/drawing/2014/main" id="{00D2BCB1-8EDB-4ADE-862D-325C0C6C1D40}"/>
                    </a:ext>
                  </a:extLst>
                </p:cNvPr>
                <p:cNvSpPr>
                  <a:spLocks noChangeArrowheads="1"/>
                </p:cNvSpPr>
                <p:nvPr userDrawn="1"/>
              </p:nvSpPr>
              <p:spPr bwMode="auto">
                <a:xfrm>
                  <a:off x="4416"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6" name="Freeform 271">
                  <a:extLst>
                    <a:ext uri="{FF2B5EF4-FFF2-40B4-BE49-F238E27FC236}">
                      <a16:creationId xmlns:a16="http://schemas.microsoft.com/office/drawing/2014/main" id="{141A8F2B-AC0D-48AD-B330-C1F43BC299B4}"/>
                    </a:ext>
                  </a:extLst>
                </p:cNvPr>
                <p:cNvSpPr>
                  <a:spLocks/>
                </p:cNvSpPr>
                <p:nvPr userDrawn="1"/>
              </p:nvSpPr>
              <p:spPr bwMode="auto">
                <a:xfrm>
                  <a:off x="4416" y="338"/>
                  <a:ext cx="5" cy="10"/>
                </a:xfrm>
                <a:custGeom>
                  <a:avLst/>
                  <a:gdLst>
                    <a:gd name="T0" fmla="*/ 0 w 1"/>
                    <a:gd name="T1" fmla="*/ 1 h 2"/>
                    <a:gd name="T2" fmla="*/ 0 w 1"/>
                    <a:gd name="T3" fmla="*/ 0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0"/>
                        <a:pt x="0" y="0"/>
                      </a:cubicBezTo>
                      <a:cubicBezTo>
                        <a:pt x="0" y="0"/>
                        <a:pt x="0" y="1"/>
                        <a:pt x="0" y="1"/>
                      </a:cubicBezTo>
                      <a:cubicBezTo>
                        <a:pt x="0" y="2"/>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7" name="Freeform 272">
                  <a:extLst>
                    <a:ext uri="{FF2B5EF4-FFF2-40B4-BE49-F238E27FC236}">
                      <a16:creationId xmlns:a16="http://schemas.microsoft.com/office/drawing/2014/main" id="{A561D80C-0D7D-44D2-AA5E-7E67BD5B6242}"/>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8" name="Rectangle 273">
                  <a:extLst>
                    <a:ext uri="{FF2B5EF4-FFF2-40B4-BE49-F238E27FC236}">
                      <a16:creationId xmlns:a16="http://schemas.microsoft.com/office/drawing/2014/main" id="{743AA807-48C1-47E4-8F22-6AAF4AB56B8C}"/>
                    </a:ext>
                  </a:extLst>
                </p:cNvPr>
                <p:cNvSpPr>
                  <a:spLocks noChangeArrowheads="1"/>
                </p:cNvSpPr>
                <p:nvPr userDrawn="1"/>
              </p:nvSpPr>
              <p:spPr bwMode="auto">
                <a:xfrm>
                  <a:off x="4406" y="3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9" name="Freeform 274">
                  <a:extLst>
                    <a:ext uri="{FF2B5EF4-FFF2-40B4-BE49-F238E27FC236}">
                      <a16:creationId xmlns:a16="http://schemas.microsoft.com/office/drawing/2014/main" id="{10709FB1-EE88-470B-82D4-966EB39A66BA}"/>
                    </a:ext>
                  </a:extLst>
                </p:cNvPr>
                <p:cNvSpPr>
                  <a:spLocks/>
                </p:cNvSpPr>
                <p:nvPr userDrawn="1"/>
              </p:nvSpPr>
              <p:spPr bwMode="auto">
                <a:xfrm>
                  <a:off x="4416" y="34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0" name="Freeform 275">
                  <a:extLst>
                    <a:ext uri="{FF2B5EF4-FFF2-40B4-BE49-F238E27FC236}">
                      <a16:creationId xmlns:a16="http://schemas.microsoft.com/office/drawing/2014/main" id="{20D5FF02-06F1-48B6-8493-918E3F0A7E74}"/>
                    </a:ext>
                  </a:extLst>
                </p:cNvPr>
                <p:cNvSpPr>
                  <a:spLocks/>
                </p:cNvSpPr>
                <p:nvPr userDrawn="1"/>
              </p:nvSpPr>
              <p:spPr bwMode="auto">
                <a:xfrm>
                  <a:off x="4416" y="32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1" name="Freeform 276">
                  <a:extLst>
                    <a:ext uri="{FF2B5EF4-FFF2-40B4-BE49-F238E27FC236}">
                      <a16:creationId xmlns:a16="http://schemas.microsoft.com/office/drawing/2014/main" id="{F0AA7848-376C-4109-A900-E50016F85AA9}"/>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2" name="Freeform 277">
                  <a:extLst>
                    <a:ext uri="{FF2B5EF4-FFF2-40B4-BE49-F238E27FC236}">
                      <a16:creationId xmlns:a16="http://schemas.microsoft.com/office/drawing/2014/main" id="{91224EFF-C930-4582-808E-AF5AEBE220FC}"/>
                    </a:ext>
                  </a:extLst>
                </p:cNvPr>
                <p:cNvSpPr>
                  <a:spLocks/>
                </p:cNvSpPr>
                <p:nvPr userDrawn="1"/>
              </p:nvSpPr>
              <p:spPr bwMode="auto">
                <a:xfrm>
                  <a:off x="4416" y="348"/>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0" y="0"/>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3" name="Freeform 278">
                  <a:extLst>
                    <a:ext uri="{FF2B5EF4-FFF2-40B4-BE49-F238E27FC236}">
                      <a16:creationId xmlns:a16="http://schemas.microsoft.com/office/drawing/2014/main" id="{A8642C43-1748-452D-B0CE-AB16EA8543D5}"/>
                    </a:ext>
                  </a:extLst>
                </p:cNvPr>
                <p:cNvSpPr>
                  <a:spLocks/>
                </p:cNvSpPr>
                <p:nvPr userDrawn="1"/>
              </p:nvSpPr>
              <p:spPr bwMode="auto">
                <a:xfrm>
                  <a:off x="4376" y="308"/>
                  <a:ext cx="30" cy="20"/>
                </a:xfrm>
                <a:custGeom>
                  <a:avLst/>
                  <a:gdLst>
                    <a:gd name="T0" fmla="*/ 0 w 6"/>
                    <a:gd name="T1" fmla="*/ 2 h 4"/>
                    <a:gd name="T2" fmla="*/ 2 w 6"/>
                    <a:gd name="T3" fmla="*/ 3 h 4"/>
                    <a:gd name="T4" fmla="*/ 6 w 6"/>
                    <a:gd name="T5" fmla="*/ 1 h 4"/>
                    <a:gd name="T6" fmla="*/ 4 w 6"/>
                    <a:gd name="T7" fmla="*/ 1 h 4"/>
                    <a:gd name="T8" fmla="*/ 3 w 6"/>
                    <a:gd name="T9" fmla="*/ 2 h 4"/>
                    <a:gd name="T10" fmla="*/ 3 w 6"/>
                    <a:gd name="T11" fmla="*/ 1 h 4"/>
                    <a:gd name="T12" fmla="*/ 0 w 6"/>
                    <a:gd name="T13" fmla="*/ 1 h 4"/>
                    <a:gd name="T14" fmla="*/ 1 w 6"/>
                    <a:gd name="T15" fmla="*/ 2 h 4"/>
                    <a:gd name="T16" fmla="*/ 0 w 6"/>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0" y="2"/>
                      </a:moveTo>
                      <a:cubicBezTo>
                        <a:pt x="1" y="2"/>
                        <a:pt x="2" y="2"/>
                        <a:pt x="2" y="3"/>
                      </a:cubicBezTo>
                      <a:cubicBezTo>
                        <a:pt x="3" y="4"/>
                        <a:pt x="5" y="2"/>
                        <a:pt x="6" y="1"/>
                      </a:cubicBezTo>
                      <a:cubicBezTo>
                        <a:pt x="5" y="1"/>
                        <a:pt x="5" y="1"/>
                        <a:pt x="4" y="1"/>
                      </a:cubicBezTo>
                      <a:cubicBezTo>
                        <a:pt x="4" y="1"/>
                        <a:pt x="4" y="3"/>
                        <a:pt x="3" y="2"/>
                      </a:cubicBezTo>
                      <a:cubicBezTo>
                        <a:pt x="2" y="1"/>
                        <a:pt x="3" y="1"/>
                        <a:pt x="3" y="1"/>
                      </a:cubicBezTo>
                      <a:cubicBezTo>
                        <a:pt x="3" y="2"/>
                        <a:pt x="1" y="0"/>
                        <a:pt x="0" y="1"/>
                      </a:cubicBezTo>
                      <a:cubicBezTo>
                        <a:pt x="1" y="2"/>
                        <a:pt x="1" y="2"/>
                        <a:pt x="1" y="2"/>
                      </a:cubicBezTo>
                      <a:cubicBezTo>
                        <a:pt x="1" y="2"/>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4" name="Freeform 279">
                  <a:extLst>
                    <a:ext uri="{FF2B5EF4-FFF2-40B4-BE49-F238E27FC236}">
                      <a16:creationId xmlns:a16="http://schemas.microsoft.com/office/drawing/2014/main" id="{9473604D-DC38-4783-9B56-EF6AB9C8CC66}"/>
                    </a:ext>
                  </a:extLst>
                </p:cNvPr>
                <p:cNvSpPr>
                  <a:spLocks/>
                </p:cNvSpPr>
                <p:nvPr userDrawn="1"/>
              </p:nvSpPr>
              <p:spPr bwMode="auto">
                <a:xfrm>
                  <a:off x="4406" y="313"/>
                  <a:ext cx="5" cy="10"/>
                </a:xfrm>
                <a:custGeom>
                  <a:avLst/>
                  <a:gdLst>
                    <a:gd name="T0" fmla="*/ 0 w 1"/>
                    <a:gd name="T1" fmla="*/ 2 h 2"/>
                    <a:gd name="T2" fmla="*/ 0 w 1"/>
                    <a:gd name="T3" fmla="*/ 2 h 2"/>
                    <a:gd name="T4" fmla="*/ 1 w 1"/>
                    <a:gd name="T5" fmla="*/ 0 h 2"/>
                    <a:gd name="T6" fmla="*/ 0 w 1"/>
                    <a:gd name="T7" fmla="*/ 0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0" y="2"/>
                        <a:pt x="1" y="1"/>
                        <a:pt x="1" y="0"/>
                      </a:cubicBezTo>
                      <a:cubicBezTo>
                        <a:pt x="0" y="0"/>
                        <a:pt x="0" y="0"/>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5" name="Freeform 280">
                  <a:extLst>
                    <a:ext uri="{FF2B5EF4-FFF2-40B4-BE49-F238E27FC236}">
                      <a16:creationId xmlns:a16="http://schemas.microsoft.com/office/drawing/2014/main" id="{22099538-5627-4825-AF8B-D0B0883387CA}"/>
                    </a:ext>
                  </a:extLst>
                </p:cNvPr>
                <p:cNvSpPr>
                  <a:spLocks/>
                </p:cNvSpPr>
                <p:nvPr userDrawn="1"/>
              </p:nvSpPr>
              <p:spPr bwMode="auto">
                <a:xfrm>
                  <a:off x="4401" y="323"/>
                  <a:ext cx="15" cy="15"/>
                </a:xfrm>
                <a:custGeom>
                  <a:avLst/>
                  <a:gdLst>
                    <a:gd name="T0" fmla="*/ 2 w 3"/>
                    <a:gd name="T1" fmla="*/ 2 h 3"/>
                    <a:gd name="T2" fmla="*/ 0 w 3"/>
                    <a:gd name="T3" fmla="*/ 2 h 3"/>
                    <a:gd name="T4" fmla="*/ 1 w 3"/>
                    <a:gd name="T5" fmla="*/ 3 h 3"/>
                    <a:gd name="T6" fmla="*/ 2 w 3"/>
                    <a:gd name="T7" fmla="*/ 2 h 3"/>
                    <a:gd name="T8" fmla="*/ 3 w 3"/>
                    <a:gd name="T9" fmla="*/ 3 h 3"/>
                    <a:gd name="T10" fmla="*/ 3 w 3"/>
                    <a:gd name="T11" fmla="*/ 2 h 3"/>
                    <a:gd name="T12" fmla="*/ 3 w 3"/>
                    <a:gd name="T13" fmla="*/ 2 h 3"/>
                    <a:gd name="T14" fmla="*/ 3 w 3"/>
                    <a:gd name="T15" fmla="*/ 2 h 3"/>
                    <a:gd name="T16" fmla="*/ 3 w 3"/>
                    <a:gd name="T17" fmla="*/ 2 h 3"/>
                    <a:gd name="T18" fmla="*/ 2 w 3"/>
                    <a:gd name="T19" fmla="*/ 2 h 3"/>
                    <a:gd name="T20" fmla="*/ 2 w 3"/>
                    <a:gd name="T21" fmla="*/ 2 h 3"/>
                    <a:gd name="T22" fmla="*/ 2 w 3"/>
                    <a:gd name="T23" fmla="*/ 2 h 3"/>
                    <a:gd name="T24" fmla="*/ 2 w 3"/>
                    <a:gd name="T25" fmla="*/ 2 h 3"/>
                    <a:gd name="T26" fmla="*/ 3 w 3"/>
                    <a:gd name="T27" fmla="*/ 2 h 3"/>
                    <a:gd name="T28" fmla="*/ 3 w 3"/>
                    <a:gd name="T29" fmla="*/ 2 h 3"/>
                    <a:gd name="T30" fmla="*/ 1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2"/>
                        <a:pt x="1" y="1"/>
                        <a:pt x="0" y="2"/>
                      </a:cubicBezTo>
                      <a:cubicBezTo>
                        <a:pt x="0" y="3"/>
                        <a:pt x="1" y="2"/>
                        <a:pt x="1" y="3"/>
                      </a:cubicBezTo>
                      <a:cubicBezTo>
                        <a:pt x="1" y="1"/>
                        <a:pt x="2" y="3"/>
                        <a:pt x="2" y="2"/>
                      </a:cubicBezTo>
                      <a:cubicBezTo>
                        <a:pt x="2" y="2"/>
                        <a:pt x="2" y="2"/>
                        <a:pt x="3" y="3"/>
                      </a:cubicBezTo>
                      <a:cubicBezTo>
                        <a:pt x="3" y="2"/>
                        <a:pt x="3" y="2"/>
                        <a:pt x="3" y="2"/>
                      </a:cubicBezTo>
                      <a:cubicBezTo>
                        <a:pt x="3" y="2"/>
                        <a:pt x="3" y="2"/>
                        <a:pt x="3" y="2"/>
                      </a:cubicBezTo>
                      <a:cubicBezTo>
                        <a:pt x="3" y="2"/>
                        <a:pt x="3" y="2"/>
                        <a:pt x="3" y="2"/>
                      </a:cubicBezTo>
                      <a:cubicBezTo>
                        <a:pt x="3" y="2"/>
                        <a:pt x="3" y="2"/>
                        <a:pt x="3" y="2"/>
                      </a:cubicBezTo>
                      <a:cubicBezTo>
                        <a:pt x="3" y="2"/>
                        <a:pt x="2" y="2"/>
                        <a:pt x="2" y="2"/>
                      </a:cubicBezTo>
                      <a:cubicBezTo>
                        <a:pt x="2" y="2"/>
                        <a:pt x="2" y="2"/>
                        <a:pt x="2" y="2"/>
                      </a:cubicBezTo>
                      <a:cubicBezTo>
                        <a:pt x="2" y="2"/>
                        <a:pt x="2" y="2"/>
                        <a:pt x="2" y="2"/>
                      </a:cubicBezTo>
                      <a:cubicBezTo>
                        <a:pt x="2" y="1"/>
                        <a:pt x="2" y="2"/>
                        <a:pt x="2" y="2"/>
                      </a:cubicBezTo>
                      <a:cubicBezTo>
                        <a:pt x="3" y="2"/>
                        <a:pt x="3" y="2"/>
                        <a:pt x="3" y="2"/>
                      </a:cubicBezTo>
                      <a:cubicBezTo>
                        <a:pt x="3" y="2"/>
                        <a:pt x="3" y="2"/>
                        <a:pt x="3" y="2"/>
                      </a:cubicBezTo>
                      <a:cubicBezTo>
                        <a:pt x="1" y="0"/>
                        <a:pt x="1" y="0"/>
                        <a:pt x="1" y="0"/>
                      </a:cubicBezTo>
                      <a:cubicBezTo>
                        <a:pt x="1"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6" name="Freeform 281">
                  <a:extLst>
                    <a:ext uri="{FF2B5EF4-FFF2-40B4-BE49-F238E27FC236}">
                      <a16:creationId xmlns:a16="http://schemas.microsoft.com/office/drawing/2014/main" id="{A76FEC5A-00A3-4964-925B-EF8B2CEA8AEA}"/>
                    </a:ext>
                  </a:extLst>
                </p:cNvPr>
                <p:cNvSpPr>
                  <a:spLocks/>
                </p:cNvSpPr>
                <p:nvPr userDrawn="1"/>
              </p:nvSpPr>
              <p:spPr bwMode="auto">
                <a:xfrm>
                  <a:off x="4406"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7" name="Freeform 282">
                  <a:extLst>
                    <a:ext uri="{FF2B5EF4-FFF2-40B4-BE49-F238E27FC236}">
                      <a16:creationId xmlns:a16="http://schemas.microsoft.com/office/drawing/2014/main" id="{A0871DA6-9B97-4368-A01E-E90437A88B5A}"/>
                    </a:ext>
                  </a:extLst>
                </p:cNvPr>
                <p:cNvSpPr>
                  <a:spLocks/>
                </p:cNvSpPr>
                <p:nvPr userDrawn="1"/>
              </p:nvSpPr>
              <p:spPr bwMode="auto">
                <a:xfrm>
                  <a:off x="4406" y="373"/>
                  <a:ext cx="10" cy="10"/>
                </a:xfrm>
                <a:custGeom>
                  <a:avLst/>
                  <a:gdLst>
                    <a:gd name="T0" fmla="*/ 0 w 2"/>
                    <a:gd name="T1" fmla="*/ 1 h 2"/>
                    <a:gd name="T2" fmla="*/ 0 w 2"/>
                    <a:gd name="T3" fmla="*/ 2 h 2"/>
                    <a:gd name="T4" fmla="*/ 0 w 2"/>
                    <a:gd name="T5" fmla="*/ 2 h 2"/>
                    <a:gd name="T6" fmla="*/ 1 w 2"/>
                    <a:gd name="T7" fmla="*/ 2 h 2"/>
                    <a:gd name="T8" fmla="*/ 1 w 2"/>
                    <a:gd name="T9" fmla="*/ 2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2"/>
                      </a:cubicBezTo>
                      <a:cubicBezTo>
                        <a:pt x="0" y="2"/>
                        <a:pt x="0" y="2"/>
                        <a:pt x="0" y="2"/>
                      </a:cubicBezTo>
                      <a:cubicBezTo>
                        <a:pt x="0" y="2"/>
                        <a:pt x="0" y="2"/>
                        <a:pt x="1" y="2"/>
                      </a:cubicBezTo>
                      <a:cubicBezTo>
                        <a:pt x="1" y="2"/>
                        <a:pt x="1" y="2"/>
                        <a:pt x="1" y="2"/>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8" name="Freeform 283">
                  <a:extLst>
                    <a:ext uri="{FF2B5EF4-FFF2-40B4-BE49-F238E27FC236}">
                      <a16:creationId xmlns:a16="http://schemas.microsoft.com/office/drawing/2014/main" id="{E33F9FDB-75A5-4100-A4F1-405C788998DE}"/>
                    </a:ext>
                  </a:extLst>
                </p:cNvPr>
                <p:cNvSpPr>
                  <a:spLocks/>
                </p:cNvSpPr>
                <p:nvPr userDrawn="1"/>
              </p:nvSpPr>
              <p:spPr bwMode="auto">
                <a:xfrm>
                  <a:off x="4401" y="348"/>
                  <a:ext cx="10" cy="10"/>
                </a:xfrm>
                <a:custGeom>
                  <a:avLst/>
                  <a:gdLst>
                    <a:gd name="T0" fmla="*/ 2 w 2"/>
                    <a:gd name="T1" fmla="*/ 2 h 2"/>
                    <a:gd name="T2" fmla="*/ 1 w 2"/>
                    <a:gd name="T3" fmla="*/ 0 h 2"/>
                    <a:gd name="T4" fmla="*/ 0 w 2"/>
                    <a:gd name="T5" fmla="*/ 1 h 2"/>
                    <a:gd name="T6" fmla="*/ 1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1" y="0"/>
                        <a:pt x="1" y="0"/>
                        <a:pt x="1" y="0"/>
                      </a:cubicBezTo>
                      <a:cubicBezTo>
                        <a:pt x="0" y="1"/>
                        <a:pt x="0" y="1"/>
                        <a:pt x="0" y="1"/>
                      </a:cubicBezTo>
                      <a:cubicBezTo>
                        <a:pt x="1" y="1"/>
                        <a:pt x="1" y="1"/>
                        <a:pt x="1"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9" name="Freeform 284">
                  <a:extLst>
                    <a:ext uri="{FF2B5EF4-FFF2-40B4-BE49-F238E27FC236}">
                      <a16:creationId xmlns:a16="http://schemas.microsoft.com/office/drawing/2014/main" id="{FDADEB74-FE6A-49F3-ABD8-27AF70596C21}"/>
                    </a:ext>
                  </a:extLst>
                </p:cNvPr>
                <p:cNvSpPr>
                  <a:spLocks/>
                </p:cNvSpPr>
                <p:nvPr userDrawn="1"/>
              </p:nvSpPr>
              <p:spPr bwMode="auto">
                <a:xfrm>
                  <a:off x="4401" y="308"/>
                  <a:ext cx="10" cy="5"/>
                </a:xfrm>
                <a:custGeom>
                  <a:avLst/>
                  <a:gdLst>
                    <a:gd name="T0" fmla="*/ 5 w 10"/>
                    <a:gd name="T1" fmla="*/ 5 h 5"/>
                    <a:gd name="T2" fmla="*/ 10 w 10"/>
                    <a:gd name="T3" fmla="*/ 0 h 5"/>
                    <a:gd name="T4" fmla="*/ 0 w 10"/>
                    <a:gd name="T5" fmla="*/ 0 h 5"/>
                    <a:gd name="T6" fmla="*/ 5 w 10"/>
                    <a:gd name="T7" fmla="*/ 5 h 5"/>
                  </a:gdLst>
                  <a:ahLst/>
                  <a:cxnLst>
                    <a:cxn ang="0">
                      <a:pos x="T0" y="T1"/>
                    </a:cxn>
                    <a:cxn ang="0">
                      <a:pos x="T2" y="T3"/>
                    </a:cxn>
                    <a:cxn ang="0">
                      <a:pos x="T4" y="T5"/>
                    </a:cxn>
                    <a:cxn ang="0">
                      <a:pos x="T6" y="T7"/>
                    </a:cxn>
                  </a:cxnLst>
                  <a:rect l="0" t="0" r="r" b="b"/>
                  <a:pathLst>
                    <a:path w="10" h="5">
                      <a:moveTo>
                        <a:pt x="5" y="5"/>
                      </a:moveTo>
                      <a:lnTo>
                        <a:pt x="10"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0" name="Freeform 285">
                  <a:extLst>
                    <a:ext uri="{FF2B5EF4-FFF2-40B4-BE49-F238E27FC236}">
                      <a16:creationId xmlns:a16="http://schemas.microsoft.com/office/drawing/2014/main" id="{FE6273A4-B3F2-4C86-B812-BEE56D6264E9}"/>
                    </a:ext>
                  </a:extLst>
                </p:cNvPr>
                <p:cNvSpPr>
                  <a:spLocks/>
                </p:cNvSpPr>
                <p:nvPr userDrawn="1"/>
              </p:nvSpPr>
              <p:spPr bwMode="auto">
                <a:xfrm>
                  <a:off x="4401" y="298"/>
                  <a:ext cx="5" cy="5"/>
                </a:xfrm>
                <a:custGeom>
                  <a:avLst/>
                  <a:gdLst>
                    <a:gd name="T0" fmla="*/ 0 w 5"/>
                    <a:gd name="T1" fmla="*/ 5 h 5"/>
                    <a:gd name="T2" fmla="*/ 5 w 5"/>
                    <a:gd name="T3" fmla="*/ 0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1" name="Freeform 286">
                  <a:extLst>
                    <a:ext uri="{FF2B5EF4-FFF2-40B4-BE49-F238E27FC236}">
                      <a16:creationId xmlns:a16="http://schemas.microsoft.com/office/drawing/2014/main" id="{9E2A6F89-D030-43B1-93A2-32A1A665D28E}"/>
                    </a:ext>
                  </a:extLst>
                </p:cNvPr>
                <p:cNvSpPr>
                  <a:spLocks/>
                </p:cNvSpPr>
                <p:nvPr userDrawn="1"/>
              </p:nvSpPr>
              <p:spPr bwMode="auto">
                <a:xfrm>
                  <a:off x="4097"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2" name="Freeform 287">
                  <a:extLst>
                    <a:ext uri="{FF2B5EF4-FFF2-40B4-BE49-F238E27FC236}">
                      <a16:creationId xmlns:a16="http://schemas.microsoft.com/office/drawing/2014/main" id="{260C8412-546A-4D21-A3B0-1C401A025B5E}"/>
                    </a:ext>
                  </a:extLst>
                </p:cNvPr>
                <p:cNvSpPr>
                  <a:spLocks/>
                </p:cNvSpPr>
                <p:nvPr userDrawn="1"/>
              </p:nvSpPr>
              <p:spPr bwMode="auto">
                <a:xfrm>
                  <a:off x="4097" y="5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3" name="Freeform 288">
                  <a:extLst>
                    <a:ext uri="{FF2B5EF4-FFF2-40B4-BE49-F238E27FC236}">
                      <a16:creationId xmlns:a16="http://schemas.microsoft.com/office/drawing/2014/main" id="{CDCE3C30-2039-4B40-BDC3-E55B3AB09A07}"/>
                    </a:ext>
                  </a:extLst>
                </p:cNvPr>
                <p:cNvSpPr>
                  <a:spLocks/>
                </p:cNvSpPr>
                <p:nvPr userDrawn="1"/>
              </p:nvSpPr>
              <p:spPr bwMode="auto">
                <a:xfrm>
                  <a:off x="4157" y="238"/>
                  <a:ext cx="15" cy="5"/>
                </a:xfrm>
                <a:custGeom>
                  <a:avLst/>
                  <a:gdLst>
                    <a:gd name="T0" fmla="*/ 3 w 3"/>
                    <a:gd name="T1" fmla="*/ 0 h 1"/>
                    <a:gd name="T2" fmla="*/ 1 w 3"/>
                    <a:gd name="T3" fmla="*/ 0 h 1"/>
                    <a:gd name="T4" fmla="*/ 2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2" y="0"/>
                        <a:pt x="0" y="0"/>
                        <a:pt x="1" y="0"/>
                      </a:cubicBezTo>
                      <a:cubicBezTo>
                        <a:pt x="2" y="1"/>
                        <a:pt x="2" y="1"/>
                        <a:pt x="2" y="1"/>
                      </a:cubicBezTo>
                      <a:cubicBezTo>
                        <a:pt x="2"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4" name="Freeform 289">
                  <a:extLst>
                    <a:ext uri="{FF2B5EF4-FFF2-40B4-BE49-F238E27FC236}">
                      <a16:creationId xmlns:a16="http://schemas.microsoft.com/office/drawing/2014/main" id="{C3585CDD-E2AF-4927-BF77-FE42377BFA5D}"/>
                    </a:ext>
                  </a:extLst>
                </p:cNvPr>
                <p:cNvSpPr>
                  <a:spLocks/>
                </p:cNvSpPr>
                <p:nvPr userDrawn="1"/>
              </p:nvSpPr>
              <p:spPr bwMode="auto">
                <a:xfrm>
                  <a:off x="4092" y="38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5" name="Freeform 290">
                  <a:extLst>
                    <a:ext uri="{FF2B5EF4-FFF2-40B4-BE49-F238E27FC236}">
                      <a16:creationId xmlns:a16="http://schemas.microsoft.com/office/drawing/2014/main" id="{AF66DA97-A670-4A40-B95C-521E8F9EDD21}"/>
                    </a:ext>
                  </a:extLst>
                </p:cNvPr>
                <p:cNvSpPr>
                  <a:spLocks/>
                </p:cNvSpPr>
                <p:nvPr userDrawn="1"/>
              </p:nvSpPr>
              <p:spPr bwMode="auto">
                <a:xfrm>
                  <a:off x="4102" y="3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6" name="Freeform 291">
                  <a:extLst>
                    <a:ext uri="{FF2B5EF4-FFF2-40B4-BE49-F238E27FC236}">
                      <a16:creationId xmlns:a16="http://schemas.microsoft.com/office/drawing/2014/main" id="{8EF1E5CD-DA39-4BFB-972F-4FF847077DC6}"/>
                    </a:ext>
                  </a:extLst>
                </p:cNvPr>
                <p:cNvSpPr>
                  <a:spLocks/>
                </p:cNvSpPr>
                <p:nvPr userDrawn="1"/>
              </p:nvSpPr>
              <p:spPr bwMode="auto">
                <a:xfrm>
                  <a:off x="4127" y="588"/>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7" name="Freeform 292">
                  <a:extLst>
                    <a:ext uri="{FF2B5EF4-FFF2-40B4-BE49-F238E27FC236}">
                      <a16:creationId xmlns:a16="http://schemas.microsoft.com/office/drawing/2014/main" id="{4D1AD084-0585-4A64-BA51-DA7B97F7D2E8}"/>
                    </a:ext>
                  </a:extLst>
                </p:cNvPr>
                <p:cNvSpPr>
                  <a:spLocks/>
                </p:cNvSpPr>
                <p:nvPr userDrawn="1"/>
              </p:nvSpPr>
              <p:spPr bwMode="auto">
                <a:xfrm>
                  <a:off x="4316" y="218"/>
                  <a:ext cx="5"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8" name="Freeform 293">
                  <a:extLst>
                    <a:ext uri="{FF2B5EF4-FFF2-40B4-BE49-F238E27FC236}">
                      <a16:creationId xmlns:a16="http://schemas.microsoft.com/office/drawing/2014/main" id="{BF35E4D7-3A23-4B14-B754-117014AD8E8E}"/>
                    </a:ext>
                  </a:extLst>
                </p:cNvPr>
                <p:cNvSpPr>
                  <a:spLocks/>
                </p:cNvSpPr>
                <p:nvPr userDrawn="1"/>
              </p:nvSpPr>
              <p:spPr bwMode="auto">
                <a:xfrm>
                  <a:off x="4057" y="5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9" name="Freeform 294">
                  <a:extLst>
                    <a:ext uri="{FF2B5EF4-FFF2-40B4-BE49-F238E27FC236}">
                      <a16:creationId xmlns:a16="http://schemas.microsoft.com/office/drawing/2014/main" id="{C2C2A346-D9FB-43B5-A27E-76474C1D0FBE}"/>
                    </a:ext>
                  </a:extLst>
                </p:cNvPr>
                <p:cNvSpPr>
                  <a:spLocks/>
                </p:cNvSpPr>
                <p:nvPr userDrawn="1"/>
              </p:nvSpPr>
              <p:spPr bwMode="auto">
                <a:xfrm>
                  <a:off x="4306" y="213"/>
                  <a:ext cx="10" cy="5"/>
                </a:xfrm>
                <a:custGeom>
                  <a:avLst/>
                  <a:gdLst>
                    <a:gd name="T0" fmla="*/ 0 w 2"/>
                    <a:gd name="T1" fmla="*/ 1 h 1"/>
                    <a:gd name="T2" fmla="*/ 0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0" name="Freeform 295">
                  <a:extLst>
                    <a:ext uri="{FF2B5EF4-FFF2-40B4-BE49-F238E27FC236}">
                      <a16:creationId xmlns:a16="http://schemas.microsoft.com/office/drawing/2014/main" id="{84975FAB-4951-49D6-9934-27D7D2B4C50A}"/>
                    </a:ext>
                  </a:extLst>
                </p:cNvPr>
                <p:cNvSpPr>
                  <a:spLocks/>
                </p:cNvSpPr>
                <p:nvPr userDrawn="1"/>
              </p:nvSpPr>
              <p:spPr bwMode="auto">
                <a:xfrm>
                  <a:off x="4336" y="5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1" name="Freeform 296">
                  <a:extLst>
                    <a:ext uri="{FF2B5EF4-FFF2-40B4-BE49-F238E27FC236}">
                      <a16:creationId xmlns:a16="http://schemas.microsoft.com/office/drawing/2014/main" id="{CC7461A2-DD3C-42A8-B606-20D5AA7CC495}"/>
                    </a:ext>
                  </a:extLst>
                </p:cNvPr>
                <p:cNvSpPr>
                  <a:spLocks/>
                </p:cNvSpPr>
                <p:nvPr userDrawn="1"/>
              </p:nvSpPr>
              <p:spPr bwMode="auto">
                <a:xfrm>
                  <a:off x="4411" y="5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2" name="Freeform 297">
                  <a:extLst>
                    <a:ext uri="{FF2B5EF4-FFF2-40B4-BE49-F238E27FC236}">
                      <a16:creationId xmlns:a16="http://schemas.microsoft.com/office/drawing/2014/main" id="{8584433F-D438-4C24-9BC7-75E806758455}"/>
                    </a:ext>
                  </a:extLst>
                </p:cNvPr>
                <p:cNvSpPr>
                  <a:spLocks/>
                </p:cNvSpPr>
                <p:nvPr userDrawn="1"/>
              </p:nvSpPr>
              <p:spPr bwMode="auto">
                <a:xfrm>
                  <a:off x="4376" y="263"/>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3" name="Freeform 298">
                  <a:extLst>
                    <a:ext uri="{FF2B5EF4-FFF2-40B4-BE49-F238E27FC236}">
                      <a16:creationId xmlns:a16="http://schemas.microsoft.com/office/drawing/2014/main" id="{2E4F9E11-E252-4FD9-983D-F6E0A80BC094}"/>
                    </a:ext>
                  </a:extLst>
                </p:cNvPr>
                <p:cNvSpPr>
                  <a:spLocks/>
                </p:cNvSpPr>
                <p:nvPr userDrawn="1"/>
              </p:nvSpPr>
              <p:spPr bwMode="auto">
                <a:xfrm>
                  <a:off x="4371"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4" name="Freeform 299">
                  <a:extLst>
                    <a:ext uri="{FF2B5EF4-FFF2-40B4-BE49-F238E27FC236}">
                      <a16:creationId xmlns:a16="http://schemas.microsoft.com/office/drawing/2014/main" id="{278A78A8-5B63-4610-ADAA-ACB0495123C8}"/>
                    </a:ext>
                  </a:extLst>
                </p:cNvPr>
                <p:cNvSpPr>
                  <a:spLocks/>
                </p:cNvSpPr>
                <p:nvPr userDrawn="1"/>
              </p:nvSpPr>
              <p:spPr bwMode="auto">
                <a:xfrm>
                  <a:off x="4276" y="23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5" name="Freeform 300">
                  <a:extLst>
                    <a:ext uri="{FF2B5EF4-FFF2-40B4-BE49-F238E27FC236}">
                      <a16:creationId xmlns:a16="http://schemas.microsoft.com/office/drawing/2014/main" id="{297E21C6-E575-41FA-8BDF-CE7BE075EE9B}"/>
                    </a:ext>
                  </a:extLst>
                </p:cNvPr>
                <p:cNvSpPr>
                  <a:spLocks/>
                </p:cNvSpPr>
                <p:nvPr userDrawn="1"/>
              </p:nvSpPr>
              <p:spPr bwMode="auto">
                <a:xfrm>
                  <a:off x="4376" y="26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6" name="Freeform 301">
                  <a:extLst>
                    <a:ext uri="{FF2B5EF4-FFF2-40B4-BE49-F238E27FC236}">
                      <a16:creationId xmlns:a16="http://schemas.microsoft.com/office/drawing/2014/main" id="{0BD1229A-4C0D-46AB-9275-055B3058D457}"/>
                    </a:ext>
                  </a:extLst>
                </p:cNvPr>
                <p:cNvSpPr>
                  <a:spLocks/>
                </p:cNvSpPr>
                <p:nvPr userDrawn="1"/>
              </p:nvSpPr>
              <p:spPr bwMode="auto">
                <a:xfrm>
                  <a:off x="4381" y="2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7" name="Freeform 302">
                  <a:extLst>
                    <a:ext uri="{FF2B5EF4-FFF2-40B4-BE49-F238E27FC236}">
                      <a16:creationId xmlns:a16="http://schemas.microsoft.com/office/drawing/2014/main" id="{C0C379FA-4D9E-41E4-9783-015B5AD219CB}"/>
                    </a:ext>
                  </a:extLst>
                </p:cNvPr>
                <p:cNvSpPr>
                  <a:spLocks/>
                </p:cNvSpPr>
                <p:nvPr userDrawn="1"/>
              </p:nvSpPr>
              <p:spPr bwMode="auto">
                <a:xfrm>
                  <a:off x="4376" y="2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8" name="Freeform 303">
                  <a:extLst>
                    <a:ext uri="{FF2B5EF4-FFF2-40B4-BE49-F238E27FC236}">
                      <a16:creationId xmlns:a16="http://schemas.microsoft.com/office/drawing/2014/main" id="{3F283165-0269-48A0-BA42-A4B65C3837AD}"/>
                    </a:ext>
                  </a:extLst>
                </p:cNvPr>
                <p:cNvSpPr>
                  <a:spLocks/>
                </p:cNvSpPr>
                <p:nvPr userDrawn="1"/>
              </p:nvSpPr>
              <p:spPr bwMode="auto">
                <a:xfrm>
                  <a:off x="4222" y="66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9" name="Rectangle 304">
                  <a:extLst>
                    <a:ext uri="{FF2B5EF4-FFF2-40B4-BE49-F238E27FC236}">
                      <a16:creationId xmlns:a16="http://schemas.microsoft.com/office/drawing/2014/main" id="{F858ABB2-DD87-4A9F-83BC-B3565FDE0772}"/>
                    </a:ext>
                  </a:extLst>
                </p:cNvPr>
                <p:cNvSpPr>
                  <a:spLocks noChangeArrowheads="1"/>
                </p:cNvSpPr>
                <p:nvPr userDrawn="1"/>
              </p:nvSpPr>
              <p:spPr bwMode="auto">
                <a:xfrm>
                  <a:off x="4157" y="3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0" name="Freeform 305">
                  <a:extLst>
                    <a:ext uri="{FF2B5EF4-FFF2-40B4-BE49-F238E27FC236}">
                      <a16:creationId xmlns:a16="http://schemas.microsoft.com/office/drawing/2014/main" id="{93E5258A-A7C3-4755-8461-72CB0E64D39F}"/>
                    </a:ext>
                  </a:extLst>
                </p:cNvPr>
                <p:cNvSpPr>
                  <a:spLocks/>
                </p:cNvSpPr>
                <p:nvPr userDrawn="1"/>
              </p:nvSpPr>
              <p:spPr bwMode="auto">
                <a:xfrm>
                  <a:off x="4147" y="298"/>
                  <a:ext cx="10" cy="15"/>
                </a:xfrm>
                <a:custGeom>
                  <a:avLst/>
                  <a:gdLst>
                    <a:gd name="T0" fmla="*/ 2 w 2"/>
                    <a:gd name="T1" fmla="*/ 3 h 3"/>
                    <a:gd name="T2" fmla="*/ 2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2" y="2"/>
                        <a:pt x="2" y="1"/>
                      </a:cubicBezTo>
                      <a:cubicBezTo>
                        <a:pt x="0" y="0"/>
                        <a:pt x="0" y="0"/>
                        <a:pt x="0" y="0"/>
                      </a:cubicBez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1" name="Freeform 306">
                  <a:extLst>
                    <a:ext uri="{FF2B5EF4-FFF2-40B4-BE49-F238E27FC236}">
                      <a16:creationId xmlns:a16="http://schemas.microsoft.com/office/drawing/2014/main" id="{B8BDD7FB-DC21-40F7-8A4F-B8E49E77084F}"/>
                    </a:ext>
                  </a:extLst>
                </p:cNvPr>
                <p:cNvSpPr>
                  <a:spLocks noEditPoints="1"/>
                </p:cNvSpPr>
                <p:nvPr userDrawn="1"/>
              </p:nvSpPr>
              <p:spPr bwMode="auto">
                <a:xfrm>
                  <a:off x="4042" y="198"/>
                  <a:ext cx="374" cy="505"/>
                </a:xfrm>
                <a:custGeom>
                  <a:avLst/>
                  <a:gdLst>
                    <a:gd name="T0" fmla="*/ 12 w 75"/>
                    <a:gd name="T1" fmla="*/ 68 h 101"/>
                    <a:gd name="T2" fmla="*/ 11 w 75"/>
                    <a:gd name="T3" fmla="*/ 62 h 101"/>
                    <a:gd name="T4" fmla="*/ 12 w 75"/>
                    <a:gd name="T5" fmla="*/ 59 h 101"/>
                    <a:gd name="T6" fmla="*/ 11 w 75"/>
                    <a:gd name="T7" fmla="*/ 54 h 101"/>
                    <a:gd name="T8" fmla="*/ 11 w 75"/>
                    <a:gd name="T9" fmla="*/ 48 h 101"/>
                    <a:gd name="T10" fmla="*/ 10 w 75"/>
                    <a:gd name="T11" fmla="*/ 38 h 101"/>
                    <a:gd name="T12" fmla="*/ 10 w 75"/>
                    <a:gd name="T13" fmla="*/ 38 h 101"/>
                    <a:gd name="T14" fmla="*/ 13 w 75"/>
                    <a:gd name="T15" fmla="*/ 38 h 101"/>
                    <a:gd name="T16" fmla="*/ 15 w 75"/>
                    <a:gd name="T17" fmla="*/ 32 h 101"/>
                    <a:gd name="T18" fmla="*/ 18 w 75"/>
                    <a:gd name="T19" fmla="*/ 27 h 101"/>
                    <a:gd name="T20" fmla="*/ 23 w 75"/>
                    <a:gd name="T21" fmla="*/ 21 h 101"/>
                    <a:gd name="T22" fmla="*/ 26 w 75"/>
                    <a:gd name="T23" fmla="*/ 17 h 101"/>
                    <a:gd name="T24" fmla="*/ 31 w 75"/>
                    <a:gd name="T25" fmla="*/ 14 h 101"/>
                    <a:gd name="T26" fmla="*/ 33 w 75"/>
                    <a:gd name="T27" fmla="*/ 15 h 101"/>
                    <a:gd name="T28" fmla="*/ 37 w 75"/>
                    <a:gd name="T29" fmla="*/ 11 h 101"/>
                    <a:gd name="T30" fmla="*/ 42 w 75"/>
                    <a:gd name="T31" fmla="*/ 10 h 101"/>
                    <a:gd name="T32" fmla="*/ 47 w 75"/>
                    <a:gd name="T33" fmla="*/ 8 h 101"/>
                    <a:gd name="T34" fmla="*/ 52 w 75"/>
                    <a:gd name="T35" fmla="*/ 10 h 101"/>
                    <a:gd name="T36" fmla="*/ 59 w 75"/>
                    <a:gd name="T37" fmla="*/ 12 h 101"/>
                    <a:gd name="T38" fmla="*/ 65 w 75"/>
                    <a:gd name="T39" fmla="*/ 15 h 101"/>
                    <a:gd name="T40" fmla="*/ 71 w 75"/>
                    <a:gd name="T41" fmla="*/ 20 h 101"/>
                    <a:gd name="T42" fmla="*/ 67 w 75"/>
                    <a:gd name="T43" fmla="*/ 14 h 101"/>
                    <a:gd name="T44" fmla="*/ 64 w 75"/>
                    <a:gd name="T45" fmla="*/ 13 h 101"/>
                    <a:gd name="T46" fmla="*/ 59 w 75"/>
                    <a:gd name="T47" fmla="*/ 7 h 101"/>
                    <a:gd name="T48" fmla="*/ 41 w 75"/>
                    <a:gd name="T49" fmla="*/ 1 h 101"/>
                    <a:gd name="T50" fmla="*/ 30 w 75"/>
                    <a:gd name="T51" fmla="*/ 6 h 101"/>
                    <a:gd name="T52" fmla="*/ 26 w 75"/>
                    <a:gd name="T53" fmla="*/ 8 h 101"/>
                    <a:gd name="T54" fmla="*/ 23 w 75"/>
                    <a:gd name="T55" fmla="*/ 11 h 101"/>
                    <a:gd name="T56" fmla="*/ 18 w 75"/>
                    <a:gd name="T57" fmla="*/ 16 h 101"/>
                    <a:gd name="T58" fmla="*/ 8 w 75"/>
                    <a:gd name="T59" fmla="*/ 30 h 101"/>
                    <a:gd name="T60" fmla="*/ 8 w 75"/>
                    <a:gd name="T61" fmla="*/ 38 h 101"/>
                    <a:gd name="T62" fmla="*/ 6 w 75"/>
                    <a:gd name="T63" fmla="*/ 46 h 101"/>
                    <a:gd name="T64" fmla="*/ 2 w 75"/>
                    <a:gd name="T65" fmla="*/ 55 h 101"/>
                    <a:gd name="T66" fmla="*/ 4 w 75"/>
                    <a:gd name="T67" fmla="*/ 65 h 101"/>
                    <a:gd name="T68" fmla="*/ 6 w 75"/>
                    <a:gd name="T69" fmla="*/ 76 h 101"/>
                    <a:gd name="T70" fmla="*/ 12 w 75"/>
                    <a:gd name="T71" fmla="*/ 88 h 101"/>
                    <a:gd name="T72" fmla="*/ 21 w 75"/>
                    <a:gd name="T73" fmla="*/ 93 h 101"/>
                    <a:gd name="T74" fmla="*/ 35 w 75"/>
                    <a:gd name="T75" fmla="*/ 100 h 101"/>
                    <a:gd name="T76" fmla="*/ 40 w 75"/>
                    <a:gd name="T77" fmla="*/ 100 h 101"/>
                    <a:gd name="T78" fmla="*/ 53 w 75"/>
                    <a:gd name="T79" fmla="*/ 93 h 101"/>
                    <a:gd name="T80" fmla="*/ 64 w 75"/>
                    <a:gd name="T81" fmla="*/ 84 h 101"/>
                    <a:gd name="T82" fmla="*/ 74 w 75"/>
                    <a:gd name="T83" fmla="*/ 66 h 101"/>
                    <a:gd name="T84" fmla="*/ 74 w 75"/>
                    <a:gd name="T85" fmla="*/ 61 h 101"/>
                    <a:gd name="T86" fmla="*/ 63 w 75"/>
                    <a:gd name="T87" fmla="*/ 72 h 101"/>
                    <a:gd name="T88" fmla="*/ 60 w 75"/>
                    <a:gd name="T89" fmla="*/ 77 h 101"/>
                    <a:gd name="T90" fmla="*/ 54 w 75"/>
                    <a:gd name="T91" fmla="*/ 85 h 101"/>
                    <a:gd name="T92" fmla="*/ 48 w 75"/>
                    <a:gd name="T93" fmla="*/ 91 h 101"/>
                    <a:gd name="T94" fmla="*/ 43 w 75"/>
                    <a:gd name="T95" fmla="*/ 94 h 101"/>
                    <a:gd name="T96" fmla="*/ 38 w 75"/>
                    <a:gd name="T97" fmla="*/ 93 h 101"/>
                    <a:gd name="T98" fmla="*/ 33 w 75"/>
                    <a:gd name="T99" fmla="*/ 93 h 101"/>
                    <a:gd name="T100" fmla="*/ 29 w 75"/>
                    <a:gd name="T101" fmla="*/ 90 h 101"/>
                    <a:gd name="T102" fmla="*/ 23 w 75"/>
                    <a:gd name="T103" fmla="*/ 89 h 101"/>
                    <a:gd name="T104" fmla="*/ 20 w 75"/>
                    <a:gd name="T105" fmla="*/ 86 h 101"/>
                    <a:gd name="T106" fmla="*/ 20 w 75"/>
                    <a:gd name="T107" fmla="*/ 84 h 101"/>
                    <a:gd name="T108" fmla="*/ 16 w 75"/>
                    <a:gd name="T109" fmla="*/ 79 h 101"/>
                    <a:gd name="T110" fmla="*/ 13 w 75"/>
                    <a:gd name="T111" fmla="*/ 72 h 101"/>
                    <a:gd name="T112" fmla="*/ 12 w 75"/>
                    <a:gd name="T113" fmla="*/ 36 h 101"/>
                    <a:gd name="T114" fmla="*/ 64 w 75"/>
                    <a:gd name="T115"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01">
                      <a:moveTo>
                        <a:pt x="13" y="72"/>
                      </a:moveTo>
                      <a:cubicBezTo>
                        <a:pt x="14" y="71"/>
                        <a:pt x="14" y="71"/>
                        <a:pt x="14" y="71"/>
                      </a:cubicBezTo>
                      <a:cubicBezTo>
                        <a:pt x="15" y="71"/>
                        <a:pt x="15" y="72"/>
                        <a:pt x="16" y="71"/>
                      </a:cubicBezTo>
                      <a:cubicBezTo>
                        <a:pt x="13" y="72"/>
                        <a:pt x="14" y="68"/>
                        <a:pt x="12" y="68"/>
                      </a:cubicBezTo>
                      <a:cubicBezTo>
                        <a:pt x="12" y="68"/>
                        <a:pt x="12" y="68"/>
                        <a:pt x="12" y="68"/>
                      </a:cubicBezTo>
                      <a:cubicBezTo>
                        <a:pt x="12" y="68"/>
                        <a:pt x="12" y="68"/>
                        <a:pt x="12" y="68"/>
                      </a:cubicBezTo>
                      <a:cubicBezTo>
                        <a:pt x="13" y="66"/>
                        <a:pt x="10" y="67"/>
                        <a:pt x="11" y="66"/>
                      </a:cubicBezTo>
                      <a:cubicBezTo>
                        <a:pt x="11" y="65"/>
                        <a:pt x="11" y="65"/>
                        <a:pt x="11" y="65"/>
                      </a:cubicBezTo>
                      <a:cubicBezTo>
                        <a:pt x="11" y="64"/>
                        <a:pt x="11" y="64"/>
                        <a:pt x="11" y="64"/>
                      </a:cubicBezTo>
                      <a:cubicBezTo>
                        <a:pt x="11" y="64"/>
                        <a:pt x="11" y="64"/>
                        <a:pt x="11" y="64"/>
                      </a:cubicBezTo>
                      <a:cubicBezTo>
                        <a:pt x="11" y="62"/>
                        <a:pt x="11" y="62"/>
                        <a:pt x="11" y="62"/>
                      </a:cubicBezTo>
                      <a:cubicBezTo>
                        <a:pt x="11" y="62"/>
                        <a:pt x="11" y="62"/>
                        <a:pt x="11" y="62"/>
                      </a:cubicBezTo>
                      <a:cubicBezTo>
                        <a:pt x="10" y="62"/>
                        <a:pt x="10" y="61"/>
                        <a:pt x="9" y="61"/>
                      </a:cubicBezTo>
                      <a:cubicBezTo>
                        <a:pt x="10" y="61"/>
                        <a:pt x="10" y="61"/>
                        <a:pt x="10" y="61"/>
                      </a:cubicBezTo>
                      <a:cubicBezTo>
                        <a:pt x="9" y="60"/>
                        <a:pt x="9" y="60"/>
                        <a:pt x="9" y="60"/>
                      </a:cubicBezTo>
                      <a:cubicBezTo>
                        <a:pt x="10" y="60"/>
                        <a:pt x="11" y="61"/>
                        <a:pt x="10" y="61"/>
                      </a:cubicBezTo>
                      <a:cubicBezTo>
                        <a:pt x="13" y="60"/>
                        <a:pt x="10" y="60"/>
                        <a:pt x="11" y="58"/>
                      </a:cubicBezTo>
                      <a:cubicBezTo>
                        <a:pt x="12" y="59"/>
                        <a:pt x="12" y="59"/>
                        <a:pt x="12" y="59"/>
                      </a:cubicBezTo>
                      <a:cubicBezTo>
                        <a:pt x="13" y="59"/>
                        <a:pt x="12" y="58"/>
                        <a:pt x="13" y="57"/>
                      </a:cubicBezTo>
                      <a:cubicBezTo>
                        <a:pt x="13" y="57"/>
                        <a:pt x="11" y="59"/>
                        <a:pt x="10" y="58"/>
                      </a:cubicBezTo>
                      <a:cubicBezTo>
                        <a:pt x="11" y="58"/>
                        <a:pt x="11" y="57"/>
                        <a:pt x="10" y="57"/>
                      </a:cubicBezTo>
                      <a:cubicBezTo>
                        <a:pt x="11" y="57"/>
                        <a:pt x="11" y="56"/>
                        <a:pt x="11" y="55"/>
                      </a:cubicBezTo>
                      <a:cubicBezTo>
                        <a:pt x="12" y="55"/>
                        <a:pt x="12" y="55"/>
                        <a:pt x="12" y="55"/>
                      </a:cubicBezTo>
                      <a:cubicBezTo>
                        <a:pt x="12" y="55"/>
                        <a:pt x="11" y="55"/>
                        <a:pt x="11" y="54"/>
                      </a:cubicBezTo>
                      <a:cubicBezTo>
                        <a:pt x="11" y="53"/>
                        <a:pt x="12" y="53"/>
                        <a:pt x="13" y="53"/>
                      </a:cubicBezTo>
                      <a:cubicBezTo>
                        <a:pt x="13" y="52"/>
                        <a:pt x="11" y="54"/>
                        <a:pt x="11" y="52"/>
                      </a:cubicBezTo>
                      <a:cubicBezTo>
                        <a:pt x="11" y="51"/>
                        <a:pt x="11" y="50"/>
                        <a:pt x="11" y="49"/>
                      </a:cubicBezTo>
                      <a:cubicBezTo>
                        <a:pt x="11" y="48"/>
                        <a:pt x="11" y="49"/>
                        <a:pt x="12" y="49"/>
                      </a:cubicBezTo>
                      <a:cubicBezTo>
                        <a:pt x="11" y="48"/>
                        <a:pt x="11" y="48"/>
                        <a:pt x="11" y="48"/>
                      </a:cubicBezTo>
                      <a:cubicBezTo>
                        <a:pt x="11" y="48"/>
                        <a:pt x="11" y="48"/>
                        <a:pt x="11" y="48"/>
                      </a:cubicBezTo>
                      <a:cubicBezTo>
                        <a:pt x="11" y="47"/>
                        <a:pt x="10" y="48"/>
                        <a:pt x="10" y="47"/>
                      </a:cubicBezTo>
                      <a:cubicBezTo>
                        <a:pt x="9" y="46"/>
                        <a:pt x="12" y="45"/>
                        <a:pt x="11" y="43"/>
                      </a:cubicBezTo>
                      <a:cubicBezTo>
                        <a:pt x="12" y="43"/>
                        <a:pt x="12" y="44"/>
                        <a:pt x="12" y="44"/>
                      </a:cubicBezTo>
                      <a:cubicBezTo>
                        <a:pt x="12" y="42"/>
                        <a:pt x="12" y="42"/>
                        <a:pt x="11" y="41"/>
                      </a:cubicBezTo>
                      <a:cubicBezTo>
                        <a:pt x="12" y="40"/>
                        <a:pt x="12" y="40"/>
                        <a:pt x="12" y="40"/>
                      </a:cubicBezTo>
                      <a:cubicBezTo>
                        <a:pt x="11" y="40"/>
                        <a:pt x="10" y="39"/>
                        <a:pt x="10" y="38"/>
                      </a:cubicBezTo>
                      <a:cubicBezTo>
                        <a:pt x="9" y="38"/>
                        <a:pt x="9" y="38"/>
                        <a:pt x="9" y="38"/>
                      </a:cubicBezTo>
                      <a:cubicBezTo>
                        <a:pt x="9" y="36"/>
                        <a:pt x="9" y="36"/>
                        <a:pt x="9" y="36"/>
                      </a:cubicBezTo>
                      <a:cubicBezTo>
                        <a:pt x="9" y="36"/>
                        <a:pt x="9" y="36"/>
                        <a:pt x="10" y="37"/>
                      </a:cubicBezTo>
                      <a:cubicBezTo>
                        <a:pt x="9" y="37"/>
                        <a:pt x="9" y="37"/>
                        <a:pt x="9" y="36"/>
                      </a:cubicBezTo>
                      <a:cubicBezTo>
                        <a:pt x="10" y="36"/>
                        <a:pt x="10" y="37"/>
                        <a:pt x="11" y="37"/>
                      </a:cubicBezTo>
                      <a:cubicBezTo>
                        <a:pt x="11" y="37"/>
                        <a:pt x="10" y="37"/>
                        <a:pt x="10" y="38"/>
                      </a:cubicBezTo>
                      <a:cubicBezTo>
                        <a:pt x="11" y="38"/>
                        <a:pt x="11" y="39"/>
                        <a:pt x="12" y="39"/>
                      </a:cubicBezTo>
                      <a:cubicBezTo>
                        <a:pt x="12" y="39"/>
                        <a:pt x="12" y="38"/>
                        <a:pt x="12" y="38"/>
                      </a:cubicBezTo>
                      <a:cubicBezTo>
                        <a:pt x="12" y="38"/>
                        <a:pt x="12" y="39"/>
                        <a:pt x="12" y="39"/>
                      </a:cubicBezTo>
                      <a:cubicBezTo>
                        <a:pt x="12" y="39"/>
                        <a:pt x="12" y="38"/>
                        <a:pt x="12" y="38"/>
                      </a:cubicBezTo>
                      <a:cubicBezTo>
                        <a:pt x="13" y="38"/>
                        <a:pt x="13" y="38"/>
                        <a:pt x="13" y="38"/>
                      </a:cubicBezTo>
                      <a:cubicBezTo>
                        <a:pt x="13" y="38"/>
                        <a:pt x="13" y="38"/>
                        <a:pt x="13" y="38"/>
                      </a:cubicBezTo>
                      <a:cubicBezTo>
                        <a:pt x="13" y="38"/>
                        <a:pt x="14" y="36"/>
                        <a:pt x="14" y="36"/>
                      </a:cubicBezTo>
                      <a:cubicBezTo>
                        <a:pt x="14" y="34"/>
                        <a:pt x="12" y="32"/>
                        <a:pt x="13" y="30"/>
                      </a:cubicBezTo>
                      <a:cubicBezTo>
                        <a:pt x="14" y="31"/>
                        <a:pt x="14" y="31"/>
                        <a:pt x="15" y="31"/>
                      </a:cubicBezTo>
                      <a:cubicBezTo>
                        <a:pt x="14" y="31"/>
                        <a:pt x="15" y="33"/>
                        <a:pt x="14" y="34"/>
                      </a:cubicBezTo>
                      <a:cubicBezTo>
                        <a:pt x="15" y="34"/>
                        <a:pt x="15" y="34"/>
                        <a:pt x="15" y="34"/>
                      </a:cubicBezTo>
                      <a:cubicBezTo>
                        <a:pt x="15" y="34"/>
                        <a:pt x="15" y="32"/>
                        <a:pt x="15" y="32"/>
                      </a:cubicBezTo>
                      <a:cubicBezTo>
                        <a:pt x="16" y="32"/>
                        <a:pt x="16" y="32"/>
                        <a:pt x="17" y="32"/>
                      </a:cubicBezTo>
                      <a:cubicBezTo>
                        <a:pt x="15" y="31"/>
                        <a:pt x="16" y="30"/>
                        <a:pt x="16" y="29"/>
                      </a:cubicBezTo>
                      <a:cubicBezTo>
                        <a:pt x="17" y="29"/>
                        <a:pt x="17" y="29"/>
                        <a:pt x="17" y="30"/>
                      </a:cubicBezTo>
                      <a:cubicBezTo>
                        <a:pt x="18" y="30"/>
                        <a:pt x="15" y="28"/>
                        <a:pt x="17" y="27"/>
                      </a:cubicBezTo>
                      <a:cubicBezTo>
                        <a:pt x="17" y="28"/>
                        <a:pt x="17" y="28"/>
                        <a:pt x="17" y="28"/>
                      </a:cubicBezTo>
                      <a:cubicBezTo>
                        <a:pt x="17" y="27"/>
                        <a:pt x="18" y="26"/>
                        <a:pt x="18" y="27"/>
                      </a:cubicBezTo>
                      <a:cubicBezTo>
                        <a:pt x="18" y="27"/>
                        <a:pt x="18" y="27"/>
                        <a:pt x="18" y="27"/>
                      </a:cubicBezTo>
                      <a:cubicBezTo>
                        <a:pt x="19" y="26"/>
                        <a:pt x="21" y="23"/>
                        <a:pt x="20" y="22"/>
                      </a:cubicBezTo>
                      <a:cubicBezTo>
                        <a:pt x="20" y="22"/>
                        <a:pt x="21" y="23"/>
                        <a:pt x="22" y="23"/>
                      </a:cubicBezTo>
                      <a:cubicBezTo>
                        <a:pt x="22" y="23"/>
                        <a:pt x="21" y="22"/>
                        <a:pt x="21" y="20"/>
                      </a:cubicBezTo>
                      <a:cubicBezTo>
                        <a:pt x="20" y="19"/>
                        <a:pt x="20" y="17"/>
                        <a:pt x="20" y="17"/>
                      </a:cubicBezTo>
                      <a:cubicBezTo>
                        <a:pt x="20" y="18"/>
                        <a:pt x="23" y="20"/>
                        <a:pt x="23" y="21"/>
                      </a:cubicBezTo>
                      <a:cubicBezTo>
                        <a:pt x="23" y="21"/>
                        <a:pt x="24" y="21"/>
                        <a:pt x="24" y="20"/>
                      </a:cubicBezTo>
                      <a:cubicBezTo>
                        <a:pt x="24" y="20"/>
                        <a:pt x="22" y="19"/>
                        <a:pt x="23" y="19"/>
                      </a:cubicBezTo>
                      <a:cubicBezTo>
                        <a:pt x="24" y="19"/>
                        <a:pt x="24" y="19"/>
                        <a:pt x="25" y="19"/>
                      </a:cubicBezTo>
                      <a:cubicBezTo>
                        <a:pt x="25" y="19"/>
                        <a:pt x="24" y="17"/>
                        <a:pt x="24" y="17"/>
                      </a:cubicBezTo>
                      <a:cubicBezTo>
                        <a:pt x="24" y="17"/>
                        <a:pt x="26" y="18"/>
                        <a:pt x="26" y="19"/>
                      </a:cubicBezTo>
                      <a:cubicBezTo>
                        <a:pt x="26" y="19"/>
                        <a:pt x="26" y="18"/>
                        <a:pt x="26" y="17"/>
                      </a:cubicBezTo>
                      <a:cubicBezTo>
                        <a:pt x="26" y="17"/>
                        <a:pt x="26" y="16"/>
                        <a:pt x="26" y="16"/>
                      </a:cubicBezTo>
                      <a:cubicBezTo>
                        <a:pt x="25" y="17"/>
                        <a:pt x="27" y="17"/>
                        <a:pt x="27" y="18"/>
                      </a:cubicBezTo>
                      <a:cubicBezTo>
                        <a:pt x="27" y="17"/>
                        <a:pt x="28" y="17"/>
                        <a:pt x="29" y="16"/>
                      </a:cubicBezTo>
                      <a:cubicBezTo>
                        <a:pt x="28" y="16"/>
                        <a:pt x="28" y="16"/>
                        <a:pt x="28" y="16"/>
                      </a:cubicBezTo>
                      <a:cubicBezTo>
                        <a:pt x="29" y="16"/>
                        <a:pt x="27" y="13"/>
                        <a:pt x="29" y="12"/>
                      </a:cubicBezTo>
                      <a:cubicBezTo>
                        <a:pt x="29" y="13"/>
                        <a:pt x="30" y="15"/>
                        <a:pt x="31" y="14"/>
                      </a:cubicBezTo>
                      <a:cubicBezTo>
                        <a:pt x="31" y="13"/>
                        <a:pt x="30" y="9"/>
                        <a:pt x="31" y="7"/>
                      </a:cubicBezTo>
                      <a:cubicBezTo>
                        <a:pt x="32" y="8"/>
                        <a:pt x="32" y="8"/>
                        <a:pt x="32" y="8"/>
                      </a:cubicBezTo>
                      <a:cubicBezTo>
                        <a:pt x="33" y="7"/>
                        <a:pt x="33" y="7"/>
                        <a:pt x="33" y="7"/>
                      </a:cubicBezTo>
                      <a:cubicBezTo>
                        <a:pt x="33" y="8"/>
                        <a:pt x="32" y="12"/>
                        <a:pt x="32" y="14"/>
                      </a:cubicBezTo>
                      <a:cubicBezTo>
                        <a:pt x="33" y="14"/>
                        <a:pt x="32" y="15"/>
                        <a:pt x="33" y="14"/>
                      </a:cubicBezTo>
                      <a:cubicBezTo>
                        <a:pt x="34" y="15"/>
                        <a:pt x="33" y="15"/>
                        <a:pt x="33" y="15"/>
                      </a:cubicBezTo>
                      <a:cubicBezTo>
                        <a:pt x="33" y="15"/>
                        <a:pt x="35" y="15"/>
                        <a:pt x="35" y="15"/>
                      </a:cubicBezTo>
                      <a:cubicBezTo>
                        <a:pt x="34" y="14"/>
                        <a:pt x="36" y="13"/>
                        <a:pt x="36" y="12"/>
                      </a:cubicBezTo>
                      <a:cubicBezTo>
                        <a:pt x="36" y="12"/>
                        <a:pt x="34" y="14"/>
                        <a:pt x="34" y="14"/>
                      </a:cubicBezTo>
                      <a:cubicBezTo>
                        <a:pt x="33" y="13"/>
                        <a:pt x="34" y="10"/>
                        <a:pt x="35" y="10"/>
                      </a:cubicBezTo>
                      <a:cubicBezTo>
                        <a:pt x="36" y="10"/>
                        <a:pt x="36" y="12"/>
                        <a:pt x="36" y="13"/>
                      </a:cubicBezTo>
                      <a:cubicBezTo>
                        <a:pt x="36" y="12"/>
                        <a:pt x="37" y="11"/>
                        <a:pt x="37" y="11"/>
                      </a:cubicBezTo>
                      <a:cubicBezTo>
                        <a:pt x="37" y="12"/>
                        <a:pt x="37" y="12"/>
                        <a:pt x="37" y="12"/>
                      </a:cubicBezTo>
                      <a:cubicBezTo>
                        <a:pt x="38" y="13"/>
                        <a:pt x="38" y="10"/>
                        <a:pt x="39" y="11"/>
                      </a:cubicBezTo>
                      <a:cubicBezTo>
                        <a:pt x="40" y="11"/>
                        <a:pt x="41" y="13"/>
                        <a:pt x="40" y="12"/>
                      </a:cubicBezTo>
                      <a:cubicBezTo>
                        <a:pt x="40" y="11"/>
                        <a:pt x="39" y="6"/>
                        <a:pt x="39" y="5"/>
                      </a:cubicBezTo>
                      <a:cubicBezTo>
                        <a:pt x="39" y="5"/>
                        <a:pt x="41" y="6"/>
                        <a:pt x="42" y="7"/>
                      </a:cubicBezTo>
                      <a:cubicBezTo>
                        <a:pt x="43" y="8"/>
                        <a:pt x="41" y="10"/>
                        <a:pt x="42" y="10"/>
                      </a:cubicBezTo>
                      <a:cubicBezTo>
                        <a:pt x="42" y="10"/>
                        <a:pt x="42" y="10"/>
                        <a:pt x="42" y="10"/>
                      </a:cubicBezTo>
                      <a:cubicBezTo>
                        <a:pt x="43" y="10"/>
                        <a:pt x="42" y="11"/>
                        <a:pt x="43" y="10"/>
                      </a:cubicBezTo>
                      <a:cubicBezTo>
                        <a:pt x="43" y="9"/>
                        <a:pt x="45" y="11"/>
                        <a:pt x="43" y="9"/>
                      </a:cubicBezTo>
                      <a:cubicBezTo>
                        <a:pt x="44" y="9"/>
                        <a:pt x="44" y="10"/>
                        <a:pt x="45" y="10"/>
                      </a:cubicBezTo>
                      <a:cubicBezTo>
                        <a:pt x="45" y="9"/>
                        <a:pt x="46" y="7"/>
                        <a:pt x="47" y="7"/>
                      </a:cubicBezTo>
                      <a:cubicBezTo>
                        <a:pt x="47" y="7"/>
                        <a:pt x="47" y="7"/>
                        <a:pt x="47" y="8"/>
                      </a:cubicBezTo>
                      <a:cubicBezTo>
                        <a:pt x="49" y="8"/>
                        <a:pt x="50" y="9"/>
                        <a:pt x="52" y="9"/>
                      </a:cubicBezTo>
                      <a:cubicBezTo>
                        <a:pt x="52" y="10"/>
                        <a:pt x="52" y="10"/>
                        <a:pt x="52" y="11"/>
                      </a:cubicBezTo>
                      <a:cubicBezTo>
                        <a:pt x="52" y="11"/>
                        <a:pt x="53" y="10"/>
                        <a:pt x="53" y="10"/>
                      </a:cubicBezTo>
                      <a:cubicBezTo>
                        <a:pt x="53" y="12"/>
                        <a:pt x="52" y="10"/>
                        <a:pt x="52" y="12"/>
                      </a:cubicBezTo>
                      <a:cubicBezTo>
                        <a:pt x="52" y="11"/>
                        <a:pt x="54" y="11"/>
                        <a:pt x="55" y="11"/>
                      </a:cubicBezTo>
                      <a:cubicBezTo>
                        <a:pt x="55" y="10"/>
                        <a:pt x="53" y="10"/>
                        <a:pt x="52" y="10"/>
                      </a:cubicBezTo>
                      <a:cubicBezTo>
                        <a:pt x="53" y="9"/>
                        <a:pt x="55" y="8"/>
                        <a:pt x="57" y="8"/>
                      </a:cubicBezTo>
                      <a:cubicBezTo>
                        <a:pt x="58" y="9"/>
                        <a:pt x="57" y="9"/>
                        <a:pt x="57" y="9"/>
                      </a:cubicBezTo>
                      <a:cubicBezTo>
                        <a:pt x="60" y="11"/>
                        <a:pt x="61" y="9"/>
                        <a:pt x="62" y="11"/>
                      </a:cubicBezTo>
                      <a:cubicBezTo>
                        <a:pt x="62" y="12"/>
                        <a:pt x="61" y="13"/>
                        <a:pt x="61" y="13"/>
                      </a:cubicBezTo>
                      <a:cubicBezTo>
                        <a:pt x="60" y="13"/>
                        <a:pt x="60" y="12"/>
                        <a:pt x="59" y="11"/>
                      </a:cubicBezTo>
                      <a:cubicBezTo>
                        <a:pt x="59" y="12"/>
                        <a:pt x="59" y="12"/>
                        <a:pt x="59" y="12"/>
                      </a:cubicBezTo>
                      <a:cubicBezTo>
                        <a:pt x="59" y="12"/>
                        <a:pt x="58" y="12"/>
                        <a:pt x="58" y="11"/>
                      </a:cubicBezTo>
                      <a:cubicBezTo>
                        <a:pt x="58" y="12"/>
                        <a:pt x="59" y="13"/>
                        <a:pt x="60" y="14"/>
                      </a:cubicBezTo>
                      <a:cubicBezTo>
                        <a:pt x="61" y="14"/>
                        <a:pt x="62" y="16"/>
                        <a:pt x="62" y="17"/>
                      </a:cubicBezTo>
                      <a:cubicBezTo>
                        <a:pt x="63" y="17"/>
                        <a:pt x="64" y="17"/>
                        <a:pt x="64" y="16"/>
                      </a:cubicBezTo>
                      <a:cubicBezTo>
                        <a:pt x="63" y="16"/>
                        <a:pt x="63" y="16"/>
                        <a:pt x="63" y="16"/>
                      </a:cubicBezTo>
                      <a:cubicBezTo>
                        <a:pt x="63" y="15"/>
                        <a:pt x="65" y="16"/>
                        <a:pt x="65" y="15"/>
                      </a:cubicBezTo>
                      <a:cubicBezTo>
                        <a:pt x="66" y="16"/>
                        <a:pt x="67" y="16"/>
                        <a:pt x="67" y="17"/>
                      </a:cubicBezTo>
                      <a:cubicBezTo>
                        <a:pt x="67" y="18"/>
                        <a:pt x="67" y="18"/>
                        <a:pt x="67" y="18"/>
                      </a:cubicBezTo>
                      <a:cubicBezTo>
                        <a:pt x="67" y="18"/>
                        <a:pt x="67" y="17"/>
                        <a:pt x="66" y="17"/>
                      </a:cubicBezTo>
                      <a:cubicBezTo>
                        <a:pt x="67" y="17"/>
                        <a:pt x="66" y="20"/>
                        <a:pt x="68" y="19"/>
                      </a:cubicBezTo>
                      <a:cubicBezTo>
                        <a:pt x="68" y="18"/>
                        <a:pt x="68" y="18"/>
                        <a:pt x="68" y="18"/>
                      </a:cubicBezTo>
                      <a:cubicBezTo>
                        <a:pt x="69" y="18"/>
                        <a:pt x="70" y="19"/>
                        <a:pt x="71" y="20"/>
                      </a:cubicBezTo>
                      <a:cubicBezTo>
                        <a:pt x="72" y="19"/>
                        <a:pt x="71" y="20"/>
                        <a:pt x="71" y="19"/>
                      </a:cubicBezTo>
                      <a:cubicBezTo>
                        <a:pt x="70" y="20"/>
                        <a:pt x="70" y="16"/>
                        <a:pt x="69" y="18"/>
                      </a:cubicBezTo>
                      <a:cubicBezTo>
                        <a:pt x="70" y="16"/>
                        <a:pt x="68" y="16"/>
                        <a:pt x="69" y="14"/>
                      </a:cubicBezTo>
                      <a:cubicBezTo>
                        <a:pt x="68" y="15"/>
                        <a:pt x="68" y="15"/>
                        <a:pt x="68" y="14"/>
                      </a:cubicBezTo>
                      <a:cubicBezTo>
                        <a:pt x="68" y="14"/>
                        <a:pt x="68" y="14"/>
                        <a:pt x="67" y="14"/>
                      </a:cubicBezTo>
                      <a:cubicBezTo>
                        <a:pt x="67" y="14"/>
                        <a:pt x="67" y="14"/>
                        <a:pt x="67" y="14"/>
                      </a:cubicBezTo>
                      <a:cubicBezTo>
                        <a:pt x="67" y="14"/>
                        <a:pt x="67" y="14"/>
                        <a:pt x="67" y="14"/>
                      </a:cubicBezTo>
                      <a:cubicBezTo>
                        <a:pt x="67" y="14"/>
                        <a:pt x="67" y="14"/>
                        <a:pt x="67" y="14"/>
                      </a:cubicBezTo>
                      <a:cubicBezTo>
                        <a:pt x="67" y="14"/>
                        <a:pt x="67" y="15"/>
                        <a:pt x="67" y="15"/>
                      </a:cubicBezTo>
                      <a:cubicBezTo>
                        <a:pt x="66" y="15"/>
                        <a:pt x="65" y="14"/>
                        <a:pt x="65" y="14"/>
                      </a:cubicBezTo>
                      <a:cubicBezTo>
                        <a:pt x="64" y="13"/>
                        <a:pt x="65" y="14"/>
                        <a:pt x="65" y="13"/>
                      </a:cubicBezTo>
                      <a:cubicBezTo>
                        <a:pt x="64" y="13"/>
                        <a:pt x="64" y="13"/>
                        <a:pt x="64" y="13"/>
                      </a:cubicBezTo>
                      <a:cubicBezTo>
                        <a:pt x="65" y="12"/>
                        <a:pt x="64" y="11"/>
                        <a:pt x="65" y="12"/>
                      </a:cubicBezTo>
                      <a:cubicBezTo>
                        <a:pt x="64" y="10"/>
                        <a:pt x="64" y="10"/>
                        <a:pt x="64" y="10"/>
                      </a:cubicBezTo>
                      <a:cubicBezTo>
                        <a:pt x="64" y="10"/>
                        <a:pt x="63" y="9"/>
                        <a:pt x="62" y="9"/>
                      </a:cubicBezTo>
                      <a:cubicBezTo>
                        <a:pt x="62" y="8"/>
                        <a:pt x="61" y="8"/>
                        <a:pt x="61" y="8"/>
                      </a:cubicBezTo>
                      <a:cubicBezTo>
                        <a:pt x="61" y="8"/>
                        <a:pt x="61" y="8"/>
                        <a:pt x="60" y="8"/>
                      </a:cubicBezTo>
                      <a:cubicBezTo>
                        <a:pt x="60" y="7"/>
                        <a:pt x="59" y="7"/>
                        <a:pt x="59" y="7"/>
                      </a:cubicBezTo>
                      <a:cubicBezTo>
                        <a:pt x="59" y="7"/>
                        <a:pt x="59" y="7"/>
                        <a:pt x="59" y="7"/>
                      </a:cubicBezTo>
                      <a:cubicBezTo>
                        <a:pt x="58" y="6"/>
                        <a:pt x="55" y="6"/>
                        <a:pt x="53" y="4"/>
                      </a:cubicBezTo>
                      <a:cubicBezTo>
                        <a:pt x="52" y="4"/>
                        <a:pt x="52" y="4"/>
                        <a:pt x="51" y="3"/>
                      </a:cubicBezTo>
                      <a:cubicBezTo>
                        <a:pt x="50" y="3"/>
                        <a:pt x="50" y="3"/>
                        <a:pt x="50" y="3"/>
                      </a:cubicBezTo>
                      <a:cubicBezTo>
                        <a:pt x="49" y="3"/>
                        <a:pt x="48" y="2"/>
                        <a:pt x="47" y="2"/>
                      </a:cubicBezTo>
                      <a:cubicBezTo>
                        <a:pt x="46" y="0"/>
                        <a:pt x="42" y="2"/>
                        <a:pt x="41" y="1"/>
                      </a:cubicBezTo>
                      <a:cubicBezTo>
                        <a:pt x="41" y="2"/>
                        <a:pt x="41" y="2"/>
                        <a:pt x="41" y="2"/>
                      </a:cubicBezTo>
                      <a:cubicBezTo>
                        <a:pt x="40" y="2"/>
                        <a:pt x="39" y="3"/>
                        <a:pt x="37" y="4"/>
                      </a:cubicBezTo>
                      <a:cubicBezTo>
                        <a:pt x="38" y="4"/>
                        <a:pt x="38" y="4"/>
                        <a:pt x="38" y="4"/>
                      </a:cubicBezTo>
                      <a:cubicBezTo>
                        <a:pt x="37" y="5"/>
                        <a:pt x="34" y="4"/>
                        <a:pt x="33" y="5"/>
                      </a:cubicBezTo>
                      <a:cubicBezTo>
                        <a:pt x="33" y="5"/>
                        <a:pt x="33" y="5"/>
                        <a:pt x="34" y="5"/>
                      </a:cubicBezTo>
                      <a:cubicBezTo>
                        <a:pt x="32" y="4"/>
                        <a:pt x="31" y="5"/>
                        <a:pt x="30" y="6"/>
                      </a:cubicBezTo>
                      <a:cubicBezTo>
                        <a:pt x="30" y="7"/>
                        <a:pt x="29" y="8"/>
                        <a:pt x="28" y="8"/>
                      </a:cubicBezTo>
                      <a:cubicBezTo>
                        <a:pt x="27" y="8"/>
                        <a:pt x="27" y="8"/>
                        <a:pt x="27" y="8"/>
                      </a:cubicBezTo>
                      <a:cubicBezTo>
                        <a:pt x="27" y="8"/>
                        <a:pt x="27" y="8"/>
                        <a:pt x="27" y="8"/>
                      </a:cubicBezTo>
                      <a:cubicBezTo>
                        <a:pt x="27" y="8"/>
                        <a:pt x="27" y="8"/>
                        <a:pt x="27" y="8"/>
                      </a:cubicBezTo>
                      <a:cubicBezTo>
                        <a:pt x="26" y="8"/>
                        <a:pt x="26" y="8"/>
                        <a:pt x="26" y="8"/>
                      </a:cubicBezTo>
                      <a:cubicBezTo>
                        <a:pt x="26" y="8"/>
                        <a:pt x="26" y="8"/>
                        <a:pt x="26" y="8"/>
                      </a:cubicBezTo>
                      <a:cubicBezTo>
                        <a:pt x="26" y="9"/>
                        <a:pt x="26" y="9"/>
                        <a:pt x="25" y="9"/>
                      </a:cubicBezTo>
                      <a:cubicBezTo>
                        <a:pt x="25" y="9"/>
                        <a:pt x="25" y="9"/>
                        <a:pt x="25" y="9"/>
                      </a:cubicBezTo>
                      <a:cubicBezTo>
                        <a:pt x="25" y="9"/>
                        <a:pt x="25" y="9"/>
                        <a:pt x="25" y="9"/>
                      </a:cubicBezTo>
                      <a:cubicBezTo>
                        <a:pt x="24" y="9"/>
                        <a:pt x="24" y="10"/>
                        <a:pt x="25" y="10"/>
                      </a:cubicBezTo>
                      <a:cubicBezTo>
                        <a:pt x="25" y="10"/>
                        <a:pt x="25" y="11"/>
                        <a:pt x="25" y="11"/>
                      </a:cubicBezTo>
                      <a:cubicBezTo>
                        <a:pt x="24" y="10"/>
                        <a:pt x="24" y="12"/>
                        <a:pt x="23" y="11"/>
                      </a:cubicBezTo>
                      <a:cubicBezTo>
                        <a:pt x="23" y="12"/>
                        <a:pt x="21" y="13"/>
                        <a:pt x="22" y="15"/>
                      </a:cubicBezTo>
                      <a:cubicBezTo>
                        <a:pt x="21" y="15"/>
                        <a:pt x="21" y="15"/>
                        <a:pt x="22" y="15"/>
                      </a:cubicBezTo>
                      <a:cubicBezTo>
                        <a:pt x="21" y="15"/>
                        <a:pt x="20" y="15"/>
                        <a:pt x="20" y="16"/>
                      </a:cubicBezTo>
                      <a:cubicBezTo>
                        <a:pt x="19" y="15"/>
                        <a:pt x="19" y="15"/>
                        <a:pt x="19" y="15"/>
                      </a:cubicBezTo>
                      <a:cubicBezTo>
                        <a:pt x="20" y="17"/>
                        <a:pt x="20" y="17"/>
                        <a:pt x="20" y="17"/>
                      </a:cubicBezTo>
                      <a:cubicBezTo>
                        <a:pt x="19" y="17"/>
                        <a:pt x="18" y="17"/>
                        <a:pt x="18" y="16"/>
                      </a:cubicBezTo>
                      <a:cubicBezTo>
                        <a:pt x="18" y="18"/>
                        <a:pt x="17" y="18"/>
                        <a:pt x="17" y="20"/>
                      </a:cubicBezTo>
                      <a:cubicBezTo>
                        <a:pt x="17" y="19"/>
                        <a:pt x="17" y="19"/>
                        <a:pt x="17" y="19"/>
                      </a:cubicBezTo>
                      <a:cubicBezTo>
                        <a:pt x="16" y="20"/>
                        <a:pt x="17" y="21"/>
                        <a:pt x="16" y="21"/>
                      </a:cubicBezTo>
                      <a:cubicBezTo>
                        <a:pt x="14" y="21"/>
                        <a:pt x="12" y="26"/>
                        <a:pt x="10" y="28"/>
                      </a:cubicBezTo>
                      <a:cubicBezTo>
                        <a:pt x="12" y="29"/>
                        <a:pt x="8" y="29"/>
                        <a:pt x="9" y="30"/>
                      </a:cubicBezTo>
                      <a:cubicBezTo>
                        <a:pt x="9" y="30"/>
                        <a:pt x="8" y="30"/>
                        <a:pt x="8" y="30"/>
                      </a:cubicBezTo>
                      <a:cubicBezTo>
                        <a:pt x="8" y="31"/>
                        <a:pt x="6" y="32"/>
                        <a:pt x="7" y="33"/>
                      </a:cubicBezTo>
                      <a:cubicBezTo>
                        <a:pt x="7" y="33"/>
                        <a:pt x="7" y="33"/>
                        <a:pt x="6" y="33"/>
                      </a:cubicBezTo>
                      <a:cubicBezTo>
                        <a:pt x="6" y="33"/>
                        <a:pt x="7" y="33"/>
                        <a:pt x="6" y="33"/>
                      </a:cubicBezTo>
                      <a:cubicBezTo>
                        <a:pt x="6" y="33"/>
                        <a:pt x="6" y="33"/>
                        <a:pt x="6" y="33"/>
                      </a:cubicBezTo>
                      <a:cubicBezTo>
                        <a:pt x="5" y="34"/>
                        <a:pt x="7" y="35"/>
                        <a:pt x="8" y="36"/>
                      </a:cubicBezTo>
                      <a:cubicBezTo>
                        <a:pt x="7" y="36"/>
                        <a:pt x="7" y="37"/>
                        <a:pt x="8" y="38"/>
                      </a:cubicBezTo>
                      <a:cubicBezTo>
                        <a:pt x="7" y="38"/>
                        <a:pt x="7" y="38"/>
                        <a:pt x="7" y="37"/>
                      </a:cubicBezTo>
                      <a:cubicBezTo>
                        <a:pt x="6" y="38"/>
                        <a:pt x="5" y="40"/>
                        <a:pt x="6" y="41"/>
                      </a:cubicBezTo>
                      <a:cubicBezTo>
                        <a:pt x="6" y="41"/>
                        <a:pt x="6" y="41"/>
                        <a:pt x="6" y="42"/>
                      </a:cubicBezTo>
                      <a:cubicBezTo>
                        <a:pt x="6" y="43"/>
                        <a:pt x="5" y="43"/>
                        <a:pt x="5" y="44"/>
                      </a:cubicBezTo>
                      <a:cubicBezTo>
                        <a:pt x="5" y="44"/>
                        <a:pt x="5" y="44"/>
                        <a:pt x="5" y="44"/>
                      </a:cubicBezTo>
                      <a:cubicBezTo>
                        <a:pt x="7" y="45"/>
                        <a:pt x="6" y="45"/>
                        <a:pt x="6" y="46"/>
                      </a:cubicBezTo>
                      <a:cubicBezTo>
                        <a:pt x="5" y="46"/>
                        <a:pt x="5" y="46"/>
                        <a:pt x="5" y="46"/>
                      </a:cubicBezTo>
                      <a:cubicBezTo>
                        <a:pt x="4" y="48"/>
                        <a:pt x="6" y="47"/>
                        <a:pt x="4" y="49"/>
                      </a:cubicBezTo>
                      <a:cubicBezTo>
                        <a:pt x="5" y="49"/>
                        <a:pt x="5" y="49"/>
                        <a:pt x="5" y="49"/>
                      </a:cubicBezTo>
                      <a:cubicBezTo>
                        <a:pt x="7" y="50"/>
                        <a:pt x="4" y="51"/>
                        <a:pt x="4" y="53"/>
                      </a:cubicBezTo>
                      <a:cubicBezTo>
                        <a:pt x="5" y="52"/>
                        <a:pt x="5" y="52"/>
                        <a:pt x="5" y="52"/>
                      </a:cubicBezTo>
                      <a:cubicBezTo>
                        <a:pt x="6" y="53"/>
                        <a:pt x="2" y="54"/>
                        <a:pt x="2" y="55"/>
                      </a:cubicBezTo>
                      <a:cubicBezTo>
                        <a:pt x="2" y="55"/>
                        <a:pt x="2" y="55"/>
                        <a:pt x="2" y="54"/>
                      </a:cubicBezTo>
                      <a:cubicBezTo>
                        <a:pt x="0" y="56"/>
                        <a:pt x="3" y="55"/>
                        <a:pt x="3" y="56"/>
                      </a:cubicBezTo>
                      <a:cubicBezTo>
                        <a:pt x="2" y="57"/>
                        <a:pt x="1" y="56"/>
                        <a:pt x="1" y="57"/>
                      </a:cubicBezTo>
                      <a:cubicBezTo>
                        <a:pt x="1" y="57"/>
                        <a:pt x="3" y="60"/>
                        <a:pt x="2" y="61"/>
                      </a:cubicBezTo>
                      <a:cubicBezTo>
                        <a:pt x="3" y="61"/>
                        <a:pt x="3" y="61"/>
                        <a:pt x="4" y="61"/>
                      </a:cubicBezTo>
                      <a:cubicBezTo>
                        <a:pt x="4" y="62"/>
                        <a:pt x="2" y="64"/>
                        <a:pt x="4" y="65"/>
                      </a:cubicBezTo>
                      <a:cubicBezTo>
                        <a:pt x="3" y="65"/>
                        <a:pt x="3" y="65"/>
                        <a:pt x="3" y="65"/>
                      </a:cubicBezTo>
                      <a:cubicBezTo>
                        <a:pt x="4" y="66"/>
                        <a:pt x="4" y="68"/>
                        <a:pt x="5" y="68"/>
                      </a:cubicBezTo>
                      <a:cubicBezTo>
                        <a:pt x="4" y="69"/>
                        <a:pt x="4" y="70"/>
                        <a:pt x="5" y="71"/>
                      </a:cubicBezTo>
                      <a:cubicBezTo>
                        <a:pt x="6" y="72"/>
                        <a:pt x="7" y="73"/>
                        <a:pt x="5" y="74"/>
                      </a:cubicBezTo>
                      <a:cubicBezTo>
                        <a:pt x="5" y="74"/>
                        <a:pt x="5" y="74"/>
                        <a:pt x="6" y="75"/>
                      </a:cubicBezTo>
                      <a:cubicBezTo>
                        <a:pt x="6" y="75"/>
                        <a:pt x="6" y="76"/>
                        <a:pt x="6" y="76"/>
                      </a:cubicBezTo>
                      <a:cubicBezTo>
                        <a:pt x="6" y="76"/>
                        <a:pt x="6" y="76"/>
                        <a:pt x="6" y="76"/>
                      </a:cubicBezTo>
                      <a:cubicBezTo>
                        <a:pt x="6" y="78"/>
                        <a:pt x="7" y="78"/>
                        <a:pt x="8" y="78"/>
                      </a:cubicBezTo>
                      <a:cubicBezTo>
                        <a:pt x="8" y="78"/>
                        <a:pt x="8" y="78"/>
                        <a:pt x="7" y="78"/>
                      </a:cubicBezTo>
                      <a:cubicBezTo>
                        <a:pt x="8" y="81"/>
                        <a:pt x="8" y="81"/>
                        <a:pt x="10" y="82"/>
                      </a:cubicBezTo>
                      <a:cubicBezTo>
                        <a:pt x="10" y="83"/>
                        <a:pt x="10" y="83"/>
                        <a:pt x="10" y="83"/>
                      </a:cubicBezTo>
                      <a:cubicBezTo>
                        <a:pt x="10" y="83"/>
                        <a:pt x="10" y="87"/>
                        <a:pt x="12" y="88"/>
                      </a:cubicBezTo>
                      <a:cubicBezTo>
                        <a:pt x="12" y="88"/>
                        <a:pt x="12" y="88"/>
                        <a:pt x="12" y="88"/>
                      </a:cubicBezTo>
                      <a:cubicBezTo>
                        <a:pt x="13" y="89"/>
                        <a:pt x="14" y="90"/>
                        <a:pt x="15" y="91"/>
                      </a:cubicBezTo>
                      <a:cubicBezTo>
                        <a:pt x="15" y="93"/>
                        <a:pt x="16" y="94"/>
                        <a:pt x="18" y="93"/>
                      </a:cubicBezTo>
                      <a:cubicBezTo>
                        <a:pt x="20" y="93"/>
                        <a:pt x="20" y="93"/>
                        <a:pt x="20" y="93"/>
                      </a:cubicBezTo>
                      <a:cubicBezTo>
                        <a:pt x="18" y="92"/>
                        <a:pt x="21" y="92"/>
                        <a:pt x="20" y="91"/>
                      </a:cubicBezTo>
                      <a:cubicBezTo>
                        <a:pt x="21" y="92"/>
                        <a:pt x="22" y="93"/>
                        <a:pt x="21" y="93"/>
                      </a:cubicBezTo>
                      <a:cubicBezTo>
                        <a:pt x="21" y="93"/>
                        <a:pt x="21" y="93"/>
                        <a:pt x="21" y="93"/>
                      </a:cubicBezTo>
                      <a:cubicBezTo>
                        <a:pt x="19" y="94"/>
                        <a:pt x="23" y="95"/>
                        <a:pt x="22" y="96"/>
                      </a:cubicBezTo>
                      <a:cubicBezTo>
                        <a:pt x="26" y="98"/>
                        <a:pt x="30" y="100"/>
                        <a:pt x="35" y="100"/>
                      </a:cubicBezTo>
                      <a:cubicBezTo>
                        <a:pt x="34" y="99"/>
                        <a:pt x="34" y="99"/>
                        <a:pt x="34" y="99"/>
                      </a:cubicBezTo>
                      <a:cubicBezTo>
                        <a:pt x="36" y="99"/>
                        <a:pt x="36" y="99"/>
                        <a:pt x="36" y="99"/>
                      </a:cubicBezTo>
                      <a:cubicBezTo>
                        <a:pt x="36" y="99"/>
                        <a:pt x="36" y="100"/>
                        <a:pt x="35" y="100"/>
                      </a:cubicBezTo>
                      <a:cubicBezTo>
                        <a:pt x="36" y="101"/>
                        <a:pt x="37" y="99"/>
                        <a:pt x="37" y="99"/>
                      </a:cubicBezTo>
                      <a:cubicBezTo>
                        <a:pt x="39" y="99"/>
                        <a:pt x="36" y="100"/>
                        <a:pt x="37" y="100"/>
                      </a:cubicBezTo>
                      <a:cubicBezTo>
                        <a:pt x="37" y="100"/>
                        <a:pt x="38" y="100"/>
                        <a:pt x="38" y="100"/>
                      </a:cubicBezTo>
                      <a:cubicBezTo>
                        <a:pt x="38" y="100"/>
                        <a:pt x="38" y="100"/>
                        <a:pt x="38" y="100"/>
                      </a:cubicBezTo>
                      <a:cubicBezTo>
                        <a:pt x="38" y="100"/>
                        <a:pt x="38" y="99"/>
                        <a:pt x="40" y="99"/>
                      </a:cubicBezTo>
                      <a:cubicBezTo>
                        <a:pt x="40" y="99"/>
                        <a:pt x="40" y="100"/>
                        <a:pt x="40" y="100"/>
                      </a:cubicBezTo>
                      <a:cubicBezTo>
                        <a:pt x="41" y="100"/>
                        <a:pt x="41" y="100"/>
                        <a:pt x="41" y="100"/>
                      </a:cubicBezTo>
                      <a:cubicBezTo>
                        <a:pt x="41" y="100"/>
                        <a:pt x="43" y="99"/>
                        <a:pt x="43" y="99"/>
                      </a:cubicBezTo>
                      <a:cubicBezTo>
                        <a:pt x="42" y="98"/>
                        <a:pt x="42" y="98"/>
                        <a:pt x="42" y="98"/>
                      </a:cubicBezTo>
                      <a:cubicBezTo>
                        <a:pt x="43" y="98"/>
                        <a:pt x="44" y="98"/>
                        <a:pt x="43" y="97"/>
                      </a:cubicBezTo>
                      <a:cubicBezTo>
                        <a:pt x="44" y="99"/>
                        <a:pt x="49" y="95"/>
                        <a:pt x="50" y="95"/>
                      </a:cubicBezTo>
                      <a:cubicBezTo>
                        <a:pt x="51" y="94"/>
                        <a:pt x="52" y="94"/>
                        <a:pt x="53" y="93"/>
                      </a:cubicBezTo>
                      <a:cubicBezTo>
                        <a:pt x="52" y="93"/>
                        <a:pt x="52" y="92"/>
                        <a:pt x="53" y="92"/>
                      </a:cubicBezTo>
                      <a:cubicBezTo>
                        <a:pt x="54" y="94"/>
                        <a:pt x="55" y="91"/>
                        <a:pt x="57" y="92"/>
                      </a:cubicBezTo>
                      <a:cubicBezTo>
                        <a:pt x="55" y="92"/>
                        <a:pt x="59" y="90"/>
                        <a:pt x="57" y="89"/>
                      </a:cubicBezTo>
                      <a:cubicBezTo>
                        <a:pt x="58" y="89"/>
                        <a:pt x="58" y="90"/>
                        <a:pt x="59" y="90"/>
                      </a:cubicBezTo>
                      <a:cubicBezTo>
                        <a:pt x="59" y="89"/>
                        <a:pt x="60" y="88"/>
                        <a:pt x="61" y="87"/>
                      </a:cubicBezTo>
                      <a:cubicBezTo>
                        <a:pt x="62" y="86"/>
                        <a:pt x="64" y="85"/>
                        <a:pt x="64" y="84"/>
                      </a:cubicBezTo>
                      <a:cubicBezTo>
                        <a:pt x="64" y="84"/>
                        <a:pt x="64" y="84"/>
                        <a:pt x="64" y="83"/>
                      </a:cubicBezTo>
                      <a:cubicBezTo>
                        <a:pt x="66" y="83"/>
                        <a:pt x="66" y="83"/>
                        <a:pt x="66" y="83"/>
                      </a:cubicBezTo>
                      <a:cubicBezTo>
                        <a:pt x="66" y="82"/>
                        <a:pt x="64" y="81"/>
                        <a:pt x="66" y="81"/>
                      </a:cubicBezTo>
                      <a:cubicBezTo>
                        <a:pt x="66" y="81"/>
                        <a:pt x="65" y="81"/>
                        <a:pt x="65" y="81"/>
                      </a:cubicBezTo>
                      <a:cubicBezTo>
                        <a:pt x="68" y="79"/>
                        <a:pt x="69" y="76"/>
                        <a:pt x="70" y="73"/>
                      </a:cubicBezTo>
                      <a:cubicBezTo>
                        <a:pt x="71" y="71"/>
                        <a:pt x="72" y="68"/>
                        <a:pt x="74" y="66"/>
                      </a:cubicBezTo>
                      <a:cubicBezTo>
                        <a:pt x="73" y="66"/>
                        <a:pt x="74" y="66"/>
                        <a:pt x="74" y="65"/>
                      </a:cubicBezTo>
                      <a:cubicBezTo>
                        <a:pt x="73" y="65"/>
                        <a:pt x="73" y="65"/>
                        <a:pt x="73" y="65"/>
                      </a:cubicBezTo>
                      <a:cubicBezTo>
                        <a:pt x="73" y="65"/>
                        <a:pt x="73" y="64"/>
                        <a:pt x="73" y="64"/>
                      </a:cubicBezTo>
                      <a:cubicBezTo>
                        <a:pt x="74" y="63"/>
                        <a:pt x="74" y="63"/>
                        <a:pt x="74" y="63"/>
                      </a:cubicBezTo>
                      <a:cubicBezTo>
                        <a:pt x="73" y="62"/>
                        <a:pt x="75" y="60"/>
                        <a:pt x="74" y="60"/>
                      </a:cubicBezTo>
                      <a:cubicBezTo>
                        <a:pt x="74" y="61"/>
                        <a:pt x="74" y="61"/>
                        <a:pt x="74" y="61"/>
                      </a:cubicBezTo>
                      <a:cubicBezTo>
                        <a:pt x="73" y="59"/>
                        <a:pt x="71" y="61"/>
                        <a:pt x="69" y="61"/>
                      </a:cubicBezTo>
                      <a:cubicBezTo>
                        <a:pt x="70" y="62"/>
                        <a:pt x="66" y="63"/>
                        <a:pt x="68" y="65"/>
                      </a:cubicBezTo>
                      <a:cubicBezTo>
                        <a:pt x="67" y="65"/>
                        <a:pt x="67" y="64"/>
                        <a:pt x="67" y="64"/>
                      </a:cubicBezTo>
                      <a:cubicBezTo>
                        <a:pt x="67" y="65"/>
                        <a:pt x="67" y="66"/>
                        <a:pt x="67" y="66"/>
                      </a:cubicBezTo>
                      <a:cubicBezTo>
                        <a:pt x="66" y="66"/>
                        <a:pt x="66" y="66"/>
                        <a:pt x="66" y="66"/>
                      </a:cubicBezTo>
                      <a:cubicBezTo>
                        <a:pt x="66" y="69"/>
                        <a:pt x="65" y="70"/>
                        <a:pt x="63" y="72"/>
                      </a:cubicBezTo>
                      <a:cubicBezTo>
                        <a:pt x="64" y="72"/>
                        <a:pt x="64" y="72"/>
                        <a:pt x="64" y="72"/>
                      </a:cubicBezTo>
                      <a:cubicBezTo>
                        <a:pt x="63" y="73"/>
                        <a:pt x="63" y="73"/>
                        <a:pt x="63" y="73"/>
                      </a:cubicBezTo>
                      <a:cubicBezTo>
                        <a:pt x="63" y="74"/>
                        <a:pt x="63" y="71"/>
                        <a:pt x="64" y="72"/>
                      </a:cubicBezTo>
                      <a:cubicBezTo>
                        <a:pt x="63" y="72"/>
                        <a:pt x="62" y="76"/>
                        <a:pt x="60" y="76"/>
                      </a:cubicBezTo>
                      <a:cubicBezTo>
                        <a:pt x="60" y="77"/>
                        <a:pt x="61" y="76"/>
                        <a:pt x="61" y="77"/>
                      </a:cubicBezTo>
                      <a:cubicBezTo>
                        <a:pt x="60" y="77"/>
                        <a:pt x="60" y="77"/>
                        <a:pt x="60" y="77"/>
                      </a:cubicBezTo>
                      <a:cubicBezTo>
                        <a:pt x="60" y="77"/>
                        <a:pt x="60" y="77"/>
                        <a:pt x="60" y="77"/>
                      </a:cubicBezTo>
                      <a:cubicBezTo>
                        <a:pt x="60" y="78"/>
                        <a:pt x="59" y="78"/>
                        <a:pt x="59" y="77"/>
                      </a:cubicBezTo>
                      <a:cubicBezTo>
                        <a:pt x="59" y="77"/>
                        <a:pt x="59" y="77"/>
                        <a:pt x="59" y="77"/>
                      </a:cubicBezTo>
                      <a:cubicBezTo>
                        <a:pt x="58" y="77"/>
                        <a:pt x="58" y="79"/>
                        <a:pt x="58" y="79"/>
                      </a:cubicBezTo>
                      <a:cubicBezTo>
                        <a:pt x="58" y="78"/>
                        <a:pt x="58" y="78"/>
                        <a:pt x="58" y="78"/>
                      </a:cubicBezTo>
                      <a:cubicBezTo>
                        <a:pt x="57" y="81"/>
                        <a:pt x="55" y="83"/>
                        <a:pt x="54" y="85"/>
                      </a:cubicBezTo>
                      <a:cubicBezTo>
                        <a:pt x="54" y="85"/>
                        <a:pt x="54" y="85"/>
                        <a:pt x="54" y="85"/>
                      </a:cubicBezTo>
                      <a:cubicBezTo>
                        <a:pt x="53" y="87"/>
                        <a:pt x="52" y="86"/>
                        <a:pt x="51" y="88"/>
                      </a:cubicBezTo>
                      <a:cubicBezTo>
                        <a:pt x="51" y="87"/>
                        <a:pt x="51" y="87"/>
                        <a:pt x="51" y="87"/>
                      </a:cubicBezTo>
                      <a:cubicBezTo>
                        <a:pt x="51" y="88"/>
                        <a:pt x="51" y="89"/>
                        <a:pt x="50" y="89"/>
                      </a:cubicBezTo>
                      <a:cubicBezTo>
                        <a:pt x="50" y="88"/>
                        <a:pt x="49" y="89"/>
                        <a:pt x="49" y="88"/>
                      </a:cubicBezTo>
                      <a:cubicBezTo>
                        <a:pt x="48" y="90"/>
                        <a:pt x="49" y="89"/>
                        <a:pt x="48" y="91"/>
                      </a:cubicBezTo>
                      <a:cubicBezTo>
                        <a:pt x="47" y="90"/>
                        <a:pt x="47" y="90"/>
                        <a:pt x="47" y="90"/>
                      </a:cubicBezTo>
                      <a:cubicBezTo>
                        <a:pt x="47" y="91"/>
                        <a:pt x="47" y="91"/>
                        <a:pt x="47" y="92"/>
                      </a:cubicBezTo>
                      <a:cubicBezTo>
                        <a:pt x="47" y="91"/>
                        <a:pt x="46" y="92"/>
                        <a:pt x="46" y="90"/>
                      </a:cubicBezTo>
                      <a:cubicBezTo>
                        <a:pt x="44" y="90"/>
                        <a:pt x="44" y="93"/>
                        <a:pt x="42" y="91"/>
                      </a:cubicBezTo>
                      <a:cubicBezTo>
                        <a:pt x="42" y="93"/>
                        <a:pt x="44" y="92"/>
                        <a:pt x="44" y="92"/>
                      </a:cubicBezTo>
                      <a:cubicBezTo>
                        <a:pt x="44" y="93"/>
                        <a:pt x="43" y="94"/>
                        <a:pt x="43" y="94"/>
                      </a:cubicBezTo>
                      <a:cubicBezTo>
                        <a:pt x="42" y="94"/>
                        <a:pt x="41" y="92"/>
                        <a:pt x="39" y="92"/>
                      </a:cubicBezTo>
                      <a:cubicBezTo>
                        <a:pt x="39" y="92"/>
                        <a:pt x="39" y="92"/>
                        <a:pt x="39" y="92"/>
                      </a:cubicBezTo>
                      <a:cubicBezTo>
                        <a:pt x="39" y="92"/>
                        <a:pt x="38" y="93"/>
                        <a:pt x="37" y="92"/>
                      </a:cubicBezTo>
                      <a:cubicBezTo>
                        <a:pt x="37" y="93"/>
                        <a:pt x="37" y="92"/>
                        <a:pt x="36" y="94"/>
                      </a:cubicBezTo>
                      <a:cubicBezTo>
                        <a:pt x="36" y="94"/>
                        <a:pt x="37" y="94"/>
                        <a:pt x="37" y="93"/>
                      </a:cubicBezTo>
                      <a:cubicBezTo>
                        <a:pt x="38" y="93"/>
                        <a:pt x="38" y="93"/>
                        <a:pt x="38" y="93"/>
                      </a:cubicBezTo>
                      <a:cubicBezTo>
                        <a:pt x="37" y="94"/>
                        <a:pt x="36" y="95"/>
                        <a:pt x="35" y="95"/>
                      </a:cubicBezTo>
                      <a:cubicBezTo>
                        <a:pt x="35" y="94"/>
                        <a:pt x="35" y="94"/>
                        <a:pt x="36" y="94"/>
                      </a:cubicBezTo>
                      <a:cubicBezTo>
                        <a:pt x="35" y="93"/>
                        <a:pt x="35" y="94"/>
                        <a:pt x="34" y="94"/>
                      </a:cubicBezTo>
                      <a:cubicBezTo>
                        <a:pt x="35" y="92"/>
                        <a:pt x="36" y="93"/>
                        <a:pt x="37" y="92"/>
                      </a:cubicBezTo>
                      <a:cubicBezTo>
                        <a:pt x="37" y="91"/>
                        <a:pt x="35" y="93"/>
                        <a:pt x="36" y="92"/>
                      </a:cubicBezTo>
                      <a:cubicBezTo>
                        <a:pt x="35" y="94"/>
                        <a:pt x="34" y="91"/>
                        <a:pt x="33" y="93"/>
                      </a:cubicBezTo>
                      <a:cubicBezTo>
                        <a:pt x="33" y="92"/>
                        <a:pt x="33" y="92"/>
                        <a:pt x="33" y="92"/>
                      </a:cubicBezTo>
                      <a:cubicBezTo>
                        <a:pt x="33" y="92"/>
                        <a:pt x="33" y="92"/>
                        <a:pt x="32" y="92"/>
                      </a:cubicBezTo>
                      <a:cubicBezTo>
                        <a:pt x="33" y="91"/>
                        <a:pt x="33" y="91"/>
                        <a:pt x="33" y="91"/>
                      </a:cubicBezTo>
                      <a:cubicBezTo>
                        <a:pt x="32" y="92"/>
                        <a:pt x="32" y="90"/>
                        <a:pt x="31" y="90"/>
                      </a:cubicBezTo>
                      <a:cubicBezTo>
                        <a:pt x="32" y="91"/>
                        <a:pt x="31" y="92"/>
                        <a:pt x="32" y="92"/>
                      </a:cubicBezTo>
                      <a:cubicBezTo>
                        <a:pt x="29" y="93"/>
                        <a:pt x="31" y="90"/>
                        <a:pt x="29" y="90"/>
                      </a:cubicBezTo>
                      <a:cubicBezTo>
                        <a:pt x="29" y="90"/>
                        <a:pt x="29" y="90"/>
                        <a:pt x="29" y="91"/>
                      </a:cubicBezTo>
                      <a:cubicBezTo>
                        <a:pt x="29" y="90"/>
                        <a:pt x="28" y="90"/>
                        <a:pt x="28" y="89"/>
                      </a:cubicBezTo>
                      <a:cubicBezTo>
                        <a:pt x="27" y="89"/>
                        <a:pt x="28" y="90"/>
                        <a:pt x="27" y="90"/>
                      </a:cubicBezTo>
                      <a:cubicBezTo>
                        <a:pt x="27" y="89"/>
                        <a:pt x="26" y="91"/>
                        <a:pt x="25" y="90"/>
                      </a:cubicBezTo>
                      <a:cubicBezTo>
                        <a:pt x="26" y="90"/>
                        <a:pt x="26" y="90"/>
                        <a:pt x="26" y="90"/>
                      </a:cubicBezTo>
                      <a:cubicBezTo>
                        <a:pt x="24" y="88"/>
                        <a:pt x="24" y="91"/>
                        <a:pt x="23" y="89"/>
                      </a:cubicBezTo>
                      <a:cubicBezTo>
                        <a:pt x="25" y="89"/>
                        <a:pt x="25" y="89"/>
                        <a:pt x="25" y="89"/>
                      </a:cubicBezTo>
                      <a:cubicBezTo>
                        <a:pt x="24" y="89"/>
                        <a:pt x="24" y="89"/>
                        <a:pt x="24" y="89"/>
                      </a:cubicBezTo>
                      <a:cubicBezTo>
                        <a:pt x="24" y="88"/>
                        <a:pt x="24" y="88"/>
                        <a:pt x="24" y="88"/>
                      </a:cubicBezTo>
                      <a:cubicBezTo>
                        <a:pt x="23" y="88"/>
                        <a:pt x="23" y="88"/>
                        <a:pt x="22" y="87"/>
                      </a:cubicBezTo>
                      <a:cubicBezTo>
                        <a:pt x="22" y="87"/>
                        <a:pt x="21" y="88"/>
                        <a:pt x="21" y="87"/>
                      </a:cubicBezTo>
                      <a:cubicBezTo>
                        <a:pt x="21" y="87"/>
                        <a:pt x="21" y="87"/>
                        <a:pt x="20" y="86"/>
                      </a:cubicBezTo>
                      <a:cubicBezTo>
                        <a:pt x="21" y="86"/>
                        <a:pt x="22" y="86"/>
                        <a:pt x="22" y="87"/>
                      </a:cubicBezTo>
                      <a:cubicBezTo>
                        <a:pt x="22" y="86"/>
                        <a:pt x="22" y="86"/>
                        <a:pt x="22" y="86"/>
                      </a:cubicBezTo>
                      <a:cubicBezTo>
                        <a:pt x="22" y="85"/>
                        <a:pt x="21" y="85"/>
                        <a:pt x="21" y="85"/>
                      </a:cubicBezTo>
                      <a:cubicBezTo>
                        <a:pt x="21" y="85"/>
                        <a:pt x="21" y="85"/>
                        <a:pt x="21" y="85"/>
                      </a:cubicBezTo>
                      <a:cubicBezTo>
                        <a:pt x="19" y="85"/>
                        <a:pt x="19" y="85"/>
                        <a:pt x="19" y="85"/>
                      </a:cubicBezTo>
                      <a:cubicBezTo>
                        <a:pt x="19" y="84"/>
                        <a:pt x="19" y="84"/>
                        <a:pt x="20" y="84"/>
                      </a:cubicBezTo>
                      <a:cubicBezTo>
                        <a:pt x="20" y="84"/>
                        <a:pt x="19" y="84"/>
                        <a:pt x="19" y="84"/>
                      </a:cubicBezTo>
                      <a:cubicBezTo>
                        <a:pt x="19" y="84"/>
                        <a:pt x="20" y="83"/>
                        <a:pt x="21" y="83"/>
                      </a:cubicBezTo>
                      <a:cubicBezTo>
                        <a:pt x="19" y="83"/>
                        <a:pt x="19" y="83"/>
                        <a:pt x="19" y="83"/>
                      </a:cubicBezTo>
                      <a:cubicBezTo>
                        <a:pt x="19" y="82"/>
                        <a:pt x="19" y="81"/>
                        <a:pt x="19" y="81"/>
                      </a:cubicBezTo>
                      <a:cubicBezTo>
                        <a:pt x="19" y="81"/>
                        <a:pt x="17" y="80"/>
                        <a:pt x="17" y="79"/>
                      </a:cubicBezTo>
                      <a:cubicBezTo>
                        <a:pt x="17" y="79"/>
                        <a:pt x="17" y="79"/>
                        <a:pt x="16" y="79"/>
                      </a:cubicBezTo>
                      <a:cubicBezTo>
                        <a:pt x="16" y="78"/>
                        <a:pt x="16" y="77"/>
                        <a:pt x="15" y="76"/>
                      </a:cubicBezTo>
                      <a:cubicBezTo>
                        <a:pt x="16" y="74"/>
                        <a:pt x="16" y="74"/>
                        <a:pt x="16" y="74"/>
                      </a:cubicBezTo>
                      <a:cubicBezTo>
                        <a:pt x="15" y="74"/>
                        <a:pt x="15" y="76"/>
                        <a:pt x="13" y="75"/>
                      </a:cubicBezTo>
                      <a:cubicBezTo>
                        <a:pt x="13" y="73"/>
                        <a:pt x="14" y="74"/>
                        <a:pt x="14" y="73"/>
                      </a:cubicBezTo>
                      <a:cubicBezTo>
                        <a:pt x="14" y="73"/>
                        <a:pt x="12" y="72"/>
                        <a:pt x="13" y="71"/>
                      </a:cubicBezTo>
                      <a:cubicBezTo>
                        <a:pt x="13" y="71"/>
                        <a:pt x="13" y="71"/>
                        <a:pt x="13" y="72"/>
                      </a:cubicBezTo>
                      <a:close/>
                      <a:moveTo>
                        <a:pt x="10" y="58"/>
                      </a:moveTo>
                      <a:cubicBezTo>
                        <a:pt x="11" y="58"/>
                        <a:pt x="11" y="59"/>
                        <a:pt x="11" y="59"/>
                      </a:cubicBezTo>
                      <a:cubicBezTo>
                        <a:pt x="10" y="59"/>
                        <a:pt x="10" y="58"/>
                        <a:pt x="10" y="58"/>
                      </a:cubicBezTo>
                      <a:close/>
                      <a:moveTo>
                        <a:pt x="12" y="36"/>
                      </a:moveTo>
                      <a:cubicBezTo>
                        <a:pt x="12" y="36"/>
                        <a:pt x="12" y="37"/>
                        <a:pt x="12" y="37"/>
                      </a:cubicBezTo>
                      <a:cubicBezTo>
                        <a:pt x="12" y="37"/>
                        <a:pt x="12" y="36"/>
                        <a:pt x="12" y="36"/>
                      </a:cubicBezTo>
                      <a:close/>
                      <a:moveTo>
                        <a:pt x="63" y="10"/>
                      </a:moveTo>
                      <a:cubicBezTo>
                        <a:pt x="63" y="10"/>
                        <a:pt x="63" y="10"/>
                        <a:pt x="63" y="10"/>
                      </a:cubicBezTo>
                      <a:cubicBezTo>
                        <a:pt x="63" y="9"/>
                        <a:pt x="63" y="10"/>
                        <a:pt x="63" y="10"/>
                      </a:cubicBezTo>
                      <a:close/>
                      <a:moveTo>
                        <a:pt x="64" y="12"/>
                      </a:moveTo>
                      <a:cubicBezTo>
                        <a:pt x="64" y="12"/>
                        <a:pt x="64" y="11"/>
                        <a:pt x="64" y="11"/>
                      </a:cubicBezTo>
                      <a:cubicBezTo>
                        <a:pt x="64" y="11"/>
                        <a:pt x="64" y="11"/>
                        <a:pt x="64" y="11"/>
                      </a:cubicBezTo>
                      <a:cubicBezTo>
                        <a:pt x="64" y="11"/>
                        <a:pt x="64" y="11"/>
                        <a:pt x="64" y="12"/>
                      </a:cubicBezTo>
                      <a:close/>
                      <a:moveTo>
                        <a:pt x="41" y="99"/>
                      </a:moveTo>
                      <a:cubicBezTo>
                        <a:pt x="40" y="99"/>
                        <a:pt x="40" y="99"/>
                        <a:pt x="40" y="99"/>
                      </a:cubicBezTo>
                      <a:cubicBezTo>
                        <a:pt x="41" y="99"/>
                        <a:pt x="41" y="99"/>
                        <a:pt x="4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2" name="Freeform 307">
                  <a:extLst>
                    <a:ext uri="{FF2B5EF4-FFF2-40B4-BE49-F238E27FC236}">
                      <a16:creationId xmlns:a16="http://schemas.microsoft.com/office/drawing/2014/main" id="{7830DAB8-FD95-40B4-AE0E-C7FC51996714}"/>
                    </a:ext>
                  </a:extLst>
                </p:cNvPr>
                <p:cNvSpPr>
                  <a:spLocks/>
                </p:cNvSpPr>
                <p:nvPr userDrawn="1"/>
              </p:nvSpPr>
              <p:spPr bwMode="auto">
                <a:xfrm>
                  <a:off x="4102" y="39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3" name="Freeform 308">
                  <a:extLst>
                    <a:ext uri="{FF2B5EF4-FFF2-40B4-BE49-F238E27FC236}">
                      <a16:creationId xmlns:a16="http://schemas.microsoft.com/office/drawing/2014/main" id="{75A477D3-2262-4F03-BF1C-DEC4A419E9E5}"/>
                    </a:ext>
                  </a:extLst>
                </p:cNvPr>
                <p:cNvSpPr>
                  <a:spLocks/>
                </p:cNvSpPr>
                <p:nvPr userDrawn="1"/>
              </p:nvSpPr>
              <p:spPr bwMode="auto">
                <a:xfrm>
                  <a:off x="4127"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4" name="Freeform 309">
                  <a:extLst>
                    <a:ext uri="{FF2B5EF4-FFF2-40B4-BE49-F238E27FC236}">
                      <a16:creationId xmlns:a16="http://schemas.microsoft.com/office/drawing/2014/main" id="{7A8D1655-3CEB-490A-A8B8-D4FB223211CE}"/>
                    </a:ext>
                  </a:extLst>
                </p:cNvPr>
                <p:cNvSpPr>
                  <a:spLocks/>
                </p:cNvSpPr>
                <p:nvPr userDrawn="1"/>
              </p:nvSpPr>
              <p:spPr bwMode="auto">
                <a:xfrm>
                  <a:off x="4251" y="24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5" name="Freeform 310">
                  <a:extLst>
                    <a:ext uri="{FF2B5EF4-FFF2-40B4-BE49-F238E27FC236}">
                      <a16:creationId xmlns:a16="http://schemas.microsoft.com/office/drawing/2014/main" id="{9D9BA49E-ED41-40F9-8F04-7023BE8CF6A1}"/>
                    </a:ext>
                  </a:extLst>
                </p:cNvPr>
                <p:cNvSpPr>
                  <a:spLocks/>
                </p:cNvSpPr>
                <p:nvPr userDrawn="1"/>
              </p:nvSpPr>
              <p:spPr bwMode="auto">
                <a:xfrm>
                  <a:off x="4391" y="27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6" name="Freeform 311">
                  <a:extLst>
                    <a:ext uri="{FF2B5EF4-FFF2-40B4-BE49-F238E27FC236}">
                      <a16:creationId xmlns:a16="http://schemas.microsoft.com/office/drawing/2014/main" id="{D1F78CA1-CC71-4B90-B0A9-BE5BFD7F9288}"/>
                    </a:ext>
                  </a:extLst>
                </p:cNvPr>
                <p:cNvSpPr>
                  <a:spLocks/>
                </p:cNvSpPr>
                <p:nvPr userDrawn="1"/>
              </p:nvSpPr>
              <p:spPr bwMode="auto">
                <a:xfrm>
                  <a:off x="4386" y="32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0" y="1"/>
                        <a:pt x="1" y="1"/>
                      </a:cubicBezTo>
                      <a:cubicBezTo>
                        <a:pt x="1" y="1"/>
                        <a:pt x="1" y="1"/>
                        <a:pt x="1"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7" name="Freeform 312">
                  <a:extLst>
                    <a:ext uri="{FF2B5EF4-FFF2-40B4-BE49-F238E27FC236}">
                      <a16:creationId xmlns:a16="http://schemas.microsoft.com/office/drawing/2014/main" id="{C6861ACF-EFA7-4606-AB6A-CDA4F796FFAE}"/>
                    </a:ext>
                  </a:extLst>
                </p:cNvPr>
                <p:cNvSpPr>
                  <a:spLocks/>
                </p:cNvSpPr>
                <p:nvPr userDrawn="1"/>
              </p:nvSpPr>
              <p:spPr bwMode="auto">
                <a:xfrm>
                  <a:off x="4381" y="293"/>
                  <a:ext cx="10" cy="10"/>
                </a:xfrm>
                <a:custGeom>
                  <a:avLst/>
                  <a:gdLst>
                    <a:gd name="T0" fmla="*/ 0 w 2"/>
                    <a:gd name="T1" fmla="*/ 0 h 2"/>
                    <a:gd name="T2" fmla="*/ 1 w 2"/>
                    <a:gd name="T3" fmla="*/ 2 h 2"/>
                    <a:gd name="T4" fmla="*/ 1 w 2"/>
                    <a:gd name="T5" fmla="*/ 1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1" y="2"/>
                      </a:cubicBezTo>
                      <a:cubicBezTo>
                        <a:pt x="1" y="2"/>
                        <a:pt x="1" y="2"/>
                        <a:pt x="1" y="1"/>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8" name="Freeform 313">
                  <a:extLst>
                    <a:ext uri="{FF2B5EF4-FFF2-40B4-BE49-F238E27FC236}">
                      <a16:creationId xmlns:a16="http://schemas.microsoft.com/office/drawing/2014/main" id="{EAF91BC6-C5FF-4451-9CF4-7AFB01D287AA}"/>
                    </a:ext>
                  </a:extLst>
                </p:cNvPr>
                <p:cNvSpPr>
                  <a:spLocks/>
                </p:cNvSpPr>
                <p:nvPr userDrawn="1"/>
              </p:nvSpPr>
              <p:spPr bwMode="auto">
                <a:xfrm>
                  <a:off x="4386" y="30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9" name="Freeform 314">
                  <a:extLst>
                    <a:ext uri="{FF2B5EF4-FFF2-40B4-BE49-F238E27FC236}">
                      <a16:creationId xmlns:a16="http://schemas.microsoft.com/office/drawing/2014/main" id="{1998D6E9-81F2-448E-9F42-FFBD00250817}"/>
                    </a:ext>
                  </a:extLst>
                </p:cNvPr>
                <p:cNvSpPr>
                  <a:spLocks/>
                </p:cNvSpPr>
                <p:nvPr userDrawn="1"/>
              </p:nvSpPr>
              <p:spPr bwMode="auto">
                <a:xfrm>
                  <a:off x="4361" y="258"/>
                  <a:ext cx="15" cy="5"/>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3" y="0"/>
                        <a:pt x="3" y="0"/>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0" name="Freeform 315">
                  <a:extLst>
                    <a:ext uri="{FF2B5EF4-FFF2-40B4-BE49-F238E27FC236}">
                      <a16:creationId xmlns:a16="http://schemas.microsoft.com/office/drawing/2014/main" id="{FCB06CB8-62F0-4374-8150-5BE05F5BDC73}"/>
                    </a:ext>
                  </a:extLst>
                </p:cNvPr>
                <p:cNvSpPr>
                  <a:spLocks/>
                </p:cNvSpPr>
                <p:nvPr userDrawn="1"/>
              </p:nvSpPr>
              <p:spPr bwMode="auto">
                <a:xfrm>
                  <a:off x="4371" y="29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1" name="Freeform 316">
                  <a:extLst>
                    <a:ext uri="{FF2B5EF4-FFF2-40B4-BE49-F238E27FC236}">
                      <a16:creationId xmlns:a16="http://schemas.microsoft.com/office/drawing/2014/main" id="{10CCA5C0-489E-4346-9961-C83A43C95BD9}"/>
                    </a:ext>
                  </a:extLst>
                </p:cNvPr>
                <p:cNvSpPr>
                  <a:spLocks/>
                </p:cNvSpPr>
                <p:nvPr userDrawn="1"/>
              </p:nvSpPr>
              <p:spPr bwMode="auto">
                <a:xfrm>
                  <a:off x="4361" y="278"/>
                  <a:ext cx="5" cy="10"/>
                </a:xfrm>
                <a:custGeom>
                  <a:avLst/>
                  <a:gdLst>
                    <a:gd name="T0" fmla="*/ 0 w 1"/>
                    <a:gd name="T1" fmla="*/ 1 h 2"/>
                    <a:gd name="T2" fmla="*/ 1 w 1"/>
                    <a:gd name="T3" fmla="*/ 2 h 2"/>
                    <a:gd name="T4" fmla="*/ 1 w 1"/>
                    <a:gd name="T5" fmla="*/ 2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2" name="Freeform 317">
                  <a:extLst>
                    <a:ext uri="{FF2B5EF4-FFF2-40B4-BE49-F238E27FC236}">
                      <a16:creationId xmlns:a16="http://schemas.microsoft.com/office/drawing/2014/main" id="{1029B215-B308-40C8-B4D4-FE6404A29DFD}"/>
                    </a:ext>
                  </a:extLst>
                </p:cNvPr>
                <p:cNvSpPr>
                  <a:spLocks/>
                </p:cNvSpPr>
                <p:nvPr userDrawn="1"/>
              </p:nvSpPr>
              <p:spPr bwMode="auto">
                <a:xfrm>
                  <a:off x="4366" y="28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3" name="Freeform 318">
                  <a:extLst>
                    <a:ext uri="{FF2B5EF4-FFF2-40B4-BE49-F238E27FC236}">
                      <a16:creationId xmlns:a16="http://schemas.microsoft.com/office/drawing/2014/main" id="{5BFE437B-26C2-40C8-9B13-1B61377C1966}"/>
                    </a:ext>
                  </a:extLst>
                </p:cNvPr>
                <p:cNvSpPr>
                  <a:spLocks/>
                </p:cNvSpPr>
                <p:nvPr userDrawn="1"/>
              </p:nvSpPr>
              <p:spPr bwMode="auto">
                <a:xfrm>
                  <a:off x="4366" y="2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4" name="Freeform 319">
                  <a:extLst>
                    <a:ext uri="{FF2B5EF4-FFF2-40B4-BE49-F238E27FC236}">
                      <a16:creationId xmlns:a16="http://schemas.microsoft.com/office/drawing/2014/main" id="{127521D6-20B1-40E4-8FB3-0B1A708757A8}"/>
                    </a:ext>
                  </a:extLst>
                </p:cNvPr>
                <p:cNvSpPr>
                  <a:spLocks/>
                </p:cNvSpPr>
                <p:nvPr userDrawn="1"/>
              </p:nvSpPr>
              <p:spPr bwMode="auto">
                <a:xfrm>
                  <a:off x="4316" y="24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5" name="Freeform 320">
                  <a:extLst>
                    <a:ext uri="{FF2B5EF4-FFF2-40B4-BE49-F238E27FC236}">
                      <a16:creationId xmlns:a16="http://schemas.microsoft.com/office/drawing/2014/main" id="{757CFFE7-D60D-4E0A-9C08-1A8F1E6899CA}"/>
                    </a:ext>
                  </a:extLst>
                </p:cNvPr>
                <p:cNvSpPr>
                  <a:spLocks/>
                </p:cNvSpPr>
                <p:nvPr userDrawn="1"/>
              </p:nvSpPr>
              <p:spPr bwMode="auto">
                <a:xfrm>
                  <a:off x="4326" y="2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0"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6" name="Freeform 321">
                  <a:extLst>
                    <a:ext uri="{FF2B5EF4-FFF2-40B4-BE49-F238E27FC236}">
                      <a16:creationId xmlns:a16="http://schemas.microsoft.com/office/drawing/2014/main" id="{76359C07-DB52-44A2-B093-A61C020ABA3B}"/>
                    </a:ext>
                  </a:extLst>
                </p:cNvPr>
                <p:cNvSpPr>
                  <a:spLocks/>
                </p:cNvSpPr>
                <p:nvPr userDrawn="1"/>
              </p:nvSpPr>
              <p:spPr bwMode="auto">
                <a:xfrm>
                  <a:off x="4306" y="258"/>
                  <a:ext cx="15" cy="5"/>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0"/>
                        <a:pt x="1" y="1"/>
                      </a:cubicBezTo>
                      <a:cubicBezTo>
                        <a:pt x="2" y="0"/>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7" name="Freeform 322">
                  <a:extLst>
                    <a:ext uri="{FF2B5EF4-FFF2-40B4-BE49-F238E27FC236}">
                      <a16:creationId xmlns:a16="http://schemas.microsoft.com/office/drawing/2014/main" id="{D4A38286-BA94-4C51-A4E7-47888EEEBB86}"/>
                    </a:ext>
                  </a:extLst>
                </p:cNvPr>
                <p:cNvSpPr>
                  <a:spLocks/>
                </p:cNvSpPr>
                <p:nvPr userDrawn="1"/>
              </p:nvSpPr>
              <p:spPr bwMode="auto">
                <a:xfrm>
                  <a:off x="4242" y="228"/>
                  <a:ext cx="4" cy="10"/>
                </a:xfrm>
                <a:custGeom>
                  <a:avLst/>
                  <a:gdLst>
                    <a:gd name="T0" fmla="*/ 4 w 4"/>
                    <a:gd name="T1" fmla="*/ 10 h 10"/>
                    <a:gd name="T2" fmla="*/ 4 w 4"/>
                    <a:gd name="T3" fmla="*/ 10 h 10"/>
                    <a:gd name="T4" fmla="*/ 0 w 4"/>
                    <a:gd name="T5" fmla="*/ 0 h 10"/>
                    <a:gd name="T6" fmla="*/ 4 w 4"/>
                    <a:gd name="T7" fmla="*/ 10 h 10"/>
                  </a:gdLst>
                  <a:ahLst/>
                  <a:cxnLst>
                    <a:cxn ang="0">
                      <a:pos x="T0" y="T1"/>
                    </a:cxn>
                    <a:cxn ang="0">
                      <a:pos x="T2" y="T3"/>
                    </a:cxn>
                    <a:cxn ang="0">
                      <a:pos x="T4" y="T5"/>
                    </a:cxn>
                    <a:cxn ang="0">
                      <a:pos x="T6" y="T7"/>
                    </a:cxn>
                  </a:cxnLst>
                  <a:rect l="0" t="0" r="r" b="b"/>
                  <a:pathLst>
                    <a:path w="4" h="10">
                      <a:moveTo>
                        <a:pt x="4" y="10"/>
                      </a:moveTo>
                      <a:lnTo>
                        <a:pt x="4" y="10"/>
                      </a:lnTo>
                      <a:lnTo>
                        <a:pt x="0" y="0"/>
                      </a:lnTo>
                      <a:lnTo>
                        <a:pt x="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8" name="Freeform 323">
                  <a:extLst>
                    <a:ext uri="{FF2B5EF4-FFF2-40B4-BE49-F238E27FC236}">
                      <a16:creationId xmlns:a16="http://schemas.microsoft.com/office/drawing/2014/main" id="{D8ADED99-5E84-4B94-AAAC-4BD85BD3433B}"/>
                    </a:ext>
                  </a:extLst>
                </p:cNvPr>
                <p:cNvSpPr>
                  <a:spLocks/>
                </p:cNvSpPr>
                <p:nvPr userDrawn="1"/>
              </p:nvSpPr>
              <p:spPr bwMode="auto">
                <a:xfrm>
                  <a:off x="4187" y="273"/>
                  <a:ext cx="10" cy="10"/>
                </a:xfrm>
                <a:custGeom>
                  <a:avLst/>
                  <a:gdLst>
                    <a:gd name="T0" fmla="*/ 1 w 2"/>
                    <a:gd name="T1" fmla="*/ 2 h 2"/>
                    <a:gd name="T2" fmla="*/ 2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0"/>
                        <a:pt x="1" y="1"/>
                        <a:pt x="1" y="0"/>
                      </a:cubicBezTo>
                      <a:cubicBezTo>
                        <a:pt x="1"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9" name="Freeform 324">
                  <a:extLst>
                    <a:ext uri="{FF2B5EF4-FFF2-40B4-BE49-F238E27FC236}">
                      <a16:creationId xmlns:a16="http://schemas.microsoft.com/office/drawing/2014/main" id="{F5976827-A349-4E08-8E0D-65C72F5460A7}"/>
                    </a:ext>
                  </a:extLst>
                </p:cNvPr>
                <p:cNvSpPr>
                  <a:spLocks/>
                </p:cNvSpPr>
                <p:nvPr userDrawn="1"/>
              </p:nvSpPr>
              <p:spPr bwMode="auto">
                <a:xfrm>
                  <a:off x="4192" y="2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0" name="Rectangle 325">
                  <a:extLst>
                    <a:ext uri="{FF2B5EF4-FFF2-40B4-BE49-F238E27FC236}">
                      <a16:creationId xmlns:a16="http://schemas.microsoft.com/office/drawing/2014/main" id="{967A2DA4-878E-475D-AD32-AB0C32736F32}"/>
                    </a:ext>
                  </a:extLst>
                </p:cNvPr>
                <p:cNvSpPr>
                  <a:spLocks noChangeArrowheads="1"/>
                </p:cNvSpPr>
                <p:nvPr userDrawn="1"/>
              </p:nvSpPr>
              <p:spPr bwMode="auto">
                <a:xfrm>
                  <a:off x="4421" y="5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1" name="Freeform 326">
                  <a:extLst>
                    <a:ext uri="{FF2B5EF4-FFF2-40B4-BE49-F238E27FC236}">
                      <a16:creationId xmlns:a16="http://schemas.microsoft.com/office/drawing/2014/main" id="{C87FDCE7-220B-4B74-86BF-021A27AAFAB7}"/>
                    </a:ext>
                  </a:extLst>
                </p:cNvPr>
                <p:cNvSpPr>
                  <a:spLocks/>
                </p:cNvSpPr>
                <p:nvPr userDrawn="1"/>
              </p:nvSpPr>
              <p:spPr bwMode="auto">
                <a:xfrm>
                  <a:off x="4416" y="4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2" name="Freeform 327">
                  <a:extLst>
                    <a:ext uri="{FF2B5EF4-FFF2-40B4-BE49-F238E27FC236}">
                      <a16:creationId xmlns:a16="http://schemas.microsoft.com/office/drawing/2014/main" id="{F21FE452-342E-4641-8236-4350A75A87A9}"/>
                    </a:ext>
                  </a:extLst>
                </p:cNvPr>
                <p:cNvSpPr>
                  <a:spLocks/>
                </p:cNvSpPr>
                <p:nvPr userDrawn="1"/>
              </p:nvSpPr>
              <p:spPr bwMode="auto">
                <a:xfrm>
                  <a:off x="4102" y="47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3" name="Freeform 328">
                  <a:extLst>
                    <a:ext uri="{FF2B5EF4-FFF2-40B4-BE49-F238E27FC236}">
                      <a16:creationId xmlns:a16="http://schemas.microsoft.com/office/drawing/2014/main" id="{A65461BD-0DF4-4D69-A12A-CF4BA0DC7AB3}"/>
                    </a:ext>
                  </a:extLst>
                </p:cNvPr>
                <p:cNvSpPr>
                  <a:spLocks/>
                </p:cNvSpPr>
                <p:nvPr userDrawn="1"/>
              </p:nvSpPr>
              <p:spPr bwMode="auto">
                <a:xfrm>
                  <a:off x="4102" y="52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4" name="Freeform 329">
                  <a:extLst>
                    <a:ext uri="{FF2B5EF4-FFF2-40B4-BE49-F238E27FC236}">
                      <a16:creationId xmlns:a16="http://schemas.microsoft.com/office/drawing/2014/main" id="{54015B89-3FE7-4239-AA07-70D070970830}"/>
                    </a:ext>
                  </a:extLst>
                </p:cNvPr>
                <p:cNvSpPr>
                  <a:spLocks/>
                </p:cNvSpPr>
                <p:nvPr userDrawn="1"/>
              </p:nvSpPr>
              <p:spPr bwMode="auto">
                <a:xfrm>
                  <a:off x="4117" y="558"/>
                  <a:ext cx="5" cy="1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5" name="Freeform 330">
                  <a:extLst>
                    <a:ext uri="{FF2B5EF4-FFF2-40B4-BE49-F238E27FC236}">
                      <a16:creationId xmlns:a16="http://schemas.microsoft.com/office/drawing/2014/main" id="{7E23B648-F1D4-4954-9CF7-A5025F1B9D3A}"/>
                    </a:ext>
                  </a:extLst>
                </p:cNvPr>
                <p:cNvSpPr>
                  <a:spLocks/>
                </p:cNvSpPr>
                <p:nvPr userDrawn="1"/>
              </p:nvSpPr>
              <p:spPr bwMode="auto">
                <a:xfrm>
                  <a:off x="4689" y="83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6" name="Freeform 331">
                  <a:extLst>
                    <a:ext uri="{FF2B5EF4-FFF2-40B4-BE49-F238E27FC236}">
                      <a16:creationId xmlns:a16="http://schemas.microsoft.com/office/drawing/2014/main" id="{3036D026-BE0B-435D-BC13-A6EB070D9B65}"/>
                    </a:ext>
                  </a:extLst>
                </p:cNvPr>
                <p:cNvSpPr>
                  <a:spLocks/>
                </p:cNvSpPr>
                <p:nvPr userDrawn="1"/>
              </p:nvSpPr>
              <p:spPr bwMode="auto">
                <a:xfrm>
                  <a:off x="4689" y="80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7" name="Freeform 332">
                  <a:extLst>
                    <a:ext uri="{FF2B5EF4-FFF2-40B4-BE49-F238E27FC236}">
                      <a16:creationId xmlns:a16="http://schemas.microsoft.com/office/drawing/2014/main" id="{5F7DDBD5-AF7B-4B7D-A700-C28D0AAA6018}"/>
                    </a:ext>
                  </a:extLst>
                </p:cNvPr>
                <p:cNvSpPr>
                  <a:spLocks/>
                </p:cNvSpPr>
                <p:nvPr userDrawn="1"/>
              </p:nvSpPr>
              <p:spPr bwMode="auto">
                <a:xfrm>
                  <a:off x="4694" y="783"/>
                  <a:ext cx="5" cy="20"/>
                </a:xfrm>
                <a:custGeom>
                  <a:avLst/>
                  <a:gdLst>
                    <a:gd name="T0" fmla="*/ 1 w 1"/>
                    <a:gd name="T1" fmla="*/ 0 h 4"/>
                    <a:gd name="T2" fmla="*/ 0 w 1"/>
                    <a:gd name="T3" fmla="*/ 3 h 4"/>
                    <a:gd name="T4" fmla="*/ 0 w 1"/>
                    <a:gd name="T5" fmla="*/ 3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1" y="2"/>
                        <a:pt x="0" y="3"/>
                      </a:cubicBezTo>
                      <a:cubicBezTo>
                        <a:pt x="0" y="3"/>
                        <a:pt x="0" y="3"/>
                        <a:pt x="0" y="3"/>
                      </a:cubicBezTo>
                      <a:cubicBezTo>
                        <a:pt x="1" y="4"/>
                        <a:pt x="1" y="4"/>
                        <a:pt x="1"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8" name="Freeform 333">
                  <a:extLst>
                    <a:ext uri="{FF2B5EF4-FFF2-40B4-BE49-F238E27FC236}">
                      <a16:creationId xmlns:a16="http://schemas.microsoft.com/office/drawing/2014/main" id="{F4AE9CB0-E912-4C7A-BA45-22481DA3FF78}"/>
                    </a:ext>
                  </a:extLst>
                </p:cNvPr>
                <p:cNvSpPr>
                  <a:spLocks/>
                </p:cNvSpPr>
                <p:nvPr userDrawn="1"/>
              </p:nvSpPr>
              <p:spPr bwMode="auto">
                <a:xfrm>
                  <a:off x="4714" y="77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9" name="Rectangle 334">
                  <a:extLst>
                    <a:ext uri="{FF2B5EF4-FFF2-40B4-BE49-F238E27FC236}">
                      <a16:creationId xmlns:a16="http://schemas.microsoft.com/office/drawing/2014/main" id="{323970DE-6605-45A5-9A7E-205D1476A378}"/>
                    </a:ext>
                  </a:extLst>
                </p:cNvPr>
                <p:cNvSpPr>
                  <a:spLocks noChangeArrowheads="1"/>
                </p:cNvSpPr>
                <p:nvPr userDrawn="1"/>
              </p:nvSpPr>
              <p:spPr bwMode="auto">
                <a:xfrm>
                  <a:off x="4719" y="7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0" name="Freeform 335">
                  <a:extLst>
                    <a:ext uri="{FF2B5EF4-FFF2-40B4-BE49-F238E27FC236}">
                      <a16:creationId xmlns:a16="http://schemas.microsoft.com/office/drawing/2014/main" id="{7F127AAE-9DA6-4D93-9E81-1842A39DAC8A}"/>
                    </a:ext>
                  </a:extLst>
                </p:cNvPr>
                <p:cNvSpPr>
                  <a:spLocks/>
                </p:cNvSpPr>
                <p:nvPr userDrawn="1"/>
              </p:nvSpPr>
              <p:spPr bwMode="auto">
                <a:xfrm>
                  <a:off x="4719" y="7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1" name="Freeform 336">
                  <a:extLst>
                    <a:ext uri="{FF2B5EF4-FFF2-40B4-BE49-F238E27FC236}">
                      <a16:creationId xmlns:a16="http://schemas.microsoft.com/office/drawing/2014/main" id="{854DE47E-4C34-457A-80A4-BFD4B59BE52E}"/>
                    </a:ext>
                  </a:extLst>
                </p:cNvPr>
                <p:cNvSpPr>
                  <a:spLocks/>
                </p:cNvSpPr>
                <p:nvPr userDrawn="1"/>
              </p:nvSpPr>
              <p:spPr bwMode="auto">
                <a:xfrm>
                  <a:off x="4714" y="7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2" name="Freeform 337">
                  <a:extLst>
                    <a:ext uri="{FF2B5EF4-FFF2-40B4-BE49-F238E27FC236}">
                      <a16:creationId xmlns:a16="http://schemas.microsoft.com/office/drawing/2014/main" id="{9C6843C3-C453-498C-804D-E21CCA8F70B0}"/>
                    </a:ext>
                  </a:extLst>
                </p:cNvPr>
                <p:cNvSpPr>
                  <a:spLocks/>
                </p:cNvSpPr>
                <p:nvPr userDrawn="1"/>
              </p:nvSpPr>
              <p:spPr bwMode="auto">
                <a:xfrm>
                  <a:off x="4714" y="763"/>
                  <a:ext cx="0" cy="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3" name="Freeform 338">
                  <a:extLst>
                    <a:ext uri="{FF2B5EF4-FFF2-40B4-BE49-F238E27FC236}">
                      <a16:creationId xmlns:a16="http://schemas.microsoft.com/office/drawing/2014/main" id="{F8661BBB-AB98-4C1C-8CB0-8069B251F765}"/>
                    </a:ext>
                  </a:extLst>
                </p:cNvPr>
                <p:cNvSpPr>
                  <a:spLocks/>
                </p:cNvSpPr>
                <p:nvPr userDrawn="1"/>
              </p:nvSpPr>
              <p:spPr bwMode="auto">
                <a:xfrm>
                  <a:off x="4709" y="76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1" y="0"/>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4" name="Freeform 339">
                  <a:extLst>
                    <a:ext uri="{FF2B5EF4-FFF2-40B4-BE49-F238E27FC236}">
                      <a16:creationId xmlns:a16="http://schemas.microsoft.com/office/drawing/2014/main" id="{F67D3F8B-2965-4936-BF3D-D8600CA40723}"/>
                    </a:ext>
                  </a:extLst>
                </p:cNvPr>
                <p:cNvSpPr>
                  <a:spLocks/>
                </p:cNvSpPr>
                <p:nvPr userDrawn="1"/>
              </p:nvSpPr>
              <p:spPr bwMode="auto">
                <a:xfrm>
                  <a:off x="4694" y="78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5" name="Freeform 340">
                  <a:extLst>
                    <a:ext uri="{FF2B5EF4-FFF2-40B4-BE49-F238E27FC236}">
                      <a16:creationId xmlns:a16="http://schemas.microsoft.com/office/drawing/2014/main" id="{544A1621-226C-40B3-9762-152939CF6DD3}"/>
                    </a:ext>
                  </a:extLst>
                </p:cNvPr>
                <p:cNvSpPr>
                  <a:spLocks/>
                </p:cNvSpPr>
                <p:nvPr userDrawn="1"/>
              </p:nvSpPr>
              <p:spPr bwMode="auto">
                <a:xfrm>
                  <a:off x="4719"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6" name="Freeform 341">
                  <a:extLst>
                    <a:ext uri="{FF2B5EF4-FFF2-40B4-BE49-F238E27FC236}">
                      <a16:creationId xmlns:a16="http://schemas.microsoft.com/office/drawing/2014/main" id="{300B2E58-101E-42CB-A2AB-56874265459C}"/>
                    </a:ext>
                  </a:extLst>
                </p:cNvPr>
                <p:cNvSpPr>
                  <a:spLocks/>
                </p:cNvSpPr>
                <p:nvPr userDrawn="1"/>
              </p:nvSpPr>
              <p:spPr bwMode="auto">
                <a:xfrm>
                  <a:off x="4719" y="7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7" name="Oval 342">
                  <a:extLst>
                    <a:ext uri="{FF2B5EF4-FFF2-40B4-BE49-F238E27FC236}">
                      <a16:creationId xmlns:a16="http://schemas.microsoft.com/office/drawing/2014/main" id="{3CBE746C-20A7-4544-9FC2-EB90980D838E}"/>
                    </a:ext>
                  </a:extLst>
                </p:cNvPr>
                <p:cNvSpPr>
                  <a:spLocks noChangeArrowheads="1"/>
                </p:cNvSpPr>
                <p:nvPr userDrawn="1"/>
              </p:nvSpPr>
              <p:spPr bwMode="auto">
                <a:xfrm>
                  <a:off x="4709" y="758"/>
                  <a:ext cx="1" cy="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8" name="Freeform 343">
                  <a:extLst>
                    <a:ext uri="{FF2B5EF4-FFF2-40B4-BE49-F238E27FC236}">
                      <a16:creationId xmlns:a16="http://schemas.microsoft.com/office/drawing/2014/main" id="{2F2BC60E-8D35-4D09-9575-B4590E46DF26}"/>
                    </a:ext>
                  </a:extLst>
                </p:cNvPr>
                <p:cNvSpPr>
                  <a:spLocks/>
                </p:cNvSpPr>
                <p:nvPr userDrawn="1"/>
              </p:nvSpPr>
              <p:spPr bwMode="auto">
                <a:xfrm>
                  <a:off x="4724" y="72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9" name="Freeform 344">
                  <a:extLst>
                    <a:ext uri="{FF2B5EF4-FFF2-40B4-BE49-F238E27FC236}">
                      <a16:creationId xmlns:a16="http://schemas.microsoft.com/office/drawing/2014/main" id="{8C2D26AC-C315-4132-B6E5-FFBACC51D26A}"/>
                    </a:ext>
                  </a:extLst>
                </p:cNvPr>
                <p:cNvSpPr>
                  <a:spLocks/>
                </p:cNvSpPr>
                <p:nvPr userDrawn="1"/>
              </p:nvSpPr>
              <p:spPr bwMode="auto">
                <a:xfrm>
                  <a:off x="4724" y="703"/>
                  <a:ext cx="5" cy="15"/>
                </a:xfrm>
                <a:custGeom>
                  <a:avLst/>
                  <a:gdLst>
                    <a:gd name="T0" fmla="*/ 0 w 1"/>
                    <a:gd name="T1" fmla="*/ 2 h 3"/>
                    <a:gd name="T2" fmla="*/ 1 w 1"/>
                    <a:gd name="T3" fmla="*/ 2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3"/>
                        <a:pt x="1" y="2"/>
                        <a:pt x="1" y="2"/>
                      </a:cubicBezTo>
                      <a:cubicBezTo>
                        <a:pt x="1" y="1"/>
                        <a:pt x="1" y="1"/>
                        <a:pt x="0" y="0"/>
                      </a:cubicBezTo>
                      <a:cubicBezTo>
                        <a:pt x="1" y="1"/>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0" name="Freeform 345">
                  <a:extLst>
                    <a:ext uri="{FF2B5EF4-FFF2-40B4-BE49-F238E27FC236}">
                      <a16:creationId xmlns:a16="http://schemas.microsoft.com/office/drawing/2014/main" id="{8B299018-2E8C-4670-BDBC-B1D0EA6692E0}"/>
                    </a:ext>
                  </a:extLst>
                </p:cNvPr>
                <p:cNvSpPr>
                  <a:spLocks/>
                </p:cNvSpPr>
                <p:nvPr userDrawn="1"/>
              </p:nvSpPr>
              <p:spPr bwMode="auto">
                <a:xfrm>
                  <a:off x="4724" y="7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1" name="Freeform 346">
                  <a:extLst>
                    <a:ext uri="{FF2B5EF4-FFF2-40B4-BE49-F238E27FC236}">
                      <a16:creationId xmlns:a16="http://schemas.microsoft.com/office/drawing/2014/main" id="{7CA22B88-ABCD-4B23-BD25-D730A8DBC224}"/>
                    </a:ext>
                  </a:extLst>
                </p:cNvPr>
                <p:cNvSpPr>
                  <a:spLocks/>
                </p:cNvSpPr>
                <p:nvPr userDrawn="1"/>
              </p:nvSpPr>
              <p:spPr bwMode="auto">
                <a:xfrm>
                  <a:off x="4719" y="72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2" name="Freeform 347">
                  <a:extLst>
                    <a:ext uri="{FF2B5EF4-FFF2-40B4-BE49-F238E27FC236}">
                      <a16:creationId xmlns:a16="http://schemas.microsoft.com/office/drawing/2014/main" id="{63B96624-C483-43B4-ADA3-2675EEC0DECB}"/>
                    </a:ext>
                  </a:extLst>
                </p:cNvPr>
                <p:cNvSpPr>
                  <a:spLocks/>
                </p:cNvSpPr>
                <p:nvPr userDrawn="1"/>
              </p:nvSpPr>
              <p:spPr bwMode="auto">
                <a:xfrm>
                  <a:off x="4719" y="7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3" name="Freeform 348">
                  <a:extLst>
                    <a:ext uri="{FF2B5EF4-FFF2-40B4-BE49-F238E27FC236}">
                      <a16:creationId xmlns:a16="http://schemas.microsoft.com/office/drawing/2014/main" id="{1726C14F-93AC-40B6-A8EA-3FE0B4022B58}"/>
                    </a:ext>
                  </a:extLst>
                </p:cNvPr>
                <p:cNvSpPr>
                  <a:spLocks/>
                </p:cNvSpPr>
                <p:nvPr userDrawn="1"/>
              </p:nvSpPr>
              <p:spPr bwMode="auto">
                <a:xfrm>
                  <a:off x="4719"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4" name="Freeform 349">
                  <a:extLst>
                    <a:ext uri="{FF2B5EF4-FFF2-40B4-BE49-F238E27FC236}">
                      <a16:creationId xmlns:a16="http://schemas.microsoft.com/office/drawing/2014/main" id="{B8250745-8230-49D4-80DB-25BC596BBBB3}"/>
                    </a:ext>
                  </a:extLst>
                </p:cNvPr>
                <p:cNvSpPr>
                  <a:spLocks/>
                </p:cNvSpPr>
                <p:nvPr userDrawn="1"/>
              </p:nvSpPr>
              <p:spPr bwMode="auto">
                <a:xfrm>
                  <a:off x="4704" y="743"/>
                  <a:ext cx="10"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5" name="Freeform 350">
                  <a:extLst>
                    <a:ext uri="{FF2B5EF4-FFF2-40B4-BE49-F238E27FC236}">
                      <a16:creationId xmlns:a16="http://schemas.microsoft.com/office/drawing/2014/main" id="{1DD78DDB-FAD4-47AC-A3D2-418D68A6EDB4}"/>
                    </a:ext>
                  </a:extLst>
                </p:cNvPr>
                <p:cNvSpPr>
                  <a:spLocks/>
                </p:cNvSpPr>
                <p:nvPr userDrawn="1"/>
              </p:nvSpPr>
              <p:spPr bwMode="auto">
                <a:xfrm>
                  <a:off x="4714" y="73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6" name="Rectangle 351">
                  <a:extLst>
                    <a:ext uri="{FF2B5EF4-FFF2-40B4-BE49-F238E27FC236}">
                      <a16:creationId xmlns:a16="http://schemas.microsoft.com/office/drawing/2014/main" id="{2B3CD41F-9340-41BE-A319-2054F603CFFB}"/>
                    </a:ext>
                  </a:extLst>
                </p:cNvPr>
                <p:cNvSpPr>
                  <a:spLocks noChangeArrowheads="1"/>
                </p:cNvSpPr>
                <p:nvPr userDrawn="1"/>
              </p:nvSpPr>
              <p:spPr bwMode="auto">
                <a:xfrm>
                  <a:off x="4714" y="73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7" name="Freeform 352">
                  <a:extLst>
                    <a:ext uri="{FF2B5EF4-FFF2-40B4-BE49-F238E27FC236}">
                      <a16:creationId xmlns:a16="http://schemas.microsoft.com/office/drawing/2014/main" id="{EFF6B22B-9D53-432B-A40E-AD3A0DACF2EA}"/>
                    </a:ext>
                  </a:extLst>
                </p:cNvPr>
                <p:cNvSpPr>
                  <a:spLocks/>
                </p:cNvSpPr>
                <p:nvPr userDrawn="1"/>
              </p:nvSpPr>
              <p:spPr bwMode="auto">
                <a:xfrm>
                  <a:off x="4714" y="703"/>
                  <a:ext cx="5" cy="10"/>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1"/>
                        <a:pt x="0" y="1"/>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8" name="Freeform 353">
                  <a:extLst>
                    <a:ext uri="{FF2B5EF4-FFF2-40B4-BE49-F238E27FC236}">
                      <a16:creationId xmlns:a16="http://schemas.microsoft.com/office/drawing/2014/main" id="{18E8D8B5-3833-4193-8F61-975B7A3A65AF}"/>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9" name="Rectangle 354">
                  <a:extLst>
                    <a:ext uri="{FF2B5EF4-FFF2-40B4-BE49-F238E27FC236}">
                      <a16:creationId xmlns:a16="http://schemas.microsoft.com/office/drawing/2014/main" id="{F772DE38-AAAD-4C9A-BBC4-95A822283B8F}"/>
                    </a:ext>
                  </a:extLst>
                </p:cNvPr>
                <p:cNvSpPr>
                  <a:spLocks noChangeArrowheads="1"/>
                </p:cNvSpPr>
                <p:nvPr userDrawn="1"/>
              </p:nvSpPr>
              <p:spPr bwMode="auto">
                <a:xfrm>
                  <a:off x="4714" y="67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0" name="Freeform 355">
                  <a:extLst>
                    <a:ext uri="{FF2B5EF4-FFF2-40B4-BE49-F238E27FC236}">
                      <a16:creationId xmlns:a16="http://schemas.microsoft.com/office/drawing/2014/main" id="{6812E445-A7F0-4318-8D3F-584BBB2884C5}"/>
                    </a:ext>
                  </a:extLst>
                </p:cNvPr>
                <p:cNvSpPr>
                  <a:spLocks/>
                </p:cNvSpPr>
                <p:nvPr userDrawn="1"/>
              </p:nvSpPr>
              <p:spPr bwMode="auto">
                <a:xfrm>
                  <a:off x="4714" y="71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1" name="Freeform 356">
                  <a:extLst>
                    <a:ext uri="{FF2B5EF4-FFF2-40B4-BE49-F238E27FC236}">
                      <a16:creationId xmlns:a16="http://schemas.microsoft.com/office/drawing/2014/main" id="{138DA18B-1A3B-45F8-A154-ECC44D084893}"/>
                    </a:ext>
                  </a:extLst>
                </p:cNvPr>
                <p:cNvSpPr>
                  <a:spLocks/>
                </p:cNvSpPr>
                <p:nvPr userDrawn="1"/>
              </p:nvSpPr>
              <p:spPr bwMode="auto">
                <a:xfrm>
                  <a:off x="4719" y="6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2" name="Freeform 357">
                  <a:extLst>
                    <a:ext uri="{FF2B5EF4-FFF2-40B4-BE49-F238E27FC236}">
                      <a16:creationId xmlns:a16="http://schemas.microsoft.com/office/drawing/2014/main" id="{19FBB8EE-C06D-4349-AFFB-E2831C6E075A}"/>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3" name="Freeform 358">
                  <a:extLst>
                    <a:ext uri="{FF2B5EF4-FFF2-40B4-BE49-F238E27FC236}">
                      <a16:creationId xmlns:a16="http://schemas.microsoft.com/office/drawing/2014/main" id="{F5DA198B-63B5-45D8-8D14-859577DFDEE3}"/>
                    </a:ext>
                  </a:extLst>
                </p:cNvPr>
                <p:cNvSpPr>
                  <a:spLocks/>
                </p:cNvSpPr>
                <p:nvPr userDrawn="1"/>
              </p:nvSpPr>
              <p:spPr bwMode="auto">
                <a:xfrm>
                  <a:off x="4719" y="7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4" name="Freeform 359">
                  <a:extLst>
                    <a:ext uri="{FF2B5EF4-FFF2-40B4-BE49-F238E27FC236}">
                      <a16:creationId xmlns:a16="http://schemas.microsoft.com/office/drawing/2014/main" id="{67EB7700-450B-4629-9854-62E17CD7CFAA}"/>
                    </a:ext>
                  </a:extLst>
                </p:cNvPr>
                <p:cNvSpPr>
                  <a:spLocks/>
                </p:cNvSpPr>
                <p:nvPr userDrawn="1"/>
              </p:nvSpPr>
              <p:spPr bwMode="auto">
                <a:xfrm>
                  <a:off x="4689" y="673"/>
                  <a:ext cx="25" cy="15"/>
                </a:xfrm>
                <a:custGeom>
                  <a:avLst/>
                  <a:gdLst>
                    <a:gd name="T0" fmla="*/ 0 w 5"/>
                    <a:gd name="T1" fmla="*/ 1 h 3"/>
                    <a:gd name="T2" fmla="*/ 1 w 5"/>
                    <a:gd name="T3" fmla="*/ 3 h 3"/>
                    <a:gd name="T4" fmla="*/ 5 w 5"/>
                    <a:gd name="T5" fmla="*/ 2 h 3"/>
                    <a:gd name="T6" fmla="*/ 4 w 5"/>
                    <a:gd name="T7" fmla="*/ 1 h 3"/>
                    <a:gd name="T8" fmla="*/ 2 w 5"/>
                    <a:gd name="T9" fmla="*/ 2 h 3"/>
                    <a:gd name="T10" fmla="*/ 3 w 5"/>
                    <a:gd name="T11" fmla="*/ 1 h 3"/>
                    <a:gd name="T12" fmla="*/ 0 w 5"/>
                    <a:gd name="T13" fmla="*/ 0 h 3"/>
                    <a:gd name="T14" fmla="*/ 0 w 5"/>
                    <a:gd name="T15" fmla="*/ 1 h 3"/>
                    <a:gd name="T16" fmla="*/ 0 w 5"/>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1"/>
                      </a:moveTo>
                      <a:cubicBezTo>
                        <a:pt x="0" y="1"/>
                        <a:pt x="1" y="2"/>
                        <a:pt x="1" y="3"/>
                      </a:cubicBezTo>
                      <a:cubicBezTo>
                        <a:pt x="1" y="3"/>
                        <a:pt x="4" y="3"/>
                        <a:pt x="5" y="2"/>
                      </a:cubicBezTo>
                      <a:cubicBezTo>
                        <a:pt x="4" y="2"/>
                        <a:pt x="4" y="2"/>
                        <a:pt x="4" y="1"/>
                      </a:cubicBezTo>
                      <a:cubicBezTo>
                        <a:pt x="3" y="1"/>
                        <a:pt x="3" y="3"/>
                        <a:pt x="2" y="2"/>
                      </a:cubicBezTo>
                      <a:cubicBezTo>
                        <a:pt x="2" y="1"/>
                        <a:pt x="2" y="1"/>
                        <a:pt x="3" y="1"/>
                      </a:cubicBezTo>
                      <a:cubicBezTo>
                        <a:pt x="2" y="2"/>
                        <a:pt x="1"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5" name="Freeform 360">
                  <a:extLst>
                    <a:ext uri="{FF2B5EF4-FFF2-40B4-BE49-F238E27FC236}">
                      <a16:creationId xmlns:a16="http://schemas.microsoft.com/office/drawing/2014/main" id="{62A18ED8-F083-4939-B3D9-DFB47D2E9184}"/>
                    </a:ext>
                  </a:extLst>
                </p:cNvPr>
                <p:cNvSpPr>
                  <a:spLocks/>
                </p:cNvSpPr>
                <p:nvPr userDrawn="1"/>
              </p:nvSpPr>
              <p:spPr bwMode="auto">
                <a:xfrm>
                  <a:off x="4714" y="683"/>
                  <a:ext cx="5" cy="10"/>
                </a:xfrm>
                <a:custGeom>
                  <a:avLst/>
                  <a:gdLst>
                    <a:gd name="T0" fmla="*/ 0 w 1"/>
                    <a:gd name="T1" fmla="*/ 1 h 2"/>
                    <a:gd name="T2" fmla="*/ 0 w 1"/>
                    <a:gd name="T3" fmla="*/ 2 h 2"/>
                    <a:gd name="T4" fmla="*/ 1 w 1"/>
                    <a:gd name="T5" fmla="*/ 0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0" y="2"/>
                        <a:pt x="0" y="2"/>
                      </a:cubicBezTo>
                      <a:cubicBezTo>
                        <a:pt x="0" y="1"/>
                        <a:pt x="0" y="1"/>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6" name="Freeform 361">
                  <a:extLst>
                    <a:ext uri="{FF2B5EF4-FFF2-40B4-BE49-F238E27FC236}">
                      <a16:creationId xmlns:a16="http://schemas.microsoft.com/office/drawing/2014/main" id="{05D93AB4-6429-43EC-8250-28E5A8CF7878}"/>
                    </a:ext>
                  </a:extLst>
                </p:cNvPr>
                <p:cNvSpPr>
                  <a:spLocks/>
                </p:cNvSpPr>
                <p:nvPr userDrawn="1"/>
              </p:nvSpPr>
              <p:spPr bwMode="auto">
                <a:xfrm>
                  <a:off x="4704" y="693"/>
                  <a:ext cx="15" cy="10"/>
                </a:xfrm>
                <a:custGeom>
                  <a:avLst/>
                  <a:gdLst>
                    <a:gd name="T0" fmla="*/ 2 w 3"/>
                    <a:gd name="T1" fmla="*/ 1 h 2"/>
                    <a:gd name="T2" fmla="*/ 0 w 3"/>
                    <a:gd name="T3" fmla="*/ 1 h 2"/>
                    <a:gd name="T4" fmla="*/ 1 w 3"/>
                    <a:gd name="T5" fmla="*/ 2 h 2"/>
                    <a:gd name="T6" fmla="*/ 2 w 3"/>
                    <a:gd name="T7" fmla="*/ 1 h 2"/>
                    <a:gd name="T8" fmla="*/ 3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2" y="1"/>
                        <a:pt x="1" y="0"/>
                        <a:pt x="0" y="1"/>
                      </a:cubicBezTo>
                      <a:cubicBezTo>
                        <a:pt x="0" y="2"/>
                        <a:pt x="1" y="1"/>
                        <a:pt x="1" y="2"/>
                      </a:cubicBezTo>
                      <a:cubicBezTo>
                        <a:pt x="1" y="0"/>
                        <a:pt x="2" y="2"/>
                        <a:pt x="2" y="1"/>
                      </a:cubicBezTo>
                      <a:cubicBezTo>
                        <a:pt x="2" y="2"/>
                        <a:pt x="3" y="2"/>
                        <a:pt x="3" y="2"/>
                      </a:cubicBezTo>
                      <a:cubicBezTo>
                        <a:pt x="3"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3"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7" name="Freeform 362">
                  <a:extLst>
                    <a:ext uri="{FF2B5EF4-FFF2-40B4-BE49-F238E27FC236}">
                      <a16:creationId xmlns:a16="http://schemas.microsoft.com/office/drawing/2014/main" id="{19FA3D52-B5A6-424B-A5B9-A1709D16DFB0}"/>
                    </a:ext>
                  </a:extLst>
                </p:cNvPr>
                <p:cNvSpPr>
                  <a:spLocks/>
                </p:cNvSpPr>
                <p:nvPr userDrawn="1"/>
              </p:nvSpPr>
              <p:spPr bwMode="auto">
                <a:xfrm>
                  <a:off x="4694" y="7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8" name="Freeform 363">
                  <a:extLst>
                    <a:ext uri="{FF2B5EF4-FFF2-40B4-BE49-F238E27FC236}">
                      <a16:creationId xmlns:a16="http://schemas.microsoft.com/office/drawing/2014/main" id="{E0A7358C-2831-4DF4-BC05-E0B38F9AE15C}"/>
                    </a:ext>
                  </a:extLst>
                </p:cNvPr>
                <p:cNvSpPr>
                  <a:spLocks/>
                </p:cNvSpPr>
                <p:nvPr userDrawn="1"/>
              </p:nvSpPr>
              <p:spPr bwMode="auto">
                <a:xfrm>
                  <a:off x="4699" y="733"/>
                  <a:ext cx="10" cy="10"/>
                </a:xfrm>
                <a:custGeom>
                  <a:avLst/>
                  <a:gdLst>
                    <a:gd name="T0" fmla="*/ 0 w 2"/>
                    <a:gd name="T1" fmla="*/ 1 h 2"/>
                    <a:gd name="T2" fmla="*/ 0 w 2"/>
                    <a:gd name="T3" fmla="*/ 1 h 2"/>
                    <a:gd name="T4" fmla="*/ 0 w 2"/>
                    <a:gd name="T5" fmla="*/ 1 h 2"/>
                    <a:gd name="T6" fmla="*/ 1 w 2"/>
                    <a:gd name="T7" fmla="*/ 1 h 2"/>
                    <a:gd name="T8" fmla="*/ 0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1"/>
                      </a:cubicBezTo>
                      <a:cubicBezTo>
                        <a:pt x="0" y="2"/>
                        <a:pt x="0" y="1"/>
                        <a:pt x="0" y="1"/>
                      </a:cubicBezTo>
                      <a:cubicBezTo>
                        <a:pt x="0" y="2"/>
                        <a:pt x="0" y="2"/>
                        <a:pt x="1" y="1"/>
                      </a:cubicBezTo>
                      <a:cubicBezTo>
                        <a:pt x="0" y="1"/>
                        <a:pt x="0" y="1"/>
                        <a:pt x="0" y="1"/>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9" name="Freeform 364">
                  <a:extLst>
                    <a:ext uri="{FF2B5EF4-FFF2-40B4-BE49-F238E27FC236}">
                      <a16:creationId xmlns:a16="http://schemas.microsoft.com/office/drawing/2014/main" id="{8AB09826-2176-4AEC-B73F-6A89A55A80D5}"/>
                    </a:ext>
                  </a:extLst>
                </p:cNvPr>
                <p:cNvSpPr>
                  <a:spLocks/>
                </p:cNvSpPr>
                <p:nvPr userDrawn="1"/>
              </p:nvSpPr>
              <p:spPr bwMode="auto">
                <a:xfrm>
                  <a:off x="4704" y="713"/>
                  <a:ext cx="5" cy="5"/>
                </a:xfrm>
                <a:custGeom>
                  <a:avLst/>
                  <a:gdLst>
                    <a:gd name="T0" fmla="*/ 1 w 1"/>
                    <a:gd name="T1" fmla="*/ 1 h 1"/>
                    <a:gd name="T2" fmla="*/ 0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0"/>
                        <a:pt x="0" y="0"/>
                        <a:pt x="0" y="0"/>
                      </a:cubicBez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0" name="Freeform 365">
                  <a:extLst>
                    <a:ext uri="{FF2B5EF4-FFF2-40B4-BE49-F238E27FC236}">
                      <a16:creationId xmlns:a16="http://schemas.microsoft.com/office/drawing/2014/main" id="{A466CB36-719D-4D3C-A575-FC8BC9865E3C}"/>
                    </a:ext>
                  </a:extLst>
                </p:cNvPr>
                <p:cNvSpPr>
                  <a:spLocks/>
                </p:cNvSpPr>
                <p:nvPr userDrawn="1"/>
              </p:nvSpPr>
              <p:spPr bwMode="auto">
                <a:xfrm>
                  <a:off x="4714" y="67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1" name="Rectangle 366">
                  <a:extLst>
                    <a:ext uri="{FF2B5EF4-FFF2-40B4-BE49-F238E27FC236}">
                      <a16:creationId xmlns:a16="http://schemas.microsoft.com/office/drawing/2014/main" id="{51564C26-285E-4740-AC37-A6F76C12B324}"/>
                    </a:ext>
                  </a:extLst>
                </p:cNvPr>
                <p:cNvSpPr>
                  <a:spLocks noChangeArrowheads="1"/>
                </p:cNvSpPr>
                <p:nvPr userDrawn="1"/>
              </p:nvSpPr>
              <p:spPr bwMode="auto">
                <a:xfrm>
                  <a:off x="4714" y="6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2" name="Freeform 367">
                  <a:extLst>
                    <a:ext uri="{FF2B5EF4-FFF2-40B4-BE49-F238E27FC236}">
                      <a16:creationId xmlns:a16="http://schemas.microsoft.com/office/drawing/2014/main" id="{A6D874A5-FD0C-47C5-9C96-FCE7F90D3F70}"/>
                    </a:ext>
                  </a:extLst>
                </p:cNvPr>
                <p:cNvSpPr>
                  <a:spLocks/>
                </p:cNvSpPr>
                <p:nvPr userDrawn="1"/>
              </p:nvSpPr>
              <p:spPr bwMode="auto">
                <a:xfrm>
                  <a:off x="4401"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3" name="Freeform 368">
                  <a:extLst>
                    <a:ext uri="{FF2B5EF4-FFF2-40B4-BE49-F238E27FC236}">
                      <a16:creationId xmlns:a16="http://schemas.microsoft.com/office/drawing/2014/main" id="{D35D6074-F4A9-49DB-B07D-80E52651558A}"/>
                    </a:ext>
                  </a:extLst>
                </p:cNvPr>
                <p:cNvSpPr>
                  <a:spLocks/>
                </p:cNvSpPr>
                <p:nvPr userDrawn="1"/>
              </p:nvSpPr>
              <p:spPr bwMode="auto">
                <a:xfrm>
                  <a:off x="4401" y="7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4" name="Freeform 369">
                  <a:extLst>
                    <a:ext uri="{FF2B5EF4-FFF2-40B4-BE49-F238E27FC236}">
                      <a16:creationId xmlns:a16="http://schemas.microsoft.com/office/drawing/2014/main" id="{6D7ECE78-4E03-4ABF-B568-055D87FEDCFB}"/>
                    </a:ext>
                  </a:extLst>
                </p:cNvPr>
                <p:cNvSpPr>
                  <a:spLocks/>
                </p:cNvSpPr>
                <p:nvPr userDrawn="1"/>
              </p:nvSpPr>
              <p:spPr bwMode="auto">
                <a:xfrm>
                  <a:off x="4520" y="553"/>
                  <a:ext cx="10" cy="5"/>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0" y="0"/>
                        <a:pt x="1" y="0"/>
                      </a:cubicBezTo>
                      <a:cubicBezTo>
                        <a:pt x="1" y="1"/>
                        <a:pt x="1" y="1"/>
                        <a:pt x="1" y="1"/>
                      </a:cubicBezTo>
                      <a:cubicBezTo>
                        <a:pt x="1"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5" name="Freeform 370">
                  <a:extLst>
                    <a:ext uri="{FF2B5EF4-FFF2-40B4-BE49-F238E27FC236}">
                      <a16:creationId xmlns:a16="http://schemas.microsoft.com/office/drawing/2014/main" id="{0B336A41-00BF-4459-BB42-4F9755AF5BAB}"/>
                    </a:ext>
                  </a:extLst>
                </p:cNvPr>
                <p:cNvSpPr>
                  <a:spLocks/>
                </p:cNvSpPr>
                <p:nvPr userDrawn="1"/>
              </p:nvSpPr>
              <p:spPr bwMode="auto">
                <a:xfrm>
                  <a:off x="4426" y="65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6" name="Freeform 371">
                  <a:extLst>
                    <a:ext uri="{FF2B5EF4-FFF2-40B4-BE49-F238E27FC236}">
                      <a16:creationId xmlns:a16="http://schemas.microsoft.com/office/drawing/2014/main" id="{3D32F8BA-3AE9-4050-A0EA-7B2FB132EF22}"/>
                    </a:ext>
                  </a:extLst>
                </p:cNvPr>
                <p:cNvSpPr>
                  <a:spLocks/>
                </p:cNvSpPr>
                <p:nvPr userDrawn="1"/>
              </p:nvSpPr>
              <p:spPr bwMode="auto">
                <a:xfrm>
                  <a:off x="4436" y="66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7" name="Freeform 372">
                  <a:extLst>
                    <a:ext uri="{FF2B5EF4-FFF2-40B4-BE49-F238E27FC236}">
                      <a16:creationId xmlns:a16="http://schemas.microsoft.com/office/drawing/2014/main" id="{8351B50E-9866-40AA-9CAC-65DE2A8ECFEC}"/>
                    </a:ext>
                  </a:extLst>
                </p:cNvPr>
                <p:cNvSpPr>
                  <a:spLocks/>
                </p:cNvSpPr>
                <p:nvPr userDrawn="1"/>
              </p:nvSpPr>
              <p:spPr bwMode="auto">
                <a:xfrm>
                  <a:off x="4411" y="8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8" name="Freeform 373">
                  <a:extLst>
                    <a:ext uri="{FF2B5EF4-FFF2-40B4-BE49-F238E27FC236}">
                      <a16:creationId xmlns:a16="http://schemas.microsoft.com/office/drawing/2014/main" id="{452F5287-80CB-4AD5-9599-8ECB3C6083BE}"/>
                    </a:ext>
                  </a:extLst>
                </p:cNvPr>
                <p:cNvSpPr>
                  <a:spLocks/>
                </p:cNvSpPr>
                <p:nvPr userDrawn="1"/>
              </p:nvSpPr>
              <p:spPr bwMode="auto">
                <a:xfrm>
                  <a:off x="4659" y="58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9" name="Freeform 374">
                  <a:extLst>
                    <a:ext uri="{FF2B5EF4-FFF2-40B4-BE49-F238E27FC236}">
                      <a16:creationId xmlns:a16="http://schemas.microsoft.com/office/drawing/2014/main" id="{2B205979-1C67-4F49-8E80-32356D3EF1C5}"/>
                    </a:ext>
                  </a:extLst>
                </p:cNvPr>
                <p:cNvSpPr>
                  <a:spLocks/>
                </p:cNvSpPr>
                <p:nvPr userDrawn="1"/>
              </p:nvSpPr>
              <p:spPr bwMode="auto">
                <a:xfrm>
                  <a:off x="4361" y="76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0" name="Freeform 375">
                  <a:extLst>
                    <a:ext uri="{FF2B5EF4-FFF2-40B4-BE49-F238E27FC236}">
                      <a16:creationId xmlns:a16="http://schemas.microsoft.com/office/drawing/2014/main" id="{71CEC4D7-7C74-407F-9123-F9A5E43C116D}"/>
                    </a:ext>
                  </a:extLst>
                </p:cNvPr>
                <p:cNvSpPr>
                  <a:spLocks/>
                </p:cNvSpPr>
                <p:nvPr userDrawn="1"/>
              </p:nvSpPr>
              <p:spPr bwMode="auto">
                <a:xfrm>
                  <a:off x="4650" y="578"/>
                  <a:ext cx="9"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0"/>
                        <a:pt x="2"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1" name="Freeform 376">
                  <a:extLst>
                    <a:ext uri="{FF2B5EF4-FFF2-40B4-BE49-F238E27FC236}">
                      <a16:creationId xmlns:a16="http://schemas.microsoft.com/office/drawing/2014/main" id="{DFC3DBCC-1FCA-45FC-9D07-4956585B8745}"/>
                    </a:ext>
                  </a:extLst>
                </p:cNvPr>
                <p:cNvSpPr>
                  <a:spLocks/>
                </p:cNvSpPr>
                <p:nvPr userDrawn="1"/>
              </p:nvSpPr>
              <p:spPr bwMode="auto">
                <a:xfrm>
                  <a:off x="4590"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2" name="Freeform 377">
                  <a:extLst>
                    <a:ext uri="{FF2B5EF4-FFF2-40B4-BE49-F238E27FC236}">
                      <a16:creationId xmlns:a16="http://schemas.microsoft.com/office/drawing/2014/main" id="{283E9C18-62D2-494F-835F-D0B498DAD2C9}"/>
                    </a:ext>
                  </a:extLst>
                </p:cNvPr>
                <p:cNvSpPr>
                  <a:spLocks/>
                </p:cNvSpPr>
                <p:nvPr userDrawn="1"/>
              </p:nvSpPr>
              <p:spPr bwMode="auto">
                <a:xfrm>
                  <a:off x="4669" y="8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3" name="Freeform 378">
                  <a:extLst>
                    <a:ext uri="{FF2B5EF4-FFF2-40B4-BE49-F238E27FC236}">
                      <a16:creationId xmlns:a16="http://schemas.microsoft.com/office/drawing/2014/main" id="{45DBDEC7-4B9A-46B5-BFAD-F3C5247850A3}"/>
                    </a:ext>
                  </a:extLst>
                </p:cNvPr>
                <p:cNvSpPr>
                  <a:spLocks/>
                </p:cNvSpPr>
                <p:nvPr userDrawn="1"/>
              </p:nvSpPr>
              <p:spPr bwMode="auto">
                <a:xfrm>
                  <a:off x="4699" y="6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4" name="Freeform 379">
                  <a:extLst>
                    <a:ext uri="{FF2B5EF4-FFF2-40B4-BE49-F238E27FC236}">
                      <a16:creationId xmlns:a16="http://schemas.microsoft.com/office/drawing/2014/main" id="{57C53AB0-AE8E-4920-A1F0-A3617CF612B3}"/>
                    </a:ext>
                  </a:extLst>
                </p:cNvPr>
                <p:cNvSpPr>
                  <a:spLocks/>
                </p:cNvSpPr>
                <p:nvPr userDrawn="1"/>
              </p:nvSpPr>
              <p:spPr bwMode="auto">
                <a:xfrm>
                  <a:off x="4689" y="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5" name="Freeform 380">
                  <a:extLst>
                    <a:ext uri="{FF2B5EF4-FFF2-40B4-BE49-F238E27FC236}">
                      <a16:creationId xmlns:a16="http://schemas.microsoft.com/office/drawing/2014/main" id="{E676F44B-6133-4AE7-9EFF-C71F9F2C68A9}"/>
                    </a:ext>
                  </a:extLst>
                </p:cNvPr>
                <p:cNvSpPr>
                  <a:spLocks/>
                </p:cNvSpPr>
                <p:nvPr userDrawn="1"/>
              </p:nvSpPr>
              <p:spPr bwMode="auto">
                <a:xfrm>
                  <a:off x="4620" y="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6" name="Freeform 381">
                  <a:extLst>
                    <a:ext uri="{FF2B5EF4-FFF2-40B4-BE49-F238E27FC236}">
                      <a16:creationId xmlns:a16="http://schemas.microsoft.com/office/drawing/2014/main" id="{D8CAB3A2-15C7-445C-8A64-C6D300ECA01A}"/>
                    </a:ext>
                  </a:extLst>
                </p:cNvPr>
                <p:cNvSpPr>
                  <a:spLocks/>
                </p:cNvSpPr>
                <p:nvPr userDrawn="1"/>
              </p:nvSpPr>
              <p:spPr bwMode="auto">
                <a:xfrm>
                  <a:off x="4699" y="63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7" name="Freeform 382">
                  <a:extLst>
                    <a:ext uri="{FF2B5EF4-FFF2-40B4-BE49-F238E27FC236}">
                      <a16:creationId xmlns:a16="http://schemas.microsoft.com/office/drawing/2014/main" id="{50275268-0985-422E-A139-78FE493BD136}"/>
                    </a:ext>
                  </a:extLst>
                </p:cNvPr>
                <p:cNvSpPr>
                  <a:spLocks/>
                </p:cNvSpPr>
                <p:nvPr userDrawn="1"/>
              </p:nvSpPr>
              <p:spPr bwMode="auto">
                <a:xfrm>
                  <a:off x="4704"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8" name="Freeform 383">
                  <a:extLst>
                    <a:ext uri="{FF2B5EF4-FFF2-40B4-BE49-F238E27FC236}">
                      <a16:creationId xmlns:a16="http://schemas.microsoft.com/office/drawing/2014/main" id="{5A491437-0510-47A5-8A5C-10BC1488A746}"/>
                    </a:ext>
                  </a:extLst>
                </p:cNvPr>
                <p:cNvSpPr>
                  <a:spLocks/>
                </p:cNvSpPr>
                <p:nvPr userDrawn="1"/>
              </p:nvSpPr>
              <p:spPr bwMode="auto">
                <a:xfrm>
                  <a:off x="4699" y="6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9" name="Freeform 384">
                  <a:extLst>
                    <a:ext uri="{FF2B5EF4-FFF2-40B4-BE49-F238E27FC236}">
                      <a16:creationId xmlns:a16="http://schemas.microsoft.com/office/drawing/2014/main" id="{565AEBAF-F12C-4F59-8A03-7B45D5447133}"/>
                    </a:ext>
                  </a:extLst>
                </p:cNvPr>
                <p:cNvSpPr>
                  <a:spLocks/>
                </p:cNvSpPr>
                <p:nvPr userDrawn="1"/>
              </p:nvSpPr>
              <p:spPr bwMode="auto">
                <a:xfrm>
                  <a:off x="4470" y="92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0" name="Rectangle 385">
                  <a:extLst>
                    <a:ext uri="{FF2B5EF4-FFF2-40B4-BE49-F238E27FC236}">
                      <a16:creationId xmlns:a16="http://schemas.microsoft.com/office/drawing/2014/main" id="{FAC99A44-187D-47B0-9769-CFE690F73B0F}"/>
                    </a:ext>
                  </a:extLst>
                </p:cNvPr>
                <p:cNvSpPr>
                  <a:spLocks noChangeArrowheads="1"/>
                </p:cNvSpPr>
                <p:nvPr userDrawn="1"/>
              </p:nvSpPr>
              <p:spPr bwMode="auto">
                <a:xfrm>
                  <a:off x="4500" y="6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1" name="Freeform 386">
                  <a:extLst>
                    <a:ext uri="{FF2B5EF4-FFF2-40B4-BE49-F238E27FC236}">
                      <a16:creationId xmlns:a16="http://schemas.microsoft.com/office/drawing/2014/main" id="{263A4020-DAE2-490A-A102-DA50BF46AEFF}"/>
                    </a:ext>
                  </a:extLst>
                </p:cNvPr>
                <p:cNvSpPr>
                  <a:spLocks/>
                </p:cNvSpPr>
                <p:nvPr userDrawn="1"/>
              </p:nvSpPr>
              <p:spPr bwMode="auto">
                <a:xfrm>
                  <a:off x="4495" y="603"/>
                  <a:ext cx="5" cy="15"/>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1" y="2"/>
                        <a:pt x="1" y="2"/>
                      </a:cubicBezTo>
                      <a:cubicBezTo>
                        <a:pt x="0" y="0"/>
                        <a:pt x="0" y="0"/>
                        <a:pt x="0" y="0"/>
                      </a:cubicBez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2" name="Freeform 387">
                  <a:extLst>
                    <a:ext uri="{FF2B5EF4-FFF2-40B4-BE49-F238E27FC236}">
                      <a16:creationId xmlns:a16="http://schemas.microsoft.com/office/drawing/2014/main" id="{C0AC8177-0F34-47CD-98E2-B63EF8323CB3}"/>
                    </a:ext>
                  </a:extLst>
                </p:cNvPr>
                <p:cNvSpPr>
                  <a:spLocks noEditPoints="1"/>
                </p:cNvSpPr>
                <p:nvPr userDrawn="1"/>
              </p:nvSpPr>
              <p:spPr bwMode="auto">
                <a:xfrm>
                  <a:off x="4356" y="553"/>
                  <a:ext cx="358" cy="404"/>
                </a:xfrm>
                <a:custGeom>
                  <a:avLst/>
                  <a:gdLst>
                    <a:gd name="T0" fmla="*/ 10 w 72"/>
                    <a:gd name="T1" fmla="*/ 47 h 81"/>
                    <a:gd name="T2" fmla="*/ 9 w 72"/>
                    <a:gd name="T3" fmla="*/ 42 h 81"/>
                    <a:gd name="T4" fmla="*/ 11 w 72"/>
                    <a:gd name="T5" fmla="*/ 40 h 81"/>
                    <a:gd name="T6" fmla="*/ 11 w 72"/>
                    <a:gd name="T7" fmla="*/ 35 h 81"/>
                    <a:gd name="T8" fmla="*/ 13 w 72"/>
                    <a:gd name="T9" fmla="*/ 30 h 81"/>
                    <a:gd name="T10" fmla="*/ 14 w 72"/>
                    <a:gd name="T11" fmla="*/ 21 h 81"/>
                    <a:gd name="T12" fmla="*/ 14 w 72"/>
                    <a:gd name="T13" fmla="*/ 21 h 81"/>
                    <a:gd name="T14" fmla="*/ 17 w 72"/>
                    <a:gd name="T15" fmla="*/ 22 h 81"/>
                    <a:gd name="T16" fmla="*/ 20 w 72"/>
                    <a:gd name="T17" fmla="*/ 18 h 81"/>
                    <a:gd name="T18" fmla="*/ 24 w 72"/>
                    <a:gd name="T19" fmla="*/ 15 h 81"/>
                    <a:gd name="T20" fmla="*/ 29 w 72"/>
                    <a:gd name="T21" fmla="*/ 12 h 81"/>
                    <a:gd name="T22" fmla="*/ 33 w 72"/>
                    <a:gd name="T23" fmla="*/ 9 h 81"/>
                    <a:gd name="T24" fmla="*/ 38 w 72"/>
                    <a:gd name="T25" fmla="*/ 9 h 81"/>
                    <a:gd name="T26" fmla="*/ 39 w 72"/>
                    <a:gd name="T27" fmla="*/ 10 h 81"/>
                    <a:gd name="T28" fmla="*/ 44 w 72"/>
                    <a:gd name="T29" fmla="*/ 8 h 81"/>
                    <a:gd name="T30" fmla="*/ 48 w 72"/>
                    <a:gd name="T31" fmla="*/ 8 h 81"/>
                    <a:gd name="T32" fmla="*/ 53 w 72"/>
                    <a:gd name="T33" fmla="*/ 7 h 81"/>
                    <a:gd name="T34" fmla="*/ 57 w 72"/>
                    <a:gd name="T35" fmla="*/ 11 h 81"/>
                    <a:gd name="T36" fmla="*/ 62 w 72"/>
                    <a:gd name="T37" fmla="*/ 14 h 81"/>
                    <a:gd name="T38" fmla="*/ 68 w 72"/>
                    <a:gd name="T39" fmla="*/ 20 h 81"/>
                    <a:gd name="T40" fmla="*/ 72 w 72"/>
                    <a:gd name="T41" fmla="*/ 21 h 81"/>
                    <a:gd name="T42" fmla="*/ 69 w 72"/>
                    <a:gd name="T43" fmla="*/ 17 h 81"/>
                    <a:gd name="T44" fmla="*/ 68 w 72"/>
                    <a:gd name="T45" fmla="*/ 14 h 81"/>
                    <a:gd name="T46" fmla="*/ 59 w 72"/>
                    <a:gd name="T47" fmla="*/ 5 h 81"/>
                    <a:gd name="T48" fmla="*/ 46 w 72"/>
                    <a:gd name="T49" fmla="*/ 0 h 81"/>
                    <a:gd name="T50" fmla="*/ 36 w 72"/>
                    <a:gd name="T51" fmla="*/ 1 h 81"/>
                    <a:gd name="T52" fmla="*/ 34 w 72"/>
                    <a:gd name="T53" fmla="*/ 1 h 81"/>
                    <a:gd name="T54" fmla="*/ 30 w 72"/>
                    <a:gd name="T55" fmla="*/ 5 h 81"/>
                    <a:gd name="T56" fmla="*/ 24 w 72"/>
                    <a:gd name="T57" fmla="*/ 7 h 81"/>
                    <a:gd name="T58" fmla="*/ 13 w 72"/>
                    <a:gd name="T59" fmla="*/ 17 h 81"/>
                    <a:gd name="T60" fmla="*/ 11 w 72"/>
                    <a:gd name="T61" fmla="*/ 20 h 81"/>
                    <a:gd name="T62" fmla="*/ 8 w 72"/>
                    <a:gd name="T63" fmla="*/ 27 h 81"/>
                    <a:gd name="T64" fmla="*/ 2 w 72"/>
                    <a:gd name="T65" fmla="*/ 33 h 81"/>
                    <a:gd name="T66" fmla="*/ 1 w 72"/>
                    <a:gd name="T67" fmla="*/ 43 h 81"/>
                    <a:gd name="T68" fmla="*/ 1 w 72"/>
                    <a:gd name="T69" fmla="*/ 52 h 81"/>
                    <a:gd name="T70" fmla="*/ 4 w 72"/>
                    <a:gd name="T71" fmla="*/ 64 h 81"/>
                    <a:gd name="T72" fmla="*/ 11 w 72"/>
                    <a:gd name="T73" fmla="*/ 72 h 81"/>
                    <a:gd name="T74" fmla="*/ 22 w 72"/>
                    <a:gd name="T75" fmla="*/ 80 h 81"/>
                    <a:gd name="T76" fmla="*/ 27 w 72"/>
                    <a:gd name="T77" fmla="*/ 81 h 81"/>
                    <a:gd name="T78" fmla="*/ 38 w 72"/>
                    <a:gd name="T79" fmla="*/ 77 h 81"/>
                    <a:gd name="T80" fmla="*/ 51 w 72"/>
                    <a:gd name="T81" fmla="*/ 74 h 81"/>
                    <a:gd name="T82" fmla="*/ 62 w 72"/>
                    <a:gd name="T83" fmla="*/ 61 h 81"/>
                    <a:gd name="T84" fmla="*/ 57 w 72"/>
                    <a:gd name="T85" fmla="*/ 59 h 81"/>
                    <a:gd name="T86" fmla="*/ 51 w 72"/>
                    <a:gd name="T87" fmla="*/ 64 h 81"/>
                    <a:gd name="T88" fmla="*/ 47 w 72"/>
                    <a:gd name="T89" fmla="*/ 67 h 81"/>
                    <a:gd name="T90" fmla="*/ 37 w 72"/>
                    <a:gd name="T91" fmla="*/ 73 h 81"/>
                    <a:gd name="T92" fmla="*/ 33 w 72"/>
                    <a:gd name="T93" fmla="*/ 76 h 81"/>
                    <a:gd name="T94" fmla="*/ 27 w 72"/>
                    <a:gd name="T95" fmla="*/ 73 h 81"/>
                    <a:gd name="T96" fmla="*/ 22 w 72"/>
                    <a:gd name="T97" fmla="*/ 73 h 81"/>
                    <a:gd name="T98" fmla="*/ 22 w 72"/>
                    <a:gd name="T99" fmla="*/ 71 h 81"/>
                    <a:gd name="T100" fmla="*/ 17 w 72"/>
                    <a:gd name="T101" fmla="*/ 69 h 81"/>
                    <a:gd name="T102" fmla="*/ 15 w 72"/>
                    <a:gd name="T103" fmla="*/ 66 h 81"/>
                    <a:gd name="T104" fmla="*/ 13 w 72"/>
                    <a:gd name="T105" fmla="*/ 63 h 81"/>
                    <a:gd name="T106" fmla="*/ 12 w 72"/>
                    <a:gd name="T107" fmla="*/ 60 h 81"/>
                    <a:gd name="T108" fmla="*/ 9 w 72"/>
                    <a:gd name="T109" fmla="*/ 53 h 81"/>
                    <a:gd name="T110" fmla="*/ 10 w 72"/>
                    <a:gd name="T111" fmla="*/ 38 h 81"/>
                    <a:gd name="T112" fmla="*/ 66 w 72"/>
                    <a:gd name="T113" fmla="*/ 13 h 81"/>
                    <a:gd name="T114" fmla="*/ 25 w 72"/>
                    <a:gd name="T115"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81">
                      <a:moveTo>
                        <a:pt x="9" y="50"/>
                      </a:moveTo>
                      <a:cubicBezTo>
                        <a:pt x="10" y="49"/>
                        <a:pt x="10" y="49"/>
                        <a:pt x="10" y="49"/>
                      </a:cubicBezTo>
                      <a:cubicBezTo>
                        <a:pt x="11" y="50"/>
                        <a:pt x="11" y="51"/>
                        <a:pt x="12" y="50"/>
                      </a:cubicBezTo>
                      <a:cubicBezTo>
                        <a:pt x="9" y="50"/>
                        <a:pt x="11" y="47"/>
                        <a:pt x="9" y="47"/>
                      </a:cubicBezTo>
                      <a:cubicBezTo>
                        <a:pt x="9" y="47"/>
                        <a:pt x="9" y="47"/>
                        <a:pt x="9" y="47"/>
                      </a:cubicBezTo>
                      <a:cubicBezTo>
                        <a:pt x="9" y="47"/>
                        <a:pt x="10" y="47"/>
                        <a:pt x="10" y="47"/>
                      </a:cubicBezTo>
                      <a:cubicBezTo>
                        <a:pt x="11" y="46"/>
                        <a:pt x="8" y="46"/>
                        <a:pt x="8" y="45"/>
                      </a:cubicBezTo>
                      <a:cubicBezTo>
                        <a:pt x="8" y="44"/>
                        <a:pt x="9" y="44"/>
                        <a:pt x="9" y="44"/>
                      </a:cubicBezTo>
                      <a:cubicBezTo>
                        <a:pt x="9" y="43"/>
                        <a:pt x="9" y="43"/>
                        <a:pt x="9" y="43"/>
                      </a:cubicBezTo>
                      <a:cubicBezTo>
                        <a:pt x="9" y="43"/>
                        <a:pt x="9" y="43"/>
                        <a:pt x="9" y="43"/>
                      </a:cubicBezTo>
                      <a:cubicBezTo>
                        <a:pt x="9" y="42"/>
                        <a:pt x="9" y="42"/>
                        <a:pt x="9" y="42"/>
                      </a:cubicBezTo>
                      <a:cubicBezTo>
                        <a:pt x="9" y="42"/>
                        <a:pt x="9" y="42"/>
                        <a:pt x="9" y="42"/>
                      </a:cubicBezTo>
                      <a:cubicBezTo>
                        <a:pt x="9" y="42"/>
                        <a:pt x="8" y="41"/>
                        <a:pt x="8" y="41"/>
                      </a:cubicBezTo>
                      <a:cubicBezTo>
                        <a:pt x="9" y="40"/>
                        <a:pt x="8" y="41"/>
                        <a:pt x="9" y="41"/>
                      </a:cubicBezTo>
                      <a:cubicBezTo>
                        <a:pt x="8" y="40"/>
                        <a:pt x="8" y="40"/>
                        <a:pt x="8" y="40"/>
                      </a:cubicBezTo>
                      <a:cubicBezTo>
                        <a:pt x="9" y="40"/>
                        <a:pt x="9" y="41"/>
                        <a:pt x="9" y="41"/>
                      </a:cubicBezTo>
                      <a:cubicBezTo>
                        <a:pt x="12" y="41"/>
                        <a:pt x="9" y="40"/>
                        <a:pt x="11" y="39"/>
                      </a:cubicBezTo>
                      <a:cubicBezTo>
                        <a:pt x="11" y="40"/>
                        <a:pt x="11" y="40"/>
                        <a:pt x="11" y="40"/>
                      </a:cubicBezTo>
                      <a:cubicBezTo>
                        <a:pt x="12" y="40"/>
                        <a:pt x="12" y="39"/>
                        <a:pt x="13" y="38"/>
                      </a:cubicBezTo>
                      <a:cubicBezTo>
                        <a:pt x="12" y="38"/>
                        <a:pt x="10" y="39"/>
                        <a:pt x="10" y="38"/>
                      </a:cubicBezTo>
                      <a:cubicBezTo>
                        <a:pt x="10" y="38"/>
                        <a:pt x="10" y="38"/>
                        <a:pt x="10" y="37"/>
                      </a:cubicBezTo>
                      <a:cubicBezTo>
                        <a:pt x="11" y="37"/>
                        <a:pt x="11" y="37"/>
                        <a:pt x="11" y="36"/>
                      </a:cubicBezTo>
                      <a:cubicBezTo>
                        <a:pt x="12" y="37"/>
                        <a:pt x="12" y="37"/>
                        <a:pt x="12" y="37"/>
                      </a:cubicBezTo>
                      <a:cubicBezTo>
                        <a:pt x="12" y="36"/>
                        <a:pt x="11" y="36"/>
                        <a:pt x="11" y="35"/>
                      </a:cubicBezTo>
                      <a:cubicBezTo>
                        <a:pt x="11" y="35"/>
                        <a:pt x="12" y="35"/>
                        <a:pt x="13" y="35"/>
                      </a:cubicBezTo>
                      <a:cubicBezTo>
                        <a:pt x="14" y="34"/>
                        <a:pt x="11" y="35"/>
                        <a:pt x="12" y="34"/>
                      </a:cubicBezTo>
                      <a:cubicBezTo>
                        <a:pt x="12" y="33"/>
                        <a:pt x="12" y="32"/>
                        <a:pt x="12" y="31"/>
                      </a:cubicBezTo>
                      <a:cubicBezTo>
                        <a:pt x="13" y="30"/>
                        <a:pt x="13" y="31"/>
                        <a:pt x="13" y="31"/>
                      </a:cubicBezTo>
                      <a:cubicBezTo>
                        <a:pt x="13" y="30"/>
                        <a:pt x="13" y="30"/>
                        <a:pt x="13" y="30"/>
                      </a:cubicBezTo>
                      <a:cubicBezTo>
                        <a:pt x="13" y="30"/>
                        <a:pt x="13" y="30"/>
                        <a:pt x="13" y="30"/>
                      </a:cubicBezTo>
                      <a:cubicBezTo>
                        <a:pt x="13" y="30"/>
                        <a:pt x="12" y="30"/>
                        <a:pt x="12" y="29"/>
                      </a:cubicBezTo>
                      <a:cubicBezTo>
                        <a:pt x="11" y="28"/>
                        <a:pt x="15" y="28"/>
                        <a:pt x="14" y="27"/>
                      </a:cubicBezTo>
                      <a:cubicBezTo>
                        <a:pt x="14" y="26"/>
                        <a:pt x="14" y="27"/>
                        <a:pt x="15" y="27"/>
                      </a:cubicBezTo>
                      <a:cubicBezTo>
                        <a:pt x="15" y="25"/>
                        <a:pt x="15" y="26"/>
                        <a:pt x="14" y="24"/>
                      </a:cubicBezTo>
                      <a:cubicBezTo>
                        <a:pt x="16" y="24"/>
                        <a:pt x="16" y="24"/>
                        <a:pt x="16" y="24"/>
                      </a:cubicBezTo>
                      <a:cubicBezTo>
                        <a:pt x="14" y="24"/>
                        <a:pt x="14" y="22"/>
                        <a:pt x="14" y="21"/>
                      </a:cubicBezTo>
                      <a:cubicBezTo>
                        <a:pt x="13" y="21"/>
                        <a:pt x="13" y="21"/>
                        <a:pt x="13" y="21"/>
                      </a:cubicBezTo>
                      <a:cubicBezTo>
                        <a:pt x="13" y="20"/>
                        <a:pt x="13" y="20"/>
                        <a:pt x="13" y="20"/>
                      </a:cubicBezTo>
                      <a:cubicBezTo>
                        <a:pt x="13" y="20"/>
                        <a:pt x="14" y="20"/>
                        <a:pt x="14" y="20"/>
                      </a:cubicBezTo>
                      <a:cubicBezTo>
                        <a:pt x="14" y="20"/>
                        <a:pt x="14" y="20"/>
                        <a:pt x="14" y="20"/>
                      </a:cubicBezTo>
                      <a:cubicBezTo>
                        <a:pt x="14" y="20"/>
                        <a:pt x="15" y="21"/>
                        <a:pt x="15" y="21"/>
                      </a:cubicBezTo>
                      <a:cubicBezTo>
                        <a:pt x="15" y="21"/>
                        <a:pt x="14" y="21"/>
                        <a:pt x="14" y="21"/>
                      </a:cubicBezTo>
                      <a:cubicBezTo>
                        <a:pt x="15" y="22"/>
                        <a:pt x="15" y="23"/>
                        <a:pt x="16" y="23"/>
                      </a:cubicBezTo>
                      <a:cubicBezTo>
                        <a:pt x="16" y="23"/>
                        <a:pt x="16" y="23"/>
                        <a:pt x="16" y="22"/>
                      </a:cubicBezTo>
                      <a:cubicBezTo>
                        <a:pt x="16" y="23"/>
                        <a:pt x="16" y="23"/>
                        <a:pt x="16" y="23"/>
                      </a:cubicBezTo>
                      <a:cubicBezTo>
                        <a:pt x="16" y="23"/>
                        <a:pt x="16" y="23"/>
                        <a:pt x="16" y="22"/>
                      </a:cubicBezTo>
                      <a:cubicBezTo>
                        <a:pt x="17" y="23"/>
                        <a:pt x="17" y="23"/>
                        <a:pt x="17" y="23"/>
                      </a:cubicBezTo>
                      <a:cubicBezTo>
                        <a:pt x="17" y="22"/>
                        <a:pt x="17" y="22"/>
                        <a:pt x="17" y="22"/>
                      </a:cubicBezTo>
                      <a:cubicBezTo>
                        <a:pt x="18" y="22"/>
                        <a:pt x="18" y="22"/>
                        <a:pt x="18" y="22"/>
                      </a:cubicBezTo>
                      <a:cubicBezTo>
                        <a:pt x="18" y="20"/>
                        <a:pt x="17" y="18"/>
                        <a:pt x="19" y="16"/>
                      </a:cubicBezTo>
                      <a:cubicBezTo>
                        <a:pt x="19" y="17"/>
                        <a:pt x="20" y="17"/>
                        <a:pt x="20" y="18"/>
                      </a:cubicBezTo>
                      <a:cubicBezTo>
                        <a:pt x="19" y="17"/>
                        <a:pt x="20" y="19"/>
                        <a:pt x="19" y="20"/>
                      </a:cubicBezTo>
                      <a:cubicBezTo>
                        <a:pt x="19" y="19"/>
                        <a:pt x="20" y="20"/>
                        <a:pt x="20" y="20"/>
                      </a:cubicBezTo>
                      <a:cubicBezTo>
                        <a:pt x="20" y="18"/>
                        <a:pt x="20" y="18"/>
                        <a:pt x="20" y="18"/>
                      </a:cubicBezTo>
                      <a:cubicBezTo>
                        <a:pt x="21" y="19"/>
                        <a:pt x="21" y="18"/>
                        <a:pt x="21" y="18"/>
                      </a:cubicBezTo>
                      <a:cubicBezTo>
                        <a:pt x="20" y="17"/>
                        <a:pt x="22" y="16"/>
                        <a:pt x="22" y="16"/>
                      </a:cubicBezTo>
                      <a:cubicBezTo>
                        <a:pt x="22" y="16"/>
                        <a:pt x="22" y="17"/>
                        <a:pt x="22" y="17"/>
                      </a:cubicBezTo>
                      <a:cubicBezTo>
                        <a:pt x="23" y="18"/>
                        <a:pt x="21" y="15"/>
                        <a:pt x="23" y="15"/>
                      </a:cubicBezTo>
                      <a:cubicBezTo>
                        <a:pt x="23" y="15"/>
                        <a:pt x="22" y="15"/>
                        <a:pt x="23" y="15"/>
                      </a:cubicBezTo>
                      <a:cubicBezTo>
                        <a:pt x="23" y="15"/>
                        <a:pt x="24" y="14"/>
                        <a:pt x="24" y="15"/>
                      </a:cubicBezTo>
                      <a:cubicBezTo>
                        <a:pt x="24" y="15"/>
                        <a:pt x="24" y="15"/>
                        <a:pt x="24" y="15"/>
                      </a:cubicBezTo>
                      <a:cubicBezTo>
                        <a:pt x="25" y="14"/>
                        <a:pt x="27" y="12"/>
                        <a:pt x="27" y="11"/>
                      </a:cubicBezTo>
                      <a:cubicBezTo>
                        <a:pt x="27" y="11"/>
                        <a:pt x="28" y="13"/>
                        <a:pt x="28" y="13"/>
                      </a:cubicBezTo>
                      <a:cubicBezTo>
                        <a:pt x="28" y="13"/>
                        <a:pt x="28" y="12"/>
                        <a:pt x="27" y="10"/>
                      </a:cubicBezTo>
                      <a:cubicBezTo>
                        <a:pt x="27" y="8"/>
                        <a:pt x="27" y="7"/>
                        <a:pt x="27" y="7"/>
                      </a:cubicBezTo>
                      <a:cubicBezTo>
                        <a:pt x="28" y="8"/>
                        <a:pt x="30" y="11"/>
                        <a:pt x="29" y="12"/>
                      </a:cubicBezTo>
                      <a:cubicBezTo>
                        <a:pt x="30" y="12"/>
                        <a:pt x="30" y="12"/>
                        <a:pt x="31" y="11"/>
                      </a:cubicBezTo>
                      <a:cubicBezTo>
                        <a:pt x="30" y="11"/>
                        <a:pt x="29" y="10"/>
                        <a:pt x="30" y="10"/>
                      </a:cubicBezTo>
                      <a:cubicBezTo>
                        <a:pt x="31" y="11"/>
                        <a:pt x="30" y="10"/>
                        <a:pt x="32" y="11"/>
                      </a:cubicBezTo>
                      <a:cubicBezTo>
                        <a:pt x="32" y="11"/>
                        <a:pt x="31" y="8"/>
                        <a:pt x="32" y="8"/>
                      </a:cubicBezTo>
                      <a:cubicBezTo>
                        <a:pt x="32" y="9"/>
                        <a:pt x="32" y="10"/>
                        <a:pt x="32" y="11"/>
                      </a:cubicBezTo>
                      <a:cubicBezTo>
                        <a:pt x="32" y="11"/>
                        <a:pt x="32" y="10"/>
                        <a:pt x="33" y="9"/>
                      </a:cubicBezTo>
                      <a:cubicBezTo>
                        <a:pt x="33" y="9"/>
                        <a:pt x="33" y="8"/>
                        <a:pt x="33" y="8"/>
                      </a:cubicBezTo>
                      <a:cubicBezTo>
                        <a:pt x="33" y="9"/>
                        <a:pt x="33" y="10"/>
                        <a:pt x="34" y="10"/>
                      </a:cubicBezTo>
                      <a:cubicBezTo>
                        <a:pt x="34" y="10"/>
                        <a:pt x="35" y="10"/>
                        <a:pt x="35" y="10"/>
                      </a:cubicBezTo>
                      <a:cubicBezTo>
                        <a:pt x="35" y="9"/>
                        <a:pt x="35" y="9"/>
                        <a:pt x="35" y="9"/>
                      </a:cubicBezTo>
                      <a:cubicBezTo>
                        <a:pt x="36" y="9"/>
                        <a:pt x="35" y="6"/>
                        <a:pt x="37" y="6"/>
                      </a:cubicBezTo>
                      <a:cubicBezTo>
                        <a:pt x="37" y="6"/>
                        <a:pt x="37" y="8"/>
                        <a:pt x="38" y="9"/>
                      </a:cubicBezTo>
                      <a:cubicBezTo>
                        <a:pt x="38" y="7"/>
                        <a:pt x="39" y="3"/>
                        <a:pt x="40" y="2"/>
                      </a:cubicBezTo>
                      <a:cubicBezTo>
                        <a:pt x="40" y="3"/>
                        <a:pt x="40" y="3"/>
                        <a:pt x="40" y="3"/>
                      </a:cubicBezTo>
                      <a:cubicBezTo>
                        <a:pt x="42" y="2"/>
                        <a:pt x="42" y="2"/>
                        <a:pt x="42" y="2"/>
                      </a:cubicBezTo>
                      <a:cubicBezTo>
                        <a:pt x="41" y="4"/>
                        <a:pt x="39" y="7"/>
                        <a:pt x="39" y="9"/>
                      </a:cubicBezTo>
                      <a:cubicBezTo>
                        <a:pt x="39" y="9"/>
                        <a:pt x="39" y="9"/>
                        <a:pt x="40" y="9"/>
                      </a:cubicBezTo>
                      <a:cubicBezTo>
                        <a:pt x="40" y="10"/>
                        <a:pt x="39" y="10"/>
                        <a:pt x="39" y="10"/>
                      </a:cubicBezTo>
                      <a:cubicBezTo>
                        <a:pt x="39" y="10"/>
                        <a:pt x="41" y="10"/>
                        <a:pt x="41" y="10"/>
                      </a:cubicBezTo>
                      <a:cubicBezTo>
                        <a:pt x="41" y="9"/>
                        <a:pt x="42" y="9"/>
                        <a:pt x="42" y="8"/>
                      </a:cubicBezTo>
                      <a:cubicBezTo>
                        <a:pt x="40" y="9"/>
                        <a:pt x="40" y="9"/>
                        <a:pt x="40" y="9"/>
                      </a:cubicBezTo>
                      <a:cubicBezTo>
                        <a:pt x="40" y="8"/>
                        <a:pt x="41" y="6"/>
                        <a:pt x="43" y="6"/>
                      </a:cubicBezTo>
                      <a:cubicBezTo>
                        <a:pt x="43" y="6"/>
                        <a:pt x="42" y="8"/>
                        <a:pt x="42" y="9"/>
                      </a:cubicBezTo>
                      <a:cubicBezTo>
                        <a:pt x="43" y="8"/>
                        <a:pt x="44" y="8"/>
                        <a:pt x="44" y="8"/>
                      </a:cubicBezTo>
                      <a:cubicBezTo>
                        <a:pt x="43" y="9"/>
                        <a:pt x="43" y="9"/>
                        <a:pt x="43" y="9"/>
                      </a:cubicBezTo>
                      <a:cubicBezTo>
                        <a:pt x="44" y="9"/>
                        <a:pt x="45" y="7"/>
                        <a:pt x="45" y="8"/>
                      </a:cubicBezTo>
                      <a:cubicBezTo>
                        <a:pt x="46" y="9"/>
                        <a:pt x="46" y="10"/>
                        <a:pt x="46" y="9"/>
                      </a:cubicBezTo>
                      <a:cubicBezTo>
                        <a:pt x="46" y="8"/>
                        <a:pt x="46" y="4"/>
                        <a:pt x="47" y="3"/>
                      </a:cubicBezTo>
                      <a:cubicBezTo>
                        <a:pt x="47" y="3"/>
                        <a:pt x="49" y="4"/>
                        <a:pt x="49" y="5"/>
                      </a:cubicBezTo>
                      <a:cubicBezTo>
                        <a:pt x="49" y="6"/>
                        <a:pt x="48" y="7"/>
                        <a:pt x="48" y="8"/>
                      </a:cubicBezTo>
                      <a:cubicBezTo>
                        <a:pt x="48" y="8"/>
                        <a:pt x="48" y="8"/>
                        <a:pt x="48" y="8"/>
                      </a:cubicBezTo>
                      <a:cubicBezTo>
                        <a:pt x="49" y="8"/>
                        <a:pt x="48" y="9"/>
                        <a:pt x="49" y="9"/>
                      </a:cubicBezTo>
                      <a:cubicBezTo>
                        <a:pt x="49" y="8"/>
                        <a:pt x="50" y="9"/>
                        <a:pt x="49" y="8"/>
                      </a:cubicBezTo>
                      <a:cubicBezTo>
                        <a:pt x="50" y="8"/>
                        <a:pt x="50" y="8"/>
                        <a:pt x="51" y="9"/>
                      </a:cubicBezTo>
                      <a:cubicBezTo>
                        <a:pt x="51" y="8"/>
                        <a:pt x="53" y="6"/>
                        <a:pt x="54" y="6"/>
                      </a:cubicBezTo>
                      <a:cubicBezTo>
                        <a:pt x="53" y="7"/>
                        <a:pt x="53" y="7"/>
                        <a:pt x="53" y="7"/>
                      </a:cubicBezTo>
                      <a:cubicBezTo>
                        <a:pt x="55" y="8"/>
                        <a:pt x="55" y="9"/>
                        <a:pt x="56" y="10"/>
                      </a:cubicBezTo>
                      <a:cubicBezTo>
                        <a:pt x="56" y="10"/>
                        <a:pt x="57" y="11"/>
                        <a:pt x="56" y="11"/>
                      </a:cubicBezTo>
                      <a:cubicBezTo>
                        <a:pt x="56" y="11"/>
                        <a:pt x="57" y="11"/>
                        <a:pt x="57" y="11"/>
                      </a:cubicBezTo>
                      <a:cubicBezTo>
                        <a:pt x="57" y="13"/>
                        <a:pt x="56" y="11"/>
                        <a:pt x="56" y="12"/>
                      </a:cubicBezTo>
                      <a:cubicBezTo>
                        <a:pt x="57" y="12"/>
                        <a:pt x="58" y="12"/>
                        <a:pt x="58" y="12"/>
                      </a:cubicBezTo>
                      <a:cubicBezTo>
                        <a:pt x="59" y="11"/>
                        <a:pt x="57" y="11"/>
                        <a:pt x="57" y="11"/>
                      </a:cubicBezTo>
                      <a:cubicBezTo>
                        <a:pt x="57" y="10"/>
                        <a:pt x="59" y="9"/>
                        <a:pt x="61" y="10"/>
                      </a:cubicBezTo>
                      <a:cubicBezTo>
                        <a:pt x="62" y="10"/>
                        <a:pt x="61" y="11"/>
                        <a:pt x="61" y="11"/>
                      </a:cubicBezTo>
                      <a:cubicBezTo>
                        <a:pt x="63" y="13"/>
                        <a:pt x="65" y="11"/>
                        <a:pt x="65" y="13"/>
                      </a:cubicBezTo>
                      <a:cubicBezTo>
                        <a:pt x="65" y="15"/>
                        <a:pt x="64" y="14"/>
                        <a:pt x="63" y="15"/>
                      </a:cubicBezTo>
                      <a:cubicBezTo>
                        <a:pt x="62" y="14"/>
                        <a:pt x="63" y="13"/>
                        <a:pt x="62" y="13"/>
                      </a:cubicBezTo>
                      <a:cubicBezTo>
                        <a:pt x="62" y="14"/>
                        <a:pt x="62" y="14"/>
                        <a:pt x="62" y="14"/>
                      </a:cubicBezTo>
                      <a:cubicBezTo>
                        <a:pt x="62" y="14"/>
                        <a:pt x="61" y="13"/>
                        <a:pt x="61" y="13"/>
                      </a:cubicBezTo>
                      <a:cubicBezTo>
                        <a:pt x="61" y="14"/>
                        <a:pt x="64" y="16"/>
                        <a:pt x="64" y="18"/>
                      </a:cubicBezTo>
                      <a:cubicBezTo>
                        <a:pt x="64" y="18"/>
                        <a:pt x="65" y="19"/>
                        <a:pt x="65" y="18"/>
                      </a:cubicBezTo>
                      <a:cubicBezTo>
                        <a:pt x="65" y="18"/>
                        <a:pt x="65" y="18"/>
                        <a:pt x="65" y="18"/>
                      </a:cubicBezTo>
                      <a:cubicBezTo>
                        <a:pt x="65" y="17"/>
                        <a:pt x="66" y="18"/>
                        <a:pt x="66" y="17"/>
                      </a:cubicBezTo>
                      <a:cubicBezTo>
                        <a:pt x="67" y="18"/>
                        <a:pt x="68" y="18"/>
                        <a:pt x="68" y="20"/>
                      </a:cubicBezTo>
                      <a:cubicBezTo>
                        <a:pt x="67" y="20"/>
                        <a:pt x="67" y="20"/>
                        <a:pt x="67" y="20"/>
                      </a:cubicBezTo>
                      <a:cubicBezTo>
                        <a:pt x="68" y="20"/>
                        <a:pt x="68" y="19"/>
                        <a:pt x="67" y="19"/>
                      </a:cubicBezTo>
                      <a:cubicBezTo>
                        <a:pt x="68" y="19"/>
                        <a:pt x="67" y="21"/>
                        <a:pt x="68" y="21"/>
                      </a:cubicBezTo>
                      <a:cubicBezTo>
                        <a:pt x="69" y="20"/>
                        <a:pt x="69" y="20"/>
                        <a:pt x="69" y="20"/>
                      </a:cubicBezTo>
                      <a:cubicBezTo>
                        <a:pt x="69" y="21"/>
                        <a:pt x="71" y="22"/>
                        <a:pt x="71" y="23"/>
                      </a:cubicBezTo>
                      <a:cubicBezTo>
                        <a:pt x="72" y="22"/>
                        <a:pt x="71" y="23"/>
                        <a:pt x="72" y="21"/>
                      </a:cubicBezTo>
                      <a:cubicBezTo>
                        <a:pt x="70" y="23"/>
                        <a:pt x="71" y="19"/>
                        <a:pt x="70" y="20"/>
                      </a:cubicBezTo>
                      <a:cubicBezTo>
                        <a:pt x="71" y="19"/>
                        <a:pt x="70" y="19"/>
                        <a:pt x="70" y="17"/>
                      </a:cubicBezTo>
                      <a:cubicBezTo>
                        <a:pt x="70" y="17"/>
                        <a:pt x="70" y="18"/>
                        <a:pt x="70" y="17"/>
                      </a:cubicBezTo>
                      <a:cubicBezTo>
                        <a:pt x="70" y="17"/>
                        <a:pt x="69" y="17"/>
                        <a:pt x="69" y="17"/>
                      </a:cubicBezTo>
                      <a:cubicBezTo>
                        <a:pt x="69" y="17"/>
                        <a:pt x="69" y="17"/>
                        <a:pt x="69" y="17"/>
                      </a:cubicBezTo>
                      <a:cubicBezTo>
                        <a:pt x="69" y="17"/>
                        <a:pt x="69" y="17"/>
                        <a:pt x="69" y="17"/>
                      </a:cubicBezTo>
                      <a:cubicBezTo>
                        <a:pt x="69" y="17"/>
                        <a:pt x="69" y="17"/>
                        <a:pt x="69" y="17"/>
                      </a:cubicBezTo>
                      <a:cubicBezTo>
                        <a:pt x="69" y="17"/>
                        <a:pt x="69" y="17"/>
                        <a:pt x="69" y="18"/>
                      </a:cubicBezTo>
                      <a:cubicBezTo>
                        <a:pt x="68" y="18"/>
                        <a:pt x="67" y="16"/>
                        <a:pt x="67" y="16"/>
                      </a:cubicBezTo>
                      <a:cubicBezTo>
                        <a:pt x="67" y="15"/>
                        <a:pt x="67" y="16"/>
                        <a:pt x="67" y="16"/>
                      </a:cubicBezTo>
                      <a:cubicBezTo>
                        <a:pt x="66" y="15"/>
                        <a:pt x="66" y="15"/>
                        <a:pt x="66" y="15"/>
                      </a:cubicBezTo>
                      <a:cubicBezTo>
                        <a:pt x="67" y="15"/>
                        <a:pt x="67" y="13"/>
                        <a:pt x="68" y="14"/>
                      </a:cubicBezTo>
                      <a:cubicBezTo>
                        <a:pt x="67" y="13"/>
                        <a:pt x="67" y="13"/>
                        <a:pt x="67" y="13"/>
                      </a:cubicBezTo>
                      <a:cubicBezTo>
                        <a:pt x="67" y="12"/>
                        <a:pt x="67" y="11"/>
                        <a:pt x="66" y="11"/>
                      </a:cubicBezTo>
                      <a:cubicBezTo>
                        <a:pt x="66" y="10"/>
                        <a:pt x="65" y="10"/>
                        <a:pt x="65" y="10"/>
                      </a:cubicBezTo>
                      <a:cubicBezTo>
                        <a:pt x="65" y="10"/>
                        <a:pt x="64" y="9"/>
                        <a:pt x="64" y="9"/>
                      </a:cubicBezTo>
                      <a:cubicBezTo>
                        <a:pt x="64" y="9"/>
                        <a:pt x="64" y="9"/>
                        <a:pt x="64" y="9"/>
                      </a:cubicBezTo>
                      <a:cubicBezTo>
                        <a:pt x="63" y="8"/>
                        <a:pt x="60" y="8"/>
                        <a:pt x="59" y="5"/>
                      </a:cubicBezTo>
                      <a:cubicBezTo>
                        <a:pt x="59" y="5"/>
                        <a:pt x="58" y="5"/>
                        <a:pt x="57" y="4"/>
                      </a:cubicBezTo>
                      <a:cubicBezTo>
                        <a:pt x="57" y="3"/>
                        <a:pt x="57" y="3"/>
                        <a:pt x="57" y="3"/>
                      </a:cubicBezTo>
                      <a:cubicBezTo>
                        <a:pt x="57" y="3"/>
                        <a:pt x="55" y="2"/>
                        <a:pt x="55" y="2"/>
                      </a:cubicBezTo>
                      <a:cubicBezTo>
                        <a:pt x="55" y="0"/>
                        <a:pt x="51" y="0"/>
                        <a:pt x="50" y="0"/>
                      </a:cubicBezTo>
                      <a:cubicBezTo>
                        <a:pt x="49" y="0"/>
                        <a:pt x="49" y="0"/>
                        <a:pt x="49" y="0"/>
                      </a:cubicBezTo>
                      <a:cubicBezTo>
                        <a:pt x="48" y="0"/>
                        <a:pt x="47" y="0"/>
                        <a:pt x="46" y="0"/>
                      </a:cubicBezTo>
                      <a:cubicBezTo>
                        <a:pt x="46" y="1"/>
                        <a:pt x="46" y="1"/>
                        <a:pt x="46" y="1"/>
                      </a:cubicBezTo>
                      <a:cubicBezTo>
                        <a:pt x="45" y="2"/>
                        <a:pt x="44" y="0"/>
                        <a:pt x="42" y="1"/>
                      </a:cubicBezTo>
                      <a:cubicBezTo>
                        <a:pt x="42" y="0"/>
                        <a:pt x="42" y="0"/>
                        <a:pt x="43" y="1"/>
                      </a:cubicBezTo>
                      <a:cubicBezTo>
                        <a:pt x="42" y="0"/>
                        <a:pt x="41" y="0"/>
                        <a:pt x="40" y="1"/>
                      </a:cubicBezTo>
                      <a:cubicBezTo>
                        <a:pt x="39" y="1"/>
                        <a:pt x="38" y="2"/>
                        <a:pt x="37" y="1"/>
                      </a:cubicBezTo>
                      <a:cubicBezTo>
                        <a:pt x="37" y="2"/>
                        <a:pt x="36" y="1"/>
                        <a:pt x="36" y="1"/>
                      </a:cubicBezTo>
                      <a:cubicBezTo>
                        <a:pt x="36" y="1"/>
                        <a:pt x="36" y="1"/>
                        <a:pt x="36" y="1"/>
                      </a:cubicBezTo>
                      <a:cubicBezTo>
                        <a:pt x="36" y="1"/>
                        <a:pt x="36" y="1"/>
                        <a:pt x="36" y="1"/>
                      </a:cubicBezTo>
                      <a:cubicBezTo>
                        <a:pt x="36" y="1"/>
                        <a:pt x="35" y="1"/>
                        <a:pt x="35" y="1"/>
                      </a:cubicBezTo>
                      <a:cubicBezTo>
                        <a:pt x="35" y="1"/>
                        <a:pt x="36" y="1"/>
                        <a:pt x="36" y="1"/>
                      </a:cubicBezTo>
                      <a:cubicBezTo>
                        <a:pt x="35" y="1"/>
                        <a:pt x="35" y="2"/>
                        <a:pt x="34" y="2"/>
                      </a:cubicBezTo>
                      <a:cubicBezTo>
                        <a:pt x="34" y="1"/>
                        <a:pt x="34" y="1"/>
                        <a:pt x="34" y="1"/>
                      </a:cubicBezTo>
                      <a:cubicBezTo>
                        <a:pt x="34" y="1"/>
                        <a:pt x="34" y="1"/>
                        <a:pt x="34" y="1"/>
                      </a:cubicBezTo>
                      <a:cubicBezTo>
                        <a:pt x="33" y="1"/>
                        <a:pt x="34" y="2"/>
                        <a:pt x="34" y="2"/>
                      </a:cubicBezTo>
                      <a:cubicBezTo>
                        <a:pt x="34" y="2"/>
                        <a:pt x="34" y="3"/>
                        <a:pt x="34" y="3"/>
                      </a:cubicBezTo>
                      <a:cubicBezTo>
                        <a:pt x="33" y="2"/>
                        <a:pt x="33" y="4"/>
                        <a:pt x="32" y="3"/>
                      </a:cubicBezTo>
                      <a:cubicBezTo>
                        <a:pt x="32" y="3"/>
                        <a:pt x="29" y="4"/>
                        <a:pt x="30" y="5"/>
                      </a:cubicBezTo>
                      <a:cubicBezTo>
                        <a:pt x="30" y="5"/>
                        <a:pt x="30" y="5"/>
                        <a:pt x="30" y="5"/>
                      </a:cubicBezTo>
                      <a:cubicBezTo>
                        <a:pt x="29" y="5"/>
                        <a:pt x="29" y="5"/>
                        <a:pt x="29" y="6"/>
                      </a:cubicBezTo>
                      <a:cubicBezTo>
                        <a:pt x="28" y="5"/>
                        <a:pt x="28" y="5"/>
                        <a:pt x="28" y="5"/>
                      </a:cubicBezTo>
                      <a:cubicBezTo>
                        <a:pt x="27" y="7"/>
                        <a:pt x="27" y="7"/>
                        <a:pt x="27" y="7"/>
                      </a:cubicBezTo>
                      <a:cubicBezTo>
                        <a:pt x="27" y="6"/>
                        <a:pt x="26" y="6"/>
                        <a:pt x="26" y="5"/>
                      </a:cubicBezTo>
                      <a:cubicBezTo>
                        <a:pt x="25" y="7"/>
                        <a:pt x="25" y="6"/>
                        <a:pt x="25" y="8"/>
                      </a:cubicBezTo>
                      <a:cubicBezTo>
                        <a:pt x="24" y="7"/>
                        <a:pt x="24" y="7"/>
                        <a:pt x="24" y="7"/>
                      </a:cubicBezTo>
                      <a:cubicBezTo>
                        <a:pt x="24" y="8"/>
                        <a:pt x="24" y="9"/>
                        <a:pt x="23" y="9"/>
                      </a:cubicBezTo>
                      <a:cubicBezTo>
                        <a:pt x="22" y="8"/>
                        <a:pt x="21" y="9"/>
                        <a:pt x="20" y="10"/>
                      </a:cubicBezTo>
                      <a:cubicBezTo>
                        <a:pt x="19" y="11"/>
                        <a:pt x="17" y="12"/>
                        <a:pt x="16" y="13"/>
                      </a:cubicBezTo>
                      <a:cubicBezTo>
                        <a:pt x="18" y="14"/>
                        <a:pt x="14" y="13"/>
                        <a:pt x="15" y="14"/>
                      </a:cubicBezTo>
                      <a:cubicBezTo>
                        <a:pt x="15" y="14"/>
                        <a:pt x="14" y="14"/>
                        <a:pt x="14" y="14"/>
                      </a:cubicBezTo>
                      <a:cubicBezTo>
                        <a:pt x="14" y="15"/>
                        <a:pt x="12" y="15"/>
                        <a:pt x="13" y="17"/>
                      </a:cubicBezTo>
                      <a:cubicBezTo>
                        <a:pt x="12" y="16"/>
                        <a:pt x="12" y="16"/>
                        <a:pt x="12" y="16"/>
                      </a:cubicBezTo>
                      <a:cubicBezTo>
                        <a:pt x="12" y="16"/>
                        <a:pt x="12" y="16"/>
                        <a:pt x="12" y="16"/>
                      </a:cubicBezTo>
                      <a:cubicBezTo>
                        <a:pt x="11" y="16"/>
                        <a:pt x="11" y="16"/>
                        <a:pt x="11" y="16"/>
                      </a:cubicBezTo>
                      <a:cubicBezTo>
                        <a:pt x="10" y="17"/>
                        <a:pt x="12" y="18"/>
                        <a:pt x="13" y="19"/>
                      </a:cubicBezTo>
                      <a:cubicBezTo>
                        <a:pt x="12" y="19"/>
                        <a:pt x="11" y="19"/>
                        <a:pt x="12" y="20"/>
                      </a:cubicBezTo>
                      <a:cubicBezTo>
                        <a:pt x="11" y="20"/>
                        <a:pt x="11" y="20"/>
                        <a:pt x="11" y="20"/>
                      </a:cubicBezTo>
                      <a:cubicBezTo>
                        <a:pt x="11" y="20"/>
                        <a:pt x="9" y="22"/>
                        <a:pt x="10" y="23"/>
                      </a:cubicBezTo>
                      <a:cubicBezTo>
                        <a:pt x="9" y="23"/>
                        <a:pt x="9" y="23"/>
                        <a:pt x="9" y="23"/>
                      </a:cubicBezTo>
                      <a:cubicBezTo>
                        <a:pt x="9" y="24"/>
                        <a:pt x="9" y="24"/>
                        <a:pt x="8" y="25"/>
                      </a:cubicBezTo>
                      <a:cubicBezTo>
                        <a:pt x="8" y="25"/>
                        <a:pt x="8" y="25"/>
                        <a:pt x="8" y="25"/>
                      </a:cubicBezTo>
                      <a:cubicBezTo>
                        <a:pt x="9" y="26"/>
                        <a:pt x="8" y="26"/>
                        <a:pt x="8" y="27"/>
                      </a:cubicBezTo>
                      <a:cubicBezTo>
                        <a:pt x="8" y="27"/>
                        <a:pt x="8" y="27"/>
                        <a:pt x="8" y="27"/>
                      </a:cubicBezTo>
                      <a:cubicBezTo>
                        <a:pt x="6" y="28"/>
                        <a:pt x="8" y="28"/>
                        <a:pt x="6" y="29"/>
                      </a:cubicBezTo>
                      <a:cubicBezTo>
                        <a:pt x="7" y="30"/>
                        <a:pt x="7" y="30"/>
                        <a:pt x="7" y="30"/>
                      </a:cubicBezTo>
                      <a:cubicBezTo>
                        <a:pt x="8" y="31"/>
                        <a:pt x="5" y="31"/>
                        <a:pt x="5" y="32"/>
                      </a:cubicBezTo>
                      <a:cubicBezTo>
                        <a:pt x="6" y="32"/>
                        <a:pt x="6" y="32"/>
                        <a:pt x="6" y="32"/>
                      </a:cubicBezTo>
                      <a:cubicBezTo>
                        <a:pt x="6" y="33"/>
                        <a:pt x="3" y="33"/>
                        <a:pt x="2" y="34"/>
                      </a:cubicBezTo>
                      <a:cubicBezTo>
                        <a:pt x="2" y="34"/>
                        <a:pt x="2" y="33"/>
                        <a:pt x="2" y="33"/>
                      </a:cubicBezTo>
                      <a:cubicBezTo>
                        <a:pt x="1" y="34"/>
                        <a:pt x="3" y="34"/>
                        <a:pt x="3" y="35"/>
                      </a:cubicBezTo>
                      <a:cubicBezTo>
                        <a:pt x="2" y="35"/>
                        <a:pt x="2" y="34"/>
                        <a:pt x="1" y="35"/>
                      </a:cubicBezTo>
                      <a:cubicBezTo>
                        <a:pt x="1" y="35"/>
                        <a:pt x="3" y="38"/>
                        <a:pt x="1" y="39"/>
                      </a:cubicBezTo>
                      <a:cubicBezTo>
                        <a:pt x="2" y="39"/>
                        <a:pt x="2" y="39"/>
                        <a:pt x="2" y="39"/>
                      </a:cubicBezTo>
                      <a:cubicBezTo>
                        <a:pt x="2" y="40"/>
                        <a:pt x="0" y="42"/>
                        <a:pt x="2" y="43"/>
                      </a:cubicBezTo>
                      <a:cubicBezTo>
                        <a:pt x="1" y="43"/>
                        <a:pt x="1" y="43"/>
                        <a:pt x="1" y="43"/>
                      </a:cubicBezTo>
                      <a:cubicBezTo>
                        <a:pt x="1" y="44"/>
                        <a:pt x="2" y="45"/>
                        <a:pt x="2" y="46"/>
                      </a:cubicBezTo>
                      <a:cubicBezTo>
                        <a:pt x="1" y="46"/>
                        <a:pt x="1" y="47"/>
                        <a:pt x="2" y="48"/>
                      </a:cubicBezTo>
                      <a:cubicBezTo>
                        <a:pt x="2" y="49"/>
                        <a:pt x="2" y="50"/>
                        <a:pt x="1" y="50"/>
                      </a:cubicBezTo>
                      <a:cubicBezTo>
                        <a:pt x="1" y="50"/>
                        <a:pt x="1" y="51"/>
                        <a:pt x="1" y="51"/>
                      </a:cubicBezTo>
                      <a:cubicBezTo>
                        <a:pt x="1" y="52"/>
                        <a:pt x="1" y="52"/>
                        <a:pt x="1" y="52"/>
                      </a:cubicBezTo>
                      <a:cubicBezTo>
                        <a:pt x="1" y="52"/>
                        <a:pt x="1" y="52"/>
                        <a:pt x="1" y="52"/>
                      </a:cubicBezTo>
                      <a:cubicBezTo>
                        <a:pt x="1" y="54"/>
                        <a:pt x="2" y="54"/>
                        <a:pt x="3" y="55"/>
                      </a:cubicBezTo>
                      <a:cubicBezTo>
                        <a:pt x="2" y="55"/>
                        <a:pt x="2" y="55"/>
                        <a:pt x="2" y="55"/>
                      </a:cubicBezTo>
                      <a:cubicBezTo>
                        <a:pt x="2" y="57"/>
                        <a:pt x="2" y="57"/>
                        <a:pt x="4" y="58"/>
                      </a:cubicBezTo>
                      <a:cubicBezTo>
                        <a:pt x="3" y="59"/>
                        <a:pt x="3" y="59"/>
                        <a:pt x="3" y="59"/>
                      </a:cubicBezTo>
                      <a:cubicBezTo>
                        <a:pt x="4" y="59"/>
                        <a:pt x="2" y="62"/>
                        <a:pt x="4" y="64"/>
                      </a:cubicBezTo>
                      <a:cubicBezTo>
                        <a:pt x="4" y="64"/>
                        <a:pt x="4" y="64"/>
                        <a:pt x="4" y="64"/>
                      </a:cubicBezTo>
                      <a:cubicBezTo>
                        <a:pt x="6" y="65"/>
                        <a:pt x="5" y="70"/>
                        <a:pt x="8" y="69"/>
                      </a:cubicBezTo>
                      <a:cubicBezTo>
                        <a:pt x="10" y="70"/>
                        <a:pt x="10" y="70"/>
                        <a:pt x="10" y="70"/>
                      </a:cubicBezTo>
                      <a:cubicBezTo>
                        <a:pt x="9" y="68"/>
                        <a:pt x="11" y="69"/>
                        <a:pt x="11" y="68"/>
                      </a:cubicBezTo>
                      <a:cubicBezTo>
                        <a:pt x="11" y="69"/>
                        <a:pt x="11" y="70"/>
                        <a:pt x="11" y="70"/>
                      </a:cubicBezTo>
                      <a:cubicBezTo>
                        <a:pt x="11" y="70"/>
                        <a:pt x="11" y="70"/>
                        <a:pt x="11" y="70"/>
                      </a:cubicBezTo>
                      <a:cubicBezTo>
                        <a:pt x="9" y="70"/>
                        <a:pt x="12" y="72"/>
                        <a:pt x="11" y="72"/>
                      </a:cubicBezTo>
                      <a:cubicBezTo>
                        <a:pt x="14" y="75"/>
                        <a:pt x="17" y="78"/>
                        <a:pt x="20" y="80"/>
                      </a:cubicBezTo>
                      <a:cubicBezTo>
                        <a:pt x="21" y="78"/>
                        <a:pt x="21" y="78"/>
                        <a:pt x="21" y="78"/>
                      </a:cubicBezTo>
                      <a:cubicBezTo>
                        <a:pt x="22" y="79"/>
                        <a:pt x="22" y="79"/>
                        <a:pt x="22" y="79"/>
                      </a:cubicBezTo>
                      <a:cubicBezTo>
                        <a:pt x="22" y="79"/>
                        <a:pt x="22" y="80"/>
                        <a:pt x="21" y="79"/>
                      </a:cubicBezTo>
                      <a:cubicBezTo>
                        <a:pt x="21" y="80"/>
                        <a:pt x="23" y="79"/>
                        <a:pt x="23" y="79"/>
                      </a:cubicBezTo>
                      <a:cubicBezTo>
                        <a:pt x="24" y="80"/>
                        <a:pt x="22" y="80"/>
                        <a:pt x="22" y="80"/>
                      </a:cubicBezTo>
                      <a:cubicBezTo>
                        <a:pt x="23" y="81"/>
                        <a:pt x="23" y="81"/>
                        <a:pt x="23" y="81"/>
                      </a:cubicBezTo>
                      <a:cubicBezTo>
                        <a:pt x="23" y="80"/>
                        <a:pt x="23" y="80"/>
                        <a:pt x="23" y="80"/>
                      </a:cubicBezTo>
                      <a:cubicBezTo>
                        <a:pt x="24" y="80"/>
                        <a:pt x="24" y="79"/>
                        <a:pt x="25" y="80"/>
                      </a:cubicBezTo>
                      <a:cubicBezTo>
                        <a:pt x="26" y="80"/>
                        <a:pt x="25" y="81"/>
                        <a:pt x="25" y="81"/>
                      </a:cubicBezTo>
                      <a:cubicBezTo>
                        <a:pt x="25" y="81"/>
                        <a:pt x="25" y="81"/>
                        <a:pt x="26" y="81"/>
                      </a:cubicBezTo>
                      <a:cubicBezTo>
                        <a:pt x="26" y="81"/>
                        <a:pt x="26" y="81"/>
                        <a:pt x="27" y="81"/>
                      </a:cubicBezTo>
                      <a:cubicBezTo>
                        <a:pt x="27" y="81"/>
                        <a:pt x="27" y="81"/>
                        <a:pt x="27" y="81"/>
                      </a:cubicBezTo>
                      <a:cubicBezTo>
                        <a:pt x="27" y="80"/>
                        <a:pt x="27" y="80"/>
                        <a:pt x="27" y="80"/>
                      </a:cubicBezTo>
                      <a:cubicBezTo>
                        <a:pt x="28" y="80"/>
                        <a:pt x="28" y="80"/>
                        <a:pt x="28" y="79"/>
                      </a:cubicBezTo>
                      <a:cubicBezTo>
                        <a:pt x="29" y="81"/>
                        <a:pt x="34" y="80"/>
                        <a:pt x="34" y="80"/>
                      </a:cubicBezTo>
                      <a:cubicBezTo>
                        <a:pt x="35" y="79"/>
                        <a:pt x="36" y="79"/>
                        <a:pt x="38" y="79"/>
                      </a:cubicBezTo>
                      <a:cubicBezTo>
                        <a:pt x="37" y="79"/>
                        <a:pt x="37" y="77"/>
                        <a:pt x="38" y="77"/>
                      </a:cubicBezTo>
                      <a:cubicBezTo>
                        <a:pt x="38" y="80"/>
                        <a:pt x="40" y="78"/>
                        <a:pt x="41" y="79"/>
                      </a:cubicBezTo>
                      <a:cubicBezTo>
                        <a:pt x="40" y="78"/>
                        <a:pt x="44" y="78"/>
                        <a:pt x="42" y="77"/>
                      </a:cubicBezTo>
                      <a:cubicBezTo>
                        <a:pt x="43" y="77"/>
                        <a:pt x="43" y="78"/>
                        <a:pt x="43" y="78"/>
                      </a:cubicBezTo>
                      <a:cubicBezTo>
                        <a:pt x="45" y="76"/>
                        <a:pt x="48" y="77"/>
                        <a:pt x="50" y="75"/>
                      </a:cubicBezTo>
                      <a:cubicBezTo>
                        <a:pt x="50" y="75"/>
                        <a:pt x="49" y="74"/>
                        <a:pt x="49" y="74"/>
                      </a:cubicBezTo>
                      <a:cubicBezTo>
                        <a:pt x="51" y="74"/>
                        <a:pt x="51" y="74"/>
                        <a:pt x="51" y="74"/>
                      </a:cubicBezTo>
                      <a:cubicBezTo>
                        <a:pt x="52" y="74"/>
                        <a:pt x="51" y="72"/>
                        <a:pt x="52" y="73"/>
                      </a:cubicBezTo>
                      <a:cubicBezTo>
                        <a:pt x="52" y="73"/>
                        <a:pt x="51" y="72"/>
                        <a:pt x="52" y="72"/>
                      </a:cubicBezTo>
                      <a:cubicBezTo>
                        <a:pt x="54" y="71"/>
                        <a:pt x="56" y="69"/>
                        <a:pt x="57" y="67"/>
                      </a:cubicBezTo>
                      <a:cubicBezTo>
                        <a:pt x="59" y="65"/>
                        <a:pt x="61" y="64"/>
                        <a:pt x="63" y="62"/>
                      </a:cubicBezTo>
                      <a:cubicBezTo>
                        <a:pt x="62" y="63"/>
                        <a:pt x="63" y="62"/>
                        <a:pt x="63" y="62"/>
                      </a:cubicBezTo>
                      <a:cubicBezTo>
                        <a:pt x="63" y="62"/>
                        <a:pt x="62" y="61"/>
                        <a:pt x="62" y="61"/>
                      </a:cubicBezTo>
                      <a:cubicBezTo>
                        <a:pt x="62" y="61"/>
                        <a:pt x="62" y="61"/>
                        <a:pt x="63" y="60"/>
                      </a:cubicBezTo>
                      <a:cubicBezTo>
                        <a:pt x="64" y="60"/>
                        <a:pt x="64" y="60"/>
                        <a:pt x="64" y="60"/>
                      </a:cubicBezTo>
                      <a:cubicBezTo>
                        <a:pt x="63" y="59"/>
                        <a:pt x="65" y="58"/>
                        <a:pt x="64" y="57"/>
                      </a:cubicBezTo>
                      <a:cubicBezTo>
                        <a:pt x="64" y="58"/>
                        <a:pt x="64" y="58"/>
                        <a:pt x="64" y="58"/>
                      </a:cubicBezTo>
                      <a:cubicBezTo>
                        <a:pt x="63" y="56"/>
                        <a:pt x="61" y="57"/>
                        <a:pt x="59" y="56"/>
                      </a:cubicBezTo>
                      <a:cubicBezTo>
                        <a:pt x="60" y="58"/>
                        <a:pt x="56" y="57"/>
                        <a:pt x="57" y="59"/>
                      </a:cubicBezTo>
                      <a:cubicBezTo>
                        <a:pt x="57" y="59"/>
                        <a:pt x="57" y="59"/>
                        <a:pt x="57" y="59"/>
                      </a:cubicBezTo>
                      <a:cubicBezTo>
                        <a:pt x="57" y="59"/>
                        <a:pt x="57" y="60"/>
                        <a:pt x="56" y="60"/>
                      </a:cubicBezTo>
                      <a:cubicBezTo>
                        <a:pt x="56" y="60"/>
                        <a:pt x="56" y="60"/>
                        <a:pt x="56" y="60"/>
                      </a:cubicBezTo>
                      <a:cubicBezTo>
                        <a:pt x="55" y="62"/>
                        <a:pt x="53" y="62"/>
                        <a:pt x="51" y="64"/>
                      </a:cubicBezTo>
                      <a:cubicBezTo>
                        <a:pt x="52" y="64"/>
                        <a:pt x="52" y="64"/>
                        <a:pt x="52" y="64"/>
                      </a:cubicBezTo>
                      <a:cubicBezTo>
                        <a:pt x="52" y="64"/>
                        <a:pt x="51" y="64"/>
                        <a:pt x="51" y="64"/>
                      </a:cubicBezTo>
                      <a:cubicBezTo>
                        <a:pt x="51" y="66"/>
                        <a:pt x="52" y="63"/>
                        <a:pt x="53" y="65"/>
                      </a:cubicBezTo>
                      <a:cubicBezTo>
                        <a:pt x="51" y="64"/>
                        <a:pt x="50" y="67"/>
                        <a:pt x="48" y="66"/>
                      </a:cubicBezTo>
                      <a:cubicBezTo>
                        <a:pt x="47" y="67"/>
                        <a:pt x="49" y="67"/>
                        <a:pt x="48" y="67"/>
                      </a:cubicBezTo>
                      <a:cubicBezTo>
                        <a:pt x="48" y="67"/>
                        <a:pt x="48" y="67"/>
                        <a:pt x="48" y="67"/>
                      </a:cubicBezTo>
                      <a:cubicBezTo>
                        <a:pt x="48" y="68"/>
                        <a:pt x="48" y="68"/>
                        <a:pt x="48" y="68"/>
                      </a:cubicBezTo>
                      <a:cubicBezTo>
                        <a:pt x="48" y="68"/>
                        <a:pt x="47" y="67"/>
                        <a:pt x="47" y="67"/>
                      </a:cubicBezTo>
                      <a:cubicBezTo>
                        <a:pt x="47" y="67"/>
                        <a:pt x="47" y="67"/>
                        <a:pt x="47" y="67"/>
                      </a:cubicBezTo>
                      <a:cubicBezTo>
                        <a:pt x="46" y="66"/>
                        <a:pt x="45" y="68"/>
                        <a:pt x="45" y="68"/>
                      </a:cubicBezTo>
                      <a:cubicBezTo>
                        <a:pt x="45" y="68"/>
                        <a:pt x="46" y="68"/>
                        <a:pt x="46" y="68"/>
                      </a:cubicBezTo>
                      <a:cubicBezTo>
                        <a:pt x="44" y="69"/>
                        <a:pt x="42" y="70"/>
                        <a:pt x="40" y="72"/>
                      </a:cubicBezTo>
                      <a:cubicBezTo>
                        <a:pt x="40" y="72"/>
                        <a:pt x="40" y="72"/>
                        <a:pt x="40" y="72"/>
                      </a:cubicBezTo>
                      <a:cubicBezTo>
                        <a:pt x="39" y="73"/>
                        <a:pt x="39" y="72"/>
                        <a:pt x="37" y="73"/>
                      </a:cubicBezTo>
                      <a:cubicBezTo>
                        <a:pt x="38" y="73"/>
                        <a:pt x="38" y="73"/>
                        <a:pt x="38" y="73"/>
                      </a:cubicBezTo>
                      <a:cubicBezTo>
                        <a:pt x="37" y="73"/>
                        <a:pt x="37" y="74"/>
                        <a:pt x="36" y="74"/>
                      </a:cubicBezTo>
                      <a:cubicBezTo>
                        <a:pt x="37" y="73"/>
                        <a:pt x="35" y="73"/>
                        <a:pt x="36" y="73"/>
                      </a:cubicBezTo>
                      <a:cubicBezTo>
                        <a:pt x="34" y="74"/>
                        <a:pt x="35" y="73"/>
                        <a:pt x="34" y="75"/>
                      </a:cubicBezTo>
                      <a:cubicBezTo>
                        <a:pt x="34" y="74"/>
                        <a:pt x="34" y="74"/>
                        <a:pt x="34" y="74"/>
                      </a:cubicBezTo>
                      <a:cubicBezTo>
                        <a:pt x="33" y="75"/>
                        <a:pt x="33" y="75"/>
                        <a:pt x="33" y="76"/>
                      </a:cubicBezTo>
                      <a:cubicBezTo>
                        <a:pt x="33" y="75"/>
                        <a:pt x="32" y="75"/>
                        <a:pt x="33" y="74"/>
                      </a:cubicBezTo>
                      <a:cubicBezTo>
                        <a:pt x="31" y="72"/>
                        <a:pt x="30" y="76"/>
                        <a:pt x="29" y="73"/>
                      </a:cubicBezTo>
                      <a:cubicBezTo>
                        <a:pt x="28" y="75"/>
                        <a:pt x="31" y="74"/>
                        <a:pt x="30" y="75"/>
                      </a:cubicBezTo>
                      <a:cubicBezTo>
                        <a:pt x="31" y="75"/>
                        <a:pt x="29" y="76"/>
                        <a:pt x="29" y="76"/>
                      </a:cubicBezTo>
                      <a:cubicBezTo>
                        <a:pt x="28" y="76"/>
                        <a:pt x="28" y="74"/>
                        <a:pt x="27" y="73"/>
                      </a:cubicBezTo>
                      <a:cubicBezTo>
                        <a:pt x="27" y="73"/>
                        <a:pt x="27" y="73"/>
                        <a:pt x="27" y="73"/>
                      </a:cubicBezTo>
                      <a:cubicBezTo>
                        <a:pt x="26" y="73"/>
                        <a:pt x="26" y="74"/>
                        <a:pt x="25" y="73"/>
                      </a:cubicBezTo>
                      <a:cubicBezTo>
                        <a:pt x="25" y="74"/>
                        <a:pt x="24" y="72"/>
                        <a:pt x="24" y="74"/>
                      </a:cubicBezTo>
                      <a:cubicBezTo>
                        <a:pt x="24" y="74"/>
                        <a:pt x="25" y="74"/>
                        <a:pt x="25" y="74"/>
                      </a:cubicBezTo>
                      <a:cubicBezTo>
                        <a:pt x="24" y="74"/>
                        <a:pt x="23" y="75"/>
                        <a:pt x="22" y="74"/>
                      </a:cubicBezTo>
                      <a:cubicBezTo>
                        <a:pt x="22" y="74"/>
                        <a:pt x="23" y="74"/>
                        <a:pt x="23" y="74"/>
                      </a:cubicBezTo>
                      <a:cubicBezTo>
                        <a:pt x="23" y="73"/>
                        <a:pt x="22" y="74"/>
                        <a:pt x="22" y="73"/>
                      </a:cubicBezTo>
                      <a:cubicBezTo>
                        <a:pt x="23" y="72"/>
                        <a:pt x="24" y="73"/>
                        <a:pt x="25" y="73"/>
                      </a:cubicBezTo>
                      <a:cubicBezTo>
                        <a:pt x="25" y="72"/>
                        <a:pt x="23" y="73"/>
                        <a:pt x="24" y="72"/>
                      </a:cubicBezTo>
                      <a:cubicBezTo>
                        <a:pt x="23" y="73"/>
                        <a:pt x="23" y="71"/>
                        <a:pt x="21" y="72"/>
                      </a:cubicBezTo>
                      <a:cubicBezTo>
                        <a:pt x="22" y="71"/>
                        <a:pt x="22" y="71"/>
                        <a:pt x="22" y="71"/>
                      </a:cubicBezTo>
                      <a:cubicBezTo>
                        <a:pt x="22" y="71"/>
                        <a:pt x="21" y="72"/>
                        <a:pt x="21" y="72"/>
                      </a:cubicBezTo>
                      <a:cubicBezTo>
                        <a:pt x="22" y="71"/>
                        <a:pt x="22" y="71"/>
                        <a:pt x="22" y="71"/>
                      </a:cubicBezTo>
                      <a:cubicBezTo>
                        <a:pt x="21" y="71"/>
                        <a:pt x="21" y="69"/>
                        <a:pt x="20" y="69"/>
                      </a:cubicBezTo>
                      <a:cubicBezTo>
                        <a:pt x="21" y="70"/>
                        <a:pt x="20" y="71"/>
                        <a:pt x="20" y="71"/>
                      </a:cubicBezTo>
                      <a:cubicBezTo>
                        <a:pt x="18" y="71"/>
                        <a:pt x="20" y="69"/>
                        <a:pt x="19" y="68"/>
                      </a:cubicBezTo>
                      <a:cubicBezTo>
                        <a:pt x="19" y="68"/>
                        <a:pt x="19" y="69"/>
                        <a:pt x="18" y="69"/>
                      </a:cubicBezTo>
                      <a:cubicBezTo>
                        <a:pt x="18" y="69"/>
                        <a:pt x="18" y="68"/>
                        <a:pt x="18" y="68"/>
                      </a:cubicBezTo>
                      <a:cubicBezTo>
                        <a:pt x="17" y="67"/>
                        <a:pt x="18" y="69"/>
                        <a:pt x="17" y="69"/>
                      </a:cubicBezTo>
                      <a:cubicBezTo>
                        <a:pt x="17" y="68"/>
                        <a:pt x="16" y="69"/>
                        <a:pt x="15" y="68"/>
                      </a:cubicBezTo>
                      <a:cubicBezTo>
                        <a:pt x="16" y="68"/>
                        <a:pt x="16" y="68"/>
                        <a:pt x="16" y="68"/>
                      </a:cubicBezTo>
                      <a:cubicBezTo>
                        <a:pt x="15" y="66"/>
                        <a:pt x="14" y="69"/>
                        <a:pt x="14" y="67"/>
                      </a:cubicBezTo>
                      <a:cubicBezTo>
                        <a:pt x="15" y="67"/>
                        <a:pt x="15" y="67"/>
                        <a:pt x="15" y="67"/>
                      </a:cubicBezTo>
                      <a:cubicBezTo>
                        <a:pt x="14" y="66"/>
                        <a:pt x="14" y="66"/>
                        <a:pt x="14" y="66"/>
                      </a:cubicBezTo>
                      <a:cubicBezTo>
                        <a:pt x="15" y="66"/>
                        <a:pt x="15" y="66"/>
                        <a:pt x="15" y="66"/>
                      </a:cubicBezTo>
                      <a:cubicBezTo>
                        <a:pt x="14" y="66"/>
                        <a:pt x="14" y="65"/>
                        <a:pt x="14" y="65"/>
                      </a:cubicBezTo>
                      <a:cubicBezTo>
                        <a:pt x="14" y="65"/>
                        <a:pt x="13" y="65"/>
                        <a:pt x="12" y="65"/>
                      </a:cubicBezTo>
                      <a:cubicBezTo>
                        <a:pt x="12" y="64"/>
                        <a:pt x="13" y="65"/>
                        <a:pt x="12" y="64"/>
                      </a:cubicBezTo>
                      <a:cubicBezTo>
                        <a:pt x="13" y="64"/>
                        <a:pt x="14" y="64"/>
                        <a:pt x="13" y="64"/>
                      </a:cubicBezTo>
                      <a:cubicBezTo>
                        <a:pt x="13" y="64"/>
                        <a:pt x="14" y="64"/>
                        <a:pt x="14" y="64"/>
                      </a:cubicBezTo>
                      <a:cubicBezTo>
                        <a:pt x="14" y="63"/>
                        <a:pt x="13" y="63"/>
                        <a:pt x="13" y="63"/>
                      </a:cubicBezTo>
                      <a:cubicBezTo>
                        <a:pt x="13" y="63"/>
                        <a:pt x="13" y="63"/>
                        <a:pt x="13" y="63"/>
                      </a:cubicBezTo>
                      <a:cubicBezTo>
                        <a:pt x="11" y="62"/>
                        <a:pt x="11" y="62"/>
                        <a:pt x="11" y="62"/>
                      </a:cubicBezTo>
                      <a:cubicBezTo>
                        <a:pt x="12" y="62"/>
                        <a:pt x="12" y="62"/>
                        <a:pt x="12" y="62"/>
                      </a:cubicBezTo>
                      <a:cubicBezTo>
                        <a:pt x="12" y="62"/>
                        <a:pt x="12" y="62"/>
                        <a:pt x="11" y="62"/>
                      </a:cubicBezTo>
                      <a:cubicBezTo>
                        <a:pt x="12" y="61"/>
                        <a:pt x="13" y="61"/>
                        <a:pt x="13" y="61"/>
                      </a:cubicBezTo>
                      <a:cubicBezTo>
                        <a:pt x="13" y="61"/>
                        <a:pt x="12" y="60"/>
                        <a:pt x="12" y="60"/>
                      </a:cubicBezTo>
                      <a:cubicBezTo>
                        <a:pt x="12" y="60"/>
                        <a:pt x="12" y="59"/>
                        <a:pt x="13" y="59"/>
                      </a:cubicBezTo>
                      <a:cubicBezTo>
                        <a:pt x="13" y="59"/>
                        <a:pt x="11" y="58"/>
                        <a:pt x="11" y="57"/>
                      </a:cubicBezTo>
                      <a:cubicBezTo>
                        <a:pt x="11" y="57"/>
                        <a:pt x="11" y="57"/>
                        <a:pt x="10" y="57"/>
                      </a:cubicBezTo>
                      <a:cubicBezTo>
                        <a:pt x="10" y="56"/>
                        <a:pt x="11" y="55"/>
                        <a:pt x="10" y="54"/>
                      </a:cubicBezTo>
                      <a:cubicBezTo>
                        <a:pt x="11" y="53"/>
                        <a:pt x="11" y="53"/>
                        <a:pt x="11" y="53"/>
                      </a:cubicBezTo>
                      <a:cubicBezTo>
                        <a:pt x="11" y="52"/>
                        <a:pt x="9" y="54"/>
                        <a:pt x="9" y="53"/>
                      </a:cubicBezTo>
                      <a:cubicBezTo>
                        <a:pt x="8" y="52"/>
                        <a:pt x="10" y="52"/>
                        <a:pt x="10" y="52"/>
                      </a:cubicBezTo>
                      <a:cubicBezTo>
                        <a:pt x="9" y="51"/>
                        <a:pt x="8" y="50"/>
                        <a:pt x="9" y="49"/>
                      </a:cubicBezTo>
                      <a:cubicBezTo>
                        <a:pt x="9" y="50"/>
                        <a:pt x="9" y="50"/>
                        <a:pt x="9" y="50"/>
                      </a:cubicBezTo>
                      <a:close/>
                      <a:moveTo>
                        <a:pt x="10" y="38"/>
                      </a:moveTo>
                      <a:cubicBezTo>
                        <a:pt x="10" y="39"/>
                        <a:pt x="10" y="39"/>
                        <a:pt x="10" y="39"/>
                      </a:cubicBezTo>
                      <a:cubicBezTo>
                        <a:pt x="9" y="39"/>
                        <a:pt x="9" y="39"/>
                        <a:pt x="10" y="38"/>
                      </a:cubicBezTo>
                      <a:close/>
                      <a:moveTo>
                        <a:pt x="16" y="21"/>
                      </a:moveTo>
                      <a:cubicBezTo>
                        <a:pt x="17" y="21"/>
                        <a:pt x="16" y="21"/>
                        <a:pt x="16" y="21"/>
                      </a:cubicBezTo>
                      <a:cubicBezTo>
                        <a:pt x="16" y="21"/>
                        <a:pt x="16" y="21"/>
                        <a:pt x="16" y="21"/>
                      </a:cubicBezTo>
                      <a:close/>
                      <a:moveTo>
                        <a:pt x="66" y="13"/>
                      </a:moveTo>
                      <a:cubicBezTo>
                        <a:pt x="66" y="13"/>
                        <a:pt x="66" y="13"/>
                        <a:pt x="66" y="13"/>
                      </a:cubicBezTo>
                      <a:cubicBezTo>
                        <a:pt x="66" y="12"/>
                        <a:pt x="66" y="12"/>
                        <a:pt x="66" y="13"/>
                      </a:cubicBezTo>
                      <a:close/>
                      <a:moveTo>
                        <a:pt x="67" y="14"/>
                      </a:moveTo>
                      <a:cubicBezTo>
                        <a:pt x="67" y="14"/>
                        <a:pt x="67" y="14"/>
                        <a:pt x="67" y="14"/>
                      </a:cubicBezTo>
                      <a:cubicBezTo>
                        <a:pt x="67" y="14"/>
                        <a:pt x="67" y="14"/>
                        <a:pt x="67" y="13"/>
                      </a:cubicBezTo>
                      <a:cubicBezTo>
                        <a:pt x="66" y="14"/>
                        <a:pt x="66" y="14"/>
                        <a:pt x="67" y="14"/>
                      </a:cubicBezTo>
                      <a:close/>
                      <a:moveTo>
                        <a:pt x="26" y="80"/>
                      </a:moveTo>
                      <a:cubicBezTo>
                        <a:pt x="25" y="80"/>
                        <a:pt x="25" y="80"/>
                        <a:pt x="25" y="80"/>
                      </a:cubicBezTo>
                      <a:cubicBezTo>
                        <a:pt x="26" y="80"/>
                        <a:pt x="26" y="80"/>
                        <a:pt x="2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3" name="Freeform 388">
                  <a:extLst>
                    <a:ext uri="{FF2B5EF4-FFF2-40B4-BE49-F238E27FC236}">
                      <a16:creationId xmlns:a16="http://schemas.microsoft.com/office/drawing/2014/main" id="{2F238681-50C4-4B7A-ABF5-18A3D9B90BA3}"/>
                    </a:ext>
                  </a:extLst>
                </p:cNvPr>
                <p:cNvSpPr>
                  <a:spLocks/>
                </p:cNvSpPr>
                <p:nvPr userDrawn="1"/>
              </p:nvSpPr>
              <p:spPr bwMode="auto">
                <a:xfrm>
                  <a:off x="443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4" name="Freeform 389">
                  <a:extLst>
                    <a:ext uri="{FF2B5EF4-FFF2-40B4-BE49-F238E27FC236}">
                      <a16:creationId xmlns:a16="http://schemas.microsoft.com/office/drawing/2014/main" id="{B118AD31-2A48-4E73-A8B5-543D5C78D401}"/>
                    </a:ext>
                  </a:extLst>
                </p:cNvPr>
                <p:cNvSpPr>
                  <a:spLocks/>
                </p:cNvSpPr>
                <p:nvPr userDrawn="1"/>
              </p:nvSpPr>
              <p:spPr bwMode="auto">
                <a:xfrm>
                  <a:off x="4411" y="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5" name="Freeform 390">
                  <a:extLst>
                    <a:ext uri="{FF2B5EF4-FFF2-40B4-BE49-F238E27FC236}">
                      <a16:creationId xmlns:a16="http://schemas.microsoft.com/office/drawing/2014/main" id="{FAE5F90B-511A-4514-B154-22D22AE5E630}"/>
                    </a:ext>
                  </a:extLst>
                </p:cNvPr>
                <p:cNvSpPr>
                  <a:spLocks/>
                </p:cNvSpPr>
                <p:nvPr userDrawn="1"/>
              </p:nvSpPr>
              <p:spPr bwMode="auto">
                <a:xfrm>
                  <a:off x="4595"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6" name="Freeform 391">
                  <a:extLst>
                    <a:ext uri="{FF2B5EF4-FFF2-40B4-BE49-F238E27FC236}">
                      <a16:creationId xmlns:a16="http://schemas.microsoft.com/office/drawing/2014/main" id="{8B57F153-3AE5-4834-8473-66BD0F700070}"/>
                    </a:ext>
                  </a:extLst>
                </p:cNvPr>
                <p:cNvSpPr>
                  <a:spLocks/>
                </p:cNvSpPr>
                <p:nvPr userDrawn="1"/>
              </p:nvSpPr>
              <p:spPr bwMode="auto">
                <a:xfrm>
                  <a:off x="4709" y="64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7" name="Freeform 392">
                  <a:extLst>
                    <a:ext uri="{FF2B5EF4-FFF2-40B4-BE49-F238E27FC236}">
                      <a16:creationId xmlns:a16="http://schemas.microsoft.com/office/drawing/2014/main" id="{EB807A7C-8C2C-48F3-9F24-3A14F041562B}"/>
                    </a:ext>
                  </a:extLst>
                </p:cNvPr>
                <p:cNvSpPr>
                  <a:spLocks/>
                </p:cNvSpPr>
                <p:nvPr userDrawn="1"/>
              </p:nvSpPr>
              <p:spPr bwMode="auto">
                <a:xfrm>
                  <a:off x="4694" y="6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8" name="Freeform 393">
                  <a:extLst>
                    <a:ext uri="{FF2B5EF4-FFF2-40B4-BE49-F238E27FC236}">
                      <a16:creationId xmlns:a16="http://schemas.microsoft.com/office/drawing/2014/main" id="{38884D90-79C4-4FAF-AFCD-4508C9E2F45B}"/>
                    </a:ext>
                  </a:extLst>
                </p:cNvPr>
                <p:cNvSpPr>
                  <a:spLocks/>
                </p:cNvSpPr>
                <p:nvPr userDrawn="1"/>
              </p:nvSpPr>
              <p:spPr bwMode="auto">
                <a:xfrm>
                  <a:off x="4694" y="663"/>
                  <a:ext cx="10" cy="5"/>
                </a:xfrm>
                <a:custGeom>
                  <a:avLst/>
                  <a:gdLst>
                    <a:gd name="T0" fmla="*/ 1 w 2"/>
                    <a:gd name="T1" fmla="*/ 0 h 1"/>
                    <a:gd name="T2" fmla="*/ 1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1" y="0"/>
                        <a:pt x="1" y="1"/>
                      </a:cubicBezTo>
                      <a:cubicBezTo>
                        <a:pt x="1" y="1"/>
                        <a:pt x="1"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9" name="Freeform 394">
                  <a:extLst>
                    <a:ext uri="{FF2B5EF4-FFF2-40B4-BE49-F238E27FC236}">
                      <a16:creationId xmlns:a16="http://schemas.microsoft.com/office/drawing/2014/main" id="{C318B9E3-A90C-4760-B3E6-C33E1B10640C}"/>
                    </a:ext>
                  </a:extLst>
                </p:cNvPr>
                <p:cNvSpPr>
                  <a:spLocks/>
                </p:cNvSpPr>
                <p:nvPr userDrawn="1"/>
              </p:nvSpPr>
              <p:spPr bwMode="auto">
                <a:xfrm>
                  <a:off x="4699" y="6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0" name="Freeform 395">
                  <a:extLst>
                    <a:ext uri="{FF2B5EF4-FFF2-40B4-BE49-F238E27FC236}">
                      <a16:creationId xmlns:a16="http://schemas.microsoft.com/office/drawing/2014/main" id="{7524B2F1-F8F3-4D8F-B801-333665C48ADB}"/>
                    </a:ext>
                  </a:extLst>
                </p:cNvPr>
                <p:cNvSpPr>
                  <a:spLocks/>
                </p:cNvSpPr>
                <p:nvPr userDrawn="1"/>
              </p:nvSpPr>
              <p:spPr bwMode="auto">
                <a:xfrm>
                  <a:off x="4689" y="623"/>
                  <a:ext cx="15" cy="10"/>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1" y="2"/>
                        <a:pt x="2" y="1"/>
                        <a:pt x="2" y="1"/>
                      </a:cubicBezTo>
                      <a:cubicBezTo>
                        <a:pt x="3"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1" name="Rectangle 396">
                  <a:extLst>
                    <a:ext uri="{FF2B5EF4-FFF2-40B4-BE49-F238E27FC236}">
                      <a16:creationId xmlns:a16="http://schemas.microsoft.com/office/drawing/2014/main" id="{EE5C67A9-0193-4CD1-B143-0CD985DEA7A0}"/>
                    </a:ext>
                  </a:extLst>
                </p:cNvPr>
                <p:cNvSpPr>
                  <a:spLocks noChangeArrowheads="1"/>
                </p:cNvSpPr>
                <p:nvPr userDrawn="1"/>
              </p:nvSpPr>
              <p:spPr bwMode="auto">
                <a:xfrm>
                  <a:off x="4689" y="6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2" name="Freeform 397">
                  <a:extLst>
                    <a:ext uri="{FF2B5EF4-FFF2-40B4-BE49-F238E27FC236}">
                      <a16:creationId xmlns:a16="http://schemas.microsoft.com/office/drawing/2014/main" id="{F57970C6-AD30-4779-8409-E008E3485246}"/>
                    </a:ext>
                  </a:extLst>
                </p:cNvPr>
                <p:cNvSpPr>
                  <a:spLocks/>
                </p:cNvSpPr>
                <p:nvPr userDrawn="1"/>
              </p:nvSpPr>
              <p:spPr bwMode="auto">
                <a:xfrm>
                  <a:off x="4684" y="643"/>
                  <a:ext cx="0" cy="10"/>
                </a:xfrm>
                <a:custGeom>
                  <a:avLst/>
                  <a:gdLst>
                    <a:gd name="T0" fmla="*/ 1 h 2"/>
                    <a:gd name="T1" fmla="*/ 2 h 2"/>
                    <a:gd name="T2" fmla="*/ 2 h 2"/>
                    <a:gd name="T3" fmla="*/ 1 h 2"/>
                  </a:gdLst>
                  <a:ahLst/>
                  <a:cxnLst>
                    <a:cxn ang="0">
                      <a:pos x="0" y="T0"/>
                    </a:cxn>
                    <a:cxn ang="0">
                      <a:pos x="0" y="T1"/>
                    </a:cxn>
                    <a:cxn ang="0">
                      <a:pos x="0" y="T2"/>
                    </a:cxn>
                    <a:cxn ang="0">
                      <a:pos x="0" y="T3"/>
                    </a:cxn>
                  </a:cxnLst>
                  <a:rect l="0" t="0" r="r" b="b"/>
                  <a:pathLst>
                    <a:path h="2">
                      <a:moveTo>
                        <a:pt x="0" y="1"/>
                      </a:moveTo>
                      <a:cubicBezTo>
                        <a:pt x="0" y="2"/>
                        <a:pt x="0" y="2"/>
                        <a:pt x="0" y="2"/>
                      </a:cubicBezTo>
                      <a:cubicBezTo>
                        <a:pt x="0" y="1"/>
                        <a:pt x="0" y="1"/>
                        <a:pt x="0"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3" name="Freeform 398">
                  <a:extLst>
                    <a:ext uri="{FF2B5EF4-FFF2-40B4-BE49-F238E27FC236}">
                      <a16:creationId xmlns:a16="http://schemas.microsoft.com/office/drawing/2014/main" id="{E01A9137-9CDC-4EBE-87BC-F56488270811}"/>
                    </a:ext>
                  </a:extLst>
                </p:cNvPr>
                <p:cNvSpPr>
                  <a:spLocks/>
                </p:cNvSpPr>
                <p:nvPr userDrawn="1"/>
              </p:nvSpPr>
              <p:spPr bwMode="auto">
                <a:xfrm>
                  <a:off x="4684" y="6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4" name="Freeform 399">
                  <a:extLst>
                    <a:ext uri="{FF2B5EF4-FFF2-40B4-BE49-F238E27FC236}">
                      <a16:creationId xmlns:a16="http://schemas.microsoft.com/office/drawing/2014/main" id="{52A0DBF2-49ED-4810-9D0F-ABDA2291212C}"/>
                    </a:ext>
                  </a:extLst>
                </p:cNvPr>
                <p:cNvSpPr>
                  <a:spLocks/>
                </p:cNvSpPr>
                <p:nvPr userDrawn="1"/>
              </p:nvSpPr>
              <p:spPr bwMode="auto">
                <a:xfrm>
                  <a:off x="4684" y="65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5" name="Freeform 400">
                  <a:extLst>
                    <a:ext uri="{FF2B5EF4-FFF2-40B4-BE49-F238E27FC236}">
                      <a16:creationId xmlns:a16="http://schemas.microsoft.com/office/drawing/2014/main" id="{657AAE76-3E09-4A54-9B1D-F60B488375F5}"/>
                    </a:ext>
                  </a:extLst>
                </p:cNvPr>
                <p:cNvSpPr>
                  <a:spLocks/>
                </p:cNvSpPr>
                <p:nvPr userDrawn="1"/>
              </p:nvSpPr>
              <p:spPr bwMode="auto">
                <a:xfrm>
                  <a:off x="4650" y="60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6" name="Freeform 401">
                  <a:extLst>
                    <a:ext uri="{FF2B5EF4-FFF2-40B4-BE49-F238E27FC236}">
                      <a16:creationId xmlns:a16="http://schemas.microsoft.com/office/drawing/2014/main" id="{3DD0FFAC-A376-45A2-B5CB-C681D66AD5EE}"/>
                    </a:ext>
                  </a:extLst>
                </p:cNvPr>
                <p:cNvSpPr>
                  <a:spLocks/>
                </p:cNvSpPr>
                <p:nvPr userDrawn="1"/>
              </p:nvSpPr>
              <p:spPr bwMode="auto">
                <a:xfrm>
                  <a:off x="4655" y="623"/>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7" name="Freeform 402">
                  <a:extLst>
                    <a:ext uri="{FF2B5EF4-FFF2-40B4-BE49-F238E27FC236}">
                      <a16:creationId xmlns:a16="http://schemas.microsoft.com/office/drawing/2014/main" id="{4FA36AD9-FFFB-4FD2-9CF0-E321DC62F625}"/>
                    </a:ext>
                  </a:extLst>
                </p:cNvPr>
                <p:cNvSpPr>
                  <a:spLocks/>
                </p:cNvSpPr>
                <p:nvPr userDrawn="1"/>
              </p:nvSpPr>
              <p:spPr bwMode="auto">
                <a:xfrm>
                  <a:off x="4640" y="618"/>
                  <a:ext cx="10" cy="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1" y="0"/>
                      </a:cubicBezTo>
                      <a:cubicBezTo>
                        <a:pt x="1" y="0"/>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8" name="Freeform 403">
                  <a:extLst>
                    <a:ext uri="{FF2B5EF4-FFF2-40B4-BE49-F238E27FC236}">
                      <a16:creationId xmlns:a16="http://schemas.microsoft.com/office/drawing/2014/main" id="{8FDFDA92-14A5-4812-A156-4DD534A3B2A6}"/>
                    </a:ext>
                  </a:extLst>
                </p:cNvPr>
                <p:cNvSpPr>
                  <a:spLocks/>
                </p:cNvSpPr>
                <p:nvPr userDrawn="1"/>
              </p:nvSpPr>
              <p:spPr bwMode="auto">
                <a:xfrm>
                  <a:off x="4590" y="573"/>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9" name="Freeform 404">
                  <a:extLst>
                    <a:ext uri="{FF2B5EF4-FFF2-40B4-BE49-F238E27FC236}">
                      <a16:creationId xmlns:a16="http://schemas.microsoft.com/office/drawing/2014/main" id="{75069E79-8483-4E17-903E-3B6E19267CEA}"/>
                    </a:ext>
                  </a:extLst>
                </p:cNvPr>
                <p:cNvSpPr>
                  <a:spLocks/>
                </p:cNvSpPr>
                <p:nvPr userDrawn="1"/>
              </p:nvSpPr>
              <p:spPr bwMode="auto">
                <a:xfrm>
                  <a:off x="4535" y="598"/>
                  <a:ext cx="10" cy="10"/>
                </a:xfrm>
                <a:custGeom>
                  <a:avLst/>
                  <a:gdLst>
                    <a:gd name="T0" fmla="*/ 1 w 2"/>
                    <a:gd name="T1" fmla="*/ 2 h 2"/>
                    <a:gd name="T2" fmla="*/ 1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1"/>
                      </a:cubicBezTo>
                      <a:cubicBezTo>
                        <a:pt x="2" y="0"/>
                        <a:pt x="1" y="0"/>
                        <a:pt x="1" y="0"/>
                      </a:cubicBezTo>
                      <a:cubicBezTo>
                        <a:pt x="0"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0" name="Freeform 405">
                  <a:extLst>
                    <a:ext uri="{FF2B5EF4-FFF2-40B4-BE49-F238E27FC236}">
                      <a16:creationId xmlns:a16="http://schemas.microsoft.com/office/drawing/2014/main" id="{47FD8FC8-790F-4EA8-8115-74099726D3D6}"/>
                    </a:ext>
                  </a:extLst>
                </p:cNvPr>
                <p:cNvSpPr>
                  <a:spLocks/>
                </p:cNvSpPr>
                <p:nvPr userDrawn="1"/>
              </p:nvSpPr>
              <p:spPr bwMode="auto">
                <a:xfrm>
                  <a:off x="454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99" name="Group 607">
                <a:extLst>
                  <a:ext uri="{FF2B5EF4-FFF2-40B4-BE49-F238E27FC236}">
                    <a16:creationId xmlns:a16="http://schemas.microsoft.com/office/drawing/2014/main" id="{473D4924-3AAA-46AC-B96A-C092406805EC}"/>
                  </a:ext>
                </a:extLst>
              </p:cNvPr>
              <p:cNvGrpSpPr>
                <a:grpSpLocks/>
              </p:cNvGrpSpPr>
              <p:nvPr userDrawn="1"/>
            </p:nvGrpSpPr>
            <p:grpSpPr bwMode="auto">
              <a:xfrm>
                <a:off x="5556250" y="433388"/>
                <a:ext cx="1927225" cy="1919288"/>
                <a:chOff x="3500" y="273"/>
                <a:chExt cx="1214" cy="1209"/>
              </a:xfrm>
              <a:grpFill/>
            </p:grpSpPr>
            <p:sp>
              <p:nvSpPr>
                <p:cNvPr id="2111" name="Rectangle 407">
                  <a:extLst>
                    <a:ext uri="{FF2B5EF4-FFF2-40B4-BE49-F238E27FC236}">
                      <a16:creationId xmlns:a16="http://schemas.microsoft.com/office/drawing/2014/main" id="{23245F97-1F30-49C3-B1F4-2DDF9349A3DD}"/>
                    </a:ext>
                  </a:extLst>
                </p:cNvPr>
                <p:cNvSpPr>
                  <a:spLocks noChangeArrowheads="1"/>
                </p:cNvSpPr>
                <p:nvPr userDrawn="1"/>
              </p:nvSpPr>
              <p:spPr bwMode="auto">
                <a:xfrm>
                  <a:off x="4684" y="8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2" name="Freeform 408">
                  <a:extLst>
                    <a:ext uri="{FF2B5EF4-FFF2-40B4-BE49-F238E27FC236}">
                      <a16:creationId xmlns:a16="http://schemas.microsoft.com/office/drawing/2014/main" id="{89696A73-E8CC-4E89-9C95-5AA4843F4365}"/>
                    </a:ext>
                  </a:extLst>
                </p:cNvPr>
                <p:cNvSpPr>
                  <a:spLocks/>
                </p:cNvSpPr>
                <p:nvPr userDrawn="1"/>
              </p:nvSpPr>
              <p:spPr bwMode="auto">
                <a:xfrm>
                  <a:off x="4679" y="838"/>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3" name="Freeform 409">
                  <a:extLst>
                    <a:ext uri="{FF2B5EF4-FFF2-40B4-BE49-F238E27FC236}">
                      <a16:creationId xmlns:a16="http://schemas.microsoft.com/office/drawing/2014/main" id="{087DB55A-2FFB-4EBD-992E-A08B99755780}"/>
                    </a:ext>
                  </a:extLst>
                </p:cNvPr>
                <p:cNvSpPr>
                  <a:spLocks/>
                </p:cNvSpPr>
                <p:nvPr userDrawn="1"/>
              </p:nvSpPr>
              <p:spPr bwMode="auto">
                <a:xfrm>
                  <a:off x="4416" y="7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4" name="Freeform 410">
                  <a:extLst>
                    <a:ext uri="{FF2B5EF4-FFF2-40B4-BE49-F238E27FC236}">
                      <a16:creationId xmlns:a16="http://schemas.microsoft.com/office/drawing/2014/main" id="{82DA5CC1-4237-4105-BC3A-9B7FDD9B8E96}"/>
                    </a:ext>
                  </a:extLst>
                </p:cNvPr>
                <p:cNvSpPr>
                  <a:spLocks/>
                </p:cNvSpPr>
                <p:nvPr userDrawn="1"/>
              </p:nvSpPr>
              <p:spPr bwMode="auto">
                <a:xfrm>
                  <a:off x="4401" y="77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5" name="Freeform 411">
                  <a:extLst>
                    <a:ext uri="{FF2B5EF4-FFF2-40B4-BE49-F238E27FC236}">
                      <a16:creationId xmlns:a16="http://schemas.microsoft.com/office/drawing/2014/main" id="{3C3E8BD8-E29A-47A3-A624-1D151F116EEF}"/>
                    </a:ext>
                  </a:extLst>
                </p:cNvPr>
                <p:cNvSpPr>
                  <a:spLocks/>
                </p:cNvSpPr>
                <p:nvPr userDrawn="1"/>
              </p:nvSpPr>
              <p:spPr bwMode="auto">
                <a:xfrm>
                  <a:off x="4406" y="808"/>
                  <a:ext cx="10" cy="5"/>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1"/>
                        <a:pt x="2" y="0"/>
                        <a:pt x="2" y="0"/>
                      </a:cubicBezTo>
                      <a:cubicBezTo>
                        <a:pt x="2"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6" name="Freeform 412">
                  <a:extLst>
                    <a:ext uri="{FF2B5EF4-FFF2-40B4-BE49-F238E27FC236}">
                      <a16:creationId xmlns:a16="http://schemas.microsoft.com/office/drawing/2014/main" id="{3BD7CA49-9BE5-49FB-AA40-F64229072DFE}"/>
                    </a:ext>
                  </a:extLst>
                </p:cNvPr>
                <p:cNvSpPr>
                  <a:spLocks/>
                </p:cNvSpPr>
                <p:nvPr userDrawn="1"/>
              </p:nvSpPr>
              <p:spPr bwMode="auto">
                <a:xfrm>
                  <a:off x="3540" y="1127"/>
                  <a:ext cx="10" cy="10"/>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2" y="1"/>
                        <a:pt x="1" y="1"/>
                        <a:pt x="1" y="0"/>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7" name="Freeform 413">
                  <a:extLst>
                    <a:ext uri="{FF2B5EF4-FFF2-40B4-BE49-F238E27FC236}">
                      <a16:creationId xmlns:a16="http://schemas.microsoft.com/office/drawing/2014/main" id="{162781A5-EC6E-4E14-83A1-334033A949EF}"/>
                    </a:ext>
                  </a:extLst>
                </p:cNvPr>
                <p:cNvSpPr>
                  <a:spLocks/>
                </p:cNvSpPr>
                <p:nvPr userDrawn="1"/>
              </p:nvSpPr>
              <p:spPr bwMode="auto">
                <a:xfrm>
                  <a:off x="3520" y="1202"/>
                  <a:ext cx="5" cy="10"/>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0"/>
                        <a:pt x="1" y="2"/>
                        <a:pt x="1" y="2"/>
                      </a:cubicBezTo>
                      <a:cubicBezTo>
                        <a:pt x="1" y="2"/>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8" name="Freeform 414">
                  <a:extLst>
                    <a:ext uri="{FF2B5EF4-FFF2-40B4-BE49-F238E27FC236}">
                      <a16:creationId xmlns:a16="http://schemas.microsoft.com/office/drawing/2014/main" id="{4BBF6E3A-4CED-48F4-BFEE-EED7BE230482}"/>
                    </a:ext>
                  </a:extLst>
                </p:cNvPr>
                <p:cNvSpPr>
                  <a:spLocks/>
                </p:cNvSpPr>
                <p:nvPr userDrawn="1"/>
              </p:nvSpPr>
              <p:spPr bwMode="auto">
                <a:xfrm>
                  <a:off x="3515" y="1222"/>
                  <a:ext cx="5" cy="45"/>
                </a:xfrm>
                <a:custGeom>
                  <a:avLst/>
                  <a:gdLst>
                    <a:gd name="T0" fmla="*/ 0 w 1"/>
                    <a:gd name="T1" fmla="*/ 9 h 9"/>
                    <a:gd name="T2" fmla="*/ 1 w 1"/>
                    <a:gd name="T3" fmla="*/ 2 h 9"/>
                    <a:gd name="T4" fmla="*/ 1 w 1"/>
                    <a:gd name="T5" fmla="*/ 2 h 9"/>
                    <a:gd name="T6" fmla="*/ 0 w 1"/>
                    <a:gd name="T7" fmla="*/ 0 h 9"/>
                    <a:gd name="T8" fmla="*/ 0 w 1"/>
                    <a:gd name="T9" fmla="*/ 5 h 9"/>
                    <a:gd name="T10" fmla="*/ 0 w 1"/>
                    <a:gd name="T11" fmla="*/ 9 h 9"/>
                  </a:gdLst>
                  <a:ahLst/>
                  <a:cxnLst>
                    <a:cxn ang="0">
                      <a:pos x="T0" y="T1"/>
                    </a:cxn>
                    <a:cxn ang="0">
                      <a:pos x="T2" y="T3"/>
                    </a:cxn>
                    <a:cxn ang="0">
                      <a:pos x="T4" y="T5"/>
                    </a:cxn>
                    <a:cxn ang="0">
                      <a:pos x="T6" y="T7"/>
                    </a:cxn>
                    <a:cxn ang="0">
                      <a:pos x="T8" y="T9"/>
                    </a:cxn>
                    <a:cxn ang="0">
                      <a:pos x="T10" y="T11"/>
                    </a:cxn>
                  </a:cxnLst>
                  <a:rect l="0" t="0" r="r" b="b"/>
                  <a:pathLst>
                    <a:path w="1" h="9">
                      <a:moveTo>
                        <a:pt x="0" y="9"/>
                      </a:moveTo>
                      <a:cubicBezTo>
                        <a:pt x="1" y="8"/>
                        <a:pt x="0" y="4"/>
                        <a:pt x="1" y="2"/>
                      </a:cubicBezTo>
                      <a:cubicBezTo>
                        <a:pt x="1" y="2"/>
                        <a:pt x="1" y="2"/>
                        <a:pt x="1" y="2"/>
                      </a:cubicBezTo>
                      <a:cubicBezTo>
                        <a:pt x="0" y="0"/>
                        <a:pt x="0" y="0"/>
                        <a:pt x="0" y="0"/>
                      </a:cubicBezTo>
                      <a:cubicBezTo>
                        <a:pt x="0" y="2"/>
                        <a:pt x="0" y="3"/>
                        <a:pt x="0" y="5"/>
                      </a:cubicBezTo>
                      <a:cubicBezTo>
                        <a:pt x="0" y="7"/>
                        <a:pt x="0" y="8"/>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9" name="Freeform 415">
                  <a:extLst>
                    <a:ext uri="{FF2B5EF4-FFF2-40B4-BE49-F238E27FC236}">
                      <a16:creationId xmlns:a16="http://schemas.microsoft.com/office/drawing/2014/main" id="{D20D4B38-A306-4574-B226-9F2428613A72}"/>
                    </a:ext>
                  </a:extLst>
                </p:cNvPr>
                <p:cNvSpPr>
                  <a:spLocks/>
                </p:cNvSpPr>
                <p:nvPr userDrawn="1"/>
              </p:nvSpPr>
              <p:spPr bwMode="auto">
                <a:xfrm>
                  <a:off x="3500" y="1297"/>
                  <a:ext cx="5" cy="15"/>
                </a:xfrm>
                <a:custGeom>
                  <a:avLst/>
                  <a:gdLst>
                    <a:gd name="T0" fmla="*/ 0 w 1"/>
                    <a:gd name="T1" fmla="*/ 2 h 3"/>
                    <a:gd name="T2" fmla="*/ 0 w 1"/>
                    <a:gd name="T3" fmla="*/ 0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1" y="3"/>
                        <a:pt x="0" y="0"/>
                      </a:cubicBez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0" name="Freeform 416">
                  <a:extLst>
                    <a:ext uri="{FF2B5EF4-FFF2-40B4-BE49-F238E27FC236}">
                      <a16:creationId xmlns:a16="http://schemas.microsoft.com/office/drawing/2014/main" id="{2C27A758-3494-406F-9CB4-EAE1A9955A5D}"/>
                    </a:ext>
                  </a:extLst>
                </p:cNvPr>
                <p:cNvSpPr>
                  <a:spLocks/>
                </p:cNvSpPr>
                <p:nvPr userDrawn="1"/>
              </p:nvSpPr>
              <p:spPr bwMode="auto">
                <a:xfrm>
                  <a:off x="3500" y="1292"/>
                  <a:ext cx="0" cy="10"/>
                </a:xfrm>
                <a:custGeom>
                  <a:avLst/>
                  <a:gdLst>
                    <a:gd name="T0" fmla="*/ 1 h 2"/>
                    <a:gd name="T1" fmla="*/ 1 h 2"/>
                  </a:gdLst>
                  <a:ahLst/>
                  <a:cxnLst>
                    <a:cxn ang="0">
                      <a:pos x="0" y="T0"/>
                    </a:cxn>
                    <a:cxn ang="0">
                      <a:pos x="0" y="T1"/>
                    </a:cxn>
                  </a:cxnLst>
                  <a:rect l="0" t="0" r="r" b="b"/>
                  <a:pathLst>
                    <a:path h="2">
                      <a:moveTo>
                        <a:pt x="0" y="1"/>
                      </a:moveTo>
                      <a:cubicBezTo>
                        <a:pt x="0" y="0"/>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1" name="Freeform 417">
                  <a:extLst>
                    <a:ext uri="{FF2B5EF4-FFF2-40B4-BE49-F238E27FC236}">
                      <a16:creationId xmlns:a16="http://schemas.microsoft.com/office/drawing/2014/main" id="{24674C8B-6AB3-472F-9D84-67D3D9A35B2C}"/>
                    </a:ext>
                  </a:extLst>
                </p:cNvPr>
                <p:cNvSpPr>
                  <a:spLocks/>
                </p:cNvSpPr>
                <p:nvPr userDrawn="1"/>
              </p:nvSpPr>
              <p:spPr bwMode="auto">
                <a:xfrm>
                  <a:off x="3500" y="1322"/>
                  <a:ext cx="10" cy="20"/>
                </a:xfrm>
                <a:custGeom>
                  <a:avLst/>
                  <a:gdLst>
                    <a:gd name="T0" fmla="*/ 2 w 2"/>
                    <a:gd name="T1" fmla="*/ 2 h 4"/>
                    <a:gd name="T2" fmla="*/ 1 w 2"/>
                    <a:gd name="T3" fmla="*/ 0 h 4"/>
                    <a:gd name="T4" fmla="*/ 1 w 2"/>
                    <a:gd name="T5" fmla="*/ 2 h 4"/>
                    <a:gd name="T6" fmla="*/ 2 w 2"/>
                    <a:gd name="T7" fmla="*/ 2 h 4"/>
                  </a:gdLst>
                  <a:ahLst/>
                  <a:cxnLst>
                    <a:cxn ang="0">
                      <a:pos x="T0" y="T1"/>
                    </a:cxn>
                    <a:cxn ang="0">
                      <a:pos x="T2" y="T3"/>
                    </a:cxn>
                    <a:cxn ang="0">
                      <a:pos x="T4" y="T5"/>
                    </a:cxn>
                    <a:cxn ang="0">
                      <a:pos x="T6" y="T7"/>
                    </a:cxn>
                  </a:cxnLst>
                  <a:rect l="0" t="0" r="r" b="b"/>
                  <a:pathLst>
                    <a:path w="2" h="4">
                      <a:moveTo>
                        <a:pt x="2" y="2"/>
                      </a:moveTo>
                      <a:cubicBezTo>
                        <a:pt x="2" y="2"/>
                        <a:pt x="1" y="0"/>
                        <a:pt x="1" y="0"/>
                      </a:cubicBezTo>
                      <a:cubicBezTo>
                        <a:pt x="0" y="1"/>
                        <a:pt x="1" y="2"/>
                        <a:pt x="1" y="2"/>
                      </a:cubicBezTo>
                      <a:cubicBezTo>
                        <a:pt x="2" y="4"/>
                        <a:pt x="2"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2" name="Freeform 418">
                  <a:extLst>
                    <a:ext uri="{FF2B5EF4-FFF2-40B4-BE49-F238E27FC236}">
                      <a16:creationId xmlns:a16="http://schemas.microsoft.com/office/drawing/2014/main" id="{1E4158B9-D40E-48D0-882D-DF5FB5647720}"/>
                    </a:ext>
                  </a:extLst>
                </p:cNvPr>
                <p:cNvSpPr>
                  <a:spLocks/>
                </p:cNvSpPr>
                <p:nvPr userDrawn="1"/>
              </p:nvSpPr>
              <p:spPr bwMode="auto">
                <a:xfrm>
                  <a:off x="3515" y="133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3" name="Freeform 419">
                  <a:extLst>
                    <a:ext uri="{FF2B5EF4-FFF2-40B4-BE49-F238E27FC236}">
                      <a16:creationId xmlns:a16="http://schemas.microsoft.com/office/drawing/2014/main" id="{6E46DCB7-874C-44CC-B263-5393DBF6929D}"/>
                    </a:ext>
                  </a:extLst>
                </p:cNvPr>
                <p:cNvSpPr>
                  <a:spLocks/>
                </p:cNvSpPr>
                <p:nvPr userDrawn="1"/>
              </p:nvSpPr>
              <p:spPr bwMode="auto">
                <a:xfrm>
                  <a:off x="3510" y="132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2"/>
                        <a:pt x="1" y="2"/>
                        <a:pt x="0" y="1"/>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4" name="Freeform 420">
                  <a:extLst>
                    <a:ext uri="{FF2B5EF4-FFF2-40B4-BE49-F238E27FC236}">
                      <a16:creationId xmlns:a16="http://schemas.microsoft.com/office/drawing/2014/main" id="{8188235D-5629-49BA-AC4C-C621BE046FD3}"/>
                    </a:ext>
                  </a:extLst>
                </p:cNvPr>
                <p:cNvSpPr>
                  <a:spLocks/>
                </p:cNvSpPr>
                <p:nvPr userDrawn="1"/>
              </p:nvSpPr>
              <p:spPr bwMode="auto">
                <a:xfrm>
                  <a:off x="3505" y="1297"/>
                  <a:ext cx="10" cy="20"/>
                </a:xfrm>
                <a:custGeom>
                  <a:avLst/>
                  <a:gdLst>
                    <a:gd name="T0" fmla="*/ 1 w 2"/>
                    <a:gd name="T1" fmla="*/ 4 h 4"/>
                    <a:gd name="T2" fmla="*/ 2 w 2"/>
                    <a:gd name="T3" fmla="*/ 3 h 4"/>
                    <a:gd name="T4" fmla="*/ 1 w 2"/>
                    <a:gd name="T5" fmla="*/ 4 h 4"/>
                  </a:gdLst>
                  <a:ahLst/>
                  <a:cxnLst>
                    <a:cxn ang="0">
                      <a:pos x="T0" y="T1"/>
                    </a:cxn>
                    <a:cxn ang="0">
                      <a:pos x="T2" y="T3"/>
                    </a:cxn>
                    <a:cxn ang="0">
                      <a:pos x="T4" y="T5"/>
                    </a:cxn>
                  </a:cxnLst>
                  <a:rect l="0" t="0" r="r" b="b"/>
                  <a:pathLst>
                    <a:path w="2" h="4">
                      <a:moveTo>
                        <a:pt x="1" y="4"/>
                      </a:moveTo>
                      <a:cubicBezTo>
                        <a:pt x="1" y="3"/>
                        <a:pt x="1" y="2"/>
                        <a:pt x="2" y="3"/>
                      </a:cubicBezTo>
                      <a:cubicBezTo>
                        <a:pt x="1" y="0"/>
                        <a:pt x="0"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5" name="Freeform 421">
                  <a:extLst>
                    <a:ext uri="{FF2B5EF4-FFF2-40B4-BE49-F238E27FC236}">
                      <a16:creationId xmlns:a16="http://schemas.microsoft.com/office/drawing/2014/main" id="{123B9ADD-8B58-46C3-BEDF-87942EF9635D}"/>
                    </a:ext>
                  </a:extLst>
                </p:cNvPr>
                <p:cNvSpPr>
                  <a:spLocks/>
                </p:cNvSpPr>
                <p:nvPr userDrawn="1"/>
              </p:nvSpPr>
              <p:spPr bwMode="auto">
                <a:xfrm>
                  <a:off x="3520" y="1257"/>
                  <a:ext cx="0" cy="15"/>
                </a:xfrm>
                <a:custGeom>
                  <a:avLst/>
                  <a:gdLst>
                    <a:gd name="T0" fmla="*/ 3 h 3"/>
                    <a:gd name="T1" fmla="*/ 1 h 3"/>
                    <a:gd name="T2" fmla="*/ 0 h 3"/>
                    <a:gd name="T3" fmla="*/ 3 h 3"/>
                  </a:gdLst>
                  <a:ahLst/>
                  <a:cxnLst>
                    <a:cxn ang="0">
                      <a:pos x="0" y="T0"/>
                    </a:cxn>
                    <a:cxn ang="0">
                      <a:pos x="0" y="T1"/>
                    </a:cxn>
                    <a:cxn ang="0">
                      <a:pos x="0" y="T2"/>
                    </a:cxn>
                    <a:cxn ang="0">
                      <a:pos x="0" y="T3"/>
                    </a:cxn>
                  </a:cxnLst>
                  <a:rect l="0" t="0" r="r" b="b"/>
                  <a:pathLst>
                    <a:path h="3">
                      <a:moveTo>
                        <a:pt x="0" y="3"/>
                      </a:moveTo>
                      <a:cubicBezTo>
                        <a:pt x="0" y="1"/>
                        <a:pt x="0" y="1"/>
                        <a:pt x="0" y="1"/>
                      </a:cubicBezTo>
                      <a:cubicBezTo>
                        <a:pt x="0" y="1"/>
                        <a:pt x="0" y="0"/>
                        <a:pt x="0" y="0"/>
                      </a:cubicBezTo>
                      <a:cubicBezTo>
                        <a:pt x="0" y="1"/>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6" name="Freeform 422">
                  <a:extLst>
                    <a:ext uri="{FF2B5EF4-FFF2-40B4-BE49-F238E27FC236}">
                      <a16:creationId xmlns:a16="http://schemas.microsoft.com/office/drawing/2014/main" id="{EB7CE2CF-9291-4EDF-85B0-9C20051CBC0F}"/>
                    </a:ext>
                  </a:extLst>
                </p:cNvPr>
                <p:cNvSpPr>
                  <a:spLocks/>
                </p:cNvSpPr>
                <p:nvPr userDrawn="1"/>
              </p:nvSpPr>
              <p:spPr bwMode="auto">
                <a:xfrm>
                  <a:off x="3530" y="1377"/>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1"/>
                        <a:pt x="0" y="0"/>
                        <a:pt x="0" y="0"/>
                      </a:cubicBezTo>
                      <a:cubicBezTo>
                        <a:pt x="1" y="1"/>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7" name="Freeform 423">
                  <a:extLst>
                    <a:ext uri="{FF2B5EF4-FFF2-40B4-BE49-F238E27FC236}">
                      <a16:creationId xmlns:a16="http://schemas.microsoft.com/office/drawing/2014/main" id="{9FBEBAEA-11A6-452F-807C-D663CBB64764}"/>
                    </a:ext>
                  </a:extLst>
                </p:cNvPr>
                <p:cNvSpPr>
                  <a:spLocks/>
                </p:cNvSpPr>
                <p:nvPr userDrawn="1"/>
              </p:nvSpPr>
              <p:spPr bwMode="auto">
                <a:xfrm>
                  <a:off x="3540" y="1382"/>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8" name="Freeform 424">
                  <a:extLst>
                    <a:ext uri="{FF2B5EF4-FFF2-40B4-BE49-F238E27FC236}">
                      <a16:creationId xmlns:a16="http://schemas.microsoft.com/office/drawing/2014/main" id="{3DA5F445-8325-400C-88D3-614D69DADF25}"/>
                    </a:ext>
                  </a:extLst>
                </p:cNvPr>
                <p:cNvSpPr>
                  <a:spLocks/>
                </p:cNvSpPr>
                <p:nvPr userDrawn="1"/>
              </p:nvSpPr>
              <p:spPr bwMode="auto">
                <a:xfrm>
                  <a:off x="3515" y="1322"/>
                  <a:ext cx="10" cy="20"/>
                </a:xfrm>
                <a:custGeom>
                  <a:avLst/>
                  <a:gdLst>
                    <a:gd name="T0" fmla="*/ 10 w 10"/>
                    <a:gd name="T1" fmla="*/ 15 h 20"/>
                    <a:gd name="T2" fmla="*/ 0 w 10"/>
                    <a:gd name="T3" fmla="*/ 0 h 20"/>
                    <a:gd name="T4" fmla="*/ 10 w 10"/>
                    <a:gd name="T5" fmla="*/ 20 h 20"/>
                    <a:gd name="T6" fmla="*/ 10 w 10"/>
                    <a:gd name="T7" fmla="*/ 15 h 20"/>
                  </a:gdLst>
                  <a:ahLst/>
                  <a:cxnLst>
                    <a:cxn ang="0">
                      <a:pos x="T0" y="T1"/>
                    </a:cxn>
                    <a:cxn ang="0">
                      <a:pos x="T2" y="T3"/>
                    </a:cxn>
                    <a:cxn ang="0">
                      <a:pos x="T4" y="T5"/>
                    </a:cxn>
                    <a:cxn ang="0">
                      <a:pos x="T6" y="T7"/>
                    </a:cxn>
                  </a:cxnLst>
                  <a:rect l="0" t="0" r="r" b="b"/>
                  <a:pathLst>
                    <a:path w="10" h="20">
                      <a:moveTo>
                        <a:pt x="10" y="15"/>
                      </a:moveTo>
                      <a:lnTo>
                        <a:pt x="0" y="0"/>
                      </a:lnTo>
                      <a:lnTo>
                        <a:pt x="10" y="20"/>
                      </a:lnTo>
                      <a:lnTo>
                        <a:pt x="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9" name="Freeform 425">
                  <a:extLst>
                    <a:ext uri="{FF2B5EF4-FFF2-40B4-BE49-F238E27FC236}">
                      <a16:creationId xmlns:a16="http://schemas.microsoft.com/office/drawing/2014/main" id="{8A13761B-A8A3-425B-8093-3207D15D7525}"/>
                    </a:ext>
                  </a:extLst>
                </p:cNvPr>
                <p:cNvSpPr>
                  <a:spLocks/>
                </p:cNvSpPr>
                <p:nvPr userDrawn="1"/>
              </p:nvSpPr>
              <p:spPr bwMode="auto">
                <a:xfrm>
                  <a:off x="3560" y="1417"/>
                  <a:ext cx="10" cy="5"/>
                </a:xfrm>
                <a:custGeom>
                  <a:avLst/>
                  <a:gdLst>
                    <a:gd name="T0" fmla="*/ 5 w 10"/>
                    <a:gd name="T1" fmla="*/ 0 h 5"/>
                    <a:gd name="T2" fmla="*/ 0 w 10"/>
                    <a:gd name="T3" fmla="*/ 0 h 5"/>
                    <a:gd name="T4" fmla="*/ 10 w 10"/>
                    <a:gd name="T5" fmla="*/ 5 h 5"/>
                    <a:gd name="T6" fmla="*/ 5 w 10"/>
                    <a:gd name="T7" fmla="*/ 0 h 5"/>
                  </a:gdLst>
                  <a:ahLst/>
                  <a:cxnLst>
                    <a:cxn ang="0">
                      <a:pos x="T0" y="T1"/>
                    </a:cxn>
                    <a:cxn ang="0">
                      <a:pos x="T2" y="T3"/>
                    </a:cxn>
                    <a:cxn ang="0">
                      <a:pos x="T4" y="T5"/>
                    </a:cxn>
                    <a:cxn ang="0">
                      <a:pos x="T6" y="T7"/>
                    </a:cxn>
                  </a:cxnLst>
                  <a:rect l="0" t="0" r="r" b="b"/>
                  <a:pathLst>
                    <a:path w="10" h="5">
                      <a:moveTo>
                        <a:pt x="5" y="0"/>
                      </a:moveTo>
                      <a:lnTo>
                        <a:pt x="0" y="0"/>
                      </a:lnTo>
                      <a:lnTo>
                        <a:pt x="1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0" name="Freeform 426">
                  <a:extLst>
                    <a:ext uri="{FF2B5EF4-FFF2-40B4-BE49-F238E27FC236}">
                      <a16:creationId xmlns:a16="http://schemas.microsoft.com/office/drawing/2014/main" id="{41B17EBD-059A-4845-A150-424B66491478}"/>
                    </a:ext>
                  </a:extLst>
                </p:cNvPr>
                <p:cNvSpPr>
                  <a:spLocks/>
                </p:cNvSpPr>
                <p:nvPr userDrawn="1"/>
              </p:nvSpPr>
              <p:spPr bwMode="auto">
                <a:xfrm>
                  <a:off x="3585" y="1432"/>
                  <a:ext cx="20" cy="15"/>
                </a:xfrm>
                <a:custGeom>
                  <a:avLst/>
                  <a:gdLst>
                    <a:gd name="T0" fmla="*/ 1 w 4"/>
                    <a:gd name="T1" fmla="*/ 0 h 3"/>
                    <a:gd name="T2" fmla="*/ 0 w 4"/>
                    <a:gd name="T3" fmla="*/ 2 h 3"/>
                    <a:gd name="T4" fmla="*/ 4 w 4"/>
                    <a:gd name="T5" fmla="*/ 3 h 3"/>
                    <a:gd name="T6" fmla="*/ 1 w 4"/>
                    <a:gd name="T7" fmla="*/ 0 h 3"/>
                  </a:gdLst>
                  <a:ahLst/>
                  <a:cxnLst>
                    <a:cxn ang="0">
                      <a:pos x="T0" y="T1"/>
                    </a:cxn>
                    <a:cxn ang="0">
                      <a:pos x="T2" y="T3"/>
                    </a:cxn>
                    <a:cxn ang="0">
                      <a:pos x="T4" y="T5"/>
                    </a:cxn>
                    <a:cxn ang="0">
                      <a:pos x="T6" y="T7"/>
                    </a:cxn>
                  </a:cxnLst>
                  <a:rect l="0" t="0" r="r" b="b"/>
                  <a:pathLst>
                    <a:path w="4" h="3">
                      <a:moveTo>
                        <a:pt x="1" y="0"/>
                      </a:moveTo>
                      <a:cubicBezTo>
                        <a:pt x="0" y="0"/>
                        <a:pt x="1" y="2"/>
                        <a:pt x="0" y="2"/>
                      </a:cubicBezTo>
                      <a:cubicBezTo>
                        <a:pt x="2" y="2"/>
                        <a:pt x="3" y="2"/>
                        <a:pt x="4" y="3"/>
                      </a:cubicBezTo>
                      <a:cubicBezTo>
                        <a:pt x="3" y="2"/>
                        <a:pt x="2"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1" name="Freeform 427">
                  <a:extLst>
                    <a:ext uri="{FF2B5EF4-FFF2-40B4-BE49-F238E27FC236}">
                      <a16:creationId xmlns:a16="http://schemas.microsoft.com/office/drawing/2014/main" id="{132F8D28-6E79-4945-B490-5CB20ACB0310}"/>
                    </a:ext>
                  </a:extLst>
                </p:cNvPr>
                <p:cNvSpPr>
                  <a:spLocks/>
                </p:cNvSpPr>
                <p:nvPr userDrawn="1"/>
              </p:nvSpPr>
              <p:spPr bwMode="auto">
                <a:xfrm>
                  <a:off x="3605" y="1447"/>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2" name="Freeform 428">
                  <a:extLst>
                    <a:ext uri="{FF2B5EF4-FFF2-40B4-BE49-F238E27FC236}">
                      <a16:creationId xmlns:a16="http://schemas.microsoft.com/office/drawing/2014/main" id="{997231BF-8CA1-4D62-93D6-CABF5E872B57}"/>
                    </a:ext>
                  </a:extLst>
                </p:cNvPr>
                <p:cNvSpPr>
                  <a:spLocks/>
                </p:cNvSpPr>
                <p:nvPr userDrawn="1"/>
              </p:nvSpPr>
              <p:spPr bwMode="auto">
                <a:xfrm>
                  <a:off x="3560" y="140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1" y="2"/>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3" name="Freeform 429">
                  <a:extLst>
                    <a:ext uri="{FF2B5EF4-FFF2-40B4-BE49-F238E27FC236}">
                      <a16:creationId xmlns:a16="http://schemas.microsoft.com/office/drawing/2014/main" id="{6EAD7736-51B3-4F0B-8C5F-D81D9EA6BF9F}"/>
                    </a:ext>
                  </a:extLst>
                </p:cNvPr>
                <p:cNvSpPr>
                  <a:spLocks/>
                </p:cNvSpPr>
                <p:nvPr userDrawn="1"/>
              </p:nvSpPr>
              <p:spPr bwMode="auto">
                <a:xfrm>
                  <a:off x="3560" y="1407"/>
                  <a:ext cx="10"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2" y="1"/>
                        <a:pt x="2"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4" name="Freeform 430">
                  <a:extLst>
                    <a:ext uri="{FF2B5EF4-FFF2-40B4-BE49-F238E27FC236}">
                      <a16:creationId xmlns:a16="http://schemas.microsoft.com/office/drawing/2014/main" id="{A80947CB-1CE4-4BC4-95BA-DA9AC484C27C}"/>
                    </a:ext>
                  </a:extLst>
                </p:cNvPr>
                <p:cNvSpPr>
                  <a:spLocks/>
                </p:cNvSpPr>
                <p:nvPr userDrawn="1"/>
              </p:nvSpPr>
              <p:spPr bwMode="auto">
                <a:xfrm>
                  <a:off x="3560" y="14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5" name="Freeform 431">
                  <a:extLst>
                    <a:ext uri="{FF2B5EF4-FFF2-40B4-BE49-F238E27FC236}">
                      <a16:creationId xmlns:a16="http://schemas.microsoft.com/office/drawing/2014/main" id="{08E1CCBA-937A-4484-9C17-CA7522420A8C}"/>
                    </a:ext>
                  </a:extLst>
                </p:cNvPr>
                <p:cNvSpPr>
                  <a:spLocks/>
                </p:cNvSpPr>
                <p:nvPr userDrawn="1"/>
              </p:nvSpPr>
              <p:spPr bwMode="auto">
                <a:xfrm>
                  <a:off x="3535" y="1362"/>
                  <a:ext cx="15" cy="15"/>
                </a:xfrm>
                <a:custGeom>
                  <a:avLst/>
                  <a:gdLst>
                    <a:gd name="T0" fmla="*/ 0 w 3"/>
                    <a:gd name="T1" fmla="*/ 0 h 3"/>
                    <a:gd name="T2" fmla="*/ 2 w 3"/>
                    <a:gd name="T3" fmla="*/ 0 h 3"/>
                    <a:gd name="T4" fmla="*/ 0 w 3"/>
                    <a:gd name="T5" fmla="*/ 0 h 3"/>
                  </a:gdLst>
                  <a:ahLst/>
                  <a:cxnLst>
                    <a:cxn ang="0">
                      <a:pos x="T0" y="T1"/>
                    </a:cxn>
                    <a:cxn ang="0">
                      <a:pos x="T2" y="T3"/>
                    </a:cxn>
                    <a:cxn ang="0">
                      <a:pos x="T4" y="T5"/>
                    </a:cxn>
                  </a:cxnLst>
                  <a:rect l="0" t="0" r="r" b="b"/>
                  <a:pathLst>
                    <a:path w="3" h="3">
                      <a:moveTo>
                        <a:pt x="0" y="0"/>
                      </a:moveTo>
                      <a:cubicBezTo>
                        <a:pt x="1" y="1"/>
                        <a:pt x="3" y="3"/>
                        <a:pt x="2" y="0"/>
                      </a:cubicBezTo>
                      <a:cubicBezTo>
                        <a:pt x="1"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6" name="Freeform 432">
                  <a:extLst>
                    <a:ext uri="{FF2B5EF4-FFF2-40B4-BE49-F238E27FC236}">
                      <a16:creationId xmlns:a16="http://schemas.microsoft.com/office/drawing/2014/main" id="{2D938523-A72E-4B3F-9F65-199E2E0C26F6}"/>
                    </a:ext>
                  </a:extLst>
                </p:cNvPr>
                <p:cNvSpPr>
                  <a:spLocks/>
                </p:cNvSpPr>
                <p:nvPr userDrawn="1"/>
              </p:nvSpPr>
              <p:spPr bwMode="auto">
                <a:xfrm>
                  <a:off x="3550" y="1387"/>
                  <a:ext cx="10" cy="5"/>
                </a:xfrm>
                <a:custGeom>
                  <a:avLst/>
                  <a:gdLst>
                    <a:gd name="T0" fmla="*/ 2 w 2"/>
                    <a:gd name="T1" fmla="*/ 1 h 1"/>
                    <a:gd name="T2" fmla="*/ 0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0" y="0"/>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7" name="Freeform 433">
                  <a:extLst>
                    <a:ext uri="{FF2B5EF4-FFF2-40B4-BE49-F238E27FC236}">
                      <a16:creationId xmlns:a16="http://schemas.microsoft.com/office/drawing/2014/main" id="{35023D0A-2F65-447E-964B-872F6F12C103}"/>
                    </a:ext>
                  </a:extLst>
                </p:cNvPr>
                <p:cNvSpPr>
                  <a:spLocks/>
                </p:cNvSpPr>
                <p:nvPr userDrawn="1"/>
              </p:nvSpPr>
              <p:spPr bwMode="auto">
                <a:xfrm>
                  <a:off x="3560" y="1392"/>
                  <a:ext cx="5" cy="5"/>
                </a:xfrm>
                <a:custGeom>
                  <a:avLst/>
                  <a:gdLst>
                    <a:gd name="T0" fmla="*/ 5 w 5"/>
                    <a:gd name="T1" fmla="*/ 5 h 5"/>
                    <a:gd name="T2" fmla="*/ 0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8" name="Freeform 434">
                  <a:extLst>
                    <a:ext uri="{FF2B5EF4-FFF2-40B4-BE49-F238E27FC236}">
                      <a16:creationId xmlns:a16="http://schemas.microsoft.com/office/drawing/2014/main" id="{50A2AFED-A395-41DC-A9FA-8A14B9960F1D}"/>
                    </a:ext>
                  </a:extLst>
                </p:cNvPr>
                <p:cNvSpPr>
                  <a:spLocks/>
                </p:cNvSpPr>
                <p:nvPr userDrawn="1"/>
              </p:nvSpPr>
              <p:spPr bwMode="auto">
                <a:xfrm>
                  <a:off x="3595" y="1427"/>
                  <a:ext cx="20" cy="10"/>
                </a:xfrm>
                <a:custGeom>
                  <a:avLst/>
                  <a:gdLst>
                    <a:gd name="T0" fmla="*/ 1 w 4"/>
                    <a:gd name="T1" fmla="*/ 1 h 2"/>
                    <a:gd name="T2" fmla="*/ 4 w 4"/>
                    <a:gd name="T3" fmla="*/ 2 h 2"/>
                    <a:gd name="T4" fmla="*/ 1 w 4"/>
                    <a:gd name="T5" fmla="*/ 0 h 2"/>
                    <a:gd name="T6" fmla="*/ 1 w 4"/>
                    <a:gd name="T7" fmla="*/ 1 h 2"/>
                  </a:gdLst>
                  <a:ahLst/>
                  <a:cxnLst>
                    <a:cxn ang="0">
                      <a:pos x="T0" y="T1"/>
                    </a:cxn>
                    <a:cxn ang="0">
                      <a:pos x="T2" y="T3"/>
                    </a:cxn>
                    <a:cxn ang="0">
                      <a:pos x="T4" y="T5"/>
                    </a:cxn>
                    <a:cxn ang="0">
                      <a:pos x="T6" y="T7"/>
                    </a:cxn>
                  </a:cxnLst>
                  <a:rect l="0" t="0" r="r" b="b"/>
                  <a:pathLst>
                    <a:path w="4" h="2">
                      <a:moveTo>
                        <a:pt x="1" y="1"/>
                      </a:moveTo>
                      <a:cubicBezTo>
                        <a:pt x="2" y="2"/>
                        <a:pt x="3" y="2"/>
                        <a:pt x="4" y="2"/>
                      </a:cubicBezTo>
                      <a:cubicBezTo>
                        <a:pt x="3" y="2"/>
                        <a:pt x="2" y="1"/>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9" name="Freeform 435">
                  <a:extLst>
                    <a:ext uri="{FF2B5EF4-FFF2-40B4-BE49-F238E27FC236}">
                      <a16:creationId xmlns:a16="http://schemas.microsoft.com/office/drawing/2014/main" id="{033E396B-9956-49D7-8674-D7CE720BCB2C}"/>
                    </a:ext>
                  </a:extLst>
                </p:cNvPr>
                <p:cNvSpPr>
                  <a:spLocks/>
                </p:cNvSpPr>
                <p:nvPr userDrawn="1"/>
              </p:nvSpPr>
              <p:spPr bwMode="auto">
                <a:xfrm>
                  <a:off x="3580" y="142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0" name="Rectangle 436">
                  <a:extLst>
                    <a:ext uri="{FF2B5EF4-FFF2-40B4-BE49-F238E27FC236}">
                      <a16:creationId xmlns:a16="http://schemas.microsoft.com/office/drawing/2014/main" id="{7E305683-8573-4EFD-A085-D7F65807FFA9}"/>
                    </a:ext>
                  </a:extLst>
                </p:cNvPr>
                <p:cNvSpPr>
                  <a:spLocks noChangeArrowheads="1"/>
                </p:cNvSpPr>
                <p:nvPr userDrawn="1"/>
              </p:nvSpPr>
              <p:spPr bwMode="auto">
                <a:xfrm>
                  <a:off x="3669" y="145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1" name="Freeform 437">
                  <a:extLst>
                    <a:ext uri="{FF2B5EF4-FFF2-40B4-BE49-F238E27FC236}">
                      <a16:creationId xmlns:a16="http://schemas.microsoft.com/office/drawing/2014/main" id="{1303C4E1-F802-42D0-86A0-DBF734E05269}"/>
                    </a:ext>
                  </a:extLst>
                </p:cNvPr>
                <p:cNvSpPr>
                  <a:spLocks/>
                </p:cNvSpPr>
                <p:nvPr userDrawn="1"/>
              </p:nvSpPr>
              <p:spPr bwMode="auto">
                <a:xfrm>
                  <a:off x="3590" y="1427"/>
                  <a:ext cx="10"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1" y="0"/>
                        <a:pt x="1"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2" name="Freeform 438">
                  <a:extLst>
                    <a:ext uri="{FF2B5EF4-FFF2-40B4-BE49-F238E27FC236}">
                      <a16:creationId xmlns:a16="http://schemas.microsoft.com/office/drawing/2014/main" id="{DF7B5C9B-8211-4CC6-BACE-B23E096291E0}"/>
                    </a:ext>
                  </a:extLst>
                </p:cNvPr>
                <p:cNvSpPr>
                  <a:spLocks/>
                </p:cNvSpPr>
                <p:nvPr userDrawn="1"/>
              </p:nvSpPr>
              <p:spPr bwMode="auto">
                <a:xfrm>
                  <a:off x="3625" y="1447"/>
                  <a:ext cx="9"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3" name="Freeform 439">
                  <a:extLst>
                    <a:ext uri="{FF2B5EF4-FFF2-40B4-BE49-F238E27FC236}">
                      <a16:creationId xmlns:a16="http://schemas.microsoft.com/office/drawing/2014/main" id="{014FF443-399D-4AC7-8836-E55FF28E9314}"/>
                    </a:ext>
                  </a:extLst>
                </p:cNvPr>
                <p:cNvSpPr>
                  <a:spLocks/>
                </p:cNvSpPr>
                <p:nvPr userDrawn="1"/>
              </p:nvSpPr>
              <p:spPr bwMode="auto">
                <a:xfrm>
                  <a:off x="3585" y="1422"/>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4" name="Freeform 440">
                  <a:extLst>
                    <a:ext uri="{FF2B5EF4-FFF2-40B4-BE49-F238E27FC236}">
                      <a16:creationId xmlns:a16="http://schemas.microsoft.com/office/drawing/2014/main" id="{11C2DD79-0791-4A1A-A911-4798038FF212}"/>
                    </a:ext>
                  </a:extLst>
                </p:cNvPr>
                <p:cNvSpPr>
                  <a:spLocks/>
                </p:cNvSpPr>
                <p:nvPr userDrawn="1"/>
              </p:nvSpPr>
              <p:spPr bwMode="auto">
                <a:xfrm>
                  <a:off x="3585" y="1422"/>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5" name="Freeform 441">
                  <a:extLst>
                    <a:ext uri="{FF2B5EF4-FFF2-40B4-BE49-F238E27FC236}">
                      <a16:creationId xmlns:a16="http://schemas.microsoft.com/office/drawing/2014/main" id="{6E07D06E-D92E-414C-B27E-058D44E1677D}"/>
                    </a:ext>
                  </a:extLst>
                </p:cNvPr>
                <p:cNvSpPr>
                  <a:spLocks/>
                </p:cNvSpPr>
                <p:nvPr userDrawn="1"/>
              </p:nvSpPr>
              <p:spPr bwMode="auto">
                <a:xfrm>
                  <a:off x="3659" y="1432"/>
                  <a:ext cx="45" cy="25"/>
                </a:xfrm>
                <a:custGeom>
                  <a:avLst/>
                  <a:gdLst>
                    <a:gd name="T0" fmla="*/ 7 w 9"/>
                    <a:gd name="T1" fmla="*/ 1 h 5"/>
                    <a:gd name="T2" fmla="*/ 2 w 9"/>
                    <a:gd name="T3" fmla="*/ 0 h 5"/>
                    <a:gd name="T4" fmla="*/ 2 w 9"/>
                    <a:gd name="T5" fmla="*/ 5 h 5"/>
                    <a:gd name="T6" fmla="*/ 4 w 9"/>
                    <a:gd name="T7" fmla="*/ 4 h 5"/>
                    <a:gd name="T8" fmla="*/ 2 w 9"/>
                    <a:gd name="T9" fmla="*/ 2 h 5"/>
                    <a:gd name="T10" fmla="*/ 5 w 9"/>
                    <a:gd name="T11" fmla="*/ 4 h 5"/>
                    <a:gd name="T12" fmla="*/ 9 w 9"/>
                    <a:gd name="T13" fmla="*/ 1 h 5"/>
                    <a:gd name="T14" fmla="*/ 6 w 9"/>
                    <a:gd name="T15" fmla="*/ 1 h 5"/>
                    <a:gd name="T16" fmla="*/ 7 w 9"/>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
                      <a:moveTo>
                        <a:pt x="7" y="1"/>
                      </a:moveTo>
                      <a:cubicBezTo>
                        <a:pt x="6" y="1"/>
                        <a:pt x="4" y="2"/>
                        <a:pt x="2" y="0"/>
                      </a:cubicBezTo>
                      <a:cubicBezTo>
                        <a:pt x="0" y="0"/>
                        <a:pt x="1" y="3"/>
                        <a:pt x="2" y="5"/>
                      </a:cubicBezTo>
                      <a:cubicBezTo>
                        <a:pt x="2" y="5"/>
                        <a:pt x="2" y="4"/>
                        <a:pt x="4" y="4"/>
                      </a:cubicBezTo>
                      <a:cubicBezTo>
                        <a:pt x="4" y="4"/>
                        <a:pt x="0" y="2"/>
                        <a:pt x="2" y="2"/>
                      </a:cubicBezTo>
                      <a:cubicBezTo>
                        <a:pt x="5" y="2"/>
                        <a:pt x="4" y="3"/>
                        <a:pt x="5" y="4"/>
                      </a:cubicBezTo>
                      <a:cubicBezTo>
                        <a:pt x="4" y="2"/>
                        <a:pt x="9" y="3"/>
                        <a:pt x="9" y="1"/>
                      </a:cubicBezTo>
                      <a:cubicBezTo>
                        <a:pt x="6" y="1"/>
                        <a:pt x="6" y="1"/>
                        <a:pt x="6" y="1"/>
                      </a:cubicBezTo>
                      <a:cubicBezTo>
                        <a:pt x="6" y="1"/>
                        <a:pt x="7"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6" name="Freeform 442">
                  <a:extLst>
                    <a:ext uri="{FF2B5EF4-FFF2-40B4-BE49-F238E27FC236}">
                      <a16:creationId xmlns:a16="http://schemas.microsoft.com/office/drawing/2014/main" id="{6637C663-1E29-4761-AFCE-EA16A5C11BC4}"/>
                    </a:ext>
                  </a:extLst>
                </p:cNvPr>
                <p:cNvSpPr>
                  <a:spLocks/>
                </p:cNvSpPr>
                <p:nvPr userDrawn="1"/>
              </p:nvSpPr>
              <p:spPr bwMode="auto">
                <a:xfrm>
                  <a:off x="3644" y="1452"/>
                  <a:ext cx="25" cy="10"/>
                </a:xfrm>
                <a:custGeom>
                  <a:avLst/>
                  <a:gdLst>
                    <a:gd name="T0" fmla="*/ 1 w 5"/>
                    <a:gd name="T1" fmla="*/ 0 h 2"/>
                    <a:gd name="T2" fmla="*/ 0 w 5"/>
                    <a:gd name="T3" fmla="*/ 0 h 2"/>
                    <a:gd name="T4" fmla="*/ 3 w 5"/>
                    <a:gd name="T5" fmla="*/ 2 h 2"/>
                    <a:gd name="T6" fmla="*/ 5 w 5"/>
                    <a:gd name="T7" fmla="*/ 1 h 2"/>
                    <a:gd name="T8" fmla="*/ 4 w 5"/>
                    <a:gd name="T9" fmla="*/ 1 h 2"/>
                    <a:gd name="T10" fmla="*/ 3 w 5"/>
                    <a:gd name="T11" fmla="*/ 1 h 2"/>
                    <a:gd name="T12" fmla="*/ 1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1" y="0"/>
                      </a:moveTo>
                      <a:cubicBezTo>
                        <a:pt x="0" y="0"/>
                        <a:pt x="0" y="0"/>
                        <a:pt x="0" y="0"/>
                      </a:cubicBezTo>
                      <a:cubicBezTo>
                        <a:pt x="1" y="0"/>
                        <a:pt x="2" y="1"/>
                        <a:pt x="3" y="2"/>
                      </a:cubicBezTo>
                      <a:cubicBezTo>
                        <a:pt x="4" y="2"/>
                        <a:pt x="5" y="1"/>
                        <a:pt x="5" y="1"/>
                      </a:cubicBezTo>
                      <a:cubicBezTo>
                        <a:pt x="5" y="1"/>
                        <a:pt x="5" y="1"/>
                        <a:pt x="4" y="1"/>
                      </a:cubicBezTo>
                      <a:cubicBezTo>
                        <a:pt x="4" y="1"/>
                        <a:pt x="3" y="1"/>
                        <a:pt x="3"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7" name="Freeform 443">
                  <a:extLst>
                    <a:ext uri="{FF2B5EF4-FFF2-40B4-BE49-F238E27FC236}">
                      <a16:creationId xmlns:a16="http://schemas.microsoft.com/office/drawing/2014/main" id="{B86DF25D-C558-41C8-B9FC-8D215C249316}"/>
                    </a:ext>
                  </a:extLst>
                </p:cNvPr>
                <p:cNvSpPr>
                  <a:spLocks/>
                </p:cNvSpPr>
                <p:nvPr userDrawn="1"/>
              </p:nvSpPr>
              <p:spPr bwMode="auto">
                <a:xfrm>
                  <a:off x="3615" y="1432"/>
                  <a:ext cx="29" cy="20"/>
                </a:xfrm>
                <a:custGeom>
                  <a:avLst/>
                  <a:gdLst>
                    <a:gd name="T0" fmla="*/ 3 w 6"/>
                    <a:gd name="T1" fmla="*/ 2 h 4"/>
                    <a:gd name="T2" fmla="*/ 5 w 6"/>
                    <a:gd name="T3" fmla="*/ 1 h 4"/>
                    <a:gd name="T4" fmla="*/ 1 w 6"/>
                    <a:gd name="T5" fmla="*/ 1 h 4"/>
                    <a:gd name="T6" fmla="*/ 3 w 6"/>
                    <a:gd name="T7" fmla="*/ 2 h 4"/>
                    <a:gd name="T8" fmla="*/ 0 w 6"/>
                    <a:gd name="T9" fmla="*/ 1 h 4"/>
                    <a:gd name="T10" fmla="*/ 2 w 6"/>
                    <a:gd name="T11" fmla="*/ 3 h 4"/>
                    <a:gd name="T12" fmla="*/ 2 w 6"/>
                    <a:gd name="T13" fmla="*/ 3 h 4"/>
                    <a:gd name="T14" fmla="*/ 2 w 6"/>
                    <a:gd name="T15" fmla="*/ 3 h 4"/>
                    <a:gd name="T16" fmla="*/ 2 w 6"/>
                    <a:gd name="T17" fmla="*/ 3 h 4"/>
                    <a:gd name="T18" fmla="*/ 2 w 6"/>
                    <a:gd name="T19" fmla="*/ 3 h 4"/>
                    <a:gd name="T20" fmla="*/ 2 w 6"/>
                    <a:gd name="T21" fmla="*/ 3 h 4"/>
                    <a:gd name="T22" fmla="*/ 3 w 6"/>
                    <a:gd name="T23" fmla="*/ 2 h 4"/>
                    <a:gd name="T24" fmla="*/ 2 w 6"/>
                    <a:gd name="T25" fmla="*/ 3 h 4"/>
                    <a:gd name="T26" fmla="*/ 2 w 6"/>
                    <a:gd name="T27" fmla="*/ 3 h 4"/>
                    <a:gd name="T28" fmla="*/ 2 w 6"/>
                    <a:gd name="T29" fmla="*/ 3 h 4"/>
                    <a:gd name="T30" fmla="*/ 6 w 6"/>
                    <a:gd name="T31" fmla="*/ 4 h 4"/>
                    <a:gd name="T32" fmla="*/ 3 w 6"/>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3" y="2"/>
                      </a:moveTo>
                      <a:cubicBezTo>
                        <a:pt x="4" y="2"/>
                        <a:pt x="6" y="2"/>
                        <a:pt x="5" y="1"/>
                      </a:cubicBezTo>
                      <a:cubicBezTo>
                        <a:pt x="2" y="0"/>
                        <a:pt x="3" y="1"/>
                        <a:pt x="1" y="1"/>
                      </a:cubicBezTo>
                      <a:cubicBezTo>
                        <a:pt x="5" y="2"/>
                        <a:pt x="0" y="1"/>
                        <a:pt x="3" y="2"/>
                      </a:cubicBezTo>
                      <a:cubicBezTo>
                        <a:pt x="2" y="2"/>
                        <a:pt x="1" y="2"/>
                        <a:pt x="0" y="1"/>
                      </a:cubicBezTo>
                      <a:cubicBezTo>
                        <a:pt x="1" y="2"/>
                        <a:pt x="2" y="2"/>
                        <a:pt x="2" y="3"/>
                      </a:cubicBezTo>
                      <a:cubicBezTo>
                        <a:pt x="2" y="3"/>
                        <a:pt x="2" y="3"/>
                        <a:pt x="2" y="3"/>
                      </a:cubicBezTo>
                      <a:cubicBezTo>
                        <a:pt x="2" y="3"/>
                        <a:pt x="2" y="3"/>
                        <a:pt x="2" y="3"/>
                      </a:cubicBezTo>
                      <a:cubicBezTo>
                        <a:pt x="2" y="3"/>
                        <a:pt x="2" y="3"/>
                        <a:pt x="2" y="3"/>
                      </a:cubicBezTo>
                      <a:cubicBezTo>
                        <a:pt x="2" y="2"/>
                        <a:pt x="2" y="2"/>
                        <a:pt x="2" y="3"/>
                      </a:cubicBezTo>
                      <a:cubicBezTo>
                        <a:pt x="2" y="3"/>
                        <a:pt x="2" y="3"/>
                        <a:pt x="2" y="3"/>
                      </a:cubicBezTo>
                      <a:cubicBezTo>
                        <a:pt x="2" y="2"/>
                        <a:pt x="2" y="2"/>
                        <a:pt x="3" y="2"/>
                      </a:cubicBezTo>
                      <a:cubicBezTo>
                        <a:pt x="4" y="3"/>
                        <a:pt x="3" y="3"/>
                        <a:pt x="2" y="3"/>
                      </a:cubicBezTo>
                      <a:cubicBezTo>
                        <a:pt x="2" y="3"/>
                        <a:pt x="2" y="3"/>
                        <a:pt x="2" y="3"/>
                      </a:cubicBezTo>
                      <a:cubicBezTo>
                        <a:pt x="2" y="3"/>
                        <a:pt x="2" y="3"/>
                        <a:pt x="2" y="3"/>
                      </a:cubicBezTo>
                      <a:cubicBezTo>
                        <a:pt x="6" y="4"/>
                        <a:pt x="6" y="4"/>
                        <a:pt x="6" y="4"/>
                      </a:cubicBezTo>
                      <a:cubicBezTo>
                        <a:pt x="5" y="3"/>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8" name="Freeform 444">
                  <a:extLst>
                    <a:ext uri="{FF2B5EF4-FFF2-40B4-BE49-F238E27FC236}">
                      <a16:creationId xmlns:a16="http://schemas.microsoft.com/office/drawing/2014/main" id="{E0C72298-505C-4D0E-974E-1CFF2AB417A6}"/>
                    </a:ext>
                  </a:extLst>
                </p:cNvPr>
                <p:cNvSpPr>
                  <a:spLocks/>
                </p:cNvSpPr>
                <p:nvPr userDrawn="1"/>
              </p:nvSpPr>
              <p:spPr bwMode="auto">
                <a:xfrm>
                  <a:off x="3560" y="13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9" name="Freeform 445">
                  <a:extLst>
                    <a:ext uri="{FF2B5EF4-FFF2-40B4-BE49-F238E27FC236}">
                      <a16:creationId xmlns:a16="http://schemas.microsoft.com/office/drawing/2014/main" id="{72C2D8FC-AD8C-470E-905D-5E32DAC2767D}"/>
                    </a:ext>
                  </a:extLst>
                </p:cNvPr>
                <p:cNvSpPr>
                  <a:spLocks/>
                </p:cNvSpPr>
                <p:nvPr userDrawn="1"/>
              </p:nvSpPr>
              <p:spPr bwMode="auto">
                <a:xfrm>
                  <a:off x="3550" y="1362"/>
                  <a:ext cx="15" cy="30"/>
                </a:xfrm>
                <a:custGeom>
                  <a:avLst/>
                  <a:gdLst>
                    <a:gd name="T0" fmla="*/ 2 w 3"/>
                    <a:gd name="T1" fmla="*/ 3 h 6"/>
                    <a:gd name="T2" fmla="*/ 1 w 3"/>
                    <a:gd name="T3" fmla="*/ 2 h 6"/>
                    <a:gd name="T4" fmla="*/ 2 w 3"/>
                    <a:gd name="T5" fmla="*/ 1 h 6"/>
                    <a:gd name="T6" fmla="*/ 1 w 3"/>
                    <a:gd name="T7" fmla="*/ 2 h 6"/>
                    <a:gd name="T8" fmla="*/ 1 w 3"/>
                    <a:gd name="T9" fmla="*/ 2 h 6"/>
                    <a:gd name="T10" fmla="*/ 2 w 3"/>
                    <a:gd name="T11" fmla="*/ 5 h 6"/>
                    <a:gd name="T12" fmla="*/ 2 w 3"/>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3"/>
                      </a:moveTo>
                      <a:cubicBezTo>
                        <a:pt x="2" y="2"/>
                        <a:pt x="2" y="2"/>
                        <a:pt x="1" y="2"/>
                      </a:cubicBezTo>
                      <a:cubicBezTo>
                        <a:pt x="1" y="1"/>
                        <a:pt x="1" y="1"/>
                        <a:pt x="2" y="1"/>
                      </a:cubicBezTo>
                      <a:cubicBezTo>
                        <a:pt x="1" y="1"/>
                        <a:pt x="0" y="0"/>
                        <a:pt x="1" y="2"/>
                      </a:cubicBezTo>
                      <a:cubicBezTo>
                        <a:pt x="1" y="2"/>
                        <a:pt x="1" y="2"/>
                        <a:pt x="1" y="2"/>
                      </a:cubicBezTo>
                      <a:cubicBezTo>
                        <a:pt x="2" y="3"/>
                        <a:pt x="2" y="6"/>
                        <a:pt x="2" y="5"/>
                      </a:cubicBezTo>
                      <a:cubicBezTo>
                        <a:pt x="2" y="5"/>
                        <a:pt x="3"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0" name="Freeform 446">
                  <a:extLst>
                    <a:ext uri="{FF2B5EF4-FFF2-40B4-BE49-F238E27FC236}">
                      <a16:creationId xmlns:a16="http://schemas.microsoft.com/office/drawing/2014/main" id="{0587BF83-A9B2-4618-A8A5-B088DF614535}"/>
                    </a:ext>
                  </a:extLst>
                </p:cNvPr>
                <p:cNvSpPr>
                  <a:spLocks/>
                </p:cNvSpPr>
                <p:nvPr userDrawn="1"/>
              </p:nvSpPr>
              <p:spPr bwMode="auto">
                <a:xfrm>
                  <a:off x="3590" y="1407"/>
                  <a:ext cx="15" cy="10"/>
                </a:xfrm>
                <a:custGeom>
                  <a:avLst/>
                  <a:gdLst>
                    <a:gd name="T0" fmla="*/ 0 w 3"/>
                    <a:gd name="T1" fmla="*/ 1 h 2"/>
                    <a:gd name="T2" fmla="*/ 3 w 3"/>
                    <a:gd name="T3" fmla="*/ 2 h 2"/>
                    <a:gd name="T4" fmla="*/ 2 w 3"/>
                    <a:gd name="T5" fmla="*/ 1 h 2"/>
                    <a:gd name="T6" fmla="*/ 2 w 3"/>
                    <a:gd name="T7" fmla="*/ 1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0" y="1"/>
                        <a:pt x="3" y="2"/>
                        <a:pt x="3" y="2"/>
                      </a:cubicBezTo>
                      <a:cubicBezTo>
                        <a:pt x="2" y="1"/>
                        <a:pt x="2" y="1"/>
                        <a:pt x="2" y="1"/>
                      </a:cubicBezTo>
                      <a:cubicBezTo>
                        <a:pt x="2" y="1"/>
                        <a:pt x="2" y="1"/>
                        <a:pt x="2"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1" name="Freeform 447">
                  <a:extLst>
                    <a:ext uri="{FF2B5EF4-FFF2-40B4-BE49-F238E27FC236}">
                      <a16:creationId xmlns:a16="http://schemas.microsoft.com/office/drawing/2014/main" id="{F61E4766-E371-4549-8005-561327CC5843}"/>
                    </a:ext>
                  </a:extLst>
                </p:cNvPr>
                <p:cNvSpPr>
                  <a:spLocks/>
                </p:cNvSpPr>
                <p:nvPr userDrawn="1"/>
              </p:nvSpPr>
              <p:spPr bwMode="auto">
                <a:xfrm>
                  <a:off x="3669" y="1462"/>
                  <a:ext cx="10" cy="5"/>
                </a:xfrm>
                <a:custGeom>
                  <a:avLst/>
                  <a:gdLst>
                    <a:gd name="T0" fmla="*/ 0 w 10"/>
                    <a:gd name="T1" fmla="*/ 0 h 5"/>
                    <a:gd name="T2" fmla="*/ 0 w 10"/>
                    <a:gd name="T3" fmla="*/ 5 h 5"/>
                    <a:gd name="T4" fmla="*/ 10 w 10"/>
                    <a:gd name="T5" fmla="*/ 0 h 5"/>
                    <a:gd name="T6" fmla="*/ 0 w 10"/>
                    <a:gd name="T7" fmla="*/ 0 h 5"/>
                  </a:gdLst>
                  <a:ahLst/>
                  <a:cxnLst>
                    <a:cxn ang="0">
                      <a:pos x="T0" y="T1"/>
                    </a:cxn>
                    <a:cxn ang="0">
                      <a:pos x="T2" y="T3"/>
                    </a:cxn>
                    <a:cxn ang="0">
                      <a:pos x="T4" y="T5"/>
                    </a:cxn>
                    <a:cxn ang="0">
                      <a:pos x="T6" y="T7"/>
                    </a:cxn>
                  </a:cxnLst>
                  <a:rect l="0" t="0" r="r" b="b"/>
                  <a:pathLst>
                    <a:path w="10" h="5">
                      <a:moveTo>
                        <a:pt x="0" y="0"/>
                      </a:moveTo>
                      <a:lnTo>
                        <a:pt x="0" y="5"/>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2" name="Freeform 448">
                  <a:extLst>
                    <a:ext uri="{FF2B5EF4-FFF2-40B4-BE49-F238E27FC236}">
                      <a16:creationId xmlns:a16="http://schemas.microsoft.com/office/drawing/2014/main" id="{75E89BDA-D27F-4AF5-867F-B5D7099BEAB6}"/>
                    </a:ext>
                  </a:extLst>
                </p:cNvPr>
                <p:cNvSpPr>
                  <a:spLocks/>
                </p:cNvSpPr>
                <p:nvPr userDrawn="1"/>
              </p:nvSpPr>
              <p:spPr bwMode="auto">
                <a:xfrm>
                  <a:off x="3689" y="1467"/>
                  <a:ext cx="10" cy="0"/>
                </a:xfrm>
                <a:custGeom>
                  <a:avLst/>
                  <a:gdLst>
                    <a:gd name="T0" fmla="*/ 5 w 10"/>
                    <a:gd name="T1" fmla="*/ 0 w 10"/>
                    <a:gd name="T2" fmla="*/ 10 w 10"/>
                    <a:gd name="T3" fmla="*/ 5 w 10"/>
                  </a:gdLst>
                  <a:ahLst/>
                  <a:cxnLst>
                    <a:cxn ang="0">
                      <a:pos x="T0" y="0"/>
                    </a:cxn>
                    <a:cxn ang="0">
                      <a:pos x="T1" y="0"/>
                    </a:cxn>
                    <a:cxn ang="0">
                      <a:pos x="T2" y="0"/>
                    </a:cxn>
                    <a:cxn ang="0">
                      <a:pos x="T3" y="0"/>
                    </a:cxn>
                  </a:cxnLst>
                  <a:rect l="0" t="0" r="r" b="b"/>
                  <a:pathLst>
                    <a:path w="10">
                      <a:moveTo>
                        <a:pt x="5" y="0"/>
                      </a:moveTo>
                      <a:lnTo>
                        <a:pt x="0" y="0"/>
                      </a:lnTo>
                      <a:lnTo>
                        <a:pt x="1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3" name="Freeform 449">
                  <a:extLst>
                    <a:ext uri="{FF2B5EF4-FFF2-40B4-BE49-F238E27FC236}">
                      <a16:creationId xmlns:a16="http://schemas.microsoft.com/office/drawing/2014/main" id="{1913AE11-E1A1-4E0B-B720-D2CBC5D8170B}"/>
                    </a:ext>
                  </a:extLst>
                </p:cNvPr>
                <p:cNvSpPr>
                  <a:spLocks/>
                </p:cNvSpPr>
                <p:nvPr userDrawn="1"/>
              </p:nvSpPr>
              <p:spPr bwMode="auto">
                <a:xfrm>
                  <a:off x="4301" y="1087"/>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4" name="Freeform 450">
                  <a:extLst>
                    <a:ext uri="{FF2B5EF4-FFF2-40B4-BE49-F238E27FC236}">
                      <a16:creationId xmlns:a16="http://schemas.microsoft.com/office/drawing/2014/main" id="{D070CCEC-9D5D-4AF8-9CC6-3D4FFCEFC74E}"/>
                    </a:ext>
                  </a:extLst>
                </p:cNvPr>
                <p:cNvSpPr>
                  <a:spLocks/>
                </p:cNvSpPr>
                <p:nvPr userDrawn="1"/>
              </p:nvSpPr>
              <p:spPr bwMode="auto">
                <a:xfrm>
                  <a:off x="4341" y="1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5" name="Freeform 451">
                  <a:extLst>
                    <a:ext uri="{FF2B5EF4-FFF2-40B4-BE49-F238E27FC236}">
                      <a16:creationId xmlns:a16="http://schemas.microsoft.com/office/drawing/2014/main" id="{39872E2F-997D-4BD9-A977-79F0342323CA}"/>
                    </a:ext>
                  </a:extLst>
                </p:cNvPr>
                <p:cNvSpPr>
                  <a:spLocks/>
                </p:cNvSpPr>
                <p:nvPr userDrawn="1"/>
              </p:nvSpPr>
              <p:spPr bwMode="auto">
                <a:xfrm>
                  <a:off x="4182" y="1472"/>
                  <a:ext cx="15" cy="10"/>
                </a:xfrm>
                <a:custGeom>
                  <a:avLst/>
                  <a:gdLst>
                    <a:gd name="T0" fmla="*/ 0 w 3"/>
                    <a:gd name="T1" fmla="*/ 0 h 2"/>
                    <a:gd name="T2" fmla="*/ 3 w 3"/>
                    <a:gd name="T3" fmla="*/ 1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3" y="2"/>
                        <a:pt x="3" y="1"/>
                      </a:cubicBezTo>
                      <a:cubicBezTo>
                        <a:pt x="3" y="0"/>
                        <a:pt x="3"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6" name="Freeform 452">
                  <a:extLst>
                    <a:ext uri="{FF2B5EF4-FFF2-40B4-BE49-F238E27FC236}">
                      <a16:creationId xmlns:a16="http://schemas.microsoft.com/office/drawing/2014/main" id="{92273944-E165-4356-9DF6-1236D7527036}"/>
                    </a:ext>
                  </a:extLst>
                </p:cNvPr>
                <p:cNvSpPr>
                  <a:spLocks/>
                </p:cNvSpPr>
                <p:nvPr userDrawn="1"/>
              </p:nvSpPr>
              <p:spPr bwMode="auto">
                <a:xfrm>
                  <a:off x="4470" y="1307"/>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7" name="Freeform 453">
                  <a:extLst>
                    <a:ext uri="{FF2B5EF4-FFF2-40B4-BE49-F238E27FC236}">
                      <a16:creationId xmlns:a16="http://schemas.microsoft.com/office/drawing/2014/main" id="{72D62EFF-1BEC-43FA-A609-13075F2177C0}"/>
                    </a:ext>
                  </a:extLst>
                </p:cNvPr>
                <p:cNvSpPr>
                  <a:spLocks/>
                </p:cNvSpPr>
                <p:nvPr userDrawn="1"/>
              </p:nvSpPr>
              <p:spPr bwMode="auto">
                <a:xfrm>
                  <a:off x="4455" y="129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8" name="Freeform 454">
                  <a:extLst>
                    <a:ext uri="{FF2B5EF4-FFF2-40B4-BE49-F238E27FC236}">
                      <a16:creationId xmlns:a16="http://schemas.microsoft.com/office/drawing/2014/main" id="{3700ECB1-6339-458E-95AC-104F61A7F75B}"/>
                    </a:ext>
                  </a:extLst>
                </p:cNvPr>
                <p:cNvSpPr>
                  <a:spLocks/>
                </p:cNvSpPr>
                <p:nvPr userDrawn="1"/>
              </p:nvSpPr>
              <p:spPr bwMode="auto">
                <a:xfrm>
                  <a:off x="4187" y="928"/>
                  <a:ext cx="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9" name="Freeform 455">
                  <a:extLst>
                    <a:ext uri="{FF2B5EF4-FFF2-40B4-BE49-F238E27FC236}">
                      <a16:creationId xmlns:a16="http://schemas.microsoft.com/office/drawing/2014/main" id="{DAD070A8-094A-42E3-B6C2-2C7A74355DB3}"/>
                    </a:ext>
                  </a:extLst>
                </p:cNvPr>
                <p:cNvSpPr>
                  <a:spLocks/>
                </p:cNvSpPr>
                <p:nvPr userDrawn="1"/>
              </p:nvSpPr>
              <p:spPr bwMode="auto">
                <a:xfrm>
                  <a:off x="3913" y="1447"/>
                  <a:ext cx="15"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2" y="0"/>
                        <a:pt x="3" y="0"/>
                        <a:pt x="3"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0" name="Freeform 456">
                  <a:extLst>
                    <a:ext uri="{FF2B5EF4-FFF2-40B4-BE49-F238E27FC236}">
                      <a16:creationId xmlns:a16="http://schemas.microsoft.com/office/drawing/2014/main" id="{F815313E-4961-4F0D-A462-CF0040680013}"/>
                    </a:ext>
                  </a:extLst>
                </p:cNvPr>
                <p:cNvSpPr>
                  <a:spLocks/>
                </p:cNvSpPr>
                <p:nvPr userDrawn="1"/>
              </p:nvSpPr>
              <p:spPr bwMode="auto">
                <a:xfrm>
                  <a:off x="4336" y="105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1" name="Freeform 457">
                  <a:extLst>
                    <a:ext uri="{FF2B5EF4-FFF2-40B4-BE49-F238E27FC236}">
                      <a16:creationId xmlns:a16="http://schemas.microsoft.com/office/drawing/2014/main" id="{1D599F2C-297F-41C1-A60D-566754678343}"/>
                    </a:ext>
                  </a:extLst>
                </p:cNvPr>
                <p:cNvSpPr>
                  <a:spLocks/>
                </p:cNvSpPr>
                <p:nvPr userDrawn="1"/>
              </p:nvSpPr>
              <p:spPr bwMode="auto">
                <a:xfrm>
                  <a:off x="3928" y="1437"/>
                  <a:ext cx="20" cy="10"/>
                </a:xfrm>
                <a:custGeom>
                  <a:avLst/>
                  <a:gdLst>
                    <a:gd name="T0" fmla="*/ 4 w 4"/>
                    <a:gd name="T1" fmla="*/ 0 h 2"/>
                    <a:gd name="T2" fmla="*/ 3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4" y="0"/>
                        <a:pt x="3" y="0"/>
                        <a:pt x="3" y="0"/>
                      </a:cubicBezTo>
                      <a:cubicBezTo>
                        <a:pt x="2" y="1"/>
                        <a:pt x="1" y="1"/>
                        <a:pt x="0" y="2"/>
                      </a:cubicBezTo>
                      <a:cubicBezTo>
                        <a:pt x="2" y="2"/>
                        <a:pt x="3"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2" name="Freeform 458">
                  <a:extLst>
                    <a:ext uri="{FF2B5EF4-FFF2-40B4-BE49-F238E27FC236}">
                      <a16:creationId xmlns:a16="http://schemas.microsoft.com/office/drawing/2014/main" id="{290693B5-5B16-4CFB-AD41-0F0E3F12F27C}"/>
                    </a:ext>
                  </a:extLst>
                </p:cNvPr>
                <p:cNvSpPr>
                  <a:spLocks/>
                </p:cNvSpPr>
                <p:nvPr userDrawn="1"/>
              </p:nvSpPr>
              <p:spPr bwMode="auto">
                <a:xfrm>
                  <a:off x="3779" y="997"/>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3" name="Freeform 459">
                  <a:extLst>
                    <a:ext uri="{FF2B5EF4-FFF2-40B4-BE49-F238E27FC236}">
                      <a16:creationId xmlns:a16="http://schemas.microsoft.com/office/drawing/2014/main" id="{63DF50E6-92E7-4E83-995D-872EF3265F75}"/>
                    </a:ext>
                  </a:extLst>
                </p:cNvPr>
                <p:cNvSpPr>
                  <a:spLocks/>
                </p:cNvSpPr>
                <p:nvPr userDrawn="1"/>
              </p:nvSpPr>
              <p:spPr bwMode="auto">
                <a:xfrm>
                  <a:off x="3600" y="1087"/>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4" name="Freeform 460">
                  <a:extLst>
                    <a:ext uri="{FF2B5EF4-FFF2-40B4-BE49-F238E27FC236}">
                      <a16:creationId xmlns:a16="http://schemas.microsoft.com/office/drawing/2014/main" id="{D80A53AB-F7BD-4F19-AE88-67D0512C8A65}"/>
                    </a:ext>
                  </a:extLst>
                </p:cNvPr>
                <p:cNvSpPr>
                  <a:spLocks/>
                </p:cNvSpPr>
                <p:nvPr userDrawn="1"/>
              </p:nvSpPr>
              <p:spPr bwMode="auto">
                <a:xfrm>
                  <a:off x="3774" y="1477"/>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5" name="Freeform 461">
                  <a:extLst>
                    <a:ext uri="{FF2B5EF4-FFF2-40B4-BE49-F238E27FC236}">
                      <a16:creationId xmlns:a16="http://schemas.microsoft.com/office/drawing/2014/main" id="{CFF66ADF-6FD4-4AFC-9AC6-3BB29F460E4E}"/>
                    </a:ext>
                  </a:extLst>
                </p:cNvPr>
                <p:cNvSpPr>
                  <a:spLocks/>
                </p:cNvSpPr>
                <p:nvPr userDrawn="1"/>
              </p:nvSpPr>
              <p:spPr bwMode="auto">
                <a:xfrm>
                  <a:off x="3759" y="14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6" name="Freeform 462">
                  <a:extLst>
                    <a:ext uri="{FF2B5EF4-FFF2-40B4-BE49-F238E27FC236}">
                      <a16:creationId xmlns:a16="http://schemas.microsoft.com/office/drawing/2014/main" id="{39E21E0C-7327-4D29-8BF3-8333D162E859}"/>
                    </a:ext>
                  </a:extLst>
                </p:cNvPr>
                <p:cNvSpPr>
                  <a:spLocks/>
                </p:cNvSpPr>
                <p:nvPr userDrawn="1"/>
              </p:nvSpPr>
              <p:spPr bwMode="auto">
                <a:xfrm>
                  <a:off x="3973" y="13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7" name="Freeform 463">
                  <a:extLst>
                    <a:ext uri="{FF2B5EF4-FFF2-40B4-BE49-F238E27FC236}">
                      <a16:creationId xmlns:a16="http://schemas.microsoft.com/office/drawing/2014/main" id="{9C494573-9743-43CD-AE88-E791EEC60E4F}"/>
                    </a:ext>
                  </a:extLst>
                </p:cNvPr>
                <p:cNvSpPr>
                  <a:spLocks/>
                </p:cNvSpPr>
                <p:nvPr userDrawn="1"/>
              </p:nvSpPr>
              <p:spPr bwMode="auto">
                <a:xfrm>
                  <a:off x="3774" y="147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8" name="Freeform 464">
                  <a:extLst>
                    <a:ext uri="{FF2B5EF4-FFF2-40B4-BE49-F238E27FC236}">
                      <a16:creationId xmlns:a16="http://schemas.microsoft.com/office/drawing/2014/main" id="{70AD2E6E-0C1A-47E9-B4B2-F68863C654C0}"/>
                    </a:ext>
                  </a:extLst>
                </p:cNvPr>
                <p:cNvSpPr>
                  <a:spLocks/>
                </p:cNvSpPr>
                <p:nvPr userDrawn="1"/>
              </p:nvSpPr>
              <p:spPr bwMode="auto">
                <a:xfrm>
                  <a:off x="3769" y="147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9" name="Freeform 465">
                  <a:extLst>
                    <a:ext uri="{FF2B5EF4-FFF2-40B4-BE49-F238E27FC236}">
                      <a16:creationId xmlns:a16="http://schemas.microsoft.com/office/drawing/2014/main" id="{0C649141-C8E4-4215-99BD-7B45A562736F}"/>
                    </a:ext>
                  </a:extLst>
                </p:cNvPr>
                <p:cNvSpPr>
                  <a:spLocks/>
                </p:cNvSpPr>
                <p:nvPr userDrawn="1"/>
              </p:nvSpPr>
              <p:spPr bwMode="auto">
                <a:xfrm>
                  <a:off x="3779" y="147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0" name="Freeform 466">
                  <a:extLst>
                    <a:ext uri="{FF2B5EF4-FFF2-40B4-BE49-F238E27FC236}">
                      <a16:creationId xmlns:a16="http://schemas.microsoft.com/office/drawing/2014/main" id="{3BA9EF43-2143-4062-8085-00FE47B11829}"/>
                    </a:ext>
                  </a:extLst>
                </p:cNvPr>
                <p:cNvSpPr>
                  <a:spLocks/>
                </p:cNvSpPr>
                <p:nvPr userDrawn="1"/>
              </p:nvSpPr>
              <p:spPr bwMode="auto">
                <a:xfrm>
                  <a:off x="3988" y="7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1" name="Rectangle 467">
                  <a:extLst>
                    <a:ext uri="{FF2B5EF4-FFF2-40B4-BE49-F238E27FC236}">
                      <a16:creationId xmlns:a16="http://schemas.microsoft.com/office/drawing/2014/main" id="{6EB085EF-E838-465B-BF2C-2D6D52890DDD}"/>
                    </a:ext>
                  </a:extLst>
                </p:cNvPr>
                <p:cNvSpPr>
                  <a:spLocks noChangeArrowheads="1"/>
                </p:cNvSpPr>
                <p:nvPr userDrawn="1"/>
              </p:nvSpPr>
              <p:spPr bwMode="auto">
                <a:xfrm>
                  <a:off x="4296" y="142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2" name="Freeform 468">
                  <a:extLst>
                    <a:ext uri="{FF2B5EF4-FFF2-40B4-BE49-F238E27FC236}">
                      <a16:creationId xmlns:a16="http://schemas.microsoft.com/office/drawing/2014/main" id="{3CF4FB27-59A9-45FA-9553-EDBA9FFE1A58}"/>
                    </a:ext>
                  </a:extLst>
                </p:cNvPr>
                <p:cNvSpPr>
                  <a:spLocks/>
                </p:cNvSpPr>
                <p:nvPr userDrawn="1"/>
              </p:nvSpPr>
              <p:spPr bwMode="auto">
                <a:xfrm>
                  <a:off x="4296" y="1412"/>
                  <a:ext cx="15" cy="20"/>
                </a:xfrm>
                <a:custGeom>
                  <a:avLst/>
                  <a:gdLst>
                    <a:gd name="T0" fmla="*/ 3 w 3"/>
                    <a:gd name="T1" fmla="*/ 0 h 4"/>
                    <a:gd name="T2" fmla="*/ 0 w 3"/>
                    <a:gd name="T3" fmla="*/ 2 h 4"/>
                    <a:gd name="T4" fmla="*/ 1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2" y="2"/>
                        <a:pt x="1" y="2"/>
                        <a:pt x="0" y="2"/>
                      </a:cubicBezTo>
                      <a:cubicBezTo>
                        <a:pt x="1" y="4"/>
                        <a:pt x="1" y="4"/>
                        <a:pt x="1" y="4"/>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3" name="Freeform 469">
                  <a:extLst>
                    <a:ext uri="{FF2B5EF4-FFF2-40B4-BE49-F238E27FC236}">
                      <a16:creationId xmlns:a16="http://schemas.microsoft.com/office/drawing/2014/main" id="{D20D0523-50D2-4CBF-8E07-6378F908C7C5}"/>
                    </a:ext>
                  </a:extLst>
                </p:cNvPr>
                <p:cNvSpPr>
                  <a:spLocks noEditPoints="1"/>
                </p:cNvSpPr>
                <p:nvPr userDrawn="1"/>
              </p:nvSpPr>
              <p:spPr bwMode="auto">
                <a:xfrm>
                  <a:off x="3565" y="713"/>
                  <a:ext cx="930" cy="764"/>
                </a:xfrm>
                <a:custGeom>
                  <a:avLst/>
                  <a:gdLst>
                    <a:gd name="T0" fmla="*/ 143 w 187"/>
                    <a:gd name="T1" fmla="*/ 70 h 153"/>
                    <a:gd name="T2" fmla="*/ 154 w 187"/>
                    <a:gd name="T3" fmla="*/ 77 h 153"/>
                    <a:gd name="T4" fmla="*/ 158 w 187"/>
                    <a:gd name="T5" fmla="*/ 79 h 153"/>
                    <a:gd name="T6" fmla="*/ 167 w 187"/>
                    <a:gd name="T7" fmla="*/ 87 h 153"/>
                    <a:gd name="T8" fmla="*/ 177 w 187"/>
                    <a:gd name="T9" fmla="*/ 99 h 153"/>
                    <a:gd name="T10" fmla="*/ 180 w 187"/>
                    <a:gd name="T11" fmla="*/ 114 h 153"/>
                    <a:gd name="T12" fmla="*/ 181 w 187"/>
                    <a:gd name="T13" fmla="*/ 120 h 153"/>
                    <a:gd name="T14" fmla="*/ 179 w 187"/>
                    <a:gd name="T15" fmla="*/ 120 h 153"/>
                    <a:gd name="T16" fmla="*/ 174 w 187"/>
                    <a:gd name="T17" fmla="*/ 127 h 153"/>
                    <a:gd name="T18" fmla="*/ 165 w 187"/>
                    <a:gd name="T19" fmla="*/ 137 h 153"/>
                    <a:gd name="T20" fmla="*/ 147 w 187"/>
                    <a:gd name="T21" fmla="*/ 147 h 153"/>
                    <a:gd name="T22" fmla="*/ 138 w 187"/>
                    <a:gd name="T23" fmla="*/ 143 h 153"/>
                    <a:gd name="T24" fmla="*/ 123 w 187"/>
                    <a:gd name="T25" fmla="*/ 143 h 153"/>
                    <a:gd name="T26" fmla="*/ 120 w 187"/>
                    <a:gd name="T27" fmla="*/ 141 h 153"/>
                    <a:gd name="T28" fmla="*/ 111 w 187"/>
                    <a:gd name="T29" fmla="*/ 140 h 153"/>
                    <a:gd name="T30" fmla="*/ 97 w 187"/>
                    <a:gd name="T31" fmla="*/ 140 h 153"/>
                    <a:gd name="T32" fmla="*/ 87 w 187"/>
                    <a:gd name="T33" fmla="*/ 134 h 153"/>
                    <a:gd name="T34" fmla="*/ 69 w 187"/>
                    <a:gd name="T35" fmla="*/ 139 h 153"/>
                    <a:gd name="T36" fmla="*/ 58 w 187"/>
                    <a:gd name="T37" fmla="*/ 147 h 153"/>
                    <a:gd name="T38" fmla="*/ 45 w 187"/>
                    <a:gd name="T39" fmla="*/ 147 h 153"/>
                    <a:gd name="T40" fmla="*/ 28 w 187"/>
                    <a:gd name="T41" fmla="*/ 150 h 153"/>
                    <a:gd name="T42" fmla="*/ 42 w 187"/>
                    <a:gd name="T43" fmla="*/ 152 h 153"/>
                    <a:gd name="T44" fmla="*/ 51 w 187"/>
                    <a:gd name="T45" fmla="*/ 152 h 153"/>
                    <a:gd name="T46" fmla="*/ 78 w 187"/>
                    <a:gd name="T47" fmla="*/ 144 h 153"/>
                    <a:gd name="T48" fmla="*/ 89 w 187"/>
                    <a:gd name="T49" fmla="*/ 143 h 153"/>
                    <a:gd name="T50" fmla="*/ 98 w 187"/>
                    <a:gd name="T51" fmla="*/ 144 h 153"/>
                    <a:gd name="T52" fmla="*/ 122 w 187"/>
                    <a:gd name="T53" fmla="*/ 151 h 153"/>
                    <a:gd name="T54" fmla="*/ 127 w 187"/>
                    <a:gd name="T55" fmla="*/ 151 h 153"/>
                    <a:gd name="T56" fmla="*/ 143 w 187"/>
                    <a:gd name="T57" fmla="*/ 150 h 153"/>
                    <a:gd name="T58" fmla="*/ 166 w 187"/>
                    <a:gd name="T59" fmla="*/ 144 h 153"/>
                    <a:gd name="T60" fmla="*/ 185 w 187"/>
                    <a:gd name="T61" fmla="*/ 128 h 153"/>
                    <a:gd name="T62" fmla="*/ 186 w 187"/>
                    <a:gd name="T63" fmla="*/ 110 h 153"/>
                    <a:gd name="T64" fmla="*/ 180 w 187"/>
                    <a:gd name="T65" fmla="*/ 92 h 153"/>
                    <a:gd name="T66" fmla="*/ 172 w 187"/>
                    <a:gd name="T67" fmla="*/ 78 h 153"/>
                    <a:gd name="T68" fmla="*/ 152 w 187"/>
                    <a:gd name="T69" fmla="*/ 67 h 153"/>
                    <a:gd name="T70" fmla="*/ 138 w 187"/>
                    <a:gd name="T71" fmla="*/ 50 h 153"/>
                    <a:gd name="T72" fmla="*/ 130 w 187"/>
                    <a:gd name="T73" fmla="*/ 30 h 153"/>
                    <a:gd name="T74" fmla="*/ 115 w 187"/>
                    <a:gd name="T75" fmla="*/ 13 h 153"/>
                    <a:gd name="T76" fmla="*/ 86 w 187"/>
                    <a:gd name="T77" fmla="*/ 0 h 153"/>
                    <a:gd name="T78" fmla="*/ 77 w 187"/>
                    <a:gd name="T79" fmla="*/ 3 h 153"/>
                    <a:gd name="T80" fmla="*/ 63 w 187"/>
                    <a:gd name="T81" fmla="*/ 11 h 153"/>
                    <a:gd name="T82" fmla="*/ 45 w 187"/>
                    <a:gd name="T83" fmla="*/ 33 h 153"/>
                    <a:gd name="T84" fmla="*/ 38 w 187"/>
                    <a:gd name="T85" fmla="*/ 49 h 153"/>
                    <a:gd name="T86" fmla="*/ 21 w 187"/>
                    <a:gd name="T87" fmla="*/ 69 h 153"/>
                    <a:gd name="T88" fmla="*/ 5 w 187"/>
                    <a:gd name="T89" fmla="*/ 78 h 153"/>
                    <a:gd name="T90" fmla="*/ 10 w 187"/>
                    <a:gd name="T91" fmla="*/ 82 h 153"/>
                    <a:gd name="T92" fmla="*/ 25 w 187"/>
                    <a:gd name="T93" fmla="*/ 75 h 153"/>
                    <a:gd name="T94" fmla="*/ 41 w 187"/>
                    <a:gd name="T95" fmla="*/ 58 h 153"/>
                    <a:gd name="T96" fmla="*/ 47 w 187"/>
                    <a:gd name="T97" fmla="*/ 48 h 153"/>
                    <a:gd name="T98" fmla="*/ 56 w 187"/>
                    <a:gd name="T99" fmla="*/ 29 h 153"/>
                    <a:gd name="T100" fmla="*/ 69 w 187"/>
                    <a:gd name="T101" fmla="*/ 15 h 153"/>
                    <a:gd name="T102" fmla="*/ 84 w 187"/>
                    <a:gd name="T103" fmla="*/ 7 h 153"/>
                    <a:gd name="T104" fmla="*/ 85 w 187"/>
                    <a:gd name="T105" fmla="*/ 8 h 153"/>
                    <a:gd name="T106" fmla="*/ 91 w 187"/>
                    <a:gd name="T107" fmla="*/ 9 h 153"/>
                    <a:gd name="T108" fmla="*/ 103 w 187"/>
                    <a:gd name="T109" fmla="*/ 14 h 153"/>
                    <a:gd name="T110" fmla="*/ 111 w 187"/>
                    <a:gd name="T111" fmla="*/ 20 h 153"/>
                    <a:gd name="T112" fmla="*/ 117 w 187"/>
                    <a:gd name="T113" fmla="*/ 27 h 153"/>
                    <a:gd name="T114" fmla="*/ 124 w 187"/>
                    <a:gd name="T115" fmla="*/ 40 h 153"/>
                    <a:gd name="T116" fmla="*/ 130 w 187"/>
                    <a:gd name="T117" fmla="*/ 55 h 153"/>
                    <a:gd name="T118" fmla="*/ 164 w 187"/>
                    <a:gd name="T119" fmla="*/ 82 h 153"/>
                    <a:gd name="T120" fmla="*/ 50 w 187"/>
                    <a:gd name="T121" fmla="*/ 1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 h="153">
                      <a:moveTo>
                        <a:pt x="136" y="62"/>
                      </a:moveTo>
                      <a:cubicBezTo>
                        <a:pt x="137" y="65"/>
                        <a:pt x="137" y="65"/>
                        <a:pt x="137" y="65"/>
                      </a:cubicBezTo>
                      <a:cubicBezTo>
                        <a:pt x="134" y="63"/>
                        <a:pt x="133" y="61"/>
                        <a:pt x="134" y="64"/>
                      </a:cubicBezTo>
                      <a:cubicBezTo>
                        <a:pt x="135" y="63"/>
                        <a:pt x="136" y="65"/>
                        <a:pt x="138" y="67"/>
                      </a:cubicBezTo>
                      <a:cubicBezTo>
                        <a:pt x="140" y="69"/>
                        <a:pt x="141" y="70"/>
                        <a:pt x="143" y="69"/>
                      </a:cubicBezTo>
                      <a:cubicBezTo>
                        <a:pt x="143" y="71"/>
                        <a:pt x="143" y="71"/>
                        <a:pt x="143" y="71"/>
                      </a:cubicBezTo>
                      <a:cubicBezTo>
                        <a:pt x="143" y="71"/>
                        <a:pt x="143" y="71"/>
                        <a:pt x="143" y="70"/>
                      </a:cubicBezTo>
                      <a:cubicBezTo>
                        <a:pt x="144" y="74"/>
                        <a:pt x="146" y="71"/>
                        <a:pt x="149" y="73"/>
                      </a:cubicBezTo>
                      <a:cubicBezTo>
                        <a:pt x="150" y="74"/>
                        <a:pt x="150" y="75"/>
                        <a:pt x="149" y="75"/>
                      </a:cubicBezTo>
                      <a:cubicBezTo>
                        <a:pt x="149" y="75"/>
                        <a:pt x="150" y="75"/>
                        <a:pt x="151" y="76"/>
                      </a:cubicBezTo>
                      <a:cubicBezTo>
                        <a:pt x="151" y="76"/>
                        <a:pt x="152" y="76"/>
                        <a:pt x="152" y="76"/>
                      </a:cubicBezTo>
                      <a:cubicBezTo>
                        <a:pt x="153" y="76"/>
                        <a:pt x="153" y="76"/>
                        <a:pt x="153" y="76"/>
                      </a:cubicBezTo>
                      <a:cubicBezTo>
                        <a:pt x="154" y="76"/>
                        <a:pt x="153" y="77"/>
                        <a:pt x="153" y="76"/>
                      </a:cubicBezTo>
                      <a:cubicBezTo>
                        <a:pt x="153" y="76"/>
                        <a:pt x="154" y="77"/>
                        <a:pt x="154" y="77"/>
                      </a:cubicBezTo>
                      <a:cubicBezTo>
                        <a:pt x="155" y="77"/>
                        <a:pt x="156" y="78"/>
                        <a:pt x="156" y="78"/>
                      </a:cubicBezTo>
                      <a:cubicBezTo>
                        <a:pt x="156" y="78"/>
                        <a:pt x="156" y="78"/>
                        <a:pt x="156" y="78"/>
                      </a:cubicBezTo>
                      <a:cubicBezTo>
                        <a:pt x="157" y="78"/>
                        <a:pt x="158" y="78"/>
                        <a:pt x="159" y="78"/>
                      </a:cubicBezTo>
                      <a:cubicBezTo>
                        <a:pt x="160" y="79"/>
                        <a:pt x="159" y="78"/>
                        <a:pt x="159" y="78"/>
                      </a:cubicBezTo>
                      <a:cubicBezTo>
                        <a:pt x="159" y="78"/>
                        <a:pt x="159" y="78"/>
                        <a:pt x="160" y="78"/>
                      </a:cubicBezTo>
                      <a:cubicBezTo>
                        <a:pt x="160" y="79"/>
                        <a:pt x="161" y="79"/>
                        <a:pt x="161" y="79"/>
                      </a:cubicBezTo>
                      <a:cubicBezTo>
                        <a:pt x="161" y="80"/>
                        <a:pt x="160" y="79"/>
                        <a:pt x="158" y="79"/>
                      </a:cubicBezTo>
                      <a:cubicBezTo>
                        <a:pt x="159" y="82"/>
                        <a:pt x="160" y="79"/>
                        <a:pt x="163" y="83"/>
                      </a:cubicBezTo>
                      <a:cubicBezTo>
                        <a:pt x="163" y="83"/>
                        <a:pt x="161" y="82"/>
                        <a:pt x="161" y="82"/>
                      </a:cubicBezTo>
                      <a:cubicBezTo>
                        <a:pt x="162" y="84"/>
                        <a:pt x="163" y="84"/>
                        <a:pt x="164" y="86"/>
                      </a:cubicBezTo>
                      <a:cubicBezTo>
                        <a:pt x="164" y="86"/>
                        <a:pt x="162" y="82"/>
                        <a:pt x="164" y="82"/>
                      </a:cubicBezTo>
                      <a:cubicBezTo>
                        <a:pt x="165" y="83"/>
                        <a:pt x="165" y="83"/>
                        <a:pt x="167" y="84"/>
                      </a:cubicBezTo>
                      <a:cubicBezTo>
                        <a:pt x="166" y="85"/>
                        <a:pt x="167" y="85"/>
                        <a:pt x="168" y="86"/>
                      </a:cubicBezTo>
                      <a:cubicBezTo>
                        <a:pt x="167" y="87"/>
                        <a:pt x="167" y="87"/>
                        <a:pt x="167" y="87"/>
                      </a:cubicBezTo>
                      <a:cubicBezTo>
                        <a:pt x="169" y="88"/>
                        <a:pt x="169" y="87"/>
                        <a:pt x="170" y="88"/>
                      </a:cubicBezTo>
                      <a:cubicBezTo>
                        <a:pt x="171" y="89"/>
                        <a:pt x="171" y="90"/>
                        <a:pt x="170" y="91"/>
                      </a:cubicBezTo>
                      <a:cubicBezTo>
                        <a:pt x="172" y="93"/>
                        <a:pt x="170" y="88"/>
                        <a:pt x="172" y="91"/>
                      </a:cubicBezTo>
                      <a:cubicBezTo>
                        <a:pt x="173" y="93"/>
                        <a:pt x="175" y="94"/>
                        <a:pt x="177" y="97"/>
                      </a:cubicBezTo>
                      <a:cubicBezTo>
                        <a:pt x="177" y="99"/>
                        <a:pt x="176" y="97"/>
                        <a:pt x="176" y="97"/>
                      </a:cubicBezTo>
                      <a:cubicBezTo>
                        <a:pt x="177" y="99"/>
                        <a:pt x="177" y="99"/>
                        <a:pt x="177" y="99"/>
                      </a:cubicBezTo>
                      <a:cubicBezTo>
                        <a:pt x="177" y="99"/>
                        <a:pt x="177" y="99"/>
                        <a:pt x="177" y="99"/>
                      </a:cubicBezTo>
                      <a:cubicBezTo>
                        <a:pt x="177" y="100"/>
                        <a:pt x="178" y="99"/>
                        <a:pt x="179" y="101"/>
                      </a:cubicBezTo>
                      <a:cubicBezTo>
                        <a:pt x="180" y="101"/>
                        <a:pt x="179" y="102"/>
                        <a:pt x="179" y="103"/>
                      </a:cubicBezTo>
                      <a:cubicBezTo>
                        <a:pt x="179" y="104"/>
                        <a:pt x="179" y="105"/>
                        <a:pt x="179" y="105"/>
                      </a:cubicBezTo>
                      <a:cubicBezTo>
                        <a:pt x="179" y="106"/>
                        <a:pt x="179" y="107"/>
                        <a:pt x="180" y="107"/>
                      </a:cubicBezTo>
                      <a:cubicBezTo>
                        <a:pt x="179" y="108"/>
                        <a:pt x="179" y="107"/>
                        <a:pt x="178" y="107"/>
                      </a:cubicBezTo>
                      <a:cubicBezTo>
                        <a:pt x="180" y="111"/>
                        <a:pt x="179" y="110"/>
                        <a:pt x="181" y="113"/>
                      </a:cubicBezTo>
                      <a:cubicBezTo>
                        <a:pt x="181" y="113"/>
                        <a:pt x="181" y="114"/>
                        <a:pt x="180" y="114"/>
                      </a:cubicBezTo>
                      <a:cubicBezTo>
                        <a:pt x="180" y="115"/>
                        <a:pt x="180" y="116"/>
                        <a:pt x="180" y="116"/>
                      </a:cubicBezTo>
                      <a:cubicBezTo>
                        <a:pt x="181" y="114"/>
                        <a:pt x="182" y="116"/>
                        <a:pt x="182" y="119"/>
                      </a:cubicBezTo>
                      <a:cubicBezTo>
                        <a:pt x="183" y="118"/>
                        <a:pt x="183" y="118"/>
                        <a:pt x="184" y="117"/>
                      </a:cubicBezTo>
                      <a:cubicBezTo>
                        <a:pt x="184" y="117"/>
                        <a:pt x="184" y="121"/>
                        <a:pt x="184" y="121"/>
                      </a:cubicBezTo>
                      <a:cubicBezTo>
                        <a:pt x="183" y="121"/>
                        <a:pt x="183" y="121"/>
                        <a:pt x="183" y="120"/>
                      </a:cubicBezTo>
                      <a:cubicBezTo>
                        <a:pt x="183" y="120"/>
                        <a:pt x="183" y="121"/>
                        <a:pt x="183" y="121"/>
                      </a:cubicBezTo>
                      <a:cubicBezTo>
                        <a:pt x="182" y="122"/>
                        <a:pt x="181" y="121"/>
                        <a:pt x="181" y="120"/>
                      </a:cubicBezTo>
                      <a:cubicBezTo>
                        <a:pt x="182" y="119"/>
                        <a:pt x="182" y="119"/>
                        <a:pt x="182" y="119"/>
                      </a:cubicBezTo>
                      <a:cubicBezTo>
                        <a:pt x="181" y="118"/>
                        <a:pt x="181" y="117"/>
                        <a:pt x="180" y="117"/>
                      </a:cubicBezTo>
                      <a:cubicBezTo>
                        <a:pt x="180" y="117"/>
                        <a:pt x="180" y="118"/>
                        <a:pt x="180" y="118"/>
                      </a:cubicBezTo>
                      <a:cubicBezTo>
                        <a:pt x="180" y="118"/>
                        <a:pt x="180" y="118"/>
                        <a:pt x="180" y="118"/>
                      </a:cubicBezTo>
                      <a:cubicBezTo>
                        <a:pt x="179" y="118"/>
                        <a:pt x="180" y="118"/>
                        <a:pt x="180" y="119"/>
                      </a:cubicBezTo>
                      <a:cubicBezTo>
                        <a:pt x="178" y="119"/>
                        <a:pt x="178" y="119"/>
                        <a:pt x="178" y="119"/>
                      </a:cubicBezTo>
                      <a:cubicBezTo>
                        <a:pt x="179" y="120"/>
                        <a:pt x="179" y="120"/>
                        <a:pt x="179" y="120"/>
                      </a:cubicBezTo>
                      <a:cubicBezTo>
                        <a:pt x="176" y="123"/>
                        <a:pt x="176" y="123"/>
                        <a:pt x="176" y="123"/>
                      </a:cubicBezTo>
                      <a:cubicBezTo>
                        <a:pt x="177" y="125"/>
                        <a:pt x="176" y="126"/>
                        <a:pt x="176" y="128"/>
                      </a:cubicBezTo>
                      <a:cubicBezTo>
                        <a:pt x="176" y="130"/>
                        <a:pt x="175" y="132"/>
                        <a:pt x="174" y="134"/>
                      </a:cubicBezTo>
                      <a:cubicBezTo>
                        <a:pt x="174" y="132"/>
                        <a:pt x="173" y="133"/>
                        <a:pt x="172" y="132"/>
                      </a:cubicBezTo>
                      <a:cubicBezTo>
                        <a:pt x="173" y="132"/>
                        <a:pt x="173" y="131"/>
                        <a:pt x="174" y="130"/>
                      </a:cubicBezTo>
                      <a:cubicBezTo>
                        <a:pt x="174" y="129"/>
                        <a:pt x="175" y="128"/>
                        <a:pt x="175" y="127"/>
                      </a:cubicBezTo>
                      <a:cubicBezTo>
                        <a:pt x="175" y="128"/>
                        <a:pt x="174" y="127"/>
                        <a:pt x="174" y="127"/>
                      </a:cubicBezTo>
                      <a:cubicBezTo>
                        <a:pt x="174" y="127"/>
                        <a:pt x="174" y="128"/>
                        <a:pt x="173" y="129"/>
                      </a:cubicBezTo>
                      <a:cubicBezTo>
                        <a:pt x="173" y="130"/>
                        <a:pt x="172" y="131"/>
                        <a:pt x="172" y="131"/>
                      </a:cubicBezTo>
                      <a:cubicBezTo>
                        <a:pt x="172" y="130"/>
                        <a:pt x="171" y="131"/>
                        <a:pt x="170" y="131"/>
                      </a:cubicBezTo>
                      <a:cubicBezTo>
                        <a:pt x="172" y="132"/>
                        <a:pt x="169" y="134"/>
                        <a:pt x="167" y="136"/>
                      </a:cubicBezTo>
                      <a:cubicBezTo>
                        <a:pt x="167" y="136"/>
                        <a:pt x="167" y="135"/>
                        <a:pt x="169" y="134"/>
                      </a:cubicBezTo>
                      <a:cubicBezTo>
                        <a:pt x="167" y="134"/>
                        <a:pt x="167" y="135"/>
                        <a:pt x="167" y="136"/>
                      </a:cubicBezTo>
                      <a:cubicBezTo>
                        <a:pt x="166" y="136"/>
                        <a:pt x="166" y="137"/>
                        <a:pt x="165" y="137"/>
                      </a:cubicBezTo>
                      <a:cubicBezTo>
                        <a:pt x="165" y="137"/>
                        <a:pt x="165" y="137"/>
                        <a:pt x="165" y="137"/>
                      </a:cubicBezTo>
                      <a:cubicBezTo>
                        <a:pt x="165" y="138"/>
                        <a:pt x="162" y="139"/>
                        <a:pt x="162" y="138"/>
                      </a:cubicBezTo>
                      <a:cubicBezTo>
                        <a:pt x="162" y="138"/>
                        <a:pt x="162" y="138"/>
                        <a:pt x="162" y="138"/>
                      </a:cubicBezTo>
                      <a:cubicBezTo>
                        <a:pt x="159" y="139"/>
                        <a:pt x="152" y="142"/>
                        <a:pt x="152" y="143"/>
                      </a:cubicBezTo>
                      <a:cubicBezTo>
                        <a:pt x="152" y="143"/>
                        <a:pt x="152" y="141"/>
                        <a:pt x="152" y="141"/>
                      </a:cubicBezTo>
                      <a:cubicBezTo>
                        <a:pt x="152" y="141"/>
                        <a:pt x="151" y="142"/>
                        <a:pt x="149" y="144"/>
                      </a:cubicBezTo>
                      <a:cubicBezTo>
                        <a:pt x="149" y="145"/>
                        <a:pt x="148" y="146"/>
                        <a:pt x="147" y="147"/>
                      </a:cubicBezTo>
                      <a:cubicBezTo>
                        <a:pt x="147" y="147"/>
                        <a:pt x="146" y="148"/>
                        <a:pt x="146" y="148"/>
                      </a:cubicBezTo>
                      <a:cubicBezTo>
                        <a:pt x="147" y="146"/>
                        <a:pt x="144" y="143"/>
                        <a:pt x="147" y="142"/>
                      </a:cubicBezTo>
                      <a:cubicBezTo>
                        <a:pt x="146" y="142"/>
                        <a:pt x="145" y="142"/>
                        <a:pt x="143" y="142"/>
                      </a:cubicBezTo>
                      <a:cubicBezTo>
                        <a:pt x="144" y="142"/>
                        <a:pt x="145" y="144"/>
                        <a:pt x="144" y="144"/>
                      </a:cubicBezTo>
                      <a:cubicBezTo>
                        <a:pt x="141" y="143"/>
                        <a:pt x="142" y="144"/>
                        <a:pt x="139" y="143"/>
                      </a:cubicBezTo>
                      <a:cubicBezTo>
                        <a:pt x="140" y="143"/>
                        <a:pt x="139" y="145"/>
                        <a:pt x="138" y="145"/>
                      </a:cubicBezTo>
                      <a:cubicBezTo>
                        <a:pt x="138" y="145"/>
                        <a:pt x="138" y="143"/>
                        <a:pt x="138" y="143"/>
                      </a:cubicBezTo>
                      <a:cubicBezTo>
                        <a:pt x="138" y="143"/>
                        <a:pt x="137" y="143"/>
                        <a:pt x="136" y="144"/>
                      </a:cubicBezTo>
                      <a:cubicBezTo>
                        <a:pt x="136" y="145"/>
                        <a:pt x="135" y="145"/>
                        <a:pt x="135" y="145"/>
                      </a:cubicBezTo>
                      <a:cubicBezTo>
                        <a:pt x="136" y="145"/>
                        <a:pt x="135" y="143"/>
                        <a:pt x="134" y="143"/>
                      </a:cubicBezTo>
                      <a:cubicBezTo>
                        <a:pt x="134" y="143"/>
                        <a:pt x="131" y="143"/>
                        <a:pt x="130" y="143"/>
                      </a:cubicBezTo>
                      <a:cubicBezTo>
                        <a:pt x="131" y="143"/>
                        <a:pt x="131" y="143"/>
                        <a:pt x="131" y="143"/>
                      </a:cubicBezTo>
                      <a:cubicBezTo>
                        <a:pt x="127" y="143"/>
                        <a:pt x="127" y="147"/>
                        <a:pt x="123" y="146"/>
                      </a:cubicBezTo>
                      <a:cubicBezTo>
                        <a:pt x="124" y="146"/>
                        <a:pt x="125" y="144"/>
                        <a:pt x="123" y="143"/>
                      </a:cubicBezTo>
                      <a:cubicBezTo>
                        <a:pt x="122" y="144"/>
                        <a:pt x="118" y="148"/>
                        <a:pt x="114" y="148"/>
                      </a:cubicBezTo>
                      <a:cubicBezTo>
                        <a:pt x="113" y="147"/>
                        <a:pt x="113" y="147"/>
                        <a:pt x="113" y="147"/>
                      </a:cubicBezTo>
                      <a:cubicBezTo>
                        <a:pt x="113" y="147"/>
                        <a:pt x="112" y="147"/>
                        <a:pt x="112" y="147"/>
                      </a:cubicBezTo>
                      <a:cubicBezTo>
                        <a:pt x="111" y="147"/>
                        <a:pt x="110" y="147"/>
                        <a:pt x="110" y="147"/>
                      </a:cubicBezTo>
                      <a:cubicBezTo>
                        <a:pt x="112" y="146"/>
                        <a:pt x="118" y="143"/>
                        <a:pt x="121" y="142"/>
                      </a:cubicBezTo>
                      <a:cubicBezTo>
                        <a:pt x="119" y="142"/>
                        <a:pt x="120" y="142"/>
                        <a:pt x="118" y="141"/>
                      </a:cubicBezTo>
                      <a:cubicBezTo>
                        <a:pt x="118" y="140"/>
                        <a:pt x="120" y="141"/>
                        <a:pt x="120" y="141"/>
                      </a:cubicBezTo>
                      <a:cubicBezTo>
                        <a:pt x="120" y="141"/>
                        <a:pt x="119" y="140"/>
                        <a:pt x="118" y="140"/>
                      </a:cubicBezTo>
                      <a:cubicBezTo>
                        <a:pt x="117" y="139"/>
                        <a:pt x="115" y="139"/>
                        <a:pt x="115" y="139"/>
                      </a:cubicBezTo>
                      <a:cubicBezTo>
                        <a:pt x="115" y="141"/>
                        <a:pt x="111" y="139"/>
                        <a:pt x="111" y="140"/>
                      </a:cubicBezTo>
                      <a:cubicBezTo>
                        <a:pt x="111" y="140"/>
                        <a:pt x="113" y="140"/>
                        <a:pt x="114" y="141"/>
                      </a:cubicBezTo>
                      <a:cubicBezTo>
                        <a:pt x="115" y="141"/>
                        <a:pt x="117" y="141"/>
                        <a:pt x="117" y="141"/>
                      </a:cubicBezTo>
                      <a:cubicBezTo>
                        <a:pt x="117" y="142"/>
                        <a:pt x="113" y="144"/>
                        <a:pt x="109" y="142"/>
                      </a:cubicBezTo>
                      <a:cubicBezTo>
                        <a:pt x="108" y="141"/>
                        <a:pt x="111" y="140"/>
                        <a:pt x="111" y="140"/>
                      </a:cubicBezTo>
                      <a:cubicBezTo>
                        <a:pt x="110" y="140"/>
                        <a:pt x="107" y="139"/>
                        <a:pt x="107" y="139"/>
                      </a:cubicBezTo>
                      <a:cubicBezTo>
                        <a:pt x="109" y="139"/>
                        <a:pt x="109" y="139"/>
                        <a:pt x="109" y="139"/>
                      </a:cubicBezTo>
                      <a:cubicBezTo>
                        <a:pt x="107" y="137"/>
                        <a:pt x="105" y="139"/>
                        <a:pt x="103" y="137"/>
                      </a:cubicBezTo>
                      <a:cubicBezTo>
                        <a:pt x="103" y="137"/>
                        <a:pt x="103" y="136"/>
                        <a:pt x="102" y="135"/>
                      </a:cubicBezTo>
                      <a:cubicBezTo>
                        <a:pt x="102" y="135"/>
                        <a:pt x="101" y="134"/>
                        <a:pt x="101" y="135"/>
                      </a:cubicBezTo>
                      <a:cubicBezTo>
                        <a:pt x="102" y="137"/>
                        <a:pt x="100" y="141"/>
                        <a:pt x="98" y="142"/>
                      </a:cubicBezTo>
                      <a:cubicBezTo>
                        <a:pt x="98" y="141"/>
                        <a:pt x="97" y="141"/>
                        <a:pt x="97" y="140"/>
                      </a:cubicBezTo>
                      <a:cubicBezTo>
                        <a:pt x="96" y="139"/>
                        <a:pt x="95" y="138"/>
                        <a:pt x="94" y="137"/>
                      </a:cubicBezTo>
                      <a:cubicBezTo>
                        <a:pt x="93" y="136"/>
                        <a:pt x="97" y="135"/>
                        <a:pt x="96" y="134"/>
                      </a:cubicBezTo>
                      <a:cubicBezTo>
                        <a:pt x="96" y="134"/>
                        <a:pt x="95" y="135"/>
                        <a:pt x="95" y="135"/>
                      </a:cubicBezTo>
                      <a:cubicBezTo>
                        <a:pt x="94" y="134"/>
                        <a:pt x="95" y="134"/>
                        <a:pt x="93" y="133"/>
                      </a:cubicBezTo>
                      <a:cubicBezTo>
                        <a:pt x="93" y="134"/>
                        <a:pt x="89" y="132"/>
                        <a:pt x="92" y="134"/>
                      </a:cubicBezTo>
                      <a:cubicBezTo>
                        <a:pt x="91" y="134"/>
                        <a:pt x="90" y="134"/>
                        <a:pt x="90" y="134"/>
                      </a:cubicBezTo>
                      <a:cubicBezTo>
                        <a:pt x="89" y="134"/>
                        <a:pt x="88" y="134"/>
                        <a:pt x="87" y="134"/>
                      </a:cubicBezTo>
                      <a:cubicBezTo>
                        <a:pt x="87" y="134"/>
                        <a:pt x="87" y="135"/>
                        <a:pt x="86" y="136"/>
                      </a:cubicBezTo>
                      <a:cubicBezTo>
                        <a:pt x="85" y="136"/>
                        <a:pt x="84" y="137"/>
                        <a:pt x="83" y="138"/>
                      </a:cubicBezTo>
                      <a:cubicBezTo>
                        <a:pt x="83" y="137"/>
                        <a:pt x="83" y="137"/>
                        <a:pt x="82" y="137"/>
                      </a:cubicBezTo>
                      <a:cubicBezTo>
                        <a:pt x="78" y="138"/>
                        <a:pt x="76" y="139"/>
                        <a:pt x="73" y="140"/>
                      </a:cubicBezTo>
                      <a:cubicBezTo>
                        <a:pt x="72" y="140"/>
                        <a:pt x="70" y="141"/>
                        <a:pt x="71" y="140"/>
                      </a:cubicBezTo>
                      <a:cubicBezTo>
                        <a:pt x="71" y="140"/>
                        <a:pt x="70" y="141"/>
                        <a:pt x="69" y="141"/>
                      </a:cubicBezTo>
                      <a:cubicBezTo>
                        <a:pt x="67" y="141"/>
                        <a:pt x="71" y="140"/>
                        <a:pt x="69" y="139"/>
                      </a:cubicBezTo>
                      <a:cubicBezTo>
                        <a:pt x="70" y="140"/>
                        <a:pt x="67" y="142"/>
                        <a:pt x="66" y="142"/>
                      </a:cubicBezTo>
                      <a:cubicBezTo>
                        <a:pt x="67" y="144"/>
                        <a:pt x="69" y="141"/>
                        <a:pt x="71" y="140"/>
                      </a:cubicBezTo>
                      <a:cubicBezTo>
                        <a:pt x="71" y="142"/>
                        <a:pt x="69" y="145"/>
                        <a:pt x="66" y="147"/>
                      </a:cubicBezTo>
                      <a:cubicBezTo>
                        <a:pt x="62" y="148"/>
                        <a:pt x="64" y="146"/>
                        <a:pt x="63" y="146"/>
                      </a:cubicBezTo>
                      <a:cubicBezTo>
                        <a:pt x="57" y="148"/>
                        <a:pt x="59" y="151"/>
                        <a:pt x="54" y="150"/>
                      </a:cubicBezTo>
                      <a:cubicBezTo>
                        <a:pt x="51" y="149"/>
                        <a:pt x="53" y="148"/>
                        <a:pt x="53" y="147"/>
                      </a:cubicBezTo>
                      <a:cubicBezTo>
                        <a:pt x="55" y="147"/>
                        <a:pt x="57" y="147"/>
                        <a:pt x="58" y="147"/>
                      </a:cubicBezTo>
                      <a:cubicBezTo>
                        <a:pt x="56" y="147"/>
                        <a:pt x="56" y="147"/>
                        <a:pt x="56" y="147"/>
                      </a:cubicBezTo>
                      <a:cubicBezTo>
                        <a:pt x="57" y="146"/>
                        <a:pt x="59" y="146"/>
                        <a:pt x="60" y="146"/>
                      </a:cubicBezTo>
                      <a:cubicBezTo>
                        <a:pt x="59" y="146"/>
                        <a:pt x="56" y="146"/>
                        <a:pt x="53" y="147"/>
                      </a:cubicBezTo>
                      <a:cubicBezTo>
                        <a:pt x="52" y="147"/>
                        <a:pt x="50" y="147"/>
                        <a:pt x="49" y="147"/>
                      </a:cubicBezTo>
                      <a:cubicBezTo>
                        <a:pt x="47" y="147"/>
                        <a:pt x="46" y="147"/>
                        <a:pt x="45" y="146"/>
                      </a:cubicBezTo>
                      <a:cubicBezTo>
                        <a:pt x="44" y="147"/>
                        <a:pt x="43" y="147"/>
                        <a:pt x="43" y="147"/>
                      </a:cubicBezTo>
                      <a:cubicBezTo>
                        <a:pt x="45" y="147"/>
                        <a:pt x="45" y="147"/>
                        <a:pt x="45" y="147"/>
                      </a:cubicBezTo>
                      <a:cubicBezTo>
                        <a:pt x="46" y="148"/>
                        <a:pt x="42" y="149"/>
                        <a:pt x="44" y="149"/>
                      </a:cubicBezTo>
                      <a:cubicBezTo>
                        <a:pt x="42" y="150"/>
                        <a:pt x="40" y="151"/>
                        <a:pt x="37" y="150"/>
                      </a:cubicBezTo>
                      <a:cubicBezTo>
                        <a:pt x="36" y="148"/>
                        <a:pt x="36" y="148"/>
                        <a:pt x="36" y="148"/>
                      </a:cubicBezTo>
                      <a:cubicBezTo>
                        <a:pt x="36" y="149"/>
                        <a:pt x="38" y="149"/>
                        <a:pt x="39" y="149"/>
                      </a:cubicBezTo>
                      <a:cubicBezTo>
                        <a:pt x="38" y="150"/>
                        <a:pt x="35" y="147"/>
                        <a:pt x="33" y="148"/>
                      </a:cubicBezTo>
                      <a:cubicBezTo>
                        <a:pt x="35" y="150"/>
                        <a:pt x="35" y="150"/>
                        <a:pt x="35" y="150"/>
                      </a:cubicBezTo>
                      <a:cubicBezTo>
                        <a:pt x="33" y="150"/>
                        <a:pt x="30" y="151"/>
                        <a:pt x="28" y="150"/>
                      </a:cubicBezTo>
                      <a:cubicBezTo>
                        <a:pt x="29" y="152"/>
                        <a:pt x="28" y="150"/>
                        <a:pt x="30" y="152"/>
                      </a:cubicBezTo>
                      <a:cubicBezTo>
                        <a:pt x="29" y="150"/>
                        <a:pt x="37" y="153"/>
                        <a:pt x="34" y="150"/>
                      </a:cubicBezTo>
                      <a:cubicBezTo>
                        <a:pt x="36" y="152"/>
                        <a:pt x="37" y="152"/>
                        <a:pt x="40" y="153"/>
                      </a:cubicBezTo>
                      <a:cubicBezTo>
                        <a:pt x="40" y="153"/>
                        <a:pt x="39" y="152"/>
                        <a:pt x="41" y="152"/>
                      </a:cubicBezTo>
                      <a:cubicBezTo>
                        <a:pt x="41" y="152"/>
                        <a:pt x="42" y="152"/>
                        <a:pt x="42" y="152"/>
                      </a:cubicBezTo>
                      <a:cubicBezTo>
                        <a:pt x="42" y="152"/>
                        <a:pt x="42" y="152"/>
                        <a:pt x="42" y="152"/>
                      </a:cubicBezTo>
                      <a:cubicBezTo>
                        <a:pt x="42" y="152"/>
                        <a:pt x="42" y="152"/>
                        <a:pt x="42" y="152"/>
                      </a:cubicBezTo>
                      <a:cubicBezTo>
                        <a:pt x="42" y="152"/>
                        <a:pt x="42" y="152"/>
                        <a:pt x="42" y="152"/>
                      </a:cubicBezTo>
                      <a:cubicBezTo>
                        <a:pt x="41" y="152"/>
                        <a:pt x="41" y="152"/>
                        <a:pt x="41" y="151"/>
                      </a:cubicBezTo>
                      <a:cubicBezTo>
                        <a:pt x="42" y="151"/>
                        <a:pt x="45" y="151"/>
                        <a:pt x="46" y="150"/>
                      </a:cubicBezTo>
                      <a:cubicBezTo>
                        <a:pt x="47" y="150"/>
                        <a:pt x="46" y="151"/>
                        <a:pt x="46" y="151"/>
                      </a:cubicBezTo>
                      <a:cubicBezTo>
                        <a:pt x="48" y="150"/>
                        <a:pt x="48" y="150"/>
                        <a:pt x="48" y="150"/>
                      </a:cubicBezTo>
                      <a:cubicBezTo>
                        <a:pt x="48" y="151"/>
                        <a:pt x="52" y="152"/>
                        <a:pt x="49" y="152"/>
                      </a:cubicBezTo>
                      <a:cubicBezTo>
                        <a:pt x="51" y="152"/>
                        <a:pt x="51" y="152"/>
                        <a:pt x="51" y="152"/>
                      </a:cubicBezTo>
                      <a:cubicBezTo>
                        <a:pt x="53" y="153"/>
                        <a:pt x="55" y="153"/>
                        <a:pt x="57" y="152"/>
                      </a:cubicBezTo>
                      <a:cubicBezTo>
                        <a:pt x="58" y="152"/>
                        <a:pt x="60" y="150"/>
                        <a:pt x="59" y="151"/>
                      </a:cubicBezTo>
                      <a:cubicBezTo>
                        <a:pt x="59" y="151"/>
                        <a:pt x="60" y="151"/>
                        <a:pt x="61" y="151"/>
                      </a:cubicBezTo>
                      <a:cubicBezTo>
                        <a:pt x="62" y="150"/>
                        <a:pt x="63" y="150"/>
                        <a:pt x="63" y="150"/>
                      </a:cubicBezTo>
                      <a:cubicBezTo>
                        <a:pt x="63" y="150"/>
                        <a:pt x="63" y="150"/>
                        <a:pt x="63" y="150"/>
                      </a:cubicBezTo>
                      <a:cubicBezTo>
                        <a:pt x="67" y="149"/>
                        <a:pt x="71" y="146"/>
                        <a:pt x="76" y="145"/>
                      </a:cubicBezTo>
                      <a:cubicBezTo>
                        <a:pt x="77" y="145"/>
                        <a:pt x="77" y="144"/>
                        <a:pt x="78" y="144"/>
                      </a:cubicBezTo>
                      <a:cubicBezTo>
                        <a:pt x="79" y="144"/>
                        <a:pt x="79" y="143"/>
                        <a:pt x="80" y="143"/>
                      </a:cubicBezTo>
                      <a:cubicBezTo>
                        <a:pt x="81" y="143"/>
                        <a:pt x="81" y="143"/>
                        <a:pt x="81" y="143"/>
                      </a:cubicBezTo>
                      <a:cubicBezTo>
                        <a:pt x="81" y="143"/>
                        <a:pt x="83" y="143"/>
                        <a:pt x="83" y="143"/>
                      </a:cubicBezTo>
                      <a:cubicBezTo>
                        <a:pt x="84" y="143"/>
                        <a:pt x="85" y="143"/>
                        <a:pt x="85" y="142"/>
                      </a:cubicBezTo>
                      <a:cubicBezTo>
                        <a:pt x="86" y="142"/>
                        <a:pt x="87" y="143"/>
                        <a:pt x="87" y="143"/>
                      </a:cubicBezTo>
                      <a:cubicBezTo>
                        <a:pt x="88" y="143"/>
                        <a:pt x="88" y="143"/>
                        <a:pt x="89" y="143"/>
                      </a:cubicBezTo>
                      <a:cubicBezTo>
                        <a:pt x="89" y="143"/>
                        <a:pt x="89" y="143"/>
                        <a:pt x="89" y="143"/>
                      </a:cubicBezTo>
                      <a:cubicBezTo>
                        <a:pt x="89" y="143"/>
                        <a:pt x="89" y="143"/>
                        <a:pt x="89" y="143"/>
                      </a:cubicBezTo>
                      <a:cubicBezTo>
                        <a:pt x="90" y="143"/>
                        <a:pt x="90" y="143"/>
                        <a:pt x="90" y="143"/>
                      </a:cubicBezTo>
                      <a:cubicBezTo>
                        <a:pt x="90" y="143"/>
                        <a:pt x="91" y="143"/>
                        <a:pt x="91" y="143"/>
                      </a:cubicBezTo>
                      <a:cubicBezTo>
                        <a:pt x="92" y="143"/>
                        <a:pt x="93" y="143"/>
                        <a:pt x="93" y="143"/>
                      </a:cubicBezTo>
                      <a:cubicBezTo>
                        <a:pt x="94" y="143"/>
                        <a:pt x="94" y="143"/>
                        <a:pt x="94" y="143"/>
                      </a:cubicBezTo>
                      <a:cubicBezTo>
                        <a:pt x="95" y="143"/>
                        <a:pt x="96" y="143"/>
                        <a:pt x="96" y="143"/>
                      </a:cubicBezTo>
                      <a:cubicBezTo>
                        <a:pt x="97" y="144"/>
                        <a:pt x="97" y="144"/>
                        <a:pt x="98" y="144"/>
                      </a:cubicBezTo>
                      <a:cubicBezTo>
                        <a:pt x="98" y="144"/>
                        <a:pt x="99" y="144"/>
                        <a:pt x="100" y="144"/>
                      </a:cubicBezTo>
                      <a:cubicBezTo>
                        <a:pt x="100" y="144"/>
                        <a:pt x="100" y="144"/>
                        <a:pt x="100" y="144"/>
                      </a:cubicBezTo>
                      <a:cubicBezTo>
                        <a:pt x="102" y="144"/>
                        <a:pt x="105" y="147"/>
                        <a:pt x="109" y="148"/>
                      </a:cubicBezTo>
                      <a:cubicBezTo>
                        <a:pt x="109" y="148"/>
                        <a:pt x="108" y="148"/>
                        <a:pt x="107" y="147"/>
                      </a:cubicBezTo>
                      <a:cubicBezTo>
                        <a:pt x="111" y="151"/>
                        <a:pt x="117" y="149"/>
                        <a:pt x="120" y="151"/>
                      </a:cubicBezTo>
                      <a:cubicBezTo>
                        <a:pt x="121" y="151"/>
                        <a:pt x="122" y="151"/>
                        <a:pt x="123" y="151"/>
                      </a:cubicBezTo>
                      <a:cubicBezTo>
                        <a:pt x="123" y="151"/>
                        <a:pt x="123" y="151"/>
                        <a:pt x="122" y="151"/>
                      </a:cubicBezTo>
                      <a:cubicBezTo>
                        <a:pt x="123" y="151"/>
                        <a:pt x="123" y="151"/>
                        <a:pt x="123" y="151"/>
                      </a:cubicBezTo>
                      <a:cubicBezTo>
                        <a:pt x="123" y="151"/>
                        <a:pt x="124" y="152"/>
                        <a:pt x="124" y="152"/>
                      </a:cubicBezTo>
                      <a:cubicBezTo>
                        <a:pt x="124" y="152"/>
                        <a:pt x="123" y="151"/>
                        <a:pt x="123" y="151"/>
                      </a:cubicBezTo>
                      <a:cubicBezTo>
                        <a:pt x="124" y="151"/>
                        <a:pt x="125" y="151"/>
                        <a:pt x="126" y="151"/>
                      </a:cubicBezTo>
                      <a:cubicBezTo>
                        <a:pt x="127" y="152"/>
                        <a:pt x="127" y="152"/>
                        <a:pt x="127" y="152"/>
                      </a:cubicBezTo>
                      <a:cubicBezTo>
                        <a:pt x="127" y="152"/>
                        <a:pt x="127" y="152"/>
                        <a:pt x="127" y="152"/>
                      </a:cubicBezTo>
                      <a:cubicBezTo>
                        <a:pt x="128" y="152"/>
                        <a:pt x="128" y="151"/>
                        <a:pt x="127" y="151"/>
                      </a:cubicBezTo>
                      <a:cubicBezTo>
                        <a:pt x="128" y="151"/>
                        <a:pt x="129" y="150"/>
                        <a:pt x="129" y="150"/>
                      </a:cubicBezTo>
                      <a:cubicBezTo>
                        <a:pt x="130" y="152"/>
                        <a:pt x="132" y="150"/>
                        <a:pt x="133" y="151"/>
                      </a:cubicBezTo>
                      <a:cubicBezTo>
                        <a:pt x="134" y="151"/>
                        <a:pt x="135" y="151"/>
                        <a:pt x="136" y="151"/>
                      </a:cubicBezTo>
                      <a:cubicBezTo>
                        <a:pt x="138" y="150"/>
                        <a:pt x="139" y="150"/>
                        <a:pt x="139" y="149"/>
                      </a:cubicBezTo>
                      <a:cubicBezTo>
                        <a:pt x="139" y="149"/>
                        <a:pt x="140" y="149"/>
                        <a:pt x="139" y="149"/>
                      </a:cubicBezTo>
                      <a:cubicBezTo>
                        <a:pt x="140" y="149"/>
                        <a:pt x="142" y="149"/>
                        <a:pt x="143" y="149"/>
                      </a:cubicBezTo>
                      <a:cubicBezTo>
                        <a:pt x="143" y="150"/>
                        <a:pt x="143" y="150"/>
                        <a:pt x="143" y="150"/>
                      </a:cubicBezTo>
                      <a:cubicBezTo>
                        <a:pt x="146" y="148"/>
                        <a:pt x="146" y="148"/>
                        <a:pt x="146" y="148"/>
                      </a:cubicBezTo>
                      <a:cubicBezTo>
                        <a:pt x="148" y="148"/>
                        <a:pt x="149" y="149"/>
                        <a:pt x="147" y="150"/>
                      </a:cubicBezTo>
                      <a:cubicBezTo>
                        <a:pt x="151" y="148"/>
                        <a:pt x="150" y="149"/>
                        <a:pt x="153" y="147"/>
                      </a:cubicBezTo>
                      <a:cubicBezTo>
                        <a:pt x="153" y="147"/>
                        <a:pt x="153" y="147"/>
                        <a:pt x="153" y="147"/>
                      </a:cubicBezTo>
                      <a:cubicBezTo>
                        <a:pt x="154" y="147"/>
                        <a:pt x="156" y="146"/>
                        <a:pt x="157" y="146"/>
                      </a:cubicBezTo>
                      <a:cubicBezTo>
                        <a:pt x="158" y="146"/>
                        <a:pt x="159" y="146"/>
                        <a:pt x="160" y="146"/>
                      </a:cubicBezTo>
                      <a:cubicBezTo>
                        <a:pt x="162" y="145"/>
                        <a:pt x="164" y="145"/>
                        <a:pt x="166" y="144"/>
                      </a:cubicBezTo>
                      <a:cubicBezTo>
                        <a:pt x="167" y="143"/>
                        <a:pt x="169" y="142"/>
                        <a:pt x="171" y="141"/>
                      </a:cubicBezTo>
                      <a:cubicBezTo>
                        <a:pt x="173" y="139"/>
                        <a:pt x="175" y="138"/>
                        <a:pt x="176" y="137"/>
                      </a:cubicBezTo>
                      <a:cubicBezTo>
                        <a:pt x="174" y="137"/>
                        <a:pt x="180" y="135"/>
                        <a:pt x="178" y="134"/>
                      </a:cubicBezTo>
                      <a:cubicBezTo>
                        <a:pt x="179" y="134"/>
                        <a:pt x="180" y="133"/>
                        <a:pt x="180" y="134"/>
                      </a:cubicBezTo>
                      <a:cubicBezTo>
                        <a:pt x="181" y="133"/>
                        <a:pt x="182" y="132"/>
                        <a:pt x="183" y="131"/>
                      </a:cubicBezTo>
                      <a:cubicBezTo>
                        <a:pt x="183" y="129"/>
                        <a:pt x="184" y="128"/>
                        <a:pt x="184" y="127"/>
                      </a:cubicBezTo>
                      <a:cubicBezTo>
                        <a:pt x="185" y="127"/>
                        <a:pt x="184" y="128"/>
                        <a:pt x="185" y="128"/>
                      </a:cubicBezTo>
                      <a:cubicBezTo>
                        <a:pt x="185" y="127"/>
                        <a:pt x="185" y="126"/>
                        <a:pt x="185" y="126"/>
                      </a:cubicBezTo>
                      <a:cubicBezTo>
                        <a:pt x="186" y="126"/>
                        <a:pt x="185" y="127"/>
                        <a:pt x="185" y="128"/>
                      </a:cubicBezTo>
                      <a:cubicBezTo>
                        <a:pt x="187" y="124"/>
                        <a:pt x="185" y="123"/>
                        <a:pt x="184" y="122"/>
                      </a:cubicBezTo>
                      <a:cubicBezTo>
                        <a:pt x="185" y="120"/>
                        <a:pt x="185" y="119"/>
                        <a:pt x="185" y="118"/>
                      </a:cubicBezTo>
                      <a:cubicBezTo>
                        <a:pt x="185" y="117"/>
                        <a:pt x="186" y="116"/>
                        <a:pt x="186" y="119"/>
                      </a:cubicBezTo>
                      <a:cubicBezTo>
                        <a:pt x="186" y="118"/>
                        <a:pt x="187" y="116"/>
                        <a:pt x="187" y="114"/>
                      </a:cubicBezTo>
                      <a:cubicBezTo>
                        <a:pt x="187" y="112"/>
                        <a:pt x="187" y="110"/>
                        <a:pt x="186" y="110"/>
                      </a:cubicBezTo>
                      <a:cubicBezTo>
                        <a:pt x="186" y="110"/>
                        <a:pt x="186" y="108"/>
                        <a:pt x="186" y="108"/>
                      </a:cubicBezTo>
                      <a:cubicBezTo>
                        <a:pt x="186" y="105"/>
                        <a:pt x="186" y="105"/>
                        <a:pt x="185" y="102"/>
                      </a:cubicBezTo>
                      <a:cubicBezTo>
                        <a:pt x="185" y="103"/>
                        <a:pt x="185" y="103"/>
                        <a:pt x="185" y="103"/>
                      </a:cubicBezTo>
                      <a:cubicBezTo>
                        <a:pt x="183" y="102"/>
                        <a:pt x="184" y="100"/>
                        <a:pt x="183" y="98"/>
                      </a:cubicBezTo>
                      <a:cubicBezTo>
                        <a:pt x="183" y="98"/>
                        <a:pt x="183" y="98"/>
                        <a:pt x="183" y="98"/>
                      </a:cubicBezTo>
                      <a:cubicBezTo>
                        <a:pt x="183" y="93"/>
                        <a:pt x="182" y="96"/>
                        <a:pt x="181" y="91"/>
                      </a:cubicBezTo>
                      <a:cubicBezTo>
                        <a:pt x="180" y="92"/>
                        <a:pt x="180" y="92"/>
                        <a:pt x="180" y="92"/>
                      </a:cubicBezTo>
                      <a:cubicBezTo>
                        <a:pt x="179" y="92"/>
                        <a:pt x="179" y="91"/>
                        <a:pt x="179" y="89"/>
                      </a:cubicBezTo>
                      <a:cubicBezTo>
                        <a:pt x="179" y="88"/>
                        <a:pt x="178" y="86"/>
                        <a:pt x="177" y="85"/>
                      </a:cubicBezTo>
                      <a:cubicBezTo>
                        <a:pt x="177" y="85"/>
                        <a:pt x="177" y="86"/>
                        <a:pt x="177" y="86"/>
                      </a:cubicBezTo>
                      <a:cubicBezTo>
                        <a:pt x="176" y="86"/>
                        <a:pt x="176" y="84"/>
                        <a:pt x="176" y="83"/>
                      </a:cubicBezTo>
                      <a:cubicBezTo>
                        <a:pt x="176" y="82"/>
                        <a:pt x="176" y="80"/>
                        <a:pt x="175" y="79"/>
                      </a:cubicBezTo>
                      <a:cubicBezTo>
                        <a:pt x="175" y="79"/>
                        <a:pt x="176" y="79"/>
                        <a:pt x="176" y="80"/>
                      </a:cubicBezTo>
                      <a:cubicBezTo>
                        <a:pt x="173" y="76"/>
                        <a:pt x="175" y="80"/>
                        <a:pt x="172" y="78"/>
                      </a:cubicBezTo>
                      <a:cubicBezTo>
                        <a:pt x="172" y="77"/>
                        <a:pt x="174" y="77"/>
                        <a:pt x="172" y="76"/>
                      </a:cubicBezTo>
                      <a:cubicBezTo>
                        <a:pt x="172" y="75"/>
                        <a:pt x="170" y="75"/>
                        <a:pt x="168" y="74"/>
                      </a:cubicBezTo>
                      <a:cubicBezTo>
                        <a:pt x="166" y="73"/>
                        <a:pt x="164" y="73"/>
                        <a:pt x="163" y="71"/>
                      </a:cubicBezTo>
                      <a:cubicBezTo>
                        <a:pt x="164" y="72"/>
                        <a:pt x="164" y="73"/>
                        <a:pt x="163" y="72"/>
                      </a:cubicBezTo>
                      <a:cubicBezTo>
                        <a:pt x="161" y="72"/>
                        <a:pt x="158" y="68"/>
                        <a:pt x="155" y="69"/>
                      </a:cubicBezTo>
                      <a:cubicBezTo>
                        <a:pt x="155" y="69"/>
                        <a:pt x="155" y="68"/>
                        <a:pt x="155" y="68"/>
                      </a:cubicBezTo>
                      <a:cubicBezTo>
                        <a:pt x="155" y="68"/>
                        <a:pt x="153" y="68"/>
                        <a:pt x="152" y="67"/>
                      </a:cubicBezTo>
                      <a:cubicBezTo>
                        <a:pt x="151" y="67"/>
                        <a:pt x="150" y="66"/>
                        <a:pt x="150" y="66"/>
                      </a:cubicBezTo>
                      <a:cubicBezTo>
                        <a:pt x="150" y="65"/>
                        <a:pt x="148" y="63"/>
                        <a:pt x="146" y="62"/>
                      </a:cubicBezTo>
                      <a:cubicBezTo>
                        <a:pt x="145" y="61"/>
                        <a:pt x="143" y="59"/>
                        <a:pt x="144" y="58"/>
                      </a:cubicBezTo>
                      <a:cubicBezTo>
                        <a:pt x="144" y="58"/>
                        <a:pt x="143" y="57"/>
                        <a:pt x="143" y="56"/>
                      </a:cubicBezTo>
                      <a:cubicBezTo>
                        <a:pt x="142" y="55"/>
                        <a:pt x="141" y="54"/>
                        <a:pt x="141" y="54"/>
                      </a:cubicBezTo>
                      <a:cubicBezTo>
                        <a:pt x="142" y="54"/>
                        <a:pt x="142" y="54"/>
                        <a:pt x="142" y="54"/>
                      </a:cubicBezTo>
                      <a:cubicBezTo>
                        <a:pt x="140" y="51"/>
                        <a:pt x="139" y="51"/>
                        <a:pt x="138" y="50"/>
                      </a:cubicBezTo>
                      <a:cubicBezTo>
                        <a:pt x="138" y="49"/>
                        <a:pt x="138" y="50"/>
                        <a:pt x="139" y="50"/>
                      </a:cubicBezTo>
                      <a:cubicBezTo>
                        <a:pt x="137" y="45"/>
                        <a:pt x="137" y="45"/>
                        <a:pt x="134" y="42"/>
                      </a:cubicBezTo>
                      <a:cubicBezTo>
                        <a:pt x="135" y="41"/>
                        <a:pt x="135" y="41"/>
                        <a:pt x="135" y="41"/>
                      </a:cubicBezTo>
                      <a:cubicBezTo>
                        <a:pt x="135" y="41"/>
                        <a:pt x="134" y="41"/>
                        <a:pt x="134" y="40"/>
                      </a:cubicBezTo>
                      <a:cubicBezTo>
                        <a:pt x="134" y="38"/>
                        <a:pt x="133" y="37"/>
                        <a:pt x="132" y="35"/>
                      </a:cubicBezTo>
                      <a:cubicBezTo>
                        <a:pt x="132" y="33"/>
                        <a:pt x="131" y="31"/>
                        <a:pt x="129" y="30"/>
                      </a:cubicBezTo>
                      <a:cubicBezTo>
                        <a:pt x="130" y="30"/>
                        <a:pt x="130" y="30"/>
                        <a:pt x="130" y="30"/>
                      </a:cubicBezTo>
                      <a:cubicBezTo>
                        <a:pt x="126" y="26"/>
                        <a:pt x="125" y="17"/>
                        <a:pt x="120" y="18"/>
                      </a:cubicBezTo>
                      <a:cubicBezTo>
                        <a:pt x="120" y="18"/>
                        <a:pt x="120" y="18"/>
                        <a:pt x="119" y="17"/>
                      </a:cubicBezTo>
                      <a:cubicBezTo>
                        <a:pt x="118" y="16"/>
                        <a:pt x="117" y="16"/>
                        <a:pt x="117" y="16"/>
                      </a:cubicBezTo>
                      <a:cubicBezTo>
                        <a:pt x="120" y="20"/>
                        <a:pt x="116" y="17"/>
                        <a:pt x="117" y="18"/>
                      </a:cubicBezTo>
                      <a:cubicBezTo>
                        <a:pt x="115" y="17"/>
                        <a:pt x="114" y="14"/>
                        <a:pt x="116" y="16"/>
                      </a:cubicBezTo>
                      <a:cubicBezTo>
                        <a:pt x="116" y="16"/>
                        <a:pt x="116" y="16"/>
                        <a:pt x="116" y="16"/>
                      </a:cubicBezTo>
                      <a:cubicBezTo>
                        <a:pt x="117" y="16"/>
                        <a:pt x="116" y="15"/>
                        <a:pt x="115" y="13"/>
                      </a:cubicBezTo>
                      <a:cubicBezTo>
                        <a:pt x="114" y="12"/>
                        <a:pt x="113" y="11"/>
                        <a:pt x="113" y="11"/>
                      </a:cubicBezTo>
                      <a:cubicBezTo>
                        <a:pt x="109" y="8"/>
                        <a:pt x="105" y="5"/>
                        <a:pt x="101" y="3"/>
                      </a:cubicBezTo>
                      <a:cubicBezTo>
                        <a:pt x="97" y="1"/>
                        <a:pt x="92" y="0"/>
                        <a:pt x="87" y="0"/>
                      </a:cubicBezTo>
                      <a:cubicBezTo>
                        <a:pt x="88" y="1"/>
                        <a:pt x="88" y="1"/>
                        <a:pt x="88" y="1"/>
                      </a:cubicBezTo>
                      <a:cubicBezTo>
                        <a:pt x="88" y="1"/>
                        <a:pt x="87" y="1"/>
                        <a:pt x="86" y="1"/>
                      </a:cubicBezTo>
                      <a:cubicBezTo>
                        <a:pt x="86" y="2"/>
                        <a:pt x="85" y="2"/>
                        <a:pt x="85" y="2"/>
                      </a:cubicBezTo>
                      <a:cubicBezTo>
                        <a:pt x="84" y="1"/>
                        <a:pt x="83" y="1"/>
                        <a:pt x="86" y="0"/>
                      </a:cubicBezTo>
                      <a:cubicBezTo>
                        <a:pt x="85" y="0"/>
                        <a:pt x="84" y="0"/>
                        <a:pt x="83" y="1"/>
                      </a:cubicBezTo>
                      <a:cubicBezTo>
                        <a:pt x="83" y="1"/>
                        <a:pt x="83" y="1"/>
                        <a:pt x="83" y="1"/>
                      </a:cubicBezTo>
                      <a:cubicBezTo>
                        <a:pt x="83" y="1"/>
                        <a:pt x="82" y="2"/>
                        <a:pt x="82" y="2"/>
                      </a:cubicBezTo>
                      <a:cubicBezTo>
                        <a:pt x="78" y="2"/>
                        <a:pt x="84" y="0"/>
                        <a:pt x="82" y="0"/>
                      </a:cubicBezTo>
                      <a:cubicBezTo>
                        <a:pt x="80" y="1"/>
                        <a:pt x="80" y="1"/>
                        <a:pt x="80" y="1"/>
                      </a:cubicBezTo>
                      <a:cubicBezTo>
                        <a:pt x="81" y="1"/>
                        <a:pt x="81" y="1"/>
                        <a:pt x="81" y="1"/>
                      </a:cubicBezTo>
                      <a:cubicBezTo>
                        <a:pt x="79" y="2"/>
                        <a:pt x="79" y="2"/>
                        <a:pt x="77" y="3"/>
                      </a:cubicBezTo>
                      <a:cubicBezTo>
                        <a:pt x="75" y="3"/>
                        <a:pt x="76" y="2"/>
                        <a:pt x="75" y="3"/>
                      </a:cubicBezTo>
                      <a:cubicBezTo>
                        <a:pt x="75" y="3"/>
                        <a:pt x="75" y="3"/>
                        <a:pt x="74" y="3"/>
                      </a:cubicBezTo>
                      <a:cubicBezTo>
                        <a:pt x="70" y="5"/>
                        <a:pt x="70" y="5"/>
                        <a:pt x="70" y="5"/>
                      </a:cubicBezTo>
                      <a:cubicBezTo>
                        <a:pt x="72" y="5"/>
                        <a:pt x="72" y="5"/>
                        <a:pt x="72" y="5"/>
                      </a:cubicBezTo>
                      <a:cubicBezTo>
                        <a:pt x="71" y="6"/>
                        <a:pt x="69" y="7"/>
                        <a:pt x="71" y="7"/>
                      </a:cubicBezTo>
                      <a:cubicBezTo>
                        <a:pt x="70" y="7"/>
                        <a:pt x="69" y="7"/>
                        <a:pt x="68" y="8"/>
                      </a:cubicBezTo>
                      <a:cubicBezTo>
                        <a:pt x="66" y="9"/>
                        <a:pt x="65" y="9"/>
                        <a:pt x="63" y="11"/>
                      </a:cubicBezTo>
                      <a:cubicBezTo>
                        <a:pt x="61" y="13"/>
                        <a:pt x="58" y="15"/>
                        <a:pt x="58" y="16"/>
                      </a:cubicBezTo>
                      <a:cubicBezTo>
                        <a:pt x="57" y="18"/>
                        <a:pt x="55" y="20"/>
                        <a:pt x="53" y="22"/>
                      </a:cubicBezTo>
                      <a:cubicBezTo>
                        <a:pt x="54" y="22"/>
                        <a:pt x="55" y="22"/>
                        <a:pt x="53" y="24"/>
                      </a:cubicBezTo>
                      <a:cubicBezTo>
                        <a:pt x="52" y="22"/>
                        <a:pt x="50" y="27"/>
                        <a:pt x="47" y="28"/>
                      </a:cubicBezTo>
                      <a:cubicBezTo>
                        <a:pt x="48" y="27"/>
                        <a:pt x="47" y="29"/>
                        <a:pt x="47" y="30"/>
                      </a:cubicBezTo>
                      <a:cubicBezTo>
                        <a:pt x="46" y="32"/>
                        <a:pt x="45" y="33"/>
                        <a:pt x="47" y="32"/>
                      </a:cubicBezTo>
                      <a:cubicBezTo>
                        <a:pt x="46" y="34"/>
                        <a:pt x="46" y="32"/>
                        <a:pt x="45" y="33"/>
                      </a:cubicBezTo>
                      <a:cubicBezTo>
                        <a:pt x="44" y="35"/>
                        <a:pt x="43" y="37"/>
                        <a:pt x="41" y="40"/>
                      </a:cubicBezTo>
                      <a:cubicBezTo>
                        <a:pt x="41" y="40"/>
                        <a:pt x="41" y="40"/>
                        <a:pt x="41" y="40"/>
                      </a:cubicBezTo>
                      <a:cubicBezTo>
                        <a:pt x="41" y="41"/>
                        <a:pt x="41" y="41"/>
                        <a:pt x="41" y="41"/>
                      </a:cubicBezTo>
                      <a:cubicBezTo>
                        <a:pt x="40" y="42"/>
                        <a:pt x="40" y="42"/>
                        <a:pt x="40" y="42"/>
                      </a:cubicBezTo>
                      <a:cubicBezTo>
                        <a:pt x="39" y="44"/>
                        <a:pt x="39" y="44"/>
                        <a:pt x="39" y="44"/>
                      </a:cubicBezTo>
                      <a:cubicBezTo>
                        <a:pt x="39" y="45"/>
                        <a:pt x="38" y="47"/>
                        <a:pt x="37" y="48"/>
                      </a:cubicBezTo>
                      <a:cubicBezTo>
                        <a:pt x="38" y="48"/>
                        <a:pt x="38" y="48"/>
                        <a:pt x="38" y="49"/>
                      </a:cubicBezTo>
                      <a:cubicBezTo>
                        <a:pt x="38" y="49"/>
                        <a:pt x="38" y="50"/>
                        <a:pt x="37" y="50"/>
                      </a:cubicBezTo>
                      <a:cubicBezTo>
                        <a:pt x="36" y="51"/>
                        <a:pt x="35" y="51"/>
                        <a:pt x="35" y="51"/>
                      </a:cubicBezTo>
                      <a:cubicBezTo>
                        <a:pt x="35" y="52"/>
                        <a:pt x="37" y="53"/>
                        <a:pt x="35" y="54"/>
                      </a:cubicBezTo>
                      <a:cubicBezTo>
                        <a:pt x="35" y="54"/>
                        <a:pt x="36" y="54"/>
                        <a:pt x="35" y="54"/>
                      </a:cubicBezTo>
                      <a:cubicBezTo>
                        <a:pt x="32" y="59"/>
                        <a:pt x="29" y="64"/>
                        <a:pt x="25" y="67"/>
                      </a:cubicBezTo>
                      <a:cubicBezTo>
                        <a:pt x="24" y="68"/>
                        <a:pt x="22" y="69"/>
                        <a:pt x="21" y="69"/>
                      </a:cubicBezTo>
                      <a:cubicBezTo>
                        <a:pt x="21" y="69"/>
                        <a:pt x="21" y="69"/>
                        <a:pt x="21" y="69"/>
                      </a:cubicBezTo>
                      <a:cubicBezTo>
                        <a:pt x="20" y="70"/>
                        <a:pt x="20" y="70"/>
                        <a:pt x="20" y="70"/>
                      </a:cubicBezTo>
                      <a:cubicBezTo>
                        <a:pt x="17" y="71"/>
                        <a:pt x="17" y="71"/>
                        <a:pt x="17" y="71"/>
                      </a:cubicBezTo>
                      <a:cubicBezTo>
                        <a:pt x="14" y="72"/>
                        <a:pt x="12" y="73"/>
                        <a:pt x="8" y="74"/>
                      </a:cubicBezTo>
                      <a:cubicBezTo>
                        <a:pt x="10" y="74"/>
                        <a:pt x="9" y="74"/>
                        <a:pt x="8" y="75"/>
                      </a:cubicBezTo>
                      <a:cubicBezTo>
                        <a:pt x="9" y="75"/>
                        <a:pt x="9" y="76"/>
                        <a:pt x="9" y="76"/>
                      </a:cubicBezTo>
                      <a:cubicBezTo>
                        <a:pt x="9" y="76"/>
                        <a:pt x="8" y="76"/>
                        <a:pt x="6" y="77"/>
                      </a:cubicBezTo>
                      <a:cubicBezTo>
                        <a:pt x="6" y="77"/>
                        <a:pt x="5" y="77"/>
                        <a:pt x="5" y="78"/>
                      </a:cubicBezTo>
                      <a:cubicBezTo>
                        <a:pt x="4" y="78"/>
                        <a:pt x="4" y="78"/>
                        <a:pt x="4" y="78"/>
                      </a:cubicBezTo>
                      <a:cubicBezTo>
                        <a:pt x="4" y="79"/>
                        <a:pt x="3" y="80"/>
                        <a:pt x="2" y="81"/>
                      </a:cubicBezTo>
                      <a:cubicBezTo>
                        <a:pt x="1" y="82"/>
                        <a:pt x="0" y="83"/>
                        <a:pt x="0" y="83"/>
                      </a:cubicBezTo>
                      <a:cubicBezTo>
                        <a:pt x="1" y="82"/>
                        <a:pt x="1" y="82"/>
                        <a:pt x="1" y="82"/>
                      </a:cubicBezTo>
                      <a:cubicBezTo>
                        <a:pt x="1" y="83"/>
                        <a:pt x="2" y="83"/>
                        <a:pt x="3" y="83"/>
                      </a:cubicBezTo>
                      <a:cubicBezTo>
                        <a:pt x="5" y="83"/>
                        <a:pt x="6" y="83"/>
                        <a:pt x="7" y="84"/>
                      </a:cubicBezTo>
                      <a:cubicBezTo>
                        <a:pt x="7" y="83"/>
                        <a:pt x="9" y="82"/>
                        <a:pt x="10" y="82"/>
                      </a:cubicBezTo>
                      <a:cubicBezTo>
                        <a:pt x="12" y="81"/>
                        <a:pt x="14" y="81"/>
                        <a:pt x="15" y="79"/>
                      </a:cubicBezTo>
                      <a:cubicBezTo>
                        <a:pt x="15" y="79"/>
                        <a:pt x="14" y="80"/>
                        <a:pt x="15" y="80"/>
                      </a:cubicBezTo>
                      <a:cubicBezTo>
                        <a:pt x="15" y="78"/>
                        <a:pt x="16" y="78"/>
                        <a:pt x="18" y="77"/>
                      </a:cubicBezTo>
                      <a:cubicBezTo>
                        <a:pt x="18" y="78"/>
                        <a:pt x="18" y="78"/>
                        <a:pt x="18" y="78"/>
                      </a:cubicBezTo>
                      <a:cubicBezTo>
                        <a:pt x="19" y="77"/>
                        <a:pt x="20" y="76"/>
                        <a:pt x="22" y="76"/>
                      </a:cubicBezTo>
                      <a:cubicBezTo>
                        <a:pt x="22" y="76"/>
                        <a:pt x="23" y="76"/>
                        <a:pt x="23" y="75"/>
                      </a:cubicBezTo>
                      <a:cubicBezTo>
                        <a:pt x="24" y="75"/>
                        <a:pt x="25" y="75"/>
                        <a:pt x="25" y="75"/>
                      </a:cubicBezTo>
                      <a:cubicBezTo>
                        <a:pt x="28" y="74"/>
                        <a:pt x="30" y="72"/>
                        <a:pt x="33" y="70"/>
                      </a:cubicBezTo>
                      <a:cubicBezTo>
                        <a:pt x="32" y="69"/>
                        <a:pt x="32" y="69"/>
                        <a:pt x="32" y="69"/>
                      </a:cubicBezTo>
                      <a:cubicBezTo>
                        <a:pt x="33" y="68"/>
                        <a:pt x="33" y="68"/>
                        <a:pt x="34" y="68"/>
                      </a:cubicBezTo>
                      <a:cubicBezTo>
                        <a:pt x="34" y="66"/>
                        <a:pt x="31" y="71"/>
                        <a:pt x="31" y="69"/>
                      </a:cubicBezTo>
                      <a:cubicBezTo>
                        <a:pt x="32" y="69"/>
                        <a:pt x="34" y="67"/>
                        <a:pt x="36" y="65"/>
                      </a:cubicBezTo>
                      <a:cubicBezTo>
                        <a:pt x="38" y="63"/>
                        <a:pt x="39" y="60"/>
                        <a:pt x="41" y="60"/>
                      </a:cubicBezTo>
                      <a:cubicBezTo>
                        <a:pt x="42" y="58"/>
                        <a:pt x="39" y="60"/>
                        <a:pt x="41" y="58"/>
                      </a:cubicBezTo>
                      <a:cubicBezTo>
                        <a:pt x="41" y="58"/>
                        <a:pt x="41" y="58"/>
                        <a:pt x="41" y="58"/>
                      </a:cubicBezTo>
                      <a:cubicBezTo>
                        <a:pt x="41" y="57"/>
                        <a:pt x="41" y="57"/>
                        <a:pt x="41" y="57"/>
                      </a:cubicBezTo>
                      <a:cubicBezTo>
                        <a:pt x="42" y="56"/>
                        <a:pt x="43" y="56"/>
                        <a:pt x="43" y="56"/>
                      </a:cubicBezTo>
                      <a:cubicBezTo>
                        <a:pt x="43" y="56"/>
                        <a:pt x="43" y="57"/>
                        <a:pt x="43" y="57"/>
                      </a:cubicBezTo>
                      <a:cubicBezTo>
                        <a:pt x="44" y="56"/>
                        <a:pt x="45" y="52"/>
                        <a:pt x="46" y="51"/>
                      </a:cubicBezTo>
                      <a:cubicBezTo>
                        <a:pt x="44" y="53"/>
                        <a:pt x="44" y="53"/>
                        <a:pt x="44" y="53"/>
                      </a:cubicBezTo>
                      <a:cubicBezTo>
                        <a:pt x="45" y="52"/>
                        <a:pt x="46" y="50"/>
                        <a:pt x="47" y="48"/>
                      </a:cubicBezTo>
                      <a:cubicBezTo>
                        <a:pt x="47" y="47"/>
                        <a:pt x="47" y="46"/>
                        <a:pt x="48" y="45"/>
                      </a:cubicBezTo>
                      <a:cubicBezTo>
                        <a:pt x="48" y="44"/>
                        <a:pt x="48" y="44"/>
                        <a:pt x="48" y="44"/>
                      </a:cubicBezTo>
                      <a:cubicBezTo>
                        <a:pt x="49" y="43"/>
                        <a:pt x="49" y="43"/>
                        <a:pt x="49" y="43"/>
                      </a:cubicBezTo>
                      <a:cubicBezTo>
                        <a:pt x="50" y="41"/>
                        <a:pt x="51" y="38"/>
                        <a:pt x="52" y="35"/>
                      </a:cubicBezTo>
                      <a:cubicBezTo>
                        <a:pt x="51" y="36"/>
                        <a:pt x="51" y="36"/>
                        <a:pt x="51" y="36"/>
                      </a:cubicBezTo>
                      <a:cubicBezTo>
                        <a:pt x="53" y="31"/>
                        <a:pt x="54" y="33"/>
                        <a:pt x="56" y="29"/>
                      </a:cubicBezTo>
                      <a:cubicBezTo>
                        <a:pt x="56" y="29"/>
                        <a:pt x="56" y="29"/>
                        <a:pt x="56" y="29"/>
                      </a:cubicBezTo>
                      <a:cubicBezTo>
                        <a:pt x="56" y="28"/>
                        <a:pt x="57" y="26"/>
                        <a:pt x="57" y="25"/>
                      </a:cubicBezTo>
                      <a:cubicBezTo>
                        <a:pt x="57" y="27"/>
                        <a:pt x="60" y="24"/>
                        <a:pt x="59" y="26"/>
                      </a:cubicBezTo>
                      <a:cubicBezTo>
                        <a:pt x="61" y="22"/>
                        <a:pt x="60" y="24"/>
                        <a:pt x="61" y="20"/>
                      </a:cubicBezTo>
                      <a:cubicBezTo>
                        <a:pt x="62" y="20"/>
                        <a:pt x="62" y="20"/>
                        <a:pt x="62" y="20"/>
                      </a:cubicBezTo>
                      <a:cubicBezTo>
                        <a:pt x="62" y="19"/>
                        <a:pt x="62" y="19"/>
                        <a:pt x="63" y="17"/>
                      </a:cubicBezTo>
                      <a:cubicBezTo>
                        <a:pt x="62" y="19"/>
                        <a:pt x="65" y="17"/>
                        <a:pt x="64" y="19"/>
                      </a:cubicBezTo>
                      <a:cubicBezTo>
                        <a:pt x="67" y="18"/>
                        <a:pt x="68" y="16"/>
                        <a:pt x="69" y="15"/>
                      </a:cubicBezTo>
                      <a:cubicBezTo>
                        <a:pt x="70" y="14"/>
                        <a:pt x="71" y="13"/>
                        <a:pt x="72" y="13"/>
                      </a:cubicBezTo>
                      <a:cubicBezTo>
                        <a:pt x="73" y="10"/>
                        <a:pt x="68" y="15"/>
                        <a:pt x="69" y="14"/>
                      </a:cubicBezTo>
                      <a:cubicBezTo>
                        <a:pt x="68" y="14"/>
                        <a:pt x="70" y="11"/>
                        <a:pt x="71" y="11"/>
                      </a:cubicBezTo>
                      <a:cubicBezTo>
                        <a:pt x="72" y="10"/>
                        <a:pt x="75" y="12"/>
                        <a:pt x="78" y="10"/>
                      </a:cubicBezTo>
                      <a:cubicBezTo>
                        <a:pt x="78" y="10"/>
                        <a:pt x="78" y="10"/>
                        <a:pt x="77" y="11"/>
                      </a:cubicBezTo>
                      <a:cubicBezTo>
                        <a:pt x="79" y="11"/>
                        <a:pt x="80" y="9"/>
                        <a:pt x="82" y="9"/>
                      </a:cubicBezTo>
                      <a:cubicBezTo>
                        <a:pt x="82" y="8"/>
                        <a:pt x="84" y="9"/>
                        <a:pt x="84" y="7"/>
                      </a:cubicBezTo>
                      <a:cubicBezTo>
                        <a:pt x="84" y="7"/>
                        <a:pt x="80" y="8"/>
                        <a:pt x="80" y="8"/>
                      </a:cubicBezTo>
                      <a:cubicBezTo>
                        <a:pt x="82" y="8"/>
                        <a:pt x="83" y="7"/>
                        <a:pt x="84" y="6"/>
                      </a:cubicBezTo>
                      <a:cubicBezTo>
                        <a:pt x="84" y="6"/>
                        <a:pt x="84" y="6"/>
                        <a:pt x="84" y="6"/>
                      </a:cubicBezTo>
                      <a:cubicBezTo>
                        <a:pt x="85" y="6"/>
                        <a:pt x="86" y="6"/>
                        <a:pt x="87" y="6"/>
                      </a:cubicBezTo>
                      <a:cubicBezTo>
                        <a:pt x="87" y="6"/>
                        <a:pt x="86" y="7"/>
                        <a:pt x="86" y="7"/>
                      </a:cubicBezTo>
                      <a:cubicBezTo>
                        <a:pt x="87" y="7"/>
                        <a:pt x="87" y="7"/>
                        <a:pt x="88" y="7"/>
                      </a:cubicBezTo>
                      <a:cubicBezTo>
                        <a:pt x="88" y="8"/>
                        <a:pt x="86" y="8"/>
                        <a:pt x="85" y="8"/>
                      </a:cubicBezTo>
                      <a:cubicBezTo>
                        <a:pt x="84" y="8"/>
                        <a:pt x="84" y="8"/>
                        <a:pt x="84" y="8"/>
                      </a:cubicBezTo>
                      <a:cubicBezTo>
                        <a:pt x="84" y="9"/>
                        <a:pt x="83" y="9"/>
                        <a:pt x="82" y="9"/>
                      </a:cubicBezTo>
                      <a:cubicBezTo>
                        <a:pt x="83" y="10"/>
                        <a:pt x="84" y="9"/>
                        <a:pt x="84" y="9"/>
                      </a:cubicBezTo>
                      <a:cubicBezTo>
                        <a:pt x="85" y="9"/>
                        <a:pt x="85" y="9"/>
                        <a:pt x="85" y="9"/>
                      </a:cubicBezTo>
                      <a:cubicBezTo>
                        <a:pt x="85" y="9"/>
                        <a:pt x="86" y="9"/>
                        <a:pt x="85" y="9"/>
                      </a:cubicBezTo>
                      <a:cubicBezTo>
                        <a:pt x="87" y="7"/>
                        <a:pt x="89" y="9"/>
                        <a:pt x="91" y="8"/>
                      </a:cubicBezTo>
                      <a:cubicBezTo>
                        <a:pt x="91" y="9"/>
                        <a:pt x="91" y="9"/>
                        <a:pt x="91" y="9"/>
                      </a:cubicBezTo>
                      <a:cubicBezTo>
                        <a:pt x="91" y="9"/>
                        <a:pt x="92" y="8"/>
                        <a:pt x="93" y="9"/>
                      </a:cubicBezTo>
                      <a:cubicBezTo>
                        <a:pt x="91" y="10"/>
                        <a:pt x="91" y="10"/>
                        <a:pt x="91" y="10"/>
                      </a:cubicBezTo>
                      <a:cubicBezTo>
                        <a:pt x="94" y="9"/>
                        <a:pt x="95" y="11"/>
                        <a:pt x="97" y="11"/>
                      </a:cubicBezTo>
                      <a:cubicBezTo>
                        <a:pt x="93" y="10"/>
                        <a:pt x="96" y="10"/>
                        <a:pt x="95" y="9"/>
                      </a:cubicBezTo>
                      <a:cubicBezTo>
                        <a:pt x="100" y="9"/>
                        <a:pt x="97" y="12"/>
                        <a:pt x="102" y="14"/>
                      </a:cubicBezTo>
                      <a:cubicBezTo>
                        <a:pt x="101" y="13"/>
                        <a:pt x="100" y="12"/>
                        <a:pt x="101" y="12"/>
                      </a:cubicBezTo>
                      <a:cubicBezTo>
                        <a:pt x="102" y="13"/>
                        <a:pt x="103" y="14"/>
                        <a:pt x="103" y="14"/>
                      </a:cubicBezTo>
                      <a:cubicBezTo>
                        <a:pt x="106" y="16"/>
                        <a:pt x="103" y="13"/>
                        <a:pt x="105" y="14"/>
                      </a:cubicBezTo>
                      <a:cubicBezTo>
                        <a:pt x="105" y="15"/>
                        <a:pt x="107" y="14"/>
                        <a:pt x="108" y="15"/>
                      </a:cubicBezTo>
                      <a:cubicBezTo>
                        <a:pt x="108" y="16"/>
                        <a:pt x="108" y="16"/>
                        <a:pt x="108" y="16"/>
                      </a:cubicBezTo>
                      <a:cubicBezTo>
                        <a:pt x="111" y="19"/>
                        <a:pt x="110" y="15"/>
                        <a:pt x="112" y="19"/>
                      </a:cubicBezTo>
                      <a:cubicBezTo>
                        <a:pt x="112" y="19"/>
                        <a:pt x="110" y="18"/>
                        <a:pt x="110" y="18"/>
                      </a:cubicBezTo>
                      <a:cubicBezTo>
                        <a:pt x="112" y="20"/>
                        <a:pt x="112" y="20"/>
                        <a:pt x="112" y="20"/>
                      </a:cubicBezTo>
                      <a:cubicBezTo>
                        <a:pt x="111" y="20"/>
                        <a:pt x="111" y="20"/>
                        <a:pt x="111" y="20"/>
                      </a:cubicBezTo>
                      <a:cubicBezTo>
                        <a:pt x="113" y="21"/>
                        <a:pt x="113" y="22"/>
                        <a:pt x="115" y="24"/>
                      </a:cubicBezTo>
                      <a:cubicBezTo>
                        <a:pt x="115" y="23"/>
                        <a:pt x="116" y="23"/>
                        <a:pt x="117" y="24"/>
                      </a:cubicBezTo>
                      <a:cubicBezTo>
                        <a:pt x="118" y="26"/>
                        <a:pt x="116" y="24"/>
                        <a:pt x="118" y="26"/>
                      </a:cubicBezTo>
                      <a:cubicBezTo>
                        <a:pt x="117" y="26"/>
                        <a:pt x="116" y="26"/>
                        <a:pt x="116" y="25"/>
                      </a:cubicBezTo>
                      <a:cubicBezTo>
                        <a:pt x="116" y="25"/>
                        <a:pt x="115" y="25"/>
                        <a:pt x="115" y="25"/>
                      </a:cubicBezTo>
                      <a:cubicBezTo>
                        <a:pt x="115" y="26"/>
                        <a:pt x="117" y="28"/>
                        <a:pt x="118" y="29"/>
                      </a:cubicBezTo>
                      <a:cubicBezTo>
                        <a:pt x="118" y="28"/>
                        <a:pt x="117" y="28"/>
                        <a:pt x="117" y="27"/>
                      </a:cubicBezTo>
                      <a:cubicBezTo>
                        <a:pt x="121" y="30"/>
                        <a:pt x="121" y="30"/>
                        <a:pt x="121" y="30"/>
                      </a:cubicBezTo>
                      <a:cubicBezTo>
                        <a:pt x="121" y="31"/>
                        <a:pt x="120" y="31"/>
                        <a:pt x="120" y="30"/>
                      </a:cubicBezTo>
                      <a:cubicBezTo>
                        <a:pt x="120" y="31"/>
                        <a:pt x="121" y="31"/>
                        <a:pt x="122" y="32"/>
                      </a:cubicBezTo>
                      <a:cubicBezTo>
                        <a:pt x="121" y="32"/>
                        <a:pt x="120" y="33"/>
                        <a:pt x="119" y="32"/>
                      </a:cubicBezTo>
                      <a:cubicBezTo>
                        <a:pt x="122" y="35"/>
                        <a:pt x="122" y="35"/>
                        <a:pt x="122" y="35"/>
                      </a:cubicBezTo>
                      <a:cubicBezTo>
                        <a:pt x="122" y="35"/>
                        <a:pt x="122" y="37"/>
                        <a:pt x="122" y="36"/>
                      </a:cubicBezTo>
                      <a:cubicBezTo>
                        <a:pt x="122" y="37"/>
                        <a:pt x="123" y="38"/>
                        <a:pt x="124" y="40"/>
                      </a:cubicBezTo>
                      <a:cubicBezTo>
                        <a:pt x="124" y="40"/>
                        <a:pt x="125" y="41"/>
                        <a:pt x="125" y="41"/>
                      </a:cubicBezTo>
                      <a:cubicBezTo>
                        <a:pt x="126" y="42"/>
                        <a:pt x="126" y="43"/>
                        <a:pt x="126" y="43"/>
                      </a:cubicBezTo>
                      <a:cubicBezTo>
                        <a:pt x="126" y="43"/>
                        <a:pt x="126" y="43"/>
                        <a:pt x="126" y="43"/>
                      </a:cubicBezTo>
                      <a:cubicBezTo>
                        <a:pt x="126" y="43"/>
                        <a:pt x="126" y="43"/>
                        <a:pt x="126" y="43"/>
                      </a:cubicBezTo>
                      <a:cubicBezTo>
                        <a:pt x="127" y="43"/>
                        <a:pt x="127" y="43"/>
                        <a:pt x="127" y="44"/>
                      </a:cubicBezTo>
                      <a:cubicBezTo>
                        <a:pt x="128" y="47"/>
                        <a:pt x="128" y="50"/>
                        <a:pt x="130" y="52"/>
                      </a:cubicBezTo>
                      <a:cubicBezTo>
                        <a:pt x="130" y="55"/>
                        <a:pt x="130" y="55"/>
                        <a:pt x="130" y="55"/>
                      </a:cubicBezTo>
                      <a:cubicBezTo>
                        <a:pt x="132" y="57"/>
                        <a:pt x="130" y="52"/>
                        <a:pt x="133" y="56"/>
                      </a:cubicBezTo>
                      <a:cubicBezTo>
                        <a:pt x="135" y="58"/>
                        <a:pt x="133" y="57"/>
                        <a:pt x="133" y="59"/>
                      </a:cubicBezTo>
                      <a:cubicBezTo>
                        <a:pt x="134" y="60"/>
                        <a:pt x="137" y="61"/>
                        <a:pt x="138" y="65"/>
                      </a:cubicBezTo>
                      <a:cubicBezTo>
                        <a:pt x="137" y="64"/>
                        <a:pt x="137" y="63"/>
                        <a:pt x="136" y="62"/>
                      </a:cubicBezTo>
                      <a:close/>
                      <a:moveTo>
                        <a:pt x="164" y="82"/>
                      </a:moveTo>
                      <a:cubicBezTo>
                        <a:pt x="164" y="82"/>
                        <a:pt x="162" y="82"/>
                        <a:pt x="162" y="81"/>
                      </a:cubicBezTo>
                      <a:cubicBezTo>
                        <a:pt x="164" y="81"/>
                        <a:pt x="164" y="82"/>
                        <a:pt x="164" y="82"/>
                      </a:cubicBezTo>
                      <a:close/>
                      <a:moveTo>
                        <a:pt x="179" y="123"/>
                      </a:moveTo>
                      <a:cubicBezTo>
                        <a:pt x="179" y="122"/>
                        <a:pt x="179" y="122"/>
                        <a:pt x="180" y="121"/>
                      </a:cubicBezTo>
                      <a:cubicBezTo>
                        <a:pt x="180" y="121"/>
                        <a:pt x="180" y="122"/>
                        <a:pt x="179" y="123"/>
                      </a:cubicBezTo>
                      <a:close/>
                      <a:moveTo>
                        <a:pt x="54" y="152"/>
                      </a:moveTo>
                      <a:cubicBezTo>
                        <a:pt x="54" y="151"/>
                        <a:pt x="54" y="151"/>
                        <a:pt x="54" y="151"/>
                      </a:cubicBezTo>
                      <a:cubicBezTo>
                        <a:pt x="55" y="152"/>
                        <a:pt x="55" y="152"/>
                        <a:pt x="54" y="152"/>
                      </a:cubicBezTo>
                      <a:close/>
                      <a:moveTo>
                        <a:pt x="50" y="151"/>
                      </a:moveTo>
                      <a:cubicBezTo>
                        <a:pt x="50" y="151"/>
                        <a:pt x="50" y="152"/>
                        <a:pt x="50" y="152"/>
                      </a:cubicBezTo>
                      <a:cubicBezTo>
                        <a:pt x="50" y="152"/>
                        <a:pt x="51" y="152"/>
                        <a:pt x="52" y="152"/>
                      </a:cubicBezTo>
                      <a:cubicBezTo>
                        <a:pt x="51" y="151"/>
                        <a:pt x="51" y="151"/>
                        <a:pt x="50" y="151"/>
                      </a:cubicBezTo>
                      <a:close/>
                      <a:moveTo>
                        <a:pt x="75" y="3"/>
                      </a:moveTo>
                      <a:cubicBezTo>
                        <a:pt x="75" y="3"/>
                        <a:pt x="75" y="3"/>
                        <a:pt x="75" y="3"/>
                      </a:cubicBezTo>
                      <a:cubicBezTo>
                        <a:pt x="74" y="4"/>
                        <a:pt x="74" y="3"/>
                        <a:pt x="7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4" name="Freeform 470">
                  <a:extLst>
                    <a:ext uri="{FF2B5EF4-FFF2-40B4-BE49-F238E27FC236}">
                      <a16:creationId xmlns:a16="http://schemas.microsoft.com/office/drawing/2014/main" id="{641221D8-0BBA-464E-A77A-BAD3BB418268}"/>
                    </a:ext>
                  </a:extLst>
                </p:cNvPr>
                <p:cNvSpPr>
                  <a:spLocks/>
                </p:cNvSpPr>
                <p:nvPr userDrawn="1"/>
              </p:nvSpPr>
              <p:spPr bwMode="auto">
                <a:xfrm>
                  <a:off x="4455" y="129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5" name="Freeform 471">
                  <a:extLst>
                    <a:ext uri="{FF2B5EF4-FFF2-40B4-BE49-F238E27FC236}">
                      <a16:creationId xmlns:a16="http://schemas.microsoft.com/office/drawing/2014/main" id="{EFF2F232-0CE0-4A71-A1FB-8DAC6B56832A}"/>
                    </a:ext>
                  </a:extLst>
                </p:cNvPr>
                <p:cNvSpPr>
                  <a:spLocks/>
                </p:cNvSpPr>
                <p:nvPr userDrawn="1"/>
              </p:nvSpPr>
              <p:spPr bwMode="auto">
                <a:xfrm>
                  <a:off x="4192"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6" name="Freeform 472">
                  <a:extLst>
                    <a:ext uri="{FF2B5EF4-FFF2-40B4-BE49-F238E27FC236}">
                      <a16:creationId xmlns:a16="http://schemas.microsoft.com/office/drawing/2014/main" id="{472B23CB-4341-462A-8CBF-B59A1C3BF56A}"/>
                    </a:ext>
                  </a:extLst>
                </p:cNvPr>
                <p:cNvSpPr>
                  <a:spLocks/>
                </p:cNvSpPr>
                <p:nvPr userDrawn="1"/>
              </p:nvSpPr>
              <p:spPr bwMode="auto">
                <a:xfrm>
                  <a:off x="4038" y="1377"/>
                  <a:ext cx="4"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7" name="Freeform 473">
                  <a:extLst>
                    <a:ext uri="{FF2B5EF4-FFF2-40B4-BE49-F238E27FC236}">
                      <a16:creationId xmlns:a16="http://schemas.microsoft.com/office/drawing/2014/main" id="{A0821C57-1DE9-45CB-8108-7B24F6B1A08A}"/>
                    </a:ext>
                  </a:extLst>
                </p:cNvPr>
                <p:cNvSpPr>
                  <a:spLocks/>
                </p:cNvSpPr>
                <p:nvPr userDrawn="1"/>
              </p:nvSpPr>
              <p:spPr bwMode="auto">
                <a:xfrm>
                  <a:off x="3734" y="1472"/>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8" name="Freeform 474">
                  <a:extLst>
                    <a:ext uri="{FF2B5EF4-FFF2-40B4-BE49-F238E27FC236}">
                      <a16:creationId xmlns:a16="http://schemas.microsoft.com/office/drawing/2014/main" id="{E4DF357F-02B7-4450-B3F2-AE0E1AB563F9}"/>
                    </a:ext>
                  </a:extLst>
                </p:cNvPr>
                <p:cNvSpPr>
                  <a:spLocks/>
                </p:cNvSpPr>
                <p:nvPr userDrawn="1"/>
              </p:nvSpPr>
              <p:spPr bwMode="auto">
                <a:xfrm>
                  <a:off x="3649" y="1427"/>
                  <a:ext cx="10" cy="5"/>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9" name="Freeform 475">
                  <a:extLst>
                    <a:ext uri="{FF2B5EF4-FFF2-40B4-BE49-F238E27FC236}">
                      <a16:creationId xmlns:a16="http://schemas.microsoft.com/office/drawing/2014/main" id="{65366EB8-4A0B-423B-A97A-815BCE542038}"/>
                    </a:ext>
                  </a:extLst>
                </p:cNvPr>
                <p:cNvSpPr>
                  <a:spLocks/>
                </p:cNvSpPr>
                <p:nvPr userDrawn="1"/>
              </p:nvSpPr>
              <p:spPr bwMode="auto">
                <a:xfrm>
                  <a:off x="3709" y="1452"/>
                  <a:ext cx="15" cy="10"/>
                </a:xfrm>
                <a:custGeom>
                  <a:avLst/>
                  <a:gdLst>
                    <a:gd name="T0" fmla="*/ 3 w 3"/>
                    <a:gd name="T1" fmla="*/ 1 h 2"/>
                    <a:gd name="T2" fmla="*/ 0 w 3"/>
                    <a:gd name="T3" fmla="*/ 0 h 2"/>
                    <a:gd name="T4" fmla="*/ 1 w 3"/>
                    <a:gd name="T5" fmla="*/ 0 h 2"/>
                    <a:gd name="T6" fmla="*/ 3 w 3"/>
                    <a:gd name="T7" fmla="*/ 1 h 2"/>
                  </a:gdLst>
                  <a:ahLst/>
                  <a:cxnLst>
                    <a:cxn ang="0">
                      <a:pos x="T0" y="T1"/>
                    </a:cxn>
                    <a:cxn ang="0">
                      <a:pos x="T2" y="T3"/>
                    </a:cxn>
                    <a:cxn ang="0">
                      <a:pos x="T4" y="T5"/>
                    </a:cxn>
                    <a:cxn ang="0">
                      <a:pos x="T6" y="T7"/>
                    </a:cxn>
                  </a:cxnLst>
                  <a:rect l="0" t="0" r="r" b="b"/>
                  <a:pathLst>
                    <a:path w="3" h="2">
                      <a:moveTo>
                        <a:pt x="3" y="1"/>
                      </a:moveTo>
                      <a:cubicBezTo>
                        <a:pt x="3" y="0"/>
                        <a:pt x="2" y="0"/>
                        <a:pt x="0" y="0"/>
                      </a:cubicBezTo>
                      <a:cubicBezTo>
                        <a:pt x="0" y="0"/>
                        <a:pt x="1" y="0"/>
                        <a:pt x="1" y="0"/>
                      </a:cubicBezTo>
                      <a:cubicBezTo>
                        <a:pt x="0"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0" name="Freeform 476">
                  <a:extLst>
                    <a:ext uri="{FF2B5EF4-FFF2-40B4-BE49-F238E27FC236}">
                      <a16:creationId xmlns:a16="http://schemas.microsoft.com/office/drawing/2014/main" id="{780BCE77-8B83-44D9-9A2A-BBD328AF6C81}"/>
                    </a:ext>
                  </a:extLst>
                </p:cNvPr>
                <p:cNvSpPr>
                  <a:spLocks/>
                </p:cNvSpPr>
                <p:nvPr userDrawn="1"/>
              </p:nvSpPr>
              <p:spPr bwMode="auto">
                <a:xfrm>
                  <a:off x="3704" y="1452"/>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1" name="Freeform 477">
                  <a:extLst>
                    <a:ext uri="{FF2B5EF4-FFF2-40B4-BE49-F238E27FC236}">
                      <a16:creationId xmlns:a16="http://schemas.microsoft.com/office/drawing/2014/main" id="{C4FFEDDD-0AC9-40CF-9A8D-5F6D796D5FCB}"/>
                    </a:ext>
                  </a:extLst>
                </p:cNvPr>
                <p:cNvSpPr>
                  <a:spLocks/>
                </p:cNvSpPr>
                <p:nvPr userDrawn="1"/>
              </p:nvSpPr>
              <p:spPr bwMode="auto">
                <a:xfrm>
                  <a:off x="3789" y="1467"/>
                  <a:ext cx="25" cy="15"/>
                </a:xfrm>
                <a:custGeom>
                  <a:avLst/>
                  <a:gdLst>
                    <a:gd name="T0" fmla="*/ 1 w 5"/>
                    <a:gd name="T1" fmla="*/ 1 h 3"/>
                    <a:gd name="T2" fmla="*/ 0 w 5"/>
                    <a:gd name="T3" fmla="*/ 2 h 3"/>
                    <a:gd name="T4" fmla="*/ 1 w 5"/>
                    <a:gd name="T5" fmla="*/ 1 h 3"/>
                  </a:gdLst>
                  <a:ahLst/>
                  <a:cxnLst>
                    <a:cxn ang="0">
                      <a:pos x="T0" y="T1"/>
                    </a:cxn>
                    <a:cxn ang="0">
                      <a:pos x="T2" y="T3"/>
                    </a:cxn>
                    <a:cxn ang="0">
                      <a:pos x="T4" y="T5"/>
                    </a:cxn>
                  </a:cxnLst>
                  <a:rect l="0" t="0" r="r" b="b"/>
                  <a:pathLst>
                    <a:path w="5" h="3">
                      <a:moveTo>
                        <a:pt x="1" y="1"/>
                      </a:moveTo>
                      <a:cubicBezTo>
                        <a:pt x="1" y="1"/>
                        <a:pt x="1" y="2"/>
                        <a:pt x="0" y="2"/>
                      </a:cubicBezTo>
                      <a:cubicBezTo>
                        <a:pt x="0" y="3"/>
                        <a:pt x="5"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2" name="Freeform 478">
                  <a:extLst>
                    <a:ext uri="{FF2B5EF4-FFF2-40B4-BE49-F238E27FC236}">
                      <a16:creationId xmlns:a16="http://schemas.microsoft.com/office/drawing/2014/main" id="{6CA20E77-6CAF-4C27-9A8D-0B1F11D540B1}"/>
                    </a:ext>
                  </a:extLst>
                </p:cNvPr>
                <p:cNvSpPr>
                  <a:spLocks/>
                </p:cNvSpPr>
                <p:nvPr userDrawn="1"/>
              </p:nvSpPr>
              <p:spPr bwMode="auto">
                <a:xfrm>
                  <a:off x="3719"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3" name="Freeform 479">
                  <a:extLst>
                    <a:ext uri="{FF2B5EF4-FFF2-40B4-BE49-F238E27FC236}">
                      <a16:creationId xmlns:a16="http://schemas.microsoft.com/office/drawing/2014/main" id="{448F298D-6BD3-43FC-94DD-4E494AAE8DA8}"/>
                    </a:ext>
                  </a:extLst>
                </p:cNvPr>
                <p:cNvSpPr>
                  <a:spLocks/>
                </p:cNvSpPr>
                <p:nvPr userDrawn="1"/>
              </p:nvSpPr>
              <p:spPr bwMode="auto">
                <a:xfrm>
                  <a:off x="3759" y="1452"/>
                  <a:ext cx="15" cy="0"/>
                </a:xfrm>
                <a:custGeom>
                  <a:avLst/>
                  <a:gdLst>
                    <a:gd name="T0" fmla="*/ 3 w 3"/>
                    <a:gd name="T1" fmla="*/ 1 w 3"/>
                    <a:gd name="T2" fmla="*/ 0 w 3"/>
                    <a:gd name="T3" fmla="*/ 3 w 3"/>
                  </a:gdLst>
                  <a:ahLst/>
                  <a:cxnLst>
                    <a:cxn ang="0">
                      <a:pos x="T0" y="0"/>
                    </a:cxn>
                    <a:cxn ang="0">
                      <a:pos x="T1" y="0"/>
                    </a:cxn>
                    <a:cxn ang="0">
                      <a:pos x="T2" y="0"/>
                    </a:cxn>
                    <a:cxn ang="0">
                      <a:pos x="T3" y="0"/>
                    </a:cxn>
                  </a:cxnLst>
                  <a:rect l="0" t="0" r="r" b="b"/>
                  <a:pathLst>
                    <a:path w="3">
                      <a:moveTo>
                        <a:pt x="3" y="0"/>
                      </a:moveTo>
                      <a:cubicBezTo>
                        <a:pt x="1" y="0"/>
                        <a:pt x="1" y="0"/>
                        <a:pt x="1" y="0"/>
                      </a:cubicBezTo>
                      <a:cubicBezTo>
                        <a:pt x="1" y="0"/>
                        <a:pt x="0" y="0"/>
                        <a:pt x="0" y="0"/>
                      </a:cubicBezTo>
                      <a:cubicBezTo>
                        <a:pt x="1" y="0"/>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4" name="Freeform 480">
                  <a:extLst>
                    <a:ext uri="{FF2B5EF4-FFF2-40B4-BE49-F238E27FC236}">
                      <a16:creationId xmlns:a16="http://schemas.microsoft.com/office/drawing/2014/main" id="{C8FBBC84-133C-4027-AD2E-BE3638BD563F}"/>
                    </a:ext>
                  </a:extLst>
                </p:cNvPr>
                <p:cNvSpPr>
                  <a:spLocks/>
                </p:cNvSpPr>
                <p:nvPr userDrawn="1"/>
              </p:nvSpPr>
              <p:spPr bwMode="auto">
                <a:xfrm>
                  <a:off x="3749" y="1452"/>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5" name="Freeform 481">
                  <a:extLst>
                    <a:ext uri="{FF2B5EF4-FFF2-40B4-BE49-F238E27FC236}">
                      <a16:creationId xmlns:a16="http://schemas.microsoft.com/office/drawing/2014/main" id="{115A6AF4-1064-43F5-A938-F89F0D9AD2FD}"/>
                    </a:ext>
                  </a:extLst>
                </p:cNvPr>
                <p:cNvSpPr>
                  <a:spLocks/>
                </p:cNvSpPr>
                <p:nvPr userDrawn="1"/>
              </p:nvSpPr>
              <p:spPr bwMode="auto">
                <a:xfrm>
                  <a:off x="3734"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6" name="Freeform 482">
                  <a:extLst>
                    <a:ext uri="{FF2B5EF4-FFF2-40B4-BE49-F238E27FC236}">
                      <a16:creationId xmlns:a16="http://schemas.microsoft.com/office/drawing/2014/main" id="{B4B76386-3479-467C-A9D7-34051AB4F29A}"/>
                    </a:ext>
                  </a:extLst>
                </p:cNvPr>
                <p:cNvSpPr>
                  <a:spLocks/>
                </p:cNvSpPr>
                <p:nvPr userDrawn="1"/>
              </p:nvSpPr>
              <p:spPr bwMode="auto">
                <a:xfrm>
                  <a:off x="3883" y="1432"/>
                  <a:ext cx="15" cy="5"/>
                </a:xfrm>
                <a:custGeom>
                  <a:avLst/>
                  <a:gdLst>
                    <a:gd name="T0" fmla="*/ 1 w 3"/>
                    <a:gd name="T1" fmla="*/ 1 h 1"/>
                    <a:gd name="T2" fmla="*/ 3 w 3"/>
                    <a:gd name="T3" fmla="*/ 0 h 1"/>
                    <a:gd name="T4" fmla="*/ 2 w 3"/>
                    <a:gd name="T5" fmla="*/ 0 h 1"/>
                    <a:gd name="T6" fmla="*/ 1 w 3"/>
                    <a:gd name="T7" fmla="*/ 1 h 1"/>
                  </a:gdLst>
                  <a:ahLst/>
                  <a:cxnLst>
                    <a:cxn ang="0">
                      <a:pos x="T0" y="T1"/>
                    </a:cxn>
                    <a:cxn ang="0">
                      <a:pos x="T2" y="T3"/>
                    </a:cxn>
                    <a:cxn ang="0">
                      <a:pos x="T4" y="T5"/>
                    </a:cxn>
                    <a:cxn ang="0">
                      <a:pos x="T6" y="T7"/>
                    </a:cxn>
                  </a:cxnLst>
                  <a:rect l="0" t="0" r="r" b="b"/>
                  <a:pathLst>
                    <a:path w="3" h="1">
                      <a:moveTo>
                        <a:pt x="1" y="1"/>
                      </a:moveTo>
                      <a:cubicBezTo>
                        <a:pt x="3" y="0"/>
                        <a:pt x="3" y="0"/>
                        <a:pt x="3" y="0"/>
                      </a:cubicBezTo>
                      <a:cubicBezTo>
                        <a:pt x="3" y="0"/>
                        <a:pt x="2"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7" name="Freeform 483">
                  <a:extLst>
                    <a:ext uri="{FF2B5EF4-FFF2-40B4-BE49-F238E27FC236}">
                      <a16:creationId xmlns:a16="http://schemas.microsoft.com/office/drawing/2014/main" id="{9ED807BE-8AC1-479F-951B-118A2FC19BC7}"/>
                    </a:ext>
                  </a:extLst>
                </p:cNvPr>
                <p:cNvSpPr>
                  <a:spLocks/>
                </p:cNvSpPr>
                <p:nvPr userDrawn="1"/>
              </p:nvSpPr>
              <p:spPr bwMode="auto">
                <a:xfrm>
                  <a:off x="3848" y="1432"/>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8" name="Freeform 484">
                  <a:extLst>
                    <a:ext uri="{FF2B5EF4-FFF2-40B4-BE49-F238E27FC236}">
                      <a16:creationId xmlns:a16="http://schemas.microsoft.com/office/drawing/2014/main" id="{7F2E8DBA-FACC-44AE-B666-2FF5197FB2AC}"/>
                    </a:ext>
                  </a:extLst>
                </p:cNvPr>
                <p:cNvSpPr>
                  <a:spLocks/>
                </p:cNvSpPr>
                <p:nvPr userDrawn="1"/>
              </p:nvSpPr>
              <p:spPr bwMode="auto">
                <a:xfrm>
                  <a:off x="3873" y="1417"/>
                  <a:ext cx="20" cy="10"/>
                </a:xfrm>
                <a:custGeom>
                  <a:avLst/>
                  <a:gdLst>
                    <a:gd name="T0" fmla="*/ 2 w 4"/>
                    <a:gd name="T1" fmla="*/ 1 h 2"/>
                    <a:gd name="T2" fmla="*/ 2 w 4"/>
                    <a:gd name="T3" fmla="*/ 0 h 2"/>
                    <a:gd name="T4" fmla="*/ 2 w 4"/>
                    <a:gd name="T5" fmla="*/ 1 h 2"/>
                  </a:gdLst>
                  <a:ahLst/>
                  <a:cxnLst>
                    <a:cxn ang="0">
                      <a:pos x="T0" y="T1"/>
                    </a:cxn>
                    <a:cxn ang="0">
                      <a:pos x="T2" y="T3"/>
                    </a:cxn>
                    <a:cxn ang="0">
                      <a:pos x="T4" y="T5"/>
                    </a:cxn>
                  </a:cxnLst>
                  <a:rect l="0" t="0" r="r" b="b"/>
                  <a:pathLst>
                    <a:path w="4" h="2">
                      <a:moveTo>
                        <a:pt x="2" y="1"/>
                      </a:moveTo>
                      <a:cubicBezTo>
                        <a:pt x="2" y="1"/>
                        <a:pt x="4" y="0"/>
                        <a:pt x="2" y="0"/>
                      </a:cubicBezTo>
                      <a:cubicBezTo>
                        <a:pt x="2" y="1"/>
                        <a:pt x="0"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9" name="Freeform 485">
                  <a:extLst>
                    <a:ext uri="{FF2B5EF4-FFF2-40B4-BE49-F238E27FC236}">
                      <a16:creationId xmlns:a16="http://schemas.microsoft.com/office/drawing/2014/main" id="{0DA4AFD3-37A8-4B3B-BE3B-7F7DE695F784}"/>
                    </a:ext>
                  </a:extLst>
                </p:cNvPr>
                <p:cNvSpPr>
                  <a:spLocks/>
                </p:cNvSpPr>
                <p:nvPr userDrawn="1"/>
              </p:nvSpPr>
              <p:spPr bwMode="auto">
                <a:xfrm>
                  <a:off x="4042" y="1397"/>
                  <a:ext cx="10" cy="10"/>
                </a:xfrm>
                <a:custGeom>
                  <a:avLst/>
                  <a:gdLst>
                    <a:gd name="T0" fmla="*/ 10 w 10"/>
                    <a:gd name="T1" fmla="*/ 5 h 10"/>
                    <a:gd name="T2" fmla="*/ 5 w 10"/>
                    <a:gd name="T3" fmla="*/ 0 h 10"/>
                    <a:gd name="T4" fmla="*/ 0 w 10"/>
                    <a:gd name="T5" fmla="*/ 10 h 10"/>
                    <a:gd name="T6" fmla="*/ 10 w 10"/>
                    <a:gd name="T7" fmla="*/ 5 h 10"/>
                  </a:gdLst>
                  <a:ahLst/>
                  <a:cxnLst>
                    <a:cxn ang="0">
                      <a:pos x="T0" y="T1"/>
                    </a:cxn>
                    <a:cxn ang="0">
                      <a:pos x="T2" y="T3"/>
                    </a:cxn>
                    <a:cxn ang="0">
                      <a:pos x="T4" y="T5"/>
                    </a:cxn>
                    <a:cxn ang="0">
                      <a:pos x="T6" y="T7"/>
                    </a:cxn>
                  </a:cxnLst>
                  <a:rect l="0" t="0" r="r" b="b"/>
                  <a:pathLst>
                    <a:path w="10" h="10">
                      <a:moveTo>
                        <a:pt x="10" y="5"/>
                      </a:moveTo>
                      <a:lnTo>
                        <a:pt x="5" y="0"/>
                      </a:lnTo>
                      <a:lnTo>
                        <a:pt x="0" y="10"/>
                      </a:lnTo>
                      <a:lnTo>
                        <a:pt x="1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0" name="Freeform 486">
                  <a:extLst>
                    <a:ext uri="{FF2B5EF4-FFF2-40B4-BE49-F238E27FC236}">
                      <a16:creationId xmlns:a16="http://schemas.microsoft.com/office/drawing/2014/main" id="{3348E113-56F0-4101-8E39-66ACC2141DAE}"/>
                    </a:ext>
                  </a:extLst>
                </p:cNvPr>
                <p:cNvSpPr>
                  <a:spLocks/>
                </p:cNvSpPr>
                <p:nvPr userDrawn="1"/>
              </p:nvSpPr>
              <p:spPr bwMode="auto">
                <a:xfrm>
                  <a:off x="4182" y="1417"/>
                  <a:ext cx="20" cy="10"/>
                </a:xfrm>
                <a:custGeom>
                  <a:avLst/>
                  <a:gdLst>
                    <a:gd name="T0" fmla="*/ 3 w 4"/>
                    <a:gd name="T1" fmla="*/ 0 h 2"/>
                    <a:gd name="T2" fmla="*/ 0 w 4"/>
                    <a:gd name="T3" fmla="*/ 1 h 2"/>
                    <a:gd name="T4" fmla="*/ 1 w 4"/>
                    <a:gd name="T5" fmla="*/ 2 h 2"/>
                    <a:gd name="T6" fmla="*/ 1 w 4"/>
                    <a:gd name="T7" fmla="*/ 2 h 2"/>
                    <a:gd name="T8" fmla="*/ 3 w 4"/>
                    <a:gd name="T9" fmla="*/ 0 h 2"/>
                  </a:gdLst>
                  <a:ahLst/>
                  <a:cxnLst>
                    <a:cxn ang="0">
                      <a:pos x="T0" y="T1"/>
                    </a:cxn>
                    <a:cxn ang="0">
                      <a:pos x="T2" y="T3"/>
                    </a:cxn>
                    <a:cxn ang="0">
                      <a:pos x="T4" y="T5"/>
                    </a:cxn>
                    <a:cxn ang="0">
                      <a:pos x="T6" y="T7"/>
                    </a:cxn>
                    <a:cxn ang="0">
                      <a:pos x="T8" y="T9"/>
                    </a:cxn>
                  </a:cxnLst>
                  <a:rect l="0" t="0" r="r" b="b"/>
                  <a:pathLst>
                    <a:path w="4" h="2">
                      <a:moveTo>
                        <a:pt x="3" y="0"/>
                      </a:moveTo>
                      <a:cubicBezTo>
                        <a:pt x="1" y="0"/>
                        <a:pt x="2" y="2"/>
                        <a:pt x="0" y="1"/>
                      </a:cubicBezTo>
                      <a:cubicBezTo>
                        <a:pt x="0" y="1"/>
                        <a:pt x="0" y="1"/>
                        <a:pt x="1" y="2"/>
                      </a:cubicBezTo>
                      <a:cubicBezTo>
                        <a:pt x="1" y="2"/>
                        <a:pt x="2" y="2"/>
                        <a:pt x="1" y="2"/>
                      </a:cubicBezTo>
                      <a:cubicBezTo>
                        <a:pt x="3" y="2"/>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1" name="Freeform 487">
                  <a:extLst>
                    <a:ext uri="{FF2B5EF4-FFF2-40B4-BE49-F238E27FC236}">
                      <a16:creationId xmlns:a16="http://schemas.microsoft.com/office/drawing/2014/main" id="{565BDCCF-454E-470A-A9AE-333657651948}"/>
                    </a:ext>
                  </a:extLst>
                </p:cNvPr>
                <p:cNvSpPr>
                  <a:spLocks/>
                </p:cNvSpPr>
                <p:nvPr userDrawn="1"/>
              </p:nvSpPr>
              <p:spPr bwMode="auto">
                <a:xfrm>
                  <a:off x="4187" y="14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2" name="Freeform 488">
                  <a:extLst>
                    <a:ext uri="{FF2B5EF4-FFF2-40B4-BE49-F238E27FC236}">
                      <a16:creationId xmlns:a16="http://schemas.microsoft.com/office/drawing/2014/main" id="{2EF41CBF-FB74-437A-857C-8B39D66E364C}"/>
                    </a:ext>
                  </a:extLst>
                </p:cNvPr>
                <p:cNvSpPr>
                  <a:spLocks/>
                </p:cNvSpPr>
                <p:nvPr userDrawn="1"/>
              </p:nvSpPr>
              <p:spPr bwMode="auto">
                <a:xfrm>
                  <a:off x="3560" y="1112"/>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3" name="Freeform 489">
                  <a:extLst>
                    <a:ext uri="{FF2B5EF4-FFF2-40B4-BE49-F238E27FC236}">
                      <a16:creationId xmlns:a16="http://schemas.microsoft.com/office/drawing/2014/main" id="{E3F9F185-3CC2-418C-AB06-D6C76C3B01B6}"/>
                    </a:ext>
                  </a:extLst>
                </p:cNvPr>
                <p:cNvSpPr>
                  <a:spLocks/>
                </p:cNvSpPr>
                <p:nvPr userDrawn="1"/>
              </p:nvSpPr>
              <p:spPr bwMode="auto">
                <a:xfrm>
                  <a:off x="3555" y="1127"/>
                  <a:ext cx="5" cy="10"/>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2"/>
                        <a:pt x="0" y="2"/>
                        <a:pt x="0" y="2"/>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4" name="Freeform 490">
                  <a:extLst>
                    <a:ext uri="{FF2B5EF4-FFF2-40B4-BE49-F238E27FC236}">
                      <a16:creationId xmlns:a16="http://schemas.microsoft.com/office/drawing/2014/main" id="{1427F6DB-9F91-4421-AC67-8F0A8D4324B0}"/>
                    </a:ext>
                  </a:extLst>
                </p:cNvPr>
                <p:cNvSpPr>
                  <a:spLocks/>
                </p:cNvSpPr>
                <p:nvPr userDrawn="1"/>
              </p:nvSpPr>
              <p:spPr bwMode="auto">
                <a:xfrm>
                  <a:off x="4391" y="1142"/>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5" name="Freeform 491">
                  <a:extLst>
                    <a:ext uri="{FF2B5EF4-FFF2-40B4-BE49-F238E27FC236}">
                      <a16:creationId xmlns:a16="http://schemas.microsoft.com/office/drawing/2014/main" id="{27799C9A-6E63-4E85-9FC1-28EEF4D20D56}"/>
                    </a:ext>
                  </a:extLst>
                </p:cNvPr>
                <p:cNvSpPr>
                  <a:spLocks/>
                </p:cNvSpPr>
                <p:nvPr userDrawn="1"/>
              </p:nvSpPr>
              <p:spPr bwMode="auto">
                <a:xfrm>
                  <a:off x="4291" y="1077"/>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6" name="Freeform 492">
                  <a:extLst>
                    <a:ext uri="{FF2B5EF4-FFF2-40B4-BE49-F238E27FC236}">
                      <a16:creationId xmlns:a16="http://schemas.microsoft.com/office/drawing/2014/main" id="{F21EAB9E-1B37-44B5-A840-1F63AAAA1382}"/>
                    </a:ext>
                  </a:extLst>
                </p:cNvPr>
                <p:cNvSpPr>
                  <a:spLocks/>
                </p:cNvSpPr>
                <p:nvPr userDrawn="1"/>
              </p:nvSpPr>
              <p:spPr bwMode="auto">
                <a:xfrm>
                  <a:off x="4217" y="997"/>
                  <a:ext cx="5" cy="1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1" y="3"/>
                        <a:pt x="1" y="3"/>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7" name="Freeform 493">
                  <a:extLst>
                    <a:ext uri="{FF2B5EF4-FFF2-40B4-BE49-F238E27FC236}">
                      <a16:creationId xmlns:a16="http://schemas.microsoft.com/office/drawing/2014/main" id="{9C52A99A-D87D-4062-8C9D-65FCD4AD8E4D}"/>
                    </a:ext>
                  </a:extLst>
                </p:cNvPr>
                <p:cNvSpPr>
                  <a:spLocks/>
                </p:cNvSpPr>
                <p:nvPr userDrawn="1"/>
              </p:nvSpPr>
              <p:spPr bwMode="auto">
                <a:xfrm>
                  <a:off x="4421" y="71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8" name="Freeform 494">
                  <a:extLst>
                    <a:ext uri="{FF2B5EF4-FFF2-40B4-BE49-F238E27FC236}">
                      <a16:creationId xmlns:a16="http://schemas.microsoft.com/office/drawing/2014/main" id="{80D90FE3-A198-4638-9700-9119E5E107EB}"/>
                    </a:ext>
                  </a:extLst>
                </p:cNvPr>
                <p:cNvSpPr>
                  <a:spLocks/>
                </p:cNvSpPr>
                <p:nvPr userDrawn="1"/>
              </p:nvSpPr>
              <p:spPr bwMode="auto">
                <a:xfrm>
                  <a:off x="4426" y="68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9" name="Freeform 495">
                  <a:extLst>
                    <a:ext uri="{FF2B5EF4-FFF2-40B4-BE49-F238E27FC236}">
                      <a16:creationId xmlns:a16="http://schemas.microsoft.com/office/drawing/2014/main" id="{669FE9E8-5BDA-4857-BA83-00A69D3C71F3}"/>
                    </a:ext>
                  </a:extLst>
                </p:cNvPr>
                <p:cNvSpPr>
                  <a:spLocks/>
                </p:cNvSpPr>
                <p:nvPr userDrawn="1"/>
              </p:nvSpPr>
              <p:spPr bwMode="auto">
                <a:xfrm>
                  <a:off x="4426" y="668"/>
                  <a:ext cx="15" cy="15"/>
                </a:xfrm>
                <a:custGeom>
                  <a:avLst/>
                  <a:gdLst>
                    <a:gd name="T0" fmla="*/ 3 w 3"/>
                    <a:gd name="T1" fmla="*/ 1 h 3"/>
                    <a:gd name="T2" fmla="*/ 1 w 3"/>
                    <a:gd name="T3" fmla="*/ 3 h 3"/>
                    <a:gd name="T4" fmla="*/ 0 w 3"/>
                    <a:gd name="T5" fmla="*/ 2 h 3"/>
                    <a:gd name="T6" fmla="*/ 1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0"/>
                        <a:pt x="2" y="2"/>
                        <a:pt x="1" y="3"/>
                      </a:cubicBezTo>
                      <a:cubicBezTo>
                        <a:pt x="0" y="2"/>
                        <a:pt x="0" y="2"/>
                        <a:pt x="0" y="2"/>
                      </a:cubicBezTo>
                      <a:cubicBezTo>
                        <a:pt x="1" y="3"/>
                        <a:pt x="1" y="3"/>
                        <a:pt x="1"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0" name="Freeform 496">
                  <a:extLst>
                    <a:ext uri="{FF2B5EF4-FFF2-40B4-BE49-F238E27FC236}">
                      <a16:creationId xmlns:a16="http://schemas.microsoft.com/office/drawing/2014/main" id="{31C1880A-D1F5-453B-BDA0-42CACDC0E458}"/>
                    </a:ext>
                  </a:extLst>
                </p:cNvPr>
                <p:cNvSpPr>
                  <a:spLocks/>
                </p:cNvSpPr>
                <p:nvPr userDrawn="1"/>
              </p:nvSpPr>
              <p:spPr bwMode="auto">
                <a:xfrm>
                  <a:off x="4455" y="668"/>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1" name="Freeform 497">
                  <a:extLst>
                    <a:ext uri="{FF2B5EF4-FFF2-40B4-BE49-F238E27FC236}">
                      <a16:creationId xmlns:a16="http://schemas.microsoft.com/office/drawing/2014/main" id="{B149F51F-1EFC-4487-99B2-178F2B0BDC67}"/>
                    </a:ext>
                  </a:extLst>
                </p:cNvPr>
                <p:cNvSpPr>
                  <a:spLocks/>
                </p:cNvSpPr>
                <p:nvPr userDrawn="1"/>
              </p:nvSpPr>
              <p:spPr bwMode="auto">
                <a:xfrm>
                  <a:off x="4455" y="673"/>
                  <a:ext cx="5" cy="0"/>
                </a:xfrm>
                <a:custGeom>
                  <a:avLst/>
                  <a:gdLst>
                    <a:gd name="T0" fmla="*/ 0 w 1"/>
                    <a:gd name="T1" fmla="*/ 0 w 1"/>
                  </a:gdLst>
                  <a:ahLst/>
                  <a:cxnLst>
                    <a:cxn ang="0">
                      <a:pos x="T0" y="0"/>
                    </a:cxn>
                    <a:cxn ang="0">
                      <a:pos x="T1" y="0"/>
                    </a:cxn>
                  </a:cxnLst>
                  <a:rect l="0" t="0" r="r" b="b"/>
                  <a:pathLst>
                    <a:path w="1">
                      <a:moveTo>
                        <a:pt x="0" y="0"/>
                      </a:move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2" name="Freeform 498">
                  <a:extLst>
                    <a:ext uri="{FF2B5EF4-FFF2-40B4-BE49-F238E27FC236}">
                      <a16:creationId xmlns:a16="http://schemas.microsoft.com/office/drawing/2014/main" id="{0B7330E7-84F0-4FB9-8B2A-711C3C1E4AB6}"/>
                    </a:ext>
                  </a:extLst>
                </p:cNvPr>
                <p:cNvSpPr>
                  <a:spLocks/>
                </p:cNvSpPr>
                <p:nvPr userDrawn="1"/>
              </p:nvSpPr>
              <p:spPr bwMode="auto">
                <a:xfrm>
                  <a:off x="4460" y="6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3" name="Freeform 499">
                  <a:extLst>
                    <a:ext uri="{FF2B5EF4-FFF2-40B4-BE49-F238E27FC236}">
                      <a16:creationId xmlns:a16="http://schemas.microsoft.com/office/drawing/2014/main" id="{B018216A-942A-4212-953F-9EE2C6945174}"/>
                    </a:ext>
                  </a:extLst>
                </p:cNvPr>
                <p:cNvSpPr>
                  <a:spLocks/>
                </p:cNvSpPr>
                <p:nvPr userDrawn="1"/>
              </p:nvSpPr>
              <p:spPr bwMode="auto">
                <a:xfrm>
                  <a:off x="4460"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4" name="Freeform 500">
                  <a:extLst>
                    <a:ext uri="{FF2B5EF4-FFF2-40B4-BE49-F238E27FC236}">
                      <a16:creationId xmlns:a16="http://schemas.microsoft.com/office/drawing/2014/main" id="{4709173F-62B4-43AA-B8B0-D5C1C0C96465}"/>
                    </a:ext>
                  </a:extLst>
                </p:cNvPr>
                <p:cNvSpPr>
                  <a:spLocks/>
                </p:cNvSpPr>
                <p:nvPr userDrawn="1"/>
              </p:nvSpPr>
              <p:spPr bwMode="auto">
                <a:xfrm>
                  <a:off x="4455" y="65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5" name="Freeform 501">
                  <a:extLst>
                    <a:ext uri="{FF2B5EF4-FFF2-40B4-BE49-F238E27FC236}">
                      <a16:creationId xmlns:a16="http://schemas.microsoft.com/office/drawing/2014/main" id="{B3EB8DF2-ED78-4F6B-BE96-8977EF0E39B5}"/>
                    </a:ext>
                  </a:extLst>
                </p:cNvPr>
                <p:cNvSpPr>
                  <a:spLocks/>
                </p:cNvSpPr>
                <p:nvPr userDrawn="1"/>
              </p:nvSpPr>
              <p:spPr bwMode="auto">
                <a:xfrm>
                  <a:off x="4451" y="663"/>
                  <a:ext cx="4"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6" name="Freeform 502">
                  <a:extLst>
                    <a:ext uri="{FF2B5EF4-FFF2-40B4-BE49-F238E27FC236}">
                      <a16:creationId xmlns:a16="http://schemas.microsoft.com/office/drawing/2014/main" id="{94D1E519-DE0F-4381-9DF1-F37452EA631B}"/>
                    </a:ext>
                  </a:extLst>
                </p:cNvPr>
                <p:cNvSpPr>
                  <a:spLocks/>
                </p:cNvSpPr>
                <p:nvPr userDrawn="1"/>
              </p:nvSpPr>
              <p:spPr bwMode="auto">
                <a:xfrm>
                  <a:off x="4431" y="668"/>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7" name="Freeform 503">
                  <a:extLst>
                    <a:ext uri="{FF2B5EF4-FFF2-40B4-BE49-F238E27FC236}">
                      <a16:creationId xmlns:a16="http://schemas.microsoft.com/office/drawing/2014/main" id="{5E93DC7C-C1A1-49DF-A524-761DCE542455}"/>
                    </a:ext>
                  </a:extLst>
                </p:cNvPr>
                <p:cNvSpPr>
                  <a:spLocks/>
                </p:cNvSpPr>
                <p:nvPr userDrawn="1"/>
              </p:nvSpPr>
              <p:spPr bwMode="auto">
                <a:xfrm>
                  <a:off x="4470" y="65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8" name="Freeform 504">
                  <a:extLst>
                    <a:ext uri="{FF2B5EF4-FFF2-40B4-BE49-F238E27FC236}">
                      <a16:creationId xmlns:a16="http://schemas.microsoft.com/office/drawing/2014/main" id="{C679F157-9703-42D4-B9C6-38780192C149}"/>
                    </a:ext>
                  </a:extLst>
                </p:cNvPr>
                <p:cNvSpPr>
                  <a:spLocks/>
                </p:cNvSpPr>
                <p:nvPr userDrawn="1"/>
              </p:nvSpPr>
              <p:spPr bwMode="auto">
                <a:xfrm>
                  <a:off x="4470" y="64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9" name="Oval 505">
                  <a:extLst>
                    <a:ext uri="{FF2B5EF4-FFF2-40B4-BE49-F238E27FC236}">
                      <a16:creationId xmlns:a16="http://schemas.microsoft.com/office/drawing/2014/main" id="{30E30081-B9E3-4B73-ABE4-2B0536403B35}"/>
                    </a:ext>
                  </a:extLst>
                </p:cNvPr>
                <p:cNvSpPr>
                  <a:spLocks noChangeArrowheads="1"/>
                </p:cNvSpPr>
                <p:nvPr userDrawn="1"/>
              </p:nvSpPr>
              <p:spPr bwMode="auto">
                <a:xfrm>
                  <a:off x="4455" y="653"/>
                  <a:ext cx="1" cy="1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0" name="Freeform 506">
                  <a:extLst>
                    <a:ext uri="{FF2B5EF4-FFF2-40B4-BE49-F238E27FC236}">
                      <a16:creationId xmlns:a16="http://schemas.microsoft.com/office/drawing/2014/main" id="{081D5AAB-E361-43A3-8659-A90CFC5753A3}"/>
                    </a:ext>
                  </a:extLst>
                </p:cNvPr>
                <p:cNvSpPr>
                  <a:spLocks/>
                </p:cNvSpPr>
                <p:nvPr userDrawn="1"/>
              </p:nvSpPr>
              <p:spPr bwMode="auto">
                <a:xfrm>
                  <a:off x="4485" y="643"/>
                  <a:ext cx="0" cy="10"/>
                </a:xfrm>
                <a:custGeom>
                  <a:avLst/>
                  <a:gdLst>
                    <a:gd name="T0" fmla="*/ 5 h 10"/>
                    <a:gd name="T1" fmla="*/ 10 h 10"/>
                    <a:gd name="T2" fmla="*/ 0 h 10"/>
                    <a:gd name="T3" fmla="*/ 5 h 10"/>
                  </a:gdLst>
                  <a:ahLst/>
                  <a:cxnLst>
                    <a:cxn ang="0">
                      <a:pos x="0" y="T0"/>
                    </a:cxn>
                    <a:cxn ang="0">
                      <a:pos x="0" y="T1"/>
                    </a:cxn>
                    <a:cxn ang="0">
                      <a:pos x="0" y="T2"/>
                    </a:cxn>
                    <a:cxn ang="0">
                      <a:pos x="0" y="T3"/>
                    </a:cxn>
                  </a:cxnLst>
                  <a:rect l="0" t="0" r="r" b="b"/>
                  <a:pathLst>
                    <a:path h="10">
                      <a:moveTo>
                        <a:pt x="0" y="5"/>
                      </a:moveTo>
                      <a:lnTo>
                        <a:pt x="0"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1" name="Freeform 507">
                  <a:extLst>
                    <a:ext uri="{FF2B5EF4-FFF2-40B4-BE49-F238E27FC236}">
                      <a16:creationId xmlns:a16="http://schemas.microsoft.com/office/drawing/2014/main" id="{E919CD21-D5E3-4E47-BD81-C5471AF0CCAE}"/>
                    </a:ext>
                  </a:extLst>
                </p:cNvPr>
                <p:cNvSpPr>
                  <a:spLocks/>
                </p:cNvSpPr>
                <p:nvPr userDrawn="1"/>
              </p:nvSpPr>
              <p:spPr bwMode="auto">
                <a:xfrm>
                  <a:off x="4490" y="638"/>
                  <a:ext cx="10" cy="10"/>
                </a:xfrm>
                <a:custGeom>
                  <a:avLst/>
                  <a:gdLst>
                    <a:gd name="T0" fmla="*/ 0 w 2"/>
                    <a:gd name="T1" fmla="*/ 1 h 2"/>
                    <a:gd name="T2" fmla="*/ 1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1" y="2"/>
                      </a:cubicBezTo>
                      <a:cubicBezTo>
                        <a:pt x="2" y="2"/>
                        <a:pt x="2" y="1"/>
                        <a:pt x="2"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2" name="Freeform 508">
                  <a:extLst>
                    <a:ext uri="{FF2B5EF4-FFF2-40B4-BE49-F238E27FC236}">
                      <a16:creationId xmlns:a16="http://schemas.microsoft.com/office/drawing/2014/main" id="{B7705E79-4741-4472-A20F-DD3B1658EDCA}"/>
                    </a:ext>
                  </a:extLst>
                </p:cNvPr>
                <p:cNvSpPr>
                  <a:spLocks/>
                </p:cNvSpPr>
                <p:nvPr userDrawn="1"/>
              </p:nvSpPr>
              <p:spPr bwMode="auto">
                <a:xfrm>
                  <a:off x="4500"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3" name="Freeform 509">
                  <a:extLst>
                    <a:ext uri="{FF2B5EF4-FFF2-40B4-BE49-F238E27FC236}">
                      <a16:creationId xmlns:a16="http://schemas.microsoft.com/office/drawing/2014/main" id="{052A1DDE-0AA6-416E-85CB-FAF9023C3E9D}"/>
                    </a:ext>
                  </a:extLst>
                </p:cNvPr>
                <p:cNvSpPr>
                  <a:spLocks/>
                </p:cNvSpPr>
                <p:nvPr userDrawn="1"/>
              </p:nvSpPr>
              <p:spPr bwMode="auto">
                <a:xfrm>
                  <a:off x="4475" y="64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4" name="Freeform 510">
                  <a:extLst>
                    <a:ext uri="{FF2B5EF4-FFF2-40B4-BE49-F238E27FC236}">
                      <a16:creationId xmlns:a16="http://schemas.microsoft.com/office/drawing/2014/main" id="{F9BC236A-C984-4007-83D9-10804FD71F3F}"/>
                    </a:ext>
                  </a:extLst>
                </p:cNvPr>
                <p:cNvSpPr>
                  <a:spLocks/>
                </p:cNvSpPr>
                <p:nvPr userDrawn="1"/>
              </p:nvSpPr>
              <p:spPr bwMode="auto">
                <a:xfrm>
                  <a:off x="4480" y="6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5" name="Freeform 511">
                  <a:extLst>
                    <a:ext uri="{FF2B5EF4-FFF2-40B4-BE49-F238E27FC236}">
                      <a16:creationId xmlns:a16="http://schemas.microsoft.com/office/drawing/2014/main" id="{19127FA3-280E-4597-BF8C-6F33100602CD}"/>
                    </a:ext>
                  </a:extLst>
                </p:cNvPr>
                <p:cNvSpPr>
                  <a:spLocks/>
                </p:cNvSpPr>
                <p:nvPr userDrawn="1"/>
              </p:nvSpPr>
              <p:spPr bwMode="auto">
                <a:xfrm>
                  <a:off x="4475" y="6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6" name="Freeform 512">
                  <a:extLst>
                    <a:ext uri="{FF2B5EF4-FFF2-40B4-BE49-F238E27FC236}">
                      <a16:creationId xmlns:a16="http://schemas.microsoft.com/office/drawing/2014/main" id="{DCC48F9C-2337-45EE-81A0-70A482E86B1F}"/>
                    </a:ext>
                  </a:extLst>
                </p:cNvPr>
                <p:cNvSpPr>
                  <a:spLocks/>
                </p:cNvSpPr>
                <p:nvPr userDrawn="1"/>
              </p:nvSpPr>
              <p:spPr bwMode="auto">
                <a:xfrm>
                  <a:off x="4460" y="64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7" name="Freeform 513">
                  <a:extLst>
                    <a:ext uri="{FF2B5EF4-FFF2-40B4-BE49-F238E27FC236}">
                      <a16:creationId xmlns:a16="http://schemas.microsoft.com/office/drawing/2014/main" id="{C160C05A-B677-49C1-B952-CE08460D85A7}"/>
                    </a:ext>
                  </a:extLst>
                </p:cNvPr>
                <p:cNvSpPr>
                  <a:spLocks/>
                </p:cNvSpPr>
                <p:nvPr userDrawn="1"/>
              </p:nvSpPr>
              <p:spPr bwMode="auto">
                <a:xfrm>
                  <a:off x="4470" y="64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8" name="Rectangle 514">
                  <a:extLst>
                    <a:ext uri="{FF2B5EF4-FFF2-40B4-BE49-F238E27FC236}">
                      <a16:creationId xmlns:a16="http://schemas.microsoft.com/office/drawing/2014/main" id="{D5A76655-D50F-4BBE-A373-E492B3C72736}"/>
                    </a:ext>
                  </a:extLst>
                </p:cNvPr>
                <p:cNvSpPr>
                  <a:spLocks noChangeArrowheads="1"/>
                </p:cNvSpPr>
                <p:nvPr userDrawn="1"/>
              </p:nvSpPr>
              <p:spPr bwMode="auto">
                <a:xfrm>
                  <a:off x="4475" y="63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9" name="Freeform 515">
                  <a:extLst>
                    <a:ext uri="{FF2B5EF4-FFF2-40B4-BE49-F238E27FC236}">
                      <a16:creationId xmlns:a16="http://schemas.microsoft.com/office/drawing/2014/main" id="{9F3C19E9-4635-4503-9DDF-88665394A1B5}"/>
                    </a:ext>
                  </a:extLst>
                </p:cNvPr>
                <p:cNvSpPr>
                  <a:spLocks/>
                </p:cNvSpPr>
                <p:nvPr userDrawn="1"/>
              </p:nvSpPr>
              <p:spPr bwMode="auto">
                <a:xfrm>
                  <a:off x="4490" y="63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0" name="Freeform 516">
                  <a:extLst>
                    <a:ext uri="{FF2B5EF4-FFF2-40B4-BE49-F238E27FC236}">
                      <a16:creationId xmlns:a16="http://schemas.microsoft.com/office/drawing/2014/main" id="{D03FC80C-AC7E-4BEA-AF2A-7DB96C97232E}"/>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1" name="Rectangle 517">
                  <a:extLst>
                    <a:ext uri="{FF2B5EF4-FFF2-40B4-BE49-F238E27FC236}">
                      <a16:creationId xmlns:a16="http://schemas.microsoft.com/office/drawing/2014/main" id="{3B920D6F-AE03-4BA2-A16C-625FEC374B84}"/>
                    </a:ext>
                  </a:extLst>
                </p:cNvPr>
                <p:cNvSpPr>
                  <a:spLocks noChangeArrowheads="1"/>
                </p:cNvSpPr>
                <p:nvPr userDrawn="1"/>
              </p:nvSpPr>
              <p:spPr bwMode="auto">
                <a:xfrm>
                  <a:off x="451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2" name="Freeform 518">
                  <a:extLst>
                    <a:ext uri="{FF2B5EF4-FFF2-40B4-BE49-F238E27FC236}">
                      <a16:creationId xmlns:a16="http://schemas.microsoft.com/office/drawing/2014/main" id="{8338A9A5-796B-401C-9828-2DB857C57143}"/>
                    </a:ext>
                  </a:extLst>
                </p:cNvPr>
                <p:cNvSpPr>
                  <a:spLocks/>
                </p:cNvSpPr>
                <p:nvPr userDrawn="1"/>
              </p:nvSpPr>
              <p:spPr bwMode="auto">
                <a:xfrm>
                  <a:off x="4485" y="633"/>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3" name="Freeform 519">
                  <a:extLst>
                    <a:ext uri="{FF2B5EF4-FFF2-40B4-BE49-F238E27FC236}">
                      <a16:creationId xmlns:a16="http://schemas.microsoft.com/office/drawing/2014/main" id="{2FD41A9A-969C-46DE-A7AC-36CF884DBEB9}"/>
                    </a:ext>
                  </a:extLst>
                </p:cNvPr>
                <p:cNvSpPr>
                  <a:spLocks/>
                </p:cNvSpPr>
                <p:nvPr userDrawn="1"/>
              </p:nvSpPr>
              <p:spPr bwMode="auto">
                <a:xfrm>
                  <a:off x="4500"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4" name="Freeform 520">
                  <a:extLst>
                    <a:ext uri="{FF2B5EF4-FFF2-40B4-BE49-F238E27FC236}">
                      <a16:creationId xmlns:a16="http://schemas.microsoft.com/office/drawing/2014/main" id="{BB9D20CA-9467-441B-8B93-1673396E08F2}"/>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5" name="Freeform 521">
                  <a:extLst>
                    <a:ext uri="{FF2B5EF4-FFF2-40B4-BE49-F238E27FC236}">
                      <a16:creationId xmlns:a16="http://schemas.microsoft.com/office/drawing/2014/main" id="{68CAF915-E55C-4081-A54E-BCD7FD4C5327}"/>
                    </a:ext>
                  </a:extLst>
                </p:cNvPr>
                <p:cNvSpPr>
                  <a:spLocks/>
                </p:cNvSpPr>
                <p:nvPr userDrawn="1"/>
              </p:nvSpPr>
              <p:spPr bwMode="auto">
                <a:xfrm>
                  <a:off x="4485" y="6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6" name="Freeform 522">
                  <a:extLst>
                    <a:ext uri="{FF2B5EF4-FFF2-40B4-BE49-F238E27FC236}">
                      <a16:creationId xmlns:a16="http://schemas.microsoft.com/office/drawing/2014/main" id="{2AF15035-3FB9-4AA7-B71F-F669D3F29B69}"/>
                    </a:ext>
                  </a:extLst>
                </p:cNvPr>
                <p:cNvSpPr>
                  <a:spLocks/>
                </p:cNvSpPr>
                <p:nvPr userDrawn="1"/>
              </p:nvSpPr>
              <p:spPr bwMode="auto">
                <a:xfrm>
                  <a:off x="4495" y="593"/>
                  <a:ext cx="20" cy="30"/>
                </a:xfrm>
                <a:custGeom>
                  <a:avLst/>
                  <a:gdLst>
                    <a:gd name="T0" fmla="*/ 2 w 4"/>
                    <a:gd name="T1" fmla="*/ 0 h 6"/>
                    <a:gd name="T2" fmla="*/ 1 w 4"/>
                    <a:gd name="T3" fmla="*/ 2 h 6"/>
                    <a:gd name="T4" fmla="*/ 3 w 4"/>
                    <a:gd name="T5" fmla="*/ 6 h 6"/>
                    <a:gd name="T6" fmla="*/ 3 w 4"/>
                    <a:gd name="T7" fmla="*/ 5 h 6"/>
                    <a:gd name="T8" fmla="*/ 2 w 4"/>
                    <a:gd name="T9" fmla="*/ 3 h 6"/>
                    <a:gd name="T10" fmla="*/ 3 w 4"/>
                    <a:gd name="T11" fmla="*/ 3 h 6"/>
                    <a:gd name="T12" fmla="*/ 3 w 4"/>
                    <a:gd name="T13" fmla="*/ 0 h 6"/>
                    <a:gd name="T14" fmla="*/ 2 w 4"/>
                    <a:gd name="T15" fmla="*/ 1 h 6"/>
                    <a:gd name="T16" fmla="*/ 2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0"/>
                      </a:moveTo>
                      <a:cubicBezTo>
                        <a:pt x="2" y="1"/>
                        <a:pt x="2" y="2"/>
                        <a:pt x="1" y="2"/>
                      </a:cubicBezTo>
                      <a:cubicBezTo>
                        <a:pt x="0" y="3"/>
                        <a:pt x="2" y="5"/>
                        <a:pt x="3" y="6"/>
                      </a:cubicBezTo>
                      <a:cubicBezTo>
                        <a:pt x="3" y="6"/>
                        <a:pt x="3" y="5"/>
                        <a:pt x="3" y="5"/>
                      </a:cubicBezTo>
                      <a:cubicBezTo>
                        <a:pt x="3" y="4"/>
                        <a:pt x="1" y="4"/>
                        <a:pt x="2" y="3"/>
                      </a:cubicBezTo>
                      <a:cubicBezTo>
                        <a:pt x="2" y="3"/>
                        <a:pt x="2" y="3"/>
                        <a:pt x="3" y="3"/>
                      </a:cubicBezTo>
                      <a:cubicBezTo>
                        <a:pt x="2" y="3"/>
                        <a:pt x="4" y="2"/>
                        <a:pt x="3" y="0"/>
                      </a:cubicBezTo>
                      <a:cubicBezTo>
                        <a:pt x="2" y="1"/>
                        <a:pt x="2" y="1"/>
                        <a:pt x="2"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7" name="Freeform 523">
                  <a:extLst>
                    <a:ext uri="{FF2B5EF4-FFF2-40B4-BE49-F238E27FC236}">
                      <a16:creationId xmlns:a16="http://schemas.microsoft.com/office/drawing/2014/main" id="{F2CB50A4-0BA6-46C2-A01F-4186685BCA73}"/>
                    </a:ext>
                  </a:extLst>
                </p:cNvPr>
                <p:cNvSpPr>
                  <a:spLocks/>
                </p:cNvSpPr>
                <p:nvPr userDrawn="1"/>
              </p:nvSpPr>
              <p:spPr bwMode="auto">
                <a:xfrm>
                  <a:off x="4505" y="623"/>
                  <a:ext cx="5" cy="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1" y="1"/>
                      </a:cubicBezTo>
                      <a:cubicBezTo>
                        <a:pt x="1"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8" name="Freeform 524">
                  <a:extLst>
                    <a:ext uri="{FF2B5EF4-FFF2-40B4-BE49-F238E27FC236}">
                      <a16:creationId xmlns:a16="http://schemas.microsoft.com/office/drawing/2014/main" id="{1E1202C5-4FAB-416B-A5FF-1337B77132E9}"/>
                    </a:ext>
                  </a:extLst>
                </p:cNvPr>
                <p:cNvSpPr>
                  <a:spLocks/>
                </p:cNvSpPr>
                <p:nvPr userDrawn="1"/>
              </p:nvSpPr>
              <p:spPr bwMode="auto">
                <a:xfrm>
                  <a:off x="4490" y="618"/>
                  <a:ext cx="15" cy="15"/>
                </a:xfrm>
                <a:custGeom>
                  <a:avLst/>
                  <a:gdLst>
                    <a:gd name="T0" fmla="*/ 1 w 3"/>
                    <a:gd name="T1" fmla="*/ 2 h 3"/>
                    <a:gd name="T2" fmla="*/ 1 w 3"/>
                    <a:gd name="T3" fmla="*/ 0 h 3"/>
                    <a:gd name="T4" fmla="*/ 0 w 3"/>
                    <a:gd name="T5" fmla="*/ 2 h 3"/>
                    <a:gd name="T6" fmla="*/ 1 w 3"/>
                    <a:gd name="T7" fmla="*/ 2 h 3"/>
                    <a:gd name="T8" fmla="*/ 1 w 3"/>
                    <a:gd name="T9" fmla="*/ 3 h 3"/>
                    <a:gd name="T10" fmla="*/ 2 w 3"/>
                    <a:gd name="T11" fmla="*/ 3 h 3"/>
                    <a:gd name="T12" fmla="*/ 2 w 3"/>
                    <a:gd name="T13" fmla="*/ 3 h 3"/>
                    <a:gd name="T14" fmla="*/ 2 w 3"/>
                    <a:gd name="T15" fmla="*/ 3 h 3"/>
                    <a:gd name="T16" fmla="*/ 2 w 3"/>
                    <a:gd name="T17" fmla="*/ 3 h 3"/>
                    <a:gd name="T18" fmla="*/ 2 w 3"/>
                    <a:gd name="T19" fmla="*/ 3 h 3"/>
                    <a:gd name="T20" fmla="*/ 2 w 3"/>
                    <a:gd name="T21" fmla="*/ 2 h 3"/>
                    <a:gd name="T22" fmla="*/ 1 w 3"/>
                    <a:gd name="T23" fmla="*/ 2 h 3"/>
                    <a:gd name="T24" fmla="*/ 2 w 3"/>
                    <a:gd name="T25" fmla="*/ 2 h 3"/>
                    <a:gd name="T26" fmla="*/ 2 w 3"/>
                    <a:gd name="T27" fmla="*/ 3 h 3"/>
                    <a:gd name="T28" fmla="*/ 2 w 3"/>
                    <a:gd name="T29" fmla="*/ 3 h 3"/>
                    <a:gd name="T30" fmla="*/ 3 w 3"/>
                    <a:gd name="T31" fmla="*/ 2 h 3"/>
                    <a:gd name="T32" fmla="*/ 1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1" y="2"/>
                      </a:moveTo>
                      <a:cubicBezTo>
                        <a:pt x="1" y="1"/>
                        <a:pt x="2" y="1"/>
                        <a:pt x="1" y="0"/>
                      </a:cubicBezTo>
                      <a:cubicBezTo>
                        <a:pt x="0" y="1"/>
                        <a:pt x="1" y="1"/>
                        <a:pt x="0" y="2"/>
                      </a:cubicBezTo>
                      <a:cubicBezTo>
                        <a:pt x="1" y="1"/>
                        <a:pt x="0" y="2"/>
                        <a:pt x="1" y="2"/>
                      </a:cubicBezTo>
                      <a:cubicBezTo>
                        <a:pt x="1" y="2"/>
                        <a:pt x="1" y="3"/>
                        <a:pt x="1" y="3"/>
                      </a:cubicBezTo>
                      <a:cubicBezTo>
                        <a:pt x="1" y="3"/>
                        <a:pt x="1" y="3"/>
                        <a:pt x="2" y="3"/>
                      </a:cubicBezTo>
                      <a:cubicBezTo>
                        <a:pt x="2" y="3"/>
                        <a:pt x="2" y="3"/>
                        <a:pt x="2" y="3"/>
                      </a:cubicBezTo>
                      <a:cubicBezTo>
                        <a:pt x="2" y="3"/>
                        <a:pt x="2" y="3"/>
                        <a:pt x="2" y="3"/>
                      </a:cubicBezTo>
                      <a:cubicBezTo>
                        <a:pt x="2" y="3"/>
                        <a:pt x="2" y="3"/>
                        <a:pt x="2" y="3"/>
                      </a:cubicBezTo>
                      <a:cubicBezTo>
                        <a:pt x="2" y="3"/>
                        <a:pt x="1" y="2"/>
                        <a:pt x="2" y="3"/>
                      </a:cubicBezTo>
                      <a:cubicBezTo>
                        <a:pt x="2" y="2"/>
                        <a:pt x="2" y="2"/>
                        <a:pt x="2" y="2"/>
                      </a:cubicBezTo>
                      <a:cubicBezTo>
                        <a:pt x="2" y="2"/>
                        <a:pt x="1" y="2"/>
                        <a:pt x="1" y="2"/>
                      </a:cubicBezTo>
                      <a:cubicBezTo>
                        <a:pt x="2" y="2"/>
                        <a:pt x="2" y="2"/>
                        <a:pt x="2" y="2"/>
                      </a:cubicBezTo>
                      <a:cubicBezTo>
                        <a:pt x="2" y="3"/>
                        <a:pt x="2" y="3"/>
                        <a:pt x="2" y="3"/>
                      </a:cubicBezTo>
                      <a:cubicBezTo>
                        <a:pt x="2" y="3"/>
                        <a:pt x="2" y="3"/>
                        <a:pt x="2" y="3"/>
                      </a:cubicBezTo>
                      <a:cubicBezTo>
                        <a:pt x="3" y="2"/>
                        <a:pt x="3" y="2"/>
                        <a:pt x="3" y="2"/>
                      </a:cubicBezTo>
                      <a:cubicBezTo>
                        <a:pt x="2" y="2"/>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9" name="Freeform 525">
                  <a:extLst>
                    <a:ext uri="{FF2B5EF4-FFF2-40B4-BE49-F238E27FC236}">
                      <a16:creationId xmlns:a16="http://schemas.microsoft.com/office/drawing/2014/main" id="{8A0B40FC-2AFD-4C7D-894A-4983D21740E6}"/>
                    </a:ext>
                  </a:extLst>
                </p:cNvPr>
                <p:cNvSpPr>
                  <a:spLocks/>
                </p:cNvSpPr>
                <p:nvPr userDrawn="1"/>
              </p:nvSpPr>
              <p:spPr bwMode="auto">
                <a:xfrm>
                  <a:off x="4455"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0" name="Freeform 526">
                  <a:extLst>
                    <a:ext uri="{FF2B5EF4-FFF2-40B4-BE49-F238E27FC236}">
                      <a16:creationId xmlns:a16="http://schemas.microsoft.com/office/drawing/2014/main" id="{E81C176B-849A-4B6C-A9D4-487184184B16}"/>
                    </a:ext>
                  </a:extLst>
                </p:cNvPr>
                <p:cNvSpPr>
                  <a:spLocks/>
                </p:cNvSpPr>
                <p:nvPr userDrawn="1"/>
              </p:nvSpPr>
              <p:spPr bwMode="auto">
                <a:xfrm>
                  <a:off x="4455" y="633"/>
                  <a:ext cx="15" cy="5"/>
                </a:xfrm>
                <a:custGeom>
                  <a:avLst/>
                  <a:gdLst>
                    <a:gd name="T0" fmla="*/ 1 w 3"/>
                    <a:gd name="T1" fmla="*/ 0 h 1"/>
                    <a:gd name="T2" fmla="*/ 1 w 3"/>
                    <a:gd name="T3" fmla="*/ 1 h 1"/>
                    <a:gd name="T4" fmla="*/ 0 w 3"/>
                    <a:gd name="T5" fmla="*/ 0 h 1"/>
                    <a:gd name="T6" fmla="*/ 1 w 3"/>
                    <a:gd name="T7" fmla="*/ 1 h 1"/>
                    <a:gd name="T8" fmla="*/ 1 w 3"/>
                    <a:gd name="T9" fmla="*/ 1 h 1"/>
                    <a:gd name="T10" fmla="*/ 3 w 3"/>
                    <a:gd name="T11" fmla="*/ 1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1"/>
                      </a:cubicBezTo>
                      <a:cubicBezTo>
                        <a:pt x="0" y="1"/>
                        <a:pt x="0" y="0"/>
                        <a:pt x="0" y="0"/>
                      </a:cubicBezTo>
                      <a:cubicBezTo>
                        <a:pt x="0" y="0"/>
                        <a:pt x="0" y="1"/>
                        <a:pt x="1" y="1"/>
                      </a:cubicBezTo>
                      <a:cubicBezTo>
                        <a:pt x="1" y="1"/>
                        <a:pt x="1" y="1"/>
                        <a:pt x="1" y="1"/>
                      </a:cubicBezTo>
                      <a:cubicBezTo>
                        <a:pt x="2" y="1"/>
                        <a:pt x="3" y="1"/>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1" name="Freeform 527">
                  <a:extLst>
                    <a:ext uri="{FF2B5EF4-FFF2-40B4-BE49-F238E27FC236}">
                      <a16:creationId xmlns:a16="http://schemas.microsoft.com/office/drawing/2014/main" id="{CD18111E-C191-4071-ACCB-62A055762564}"/>
                    </a:ext>
                  </a:extLst>
                </p:cNvPr>
                <p:cNvSpPr>
                  <a:spLocks/>
                </p:cNvSpPr>
                <p:nvPr userDrawn="1"/>
              </p:nvSpPr>
              <p:spPr bwMode="auto">
                <a:xfrm>
                  <a:off x="4475" y="623"/>
                  <a:ext cx="5" cy="5"/>
                </a:xfrm>
                <a:custGeom>
                  <a:avLst/>
                  <a:gdLst>
                    <a:gd name="T0" fmla="*/ 1 w 1"/>
                    <a:gd name="T1" fmla="*/ 1 h 1"/>
                    <a:gd name="T2" fmla="*/ 1 w 1"/>
                    <a:gd name="T3" fmla="*/ 0 h 1"/>
                    <a:gd name="T4" fmla="*/ 0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2" name="Freeform 528">
                  <a:extLst>
                    <a:ext uri="{FF2B5EF4-FFF2-40B4-BE49-F238E27FC236}">
                      <a16:creationId xmlns:a16="http://schemas.microsoft.com/office/drawing/2014/main" id="{E69BD053-BF5F-48BB-BEB0-2138855A043A}"/>
                    </a:ext>
                  </a:extLst>
                </p:cNvPr>
                <p:cNvSpPr>
                  <a:spLocks/>
                </p:cNvSpPr>
                <p:nvPr userDrawn="1"/>
              </p:nvSpPr>
              <p:spPr bwMode="auto">
                <a:xfrm>
                  <a:off x="4510" y="623"/>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3" name="Rectangle 529">
                  <a:extLst>
                    <a:ext uri="{FF2B5EF4-FFF2-40B4-BE49-F238E27FC236}">
                      <a16:creationId xmlns:a16="http://schemas.microsoft.com/office/drawing/2014/main" id="{C3534D9D-9037-4854-924F-2BFA7996D2A0}"/>
                    </a:ext>
                  </a:extLst>
                </p:cNvPr>
                <p:cNvSpPr>
                  <a:spLocks noChangeArrowheads="1"/>
                </p:cNvSpPr>
                <p:nvPr userDrawn="1"/>
              </p:nvSpPr>
              <p:spPr bwMode="auto">
                <a:xfrm>
                  <a:off x="452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4" name="Freeform 530">
                  <a:extLst>
                    <a:ext uri="{FF2B5EF4-FFF2-40B4-BE49-F238E27FC236}">
                      <a16:creationId xmlns:a16="http://schemas.microsoft.com/office/drawing/2014/main" id="{585CF526-0679-4C65-A05D-93284002F018}"/>
                    </a:ext>
                  </a:extLst>
                </p:cNvPr>
                <p:cNvSpPr>
                  <a:spLocks/>
                </p:cNvSpPr>
                <p:nvPr userDrawn="1"/>
              </p:nvSpPr>
              <p:spPr bwMode="auto">
                <a:xfrm>
                  <a:off x="4630" y="92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5" name="Freeform 531">
                  <a:extLst>
                    <a:ext uri="{FF2B5EF4-FFF2-40B4-BE49-F238E27FC236}">
                      <a16:creationId xmlns:a16="http://schemas.microsoft.com/office/drawing/2014/main" id="{6AD7689F-1223-4920-B2A1-A0944D4C8226}"/>
                    </a:ext>
                  </a:extLst>
                </p:cNvPr>
                <p:cNvSpPr>
                  <a:spLocks/>
                </p:cNvSpPr>
                <p:nvPr userDrawn="1"/>
              </p:nvSpPr>
              <p:spPr bwMode="auto">
                <a:xfrm>
                  <a:off x="464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6" name="Freeform 532">
                  <a:extLst>
                    <a:ext uri="{FF2B5EF4-FFF2-40B4-BE49-F238E27FC236}">
                      <a16:creationId xmlns:a16="http://schemas.microsoft.com/office/drawing/2014/main" id="{DAAED49C-8764-4F30-9C0A-B0FF18F01448}"/>
                    </a:ext>
                  </a:extLst>
                </p:cNvPr>
                <p:cNvSpPr>
                  <a:spLocks/>
                </p:cNvSpPr>
                <p:nvPr userDrawn="1"/>
              </p:nvSpPr>
              <p:spPr bwMode="auto">
                <a:xfrm>
                  <a:off x="4650" y="673"/>
                  <a:ext cx="5" cy="10"/>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2"/>
                        <a:pt x="0"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7" name="Freeform 533">
                  <a:extLst>
                    <a:ext uri="{FF2B5EF4-FFF2-40B4-BE49-F238E27FC236}">
                      <a16:creationId xmlns:a16="http://schemas.microsoft.com/office/drawing/2014/main" id="{F727CF88-F8F3-4032-AB6E-D270112B5083}"/>
                    </a:ext>
                  </a:extLst>
                </p:cNvPr>
                <p:cNvSpPr>
                  <a:spLocks/>
                </p:cNvSpPr>
                <p:nvPr userDrawn="1"/>
              </p:nvSpPr>
              <p:spPr bwMode="auto">
                <a:xfrm>
                  <a:off x="4679" y="7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8" name="Freeform 534">
                  <a:extLst>
                    <a:ext uri="{FF2B5EF4-FFF2-40B4-BE49-F238E27FC236}">
                      <a16:creationId xmlns:a16="http://schemas.microsoft.com/office/drawing/2014/main" id="{D912D9A4-1600-472A-9A36-B1B49FF06D06}"/>
                    </a:ext>
                  </a:extLst>
                </p:cNvPr>
                <p:cNvSpPr>
                  <a:spLocks/>
                </p:cNvSpPr>
                <p:nvPr userDrawn="1"/>
              </p:nvSpPr>
              <p:spPr bwMode="auto">
                <a:xfrm>
                  <a:off x="4694" y="80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9" name="Freeform 535">
                  <a:extLst>
                    <a:ext uri="{FF2B5EF4-FFF2-40B4-BE49-F238E27FC236}">
                      <a16:creationId xmlns:a16="http://schemas.microsoft.com/office/drawing/2014/main" id="{EA363DB9-0CB4-4E08-9E8F-DB653D33B962}"/>
                    </a:ext>
                  </a:extLst>
                </p:cNvPr>
                <p:cNvSpPr>
                  <a:spLocks/>
                </p:cNvSpPr>
                <p:nvPr userDrawn="1"/>
              </p:nvSpPr>
              <p:spPr bwMode="auto">
                <a:xfrm>
                  <a:off x="4560" y="97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0" name="Freeform 536">
                  <a:extLst>
                    <a:ext uri="{FF2B5EF4-FFF2-40B4-BE49-F238E27FC236}">
                      <a16:creationId xmlns:a16="http://schemas.microsoft.com/office/drawing/2014/main" id="{AC9F4FCD-1244-432F-9FA6-5801C897942E}"/>
                    </a:ext>
                  </a:extLst>
                </p:cNvPr>
                <p:cNvSpPr>
                  <a:spLocks/>
                </p:cNvSpPr>
                <p:nvPr userDrawn="1"/>
              </p:nvSpPr>
              <p:spPr bwMode="auto">
                <a:xfrm>
                  <a:off x="4585" y="60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1" name="Freeform 537">
                  <a:extLst>
                    <a:ext uri="{FF2B5EF4-FFF2-40B4-BE49-F238E27FC236}">
                      <a16:creationId xmlns:a16="http://schemas.microsoft.com/office/drawing/2014/main" id="{B52BFBE6-4E49-499E-9E2E-F4E36F45DC79}"/>
                    </a:ext>
                  </a:extLst>
                </p:cNvPr>
                <p:cNvSpPr>
                  <a:spLocks/>
                </p:cNvSpPr>
                <p:nvPr userDrawn="1"/>
              </p:nvSpPr>
              <p:spPr bwMode="auto">
                <a:xfrm>
                  <a:off x="4605"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2" name="Freeform 538">
                  <a:extLst>
                    <a:ext uri="{FF2B5EF4-FFF2-40B4-BE49-F238E27FC236}">
                      <a16:creationId xmlns:a16="http://schemas.microsoft.com/office/drawing/2014/main" id="{C4234D8F-8DBC-4539-9500-426D9AD0126E}"/>
                    </a:ext>
                  </a:extLst>
                </p:cNvPr>
                <p:cNvSpPr>
                  <a:spLocks/>
                </p:cNvSpPr>
                <p:nvPr userDrawn="1"/>
              </p:nvSpPr>
              <p:spPr bwMode="auto">
                <a:xfrm>
                  <a:off x="4590" y="618"/>
                  <a:ext cx="5" cy="5"/>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0" y="0"/>
                        <a:pt x="0" y="0"/>
                      </a:cubicBezTo>
                      <a:cubicBezTo>
                        <a:pt x="0"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3" name="Freeform 539">
                  <a:extLst>
                    <a:ext uri="{FF2B5EF4-FFF2-40B4-BE49-F238E27FC236}">
                      <a16:creationId xmlns:a16="http://schemas.microsoft.com/office/drawing/2014/main" id="{99595F86-B22B-49EB-93EC-62DCDC7CCB4D}"/>
                    </a:ext>
                  </a:extLst>
                </p:cNvPr>
                <p:cNvSpPr>
                  <a:spLocks/>
                </p:cNvSpPr>
                <p:nvPr userDrawn="1"/>
              </p:nvSpPr>
              <p:spPr bwMode="auto">
                <a:xfrm>
                  <a:off x="4351" y="80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4" name="Freeform 540">
                  <a:extLst>
                    <a:ext uri="{FF2B5EF4-FFF2-40B4-BE49-F238E27FC236}">
                      <a16:creationId xmlns:a16="http://schemas.microsoft.com/office/drawing/2014/main" id="{F650B1C7-935D-4DDA-B202-FD9F42B10333}"/>
                    </a:ext>
                  </a:extLst>
                </p:cNvPr>
                <p:cNvSpPr>
                  <a:spLocks/>
                </p:cNvSpPr>
                <p:nvPr userDrawn="1"/>
              </p:nvSpPr>
              <p:spPr bwMode="auto">
                <a:xfrm>
                  <a:off x="4411" y="7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5" name="Rectangle 541">
                  <a:extLst>
                    <a:ext uri="{FF2B5EF4-FFF2-40B4-BE49-F238E27FC236}">
                      <a16:creationId xmlns:a16="http://schemas.microsoft.com/office/drawing/2014/main" id="{3044A34C-B288-45AF-BF25-27AC74E043AF}"/>
                    </a:ext>
                  </a:extLst>
                </p:cNvPr>
                <p:cNvSpPr>
                  <a:spLocks noChangeArrowheads="1"/>
                </p:cNvSpPr>
                <p:nvPr userDrawn="1"/>
              </p:nvSpPr>
              <p:spPr bwMode="auto">
                <a:xfrm>
                  <a:off x="4545" y="61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6" name="Freeform 542">
                  <a:extLst>
                    <a:ext uri="{FF2B5EF4-FFF2-40B4-BE49-F238E27FC236}">
                      <a16:creationId xmlns:a16="http://schemas.microsoft.com/office/drawing/2014/main" id="{94F5C47C-08BF-4B18-9D0D-5EE2094DF0FC}"/>
                    </a:ext>
                  </a:extLst>
                </p:cNvPr>
                <p:cNvSpPr>
                  <a:spLocks/>
                </p:cNvSpPr>
                <p:nvPr userDrawn="1"/>
              </p:nvSpPr>
              <p:spPr bwMode="auto">
                <a:xfrm>
                  <a:off x="4535"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7" name="Freeform 543">
                  <a:extLst>
                    <a:ext uri="{FF2B5EF4-FFF2-40B4-BE49-F238E27FC236}">
                      <a16:creationId xmlns:a16="http://schemas.microsoft.com/office/drawing/2014/main" id="{0CD503EB-A26D-4266-BD37-99C5D934BAB4}"/>
                    </a:ext>
                  </a:extLst>
                </p:cNvPr>
                <p:cNvSpPr>
                  <a:spLocks/>
                </p:cNvSpPr>
                <p:nvPr userDrawn="1"/>
              </p:nvSpPr>
              <p:spPr bwMode="auto">
                <a:xfrm>
                  <a:off x="462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8" name="Freeform 544">
                  <a:extLst>
                    <a:ext uri="{FF2B5EF4-FFF2-40B4-BE49-F238E27FC236}">
                      <a16:creationId xmlns:a16="http://schemas.microsoft.com/office/drawing/2014/main" id="{7E90FF96-299A-4D16-AEEB-88D4C8CEAFD8}"/>
                    </a:ext>
                  </a:extLst>
                </p:cNvPr>
                <p:cNvSpPr>
                  <a:spLocks/>
                </p:cNvSpPr>
                <p:nvPr userDrawn="1"/>
              </p:nvSpPr>
              <p:spPr bwMode="auto">
                <a:xfrm>
                  <a:off x="4545"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9" name="Freeform 545">
                  <a:extLst>
                    <a:ext uri="{FF2B5EF4-FFF2-40B4-BE49-F238E27FC236}">
                      <a16:creationId xmlns:a16="http://schemas.microsoft.com/office/drawing/2014/main" id="{F825CFA2-7888-4362-9F71-3918480CEC5A}"/>
                    </a:ext>
                  </a:extLst>
                </p:cNvPr>
                <p:cNvSpPr>
                  <a:spLocks/>
                </p:cNvSpPr>
                <p:nvPr userDrawn="1"/>
              </p:nvSpPr>
              <p:spPr bwMode="auto">
                <a:xfrm>
                  <a:off x="4540" y="61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0" name="Freeform 546">
                  <a:extLst>
                    <a:ext uri="{FF2B5EF4-FFF2-40B4-BE49-F238E27FC236}">
                      <a16:creationId xmlns:a16="http://schemas.microsoft.com/office/drawing/2014/main" id="{50048EEA-D7CC-4FBB-8FDF-8A1BBDABA291}"/>
                    </a:ext>
                  </a:extLst>
                </p:cNvPr>
                <p:cNvSpPr>
                  <a:spLocks/>
                </p:cNvSpPr>
                <p:nvPr userDrawn="1"/>
              </p:nvSpPr>
              <p:spPr bwMode="auto">
                <a:xfrm>
                  <a:off x="4545" y="6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1" name="Freeform 547">
                  <a:extLst>
                    <a:ext uri="{FF2B5EF4-FFF2-40B4-BE49-F238E27FC236}">
                      <a16:creationId xmlns:a16="http://schemas.microsoft.com/office/drawing/2014/main" id="{85B98A26-CDB3-44D4-AD6D-ABD1AFF61088}"/>
                    </a:ext>
                  </a:extLst>
                </p:cNvPr>
                <p:cNvSpPr>
                  <a:spLocks/>
                </p:cNvSpPr>
                <p:nvPr userDrawn="1"/>
              </p:nvSpPr>
              <p:spPr bwMode="auto">
                <a:xfrm>
                  <a:off x="4426" y="9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2" name="Rectangle 548">
                  <a:extLst>
                    <a:ext uri="{FF2B5EF4-FFF2-40B4-BE49-F238E27FC236}">
                      <a16:creationId xmlns:a16="http://schemas.microsoft.com/office/drawing/2014/main" id="{058FD5E2-1C72-46F1-A0D9-785BAA828099}"/>
                    </a:ext>
                  </a:extLst>
                </p:cNvPr>
                <p:cNvSpPr>
                  <a:spLocks noChangeArrowheads="1"/>
                </p:cNvSpPr>
                <p:nvPr userDrawn="1"/>
              </p:nvSpPr>
              <p:spPr bwMode="auto">
                <a:xfrm>
                  <a:off x="4709"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3" name="Freeform 549">
                  <a:extLst>
                    <a:ext uri="{FF2B5EF4-FFF2-40B4-BE49-F238E27FC236}">
                      <a16:creationId xmlns:a16="http://schemas.microsoft.com/office/drawing/2014/main" id="{EA00205B-7154-4698-A3B3-0A6A56EF49A3}"/>
                    </a:ext>
                  </a:extLst>
                </p:cNvPr>
                <p:cNvSpPr>
                  <a:spLocks/>
                </p:cNvSpPr>
                <p:nvPr userDrawn="1"/>
              </p:nvSpPr>
              <p:spPr bwMode="auto">
                <a:xfrm>
                  <a:off x="4699"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4" name="Freeform 550">
                  <a:extLst>
                    <a:ext uri="{FF2B5EF4-FFF2-40B4-BE49-F238E27FC236}">
                      <a16:creationId xmlns:a16="http://schemas.microsoft.com/office/drawing/2014/main" id="{EAA25DED-18B3-4797-AA20-8DF19498A5F2}"/>
                    </a:ext>
                  </a:extLst>
                </p:cNvPr>
                <p:cNvSpPr>
                  <a:spLocks noEditPoints="1"/>
                </p:cNvSpPr>
                <p:nvPr userDrawn="1"/>
              </p:nvSpPr>
              <p:spPr bwMode="auto">
                <a:xfrm>
                  <a:off x="4351" y="578"/>
                  <a:ext cx="363" cy="404"/>
                </a:xfrm>
                <a:custGeom>
                  <a:avLst/>
                  <a:gdLst>
                    <a:gd name="T0" fmla="*/ 55 w 73"/>
                    <a:gd name="T1" fmla="*/ 72 h 81"/>
                    <a:gd name="T2" fmla="*/ 59 w 73"/>
                    <a:gd name="T3" fmla="*/ 67 h 81"/>
                    <a:gd name="T4" fmla="*/ 61 w 73"/>
                    <a:gd name="T5" fmla="*/ 65 h 81"/>
                    <a:gd name="T6" fmla="*/ 64 w 73"/>
                    <a:gd name="T7" fmla="*/ 60 h 81"/>
                    <a:gd name="T8" fmla="*/ 67 w 73"/>
                    <a:gd name="T9" fmla="*/ 55 h 81"/>
                    <a:gd name="T10" fmla="*/ 67 w 73"/>
                    <a:gd name="T11" fmla="*/ 45 h 81"/>
                    <a:gd name="T12" fmla="*/ 67 w 73"/>
                    <a:gd name="T13" fmla="*/ 45 h 81"/>
                    <a:gd name="T14" fmla="*/ 70 w 73"/>
                    <a:gd name="T15" fmla="*/ 45 h 81"/>
                    <a:gd name="T16" fmla="*/ 71 w 73"/>
                    <a:gd name="T17" fmla="*/ 39 h 81"/>
                    <a:gd name="T18" fmla="*/ 72 w 73"/>
                    <a:gd name="T19" fmla="*/ 33 h 81"/>
                    <a:gd name="T20" fmla="*/ 72 w 73"/>
                    <a:gd name="T21" fmla="*/ 26 h 81"/>
                    <a:gd name="T22" fmla="*/ 70 w 73"/>
                    <a:gd name="T23" fmla="*/ 21 h 81"/>
                    <a:gd name="T24" fmla="*/ 68 w 73"/>
                    <a:gd name="T25" fmla="*/ 15 h 81"/>
                    <a:gd name="T26" fmla="*/ 70 w 73"/>
                    <a:gd name="T27" fmla="*/ 13 h 81"/>
                    <a:gd name="T28" fmla="*/ 63 w 73"/>
                    <a:gd name="T29" fmla="*/ 11 h 81"/>
                    <a:gd name="T30" fmla="*/ 58 w 73"/>
                    <a:gd name="T31" fmla="*/ 11 h 81"/>
                    <a:gd name="T32" fmla="*/ 57 w 73"/>
                    <a:gd name="T33" fmla="*/ 3 h 81"/>
                    <a:gd name="T34" fmla="*/ 50 w 73"/>
                    <a:gd name="T35" fmla="*/ 0 h 81"/>
                    <a:gd name="T36" fmla="*/ 42 w 73"/>
                    <a:gd name="T37" fmla="*/ 2 h 81"/>
                    <a:gd name="T38" fmla="*/ 39 w 73"/>
                    <a:gd name="T39" fmla="*/ 2 h 81"/>
                    <a:gd name="T40" fmla="*/ 36 w 73"/>
                    <a:gd name="T41" fmla="*/ 5 h 81"/>
                    <a:gd name="T42" fmla="*/ 38 w 73"/>
                    <a:gd name="T43" fmla="*/ 7 h 81"/>
                    <a:gd name="T44" fmla="*/ 40 w 73"/>
                    <a:gd name="T45" fmla="*/ 6 h 81"/>
                    <a:gd name="T46" fmla="*/ 45 w 73"/>
                    <a:gd name="T47" fmla="*/ 7 h 81"/>
                    <a:gd name="T48" fmla="*/ 54 w 73"/>
                    <a:gd name="T49" fmla="*/ 12 h 81"/>
                    <a:gd name="T50" fmla="*/ 60 w 73"/>
                    <a:gd name="T51" fmla="*/ 16 h 81"/>
                    <a:gd name="T52" fmla="*/ 61 w 73"/>
                    <a:gd name="T53" fmla="*/ 19 h 81"/>
                    <a:gd name="T54" fmla="*/ 62 w 73"/>
                    <a:gd name="T55" fmla="*/ 22 h 81"/>
                    <a:gd name="T56" fmla="*/ 64 w 73"/>
                    <a:gd name="T57" fmla="*/ 26 h 81"/>
                    <a:gd name="T58" fmla="*/ 64 w 73"/>
                    <a:gd name="T59" fmla="*/ 38 h 81"/>
                    <a:gd name="T60" fmla="*/ 65 w 73"/>
                    <a:gd name="T61" fmla="*/ 43 h 81"/>
                    <a:gd name="T62" fmla="*/ 62 w 73"/>
                    <a:gd name="T63" fmla="*/ 50 h 81"/>
                    <a:gd name="T64" fmla="*/ 59 w 73"/>
                    <a:gd name="T65" fmla="*/ 56 h 81"/>
                    <a:gd name="T66" fmla="*/ 54 w 73"/>
                    <a:gd name="T67" fmla="*/ 61 h 81"/>
                    <a:gd name="T68" fmla="*/ 46 w 73"/>
                    <a:gd name="T69" fmla="*/ 67 h 81"/>
                    <a:gd name="T70" fmla="*/ 40 w 73"/>
                    <a:gd name="T71" fmla="*/ 70 h 81"/>
                    <a:gd name="T72" fmla="*/ 30 w 73"/>
                    <a:gd name="T73" fmla="*/ 75 h 81"/>
                    <a:gd name="T74" fmla="*/ 19 w 73"/>
                    <a:gd name="T75" fmla="*/ 68 h 81"/>
                    <a:gd name="T76" fmla="*/ 17 w 73"/>
                    <a:gd name="T77" fmla="*/ 66 h 81"/>
                    <a:gd name="T78" fmla="*/ 12 w 73"/>
                    <a:gd name="T79" fmla="*/ 60 h 81"/>
                    <a:gd name="T80" fmla="*/ 10 w 73"/>
                    <a:gd name="T81" fmla="*/ 47 h 81"/>
                    <a:gd name="T82" fmla="*/ 12 w 73"/>
                    <a:gd name="T83" fmla="*/ 32 h 81"/>
                    <a:gd name="T84" fmla="*/ 6 w 73"/>
                    <a:gd name="T85" fmla="*/ 27 h 81"/>
                    <a:gd name="T86" fmla="*/ 2 w 73"/>
                    <a:gd name="T87" fmla="*/ 39 h 81"/>
                    <a:gd name="T88" fmla="*/ 2 w 73"/>
                    <a:gd name="T89" fmla="*/ 45 h 81"/>
                    <a:gd name="T90" fmla="*/ 4 w 73"/>
                    <a:gd name="T91" fmla="*/ 55 h 81"/>
                    <a:gd name="T92" fmla="*/ 7 w 73"/>
                    <a:gd name="T93" fmla="*/ 63 h 81"/>
                    <a:gd name="T94" fmla="*/ 12 w 73"/>
                    <a:gd name="T95" fmla="*/ 71 h 81"/>
                    <a:gd name="T96" fmla="*/ 15 w 73"/>
                    <a:gd name="T97" fmla="*/ 73 h 81"/>
                    <a:gd name="T98" fmla="*/ 18 w 73"/>
                    <a:gd name="T99" fmla="*/ 76 h 81"/>
                    <a:gd name="T100" fmla="*/ 23 w 73"/>
                    <a:gd name="T101" fmla="*/ 80 h 81"/>
                    <a:gd name="T102" fmla="*/ 29 w 73"/>
                    <a:gd name="T103" fmla="*/ 79 h 81"/>
                    <a:gd name="T104" fmla="*/ 32 w 73"/>
                    <a:gd name="T105" fmla="*/ 80 h 81"/>
                    <a:gd name="T106" fmla="*/ 36 w 73"/>
                    <a:gd name="T107" fmla="*/ 81 h 81"/>
                    <a:gd name="T108" fmla="*/ 48 w 73"/>
                    <a:gd name="T109" fmla="*/ 77 h 81"/>
                    <a:gd name="T110" fmla="*/ 61 w 73"/>
                    <a:gd name="T111" fmla="*/ 64 h 81"/>
                    <a:gd name="T112" fmla="*/ 42 w 73"/>
                    <a:gd name="T113" fmla="*/ 6 h 81"/>
                    <a:gd name="T114" fmla="*/ 17 w 73"/>
                    <a:gd name="T11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81">
                      <a:moveTo>
                        <a:pt x="51" y="74"/>
                      </a:moveTo>
                      <a:cubicBezTo>
                        <a:pt x="52" y="74"/>
                        <a:pt x="52" y="74"/>
                        <a:pt x="52" y="74"/>
                      </a:cubicBezTo>
                      <a:cubicBezTo>
                        <a:pt x="52" y="76"/>
                        <a:pt x="51" y="76"/>
                        <a:pt x="52" y="76"/>
                      </a:cubicBezTo>
                      <a:cubicBezTo>
                        <a:pt x="51" y="74"/>
                        <a:pt x="56" y="74"/>
                        <a:pt x="54" y="71"/>
                      </a:cubicBezTo>
                      <a:cubicBezTo>
                        <a:pt x="55" y="71"/>
                        <a:pt x="55" y="71"/>
                        <a:pt x="55" y="71"/>
                      </a:cubicBezTo>
                      <a:cubicBezTo>
                        <a:pt x="55" y="71"/>
                        <a:pt x="55" y="72"/>
                        <a:pt x="55" y="72"/>
                      </a:cubicBezTo>
                      <a:cubicBezTo>
                        <a:pt x="56" y="72"/>
                        <a:pt x="54" y="70"/>
                        <a:pt x="56" y="69"/>
                      </a:cubicBezTo>
                      <a:cubicBezTo>
                        <a:pt x="56" y="69"/>
                        <a:pt x="57" y="69"/>
                        <a:pt x="57" y="69"/>
                      </a:cubicBezTo>
                      <a:cubicBezTo>
                        <a:pt x="57" y="68"/>
                        <a:pt x="57" y="68"/>
                        <a:pt x="57" y="68"/>
                      </a:cubicBezTo>
                      <a:cubicBezTo>
                        <a:pt x="57" y="68"/>
                        <a:pt x="58" y="68"/>
                        <a:pt x="57" y="68"/>
                      </a:cubicBezTo>
                      <a:cubicBezTo>
                        <a:pt x="58" y="67"/>
                        <a:pt x="58" y="67"/>
                        <a:pt x="58" y="67"/>
                      </a:cubicBezTo>
                      <a:cubicBezTo>
                        <a:pt x="59" y="67"/>
                        <a:pt x="59" y="67"/>
                        <a:pt x="59" y="67"/>
                      </a:cubicBezTo>
                      <a:cubicBezTo>
                        <a:pt x="58" y="66"/>
                        <a:pt x="58" y="65"/>
                        <a:pt x="58" y="65"/>
                      </a:cubicBezTo>
                      <a:cubicBezTo>
                        <a:pt x="59" y="65"/>
                        <a:pt x="58" y="65"/>
                        <a:pt x="59" y="65"/>
                      </a:cubicBezTo>
                      <a:cubicBezTo>
                        <a:pt x="59" y="64"/>
                        <a:pt x="59" y="64"/>
                        <a:pt x="59" y="64"/>
                      </a:cubicBezTo>
                      <a:cubicBezTo>
                        <a:pt x="60" y="64"/>
                        <a:pt x="60" y="65"/>
                        <a:pt x="59" y="66"/>
                      </a:cubicBezTo>
                      <a:cubicBezTo>
                        <a:pt x="62" y="67"/>
                        <a:pt x="59" y="65"/>
                        <a:pt x="62" y="64"/>
                      </a:cubicBezTo>
                      <a:cubicBezTo>
                        <a:pt x="61" y="65"/>
                        <a:pt x="61" y="65"/>
                        <a:pt x="61" y="65"/>
                      </a:cubicBezTo>
                      <a:cubicBezTo>
                        <a:pt x="63" y="66"/>
                        <a:pt x="63" y="65"/>
                        <a:pt x="65" y="64"/>
                      </a:cubicBezTo>
                      <a:cubicBezTo>
                        <a:pt x="64" y="64"/>
                        <a:pt x="61" y="65"/>
                        <a:pt x="61" y="63"/>
                      </a:cubicBezTo>
                      <a:cubicBezTo>
                        <a:pt x="62" y="63"/>
                        <a:pt x="62" y="63"/>
                        <a:pt x="62" y="62"/>
                      </a:cubicBezTo>
                      <a:cubicBezTo>
                        <a:pt x="63" y="63"/>
                        <a:pt x="63" y="62"/>
                        <a:pt x="63" y="62"/>
                      </a:cubicBezTo>
                      <a:cubicBezTo>
                        <a:pt x="64" y="62"/>
                        <a:pt x="64" y="62"/>
                        <a:pt x="64" y="62"/>
                      </a:cubicBezTo>
                      <a:cubicBezTo>
                        <a:pt x="65" y="61"/>
                        <a:pt x="64" y="61"/>
                        <a:pt x="64" y="60"/>
                      </a:cubicBezTo>
                      <a:cubicBezTo>
                        <a:pt x="64" y="60"/>
                        <a:pt x="65" y="60"/>
                        <a:pt x="66" y="60"/>
                      </a:cubicBezTo>
                      <a:cubicBezTo>
                        <a:pt x="67" y="59"/>
                        <a:pt x="64" y="60"/>
                        <a:pt x="65" y="59"/>
                      </a:cubicBezTo>
                      <a:cubicBezTo>
                        <a:pt x="66" y="58"/>
                        <a:pt x="66" y="57"/>
                        <a:pt x="66" y="55"/>
                      </a:cubicBezTo>
                      <a:cubicBezTo>
                        <a:pt x="67" y="55"/>
                        <a:pt x="67" y="56"/>
                        <a:pt x="67" y="56"/>
                      </a:cubicBezTo>
                      <a:cubicBezTo>
                        <a:pt x="67" y="55"/>
                        <a:pt x="67" y="55"/>
                        <a:pt x="67" y="55"/>
                      </a:cubicBezTo>
                      <a:cubicBezTo>
                        <a:pt x="67" y="54"/>
                        <a:pt x="67" y="55"/>
                        <a:pt x="67" y="55"/>
                      </a:cubicBezTo>
                      <a:cubicBezTo>
                        <a:pt x="67" y="54"/>
                        <a:pt x="66" y="54"/>
                        <a:pt x="66" y="53"/>
                      </a:cubicBezTo>
                      <a:cubicBezTo>
                        <a:pt x="65" y="52"/>
                        <a:pt x="69" y="52"/>
                        <a:pt x="68" y="50"/>
                      </a:cubicBezTo>
                      <a:cubicBezTo>
                        <a:pt x="68" y="50"/>
                        <a:pt x="69" y="51"/>
                        <a:pt x="69" y="51"/>
                      </a:cubicBezTo>
                      <a:cubicBezTo>
                        <a:pt x="69" y="49"/>
                        <a:pt x="69" y="49"/>
                        <a:pt x="68" y="48"/>
                      </a:cubicBezTo>
                      <a:cubicBezTo>
                        <a:pt x="69" y="47"/>
                        <a:pt x="69" y="47"/>
                        <a:pt x="69" y="47"/>
                      </a:cubicBezTo>
                      <a:cubicBezTo>
                        <a:pt x="68" y="47"/>
                        <a:pt x="67" y="46"/>
                        <a:pt x="67" y="45"/>
                      </a:cubicBezTo>
                      <a:cubicBezTo>
                        <a:pt x="66" y="45"/>
                        <a:pt x="66" y="45"/>
                        <a:pt x="65" y="45"/>
                      </a:cubicBezTo>
                      <a:cubicBezTo>
                        <a:pt x="65" y="44"/>
                        <a:pt x="65" y="44"/>
                        <a:pt x="65" y="44"/>
                      </a:cubicBezTo>
                      <a:cubicBezTo>
                        <a:pt x="65" y="44"/>
                        <a:pt x="66" y="44"/>
                        <a:pt x="66" y="44"/>
                      </a:cubicBezTo>
                      <a:cubicBezTo>
                        <a:pt x="66" y="44"/>
                        <a:pt x="66" y="44"/>
                        <a:pt x="66" y="44"/>
                      </a:cubicBezTo>
                      <a:cubicBezTo>
                        <a:pt x="67" y="43"/>
                        <a:pt x="67" y="44"/>
                        <a:pt x="68" y="44"/>
                      </a:cubicBezTo>
                      <a:cubicBezTo>
                        <a:pt x="68" y="45"/>
                        <a:pt x="67" y="45"/>
                        <a:pt x="67" y="45"/>
                      </a:cubicBezTo>
                      <a:cubicBezTo>
                        <a:pt x="68" y="45"/>
                        <a:pt x="68" y="46"/>
                        <a:pt x="69" y="46"/>
                      </a:cubicBezTo>
                      <a:cubicBezTo>
                        <a:pt x="69" y="46"/>
                        <a:pt x="69" y="46"/>
                        <a:pt x="69" y="45"/>
                      </a:cubicBezTo>
                      <a:cubicBezTo>
                        <a:pt x="69" y="46"/>
                        <a:pt x="69" y="46"/>
                        <a:pt x="69" y="46"/>
                      </a:cubicBezTo>
                      <a:cubicBezTo>
                        <a:pt x="69" y="46"/>
                        <a:pt x="69" y="45"/>
                        <a:pt x="69" y="45"/>
                      </a:cubicBezTo>
                      <a:cubicBezTo>
                        <a:pt x="70" y="45"/>
                        <a:pt x="70" y="45"/>
                        <a:pt x="70" y="45"/>
                      </a:cubicBezTo>
                      <a:cubicBezTo>
                        <a:pt x="70" y="45"/>
                        <a:pt x="70" y="45"/>
                        <a:pt x="70" y="45"/>
                      </a:cubicBezTo>
                      <a:cubicBezTo>
                        <a:pt x="71" y="43"/>
                        <a:pt x="71" y="43"/>
                        <a:pt x="71" y="43"/>
                      </a:cubicBezTo>
                      <a:cubicBezTo>
                        <a:pt x="70" y="42"/>
                        <a:pt x="68" y="40"/>
                        <a:pt x="68" y="38"/>
                      </a:cubicBezTo>
                      <a:cubicBezTo>
                        <a:pt x="69" y="38"/>
                        <a:pt x="70" y="38"/>
                        <a:pt x="71" y="38"/>
                      </a:cubicBezTo>
                      <a:cubicBezTo>
                        <a:pt x="70" y="39"/>
                        <a:pt x="71" y="40"/>
                        <a:pt x="71" y="41"/>
                      </a:cubicBezTo>
                      <a:cubicBezTo>
                        <a:pt x="71" y="41"/>
                        <a:pt x="72" y="41"/>
                        <a:pt x="72" y="41"/>
                      </a:cubicBezTo>
                      <a:cubicBezTo>
                        <a:pt x="71" y="39"/>
                        <a:pt x="71" y="39"/>
                        <a:pt x="71" y="39"/>
                      </a:cubicBezTo>
                      <a:cubicBezTo>
                        <a:pt x="72" y="39"/>
                        <a:pt x="72" y="39"/>
                        <a:pt x="72" y="38"/>
                      </a:cubicBezTo>
                      <a:cubicBezTo>
                        <a:pt x="70" y="38"/>
                        <a:pt x="71" y="36"/>
                        <a:pt x="71" y="35"/>
                      </a:cubicBezTo>
                      <a:cubicBezTo>
                        <a:pt x="71" y="35"/>
                        <a:pt x="72" y="36"/>
                        <a:pt x="72" y="37"/>
                      </a:cubicBezTo>
                      <a:cubicBezTo>
                        <a:pt x="73" y="36"/>
                        <a:pt x="69" y="35"/>
                        <a:pt x="71" y="34"/>
                      </a:cubicBezTo>
                      <a:cubicBezTo>
                        <a:pt x="71" y="34"/>
                        <a:pt x="71" y="34"/>
                        <a:pt x="71" y="35"/>
                      </a:cubicBezTo>
                      <a:cubicBezTo>
                        <a:pt x="71" y="34"/>
                        <a:pt x="71" y="33"/>
                        <a:pt x="72" y="33"/>
                      </a:cubicBezTo>
                      <a:cubicBezTo>
                        <a:pt x="72" y="33"/>
                        <a:pt x="72" y="33"/>
                        <a:pt x="72" y="33"/>
                      </a:cubicBezTo>
                      <a:cubicBezTo>
                        <a:pt x="72" y="31"/>
                        <a:pt x="72" y="28"/>
                        <a:pt x="70" y="28"/>
                      </a:cubicBezTo>
                      <a:cubicBezTo>
                        <a:pt x="70" y="28"/>
                        <a:pt x="72" y="28"/>
                        <a:pt x="72" y="28"/>
                      </a:cubicBezTo>
                      <a:cubicBezTo>
                        <a:pt x="72" y="28"/>
                        <a:pt x="71" y="27"/>
                        <a:pt x="69" y="27"/>
                      </a:cubicBezTo>
                      <a:cubicBezTo>
                        <a:pt x="68" y="26"/>
                        <a:pt x="66" y="26"/>
                        <a:pt x="66" y="26"/>
                      </a:cubicBezTo>
                      <a:cubicBezTo>
                        <a:pt x="68" y="26"/>
                        <a:pt x="71" y="24"/>
                        <a:pt x="72" y="26"/>
                      </a:cubicBezTo>
                      <a:cubicBezTo>
                        <a:pt x="72" y="25"/>
                        <a:pt x="72" y="25"/>
                        <a:pt x="72" y="24"/>
                      </a:cubicBezTo>
                      <a:cubicBezTo>
                        <a:pt x="71" y="24"/>
                        <a:pt x="70" y="25"/>
                        <a:pt x="69" y="25"/>
                      </a:cubicBezTo>
                      <a:cubicBezTo>
                        <a:pt x="71" y="23"/>
                        <a:pt x="70" y="24"/>
                        <a:pt x="71" y="22"/>
                      </a:cubicBezTo>
                      <a:cubicBezTo>
                        <a:pt x="71" y="23"/>
                        <a:pt x="69" y="23"/>
                        <a:pt x="69" y="22"/>
                      </a:cubicBezTo>
                      <a:cubicBezTo>
                        <a:pt x="69" y="22"/>
                        <a:pt x="71" y="22"/>
                        <a:pt x="71" y="22"/>
                      </a:cubicBezTo>
                      <a:cubicBezTo>
                        <a:pt x="71" y="22"/>
                        <a:pt x="70" y="21"/>
                        <a:pt x="70" y="21"/>
                      </a:cubicBezTo>
                      <a:cubicBezTo>
                        <a:pt x="69" y="21"/>
                        <a:pt x="68" y="21"/>
                        <a:pt x="68" y="21"/>
                      </a:cubicBezTo>
                      <a:cubicBezTo>
                        <a:pt x="69" y="21"/>
                        <a:pt x="70" y="20"/>
                        <a:pt x="71" y="20"/>
                      </a:cubicBezTo>
                      <a:cubicBezTo>
                        <a:pt x="70" y="20"/>
                        <a:pt x="71" y="18"/>
                        <a:pt x="70" y="18"/>
                      </a:cubicBezTo>
                      <a:cubicBezTo>
                        <a:pt x="70" y="19"/>
                        <a:pt x="70" y="19"/>
                        <a:pt x="70" y="19"/>
                      </a:cubicBezTo>
                      <a:cubicBezTo>
                        <a:pt x="69" y="17"/>
                        <a:pt x="66" y="18"/>
                        <a:pt x="66" y="17"/>
                      </a:cubicBezTo>
                      <a:cubicBezTo>
                        <a:pt x="66" y="17"/>
                        <a:pt x="69" y="16"/>
                        <a:pt x="68" y="15"/>
                      </a:cubicBezTo>
                      <a:cubicBezTo>
                        <a:pt x="67" y="15"/>
                        <a:pt x="63" y="16"/>
                        <a:pt x="61" y="15"/>
                      </a:cubicBezTo>
                      <a:cubicBezTo>
                        <a:pt x="62" y="15"/>
                        <a:pt x="62" y="15"/>
                        <a:pt x="62" y="15"/>
                      </a:cubicBezTo>
                      <a:cubicBezTo>
                        <a:pt x="60" y="14"/>
                        <a:pt x="60" y="14"/>
                        <a:pt x="60" y="14"/>
                      </a:cubicBezTo>
                      <a:cubicBezTo>
                        <a:pt x="62" y="14"/>
                        <a:pt x="66" y="13"/>
                        <a:pt x="68" y="14"/>
                      </a:cubicBezTo>
                      <a:cubicBezTo>
                        <a:pt x="68" y="13"/>
                        <a:pt x="69" y="13"/>
                        <a:pt x="68" y="13"/>
                      </a:cubicBezTo>
                      <a:cubicBezTo>
                        <a:pt x="69" y="12"/>
                        <a:pt x="69" y="13"/>
                        <a:pt x="70" y="13"/>
                      </a:cubicBezTo>
                      <a:cubicBezTo>
                        <a:pt x="70" y="13"/>
                        <a:pt x="69" y="12"/>
                        <a:pt x="69" y="12"/>
                      </a:cubicBezTo>
                      <a:cubicBezTo>
                        <a:pt x="69" y="11"/>
                        <a:pt x="69" y="10"/>
                        <a:pt x="69" y="10"/>
                      </a:cubicBezTo>
                      <a:cubicBezTo>
                        <a:pt x="67" y="11"/>
                        <a:pt x="66" y="9"/>
                        <a:pt x="65" y="10"/>
                      </a:cubicBezTo>
                      <a:cubicBezTo>
                        <a:pt x="65" y="10"/>
                        <a:pt x="66" y="11"/>
                        <a:pt x="67" y="11"/>
                      </a:cubicBezTo>
                      <a:cubicBezTo>
                        <a:pt x="67" y="11"/>
                        <a:pt x="68" y="12"/>
                        <a:pt x="68" y="12"/>
                      </a:cubicBezTo>
                      <a:cubicBezTo>
                        <a:pt x="67" y="12"/>
                        <a:pt x="64" y="12"/>
                        <a:pt x="63" y="11"/>
                      </a:cubicBezTo>
                      <a:cubicBezTo>
                        <a:pt x="64" y="10"/>
                        <a:pt x="65" y="10"/>
                        <a:pt x="66" y="10"/>
                      </a:cubicBezTo>
                      <a:cubicBezTo>
                        <a:pt x="65" y="10"/>
                        <a:pt x="64" y="9"/>
                        <a:pt x="64" y="8"/>
                      </a:cubicBezTo>
                      <a:cubicBezTo>
                        <a:pt x="65" y="9"/>
                        <a:pt x="65" y="9"/>
                        <a:pt x="65" y="9"/>
                      </a:cubicBezTo>
                      <a:cubicBezTo>
                        <a:pt x="65" y="7"/>
                        <a:pt x="63" y="8"/>
                        <a:pt x="63" y="7"/>
                      </a:cubicBezTo>
                      <a:cubicBezTo>
                        <a:pt x="63" y="6"/>
                        <a:pt x="63" y="5"/>
                        <a:pt x="63" y="5"/>
                      </a:cubicBezTo>
                      <a:cubicBezTo>
                        <a:pt x="62" y="7"/>
                        <a:pt x="59" y="10"/>
                        <a:pt x="58" y="11"/>
                      </a:cubicBezTo>
                      <a:cubicBezTo>
                        <a:pt x="58" y="11"/>
                        <a:pt x="58" y="8"/>
                        <a:pt x="58" y="8"/>
                      </a:cubicBezTo>
                      <a:cubicBezTo>
                        <a:pt x="58" y="6"/>
                        <a:pt x="60" y="6"/>
                        <a:pt x="61" y="5"/>
                      </a:cubicBezTo>
                      <a:cubicBezTo>
                        <a:pt x="60" y="5"/>
                        <a:pt x="60" y="5"/>
                        <a:pt x="60" y="5"/>
                      </a:cubicBezTo>
                      <a:cubicBezTo>
                        <a:pt x="59" y="5"/>
                        <a:pt x="60" y="4"/>
                        <a:pt x="60" y="4"/>
                      </a:cubicBezTo>
                      <a:cubicBezTo>
                        <a:pt x="59" y="5"/>
                        <a:pt x="58" y="3"/>
                        <a:pt x="58" y="5"/>
                      </a:cubicBezTo>
                      <a:cubicBezTo>
                        <a:pt x="58" y="4"/>
                        <a:pt x="58" y="4"/>
                        <a:pt x="57" y="3"/>
                      </a:cubicBezTo>
                      <a:cubicBezTo>
                        <a:pt x="57" y="4"/>
                        <a:pt x="55" y="5"/>
                        <a:pt x="54" y="5"/>
                      </a:cubicBezTo>
                      <a:cubicBezTo>
                        <a:pt x="54" y="5"/>
                        <a:pt x="54" y="5"/>
                        <a:pt x="54" y="4"/>
                      </a:cubicBezTo>
                      <a:cubicBezTo>
                        <a:pt x="53" y="3"/>
                        <a:pt x="52" y="3"/>
                        <a:pt x="51" y="2"/>
                      </a:cubicBezTo>
                      <a:cubicBezTo>
                        <a:pt x="51" y="2"/>
                        <a:pt x="50" y="1"/>
                        <a:pt x="50" y="1"/>
                      </a:cubicBezTo>
                      <a:cubicBezTo>
                        <a:pt x="50" y="1"/>
                        <a:pt x="50" y="1"/>
                        <a:pt x="49" y="1"/>
                      </a:cubicBezTo>
                      <a:cubicBezTo>
                        <a:pt x="49" y="0"/>
                        <a:pt x="50" y="1"/>
                        <a:pt x="50" y="0"/>
                      </a:cubicBezTo>
                      <a:cubicBezTo>
                        <a:pt x="50" y="0"/>
                        <a:pt x="48" y="0"/>
                        <a:pt x="48" y="1"/>
                      </a:cubicBezTo>
                      <a:cubicBezTo>
                        <a:pt x="48" y="2"/>
                        <a:pt x="49" y="1"/>
                        <a:pt x="50" y="1"/>
                      </a:cubicBezTo>
                      <a:cubicBezTo>
                        <a:pt x="50" y="3"/>
                        <a:pt x="48" y="4"/>
                        <a:pt x="46" y="5"/>
                      </a:cubicBezTo>
                      <a:cubicBezTo>
                        <a:pt x="45" y="5"/>
                        <a:pt x="46" y="3"/>
                        <a:pt x="46" y="4"/>
                      </a:cubicBezTo>
                      <a:cubicBezTo>
                        <a:pt x="44" y="3"/>
                        <a:pt x="44" y="6"/>
                        <a:pt x="42" y="5"/>
                      </a:cubicBezTo>
                      <a:cubicBezTo>
                        <a:pt x="41" y="4"/>
                        <a:pt x="42" y="3"/>
                        <a:pt x="42" y="2"/>
                      </a:cubicBezTo>
                      <a:cubicBezTo>
                        <a:pt x="43" y="2"/>
                        <a:pt x="43" y="3"/>
                        <a:pt x="44" y="3"/>
                      </a:cubicBezTo>
                      <a:cubicBezTo>
                        <a:pt x="43" y="2"/>
                        <a:pt x="43" y="2"/>
                        <a:pt x="43" y="2"/>
                      </a:cubicBezTo>
                      <a:cubicBezTo>
                        <a:pt x="44" y="2"/>
                        <a:pt x="44" y="2"/>
                        <a:pt x="45" y="2"/>
                      </a:cubicBezTo>
                      <a:cubicBezTo>
                        <a:pt x="44" y="1"/>
                        <a:pt x="41" y="2"/>
                        <a:pt x="39" y="1"/>
                      </a:cubicBezTo>
                      <a:cubicBezTo>
                        <a:pt x="38" y="2"/>
                        <a:pt x="38" y="2"/>
                        <a:pt x="38" y="2"/>
                      </a:cubicBezTo>
                      <a:cubicBezTo>
                        <a:pt x="39" y="2"/>
                        <a:pt x="39" y="2"/>
                        <a:pt x="39" y="2"/>
                      </a:cubicBezTo>
                      <a:cubicBezTo>
                        <a:pt x="39" y="3"/>
                        <a:pt x="38" y="4"/>
                        <a:pt x="39" y="4"/>
                      </a:cubicBezTo>
                      <a:cubicBezTo>
                        <a:pt x="38" y="5"/>
                        <a:pt x="37" y="6"/>
                        <a:pt x="36" y="5"/>
                      </a:cubicBezTo>
                      <a:cubicBezTo>
                        <a:pt x="36" y="4"/>
                        <a:pt x="36" y="4"/>
                        <a:pt x="36" y="4"/>
                      </a:cubicBezTo>
                      <a:cubicBezTo>
                        <a:pt x="36" y="5"/>
                        <a:pt x="37" y="5"/>
                        <a:pt x="37" y="4"/>
                      </a:cubicBezTo>
                      <a:cubicBezTo>
                        <a:pt x="37" y="5"/>
                        <a:pt x="35" y="3"/>
                        <a:pt x="35" y="5"/>
                      </a:cubicBezTo>
                      <a:cubicBezTo>
                        <a:pt x="36" y="5"/>
                        <a:pt x="36" y="5"/>
                        <a:pt x="36" y="5"/>
                      </a:cubicBezTo>
                      <a:cubicBezTo>
                        <a:pt x="35" y="6"/>
                        <a:pt x="35" y="8"/>
                        <a:pt x="34" y="8"/>
                      </a:cubicBezTo>
                      <a:cubicBezTo>
                        <a:pt x="35" y="9"/>
                        <a:pt x="34" y="8"/>
                        <a:pt x="35" y="9"/>
                      </a:cubicBezTo>
                      <a:cubicBezTo>
                        <a:pt x="34" y="7"/>
                        <a:pt x="37" y="8"/>
                        <a:pt x="36" y="7"/>
                      </a:cubicBezTo>
                      <a:cubicBezTo>
                        <a:pt x="37" y="8"/>
                        <a:pt x="37" y="7"/>
                        <a:pt x="38" y="8"/>
                      </a:cubicBezTo>
                      <a:cubicBezTo>
                        <a:pt x="38" y="8"/>
                        <a:pt x="38" y="7"/>
                        <a:pt x="38" y="8"/>
                      </a:cubicBezTo>
                      <a:cubicBezTo>
                        <a:pt x="38" y="7"/>
                        <a:pt x="38" y="7"/>
                        <a:pt x="38" y="7"/>
                      </a:cubicBezTo>
                      <a:cubicBezTo>
                        <a:pt x="39" y="7"/>
                        <a:pt x="39" y="7"/>
                        <a:pt x="39" y="7"/>
                      </a:cubicBezTo>
                      <a:cubicBezTo>
                        <a:pt x="38" y="7"/>
                        <a:pt x="38" y="7"/>
                        <a:pt x="38" y="7"/>
                      </a:cubicBezTo>
                      <a:cubicBezTo>
                        <a:pt x="39" y="7"/>
                        <a:pt x="39" y="7"/>
                        <a:pt x="38" y="7"/>
                      </a:cubicBezTo>
                      <a:cubicBezTo>
                        <a:pt x="38" y="7"/>
                        <a:pt x="38" y="7"/>
                        <a:pt x="38" y="7"/>
                      </a:cubicBezTo>
                      <a:cubicBezTo>
                        <a:pt x="38" y="6"/>
                        <a:pt x="39" y="5"/>
                        <a:pt x="40" y="5"/>
                      </a:cubicBezTo>
                      <a:cubicBezTo>
                        <a:pt x="40" y="5"/>
                        <a:pt x="40" y="5"/>
                        <a:pt x="40" y="6"/>
                      </a:cubicBezTo>
                      <a:cubicBezTo>
                        <a:pt x="40" y="5"/>
                        <a:pt x="40" y="5"/>
                        <a:pt x="40" y="5"/>
                      </a:cubicBezTo>
                      <a:cubicBezTo>
                        <a:pt x="40" y="6"/>
                        <a:pt x="42" y="6"/>
                        <a:pt x="41" y="7"/>
                      </a:cubicBezTo>
                      <a:cubicBezTo>
                        <a:pt x="41" y="7"/>
                        <a:pt x="41" y="7"/>
                        <a:pt x="41" y="7"/>
                      </a:cubicBezTo>
                      <a:cubicBezTo>
                        <a:pt x="42" y="7"/>
                        <a:pt x="43" y="8"/>
                        <a:pt x="43" y="7"/>
                      </a:cubicBezTo>
                      <a:cubicBezTo>
                        <a:pt x="43" y="8"/>
                        <a:pt x="44" y="6"/>
                        <a:pt x="44" y="7"/>
                      </a:cubicBezTo>
                      <a:cubicBezTo>
                        <a:pt x="44" y="7"/>
                        <a:pt x="45" y="7"/>
                        <a:pt x="45" y="7"/>
                      </a:cubicBezTo>
                      <a:cubicBezTo>
                        <a:pt x="45" y="7"/>
                        <a:pt x="45" y="7"/>
                        <a:pt x="45" y="7"/>
                      </a:cubicBezTo>
                      <a:cubicBezTo>
                        <a:pt x="46" y="7"/>
                        <a:pt x="48" y="6"/>
                        <a:pt x="49" y="8"/>
                      </a:cubicBezTo>
                      <a:cubicBezTo>
                        <a:pt x="49" y="8"/>
                        <a:pt x="50" y="8"/>
                        <a:pt x="50" y="8"/>
                      </a:cubicBezTo>
                      <a:cubicBezTo>
                        <a:pt x="50" y="9"/>
                        <a:pt x="50" y="9"/>
                        <a:pt x="50" y="9"/>
                      </a:cubicBezTo>
                      <a:cubicBezTo>
                        <a:pt x="51" y="9"/>
                        <a:pt x="51" y="10"/>
                        <a:pt x="52" y="10"/>
                      </a:cubicBezTo>
                      <a:cubicBezTo>
                        <a:pt x="51" y="12"/>
                        <a:pt x="54" y="12"/>
                        <a:pt x="54" y="12"/>
                      </a:cubicBezTo>
                      <a:cubicBezTo>
                        <a:pt x="55" y="12"/>
                        <a:pt x="55" y="12"/>
                        <a:pt x="55" y="12"/>
                      </a:cubicBezTo>
                      <a:cubicBezTo>
                        <a:pt x="55" y="12"/>
                        <a:pt x="56" y="12"/>
                        <a:pt x="57" y="13"/>
                      </a:cubicBezTo>
                      <a:cubicBezTo>
                        <a:pt x="58" y="12"/>
                        <a:pt x="58" y="12"/>
                        <a:pt x="58" y="12"/>
                      </a:cubicBezTo>
                      <a:cubicBezTo>
                        <a:pt x="59" y="12"/>
                        <a:pt x="58" y="14"/>
                        <a:pt x="59" y="15"/>
                      </a:cubicBezTo>
                      <a:cubicBezTo>
                        <a:pt x="59" y="15"/>
                        <a:pt x="59" y="15"/>
                        <a:pt x="59" y="14"/>
                      </a:cubicBezTo>
                      <a:cubicBezTo>
                        <a:pt x="58" y="16"/>
                        <a:pt x="59" y="16"/>
                        <a:pt x="60" y="16"/>
                      </a:cubicBezTo>
                      <a:cubicBezTo>
                        <a:pt x="61" y="17"/>
                        <a:pt x="61" y="17"/>
                        <a:pt x="61" y="18"/>
                      </a:cubicBezTo>
                      <a:cubicBezTo>
                        <a:pt x="61" y="18"/>
                        <a:pt x="61" y="18"/>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2" y="19"/>
                        <a:pt x="62" y="20"/>
                      </a:cubicBezTo>
                      <a:cubicBezTo>
                        <a:pt x="61" y="20"/>
                        <a:pt x="61" y="20"/>
                        <a:pt x="61" y="20"/>
                      </a:cubicBezTo>
                      <a:cubicBezTo>
                        <a:pt x="61" y="20"/>
                        <a:pt x="61" y="20"/>
                        <a:pt x="61" y="20"/>
                      </a:cubicBezTo>
                      <a:cubicBezTo>
                        <a:pt x="61" y="21"/>
                        <a:pt x="62" y="20"/>
                        <a:pt x="62" y="20"/>
                      </a:cubicBezTo>
                      <a:cubicBezTo>
                        <a:pt x="63" y="20"/>
                        <a:pt x="63" y="20"/>
                        <a:pt x="63" y="20"/>
                      </a:cubicBezTo>
                      <a:cubicBezTo>
                        <a:pt x="62" y="21"/>
                        <a:pt x="64" y="21"/>
                        <a:pt x="62" y="22"/>
                      </a:cubicBezTo>
                      <a:cubicBezTo>
                        <a:pt x="63" y="22"/>
                        <a:pt x="64" y="24"/>
                        <a:pt x="65" y="23"/>
                      </a:cubicBezTo>
                      <a:cubicBezTo>
                        <a:pt x="65" y="23"/>
                        <a:pt x="65" y="24"/>
                        <a:pt x="65" y="23"/>
                      </a:cubicBezTo>
                      <a:cubicBezTo>
                        <a:pt x="65" y="24"/>
                        <a:pt x="65" y="24"/>
                        <a:pt x="65" y="25"/>
                      </a:cubicBezTo>
                      <a:cubicBezTo>
                        <a:pt x="64" y="25"/>
                        <a:pt x="64" y="25"/>
                        <a:pt x="64" y="25"/>
                      </a:cubicBezTo>
                      <a:cubicBezTo>
                        <a:pt x="66" y="26"/>
                        <a:pt x="66" y="26"/>
                        <a:pt x="66" y="26"/>
                      </a:cubicBezTo>
                      <a:cubicBezTo>
                        <a:pt x="65" y="27"/>
                        <a:pt x="65" y="27"/>
                        <a:pt x="64" y="26"/>
                      </a:cubicBezTo>
                      <a:cubicBezTo>
                        <a:pt x="66" y="28"/>
                        <a:pt x="65" y="27"/>
                        <a:pt x="66" y="29"/>
                      </a:cubicBezTo>
                      <a:cubicBezTo>
                        <a:pt x="65" y="29"/>
                        <a:pt x="65" y="29"/>
                        <a:pt x="65" y="29"/>
                      </a:cubicBezTo>
                      <a:cubicBezTo>
                        <a:pt x="65" y="29"/>
                        <a:pt x="67" y="30"/>
                        <a:pt x="66" y="30"/>
                      </a:cubicBezTo>
                      <a:cubicBezTo>
                        <a:pt x="65" y="30"/>
                        <a:pt x="65" y="32"/>
                        <a:pt x="65" y="33"/>
                      </a:cubicBezTo>
                      <a:cubicBezTo>
                        <a:pt x="65" y="34"/>
                        <a:pt x="65" y="36"/>
                        <a:pt x="64" y="37"/>
                      </a:cubicBezTo>
                      <a:cubicBezTo>
                        <a:pt x="66" y="37"/>
                        <a:pt x="63" y="38"/>
                        <a:pt x="64" y="38"/>
                      </a:cubicBezTo>
                      <a:cubicBezTo>
                        <a:pt x="64" y="39"/>
                        <a:pt x="64" y="39"/>
                        <a:pt x="63" y="38"/>
                      </a:cubicBezTo>
                      <a:cubicBezTo>
                        <a:pt x="64" y="40"/>
                        <a:pt x="62" y="40"/>
                        <a:pt x="63" y="41"/>
                      </a:cubicBezTo>
                      <a:cubicBezTo>
                        <a:pt x="63" y="41"/>
                        <a:pt x="63" y="41"/>
                        <a:pt x="62" y="41"/>
                      </a:cubicBezTo>
                      <a:cubicBezTo>
                        <a:pt x="62" y="41"/>
                        <a:pt x="63" y="41"/>
                        <a:pt x="62" y="41"/>
                      </a:cubicBezTo>
                      <a:cubicBezTo>
                        <a:pt x="62" y="41"/>
                        <a:pt x="62" y="41"/>
                        <a:pt x="62" y="41"/>
                      </a:cubicBezTo>
                      <a:cubicBezTo>
                        <a:pt x="61" y="42"/>
                        <a:pt x="63" y="43"/>
                        <a:pt x="65" y="43"/>
                      </a:cubicBezTo>
                      <a:cubicBezTo>
                        <a:pt x="64" y="44"/>
                        <a:pt x="64" y="44"/>
                        <a:pt x="64" y="45"/>
                      </a:cubicBezTo>
                      <a:cubicBezTo>
                        <a:pt x="64" y="45"/>
                        <a:pt x="63" y="45"/>
                        <a:pt x="63" y="44"/>
                      </a:cubicBezTo>
                      <a:cubicBezTo>
                        <a:pt x="63" y="45"/>
                        <a:pt x="62" y="47"/>
                        <a:pt x="63" y="47"/>
                      </a:cubicBezTo>
                      <a:cubicBezTo>
                        <a:pt x="62" y="47"/>
                        <a:pt x="62" y="48"/>
                        <a:pt x="63" y="48"/>
                      </a:cubicBezTo>
                      <a:cubicBezTo>
                        <a:pt x="62" y="49"/>
                        <a:pt x="62" y="49"/>
                        <a:pt x="62" y="50"/>
                      </a:cubicBezTo>
                      <a:cubicBezTo>
                        <a:pt x="62" y="50"/>
                        <a:pt x="62" y="50"/>
                        <a:pt x="62" y="50"/>
                      </a:cubicBezTo>
                      <a:cubicBezTo>
                        <a:pt x="63" y="51"/>
                        <a:pt x="62" y="50"/>
                        <a:pt x="62" y="51"/>
                      </a:cubicBezTo>
                      <a:cubicBezTo>
                        <a:pt x="62" y="51"/>
                        <a:pt x="62" y="51"/>
                        <a:pt x="62" y="51"/>
                      </a:cubicBezTo>
                      <a:cubicBezTo>
                        <a:pt x="60" y="52"/>
                        <a:pt x="62" y="52"/>
                        <a:pt x="60" y="53"/>
                      </a:cubicBezTo>
                      <a:cubicBezTo>
                        <a:pt x="61" y="54"/>
                        <a:pt x="61" y="54"/>
                        <a:pt x="61" y="54"/>
                      </a:cubicBezTo>
                      <a:cubicBezTo>
                        <a:pt x="62" y="55"/>
                        <a:pt x="59" y="54"/>
                        <a:pt x="59" y="56"/>
                      </a:cubicBezTo>
                      <a:cubicBezTo>
                        <a:pt x="59" y="56"/>
                        <a:pt x="59" y="56"/>
                        <a:pt x="59" y="56"/>
                      </a:cubicBezTo>
                      <a:cubicBezTo>
                        <a:pt x="60" y="57"/>
                        <a:pt x="56" y="56"/>
                        <a:pt x="56" y="56"/>
                      </a:cubicBezTo>
                      <a:cubicBezTo>
                        <a:pt x="55" y="56"/>
                        <a:pt x="55" y="56"/>
                        <a:pt x="55" y="55"/>
                      </a:cubicBezTo>
                      <a:cubicBezTo>
                        <a:pt x="54" y="56"/>
                        <a:pt x="56" y="56"/>
                        <a:pt x="56" y="57"/>
                      </a:cubicBezTo>
                      <a:cubicBezTo>
                        <a:pt x="55" y="57"/>
                        <a:pt x="55" y="56"/>
                        <a:pt x="54" y="57"/>
                      </a:cubicBezTo>
                      <a:cubicBezTo>
                        <a:pt x="54" y="57"/>
                        <a:pt x="55" y="60"/>
                        <a:pt x="53" y="60"/>
                      </a:cubicBezTo>
                      <a:cubicBezTo>
                        <a:pt x="53" y="60"/>
                        <a:pt x="54" y="60"/>
                        <a:pt x="54" y="61"/>
                      </a:cubicBezTo>
                      <a:cubicBezTo>
                        <a:pt x="53" y="61"/>
                        <a:pt x="51" y="61"/>
                        <a:pt x="52" y="62"/>
                      </a:cubicBezTo>
                      <a:cubicBezTo>
                        <a:pt x="51" y="62"/>
                        <a:pt x="51" y="62"/>
                        <a:pt x="51" y="62"/>
                      </a:cubicBezTo>
                      <a:cubicBezTo>
                        <a:pt x="51" y="63"/>
                        <a:pt x="50" y="64"/>
                        <a:pt x="50" y="65"/>
                      </a:cubicBezTo>
                      <a:cubicBezTo>
                        <a:pt x="49" y="64"/>
                        <a:pt x="49" y="65"/>
                        <a:pt x="48" y="66"/>
                      </a:cubicBezTo>
                      <a:cubicBezTo>
                        <a:pt x="48" y="67"/>
                        <a:pt x="47" y="67"/>
                        <a:pt x="47" y="66"/>
                      </a:cubicBezTo>
                      <a:cubicBezTo>
                        <a:pt x="47" y="66"/>
                        <a:pt x="46" y="66"/>
                        <a:pt x="46" y="67"/>
                      </a:cubicBezTo>
                      <a:cubicBezTo>
                        <a:pt x="45" y="67"/>
                        <a:pt x="45" y="67"/>
                        <a:pt x="45" y="67"/>
                      </a:cubicBezTo>
                      <a:cubicBezTo>
                        <a:pt x="45" y="67"/>
                        <a:pt x="45" y="67"/>
                        <a:pt x="45" y="67"/>
                      </a:cubicBezTo>
                      <a:cubicBezTo>
                        <a:pt x="44" y="67"/>
                        <a:pt x="44" y="68"/>
                        <a:pt x="44" y="69"/>
                      </a:cubicBezTo>
                      <a:cubicBezTo>
                        <a:pt x="43" y="69"/>
                        <a:pt x="43" y="69"/>
                        <a:pt x="43" y="69"/>
                      </a:cubicBezTo>
                      <a:cubicBezTo>
                        <a:pt x="42" y="69"/>
                        <a:pt x="42" y="69"/>
                        <a:pt x="41" y="71"/>
                      </a:cubicBezTo>
                      <a:cubicBezTo>
                        <a:pt x="40" y="70"/>
                        <a:pt x="40" y="70"/>
                        <a:pt x="40" y="70"/>
                      </a:cubicBezTo>
                      <a:cubicBezTo>
                        <a:pt x="40" y="71"/>
                        <a:pt x="37" y="69"/>
                        <a:pt x="36" y="71"/>
                      </a:cubicBezTo>
                      <a:cubicBezTo>
                        <a:pt x="36" y="71"/>
                        <a:pt x="36" y="70"/>
                        <a:pt x="36" y="70"/>
                      </a:cubicBezTo>
                      <a:cubicBezTo>
                        <a:pt x="35" y="71"/>
                        <a:pt x="34" y="71"/>
                        <a:pt x="33" y="70"/>
                      </a:cubicBezTo>
                      <a:cubicBezTo>
                        <a:pt x="32" y="70"/>
                        <a:pt x="32" y="70"/>
                        <a:pt x="31" y="72"/>
                      </a:cubicBezTo>
                      <a:cubicBezTo>
                        <a:pt x="30" y="73"/>
                        <a:pt x="30" y="73"/>
                        <a:pt x="30" y="73"/>
                      </a:cubicBezTo>
                      <a:cubicBezTo>
                        <a:pt x="32" y="73"/>
                        <a:pt x="30" y="74"/>
                        <a:pt x="30" y="75"/>
                      </a:cubicBezTo>
                      <a:cubicBezTo>
                        <a:pt x="30" y="75"/>
                        <a:pt x="29" y="73"/>
                        <a:pt x="29" y="73"/>
                      </a:cubicBezTo>
                      <a:cubicBezTo>
                        <a:pt x="30" y="74"/>
                        <a:pt x="30" y="74"/>
                        <a:pt x="30" y="74"/>
                      </a:cubicBezTo>
                      <a:cubicBezTo>
                        <a:pt x="30" y="72"/>
                        <a:pt x="28" y="73"/>
                        <a:pt x="28" y="71"/>
                      </a:cubicBezTo>
                      <a:cubicBezTo>
                        <a:pt x="25" y="71"/>
                        <a:pt x="22" y="69"/>
                        <a:pt x="20" y="67"/>
                      </a:cubicBezTo>
                      <a:cubicBezTo>
                        <a:pt x="19" y="69"/>
                        <a:pt x="19" y="69"/>
                        <a:pt x="19" y="69"/>
                      </a:cubicBezTo>
                      <a:cubicBezTo>
                        <a:pt x="19" y="68"/>
                        <a:pt x="19" y="68"/>
                        <a:pt x="19" y="68"/>
                      </a:cubicBezTo>
                      <a:cubicBezTo>
                        <a:pt x="19" y="68"/>
                        <a:pt x="19" y="67"/>
                        <a:pt x="20" y="67"/>
                      </a:cubicBezTo>
                      <a:cubicBezTo>
                        <a:pt x="20" y="66"/>
                        <a:pt x="18" y="67"/>
                        <a:pt x="18" y="67"/>
                      </a:cubicBezTo>
                      <a:cubicBezTo>
                        <a:pt x="17" y="66"/>
                        <a:pt x="20" y="66"/>
                        <a:pt x="19" y="66"/>
                      </a:cubicBezTo>
                      <a:cubicBezTo>
                        <a:pt x="19" y="66"/>
                        <a:pt x="19" y="66"/>
                        <a:pt x="19" y="66"/>
                      </a:cubicBezTo>
                      <a:cubicBezTo>
                        <a:pt x="19" y="66"/>
                        <a:pt x="19" y="66"/>
                        <a:pt x="19" y="66"/>
                      </a:cubicBezTo>
                      <a:cubicBezTo>
                        <a:pt x="18" y="66"/>
                        <a:pt x="17" y="67"/>
                        <a:pt x="17" y="66"/>
                      </a:cubicBezTo>
                      <a:cubicBezTo>
                        <a:pt x="17" y="65"/>
                        <a:pt x="17" y="65"/>
                        <a:pt x="17" y="65"/>
                      </a:cubicBezTo>
                      <a:cubicBezTo>
                        <a:pt x="17" y="65"/>
                        <a:pt x="17" y="65"/>
                        <a:pt x="17" y="65"/>
                      </a:cubicBezTo>
                      <a:cubicBezTo>
                        <a:pt x="17" y="65"/>
                        <a:pt x="16" y="64"/>
                        <a:pt x="16" y="64"/>
                      </a:cubicBezTo>
                      <a:cubicBezTo>
                        <a:pt x="16" y="65"/>
                        <a:pt x="16" y="65"/>
                        <a:pt x="16" y="65"/>
                      </a:cubicBezTo>
                      <a:cubicBezTo>
                        <a:pt x="15" y="65"/>
                        <a:pt x="15" y="64"/>
                        <a:pt x="14" y="65"/>
                      </a:cubicBezTo>
                      <a:cubicBezTo>
                        <a:pt x="15" y="63"/>
                        <a:pt x="12" y="61"/>
                        <a:pt x="12" y="60"/>
                      </a:cubicBezTo>
                      <a:cubicBezTo>
                        <a:pt x="11" y="60"/>
                        <a:pt x="11" y="59"/>
                        <a:pt x="11" y="58"/>
                      </a:cubicBezTo>
                      <a:cubicBezTo>
                        <a:pt x="10" y="58"/>
                        <a:pt x="9" y="59"/>
                        <a:pt x="9" y="58"/>
                      </a:cubicBezTo>
                      <a:cubicBezTo>
                        <a:pt x="12" y="57"/>
                        <a:pt x="10" y="56"/>
                        <a:pt x="11" y="55"/>
                      </a:cubicBezTo>
                      <a:cubicBezTo>
                        <a:pt x="10" y="56"/>
                        <a:pt x="10" y="53"/>
                        <a:pt x="9" y="54"/>
                      </a:cubicBezTo>
                      <a:cubicBezTo>
                        <a:pt x="9" y="53"/>
                        <a:pt x="10" y="54"/>
                        <a:pt x="10" y="53"/>
                      </a:cubicBezTo>
                      <a:cubicBezTo>
                        <a:pt x="9" y="52"/>
                        <a:pt x="10" y="49"/>
                        <a:pt x="10" y="47"/>
                      </a:cubicBezTo>
                      <a:cubicBezTo>
                        <a:pt x="9" y="47"/>
                        <a:pt x="9" y="48"/>
                        <a:pt x="8" y="47"/>
                      </a:cubicBezTo>
                      <a:cubicBezTo>
                        <a:pt x="10" y="46"/>
                        <a:pt x="10" y="46"/>
                        <a:pt x="10" y="46"/>
                      </a:cubicBezTo>
                      <a:cubicBezTo>
                        <a:pt x="10" y="45"/>
                        <a:pt x="8" y="45"/>
                        <a:pt x="9" y="45"/>
                      </a:cubicBezTo>
                      <a:cubicBezTo>
                        <a:pt x="9" y="45"/>
                        <a:pt x="8" y="45"/>
                        <a:pt x="8" y="45"/>
                      </a:cubicBezTo>
                      <a:cubicBezTo>
                        <a:pt x="9" y="43"/>
                        <a:pt x="9" y="40"/>
                        <a:pt x="9" y="38"/>
                      </a:cubicBezTo>
                      <a:cubicBezTo>
                        <a:pt x="9" y="36"/>
                        <a:pt x="10" y="34"/>
                        <a:pt x="12" y="32"/>
                      </a:cubicBezTo>
                      <a:cubicBezTo>
                        <a:pt x="11" y="33"/>
                        <a:pt x="11" y="32"/>
                        <a:pt x="12" y="32"/>
                      </a:cubicBezTo>
                      <a:cubicBezTo>
                        <a:pt x="11" y="32"/>
                        <a:pt x="11" y="31"/>
                        <a:pt x="10" y="31"/>
                      </a:cubicBezTo>
                      <a:cubicBezTo>
                        <a:pt x="10" y="31"/>
                        <a:pt x="12" y="30"/>
                        <a:pt x="12" y="30"/>
                      </a:cubicBezTo>
                      <a:cubicBezTo>
                        <a:pt x="11" y="29"/>
                        <a:pt x="13" y="28"/>
                        <a:pt x="12" y="28"/>
                      </a:cubicBezTo>
                      <a:cubicBezTo>
                        <a:pt x="12" y="28"/>
                        <a:pt x="12" y="28"/>
                        <a:pt x="12" y="28"/>
                      </a:cubicBezTo>
                      <a:cubicBezTo>
                        <a:pt x="11" y="27"/>
                        <a:pt x="8" y="28"/>
                        <a:pt x="6" y="27"/>
                      </a:cubicBezTo>
                      <a:cubicBezTo>
                        <a:pt x="8" y="29"/>
                        <a:pt x="3" y="29"/>
                        <a:pt x="5" y="31"/>
                      </a:cubicBezTo>
                      <a:cubicBezTo>
                        <a:pt x="4" y="31"/>
                        <a:pt x="4" y="31"/>
                        <a:pt x="4" y="31"/>
                      </a:cubicBezTo>
                      <a:cubicBezTo>
                        <a:pt x="5" y="31"/>
                        <a:pt x="5" y="32"/>
                        <a:pt x="4" y="33"/>
                      </a:cubicBezTo>
                      <a:cubicBezTo>
                        <a:pt x="4" y="32"/>
                        <a:pt x="4" y="32"/>
                        <a:pt x="4" y="32"/>
                      </a:cubicBezTo>
                      <a:cubicBezTo>
                        <a:pt x="3" y="35"/>
                        <a:pt x="2" y="36"/>
                        <a:pt x="1" y="39"/>
                      </a:cubicBezTo>
                      <a:cubicBezTo>
                        <a:pt x="2" y="39"/>
                        <a:pt x="2" y="39"/>
                        <a:pt x="2" y="39"/>
                      </a:cubicBezTo>
                      <a:cubicBezTo>
                        <a:pt x="2" y="39"/>
                        <a:pt x="2" y="39"/>
                        <a:pt x="2" y="40"/>
                      </a:cubicBezTo>
                      <a:cubicBezTo>
                        <a:pt x="3" y="41"/>
                        <a:pt x="2" y="38"/>
                        <a:pt x="3" y="39"/>
                      </a:cubicBezTo>
                      <a:cubicBezTo>
                        <a:pt x="1" y="39"/>
                        <a:pt x="3" y="43"/>
                        <a:pt x="1" y="44"/>
                      </a:cubicBezTo>
                      <a:cubicBezTo>
                        <a:pt x="1" y="45"/>
                        <a:pt x="2" y="43"/>
                        <a:pt x="2" y="44"/>
                      </a:cubicBezTo>
                      <a:cubicBezTo>
                        <a:pt x="1" y="45"/>
                        <a:pt x="1" y="45"/>
                        <a:pt x="1" y="45"/>
                      </a:cubicBezTo>
                      <a:cubicBezTo>
                        <a:pt x="2" y="45"/>
                        <a:pt x="2" y="45"/>
                        <a:pt x="2" y="45"/>
                      </a:cubicBezTo>
                      <a:cubicBezTo>
                        <a:pt x="2" y="45"/>
                        <a:pt x="1" y="46"/>
                        <a:pt x="1" y="46"/>
                      </a:cubicBezTo>
                      <a:cubicBezTo>
                        <a:pt x="1" y="46"/>
                        <a:pt x="1" y="45"/>
                        <a:pt x="0" y="45"/>
                      </a:cubicBezTo>
                      <a:cubicBezTo>
                        <a:pt x="0" y="46"/>
                        <a:pt x="1" y="48"/>
                        <a:pt x="1" y="48"/>
                      </a:cubicBezTo>
                      <a:cubicBezTo>
                        <a:pt x="1" y="48"/>
                        <a:pt x="1" y="47"/>
                        <a:pt x="1" y="47"/>
                      </a:cubicBezTo>
                      <a:cubicBezTo>
                        <a:pt x="2" y="50"/>
                        <a:pt x="1" y="53"/>
                        <a:pt x="3" y="55"/>
                      </a:cubicBezTo>
                      <a:cubicBezTo>
                        <a:pt x="4" y="55"/>
                        <a:pt x="4" y="55"/>
                        <a:pt x="4" y="55"/>
                      </a:cubicBezTo>
                      <a:cubicBezTo>
                        <a:pt x="5" y="57"/>
                        <a:pt x="3" y="57"/>
                        <a:pt x="5" y="59"/>
                      </a:cubicBezTo>
                      <a:cubicBezTo>
                        <a:pt x="4" y="59"/>
                        <a:pt x="4" y="59"/>
                        <a:pt x="4" y="59"/>
                      </a:cubicBezTo>
                      <a:cubicBezTo>
                        <a:pt x="5" y="59"/>
                        <a:pt x="5" y="59"/>
                        <a:pt x="6" y="60"/>
                      </a:cubicBezTo>
                      <a:cubicBezTo>
                        <a:pt x="5" y="60"/>
                        <a:pt x="5" y="61"/>
                        <a:pt x="4" y="61"/>
                      </a:cubicBezTo>
                      <a:cubicBezTo>
                        <a:pt x="6" y="63"/>
                        <a:pt x="5" y="62"/>
                        <a:pt x="7" y="62"/>
                      </a:cubicBezTo>
                      <a:cubicBezTo>
                        <a:pt x="7" y="63"/>
                        <a:pt x="7" y="63"/>
                        <a:pt x="7" y="63"/>
                      </a:cubicBezTo>
                      <a:cubicBezTo>
                        <a:pt x="8" y="63"/>
                        <a:pt x="8" y="63"/>
                        <a:pt x="9" y="64"/>
                      </a:cubicBezTo>
                      <a:cubicBezTo>
                        <a:pt x="8" y="63"/>
                        <a:pt x="8" y="65"/>
                        <a:pt x="7" y="64"/>
                      </a:cubicBezTo>
                      <a:cubicBezTo>
                        <a:pt x="7" y="67"/>
                        <a:pt x="10" y="66"/>
                        <a:pt x="9" y="69"/>
                      </a:cubicBezTo>
                      <a:cubicBezTo>
                        <a:pt x="11" y="68"/>
                        <a:pt x="9" y="66"/>
                        <a:pt x="9" y="66"/>
                      </a:cubicBezTo>
                      <a:cubicBezTo>
                        <a:pt x="10" y="66"/>
                        <a:pt x="11" y="66"/>
                        <a:pt x="11" y="67"/>
                      </a:cubicBezTo>
                      <a:cubicBezTo>
                        <a:pt x="12" y="67"/>
                        <a:pt x="10" y="70"/>
                        <a:pt x="12" y="71"/>
                      </a:cubicBezTo>
                      <a:cubicBezTo>
                        <a:pt x="11" y="71"/>
                        <a:pt x="11" y="71"/>
                        <a:pt x="11" y="71"/>
                      </a:cubicBezTo>
                      <a:cubicBezTo>
                        <a:pt x="11" y="72"/>
                        <a:pt x="13" y="71"/>
                        <a:pt x="13" y="72"/>
                      </a:cubicBezTo>
                      <a:cubicBezTo>
                        <a:pt x="14" y="72"/>
                        <a:pt x="14" y="73"/>
                        <a:pt x="15" y="72"/>
                      </a:cubicBezTo>
                      <a:cubicBezTo>
                        <a:pt x="15" y="72"/>
                        <a:pt x="13" y="71"/>
                        <a:pt x="13" y="71"/>
                      </a:cubicBezTo>
                      <a:cubicBezTo>
                        <a:pt x="14" y="72"/>
                        <a:pt x="16" y="71"/>
                        <a:pt x="17" y="72"/>
                      </a:cubicBezTo>
                      <a:cubicBezTo>
                        <a:pt x="17" y="72"/>
                        <a:pt x="16" y="73"/>
                        <a:pt x="15" y="73"/>
                      </a:cubicBezTo>
                      <a:cubicBezTo>
                        <a:pt x="16" y="73"/>
                        <a:pt x="16" y="73"/>
                        <a:pt x="17" y="73"/>
                      </a:cubicBezTo>
                      <a:cubicBezTo>
                        <a:pt x="16" y="75"/>
                        <a:pt x="15" y="73"/>
                        <a:pt x="13" y="73"/>
                      </a:cubicBezTo>
                      <a:cubicBezTo>
                        <a:pt x="13" y="74"/>
                        <a:pt x="15" y="73"/>
                        <a:pt x="14" y="74"/>
                      </a:cubicBezTo>
                      <a:cubicBezTo>
                        <a:pt x="16" y="73"/>
                        <a:pt x="15" y="76"/>
                        <a:pt x="17" y="75"/>
                      </a:cubicBezTo>
                      <a:cubicBezTo>
                        <a:pt x="17" y="76"/>
                        <a:pt x="17" y="76"/>
                        <a:pt x="17" y="76"/>
                      </a:cubicBezTo>
                      <a:cubicBezTo>
                        <a:pt x="17" y="76"/>
                        <a:pt x="18" y="75"/>
                        <a:pt x="18" y="76"/>
                      </a:cubicBezTo>
                      <a:cubicBezTo>
                        <a:pt x="17" y="76"/>
                        <a:pt x="17" y="76"/>
                        <a:pt x="17" y="76"/>
                      </a:cubicBezTo>
                      <a:cubicBezTo>
                        <a:pt x="18" y="76"/>
                        <a:pt x="18" y="78"/>
                        <a:pt x="20" y="78"/>
                      </a:cubicBezTo>
                      <a:cubicBezTo>
                        <a:pt x="17" y="77"/>
                        <a:pt x="20" y="77"/>
                        <a:pt x="19" y="76"/>
                      </a:cubicBezTo>
                      <a:cubicBezTo>
                        <a:pt x="22" y="76"/>
                        <a:pt x="19" y="79"/>
                        <a:pt x="23" y="79"/>
                      </a:cubicBezTo>
                      <a:cubicBezTo>
                        <a:pt x="22" y="79"/>
                        <a:pt x="21" y="78"/>
                        <a:pt x="22" y="78"/>
                      </a:cubicBezTo>
                      <a:cubicBezTo>
                        <a:pt x="23" y="79"/>
                        <a:pt x="23" y="79"/>
                        <a:pt x="23" y="80"/>
                      </a:cubicBezTo>
                      <a:cubicBezTo>
                        <a:pt x="25" y="80"/>
                        <a:pt x="23" y="79"/>
                        <a:pt x="24" y="78"/>
                      </a:cubicBezTo>
                      <a:cubicBezTo>
                        <a:pt x="25" y="80"/>
                        <a:pt x="25" y="78"/>
                        <a:pt x="26" y="78"/>
                      </a:cubicBezTo>
                      <a:cubicBezTo>
                        <a:pt x="26" y="79"/>
                        <a:pt x="26" y="79"/>
                        <a:pt x="26" y="79"/>
                      </a:cubicBezTo>
                      <a:cubicBezTo>
                        <a:pt x="28" y="80"/>
                        <a:pt x="27" y="77"/>
                        <a:pt x="29" y="78"/>
                      </a:cubicBezTo>
                      <a:cubicBezTo>
                        <a:pt x="28" y="79"/>
                        <a:pt x="28" y="79"/>
                        <a:pt x="28" y="79"/>
                      </a:cubicBezTo>
                      <a:cubicBezTo>
                        <a:pt x="29" y="79"/>
                        <a:pt x="29" y="79"/>
                        <a:pt x="29" y="79"/>
                      </a:cubicBezTo>
                      <a:cubicBezTo>
                        <a:pt x="29" y="80"/>
                        <a:pt x="29" y="80"/>
                        <a:pt x="29" y="80"/>
                      </a:cubicBezTo>
                      <a:cubicBezTo>
                        <a:pt x="30" y="79"/>
                        <a:pt x="30" y="79"/>
                        <a:pt x="31" y="80"/>
                      </a:cubicBezTo>
                      <a:cubicBezTo>
                        <a:pt x="31" y="79"/>
                        <a:pt x="31" y="78"/>
                        <a:pt x="32" y="78"/>
                      </a:cubicBezTo>
                      <a:cubicBezTo>
                        <a:pt x="33" y="78"/>
                        <a:pt x="32" y="79"/>
                        <a:pt x="33" y="79"/>
                      </a:cubicBezTo>
                      <a:cubicBezTo>
                        <a:pt x="33" y="79"/>
                        <a:pt x="33" y="80"/>
                        <a:pt x="32" y="79"/>
                      </a:cubicBezTo>
                      <a:cubicBezTo>
                        <a:pt x="32" y="80"/>
                        <a:pt x="32" y="80"/>
                        <a:pt x="32" y="80"/>
                      </a:cubicBezTo>
                      <a:cubicBezTo>
                        <a:pt x="33" y="81"/>
                        <a:pt x="34" y="80"/>
                        <a:pt x="34" y="80"/>
                      </a:cubicBezTo>
                      <a:cubicBezTo>
                        <a:pt x="34" y="80"/>
                        <a:pt x="34" y="80"/>
                        <a:pt x="34" y="80"/>
                      </a:cubicBezTo>
                      <a:cubicBezTo>
                        <a:pt x="36" y="78"/>
                        <a:pt x="36" y="78"/>
                        <a:pt x="36" y="78"/>
                      </a:cubicBezTo>
                      <a:cubicBezTo>
                        <a:pt x="36" y="79"/>
                        <a:pt x="36" y="79"/>
                        <a:pt x="36" y="79"/>
                      </a:cubicBezTo>
                      <a:cubicBezTo>
                        <a:pt x="36" y="79"/>
                        <a:pt x="36" y="79"/>
                        <a:pt x="37" y="79"/>
                      </a:cubicBezTo>
                      <a:cubicBezTo>
                        <a:pt x="37" y="79"/>
                        <a:pt x="37" y="80"/>
                        <a:pt x="36" y="81"/>
                      </a:cubicBezTo>
                      <a:cubicBezTo>
                        <a:pt x="36" y="81"/>
                        <a:pt x="38" y="79"/>
                        <a:pt x="38" y="79"/>
                      </a:cubicBezTo>
                      <a:cubicBezTo>
                        <a:pt x="38" y="80"/>
                        <a:pt x="39" y="80"/>
                        <a:pt x="39" y="80"/>
                      </a:cubicBezTo>
                      <a:cubicBezTo>
                        <a:pt x="40" y="81"/>
                        <a:pt x="41" y="78"/>
                        <a:pt x="43" y="78"/>
                      </a:cubicBezTo>
                      <a:cubicBezTo>
                        <a:pt x="43" y="78"/>
                        <a:pt x="43" y="78"/>
                        <a:pt x="43" y="78"/>
                      </a:cubicBezTo>
                      <a:cubicBezTo>
                        <a:pt x="44" y="78"/>
                        <a:pt x="46" y="78"/>
                        <a:pt x="47" y="76"/>
                      </a:cubicBezTo>
                      <a:cubicBezTo>
                        <a:pt x="48" y="77"/>
                        <a:pt x="48" y="77"/>
                        <a:pt x="48" y="77"/>
                      </a:cubicBezTo>
                      <a:cubicBezTo>
                        <a:pt x="49" y="76"/>
                        <a:pt x="46" y="76"/>
                        <a:pt x="48" y="75"/>
                      </a:cubicBezTo>
                      <a:cubicBezTo>
                        <a:pt x="49" y="74"/>
                        <a:pt x="49" y="75"/>
                        <a:pt x="50" y="76"/>
                      </a:cubicBezTo>
                      <a:cubicBezTo>
                        <a:pt x="50" y="75"/>
                        <a:pt x="50" y="73"/>
                        <a:pt x="52" y="73"/>
                      </a:cubicBezTo>
                      <a:cubicBezTo>
                        <a:pt x="52" y="73"/>
                        <a:pt x="51" y="73"/>
                        <a:pt x="51" y="74"/>
                      </a:cubicBezTo>
                      <a:close/>
                      <a:moveTo>
                        <a:pt x="61" y="63"/>
                      </a:moveTo>
                      <a:cubicBezTo>
                        <a:pt x="61" y="64"/>
                        <a:pt x="61" y="65"/>
                        <a:pt x="61" y="64"/>
                      </a:cubicBezTo>
                      <a:cubicBezTo>
                        <a:pt x="60" y="63"/>
                        <a:pt x="61" y="64"/>
                        <a:pt x="61" y="63"/>
                      </a:cubicBezTo>
                      <a:close/>
                      <a:moveTo>
                        <a:pt x="69" y="43"/>
                      </a:moveTo>
                      <a:cubicBezTo>
                        <a:pt x="69" y="44"/>
                        <a:pt x="69" y="44"/>
                        <a:pt x="69" y="44"/>
                      </a:cubicBezTo>
                      <a:cubicBezTo>
                        <a:pt x="69" y="44"/>
                        <a:pt x="69" y="44"/>
                        <a:pt x="69" y="43"/>
                      </a:cubicBezTo>
                      <a:close/>
                      <a:moveTo>
                        <a:pt x="42" y="6"/>
                      </a:moveTo>
                      <a:cubicBezTo>
                        <a:pt x="42" y="6"/>
                        <a:pt x="42" y="6"/>
                        <a:pt x="42" y="6"/>
                      </a:cubicBezTo>
                      <a:cubicBezTo>
                        <a:pt x="43" y="7"/>
                        <a:pt x="42" y="7"/>
                        <a:pt x="42" y="6"/>
                      </a:cubicBezTo>
                      <a:close/>
                      <a:moveTo>
                        <a:pt x="41" y="6"/>
                      </a:moveTo>
                      <a:cubicBezTo>
                        <a:pt x="41" y="6"/>
                        <a:pt x="41" y="6"/>
                        <a:pt x="41" y="6"/>
                      </a:cubicBezTo>
                      <a:cubicBezTo>
                        <a:pt x="41" y="6"/>
                        <a:pt x="41" y="6"/>
                        <a:pt x="42" y="6"/>
                      </a:cubicBezTo>
                      <a:cubicBezTo>
                        <a:pt x="42" y="6"/>
                        <a:pt x="41" y="6"/>
                        <a:pt x="41" y="6"/>
                      </a:cubicBezTo>
                      <a:close/>
                      <a:moveTo>
                        <a:pt x="17" y="65"/>
                      </a:moveTo>
                      <a:cubicBezTo>
                        <a:pt x="17" y="66"/>
                        <a:pt x="17" y="66"/>
                        <a:pt x="17" y="66"/>
                      </a:cubicBezTo>
                      <a:cubicBezTo>
                        <a:pt x="16" y="65"/>
                        <a:pt x="17" y="65"/>
                        <a:pt x="1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5" name="Freeform 551">
                  <a:extLst>
                    <a:ext uri="{FF2B5EF4-FFF2-40B4-BE49-F238E27FC236}">
                      <a16:creationId xmlns:a16="http://schemas.microsoft.com/office/drawing/2014/main" id="{F72754A3-3A95-4A99-8B31-4BC37302A71F}"/>
                    </a:ext>
                  </a:extLst>
                </p:cNvPr>
                <p:cNvSpPr>
                  <a:spLocks/>
                </p:cNvSpPr>
                <p:nvPr userDrawn="1"/>
              </p:nvSpPr>
              <p:spPr bwMode="auto">
                <a:xfrm>
                  <a:off x="4694" y="8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6" name="Freeform 552">
                  <a:extLst>
                    <a:ext uri="{FF2B5EF4-FFF2-40B4-BE49-F238E27FC236}">
                      <a16:creationId xmlns:a16="http://schemas.microsoft.com/office/drawing/2014/main" id="{8668EF93-9E42-4C50-BED3-B6C87FF86C94}"/>
                    </a:ext>
                  </a:extLst>
                </p:cNvPr>
                <p:cNvSpPr>
                  <a:spLocks/>
                </p:cNvSpPr>
                <p:nvPr userDrawn="1"/>
              </p:nvSpPr>
              <p:spPr bwMode="auto">
                <a:xfrm>
                  <a:off x="4565" y="967"/>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7" name="Freeform 553">
                  <a:extLst>
                    <a:ext uri="{FF2B5EF4-FFF2-40B4-BE49-F238E27FC236}">
                      <a16:creationId xmlns:a16="http://schemas.microsoft.com/office/drawing/2014/main" id="{78B9453B-04D3-448A-9DAB-4A5D475C048F}"/>
                    </a:ext>
                  </a:extLst>
                </p:cNvPr>
                <p:cNvSpPr>
                  <a:spLocks/>
                </p:cNvSpPr>
                <p:nvPr userDrawn="1"/>
              </p:nvSpPr>
              <p:spPr bwMode="auto">
                <a:xfrm>
                  <a:off x="4650" y="59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8" name="Freeform 554">
                  <a:extLst>
                    <a:ext uri="{FF2B5EF4-FFF2-40B4-BE49-F238E27FC236}">
                      <a16:creationId xmlns:a16="http://schemas.microsoft.com/office/drawing/2014/main" id="{BCE1E269-4AEA-45A7-AB4C-E9844E196185}"/>
                    </a:ext>
                  </a:extLst>
                </p:cNvPr>
                <p:cNvSpPr>
                  <a:spLocks/>
                </p:cNvSpPr>
                <p:nvPr userDrawn="1"/>
              </p:nvSpPr>
              <p:spPr bwMode="auto">
                <a:xfrm>
                  <a:off x="4530" y="61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9" name="Freeform 555">
                  <a:extLst>
                    <a:ext uri="{FF2B5EF4-FFF2-40B4-BE49-F238E27FC236}">
                      <a16:creationId xmlns:a16="http://schemas.microsoft.com/office/drawing/2014/main" id="{32E086D5-A321-4B3F-96FB-4AAEB06874EB}"/>
                    </a:ext>
                  </a:extLst>
                </p:cNvPr>
                <p:cNvSpPr>
                  <a:spLocks/>
                </p:cNvSpPr>
                <p:nvPr userDrawn="1"/>
              </p:nvSpPr>
              <p:spPr bwMode="auto">
                <a:xfrm>
                  <a:off x="4490" y="60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0"/>
                        <a:pt x="0" y="1"/>
                      </a:cubicBez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0" name="Freeform 556">
                  <a:extLst>
                    <a:ext uri="{FF2B5EF4-FFF2-40B4-BE49-F238E27FC236}">
                      <a16:creationId xmlns:a16="http://schemas.microsoft.com/office/drawing/2014/main" id="{29B2544A-2B98-4A6D-B57B-190B82919A7B}"/>
                    </a:ext>
                  </a:extLst>
                </p:cNvPr>
                <p:cNvSpPr>
                  <a:spLocks/>
                </p:cNvSpPr>
                <p:nvPr userDrawn="1"/>
              </p:nvSpPr>
              <p:spPr bwMode="auto">
                <a:xfrm>
                  <a:off x="4520" y="603"/>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1"/>
                      </a:cubicBezTo>
                      <a:cubicBezTo>
                        <a:pt x="0" y="1"/>
                        <a:pt x="0" y="1"/>
                        <a:pt x="0" y="1"/>
                      </a:cubicBezTo>
                      <a:cubicBezTo>
                        <a:pt x="0" y="2"/>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1" name="Freeform 557">
                  <a:extLst>
                    <a:ext uri="{FF2B5EF4-FFF2-40B4-BE49-F238E27FC236}">
                      <a16:creationId xmlns:a16="http://schemas.microsoft.com/office/drawing/2014/main" id="{389B3926-B2BB-4F90-B097-3E1D80BC00DF}"/>
                    </a:ext>
                  </a:extLst>
                </p:cNvPr>
                <p:cNvSpPr>
                  <a:spLocks/>
                </p:cNvSpPr>
                <p:nvPr userDrawn="1"/>
              </p:nvSpPr>
              <p:spPr bwMode="auto">
                <a:xfrm>
                  <a:off x="451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2" name="Freeform 558">
                  <a:extLst>
                    <a:ext uri="{FF2B5EF4-FFF2-40B4-BE49-F238E27FC236}">
                      <a16:creationId xmlns:a16="http://schemas.microsoft.com/office/drawing/2014/main" id="{63C94C47-1ACC-431F-AF72-4B457FD57652}"/>
                    </a:ext>
                  </a:extLst>
                </p:cNvPr>
                <p:cNvSpPr>
                  <a:spLocks/>
                </p:cNvSpPr>
                <p:nvPr userDrawn="1"/>
              </p:nvSpPr>
              <p:spPr bwMode="auto">
                <a:xfrm>
                  <a:off x="4550" y="608"/>
                  <a:ext cx="5" cy="1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3" name="Freeform 559">
                  <a:extLst>
                    <a:ext uri="{FF2B5EF4-FFF2-40B4-BE49-F238E27FC236}">
                      <a16:creationId xmlns:a16="http://schemas.microsoft.com/office/drawing/2014/main" id="{03E485F1-12F1-4E7B-8408-A4C95D4FB71F}"/>
                    </a:ext>
                  </a:extLst>
                </p:cNvPr>
                <p:cNvSpPr>
                  <a:spLocks/>
                </p:cNvSpPr>
                <p:nvPr userDrawn="1"/>
              </p:nvSpPr>
              <p:spPr bwMode="auto">
                <a:xfrm>
                  <a:off x="4520" y="59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4" name="Freeform 560">
                  <a:extLst>
                    <a:ext uri="{FF2B5EF4-FFF2-40B4-BE49-F238E27FC236}">
                      <a16:creationId xmlns:a16="http://schemas.microsoft.com/office/drawing/2014/main" id="{04E8666A-54B2-4C6A-A8A2-E75D34C1A0B3}"/>
                    </a:ext>
                  </a:extLst>
                </p:cNvPr>
                <p:cNvSpPr>
                  <a:spLocks/>
                </p:cNvSpPr>
                <p:nvPr userDrawn="1"/>
              </p:nvSpPr>
              <p:spPr bwMode="auto">
                <a:xfrm>
                  <a:off x="4535" y="5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5" name="Freeform 561">
                  <a:extLst>
                    <a:ext uri="{FF2B5EF4-FFF2-40B4-BE49-F238E27FC236}">
                      <a16:creationId xmlns:a16="http://schemas.microsoft.com/office/drawing/2014/main" id="{E51F9794-8C9D-4ADB-B9CB-C22681C89330}"/>
                    </a:ext>
                  </a:extLst>
                </p:cNvPr>
                <p:cNvSpPr>
                  <a:spLocks/>
                </p:cNvSpPr>
                <p:nvPr userDrawn="1"/>
              </p:nvSpPr>
              <p:spPr bwMode="auto">
                <a:xfrm>
                  <a:off x="4530" y="5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6" name="Freeform 562">
                  <a:extLst>
                    <a:ext uri="{FF2B5EF4-FFF2-40B4-BE49-F238E27FC236}">
                      <a16:creationId xmlns:a16="http://schemas.microsoft.com/office/drawing/2014/main" id="{F8E83D6D-98E0-4438-AE6D-44087438BC25}"/>
                    </a:ext>
                  </a:extLst>
                </p:cNvPr>
                <p:cNvSpPr>
                  <a:spLocks/>
                </p:cNvSpPr>
                <p:nvPr userDrawn="1"/>
              </p:nvSpPr>
              <p:spPr bwMode="auto">
                <a:xfrm>
                  <a:off x="4525"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7" name="Freeform 563">
                  <a:extLst>
                    <a:ext uri="{FF2B5EF4-FFF2-40B4-BE49-F238E27FC236}">
                      <a16:creationId xmlns:a16="http://schemas.microsoft.com/office/drawing/2014/main" id="{24670CD9-F905-447D-BD3F-948F39C90C13}"/>
                    </a:ext>
                  </a:extLst>
                </p:cNvPr>
                <p:cNvSpPr>
                  <a:spLocks/>
                </p:cNvSpPr>
                <p:nvPr userDrawn="1"/>
              </p:nvSpPr>
              <p:spPr bwMode="auto">
                <a:xfrm>
                  <a:off x="4580" y="588"/>
                  <a:ext cx="10" cy="5"/>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1" y="1"/>
                      </a:cubicBezTo>
                      <a:cubicBezTo>
                        <a:pt x="2" y="1"/>
                        <a:pt x="1"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8" name="Freeform 564">
                  <a:extLst>
                    <a:ext uri="{FF2B5EF4-FFF2-40B4-BE49-F238E27FC236}">
                      <a16:creationId xmlns:a16="http://schemas.microsoft.com/office/drawing/2014/main" id="{3C17942A-F12E-42B4-A9DF-C1BA43E5D6BE}"/>
                    </a:ext>
                  </a:extLst>
                </p:cNvPr>
                <p:cNvSpPr>
                  <a:spLocks/>
                </p:cNvSpPr>
                <p:nvPr userDrawn="1"/>
              </p:nvSpPr>
              <p:spPr bwMode="auto">
                <a:xfrm>
                  <a:off x="4570" y="57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9" name="Freeform 565">
                  <a:extLst>
                    <a:ext uri="{FF2B5EF4-FFF2-40B4-BE49-F238E27FC236}">
                      <a16:creationId xmlns:a16="http://schemas.microsoft.com/office/drawing/2014/main" id="{2B6AB774-1579-4565-BC22-C8B7210BF1EB}"/>
                    </a:ext>
                  </a:extLst>
                </p:cNvPr>
                <p:cNvSpPr>
                  <a:spLocks/>
                </p:cNvSpPr>
                <p:nvPr userDrawn="1"/>
              </p:nvSpPr>
              <p:spPr bwMode="auto">
                <a:xfrm>
                  <a:off x="4580" y="573"/>
                  <a:ext cx="15" cy="5"/>
                </a:xfrm>
                <a:custGeom>
                  <a:avLst/>
                  <a:gdLst>
                    <a:gd name="T0" fmla="*/ 1 w 3"/>
                    <a:gd name="T1" fmla="*/ 1 h 1"/>
                    <a:gd name="T2" fmla="*/ 1 w 3"/>
                    <a:gd name="T3" fmla="*/ 0 h 1"/>
                    <a:gd name="T4" fmla="*/ 1 w 3"/>
                    <a:gd name="T5" fmla="*/ 1 h 1"/>
                  </a:gdLst>
                  <a:ahLst/>
                  <a:cxnLst>
                    <a:cxn ang="0">
                      <a:pos x="T0" y="T1"/>
                    </a:cxn>
                    <a:cxn ang="0">
                      <a:pos x="T2" y="T3"/>
                    </a:cxn>
                    <a:cxn ang="0">
                      <a:pos x="T4" y="T5"/>
                    </a:cxn>
                  </a:cxnLst>
                  <a:rect l="0" t="0" r="r" b="b"/>
                  <a:pathLst>
                    <a:path w="3" h="1">
                      <a:moveTo>
                        <a:pt x="1" y="1"/>
                      </a:moveTo>
                      <a:cubicBezTo>
                        <a:pt x="1" y="1"/>
                        <a:pt x="3"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0" name="Freeform 566">
                  <a:extLst>
                    <a:ext uri="{FF2B5EF4-FFF2-40B4-BE49-F238E27FC236}">
                      <a16:creationId xmlns:a16="http://schemas.microsoft.com/office/drawing/2014/main" id="{C3B48CC1-D904-4991-B896-F0C752BB5B5E}"/>
                    </a:ext>
                  </a:extLst>
                </p:cNvPr>
                <p:cNvSpPr>
                  <a:spLocks/>
                </p:cNvSpPr>
                <p:nvPr userDrawn="1"/>
              </p:nvSpPr>
              <p:spPr bwMode="auto">
                <a:xfrm>
                  <a:off x="4640" y="618"/>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1" name="Freeform 567">
                  <a:extLst>
                    <a:ext uri="{FF2B5EF4-FFF2-40B4-BE49-F238E27FC236}">
                      <a16:creationId xmlns:a16="http://schemas.microsoft.com/office/drawing/2014/main" id="{37BD44AA-DB3A-46E7-A99E-D2654D842285}"/>
                    </a:ext>
                  </a:extLst>
                </p:cNvPr>
                <p:cNvSpPr>
                  <a:spLocks/>
                </p:cNvSpPr>
                <p:nvPr userDrawn="1"/>
              </p:nvSpPr>
              <p:spPr bwMode="auto">
                <a:xfrm>
                  <a:off x="4694" y="653"/>
                  <a:ext cx="10" cy="10"/>
                </a:xfrm>
                <a:custGeom>
                  <a:avLst/>
                  <a:gdLst>
                    <a:gd name="T0" fmla="*/ 2 w 2"/>
                    <a:gd name="T1" fmla="*/ 1 h 2"/>
                    <a:gd name="T2" fmla="*/ 1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1"/>
                        <a:pt x="1" y="0"/>
                      </a:cubicBezTo>
                      <a:cubicBezTo>
                        <a:pt x="0" y="0"/>
                        <a:pt x="1" y="1"/>
                        <a:pt x="0" y="1"/>
                      </a:cubicBezTo>
                      <a:cubicBezTo>
                        <a:pt x="1" y="2"/>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2" name="Freeform 568">
                  <a:extLst>
                    <a:ext uri="{FF2B5EF4-FFF2-40B4-BE49-F238E27FC236}">
                      <a16:creationId xmlns:a16="http://schemas.microsoft.com/office/drawing/2014/main" id="{ECEB1F22-A926-4D81-AAD4-EF6A3BF2112A}"/>
                    </a:ext>
                  </a:extLst>
                </p:cNvPr>
                <p:cNvSpPr>
                  <a:spLocks/>
                </p:cNvSpPr>
                <p:nvPr userDrawn="1"/>
              </p:nvSpPr>
              <p:spPr bwMode="auto">
                <a:xfrm>
                  <a:off x="4694" y="6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3" name="Freeform 569">
                  <a:extLst>
                    <a:ext uri="{FF2B5EF4-FFF2-40B4-BE49-F238E27FC236}">
                      <a16:creationId xmlns:a16="http://schemas.microsoft.com/office/drawing/2014/main" id="{25029FA5-87BB-4427-96FD-252181AF333B}"/>
                    </a:ext>
                  </a:extLst>
                </p:cNvPr>
                <p:cNvSpPr>
                  <a:spLocks/>
                </p:cNvSpPr>
                <p:nvPr userDrawn="1"/>
              </p:nvSpPr>
              <p:spPr bwMode="auto">
                <a:xfrm>
                  <a:off x="4416" y="7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4" name="Freeform 570">
                  <a:extLst>
                    <a:ext uri="{FF2B5EF4-FFF2-40B4-BE49-F238E27FC236}">
                      <a16:creationId xmlns:a16="http://schemas.microsoft.com/office/drawing/2014/main" id="{9801F319-CAC6-444E-9EC9-0CAD71E14DAE}"/>
                    </a:ext>
                  </a:extLst>
                </p:cNvPr>
                <p:cNvSpPr>
                  <a:spLocks/>
                </p:cNvSpPr>
                <p:nvPr userDrawn="1"/>
              </p:nvSpPr>
              <p:spPr bwMode="auto">
                <a:xfrm>
                  <a:off x="4416" y="71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5" name="Freeform 571">
                  <a:extLst>
                    <a:ext uri="{FF2B5EF4-FFF2-40B4-BE49-F238E27FC236}">
                      <a16:creationId xmlns:a16="http://schemas.microsoft.com/office/drawing/2014/main" id="{214609EA-6884-4EAB-BBD2-55ADC57D76AD}"/>
                    </a:ext>
                  </a:extLst>
                </p:cNvPr>
                <p:cNvSpPr>
                  <a:spLocks/>
                </p:cNvSpPr>
                <p:nvPr userDrawn="1"/>
              </p:nvSpPr>
              <p:spPr bwMode="auto">
                <a:xfrm>
                  <a:off x="4669" y="8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6" name="Freeform 572">
                  <a:extLst>
                    <a:ext uri="{FF2B5EF4-FFF2-40B4-BE49-F238E27FC236}">
                      <a16:creationId xmlns:a16="http://schemas.microsoft.com/office/drawing/2014/main" id="{FD38E525-4076-4287-AAC9-EC2C891D9281}"/>
                    </a:ext>
                  </a:extLst>
                </p:cNvPr>
                <p:cNvSpPr>
                  <a:spLocks/>
                </p:cNvSpPr>
                <p:nvPr userDrawn="1"/>
              </p:nvSpPr>
              <p:spPr bwMode="auto">
                <a:xfrm>
                  <a:off x="4630" y="92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7" name="Freeform 573">
                  <a:extLst>
                    <a:ext uri="{FF2B5EF4-FFF2-40B4-BE49-F238E27FC236}">
                      <a16:creationId xmlns:a16="http://schemas.microsoft.com/office/drawing/2014/main" id="{14F7DF5A-3E80-4143-AFA5-C394284D8038}"/>
                    </a:ext>
                  </a:extLst>
                </p:cNvPr>
                <p:cNvSpPr>
                  <a:spLocks/>
                </p:cNvSpPr>
                <p:nvPr userDrawn="1"/>
              </p:nvSpPr>
              <p:spPr bwMode="auto">
                <a:xfrm>
                  <a:off x="4595" y="957"/>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1" y="1"/>
                        <a:pt x="2" y="1"/>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8" name="Freeform 574">
                  <a:extLst>
                    <a:ext uri="{FF2B5EF4-FFF2-40B4-BE49-F238E27FC236}">
                      <a16:creationId xmlns:a16="http://schemas.microsoft.com/office/drawing/2014/main" id="{AC17C8CE-96C1-4F6B-8793-827FCAFB503C}"/>
                    </a:ext>
                  </a:extLst>
                </p:cNvPr>
                <p:cNvSpPr>
                  <a:spLocks/>
                </p:cNvSpPr>
                <p:nvPr userDrawn="1"/>
              </p:nvSpPr>
              <p:spPr bwMode="auto">
                <a:xfrm>
                  <a:off x="4092" y="42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9" name="Freeform 575">
                  <a:extLst>
                    <a:ext uri="{FF2B5EF4-FFF2-40B4-BE49-F238E27FC236}">
                      <a16:creationId xmlns:a16="http://schemas.microsoft.com/office/drawing/2014/main" id="{BD3F68FD-3804-43FE-AE48-CAA3323A824A}"/>
                    </a:ext>
                  </a:extLst>
                </p:cNvPr>
                <p:cNvSpPr>
                  <a:spLocks/>
                </p:cNvSpPr>
                <p:nvPr userDrawn="1"/>
              </p:nvSpPr>
              <p:spPr bwMode="auto">
                <a:xfrm>
                  <a:off x="4092" y="3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0" name="Freeform 576">
                  <a:extLst>
                    <a:ext uri="{FF2B5EF4-FFF2-40B4-BE49-F238E27FC236}">
                      <a16:creationId xmlns:a16="http://schemas.microsoft.com/office/drawing/2014/main" id="{F12E3B1E-46E7-46C3-8202-60131FB9A844}"/>
                    </a:ext>
                  </a:extLst>
                </p:cNvPr>
                <p:cNvSpPr>
                  <a:spLocks/>
                </p:cNvSpPr>
                <p:nvPr userDrawn="1"/>
              </p:nvSpPr>
              <p:spPr bwMode="auto">
                <a:xfrm>
                  <a:off x="4097" y="373"/>
                  <a:ext cx="10" cy="15"/>
                </a:xfrm>
                <a:custGeom>
                  <a:avLst/>
                  <a:gdLst>
                    <a:gd name="T0" fmla="*/ 2 w 2"/>
                    <a:gd name="T1" fmla="*/ 0 h 3"/>
                    <a:gd name="T2" fmla="*/ 0 w 2"/>
                    <a:gd name="T3" fmla="*/ 3 h 3"/>
                    <a:gd name="T4" fmla="*/ 0 w 2"/>
                    <a:gd name="T5" fmla="*/ 3 h 3"/>
                    <a:gd name="T6" fmla="*/ 1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1" y="2"/>
                        <a:pt x="0" y="3"/>
                      </a:cubicBezTo>
                      <a:cubicBezTo>
                        <a:pt x="0" y="3"/>
                        <a:pt x="0" y="3"/>
                        <a:pt x="0" y="3"/>
                      </a:cubicBezTo>
                      <a:cubicBezTo>
                        <a:pt x="1" y="3"/>
                        <a:pt x="1" y="3"/>
                        <a:pt x="1" y="3"/>
                      </a:cubicBezTo>
                      <a:cubicBezTo>
                        <a:pt x="1" y="2"/>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1" name="Freeform 577">
                  <a:extLst>
                    <a:ext uri="{FF2B5EF4-FFF2-40B4-BE49-F238E27FC236}">
                      <a16:creationId xmlns:a16="http://schemas.microsoft.com/office/drawing/2014/main" id="{89C55E50-4993-4B43-902E-11EA712A4768}"/>
                    </a:ext>
                  </a:extLst>
                </p:cNvPr>
                <p:cNvSpPr>
                  <a:spLocks/>
                </p:cNvSpPr>
                <p:nvPr userDrawn="1"/>
              </p:nvSpPr>
              <p:spPr bwMode="auto">
                <a:xfrm>
                  <a:off x="4122" y="36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1" y="0"/>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2" name="Freeform 578">
                  <a:extLst>
                    <a:ext uri="{FF2B5EF4-FFF2-40B4-BE49-F238E27FC236}">
                      <a16:creationId xmlns:a16="http://schemas.microsoft.com/office/drawing/2014/main" id="{103F876F-0B92-4414-ABCF-3885E67BDF95}"/>
                    </a:ext>
                  </a:extLst>
                </p:cNvPr>
                <p:cNvSpPr>
                  <a:spLocks/>
                </p:cNvSpPr>
                <p:nvPr userDrawn="1"/>
              </p:nvSpPr>
              <p:spPr bwMode="auto">
                <a:xfrm>
                  <a:off x="4122" y="373"/>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3" name="Freeform 579">
                  <a:extLst>
                    <a:ext uri="{FF2B5EF4-FFF2-40B4-BE49-F238E27FC236}">
                      <a16:creationId xmlns:a16="http://schemas.microsoft.com/office/drawing/2014/main" id="{3058931C-B3D4-4293-9033-CBDC964CB1CF}"/>
                    </a:ext>
                  </a:extLst>
                </p:cNvPr>
                <p:cNvSpPr>
                  <a:spLocks/>
                </p:cNvSpPr>
                <p:nvPr userDrawn="1"/>
              </p:nvSpPr>
              <p:spPr bwMode="auto">
                <a:xfrm>
                  <a:off x="4132" y="358"/>
                  <a:ext cx="5" cy="5"/>
                </a:xfrm>
                <a:custGeom>
                  <a:avLst/>
                  <a:gdLst>
                    <a:gd name="T0" fmla="*/ 0 w 1"/>
                    <a:gd name="T1" fmla="*/ 1 h 1"/>
                    <a:gd name="T2" fmla="*/ 0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0"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4" name="Freeform 580">
                  <a:extLst>
                    <a:ext uri="{FF2B5EF4-FFF2-40B4-BE49-F238E27FC236}">
                      <a16:creationId xmlns:a16="http://schemas.microsoft.com/office/drawing/2014/main" id="{9A002424-94A4-47B8-925C-D73D8B8F3683}"/>
                    </a:ext>
                  </a:extLst>
                </p:cNvPr>
                <p:cNvSpPr>
                  <a:spLocks/>
                </p:cNvSpPr>
                <p:nvPr userDrawn="1"/>
              </p:nvSpPr>
              <p:spPr bwMode="auto">
                <a:xfrm>
                  <a:off x="4127" y="3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5" name="Freeform 581">
                  <a:extLst>
                    <a:ext uri="{FF2B5EF4-FFF2-40B4-BE49-F238E27FC236}">
                      <a16:creationId xmlns:a16="http://schemas.microsoft.com/office/drawing/2014/main" id="{19D876F7-056D-4318-AF92-14710CE96924}"/>
                    </a:ext>
                  </a:extLst>
                </p:cNvPr>
                <p:cNvSpPr>
                  <a:spLocks/>
                </p:cNvSpPr>
                <p:nvPr userDrawn="1"/>
              </p:nvSpPr>
              <p:spPr bwMode="auto">
                <a:xfrm>
                  <a:off x="4122" y="3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6" name="Freeform 582">
                  <a:extLst>
                    <a:ext uri="{FF2B5EF4-FFF2-40B4-BE49-F238E27FC236}">
                      <a16:creationId xmlns:a16="http://schemas.microsoft.com/office/drawing/2014/main" id="{9263B739-BCAF-4CEA-9296-B95F0D185C10}"/>
                    </a:ext>
                  </a:extLst>
                </p:cNvPr>
                <p:cNvSpPr>
                  <a:spLocks/>
                </p:cNvSpPr>
                <p:nvPr userDrawn="1"/>
              </p:nvSpPr>
              <p:spPr bwMode="auto">
                <a:xfrm>
                  <a:off x="4117" y="363"/>
                  <a:ext cx="10" cy="5"/>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7" name="Freeform 583">
                  <a:extLst>
                    <a:ext uri="{FF2B5EF4-FFF2-40B4-BE49-F238E27FC236}">
                      <a16:creationId xmlns:a16="http://schemas.microsoft.com/office/drawing/2014/main" id="{4C07BA97-AB7B-45DA-9B0B-1AD6BBFC1FF7}"/>
                    </a:ext>
                  </a:extLst>
                </p:cNvPr>
                <p:cNvSpPr>
                  <a:spLocks/>
                </p:cNvSpPr>
                <p:nvPr userDrawn="1"/>
              </p:nvSpPr>
              <p:spPr bwMode="auto">
                <a:xfrm>
                  <a:off x="4097" y="368"/>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8" name="Freeform 584">
                  <a:extLst>
                    <a:ext uri="{FF2B5EF4-FFF2-40B4-BE49-F238E27FC236}">
                      <a16:creationId xmlns:a16="http://schemas.microsoft.com/office/drawing/2014/main" id="{1188900E-1524-4B96-8072-FFD36F3A3164}"/>
                    </a:ext>
                  </a:extLst>
                </p:cNvPr>
                <p:cNvSpPr>
                  <a:spLocks/>
                </p:cNvSpPr>
                <p:nvPr userDrawn="1"/>
              </p:nvSpPr>
              <p:spPr bwMode="auto">
                <a:xfrm>
                  <a:off x="4137" y="343"/>
                  <a:ext cx="10" cy="5"/>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0" y="0"/>
                      </a:cubicBezTo>
                      <a:cubicBezTo>
                        <a:pt x="0" y="1"/>
                        <a:pt x="0" y="1"/>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9" name="Freeform 585">
                  <a:extLst>
                    <a:ext uri="{FF2B5EF4-FFF2-40B4-BE49-F238E27FC236}">
                      <a16:creationId xmlns:a16="http://schemas.microsoft.com/office/drawing/2014/main" id="{FBA25376-73BF-405E-9E07-1BAD2781B876}"/>
                    </a:ext>
                  </a:extLst>
                </p:cNvPr>
                <p:cNvSpPr>
                  <a:spLocks/>
                </p:cNvSpPr>
                <p:nvPr userDrawn="1"/>
              </p:nvSpPr>
              <p:spPr bwMode="auto">
                <a:xfrm>
                  <a:off x="4137" y="3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0" name="Freeform 586">
                  <a:extLst>
                    <a:ext uri="{FF2B5EF4-FFF2-40B4-BE49-F238E27FC236}">
                      <a16:creationId xmlns:a16="http://schemas.microsoft.com/office/drawing/2014/main" id="{F7E1CCAD-5210-4830-8ED8-A26C6F859EC5}"/>
                    </a:ext>
                  </a:extLst>
                </p:cNvPr>
                <p:cNvSpPr>
                  <a:spLocks/>
                </p:cNvSpPr>
                <p:nvPr userDrawn="1"/>
              </p:nvSpPr>
              <p:spPr bwMode="auto">
                <a:xfrm>
                  <a:off x="4122" y="348"/>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1" name="Freeform 587">
                  <a:extLst>
                    <a:ext uri="{FF2B5EF4-FFF2-40B4-BE49-F238E27FC236}">
                      <a16:creationId xmlns:a16="http://schemas.microsoft.com/office/drawing/2014/main" id="{DDFB178C-0AD8-408B-AA13-046F60582410}"/>
                    </a:ext>
                  </a:extLst>
                </p:cNvPr>
                <p:cNvSpPr>
                  <a:spLocks/>
                </p:cNvSpPr>
                <p:nvPr userDrawn="1"/>
              </p:nvSpPr>
              <p:spPr bwMode="auto">
                <a:xfrm>
                  <a:off x="4152" y="33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2" name="Freeform 588">
                  <a:extLst>
                    <a:ext uri="{FF2B5EF4-FFF2-40B4-BE49-F238E27FC236}">
                      <a16:creationId xmlns:a16="http://schemas.microsoft.com/office/drawing/2014/main" id="{4019B05D-8B53-4C72-BD67-3605170FD101}"/>
                    </a:ext>
                  </a:extLst>
                </p:cNvPr>
                <p:cNvSpPr>
                  <a:spLocks/>
                </p:cNvSpPr>
                <p:nvPr userDrawn="1"/>
              </p:nvSpPr>
              <p:spPr bwMode="auto">
                <a:xfrm>
                  <a:off x="4162" y="323"/>
                  <a:ext cx="5" cy="10"/>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2"/>
                      </a:cubicBezTo>
                      <a:cubicBezTo>
                        <a:pt x="1"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3" name="Freeform 589">
                  <a:extLst>
                    <a:ext uri="{FF2B5EF4-FFF2-40B4-BE49-F238E27FC236}">
                      <a16:creationId xmlns:a16="http://schemas.microsoft.com/office/drawing/2014/main" id="{D9E6EAE1-C699-491C-87C3-9D082C21EB04}"/>
                    </a:ext>
                  </a:extLst>
                </p:cNvPr>
                <p:cNvSpPr>
                  <a:spLocks/>
                </p:cNvSpPr>
                <p:nvPr userDrawn="1"/>
              </p:nvSpPr>
              <p:spPr bwMode="auto">
                <a:xfrm>
                  <a:off x="4167" y="3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4" name="Freeform 590">
                  <a:extLst>
                    <a:ext uri="{FF2B5EF4-FFF2-40B4-BE49-F238E27FC236}">
                      <a16:creationId xmlns:a16="http://schemas.microsoft.com/office/drawing/2014/main" id="{9748B850-C38C-4E0F-AF94-9BAE9307E8DD}"/>
                    </a:ext>
                  </a:extLst>
                </p:cNvPr>
                <p:cNvSpPr>
                  <a:spLocks/>
                </p:cNvSpPr>
                <p:nvPr userDrawn="1"/>
              </p:nvSpPr>
              <p:spPr bwMode="auto">
                <a:xfrm>
                  <a:off x="4142" y="3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5" name="Freeform 591">
                  <a:extLst>
                    <a:ext uri="{FF2B5EF4-FFF2-40B4-BE49-F238E27FC236}">
                      <a16:creationId xmlns:a16="http://schemas.microsoft.com/office/drawing/2014/main" id="{82A32694-32D2-44D2-95A0-F2F16C261AB7}"/>
                    </a:ext>
                  </a:extLst>
                </p:cNvPr>
                <p:cNvSpPr>
                  <a:spLocks/>
                </p:cNvSpPr>
                <p:nvPr userDrawn="1"/>
              </p:nvSpPr>
              <p:spPr bwMode="auto">
                <a:xfrm>
                  <a:off x="4147" y="3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6" name="Freeform 592">
                  <a:extLst>
                    <a:ext uri="{FF2B5EF4-FFF2-40B4-BE49-F238E27FC236}">
                      <a16:creationId xmlns:a16="http://schemas.microsoft.com/office/drawing/2014/main" id="{87029BC3-BD95-48B6-B9A8-8E552DE1F7E8}"/>
                    </a:ext>
                  </a:extLst>
                </p:cNvPr>
                <p:cNvSpPr>
                  <a:spLocks/>
                </p:cNvSpPr>
                <p:nvPr userDrawn="1"/>
              </p:nvSpPr>
              <p:spPr bwMode="auto">
                <a:xfrm>
                  <a:off x="4142" y="3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7" name="Freeform 593">
                  <a:extLst>
                    <a:ext uri="{FF2B5EF4-FFF2-40B4-BE49-F238E27FC236}">
                      <a16:creationId xmlns:a16="http://schemas.microsoft.com/office/drawing/2014/main" id="{01F50A63-8A49-4DDC-8EA4-B84D1CCAC7D8}"/>
                    </a:ext>
                  </a:extLst>
                </p:cNvPr>
                <p:cNvSpPr>
                  <a:spLocks/>
                </p:cNvSpPr>
                <p:nvPr userDrawn="1"/>
              </p:nvSpPr>
              <p:spPr bwMode="auto">
                <a:xfrm>
                  <a:off x="4122" y="333"/>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1" y="2"/>
                        <a:pt x="2"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8" name="Freeform 594">
                  <a:extLst>
                    <a:ext uri="{FF2B5EF4-FFF2-40B4-BE49-F238E27FC236}">
                      <a16:creationId xmlns:a16="http://schemas.microsoft.com/office/drawing/2014/main" id="{87739B00-DD3F-44B4-8789-508FAC10EBD2}"/>
                    </a:ext>
                  </a:extLst>
                </p:cNvPr>
                <p:cNvSpPr>
                  <a:spLocks/>
                </p:cNvSpPr>
                <p:nvPr userDrawn="1"/>
              </p:nvSpPr>
              <p:spPr bwMode="auto">
                <a:xfrm>
                  <a:off x="4137" y="33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9" name="Freeform 595">
                  <a:extLst>
                    <a:ext uri="{FF2B5EF4-FFF2-40B4-BE49-F238E27FC236}">
                      <a16:creationId xmlns:a16="http://schemas.microsoft.com/office/drawing/2014/main" id="{531B0B25-833F-47F3-9EDD-325AEC14D58E}"/>
                    </a:ext>
                  </a:extLst>
                </p:cNvPr>
                <p:cNvSpPr>
                  <a:spLocks/>
                </p:cNvSpPr>
                <p:nvPr userDrawn="1"/>
              </p:nvSpPr>
              <p:spPr bwMode="auto">
                <a:xfrm>
                  <a:off x="4137" y="32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0" name="Freeform 596">
                  <a:extLst>
                    <a:ext uri="{FF2B5EF4-FFF2-40B4-BE49-F238E27FC236}">
                      <a16:creationId xmlns:a16="http://schemas.microsoft.com/office/drawing/2014/main" id="{D90265B4-558A-4960-AC89-5850A74950C7}"/>
                    </a:ext>
                  </a:extLst>
                </p:cNvPr>
                <p:cNvSpPr>
                  <a:spLocks/>
                </p:cNvSpPr>
                <p:nvPr userDrawn="1"/>
              </p:nvSpPr>
              <p:spPr bwMode="auto">
                <a:xfrm>
                  <a:off x="4157" y="313"/>
                  <a:ext cx="5" cy="10"/>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1" y="0"/>
                      </a:cubicBezTo>
                      <a:cubicBezTo>
                        <a:pt x="0"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1" name="Freeform 597">
                  <a:extLst>
                    <a:ext uri="{FF2B5EF4-FFF2-40B4-BE49-F238E27FC236}">
                      <a16:creationId xmlns:a16="http://schemas.microsoft.com/office/drawing/2014/main" id="{43559465-4329-49F4-904B-47EB44E9892D}"/>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2" name="Rectangle 598">
                  <a:extLst>
                    <a:ext uri="{FF2B5EF4-FFF2-40B4-BE49-F238E27FC236}">
                      <a16:creationId xmlns:a16="http://schemas.microsoft.com/office/drawing/2014/main" id="{7ED4AACE-88DE-40D8-B274-AFF4ECC068E2}"/>
                    </a:ext>
                  </a:extLst>
                </p:cNvPr>
                <p:cNvSpPr>
                  <a:spLocks noChangeArrowheads="1"/>
                </p:cNvSpPr>
                <p:nvPr userDrawn="1"/>
              </p:nvSpPr>
              <p:spPr bwMode="auto">
                <a:xfrm>
                  <a:off x="4177"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3" name="Freeform 599">
                  <a:extLst>
                    <a:ext uri="{FF2B5EF4-FFF2-40B4-BE49-F238E27FC236}">
                      <a16:creationId xmlns:a16="http://schemas.microsoft.com/office/drawing/2014/main" id="{8B40C1A2-4370-4521-9CC5-8A41779FE62C}"/>
                    </a:ext>
                  </a:extLst>
                </p:cNvPr>
                <p:cNvSpPr>
                  <a:spLocks/>
                </p:cNvSpPr>
                <p:nvPr userDrawn="1"/>
              </p:nvSpPr>
              <p:spPr bwMode="auto">
                <a:xfrm>
                  <a:off x="4152" y="31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4" name="Freeform 600">
                  <a:extLst>
                    <a:ext uri="{FF2B5EF4-FFF2-40B4-BE49-F238E27FC236}">
                      <a16:creationId xmlns:a16="http://schemas.microsoft.com/office/drawing/2014/main" id="{87AED71C-BC82-4E15-A67C-6DEF854EB6EE}"/>
                    </a:ext>
                  </a:extLst>
                </p:cNvPr>
                <p:cNvSpPr>
                  <a:spLocks/>
                </p:cNvSpPr>
                <p:nvPr userDrawn="1"/>
              </p:nvSpPr>
              <p:spPr bwMode="auto">
                <a:xfrm>
                  <a:off x="4167" y="3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5" name="Freeform 601">
                  <a:extLst>
                    <a:ext uri="{FF2B5EF4-FFF2-40B4-BE49-F238E27FC236}">
                      <a16:creationId xmlns:a16="http://schemas.microsoft.com/office/drawing/2014/main" id="{62D727B7-8C4E-4486-9C2C-46597F8C84C3}"/>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6" name="Freeform 602">
                  <a:extLst>
                    <a:ext uri="{FF2B5EF4-FFF2-40B4-BE49-F238E27FC236}">
                      <a16:creationId xmlns:a16="http://schemas.microsoft.com/office/drawing/2014/main" id="{81C5B8AB-81F2-4E97-8DE2-E3F1FF16E5D2}"/>
                    </a:ext>
                  </a:extLst>
                </p:cNvPr>
                <p:cNvSpPr>
                  <a:spLocks/>
                </p:cNvSpPr>
                <p:nvPr userDrawn="1"/>
              </p:nvSpPr>
              <p:spPr bwMode="auto">
                <a:xfrm>
                  <a:off x="4152" y="323"/>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7" name="Freeform 603">
                  <a:extLst>
                    <a:ext uri="{FF2B5EF4-FFF2-40B4-BE49-F238E27FC236}">
                      <a16:creationId xmlns:a16="http://schemas.microsoft.com/office/drawing/2014/main" id="{5CE70D62-7970-476C-9DEF-7DD8DD6EC842}"/>
                    </a:ext>
                  </a:extLst>
                </p:cNvPr>
                <p:cNvSpPr>
                  <a:spLocks/>
                </p:cNvSpPr>
                <p:nvPr userDrawn="1"/>
              </p:nvSpPr>
              <p:spPr bwMode="auto">
                <a:xfrm>
                  <a:off x="4157" y="273"/>
                  <a:ext cx="20" cy="30"/>
                </a:xfrm>
                <a:custGeom>
                  <a:avLst/>
                  <a:gdLst>
                    <a:gd name="T0" fmla="*/ 2 w 4"/>
                    <a:gd name="T1" fmla="*/ 1 h 6"/>
                    <a:gd name="T2" fmla="*/ 1 w 4"/>
                    <a:gd name="T3" fmla="*/ 2 h 6"/>
                    <a:gd name="T4" fmla="*/ 4 w 4"/>
                    <a:gd name="T5" fmla="*/ 6 h 6"/>
                    <a:gd name="T6" fmla="*/ 4 w 4"/>
                    <a:gd name="T7" fmla="*/ 4 h 6"/>
                    <a:gd name="T8" fmla="*/ 2 w 4"/>
                    <a:gd name="T9" fmla="*/ 4 h 6"/>
                    <a:gd name="T10" fmla="*/ 3 w 4"/>
                    <a:gd name="T11" fmla="*/ 3 h 6"/>
                    <a:gd name="T12" fmla="*/ 3 w 4"/>
                    <a:gd name="T13" fmla="*/ 0 h 6"/>
                    <a:gd name="T14" fmla="*/ 2 w 4"/>
                    <a:gd name="T15" fmla="*/ 1 h 6"/>
                    <a:gd name="T16" fmla="*/ 2 w 4"/>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1"/>
                      </a:moveTo>
                      <a:cubicBezTo>
                        <a:pt x="2" y="1"/>
                        <a:pt x="2" y="2"/>
                        <a:pt x="1" y="2"/>
                      </a:cubicBezTo>
                      <a:cubicBezTo>
                        <a:pt x="0" y="3"/>
                        <a:pt x="2" y="5"/>
                        <a:pt x="4" y="6"/>
                      </a:cubicBezTo>
                      <a:cubicBezTo>
                        <a:pt x="4" y="5"/>
                        <a:pt x="3" y="5"/>
                        <a:pt x="4" y="4"/>
                      </a:cubicBezTo>
                      <a:cubicBezTo>
                        <a:pt x="3" y="4"/>
                        <a:pt x="2" y="5"/>
                        <a:pt x="2" y="4"/>
                      </a:cubicBezTo>
                      <a:cubicBezTo>
                        <a:pt x="3" y="3"/>
                        <a:pt x="3" y="3"/>
                        <a:pt x="3" y="3"/>
                      </a:cubicBezTo>
                      <a:cubicBezTo>
                        <a:pt x="2" y="3"/>
                        <a:pt x="4" y="1"/>
                        <a:pt x="3" y="0"/>
                      </a:cubicBezTo>
                      <a:cubicBezTo>
                        <a:pt x="2" y="1"/>
                        <a:pt x="2" y="1"/>
                        <a:pt x="2"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8" name="Freeform 604">
                  <a:extLst>
                    <a:ext uri="{FF2B5EF4-FFF2-40B4-BE49-F238E27FC236}">
                      <a16:creationId xmlns:a16="http://schemas.microsoft.com/office/drawing/2014/main" id="{038B5130-893E-4854-8BB6-C7996AF0BCE2}"/>
                    </a:ext>
                  </a:extLst>
                </p:cNvPr>
                <p:cNvSpPr>
                  <a:spLocks/>
                </p:cNvSpPr>
                <p:nvPr userDrawn="1"/>
              </p:nvSpPr>
              <p:spPr bwMode="auto">
                <a:xfrm>
                  <a:off x="4167" y="303"/>
                  <a:ext cx="10" cy="5"/>
                </a:xfrm>
                <a:custGeom>
                  <a:avLst/>
                  <a:gdLst>
                    <a:gd name="T0" fmla="*/ 1 w 2"/>
                    <a:gd name="T1" fmla="*/ 1 h 1"/>
                    <a:gd name="T2" fmla="*/ 0 w 2"/>
                    <a:gd name="T3" fmla="*/ 1 h 1"/>
                    <a:gd name="T4" fmla="*/ 2 w 2"/>
                    <a:gd name="T5" fmla="*/ 1 h 1"/>
                    <a:gd name="T6" fmla="*/ 2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0" y="1"/>
                        <a:pt x="0" y="1"/>
                        <a:pt x="0" y="1"/>
                      </a:cubicBezTo>
                      <a:cubicBezTo>
                        <a:pt x="1" y="1"/>
                        <a:pt x="1" y="1"/>
                        <a:pt x="2" y="1"/>
                      </a:cubicBezTo>
                      <a:cubicBezTo>
                        <a:pt x="2" y="0"/>
                        <a:pt x="2" y="0"/>
                        <a:pt x="2" y="0"/>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9" name="Freeform 605">
                  <a:extLst>
                    <a:ext uri="{FF2B5EF4-FFF2-40B4-BE49-F238E27FC236}">
                      <a16:creationId xmlns:a16="http://schemas.microsoft.com/office/drawing/2014/main" id="{64E00502-0A87-4495-B8F2-F9EB7D1166A6}"/>
                    </a:ext>
                  </a:extLst>
                </p:cNvPr>
                <p:cNvSpPr>
                  <a:spLocks/>
                </p:cNvSpPr>
                <p:nvPr userDrawn="1"/>
              </p:nvSpPr>
              <p:spPr bwMode="auto">
                <a:xfrm>
                  <a:off x="4157" y="303"/>
                  <a:ext cx="10" cy="10"/>
                </a:xfrm>
                <a:custGeom>
                  <a:avLst/>
                  <a:gdLst>
                    <a:gd name="T0" fmla="*/ 1 w 2"/>
                    <a:gd name="T1" fmla="*/ 2 h 2"/>
                    <a:gd name="T2" fmla="*/ 0 w 2"/>
                    <a:gd name="T3" fmla="*/ 0 h 2"/>
                    <a:gd name="T4" fmla="*/ 0 w 2"/>
                    <a:gd name="T5" fmla="*/ 1 h 2"/>
                    <a:gd name="T6" fmla="*/ 1 w 2"/>
                    <a:gd name="T7" fmla="*/ 2 h 2"/>
                    <a:gd name="T8" fmla="*/ 1 w 2"/>
                    <a:gd name="T9" fmla="*/ 2 h 2"/>
                    <a:gd name="T10" fmla="*/ 2 w 2"/>
                    <a:gd name="T11" fmla="*/ 2 h 2"/>
                    <a:gd name="T12" fmla="*/ 2 w 2"/>
                    <a:gd name="T13" fmla="*/ 2 h 2"/>
                    <a:gd name="T14" fmla="*/ 2 w 2"/>
                    <a:gd name="T15" fmla="*/ 2 h 2"/>
                    <a:gd name="T16" fmla="*/ 2 w 2"/>
                    <a:gd name="T17" fmla="*/ 2 h 2"/>
                    <a:gd name="T18" fmla="*/ 1 w 2"/>
                    <a:gd name="T19" fmla="*/ 2 h 2"/>
                    <a:gd name="T20" fmla="*/ 1 w 2"/>
                    <a:gd name="T21" fmla="*/ 2 h 2"/>
                    <a:gd name="T22" fmla="*/ 1 w 2"/>
                    <a:gd name="T23" fmla="*/ 2 h 2"/>
                    <a:gd name="T24" fmla="*/ 1 w 2"/>
                    <a:gd name="T25" fmla="*/ 2 h 2"/>
                    <a:gd name="T26" fmla="*/ 2 w 2"/>
                    <a:gd name="T27" fmla="*/ 2 h 2"/>
                    <a:gd name="T28" fmla="*/ 2 w 2"/>
                    <a:gd name="T29" fmla="*/ 2 h 2"/>
                    <a:gd name="T30" fmla="*/ 2 w 2"/>
                    <a:gd name="T31" fmla="*/ 1 h 2"/>
                    <a:gd name="T32" fmla="*/ 1 w 2"/>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1" y="2"/>
                      </a:moveTo>
                      <a:cubicBezTo>
                        <a:pt x="1" y="1"/>
                        <a:pt x="1" y="0"/>
                        <a:pt x="0" y="0"/>
                      </a:cubicBezTo>
                      <a:cubicBezTo>
                        <a:pt x="0" y="0"/>
                        <a:pt x="0" y="1"/>
                        <a:pt x="0" y="1"/>
                      </a:cubicBezTo>
                      <a:cubicBezTo>
                        <a:pt x="1" y="0"/>
                        <a:pt x="0"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2" y="2"/>
                        <a:pt x="1" y="2"/>
                        <a:pt x="1" y="2"/>
                      </a:cubicBezTo>
                      <a:cubicBezTo>
                        <a:pt x="2" y="2"/>
                        <a:pt x="2" y="2"/>
                        <a:pt x="2" y="2"/>
                      </a:cubicBezTo>
                      <a:cubicBezTo>
                        <a:pt x="2" y="2"/>
                        <a:pt x="2" y="2"/>
                        <a:pt x="2" y="2"/>
                      </a:cubicBezTo>
                      <a:cubicBezTo>
                        <a:pt x="2" y="1"/>
                        <a:pt x="2" y="1"/>
                        <a:pt x="2" y="1"/>
                      </a:cubicBezTo>
                      <a:cubicBezTo>
                        <a:pt x="2" y="1"/>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0" name="Freeform 606">
                  <a:extLst>
                    <a:ext uri="{FF2B5EF4-FFF2-40B4-BE49-F238E27FC236}">
                      <a16:creationId xmlns:a16="http://schemas.microsoft.com/office/drawing/2014/main" id="{C10EF07D-8979-4898-A575-B0E518A418C6}"/>
                    </a:ext>
                  </a:extLst>
                </p:cNvPr>
                <p:cNvSpPr>
                  <a:spLocks/>
                </p:cNvSpPr>
                <p:nvPr userDrawn="1"/>
              </p:nvSpPr>
              <p:spPr bwMode="auto">
                <a:xfrm>
                  <a:off x="412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900" name="Group 808">
                <a:extLst>
                  <a:ext uri="{FF2B5EF4-FFF2-40B4-BE49-F238E27FC236}">
                    <a16:creationId xmlns:a16="http://schemas.microsoft.com/office/drawing/2014/main" id="{11391209-F19A-4EE6-B016-1582D934A28F}"/>
                  </a:ext>
                </a:extLst>
              </p:cNvPr>
              <p:cNvGrpSpPr>
                <a:grpSpLocks/>
              </p:cNvGrpSpPr>
              <p:nvPr userDrawn="1"/>
            </p:nvGrpSpPr>
            <p:grpSpPr bwMode="auto">
              <a:xfrm>
                <a:off x="5280025" y="338138"/>
                <a:ext cx="1738312" cy="1196975"/>
                <a:chOff x="3326" y="213"/>
                <a:chExt cx="1095" cy="754"/>
              </a:xfrm>
              <a:grpFill/>
            </p:grpSpPr>
            <p:sp>
              <p:nvSpPr>
                <p:cNvPr id="1911" name="Freeform 608">
                  <a:extLst>
                    <a:ext uri="{FF2B5EF4-FFF2-40B4-BE49-F238E27FC236}">
                      <a16:creationId xmlns:a16="http://schemas.microsoft.com/office/drawing/2014/main" id="{B1C3EC12-B86F-4808-9987-4467F25AA939}"/>
                    </a:ext>
                  </a:extLst>
                </p:cNvPr>
                <p:cNvSpPr>
                  <a:spLocks/>
                </p:cNvSpPr>
                <p:nvPr userDrawn="1"/>
              </p:nvSpPr>
              <p:spPr bwMode="auto">
                <a:xfrm>
                  <a:off x="4122" y="328"/>
                  <a:ext cx="15" cy="5"/>
                </a:xfrm>
                <a:custGeom>
                  <a:avLst/>
                  <a:gdLst>
                    <a:gd name="T0" fmla="*/ 0 w 3"/>
                    <a:gd name="T1" fmla="*/ 0 h 1"/>
                    <a:gd name="T2" fmla="*/ 0 w 3"/>
                    <a:gd name="T3" fmla="*/ 0 h 1"/>
                    <a:gd name="T4" fmla="*/ 0 w 3"/>
                    <a:gd name="T5" fmla="*/ 0 h 1"/>
                    <a:gd name="T6" fmla="*/ 0 w 3"/>
                    <a:gd name="T7" fmla="*/ 1 h 1"/>
                    <a:gd name="T8" fmla="*/ 0 w 3"/>
                    <a:gd name="T9" fmla="*/ 1 h 1"/>
                    <a:gd name="T10" fmla="*/ 3 w 3"/>
                    <a:gd name="T11" fmla="*/ 0 h 1"/>
                    <a:gd name="T12" fmla="*/ 0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0"/>
                      </a:moveTo>
                      <a:cubicBezTo>
                        <a:pt x="0" y="0"/>
                        <a:pt x="1" y="0"/>
                        <a:pt x="0" y="0"/>
                      </a:cubicBezTo>
                      <a:cubicBezTo>
                        <a:pt x="0" y="1"/>
                        <a:pt x="0" y="0"/>
                        <a:pt x="0" y="0"/>
                      </a:cubicBezTo>
                      <a:cubicBezTo>
                        <a:pt x="0" y="0"/>
                        <a:pt x="0" y="1"/>
                        <a:pt x="0" y="1"/>
                      </a:cubicBezTo>
                      <a:cubicBezTo>
                        <a:pt x="0" y="1"/>
                        <a:pt x="0" y="1"/>
                        <a:pt x="0"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2" name="Freeform 609">
                  <a:extLst>
                    <a:ext uri="{FF2B5EF4-FFF2-40B4-BE49-F238E27FC236}">
                      <a16:creationId xmlns:a16="http://schemas.microsoft.com/office/drawing/2014/main" id="{F75FCE35-936F-4BE3-B80A-D57C323BEA6A}"/>
                    </a:ext>
                  </a:extLst>
                </p:cNvPr>
                <p:cNvSpPr>
                  <a:spLocks/>
                </p:cNvSpPr>
                <p:nvPr userDrawn="1"/>
              </p:nvSpPr>
              <p:spPr bwMode="auto">
                <a:xfrm>
                  <a:off x="4137" y="313"/>
                  <a:ext cx="10" cy="5"/>
                </a:xfrm>
                <a:custGeom>
                  <a:avLst/>
                  <a:gdLst>
                    <a:gd name="T0" fmla="*/ 1 w 2"/>
                    <a:gd name="T1" fmla="*/ 1 h 1"/>
                    <a:gd name="T2" fmla="*/ 2 w 2"/>
                    <a:gd name="T3" fmla="*/ 0 h 1"/>
                    <a:gd name="T4" fmla="*/ 1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1" y="0"/>
                        <a:pt x="1" y="0"/>
                        <a:pt x="1"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3" name="Freeform 610">
                  <a:extLst>
                    <a:ext uri="{FF2B5EF4-FFF2-40B4-BE49-F238E27FC236}">
                      <a16:creationId xmlns:a16="http://schemas.microsoft.com/office/drawing/2014/main" id="{8750E0FA-905A-4925-A2E1-959B19287561}"/>
                    </a:ext>
                  </a:extLst>
                </p:cNvPr>
                <p:cNvSpPr>
                  <a:spLocks/>
                </p:cNvSpPr>
                <p:nvPr userDrawn="1"/>
              </p:nvSpPr>
              <p:spPr bwMode="auto">
                <a:xfrm>
                  <a:off x="4177" y="298"/>
                  <a:ext cx="5" cy="10"/>
                </a:xfrm>
                <a:custGeom>
                  <a:avLst/>
                  <a:gdLst>
                    <a:gd name="T0" fmla="*/ 0 w 5"/>
                    <a:gd name="T1" fmla="*/ 5 h 10"/>
                    <a:gd name="T2" fmla="*/ 5 w 5"/>
                    <a:gd name="T3" fmla="*/ 10 h 10"/>
                    <a:gd name="T4" fmla="*/ 5 w 5"/>
                    <a:gd name="T5" fmla="*/ 0 h 10"/>
                    <a:gd name="T6" fmla="*/ 0 w 5"/>
                    <a:gd name="T7" fmla="*/ 5 h 10"/>
                  </a:gdLst>
                  <a:ahLst/>
                  <a:cxnLst>
                    <a:cxn ang="0">
                      <a:pos x="T0" y="T1"/>
                    </a:cxn>
                    <a:cxn ang="0">
                      <a:pos x="T2" y="T3"/>
                    </a:cxn>
                    <a:cxn ang="0">
                      <a:pos x="T4" y="T5"/>
                    </a:cxn>
                    <a:cxn ang="0">
                      <a:pos x="T6" y="T7"/>
                    </a:cxn>
                  </a:cxnLst>
                  <a:rect l="0" t="0" r="r" b="b"/>
                  <a:pathLst>
                    <a:path w="5" h="10">
                      <a:moveTo>
                        <a:pt x="0" y="5"/>
                      </a:moveTo>
                      <a:lnTo>
                        <a:pt x="5" y="10"/>
                      </a:lnTo>
                      <a:lnTo>
                        <a:pt x="5"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4" name="Freeform 611">
                  <a:extLst>
                    <a:ext uri="{FF2B5EF4-FFF2-40B4-BE49-F238E27FC236}">
                      <a16:creationId xmlns:a16="http://schemas.microsoft.com/office/drawing/2014/main" id="{45F2D983-E9B9-4C1F-B25E-AF0D1CAC14CF}"/>
                    </a:ext>
                  </a:extLst>
                </p:cNvPr>
                <p:cNvSpPr>
                  <a:spLocks/>
                </p:cNvSpPr>
                <p:nvPr userDrawn="1"/>
              </p:nvSpPr>
              <p:spPr bwMode="auto">
                <a:xfrm>
                  <a:off x="4187" y="29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5" name="Freeform 612">
                  <a:extLst>
                    <a:ext uri="{FF2B5EF4-FFF2-40B4-BE49-F238E27FC236}">
                      <a16:creationId xmlns:a16="http://schemas.microsoft.com/office/drawing/2014/main" id="{923C91FB-8E2D-41B3-8D36-C402C5CD32D7}"/>
                    </a:ext>
                  </a:extLst>
                </p:cNvPr>
                <p:cNvSpPr>
                  <a:spLocks/>
                </p:cNvSpPr>
                <p:nvPr userDrawn="1"/>
              </p:nvSpPr>
              <p:spPr bwMode="auto">
                <a:xfrm>
                  <a:off x="4361" y="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6" name="Freeform 613">
                  <a:extLst>
                    <a:ext uri="{FF2B5EF4-FFF2-40B4-BE49-F238E27FC236}">
                      <a16:creationId xmlns:a16="http://schemas.microsoft.com/office/drawing/2014/main" id="{59B1CC30-0636-45BF-AE5D-FCEC6F0E3D87}"/>
                    </a:ext>
                  </a:extLst>
                </p:cNvPr>
                <p:cNvSpPr>
                  <a:spLocks/>
                </p:cNvSpPr>
                <p:nvPr userDrawn="1"/>
              </p:nvSpPr>
              <p:spPr bwMode="auto">
                <a:xfrm>
                  <a:off x="4371"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7" name="Freeform 614">
                  <a:extLst>
                    <a:ext uri="{FF2B5EF4-FFF2-40B4-BE49-F238E27FC236}">
                      <a16:creationId xmlns:a16="http://schemas.microsoft.com/office/drawing/2014/main" id="{5C3BD23C-273F-4D7F-AA53-B2D7C31C394F}"/>
                    </a:ext>
                  </a:extLst>
                </p:cNvPr>
                <p:cNvSpPr>
                  <a:spLocks/>
                </p:cNvSpPr>
                <p:nvPr userDrawn="1"/>
              </p:nvSpPr>
              <p:spPr bwMode="auto">
                <a:xfrm>
                  <a:off x="4341" y="333"/>
                  <a:ext cx="10" cy="10"/>
                </a:xfrm>
                <a:custGeom>
                  <a:avLst/>
                  <a:gdLst>
                    <a:gd name="T0" fmla="*/ 1 w 2"/>
                    <a:gd name="T1" fmla="*/ 0 h 2"/>
                    <a:gd name="T2" fmla="*/ 1 w 2"/>
                    <a:gd name="T3" fmla="*/ 1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2"/>
                        <a:pt x="1" y="1"/>
                      </a:cubicBezTo>
                      <a:cubicBezTo>
                        <a:pt x="2" y="1"/>
                        <a:pt x="2" y="1"/>
                        <a:pt x="2"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8" name="Freeform 615">
                  <a:extLst>
                    <a:ext uri="{FF2B5EF4-FFF2-40B4-BE49-F238E27FC236}">
                      <a16:creationId xmlns:a16="http://schemas.microsoft.com/office/drawing/2014/main" id="{3FD92CDA-F210-426D-9A62-1EFE252F5C0A}"/>
                    </a:ext>
                  </a:extLst>
                </p:cNvPr>
                <p:cNvSpPr>
                  <a:spLocks/>
                </p:cNvSpPr>
                <p:nvPr userDrawn="1"/>
              </p:nvSpPr>
              <p:spPr bwMode="auto">
                <a:xfrm>
                  <a:off x="4391" y="46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9" name="Freeform 616">
                  <a:extLst>
                    <a:ext uri="{FF2B5EF4-FFF2-40B4-BE49-F238E27FC236}">
                      <a16:creationId xmlns:a16="http://schemas.microsoft.com/office/drawing/2014/main" id="{3CF6029B-2299-439B-98B4-E35E8FDB50C1}"/>
                    </a:ext>
                  </a:extLst>
                </p:cNvPr>
                <p:cNvSpPr>
                  <a:spLocks/>
                </p:cNvSpPr>
                <p:nvPr userDrawn="1"/>
              </p:nvSpPr>
              <p:spPr bwMode="auto">
                <a:xfrm>
                  <a:off x="4411" y="4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0" name="Freeform 617">
                  <a:extLst>
                    <a:ext uri="{FF2B5EF4-FFF2-40B4-BE49-F238E27FC236}">
                      <a16:creationId xmlns:a16="http://schemas.microsoft.com/office/drawing/2014/main" id="{69DE3B9C-BF86-4490-A049-7AC13BC04B14}"/>
                    </a:ext>
                  </a:extLst>
                </p:cNvPr>
                <p:cNvSpPr>
                  <a:spLocks/>
                </p:cNvSpPr>
                <p:nvPr userDrawn="1"/>
              </p:nvSpPr>
              <p:spPr bwMode="auto">
                <a:xfrm>
                  <a:off x="4296" y="683"/>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1" name="Freeform 618">
                  <a:extLst>
                    <a:ext uri="{FF2B5EF4-FFF2-40B4-BE49-F238E27FC236}">
                      <a16:creationId xmlns:a16="http://schemas.microsoft.com/office/drawing/2014/main" id="{9B5884D6-E1A6-4F41-B714-90483C3BE5D3}"/>
                    </a:ext>
                  </a:extLst>
                </p:cNvPr>
                <p:cNvSpPr>
                  <a:spLocks/>
                </p:cNvSpPr>
                <p:nvPr userDrawn="1"/>
              </p:nvSpPr>
              <p:spPr bwMode="auto">
                <a:xfrm>
                  <a:off x="4261" y="26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2"/>
                        <a:pt x="0" y="2"/>
                        <a:pt x="1"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2" name="Freeform 619">
                  <a:extLst>
                    <a:ext uri="{FF2B5EF4-FFF2-40B4-BE49-F238E27FC236}">
                      <a16:creationId xmlns:a16="http://schemas.microsoft.com/office/drawing/2014/main" id="{54A30280-BC92-4E26-AEA0-5164A94BA90E}"/>
                    </a:ext>
                  </a:extLst>
                </p:cNvPr>
                <p:cNvSpPr>
                  <a:spLocks/>
                </p:cNvSpPr>
                <p:nvPr userDrawn="1"/>
              </p:nvSpPr>
              <p:spPr bwMode="auto">
                <a:xfrm>
                  <a:off x="4326" y="58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3" name="Freeform 620">
                  <a:extLst>
                    <a:ext uri="{FF2B5EF4-FFF2-40B4-BE49-F238E27FC236}">
                      <a16:creationId xmlns:a16="http://schemas.microsoft.com/office/drawing/2014/main" id="{5E068CFD-6DFF-44BA-8EFC-70FBD326A23C}"/>
                    </a:ext>
                  </a:extLst>
                </p:cNvPr>
                <p:cNvSpPr>
                  <a:spLocks/>
                </p:cNvSpPr>
                <p:nvPr userDrawn="1"/>
              </p:nvSpPr>
              <p:spPr bwMode="auto">
                <a:xfrm>
                  <a:off x="4266" y="27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4" name="Freeform 621">
                  <a:extLst>
                    <a:ext uri="{FF2B5EF4-FFF2-40B4-BE49-F238E27FC236}">
                      <a16:creationId xmlns:a16="http://schemas.microsoft.com/office/drawing/2014/main" id="{71349540-EC3E-46B0-831A-466A1916BFCE}"/>
                    </a:ext>
                  </a:extLst>
                </p:cNvPr>
                <p:cNvSpPr>
                  <a:spLocks/>
                </p:cNvSpPr>
                <p:nvPr userDrawn="1"/>
              </p:nvSpPr>
              <p:spPr bwMode="auto">
                <a:xfrm>
                  <a:off x="4038" y="5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5" name="Freeform 622">
                  <a:extLst>
                    <a:ext uri="{FF2B5EF4-FFF2-40B4-BE49-F238E27FC236}">
                      <a16:creationId xmlns:a16="http://schemas.microsoft.com/office/drawing/2014/main" id="{908C6438-75DF-4517-9E28-FB4740E1C6B0}"/>
                    </a:ext>
                  </a:extLst>
                </p:cNvPr>
                <p:cNvSpPr>
                  <a:spLocks/>
                </p:cNvSpPr>
                <p:nvPr userDrawn="1"/>
              </p:nvSpPr>
              <p:spPr bwMode="auto">
                <a:xfrm>
                  <a:off x="4082" y="44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6" name="Freeform 623">
                  <a:extLst>
                    <a:ext uri="{FF2B5EF4-FFF2-40B4-BE49-F238E27FC236}">
                      <a16:creationId xmlns:a16="http://schemas.microsoft.com/office/drawing/2014/main" id="{41530D3A-0D9B-4A6E-B5F9-920F18231977}"/>
                    </a:ext>
                  </a:extLst>
                </p:cNvPr>
                <p:cNvSpPr>
                  <a:spLocks/>
                </p:cNvSpPr>
                <p:nvPr userDrawn="1"/>
              </p:nvSpPr>
              <p:spPr bwMode="auto">
                <a:xfrm>
                  <a:off x="4212" y="28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7" name="Freeform 624">
                  <a:extLst>
                    <a:ext uri="{FF2B5EF4-FFF2-40B4-BE49-F238E27FC236}">
                      <a16:creationId xmlns:a16="http://schemas.microsoft.com/office/drawing/2014/main" id="{C1B23D5E-DDEF-4BCC-96C7-E92070CD358D}"/>
                    </a:ext>
                  </a:extLst>
                </p:cNvPr>
                <p:cNvSpPr>
                  <a:spLocks/>
                </p:cNvSpPr>
                <p:nvPr userDrawn="1"/>
              </p:nvSpPr>
              <p:spPr bwMode="auto">
                <a:xfrm>
                  <a:off x="4197" y="26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8" name="Freeform 625">
                  <a:extLst>
                    <a:ext uri="{FF2B5EF4-FFF2-40B4-BE49-F238E27FC236}">
                      <a16:creationId xmlns:a16="http://schemas.microsoft.com/office/drawing/2014/main" id="{DFFD38EC-89EF-408B-8514-019247662DD4}"/>
                    </a:ext>
                  </a:extLst>
                </p:cNvPr>
                <p:cNvSpPr>
                  <a:spLocks/>
                </p:cNvSpPr>
                <p:nvPr userDrawn="1"/>
              </p:nvSpPr>
              <p:spPr bwMode="auto">
                <a:xfrm>
                  <a:off x="4296" y="25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9" name="Freeform 626">
                  <a:extLst>
                    <a:ext uri="{FF2B5EF4-FFF2-40B4-BE49-F238E27FC236}">
                      <a16:creationId xmlns:a16="http://schemas.microsoft.com/office/drawing/2014/main" id="{9535A20F-DC5C-4C5E-9F2B-ABAD56087569}"/>
                    </a:ext>
                  </a:extLst>
                </p:cNvPr>
                <p:cNvSpPr>
                  <a:spLocks/>
                </p:cNvSpPr>
                <p:nvPr userDrawn="1"/>
              </p:nvSpPr>
              <p:spPr bwMode="auto">
                <a:xfrm>
                  <a:off x="4212"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0" name="Freeform 627">
                  <a:extLst>
                    <a:ext uri="{FF2B5EF4-FFF2-40B4-BE49-F238E27FC236}">
                      <a16:creationId xmlns:a16="http://schemas.microsoft.com/office/drawing/2014/main" id="{63338048-D0F6-45AC-9C46-5FC844404041}"/>
                    </a:ext>
                  </a:extLst>
                </p:cNvPr>
                <p:cNvSpPr>
                  <a:spLocks/>
                </p:cNvSpPr>
                <p:nvPr userDrawn="1"/>
              </p:nvSpPr>
              <p:spPr bwMode="auto">
                <a:xfrm>
                  <a:off x="4212"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1" name="Freeform 628">
                  <a:extLst>
                    <a:ext uri="{FF2B5EF4-FFF2-40B4-BE49-F238E27FC236}">
                      <a16:creationId xmlns:a16="http://schemas.microsoft.com/office/drawing/2014/main" id="{B9319FEF-24C0-46C3-AEF6-7CB1F8084412}"/>
                    </a:ext>
                  </a:extLst>
                </p:cNvPr>
                <p:cNvSpPr>
                  <a:spLocks/>
                </p:cNvSpPr>
                <p:nvPr userDrawn="1"/>
              </p:nvSpPr>
              <p:spPr bwMode="auto">
                <a:xfrm>
                  <a:off x="4212" y="28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2" name="Freeform 629">
                  <a:extLst>
                    <a:ext uri="{FF2B5EF4-FFF2-40B4-BE49-F238E27FC236}">
                      <a16:creationId xmlns:a16="http://schemas.microsoft.com/office/drawing/2014/main" id="{BB3EC05C-6929-4DF1-B53A-EBFB6BE27546}"/>
                    </a:ext>
                  </a:extLst>
                </p:cNvPr>
                <p:cNvSpPr>
                  <a:spLocks/>
                </p:cNvSpPr>
                <p:nvPr userDrawn="1"/>
              </p:nvSpPr>
              <p:spPr bwMode="auto">
                <a:xfrm>
                  <a:off x="4137" y="67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3" name="Rectangle 630">
                  <a:extLst>
                    <a:ext uri="{FF2B5EF4-FFF2-40B4-BE49-F238E27FC236}">
                      <a16:creationId xmlns:a16="http://schemas.microsoft.com/office/drawing/2014/main" id="{F626B95D-9A1C-4A62-91EF-F43C28FBB0E4}"/>
                    </a:ext>
                  </a:extLst>
                </p:cNvPr>
                <p:cNvSpPr>
                  <a:spLocks noChangeArrowheads="1"/>
                </p:cNvSpPr>
                <p:nvPr userDrawn="1"/>
              </p:nvSpPr>
              <p:spPr bwMode="auto">
                <a:xfrm>
                  <a:off x="4406" y="3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4" name="Freeform 631">
                  <a:extLst>
                    <a:ext uri="{FF2B5EF4-FFF2-40B4-BE49-F238E27FC236}">
                      <a16:creationId xmlns:a16="http://schemas.microsoft.com/office/drawing/2014/main" id="{C71F491D-002F-45F7-A56C-DB15A3B59549}"/>
                    </a:ext>
                  </a:extLst>
                </p:cNvPr>
                <p:cNvSpPr>
                  <a:spLocks/>
                </p:cNvSpPr>
                <p:nvPr userDrawn="1"/>
              </p:nvSpPr>
              <p:spPr bwMode="auto">
                <a:xfrm>
                  <a:off x="4396" y="363"/>
                  <a:ext cx="15" cy="5"/>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2" y="0"/>
                      </a:cubicBezTo>
                      <a:cubicBezTo>
                        <a:pt x="0" y="1"/>
                        <a:pt x="0" y="1"/>
                        <a:pt x="0" y="1"/>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5" name="Freeform 632">
                  <a:extLst>
                    <a:ext uri="{FF2B5EF4-FFF2-40B4-BE49-F238E27FC236}">
                      <a16:creationId xmlns:a16="http://schemas.microsoft.com/office/drawing/2014/main" id="{B447664D-F5A5-45EA-A957-9C406947196B}"/>
                    </a:ext>
                  </a:extLst>
                </p:cNvPr>
                <p:cNvSpPr>
                  <a:spLocks noEditPoints="1"/>
                </p:cNvSpPr>
                <p:nvPr userDrawn="1"/>
              </p:nvSpPr>
              <p:spPr bwMode="auto">
                <a:xfrm>
                  <a:off x="4038" y="233"/>
                  <a:ext cx="383" cy="475"/>
                </a:xfrm>
                <a:custGeom>
                  <a:avLst/>
                  <a:gdLst>
                    <a:gd name="T0" fmla="*/ 63 w 77"/>
                    <a:gd name="T1" fmla="*/ 80 h 95"/>
                    <a:gd name="T2" fmla="*/ 67 w 77"/>
                    <a:gd name="T3" fmla="*/ 74 h 95"/>
                    <a:gd name="T4" fmla="*/ 69 w 77"/>
                    <a:gd name="T5" fmla="*/ 71 h 95"/>
                    <a:gd name="T6" fmla="*/ 71 w 77"/>
                    <a:gd name="T7" fmla="*/ 66 h 95"/>
                    <a:gd name="T8" fmla="*/ 74 w 77"/>
                    <a:gd name="T9" fmla="*/ 59 h 95"/>
                    <a:gd name="T10" fmla="*/ 72 w 77"/>
                    <a:gd name="T11" fmla="*/ 48 h 95"/>
                    <a:gd name="T12" fmla="*/ 72 w 77"/>
                    <a:gd name="T13" fmla="*/ 48 h 95"/>
                    <a:gd name="T14" fmla="*/ 75 w 77"/>
                    <a:gd name="T15" fmla="*/ 48 h 95"/>
                    <a:gd name="T16" fmla="*/ 76 w 77"/>
                    <a:gd name="T17" fmla="*/ 42 h 95"/>
                    <a:gd name="T18" fmla="*/ 75 w 77"/>
                    <a:gd name="T19" fmla="*/ 36 h 95"/>
                    <a:gd name="T20" fmla="*/ 69 w 77"/>
                    <a:gd name="T21" fmla="*/ 27 h 95"/>
                    <a:gd name="T22" fmla="*/ 73 w 77"/>
                    <a:gd name="T23" fmla="*/ 22 h 95"/>
                    <a:gd name="T24" fmla="*/ 67 w 77"/>
                    <a:gd name="T25" fmla="*/ 16 h 95"/>
                    <a:gd name="T26" fmla="*/ 69 w 77"/>
                    <a:gd name="T27" fmla="*/ 13 h 95"/>
                    <a:gd name="T28" fmla="*/ 68 w 77"/>
                    <a:gd name="T29" fmla="*/ 11 h 95"/>
                    <a:gd name="T30" fmla="*/ 61 w 77"/>
                    <a:gd name="T31" fmla="*/ 4 h 95"/>
                    <a:gd name="T32" fmla="*/ 56 w 77"/>
                    <a:gd name="T33" fmla="*/ 4 h 95"/>
                    <a:gd name="T34" fmla="*/ 46 w 77"/>
                    <a:gd name="T35" fmla="*/ 2 h 95"/>
                    <a:gd name="T36" fmla="*/ 38 w 77"/>
                    <a:gd name="T37" fmla="*/ 7 h 95"/>
                    <a:gd name="T38" fmla="*/ 34 w 77"/>
                    <a:gd name="T39" fmla="*/ 6 h 95"/>
                    <a:gd name="T40" fmla="*/ 30 w 77"/>
                    <a:gd name="T41" fmla="*/ 9 h 95"/>
                    <a:gd name="T42" fmla="*/ 35 w 77"/>
                    <a:gd name="T43" fmla="*/ 11 h 95"/>
                    <a:gd name="T44" fmla="*/ 36 w 77"/>
                    <a:gd name="T45" fmla="*/ 8 h 95"/>
                    <a:gd name="T46" fmla="*/ 41 w 77"/>
                    <a:gd name="T47" fmla="*/ 9 h 95"/>
                    <a:gd name="T48" fmla="*/ 50 w 77"/>
                    <a:gd name="T49" fmla="*/ 10 h 95"/>
                    <a:gd name="T50" fmla="*/ 59 w 77"/>
                    <a:gd name="T51" fmla="*/ 14 h 95"/>
                    <a:gd name="T52" fmla="*/ 62 w 77"/>
                    <a:gd name="T53" fmla="*/ 20 h 95"/>
                    <a:gd name="T54" fmla="*/ 65 w 77"/>
                    <a:gd name="T55" fmla="*/ 21 h 95"/>
                    <a:gd name="T56" fmla="*/ 68 w 77"/>
                    <a:gd name="T57" fmla="*/ 27 h 95"/>
                    <a:gd name="T58" fmla="*/ 69 w 77"/>
                    <a:gd name="T59" fmla="*/ 41 h 95"/>
                    <a:gd name="T60" fmla="*/ 69 w 77"/>
                    <a:gd name="T61" fmla="*/ 47 h 95"/>
                    <a:gd name="T62" fmla="*/ 68 w 77"/>
                    <a:gd name="T63" fmla="*/ 54 h 95"/>
                    <a:gd name="T64" fmla="*/ 66 w 77"/>
                    <a:gd name="T65" fmla="*/ 62 h 95"/>
                    <a:gd name="T66" fmla="*/ 61 w 77"/>
                    <a:gd name="T67" fmla="*/ 68 h 95"/>
                    <a:gd name="T68" fmla="*/ 53 w 77"/>
                    <a:gd name="T69" fmla="*/ 78 h 95"/>
                    <a:gd name="T70" fmla="*/ 43 w 77"/>
                    <a:gd name="T71" fmla="*/ 84 h 95"/>
                    <a:gd name="T72" fmla="*/ 36 w 77"/>
                    <a:gd name="T73" fmla="*/ 88 h 95"/>
                    <a:gd name="T74" fmla="*/ 24 w 77"/>
                    <a:gd name="T75" fmla="*/ 84 h 95"/>
                    <a:gd name="T76" fmla="*/ 21 w 77"/>
                    <a:gd name="T77" fmla="*/ 81 h 95"/>
                    <a:gd name="T78" fmla="*/ 13 w 77"/>
                    <a:gd name="T79" fmla="*/ 74 h 95"/>
                    <a:gd name="T80" fmla="*/ 10 w 77"/>
                    <a:gd name="T81" fmla="*/ 62 h 95"/>
                    <a:gd name="T82" fmla="*/ 10 w 77"/>
                    <a:gd name="T83" fmla="*/ 45 h 95"/>
                    <a:gd name="T84" fmla="*/ 9 w 77"/>
                    <a:gd name="T85" fmla="*/ 40 h 95"/>
                    <a:gd name="T86" fmla="*/ 0 w 77"/>
                    <a:gd name="T87" fmla="*/ 54 h 95"/>
                    <a:gd name="T88" fmla="*/ 1 w 77"/>
                    <a:gd name="T89" fmla="*/ 60 h 95"/>
                    <a:gd name="T90" fmla="*/ 2 w 77"/>
                    <a:gd name="T91" fmla="*/ 68 h 95"/>
                    <a:gd name="T92" fmla="*/ 7 w 77"/>
                    <a:gd name="T93" fmla="*/ 78 h 95"/>
                    <a:gd name="T94" fmla="*/ 13 w 77"/>
                    <a:gd name="T95" fmla="*/ 84 h 95"/>
                    <a:gd name="T96" fmla="*/ 18 w 77"/>
                    <a:gd name="T97" fmla="*/ 88 h 95"/>
                    <a:gd name="T98" fmla="*/ 23 w 77"/>
                    <a:gd name="T99" fmla="*/ 91 h 95"/>
                    <a:gd name="T100" fmla="*/ 30 w 77"/>
                    <a:gd name="T101" fmla="*/ 95 h 95"/>
                    <a:gd name="T102" fmla="*/ 37 w 77"/>
                    <a:gd name="T103" fmla="*/ 93 h 95"/>
                    <a:gd name="T104" fmla="*/ 42 w 77"/>
                    <a:gd name="T105" fmla="*/ 92 h 95"/>
                    <a:gd name="T106" fmla="*/ 44 w 77"/>
                    <a:gd name="T107" fmla="*/ 93 h 95"/>
                    <a:gd name="T108" fmla="*/ 52 w 77"/>
                    <a:gd name="T109" fmla="*/ 89 h 95"/>
                    <a:gd name="T110" fmla="*/ 60 w 77"/>
                    <a:gd name="T111" fmla="*/ 83 h 95"/>
                    <a:gd name="T112" fmla="*/ 74 w 77"/>
                    <a:gd name="T113" fmla="*/ 46 h 95"/>
                    <a:gd name="T114" fmla="*/ 38 w 77"/>
                    <a:gd name="T115" fmla="*/ 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95">
                      <a:moveTo>
                        <a:pt x="60" y="83"/>
                      </a:moveTo>
                      <a:cubicBezTo>
                        <a:pt x="61" y="83"/>
                        <a:pt x="61" y="83"/>
                        <a:pt x="61" y="83"/>
                      </a:cubicBezTo>
                      <a:cubicBezTo>
                        <a:pt x="61" y="85"/>
                        <a:pt x="60" y="85"/>
                        <a:pt x="62" y="85"/>
                      </a:cubicBezTo>
                      <a:cubicBezTo>
                        <a:pt x="60" y="83"/>
                        <a:pt x="64" y="82"/>
                        <a:pt x="62" y="80"/>
                      </a:cubicBezTo>
                      <a:cubicBezTo>
                        <a:pt x="63" y="79"/>
                        <a:pt x="63" y="79"/>
                        <a:pt x="63" y="79"/>
                      </a:cubicBezTo>
                      <a:cubicBezTo>
                        <a:pt x="63" y="80"/>
                        <a:pt x="63" y="80"/>
                        <a:pt x="63" y="80"/>
                      </a:cubicBezTo>
                      <a:cubicBezTo>
                        <a:pt x="65" y="80"/>
                        <a:pt x="62" y="78"/>
                        <a:pt x="64" y="77"/>
                      </a:cubicBezTo>
                      <a:cubicBezTo>
                        <a:pt x="64" y="76"/>
                        <a:pt x="65" y="76"/>
                        <a:pt x="65" y="77"/>
                      </a:cubicBezTo>
                      <a:cubicBezTo>
                        <a:pt x="65" y="75"/>
                        <a:pt x="65" y="75"/>
                        <a:pt x="65" y="75"/>
                      </a:cubicBezTo>
                      <a:cubicBezTo>
                        <a:pt x="65" y="75"/>
                        <a:pt x="66" y="75"/>
                        <a:pt x="65" y="76"/>
                      </a:cubicBezTo>
                      <a:cubicBezTo>
                        <a:pt x="67" y="74"/>
                        <a:pt x="67" y="74"/>
                        <a:pt x="67" y="74"/>
                      </a:cubicBezTo>
                      <a:cubicBezTo>
                        <a:pt x="67" y="74"/>
                        <a:pt x="67" y="74"/>
                        <a:pt x="67" y="74"/>
                      </a:cubicBezTo>
                      <a:cubicBezTo>
                        <a:pt x="66" y="73"/>
                        <a:pt x="66" y="72"/>
                        <a:pt x="66" y="72"/>
                      </a:cubicBezTo>
                      <a:cubicBezTo>
                        <a:pt x="67" y="72"/>
                        <a:pt x="66" y="72"/>
                        <a:pt x="67" y="72"/>
                      </a:cubicBezTo>
                      <a:cubicBezTo>
                        <a:pt x="67" y="71"/>
                        <a:pt x="67" y="71"/>
                        <a:pt x="67" y="71"/>
                      </a:cubicBezTo>
                      <a:cubicBezTo>
                        <a:pt x="67" y="71"/>
                        <a:pt x="68" y="72"/>
                        <a:pt x="67" y="73"/>
                      </a:cubicBezTo>
                      <a:cubicBezTo>
                        <a:pt x="70" y="73"/>
                        <a:pt x="67" y="72"/>
                        <a:pt x="70" y="70"/>
                      </a:cubicBezTo>
                      <a:cubicBezTo>
                        <a:pt x="69" y="71"/>
                        <a:pt x="69" y="71"/>
                        <a:pt x="69" y="71"/>
                      </a:cubicBezTo>
                      <a:cubicBezTo>
                        <a:pt x="71" y="72"/>
                        <a:pt x="71" y="71"/>
                        <a:pt x="72" y="70"/>
                      </a:cubicBezTo>
                      <a:cubicBezTo>
                        <a:pt x="72" y="70"/>
                        <a:pt x="69" y="71"/>
                        <a:pt x="69" y="69"/>
                      </a:cubicBezTo>
                      <a:cubicBezTo>
                        <a:pt x="69" y="69"/>
                        <a:pt x="70" y="69"/>
                        <a:pt x="70" y="68"/>
                      </a:cubicBezTo>
                      <a:cubicBezTo>
                        <a:pt x="70" y="68"/>
                        <a:pt x="70" y="68"/>
                        <a:pt x="71" y="67"/>
                      </a:cubicBezTo>
                      <a:cubicBezTo>
                        <a:pt x="72" y="68"/>
                        <a:pt x="72" y="68"/>
                        <a:pt x="72" y="68"/>
                      </a:cubicBezTo>
                      <a:cubicBezTo>
                        <a:pt x="72" y="67"/>
                        <a:pt x="71" y="66"/>
                        <a:pt x="71" y="66"/>
                      </a:cubicBezTo>
                      <a:cubicBezTo>
                        <a:pt x="72" y="65"/>
                        <a:pt x="73" y="65"/>
                        <a:pt x="73" y="65"/>
                      </a:cubicBezTo>
                      <a:cubicBezTo>
                        <a:pt x="74" y="64"/>
                        <a:pt x="72" y="65"/>
                        <a:pt x="72" y="64"/>
                      </a:cubicBezTo>
                      <a:cubicBezTo>
                        <a:pt x="73" y="63"/>
                        <a:pt x="73" y="61"/>
                        <a:pt x="73" y="60"/>
                      </a:cubicBezTo>
                      <a:cubicBezTo>
                        <a:pt x="73" y="59"/>
                        <a:pt x="73" y="60"/>
                        <a:pt x="74" y="60"/>
                      </a:cubicBezTo>
                      <a:cubicBezTo>
                        <a:pt x="73" y="59"/>
                        <a:pt x="73" y="59"/>
                        <a:pt x="73" y="59"/>
                      </a:cubicBezTo>
                      <a:cubicBezTo>
                        <a:pt x="73" y="59"/>
                        <a:pt x="73" y="59"/>
                        <a:pt x="74" y="59"/>
                      </a:cubicBezTo>
                      <a:cubicBezTo>
                        <a:pt x="73" y="58"/>
                        <a:pt x="72" y="58"/>
                        <a:pt x="72" y="57"/>
                      </a:cubicBezTo>
                      <a:cubicBezTo>
                        <a:pt x="71" y="57"/>
                        <a:pt x="75" y="56"/>
                        <a:pt x="74" y="54"/>
                      </a:cubicBezTo>
                      <a:cubicBezTo>
                        <a:pt x="74" y="54"/>
                        <a:pt x="75" y="54"/>
                        <a:pt x="75" y="54"/>
                      </a:cubicBezTo>
                      <a:cubicBezTo>
                        <a:pt x="74" y="52"/>
                        <a:pt x="75" y="53"/>
                        <a:pt x="74" y="51"/>
                      </a:cubicBezTo>
                      <a:cubicBezTo>
                        <a:pt x="75" y="50"/>
                        <a:pt x="75" y="50"/>
                        <a:pt x="75" y="50"/>
                      </a:cubicBezTo>
                      <a:cubicBezTo>
                        <a:pt x="73" y="50"/>
                        <a:pt x="73" y="49"/>
                        <a:pt x="72" y="48"/>
                      </a:cubicBezTo>
                      <a:cubicBezTo>
                        <a:pt x="71" y="48"/>
                        <a:pt x="71" y="48"/>
                        <a:pt x="71" y="49"/>
                      </a:cubicBezTo>
                      <a:cubicBezTo>
                        <a:pt x="70" y="47"/>
                        <a:pt x="70" y="47"/>
                        <a:pt x="70" y="47"/>
                      </a:cubicBezTo>
                      <a:cubicBezTo>
                        <a:pt x="70" y="47"/>
                        <a:pt x="71" y="47"/>
                        <a:pt x="71" y="47"/>
                      </a:cubicBezTo>
                      <a:cubicBezTo>
                        <a:pt x="71" y="47"/>
                        <a:pt x="71" y="47"/>
                        <a:pt x="71" y="47"/>
                      </a:cubicBezTo>
                      <a:cubicBezTo>
                        <a:pt x="72" y="46"/>
                        <a:pt x="72" y="47"/>
                        <a:pt x="73" y="47"/>
                      </a:cubicBezTo>
                      <a:cubicBezTo>
                        <a:pt x="73" y="48"/>
                        <a:pt x="72" y="48"/>
                        <a:pt x="72" y="48"/>
                      </a:cubicBezTo>
                      <a:cubicBezTo>
                        <a:pt x="73" y="48"/>
                        <a:pt x="74" y="49"/>
                        <a:pt x="74" y="49"/>
                      </a:cubicBezTo>
                      <a:cubicBezTo>
                        <a:pt x="74" y="49"/>
                        <a:pt x="74" y="49"/>
                        <a:pt x="74" y="48"/>
                      </a:cubicBezTo>
                      <a:cubicBezTo>
                        <a:pt x="74" y="48"/>
                        <a:pt x="74" y="49"/>
                        <a:pt x="75" y="48"/>
                      </a:cubicBezTo>
                      <a:cubicBezTo>
                        <a:pt x="75" y="48"/>
                        <a:pt x="74" y="48"/>
                        <a:pt x="74" y="48"/>
                      </a:cubicBezTo>
                      <a:cubicBezTo>
                        <a:pt x="76" y="48"/>
                        <a:pt x="76" y="48"/>
                        <a:pt x="76" y="48"/>
                      </a:cubicBezTo>
                      <a:cubicBezTo>
                        <a:pt x="75" y="48"/>
                        <a:pt x="75" y="48"/>
                        <a:pt x="75" y="48"/>
                      </a:cubicBezTo>
                      <a:cubicBezTo>
                        <a:pt x="75" y="48"/>
                        <a:pt x="76" y="45"/>
                        <a:pt x="76" y="45"/>
                      </a:cubicBezTo>
                      <a:cubicBezTo>
                        <a:pt x="75" y="44"/>
                        <a:pt x="73" y="42"/>
                        <a:pt x="72" y="40"/>
                      </a:cubicBezTo>
                      <a:cubicBezTo>
                        <a:pt x="73" y="40"/>
                        <a:pt x="74" y="40"/>
                        <a:pt x="75" y="40"/>
                      </a:cubicBezTo>
                      <a:cubicBezTo>
                        <a:pt x="74" y="41"/>
                        <a:pt x="76" y="42"/>
                        <a:pt x="76" y="43"/>
                      </a:cubicBezTo>
                      <a:cubicBezTo>
                        <a:pt x="76" y="43"/>
                        <a:pt x="76" y="43"/>
                        <a:pt x="76" y="43"/>
                      </a:cubicBezTo>
                      <a:cubicBezTo>
                        <a:pt x="76" y="43"/>
                        <a:pt x="76" y="42"/>
                        <a:pt x="76" y="42"/>
                      </a:cubicBezTo>
                      <a:cubicBezTo>
                        <a:pt x="76" y="41"/>
                        <a:pt x="75" y="41"/>
                        <a:pt x="75" y="41"/>
                      </a:cubicBezTo>
                      <a:cubicBezTo>
                        <a:pt x="76" y="41"/>
                        <a:pt x="76" y="40"/>
                        <a:pt x="77" y="39"/>
                      </a:cubicBezTo>
                      <a:cubicBezTo>
                        <a:pt x="75" y="40"/>
                        <a:pt x="75" y="38"/>
                        <a:pt x="74" y="37"/>
                      </a:cubicBezTo>
                      <a:cubicBezTo>
                        <a:pt x="75" y="37"/>
                        <a:pt x="76" y="37"/>
                        <a:pt x="76" y="38"/>
                      </a:cubicBezTo>
                      <a:cubicBezTo>
                        <a:pt x="77" y="37"/>
                        <a:pt x="73" y="37"/>
                        <a:pt x="74" y="35"/>
                      </a:cubicBezTo>
                      <a:cubicBezTo>
                        <a:pt x="75" y="36"/>
                        <a:pt x="74" y="36"/>
                        <a:pt x="75" y="36"/>
                      </a:cubicBezTo>
                      <a:cubicBezTo>
                        <a:pt x="74" y="35"/>
                        <a:pt x="74" y="34"/>
                        <a:pt x="75" y="34"/>
                      </a:cubicBezTo>
                      <a:cubicBezTo>
                        <a:pt x="75" y="34"/>
                        <a:pt x="75" y="34"/>
                        <a:pt x="75" y="34"/>
                      </a:cubicBezTo>
                      <a:cubicBezTo>
                        <a:pt x="75" y="32"/>
                        <a:pt x="74" y="28"/>
                        <a:pt x="72" y="29"/>
                      </a:cubicBezTo>
                      <a:cubicBezTo>
                        <a:pt x="73" y="29"/>
                        <a:pt x="75" y="28"/>
                        <a:pt x="75" y="28"/>
                      </a:cubicBezTo>
                      <a:cubicBezTo>
                        <a:pt x="75" y="28"/>
                        <a:pt x="73" y="28"/>
                        <a:pt x="72" y="27"/>
                      </a:cubicBezTo>
                      <a:cubicBezTo>
                        <a:pt x="70" y="27"/>
                        <a:pt x="69" y="27"/>
                        <a:pt x="69" y="27"/>
                      </a:cubicBezTo>
                      <a:cubicBezTo>
                        <a:pt x="70" y="27"/>
                        <a:pt x="73" y="24"/>
                        <a:pt x="74" y="26"/>
                      </a:cubicBezTo>
                      <a:cubicBezTo>
                        <a:pt x="74" y="25"/>
                        <a:pt x="74" y="25"/>
                        <a:pt x="74" y="24"/>
                      </a:cubicBezTo>
                      <a:cubicBezTo>
                        <a:pt x="74" y="24"/>
                        <a:pt x="72" y="25"/>
                        <a:pt x="72" y="25"/>
                      </a:cubicBezTo>
                      <a:cubicBezTo>
                        <a:pt x="73" y="23"/>
                        <a:pt x="72" y="24"/>
                        <a:pt x="73" y="22"/>
                      </a:cubicBezTo>
                      <a:cubicBezTo>
                        <a:pt x="73" y="23"/>
                        <a:pt x="71" y="23"/>
                        <a:pt x="70" y="22"/>
                      </a:cubicBezTo>
                      <a:cubicBezTo>
                        <a:pt x="71" y="22"/>
                        <a:pt x="73" y="21"/>
                        <a:pt x="73" y="22"/>
                      </a:cubicBezTo>
                      <a:cubicBezTo>
                        <a:pt x="73" y="22"/>
                        <a:pt x="72" y="21"/>
                        <a:pt x="71" y="21"/>
                      </a:cubicBezTo>
                      <a:cubicBezTo>
                        <a:pt x="71" y="21"/>
                        <a:pt x="70" y="21"/>
                        <a:pt x="70" y="21"/>
                      </a:cubicBezTo>
                      <a:cubicBezTo>
                        <a:pt x="71" y="21"/>
                        <a:pt x="72" y="20"/>
                        <a:pt x="72" y="19"/>
                      </a:cubicBezTo>
                      <a:cubicBezTo>
                        <a:pt x="72" y="20"/>
                        <a:pt x="72" y="18"/>
                        <a:pt x="71" y="18"/>
                      </a:cubicBezTo>
                      <a:cubicBezTo>
                        <a:pt x="71" y="18"/>
                        <a:pt x="71" y="18"/>
                        <a:pt x="71" y="18"/>
                      </a:cubicBezTo>
                      <a:cubicBezTo>
                        <a:pt x="70" y="16"/>
                        <a:pt x="67" y="18"/>
                        <a:pt x="67" y="16"/>
                      </a:cubicBezTo>
                      <a:cubicBezTo>
                        <a:pt x="67" y="16"/>
                        <a:pt x="69" y="15"/>
                        <a:pt x="69" y="14"/>
                      </a:cubicBezTo>
                      <a:cubicBezTo>
                        <a:pt x="68" y="15"/>
                        <a:pt x="63" y="16"/>
                        <a:pt x="62" y="15"/>
                      </a:cubicBezTo>
                      <a:cubicBezTo>
                        <a:pt x="62" y="15"/>
                        <a:pt x="62" y="15"/>
                        <a:pt x="62" y="15"/>
                      </a:cubicBezTo>
                      <a:cubicBezTo>
                        <a:pt x="61" y="14"/>
                        <a:pt x="61" y="14"/>
                        <a:pt x="61" y="14"/>
                      </a:cubicBezTo>
                      <a:cubicBezTo>
                        <a:pt x="61" y="14"/>
                        <a:pt x="63" y="13"/>
                        <a:pt x="65" y="13"/>
                      </a:cubicBezTo>
                      <a:cubicBezTo>
                        <a:pt x="66" y="13"/>
                        <a:pt x="68" y="13"/>
                        <a:pt x="69" y="13"/>
                      </a:cubicBezTo>
                      <a:cubicBezTo>
                        <a:pt x="69" y="12"/>
                        <a:pt x="69" y="13"/>
                        <a:pt x="68" y="12"/>
                      </a:cubicBezTo>
                      <a:cubicBezTo>
                        <a:pt x="69" y="11"/>
                        <a:pt x="69" y="12"/>
                        <a:pt x="70" y="12"/>
                      </a:cubicBezTo>
                      <a:cubicBezTo>
                        <a:pt x="70" y="12"/>
                        <a:pt x="68" y="9"/>
                        <a:pt x="68" y="9"/>
                      </a:cubicBezTo>
                      <a:cubicBezTo>
                        <a:pt x="67" y="10"/>
                        <a:pt x="66" y="9"/>
                        <a:pt x="65" y="10"/>
                      </a:cubicBezTo>
                      <a:cubicBezTo>
                        <a:pt x="65" y="10"/>
                        <a:pt x="66" y="10"/>
                        <a:pt x="67" y="10"/>
                      </a:cubicBezTo>
                      <a:cubicBezTo>
                        <a:pt x="67" y="11"/>
                        <a:pt x="68" y="11"/>
                        <a:pt x="68" y="11"/>
                      </a:cubicBezTo>
                      <a:cubicBezTo>
                        <a:pt x="67" y="12"/>
                        <a:pt x="64" y="12"/>
                        <a:pt x="63" y="11"/>
                      </a:cubicBezTo>
                      <a:cubicBezTo>
                        <a:pt x="63" y="10"/>
                        <a:pt x="65" y="9"/>
                        <a:pt x="65" y="9"/>
                      </a:cubicBezTo>
                      <a:cubicBezTo>
                        <a:pt x="65" y="9"/>
                        <a:pt x="63" y="8"/>
                        <a:pt x="63" y="8"/>
                      </a:cubicBezTo>
                      <a:cubicBezTo>
                        <a:pt x="65" y="8"/>
                        <a:pt x="65" y="8"/>
                        <a:pt x="65" y="8"/>
                      </a:cubicBezTo>
                      <a:cubicBezTo>
                        <a:pt x="64" y="7"/>
                        <a:pt x="62" y="8"/>
                        <a:pt x="62" y="6"/>
                      </a:cubicBezTo>
                      <a:cubicBezTo>
                        <a:pt x="62" y="6"/>
                        <a:pt x="62" y="4"/>
                        <a:pt x="61" y="4"/>
                      </a:cubicBezTo>
                      <a:cubicBezTo>
                        <a:pt x="61" y="6"/>
                        <a:pt x="58" y="10"/>
                        <a:pt x="57" y="11"/>
                      </a:cubicBezTo>
                      <a:cubicBezTo>
                        <a:pt x="57" y="10"/>
                        <a:pt x="56" y="8"/>
                        <a:pt x="56" y="7"/>
                      </a:cubicBezTo>
                      <a:cubicBezTo>
                        <a:pt x="56" y="6"/>
                        <a:pt x="59" y="5"/>
                        <a:pt x="59" y="4"/>
                      </a:cubicBezTo>
                      <a:cubicBezTo>
                        <a:pt x="59" y="5"/>
                        <a:pt x="58" y="5"/>
                        <a:pt x="58" y="5"/>
                      </a:cubicBezTo>
                      <a:cubicBezTo>
                        <a:pt x="57" y="4"/>
                        <a:pt x="58" y="4"/>
                        <a:pt x="57" y="4"/>
                      </a:cubicBezTo>
                      <a:cubicBezTo>
                        <a:pt x="57" y="5"/>
                        <a:pt x="56" y="2"/>
                        <a:pt x="56" y="4"/>
                      </a:cubicBezTo>
                      <a:cubicBezTo>
                        <a:pt x="55" y="4"/>
                        <a:pt x="56" y="4"/>
                        <a:pt x="55" y="3"/>
                      </a:cubicBezTo>
                      <a:cubicBezTo>
                        <a:pt x="55" y="4"/>
                        <a:pt x="52" y="5"/>
                        <a:pt x="52" y="6"/>
                      </a:cubicBezTo>
                      <a:cubicBezTo>
                        <a:pt x="52" y="5"/>
                        <a:pt x="52" y="5"/>
                        <a:pt x="52" y="5"/>
                      </a:cubicBezTo>
                      <a:cubicBezTo>
                        <a:pt x="50" y="4"/>
                        <a:pt x="49" y="3"/>
                        <a:pt x="47" y="3"/>
                      </a:cubicBezTo>
                      <a:cubicBezTo>
                        <a:pt x="47" y="2"/>
                        <a:pt x="46" y="2"/>
                        <a:pt x="47" y="1"/>
                      </a:cubicBezTo>
                      <a:cubicBezTo>
                        <a:pt x="46" y="2"/>
                        <a:pt x="46" y="2"/>
                        <a:pt x="46" y="2"/>
                      </a:cubicBezTo>
                      <a:cubicBezTo>
                        <a:pt x="45" y="1"/>
                        <a:pt x="47" y="2"/>
                        <a:pt x="46" y="0"/>
                      </a:cubicBezTo>
                      <a:cubicBezTo>
                        <a:pt x="46" y="1"/>
                        <a:pt x="45" y="1"/>
                        <a:pt x="44" y="2"/>
                      </a:cubicBezTo>
                      <a:cubicBezTo>
                        <a:pt x="44" y="3"/>
                        <a:pt x="46" y="2"/>
                        <a:pt x="46" y="2"/>
                      </a:cubicBezTo>
                      <a:cubicBezTo>
                        <a:pt x="46" y="3"/>
                        <a:pt x="45" y="5"/>
                        <a:pt x="43" y="6"/>
                      </a:cubicBezTo>
                      <a:cubicBezTo>
                        <a:pt x="42" y="6"/>
                        <a:pt x="43" y="5"/>
                        <a:pt x="42" y="5"/>
                      </a:cubicBezTo>
                      <a:cubicBezTo>
                        <a:pt x="40" y="5"/>
                        <a:pt x="41" y="8"/>
                        <a:pt x="38" y="7"/>
                      </a:cubicBezTo>
                      <a:cubicBezTo>
                        <a:pt x="37" y="6"/>
                        <a:pt x="38" y="5"/>
                        <a:pt x="38" y="4"/>
                      </a:cubicBezTo>
                      <a:cubicBezTo>
                        <a:pt x="39" y="4"/>
                        <a:pt x="39" y="5"/>
                        <a:pt x="40" y="5"/>
                      </a:cubicBezTo>
                      <a:cubicBezTo>
                        <a:pt x="39" y="4"/>
                        <a:pt x="39" y="4"/>
                        <a:pt x="39" y="4"/>
                      </a:cubicBezTo>
                      <a:cubicBezTo>
                        <a:pt x="39" y="4"/>
                        <a:pt x="40" y="3"/>
                        <a:pt x="41" y="4"/>
                      </a:cubicBezTo>
                      <a:cubicBezTo>
                        <a:pt x="40" y="3"/>
                        <a:pt x="36" y="4"/>
                        <a:pt x="34" y="4"/>
                      </a:cubicBezTo>
                      <a:cubicBezTo>
                        <a:pt x="34" y="5"/>
                        <a:pt x="33" y="5"/>
                        <a:pt x="34" y="6"/>
                      </a:cubicBezTo>
                      <a:cubicBezTo>
                        <a:pt x="34" y="5"/>
                        <a:pt x="34" y="5"/>
                        <a:pt x="34" y="5"/>
                      </a:cubicBezTo>
                      <a:cubicBezTo>
                        <a:pt x="35" y="6"/>
                        <a:pt x="33" y="7"/>
                        <a:pt x="34" y="7"/>
                      </a:cubicBezTo>
                      <a:cubicBezTo>
                        <a:pt x="34" y="8"/>
                        <a:pt x="33" y="9"/>
                        <a:pt x="32" y="9"/>
                      </a:cubicBezTo>
                      <a:cubicBezTo>
                        <a:pt x="31" y="8"/>
                        <a:pt x="31" y="8"/>
                        <a:pt x="31" y="8"/>
                      </a:cubicBezTo>
                      <a:cubicBezTo>
                        <a:pt x="32" y="8"/>
                        <a:pt x="32" y="8"/>
                        <a:pt x="33" y="8"/>
                      </a:cubicBezTo>
                      <a:cubicBezTo>
                        <a:pt x="32" y="9"/>
                        <a:pt x="30" y="7"/>
                        <a:pt x="30" y="9"/>
                      </a:cubicBezTo>
                      <a:cubicBezTo>
                        <a:pt x="32" y="9"/>
                        <a:pt x="32" y="9"/>
                        <a:pt x="32" y="9"/>
                      </a:cubicBezTo>
                      <a:cubicBezTo>
                        <a:pt x="31" y="10"/>
                        <a:pt x="31" y="12"/>
                        <a:pt x="30" y="12"/>
                      </a:cubicBezTo>
                      <a:cubicBezTo>
                        <a:pt x="31" y="13"/>
                        <a:pt x="30" y="12"/>
                        <a:pt x="31" y="13"/>
                      </a:cubicBezTo>
                      <a:cubicBezTo>
                        <a:pt x="30" y="11"/>
                        <a:pt x="33" y="11"/>
                        <a:pt x="32" y="10"/>
                      </a:cubicBezTo>
                      <a:cubicBezTo>
                        <a:pt x="33" y="11"/>
                        <a:pt x="33" y="10"/>
                        <a:pt x="35" y="11"/>
                      </a:cubicBezTo>
                      <a:cubicBezTo>
                        <a:pt x="34" y="11"/>
                        <a:pt x="34" y="11"/>
                        <a:pt x="35" y="11"/>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4" y="10"/>
                        <a:pt x="34" y="10"/>
                      </a:cubicBezTo>
                      <a:cubicBezTo>
                        <a:pt x="34" y="9"/>
                        <a:pt x="35" y="8"/>
                        <a:pt x="36" y="8"/>
                      </a:cubicBezTo>
                      <a:cubicBezTo>
                        <a:pt x="36" y="8"/>
                        <a:pt x="36" y="8"/>
                        <a:pt x="36" y="9"/>
                      </a:cubicBezTo>
                      <a:cubicBezTo>
                        <a:pt x="36" y="8"/>
                        <a:pt x="36" y="8"/>
                        <a:pt x="36" y="8"/>
                      </a:cubicBezTo>
                      <a:cubicBezTo>
                        <a:pt x="37" y="8"/>
                        <a:pt x="38" y="9"/>
                        <a:pt x="37" y="10"/>
                      </a:cubicBezTo>
                      <a:cubicBezTo>
                        <a:pt x="38" y="9"/>
                        <a:pt x="38" y="9"/>
                        <a:pt x="38" y="9"/>
                      </a:cubicBezTo>
                      <a:cubicBezTo>
                        <a:pt x="39" y="10"/>
                        <a:pt x="40" y="10"/>
                        <a:pt x="40" y="9"/>
                      </a:cubicBezTo>
                      <a:cubicBezTo>
                        <a:pt x="40" y="9"/>
                        <a:pt x="41" y="8"/>
                        <a:pt x="41" y="9"/>
                      </a:cubicBezTo>
                      <a:cubicBezTo>
                        <a:pt x="41" y="9"/>
                        <a:pt x="42" y="8"/>
                        <a:pt x="42" y="8"/>
                      </a:cubicBezTo>
                      <a:cubicBezTo>
                        <a:pt x="42" y="8"/>
                        <a:pt x="42" y="8"/>
                        <a:pt x="42" y="8"/>
                      </a:cubicBezTo>
                      <a:cubicBezTo>
                        <a:pt x="43" y="8"/>
                        <a:pt x="45" y="7"/>
                        <a:pt x="47" y="9"/>
                      </a:cubicBezTo>
                      <a:cubicBezTo>
                        <a:pt x="47" y="9"/>
                        <a:pt x="48" y="8"/>
                        <a:pt x="49" y="9"/>
                      </a:cubicBezTo>
                      <a:cubicBezTo>
                        <a:pt x="48" y="10"/>
                        <a:pt x="48" y="10"/>
                        <a:pt x="48" y="10"/>
                      </a:cubicBezTo>
                      <a:cubicBezTo>
                        <a:pt x="49" y="9"/>
                        <a:pt x="50" y="11"/>
                        <a:pt x="50" y="10"/>
                      </a:cubicBezTo>
                      <a:cubicBezTo>
                        <a:pt x="50" y="12"/>
                        <a:pt x="53" y="12"/>
                        <a:pt x="54" y="13"/>
                      </a:cubicBezTo>
                      <a:cubicBezTo>
                        <a:pt x="54" y="12"/>
                        <a:pt x="54" y="12"/>
                        <a:pt x="54" y="12"/>
                      </a:cubicBezTo>
                      <a:cubicBezTo>
                        <a:pt x="55" y="12"/>
                        <a:pt x="56" y="12"/>
                        <a:pt x="57" y="13"/>
                      </a:cubicBezTo>
                      <a:cubicBezTo>
                        <a:pt x="57" y="12"/>
                        <a:pt x="57" y="12"/>
                        <a:pt x="57" y="12"/>
                      </a:cubicBezTo>
                      <a:cubicBezTo>
                        <a:pt x="58" y="12"/>
                        <a:pt x="58" y="14"/>
                        <a:pt x="59" y="15"/>
                      </a:cubicBezTo>
                      <a:cubicBezTo>
                        <a:pt x="59" y="15"/>
                        <a:pt x="59" y="15"/>
                        <a:pt x="59" y="14"/>
                      </a:cubicBezTo>
                      <a:cubicBezTo>
                        <a:pt x="59" y="16"/>
                        <a:pt x="59" y="16"/>
                        <a:pt x="60" y="16"/>
                      </a:cubicBezTo>
                      <a:cubicBezTo>
                        <a:pt x="61" y="17"/>
                        <a:pt x="62" y="17"/>
                        <a:pt x="62" y="18"/>
                      </a:cubicBezTo>
                      <a:cubicBezTo>
                        <a:pt x="62" y="18"/>
                        <a:pt x="62" y="19"/>
                        <a:pt x="62" y="19"/>
                      </a:cubicBezTo>
                      <a:cubicBezTo>
                        <a:pt x="62" y="19"/>
                        <a:pt x="62" y="19"/>
                        <a:pt x="62" y="19"/>
                      </a:cubicBezTo>
                      <a:cubicBezTo>
                        <a:pt x="62" y="19"/>
                        <a:pt x="62" y="19"/>
                        <a:pt x="62" y="19"/>
                      </a:cubicBezTo>
                      <a:cubicBezTo>
                        <a:pt x="62" y="19"/>
                        <a:pt x="62" y="20"/>
                        <a:pt x="62" y="20"/>
                      </a:cubicBezTo>
                      <a:cubicBezTo>
                        <a:pt x="62" y="20"/>
                        <a:pt x="62" y="19"/>
                        <a:pt x="62" y="19"/>
                      </a:cubicBezTo>
                      <a:cubicBezTo>
                        <a:pt x="63" y="20"/>
                        <a:pt x="63" y="20"/>
                        <a:pt x="63" y="20"/>
                      </a:cubicBezTo>
                      <a:cubicBezTo>
                        <a:pt x="63" y="21"/>
                        <a:pt x="63" y="21"/>
                        <a:pt x="63" y="21"/>
                      </a:cubicBezTo>
                      <a:cubicBezTo>
                        <a:pt x="63" y="21"/>
                        <a:pt x="63" y="21"/>
                        <a:pt x="63" y="21"/>
                      </a:cubicBezTo>
                      <a:cubicBezTo>
                        <a:pt x="62" y="21"/>
                        <a:pt x="63" y="21"/>
                        <a:pt x="64" y="20"/>
                      </a:cubicBezTo>
                      <a:cubicBezTo>
                        <a:pt x="64" y="20"/>
                        <a:pt x="64" y="21"/>
                        <a:pt x="65" y="21"/>
                      </a:cubicBezTo>
                      <a:cubicBezTo>
                        <a:pt x="63" y="22"/>
                        <a:pt x="65" y="21"/>
                        <a:pt x="64" y="23"/>
                      </a:cubicBezTo>
                      <a:cubicBezTo>
                        <a:pt x="65" y="23"/>
                        <a:pt x="66" y="24"/>
                        <a:pt x="67" y="24"/>
                      </a:cubicBezTo>
                      <a:cubicBezTo>
                        <a:pt x="67" y="24"/>
                        <a:pt x="67" y="24"/>
                        <a:pt x="67" y="24"/>
                      </a:cubicBezTo>
                      <a:cubicBezTo>
                        <a:pt x="67" y="25"/>
                        <a:pt x="67" y="25"/>
                        <a:pt x="68" y="25"/>
                      </a:cubicBezTo>
                      <a:cubicBezTo>
                        <a:pt x="66" y="26"/>
                        <a:pt x="66" y="26"/>
                        <a:pt x="66" y="26"/>
                      </a:cubicBezTo>
                      <a:cubicBezTo>
                        <a:pt x="68" y="27"/>
                        <a:pt x="68" y="27"/>
                        <a:pt x="68" y="27"/>
                      </a:cubicBezTo>
                      <a:cubicBezTo>
                        <a:pt x="68" y="28"/>
                        <a:pt x="67" y="28"/>
                        <a:pt x="66" y="28"/>
                      </a:cubicBezTo>
                      <a:cubicBezTo>
                        <a:pt x="68" y="29"/>
                        <a:pt x="67" y="29"/>
                        <a:pt x="69" y="30"/>
                      </a:cubicBezTo>
                      <a:cubicBezTo>
                        <a:pt x="68" y="30"/>
                        <a:pt x="68" y="30"/>
                        <a:pt x="68" y="30"/>
                      </a:cubicBezTo>
                      <a:cubicBezTo>
                        <a:pt x="68" y="30"/>
                        <a:pt x="70" y="31"/>
                        <a:pt x="69" y="31"/>
                      </a:cubicBezTo>
                      <a:cubicBezTo>
                        <a:pt x="68" y="33"/>
                        <a:pt x="70" y="37"/>
                        <a:pt x="68" y="40"/>
                      </a:cubicBezTo>
                      <a:cubicBezTo>
                        <a:pt x="70" y="39"/>
                        <a:pt x="67" y="41"/>
                        <a:pt x="69" y="41"/>
                      </a:cubicBezTo>
                      <a:cubicBezTo>
                        <a:pt x="68" y="41"/>
                        <a:pt x="68" y="42"/>
                        <a:pt x="68" y="41"/>
                      </a:cubicBezTo>
                      <a:cubicBezTo>
                        <a:pt x="68" y="43"/>
                        <a:pt x="66" y="43"/>
                        <a:pt x="68" y="45"/>
                      </a:cubicBezTo>
                      <a:cubicBezTo>
                        <a:pt x="67" y="45"/>
                        <a:pt x="67" y="44"/>
                        <a:pt x="67" y="44"/>
                      </a:cubicBezTo>
                      <a:cubicBezTo>
                        <a:pt x="67" y="44"/>
                        <a:pt x="67" y="45"/>
                        <a:pt x="67" y="45"/>
                      </a:cubicBezTo>
                      <a:cubicBezTo>
                        <a:pt x="67" y="45"/>
                        <a:pt x="67" y="45"/>
                        <a:pt x="66" y="44"/>
                      </a:cubicBezTo>
                      <a:cubicBezTo>
                        <a:pt x="66" y="46"/>
                        <a:pt x="68" y="46"/>
                        <a:pt x="69" y="47"/>
                      </a:cubicBezTo>
                      <a:cubicBezTo>
                        <a:pt x="69" y="47"/>
                        <a:pt x="69" y="48"/>
                        <a:pt x="70" y="48"/>
                      </a:cubicBezTo>
                      <a:cubicBezTo>
                        <a:pt x="69" y="48"/>
                        <a:pt x="68" y="49"/>
                        <a:pt x="68" y="48"/>
                      </a:cubicBezTo>
                      <a:cubicBezTo>
                        <a:pt x="68" y="48"/>
                        <a:pt x="67" y="51"/>
                        <a:pt x="68" y="51"/>
                      </a:cubicBezTo>
                      <a:cubicBezTo>
                        <a:pt x="68" y="51"/>
                        <a:pt x="68" y="52"/>
                        <a:pt x="68" y="52"/>
                      </a:cubicBezTo>
                      <a:cubicBezTo>
                        <a:pt x="68" y="53"/>
                        <a:pt x="68" y="53"/>
                        <a:pt x="68" y="54"/>
                      </a:cubicBezTo>
                      <a:cubicBezTo>
                        <a:pt x="68" y="54"/>
                        <a:pt x="68" y="54"/>
                        <a:pt x="68" y="54"/>
                      </a:cubicBezTo>
                      <a:cubicBezTo>
                        <a:pt x="69" y="55"/>
                        <a:pt x="68" y="55"/>
                        <a:pt x="68" y="56"/>
                      </a:cubicBezTo>
                      <a:cubicBezTo>
                        <a:pt x="68" y="56"/>
                        <a:pt x="68" y="56"/>
                        <a:pt x="68" y="56"/>
                      </a:cubicBezTo>
                      <a:cubicBezTo>
                        <a:pt x="66" y="58"/>
                        <a:pt x="68" y="57"/>
                        <a:pt x="66" y="59"/>
                      </a:cubicBezTo>
                      <a:cubicBezTo>
                        <a:pt x="67" y="59"/>
                        <a:pt x="67" y="59"/>
                        <a:pt x="67" y="59"/>
                      </a:cubicBezTo>
                      <a:cubicBezTo>
                        <a:pt x="69" y="60"/>
                        <a:pt x="65" y="60"/>
                        <a:pt x="65" y="62"/>
                      </a:cubicBezTo>
                      <a:cubicBezTo>
                        <a:pt x="66" y="62"/>
                        <a:pt x="66" y="62"/>
                        <a:pt x="66" y="62"/>
                      </a:cubicBezTo>
                      <a:cubicBezTo>
                        <a:pt x="66" y="63"/>
                        <a:pt x="63" y="62"/>
                        <a:pt x="62" y="63"/>
                      </a:cubicBezTo>
                      <a:cubicBezTo>
                        <a:pt x="62" y="63"/>
                        <a:pt x="62" y="62"/>
                        <a:pt x="62" y="62"/>
                      </a:cubicBezTo>
                      <a:cubicBezTo>
                        <a:pt x="60" y="63"/>
                        <a:pt x="63" y="63"/>
                        <a:pt x="63" y="64"/>
                      </a:cubicBezTo>
                      <a:cubicBezTo>
                        <a:pt x="62" y="64"/>
                        <a:pt x="61" y="63"/>
                        <a:pt x="61" y="64"/>
                      </a:cubicBezTo>
                      <a:cubicBezTo>
                        <a:pt x="60" y="64"/>
                        <a:pt x="62" y="67"/>
                        <a:pt x="60" y="68"/>
                      </a:cubicBezTo>
                      <a:cubicBezTo>
                        <a:pt x="60" y="68"/>
                        <a:pt x="61" y="68"/>
                        <a:pt x="61" y="68"/>
                      </a:cubicBezTo>
                      <a:cubicBezTo>
                        <a:pt x="61" y="69"/>
                        <a:pt x="58" y="69"/>
                        <a:pt x="59" y="71"/>
                      </a:cubicBezTo>
                      <a:cubicBezTo>
                        <a:pt x="59" y="71"/>
                        <a:pt x="58" y="71"/>
                        <a:pt x="58" y="71"/>
                      </a:cubicBezTo>
                      <a:cubicBezTo>
                        <a:pt x="58" y="72"/>
                        <a:pt x="58" y="73"/>
                        <a:pt x="58" y="74"/>
                      </a:cubicBezTo>
                      <a:cubicBezTo>
                        <a:pt x="56" y="73"/>
                        <a:pt x="56" y="74"/>
                        <a:pt x="56" y="75"/>
                      </a:cubicBezTo>
                      <a:cubicBezTo>
                        <a:pt x="55" y="76"/>
                        <a:pt x="55" y="77"/>
                        <a:pt x="54" y="76"/>
                      </a:cubicBezTo>
                      <a:cubicBezTo>
                        <a:pt x="54" y="76"/>
                        <a:pt x="53" y="78"/>
                        <a:pt x="53" y="78"/>
                      </a:cubicBezTo>
                      <a:cubicBezTo>
                        <a:pt x="52" y="78"/>
                        <a:pt x="52" y="78"/>
                        <a:pt x="52" y="78"/>
                      </a:cubicBezTo>
                      <a:cubicBezTo>
                        <a:pt x="51" y="78"/>
                        <a:pt x="51" y="79"/>
                        <a:pt x="51" y="80"/>
                      </a:cubicBezTo>
                      <a:cubicBezTo>
                        <a:pt x="51" y="80"/>
                        <a:pt x="51" y="80"/>
                        <a:pt x="51" y="80"/>
                      </a:cubicBezTo>
                      <a:cubicBezTo>
                        <a:pt x="49" y="80"/>
                        <a:pt x="49" y="81"/>
                        <a:pt x="48" y="83"/>
                      </a:cubicBezTo>
                      <a:cubicBezTo>
                        <a:pt x="48" y="82"/>
                        <a:pt x="48" y="82"/>
                        <a:pt x="48" y="82"/>
                      </a:cubicBezTo>
                      <a:cubicBezTo>
                        <a:pt x="47" y="83"/>
                        <a:pt x="44" y="82"/>
                        <a:pt x="43" y="84"/>
                      </a:cubicBezTo>
                      <a:cubicBezTo>
                        <a:pt x="43" y="84"/>
                        <a:pt x="43" y="84"/>
                        <a:pt x="43" y="83"/>
                      </a:cubicBezTo>
                      <a:cubicBezTo>
                        <a:pt x="43" y="84"/>
                        <a:pt x="41" y="84"/>
                        <a:pt x="40" y="84"/>
                      </a:cubicBezTo>
                      <a:cubicBezTo>
                        <a:pt x="39" y="84"/>
                        <a:pt x="38" y="84"/>
                        <a:pt x="38" y="86"/>
                      </a:cubicBezTo>
                      <a:cubicBezTo>
                        <a:pt x="37" y="87"/>
                        <a:pt x="37" y="87"/>
                        <a:pt x="37" y="87"/>
                      </a:cubicBezTo>
                      <a:cubicBezTo>
                        <a:pt x="39" y="87"/>
                        <a:pt x="37" y="89"/>
                        <a:pt x="38" y="89"/>
                      </a:cubicBezTo>
                      <a:cubicBezTo>
                        <a:pt x="37" y="90"/>
                        <a:pt x="35" y="88"/>
                        <a:pt x="36" y="88"/>
                      </a:cubicBezTo>
                      <a:cubicBezTo>
                        <a:pt x="36" y="88"/>
                        <a:pt x="36" y="88"/>
                        <a:pt x="36" y="88"/>
                      </a:cubicBezTo>
                      <a:cubicBezTo>
                        <a:pt x="37" y="86"/>
                        <a:pt x="34" y="88"/>
                        <a:pt x="34" y="87"/>
                      </a:cubicBezTo>
                      <a:cubicBezTo>
                        <a:pt x="30" y="87"/>
                        <a:pt x="27" y="85"/>
                        <a:pt x="24" y="84"/>
                      </a:cubicBezTo>
                      <a:cubicBezTo>
                        <a:pt x="24" y="85"/>
                        <a:pt x="24" y="85"/>
                        <a:pt x="24" y="85"/>
                      </a:cubicBezTo>
                      <a:cubicBezTo>
                        <a:pt x="23" y="84"/>
                        <a:pt x="23" y="84"/>
                        <a:pt x="23" y="84"/>
                      </a:cubicBezTo>
                      <a:cubicBezTo>
                        <a:pt x="23" y="84"/>
                        <a:pt x="23" y="83"/>
                        <a:pt x="24" y="84"/>
                      </a:cubicBezTo>
                      <a:cubicBezTo>
                        <a:pt x="24" y="83"/>
                        <a:pt x="23" y="84"/>
                        <a:pt x="22" y="84"/>
                      </a:cubicBezTo>
                      <a:cubicBezTo>
                        <a:pt x="21" y="83"/>
                        <a:pt x="24" y="83"/>
                        <a:pt x="23" y="82"/>
                      </a:cubicBezTo>
                      <a:cubicBezTo>
                        <a:pt x="23" y="82"/>
                        <a:pt x="23" y="82"/>
                        <a:pt x="23" y="82"/>
                      </a:cubicBezTo>
                      <a:cubicBezTo>
                        <a:pt x="23" y="82"/>
                        <a:pt x="23" y="82"/>
                        <a:pt x="23" y="82"/>
                      </a:cubicBezTo>
                      <a:cubicBezTo>
                        <a:pt x="22" y="83"/>
                        <a:pt x="22" y="83"/>
                        <a:pt x="21" y="83"/>
                      </a:cubicBezTo>
                      <a:cubicBezTo>
                        <a:pt x="20" y="82"/>
                        <a:pt x="21" y="82"/>
                        <a:pt x="21" y="81"/>
                      </a:cubicBezTo>
                      <a:cubicBezTo>
                        <a:pt x="21" y="81"/>
                        <a:pt x="21" y="81"/>
                        <a:pt x="21" y="81"/>
                      </a:cubicBezTo>
                      <a:cubicBezTo>
                        <a:pt x="21" y="81"/>
                        <a:pt x="20" y="80"/>
                        <a:pt x="20" y="80"/>
                      </a:cubicBezTo>
                      <a:cubicBezTo>
                        <a:pt x="19" y="81"/>
                        <a:pt x="19" y="81"/>
                        <a:pt x="19" y="81"/>
                      </a:cubicBezTo>
                      <a:cubicBezTo>
                        <a:pt x="19" y="81"/>
                        <a:pt x="18" y="80"/>
                        <a:pt x="18" y="82"/>
                      </a:cubicBezTo>
                      <a:cubicBezTo>
                        <a:pt x="18" y="80"/>
                        <a:pt x="15" y="77"/>
                        <a:pt x="15" y="76"/>
                      </a:cubicBezTo>
                      <a:cubicBezTo>
                        <a:pt x="14" y="76"/>
                        <a:pt x="13" y="75"/>
                        <a:pt x="13" y="74"/>
                      </a:cubicBezTo>
                      <a:cubicBezTo>
                        <a:pt x="12" y="75"/>
                        <a:pt x="11" y="75"/>
                        <a:pt x="11" y="74"/>
                      </a:cubicBezTo>
                      <a:cubicBezTo>
                        <a:pt x="14" y="73"/>
                        <a:pt x="11" y="72"/>
                        <a:pt x="13" y="71"/>
                      </a:cubicBezTo>
                      <a:cubicBezTo>
                        <a:pt x="12" y="72"/>
                        <a:pt x="11" y="68"/>
                        <a:pt x="10" y="70"/>
                      </a:cubicBezTo>
                      <a:cubicBezTo>
                        <a:pt x="10" y="69"/>
                        <a:pt x="11" y="69"/>
                        <a:pt x="11" y="69"/>
                      </a:cubicBezTo>
                      <a:cubicBezTo>
                        <a:pt x="10" y="68"/>
                        <a:pt x="10" y="67"/>
                        <a:pt x="10" y="66"/>
                      </a:cubicBezTo>
                      <a:cubicBezTo>
                        <a:pt x="10" y="64"/>
                        <a:pt x="10" y="63"/>
                        <a:pt x="10" y="62"/>
                      </a:cubicBezTo>
                      <a:cubicBezTo>
                        <a:pt x="9" y="62"/>
                        <a:pt x="9" y="63"/>
                        <a:pt x="8" y="62"/>
                      </a:cubicBezTo>
                      <a:cubicBezTo>
                        <a:pt x="10" y="61"/>
                        <a:pt x="10" y="61"/>
                        <a:pt x="10" y="61"/>
                      </a:cubicBezTo>
                      <a:cubicBezTo>
                        <a:pt x="10" y="60"/>
                        <a:pt x="8" y="60"/>
                        <a:pt x="9" y="59"/>
                      </a:cubicBezTo>
                      <a:cubicBezTo>
                        <a:pt x="9" y="60"/>
                        <a:pt x="8" y="60"/>
                        <a:pt x="8" y="59"/>
                      </a:cubicBezTo>
                      <a:cubicBezTo>
                        <a:pt x="9" y="57"/>
                        <a:pt x="8" y="54"/>
                        <a:pt x="8" y="52"/>
                      </a:cubicBezTo>
                      <a:cubicBezTo>
                        <a:pt x="8" y="49"/>
                        <a:pt x="8" y="47"/>
                        <a:pt x="10" y="45"/>
                      </a:cubicBezTo>
                      <a:cubicBezTo>
                        <a:pt x="9" y="45"/>
                        <a:pt x="9" y="45"/>
                        <a:pt x="9" y="44"/>
                      </a:cubicBezTo>
                      <a:cubicBezTo>
                        <a:pt x="9" y="44"/>
                        <a:pt x="9" y="44"/>
                        <a:pt x="8" y="44"/>
                      </a:cubicBezTo>
                      <a:cubicBezTo>
                        <a:pt x="8" y="44"/>
                        <a:pt x="9" y="43"/>
                        <a:pt x="9" y="43"/>
                      </a:cubicBezTo>
                      <a:cubicBezTo>
                        <a:pt x="9" y="43"/>
                        <a:pt x="10" y="42"/>
                        <a:pt x="10" y="42"/>
                      </a:cubicBezTo>
                      <a:cubicBezTo>
                        <a:pt x="9" y="41"/>
                        <a:pt x="10" y="40"/>
                        <a:pt x="9" y="39"/>
                      </a:cubicBezTo>
                      <a:cubicBezTo>
                        <a:pt x="9" y="40"/>
                        <a:pt x="9" y="40"/>
                        <a:pt x="9" y="40"/>
                      </a:cubicBezTo>
                      <a:cubicBezTo>
                        <a:pt x="8" y="39"/>
                        <a:pt x="6" y="41"/>
                        <a:pt x="4" y="40"/>
                      </a:cubicBezTo>
                      <a:cubicBezTo>
                        <a:pt x="5" y="41"/>
                        <a:pt x="1" y="42"/>
                        <a:pt x="3" y="45"/>
                      </a:cubicBezTo>
                      <a:cubicBezTo>
                        <a:pt x="2" y="45"/>
                        <a:pt x="2" y="44"/>
                        <a:pt x="2" y="44"/>
                      </a:cubicBezTo>
                      <a:cubicBezTo>
                        <a:pt x="3" y="45"/>
                        <a:pt x="3" y="46"/>
                        <a:pt x="2" y="47"/>
                      </a:cubicBezTo>
                      <a:cubicBezTo>
                        <a:pt x="2" y="46"/>
                        <a:pt x="2" y="46"/>
                        <a:pt x="2" y="46"/>
                      </a:cubicBezTo>
                      <a:cubicBezTo>
                        <a:pt x="2" y="49"/>
                        <a:pt x="1" y="50"/>
                        <a:pt x="0" y="54"/>
                      </a:cubicBezTo>
                      <a:cubicBezTo>
                        <a:pt x="1" y="54"/>
                        <a:pt x="1" y="54"/>
                        <a:pt x="1" y="54"/>
                      </a:cubicBezTo>
                      <a:cubicBezTo>
                        <a:pt x="1" y="54"/>
                        <a:pt x="1" y="54"/>
                        <a:pt x="1" y="55"/>
                      </a:cubicBezTo>
                      <a:cubicBezTo>
                        <a:pt x="2" y="56"/>
                        <a:pt x="1" y="53"/>
                        <a:pt x="2" y="53"/>
                      </a:cubicBezTo>
                      <a:cubicBezTo>
                        <a:pt x="0" y="54"/>
                        <a:pt x="3" y="58"/>
                        <a:pt x="0" y="59"/>
                      </a:cubicBezTo>
                      <a:cubicBezTo>
                        <a:pt x="1" y="60"/>
                        <a:pt x="1" y="59"/>
                        <a:pt x="2" y="60"/>
                      </a:cubicBezTo>
                      <a:cubicBezTo>
                        <a:pt x="1" y="60"/>
                        <a:pt x="1" y="60"/>
                        <a:pt x="1" y="60"/>
                      </a:cubicBezTo>
                      <a:cubicBezTo>
                        <a:pt x="2" y="60"/>
                        <a:pt x="2" y="60"/>
                        <a:pt x="2" y="60"/>
                      </a:cubicBezTo>
                      <a:cubicBezTo>
                        <a:pt x="2" y="61"/>
                        <a:pt x="1" y="62"/>
                        <a:pt x="1" y="62"/>
                      </a:cubicBezTo>
                      <a:cubicBezTo>
                        <a:pt x="1" y="62"/>
                        <a:pt x="0" y="61"/>
                        <a:pt x="0" y="61"/>
                      </a:cubicBezTo>
                      <a:cubicBezTo>
                        <a:pt x="0" y="62"/>
                        <a:pt x="1" y="64"/>
                        <a:pt x="1" y="64"/>
                      </a:cubicBezTo>
                      <a:cubicBezTo>
                        <a:pt x="1" y="64"/>
                        <a:pt x="1" y="63"/>
                        <a:pt x="1" y="63"/>
                      </a:cubicBezTo>
                      <a:cubicBezTo>
                        <a:pt x="2" y="64"/>
                        <a:pt x="2" y="66"/>
                        <a:pt x="2" y="68"/>
                      </a:cubicBezTo>
                      <a:cubicBezTo>
                        <a:pt x="3" y="69"/>
                        <a:pt x="3" y="71"/>
                        <a:pt x="5" y="72"/>
                      </a:cubicBezTo>
                      <a:cubicBezTo>
                        <a:pt x="5" y="72"/>
                        <a:pt x="5" y="72"/>
                        <a:pt x="5" y="72"/>
                      </a:cubicBezTo>
                      <a:cubicBezTo>
                        <a:pt x="7" y="73"/>
                        <a:pt x="5" y="74"/>
                        <a:pt x="7" y="76"/>
                      </a:cubicBezTo>
                      <a:cubicBezTo>
                        <a:pt x="6" y="76"/>
                        <a:pt x="6" y="76"/>
                        <a:pt x="6" y="76"/>
                      </a:cubicBezTo>
                      <a:cubicBezTo>
                        <a:pt x="7" y="76"/>
                        <a:pt x="8" y="76"/>
                        <a:pt x="8" y="77"/>
                      </a:cubicBezTo>
                      <a:cubicBezTo>
                        <a:pt x="7" y="77"/>
                        <a:pt x="8" y="78"/>
                        <a:pt x="7" y="78"/>
                      </a:cubicBezTo>
                      <a:cubicBezTo>
                        <a:pt x="9" y="80"/>
                        <a:pt x="8" y="79"/>
                        <a:pt x="10" y="79"/>
                      </a:cubicBezTo>
                      <a:cubicBezTo>
                        <a:pt x="10" y="80"/>
                        <a:pt x="10" y="80"/>
                        <a:pt x="10" y="80"/>
                      </a:cubicBezTo>
                      <a:cubicBezTo>
                        <a:pt x="11" y="80"/>
                        <a:pt x="11" y="80"/>
                        <a:pt x="12" y="81"/>
                      </a:cubicBezTo>
                      <a:cubicBezTo>
                        <a:pt x="11" y="80"/>
                        <a:pt x="11" y="82"/>
                        <a:pt x="10" y="81"/>
                      </a:cubicBezTo>
                      <a:cubicBezTo>
                        <a:pt x="11" y="85"/>
                        <a:pt x="14" y="83"/>
                        <a:pt x="13" y="86"/>
                      </a:cubicBezTo>
                      <a:cubicBezTo>
                        <a:pt x="15" y="85"/>
                        <a:pt x="12" y="83"/>
                        <a:pt x="13" y="84"/>
                      </a:cubicBezTo>
                      <a:cubicBezTo>
                        <a:pt x="13" y="83"/>
                        <a:pt x="15" y="83"/>
                        <a:pt x="15" y="84"/>
                      </a:cubicBezTo>
                      <a:cubicBezTo>
                        <a:pt x="16" y="84"/>
                        <a:pt x="14" y="87"/>
                        <a:pt x="16" y="88"/>
                      </a:cubicBezTo>
                      <a:cubicBezTo>
                        <a:pt x="16" y="88"/>
                        <a:pt x="16" y="88"/>
                        <a:pt x="16" y="88"/>
                      </a:cubicBezTo>
                      <a:cubicBezTo>
                        <a:pt x="16" y="89"/>
                        <a:pt x="17" y="88"/>
                        <a:pt x="18" y="89"/>
                      </a:cubicBezTo>
                      <a:cubicBezTo>
                        <a:pt x="19" y="89"/>
                        <a:pt x="19" y="90"/>
                        <a:pt x="20" y="89"/>
                      </a:cubicBezTo>
                      <a:cubicBezTo>
                        <a:pt x="20" y="89"/>
                        <a:pt x="18" y="88"/>
                        <a:pt x="18" y="88"/>
                      </a:cubicBezTo>
                      <a:cubicBezTo>
                        <a:pt x="19" y="89"/>
                        <a:pt x="21" y="87"/>
                        <a:pt x="22" y="89"/>
                      </a:cubicBezTo>
                      <a:cubicBezTo>
                        <a:pt x="22" y="89"/>
                        <a:pt x="21" y="89"/>
                        <a:pt x="21" y="89"/>
                      </a:cubicBezTo>
                      <a:cubicBezTo>
                        <a:pt x="21" y="90"/>
                        <a:pt x="22" y="90"/>
                        <a:pt x="22" y="90"/>
                      </a:cubicBezTo>
                      <a:cubicBezTo>
                        <a:pt x="21" y="92"/>
                        <a:pt x="20" y="89"/>
                        <a:pt x="18" y="90"/>
                      </a:cubicBezTo>
                      <a:cubicBezTo>
                        <a:pt x="18" y="91"/>
                        <a:pt x="21" y="90"/>
                        <a:pt x="19" y="91"/>
                      </a:cubicBezTo>
                      <a:cubicBezTo>
                        <a:pt x="21" y="90"/>
                        <a:pt x="21" y="93"/>
                        <a:pt x="23" y="91"/>
                      </a:cubicBezTo>
                      <a:cubicBezTo>
                        <a:pt x="23" y="92"/>
                        <a:pt x="23" y="92"/>
                        <a:pt x="23" y="92"/>
                      </a:cubicBezTo>
                      <a:cubicBezTo>
                        <a:pt x="23" y="92"/>
                        <a:pt x="24" y="92"/>
                        <a:pt x="24" y="92"/>
                      </a:cubicBezTo>
                      <a:cubicBezTo>
                        <a:pt x="23" y="93"/>
                        <a:pt x="23" y="93"/>
                        <a:pt x="23" y="93"/>
                      </a:cubicBezTo>
                      <a:cubicBezTo>
                        <a:pt x="24" y="92"/>
                        <a:pt x="25" y="95"/>
                        <a:pt x="26" y="94"/>
                      </a:cubicBezTo>
                      <a:cubicBezTo>
                        <a:pt x="24" y="94"/>
                        <a:pt x="26" y="93"/>
                        <a:pt x="25" y="92"/>
                      </a:cubicBezTo>
                      <a:cubicBezTo>
                        <a:pt x="28" y="92"/>
                        <a:pt x="26" y="95"/>
                        <a:pt x="30" y="95"/>
                      </a:cubicBezTo>
                      <a:cubicBezTo>
                        <a:pt x="29" y="95"/>
                        <a:pt x="28" y="94"/>
                        <a:pt x="29" y="94"/>
                      </a:cubicBezTo>
                      <a:cubicBezTo>
                        <a:pt x="30" y="94"/>
                        <a:pt x="31" y="95"/>
                        <a:pt x="31" y="95"/>
                      </a:cubicBezTo>
                      <a:cubicBezTo>
                        <a:pt x="33" y="95"/>
                        <a:pt x="31" y="94"/>
                        <a:pt x="32" y="94"/>
                      </a:cubicBezTo>
                      <a:cubicBezTo>
                        <a:pt x="32" y="95"/>
                        <a:pt x="33" y="94"/>
                        <a:pt x="34" y="93"/>
                      </a:cubicBezTo>
                      <a:cubicBezTo>
                        <a:pt x="34" y="94"/>
                        <a:pt x="34" y="94"/>
                        <a:pt x="34" y="94"/>
                      </a:cubicBezTo>
                      <a:cubicBezTo>
                        <a:pt x="36" y="95"/>
                        <a:pt x="34" y="92"/>
                        <a:pt x="37" y="93"/>
                      </a:cubicBezTo>
                      <a:cubicBezTo>
                        <a:pt x="36" y="94"/>
                        <a:pt x="36" y="94"/>
                        <a:pt x="36" y="94"/>
                      </a:cubicBezTo>
                      <a:cubicBezTo>
                        <a:pt x="37" y="94"/>
                        <a:pt x="37" y="94"/>
                        <a:pt x="37" y="94"/>
                      </a:cubicBezTo>
                      <a:cubicBezTo>
                        <a:pt x="37" y="95"/>
                        <a:pt x="37" y="95"/>
                        <a:pt x="37" y="95"/>
                      </a:cubicBezTo>
                      <a:cubicBezTo>
                        <a:pt x="38" y="94"/>
                        <a:pt x="38" y="94"/>
                        <a:pt x="40" y="94"/>
                      </a:cubicBezTo>
                      <a:cubicBezTo>
                        <a:pt x="39" y="93"/>
                        <a:pt x="40" y="92"/>
                        <a:pt x="41" y="92"/>
                      </a:cubicBezTo>
                      <a:cubicBezTo>
                        <a:pt x="41" y="92"/>
                        <a:pt x="40" y="93"/>
                        <a:pt x="42" y="92"/>
                      </a:cubicBezTo>
                      <a:cubicBezTo>
                        <a:pt x="42" y="93"/>
                        <a:pt x="41" y="94"/>
                        <a:pt x="41" y="93"/>
                      </a:cubicBezTo>
                      <a:cubicBezTo>
                        <a:pt x="41" y="94"/>
                        <a:pt x="40" y="94"/>
                        <a:pt x="40" y="94"/>
                      </a:cubicBezTo>
                      <a:cubicBezTo>
                        <a:pt x="41" y="95"/>
                        <a:pt x="42" y="94"/>
                        <a:pt x="43" y="94"/>
                      </a:cubicBezTo>
                      <a:cubicBezTo>
                        <a:pt x="43" y="94"/>
                        <a:pt x="43" y="94"/>
                        <a:pt x="42" y="94"/>
                      </a:cubicBezTo>
                      <a:cubicBezTo>
                        <a:pt x="44" y="92"/>
                        <a:pt x="44" y="92"/>
                        <a:pt x="44" y="92"/>
                      </a:cubicBezTo>
                      <a:cubicBezTo>
                        <a:pt x="45" y="92"/>
                        <a:pt x="44" y="92"/>
                        <a:pt x="44" y="93"/>
                      </a:cubicBezTo>
                      <a:cubicBezTo>
                        <a:pt x="45" y="92"/>
                        <a:pt x="45" y="92"/>
                        <a:pt x="45" y="91"/>
                      </a:cubicBezTo>
                      <a:cubicBezTo>
                        <a:pt x="45" y="92"/>
                        <a:pt x="46" y="93"/>
                        <a:pt x="45" y="94"/>
                      </a:cubicBezTo>
                      <a:cubicBezTo>
                        <a:pt x="47" y="92"/>
                        <a:pt x="47" y="92"/>
                        <a:pt x="47" y="92"/>
                      </a:cubicBezTo>
                      <a:cubicBezTo>
                        <a:pt x="47" y="92"/>
                        <a:pt x="48" y="92"/>
                        <a:pt x="48" y="93"/>
                      </a:cubicBezTo>
                      <a:cubicBezTo>
                        <a:pt x="49" y="93"/>
                        <a:pt x="50" y="90"/>
                        <a:pt x="52" y="90"/>
                      </a:cubicBezTo>
                      <a:cubicBezTo>
                        <a:pt x="52" y="90"/>
                        <a:pt x="52" y="89"/>
                        <a:pt x="52" y="89"/>
                      </a:cubicBezTo>
                      <a:cubicBezTo>
                        <a:pt x="53" y="89"/>
                        <a:pt x="55" y="89"/>
                        <a:pt x="56" y="87"/>
                      </a:cubicBezTo>
                      <a:cubicBezTo>
                        <a:pt x="57" y="87"/>
                        <a:pt x="57" y="87"/>
                        <a:pt x="57" y="87"/>
                      </a:cubicBezTo>
                      <a:cubicBezTo>
                        <a:pt x="58" y="86"/>
                        <a:pt x="55" y="87"/>
                        <a:pt x="57" y="85"/>
                      </a:cubicBezTo>
                      <a:cubicBezTo>
                        <a:pt x="58" y="83"/>
                        <a:pt x="58" y="85"/>
                        <a:pt x="59" y="85"/>
                      </a:cubicBezTo>
                      <a:cubicBezTo>
                        <a:pt x="59" y="84"/>
                        <a:pt x="59" y="82"/>
                        <a:pt x="61" y="82"/>
                      </a:cubicBezTo>
                      <a:cubicBezTo>
                        <a:pt x="60" y="82"/>
                        <a:pt x="60" y="83"/>
                        <a:pt x="60" y="83"/>
                      </a:cubicBezTo>
                      <a:close/>
                      <a:moveTo>
                        <a:pt x="69" y="70"/>
                      </a:moveTo>
                      <a:cubicBezTo>
                        <a:pt x="69" y="70"/>
                        <a:pt x="69" y="71"/>
                        <a:pt x="69" y="71"/>
                      </a:cubicBezTo>
                      <a:cubicBezTo>
                        <a:pt x="68" y="70"/>
                        <a:pt x="69" y="70"/>
                        <a:pt x="69" y="70"/>
                      </a:cubicBezTo>
                      <a:close/>
                      <a:moveTo>
                        <a:pt x="74" y="46"/>
                      </a:moveTo>
                      <a:cubicBezTo>
                        <a:pt x="74" y="46"/>
                        <a:pt x="74" y="47"/>
                        <a:pt x="74" y="47"/>
                      </a:cubicBezTo>
                      <a:cubicBezTo>
                        <a:pt x="74" y="47"/>
                        <a:pt x="74" y="46"/>
                        <a:pt x="74" y="46"/>
                      </a:cubicBezTo>
                      <a:close/>
                      <a:moveTo>
                        <a:pt x="39" y="9"/>
                      </a:moveTo>
                      <a:cubicBezTo>
                        <a:pt x="39" y="9"/>
                        <a:pt x="39" y="9"/>
                        <a:pt x="39" y="9"/>
                      </a:cubicBezTo>
                      <a:cubicBezTo>
                        <a:pt x="39" y="9"/>
                        <a:pt x="39" y="9"/>
                        <a:pt x="39" y="9"/>
                      </a:cubicBezTo>
                      <a:close/>
                      <a:moveTo>
                        <a:pt x="37" y="8"/>
                      </a:moveTo>
                      <a:cubicBezTo>
                        <a:pt x="37" y="9"/>
                        <a:pt x="37" y="9"/>
                        <a:pt x="38" y="9"/>
                      </a:cubicBezTo>
                      <a:cubicBezTo>
                        <a:pt x="38" y="9"/>
                        <a:pt x="38" y="8"/>
                        <a:pt x="38" y="8"/>
                      </a:cubicBezTo>
                      <a:cubicBezTo>
                        <a:pt x="38" y="8"/>
                        <a:pt x="38" y="8"/>
                        <a:pt x="37" y="8"/>
                      </a:cubicBezTo>
                      <a:close/>
                      <a:moveTo>
                        <a:pt x="21" y="82"/>
                      </a:moveTo>
                      <a:cubicBezTo>
                        <a:pt x="21" y="82"/>
                        <a:pt x="21" y="82"/>
                        <a:pt x="21" y="82"/>
                      </a:cubicBezTo>
                      <a:cubicBezTo>
                        <a:pt x="20" y="82"/>
                        <a:pt x="20" y="82"/>
                        <a:pt x="21"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6" name="Freeform 633">
                  <a:extLst>
                    <a:ext uri="{FF2B5EF4-FFF2-40B4-BE49-F238E27FC236}">
                      <a16:creationId xmlns:a16="http://schemas.microsoft.com/office/drawing/2014/main" id="{22A0ED81-8F63-4BBE-89D6-BF8A58EAF826}"/>
                    </a:ext>
                  </a:extLst>
                </p:cNvPr>
                <p:cNvSpPr>
                  <a:spLocks/>
                </p:cNvSpPr>
                <p:nvPr userDrawn="1"/>
              </p:nvSpPr>
              <p:spPr bwMode="auto">
                <a:xfrm>
                  <a:off x="4406" y="4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7" name="Freeform 634">
                  <a:extLst>
                    <a:ext uri="{FF2B5EF4-FFF2-40B4-BE49-F238E27FC236}">
                      <a16:creationId xmlns:a16="http://schemas.microsoft.com/office/drawing/2014/main" id="{6E3693EC-27C1-42BD-B774-CB7847C147A0}"/>
                    </a:ext>
                  </a:extLst>
                </p:cNvPr>
                <p:cNvSpPr>
                  <a:spLocks/>
                </p:cNvSpPr>
                <p:nvPr userDrawn="1"/>
              </p:nvSpPr>
              <p:spPr bwMode="auto">
                <a:xfrm>
                  <a:off x="4296" y="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8" name="Freeform 635">
                  <a:extLst>
                    <a:ext uri="{FF2B5EF4-FFF2-40B4-BE49-F238E27FC236}">
                      <a16:creationId xmlns:a16="http://schemas.microsoft.com/office/drawing/2014/main" id="{1823E452-7E19-4E7A-A1A5-48CCD2202029}"/>
                    </a:ext>
                  </a:extLst>
                </p:cNvPr>
                <p:cNvSpPr>
                  <a:spLocks/>
                </p:cNvSpPr>
                <p:nvPr userDrawn="1"/>
              </p:nvSpPr>
              <p:spPr bwMode="auto">
                <a:xfrm>
                  <a:off x="4326" y="2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9" name="Freeform 636">
                  <a:extLst>
                    <a:ext uri="{FF2B5EF4-FFF2-40B4-BE49-F238E27FC236}">
                      <a16:creationId xmlns:a16="http://schemas.microsoft.com/office/drawing/2014/main" id="{70A130EF-AC85-445E-A9FF-908F23BAD3BF}"/>
                    </a:ext>
                  </a:extLst>
                </p:cNvPr>
                <p:cNvSpPr>
                  <a:spLocks/>
                </p:cNvSpPr>
                <p:nvPr userDrawn="1"/>
              </p:nvSpPr>
              <p:spPr bwMode="auto">
                <a:xfrm>
                  <a:off x="4197" y="2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0" name="Freeform 637">
                  <a:extLst>
                    <a:ext uri="{FF2B5EF4-FFF2-40B4-BE49-F238E27FC236}">
                      <a16:creationId xmlns:a16="http://schemas.microsoft.com/office/drawing/2014/main" id="{4D927833-63A4-4CA2-854A-606837EC6A31}"/>
                    </a:ext>
                  </a:extLst>
                </p:cNvPr>
                <p:cNvSpPr>
                  <a:spLocks/>
                </p:cNvSpPr>
                <p:nvPr userDrawn="1"/>
              </p:nvSpPr>
              <p:spPr bwMode="auto">
                <a:xfrm>
                  <a:off x="4152" y="288"/>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1" name="Freeform 638">
                  <a:extLst>
                    <a:ext uri="{FF2B5EF4-FFF2-40B4-BE49-F238E27FC236}">
                      <a16:creationId xmlns:a16="http://schemas.microsoft.com/office/drawing/2014/main" id="{F433935B-B5DB-44B7-9EEF-92B49A9A2270}"/>
                    </a:ext>
                  </a:extLst>
                </p:cNvPr>
                <p:cNvSpPr>
                  <a:spLocks/>
                </p:cNvSpPr>
                <p:nvPr userDrawn="1"/>
              </p:nvSpPr>
              <p:spPr bwMode="auto">
                <a:xfrm>
                  <a:off x="4182" y="278"/>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1"/>
                        <a:pt x="0" y="1"/>
                      </a:cubicBezTo>
                      <a:cubicBezTo>
                        <a:pt x="0" y="1"/>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2" name="Freeform 639">
                  <a:extLst>
                    <a:ext uri="{FF2B5EF4-FFF2-40B4-BE49-F238E27FC236}">
                      <a16:creationId xmlns:a16="http://schemas.microsoft.com/office/drawing/2014/main" id="{55ED8C5B-DE0D-496C-8E3D-26AC6C8A51DC}"/>
                    </a:ext>
                  </a:extLst>
                </p:cNvPr>
                <p:cNvSpPr>
                  <a:spLocks/>
                </p:cNvSpPr>
                <p:nvPr userDrawn="1"/>
              </p:nvSpPr>
              <p:spPr bwMode="auto">
                <a:xfrm>
                  <a:off x="4182" y="28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3" name="Freeform 640">
                  <a:extLst>
                    <a:ext uri="{FF2B5EF4-FFF2-40B4-BE49-F238E27FC236}">
                      <a16:creationId xmlns:a16="http://schemas.microsoft.com/office/drawing/2014/main" id="{8BECF1BA-0E0E-4B5A-9FE4-E1D1D2CFE661}"/>
                    </a:ext>
                  </a:extLst>
                </p:cNvPr>
                <p:cNvSpPr>
                  <a:spLocks/>
                </p:cNvSpPr>
                <p:nvPr userDrawn="1"/>
              </p:nvSpPr>
              <p:spPr bwMode="auto">
                <a:xfrm>
                  <a:off x="4217" y="273"/>
                  <a:ext cx="5" cy="15"/>
                </a:xfrm>
                <a:custGeom>
                  <a:avLst/>
                  <a:gdLst>
                    <a:gd name="T0" fmla="*/ 0 w 1"/>
                    <a:gd name="T1" fmla="*/ 1 h 3"/>
                    <a:gd name="T2" fmla="*/ 0 w 1"/>
                    <a:gd name="T3" fmla="*/ 2 h 3"/>
                    <a:gd name="T4" fmla="*/ 0 w 1"/>
                    <a:gd name="T5" fmla="*/ 1 h 3"/>
                  </a:gdLst>
                  <a:ahLst/>
                  <a:cxnLst>
                    <a:cxn ang="0">
                      <a:pos x="T0" y="T1"/>
                    </a:cxn>
                    <a:cxn ang="0">
                      <a:pos x="T2" y="T3"/>
                    </a:cxn>
                    <a:cxn ang="0">
                      <a:pos x="T4" y="T5"/>
                    </a:cxn>
                  </a:cxnLst>
                  <a:rect l="0" t="0" r="r" b="b"/>
                  <a:pathLst>
                    <a:path w="1" h="3">
                      <a:moveTo>
                        <a:pt x="0" y="1"/>
                      </a:moveTo>
                      <a:cubicBezTo>
                        <a:pt x="0" y="1"/>
                        <a:pt x="0" y="2"/>
                        <a:pt x="0" y="2"/>
                      </a:cubicBezTo>
                      <a:cubicBezTo>
                        <a:pt x="0"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4" name="Rectangle 641">
                  <a:extLst>
                    <a:ext uri="{FF2B5EF4-FFF2-40B4-BE49-F238E27FC236}">
                      <a16:creationId xmlns:a16="http://schemas.microsoft.com/office/drawing/2014/main" id="{787B3593-1FCD-4164-8D0E-0E32DD36F9CD}"/>
                    </a:ext>
                  </a:extLst>
                </p:cNvPr>
                <p:cNvSpPr>
                  <a:spLocks noChangeArrowheads="1"/>
                </p:cNvSpPr>
                <p:nvPr userDrawn="1"/>
              </p:nvSpPr>
              <p:spPr bwMode="auto">
                <a:xfrm>
                  <a:off x="4182" y="27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5" name="Freeform 642">
                  <a:extLst>
                    <a:ext uri="{FF2B5EF4-FFF2-40B4-BE49-F238E27FC236}">
                      <a16:creationId xmlns:a16="http://schemas.microsoft.com/office/drawing/2014/main" id="{302D4285-DCE6-432E-94F5-8F1CFC5CBB82}"/>
                    </a:ext>
                  </a:extLst>
                </p:cNvPr>
                <p:cNvSpPr>
                  <a:spLocks/>
                </p:cNvSpPr>
                <p:nvPr userDrawn="1"/>
              </p:nvSpPr>
              <p:spPr bwMode="auto">
                <a:xfrm>
                  <a:off x="4197" y="26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6" name="Freeform 643">
                  <a:extLst>
                    <a:ext uri="{FF2B5EF4-FFF2-40B4-BE49-F238E27FC236}">
                      <a16:creationId xmlns:a16="http://schemas.microsoft.com/office/drawing/2014/main" id="{9A49ACA5-EC30-41EF-BB3B-BDCCD960A561}"/>
                    </a:ext>
                  </a:extLst>
                </p:cNvPr>
                <p:cNvSpPr>
                  <a:spLocks/>
                </p:cNvSpPr>
                <p:nvPr userDrawn="1"/>
              </p:nvSpPr>
              <p:spPr bwMode="auto">
                <a:xfrm>
                  <a:off x="4192" y="26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7" name="Freeform 644">
                  <a:extLst>
                    <a:ext uri="{FF2B5EF4-FFF2-40B4-BE49-F238E27FC236}">
                      <a16:creationId xmlns:a16="http://schemas.microsoft.com/office/drawing/2014/main" id="{7888E0F1-8B83-4972-92F9-83D64CC81A8F}"/>
                    </a:ext>
                  </a:extLst>
                </p:cNvPr>
                <p:cNvSpPr>
                  <a:spLocks/>
                </p:cNvSpPr>
                <p:nvPr userDrawn="1"/>
              </p:nvSpPr>
              <p:spPr bwMode="auto">
                <a:xfrm>
                  <a:off x="4187" y="26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8" name="Freeform 645">
                  <a:extLst>
                    <a:ext uri="{FF2B5EF4-FFF2-40B4-BE49-F238E27FC236}">
                      <a16:creationId xmlns:a16="http://schemas.microsoft.com/office/drawing/2014/main" id="{B3578303-6C7F-4673-8B97-2E3CD2F5AEEB}"/>
                    </a:ext>
                  </a:extLst>
                </p:cNvPr>
                <p:cNvSpPr>
                  <a:spLocks/>
                </p:cNvSpPr>
                <p:nvPr userDrawn="1"/>
              </p:nvSpPr>
              <p:spPr bwMode="auto">
                <a:xfrm>
                  <a:off x="4251" y="248"/>
                  <a:ext cx="5" cy="5"/>
                </a:xfrm>
                <a:custGeom>
                  <a:avLst/>
                  <a:gdLst>
                    <a:gd name="T0" fmla="*/ 0 w 1"/>
                    <a:gd name="T1" fmla="*/ 1 h 1"/>
                    <a:gd name="T2" fmla="*/ 1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9" name="Freeform 646">
                  <a:extLst>
                    <a:ext uri="{FF2B5EF4-FFF2-40B4-BE49-F238E27FC236}">
                      <a16:creationId xmlns:a16="http://schemas.microsoft.com/office/drawing/2014/main" id="{67F9131D-9930-40A5-8B6A-8ACBEA288C17}"/>
                    </a:ext>
                  </a:extLst>
                </p:cNvPr>
                <p:cNvSpPr>
                  <a:spLocks/>
                </p:cNvSpPr>
                <p:nvPr userDrawn="1"/>
              </p:nvSpPr>
              <p:spPr bwMode="auto">
                <a:xfrm>
                  <a:off x="4237" y="23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0" name="Freeform 647">
                  <a:extLst>
                    <a:ext uri="{FF2B5EF4-FFF2-40B4-BE49-F238E27FC236}">
                      <a16:creationId xmlns:a16="http://schemas.microsoft.com/office/drawing/2014/main" id="{301D8DF2-8AD3-4FDA-8E02-A5398613DD36}"/>
                    </a:ext>
                  </a:extLst>
                </p:cNvPr>
                <p:cNvSpPr>
                  <a:spLocks/>
                </p:cNvSpPr>
                <p:nvPr userDrawn="1"/>
              </p:nvSpPr>
              <p:spPr bwMode="auto">
                <a:xfrm>
                  <a:off x="4246" y="233"/>
                  <a:ext cx="10" cy="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1" name="Freeform 648">
                  <a:extLst>
                    <a:ext uri="{FF2B5EF4-FFF2-40B4-BE49-F238E27FC236}">
                      <a16:creationId xmlns:a16="http://schemas.microsoft.com/office/drawing/2014/main" id="{2430EE01-9FD1-45CE-BEDA-F0C35A2B1C7B}"/>
                    </a:ext>
                  </a:extLst>
                </p:cNvPr>
                <p:cNvSpPr>
                  <a:spLocks/>
                </p:cNvSpPr>
                <p:nvPr userDrawn="1"/>
              </p:nvSpPr>
              <p:spPr bwMode="auto">
                <a:xfrm>
                  <a:off x="4321" y="268"/>
                  <a:ext cx="5" cy="10"/>
                </a:xfrm>
                <a:custGeom>
                  <a:avLst/>
                  <a:gdLst>
                    <a:gd name="T0" fmla="*/ 5 w 5"/>
                    <a:gd name="T1" fmla="*/ 0 h 10"/>
                    <a:gd name="T2" fmla="*/ 5 w 5"/>
                    <a:gd name="T3" fmla="*/ 0 h 10"/>
                    <a:gd name="T4" fmla="*/ 0 w 5"/>
                    <a:gd name="T5" fmla="*/ 10 h 10"/>
                    <a:gd name="T6" fmla="*/ 5 w 5"/>
                    <a:gd name="T7" fmla="*/ 0 h 10"/>
                  </a:gdLst>
                  <a:ahLst/>
                  <a:cxnLst>
                    <a:cxn ang="0">
                      <a:pos x="T0" y="T1"/>
                    </a:cxn>
                    <a:cxn ang="0">
                      <a:pos x="T2" y="T3"/>
                    </a:cxn>
                    <a:cxn ang="0">
                      <a:pos x="T4" y="T5"/>
                    </a:cxn>
                    <a:cxn ang="0">
                      <a:pos x="T6" y="T7"/>
                    </a:cxn>
                  </a:cxnLst>
                  <a:rect l="0" t="0" r="r" b="b"/>
                  <a:pathLst>
                    <a:path w="5" h="10">
                      <a:moveTo>
                        <a:pt x="5" y="0"/>
                      </a:moveTo>
                      <a:lnTo>
                        <a:pt x="5" y="0"/>
                      </a:lnTo>
                      <a:lnTo>
                        <a:pt x="0" y="1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2" name="Freeform 649">
                  <a:extLst>
                    <a:ext uri="{FF2B5EF4-FFF2-40B4-BE49-F238E27FC236}">
                      <a16:creationId xmlns:a16="http://schemas.microsoft.com/office/drawing/2014/main" id="{FC671970-F7CB-4A48-A4DD-FF761B7447BC}"/>
                    </a:ext>
                  </a:extLst>
                </p:cNvPr>
                <p:cNvSpPr>
                  <a:spLocks/>
                </p:cNvSpPr>
                <p:nvPr userDrawn="1"/>
              </p:nvSpPr>
              <p:spPr bwMode="auto">
                <a:xfrm>
                  <a:off x="4386" y="303"/>
                  <a:ext cx="10" cy="15"/>
                </a:xfrm>
                <a:custGeom>
                  <a:avLst/>
                  <a:gdLst>
                    <a:gd name="T0" fmla="*/ 2 w 2"/>
                    <a:gd name="T1" fmla="*/ 2 h 3"/>
                    <a:gd name="T2" fmla="*/ 0 w 2"/>
                    <a:gd name="T3" fmla="*/ 0 h 3"/>
                    <a:gd name="T4" fmla="*/ 0 w 2"/>
                    <a:gd name="T5" fmla="*/ 2 h 3"/>
                    <a:gd name="T6" fmla="*/ 2 w 2"/>
                    <a:gd name="T7" fmla="*/ 2 h 3"/>
                  </a:gdLst>
                  <a:ahLst/>
                  <a:cxnLst>
                    <a:cxn ang="0">
                      <a:pos x="T0" y="T1"/>
                    </a:cxn>
                    <a:cxn ang="0">
                      <a:pos x="T2" y="T3"/>
                    </a:cxn>
                    <a:cxn ang="0">
                      <a:pos x="T4" y="T5"/>
                    </a:cxn>
                    <a:cxn ang="0">
                      <a:pos x="T6" y="T7"/>
                    </a:cxn>
                  </a:cxnLst>
                  <a:rect l="0" t="0" r="r" b="b"/>
                  <a:pathLst>
                    <a:path w="2" h="3">
                      <a:moveTo>
                        <a:pt x="2" y="2"/>
                      </a:moveTo>
                      <a:cubicBezTo>
                        <a:pt x="1" y="0"/>
                        <a:pt x="0" y="2"/>
                        <a:pt x="0" y="0"/>
                      </a:cubicBezTo>
                      <a:cubicBezTo>
                        <a:pt x="0" y="0"/>
                        <a:pt x="0" y="2"/>
                        <a:pt x="0" y="2"/>
                      </a:cubicBezTo>
                      <a:cubicBezTo>
                        <a:pt x="1" y="2"/>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3" name="Freeform 650">
                  <a:extLst>
                    <a:ext uri="{FF2B5EF4-FFF2-40B4-BE49-F238E27FC236}">
                      <a16:creationId xmlns:a16="http://schemas.microsoft.com/office/drawing/2014/main" id="{FD06FB3D-4F0E-43F2-A6C7-44F3DF056A57}"/>
                    </a:ext>
                  </a:extLst>
                </p:cNvPr>
                <p:cNvSpPr>
                  <a:spLocks/>
                </p:cNvSpPr>
                <p:nvPr userDrawn="1"/>
              </p:nvSpPr>
              <p:spPr bwMode="auto">
                <a:xfrm>
                  <a:off x="4381" y="30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4" name="Freeform 651">
                  <a:extLst>
                    <a:ext uri="{FF2B5EF4-FFF2-40B4-BE49-F238E27FC236}">
                      <a16:creationId xmlns:a16="http://schemas.microsoft.com/office/drawing/2014/main" id="{B56903DE-9789-44C8-942D-53015D7E563F}"/>
                    </a:ext>
                  </a:extLst>
                </p:cNvPr>
                <p:cNvSpPr>
                  <a:spLocks/>
                </p:cNvSpPr>
                <p:nvPr userDrawn="1"/>
              </p:nvSpPr>
              <p:spPr bwMode="auto">
                <a:xfrm>
                  <a:off x="4092" y="433"/>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5" name="Freeform 652">
                  <a:extLst>
                    <a:ext uri="{FF2B5EF4-FFF2-40B4-BE49-F238E27FC236}">
                      <a16:creationId xmlns:a16="http://schemas.microsoft.com/office/drawing/2014/main" id="{2B9C059D-022E-4EA7-B144-9EB8522A06CE}"/>
                    </a:ext>
                  </a:extLst>
                </p:cNvPr>
                <p:cNvSpPr>
                  <a:spLocks/>
                </p:cNvSpPr>
                <p:nvPr userDrawn="1"/>
              </p:nvSpPr>
              <p:spPr bwMode="auto">
                <a:xfrm>
                  <a:off x="4087" y="428"/>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6" name="Freeform 653">
                  <a:extLst>
                    <a:ext uri="{FF2B5EF4-FFF2-40B4-BE49-F238E27FC236}">
                      <a16:creationId xmlns:a16="http://schemas.microsoft.com/office/drawing/2014/main" id="{31DD7278-BB89-4F70-A596-9A8C3BCC8802}"/>
                    </a:ext>
                  </a:extLst>
                </p:cNvPr>
                <p:cNvSpPr>
                  <a:spLocks/>
                </p:cNvSpPr>
                <p:nvPr userDrawn="1"/>
              </p:nvSpPr>
              <p:spPr bwMode="auto">
                <a:xfrm>
                  <a:off x="4396" y="5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7" name="Freeform 654">
                  <a:extLst>
                    <a:ext uri="{FF2B5EF4-FFF2-40B4-BE49-F238E27FC236}">
                      <a16:creationId xmlns:a16="http://schemas.microsoft.com/office/drawing/2014/main" id="{4FD090EE-3A2B-4631-BBB9-44E0C62CBDED}"/>
                    </a:ext>
                  </a:extLst>
                </p:cNvPr>
                <p:cNvSpPr>
                  <a:spLocks/>
                </p:cNvSpPr>
                <p:nvPr userDrawn="1"/>
              </p:nvSpPr>
              <p:spPr bwMode="auto">
                <a:xfrm>
                  <a:off x="4356" y="6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8" name="Freeform 655">
                  <a:extLst>
                    <a:ext uri="{FF2B5EF4-FFF2-40B4-BE49-F238E27FC236}">
                      <a16:creationId xmlns:a16="http://schemas.microsoft.com/office/drawing/2014/main" id="{6D9CC7BE-DE70-4BDB-9145-0890797B5353}"/>
                    </a:ext>
                  </a:extLst>
                </p:cNvPr>
                <p:cNvSpPr>
                  <a:spLocks/>
                </p:cNvSpPr>
                <p:nvPr userDrawn="1"/>
              </p:nvSpPr>
              <p:spPr bwMode="auto">
                <a:xfrm>
                  <a:off x="4326" y="663"/>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2" y="0"/>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9" name="Freeform 656">
                  <a:extLst>
                    <a:ext uri="{FF2B5EF4-FFF2-40B4-BE49-F238E27FC236}">
                      <a16:creationId xmlns:a16="http://schemas.microsoft.com/office/drawing/2014/main" id="{9AE9BFB4-F636-42F4-8835-9B7B7A0E9DE4}"/>
                    </a:ext>
                  </a:extLst>
                </p:cNvPr>
                <p:cNvSpPr>
                  <a:spLocks/>
                </p:cNvSpPr>
                <p:nvPr userDrawn="1"/>
              </p:nvSpPr>
              <p:spPr bwMode="auto">
                <a:xfrm>
                  <a:off x="3639" y="488"/>
                  <a:ext cx="10"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1" y="0"/>
                        <a:pt x="1" y="0"/>
                        <a:pt x="2"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0" name="Freeform 657">
                  <a:extLst>
                    <a:ext uri="{FF2B5EF4-FFF2-40B4-BE49-F238E27FC236}">
                      <a16:creationId xmlns:a16="http://schemas.microsoft.com/office/drawing/2014/main" id="{66C9365F-12E5-4D67-96B9-F82E03ED262A}"/>
                    </a:ext>
                  </a:extLst>
                </p:cNvPr>
                <p:cNvSpPr>
                  <a:spLocks/>
                </p:cNvSpPr>
                <p:nvPr userDrawn="1"/>
              </p:nvSpPr>
              <p:spPr bwMode="auto">
                <a:xfrm>
                  <a:off x="3625" y="45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1" name="Freeform 658">
                  <a:extLst>
                    <a:ext uri="{FF2B5EF4-FFF2-40B4-BE49-F238E27FC236}">
                      <a16:creationId xmlns:a16="http://schemas.microsoft.com/office/drawing/2014/main" id="{B7AB706A-DF9B-44D6-90D0-00A929FF122C}"/>
                    </a:ext>
                  </a:extLst>
                </p:cNvPr>
                <p:cNvSpPr>
                  <a:spLocks/>
                </p:cNvSpPr>
                <p:nvPr userDrawn="1"/>
              </p:nvSpPr>
              <p:spPr bwMode="auto">
                <a:xfrm>
                  <a:off x="3620" y="433"/>
                  <a:ext cx="10" cy="20"/>
                </a:xfrm>
                <a:custGeom>
                  <a:avLst/>
                  <a:gdLst>
                    <a:gd name="T0" fmla="*/ 2 w 2"/>
                    <a:gd name="T1" fmla="*/ 0 h 4"/>
                    <a:gd name="T2" fmla="*/ 1 w 2"/>
                    <a:gd name="T3" fmla="*/ 3 h 4"/>
                    <a:gd name="T4" fmla="*/ 1 w 2"/>
                    <a:gd name="T5" fmla="*/ 3 h 4"/>
                    <a:gd name="T6" fmla="*/ 2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0" y="1"/>
                        <a:pt x="2" y="2"/>
                        <a:pt x="1" y="3"/>
                      </a:cubicBezTo>
                      <a:cubicBezTo>
                        <a:pt x="1" y="3"/>
                        <a:pt x="1" y="3"/>
                        <a:pt x="1" y="3"/>
                      </a:cubicBezTo>
                      <a:cubicBezTo>
                        <a:pt x="2" y="4"/>
                        <a:pt x="2" y="4"/>
                        <a:pt x="2" y="4"/>
                      </a:cubicBezTo>
                      <a:cubicBezTo>
                        <a:pt x="2" y="3"/>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2" name="Freeform 659">
                  <a:extLst>
                    <a:ext uri="{FF2B5EF4-FFF2-40B4-BE49-F238E27FC236}">
                      <a16:creationId xmlns:a16="http://schemas.microsoft.com/office/drawing/2014/main" id="{F5C85CB0-A727-4FC7-AC4A-F55B9DC346AE}"/>
                    </a:ext>
                  </a:extLst>
                </p:cNvPr>
                <p:cNvSpPr>
                  <a:spLocks/>
                </p:cNvSpPr>
                <p:nvPr userDrawn="1"/>
              </p:nvSpPr>
              <p:spPr bwMode="auto">
                <a:xfrm>
                  <a:off x="3639" y="41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3" name="Freeform 660">
                  <a:extLst>
                    <a:ext uri="{FF2B5EF4-FFF2-40B4-BE49-F238E27FC236}">
                      <a16:creationId xmlns:a16="http://schemas.microsoft.com/office/drawing/2014/main" id="{2686892C-4BE8-4F50-AC0C-9182932121E3}"/>
                    </a:ext>
                  </a:extLst>
                </p:cNvPr>
                <p:cNvSpPr>
                  <a:spLocks/>
                </p:cNvSpPr>
                <p:nvPr userDrawn="1"/>
              </p:nvSpPr>
              <p:spPr bwMode="auto">
                <a:xfrm>
                  <a:off x="3644" y="42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4" name="Freeform 661">
                  <a:extLst>
                    <a:ext uri="{FF2B5EF4-FFF2-40B4-BE49-F238E27FC236}">
                      <a16:creationId xmlns:a16="http://schemas.microsoft.com/office/drawing/2014/main" id="{C702331C-C34B-4D7C-A91A-022E6E98FC2E}"/>
                    </a:ext>
                  </a:extLst>
                </p:cNvPr>
                <p:cNvSpPr>
                  <a:spLocks/>
                </p:cNvSpPr>
                <p:nvPr userDrawn="1"/>
              </p:nvSpPr>
              <p:spPr bwMode="auto">
                <a:xfrm>
                  <a:off x="3644" y="408"/>
                  <a:ext cx="5"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1"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5" name="Freeform 662">
                  <a:extLst>
                    <a:ext uri="{FF2B5EF4-FFF2-40B4-BE49-F238E27FC236}">
                      <a16:creationId xmlns:a16="http://schemas.microsoft.com/office/drawing/2014/main" id="{CF4CD135-DDF2-4E44-AD03-B1AF2B72263E}"/>
                    </a:ext>
                  </a:extLst>
                </p:cNvPr>
                <p:cNvSpPr>
                  <a:spLocks/>
                </p:cNvSpPr>
                <p:nvPr userDrawn="1"/>
              </p:nvSpPr>
              <p:spPr bwMode="auto">
                <a:xfrm>
                  <a:off x="3639" y="4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6" name="Freeform 663">
                  <a:extLst>
                    <a:ext uri="{FF2B5EF4-FFF2-40B4-BE49-F238E27FC236}">
                      <a16:creationId xmlns:a16="http://schemas.microsoft.com/office/drawing/2014/main" id="{E8093078-A92E-4D3C-A36A-DA81FA04F444}"/>
                    </a:ext>
                  </a:extLst>
                </p:cNvPr>
                <p:cNvSpPr>
                  <a:spLocks/>
                </p:cNvSpPr>
                <p:nvPr userDrawn="1"/>
              </p:nvSpPr>
              <p:spPr bwMode="auto">
                <a:xfrm>
                  <a:off x="3634" y="408"/>
                  <a:ext cx="5" cy="5"/>
                </a:xfrm>
                <a:custGeom>
                  <a:avLst/>
                  <a:gdLst>
                    <a:gd name="T0" fmla="*/ 1 w 1"/>
                    <a:gd name="T1" fmla="*/ 1 h 1"/>
                    <a:gd name="T2" fmla="*/ 1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7" name="Freeform 664">
                  <a:extLst>
                    <a:ext uri="{FF2B5EF4-FFF2-40B4-BE49-F238E27FC236}">
                      <a16:creationId xmlns:a16="http://schemas.microsoft.com/office/drawing/2014/main" id="{8C13957D-4CFD-4033-B4D2-956D20B7CEB9}"/>
                    </a:ext>
                  </a:extLst>
                </p:cNvPr>
                <p:cNvSpPr>
                  <a:spLocks/>
                </p:cNvSpPr>
                <p:nvPr userDrawn="1"/>
              </p:nvSpPr>
              <p:spPr bwMode="auto">
                <a:xfrm>
                  <a:off x="3634" y="4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1"/>
                        <a:pt x="0" y="0"/>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8" name="Freeform 665">
                  <a:extLst>
                    <a:ext uri="{FF2B5EF4-FFF2-40B4-BE49-F238E27FC236}">
                      <a16:creationId xmlns:a16="http://schemas.microsoft.com/office/drawing/2014/main" id="{01AB6798-F029-4203-AA98-E40FD11CA100}"/>
                    </a:ext>
                  </a:extLst>
                </p:cNvPr>
                <p:cNvSpPr>
                  <a:spLocks/>
                </p:cNvSpPr>
                <p:nvPr userDrawn="1"/>
              </p:nvSpPr>
              <p:spPr bwMode="auto">
                <a:xfrm>
                  <a:off x="3620" y="43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9" name="Freeform 666">
                  <a:extLst>
                    <a:ext uri="{FF2B5EF4-FFF2-40B4-BE49-F238E27FC236}">
                      <a16:creationId xmlns:a16="http://schemas.microsoft.com/office/drawing/2014/main" id="{60B73C06-5DD8-472F-999B-F6C1760ED6E6}"/>
                    </a:ext>
                  </a:extLst>
                </p:cNvPr>
                <p:cNvSpPr>
                  <a:spLocks/>
                </p:cNvSpPr>
                <p:nvPr userDrawn="1"/>
              </p:nvSpPr>
              <p:spPr bwMode="auto">
                <a:xfrm>
                  <a:off x="3644" y="3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0" name="Freeform 667">
                  <a:extLst>
                    <a:ext uri="{FF2B5EF4-FFF2-40B4-BE49-F238E27FC236}">
                      <a16:creationId xmlns:a16="http://schemas.microsoft.com/office/drawing/2014/main" id="{CCA7CBFE-3099-4D1A-BC3D-8648C8E5CD3D}"/>
                    </a:ext>
                  </a:extLst>
                </p:cNvPr>
                <p:cNvSpPr>
                  <a:spLocks/>
                </p:cNvSpPr>
                <p:nvPr userDrawn="1"/>
              </p:nvSpPr>
              <p:spPr bwMode="auto">
                <a:xfrm>
                  <a:off x="3639" y="3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1" name="Freeform 668">
                  <a:extLst>
                    <a:ext uri="{FF2B5EF4-FFF2-40B4-BE49-F238E27FC236}">
                      <a16:creationId xmlns:a16="http://schemas.microsoft.com/office/drawing/2014/main" id="{471090F9-9715-4503-B317-0AA21004E475}"/>
                    </a:ext>
                  </a:extLst>
                </p:cNvPr>
                <p:cNvSpPr>
                  <a:spLocks/>
                </p:cNvSpPr>
                <p:nvPr userDrawn="1"/>
              </p:nvSpPr>
              <p:spPr bwMode="auto">
                <a:xfrm>
                  <a:off x="3630" y="403"/>
                  <a:ext cx="4" cy="10"/>
                </a:xfrm>
                <a:custGeom>
                  <a:avLst/>
                  <a:gdLst>
                    <a:gd name="T0" fmla="*/ 0 w 4"/>
                    <a:gd name="T1" fmla="*/ 5 h 10"/>
                    <a:gd name="T2" fmla="*/ 4 w 4"/>
                    <a:gd name="T3" fmla="*/ 10 h 10"/>
                    <a:gd name="T4" fmla="*/ 0 w 4"/>
                    <a:gd name="T5" fmla="*/ 0 h 10"/>
                    <a:gd name="T6" fmla="*/ 0 w 4"/>
                    <a:gd name="T7" fmla="*/ 5 h 10"/>
                  </a:gdLst>
                  <a:ahLst/>
                  <a:cxnLst>
                    <a:cxn ang="0">
                      <a:pos x="T0" y="T1"/>
                    </a:cxn>
                    <a:cxn ang="0">
                      <a:pos x="T2" y="T3"/>
                    </a:cxn>
                    <a:cxn ang="0">
                      <a:pos x="T4" y="T5"/>
                    </a:cxn>
                    <a:cxn ang="0">
                      <a:pos x="T6" y="T7"/>
                    </a:cxn>
                  </a:cxnLst>
                  <a:rect l="0" t="0" r="r" b="b"/>
                  <a:pathLst>
                    <a:path w="4" h="10">
                      <a:moveTo>
                        <a:pt x="0" y="5"/>
                      </a:moveTo>
                      <a:lnTo>
                        <a:pt x="4"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2" name="Freeform 669">
                  <a:extLst>
                    <a:ext uri="{FF2B5EF4-FFF2-40B4-BE49-F238E27FC236}">
                      <a16:creationId xmlns:a16="http://schemas.microsoft.com/office/drawing/2014/main" id="{BC9B8566-C52B-4977-85AE-B7AB9A0775D4}"/>
                    </a:ext>
                  </a:extLst>
                </p:cNvPr>
                <p:cNvSpPr>
                  <a:spLocks/>
                </p:cNvSpPr>
                <p:nvPr userDrawn="1"/>
              </p:nvSpPr>
              <p:spPr bwMode="auto">
                <a:xfrm>
                  <a:off x="3649" y="37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3" name="Freeform 670">
                  <a:extLst>
                    <a:ext uri="{FF2B5EF4-FFF2-40B4-BE49-F238E27FC236}">
                      <a16:creationId xmlns:a16="http://schemas.microsoft.com/office/drawing/2014/main" id="{E53BB299-209E-4219-A2D1-E128EFF5F13C}"/>
                    </a:ext>
                  </a:extLst>
                </p:cNvPr>
                <p:cNvSpPr>
                  <a:spLocks/>
                </p:cNvSpPr>
                <p:nvPr userDrawn="1"/>
              </p:nvSpPr>
              <p:spPr bwMode="auto">
                <a:xfrm>
                  <a:off x="3654" y="3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4" name="Freeform 671">
                  <a:extLst>
                    <a:ext uri="{FF2B5EF4-FFF2-40B4-BE49-F238E27FC236}">
                      <a16:creationId xmlns:a16="http://schemas.microsoft.com/office/drawing/2014/main" id="{DE1798C2-384B-4E89-88CF-C02DB22D03EB}"/>
                    </a:ext>
                  </a:extLst>
                </p:cNvPr>
                <p:cNvSpPr>
                  <a:spLocks/>
                </p:cNvSpPr>
                <p:nvPr userDrawn="1"/>
              </p:nvSpPr>
              <p:spPr bwMode="auto">
                <a:xfrm>
                  <a:off x="3654" y="3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5" name="Freeform 672">
                  <a:extLst>
                    <a:ext uri="{FF2B5EF4-FFF2-40B4-BE49-F238E27FC236}">
                      <a16:creationId xmlns:a16="http://schemas.microsoft.com/office/drawing/2014/main" id="{ADF56224-24E0-478C-959F-F9D54EB73FBD}"/>
                    </a:ext>
                  </a:extLst>
                </p:cNvPr>
                <p:cNvSpPr>
                  <a:spLocks/>
                </p:cNvSpPr>
                <p:nvPr userDrawn="1"/>
              </p:nvSpPr>
              <p:spPr bwMode="auto">
                <a:xfrm>
                  <a:off x="3644" y="37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6" name="Freeform 673">
                  <a:extLst>
                    <a:ext uri="{FF2B5EF4-FFF2-40B4-BE49-F238E27FC236}">
                      <a16:creationId xmlns:a16="http://schemas.microsoft.com/office/drawing/2014/main" id="{30A43506-B6ED-48C5-A194-D622524E8EF5}"/>
                    </a:ext>
                  </a:extLst>
                </p:cNvPr>
                <p:cNvSpPr>
                  <a:spLocks/>
                </p:cNvSpPr>
                <p:nvPr userDrawn="1"/>
              </p:nvSpPr>
              <p:spPr bwMode="auto">
                <a:xfrm>
                  <a:off x="3644" y="3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7" name="Freeform 674">
                  <a:extLst>
                    <a:ext uri="{FF2B5EF4-FFF2-40B4-BE49-F238E27FC236}">
                      <a16:creationId xmlns:a16="http://schemas.microsoft.com/office/drawing/2014/main" id="{63034A15-146F-4168-B476-4B977E9D7248}"/>
                    </a:ext>
                  </a:extLst>
                </p:cNvPr>
                <p:cNvSpPr>
                  <a:spLocks/>
                </p:cNvSpPr>
                <p:nvPr userDrawn="1"/>
              </p:nvSpPr>
              <p:spPr bwMode="auto">
                <a:xfrm>
                  <a:off x="3644"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8" name="Freeform 675">
                  <a:extLst>
                    <a:ext uri="{FF2B5EF4-FFF2-40B4-BE49-F238E27FC236}">
                      <a16:creationId xmlns:a16="http://schemas.microsoft.com/office/drawing/2014/main" id="{BAEDE6BF-F7FC-4889-AA1A-06D82299950D}"/>
                    </a:ext>
                  </a:extLst>
                </p:cNvPr>
                <p:cNvSpPr>
                  <a:spLocks/>
                </p:cNvSpPr>
                <p:nvPr userDrawn="1"/>
              </p:nvSpPr>
              <p:spPr bwMode="auto">
                <a:xfrm>
                  <a:off x="3625" y="388"/>
                  <a:ext cx="9"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9" name="Freeform 676">
                  <a:extLst>
                    <a:ext uri="{FF2B5EF4-FFF2-40B4-BE49-F238E27FC236}">
                      <a16:creationId xmlns:a16="http://schemas.microsoft.com/office/drawing/2014/main" id="{9F8BB3C3-1DDE-46C9-B1A8-58735CB4D632}"/>
                    </a:ext>
                  </a:extLst>
                </p:cNvPr>
                <p:cNvSpPr>
                  <a:spLocks/>
                </p:cNvSpPr>
                <p:nvPr userDrawn="1"/>
              </p:nvSpPr>
              <p:spPr bwMode="auto">
                <a:xfrm>
                  <a:off x="3634" y="3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0" name="Freeform 677">
                  <a:extLst>
                    <a:ext uri="{FF2B5EF4-FFF2-40B4-BE49-F238E27FC236}">
                      <a16:creationId xmlns:a16="http://schemas.microsoft.com/office/drawing/2014/main" id="{1F5E400F-1EBD-4CE6-B62C-EAD8B16644B4}"/>
                    </a:ext>
                  </a:extLst>
                </p:cNvPr>
                <p:cNvSpPr>
                  <a:spLocks/>
                </p:cNvSpPr>
                <p:nvPr userDrawn="1"/>
              </p:nvSpPr>
              <p:spPr bwMode="auto">
                <a:xfrm>
                  <a:off x="3634" y="37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1" name="Freeform 678">
                  <a:extLst>
                    <a:ext uri="{FF2B5EF4-FFF2-40B4-BE49-F238E27FC236}">
                      <a16:creationId xmlns:a16="http://schemas.microsoft.com/office/drawing/2014/main" id="{9E17AA95-6A3D-4951-9BC1-FADB4A0250D6}"/>
                    </a:ext>
                  </a:extLst>
                </p:cNvPr>
                <p:cNvSpPr>
                  <a:spLocks/>
                </p:cNvSpPr>
                <p:nvPr userDrawn="1"/>
              </p:nvSpPr>
              <p:spPr bwMode="auto">
                <a:xfrm>
                  <a:off x="3644" y="358"/>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2" name="Freeform 679">
                  <a:extLst>
                    <a:ext uri="{FF2B5EF4-FFF2-40B4-BE49-F238E27FC236}">
                      <a16:creationId xmlns:a16="http://schemas.microsoft.com/office/drawing/2014/main" id="{FB05D84C-2881-4214-B158-F7CAB2332110}"/>
                    </a:ext>
                  </a:extLst>
                </p:cNvPr>
                <p:cNvSpPr>
                  <a:spLocks/>
                </p:cNvSpPr>
                <p:nvPr userDrawn="1"/>
              </p:nvSpPr>
              <p:spPr bwMode="auto">
                <a:xfrm>
                  <a:off x="3644" y="36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3" name="Rectangle 680">
                  <a:extLst>
                    <a:ext uri="{FF2B5EF4-FFF2-40B4-BE49-F238E27FC236}">
                      <a16:creationId xmlns:a16="http://schemas.microsoft.com/office/drawing/2014/main" id="{DFAC86DF-FEAC-4153-B44F-5DEB3A45BECC}"/>
                    </a:ext>
                  </a:extLst>
                </p:cNvPr>
                <p:cNvSpPr>
                  <a:spLocks noChangeArrowheads="1"/>
                </p:cNvSpPr>
                <p:nvPr userDrawn="1"/>
              </p:nvSpPr>
              <p:spPr bwMode="auto">
                <a:xfrm>
                  <a:off x="3654" y="33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4" name="Freeform 681">
                  <a:extLst>
                    <a:ext uri="{FF2B5EF4-FFF2-40B4-BE49-F238E27FC236}">
                      <a16:creationId xmlns:a16="http://schemas.microsoft.com/office/drawing/2014/main" id="{86EF40F0-4566-47BD-8422-5981885BED06}"/>
                    </a:ext>
                  </a:extLst>
                </p:cNvPr>
                <p:cNvSpPr>
                  <a:spLocks/>
                </p:cNvSpPr>
                <p:nvPr userDrawn="1"/>
              </p:nvSpPr>
              <p:spPr bwMode="auto">
                <a:xfrm>
                  <a:off x="3644" y="363"/>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5" name="Freeform 682">
                  <a:extLst>
                    <a:ext uri="{FF2B5EF4-FFF2-40B4-BE49-F238E27FC236}">
                      <a16:creationId xmlns:a16="http://schemas.microsoft.com/office/drawing/2014/main" id="{6E5D6539-3922-478A-9E32-E17EBA662EFF}"/>
                    </a:ext>
                  </a:extLst>
                </p:cNvPr>
                <p:cNvSpPr>
                  <a:spLocks/>
                </p:cNvSpPr>
                <p:nvPr userDrawn="1"/>
              </p:nvSpPr>
              <p:spPr bwMode="auto">
                <a:xfrm>
                  <a:off x="3649" y="35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6" name="Freeform 683">
                  <a:extLst>
                    <a:ext uri="{FF2B5EF4-FFF2-40B4-BE49-F238E27FC236}">
                      <a16:creationId xmlns:a16="http://schemas.microsoft.com/office/drawing/2014/main" id="{194DE631-9355-4BB6-8941-F10FCE69E40C}"/>
                    </a:ext>
                  </a:extLst>
                </p:cNvPr>
                <p:cNvSpPr>
                  <a:spLocks/>
                </p:cNvSpPr>
                <p:nvPr userDrawn="1"/>
              </p:nvSpPr>
              <p:spPr bwMode="auto">
                <a:xfrm>
                  <a:off x="3644" y="3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7" name="Freeform 684">
                  <a:extLst>
                    <a:ext uri="{FF2B5EF4-FFF2-40B4-BE49-F238E27FC236}">
                      <a16:creationId xmlns:a16="http://schemas.microsoft.com/office/drawing/2014/main" id="{2C0074BF-8613-4332-A42B-7F6B68681129}"/>
                    </a:ext>
                  </a:extLst>
                </p:cNvPr>
                <p:cNvSpPr>
                  <a:spLocks/>
                </p:cNvSpPr>
                <p:nvPr userDrawn="1"/>
              </p:nvSpPr>
              <p:spPr bwMode="auto">
                <a:xfrm>
                  <a:off x="3644" y="3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8" name="Freeform 685">
                  <a:extLst>
                    <a:ext uri="{FF2B5EF4-FFF2-40B4-BE49-F238E27FC236}">
                      <a16:creationId xmlns:a16="http://schemas.microsoft.com/office/drawing/2014/main" id="{624812A9-699D-4C7A-ACFD-A0A5E36D787B}"/>
                    </a:ext>
                  </a:extLst>
                </p:cNvPr>
                <p:cNvSpPr>
                  <a:spLocks/>
                </p:cNvSpPr>
                <p:nvPr userDrawn="1"/>
              </p:nvSpPr>
              <p:spPr bwMode="auto">
                <a:xfrm>
                  <a:off x="3634" y="313"/>
                  <a:ext cx="20" cy="25"/>
                </a:xfrm>
                <a:custGeom>
                  <a:avLst/>
                  <a:gdLst>
                    <a:gd name="T0" fmla="*/ 0 w 4"/>
                    <a:gd name="T1" fmla="*/ 1 h 5"/>
                    <a:gd name="T2" fmla="*/ 0 w 4"/>
                    <a:gd name="T3" fmla="*/ 3 h 5"/>
                    <a:gd name="T4" fmla="*/ 4 w 4"/>
                    <a:gd name="T5" fmla="*/ 5 h 5"/>
                    <a:gd name="T6" fmla="*/ 4 w 4"/>
                    <a:gd name="T7" fmla="*/ 3 h 5"/>
                    <a:gd name="T8" fmla="*/ 2 w 4"/>
                    <a:gd name="T9" fmla="*/ 4 h 5"/>
                    <a:gd name="T10" fmla="*/ 3 w 4"/>
                    <a:gd name="T11" fmla="*/ 3 h 5"/>
                    <a:gd name="T12" fmla="*/ 1 w 4"/>
                    <a:gd name="T13" fmla="*/ 0 h 5"/>
                    <a:gd name="T14" fmla="*/ 1 w 4"/>
                    <a:gd name="T15" fmla="*/ 1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1" y="1"/>
                        <a:pt x="1" y="3"/>
                        <a:pt x="0" y="3"/>
                      </a:cubicBezTo>
                      <a:cubicBezTo>
                        <a:pt x="0" y="4"/>
                        <a:pt x="3" y="5"/>
                        <a:pt x="4" y="5"/>
                      </a:cubicBezTo>
                      <a:cubicBezTo>
                        <a:pt x="4" y="5"/>
                        <a:pt x="4" y="4"/>
                        <a:pt x="4" y="3"/>
                      </a:cubicBezTo>
                      <a:cubicBezTo>
                        <a:pt x="3" y="4"/>
                        <a:pt x="2" y="5"/>
                        <a:pt x="2" y="4"/>
                      </a:cubicBezTo>
                      <a:cubicBezTo>
                        <a:pt x="2" y="3"/>
                        <a:pt x="2" y="3"/>
                        <a:pt x="3" y="3"/>
                      </a:cubicBezTo>
                      <a:cubicBezTo>
                        <a:pt x="2" y="3"/>
                        <a:pt x="2" y="1"/>
                        <a:pt x="1"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9" name="Freeform 686">
                  <a:extLst>
                    <a:ext uri="{FF2B5EF4-FFF2-40B4-BE49-F238E27FC236}">
                      <a16:creationId xmlns:a16="http://schemas.microsoft.com/office/drawing/2014/main" id="{4F612766-8141-423D-8DEE-20697BF92D65}"/>
                    </a:ext>
                  </a:extLst>
                </p:cNvPr>
                <p:cNvSpPr>
                  <a:spLocks/>
                </p:cNvSpPr>
                <p:nvPr userDrawn="1"/>
              </p:nvSpPr>
              <p:spPr bwMode="auto">
                <a:xfrm>
                  <a:off x="3654" y="338"/>
                  <a:ext cx="5" cy="5"/>
                </a:xfrm>
                <a:custGeom>
                  <a:avLst/>
                  <a:gdLst>
                    <a:gd name="T0" fmla="*/ 0 w 1"/>
                    <a:gd name="T1" fmla="*/ 1 h 1"/>
                    <a:gd name="T2" fmla="*/ 0 w 1"/>
                    <a:gd name="T3" fmla="*/ 1 h 1"/>
                    <a:gd name="T4" fmla="*/ 1 w 1"/>
                    <a:gd name="T5" fmla="*/ 1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1"/>
                        <a:pt x="0" y="1"/>
                        <a:pt x="1" y="1"/>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0" name="Freeform 687">
                  <a:extLst>
                    <a:ext uri="{FF2B5EF4-FFF2-40B4-BE49-F238E27FC236}">
                      <a16:creationId xmlns:a16="http://schemas.microsoft.com/office/drawing/2014/main" id="{ABAF3184-8882-461F-ABA4-3CC2DB095493}"/>
                    </a:ext>
                  </a:extLst>
                </p:cNvPr>
                <p:cNvSpPr>
                  <a:spLocks/>
                </p:cNvSpPr>
                <p:nvPr userDrawn="1"/>
              </p:nvSpPr>
              <p:spPr bwMode="auto">
                <a:xfrm>
                  <a:off x="3639" y="343"/>
                  <a:ext cx="15" cy="15"/>
                </a:xfrm>
                <a:custGeom>
                  <a:avLst/>
                  <a:gdLst>
                    <a:gd name="T0" fmla="*/ 2 w 3"/>
                    <a:gd name="T1" fmla="*/ 2 h 3"/>
                    <a:gd name="T2" fmla="*/ 0 w 3"/>
                    <a:gd name="T3" fmla="*/ 0 h 3"/>
                    <a:gd name="T4" fmla="*/ 1 w 3"/>
                    <a:gd name="T5" fmla="*/ 2 h 3"/>
                    <a:gd name="T6" fmla="*/ 2 w 3"/>
                    <a:gd name="T7" fmla="*/ 2 h 3"/>
                    <a:gd name="T8" fmla="*/ 2 w 3"/>
                    <a:gd name="T9" fmla="*/ 3 h 3"/>
                    <a:gd name="T10" fmla="*/ 2 w 3"/>
                    <a:gd name="T11" fmla="*/ 2 h 3"/>
                    <a:gd name="T12" fmla="*/ 2 w 3"/>
                    <a:gd name="T13" fmla="*/ 2 h 3"/>
                    <a:gd name="T14" fmla="*/ 2 w 3"/>
                    <a:gd name="T15" fmla="*/ 2 h 3"/>
                    <a:gd name="T16" fmla="*/ 2 w 3"/>
                    <a:gd name="T17" fmla="*/ 2 h 3"/>
                    <a:gd name="T18" fmla="*/ 2 w 3"/>
                    <a:gd name="T19" fmla="*/ 2 h 3"/>
                    <a:gd name="T20" fmla="*/ 2 w 3"/>
                    <a:gd name="T21" fmla="*/ 2 h 3"/>
                    <a:gd name="T22" fmla="*/ 2 w 3"/>
                    <a:gd name="T23" fmla="*/ 2 h 3"/>
                    <a:gd name="T24" fmla="*/ 2 w 3"/>
                    <a:gd name="T25" fmla="*/ 2 h 3"/>
                    <a:gd name="T26" fmla="*/ 2 w 3"/>
                    <a:gd name="T27" fmla="*/ 2 h 3"/>
                    <a:gd name="T28" fmla="*/ 2 w 3"/>
                    <a:gd name="T29" fmla="*/ 2 h 3"/>
                    <a:gd name="T30" fmla="*/ 3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1"/>
                        <a:pt x="1" y="0"/>
                        <a:pt x="0" y="0"/>
                      </a:cubicBezTo>
                      <a:cubicBezTo>
                        <a:pt x="0" y="1"/>
                        <a:pt x="1" y="1"/>
                        <a:pt x="1" y="2"/>
                      </a:cubicBezTo>
                      <a:cubicBezTo>
                        <a:pt x="1" y="1"/>
                        <a:pt x="1" y="3"/>
                        <a:pt x="2" y="2"/>
                      </a:cubicBezTo>
                      <a:cubicBezTo>
                        <a:pt x="2" y="2"/>
                        <a:pt x="2" y="2"/>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2"/>
                        <a:pt x="2" y="2"/>
                      </a:cubicBezTo>
                      <a:cubicBezTo>
                        <a:pt x="2" y="2"/>
                        <a:pt x="2" y="2"/>
                        <a:pt x="2" y="2"/>
                      </a:cubicBezTo>
                      <a:cubicBezTo>
                        <a:pt x="2" y="2"/>
                        <a:pt x="2" y="2"/>
                        <a:pt x="2" y="2"/>
                      </a:cubicBezTo>
                      <a:cubicBezTo>
                        <a:pt x="3" y="0"/>
                        <a:pt x="3" y="0"/>
                        <a:pt x="3" y="0"/>
                      </a:cubicBezTo>
                      <a:cubicBezTo>
                        <a:pt x="2"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1" name="Freeform 688">
                  <a:extLst>
                    <a:ext uri="{FF2B5EF4-FFF2-40B4-BE49-F238E27FC236}">
                      <a16:creationId xmlns:a16="http://schemas.microsoft.com/office/drawing/2014/main" id="{76AE3CBB-C6AB-42CC-B0B0-733813ACCBCE}"/>
                    </a:ext>
                  </a:extLst>
                </p:cNvPr>
                <p:cNvSpPr>
                  <a:spLocks/>
                </p:cNvSpPr>
                <p:nvPr userDrawn="1"/>
              </p:nvSpPr>
              <p:spPr bwMode="auto">
                <a:xfrm>
                  <a:off x="3620"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2" name="Freeform 689">
                  <a:extLst>
                    <a:ext uri="{FF2B5EF4-FFF2-40B4-BE49-F238E27FC236}">
                      <a16:creationId xmlns:a16="http://schemas.microsoft.com/office/drawing/2014/main" id="{C5A0775B-0C7D-4398-90A0-D1BA5D403C7B}"/>
                    </a:ext>
                  </a:extLst>
                </p:cNvPr>
                <p:cNvSpPr>
                  <a:spLocks/>
                </p:cNvSpPr>
                <p:nvPr userDrawn="1"/>
              </p:nvSpPr>
              <p:spPr bwMode="auto">
                <a:xfrm>
                  <a:off x="3620" y="383"/>
                  <a:ext cx="14" cy="10"/>
                </a:xfrm>
                <a:custGeom>
                  <a:avLst/>
                  <a:gdLst>
                    <a:gd name="T0" fmla="*/ 0 w 3"/>
                    <a:gd name="T1" fmla="*/ 0 h 2"/>
                    <a:gd name="T2" fmla="*/ 1 w 3"/>
                    <a:gd name="T3" fmla="*/ 1 h 2"/>
                    <a:gd name="T4" fmla="*/ 0 w 3"/>
                    <a:gd name="T5" fmla="*/ 1 h 2"/>
                    <a:gd name="T6" fmla="*/ 1 w 3"/>
                    <a:gd name="T7" fmla="*/ 1 h 2"/>
                    <a:gd name="T8" fmla="*/ 1 w 3"/>
                    <a:gd name="T9" fmla="*/ 1 h 2"/>
                    <a:gd name="T10" fmla="*/ 3 w 3"/>
                    <a:gd name="T11" fmla="*/ 0 h 2"/>
                    <a:gd name="T12" fmla="*/ 0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0"/>
                      </a:moveTo>
                      <a:cubicBezTo>
                        <a:pt x="0" y="0"/>
                        <a:pt x="1" y="0"/>
                        <a:pt x="1" y="1"/>
                      </a:cubicBezTo>
                      <a:cubicBezTo>
                        <a:pt x="0" y="1"/>
                        <a:pt x="0" y="1"/>
                        <a:pt x="0" y="1"/>
                      </a:cubicBezTo>
                      <a:cubicBezTo>
                        <a:pt x="0" y="1"/>
                        <a:pt x="0" y="2"/>
                        <a:pt x="1" y="1"/>
                      </a:cubicBezTo>
                      <a:cubicBezTo>
                        <a:pt x="1" y="1"/>
                        <a:pt x="1" y="1"/>
                        <a:pt x="1"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3" name="Freeform 690">
                  <a:extLst>
                    <a:ext uri="{FF2B5EF4-FFF2-40B4-BE49-F238E27FC236}">
                      <a16:creationId xmlns:a16="http://schemas.microsoft.com/office/drawing/2014/main" id="{A30B5C7D-C20D-4A88-9972-91FEEB30845D}"/>
                    </a:ext>
                  </a:extLst>
                </p:cNvPr>
                <p:cNvSpPr>
                  <a:spLocks/>
                </p:cNvSpPr>
                <p:nvPr userDrawn="1"/>
              </p:nvSpPr>
              <p:spPr bwMode="auto">
                <a:xfrm>
                  <a:off x="3630" y="358"/>
                  <a:ext cx="4" cy="10"/>
                </a:xfrm>
                <a:custGeom>
                  <a:avLst/>
                  <a:gdLst>
                    <a:gd name="T0" fmla="*/ 1 w 1"/>
                    <a:gd name="T1" fmla="*/ 2 h 2"/>
                    <a:gd name="T2" fmla="*/ 1 w 1"/>
                    <a:gd name="T3" fmla="*/ 0 h 2"/>
                    <a:gd name="T4" fmla="*/ 0 w 1"/>
                    <a:gd name="T5" fmla="*/ 1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0"/>
                        <a:pt x="1" y="0"/>
                        <a:pt x="1" y="0"/>
                      </a:cubicBezTo>
                      <a:cubicBezTo>
                        <a:pt x="0" y="1"/>
                        <a:pt x="0" y="1"/>
                        <a:pt x="0" y="1"/>
                      </a:cubicBezTo>
                      <a:cubicBezTo>
                        <a:pt x="0" y="1"/>
                        <a:pt x="0" y="1"/>
                        <a:pt x="0" y="1"/>
                      </a:cubicBezTo>
                      <a:cubicBezTo>
                        <a:pt x="0" y="2"/>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4" name="Freeform 691">
                  <a:extLst>
                    <a:ext uri="{FF2B5EF4-FFF2-40B4-BE49-F238E27FC236}">
                      <a16:creationId xmlns:a16="http://schemas.microsoft.com/office/drawing/2014/main" id="{6684E4F9-A2A0-4B2A-80AB-F4AC83A5DE2C}"/>
                    </a:ext>
                  </a:extLst>
                </p:cNvPr>
                <p:cNvSpPr>
                  <a:spLocks/>
                </p:cNvSpPr>
                <p:nvPr userDrawn="1"/>
              </p:nvSpPr>
              <p:spPr bwMode="auto">
                <a:xfrm>
                  <a:off x="3659" y="33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5" name="Freeform 692">
                  <a:extLst>
                    <a:ext uri="{FF2B5EF4-FFF2-40B4-BE49-F238E27FC236}">
                      <a16:creationId xmlns:a16="http://schemas.microsoft.com/office/drawing/2014/main" id="{C35E7ED8-5DC1-4E46-A81A-498D15423F59}"/>
                    </a:ext>
                  </a:extLst>
                </p:cNvPr>
                <p:cNvSpPr>
                  <a:spLocks/>
                </p:cNvSpPr>
                <p:nvPr userDrawn="1"/>
              </p:nvSpPr>
              <p:spPr bwMode="auto">
                <a:xfrm>
                  <a:off x="3664" y="32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6" name="Freeform 693">
                  <a:extLst>
                    <a:ext uri="{FF2B5EF4-FFF2-40B4-BE49-F238E27FC236}">
                      <a16:creationId xmlns:a16="http://schemas.microsoft.com/office/drawing/2014/main" id="{84BDD9C7-AE85-4D84-9706-B1B08EAAD6FD}"/>
                    </a:ext>
                  </a:extLst>
                </p:cNvPr>
                <p:cNvSpPr>
                  <a:spLocks/>
                </p:cNvSpPr>
                <p:nvPr userDrawn="1"/>
              </p:nvSpPr>
              <p:spPr bwMode="auto">
                <a:xfrm>
                  <a:off x="3963" y="53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7" name="Freeform 694">
                  <a:extLst>
                    <a:ext uri="{FF2B5EF4-FFF2-40B4-BE49-F238E27FC236}">
                      <a16:creationId xmlns:a16="http://schemas.microsoft.com/office/drawing/2014/main" id="{ECDE1315-06AE-42A8-85DE-9B1DDED14887}"/>
                    </a:ext>
                  </a:extLst>
                </p:cNvPr>
                <p:cNvSpPr>
                  <a:spLocks/>
                </p:cNvSpPr>
                <p:nvPr userDrawn="1"/>
              </p:nvSpPr>
              <p:spPr bwMode="auto">
                <a:xfrm>
                  <a:off x="3968" y="5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8" name="Freeform 695">
                  <a:extLst>
                    <a:ext uri="{FF2B5EF4-FFF2-40B4-BE49-F238E27FC236}">
                      <a16:creationId xmlns:a16="http://schemas.microsoft.com/office/drawing/2014/main" id="{AC47930C-9384-4D7B-977A-0D625678CACA}"/>
                    </a:ext>
                  </a:extLst>
                </p:cNvPr>
                <p:cNvSpPr>
                  <a:spLocks/>
                </p:cNvSpPr>
                <p:nvPr userDrawn="1"/>
              </p:nvSpPr>
              <p:spPr bwMode="auto">
                <a:xfrm>
                  <a:off x="3824" y="283"/>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9" name="Freeform 696">
                  <a:extLst>
                    <a:ext uri="{FF2B5EF4-FFF2-40B4-BE49-F238E27FC236}">
                      <a16:creationId xmlns:a16="http://schemas.microsoft.com/office/drawing/2014/main" id="{6F22C3D4-7BC2-4972-B57A-265836DF76D7}"/>
                    </a:ext>
                  </a:extLst>
                </p:cNvPr>
                <p:cNvSpPr>
                  <a:spLocks/>
                </p:cNvSpPr>
                <p:nvPr userDrawn="1"/>
              </p:nvSpPr>
              <p:spPr bwMode="auto">
                <a:xfrm>
                  <a:off x="3928" y="3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0" name="Freeform 697">
                  <a:extLst>
                    <a:ext uri="{FF2B5EF4-FFF2-40B4-BE49-F238E27FC236}">
                      <a16:creationId xmlns:a16="http://schemas.microsoft.com/office/drawing/2014/main" id="{CA83DC44-9363-438D-B5FA-AD7BF72CBE66}"/>
                    </a:ext>
                  </a:extLst>
                </p:cNvPr>
                <p:cNvSpPr>
                  <a:spLocks/>
                </p:cNvSpPr>
                <p:nvPr userDrawn="1"/>
              </p:nvSpPr>
              <p:spPr bwMode="auto">
                <a:xfrm>
                  <a:off x="3948" y="38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1" name="Freeform 698">
                  <a:extLst>
                    <a:ext uri="{FF2B5EF4-FFF2-40B4-BE49-F238E27FC236}">
                      <a16:creationId xmlns:a16="http://schemas.microsoft.com/office/drawing/2014/main" id="{E5047AED-9A8D-479A-A861-9C1F3F0BEC77}"/>
                    </a:ext>
                  </a:extLst>
                </p:cNvPr>
                <p:cNvSpPr>
                  <a:spLocks/>
                </p:cNvSpPr>
                <p:nvPr userDrawn="1"/>
              </p:nvSpPr>
              <p:spPr bwMode="auto">
                <a:xfrm>
                  <a:off x="3938" y="6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2" name="Freeform 699">
                  <a:extLst>
                    <a:ext uri="{FF2B5EF4-FFF2-40B4-BE49-F238E27FC236}">
                      <a16:creationId xmlns:a16="http://schemas.microsoft.com/office/drawing/2014/main" id="{7833A662-38B1-4B8B-827E-E5FDEFCA9C6A}"/>
                    </a:ext>
                  </a:extLst>
                </p:cNvPr>
                <p:cNvSpPr>
                  <a:spLocks/>
                </p:cNvSpPr>
                <p:nvPr userDrawn="1"/>
              </p:nvSpPr>
              <p:spPr bwMode="auto">
                <a:xfrm>
                  <a:off x="3714" y="268"/>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2" y="1"/>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3" name="Freeform 700">
                  <a:extLst>
                    <a:ext uri="{FF2B5EF4-FFF2-40B4-BE49-F238E27FC236}">
                      <a16:creationId xmlns:a16="http://schemas.microsoft.com/office/drawing/2014/main" id="{6CA61708-CB51-43D9-89F4-BDFB2835891B}"/>
                    </a:ext>
                  </a:extLst>
                </p:cNvPr>
                <p:cNvSpPr>
                  <a:spLocks/>
                </p:cNvSpPr>
                <p:nvPr userDrawn="1"/>
              </p:nvSpPr>
              <p:spPr bwMode="auto">
                <a:xfrm>
                  <a:off x="3918"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4" name="Freeform 701">
                  <a:extLst>
                    <a:ext uri="{FF2B5EF4-FFF2-40B4-BE49-F238E27FC236}">
                      <a16:creationId xmlns:a16="http://schemas.microsoft.com/office/drawing/2014/main" id="{CF5E03EC-1039-49FC-B7C2-E65BF3252B29}"/>
                    </a:ext>
                  </a:extLst>
                </p:cNvPr>
                <p:cNvSpPr>
                  <a:spLocks/>
                </p:cNvSpPr>
                <p:nvPr userDrawn="1"/>
              </p:nvSpPr>
              <p:spPr bwMode="auto">
                <a:xfrm>
                  <a:off x="3724" y="26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5" name="Freeform 702">
                  <a:extLst>
                    <a:ext uri="{FF2B5EF4-FFF2-40B4-BE49-F238E27FC236}">
                      <a16:creationId xmlns:a16="http://schemas.microsoft.com/office/drawing/2014/main" id="{FF6C7732-6AC4-49FB-879F-668D57FF603A}"/>
                    </a:ext>
                  </a:extLst>
                </p:cNvPr>
                <p:cNvSpPr>
                  <a:spLocks/>
                </p:cNvSpPr>
                <p:nvPr userDrawn="1"/>
              </p:nvSpPr>
              <p:spPr bwMode="auto">
                <a:xfrm>
                  <a:off x="3644"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6" name="Freeform 703">
                  <a:extLst>
                    <a:ext uri="{FF2B5EF4-FFF2-40B4-BE49-F238E27FC236}">
                      <a16:creationId xmlns:a16="http://schemas.microsoft.com/office/drawing/2014/main" id="{EDA5F08E-0AAE-4519-9575-96EBA4A8C42D}"/>
                    </a:ext>
                  </a:extLst>
                </p:cNvPr>
                <p:cNvSpPr>
                  <a:spLocks/>
                </p:cNvSpPr>
                <p:nvPr userDrawn="1"/>
              </p:nvSpPr>
              <p:spPr bwMode="auto">
                <a:xfrm>
                  <a:off x="3644" y="5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7" name="Rectangle 704">
                  <a:extLst>
                    <a:ext uri="{FF2B5EF4-FFF2-40B4-BE49-F238E27FC236}">
                      <a16:creationId xmlns:a16="http://schemas.microsoft.com/office/drawing/2014/main" id="{61D2BA0A-7833-4C1C-97EB-E399738935E7}"/>
                    </a:ext>
                  </a:extLst>
                </p:cNvPr>
                <p:cNvSpPr>
                  <a:spLocks noChangeArrowheads="1"/>
                </p:cNvSpPr>
                <p:nvPr userDrawn="1"/>
              </p:nvSpPr>
              <p:spPr bwMode="auto">
                <a:xfrm>
                  <a:off x="3679"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8" name="Freeform 705">
                  <a:extLst>
                    <a:ext uri="{FF2B5EF4-FFF2-40B4-BE49-F238E27FC236}">
                      <a16:creationId xmlns:a16="http://schemas.microsoft.com/office/drawing/2014/main" id="{7DEDA316-0AA7-47DB-8237-597063E32603}"/>
                    </a:ext>
                  </a:extLst>
                </p:cNvPr>
                <p:cNvSpPr>
                  <a:spLocks/>
                </p:cNvSpPr>
                <p:nvPr userDrawn="1"/>
              </p:nvSpPr>
              <p:spPr bwMode="auto">
                <a:xfrm>
                  <a:off x="3659" y="29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9" name="Freeform 706">
                  <a:extLst>
                    <a:ext uri="{FF2B5EF4-FFF2-40B4-BE49-F238E27FC236}">
                      <a16:creationId xmlns:a16="http://schemas.microsoft.com/office/drawing/2014/main" id="{C49BC166-5245-4ABE-AA6F-DCF076BEEC8D}"/>
                    </a:ext>
                  </a:extLst>
                </p:cNvPr>
                <p:cNvSpPr>
                  <a:spLocks/>
                </p:cNvSpPr>
                <p:nvPr userDrawn="1"/>
              </p:nvSpPr>
              <p:spPr bwMode="auto">
                <a:xfrm>
                  <a:off x="3739" y="2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0" name="Freeform 707">
                  <a:extLst>
                    <a:ext uri="{FF2B5EF4-FFF2-40B4-BE49-F238E27FC236}">
                      <a16:creationId xmlns:a16="http://schemas.microsoft.com/office/drawing/2014/main" id="{B8B807CA-8788-4321-BEEE-EE202A136F6F}"/>
                    </a:ext>
                  </a:extLst>
                </p:cNvPr>
                <p:cNvSpPr>
                  <a:spLocks/>
                </p:cNvSpPr>
                <p:nvPr userDrawn="1"/>
              </p:nvSpPr>
              <p:spPr bwMode="auto">
                <a:xfrm>
                  <a:off x="3679" y="3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1" name="Freeform 708">
                  <a:extLst>
                    <a:ext uri="{FF2B5EF4-FFF2-40B4-BE49-F238E27FC236}">
                      <a16:creationId xmlns:a16="http://schemas.microsoft.com/office/drawing/2014/main" id="{27AF5F3F-76AB-4B56-BB82-9265FBA87FA0}"/>
                    </a:ext>
                  </a:extLst>
                </p:cNvPr>
                <p:cNvSpPr>
                  <a:spLocks/>
                </p:cNvSpPr>
                <p:nvPr userDrawn="1"/>
              </p:nvSpPr>
              <p:spPr bwMode="auto">
                <a:xfrm>
                  <a:off x="3679" y="30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2" name="Freeform 709">
                  <a:extLst>
                    <a:ext uri="{FF2B5EF4-FFF2-40B4-BE49-F238E27FC236}">
                      <a16:creationId xmlns:a16="http://schemas.microsoft.com/office/drawing/2014/main" id="{2894F8C9-AEE0-42B9-8657-54233C3FB4D9}"/>
                    </a:ext>
                  </a:extLst>
                </p:cNvPr>
                <p:cNvSpPr>
                  <a:spLocks/>
                </p:cNvSpPr>
                <p:nvPr userDrawn="1"/>
              </p:nvSpPr>
              <p:spPr bwMode="auto">
                <a:xfrm>
                  <a:off x="3679" y="30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3" name="Freeform 710">
                  <a:extLst>
                    <a:ext uri="{FF2B5EF4-FFF2-40B4-BE49-F238E27FC236}">
                      <a16:creationId xmlns:a16="http://schemas.microsoft.com/office/drawing/2014/main" id="{8DCEEA2E-AB78-4A51-9C57-21CC3B5792F6}"/>
                    </a:ext>
                  </a:extLst>
                </p:cNvPr>
                <p:cNvSpPr>
                  <a:spLocks/>
                </p:cNvSpPr>
                <p:nvPr userDrawn="1"/>
              </p:nvSpPr>
              <p:spPr bwMode="auto">
                <a:xfrm>
                  <a:off x="3794" y="6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4" name="Rectangle 711">
                  <a:extLst>
                    <a:ext uri="{FF2B5EF4-FFF2-40B4-BE49-F238E27FC236}">
                      <a16:creationId xmlns:a16="http://schemas.microsoft.com/office/drawing/2014/main" id="{770E1A1F-DA5D-492D-95C2-1DE6AAB7134D}"/>
                    </a:ext>
                  </a:extLst>
                </p:cNvPr>
                <p:cNvSpPr>
                  <a:spLocks noChangeArrowheads="1"/>
                </p:cNvSpPr>
                <p:nvPr userDrawn="1"/>
              </p:nvSpPr>
              <p:spPr bwMode="auto">
                <a:xfrm>
                  <a:off x="3888" y="2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5" name="Freeform 712">
                  <a:extLst>
                    <a:ext uri="{FF2B5EF4-FFF2-40B4-BE49-F238E27FC236}">
                      <a16:creationId xmlns:a16="http://schemas.microsoft.com/office/drawing/2014/main" id="{52B42F3A-0A00-4AC6-8BCA-725370965E44}"/>
                    </a:ext>
                  </a:extLst>
                </p:cNvPr>
                <p:cNvSpPr>
                  <a:spLocks/>
                </p:cNvSpPr>
                <p:nvPr userDrawn="1"/>
              </p:nvSpPr>
              <p:spPr bwMode="auto">
                <a:xfrm>
                  <a:off x="3883" y="283"/>
                  <a:ext cx="15" cy="10"/>
                </a:xfrm>
                <a:custGeom>
                  <a:avLst/>
                  <a:gdLst>
                    <a:gd name="T0" fmla="*/ 3 w 3"/>
                    <a:gd name="T1" fmla="*/ 1 h 2"/>
                    <a:gd name="T2" fmla="*/ 1 w 3"/>
                    <a:gd name="T3" fmla="*/ 0 h 2"/>
                    <a:gd name="T4" fmla="*/ 0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1"/>
                        <a:pt x="1" y="0"/>
                      </a:cubicBezTo>
                      <a:cubicBezTo>
                        <a:pt x="0" y="2"/>
                        <a:pt x="0" y="2"/>
                        <a:pt x="0" y="2"/>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6" name="Freeform 713">
                  <a:extLst>
                    <a:ext uri="{FF2B5EF4-FFF2-40B4-BE49-F238E27FC236}">
                      <a16:creationId xmlns:a16="http://schemas.microsoft.com/office/drawing/2014/main" id="{8850C164-7E92-4EC2-8AB4-D8F25F3D50FE}"/>
                    </a:ext>
                  </a:extLst>
                </p:cNvPr>
                <p:cNvSpPr>
                  <a:spLocks noEditPoints="1"/>
                </p:cNvSpPr>
                <p:nvPr userDrawn="1"/>
              </p:nvSpPr>
              <p:spPr bwMode="auto">
                <a:xfrm>
                  <a:off x="3605" y="213"/>
                  <a:ext cx="378" cy="500"/>
                </a:xfrm>
                <a:custGeom>
                  <a:avLst/>
                  <a:gdLst>
                    <a:gd name="T0" fmla="*/ 72 w 76"/>
                    <a:gd name="T1" fmla="*/ 68 h 100"/>
                    <a:gd name="T2" fmla="*/ 73 w 76"/>
                    <a:gd name="T3" fmla="*/ 61 h 100"/>
                    <a:gd name="T4" fmla="*/ 74 w 76"/>
                    <a:gd name="T5" fmla="*/ 58 h 100"/>
                    <a:gd name="T6" fmla="*/ 73 w 76"/>
                    <a:gd name="T7" fmla="*/ 52 h 100"/>
                    <a:gd name="T8" fmla="*/ 72 w 76"/>
                    <a:gd name="T9" fmla="*/ 44 h 100"/>
                    <a:gd name="T10" fmla="*/ 65 w 76"/>
                    <a:gd name="T11" fmla="*/ 35 h 100"/>
                    <a:gd name="T12" fmla="*/ 65 w 76"/>
                    <a:gd name="T13" fmla="*/ 35 h 100"/>
                    <a:gd name="T14" fmla="*/ 68 w 76"/>
                    <a:gd name="T15" fmla="*/ 33 h 100"/>
                    <a:gd name="T16" fmla="*/ 66 w 76"/>
                    <a:gd name="T17" fmla="*/ 28 h 100"/>
                    <a:gd name="T18" fmla="*/ 62 w 76"/>
                    <a:gd name="T19" fmla="*/ 23 h 100"/>
                    <a:gd name="T20" fmla="*/ 53 w 76"/>
                    <a:gd name="T21" fmla="*/ 18 h 100"/>
                    <a:gd name="T22" fmla="*/ 54 w 76"/>
                    <a:gd name="T23" fmla="*/ 11 h 100"/>
                    <a:gd name="T24" fmla="*/ 46 w 76"/>
                    <a:gd name="T25" fmla="*/ 9 h 100"/>
                    <a:gd name="T26" fmla="*/ 46 w 76"/>
                    <a:gd name="T27" fmla="*/ 4 h 100"/>
                    <a:gd name="T28" fmla="*/ 42 w 76"/>
                    <a:gd name="T29" fmla="*/ 3 h 100"/>
                    <a:gd name="T30" fmla="*/ 33 w 76"/>
                    <a:gd name="T31" fmla="*/ 6 h 100"/>
                    <a:gd name="T32" fmla="*/ 28 w 76"/>
                    <a:gd name="T33" fmla="*/ 6 h 100"/>
                    <a:gd name="T34" fmla="*/ 19 w 76"/>
                    <a:gd name="T35" fmla="*/ 7 h 100"/>
                    <a:gd name="T36" fmla="*/ 17 w 76"/>
                    <a:gd name="T37" fmla="*/ 11 h 100"/>
                    <a:gd name="T38" fmla="*/ 12 w 76"/>
                    <a:gd name="T39" fmla="*/ 14 h 100"/>
                    <a:gd name="T40" fmla="*/ 11 w 76"/>
                    <a:gd name="T41" fmla="*/ 19 h 100"/>
                    <a:gd name="T42" fmla="*/ 15 w 76"/>
                    <a:gd name="T43" fmla="*/ 18 h 100"/>
                    <a:gd name="T44" fmla="*/ 15 w 76"/>
                    <a:gd name="T45" fmla="*/ 16 h 100"/>
                    <a:gd name="T46" fmla="*/ 20 w 76"/>
                    <a:gd name="T47" fmla="*/ 14 h 100"/>
                    <a:gd name="T48" fmla="*/ 29 w 76"/>
                    <a:gd name="T49" fmla="*/ 11 h 100"/>
                    <a:gd name="T50" fmla="*/ 39 w 76"/>
                    <a:gd name="T51" fmla="*/ 11 h 100"/>
                    <a:gd name="T52" fmla="*/ 44 w 76"/>
                    <a:gd name="T53" fmla="*/ 14 h 100"/>
                    <a:gd name="T54" fmla="*/ 45 w 76"/>
                    <a:gd name="T55" fmla="*/ 14 h 100"/>
                    <a:gd name="T56" fmla="*/ 50 w 76"/>
                    <a:gd name="T57" fmla="*/ 18 h 100"/>
                    <a:gd name="T58" fmla="*/ 58 w 76"/>
                    <a:gd name="T59" fmla="*/ 30 h 100"/>
                    <a:gd name="T60" fmla="*/ 59 w 76"/>
                    <a:gd name="T61" fmla="*/ 35 h 100"/>
                    <a:gd name="T62" fmla="*/ 64 w 76"/>
                    <a:gd name="T63" fmla="*/ 43 h 100"/>
                    <a:gd name="T64" fmla="*/ 66 w 76"/>
                    <a:gd name="T65" fmla="*/ 51 h 100"/>
                    <a:gd name="T66" fmla="*/ 64 w 76"/>
                    <a:gd name="T67" fmla="*/ 59 h 100"/>
                    <a:gd name="T68" fmla="*/ 63 w 76"/>
                    <a:gd name="T69" fmla="*/ 69 h 100"/>
                    <a:gd name="T70" fmla="*/ 60 w 76"/>
                    <a:gd name="T71" fmla="*/ 78 h 100"/>
                    <a:gd name="T72" fmla="*/ 54 w 76"/>
                    <a:gd name="T73" fmla="*/ 89 h 100"/>
                    <a:gd name="T74" fmla="*/ 39 w 76"/>
                    <a:gd name="T75" fmla="*/ 91 h 100"/>
                    <a:gd name="T76" fmla="*/ 36 w 76"/>
                    <a:gd name="T77" fmla="*/ 91 h 100"/>
                    <a:gd name="T78" fmla="*/ 28 w 76"/>
                    <a:gd name="T79" fmla="*/ 88 h 100"/>
                    <a:gd name="T80" fmla="*/ 19 w 76"/>
                    <a:gd name="T81" fmla="*/ 80 h 100"/>
                    <a:gd name="T82" fmla="*/ 10 w 76"/>
                    <a:gd name="T83" fmla="*/ 69 h 100"/>
                    <a:gd name="T84" fmla="*/ 6 w 76"/>
                    <a:gd name="T85" fmla="*/ 57 h 100"/>
                    <a:gd name="T86" fmla="*/ 2 w 76"/>
                    <a:gd name="T87" fmla="*/ 66 h 100"/>
                    <a:gd name="T88" fmla="*/ 8 w 76"/>
                    <a:gd name="T89" fmla="*/ 79 h 100"/>
                    <a:gd name="T90" fmla="*/ 9 w 76"/>
                    <a:gd name="T91" fmla="*/ 82 h 100"/>
                    <a:gd name="T92" fmla="*/ 21 w 76"/>
                    <a:gd name="T93" fmla="*/ 93 h 100"/>
                    <a:gd name="T94" fmla="*/ 29 w 76"/>
                    <a:gd name="T95" fmla="*/ 95 h 100"/>
                    <a:gd name="T96" fmla="*/ 37 w 76"/>
                    <a:gd name="T97" fmla="*/ 97 h 100"/>
                    <a:gd name="T98" fmla="*/ 39 w 76"/>
                    <a:gd name="T99" fmla="*/ 99 h 100"/>
                    <a:gd name="T100" fmla="*/ 45 w 76"/>
                    <a:gd name="T101" fmla="*/ 97 h 100"/>
                    <a:gd name="T102" fmla="*/ 53 w 76"/>
                    <a:gd name="T103" fmla="*/ 95 h 100"/>
                    <a:gd name="T104" fmla="*/ 58 w 76"/>
                    <a:gd name="T105" fmla="*/ 90 h 100"/>
                    <a:gd name="T106" fmla="*/ 61 w 76"/>
                    <a:gd name="T107" fmla="*/ 88 h 100"/>
                    <a:gd name="T108" fmla="*/ 67 w 76"/>
                    <a:gd name="T109" fmla="*/ 82 h 100"/>
                    <a:gd name="T110" fmla="*/ 71 w 76"/>
                    <a:gd name="T111" fmla="*/ 71 h 100"/>
                    <a:gd name="T112" fmla="*/ 66 w 76"/>
                    <a:gd name="T113" fmla="*/ 34 h 100"/>
                    <a:gd name="T114" fmla="*/ 17 w 76"/>
                    <a:gd name="T115"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00">
                      <a:moveTo>
                        <a:pt x="71" y="72"/>
                      </a:moveTo>
                      <a:cubicBezTo>
                        <a:pt x="72" y="72"/>
                        <a:pt x="72" y="72"/>
                        <a:pt x="72" y="72"/>
                      </a:cubicBezTo>
                      <a:cubicBezTo>
                        <a:pt x="73" y="73"/>
                        <a:pt x="72" y="74"/>
                        <a:pt x="73" y="73"/>
                      </a:cubicBezTo>
                      <a:cubicBezTo>
                        <a:pt x="71" y="72"/>
                        <a:pt x="74" y="69"/>
                        <a:pt x="72" y="68"/>
                      </a:cubicBezTo>
                      <a:cubicBezTo>
                        <a:pt x="72" y="68"/>
                        <a:pt x="72" y="68"/>
                        <a:pt x="72" y="68"/>
                      </a:cubicBezTo>
                      <a:cubicBezTo>
                        <a:pt x="72" y="68"/>
                        <a:pt x="72" y="68"/>
                        <a:pt x="72" y="68"/>
                      </a:cubicBezTo>
                      <a:cubicBezTo>
                        <a:pt x="74" y="67"/>
                        <a:pt x="71" y="67"/>
                        <a:pt x="71" y="65"/>
                      </a:cubicBezTo>
                      <a:cubicBezTo>
                        <a:pt x="72" y="64"/>
                        <a:pt x="72" y="64"/>
                        <a:pt x="72" y="64"/>
                      </a:cubicBezTo>
                      <a:cubicBezTo>
                        <a:pt x="72" y="63"/>
                        <a:pt x="72" y="63"/>
                        <a:pt x="72" y="63"/>
                      </a:cubicBezTo>
                      <a:cubicBezTo>
                        <a:pt x="72" y="63"/>
                        <a:pt x="73" y="63"/>
                        <a:pt x="72" y="63"/>
                      </a:cubicBezTo>
                      <a:cubicBezTo>
                        <a:pt x="72" y="61"/>
                        <a:pt x="72" y="61"/>
                        <a:pt x="72" y="61"/>
                      </a:cubicBezTo>
                      <a:cubicBezTo>
                        <a:pt x="73" y="61"/>
                        <a:pt x="73" y="61"/>
                        <a:pt x="73" y="61"/>
                      </a:cubicBezTo>
                      <a:cubicBezTo>
                        <a:pt x="72" y="61"/>
                        <a:pt x="72" y="60"/>
                        <a:pt x="71" y="59"/>
                      </a:cubicBezTo>
                      <a:cubicBezTo>
                        <a:pt x="72" y="59"/>
                        <a:pt x="72" y="60"/>
                        <a:pt x="72" y="60"/>
                      </a:cubicBezTo>
                      <a:cubicBezTo>
                        <a:pt x="71" y="58"/>
                        <a:pt x="71" y="58"/>
                        <a:pt x="71" y="58"/>
                      </a:cubicBezTo>
                      <a:cubicBezTo>
                        <a:pt x="72" y="58"/>
                        <a:pt x="73" y="59"/>
                        <a:pt x="73" y="60"/>
                      </a:cubicBezTo>
                      <a:cubicBezTo>
                        <a:pt x="75" y="59"/>
                        <a:pt x="72" y="59"/>
                        <a:pt x="74" y="56"/>
                      </a:cubicBezTo>
                      <a:cubicBezTo>
                        <a:pt x="74" y="58"/>
                        <a:pt x="74" y="58"/>
                        <a:pt x="74" y="58"/>
                      </a:cubicBezTo>
                      <a:cubicBezTo>
                        <a:pt x="75" y="57"/>
                        <a:pt x="75" y="56"/>
                        <a:pt x="76" y="55"/>
                      </a:cubicBezTo>
                      <a:cubicBezTo>
                        <a:pt x="75" y="55"/>
                        <a:pt x="73" y="57"/>
                        <a:pt x="73" y="56"/>
                      </a:cubicBezTo>
                      <a:cubicBezTo>
                        <a:pt x="73" y="56"/>
                        <a:pt x="73" y="55"/>
                        <a:pt x="73" y="54"/>
                      </a:cubicBezTo>
                      <a:cubicBezTo>
                        <a:pt x="73" y="54"/>
                        <a:pt x="73" y="54"/>
                        <a:pt x="73" y="53"/>
                      </a:cubicBezTo>
                      <a:cubicBezTo>
                        <a:pt x="74" y="53"/>
                        <a:pt x="74" y="53"/>
                        <a:pt x="74" y="53"/>
                      </a:cubicBezTo>
                      <a:cubicBezTo>
                        <a:pt x="74" y="52"/>
                        <a:pt x="73" y="52"/>
                        <a:pt x="73" y="52"/>
                      </a:cubicBezTo>
                      <a:cubicBezTo>
                        <a:pt x="73" y="51"/>
                        <a:pt x="74" y="50"/>
                        <a:pt x="75" y="50"/>
                      </a:cubicBezTo>
                      <a:cubicBezTo>
                        <a:pt x="75" y="48"/>
                        <a:pt x="73" y="51"/>
                        <a:pt x="73" y="49"/>
                      </a:cubicBezTo>
                      <a:cubicBezTo>
                        <a:pt x="73" y="48"/>
                        <a:pt x="73" y="47"/>
                        <a:pt x="71" y="46"/>
                      </a:cubicBezTo>
                      <a:cubicBezTo>
                        <a:pt x="72" y="45"/>
                        <a:pt x="72" y="46"/>
                        <a:pt x="73" y="45"/>
                      </a:cubicBezTo>
                      <a:cubicBezTo>
                        <a:pt x="71" y="44"/>
                        <a:pt x="71" y="44"/>
                        <a:pt x="71" y="44"/>
                      </a:cubicBezTo>
                      <a:cubicBezTo>
                        <a:pt x="71" y="44"/>
                        <a:pt x="72" y="44"/>
                        <a:pt x="72" y="44"/>
                      </a:cubicBezTo>
                      <a:cubicBezTo>
                        <a:pt x="71" y="44"/>
                        <a:pt x="71" y="44"/>
                        <a:pt x="70" y="43"/>
                      </a:cubicBezTo>
                      <a:cubicBezTo>
                        <a:pt x="69" y="43"/>
                        <a:pt x="72" y="41"/>
                        <a:pt x="70" y="40"/>
                      </a:cubicBezTo>
                      <a:cubicBezTo>
                        <a:pt x="70" y="39"/>
                        <a:pt x="71" y="40"/>
                        <a:pt x="71" y="40"/>
                      </a:cubicBezTo>
                      <a:cubicBezTo>
                        <a:pt x="70" y="38"/>
                        <a:pt x="70" y="38"/>
                        <a:pt x="68" y="37"/>
                      </a:cubicBezTo>
                      <a:cubicBezTo>
                        <a:pt x="69" y="36"/>
                        <a:pt x="69" y="36"/>
                        <a:pt x="69" y="36"/>
                      </a:cubicBezTo>
                      <a:cubicBezTo>
                        <a:pt x="68" y="37"/>
                        <a:pt x="66" y="36"/>
                        <a:pt x="65" y="35"/>
                      </a:cubicBezTo>
                      <a:cubicBezTo>
                        <a:pt x="65" y="36"/>
                        <a:pt x="65" y="36"/>
                        <a:pt x="64" y="36"/>
                      </a:cubicBezTo>
                      <a:cubicBezTo>
                        <a:pt x="63" y="35"/>
                        <a:pt x="63" y="35"/>
                        <a:pt x="63" y="35"/>
                      </a:cubicBezTo>
                      <a:cubicBezTo>
                        <a:pt x="63" y="35"/>
                        <a:pt x="64" y="35"/>
                        <a:pt x="65" y="35"/>
                      </a:cubicBezTo>
                      <a:cubicBezTo>
                        <a:pt x="64" y="35"/>
                        <a:pt x="64" y="35"/>
                        <a:pt x="64" y="35"/>
                      </a:cubicBezTo>
                      <a:cubicBezTo>
                        <a:pt x="64" y="34"/>
                        <a:pt x="65" y="34"/>
                        <a:pt x="66" y="34"/>
                      </a:cubicBezTo>
                      <a:cubicBezTo>
                        <a:pt x="66" y="35"/>
                        <a:pt x="66" y="35"/>
                        <a:pt x="65" y="35"/>
                      </a:cubicBezTo>
                      <a:cubicBezTo>
                        <a:pt x="66" y="35"/>
                        <a:pt x="67" y="35"/>
                        <a:pt x="68" y="35"/>
                      </a:cubicBezTo>
                      <a:cubicBezTo>
                        <a:pt x="68" y="35"/>
                        <a:pt x="68" y="35"/>
                        <a:pt x="67" y="35"/>
                      </a:cubicBezTo>
                      <a:cubicBezTo>
                        <a:pt x="68" y="35"/>
                        <a:pt x="68" y="35"/>
                        <a:pt x="68" y="35"/>
                      </a:cubicBezTo>
                      <a:cubicBezTo>
                        <a:pt x="68" y="34"/>
                        <a:pt x="68" y="34"/>
                        <a:pt x="67" y="34"/>
                      </a:cubicBezTo>
                      <a:cubicBezTo>
                        <a:pt x="69" y="33"/>
                        <a:pt x="69" y="33"/>
                        <a:pt x="69" y="33"/>
                      </a:cubicBezTo>
                      <a:cubicBezTo>
                        <a:pt x="68" y="33"/>
                        <a:pt x="68" y="33"/>
                        <a:pt x="68" y="33"/>
                      </a:cubicBezTo>
                      <a:cubicBezTo>
                        <a:pt x="68" y="33"/>
                        <a:pt x="68" y="31"/>
                        <a:pt x="68" y="31"/>
                      </a:cubicBezTo>
                      <a:cubicBezTo>
                        <a:pt x="66" y="30"/>
                        <a:pt x="64" y="30"/>
                        <a:pt x="62" y="28"/>
                      </a:cubicBezTo>
                      <a:cubicBezTo>
                        <a:pt x="63" y="28"/>
                        <a:pt x="64" y="27"/>
                        <a:pt x="65" y="27"/>
                      </a:cubicBezTo>
                      <a:cubicBezTo>
                        <a:pt x="64" y="28"/>
                        <a:pt x="66" y="28"/>
                        <a:pt x="66" y="29"/>
                      </a:cubicBezTo>
                      <a:cubicBezTo>
                        <a:pt x="66" y="29"/>
                        <a:pt x="67" y="29"/>
                        <a:pt x="67" y="29"/>
                      </a:cubicBezTo>
                      <a:cubicBezTo>
                        <a:pt x="67" y="29"/>
                        <a:pt x="67" y="28"/>
                        <a:pt x="66" y="28"/>
                      </a:cubicBezTo>
                      <a:cubicBezTo>
                        <a:pt x="66" y="28"/>
                        <a:pt x="65" y="27"/>
                        <a:pt x="65" y="27"/>
                      </a:cubicBezTo>
                      <a:cubicBezTo>
                        <a:pt x="66" y="27"/>
                        <a:pt x="65" y="26"/>
                        <a:pt x="66" y="26"/>
                      </a:cubicBezTo>
                      <a:cubicBezTo>
                        <a:pt x="64" y="27"/>
                        <a:pt x="64" y="25"/>
                        <a:pt x="63" y="24"/>
                      </a:cubicBezTo>
                      <a:cubicBezTo>
                        <a:pt x="63" y="24"/>
                        <a:pt x="64" y="24"/>
                        <a:pt x="64" y="25"/>
                      </a:cubicBezTo>
                      <a:cubicBezTo>
                        <a:pt x="65" y="23"/>
                        <a:pt x="61" y="24"/>
                        <a:pt x="62" y="23"/>
                      </a:cubicBezTo>
                      <a:cubicBezTo>
                        <a:pt x="62" y="23"/>
                        <a:pt x="62" y="23"/>
                        <a:pt x="62" y="23"/>
                      </a:cubicBezTo>
                      <a:cubicBezTo>
                        <a:pt x="61" y="23"/>
                        <a:pt x="61" y="21"/>
                        <a:pt x="62" y="21"/>
                      </a:cubicBezTo>
                      <a:cubicBezTo>
                        <a:pt x="62" y="21"/>
                        <a:pt x="62" y="21"/>
                        <a:pt x="62" y="21"/>
                      </a:cubicBezTo>
                      <a:cubicBezTo>
                        <a:pt x="61" y="20"/>
                        <a:pt x="59" y="17"/>
                        <a:pt x="57" y="18"/>
                      </a:cubicBezTo>
                      <a:cubicBezTo>
                        <a:pt x="57" y="17"/>
                        <a:pt x="59" y="16"/>
                        <a:pt x="59" y="16"/>
                      </a:cubicBezTo>
                      <a:cubicBezTo>
                        <a:pt x="59" y="16"/>
                        <a:pt x="57" y="17"/>
                        <a:pt x="56" y="17"/>
                      </a:cubicBezTo>
                      <a:cubicBezTo>
                        <a:pt x="54" y="17"/>
                        <a:pt x="53" y="18"/>
                        <a:pt x="53" y="18"/>
                      </a:cubicBezTo>
                      <a:cubicBezTo>
                        <a:pt x="54" y="17"/>
                        <a:pt x="56" y="14"/>
                        <a:pt x="57" y="14"/>
                      </a:cubicBezTo>
                      <a:cubicBezTo>
                        <a:pt x="57" y="14"/>
                        <a:pt x="57" y="13"/>
                        <a:pt x="56" y="13"/>
                      </a:cubicBezTo>
                      <a:cubicBezTo>
                        <a:pt x="56" y="13"/>
                        <a:pt x="55" y="15"/>
                        <a:pt x="55" y="15"/>
                      </a:cubicBezTo>
                      <a:cubicBezTo>
                        <a:pt x="55" y="13"/>
                        <a:pt x="55" y="13"/>
                        <a:pt x="55" y="11"/>
                      </a:cubicBezTo>
                      <a:cubicBezTo>
                        <a:pt x="55" y="12"/>
                        <a:pt x="53" y="13"/>
                        <a:pt x="52" y="13"/>
                      </a:cubicBezTo>
                      <a:cubicBezTo>
                        <a:pt x="53" y="13"/>
                        <a:pt x="54" y="11"/>
                        <a:pt x="54" y="11"/>
                      </a:cubicBezTo>
                      <a:cubicBezTo>
                        <a:pt x="54" y="11"/>
                        <a:pt x="53" y="11"/>
                        <a:pt x="53" y="11"/>
                      </a:cubicBezTo>
                      <a:cubicBezTo>
                        <a:pt x="52" y="11"/>
                        <a:pt x="51" y="12"/>
                        <a:pt x="51" y="12"/>
                      </a:cubicBezTo>
                      <a:cubicBezTo>
                        <a:pt x="52" y="12"/>
                        <a:pt x="53" y="10"/>
                        <a:pt x="53" y="9"/>
                      </a:cubicBezTo>
                      <a:cubicBezTo>
                        <a:pt x="52" y="10"/>
                        <a:pt x="51" y="8"/>
                        <a:pt x="51" y="8"/>
                      </a:cubicBezTo>
                      <a:cubicBezTo>
                        <a:pt x="51" y="9"/>
                        <a:pt x="51" y="9"/>
                        <a:pt x="51" y="9"/>
                      </a:cubicBezTo>
                      <a:cubicBezTo>
                        <a:pt x="50" y="7"/>
                        <a:pt x="48" y="10"/>
                        <a:pt x="46" y="9"/>
                      </a:cubicBezTo>
                      <a:cubicBezTo>
                        <a:pt x="47" y="9"/>
                        <a:pt x="48" y="7"/>
                        <a:pt x="47" y="6"/>
                      </a:cubicBezTo>
                      <a:cubicBezTo>
                        <a:pt x="46" y="7"/>
                        <a:pt x="43" y="10"/>
                        <a:pt x="41" y="10"/>
                      </a:cubicBezTo>
                      <a:cubicBezTo>
                        <a:pt x="41" y="10"/>
                        <a:pt x="41" y="10"/>
                        <a:pt x="41" y="10"/>
                      </a:cubicBezTo>
                      <a:cubicBezTo>
                        <a:pt x="40" y="10"/>
                        <a:pt x="40" y="10"/>
                        <a:pt x="40" y="10"/>
                      </a:cubicBezTo>
                      <a:cubicBezTo>
                        <a:pt x="41" y="8"/>
                        <a:pt x="45" y="6"/>
                        <a:pt x="47" y="6"/>
                      </a:cubicBezTo>
                      <a:cubicBezTo>
                        <a:pt x="46" y="5"/>
                        <a:pt x="47" y="5"/>
                        <a:pt x="46" y="4"/>
                      </a:cubicBezTo>
                      <a:cubicBezTo>
                        <a:pt x="46" y="4"/>
                        <a:pt x="47" y="4"/>
                        <a:pt x="47" y="4"/>
                      </a:cubicBezTo>
                      <a:cubicBezTo>
                        <a:pt x="47" y="4"/>
                        <a:pt x="45" y="2"/>
                        <a:pt x="45" y="2"/>
                      </a:cubicBezTo>
                      <a:cubicBezTo>
                        <a:pt x="44" y="3"/>
                        <a:pt x="42" y="3"/>
                        <a:pt x="42" y="4"/>
                      </a:cubicBezTo>
                      <a:cubicBezTo>
                        <a:pt x="42" y="4"/>
                        <a:pt x="45" y="4"/>
                        <a:pt x="45" y="4"/>
                      </a:cubicBezTo>
                      <a:cubicBezTo>
                        <a:pt x="45" y="5"/>
                        <a:pt x="42" y="6"/>
                        <a:pt x="40" y="5"/>
                      </a:cubicBezTo>
                      <a:cubicBezTo>
                        <a:pt x="40" y="5"/>
                        <a:pt x="41" y="3"/>
                        <a:pt x="42" y="3"/>
                      </a:cubicBezTo>
                      <a:cubicBezTo>
                        <a:pt x="41" y="3"/>
                        <a:pt x="39" y="3"/>
                        <a:pt x="39" y="3"/>
                      </a:cubicBezTo>
                      <a:cubicBezTo>
                        <a:pt x="40" y="2"/>
                        <a:pt x="40" y="2"/>
                        <a:pt x="40" y="2"/>
                      </a:cubicBezTo>
                      <a:cubicBezTo>
                        <a:pt x="39" y="2"/>
                        <a:pt x="38" y="4"/>
                        <a:pt x="37" y="2"/>
                      </a:cubicBezTo>
                      <a:cubicBezTo>
                        <a:pt x="37" y="2"/>
                        <a:pt x="36" y="0"/>
                        <a:pt x="36" y="1"/>
                      </a:cubicBezTo>
                      <a:cubicBezTo>
                        <a:pt x="36" y="2"/>
                        <a:pt x="35" y="7"/>
                        <a:pt x="35" y="8"/>
                      </a:cubicBezTo>
                      <a:cubicBezTo>
                        <a:pt x="35" y="8"/>
                        <a:pt x="33" y="6"/>
                        <a:pt x="33" y="6"/>
                      </a:cubicBezTo>
                      <a:cubicBezTo>
                        <a:pt x="32" y="4"/>
                        <a:pt x="34" y="3"/>
                        <a:pt x="34" y="2"/>
                      </a:cubicBezTo>
                      <a:cubicBezTo>
                        <a:pt x="33" y="2"/>
                        <a:pt x="33" y="3"/>
                        <a:pt x="33" y="3"/>
                      </a:cubicBezTo>
                      <a:cubicBezTo>
                        <a:pt x="32" y="2"/>
                        <a:pt x="33" y="2"/>
                        <a:pt x="32" y="2"/>
                      </a:cubicBezTo>
                      <a:cubicBezTo>
                        <a:pt x="32" y="3"/>
                        <a:pt x="30" y="2"/>
                        <a:pt x="31" y="3"/>
                      </a:cubicBezTo>
                      <a:cubicBezTo>
                        <a:pt x="30" y="3"/>
                        <a:pt x="30" y="3"/>
                        <a:pt x="29" y="3"/>
                      </a:cubicBezTo>
                      <a:cubicBezTo>
                        <a:pt x="30" y="3"/>
                        <a:pt x="28" y="6"/>
                        <a:pt x="28" y="6"/>
                      </a:cubicBezTo>
                      <a:cubicBezTo>
                        <a:pt x="28" y="6"/>
                        <a:pt x="27" y="5"/>
                        <a:pt x="27" y="5"/>
                      </a:cubicBezTo>
                      <a:cubicBezTo>
                        <a:pt x="25" y="5"/>
                        <a:pt x="24" y="5"/>
                        <a:pt x="22" y="6"/>
                      </a:cubicBezTo>
                      <a:cubicBezTo>
                        <a:pt x="22" y="5"/>
                        <a:pt x="21" y="5"/>
                        <a:pt x="21" y="5"/>
                      </a:cubicBezTo>
                      <a:cubicBezTo>
                        <a:pt x="21" y="5"/>
                        <a:pt x="21" y="6"/>
                        <a:pt x="21" y="6"/>
                      </a:cubicBezTo>
                      <a:cubicBezTo>
                        <a:pt x="19" y="5"/>
                        <a:pt x="22" y="5"/>
                        <a:pt x="20" y="4"/>
                      </a:cubicBezTo>
                      <a:cubicBezTo>
                        <a:pt x="21" y="5"/>
                        <a:pt x="19" y="6"/>
                        <a:pt x="19" y="7"/>
                      </a:cubicBezTo>
                      <a:cubicBezTo>
                        <a:pt x="20" y="7"/>
                        <a:pt x="21" y="6"/>
                        <a:pt x="21" y="5"/>
                      </a:cubicBezTo>
                      <a:cubicBezTo>
                        <a:pt x="22" y="7"/>
                        <a:pt x="21" y="9"/>
                        <a:pt x="20" y="10"/>
                      </a:cubicBezTo>
                      <a:cubicBezTo>
                        <a:pt x="19" y="11"/>
                        <a:pt x="19" y="10"/>
                        <a:pt x="19" y="10"/>
                      </a:cubicBezTo>
                      <a:cubicBezTo>
                        <a:pt x="17" y="11"/>
                        <a:pt x="19" y="14"/>
                        <a:pt x="17" y="14"/>
                      </a:cubicBezTo>
                      <a:cubicBezTo>
                        <a:pt x="15" y="14"/>
                        <a:pt x="15" y="12"/>
                        <a:pt x="15" y="12"/>
                      </a:cubicBezTo>
                      <a:cubicBezTo>
                        <a:pt x="15" y="11"/>
                        <a:pt x="16" y="11"/>
                        <a:pt x="17" y="11"/>
                      </a:cubicBezTo>
                      <a:cubicBezTo>
                        <a:pt x="16" y="11"/>
                        <a:pt x="16" y="11"/>
                        <a:pt x="16" y="11"/>
                      </a:cubicBezTo>
                      <a:cubicBezTo>
                        <a:pt x="16" y="10"/>
                        <a:pt x="16" y="10"/>
                        <a:pt x="17" y="10"/>
                      </a:cubicBezTo>
                      <a:cubicBezTo>
                        <a:pt x="16" y="10"/>
                        <a:pt x="15" y="10"/>
                        <a:pt x="14" y="11"/>
                      </a:cubicBezTo>
                      <a:cubicBezTo>
                        <a:pt x="13" y="12"/>
                        <a:pt x="12" y="13"/>
                        <a:pt x="11" y="13"/>
                      </a:cubicBezTo>
                      <a:cubicBezTo>
                        <a:pt x="11" y="14"/>
                        <a:pt x="11" y="15"/>
                        <a:pt x="12" y="15"/>
                      </a:cubicBezTo>
                      <a:cubicBezTo>
                        <a:pt x="12" y="14"/>
                        <a:pt x="12" y="14"/>
                        <a:pt x="12" y="14"/>
                      </a:cubicBezTo>
                      <a:cubicBezTo>
                        <a:pt x="13" y="14"/>
                        <a:pt x="12" y="16"/>
                        <a:pt x="13" y="15"/>
                      </a:cubicBezTo>
                      <a:cubicBezTo>
                        <a:pt x="13" y="17"/>
                        <a:pt x="13" y="18"/>
                        <a:pt x="12" y="18"/>
                      </a:cubicBezTo>
                      <a:cubicBezTo>
                        <a:pt x="11" y="18"/>
                        <a:pt x="11" y="18"/>
                        <a:pt x="11" y="18"/>
                      </a:cubicBezTo>
                      <a:cubicBezTo>
                        <a:pt x="11" y="18"/>
                        <a:pt x="12" y="18"/>
                        <a:pt x="12" y="17"/>
                      </a:cubicBezTo>
                      <a:cubicBezTo>
                        <a:pt x="12" y="18"/>
                        <a:pt x="9" y="18"/>
                        <a:pt x="10" y="19"/>
                      </a:cubicBezTo>
                      <a:cubicBezTo>
                        <a:pt x="11" y="19"/>
                        <a:pt x="11" y="19"/>
                        <a:pt x="11" y="19"/>
                      </a:cubicBezTo>
                      <a:cubicBezTo>
                        <a:pt x="12" y="20"/>
                        <a:pt x="12" y="22"/>
                        <a:pt x="11" y="22"/>
                      </a:cubicBezTo>
                      <a:cubicBezTo>
                        <a:pt x="13" y="22"/>
                        <a:pt x="11" y="22"/>
                        <a:pt x="13" y="22"/>
                      </a:cubicBezTo>
                      <a:cubicBezTo>
                        <a:pt x="11" y="22"/>
                        <a:pt x="14" y="20"/>
                        <a:pt x="12" y="20"/>
                      </a:cubicBezTo>
                      <a:cubicBezTo>
                        <a:pt x="14" y="20"/>
                        <a:pt x="13" y="19"/>
                        <a:pt x="15" y="19"/>
                      </a:cubicBezTo>
                      <a:cubicBezTo>
                        <a:pt x="15" y="19"/>
                        <a:pt x="14" y="19"/>
                        <a:pt x="15" y="19"/>
                      </a:cubicBezTo>
                      <a:cubicBezTo>
                        <a:pt x="15" y="18"/>
                        <a:pt x="15" y="18"/>
                        <a:pt x="15" y="18"/>
                      </a:cubicBezTo>
                      <a:cubicBezTo>
                        <a:pt x="15" y="18"/>
                        <a:pt x="15" y="18"/>
                        <a:pt x="15" y="18"/>
                      </a:cubicBezTo>
                      <a:cubicBezTo>
                        <a:pt x="15" y="18"/>
                        <a:pt x="15" y="18"/>
                        <a:pt x="15" y="18"/>
                      </a:cubicBezTo>
                      <a:cubicBezTo>
                        <a:pt x="15" y="18"/>
                        <a:pt x="15" y="18"/>
                        <a:pt x="15" y="18"/>
                      </a:cubicBezTo>
                      <a:cubicBezTo>
                        <a:pt x="14" y="18"/>
                        <a:pt x="14" y="18"/>
                        <a:pt x="14" y="18"/>
                      </a:cubicBezTo>
                      <a:cubicBezTo>
                        <a:pt x="14" y="17"/>
                        <a:pt x="14" y="16"/>
                        <a:pt x="14" y="16"/>
                      </a:cubicBezTo>
                      <a:cubicBezTo>
                        <a:pt x="15" y="15"/>
                        <a:pt x="15" y="16"/>
                        <a:pt x="15" y="16"/>
                      </a:cubicBezTo>
                      <a:cubicBezTo>
                        <a:pt x="15" y="15"/>
                        <a:pt x="15" y="15"/>
                        <a:pt x="15" y="15"/>
                      </a:cubicBezTo>
                      <a:cubicBezTo>
                        <a:pt x="16" y="16"/>
                        <a:pt x="17" y="15"/>
                        <a:pt x="17" y="16"/>
                      </a:cubicBezTo>
                      <a:cubicBezTo>
                        <a:pt x="17" y="16"/>
                        <a:pt x="17" y="16"/>
                        <a:pt x="17" y="16"/>
                      </a:cubicBezTo>
                      <a:cubicBezTo>
                        <a:pt x="18" y="16"/>
                        <a:pt x="19" y="16"/>
                        <a:pt x="19" y="15"/>
                      </a:cubicBezTo>
                      <a:cubicBezTo>
                        <a:pt x="19" y="15"/>
                        <a:pt x="19" y="13"/>
                        <a:pt x="19" y="14"/>
                      </a:cubicBezTo>
                      <a:cubicBezTo>
                        <a:pt x="19" y="14"/>
                        <a:pt x="20" y="14"/>
                        <a:pt x="20" y="14"/>
                      </a:cubicBezTo>
                      <a:cubicBezTo>
                        <a:pt x="20" y="13"/>
                        <a:pt x="20" y="13"/>
                        <a:pt x="20" y="13"/>
                      </a:cubicBezTo>
                      <a:cubicBezTo>
                        <a:pt x="20" y="13"/>
                        <a:pt x="20" y="13"/>
                        <a:pt x="20" y="13"/>
                      </a:cubicBezTo>
                      <a:cubicBezTo>
                        <a:pt x="22" y="12"/>
                        <a:pt x="23" y="10"/>
                        <a:pt x="25" y="11"/>
                      </a:cubicBezTo>
                      <a:cubicBezTo>
                        <a:pt x="25" y="11"/>
                        <a:pt x="25" y="10"/>
                        <a:pt x="26" y="10"/>
                      </a:cubicBezTo>
                      <a:cubicBezTo>
                        <a:pt x="27" y="11"/>
                        <a:pt x="27" y="11"/>
                        <a:pt x="27" y="11"/>
                      </a:cubicBezTo>
                      <a:cubicBezTo>
                        <a:pt x="27" y="11"/>
                        <a:pt x="29" y="12"/>
                        <a:pt x="29" y="11"/>
                      </a:cubicBezTo>
                      <a:cubicBezTo>
                        <a:pt x="29" y="12"/>
                        <a:pt x="30" y="12"/>
                        <a:pt x="31" y="12"/>
                      </a:cubicBezTo>
                      <a:cubicBezTo>
                        <a:pt x="31" y="12"/>
                        <a:pt x="32" y="11"/>
                        <a:pt x="33" y="12"/>
                      </a:cubicBezTo>
                      <a:cubicBezTo>
                        <a:pt x="33" y="11"/>
                        <a:pt x="33" y="11"/>
                        <a:pt x="33" y="11"/>
                      </a:cubicBezTo>
                      <a:cubicBezTo>
                        <a:pt x="34" y="11"/>
                        <a:pt x="34" y="10"/>
                        <a:pt x="35" y="10"/>
                      </a:cubicBezTo>
                      <a:cubicBezTo>
                        <a:pt x="36" y="9"/>
                        <a:pt x="36" y="9"/>
                        <a:pt x="36" y="9"/>
                      </a:cubicBezTo>
                      <a:cubicBezTo>
                        <a:pt x="37" y="9"/>
                        <a:pt x="38" y="11"/>
                        <a:pt x="39" y="11"/>
                      </a:cubicBezTo>
                      <a:cubicBezTo>
                        <a:pt x="39" y="11"/>
                        <a:pt x="38" y="11"/>
                        <a:pt x="38" y="11"/>
                      </a:cubicBezTo>
                      <a:cubicBezTo>
                        <a:pt x="39" y="12"/>
                        <a:pt x="40" y="12"/>
                        <a:pt x="41" y="12"/>
                      </a:cubicBezTo>
                      <a:cubicBezTo>
                        <a:pt x="41" y="12"/>
                        <a:pt x="42" y="12"/>
                        <a:pt x="43" y="13"/>
                      </a:cubicBezTo>
                      <a:cubicBezTo>
                        <a:pt x="43" y="13"/>
                        <a:pt x="43" y="13"/>
                        <a:pt x="44" y="13"/>
                      </a:cubicBezTo>
                      <a:cubicBezTo>
                        <a:pt x="44" y="13"/>
                        <a:pt x="44" y="13"/>
                        <a:pt x="43" y="13"/>
                      </a:cubicBezTo>
                      <a:cubicBezTo>
                        <a:pt x="43" y="13"/>
                        <a:pt x="44" y="14"/>
                        <a:pt x="44" y="14"/>
                      </a:cubicBezTo>
                      <a:cubicBezTo>
                        <a:pt x="44" y="14"/>
                        <a:pt x="44" y="14"/>
                        <a:pt x="44" y="14"/>
                      </a:cubicBezTo>
                      <a:cubicBezTo>
                        <a:pt x="44" y="14"/>
                        <a:pt x="44" y="14"/>
                        <a:pt x="44" y="14"/>
                      </a:cubicBezTo>
                      <a:cubicBezTo>
                        <a:pt x="44" y="14"/>
                        <a:pt x="44" y="14"/>
                        <a:pt x="45" y="14"/>
                      </a:cubicBezTo>
                      <a:cubicBezTo>
                        <a:pt x="44" y="15"/>
                        <a:pt x="44" y="15"/>
                        <a:pt x="44" y="15"/>
                      </a:cubicBezTo>
                      <a:cubicBezTo>
                        <a:pt x="44" y="15"/>
                        <a:pt x="45" y="15"/>
                        <a:pt x="45" y="15"/>
                      </a:cubicBezTo>
                      <a:cubicBezTo>
                        <a:pt x="45" y="15"/>
                        <a:pt x="45" y="15"/>
                        <a:pt x="45" y="14"/>
                      </a:cubicBezTo>
                      <a:cubicBezTo>
                        <a:pt x="46" y="14"/>
                        <a:pt x="46" y="14"/>
                        <a:pt x="46" y="14"/>
                      </a:cubicBezTo>
                      <a:cubicBezTo>
                        <a:pt x="46" y="15"/>
                        <a:pt x="47" y="14"/>
                        <a:pt x="47" y="16"/>
                      </a:cubicBezTo>
                      <a:cubicBezTo>
                        <a:pt x="48" y="15"/>
                        <a:pt x="49" y="17"/>
                        <a:pt x="50" y="16"/>
                      </a:cubicBezTo>
                      <a:cubicBezTo>
                        <a:pt x="50" y="16"/>
                        <a:pt x="50" y="16"/>
                        <a:pt x="50" y="16"/>
                      </a:cubicBezTo>
                      <a:cubicBezTo>
                        <a:pt x="50" y="16"/>
                        <a:pt x="50" y="17"/>
                        <a:pt x="51" y="17"/>
                      </a:cubicBezTo>
                      <a:cubicBezTo>
                        <a:pt x="50" y="18"/>
                        <a:pt x="50" y="18"/>
                        <a:pt x="50" y="18"/>
                      </a:cubicBezTo>
                      <a:cubicBezTo>
                        <a:pt x="52" y="18"/>
                        <a:pt x="52" y="18"/>
                        <a:pt x="52" y="18"/>
                      </a:cubicBezTo>
                      <a:cubicBezTo>
                        <a:pt x="52" y="19"/>
                        <a:pt x="52" y="19"/>
                        <a:pt x="51" y="19"/>
                      </a:cubicBezTo>
                      <a:cubicBezTo>
                        <a:pt x="53" y="20"/>
                        <a:pt x="52" y="20"/>
                        <a:pt x="54" y="20"/>
                      </a:cubicBezTo>
                      <a:cubicBezTo>
                        <a:pt x="54" y="21"/>
                        <a:pt x="54" y="21"/>
                        <a:pt x="54" y="21"/>
                      </a:cubicBezTo>
                      <a:cubicBezTo>
                        <a:pt x="54" y="21"/>
                        <a:pt x="55" y="21"/>
                        <a:pt x="55" y="22"/>
                      </a:cubicBezTo>
                      <a:cubicBezTo>
                        <a:pt x="55" y="23"/>
                        <a:pt x="58" y="26"/>
                        <a:pt x="58" y="30"/>
                      </a:cubicBezTo>
                      <a:cubicBezTo>
                        <a:pt x="60" y="28"/>
                        <a:pt x="58" y="31"/>
                        <a:pt x="60" y="31"/>
                      </a:cubicBezTo>
                      <a:cubicBezTo>
                        <a:pt x="59" y="31"/>
                        <a:pt x="59" y="32"/>
                        <a:pt x="58" y="31"/>
                      </a:cubicBezTo>
                      <a:cubicBezTo>
                        <a:pt x="60" y="32"/>
                        <a:pt x="58" y="34"/>
                        <a:pt x="60" y="34"/>
                      </a:cubicBezTo>
                      <a:cubicBezTo>
                        <a:pt x="60" y="34"/>
                        <a:pt x="59" y="34"/>
                        <a:pt x="59" y="34"/>
                      </a:cubicBezTo>
                      <a:cubicBezTo>
                        <a:pt x="59" y="34"/>
                        <a:pt x="60" y="35"/>
                        <a:pt x="60" y="35"/>
                      </a:cubicBezTo>
                      <a:cubicBezTo>
                        <a:pt x="59" y="35"/>
                        <a:pt x="59" y="35"/>
                        <a:pt x="59" y="35"/>
                      </a:cubicBezTo>
                      <a:cubicBezTo>
                        <a:pt x="59" y="36"/>
                        <a:pt x="61" y="36"/>
                        <a:pt x="63" y="35"/>
                      </a:cubicBezTo>
                      <a:cubicBezTo>
                        <a:pt x="62" y="36"/>
                        <a:pt x="62" y="36"/>
                        <a:pt x="63" y="37"/>
                      </a:cubicBezTo>
                      <a:cubicBezTo>
                        <a:pt x="63" y="37"/>
                        <a:pt x="63" y="38"/>
                        <a:pt x="62" y="37"/>
                      </a:cubicBezTo>
                      <a:cubicBezTo>
                        <a:pt x="62" y="37"/>
                        <a:pt x="62" y="40"/>
                        <a:pt x="64" y="40"/>
                      </a:cubicBezTo>
                      <a:cubicBezTo>
                        <a:pt x="63" y="40"/>
                        <a:pt x="64" y="41"/>
                        <a:pt x="64" y="41"/>
                      </a:cubicBezTo>
                      <a:cubicBezTo>
                        <a:pt x="64" y="42"/>
                        <a:pt x="64" y="42"/>
                        <a:pt x="64" y="43"/>
                      </a:cubicBezTo>
                      <a:cubicBezTo>
                        <a:pt x="65" y="43"/>
                        <a:pt x="65" y="43"/>
                        <a:pt x="65" y="43"/>
                      </a:cubicBezTo>
                      <a:cubicBezTo>
                        <a:pt x="66" y="43"/>
                        <a:pt x="65" y="44"/>
                        <a:pt x="65" y="45"/>
                      </a:cubicBezTo>
                      <a:cubicBezTo>
                        <a:pt x="65" y="45"/>
                        <a:pt x="65" y="45"/>
                        <a:pt x="65" y="45"/>
                      </a:cubicBezTo>
                      <a:cubicBezTo>
                        <a:pt x="65" y="47"/>
                        <a:pt x="66" y="46"/>
                        <a:pt x="65" y="48"/>
                      </a:cubicBezTo>
                      <a:cubicBezTo>
                        <a:pt x="66" y="48"/>
                        <a:pt x="66" y="48"/>
                        <a:pt x="66" y="48"/>
                      </a:cubicBezTo>
                      <a:cubicBezTo>
                        <a:pt x="68" y="48"/>
                        <a:pt x="65" y="50"/>
                        <a:pt x="66" y="51"/>
                      </a:cubicBezTo>
                      <a:cubicBezTo>
                        <a:pt x="66" y="50"/>
                        <a:pt x="66" y="50"/>
                        <a:pt x="66" y="50"/>
                      </a:cubicBezTo>
                      <a:cubicBezTo>
                        <a:pt x="67" y="51"/>
                        <a:pt x="64" y="53"/>
                        <a:pt x="64" y="53"/>
                      </a:cubicBezTo>
                      <a:cubicBezTo>
                        <a:pt x="63" y="53"/>
                        <a:pt x="63" y="53"/>
                        <a:pt x="63" y="53"/>
                      </a:cubicBezTo>
                      <a:cubicBezTo>
                        <a:pt x="62" y="55"/>
                        <a:pt x="64" y="53"/>
                        <a:pt x="65" y="54"/>
                      </a:cubicBezTo>
                      <a:cubicBezTo>
                        <a:pt x="64" y="55"/>
                        <a:pt x="63" y="54"/>
                        <a:pt x="63" y="55"/>
                      </a:cubicBezTo>
                      <a:cubicBezTo>
                        <a:pt x="62" y="55"/>
                        <a:pt x="65" y="57"/>
                        <a:pt x="64" y="59"/>
                      </a:cubicBezTo>
                      <a:cubicBezTo>
                        <a:pt x="64" y="58"/>
                        <a:pt x="65" y="58"/>
                        <a:pt x="65" y="59"/>
                      </a:cubicBezTo>
                      <a:cubicBezTo>
                        <a:pt x="65" y="60"/>
                        <a:pt x="63" y="61"/>
                        <a:pt x="64" y="62"/>
                      </a:cubicBezTo>
                      <a:cubicBezTo>
                        <a:pt x="64" y="62"/>
                        <a:pt x="64" y="62"/>
                        <a:pt x="64" y="62"/>
                      </a:cubicBezTo>
                      <a:cubicBezTo>
                        <a:pt x="64" y="63"/>
                        <a:pt x="64" y="65"/>
                        <a:pt x="65" y="65"/>
                      </a:cubicBezTo>
                      <a:cubicBezTo>
                        <a:pt x="63" y="65"/>
                        <a:pt x="64" y="66"/>
                        <a:pt x="64" y="68"/>
                      </a:cubicBezTo>
                      <a:cubicBezTo>
                        <a:pt x="64" y="69"/>
                        <a:pt x="64" y="70"/>
                        <a:pt x="63" y="69"/>
                      </a:cubicBezTo>
                      <a:cubicBezTo>
                        <a:pt x="63" y="69"/>
                        <a:pt x="62" y="71"/>
                        <a:pt x="62" y="71"/>
                      </a:cubicBezTo>
                      <a:cubicBezTo>
                        <a:pt x="62" y="71"/>
                        <a:pt x="62" y="71"/>
                        <a:pt x="62" y="71"/>
                      </a:cubicBezTo>
                      <a:cubicBezTo>
                        <a:pt x="61" y="72"/>
                        <a:pt x="62" y="73"/>
                        <a:pt x="62" y="74"/>
                      </a:cubicBezTo>
                      <a:cubicBezTo>
                        <a:pt x="62" y="74"/>
                        <a:pt x="62" y="74"/>
                        <a:pt x="61" y="74"/>
                      </a:cubicBezTo>
                      <a:cubicBezTo>
                        <a:pt x="60" y="75"/>
                        <a:pt x="60" y="76"/>
                        <a:pt x="61" y="78"/>
                      </a:cubicBezTo>
                      <a:cubicBezTo>
                        <a:pt x="60" y="78"/>
                        <a:pt x="60" y="78"/>
                        <a:pt x="60" y="78"/>
                      </a:cubicBezTo>
                      <a:cubicBezTo>
                        <a:pt x="60" y="78"/>
                        <a:pt x="57" y="79"/>
                        <a:pt x="57" y="81"/>
                      </a:cubicBezTo>
                      <a:cubicBezTo>
                        <a:pt x="57" y="81"/>
                        <a:pt x="56" y="81"/>
                        <a:pt x="56" y="81"/>
                      </a:cubicBezTo>
                      <a:cubicBezTo>
                        <a:pt x="56" y="82"/>
                        <a:pt x="55" y="83"/>
                        <a:pt x="54" y="83"/>
                      </a:cubicBezTo>
                      <a:cubicBezTo>
                        <a:pt x="53" y="84"/>
                        <a:pt x="52" y="84"/>
                        <a:pt x="53" y="86"/>
                      </a:cubicBezTo>
                      <a:cubicBezTo>
                        <a:pt x="52" y="87"/>
                        <a:pt x="52" y="87"/>
                        <a:pt x="52" y="87"/>
                      </a:cubicBezTo>
                      <a:cubicBezTo>
                        <a:pt x="54" y="86"/>
                        <a:pt x="53" y="89"/>
                        <a:pt x="54" y="89"/>
                      </a:cubicBezTo>
                      <a:cubicBezTo>
                        <a:pt x="54" y="89"/>
                        <a:pt x="52" y="89"/>
                        <a:pt x="52" y="88"/>
                      </a:cubicBezTo>
                      <a:cubicBezTo>
                        <a:pt x="53" y="88"/>
                        <a:pt x="53" y="88"/>
                        <a:pt x="53" y="88"/>
                      </a:cubicBezTo>
                      <a:cubicBezTo>
                        <a:pt x="52" y="87"/>
                        <a:pt x="50" y="89"/>
                        <a:pt x="50" y="88"/>
                      </a:cubicBezTo>
                      <a:cubicBezTo>
                        <a:pt x="47" y="90"/>
                        <a:pt x="43" y="90"/>
                        <a:pt x="40" y="90"/>
                      </a:cubicBezTo>
                      <a:cubicBezTo>
                        <a:pt x="40" y="91"/>
                        <a:pt x="40" y="91"/>
                        <a:pt x="40" y="91"/>
                      </a:cubicBezTo>
                      <a:cubicBezTo>
                        <a:pt x="39" y="91"/>
                        <a:pt x="39" y="91"/>
                        <a:pt x="39" y="91"/>
                      </a:cubicBezTo>
                      <a:cubicBezTo>
                        <a:pt x="39" y="91"/>
                        <a:pt x="39" y="90"/>
                        <a:pt x="39" y="90"/>
                      </a:cubicBezTo>
                      <a:cubicBezTo>
                        <a:pt x="39" y="89"/>
                        <a:pt x="38" y="91"/>
                        <a:pt x="38" y="91"/>
                      </a:cubicBezTo>
                      <a:cubicBezTo>
                        <a:pt x="36" y="90"/>
                        <a:pt x="39" y="89"/>
                        <a:pt x="38" y="89"/>
                      </a:cubicBezTo>
                      <a:cubicBezTo>
                        <a:pt x="38" y="89"/>
                        <a:pt x="38" y="89"/>
                        <a:pt x="38" y="89"/>
                      </a:cubicBezTo>
                      <a:cubicBezTo>
                        <a:pt x="38" y="90"/>
                        <a:pt x="38" y="90"/>
                        <a:pt x="38" y="90"/>
                      </a:cubicBezTo>
                      <a:cubicBezTo>
                        <a:pt x="37" y="90"/>
                        <a:pt x="37" y="91"/>
                        <a:pt x="36" y="91"/>
                      </a:cubicBezTo>
                      <a:cubicBezTo>
                        <a:pt x="35" y="90"/>
                        <a:pt x="36" y="90"/>
                        <a:pt x="36" y="90"/>
                      </a:cubicBezTo>
                      <a:cubicBezTo>
                        <a:pt x="36" y="89"/>
                        <a:pt x="36" y="89"/>
                        <a:pt x="35" y="89"/>
                      </a:cubicBezTo>
                      <a:cubicBezTo>
                        <a:pt x="35" y="89"/>
                        <a:pt x="34" y="89"/>
                        <a:pt x="34" y="89"/>
                      </a:cubicBezTo>
                      <a:cubicBezTo>
                        <a:pt x="34" y="90"/>
                        <a:pt x="34" y="90"/>
                        <a:pt x="34" y="90"/>
                      </a:cubicBezTo>
                      <a:cubicBezTo>
                        <a:pt x="33" y="91"/>
                        <a:pt x="33" y="90"/>
                        <a:pt x="33" y="91"/>
                      </a:cubicBezTo>
                      <a:cubicBezTo>
                        <a:pt x="33" y="89"/>
                        <a:pt x="28" y="89"/>
                        <a:pt x="28" y="88"/>
                      </a:cubicBezTo>
                      <a:cubicBezTo>
                        <a:pt x="26" y="88"/>
                        <a:pt x="26" y="87"/>
                        <a:pt x="25" y="87"/>
                      </a:cubicBezTo>
                      <a:cubicBezTo>
                        <a:pt x="25" y="87"/>
                        <a:pt x="24" y="88"/>
                        <a:pt x="23" y="88"/>
                      </a:cubicBezTo>
                      <a:cubicBezTo>
                        <a:pt x="25" y="86"/>
                        <a:pt x="23" y="86"/>
                        <a:pt x="23" y="83"/>
                      </a:cubicBezTo>
                      <a:cubicBezTo>
                        <a:pt x="23" y="85"/>
                        <a:pt x="21" y="82"/>
                        <a:pt x="20" y="84"/>
                      </a:cubicBezTo>
                      <a:cubicBezTo>
                        <a:pt x="20" y="83"/>
                        <a:pt x="21" y="83"/>
                        <a:pt x="21" y="82"/>
                      </a:cubicBezTo>
                      <a:cubicBezTo>
                        <a:pt x="20" y="82"/>
                        <a:pt x="19" y="81"/>
                        <a:pt x="19" y="80"/>
                      </a:cubicBezTo>
                      <a:cubicBezTo>
                        <a:pt x="18" y="79"/>
                        <a:pt x="18" y="78"/>
                        <a:pt x="17" y="77"/>
                      </a:cubicBezTo>
                      <a:cubicBezTo>
                        <a:pt x="16" y="77"/>
                        <a:pt x="16" y="78"/>
                        <a:pt x="15" y="78"/>
                      </a:cubicBezTo>
                      <a:cubicBezTo>
                        <a:pt x="16" y="76"/>
                        <a:pt x="16" y="76"/>
                        <a:pt x="16" y="76"/>
                      </a:cubicBezTo>
                      <a:cubicBezTo>
                        <a:pt x="16" y="75"/>
                        <a:pt x="14" y="76"/>
                        <a:pt x="15" y="75"/>
                      </a:cubicBezTo>
                      <a:cubicBezTo>
                        <a:pt x="14" y="75"/>
                        <a:pt x="14" y="76"/>
                        <a:pt x="14" y="75"/>
                      </a:cubicBezTo>
                      <a:cubicBezTo>
                        <a:pt x="13" y="73"/>
                        <a:pt x="12" y="71"/>
                        <a:pt x="10" y="69"/>
                      </a:cubicBezTo>
                      <a:cubicBezTo>
                        <a:pt x="9" y="66"/>
                        <a:pt x="8" y="64"/>
                        <a:pt x="9" y="61"/>
                      </a:cubicBezTo>
                      <a:cubicBezTo>
                        <a:pt x="9" y="62"/>
                        <a:pt x="8" y="61"/>
                        <a:pt x="8" y="61"/>
                      </a:cubicBezTo>
                      <a:cubicBezTo>
                        <a:pt x="8" y="61"/>
                        <a:pt x="7" y="61"/>
                        <a:pt x="7" y="61"/>
                      </a:cubicBezTo>
                      <a:cubicBezTo>
                        <a:pt x="7" y="61"/>
                        <a:pt x="7" y="61"/>
                        <a:pt x="7" y="60"/>
                      </a:cubicBezTo>
                      <a:cubicBezTo>
                        <a:pt x="7" y="59"/>
                        <a:pt x="8" y="59"/>
                        <a:pt x="8" y="59"/>
                      </a:cubicBezTo>
                      <a:cubicBezTo>
                        <a:pt x="6" y="59"/>
                        <a:pt x="7" y="57"/>
                        <a:pt x="6" y="57"/>
                      </a:cubicBezTo>
                      <a:cubicBezTo>
                        <a:pt x="6" y="57"/>
                        <a:pt x="6" y="57"/>
                        <a:pt x="6" y="57"/>
                      </a:cubicBezTo>
                      <a:cubicBezTo>
                        <a:pt x="4" y="57"/>
                        <a:pt x="3" y="59"/>
                        <a:pt x="1" y="60"/>
                      </a:cubicBezTo>
                      <a:cubicBezTo>
                        <a:pt x="3" y="60"/>
                        <a:pt x="0" y="63"/>
                        <a:pt x="2" y="64"/>
                      </a:cubicBezTo>
                      <a:cubicBezTo>
                        <a:pt x="2" y="65"/>
                        <a:pt x="2" y="64"/>
                        <a:pt x="1" y="65"/>
                      </a:cubicBezTo>
                      <a:cubicBezTo>
                        <a:pt x="2" y="65"/>
                        <a:pt x="3" y="65"/>
                        <a:pt x="3" y="66"/>
                      </a:cubicBezTo>
                      <a:cubicBezTo>
                        <a:pt x="2" y="66"/>
                        <a:pt x="2" y="66"/>
                        <a:pt x="2" y="66"/>
                      </a:cubicBezTo>
                      <a:cubicBezTo>
                        <a:pt x="4" y="69"/>
                        <a:pt x="3" y="70"/>
                        <a:pt x="5" y="74"/>
                      </a:cubicBezTo>
                      <a:cubicBezTo>
                        <a:pt x="5" y="73"/>
                        <a:pt x="5" y="73"/>
                        <a:pt x="5" y="73"/>
                      </a:cubicBezTo>
                      <a:cubicBezTo>
                        <a:pt x="5" y="74"/>
                        <a:pt x="5" y="74"/>
                        <a:pt x="5" y="74"/>
                      </a:cubicBezTo>
                      <a:cubicBezTo>
                        <a:pt x="7" y="74"/>
                        <a:pt x="4" y="73"/>
                        <a:pt x="6" y="73"/>
                      </a:cubicBezTo>
                      <a:cubicBezTo>
                        <a:pt x="5" y="74"/>
                        <a:pt x="9" y="77"/>
                        <a:pt x="7" y="79"/>
                      </a:cubicBezTo>
                      <a:cubicBezTo>
                        <a:pt x="8" y="80"/>
                        <a:pt x="8" y="78"/>
                        <a:pt x="8" y="79"/>
                      </a:cubicBezTo>
                      <a:cubicBezTo>
                        <a:pt x="8" y="79"/>
                        <a:pt x="8" y="79"/>
                        <a:pt x="8" y="79"/>
                      </a:cubicBezTo>
                      <a:cubicBezTo>
                        <a:pt x="9" y="79"/>
                        <a:pt x="9" y="79"/>
                        <a:pt x="9" y="79"/>
                      </a:cubicBezTo>
                      <a:cubicBezTo>
                        <a:pt x="9" y="80"/>
                        <a:pt x="9" y="80"/>
                        <a:pt x="8" y="81"/>
                      </a:cubicBezTo>
                      <a:cubicBezTo>
                        <a:pt x="8" y="81"/>
                        <a:pt x="8" y="80"/>
                        <a:pt x="8" y="80"/>
                      </a:cubicBezTo>
                      <a:cubicBezTo>
                        <a:pt x="8" y="81"/>
                        <a:pt x="10" y="82"/>
                        <a:pt x="10" y="83"/>
                      </a:cubicBezTo>
                      <a:cubicBezTo>
                        <a:pt x="9" y="82"/>
                        <a:pt x="9" y="82"/>
                        <a:pt x="9" y="82"/>
                      </a:cubicBezTo>
                      <a:cubicBezTo>
                        <a:pt x="12" y="84"/>
                        <a:pt x="14" y="87"/>
                        <a:pt x="17" y="88"/>
                      </a:cubicBezTo>
                      <a:cubicBezTo>
                        <a:pt x="17" y="88"/>
                        <a:pt x="17" y="88"/>
                        <a:pt x="17" y="88"/>
                      </a:cubicBezTo>
                      <a:cubicBezTo>
                        <a:pt x="19" y="89"/>
                        <a:pt x="18" y="89"/>
                        <a:pt x="20" y="91"/>
                      </a:cubicBezTo>
                      <a:cubicBezTo>
                        <a:pt x="20" y="91"/>
                        <a:pt x="20" y="91"/>
                        <a:pt x="20" y="91"/>
                      </a:cubicBezTo>
                      <a:cubicBezTo>
                        <a:pt x="21" y="91"/>
                        <a:pt x="21" y="91"/>
                        <a:pt x="22" y="91"/>
                      </a:cubicBezTo>
                      <a:cubicBezTo>
                        <a:pt x="21" y="91"/>
                        <a:pt x="22" y="93"/>
                        <a:pt x="21" y="93"/>
                      </a:cubicBezTo>
                      <a:cubicBezTo>
                        <a:pt x="24" y="93"/>
                        <a:pt x="23" y="93"/>
                        <a:pt x="25" y="92"/>
                      </a:cubicBezTo>
                      <a:cubicBezTo>
                        <a:pt x="25" y="93"/>
                        <a:pt x="25" y="93"/>
                        <a:pt x="25" y="93"/>
                      </a:cubicBezTo>
                      <a:cubicBezTo>
                        <a:pt x="26" y="93"/>
                        <a:pt x="26" y="92"/>
                        <a:pt x="27" y="93"/>
                      </a:cubicBezTo>
                      <a:cubicBezTo>
                        <a:pt x="26" y="93"/>
                        <a:pt x="27" y="94"/>
                        <a:pt x="26" y="94"/>
                      </a:cubicBezTo>
                      <a:cubicBezTo>
                        <a:pt x="28" y="97"/>
                        <a:pt x="30" y="94"/>
                        <a:pt x="30" y="97"/>
                      </a:cubicBezTo>
                      <a:cubicBezTo>
                        <a:pt x="32" y="95"/>
                        <a:pt x="29" y="95"/>
                        <a:pt x="29" y="95"/>
                      </a:cubicBezTo>
                      <a:cubicBezTo>
                        <a:pt x="29" y="94"/>
                        <a:pt x="31" y="94"/>
                        <a:pt x="31" y="94"/>
                      </a:cubicBezTo>
                      <a:cubicBezTo>
                        <a:pt x="32" y="94"/>
                        <a:pt x="32" y="97"/>
                        <a:pt x="34" y="98"/>
                      </a:cubicBezTo>
                      <a:cubicBezTo>
                        <a:pt x="34" y="97"/>
                        <a:pt x="34" y="98"/>
                        <a:pt x="34" y="98"/>
                      </a:cubicBezTo>
                      <a:cubicBezTo>
                        <a:pt x="35" y="98"/>
                        <a:pt x="36" y="97"/>
                        <a:pt x="36" y="98"/>
                      </a:cubicBezTo>
                      <a:cubicBezTo>
                        <a:pt x="37" y="97"/>
                        <a:pt x="38" y="98"/>
                        <a:pt x="38" y="97"/>
                      </a:cubicBezTo>
                      <a:cubicBezTo>
                        <a:pt x="38" y="97"/>
                        <a:pt x="38" y="97"/>
                        <a:pt x="37" y="97"/>
                      </a:cubicBezTo>
                      <a:cubicBezTo>
                        <a:pt x="37" y="97"/>
                        <a:pt x="36" y="97"/>
                        <a:pt x="36" y="97"/>
                      </a:cubicBezTo>
                      <a:cubicBezTo>
                        <a:pt x="37" y="97"/>
                        <a:pt x="38" y="95"/>
                        <a:pt x="40" y="96"/>
                      </a:cubicBezTo>
                      <a:cubicBezTo>
                        <a:pt x="40" y="96"/>
                        <a:pt x="39" y="96"/>
                        <a:pt x="39" y="97"/>
                      </a:cubicBezTo>
                      <a:cubicBezTo>
                        <a:pt x="40" y="97"/>
                        <a:pt x="40" y="96"/>
                        <a:pt x="41" y="97"/>
                      </a:cubicBezTo>
                      <a:cubicBezTo>
                        <a:pt x="41" y="98"/>
                        <a:pt x="38" y="97"/>
                        <a:pt x="37" y="98"/>
                      </a:cubicBezTo>
                      <a:cubicBezTo>
                        <a:pt x="37" y="99"/>
                        <a:pt x="39" y="97"/>
                        <a:pt x="39" y="99"/>
                      </a:cubicBezTo>
                      <a:cubicBezTo>
                        <a:pt x="40" y="97"/>
                        <a:pt x="41" y="99"/>
                        <a:pt x="42" y="97"/>
                      </a:cubicBezTo>
                      <a:cubicBezTo>
                        <a:pt x="42" y="98"/>
                        <a:pt x="42" y="98"/>
                        <a:pt x="42" y="98"/>
                      </a:cubicBezTo>
                      <a:cubicBezTo>
                        <a:pt x="43" y="98"/>
                        <a:pt x="43" y="98"/>
                        <a:pt x="43" y="98"/>
                      </a:cubicBezTo>
                      <a:cubicBezTo>
                        <a:pt x="43" y="99"/>
                        <a:pt x="43" y="99"/>
                        <a:pt x="43" y="99"/>
                      </a:cubicBezTo>
                      <a:cubicBezTo>
                        <a:pt x="44" y="98"/>
                        <a:pt x="45" y="100"/>
                        <a:pt x="47" y="99"/>
                      </a:cubicBezTo>
                      <a:cubicBezTo>
                        <a:pt x="44" y="99"/>
                        <a:pt x="46" y="98"/>
                        <a:pt x="45" y="97"/>
                      </a:cubicBezTo>
                      <a:cubicBezTo>
                        <a:pt x="47" y="95"/>
                        <a:pt x="47" y="99"/>
                        <a:pt x="50" y="98"/>
                      </a:cubicBezTo>
                      <a:cubicBezTo>
                        <a:pt x="50" y="98"/>
                        <a:pt x="48" y="98"/>
                        <a:pt x="49" y="97"/>
                      </a:cubicBezTo>
                      <a:cubicBezTo>
                        <a:pt x="50" y="97"/>
                        <a:pt x="50" y="97"/>
                        <a:pt x="51" y="97"/>
                      </a:cubicBezTo>
                      <a:cubicBezTo>
                        <a:pt x="53" y="96"/>
                        <a:pt x="50" y="97"/>
                        <a:pt x="51" y="96"/>
                      </a:cubicBezTo>
                      <a:cubicBezTo>
                        <a:pt x="52" y="96"/>
                        <a:pt x="52" y="95"/>
                        <a:pt x="53" y="94"/>
                      </a:cubicBezTo>
                      <a:cubicBezTo>
                        <a:pt x="53" y="95"/>
                        <a:pt x="53" y="95"/>
                        <a:pt x="53" y="95"/>
                      </a:cubicBezTo>
                      <a:cubicBezTo>
                        <a:pt x="56" y="94"/>
                        <a:pt x="53" y="93"/>
                        <a:pt x="55" y="92"/>
                      </a:cubicBezTo>
                      <a:cubicBezTo>
                        <a:pt x="55" y="94"/>
                        <a:pt x="55" y="94"/>
                        <a:pt x="55" y="94"/>
                      </a:cubicBezTo>
                      <a:cubicBezTo>
                        <a:pt x="56" y="93"/>
                        <a:pt x="56" y="93"/>
                        <a:pt x="56" y="93"/>
                      </a:cubicBezTo>
                      <a:cubicBezTo>
                        <a:pt x="56" y="94"/>
                        <a:pt x="56" y="94"/>
                        <a:pt x="56" y="94"/>
                      </a:cubicBezTo>
                      <a:cubicBezTo>
                        <a:pt x="57" y="92"/>
                        <a:pt x="57" y="92"/>
                        <a:pt x="58" y="92"/>
                      </a:cubicBezTo>
                      <a:cubicBezTo>
                        <a:pt x="58" y="91"/>
                        <a:pt x="57" y="90"/>
                        <a:pt x="58" y="90"/>
                      </a:cubicBezTo>
                      <a:cubicBezTo>
                        <a:pt x="59" y="90"/>
                        <a:pt x="58" y="91"/>
                        <a:pt x="59" y="89"/>
                      </a:cubicBezTo>
                      <a:cubicBezTo>
                        <a:pt x="60" y="90"/>
                        <a:pt x="60" y="91"/>
                        <a:pt x="59" y="91"/>
                      </a:cubicBezTo>
                      <a:cubicBezTo>
                        <a:pt x="59" y="91"/>
                        <a:pt x="59" y="91"/>
                        <a:pt x="59" y="92"/>
                      </a:cubicBezTo>
                      <a:cubicBezTo>
                        <a:pt x="60" y="92"/>
                        <a:pt x="61" y="90"/>
                        <a:pt x="61" y="90"/>
                      </a:cubicBezTo>
                      <a:cubicBezTo>
                        <a:pt x="61" y="90"/>
                        <a:pt x="61" y="90"/>
                        <a:pt x="60" y="90"/>
                      </a:cubicBezTo>
                      <a:cubicBezTo>
                        <a:pt x="61" y="88"/>
                        <a:pt x="61" y="88"/>
                        <a:pt x="61" y="88"/>
                      </a:cubicBezTo>
                      <a:cubicBezTo>
                        <a:pt x="62" y="88"/>
                        <a:pt x="62" y="88"/>
                        <a:pt x="62" y="88"/>
                      </a:cubicBezTo>
                      <a:cubicBezTo>
                        <a:pt x="62" y="88"/>
                        <a:pt x="62" y="87"/>
                        <a:pt x="62" y="87"/>
                      </a:cubicBezTo>
                      <a:cubicBezTo>
                        <a:pt x="63" y="88"/>
                        <a:pt x="63" y="88"/>
                        <a:pt x="63" y="89"/>
                      </a:cubicBezTo>
                      <a:cubicBezTo>
                        <a:pt x="64" y="87"/>
                        <a:pt x="64" y="87"/>
                        <a:pt x="64" y="87"/>
                      </a:cubicBezTo>
                      <a:cubicBezTo>
                        <a:pt x="64" y="87"/>
                        <a:pt x="65" y="86"/>
                        <a:pt x="65" y="87"/>
                      </a:cubicBezTo>
                      <a:cubicBezTo>
                        <a:pt x="66" y="86"/>
                        <a:pt x="66" y="83"/>
                        <a:pt x="67" y="82"/>
                      </a:cubicBezTo>
                      <a:cubicBezTo>
                        <a:pt x="67" y="82"/>
                        <a:pt x="67" y="82"/>
                        <a:pt x="67" y="82"/>
                      </a:cubicBezTo>
                      <a:cubicBezTo>
                        <a:pt x="68" y="80"/>
                        <a:pt x="69" y="80"/>
                        <a:pt x="69" y="78"/>
                      </a:cubicBezTo>
                      <a:cubicBezTo>
                        <a:pt x="71" y="77"/>
                        <a:pt x="71" y="77"/>
                        <a:pt x="71" y="77"/>
                      </a:cubicBezTo>
                      <a:cubicBezTo>
                        <a:pt x="71" y="76"/>
                        <a:pt x="69" y="78"/>
                        <a:pt x="69" y="75"/>
                      </a:cubicBezTo>
                      <a:cubicBezTo>
                        <a:pt x="69" y="74"/>
                        <a:pt x="70" y="75"/>
                        <a:pt x="71" y="75"/>
                      </a:cubicBezTo>
                      <a:cubicBezTo>
                        <a:pt x="71" y="74"/>
                        <a:pt x="70" y="72"/>
                        <a:pt x="71" y="71"/>
                      </a:cubicBezTo>
                      <a:cubicBezTo>
                        <a:pt x="71" y="72"/>
                        <a:pt x="71" y="72"/>
                        <a:pt x="71" y="72"/>
                      </a:cubicBezTo>
                      <a:close/>
                      <a:moveTo>
                        <a:pt x="73" y="56"/>
                      </a:moveTo>
                      <a:cubicBezTo>
                        <a:pt x="73" y="56"/>
                        <a:pt x="74" y="57"/>
                        <a:pt x="73" y="57"/>
                      </a:cubicBezTo>
                      <a:cubicBezTo>
                        <a:pt x="72" y="57"/>
                        <a:pt x="72" y="57"/>
                        <a:pt x="73" y="56"/>
                      </a:cubicBezTo>
                      <a:close/>
                      <a:moveTo>
                        <a:pt x="66" y="33"/>
                      </a:moveTo>
                      <a:cubicBezTo>
                        <a:pt x="67" y="33"/>
                        <a:pt x="67" y="33"/>
                        <a:pt x="66" y="34"/>
                      </a:cubicBezTo>
                      <a:cubicBezTo>
                        <a:pt x="66" y="33"/>
                        <a:pt x="66" y="33"/>
                        <a:pt x="66" y="33"/>
                      </a:cubicBezTo>
                      <a:close/>
                      <a:moveTo>
                        <a:pt x="17" y="15"/>
                      </a:moveTo>
                      <a:cubicBezTo>
                        <a:pt x="17" y="15"/>
                        <a:pt x="17" y="15"/>
                        <a:pt x="17" y="15"/>
                      </a:cubicBezTo>
                      <a:cubicBezTo>
                        <a:pt x="18" y="15"/>
                        <a:pt x="18" y="15"/>
                        <a:pt x="17" y="15"/>
                      </a:cubicBezTo>
                      <a:close/>
                      <a:moveTo>
                        <a:pt x="16" y="15"/>
                      </a:moveTo>
                      <a:cubicBezTo>
                        <a:pt x="16" y="16"/>
                        <a:pt x="16" y="16"/>
                        <a:pt x="17" y="16"/>
                      </a:cubicBezTo>
                      <a:cubicBezTo>
                        <a:pt x="16" y="15"/>
                        <a:pt x="17" y="15"/>
                        <a:pt x="17" y="15"/>
                      </a:cubicBezTo>
                      <a:cubicBezTo>
                        <a:pt x="17" y="15"/>
                        <a:pt x="16" y="15"/>
                        <a:pt x="16" y="15"/>
                      </a:cubicBezTo>
                      <a:close/>
                      <a:moveTo>
                        <a:pt x="35" y="90"/>
                      </a:moveTo>
                      <a:cubicBezTo>
                        <a:pt x="36" y="90"/>
                        <a:pt x="36" y="90"/>
                        <a:pt x="36" y="90"/>
                      </a:cubicBezTo>
                      <a:cubicBezTo>
                        <a:pt x="35" y="90"/>
                        <a:pt x="35" y="90"/>
                        <a:pt x="35"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7" name="Freeform 714">
                  <a:extLst>
                    <a:ext uri="{FF2B5EF4-FFF2-40B4-BE49-F238E27FC236}">
                      <a16:creationId xmlns:a16="http://schemas.microsoft.com/office/drawing/2014/main" id="{52D7EFB9-1493-4B8F-A287-CF72A0029A06}"/>
                    </a:ext>
                  </a:extLst>
                </p:cNvPr>
                <p:cNvSpPr>
                  <a:spLocks/>
                </p:cNvSpPr>
                <p:nvPr userDrawn="1"/>
              </p:nvSpPr>
              <p:spPr bwMode="auto">
                <a:xfrm>
                  <a:off x="3943"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8" name="Freeform 715">
                  <a:extLst>
                    <a:ext uri="{FF2B5EF4-FFF2-40B4-BE49-F238E27FC236}">
                      <a16:creationId xmlns:a16="http://schemas.microsoft.com/office/drawing/2014/main" id="{B85856D0-164A-4942-AA95-9C4267727040}"/>
                    </a:ext>
                  </a:extLst>
                </p:cNvPr>
                <p:cNvSpPr>
                  <a:spLocks/>
                </p:cNvSpPr>
                <p:nvPr userDrawn="1"/>
              </p:nvSpPr>
              <p:spPr bwMode="auto">
                <a:xfrm>
                  <a:off x="3938" y="62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9" name="Freeform 716">
                  <a:extLst>
                    <a:ext uri="{FF2B5EF4-FFF2-40B4-BE49-F238E27FC236}">
                      <a16:creationId xmlns:a16="http://schemas.microsoft.com/office/drawing/2014/main" id="{6CC2D03F-B320-4BFF-BBB9-C2852E180599}"/>
                    </a:ext>
                  </a:extLst>
                </p:cNvPr>
                <p:cNvSpPr>
                  <a:spLocks/>
                </p:cNvSpPr>
                <p:nvPr userDrawn="1"/>
              </p:nvSpPr>
              <p:spPr bwMode="auto">
                <a:xfrm>
                  <a:off x="3769" y="21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0" name="Freeform 717">
                  <a:extLst>
                    <a:ext uri="{FF2B5EF4-FFF2-40B4-BE49-F238E27FC236}">
                      <a16:creationId xmlns:a16="http://schemas.microsoft.com/office/drawing/2014/main" id="{2777D2E0-25FB-4A09-8AC6-68A66E3CB56C}"/>
                    </a:ext>
                  </a:extLst>
                </p:cNvPr>
                <p:cNvSpPr>
                  <a:spLocks/>
                </p:cNvSpPr>
                <p:nvPr userDrawn="1"/>
              </p:nvSpPr>
              <p:spPr bwMode="auto">
                <a:xfrm>
                  <a:off x="3669" y="31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1"/>
                        <a:pt x="1"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1" name="Freeform 718">
                  <a:extLst>
                    <a:ext uri="{FF2B5EF4-FFF2-40B4-BE49-F238E27FC236}">
                      <a16:creationId xmlns:a16="http://schemas.microsoft.com/office/drawing/2014/main" id="{A2D1CCD8-43E3-4B8F-989F-EC6879C64661}"/>
                    </a:ext>
                  </a:extLst>
                </p:cNvPr>
                <p:cNvSpPr>
                  <a:spLocks/>
                </p:cNvSpPr>
                <p:nvPr userDrawn="1"/>
              </p:nvSpPr>
              <p:spPr bwMode="auto">
                <a:xfrm>
                  <a:off x="3630" y="333"/>
                  <a:ext cx="4"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2" name="Freeform 719">
                  <a:extLst>
                    <a:ext uri="{FF2B5EF4-FFF2-40B4-BE49-F238E27FC236}">
                      <a16:creationId xmlns:a16="http://schemas.microsoft.com/office/drawing/2014/main" id="{11A66CC4-6E69-47F2-A9B5-61054EB3EF72}"/>
                    </a:ext>
                  </a:extLst>
                </p:cNvPr>
                <p:cNvSpPr>
                  <a:spLocks/>
                </p:cNvSpPr>
                <p:nvPr userDrawn="1"/>
              </p:nvSpPr>
              <p:spPr bwMode="auto">
                <a:xfrm>
                  <a:off x="3654" y="31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3" name="Freeform 720">
                  <a:extLst>
                    <a:ext uri="{FF2B5EF4-FFF2-40B4-BE49-F238E27FC236}">
                      <a16:creationId xmlns:a16="http://schemas.microsoft.com/office/drawing/2014/main" id="{15B3F873-3808-4494-BC89-2CA4126554FA}"/>
                    </a:ext>
                  </a:extLst>
                </p:cNvPr>
                <p:cNvSpPr>
                  <a:spLocks/>
                </p:cNvSpPr>
                <p:nvPr userDrawn="1"/>
              </p:nvSpPr>
              <p:spPr bwMode="auto">
                <a:xfrm>
                  <a:off x="3649" y="3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4" name="Freeform 721">
                  <a:extLst>
                    <a:ext uri="{FF2B5EF4-FFF2-40B4-BE49-F238E27FC236}">
                      <a16:creationId xmlns:a16="http://schemas.microsoft.com/office/drawing/2014/main" id="{CEF59BDF-0A9B-4F7E-887C-A9D22F3F27E0}"/>
                    </a:ext>
                  </a:extLst>
                </p:cNvPr>
                <p:cNvSpPr>
                  <a:spLocks/>
                </p:cNvSpPr>
                <p:nvPr userDrawn="1"/>
              </p:nvSpPr>
              <p:spPr bwMode="auto">
                <a:xfrm>
                  <a:off x="3679" y="28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3"/>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5" name="Rectangle 722">
                  <a:extLst>
                    <a:ext uri="{FF2B5EF4-FFF2-40B4-BE49-F238E27FC236}">
                      <a16:creationId xmlns:a16="http://schemas.microsoft.com/office/drawing/2014/main" id="{4A20F650-C3B5-4FF7-90FB-E5E5EE42B908}"/>
                    </a:ext>
                  </a:extLst>
                </p:cNvPr>
                <p:cNvSpPr>
                  <a:spLocks noChangeArrowheads="1"/>
                </p:cNvSpPr>
                <p:nvPr userDrawn="1"/>
              </p:nvSpPr>
              <p:spPr bwMode="auto">
                <a:xfrm>
                  <a:off x="3644" y="3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6" name="Freeform 723">
                  <a:extLst>
                    <a:ext uri="{FF2B5EF4-FFF2-40B4-BE49-F238E27FC236}">
                      <a16:creationId xmlns:a16="http://schemas.microsoft.com/office/drawing/2014/main" id="{38763436-4A38-4368-B9AB-93E2F8BD0A38}"/>
                    </a:ext>
                  </a:extLst>
                </p:cNvPr>
                <p:cNvSpPr>
                  <a:spLocks/>
                </p:cNvSpPr>
                <p:nvPr userDrawn="1"/>
              </p:nvSpPr>
              <p:spPr bwMode="auto">
                <a:xfrm>
                  <a:off x="3659" y="288"/>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7" name="Freeform 724">
                  <a:extLst>
                    <a:ext uri="{FF2B5EF4-FFF2-40B4-BE49-F238E27FC236}">
                      <a16:creationId xmlns:a16="http://schemas.microsoft.com/office/drawing/2014/main" id="{3446ED05-7FE5-4E4E-A716-A0393A0C4452}"/>
                    </a:ext>
                  </a:extLst>
                </p:cNvPr>
                <p:cNvSpPr>
                  <a:spLocks/>
                </p:cNvSpPr>
                <p:nvPr userDrawn="1"/>
              </p:nvSpPr>
              <p:spPr bwMode="auto">
                <a:xfrm>
                  <a:off x="3654" y="2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8" name="Freeform 725">
                  <a:extLst>
                    <a:ext uri="{FF2B5EF4-FFF2-40B4-BE49-F238E27FC236}">
                      <a16:creationId xmlns:a16="http://schemas.microsoft.com/office/drawing/2014/main" id="{6C0EA339-B007-4024-9EC7-DC426BF2F8B4}"/>
                    </a:ext>
                  </a:extLst>
                </p:cNvPr>
                <p:cNvSpPr>
                  <a:spLocks/>
                </p:cNvSpPr>
                <p:nvPr userDrawn="1"/>
              </p:nvSpPr>
              <p:spPr bwMode="auto">
                <a:xfrm>
                  <a:off x="3649" y="298"/>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9" name="Freeform 726">
                  <a:extLst>
                    <a:ext uri="{FF2B5EF4-FFF2-40B4-BE49-F238E27FC236}">
                      <a16:creationId xmlns:a16="http://schemas.microsoft.com/office/drawing/2014/main" id="{208FD803-796E-4BEB-B2A7-7DB0D6FC6BA0}"/>
                    </a:ext>
                  </a:extLst>
                </p:cNvPr>
                <p:cNvSpPr>
                  <a:spLocks/>
                </p:cNvSpPr>
                <p:nvPr userDrawn="1"/>
              </p:nvSpPr>
              <p:spPr bwMode="auto">
                <a:xfrm>
                  <a:off x="3699" y="25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0" name="Freeform 727">
                  <a:extLst>
                    <a:ext uri="{FF2B5EF4-FFF2-40B4-BE49-F238E27FC236}">
                      <a16:creationId xmlns:a16="http://schemas.microsoft.com/office/drawing/2014/main" id="{072AE0EF-9551-442B-ADC7-B74157741ACF}"/>
                    </a:ext>
                  </a:extLst>
                </p:cNvPr>
                <p:cNvSpPr>
                  <a:spLocks/>
                </p:cNvSpPr>
                <p:nvPr userDrawn="1"/>
              </p:nvSpPr>
              <p:spPr bwMode="auto">
                <a:xfrm>
                  <a:off x="3679" y="25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1" name="Freeform 728">
                  <a:extLst>
                    <a:ext uri="{FF2B5EF4-FFF2-40B4-BE49-F238E27FC236}">
                      <a16:creationId xmlns:a16="http://schemas.microsoft.com/office/drawing/2014/main" id="{F2491A13-DC19-462E-B8E2-D4D12719C308}"/>
                    </a:ext>
                  </a:extLst>
                </p:cNvPr>
                <p:cNvSpPr>
                  <a:spLocks/>
                </p:cNvSpPr>
                <p:nvPr userDrawn="1"/>
              </p:nvSpPr>
              <p:spPr bwMode="auto">
                <a:xfrm>
                  <a:off x="3689" y="238"/>
                  <a:ext cx="10" cy="1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0" y="1"/>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2" name="Freeform 729">
                  <a:extLst>
                    <a:ext uri="{FF2B5EF4-FFF2-40B4-BE49-F238E27FC236}">
                      <a16:creationId xmlns:a16="http://schemas.microsoft.com/office/drawing/2014/main" id="{39C14C99-B563-488E-AFD3-F6F547068637}"/>
                    </a:ext>
                  </a:extLst>
                </p:cNvPr>
                <p:cNvSpPr>
                  <a:spLocks/>
                </p:cNvSpPr>
                <p:nvPr userDrawn="1"/>
              </p:nvSpPr>
              <p:spPr bwMode="auto">
                <a:xfrm>
                  <a:off x="3774" y="238"/>
                  <a:ext cx="0" cy="10"/>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3" name="Freeform 730">
                  <a:extLst>
                    <a:ext uri="{FF2B5EF4-FFF2-40B4-BE49-F238E27FC236}">
                      <a16:creationId xmlns:a16="http://schemas.microsoft.com/office/drawing/2014/main" id="{5AF9B78A-06E0-4B99-924B-A4621C6A4F1B}"/>
                    </a:ext>
                  </a:extLst>
                </p:cNvPr>
                <p:cNvSpPr>
                  <a:spLocks/>
                </p:cNvSpPr>
                <p:nvPr userDrawn="1"/>
              </p:nvSpPr>
              <p:spPr bwMode="auto">
                <a:xfrm>
                  <a:off x="3843" y="238"/>
                  <a:ext cx="10" cy="15"/>
                </a:xfrm>
                <a:custGeom>
                  <a:avLst/>
                  <a:gdLst>
                    <a:gd name="T0" fmla="*/ 2 w 2"/>
                    <a:gd name="T1" fmla="*/ 1 h 3"/>
                    <a:gd name="T2" fmla="*/ 1 w 2"/>
                    <a:gd name="T3" fmla="*/ 1 h 3"/>
                    <a:gd name="T4" fmla="*/ 1 w 2"/>
                    <a:gd name="T5" fmla="*/ 2 h 3"/>
                    <a:gd name="T6" fmla="*/ 2 w 2"/>
                    <a:gd name="T7" fmla="*/ 1 h 3"/>
                  </a:gdLst>
                  <a:ahLst/>
                  <a:cxnLst>
                    <a:cxn ang="0">
                      <a:pos x="T0" y="T1"/>
                    </a:cxn>
                    <a:cxn ang="0">
                      <a:pos x="T2" y="T3"/>
                    </a:cxn>
                    <a:cxn ang="0">
                      <a:pos x="T4" y="T5"/>
                    </a:cxn>
                    <a:cxn ang="0">
                      <a:pos x="T6" y="T7"/>
                    </a:cxn>
                  </a:cxnLst>
                  <a:rect l="0" t="0" r="r" b="b"/>
                  <a:pathLst>
                    <a:path w="2" h="3">
                      <a:moveTo>
                        <a:pt x="2" y="1"/>
                      </a:moveTo>
                      <a:cubicBezTo>
                        <a:pt x="1" y="0"/>
                        <a:pt x="1" y="2"/>
                        <a:pt x="1" y="1"/>
                      </a:cubicBezTo>
                      <a:cubicBezTo>
                        <a:pt x="0" y="1"/>
                        <a:pt x="1" y="2"/>
                        <a:pt x="1" y="2"/>
                      </a:cubicBezTo>
                      <a:cubicBezTo>
                        <a:pt x="2" y="2"/>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4" name="Freeform 731">
                  <a:extLst>
                    <a:ext uri="{FF2B5EF4-FFF2-40B4-BE49-F238E27FC236}">
                      <a16:creationId xmlns:a16="http://schemas.microsoft.com/office/drawing/2014/main" id="{D856A3ED-C84A-48E4-9345-5D029680584E}"/>
                    </a:ext>
                  </a:extLst>
                </p:cNvPr>
                <p:cNvSpPr>
                  <a:spLocks/>
                </p:cNvSpPr>
                <p:nvPr userDrawn="1"/>
              </p:nvSpPr>
              <p:spPr bwMode="auto">
                <a:xfrm>
                  <a:off x="3843" y="2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5" name="Freeform 732">
                  <a:extLst>
                    <a:ext uri="{FF2B5EF4-FFF2-40B4-BE49-F238E27FC236}">
                      <a16:creationId xmlns:a16="http://schemas.microsoft.com/office/drawing/2014/main" id="{EF7E9B60-2E3F-4C61-BA3D-7A1AAE935B1E}"/>
                    </a:ext>
                  </a:extLst>
                </p:cNvPr>
                <p:cNvSpPr>
                  <a:spLocks/>
                </p:cNvSpPr>
                <p:nvPr userDrawn="1"/>
              </p:nvSpPr>
              <p:spPr bwMode="auto">
                <a:xfrm>
                  <a:off x="3644" y="49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6" name="Freeform 733">
                  <a:extLst>
                    <a:ext uri="{FF2B5EF4-FFF2-40B4-BE49-F238E27FC236}">
                      <a16:creationId xmlns:a16="http://schemas.microsoft.com/office/drawing/2014/main" id="{AF949341-93A0-4214-9AB1-DE34FBE3A33A}"/>
                    </a:ext>
                  </a:extLst>
                </p:cNvPr>
                <p:cNvSpPr>
                  <a:spLocks/>
                </p:cNvSpPr>
                <p:nvPr userDrawn="1"/>
              </p:nvSpPr>
              <p:spPr bwMode="auto">
                <a:xfrm>
                  <a:off x="3634" y="493"/>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7" name="Freeform 734">
                  <a:extLst>
                    <a:ext uri="{FF2B5EF4-FFF2-40B4-BE49-F238E27FC236}">
                      <a16:creationId xmlns:a16="http://schemas.microsoft.com/office/drawing/2014/main" id="{E195E475-3C6C-45B1-B0A3-A514530D5F9B}"/>
                    </a:ext>
                  </a:extLst>
                </p:cNvPr>
                <p:cNvSpPr>
                  <a:spLocks/>
                </p:cNvSpPr>
                <p:nvPr userDrawn="1"/>
              </p:nvSpPr>
              <p:spPr bwMode="auto">
                <a:xfrm>
                  <a:off x="3978" y="47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8" name="Freeform 735">
                  <a:extLst>
                    <a:ext uri="{FF2B5EF4-FFF2-40B4-BE49-F238E27FC236}">
                      <a16:creationId xmlns:a16="http://schemas.microsoft.com/office/drawing/2014/main" id="{2CAEC2CC-8802-46BE-986B-318CDA277C5F}"/>
                    </a:ext>
                  </a:extLst>
                </p:cNvPr>
                <p:cNvSpPr>
                  <a:spLocks/>
                </p:cNvSpPr>
                <p:nvPr userDrawn="1"/>
              </p:nvSpPr>
              <p:spPr bwMode="auto">
                <a:xfrm>
                  <a:off x="3963" y="543"/>
                  <a:ext cx="10"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9" name="Freeform 736">
                  <a:extLst>
                    <a:ext uri="{FF2B5EF4-FFF2-40B4-BE49-F238E27FC236}">
                      <a16:creationId xmlns:a16="http://schemas.microsoft.com/office/drawing/2014/main" id="{E45847B0-C2B3-4348-AA12-A4D74725C1FA}"/>
                    </a:ext>
                  </a:extLst>
                </p:cNvPr>
                <p:cNvSpPr>
                  <a:spLocks/>
                </p:cNvSpPr>
                <p:nvPr userDrawn="1"/>
              </p:nvSpPr>
              <p:spPr bwMode="auto">
                <a:xfrm>
                  <a:off x="3958" y="588"/>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1"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0" name="Freeform 737">
                  <a:extLst>
                    <a:ext uri="{FF2B5EF4-FFF2-40B4-BE49-F238E27FC236}">
                      <a16:creationId xmlns:a16="http://schemas.microsoft.com/office/drawing/2014/main" id="{2A2682CE-6EC3-4FB4-A28D-481FCFE45E3F}"/>
                    </a:ext>
                  </a:extLst>
                </p:cNvPr>
                <p:cNvSpPr>
                  <a:spLocks/>
                </p:cNvSpPr>
                <p:nvPr userDrawn="1"/>
              </p:nvSpPr>
              <p:spPr bwMode="auto">
                <a:xfrm>
                  <a:off x="3371" y="81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1" name="Freeform 738">
                  <a:extLst>
                    <a:ext uri="{FF2B5EF4-FFF2-40B4-BE49-F238E27FC236}">
                      <a16:creationId xmlns:a16="http://schemas.microsoft.com/office/drawing/2014/main" id="{B2630A05-D368-48A1-A6B3-A5F972831E2A}"/>
                    </a:ext>
                  </a:extLst>
                </p:cNvPr>
                <p:cNvSpPr>
                  <a:spLocks/>
                </p:cNvSpPr>
                <p:nvPr userDrawn="1"/>
              </p:nvSpPr>
              <p:spPr bwMode="auto">
                <a:xfrm>
                  <a:off x="3351" y="80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2" name="Freeform 739">
                  <a:extLst>
                    <a:ext uri="{FF2B5EF4-FFF2-40B4-BE49-F238E27FC236}">
                      <a16:creationId xmlns:a16="http://schemas.microsoft.com/office/drawing/2014/main" id="{E7D1D04A-BDF2-4A3D-983E-C4DDA04B309C}"/>
                    </a:ext>
                  </a:extLst>
                </p:cNvPr>
                <p:cNvSpPr>
                  <a:spLocks/>
                </p:cNvSpPr>
                <p:nvPr userDrawn="1"/>
              </p:nvSpPr>
              <p:spPr bwMode="auto">
                <a:xfrm>
                  <a:off x="3341" y="783"/>
                  <a:ext cx="10" cy="10"/>
                </a:xfrm>
                <a:custGeom>
                  <a:avLst/>
                  <a:gdLst>
                    <a:gd name="T0" fmla="*/ 1 w 2"/>
                    <a:gd name="T1" fmla="*/ 0 h 2"/>
                    <a:gd name="T2" fmla="*/ 1 w 2"/>
                    <a:gd name="T3" fmla="*/ 2 h 2"/>
                    <a:gd name="T4" fmla="*/ 1 w 2"/>
                    <a:gd name="T5" fmla="*/ 2 h 2"/>
                    <a:gd name="T6" fmla="*/ 2 w 2"/>
                    <a:gd name="T7" fmla="*/ 2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1"/>
                        <a:pt x="2" y="1"/>
                        <a:pt x="1" y="2"/>
                      </a:cubicBezTo>
                      <a:cubicBezTo>
                        <a:pt x="1" y="2"/>
                        <a:pt x="1" y="2"/>
                        <a:pt x="1" y="2"/>
                      </a:cubicBezTo>
                      <a:cubicBezTo>
                        <a:pt x="2" y="2"/>
                        <a:pt x="2" y="2"/>
                        <a:pt x="2" y="2"/>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3" name="Freeform 740">
                  <a:extLst>
                    <a:ext uri="{FF2B5EF4-FFF2-40B4-BE49-F238E27FC236}">
                      <a16:creationId xmlns:a16="http://schemas.microsoft.com/office/drawing/2014/main" id="{5EBBD5ED-F560-4DD3-9929-B9D8C6D9FFAE}"/>
                    </a:ext>
                  </a:extLst>
                </p:cNvPr>
                <p:cNvSpPr>
                  <a:spLocks/>
                </p:cNvSpPr>
                <p:nvPr userDrawn="1"/>
              </p:nvSpPr>
              <p:spPr bwMode="auto">
                <a:xfrm>
                  <a:off x="3356" y="763"/>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4" name="Freeform 741">
                  <a:extLst>
                    <a:ext uri="{FF2B5EF4-FFF2-40B4-BE49-F238E27FC236}">
                      <a16:creationId xmlns:a16="http://schemas.microsoft.com/office/drawing/2014/main" id="{BA03FDE8-1D97-47D4-BEF5-FF5FDB37DFF7}"/>
                    </a:ext>
                  </a:extLst>
                </p:cNvPr>
                <p:cNvSpPr>
                  <a:spLocks/>
                </p:cNvSpPr>
                <p:nvPr userDrawn="1"/>
              </p:nvSpPr>
              <p:spPr bwMode="auto">
                <a:xfrm>
                  <a:off x="3356" y="768"/>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5" name="Freeform 742">
                  <a:extLst>
                    <a:ext uri="{FF2B5EF4-FFF2-40B4-BE49-F238E27FC236}">
                      <a16:creationId xmlns:a16="http://schemas.microsoft.com/office/drawing/2014/main" id="{08FFF64B-194F-460D-93E5-A94B0B38D24D}"/>
                    </a:ext>
                  </a:extLst>
                </p:cNvPr>
                <p:cNvSpPr>
                  <a:spLocks/>
                </p:cNvSpPr>
                <p:nvPr userDrawn="1"/>
              </p:nvSpPr>
              <p:spPr bwMode="auto">
                <a:xfrm>
                  <a:off x="3356" y="75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6" name="Freeform 743">
                  <a:extLst>
                    <a:ext uri="{FF2B5EF4-FFF2-40B4-BE49-F238E27FC236}">
                      <a16:creationId xmlns:a16="http://schemas.microsoft.com/office/drawing/2014/main" id="{3DDDFDE7-6D00-46F8-A740-21BA76D307E5}"/>
                    </a:ext>
                  </a:extLst>
                </p:cNvPr>
                <p:cNvSpPr>
                  <a:spLocks/>
                </p:cNvSpPr>
                <p:nvPr userDrawn="1"/>
              </p:nvSpPr>
              <p:spPr bwMode="auto">
                <a:xfrm>
                  <a:off x="3351" y="7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7" name="Freeform 744">
                  <a:extLst>
                    <a:ext uri="{FF2B5EF4-FFF2-40B4-BE49-F238E27FC236}">
                      <a16:creationId xmlns:a16="http://schemas.microsoft.com/office/drawing/2014/main" id="{E3D9BFA2-4707-4699-BFA8-018B10C1AAC4}"/>
                    </a:ext>
                  </a:extLst>
                </p:cNvPr>
                <p:cNvSpPr>
                  <a:spLocks/>
                </p:cNvSpPr>
                <p:nvPr userDrawn="1"/>
              </p:nvSpPr>
              <p:spPr bwMode="auto">
                <a:xfrm>
                  <a:off x="3346" y="7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8" name="Freeform 745">
                  <a:extLst>
                    <a:ext uri="{FF2B5EF4-FFF2-40B4-BE49-F238E27FC236}">
                      <a16:creationId xmlns:a16="http://schemas.microsoft.com/office/drawing/2014/main" id="{EA7E5BFD-0BB9-4557-93D1-2EFCF171F0ED}"/>
                    </a:ext>
                  </a:extLst>
                </p:cNvPr>
                <p:cNvSpPr>
                  <a:spLocks/>
                </p:cNvSpPr>
                <p:nvPr userDrawn="1"/>
              </p:nvSpPr>
              <p:spPr bwMode="auto">
                <a:xfrm>
                  <a:off x="3346" y="763"/>
                  <a:ext cx="10" cy="10"/>
                </a:xfrm>
                <a:custGeom>
                  <a:avLst/>
                  <a:gdLst>
                    <a:gd name="T0" fmla="*/ 1 w 2"/>
                    <a:gd name="T1" fmla="*/ 0 h 2"/>
                    <a:gd name="T2" fmla="*/ 0 w 2"/>
                    <a:gd name="T3" fmla="*/ 0 h 2"/>
                    <a:gd name="T4" fmla="*/ 1 w 2"/>
                    <a:gd name="T5" fmla="*/ 0 h 2"/>
                  </a:gdLst>
                  <a:ahLst/>
                  <a:cxnLst>
                    <a:cxn ang="0">
                      <a:pos x="T0" y="T1"/>
                    </a:cxn>
                    <a:cxn ang="0">
                      <a:pos x="T2" y="T3"/>
                    </a:cxn>
                    <a:cxn ang="0">
                      <a:pos x="T4" y="T5"/>
                    </a:cxn>
                  </a:cxnLst>
                  <a:rect l="0" t="0" r="r" b="b"/>
                  <a:pathLst>
                    <a:path w="2" h="2">
                      <a:moveTo>
                        <a:pt x="1" y="0"/>
                      </a:moveTo>
                      <a:cubicBezTo>
                        <a:pt x="1" y="0"/>
                        <a:pt x="1" y="1"/>
                        <a:pt x="0" y="0"/>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9" name="Freeform 746">
                  <a:extLst>
                    <a:ext uri="{FF2B5EF4-FFF2-40B4-BE49-F238E27FC236}">
                      <a16:creationId xmlns:a16="http://schemas.microsoft.com/office/drawing/2014/main" id="{5E82F718-DEE0-4338-A6B3-50F16424A4D9}"/>
                    </a:ext>
                  </a:extLst>
                </p:cNvPr>
                <p:cNvSpPr>
                  <a:spLocks/>
                </p:cNvSpPr>
                <p:nvPr userDrawn="1"/>
              </p:nvSpPr>
              <p:spPr bwMode="auto">
                <a:xfrm>
                  <a:off x="3336" y="7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0" name="Freeform 747">
                  <a:extLst>
                    <a:ext uri="{FF2B5EF4-FFF2-40B4-BE49-F238E27FC236}">
                      <a16:creationId xmlns:a16="http://schemas.microsoft.com/office/drawing/2014/main" id="{C0AA7209-6738-4539-A06D-1B9B5ED8FD14}"/>
                    </a:ext>
                  </a:extLst>
                </p:cNvPr>
                <p:cNvSpPr>
                  <a:spLocks/>
                </p:cNvSpPr>
                <p:nvPr userDrawn="1"/>
              </p:nvSpPr>
              <p:spPr bwMode="auto">
                <a:xfrm>
                  <a:off x="3351"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1" name="Freeform 748">
                  <a:extLst>
                    <a:ext uri="{FF2B5EF4-FFF2-40B4-BE49-F238E27FC236}">
                      <a16:creationId xmlns:a16="http://schemas.microsoft.com/office/drawing/2014/main" id="{0581F4F9-7EB0-4180-95FA-87DDE0AACDA2}"/>
                    </a:ext>
                  </a:extLst>
                </p:cNvPr>
                <p:cNvSpPr>
                  <a:spLocks/>
                </p:cNvSpPr>
                <p:nvPr userDrawn="1"/>
              </p:nvSpPr>
              <p:spPr bwMode="auto">
                <a:xfrm>
                  <a:off x="3346" y="73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2" name="Freeform 749">
                  <a:extLst>
                    <a:ext uri="{FF2B5EF4-FFF2-40B4-BE49-F238E27FC236}">
                      <a16:creationId xmlns:a16="http://schemas.microsoft.com/office/drawing/2014/main" id="{3D05B614-235E-4C5D-A924-ED716DF45A52}"/>
                    </a:ext>
                  </a:extLst>
                </p:cNvPr>
                <p:cNvSpPr>
                  <a:spLocks/>
                </p:cNvSpPr>
                <p:nvPr userDrawn="1"/>
              </p:nvSpPr>
              <p:spPr bwMode="auto">
                <a:xfrm>
                  <a:off x="3341" y="758"/>
                  <a:ext cx="5" cy="5"/>
                </a:xfrm>
                <a:custGeom>
                  <a:avLst/>
                  <a:gdLst>
                    <a:gd name="T0" fmla="*/ 0 w 1"/>
                    <a:gd name="T1" fmla="*/ 0 h 1"/>
                    <a:gd name="T2" fmla="*/ 1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1" y="1"/>
                        <a:pt x="1" y="1"/>
                        <a:pt x="1" y="1"/>
                      </a:cubicBezTo>
                      <a:cubicBezTo>
                        <a:pt x="1"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3" name="Freeform 750">
                  <a:extLst>
                    <a:ext uri="{FF2B5EF4-FFF2-40B4-BE49-F238E27FC236}">
                      <a16:creationId xmlns:a16="http://schemas.microsoft.com/office/drawing/2014/main" id="{E4F6FAF3-9385-42A1-BB25-75C3A768967C}"/>
                    </a:ext>
                  </a:extLst>
                </p:cNvPr>
                <p:cNvSpPr>
                  <a:spLocks/>
                </p:cNvSpPr>
                <p:nvPr userDrawn="1"/>
              </p:nvSpPr>
              <p:spPr bwMode="auto">
                <a:xfrm>
                  <a:off x="3356" y="72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4" name="Freeform 751">
                  <a:extLst>
                    <a:ext uri="{FF2B5EF4-FFF2-40B4-BE49-F238E27FC236}">
                      <a16:creationId xmlns:a16="http://schemas.microsoft.com/office/drawing/2014/main" id="{71964316-19F9-4F5F-92B0-326B8AA7A389}"/>
                    </a:ext>
                  </a:extLst>
                </p:cNvPr>
                <p:cNvSpPr>
                  <a:spLocks/>
                </p:cNvSpPr>
                <p:nvPr userDrawn="1"/>
              </p:nvSpPr>
              <p:spPr bwMode="auto">
                <a:xfrm>
                  <a:off x="3356" y="713"/>
                  <a:ext cx="5" cy="10"/>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1" y="1"/>
                        <a:pt x="1" y="2"/>
                      </a:cubicBezTo>
                      <a:cubicBezTo>
                        <a:pt x="1" y="1"/>
                        <a:pt x="1"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5" name="Freeform 752">
                  <a:extLst>
                    <a:ext uri="{FF2B5EF4-FFF2-40B4-BE49-F238E27FC236}">
                      <a16:creationId xmlns:a16="http://schemas.microsoft.com/office/drawing/2014/main" id="{654822C0-2C27-4FFD-8328-C38E53034D6A}"/>
                    </a:ext>
                  </a:extLst>
                </p:cNvPr>
                <p:cNvSpPr>
                  <a:spLocks/>
                </p:cNvSpPr>
                <p:nvPr userDrawn="1"/>
              </p:nvSpPr>
              <p:spPr bwMode="auto">
                <a:xfrm>
                  <a:off x="3356" y="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6" name="Freeform 753">
                  <a:extLst>
                    <a:ext uri="{FF2B5EF4-FFF2-40B4-BE49-F238E27FC236}">
                      <a16:creationId xmlns:a16="http://schemas.microsoft.com/office/drawing/2014/main" id="{2A1964FE-9229-48D6-8981-E3BE8B585C9B}"/>
                    </a:ext>
                  </a:extLst>
                </p:cNvPr>
                <p:cNvSpPr>
                  <a:spLocks/>
                </p:cNvSpPr>
                <p:nvPr userDrawn="1"/>
              </p:nvSpPr>
              <p:spPr bwMode="auto">
                <a:xfrm>
                  <a:off x="3346" y="73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7" name="Freeform 754">
                  <a:extLst>
                    <a:ext uri="{FF2B5EF4-FFF2-40B4-BE49-F238E27FC236}">
                      <a16:creationId xmlns:a16="http://schemas.microsoft.com/office/drawing/2014/main" id="{BC579347-017D-4661-8A25-C7FC4241F3B9}"/>
                    </a:ext>
                  </a:extLst>
                </p:cNvPr>
                <p:cNvSpPr>
                  <a:spLocks/>
                </p:cNvSpPr>
                <p:nvPr userDrawn="1"/>
              </p:nvSpPr>
              <p:spPr bwMode="auto">
                <a:xfrm>
                  <a:off x="3346" y="7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8" name="Freeform 755">
                  <a:extLst>
                    <a:ext uri="{FF2B5EF4-FFF2-40B4-BE49-F238E27FC236}">
                      <a16:creationId xmlns:a16="http://schemas.microsoft.com/office/drawing/2014/main" id="{AD572A6C-BA1B-4A4C-AF68-CD56F15CEC09}"/>
                    </a:ext>
                  </a:extLst>
                </p:cNvPr>
                <p:cNvSpPr>
                  <a:spLocks/>
                </p:cNvSpPr>
                <p:nvPr userDrawn="1"/>
              </p:nvSpPr>
              <p:spPr bwMode="auto">
                <a:xfrm>
                  <a:off x="3346"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9" name="Freeform 756">
                  <a:extLst>
                    <a:ext uri="{FF2B5EF4-FFF2-40B4-BE49-F238E27FC236}">
                      <a16:creationId xmlns:a16="http://schemas.microsoft.com/office/drawing/2014/main" id="{0D603131-791E-4C4D-8B74-20ACAB7CC967}"/>
                    </a:ext>
                  </a:extLst>
                </p:cNvPr>
                <p:cNvSpPr>
                  <a:spLocks/>
                </p:cNvSpPr>
                <p:nvPr userDrawn="1"/>
              </p:nvSpPr>
              <p:spPr bwMode="auto">
                <a:xfrm>
                  <a:off x="3336" y="743"/>
                  <a:ext cx="10" cy="5"/>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1"/>
                        <a:pt x="0" y="0"/>
                        <a:pt x="0" y="1"/>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0" name="Freeform 757">
                  <a:extLst>
                    <a:ext uri="{FF2B5EF4-FFF2-40B4-BE49-F238E27FC236}">
                      <a16:creationId xmlns:a16="http://schemas.microsoft.com/office/drawing/2014/main" id="{37D023AF-1F3A-437B-85C2-367D8FC832D2}"/>
                    </a:ext>
                  </a:extLst>
                </p:cNvPr>
                <p:cNvSpPr>
                  <a:spLocks/>
                </p:cNvSpPr>
                <p:nvPr userDrawn="1"/>
              </p:nvSpPr>
              <p:spPr bwMode="auto">
                <a:xfrm>
                  <a:off x="3341" y="738"/>
                  <a:ext cx="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1" name="Freeform 758">
                  <a:extLst>
                    <a:ext uri="{FF2B5EF4-FFF2-40B4-BE49-F238E27FC236}">
                      <a16:creationId xmlns:a16="http://schemas.microsoft.com/office/drawing/2014/main" id="{A62E961A-814F-47BB-9D0E-B4CC3C682A23}"/>
                    </a:ext>
                  </a:extLst>
                </p:cNvPr>
                <p:cNvSpPr>
                  <a:spLocks/>
                </p:cNvSpPr>
                <p:nvPr userDrawn="1"/>
              </p:nvSpPr>
              <p:spPr bwMode="auto">
                <a:xfrm>
                  <a:off x="3341" y="73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2" name="Freeform 759">
                  <a:extLst>
                    <a:ext uri="{FF2B5EF4-FFF2-40B4-BE49-F238E27FC236}">
                      <a16:creationId xmlns:a16="http://schemas.microsoft.com/office/drawing/2014/main" id="{73E1CD62-C484-4EE5-86F3-E38DD2C004DC}"/>
                    </a:ext>
                  </a:extLst>
                </p:cNvPr>
                <p:cNvSpPr>
                  <a:spLocks/>
                </p:cNvSpPr>
                <p:nvPr userDrawn="1"/>
              </p:nvSpPr>
              <p:spPr bwMode="auto">
                <a:xfrm>
                  <a:off x="3346" y="713"/>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3" name="Freeform 760">
                  <a:extLst>
                    <a:ext uri="{FF2B5EF4-FFF2-40B4-BE49-F238E27FC236}">
                      <a16:creationId xmlns:a16="http://schemas.microsoft.com/office/drawing/2014/main" id="{13A68F10-EB89-401F-AB5A-23F9B35E6561}"/>
                    </a:ext>
                  </a:extLst>
                </p:cNvPr>
                <p:cNvSpPr>
                  <a:spLocks/>
                </p:cNvSpPr>
                <p:nvPr userDrawn="1"/>
              </p:nvSpPr>
              <p:spPr bwMode="auto">
                <a:xfrm>
                  <a:off x="3346"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4" name="Rectangle 761">
                  <a:extLst>
                    <a:ext uri="{FF2B5EF4-FFF2-40B4-BE49-F238E27FC236}">
                      <a16:creationId xmlns:a16="http://schemas.microsoft.com/office/drawing/2014/main" id="{2A0578E3-FEAD-4E1B-9654-5DE4A1567C36}"/>
                    </a:ext>
                  </a:extLst>
                </p:cNvPr>
                <p:cNvSpPr>
                  <a:spLocks noChangeArrowheads="1"/>
                </p:cNvSpPr>
                <p:nvPr userDrawn="1"/>
              </p:nvSpPr>
              <p:spPr bwMode="auto">
                <a:xfrm>
                  <a:off x="3351" y="69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5" name="Freeform 762">
                  <a:extLst>
                    <a:ext uri="{FF2B5EF4-FFF2-40B4-BE49-F238E27FC236}">
                      <a16:creationId xmlns:a16="http://schemas.microsoft.com/office/drawing/2014/main" id="{015E85B3-B89A-47F8-A269-EECD90B8468B}"/>
                    </a:ext>
                  </a:extLst>
                </p:cNvPr>
                <p:cNvSpPr>
                  <a:spLocks/>
                </p:cNvSpPr>
                <p:nvPr userDrawn="1"/>
              </p:nvSpPr>
              <p:spPr bwMode="auto">
                <a:xfrm>
                  <a:off x="3346" y="718"/>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6" name="Freeform 763">
                  <a:extLst>
                    <a:ext uri="{FF2B5EF4-FFF2-40B4-BE49-F238E27FC236}">
                      <a16:creationId xmlns:a16="http://schemas.microsoft.com/office/drawing/2014/main" id="{0FDE10AE-A915-4503-A97F-25A304F35AFB}"/>
                    </a:ext>
                  </a:extLst>
                </p:cNvPr>
                <p:cNvSpPr>
                  <a:spLocks/>
                </p:cNvSpPr>
                <p:nvPr userDrawn="1"/>
              </p:nvSpPr>
              <p:spPr bwMode="auto">
                <a:xfrm>
                  <a:off x="3351" y="70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7" name="Freeform 764">
                  <a:extLst>
                    <a:ext uri="{FF2B5EF4-FFF2-40B4-BE49-F238E27FC236}">
                      <a16:creationId xmlns:a16="http://schemas.microsoft.com/office/drawing/2014/main" id="{2A56ABDB-557D-4F80-9B0F-349581BF6691}"/>
                    </a:ext>
                  </a:extLst>
                </p:cNvPr>
                <p:cNvSpPr>
                  <a:spLocks/>
                </p:cNvSpPr>
                <p:nvPr userDrawn="1"/>
              </p:nvSpPr>
              <p:spPr bwMode="auto">
                <a:xfrm>
                  <a:off x="3351"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8" name="Freeform 765">
                  <a:extLst>
                    <a:ext uri="{FF2B5EF4-FFF2-40B4-BE49-F238E27FC236}">
                      <a16:creationId xmlns:a16="http://schemas.microsoft.com/office/drawing/2014/main" id="{37BDDD7A-493B-4168-8CD7-D7F2B14F3CD0}"/>
                    </a:ext>
                  </a:extLst>
                </p:cNvPr>
                <p:cNvSpPr>
                  <a:spLocks/>
                </p:cNvSpPr>
                <p:nvPr userDrawn="1"/>
              </p:nvSpPr>
              <p:spPr bwMode="auto">
                <a:xfrm>
                  <a:off x="3346" y="72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9" name="Freeform 766">
                  <a:extLst>
                    <a:ext uri="{FF2B5EF4-FFF2-40B4-BE49-F238E27FC236}">
                      <a16:creationId xmlns:a16="http://schemas.microsoft.com/office/drawing/2014/main" id="{5E3EA45C-3BB4-4D2D-929F-00D313396C7B}"/>
                    </a:ext>
                  </a:extLst>
                </p:cNvPr>
                <p:cNvSpPr>
                  <a:spLocks/>
                </p:cNvSpPr>
                <p:nvPr userDrawn="1"/>
              </p:nvSpPr>
              <p:spPr bwMode="auto">
                <a:xfrm>
                  <a:off x="3326" y="678"/>
                  <a:ext cx="25" cy="20"/>
                </a:xfrm>
                <a:custGeom>
                  <a:avLst/>
                  <a:gdLst>
                    <a:gd name="T0" fmla="*/ 0 w 5"/>
                    <a:gd name="T1" fmla="*/ 1 h 4"/>
                    <a:gd name="T2" fmla="*/ 0 w 5"/>
                    <a:gd name="T3" fmla="*/ 3 h 4"/>
                    <a:gd name="T4" fmla="*/ 5 w 5"/>
                    <a:gd name="T5" fmla="*/ 3 h 4"/>
                    <a:gd name="T6" fmla="*/ 4 w 5"/>
                    <a:gd name="T7" fmla="*/ 2 h 4"/>
                    <a:gd name="T8" fmla="*/ 2 w 5"/>
                    <a:gd name="T9" fmla="*/ 3 h 4"/>
                    <a:gd name="T10" fmla="*/ 3 w 5"/>
                    <a:gd name="T11" fmla="*/ 2 h 4"/>
                    <a:gd name="T12" fmla="*/ 0 w 5"/>
                    <a:gd name="T13" fmla="*/ 0 h 4"/>
                    <a:gd name="T14" fmla="*/ 0 w 5"/>
                    <a:gd name="T15" fmla="*/ 1 h 4"/>
                    <a:gd name="T16" fmla="*/ 0 w 5"/>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1"/>
                      </a:moveTo>
                      <a:cubicBezTo>
                        <a:pt x="0" y="1"/>
                        <a:pt x="1" y="2"/>
                        <a:pt x="0" y="3"/>
                      </a:cubicBezTo>
                      <a:cubicBezTo>
                        <a:pt x="0" y="4"/>
                        <a:pt x="3" y="4"/>
                        <a:pt x="5" y="3"/>
                      </a:cubicBezTo>
                      <a:cubicBezTo>
                        <a:pt x="4" y="3"/>
                        <a:pt x="4" y="3"/>
                        <a:pt x="4" y="2"/>
                      </a:cubicBezTo>
                      <a:cubicBezTo>
                        <a:pt x="3" y="2"/>
                        <a:pt x="2" y="4"/>
                        <a:pt x="2" y="3"/>
                      </a:cubicBezTo>
                      <a:cubicBezTo>
                        <a:pt x="2" y="2"/>
                        <a:pt x="2" y="2"/>
                        <a:pt x="3" y="2"/>
                      </a:cubicBezTo>
                      <a:cubicBezTo>
                        <a:pt x="2" y="2"/>
                        <a:pt x="2"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0" name="Freeform 767">
                  <a:extLst>
                    <a:ext uri="{FF2B5EF4-FFF2-40B4-BE49-F238E27FC236}">
                      <a16:creationId xmlns:a16="http://schemas.microsoft.com/office/drawing/2014/main" id="{0C809D28-766B-42C5-A5D4-E6D2287CF8C6}"/>
                    </a:ext>
                  </a:extLst>
                </p:cNvPr>
                <p:cNvSpPr>
                  <a:spLocks/>
                </p:cNvSpPr>
                <p:nvPr userDrawn="1"/>
              </p:nvSpPr>
              <p:spPr bwMode="auto">
                <a:xfrm>
                  <a:off x="3346" y="693"/>
                  <a:ext cx="10" cy="10"/>
                </a:xfrm>
                <a:custGeom>
                  <a:avLst/>
                  <a:gdLst>
                    <a:gd name="T0" fmla="*/ 0 w 2"/>
                    <a:gd name="T1" fmla="*/ 2 h 2"/>
                    <a:gd name="T2" fmla="*/ 0 w 2"/>
                    <a:gd name="T3" fmla="*/ 2 h 2"/>
                    <a:gd name="T4" fmla="*/ 2 w 2"/>
                    <a:gd name="T5" fmla="*/ 1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0" y="2"/>
                        <a:pt x="0" y="2"/>
                        <a:pt x="0" y="2"/>
                      </a:cubicBezTo>
                      <a:cubicBezTo>
                        <a:pt x="1" y="2"/>
                        <a:pt x="1" y="1"/>
                        <a:pt x="2" y="1"/>
                      </a:cubicBezTo>
                      <a:cubicBezTo>
                        <a:pt x="1" y="1"/>
                        <a:pt x="1" y="0"/>
                        <a:pt x="1" y="0"/>
                      </a:cubicBezTo>
                      <a:cubicBezTo>
                        <a:pt x="1"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1" name="Freeform 768">
                  <a:extLst>
                    <a:ext uri="{FF2B5EF4-FFF2-40B4-BE49-F238E27FC236}">
                      <a16:creationId xmlns:a16="http://schemas.microsoft.com/office/drawing/2014/main" id="{B2402546-92F4-4C5E-AC6A-F4C11049EA2F}"/>
                    </a:ext>
                  </a:extLst>
                </p:cNvPr>
                <p:cNvSpPr>
                  <a:spLocks/>
                </p:cNvSpPr>
                <p:nvPr userDrawn="1"/>
              </p:nvSpPr>
              <p:spPr bwMode="auto">
                <a:xfrm>
                  <a:off x="3336" y="703"/>
                  <a:ext cx="15" cy="10"/>
                </a:xfrm>
                <a:custGeom>
                  <a:avLst/>
                  <a:gdLst>
                    <a:gd name="T0" fmla="*/ 2 w 3"/>
                    <a:gd name="T1" fmla="*/ 1 h 2"/>
                    <a:gd name="T2" fmla="*/ 0 w 3"/>
                    <a:gd name="T3" fmla="*/ 0 h 2"/>
                    <a:gd name="T4" fmla="*/ 1 w 3"/>
                    <a:gd name="T5" fmla="*/ 2 h 2"/>
                    <a:gd name="T6" fmla="*/ 2 w 3"/>
                    <a:gd name="T7" fmla="*/ 1 h 2"/>
                    <a:gd name="T8" fmla="*/ 2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1" y="0"/>
                        <a:pt x="0" y="0"/>
                      </a:cubicBezTo>
                      <a:cubicBezTo>
                        <a:pt x="0" y="1"/>
                        <a:pt x="1" y="1"/>
                        <a:pt x="1" y="2"/>
                      </a:cubicBezTo>
                      <a:cubicBezTo>
                        <a:pt x="1" y="0"/>
                        <a:pt x="2" y="2"/>
                        <a:pt x="2" y="1"/>
                      </a:cubicBezTo>
                      <a:cubicBezTo>
                        <a:pt x="2" y="1"/>
                        <a:pt x="2" y="2"/>
                        <a:pt x="2" y="2"/>
                      </a:cubicBezTo>
                      <a:cubicBezTo>
                        <a:pt x="2"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2" name="Freeform 769">
                  <a:extLst>
                    <a:ext uri="{FF2B5EF4-FFF2-40B4-BE49-F238E27FC236}">
                      <a16:creationId xmlns:a16="http://schemas.microsoft.com/office/drawing/2014/main" id="{6D86954A-E3D1-4C09-B579-7C4EDCCB933F}"/>
                    </a:ext>
                  </a:extLst>
                </p:cNvPr>
                <p:cNvSpPr>
                  <a:spLocks/>
                </p:cNvSpPr>
                <p:nvPr userDrawn="1"/>
              </p:nvSpPr>
              <p:spPr bwMode="auto">
                <a:xfrm>
                  <a:off x="3326" y="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3" name="Freeform 770">
                  <a:extLst>
                    <a:ext uri="{FF2B5EF4-FFF2-40B4-BE49-F238E27FC236}">
                      <a16:creationId xmlns:a16="http://schemas.microsoft.com/office/drawing/2014/main" id="{F50E83D0-2CE7-49AA-9B2C-371C01AD6AE7}"/>
                    </a:ext>
                  </a:extLst>
                </p:cNvPr>
                <p:cNvSpPr>
                  <a:spLocks/>
                </p:cNvSpPr>
                <p:nvPr userDrawn="1"/>
              </p:nvSpPr>
              <p:spPr bwMode="auto">
                <a:xfrm>
                  <a:off x="3326" y="738"/>
                  <a:ext cx="10" cy="10"/>
                </a:xfrm>
                <a:custGeom>
                  <a:avLst/>
                  <a:gdLst>
                    <a:gd name="T0" fmla="*/ 0 w 2"/>
                    <a:gd name="T1" fmla="*/ 1 h 2"/>
                    <a:gd name="T2" fmla="*/ 1 w 2"/>
                    <a:gd name="T3" fmla="*/ 1 h 2"/>
                    <a:gd name="T4" fmla="*/ 0 w 2"/>
                    <a:gd name="T5" fmla="*/ 1 h 2"/>
                    <a:gd name="T6" fmla="*/ 1 w 2"/>
                    <a:gd name="T7" fmla="*/ 1 h 2"/>
                    <a:gd name="T8" fmla="*/ 1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1" y="1"/>
                        <a:pt x="1" y="1"/>
                      </a:cubicBezTo>
                      <a:cubicBezTo>
                        <a:pt x="0" y="1"/>
                        <a:pt x="0" y="1"/>
                        <a:pt x="0" y="1"/>
                      </a:cubicBezTo>
                      <a:cubicBezTo>
                        <a:pt x="0" y="1"/>
                        <a:pt x="1" y="2"/>
                        <a:pt x="1" y="1"/>
                      </a:cubicBezTo>
                      <a:cubicBezTo>
                        <a:pt x="1" y="1"/>
                        <a:pt x="1" y="1"/>
                        <a:pt x="1" y="1"/>
                      </a:cubicBezTo>
                      <a:cubicBezTo>
                        <a:pt x="1" y="0"/>
                        <a:pt x="2" y="0"/>
                        <a:pt x="2"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4" name="Freeform 771">
                  <a:extLst>
                    <a:ext uri="{FF2B5EF4-FFF2-40B4-BE49-F238E27FC236}">
                      <a16:creationId xmlns:a16="http://schemas.microsoft.com/office/drawing/2014/main" id="{256DC063-C1D8-4BD7-B016-8B3CA13D8001}"/>
                    </a:ext>
                  </a:extLst>
                </p:cNvPr>
                <p:cNvSpPr>
                  <a:spLocks/>
                </p:cNvSpPr>
                <p:nvPr userDrawn="1"/>
              </p:nvSpPr>
              <p:spPr bwMode="auto">
                <a:xfrm>
                  <a:off x="3331" y="718"/>
                  <a:ext cx="5" cy="5"/>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0"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5" name="Freeform 772">
                  <a:extLst>
                    <a:ext uri="{FF2B5EF4-FFF2-40B4-BE49-F238E27FC236}">
                      <a16:creationId xmlns:a16="http://schemas.microsoft.com/office/drawing/2014/main" id="{807DAD4C-3970-41AA-B604-7486AB8DFE14}"/>
                    </a:ext>
                  </a:extLst>
                </p:cNvPr>
                <p:cNvSpPr>
                  <a:spLocks/>
                </p:cNvSpPr>
                <p:nvPr userDrawn="1"/>
              </p:nvSpPr>
              <p:spPr bwMode="auto">
                <a:xfrm>
                  <a:off x="3351" y="69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6" name="Rectangle 773">
                  <a:extLst>
                    <a:ext uri="{FF2B5EF4-FFF2-40B4-BE49-F238E27FC236}">
                      <a16:creationId xmlns:a16="http://schemas.microsoft.com/office/drawing/2014/main" id="{8D6DE7FA-91FC-46C0-BD70-1F7554DF670A}"/>
                    </a:ext>
                  </a:extLst>
                </p:cNvPr>
                <p:cNvSpPr>
                  <a:spLocks noChangeArrowheads="1"/>
                </p:cNvSpPr>
                <p:nvPr userDrawn="1"/>
              </p:nvSpPr>
              <p:spPr bwMode="auto">
                <a:xfrm>
                  <a:off x="3351" y="68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7" name="Freeform 774">
                  <a:extLst>
                    <a:ext uri="{FF2B5EF4-FFF2-40B4-BE49-F238E27FC236}">
                      <a16:creationId xmlns:a16="http://schemas.microsoft.com/office/drawing/2014/main" id="{A91683A2-1488-4CFE-9508-8318D5C947E8}"/>
                    </a:ext>
                  </a:extLst>
                </p:cNvPr>
                <p:cNvSpPr>
                  <a:spLocks/>
                </p:cNvSpPr>
                <p:nvPr userDrawn="1"/>
              </p:nvSpPr>
              <p:spPr bwMode="auto">
                <a:xfrm>
                  <a:off x="3664"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8" name="Freeform 775">
                  <a:extLst>
                    <a:ext uri="{FF2B5EF4-FFF2-40B4-BE49-F238E27FC236}">
                      <a16:creationId xmlns:a16="http://schemas.microsoft.com/office/drawing/2014/main" id="{53E11769-C02C-421A-A679-E070D668CC87}"/>
                    </a:ext>
                  </a:extLst>
                </p:cNvPr>
                <p:cNvSpPr>
                  <a:spLocks/>
                </p:cNvSpPr>
                <p:nvPr userDrawn="1"/>
              </p:nvSpPr>
              <p:spPr bwMode="auto">
                <a:xfrm>
                  <a:off x="3659" y="75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9" name="Freeform 776">
                  <a:extLst>
                    <a:ext uri="{FF2B5EF4-FFF2-40B4-BE49-F238E27FC236}">
                      <a16:creationId xmlns:a16="http://schemas.microsoft.com/office/drawing/2014/main" id="{0E3A335C-0EF9-48DF-84F2-EE4341825123}"/>
                    </a:ext>
                  </a:extLst>
                </p:cNvPr>
                <p:cNvSpPr>
                  <a:spLocks/>
                </p:cNvSpPr>
                <p:nvPr userDrawn="1"/>
              </p:nvSpPr>
              <p:spPr bwMode="auto">
                <a:xfrm>
                  <a:off x="3475" y="608"/>
                  <a:ext cx="5" cy="10"/>
                </a:xfrm>
                <a:custGeom>
                  <a:avLst/>
                  <a:gdLst>
                    <a:gd name="T0" fmla="*/ 0 w 1"/>
                    <a:gd name="T1" fmla="*/ 0 h 2"/>
                    <a:gd name="T2" fmla="*/ 1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0" name="Freeform 777">
                  <a:extLst>
                    <a:ext uri="{FF2B5EF4-FFF2-40B4-BE49-F238E27FC236}">
                      <a16:creationId xmlns:a16="http://schemas.microsoft.com/office/drawing/2014/main" id="{64B44209-9D27-4A17-B3ED-55814BCBA2C0}"/>
                    </a:ext>
                  </a:extLst>
                </p:cNvPr>
                <p:cNvSpPr>
                  <a:spLocks/>
                </p:cNvSpPr>
                <p:nvPr userDrawn="1"/>
              </p:nvSpPr>
              <p:spPr bwMode="auto">
                <a:xfrm>
                  <a:off x="3590" y="6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1" name="Freeform 778">
                  <a:extLst>
                    <a:ext uri="{FF2B5EF4-FFF2-40B4-BE49-F238E27FC236}">
                      <a16:creationId xmlns:a16="http://schemas.microsoft.com/office/drawing/2014/main" id="{B4A09D45-A415-444C-ACCC-E275F3840E67}"/>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2" name="Freeform 779">
                  <a:extLst>
                    <a:ext uri="{FF2B5EF4-FFF2-40B4-BE49-F238E27FC236}">
                      <a16:creationId xmlns:a16="http://schemas.microsoft.com/office/drawing/2014/main" id="{BAF6F064-589F-47F3-A8AC-6EC4CC1D0539}"/>
                    </a:ext>
                  </a:extLst>
                </p:cNvPr>
                <p:cNvSpPr>
                  <a:spLocks/>
                </p:cNvSpPr>
                <p:nvPr userDrawn="1"/>
              </p:nvSpPr>
              <p:spPr bwMode="auto">
                <a:xfrm>
                  <a:off x="3659" y="8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3" name="Freeform 780">
                  <a:extLst>
                    <a:ext uri="{FF2B5EF4-FFF2-40B4-BE49-F238E27FC236}">
                      <a16:creationId xmlns:a16="http://schemas.microsoft.com/office/drawing/2014/main" id="{E78FF23F-0C12-4325-A34C-B2C0F4EE8C0F}"/>
                    </a:ext>
                  </a:extLst>
                </p:cNvPr>
                <p:cNvSpPr>
                  <a:spLocks/>
                </p:cNvSpPr>
                <p:nvPr userDrawn="1"/>
              </p:nvSpPr>
              <p:spPr bwMode="auto">
                <a:xfrm>
                  <a:off x="3386" y="62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4" name="Freeform 781">
                  <a:extLst>
                    <a:ext uri="{FF2B5EF4-FFF2-40B4-BE49-F238E27FC236}">
                      <a16:creationId xmlns:a16="http://schemas.microsoft.com/office/drawing/2014/main" id="{7754DD8B-1ECE-4764-835E-205F09D7400B}"/>
                    </a:ext>
                  </a:extLst>
                </p:cNvPr>
                <p:cNvSpPr>
                  <a:spLocks/>
                </p:cNvSpPr>
                <p:nvPr userDrawn="1"/>
              </p:nvSpPr>
              <p:spPr bwMode="auto">
                <a:xfrm>
                  <a:off x="3615" y="77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5" name="Freeform 782">
                  <a:extLst>
                    <a:ext uri="{FF2B5EF4-FFF2-40B4-BE49-F238E27FC236}">
                      <a16:creationId xmlns:a16="http://schemas.microsoft.com/office/drawing/2014/main" id="{961C7093-44AC-4917-939C-B4CD23806CA7}"/>
                    </a:ext>
                  </a:extLst>
                </p:cNvPr>
                <p:cNvSpPr>
                  <a:spLocks/>
                </p:cNvSpPr>
                <p:nvPr userDrawn="1"/>
              </p:nvSpPr>
              <p:spPr bwMode="auto">
                <a:xfrm>
                  <a:off x="3391" y="623"/>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6" name="Freeform 783">
                  <a:extLst>
                    <a:ext uri="{FF2B5EF4-FFF2-40B4-BE49-F238E27FC236}">
                      <a16:creationId xmlns:a16="http://schemas.microsoft.com/office/drawing/2014/main" id="{CE4B3DB3-0D98-40E0-8085-0E6944374668}"/>
                    </a:ext>
                  </a:extLst>
                </p:cNvPr>
                <p:cNvSpPr>
                  <a:spLocks/>
                </p:cNvSpPr>
                <p:nvPr userDrawn="1"/>
              </p:nvSpPr>
              <p:spPr bwMode="auto">
                <a:xfrm>
                  <a:off x="3401"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7" name="Freeform 784">
                  <a:extLst>
                    <a:ext uri="{FF2B5EF4-FFF2-40B4-BE49-F238E27FC236}">
                      <a16:creationId xmlns:a16="http://schemas.microsoft.com/office/drawing/2014/main" id="{6187B5F5-A61B-4538-A401-46C79677CD0E}"/>
                    </a:ext>
                  </a:extLst>
                </p:cNvPr>
                <p:cNvSpPr>
                  <a:spLocks/>
                </p:cNvSpPr>
                <p:nvPr userDrawn="1"/>
              </p:nvSpPr>
              <p:spPr bwMode="auto">
                <a:xfrm>
                  <a:off x="3381" y="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8" name="Rectangle 785">
                  <a:extLst>
                    <a:ext uri="{FF2B5EF4-FFF2-40B4-BE49-F238E27FC236}">
                      <a16:creationId xmlns:a16="http://schemas.microsoft.com/office/drawing/2014/main" id="{77CEE456-BAFA-4CD9-8CF2-95A1D822FC5D}"/>
                    </a:ext>
                  </a:extLst>
                </p:cNvPr>
                <p:cNvSpPr>
                  <a:spLocks noChangeArrowheads="1"/>
                </p:cNvSpPr>
                <p:nvPr userDrawn="1"/>
              </p:nvSpPr>
              <p:spPr bwMode="auto">
                <a:xfrm>
                  <a:off x="3366" y="6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9" name="Freeform 786">
                  <a:extLst>
                    <a:ext uri="{FF2B5EF4-FFF2-40B4-BE49-F238E27FC236}">
                      <a16:creationId xmlns:a16="http://schemas.microsoft.com/office/drawing/2014/main" id="{8E5B216D-79D0-42BB-9577-D778189AED2F}"/>
                    </a:ext>
                  </a:extLst>
                </p:cNvPr>
                <p:cNvSpPr>
                  <a:spLocks/>
                </p:cNvSpPr>
                <p:nvPr userDrawn="1"/>
              </p:nvSpPr>
              <p:spPr bwMode="auto">
                <a:xfrm>
                  <a:off x="3346" y="65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0" name="Freeform 787">
                  <a:extLst>
                    <a:ext uri="{FF2B5EF4-FFF2-40B4-BE49-F238E27FC236}">
                      <a16:creationId xmlns:a16="http://schemas.microsoft.com/office/drawing/2014/main" id="{5E01540A-821F-413C-8F90-59CB9A890680}"/>
                    </a:ext>
                  </a:extLst>
                </p:cNvPr>
                <p:cNvSpPr>
                  <a:spLocks/>
                </p:cNvSpPr>
                <p:nvPr userDrawn="1"/>
              </p:nvSpPr>
              <p:spPr bwMode="auto">
                <a:xfrm>
                  <a:off x="3396"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1" name="Freeform 788">
                  <a:extLst>
                    <a:ext uri="{FF2B5EF4-FFF2-40B4-BE49-F238E27FC236}">
                      <a16:creationId xmlns:a16="http://schemas.microsoft.com/office/drawing/2014/main" id="{C810A792-D8B4-4DFD-B95B-CC584AA90D09}"/>
                    </a:ext>
                  </a:extLst>
                </p:cNvPr>
                <p:cNvSpPr>
                  <a:spLocks/>
                </p:cNvSpPr>
                <p:nvPr userDrawn="1"/>
              </p:nvSpPr>
              <p:spPr bwMode="auto">
                <a:xfrm>
                  <a:off x="3361" y="66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2" name="Freeform 789">
                  <a:extLst>
                    <a:ext uri="{FF2B5EF4-FFF2-40B4-BE49-F238E27FC236}">
                      <a16:creationId xmlns:a16="http://schemas.microsoft.com/office/drawing/2014/main" id="{FE74E797-2CA4-4364-AAAF-C6A7F19B5D42}"/>
                    </a:ext>
                  </a:extLst>
                </p:cNvPr>
                <p:cNvSpPr>
                  <a:spLocks/>
                </p:cNvSpPr>
                <p:nvPr userDrawn="1"/>
              </p:nvSpPr>
              <p:spPr bwMode="auto">
                <a:xfrm>
                  <a:off x="3361" y="66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3" name="Freeform 790">
                  <a:extLst>
                    <a:ext uri="{FF2B5EF4-FFF2-40B4-BE49-F238E27FC236}">
                      <a16:creationId xmlns:a16="http://schemas.microsoft.com/office/drawing/2014/main" id="{B59BA595-2EB9-4857-99F6-FA91AEF3CCAE}"/>
                    </a:ext>
                  </a:extLst>
                </p:cNvPr>
                <p:cNvSpPr>
                  <a:spLocks/>
                </p:cNvSpPr>
                <p:nvPr userDrawn="1"/>
              </p:nvSpPr>
              <p:spPr bwMode="auto">
                <a:xfrm>
                  <a:off x="3366" y="6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4" name="Freeform 791">
                  <a:extLst>
                    <a:ext uri="{FF2B5EF4-FFF2-40B4-BE49-F238E27FC236}">
                      <a16:creationId xmlns:a16="http://schemas.microsoft.com/office/drawing/2014/main" id="{4B969F18-914B-49C4-A2D1-63CFE886FD67}"/>
                    </a:ext>
                  </a:extLst>
                </p:cNvPr>
                <p:cNvSpPr>
                  <a:spLocks/>
                </p:cNvSpPr>
                <p:nvPr userDrawn="1"/>
              </p:nvSpPr>
              <p:spPr bwMode="auto">
                <a:xfrm>
                  <a:off x="3555" y="94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5" name="Rectangle 792">
                  <a:extLst>
                    <a:ext uri="{FF2B5EF4-FFF2-40B4-BE49-F238E27FC236}">
                      <a16:creationId xmlns:a16="http://schemas.microsoft.com/office/drawing/2014/main" id="{05D27F16-D8FA-4BB3-BA06-C100AE2DEE44}"/>
                    </a:ext>
                  </a:extLst>
                </p:cNvPr>
                <p:cNvSpPr>
                  <a:spLocks noChangeArrowheads="1"/>
                </p:cNvSpPr>
                <p:nvPr userDrawn="1"/>
              </p:nvSpPr>
              <p:spPr bwMode="auto">
                <a:xfrm>
                  <a:off x="3535" y="5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6" name="Freeform 793">
                  <a:extLst>
                    <a:ext uri="{FF2B5EF4-FFF2-40B4-BE49-F238E27FC236}">
                      <a16:creationId xmlns:a16="http://schemas.microsoft.com/office/drawing/2014/main" id="{69B883CC-3D2D-48E5-B14F-99F7F0FBB801}"/>
                    </a:ext>
                  </a:extLst>
                </p:cNvPr>
                <p:cNvSpPr>
                  <a:spLocks/>
                </p:cNvSpPr>
                <p:nvPr userDrawn="1"/>
              </p:nvSpPr>
              <p:spPr bwMode="auto">
                <a:xfrm>
                  <a:off x="3530" y="583"/>
                  <a:ext cx="15" cy="15"/>
                </a:xfrm>
                <a:custGeom>
                  <a:avLst/>
                  <a:gdLst>
                    <a:gd name="T0" fmla="*/ 3 w 3"/>
                    <a:gd name="T1" fmla="*/ 0 h 3"/>
                    <a:gd name="T2" fmla="*/ 1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1" y="1"/>
                        <a:pt x="1" y="1"/>
                        <a:pt x="1" y="0"/>
                      </a:cubicBezTo>
                      <a:cubicBezTo>
                        <a:pt x="0" y="3"/>
                        <a:pt x="0" y="3"/>
                        <a:pt x="0" y="3"/>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7" name="Freeform 794">
                  <a:extLst>
                    <a:ext uri="{FF2B5EF4-FFF2-40B4-BE49-F238E27FC236}">
                      <a16:creationId xmlns:a16="http://schemas.microsoft.com/office/drawing/2014/main" id="{B49FD1F7-7DFA-44B0-8A2C-7559D2B24C16}"/>
                    </a:ext>
                  </a:extLst>
                </p:cNvPr>
                <p:cNvSpPr>
                  <a:spLocks noEditPoints="1"/>
                </p:cNvSpPr>
                <p:nvPr userDrawn="1"/>
              </p:nvSpPr>
              <p:spPr bwMode="auto">
                <a:xfrm>
                  <a:off x="3336" y="553"/>
                  <a:ext cx="343" cy="414"/>
                </a:xfrm>
                <a:custGeom>
                  <a:avLst/>
                  <a:gdLst>
                    <a:gd name="T0" fmla="*/ 67 w 69"/>
                    <a:gd name="T1" fmla="*/ 48 h 83"/>
                    <a:gd name="T2" fmla="*/ 65 w 69"/>
                    <a:gd name="T3" fmla="*/ 41 h 83"/>
                    <a:gd name="T4" fmla="*/ 66 w 69"/>
                    <a:gd name="T5" fmla="*/ 38 h 83"/>
                    <a:gd name="T6" fmla="*/ 63 w 69"/>
                    <a:gd name="T7" fmla="*/ 33 h 83"/>
                    <a:gd name="T8" fmla="*/ 60 w 69"/>
                    <a:gd name="T9" fmla="*/ 27 h 83"/>
                    <a:gd name="T10" fmla="*/ 52 w 69"/>
                    <a:gd name="T11" fmla="*/ 22 h 83"/>
                    <a:gd name="T12" fmla="*/ 52 w 69"/>
                    <a:gd name="T13" fmla="*/ 22 h 83"/>
                    <a:gd name="T14" fmla="*/ 54 w 69"/>
                    <a:gd name="T15" fmla="*/ 19 h 83"/>
                    <a:gd name="T16" fmla="*/ 50 w 69"/>
                    <a:gd name="T17" fmla="*/ 15 h 83"/>
                    <a:gd name="T18" fmla="*/ 46 w 69"/>
                    <a:gd name="T19" fmla="*/ 11 h 83"/>
                    <a:gd name="T20" fmla="*/ 40 w 69"/>
                    <a:gd name="T21" fmla="*/ 6 h 83"/>
                    <a:gd name="T22" fmla="*/ 35 w 69"/>
                    <a:gd name="T23" fmla="*/ 5 h 83"/>
                    <a:gd name="T24" fmla="*/ 29 w 69"/>
                    <a:gd name="T25" fmla="*/ 3 h 83"/>
                    <a:gd name="T26" fmla="*/ 28 w 69"/>
                    <a:gd name="T27" fmla="*/ 0 h 83"/>
                    <a:gd name="T28" fmla="*/ 23 w 69"/>
                    <a:gd name="T29" fmla="*/ 4 h 83"/>
                    <a:gd name="T30" fmla="*/ 20 w 69"/>
                    <a:gd name="T31" fmla="*/ 9 h 83"/>
                    <a:gd name="T32" fmla="*/ 13 w 69"/>
                    <a:gd name="T33" fmla="*/ 5 h 83"/>
                    <a:gd name="T34" fmla="*/ 6 w 69"/>
                    <a:gd name="T35" fmla="*/ 8 h 83"/>
                    <a:gd name="T36" fmla="*/ 3 w 69"/>
                    <a:gd name="T37" fmla="*/ 16 h 83"/>
                    <a:gd name="T38" fmla="*/ 1 w 69"/>
                    <a:gd name="T39" fmla="*/ 19 h 83"/>
                    <a:gd name="T40" fmla="*/ 2 w 69"/>
                    <a:gd name="T41" fmla="*/ 23 h 83"/>
                    <a:gd name="T42" fmla="*/ 5 w 69"/>
                    <a:gd name="T43" fmla="*/ 22 h 83"/>
                    <a:gd name="T44" fmla="*/ 5 w 69"/>
                    <a:gd name="T45" fmla="*/ 20 h 83"/>
                    <a:gd name="T46" fmla="*/ 9 w 69"/>
                    <a:gd name="T47" fmla="*/ 16 h 83"/>
                    <a:gd name="T48" fmla="*/ 19 w 69"/>
                    <a:gd name="T49" fmla="*/ 12 h 83"/>
                    <a:gd name="T50" fmla="*/ 25 w 69"/>
                    <a:gd name="T51" fmla="*/ 10 h 83"/>
                    <a:gd name="T52" fmla="*/ 28 w 69"/>
                    <a:gd name="T53" fmla="*/ 11 h 83"/>
                    <a:gd name="T54" fmla="*/ 31 w 69"/>
                    <a:gd name="T55" fmla="*/ 12 h 83"/>
                    <a:gd name="T56" fmla="*/ 36 w 69"/>
                    <a:gd name="T57" fmla="*/ 13 h 83"/>
                    <a:gd name="T58" fmla="*/ 46 w 69"/>
                    <a:gd name="T59" fmla="*/ 20 h 83"/>
                    <a:gd name="T60" fmla="*/ 50 w 69"/>
                    <a:gd name="T61" fmla="*/ 23 h 83"/>
                    <a:gd name="T62" fmla="*/ 53 w 69"/>
                    <a:gd name="T63" fmla="*/ 28 h 83"/>
                    <a:gd name="T64" fmla="*/ 57 w 69"/>
                    <a:gd name="T65" fmla="*/ 34 h 83"/>
                    <a:gd name="T66" fmla="*/ 57 w 69"/>
                    <a:gd name="T67" fmla="*/ 41 h 83"/>
                    <a:gd name="T68" fmla="*/ 57 w 69"/>
                    <a:gd name="T69" fmla="*/ 52 h 83"/>
                    <a:gd name="T70" fmla="*/ 57 w 69"/>
                    <a:gd name="T71" fmla="*/ 58 h 83"/>
                    <a:gd name="T72" fmla="*/ 55 w 69"/>
                    <a:gd name="T73" fmla="*/ 69 h 83"/>
                    <a:gd name="T74" fmla="*/ 42 w 69"/>
                    <a:gd name="T75" fmla="*/ 74 h 83"/>
                    <a:gd name="T76" fmla="*/ 40 w 69"/>
                    <a:gd name="T77" fmla="*/ 74 h 83"/>
                    <a:gd name="T78" fmla="*/ 32 w 69"/>
                    <a:gd name="T79" fmla="*/ 75 h 83"/>
                    <a:gd name="T80" fmla="*/ 20 w 69"/>
                    <a:gd name="T81" fmla="*/ 69 h 83"/>
                    <a:gd name="T82" fmla="*/ 10 w 69"/>
                    <a:gd name="T83" fmla="*/ 58 h 83"/>
                    <a:gd name="T84" fmla="*/ 2 w 69"/>
                    <a:gd name="T85" fmla="*/ 60 h 83"/>
                    <a:gd name="T86" fmla="*/ 9 w 69"/>
                    <a:gd name="T87" fmla="*/ 70 h 83"/>
                    <a:gd name="T88" fmla="*/ 14 w 69"/>
                    <a:gd name="T89" fmla="*/ 74 h 83"/>
                    <a:gd name="T90" fmla="*/ 23 w 69"/>
                    <a:gd name="T91" fmla="*/ 79 h 83"/>
                    <a:gd name="T92" fmla="*/ 31 w 69"/>
                    <a:gd name="T93" fmla="*/ 80 h 83"/>
                    <a:gd name="T94" fmla="*/ 40 w 69"/>
                    <a:gd name="T95" fmla="*/ 82 h 83"/>
                    <a:gd name="T96" fmla="*/ 44 w 69"/>
                    <a:gd name="T97" fmla="*/ 79 h 83"/>
                    <a:gd name="T98" fmla="*/ 48 w 69"/>
                    <a:gd name="T99" fmla="*/ 79 h 83"/>
                    <a:gd name="T100" fmla="*/ 54 w 69"/>
                    <a:gd name="T101" fmla="*/ 77 h 83"/>
                    <a:gd name="T102" fmla="*/ 57 w 69"/>
                    <a:gd name="T103" fmla="*/ 72 h 83"/>
                    <a:gd name="T104" fmla="*/ 60 w 69"/>
                    <a:gd name="T105" fmla="*/ 71 h 83"/>
                    <a:gd name="T106" fmla="*/ 63 w 69"/>
                    <a:gd name="T107" fmla="*/ 68 h 83"/>
                    <a:gd name="T108" fmla="*/ 67 w 69"/>
                    <a:gd name="T109" fmla="*/ 56 h 83"/>
                    <a:gd name="T110" fmla="*/ 65 w 69"/>
                    <a:gd name="T111" fmla="*/ 38 h 83"/>
                    <a:gd name="T112" fmla="*/ 7 w 69"/>
                    <a:gd name="T113" fmla="*/ 19 h 83"/>
                    <a:gd name="T114" fmla="*/ 39 w 69"/>
                    <a:gd name="T11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 h="83">
                      <a:moveTo>
                        <a:pt x="66" y="52"/>
                      </a:moveTo>
                      <a:cubicBezTo>
                        <a:pt x="67" y="51"/>
                        <a:pt x="67" y="51"/>
                        <a:pt x="67" y="51"/>
                      </a:cubicBezTo>
                      <a:cubicBezTo>
                        <a:pt x="68" y="52"/>
                        <a:pt x="68" y="53"/>
                        <a:pt x="69" y="52"/>
                      </a:cubicBezTo>
                      <a:cubicBezTo>
                        <a:pt x="66" y="52"/>
                        <a:pt x="69" y="48"/>
                        <a:pt x="66" y="48"/>
                      </a:cubicBezTo>
                      <a:cubicBezTo>
                        <a:pt x="66" y="47"/>
                        <a:pt x="66" y="47"/>
                        <a:pt x="66" y="47"/>
                      </a:cubicBezTo>
                      <a:cubicBezTo>
                        <a:pt x="66" y="47"/>
                        <a:pt x="67" y="47"/>
                        <a:pt x="67" y="48"/>
                      </a:cubicBezTo>
                      <a:cubicBezTo>
                        <a:pt x="68" y="46"/>
                        <a:pt x="65" y="47"/>
                        <a:pt x="65" y="45"/>
                      </a:cubicBezTo>
                      <a:cubicBezTo>
                        <a:pt x="65" y="44"/>
                        <a:pt x="65" y="44"/>
                        <a:pt x="66" y="44"/>
                      </a:cubicBezTo>
                      <a:cubicBezTo>
                        <a:pt x="65" y="43"/>
                        <a:pt x="65" y="43"/>
                        <a:pt x="65" y="43"/>
                      </a:cubicBezTo>
                      <a:cubicBezTo>
                        <a:pt x="65" y="43"/>
                        <a:pt x="65" y="43"/>
                        <a:pt x="65" y="43"/>
                      </a:cubicBezTo>
                      <a:cubicBezTo>
                        <a:pt x="65" y="41"/>
                        <a:pt x="65" y="41"/>
                        <a:pt x="65" y="41"/>
                      </a:cubicBezTo>
                      <a:cubicBezTo>
                        <a:pt x="65" y="41"/>
                        <a:pt x="65" y="41"/>
                        <a:pt x="65" y="41"/>
                      </a:cubicBezTo>
                      <a:cubicBezTo>
                        <a:pt x="65" y="41"/>
                        <a:pt x="64" y="41"/>
                        <a:pt x="63" y="40"/>
                      </a:cubicBezTo>
                      <a:cubicBezTo>
                        <a:pt x="64" y="40"/>
                        <a:pt x="64" y="41"/>
                        <a:pt x="64" y="40"/>
                      </a:cubicBezTo>
                      <a:cubicBezTo>
                        <a:pt x="63" y="40"/>
                        <a:pt x="63" y="40"/>
                        <a:pt x="63" y="40"/>
                      </a:cubicBezTo>
                      <a:cubicBezTo>
                        <a:pt x="64" y="39"/>
                        <a:pt x="65" y="40"/>
                        <a:pt x="65" y="40"/>
                      </a:cubicBezTo>
                      <a:cubicBezTo>
                        <a:pt x="67" y="39"/>
                        <a:pt x="64" y="40"/>
                        <a:pt x="65" y="37"/>
                      </a:cubicBezTo>
                      <a:cubicBezTo>
                        <a:pt x="66" y="38"/>
                        <a:pt x="66" y="38"/>
                        <a:pt x="66" y="38"/>
                      </a:cubicBezTo>
                      <a:cubicBezTo>
                        <a:pt x="67" y="37"/>
                        <a:pt x="66" y="37"/>
                        <a:pt x="67" y="35"/>
                      </a:cubicBezTo>
                      <a:cubicBezTo>
                        <a:pt x="66" y="36"/>
                        <a:pt x="65" y="38"/>
                        <a:pt x="64" y="37"/>
                      </a:cubicBezTo>
                      <a:cubicBezTo>
                        <a:pt x="64" y="37"/>
                        <a:pt x="64" y="36"/>
                        <a:pt x="63" y="36"/>
                      </a:cubicBezTo>
                      <a:cubicBezTo>
                        <a:pt x="64" y="36"/>
                        <a:pt x="64" y="35"/>
                        <a:pt x="64" y="34"/>
                      </a:cubicBezTo>
                      <a:cubicBezTo>
                        <a:pt x="65" y="34"/>
                        <a:pt x="65" y="34"/>
                        <a:pt x="65" y="34"/>
                      </a:cubicBezTo>
                      <a:cubicBezTo>
                        <a:pt x="64" y="33"/>
                        <a:pt x="64" y="34"/>
                        <a:pt x="63" y="33"/>
                      </a:cubicBezTo>
                      <a:cubicBezTo>
                        <a:pt x="63" y="32"/>
                        <a:pt x="64" y="32"/>
                        <a:pt x="64" y="31"/>
                      </a:cubicBezTo>
                      <a:cubicBezTo>
                        <a:pt x="64" y="30"/>
                        <a:pt x="63" y="33"/>
                        <a:pt x="62" y="31"/>
                      </a:cubicBezTo>
                      <a:cubicBezTo>
                        <a:pt x="62" y="30"/>
                        <a:pt x="62" y="29"/>
                        <a:pt x="60" y="29"/>
                      </a:cubicBezTo>
                      <a:cubicBezTo>
                        <a:pt x="60" y="28"/>
                        <a:pt x="61" y="28"/>
                        <a:pt x="61" y="28"/>
                      </a:cubicBezTo>
                      <a:cubicBezTo>
                        <a:pt x="60" y="28"/>
                        <a:pt x="60" y="28"/>
                        <a:pt x="60" y="28"/>
                      </a:cubicBezTo>
                      <a:cubicBezTo>
                        <a:pt x="60" y="27"/>
                        <a:pt x="60" y="27"/>
                        <a:pt x="60" y="27"/>
                      </a:cubicBezTo>
                      <a:cubicBezTo>
                        <a:pt x="60" y="27"/>
                        <a:pt x="59" y="28"/>
                        <a:pt x="59" y="27"/>
                      </a:cubicBezTo>
                      <a:cubicBezTo>
                        <a:pt x="57" y="28"/>
                        <a:pt x="59" y="24"/>
                        <a:pt x="57" y="24"/>
                      </a:cubicBezTo>
                      <a:cubicBezTo>
                        <a:pt x="58" y="24"/>
                        <a:pt x="58" y="24"/>
                        <a:pt x="59" y="24"/>
                      </a:cubicBezTo>
                      <a:cubicBezTo>
                        <a:pt x="57" y="23"/>
                        <a:pt x="57" y="23"/>
                        <a:pt x="55" y="22"/>
                      </a:cubicBezTo>
                      <a:cubicBezTo>
                        <a:pt x="55" y="21"/>
                        <a:pt x="55" y="21"/>
                        <a:pt x="55" y="21"/>
                      </a:cubicBezTo>
                      <a:cubicBezTo>
                        <a:pt x="55" y="22"/>
                        <a:pt x="53" y="22"/>
                        <a:pt x="52" y="22"/>
                      </a:cubicBezTo>
                      <a:cubicBezTo>
                        <a:pt x="52" y="22"/>
                        <a:pt x="52" y="23"/>
                        <a:pt x="52" y="23"/>
                      </a:cubicBezTo>
                      <a:cubicBezTo>
                        <a:pt x="50" y="22"/>
                        <a:pt x="50" y="22"/>
                        <a:pt x="50" y="22"/>
                      </a:cubicBezTo>
                      <a:cubicBezTo>
                        <a:pt x="50" y="22"/>
                        <a:pt x="51" y="22"/>
                        <a:pt x="51" y="22"/>
                      </a:cubicBezTo>
                      <a:cubicBezTo>
                        <a:pt x="51" y="22"/>
                        <a:pt x="51" y="22"/>
                        <a:pt x="51" y="22"/>
                      </a:cubicBezTo>
                      <a:cubicBezTo>
                        <a:pt x="51" y="21"/>
                        <a:pt x="52" y="21"/>
                        <a:pt x="53" y="21"/>
                      </a:cubicBezTo>
                      <a:cubicBezTo>
                        <a:pt x="53" y="21"/>
                        <a:pt x="52" y="21"/>
                        <a:pt x="52" y="22"/>
                      </a:cubicBezTo>
                      <a:cubicBezTo>
                        <a:pt x="53" y="21"/>
                        <a:pt x="54" y="21"/>
                        <a:pt x="55" y="21"/>
                      </a:cubicBezTo>
                      <a:cubicBezTo>
                        <a:pt x="54" y="21"/>
                        <a:pt x="54" y="21"/>
                        <a:pt x="54" y="20"/>
                      </a:cubicBezTo>
                      <a:cubicBezTo>
                        <a:pt x="54" y="20"/>
                        <a:pt x="54" y="20"/>
                        <a:pt x="54" y="20"/>
                      </a:cubicBezTo>
                      <a:cubicBezTo>
                        <a:pt x="55" y="20"/>
                        <a:pt x="54" y="20"/>
                        <a:pt x="54" y="20"/>
                      </a:cubicBezTo>
                      <a:cubicBezTo>
                        <a:pt x="55" y="19"/>
                        <a:pt x="55" y="19"/>
                        <a:pt x="55" y="19"/>
                      </a:cubicBezTo>
                      <a:cubicBezTo>
                        <a:pt x="54" y="19"/>
                        <a:pt x="54" y="19"/>
                        <a:pt x="54" y="19"/>
                      </a:cubicBezTo>
                      <a:cubicBezTo>
                        <a:pt x="54" y="17"/>
                        <a:pt x="54" y="17"/>
                        <a:pt x="54" y="17"/>
                      </a:cubicBezTo>
                      <a:cubicBezTo>
                        <a:pt x="52" y="17"/>
                        <a:pt x="49" y="17"/>
                        <a:pt x="47" y="16"/>
                      </a:cubicBezTo>
                      <a:cubicBezTo>
                        <a:pt x="49" y="16"/>
                        <a:pt x="49" y="15"/>
                        <a:pt x="50" y="14"/>
                      </a:cubicBezTo>
                      <a:cubicBezTo>
                        <a:pt x="49" y="16"/>
                        <a:pt x="51" y="15"/>
                        <a:pt x="52" y="16"/>
                      </a:cubicBezTo>
                      <a:cubicBezTo>
                        <a:pt x="52" y="16"/>
                        <a:pt x="52" y="15"/>
                        <a:pt x="52" y="15"/>
                      </a:cubicBezTo>
                      <a:cubicBezTo>
                        <a:pt x="50" y="15"/>
                        <a:pt x="50" y="15"/>
                        <a:pt x="50" y="15"/>
                      </a:cubicBezTo>
                      <a:cubicBezTo>
                        <a:pt x="51" y="14"/>
                        <a:pt x="50" y="14"/>
                        <a:pt x="50" y="13"/>
                      </a:cubicBezTo>
                      <a:cubicBezTo>
                        <a:pt x="49" y="15"/>
                        <a:pt x="48" y="13"/>
                        <a:pt x="47" y="13"/>
                      </a:cubicBezTo>
                      <a:cubicBezTo>
                        <a:pt x="47" y="13"/>
                        <a:pt x="48" y="12"/>
                        <a:pt x="49" y="13"/>
                      </a:cubicBezTo>
                      <a:cubicBezTo>
                        <a:pt x="49" y="11"/>
                        <a:pt x="46" y="14"/>
                        <a:pt x="46" y="12"/>
                      </a:cubicBezTo>
                      <a:cubicBezTo>
                        <a:pt x="46" y="12"/>
                        <a:pt x="46" y="12"/>
                        <a:pt x="47" y="12"/>
                      </a:cubicBezTo>
                      <a:cubicBezTo>
                        <a:pt x="46" y="12"/>
                        <a:pt x="45" y="11"/>
                        <a:pt x="46" y="11"/>
                      </a:cubicBezTo>
                      <a:cubicBezTo>
                        <a:pt x="46" y="11"/>
                        <a:pt x="46" y="11"/>
                        <a:pt x="46" y="11"/>
                      </a:cubicBezTo>
                      <a:cubicBezTo>
                        <a:pt x="45" y="10"/>
                        <a:pt x="42" y="8"/>
                        <a:pt x="40" y="9"/>
                      </a:cubicBezTo>
                      <a:cubicBezTo>
                        <a:pt x="41" y="9"/>
                        <a:pt x="42" y="8"/>
                        <a:pt x="42" y="7"/>
                      </a:cubicBezTo>
                      <a:cubicBezTo>
                        <a:pt x="42" y="7"/>
                        <a:pt x="41" y="8"/>
                        <a:pt x="39" y="9"/>
                      </a:cubicBezTo>
                      <a:cubicBezTo>
                        <a:pt x="38" y="10"/>
                        <a:pt x="37" y="11"/>
                        <a:pt x="37" y="11"/>
                      </a:cubicBezTo>
                      <a:cubicBezTo>
                        <a:pt x="38" y="10"/>
                        <a:pt x="38" y="6"/>
                        <a:pt x="40" y="6"/>
                      </a:cubicBezTo>
                      <a:cubicBezTo>
                        <a:pt x="40" y="6"/>
                        <a:pt x="39" y="5"/>
                        <a:pt x="38" y="5"/>
                      </a:cubicBezTo>
                      <a:cubicBezTo>
                        <a:pt x="38" y="6"/>
                        <a:pt x="38" y="8"/>
                        <a:pt x="38" y="8"/>
                      </a:cubicBezTo>
                      <a:cubicBezTo>
                        <a:pt x="37" y="6"/>
                        <a:pt x="37" y="6"/>
                        <a:pt x="37" y="5"/>
                      </a:cubicBezTo>
                      <a:cubicBezTo>
                        <a:pt x="37" y="5"/>
                        <a:pt x="36" y="7"/>
                        <a:pt x="35" y="7"/>
                      </a:cubicBezTo>
                      <a:cubicBezTo>
                        <a:pt x="35" y="6"/>
                        <a:pt x="36" y="5"/>
                        <a:pt x="36" y="4"/>
                      </a:cubicBezTo>
                      <a:cubicBezTo>
                        <a:pt x="36" y="4"/>
                        <a:pt x="36" y="5"/>
                        <a:pt x="35" y="5"/>
                      </a:cubicBezTo>
                      <a:cubicBezTo>
                        <a:pt x="35" y="6"/>
                        <a:pt x="34" y="6"/>
                        <a:pt x="34" y="6"/>
                      </a:cubicBezTo>
                      <a:cubicBezTo>
                        <a:pt x="34" y="6"/>
                        <a:pt x="35" y="4"/>
                        <a:pt x="35" y="4"/>
                      </a:cubicBezTo>
                      <a:cubicBezTo>
                        <a:pt x="35" y="4"/>
                        <a:pt x="33" y="3"/>
                        <a:pt x="33" y="3"/>
                      </a:cubicBezTo>
                      <a:cubicBezTo>
                        <a:pt x="33" y="4"/>
                        <a:pt x="33" y="4"/>
                        <a:pt x="33" y="4"/>
                      </a:cubicBezTo>
                      <a:cubicBezTo>
                        <a:pt x="31" y="3"/>
                        <a:pt x="31" y="6"/>
                        <a:pt x="29" y="6"/>
                      </a:cubicBezTo>
                      <a:cubicBezTo>
                        <a:pt x="29" y="5"/>
                        <a:pt x="30" y="3"/>
                        <a:pt x="29" y="3"/>
                      </a:cubicBezTo>
                      <a:cubicBezTo>
                        <a:pt x="29" y="4"/>
                        <a:pt x="26" y="8"/>
                        <a:pt x="25" y="9"/>
                      </a:cubicBezTo>
                      <a:cubicBezTo>
                        <a:pt x="25" y="8"/>
                        <a:pt x="25" y="8"/>
                        <a:pt x="25" y="8"/>
                      </a:cubicBezTo>
                      <a:cubicBezTo>
                        <a:pt x="24" y="9"/>
                        <a:pt x="24" y="9"/>
                        <a:pt x="24" y="9"/>
                      </a:cubicBezTo>
                      <a:cubicBezTo>
                        <a:pt x="24" y="7"/>
                        <a:pt x="27" y="3"/>
                        <a:pt x="28" y="2"/>
                      </a:cubicBezTo>
                      <a:cubicBezTo>
                        <a:pt x="28" y="2"/>
                        <a:pt x="28" y="1"/>
                        <a:pt x="27" y="1"/>
                      </a:cubicBezTo>
                      <a:cubicBezTo>
                        <a:pt x="27" y="1"/>
                        <a:pt x="28" y="0"/>
                        <a:pt x="28" y="0"/>
                      </a:cubicBezTo>
                      <a:cubicBezTo>
                        <a:pt x="28" y="0"/>
                        <a:pt x="28" y="0"/>
                        <a:pt x="27" y="0"/>
                      </a:cubicBezTo>
                      <a:cubicBezTo>
                        <a:pt x="26" y="0"/>
                        <a:pt x="26" y="0"/>
                        <a:pt x="26" y="0"/>
                      </a:cubicBezTo>
                      <a:cubicBezTo>
                        <a:pt x="26" y="1"/>
                        <a:pt x="24" y="1"/>
                        <a:pt x="24" y="2"/>
                      </a:cubicBezTo>
                      <a:cubicBezTo>
                        <a:pt x="24" y="2"/>
                        <a:pt x="24" y="2"/>
                        <a:pt x="25" y="2"/>
                      </a:cubicBezTo>
                      <a:cubicBezTo>
                        <a:pt x="26" y="1"/>
                        <a:pt x="27" y="1"/>
                        <a:pt x="27" y="1"/>
                      </a:cubicBezTo>
                      <a:cubicBezTo>
                        <a:pt x="26" y="2"/>
                        <a:pt x="25" y="5"/>
                        <a:pt x="23" y="4"/>
                      </a:cubicBezTo>
                      <a:cubicBezTo>
                        <a:pt x="23" y="4"/>
                        <a:pt x="23" y="2"/>
                        <a:pt x="23" y="1"/>
                      </a:cubicBezTo>
                      <a:cubicBezTo>
                        <a:pt x="23" y="2"/>
                        <a:pt x="22" y="2"/>
                        <a:pt x="22" y="2"/>
                      </a:cubicBezTo>
                      <a:cubicBezTo>
                        <a:pt x="22" y="1"/>
                        <a:pt x="22" y="1"/>
                        <a:pt x="22" y="1"/>
                      </a:cubicBezTo>
                      <a:cubicBezTo>
                        <a:pt x="21" y="1"/>
                        <a:pt x="21" y="3"/>
                        <a:pt x="19" y="2"/>
                      </a:cubicBezTo>
                      <a:cubicBezTo>
                        <a:pt x="19" y="2"/>
                        <a:pt x="18" y="1"/>
                        <a:pt x="18" y="1"/>
                      </a:cubicBezTo>
                      <a:cubicBezTo>
                        <a:pt x="19" y="3"/>
                        <a:pt x="20" y="7"/>
                        <a:pt x="20" y="9"/>
                      </a:cubicBezTo>
                      <a:cubicBezTo>
                        <a:pt x="19" y="9"/>
                        <a:pt x="18" y="7"/>
                        <a:pt x="17" y="7"/>
                      </a:cubicBezTo>
                      <a:cubicBezTo>
                        <a:pt x="16" y="6"/>
                        <a:pt x="17" y="4"/>
                        <a:pt x="16" y="3"/>
                      </a:cubicBezTo>
                      <a:cubicBezTo>
                        <a:pt x="16" y="3"/>
                        <a:pt x="16" y="4"/>
                        <a:pt x="16" y="4"/>
                      </a:cubicBezTo>
                      <a:cubicBezTo>
                        <a:pt x="16" y="4"/>
                        <a:pt x="16" y="3"/>
                        <a:pt x="15" y="3"/>
                      </a:cubicBezTo>
                      <a:cubicBezTo>
                        <a:pt x="15" y="5"/>
                        <a:pt x="13" y="4"/>
                        <a:pt x="15" y="5"/>
                      </a:cubicBezTo>
                      <a:cubicBezTo>
                        <a:pt x="14" y="5"/>
                        <a:pt x="14" y="5"/>
                        <a:pt x="13" y="5"/>
                      </a:cubicBezTo>
                      <a:cubicBezTo>
                        <a:pt x="14" y="6"/>
                        <a:pt x="13" y="8"/>
                        <a:pt x="13" y="9"/>
                      </a:cubicBezTo>
                      <a:cubicBezTo>
                        <a:pt x="13" y="8"/>
                        <a:pt x="12" y="8"/>
                        <a:pt x="12" y="8"/>
                      </a:cubicBezTo>
                      <a:cubicBezTo>
                        <a:pt x="11" y="8"/>
                        <a:pt x="10" y="9"/>
                        <a:pt x="8" y="9"/>
                      </a:cubicBezTo>
                      <a:cubicBezTo>
                        <a:pt x="8" y="9"/>
                        <a:pt x="7" y="9"/>
                        <a:pt x="7" y="9"/>
                      </a:cubicBezTo>
                      <a:cubicBezTo>
                        <a:pt x="7" y="9"/>
                        <a:pt x="7" y="10"/>
                        <a:pt x="7" y="10"/>
                      </a:cubicBezTo>
                      <a:cubicBezTo>
                        <a:pt x="5" y="10"/>
                        <a:pt x="8" y="9"/>
                        <a:pt x="6" y="8"/>
                      </a:cubicBezTo>
                      <a:cubicBezTo>
                        <a:pt x="6" y="9"/>
                        <a:pt x="6" y="10"/>
                        <a:pt x="5" y="11"/>
                      </a:cubicBezTo>
                      <a:cubicBezTo>
                        <a:pt x="6" y="12"/>
                        <a:pt x="7" y="10"/>
                        <a:pt x="7" y="9"/>
                      </a:cubicBezTo>
                      <a:cubicBezTo>
                        <a:pt x="8" y="11"/>
                        <a:pt x="8" y="13"/>
                        <a:pt x="8" y="14"/>
                      </a:cubicBezTo>
                      <a:cubicBezTo>
                        <a:pt x="7" y="15"/>
                        <a:pt x="7" y="14"/>
                        <a:pt x="7" y="14"/>
                      </a:cubicBezTo>
                      <a:cubicBezTo>
                        <a:pt x="5" y="16"/>
                        <a:pt x="8" y="17"/>
                        <a:pt x="6" y="18"/>
                      </a:cubicBezTo>
                      <a:cubicBezTo>
                        <a:pt x="4" y="18"/>
                        <a:pt x="4" y="17"/>
                        <a:pt x="3" y="16"/>
                      </a:cubicBezTo>
                      <a:cubicBezTo>
                        <a:pt x="4" y="15"/>
                        <a:pt x="5" y="16"/>
                        <a:pt x="5" y="15"/>
                      </a:cubicBezTo>
                      <a:cubicBezTo>
                        <a:pt x="4" y="15"/>
                        <a:pt x="4" y="15"/>
                        <a:pt x="4" y="15"/>
                      </a:cubicBezTo>
                      <a:cubicBezTo>
                        <a:pt x="4" y="15"/>
                        <a:pt x="4" y="14"/>
                        <a:pt x="5" y="14"/>
                      </a:cubicBezTo>
                      <a:cubicBezTo>
                        <a:pt x="4" y="14"/>
                        <a:pt x="2" y="17"/>
                        <a:pt x="1" y="18"/>
                      </a:cubicBezTo>
                      <a:cubicBezTo>
                        <a:pt x="1" y="19"/>
                        <a:pt x="1" y="20"/>
                        <a:pt x="1" y="19"/>
                      </a:cubicBezTo>
                      <a:cubicBezTo>
                        <a:pt x="1" y="19"/>
                        <a:pt x="1" y="19"/>
                        <a:pt x="1" y="19"/>
                      </a:cubicBezTo>
                      <a:cubicBezTo>
                        <a:pt x="2" y="19"/>
                        <a:pt x="2" y="20"/>
                        <a:pt x="3" y="20"/>
                      </a:cubicBezTo>
                      <a:cubicBezTo>
                        <a:pt x="3" y="21"/>
                        <a:pt x="3" y="22"/>
                        <a:pt x="3" y="23"/>
                      </a:cubicBezTo>
                      <a:cubicBezTo>
                        <a:pt x="1" y="22"/>
                        <a:pt x="1" y="22"/>
                        <a:pt x="1" y="22"/>
                      </a:cubicBezTo>
                      <a:cubicBezTo>
                        <a:pt x="2" y="23"/>
                        <a:pt x="2" y="22"/>
                        <a:pt x="2" y="22"/>
                      </a:cubicBezTo>
                      <a:cubicBezTo>
                        <a:pt x="2" y="22"/>
                        <a:pt x="0" y="23"/>
                        <a:pt x="1" y="24"/>
                      </a:cubicBezTo>
                      <a:cubicBezTo>
                        <a:pt x="2" y="23"/>
                        <a:pt x="2" y="23"/>
                        <a:pt x="2" y="23"/>
                      </a:cubicBezTo>
                      <a:cubicBezTo>
                        <a:pt x="3" y="24"/>
                        <a:pt x="4" y="25"/>
                        <a:pt x="3" y="26"/>
                      </a:cubicBezTo>
                      <a:cubicBezTo>
                        <a:pt x="4" y="26"/>
                        <a:pt x="3" y="26"/>
                        <a:pt x="4" y="26"/>
                      </a:cubicBezTo>
                      <a:cubicBezTo>
                        <a:pt x="3" y="26"/>
                        <a:pt x="5" y="24"/>
                        <a:pt x="3" y="24"/>
                      </a:cubicBezTo>
                      <a:cubicBezTo>
                        <a:pt x="5" y="24"/>
                        <a:pt x="4" y="23"/>
                        <a:pt x="6" y="23"/>
                      </a:cubicBezTo>
                      <a:cubicBezTo>
                        <a:pt x="5" y="23"/>
                        <a:pt x="5" y="23"/>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4" y="22"/>
                      </a:cubicBezTo>
                      <a:cubicBezTo>
                        <a:pt x="4" y="21"/>
                        <a:pt x="4" y="20"/>
                        <a:pt x="4" y="20"/>
                      </a:cubicBezTo>
                      <a:cubicBezTo>
                        <a:pt x="4" y="20"/>
                        <a:pt x="4" y="20"/>
                        <a:pt x="5" y="20"/>
                      </a:cubicBezTo>
                      <a:cubicBezTo>
                        <a:pt x="5" y="19"/>
                        <a:pt x="5" y="19"/>
                        <a:pt x="5" y="19"/>
                      </a:cubicBezTo>
                      <a:cubicBezTo>
                        <a:pt x="5" y="20"/>
                        <a:pt x="6" y="19"/>
                        <a:pt x="6" y="20"/>
                      </a:cubicBezTo>
                      <a:cubicBezTo>
                        <a:pt x="7" y="20"/>
                        <a:pt x="7" y="20"/>
                        <a:pt x="7" y="20"/>
                      </a:cubicBezTo>
                      <a:cubicBezTo>
                        <a:pt x="8" y="19"/>
                        <a:pt x="8" y="19"/>
                        <a:pt x="8" y="19"/>
                      </a:cubicBezTo>
                      <a:cubicBezTo>
                        <a:pt x="8" y="18"/>
                        <a:pt x="8" y="17"/>
                        <a:pt x="8" y="18"/>
                      </a:cubicBezTo>
                      <a:cubicBezTo>
                        <a:pt x="8" y="18"/>
                        <a:pt x="9" y="16"/>
                        <a:pt x="9" y="16"/>
                      </a:cubicBezTo>
                      <a:cubicBezTo>
                        <a:pt x="9" y="17"/>
                        <a:pt x="9" y="17"/>
                        <a:pt x="9" y="17"/>
                      </a:cubicBezTo>
                      <a:cubicBezTo>
                        <a:pt x="10" y="16"/>
                        <a:pt x="10" y="14"/>
                        <a:pt x="12" y="14"/>
                      </a:cubicBezTo>
                      <a:cubicBezTo>
                        <a:pt x="12" y="14"/>
                        <a:pt x="12" y="13"/>
                        <a:pt x="13" y="13"/>
                      </a:cubicBezTo>
                      <a:cubicBezTo>
                        <a:pt x="14" y="14"/>
                        <a:pt x="14" y="14"/>
                        <a:pt x="14" y="14"/>
                      </a:cubicBezTo>
                      <a:cubicBezTo>
                        <a:pt x="14" y="13"/>
                        <a:pt x="15" y="14"/>
                        <a:pt x="15" y="13"/>
                      </a:cubicBezTo>
                      <a:cubicBezTo>
                        <a:pt x="17" y="14"/>
                        <a:pt x="18" y="12"/>
                        <a:pt x="19" y="12"/>
                      </a:cubicBezTo>
                      <a:cubicBezTo>
                        <a:pt x="19" y="11"/>
                        <a:pt x="19" y="11"/>
                        <a:pt x="19" y="11"/>
                      </a:cubicBezTo>
                      <a:cubicBezTo>
                        <a:pt x="19" y="11"/>
                        <a:pt x="20" y="11"/>
                        <a:pt x="21" y="10"/>
                      </a:cubicBezTo>
                      <a:cubicBezTo>
                        <a:pt x="20" y="10"/>
                        <a:pt x="20" y="10"/>
                        <a:pt x="20" y="10"/>
                      </a:cubicBezTo>
                      <a:cubicBezTo>
                        <a:pt x="21" y="9"/>
                        <a:pt x="22" y="10"/>
                        <a:pt x="24" y="10"/>
                      </a:cubicBezTo>
                      <a:cubicBezTo>
                        <a:pt x="24" y="10"/>
                        <a:pt x="23" y="10"/>
                        <a:pt x="23" y="10"/>
                      </a:cubicBezTo>
                      <a:cubicBezTo>
                        <a:pt x="24" y="11"/>
                        <a:pt x="24" y="11"/>
                        <a:pt x="25" y="10"/>
                      </a:cubicBezTo>
                      <a:cubicBezTo>
                        <a:pt x="26" y="10"/>
                        <a:pt x="27" y="10"/>
                        <a:pt x="27" y="10"/>
                      </a:cubicBezTo>
                      <a:cubicBezTo>
                        <a:pt x="28" y="10"/>
                        <a:pt x="28" y="10"/>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9" y="11"/>
                        <a:pt x="29" y="11"/>
                      </a:cubicBezTo>
                      <a:cubicBezTo>
                        <a:pt x="29" y="12"/>
                        <a:pt x="29" y="12"/>
                        <a:pt x="29" y="12"/>
                      </a:cubicBezTo>
                      <a:cubicBezTo>
                        <a:pt x="29" y="12"/>
                        <a:pt x="29" y="12"/>
                        <a:pt x="29" y="12"/>
                      </a:cubicBezTo>
                      <a:cubicBezTo>
                        <a:pt x="30" y="12"/>
                        <a:pt x="30" y="11"/>
                        <a:pt x="30" y="10"/>
                      </a:cubicBezTo>
                      <a:cubicBezTo>
                        <a:pt x="30" y="10"/>
                        <a:pt x="30" y="10"/>
                        <a:pt x="30" y="10"/>
                      </a:cubicBezTo>
                      <a:cubicBezTo>
                        <a:pt x="30" y="12"/>
                        <a:pt x="31" y="10"/>
                        <a:pt x="31" y="12"/>
                      </a:cubicBezTo>
                      <a:cubicBezTo>
                        <a:pt x="32" y="11"/>
                        <a:pt x="33" y="12"/>
                        <a:pt x="34" y="10"/>
                      </a:cubicBezTo>
                      <a:cubicBezTo>
                        <a:pt x="34" y="10"/>
                        <a:pt x="34" y="11"/>
                        <a:pt x="34" y="10"/>
                      </a:cubicBezTo>
                      <a:cubicBezTo>
                        <a:pt x="34" y="11"/>
                        <a:pt x="35" y="11"/>
                        <a:pt x="35" y="11"/>
                      </a:cubicBezTo>
                      <a:cubicBezTo>
                        <a:pt x="35" y="12"/>
                        <a:pt x="35" y="12"/>
                        <a:pt x="35" y="12"/>
                      </a:cubicBezTo>
                      <a:cubicBezTo>
                        <a:pt x="37" y="11"/>
                        <a:pt x="37" y="11"/>
                        <a:pt x="37" y="11"/>
                      </a:cubicBezTo>
                      <a:cubicBezTo>
                        <a:pt x="37" y="12"/>
                        <a:pt x="37" y="12"/>
                        <a:pt x="36" y="13"/>
                      </a:cubicBezTo>
                      <a:cubicBezTo>
                        <a:pt x="38" y="12"/>
                        <a:pt x="37" y="13"/>
                        <a:pt x="39" y="13"/>
                      </a:cubicBezTo>
                      <a:cubicBezTo>
                        <a:pt x="38" y="13"/>
                        <a:pt x="38" y="13"/>
                        <a:pt x="38" y="13"/>
                      </a:cubicBezTo>
                      <a:cubicBezTo>
                        <a:pt x="39" y="13"/>
                        <a:pt x="40" y="13"/>
                        <a:pt x="40" y="14"/>
                      </a:cubicBezTo>
                      <a:cubicBezTo>
                        <a:pt x="40" y="14"/>
                        <a:pt x="41" y="15"/>
                        <a:pt x="42" y="16"/>
                      </a:cubicBezTo>
                      <a:cubicBezTo>
                        <a:pt x="43" y="17"/>
                        <a:pt x="44" y="18"/>
                        <a:pt x="44" y="19"/>
                      </a:cubicBezTo>
                      <a:cubicBezTo>
                        <a:pt x="46" y="17"/>
                        <a:pt x="44" y="21"/>
                        <a:pt x="46" y="20"/>
                      </a:cubicBezTo>
                      <a:cubicBezTo>
                        <a:pt x="46" y="20"/>
                        <a:pt x="46" y="21"/>
                        <a:pt x="45" y="21"/>
                      </a:cubicBezTo>
                      <a:cubicBezTo>
                        <a:pt x="46" y="21"/>
                        <a:pt x="46" y="23"/>
                        <a:pt x="47" y="22"/>
                      </a:cubicBezTo>
                      <a:cubicBezTo>
                        <a:pt x="47" y="23"/>
                        <a:pt x="46" y="23"/>
                        <a:pt x="46" y="23"/>
                      </a:cubicBezTo>
                      <a:cubicBezTo>
                        <a:pt x="46" y="23"/>
                        <a:pt x="47" y="23"/>
                        <a:pt x="47" y="23"/>
                      </a:cubicBezTo>
                      <a:cubicBezTo>
                        <a:pt x="47" y="24"/>
                        <a:pt x="46" y="23"/>
                        <a:pt x="46" y="23"/>
                      </a:cubicBezTo>
                      <a:cubicBezTo>
                        <a:pt x="47" y="24"/>
                        <a:pt x="48" y="23"/>
                        <a:pt x="50" y="23"/>
                      </a:cubicBezTo>
                      <a:cubicBezTo>
                        <a:pt x="49" y="24"/>
                        <a:pt x="50" y="24"/>
                        <a:pt x="51" y="24"/>
                      </a:cubicBezTo>
                      <a:cubicBezTo>
                        <a:pt x="50" y="24"/>
                        <a:pt x="50" y="25"/>
                        <a:pt x="50" y="24"/>
                      </a:cubicBezTo>
                      <a:cubicBezTo>
                        <a:pt x="50" y="25"/>
                        <a:pt x="51" y="27"/>
                        <a:pt x="52" y="26"/>
                      </a:cubicBezTo>
                      <a:cubicBezTo>
                        <a:pt x="52" y="26"/>
                        <a:pt x="52" y="27"/>
                        <a:pt x="52" y="27"/>
                      </a:cubicBezTo>
                      <a:cubicBezTo>
                        <a:pt x="53" y="28"/>
                        <a:pt x="53" y="28"/>
                        <a:pt x="53" y="29"/>
                      </a:cubicBezTo>
                      <a:cubicBezTo>
                        <a:pt x="53" y="28"/>
                        <a:pt x="53" y="28"/>
                        <a:pt x="53" y="28"/>
                      </a:cubicBezTo>
                      <a:cubicBezTo>
                        <a:pt x="55" y="28"/>
                        <a:pt x="54" y="29"/>
                        <a:pt x="54" y="30"/>
                      </a:cubicBezTo>
                      <a:cubicBezTo>
                        <a:pt x="54" y="30"/>
                        <a:pt x="54" y="30"/>
                        <a:pt x="54" y="30"/>
                      </a:cubicBezTo>
                      <a:cubicBezTo>
                        <a:pt x="54" y="32"/>
                        <a:pt x="55" y="30"/>
                        <a:pt x="55" y="32"/>
                      </a:cubicBezTo>
                      <a:cubicBezTo>
                        <a:pt x="56" y="32"/>
                        <a:pt x="56" y="32"/>
                        <a:pt x="56" y="32"/>
                      </a:cubicBezTo>
                      <a:cubicBezTo>
                        <a:pt x="58" y="31"/>
                        <a:pt x="55" y="34"/>
                        <a:pt x="56" y="35"/>
                      </a:cubicBezTo>
                      <a:cubicBezTo>
                        <a:pt x="57" y="34"/>
                        <a:pt x="57" y="34"/>
                        <a:pt x="57" y="34"/>
                      </a:cubicBezTo>
                      <a:cubicBezTo>
                        <a:pt x="58" y="35"/>
                        <a:pt x="55" y="37"/>
                        <a:pt x="55" y="37"/>
                      </a:cubicBezTo>
                      <a:cubicBezTo>
                        <a:pt x="54" y="37"/>
                        <a:pt x="54" y="37"/>
                        <a:pt x="54" y="37"/>
                      </a:cubicBezTo>
                      <a:cubicBezTo>
                        <a:pt x="53" y="39"/>
                        <a:pt x="55" y="37"/>
                        <a:pt x="56" y="38"/>
                      </a:cubicBezTo>
                      <a:cubicBezTo>
                        <a:pt x="55" y="38"/>
                        <a:pt x="54" y="38"/>
                        <a:pt x="54" y="39"/>
                      </a:cubicBezTo>
                      <a:cubicBezTo>
                        <a:pt x="54" y="39"/>
                        <a:pt x="57" y="40"/>
                        <a:pt x="56" y="42"/>
                      </a:cubicBezTo>
                      <a:cubicBezTo>
                        <a:pt x="56" y="41"/>
                        <a:pt x="57" y="41"/>
                        <a:pt x="57" y="41"/>
                      </a:cubicBezTo>
                      <a:cubicBezTo>
                        <a:pt x="58" y="42"/>
                        <a:pt x="56" y="44"/>
                        <a:pt x="57" y="44"/>
                      </a:cubicBezTo>
                      <a:cubicBezTo>
                        <a:pt x="57" y="45"/>
                        <a:pt x="57" y="45"/>
                        <a:pt x="57" y="45"/>
                      </a:cubicBezTo>
                      <a:cubicBezTo>
                        <a:pt x="58" y="45"/>
                        <a:pt x="58" y="47"/>
                        <a:pt x="59" y="47"/>
                      </a:cubicBezTo>
                      <a:cubicBezTo>
                        <a:pt x="57" y="47"/>
                        <a:pt x="58" y="48"/>
                        <a:pt x="58" y="49"/>
                      </a:cubicBezTo>
                      <a:cubicBezTo>
                        <a:pt x="58" y="50"/>
                        <a:pt x="59" y="51"/>
                        <a:pt x="57" y="51"/>
                      </a:cubicBezTo>
                      <a:cubicBezTo>
                        <a:pt x="57" y="51"/>
                        <a:pt x="57" y="51"/>
                        <a:pt x="57" y="52"/>
                      </a:cubicBezTo>
                      <a:cubicBezTo>
                        <a:pt x="57" y="52"/>
                        <a:pt x="57" y="53"/>
                        <a:pt x="57" y="53"/>
                      </a:cubicBezTo>
                      <a:cubicBezTo>
                        <a:pt x="57" y="52"/>
                        <a:pt x="57" y="52"/>
                        <a:pt x="57" y="52"/>
                      </a:cubicBezTo>
                      <a:cubicBezTo>
                        <a:pt x="57" y="54"/>
                        <a:pt x="57" y="54"/>
                        <a:pt x="58" y="55"/>
                      </a:cubicBezTo>
                      <a:cubicBezTo>
                        <a:pt x="58" y="55"/>
                        <a:pt x="58" y="55"/>
                        <a:pt x="57" y="55"/>
                      </a:cubicBezTo>
                      <a:cubicBezTo>
                        <a:pt x="56" y="56"/>
                        <a:pt x="57" y="56"/>
                        <a:pt x="58" y="58"/>
                      </a:cubicBezTo>
                      <a:cubicBezTo>
                        <a:pt x="57" y="58"/>
                        <a:pt x="57" y="58"/>
                        <a:pt x="57" y="58"/>
                      </a:cubicBezTo>
                      <a:cubicBezTo>
                        <a:pt x="57" y="59"/>
                        <a:pt x="55" y="60"/>
                        <a:pt x="55" y="62"/>
                      </a:cubicBezTo>
                      <a:cubicBezTo>
                        <a:pt x="55" y="62"/>
                        <a:pt x="55" y="62"/>
                        <a:pt x="55" y="61"/>
                      </a:cubicBezTo>
                      <a:cubicBezTo>
                        <a:pt x="55" y="63"/>
                        <a:pt x="54" y="63"/>
                        <a:pt x="53" y="64"/>
                      </a:cubicBezTo>
                      <a:cubicBezTo>
                        <a:pt x="52" y="64"/>
                        <a:pt x="51" y="65"/>
                        <a:pt x="53" y="66"/>
                      </a:cubicBezTo>
                      <a:cubicBezTo>
                        <a:pt x="53" y="68"/>
                        <a:pt x="53" y="68"/>
                        <a:pt x="53" y="68"/>
                      </a:cubicBezTo>
                      <a:cubicBezTo>
                        <a:pt x="54" y="67"/>
                        <a:pt x="54" y="69"/>
                        <a:pt x="55" y="69"/>
                      </a:cubicBezTo>
                      <a:cubicBezTo>
                        <a:pt x="54" y="70"/>
                        <a:pt x="53" y="69"/>
                        <a:pt x="53" y="69"/>
                      </a:cubicBezTo>
                      <a:cubicBezTo>
                        <a:pt x="53" y="69"/>
                        <a:pt x="53" y="69"/>
                        <a:pt x="53" y="69"/>
                      </a:cubicBezTo>
                      <a:cubicBezTo>
                        <a:pt x="52" y="67"/>
                        <a:pt x="51" y="70"/>
                        <a:pt x="50" y="69"/>
                      </a:cubicBezTo>
                      <a:cubicBezTo>
                        <a:pt x="48" y="71"/>
                        <a:pt x="45" y="72"/>
                        <a:pt x="43" y="73"/>
                      </a:cubicBezTo>
                      <a:cubicBezTo>
                        <a:pt x="43" y="74"/>
                        <a:pt x="43" y="74"/>
                        <a:pt x="43" y="74"/>
                      </a:cubicBezTo>
                      <a:cubicBezTo>
                        <a:pt x="42" y="74"/>
                        <a:pt x="42" y="74"/>
                        <a:pt x="42" y="74"/>
                      </a:cubicBezTo>
                      <a:cubicBezTo>
                        <a:pt x="42" y="74"/>
                        <a:pt x="42" y="73"/>
                        <a:pt x="42" y="73"/>
                      </a:cubicBezTo>
                      <a:cubicBezTo>
                        <a:pt x="42" y="72"/>
                        <a:pt x="41" y="74"/>
                        <a:pt x="41" y="74"/>
                      </a:cubicBezTo>
                      <a:cubicBezTo>
                        <a:pt x="40" y="74"/>
                        <a:pt x="42" y="73"/>
                        <a:pt x="41" y="73"/>
                      </a:cubicBezTo>
                      <a:cubicBezTo>
                        <a:pt x="41" y="73"/>
                        <a:pt x="41" y="73"/>
                        <a:pt x="41" y="73"/>
                      </a:cubicBezTo>
                      <a:cubicBezTo>
                        <a:pt x="41" y="73"/>
                        <a:pt x="41" y="73"/>
                        <a:pt x="41" y="73"/>
                      </a:cubicBezTo>
                      <a:cubicBezTo>
                        <a:pt x="40" y="74"/>
                        <a:pt x="41" y="74"/>
                        <a:pt x="40" y="74"/>
                      </a:cubicBezTo>
                      <a:cubicBezTo>
                        <a:pt x="39" y="74"/>
                        <a:pt x="39" y="74"/>
                        <a:pt x="39" y="74"/>
                      </a:cubicBezTo>
                      <a:cubicBezTo>
                        <a:pt x="39" y="73"/>
                        <a:pt x="39" y="73"/>
                        <a:pt x="39" y="74"/>
                      </a:cubicBezTo>
                      <a:cubicBezTo>
                        <a:pt x="39" y="74"/>
                        <a:pt x="37" y="74"/>
                        <a:pt x="37" y="74"/>
                      </a:cubicBezTo>
                      <a:cubicBezTo>
                        <a:pt x="38" y="75"/>
                        <a:pt x="38" y="75"/>
                        <a:pt x="38" y="75"/>
                      </a:cubicBezTo>
                      <a:cubicBezTo>
                        <a:pt x="38" y="75"/>
                        <a:pt x="37" y="75"/>
                        <a:pt x="38" y="76"/>
                      </a:cubicBezTo>
                      <a:cubicBezTo>
                        <a:pt x="37" y="74"/>
                        <a:pt x="33" y="75"/>
                        <a:pt x="32" y="75"/>
                      </a:cubicBezTo>
                      <a:cubicBezTo>
                        <a:pt x="31" y="75"/>
                        <a:pt x="30" y="75"/>
                        <a:pt x="29" y="75"/>
                      </a:cubicBezTo>
                      <a:cubicBezTo>
                        <a:pt x="30" y="75"/>
                        <a:pt x="29" y="76"/>
                        <a:pt x="29" y="76"/>
                      </a:cubicBezTo>
                      <a:cubicBezTo>
                        <a:pt x="30" y="73"/>
                        <a:pt x="27" y="74"/>
                        <a:pt x="27" y="72"/>
                      </a:cubicBezTo>
                      <a:cubicBezTo>
                        <a:pt x="27" y="74"/>
                        <a:pt x="25" y="72"/>
                        <a:pt x="25" y="74"/>
                      </a:cubicBezTo>
                      <a:cubicBezTo>
                        <a:pt x="24" y="73"/>
                        <a:pt x="25" y="73"/>
                        <a:pt x="25" y="72"/>
                      </a:cubicBezTo>
                      <a:cubicBezTo>
                        <a:pt x="23" y="72"/>
                        <a:pt x="22" y="70"/>
                        <a:pt x="20" y="69"/>
                      </a:cubicBezTo>
                      <a:cubicBezTo>
                        <a:pt x="20" y="69"/>
                        <a:pt x="20" y="70"/>
                        <a:pt x="19" y="70"/>
                      </a:cubicBezTo>
                      <a:cubicBezTo>
                        <a:pt x="19" y="68"/>
                        <a:pt x="19" y="68"/>
                        <a:pt x="19" y="68"/>
                      </a:cubicBezTo>
                      <a:cubicBezTo>
                        <a:pt x="19" y="68"/>
                        <a:pt x="18" y="69"/>
                        <a:pt x="18" y="68"/>
                      </a:cubicBezTo>
                      <a:cubicBezTo>
                        <a:pt x="18" y="68"/>
                        <a:pt x="18" y="69"/>
                        <a:pt x="17" y="69"/>
                      </a:cubicBezTo>
                      <a:cubicBezTo>
                        <a:pt x="16" y="67"/>
                        <a:pt x="14" y="66"/>
                        <a:pt x="13" y="64"/>
                      </a:cubicBezTo>
                      <a:cubicBezTo>
                        <a:pt x="11" y="63"/>
                        <a:pt x="10" y="61"/>
                        <a:pt x="10" y="58"/>
                      </a:cubicBezTo>
                      <a:cubicBezTo>
                        <a:pt x="9" y="59"/>
                        <a:pt x="9" y="59"/>
                        <a:pt x="9" y="58"/>
                      </a:cubicBezTo>
                      <a:cubicBezTo>
                        <a:pt x="9" y="59"/>
                        <a:pt x="8" y="59"/>
                        <a:pt x="8" y="59"/>
                      </a:cubicBezTo>
                      <a:cubicBezTo>
                        <a:pt x="8" y="59"/>
                        <a:pt x="8" y="57"/>
                        <a:pt x="8" y="57"/>
                      </a:cubicBezTo>
                      <a:cubicBezTo>
                        <a:pt x="7" y="57"/>
                        <a:pt x="7" y="55"/>
                        <a:pt x="6" y="56"/>
                      </a:cubicBezTo>
                      <a:cubicBezTo>
                        <a:pt x="6" y="56"/>
                        <a:pt x="6" y="56"/>
                        <a:pt x="6" y="56"/>
                      </a:cubicBezTo>
                      <a:cubicBezTo>
                        <a:pt x="4" y="56"/>
                        <a:pt x="4" y="59"/>
                        <a:pt x="2" y="60"/>
                      </a:cubicBezTo>
                      <a:cubicBezTo>
                        <a:pt x="4" y="60"/>
                        <a:pt x="2" y="63"/>
                        <a:pt x="4" y="63"/>
                      </a:cubicBezTo>
                      <a:cubicBezTo>
                        <a:pt x="4" y="64"/>
                        <a:pt x="4" y="63"/>
                        <a:pt x="4" y="64"/>
                      </a:cubicBezTo>
                      <a:cubicBezTo>
                        <a:pt x="4" y="64"/>
                        <a:pt x="5" y="64"/>
                        <a:pt x="5" y="65"/>
                      </a:cubicBezTo>
                      <a:cubicBezTo>
                        <a:pt x="5" y="65"/>
                        <a:pt x="5" y="65"/>
                        <a:pt x="5" y="65"/>
                      </a:cubicBezTo>
                      <a:cubicBezTo>
                        <a:pt x="7" y="67"/>
                        <a:pt x="7" y="68"/>
                        <a:pt x="9" y="71"/>
                      </a:cubicBezTo>
                      <a:cubicBezTo>
                        <a:pt x="9" y="70"/>
                        <a:pt x="9" y="70"/>
                        <a:pt x="9" y="70"/>
                      </a:cubicBezTo>
                      <a:cubicBezTo>
                        <a:pt x="9" y="70"/>
                        <a:pt x="9" y="71"/>
                        <a:pt x="9" y="71"/>
                      </a:cubicBezTo>
                      <a:cubicBezTo>
                        <a:pt x="11" y="71"/>
                        <a:pt x="8" y="70"/>
                        <a:pt x="10" y="69"/>
                      </a:cubicBezTo>
                      <a:cubicBezTo>
                        <a:pt x="9" y="71"/>
                        <a:pt x="13" y="72"/>
                        <a:pt x="12" y="74"/>
                      </a:cubicBezTo>
                      <a:cubicBezTo>
                        <a:pt x="13" y="75"/>
                        <a:pt x="12" y="73"/>
                        <a:pt x="13" y="74"/>
                      </a:cubicBezTo>
                      <a:cubicBezTo>
                        <a:pt x="13" y="74"/>
                        <a:pt x="13" y="74"/>
                        <a:pt x="13" y="74"/>
                      </a:cubicBezTo>
                      <a:cubicBezTo>
                        <a:pt x="14" y="74"/>
                        <a:pt x="14" y="74"/>
                        <a:pt x="14" y="74"/>
                      </a:cubicBezTo>
                      <a:cubicBezTo>
                        <a:pt x="14" y="74"/>
                        <a:pt x="14" y="75"/>
                        <a:pt x="14" y="75"/>
                      </a:cubicBezTo>
                      <a:cubicBezTo>
                        <a:pt x="14" y="75"/>
                        <a:pt x="13" y="75"/>
                        <a:pt x="13" y="75"/>
                      </a:cubicBezTo>
                      <a:cubicBezTo>
                        <a:pt x="13" y="76"/>
                        <a:pt x="15" y="76"/>
                        <a:pt x="15" y="77"/>
                      </a:cubicBezTo>
                      <a:cubicBezTo>
                        <a:pt x="15" y="77"/>
                        <a:pt x="15" y="76"/>
                        <a:pt x="15" y="76"/>
                      </a:cubicBezTo>
                      <a:cubicBezTo>
                        <a:pt x="17" y="77"/>
                        <a:pt x="20" y="79"/>
                        <a:pt x="23" y="79"/>
                      </a:cubicBezTo>
                      <a:cubicBezTo>
                        <a:pt x="23" y="79"/>
                        <a:pt x="23" y="79"/>
                        <a:pt x="23" y="79"/>
                      </a:cubicBezTo>
                      <a:cubicBezTo>
                        <a:pt x="25" y="79"/>
                        <a:pt x="24" y="80"/>
                        <a:pt x="26" y="80"/>
                      </a:cubicBezTo>
                      <a:cubicBezTo>
                        <a:pt x="26" y="80"/>
                        <a:pt x="26" y="80"/>
                        <a:pt x="26" y="80"/>
                      </a:cubicBezTo>
                      <a:cubicBezTo>
                        <a:pt x="27" y="80"/>
                        <a:pt x="28" y="80"/>
                        <a:pt x="28" y="80"/>
                      </a:cubicBezTo>
                      <a:cubicBezTo>
                        <a:pt x="27" y="80"/>
                        <a:pt x="29" y="81"/>
                        <a:pt x="28" y="82"/>
                      </a:cubicBezTo>
                      <a:cubicBezTo>
                        <a:pt x="30" y="81"/>
                        <a:pt x="29" y="81"/>
                        <a:pt x="31" y="80"/>
                      </a:cubicBezTo>
                      <a:cubicBezTo>
                        <a:pt x="31" y="80"/>
                        <a:pt x="31" y="80"/>
                        <a:pt x="31" y="80"/>
                      </a:cubicBezTo>
                      <a:cubicBezTo>
                        <a:pt x="32" y="80"/>
                        <a:pt x="32" y="80"/>
                        <a:pt x="33" y="79"/>
                      </a:cubicBezTo>
                      <a:cubicBezTo>
                        <a:pt x="32" y="80"/>
                        <a:pt x="33" y="81"/>
                        <a:pt x="32" y="81"/>
                      </a:cubicBezTo>
                      <a:cubicBezTo>
                        <a:pt x="35" y="83"/>
                        <a:pt x="36" y="80"/>
                        <a:pt x="37" y="82"/>
                      </a:cubicBezTo>
                      <a:cubicBezTo>
                        <a:pt x="38" y="80"/>
                        <a:pt x="35" y="81"/>
                        <a:pt x="36" y="81"/>
                      </a:cubicBezTo>
                      <a:cubicBezTo>
                        <a:pt x="35" y="80"/>
                        <a:pt x="36" y="79"/>
                        <a:pt x="37" y="79"/>
                      </a:cubicBezTo>
                      <a:cubicBezTo>
                        <a:pt x="38" y="79"/>
                        <a:pt x="38" y="82"/>
                        <a:pt x="40" y="82"/>
                      </a:cubicBezTo>
                      <a:cubicBezTo>
                        <a:pt x="40" y="82"/>
                        <a:pt x="40" y="82"/>
                        <a:pt x="40" y="82"/>
                      </a:cubicBezTo>
                      <a:cubicBezTo>
                        <a:pt x="41" y="82"/>
                        <a:pt x="41" y="81"/>
                        <a:pt x="42" y="82"/>
                      </a:cubicBezTo>
                      <a:cubicBezTo>
                        <a:pt x="43" y="80"/>
                        <a:pt x="44" y="81"/>
                        <a:pt x="43" y="80"/>
                      </a:cubicBezTo>
                      <a:cubicBezTo>
                        <a:pt x="43" y="80"/>
                        <a:pt x="42" y="81"/>
                        <a:pt x="42" y="80"/>
                      </a:cubicBezTo>
                      <a:cubicBezTo>
                        <a:pt x="43" y="80"/>
                        <a:pt x="43" y="78"/>
                        <a:pt x="45" y="78"/>
                      </a:cubicBezTo>
                      <a:cubicBezTo>
                        <a:pt x="45" y="79"/>
                        <a:pt x="44" y="79"/>
                        <a:pt x="44" y="79"/>
                      </a:cubicBezTo>
                      <a:cubicBezTo>
                        <a:pt x="45" y="80"/>
                        <a:pt x="45" y="79"/>
                        <a:pt x="45" y="79"/>
                      </a:cubicBezTo>
                      <a:cubicBezTo>
                        <a:pt x="46" y="81"/>
                        <a:pt x="44" y="80"/>
                        <a:pt x="43" y="82"/>
                      </a:cubicBezTo>
                      <a:cubicBezTo>
                        <a:pt x="43" y="82"/>
                        <a:pt x="44" y="80"/>
                        <a:pt x="44" y="82"/>
                      </a:cubicBezTo>
                      <a:cubicBezTo>
                        <a:pt x="44" y="79"/>
                        <a:pt x="46" y="81"/>
                        <a:pt x="47" y="79"/>
                      </a:cubicBezTo>
                      <a:cubicBezTo>
                        <a:pt x="47" y="80"/>
                        <a:pt x="47" y="80"/>
                        <a:pt x="47" y="80"/>
                      </a:cubicBezTo>
                      <a:cubicBezTo>
                        <a:pt x="47" y="80"/>
                        <a:pt x="48" y="79"/>
                        <a:pt x="48" y="79"/>
                      </a:cubicBezTo>
                      <a:cubicBezTo>
                        <a:pt x="48" y="81"/>
                        <a:pt x="48" y="81"/>
                        <a:pt x="48" y="81"/>
                      </a:cubicBezTo>
                      <a:cubicBezTo>
                        <a:pt x="48" y="79"/>
                        <a:pt x="50" y="81"/>
                        <a:pt x="51" y="79"/>
                      </a:cubicBezTo>
                      <a:cubicBezTo>
                        <a:pt x="49" y="81"/>
                        <a:pt x="50" y="79"/>
                        <a:pt x="49" y="79"/>
                      </a:cubicBezTo>
                      <a:cubicBezTo>
                        <a:pt x="50" y="76"/>
                        <a:pt x="51" y="80"/>
                        <a:pt x="54" y="78"/>
                      </a:cubicBezTo>
                      <a:cubicBezTo>
                        <a:pt x="54" y="78"/>
                        <a:pt x="52" y="78"/>
                        <a:pt x="52" y="78"/>
                      </a:cubicBezTo>
                      <a:cubicBezTo>
                        <a:pt x="53" y="77"/>
                        <a:pt x="54" y="77"/>
                        <a:pt x="54" y="77"/>
                      </a:cubicBezTo>
                      <a:cubicBezTo>
                        <a:pt x="56" y="76"/>
                        <a:pt x="54" y="77"/>
                        <a:pt x="54" y="76"/>
                      </a:cubicBezTo>
                      <a:cubicBezTo>
                        <a:pt x="55" y="76"/>
                        <a:pt x="54" y="75"/>
                        <a:pt x="55" y="74"/>
                      </a:cubicBezTo>
                      <a:cubicBezTo>
                        <a:pt x="55" y="75"/>
                        <a:pt x="55" y="75"/>
                        <a:pt x="55" y="75"/>
                      </a:cubicBezTo>
                      <a:cubicBezTo>
                        <a:pt x="57" y="73"/>
                        <a:pt x="54" y="73"/>
                        <a:pt x="56" y="72"/>
                      </a:cubicBezTo>
                      <a:cubicBezTo>
                        <a:pt x="57" y="73"/>
                        <a:pt x="57" y="73"/>
                        <a:pt x="57" y="73"/>
                      </a:cubicBezTo>
                      <a:cubicBezTo>
                        <a:pt x="57" y="72"/>
                        <a:pt x="57" y="72"/>
                        <a:pt x="57" y="72"/>
                      </a:cubicBezTo>
                      <a:cubicBezTo>
                        <a:pt x="58" y="73"/>
                        <a:pt x="58" y="73"/>
                        <a:pt x="58" y="73"/>
                      </a:cubicBezTo>
                      <a:cubicBezTo>
                        <a:pt x="58" y="72"/>
                        <a:pt x="58" y="72"/>
                        <a:pt x="59" y="71"/>
                      </a:cubicBezTo>
                      <a:cubicBezTo>
                        <a:pt x="59" y="71"/>
                        <a:pt x="58" y="70"/>
                        <a:pt x="58" y="69"/>
                      </a:cubicBezTo>
                      <a:cubicBezTo>
                        <a:pt x="59" y="69"/>
                        <a:pt x="59" y="70"/>
                        <a:pt x="60" y="69"/>
                      </a:cubicBezTo>
                      <a:cubicBezTo>
                        <a:pt x="60" y="69"/>
                        <a:pt x="60" y="70"/>
                        <a:pt x="59" y="70"/>
                      </a:cubicBezTo>
                      <a:cubicBezTo>
                        <a:pt x="60" y="70"/>
                        <a:pt x="60" y="71"/>
                        <a:pt x="60" y="71"/>
                      </a:cubicBezTo>
                      <a:cubicBezTo>
                        <a:pt x="61" y="71"/>
                        <a:pt x="61" y="69"/>
                        <a:pt x="61" y="69"/>
                      </a:cubicBezTo>
                      <a:cubicBezTo>
                        <a:pt x="61" y="69"/>
                        <a:pt x="61" y="69"/>
                        <a:pt x="61" y="69"/>
                      </a:cubicBezTo>
                      <a:cubicBezTo>
                        <a:pt x="61" y="67"/>
                        <a:pt x="61" y="67"/>
                        <a:pt x="61" y="67"/>
                      </a:cubicBezTo>
                      <a:cubicBezTo>
                        <a:pt x="61" y="67"/>
                        <a:pt x="61" y="67"/>
                        <a:pt x="61" y="67"/>
                      </a:cubicBezTo>
                      <a:cubicBezTo>
                        <a:pt x="62" y="67"/>
                        <a:pt x="61" y="67"/>
                        <a:pt x="62" y="66"/>
                      </a:cubicBezTo>
                      <a:cubicBezTo>
                        <a:pt x="62" y="66"/>
                        <a:pt x="63" y="67"/>
                        <a:pt x="63" y="68"/>
                      </a:cubicBezTo>
                      <a:cubicBezTo>
                        <a:pt x="63" y="68"/>
                        <a:pt x="63" y="66"/>
                        <a:pt x="63" y="66"/>
                      </a:cubicBezTo>
                      <a:cubicBezTo>
                        <a:pt x="63" y="66"/>
                        <a:pt x="64" y="65"/>
                        <a:pt x="64" y="65"/>
                      </a:cubicBezTo>
                      <a:cubicBezTo>
                        <a:pt x="65" y="64"/>
                        <a:pt x="64" y="62"/>
                        <a:pt x="65" y="61"/>
                      </a:cubicBezTo>
                      <a:cubicBezTo>
                        <a:pt x="65" y="61"/>
                        <a:pt x="65" y="61"/>
                        <a:pt x="65" y="60"/>
                      </a:cubicBezTo>
                      <a:cubicBezTo>
                        <a:pt x="65" y="59"/>
                        <a:pt x="66" y="58"/>
                        <a:pt x="66" y="57"/>
                      </a:cubicBezTo>
                      <a:cubicBezTo>
                        <a:pt x="67" y="56"/>
                        <a:pt x="67" y="56"/>
                        <a:pt x="67" y="56"/>
                      </a:cubicBezTo>
                      <a:cubicBezTo>
                        <a:pt x="67" y="55"/>
                        <a:pt x="65" y="57"/>
                        <a:pt x="65" y="55"/>
                      </a:cubicBezTo>
                      <a:cubicBezTo>
                        <a:pt x="65" y="53"/>
                        <a:pt x="66" y="54"/>
                        <a:pt x="67" y="54"/>
                      </a:cubicBezTo>
                      <a:cubicBezTo>
                        <a:pt x="66" y="53"/>
                        <a:pt x="65" y="52"/>
                        <a:pt x="66" y="50"/>
                      </a:cubicBezTo>
                      <a:cubicBezTo>
                        <a:pt x="66" y="51"/>
                        <a:pt x="66" y="51"/>
                        <a:pt x="66" y="52"/>
                      </a:cubicBezTo>
                      <a:close/>
                      <a:moveTo>
                        <a:pt x="64" y="37"/>
                      </a:moveTo>
                      <a:cubicBezTo>
                        <a:pt x="64" y="37"/>
                        <a:pt x="65" y="38"/>
                        <a:pt x="65" y="38"/>
                      </a:cubicBezTo>
                      <a:cubicBezTo>
                        <a:pt x="63" y="38"/>
                        <a:pt x="64" y="38"/>
                        <a:pt x="64" y="37"/>
                      </a:cubicBezTo>
                      <a:close/>
                      <a:moveTo>
                        <a:pt x="52" y="19"/>
                      </a:moveTo>
                      <a:cubicBezTo>
                        <a:pt x="53" y="19"/>
                        <a:pt x="53" y="19"/>
                        <a:pt x="53" y="20"/>
                      </a:cubicBezTo>
                      <a:cubicBezTo>
                        <a:pt x="53" y="20"/>
                        <a:pt x="52" y="20"/>
                        <a:pt x="52" y="19"/>
                      </a:cubicBezTo>
                      <a:close/>
                      <a:moveTo>
                        <a:pt x="7" y="19"/>
                      </a:moveTo>
                      <a:cubicBezTo>
                        <a:pt x="7" y="19"/>
                        <a:pt x="7" y="19"/>
                        <a:pt x="7" y="19"/>
                      </a:cubicBezTo>
                      <a:cubicBezTo>
                        <a:pt x="7" y="19"/>
                        <a:pt x="7" y="19"/>
                        <a:pt x="7" y="19"/>
                      </a:cubicBezTo>
                      <a:close/>
                      <a:moveTo>
                        <a:pt x="6" y="19"/>
                      </a:moveTo>
                      <a:cubicBezTo>
                        <a:pt x="6" y="19"/>
                        <a:pt x="6" y="20"/>
                        <a:pt x="6" y="20"/>
                      </a:cubicBezTo>
                      <a:cubicBezTo>
                        <a:pt x="6" y="19"/>
                        <a:pt x="6" y="19"/>
                        <a:pt x="6" y="19"/>
                      </a:cubicBezTo>
                      <a:cubicBezTo>
                        <a:pt x="6" y="19"/>
                        <a:pt x="6" y="19"/>
                        <a:pt x="6" y="19"/>
                      </a:cubicBezTo>
                      <a:close/>
                      <a:moveTo>
                        <a:pt x="39" y="74"/>
                      </a:moveTo>
                      <a:cubicBezTo>
                        <a:pt x="39" y="74"/>
                        <a:pt x="39" y="74"/>
                        <a:pt x="39" y="74"/>
                      </a:cubicBezTo>
                      <a:cubicBezTo>
                        <a:pt x="39" y="75"/>
                        <a:pt x="39" y="74"/>
                        <a:pt x="3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8" name="Freeform 795">
                  <a:extLst>
                    <a:ext uri="{FF2B5EF4-FFF2-40B4-BE49-F238E27FC236}">
                      <a16:creationId xmlns:a16="http://schemas.microsoft.com/office/drawing/2014/main" id="{CB22984F-B1D9-41F2-9457-50102716C1BD}"/>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9" name="Freeform 796">
                  <a:extLst>
                    <a:ext uri="{FF2B5EF4-FFF2-40B4-BE49-F238E27FC236}">
                      <a16:creationId xmlns:a16="http://schemas.microsoft.com/office/drawing/2014/main" id="{A7A34520-7F35-4D62-96A3-232A8239C14B}"/>
                    </a:ext>
                  </a:extLst>
                </p:cNvPr>
                <p:cNvSpPr>
                  <a:spLocks/>
                </p:cNvSpPr>
                <p:nvPr userDrawn="1"/>
              </p:nvSpPr>
              <p:spPr bwMode="auto">
                <a:xfrm>
                  <a:off x="3659" y="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0" name="Freeform 797">
                  <a:extLst>
                    <a:ext uri="{FF2B5EF4-FFF2-40B4-BE49-F238E27FC236}">
                      <a16:creationId xmlns:a16="http://schemas.microsoft.com/office/drawing/2014/main" id="{ADB441E6-8446-4E09-9E42-726FFBFBB8E3}"/>
                    </a:ext>
                  </a:extLst>
                </p:cNvPr>
                <p:cNvSpPr>
                  <a:spLocks/>
                </p:cNvSpPr>
                <p:nvPr userDrawn="1"/>
              </p:nvSpPr>
              <p:spPr bwMode="auto">
                <a:xfrm>
                  <a:off x="3416" y="5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1" name="Freeform 798">
                  <a:extLst>
                    <a:ext uri="{FF2B5EF4-FFF2-40B4-BE49-F238E27FC236}">
                      <a16:creationId xmlns:a16="http://schemas.microsoft.com/office/drawing/2014/main" id="{C5D1DA5D-1A3B-46A8-A61E-5AA84CFA35C2}"/>
                    </a:ext>
                  </a:extLst>
                </p:cNvPr>
                <p:cNvSpPr>
                  <a:spLocks/>
                </p:cNvSpPr>
                <p:nvPr userDrawn="1"/>
              </p:nvSpPr>
              <p:spPr bwMode="auto">
                <a:xfrm>
                  <a:off x="3356" y="67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2" name="Freeform 799">
                  <a:extLst>
                    <a:ext uri="{FF2B5EF4-FFF2-40B4-BE49-F238E27FC236}">
                      <a16:creationId xmlns:a16="http://schemas.microsoft.com/office/drawing/2014/main" id="{DA6D959D-7B4C-4EC1-B2FD-D14BDC60C829}"/>
                    </a:ext>
                  </a:extLst>
                </p:cNvPr>
                <p:cNvSpPr>
                  <a:spLocks/>
                </p:cNvSpPr>
                <p:nvPr userDrawn="1"/>
              </p:nvSpPr>
              <p:spPr bwMode="auto">
                <a:xfrm>
                  <a:off x="3326" y="69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3" name="Freeform 800">
                  <a:extLst>
                    <a:ext uri="{FF2B5EF4-FFF2-40B4-BE49-F238E27FC236}">
                      <a16:creationId xmlns:a16="http://schemas.microsoft.com/office/drawing/2014/main" id="{6A22F9E9-7D7A-4B39-81A1-882D22C0D637}"/>
                    </a:ext>
                  </a:extLst>
                </p:cNvPr>
                <p:cNvSpPr>
                  <a:spLocks/>
                </p:cNvSpPr>
                <p:nvPr userDrawn="1"/>
              </p:nvSpPr>
              <p:spPr bwMode="auto">
                <a:xfrm>
                  <a:off x="3341" y="67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4" name="Freeform 801">
                  <a:extLst>
                    <a:ext uri="{FF2B5EF4-FFF2-40B4-BE49-F238E27FC236}">
                      <a16:creationId xmlns:a16="http://schemas.microsoft.com/office/drawing/2014/main" id="{42ECB542-C181-475F-8F66-2F683A37D115}"/>
                    </a:ext>
                  </a:extLst>
                </p:cNvPr>
                <p:cNvSpPr>
                  <a:spLocks/>
                </p:cNvSpPr>
                <p:nvPr userDrawn="1"/>
              </p:nvSpPr>
              <p:spPr bwMode="auto">
                <a:xfrm>
                  <a:off x="3341" y="6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5" name="Freeform 802">
                  <a:extLst>
                    <a:ext uri="{FF2B5EF4-FFF2-40B4-BE49-F238E27FC236}">
                      <a16:creationId xmlns:a16="http://schemas.microsoft.com/office/drawing/2014/main" id="{3DE897A1-037B-436B-B511-9AEDBA47B86B}"/>
                    </a:ext>
                  </a:extLst>
                </p:cNvPr>
                <p:cNvSpPr>
                  <a:spLocks/>
                </p:cNvSpPr>
                <p:nvPr userDrawn="1"/>
              </p:nvSpPr>
              <p:spPr bwMode="auto">
                <a:xfrm>
                  <a:off x="3361" y="64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2"/>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6" name="Freeform 803">
                  <a:extLst>
                    <a:ext uri="{FF2B5EF4-FFF2-40B4-BE49-F238E27FC236}">
                      <a16:creationId xmlns:a16="http://schemas.microsoft.com/office/drawing/2014/main" id="{BAE9E077-DD53-426A-8A6E-EB2C1E6A2908}"/>
                    </a:ext>
                  </a:extLst>
                </p:cNvPr>
                <p:cNvSpPr>
                  <a:spLocks/>
                </p:cNvSpPr>
                <p:nvPr userDrawn="1"/>
              </p:nvSpPr>
              <p:spPr bwMode="auto">
                <a:xfrm>
                  <a:off x="3331" y="66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7" name="Freeform 804">
                  <a:extLst>
                    <a:ext uri="{FF2B5EF4-FFF2-40B4-BE49-F238E27FC236}">
                      <a16:creationId xmlns:a16="http://schemas.microsoft.com/office/drawing/2014/main" id="{E0B781D8-B8B5-45FE-935B-0FFF106A62BD}"/>
                    </a:ext>
                  </a:extLst>
                </p:cNvPr>
                <p:cNvSpPr>
                  <a:spLocks/>
                </p:cNvSpPr>
                <p:nvPr userDrawn="1"/>
              </p:nvSpPr>
              <p:spPr bwMode="auto">
                <a:xfrm>
                  <a:off x="3341" y="65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8" name="Freeform 805">
                  <a:extLst>
                    <a:ext uri="{FF2B5EF4-FFF2-40B4-BE49-F238E27FC236}">
                      <a16:creationId xmlns:a16="http://schemas.microsoft.com/office/drawing/2014/main" id="{BB087AA9-E636-423B-B96C-66384D67FD8F}"/>
                    </a:ext>
                  </a:extLst>
                </p:cNvPr>
                <p:cNvSpPr>
                  <a:spLocks/>
                </p:cNvSpPr>
                <p:nvPr userDrawn="1"/>
              </p:nvSpPr>
              <p:spPr bwMode="auto">
                <a:xfrm>
                  <a:off x="3341"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9" name="Freeform 806">
                  <a:extLst>
                    <a:ext uri="{FF2B5EF4-FFF2-40B4-BE49-F238E27FC236}">
                      <a16:creationId xmlns:a16="http://schemas.microsoft.com/office/drawing/2014/main" id="{8D356910-7556-4788-A7A8-4FEEED4AEEC1}"/>
                    </a:ext>
                  </a:extLst>
                </p:cNvPr>
                <p:cNvSpPr>
                  <a:spLocks/>
                </p:cNvSpPr>
                <p:nvPr userDrawn="1"/>
              </p:nvSpPr>
              <p:spPr bwMode="auto">
                <a:xfrm>
                  <a:off x="3331" y="663"/>
                  <a:ext cx="5" cy="5"/>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1" y="0"/>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0" name="Freeform 807">
                  <a:extLst>
                    <a:ext uri="{FF2B5EF4-FFF2-40B4-BE49-F238E27FC236}">
                      <a16:creationId xmlns:a16="http://schemas.microsoft.com/office/drawing/2014/main" id="{3B423DA5-57B7-4F0D-82CA-6EC9226AB4BE}"/>
                    </a:ext>
                  </a:extLst>
                </p:cNvPr>
                <p:cNvSpPr>
                  <a:spLocks/>
                </p:cNvSpPr>
                <p:nvPr userDrawn="1"/>
              </p:nvSpPr>
              <p:spPr bwMode="auto">
                <a:xfrm>
                  <a:off x="3366" y="61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901" name="Freeform 809">
                <a:extLst>
                  <a:ext uri="{FF2B5EF4-FFF2-40B4-BE49-F238E27FC236}">
                    <a16:creationId xmlns:a16="http://schemas.microsoft.com/office/drawing/2014/main" id="{3B839CE1-FFEB-483F-A5EB-03EDDCDDAF4E}"/>
                  </a:ext>
                </a:extLst>
              </p:cNvPr>
              <p:cNvSpPr>
                <a:spLocks/>
              </p:cNvSpPr>
              <p:nvPr userDrawn="1"/>
            </p:nvSpPr>
            <p:spPr bwMode="auto">
              <a:xfrm>
                <a:off x="5319712" y="981075"/>
                <a:ext cx="7937"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2" name="Freeform 810">
                <a:extLst>
                  <a:ext uri="{FF2B5EF4-FFF2-40B4-BE49-F238E27FC236}">
                    <a16:creationId xmlns:a16="http://schemas.microsoft.com/office/drawing/2014/main" id="{4562EB65-29C2-430E-99C7-3E4D5D2B6A90}"/>
                  </a:ext>
                </a:extLst>
              </p:cNvPr>
              <p:cNvSpPr>
                <a:spLocks/>
              </p:cNvSpPr>
              <p:nvPr userDrawn="1"/>
            </p:nvSpPr>
            <p:spPr bwMode="auto">
              <a:xfrm>
                <a:off x="5327650" y="949325"/>
                <a:ext cx="7937" cy="15875"/>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3" name="Freeform 811">
                <a:extLst>
                  <a:ext uri="{FF2B5EF4-FFF2-40B4-BE49-F238E27FC236}">
                    <a16:creationId xmlns:a16="http://schemas.microsoft.com/office/drawing/2014/main" id="{79A8BACC-C6DF-4CD3-91C5-8FEFF890D587}"/>
                  </a:ext>
                </a:extLst>
              </p:cNvPr>
              <p:cNvSpPr>
                <a:spLocks/>
              </p:cNvSpPr>
              <p:nvPr userDrawn="1"/>
            </p:nvSpPr>
            <p:spPr bwMode="auto">
              <a:xfrm>
                <a:off x="5438775" y="925513"/>
                <a:ext cx="0" cy="15875"/>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4" name="Freeform 812">
                <a:extLst>
                  <a:ext uri="{FF2B5EF4-FFF2-40B4-BE49-F238E27FC236}">
                    <a16:creationId xmlns:a16="http://schemas.microsoft.com/office/drawing/2014/main" id="{6523FE42-8ACD-44A3-8D01-AFC1EE3FB75A}"/>
                  </a:ext>
                </a:extLst>
              </p:cNvPr>
              <p:cNvSpPr>
                <a:spLocks/>
              </p:cNvSpPr>
              <p:nvPr userDrawn="1"/>
            </p:nvSpPr>
            <p:spPr bwMode="auto">
              <a:xfrm>
                <a:off x="5532437" y="885825"/>
                <a:ext cx="15875" cy="15875"/>
              </a:xfrm>
              <a:custGeom>
                <a:avLst/>
                <a:gdLst>
                  <a:gd name="T0" fmla="*/ 2 w 2"/>
                  <a:gd name="T1" fmla="*/ 0 h 2"/>
                  <a:gd name="T2" fmla="*/ 0 w 2"/>
                  <a:gd name="T3" fmla="*/ 1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2"/>
                      <a:pt x="0" y="1"/>
                    </a:cubicBezTo>
                    <a:cubicBezTo>
                      <a:pt x="0" y="1"/>
                      <a:pt x="1" y="1"/>
                      <a:pt x="1" y="2"/>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5" name="Freeform 813">
                <a:extLst>
                  <a:ext uri="{FF2B5EF4-FFF2-40B4-BE49-F238E27FC236}">
                    <a16:creationId xmlns:a16="http://schemas.microsoft.com/office/drawing/2014/main" id="{B3AFB3B7-BCB5-4042-8518-22117879AC10}"/>
                  </a:ext>
                </a:extLst>
              </p:cNvPr>
              <p:cNvSpPr>
                <a:spLocks/>
              </p:cNvSpPr>
              <p:nvPr userDrawn="1"/>
            </p:nvSpPr>
            <p:spPr bwMode="auto">
              <a:xfrm>
                <a:off x="5532437" y="901700"/>
                <a:ext cx="7937"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6" name="Rectangle 814">
                <a:extLst>
                  <a:ext uri="{FF2B5EF4-FFF2-40B4-BE49-F238E27FC236}">
                    <a16:creationId xmlns:a16="http://schemas.microsoft.com/office/drawing/2014/main" id="{22C9628A-2DBA-47E2-8FFE-AAD335FF9538}"/>
                  </a:ext>
                </a:extLst>
              </p:cNvPr>
              <p:cNvSpPr>
                <a:spLocks noChangeArrowheads="1"/>
              </p:cNvSpPr>
              <p:nvPr userDrawn="1"/>
            </p:nvSpPr>
            <p:spPr bwMode="auto">
              <a:xfrm>
                <a:off x="5359400" y="1314450"/>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7" name="Freeform 815">
                <a:extLst>
                  <a:ext uri="{FF2B5EF4-FFF2-40B4-BE49-F238E27FC236}">
                    <a16:creationId xmlns:a16="http://schemas.microsoft.com/office/drawing/2014/main" id="{33AE0836-A40A-4D33-AA3C-7CEF4C0C5346}"/>
                  </a:ext>
                </a:extLst>
              </p:cNvPr>
              <p:cNvSpPr>
                <a:spLocks/>
              </p:cNvSpPr>
              <p:nvPr userDrawn="1"/>
            </p:nvSpPr>
            <p:spPr bwMode="auto">
              <a:xfrm>
                <a:off x="5343525" y="1306513"/>
                <a:ext cx="7937" cy="7938"/>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8" name="Freeform 816">
                <a:extLst>
                  <a:ext uri="{FF2B5EF4-FFF2-40B4-BE49-F238E27FC236}">
                    <a16:creationId xmlns:a16="http://schemas.microsoft.com/office/drawing/2014/main" id="{FA4B4584-F0FF-4A6A-BD58-EF85D8E635BB}"/>
                  </a:ext>
                </a:extLst>
              </p:cNvPr>
              <p:cNvSpPr>
                <a:spLocks/>
              </p:cNvSpPr>
              <p:nvPr userDrawn="1"/>
            </p:nvSpPr>
            <p:spPr bwMode="auto">
              <a:xfrm>
                <a:off x="5808662" y="1147763"/>
                <a:ext cx="7937" cy="7938"/>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9" name="Freeform 817">
                <a:extLst>
                  <a:ext uri="{FF2B5EF4-FFF2-40B4-BE49-F238E27FC236}">
                    <a16:creationId xmlns:a16="http://schemas.microsoft.com/office/drawing/2014/main" id="{1D4CB0A0-A27A-4E20-A45E-42EFCAD4EFB6}"/>
                  </a:ext>
                </a:extLst>
              </p:cNvPr>
              <p:cNvSpPr>
                <a:spLocks/>
              </p:cNvSpPr>
              <p:nvPr userDrawn="1"/>
            </p:nvSpPr>
            <p:spPr bwMode="auto">
              <a:xfrm>
                <a:off x="5816600" y="1235075"/>
                <a:ext cx="7937" cy="7938"/>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0" name="Freeform 818">
                <a:extLst>
                  <a:ext uri="{FF2B5EF4-FFF2-40B4-BE49-F238E27FC236}">
                    <a16:creationId xmlns:a16="http://schemas.microsoft.com/office/drawing/2014/main" id="{8DE772E0-7B22-4416-8D68-B69C42F60AF9}"/>
                  </a:ext>
                </a:extLst>
              </p:cNvPr>
              <p:cNvSpPr>
                <a:spLocks/>
              </p:cNvSpPr>
              <p:nvPr userDrawn="1"/>
            </p:nvSpPr>
            <p:spPr bwMode="auto">
              <a:xfrm>
                <a:off x="5824537" y="1306513"/>
                <a:ext cx="7937" cy="793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67" name="Group 266">
              <a:extLst>
                <a:ext uri="{FF2B5EF4-FFF2-40B4-BE49-F238E27FC236}">
                  <a16:creationId xmlns:a16="http://schemas.microsoft.com/office/drawing/2014/main" id="{F971999A-8B2E-4035-9DB0-8FA0ACE20AAD}"/>
                </a:ext>
              </a:extLst>
            </p:cNvPr>
            <p:cNvGrpSpPr/>
            <p:nvPr userDrawn="1"/>
          </p:nvGrpSpPr>
          <p:grpSpPr>
            <a:xfrm rot="20769998">
              <a:off x="3590847" y="4483613"/>
              <a:ext cx="549129" cy="495490"/>
              <a:chOff x="5248275" y="314325"/>
              <a:chExt cx="2259012" cy="2038351"/>
            </a:xfrm>
            <a:solidFill>
              <a:schemeClr val="bg1"/>
            </a:solidFill>
          </p:grpSpPr>
          <p:grpSp>
            <p:nvGrpSpPr>
              <p:cNvPr id="1083" name="Group 205">
                <a:extLst>
                  <a:ext uri="{FF2B5EF4-FFF2-40B4-BE49-F238E27FC236}">
                    <a16:creationId xmlns:a16="http://schemas.microsoft.com/office/drawing/2014/main" id="{7172F32E-A3AC-47FF-AEAC-C508A0FB7A35}"/>
                  </a:ext>
                </a:extLst>
              </p:cNvPr>
              <p:cNvGrpSpPr>
                <a:grpSpLocks/>
              </p:cNvGrpSpPr>
              <p:nvPr userDrawn="1"/>
            </p:nvGrpSpPr>
            <p:grpSpPr bwMode="auto">
              <a:xfrm>
                <a:off x="5248275" y="393700"/>
                <a:ext cx="1871662" cy="1935163"/>
                <a:chOff x="3306" y="248"/>
                <a:chExt cx="1179" cy="1219"/>
              </a:xfrm>
              <a:grpFill/>
            </p:grpSpPr>
            <p:sp>
              <p:nvSpPr>
                <p:cNvPr id="1697" name="Freeform 5">
                  <a:extLst>
                    <a:ext uri="{FF2B5EF4-FFF2-40B4-BE49-F238E27FC236}">
                      <a16:creationId xmlns:a16="http://schemas.microsoft.com/office/drawing/2014/main" id="{C0D32E01-44D7-4C2A-BA0F-49AE52528E84}"/>
                    </a:ext>
                  </a:extLst>
                </p:cNvPr>
                <p:cNvSpPr>
                  <a:spLocks/>
                </p:cNvSpPr>
                <p:nvPr userDrawn="1"/>
              </p:nvSpPr>
              <p:spPr bwMode="auto">
                <a:xfrm>
                  <a:off x="4431" y="1152"/>
                  <a:ext cx="5" cy="1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8" name="Freeform 6">
                  <a:extLst>
                    <a:ext uri="{FF2B5EF4-FFF2-40B4-BE49-F238E27FC236}">
                      <a16:creationId xmlns:a16="http://schemas.microsoft.com/office/drawing/2014/main" id="{8508D4FB-94A2-4E28-949E-762725B8FBC8}"/>
                    </a:ext>
                  </a:extLst>
                </p:cNvPr>
                <p:cNvSpPr>
                  <a:spLocks/>
                </p:cNvSpPr>
                <p:nvPr userDrawn="1"/>
              </p:nvSpPr>
              <p:spPr bwMode="auto">
                <a:xfrm>
                  <a:off x="4465" y="1207"/>
                  <a:ext cx="10" cy="5"/>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0"/>
                        <a:pt x="0" y="0"/>
                      </a:cubicBezTo>
                      <a:cubicBezTo>
                        <a:pt x="0" y="0"/>
                        <a:pt x="2"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9" name="Freeform 7">
                  <a:extLst>
                    <a:ext uri="{FF2B5EF4-FFF2-40B4-BE49-F238E27FC236}">
                      <a16:creationId xmlns:a16="http://schemas.microsoft.com/office/drawing/2014/main" id="{1EC6E04B-9366-44DA-9BD3-F077D3DE7785}"/>
                    </a:ext>
                  </a:extLst>
                </p:cNvPr>
                <p:cNvSpPr>
                  <a:spLocks/>
                </p:cNvSpPr>
                <p:nvPr userDrawn="1"/>
              </p:nvSpPr>
              <p:spPr bwMode="auto">
                <a:xfrm>
                  <a:off x="4470" y="1227"/>
                  <a:ext cx="15" cy="35"/>
                </a:xfrm>
                <a:custGeom>
                  <a:avLst/>
                  <a:gdLst>
                    <a:gd name="T0" fmla="*/ 1 w 3"/>
                    <a:gd name="T1" fmla="*/ 7 h 7"/>
                    <a:gd name="T2" fmla="*/ 1 w 3"/>
                    <a:gd name="T3" fmla="*/ 1 h 7"/>
                    <a:gd name="T4" fmla="*/ 1 w 3"/>
                    <a:gd name="T5" fmla="*/ 1 h 7"/>
                    <a:gd name="T6" fmla="*/ 0 w 3"/>
                    <a:gd name="T7" fmla="*/ 0 h 7"/>
                    <a:gd name="T8" fmla="*/ 1 w 3"/>
                    <a:gd name="T9" fmla="*/ 4 h 7"/>
                    <a:gd name="T10" fmla="*/ 1 w 3"/>
                    <a:gd name="T11" fmla="*/ 7 h 7"/>
                  </a:gdLst>
                  <a:ahLst/>
                  <a:cxnLst>
                    <a:cxn ang="0">
                      <a:pos x="T0" y="T1"/>
                    </a:cxn>
                    <a:cxn ang="0">
                      <a:pos x="T2" y="T3"/>
                    </a:cxn>
                    <a:cxn ang="0">
                      <a:pos x="T4" y="T5"/>
                    </a:cxn>
                    <a:cxn ang="0">
                      <a:pos x="T6" y="T7"/>
                    </a:cxn>
                    <a:cxn ang="0">
                      <a:pos x="T8" y="T9"/>
                    </a:cxn>
                    <a:cxn ang="0">
                      <a:pos x="T10" y="T11"/>
                    </a:cxn>
                  </a:cxnLst>
                  <a:rect l="0" t="0" r="r" b="b"/>
                  <a:pathLst>
                    <a:path w="3" h="7">
                      <a:moveTo>
                        <a:pt x="1" y="7"/>
                      </a:moveTo>
                      <a:cubicBezTo>
                        <a:pt x="3" y="6"/>
                        <a:pt x="1" y="3"/>
                        <a:pt x="1" y="1"/>
                      </a:cubicBezTo>
                      <a:cubicBezTo>
                        <a:pt x="1" y="1"/>
                        <a:pt x="1" y="1"/>
                        <a:pt x="1" y="1"/>
                      </a:cubicBezTo>
                      <a:cubicBezTo>
                        <a:pt x="0" y="0"/>
                        <a:pt x="0" y="0"/>
                        <a:pt x="0" y="0"/>
                      </a:cubicBezTo>
                      <a:cubicBezTo>
                        <a:pt x="0" y="1"/>
                        <a:pt x="1" y="2"/>
                        <a:pt x="1" y="4"/>
                      </a:cubicBezTo>
                      <a:cubicBezTo>
                        <a:pt x="1" y="5"/>
                        <a:pt x="2" y="6"/>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0" name="Freeform 8">
                  <a:extLst>
                    <a:ext uri="{FF2B5EF4-FFF2-40B4-BE49-F238E27FC236}">
                      <a16:creationId xmlns:a16="http://schemas.microsoft.com/office/drawing/2014/main" id="{1B0F3C39-2787-4034-8E0B-38425B993577}"/>
                    </a:ext>
                  </a:extLst>
                </p:cNvPr>
                <p:cNvSpPr>
                  <a:spLocks/>
                </p:cNvSpPr>
                <p:nvPr userDrawn="1"/>
              </p:nvSpPr>
              <p:spPr bwMode="auto">
                <a:xfrm>
                  <a:off x="4460" y="1282"/>
                  <a:ext cx="5" cy="15"/>
                </a:xfrm>
                <a:custGeom>
                  <a:avLst/>
                  <a:gdLst>
                    <a:gd name="T0" fmla="*/ 0 w 1"/>
                    <a:gd name="T1" fmla="*/ 2 h 3"/>
                    <a:gd name="T2" fmla="*/ 0 w 1"/>
                    <a:gd name="T3" fmla="*/ 0 h 3"/>
                    <a:gd name="T4" fmla="*/ 0 w 1"/>
                    <a:gd name="T5" fmla="*/ 1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0" y="3"/>
                        <a:pt x="0" y="0"/>
                      </a:cubicBezTo>
                      <a:cubicBezTo>
                        <a:pt x="0" y="0"/>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1" name="Freeform 9">
                  <a:extLst>
                    <a:ext uri="{FF2B5EF4-FFF2-40B4-BE49-F238E27FC236}">
                      <a16:creationId xmlns:a16="http://schemas.microsoft.com/office/drawing/2014/main" id="{2D911658-5C9B-47C7-A9F7-AEF4CD0E4AC9}"/>
                    </a:ext>
                  </a:extLst>
                </p:cNvPr>
                <p:cNvSpPr>
                  <a:spLocks/>
                </p:cNvSpPr>
                <p:nvPr userDrawn="1"/>
              </p:nvSpPr>
              <p:spPr bwMode="auto">
                <a:xfrm>
                  <a:off x="4460" y="1282"/>
                  <a:ext cx="0" cy="5"/>
                </a:xfrm>
                <a:custGeom>
                  <a:avLst/>
                  <a:gdLst>
                    <a:gd name="T0" fmla="*/ 1 h 1"/>
                    <a:gd name="T1" fmla="*/ 1 h 1"/>
                  </a:gdLst>
                  <a:ahLst/>
                  <a:cxnLst>
                    <a:cxn ang="0">
                      <a:pos x="0" y="T0"/>
                    </a:cxn>
                    <a:cxn ang="0">
                      <a:pos x="0" y="T1"/>
                    </a:cxn>
                  </a:cxnLst>
                  <a:rect l="0" t="0" r="r" b="b"/>
                  <a:pathLst>
                    <a:path h="1">
                      <a:moveTo>
                        <a:pt x="0" y="1"/>
                      </a:move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2" name="Freeform 10">
                  <a:extLst>
                    <a:ext uri="{FF2B5EF4-FFF2-40B4-BE49-F238E27FC236}">
                      <a16:creationId xmlns:a16="http://schemas.microsoft.com/office/drawing/2014/main" id="{A168CD84-2575-4428-9234-A9466939094D}"/>
                    </a:ext>
                  </a:extLst>
                </p:cNvPr>
                <p:cNvSpPr>
                  <a:spLocks/>
                </p:cNvSpPr>
                <p:nvPr userDrawn="1"/>
              </p:nvSpPr>
              <p:spPr bwMode="auto">
                <a:xfrm>
                  <a:off x="4451" y="1302"/>
                  <a:ext cx="9" cy="10"/>
                </a:xfrm>
                <a:custGeom>
                  <a:avLst/>
                  <a:gdLst>
                    <a:gd name="T0" fmla="*/ 1 w 2"/>
                    <a:gd name="T1" fmla="*/ 1 h 2"/>
                    <a:gd name="T2" fmla="*/ 1 w 2"/>
                    <a:gd name="T3" fmla="*/ 0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0"/>
                        <a:pt x="1" y="0"/>
                      </a:cubicBezTo>
                      <a:cubicBezTo>
                        <a:pt x="1" y="0"/>
                        <a:pt x="1" y="1"/>
                        <a:pt x="1" y="1"/>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3" name="Freeform 11">
                  <a:extLst>
                    <a:ext uri="{FF2B5EF4-FFF2-40B4-BE49-F238E27FC236}">
                      <a16:creationId xmlns:a16="http://schemas.microsoft.com/office/drawing/2014/main" id="{A530CD7F-43E3-4DE8-A79D-7989CE32B121}"/>
                    </a:ext>
                  </a:extLst>
                </p:cNvPr>
                <p:cNvSpPr>
                  <a:spLocks/>
                </p:cNvSpPr>
                <p:nvPr userDrawn="1"/>
              </p:nvSpPr>
              <p:spPr bwMode="auto">
                <a:xfrm>
                  <a:off x="4460" y="131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4" name="Freeform 12">
                  <a:extLst>
                    <a:ext uri="{FF2B5EF4-FFF2-40B4-BE49-F238E27FC236}">
                      <a16:creationId xmlns:a16="http://schemas.microsoft.com/office/drawing/2014/main" id="{A4CF1E3D-B0DF-441E-86B6-7F8331B35FE7}"/>
                    </a:ext>
                  </a:extLst>
                </p:cNvPr>
                <p:cNvSpPr>
                  <a:spLocks/>
                </p:cNvSpPr>
                <p:nvPr userDrawn="1"/>
              </p:nvSpPr>
              <p:spPr bwMode="auto">
                <a:xfrm>
                  <a:off x="4460" y="1307"/>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5" name="Freeform 13">
                  <a:extLst>
                    <a:ext uri="{FF2B5EF4-FFF2-40B4-BE49-F238E27FC236}">
                      <a16:creationId xmlns:a16="http://schemas.microsoft.com/office/drawing/2014/main" id="{6A7121FD-EACE-4699-AB7D-859B3FACCB9A}"/>
                    </a:ext>
                  </a:extLst>
                </p:cNvPr>
                <p:cNvSpPr>
                  <a:spLocks/>
                </p:cNvSpPr>
                <p:nvPr userDrawn="1"/>
              </p:nvSpPr>
              <p:spPr bwMode="auto">
                <a:xfrm>
                  <a:off x="4465" y="1287"/>
                  <a:ext cx="5" cy="15"/>
                </a:xfrm>
                <a:custGeom>
                  <a:avLst/>
                  <a:gdLst>
                    <a:gd name="T0" fmla="*/ 0 w 1"/>
                    <a:gd name="T1" fmla="*/ 3 h 3"/>
                    <a:gd name="T2" fmla="*/ 0 w 1"/>
                    <a:gd name="T3" fmla="*/ 3 h 3"/>
                    <a:gd name="T4" fmla="*/ 0 w 1"/>
                    <a:gd name="T5" fmla="*/ 3 h 3"/>
                  </a:gdLst>
                  <a:ahLst/>
                  <a:cxnLst>
                    <a:cxn ang="0">
                      <a:pos x="T0" y="T1"/>
                    </a:cxn>
                    <a:cxn ang="0">
                      <a:pos x="T2" y="T3"/>
                    </a:cxn>
                    <a:cxn ang="0">
                      <a:pos x="T4" y="T5"/>
                    </a:cxn>
                  </a:cxnLst>
                  <a:rect l="0" t="0" r="r" b="b"/>
                  <a:pathLst>
                    <a:path w="1" h="3">
                      <a:moveTo>
                        <a:pt x="0" y="3"/>
                      </a:moveTo>
                      <a:cubicBezTo>
                        <a:pt x="0" y="2"/>
                        <a:pt x="0" y="1"/>
                        <a:pt x="0" y="3"/>
                      </a:cubicBezTo>
                      <a:cubicBezTo>
                        <a:pt x="1" y="0"/>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6" name="Freeform 14">
                  <a:extLst>
                    <a:ext uri="{FF2B5EF4-FFF2-40B4-BE49-F238E27FC236}">
                      <a16:creationId xmlns:a16="http://schemas.microsoft.com/office/drawing/2014/main" id="{3CBEA754-9477-4641-A476-2D7C9C0F024E}"/>
                    </a:ext>
                  </a:extLst>
                </p:cNvPr>
                <p:cNvSpPr>
                  <a:spLocks/>
                </p:cNvSpPr>
                <p:nvPr userDrawn="1"/>
              </p:nvSpPr>
              <p:spPr bwMode="auto">
                <a:xfrm>
                  <a:off x="4480" y="1252"/>
                  <a:ext cx="5" cy="15"/>
                </a:xfrm>
                <a:custGeom>
                  <a:avLst/>
                  <a:gdLst>
                    <a:gd name="T0" fmla="*/ 1 w 1"/>
                    <a:gd name="T1" fmla="*/ 3 h 3"/>
                    <a:gd name="T2" fmla="*/ 1 w 1"/>
                    <a:gd name="T3" fmla="*/ 1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1"/>
                        <a:pt x="1" y="1"/>
                        <a:pt x="1" y="1"/>
                      </a:cubicBezTo>
                      <a:cubicBezTo>
                        <a:pt x="1" y="1"/>
                        <a:pt x="1" y="0"/>
                        <a:pt x="1"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7" name="Freeform 15">
                  <a:extLst>
                    <a:ext uri="{FF2B5EF4-FFF2-40B4-BE49-F238E27FC236}">
                      <a16:creationId xmlns:a16="http://schemas.microsoft.com/office/drawing/2014/main" id="{15B404CD-1F9E-4B5F-96B9-3235FBB28822}"/>
                    </a:ext>
                  </a:extLst>
                </p:cNvPr>
                <p:cNvSpPr>
                  <a:spLocks/>
                </p:cNvSpPr>
                <p:nvPr userDrawn="1"/>
              </p:nvSpPr>
              <p:spPr bwMode="auto">
                <a:xfrm>
                  <a:off x="4436" y="1342"/>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8" name="Freeform 16">
                  <a:extLst>
                    <a:ext uri="{FF2B5EF4-FFF2-40B4-BE49-F238E27FC236}">
                      <a16:creationId xmlns:a16="http://schemas.microsoft.com/office/drawing/2014/main" id="{623EE561-2F7F-45F6-AEFA-3F297C2CF314}"/>
                    </a:ext>
                  </a:extLst>
                </p:cNvPr>
                <p:cNvSpPr>
                  <a:spLocks/>
                </p:cNvSpPr>
                <p:nvPr userDrawn="1"/>
              </p:nvSpPr>
              <p:spPr bwMode="auto">
                <a:xfrm>
                  <a:off x="4436" y="1347"/>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9" name="Freeform 17">
                  <a:extLst>
                    <a:ext uri="{FF2B5EF4-FFF2-40B4-BE49-F238E27FC236}">
                      <a16:creationId xmlns:a16="http://schemas.microsoft.com/office/drawing/2014/main" id="{313AA014-CEEE-48A8-A24F-0D4056522A69}"/>
                    </a:ext>
                  </a:extLst>
                </p:cNvPr>
                <p:cNvSpPr>
                  <a:spLocks/>
                </p:cNvSpPr>
                <p:nvPr userDrawn="1"/>
              </p:nvSpPr>
              <p:spPr bwMode="auto">
                <a:xfrm>
                  <a:off x="4465" y="1307"/>
                  <a:ext cx="0" cy="15"/>
                </a:xfrm>
                <a:custGeom>
                  <a:avLst/>
                  <a:gdLst>
                    <a:gd name="T0" fmla="*/ 15 h 15"/>
                    <a:gd name="T1" fmla="*/ 0 h 15"/>
                    <a:gd name="T2" fmla="*/ 15 h 15"/>
                    <a:gd name="T3" fmla="*/ 15 h 15"/>
                  </a:gdLst>
                  <a:ahLst/>
                  <a:cxnLst>
                    <a:cxn ang="0">
                      <a:pos x="0" y="T0"/>
                    </a:cxn>
                    <a:cxn ang="0">
                      <a:pos x="0" y="T1"/>
                    </a:cxn>
                    <a:cxn ang="0">
                      <a:pos x="0" y="T2"/>
                    </a:cxn>
                    <a:cxn ang="0">
                      <a:pos x="0" y="T3"/>
                    </a:cxn>
                  </a:cxnLst>
                  <a:rect l="0" t="0" r="r" b="b"/>
                  <a:pathLst>
                    <a:path h="15">
                      <a:moveTo>
                        <a:pt x="0" y="15"/>
                      </a:moveTo>
                      <a:lnTo>
                        <a:pt x="0" y="0"/>
                      </a:lnTo>
                      <a:lnTo>
                        <a:pt x="0"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0" name="Freeform 18">
                  <a:extLst>
                    <a:ext uri="{FF2B5EF4-FFF2-40B4-BE49-F238E27FC236}">
                      <a16:creationId xmlns:a16="http://schemas.microsoft.com/office/drawing/2014/main" id="{878A9D69-EDDC-4EC5-B927-C192C84866C8}"/>
                    </a:ext>
                  </a:extLst>
                </p:cNvPr>
                <p:cNvSpPr>
                  <a:spLocks/>
                </p:cNvSpPr>
                <p:nvPr userDrawn="1"/>
              </p:nvSpPr>
              <p:spPr bwMode="auto">
                <a:xfrm>
                  <a:off x="4411" y="1362"/>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1" name="Freeform 19">
                  <a:extLst>
                    <a:ext uri="{FF2B5EF4-FFF2-40B4-BE49-F238E27FC236}">
                      <a16:creationId xmlns:a16="http://schemas.microsoft.com/office/drawing/2014/main" id="{A9AAFAA7-833A-48F2-87FD-933F661CE1DA}"/>
                    </a:ext>
                  </a:extLst>
                </p:cNvPr>
                <p:cNvSpPr>
                  <a:spLocks/>
                </p:cNvSpPr>
                <p:nvPr userDrawn="1"/>
              </p:nvSpPr>
              <p:spPr bwMode="auto">
                <a:xfrm>
                  <a:off x="4386" y="1372"/>
                  <a:ext cx="15" cy="10"/>
                </a:xfrm>
                <a:custGeom>
                  <a:avLst/>
                  <a:gdLst>
                    <a:gd name="T0" fmla="*/ 2 w 3"/>
                    <a:gd name="T1" fmla="*/ 1 h 2"/>
                    <a:gd name="T2" fmla="*/ 2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1" y="1"/>
                        <a:pt x="2" y="0"/>
                      </a:cubicBezTo>
                      <a:cubicBezTo>
                        <a:pt x="1" y="1"/>
                        <a:pt x="0" y="1"/>
                        <a:pt x="0" y="2"/>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2" name="Freeform 20">
                  <a:extLst>
                    <a:ext uri="{FF2B5EF4-FFF2-40B4-BE49-F238E27FC236}">
                      <a16:creationId xmlns:a16="http://schemas.microsoft.com/office/drawing/2014/main" id="{81313D7C-E1A4-45DE-B32F-228AF2E2AC18}"/>
                    </a:ext>
                  </a:extLst>
                </p:cNvPr>
                <p:cNvSpPr>
                  <a:spLocks/>
                </p:cNvSpPr>
                <p:nvPr userDrawn="1"/>
              </p:nvSpPr>
              <p:spPr bwMode="auto">
                <a:xfrm>
                  <a:off x="4381" y="13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3" name="Freeform 21">
                  <a:extLst>
                    <a:ext uri="{FF2B5EF4-FFF2-40B4-BE49-F238E27FC236}">
                      <a16:creationId xmlns:a16="http://schemas.microsoft.com/office/drawing/2014/main" id="{F1461D5E-3638-4D7F-88ED-E77D0B6E3D41}"/>
                    </a:ext>
                  </a:extLst>
                </p:cNvPr>
                <p:cNvSpPr>
                  <a:spLocks/>
                </p:cNvSpPr>
                <p:nvPr userDrawn="1"/>
              </p:nvSpPr>
              <p:spPr bwMode="auto">
                <a:xfrm>
                  <a:off x="4421" y="1362"/>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4" name="Freeform 22">
                  <a:extLst>
                    <a:ext uri="{FF2B5EF4-FFF2-40B4-BE49-F238E27FC236}">
                      <a16:creationId xmlns:a16="http://schemas.microsoft.com/office/drawing/2014/main" id="{90535BEE-69DC-4186-B75A-D2BD67F788DA}"/>
                    </a:ext>
                  </a:extLst>
                </p:cNvPr>
                <p:cNvSpPr>
                  <a:spLocks/>
                </p:cNvSpPr>
                <p:nvPr userDrawn="1"/>
              </p:nvSpPr>
              <p:spPr bwMode="auto">
                <a:xfrm>
                  <a:off x="4421" y="1367"/>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5" name="Freeform 23">
                  <a:extLst>
                    <a:ext uri="{FF2B5EF4-FFF2-40B4-BE49-F238E27FC236}">
                      <a16:creationId xmlns:a16="http://schemas.microsoft.com/office/drawing/2014/main" id="{63E1BA67-E33F-4175-A476-2E5156ADBF2E}"/>
                    </a:ext>
                  </a:extLst>
                </p:cNvPr>
                <p:cNvSpPr>
                  <a:spLocks/>
                </p:cNvSpPr>
                <p:nvPr userDrawn="1"/>
              </p:nvSpPr>
              <p:spPr bwMode="auto">
                <a:xfrm>
                  <a:off x="4426"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6" name="Freeform 24">
                  <a:extLst>
                    <a:ext uri="{FF2B5EF4-FFF2-40B4-BE49-F238E27FC236}">
                      <a16:creationId xmlns:a16="http://schemas.microsoft.com/office/drawing/2014/main" id="{4BDA6A0D-23D0-4202-89BA-D805266FE396}"/>
                    </a:ext>
                  </a:extLst>
                </p:cNvPr>
                <p:cNvSpPr>
                  <a:spLocks/>
                </p:cNvSpPr>
                <p:nvPr userDrawn="1"/>
              </p:nvSpPr>
              <p:spPr bwMode="auto">
                <a:xfrm>
                  <a:off x="4451" y="1337"/>
                  <a:ext cx="4" cy="20"/>
                </a:xfrm>
                <a:custGeom>
                  <a:avLst/>
                  <a:gdLst>
                    <a:gd name="T0" fmla="*/ 0 w 1"/>
                    <a:gd name="T1" fmla="*/ 0 h 4"/>
                    <a:gd name="T2" fmla="*/ 1 w 1"/>
                    <a:gd name="T3" fmla="*/ 2 h 4"/>
                    <a:gd name="T4" fmla="*/ 0 w 1"/>
                    <a:gd name="T5" fmla="*/ 0 h 4"/>
                  </a:gdLst>
                  <a:ahLst/>
                  <a:cxnLst>
                    <a:cxn ang="0">
                      <a:pos x="T0" y="T1"/>
                    </a:cxn>
                    <a:cxn ang="0">
                      <a:pos x="T2" y="T3"/>
                    </a:cxn>
                    <a:cxn ang="0">
                      <a:pos x="T4" y="T5"/>
                    </a:cxn>
                  </a:cxnLst>
                  <a:rect l="0" t="0" r="r" b="b"/>
                  <a:pathLst>
                    <a:path w="1" h="4">
                      <a:moveTo>
                        <a:pt x="0" y="0"/>
                      </a:moveTo>
                      <a:cubicBezTo>
                        <a:pt x="0" y="1"/>
                        <a:pt x="0" y="4"/>
                        <a:pt x="1" y="2"/>
                      </a:cubicBezTo>
                      <a:cubicBezTo>
                        <a:pt x="1" y="1"/>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7" name="Freeform 25">
                  <a:extLst>
                    <a:ext uri="{FF2B5EF4-FFF2-40B4-BE49-F238E27FC236}">
                      <a16:creationId xmlns:a16="http://schemas.microsoft.com/office/drawing/2014/main" id="{BC0A2C22-49E2-40DE-A697-1AAC36A31742}"/>
                    </a:ext>
                  </a:extLst>
                </p:cNvPr>
                <p:cNvSpPr>
                  <a:spLocks/>
                </p:cNvSpPr>
                <p:nvPr userDrawn="1"/>
              </p:nvSpPr>
              <p:spPr bwMode="auto">
                <a:xfrm>
                  <a:off x="4436" y="1352"/>
                  <a:ext cx="5" cy="10"/>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1"/>
                        <a:pt x="0" y="1"/>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8" name="Freeform 26">
                  <a:extLst>
                    <a:ext uri="{FF2B5EF4-FFF2-40B4-BE49-F238E27FC236}">
                      <a16:creationId xmlns:a16="http://schemas.microsoft.com/office/drawing/2014/main" id="{2BDCFADF-E61E-402D-8CE7-BB93EEC8C0FA}"/>
                    </a:ext>
                  </a:extLst>
                </p:cNvPr>
                <p:cNvSpPr>
                  <a:spLocks/>
                </p:cNvSpPr>
                <p:nvPr userDrawn="1"/>
              </p:nvSpPr>
              <p:spPr bwMode="auto">
                <a:xfrm>
                  <a:off x="4431" y="1362"/>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9" name="Freeform 27">
                  <a:extLst>
                    <a:ext uri="{FF2B5EF4-FFF2-40B4-BE49-F238E27FC236}">
                      <a16:creationId xmlns:a16="http://schemas.microsoft.com/office/drawing/2014/main" id="{D6D4CC06-622B-469F-AD0F-0AD2A62F2B41}"/>
                    </a:ext>
                  </a:extLst>
                </p:cNvPr>
                <p:cNvSpPr>
                  <a:spLocks/>
                </p:cNvSpPr>
                <p:nvPr userDrawn="1"/>
              </p:nvSpPr>
              <p:spPr bwMode="auto">
                <a:xfrm>
                  <a:off x="4381" y="1382"/>
                  <a:ext cx="15" cy="10"/>
                </a:xfrm>
                <a:custGeom>
                  <a:avLst/>
                  <a:gdLst>
                    <a:gd name="T0" fmla="*/ 2 w 3"/>
                    <a:gd name="T1" fmla="*/ 1 h 2"/>
                    <a:gd name="T2" fmla="*/ 0 w 3"/>
                    <a:gd name="T3" fmla="*/ 2 h 2"/>
                    <a:gd name="T4" fmla="*/ 3 w 3"/>
                    <a:gd name="T5" fmla="*/ 1 h 2"/>
                    <a:gd name="T6" fmla="*/ 2 w 3"/>
                    <a:gd name="T7" fmla="*/ 1 h 2"/>
                  </a:gdLst>
                  <a:ahLst/>
                  <a:cxnLst>
                    <a:cxn ang="0">
                      <a:pos x="T0" y="T1"/>
                    </a:cxn>
                    <a:cxn ang="0">
                      <a:pos x="T2" y="T3"/>
                    </a:cxn>
                    <a:cxn ang="0">
                      <a:pos x="T4" y="T5"/>
                    </a:cxn>
                    <a:cxn ang="0">
                      <a:pos x="T6" y="T7"/>
                    </a:cxn>
                  </a:cxnLst>
                  <a:rect l="0" t="0" r="r" b="b"/>
                  <a:pathLst>
                    <a:path w="3" h="2">
                      <a:moveTo>
                        <a:pt x="2" y="1"/>
                      </a:moveTo>
                      <a:cubicBezTo>
                        <a:pt x="2" y="1"/>
                        <a:pt x="1" y="2"/>
                        <a:pt x="0" y="2"/>
                      </a:cubicBezTo>
                      <a:cubicBezTo>
                        <a:pt x="1" y="2"/>
                        <a:pt x="2" y="2"/>
                        <a:pt x="3" y="1"/>
                      </a:cubicBezTo>
                      <a:cubicBezTo>
                        <a:pt x="3" y="1"/>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0" name="Freeform 28">
                  <a:extLst>
                    <a:ext uri="{FF2B5EF4-FFF2-40B4-BE49-F238E27FC236}">
                      <a16:creationId xmlns:a16="http://schemas.microsoft.com/office/drawing/2014/main" id="{77910460-CA06-4111-93B7-10D697F32F08}"/>
                    </a:ext>
                  </a:extLst>
                </p:cNvPr>
                <p:cNvSpPr>
                  <a:spLocks/>
                </p:cNvSpPr>
                <p:nvPr userDrawn="1"/>
              </p:nvSpPr>
              <p:spPr bwMode="auto">
                <a:xfrm>
                  <a:off x="4411"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1" name="Freeform 29">
                  <a:extLst>
                    <a:ext uri="{FF2B5EF4-FFF2-40B4-BE49-F238E27FC236}">
                      <a16:creationId xmlns:a16="http://schemas.microsoft.com/office/drawing/2014/main" id="{86544E19-1517-4E65-BB22-32CAFB7EF1F9}"/>
                    </a:ext>
                  </a:extLst>
                </p:cNvPr>
                <p:cNvSpPr>
                  <a:spLocks/>
                </p:cNvSpPr>
                <p:nvPr userDrawn="1"/>
              </p:nvSpPr>
              <p:spPr bwMode="auto">
                <a:xfrm>
                  <a:off x="4336" y="1407"/>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2" name="Freeform 30">
                  <a:extLst>
                    <a:ext uri="{FF2B5EF4-FFF2-40B4-BE49-F238E27FC236}">
                      <a16:creationId xmlns:a16="http://schemas.microsoft.com/office/drawing/2014/main" id="{6127298E-8B05-4D0D-87A5-AE2DEA8D7D7D}"/>
                    </a:ext>
                  </a:extLst>
                </p:cNvPr>
                <p:cNvSpPr>
                  <a:spLocks/>
                </p:cNvSpPr>
                <p:nvPr userDrawn="1"/>
              </p:nvSpPr>
              <p:spPr bwMode="auto">
                <a:xfrm>
                  <a:off x="4396" y="1382"/>
                  <a:ext cx="10" cy="5"/>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0"/>
                        <a:pt x="2" y="0"/>
                      </a:cubicBezTo>
                      <a:cubicBezTo>
                        <a:pt x="1" y="0"/>
                        <a:pt x="1"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3" name="Freeform 31">
                  <a:extLst>
                    <a:ext uri="{FF2B5EF4-FFF2-40B4-BE49-F238E27FC236}">
                      <a16:creationId xmlns:a16="http://schemas.microsoft.com/office/drawing/2014/main" id="{D27BD364-226F-47CE-8DFF-7D1C48DA34EE}"/>
                    </a:ext>
                  </a:extLst>
                </p:cNvPr>
                <p:cNvSpPr>
                  <a:spLocks/>
                </p:cNvSpPr>
                <p:nvPr userDrawn="1"/>
              </p:nvSpPr>
              <p:spPr bwMode="auto">
                <a:xfrm>
                  <a:off x="4366" y="1392"/>
                  <a:ext cx="10" cy="5"/>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2"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4" name="Freeform 32">
                  <a:extLst>
                    <a:ext uri="{FF2B5EF4-FFF2-40B4-BE49-F238E27FC236}">
                      <a16:creationId xmlns:a16="http://schemas.microsoft.com/office/drawing/2014/main" id="{07DA51C4-AAC9-45B8-BB58-7BA6A1503671}"/>
                    </a:ext>
                  </a:extLst>
                </p:cNvPr>
                <p:cNvSpPr>
                  <a:spLocks/>
                </p:cNvSpPr>
                <p:nvPr userDrawn="1"/>
              </p:nvSpPr>
              <p:spPr bwMode="auto">
                <a:xfrm>
                  <a:off x="4406"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5" name="Freeform 33">
                  <a:extLst>
                    <a:ext uri="{FF2B5EF4-FFF2-40B4-BE49-F238E27FC236}">
                      <a16:creationId xmlns:a16="http://schemas.microsoft.com/office/drawing/2014/main" id="{1773EBF0-1043-4ACD-B6D9-9E9FBB71EC64}"/>
                    </a:ext>
                  </a:extLst>
                </p:cNvPr>
                <p:cNvSpPr>
                  <a:spLocks/>
                </p:cNvSpPr>
                <p:nvPr userDrawn="1"/>
              </p:nvSpPr>
              <p:spPr bwMode="auto">
                <a:xfrm>
                  <a:off x="4406" y="1377"/>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6" name="Freeform 34">
                  <a:extLst>
                    <a:ext uri="{FF2B5EF4-FFF2-40B4-BE49-F238E27FC236}">
                      <a16:creationId xmlns:a16="http://schemas.microsoft.com/office/drawing/2014/main" id="{1178490F-4354-48EC-B057-FC93F790BD78}"/>
                    </a:ext>
                  </a:extLst>
                </p:cNvPr>
                <p:cNvSpPr>
                  <a:spLocks/>
                </p:cNvSpPr>
                <p:nvPr userDrawn="1"/>
              </p:nvSpPr>
              <p:spPr bwMode="auto">
                <a:xfrm>
                  <a:off x="4316" y="1412"/>
                  <a:ext cx="40" cy="25"/>
                </a:xfrm>
                <a:custGeom>
                  <a:avLst/>
                  <a:gdLst>
                    <a:gd name="T0" fmla="*/ 3 w 8"/>
                    <a:gd name="T1" fmla="*/ 5 h 5"/>
                    <a:gd name="T2" fmla="*/ 7 w 8"/>
                    <a:gd name="T3" fmla="*/ 4 h 5"/>
                    <a:gd name="T4" fmla="*/ 5 w 8"/>
                    <a:gd name="T5" fmla="*/ 0 h 5"/>
                    <a:gd name="T6" fmla="*/ 3 w 8"/>
                    <a:gd name="T7" fmla="*/ 1 h 5"/>
                    <a:gd name="T8" fmla="*/ 6 w 8"/>
                    <a:gd name="T9" fmla="*/ 2 h 5"/>
                    <a:gd name="T10" fmla="*/ 2 w 8"/>
                    <a:gd name="T11" fmla="*/ 2 h 5"/>
                    <a:gd name="T12" fmla="*/ 0 w 8"/>
                    <a:gd name="T13" fmla="*/ 5 h 5"/>
                    <a:gd name="T14" fmla="*/ 3 w 8"/>
                    <a:gd name="T15" fmla="*/ 4 h 5"/>
                    <a:gd name="T16" fmla="*/ 3 w 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3" y="5"/>
                      </a:moveTo>
                      <a:cubicBezTo>
                        <a:pt x="3" y="4"/>
                        <a:pt x="5" y="3"/>
                        <a:pt x="7" y="4"/>
                      </a:cubicBezTo>
                      <a:cubicBezTo>
                        <a:pt x="8" y="2"/>
                        <a:pt x="6" y="1"/>
                        <a:pt x="5" y="0"/>
                      </a:cubicBezTo>
                      <a:cubicBezTo>
                        <a:pt x="5" y="0"/>
                        <a:pt x="5" y="0"/>
                        <a:pt x="3" y="1"/>
                      </a:cubicBezTo>
                      <a:cubicBezTo>
                        <a:pt x="4" y="1"/>
                        <a:pt x="7" y="1"/>
                        <a:pt x="6" y="2"/>
                      </a:cubicBezTo>
                      <a:cubicBezTo>
                        <a:pt x="3" y="3"/>
                        <a:pt x="4" y="2"/>
                        <a:pt x="2" y="2"/>
                      </a:cubicBezTo>
                      <a:cubicBezTo>
                        <a:pt x="4" y="3"/>
                        <a:pt x="0" y="4"/>
                        <a:pt x="0" y="5"/>
                      </a:cubicBezTo>
                      <a:cubicBezTo>
                        <a:pt x="3" y="4"/>
                        <a:pt x="3" y="4"/>
                        <a:pt x="3" y="4"/>
                      </a:cubicBezTo>
                      <a:cubicBezTo>
                        <a:pt x="3" y="4"/>
                        <a:pt x="2"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7" name="Freeform 35">
                  <a:extLst>
                    <a:ext uri="{FF2B5EF4-FFF2-40B4-BE49-F238E27FC236}">
                      <a16:creationId xmlns:a16="http://schemas.microsoft.com/office/drawing/2014/main" id="{D9ABFE5E-023F-44EA-A814-F135C3809812}"/>
                    </a:ext>
                  </a:extLst>
                </p:cNvPr>
                <p:cNvSpPr>
                  <a:spLocks/>
                </p:cNvSpPr>
                <p:nvPr userDrawn="1"/>
              </p:nvSpPr>
              <p:spPr bwMode="auto">
                <a:xfrm>
                  <a:off x="4341" y="1402"/>
                  <a:ext cx="20" cy="5"/>
                </a:xfrm>
                <a:custGeom>
                  <a:avLst/>
                  <a:gdLst>
                    <a:gd name="T0" fmla="*/ 3 w 4"/>
                    <a:gd name="T1" fmla="*/ 1 h 1"/>
                    <a:gd name="T2" fmla="*/ 4 w 4"/>
                    <a:gd name="T3" fmla="*/ 0 h 1"/>
                    <a:gd name="T4" fmla="*/ 1 w 4"/>
                    <a:gd name="T5" fmla="*/ 0 h 1"/>
                    <a:gd name="T6" fmla="*/ 0 w 4"/>
                    <a:gd name="T7" fmla="*/ 1 h 1"/>
                    <a:gd name="T8" fmla="*/ 1 w 4"/>
                    <a:gd name="T9" fmla="*/ 1 h 1"/>
                    <a:gd name="T10" fmla="*/ 3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0"/>
                        <a:pt x="4" y="0"/>
                        <a:pt x="4" y="0"/>
                      </a:cubicBezTo>
                      <a:cubicBezTo>
                        <a:pt x="3" y="0"/>
                        <a:pt x="2" y="0"/>
                        <a:pt x="1" y="0"/>
                      </a:cubicBezTo>
                      <a:cubicBezTo>
                        <a:pt x="0" y="1"/>
                        <a:pt x="0" y="1"/>
                        <a:pt x="0" y="1"/>
                      </a:cubicBezTo>
                      <a:cubicBezTo>
                        <a:pt x="0" y="1"/>
                        <a:pt x="1" y="1"/>
                        <a:pt x="1" y="1"/>
                      </a:cubicBezTo>
                      <a:cubicBezTo>
                        <a:pt x="2" y="1"/>
                        <a:pt x="3" y="0"/>
                        <a:pt x="3"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8" name="Freeform 36">
                  <a:extLst>
                    <a:ext uri="{FF2B5EF4-FFF2-40B4-BE49-F238E27FC236}">
                      <a16:creationId xmlns:a16="http://schemas.microsoft.com/office/drawing/2014/main" id="{78D18CEF-A23C-4026-A279-9D1D89CB1E70}"/>
                    </a:ext>
                  </a:extLst>
                </p:cNvPr>
                <p:cNvSpPr>
                  <a:spLocks/>
                </p:cNvSpPr>
                <p:nvPr userDrawn="1"/>
              </p:nvSpPr>
              <p:spPr bwMode="auto">
                <a:xfrm>
                  <a:off x="4361" y="1392"/>
                  <a:ext cx="25" cy="15"/>
                </a:xfrm>
                <a:custGeom>
                  <a:avLst/>
                  <a:gdLst>
                    <a:gd name="T0" fmla="*/ 3 w 5"/>
                    <a:gd name="T1" fmla="*/ 1 h 3"/>
                    <a:gd name="T2" fmla="*/ 2 w 5"/>
                    <a:gd name="T3" fmla="*/ 3 h 3"/>
                    <a:gd name="T4" fmla="*/ 5 w 5"/>
                    <a:gd name="T5" fmla="*/ 1 h 3"/>
                    <a:gd name="T6" fmla="*/ 3 w 5"/>
                    <a:gd name="T7" fmla="*/ 1 h 3"/>
                    <a:gd name="T8" fmla="*/ 4 w 5"/>
                    <a:gd name="T9" fmla="*/ 0 h 3"/>
                    <a:gd name="T10" fmla="*/ 3 w 5"/>
                    <a:gd name="T11" fmla="*/ 1 h 3"/>
                    <a:gd name="T12" fmla="*/ 3 w 5"/>
                    <a:gd name="T13" fmla="*/ 1 h 3"/>
                    <a:gd name="T14" fmla="*/ 3 w 5"/>
                    <a:gd name="T15" fmla="*/ 1 h 3"/>
                    <a:gd name="T16" fmla="*/ 3 w 5"/>
                    <a:gd name="T17" fmla="*/ 1 h 3"/>
                    <a:gd name="T18" fmla="*/ 3 w 5"/>
                    <a:gd name="T19" fmla="*/ 1 h 3"/>
                    <a:gd name="T20" fmla="*/ 3 w 5"/>
                    <a:gd name="T21" fmla="*/ 1 h 3"/>
                    <a:gd name="T22" fmla="*/ 3 w 5"/>
                    <a:gd name="T23" fmla="*/ 1 h 3"/>
                    <a:gd name="T24" fmla="*/ 3 w 5"/>
                    <a:gd name="T25" fmla="*/ 1 h 3"/>
                    <a:gd name="T26" fmla="*/ 3 w 5"/>
                    <a:gd name="T27" fmla="*/ 1 h 3"/>
                    <a:gd name="T28" fmla="*/ 3 w 5"/>
                    <a:gd name="T29" fmla="*/ 1 h 3"/>
                    <a:gd name="T30" fmla="*/ 0 w 5"/>
                    <a:gd name="T31" fmla="*/ 2 h 3"/>
                    <a:gd name="T32" fmla="*/ 3 w 5"/>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3">
                      <a:moveTo>
                        <a:pt x="3" y="1"/>
                      </a:moveTo>
                      <a:cubicBezTo>
                        <a:pt x="3" y="2"/>
                        <a:pt x="1" y="3"/>
                        <a:pt x="2" y="3"/>
                      </a:cubicBezTo>
                      <a:cubicBezTo>
                        <a:pt x="4" y="3"/>
                        <a:pt x="4" y="2"/>
                        <a:pt x="5" y="1"/>
                      </a:cubicBezTo>
                      <a:cubicBezTo>
                        <a:pt x="1" y="3"/>
                        <a:pt x="5" y="1"/>
                        <a:pt x="3" y="1"/>
                      </a:cubicBezTo>
                      <a:cubicBezTo>
                        <a:pt x="3" y="1"/>
                        <a:pt x="4" y="1"/>
                        <a:pt x="4" y="0"/>
                      </a:cubicBezTo>
                      <a:cubicBezTo>
                        <a:pt x="4"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3" y="1"/>
                        <a:pt x="3" y="1"/>
                      </a:cubicBezTo>
                      <a:cubicBezTo>
                        <a:pt x="3" y="1"/>
                        <a:pt x="3" y="1"/>
                        <a:pt x="3" y="1"/>
                      </a:cubicBezTo>
                      <a:cubicBezTo>
                        <a:pt x="3" y="1"/>
                        <a:pt x="3" y="1"/>
                        <a:pt x="3" y="1"/>
                      </a:cubicBezTo>
                      <a:cubicBezTo>
                        <a:pt x="0" y="2"/>
                        <a:pt x="0" y="2"/>
                        <a:pt x="0" y="2"/>
                      </a:cubicBezTo>
                      <a:cubicBezTo>
                        <a:pt x="0" y="2"/>
                        <a:pt x="1"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9" name="Freeform 37">
                  <a:extLst>
                    <a:ext uri="{FF2B5EF4-FFF2-40B4-BE49-F238E27FC236}">
                      <a16:creationId xmlns:a16="http://schemas.microsoft.com/office/drawing/2014/main" id="{82BF1474-5C7E-4C55-A604-FF4264AD4421}"/>
                    </a:ext>
                  </a:extLst>
                </p:cNvPr>
                <p:cNvSpPr>
                  <a:spLocks/>
                </p:cNvSpPr>
                <p:nvPr userDrawn="1"/>
              </p:nvSpPr>
              <p:spPr bwMode="auto">
                <a:xfrm>
                  <a:off x="4455"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0" name="Freeform 38">
                  <a:extLst>
                    <a:ext uri="{FF2B5EF4-FFF2-40B4-BE49-F238E27FC236}">
                      <a16:creationId xmlns:a16="http://schemas.microsoft.com/office/drawing/2014/main" id="{501212EF-5AA1-4F9F-B17D-66BE0583BF49}"/>
                    </a:ext>
                  </a:extLst>
                </p:cNvPr>
                <p:cNvSpPr>
                  <a:spLocks/>
                </p:cNvSpPr>
                <p:nvPr userDrawn="1"/>
              </p:nvSpPr>
              <p:spPr bwMode="auto">
                <a:xfrm>
                  <a:off x="4436" y="1352"/>
                  <a:ext cx="24" cy="15"/>
                </a:xfrm>
                <a:custGeom>
                  <a:avLst/>
                  <a:gdLst>
                    <a:gd name="T0" fmla="*/ 3 w 5"/>
                    <a:gd name="T1" fmla="*/ 3 h 3"/>
                    <a:gd name="T2" fmla="*/ 4 w 5"/>
                    <a:gd name="T3" fmla="*/ 1 h 3"/>
                    <a:gd name="T4" fmla="*/ 4 w 5"/>
                    <a:gd name="T5" fmla="*/ 2 h 3"/>
                    <a:gd name="T6" fmla="*/ 4 w 5"/>
                    <a:gd name="T7" fmla="*/ 1 h 3"/>
                    <a:gd name="T8" fmla="*/ 4 w 5"/>
                    <a:gd name="T9" fmla="*/ 1 h 3"/>
                    <a:gd name="T10" fmla="*/ 1 w 5"/>
                    <a:gd name="T11" fmla="*/ 3 h 3"/>
                    <a:gd name="T12" fmla="*/ 3 w 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3"/>
                      </a:moveTo>
                      <a:cubicBezTo>
                        <a:pt x="3" y="2"/>
                        <a:pt x="3" y="2"/>
                        <a:pt x="4" y="1"/>
                      </a:cubicBezTo>
                      <a:cubicBezTo>
                        <a:pt x="4" y="1"/>
                        <a:pt x="4" y="2"/>
                        <a:pt x="4" y="2"/>
                      </a:cubicBezTo>
                      <a:cubicBezTo>
                        <a:pt x="5" y="1"/>
                        <a:pt x="5" y="0"/>
                        <a:pt x="4" y="1"/>
                      </a:cubicBezTo>
                      <a:cubicBezTo>
                        <a:pt x="4" y="1"/>
                        <a:pt x="4" y="1"/>
                        <a:pt x="4" y="1"/>
                      </a:cubicBezTo>
                      <a:cubicBezTo>
                        <a:pt x="2" y="2"/>
                        <a:pt x="0" y="3"/>
                        <a:pt x="1" y="3"/>
                      </a:cubicBezTo>
                      <a:cubicBezTo>
                        <a:pt x="1"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1" name="Freeform 39">
                  <a:extLst>
                    <a:ext uri="{FF2B5EF4-FFF2-40B4-BE49-F238E27FC236}">
                      <a16:creationId xmlns:a16="http://schemas.microsoft.com/office/drawing/2014/main" id="{33D10F7C-B435-4624-A108-1B4DCDB6C969}"/>
                    </a:ext>
                  </a:extLst>
                </p:cNvPr>
                <p:cNvSpPr>
                  <a:spLocks/>
                </p:cNvSpPr>
                <p:nvPr userDrawn="1"/>
              </p:nvSpPr>
              <p:spPr bwMode="auto">
                <a:xfrm>
                  <a:off x="4401" y="1387"/>
                  <a:ext cx="15" cy="10"/>
                </a:xfrm>
                <a:custGeom>
                  <a:avLst/>
                  <a:gdLst>
                    <a:gd name="T0" fmla="*/ 3 w 3"/>
                    <a:gd name="T1" fmla="*/ 0 h 2"/>
                    <a:gd name="T2" fmla="*/ 0 w 3"/>
                    <a:gd name="T3" fmla="*/ 2 h 2"/>
                    <a:gd name="T4" fmla="*/ 2 w 3"/>
                    <a:gd name="T5" fmla="*/ 2 h 2"/>
                    <a:gd name="T6" fmla="*/ 2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3" y="0"/>
                        <a:pt x="0" y="2"/>
                        <a:pt x="0" y="2"/>
                      </a:cubicBezTo>
                      <a:cubicBezTo>
                        <a:pt x="2" y="2"/>
                        <a:pt x="2" y="2"/>
                        <a:pt x="2" y="2"/>
                      </a:cubicBezTo>
                      <a:cubicBezTo>
                        <a:pt x="2" y="2"/>
                        <a:pt x="2" y="2"/>
                        <a:pt x="2" y="2"/>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2" name="Freeform 40">
                  <a:extLst>
                    <a:ext uri="{FF2B5EF4-FFF2-40B4-BE49-F238E27FC236}">
                      <a16:creationId xmlns:a16="http://schemas.microsoft.com/office/drawing/2014/main" id="{22A578FC-A6F8-407C-A27B-034F6AE1C7E6}"/>
                    </a:ext>
                  </a:extLst>
                </p:cNvPr>
                <p:cNvSpPr>
                  <a:spLocks/>
                </p:cNvSpPr>
                <p:nvPr userDrawn="1"/>
              </p:nvSpPr>
              <p:spPr bwMode="auto">
                <a:xfrm>
                  <a:off x="4331" y="1402"/>
                  <a:ext cx="5" cy="10"/>
                </a:xfrm>
                <a:custGeom>
                  <a:avLst/>
                  <a:gdLst>
                    <a:gd name="T0" fmla="*/ 5 w 5"/>
                    <a:gd name="T1" fmla="*/ 5 h 10"/>
                    <a:gd name="T2" fmla="*/ 5 w 5"/>
                    <a:gd name="T3" fmla="*/ 0 h 10"/>
                    <a:gd name="T4" fmla="*/ 0 w 5"/>
                    <a:gd name="T5" fmla="*/ 10 h 10"/>
                    <a:gd name="T6" fmla="*/ 5 w 5"/>
                    <a:gd name="T7" fmla="*/ 5 h 10"/>
                  </a:gdLst>
                  <a:ahLst/>
                  <a:cxnLst>
                    <a:cxn ang="0">
                      <a:pos x="T0" y="T1"/>
                    </a:cxn>
                    <a:cxn ang="0">
                      <a:pos x="T2" y="T3"/>
                    </a:cxn>
                    <a:cxn ang="0">
                      <a:pos x="T4" y="T5"/>
                    </a:cxn>
                    <a:cxn ang="0">
                      <a:pos x="T6" y="T7"/>
                    </a:cxn>
                  </a:cxnLst>
                  <a:rect l="0" t="0" r="r" b="b"/>
                  <a:pathLst>
                    <a:path w="5" h="10">
                      <a:moveTo>
                        <a:pt x="5" y="5"/>
                      </a:moveTo>
                      <a:lnTo>
                        <a:pt x="5" y="0"/>
                      </a:lnTo>
                      <a:lnTo>
                        <a:pt x="0" y="1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3" name="Freeform 41">
                  <a:extLst>
                    <a:ext uri="{FF2B5EF4-FFF2-40B4-BE49-F238E27FC236}">
                      <a16:creationId xmlns:a16="http://schemas.microsoft.com/office/drawing/2014/main" id="{CE6B611F-239F-42DF-B7E5-19ECFFAB661A}"/>
                    </a:ext>
                  </a:extLst>
                </p:cNvPr>
                <p:cNvSpPr>
                  <a:spLocks/>
                </p:cNvSpPr>
                <p:nvPr userDrawn="1"/>
              </p:nvSpPr>
              <p:spPr bwMode="auto">
                <a:xfrm>
                  <a:off x="4311" y="1407"/>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4" name="Freeform 42">
                  <a:extLst>
                    <a:ext uri="{FF2B5EF4-FFF2-40B4-BE49-F238E27FC236}">
                      <a16:creationId xmlns:a16="http://schemas.microsoft.com/office/drawing/2014/main" id="{AB511D09-6FDA-48DE-8686-FE91C588BD6D}"/>
                    </a:ext>
                  </a:extLst>
                </p:cNvPr>
                <p:cNvSpPr>
                  <a:spLocks/>
                </p:cNvSpPr>
                <p:nvPr userDrawn="1"/>
              </p:nvSpPr>
              <p:spPr bwMode="auto">
                <a:xfrm>
                  <a:off x="3689" y="10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5" name="Freeform 43">
                  <a:extLst>
                    <a:ext uri="{FF2B5EF4-FFF2-40B4-BE49-F238E27FC236}">
                      <a16:creationId xmlns:a16="http://schemas.microsoft.com/office/drawing/2014/main" id="{917530B9-DB36-44B2-B13C-0AF73EE8FF46}"/>
                    </a:ext>
                  </a:extLst>
                </p:cNvPr>
                <p:cNvSpPr>
                  <a:spLocks/>
                </p:cNvSpPr>
                <p:nvPr userDrawn="1"/>
              </p:nvSpPr>
              <p:spPr bwMode="auto">
                <a:xfrm>
                  <a:off x="3659" y="10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6" name="Freeform 44">
                  <a:extLst>
                    <a:ext uri="{FF2B5EF4-FFF2-40B4-BE49-F238E27FC236}">
                      <a16:creationId xmlns:a16="http://schemas.microsoft.com/office/drawing/2014/main" id="{1EA57A3C-8D2D-4A99-810C-7FC9848F4360}"/>
                    </a:ext>
                  </a:extLst>
                </p:cNvPr>
                <p:cNvSpPr>
                  <a:spLocks/>
                </p:cNvSpPr>
                <p:nvPr userDrawn="1"/>
              </p:nvSpPr>
              <p:spPr bwMode="auto">
                <a:xfrm>
                  <a:off x="3819" y="1412"/>
                  <a:ext cx="15" cy="5"/>
                </a:xfrm>
                <a:custGeom>
                  <a:avLst/>
                  <a:gdLst>
                    <a:gd name="T0" fmla="*/ 3 w 3"/>
                    <a:gd name="T1" fmla="*/ 1 h 1"/>
                    <a:gd name="T2" fmla="*/ 0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1"/>
                        <a:pt x="0" y="0"/>
                        <a:pt x="0" y="0"/>
                      </a:cubicBezTo>
                      <a:cubicBezTo>
                        <a:pt x="0" y="1"/>
                        <a:pt x="0" y="1"/>
                        <a:pt x="0" y="1"/>
                      </a:cubicBezTo>
                      <a:cubicBezTo>
                        <a:pt x="1" y="1"/>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7" name="Freeform 45">
                  <a:extLst>
                    <a:ext uri="{FF2B5EF4-FFF2-40B4-BE49-F238E27FC236}">
                      <a16:creationId xmlns:a16="http://schemas.microsoft.com/office/drawing/2014/main" id="{CA2862D8-F375-45D6-9489-AB0BAAB2AF7E}"/>
                    </a:ext>
                  </a:extLst>
                </p:cNvPr>
                <p:cNvSpPr>
                  <a:spLocks/>
                </p:cNvSpPr>
                <p:nvPr userDrawn="1"/>
              </p:nvSpPr>
              <p:spPr bwMode="auto">
                <a:xfrm>
                  <a:off x="3545" y="1302"/>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8" name="Freeform 46">
                  <a:extLst>
                    <a:ext uri="{FF2B5EF4-FFF2-40B4-BE49-F238E27FC236}">
                      <a16:creationId xmlns:a16="http://schemas.microsoft.com/office/drawing/2014/main" id="{2231797F-6311-4942-A601-03E930649A8E}"/>
                    </a:ext>
                  </a:extLst>
                </p:cNvPr>
                <p:cNvSpPr>
                  <a:spLocks/>
                </p:cNvSpPr>
                <p:nvPr userDrawn="1"/>
              </p:nvSpPr>
              <p:spPr bwMode="auto">
                <a:xfrm>
                  <a:off x="3530" y="1292"/>
                  <a:ext cx="0" cy="10"/>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9" name="Freeform 47">
                  <a:extLst>
                    <a:ext uri="{FF2B5EF4-FFF2-40B4-BE49-F238E27FC236}">
                      <a16:creationId xmlns:a16="http://schemas.microsoft.com/office/drawing/2014/main" id="{CF44FB81-F04E-4EAD-96AA-98C0200FE5D6}"/>
                    </a:ext>
                  </a:extLst>
                </p:cNvPr>
                <p:cNvSpPr>
                  <a:spLocks/>
                </p:cNvSpPr>
                <p:nvPr userDrawn="1"/>
              </p:nvSpPr>
              <p:spPr bwMode="auto">
                <a:xfrm>
                  <a:off x="3774" y="893"/>
                  <a:ext cx="5" cy="10"/>
                </a:xfrm>
                <a:custGeom>
                  <a:avLst/>
                  <a:gdLst>
                    <a:gd name="T0" fmla="*/ 1 w 1"/>
                    <a:gd name="T1" fmla="*/ 2 h 2"/>
                    <a:gd name="T2" fmla="*/ 1 w 1"/>
                    <a:gd name="T3" fmla="*/ 2 h 2"/>
                    <a:gd name="T4" fmla="*/ 1 w 1"/>
                    <a:gd name="T5" fmla="*/ 0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1"/>
                        <a:pt x="0"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0" name="Freeform 48">
                  <a:extLst>
                    <a:ext uri="{FF2B5EF4-FFF2-40B4-BE49-F238E27FC236}">
                      <a16:creationId xmlns:a16="http://schemas.microsoft.com/office/drawing/2014/main" id="{5AF3D6E5-E97E-4115-B1BB-F3144BFED6A2}"/>
                    </a:ext>
                  </a:extLst>
                </p:cNvPr>
                <p:cNvSpPr>
                  <a:spLocks/>
                </p:cNvSpPr>
                <p:nvPr userDrawn="1"/>
              </p:nvSpPr>
              <p:spPr bwMode="auto">
                <a:xfrm>
                  <a:off x="4107" y="1397"/>
                  <a:ext cx="15" cy="5"/>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0" y="0"/>
                      </a:cubicBezTo>
                      <a:cubicBezTo>
                        <a:pt x="1" y="0"/>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1" name="Freeform 49">
                  <a:extLst>
                    <a:ext uri="{FF2B5EF4-FFF2-40B4-BE49-F238E27FC236}">
                      <a16:creationId xmlns:a16="http://schemas.microsoft.com/office/drawing/2014/main" id="{C849C288-9EBF-424E-B0E4-ED35F1C25FF8}"/>
                    </a:ext>
                  </a:extLst>
                </p:cNvPr>
                <p:cNvSpPr>
                  <a:spLocks/>
                </p:cNvSpPr>
                <p:nvPr userDrawn="1"/>
              </p:nvSpPr>
              <p:spPr bwMode="auto">
                <a:xfrm>
                  <a:off x="3694" y="10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2" name="Freeform 50">
                  <a:extLst>
                    <a:ext uri="{FF2B5EF4-FFF2-40B4-BE49-F238E27FC236}">
                      <a16:creationId xmlns:a16="http://schemas.microsoft.com/office/drawing/2014/main" id="{1AE77709-3189-486B-B766-64E78A66B8D5}"/>
                    </a:ext>
                  </a:extLst>
                </p:cNvPr>
                <p:cNvSpPr>
                  <a:spLocks/>
                </p:cNvSpPr>
                <p:nvPr userDrawn="1"/>
              </p:nvSpPr>
              <p:spPr bwMode="auto">
                <a:xfrm>
                  <a:off x="4097" y="1387"/>
                  <a:ext cx="10" cy="1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0"/>
                        <a:pt x="0" y="1"/>
                      </a:cubicBezTo>
                      <a:cubicBezTo>
                        <a:pt x="1" y="1"/>
                        <a:pt x="2" y="1"/>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3" name="Freeform 51">
                  <a:extLst>
                    <a:ext uri="{FF2B5EF4-FFF2-40B4-BE49-F238E27FC236}">
                      <a16:creationId xmlns:a16="http://schemas.microsoft.com/office/drawing/2014/main" id="{D0ADA517-8F52-4913-B0F2-C8C0DA94727E}"/>
                    </a:ext>
                  </a:extLst>
                </p:cNvPr>
                <p:cNvSpPr>
                  <a:spLocks/>
                </p:cNvSpPr>
                <p:nvPr userDrawn="1"/>
              </p:nvSpPr>
              <p:spPr bwMode="auto">
                <a:xfrm>
                  <a:off x="4281" y="9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4" name="Freeform 52">
                  <a:extLst>
                    <a:ext uri="{FF2B5EF4-FFF2-40B4-BE49-F238E27FC236}">
                      <a16:creationId xmlns:a16="http://schemas.microsoft.com/office/drawing/2014/main" id="{60CFD2B0-F7D1-4367-B3CC-B75FE3A6E9C6}"/>
                    </a:ext>
                  </a:extLst>
                </p:cNvPr>
                <p:cNvSpPr>
                  <a:spLocks/>
                </p:cNvSpPr>
                <p:nvPr userDrawn="1"/>
              </p:nvSpPr>
              <p:spPr bwMode="auto">
                <a:xfrm>
                  <a:off x="4396" y="111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5" name="Rectangle 53">
                  <a:extLst>
                    <a:ext uri="{FF2B5EF4-FFF2-40B4-BE49-F238E27FC236}">
                      <a16:creationId xmlns:a16="http://schemas.microsoft.com/office/drawing/2014/main" id="{56B54BDD-4B3B-4707-AB4F-7D5A6C3644C1}"/>
                    </a:ext>
                  </a:extLst>
                </p:cNvPr>
                <p:cNvSpPr>
                  <a:spLocks noChangeArrowheads="1"/>
                </p:cNvSpPr>
                <p:nvPr userDrawn="1"/>
              </p:nvSpPr>
              <p:spPr bwMode="auto">
                <a:xfrm>
                  <a:off x="4237" y="1417"/>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6" name="Freeform 54">
                  <a:extLst>
                    <a:ext uri="{FF2B5EF4-FFF2-40B4-BE49-F238E27FC236}">
                      <a16:creationId xmlns:a16="http://schemas.microsoft.com/office/drawing/2014/main" id="{69502899-E6BA-45FF-9038-BDD6C986C71C}"/>
                    </a:ext>
                  </a:extLst>
                </p:cNvPr>
                <p:cNvSpPr>
                  <a:spLocks/>
                </p:cNvSpPr>
                <p:nvPr userDrawn="1"/>
              </p:nvSpPr>
              <p:spPr bwMode="auto">
                <a:xfrm>
                  <a:off x="4256" y="143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7" name="Freeform 55">
                  <a:extLst>
                    <a:ext uri="{FF2B5EF4-FFF2-40B4-BE49-F238E27FC236}">
                      <a16:creationId xmlns:a16="http://schemas.microsoft.com/office/drawing/2014/main" id="{1C283A73-EE27-4E5E-AD0B-929C3198584E}"/>
                    </a:ext>
                  </a:extLst>
                </p:cNvPr>
                <p:cNvSpPr>
                  <a:spLocks/>
                </p:cNvSpPr>
                <p:nvPr userDrawn="1"/>
              </p:nvSpPr>
              <p:spPr bwMode="auto">
                <a:xfrm>
                  <a:off x="4042" y="13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8" name="Freeform 56">
                  <a:extLst>
                    <a:ext uri="{FF2B5EF4-FFF2-40B4-BE49-F238E27FC236}">
                      <a16:creationId xmlns:a16="http://schemas.microsoft.com/office/drawing/2014/main" id="{23AD4B2A-3BC7-4D8C-A783-ED545838154F}"/>
                    </a:ext>
                  </a:extLst>
                </p:cNvPr>
                <p:cNvSpPr>
                  <a:spLocks/>
                </p:cNvSpPr>
                <p:nvPr userDrawn="1"/>
              </p:nvSpPr>
              <p:spPr bwMode="auto">
                <a:xfrm>
                  <a:off x="4242" y="1417"/>
                  <a:ext cx="4"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9" name="Freeform 57">
                  <a:extLst>
                    <a:ext uri="{FF2B5EF4-FFF2-40B4-BE49-F238E27FC236}">
                      <a16:creationId xmlns:a16="http://schemas.microsoft.com/office/drawing/2014/main" id="{86F79046-1F31-40C2-89DC-80A08B879683}"/>
                    </a:ext>
                  </a:extLst>
                </p:cNvPr>
                <p:cNvSpPr>
                  <a:spLocks/>
                </p:cNvSpPr>
                <p:nvPr userDrawn="1"/>
              </p:nvSpPr>
              <p:spPr bwMode="auto">
                <a:xfrm>
                  <a:off x="4242" y="1417"/>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0" name="Freeform 58">
                  <a:extLst>
                    <a:ext uri="{FF2B5EF4-FFF2-40B4-BE49-F238E27FC236}">
                      <a16:creationId xmlns:a16="http://schemas.microsoft.com/office/drawing/2014/main" id="{6CB389D5-C797-4A6D-A360-EFB989E90E48}"/>
                    </a:ext>
                  </a:extLst>
                </p:cNvPr>
                <p:cNvSpPr>
                  <a:spLocks/>
                </p:cNvSpPr>
                <p:nvPr userDrawn="1"/>
              </p:nvSpPr>
              <p:spPr bwMode="auto">
                <a:xfrm>
                  <a:off x="4232" y="1417"/>
                  <a:ext cx="10"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1" name="Freeform 59">
                  <a:extLst>
                    <a:ext uri="{FF2B5EF4-FFF2-40B4-BE49-F238E27FC236}">
                      <a16:creationId xmlns:a16="http://schemas.microsoft.com/office/drawing/2014/main" id="{89C2AD21-B3B8-4411-BDE9-1984FC2CB0BA}"/>
                    </a:ext>
                  </a:extLst>
                </p:cNvPr>
                <p:cNvSpPr>
                  <a:spLocks/>
                </p:cNvSpPr>
                <p:nvPr userDrawn="1"/>
              </p:nvSpPr>
              <p:spPr bwMode="auto">
                <a:xfrm>
                  <a:off x="4033" y="71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2" name="Freeform 60">
                  <a:extLst>
                    <a:ext uri="{FF2B5EF4-FFF2-40B4-BE49-F238E27FC236}">
                      <a16:creationId xmlns:a16="http://schemas.microsoft.com/office/drawing/2014/main" id="{94E76B84-C682-4857-8555-C4887A3501BD}"/>
                    </a:ext>
                  </a:extLst>
                </p:cNvPr>
                <p:cNvSpPr>
                  <a:spLocks/>
                </p:cNvSpPr>
                <p:nvPr userDrawn="1"/>
              </p:nvSpPr>
              <p:spPr bwMode="auto">
                <a:xfrm>
                  <a:off x="3714" y="1452"/>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3" name="Freeform 61">
                  <a:extLst>
                    <a:ext uri="{FF2B5EF4-FFF2-40B4-BE49-F238E27FC236}">
                      <a16:creationId xmlns:a16="http://schemas.microsoft.com/office/drawing/2014/main" id="{30A1CBB9-38E3-4539-B270-A16F216EB03C}"/>
                    </a:ext>
                  </a:extLst>
                </p:cNvPr>
                <p:cNvSpPr>
                  <a:spLocks/>
                </p:cNvSpPr>
                <p:nvPr userDrawn="1"/>
              </p:nvSpPr>
              <p:spPr bwMode="auto">
                <a:xfrm>
                  <a:off x="3699" y="1442"/>
                  <a:ext cx="15" cy="10"/>
                </a:xfrm>
                <a:custGeom>
                  <a:avLst/>
                  <a:gdLst>
                    <a:gd name="T0" fmla="*/ 0 w 3"/>
                    <a:gd name="T1" fmla="*/ 2 h 2"/>
                    <a:gd name="T2" fmla="*/ 3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cubicBezTo>
                        <a:pt x="2" y="2"/>
                        <a:pt x="2" y="2"/>
                        <a:pt x="3" y="2"/>
                      </a:cubicBezTo>
                      <a:cubicBezTo>
                        <a:pt x="3" y="0"/>
                        <a:pt x="3" y="0"/>
                        <a:pt x="3"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4" name="Freeform 62">
                  <a:extLst>
                    <a:ext uri="{FF2B5EF4-FFF2-40B4-BE49-F238E27FC236}">
                      <a16:creationId xmlns:a16="http://schemas.microsoft.com/office/drawing/2014/main" id="{AF4A8BDD-1FC5-4D95-813C-C292B3DCBF3C}"/>
                    </a:ext>
                  </a:extLst>
                </p:cNvPr>
                <p:cNvSpPr>
                  <a:spLocks noEditPoints="1"/>
                </p:cNvSpPr>
                <p:nvPr userDrawn="1"/>
              </p:nvSpPr>
              <p:spPr bwMode="auto">
                <a:xfrm>
                  <a:off x="3520" y="703"/>
                  <a:ext cx="916" cy="759"/>
                </a:xfrm>
                <a:custGeom>
                  <a:avLst/>
                  <a:gdLst>
                    <a:gd name="T0" fmla="*/ 38 w 184"/>
                    <a:gd name="T1" fmla="*/ 64 h 152"/>
                    <a:gd name="T2" fmla="*/ 28 w 184"/>
                    <a:gd name="T3" fmla="*/ 71 h 152"/>
                    <a:gd name="T4" fmla="*/ 19 w 184"/>
                    <a:gd name="T5" fmla="*/ 75 h 152"/>
                    <a:gd name="T6" fmla="*/ 11 w 184"/>
                    <a:gd name="T7" fmla="*/ 83 h 152"/>
                    <a:gd name="T8" fmla="*/ 4 w 184"/>
                    <a:gd name="T9" fmla="*/ 100 h 152"/>
                    <a:gd name="T10" fmla="*/ 2 w 184"/>
                    <a:gd name="T11" fmla="*/ 118 h 152"/>
                    <a:gd name="T12" fmla="*/ 5 w 184"/>
                    <a:gd name="T13" fmla="*/ 120 h 152"/>
                    <a:gd name="T14" fmla="*/ 4 w 184"/>
                    <a:gd name="T15" fmla="*/ 128 h 152"/>
                    <a:gd name="T16" fmla="*/ 7 w 184"/>
                    <a:gd name="T17" fmla="*/ 133 h 152"/>
                    <a:gd name="T18" fmla="*/ 21 w 184"/>
                    <a:gd name="T19" fmla="*/ 143 h 152"/>
                    <a:gd name="T20" fmla="*/ 41 w 184"/>
                    <a:gd name="T21" fmla="*/ 146 h 152"/>
                    <a:gd name="T22" fmla="*/ 49 w 184"/>
                    <a:gd name="T23" fmla="*/ 151 h 152"/>
                    <a:gd name="T24" fmla="*/ 66 w 184"/>
                    <a:gd name="T25" fmla="*/ 151 h 152"/>
                    <a:gd name="T26" fmla="*/ 69 w 184"/>
                    <a:gd name="T27" fmla="*/ 152 h 152"/>
                    <a:gd name="T28" fmla="*/ 80 w 184"/>
                    <a:gd name="T29" fmla="*/ 148 h 152"/>
                    <a:gd name="T30" fmla="*/ 90 w 184"/>
                    <a:gd name="T31" fmla="*/ 138 h 152"/>
                    <a:gd name="T32" fmla="*/ 102 w 184"/>
                    <a:gd name="T33" fmla="*/ 138 h 152"/>
                    <a:gd name="T34" fmla="*/ 121 w 184"/>
                    <a:gd name="T35" fmla="*/ 146 h 152"/>
                    <a:gd name="T36" fmla="*/ 132 w 184"/>
                    <a:gd name="T37" fmla="*/ 147 h 152"/>
                    <a:gd name="T38" fmla="*/ 144 w 184"/>
                    <a:gd name="T39" fmla="*/ 147 h 152"/>
                    <a:gd name="T40" fmla="*/ 156 w 184"/>
                    <a:gd name="T41" fmla="*/ 142 h 152"/>
                    <a:gd name="T42" fmla="*/ 146 w 184"/>
                    <a:gd name="T43" fmla="*/ 144 h 152"/>
                    <a:gd name="T44" fmla="*/ 133 w 184"/>
                    <a:gd name="T45" fmla="*/ 142 h 152"/>
                    <a:gd name="T46" fmla="*/ 111 w 184"/>
                    <a:gd name="T47" fmla="*/ 135 h 152"/>
                    <a:gd name="T48" fmla="*/ 95 w 184"/>
                    <a:gd name="T49" fmla="*/ 131 h 152"/>
                    <a:gd name="T50" fmla="*/ 84 w 184"/>
                    <a:gd name="T51" fmla="*/ 138 h 152"/>
                    <a:gd name="T52" fmla="*/ 63 w 184"/>
                    <a:gd name="T53" fmla="*/ 143 h 152"/>
                    <a:gd name="T54" fmla="*/ 55 w 184"/>
                    <a:gd name="T55" fmla="*/ 144 h 152"/>
                    <a:gd name="T56" fmla="*/ 42 w 184"/>
                    <a:gd name="T57" fmla="*/ 143 h 152"/>
                    <a:gd name="T58" fmla="*/ 17 w 184"/>
                    <a:gd name="T59" fmla="*/ 133 h 152"/>
                    <a:gd name="T60" fmla="*/ 12 w 184"/>
                    <a:gd name="T61" fmla="*/ 124 h 152"/>
                    <a:gd name="T62" fmla="*/ 7 w 184"/>
                    <a:gd name="T63" fmla="*/ 105 h 152"/>
                    <a:gd name="T64" fmla="*/ 13 w 184"/>
                    <a:gd name="T65" fmla="*/ 89 h 152"/>
                    <a:gd name="T66" fmla="*/ 29 w 184"/>
                    <a:gd name="T67" fmla="*/ 80 h 152"/>
                    <a:gd name="T68" fmla="*/ 49 w 184"/>
                    <a:gd name="T69" fmla="*/ 64 h 152"/>
                    <a:gd name="T70" fmla="*/ 59 w 184"/>
                    <a:gd name="T71" fmla="*/ 44 h 152"/>
                    <a:gd name="T72" fmla="*/ 71 w 184"/>
                    <a:gd name="T73" fmla="*/ 20 h 152"/>
                    <a:gd name="T74" fmla="*/ 101 w 184"/>
                    <a:gd name="T75" fmla="*/ 8 h 152"/>
                    <a:gd name="T76" fmla="*/ 106 w 184"/>
                    <a:gd name="T77" fmla="*/ 10 h 152"/>
                    <a:gd name="T78" fmla="*/ 115 w 184"/>
                    <a:gd name="T79" fmla="*/ 11 h 152"/>
                    <a:gd name="T80" fmla="*/ 135 w 184"/>
                    <a:gd name="T81" fmla="*/ 35 h 152"/>
                    <a:gd name="T82" fmla="*/ 141 w 184"/>
                    <a:gd name="T83" fmla="*/ 48 h 152"/>
                    <a:gd name="T84" fmla="*/ 159 w 184"/>
                    <a:gd name="T85" fmla="*/ 73 h 152"/>
                    <a:gd name="T86" fmla="*/ 176 w 184"/>
                    <a:gd name="T87" fmla="*/ 81 h 152"/>
                    <a:gd name="T88" fmla="*/ 184 w 184"/>
                    <a:gd name="T89" fmla="*/ 85 h 152"/>
                    <a:gd name="T90" fmla="*/ 169 w 184"/>
                    <a:gd name="T91" fmla="*/ 71 h 152"/>
                    <a:gd name="T92" fmla="*/ 157 w 184"/>
                    <a:gd name="T93" fmla="*/ 62 h 152"/>
                    <a:gd name="T94" fmla="*/ 151 w 184"/>
                    <a:gd name="T95" fmla="*/ 48 h 152"/>
                    <a:gd name="T96" fmla="*/ 142 w 184"/>
                    <a:gd name="T97" fmla="*/ 34 h 152"/>
                    <a:gd name="T98" fmla="*/ 126 w 184"/>
                    <a:gd name="T99" fmla="*/ 16 h 152"/>
                    <a:gd name="T100" fmla="*/ 112 w 184"/>
                    <a:gd name="T101" fmla="*/ 4 h 152"/>
                    <a:gd name="T102" fmla="*/ 100 w 184"/>
                    <a:gd name="T103" fmla="*/ 4 h 152"/>
                    <a:gd name="T104" fmla="*/ 105 w 184"/>
                    <a:gd name="T105" fmla="*/ 2 h 152"/>
                    <a:gd name="T106" fmla="*/ 91 w 184"/>
                    <a:gd name="T107" fmla="*/ 3 h 152"/>
                    <a:gd name="T108" fmla="*/ 71 w 184"/>
                    <a:gd name="T109" fmla="*/ 15 h 152"/>
                    <a:gd name="T110" fmla="*/ 65 w 184"/>
                    <a:gd name="T111" fmla="*/ 21 h 152"/>
                    <a:gd name="T112" fmla="*/ 59 w 184"/>
                    <a:gd name="T113" fmla="*/ 26 h 152"/>
                    <a:gd name="T114" fmla="*/ 52 w 184"/>
                    <a:gd name="T115" fmla="*/ 41 h 152"/>
                    <a:gd name="T116" fmla="*/ 43 w 184"/>
                    <a:gd name="T117" fmla="*/ 58 h 152"/>
                    <a:gd name="T118" fmla="*/ 135 w 184"/>
                    <a:gd name="T119" fmla="*/ 144 h 152"/>
                    <a:gd name="T120" fmla="*/ 110 w 184"/>
                    <a:gd name="T121" fmla="*/ 1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52">
                      <a:moveTo>
                        <a:pt x="43" y="58"/>
                      </a:moveTo>
                      <a:cubicBezTo>
                        <a:pt x="42" y="59"/>
                        <a:pt x="42" y="59"/>
                        <a:pt x="42" y="59"/>
                      </a:cubicBezTo>
                      <a:cubicBezTo>
                        <a:pt x="42" y="56"/>
                        <a:pt x="43" y="55"/>
                        <a:pt x="42" y="56"/>
                      </a:cubicBezTo>
                      <a:cubicBezTo>
                        <a:pt x="42" y="57"/>
                        <a:pt x="41" y="59"/>
                        <a:pt x="40" y="60"/>
                      </a:cubicBezTo>
                      <a:cubicBezTo>
                        <a:pt x="39" y="62"/>
                        <a:pt x="38" y="63"/>
                        <a:pt x="39" y="64"/>
                      </a:cubicBezTo>
                      <a:cubicBezTo>
                        <a:pt x="37" y="65"/>
                        <a:pt x="37" y="65"/>
                        <a:pt x="37" y="65"/>
                      </a:cubicBezTo>
                      <a:cubicBezTo>
                        <a:pt x="38" y="64"/>
                        <a:pt x="38" y="64"/>
                        <a:pt x="38" y="64"/>
                      </a:cubicBezTo>
                      <a:cubicBezTo>
                        <a:pt x="35" y="65"/>
                        <a:pt x="38" y="67"/>
                        <a:pt x="35" y="68"/>
                      </a:cubicBezTo>
                      <a:cubicBezTo>
                        <a:pt x="34" y="69"/>
                        <a:pt x="33" y="69"/>
                        <a:pt x="34" y="68"/>
                      </a:cubicBezTo>
                      <a:cubicBezTo>
                        <a:pt x="34" y="68"/>
                        <a:pt x="33" y="69"/>
                        <a:pt x="33" y="69"/>
                      </a:cubicBezTo>
                      <a:cubicBezTo>
                        <a:pt x="33" y="69"/>
                        <a:pt x="32" y="70"/>
                        <a:pt x="32" y="70"/>
                      </a:cubicBezTo>
                      <a:cubicBezTo>
                        <a:pt x="31" y="70"/>
                        <a:pt x="31" y="70"/>
                        <a:pt x="32" y="69"/>
                      </a:cubicBezTo>
                      <a:cubicBezTo>
                        <a:pt x="32" y="69"/>
                        <a:pt x="31" y="70"/>
                        <a:pt x="30" y="70"/>
                      </a:cubicBezTo>
                      <a:cubicBezTo>
                        <a:pt x="29" y="71"/>
                        <a:pt x="28" y="71"/>
                        <a:pt x="28" y="71"/>
                      </a:cubicBezTo>
                      <a:cubicBezTo>
                        <a:pt x="28" y="71"/>
                        <a:pt x="28" y="71"/>
                        <a:pt x="28" y="71"/>
                      </a:cubicBezTo>
                      <a:cubicBezTo>
                        <a:pt x="27" y="72"/>
                        <a:pt x="26" y="73"/>
                        <a:pt x="26" y="74"/>
                      </a:cubicBezTo>
                      <a:cubicBezTo>
                        <a:pt x="25" y="74"/>
                        <a:pt x="26" y="73"/>
                        <a:pt x="26" y="73"/>
                      </a:cubicBezTo>
                      <a:cubicBezTo>
                        <a:pt x="26" y="73"/>
                        <a:pt x="25" y="73"/>
                        <a:pt x="25" y="74"/>
                      </a:cubicBezTo>
                      <a:cubicBezTo>
                        <a:pt x="24" y="74"/>
                        <a:pt x="24" y="75"/>
                        <a:pt x="24" y="75"/>
                      </a:cubicBezTo>
                      <a:cubicBezTo>
                        <a:pt x="23" y="75"/>
                        <a:pt x="24" y="73"/>
                        <a:pt x="26" y="72"/>
                      </a:cubicBezTo>
                      <a:cubicBezTo>
                        <a:pt x="23" y="71"/>
                        <a:pt x="24" y="74"/>
                        <a:pt x="19" y="75"/>
                      </a:cubicBezTo>
                      <a:cubicBezTo>
                        <a:pt x="19" y="75"/>
                        <a:pt x="21" y="74"/>
                        <a:pt x="21" y="74"/>
                      </a:cubicBezTo>
                      <a:cubicBezTo>
                        <a:pt x="19" y="73"/>
                        <a:pt x="17" y="75"/>
                        <a:pt x="15" y="76"/>
                      </a:cubicBezTo>
                      <a:cubicBezTo>
                        <a:pt x="15" y="76"/>
                        <a:pt x="21" y="74"/>
                        <a:pt x="19" y="76"/>
                      </a:cubicBezTo>
                      <a:cubicBezTo>
                        <a:pt x="18" y="77"/>
                        <a:pt x="17" y="77"/>
                        <a:pt x="16" y="79"/>
                      </a:cubicBezTo>
                      <a:cubicBezTo>
                        <a:pt x="15" y="78"/>
                        <a:pt x="14" y="79"/>
                        <a:pt x="13" y="80"/>
                      </a:cubicBezTo>
                      <a:cubicBezTo>
                        <a:pt x="12" y="79"/>
                        <a:pt x="12" y="79"/>
                        <a:pt x="12" y="79"/>
                      </a:cubicBezTo>
                      <a:cubicBezTo>
                        <a:pt x="11" y="81"/>
                        <a:pt x="11" y="82"/>
                        <a:pt x="11" y="83"/>
                      </a:cubicBezTo>
                      <a:cubicBezTo>
                        <a:pt x="9" y="85"/>
                        <a:pt x="8" y="84"/>
                        <a:pt x="7" y="84"/>
                      </a:cubicBezTo>
                      <a:cubicBezTo>
                        <a:pt x="5" y="88"/>
                        <a:pt x="10" y="83"/>
                        <a:pt x="8" y="87"/>
                      </a:cubicBezTo>
                      <a:cubicBezTo>
                        <a:pt x="6" y="89"/>
                        <a:pt x="5" y="92"/>
                        <a:pt x="4" y="95"/>
                      </a:cubicBezTo>
                      <a:cubicBezTo>
                        <a:pt x="3" y="97"/>
                        <a:pt x="4" y="94"/>
                        <a:pt x="3" y="95"/>
                      </a:cubicBezTo>
                      <a:cubicBezTo>
                        <a:pt x="3" y="97"/>
                        <a:pt x="3" y="97"/>
                        <a:pt x="3" y="97"/>
                      </a:cubicBezTo>
                      <a:cubicBezTo>
                        <a:pt x="3" y="98"/>
                        <a:pt x="3" y="97"/>
                        <a:pt x="3" y="97"/>
                      </a:cubicBezTo>
                      <a:cubicBezTo>
                        <a:pt x="3" y="99"/>
                        <a:pt x="4" y="98"/>
                        <a:pt x="4" y="100"/>
                      </a:cubicBezTo>
                      <a:cubicBezTo>
                        <a:pt x="4" y="101"/>
                        <a:pt x="3" y="102"/>
                        <a:pt x="3" y="103"/>
                      </a:cubicBezTo>
                      <a:cubicBezTo>
                        <a:pt x="2" y="104"/>
                        <a:pt x="2" y="105"/>
                        <a:pt x="2" y="105"/>
                      </a:cubicBezTo>
                      <a:cubicBezTo>
                        <a:pt x="1" y="106"/>
                        <a:pt x="1" y="107"/>
                        <a:pt x="2" y="108"/>
                      </a:cubicBezTo>
                      <a:cubicBezTo>
                        <a:pt x="1" y="109"/>
                        <a:pt x="1" y="107"/>
                        <a:pt x="0" y="108"/>
                      </a:cubicBezTo>
                      <a:cubicBezTo>
                        <a:pt x="1" y="112"/>
                        <a:pt x="1" y="111"/>
                        <a:pt x="2" y="115"/>
                      </a:cubicBezTo>
                      <a:cubicBezTo>
                        <a:pt x="2" y="115"/>
                        <a:pt x="2" y="115"/>
                        <a:pt x="2" y="116"/>
                      </a:cubicBezTo>
                      <a:cubicBezTo>
                        <a:pt x="2" y="117"/>
                        <a:pt x="2" y="118"/>
                        <a:pt x="2" y="118"/>
                      </a:cubicBezTo>
                      <a:cubicBezTo>
                        <a:pt x="2" y="115"/>
                        <a:pt x="4" y="118"/>
                        <a:pt x="5" y="120"/>
                      </a:cubicBezTo>
                      <a:cubicBezTo>
                        <a:pt x="5" y="119"/>
                        <a:pt x="6" y="118"/>
                        <a:pt x="6" y="118"/>
                      </a:cubicBezTo>
                      <a:cubicBezTo>
                        <a:pt x="6" y="118"/>
                        <a:pt x="7" y="121"/>
                        <a:pt x="7" y="121"/>
                      </a:cubicBezTo>
                      <a:cubicBezTo>
                        <a:pt x="7" y="122"/>
                        <a:pt x="6" y="122"/>
                        <a:pt x="6" y="121"/>
                      </a:cubicBezTo>
                      <a:cubicBezTo>
                        <a:pt x="6" y="121"/>
                        <a:pt x="6" y="121"/>
                        <a:pt x="6" y="122"/>
                      </a:cubicBezTo>
                      <a:cubicBezTo>
                        <a:pt x="6" y="123"/>
                        <a:pt x="5" y="123"/>
                        <a:pt x="5" y="122"/>
                      </a:cubicBezTo>
                      <a:cubicBezTo>
                        <a:pt x="5" y="121"/>
                        <a:pt x="5" y="121"/>
                        <a:pt x="5" y="120"/>
                      </a:cubicBezTo>
                      <a:cubicBezTo>
                        <a:pt x="4" y="120"/>
                        <a:pt x="3" y="119"/>
                        <a:pt x="2" y="119"/>
                      </a:cubicBezTo>
                      <a:cubicBezTo>
                        <a:pt x="3" y="119"/>
                        <a:pt x="3" y="120"/>
                        <a:pt x="3" y="120"/>
                      </a:cubicBezTo>
                      <a:cubicBezTo>
                        <a:pt x="3" y="120"/>
                        <a:pt x="3" y="120"/>
                        <a:pt x="3" y="120"/>
                      </a:cubicBezTo>
                      <a:cubicBezTo>
                        <a:pt x="2" y="120"/>
                        <a:pt x="3" y="121"/>
                        <a:pt x="3" y="121"/>
                      </a:cubicBezTo>
                      <a:cubicBezTo>
                        <a:pt x="2" y="122"/>
                        <a:pt x="2" y="122"/>
                        <a:pt x="2" y="122"/>
                      </a:cubicBezTo>
                      <a:cubicBezTo>
                        <a:pt x="3" y="123"/>
                        <a:pt x="3" y="123"/>
                        <a:pt x="3" y="123"/>
                      </a:cubicBezTo>
                      <a:cubicBezTo>
                        <a:pt x="4" y="128"/>
                        <a:pt x="4" y="128"/>
                        <a:pt x="4" y="128"/>
                      </a:cubicBezTo>
                      <a:cubicBezTo>
                        <a:pt x="5" y="129"/>
                        <a:pt x="7" y="130"/>
                        <a:pt x="8" y="131"/>
                      </a:cubicBezTo>
                      <a:cubicBezTo>
                        <a:pt x="10" y="133"/>
                        <a:pt x="12" y="134"/>
                        <a:pt x="14" y="135"/>
                      </a:cubicBezTo>
                      <a:cubicBezTo>
                        <a:pt x="12" y="135"/>
                        <a:pt x="13" y="136"/>
                        <a:pt x="12" y="137"/>
                      </a:cubicBezTo>
                      <a:cubicBezTo>
                        <a:pt x="12" y="136"/>
                        <a:pt x="11" y="135"/>
                        <a:pt x="10" y="135"/>
                      </a:cubicBezTo>
                      <a:cubicBezTo>
                        <a:pt x="9" y="134"/>
                        <a:pt x="7" y="133"/>
                        <a:pt x="7" y="131"/>
                      </a:cubicBezTo>
                      <a:cubicBezTo>
                        <a:pt x="8" y="133"/>
                        <a:pt x="7" y="133"/>
                        <a:pt x="7" y="133"/>
                      </a:cubicBezTo>
                      <a:cubicBezTo>
                        <a:pt x="7" y="133"/>
                        <a:pt x="7" y="133"/>
                        <a:pt x="7" y="133"/>
                      </a:cubicBezTo>
                      <a:cubicBezTo>
                        <a:pt x="8" y="134"/>
                        <a:pt x="8" y="134"/>
                        <a:pt x="9" y="134"/>
                      </a:cubicBezTo>
                      <a:cubicBezTo>
                        <a:pt x="10" y="135"/>
                        <a:pt x="11" y="136"/>
                        <a:pt x="11" y="136"/>
                      </a:cubicBezTo>
                      <a:cubicBezTo>
                        <a:pt x="10" y="137"/>
                        <a:pt x="11" y="138"/>
                        <a:pt x="12" y="139"/>
                      </a:cubicBezTo>
                      <a:cubicBezTo>
                        <a:pt x="12" y="137"/>
                        <a:pt x="16" y="140"/>
                        <a:pt x="18" y="141"/>
                      </a:cubicBezTo>
                      <a:cubicBezTo>
                        <a:pt x="18" y="142"/>
                        <a:pt x="17" y="142"/>
                        <a:pt x="15" y="140"/>
                      </a:cubicBezTo>
                      <a:cubicBezTo>
                        <a:pt x="15" y="142"/>
                        <a:pt x="17" y="142"/>
                        <a:pt x="18" y="142"/>
                      </a:cubicBezTo>
                      <a:cubicBezTo>
                        <a:pt x="19" y="142"/>
                        <a:pt x="20" y="142"/>
                        <a:pt x="21" y="143"/>
                      </a:cubicBezTo>
                      <a:cubicBezTo>
                        <a:pt x="20" y="143"/>
                        <a:pt x="20" y="142"/>
                        <a:pt x="20" y="142"/>
                      </a:cubicBezTo>
                      <a:cubicBezTo>
                        <a:pt x="21" y="143"/>
                        <a:pt x="24" y="145"/>
                        <a:pt x="23" y="145"/>
                      </a:cubicBezTo>
                      <a:cubicBezTo>
                        <a:pt x="23" y="145"/>
                        <a:pt x="23" y="145"/>
                        <a:pt x="23" y="145"/>
                      </a:cubicBezTo>
                      <a:cubicBezTo>
                        <a:pt x="26" y="147"/>
                        <a:pt x="34" y="149"/>
                        <a:pt x="35" y="147"/>
                      </a:cubicBezTo>
                      <a:cubicBezTo>
                        <a:pt x="35" y="147"/>
                        <a:pt x="34" y="149"/>
                        <a:pt x="34" y="149"/>
                      </a:cubicBezTo>
                      <a:cubicBezTo>
                        <a:pt x="34" y="149"/>
                        <a:pt x="36" y="148"/>
                        <a:pt x="38" y="147"/>
                      </a:cubicBezTo>
                      <a:cubicBezTo>
                        <a:pt x="39" y="147"/>
                        <a:pt x="40" y="146"/>
                        <a:pt x="41" y="146"/>
                      </a:cubicBezTo>
                      <a:cubicBezTo>
                        <a:pt x="41" y="146"/>
                        <a:pt x="42" y="145"/>
                        <a:pt x="42" y="145"/>
                      </a:cubicBezTo>
                      <a:cubicBezTo>
                        <a:pt x="41" y="147"/>
                        <a:pt x="43" y="150"/>
                        <a:pt x="40" y="150"/>
                      </a:cubicBezTo>
                      <a:cubicBezTo>
                        <a:pt x="41" y="151"/>
                        <a:pt x="42" y="151"/>
                        <a:pt x="44" y="151"/>
                      </a:cubicBezTo>
                      <a:cubicBezTo>
                        <a:pt x="43" y="151"/>
                        <a:pt x="42" y="149"/>
                        <a:pt x="43" y="149"/>
                      </a:cubicBezTo>
                      <a:cubicBezTo>
                        <a:pt x="46" y="150"/>
                        <a:pt x="45" y="150"/>
                        <a:pt x="48" y="151"/>
                      </a:cubicBezTo>
                      <a:cubicBezTo>
                        <a:pt x="47" y="151"/>
                        <a:pt x="48" y="149"/>
                        <a:pt x="50" y="149"/>
                      </a:cubicBezTo>
                      <a:cubicBezTo>
                        <a:pt x="49" y="149"/>
                        <a:pt x="50" y="151"/>
                        <a:pt x="49" y="151"/>
                      </a:cubicBezTo>
                      <a:cubicBezTo>
                        <a:pt x="49" y="151"/>
                        <a:pt x="50" y="151"/>
                        <a:pt x="51" y="151"/>
                      </a:cubicBezTo>
                      <a:cubicBezTo>
                        <a:pt x="52" y="150"/>
                        <a:pt x="53" y="150"/>
                        <a:pt x="53" y="150"/>
                      </a:cubicBezTo>
                      <a:cubicBezTo>
                        <a:pt x="52" y="150"/>
                        <a:pt x="53" y="151"/>
                        <a:pt x="54" y="152"/>
                      </a:cubicBezTo>
                      <a:cubicBezTo>
                        <a:pt x="53" y="151"/>
                        <a:pt x="57" y="152"/>
                        <a:pt x="58" y="152"/>
                      </a:cubicBezTo>
                      <a:cubicBezTo>
                        <a:pt x="56" y="151"/>
                        <a:pt x="56" y="151"/>
                        <a:pt x="56" y="151"/>
                      </a:cubicBezTo>
                      <a:cubicBezTo>
                        <a:pt x="61" y="151"/>
                        <a:pt x="61" y="148"/>
                        <a:pt x="65" y="148"/>
                      </a:cubicBezTo>
                      <a:cubicBezTo>
                        <a:pt x="64" y="149"/>
                        <a:pt x="64" y="151"/>
                        <a:pt x="66" y="151"/>
                      </a:cubicBezTo>
                      <a:cubicBezTo>
                        <a:pt x="67" y="150"/>
                        <a:pt x="70" y="145"/>
                        <a:pt x="73" y="143"/>
                      </a:cubicBezTo>
                      <a:cubicBezTo>
                        <a:pt x="74" y="144"/>
                        <a:pt x="74" y="144"/>
                        <a:pt x="74" y="144"/>
                      </a:cubicBezTo>
                      <a:cubicBezTo>
                        <a:pt x="74" y="144"/>
                        <a:pt x="74" y="144"/>
                        <a:pt x="75" y="143"/>
                      </a:cubicBezTo>
                      <a:cubicBezTo>
                        <a:pt x="75" y="143"/>
                        <a:pt x="76" y="142"/>
                        <a:pt x="76" y="142"/>
                      </a:cubicBezTo>
                      <a:cubicBezTo>
                        <a:pt x="75" y="145"/>
                        <a:pt x="71" y="149"/>
                        <a:pt x="68" y="151"/>
                      </a:cubicBezTo>
                      <a:cubicBezTo>
                        <a:pt x="70" y="151"/>
                        <a:pt x="69" y="151"/>
                        <a:pt x="71" y="151"/>
                      </a:cubicBezTo>
                      <a:cubicBezTo>
                        <a:pt x="72" y="151"/>
                        <a:pt x="70" y="152"/>
                        <a:pt x="69" y="152"/>
                      </a:cubicBezTo>
                      <a:cubicBezTo>
                        <a:pt x="69" y="152"/>
                        <a:pt x="71" y="152"/>
                        <a:pt x="72" y="152"/>
                      </a:cubicBezTo>
                      <a:cubicBezTo>
                        <a:pt x="74" y="152"/>
                        <a:pt x="75" y="151"/>
                        <a:pt x="75" y="151"/>
                      </a:cubicBezTo>
                      <a:cubicBezTo>
                        <a:pt x="75" y="150"/>
                        <a:pt x="79" y="149"/>
                        <a:pt x="79" y="148"/>
                      </a:cubicBezTo>
                      <a:cubicBezTo>
                        <a:pt x="79" y="148"/>
                        <a:pt x="77" y="149"/>
                        <a:pt x="76" y="149"/>
                      </a:cubicBezTo>
                      <a:cubicBezTo>
                        <a:pt x="74" y="150"/>
                        <a:pt x="73" y="151"/>
                        <a:pt x="73" y="151"/>
                      </a:cubicBezTo>
                      <a:cubicBezTo>
                        <a:pt x="72" y="150"/>
                        <a:pt x="76" y="147"/>
                        <a:pt x="79" y="146"/>
                      </a:cubicBezTo>
                      <a:cubicBezTo>
                        <a:pt x="81" y="146"/>
                        <a:pt x="79" y="148"/>
                        <a:pt x="80" y="148"/>
                      </a:cubicBezTo>
                      <a:cubicBezTo>
                        <a:pt x="80" y="148"/>
                        <a:pt x="83" y="146"/>
                        <a:pt x="83" y="146"/>
                      </a:cubicBezTo>
                      <a:cubicBezTo>
                        <a:pt x="82" y="147"/>
                        <a:pt x="82" y="147"/>
                        <a:pt x="82" y="147"/>
                      </a:cubicBezTo>
                      <a:cubicBezTo>
                        <a:pt x="84" y="147"/>
                        <a:pt x="85" y="145"/>
                        <a:pt x="88" y="144"/>
                      </a:cubicBezTo>
                      <a:cubicBezTo>
                        <a:pt x="88" y="144"/>
                        <a:pt x="89" y="144"/>
                        <a:pt x="90" y="144"/>
                      </a:cubicBezTo>
                      <a:cubicBezTo>
                        <a:pt x="90" y="144"/>
                        <a:pt x="91" y="144"/>
                        <a:pt x="91" y="144"/>
                      </a:cubicBezTo>
                      <a:cubicBezTo>
                        <a:pt x="89" y="143"/>
                        <a:pt x="86" y="140"/>
                        <a:pt x="87" y="138"/>
                      </a:cubicBezTo>
                      <a:cubicBezTo>
                        <a:pt x="87" y="138"/>
                        <a:pt x="88" y="138"/>
                        <a:pt x="90" y="138"/>
                      </a:cubicBezTo>
                      <a:cubicBezTo>
                        <a:pt x="91" y="138"/>
                        <a:pt x="93" y="137"/>
                        <a:pt x="93" y="138"/>
                      </a:cubicBezTo>
                      <a:cubicBezTo>
                        <a:pt x="95" y="138"/>
                        <a:pt x="92" y="141"/>
                        <a:pt x="94" y="141"/>
                      </a:cubicBezTo>
                      <a:cubicBezTo>
                        <a:pt x="93" y="141"/>
                        <a:pt x="94" y="140"/>
                        <a:pt x="94" y="140"/>
                      </a:cubicBezTo>
                      <a:cubicBezTo>
                        <a:pt x="95" y="140"/>
                        <a:pt x="94" y="141"/>
                        <a:pt x="96" y="141"/>
                      </a:cubicBezTo>
                      <a:cubicBezTo>
                        <a:pt x="96" y="139"/>
                        <a:pt x="100" y="140"/>
                        <a:pt x="97" y="139"/>
                      </a:cubicBezTo>
                      <a:cubicBezTo>
                        <a:pt x="99" y="139"/>
                        <a:pt x="98" y="139"/>
                        <a:pt x="100" y="140"/>
                      </a:cubicBezTo>
                      <a:cubicBezTo>
                        <a:pt x="100" y="139"/>
                        <a:pt x="101" y="138"/>
                        <a:pt x="102" y="138"/>
                      </a:cubicBezTo>
                      <a:cubicBezTo>
                        <a:pt x="103" y="137"/>
                        <a:pt x="104" y="137"/>
                        <a:pt x="105" y="137"/>
                      </a:cubicBezTo>
                      <a:cubicBezTo>
                        <a:pt x="105" y="137"/>
                        <a:pt x="105" y="138"/>
                        <a:pt x="105" y="138"/>
                      </a:cubicBezTo>
                      <a:cubicBezTo>
                        <a:pt x="109" y="140"/>
                        <a:pt x="111" y="141"/>
                        <a:pt x="114" y="143"/>
                      </a:cubicBezTo>
                      <a:cubicBezTo>
                        <a:pt x="114" y="143"/>
                        <a:pt x="116" y="144"/>
                        <a:pt x="115" y="145"/>
                      </a:cubicBezTo>
                      <a:cubicBezTo>
                        <a:pt x="116" y="145"/>
                        <a:pt x="116" y="144"/>
                        <a:pt x="118" y="145"/>
                      </a:cubicBezTo>
                      <a:cubicBezTo>
                        <a:pt x="119" y="147"/>
                        <a:pt x="115" y="144"/>
                        <a:pt x="116" y="146"/>
                      </a:cubicBezTo>
                      <a:cubicBezTo>
                        <a:pt x="117" y="145"/>
                        <a:pt x="119" y="146"/>
                        <a:pt x="121" y="146"/>
                      </a:cubicBezTo>
                      <a:cubicBezTo>
                        <a:pt x="121" y="145"/>
                        <a:pt x="118" y="145"/>
                        <a:pt x="116" y="144"/>
                      </a:cubicBezTo>
                      <a:cubicBezTo>
                        <a:pt x="116" y="143"/>
                        <a:pt x="120" y="143"/>
                        <a:pt x="124" y="143"/>
                      </a:cubicBezTo>
                      <a:cubicBezTo>
                        <a:pt x="127" y="144"/>
                        <a:pt x="125" y="145"/>
                        <a:pt x="125" y="144"/>
                      </a:cubicBezTo>
                      <a:cubicBezTo>
                        <a:pt x="131" y="146"/>
                        <a:pt x="131" y="143"/>
                        <a:pt x="135" y="145"/>
                      </a:cubicBezTo>
                      <a:cubicBezTo>
                        <a:pt x="137" y="146"/>
                        <a:pt x="135" y="147"/>
                        <a:pt x="135" y="148"/>
                      </a:cubicBezTo>
                      <a:cubicBezTo>
                        <a:pt x="133" y="148"/>
                        <a:pt x="131" y="146"/>
                        <a:pt x="130" y="146"/>
                      </a:cubicBezTo>
                      <a:cubicBezTo>
                        <a:pt x="132" y="147"/>
                        <a:pt x="132" y="147"/>
                        <a:pt x="132" y="147"/>
                      </a:cubicBezTo>
                      <a:cubicBezTo>
                        <a:pt x="131" y="147"/>
                        <a:pt x="129" y="147"/>
                        <a:pt x="128" y="147"/>
                      </a:cubicBezTo>
                      <a:cubicBezTo>
                        <a:pt x="129" y="147"/>
                        <a:pt x="131" y="148"/>
                        <a:pt x="134" y="148"/>
                      </a:cubicBezTo>
                      <a:cubicBezTo>
                        <a:pt x="136" y="149"/>
                        <a:pt x="137" y="149"/>
                        <a:pt x="139" y="149"/>
                      </a:cubicBezTo>
                      <a:cubicBezTo>
                        <a:pt x="140" y="149"/>
                        <a:pt x="142" y="149"/>
                        <a:pt x="143" y="149"/>
                      </a:cubicBezTo>
                      <a:cubicBezTo>
                        <a:pt x="144" y="149"/>
                        <a:pt x="145" y="148"/>
                        <a:pt x="144" y="148"/>
                      </a:cubicBezTo>
                      <a:cubicBezTo>
                        <a:pt x="143" y="148"/>
                        <a:pt x="143" y="148"/>
                        <a:pt x="143" y="148"/>
                      </a:cubicBezTo>
                      <a:cubicBezTo>
                        <a:pt x="142" y="147"/>
                        <a:pt x="146" y="147"/>
                        <a:pt x="144" y="147"/>
                      </a:cubicBezTo>
                      <a:cubicBezTo>
                        <a:pt x="146" y="146"/>
                        <a:pt x="148" y="145"/>
                        <a:pt x="151" y="145"/>
                      </a:cubicBezTo>
                      <a:cubicBezTo>
                        <a:pt x="151" y="146"/>
                        <a:pt x="151" y="146"/>
                        <a:pt x="151" y="146"/>
                      </a:cubicBezTo>
                      <a:cubicBezTo>
                        <a:pt x="151" y="146"/>
                        <a:pt x="149" y="146"/>
                        <a:pt x="149" y="146"/>
                      </a:cubicBezTo>
                      <a:cubicBezTo>
                        <a:pt x="150" y="146"/>
                        <a:pt x="153" y="147"/>
                        <a:pt x="154" y="146"/>
                      </a:cubicBezTo>
                      <a:cubicBezTo>
                        <a:pt x="152" y="145"/>
                        <a:pt x="152" y="145"/>
                        <a:pt x="152" y="145"/>
                      </a:cubicBezTo>
                      <a:cubicBezTo>
                        <a:pt x="154" y="144"/>
                        <a:pt x="156" y="143"/>
                        <a:pt x="158" y="143"/>
                      </a:cubicBezTo>
                      <a:cubicBezTo>
                        <a:pt x="157" y="142"/>
                        <a:pt x="158" y="143"/>
                        <a:pt x="156" y="142"/>
                      </a:cubicBezTo>
                      <a:cubicBezTo>
                        <a:pt x="158" y="144"/>
                        <a:pt x="150" y="143"/>
                        <a:pt x="153" y="144"/>
                      </a:cubicBezTo>
                      <a:cubicBezTo>
                        <a:pt x="151" y="143"/>
                        <a:pt x="150" y="144"/>
                        <a:pt x="147" y="143"/>
                      </a:cubicBezTo>
                      <a:cubicBezTo>
                        <a:pt x="147" y="143"/>
                        <a:pt x="148" y="143"/>
                        <a:pt x="146" y="143"/>
                      </a:cubicBezTo>
                      <a:cubicBezTo>
                        <a:pt x="146" y="143"/>
                        <a:pt x="146" y="143"/>
                        <a:pt x="146" y="144"/>
                      </a:cubicBezTo>
                      <a:cubicBezTo>
                        <a:pt x="146" y="144"/>
                        <a:pt x="146" y="144"/>
                        <a:pt x="146" y="144"/>
                      </a:cubicBezTo>
                      <a:cubicBezTo>
                        <a:pt x="146" y="144"/>
                        <a:pt x="146" y="144"/>
                        <a:pt x="146" y="144"/>
                      </a:cubicBezTo>
                      <a:cubicBezTo>
                        <a:pt x="146" y="144"/>
                        <a:pt x="146" y="144"/>
                        <a:pt x="146" y="144"/>
                      </a:cubicBezTo>
                      <a:cubicBezTo>
                        <a:pt x="146" y="144"/>
                        <a:pt x="147" y="144"/>
                        <a:pt x="147" y="144"/>
                      </a:cubicBezTo>
                      <a:cubicBezTo>
                        <a:pt x="146" y="145"/>
                        <a:pt x="143" y="145"/>
                        <a:pt x="142" y="145"/>
                      </a:cubicBezTo>
                      <a:cubicBezTo>
                        <a:pt x="140" y="145"/>
                        <a:pt x="142" y="145"/>
                        <a:pt x="141" y="145"/>
                      </a:cubicBezTo>
                      <a:cubicBezTo>
                        <a:pt x="140" y="145"/>
                        <a:pt x="140" y="145"/>
                        <a:pt x="140" y="145"/>
                      </a:cubicBezTo>
                      <a:cubicBezTo>
                        <a:pt x="140" y="144"/>
                        <a:pt x="137" y="144"/>
                        <a:pt x="140" y="143"/>
                      </a:cubicBezTo>
                      <a:cubicBezTo>
                        <a:pt x="137" y="143"/>
                        <a:pt x="137" y="143"/>
                        <a:pt x="137" y="143"/>
                      </a:cubicBezTo>
                      <a:cubicBezTo>
                        <a:pt x="136" y="143"/>
                        <a:pt x="134" y="142"/>
                        <a:pt x="133" y="142"/>
                      </a:cubicBezTo>
                      <a:cubicBezTo>
                        <a:pt x="132" y="142"/>
                        <a:pt x="130" y="143"/>
                        <a:pt x="131" y="142"/>
                      </a:cubicBezTo>
                      <a:cubicBezTo>
                        <a:pt x="131" y="142"/>
                        <a:pt x="130" y="142"/>
                        <a:pt x="129" y="142"/>
                      </a:cubicBezTo>
                      <a:cubicBezTo>
                        <a:pt x="128" y="142"/>
                        <a:pt x="127" y="142"/>
                        <a:pt x="127" y="142"/>
                      </a:cubicBezTo>
                      <a:cubicBezTo>
                        <a:pt x="127" y="142"/>
                        <a:pt x="127" y="142"/>
                        <a:pt x="127" y="142"/>
                      </a:cubicBezTo>
                      <a:cubicBezTo>
                        <a:pt x="124" y="141"/>
                        <a:pt x="119" y="141"/>
                        <a:pt x="116" y="138"/>
                      </a:cubicBezTo>
                      <a:cubicBezTo>
                        <a:pt x="115" y="137"/>
                        <a:pt x="115" y="137"/>
                        <a:pt x="114" y="137"/>
                      </a:cubicBezTo>
                      <a:cubicBezTo>
                        <a:pt x="113" y="137"/>
                        <a:pt x="112" y="136"/>
                        <a:pt x="111" y="135"/>
                      </a:cubicBezTo>
                      <a:cubicBezTo>
                        <a:pt x="111" y="135"/>
                        <a:pt x="111" y="135"/>
                        <a:pt x="111" y="135"/>
                      </a:cubicBezTo>
                      <a:cubicBezTo>
                        <a:pt x="110" y="134"/>
                        <a:pt x="109" y="134"/>
                        <a:pt x="107" y="133"/>
                      </a:cubicBezTo>
                      <a:cubicBezTo>
                        <a:pt x="106" y="133"/>
                        <a:pt x="105" y="132"/>
                        <a:pt x="104" y="133"/>
                      </a:cubicBezTo>
                      <a:cubicBezTo>
                        <a:pt x="104" y="132"/>
                        <a:pt x="103" y="131"/>
                        <a:pt x="102" y="131"/>
                      </a:cubicBezTo>
                      <a:cubicBezTo>
                        <a:pt x="102" y="131"/>
                        <a:pt x="101" y="131"/>
                        <a:pt x="100" y="131"/>
                      </a:cubicBezTo>
                      <a:cubicBezTo>
                        <a:pt x="100" y="131"/>
                        <a:pt x="99" y="131"/>
                        <a:pt x="98" y="131"/>
                      </a:cubicBezTo>
                      <a:cubicBezTo>
                        <a:pt x="97" y="131"/>
                        <a:pt x="96" y="131"/>
                        <a:pt x="95" y="131"/>
                      </a:cubicBezTo>
                      <a:cubicBezTo>
                        <a:pt x="95" y="132"/>
                        <a:pt x="94" y="132"/>
                        <a:pt x="93" y="132"/>
                      </a:cubicBezTo>
                      <a:cubicBezTo>
                        <a:pt x="92" y="132"/>
                        <a:pt x="91" y="133"/>
                        <a:pt x="90" y="133"/>
                      </a:cubicBezTo>
                      <a:cubicBezTo>
                        <a:pt x="90" y="134"/>
                        <a:pt x="90" y="134"/>
                        <a:pt x="90" y="134"/>
                      </a:cubicBezTo>
                      <a:cubicBezTo>
                        <a:pt x="89" y="134"/>
                        <a:pt x="88" y="135"/>
                        <a:pt x="87" y="135"/>
                      </a:cubicBezTo>
                      <a:cubicBezTo>
                        <a:pt x="86" y="136"/>
                        <a:pt x="86" y="136"/>
                        <a:pt x="85" y="136"/>
                      </a:cubicBezTo>
                      <a:cubicBezTo>
                        <a:pt x="85" y="137"/>
                        <a:pt x="84" y="137"/>
                        <a:pt x="84" y="137"/>
                      </a:cubicBezTo>
                      <a:cubicBezTo>
                        <a:pt x="84" y="138"/>
                        <a:pt x="84" y="138"/>
                        <a:pt x="84" y="138"/>
                      </a:cubicBezTo>
                      <a:cubicBezTo>
                        <a:pt x="83" y="140"/>
                        <a:pt x="79" y="140"/>
                        <a:pt x="76" y="141"/>
                      </a:cubicBezTo>
                      <a:cubicBezTo>
                        <a:pt x="76" y="141"/>
                        <a:pt x="77" y="140"/>
                        <a:pt x="78" y="140"/>
                      </a:cubicBezTo>
                      <a:cubicBezTo>
                        <a:pt x="74" y="140"/>
                        <a:pt x="70" y="144"/>
                        <a:pt x="66" y="143"/>
                      </a:cubicBezTo>
                      <a:cubicBezTo>
                        <a:pt x="65" y="144"/>
                        <a:pt x="65" y="144"/>
                        <a:pt x="64" y="144"/>
                      </a:cubicBezTo>
                      <a:cubicBezTo>
                        <a:pt x="64" y="144"/>
                        <a:pt x="64" y="144"/>
                        <a:pt x="64" y="144"/>
                      </a:cubicBezTo>
                      <a:cubicBezTo>
                        <a:pt x="64" y="144"/>
                        <a:pt x="64" y="144"/>
                        <a:pt x="64" y="144"/>
                      </a:cubicBezTo>
                      <a:cubicBezTo>
                        <a:pt x="63" y="144"/>
                        <a:pt x="63" y="143"/>
                        <a:pt x="63" y="143"/>
                      </a:cubicBezTo>
                      <a:cubicBezTo>
                        <a:pt x="63" y="144"/>
                        <a:pt x="63" y="144"/>
                        <a:pt x="64" y="144"/>
                      </a:cubicBezTo>
                      <a:cubicBezTo>
                        <a:pt x="63" y="144"/>
                        <a:pt x="62" y="144"/>
                        <a:pt x="61" y="144"/>
                      </a:cubicBezTo>
                      <a:cubicBezTo>
                        <a:pt x="60" y="143"/>
                        <a:pt x="60" y="143"/>
                        <a:pt x="60" y="143"/>
                      </a:cubicBezTo>
                      <a:cubicBezTo>
                        <a:pt x="60" y="143"/>
                        <a:pt x="60" y="143"/>
                        <a:pt x="60" y="143"/>
                      </a:cubicBezTo>
                      <a:cubicBezTo>
                        <a:pt x="59" y="143"/>
                        <a:pt x="59" y="144"/>
                        <a:pt x="60" y="144"/>
                      </a:cubicBezTo>
                      <a:cubicBezTo>
                        <a:pt x="59" y="144"/>
                        <a:pt x="59" y="145"/>
                        <a:pt x="59" y="145"/>
                      </a:cubicBezTo>
                      <a:cubicBezTo>
                        <a:pt x="58" y="143"/>
                        <a:pt x="56" y="145"/>
                        <a:pt x="55" y="144"/>
                      </a:cubicBezTo>
                      <a:cubicBezTo>
                        <a:pt x="54" y="144"/>
                        <a:pt x="53" y="144"/>
                        <a:pt x="52" y="145"/>
                      </a:cubicBezTo>
                      <a:cubicBezTo>
                        <a:pt x="50" y="145"/>
                        <a:pt x="49" y="145"/>
                        <a:pt x="49" y="146"/>
                      </a:cubicBezTo>
                      <a:cubicBezTo>
                        <a:pt x="49" y="145"/>
                        <a:pt x="48" y="145"/>
                        <a:pt x="49" y="145"/>
                      </a:cubicBezTo>
                      <a:cubicBezTo>
                        <a:pt x="48" y="145"/>
                        <a:pt x="47" y="145"/>
                        <a:pt x="45" y="145"/>
                      </a:cubicBezTo>
                      <a:cubicBezTo>
                        <a:pt x="45" y="144"/>
                        <a:pt x="45" y="144"/>
                        <a:pt x="45" y="144"/>
                      </a:cubicBezTo>
                      <a:cubicBezTo>
                        <a:pt x="42" y="145"/>
                        <a:pt x="42" y="145"/>
                        <a:pt x="42" y="145"/>
                      </a:cubicBezTo>
                      <a:cubicBezTo>
                        <a:pt x="41" y="144"/>
                        <a:pt x="40" y="144"/>
                        <a:pt x="42" y="143"/>
                      </a:cubicBezTo>
                      <a:cubicBezTo>
                        <a:pt x="38" y="144"/>
                        <a:pt x="39" y="143"/>
                        <a:pt x="35" y="144"/>
                      </a:cubicBezTo>
                      <a:cubicBezTo>
                        <a:pt x="36" y="143"/>
                        <a:pt x="36" y="143"/>
                        <a:pt x="36" y="143"/>
                      </a:cubicBezTo>
                      <a:cubicBezTo>
                        <a:pt x="35" y="143"/>
                        <a:pt x="33" y="143"/>
                        <a:pt x="32" y="143"/>
                      </a:cubicBezTo>
                      <a:cubicBezTo>
                        <a:pt x="32" y="142"/>
                        <a:pt x="31" y="141"/>
                        <a:pt x="29" y="141"/>
                      </a:cubicBezTo>
                      <a:cubicBezTo>
                        <a:pt x="28" y="140"/>
                        <a:pt x="26" y="140"/>
                        <a:pt x="25" y="139"/>
                      </a:cubicBezTo>
                      <a:cubicBezTo>
                        <a:pt x="23" y="138"/>
                        <a:pt x="22" y="137"/>
                        <a:pt x="20" y="136"/>
                      </a:cubicBezTo>
                      <a:cubicBezTo>
                        <a:pt x="19" y="135"/>
                        <a:pt x="18" y="134"/>
                        <a:pt x="17" y="133"/>
                      </a:cubicBezTo>
                      <a:cubicBezTo>
                        <a:pt x="16" y="135"/>
                        <a:pt x="16" y="130"/>
                        <a:pt x="14" y="131"/>
                      </a:cubicBezTo>
                      <a:cubicBezTo>
                        <a:pt x="14" y="130"/>
                        <a:pt x="14" y="129"/>
                        <a:pt x="15" y="130"/>
                      </a:cubicBezTo>
                      <a:cubicBezTo>
                        <a:pt x="14" y="129"/>
                        <a:pt x="13" y="128"/>
                        <a:pt x="13" y="127"/>
                      </a:cubicBezTo>
                      <a:cubicBezTo>
                        <a:pt x="12" y="126"/>
                        <a:pt x="12" y="125"/>
                        <a:pt x="11" y="125"/>
                      </a:cubicBezTo>
                      <a:cubicBezTo>
                        <a:pt x="11" y="124"/>
                        <a:pt x="12" y="125"/>
                        <a:pt x="12" y="124"/>
                      </a:cubicBezTo>
                      <a:cubicBezTo>
                        <a:pt x="12" y="124"/>
                        <a:pt x="11" y="124"/>
                        <a:pt x="11" y="123"/>
                      </a:cubicBezTo>
                      <a:cubicBezTo>
                        <a:pt x="11" y="123"/>
                        <a:pt x="12" y="124"/>
                        <a:pt x="12" y="124"/>
                      </a:cubicBezTo>
                      <a:cubicBezTo>
                        <a:pt x="11" y="121"/>
                        <a:pt x="9" y="121"/>
                        <a:pt x="8" y="122"/>
                      </a:cubicBezTo>
                      <a:cubicBezTo>
                        <a:pt x="8" y="120"/>
                        <a:pt x="8" y="119"/>
                        <a:pt x="7" y="118"/>
                      </a:cubicBezTo>
                      <a:cubicBezTo>
                        <a:pt x="7" y="117"/>
                        <a:pt x="7" y="116"/>
                        <a:pt x="8" y="118"/>
                      </a:cubicBezTo>
                      <a:cubicBezTo>
                        <a:pt x="8" y="117"/>
                        <a:pt x="8" y="112"/>
                        <a:pt x="7" y="111"/>
                      </a:cubicBezTo>
                      <a:cubicBezTo>
                        <a:pt x="7" y="111"/>
                        <a:pt x="7" y="110"/>
                        <a:pt x="7" y="109"/>
                      </a:cubicBezTo>
                      <a:cubicBezTo>
                        <a:pt x="7" y="107"/>
                        <a:pt x="7" y="107"/>
                        <a:pt x="8" y="104"/>
                      </a:cubicBezTo>
                      <a:cubicBezTo>
                        <a:pt x="7" y="105"/>
                        <a:pt x="7" y="105"/>
                        <a:pt x="7" y="105"/>
                      </a:cubicBezTo>
                      <a:cubicBezTo>
                        <a:pt x="6" y="104"/>
                        <a:pt x="8" y="103"/>
                        <a:pt x="8" y="101"/>
                      </a:cubicBezTo>
                      <a:cubicBezTo>
                        <a:pt x="8" y="101"/>
                        <a:pt x="8" y="101"/>
                        <a:pt x="8" y="101"/>
                      </a:cubicBezTo>
                      <a:cubicBezTo>
                        <a:pt x="11" y="96"/>
                        <a:pt x="8" y="98"/>
                        <a:pt x="11" y="95"/>
                      </a:cubicBezTo>
                      <a:cubicBezTo>
                        <a:pt x="10" y="94"/>
                        <a:pt x="10" y="94"/>
                        <a:pt x="10" y="94"/>
                      </a:cubicBezTo>
                      <a:cubicBezTo>
                        <a:pt x="10" y="94"/>
                        <a:pt x="10" y="93"/>
                        <a:pt x="11" y="92"/>
                      </a:cubicBezTo>
                      <a:cubicBezTo>
                        <a:pt x="13" y="91"/>
                        <a:pt x="14" y="90"/>
                        <a:pt x="14" y="89"/>
                      </a:cubicBezTo>
                      <a:cubicBezTo>
                        <a:pt x="14" y="89"/>
                        <a:pt x="13" y="89"/>
                        <a:pt x="13" y="89"/>
                      </a:cubicBezTo>
                      <a:cubicBezTo>
                        <a:pt x="13" y="88"/>
                        <a:pt x="15" y="88"/>
                        <a:pt x="16" y="88"/>
                      </a:cubicBezTo>
                      <a:cubicBezTo>
                        <a:pt x="17" y="87"/>
                        <a:pt x="18" y="87"/>
                        <a:pt x="19" y="87"/>
                      </a:cubicBezTo>
                      <a:cubicBezTo>
                        <a:pt x="19" y="87"/>
                        <a:pt x="19" y="87"/>
                        <a:pt x="19" y="88"/>
                      </a:cubicBezTo>
                      <a:cubicBezTo>
                        <a:pt x="22" y="86"/>
                        <a:pt x="18" y="87"/>
                        <a:pt x="20" y="85"/>
                      </a:cubicBezTo>
                      <a:cubicBezTo>
                        <a:pt x="21" y="85"/>
                        <a:pt x="21" y="86"/>
                        <a:pt x="22" y="85"/>
                      </a:cubicBezTo>
                      <a:cubicBezTo>
                        <a:pt x="23" y="85"/>
                        <a:pt x="23" y="84"/>
                        <a:pt x="24" y="83"/>
                      </a:cubicBezTo>
                      <a:cubicBezTo>
                        <a:pt x="26" y="82"/>
                        <a:pt x="27" y="80"/>
                        <a:pt x="29" y="80"/>
                      </a:cubicBezTo>
                      <a:cubicBezTo>
                        <a:pt x="28" y="80"/>
                        <a:pt x="27" y="80"/>
                        <a:pt x="28" y="79"/>
                      </a:cubicBezTo>
                      <a:cubicBezTo>
                        <a:pt x="30" y="78"/>
                        <a:pt x="34" y="78"/>
                        <a:pt x="35" y="76"/>
                      </a:cubicBezTo>
                      <a:cubicBezTo>
                        <a:pt x="36" y="76"/>
                        <a:pt x="36" y="76"/>
                        <a:pt x="36" y="76"/>
                      </a:cubicBezTo>
                      <a:cubicBezTo>
                        <a:pt x="37" y="75"/>
                        <a:pt x="38" y="75"/>
                        <a:pt x="39" y="74"/>
                      </a:cubicBezTo>
                      <a:cubicBezTo>
                        <a:pt x="40" y="73"/>
                        <a:pt x="41" y="72"/>
                        <a:pt x="41" y="71"/>
                      </a:cubicBezTo>
                      <a:cubicBezTo>
                        <a:pt x="43" y="72"/>
                        <a:pt x="45" y="69"/>
                        <a:pt x="46" y="67"/>
                      </a:cubicBezTo>
                      <a:cubicBezTo>
                        <a:pt x="47" y="65"/>
                        <a:pt x="48" y="63"/>
                        <a:pt x="49" y="64"/>
                      </a:cubicBezTo>
                      <a:cubicBezTo>
                        <a:pt x="49" y="64"/>
                        <a:pt x="50" y="62"/>
                        <a:pt x="51" y="61"/>
                      </a:cubicBezTo>
                      <a:cubicBezTo>
                        <a:pt x="52" y="60"/>
                        <a:pt x="52" y="59"/>
                        <a:pt x="52" y="59"/>
                      </a:cubicBezTo>
                      <a:cubicBezTo>
                        <a:pt x="52" y="59"/>
                        <a:pt x="52" y="59"/>
                        <a:pt x="52" y="59"/>
                      </a:cubicBezTo>
                      <a:cubicBezTo>
                        <a:pt x="54" y="56"/>
                        <a:pt x="54" y="55"/>
                        <a:pt x="54" y="54"/>
                      </a:cubicBezTo>
                      <a:cubicBezTo>
                        <a:pt x="55" y="53"/>
                        <a:pt x="55" y="54"/>
                        <a:pt x="55" y="54"/>
                      </a:cubicBezTo>
                      <a:cubicBezTo>
                        <a:pt x="58" y="49"/>
                        <a:pt x="58" y="49"/>
                        <a:pt x="58" y="44"/>
                      </a:cubicBezTo>
                      <a:cubicBezTo>
                        <a:pt x="59" y="44"/>
                        <a:pt x="59" y="44"/>
                        <a:pt x="59" y="44"/>
                      </a:cubicBezTo>
                      <a:cubicBezTo>
                        <a:pt x="59" y="44"/>
                        <a:pt x="59" y="43"/>
                        <a:pt x="59" y="43"/>
                      </a:cubicBezTo>
                      <a:cubicBezTo>
                        <a:pt x="60" y="42"/>
                        <a:pt x="63" y="38"/>
                        <a:pt x="64" y="35"/>
                      </a:cubicBezTo>
                      <a:cubicBezTo>
                        <a:pt x="64" y="35"/>
                        <a:pt x="65" y="35"/>
                        <a:pt x="64" y="35"/>
                      </a:cubicBezTo>
                      <a:cubicBezTo>
                        <a:pt x="66" y="30"/>
                        <a:pt x="73" y="27"/>
                        <a:pt x="72" y="23"/>
                      </a:cubicBezTo>
                      <a:cubicBezTo>
                        <a:pt x="72" y="23"/>
                        <a:pt x="72" y="22"/>
                        <a:pt x="73" y="22"/>
                      </a:cubicBezTo>
                      <a:cubicBezTo>
                        <a:pt x="73" y="21"/>
                        <a:pt x="74" y="20"/>
                        <a:pt x="74" y="20"/>
                      </a:cubicBezTo>
                      <a:cubicBezTo>
                        <a:pt x="70" y="23"/>
                        <a:pt x="73" y="19"/>
                        <a:pt x="71" y="20"/>
                      </a:cubicBezTo>
                      <a:cubicBezTo>
                        <a:pt x="72" y="18"/>
                        <a:pt x="75" y="17"/>
                        <a:pt x="74" y="19"/>
                      </a:cubicBezTo>
                      <a:cubicBezTo>
                        <a:pt x="74" y="19"/>
                        <a:pt x="74" y="19"/>
                        <a:pt x="74" y="19"/>
                      </a:cubicBezTo>
                      <a:cubicBezTo>
                        <a:pt x="74" y="20"/>
                        <a:pt x="75" y="19"/>
                        <a:pt x="76" y="18"/>
                      </a:cubicBezTo>
                      <a:cubicBezTo>
                        <a:pt x="77" y="17"/>
                        <a:pt x="78" y="16"/>
                        <a:pt x="79" y="17"/>
                      </a:cubicBezTo>
                      <a:cubicBezTo>
                        <a:pt x="85" y="11"/>
                        <a:pt x="93" y="9"/>
                        <a:pt x="100" y="9"/>
                      </a:cubicBezTo>
                      <a:cubicBezTo>
                        <a:pt x="100" y="8"/>
                        <a:pt x="100" y="8"/>
                        <a:pt x="100" y="8"/>
                      </a:cubicBezTo>
                      <a:cubicBezTo>
                        <a:pt x="100" y="8"/>
                        <a:pt x="100" y="8"/>
                        <a:pt x="101" y="8"/>
                      </a:cubicBezTo>
                      <a:cubicBezTo>
                        <a:pt x="102" y="8"/>
                        <a:pt x="102" y="8"/>
                        <a:pt x="102" y="8"/>
                      </a:cubicBezTo>
                      <a:cubicBezTo>
                        <a:pt x="103" y="9"/>
                        <a:pt x="103" y="9"/>
                        <a:pt x="101" y="9"/>
                      </a:cubicBezTo>
                      <a:cubicBezTo>
                        <a:pt x="102" y="10"/>
                        <a:pt x="102" y="9"/>
                        <a:pt x="103" y="9"/>
                      </a:cubicBezTo>
                      <a:cubicBezTo>
                        <a:pt x="103" y="9"/>
                        <a:pt x="103" y="9"/>
                        <a:pt x="103" y="9"/>
                      </a:cubicBezTo>
                      <a:cubicBezTo>
                        <a:pt x="104" y="9"/>
                        <a:pt x="105" y="9"/>
                        <a:pt x="105" y="9"/>
                      </a:cubicBezTo>
                      <a:cubicBezTo>
                        <a:pt x="108" y="10"/>
                        <a:pt x="103" y="10"/>
                        <a:pt x="104" y="10"/>
                      </a:cubicBezTo>
                      <a:cubicBezTo>
                        <a:pt x="106" y="10"/>
                        <a:pt x="106" y="10"/>
                        <a:pt x="106" y="10"/>
                      </a:cubicBezTo>
                      <a:cubicBezTo>
                        <a:pt x="105" y="10"/>
                        <a:pt x="105" y="10"/>
                        <a:pt x="105" y="10"/>
                      </a:cubicBezTo>
                      <a:cubicBezTo>
                        <a:pt x="107" y="10"/>
                        <a:pt x="107" y="9"/>
                        <a:pt x="109" y="10"/>
                      </a:cubicBezTo>
                      <a:cubicBezTo>
                        <a:pt x="110" y="11"/>
                        <a:pt x="109" y="11"/>
                        <a:pt x="110" y="11"/>
                      </a:cubicBezTo>
                      <a:cubicBezTo>
                        <a:pt x="110" y="11"/>
                        <a:pt x="110" y="12"/>
                        <a:pt x="111" y="12"/>
                      </a:cubicBezTo>
                      <a:cubicBezTo>
                        <a:pt x="114" y="13"/>
                        <a:pt x="114" y="13"/>
                        <a:pt x="114" y="13"/>
                      </a:cubicBezTo>
                      <a:cubicBezTo>
                        <a:pt x="113" y="12"/>
                        <a:pt x="113" y="12"/>
                        <a:pt x="113" y="12"/>
                      </a:cubicBezTo>
                      <a:cubicBezTo>
                        <a:pt x="114" y="12"/>
                        <a:pt x="116" y="13"/>
                        <a:pt x="115" y="11"/>
                      </a:cubicBezTo>
                      <a:cubicBezTo>
                        <a:pt x="115" y="12"/>
                        <a:pt x="116" y="13"/>
                        <a:pt x="117" y="14"/>
                      </a:cubicBezTo>
                      <a:cubicBezTo>
                        <a:pt x="118" y="15"/>
                        <a:pt x="119" y="15"/>
                        <a:pt x="121" y="16"/>
                      </a:cubicBezTo>
                      <a:cubicBezTo>
                        <a:pt x="123" y="19"/>
                        <a:pt x="125" y="20"/>
                        <a:pt x="125" y="21"/>
                      </a:cubicBezTo>
                      <a:cubicBezTo>
                        <a:pt x="127" y="22"/>
                        <a:pt x="129" y="24"/>
                        <a:pt x="131" y="26"/>
                      </a:cubicBezTo>
                      <a:cubicBezTo>
                        <a:pt x="130" y="26"/>
                        <a:pt x="131" y="24"/>
                        <a:pt x="132" y="27"/>
                      </a:cubicBezTo>
                      <a:cubicBezTo>
                        <a:pt x="130" y="27"/>
                        <a:pt x="134" y="31"/>
                        <a:pt x="133" y="33"/>
                      </a:cubicBezTo>
                      <a:cubicBezTo>
                        <a:pt x="133" y="32"/>
                        <a:pt x="135" y="34"/>
                        <a:pt x="135" y="35"/>
                      </a:cubicBezTo>
                      <a:cubicBezTo>
                        <a:pt x="136" y="36"/>
                        <a:pt x="137" y="37"/>
                        <a:pt x="137" y="36"/>
                      </a:cubicBezTo>
                      <a:cubicBezTo>
                        <a:pt x="138" y="38"/>
                        <a:pt x="136" y="36"/>
                        <a:pt x="137" y="38"/>
                      </a:cubicBezTo>
                      <a:cubicBezTo>
                        <a:pt x="138" y="39"/>
                        <a:pt x="139" y="42"/>
                        <a:pt x="140" y="44"/>
                      </a:cubicBezTo>
                      <a:cubicBezTo>
                        <a:pt x="140" y="44"/>
                        <a:pt x="140" y="44"/>
                        <a:pt x="140" y="44"/>
                      </a:cubicBezTo>
                      <a:cubicBezTo>
                        <a:pt x="140" y="44"/>
                        <a:pt x="140" y="44"/>
                        <a:pt x="140" y="44"/>
                      </a:cubicBezTo>
                      <a:cubicBezTo>
                        <a:pt x="141" y="46"/>
                        <a:pt x="141" y="46"/>
                        <a:pt x="141" y="46"/>
                      </a:cubicBezTo>
                      <a:cubicBezTo>
                        <a:pt x="141" y="46"/>
                        <a:pt x="141" y="47"/>
                        <a:pt x="141" y="48"/>
                      </a:cubicBezTo>
                      <a:cubicBezTo>
                        <a:pt x="142" y="50"/>
                        <a:pt x="142" y="51"/>
                        <a:pt x="143" y="53"/>
                      </a:cubicBezTo>
                      <a:cubicBezTo>
                        <a:pt x="144" y="53"/>
                        <a:pt x="144" y="52"/>
                        <a:pt x="145" y="52"/>
                      </a:cubicBezTo>
                      <a:cubicBezTo>
                        <a:pt x="145" y="52"/>
                        <a:pt x="145" y="53"/>
                        <a:pt x="145" y="54"/>
                      </a:cubicBezTo>
                      <a:cubicBezTo>
                        <a:pt x="145" y="55"/>
                        <a:pt x="145" y="56"/>
                        <a:pt x="145" y="56"/>
                      </a:cubicBezTo>
                      <a:cubicBezTo>
                        <a:pt x="145" y="57"/>
                        <a:pt x="147" y="56"/>
                        <a:pt x="147" y="59"/>
                      </a:cubicBezTo>
                      <a:cubicBezTo>
                        <a:pt x="147" y="58"/>
                        <a:pt x="147" y="58"/>
                        <a:pt x="148" y="58"/>
                      </a:cubicBezTo>
                      <a:cubicBezTo>
                        <a:pt x="150" y="64"/>
                        <a:pt x="154" y="69"/>
                        <a:pt x="159" y="73"/>
                      </a:cubicBezTo>
                      <a:cubicBezTo>
                        <a:pt x="161" y="74"/>
                        <a:pt x="162" y="75"/>
                        <a:pt x="164" y="76"/>
                      </a:cubicBezTo>
                      <a:cubicBezTo>
                        <a:pt x="164" y="76"/>
                        <a:pt x="165" y="76"/>
                        <a:pt x="165" y="76"/>
                      </a:cubicBezTo>
                      <a:cubicBezTo>
                        <a:pt x="166" y="77"/>
                        <a:pt x="166" y="77"/>
                        <a:pt x="166" y="77"/>
                      </a:cubicBezTo>
                      <a:cubicBezTo>
                        <a:pt x="167" y="77"/>
                        <a:pt x="167" y="77"/>
                        <a:pt x="168" y="77"/>
                      </a:cubicBezTo>
                      <a:cubicBezTo>
                        <a:pt x="170" y="79"/>
                        <a:pt x="173" y="81"/>
                        <a:pt x="175" y="83"/>
                      </a:cubicBezTo>
                      <a:cubicBezTo>
                        <a:pt x="174" y="81"/>
                        <a:pt x="175" y="82"/>
                        <a:pt x="176" y="82"/>
                      </a:cubicBezTo>
                      <a:cubicBezTo>
                        <a:pt x="175" y="82"/>
                        <a:pt x="176" y="82"/>
                        <a:pt x="176" y="81"/>
                      </a:cubicBezTo>
                      <a:cubicBezTo>
                        <a:pt x="176" y="81"/>
                        <a:pt x="177" y="82"/>
                        <a:pt x="178" y="83"/>
                      </a:cubicBezTo>
                      <a:cubicBezTo>
                        <a:pt x="178" y="83"/>
                        <a:pt x="178" y="84"/>
                        <a:pt x="179" y="84"/>
                      </a:cubicBezTo>
                      <a:cubicBezTo>
                        <a:pt x="179" y="85"/>
                        <a:pt x="179" y="85"/>
                        <a:pt x="179" y="85"/>
                      </a:cubicBezTo>
                      <a:cubicBezTo>
                        <a:pt x="180" y="85"/>
                        <a:pt x="181" y="85"/>
                        <a:pt x="182" y="86"/>
                      </a:cubicBezTo>
                      <a:cubicBezTo>
                        <a:pt x="183" y="87"/>
                        <a:pt x="183" y="88"/>
                        <a:pt x="184" y="88"/>
                      </a:cubicBezTo>
                      <a:cubicBezTo>
                        <a:pt x="183" y="87"/>
                        <a:pt x="183" y="87"/>
                        <a:pt x="183" y="87"/>
                      </a:cubicBezTo>
                      <a:cubicBezTo>
                        <a:pt x="184" y="87"/>
                        <a:pt x="184" y="86"/>
                        <a:pt x="184" y="85"/>
                      </a:cubicBezTo>
                      <a:cubicBezTo>
                        <a:pt x="184" y="83"/>
                        <a:pt x="183" y="82"/>
                        <a:pt x="184" y="81"/>
                      </a:cubicBezTo>
                      <a:cubicBezTo>
                        <a:pt x="183" y="81"/>
                        <a:pt x="182" y="80"/>
                        <a:pt x="181" y="78"/>
                      </a:cubicBezTo>
                      <a:cubicBezTo>
                        <a:pt x="180" y="77"/>
                        <a:pt x="178" y="75"/>
                        <a:pt x="176" y="75"/>
                      </a:cubicBezTo>
                      <a:cubicBezTo>
                        <a:pt x="175" y="75"/>
                        <a:pt x="177" y="75"/>
                        <a:pt x="176" y="75"/>
                      </a:cubicBezTo>
                      <a:cubicBezTo>
                        <a:pt x="175" y="75"/>
                        <a:pt x="174" y="74"/>
                        <a:pt x="172" y="73"/>
                      </a:cubicBezTo>
                      <a:cubicBezTo>
                        <a:pt x="172" y="73"/>
                        <a:pt x="172" y="73"/>
                        <a:pt x="172" y="73"/>
                      </a:cubicBezTo>
                      <a:cubicBezTo>
                        <a:pt x="171" y="72"/>
                        <a:pt x="170" y="72"/>
                        <a:pt x="169" y="71"/>
                      </a:cubicBezTo>
                      <a:cubicBezTo>
                        <a:pt x="168" y="71"/>
                        <a:pt x="167" y="71"/>
                        <a:pt x="167" y="70"/>
                      </a:cubicBezTo>
                      <a:cubicBezTo>
                        <a:pt x="167" y="70"/>
                        <a:pt x="166" y="70"/>
                        <a:pt x="166" y="70"/>
                      </a:cubicBezTo>
                      <a:cubicBezTo>
                        <a:pt x="164" y="69"/>
                        <a:pt x="163" y="67"/>
                        <a:pt x="161" y="65"/>
                      </a:cubicBezTo>
                      <a:cubicBezTo>
                        <a:pt x="161" y="66"/>
                        <a:pt x="161" y="66"/>
                        <a:pt x="161" y="66"/>
                      </a:cubicBezTo>
                      <a:cubicBezTo>
                        <a:pt x="160" y="65"/>
                        <a:pt x="160" y="64"/>
                        <a:pt x="159" y="64"/>
                      </a:cubicBezTo>
                      <a:cubicBezTo>
                        <a:pt x="157" y="63"/>
                        <a:pt x="162" y="66"/>
                        <a:pt x="160" y="66"/>
                      </a:cubicBezTo>
                      <a:cubicBezTo>
                        <a:pt x="160" y="65"/>
                        <a:pt x="158" y="64"/>
                        <a:pt x="157" y="62"/>
                      </a:cubicBezTo>
                      <a:cubicBezTo>
                        <a:pt x="155" y="60"/>
                        <a:pt x="154" y="58"/>
                        <a:pt x="155" y="57"/>
                      </a:cubicBezTo>
                      <a:cubicBezTo>
                        <a:pt x="154" y="55"/>
                        <a:pt x="154" y="58"/>
                        <a:pt x="153" y="56"/>
                      </a:cubicBezTo>
                      <a:cubicBezTo>
                        <a:pt x="153" y="55"/>
                        <a:pt x="153" y="55"/>
                        <a:pt x="153" y="55"/>
                      </a:cubicBezTo>
                      <a:cubicBezTo>
                        <a:pt x="152" y="55"/>
                        <a:pt x="152" y="55"/>
                        <a:pt x="152" y="55"/>
                      </a:cubicBezTo>
                      <a:cubicBezTo>
                        <a:pt x="152" y="54"/>
                        <a:pt x="152" y="53"/>
                        <a:pt x="152" y="53"/>
                      </a:cubicBezTo>
                      <a:cubicBezTo>
                        <a:pt x="153" y="53"/>
                        <a:pt x="153" y="53"/>
                        <a:pt x="153" y="54"/>
                      </a:cubicBezTo>
                      <a:cubicBezTo>
                        <a:pt x="153" y="52"/>
                        <a:pt x="151" y="49"/>
                        <a:pt x="151" y="48"/>
                      </a:cubicBezTo>
                      <a:cubicBezTo>
                        <a:pt x="151" y="50"/>
                        <a:pt x="151" y="50"/>
                        <a:pt x="151" y="50"/>
                      </a:cubicBezTo>
                      <a:cubicBezTo>
                        <a:pt x="150" y="49"/>
                        <a:pt x="150" y="48"/>
                        <a:pt x="149" y="46"/>
                      </a:cubicBezTo>
                      <a:cubicBezTo>
                        <a:pt x="148" y="45"/>
                        <a:pt x="148" y="44"/>
                        <a:pt x="148" y="43"/>
                      </a:cubicBezTo>
                      <a:cubicBezTo>
                        <a:pt x="147" y="42"/>
                        <a:pt x="147" y="42"/>
                        <a:pt x="147" y="42"/>
                      </a:cubicBezTo>
                      <a:cubicBezTo>
                        <a:pt x="147" y="41"/>
                        <a:pt x="147" y="41"/>
                        <a:pt x="147" y="41"/>
                      </a:cubicBezTo>
                      <a:cubicBezTo>
                        <a:pt x="145" y="38"/>
                        <a:pt x="144" y="35"/>
                        <a:pt x="142" y="33"/>
                      </a:cubicBezTo>
                      <a:cubicBezTo>
                        <a:pt x="142" y="34"/>
                        <a:pt x="142" y="34"/>
                        <a:pt x="142" y="34"/>
                      </a:cubicBezTo>
                      <a:cubicBezTo>
                        <a:pt x="139" y="30"/>
                        <a:pt x="140" y="30"/>
                        <a:pt x="137" y="26"/>
                      </a:cubicBezTo>
                      <a:cubicBezTo>
                        <a:pt x="137" y="26"/>
                        <a:pt x="137" y="26"/>
                        <a:pt x="137" y="26"/>
                      </a:cubicBezTo>
                      <a:cubicBezTo>
                        <a:pt x="136" y="25"/>
                        <a:pt x="135" y="24"/>
                        <a:pt x="135" y="23"/>
                      </a:cubicBezTo>
                      <a:cubicBezTo>
                        <a:pt x="136" y="24"/>
                        <a:pt x="134" y="21"/>
                        <a:pt x="135" y="22"/>
                      </a:cubicBezTo>
                      <a:cubicBezTo>
                        <a:pt x="131" y="18"/>
                        <a:pt x="133" y="20"/>
                        <a:pt x="130" y="19"/>
                      </a:cubicBezTo>
                      <a:cubicBezTo>
                        <a:pt x="130" y="18"/>
                        <a:pt x="130" y="18"/>
                        <a:pt x="130" y="18"/>
                      </a:cubicBezTo>
                      <a:cubicBezTo>
                        <a:pt x="129" y="17"/>
                        <a:pt x="128" y="17"/>
                        <a:pt x="126" y="16"/>
                      </a:cubicBezTo>
                      <a:cubicBezTo>
                        <a:pt x="128" y="17"/>
                        <a:pt x="126" y="14"/>
                        <a:pt x="128" y="15"/>
                      </a:cubicBezTo>
                      <a:cubicBezTo>
                        <a:pt x="126" y="13"/>
                        <a:pt x="125" y="11"/>
                        <a:pt x="123" y="11"/>
                      </a:cubicBezTo>
                      <a:cubicBezTo>
                        <a:pt x="122" y="10"/>
                        <a:pt x="120" y="9"/>
                        <a:pt x="120" y="8"/>
                      </a:cubicBezTo>
                      <a:cubicBezTo>
                        <a:pt x="117" y="8"/>
                        <a:pt x="123" y="11"/>
                        <a:pt x="122" y="11"/>
                      </a:cubicBezTo>
                      <a:cubicBezTo>
                        <a:pt x="122" y="12"/>
                        <a:pt x="119" y="11"/>
                        <a:pt x="118" y="10"/>
                      </a:cubicBezTo>
                      <a:cubicBezTo>
                        <a:pt x="117" y="9"/>
                        <a:pt x="117" y="8"/>
                        <a:pt x="116" y="7"/>
                      </a:cubicBezTo>
                      <a:cubicBezTo>
                        <a:pt x="116" y="6"/>
                        <a:pt x="115" y="5"/>
                        <a:pt x="112" y="4"/>
                      </a:cubicBezTo>
                      <a:cubicBezTo>
                        <a:pt x="113" y="4"/>
                        <a:pt x="113" y="4"/>
                        <a:pt x="113" y="4"/>
                      </a:cubicBezTo>
                      <a:cubicBezTo>
                        <a:pt x="112" y="3"/>
                        <a:pt x="110" y="4"/>
                        <a:pt x="108" y="3"/>
                      </a:cubicBezTo>
                      <a:cubicBezTo>
                        <a:pt x="107" y="3"/>
                        <a:pt x="105" y="2"/>
                        <a:pt x="105" y="3"/>
                      </a:cubicBezTo>
                      <a:cubicBezTo>
                        <a:pt x="105" y="3"/>
                        <a:pt x="109" y="4"/>
                        <a:pt x="109" y="4"/>
                      </a:cubicBezTo>
                      <a:cubicBezTo>
                        <a:pt x="107" y="4"/>
                        <a:pt x="106" y="4"/>
                        <a:pt x="104" y="4"/>
                      </a:cubicBezTo>
                      <a:cubicBezTo>
                        <a:pt x="104" y="4"/>
                        <a:pt x="104" y="4"/>
                        <a:pt x="104" y="4"/>
                      </a:cubicBezTo>
                      <a:cubicBezTo>
                        <a:pt x="103" y="4"/>
                        <a:pt x="102" y="4"/>
                        <a:pt x="100" y="4"/>
                      </a:cubicBezTo>
                      <a:cubicBezTo>
                        <a:pt x="101" y="4"/>
                        <a:pt x="102" y="3"/>
                        <a:pt x="103" y="3"/>
                      </a:cubicBezTo>
                      <a:cubicBezTo>
                        <a:pt x="102" y="3"/>
                        <a:pt x="101" y="3"/>
                        <a:pt x="99" y="3"/>
                      </a:cubicBezTo>
                      <a:cubicBezTo>
                        <a:pt x="100" y="2"/>
                        <a:pt x="102" y="2"/>
                        <a:pt x="104" y="2"/>
                      </a:cubicBezTo>
                      <a:cubicBezTo>
                        <a:pt x="104" y="2"/>
                        <a:pt x="104" y="2"/>
                        <a:pt x="104" y="2"/>
                      </a:cubicBezTo>
                      <a:cubicBezTo>
                        <a:pt x="105" y="2"/>
                        <a:pt x="106" y="2"/>
                        <a:pt x="107" y="2"/>
                      </a:cubicBezTo>
                      <a:cubicBezTo>
                        <a:pt x="107" y="2"/>
                        <a:pt x="105" y="2"/>
                        <a:pt x="104" y="2"/>
                      </a:cubicBezTo>
                      <a:cubicBezTo>
                        <a:pt x="104" y="2"/>
                        <a:pt x="104" y="2"/>
                        <a:pt x="105" y="2"/>
                      </a:cubicBezTo>
                      <a:cubicBezTo>
                        <a:pt x="104" y="2"/>
                        <a:pt x="103" y="2"/>
                        <a:pt x="104" y="1"/>
                      </a:cubicBezTo>
                      <a:cubicBezTo>
                        <a:pt x="102" y="3"/>
                        <a:pt x="99" y="0"/>
                        <a:pt x="96" y="2"/>
                      </a:cubicBezTo>
                      <a:cubicBezTo>
                        <a:pt x="96" y="1"/>
                        <a:pt x="96" y="1"/>
                        <a:pt x="96" y="1"/>
                      </a:cubicBezTo>
                      <a:cubicBezTo>
                        <a:pt x="95" y="1"/>
                        <a:pt x="94" y="2"/>
                        <a:pt x="94" y="2"/>
                      </a:cubicBezTo>
                      <a:cubicBezTo>
                        <a:pt x="95" y="1"/>
                        <a:pt x="95" y="1"/>
                        <a:pt x="95" y="1"/>
                      </a:cubicBezTo>
                      <a:cubicBezTo>
                        <a:pt x="93" y="2"/>
                        <a:pt x="90" y="1"/>
                        <a:pt x="87" y="2"/>
                      </a:cubicBezTo>
                      <a:cubicBezTo>
                        <a:pt x="93" y="1"/>
                        <a:pt x="89" y="3"/>
                        <a:pt x="91" y="3"/>
                      </a:cubicBezTo>
                      <a:cubicBezTo>
                        <a:pt x="86" y="6"/>
                        <a:pt x="87" y="2"/>
                        <a:pt x="80" y="5"/>
                      </a:cubicBezTo>
                      <a:cubicBezTo>
                        <a:pt x="81" y="5"/>
                        <a:pt x="84" y="4"/>
                        <a:pt x="83" y="5"/>
                      </a:cubicBezTo>
                      <a:cubicBezTo>
                        <a:pt x="81" y="6"/>
                        <a:pt x="80" y="6"/>
                        <a:pt x="79" y="6"/>
                      </a:cubicBezTo>
                      <a:cubicBezTo>
                        <a:pt x="75" y="9"/>
                        <a:pt x="80" y="7"/>
                        <a:pt x="79" y="8"/>
                      </a:cubicBezTo>
                      <a:cubicBezTo>
                        <a:pt x="77" y="8"/>
                        <a:pt x="77" y="10"/>
                        <a:pt x="76" y="11"/>
                      </a:cubicBezTo>
                      <a:cubicBezTo>
                        <a:pt x="75" y="11"/>
                        <a:pt x="75" y="11"/>
                        <a:pt x="75" y="11"/>
                      </a:cubicBezTo>
                      <a:cubicBezTo>
                        <a:pt x="71" y="14"/>
                        <a:pt x="75" y="13"/>
                        <a:pt x="71" y="15"/>
                      </a:cubicBezTo>
                      <a:cubicBezTo>
                        <a:pt x="72" y="13"/>
                        <a:pt x="72" y="13"/>
                        <a:pt x="72" y="13"/>
                      </a:cubicBezTo>
                      <a:cubicBezTo>
                        <a:pt x="70" y="15"/>
                        <a:pt x="70" y="15"/>
                        <a:pt x="70" y="15"/>
                      </a:cubicBezTo>
                      <a:cubicBezTo>
                        <a:pt x="70" y="14"/>
                        <a:pt x="70" y="14"/>
                        <a:pt x="70" y="14"/>
                      </a:cubicBezTo>
                      <a:cubicBezTo>
                        <a:pt x="69" y="17"/>
                        <a:pt x="68" y="17"/>
                        <a:pt x="66" y="19"/>
                      </a:cubicBezTo>
                      <a:cubicBezTo>
                        <a:pt x="67" y="19"/>
                        <a:pt x="67" y="20"/>
                        <a:pt x="66" y="22"/>
                      </a:cubicBezTo>
                      <a:cubicBezTo>
                        <a:pt x="64" y="23"/>
                        <a:pt x="65" y="21"/>
                        <a:pt x="64" y="23"/>
                      </a:cubicBezTo>
                      <a:cubicBezTo>
                        <a:pt x="64" y="22"/>
                        <a:pt x="64" y="21"/>
                        <a:pt x="65" y="21"/>
                      </a:cubicBezTo>
                      <a:cubicBezTo>
                        <a:pt x="65" y="20"/>
                        <a:pt x="65" y="20"/>
                        <a:pt x="65" y="19"/>
                      </a:cubicBezTo>
                      <a:cubicBezTo>
                        <a:pt x="63" y="20"/>
                        <a:pt x="62" y="23"/>
                        <a:pt x="62" y="24"/>
                      </a:cubicBezTo>
                      <a:cubicBezTo>
                        <a:pt x="62" y="23"/>
                        <a:pt x="62" y="23"/>
                        <a:pt x="63" y="23"/>
                      </a:cubicBezTo>
                      <a:cubicBezTo>
                        <a:pt x="61" y="27"/>
                        <a:pt x="61" y="27"/>
                        <a:pt x="61" y="27"/>
                      </a:cubicBezTo>
                      <a:cubicBezTo>
                        <a:pt x="60" y="28"/>
                        <a:pt x="60" y="27"/>
                        <a:pt x="60" y="26"/>
                      </a:cubicBezTo>
                      <a:cubicBezTo>
                        <a:pt x="60" y="27"/>
                        <a:pt x="60" y="28"/>
                        <a:pt x="59" y="29"/>
                      </a:cubicBezTo>
                      <a:cubicBezTo>
                        <a:pt x="59" y="28"/>
                        <a:pt x="58" y="28"/>
                        <a:pt x="59" y="26"/>
                      </a:cubicBezTo>
                      <a:cubicBezTo>
                        <a:pt x="57" y="30"/>
                        <a:pt x="57" y="30"/>
                        <a:pt x="57" y="30"/>
                      </a:cubicBezTo>
                      <a:cubicBezTo>
                        <a:pt x="57" y="31"/>
                        <a:pt x="55" y="32"/>
                        <a:pt x="55" y="31"/>
                      </a:cubicBezTo>
                      <a:cubicBezTo>
                        <a:pt x="55" y="32"/>
                        <a:pt x="54" y="34"/>
                        <a:pt x="54" y="35"/>
                      </a:cubicBezTo>
                      <a:cubicBezTo>
                        <a:pt x="54" y="36"/>
                        <a:pt x="53" y="37"/>
                        <a:pt x="53" y="38"/>
                      </a:cubicBezTo>
                      <a:cubicBezTo>
                        <a:pt x="53" y="38"/>
                        <a:pt x="53" y="39"/>
                        <a:pt x="52" y="40"/>
                      </a:cubicBezTo>
                      <a:cubicBezTo>
                        <a:pt x="52" y="40"/>
                        <a:pt x="52" y="40"/>
                        <a:pt x="52" y="40"/>
                      </a:cubicBezTo>
                      <a:cubicBezTo>
                        <a:pt x="52" y="40"/>
                        <a:pt x="52" y="40"/>
                        <a:pt x="52" y="41"/>
                      </a:cubicBezTo>
                      <a:cubicBezTo>
                        <a:pt x="52" y="41"/>
                        <a:pt x="52" y="41"/>
                        <a:pt x="52" y="42"/>
                      </a:cubicBezTo>
                      <a:cubicBezTo>
                        <a:pt x="51" y="44"/>
                        <a:pt x="49" y="46"/>
                        <a:pt x="48" y="49"/>
                      </a:cubicBezTo>
                      <a:cubicBezTo>
                        <a:pt x="46" y="50"/>
                        <a:pt x="46" y="50"/>
                        <a:pt x="46" y="50"/>
                      </a:cubicBezTo>
                      <a:cubicBezTo>
                        <a:pt x="45" y="53"/>
                        <a:pt x="49" y="49"/>
                        <a:pt x="47" y="53"/>
                      </a:cubicBezTo>
                      <a:cubicBezTo>
                        <a:pt x="46" y="56"/>
                        <a:pt x="46" y="53"/>
                        <a:pt x="45" y="54"/>
                      </a:cubicBezTo>
                      <a:cubicBezTo>
                        <a:pt x="45" y="55"/>
                        <a:pt x="45" y="58"/>
                        <a:pt x="42" y="60"/>
                      </a:cubicBezTo>
                      <a:cubicBezTo>
                        <a:pt x="43" y="59"/>
                        <a:pt x="43" y="59"/>
                        <a:pt x="43" y="58"/>
                      </a:cubicBezTo>
                      <a:close/>
                      <a:moveTo>
                        <a:pt x="19" y="76"/>
                      </a:moveTo>
                      <a:cubicBezTo>
                        <a:pt x="19" y="76"/>
                        <a:pt x="20" y="75"/>
                        <a:pt x="21" y="75"/>
                      </a:cubicBezTo>
                      <a:cubicBezTo>
                        <a:pt x="21" y="76"/>
                        <a:pt x="20" y="76"/>
                        <a:pt x="19" y="76"/>
                      </a:cubicBezTo>
                      <a:close/>
                      <a:moveTo>
                        <a:pt x="5" y="125"/>
                      </a:moveTo>
                      <a:cubicBezTo>
                        <a:pt x="5" y="125"/>
                        <a:pt x="4" y="124"/>
                        <a:pt x="4" y="123"/>
                      </a:cubicBezTo>
                      <a:cubicBezTo>
                        <a:pt x="5" y="124"/>
                        <a:pt x="5" y="124"/>
                        <a:pt x="5" y="125"/>
                      </a:cubicBezTo>
                      <a:close/>
                      <a:moveTo>
                        <a:pt x="135" y="144"/>
                      </a:moveTo>
                      <a:cubicBezTo>
                        <a:pt x="135" y="144"/>
                        <a:pt x="135" y="144"/>
                        <a:pt x="135" y="144"/>
                      </a:cubicBezTo>
                      <a:cubicBezTo>
                        <a:pt x="134" y="143"/>
                        <a:pt x="135" y="143"/>
                        <a:pt x="135" y="144"/>
                      </a:cubicBezTo>
                      <a:close/>
                      <a:moveTo>
                        <a:pt x="138" y="144"/>
                      </a:moveTo>
                      <a:cubicBezTo>
                        <a:pt x="138" y="144"/>
                        <a:pt x="138" y="144"/>
                        <a:pt x="138" y="144"/>
                      </a:cubicBezTo>
                      <a:cubicBezTo>
                        <a:pt x="138" y="144"/>
                        <a:pt x="137" y="144"/>
                        <a:pt x="137" y="144"/>
                      </a:cubicBezTo>
                      <a:cubicBezTo>
                        <a:pt x="137" y="144"/>
                        <a:pt x="137" y="144"/>
                        <a:pt x="138" y="144"/>
                      </a:cubicBezTo>
                      <a:close/>
                      <a:moveTo>
                        <a:pt x="110" y="11"/>
                      </a:moveTo>
                      <a:cubicBezTo>
                        <a:pt x="110" y="11"/>
                        <a:pt x="110" y="11"/>
                        <a:pt x="110" y="11"/>
                      </a:cubicBezTo>
                      <a:cubicBezTo>
                        <a:pt x="111" y="11"/>
                        <a:pt x="111" y="11"/>
                        <a:pt x="1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5" name="Freeform 63">
                  <a:extLst>
                    <a:ext uri="{FF2B5EF4-FFF2-40B4-BE49-F238E27FC236}">
                      <a16:creationId xmlns:a16="http://schemas.microsoft.com/office/drawing/2014/main" id="{52E2632A-5134-4B6A-87BC-5BBC60244CCD}"/>
                    </a:ext>
                  </a:extLst>
                </p:cNvPr>
                <p:cNvSpPr>
                  <a:spLocks/>
                </p:cNvSpPr>
                <p:nvPr userDrawn="1"/>
              </p:nvSpPr>
              <p:spPr bwMode="auto">
                <a:xfrm>
                  <a:off x="3530" y="1297"/>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6" name="Freeform 64">
                  <a:extLst>
                    <a:ext uri="{FF2B5EF4-FFF2-40B4-BE49-F238E27FC236}">
                      <a16:creationId xmlns:a16="http://schemas.microsoft.com/office/drawing/2014/main" id="{CECFCC39-E71A-4A9D-BBAF-EBDFA155A1E4}"/>
                    </a:ext>
                  </a:extLst>
                </p:cNvPr>
                <p:cNvSpPr>
                  <a:spLocks/>
                </p:cNvSpPr>
                <p:nvPr userDrawn="1"/>
              </p:nvSpPr>
              <p:spPr bwMode="auto">
                <a:xfrm>
                  <a:off x="3779" y="9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7" name="Freeform 65">
                  <a:extLst>
                    <a:ext uri="{FF2B5EF4-FFF2-40B4-BE49-F238E27FC236}">
                      <a16:creationId xmlns:a16="http://schemas.microsoft.com/office/drawing/2014/main" id="{47AD12B9-EC09-4CC8-970A-305C83B7C70E}"/>
                    </a:ext>
                  </a:extLst>
                </p:cNvPr>
                <p:cNvSpPr>
                  <a:spLocks/>
                </p:cNvSpPr>
                <p:nvPr userDrawn="1"/>
              </p:nvSpPr>
              <p:spPr bwMode="auto">
                <a:xfrm>
                  <a:off x="3988" y="1407"/>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8" name="Freeform 66">
                  <a:extLst>
                    <a:ext uri="{FF2B5EF4-FFF2-40B4-BE49-F238E27FC236}">
                      <a16:creationId xmlns:a16="http://schemas.microsoft.com/office/drawing/2014/main" id="{C66F3BAE-82DE-410F-9FF6-414CF4E26922}"/>
                    </a:ext>
                  </a:extLst>
                </p:cNvPr>
                <p:cNvSpPr>
                  <a:spLocks/>
                </p:cNvSpPr>
                <p:nvPr userDrawn="1"/>
              </p:nvSpPr>
              <p:spPr bwMode="auto">
                <a:xfrm>
                  <a:off x="4271" y="1412"/>
                  <a:ext cx="10" cy="5"/>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cubicBezTo>
                        <a:pt x="2"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9" name="Freeform 67">
                  <a:extLst>
                    <a:ext uri="{FF2B5EF4-FFF2-40B4-BE49-F238E27FC236}">
                      <a16:creationId xmlns:a16="http://schemas.microsoft.com/office/drawing/2014/main" id="{D8A823FC-0074-4715-BC23-A9BAE6A02BEA}"/>
                    </a:ext>
                  </a:extLst>
                </p:cNvPr>
                <p:cNvSpPr>
                  <a:spLocks/>
                </p:cNvSpPr>
                <p:nvPr userDrawn="1"/>
              </p:nvSpPr>
              <p:spPr bwMode="auto">
                <a:xfrm>
                  <a:off x="4361" y="1422"/>
                  <a:ext cx="10" cy="5"/>
                </a:xfrm>
                <a:custGeom>
                  <a:avLst/>
                  <a:gdLst>
                    <a:gd name="T0" fmla="*/ 1 w 2"/>
                    <a:gd name="T1" fmla="*/ 1 h 1"/>
                    <a:gd name="T2" fmla="*/ 2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1" y="0"/>
                        <a:pt x="2" y="0"/>
                      </a:cubicBezTo>
                      <a:cubicBezTo>
                        <a:pt x="1" y="0"/>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0" name="Freeform 68">
                  <a:extLst>
                    <a:ext uri="{FF2B5EF4-FFF2-40B4-BE49-F238E27FC236}">
                      <a16:creationId xmlns:a16="http://schemas.microsoft.com/office/drawing/2014/main" id="{54E1FB05-B821-4F37-AF10-A5DC10D78A68}"/>
                    </a:ext>
                  </a:extLst>
                </p:cNvPr>
                <p:cNvSpPr>
                  <a:spLocks/>
                </p:cNvSpPr>
                <p:nvPr userDrawn="1"/>
              </p:nvSpPr>
              <p:spPr bwMode="auto">
                <a:xfrm>
                  <a:off x="4291" y="1422"/>
                  <a:ext cx="15" cy="10"/>
                </a:xfrm>
                <a:custGeom>
                  <a:avLst/>
                  <a:gdLst>
                    <a:gd name="T0" fmla="*/ 0 w 3"/>
                    <a:gd name="T1" fmla="*/ 1 h 2"/>
                    <a:gd name="T2" fmla="*/ 3 w 3"/>
                    <a:gd name="T3" fmla="*/ 1 h 2"/>
                    <a:gd name="T4" fmla="*/ 2 w 3"/>
                    <a:gd name="T5" fmla="*/ 1 h 2"/>
                    <a:gd name="T6" fmla="*/ 0 w 3"/>
                    <a:gd name="T7" fmla="*/ 1 h 2"/>
                  </a:gdLst>
                  <a:ahLst/>
                  <a:cxnLst>
                    <a:cxn ang="0">
                      <a:pos x="T0" y="T1"/>
                    </a:cxn>
                    <a:cxn ang="0">
                      <a:pos x="T2" y="T3"/>
                    </a:cxn>
                    <a:cxn ang="0">
                      <a:pos x="T4" y="T5"/>
                    </a:cxn>
                    <a:cxn ang="0">
                      <a:pos x="T6" y="T7"/>
                    </a:cxn>
                  </a:cxnLst>
                  <a:rect l="0" t="0" r="r" b="b"/>
                  <a:pathLst>
                    <a:path w="3" h="2">
                      <a:moveTo>
                        <a:pt x="0" y="1"/>
                      </a:moveTo>
                      <a:cubicBezTo>
                        <a:pt x="0" y="2"/>
                        <a:pt x="1" y="1"/>
                        <a:pt x="3" y="1"/>
                      </a:cubicBezTo>
                      <a:cubicBezTo>
                        <a:pt x="3" y="1"/>
                        <a:pt x="3" y="1"/>
                        <a:pt x="2"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1" name="Freeform 69">
                  <a:extLst>
                    <a:ext uri="{FF2B5EF4-FFF2-40B4-BE49-F238E27FC236}">
                      <a16:creationId xmlns:a16="http://schemas.microsoft.com/office/drawing/2014/main" id="{EECD126F-CA52-46CB-B83C-8F4B13C69742}"/>
                    </a:ext>
                  </a:extLst>
                </p:cNvPr>
                <p:cNvSpPr>
                  <a:spLocks/>
                </p:cNvSpPr>
                <p:nvPr userDrawn="1"/>
              </p:nvSpPr>
              <p:spPr bwMode="auto">
                <a:xfrm>
                  <a:off x="4306" y="1422"/>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2" name="Freeform 70">
                  <a:extLst>
                    <a:ext uri="{FF2B5EF4-FFF2-40B4-BE49-F238E27FC236}">
                      <a16:creationId xmlns:a16="http://schemas.microsoft.com/office/drawing/2014/main" id="{BB00765E-DE48-4771-BB54-65C9B02FB79C}"/>
                    </a:ext>
                  </a:extLst>
                </p:cNvPr>
                <p:cNvSpPr>
                  <a:spLocks/>
                </p:cNvSpPr>
                <p:nvPr userDrawn="1"/>
              </p:nvSpPr>
              <p:spPr bwMode="auto">
                <a:xfrm>
                  <a:off x="4207" y="1412"/>
                  <a:ext cx="25" cy="10"/>
                </a:xfrm>
                <a:custGeom>
                  <a:avLst/>
                  <a:gdLst>
                    <a:gd name="T0" fmla="*/ 4 w 5"/>
                    <a:gd name="T1" fmla="*/ 2 h 2"/>
                    <a:gd name="T2" fmla="*/ 4 w 5"/>
                    <a:gd name="T3" fmla="*/ 1 h 2"/>
                    <a:gd name="T4" fmla="*/ 4 w 5"/>
                    <a:gd name="T5" fmla="*/ 2 h 2"/>
                  </a:gdLst>
                  <a:ahLst/>
                  <a:cxnLst>
                    <a:cxn ang="0">
                      <a:pos x="T0" y="T1"/>
                    </a:cxn>
                    <a:cxn ang="0">
                      <a:pos x="T2" y="T3"/>
                    </a:cxn>
                    <a:cxn ang="0">
                      <a:pos x="T4" y="T5"/>
                    </a:cxn>
                  </a:cxnLst>
                  <a:rect l="0" t="0" r="r" b="b"/>
                  <a:pathLst>
                    <a:path w="5" h="2">
                      <a:moveTo>
                        <a:pt x="4" y="2"/>
                      </a:moveTo>
                      <a:cubicBezTo>
                        <a:pt x="4" y="2"/>
                        <a:pt x="4" y="1"/>
                        <a:pt x="4" y="1"/>
                      </a:cubicBezTo>
                      <a:cubicBezTo>
                        <a:pt x="5" y="0"/>
                        <a:pt x="0"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3" name="Freeform 71">
                  <a:extLst>
                    <a:ext uri="{FF2B5EF4-FFF2-40B4-BE49-F238E27FC236}">
                      <a16:creationId xmlns:a16="http://schemas.microsoft.com/office/drawing/2014/main" id="{750A8017-08EB-47B4-A01F-7FCE5B92AA49}"/>
                    </a:ext>
                  </a:extLst>
                </p:cNvPr>
                <p:cNvSpPr>
                  <a:spLocks/>
                </p:cNvSpPr>
                <p:nvPr userDrawn="1"/>
              </p:nvSpPr>
              <p:spPr bwMode="auto">
                <a:xfrm>
                  <a:off x="4291" y="1437"/>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4" name="Freeform 72">
                  <a:extLst>
                    <a:ext uri="{FF2B5EF4-FFF2-40B4-BE49-F238E27FC236}">
                      <a16:creationId xmlns:a16="http://schemas.microsoft.com/office/drawing/2014/main" id="{9A4C799D-67DA-40A8-AC52-7016C7EBE036}"/>
                    </a:ext>
                  </a:extLst>
                </p:cNvPr>
                <p:cNvSpPr>
                  <a:spLocks/>
                </p:cNvSpPr>
                <p:nvPr userDrawn="1"/>
              </p:nvSpPr>
              <p:spPr bwMode="auto">
                <a:xfrm>
                  <a:off x="4246" y="1437"/>
                  <a:ext cx="15" cy="5"/>
                </a:xfrm>
                <a:custGeom>
                  <a:avLst/>
                  <a:gdLst>
                    <a:gd name="T0" fmla="*/ 0 w 3"/>
                    <a:gd name="T1" fmla="*/ 1 h 1"/>
                    <a:gd name="T2" fmla="*/ 2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2" y="1"/>
                        <a:pt x="2" y="1"/>
                        <a:pt x="2" y="1"/>
                      </a:cubicBezTo>
                      <a:cubicBezTo>
                        <a:pt x="2" y="1"/>
                        <a:pt x="2" y="1"/>
                        <a:pt x="3"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5" name="Freeform 73">
                  <a:extLst>
                    <a:ext uri="{FF2B5EF4-FFF2-40B4-BE49-F238E27FC236}">
                      <a16:creationId xmlns:a16="http://schemas.microsoft.com/office/drawing/2014/main" id="{05FAB159-841A-422E-9578-D3E70B743613}"/>
                    </a:ext>
                  </a:extLst>
                </p:cNvPr>
                <p:cNvSpPr>
                  <a:spLocks/>
                </p:cNvSpPr>
                <p:nvPr userDrawn="1"/>
              </p:nvSpPr>
              <p:spPr bwMode="auto">
                <a:xfrm>
                  <a:off x="4261" y="143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6" name="Freeform 74">
                  <a:extLst>
                    <a:ext uri="{FF2B5EF4-FFF2-40B4-BE49-F238E27FC236}">
                      <a16:creationId xmlns:a16="http://schemas.microsoft.com/office/drawing/2014/main" id="{2C3A01A1-129E-4671-A7A1-88B05CAED8FB}"/>
                    </a:ext>
                  </a:extLst>
                </p:cNvPr>
                <p:cNvSpPr>
                  <a:spLocks/>
                </p:cNvSpPr>
                <p:nvPr userDrawn="1"/>
              </p:nvSpPr>
              <p:spPr bwMode="auto">
                <a:xfrm>
                  <a:off x="4271" y="1442"/>
                  <a:ext cx="15" cy="0"/>
                </a:xfrm>
                <a:custGeom>
                  <a:avLst/>
                  <a:gdLst>
                    <a:gd name="T0" fmla="*/ 15 w 15"/>
                    <a:gd name="T1" fmla="*/ 10 w 15"/>
                    <a:gd name="T2" fmla="*/ 0 w 15"/>
                    <a:gd name="T3" fmla="*/ 15 w 15"/>
                  </a:gdLst>
                  <a:ahLst/>
                  <a:cxnLst>
                    <a:cxn ang="0">
                      <a:pos x="T0" y="0"/>
                    </a:cxn>
                    <a:cxn ang="0">
                      <a:pos x="T1" y="0"/>
                    </a:cxn>
                    <a:cxn ang="0">
                      <a:pos x="T2" y="0"/>
                    </a:cxn>
                    <a:cxn ang="0">
                      <a:pos x="T3" y="0"/>
                    </a:cxn>
                  </a:cxnLst>
                  <a:rect l="0" t="0" r="r" b="b"/>
                  <a:pathLst>
                    <a:path w="15">
                      <a:moveTo>
                        <a:pt x="15" y="0"/>
                      </a:moveTo>
                      <a:lnTo>
                        <a:pt x="10" y="0"/>
                      </a:lnTo>
                      <a:lnTo>
                        <a:pt x="0" y="0"/>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7" name="Freeform 75">
                  <a:extLst>
                    <a:ext uri="{FF2B5EF4-FFF2-40B4-BE49-F238E27FC236}">
                      <a16:creationId xmlns:a16="http://schemas.microsoft.com/office/drawing/2014/main" id="{3260C059-AE62-4292-8648-04024B6A28B4}"/>
                    </a:ext>
                  </a:extLst>
                </p:cNvPr>
                <p:cNvSpPr>
                  <a:spLocks/>
                </p:cNvSpPr>
                <p:nvPr userDrawn="1"/>
              </p:nvSpPr>
              <p:spPr bwMode="auto">
                <a:xfrm>
                  <a:off x="4122" y="1422"/>
                  <a:ext cx="15" cy="5"/>
                </a:xfrm>
                <a:custGeom>
                  <a:avLst/>
                  <a:gdLst>
                    <a:gd name="T0" fmla="*/ 2 w 3"/>
                    <a:gd name="T1" fmla="*/ 1 h 1"/>
                    <a:gd name="T2" fmla="*/ 0 w 3"/>
                    <a:gd name="T3" fmla="*/ 0 h 1"/>
                    <a:gd name="T4" fmla="*/ 1 w 3"/>
                    <a:gd name="T5" fmla="*/ 1 h 1"/>
                    <a:gd name="T6" fmla="*/ 2 w 3"/>
                    <a:gd name="T7" fmla="*/ 1 h 1"/>
                  </a:gdLst>
                  <a:ahLst/>
                  <a:cxnLst>
                    <a:cxn ang="0">
                      <a:pos x="T0" y="T1"/>
                    </a:cxn>
                    <a:cxn ang="0">
                      <a:pos x="T2" y="T3"/>
                    </a:cxn>
                    <a:cxn ang="0">
                      <a:pos x="T4" y="T5"/>
                    </a:cxn>
                    <a:cxn ang="0">
                      <a:pos x="T6" y="T7"/>
                    </a:cxn>
                  </a:cxnLst>
                  <a:rect l="0" t="0" r="r" b="b"/>
                  <a:pathLst>
                    <a:path w="3" h="1">
                      <a:moveTo>
                        <a:pt x="2" y="1"/>
                      </a:moveTo>
                      <a:cubicBezTo>
                        <a:pt x="0" y="0"/>
                        <a:pt x="0" y="0"/>
                        <a:pt x="0" y="0"/>
                      </a:cubicBezTo>
                      <a:cubicBezTo>
                        <a:pt x="0" y="0"/>
                        <a:pt x="0" y="1"/>
                        <a:pt x="1" y="1"/>
                      </a:cubicBezTo>
                      <a:cubicBezTo>
                        <a:pt x="2"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8" name="Freeform 76">
                  <a:extLst>
                    <a:ext uri="{FF2B5EF4-FFF2-40B4-BE49-F238E27FC236}">
                      <a16:creationId xmlns:a16="http://schemas.microsoft.com/office/drawing/2014/main" id="{C782F30D-9C33-4193-941E-D938D8B6EA47}"/>
                    </a:ext>
                  </a:extLst>
                </p:cNvPr>
                <p:cNvSpPr>
                  <a:spLocks/>
                </p:cNvSpPr>
                <p:nvPr userDrawn="1"/>
              </p:nvSpPr>
              <p:spPr bwMode="auto">
                <a:xfrm>
                  <a:off x="4162" y="144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9" name="Freeform 77">
                  <a:extLst>
                    <a:ext uri="{FF2B5EF4-FFF2-40B4-BE49-F238E27FC236}">
                      <a16:creationId xmlns:a16="http://schemas.microsoft.com/office/drawing/2014/main" id="{AB0DD61A-DCF5-430A-AFE5-6BCEC7931E52}"/>
                    </a:ext>
                  </a:extLst>
                </p:cNvPr>
                <p:cNvSpPr>
                  <a:spLocks/>
                </p:cNvSpPr>
                <p:nvPr userDrawn="1"/>
              </p:nvSpPr>
              <p:spPr bwMode="auto">
                <a:xfrm>
                  <a:off x="4112" y="1437"/>
                  <a:ext cx="30" cy="5"/>
                </a:xfrm>
                <a:custGeom>
                  <a:avLst/>
                  <a:gdLst>
                    <a:gd name="T0" fmla="*/ 4 w 6"/>
                    <a:gd name="T1" fmla="*/ 0 h 1"/>
                    <a:gd name="T2" fmla="*/ 3 w 6"/>
                    <a:gd name="T3" fmla="*/ 1 h 1"/>
                    <a:gd name="T4" fmla="*/ 4 w 6"/>
                    <a:gd name="T5" fmla="*/ 0 h 1"/>
                  </a:gdLst>
                  <a:ahLst/>
                  <a:cxnLst>
                    <a:cxn ang="0">
                      <a:pos x="T0" y="T1"/>
                    </a:cxn>
                    <a:cxn ang="0">
                      <a:pos x="T2" y="T3"/>
                    </a:cxn>
                    <a:cxn ang="0">
                      <a:pos x="T4" y="T5"/>
                    </a:cxn>
                  </a:cxnLst>
                  <a:rect l="0" t="0" r="r" b="b"/>
                  <a:pathLst>
                    <a:path w="6" h="1">
                      <a:moveTo>
                        <a:pt x="4" y="0"/>
                      </a:moveTo>
                      <a:cubicBezTo>
                        <a:pt x="4" y="1"/>
                        <a:pt x="0" y="0"/>
                        <a:pt x="3" y="1"/>
                      </a:cubicBezTo>
                      <a:cubicBezTo>
                        <a:pt x="4" y="1"/>
                        <a:pt x="6"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0" name="Freeform 78">
                  <a:extLst>
                    <a:ext uri="{FF2B5EF4-FFF2-40B4-BE49-F238E27FC236}">
                      <a16:creationId xmlns:a16="http://schemas.microsoft.com/office/drawing/2014/main" id="{D41E2096-17DA-49CF-A85B-1A8617DC4CCD}"/>
                    </a:ext>
                  </a:extLst>
                </p:cNvPr>
                <p:cNvSpPr>
                  <a:spLocks/>
                </p:cNvSpPr>
                <p:nvPr userDrawn="1"/>
              </p:nvSpPr>
              <p:spPr bwMode="auto">
                <a:xfrm>
                  <a:off x="3968" y="1392"/>
                  <a:ext cx="5" cy="10"/>
                </a:xfrm>
                <a:custGeom>
                  <a:avLst/>
                  <a:gdLst>
                    <a:gd name="T0" fmla="*/ 0 w 5"/>
                    <a:gd name="T1" fmla="*/ 10 h 10"/>
                    <a:gd name="T2" fmla="*/ 5 w 5"/>
                    <a:gd name="T3" fmla="*/ 5 h 10"/>
                    <a:gd name="T4" fmla="*/ 0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5"/>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1" name="Freeform 79">
                  <a:extLst>
                    <a:ext uri="{FF2B5EF4-FFF2-40B4-BE49-F238E27FC236}">
                      <a16:creationId xmlns:a16="http://schemas.microsoft.com/office/drawing/2014/main" id="{BE425982-EE24-42CE-AC5D-804067D96A5D}"/>
                    </a:ext>
                  </a:extLst>
                </p:cNvPr>
                <p:cNvSpPr>
                  <a:spLocks/>
                </p:cNvSpPr>
                <p:nvPr userDrawn="1"/>
              </p:nvSpPr>
              <p:spPr bwMode="auto">
                <a:xfrm>
                  <a:off x="3819" y="1462"/>
                  <a:ext cx="24" cy="5"/>
                </a:xfrm>
                <a:custGeom>
                  <a:avLst/>
                  <a:gdLst>
                    <a:gd name="T0" fmla="*/ 1 w 5"/>
                    <a:gd name="T1" fmla="*/ 1 h 1"/>
                    <a:gd name="T2" fmla="*/ 5 w 5"/>
                    <a:gd name="T3" fmla="*/ 0 h 1"/>
                    <a:gd name="T4" fmla="*/ 4 w 5"/>
                    <a:gd name="T5" fmla="*/ 0 h 1"/>
                    <a:gd name="T6" fmla="*/ 3 w 5"/>
                    <a:gd name="T7" fmla="*/ 0 h 1"/>
                    <a:gd name="T8" fmla="*/ 1 w 5"/>
                    <a:gd name="T9" fmla="*/ 1 h 1"/>
                  </a:gdLst>
                  <a:ahLst/>
                  <a:cxnLst>
                    <a:cxn ang="0">
                      <a:pos x="T0" y="T1"/>
                    </a:cxn>
                    <a:cxn ang="0">
                      <a:pos x="T2" y="T3"/>
                    </a:cxn>
                    <a:cxn ang="0">
                      <a:pos x="T4" y="T5"/>
                    </a:cxn>
                    <a:cxn ang="0">
                      <a:pos x="T6" y="T7"/>
                    </a:cxn>
                    <a:cxn ang="0">
                      <a:pos x="T8" y="T9"/>
                    </a:cxn>
                  </a:cxnLst>
                  <a:rect l="0" t="0" r="r" b="b"/>
                  <a:pathLst>
                    <a:path w="5" h="1">
                      <a:moveTo>
                        <a:pt x="1" y="1"/>
                      </a:moveTo>
                      <a:cubicBezTo>
                        <a:pt x="4" y="1"/>
                        <a:pt x="2" y="0"/>
                        <a:pt x="5" y="0"/>
                      </a:cubicBezTo>
                      <a:cubicBezTo>
                        <a:pt x="5" y="0"/>
                        <a:pt x="4" y="0"/>
                        <a:pt x="4" y="0"/>
                      </a:cubicBezTo>
                      <a:cubicBezTo>
                        <a:pt x="3" y="0"/>
                        <a:pt x="3" y="0"/>
                        <a:pt x="3"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2" name="Freeform 80">
                  <a:extLst>
                    <a:ext uri="{FF2B5EF4-FFF2-40B4-BE49-F238E27FC236}">
                      <a16:creationId xmlns:a16="http://schemas.microsoft.com/office/drawing/2014/main" id="{A4EFC6A0-0BA5-4E86-A43C-36636457DC3F}"/>
                    </a:ext>
                  </a:extLst>
                </p:cNvPr>
                <p:cNvSpPr>
                  <a:spLocks/>
                </p:cNvSpPr>
                <p:nvPr userDrawn="1"/>
              </p:nvSpPr>
              <p:spPr bwMode="auto">
                <a:xfrm>
                  <a:off x="3834" y="1457"/>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3" name="Freeform 81">
                  <a:extLst>
                    <a:ext uri="{FF2B5EF4-FFF2-40B4-BE49-F238E27FC236}">
                      <a16:creationId xmlns:a16="http://schemas.microsoft.com/office/drawing/2014/main" id="{D365D88E-EFE8-434E-B28E-77787CCF9B4F}"/>
                    </a:ext>
                  </a:extLst>
                </p:cNvPr>
                <p:cNvSpPr>
                  <a:spLocks/>
                </p:cNvSpPr>
                <p:nvPr userDrawn="1"/>
              </p:nvSpPr>
              <p:spPr bwMode="auto">
                <a:xfrm>
                  <a:off x="4421" y="1137"/>
                  <a:ext cx="0" cy="10"/>
                </a:xfrm>
                <a:custGeom>
                  <a:avLst/>
                  <a:gdLst>
                    <a:gd name="T0" fmla="*/ 1 h 2"/>
                    <a:gd name="T1" fmla="*/ 2 h 2"/>
                    <a:gd name="T2" fmla="*/ 1 h 2"/>
                    <a:gd name="T3" fmla="*/ 1 h 2"/>
                  </a:gdLst>
                  <a:ahLst/>
                  <a:cxnLst>
                    <a:cxn ang="0">
                      <a:pos x="0" y="T0"/>
                    </a:cxn>
                    <a:cxn ang="0">
                      <a:pos x="0" y="T1"/>
                    </a:cxn>
                    <a:cxn ang="0">
                      <a:pos x="0" y="T2"/>
                    </a:cxn>
                    <a:cxn ang="0">
                      <a:pos x="0" y="T3"/>
                    </a:cxn>
                  </a:cxnLst>
                  <a:rect l="0" t="0" r="r" b="b"/>
                  <a:pathLst>
                    <a:path h="2">
                      <a:moveTo>
                        <a:pt x="0" y="1"/>
                      </a:moveTo>
                      <a:cubicBezTo>
                        <a:pt x="0" y="0"/>
                        <a:pt x="0" y="2"/>
                        <a:pt x="0" y="2"/>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4" name="Freeform 82">
                  <a:extLst>
                    <a:ext uri="{FF2B5EF4-FFF2-40B4-BE49-F238E27FC236}">
                      <a16:creationId xmlns:a16="http://schemas.microsoft.com/office/drawing/2014/main" id="{27144078-05E1-45B7-A3D8-A191CAF6C7D3}"/>
                    </a:ext>
                  </a:extLst>
                </p:cNvPr>
                <p:cNvSpPr>
                  <a:spLocks/>
                </p:cNvSpPr>
                <p:nvPr userDrawn="1"/>
              </p:nvSpPr>
              <p:spPr bwMode="auto">
                <a:xfrm>
                  <a:off x="4431" y="1147"/>
                  <a:ext cx="10" cy="5"/>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5" name="Freeform 83">
                  <a:extLst>
                    <a:ext uri="{FF2B5EF4-FFF2-40B4-BE49-F238E27FC236}">
                      <a16:creationId xmlns:a16="http://schemas.microsoft.com/office/drawing/2014/main" id="{99226170-B59B-4296-A5C2-C82166DB41E8}"/>
                    </a:ext>
                  </a:extLst>
                </p:cNvPr>
                <p:cNvSpPr>
                  <a:spLocks/>
                </p:cNvSpPr>
                <p:nvPr userDrawn="1"/>
              </p:nvSpPr>
              <p:spPr bwMode="auto">
                <a:xfrm>
                  <a:off x="3585" y="1087"/>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6" name="Freeform 84">
                  <a:extLst>
                    <a:ext uri="{FF2B5EF4-FFF2-40B4-BE49-F238E27FC236}">
                      <a16:creationId xmlns:a16="http://schemas.microsoft.com/office/drawing/2014/main" id="{FC638A78-FB77-42E6-9A20-BEFA0857FF7D}"/>
                    </a:ext>
                  </a:extLst>
                </p:cNvPr>
                <p:cNvSpPr>
                  <a:spLocks/>
                </p:cNvSpPr>
                <p:nvPr userDrawn="1"/>
              </p:nvSpPr>
              <p:spPr bwMode="auto">
                <a:xfrm>
                  <a:off x="3689" y="1032"/>
                  <a:ext cx="5" cy="5"/>
                </a:xfrm>
                <a:custGeom>
                  <a:avLst/>
                  <a:gdLst>
                    <a:gd name="T0" fmla="*/ 0 w 5"/>
                    <a:gd name="T1" fmla="*/ 0 h 5"/>
                    <a:gd name="T2" fmla="*/ 0 w 5"/>
                    <a:gd name="T3" fmla="*/ 0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0"/>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7" name="Freeform 85">
                  <a:extLst>
                    <a:ext uri="{FF2B5EF4-FFF2-40B4-BE49-F238E27FC236}">
                      <a16:creationId xmlns:a16="http://schemas.microsoft.com/office/drawing/2014/main" id="{92954E7A-8C98-4C45-B3BF-AEE6CD8A15CB}"/>
                    </a:ext>
                  </a:extLst>
                </p:cNvPr>
                <p:cNvSpPr>
                  <a:spLocks/>
                </p:cNvSpPr>
                <p:nvPr userDrawn="1"/>
              </p:nvSpPr>
              <p:spPr bwMode="auto">
                <a:xfrm>
                  <a:off x="3734" y="962"/>
                  <a:ext cx="15" cy="10"/>
                </a:xfrm>
                <a:custGeom>
                  <a:avLst/>
                  <a:gdLst>
                    <a:gd name="T0" fmla="*/ 1 w 3"/>
                    <a:gd name="T1" fmla="*/ 0 h 2"/>
                    <a:gd name="T2" fmla="*/ 0 w 3"/>
                    <a:gd name="T3" fmla="*/ 2 h 2"/>
                    <a:gd name="T4" fmla="*/ 1 w 3"/>
                    <a:gd name="T5" fmla="*/ 0 h 2"/>
                  </a:gdLst>
                  <a:ahLst/>
                  <a:cxnLst>
                    <a:cxn ang="0">
                      <a:pos x="T0" y="T1"/>
                    </a:cxn>
                    <a:cxn ang="0">
                      <a:pos x="T2" y="T3"/>
                    </a:cxn>
                    <a:cxn ang="0">
                      <a:pos x="T4" y="T5"/>
                    </a:cxn>
                  </a:cxnLst>
                  <a:rect l="0" t="0" r="r" b="b"/>
                  <a:pathLst>
                    <a:path w="3" h="2">
                      <a:moveTo>
                        <a:pt x="1" y="0"/>
                      </a:moveTo>
                      <a:cubicBezTo>
                        <a:pt x="1" y="1"/>
                        <a:pt x="1" y="1"/>
                        <a:pt x="0" y="2"/>
                      </a:cubicBezTo>
                      <a:cubicBezTo>
                        <a:pt x="1" y="1"/>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8" name="Freeform 86">
                  <a:extLst>
                    <a:ext uri="{FF2B5EF4-FFF2-40B4-BE49-F238E27FC236}">
                      <a16:creationId xmlns:a16="http://schemas.microsoft.com/office/drawing/2014/main" id="{D50A858F-B196-44C5-B1CE-055D520D4813}"/>
                    </a:ext>
                  </a:extLst>
                </p:cNvPr>
                <p:cNvSpPr>
                  <a:spLocks/>
                </p:cNvSpPr>
                <p:nvPr userDrawn="1"/>
              </p:nvSpPr>
              <p:spPr bwMode="auto">
                <a:xfrm>
                  <a:off x="3639" y="68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9" name="Freeform 87">
                  <a:extLst>
                    <a:ext uri="{FF2B5EF4-FFF2-40B4-BE49-F238E27FC236}">
                      <a16:creationId xmlns:a16="http://schemas.microsoft.com/office/drawing/2014/main" id="{79398E3B-47E4-4395-A352-9981C18B82AF}"/>
                    </a:ext>
                  </a:extLst>
                </p:cNvPr>
                <p:cNvSpPr>
                  <a:spLocks/>
                </p:cNvSpPr>
                <p:nvPr userDrawn="1"/>
              </p:nvSpPr>
              <p:spPr bwMode="auto">
                <a:xfrm>
                  <a:off x="3615" y="6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0" name="Freeform 88">
                  <a:extLst>
                    <a:ext uri="{FF2B5EF4-FFF2-40B4-BE49-F238E27FC236}">
                      <a16:creationId xmlns:a16="http://schemas.microsoft.com/office/drawing/2014/main" id="{A451052D-3725-415C-A673-E90387034BE4}"/>
                    </a:ext>
                  </a:extLst>
                </p:cNvPr>
                <p:cNvSpPr>
                  <a:spLocks/>
                </p:cNvSpPr>
                <p:nvPr userDrawn="1"/>
              </p:nvSpPr>
              <p:spPr bwMode="auto">
                <a:xfrm>
                  <a:off x="3600" y="64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2"/>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1" name="Freeform 89">
                  <a:extLst>
                    <a:ext uri="{FF2B5EF4-FFF2-40B4-BE49-F238E27FC236}">
                      <a16:creationId xmlns:a16="http://schemas.microsoft.com/office/drawing/2014/main" id="{9D6D812A-B3BC-4F36-BBA8-CADF6C1886A1}"/>
                    </a:ext>
                  </a:extLst>
                </p:cNvPr>
                <p:cNvSpPr>
                  <a:spLocks/>
                </p:cNvSpPr>
                <p:nvPr userDrawn="1"/>
              </p:nvSpPr>
              <p:spPr bwMode="auto">
                <a:xfrm>
                  <a:off x="3600" y="628"/>
                  <a:ext cx="10" cy="5"/>
                </a:xfrm>
                <a:custGeom>
                  <a:avLst/>
                  <a:gdLst>
                    <a:gd name="T0" fmla="*/ 1 w 2"/>
                    <a:gd name="T1" fmla="*/ 0 h 1"/>
                    <a:gd name="T2" fmla="*/ 2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2"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2" name="Freeform 90">
                  <a:extLst>
                    <a:ext uri="{FF2B5EF4-FFF2-40B4-BE49-F238E27FC236}">
                      <a16:creationId xmlns:a16="http://schemas.microsoft.com/office/drawing/2014/main" id="{25BEECE1-7D98-47B2-9294-29ABD368F7AC}"/>
                    </a:ext>
                  </a:extLst>
                </p:cNvPr>
                <p:cNvSpPr>
                  <a:spLocks/>
                </p:cNvSpPr>
                <p:nvPr userDrawn="1"/>
              </p:nvSpPr>
              <p:spPr bwMode="auto">
                <a:xfrm>
                  <a:off x="3610" y="628"/>
                  <a:ext cx="0" cy="5"/>
                </a:xfrm>
                <a:custGeom>
                  <a:avLst/>
                  <a:gdLst>
                    <a:gd name="T0" fmla="*/ 1 h 1"/>
                    <a:gd name="T1" fmla="*/ 1 h 1"/>
                  </a:gdLst>
                  <a:ahLst/>
                  <a:cxnLst>
                    <a:cxn ang="0">
                      <a:pos x="0" y="T0"/>
                    </a:cxn>
                    <a:cxn ang="0">
                      <a:pos x="0" y="T1"/>
                    </a:cxn>
                  </a:cxnLst>
                  <a:rect l="0" t="0" r="r" b="b"/>
                  <a:pathLst>
                    <a:path h="1">
                      <a:moveTo>
                        <a:pt x="0" y="1"/>
                      </a:move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3" name="Freeform 91">
                  <a:extLst>
                    <a:ext uri="{FF2B5EF4-FFF2-40B4-BE49-F238E27FC236}">
                      <a16:creationId xmlns:a16="http://schemas.microsoft.com/office/drawing/2014/main" id="{A5588DB8-0D25-4C48-BD90-433C84E20601}"/>
                    </a:ext>
                  </a:extLst>
                </p:cNvPr>
                <p:cNvSpPr>
                  <a:spLocks/>
                </p:cNvSpPr>
                <p:nvPr userDrawn="1"/>
              </p:nvSpPr>
              <p:spPr bwMode="auto">
                <a:xfrm>
                  <a:off x="3600" y="618"/>
                  <a:ext cx="5" cy="5"/>
                </a:xfrm>
                <a:custGeom>
                  <a:avLst/>
                  <a:gdLst>
                    <a:gd name="T0" fmla="*/ 0 w 1"/>
                    <a:gd name="T1" fmla="*/ 1 h 1"/>
                    <a:gd name="T2" fmla="*/ 0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4" name="Freeform 92">
                  <a:extLst>
                    <a:ext uri="{FF2B5EF4-FFF2-40B4-BE49-F238E27FC236}">
                      <a16:creationId xmlns:a16="http://schemas.microsoft.com/office/drawing/2014/main" id="{26F1740F-4103-411B-9A8E-69C3DBAC152E}"/>
                    </a:ext>
                  </a:extLst>
                </p:cNvPr>
                <p:cNvSpPr>
                  <a:spLocks/>
                </p:cNvSpPr>
                <p:nvPr userDrawn="1"/>
              </p:nvSpPr>
              <p:spPr bwMode="auto">
                <a:xfrm>
                  <a:off x="3590" y="6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5" name="Freeform 93">
                  <a:extLst>
                    <a:ext uri="{FF2B5EF4-FFF2-40B4-BE49-F238E27FC236}">
                      <a16:creationId xmlns:a16="http://schemas.microsoft.com/office/drawing/2014/main" id="{F2419D28-6B09-4B14-82D4-83206DE80EAA}"/>
                    </a:ext>
                  </a:extLst>
                </p:cNvPr>
                <p:cNvSpPr>
                  <a:spLocks/>
                </p:cNvSpPr>
                <p:nvPr userDrawn="1"/>
              </p:nvSpPr>
              <p:spPr bwMode="auto">
                <a:xfrm>
                  <a:off x="3590" y="623"/>
                  <a:ext cx="10" cy="5"/>
                </a:xfrm>
                <a:custGeom>
                  <a:avLst/>
                  <a:gdLst>
                    <a:gd name="T0" fmla="*/ 2 w 2"/>
                    <a:gd name="T1" fmla="*/ 1 h 1"/>
                    <a:gd name="T2" fmla="*/ 1 w 2"/>
                    <a:gd name="T3" fmla="*/ 0 h 1"/>
                    <a:gd name="T4" fmla="*/ 1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1" y="0"/>
                        <a:pt x="0" y="1"/>
                        <a:pt x="1"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6" name="Freeform 94">
                  <a:extLst>
                    <a:ext uri="{FF2B5EF4-FFF2-40B4-BE49-F238E27FC236}">
                      <a16:creationId xmlns:a16="http://schemas.microsoft.com/office/drawing/2014/main" id="{7E271317-51DC-42CB-A55A-28EE523C5482}"/>
                    </a:ext>
                  </a:extLst>
                </p:cNvPr>
                <p:cNvSpPr>
                  <a:spLocks/>
                </p:cNvSpPr>
                <p:nvPr userDrawn="1"/>
              </p:nvSpPr>
              <p:spPr bwMode="auto">
                <a:xfrm>
                  <a:off x="3595" y="628"/>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1"/>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7" name="Freeform 95">
                  <a:extLst>
                    <a:ext uri="{FF2B5EF4-FFF2-40B4-BE49-F238E27FC236}">
                      <a16:creationId xmlns:a16="http://schemas.microsoft.com/office/drawing/2014/main" id="{E562ACB1-0CC0-48A5-8205-D8875B5B5795}"/>
                    </a:ext>
                  </a:extLst>
                </p:cNvPr>
                <p:cNvSpPr>
                  <a:spLocks/>
                </p:cNvSpPr>
                <p:nvPr userDrawn="1"/>
              </p:nvSpPr>
              <p:spPr bwMode="auto">
                <a:xfrm>
                  <a:off x="3600" y="65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8" name="Freeform 96">
                  <a:extLst>
                    <a:ext uri="{FF2B5EF4-FFF2-40B4-BE49-F238E27FC236}">
                      <a16:creationId xmlns:a16="http://schemas.microsoft.com/office/drawing/2014/main" id="{83333B6D-938E-427B-91C3-800EB7F1939A}"/>
                    </a:ext>
                  </a:extLst>
                </p:cNvPr>
                <p:cNvSpPr>
                  <a:spLocks/>
                </p:cNvSpPr>
                <p:nvPr userDrawn="1"/>
              </p:nvSpPr>
              <p:spPr bwMode="auto">
                <a:xfrm>
                  <a:off x="3580" y="6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1" y="1"/>
                        <a:pt x="1" y="1"/>
                        <a:pt x="1" y="1"/>
                      </a:cubicBezTo>
                      <a:cubicBezTo>
                        <a:pt x="1"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9" name="Freeform 97">
                  <a:extLst>
                    <a:ext uri="{FF2B5EF4-FFF2-40B4-BE49-F238E27FC236}">
                      <a16:creationId xmlns:a16="http://schemas.microsoft.com/office/drawing/2014/main" id="{9610BF38-98E4-43C1-9530-1B117A70ABD3}"/>
                    </a:ext>
                  </a:extLst>
                </p:cNvPr>
                <p:cNvSpPr>
                  <a:spLocks/>
                </p:cNvSpPr>
                <p:nvPr userDrawn="1"/>
              </p:nvSpPr>
              <p:spPr bwMode="auto">
                <a:xfrm>
                  <a:off x="357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0" name="Freeform 98">
                  <a:extLst>
                    <a:ext uri="{FF2B5EF4-FFF2-40B4-BE49-F238E27FC236}">
                      <a16:creationId xmlns:a16="http://schemas.microsoft.com/office/drawing/2014/main" id="{6B917DBB-02D0-4F3B-B03B-208A65818DB7}"/>
                    </a:ext>
                  </a:extLst>
                </p:cNvPr>
                <p:cNvSpPr>
                  <a:spLocks/>
                </p:cNvSpPr>
                <p:nvPr userDrawn="1"/>
              </p:nvSpPr>
              <p:spPr bwMode="auto">
                <a:xfrm>
                  <a:off x="3585" y="628"/>
                  <a:ext cx="10" cy="0"/>
                </a:xfrm>
                <a:custGeom>
                  <a:avLst/>
                  <a:gdLst>
                    <a:gd name="T0" fmla="*/ 0 w 2"/>
                    <a:gd name="T1" fmla="*/ 1 w 2"/>
                    <a:gd name="T2" fmla="*/ 2 w 2"/>
                    <a:gd name="T3" fmla="*/ 1 w 2"/>
                    <a:gd name="T4" fmla="*/ 0 w 2"/>
                  </a:gdLst>
                  <a:ahLst/>
                  <a:cxnLst>
                    <a:cxn ang="0">
                      <a:pos x="T0" y="0"/>
                    </a:cxn>
                    <a:cxn ang="0">
                      <a:pos x="T1" y="0"/>
                    </a:cxn>
                    <a:cxn ang="0">
                      <a:pos x="T2" y="0"/>
                    </a:cxn>
                    <a:cxn ang="0">
                      <a:pos x="T3" y="0"/>
                    </a:cxn>
                    <a:cxn ang="0">
                      <a:pos x="T4" y="0"/>
                    </a:cxn>
                  </a:cxnLst>
                  <a:rect l="0" t="0" r="r" b="b"/>
                  <a:pathLst>
                    <a:path w="2">
                      <a:moveTo>
                        <a:pt x="0" y="0"/>
                      </a:moveTo>
                      <a:cubicBezTo>
                        <a:pt x="0" y="0"/>
                        <a:pt x="1" y="0"/>
                        <a:pt x="1" y="0"/>
                      </a:cubicBezTo>
                      <a:cubicBezTo>
                        <a:pt x="1" y="0"/>
                        <a:pt x="2" y="0"/>
                        <a:pt x="2" y="0"/>
                      </a:cubicBezTo>
                      <a:cubicBezTo>
                        <a:pt x="2"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1" name="Freeform 99">
                  <a:extLst>
                    <a:ext uri="{FF2B5EF4-FFF2-40B4-BE49-F238E27FC236}">
                      <a16:creationId xmlns:a16="http://schemas.microsoft.com/office/drawing/2014/main" id="{C7B18CD4-A352-4788-AEC5-8E295871A58E}"/>
                    </a:ext>
                  </a:extLst>
                </p:cNvPr>
                <p:cNvSpPr>
                  <a:spLocks/>
                </p:cNvSpPr>
                <p:nvPr userDrawn="1"/>
              </p:nvSpPr>
              <p:spPr bwMode="auto">
                <a:xfrm>
                  <a:off x="3570" y="59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2" name="Freeform 100">
                  <a:extLst>
                    <a:ext uri="{FF2B5EF4-FFF2-40B4-BE49-F238E27FC236}">
                      <a16:creationId xmlns:a16="http://schemas.microsoft.com/office/drawing/2014/main" id="{39869157-2B64-4C3D-AFE5-C1C1A884F7DE}"/>
                    </a:ext>
                  </a:extLst>
                </p:cNvPr>
                <p:cNvSpPr>
                  <a:spLocks/>
                </p:cNvSpPr>
                <p:nvPr userDrawn="1"/>
              </p:nvSpPr>
              <p:spPr bwMode="auto">
                <a:xfrm>
                  <a:off x="3555" y="578"/>
                  <a:ext cx="10" cy="10"/>
                </a:xfrm>
                <a:custGeom>
                  <a:avLst/>
                  <a:gdLst>
                    <a:gd name="T0" fmla="*/ 1 w 2"/>
                    <a:gd name="T1" fmla="*/ 2 h 2"/>
                    <a:gd name="T2" fmla="*/ 2 w 2"/>
                    <a:gd name="T3" fmla="*/ 1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1" y="0"/>
                        <a:pt x="1" y="1"/>
                        <a:pt x="0" y="1"/>
                      </a:cubicBezTo>
                      <a:cubicBezTo>
                        <a:pt x="1"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3" name="Freeform 101">
                  <a:extLst>
                    <a:ext uri="{FF2B5EF4-FFF2-40B4-BE49-F238E27FC236}">
                      <a16:creationId xmlns:a16="http://schemas.microsoft.com/office/drawing/2014/main" id="{BEAE1758-7F40-41AA-9B42-33E488D430EC}"/>
                    </a:ext>
                  </a:extLst>
                </p:cNvPr>
                <p:cNvSpPr>
                  <a:spLocks/>
                </p:cNvSpPr>
                <p:nvPr userDrawn="1"/>
              </p:nvSpPr>
              <p:spPr bwMode="auto">
                <a:xfrm>
                  <a:off x="3550"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4" name="Freeform 102">
                  <a:extLst>
                    <a:ext uri="{FF2B5EF4-FFF2-40B4-BE49-F238E27FC236}">
                      <a16:creationId xmlns:a16="http://schemas.microsoft.com/office/drawing/2014/main" id="{380AF368-0D80-467A-A9C7-B4730514F1CD}"/>
                    </a:ext>
                  </a:extLst>
                </p:cNvPr>
                <p:cNvSpPr>
                  <a:spLocks/>
                </p:cNvSpPr>
                <p:nvPr userDrawn="1"/>
              </p:nvSpPr>
              <p:spPr bwMode="auto">
                <a:xfrm>
                  <a:off x="3570" y="59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5" name="Freeform 103">
                  <a:extLst>
                    <a:ext uri="{FF2B5EF4-FFF2-40B4-BE49-F238E27FC236}">
                      <a16:creationId xmlns:a16="http://schemas.microsoft.com/office/drawing/2014/main" id="{D82B1BC9-AF47-4678-A8E6-21532AA9F3CD}"/>
                    </a:ext>
                  </a:extLst>
                </p:cNvPr>
                <p:cNvSpPr>
                  <a:spLocks/>
                </p:cNvSpPr>
                <p:nvPr userDrawn="1"/>
              </p:nvSpPr>
              <p:spPr bwMode="auto">
                <a:xfrm>
                  <a:off x="3565" y="5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6" name="Freeform 104">
                  <a:extLst>
                    <a:ext uri="{FF2B5EF4-FFF2-40B4-BE49-F238E27FC236}">
                      <a16:creationId xmlns:a16="http://schemas.microsoft.com/office/drawing/2014/main" id="{7FE23333-1563-49CC-9A8B-22C4A845E276}"/>
                    </a:ext>
                  </a:extLst>
                </p:cNvPr>
                <p:cNvSpPr>
                  <a:spLocks/>
                </p:cNvSpPr>
                <p:nvPr userDrawn="1"/>
              </p:nvSpPr>
              <p:spPr bwMode="auto">
                <a:xfrm>
                  <a:off x="3570"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7" name="Freeform 105">
                  <a:extLst>
                    <a:ext uri="{FF2B5EF4-FFF2-40B4-BE49-F238E27FC236}">
                      <a16:creationId xmlns:a16="http://schemas.microsoft.com/office/drawing/2014/main" id="{F7F5CC9D-0020-4067-867A-C6B6ADA5A480}"/>
                    </a:ext>
                  </a:extLst>
                </p:cNvPr>
                <p:cNvSpPr>
                  <a:spLocks/>
                </p:cNvSpPr>
                <p:nvPr userDrawn="1"/>
              </p:nvSpPr>
              <p:spPr bwMode="auto">
                <a:xfrm>
                  <a:off x="3575" y="61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8" name="Freeform 106">
                  <a:extLst>
                    <a:ext uri="{FF2B5EF4-FFF2-40B4-BE49-F238E27FC236}">
                      <a16:creationId xmlns:a16="http://schemas.microsoft.com/office/drawing/2014/main" id="{B37706D8-B572-442B-BC41-B09EF042784A}"/>
                    </a:ext>
                  </a:extLst>
                </p:cNvPr>
                <p:cNvSpPr>
                  <a:spLocks/>
                </p:cNvSpPr>
                <p:nvPr userDrawn="1"/>
              </p:nvSpPr>
              <p:spPr bwMode="auto">
                <a:xfrm>
                  <a:off x="3570" y="60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9" name="Rectangle 107">
                  <a:extLst>
                    <a:ext uri="{FF2B5EF4-FFF2-40B4-BE49-F238E27FC236}">
                      <a16:creationId xmlns:a16="http://schemas.microsoft.com/office/drawing/2014/main" id="{D6CC4CAC-AC33-4D12-B459-A1DDA56E843B}"/>
                    </a:ext>
                  </a:extLst>
                </p:cNvPr>
                <p:cNvSpPr>
                  <a:spLocks noChangeArrowheads="1"/>
                </p:cNvSpPr>
                <p:nvPr userDrawn="1"/>
              </p:nvSpPr>
              <p:spPr bwMode="auto">
                <a:xfrm>
                  <a:off x="3565" y="6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0" name="Freeform 108">
                  <a:extLst>
                    <a:ext uri="{FF2B5EF4-FFF2-40B4-BE49-F238E27FC236}">
                      <a16:creationId xmlns:a16="http://schemas.microsoft.com/office/drawing/2014/main" id="{9F301D7C-C5FA-4ACD-B8FB-C23B2965F8FC}"/>
                    </a:ext>
                  </a:extLst>
                </p:cNvPr>
                <p:cNvSpPr>
                  <a:spLocks/>
                </p:cNvSpPr>
                <p:nvPr userDrawn="1"/>
              </p:nvSpPr>
              <p:spPr bwMode="auto">
                <a:xfrm>
                  <a:off x="3550" y="58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1" name="Freeform 109">
                  <a:extLst>
                    <a:ext uri="{FF2B5EF4-FFF2-40B4-BE49-F238E27FC236}">
                      <a16:creationId xmlns:a16="http://schemas.microsoft.com/office/drawing/2014/main" id="{CAD4BBAF-5C48-46A2-918E-360A9D554EB8}"/>
                    </a:ext>
                  </a:extLst>
                </p:cNvPr>
                <p:cNvSpPr>
                  <a:spLocks/>
                </p:cNvSpPr>
                <p:nvPr userDrawn="1"/>
              </p:nvSpPr>
              <p:spPr bwMode="auto">
                <a:xfrm>
                  <a:off x="3560"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2" name="Freeform 110">
                  <a:extLst>
                    <a:ext uri="{FF2B5EF4-FFF2-40B4-BE49-F238E27FC236}">
                      <a16:creationId xmlns:a16="http://schemas.microsoft.com/office/drawing/2014/main" id="{E66D13F8-E24F-4BD9-AE7C-CE69674D800D}"/>
                    </a:ext>
                  </a:extLst>
                </p:cNvPr>
                <p:cNvSpPr>
                  <a:spLocks/>
                </p:cNvSpPr>
                <p:nvPr userDrawn="1"/>
              </p:nvSpPr>
              <p:spPr bwMode="auto">
                <a:xfrm>
                  <a:off x="3525" y="57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3" name="Freeform 111">
                  <a:extLst>
                    <a:ext uri="{FF2B5EF4-FFF2-40B4-BE49-F238E27FC236}">
                      <a16:creationId xmlns:a16="http://schemas.microsoft.com/office/drawing/2014/main" id="{63267277-4A8C-4BA0-A905-9FD6FF9255CB}"/>
                    </a:ext>
                  </a:extLst>
                </p:cNvPr>
                <p:cNvSpPr>
                  <a:spLocks/>
                </p:cNvSpPr>
                <p:nvPr userDrawn="1"/>
              </p:nvSpPr>
              <p:spPr bwMode="auto">
                <a:xfrm>
                  <a:off x="3555" y="59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4" name="Freeform 112">
                  <a:extLst>
                    <a:ext uri="{FF2B5EF4-FFF2-40B4-BE49-F238E27FC236}">
                      <a16:creationId xmlns:a16="http://schemas.microsoft.com/office/drawing/2014/main" id="{228CECDD-681E-4F80-AE67-784B89EC2EAE}"/>
                    </a:ext>
                  </a:extLst>
                </p:cNvPr>
                <p:cNvSpPr>
                  <a:spLocks/>
                </p:cNvSpPr>
                <p:nvPr userDrawn="1"/>
              </p:nvSpPr>
              <p:spPr bwMode="auto">
                <a:xfrm>
                  <a:off x="3545" y="5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5" name="Freeform 113">
                  <a:extLst>
                    <a:ext uri="{FF2B5EF4-FFF2-40B4-BE49-F238E27FC236}">
                      <a16:creationId xmlns:a16="http://schemas.microsoft.com/office/drawing/2014/main" id="{EA5CE508-0163-4BD7-8308-7C7B52202D29}"/>
                    </a:ext>
                  </a:extLst>
                </p:cNvPr>
                <p:cNvSpPr>
                  <a:spLocks/>
                </p:cNvSpPr>
                <p:nvPr userDrawn="1"/>
              </p:nvSpPr>
              <p:spPr bwMode="auto">
                <a:xfrm>
                  <a:off x="3560"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6" name="Freeform 114">
                  <a:extLst>
                    <a:ext uri="{FF2B5EF4-FFF2-40B4-BE49-F238E27FC236}">
                      <a16:creationId xmlns:a16="http://schemas.microsoft.com/office/drawing/2014/main" id="{2807B19B-80D6-49C2-A541-FA1860A77B57}"/>
                    </a:ext>
                  </a:extLst>
                </p:cNvPr>
                <p:cNvSpPr>
                  <a:spLocks/>
                </p:cNvSpPr>
                <p:nvPr userDrawn="1"/>
              </p:nvSpPr>
              <p:spPr bwMode="auto">
                <a:xfrm>
                  <a:off x="3560"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7" name="Freeform 115">
                  <a:extLst>
                    <a:ext uri="{FF2B5EF4-FFF2-40B4-BE49-F238E27FC236}">
                      <a16:creationId xmlns:a16="http://schemas.microsoft.com/office/drawing/2014/main" id="{56B7A7C2-701A-4FB0-B579-23AE1BDF634C}"/>
                    </a:ext>
                  </a:extLst>
                </p:cNvPr>
                <p:cNvSpPr>
                  <a:spLocks/>
                </p:cNvSpPr>
                <p:nvPr userDrawn="1"/>
              </p:nvSpPr>
              <p:spPr bwMode="auto">
                <a:xfrm>
                  <a:off x="3510" y="578"/>
                  <a:ext cx="20" cy="20"/>
                </a:xfrm>
                <a:custGeom>
                  <a:avLst/>
                  <a:gdLst>
                    <a:gd name="T0" fmla="*/ 0 w 4"/>
                    <a:gd name="T1" fmla="*/ 4 h 4"/>
                    <a:gd name="T2" fmla="*/ 2 w 4"/>
                    <a:gd name="T3" fmla="*/ 4 h 4"/>
                    <a:gd name="T4" fmla="*/ 3 w 4"/>
                    <a:gd name="T5" fmla="*/ 0 h 4"/>
                    <a:gd name="T6" fmla="*/ 2 w 4"/>
                    <a:gd name="T7" fmla="*/ 0 h 4"/>
                    <a:gd name="T8" fmla="*/ 3 w 4"/>
                    <a:gd name="T9" fmla="*/ 2 h 4"/>
                    <a:gd name="T10" fmla="*/ 2 w 4"/>
                    <a:gd name="T11" fmla="*/ 1 h 4"/>
                    <a:gd name="T12" fmla="*/ 0 w 4"/>
                    <a:gd name="T13" fmla="*/ 3 h 4"/>
                    <a:gd name="T14" fmla="*/ 1 w 4"/>
                    <a:gd name="T15" fmla="*/ 3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cubicBezTo>
                        <a:pt x="1" y="3"/>
                        <a:pt x="2" y="3"/>
                        <a:pt x="2" y="4"/>
                      </a:cubicBezTo>
                      <a:cubicBezTo>
                        <a:pt x="3" y="4"/>
                        <a:pt x="4" y="1"/>
                        <a:pt x="3" y="0"/>
                      </a:cubicBezTo>
                      <a:cubicBezTo>
                        <a:pt x="3" y="0"/>
                        <a:pt x="3" y="0"/>
                        <a:pt x="2" y="0"/>
                      </a:cubicBezTo>
                      <a:cubicBezTo>
                        <a:pt x="2" y="1"/>
                        <a:pt x="4" y="2"/>
                        <a:pt x="3" y="2"/>
                      </a:cubicBezTo>
                      <a:cubicBezTo>
                        <a:pt x="1" y="2"/>
                        <a:pt x="2" y="2"/>
                        <a:pt x="2" y="1"/>
                      </a:cubicBezTo>
                      <a:cubicBezTo>
                        <a:pt x="2" y="2"/>
                        <a:pt x="0" y="2"/>
                        <a:pt x="0" y="3"/>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8" name="Freeform 116">
                  <a:extLst>
                    <a:ext uri="{FF2B5EF4-FFF2-40B4-BE49-F238E27FC236}">
                      <a16:creationId xmlns:a16="http://schemas.microsoft.com/office/drawing/2014/main" id="{4133A696-5A3C-475B-A26D-A494073CA326}"/>
                    </a:ext>
                  </a:extLst>
                </p:cNvPr>
                <p:cNvSpPr>
                  <a:spLocks/>
                </p:cNvSpPr>
                <p:nvPr userDrawn="1"/>
              </p:nvSpPr>
              <p:spPr bwMode="auto">
                <a:xfrm>
                  <a:off x="3530" y="573"/>
                  <a:ext cx="5" cy="1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0"/>
                        <a:pt x="0" y="1"/>
                        <a:pt x="0" y="1"/>
                      </a:cubicBezTo>
                      <a:cubicBezTo>
                        <a:pt x="0"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9" name="Freeform 117">
                  <a:extLst>
                    <a:ext uri="{FF2B5EF4-FFF2-40B4-BE49-F238E27FC236}">
                      <a16:creationId xmlns:a16="http://schemas.microsoft.com/office/drawing/2014/main" id="{EA50D805-4CE7-47C1-9360-7F91B83AEDF1}"/>
                    </a:ext>
                  </a:extLst>
                </p:cNvPr>
                <p:cNvSpPr>
                  <a:spLocks/>
                </p:cNvSpPr>
                <p:nvPr userDrawn="1"/>
              </p:nvSpPr>
              <p:spPr bwMode="auto">
                <a:xfrm>
                  <a:off x="3535" y="583"/>
                  <a:ext cx="15" cy="10"/>
                </a:xfrm>
                <a:custGeom>
                  <a:avLst/>
                  <a:gdLst>
                    <a:gd name="T0" fmla="*/ 2 w 3"/>
                    <a:gd name="T1" fmla="*/ 1 h 2"/>
                    <a:gd name="T2" fmla="*/ 0 w 3"/>
                    <a:gd name="T3" fmla="*/ 2 h 2"/>
                    <a:gd name="T4" fmla="*/ 2 w 3"/>
                    <a:gd name="T5" fmla="*/ 2 h 2"/>
                    <a:gd name="T6" fmla="*/ 2 w 3"/>
                    <a:gd name="T7" fmla="*/ 1 h 2"/>
                    <a:gd name="T8" fmla="*/ 3 w 3"/>
                    <a:gd name="T9" fmla="*/ 1 h 2"/>
                    <a:gd name="T10" fmla="*/ 2 w 3"/>
                    <a:gd name="T11" fmla="*/ 0 h 2"/>
                    <a:gd name="T12" fmla="*/ 2 w 3"/>
                    <a:gd name="T13" fmla="*/ 0 h 2"/>
                    <a:gd name="T14" fmla="*/ 2 w 3"/>
                    <a:gd name="T15" fmla="*/ 0 h 2"/>
                    <a:gd name="T16" fmla="*/ 2 w 3"/>
                    <a:gd name="T17" fmla="*/ 0 h 2"/>
                    <a:gd name="T18" fmla="*/ 2 w 3"/>
                    <a:gd name="T19" fmla="*/ 0 h 2"/>
                    <a:gd name="T20" fmla="*/ 2 w 3"/>
                    <a:gd name="T21" fmla="*/ 0 h 2"/>
                    <a:gd name="T22" fmla="*/ 2 w 3"/>
                    <a:gd name="T23" fmla="*/ 1 h 2"/>
                    <a:gd name="T24" fmla="*/ 2 w 3"/>
                    <a:gd name="T25" fmla="*/ 0 h 2"/>
                    <a:gd name="T26" fmla="*/ 2 w 3"/>
                    <a:gd name="T27" fmla="*/ 0 h 2"/>
                    <a:gd name="T28" fmla="*/ 2 w 3"/>
                    <a:gd name="T29" fmla="*/ 0 h 2"/>
                    <a:gd name="T30" fmla="*/ 0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0" y="1"/>
                        <a:pt x="0" y="2"/>
                      </a:cubicBezTo>
                      <a:cubicBezTo>
                        <a:pt x="1" y="2"/>
                        <a:pt x="1" y="2"/>
                        <a:pt x="2" y="2"/>
                      </a:cubicBezTo>
                      <a:cubicBezTo>
                        <a:pt x="0" y="1"/>
                        <a:pt x="3" y="2"/>
                        <a:pt x="2" y="1"/>
                      </a:cubicBezTo>
                      <a:cubicBezTo>
                        <a:pt x="2" y="1"/>
                        <a:pt x="2" y="1"/>
                        <a:pt x="3" y="1"/>
                      </a:cubicBezTo>
                      <a:cubicBezTo>
                        <a:pt x="2" y="1"/>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1"/>
                      </a:cubicBezTo>
                      <a:cubicBezTo>
                        <a:pt x="1" y="0"/>
                        <a:pt x="2" y="0"/>
                        <a:pt x="2" y="0"/>
                      </a:cubicBezTo>
                      <a:cubicBezTo>
                        <a:pt x="2" y="0"/>
                        <a:pt x="2" y="0"/>
                        <a:pt x="2" y="0"/>
                      </a:cubicBezTo>
                      <a:cubicBezTo>
                        <a:pt x="2" y="0"/>
                        <a:pt x="2" y="0"/>
                        <a:pt x="2" y="0"/>
                      </a:cubicBezTo>
                      <a:cubicBezTo>
                        <a:pt x="0" y="0"/>
                        <a:pt x="0" y="0"/>
                        <a:pt x="0" y="0"/>
                      </a:cubicBezTo>
                      <a:cubicBezTo>
                        <a:pt x="1"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0" name="Freeform 118">
                  <a:extLst>
                    <a:ext uri="{FF2B5EF4-FFF2-40B4-BE49-F238E27FC236}">
                      <a16:creationId xmlns:a16="http://schemas.microsoft.com/office/drawing/2014/main" id="{655AD1A4-CB81-4CD8-875F-A84CDC6F718A}"/>
                    </a:ext>
                  </a:extLst>
                </p:cNvPr>
                <p:cNvSpPr>
                  <a:spLocks/>
                </p:cNvSpPr>
                <p:nvPr userDrawn="1"/>
              </p:nvSpPr>
              <p:spPr bwMode="auto">
                <a:xfrm>
                  <a:off x="3565" y="62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1" name="Freeform 119">
                  <a:extLst>
                    <a:ext uri="{FF2B5EF4-FFF2-40B4-BE49-F238E27FC236}">
                      <a16:creationId xmlns:a16="http://schemas.microsoft.com/office/drawing/2014/main" id="{5EF9DECD-CC51-4A54-BC41-AF73E3119A61}"/>
                    </a:ext>
                  </a:extLst>
                </p:cNvPr>
                <p:cNvSpPr>
                  <a:spLocks/>
                </p:cNvSpPr>
                <p:nvPr userDrawn="1"/>
              </p:nvSpPr>
              <p:spPr bwMode="auto">
                <a:xfrm>
                  <a:off x="3565" y="613"/>
                  <a:ext cx="5" cy="10"/>
                </a:xfrm>
                <a:custGeom>
                  <a:avLst/>
                  <a:gdLst>
                    <a:gd name="T0" fmla="*/ 0 w 1"/>
                    <a:gd name="T1" fmla="*/ 2 h 2"/>
                    <a:gd name="T2" fmla="*/ 0 w 1"/>
                    <a:gd name="T3" fmla="*/ 2 h 2"/>
                    <a:gd name="T4" fmla="*/ 0 w 1"/>
                    <a:gd name="T5" fmla="*/ 2 h 2"/>
                    <a:gd name="T6" fmla="*/ 1 w 1"/>
                    <a:gd name="T7" fmla="*/ 2 h 2"/>
                    <a:gd name="T8" fmla="*/ 1 w 1"/>
                    <a:gd name="T9" fmla="*/ 2 h 2"/>
                    <a:gd name="T10" fmla="*/ 0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1" y="2"/>
                        <a:pt x="0" y="2"/>
                        <a:pt x="0" y="2"/>
                      </a:cubicBezTo>
                      <a:cubicBezTo>
                        <a:pt x="0" y="2"/>
                        <a:pt x="1" y="2"/>
                        <a:pt x="1" y="2"/>
                      </a:cubicBezTo>
                      <a:cubicBezTo>
                        <a:pt x="1" y="2"/>
                        <a:pt x="1" y="2"/>
                        <a:pt x="1" y="2"/>
                      </a:cubicBez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2" name="Freeform 120">
                  <a:extLst>
                    <a:ext uri="{FF2B5EF4-FFF2-40B4-BE49-F238E27FC236}">
                      <a16:creationId xmlns:a16="http://schemas.microsoft.com/office/drawing/2014/main" id="{3FD82F2D-6789-401B-955D-A5962C423D95}"/>
                    </a:ext>
                  </a:extLst>
                </p:cNvPr>
                <p:cNvSpPr>
                  <a:spLocks/>
                </p:cNvSpPr>
                <p:nvPr userDrawn="1"/>
              </p:nvSpPr>
              <p:spPr bwMode="auto">
                <a:xfrm>
                  <a:off x="3550" y="603"/>
                  <a:ext cx="5" cy="5"/>
                </a:xfrm>
                <a:custGeom>
                  <a:avLst/>
                  <a:gdLst>
                    <a:gd name="T0" fmla="*/ 1 w 1"/>
                    <a:gd name="T1" fmla="*/ 0 h 1"/>
                    <a:gd name="T2" fmla="*/ 0 w 1"/>
                    <a:gd name="T3" fmla="*/ 0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0" y="0"/>
                        <a:pt x="0"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3" name="Freeform 121">
                  <a:extLst>
                    <a:ext uri="{FF2B5EF4-FFF2-40B4-BE49-F238E27FC236}">
                      <a16:creationId xmlns:a16="http://schemas.microsoft.com/office/drawing/2014/main" id="{DFBC297E-E8DB-4240-9DB2-D15CD2344202}"/>
                    </a:ext>
                  </a:extLst>
                </p:cNvPr>
                <p:cNvSpPr>
                  <a:spLocks/>
                </p:cNvSpPr>
                <p:nvPr userDrawn="1"/>
              </p:nvSpPr>
              <p:spPr bwMode="auto">
                <a:xfrm>
                  <a:off x="3525" y="57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4" name="Freeform 122">
                  <a:extLst>
                    <a:ext uri="{FF2B5EF4-FFF2-40B4-BE49-F238E27FC236}">
                      <a16:creationId xmlns:a16="http://schemas.microsoft.com/office/drawing/2014/main" id="{06B5FE79-11A9-462F-A7F6-F1497BB08AC3}"/>
                    </a:ext>
                  </a:extLst>
                </p:cNvPr>
                <p:cNvSpPr>
                  <a:spLocks/>
                </p:cNvSpPr>
                <p:nvPr userDrawn="1"/>
              </p:nvSpPr>
              <p:spPr bwMode="auto">
                <a:xfrm>
                  <a:off x="3515" y="5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5" name="Freeform 123">
                  <a:extLst>
                    <a:ext uri="{FF2B5EF4-FFF2-40B4-BE49-F238E27FC236}">
                      <a16:creationId xmlns:a16="http://schemas.microsoft.com/office/drawing/2014/main" id="{1E483456-175E-47FE-B6C5-3F3A61973138}"/>
                    </a:ext>
                  </a:extLst>
                </p:cNvPr>
                <p:cNvSpPr>
                  <a:spLocks/>
                </p:cNvSpPr>
                <p:nvPr userDrawn="1"/>
              </p:nvSpPr>
              <p:spPr bwMode="auto">
                <a:xfrm>
                  <a:off x="3416" y="88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6" name="Freeform 124">
                  <a:extLst>
                    <a:ext uri="{FF2B5EF4-FFF2-40B4-BE49-F238E27FC236}">
                      <a16:creationId xmlns:a16="http://schemas.microsoft.com/office/drawing/2014/main" id="{56DAB227-B7A6-4632-84FC-889D8BAA8EE1}"/>
                    </a:ext>
                  </a:extLst>
                </p:cNvPr>
                <p:cNvSpPr>
                  <a:spLocks/>
                </p:cNvSpPr>
                <p:nvPr userDrawn="1"/>
              </p:nvSpPr>
              <p:spPr bwMode="auto">
                <a:xfrm>
                  <a:off x="3406" y="8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7" name="Freeform 125">
                  <a:extLst>
                    <a:ext uri="{FF2B5EF4-FFF2-40B4-BE49-F238E27FC236}">
                      <a16:creationId xmlns:a16="http://schemas.microsoft.com/office/drawing/2014/main" id="{B6B0E9D3-CF4F-4DEE-9FD4-026DC50D3A76}"/>
                    </a:ext>
                  </a:extLst>
                </p:cNvPr>
                <p:cNvSpPr>
                  <a:spLocks/>
                </p:cNvSpPr>
                <p:nvPr userDrawn="1"/>
              </p:nvSpPr>
              <p:spPr bwMode="auto">
                <a:xfrm>
                  <a:off x="3311" y="653"/>
                  <a:ext cx="10" cy="5"/>
                </a:xfrm>
                <a:custGeom>
                  <a:avLst/>
                  <a:gdLst>
                    <a:gd name="T0" fmla="*/ 2 w 2"/>
                    <a:gd name="T1" fmla="*/ 0 h 1"/>
                    <a:gd name="T2" fmla="*/ 1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0"/>
                        <a:pt x="1" y="1"/>
                      </a:cubicBezTo>
                      <a:cubicBezTo>
                        <a:pt x="1" y="1"/>
                        <a:pt x="1" y="1"/>
                        <a:pt x="1" y="1"/>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8" name="Freeform 126">
                  <a:extLst>
                    <a:ext uri="{FF2B5EF4-FFF2-40B4-BE49-F238E27FC236}">
                      <a16:creationId xmlns:a16="http://schemas.microsoft.com/office/drawing/2014/main" id="{7818FEFC-FE0F-443D-9617-8BB7051BABA7}"/>
                    </a:ext>
                  </a:extLst>
                </p:cNvPr>
                <p:cNvSpPr>
                  <a:spLocks/>
                </p:cNvSpPr>
                <p:nvPr userDrawn="1"/>
              </p:nvSpPr>
              <p:spPr bwMode="auto">
                <a:xfrm>
                  <a:off x="3336" y="7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9" name="Freeform 127">
                  <a:extLst>
                    <a:ext uri="{FF2B5EF4-FFF2-40B4-BE49-F238E27FC236}">
                      <a16:creationId xmlns:a16="http://schemas.microsoft.com/office/drawing/2014/main" id="{2EACD588-1739-4D2F-8B97-EF3E456B6D21}"/>
                    </a:ext>
                  </a:extLst>
                </p:cNvPr>
                <p:cNvSpPr>
                  <a:spLocks/>
                </p:cNvSpPr>
                <p:nvPr userDrawn="1"/>
              </p:nvSpPr>
              <p:spPr bwMode="auto">
                <a:xfrm>
                  <a:off x="3356" y="7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0" name="Freeform 128">
                  <a:extLst>
                    <a:ext uri="{FF2B5EF4-FFF2-40B4-BE49-F238E27FC236}">
                      <a16:creationId xmlns:a16="http://schemas.microsoft.com/office/drawing/2014/main" id="{831721FF-9EF0-4F7E-912C-5C634C29327A}"/>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1" name="Freeform 129">
                  <a:extLst>
                    <a:ext uri="{FF2B5EF4-FFF2-40B4-BE49-F238E27FC236}">
                      <a16:creationId xmlns:a16="http://schemas.microsoft.com/office/drawing/2014/main" id="{E4845937-68C1-4D21-8A20-E82A91FAFD17}"/>
                    </a:ext>
                  </a:extLst>
                </p:cNvPr>
                <p:cNvSpPr>
                  <a:spLocks/>
                </p:cNvSpPr>
                <p:nvPr userDrawn="1"/>
              </p:nvSpPr>
              <p:spPr bwMode="auto">
                <a:xfrm>
                  <a:off x="3416" y="563"/>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2" name="Freeform 130">
                  <a:extLst>
                    <a:ext uri="{FF2B5EF4-FFF2-40B4-BE49-F238E27FC236}">
                      <a16:creationId xmlns:a16="http://schemas.microsoft.com/office/drawing/2014/main" id="{004E3941-9561-4D16-AD7C-4F31755D25AB}"/>
                    </a:ext>
                  </a:extLst>
                </p:cNvPr>
                <p:cNvSpPr>
                  <a:spLocks/>
                </p:cNvSpPr>
                <p:nvPr userDrawn="1"/>
              </p:nvSpPr>
              <p:spPr bwMode="auto">
                <a:xfrm>
                  <a:off x="3386"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3" name="Freeform 131">
                  <a:extLst>
                    <a:ext uri="{FF2B5EF4-FFF2-40B4-BE49-F238E27FC236}">
                      <a16:creationId xmlns:a16="http://schemas.microsoft.com/office/drawing/2014/main" id="{6A43C11E-B76B-46B1-8EB1-DDC8622AA0E1}"/>
                    </a:ext>
                  </a:extLst>
                </p:cNvPr>
                <p:cNvSpPr>
                  <a:spLocks/>
                </p:cNvSpPr>
                <p:nvPr userDrawn="1"/>
              </p:nvSpPr>
              <p:spPr bwMode="auto">
                <a:xfrm>
                  <a:off x="3406" y="563"/>
                  <a:ext cx="10" cy="5"/>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1" y="1"/>
                        <a:pt x="1" y="1"/>
                      </a:cubicBezTo>
                      <a:cubicBezTo>
                        <a:pt x="1" y="0"/>
                        <a:pt x="1"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4" name="Freeform 132">
                  <a:extLst>
                    <a:ext uri="{FF2B5EF4-FFF2-40B4-BE49-F238E27FC236}">
                      <a16:creationId xmlns:a16="http://schemas.microsoft.com/office/drawing/2014/main" id="{C4F47BE6-A066-40C1-99C2-EF230D3F2E84}"/>
                    </a:ext>
                  </a:extLst>
                </p:cNvPr>
                <p:cNvSpPr>
                  <a:spLocks/>
                </p:cNvSpPr>
                <p:nvPr userDrawn="1"/>
              </p:nvSpPr>
              <p:spPr bwMode="auto">
                <a:xfrm>
                  <a:off x="3620" y="7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5" name="Freeform 133">
                  <a:extLst>
                    <a:ext uri="{FF2B5EF4-FFF2-40B4-BE49-F238E27FC236}">
                      <a16:creationId xmlns:a16="http://schemas.microsoft.com/office/drawing/2014/main" id="{6752FDB7-FB06-45DB-A34A-BA6C4BAAC150}"/>
                    </a:ext>
                  </a:extLst>
                </p:cNvPr>
                <p:cNvSpPr>
                  <a:spLocks/>
                </p:cNvSpPr>
                <p:nvPr userDrawn="1"/>
              </p:nvSpPr>
              <p:spPr bwMode="auto">
                <a:xfrm>
                  <a:off x="3644"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6" name="Freeform 134">
                  <a:extLst>
                    <a:ext uri="{FF2B5EF4-FFF2-40B4-BE49-F238E27FC236}">
                      <a16:creationId xmlns:a16="http://schemas.microsoft.com/office/drawing/2014/main" id="{5804B2E3-EB23-4DC4-95AE-55F705D4966C}"/>
                    </a:ext>
                  </a:extLst>
                </p:cNvPr>
                <p:cNvSpPr>
                  <a:spLocks/>
                </p:cNvSpPr>
                <p:nvPr userDrawn="1"/>
              </p:nvSpPr>
              <p:spPr bwMode="auto">
                <a:xfrm>
                  <a:off x="3480" y="558"/>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7" name="Freeform 135">
                  <a:extLst>
                    <a:ext uri="{FF2B5EF4-FFF2-40B4-BE49-F238E27FC236}">
                      <a16:creationId xmlns:a16="http://schemas.microsoft.com/office/drawing/2014/main" id="{0B0770C6-B76D-406D-BB8B-280F974F35FA}"/>
                    </a:ext>
                  </a:extLst>
                </p:cNvPr>
                <p:cNvSpPr>
                  <a:spLocks/>
                </p:cNvSpPr>
                <p:nvPr userDrawn="1"/>
              </p:nvSpPr>
              <p:spPr bwMode="auto">
                <a:xfrm>
                  <a:off x="3485" y="5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8" name="Freeform 136">
                  <a:extLst>
                    <a:ext uri="{FF2B5EF4-FFF2-40B4-BE49-F238E27FC236}">
                      <a16:creationId xmlns:a16="http://schemas.microsoft.com/office/drawing/2014/main" id="{E82E2A6A-DFC9-4291-84DF-5D7171AC6F93}"/>
                    </a:ext>
                  </a:extLst>
                </p:cNvPr>
                <p:cNvSpPr>
                  <a:spLocks/>
                </p:cNvSpPr>
                <p:nvPr userDrawn="1"/>
              </p:nvSpPr>
              <p:spPr bwMode="auto">
                <a:xfrm>
                  <a:off x="3401"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9" name="Freeform 137">
                  <a:extLst>
                    <a:ext uri="{FF2B5EF4-FFF2-40B4-BE49-F238E27FC236}">
                      <a16:creationId xmlns:a16="http://schemas.microsoft.com/office/drawing/2014/main" id="{372A5009-7802-4954-880E-A3431E196B34}"/>
                    </a:ext>
                  </a:extLst>
                </p:cNvPr>
                <p:cNvSpPr>
                  <a:spLocks/>
                </p:cNvSpPr>
                <p:nvPr userDrawn="1"/>
              </p:nvSpPr>
              <p:spPr bwMode="auto">
                <a:xfrm>
                  <a:off x="3480" y="55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0" name="Freeform 138">
                  <a:extLst>
                    <a:ext uri="{FF2B5EF4-FFF2-40B4-BE49-F238E27FC236}">
                      <a16:creationId xmlns:a16="http://schemas.microsoft.com/office/drawing/2014/main" id="{0E43AAE3-BD0B-411D-A586-D8C1B2A11210}"/>
                    </a:ext>
                  </a:extLst>
                </p:cNvPr>
                <p:cNvSpPr>
                  <a:spLocks/>
                </p:cNvSpPr>
                <p:nvPr userDrawn="1"/>
              </p:nvSpPr>
              <p:spPr bwMode="auto">
                <a:xfrm>
                  <a:off x="3485" y="5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1" name="Freeform 139">
                  <a:extLst>
                    <a:ext uri="{FF2B5EF4-FFF2-40B4-BE49-F238E27FC236}">
                      <a16:creationId xmlns:a16="http://schemas.microsoft.com/office/drawing/2014/main" id="{E9681CA1-7B06-4F5F-8BB8-E94A327759AD}"/>
                    </a:ext>
                  </a:extLst>
                </p:cNvPr>
                <p:cNvSpPr>
                  <a:spLocks/>
                </p:cNvSpPr>
                <p:nvPr userDrawn="1"/>
              </p:nvSpPr>
              <p:spPr bwMode="auto">
                <a:xfrm>
                  <a:off x="3480" y="5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2" name="Freeform 140">
                  <a:extLst>
                    <a:ext uri="{FF2B5EF4-FFF2-40B4-BE49-F238E27FC236}">
                      <a16:creationId xmlns:a16="http://schemas.microsoft.com/office/drawing/2014/main" id="{7E8BF824-FB46-4FBD-9285-E896A75F9742}"/>
                    </a:ext>
                  </a:extLst>
                </p:cNvPr>
                <p:cNvSpPr>
                  <a:spLocks/>
                </p:cNvSpPr>
                <p:nvPr userDrawn="1"/>
              </p:nvSpPr>
              <p:spPr bwMode="auto">
                <a:xfrm>
                  <a:off x="3575" y="9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3" name="Rectangle 141">
                  <a:extLst>
                    <a:ext uri="{FF2B5EF4-FFF2-40B4-BE49-F238E27FC236}">
                      <a16:creationId xmlns:a16="http://schemas.microsoft.com/office/drawing/2014/main" id="{EE304C6D-4140-4B77-8B78-12C7093C3B4E}"/>
                    </a:ext>
                  </a:extLst>
                </p:cNvPr>
                <p:cNvSpPr>
                  <a:spLocks noChangeArrowheads="1"/>
                </p:cNvSpPr>
                <p:nvPr userDrawn="1"/>
              </p:nvSpPr>
              <p:spPr bwMode="auto">
                <a:xfrm>
                  <a:off x="3346"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4" name="Freeform 142">
                  <a:extLst>
                    <a:ext uri="{FF2B5EF4-FFF2-40B4-BE49-F238E27FC236}">
                      <a16:creationId xmlns:a16="http://schemas.microsoft.com/office/drawing/2014/main" id="{0DC53582-E8C5-45E1-B7B9-57DB3742EC25}"/>
                    </a:ext>
                  </a:extLst>
                </p:cNvPr>
                <p:cNvSpPr>
                  <a:spLocks/>
                </p:cNvSpPr>
                <p:nvPr userDrawn="1"/>
              </p:nvSpPr>
              <p:spPr bwMode="auto">
                <a:xfrm>
                  <a:off x="3336"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5" name="Freeform 143">
                  <a:extLst>
                    <a:ext uri="{FF2B5EF4-FFF2-40B4-BE49-F238E27FC236}">
                      <a16:creationId xmlns:a16="http://schemas.microsoft.com/office/drawing/2014/main" id="{263F41DE-A8E8-4323-9AA1-0B886F8A5E38}"/>
                    </a:ext>
                  </a:extLst>
                </p:cNvPr>
                <p:cNvSpPr>
                  <a:spLocks noEditPoints="1"/>
                </p:cNvSpPr>
                <p:nvPr userDrawn="1"/>
              </p:nvSpPr>
              <p:spPr bwMode="auto">
                <a:xfrm>
                  <a:off x="3306" y="553"/>
                  <a:ext cx="353" cy="424"/>
                </a:xfrm>
                <a:custGeom>
                  <a:avLst/>
                  <a:gdLst>
                    <a:gd name="T0" fmla="*/ 25 w 71"/>
                    <a:gd name="T1" fmla="*/ 68 h 85"/>
                    <a:gd name="T2" fmla="*/ 20 w 71"/>
                    <a:gd name="T3" fmla="*/ 65 h 85"/>
                    <a:gd name="T4" fmla="*/ 20 w 71"/>
                    <a:gd name="T5" fmla="*/ 62 h 85"/>
                    <a:gd name="T6" fmla="*/ 16 w 71"/>
                    <a:gd name="T7" fmla="*/ 60 h 85"/>
                    <a:gd name="T8" fmla="*/ 13 w 71"/>
                    <a:gd name="T9" fmla="*/ 55 h 85"/>
                    <a:gd name="T10" fmla="*/ 6 w 71"/>
                    <a:gd name="T11" fmla="*/ 49 h 85"/>
                    <a:gd name="T12" fmla="*/ 7 w 71"/>
                    <a:gd name="T13" fmla="*/ 49 h 85"/>
                    <a:gd name="T14" fmla="*/ 9 w 71"/>
                    <a:gd name="T15" fmla="*/ 47 h 85"/>
                    <a:gd name="T16" fmla="*/ 8 w 71"/>
                    <a:gd name="T17" fmla="*/ 42 h 85"/>
                    <a:gd name="T18" fmla="*/ 7 w 71"/>
                    <a:gd name="T19" fmla="*/ 37 h 85"/>
                    <a:gd name="T20" fmla="*/ 8 w 71"/>
                    <a:gd name="T21" fmla="*/ 31 h 85"/>
                    <a:gd name="T22" fmla="*/ 8 w 71"/>
                    <a:gd name="T23" fmla="*/ 27 h 85"/>
                    <a:gd name="T24" fmla="*/ 11 w 71"/>
                    <a:gd name="T25" fmla="*/ 22 h 85"/>
                    <a:gd name="T26" fmla="*/ 13 w 71"/>
                    <a:gd name="T27" fmla="*/ 22 h 85"/>
                    <a:gd name="T28" fmla="*/ 14 w 71"/>
                    <a:gd name="T29" fmla="*/ 17 h 85"/>
                    <a:gd name="T30" fmla="*/ 16 w 71"/>
                    <a:gd name="T31" fmla="*/ 14 h 85"/>
                    <a:gd name="T32" fmla="*/ 19 w 71"/>
                    <a:gd name="T33" fmla="*/ 9 h 85"/>
                    <a:gd name="T34" fmla="*/ 24 w 71"/>
                    <a:gd name="T35" fmla="*/ 8 h 85"/>
                    <a:gd name="T36" fmla="*/ 29 w 71"/>
                    <a:gd name="T37" fmla="*/ 5 h 85"/>
                    <a:gd name="T38" fmla="*/ 38 w 71"/>
                    <a:gd name="T39" fmla="*/ 4 h 85"/>
                    <a:gd name="T40" fmla="*/ 41 w 71"/>
                    <a:gd name="T41" fmla="*/ 2 h 85"/>
                    <a:gd name="T42" fmla="*/ 36 w 71"/>
                    <a:gd name="T43" fmla="*/ 2 h 85"/>
                    <a:gd name="T44" fmla="*/ 33 w 71"/>
                    <a:gd name="T45" fmla="*/ 1 h 85"/>
                    <a:gd name="T46" fmla="*/ 21 w 71"/>
                    <a:gd name="T47" fmla="*/ 3 h 85"/>
                    <a:gd name="T48" fmla="*/ 9 w 71"/>
                    <a:gd name="T49" fmla="*/ 11 h 85"/>
                    <a:gd name="T50" fmla="*/ 4 w 71"/>
                    <a:gd name="T51" fmla="*/ 19 h 85"/>
                    <a:gd name="T52" fmla="*/ 2 w 71"/>
                    <a:gd name="T53" fmla="*/ 21 h 85"/>
                    <a:gd name="T54" fmla="*/ 3 w 71"/>
                    <a:gd name="T55" fmla="*/ 26 h 85"/>
                    <a:gd name="T56" fmla="*/ 2 w 71"/>
                    <a:gd name="T57" fmla="*/ 32 h 85"/>
                    <a:gd name="T58" fmla="*/ 2 w 71"/>
                    <a:gd name="T59" fmla="*/ 47 h 85"/>
                    <a:gd name="T60" fmla="*/ 4 w 71"/>
                    <a:gd name="T61" fmla="*/ 50 h 85"/>
                    <a:gd name="T62" fmla="*/ 8 w 71"/>
                    <a:gd name="T63" fmla="*/ 57 h 85"/>
                    <a:gd name="T64" fmla="*/ 9 w 71"/>
                    <a:gd name="T65" fmla="*/ 65 h 85"/>
                    <a:gd name="T66" fmla="*/ 16 w 71"/>
                    <a:gd name="T67" fmla="*/ 72 h 85"/>
                    <a:gd name="T68" fmla="*/ 24 w 71"/>
                    <a:gd name="T69" fmla="*/ 78 h 85"/>
                    <a:gd name="T70" fmla="*/ 35 w 71"/>
                    <a:gd name="T71" fmla="*/ 82 h 85"/>
                    <a:gd name="T72" fmla="*/ 46 w 71"/>
                    <a:gd name="T73" fmla="*/ 82 h 85"/>
                    <a:gd name="T74" fmla="*/ 59 w 71"/>
                    <a:gd name="T75" fmla="*/ 77 h 85"/>
                    <a:gd name="T76" fmla="*/ 62 w 71"/>
                    <a:gd name="T77" fmla="*/ 74 h 85"/>
                    <a:gd name="T78" fmla="*/ 66 w 71"/>
                    <a:gd name="T79" fmla="*/ 63 h 85"/>
                    <a:gd name="T80" fmla="*/ 71 w 71"/>
                    <a:gd name="T81" fmla="*/ 50 h 85"/>
                    <a:gd name="T82" fmla="*/ 67 w 71"/>
                    <a:gd name="T83" fmla="*/ 34 h 85"/>
                    <a:gd name="T84" fmla="*/ 63 w 71"/>
                    <a:gd name="T85" fmla="*/ 37 h 85"/>
                    <a:gd name="T86" fmla="*/ 63 w 71"/>
                    <a:gd name="T87" fmla="*/ 45 h 85"/>
                    <a:gd name="T88" fmla="*/ 63 w 71"/>
                    <a:gd name="T89" fmla="*/ 50 h 85"/>
                    <a:gd name="T90" fmla="*/ 62 w 71"/>
                    <a:gd name="T91" fmla="*/ 61 h 85"/>
                    <a:gd name="T92" fmla="*/ 61 w 71"/>
                    <a:gd name="T93" fmla="*/ 66 h 85"/>
                    <a:gd name="T94" fmla="*/ 56 w 71"/>
                    <a:gd name="T95" fmla="*/ 69 h 85"/>
                    <a:gd name="T96" fmla="*/ 53 w 71"/>
                    <a:gd name="T97" fmla="*/ 73 h 85"/>
                    <a:gd name="T98" fmla="*/ 51 w 71"/>
                    <a:gd name="T99" fmla="*/ 72 h 85"/>
                    <a:gd name="T100" fmla="*/ 46 w 71"/>
                    <a:gd name="T101" fmla="*/ 75 h 85"/>
                    <a:gd name="T102" fmla="*/ 43 w 71"/>
                    <a:gd name="T103" fmla="*/ 74 h 85"/>
                    <a:gd name="T104" fmla="*/ 39 w 71"/>
                    <a:gd name="T105" fmla="*/ 74 h 85"/>
                    <a:gd name="T106" fmla="*/ 37 w 71"/>
                    <a:gd name="T107" fmla="*/ 74 h 85"/>
                    <a:gd name="T108" fmla="*/ 29 w 71"/>
                    <a:gd name="T109" fmla="*/ 72 h 85"/>
                    <a:gd name="T110" fmla="*/ 18 w 71"/>
                    <a:gd name="T111" fmla="*/ 62 h 85"/>
                    <a:gd name="T112" fmla="*/ 31 w 71"/>
                    <a:gd name="T113" fmla="*/ 2 h 85"/>
                    <a:gd name="T114" fmla="*/ 61 w 71"/>
                    <a:gd name="T11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 h="85">
                      <a:moveTo>
                        <a:pt x="27" y="70"/>
                      </a:moveTo>
                      <a:cubicBezTo>
                        <a:pt x="27" y="69"/>
                        <a:pt x="27" y="69"/>
                        <a:pt x="27" y="69"/>
                      </a:cubicBezTo>
                      <a:cubicBezTo>
                        <a:pt x="28" y="68"/>
                        <a:pt x="29" y="69"/>
                        <a:pt x="28" y="68"/>
                      </a:cubicBezTo>
                      <a:cubicBezTo>
                        <a:pt x="27" y="70"/>
                        <a:pt x="26" y="66"/>
                        <a:pt x="24" y="68"/>
                      </a:cubicBezTo>
                      <a:cubicBezTo>
                        <a:pt x="24" y="67"/>
                        <a:pt x="24" y="67"/>
                        <a:pt x="24" y="67"/>
                      </a:cubicBezTo>
                      <a:cubicBezTo>
                        <a:pt x="24" y="68"/>
                        <a:pt x="25" y="67"/>
                        <a:pt x="25" y="68"/>
                      </a:cubicBezTo>
                      <a:cubicBezTo>
                        <a:pt x="25" y="66"/>
                        <a:pt x="23" y="69"/>
                        <a:pt x="22" y="67"/>
                      </a:cubicBezTo>
                      <a:cubicBezTo>
                        <a:pt x="22" y="67"/>
                        <a:pt x="22" y="66"/>
                        <a:pt x="22" y="66"/>
                      </a:cubicBezTo>
                      <a:cubicBezTo>
                        <a:pt x="21" y="66"/>
                        <a:pt x="21" y="66"/>
                        <a:pt x="21" y="66"/>
                      </a:cubicBezTo>
                      <a:cubicBezTo>
                        <a:pt x="21" y="66"/>
                        <a:pt x="21" y="66"/>
                        <a:pt x="22" y="66"/>
                      </a:cubicBezTo>
                      <a:cubicBezTo>
                        <a:pt x="20" y="65"/>
                        <a:pt x="20" y="65"/>
                        <a:pt x="20" y="65"/>
                      </a:cubicBezTo>
                      <a:cubicBezTo>
                        <a:pt x="20" y="65"/>
                        <a:pt x="20" y="65"/>
                        <a:pt x="20" y="65"/>
                      </a:cubicBezTo>
                      <a:cubicBezTo>
                        <a:pt x="20" y="65"/>
                        <a:pt x="19" y="65"/>
                        <a:pt x="19" y="65"/>
                      </a:cubicBezTo>
                      <a:cubicBezTo>
                        <a:pt x="19" y="64"/>
                        <a:pt x="19" y="65"/>
                        <a:pt x="19" y="65"/>
                      </a:cubicBezTo>
                      <a:cubicBezTo>
                        <a:pt x="18" y="64"/>
                        <a:pt x="18" y="64"/>
                        <a:pt x="18" y="64"/>
                      </a:cubicBezTo>
                      <a:cubicBezTo>
                        <a:pt x="18" y="64"/>
                        <a:pt x="19" y="64"/>
                        <a:pt x="20" y="64"/>
                      </a:cubicBezTo>
                      <a:cubicBezTo>
                        <a:pt x="21" y="62"/>
                        <a:pt x="19" y="64"/>
                        <a:pt x="19" y="62"/>
                      </a:cubicBezTo>
                      <a:cubicBezTo>
                        <a:pt x="20" y="62"/>
                        <a:pt x="20" y="62"/>
                        <a:pt x="20" y="62"/>
                      </a:cubicBezTo>
                      <a:cubicBezTo>
                        <a:pt x="20" y="61"/>
                        <a:pt x="19" y="61"/>
                        <a:pt x="20" y="60"/>
                      </a:cubicBezTo>
                      <a:cubicBezTo>
                        <a:pt x="19" y="60"/>
                        <a:pt x="19" y="63"/>
                        <a:pt x="18" y="62"/>
                      </a:cubicBezTo>
                      <a:cubicBezTo>
                        <a:pt x="18" y="62"/>
                        <a:pt x="18" y="62"/>
                        <a:pt x="17" y="61"/>
                      </a:cubicBezTo>
                      <a:cubicBezTo>
                        <a:pt x="18" y="61"/>
                        <a:pt x="17" y="61"/>
                        <a:pt x="17" y="60"/>
                      </a:cubicBezTo>
                      <a:cubicBezTo>
                        <a:pt x="18" y="59"/>
                        <a:pt x="18" y="59"/>
                        <a:pt x="18" y="59"/>
                      </a:cubicBezTo>
                      <a:cubicBezTo>
                        <a:pt x="17" y="59"/>
                        <a:pt x="17" y="60"/>
                        <a:pt x="16" y="60"/>
                      </a:cubicBezTo>
                      <a:cubicBezTo>
                        <a:pt x="16" y="59"/>
                        <a:pt x="16" y="58"/>
                        <a:pt x="17" y="58"/>
                      </a:cubicBezTo>
                      <a:cubicBezTo>
                        <a:pt x="17" y="57"/>
                        <a:pt x="16" y="59"/>
                        <a:pt x="15" y="58"/>
                      </a:cubicBezTo>
                      <a:cubicBezTo>
                        <a:pt x="15" y="57"/>
                        <a:pt x="14" y="57"/>
                        <a:pt x="13" y="56"/>
                      </a:cubicBezTo>
                      <a:cubicBezTo>
                        <a:pt x="13" y="55"/>
                        <a:pt x="14" y="56"/>
                        <a:pt x="14" y="55"/>
                      </a:cubicBezTo>
                      <a:cubicBezTo>
                        <a:pt x="13" y="55"/>
                        <a:pt x="13" y="55"/>
                        <a:pt x="13" y="55"/>
                      </a:cubicBezTo>
                      <a:cubicBezTo>
                        <a:pt x="13" y="55"/>
                        <a:pt x="13" y="55"/>
                        <a:pt x="13" y="55"/>
                      </a:cubicBezTo>
                      <a:cubicBezTo>
                        <a:pt x="13" y="55"/>
                        <a:pt x="12" y="55"/>
                        <a:pt x="12" y="55"/>
                      </a:cubicBezTo>
                      <a:cubicBezTo>
                        <a:pt x="10" y="55"/>
                        <a:pt x="12" y="52"/>
                        <a:pt x="11" y="52"/>
                      </a:cubicBezTo>
                      <a:cubicBezTo>
                        <a:pt x="11" y="52"/>
                        <a:pt x="11" y="52"/>
                        <a:pt x="12" y="52"/>
                      </a:cubicBezTo>
                      <a:cubicBezTo>
                        <a:pt x="10" y="51"/>
                        <a:pt x="11" y="51"/>
                        <a:pt x="9" y="50"/>
                      </a:cubicBezTo>
                      <a:cubicBezTo>
                        <a:pt x="10" y="49"/>
                        <a:pt x="10" y="49"/>
                        <a:pt x="10" y="49"/>
                      </a:cubicBezTo>
                      <a:cubicBezTo>
                        <a:pt x="9" y="50"/>
                        <a:pt x="8" y="49"/>
                        <a:pt x="6" y="49"/>
                      </a:cubicBezTo>
                      <a:cubicBezTo>
                        <a:pt x="6" y="49"/>
                        <a:pt x="6" y="49"/>
                        <a:pt x="6" y="50"/>
                      </a:cubicBezTo>
                      <a:cubicBezTo>
                        <a:pt x="5" y="49"/>
                        <a:pt x="5" y="49"/>
                        <a:pt x="5" y="49"/>
                      </a:cubicBezTo>
                      <a:cubicBezTo>
                        <a:pt x="5" y="48"/>
                        <a:pt x="5" y="48"/>
                        <a:pt x="6" y="48"/>
                      </a:cubicBezTo>
                      <a:cubicBezTo>
                        <a:pt x="6" y="48"/>
                        <a:pt x="6" y="48"/>
                        <a:pt x="5" y="48"/>
                      </a:cubicBezTo>
                      <a:cubicBezTo>
                        <a:pt x="6" y="48"/>
                        <a:pt x="6" y="48"/>
                        <a:pt x="7" y="48"/>
                      </a:cubicBezTo>
                      <a:cubicBezTo>
                        <a:pt x="7" y="48"/>
                        <a:pt x="7" y="48"/>
                        <a:pt x="7" y="49"/>
                      </a:cubicBezTo>
                      <a:cubicBezTo>
                        <a:pt x="7" y="49"/>
                        <a:pt x="8" y="49"/>
                        <a:pt x="9" y="48"/>
                      </a:cubicBezTo>
                      <a:cubicBezTo>
                        <a:pt x="9" y="48"/>
                        <a:pt x="9" y="48"/>
                        <a:pt x="9" y="48"/>
                      </a:cubicBezTo>
                      <a:cubicBezTo>
                        <a:pt x="9" y="48"/>
                        <a:pt x="9" y="48"/>
                        <a:pt x="9" y="48"/>
                      </a:cubicBezTo>
                      <a:cubicBezTo>
                        <a:pt x="9" y="48"/>
                        <a:pt x="9" y="48"/>
                        <a:pt x="8" y="48"/>
                      </a:cubicBezTo>
                      <a:cubicBezTo>
                        <a:pt x="10" y="47"/>
                        <a:pt x="10" y="47"/>
                        <a:pt x="10" y="47"/>
                      </a:cubicBezTo>
                      <a:cubicBezTo>
                        <a:pt x="9" y="47"/>
                        <a:pt x="9" y="47"/>
                        <a:pt x="9" y="47"/>
                      </a:cubicBezTo>
                      <a:cubicBezTo>
                        <a:pt x="10" y="45"/>
                        <a:pt x="10" y="45"/>
                        <a:pt x="10" y="45"/>
                      </a:cubicBezTo>
                      <a:cubicBezTo>
                        <a:pt x="8" y="45"/>
                        <a:pt x="6" y="44"/>
                        <a:pt x="5" y="42"/>
                      </a:cubicBezTo>
                      <a:cubicBezTo>
                        <a:pt x="6" y="42"/>
                        <a:pt x="7" y="42"/>
                        <a:pt x="8" y="42"/>
                      </a:cubicBezTo>
                      <a:cubicBezTo>
                        <a:pt x="7" y="42"/>
                        <a:pt x="8" y="43"/>
                        <a:pt x="8" y="44"/>
                      </a:cubicBezTo>
                      <a:cubicBezTo>
                        <a:pt x="8" y="43"/>
                        <a:pt x="9" y="43"/>
                        <a:pt x="9" y="44"/>
                      </a:cubicBezTo>
                      <a:cubicBezTo>
                        <a:pt x="8" y="42"/>
                        <a:pt x="8" y="42"/>
                        <a:pt x="8" y="42"/>
                      </a:cubicBezTo>
                      <a:cubicBezTo>
                        <a:pt x="9" y="42"/>
                        <a:pt x="8" y="42"/>
                        <a:pt x="9" y="41"/>
                      </a:cubicBezTo>
                      <a:cubicBezTo>
                        <a:pt x="7" y="42"/>
                        <a:pt x="7" y="40"/>
                        <a:pt x="7" y="39"/>
                      </a:cubicBezTo>
                      <a:cubicBezTo>
                        <a:pt x="7" y="39"/>
                        <a:pt x="8" y="39"/>
                        <a:pt x="8" y="40"/>
                      </a:cubicBezTo>
                      <a:cubicBezTo>
                        <a:pt x="9" y="39"/>
                        <a:pt x="6" y="39"/>
                        <a:pt x="7" y="38"/>
                      </a:cubicBezTo>
                      <a:cubicBezTo>
                        <a:pt x="7" y="38"/>
                        <a:pt x="7" y="38"/>
                        <a:pt x="7" y="38"/>
                      </a:cubicBezTo>
                      <a:cubicBezTo>
                        <a:pt x="6" y="38"/>
                        <a:pt x="7" y="37"/>
                        <a:pt x="7" y="37"/>
                      </a:cubicBezTo>
                      <a:cubicBezTo>
                        <a:pt x="7" y="37"/>
                        <a:pt x="7" y="37"/>
                        <a:pt x="7" y="37"/>
                      </a:cubicBezTo>
                      <a:cubicBezTo>
                        <a:pt x="8" y="36"/>
                        <a:pt x="7" y="33"/>
                        <a:pt x="6" y="32"/>
                      </a:cubicBezTo>
                      <a:cubicBezTo>
                        <a:pt x="6" y="32"/>
                        <a:pt x="8" y="33"/>
                        <a:pt x="8" y="33"/>
                      </a:cubicBezTo>
                      <a:cubicBezTo>
                        <a:pt x="8" y="33"/>
                        <a:pt x="7" y="32"/>
                        <a:pt x="6" y="31"/>
                      </a:cubicBezTo>
                      <a:cubicBezTo>
                        <a:pt x="4" y="30"/>
                        <a:pt x="3" y="29"/>
                        <a:pt x="3" y="29"/>
                      </a:cubicBezTo>
                      <a:cubicBezTo>
                        <a:pt x="4" y="30"/>
                        <a:pt x="8" y="30"/>
                        <a:pt x="8" y="31"/>
                      </a:cubicBezTo>
                      <a:cubicBezTo>
                        <a:pt x="9" y="31"/>
                        <a:pt x="9" y="30"/>
                        <a:pt x="9" y="29"/>
                      </a:cubicBezTo>
                      <a:cubicBezTo>
                        <a:pt x="8" y="30"/>
                        <a:pt x="7" y="30"/>
                        <a:pt x="6" y="29"/>
                      </a:cubicBezTo>
                      <a:cubicBezTo>
                        <a:pt x="8" y="29"/>
                        <a:pt x="7" y="29"/>
                        <a:pt x="9" y="28"/>
                      </a:cubicBezTo>
                      <a:cubicBezTo>
                        <a:pt x="8" y="28"/>
                        <a:pt x="6" y="27"/>
                        <a:pt x="7" y="27"/>
                      </a:cubicBezTo>
                      <a:cubicBezTo>
                        <a:pt x="7" y="27"/>
                        <a:pt x="9" y="27"/>
                        <a:pt x="9" y="28"/>
                      </a:cubicBezTo>
                      <a:cubicBezTo>
                        <a:pt x="9" y="28"/>
                        <a:pt x="9" y="27"/>
                        <a:pt x="8" y="27"/>
                      </a:cubicBezTo>
                      <a:cubicBezTo>
                        <a:pt x="8" y="26"/>
                        <a:pt x="7" y="26"/>
                        <a:pt x="7" y="26"/>
                      </a:cubicBezTo>
                      <a:cubicBezTo>
                        <a:pt x="8" y="26"/>
                        <a:pt x="9" y="26"/>
                        <a:pt x="10" y="26"/>
                      </a:cubicBezTo>
                      <a:cubicBezTo>
                        <a:pt x="9" y="26"/>
                        <a:pt x="10" y="25"/>
                        <a:pt x="10" y="25"/>
                      </a:cubicBezTo>
                      <a:cubicBezTo>
                        <a:pt x="9" y="25"/>
                        <a:pt x="9" y="25"/>
                        <a:pt x="9" y="25"/>
                      </a:cubicBezTo>
                      <a:cubicBezTo>
                        <a:pt x="10" y="24"/>
                        <a:pt x="7" y="23"/>
                        <a:pt x="8" y="21"/>
                      </a:cubicBezTo>
                      <a:cubicBezTo>
                        <a:pt x="8" y="21"/>
                        <a:pt x="10" y="23"/>
                        <a:pt x="11" y="22"/>
                      </a:cubicBezTo>
                      <a:cubicBezTo>
                        <a:pt x="10" y="21"/>
                        <a:pt x="7" y="18"/>
                        <a:pt x="7" y="16"/>
                      </a:cubicBezTo>
                      <a:cubicBezTo>
                        <a:pt x="8" y="16"/>
                        <a:pt x="8" y="16"/>
                        <a:pt x="8" y="16"/>
                      </a:cubicBezTo>
                      <a:cubicBezTo>
                        <a:pt x="8" y="15"/>
                        <a:pt x="8" y="15"/>
                        <a:pt x="8" y="15"/>
                      </a:cubicBezTo>
                      <a:cubicBezTo>
                        <a:pt x="8" y="17"/>
                        <a:pt x="10" y="20"/>
                        <a:pt x="11" y="21"/>
                      </a:cubicBezTo>
                      <a:cubicBezTo>
                        <a:pt x="12" y="21"/>
                        <a:pt x="12" y="22"/>
                        <a:pt x="12" y="21"/>
                      </a:cubicBezTo>
                      <a:cubicBezTo>
                        <a:pt x="13" y="21"/>
                        <a:pt x="13" y="22"/>
                        <a:pt x="13" y="22"/>
                      </a:cubicBezTo>
                      <a:cubicBezTo>
                        <a:pt x="13" y="22"/>
                        <a:pt x="14" y="21"/>
                        <a:pt x="14" y="21"/>
                      </a:cubicBezTo>
                      <a:cubicBezTo>
                        <a:pt x="13" y="20"/>
                        <a:pt x="14" y="19"/>
                        <a:pt x="13" y="18"/>
                      </a:cubicBezTo>
                      <a:cubicBezTo>
                        <a:pt x="13" y="21"/>
                        <a:pt x="13" y="21"/>
                        <a:pt x="13" y="21"/>
                      </a:cubicBezTo>
                      <a:cubicBezTo>
                        <a:pt x="12" y="20"/>
                        <a:pt x="10" y="18"/>
                        <a:pt x="11" y="17"/>
                      </a:cubicBezTo>
                      <a:cubicBezTo>
                        <a:pt x="12" y="17"/>
                        <a:pt x="13" y="18"/>
                        <a:pt x="13" y="18"/>
                      </a:cubicBezTo>
                      <a:cubicBezTo>
                        <a:pt x="13" y="18"/>
                        <a:pt x="14" y="17"/>
                        <a:pt x="14" y="17"/>
                      </a:cubicBezTo>
                      <a:cubicBezTo>
                        <a:pt x="14" y="18"/>
                        <a:pt x="14" y="18"/>
                        <a:pt x="14" y="18"/>
                      </a:cubicBezTo>
                      <a:cubicBezTo>
                        <a:pt x="15" y="18"/>
                        <a:pt x="14" y="16"/>
                        <a:pt x="15" y="16"/>
                      </a:cubicBezTo>
                      <a:cubicBezTo>
                        <a:pt x="15" y="16"/>
                        <a:pt x="17" y="16"/>
                        <a:pt x="16" y="16"/>
                      </a:cubicBezTo>
                      <a:cubicBezTo>
                        <a:pt x="15" y="15"/>
                        <a:pt x="12" y="12"/>
                        <a:pt x="11" y="11"/>
                      </a:cubicBezTo>
                      <a:cubicBezTo>
                        <a:pt x="11" y="11"/>
                        <a:pt x="14" y="11"/>
                        <a:pt x="14" y="11"/>
                      </a:cubicBezTo>
                      <a:cubicBezTo>
                        <a:pt x="16" y="11"/>
                        <a:pt x="15" y="14"/>
                        <a:pt x="16" y="14"/>
                      </a:cubicBezTo>
                      <a:cubicBezTo>
                        <a:pt x="16" y="14"/>
                        <a:pt x="16" y="13"/>
                        <a:pt x="16" y="13"/>
                      </a:cubicBezTo>
                      <a:cubicBezTo>
                        <a:pt x="17" y="13"/>
                        <a:pt x="17" y="14"/>
                        <a:pt x="17" y="13"/>
                      </a:cubicBezTo>
                      <a:cubicBezTo>
                        <a:pt x="17" y="12"/>
                        <a:pt x="19" y="13"/>
                        <a:pt x="17" y="12"/>
                      </a:cubicBezTo>
                      <a:cubicBezTo>
                        <a:pt x="17" y="12"/>
                        <a:pt x="18" y="12"/>
                        <a:pt x="18" y="12"/>
                      </a:cubicBezTo>
                      <a:cubicBezTo>
                        <a:pt x="18" y="11"/>
                        <a:pt x="18" y="9"/>
                        <a:pt x="18" y="8"/>
                      </a:cubicBezTo>
                      <a:cubicBezTo>
                        <a:pt x="18" y="8"/>
                        <a:pt x="19" y="9"/>
                        <a:pt x="19" y="9"/>
                      </a:cubicBezTo>
                      <a:cubicBezTo>
                        <a:pt x="20" y="8"/>
                        <a:pt x="21" y="8"/>
                        <a:pt x="23" y="8"/>
                      </a:cubicBezTo>
                      <a:cubicBezTo>
                        <a:pt x="23" y="8"/>
                        <a:pt x="24" y="8"/>
                        <a:pt x="24" y="9"/>
                      </a:cubicBezTo>
                      <a:cubicBezTo>
                        <a:pt x="24" y="9"/>
                        <a:pt x="24" y="8"/>
                        <a:pt x="24" y="8"/>
                      </a:cubicBezTo>
                      <a:cubicBezTo>
                        <a:pt x="25" y="9"/>
                        <a:pt x="23" y="8"/>
                        <a:pt x="24" y="9"/>
                      </a:cubicBezTo>
                      <a:cubicBezTo>
                        <a:pt x="24" y="9"/>
                        <a:pt x="25" y="8"/>
                        <a:pt x="26" y="8"/>
                      </a:cubicBezTo>
                      <a:cubicBezTo>
                        <a:pt x="25" y="7"/>
                        <a:pt x="24" y="8"/>
                        <a:pt x="24" y="8"/>
                      </a:cubicBezTo>
                      <a:cubicBezTo>
                        <a:pt x="23" y="7"/>
                        <a:pt x="24" y="5"/>
                        <a:pt x="26" y="4"/>
                      </a:cubicBezTo>
                      <a:cubicBezTo>
                        <a:pt x="27" y="3"/>
                        <a:pt x="26" y="5"/>
                        <a:pt x="26" y="5"/>
                      </a:cubicBezTo>
                      <a:cubicBezTo>
                        <a:pt x="29" y="5"/>
                        <a:pt x="28" y="2"/>
                        <a:pt x="31" y="3"/>
                      </a:cubicBezTo>
                      <a:cubicBezTo>
                        <a:pt x="32" y="4"/>
                        <a:pt x="31" y="5"/>
                        <a:pt x="31" y="5"/>
                      </a:cubicBezTo>
                      <a:cubicBezTo>
                        <a:pt x="30" y="6"/>
                        <a:pt x="29" y="5"/>
                        <a:pt x="29" y="5"/>
                      </a:cubicBezTo>
                      <a:cubicBezTo>
                        <a:pt x="29" y="5"/>
                        <a:pt x="29" y="5"/>
                        <a:pt x="29" y="5"/>
                      </a:cubicBezTo>
                      <a:cubicBezTo>
                        <a:pt x="29" y="6"/>
                        <a:pt x="28" y="6"/>
                        <a:pt x="28" y="6"/>
                      </a:cubicBezTo>
                      <a:cubicBezTo>
                        <a:pt x="29" y="6"/>
                        <a:pt x="32" y="6"/>
                        <a:pt x="34" y="7"/>
                      </a:cubicBezTo>
                      <a:cubicBezTo>
                        <a:pt x="34" y="7"/>
                        <a:pt x="35" y="6"/>
                        <a:pt x="35" y="6"/>
                      </a:cubicBezTo>
                      <a:cubicBezTo>
                        <a:pt x="34" y="6"/>
                        <a:pt x="34" y="6"/>
                        <a:pt x="34" y="6"/>
                      </a:cubicBezTo>
                      <a:cubicBezTo>
                        <a:pt x="34" y="5"/>
                        <a:pt x="35" y="5"/>
                        <a:pt x="35" y="4"/>
                      </a:cubicBezTo>
                      <a:cubicBezTo>
                        <a:pt x="36" y="4"/>
                        <a:pt x="37" y="3"/>
                        <a:pt x="38" y="4"/>
                      </a:cubicBezTo>
                      <a:cubicBezTo>
                        <a:pt x="38" y="5"/>
                        <a:pt x="38" y="5"/>
                        <a:pt x="38" y="5"/>
                      </a:cubicBezTo>
                      <a:cubicBezTo>
                        <a:pt x="38" y="5"/>
                        <a:pt x="37" y="4"/>
                        <a:pt x="37" y="5"/>
                      </a:cubicBezTo>
                      <a:cubicBezTo>
                        <a:pt x="37" y="4"/>
                        <a:pt x="38" y="7"/>
                        <a:pt x="39" y="5"/>
                      </a:cubicBezTo>
                      <a:cubicBezTo>
                        <a:pt x="38" y="4"/>
                        <a:pt x="38" y="4"/>
                        <a:pt x="38" y="4"/>
                      </a:cubicBezTo>
                      <a:cubicBezTo>
                        <a:pt x="39" y="4"/>
                        <a:pt x="41" y="3"/>
                        <a:pt x="42" y="4"/>
                      </a:cubicBezTo>
                      <a:cubicBezTo>
                        <a:pt x="42" y="3"/>
                        <a:pt x="41" y="4"/>
                        <a:pt x="41" y="2"/>
                      </a:cubicBezTo>
                      <a:cubicBezTo>
                        <a:pt x="41" y="4"/>
                        <a:pt x="38" y="2"/>
                        <a:pt x="39" y="4"/>
                      </a:cubicBezTo>
                      <a:cubicBezTo>
                        <a:pt x="39" y="2"/>
                        <a:pt x="38" y="3"/>
                        <a:pt x="37" y="1"/>
                      </a:cubicBezTo>
                      <a:cubicBezTo>
                        <a:pt x="37" y="1"/>
                        <a:pt x="37" y="2"/>
                        <a:pt x="36" y="1"/>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3"/>
                        <a:pt x="34" y="3"/>
                        <a:pt x="34" y="3"/>
                      </a:cubicBezTo>
                      <a:cubicBezTo>
                        <a:pt x="33" y="3"/>
                        <a:pt x="34" y="3"/>
                        <a:pt x="34" y="2"/>
                      </a:cubicBezTo>
                      <a:cubicBezTo>
                        <a:pt x="33" y="3"/>
                        <a:pt x="33" y="3"/>
                        <a:pt x="33" y="3"/>
                      </a:cubicBezTo>
                      <a:cubicBezTo>
                        <a:pt x="33" y="2"/>
                        <a:pt x="32" y="2"/>
                        <a:pt x="33" y="1"/>
                      </a:cubicBezTo>
                      <a:cubicBezTo>
                        <a:pt x="32" y="1"/>
                        <a:pt x="32" y="1"/>
                        <a:pt x="32" y="1"/>
                      </a:cubicBezTo>
                      <a:cubicBezTo>
                        <a:pt x="31" y="1"/>
                        <a:pt x="30" y="0"/>
                        <a:pt x="29" y="1"/>
                      </a:cubicBezTo>
                      <a:cubicBezTo>
                        <a:pt x="29" y="1"/>
                        <a:pt x="28" y="2"/>
                        <a:pt x="29" y="1"/>
                      </a:cubicBezTo>
                      <a:cubicBezTo>
                        <a:pt x="29" y="1"/>
                        <a:pt x="27" y="2"/>
                        <a:pt x="27" y="2"/>
                      </a:cubicBezTo>
                      <a:cubicBezTo>
                        <a:pt x="27" y="1"/>
                        <a:pt x="27" y="1"/>
                        <a:pt x="27" y="1"/>
                      </a:cubicBezTo>
                      <a:cubicBezTo>
                        <a:pt x="25" y="2"/>
                        <a:pt x="23" y="3"/>
                        <a:pt x="21" y="3"/>
                      </a:cubicBezTo>
                      <a:cubicBezTo>
                        <a:pt x="20" y="3"/>
                        <a:pt x="20" y="4"/>
                        <a:pt x="19" y="4"/>
                      </a:cubicBezTo>
                      <a:cubicBezTo>
                        <a:pt x="18" y="3"/>
                        <a:pt x="18" y="3"/>
                        <a:pt x="18" y="3"/>
                      </a:cubicBezTo>
                      <a:cubicBezTo>
                        <a:pt x="17" y="4"/>
                        <a:pt x="15" y="4"/>
                        <a:pt x="15" y="5"/>
                      </a:cubicBezTo>
                      <a:cubicBezTo>
                        <a:pt x="14" y="3"/>
                        <a:pt x="12" y="6"/>
                        <a:pt x="10" y="7"/>
                      </a:cubicBezTo>
                      <a:cubicBezTo>
                        <a:pt x="11" y="8"/>
                        <a:pt x="11" y="8"/>
                        <a:pt x="11" y="8"/>
                      </a:cubicBezTo>
                      <a:cubicBezTo>
                        <a:pt x="10" y="9"/>
                        <a:pt x="10" y="9"/>
                        <a:pt x="9" y="11"/>
                      </a:cubicBezTo>
                      <a:cubicBezTo>
                        <a:pt x="10" y="11"/>
                        <a:pt x="10" y="11"/>
                        <a:pt x="10" y="11"/>
                      </a:cubicBezTo>
                      <a:cubicBezTo>
                        <a:pt x="10" y="12"/>
                        <a:pt x="8" y="13"/>
                        <a:pt x="7" y="14"/>
                      </a:cubicBezTo>
                      <a:cubicBezTo>
                        <a:pt x="6" y="14"/>
                        <a:pt x="7" y="13"/>
                        <a:pt x="7" y="13"/>
                      </a:cubicBezTo>
                      <a:cubicBezTo>
                        <a:pt x="6" y="14"/>
                        <a:pt x="5" y="15"/>
                        <a:pt x="5" y="16"/>
                      </a:cubicBezTo>
                      <a:cubicBezTo>
                        <a:pt x="5" y="17"/>
                        <a:pt x="5" y="18"/>
                        <a:pt x="4" y="18"/>
                      </a:cubicBezTo>
                      <a:cubicBezTo>
                        <a:pt x="4" y="19"/>
                        <a:pt x="4" y="19"/>
                        <a:pt x="4" y="19"/>
                      </a:cubicBezTo>
                      <a:cubicBezTo>
                        <a:pt x="4" y="19"/>
                        <a:pt x="4" y="19"/>
                        <a:pt x="4" y="19"/>
                      </a:cubicBezTo>
                      <a:cubicBezTo>
                        <a:pt x="4" y="19"/>
                        <a:pt x="4" y="19"/>
                        <a:pt x="4" y="19"/>
                      </a:cubicBezTo>
                      <a:cubicBezTo>
                        <a:pt x="3" y="19"/>
                        <a:pt x="3" y="20"/>
                        <a:pt x="3" y="20"/>
                      </a:cubicBezTo>
                      <a:cubicBezTo>
                        <a:pt x="3" y="20"/>
                        <a:pt x="3" y="20"/>
                        <a:pt x="3" y="19"/>
                      </a:cubicBezTo>
                      <a:cubicBezTo>
                        <a:pt x="3" y="20"/>
                        <a:pt x="3" y="20"/>
                        <a:pt x="3" y="21"/>
                      </a:cubicBezTo>
                      <a:cubicBezTo>
                        <a:pt x="2" y="21"/>
                        <a:pt x="2" y="21"/>
                        <a:pt x="2" y="21"/>
                      </a:cubicBezTo>
                      <a:cubicBezTo>
                        <a:pt x="2" y="21"/>
                        <a:pt x="2" y="21"/>
                        <a:pt x="2" y="21"/>
                      </a:cubicBezTo>
                      <a:cubicBezTo>
                        <a:pt x="2" y="21"/>
                        <a:pt x="3" y="21"/>
                        <a:pt x="3" y="21"/>
                      </a:cubicBezTo>
                      <a:cubicBezTo>
                        <a:pt x="3" y="22"/>
                        <a:pt x="3" y="22"/>
                        <a:pt x="4" y="22"/>
                      </a:cubicBezTo>
                      <a:cubicBezTo>
                        <a:pt x="2" y="22"/>
                        <a:pt x="4" y="23"/>
                        <a:pt x="2" y="23"/>
                      </a:cubicBezTo>
                      <a:cubicBezTo>
                        <a:pt x="3" y="24"/>
                        <a:pt x="2" y="26"/>
                        <a:pt x="3" y="27"/>
                      </a:cubicBezTo>
                      <a:cubicBezTo>
                        <a:pt x="3" y="27"/>
                        <a:pt x="3" y="27"/>
                        <a:pt x="3" y="26"/>
                      </a:cubicBezTo>
                      <a:cubicBezTo>
                        <a:pt x="3" y="27"/>
                        <a:pt x="3" y="27"/>
                        <a:pt x="3" y="28"/>
                      </a:cubicBezTo>
                      <a:cubicBezTo>
                        <a:pt x="2" y="28"/>
                        <a:pt x="2" y="28"/>
                        <a:pt x="2" y="28"/>
                      </a:cubicBezTo>
                      <a:cubicBezTo>
                        <a:pt x="3" y="29"/>
                        <a:pt x="3" y="29"/>
                        <a:pt x="3" y="29"/>
                      </a:cubicBezTo>
                      <a:cubicBezTo>
                        <a:pt x="2" y="30"/>
                        <a:pt x="2" y="30"/>
                        <a:pt x="1" y="29"/>
                      </a:cubicBezTo>
                      <a:cubicBezTo>
                        <a:pt x="2" y="31"/>
                        <a:pt x="1" y="31"/>
                        <a:pt x="3" y="32"/>
                      </a:cubicBezTo>
                      <a:cubicBezTo>
                        <a:pt x="2" y="32"/>
                        <a:pt x="2" y="32"/>
                        <a:pt x="2" y="32"/>
                      </a:cubicBezTo>
                      <a:cubicBezTo>
                        <a:pt x="2" y="33"/>
                        <a:pt x="3" y="33"/>
                        <a:pt x="2" y="34"/>
                      </a:cubicBezTo>
                      <a:cubicBezTo>
                        <a:pt x="1" y="34"/>
                        <a:pt x="1" y="36"/>
                        <a:pt x="1" y="37"/>
                      </a:cubicBezTo>
                      <a:cubicBezTo>
                        <a:pt x="1" y="39"/>
                        <a:pt x="1" y="41"/>
                        <a:pt x="1" y="42"/>
                      </a:cubicBezTo>
                      <a:cubicBezTo>
                        <a:pt x="3" y="41"/>
                        <a:pt x="0" y="44"/>
                        <a:pt x="2" y="44"/>
                      </a:cubicBezTo>
                      <a:cubicBezTo>
                        <a:pt x="1" y="44"/>
                        <a:pt x="1" y="44"/>
                        <a:pt x="1" y="44"/>
                      </a:cubicBezTo>
                      <a:cubicBezTo>
                        <a:pt x="1" y="45"/>
                        <a:pt x="0" y="46"/>
                        <a:pt x="2" y="47"/>
                      </a:cubicBezTo>
                      <a:cubicBezTo>
                        <a:pt x="2" y="47"/>
                        <a:pt x="1" y="47"/>
                        <a:pt x="1" y="47"/>
                      </a:cubicBezTo>
                      <a:cubicBezTo>
                        <a:pt x="1" y="47"/>
                        <a:pt x="1" y="48"/>
                        <a:pt x="1" y="48"/>
                      </a:cubicBezTo>
                      <a:cubicBezTo>
                        <a:pt x="1" y="48"/>
                        <a:pt x="1" y="48"/>
                        <a:pt x="0" y="47"/>
                      </a:cubicBezTo>
                      <a:cubicBezTo>
                        <a:pt x="1" y="49"/>
                        <a:pt x="2" y="49"/>
                        <a:pt x="4" y="48"/>
                      </a:cubicBezTo>
                      <a:cubicBezTo>
                        <a:pt x="3" y="49"/>
                        <a:pt x="4" y="50"/>
                        <a:pt x="5" y="50"/>
                      </a:cubicBezTo>
                      <a:cubicBezTo>
                        <a:pt x="4" y="50"/>
                        <a:pt x="4" y="51"/>
                        <a:pt x="4" y="50"/>
                      </a:cubicBezTo>
                      <a:cubicBezTo>
                        <a:pt x="4" y="51"/>
                        <a:pt x="4" y="53"/>
                        <a:pt x="5" y="53"/>
                      </a:cubicBezTo>
                      <a:cubicBezTo>
                        <a:pt x="5" y="53"/>
                        <a:pt x="5" y="54"/>
                        <a:pt x="6" y="54"/>
                      </a:cubicBezTo>
                      <a:cubicBezTo>
                        <a:pt x="6" y="55"/>
                        <a:pt x="6" y="55"/>
                        <a:pt x="6" y="56"/>
                      </a:cubicBezTo>
                      <a:cubicBezTo>
                        <a:pt x="6" y="56"/>
                        <a:pt x="6" y="56"/>
                        <a:pt x="6" y="56"/>
                      </a:cubicBezTo>
                      <a:cubicBezTo>
                        <a:pt x="8" y="55"/>
                        <a:pt x="7" y="56"/>
                        <a:pt x="8" y="57"/>
                      </a:cubicBezTo>
                      <a:cubicBezTo>
                        <a:pt x="8" y="57"/>
                        <a:pt x="8" y="57"/>
                        <a:pt x="8" y="57"/>
                      </a:cubicBezTo>
                      <a:cubicBezTo>
                        <a:pt x="8" y="59"/>
                        <a:pt x="8" y="58"/>
                        <a:pt x="8" y="60"/>
                      </a:cubicBezTo>
                      <a:cubicBezTo>
                        <a:pt x="9" y="60"/>
                        <a:pt x="9" y="60"/>
                        <a:pt x="9" y="60"/>
                      </a:cubicBezTo>
                      <a:cubicBezTo>
                        <a:pt x="11" y="59"/>
                        <a:pt x="9" y="62"/>
                        <a:pt x="10" y="62"/>
                      </a:cubicBezTo>
                      <a:cubicBezTo>
                        <a:pt x="11" y="62"/>
                        <a:pt x="11" y="62"/>
                        <a:pt x="11" y="62"/>
                      </a:cubicBezTo>
                      <a:cubicBezTo>
                        <a:pt x="11" y="62"/>
                        <a:pt x="9" y="65"/>
                        <a:pt x="10" y="65"/>
                      </a:cubicBezTo>
                      <a:cubicBezTo>
                        <a:pt x="10" y="66"/>
                        <a:pt x="9" y="65"/>
                        <a:pt x="9" y="65"/>
                      </a:cubicBezTo>
                      <a:cubicBezTo>
                        <a:pt x="9" y="67"/>
                        <a:pt x="10" y="65"/>
                        <a:pt x="11" y="66"/>
                      </a:cubicBezTo>
                      <a:cubicBezTo>
                        <a:pt x="11" y="66"/>
                        <a:pt x="10" y="66"/>
                        <a:pt x="10" y="67"/>
                      </a:cubicBezTo>
                      <a:cubicBezTo>
                        <a:pt x="10" y="68"/>
                        <a:pt x="13" y="68"/>
                        <a:pt x="13" y="70"/>
                      </a:cubicBezTo>
                      <a:cubicBezTo>
                        <a:pt x="13" y="69"/>
                        <a:pt x="14" y="69"/>
                        <a:pt x="14" y="69"/>
                      </a:cubicBezTo>
                      <a:cubicBezTo>
                        <a:pt x="15" y="69"/>
                        <a:pt x="15" y="72"/>
                        <a:pt x="16" y="71"/>
                      </a:cubicBezTo>
                      <a:cubicBezTo>
                        <a:pt x="16" y="72"/>
                        <a:pt x="16" y="72"/>
                        <a:pt x="16" y="72"/>
                      </a:cubicBezTo>
                      <a:cubicBezTo>
                        <a:pt x="17" y="72"/>
                        <a:pt x="19" y="73"/>
                        <a:pt x="19" y="73"/>
                      </a:cubicBezTo>
                      <a:cubicBezTo>
                        <a:pt x="19" y="74"/>
                        <a:pt x="20" y="74"/>
                        <a:pt x="21" y="75"/>
                      </a:cubicBezTo>
                      <a:cubicBezTo>
                        <a:pt x="22" y="75"/>
                        <a:pt x="23" y="75"/>
                        <a:pt x="22" y="76"/>
                      </a:cubicBezTo>
                      <a:cubicBezTo>
                        <a:pt x="22" y="76"/>
                        <a:pt x="23" y="77"/>
                        <a:pt x="23" y="77"/>
                      </a:cubicBezTo>
                      <a:cubicBezTo>
                        <a:pt x="24" y="77"/>
                        <a:pt x="24" y="77"/>
                        <a:pt x="24" y="77"/>
                      </a:cubicBezTo>
                      <a:cubicBezTo>
                        <a:pt x="24" y="78"/>
                        <a:pt x="24" y="78"/>
                        <a:pt x="24" y="78"/>
                      </a:cubicBezTo>
                      <a:cubicBezTo>
                        <a:pt x="25" y="78"/>
                        <a:pt x="26" y="78"/>
                        <a:pt x="27" y="78"/>
                      </a:cubicBezTo>
                      <a:cubicBezTo>
                        <a:pt x="27" y="78"/>
                        <a:pt x="27" y="78"/>
                        <a:pt x="26" y="78"/>
                      </a:cubicBezTo>
                      <a:cubicBezTo>
                        <a:pt x="28" y="80"/>
                        <a:pt x="28" y="80"/>
                        <a:pt x="31" y="79"/>
                      </a:cubicBezTo>
                      <a:cubicBezTo>
                        <a:pt x="30" y="80"/>
                        <a:pt x="30" y="80"/>
                        <a:pt x="30" y="80"/>
                      </a:cubicBezTo>
                      <a:cubicBezTo>
                        <a:pt x="31" y="80"/>
                        <a:pt x="33" y="82"/>
                        <a:pt x="35" y="82"/>
                      </a:cubicBezTo>
                      <a:cubicBezTo>
                        <a:pt x="35" y="82"/>
                        <a:pt x="35" y="82"/>
                        <a:pt x="35" y="82"/>
                      </a:cubicBezTo>
                      <a:cubicBezTo>
                        <a:pt x="37" y="82"/>
                        <a:pt x="41" y="85"/>
                        <a:pt x="42" y="82"/>
                      </a:cubicBezTo>
                      <a:cubicBezTo>
                        <a:pt x="43" y="81"/>
                        <a:pt x="43" y="81"/>
                        <a:pt x="43" y="81"/>
                      </a:cubicBezTo>
                      <a:cubicBezTo>
                        <a:pt x="41" y="81"/>
                        <a:pt x="43" y="80"/>
                        <a:pt x="42" y="79"/>
                      </a:cubicBezTo>
                      <a:cubicBezTo>
                        <a:pt x="43" y="79"/>
                        <a:pt x="44" y="80"/>
                        <a:pt x="44" y="80"/>
                      </a:cubicBezTo>
                      <a:cubicBezTo>
                        <a:pt x="43" y="80"/>
                        <a:pt x="43" y="80"/>
                        <a:pt x="43" y="80"/>
                      </a:cubicBezTo>
                      <a:cubicBezTo>
                        <a:pt x="43" y="82"/>
                        <a:pt x="46" y="80"/>
                        <a:pt x="46" y="82"/>
                      </a:cubicBezTo>
                      <a:cubicBezTo>
                        <a:pt x="50" y="81"/>
                        <a:pt x="54" y="80"/>
                        <a:pt x="57" y="78"/>
                      </a:cubicBezTo>
                      <a:cubicBezTo>
                        <a:pt x="56" y="77"/>
                        <a:pt x="56" y="77"/>
                        <a:pt x="56" y="77"/>
                      </a:cubicBezTo>
                      <a:cubicBezTo>
                        <a:pt x="57" y="77"/>
                        <a:pt x="57" y="77"/>
                        <a:pt x="57" y="77"/>
                      </a:cubicBezTo>
                      <a:cubicBezTo>
                        <a:pt x="58" y="77"/>
                        <a:pt x="58" y="77"/>
                        <a:pt x="58" y="78"/>
                      </a:cubicBezTo>
                      <a:cubicBezTo>
                        <a:pt x="58" y="78"/>
                        <a:pt x="58" y="76"/>
                        <a:pt x="58" y="76"/>
                      </a:cubicBezTo>
                      <a:cubicBezTo>
                        <a:pt x="60" y="75"/>
                        <a:pt x="59" y="78"/>
                        <a:pt x="59" y="77"/>
                      </a:cubicBezTo>
                      <a:cubicBezTo>
                        <a:pt x="60" y="77"/>
                        <a:pt x="60" y="77"/>
                        <a:pt x="60" y="77"/>
                      </a:cubicBezTo>
                      <a:cubicBezTo>
                        <a:pt x="59" y="77"/>
                        <a:pt x="59" y="77"/>
                        <a:pt x="59" y="77"/>
                      </a:cubicBezTo>
                      <a:cubicBezTo>
                        <a:pt x="60" y="76"/>
                        <a:pt x="59" y="75"/>
                        <a:pt x="60" y="75"/>
                      </a:cubicBezTo>
                      <a:cubicBezTo>
                        <a:pt x="61" y="74"/>
                        <a:pt x="61" y="75"/>
                        <a:pt x="61" y="75"/>
                      </a:cubicBezTo>
                      <a:cubicBezTo>
                        <a:pt x="61" y="75"/>
                        <a:pt x="61" y="75"/>
                        <a:pt x="62" y="75"/>
                      </a:cubicBezTo>
                      <a:cubicBezTo>
                        <a:pt x="62" y="75"/>
                        <a:pt x="62" y="74"/>
                        <a:pt x="62" y="74"/>
                      </a:cubicBezTo>
                      <a:cubicBezTo>
                        <a:pt x="63" y="74"/>
                        <a:pt x="63" y="74"/>
                        <a:pt x="63" y="74"/>
                      </a:cubicBezTo>
                      <a:cubicBezTo>
                        <a:pt x="62" y="73"/>
                        <a:pt x="62" y="73"/>
                        <a:pt x="62" y="73"/>
                      </a:cubicBezTo>
                      <a:cubicBezTo>
                        <a:pt x="62" y="72"/>
                        <a:pt x="63" y="72"/>
                        <a:pt x="61" y="72"/>
                      </a:cubicBezTo>
                      <a:cubicBezTo>
                        <a:pt x="63" y="72"/>
                        <a:pt x="65" y="68"/>
                        <a:pt x="66" y="67"/>
                      </a:cubicBezTo>
                      <a:cubicBezTo>
                        <a:pt x="66" y="66"/>
                        <a:pt x="66" y="65"/>
                        <a:pt x="67" y="64"/>
                      </a:cubicBezTo>
                      <a:cubicBezTo>
                        <a:pt x="67" y="64"/>
                        <a:pt x="65" y="64"/>
                        <a:pt x="66" y="63"/>
                      </a:cubicBezTo>
                      <a:cubicBezTo>
                        <a:pt x="68" y="64"/>
                        <a:pt x="68" y="62"/>
                        <a:pt x="69" y="61"/>
                      </a:cubicBezTo>
                      <a:cubicBezTo>
                        <a:pt x="68" y="62"/>
                        <a:pt x="70" y="58"/>
                        <a:pt x="68" y="59"/>
                      </a:cubicBezTo>
                      <a:cubicBezTo>
                        <a:pt x="68" y="58"/>
                        <a:pt x="69" y="59"/>
                        <a:pt x="70" y="59"/>
                      </a:cubicBezTo>
                      <a:cubicBezTo>
                        <a:pt x="69" y="57"/>
                        <a:pt x="71" y="54"/>
                        <a:pt x="71" y="52"/>
                      </a:cubicBezTo>
                      <a:cubicBezTo>
                        <a:pt x="71" y="52"/>
                        <a:pt x="70" y="52"/>
                        <a:pt x="70" y="51"/>
                      </a:cubicBezTo>
                      <a:cubicBezTo>
                        <a:pt x="71" y="50"/>
                        <a:pt x="71" y="50"/>
                        <a:pt x="71" y="50"/>
                      </a:cubicBezTo>
                      <a:cubicBezTo>
                        <a:pt x="71" y="50"/>
                        <a:pt x="70" y="50"/>
                        <a:pt x="71" y="49"/>
                      </a:cubicBezTo>
                      <a:cubicBezTo>
                        <a:pt x="70" y="49"/>
                        <a:pt x="70" y="49"/>
                        <a:pt x="70" y="49"/>
                      </a:cubicBezTo>
                      <a:cubicBezTo>
                        <a:pt x="71" y="46"/>
                        <a:pt x="70" y="44"/>
                        <a:pt x="70" y="41"/>
                      </a:cubicBezTo>
                      <a:cubicBezTo>
                        <a:pt x="69" y="39"/>
                        <a:pt x="68" y="36"/>
                        <a:pt x="69" y="33"/>
                      </a:cubicBezTo>
                      <a:cubicBezTo>
                        <a:pt x="69" y="34"/>
                        <a:pt x="68" y="34"/>
                        <a:pt x="68" y="33"/>
                      </a:cubicBezTo>
                      <a:cubicBezTo>
                        <a:pt x="68" y="34"/>
                        <a:pt x="67" y="34"/>
                        <a:pt x="67" y="34"/>
                      </a:cubicBezTo>
                      <a:cubicBezTo>
                        <a:pt x="67" y="34"/>
                        <a:pt x="67" y="33"/>
                        <a:pt x="67" y="33"/>
                      </a:cubicBezTo>
                      <a:cubicBezTo>
                        <a:pt x="67" y="32"/>
                        <a:pt x="68" y="31"/>
                        <a:pt x="68" y="31"/>
                      </a:cubicBezTo>
                      <a:cubicBezTo>
                        <a:pt x="66" y="32"/>
                        <a:pt x="67" y="29"/>
                        <a:pt x="65" y="30"/>
                      </a:cubicBezTo>
                      <a:cubicBezTo>
                        <a:pt x="66" y="30"/>
                        <a:pt x="66" y="30"/>
                        <a:pt x="66" y="30"/>
                      </a:cubicBezTo>
                      <a:cubicBezTo>
                        <a:pt x="64" y="30"/>
                        <a:pt x="63" y="33"/>
                        <a:pt x="62" y="33"/>
                      </a:cubicBezTo>
                      <a:cubicBezTo>
                        <a:pt x="64" y="33"/>
                        <a:pt x="60" y="36"/>
                        <a:pt x="63" y="37"/>
                      </a:cubicBezTo>
                      <a:cubicBezTo>
                        <a:pt x="63" y="37"/>
                        <a:pt x="62" y="37"/>
                        <a:pt x="62" y="37"/>
                      </a:cubicBezTo>
                      <a:cubicBezTo>
                        <a:pt x="63" y="37"/>
                        <a:pt x="63" y="37"/>
                        <a:pt x="63" y="38"/>
                      </a:cubicBezTo>
                      <a:cubicBezTo>
                        <a:pt x="63" y="38"/>
                        <a:pt x="63" y="38"/>
                        <a:pt x="63" y="38"/>
                      </a:cubicBezTo>
                      <a:cubicBezTo>
                        <a:pt x="64" y="40"/>
                        <a:pt x="63" y="41"/>
                        <a:pt x="63" y="44"/>
                      </a:cubicBezTo>
                      <a:cubicBezTo>
                        <a:pt x="64" y="44"/>
                        <a:pt x="64" y="44"/>
                        <a:pt x="64" y="44"/>
                      </a:cubicBezTo>
                      <a:cubicBezTo>
                        <a:pt x="64" y="44"/>
                        <a:pt x="63" y="44"/>
                        <a:pt x="63" y="45"/>
                      </a:cubicBezTo>
                      <a:cubicBezTo>
                        <a:pt x="65" y="45"/>
                        <a:pt x="63" y="43"/>
                        <a:pt x="65" y="44"/>
                      </a:cubicBezTo>
                      <a:cubicBezTo>
                        <a:pt x="63" y="44"/>
                        <a:pt x="65" y="47"/>
                        <a:pt x="63" y="48"/>
                      </a:cubicBezTo>
                      <a:cubicBezTo>
                        <a:pt x="63" y="49"/>
                        <a:pt x="64" y="48"/>
                        <a:pt x="64" y="49"/>
                      </a:cubicBezTo>
                      <a:cubicBezTo>
                        <a:pt x="63" y="49"/>
                        <a:pt x="63" y="49"/>
                        <a:pt x="63" y="49"/>
                      </a:cubicBezTo>
                      <a:cubicBezTo>
                        <a:pt x="64" y="49"/>
                        <a:pt x="64" y="49"/>
                        <a:pt x="64" y="49"/>
                      </a:cubicBezTo>
                      <a:cubicBezTo>
                        <a:pt x="64" y="50"/>
                        <a:pt x="63" y="50"/>
                        <a:pt x="63" y="50"/>
                      </a:cubicBezTo>
                      <a:cubicBezTo>
                        <a:pt x="63" y="50"/>
                        <a:pt x="63" y="49"/>
                        <a:pt x="63" y="49"/>
                      </a:cubicBezTo>
                      <a:cubicBezTo>
                        <a:pt x="62" y="50"/>
                        <a:pt x="63" y="51"/>
                        <a:pt x="63" y="51"/>
                      </a:cubicBezTo>
                      <a:cubicBezTo>
                        <a:pt x="63" y="51"/>
                        <a:pt x="63" y="51"/>
                        <a:pt x="63" y="51"/>
                      </a:cubicBezTo>
                      <a:cubicBezTo>
                        <a:pt x="63" y="53"/>
                        <a:pt x="62" y="55"/>
                        <a:pt x="63" y="58"/>
                      </a:cubicBezTo>
                      <a:cubicBezTo>
                        <a:pt x="63" y="58"/>
                        <a:pt x="63" y="58"/>
                        <a:pt x="63" y="58"/>
                      </a:cubicBezTo>
                      <a:cubicBezTo>
                        <a:pt x="64" y="60"/>
                        <a:pt x="63" y="59"/>
                        <a:pt x="62" y="61"/>
                      </a:cubicBezTo>
                      <a:cubicBezTo>
                        <a:pt x="62" y="61"/>
                        <a:pt x="62" y="61"/>
                        <a:pt x="62" y="61"/>
                      </a:cubicBezTo>
                      <a:cubicBezTo>
                        <a:pt x="62" y="61"/>
                        <a:pt x="62" y="62"/>
                        <a:pt x="62" y="62"/>
                      </a:cubicBezTo>
                      <a:cubicBezTo>
                        <a:pt x="62" y="61"/>
                        <a:pt x="61" y="62"/>
                        <a:pt x="61" y="62"/>
                      </a:cubicBezTo>
                      <a:cubicBezTo>
                        <a:pt x="61" y="64"/>
                        <a:pt x="61" y="63"/>
                        <a:pt x="62" y="64"/>
                      </a:cubicBezTo>
                      <a:cubicBezTo>
                        <a:pt x="61" y="64"/>
                        <a:pt x="61" y="64"/>
                        <a:pt x="61" y="64"/>
                      </a:cubicBezTo>
                      <a:cubicBezTo>
                        <a:pt x="61" y="65"/>
                        <a:pt x="62" y="65"/>
                        <a:pt x="61" y="66"/>
                      </a:cubicBezTo>
                      <a:cubicBezTo>
                        <a:pt x="61" y="65"/>
                        <a:pt x="60" y="66"/>
                        <a:pt x="60" y="65"/>
                      </a:cubicBezTo>
                      <a:cubicBezTo>
                        <a:pt x="58" y="66"/>
                        <a:pt x="60" y="68"/>
                        <a:pt x="57" y="68"/>
                      </a:cubicBezTo>
                      <a:cubicBezTo>
                        <a:pt x="58" y="69"/>
                        <a:pt x="59" y="67"/>
                        <a:pt x="59" y="68"/>
                      </a:cubicBezTo>
                      <a:cubicBezTo>
                        <a:pt x="60" y="68"/>
                        <a:pt x="60" y="69"/>
                        <a:pt x="59" y="69"/>
                      </a:cubicBezTo>
                      <a:cubicBezTo>
                        <a:pt x="59" y="70"/>
                        <a:pt x="57" y="69"/>
                        <a:pt x="56" y="70"/>
                      </a:cubicBezTo>
                      <a:cubicBezTo>
                        <a:pt x="56" y="70"/>
                        <a:pt x="56" y="69"/>
                        <a:pt x="56" y="69"/>
                      </a:cubicBezTo>
                      <a:cubicBezTo>
                        <a:pt x="55" y="69"/>
                        <a:pt x="56" y="71"/>
                        <a:pt x="55" y="70"/>
                      </a:cubicBezTo>
                      <a:cubicBezTo>
                        <a:pt x="55" y="72"/>
                        <a:pt x="54" y="71"/>
                        <a:pt x="55" y="72"/>
                      </a:cubicBezTo>
                      <a:cubicBezTo>
                        <a:pt x="55" y="72"/>
                        <a:pt x="56" y="71"/>
                        <a:pt x="56" y="71"/>
                      </a:cubicBezTo>
                      <a:cubicBezTo>
                        <a:pt x="55" y="72"/>
                        <a:pt x="56" y="74"/>
                        <a:pt x="54" y="74"/>
                      </a:cubicBezTo>
                      <a:cubicBezTo>
                        <a:pt x="54" y="73"/>
                        <a:pt x="54" y="73"/>
                        <a:pt x="54" y="72"/>
                      </a:cubicBezTo>
                      <a:cubicBezTo>
                        <a:pt x="54" y="72"/>
                        <a:pt x="54" y="73"/>
                        <a:pt x="53" y="73"/>
                      </a:cubicBezTo>
                      <a:cubicBezTo>
                        <a:pt x="53" y="72"/>
                        <a:pt x="54" y="72"/>
                        <a:pt x="54" y="70"/>
                      </a:cubicBezTo>
                      <a:cubicBezTo>
                        <a:pt x="54" y="70"/>
                        <a:pt x="54" y="72"/>
                        <a:pt x="53" y="71"/>
                      </a:cubicBezTo>
                      <a:cubicBezTo>
                        <a:pt x="54" y="73"/>
                        <a:pt x="52" y="71"/>
                        <a:pt x="52" y="73"/>
                      </a:cubicBezTo>
                      <a:cubicBezTo>
                        <a:pt x="52" y="72"/>
                        <a:pt x="52" y="72"/>
                        <a:pt x="52" y="72"/>
                      </a:cubicBezTo>
                      <a:cubicBezTo>
                        <a:pt x="52" y="72"/>
                        <a:pt x="51" y="73"/>
                        <a:pt x="51" y="73"/>
                      </a:cubicBezTo>
                      <a:cubicBezTo>
                        <a:pt x="51" y="72"/>
                        <a:pt x="51" y="72"/>
                        <a:pt x="51" y="72"/>
                      </a:cubicBezTo>
                      <a:cubicBezTo>
                        <a:pt x="51" y="73"/>
                        <a:pt x="49" y="72"/>
                        <a:pt x="49" y="72"/>
                      </a:cubicBezTo>
                      <a:cubicBezTo>
                        <a:pt x="50" y="72"/>
                        <a:pt x="50" y="73"/>
                        <a:pt x="51" y="74"/>
                      </a:cubicBezTo>
                      <a:cubicBezTo>
                        <a:pt x="49" y="75"/>
                        <a:pt x="49" y="72"/>
                        <a:pt x="47" y="73"/>
                      </a:cubicBezTo>
                      <a:cubicBezTo>
                        <a:pt x="47" y="73"/>
                        <a:pt x="48" y="73"/>
                        <a:pt x="48" y="74"/>
                      </a:cubicBezTo>
                      <a:cubicBezTo>
                        <a:pt x="47" y="74"/>
                        <a:pt x="47" y="73"/>
                        <a:pt x="46" y="73"/>
                      </a:cubicBezTo>
                      <a:cubicBezTo>
                        <a:pt x="45" y="74"/>
                        <a:pt x="47" y="74"/>
                        <a:pt x="46" y="75"/>
                      </a:cubicBezTo>
                      <a:cubicBezTo>
                        <a:pt x="46" y="74"/>
                        <a:pt x="46" y="75"/>
                        <a:pt x="45" y="76"/>
                      </a:cubicBezTo>
                      <a:cubicBezTo>
                        <a:pt x="45" y="75"/>
                        <a:pt x="45" y="75"/>
                        <a:pt x="45" y="75"/>
                      </a:cubicBezTo>
                      <a:cubicBezTo>
                        <a:pt x="43" y="74"/>
                        <a:pt x="45" y="77"/>
                        <a:pt x="43" y="76"/>
                      </a:cubicBezTo>
                      <a:cubicBezTo>
                        <a:pt x="44" y="75"/>
                        <a:pt x="44" y="75"/>
                        <a:pt x="44" y="75"/>
                      </a:cubicBezTo>
                      <a:cubicBezTo>
                        <a:pt x="43" y="75"/>
                        <a:pt x="43" y="75"/>
                        <a:pt x="43" y="75"/>
                      </a:cubicBezTo>
                      <a:cubicBezTo>
                        <a:pt x="43" y="74"/>
                        <a:pt x="43" y="74"/>
                        <a:pt x="43" y="74"/>
                      </a:cubicBezTo>
                      <a:cubicBezTo>
                        <a:pt x="43" y="75"/>
                        <a:pt x="42" y="75"/>
                        <a:pt x="41" y="75"/>
                      </a:cubicBezTo>
                      <a:cubicBezTo>
                        <a:pt x="42" y="75"/>
                        <a:pt x="41" y="76"/>
                        <a:pt x="41" y="76"/>
                      </a:cubicBezTo>
                      <a:cubicBezTo>
                        <a:pt x="40" y="76"/>
                        <a:pt x="41" y="75"/>
                        <a:pt x="40" y="75"/>
                      </a:cubicBezTo>
                      <a:cubicBezTo>
                        <a:pt x="40" y="75"/>
                        <a:pt x="40" y="74"/>
                        <a:pt x="41" y="75"/>
                      </a:cubicBezTo>
                      <a:cubicBezTo>
                        <a:pt x="41" y="75"/>
                        <a:pt x="41" y="74"/>
                        <a:pt x="41" y="74"/>
                      </a:cubicBezTo>
                      <a:cubicBezTo>
                        <a:pt x="41" y="74"/>
                        <a:pt x="40" y="74"/>
                        <a:pt x="39" y="74"/>
                      </a:cubicBezTo>
                      <a:cubicBezTo>
                        <a:pt x="40" y="74"/>
                        <a:pt x="40" y="74"/>
                        <a:pt x="40" y="74"/>
                      </a:cubicBezTo>
                      <a:cubicBezTo>
                        <a:pt x="38" y="75"/>
                        <a:pt x="38" y="75"/>
                        <a:pt x="38" y="75"/>
                      </a:cubicBezTo>
                      <a:cubicBezTo>
                        <a:pt x="38" y="75"/>
                        <a:pt x="38" y="75"/>
                        <a:pt x="38" y="74"/>
                      </a:cubicBezTo>
                      <a:cubicBezTo>
                        <a:pt x="38" y="74"/>
                        <a:pt x="38" y="75"/>
                        <a:pt x="37" y="75"/>
                      </a:cubicBezTo>
                      <a:cubicBezTo>
                        <a:pt x="38" y="74"/>
                        <a:pt x="38" y="73"/>
                        <a:pt x="38" y="73"/>
                      </a:cubicBezTo>
                      <a:cubicBezTo>
                        <a:pt x="38" y="73"/>
                        <a:pt x="37" y="74"/>
                        <a:pt x="37" y="74"/>
                      </a:cubicBezTo>
                      <a:cubicBezTo>
                        <a:pt x="37" y="73"/>
                        <a:pt x="36" y="73"/>
                        <a:pt x="37" y="72"/>
                      </a:cubicBezTo>
                      <a:cubicBezTo>
                        <a:pt x="36" y="72"/>
                        <a:pt x="34" y="73"/>
                        <a:pt x="34" y="72"/>
                      </a:cubicBezTo>
                      <a:cubicBezTo>
                        <a:pt x="34" y="73"/>
                        <a:pt x="33" y="73"/>
                        <a:pt x="33" y="73"/>
                      </a:cubicBezTo>
                      <a:cubicBezTo>
                        <a:pt x="32" y="72"/>
                        <a:pt x="32" y="71"/>
                        <a:pt x="30" y="71"/>
                      </a:cubicBezTo>
                      <a:cubicBezTo>
                        <a:pt x="30" y="70"/>
                        <a:pt x="30" y="70"/>
                        <a:pt x="30" y="70"/>
                      </a:cubicBezTo>
                      <a:cubicBezTo>
                        <a:pt x="29" y="70"/>
                        <a:pt x="30" y="72"/>
                        <a:pt x="29" y="72"/>
                      </a:cubicBezTo>
                      <a:cubicBezTo>
                        <a:pt x="28" y="71"/>
                        <a:pt x="29" y="70"/>
                        <a:pt x="29" y="70"/>
                      </a:cubicBezTo>
                      <a:cubicBezTo>
                        <a:pt x="28" y="70"/>
                        <a:pt x="26" y="71"/>
                        <a:pt x="26" y="69"/>
                      </a:cubicBezTo>
                      <a:cubicBezTo>
                        <a:pt x="27" y="69"/>
                        <a:pt x="27" y="70"/>
                        <a:pt x="27" y="70"/>
                      </a:cubicBezTo>
                      <a:close/>
                      <a:moveTo>
                        <a:pt x="18" y="62"/>
                      </a:moveTo>
                      <a:cubicBezTo>
                        <a:pt x="18" y="62"/>
                        <a:pt x="19" y="62"/>
                        <a:pt x="19" y="63"/>
                      </a:cubicBezTo>
                      <a:cubicBezTo>
                        <a:pt x="18" y="63"/>
                        <a:pt x="18" y="63"/>
                        <a:pt x="18" y="62"/>
                      </a:cubicBezTo>
                      <a:close/>
                      <a:moveTo>
                        <a:pt x="8" y="46"/>
                      </a:moveTo>
                      <a:cubicBezTo>
                        <a:pt x="8" y="47"/>
                        <a:pt x="8" y="47"/>
                        <a:pt x="8" y="47"/>
                      </a:cubicBezTo>
                      <a:cubicBezTo>
                        <a:pt x="8" y="47"/>
                        <a:pt x="7" y="47"/>
                        <a:pt x="8" y="46"/>
                      </a:cubicBezTo>
                      <a:close/>
                      <a:moveTo>
                        <a:pt x="31" y="2"/>
                      </a:moveTo>
                      <a:cubicBezTo>
                        <a:pt x="31" y="2"/>
                        <a:pt x="31" y="2"/>
                        <a:pt x="31" y="2"/>
                      </a:cubicBezTo>
                      <a:cubicBezTo>
                        <a:pt x="30" y="1"/>
                        <a:pt x="30" y="1"/>
                        <a:pt x="31" y="2"/>
                      </a:cubicBezTo>
                      <a:close/>
                      <a:moveTo>
                        <a:pt x="32" y="2"/>
                      </a:moveTo>
                      <a:cubicBezTo>
                        <a:pt x="32" y="2"/>
                        <a:pt x="32" y="2"/>
                        <a:pt x="32" y="2"/>
                      </a:cubicBezTo>
                      <a:cubicBezTo>
                        <a:pt x="32" y="2"/>
                        <a:pt x="32" y="2"/>
                        <a:pt x="32" y="2"/>
                      </a:cubicBezTo>
                      <a:cubicBezTo>
                        <a:pt x="32" y="2"/>
                        <a:pt x="32" y="2"/>
                        <a:pt x="32" y="2"/>
                      </a:cubicBezTo>
                      <a:close/>
                      <a:moveTo>
                        <a:pt x="61" y="75"/>
                      </a:moveTo>
                      <a:cubicBezTo>
                        <a:pt x="61" y="75"/>
                        <a:pt x="61" y="75"/>
                        <a:pt x="61" y="75"/>
                      </a:cubicBezTo>
                      <a:cubicBezTo>
                        <a:pt x="61" y="74"/>
                        <a:pt x="61" y="74"/>
                        <a:pt x="61"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6" name="Freeform 144">
                  <a:extLst>
                    <a:ext uri="{FF2B5EF4-FFF2-40B4-BE49-F238E27FC236}">
                      <a16:creationId xmlns:a16="http://schemas.microsoft.com/office/drawing/2014/main" id="{08461CE8-B621-4697-9F39-4C3E46E872D8}"/>
                    </a:ext>
                  </a:extLst>
                </p:cNvPr>
                <p:cNvSpPr>
                  <a:spLocks/>
                </p:cNvSpPr>
                <p:nvPr userDrawn="1"/>
              </p:nvSpPr>
              <p:spPr bwMode="auto">
                <a:xfrm>
                  <a:off x="3351" y="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7" name="Freeform 145">
                  <a:extLst>
                    <a:ext uri="{FF2B5EF4-FFF2-40B4-BE49-F238E27FC236}">
                      <a16:creationId xmlns:a16="http://schemas.microsoft.com/office/drawing/2014/main" id="{3B0652DB-F0C2-4ACC-AA70-8D698BB08EEE}"/>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8" name="Freeform 146">
                  <a:extLst>
                    <a:ext uri="{FF2B5EF4-FFF2-40B4-BE49-F238E27FC236}">
                      <a16:creationId xmlns:a16="http://schemas.microsoft.com/office/drawing/2014/main" id="{E9B58EB6-BC95-4D8B-AD7C-85E33264D290}"/>
                    </a:ext>
                  </a:extLst>
                </p:cNvPr>
                <p:cNvSpPr>
                  <a:spLocks/>
                </p:cNvSpPr>
                <p:nvPr userDrawn="1"/>
              </p:nvSpPr>
              <p:spPr bwMode="auto">
                <a:xfrm>
                  <a:off x="3386" y="62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9" name="Freeform 147">
                  <a:extLst>
                    <a:ext uri="{FF2B5EF4-FFF2-40B4-BE49-F238E27FC236}">
                      <a16:creationId xmlns:a16="http://schemas.microsoft.com/office/drawing/2014/main" id="{7C4DAA77-631B-41E6-B599-932DA45F9E4A}"/>
                    </a:ext>
                  </a:extLst>
                </p:cNvPr>
                <p:cNvSpPr>
                  <a:spLocks/>
                </p:cNvSpPr>
                <p:nvPr userDrawn="1"/>
              </p:nvSpPr>
              <p:spPr bwMode="auto">
                <a:xfrm>
                  <a:off x="3500" y="56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0" name="Freeform 148">
                  <a:extLst>
                    <a:ext uri="{FF2B5EF4-FFF2-40B4-BE49-F238E27FC236}">
                      <a16:creationId xmlns:a16="http://schemas.microsoft.com/office/drawing/2014/main" id="{B9C4E31D-684D-41D6-B278-0551359F6224}"/>
                    </a:ext>
                  </a:extLst>
                </p:cNvPr>
                <p:cNvSpPr>
                  <a:spLocks/>
                </p:cNvSpPr>
                <p:nvPr userDrawn="1"/>
              </p:nvSpPr>
              <p:spPr bwMode="auto">
                <a:xfrm>
                  <a:off x="3525" y="598"/>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1" name="Freeform 149">
                  <a:extLst>
                    <a:ext uri="{FF2B5EF4-FFF2-40B4-BE49-F238E27FC236}">
                      <a16:creationId xmlns:a16="http://schemas.microsoft.com/office/drawing/2014/main" id="{F2DC70F6-F57F-4F8C-976C-C175D43BE049}"/>
                    </a:ext>
                  </a:extLst>
                </p:cNvPr>
                <p:cNvSpPr>
                  <a:spLocks/>
                </p:cNvSpPr>
                <p:nvPr userDrawn="1"/>
              </p:nvSpPr>
              <p:spPr bwMode="auto">
                <a:xfrm>
                  <a:off x="3500" y="578"/>
                  <a:ext cx="10" cy="5"/>
                </a:xfrm>
                <a:custGeom>
                  <a:avLst/>
                  <a:gdLst>
                    <a:gd name="T0" fmla="*/ 1 w 2"/>
                    <a:gd name="T1" fmla="*/ 0 h 1"/>
                    <a:gd name="T2" fmla="*/ 2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1" y="1"/>
                        <a:pt x="1" y="1"/>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2" name="Freeform 150">
                  <a:extLst>
                    <a:ext uri="{FF2B5EF4-FFF2-40B4-BE49-F238E27FC236}">
                      <a16:creationId xmlns:a16="http://schemas.microsoft.com/office/drawing/2014/main" id="{0BBF90E6-A5CE-425F-BF63-8AB85CE00F17}"/>
                    </a:ext>
                  </a:extLst>
                </p:cNvPr>
                <p:cNvSpPr>
                  <a:spLocks/>
                </p:cNvSpPr>
                <p:nvPr userDrawn="1"/>
              </p:nvSpPr>
              <p:spPr bwMode="auto">
                <a:xfrm>
                  <a:off x="3510" y="57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3" name="Freeform 151">
                  <a:extLst>
                    <a:ext uri="{FF2B5EF4-FFF2-40B4-BE49-F238E27FC236}">
                      <a16:creationId xmlns:a16="http://schemas.microsoft.com/office/drawing/2014/main" id="{86C13C16-67AF-4553-A96A-3E9AF7059869}"/>
                    </a:ext>
                  </a:extLst>
                </p:cNvPr>
                <p:cNvSpPr>
                  <a:spLocks/>
                </p:cNvSpPr>
                <p:nvPr userDrawn="1"/>
              </p:nvSpPr>
              <p:spPr bwMode="auto">
                <a:xfrm>
                  <a:off x="3465" y="553"/>
                  <a:ext cx="15" cy="10"/>
                </a:xfrm>
                <a:custGeom>
                  <a:avLst/>
                  <a:gdLst>
                    <a:gd name="T0" fmla="*/ 2 w 3"/>
                    <a:gd name="T1" fmla="*/ 2 h 2"/>
                    <a:gd name="T2" fmla="*/ 2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2" y="1"/>
                      </a:cubicBezTo>
                      <a:cubicBezTo>
                        <a:pt x="3"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4" name="Freeform 152">
                  <a:extLst>
                    <a:ext uri="{FF2B5EF4-FFF2-40B4-BE49-F238E27FC236}">
                      <a16:creationId xmlns:a16="http://schemas.microsoft.com/office/drawing/2014/main" id="{A0027C4F-B4C3-4E0F-B3B0-538306F02197}"/>
                    </a:ext>
                  </a:extLst>
                </p:cNvPr>
                <p:cNvSpPr>
                  <a:spLocks/>
                </p:cNvSpPr>
                <p:nvPr userDrawn="1"/>
              </p:nvSpPr>
              <p:spPr bwMode="auto">
                <a:xfrm>
                  <a:off x="3500" y="58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5" name="Freeform 153">
                  <a:extLst>
                    <a:ext uri="{FF2B5EF4-FFF2-40B4-BE49-F238E27FC236}">
                      <a16:creationId xmlns:a16="http://schemas.microsoft.com/office/drawing/2014/main" id="{84EC80B4-7667-419B-8477-6B715A4B2B78}"/>
                    </a:ext>
                  </a:extLst>
                </p:cNvPr>
                <p:cNvSpPr>
                  <a:spLocks/>
                </p:cNvSpPr>
                <p:nvPr userDrawn="1"/>
              </p:nvSpPr>
              <p:spPr bwMode="auto">
                <a:xfrm>
                  <a:off x="3480" y="57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6" name="Freeform 154">
                  <a:extLst>
                    <a:ext uri="{FF2B5EF4-FFF2-40B4-BE49-F238E27FC236}">
                      <a16:creationId xmlns:a16="http://schemas.microsoft.com/office/drawing/2014/main" id="{68F56824-9075-4E78-9C56-0A512D35AC98}"/>
                    </a:ext>
                  </a:extLst>
                </p:cNvPr>
                <p:cNvSpPr>
                  <a:spLocks/>
                </p:cNvSpPr>
                <p:nvPr userDrawn="1"/>
              </p:nvSpPr>
              <p:spPr bwMode="auto">
                <a:xfrm>
                  <a:off x="3485"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7" name="Freeform 155">
                  <a:extLst>
                    <a:ext uri="{FF2B5EF4-FFF2-40B4-BE49-F238E27FC236}">
                      <a16:creationId xmlns:a16="http://schemas.microsoft.com/office/drawing/2014/main" id="{B2E62A28-6276-4582-9573-B2C989FBC6EB}"/>
                    </a:ext>
                  </a:extLst>
                </p:cNvPr>
                <p:cNvSpPr>
                  <a:spLocks/>
                </p:cNvSpPr>
                <p:nvPr userDrawn="1"/>
              </p:nvSpPr>
              <p:spPr bwMode="auto">
                <a:xfrm>
                  <a:off x="3490" y="58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8" name="Freeform 156">
                  <a:extLst>
                    <a:ext uri="{FF2B5EF4-FFF2-40B4-BE49-F238E27FC236}">
                      <a16:creationId xmlns:a16="http://schemas.microsoft.com/office/drawing/2014/main" id="{A0F27277-ED2F-4EB9-BA11-67EDD36C4B30}"/>
                    </a:ext>
                  </a:extLst>
                </p:cNvPr>
                <p:cNvSpPr>
                  <a:spLocks/>
                </p:cNvSpPr>
                <p:nvPr userDrawn="1"/>
              </p:nvSpPr>
              <p:spPr bwMode="auto">
                <a:xfrm>
                  <a:off x="3430" y="57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9" name="Freeform 157">
                  <a:extLst>
                    <a:ext uri="{FF2B5EF4-FFF2-40B4-BE49-F238E27FC236}">
                      <a16:creationId xmlns:a16="http://schemas.microsoft.com/office/drawing/2014/main" id="{AFD2D3B7-9CB7-41DD-8561-7D076A029712}"/>
                    </a:ext>
                  </a:extLst>
                </p:cNvPr>
                <p:cNvSpPr>
                  <a:spLocks/>
                </p:cNvSpPr>
                <p:nvPr userDrawn="1"/>
              </p:nvSpPr>
              <p:spPr bwMode="auto">
                <a:xfrm>
                  <a:off x="3445" y="5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0" name="Freeform 158">
                  <a:extLst>
                    <a:ext uri="{FF2B5EF4-FFF2-40B4-BE49-F238E27FC236}">
                      <a16:creationId xmlns:a16="http://schemas.microsoft.com/office/drawing/2014/main" id="{F846D28F-B489-4D3E-ACDB-7C67D03F7DF7}"/>
                    </a:ext>
                  </a:extLst>
                </p:cNvPr>
                <p:cNvSpPr>
                  <a:spLocks/>
                </p:cNvSpPr>
                <p:nvPr userDrawn="1"/>
              </p:nvSpPr>
              <p:spPr bwMode="auto">
                <a:xfrm>
                  <a:off x="3430" y="593"/>
                  <a:ext cx="10" cy="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1" name="Freeform 159">
                  <a:extLst>
                    <a:ext uri="{FF2B5EF4-FFF2-40B4-BE49-F238E27FC236}">
                      <a16:creationId xmlns:a16="http://schemas.microsoft.com/office/drawing/2014/main" id="{B76EF367-8A40-4E11-8C82-34A87DDC154C}"/>
                    </a:ext>
                  </a:extLst>
                </p:cNvPr>
                <p:cNvSpPr>
                  <a:spLocks/>
                </p:cNvSpPr>
                <p:nvPr userDrawn="1"/>
              </p:nvSpPr>
              <p:spPr bwMode="auto">
                <a:xfrm>
                  <a:off x="3371" y="608"/>
                  <a:ext cx="5" cy="10"/>
                </a:xfrm>
                <a:custGeom>
                  <a:avLst/>
                  <a:gdLst>
                    <a:gd name="T0" fmla="*/ 5 w 5"/>
                    <a:gd name="T1" fmla="*/ 10 h 10"/>
                    <a:gd name="T2" fmla="*/ 5 w 5"/>
                    <a:gd name="T3" fmla="*/ 5 h 10"/>
                    <a:gd name="T4" fmla="*/ 0 w 5"/>
                    <a:gd name="T5" fmla="*/ 0 h 10"/>
                    <a:gd name="T6" fmla="*/ 5 w 5"/>
                    <a:gd name="T7" fmla="*/ 10 h 10"/>
                  </a:gdLst>
                  <a:ahLst/>
                  <a:cxnLst>
                    <a:cxn ang="0">
                      <a:pos x="T0" y="T1"/>
                    </a:cxn>
                    <a:cxn ang="0">
                      <a:pos x="T2" y="T3"/>
                    </a:cxn>
                    <a:cxn ang="0">
                      <a:pos x="T4" y="T5"/>
                    </a:cxn>
                    <a:cxn ang="0">
                      <a:pos x="T6" y="T7"/>
                    </a:cxn>
                  </a:cxnLst>
                  <a:rect l="0" t="0" r="r" b="b"/>
                  <a:pathLst>
                    <a:path w="5" h="10">
                      <a:moveTo>
                        <a:pt x="5" y="10"/>
                      </a:moveTo>
                      <a:lnTo>
                        <a:pt x="5" y="5"/>
                      </a:lnTo>
                      <a:lnTo>
                        <a:pt x="0" y="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2" name="Freeform 160">
                  <a:extLst>
                    <a:ext uri="{FF2B5EF4-FFF2-40B4-BE49-F238E27FC236}">
                      <a16:creationId xmlns:a16="http://schemas.microsoft.com/office/drawing/2014/main" id="{46F1E3F5-2040-44E1-9877-110027EB8CF9}"/>
                    </a:ext>
                  </a:extLst>
                </p:cNvPr>
                <p:cNvSpPr>
                  <a:spLocks/>
                </p:cNvSpPr>
                <p:nvPr userDrawn="1"/>
              </p:nvSpPr>
              <p:spPr bwMode="auto">
                <a:xfrm>
                  <a:off x="3356" y="668"/>
                  <a:ext cx="10" cy="5"/>
                </a:xfrm>
                <a:custGeom>
                  <a:avLst/>
                  <a:gdLst>
                    <a:gd name="T0" fmla="*/ 2 w 2"/>
                    <a:gd name="T1" fmla="*/ 1 h 1"/>
                    <a:gd name="T2" fmla="*/ 1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1"/>
                        <a:pt x="1" y="1"/>
                        <a:pt x="1" y="0"/>
                      </a:cubicBezTo>
                      <a:cubicBezTo>
                        <a:pt x="1" y="0"/>
                        <a:pt x="1" y="0"/>
                        <a:pt x="0" y="0"/>
                      </a:cubicBezTo>
                      <a:cubicBezTo>
                        <a:pt x="1"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3" name="Freeform 161">
                  <a:extLst>
                    <a:ext uri="{FF2B5EF4-FFF2-40B4-BE49-F238E27FC236}">
                      <a16:creationId xmlns:a16="http://schemas.microsoft.com/office/drawing/2014/main" id="{AF2E560A-65DE-44E6-B81D-823586BD6480}"/>
                    </a:ext>
                  </a:extLst>
                </p:cNvPr>
                <p:cNvSpPr>
                  <a:spLocks/>
                </p:cNvSpPr>
                <p:nvPr userDrawn="1"/>
              </p:nvSpPr>
              <p:spPr bwMode="auto">
                <a:xfrm>
                  <a:off x="335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4" name="Freeform 162">
                  <a:extLst>
                    <a:ext uri="{FF2B5EF4-FFF2-40B4-BE49-F238E27FC236}">
                      <a16:creationId xmlns:a16="http://schemas.microsoft.com/office/drawing/2014/main" id="{984746A8-4DC0-4C73-8429-D9E4B21481CB}"/>
                    </a:ext>
                  </a:extLst>
                </p:cNvPr>
                <p:cNvSpPr>
                  <a:spLocks/>
                </p:cNvSpPr>
                <p:nvPr userDrawn="1"/>
              </p:nvSpPr>
              <p:spPr bwMode="auto">
                <a:xfrm>
                  <a:off x="3644" y="698"/>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5" name="Freeform 163">
                  <a:extLst>
                    <a:ext uri="{FF2B5EF4-FFF2-40B4-BE49-F238E27FC236}">
                      <a16:creationId xmlns:a16="http://schemas.microsoft.com/office/drawing/2014/main" id="{7E6BC2CA-082F-4AA6-ADA9-4C1FF83CADFD}"/>
                    </a:ext>
                  </a:extLst>
                </p:cNvPr>
                <p:cNvSpPr>
                  <a:spLocks/>
                </p:cNvSpPr>
                <p:nvPr userDrawn="1"/>
              </p:nvSpPr>
              <p:spPr bwMode="auto">
                <a:xfrm>
                  <a:off x="3634" y="69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6" name="Freeform 164">
                  <a:extLst>
                    <a:ext uri="{FF2B5EF4-FFF2-40B4-BE49-F238E27FC236}">
                      <a16:creationId xmlns:a16="http://schemas.microsoft.com/office/drawing/2014/main" id="{1AAA7588-C3B1-42F5-847E-49B44585E878}"/>
                    </a:ext>
                  </a:extLst>
                </p:cNvPr>
                <p:cNvSpPr>
                  <a:spLocks/>
                </p:cNvSpPr>
                <p:nvPr userDrawn="1"/>
              </p:nvSpPr>
              <p:spPr bwMode="auto">
                <a:xfrm>
                  <a:off x="3396" y="848"/>
                  <a:ext cx="5" cy="5"/>
                </a:xfrm>
                <a:custGeom>
                  <a:avLst/>
                  <a:gdLst>
                    <a:gd name="T0" fmla="*/ 1 w 1"/>
                    <a:gd name="T1" fmla="*/ 0 h 1"/>
                    <a:gd name="T2" fmla="*/ 1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1"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7" name="Freeform 165">
                  <a:extLst>
                    <a:ext uri="{FF2B5EF4-FFF2-40B4-BE49-F238E27FC236}">
                      <a16:creationId xmlns:a16="http://schemas.microsoft.com/office/drawing/2014/main" id="{FB8BFF86-302C-4C9D-88C6-AC53E49BCA7E}"/>
                    </a:ext>
                  </a:extLst>
                </p:cNvPr>
                <p:cNvSpPr>
                  <a:spLocks/>
                </p:cNvSpPr>
                <p:nvPr userDrawn="1"/>
              </p:nvSpPr>
              <p:spPr bwMode="auto">
                <a:xfrm>
                  <a:off x="3421" y="8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8" name="Freeform 166">
                  <a:extLst>
                    <a:ext uri="{FF2B5EF4-FFF2-40B4-BE49-F238E27FC236}">
                      <a16:creationId xmlns:a16="http://schemas.microsoft.com/office/drawing/2014/main" id="{BEDD847F-3707-4B54-9852-A963764A62A0}"/>
                    </a:ext>
                  </a:extLst>
                </p:cNvPr>
                <p:cNvSpPr>
                  <a:spLocks/>
                </p:cNvSpPr>
                <p:nvPr userDrawn="1"/>
              </p:nvSpPr>
              <p:spPr bwMode="auto">
                <a:xfrm>
                  <a:off x="3450" y="89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9" name="Freeform 167">
                  <a:extLst>
                    <a:ext uri="{FF2B5EF4-FFF2-40B4-BE49-F238E27FC236}">
                      <a16:creationId xmlns:a16="http://schemas.microsoft.com/office/drawing/2014/main" id="{6583B77F-CAB9-4DB9-9164-F304124ACF88}"/>
                    </a:ext>
                  </a:extLst>
                </p:cNvPr>
                <p:cNvSpPr>
                  <a:spLocks/>
                </p:cNvSpPr>
                <p:nvPr userDrawn="1"/>
              </p:nvSpPr>
              <p:spPr bwMode="auto">
                <a:xfrm>
                  <a:off x="3968" y="408"/>
                  <a:ext cx="5" cy="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0" name="Freeform 168">
                  <a:extLst>
                    <a:ext uri="{FF2B5EF4-FFF2-40B4-BE49-F238E27FC236}">
                      <a16:creationId xmlns:a16="http://schemas.microsoft.com/office/drawing/2014/main" id="{973BBBCA-0842-4185-9CCE-2C1DF332FC6A}"/>
                    </a:ext>
                  </a:extLst>
                </p:cNvPr>
                <p:cNvSpPr>
                  <a:spLocks/>
                </p:cNvSpPr>
                <p:nvPr userDrawn="1"/>
              </p:nvSpPr>
              <p:spPr bwMode="auto">
                <a:xfrm>
                  <a:off x="3948" y="37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1" name="Freeform 169">
                  <a:extLst>
                    <a:ext uri="{FF2B5EF4-FFF2-40B4-BE49-F238E27FC236}">
                      <a16:creationId xmlns:a16="http://schemas.microsoft.com/office/drawing/2014/main" id="{DB7BDA35-ED23-400D-9D12-8BC17103ECAA}"/>
                    </a:ext>
                  </a:extLst>
                </p:cNvPr>
                <p:cNvSpPr>
                  <a:spLocks/>
                </p:cNvSpPr>
                <p:nvPr userDrawn="1"/>
              </p:nvSpPr>
              <p:spPr bwMode="auto">
                <a:xfrm>
                  <a:off x="3933" y="35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1"/>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2" name="Freeform 170">
                  <a:extLst>
                    <a:ext uri="{FF2B5EF4-FFF2-40B4-BE49-F238E27FC236}">
                      <a16:creationId xmlns:a16="http://schemas.microsoft.com/office/drawing/2014/main" id="{FD776086-32DB-4CA9-A76E-DAD275AC54E2}"/>
                    </a:ext>
                  </a:extLst>
                </p:cNvPr>
                <p:cNvSpPr>
                  <a:spLocks/>
                </p:cNvSpPr>
                <p:nvPr userDrawn="1"/>
              </p:nvSpPr>
              <p:spPr bwMode="auto">
                <a:xfrm>
                  <a:off x="3938" y="333"/>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3" name="Freeform 171">
                  <a:extLst>
                    <a:ext uri="{FF2B5EF4-FFF2-40B4-BE49-F238E27FC236}">
                      <a16:creationId xmlns:a16="http://schemas.microsoft.com/office/drawing/2014/main" id="{58ED1D12-3894-45F6-8D8B-782590BC97F1}"/>
                    </a:ext>
                  </a:extLst>
                </p:cNvPr>
                <p:cNvSpPr>
                  <a:spLocks/>
                </p:cNvSpPr>
                <p:nvPr userDrawn="1"/>
              </p:nvSpPr>
              <p:spPr bwMode="auto">
                <a:xfrm>
                  <a:off x="3943" y="333"/>
                  <a:ext cx="5" cy="10"/>
                </a:xfrm>
                <a:custGeom>
                  <a:avLst/>
                  <a:gdLst>
                    <a:gd name="T0" fmla="*/ 0 w 1"/>
                    <a:gd name="T1" fmla="*/ 1 h 2"/>
                    <a:gd name="T2" fmla="*/ 0 w 1"/>
                    <a:gd name="T3" fmla="*/ 1 h 2"/>
                  </a:gdLst>
                  <a:ahLst/>
                  <a:cxnLst>
                    <a:cxn ang="0">
                      <a:pos x="T0" y="T1"/>
                    </a:cxn>
                    <a:cxn ang="0">
                      <a:pos x="T2" y="T3"/>
                    </a:cxn>
                  </a:cxnLst>
                  <a:rect l="0" t="0" r="r" b="b"/>
                  <a:pathLst>
                    <a:path w="1" h="2">
                      <a:moveTo>
                        <a:pt x="0" y="1"/>
                      </a:move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4" name="Freeform 172">
                  <a:extLst>
                    <a:ext uri="{FF2B5EF4-FFF2-40B4-BE49-F238E27FC236}">
                      <a16:creationId xmlns:a16="http://schemas.microsoft.com/office/drawing/2014/main" id="{1332CC70-755A-4B77-B685-44768E4BC712}"/>
                    </a:ext>
                  </a:extLst>
                </p:cNvPr>
                <p:cNvSpPr>
                  <a:spLocks/>
                </p:cNvSpPr>
                <p:nvPr userDrawn="1"/>
              </p:nvSpPr>
              <p:spPr bwMode="auto">
                <a:xfrm>
                  <a:off x="3938" y="323"/>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5" name="Freeform 173">
                  <a:extLst>
                    <a:ext uri="{FF2B5EF4-FFF2-40B4-BE49-F238E27FC236}">
                      <a16:creationId xmlns:a16="http://schemas.microsoft.com/office/drawing/2014/main" id="{18BD274B-4071-4F1F-98D9-F3ECEFFB767E}"/>
                    </a:ext>
                  </a:extLst>
                </p:cNvPr>
                <p:cNvSpPr>
                  <a:spLocks/>
                </p:cNvSpPr>
                <p:nvPr userDrawn="1"/>
              </p:nvSpPr>
              <p:spPr bwMode="auto">
                <a:xfrm>
                  <a:off x="3928" y="3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6" name="Freeform 174">
                  <a:extLst>
                    <a:ext uri="{FF2B5EF4-FFF2-40B4-BE49-F238E27FC236}">
                      <a16:creationId xmlns:a16="http://schemas.microsoft.com/office/drawing/2014/main" id="{C3A73384-1801-4126-8EAB-E4BCE99599D5}"/>
                    </a:ext>
                  </a:extLst>
                </p:cNvPr>
                <p:cNvSpPr>
                  <a:spLocks/>
                </p:cNvSpPr>
                <p:nvPr userDrawn="1"/>
              </p:nvSpPr>
              <p:spPr bwMode="auto">
                <a:xfrm>
                  <a:off x="3928" y="328"/>
                  <a:ext cx="10"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1" y="0"/>
                        <a:pt x="0" y="0"/>
                        <a:pt x="1"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7" name="Freeform 175">
                  <a:extLst>
                    <a:ext uri="{FF2B5EF4-FFF2-40B4-BE49-F238E27FC236}">
                      <a16:creationId xmlns:a16="http://schemas.microsoft.com/office/drawing/2014/main" id="{399FC488-CF22-4F68-B421-EDE9674C0D8B}"/>
                    </a:ext>
                  </a:extLst>
                </p:cNvPr>
                <p:cNvSpPr>
                  <a:spLocks/>
                </p:cNvSpPr>
                <p:nvPr userDrawn="1"/>
              </p:nvSpPr>
              <p:spPr bwMode="auto">
                <a:xfrm>
                  <a:off x="3933" y="333"/>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8" name="Freeform 176">
                  <a:extLst>
                    <a:ext uri="{FF2B5EF4-FFF2-40B4-BE49-F238E27FC236}">
                      <a16:creationId xmlns:a16="http://schemas.microsoft.com/office/drawing/2014/main" id="{AE688E36-5C47-45B5-8488-B76760483261}"/>
                    </a:ext>
                  </a:extLst>
                </p:cNvPr>
                <p:cNvSpPr>
                  <a:spLocks/>
                </p:cNvSpPr>
                <p:nvPr userDrawn="1"/>
              </p:nvSpPr>
              <p:spPr bwMode="auto">
                <a:xfrm>
                  <a:off x="3933" y="3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9" name="Freeform 177">
                  <a:extLst>
                    <a:ext uri="{FF2B5EF4-FFF2-40B4-BE49-F238E27FC236}">
                      <a16:creationId xmlns:a16="http://schemas.microsoft.com/office/drawing/2014/main" id="{69F4937F-BDCC-4006-A3B1-D2223F6E765F}"/>
                    </a:ext>
                  </a:extLst>
                </p:cNvPr>
                <p:cNvSpPr>
                  <a:spLocks/>
                </p:cNvSpPr>
                <p:nvPr userDrawn="1"/>
              </p:nvSpPr>
              <p:spPr bwMode="auto">
                <a:xfrm>
                  <a:off x="3918" y="3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0" name="Freeform 178">
                  <a:extLst>
                    <a:ext uri="{FF2B5EF4-FFF2-40B4-BE49-F238E27FC236}">
                      <a16:creationId xmlns:a16="http://schemas.microsoft.com/office/drawing/2014/main" id="{9F3BCD9D-DA01-4E78-8E0E-05B00B753E26}"/>
                    </a:ext>
                  </a:extLst>
                </p:cNvPr>
                <p:cNvSpPr>
                  <a:spLocks/>
                </p:cNvSpPr>
                <p:nvPr userDrawn="1"/>
              </p:nvSpPr>
              <p:spPr bwMode="auto">
                <a:xfrm>
                  <a:off x="3913" y="30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1" name="Freeform 179">
                  <a:extLst>
                    <a:ext uri="{FF2B5EF4-FFF2-40B4-BE49-F238E27FC236}">
                      <a16:creationId xmlns:a16="http://schemas.microsoft.com/office/drawing/2014/main" id="{E154C927-768D-4E6F-B746-F080A1BDF342}"/>
                    </a:ext>
                  </a:extLst>
                </p:cNvPr>
                <p:cNvSpPr>
                  <a:spLocks/>
                </p:cNvSpPr>
                <p:nvPr userDrawn="1"/>
              </p:nvSpPr>
              <p:spPr bwMode="auto">
                <a:xfrm>
                  <a:off x="3923" y="328"/>
                  <a:ext cx="10" cy="5"/>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2" name="Freeform 180">
                  <a:extLst>
                    <a:ext uri="{FF2B5EF4-FFF2-40B4-BE49-F238E27FC236}">
                      <a16:creationId xmlns:a16="http://schemas.microsoft.com/office/drawing/2014/main" id="{8C1B2B25-A4BF-4E13-B27D-639586A55B9F}"/>
                    </a:ext>
                  </a:extLst>
                </p:cNvPr>
                <p:cNvSpPr>
                  <a:spLocks/>
                </p:cNvSpPr>
                <p:nvPr userDrawn="1"/>
              </p:nvSpPr>
              <p:spPr bwMode="auto">
                <a:xfrm>
                  <a:off x="3908" y="288"/>
                  <a:ext cx="10" cy="0"/>
                </a:xfrm>
                <a:custGeom>
                  <a:avLst/>
                  <a:gdLst>
                    <a:gd name="T0" fmla="*/ 5 w 10"/>
                    <a:gd name="T1" fmla="*/ 10 w 10"/>
                    <a:gd name="T2" fmla="*/ 0 w 10"/>
                    <a:gd name="T3" fmla="*/ 5 w 10"/>
                  </a:gdLst>
                  <a:ahLst/>
                  <a:cxnLst>
                    <a:cxn ang="0">
                      <a:pos x="T0" y="0"/>
                    </a:cxn>
                    <a:cxn ang="0">
                      <a:pos x="T1" y="0"/>
                    </a:cxn>
                    <a:cxn ang="0">
                      <a:pos x="T2" y="0"/>
                    </a:cxn>
                    <a:cxn ang="0">
                      <a:pos x="T3" y="0"/>
                    </a:cxn>
                  </a:cxnLst>
                  <a:rect l="0" t="0" r="r" b="b"/>
                  <a:pathLst>
                    <a:path w="10">
                      <a:moveTo>
                        <a:pt x="5" y="0"/>
                      </a:moveTo>
                      <a:lnTo>
                        <a:pt x="10"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3" name="Freeform 181">
                  <a:extLst>
                    <a:ext uri="{FF2B5EF4-FFF2-40B4-BE49-F238E27FC236}">
                      <a16:creationId xmlns:a16="http://schemas.microsoft.com/office/drawing/2014/main" id="{6BB2F7B8-3E62-493B-882D-7674878DF775}"/>
                    </a:ext>
                  </a:extLst>
                </p:cNvPr>
                <p:cNvSpPr>
                  <a:spLocks/>
                </p:cNvSpPr>
                <p:nvPr userDrawn="1"/>
              </p:nvSpPr>
              <p:spPr bwMode="auto">
                <a:xfrm>
                  <a:off x="3898" y="273"/>
                  <a:ext cx="10" cy="5"/>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1" y="0"/>
                        <a:pt x="2" y="0"/>
                      </a:cubicBezTo>
                      <a:cubicBezTo>
                        <a:pt x="1" y="0"/>
                        <a:pt x="1"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4" name="Freeform 182">
                  <a:extLst>
                    <a:ext uri="{FF2B5EF4-FFF2-40B4-BE49-F238E27FC236}">
                      <a16:creationId xmlns:a16="http://schemas.microsoft.com/office/drawing/2014/main" id="{B3514DFC-84EF-46A2-B851-CE725AB88D48}"/>
                    </a:ext>
                  </a:extLst>
                </p:cNvPr>
                <p:cNvSpPr>
                  <a:spLocks/>
                </p:cNvSpPr>
                <p:nvPr userDrawn="1"/>
              </p:nvSpPr>
              <p:spPr bwMode="auto">
                <a:xfrm>
                  <a:off x="3893" y="27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5" name="Freeform 183">
                  <a:extLst>
                    <a:ext uri="{FF2B5EF4-FFF2-40B4-BE49-F238E27FC236}">
                      <a16:creationId xmlns:a16="http://schemas.microsoft.com/office/drawing/2014/main" id="{8D9E00A2-0459-4FEA-8EC6-069976922631}"/>
                    </a:ext>
                  </a:extLst>
                </p:cNvPr>
                <p:cNvSpPr>
                  <a:spLocks/>
                </p:cNvSpPr>
                <p:nvPr userDrawn="1"/>
              </p:nvSpPr>
              <p:spPr bwMode="auto">
                <a:xfrm>
                  <a:off x="3908" y="29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6" name="Freeform 184">
                  <a:extLst>
                    <a:ext uri="{FF2B5EF4-FFF2-40B4-BE49-F238E27FC236}">
                      <a16:creationId xmlns:a16="http://schemas.microsoft.com/office/drawing/2014/main" id="{682FBBD9-5042-4C0D-822F-AF9365921F21}"/>
                    </a:ext>
                  </a:extLst>
                </p:cNvPr>
                <p:cNvSpPr>
                  <a:spLocks/>
                </p:cNvSpPr>
                <p:nvPr userDrawn="1"/>
              </p:nvSpPr>
              <p:spPr bwMode="auto">
                <a:xfrm>
                  <a:off x="3908" y="29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7" name="Freeform 185">
                  <a:extLst>
                    <a:ext uri="{FF2B5EF4-FFF2-40B4-BE49-F238E27FC236}">
                      <a16:creationId xmlns:a16="http://schemas.microsoft.com/office/drawing/2014/main" id="{E1E8856F-7EA1-4F9A-8BC6-AC5602EF5692}"/>
                    </a:ext>
                  </a:extLst>
                </p:cNvPr>
                <p:cNvSpPr>
                  <a:spLocks/>
                </p:cNvSpPr>
                <p:nvPr userDrawn="1"/>
              </p:nvSpPr>
              <p:spPr bwMode="auto">
                <a:xfrm>
                  <a:off x="3908" y="2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8" name="Freeform 186">
                  <a:extLst>
                    <a:ext uri="{FF2B5EF4-FFF2-40B4-BE49-F238E27FC236}">
                      <a16:creationId xmlns:a16="http://schemas.microsoft.com/office/drawing/2014/main" id="{0313C0C1-BB6C-4C3B-A57F-55FF04B1D178}"/>
                    </a:ext>
                  </a:extLst>
                </p:cNvPr>
                <p:cNvSpPr>
                  <a:spLocks/>
                </p:cNvSpPr>
                <p:nvPr userDrawn="1"/>
              </p:nvSpPr>
              <p:spPr bwMode="auto">
                <a:xfrm>
                  <a:off x="3913" y="313"/>
                  <a:ext cx="5" cy="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9" name="Freeform 187">
                  <a:extLst>
                    <a:ext uri="{FF2B5EF4-FFF2-40B4-BE49-F238E27FC236}">
                      <a16:creationId xmlns:a16="http://schemas.microsoft.com/office/drawing/2014/main" id="{E854DDFD-9E14-4819-AC1C-BB1860EBB8E0}"/>
                    </a:ext>
                  </a:extLst>
                </p:cNvPr>
                <p:cNvSpPr>
                  <a:spLocks/>
                </p:cNvSpPr>
                <p:nvPr userDrawn="1"/>
              </p:nvSpPr>
              <p:spPr bwMode="auto">
                <a:xfrm>
                  <a:off x="3908" y="30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0" name="Rectangle 188">
                  <a:extLst>
                    <a:ext uri="{FF2B5EF4-FFF2-40B4-BE49-F238E27FC236}">
                      <a16:creationId xmlns:a16="http://schemas.microsoft.com/office/drawing/2014/main" id="{A0BDA568-3656-4439-BC74-2E9BBD18627A}"/>
                    </a:ext>
                  </a:extLst>
                </p:cNvPr>
                <p:cNvSpPr>
                  <a:spLocks noChangeArrowheads="1"/>
                </p:cNvSpPr>
                <p:nvPr userDrawn="1"/>
              </p:nvSpPr>
              <p:spPr bwMode="auto">
                <a:xfrm>
                  <a:off x="3908"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1" name="Freeform 189">
                  <a:extLst>
                    <a:ext uri="{FF2B5EF4-FFF2-40B4-BE49-F238E27FC236}">
                      <a16:creationId xmlns:a16="http://schemas.microsoft.com/office/drawing/2014/main" id="{F6ECFC5E-2AAE-41FC-A6DB-4E5189210786}"/>
                    </a:ext>
                  </a:extLst>
                </p:cNvPr>
                <p:cNvSpPr>
                  <a:spLocks/>
                </p:cNvSpPr>
                <p:nvPr userDrawn="1"/>
              </p:nvSpPr>
              <p:spPr bwMode="auto">
                <a:xfrm>
                  <a:off x="3888" y="278"/>
                  <a:ext cx="10" cy="5"/>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0" y="0"/>
                      </a:cubicBezTo>
                      <a:cubicBezTo>
                        <a:pt x="1" y="0"/>
                        <a:pt x="1" y="1"/>
                        <a:pt x="1"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2" name="Freeform 190">
                  <a:extLst>
                    <a:ext uri="{FF2B5EF4-FFF2-40B4-BE49-F238E27FC236}">
                      <a16:creationId xmlns:a16="http://schemas.microsoft.com/office/drawing/2014/main" id="{7DA5711D-EBB2-4118-98ED-D5F42E33507B}"/>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3" name="Rectangle 191">
                  <a:extLst>
                    <a:ext uri="{FF2B5EF4-FFF2-40B4-BE49-F238E27FC236}">
                      <a16:creationId xmlns:a16="http://schemas.microsoft.com/office/drawing/2014/main" id="{A5C63E9B-498F-45DB-BA88-74B0BCE98F9B}"/>
                    </a:ext>
                  </a:extLst>
                </p:cNvPr>
                <p:cNvSpPr>
                  <a:spLocks noChangeArrowheads="1"/>
                </p:cNvSpPr>
                <p:nvPr userDrawn="1"/>
              </p:nvSpPr>
              <p:spPr bwMode="auto">
                <a:xfrm>
                  <a:off x="3868" y="25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4" name="Freeform 192">
                  <a:extLst>
                    <a:ext uri="{FF2B5EF4-FFF2-40B4-BE49-F238E27FC236}">
                      <a16:creationId xmlns:a16="http://schemas.microsoft.com/office/drawing/2014/main" id="{7C76C905-D547-45ED-BB14-76A3F2C901DA}"/>
                    </a:ext>
                  </a:extLst>
                </p:cNvPr>
                <p:cNvSpPr>
                  <a:spLocks/>
                </p:cNvSpPr>
                <p:nvPr userDrawn="1"/>
              </p:nvSpPr>
              <p:spPr bwMode="auto">
                <a:xfrm>
                  <a:off x="3893" y="28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1" y="1"/>
                        <a:pt x="1" y="1"/>
                      </a:cubicBezTo>
                      <a:cubicBezTo>
                        <a:pt x="1" y="1"/>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5" name="Freeform 193">
                  <a:extLst>
                    <a:ext uri="{FF2B5EF4-FFF2-40B4-BE49-F238E27FC236}">
                      <a16:creationId xmlns:a16="http://schemas.microsoft.com/office/drawing/2014/main" id="{9BA3CD9E-E980-4780-8CBA-5AE11913787E}"/>
                    </a:ext>
                  </a:extLst>
                </p:cNvPr>
                <p:cNvSpPr>
                  <a:spLocks/>
                </p:cNvSpPr>
                <p:nvPr userDrawn="1"/>
              </p:nvSpPr>
              <p:spPr bwMode="auto">
                <a:xfrm>
                  <a:off x="3883" y="26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6" name="Freeform 194">
                  <a:extLst>
                    <a:ext uri="{FF2B5EF4-FFF2-40B4-BE49-F238E27FC236}">
                      <a16:creationId xmlns:a16="http://schemas.microsoft.com/office/drawing/2014/main" id="{2475A8B8-9C87-4814-924B-740842BD658C}"/>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7" name="Freeform 195">
                  <a:extLst>
                    <a:ext uri="{FF2B5EF4-FFF2-40B4-BE49-F238E27FC236}">
                      <a16:creationId xmlns:a16="http://schemas.microsoft.com/office/drawing/2014/main" id="{0245C416-8213-49D9-A020-9659FA30289F}"/>
                    </a:ext>
                  </a:extLst>
                </p:cNvPr>
                <p:cNvSpPr>
                  <a:spLocks/>
                </p:cNvSpPr>
                <p:nvPr userDrawn="1"/>
              </p:nvSpPr>
              <p:spPr bwMode="auto">
                <a:xfrm>
                  <a:off x="3898" y="288"/>
                  <a:ext cx="5"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8" name="Freeform 196">
                  <a:extLst>
                    <a:ext uri="{FF2B5EF4-FFF2-40B4-BE49-F238E27FC236}">
                      <a16:creationId xmlns:a16="http://schemas.microsoft.com/office/drawing/2014/main" id="{BC02DB76-3C98-4062-AB08-F090F615BA60}"/>
                    </a:ext>
                  </a:extLst>
                </p:cNvPr>
                <p:cNvSpPr>
                  <a:spLocks/>
                </p:cNvSpPr>
                <p:nvPr userDrawn="1"/>
              </p:nvSpPr>
              <p:spPr bwMode="auto">
                <a:xfrm>
                  <a:off x="3843" y="263"/>
                  <a:ext cx="25" cy="15"/>
                </a:xfrm>
                <a:custGeom>
                  <a:avLst/>
                  <a:gdLst>
                    <a:gd name="T0" fmla="*/ 1 w 5"/>
                    <a:gd name="T1" fmla="*/ 3 h 3"/>
                    <a:gd name="T2" fmla="*/ 3 w 5"/>
                    <a:gd name="T3" fmla="*/ 3 h 3"/>
                    <a:gd name="T4" fmla="*/ 5 w 5"/>
                    <a:gd name="T5" fmla="*/ 0 h 3"/>
                    <a:gd name="T6" fmla="*/ 4 w 5"/>
                    <a:gd name="T7" fmla="*/ 0 h 3"/>
                    <a:gd name="T8" fmla="*/ 4 w 5"/>
                    <a:gd name="T9" fmla="*/ 2 h 3"/>
                    <a:gd name="T10" fmla="*/ 3 w 5"/>
                    <a:gd name="T11" fmla="*/ 1 h 3"/>
                    <a:gd name="T12" fmla="*/ 0 w 5"/>
                    <a:gd name="T13" fmla="*/ 2 h 3"/>
                    <a:gd name="T14" fmla="*/ 2 w 5"/>
                    <a:gd name="T15" fmla="*/ 2 h 3"/>
                    <a:gd name="T16" fmla="*/ 1 w 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1" y="3"/>
                      </a:moveTo>
                      <a:cubicBezTo>
                        <a:pt x="2" y="2"/>
                        <a:pt x="3" y="2"/>
                        <a:pt x="3" y="3"/>
                      </a:cubicBezTo>
                      <a:cubicBezTo>
                        <a:pt x="4" y="3"/>
                        <a:pt x="5" y="1"/>
                        <a:pt x="5" y="0"/>
                      </a:cubicBezTo>
                      <a:cubicBezTo>
                        <a:pt x="5" y="0"/>
                        <a:pt x="5" y="0"/>
                        <a:pt x="4" y="0"/>
                      </a:cubicBezTo>
                      <a:cubicBezTo>
                        <a:pt x="4" y="0"/>
                        <a:pt x="5" y="2"/>
                        <a:pt x="4" y="2"/>
                      </a:cubicBezTo>
                      <a:cubicBezTo>
                        <a:pt x="3" y="2"/>
                        <a:pt x="3" y="1"/>
                        <a:pt x="3" y="1"/>
                      </a:cubicBezTo>
                      <a:cubicBezTo>
                        <a:pt x="3" y="2"/>
                        <a:pt x="1" y="1"/>
                        <a:pt x="0" y="2"/>
                      </a:cubicBezTo>
                      <a:cubicBezTo>
                        <a:pt x="2" y="2"/>
                        <a:pt x="2" y="2"/>
                        <a:pt x="2" y="2"/>
                      </a:cubicBezTo>
                      <a:cubicBezTo>
                        <a:pt x="1"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9" name="Freeform 197">
                  <a:extLst>
                    <a:ext uri="{FF2B5EF4-FFF2-40B4-BE49-F238E27FC236}">
                      <a16:creationId xmlns:a16="http://schemas.microsoft.com/office/drawing/2014/main" id="{6607A963-9AC8-4DC5-9EFB-9FB4F3479343}"/>
                    </a:ext>
                  </a:extLst>
                </p:cNvPr>
                <p:cNvSpPr>
                  <a:spLocks/>
                </p:cNvSpPr>
                <p:nvPr userDrawn="1"/>
              </p:nvSpPr>
              <p:spPr bwMode="auto">
                <a:xfrm>
                  <a:off x="3868" y="258"/>
                  <a:ext cx="10" cy="10"/>
                </a:xfrm>
                <a:custGeom>
                  <a:avLst/>
                  <a:gdLst>
                    <a:gd name="T0" fmla="*/ 2 w 2"/>
                    <a:gd name="T1" fmla="*/ 2 h 2"/>
                    <a:gd name="T2" fmla="*/ 2 w 2"/>
                    <a:gd name="T3" fmla="*/ 2 h 2"/>
                    <a:gd name="T4" fmla="*/ 2 w 2"/>
                    <a:gd name="T5" fmla="*/ 0 h 2"/>
                    <a:gd name="T6" fmla="*/ 0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2" y="2"/>
                        <a:pt x="2" y="2"/>
                        <a:pt x="2" y="2"/>
                      </a:cubicBezTo>
                      <a:cubicBezTo>
                        <a:pt x="2" y="2"/>
                        <a:pt x="2" y="1"/>
                        <a:pt x="2" y="0"/>
                      </a:cubicBezTo>
                      <a:cubicBezTo>
                        <a:pt x="1" y="0"/>
                        <a:pt x="1" y="0"/>
                        <a:pt x="0" y="1"/>
                      </a:cubicBezTo>
                      <a:cubicBezTo>
                        <a:pt x="0" y="1"/>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0" name="Freeform 198">
                  <a:extLst>
                    <a:ext uri="{FF2B5EF4-FFF2-40B4-BE49-F238E27FC236}">
                      <a16:creationId xmlns:a16="http://schemas.microsoft.com/office/drawing/2014/main" id="{FC81AAE8-0231-423A-AA53-F1037DC3EC2B}"/>
                    </a:ext>
                  </a:extLst>
                </p:cNvPr>
                <p:cNvSpPr>
                  <a:spLocks/>
                </p:cNvSpPr>
                <p:nvPr userDrawn="1"/>
              </p:nvSpPr>
              <p:spPr bwMode="auto">
                <a:xfrm>
                  <a:off x="3878" y="268"/>
                  <a:ext cx="10" cy="15"/>
                </a:xfrm>
                <a:custGeom>
                  <a:avLst/>
                  <a:gdLst>
                    <a:gd name="T0" fmla="*/ 1 w 2"/>
                    <a:gd name="T1" fmla="*/ 1 h 3"/>
                    <a:gd name="T2" fmla="*/ 0 w 2"/>
                    <a:gd name="T3" fmla="*/ 2 h 3"/>
                    <a:gd name="T4" fmla="*/ 1 w 2"/>
                    <a:gd name="T5" fmla="*/ 3 h 3"/>
                    <a:gd name="T6" fmla="*/ 1 w 2"/>
                    <a:gd name="T7" fmla="*/ 1 h 3"/>
                    <a:gd name="T8" fmla="*/ 2 w 2"/>
                    <a:gd name="T9" fmla="*/ 2 h 3"/>
                    <a:gd name="T10" fmla="*/ 2 w 2"/>
                    <a:gd name="T11" fmla="*/ 1 h 3"/>
                    <a:gd name="T12" fmla="*/ 2 w 2"/>
                    <a:gd name="T13" fmla="*/ 1 h 3"/>
                    <a:gd name="T14" fmla="*/ 2 w 2"/>
                    <a:gd name="T15" fmla="*/ 1 h 3"/>
                    <a:gd name="T16" fmla="*/ 2 w 2"/>
                    <a:gd name="T17" fmla="*/ 1 h 3"/>
                    <a:gd name="T18" fmla="*/ 2 w 2"/>
                    <a:gd name="T19" fmla="*/ 1 h 3"/>
                    <a:gd name="T20" fmla="*/ 2 w 2"/>
                    <a:gd name="T21" fmla="*/ 1 h 3"/>
                    <a:gd name="T22" fmla="*/ 1 w 2"/>
                    <a:gd name="T23" fmla="*/ 1 h 3"/>
                    <a:gd name="T24" fmla="*/ 2 w 2"/>
                    <a:gd name="T25" fmla="*/ 1 h 3"/>
                    <a:gd name="T26" fmla="*/ 2 w 2"/>
                    <a:gd name="T27" fmla="*/ 1 h 3"/>
                    <a:gd name="T28" fmla="*/ 2 w 2"/>
                    <a:gd name="T29" fmla="*/ 1 h 3"/>
                    <a:gd name="T30" fmla="*/ 0 w 2"/>
                    <a:gd name="T31" fmla="*/ 0 h 3"/>
                    <a:gd name="T32" fmla="*/ 1 w 2"/>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3">
                      <a:moveTo>
                        <a:pt x="1" y="1"/>
                      </a:moveTo>
                      <a:cubicBezTo>
                        <a:pt x="1" y="2"/>
                        <a:pt x="0" y="1"/>
                        <a:pt x="0" y="2"/>
                      </a:cubicBezTo>
                      <a:cubicBezTo>
                        <a:pt x="0" y="3"/>
                        <a:pt x="1" y="2"/>
                        <a:pt x="1" y="3"/>
                      </a:cubicBezTo>
                      <a:cubicBezTo>
                        <a:pt x="0" y="1"/>
                        <a:pt x="2" y="3"/>
                        <a:pt x="1" y="1"/>
                      </a:cubicBezTo>
                      <a:cubicBezTo>
                        <a:pt x="2" y="1"/>
                        <a:pt x="2" y="2"/>
                        <a:pt x="2" y="2"/>
                      </a:cubicBezTo>
                      <a:cubicBezTo>
                        <a:pt x="2" y="2"/>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2" y="1"/>
                      </a:cubicBezTo>
                      <a:cubicBezTo>
                        <a:pt x="2" y="1"/>
                        <a:pt x="2" y="1"/>
                        <a:pt x="2" y="1"/>
                      </a:cubicBezTo>
                      <a:cubicBezTo>
                        <a:pt x="2" y="1"/>
                        <a:pt x="2" y="1"/>
                        <a:pt x="2" y="1"/>
                      </a:cubicBezTo>
                      <a:cubicBezTo>
                        <a:pt x="0"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1" name="Freeform 199">
                  <a:extLst>
                    <a:ext uri="{FF2B5EF4-FFF2-40B4-BE49-F238E27FC236}">
                      <a16:creationId xmlns:a16="http://schemas.microsoft.com/office/drawing/2014/main" id="{0507E38A-F40D-46F8-A3E1-9632515CC6FF}"/>
                    </a:ext>
                  </a:extLst>
                </p:cNvPr>
                <p:cNvSpPr>
                  <a:spLocks/>
                </p:cNvSpPr>
                <p:nvPr userDrawn="1"/>
              </p:nvSpPr>
              <p:spPr bwMode="auto">
                <a:xfrm>
                  <a:off x="3903" y="31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2" name="Freeform 200">
                  <a:extLst>
                    <a:ext uri="{FF2B5EF4-FFF2-40B4-BE49-F238E27FC236}">
                      <a16:creationId xmlns:a16="http://schemas.microsoft.com/office/drawing/2014/main" id="{A4CDA9D4-1BD4-4720-882A-8E6164C279CC}"/>
                    </a:ext>
                  </a:extLst>
                </p:cNvPr>
                <p:cNvSpPr>
                  <a:spLocks/>
                </p:cNvSpPr>
                <p:nvPr userDrawn="1"/>
              </p:nvSpPr>
              <p:spPr bwMode="auto">
                <a:xfrm>
                  <a:off x="3903" y="308"/>
                  <a:ext cx="5" cy="15"/>
                </a:xfrm>
                <a:custGeom>
                  <a:avLst/>
                  <a:gdLst>
                    <a:gd name="T0" fmla="*/ 0 w 1"/>
                    <a:gd name="T1" fmla="*/ 2 h 3"/>
                    <a:gd name="T2" fmla="*/ 0 w 1"/>
                    <a:gd name="T3" fmla="*/ 2 h 3"/>
                    <a:gd name="T4" fmla="*/ 0 w 1"/>
                    <a:gd name="T5" fmla="*/ 2 h 3"/>
                    <a:gd name="T6" fmla="*/ 1 w 1"/>
                    <a:gd name="T7" fmla="*/ 2 h 3"/>
                    <a:gd name="T8" fmla="*/ 0 w 1"/>
                    <a:gd name="T9" fmla="*/ 2 h 3"/>
                    <a:gd name="T10" fmla="*/ 1 w 1"/>
                    <a:gd name="T11" fmla="*/ 0 h 3"/>
                    <a:gd name="T12" fmla="*/ 0 w 1"/>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2"/>
                      </a:moveTo>
                      <a:cubicBezTo>
                        <a:pt x="0" y="2"/>
                        <a:pt x="0" y="2"/>
                        <a:pt x="0" y="2"/>
                      </a:cubicBezTo>
                      <a:cubicBezTo>
                        <a:pt x="0" y="3"/>
                        <a:pt x="0" y="2"/>
                        <a:pt x="0" y="2"/>
                      </a:cubicBezTo>
                      <a:cubicBezTo>
                        <a:pt x="0" y="3"/>
                        <a:pt x="1" y="3"/>
                        <a:pt x="1" y="2"/>
                      </a:cubicBezTo>
                      <a:cubicBezTo>
                        <a:pt x="0" y="2"/>
                        <a:pt x="0" y="2"/>
                        <a:pt x="0" y="2"/>
                      </a:cubicBezTo>
                      <a:cubicBezTo>
                        <a:pt x="0" y="1"/>
                        <a:pt x="0" y="0"/>
                        <a:pt x="1"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3" name="Freeform 201">
                  <a:extLst>
                    <a:ext uri="{FF2B5EF4-FFF2-40B4-BE49-F238E27FC236}">
                      <a16:creationId xmlns:a16="http://schemas.microsoft.com/office/drawing/2014/main" id="{857A5905-37EA-4AFC-8CE7-8A7DEF56C85C}"/>
                    </a:ext>
                  </a:extLst>
                </p:cNvPr>
                <p:cNvSpPr>
                  <a:spLocks/>
                </p:cNvSpPr>
                <p:nvPr userDrawn="1"/>
              </p:nvSpPr>
              <p:spPr bwMode="auto">
                <a:xfrm>
                  <a:off x="3888" y="293"/>
                  <a:ext cx="5" cy="5"/>
                </a:xfrm>
                <a:custGeom>
                  <a:avLst/>
                  <a:gdLst>
                    <a:gd name="T0" fmla="*/ 1 w 1"/>
                    <a:gd name="T1" fmla="*/ 1 h 1"/>
                    <a:gd name="T2" fmla="*/ 0 w 1"/>
                    <a:gd name="T3" fmla="*/ 0 h 1"/>
                    <a:gd name="T4" fmla="*/ 0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1"/>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4" name="Freeform 202">
                  <a:extLst>
                    <a:ext uri="{FF2B5EF4-FFF2-40B4-BE49-F238E27FC236}">
                      <a16:creationId xmlns:a16="http://schemas.microsoft.com/office/drawing/2014/main" id="{0C36D628-EC03-408A-BCC3-F81EA0850886}"/>
                    </a:ext>
                  </a:extLst>
                </p:cNvPr>
                <p:cNvSpPr>
                  <a:spLocks/>
                </p:cNvSpPr>
                <p:nvPr userDrawn="1"/>
              </p:nvSpPr>
              <p:spPr bwMode="auto">
                <a:xfrm>
                  <a:off x="3868" y="2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5" name="Freeform 203">
                  <a:extLst>
                    <a:ext uri="{FF2B5EF4-FFF2-40B4-BE49-F238E27FC236}">
                      <a16:creationId xmlns:a16="http://schemas.microsoft.com/office/drawing/2014/main" id="{FB9DD373-A972-4F9D-BBE6-FA399A75732C}"/>
                    </a:ext>
                  </a:extLst>
                </p:cNvPr>
                <p:cNvSpPr>
                  <a:spLocks/>
                </p:cNvSpPr>
                <p:nvPr userDrawn="1"/>
              </p:nvSpPr>
              <p:spPr bwMode="auto">
                <a:xfrm>
                  <a:off x="3858" y="24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6" name="Freeform 204">
                  <a:extLst>
                    <a:ext uri="{FF2B5EF4-FFF2-40B4-BE49-F238E27FC236}">
                      <a16:creationId xmlns:a16="http://schemas.microsoft.com/office/drawing/2014/main" id="{5D461D36-028C-4420-8B2F-3E6E5C2A9614}"/>
                    </a:ext>
                  </a:extLst>
                </p:cNvPr>
                <p:cNvSpPr>
                  <a:spLocks/>
                </p:cNvSpPr>
                <p:nvPr userDrawn="1"/>
              </p:nvSpPr>
              <p:spPr bwMode="auto">
                <a:xfrm>
                  <a:off x="3694"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84" name="Group 406">
                <a:extLst>
                  <a:ext uri="{FF2B5EF4-FFF2-40B4-BE49-F238E27FC236}">
                    <a16:creationId xmlns:a16="http://schemas.microsoft.com/office/drawing/2014/main" id="{A4397BEE-0FBC-4E13-B545-F7ECC0F59086}"/>
                  </a:ext>
                </a:extLst>
              </p:cNvPr>
              <p:cNvGrpSpPr>
                <a:grpSpLocks/>
              </p:cNvGrpSpPr>
              <p:nvPr userDrawn="1"/>
            </p:nvGrpSpPr>
            <p:grpSpPr bwMode="auto">
              <a:xfrm>
                <a:off x="5715000" y="314325"/>
                <a:ext cx="1792287" cy="1204913"/>
                <a:chOff x="3600" y="198"/>
                <a:chExt cx="1129" cy="759"/>
              </a:xfrm>
              <a:grpFill/>
            </p:grpSpPr>
            <p:sp>
              <p:nvSpPr>
                <p:cNvPr id="1497" name="Freeform 206">
                  <a:extLst>
                    <a:ext uri="{FF2B5EF4-FFF2-40B4-BE49-F238E27FC236}">
                      <a16:creationId xmlns:a16="http://schemas.microsoft.com/office/drawing/2014/main" id="{D157776E-3E7D-4BDD-A3BD-E77089E4FA16}"/>
                    </a:ext>
                  </a:extLst>
                </p:cNvPr>
                <p:cNvSpPr>
                  <a:spLocks/>
                </p:cNvSpPr>
                <p:nvPr userDrawn="1"/>
              </p:nvSpPr>
              <p:spPr bwMode="auto">
                <a:xfrm>
                  <a:off x="3684" y="57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8" name="Freeform 207">
                  <a:extLst>
                    <a:ext uri="{FF2B5EF4-FFF2-40B4-BE49-F238E27FC236}">
                      <a16:creationId xmlns:a16="http://schemas.microsoft.com/office/drawing/2014/main" id="{2CB15262-7064-42AA-A51C-94DCB541D480}"/>
                    </a:ext>
                  </a:extLst>
                </p:cNvPr>
                <p:cNvSpPr>
                  <a:spLocks/>
                </p:cNvSpPr>
                <p:nvPr userDrawn="1"/>
              </p:nvSpPr>
              <p:spPr bwMode="auto">
                <a:xfrm>
                  <a:off x="3620" y="303"/>
                  <a:ext cx="10" cy="5"/>
                </a:xfrm>
                <a:custGeom>
                  <a:avLst/>
                  <a:gdLst>
                    <a:gd name="T0" fmla="*/ 2 w 2"/>
                    <a:gd name="T1" fmla="*/ 0 h 1"/>
                    <a:gd name="T2" fmla="*/ 1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1"/>
                        <a:pt x="1" y="1"/>
                      </a:cubicBezTo>
                      <a:cubicBezTo>
                        <a:pt x="2" y="1"/>
                        <a:pt x="2" y="1"/>
                        <a:pt x="2"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9" name="Freeform 208">
                  <a:extLst>
                    <a:ext uri="{FF2B5EF4-FFF2-40B4-BE49-F238E27FC236}">
                      <a16:creationId xmlns:a16="http://schemas.microsoft.com/office/drawing/2014/main" id="{8FEBCDF3-455A-44D1-ADAC-FF53BD2A74EE}"/>
                    </a:ext>
                  </a:extLst>
                </p:cNvPr>
                <p:cNvSpPr>
                  <a:spLocks/>
                </p:cNvSpPr>
                <p:nvPr userDrawn="1"/>
              </p:nvSpPr>
              <p:spPr bwMode="auto">
                <a:xfrm>
                  <a:off x="3625" y="4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0" name="Freeform 209">
                  <a:extLst>
                    <a:ext uri="{FF2B5EF4-FFF2-40B4-BE49-F238E27FC236}">
                      <a16:creationId xmlns:a16="http://schemas.microsoft.com/office/drawing/2014/main" id="{45453A11-B620-43FB-8EFF-215AE299AFA9}"/>
                    </a:ext>
                  </a:extLst>
                </p:cNvPr>
                <p:cNvSpPr>
                  <a:spLocks/>
                </p:cNvSpPr>
                <p:nvPr userDrawn="1"/>
              </p:nvSpPr>
              <p:spPr bwMode="auto">
                <a:xfrm>
                  <a:off x="3639" y="46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1" name="Freeform 210">
                  <a:extLst>
                    <a:ext uri="{FF2B5EF4-FFF2-40B4-BE49-F238E27FC236}">
                      <a16:creationId xmlns:a16="http://schemas.microsoft.com/office/drawing/2014/main" id="{32AA0E32-6DD0-4460-A78B-BC2DB8CAC196}"/>
                    </a:ext>
                  </a:extLst>
                </p:cNvPr>
                <p:cNvSpPr>
                  <a:spLocks/>
                </p:cNvSpPr>
                <p:nvPr userDrawn="1"/>
              </p:nvSpPr>
              <p:spPr bwMode="auto">
                <a:xfrm>
                  <a:off x="3754" y="62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2" name="Freeform 211">
                  <a:extLst>
                    <a:ext uri="{FF2B5EF4-FFF2-40B4-BE49-F238E27FC236}">
                      <a16:creationId xmlns:a16="http://schemas.microsoft.com/office/drawing/2014/main" id="{ACB21159-A318-44CB-9888-67F8C01B05A6}"/>
                    </a:ext>
                  </a:extLst>
                </p:cNvPr>
                <p:cNvSpPr>
                  <a:spLocks/>
                </p:cNvSpPr>
                <p:nvPr userDrawn="1"/>
              </p:nvSpPr>
              <p:spPr bwMode="auto">
                <a:xfrm>
                  <a:off x="3749" y="223"/>
                  <a:ext cx="10" cy="5"/>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0" y="0"/>
                        <a:pt x="0" y="0"/>
                      </a:cubicBezTo>
                      <a:cubicBezTo>
                        <a:pt x="1" y="0"/>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3" name="Freeform 212">
                  <a:extLst>
                    <a:ext uri="{FF2B5EF4-FFF2-40B4-BE49-F238E27FC236}">
                      <a16:creationId xmlns:a16="http://schemas.microsoft.com/office/drawing/2014/main" id="{F1363B16-C2B9-4D9C-993D-778B6F90E5D4}"/>
                    </a:ext>
                  </a:extLst>
                </p:cNvPr>
                <p:cNvSpPr>
                  <a:spLocks/>
                </p:cNvSpPr>
                <p:nvPr userDrawn="1"/>
              </p:nvSpPr>
              <p:spPr bwMode="auto">
                <a:xfrm>
                  <a:off x="3659" y="60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4" name="Freeform 213">
                  <a:extLst>
                    <a:ext uri="{FF2B5EF4-FFF2-40B4-BE49-F238E27FC236}">
                      <a16:creationId xmlns:a16="http://schemas.microsoft.com/office/drawing/2014/main" id="{F19D5C30-140A-41E3-B5B1-240FFA89BBCF}"/>
                    </a:ext>
                  </a:extLst>
                </p:cNvPr>
                <p:cNvSpPr>
                  <a:spLocks/>
                </p:cNvSpPr>
                <p:nvPr userDrawn="1"/>
              </p:nvSpPr>
              <p:spPr bwMode="auto">
                <a:xfrm>
                  <a:off x="3739" y="218"/>
                  <a:ext cx="10" cy="5"/>
                </a:xfrm>
                <a:custGeom>
                  <a:avLst/>
                  <a:gdLst>
                    <a:gd name="T0" fmla="*/ 0 w 2"/>
                    <a:gd name="T1" fmla="*/ 1 h 1"/>
                    <a:gd name="T2" fmla="*/ 1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1" y="1"/>
                      </a:cubicBezTo>
                      <a:cubicBezTo>
                        <a:pt x="1" y="1"/>
                        <a:pt x="1" y="1"/>
                        <a:pt x="2"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5" name="Freeform 214">
                  <a:extLst>
                    <a:ext uri="{FF2B5EF4-FFF2-40B4-BE49-F238E27FC236}">
                      <a16:creationId xmlns:a16="http://schemas.microsoft.com/office/drawing/2014/main" id="{CE295F33-D0F3-4AD0-BE35-EB08969DB133}"/>
                    </a:ext>
                  </a:extLst>
                </p:cNvPr>
                <p:cNvSpPr>
                  <a:spLocks/>
                </p:cNvSpPr>
                <p:nvPr userDrawn="1"/>
              </p:nvSpPr>
              <p:spPr bwMode="auto">
                <a:xfrm>
                  <a:off x="3933" y="5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6" name="Freeform 215">
                  <a:extLst>
                    <a:ext uri="{FF2B5EF4-FFF2-40B4-BE49-F238E27FC236}">
                      <a16:creationId xmlns:a16="http://schemas.microsoft.com/office/drawing/2014/main" id="{EF429964-B75E-4AD8-B165-DD7B8D0F6B05}"/>
                    </a:ext>
                  </a:extLst>
                </p:cNvPr>
                <p:cNvSpPr>
                  <a:spLocks/>
                </p:cNvSpPr>
                <p:nvPr userDrawn="1"/>
              </p:nvSpPr>
              <p:spPr bwMode="auto">
                <a:xfrm>
                  <a:off x="3968" y="43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7" name="Freeform 216">
                  <a:extLst>
                    <a:ext uri="{FF2B5EF4-FFF2-40B4-BE49-F238E27FC236}">
                      <a16:creationId xmlns:a16="http://schemas.microsoft.com/office/drawing/2014/main" id="{A07C56EC-815B-43FF-BB93-2E99B7203C3B}"/>
                    </a:ext>
                  </a:extLst>
                </p:cNvPr>
                <p:cNvSpPr>
                  <a:spLocks/>
                </p:cNvSpPr>
                <p:nvPr userDrawn="1"/>
              </p:nvSpPr>
              <p:spPr bwMode="auto">
                <a:xfrm>
                  <a:off x="3824" y="2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8" name="Freeform 217">
                  <a:extLst>
                    <a:ext uri="{FF2B5EF4-FFF2-40B4-BE49-F238E27FC236}">
                      <a16:creationId xmlns:a16="http://schemas.microsoft.com/office/drawing/2014/main" id="{9EB2DEF5-4A3F-40E4-9210-F49608E30DE3}"/>
                    </a:ext>
                  </a:extLst>
                </p:cNvPr>
                <p:cNvSpPr>
                  <a:spLocks/>
                </p:cNvSpPr>
                <p:nvPr userDrawn="1"/>
              </p:nvSpPr>
              <p:spPr bwMode="auto">
                <a:xfrm>
                  <a:off x="3829" y="24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9" name="Freeform 218">
                  <a:extLst>
                    <a:ext uri="{FF2B5EF4-FFF2-40B4-BE49-F238E27FC236}">
                      <a16:creationId xmlns:a16="http://schemas.microsoft.com/office/drawing/2014/main" id="{B33B0A03-CD7E-44E7-BA0E-EF2AA81A6AC1}"/>
                    </a:ext>
                  </a:extLst>
                </p:cNvPr>
                <p:cNvSpPr>
                  <a:spLocks/>
                </p:cNvSpPr>
                <p:nvPr userDrawn="1"/>
              </p:nvSpPr>
              <p:spPr bwMode="auto">
                <a:xfrm>
                  <a:off x="3724" y="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0" name="Freeform 219">
                  <a:extLst>
                    <a:ext uri="{FF2B5EF4-FFF2-40B4-BE49-F238E27FC236}">
                      <a16:creationId xmlns:a16="http://schemas.microsoft.com/office/drawing/2014/main" id="{F7E4BBBF-51EF-4120-93F0-405C83583A21}"/>
                    </a:ext>
                  </a:extLst>
                </p:cNvPr>
                <p:cNvSpPr>
                  <a:spLocks/>
                </p:cNvSpPr>
                <p:nvPr userDrawn="1"/>
              </p:nvSpPr>
              <p:spPr bwMode="auto">
                <a:xfrm>
                  <a:off x="3824" y="23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1" name="Freeform 220">
                  <a:extLst>
                    <a:ext uri="{FF2B5EF4-FFF2-40B4-BE49-F238E27FC236}">
                      <a16:creationId xmlns:a16="http://schemas.microsoft.com/office/drawing/2014/main" id="{D7631E4D-6463-4668-A66A-FEC450FA6113}"/>
                    </a:ext>
                  </a:extLst>
                </p:cNvPr>
                <p:cNvSpPr>
                  <a:spLocks/>
                </p:cNvSpPr>
                <p:nvPr userDrawn="1"/>
              </p:nvSpPr>
              <p:spPr bwMode="auto">
                <a:xfrm>
                  <a:off x="3829" y="2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2" name="Freeform 221">
                  <a:extLst>
                    <a:ext uri="{FF2B5EF4-FFF2-40B4-BE49-F238E27FC236}">
                      <a16:creationId xmlns:a16="http://schemas.microsoft.com/office/drawing/2014/main" id="{B6E39E62-5857-4509-902E-A8CCD9E5774A}"/>
                    </a:ext>
                  </a:extLst>
                </p:cNvPr>
                <p:cNvSpPr>
                  <a:spLocks/>
                </p:cNvSpPr>
                <p:nvPr userDrawn="1"/>
              </p:nvSpPr>
              <p:spPr bwMode="auto">
                <a:xfrm>
                  <a:off x="3819" y="228"/>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3" name="Freeform 222">
                  <a:extLst>
                    <a:ext uri="{FF2B5EF4-FFF2-40B4-BE49-F238E27FC236}">
                      <a16:creationId xmlns:a16="http://schemas.microsoft.com/office/drawing/2014/main" id="{40381293-C7B8-438B-BF70-D9F96FD90195}"/>
                    </a:ext>
                  </a:extLst>
                </p:cNvPr>
                <p:cNvSpPr>
                  <a:spLocks/>
                </p:cNvSpPr>
                <p:nvPr userDrawn="1"/>
              </p:nvSpPr>
              <p:spPr bwMode="auto">
                <a:xfrm>
                  <a:off x="3868" y="64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4" name="Rectangle 223">
                  <a:extLst>
                    <a:ext uri="{FF2B5EF4-FFF2-40B4-BE49-F238E27FC236}">
                      <a16:creationId xmlns:a16="http://schemas.microsoft.com/office/drawing/2014/main" id="{1CA14F72-D64C-4CF6-86AB-EE87503A425F}"/>
                    </a:ext>
                  </a:extLst>
                </p:cNvPr>
                <p:cNvSpPr>
                  <a:spLocks noChangeArrowheads="1"/>
                </p:cNvSpPr>
                <p:nvPr userDrawn="1"/>
              </p:nvSpPr>
              <p:spPr bwMode="auto">
                <a:xfrm>
                  <a:off x="3649"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5" name="Freeform 224">
                  <a:extLst>
                    <a:ext uri="{FF2B5EF4-FFF2-40B4-BE49-F238E27FC236}">
                      <a16:creationId xmlns:a16="http://schemas.microsoft.com/office/drawing/2014/main" id="{37945E15-A130-4747-9C71-5B33E10F02C8}"/>
                    </a:ext>
                  </a:extLst>
                </p:cNvPr>
                <p:cNvSpPr>
                  <a:spLocks/>
                </p:cNvSpPr>
                <p:nvPr userDrawn="1"/>
              </p:nvSpPr>
              <p:spPr bwMode="auto">
                <a:xfrm>
                  <a:off x="3634" y="368"/>
                  <a:ext cx="15" cy="5"/>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3"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6" name="Freeform 225">
                  <a:extLst>
                    <a:ext uri="{FF2B5EF4-FFF2-40B4-BE49-F238E27FC236}">
                      <a16:creationId xmlns:a16="http://schemas.microsoft.com/office/drawing/2014/main" id="{D3CDEF69-69EF-4558-9B55-0254A03DCC1B}"/>
                    </a:ext>
                  </a:extLst>
                </p:cNvPr>
                <p:cNvSpPr>
                  <a:spLocks noEditPoints="1"/>
                </p:cNvSpPr>
                <p:nvPr userDrawn="1"/>
              </p:nvSpPr>
              <p:spPr bwMode="auto">
                <a:xfrm>
                  <a:off x="3600" y="218"/>
                  <a:ext cx="373" cy="480"/>
                </a:xfrm>
                <a:custGeom>
                  <a:avLst/>
                  <a:gdLst>
                    <a:gd name="T0" fmla="*/ 21 w 75"/>
                    <a:gd name="T1" fmla="*/ 75 h 96"/>
                    <a:gd name="T2" fmla="*/ 17 w 75"/>
                    <a:gd name="T3" fmla="*/ 71 h 96"/>
                    <a:gd name="T4" fmla="*/ 17 w 75"/>
                    <a:gd name="T5" fmla="*/ 68 h 96"/>
                    <a:gd name="T6" fmla="*/ 14 w 75"/>
                    <a:gd name="T7" fmla="*/ 64 h 96"/>
                    <a:gd name="T8" fmla="*/ 11 w 75"/>
                    <a:gd name="T9" fmla="*/ 58 h 96"/>
                    <a:gd name="T10" fmla="*/ 5 w 75"/>
                    <a:gd name="T11" fmla="*/ 50 h 96"/>
                    <a:gd name="T12" fmla="*/ 6 w 75"/>
                    <a:gd name="T13" fmla="*/ 50 h 96"/>
                    <a:gd name="T14" fmla="*/ 8 w 75"/>
                    <a:gd name="T15" fmla="*/ 49 h 96"/>
                    <a:gd name="T16" fmla="*/ 7 w 75"/>
                    <a:gd name="T17" fmla="*/ 43 h 96"/>
                    <a:gd name="T18" fmla="*/ 8 w 75"/>
                    <a:gd name="T19" fmla="*/ 37 h 96"/>
                    <a:gd name="T20" fmla="*/ 10 w 75"/>
                    <a:gd name="T21" fmla="*/ 30 h 96"/>
                    <a:gd name="T22" fmla="*/ 10 w 75"/>
                    <a:gd name="T23" fmla="*/ 25 h 96"/>
                    <a:gd name="T24" fmla="*/ 14 w 75"/>
                    <a:gd name="T25" fmla="*/ 20 h 96"/>
                    <a:gd name="T26" fmla="*/ 16 w 75"/>
                    <a:gd name="T27" fmla="*/ 19 h 96"/>
                    <a:gd name="T28" fmla="*/ 16 w 75"/>
                    <a:gd name="T29" fmla="*/ 14 h 96"/>
                    <a:gd name="T30" fmla="*/ 17 w 75"/>
                    <a:gd name="T31" fmla="*/ 9 h 96"/>
                    <a:gd name="T32" fmla="*/ 24 w 75"/>
                    <a:gd name="T33" fmla="*/ 10 h 96"/>
                    <a:gd name="T34" fmla="*/ 31 w 75"/>
                    <a:gd name="T35" fmla="*/ 8 h 96"/>
                    <a:gd name="T36" fmla="*/ 39 w 75"/>
                    <a:gd name="T37" fmla="*/ 6 h 96"/>
                    <a:gd name="T38" fmla="*/ 43 w 75"/>
                    <a:gd name="T39" fmla="*/ 7 h 96"/>
                    <a:gd name="T40" fmla="*/ 48 w 75"/>
                    <a:gd name="T41" fmla="*/ 7 h 96"/>
                    <a:gd name="T42" fmla="*/ 46 w 75"/>
                    <a:gd name="T43" fmla="*/ 3 h 96"/>
                    <a:gd name="T44" fmla="*/ 43 w 75"/>
                    <a:gd name="T45" fmla="*/ 3 h 96"/>
                    <a:gd name="T46" fmla="*/ 35 w 75"/>
                    <a:gd name="T47" fmla="*/ 1 h 96"/>
                    <a:gd name="T48" fmla="*/ 16 w 75"/>
                    <a:gd name="T49" fmla="*/ 4 h 96"/>
                    <a:gd name="T50" fmla="*/ 9 w 75"/>
                    <a:gd name="T51" fmla="*/ 13 h 96"/>
                    <a:gd name="T52" fmla="*/ 7 w 75"/>
                    <a:gd name="T53" fmla="*/ 17 h 96"/>
                    <a:gd name="T54" fmla="*/ 5 w 75"/>
                    <a:gd name="T55" fmla="*/ 21 h 96"/>
                    <a:gd name="T56" fmla="*/ 3 w 75"/>
                    <a:gd name="T57" fmla="*/ 27 h 96"/>
                    <a:gd name="T58" fmla="*/ 0 w 75"/>
                    <a:gd name="T59" fmla="*/ 44 h 96"/>
                    <a:gd name="T60" fmla="*/ 3 w 75"/>
                    <a:gd name="T61" fmla="*/ 51 h 96"/>
                    <a:gd name="T62" fmla="*/ 5 w 75"/>
                    <a:gd name="T63" fmla="*/ 59 h 96"/>
                    <a:gd name="T64" fmla="*/ 6 w 75"/>
                    <a:gd name="T65" fmla="*/ 69 h 96"/>
                    <a:gd name="T66" fmla="*/ 12 w 75"/>
                    <a:gd name="T67" fmla="*/ 77 h 96"/>
                    <a:gd name="T68" fmla="*/ 19 w 75"/>
                    <a:gd name="T69" fmla="*/ 85 h 96"/>
                    <a:gd name="T70" fmla="*/ 30 w 75"/>
                    <a:gd name="T71" fmla="*/ 93 h 96"/>
                    <a:gd name="T72" fmla="*/ 40 w 75"/>
                    <a:gd name="T73" fmla="*/ 93 h 96"/>
                    <a:gd name="T74" fmla="*/ 57 w 75"/>
                    <a:gd name="T75" fmla="*/ 91 h 96"/>
                    <a:gd name="T76" fmla="*/ 61 w 75"/>
                    <a:gd name="T77" fmla="*/ 90 h 96"/>
                    <a:gd name="T78" fmla="*/ 68 w 75"/>
                    <a:gd name="T79" fmla="*/ 78 h 96"/>
                    <a:gd name="T80" fmla="*/ 74 w 75"/>
                    <a:gd name="T81" fmla="*/ 65 h 96"/>
                    <a:gd name="T82" fmla="*/ 75 w 75"/>
                    <a:gd name="T83" fmla="*/ 45 h 96"/>
                    <a:gd name="T84" fmla="*/ 68 w 75"/>
                    <a:gd name="T85" fmla="*/ 43 h 96"/>
                    <a:gd name="T86" fmla="*/ 69 w 75"/>
                    <a:gd name="T87" fmla="*/ 56 h 96"/>
                    <a:gd name="T88" fmla="*/ 68 w 75"/>
                    <a:gd name="T89" fmla="*/ 62 h 96"/>
                    <a:gd name="T90" fmla="*/ 66 w 75"/>
                    <a:gd name="T91" fmla="*/ 72 h 96"/>
                    <a:gd name="T92" fmla="*/ 63 w 75"/>
                    <a:gd name="T93" fmla="*/ 79 h 96"/>
                    <a:gd name="T94" fmla="*/ 60 w 75"/>
                    <a:gd name="T95" fmla="*/ 84 h 96"/>
                    <a:gd name="T96" fmla="*/ 53 w 75"/>
                    <a:gd name="T97" fmla="*/ 88 h 96"/>
                    <a:gd name="T98" fmla="*/ 51 w 75"/>
                    <a:gd name="T99" fmla="*/ 86 h 96"/>
                    <a:gd name="T100" fmla="*/ 46 w 75"/>
                    <a:gd name="T101" fmla="*/ 87 h 96"/>
                    <a:gd name="T102" fmla="*/ 42 w 75"/>
                    <a:gd name="T103" fmla="*/ 88 h 96"/>
                    <a:gd name="T104" fmla="*/ 38 w 75"/>
                    <a:gd name="T105" fmla="*/ 87 h 96"/>
                    <a:gd name="T106" fmla="*/ 34 w 75"/>
                    <a:gd name="T107" fmla="*/ 86 h 96"/>
                    <a:gd name="T108" fmla="*/ 27 w 75"/>
                    <a:gd name="T109" fmla="*/ 81 h 96"/>
                    <a:gd name="T110" fmla="*/ 15 w 75"/>
                    <a:gd name="T111" fmla="*/ 68 h 96"/>
                    <a:gd name="T112" fmla="*/ 40 w 75"/>
                    <a:gd name="T113" fmla="*/ 2 h 96"/>
                    <a:gd name="T114" fmla="*/ 41 w 75"/>
                    <a:gd name="T115"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96">
                      <a:moveTo>
                        <a:pt x="24" y="78"/>
                      </a:moveTo>
                      <a:cubicBezTo>
                        <a:pt x="24" y="77"/>
                        <a:pt x="24" y="77"/>
                        <a:pt x="24" y="77"/>
                      </a:cubicBezTo>
                      <a:cubicBezTo>
                        <a:pt x="25" y="77"/>
                        <a:pt x="25" y="78"/>
                        <a:pt x="26" y="76"/>
                      </a:cubicBezTo>
                      <a:cubicBezTo>
                        <a:pt x="24" y="78"/>
                        <a:pt x="23" y="74"/>
                        <a:pt x="21" y="76"/>
                      </a:cubicBezTo>
                      <a:cubicBezTo>
                        <a:pt x="21" y="75"/>
                        <a:pt x="21" y="75"/>
                        <a:pt x="21" y="75"/>
                      </a:cubicBezTo>
                      <a:cubicBezTo>
                        <a:pt x="21" y="75"/>
                        <a:pt x="21" y="75"/>
                        <a:pt x="21" y="75"/>
                      </a:cubicBezTo>
                      <a:cubicBezTo>
                        <a:pt x="22" y="74"/>
                        <a:pt x="20" y="76"/>
                        <a:pt x="19" y="74"/>
                      </a:cubicBezTo>
                      <a:cubicBezTo>
                        <a:pt x="19" y="74"/>
                        <a:pt x="19" y="73"/>
                        <a:pt x="19" y="73"/>
                      </a:cubicBezTo>
                      <a:cubicBezTo>
                        <a:pt x="18" y="73"/>
                        <a:pt x="18" y="73"/>
                        <a:pt x="18" y="73"/>
                      </a:cubicBezTo>
                      <a:cubicBezTo>
                        <a:pt x="18" y="72"/>
                        <a:pt x="18" y="72"/>
                        <a:pt x="18" y="73"/>
                      </a:cubicBezTo>
                      <a:cubicBezTo>
                        <a:pt x="17" y="71"/>
                        <a:pt x="17" y="71"/>
                        <a:pt x="17" y="71"/>
                      </a:cubicBezTo>
                      <a:cubicBezTo>
                        <a:pt x="17" y="71"/>
                        <a:pt x="17" y="71"/>
                        <a:pt x="17" y="71"/>
                      </a:cubicBezTo>
                      <a:cubicBezTo>
                        <a:pt x="17" y="71"/>
                        <a:pt x="16" y="71"/>
                        <a:pt x="16" y="71"/>
                      </a:cubicBezTo>
                      <a:cubicBezTo>
                        <a:pt x="16" y="70"/>
                        <a:pt x="16" y="71"/>
                        <a:pt x="16" y="71"/>
                      </a:cubicBezTo>
                      <a:cubicBezTo>
                        <a:pt x="15" y="70"/>
                        <a:pt x="15" y="70"/>
                        <a:pt x="15" y="70"/>
                      </a:cubicBezTo>
                      <a:cubicBezTo>
                        <a:pt x="15" y="69"/>
                        <a:pt x="16" y="70"/>
                        <a:pt x="17" y="70"/>
                      </a:cubicBezTo>
                      <a:cubicBezTo>
                        <a:pt x="18" y="68"/>
                        <a:pt x="16" y="70"/>
                        <a:pt x="16" y="68"/>
                      </a:cubicBezTo>
                      <a:cubicBezTo>
                        <a:pt x="17" y="68"/>
                        <a:pt x="17" y="68"/>
                        <a:pt x="17" y="68"/>
                      </a:cubicBezTo>
                      <a:cubicBezTo>
                        <a:pt x="18" y="67"/>
                        <a:pt x="17" y="67"/>
                        <a:pt x="17" y="65"/>
                      </a:cubicBezTo>
                      <a:cubicBezTo>
                        <a:pt x="17" y="66"/>
                        <a:pt x="16" y="68"/>
                        <a:pt x="15" y="68"/>
                      </a:cubicBezTo>
                      <a:cubicBezTo>
                        <a:pt x="15" y="67"/>
                        <a:pt x="15" y="67"/>
                        <a:pt x="14" y="66"/>
                      </a:cubicBezTo>
                      <a:cubicBezTo>
                        <a:pt x="15" y="66"/>
                        <a:pt x="15" y="66"/>
                        <a:pt x="14" y="65"/>
                      </a:cubicBezTo>
                      <a:cubicBezTo>
                        <a:pt x="15" y="65"/>
                        <a:pt x="15" y="65"/>
                        <a:pt x="15" y="65"/>
                      </a:cubicBezTo>
                      <a:cubicBezTo>
                        <a:pt x="15" y="64"/>
                        <a:pt x="14" y="64"/>
                        <a:pt x="14" y="64"/>
                      </a:cubicBezTo>
                      <a:cubicBezTo>
                        <a:pt x="13" y="63"/>
                        <a:pt x="14" y="63"/>
                        <a:pt x="15" y="62"/>
                      </a:cubicBezTo>
                      <a:cubicBezTo>
                        <a:pt x="14" y="61"/>
                        <a:pt x="14" y="64"/>
                        <a:pt x="13" y="62"/>
                      </a:cubicBezTo>
                      <a:cubicBezTo>
                        <a:pt x="13" y="61"/>
                        <a:pt x="12" y="61"/>
                        <a:pt x="11" y="59"/>
                      </a:cubicBezTo>
                      <a:cubicBezTo>
                        <a:pt x="11" y="58"/>
                        <a:pt x="12" y="59"/>
                        <a:pt x="12" y="59"/>
                      </a:cubicBezTo>
                      <a:cubicBezTo>
                        <a:pt x="11" y="59"/>
                        <a:pt x="11" y="59"/>
                        <a:pt x="11" y="59"/>
                      </a:cubicBezTo>
                      <a:cubicBezTo>
                        <a:pt x="11" y="58"/>
                        <a:pt x="11" y="58"/>
                        <a:pt x="11" y="58"/>
                      </a:cubicBezTo>
                      <a:cubicBezTo>
                        <a:pt x="11" y="58"/>
                        <a:pt x="10" y="59"/>
                        <a:pt x="10" y="58"/>
                      </a:cubicBezTo>
                      <a:cubicBezTo>
                        <a:pt x="8" y="58"/>
                        <a:pt x="11" y="55"/>
                        <a:pt x="9" y="55"/>
                      </a:cubicBezTo>
                      <a:cubicBezTo>
                        <a:pt x="9" y="54"/>
                        <a:pt x="10" y="55"/>
                        <a:pt x="10" y="54"/>
                      </a:cubicBezTo>
                      <a:cubicBezTo>
                        <a:pt x="9" y="53"/>
                        <a:pt x="9" y="53"/>
                        <a:pt x="8" y="52"/>
                      </a:cubicBezTo>
                      <a:cubicBezTo>
                        <a:pt x="8" y="51"/>
                        <a:pt x="8" y="51"/>
                        <a:pt x="8" y="51"/>
                      </a:cubicBezTo>
                      <a:cubicBezTo>
                        <a:pt x="8" y="52"/>
                        <a:pt x="6" y="51"/>
                        <a:pt x="5" y="50"/>
                      </a:cubicBezTo>
                      <a:cubicBezTo>
                        <a:pt x="5" y="50"/>
                        <a:pt x="5" y="51"/>
                        <a:pt x="4" y="51"/>
                      </a:cubicBezTo>
                      <a:cubicBezTo>
                        <a:pt x="4" y="49"/>
                        <a:pt x="4" y="49"/>
                        <a:pt x="4" y="49"/>
                      </a:cubicBezTo>
                      <a:cubicBezTo>
                        <a:pt x="4" y="49"/>
                        <a:pt x="4" y="49"/>
                        <a:pt x="5" y="49"/>
                      </a:cubicBezTo>
                      <a:cubicBezTo>
                        <a:pt x="5" y="49"/>
                        <a:pt x="4" y="49"/>
                        <a:pt x="4" y="49"/>
                      </a:cubicBezTo>
                      <a:cubicBezTo>
                        <a:pt x="5" y="49"/>
                        <a:pt x="5" y="49"/>
                        <a:pt x="6" y="49"/>
                      </a:cubicBezTo>
                      <a:cubicBezTo>
                        <a:pt x="6" y="49"/>
                        <a:pt x="6" y="50"/>
                        <a:pt x="6" y="50"/>
                      </a:cubicBezTo>
                      <a:cubicBezTo>
                        <a:pt x="6" y="50"/>
                        <a:pt x="7" y="50"/>
                        <a:pt x="8" y="50"/>
                      </a:cubicBezTo>
                      <a:cubicBezTo>
                        <a:pt x="8" y="50"/>
                        <a:pt x="8" y="50"/>
                        <a:pt x="7" y="50"/>
                      </a:cubicBezTo>
                      <a:cubicBezTo>
                        <a:pt x="8" y="50"/>
                        <a:pt x="8" y="50"/>
                        <a:pt x="8" y="50"/>
                      </a:cubicBezTo>
                      <a:cubicBezTo>
                        <a:pt x="8" y="50"/>
                        <a:pt x="8" y="50"/>
                        <a:pt x="7" y="49"/>
                      </a:cubicBezTo>
                      <a:cubicBezTo>
                        <a:pt x="9" y="49"/>
                        <a:pt x="9" y="49"/>
                        <a:pt x="9" y="49"/>
                      </a:cubicBezTo>
                      <a:cubicBezTo>
                        <a:pt x="8" y="49"/>
                        <a:pt x="8" y="49"/>
                        <a:pt x="8" y="49"/>
                      </a:cubicBezTo>
                      <a:cubicBezTo>
                        <a:pt x="8" y="49"/>
                        <a:pt x="9" y="47"/>
                        <a:pt x="9" y="47"/>
                      </a:cubicBezTo>
                      <a:cubicBezTo>
                        <a:pt x="7" y="45"/>
                        <a:pt x="5" y="44"/>
                        <a:pt x="5" y="42"/>
                      </a:cubicBezTo>
                      <a:cubicBezTo>
                        <a:pt x="6" y="43"/>
                        <a:pt x="6" y="42"/>
                        <a:pt x="7" y="42"/>
                      </a:cubicBezTo>
                      <a:cubicBezTo>
                        <a:pt x="6" y="43"/>
                        <a:pt x="8" y="44"/>
                        <a:pt x="8" y="45"/>
                      </a:cubicBezTo>
                      <a:cubicBezTo>
                        <a:pt x="8" y="44"/>
                        <a:pt x="8" y="44"/>
                        <a:pt x="9" y="45"/>
                      </a:cubicBezTo>
                      <a:cubicBezTo>
                        <a:pt x="9" y="45"/>
                        <a:pt x="7" y="43"/>
                        <a:pt x="7" y="43"/>
                      </a:cubicBezTo>
                      <a:cubicBezTo>
                        <a:pt x="8" y="43"/>
                        <a:pt x="8" y="42"/>
                        <a:pt x="9" y="42"/>
                      </a:cubicBezTo>
                      <a:cubicBezTo>
                        <a:pt x="7" y="42"/>
                        <a:pt x="7" y="40"/>
                        <a:pt x="7" y="39"/>
                      </a:cubicBezTo>
                      <a:cubicBezTo>
                        <a:pt x="7" y="39"/>
                        <a:pt x="8" y="39"/>
                        <a:pt x="8" y="40"/>
                      </a:cubicBezTo>
                      <a:cubicBezTo>
                        <a:pt x="9" y="39"/>
                        <a:pt x="6" y="39"/>
                        <a:pt x="7" y="38"/>
                      </a:cubicBezTo>
                      <a:cubicBezTo>
                        <a:pt x="7" y="38"/>
                        <a:pt x="7" y="38"/>
                        <a:pt x="7" y="38"/>
                      </a:cubicBezTo>
                      <a:cubicBezTo>
                        <a:pt x="7" y="38"/>
                        <a:pt x="7" y="36"/>
                        <a:pt x="8" y="37"/>
                      </a:cubicBezTo>
                      <a:cubicBezTo>
                        <a:pt x="8" y="37"/>
                        <a:pt x="8" y="37"/>
                        <a:pt x="8" y="37"/>
                      </a:cubicBezTo>
                      <a:cubicBezTo>
                        <a:pt x="8" y="35"/>
                        <a:pt x="9" y="32"/>
                        <a:pt x="7" y="31"/>
                      </a:cubicBezTo>
                      <a:cubicBezTo>
                        <a:pt x="7" y="31"/>
                        <a:pt x="9" y="32"/>
                        <a:pt x="9" y="32"/>
                      </a:cubicBezTo>
                      <a:cubicBezTo>
                        <a:pt x="9" y="32"/>
                        <a:pt x="8" y="31"/>
                        <a:pt x="7" y="30"/>
                      </a:cubicBezTo>
                      <a:cubicBezTo>
                        <a:pt x="6" y="29"/>
                        <a:pt x="5" y="28"/>
                        <a:pt x="5" y="28"/>
                      </a:cubicBezTo>
                      <a:cubicBezTo>
                        <a:pt x="6" y="28"/>
                        <a:pt x="9" y="28"/>
                        <a:pt x="10" y="30"/>
                      </a:cubicBezTo>
                      <a:cubicBezTo>
                        <a:pt x="10" y="30"/>
                        <a:pt x="10" y="29"/>
                        <a:pt x="10" y="28"/>
                      </a:cubicBezTo>
                      <a:cubicBezTo>
                        <a:pt x="10" y="29"/>
                        <a:pt x="8" y="28"/>
                        <a:pt x="8" y="28"/>
                      </a:cubicBezTo>
                      <a:cubicBezTo>
                        <a:pt x="10" y="27"/>
                        <a:pt x="9" y="28"/>
                        <a:pt x="11" y="27"/>
                      </a:cubicBezTo>
                      <a:cubicBezTo>
                        <a:pt x="10" y="27"/>
                        <a:pt x="9" y="26"/>
                        <a:pt x="9" y="25"/>
                      </a:cubicBezTo>
                      <a:cubicBezTo>
                        <a:pt x="9" y="26"/>
                        <a:pt x="11" y="26"/>
                        <a:pt x="11" y="26"/>
                      </a:cubicBezTo>
                      <a:cubicBezTo>
                        <a:pt x="11" y="26"/>
                        <a:pt x="11" y="26"/>
                        <a:pt x="10" y="25"/>
                      </a:cubicBezTo>
                      <a:cubicBezTo>
                        <a:pt x="10" y="25"/>
                        <a:pt x="10" y="24"/>
                        <a:pt x="10" y="24"/>
                      </a:cubicBezTo>
                      <a:cubicBezTo>
                        <a:pt x="10" y="25"/>
                        <a:pt x="11" y="25"/>
                        <a:pt x="12" y="25"/>
                      </a:cubicBezTo>
                      <a:cubicBezTo>
                        <a:pt x="11" y="25"/>
                        <a:pt x="12" y="24"/>
                        <a:pt x="12" y="23"/>
                      </a:cubicBezTo>
                      <a:cubicBezTo>
                        <a:pt x="12" y="23"/>
                        <a:pt x="12" y="24"/>
                        <a:pt x="12" y="24"/>
                      </a:cubicBezTo>
                      <a:cubicBezTo>
                        <a:pt x="13" y="22"/>
                        <a:pt x="10" y="21"/>
                        <a:pt x="11" y="19"/>
                      </a:cubicBezTo>
                      <a:cubicBezTo>
                        <a:pt x="11" y="19"/>
                        <a:pt x="13" y="21"/>
                        <a:pt x="14" y="20"/>
                      </a:cubicBezTo>
                      <a:cubicBezTo>
                        <a:pt x="13" y="19"/>
                        <a:pt x="10" y="16"/>
                        <a:pt x="11" y="14"/>
                      </a:cubicBezTo>
                      <a:cubicBezTo>
                        <a:pt x="12" y="14"/>
                        <a:pt x="12" y="14"/>
                        <a:pt x="12" y="14"/>
                      </a:cubicBezTo>
                      <a:cubicBezTo>
                        <a:pt x="12" y="12"/>
                        <a:pt x="12" y="12"/>
                        <a:pt x="12" y="12"/>
                      </a:cubicBezTo>
                      <a:cubicBezTo>
                        <a:pt x="12" y="13"/>
                        <a:pt x="13" y="15"/>
                        <a:pt x="13" y="16"/>
                      </a:cubicBezTo>
                      <a:cubicBezTo>
                        <a:pt x="14" y="18"/>
                        <a:pt x="14" y="19"/>
                        <a:pt x="14" y="20"/>
                      </a:cubicBezTo>
                      <a:cubicBezTo>
                        <a:pt x="15" y="19"/>
                        <a:pt x="15" y="20"/>
                        <a:pt x="16" y="19"/>
                      </a:cubicBezTo>
                      <a:cubicBezTo>
                        <a:pt x="16" y="19"/>
                        <a:pt x="16" y="20"/>
                        <a:pt x="16" y="20"/>
                      </a:cubicBezTo>
                      <a:cubicBezTo>
                        <a:pt x="16" y="20"/>
                        <a:pt x="17" y="19"/>
                        <a:pt x="17" y="19"/>
                      </a:cubicBezTo>
                      <a:cubicBezTo>
                        <a:pt x="16" y="18"/>
                        <a:pt x="17" y="17"/>
                        <a:pt x="17" y="16"/>
                      </a:cubicBezTo>
                      <a:cubicBezTo>
                        <a:pt x="17" y="16"/>
                        <a:pt x="16" y="17"/>
                        <a:pt x="16" y="17"/>
                      </a:cubicBezTo>
                      <a:cubicBezTo>
                        <a:pt x="16" y="18"/>
                        <a:pt x="16" y="19"/>
                        <a:pt x="16" y="19"/>
                      </a:cubicBezTo>
                      <a:cubicBezTo>
                        <a:pt x="15" y="18"/>
                        <a:pt x="14" y="16"/>
                        <a:pt x="16" y="14"/>
                      </a:cubicBezTo>
                      <a:cubicBezTo>
                        <a:pt x="16" y="14"/>
                        <a:pt x="17" y="16"/>
                        <a:pt x="17" y="16"/>
                      </a:cubicBezTo>
                      <a:cubicBezTo>
                        <a:pt x="17" y="16"/>
                        <a:pt x="18" y="15"/>
                        <a:pt x="18" y="15"/>
                      </a:cubicBezTo>
                      <a:cubicBezTo>
                        <a:pt x="18" y="16"/>
                        <a:pt x="18" y="16"/>
                        <a:pt x="18" y="16"/>
                      </a:cubicBezTo>
                      <a:cubicBezTo>
                        <a:pt x="19" y="16"/>
                        <a:pt x="18" y="14"/>
                        <a:pt x="20" y="14"/>
                      </a:cubicBezTo>
                      <a:cubicBezTo>
                        <a:pt x="20" y="14"/>
                        <a:pt x="21" y="15"/>
                        <a:pt x="21" y="14"/>
                      </a:cubicBezTo>
                      <a:cubicBezTo>
                        <a:pt x="20" y="13"/>
                        <a:pt x="17" y="10"/>
                        <a:pt x="17" y="9"/>
                      </a:cubicBezTo>
                      <a:cubicBezTo>
                        <a:pt x="17" y="8"/>
                        <a:pt x="19" y="8"/>
                        <a:pt x="20" y="9"/>
                      </a:cubicBezTo>
                      <a:cubicBezTo>
                        <a:pt x="21" y="9"/>
                        <a:pt x="21" y="11"/>
                        <a:pt x="22" y="12"/>
                      </a:cubicBezTo>
                      <a:cubicBezTo>
                        <a:pt x="21" y="12"/>
                        <a:pt x="21" y="11"/>
                        <a:pt x="21" y="11"/>
                      </a:cubicBezTo>
                      <a:cubicBezTo>
                        <a:pt x="22" y="11"/>
                        <a:pt x="22" y="12"/>
                        <a:pt x="23" y="11"/>
                      </a:cubicBezTo>
                      <a:cubicBezTo>
                        <a:pt x="22" y="10"/>
                        <a:pt x="24" y="11"/>
                        <a:pt x="22" y="10"/>
                      </a:cubicBezTo>
                      <a:cubicBezTo>
                        <a:pt x="23" y="10"/>
                        <a:pt x="23" y="10"/>
                        <a:pt x="24" y="10"/>
                      </a:cubicBezTo>
                      <a:cubicBezTo>
                        <a:pt x="23" y="9"/>
                        <a:pt x="24" y="7"/>
                        <a:pt x="25" y="6"/>
                      </a:cubicBezTo>
                      <a:cubicBezTo>
                        <a:pt x="25" y="6"/>
                        <a:pt x="25" y="7"/>
                        <a:pt x="25" y="7"/>
                      </a:cubicBezTo>
                      <a:cubicBezTo>
                        <a:pt x="27" y="6"/>
                        <a:pt x="28" y="7"/>
                        <a:pt x="30" y="6"/>
                      </a:cubicBezTo>
                      <a:cubicBezTo>
                        <a:pt x="30" y="7"/>
                        <a:pt x="31" y="7"/>
                        <a:pt x="30" y="8"/>
                      </a:cubicBezTo>
                      <a:cubicBezTo>
                        <a:pt x="31" y="7"/>
                        <a:pt x="31" y="7"/>
                        <a:pt x="31" y="7"/>
                      </a:cubicBezTo>
                      <a:cubicBezTo>
                        <a:pt x="32" y="8"/>
                        <a:pt x="30" y="7"/>
                        <a:pt x="31" y="8"/>
                      </a:cubicBezTo>
                      <a:cubicBezTo>
                        <a:pt x="31" y="8"/>
                        <a:pt x="32" y="7"/>
                        <a:pt x="33" y="7"/>
                      </a:cubicBezTo>
                      <a:cubicBezTo>
                        <a:pt x="33" y="6"/>
                        <a:pt x="31" y="7"/>
                        <a:pt x="31" y="7"/>
                      </a:cubicBezTo>
                      <a:cubicBezTo>
                        <a:pt x="30" y="6"/>
                        <a:pt x="32" y="4"/>
                        <a:pt x="34" y="3"/>
                      </a:cubicBezTo>
                      <a:cubicBezTo>
                        <a:pt x="35" y="3"/>
                        <a:pt x="34" y="4"/>
                        <a:pt x="35" y="4"/>
                      </a:cubicBezTo>
                      <a:cubicBezTo>
                        <a:pt x="37" y="4"/>
                        <a:pt x="37" y="1"/>
                        <a:pt x="40" y="3"/>
                      </a:cubicBezTo>
                      <a:cubicBezTo>
                        <a:pt x="40" y="4"/>
                        <a:pt x="39" y="5"/>
                        <a:pt x="39" y="6"/>
                      </a:cubicBezTo>
                      <a:cubicBezTo>
                        <a:pt x="38" y="6"/>
                        <a:pt x="38" y="5"/>
                        <a:pt x="37" y="5"/>
                      </a:cubicBezTo>
                      <a:cubicBezTo>
                        <a:pt x="38" y="5"/>
                        <a:pt x="38" y="5"/>
                        <a:pt x="38" y="5"/>
                      </a:cubicBezTo>
                      <a:cubicBezTo>
                        <a:pt x="37" y="6"/>
                        <a:pt x="37" y="6"/>
                        <a:pt x="36" y="5"/>
                      </a:cubicBezTo>
                      <a:cubicBezTo>
                        <a:pt x="37" y="6"/>
                        <a:pt x="41" y="6"/>
                        <a:pt x="42" y="8"/>
                      </a:cubicBezTo>
                      <a:cubicBezTo>
                        <a:pt x="43" y="8"/>
                        <a:pt x="44" y="8"/>
                        <a:pt x="43" y="7"/>
                      </a:cubicBezTo>
                      <a:cubicBezTo>
                        <a:pt x="43" y="7"/>
                        <a:pt x="43" y="7"/>
                        <a:pt x="43" y="7"/>
                      </a:cubicBezTo>
                      <a:cubicBezTo>
                        <a:pt x="42" y="6"/>
                        <a:pt x="44" y="6"/>
                        <a:pt x="44" y="6"/>
                      </a:cubicBezTo>
                      <a:cubicBezTo>
                        <a:pt x="45" y="6"/>
                        <a:pt x="46" y="5"/>
                        <a:pt x="47" y="6"/>
                      </a:cubicBezTo>
                      <a:cubicBezTo>
                        <a:pt x="47" y="7"/>
                        <a:pt x="47" y="7"/>
                        <a:pt x="47" y="7"/>
                      </a:cubicBezTo>
                      <a:cubicBezTo>
                        <a:pt x="47" y="7"/>
                        <a:pt x="46" y="6"/>
                        <a:pt x="46" y="6"/>
                      </a:cubicBezTo>
                      <a:cubicBezTo>
                        <a:pt x="47" y="6"/>
                        <a:pt x="47" y="9"/>
                        <a:pt x="48" y="8"/>
                      </a:cubicBezTo>
                      <a:cubicBezTo>
                        <a:pt x="48" y="7"/>
                        <a:pt x="48" y="7"/>
                        <a:pt x="48" y="7"/>
                      </a:cubicBezTo>
                      <a:cubicBezTo>
                        <a:pt x="49" y="6"/>
                        <a:pt x="50" y="6"/>
                        <a:pt x="51" y="7"/>
                      </a:cubicBezTo>
                      <a:cubicBezTo>
                        <a:pt x="51" y="6"/>
                        <a:pt x="51" y="7"/>
                        <a:pt x="51" y="5"/>
                      </a:cubicBezTo>
                      <a:cubicBezTo>
                        <a:pt x="51" y="7"/>
                        <a:pt x="48" y="4"/>
                        <a:pt x="48" y="6"/>
                      </a:cubicBezTo>
                      <a:cubicBezTo>
                        <a:pt x="48" y="4"/>
                        <a:pt x="47" y="5"/>
                        <a:pt x="47" y="3"/>
                      </a:cubicBezTo>
                      <a:cubicBezTo>
                        <a:pt x="47" y="3"/>
                        <a:pt x="47" y="4"/>
                        <a:pt x="46" y="3"/>
                      </a:cubicBezTo>
                      <a:cubicBezTo>
                        <a:pt x="46" y="3"/>
                        <a:pt x="46" y="3"/>
                        <a:pt x="46" y="3"/>
                      </a:cubicBezTo>
                      <a:cubicBezTo>
                        <a:pt x="46" y="3"/>
                        <a:pt x="46" y="3"/>
                        <a:pt x="46" y="3"/>
                      </a:cubicBezTo>
                      <a:cubicBezTo>
                        <a:pt x="46" y="3"/>
                        <a:pt x="46" y="3"/>
                        <a:pt x="46" y="3"/>
                      </a:cubicBezTo>
                      <a:cubicBezTo>
                        <a:pt x="46" y="3"/>
                        <a:pt x="46" y="3"/>
                        <a:pt x="46" y="3"/>
                      </a:cubicBezTo>
                      <a:cubicBezTo>
                        <a:pt x="46" y="4"/>
                        <a:pt x="46" y="4"/>
                        <a:pt x="46" y="4"/>
                      </a:cubicBezTo>
                      <a:cubicBezTo>
                        <a:pt x="45" y="5"/>
                        <a:pt x="44" y="4"/>
                        <a:pt x="43" y="4"/>
                      </a:cubicBezTo>
                      <a:cubicBezTo>
                        <a:pt x="42" y="4"/>
                        <a:pt x="43" y="4"/>
                        <a:pt x="43" y="3"/>
                      </a:cubicBezTo>
                      <a:cubicBezTo>
                        <a:pt x="42" y="4"/>
                        <a:pt x="42" y="4"/>
                        <a:pt x="42" y="4"/>
                      </a:cubicBezTo>
                      <a:cubicBezTo>
                        <a:pt x="42" y="3"/>
                        <a:pt x="41" y="2"/>
                        <a:pt x="42" y="2"/>
                      </a:cubicBezTo>
                      <a:cubicBezTo>
                        <a:pt x="41" y="2"/>
                        <a:pt x="41" y="2"/>
                        <a:pt x="41" y="2"/>
                      </a:cubicBezTo>
                      <a:cubicBezTo>
                        <a:pt x="41" y="1"/>
                        <a:pt x="39" y="1"/>
                        <a:pt x="39" y="1"/>
                      </a:cubicBezTo>
                      <a:cubicBezTo>
                        <a:pt x="38" y="0"/>
                        <a:pt x="37" y="1"/>
                        <a:pt x="38" y="1"/>
                      </a:cubicBezTo>
                      <a:cubicBezTo>
                        <a:pt x="38" y="1"/>
                        <a:pt x="35" y="1"/>
                        <a:pt x="35" y="1"/>
                      </a:cubicBezTo>
                      <a:cubicBezTo>
                        <a:pt x="35" y="1"/>
                        <a:pt x="35" y="1"/>
                        <a:pt x="35" y="1"/>
                      </a:cubicBezTo>
                      <a:cubicBezTo>
                        <a:pt x="33" y="1"/>
                        <a:pt x="31" y="2"/>
                        <a:pt x="29" y="1"/>
                      </a:cubicBezTo>
                      <a:cubicBezTo>
                        <a:pt x="28" y="1"/>
                        <a:pt x="27" y="2"/>
                        <a:pt x="26" y="2"/>
                      </a:cubicBezTo>
                      <a:cubicBezTo>
                        <a:pt x="26" y="1"/>
                        <a:pt x="26" y="1"/>
                        <a:pt x="26" y="1"/>
                      </a:cubicBezTo>
                      <a:cubicBezTo>
                        <a:pt x="25" y="2"/>
                        <a:pt x="23" y="1"/>
                        <a:pt x="22" y="2"/>
                      </a:cubicBezTo>
                      <a:cubicBezTo>
                        <a:pt x="21" y="1"/>
                        <a:pt x="18" y="4"/>
                        <a:pt x="16" y="4"/>
                      </a:cubicBezTo>
                      <a:cubicBezTo>
                        <a:pt x="17" y="5"/>
                        <a:pt x="17" y="5"/>
                        <a:pt x="17" y="5"/>
                      </a:cubicBezTo>
                      <a:cubicBezTo>
                        <a:pt x="16" y="6"/>
                        <a:pt x="15" y="7"/>
                        <a:pt x="14" y="8"/>
                      </a:cubicBezTo>
                      <a:cubicBezTo>
                        <a:pt x="15" y="8"/>
                        <a:pt x="15" y="8"/>
                        <a:pt x="15" y="8"/>
                      </a:cubicBezTo>
                      <a:cubicBezTo>
                        <a:pt x="15" y="10"/>
                        <a:pt x="12" y="10"/>
                        <a:pt x="11" y="11"/>
                      </a:cubicBezTo>
                      <a:cubicBezTo>
                        <a:pt x="11" y="11"/>
                        <a:pt x="11" y="11"/>
                        <a:pt x="12" y="11"/>
                      </a:cubicBezTo>
                      <a:cubicBezTo>
                        <a:pt x="10" y="11"/>
                        <a:pt x="10" y="12"/>
                        <a:pt x="9" y="13"/>
                      </a:cubicBezTo>
                      <a:cubicBezTo>
                        <a:pt x="9" y="14"/>
                        <a:pt x="9" y="15"/>
                        <a:pt x="8" y="16"/>
                      </a:cubicBezTo>
                      <a:cubicBezTo>
                        <a:pt x="8" y="16"/>
                        <a:pt x="7" y="17"/>
                        <a:pt x="7" y="17"/>
                      </a:cubicBezTo>
                      <a:cubicBezTo>
                        <a:pt x="7" y="17"/>
                        <a:pt x="7" y="17"/>
                        <a:pt x="7" y="17"/>
                      </a:cubicBezTo>
                      <a:cubicBezTo>
                        <a:pt x="7" y="17"/>
                        <a:pt x="7" y="17"/>
                        <a:pt x="7" y="17"/>
                      </a:cubicBezTo>
                      <a:cubicBezTo>
                        <a:pt x="7" y="17"/>
                        <a:pt x="6" y="17"/>
                        <a:pt x="6" y="17"/>
                      </a:cubicBezTo>
                      <a:cubicBezTo>
                        <a:pt x="7" y="17"/>
                        <a:pt x="7" y="17"/>
                        <a:pt x="7" y="17"/>
                      </a:cubicBezTo>
                      <a:cubicBezTo>
                        <a:pt x="7" y="17"/>
                        <a:pt x="7" y="18"/>
                        <a:pt x="6" y="18"/>
                      </a:cubicBezTo>
                      <a:cubicBezTo>
                        <a:pt x="6" y="18"/>
                        <a:pt x="6" y="18"/>
                        <a:pt x="6" y="18"/>
                      </a:cubicBezTo>
                      <a:cubicBezTo>
                        <a:pt x="6" y="18"/>
                        <a:pt x="6" y="18"/>
                        <a:pt x="6" y="18"/>
                      </a:cubicBezTo>
                      <a:cubicBezTo>
                        <a:pt x="5" y="19"/>
                        <a:pt x="6" y="19"/>
                        <a:pt x="6" y="19"/>
                      </a:cubicBezTo>
                      <a:cubicBezTo>
                        <a:pt x="6" y="19"/>
                        <a:pt x="6" y="19"/>
                        <a:pt x="7" y="20"/>
                      </a:cubicBezTo>
                      <a:cubicBezTo>
                        <a:pt x="5" y="19"/>
                        <a:pt x="6" y="21"/>
                        <a:pt x="5" y="21"/>
                      </a:cubicBezTo>
                      <a:cubicBezTo>
                        <a:pt x="5" y="22"/>
                        <a:pt x="4" y="24"/>
                        <a:pt x="6" y="25"/>
                      </a:cubicBezTo>
                      <a:cubicBezTo>
                        <a:pt x="5" y="25"/>
                        <a:pt x="5" y="25"/>
                        <a:pt x="5" y="24"/>
                      </a:cubicBezTo>
                      <a:cubicBezTo>
                        <a:pt x="5" y="25"/>
                        <a:pt x="5" y="25"/>
                        <a:pt x="5" y="26"/>
                      </a:cubicBezTo>
                      <a:cubicBezTo>
                        <a:pt x="4" y="26"/>
                        <a:pt x="4" y="26"/>
                        <a:pt x="4" y="26"/>
                      </a:cubicBezTo>
                      <a:cubicBezTo>
                        <a:pt x="5" y="28"/>
                        <a:pt x="5" y="28"/>
                        <a:pt x="5" y="28"/>
                      </a:cubicBezTo>
                      <a:cubicBezTo>
                        <a:pt x="4" y="28"/>
                        <a:pt x="3" y="28"/>
                        <a:pt x="3" y="27"/>
                      </a:cubicBezTo>
                      <a:cubicBezTo>
                        <a:pt x="4" y="30"/>
                        <a:pt x="3" y="29"/>
                        <a:pt x="4" y="31"/>
                      </a:cubicBezTo>
                      <a:cubicBezTo>
                        <a:pt x="3" y="31"/>
                        <a:pt x="3" y="31"/>
                        <a:pt x="3" y="31"/>
                      </a:cubicBezTo>
                      <a:cubicBezTo>
                        <a:pt x="3" y="31"/>
                        <a:pt x="4" y="32"/>
                        <a:pt x="3" y="33"/>
                      </a:cubicBezTo>
                      <a:cubicBezTo>
                        <a:pt x="1" y="34"/>
                        <a:pt x="2" y="39"/>
                        <a:pt x="1" y="42"/>
                      </a:cubicBezTo>
                      <a:cubicBezTo>
                        <a:pt x="3" y="41"/>
                        <a:pt x="0" y="43"/>
                        <a:pt x="1" y="44"/>
                      </a:cubicBezTo>
                      <a:cubicBezTo>
                        <a:pt x="1" y="44"/>
                        <a:pt x="1" y="44"/>
                        <a:pt x="0" y="44"/>
                      </a:cubicBezTo>
                      <a:cubicBezTo>
                        <a:pt x="1" y="45"/>
                        <a:pt x="0" y="46"/>
                        <a:pt x="1" y="47"/>
                      </a:cubicBezTo>
                      <a:cubicBezTo>
                        <a:pt x="1" y="48"/>
                        <a:pt x="0" y="47"/>
                        <a:pt x="0" y="47"/>
                      </a:cubicBezTo>
                      <a:cubicBezTo>
                        <a:pt x="0" y="47"/>
                        <a:pt x="0" y="48"/>
                        <a:pt x="0" y="48"/>
                      </a:cubicBezTo>
                      <a:cubicBezTo>
                        <a:pt x="0" y="48"/>
                        <a:pt x="0" y="48"/>
                        <a:pt x="0" y="47"/>
                      </a:cubicBezTo>
                      <a:cubicBezTo>
                        <a:pt x="0" y="49"/>
                        <a:pt x="1" y="49"/>
                        <a:pt x="3" y="49"/>
                      </a:cubicBezTo>
                      <a:cubicBezTo>
                        <a:pt x="2" y="50"/>
                        <a:pt x="2" y="50"/>
                        <a:pt x="3" y="51"/>
                      </a:cubicBezTo>
                      <a:cubicBezTo>
                        <a:pt x="3" y="51"/>
                        <a:pt x="3" y="52"/>
                        <a:pt x="2" y="51"/>
                      </a:cubicBezTo>
                      <a:cubicBezTo>
                        <a:pt x="2" y="51"/>
                        <a:pt x="2" y="55"/>
                        <a:pt x="3" y="54"/>
                      </a:cubicBezTo>
                      <a:cubicBezTo>
                        <a:pt x="3" y="55"/>
                        <a:pt x="3" y="55"/>
                        <a:pt x="4" y="55"/>
                      </a:cubicBezTo>
                      <a:cubicBezTo>
                        <a:pt x="4" y="57"/>
                        <a:pt x="4" y="57"/>
                        <a:pt x="4" y="58"/>
                      </a:cubicBezTo>
                      <a:cubicBezTo>
                        <a:pt x="4" y="58"/>
                        <a:pt x="4" y="58"/>
                        <a:pt x="4" y="58"/>
                      </a:cubicBezTo>
                      <a:cubicBezTo>
                        <a:pt x="6" y="58"/>
                        <a:pt x="5" y="58"/>
                        <a:pt x="5" y="59"/>
                      </a:cubicBezTo>
                      <a:cubicBezTo>
                        <a:pt x="5" y="59"/>
                        <a:pt x="5" y="59"/>
                        <a:pt x="5" y="59"/>
                      </a:cubicBezTo>
                      <a:cubicBezTo>
                        <a:pt x="5" y="62"/>
                        <a:pt x="6" y="60"/>
                        <a:pt x="6" y="63"/>
                      </a:cubicBezTo>
                      <a:cubicBezTo>
                        <a:pt x="6" y="62"/>
                        <a:pt x="6" y="62"/>
                        <a:pt x="6" y="62"/>
                      </a:cubicBezTo>
                      <a:cubicBezTo>
                        <a:pt x="8" y="62"/>
                        <a:pt x="6" y="65"/>
                        <a:pt x="7" y="66"/>
                      </a:cubicBezTo>
                      <a:cubicBezTo>
                        <a:pt x="8" y="65"/>
                        <a:pt x="8" y="65"/>
                        <a:pt x="8" y="65"/>
                      </a:cubicBezTo>
                      <a:cubicBezTo>
                        <a:pt x="8" y="66"/>
                        <a:pt x="6" y="68"/>
                        <a:pt x="6" y="69"/>
                      </a:cubicBezTo>
                      <a:cubicBezTo>
                        <a:pt x="6" y="69"/>
                        <a:pt x="6" y="69"/>
                        <a:pt x="6" y="69"/>
                      </a:cubicBezTo>
                      <a:cubicBezTo>
                        <a:pt x="6" y="71"/>
                        <a:pt x="7" y="68"/>
                        <a:pt x="8" y="70"/>
                      </a:cubicBezTo>
                      <a:cubicBezTo>
                        <a:pt x="7" y="70"/>
                        <a:pt x="6" y="70"/>
                        <a:pt x="6" y="71"/>
                      </a:cubicBezTo>
                      <a:cubicBezTo>
                        <a:pt x="6" y="72"/>
                        <a:pt x="10" y="73"/>
                        <a:pt x="9" y="74"/>
                      </a:cubicBezTo>
                      <a:cubicBezTo>
                        <a:pt x="10" y="74"/>
                        <a:pt x="10" y="73"/>
                        <a:pt x="11" y="74"/>
                      </a:cubicBezTo>
                      <a:cubicBezTo>
                        <a:pt x="11" y="74"/>
                        <a:pt x="11" y="77"/>
                        <a:pt x="12" y="77"/>
                      </a:cubicBezTo>
                      <a:cubicBezTo>
                        <a:pt x="12" y="77"/>
                        <a:pt x="12" y="77"/>
                        <a:pt x="12" y="77"/>
                      </a:cubicBezTo>
                      <a:cubicBezTo>
                        <a:pt x="13" y="78"/>
                        <a:pt x="14" y="79"/>
                        <a:pt x="15" y="79"/>
                      </a:cubicBezTo>
                      <a:cubicBezTo>
                        <a:pt x="14" y="80"/>
                        <a:pt x="15" y="81"/>
                        <a:pt x="16" y="82"/>
                      </a:cubicBezTo>
                      <a:cubicBezTo>
                        <a:pt x="18" y="82"/>
                        <a:pt x="19" y="83"/>
                        <a:pt x="18" y="84"/>
                      </a:cubicBezTo>
                      <a:cubicBezTo>
                        <a:pt x="18" y="84"/>
                        <a:pt x="19" y="85"/>
                        <a:pt x="20" y="85"/>
                      </a:cubicBezTo>
                      <a:cubicBezTo>
                        <a:pt x="19" y="85"/>
                        <a:pt x="19" y="85"/>
                        <a:pt x="19" y="85"/>
                      </a:cubicBezTo>
                      <a:cubicBezTo>
                        <a:pt x="20" y="87"/>
                        <a:pt x="21" y="86"/>
                        <a:pt x="22" y="86"/>
                      </a:cubicBezTo>
                      <a:cubicBezTo>
                        <a:pt x="22" y="87"/>
                        <a:pt x="22" y="87"/>
                        <a:pt x="22" y="87"/>
                      </a:cubicBezTo>
                      <a:cubicBezTo>
                        <a:pt x="23" y="89"/>
                        <a:pt x="24" y="89"/>
                        <a:pt x="26" y="89"/>
                      </a:cubicBezTo>
                      <a:cubicBezTo>
                        <a:pt x="26" y="90"/>
                        <a:pt x="26" y="90"/>
                        <a:pt x="26" y="90"/>
                      </a:cubicBezTo>
                      <a:cubicBezTo>
                        <a:pt x="26" y="89"/>
                        <a:pt x="28" y="93"/>
                        <a:pt x="31" y="93"/>
                      </a:cubicBezTo>
                      <a:cubicBezTo>
                        <a:pt x="31" y="93"/>
                        <a:pt x="31" y="93"/>
                        <a:pt x="30" y="93"/>
                      </a:cubicBezTo>
                      <a:cubicBezTo>
                        <a:pt x="32" y="93"/>
                        <a:pt x="33" y="94"/>
                        <a:pt x="34" y="95"/>
                      </a:cubicBezTo>
                      <a:cubicBezTo>
                        <a:pt x="36" y="96"/>
                        <a:pt x="37" y="96"/>
                        <a:pt x="38" y="94"/>
                      </a:cubicBezTo>
                      <a:cubicBezTo>
                        <a:pt x="39" y="94"/>
                        <a:pt x="39" y="94"/>
                        <a:pt x="39" y="94"/>
                      </a:cubicBezTo>
                      <a:cubicBezTo>
                        <a:pt x="37" y="93"/>
                        <a:pt x="40" y="92"/>
                        <a:pt x="39" y="92"/>
                      </a:cubicBezTo>
                      <a:cubicBezTo>
                        <a:pt x="40" y="92"/>
                        <a:pt x="41" y="93"/>
                        <a:pt x="40" y="93"/>
                      </a:cubicBezTo>
                      <a:cubicBezTo>
                        <a:pt x="40" y="93"/>
                        <a:pt x="40" y="93"/>
                        <a:pt x="40" y="93"/>
                      </a:cubicBezTo>
                      <a:cubicBezTo>
                        <a:pt x="39" y="95"/>
                        <a:pt x="43" y="94"/>
                        <a:pt x="43" y="95"/>
                      </a:cubicBezTo>
                      <a:cubicBezTo>
                        <a:pt x="47" y="95"/>
                        <a:pt x="52" y="95"/>
                        <a:pt x="56" y="93"/>
                      </a:cubicBezTo>
                      <a:cubicBezTo>
                        <a:pt x="55" y="92"/>
                        <a:pt x="55" y="92"/>
                        <a:pt x="55" y="92"/>
                      </a:cubicBezTo>
                      <a:cubicBezTo>
                        <a:pt x="56" y="91"/>
                        <a:pt x="56" y="91"/>
                        <a:pt x="56" y="91"/>
                      </a:cubicBezTo>
                      <a:cubicBezTo>
                        <a:pt x="57" y="92"/>
                        <a:pt x="57" y="92"/>
                        <a:pt x="56" y="93"/>
                      </a:cubicBezTo>
                      <a:cubicBezTo>
                        <a:pt x="57" y="93"/>
                        <a:pt x="57" y="91"/>
                        <a:pt x="57" y="91"/>
                      </a:cubicBezTo>
                      <a:cubicBezTo>
                        <a:pt x="59" y="90"/>
                        <a:pt x="57" y="93"/>
                        <a:pt x="58" y="92"/>
                      </a:cubicBezTo>
                      <a:cubicBezTo>
                        <a:pt x="58" y="92"/>
                        <a:pt x="59" y="92"/>
                        <a:pt x="59" y="92"/>
                      </a:cubicBezTo>
                      <a:cubicBezTo>
                        <a:pt x="58" y="92"/>
                        <a:pt x="58" y="92"/>
                        <a:pt x="58" y="92"/>
                      </a:cubicBezTo>
                      <a:cubicBezTo>
                        <a:pt x="59" y="91"/>
                        <a:pt x="58" y="90"/>
                        <a:pt x="60" y="90"/>
                      </a:cubicBezTo>
                      <a:cubicBezTo>
                        <a:pt x="60" y="90"/>
                        <a:pt x="60" y="90"/>
                        <a:pt x="61" y="90"/>
                      </a:cubicBezTo>
                      <a:cubicBezTo>
                        <a:pt x="61" y="90"/>
                        <a:pt x="61" y="90"/>
                        <a:pt x="61" y="90"/>
                      </a:cubicBezTo>
                      <a:cubicBezTo>
                        <a:pt x="61" y="90"/>
                        <a:pt x="63" y="89"/>
                        <a:pt x="63" y="89"/>
                      </a:cubicBezTo>
                      <a:cubicBezTo>
                        <a:pt x="61" y="88"/>
                        <a:pt x="61" y="88"/>
                        <a:pt x="61" y="88"/>
                      </a:cubicBezTo>
                      <a:cubicBezTo>
                        <a:pt x="62" y="87"/>
                        <a:pt x="63" y="87"/>
                        <a:pt x="61" y="87"/>
                      </a:cubicBezTo>
                      <a:cubicBezTo>
                        <a:pt x="64" y="88"/>
                        <a:pt x="66" y="83"/>
                        <a:pt x="67" y="82"/>
                      </a:cubicBezTo>
                      <a:cubicBezTo>
                        <a:pt x="67" y="81"/>
                        <a:pt x="68" y="80"/>
                        <a:pt x="69" y="79"/>
                      </a:cubicBezTo>
                      <a:cubicBezTo>
                        <a:pt x="68" y="79"/>
                        <a:pt x="67" y="79"/>
                        <a:pt x="68" y="78"/>
                      </a:cubicBezTo>
                      <a:cubicBezTo>
                        <a:pt x="70" y="79"/>
                        <a:pt x="70" y="76"/>
                        <a:pt x="72" y="76"/>
                      </a:cubicBezTo>
                      <a:cubicBezTo>
                        <a:pt x="70" y="76"/>
                        <a:pt x="73" y="73"/>
                        <a:pt x="71" y="74"/>
                      </a:cubicBezTo>
                      <a:cubicBezTo>
                        <a:pt x="71" y="73"/>
                        <a:pt x="72" y="74"/>
                        <a:pt x="72" y="73"/>
                      </a:cubicBezTo>
                      <a:cubicBezTo>
                        <a:pt x="72" y="72"/>
                        <a:pt x="73" y="71"/>
                        <a:pt x="74" y="70"/>
                      </a:cubicBezTo>
                      <a:cubicBezTo>
                        <a:pt x="74" y="68"/>
                        <a:pt x="75" y="67"/>
                        <a:pt x="75" y="66"/>
                      </a:cubicBezTo>
                      <a:cubicBezTo>
                        <a:pt x="75" y="66"/>
                        <a:pt x="74" y="66"/>
                        <a:pt x="74" y="65"/>
                      </a:cubicBezTo>
                      <a:cubicBezTo>
                        <a:pt x="75" y="64"/>
                        <a:pt x="75" y="64"/>
                        <a:pt x="75" y="64"/>
                      </a:cubicBezTo>
                      <a:cubicBezTo>
                        <a:pt x="75" y="63"/>
                        <a:pt x="74" y="63"/>
                        <a:pt x="75" y="62"/>
                      </a:cubicBezTo>
                      <a:cubicBezTo>
                        <a:pt x="75" y="62"/>
                        <a:pt x="74" y="63"/>
                        <a:pt x="74" y="62"/>
                      </a:cubicBezTo>
                      <a:cubicBezTo>
                        <a:pt x="75" y="60"/>
                        <a:pt x="75" y="57"/>
                        <a:pt x="75" y="54"/>
                      </a:cubicBezTo>
                      <a:cubicBezTo>
                        <a:pt x="75" y="51"/>
                        <a:pt x="74" y="48"/>
                        <a:pt x="75" y="45"/>
                      </a:cubicBezTo>
                      <a:cubicBezTo>
                        <a:pt x="75" y="46"/>
                        <a:pt x="75" y="46"/>
                        <a:pt x="75" y="45"/>
                      </a:cubicBezTo>
                      <a:cubicBezTo>
                        <a:pt x="75" y="45"/>
                        <a:pt x="74" y="45"/>
                        <a:pt x="73" y="45"/>
                      </a:cubicBezTo>
                      <a:cubicBezTo>
                        <a:pt x="73" y="45"/>
                        <a:pt x="74" y="45"/>
                        <a:pt x="74" y="44"/>
                      </a:cubicBezTo>
                      <a:cubicBezTo>
                        <a:pt x="74" y="43"/>
                        <a:pt x="74" y="43"/>
                        <a:pt x="74" y="43"/>
                      </a:cubicBezTo>
                      <a:cubicBezTo>
                        <a:pt x="73" y="43"/>
                        <a:pt x="74" y="40"/>
                        <a:pt x="72" y="40"/>
                      </a:cubicBezTo>
                      <a:cubicBezTo>
                        <a:pt x="73" y="41"/>
                        <a:pt x="73" y="41"/>
                        <a:pt x="73" y="41"/>
                      </a:cubicBezTo>
                      <a:cubicBezTo>
                        <a:pt x="71" y="40"/>
                        <a:pt x="70" y="43"/>
                        <a:pt x="68" y="43"/>
                      </a:cubicBezTo>
                      <a:cubicBezTo>
                        <a:pt x="70" y="44"/>
                        <a:pt x="67" y="46"/>
                        <a:pt x="69" y="47"/>
                      </a:cubicBezTo>
                      <a:cubicBezTo>
                        <a:pt x="69" y="48"/>
                        <a:pt x="68" y="47"/>
                        <a:pt x="68" y="48"/>
                      </a:cubicBezTo>
                      <a:cubicBezTo>
                        <a:pt x="69" y="48"/>
                        <a:pt x="69" y="48"/>
                        <a:pt x="69" y="49"/>
                      </a:cubicBezTo>
                      <a:cubicBezTo>
                        <a:pt x="69" y="49"/>
                        <a:pt x="69" y="49"/>
                        <a:pt x="69" y="49"/>
                      </a:cubicBezTo>
                      <a:cubicBezTo>
                        <a:pt x="69" y="52"/>
                        <a:pt x="68" y="53"/>
                        <a:pt x="68" y="56"/>
                      </a:cubicBezTo>
                      <a:cubicBezTo>
                        <a:pt x="69" y="56"/>
                        <a:pt x="69" y="56"/>
                        <a:pt x="69" y="56"/>
                      </a:cubicBezTo>
                      <a:cubicBezTo>
                        <a:pt x="69" y="56"/>
                        <a:pt x="68" y="56"/>
                        <a:pt x="68" y="57"/>
                      </a:cubicBezTo>
                      <a:cubicBezTo>
                        <a:pt x="70" y="57"/>
                        <a:pt x="68" y="55"/>
                        <a:pt x="70" y="56"/>
                      </a:cubicBezTo>
                      <a:cubicBezTo>
                        <a:pt x="68" y="56"/>
                        <a:pt x="69" y="60"/>
                        <a:pt x="67" y="60"/>
                      </a:cubicBezTo>
                      <a:cubicBezTo>
                        <a:pt x="67" y="61"/>
                        <a:pt x="68" y="60"/>
                        <a:pt x="68" y="61"/>
                      </a:cubicBezTo>
                      <a:cubicBezTo>
                        <a:pt x="68" y="61"/>
                        <a:pt x="68" y="61"/>
                        <a:pt x="68" y="61"/>
                      </a:cubicBezTo>
                      <a:cubicBezTo>
                        <a:pt x="68" y="62"/>
                        <a:pt x="68" y="62"/>
                        <a:pt x="68" y="62"/>
                      </a:cubicBezTo>
                      <a:cubicBezTo>
                        <a:pt x="68" y="62"/>
                        <a:pt x="67" y="62"/>
                        <a:pt x="67" y="62"/>
                      </a:cubicBezTo>
                      <a:cubicBezTo>
                        <a:pt x="67" y="62"/>
                        <a:pt x="67" y="62"/>
                        <a:pt x="67" y="62"/>
                      </a:cubicBezTo>
                      <a:cubicBezTo>
                        <a:pt x="66" y="63"/>
                        <a:pt x="67" y="64"/>
                        <a:pt x="67" y="64"/>
                      </a:cubicBezTo>
                      <a:cubicBezTo>
                        <a:pt x="67" y="64"/>
                        <a:pt x="67" y="63"/>
                        <a:pt x="67" y="63"/>
                      </a:cubicBezTo>
                      <a:cubicBezTo>
                        <a:pt x="67" y="65"/>
                        <a:pt x="67" y="66"/>
                        <a:pt x="66" y="68"/>
                      </a:cubicBezTo>
                      <a:cubicBezTo>
                        <a:pt x="66" y="69"/>
                        <a:pt x="66" y="70"/>
                        <a:pt x="66" y="72"/>
                      </a:cubicBezTo>
                      <a:cubicBezTo>
                        <a:pt x="66" y="72"/>
                        <a:pt x="66" y="72"/>
                        <a:pt x="66" y="72"/>
                      </a:cubicBezTo>
                      <a:cubicBezTo>
                        <a:pt x="66" y="74"/>
                        <a:pt x="65" y="73"/>
                        <a:pt x="65" y="75"/>
                      </a:cubicBezTo>
                      <a:cubicBezTo>
                        <a:pt x="64" y="75"/>
                        <a:pt x="64" y="75"/>
                        <a:pt x="64" y="75"/>
                      </a:cubicBezTo>
                      <a:cubicBezTo>
                        <a:pt x="65" y="75"/>
                        <a:pt x="65" y="76"/>
                        <a:pt x="64" y="76"/>
                      </a:cubicBezTo>
                      <a:cubicBezTo>
                        <a:pt x="64" y="76"/>
                        <a:pt x="63" y="77"/>
                        <a:pt x="63" y="76"/>
                      </a:cubicBezTo>
                      <a:cubicBezTo>
                        <a:pt x="63" y="78"/>
                        <a:pt x="63" y="77"/>
                        <a:pt x="63" y="79"/>
                      </a:cubicBezTo>
                      <a:cubicBezTo>
                        <a:pt x="63" y="79"/>
                        <a:pt x="63" y="79"/>
                        <a:pt x="63" y="79"/>
                      </a:cubicBezTo>
                      <a:cubicBezTo>
                        <a:pt x="63" y="80"/>
                        <a:pt x="63" y="80"/>
                        <a:pt x="63" y="81"/>
                      </a:cubicBezTo>
                      <a:cubicBezTo>
                        <a:pt x="63" y="80"/>
                        <a:pt x="61" y="81"/>
                        <a:pt x="61" y="79"/>
                      </a:cubicBezTo>
                      <a:cubicBezTo>
                        <a:pt x="59" y="80"/>
                        <a:pt x="60" y="83"/>
                        <a:pt x="58" y="82"/>
                      </a:cubicBezTo>
                      <a:cubicBezTo>
                        <a:pt x="59" y="84"/>
                        <a:pt x="60" y="81"/>
                        <a:pt x="60" y="82"/>
                      </a:cubicBezTo>
                      <a:cubicBezTo>
                        <a:pt x="61" y="82"/>
                        <a:pt x="61" y="84"/>
                        <a:pt x="60" y="84"/>
                      </a:cubicBezTo>
                      <a:cubicBezTo>
                        <a:pt x="59" y="84"/>
                        <a:pt x="57" y="83"/>
                        <a:pt x="56" y="84"/>
                      </a:cubicBezTo>
                      <a:cubicBezTo>
                        <a:pt x="56" y="84"/>
                        <a:pt x="56" y="84"/>
                        <a:pt x="56" y="84"/>
                      </a:cubicBezTo>
                      <a:cubicBezTo>
                        <a:pt x="56" y="84"/>
                        <a:pt x="56" y="85"/>
                        <a:pt x="55" y="85"/>
                      </a:cubicBezTo>
                      <a:cubicBezTo>
                        <a:pt x="55" y="86"/>
                        <a:pt x="54" y="85"/>
                        <a:pt x="54" y="87"/>
                      </a:cubicBezTo>
                      <a:cubicBezTo>
                        <a:pt x="54" y="87"/>
                        <a:pt x="56" y="85"/>
                        <a:pt x="56" y="85"/>
                      </a:cubicBezTo>
                      <a:cubicBezTo>
                        <a:pt x="55" y="86"/>
                        <a:pt x="55" y="88"/>
                        <a:pt x="53" y="88"/>
                      </a:cubicBezTo>
                      <a:cubicBezTo>
                        <a:pt x="53" y="88"/>
                        <a:pt x="54" y="87"/>
                        <a:pt x="54" y="87"/>
                      </a:cubicBezTo>
                      <a:cubicBezTo>
                        <a:pt x="53" y="87"/>
                        <a:pt x="53" y="88"/>
                        <a:pt x="52" y="87"/>
                      </a:cubicBezTo>
                      <a:cubicBezTo>
                        <a:pt x="52" y="86"/>
                        <a:pt x="54" y="86"/>
                        <a:pt x="54" y="85"/>
                      </a:cubicBezTo>
                      <a:cubicBezTo>
                        <a:pt x="54" y="84"/>
                        <a:pt x="53" y="87"/>
                        <a:pt x="53" y="85"/>
                      </a:cubicBezTo>
                      <a:cubicBezTo>
                        <a:pt x="53" y="87"/>
                        <a:pt x="51" y="85"/>
                        <a:pt x="51" y="87"/>
                      </a:cubicBezTo>
                      <a:cubicBezTo>
                        <a:pt x="51" y="86"/>
                        <a:pt x="51" y="86"/>
                        <a:pt x="51" y="86"/>
                      </a:cubicBezTo>
                      <a:cubicBezTo>
                        <a:pt x="51" y="87"/>
                        <a:pt x="50" y="87"/>
                        <a:pt x="50" y="87"/>
                      </a:cubicBezTo>
                      <a:cubicBezTo>
                        <a:pt x="50" y="86"/>
                        <a:pt x="50" y="86"/>
                        <a:pt x="50" y="86"/>
                      </a:cubicBezTo>
                      <a:cubicBezTo>
                        <a:pt x="50" y="87"/>
                        <a:pt x="49" y="86"/>
                        <a:pt x="48" y="86"/>
                      </a:cubicBezTo>
                      <a:cubicBezTo>
                        <a:pt x="50" y="86"/>
                        <a:pt x="49" y="87"/>
                        <a:pt x="49" y="88"/>
                      </a:cubicBezTo>
                      <a:cubicBezTo>
                        <a:pt x="48" y="89"/>
                        <a:pt x="48" y="86"/>
                        <a:pt x="46" y="86"/>
                      </a:cubicBezTo>
                      <a:cubicBezTo>
                        <a:pt x="46" y="86"/>
                        <a:pt x="47" y="87"/>
                        <a:pt x="46" y="87"/>
                      </a:cubicBezTo>
                      <a:cubicBezTo>
                        <a:pt x="46" y="87"/>
                        <a:pt x="45" y="87"/>
                        <a:pt x="45" y="86"/>
                      </a:cubicBezTo>
                      <a:cubicBezTo>
                        <a:pt x="43" y="87"/>
                        <a:pt x="45" y="87"/>
                        <a:pt x="45" y="88"/>
                      </a:cubicBezTo>
                      <a:cubicBezTo>
                        <a:pt x="44" y="87"/>
                        <a:pt x="44" y="89"/>
                        <a:pt x="43" y="89"/>
                      </a:cubicBezTo>
                      <a:cubicBezTo>
                        <a:pt x="43" y="88"/>
                        <a:pt x="43" y="88"/>
                        <a:pt x="43" y="88"/>
                      </a:cubicBezTo>
                      <a:cubicBezTo>
                        <a:pt x="41" y="87"/>
                        <a:pt x="43" y="90"/>
                        <a:pt x="41" y="89"/>
                      </a:cubicBezTo>
                      <a:cubicBezTo>
                        <a:pt x="42" y="88"/>
                        <a:pt x="42" y="88"/>
                        <a:pt x="42" y="88"/>
                      </a:cubicBezTo>
                      <a:cubicBezTo>
                        <a:pt x="41" y="88"/>
                        <a:pt x="41" y="88"/>
                        <a:pt x="41" y="88"/>
                      </a:cubicBezTo>
                      <a:cubicBezTo>
                        <a:pt x="41" y="87"/>
                        <a:pt x="41" y="87"/>
                        <a:pt x="41" y="87"/>
                      </a:cubicBezTo>
                      <a:cubicBezTo>
                        <a:pt x="40" y="88"/>
                        <a:pt x="40" y="87"/>
                        <a:pt x="39" y="87"/>
                      </a:cubicBezTo>
                      <a:cubicBezTo>
                        <a:pt x="39" y="88"/>
                        <a:pt x="38" y="89"/>
                        <a:pt x="38" y="88"/>
                      </a:cubicBezTo>
                      <a:cubicBezTo>
                        <a:pt x="37" y="88"/>
                        <a:pt x="38" y="88"/>
                        <a:pt x="37" y="87"/>
                      </a:cubicBezTo>
                      <a:cubicBezTo>
                        <a:pt x="37" y="87"/>
                        <a:pt x="38" y="86"/>
                        <a:pt x="38" y="87"/>
                      </a:cubicBezTo>
                      <a:cubicBezTo>
                        <a:pt x="38" y="87"/>
                        <a:pt x="38" y="87"/>
                        <a:pt x="39" y="87"/>
                      </a:cubicBezTo>
                      <a:cubicBezTo>
                        <a:pt x="38" y="86"/>
                        <a:pt x="37" y="86"/>
                        <a:pt x="37" y="86"/>
                      </a:cubicBezTo>
                      <a:cubicBezTo>
                        <a:pt x="37" y="86"/>
                        <a:pt x="37" y="86"/>
                        <a:pt x="37" y="86"/>
                      </a:cubicBezTo>
                      <a:cubicBezTo>
                        <a:pt x="35" y="87"/>
                        <a:pt x="35" y="87"/>
                        <a:pt x="35" y="87"/>
                      </a:cubicBezTo>
                      <a:cubicBezTo>
                        <a:pt x="35" y="86"/>
                        <a:pt x="35" y="86"/>
                        <a:pt x="36" y="86"/>
                      </a:cubicBezTo>
                      <a:cubicBezTo>
                        <a:pt x="35" y="86"/>
                        <a:pt x="35" y="86"/>
                        <a:pt x="34" y="86"/>
                      </a:cubicBezTo>
                      <a:cubicBezTo>
                        <a:pt x="35" y="86"/>
                        <a:pt x="35" y="85"/>
                        <a:pt x="36" y="85"/>
                      </a:cubicBezTo>
                      <a:cubicBezTo>
                        <a:pt x="36" y="85"/>
                        <a:pt x="34" y="85"/>
                        <a:pt x="34" y="85"/>
                      </a:cubicBezTo>
                      <a:cubicBezTo>
                        <a:pt x="34" y="85"/>
                        <a:pt x="34" y="84"/>
                        <a:pt x="34" y="84"/>
                      </a:cubicBezTo>
                      <a:cubicBezTo>
                        <a:pt x="33" y="83"/>
                        <a:pt x="31" y="84"/>
                        <a:pt x="31" y="83"/>
                      </a:cubicBezTo>
                      <a:cubicBezTo>
                        <a:pt x="30" y="83"/>
                        <a:pt x="30" y="83"/>
                        <a:pt x="30" y="83"/>
                      </a:cubicBezTo>
                      <a:cubicBezTo>
                        <a:pt x="29" y="82"/>
                        <a:pt x="29" y="81"/>
                        <a:pt x="27" y="81"/>
                      </a:cubicBezTo>
                      <a:cubicBezTo>
                        <a:pt x="27" y="79"/>
                        <a:pt x="27" y="79"/>
                        <a:pt x="27" y="79"/>
                      </a:cubicBezTo>
                      <a:cubicBezTo>
                        <a:pt x="26" y="79"/>
                        <a:pt x="27" y="81"/>
                        <a:pt x="25" y="81"/>
                      </a:cubicBezTo>
                      <a:cubicBezTo>
                        <a:pt x="24" y="80"/>
                        <a:pt x="26" y="79"/>
                        <a:pt x="26" y="79"/>
                      </a:cubicBezTo>
                      <a:cubicBezTo>
                        <a:pt x="25" y="79"/>
                        <a:pt x="23" y="79"/>
                        <a:pt x="23" y="78"/>
                      </a:cubicBezTo>
                      <a:cubicBezTo>
                        <a:pt x="23" y="78"/>
                        <a:pt x="23" y="78"/>
                        <a:pt x="24" y="78"/>
                      </a:cubicBezTo>
                      <a:close/>
                      <a:moveTo>
                        <a:pt x="15" y="68"/>
                      </a:moveTo>
                      <a:cubicBezTo>
                        <a:pt x="15" y="68"/>
                        <a:pt x="16" y="68"/>
                        <a:pt x="16" y="68"/>
                      </a:cubicBezTo>
                      <a:cubicBezTo>
                        <a:pt x="15" y="69"/>
                        <a:pt x="15" y="68"/>
                        <a:pt x="15" y="68"/>
                      </a:cubicBezTo>
                      <a:close/>
                      <a:moveTo>
                        <a:pt x="7" y="48"/>
                      </a:moveTo>
                      <a:cubicBezTo>
                        <a:pt x="7" y="48"/>
                        <a:pt x="7" y="48"/>
                        <a:pt x="7" y="49"/>
                      </a:cubicBezTo>
                      <a:cubicBezTo>
                        <a:pt x="7" y="48"/>
                        <a:pt x="7" y="48"/>
                        <a:pt x="7" y="48"/>
                      </a:cubicBezTo>
                      <a:close/>
                      <a:moveTo>
                        <a:pt x="40" y="2"/>
                      </a:moveTo>
                      <a:cubicBezTo>
                        <a:pt x="40" y="2"/>
                        <a:pt x="40" y="2"/>
                        <a:pt x="40" y="2"/>
                      </a:cubicBezTo>
                      <a:cubicBezTo>
                        <a:pt x="39" y="1"/>
                        <a:pt x="40" y="2"/>
                        <a:pt x="40" y="2"/>
                      </a:cubicBezTo>
                      <a:close/>
                      <a:moveTo>
                        <a:pt x="41" y="3"/>
                      </a:moveTo>
                      <a:cubicBezTo>
                        <a:pt x="42" y="3"/>
                        <a:pt x="42" y="2"/>
                        <a:pt x="42" y="2"/>
                      </a:cubicBezTo>
                      <a:cubicBezTo>
                        <a:pt x="41" y="2"/>
                        <a:pt x="41" y="2"/>
                        <a:pt x="41" y="2"/>
                      </a:cubicBezTo>
                      <a:cubicBezTo>
                        <a:pt x="41" y="2"/>
                        <a:pt x="41" y="3"/>
                        <a:pt x="41" y="3"/>
                      </a:cubicBezTo>
                      <a:close/>
                      <a:moveTo>
                        <a:pt x="61" y="90"/>
                      </a:moveTo>
                      <a:cubicBezTo>
                        <a:pt x="60" y="90"/>
                        <a:pt x="60" y="90"/>
                        <a:pt x="60" y="90"/>
                      </a:cubicBezTo>
                      <a:cubicBezTo>
                        <a:pt x="61" y="89"/>
                        <a:pt x="61" y="89"/>
                        <a:pt x="61"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7" name="Freeform 226">
                  <a:extLst>
                    <a:ext uri="{FF2B5EF4-FFF2-40B4-BE49-F238E27FC236}">
                      <a16:creationId xmlns:a16="http://schemas.microsoft.com/office/drawing/2014/main" id="{AB42284B-BFB8-4C97-B628-A813BEECC153}"/>
                    </a:ext>
                  </a:extLst>
                </p:cNvPr>
                <p:cNvSpPr>
                  <a:spLocks/>
                </p:cNvSpPr>
                <p:nvPr userDrawn="1"/>
              </p:nvSpPr>
              <p:spPr bwMode="auto">
                <a:xfrm>
                  <a:off x="3639" y="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8" name="Freeform 227">
                  <a:extLst>
                    <a:ext uri="{FF2B5EF4-FFF2-40B4-BE49-F238E27FC236}">
                      <a16:creationId xmlns:a16="http://schemas.microsoft.com/office/drawing/2014/main" id="{F1A6EA0C-7DEA-4040-B06A-510A10A64E5E}"/>
                    </a:ext>
                  </a:extLst>
                </p:cNvPr>
                <p:cNvSpPr>
                  <a:spLocks/>
                </p:cNvSpPr>
                <p:nvPr userDrawn="1"/>
              </p:nvSpPr>
              <p:spPr bwMode="auto">
                <a:xfrm>
                  <a:off x="3749" y="6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9" name="Freeform 228">
                  <a:extLst>
                    <a:ext uri="{FF2B5EF4-FFF2-40B4-BE49-F238E27FC236}">
                      <a16:creationId xmlns:a16="http://schemas.microsoft.com/office/drawing/2014/main" id="{DBFC4DCB-94CC-4893-AEF2-5D8C68F41E42}"/>
                    </a:ext>
                  </a:extLst>
                </p:cNvPr>
                <p:cNvSpPr>
                  <a:spLocks/>
                </p:cNvSpPr>
                <p:nvPr userDrawn="1"/>
              </p:nvSpPr>
              <p:spPr bwMode="auto">
                <a:xfrm>
                  <a:off x="3709" y="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0" name="Freeform 229">
                  <a:extLst>
                    <a:ext uri="{FF2B5EF4-FFF2-40B4-BE49-F238E27FC236}">
                      <a16:creationId xmlns:a16="http://schemas.microsoft.com/office/drawing/2014/main" id="{D9AB5691-6E43-49CB-B09E-C996E462498D}"/>
                    </a:ext>
                  </a:extLst>
                </p:cNvPr>
                <p:cNvSpPr>
                  <a:spLocks/>
                </p:cNvSpPr>
                <p:nvPr userDrawn="1"/>
              </p:nvSpPr>
              <p:spPr bwMode="auto">
                <a:xfrm>
                  <a:off x="3843" y="2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1" name="Freeform 230">
                  <a:extLst>
                    <a:ext uri="{FF2B5EF4-FFF2-40B4-BE49-F238E27FC236}">
                      <a16:creationId xmlns:a16="http://schemas.microsoft.com/office/drawing/2014/main" id="{68FA3A74-17E8-43CD-B8CB-59603288236C}"/>
                    </a:ext>
                  </a:extLst>
                </p:cNvPr>
                <p:cNvSpPr>
                  <a:spLocks/>
                </p:cNvSpPr>
                <p:nvPr userDrawn="1"/>
              </p:nvSpPr>
              <p:spPr bwMode="auto">
                <a:xfrm>
                  <a:off x="3863" y="28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1" y="1"/>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2" name="Freeform 231">
                  <a:extLst>
                    <a:ext uri="{FF2B5EF4-FFF2-40B4-BE49-F238E27FC236}">
                      <a16:creationId xmlns:a16="http://schemas.microsoft.com/office/drawing/2014/main" id="{908C1563-F9F7-4033-9D3A-C3FFDFC7E293}"/>
                    </a:ext>
                  </a:extLst>
                </p:cNvPr>
                <p:cNvSpPr>
                  <a:spLocks/>
                </p:cNvSpPr>
                <p:nvPr userDrawn="1"/>
              </p:nvSpPr>
              <p:spPr bwMode="auto">
                <a:xfrm>
                  <a:off x="3843" y="25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3" name="Freeform 232">
                  <a:extLst>
                    <a:ext uri="{FF2B5EF4-FFF2-40B4-BE49-F238E27FC236}">
                      <a16:creationId xmlns:a16="http://schemas.microsoft.com/office/drawing/2014/main" id="{DC56A0AC-9BCC-4D3C-B246-C121A0341185}"/>
                    </a:ext>
                  </a:extLst>
                </p:cNvPr>
                <p:cNvSpPr>
                  <a:spLocks/>
                </p:cNvSpPr>
                <p:nvPr userDrawn="1"/>
              </p:nvSpPr>
              <p:spPr bwMode="auto">
                <a:xfrm>
                  <a:off x="3848" y="2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4" name="Freeform 233">
                  <a:extLst>
                    <a:ext uri="{FF2B5EF4-FFF2-40B4-BE49-F238E27FC236}">
                      <a16:creationId xmlns:a16="http://schemas.microsoft.com/office/drawing/2014/main" id="{4902D6F4-17C8-4760-9DAC-1C1473E8436F}"/>
                    </a:ext>
                  </a:extLst>
                </p:cNvPr>
                <p:cNvSpPr>
                  <a:spLocks/>
                </p:cNvSpPr>
                <p:nvPr userDrawn="1"/>
              </p:nvSpPr>
              <p:spPr bwMode="auto">
                <a:xfrm>
                  <a:off x="3809" y="223"/>
                  <a:ext cx="15" cy="10"/>
                </a:xfrm>
                <a:custGeom>
                  <a:avLst/>
                  <a:gdLst>
                    <a:gd name="T0" fmla="*/ 1 w 3"/>
                    <a:gd name="T1" fmla="*/ 2 h 2"/>
                    <a:gd name="T2" fmla="*/ 2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2" y="1"/>
                      </a:cubicBezTo>
                      <a:cubicBezTo>
                        <a:pt x="3"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5" name="Rectangle 234">
                  <a:extLst>
                    <a:ext uri="{FF2B5EF4-FFF2-40B4-BE49-F238E27FC236}">
                      <a16:creationId xmlns:a16="http://schemas.microsoft.com/office/drawing/2014/main" id="{AA80CFD2-6291-40A0-819C-9B6F0982AE63}"/>
                    </a:ext>
                  </a:extLst>
                </p:cNvPr>
                <p:cNvSpPr>
                  <a:spLocks noChangeArrowheads="1"/>
                </p:cNvSpPr>
                <p:nvPr userDrawn="1"/>
              </p:nvSpPr>
              <p:spPr bwMode="auto">
                <a:xfrm>
                  <a:off x="3838" y="2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6" name="Freeform 235">
                  <a:extLst>
                    <a:ext uri="{FF2B5EF4-FFF2-40B4-BE49-F238E27FC236}">
                      <a16:creationId xmlns:a16="http://schemas.microsoft.com/office/drawing/2014/main" id="{58E62F28-FFF9-440B-9CD7-794D185C9D4A}"/>
                    </a:ext>
                  </a:extLst>
                </p:cNvPr>
                <p:cNvSpPr>
                  <a:spLocks/>
                </p:cNvSpPr>
                <p:nvPr userDrawn="1"/>
              </p:nvSpPr>
              <p:spPr bwMode="auto">
                <a:xfrm>
                  <a:off x="3819" y="25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7" name="Freeform 236">
                  <a:extLst>
                    <a:ext uri="{FF2B5EF4-FFF2-40B4-BE49-F238E27FC236}">
                      <a16:creationId xmlns:a16="http://schemas.microsoft.com/office/drawing/2014/main" id="{A756CF72-ECFC-47A5-922B-037E7BF8E228}"/>
                    </a:ext>
                  </a:extLst>
                </p:cNvPr>
                <p:cNvSpPr>
                  <a:spLocks/>
                </p:cNvSpPr>
                <p:nvPr userDrawn="1"/>
              </p:nvSpPr>
              <p:spPr bwMode="auto">
                <a:xfrm>
                  <a:off x="3824" y="25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8" name="Freeform 237">
                  <a:extLst>
                    <a:ext uri="{FF2B5EF4-FFF2-40B4-BE49-F238E27FC236}">
                      <a16:creationId xmlns:a16="http://schemas.microsoft.com/office/drawing/2014/main" id="{BC916F90-EAEB-4349-8367-982EC7713360}"/>
                    </a:ext>
                  </a:extLst>
                </p:cNvPr>
                <p:cNvSpPr>
                  <a:spLocks/>
                </p:cNvSpPr>
                <p:nvPr userDrawn="1"/>
              </p:nvSpPr>
              <p:spPr bwMode="auto">
                <a:xfrm>
                  <a:off x="3829" y="26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9" name="Freeform 238">
                  <a:extLst>
                    <a:ext uri="{FF2B5EF4-FFF2-40B4-BE49-F238E27FC236}">
                      <a16:creationId xmlns:a16="http://schemas.microsoft.com/office/drawing/2014/main" id="{FDEE0A8F-0E8A-4428-948D-6423B8E6189E}"/>
                    </a:ext>
                  </a:extLst>
                </p:cNvPr>
                <p:cNvSpPr>
                  <a:spLocks/>
                </p:cNvSpPr>
                <p:nvPr userDrawn="1"/>
              </p:nvSpPr>
              <p:spPr bwMode="auto">
                <a:xfrm>
                  <a:off x="3764" y="2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0" name="Freeform 239">
                  <a:extLst>
                    <a:ext uri="{FF2B5EF4-FFF2-40B4-BE49-F238E27FC236}">
                      <a16:creationId xmlns:a16="http://schemas.microsoft.com/office/drawing/2014/main" id="{7A28B6EF-D2DF-459F-9107-6378F231AE3F}"/>
                    </a:ext>
                  </a:extLst>
                </p:cNvPr>
                <p:cNvSpPr>
                  <a:spLocks/>
                </p:cNvSpPr>
                <p:nvPr userDrawn="1"/>
              </p:nvSpPr>
              <p:spPr bwMode="auto">
                <a:xfrm>
                  <a:off x="3779" y="25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1" name="Freeform 240">
                  <a:extLst>
                    <a:ext uri="{FF2B5EF4-FFF2-40B4-BE49-F238E27FC236}">
                      <a16:creationId xmlns:a16="http://schemas.microsoft.com/office/drawing/2014/main" id="{9956E05B-F81E-4BB9-B569-FA9727C70DE3}"/>
                    </a:ext>
                  </a:extLst>
                </p:cNvPr>
                <p:cNvSpPr>
                  <a:spLocks/>
                </p:cNvSpPr>
                <p:nvPr userDrawn="1"/>
              </p:nvSpPr>
              <p:spPr bwMode="auto">
                <a:xfrm>
                  <a:off x="3759" y="253"/>
                  <a:ext cx="15" cy="5"/>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2" y="1"/>
                        <a:pt x="0" y="1"/>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2" name="Freeform 241">
                  <a:extLst>
                    <a:ext uri="{FF2B5EF4-FFF2-40B4-BE49-F238E27FC236}">
                      <a16:creationId xmlns:a16="http://schemas.microsoft.com/office/drawing/2014/main" id="{B3F0953B-5E4D-4A70-A6CD-718B296F2650}"/>
                    </a:ext>
                  </a:extLst>
                </p:cNvPr>
                <p:cNvSpPr>
                  <a:spLocks/>
                </p:cNvSpPr>
                <p:nvPr userDrawn="1"/>
              </p:nvSpPr>
              <p:spPr bwMode="auto">
                <a:xfrm>
                  <a:off x="3689" y="26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3" name="Freeform 242">
                  <a:extLst>
                    <a:ext uri="{FF2B5EF4-FFF2-40B4-BE49-F238E27FC236}">
                      <a16:creationId xmlns:a16="http://schemas.microsoft.com/office/drawing/2014/main" id="{E7C12C8A-93CC-4452-8854-7FB235ABDFE2}"/>
                    </a:ext>
                  </a:extLst>
                </p:cNvPr>
                <p:cNvSpPr>
                  <a:spLocks/>
                </p:cNvSpPr>
                <p:nvPr userDrawn="1"/>
              </p:nvSpPr>
              <p:spPr bwMode="auto">
                <a:xfrm>
                  <a:off x="3664" y="323"/>
                  <a:ext cx="10" cy="10"/>
                </a:xfrm>
                <a:custGeom>
                  <a:avLst/>
                  <a:gdLst>
                    <a:gd name="T0" fmla="*/ 1 w 2"/>
                    <a:gd name="T1" fmla="*/ 2 h 2"/>
                    <a:gd name="T2" fmla="*/ 1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1"/>
                        <a:pt x="0" y="1"/>
                        <a:pt x="1" y="0"/>
                      </a:cubicBezTo>
                      <a:cubicBezTo>
                        <a:pt x="1" y="0"/>
                        <a:pt x="0" y="1"/>
                        <a:pt x="0" y="0"/>
                      </a:cubicBezTo>
                      <a:cubicBezTo>
                        <a:pt x="0"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4" name="Freeform 243">
                  <a:extLst>
                    <a:ext uri="{FF2B5EF4-FFF2-40B4-BE49-F238E27FC236}">
                      <a16:creationId xmlns:a16="http://schemas.microsoft.com/office/drawing/2014/main" id="{09850E83-F0E1-4265-9463-40F271CD0DC9}"/>
                    </a:ext>
                  </a:extLst>
                </p:cNvPr>
                <p:cNvSpPr>
                  <a:spLocks/>
                </p:cNvSpPr>
                <p:nvPr userDrawn="1"/>
              </p:nvSpPr>
              <p:spPr bwMode="auto">
                <a:xfrm>
                  <a:off x="3664" y="3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5" name="Freeform 244">
                  <a:extLst>
                    <a:ext uri="{FF2B5EF4-FFF2-40B4-BE49-F238E27FC236}">
                      <a16:creationId xmlns:a16="http://schemas.microsoft.com/office/drawing/2014/main" id="{BA0D40D5-B91F-4B71-A815-850837081709}"/>
                    </a:ext>
                  </a:extLst>
                </p:cNvPr>
                <p:cNvSpPr>
                  <a:spLocks/>
                </p:cNvSpPr>
                <p:nvPr userDrawn="1"/>
              </p:nvSpPr>
              <p:spPr bwMode="auto">
                <a:xfrm>
                  <a:off x="3968" y="418"/>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6" name="Freeform 245">
                  <a:extLst>
                    <a:ext uri="{FF2B5EF4-FFF2-40B4-BE49-F238E27FC236}">
                      <a16:creationId xmlns:a16="http://schemas.microsoft.com/office/drawing/2014/main" id="{A4728DD8-E737-4ADD-8A1D-FA7CDD01103A}"/>
                    </a:ext>
                  </a:extLst>
                </p:cNvPr>
                <p:cNvSpPr>
                  <a:spLocks/>
                </p:cNvSpPr>
                <p:nvPr userDrawn="1"/>
              </p:nvSpPr>
              <p:spPr bwMode="auto">
                <a:xfrm>
                  <a:off x="3963" y="41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7" name="Freeform 246">
                  <a:extLst>
                    <a:ext uri="{FF2B5EF4-FFF2-40B4-BE49-F238E27FC236}">
                      <a16:creationId xmlns:a16="http://schemas.microsoft.com/office/drawing/2014/main" id="{6953859D-B0E5-4577-B224-DF7829073BB8}"/>
                    </a:ext>
                  </a:extLst>
                </p:cNvPr>
                <p:cNvSpPr>
                  <a:spLocks/>
                </p:cNvSpPr>
                <p:nvPr userDrawn="1"/>
              </p:nvSpPr>
              <p:spPr bwMode="auto">
                <a:xfrm>
                  <a:off x="3679" y="5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8" name="Freeform 247">
                  <a:extLst>
                    <a:ext uri="{FF2B5EF4-FFF2-40B4-BE49-F238E27FC236}">
                      <a16:creationId xmlns:a16="http://schemas.microsoft.com/office/drawing/2014/main" id="{1005BBA3-017B-492F-8428-C78FEB20B9B7}"/>
                    </a:ext>
                  </a:extLst>
                </p:cNvPr>
                <p:cNvSpPr>
                  <a:spLocks/>
                </p:cNvSpPr>
                <p:nvPr userDrawn="1"/>
              </p:nvSpPr>
              <p:spPr bwMode="auto">
                <a:xfrm>
                  <a:off x="3699" y="5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9" name="Freeform 248">
                  <a:extLst>
                    <a:ext uri="{FF2B5EF4-FFF2-40B4-BE49-F238E27FC236}">
                      <a16:creationId xmlns:a16="http://schemas.microsoft.com/office/drawing/2014/main" id="{9D835C46-C14A-4FD0-9E24-ADE6B479DADE}"/>
                    </a:ext>
                  </a:extLst>
                </p:cNvPr>
                <p:cNvSpPr>
                  <a:spLocks/>
                </p:cNvSpPr>
                <p:nvPr userDrawn="1"/>
              </p:nvSpPr>
              <p:spPr bwMode="auto">
                <a:xfrm>
                  <a:off x="3729" y="60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0" name="Freeform 249">
                  <a:extLst>
                    <a:ext uri="{FF2B5EF4-FFF2-40B4-BE49-F238E27FC236}">
                      <a16:creationId xmlns:a16="http://schemas.microsoft.com/office/drawing/2014/main" id="{6D88AD22-B4DD-47DF-8087-685FE1FA0778}"/>
                    </a:ext>
                  </a:extLst>
                </p:cNvPr>
                <p:cNvSpPr>
                  <a:spLocks/>
                </p:cNvSpPr>
                <p:nvPr userDrawn="1"/>
              </p:nvSpPr>
              <p:spPr bwMode="auto">
                <a:xfrm>
                  <a:off x="4421" y="49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1" name="Freeform 250">
                  <a:extLst>
                    <a:ext uri="{FF2B5EF4-FFF2-40B4-BE49-F238E27FC236}">
                      <a16:creationId xmlns:a16="http://schemas.microsoft.com/office/drawing/2014/main" id="{32BE4C1B-2DE8-4B30-AA5B-FFB7DBF0F9C4}"/>
                    </a:ext>
                  </a:extLst>
                </p:cNvPr>
                <p:cNvSpPr>
                  <a:spLocks/>
                </p:cNvSpPr>
                <p:nvPr userDrawn="1"/>
              </p:nvSpPr>
              <p:spPr bwMode="auto">
                <a:xfrm>
                  <a:off x="4416" y="458"/>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2" name="Freeform 251">
                  <a:extLst>
                    <a:ext uri="{FF2B5EF4-FFF2-40B4-BE49-F238E27FC236}">
                      <a16:creationId xmlns:a16="http://schemas.microsoft.com/office/drawing/2014/main" id="{89E76B32-3570-4586-88E0-F626B64A4943}"/>
                    </a:ext>
                  </a:extLst>
                </p:cNvPr>
                <p:cNvSpPr>
                  <a:spLocks/>
                </p:cNvSpPr>
                <p:nvPr userDrawn="1"/>
              </p:nvSpPr>
              <p:spPr bwMode="auto">
                <a:xfrm>
                  <a:off x="4411" y="433"/>
                  <a:ext cx="10" cy="15"/>
                </a:xfrm>
                <a:custGeom>
                  <a:avLst/>
                  <a:gdLst>
                    <a:gd name="T0" fmla="*/ 2 w 2"/>
                    <a:gd name="T1" fmla="*/ 0 h 3"/>
                    <a:gd name="T2" fmla="*/ 1 w 2"/>
                    <a:gd name="T3" fmla="*/ 3 h 3"/>
                    <a:gd name="T4" fmla="*/ 1 w 2"/>
                    <a:gd name="T5" fmla="*/ 3 h 3"/>
                    <a:gd name="T6" fmla="*/ 2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2" y="2"/>
                        <a:pt x="1" y="3"/>
                      </a:cubicBezTo>
                      <a:cubicBezTo>
                        <a:pt x="1" y="3"/>
                        <a:pt x="1" y="3"/>
                        <a:pt x="1" y="3"/>
                      </a:cubicBezTo>
                      <a:cubicBezTo>
                        <a:pt x="2" y="3"/>
                        <a:pt x="2" y="3"/>
                        <a:pt x="2" y="3"/>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3" name="Freeform 252">
                  <a:extLst>
                    <a:ext uri="{FF2B5EF4-FFF2-40B4-BE49-F238E27FC236}">
                      <a16:creationId xmlns:a16="http://schemas.microsoft.com/office/drawing/2014/main" id="{3769085B-C25C-4D6F-8051-D661E591A7C2}"/>
                    </a:ext>
                  </a:extLst>
                </p:cNvPr>
                <p:cNvSpPr>
                  <a:spLocks/>
                </p:cNvSpPr>
                <p:nvPr userDrawn="1"/>
              </p:nvSpPr>
              <p:spPr bwMode="auto">
                <a:xfrm>
                  <a:off x="4431" y="413"/>
                  <a:ext cx="5" cy="5"/>
                </a:xfrm>
                <a:custGeom>
                  <a:avLst/>
                  <a:gdLst>
                    <a:gd name="T0" fmla="*/ 1 w 1"/>
                    <a:gd name="T1" fmla="*/ 0 h 1"/>
                    <a:gd name="T2" fmla="*/ 1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0"/>
                        <a:pt x="1"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4" name="Freeform 253">
                  <a:extLst>
                    <a:ext uri="{FF2B5EF4-FFF2-40B4-BE49-F238E27FC236}">
                      <a16:creationId xmlns:a16="http://schemas.microsoft.com/office/drawing/2014/main" id="{2E2A2D8E-907B-42BC-92EE-0FD97CB2B465}"/>
                    </a:ext>
                  </a:extLst>
                </p:cNvPr>
                <p:cNvSpPr>
                  <a:spLocks/>
                </p:cNvSpPr>
                <p:nvPr userDrawn="1"/>
              </p:nvSpPr>
              <p:spPr bwMode="auto">
                <a:xfrm>
                  <a:off x="4436" y="413"/>
                  <a:ext cx="0" cy="10"/>
                </a:xfrm>
                <a:custGeom>
                  <a:avLst/>
                  <a:gdLst>
                    <a:gd name="T0" fmla="*/ 1 h 2"/>
                    <a:gd name="T1" fmla="*/ 1 h 2"/>
                  </a:gdLst>
                  <a:ahLst/>
                  <a:cxnLst>
                    <a:cxn ang="0">
                      <a:pos x="0" y="T0"/>
                    </a:cxn>
                    <a:cxn ang="0">
                      <a:pos x="0" y="T1"/>
                    </a:cxn>
                  </a:cxnLst>
                  <a:rect l="0" t="0" r="r" b="b"/>
                  <a:pathLst>
                    <a:path h="2">
                      <a:moveTo>
                        <a:pt x="0" y="1"/>
                      </a:move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5" name="Freeform 254">
                  <a:extLst>
                    <a:ext uri="{FF2B5EF4-FFF2-40B4-BE49-F238E27FC236}">
                      <a16:creationId xmlns:a16="http://schemas.microsoft.com/office/drawing/2014/main" id="{1E9D770B-7B90-4497-96B2-D738877506DA}"/>
                    </a:ext>
                  </a:extLst>
                </p:cNvPr>
                <p:cNvSpPr>
                  <a:spLocks/>
                </p:cNvSpPr>
                <p:nvPr userDrawn="1"/>
              </p:nvSpPr>
              <p:spPr bwMode="auto">
                <a:xfrm>
                  <a:off x="4431" y="398"/>
                  <a:ext cx="5" cy="10"/>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1"/>
                        <a:pt x="1"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6" name="Freeform 255">
                  <a:extLst>
                    <a:ext uri="{FF2B5EF4-FFF2-40B4-BE49-F238E27FC236}">
                      <a16:creationId xmlns:a16="http://schemas.microsoft.com/office/drawing/2014/main" id="{F4318359-D73F-413B-A2E7-1330EBEFCD2D}"/>
                    </a:ext>
                  </a:extLst>
                </p:cNvPr>
                <p:cNvSpPr>
                  <a:spLocks/>
                </p:cNvSpPr>
                <p:nvPr userDrawn="1"/>
              </p:nvSpPr>
              <p:spPr bwMode="auto">
                <a:xfrm>
                  <a:off x="4426" y="39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7" name="Freeform 256">
                  <a:extLst>
                    <a:ext uri="{FF2B5EF4-FFF2-40B4-BE49-F238E27FC236}">
                      <a16:creationId xmlns:a16="http://schemas.microsoft.com/office/drawing/2014/main" id="{217FFCA0-982D-4C90-8C22-20A1341A88BC}"/>
                    </a:ext>
                  </a:extLst>
                </p:cNvPr>
                <p:cNvSpPr>
                  <a:spLocks/>
                </p:cNvSpPr>
                <p:nvPr userDrawn="1"/>
              </p:nvSpPr>
              <p:spPr bwMode="auto">
                <a:xfrm>
                  <a:off x="4426" y="403"/>
                  <a:ext cx="5" cy="5"/>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8" name="Freeform 257">
                  <a:extLst>
                    <a:ext uri="{FF2B5EF4-FFF2-40B4-BE49-F238E27FC236}">
                      <a16:creationId xmlns:a16="http://schemas.microsoft.com/office/drawing/2014/main" id="{5A1256A5-F0E1-47F8-B04E-146138B1378E}"/>
                    </a:ext>
                  </a:extLst>
                </p:cNvPr>
                <p:cNvSpPr>
                  <a:spLocks/>
                </p:cNvSpPr>
                <p:nvPr userDrawn="1"/>
              </p:nvSpPr>
              <p:spPr bwMode="auto">
                <a:xfrm>
                  <a:off x="4426" y="40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0" y="1"/>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9" name="Freeform 258">
                  <a:extLst>
                    <a:ext uri="{FF2B5EF4-FFF2-40B4-BE49-F238E27FC236}">
                      <a16:creationId xmlns:a16="http://schemas.microsoft.com/office/drawing/2014/main" id="{C95F5A4F-F12E-41B5-8D2A-9D67F7616EE4}"/>
                    </a:ext>
                  </a:extLst>
                </p:cNvPr>
                <p:cNvSpPr>
                  <a:spLocks/>
                </p:cNvSpPr>
                <p:nvPr userDrawn="1"/>
              </p:nvSpPr>
              <p:spPr bwMode="auto">
                <a:xfrm>
                  <a:off x="4411" y="42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0" name="Freeform 259">
                  <a:extLst>
                    <a:ext uri="{FF2B5EF4-FFF2-40B4-BE49-F238E27FC236}">
                      <a16:creationId xmlns:a16="http://schemas.microsoft.com/office/drawing/2014/main" id="{6D20D36A-B231-436F-899D-1B3AD9E18CF2}"/>
                    </a:ext>
                  </a:extLst>
                </p:cNvPr>
                <p:cNvSpPr>
                  <a:spLocks/>
                </p:cNvSpPr>
                <p:nvPr userDrawn="1"/>
              </p:nvSpPr>
              <p:spPr bwMode="auto">
                <a:xfrm>
                  <a:off x="4426" y="37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1" name="Freeform 260">
                  <a:extLst>
                    <a:ext uri="{FF2B5EF4-FFF2-40B4-BE49-F238E27FC236}">
                      <a16:creationId xmlns:a16="http://schemas.microsoft.com/office/drawing/2014/main" id="{ADCD745B-7CA3-499B-A689-6D224E27EC61}"/>
                    </a:ext>
                  </a:extLst>
                </p:cNvPr>
                <p:cNvSpPr>
                  <a:spLocks/>
                </p:cNvSpPr>
                <p:nvPr userDrawn="1"/>
              </p:nvSpPr>
              <p:spPr bwMode="auto">
                <a:xfrm>
                  <a:off x="4426" y="3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2" name="Freeform 261">
                  <a:extLst>
                    <a:ext uri="{FF2B5EF4-FFF2-40B4-BE49-F238E27FC236}">
                      <a16:creationId xmlns:a16="http://schemas.microsoft.com/office/drawing/2014/main" id="{D3A21F19-8221-4E5E-8A18-60019CC34E7C}"/>
                    </a:ext>
                  </a:extLst>
                </p:cNvPr>
                <p:cNvSpPr>
                  <a:spLocks/>
                </p:cNvSpPr>
                <p:nvPr userDrawn="1"/>
              </p:nvSpPr>
              <p:spPr bwMode="auto">
                <a:xfrm>
                  <a:off x="4421" y="398"/>
                  <a:ext cx="5" cy="10"/>
                </a:xfrm>
                <a:custGeom>
                  <a:avLst/>
                  <a:gdLst>
                    <a:gd name="T0" fmla="*/ 0 w 5"/>
                    <a:gd name="T1" fmla="*/ 0 h 10"/>
                    <a:gd name="T2" fmla="*/ 5 w 5"/>
                    <a:gd name="T3" fmla="*/ 10 h 10"/>
                    <a:gd name="T4" fmla="*/ 0 w 5"/>
                    <a:gd name="T5" fmla="*/ 0 h 10"/>
                    <a:gd name="T6" fmla="*/ 0 w 5"/>
                    <a:gd name="T7" fmla="*/ 0 h 10"/>
                  </a:gdLst>
                  <a:ahLst/>
                  <a:cxnLst>
                    <a:cxn ang="0">
                      <a:pos x="T0" y="T1"/>
                    </a:cxn>
                    <a:cxn ang="0">
                      <a:pos x="T2" y="T3"/>
                    </a:cxn>
                    <a:cxn ang="0">
                      <a:pos x="T4" y="T5"/>
                    </a:cxn>
                    <a:cxn ang="0">
                      <a:pos x="T6" y="T7"/>
                    </a:cxn>
                  </a:cxnLst>
                  <a:rect l="0" t="0" r="r" b="b"/>
                  <a:pathLst>
                    <a:path w="5" h="10">
                      <a:moveTo>
                        <a:pt x="0" y="0"/>
                      </a:moveTo>
                      <a:lnTo>
                        <a:pt x="5" y="1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3" name="Freeform 262">
                  <a:extLst>
                    <a:ext uri="{FF2B5EF4-FFF2-40B4-BE49-F238E27FC236}">
                      <a16:creationId xmlns:a16="http://schemas.microsoft.com/office/drawing/2014/main" id="{318D7CA9-D00F-402B-BFE1-E813415F06D1}"/>
                    </a:ext>
                  </a:extLst>
                </p:cNvPr>
                <p:cNvSpPr>
                  <a:spLocks/>
                </p:cNvSpPr>
                <p:nvPr userDrawn="1"/>
              </p:nvSpPr>
              <p:spPr bwMode="auto">
                <a:xfrm>
                  <a:off x="4426" y="3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4" name="Freeform 263">
                  <a:extLst>
                    <a:ext uri="{FF2B5EF4-FFF2-40B4-BE49-F238E27FC236}">
                      <a16:creationId xmlns:a16="http://schemas.microsoft.com/office/drawing/2014/main" id="{EACB9DD5-DF97-4517-A778-9D3458264A9B}"/>
                    </a:ext>
                  </a:extLst>
                </p:cNvPr>
                <p:cNvSpPr>
                  <a:spLocks/>
                </p:cNvSpPr>
                <p:nvPr userDrawn="1"/>
              </p:nvSpPr>
              <p:spPr bwMode="auto">
                <a:xfrm>
                  <a:off x="4421" y="338"/>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2"/>
                        <a:pt x="1" y="1"/>
                        <a:pt x="2" y="1"/>
                      </a:cubicBezTo>
                      <a:cubicBezTo>
                        <a:pt x="2" y="1"/>
                        <a:pt x="1" y="0"/>
                        <a:pt x="0" y="0"/>
                      </a:cubicBezTo>
                      <a:cubicBezTo>
                        <a:pt x="1"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5" name="Freeform 264">
                  <a:extLst>
                    <a:ext uri="{FF2B5EF4-FFF2-40B4-BE49-F238E27FC236}">
                      <a16:creationId xmlns:a16="http://schemas.microsoft.com/office/drawing/2014/main" id="{E247B369-B69A-4DF7-9C0C-7BE68286C472}"/>
                    </a:ext>
                  </a:extLst>
                </p:cNvPr>
                <p:cNvSpPr>
                  <a:spLocks/>
                </p:cNvSpPr>
                <p:nvPr userDrawn="1"/>
              </p:nvSpPr>
              <p:spPr bwMode="auto">
                <a:xfrm>
                  <a:off x="4421" y="3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6" name="Freeform 265">
                  <a:extLst>
                    <a:ext uri="{FF2B5EF4-FFF2-40B4-BE49-F238E27FC236}">
                      <a16:creationId xmlns:a16="http://schemas.microsoft.com/office/drawing/2014/main" id="{34B662BC-6322-4B7D-B7CC-2A394FB5AB97}"/>
                    </a:ext>
                  </a:extLst>
                </p:cNvPr>
                <p:cNvSpPr>
                  <a:spLocks/>
                </p:cNvSpPr>
                <p:nvPr userDrawn="1"/>
              </p:nvSpPr>
              <p:spPr bwMode="auto">
                <a:xfrm>
                  <a:off x="4421" y="36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7" name="Freeform 266">
                  <a:extLst>
                    <a:ext uri="{FF2B5EF4-FFF2-40B4-BE49-F238E27FC236}">
                      <a16:creationId xmlns:a16="http://schemas.microsoft.com/office/drawing/2014/main" id="{6ADD7694-4ADB-4C0F-82F5-425DC0C2D035}"/>
                    </a:ext>
                  </a:extLst>
                </p:cNvPr>
                <p:cNvSpPr>
                  <a:spLocks/>
                </p:cNvSpPr>
                <p:nvPr userDrawn="1"/>
              </p:nvSpPr>
              <p:spPr bwMode="auto">
                <a:xfrm>
                  <a:off x="4421" y="3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8" name="Freeform 267">
                  <a:extLst>
                    <a:ext uri="{FF2B5EF4-FFF2-40B4-BE49-F238E27FC236}">
                      <a16:creationId xmlns:a16="http://schemas.microsoft.com/office/drawing/2014/main" id="{AADD3A55-3F7D-4DF3-B649-68345B6F56DC}"/>
                    </a:ext>
                  </a:extLst>
                </p:cNvPr>
                <p:cNvSpPr>
                  <a:spLocks/>
                </p:cNvSpPr>
                <p:nvPr userDrawn="1"/>
              </p:nvSpPr>
              <p:spPr bwMode="auto">
                <a:xfrm>
                  <a:off x="4421" y="3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9" name="Freeform 268">
                  <a:extLst>
                    <a:ext uri="{FF2B5EF4-FFF2-40B4-BE49-F238E27FC236}">
                      <a16:creationId xmlns:a16="http://schemas.microsoft.com/office/drawing/2014/main" id="{31DF89B7-89E4-4A10-B4C1-855EF5BBAF93}"/>
                    </a:ext>
                  </a:extLst>
                </p:cNvPr>
                <p:cNvSpPr>
                  <a:spLocks/>
                </p:cNvSpPr>
                <p:nvPr userDrawn="1"/>
              </p:nvSpPr>
              <p:spPr bwMode="auto">
                <a:xfrm>
                  <a:off x="4411" y="378"/>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0" name="Freeform 269">
                  <a:extLst>
                    <a:ext uri="{FF2B5EF4-FFF2-40B4-BE49-F238E27FC236}">
                      <a16:creationId xmlns:a16="http://schemas.microsoft.com/office/drawing/2014/main" id="{495CDE8C-E7DF-4FD4-B6FA-4FD8171BFEA1}"/>
                    </a:ext>
                  </a:extLst>
                </p:cNvPr>
                <p:cNvSpPr>
                  <a:spLocks/>
                </p:cNvSpPr>
                <p:nvPr userDrawn="1"/>
              </p:nvSpPr>
              <p:spPr bwMode="auto">
                <a:xfrm>
                  <a:off x="4416" y="36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1" name="Rectangle 270">
                  <a:extLst>
                    <a:ext uri="{FF2B5EF4-FFF2-40B4-BE49-F238E27FC236}">
                      <a16:creationId xmlns:a16="http://schemas.microsoft.com/office/drawing/2014/main" id="{9CCA8BEB-A755-4DD4-9AE3-708310486947}"/>
                    </a:ext>
                  </a:extLst>
                </p:cNvPr>
                <p:cNvSpPr>
                  <a:spLocks noChangeArrowheads="1"/>
                </p:cNvSpPr>
                <p:nvPr userDrawn="1"/>
              </p:nvSpPr>
              <p:spPr bwMode="auto">
                <a:xfrm>
                  <a:off x="4416"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2" name="Freeform 271">
                  <a:extLst>
                    <a:ext uri="{FF2B5EF4-FFF2-40B4-BE49-F238E27FC236}">
                      <a16:creationId xmlns:a16="http://schemas.microsoft.com/office/drawing/2014/main" id="{C1AD9E2B-A090-41F8-9C15-6FF4BE85C635}"/>
                    </a:ext>
                  </a:extLst>
                </p:cNvPr>
                <p:cNvSpPr>
                  <a:spLocks/>
                </p:cNvSpPr>
                <p:nvPr userDrawn="1"/>
              </p:nvSpPr>
              <p:spPr bwMode="auto">
                <a:xfrm>
                  <a:off x="4416" y="338"/>
                  <a:ext cx="5" cy="10"/>
                </a:xfrm>
                <a:custGeom>
                  <a:avLst/>
                  <a:gdLst>
                    <a:gd name="T0" fmla="*/ 0 w 1"/>
                    <a:gd name="T1" fmla="*/ 1 h 2"/>
                    <a:gd name="T2" fmla="*/ 0 w 1"/>
                    <a:gd name="T3" fmla="*/ 0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0"/>
                        <a:pt x="0" y="0"/>
                      </a:cubicBezTo>
                      <a:cubicBezTo>
                        <a:pt x="0" y="0"/>
                        <a:pt x="0" y="1"/>
                        <a:pt x="0" y="1"/>
                      </a:cubicBezTo>
                      <a:cubicBezTo>
                        <a:pt x="0" y="2"/>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3" name="Freeform 272">
                  <a:extLst>
                    <a:ext uri="{FF2B5EF4-FFF2-40B4-BE49-F238E27FC236}">
                      <a16:creationId xmlns:a16="http://schemas.microsoft.com/office/drawing/2014/main" id="{AE69FEDA-045F-44AE-85DA-33C0C31C2DAE}"/>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4" name="Rectangle 273">
                  <a:extLst>
                    <a:ext uri="{FF2B5EF4-FFF2-40B4-BE49-F238E27FC236}">
                      <a16:creationId xmlns:a16="http://schemas.microsoft.com/office/drawing/2014/main" id="{8105B312-A147-4758-A379-53A4CED38B6D}"/>
                    </a:ext>
                  </a:extLst>
                </p:cNvPr>
                <p:cNvSpPr>
                  <a:spLocks noChangeArrowheads="1"/>
                </p:cNvSpPr>
                <p:nvPr userDrawn="1"/>
              </p:nvSpPr>
              <p:spPr bwMode="auto">
                <a:xfrm>
                  <a:off x="4406" y="3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5" name="Freeform 274">
                  <a:extLst>
                    <a:ext uri="{FF2B5EF4-FFF2-40B4-BE49-F238E27FC236}">
                      <a16:creationId xmlns:a16="http://schemas.microsoft.com/office/drawing/2014/main" id="{89D1C239-F18C-4070-9FFB-3D532971D1C9}"/>
                    </a:ext>
                  </a:extLst>
                </p:cNvPr>
                <p:cNvSpPr>
                  <a:spLocks/>
                </p:cNvSpPr>
                <p:nvPr userDrawn="1"/>
              </p:nvSpPr>
              <p:spPr bwMode="auto">
                <a:xfrm>
                  <a:off x="4416" y="34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6" name="Freeform 275">
                  <a:extLst>
                    <a:ext uri="{FF2B5EF4-FFF2-40B4-BE49-F238E27FC236}">
                      <a16:creationId xmlns:a16="http://schemas.microsoft.com/office/drawing/2014/main" id="{3BCE1F54-0D6E-4990-90BE-5BD4EE6C19A3}"/>
                    </a:ext>
                  </a:extLst>
                </p:cNvPr>
                <p:cNvSpPr>
                  <a:spLocks/>
                </p:cNvSpPr>
                <p:nvPr userDrawn="1"/>
              </p:nvSpPr>
              <p:spPr bwMode="auto">
                <a:xfrm>
                  <a:off x="4416" y="32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7" name="Freeform 276">
                  <a:extLst>
                    <a:ext uri="{FF2B5EF4-FFF2-40B4-BE49-F238E27FC236}">
                      <a16:creationId xmlns:a16="http://schemas.microsoft.com/office/drawing/2014/main" id="{0D7AEB2E-A71B-46B3-8F8F-3721408B0A30}"/>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8" name="Freeform 277">
                  <a:extLst>
                    <a:ext uri="{FF2B5EF4-FFF2-40B4-BE49-F238E27FC236}">
                      <a16:creationId xmlns:a16="http://schemas.microsoft.com/office/drawing/2014/main" id="{E3ACD8F8-EFD2-4F75-8024-4B352374D6D4}"/>
                    </a:ext>
                  </a:extLst>
                </p:cNvPr>
                <p:cNvSpPr>
                  <a:spLocks/>
                </p:cNvSpPr>
                <p:nvPr userDrawn="1"/>
              </p:nvSpPr>
              <p:spPr bwMode="auto">
                <a:xfrm>
                  <a:off x="4416" y="348"/>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0" y="0"/>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9" name="Freeform 278">
                  <a:extLst>
                    <a:ext uri="{FF2B5EF4-FFF2-40B4-BE49-F238E27FC236}">
                      <a16:creationId xmlns:a16="http://schemas.microsoft.com/office/drawing/2014/main" id="{169865F1-E8E2-4D9B-8ED3-D4502B46E857}"/>
                    </a:ext>
                  </a:extLst>
                </p:cNvPr>
                <p:cNvSpPr>
                  <a:spLocks/>
                </p:cNvSpPr>
                <p:nvPr userDrawn="1"/>
              </p:nvSpPr>
              <p:spPr bwMode="auto">
                <a:xfrm>
                  <a:off x="4376" y="308"/>
                  <a:ext cx="30" cy="20"/>
                </a:xfrm>
                <a:custGeom>
                  <a:avLst/>
                  <a:gdLst>
                    <a:gd name="T0" fmla="*/ 0 w 6"/>
                    <a:gd name="T1" fmla="*/ 2 h 4"/>
                    <a:gd name="T2" fmla="*/ 2 w 6"/>
                    <a:gd name="T3" fmla="*/ 3 h 4"/>
                    <a:gd name="T4" fmla="*/ 6 w 6"/>
                    <a:gd name="T5" fmla="*/ 1 h 4"/>
                    <a:gd name="T6" fmla="*/ 4 w 6"/>
                    <a:gd name="T7" fmla="*/ 1 h 4"/>
                    <a:gd name="T8" fmla="*/ 3 w 6"/>
                    <a:gd name="T9" fmla="*/ 2 h 4"/>
                    <a:gd name="T10" fmla="*/ 3 w 6"/>
                    <a:gd name="T11" fmla="*/ 1 h 4"/>
                    <a:gd name="T12" fmla="*/ 0 w 6"/>
                    <a:gd name="T13" fmla="*/ 1 h 4"/>
                    <a:gd name="T14" fmla="*/ 1 w 6"/>
                    <a:gd name="T15" fmla="*/ 2 h 4"/>
                    <a:gd name="T16" fmla="*/ 0 w 6"/>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0" y="2"/>
                      </a:moveTo>
                      <a:cubicBezTo>
                        <a:pt x="1" y="2"/>
                        <a:pt x="2" y="2"/>
                        <a:pt x="2" y="3"/>
                      </a:cubicBezTo>
                      <a:cubicBezTo>
                        <a:pt x="3" y="4"/>
                        <a:pt x="5" y="2"/>
                        <a:pt x="6" y="1"/>
                      </a:cubicBezTo>
                      <a:cubicBezTo>
                        <a:pt x="5" y="1"/>
                        <a:pt x="5" y="1"/>
                        <a:pt x="4" y="1"/>
                      </a:cubicBezTo>
                      <a:cubicBezTo>
                        <a:pt x="4" y="1"/>
                        <a:pt x="4" y="3"/>
                        <a:pt x="3" y="2"/>
                      </a:cubicBezTo>
                      <a:cubicBezTo>
                        <a:pt x="2" y="1"/>
                        <a:pt x="3" y="1"/>
                        <a:pt x="3" y="1"/>
                      </a:cubicBezTo>
                      <a:cubicBezTo>
                        <a:pt x="3" y="2"/>
                        <a:pt x="1" y="0"/>
                        <a:pt x="0" y="1"/>
                      </a:cubicBezTo>
                      <a:cubicBezTo>
                        <a:pt x="1" y="2"/>
                        <a:pt x="1" y="2"/>
                        <a:pt x="1" y="2"/>
                      </a:cubicBezTo>
                      <a:cubicBezTo>
                        <a:pt x="1" y="2"/>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0" name="Freeform 279">
                  <a:extLst>
                    <a:ext uri="{FF2B5EF4-FFF2-40B4-BE49-F238E27FC236}">
                      <a16:creationId xmlns:a16="http://schemas.microsoft.com/office/drawing/2014/main" id="{A9EE253E-06DD-4461-AAE8-257DDC0D54E8}"/>
                    </a:ext>
                  </a:extLst>
                </p:cNvPr>
                <p:cNvSpPr>
                  <a:spLocks/>
                </p:cNvSpPr>
                <p:nvPr userDrawn="1"/>
              </p:nvSpPr>
              <p:spPr bwMode="auto">
                <a:xfrm>
                  <a:off x="4406" y="313"/>
                  <a:ext cx="5" cy="10"/>
                </a:xfrm>
                <a:custGeom>
                  <a:avLst/>
                  <a:gdLst>
                    <a:gd name="T0" fmla="*/ 0 w 1"/>
                    <a:gd name="T1" fmla="*/ 2 h 2"/>
                    <a:gd name="T2" fmla="*/ 0 w 1"/>
                    <a:gd name="T3" fmla="*/ 2 h 2"/>
                    <a:gd name="T4" fmla="*/ 1 w 1"/>
                    <a:gd name="T5" fmla="*/ 0 h 2"/>
                    <a:gd name="T6" fmla="*/ 0 w 1"/>
                    <a:gd name="T7" fmla="*/ 0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0" y="2"/>
                        <a:pt x="1" y="1"/>
                        <a:pt x="1" y="0"/>
                      </a:cubicBezTo>
                      <a:cubicBezTo>
                        <a:pt x="0" y="0"/>
                        <a:pt x="0" y="0"/>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1" name="Freeform 280">
                  <a:extLst>
                    <a:ext uri="{FF2B5EF4-FFF2-40B4-BE49-F238E27FC236}">
                      <a16:creationId xmlns:a16="http://schemas.microsoft.com/office/drawing/2014/main" id="{FF993715-5BE3-4370-825F-871CDF74C1C8}"/>
                    </a:ext>
                  </a:extLst>
                </p:cNvPr>
                <p:cNvSpPr>
                  <a:spLocks/>
                </p:cNvSpPr>
                <p:nvPr userDrawn="1"/>
              </p:nvSpPr>
              <p:spPr bwMode="auto">
                <a:xfrm>
                  <a:off x="4401" y="323"/>
                  <a:ext cx="15" cy="15"/>
                </a:xfrm>
                <a:custGeom>
                  <a:avLst/>
                  <a:gdLst>
                    <a:gd name="T0" fmla="*/ 2 w 3"/>
                    <a:gd name="T1" fmla="*/ 2 h 3"/>
                    <a:gd name="T2" fmla="*/ 0 w 3"/>
                    <a:gd name="T3" fmla="*/ 2 h 3"/>
                    <a:gd name="T4" fmla="*/ 1 w 3"/>
                    <a:gd name="T5" fmla="*/ 3 h 3"/>
                    <a:gd name="T6" fmla="*/ 2 w 3"/>
                    <a:gd name="T7" fmla="*/ 2 h 3"/>
                    <a:gd name="T8" fmla="*/ 3 w 3"/>
                    <a:gd name="T9" fmla="*/ 3 h 3"/>
                    <a:gd name="T10" fmla="*/ 3 w 3"/>
                    <a:gd name="T11" fmla="*/ 2 h 3"/>
                    <a:gd name="T12" fmla="*/ 3 w 3"/>
                    <a:gd name="T13" fmla="*/ 2 h 3"/>
                    <a:gd name="T14" fmla="*/ 3 w 3"/>
                    <a:gd name="T15" fmla="*/ 2 h 3"/>
                    <a:gd name="T16" fmla="*/ 3 w 3"/>
                    <a:gd name="T17" fmla="*/ 2 h 3"/>
                    <a:gd name="T18" fmla="*/ 2 w 3"/>
                    <a:gd name="T19" fmla="*/ 2 h 3"/>
                    <a:gd name="T20" fmla="*/ 2 w 3"/>
                    <a:gd name="T21" fmla="*/ 2 h 3"/>
                    <a:gd name="T22" fmla="*/ 2 w 3"/>
                    <a:gd name="T23" fmla="*/ 2 h 3"/>
                    <a:gd name="T24" fmla="*/ 2 w 3"/>
                    <a:gd name="T25" fmla="*/ 2 h 3"/>
                    <a:gd name="T26" fmla="*/ 3 w 3"/>
                    <a:gd name="T27" fmla="*/ 2 h 3"/>
                    <a:gd name="T28" fmla="*/ 3 w 3"/>
                    <a:gd name="T29" fmla="*/ 2 h 3"/>
                    <a:gd name="T30" fmla="*/ 1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2"/>
                        <a:pt x="1" y="1"/>
                        <a:pt x="0" y="2"/>
                      </a:cubicBezTo>
                      <a:cubicBezTo>
                        <a:pt x="0" y="3"/>
                        <a:pt x="1" y="2"/>
                        <a:pt x="1" y="3"/>
                      </a:cubicBezTo>
                      <a:cubicBezTo>
                        <a:pt x="1" y="1"/>
                        <a:pt x="2" y="3"/>
                        <a:pt x="2" y="2"/>
                      </a:cubicBezTo>
                      <a:cubicBezTo>
                        <a:pt x="2" y="2"/>
                        <a:pt x="2" y="2"/>
                        <a:pt x="3" y="3"/>
                      </a:cubicBezTo>
                      <a:cubicBezTo>
                        <a:pt x="3" y="2"/>
                        <a:pt x="3" y="2"/>
                        <a:pt x="3" y="2"/>
                      </a:cubicBezTo>
                      <a:cubicBezTo>
                        <a:pt x="3" y="2"/>
                        <a:pt x="3" y="2"/>
                        <a:pt x="3" y="2"/>
                      </a:cubicBezTo>
                      <a:cubicBezTo>
                        <a:pt x="3" y="2"/>
                        <a:pt x="3" y="2"/>
                        <a:pt x="3" y="2"/>
                      </a:cubicBezTo>
                      <a:cubicBezTo>
                        <a:pt x="3" y="2"/>
                        <a:pt x="3" y="2"/>
                        <a:pt x="3" y="2"/>
                      </a:cubicBezTo>
                      <a:cubicBezTo>
                        <a:pt x="3" y="2"/>
                        <a:pt x="2" y="2"/>
                        <a:pt x="2" y="2"/>
                      </a:cubicBezTo>
                      <a:cubicBezTo>
                        <a:pt x="2" y="2"/>
                        <a:pt x="2" y="2"/>
                        <a:pt x="2" y="2"/>
                      </a:cubicBezTo>
                      <a:cubicBezTo>
                        <a:pt x="2" y="2"/>
                        <a:pt x="2" y="2"/>
                        <a:pt x="2" y="2"/>
                      </a:cubicBezTo>
                      <a:cubicBezTo>
                        <a:pt x="2" y="1"/>
                        <a:pt x="2" y="2"/>
                        <a:pt x="2" y="2"/>
                      </a:cubicBezTo>
                      <a:cubicBezTo>
                        <a:pt x="3" y="2"/>
                        <a:pt x="3" y="2"/>
                        <a:pt x="3" y="2"/>
                      </a:cubicBezTo>
                      <a:cubicBezTo>
                        <a:pt x="3" y="2"/>
                        <a:pt x="3" y="2"/>
                        <a:pt x="3" y="2"/>
                      </a:cubicBezTo>
                      <a:cubicBezTo>
                        <a:pt x="1" y="0"/>
                        <a:pt x="1" y="0"/>
                        <a:pt x="1" y="0"/>
                      </a:cubicBezTo>
                      <a:cubicBezTo>
                        <a:pt x="1"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2" name="Freeform 281">
                  <a:extLst>
                    <a:ext uri="{FF2B5EF4-FFF2-40B4-BE49-F238E27FC236}">
                      <a16:creationId xmlns:a16="http://schemas.microsoft.com/office/drawing/2014/main" id="{B0C65457-B990-4858-A7E4-9E8BB10AB60E}"/>
                    </a:ext>
                  </a:extLst>
                </p:cNvPr>
                <p:cNvSpPr>
                  <a:spLocks/>
                </p:cNvSpPr>
                <p:nvPr userDrawn="1"/>
              </p:nvSpPr>
              <p:spPr bwMode="auto">
                <a:xfrm>
                  <a:off x="4406"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3" name="Freeform 282">
                  <a:extLst>
                    <a:ext uri="{FF2B5EF4-FFF2-40B4-BE49-F238E27FC236}">
                      <a16:creationId xmlns:a16="http://schemas.microsoft.com/office/drawing/2014/main" id="{A43503C4-C315-472F-945F-C22459589DB0}"/>
                    </a:ext>
                  </a:extLst>
                </p:cNvPr>
                <p:cNvSpPr>
                  <a:spLocks/>
                </p:cNvSpPr>
                <p:nvPr userDrawn="1"/>
              </p:nvSpPr>
              <p:spPr bwMode="auto">
                <a:xfrm>
                  <a:off x="4406" y="373"/>
                  <a:ext cx="10" cy="10"/>
                </a:xfrm>
                <a:custGeom>
                  <a:avLst/>
                  <a:gdLst>
                    <a:gd name="T0" fmla="*/ 0 w 2"/>
                    <a:gd name="T1" fmla="*/ 1 h 2"/>
                    <a:gd name="T2" fmla="*/ 0 w 2"/>
                    <a:gd name="T3" fmla="*/ 2 h 2"/>
                    <a:gd name="T4" fmla="*/ 0 w 2"/>
                    <a:gd name="T5" fmla="*/ 2 h 2"/>
                    <a:gd name="T6" fmla="*/ 1 w 2"/>
                    <a:gd name="T7" fmla="*/ 2 h 2"/>
                    <a:gd name="T8" fmla="*/ 1 w 2"/>
                    <a:gd name="T9" fmla="*/ 2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2"/>
                      </a:cubicBezTo>
                      <a:cubicBezTo>
                        <a:pt x="0" y="2"/>
                        <a:pt x="0" y="2"/>
                        <a:pt x="0" y="2"/>
                      </a:cubicBezTo>
                      <a:cubicBezTo>
                        <a:pt x="0" y="2"/>
                        <a:pt x="0" y="2"/>
                        <a:pt x="1" y="2"/>
                      </a:cubicBezTo>
                      <a:cubicBezTo>
                        <a:pt x="1" y="2"/>
                        <a:pt x="1" y="2"/>
                        <a:pt x="1" y="2"/>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4" name="Freeform 283">
                  <a:extLst>
                    <a:ext uri="{FF2B5EF4-FFF2-40B4-BE49-F238E27FC236}">
                      <a16:creationId xmlns:a16="http://schemas.microsoft.com/office/drawing/2014/main" id="{72E4FFE5-6415-4297-9542-7C1E0E33C94E}"/>
                    </a:ext>
                  </a:extLst>
                </p:cNvPr>
                <p:cNvSpPr>
                  <a:spLocks/>
                </p:cNvSpPr>
                <p:nvPr userDrawn="1"/>
              </p:nvSpPr>
              <p:spPr bwMode="auto">
                <a:xfrm>
                  <a:off x="4401" y="348"/>
                  <a:ext cx="10" cy="10"/>
                </a:xfrm>
                <a:custGeom>
                  <a:avLst/>
                  <a:gdLst>
                    <a:gd name="T0" fmla="*/ 2 w 2"/>
                    <a:gd name="T1" fmla="*/ 2 h 2"/>
                    <a:gd name="T2" fmla="*/ 1 w 2"/>
                    <a:gd name="T3" fmla="*/ 0 h 2"/>
                    <a:gd name="T4" fmla="*/ 0 w 2"/>
                    <a:gd name="T5" fmla="*/ 1 h 2"/>
                    <a:gd name="T6" fmla="*/ 1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1" y="0"/>
                        <a:pt x="1" y="0"/>
                        <a:pt x="1" y="0"/>
                      </a:cubicBezTo>
                      <a:cubicBezTo>
                        <a:pt x="0" y="1"/>
                        <a:pt x="0" y="1"/>
                        <a:pt x="0" y="1"/>
                      </a:cubicBezTo>
                      <a:cubicBezTo>
                        <a:pt x="1" y="1"/>
                        <a:pt x="1" y="1"/>
                        <a:pt x="1"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5" name="Freeform 284">
                  <a:extLst>
                    <a:ext uri="{FF2B5EF4-FFF2-40B4-BE49-F238E27FC236}">
                      <a16:creationId xmlns:a16="http://schemas.microsoft.com/office/drawing/2014/main" id="{07FBEAB6-F66A-4DEF-8DDB-5453128C5C93}"/>
                    </a:ext>
                  </a:extLst>
                </p:cNvPr>
                <p:cNvSpPr>
                  <a:spLocks/>
                </p:cNvSpPr>
                <p:nvPr userDrawn="1"/>
              </p:nvSpPr>
              <p:spPr bwMode="auto">
                <a:xfrm>
                  <a:off x="4401" y="308"/>
                  <a:ext cx="10" cy="5"/>
                </a:xfrm>
                <a:custGeom>
                  <a:avLst/>
                  <a:gdLst>
                    <a:gd name="T0" fmla="*/ 5 w 10"/>
                    <a:gd name="T1" fmla="*/ 5 h 5"/>
                    <a:gd name="T2" fmla="*/ 10 w 10"/>
                    <a:gd name="T3" fmla="*/ 0 h 5"/>
                    <a:gd name="T4" fmla="*/ 0 w 10"/>
                    <a:gd name="T5" fmla="*/ 0 h 5"/>
                    <a:gd name="T6" fmla="*/ 5 w 10"/>
                    <a:gd name="T7" fmla="*/ 5 h 5"/>
                  </a:gdLst>
                  <a:ahLst/>
                  <a:cxnLst>
                    <a:cxn ang="0">
                      <a:pos x="T0" y="T1"/>
                    </a:cxn>
                    <a:cxn ang="0">
                      <a:pos x="T2" y="T3"/>
                    </a:cxn>
                    <a:cxn ang="0">
                      <a:pos x="T4" y="T5"/>
                    </a:cxn>
                    <a:cxn ang="0">
                      <a:pos x="T6" y="T7"/>
                    </a:cxn>
                  </a:cxnLst>
                  <a:rect l="0" t="0" r="r" b="b"/>
                  <a:pathLst>
                    <a:path w="10" h="5">
                      <a:moveTo>
                        <a:pt x="5" y="5"/>
                      </a:moveTo>
                      <a:lnTo>
                        <a:pt x="10"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6" name="Freeform 285">
                  <a:extLst>
                    <a:ext uri="{FF2B5EF4-FFF2-40B4-BE49-F238E27FC236}">
                      <a16:creationId xmlns:a16="http://schemas.microsoft.com/office/drawing/2014/main" id="{26BC4049-121F-434D-BDBB-F80883BAB001}"/>
                    </a:ext>
                  </a:extLst>
                </p:cNvPr>
                <p:cNvSpPr>
                  <a:spLocks/>
                </p:cNvSpPr>
                <p:nvPr userDrawn="1"/>
              </p:nvSpPr>
              <p:spPr bwMode="auto">
                <a:xfrm>
                  <a:off x="4401" y="298"/>
                  <a:ext cx="5" cy="5"/>
                </a:xfrm>
                <a:custGeom>
                  <a:avLst/>
                  <a:gdLst>
                    <a:gd name="T0" fmla="*/ 0 w 5"/>
                    <a:gd name="T1" fmla="*/ 5 h 5"/>
                    <a:gd name="T2" fmla="*/ 5 w 5"/>
                    <a:gd name="T3" fmla="*/ 0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7" name="Freeform 286">
                  <a:extLst>
                    <a:ext uri="{FF2B5EF4-FFF2-40B4-BE49-F238E27FC236}">
                      <a16:creationId xmlns:a16="http://schemas.microsoft.com/office/drawing/2014/main" id="{9B02230F-F53F-4897-A0A0-26A372467FE6}"/>
                    </a:ext>
                  </a:extLst>
                </p:cNvPr>
                <p:cNvSpPr>
                  <a:spLocks/>
                </p:cNvSpPr>
                <p:nvPr userDrawn="1"/>
              </p:nvSpPr>
              <p:spPr bwMode="auto">
                <a:xfrm>
                  <a:off x="4097"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8" name="Freeform 287">
                  <a:extLst>
                    <a:ext uri="{FF2B5EF4-FFF2-40B4-BE49-F238E27FC236}">
                      <a16:creationId xmlns:a16="http://schemas.microsoft.com/office/drawing/2014/main" id="{C8CCE27A-9CFD-4FE6-98E5-2BAECE391684}"/>
                    </a:ext>
                  </a:extLst>
                </p:cNvPr>
                <p:cNvSpPr>
                  <a:spLocks/>
                </p:cNvSpPr>
                <p:nvPr userDrawn="1"/>
              </p:nvSpPr>
              <p:spPr bwMode="auto">
                <a:xfrm>
                  <a:off x="4097" y="5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9" name="Freeform 288">
                  <a:extLst>
                    <a:ext uri="{FF2B5EF4-FFF2-40B4-BE49-F238E27FC236}">
                      <a16:creationId xmlns:a16="http://schemas.microsoft.com/office/drawing/2014/main" id="{93A7802E-B518-4E2B-929E-897905AD2CFC}"/>
                    </a:ext>
                  </a:extLst>
                </p:cNvPr>
                <p:cNvSpPr>
                  <a:spLocks/>
                </p:cNvSpPr>
                <p:nvPr userDrawn="1"/>
              </p:nvSpPr>
              <p:spPr bwMode="auto">
                <a:xfrm>
                  <a:off x="4157" y="238"/>
                  <a:ext cx="15" cy="5"/>
                </a:xfrm>
                <a:custGeom>
                  <a:avLst/>
                  <a:gdLst>
                    <a:gd name="T0" fmla="*/ 3 w 3"/>
                    <a:gd name="T1" fmla="*/ 0 h 1"/>
                    <a:gd name="T2" fmla="*/ 1 w 3"/>
                    <a:gd name="T3" fmla="*/ 0 h 1"/>
                    <a:gd name="T4" fmla="*/ 2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2" y="0"/>
                        <a:pt x="0" y="0"/>
                        <a:pt x="1" y="0"/>
                      </a:cubicBezTo>
                      <a:cubicBezTo>
                        <a:pt x="2" y="1"/>
                        <a:pt x="2" y="1"/>
                        <a:pt x="2" y="1"/>
                      </a:cubicBezTo>
                      <a:cubicBezTo>
                        <a:pt x="2"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0" name="Freeform 289">
                  <a:extLst>
                    <a:ext uri="{FF2B5EF4-FFF2-40B4-BE49-F238E27FC236}">
                      <a16:creationId xmlns:a16="http://schemas.microsoft.com/office/drawing/2014/main" id="{ADA84207-D1C6-4363-81C2-A6AB65FF3FBF}"/>
                    </a:ext>
                  </a:extLst>
                </p:cNvPr>
                <p:cNvSpPr>
                  <a:spLocks/>
                </p:cNvSpPr>
                <p:nvPr userDrawn="1"/>
              </p:nvSpPr>
              <p:spPr bwMode="auto">
                <a:xfrm>
                  <a:off x="4092" y="38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1" name="Freeform 290">
                  <a:extLst>
                    <a:ext uri="{FF2B5EF4-FFF2-40B4-BE49-F238E27FC236}">
                      <a16:creationId xmlns:a16="http://schemas.microsoft.com/office/drawing/2014/main" id="{138D20F6-1847-433B-B8D9-3AC39B9B231B}"/>
                    </a:ext>
                  </a:extLst>
                </p:cNvPr>
                <p:cNvSpPr>
                  <a:spLocks/>
                </p:cNvSpPr>
                <p:nvPr userDrawn="1"/>
              </p:nvSpPr>
              <p:spPr bwMode="auto">
                <a:xfrm>
                  <a:off x="4102" y="3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2" name="Freeform 291">
                  <a:extLst>
                    <a:ext uri="{FF2B5EF4-FFF2-40B4-BE49-F238E27FC236}">
                      <a16:creationId xmlns:a16="http://schemas.microsoft.com/office/drawing/2014/main" id="{DACAD6C1-183D-476D-81BE-1466042974E6}"/>
                    </a:ext>
                  </a:extLst>
                </p:cNvPr>
                <p:cNvSpPr>
                  <a:spLocks/>
                </p:cNvSpPr>
                <p:nvPr userDrawn="1"/>
              </p:nvSpPr>
              <p:spPr bwMode="auto">
                <a:xfrm>
                  <a:off x="4127" y="588"/>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3" name="Freeform 292">
                  <a:extLst>
                    <a:ext uri="{FF2B5EF4-FFF2-40B4-BE49-F238E27FC236}">
                      <a16:creationId xmlns:a16="http://schemas.microsoft.com/office/drawing/2014/main" id="{E5150369-389F-4234-BEA2-74201E7AC281}"/>
                    </a:ext>
                  </a:extLst>
                </p:cNvPr>
                <p:cNvSpPr>
                  <a:spLocks/>
                </p:cNvSpPr>
                <p:nvPr userDrawn="1"/>
              </p:nvSpPr>
              <p:spPr bwMode="auto">
                <a:xfrm>
                  <a:off x="4316" y="218"/>
                  <a:ext cx="5"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4" name="Freeform 293">
                  <a:extLst>
                    <a:ext uri="{FF2B5EF4-FFF2-40B4-BE49-F238E27FC236}">
                      <a16:creationId xmlns:a16="http://schemas.microsoft.com/office/drawing/2014/main" id="{D3685972-FE54-4085-85AA-9C100C67464F}"/>
                    </a:ext>
                  </a:extLst>
                </p:cNvPr>
                <p:cNvSpPr>
                  <a:spLocks/>
                </p:cNvSpPr>
                <p:nvPr userDrawn="1"/>
              </p:nvSpPr>
              <p:spPr bwMode="auto">
                <a:xfrm>
                  <a:off x="4057" y="5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5" name="Freeform 294">
                  <a:extLst>
                    <a:ext uri="{FF2B5EF4-FFF2-40B4-BE49-F238E27FC236}">
                      <a16:creationId xmlns:a16="http://schemas.microsoft.com/office/drawing/2014/main" id="{DD4DE732-5857-4313-AB29-E6167A686681}"/>
                    </a:ext>
                  </a:extLst>
                </p:cNvPr>
                <p:cNvSpPr>
                  <a:spLocks/>
                </p:cNvSpPr>
                <p:nvPr userDrawn="1"/>
              </p:nvSpPr>
              <p:spPr bwMode="auto">
                <a:xfrm>
                  <a:off x="4306" y="213"/>
                  <a:ext cx="10" cy="5"/>
                </a:xfrm>
                <a:custGeom>
                  <a:avLst/>
                  <a:gdLst>
                    <a:gd name="T0" fmla="*/ 0 w 2"/>
                    <a:gd name="T1" fmla="*/ 1 h 1"/>
                    <a:gd name="T2" fmla="*/ 0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6" name="Freeform 295">
                  <a:extLst>
                    <a:ext uri="{FF2B5EF4-FFF2-40B4-BE49-F238E27FC236}">
                      <a16:creationId xmlns:a16="http://schemas.microsoft.com/office/drawing/2014/main" id="{EFB3B41F-37B6-4BC9-9118-099A230F0041}"/>
                    </a:ext>
                  </a:extLst>
                </p:cNvPr>
                <p:cNvSpPr>
                  <a:spLocks/>
                </p:cNvSpPr>
                <p:nvPr userDrawn="1"/>
              </p:nvSpPr>
              <p:spPr bwMode="auto">
                <a:xfrm>
                  <a:off x="4336" y="5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7" name="Freeform 296">
                  <a:extLst>
                    <a:ext uri="{FF2B5EF4-FFF2-40B4-BE49-F238E27FC236}">
                      <a16:creationId xmlns:a16="http://schemas.microsoft.com/office/drawing/2014/main" id="{0B905E97-ADDF-4980-9D02-29BC64681FCF}"/>
                    </a:ext>
                  </a:extLst>
                </p:cNvPr>
                <p:cNvSpPr>
                  <a:spLocks/>
                </p:cNvSpPr>
                <p:nvPr userDrawn="1"/>
              </p:nvSpPr>
              <p:spPr bwMode="auto">
                <a:xfrm>
                  <a:off x="4411" y="5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8" name="Freeform 297">
                  <a:extLst>
                    <a:ext uri="{FF2B5EF4-FFF2-40B4-BE49-F238E27FC236}">
                      <a16:creationId xmlns:a16="http://schemas.microsoft.com/office/drawing/2014/main" id="{901E8D43-576A-49CC-BE2B-BEB925AE940F}"/>
                    </a:ext>
                  </a:extLst>
                </p:cNvPr>
                <p:cNvSpPr>
                  <a:spLocks/>
                </p:cNvSpPr>
                <p:nvPr userDrawn="1"/>
              </p:nvSpPr>
              <p:spPr bwMode="auto">
                <a:xfrm>
                  <a:off x="4376" y="263"/>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9" name="Freeform 298">
                  <a:extLst>
                    <a:ext uri="{FF2B5EF4-FFF2-40B4-BE49-F238E27FC236}">
                      <a16:creationId xmlns:a16="http://schemas.microsoft.com/office/drawing/2014/main" id="{93C44023-6912-4925-B3CB-C9A84CE02E49}"/>
                    </a:ext>
                  </a:extLst>
                </p:cNvPr>
                <p:cNvSpPr>
                  <a:spLocks/>
                </p:cNvSpPr>
                <p:nvPr userDrawn="1"/>
              </p:nvSpPr>
              <p:spPr bwMode="auto">
                <a:xfrm>
                  <a:off x="4371"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0" name="Freeform 299">
                  <a:extLst>
                    <a:ext uri="{FF2B5EF4-FFF2-40B4-BE49-F238E27FC236}">
                      <a16:creationId xmlns:a16="http://schemas.microsoft.com/office/drawing/2014/main" id="{68C9E9FB-8D62-4688-92AA-65FC45D13432}"/>
                    </a:ext>
                  </a:extLst>
                </p:cNvPr>
                <p:cNvSpPr>
                  <a:spLocks/>
                </p:cNvSpPr>
                <p:nvPr userDrawn="1"/>
              </p:nvSpPr>
              <p:spPr bwMode="auto">
                <a:xfrm>
                  <a:off x="4276" y="23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1" name="Freeform 300">
                  <a:extLst>
                    <a:ext uri="{FF2B5EF4-FFF2-40B4-BE49-F238E27FC236}">
                      <a16:creationId xmlns:a16="http://schemas.microsoft.com/office/drawing/2014/main" id="{7FEDFF1A-7807-4C48-8ACC-CA46B3CFAECF}"/>
                    </a:ext>
                  </a:extLst>
                </p:cNvPr>
                <p:cNvSpPr>
                  <a:spLocks/>
                </p:cNvSpPr>
                <p:nvPr userDrawn="1"/>
              </p:nvSpPr>
              <p:spPr bwMode="auto">
                <a:xfrm>
                  <a:off x="4376" y="26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2" name="Freeform 301">
                  <a:extLst>
                    <a:ext uri="{FF2B5EF4-FFF2-40B4-BE49-F238E27FC236}">
                      <a16:creationId xmlns:a16="http://schemas.microsoft.com/office/drawing/2014/main" id="{E9B5AF79-2AEB-4801-AFF2-3BAC1C5DD033}"/>
                    </a:ext>
                  </a:extLst>
                </p:cNvPr>
                <p:cNvSpPr>
                  <a:spLocks/>
                </p:cNvSpPr>
                <p:nvPr userDrawn="1"/>
              </p:nvSpPr>
              <p:spPr bwMode="auto">
                <a:xfrm>
                  <a:off x="4381" y="2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3" name="Freeform 302">
                  <a:extLst>
                    <a:ext uri="{FF2B5EF4-FFF2-40B4-BE49-F238E27FC236}">
                      <a16:creationId xmlns:a16="http://schemas.microsoft.com/office/drawing/2014/main" id="{4A785CD7-FA23-467E-9786-9CB17F8416CC}"/>
                    </a:ext>
                  </a:extLst>
                </p:cNvPr>
                <p:cNvSpPr>
                  <a:spLocks/>
                </p:cNvSpPr>
                <p:nvPr userDrawn="1"/>
              </p:nvSpPr>
              <p:spPr bwMode="auto">
                <a:xfrm>
                  <a:off x="4376" y="2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4" name="Freeform 303">
                  <a:extLst>
                    <a:ext uri="{FF2B5EF4-FFF2-40B4-BE49-F238E27FC236}">
                      <a16:creationId xmlns:a16="http://schemas.microsoft.com/office/drawing/2014/main" id="{99F2A7A0-A3FB-49B2-9B10-CEBC2310A591}"/>
                    </a:ext>
                  </a:extLst>
                </p:cNvPr>
                <p:cNvSpPr>
                  <a:spLocks/>
                </p:cNvSpPr>
                <p:nvPr userDrawn="1"/>
              </p:nvSpPr>
              <p:spPr bwMode="auto">
                <a:xfrm>
                  <a:off x="4222" y="66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5" name="Rectangle 304">
                  <a:extLst>
                    <a:ext uri="{FF2B5EF4-FFF2-40B4-BE49-F238E27FC236}">
                      <a16:creationId xmlns:a16="http://schemas.microsoft.com/office/drawing/2014/main" id="{5A9F3B9C-4F64-4E85-9AD6-F3E85B782228}"/>
                    </a:ext>
                  </a:extLst>
                </p:cNvPr>
                <p:cNvSpPr>
                  <a:spLocks noChangeArrowheads="1"/>
                </p:cNvSpPr>
                <p:nvPr userDrawn="1"/>
              </p:nvSpPr>
              <p:spPr bwMode="auto">
                <a:xfrm>
                  <a:off x="4157" y="3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6" name="Freeform 305">
                  <a:extLst>
                    <a:ext uri="{FF2B5EF4-FFF2-40B4-BE49-F238E27FC236}">
                      <a16:creationId xmlns:a16="http://schemas.microsoft.com/office/drawing/2014/main" id="{3A41581B-D78A-49AB-AA6C-87B158E7957A}"/>
                    </a:ext>
                  </a:extLst>
                </p:cNvPr>
                <p:cNvSpPr>
                  <a:spLocks/>
                </p:cNvSpPr>
                <p:nvPr userDrawn="1"/>
              </p:nvSpPr>
              <p:spPr bwMode="auto">
                <a:xfrm>
                  <a:off x="4147" y="298"/>
                  <a:ext cx="10" cy="15"/>
                </a:xfrm>
                <a:custGeom>
                  <a:avLst/>
                  <a:gdLst>
                    <a:gd name="T0" fmla="*/ 2 w 2"/>
                    <a:gd name="T1" fmla="*/ 3 h 3"/>
                    <a:gd name="T2" fmla="*/ 2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2" y="2"/>
                        <a:pt x="2" y="1"/>
                      </a:cubicBezTo>
                      <a:cubicBezTo>
                        <a:pt x="0" y="0"/>
                        <a:pt x="0" y="0"/>
                        <a:pt x="0" y="0"/>
                      </a:cubicBez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7" name="Freeform 306">
                  <a:extLst>
                    <a:ext uri="{FF2B5EF4-FFF2-40B4-BE49-F238E27FC236}">
                      <a16:creationId xmlns:a16="http://schemas.microsoft.com/office/drawing/2014/main" id="{7C50D4E8-1997-4AB7-BE1A-CFBE56671862}"/>
                    </a:ext>
                  </a:extLst>
                </p:cNvPr>
                <p:cNvSpPr>
                  <a:spLocks noEditPoints="1"/>
                </p:cNvSpPr>
                <p:nvPr userDrawn="1"/>
              </p:nvSpPr>
              <p:spPr bwMode="auto">
                <a:xfrm>
                  <a:off x="4042" y="198"/>
                  <a:ext cx="374" cy="505"/>
                </a:xfrm>
                <a:custGeom>
                  <a:avLst/>
                  <a:gdLst>
                    <a:gd name="T0" fmla="*/ 12 w 75"/>
                    <a:gd name="T1" fmla="*/ 68 h 101"/>
                    <a:gd name="T2" fmla="*/ 11 w 75"/>
                    <a:gd name="T3" fmla="*/ 62 h 101"/>
                    <a:gd name="T4" fmla="*/ 12 w 75"/>
                    <a:gd name="T5" fmla="*/ 59 h 101"/>
                    <a:gd name="T6" fmla="*/ 11 w 75"/>
                    <a:gd name="T7" fmla="*/ 54 h 101"/>
                    <a:gd name="T8" fmla="*/ 11 w 75"/>
                    <a:gd name="T9" fmla="*/ 48 h 101"/>
                    <a:gd name="T10" fmla="*/ 10 w 75"/>
                    <a:gd name="T11" fmla="*/ 38 h 101"/>
                    <a:gd name="T12" fmla="*/ 10 w 75"/>
                    <a:gd name="T13" fmla="*/ 38 h 101"/>
                    <a:gd name="T14" fmla="*/ 13 w 75"/>
                    <a:gd name="T15" fmla="*/ 38 h 101"/>
                    <a:gd name="T16" fmla="*/ 15 w 75"/>
                    <a:gd name="T17" fmla="*/ 32 h 101"/>
                    <a:gd name="T18" fmla="*/ 18 w 75"/>
                    <a:gd name="T19" fmla="*/ 27 h 101"/>
                    <a:gd name="T20" fmla="*/ 23 w 75"/>
                    <a:gd name="T21" fmla="*/ 21 h 101"/>
                    <a:gd name="T22" fmla="*/ 26 w 75"/>
                    <a:gd name="T23" fmla="*/ 17 h 101"/>
                    <a:gd name="T24" fmla="*/ 31 w 75"/>
                    <a:gd name="T25" fmla="*/ 14 h 101"/>
                    <a:gd name="T26" fmla="*/ 33 w 75"/>
                    <a:gd name="T27" fmla="*/ 15 h 101"/>
                    <a:gd name="T28" fmla="*/ 37 w 75"/>
                    <a:gd name="T29" fmla="*/ 11 h 101"/>
                    <a:gd name="T30" fmla="*/ 42 w 75"/>
                    <a:gd name="T31" fmla="*/ 10 h 101"/>
                    <a:gd name="T32" fmla="*/ 47 w 75"/>
                    <a:gd name="T33" fmla="*/ 8 h 101"/>
                    <a:gd name="T34" fmla="*/ 52 w 75"/>
                    <a:gd name="T35" fmla="*/ 10 h 101"/>
                    <a:gd name="T36" fmla="*/ 59 w 75"/>
                    <a:gd name="T37" fmla="*/ 12 h 101"/>
                    <a:gd name="T38" fmla="*/ 65 w 75"/>
                    <a:gd name="T39" fmla="*/ 15 h 101"/>
                    <a:gd name="T40" fmla="*/ 71 w 75"/>
                    <a:gd name="T41" fmla="*/ 20 h 101"/>
                    <a:gd name="T42" fmla="*/ 67 w 75"/>
                    <a:gd name="T43" fmla="*/ 14 h 101"/>
                    <a:gd name="T44" fmla="*/ 64 w 75"/>
                    <a:gd name="T45" fmla="*/ 13 h 101"/>
                    <a:gd name="T46" fmla="*/ 59 w 75"/>
                    <a:gd name="T47" fmla="*/ 7 h 101"/>
                    <a:gd name="T48" fmla="*/ 41 w 75"/>
                    <a:gd name="T49" fmla="*/ 1 h 101"/>
                    <a:gd name="T50" fmla="*/ 30 w 75"/>
                    <a:gd name="T51" fmla="*/ 6 h 101"/>
                    <a:gd name="T52" fmla="*/ 26 w 75"/>
                    <a:gd name="T53" fmla="*/ 8 h 101"/>
                    <a:gd name="T54" fmla="*/ 23 w 75"/>
                    <a:gd name="T55" fmla="*/ 11 h 101"/>
                    <a:gd name="T56" fmla="*/ 18 w 75"/>
                    <a:gd name="T57" fmla="*/ 16 h 101"/>
                    <a:gd name="T58" fmla="*/ 8 w 75"/>
                    <a:gd name="T59" fmla="*/ 30 h 101"/>
                    <a:gd name="T60" fmla="*/ 8 w 75"/>
                    <a:gd name="T61" fmla="*/ 38 h 101"/>
                    <a:gd name="T62" fmla="*/ 6 w 75"/>
                    <a:gd name="T63" fmla="*/ 46 h 101"/>
                    <a:gd name="T64" fmla="*/ 2 w 75"/>
                    <a:gd name="T65" fmla="*/ 55 h 101"/>
                    <a:gd name="T66" fmla="*/ 4 w 75"/>
                    <a:gd name="T67" fmla="*/ 65 h 101"/>
                    <a:gd name="T68" fmla="*/ 6 w 75"/>
                    <a:gd name="T69" fmla="*/ 76 h 101"/>
                    <a:gd name="T70" fmla="*/ 12 w 75"/>
                    <a:gd name="T71" fmla="*/ 88 h 101"/>
                    <a:gd name="T72" fmla="*/ 21 w 75"/>
                    <a:gd name="T73" fmla="*/ 93 h 101"/>
                    <a:gd name="T74" fmla="*/ 35 w 75"/>
                    <a:gd name="T75" fmla="*/ 100 h 101"/>
                    <a:gd name="T76" fmla="*/ 40 w 75"/>
                    <a:gd name="T77" fmla="*/ 100 h 101"/>
                    <a:gd name="T78" fmla="*/ 53 w 75"/>
                    <a:gd name="T79" fmla="*/ 93 h 101"/>
                    <a:gd name="T80" fmla="*/ 64 w 75"/>
                    <a:gd name="T81" fmla="*/ 84 h 101"/>
                    <a:gd name="T82" fmla="*/ 74 w 75"/>
                    <a:gd name="T83" fmla="*/ 66 h 101"/>
                    <a:gd name="T84" fmla="*/ 74 w 75"/>
                    <a:gd name="T85" fmla="*/ 61 h 101"/>
                    <a:gd name="T86" fmla="*/ 63 w 75"/>
                    <a:gd name="T87" fmla="*/ 72 h 101"/>
                    <a:gd name="T88" fmla="*/ 60 w 75"/>
                    <a:gd name="T89" fmla="*/ 77 h 101"/>
                    <a:gd name="T90" fmla="*/ 54 w 75"/>
                    <a:gd name="T91" fmla="*/ 85 h 101"/>
                    <a:gd name="T92" fmla="*/ 48 w 75"/>
                    <a:gd name="T93" fmla="*/ 91 h 101"/>
                    <a:gd name="T94" fmla="*/ 43 w 75"/>
                    <a:gd name="T95" fmla="*/ 94 h 101"/>
                    <a:gd name="T96" fmla="*/ 38 w 75"/>
                    <a:gd name="T97" fmla="*/ 93 h 101"/>
                    <a:gd name="T98" fmla="*/ 33 w 75"/>
                    <a:gd name="T99" fmla="*/ 93 h 101"/>
                    <a:gd name="T100" fmla="*/ 29 w 75"/>
                    <a:gd name="T101" fmla="*/ 90 h 101"/>
                    <a:gd name="T102" fmla="*/ 23 w 75"/>
                    <a:gd name="T103" fmla="*/ 89 h 101"/>
                    <a:gd name="T104" fmla="*/ 20 w 75"/>
                    <a:gd name="T105" fmla="*/ 86 h 101"/>
                    <a:gd name="T106" fmla="*/ 20 w 75"/>
                    <a:gd name="T107" fmla="*/ 84 h 101"/>
                    <a:gd name="T108" fmla="*/ 16 w 75"/>
                    <a:gd name="T109" fmla="*/ 79 h 101"/>
                    <a:gd name="T110" fmla="*/ 13 w 75"/>
                    <a:gd name="T111" fmla="*/ 72 h 101"/>
                    <a:gd name="T112" fmla="*/ 12 w 75"/>
                    <a:gd name="T113" fmla="*/ 36 h 101"/>
                    <a:gd name="T114" fmla="*/ 64 w 75"/>
                    <a:gd name="T115"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01">
                      <a:moveTo>
                        <a:pt x="13" y="72"/>
                      </a:moveTo>
                      <a:cubicBezTo>
                        <a:pt x="14" y="71"/>
                        <a:pt x="14" y="71"/>
                        <a:pt x="14" y="71"/>
                      </a:cubicBezTo>
                      <a:cubicBezTo>
                        <a:pt x="15" y="71"/>
                        <a:pt x="15" y="72"/>
                        <a:pt x="16" y="71"/>
                      </a:cubicBezTo>
                      <a:cubicBezTo>
                        <a:pt x="13" y="72"/>
                        <a:pt x="14" y="68"/>
                        <a:pt x="12" y="68"/>
                      </a:cubicBezTo>
                      <a:cubicBezTo>
                        <a:pt x="12" y="68"/>
                        <a:pt x="12" y="68"/>
                        <a:pt x="12" y="68"/>
                      </a:cubicBezTo>
                      <a:cubicBezTo>
                        <a:pt x="12" y="68"/>
                        <a:pt x="12" y="68"/>
                        <a:pt x="12" y="68"/>
                      </a:cubicBezTo>
                      <a:cubicBezTo>
                        <a:pt x="13" y="66"/>
                        <a:pt x="10" y="67"/>
                        <a:pt x="11" y="66"/>
                      </a:cubicBezTo>
                      <a:cubicBezTo>
                        <a:pt x="11" y="65"/>
                        <a:pt x="11" y="65"/>
                        <a:pt x="11" y="65"/>
                      </a:cubicBezTo>
                      <a:cubicBezTo>
                        <a:pt x="11" y="64"/>
                        <a:pt x="11" y="64"/>
                        <a:pt x="11" y="64"/>
                      </a:cubicBezTo>
                      <a:cubicBezTo>
                        <a:pt x="11" y="64"/>
                        <a:pt x="11" y="64"/>
                        <a:pt x="11" y="64"/>
                      </a:cubicBezTo>
                      <a:cubicBezTo>
                        <a:pt x="11" y="62"/>
                        <a:pt x="11" y="62"/>
                        <a:pt x="11" y="62"/>
                      </a:cubicBezTo>
                      <a:cubicBezTo>
                        <a:pt x="11" y="62"/>
                        <a:pt x="11" y="62"/>
                        <a:pt x="11" y="62"/>
                      </a:cubicBezTo>
                      <a:cubicBezTo>
                        <a:pt x="10" y="62"/>
                        <a:pt x="10" y="61"/>
                        <a:pt x="9" y="61"/>
                      </a:cubicBezTo>
                      <a:cubicBezTo>
                        <a:pt x="10" y="61"/>
                        <a:pt x="10" y="61"/>
                        <a:pt x="10" y="61"/>
                      </a:cubicBezTo>
                      <a:cubicBezTo>
                        <a:pt x="9" y="60"/>
                        <a:pt x="9" y="60"/>
                        <a:pt x="9" y="60"/>
                      </a:cubicBezTo>
                      <a:cubicBezTo>
                        <a:pt x="10" y="60"/>
                        <a:pt x="11" y="61"/>
                        <a:pt x="10" y="61"/>
                      </a:cubicBezTo>
                      <a:cubicBezTo>
                        <a:pt x="13" y="60"/>
                        <a:pt x="10" y="60"/>
                        <a:pt x="11" y="58"/>
                      </a:cubicBezTo>
                      <a:cubicBezTo>
                        <a:pt x="12" y="59"/>
                        <a:pt x="12" y="59"/>
                        <a:pt x="12" y="59"/>
                      </a:cubicBezTo>
                      <a:cubicBezTo>
                        <a:pt x="13" y="59"/>
                        <a:pt x="12" y="58"/>
                        <a:pt x="13" y="57"/>
                      </a:cubicBezTo>
                      <a:cubicBezTo>
                        <a:pt x="13" y="57"/>
                        <a:pt x="11" y="59"/>
                        <a:pt x="10" y="58"/>
                      </a:cubicBezTo>
                      <a:cubicBezTo>
                        <a:pt x="11" y="58"/>
                        <a:pt x="11" y="57"/>
                        <a:pt x="10" y="57"/>
                      </a:cubicBezTo>
                      <a:cubicBezTo>
                        <a:pt x="11" y="57"/>
                        <a:pt x="11" y="56"/>
                        <a:pt x="11" y="55"/>
                      </a:cubicBezTo>
                      <a:cubicBezTo>
                        <a:pt x="12" y="55"/>
                        <a:pt x="12" y="55"/>
                        <a:pt x="12" y="55"/>
                      </a:cubicBezTo>
                      <a:cubicBezTo>
                        <a:pt x="12" y="55"/>
                        <a:pt x="11" y="55"/>
                        <a:pt x="11" y="54"/>
                      </a:cubicBezTo>
                      <a:cubicBezTo>
                        <a:pt x="11" y="53"/>
                        <a:pt x="12" y="53"/>
                        <a:pt x="13" y="53"/>
                      </a:cubicBezTo>
                      <a:cubicBezTo>
                        <a:pt x="13" y="52"/>
                        <a:pt x="11" y="54"/>
                        <a:pt x="11" y="52"/>
                      </a:cubicBezTo>
                      <a:cubicBezTo>
                        <a:pt x="11" y="51"/>
                        <a:pt x="11" y="50"/>
                        <a:pt x="11" y="49"/>
                      </a:cubicBezTo>
                      <a:cubicBezTo>
                        <a:pt x="11" y="48"/>
                        <a:pt x="11" y="49"/>
                        <a:pt x="12" y="49"/>
                      </a:cubicBezTo>
                      <a:cubicBezTo>
                        <a:pt x="11" y="48"/>
                        <a:pt x="11" y="48"/>
                        <a:pt x="11" y="48"/>
                      </a:cubicBezTo>
                      <a:cubicBezTo>
                        <a:pt x="11" y="48"/>
                        <a:pt x="11" y="48"/>
                        <a:pt x="11" y="48"/>
                      </a:cubicBezTo>
                      <a:cubicBezTo>
                        <a:pt x="11" y="47"/>
                        <a:pt x="10" y="48"/>
                        <a:pt x="10" y="47"/>
                      </a:cubicBezTo>
                      <a:cubicBezTo>
                        <a:pt x="9" y="46"/>
                        <a:pt x="12" y="45"/>
                        <a:pt x="11" y="43"/>
                      </a:cubicBezTo>
                      <a:cubicBezTo>
                        <a:pt x="12" y="43"/>
                        <a:pt x="12" y="44"/>
                        <a:pt x="12" y="44"/>
                      </a:cubicBezTo>
                      <a:cubicBezTo>
                        <a:pt x="12" y="42"/>
                        <a:pt x="12" y="42"/>
                        <a:pt x="11" y="41"/>
                      </a:cubicBezTo>
                      <a:cubicBezTo>
                        <a:pt x="12" y="40"/>
                        <a:pt x="12" y="40"/>
                        <a:pt x="12" y="40"/>
                      </a:cubicBezTo>
                      <a:cubicBezTo>
                        <a:pt x="11" y="40"/>
                        <a:pt x="10" y="39"/>
                        <a:pt x="10" y="38"/>
                      </a:cubicBezTo>
                      <a:cubicBezTo>
                        <a:pt x="9" y="38"/>
                        <a:pt x="9" y="38"/>
                        <a:pt x="9" y="38"/>
                      </a:cubicBezTo>
                      <a:cubicBezTo>
                        <a:pt x="9" y="36"/>
                        <a:pt x="9" y="36"/>
                        <a:pt x="9" y="36"/>
                      </a:cubicBezTo>
                      <a:cubicBezTo>
                        <a:pt x="9" y="36"/>
                        <a:pt x="9" y="36"/>
                        <a:pt x="10" y="37"/>
                      </a:cubicBezTo>
                      <a:cubicBezTo>
                        <a:pt x="9" y="37"/>
                        <a:pt x="9" y="37"/>
                        <a:pt x="9" y="36"/>
                      </a:cubicBezTo>
                      <a:cubicBezTo>
                        <a:pt x="10" y="36"/>
                        <a:pt x="10" y="37"/>
                        <a:pt x="11" y="37"/>
                      </a:cubicBezTo>
                      <a:cubicBezTo>
                        <a:pt x="11" y="37"/>
                        <a:pt x="10" y="37"/>
                        <a:pt x="10" y="38"/>
                      </a:cubicBezTo>
                      <a:cubicBezTo>
                        <a:pt x="11" y="38"/>
                        <a:pt x="11" y="39"/>
                        <a:pt x="12" y="39"/>
                      </a:cubicBezTo>
                      <a:cubicBezTo>
                        <a:pt x="12" y="39"/>
                        <a:pt x="12" y="38"/>
                        <a:pt x="12" y="38"/>
                      </a:cubicBezTo>
                      <a:cubicBezTo>
                        <a:pt x="12" y="38"/>
                        <a:pt x="12" y="39"/>
                        <a:pt x="12" y="39"/>
                      </a:cubicBezTo>
                      <a:cubicBezTo>
                        <a:pt x="12" y="39"/>
                        <a:pt x="12" y="38"/>
                        <a:pt x="12" y="38"/>
                      </a:cubicBezTo>
                      <a:cubicBezTo>
                        <a:pt x="13" y="38"/>
                        <a:pt x="13" y="38"/>
                        <a:pt x="13" y="38"/>
                      </a:cubicBezTo>
                      <a:cubicBezTo>
                        <a:pt x="13" y="38"/>
                        <a:pt x="13" y="38"/>
                        <a:pt x="13" y="38"/>
                      </a:cubicBezTo>
                      <a:cubicBezTo>
                        <a:pt x="13" y="38"/>
                        <a:pt x="14" y="36"/>
                        <a:pt x="14" y="36"/>
                      </a:cubicBezTo>
                      <a:cubicBezTo>
                        <a:pt x="14" y="34"/>
                        <a:pt x="12" y="32"/>
                        <a:pt x="13" y="30"/>
                      </a:cubicBezTo>
                      <a:cubicBezTo>
                        <a:pt x="14" y="31"/>
                        <a:pt x="14" y="31"/>
                        <a:pt x="15" y="31"/>
                      </a:cubicBezTo>
                      <a:cubicBezTo>
                        <a:pt x="14" y="31"/>
                        <a:pt x="15" y="33"/>
                        <a:pt x="14" y="34"/>
                      </a:cubicBezTo>
                      <a:cubicBezTo>
                        <a:pt x="15" y="34"/>
                        <a:pt x="15" y="34"/>
                        <a:pt x="15" y="34"/>
                      </a:cubicBezTo>
                      <a:cubicBezTo>
                        <a:pt x="15" y="34"/>
                        <a:pt x="15" y="32"/>
                        <a:pt x="15" y="32"/>
                      </a:cubicBezTo>
                      <a:cubicBezTo>
                        <a:pt x="16" y="32"/>
                        <a:pt x="16" y="32"/>
                        <a:pt x="17" y="32"/>
                      </a:cubicBezTo>
                      <a:cubicBezTo>
                        <a:pt x="15" y="31"/>
                        <a:pt x="16" y="30"/>
                        <a:pt x="16" y="29"/>
                      </a:cubicBezTo>
                      <a:cubicBezTo>
                        <a:pt x="17" y="29"/>
                        <a:pt x="17" y="29"/>
                        <a:pt x="17" y="30"/>
                      </a:cubicBezTo>
                      <a:cubicBezTo>
                        <a:pt x="18" y="30"/>
                        <a:pt x="15" y="28"/>
                        <a:pt x="17" y="27"/>
                      </a:cubicBezTo>
                      <a:cubicBezTo>
                        <a:pt x="17" y="28"/>
                        <a:pt x="17" y="28"/>
                        <a:pt x="17" y="28"/>
                      </a:cubicBezTo>
                      <a:cubicBezTo>
                        <a:pt x="17" y="27"/>
                        <a:pt x="18" y="26"/>
                        <a:pt x="18" y="27"/>
                      </a:cubicBezTo>
                      <a:cubicBezTo>
                        <a:pt x="18" y="27"/>
                        <a:pt x="18" y="27"/>
                        <a:pt x="18" y="27"/>
                      </a:cubicBezTo>
                      <a:cubicBezTo>
                        <a:pt x="19" y="26"/>
                        <a:pt x="21" y="23"/>
                        <a:pt x="20" y="22"/>
                      </a:cubicBezTo>
                      <a:cubicBezTo>
                        <a:pt x="20" y="22"/>
                        <a:pt x="21" y="23"/>
                        <a:pt x="22" y="23"/>
                      </a:cubicBezTo>
                      <a:cubicBezTo>
                        <a:pt x="22" y="23"/>
                        <a:pt x="21" y="22"/>
                        <a:pt x="21" y="20"/>
                      </a:cubicBezTo>
                      <a:cubicBezTo>
                        <a:pt x="20" y="19"/>
                        <a:pt x="20" y="17"/>
                        <a:pt x="20" y="17"/>
                      </a:cubicBezTo>
                      <a:cubicBezTo>
                        <a:pt x="20" y="18"/>
                        <a:pt x="23" y="20"/>
                        <a:pt x="23" y="21"/>
                      </a:cubicBezTo>
                      <a:cubicBezTo>
                        <a:pt x="23" y="21"/>
                        <a:pt x="24" y="21"/>
                        <a:pt x="24" y="20"/>
                      </a:cubicBezTo>
                      <a:cubicBezTo>
                        <a:pt x="24" y="20"/>
                        <a:pt x="22" y="19"/>
                        <a:pt x="23" y="19"/>
                      </a:cubicBezTo>
                      <a:cubicBezTo>
                        <a:pt x="24" y="19"/>
                        <a:pt x="24" y="19"/>
                        <a:pt x="25" y="19"/>
                      </a:cubicBezTo>
                      <a:cubicBezTo>
                        <a:pt x="25" y="19"/>
                        <a:pt x="24" y="17"/>
                        <a:pt x="24" y="17"/>
                      </a:cubicBezTo>
                      <a:cubicBezTo>
                        <a:pt x="24" y="17"/>
                        <a:pt x="26" y="18"/>
                        <a:pt x="26" y="19"/>
                      </a:cubicBezTo>
                      <a:cubicBezTo>
                        <a:pt x="26" y="19"/>
                        <a:pt x="26" y="18"/>
                        <a:pt x="26" y="17"/>
                      </a:cubicBezTo>
                      <a:cubicBezTo>
                        <a:pt x="26" y="17"/>
                        <a:pt x="26" y="16"/>
                        <a:pt x="26" y="16"/>
                      </a:cubicBezTo>
                      <a:cubicBezTo>
                        <a:pt x="25" y="17"/>
                        <a:pt x="27" y="17"/>
                        <a:pt x="27" y="18"/>
                      </a:cubicBezTo>
                      <a:cubicBezTo>
                        <a:pt x="27" y="17"/>
                        <a:pt x="28" y="17"/>
                        <a:pt x="29" y="16"/>
                      </a:cubicBezTo>
                      <a:cubicBezTo>
                        <a:pt x="28" y="16"/>
                        <a:pt x="28" y="16"/>
                        <a:pt x="28" y="16"/>
                      </a:cubicBezTo>
                      <a:cubicBezTo>
                        <a:pt x="29" y="16"/>
                        <a:pt x="27" y="13"/>
                        <a:pt x="29" y="12"/>
                      </a:cubicBezTo>
                      <a:cubicBezTo>
                        <a:pt x="29" y="13"/>
                        <a:pt x="30" y="15"/>
                        <a:pt x="31" y="14"/>
                      </a:cubicBezTo>
                      <a:cubicBezTo>
                        <a:pt x="31" y="13"/>
                        <a:pt x="30" y="9"/>
                        <a:pt x="31" y="7"/>
                      </a:cubicBezTo>
                      <a:cubicBezTo>
                        <a:pt x="32" y="8"/>
                        <a:pt x="32" y="8"/>
                        <a:pt x="32" y="8"/>
                      </a:cubicBezTo>
                      <a:cubicBezTo>
                        <a:pt x="33" y="7"/>
                        <a:pt x="33" y="7"/>
                        <a:pt x="33" y="7"/>
                      </a:cubicBezTo>
                      <a:cubicBezTo>
                        <a:pt x="33" y="8"/>
                        <a:pt x="32" y="12"/>
                        <a:pt x="32" y="14"/>
                      </a:cubicBezTo>
                      <a:cubicBezTo>
                        <a:pt x="33" y="14"/>
                        <a:pt x="32" y="15"/>
                        <a:pt x="33" y="14"/>
                      </a:cubicBezTo>
                      <a:cubicBezTo>
                        <a:pt x="34" y="15"/>
                        <a:pt x="33" y="15"/>
                        <a:pt x="33" y="15"/>
                      </a:cubicBezTo>
                      <a:cubicBezTo>
                        <a:pt x="33" y="15"/>
                        <a:pt x="35" y="15"/>
                        <a:pt x="35" y="15"/>
                      </a:cubicBezTo>
                      <a:cubicBezTo>
                        <a:pt x="34" y="14"/>
                        <a:pt x="36" y="13"/>
                        <a:pt x="36" y="12"/>
                      </a:cubicBezTo>
                      <a:cubicBezTo>
                        <a:pt x="36" y="12"/>
                        <a:pt x="34" y="14"/>
                        <a:pt x="34" y="14"/>
                      </a:cubicBezTo>
                      <a:cubicBezTo>
                        <a:pt x="33" y="13"/>
                        <a:pt x="34" y="10"/>
                        <a:pt x="35" y="10"/>
                      </a:cubicBezTo>
                      <a:cubicBezTo>
                        <a:pt x="36" y="10"/>
                        <a:pt x="36" y="12"/>
                        <a:pt x="36" y="13"/>
                      </a:cubicBezTo>
                      <a:cubicBezTo>
                        <a:pt x="36" y="12"/>
                        <a:pt x="37" y="11"/>
                        <a:pt x="37" y="11"/>
                      </a:cubicBezTo>
                      <a:cubicBezTo>
                        <a:pt x="37" y="12"/>
                        <a:pt x="37" y="12"/>
                        <a:pt x="37" y="12"/>
                      </a:cubicBezTo>
                      <a:cubicBezTo>
                        <a:pt x="38" y="13"/>
                        <a:pt x="38" y="10"/>
                        <a:pt x="39" y="11"/>
                      </a:cubicBezTo>
                      <a:cubicBezTo>
                        <a:pt x="40" y="11"/>
                        <a:pt x="41" y="13"/>
                        <a:pt x="40" y="12"/>
                      </a:cubicBezTo>
                      <a:cubicBezTo>
                        <a:pt x="40" y="11"/>
                        <a:pt x="39" y="6"/>
                        <a:pt x="39" y="5"/>
                      </a:cubicBezTo>
                      <a:cubicBezTo>
                        <a:pt x="39" y="5"/>
                        <a:pt x="41" y="6"/>
                        <a:pt x="42" y="7"/>
                      </a:cubicBezTo>
                      <a:cubicBezTo>
                        <a:pt x="43" y="8"/>
                        <a:pt x="41" y="10"/>
                        <a:pt x="42" y="10"/>
                      </a:cubicBezTo>
                      <a:cubicBezTo>
                        <a:pt x="42" y="10"/>
                        <a:pt x="42" y="10"/>
                        <a:pt x="42" y="10"/>
                      </a:cubicBezTo>
                      <a:cubicBezTo>
                        <a:pt x="43" y="10"/>
                        <a:pt x="42" y="11"/>
                        <a:pt x="43" y="10"/>
                      </a:cubicBezTo>
                      <a:cubicBezTo>
                        <a:pt x="43" y="9"/>
                        <a:pt x="45" y="11"/>
                        <a:pt x="43" y="9"/>
                      </a:cubicBezTo>
                      <a:cubicBezTo>
                        <a:pt x="44" y="9"/>
                        <a:pt x="44" y="10"/>
                        <a:pt x="45" y="10"/>
                      </a:cubicBezTo>
                      <a:cubicBezTo>
                        <a:pt x="45" y="9"/>
                        <a:pt x="46" y="7"/>
                        <a:pt x="47" y="7"/>
                      </a:cubicBezTo>
                      <a:cubicBezTo>
                        <a:pt x="47" y="7"/>
                        <a:pt x="47" y="7"/>
                        <a:pt x="47" y="8"/>
                      </a:cubicBezTo>
                      <a:cubicBezTo>
                        <a:pt x="49" y="8"/>
                        <a:pt x="50" y="9"/>
                        <a:pt x="52" y="9"/>
                      </a:cubicBezTo>
                      <a:cubicBezTo>
                        <a:pt x="52" y="10"/>
                        <a:pt x="52" y="10"/>
                        <a:pt x="52" y="11"/>
                      </a:cubicBezTo>
                      <a:cubicBezTo>
                        <a:pt x="52" y="11"/>
                        <a:pt x="53" y="10"/>
                        <a:pt x="53" y="10"/>
                      </a:cubicBezTo>
                      <a:cubicBezTo>
                        <a:pt x="53" y="12"/>
                        <a:pt x="52" y="10"/>
                        <a:pt x="52" y="12"/>
                      </a:cubicBezTo>
                      <a:cubicBezTo>
                        <a:pt x="52" y="11"/>
                        <a:pt x="54" y="11"/>
                        <a:pt x="55" y="11"/>
                      </a:cubicBezTo>
                      <a:cubicBezTo>
                        <a:pt x="55" y="10"/>
                        <a:pt x="53" y="10"/>
                        <a:pt x="52" y="10"/>
                      </a:cubicBezTo>
                      <a:cubicBezTo>
                        <a:pt x="53" y="9"/>
                        <a:pt x="55" y="8"/>
                        <a:pt x="57" y="8"/>
                      </a:cubicBezTo>
                      <a:cubicBezTo>
                        <a:pt x="58" y="9"/>
                        <a:pt x="57" y="9"/>
                        <a:pt x="57" y="9"/>
                      </a:cubicBezTo>
                      <a:cubicBezTo>
                        <a:pt x="60" y="11"/>
                        <a:pt x="61" y="9"/>
                        <a:pt x="62" y="11"/>
                      </a:cubicBezTo>
                      <a:cubicBezTo>
                        <a:pt x="62" y="12"/>
                        <a:pt x="61" y="13"/>
                        <a:pt x="61" y="13"/>
                      </a:cubicBezTo>
                      <a:cubicBezTo>
                        <a:pt x="60" y="13"/>
                        <a:pt x="60" y="12"/>
                        <a:pt x="59" y="11"/>
                      </a:cubicBezTo>
                      <a:cubicBezTo>
                        <a:pt x="59" y="12"/>
                        <a:pt x="59" y="12"/>
                        <a:pt x="59" y="12"/>
                      </a:cubicBezTo>
                      <a:cubicBezTo>
                        <a:pt x="59" y="12"/>
                        <a:pt x="58" y="12"/>
                        <a:pt x="58" y="11"/>
                      </a:cubicBezTo>
                      <a:cubicBezTo>
                        <a:pt x="58" y="12"/>
                        <a:pt x="59" y="13"/>
                        <a:pt x="60" y="14"/>
                      </a:cubicBezTo>
                      <a:cubicBezTo>
                        <a:pt x="61" y="14"/>
                        <a:pt x="62" y="16"/>
                        <a:pt x="62" y="17"/>
                      </a:cubicBezTo>
                      <a:cubicBezTo>
                        <a:pt x="63" y="17"/>
                        <a:pt x="64" y="17"/>
                        <a:pt x="64" y="16"/>
                      </a:cubicBezTo>
                      <a:cubicBezTo>
                        <a:pt x="63" y="16"/>
                        <a:pt x="63" y="16"/>
                        <a:pt x="63" y="16"/>
                      </a:cubicBezTo>
                      <a:cubicBezTo>
                        <a:pt x="63" y="15"/>
                        <a:pt x="65" y="16"/>
                        <a:pt x="65" y="15"/>
                      </a:cubicBezTo>
                      <a:cubicBezTo>
                        <a:pt x="66" y="16"/>
                        <a:pt x="67" y="16"/>
                        <a:pt x="67" y="17"/>
                      </a:cubicBezTo>
                      <a:cubicBezTo>
                        <a:pt x="67" y="18"/>
                        <a:pt x="67" y="18"/>
                        <a:pt x="67" y="18"/>
                      </a:cubicBezTo>
                      <a:cubicBezTo>
                        <a:pt x="67" y="18"/>
                        <a:pt x="67" y="17"/>
                        <a:pt x="66" y="17"/>
                      </a:cubicBezTo>
                      <a:cubicBezTo>
                        <a:pt x="67" y="17"/>
                        <a:pt x="66" y="20"/>
                        <a:pt x="68" y="19"/>
                      </a:cubicBezTo>
                      <a:cubicBezTo>
                        <a:pt x="68" y="18"/>
                        <a:pt x="68" y="18"/>
                        <a:pt x="68" y="18"/>
                      </a:cubicBezTo>
                      <a:cubicBezTo>
                        <a:pt x="69" y="18"/>
                        <a:pt x="70" y="19"/>
                        <a:pt x="71" y="20"/>
                      </a:cubicBezTo>
                      <a:cubicBezTo>
                        <a:pt x="72" y="19"/>
                        <a:pt x="71" y="20"/>
                        <a:pt x="71" y="19"/>
                      </a:cubicBezTo>
                      <a:cubicBezTo>
                        <a:pt x="70" y="20"/>
                        <a:pt x="70" y="16"/>
                        <a:pt x="69" y="18"/>
                      </a:cubicBezTo>
                      <a:cubicBezTo>
                        <a:pt x="70" y="16"/>
                        <a:pt x="68" y="16"/>
                        <a:pt x="69" y="14"/>
                      </a:cubicBezTo>
                      <a:cubicBezTo>
                        <a:pt x="68" y="15"/>
                        <a:pt x="68" y="15"/>
                        <a:pt x="68" y="14"/>
                      </a:cubicBezTo>
                      <a:cubicBezTo>
                        <a:pt x="68" y="14"/>
                        <a:pt x="68" y="14"/>
                        <a:pt x="67" y="14"/>
                      </a:cubicBezTo>
                      <a:cubicBezTo>
                        <a:pt x="67" y="14"/>
                        <a:pt x="67" y="14"/>
                        <a:pt x="67" y="14"/>
                      </a:cubicBezTo>
                      <a:cubicBezTo>
                        <a:pt x="67" y="14"/>
                        <a:pt x="67" y="14"/>
                        <a:pt x="67" y="14"/>
                      </a:cubicBezTo>
                      <a:cubicBezTo>
                        <a:pt x="67" y="14"/>
                        <a:pt x="67" y="14"/>
                        <a:pt x="67" y="14"/>
                      </a:cubicBezTo>
                      <a:cubicBezTo>
                        <a:pt x="67" y="14"/>
                        <a:pt x="67" y="15"/>
                        <a:pt x="67" y="15"/>
                      </a:cubicBezTo>
                      <a:cubicBezTo>
                        <a:pt x="66" y="15"/>
                        <a:pt x="65" y="14"/>
                        <a:pt x="65" y="14"/>
                      </a:cubicBezTo>
                      <a:cubicBezTo>
                        <a:pt x="64" y="13"/>
                        <a:pt x="65" y="14"/>
                        <a:pt x="65" y="13"/>
                      </a:cubicBezTo>
                      <a:cubicBezTo>
                        <a:pt x="64" y="13"/>
                        <a:pt x="64" y="13"/>
                        <a:pt x="64" y="13"/>
                      </a:cubicBezTo>
                      <a:cubicBezTo>
                        <a:pt x="65" y="12"/>
                        <a:pt x="64" y="11"/>
                        <a:pt x="65" y="12"/>
                      </a:cubicBezTo>
                      <a:cubicBezTo>
                        <a:pt x="64" y="10"/>
                        <a:pt x="64" y="10"/>
                        <a:pt x="64" y="10"/>
                      </a:cubicBezTo>
                      <a:cubicBezTo>
                        <a:pt x="64" y="10"/>
                        <a:pt x="63" y="9"/>
                        <a:pt x="62" y="9"/>
                      </a:cubicBezTo>
                      <a:cubicBezTo>
                        <a:pt x="62" y="8"/>
                        <a:pt x="61" y="8"/>
                        <a:pt x="61" y="8"/>
                      </a:cubicBezTo>
                      <a:cubicBezTo>
                        <a:pt x="61" y="8"/>
                        <a:pt x="61" y="8"/>
                        <a:pt x="60" y="8"/>
                      </a:cubicBezTo>
                      <a:cubicBezTo>
                        <a:pt x="60" y="7"/>
                        <a:pt x="59" y="7"/>
                        <a:pt x="59" y="7"/>
                      </a:cubicBezTo>
                      <a:cubicBezTo>
                        <a:pt x="59" y="7"/>
                        <a:pt x="59" y="7"/>
                        <a:pt x="59" y="7"/>
                      </a:cubicBezTo>
                      <a:cubicBezTo>
                        <a:pt x="58" y="6"/>
                        <a:pt x="55" y="6"/>
                        <a:pt x="53" y="4"/>
                      </a:cubicBezTo>
                      <a:cubicBezTo>
                        <a:pt x="52" y="4"/>
                        <a:pt x="52" y="4"/>
                        <a:pt x="51" y="3"/>
                      </a:cubicBezTo>
                      <a:cubicBezTo>
                        <a:pt x="50" y="3"/>
                        <a:pt x="50" y="3"/>
                        <a:pt x="50" y="3"/>
                      </a:cubicBezTo>
                      <a:cubicBezTo>
                        <a:pt x="49" y="3"/>
                        <a:pt x="48" y="2"/>
                        <a:pt x="47" y="2"/>
                      </a:cubicBezTo>
                      <a:cubicBezTo>
                        <a:pt x="46" y="0"/>
                        <a:pt x="42" y="2"/>
                        <a:pt x="41" y="1"/>
                      </a:cubicBezTo>
                      <a:cubicBezTo>
                        <a:pt x="41" y="2"/>
                        <a:pt x="41" y="2"/>
                        <a:pt x="41" y="2"/>
                      </a:cubicBezTo>
                      <a:cubicBezTo>
                        <a:pt x="40" y="2"/>
                        <a:pt x="39" y="3"/>
                        <a:pt x="37" y="4"/>
                      </a:cubicBezTo>
                      <a:cubicBezTo>
                        <a:pt x="38" y="4"/>
                        <a:pt x="38" y="4"/>
                        <a:pt x="38" y="4"/>
                      </a:cubicBezTo>
                      <a:cubicBezTo>
                        <a:pt x="37" y="5"/>
                        <a:pt x="34" y="4"/>
                        <a:pt x="33" y="5"/>
                      </a:cubicBezTo>
                      <a:cubicBezTo>
                        <a:pt x="33" y="5"/>
                        <a:pt x="33" y="5"/>
                        <a:pt x="34" y="5"/>
                      </a:cubicBezTo>
                      <a:cubicBezTo>
                        <a:pt x="32" y="4"/>
                        <a:pt x="31" y="5"/>
                        <a:pt x="30" y="6"/>
                      </a:cubicBezTo>
                      <a:cubicBezTo>
                        <a:pt x="30" y="7"/>
                        <a:pt x="29" y="8"/>
                        <a:pt x="28" y="8"/>
                      </a:cubicBezTo>
                      <a:cubicBezTo>
                        <a:pt x="27" y="8"/>
                        <a:pt x="27" y="8"/>
                        <a:pt x="27" y="8"/>
                      </a:cubicBezTo>
                      <a:cubicBezTo>
                        <a:pt x="27" y="8"/>
                        <a:pt x="27" y="8"/>
                        <a:pt x="27" y="8"/>
                      </a:cubicBezTo>
                      <a:cubicBezTo>
                        <a:pt x="27" y="8"/>
                        <a:pt x="27" y="8"/>
                        <a:pt x="27" y="8"/>
                      </a:cubicBezTo>
                      <a:cubicBezTo>
                        <a:pt x="26" y="8"/>
                        <a:pt x="26" y="8"/>
                        <a:pt x="26" y="8"/>
                      </a:cubicBezTo>
                      <a:cubicBezTo>
                        <a:pt x="26" y="8"/>
                        <a:pt x="26" y="8"/>
                        <a:pt x="26" y="8"/>
                      </a:cubicBezTo>
                      <a:cubicBezTo>
                        <a:pt x="26" y="9"/>
                        <a:pt x="26" y="9"/>
                        <a:pt x="25" y="9"/>
                      </a:cubicBezTo>
                      <a:cubicBezTo>
                        <a:pt x="25" y="9"/>
                        <a:pt x="25" y="9"/>
                        <a:pt x="25" y="9"/>
                      </a:cubicBezTo>
                      <a:cubicBezTo>
                        <a:pt x="25" y="9"/>
                        <a:pt x="25" y="9"/>
                        <a:pt x="25" y="9"/>
                      </a:cubicBezTo>
                      <a:cubicBezTo>
                        <a:pt x="24" y="9"/>
                        <a:pt x="24" y="10"/>
                        <a:pt x="25" y="10"/>
                      </a:cubicBezTo>
                      <a:cubicBezTo>
                        <a:pt x="25" y="10"/>
                        <a:pt x="25" y="11"/>
                        <a:pt x="25" y="11"/>
                      </a:cubicBezTo>
                      <a:cubicBezTo>
                        <a:pt x="24" y="10"/>
                        <a:pt x="24" y="12"/>
                        <a:pt x="23" y="11"/>
                      </a:cubicBezTo>
                      <a:cubicBezTo>
                        <a:pt x="23" y="12"/>
                        <a:pt x="21" y="13"/>
                        <a:pt x="22" y="15"/>
                      </a:cubicBezTo>
                      <a:cubicBezTo>
                        <a:pt x="21" y="15"/>
                        <a:pt x="21" y="15"/>
                        <a:pt x="22" y="15"/>
                      </a:cubicBezTo>
                      <a:cubicBezTo>
                        <a:pt x="21" y="15"/>
                        <a:pt x="20" y="15"/>
                        <a:pt x="20" y="16"/>
                      </a:cubicBezTo>
                      <a:cubicBezTo>
                        <a:pt x="19" y="15"/>
                        <a:pt x="19" y="15"/>
                        <a:pt x="19" y="15"/>
                      </a:cubicBezTo>
                      <a:cubicBezTo>
                        <a:pt x="20" y="17"/>
                        <a:pt x="20" y="17"/>
                        <a:pt x="20" y="17"/>
                      </a:cubicBezTo>
                      <a:cubicBezTo>
                        <a:pt x="19" y="17"/>
                        <a:pt x="18" y="17"/>
                        <a:pt x="18" y="16"/>
                      </a:cubicBezTo>
                      <a:cubicBezTo>
                        <a:pt x="18" y="18"/>
                        <a:pt x="17" y="18"/>
                        <a:pt x="17" y="20"/>
                      </a:cubicBezTo>
                      <a:cubicBezTo>
                        <a:pt x="17" y="19"/>
                        <a:pt x="17" y="19"/>
                        <a:pt x="17" y="19"/>
                      </a:cubicBezTo>
                      <a:cubicBezTo>
                        <a:pt x="16" y="20"/>
                        <a:pt x="17" y="21"/>
                        <a:pt x="16" y="21"/>
                      </a:cubicBezTo>
                      <a:cubicBezTo>
                        <a:pt x="14" y="21"/>
                        <a:pt x="12" y="26"/>
                        <a:pt x="10" y="28"/>
                      </a:cubicBezTo>
                      <a:cubicBezTo>
                        <a:pt x="12" y="29"/>
                        <a:pt x="8" y="29"/>
                        <a:pt x="9" y="30"/>
                      </a:cubicBezTo>
                      <a:cubicBezTo>
                        <a:pt x="9" y="30"/>
                        <a:pt x="8" y="30"/>
                        <a:pt x="8" y="30"/>
                      </a:cubicBezTo>
                      <a:cubicBezTo>
                        <a:pt x="8" y="31"/>
                        <a:pt x="6" y="32"/>
                        <a:pt x="7" y="33"/>
                      </a:cubicBezTo>
                      <a:cubicBezTo>
                        <a:pt x="7" y="33"/>
                        <a:pt x="7" y="33"/>
                        <a:pt x="6" y="33"/>
                      </a:cubicBezTo>
                      <a:cubicBezTo>
                        <a:pt x="6" y="33"/>
                        <a:pt x="7" y="33"/>
                        <a:pt x="6" y="33"/>
                      </a:cubicBezTo>
                      <a:cubicBezTo>
                        <a:pt x="6" y="33"/>
                        <a:pt x="6" y="33"/>
                        <a:pt x="6" y="33"/>
                      </a:cubicBezTo>
                      <a:cubicBezTo>
                        <a:pt x="5" y="34"/>
                        <a:pt x="7" y="35"/>
                        <a:pt x="8" y="36"/>
                      </a:cubicBezTo>
                      <a:cubicBezTo>
                        <a:pt x="7" y="36"/>
                        <a:pt x="7" y="37"/>
                        <a:pt x="8" y="38"/>
                      </a:cubicBezTo>
                      <a:cubicBezTo>
                        <a:pt x="7" y="38"/>
                        <a:pt x="7" y="38"/>
                        <a:pt x="7" y="37"/>
                      </a:cubicBezTo>
                      <a:cubicBezTo>
                        <a:pt x="6" y="38"/>
                        <a:pt x="5" y="40"/>
                        <a:pt x="6" y="41"/>
                      </a:cubicBezTo>
                      <a:cubicBezTo>
                        <a:pt x="6" y="41"/>
                        <a:pt x="6" y="41"/>
                        <a:pt x="6" y="42"/>
                      </a:cubicBezTo>
                      <a:cubicBezTo>
                        <a:pt x="6" y="43"/>
                        <a:pt x="5" y="43"/>
                        <a:pt x="5" y="44"/>
                      </a:cubicBezTo>
                      <a:cubicBezTo>
                        <a:pt x="5" y="44"/>
                        <a:pt x="5" y="44"/>
                        <a:pt x="5" y="44"/>
                      </a:cubicBezTo>
                      <a:cubicBezTo>
                        <a:pt x="7" y="45"/>
                        <a:pt x="6" y="45"/>
                        <a:pt x="6" y="46"/>
                      </a:cubicBezTo>
                      <a:cubicBezTo>
                        <a:pt x="5" y="46"/>
                        <a:pt x="5" y="46"/>
                        <a:pt x="5" y="46"/>
                      </a:cubicBezTo>
                      <a:cubicBezTo>
                        <a:pt x="4" y="48"/>
                        <a:pt x="6" y="47"/>
                        <a:pt x="4" y="49"/>
                      </a:cubicBezTo>
                      <a:cubicBezTo>
                        <a:pt x="5" y="49"/>
                        <a:pt x="5" y="49"/>
                        <a:pt x="5" y="49"/>
                      </a:cubicBezTo>
                      <a:cubicBezTo>
                        <a:pt x="7" y="50"/>
                        <a:pt x="4" y="51"/>
                        <a:pt x="4" y="53"/>
                      </a:cubicBezTo>
                      <a:cubicBezTo>
                        <a:pt x="5" y="52"/>
                        <a:pt x="5" y="52"/>
                        <a:pt x="5" y="52"/>
                      </a:cubicBezTo>
                      <a:cubicBezTo>
                        <a:pt x="6" y="53"/>
                        <a:pt x="2" y="54"/>
                        <a:pt x="2" y="55"/>
                      </a:cubicBezTo>
                      <a:cubicBezTo>
                        <a:pt x="2" y="55"/>
                        <a:pt x="2" y="55"/>
                        <a:pt x="2" y="54"/>
                      </a:cubicBezTo>
                      <a:cubicBezTo>
                        <a:pt x="0" y="56"/>
                        <a:pt x="3" y="55"/>
                        <a:pt x="3" y="56"/>
                      </a:cubicBezTo>
                      <a:cubicBezTo>
                        <a:pt x="2" y="57"/>
                        <a:pt x="1" y="56"/>
                        <a:pt x="1" y="57"/>
                      </a:cubicBezTo>
                      <a:cubicBezTo>
                        <a:pt x="1" y="57"/>
                        <a:pt x="3" y="60"/>
                        <a:pt x="2" y="61"/>
                      </a:cubicBezTo>
                      <a:cubicBezTo>
                        <a:pt x="3" y="61"/>
                        <a:pt x="3" y="61"/>
                        <a:pt x="4" y="61"/>
                      </a:cubicBezTo>
                      <a:cubicBezTo>
                        <a:pt x="4" y="62"/>
                        <a:pt x="2" y="64"/>
                        <a:pt x="4" y="65"/>
                      </a:cubicBezTo>
                      <a:cubicBezTo>
                        <a:pt x="3" y="65"/>
                        <a:pt x="3" y="65"/>
                        <a:pt x="3" y="65"/>
                      </a:cubicBezTo>
                      <a:cubicBezTo>
                        <a:pt x="4" y="66"/>
                        <a:pt x="4" y="68"/>
                        <a:pt x="5" y="68"/>
                      </a:cubicBezTo>
                      <a:cubicBezTo>
                        <a:pt x="4" y="69"/>
                        <a:pt x="4" y="70"/>
                        <a:pt x="5" y="71"/>
                      </a:cubicBezTo>
                      <a:cubicBezTo>
                        <a:pt x="6" y="72"/>
                        <a:pt x="7" y="73"/>
                        <a:pt x="5" y="74"/>
                      </a:cubicBezTo>
                      <a:cubicBezTo>
                        <a:pt x="5" y="74"/>
                        <a:pt x="5" y="74"/>
                        <a:pt x="6" y="75"/>
                      </a:cubicBezTo>
                      <a:cubicBezTo>
                        <a:pt x="6" y="75"/>
                        <a:pt x="6" y="76"/>
                        <a:pt x="6" y="76"/>
                      </a:cubicBezTo>
                      <a:cubicBezTo>
                        <a:pt x="6" y="76"/>
                        <a:pt x="6" y="76"/>
                        <a:pt x="6" y="76"/>
                      </a:cubicBezTo>
                      <a:cubicBezTo>
                        <a:pt x="6" y="78"/>
                        <a:pt x="7" y="78"/>
                        <a:pt x="8" y="78"/>
                      </a:cubicBezTo>
                      <a:cubicBezTo>
                        <a:pt x="8" y="78"/>
                        <a:pt x="8" y="78"/>
                        <a:pt x="7" y="78"/>
                      </a:cubicBezTo>
                      <a:cubicBezTo>
                        <a:pt x="8" y="81"/>
                        <a:pt x="8" y="81"/>
                        <a:pt x="10" y="82"/>
                      </a:cubicBezTo>
                      <a:cubicBezTo>
                        <a:pt x="10" y="83"/>
                        <a:pt x="10" y="83"/>
                        <a:pt x="10" y="83"/>
                      </a:cubicBezTo>
                      <a:cubicBezTo>
                        <a:pt x="10" y="83"/>
                        <a:pt x="10" y="87"/>
                        <a:pt x="12" y="88"/>
                      </a:cubicBezTo>
                      <a:cubicBezTo>
                        <a:pt x="12" y="88"/>
                        <a:pt x="12" y="88"/>
                        <a:pt x="12" y="88"/>
                      </a:cubicBezTo>
                      <a:cubicBezTo>
                        <a:pt x="13" y="89"/>
                        <a:pt x="14" y="90"/>
                        <a:pt x="15" y="91"/>
                      </a:cubicBezTo>
                      <a:cubicBezTo>
                        <a:pt x="15" y="93"/>
                        <a:pt x="16" y="94"/>
                        <a:pt x="18" y="93"/>
                      </a:cubicBezTo>
                      <a:cubicBezTo>
                        <a:pt x="20" y="93"/>
                        <a:pt x="20" y="93"/>
                        <a:pt x="20" y="93"/>
                      </a:cubicBezTo>
                      <a:cubicBezTo>
                        <a:pt x="18" y="92"/>
                        <a:pt x="21" y="92"/>
                        <a:pt x="20" y="91"/>
                      </a:cubicBezTo>
                      <a:cubicBezTo>
                        <a:pt x="21" y="92"/>
                        <a:pt x="22" y="93"/>
                        <a:pt x="21" y="93"/>
                      </a:cubicBezTo>
                      <a:cubicBezTo>
                        <a:pt x="21" y="93"/>
                        <a:pt x="21" y="93"/>
                        <a:pt x="21" y="93"/>
                      </a:cubicBezTo>
                      <a:cubicBezTo>
                        <a:pt x="19" y="94"/>
                        <a:pt x="23" y="95"/>
                        <a:pt x="22" y="96"/>
                      </a:cubicBezTo>
                      <a:cubicBezTo>
                        <a:pt x="26" y="98"/>
                        <a:pt x="30" y="100"/>
                        <a:pt x="35" y="100"/>
                      </a:cubicBezTo>
                      <a:cubicBezTo>
                        <a:pt x="34" y="99"/>
                        <a:pt x="34" y="99"/>
                        <a:pt x="34" y="99"/>
                      </a:cubicBezTo>
                      <a:cubicBezTo>
                        <a:pt x="36" y="99"/>
                        <a:pt x="36" y="99"/>
                        <a:pt x="36" y="99"/>
                      </a:cubicBezTo>
                      <a:cubicBezTo>
                        <a:pt x="36" y="99"/>
                        <a:pt x="36" y="100"/>
                        <a:pt x="35" y="100"/>
                      </a:cubicBezTo>
                      <a:cubicBezTo>
                        <a:pt x="36" y="101"/>
                        <a:pt x="37" y="99"/>
                        <a:pt x="37" y="99"/>
                      </a:cubicBezTo>
                      <a:cubicBezTo>
                        <a:pt x="39" y="99"/>
                        <a:pt x="36" y="100"/>
                        <a:pt x="37" y="100"/>
                      </a:cubicBezTo>
                      <a:cubicBezTo>
                        <a:pt x="37" y="100"/>
                        <a:pt x="38" y="100"/>
                        <a:pt x="38" y="100"/>
                      </a:cubicBezTo>
                      <a:cubicBezTo>
                        <a:pt x="38" y="100"/>
                        <a:pt x="38" y="100"/>
                        <a:pt x="38" y="100"/>
                      </a:cubicBezTo>
                      <a:cubicBezTo>
                        <a:pt x="38" y="100"/>
                        <a:pt x="38" y="99"/>
                        <a:pt x="40" y="99"/>
                      </a:cubicBezTo>
                      <a:cubicBezTo>
                        <a:pt x="40" y="99"/>
                        <a:pt x="40" y="100"/>
                        <a:pt x="40" y="100"/>
                      </a:cubicBezTo>
                      <a:cubicBezTo>
                        <a:pt x="41" y="100"/>
                        <a:pt x="41" y="100"/>
                        <a:pt x="41" y="100"/>
                      </a:cubicBezTo>
                      <a:cubicBezTo>
                        <a:pt x="41" y="100"/>
                        <a:pt x="43" y="99"/>
                        <a:pt x="43" y="99"/>
                      </a:cubicBezTo>
                      <a:cubicBezTo>
                        <a:pt x="42" y="98"/>
                        <a:pt x="42" y="98"/>
                        <a:pt x="42" y="98"/>
                      </a:cubicBezTo>
                      <a:cubicBezTo>
                        <a:pt x="43" y="98"/>
                        <a:pt x="44" y="98"/>
                        <a:pt x="43" y="97"/>
                      </a:cubicBezTo>
                      <a:cubicBezTo>
                        <a:pt x="44" y="99"/>
                        <a:pt x="49" y="95"/>
                        <a:pt x="50" y="95"/>
                      </a:cubicBezTo>
                      <a:cubicBezTo>
                        <a:pt x="51" y="94"/>
                        <a:pt x="52" y="94"/>
                        <a:pt x="53" y="93"/>
                      </a:cubicBezTo>
                      <a:cubicBezTo>
                        <a:pt x="52" y="93"/>
                        <a:pt x="52" y="92"/>
                        <a:pt x="53" y="92"/>
                      </a:cubicBezTo>
                      <a:cubicBezTo>
                        <a:pt x="54" y="94"/>
                        <a:pt x="55" y="91"/>
                        <a:pt x="57" y="92"/>
                      </a:cubicBezTo>
                      <a:cubicBezTo>
                        <a:pt x="55" y="92"/>
                        <a:pt x="59" y="90"/>
                        <a:pt x="57" y="89"/>
                      </a:cubicBezTo>
                      <a:cubicBezTo>
                        <a:pt x="58" y="89"/>
                        <a:pt x="58" y="90"/>
                        <a:pt x="59" y="90"/>
                      </a:cubicBezTo>
                      <a:cubicBezTo>
                        <a:pt x="59" y="89"/>
                        <a:pt x="60" y="88"/>
                        <a:pt x="61" y="87"/>
                      </a:cubicBezTo>
                      <a:cubicBezTo>
                        <a:pt x="62" y="86"/>
                        <a:pt x="64" y="85"/>
                        <a:pt x="64" y="84"/>
                      </a:cubicBezTo>
                      <a:cubicBezTo>
                        <a:pt x="64" y="84"/>
                        <a:pt x="64" y="84"/>
                        <a:pt x="64" y="83"/>
                      </a:cubicBezTo>
                      <a:cubicBezTo>
                        <a:pt x="66" y="83"/>
                        <a:pt x="66" y="83"/>
                        <a:pt x="66" y="83"/>
                      </a:cubicBezTo>
                      <a:cubicBezTo>
                        <a:pt x="66" y="82"/>
                        <a:pt x="64" y="81"/>
                        <a:pt x="66" y="81"/>
                      </a:cubicBezTo>
                      <a:cubicBezTo>
                        <a:pt x="66" y="81"/>
                        <a:pt x="65" y="81"/>
                        <a:pt x="65" y="81"/>
                      </a:cubicBezTo>
                      <a:cubicBezTo>
                        <a:pt x="68" y="79"/>
                        <a:pt x="69" y="76"/>
                        <a:pt x="70" y="73"/>
                      </a:cubicBezTo>
                      <a:cubicBezTo>
                        <a:pt x="71" y="71"/>
                        <a:pt x="72" y="68"/>
                        <a:pt x="74" y="66"/>
                      </a:cubicBezTo>
                      <a:cubicBezTo>
                        <a:pt x="73" y="66"/>
                        <a:pt x="74" y="66"/>
                        <a:pt x="74" y="65"/>
                      </a:cubicBezTo>
                      <a:cubicBezTo>
                        <a:pt x="73" y="65"/>
                        <a:pt x="73" y="65"/>
                        <a:pt x="73" y="65"/>
                      </a:cubicBezTo>
                      <a:cubicBezTo>
                        <a:pt x="73" y="65"/>
                        <a:pt x="73" y="64"/>
                        <a:pt x="73" y="64"/>
                      </a:cubicBezTo>
                      <a:cubicBezTo>
                        <a:pt x="74" y="63"/>
                        <a:pt x="74" y="63"/>
                        <a:pt x="74" y="63"/>
                      </a:cubicBezTo>
                      <a:cubicBezTo>
                        <a:pt x="73" y="62"/>
                        <a:pt x="75" y="60"/>
                        <a:pt x="74" y="60"/>
                      </a:cubicBezTo>
                      <a:cubicBezTo>
                        <a:pt x="74" y="61"/>
                        <a:pt x="74" y="61"/>
                        <a:pt x="74" y="61"/>
                      </a:cubicBezTo>
                      <a:cubicBezTo>
                        <a:pt x="73" y="59"/>
                        <a:pt x="71" y="61"/>
                        <a:pt x="69" y="61"/>
                      </a:cubicBezTo>
                      <a:cubicBezTo>
                        <a:pt x="70" y="62"/>
                        <a:pt x="66" y="63"/>
                        <a:pt x="68" y="65"/>
                      </a:cubicBezTo>
                      <a:cubicBezTo>
                        <a:pt x="67" y="65"/>
                        <a:pt x="67" y="64"/>
                        <a:pt x="67" y="64"/>
                      </a:cubicBezTo>
                      <a:cubicBezTo>
                        <a:pt x="67" y="65"/>
                        <a:pt x="67" y="66"/>
                        <a:pt x="67" y="66"/>
                      </a:cubicBezTo>
                      <a:cubicBezTo>
                        <a:pt x="66" y="66"/>
                        <a:pt x="66" y="66"/>
                        <a:pt x="66" y="66"/>
                      </a:cubicBezTo>
                      <a:cubicBezTo>
                        <a:pt x="66" y="69"/>
                        <a:pt x="65" y="70"/>
                        <a:pt x="63" y="72"/>
                      </a:cubicBezTo>
                      <a:cubicBezTo>
                        <a:pt x="64" y="72"/>
                        <a:pt x="64" y="72"/>
                        <a:pt x="64" y="72"/>
                      </a:cubicBezTo>
                      <a:cubicBezTo>
                        <a:pt x="63" y="73"/>
                        <a:pt x="63" y="73"/>
                        <a:pt x="63" y="73"/>
                      </a:cubicBezTo>
                      <a:cubicBezTo>
                        <a:pt x="63" y="74"/>
                        <a:pt x="63" y="71"/>
                        <a:pt x="64" y="72"/>
                      </a:cubicBezTo>
                      <a:cubicBezTo>
                        <a:pt x="63" y="72"/>
                        <a:pt x="62" y="76"/>
                        <a:pt x="60" y="76"/>
                      </a:cubicBezTo>
                      <a:cubicBezTo>
                        <a:pt x="60" y="77"/>
                        <a:pt x="61" y="76"/>
                        <a:pt x="61" y="77"/>
                      </a:cubicBezTo>
                      <a:cubicBezTo>
                        <a:pt x="60" y="77"/>
                        <a:pt x="60" y="77"/>
                        <a:pt x="60" y="77"/>
                      </a:cubicBezTo>
                      <a:cubicBezTo>
                        <a:pt x="60" y="77"/>
                        <a:pt x="60" y="77"/>
                        <a:pt x="60" y="77"/>
                      </a:cubicBezTo>
                      <a:cubicBezTo>
                        <a:pt x="60" y="78"/>
                        <a:pt x="59" y="78"/>
                        <a:pt x="59" y="77"/>
                      </a:cubicBezTo>
                      <a:cubicBezTo>
                        <a:pt x="59" y="77"/>
                        <a:pt x="59" y="77"/>
                        <a:pt x="59" y="77"/>
                      </a:cubicBezTo>
                      <a:cubicBezTo>
                        <a:pt x="58" y="77"/>
                        <a:pt x="58" y="79"/>
                        <a:pt x="58" y="79"/>
                      </a:cubicBezTo>
                      <a:cubicBezTo>
                        <a:pt x="58" y="78"/>
                        <a:pt x="58" y="78"/>
                        <a:pt x="58" y="78"/>
                      </a:cubicBezTo>
                      <a:cubicBezTo>
                        <a:pt x="57" y="81"/>
                        <a:pt x="55" y="83"/>
                        <a:pt x="54" y="85"/>
                      </a:cubicBezTo>
                      <a:cubicBezTo>
                        <a:pt x="54" y="85"/>
                        <a:pt x="54" y="85"/>
                        <a:pt x="54" y="85"/>
                      </a:cubicBezTo>
                      <a:cubicBezTo>
                        <a:pt x="53" y="87"/>
                        <a:pt x="52" y="86"/>
                        <a:pt x="51" y="88"/>
                      </a:cubicBezTo>
                      <a:cubicBezTo>
                        <a:pt x="51" y="87"/>
                        <a:pt x="51" y="87"/>
                        <a:pt x="51" y="87"/>
                      </a:cubicBezTo>
                      <a:cubicBezTo>
                        <a:pt x="51" y="88"/>
                        <a:pt x="51" y="89"/>
                        <a:pt x="50" y="89"/>
                      </a:cubicBezTo>
                      <a:cubicBezTo>
                        <a:pt x="50" y="88"/>
                        <a:pt x="49" y="89"/>
                        <a:pt x="49" y="88"/>
                      </a:cubicBezTo>
                      <a:cubicBezTo>
                        <a:pt x="48" y="90"/>
                        <a:pt x="49" y="89"/>
                        <a:pt x="48" y="91"/>
                      </a:cubicBezTo>
                      <a:cubicBezTo>
                        <a:pt x="47" y="90"/>
                        <a:pt x="47" y="90"/>
                        <a:pt x="47" y="90"/>
                      </a:cubicBezTo>
                      <a:cubicBezTo>
                        <a:pt x="47" y="91"/>
                        <a:pt x="47" y="91"/>
                        <a:pt x="47" y="92"/>
                      </a:cubicBezTo>
                      <a:cubicBezTo>
                        <a:pt x="47" y="91"/>
                        <a:pt x="46" y="92"/>
                        <a:pt x="46" y="90"/>
                      </a:cubicBezTo>
                      <a:cubicBezTo>
                        <a:pt x="44" y="90"/>
                        <a:pt x="44" y="93"/>
                        <a:pt x="42" y="91"/>
                      </a:cubicBezTo>
                      <a:cubicBezTo>
                        <a:pt x="42" y="93"/>
                        <a:pt x="44" y="92"/>
                        <a:pt x="44" y="92"/>
                      </a:cubicBezTo>
                      <a:cubicBezTo>
                        <a:pt x="44" y="93"/>
                        <a:pt x="43" y="94"/>
                        <a:pt x="43" y="94"/>
                      </a:cubicBezTo>
                      <a:cubicBezTo>
                        <a:pt x="42" y="94"/>
                        <a:pt x="41" y="92"/>
                        <a:pt x="39" y="92"/>
                      </a:cubicBezTo>
                      <a:cubicBezTo>
                        <a:pt x="39" y="92"/>
                        <a:pt x="39" y="92"/>
                        <a:pt x="39" y="92"/>
                      </a:cubicBezTo>
                      <a:cubicBezTo>
                        <a:pt x="39" y="92"/>
                        <a:pt x="38" y="93"/>
                        <a:pt x="37" y="92"/>
                      </a:cubicBezTo>
                      <a:cubicBezTo>
                        <a:pt x="37" y="93"/>
                        <a:pt x="37" y="92"/>
                        <a:pt x="36" y="94"/>
                      </a:cubicBezTo>
                      <a:cubicBezTo>
                        <a:pt x="36" y="94"/>
                        <a:pt x="37" y="94"/>
                        <a:pt x="37" y="93"/>
                      </a:cubicBezTo>
                      <a:cubicBezTo>
                        <a:pt x="38" y="93"/>
                        <a:pt x="38" y="93"/>
                        <a:pt x="38" y="93"/>
                      </a:cubicBezTo>
                      <a:cubicBezTo>
                        <a:pt x="37" y="94"/>
                        <a:pt x="36" y="95"/>
                        <a:pt x="35" y="95"/>
                      </a:cubicBezTo>
                      <a:cubicBezTo>
                        <a:pt x="35" y="94"/>
                        <a:pt x="35" y="94"/>
                        <a:pt x="36" y="94"/>
                      </a:cubicBezTo>
                      <a:cubicBezTo>
                        <a:pt x="35" y="93"/>
                        <a:pt x="35" y="94"/>
                        <a:pt x="34" y="94"/>
                      </a:cubicBezTo>
                      <a:cubicBezTo>
                        <a:pt x="35" y="92"/>
                        <a:pt x="36" y="93"/>
                        <a:pt x="37" y="92"/>
                      </a:cubicBezTo>
                      <a:cubicBezTo>
                        <a:pt x="37" y="91"/>
                        <a:pt x="35" y="93"/>
                        <a:pt x="36" y="92"/>
                      </a:cubicBezTo>
                      <a:cubicBezTo>
                        <a:pt x="35" y="94"/>
                        <a:pt x="34" y="91"/>
                        <a:pt x="33" y="93"/>
                      </a:cubicBezTo>
                      <a:cubicBezTo>
                        <a:pt x="33" y="92"/>
                        <a:pt x="33" y="92"/>
                        <a:pt x="33" y="92"/>
                      </a:cubicBezTo>
                      <a:cubicBezTo>
                        <a:pt x="33" y="92"/>
                        <a:pt x="33" y="92"/>
                        <a:pt x="32" y="92"/>
                      </a:cubicBezTo>
                      <a:cubicBezTo>
                        <a:pt x="33" y="91"/>
                        <a:pt x="33" y="91"/>
                        <a:pt x="33" y="91"/>
                      </a:cubicBezTo>
                      <a:cubicBezTo>
                        <a:pt x="32" y="92"/>
                        <a:pt x="32" y="90"/>
                        <a:pt x="31" y="90"/>
                      </a:cubicBezTo>
                      <a:cubicBezTo>
                        <a:pt x="32" y="91"/>
                        <a:pt x="31" y="92"/>
                        <a:pt x="32" y="92"/>
                      </a:cubicBezTo>
                      <a:cubicBezTo>
                        <a:pt x="29" y="93"/>
                        <a:pt x="31" y="90"/>
                        <a:pt x="29" y="90"/>
                      </a:cubicBezTo>
                      <a:cubicBezTo>
                        <a:pt x="29" y="90"/>
                        <a:pt x="29" y="90"/>
                        <a:pt x="29" y="91"/>
                      </a:cubicBezTo>
                      <a:cubicBezTo>
                        <a:pt x="29" y="90"/>
                        <a:pt x="28" y="90"/>
                        <a:pt x="28" y="89"/>
                      </a:cubicBezTo>
                      <a:cubicBezTo>
                        <a:pt x="27" y="89"/>
                        <a:pt x="28" y="90"/>
                        <a:pt x="27" y="90"/>
                      </a:cubicBezTo>
                      <a:cubicBezTo>
                        <a:pt x="27" y="89"/>
                        <a:pt x="26" y="91"/>
                        <a:pt x="25" y="90"/>
                      </a:cubicBezTo>
                      <a:cubicBezTo>
                        <a:pt x="26" y="90"/>
                        <a:pt x="26" y="90"/>
                        <a:pt x="26" y="90"/>
                      </a:cubicBezTo>
                      <a:cubicBezTo>
                        <a:pt x="24" y="88"/>
                        <a:pt x="24" y="91"/>
                        <a:pt x="23" y="89"/>
                      </a:cubicBezTo>
                      <a:cubicBezTo>
                        <a:pt x="25" y="89"/>
                        <a:pt x="25" y="89"/>
                        <a:pt x="25" y="89"/>
                      </a:cubicBezTo>
                      <a:cubicBezTo>
                        <a:pt x="24" y="89"/>
                        <a:pt x="24" y="89"/>
                        <a:pt x="24" y="89"/>
                      </a:cubicBezTo>
                      <a:cubicBezTo>
                        <a:pt x="24" y="88"/>
                        <a:pt x="24" y="88"/>
                        <a:pt x="24" y="88"/>
                      </a:cubicBezTo>
                      <a:cubicBezTo>
                        <a:pt x="23" y="88"/>
                        <a:pt x="23" y="88"/>
                        <a:pt x="22" y="87"/>
                      </a:cubicBezTo>
                      <a:cubicBezTo>
                        <a:pt x="22" y="87"/>
                        <a:pt x="21" y="88"/>
                        <a:pt x="21" y="87"/>
                      </a:cubicBezTo>
                      <a:cubicBezTo>
                        <a:pt x="21" y="87"/>
                        <a:pt x="21" y="87"/>
                        <a:pt x="20" y="86"/>
                      </a:cubicBezTo>
                      <a:cubicBezTo>
                        <a:pt x="21" y="86"/>
                        <a:pt x="22" y="86"/>
                        <a:pt x="22" y="87"/>
                      </a:cubicBezTo>
                      <a:cubicBezTo>
                        <a:pt x="22" y="86"/>
                        <a:pt x="22" y="86"/>
                        <a:pt x="22" y="86"/>
                      </a:cubicBezTo>
                      <a:cubicBezTo>
                        <a:pt x="22" y="85"/>
                        <a:pt x="21" y="85"/>
                        <a:pt x="21" y="85"/>
                      </a:cubicBezTo>
                      <a:cubicBezTo>
                        <a:pt x="21" y="85"/>
                        <a:pt x="21" y="85"/>
                        <a:pt x="21" y="85"/>
                      </a:cubicBezTo>
                      <a:cubicBezTo>
                        <a:pt x="19" y="85"/>
                        <a:pt x="19" y="85"/>
                        <a:pt x="19" y="85"/>
                      </a:cubicBezTo>
                      <a:cubicBezTo>
                        <a:pt x="19" y="84"/>
                        <a:pt x="19" y="84"/>
                        <a:pt x="20" y="84"/>
                      </a:cubicBezTo>
                      <a:cubicBezTo>
                        <a:pt x="20" y="84"/>
                        <a:pt x="19" y="84"/>
                        <a:pt x="19" y="84"/>
                      </a:cubicBezTo>
                      <a:cubicBezTo>
                        <a:pt x="19" y="84"/>
                        <a:pt x="20" y="83"/>
                        <a:pt x="21" y="83"/>
                      </a:cubicBezTo>
                      <a:cubicBezTo>
                        <a:pt x="19" y="83"/>
                        <a:pt x="19" y="83"/>
                        <a:pt x="19" y="83"/>
                      </a:cubicBezTo>
                      <a:cubicBezTo>
                        <a:pt x="19" y="82"/>
                        <a:pt x="19" y="81"/>
                        <a:pt x="19" y="81"/>
                      </a:cubicBezTo>
                      <a:cubicBezTo>
                        <a:pt x="19" y="81"/>
                        <a:pt x="17" y="80"/>
                        <a:pt x="17" y="79"/>
                      </a:cubicBezTo>
                      <a:cubicBezTo>
                        <a:pt x="17" y="79"/>
                        <a:pt x="17" y="79"/>
                        <a:pt x="16" y="79"/>
                      </a:cubicBezTo>
                      <a:cubicBezTo>
                        <a:pt x="16" y="78"/>
                        <a:pt x="16" y="77"/>
                        <a:pt x="15" y="76"/>
                      </a:cubicBezTo>
                      <a:cubicBezTo>
                        <a:pt x="16" y="74"/>
                        <a:pt x="16" y="74"/>
                        <a:pt x="16" y="74"/>
                      </a:cubicBezTo>
                      <a:cubicBezTo>
                        <a:pt x="15" y="74"/>
                        <a:pt x="15" y="76"/>
                        <a:pt x="13" y="75"/>
                      </a:cubicBezTo>
                      <a:cubicBezTo>
                        <a:pt x="13" y="73"/>
                        <a:pt x="14" y="74"/>
                        <a:pt x="14" y="73"/>
                      </a:cubicBezTo>
                      <a:cubicBezTo>
                        <a:pt x="14" y="73"/>
                        <a:pt x="12" y="72"/>
                        <a:pt x="13" y="71"/>
                      </a:cubicBezTo>
                      <a:cubicBezTo>
                        <a:pt x="13" y="71"/>
                        <a:pt x="13" y="71"/>
                        <a:pt x="13" y="72"/>
                      </a:cubicBezTo>
                      <a:close/>
                      <a:moveTo>
                        <a:pt x="10" y="58"/>
                      </a:moveTo>
                      <a:cubicBezTo>
                        <a:pt x="11" y="58"/>
                        <a:pt x="11" y="59"/>
                        <a:pt x="11" y="59"/>
                      </a:cubicBezTo>
                      <a:cubicBezTo>
                        <a:pt x="10" y="59"/>
                        <a:pt x="10" y="58"/>
                        <a:pt x="10" y="58"/>
                      </a:cubicBezTo>
                      <a:close/>
                      <a:moveTo>
                        <a:pt x="12" y="36"/>
                      </a:moveTo>
                      <a:cubicBezTo>
                        <a:pt x="12" y="36"/>
                        <a:pt x="12" y="37"/>
                        <a:pt x="12" y="37"/>
                      </a:cubicBezTo>
                      <a:cubicBezTo>
                        <a:pt x="12" y="37"/>
                        <a:pt x="12" y="36"/>
                        <a:pt x="12" y="36"/>
                      </a:cubicBezTo>
                      <a:close/>
                      <a:moveTo>
                        <a:pt x="63" y="10"/>
                      </a:moveTo>
                      <a:cubicBezTo>
                        <a:pt x="63" y="10"/>
                        <a:pt x="63" y="10"/>
                        <a:pt x="63" y="10"/>
                      </a:cubicBezTo>
                      <a:cubicBezTo>
                        <a:pt x="63" y="9"/>
                        <a:pt x="63" y="10"/>
                        <a:pt x="63" y="10"/>
                      </a:cubicBezTo>
                      <a:close/>
                      <a:moveTo>
                        <a:pt x="64" y="12"/>
                      </a:moveTo>
                      <a:cubicBezTo>
                        <a:pt x="64" y="12"/>
                        <a:pt x="64" y="11"/>
                        <a:pt x="64" y="11"/>
                      </a:cubicBezTo>
                      <a:cubicBezTo>
                        <a:pt x="64" y="11"/>
                        <a:pt x="64" y="11"/>
                        <a:pt x="64" y="11"/>
                      </a:cubicBezTo>
                      <a:cubicBezTo>
                        <a:pt x="64" y="11"/>
                        <a:pt x="64" y="11"/>
                        <a:pt x="64" y="12"/>
                      </a:cubicBezTo>
                      <a:close/>
                      <a:moveTo>
                        <a:pt x="41" y="99"/>
                      </a:moveTo>
                      <a:cubicBezTo>
                        <a:pt x="40" y="99"/>
                        <a:pt x="40" y="99"/>
                        <a:pt x="40" y="99"/>
                      </a:cubicBezTo>
                      <a:cubicBezTo>
                        <a:pt x="41" y="99"/>
                        <a:pt x="41" y="99"/>
                        <a:pt x="4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8" name="Freeform 307">
                  <a:extLst>
                    <a:ext uri="{FF2B5EF4-FFF2-40B4-BE49-F238E27FC236}">
                      <a16:creationId xmlns:a16="http://schemas.microsoft.com/office/drawing/2014/main" id="{DE01ACE5-ADA8-4965-BBB7-FDFB8BEB292C}"/>
                    </a:ext>
                  </a:extLst>
                </p:cNvPr>
                <p:cNvSpPr>
                  <a:spLocks/>
                </p:cNvSpPr>
                <p:nvPr userDrawn="1"/>
              </p:nvSpPr>
              <p:spPr bwMode="auto">
                <a:xfrm>
                  <a:off x="4102" y="39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9" name="Freeform 308">
                  <a:extLst>
                    <a:ext uri="{FF2B5EF4-FFF2-40B4-BE49-F238E27FC236}">
                      <a16:creationId xmlns:a16="http://schemas.microsoft.com/office/drawing/2014/main" id="{A8015693-B1E7-4041-81D1-6B300D85F565}"/>
                    </a:ext>
                  </a:extLst>
                </p:cNvPr>
                <p:cNvSpPr>
                  <a:spLocks/>
                </p:cNvSpPr>
                <p:nvPr userDrawn="1"/>
              </p:nvSpPr>
              <p:spPr bwMode="auto">
                <a:xfrm>
                  <a:off x="4127"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0" name="Freeform 309">
                  <a:extLst>
                    <a:ext uri="{FF2B5EF4-FFF2-40B4-BE49-F238E27FC236}">
                      <a16:creationId xmlns:a16="http://schemas.microsoft.com/office/drawing/2014/main" id="{AA79211E-29EF-4E41-9CB7-1F24B2BE854F}"/>
                    </a:ext>
                  </a:extLst>
                </p:cNvPr>
                <p:cNvSpPr>
                  <a:spLocks/>
                </p:cNvSpPr>
                <p:nvPr userDrawn="1"/>
              </p:nvSpPr>
              <p:spPr bwMode="auto">
                <a:xfrm>
                  <a:off x="4251" y="24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1" name="Freeform 310">
                  <a:extLst>
                    <a:ext uri="{FF2B5EF4-FFF2-40B4-BE49-F238E27FC236}">
                      <a16:creationId xmlns:a16="http://schemas.microsoft.com/office/drawing/2014/main" id="{0EABDFE3-888D-4712-91EB-AAD0D70E5171}"/>
                    </a:ext>
                  </a:extLst>
                </p:cNvPr>
                <p:cNvSpPr>
                  <a:spLocks/>
                </p:cNvSpPr>
                <p:nvPr userDrawn="1"/>
              </p:nvSpPr>
              <p:spPr bwMode="auto">
                <a:xfrm>
                  <a:off x="4391" y="27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2" name="Freeform 311">
                  <a:extLst>
                    <a:ext uri="{FF2B5EF4-FFF2-40B4-BE49-F238E27FC236}">
                      <a16:creationId xmlns:a16="http://schemas.microsoft.com/office/drawing/2014/main" id="{781218D5-F186-41C7-97A8-72498FF1DB90}"/>
                    </a:ext>
                  </a:extLst>
                </p:cNvPr>
                <p:cNvSpPr>
                  <a:spLocks/>
                </p:cNvSpPr>
                <p:nvPr userDrawn="1"/>
              </p:nvSpPr>
              <p:spPr bwMode="auto">
                <a:xfrm>
                  <a:off x="4386" y="32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0" y="1"/>
                        <a:pt x="1" y="1"/>
                      </a:cubicBezTo>
                      <a:cubicBezTo>
                        <a:pt x="1" y="1"/>
                        <a:pt x="1" y="1"/>
                        <a:pt x="1"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3" name="Freeform 312">
                  <a:extLst>
                    <a:ext uri="{FF2B5EF4-FFF2-40B4-BE49-F238E27FC236}">
                      <a16:creationId xmlns:a16="http://schemas.microsoft.com/office/drawing/2014/main" id="{DC8BF237-9BF5-41C0-B66B-9C391CF2A167}"/>
                    </a:ext>
                  </a:extLst>
                </p:cNvPr>
                <p:cNvSpPr>
                  <a:spLocks/>
                </p:cNvSpPr>
                <p:nvPr userDrawn="1"/>
              </p:nvSpPr>
              <p:spPr bwMode="auto">
                <a:xfrm>
                  <a:off x="4381" y="293"/>
                  <a:ext cx="10" cy="10"/>
                </a:xfrm>
                <a:custGeom>
                  <a:avLst/>
                  <a:gdLst>
                    <a:gd name="T0" fmla="*/ 0 w 2"/>
                    <a:gd name="T1" fmla="*/ 0 h 2"/>
                    <a:gd name="T2" fmla="*/ 1 w 2"/>
                    <a:gd name="T3" fmla="*/ 2 h 2"/>
                    <a:gd name="T4" fmla="*/ 1 w 2"/>
                    <a:gd name="T5" fmla="*/ 1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1" y="2"/>
                      </a:cubicBezTo>
                      <a:cubicBezTo>
                        <a:pt x="1" y="2"/>
                        <a:pt x="1" y="2"/>
                        <a:pt x="1" y="1"/>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4" name="Freeform 313">
                  <a:extLst>
                    <a:ext uri="{FF2B5EF4-FFF2-40B4-BE49-F238E27FC236}">
                      <a16:creationId xmlns:a16="http://schemas.microsoft.com/office/drawing/2014/main" id="{6233FA72-6841-49C7-B5AC-67902E90CE4D}"/>
                    </a:ext>
                  </a:extLst>
                </p:cNvPr>
                <p:cNvSpPr>
                  <a:spLocks/>
                </p:cNvSpPr>
                <p:nvPr userDrawn="1"/>
              </p:nvSpPr>
              <p:spPr bwMode="auto">
                <a:xfrm>
                  <a:off x="4386" y="30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5" name="Freeform 314">
                  <a:extLst>
                    <a:ext uri="{FF2B5EF4-FFF2-40B4-BE49-F238E27FC236}">
                      <a16:creationId xmlns:a16="http://schemas.microsoft.com/office/drawing/2014/main" id="{8BB83FDC-6076-4B10-9066-1F80F221A8BA}"/>
                    </a:ext>
                  </a:extLst>
                </p:cNvPr>
                <p:cNvSpPr>
                  <a:spLocks/>
                </p:cNvSpPr>
                <p:nvPr userDrawn="1"/>
              </p:nvSpPr>
              <p:spPr bwMode="auto">
                <a:xfrm>
                  <a:off x="4361" y="258"/>
                  <a:ext cx="15" cy="5"/>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3" y="0"/>
                        <a:pt x="3" y="0"/>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6" name="Freeform 315">
                  <a:extLst>
                    <a:ext uri="{FF2B5EF4-FFF2-40B4-BE49-F238E27FC236}">
                      <a16:creationId xmlns:a16="http://schemas.microsoft.com/office/drawing/2014/main" id="{E7C870F1-6957-4F37-8A64-E9E076493220}"/>
                    </a:ext>
                  </a:extLst>
                </p:cNvPr>
                <p:cNvSpPr>
                  <a:spLocks/>
                </p:cNvSpPr>
                <p:nvPr userDrawn="1"/>
              </p:nvSpPr>
              <p:spPr bwMode="auto">
                <a:xfrm>
                  <a:off x="4371" y="29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7" name="Freeform 316">
                  <a:extLst>
                    <a:ext uri="{FF2B5EF4-FFF2-40B4-BE49-F238E27FC236}">
                      <a16:creationId xmlns:a16="http://schemas.microsoft.com/office/drawing/2014/main" id="{4FA549FF-F6D6-492E-93C4-825449389DC0}"/>
                    </a:ext>
                  </a:extLst>
                </p:cNvPr>
                <p:cNvSpPr>
                  <a:spLocks/>
                </p:cNvSpPr>
                <p:nvPr userDrawn="1"/>
              </p:nvSpPr>
              <p:spPr bwMode="auto">
                <a:xfrm>
                  <a:off x="4361" y="278"/>
                  <a:ext cx="5" cy="10"/>
                </a:xfrm>
                <a:custGeom>
                  <a:avLst/>
                  <a:gdLst>
                    <a:gd name="T0" fmla="*/ 0 w 1"/>
                    <a:gd name="T1" fmla="*/ 1 h 2"/>
                    <a:gd name="T2" fmla="*/ 1 w 1"/>
                    <a:gd name="T3" fmla="*/ 2 h 2"/>
                    <a:gd name="T4" fmla="*/ 1 w 1"/>
                    <a:gd name="T5" fmla="*/ 2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8" name="Freeform 317">
                  <a:extLst>
                    <a:ext uri="{FF2B5EF4-FFF2-40B4-BE49-F238E27FC236}">
                      <a16:creationId xmlns:a16="http://schemas.microsoft.com/office/drawing/2014/main" id="{01CE5491-786E-4E90-8419-BD50FABE0ED6}"/>
                    </a:ext>
                  </a:extLst>
                </p:cNvPr>
                <p:cNvSpPr>
                  <a:spLocks/>
                </p:cNvSpPr>
                <p:nvPr userDrawn="1"/>
              </p:nvSpPr>
              <p:spPr bwMode="auto">
                <a:xfrm>
                  <a:off x="4366" y="28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9" name="Freeform 318">
                  <a:extLst>
                    <a:ext uri="{FF2B5EF4-FFF2-40B4-BE49-F238E27FC236}">
                      <a16:creationId xmlns:a16="http://schemas.microsoft.com/office/drawing/2014/main" id="{F3A25B24-ECCD-432B-AFEE-078ED4DD52CA}"/>
                    </a:ext>
                  </a:extLst>
                </p:cNvPr>
                <p:cNvSpPr>
                  <a:spLocks/>
                </p:cNvSpPr>
                <p:nvPr userDrawn="1"/>
              </p:nvSpPr>
              <p:spPr bwMode="auto">
                <a:xfrm>
                  <a:off x="4366" y="2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0" name="Freeform 319">
                  <a:extLst>
                    <a:ext uri="{FF2B5EF4-FFF2-40B4-BE49-F238E27FC236}">
                      <a16:creationId xmlns:a16="http://schemas.microsoft.com/office/drawing/2014/main" id="{E31864E8-6F71-4C2B-97D6-99A4C858814A}"/>
                    </a:ext>
                  </a:extLst>
                </p:cNvPr>
                <p:cNvSpPr>
                  <a:spLocks/>
                </p:cNvSpPr>
                <p:nvPr userDrawn="1"/>
              </p:nvSpPr>
              <p:spPr bwMode="auto">
                <a:xfrm>
                  <a:off x="4316" y="24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1" name="Freeform 320">
                  <a:extLst>
                    <a:ext uri="{FF2B5EF4-FFF2-40B4-BE49-F238E27FC236}">
                      <a16:creationId xmlns:a16="http://schemas.microsoft.com/office/drawing/2014/main" id="{97CA21AB-D694-4A3F-901D-65ADA2ADEF9C}"/>
                    </a:ext>
                  </a:extLst>
                </p:cNvPr>
                <p:cNvSpPr>
                  <a:spLocks/>
                </p:cNvSpPr>
                <p:nvPr userDrawn="1"/>
              </p:nvSpPr>
              <p:spPr bwMode="auto">
                <a:xfrm>
                  <a:off x="4326" y="2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0"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2" name="Freeform 321">
                  <a:extLst>
                    <a:ext uri="{FF2B5EF4-FFF2-40B4-BE49-F238E27FC236}">
                      <a16:creationId xmlns:a16="http://schemas.microsoft.com/office/drawing/2014/main" id="{D6E2D842-36B8-4ED7-8955-2AA8CF994DBC}"/>
                    </a:ext>
                  </a:extLst>
                </p:cNvPr>
                <p:cNvSpPr>
                  <a:spLocks/>
                </p:cNvSpPr>
                <p:nvPr userDrawn="1"/>
              </p:nvSpPr>
              <p:spPr bwMode="auto">
                <a:xfrm>
                  <a:off x="4306" y="258"/>
                  <a:ext cx="15" cy="5"/>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0"/>
                        <a:pt x="1" y="1"/>
                      </a:cubicBezTo>
                      <a:cubicBezTo>
                        <a:pt x="2" y="0"/>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3" name="Freeform 322">
                  <a:extLst>
                    <a:ext uri="{FF2B5EF4-FFF2-40B4-BE49-F238E27FC236}">
                      <a16:creationId xmlns:a16="http://schemas.microsoft.com/office/drawing/2014/main" id="{A4EA2A98-EF2C-4300-8066-D214BC5B3571}"/>
                    </a:ext>
                  </a:extLst>
                </p:cNvPr>
                <p:cNvSpPr>
                  <a:spLocks/>
                </p:cNvSpPr>
                <p:nvPr userDrawn="1"/>
              </p:nvSpPr>
              <p:spPr bwMode="auto">
                <a:xfrm>
                  <a:off x="4242" y="228"/>
                  <a:ext cx="4" cy="10"/>
                </a:xfrm>
                <a:custGeom>
                  <a:avLst/>
                  <a:gdLst>
                    <a:gd name="T0" fmla="*/ 4 w 4"/>
                    <a:gd name="T1" fmla="*/ 10 h 10"/>
                    <a:gd name="T2" fmla="*/ 4 w 4"/>
                    <a:gd name="T3" fmla="*/ 10 h 10"/>
                    <a:gd name="T4" fmla="*/ 0 w 4"/>
                    <a:gd name="T5" fmla="*/ 0 h 10"/>
                    <a:gd name="T6" fmla="*/ 4 w 4"/>
                    <a:gd name="T7" fmla="*/ 10 h 10"/>
                  </a:gdLst>
                  <a:ahLst/>
                  <a:cxnLst>
                    <a:cxn ang="0">
                      <a:pos x="T0" y="T1"/>
                    </a:cxn>
                    <a:cxn ang="0">
                      <a:pos x="T2" y="T3"/>
                    </a:cxn>
                    <a:cxn ang="0">
                      <a:pos x="T4" y="T5"/>
                    </a:cxn>
                    <a:cxn ang="0">
                      <a:pos x="T6" y="T7"/>
                    </a:cxn>
                  </a:cxnLst>
                  <a:rect l="0" t="0" r="r" b="b"/>
                  <a:pathLst>
                    <a:path w="4" h="10">
                      <a:moveTo>
                        <a:pt x="4" y="10"/>
                      </a:moveTo>
                      <a:lnTo>
                        <a:pt x="4" y="10"/>
                      </a:lnTo>
                      <a:lnTo>
                        <a:pt x="0" y="0"/>
                      </a:lnTo>
                      <a:lnTo>
                        <a:pt x="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4" name="Freeform 323">
                  <a:extLst>
                    <a:ext uri="{FF2B5EF4-FFF2-40B4-BE49-F238E27FC236}">
                      <a16:creationId xmlns:a16="http://schemas.microsoft.com/office/drawing/2014/main" id="{38385BA9-578E-4507-98CA-04BF37001111}"/>
                    </a:ext>
                  </a:extLst>
                </p:cNvPr>
                <p:cNvSpPr>
                  <a:spLocks/>
                </p:cNvSpPr>
                <p:nvPr userDrawn="1"/>
              </p:nvSpPr>
              <p:spPr bwMode="auto">
                <a:xfrm>
                  <a:off x="4187" y="273"/>
                  <a:ext cx="10" cy="10"/>
                </a:xfrm>
                <a:custGeom>
                  <a:avLst/>
                  <a:gdLst>
                    <a:gd name="T0" fmla="*/ 1 w 2"/>
                    <a:gd name="T1" fmla="*/ 2 h 2"/>
                    <a:gd name="T2" fmla="*/ 2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0"/>
                        <a:pt x="1" y="1"/>
                        <a:pt x="1" y="0"/>
                      </a:cubicBezTo>
                      <a:cubicBezTo>
                        <a:pt x="1"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5" name="Freeform 324">
                  <a:extLst>
                    <a:ext uri="{FF2B5EF4-FFF2-40B4-BE49-F238E27FC236}">
                      <a16:creationId xmlns:a16="http://schemas.microsoft.com/office/drawing/2014/main" id="{0B89C929-FB7C-466B-AF44-606515EDCA9A}"/>
                    </a:ext>
                  </a:extLst>
                </p:cNvPr>
                <p:cNvSpPr>
                  <a:spLocks/>
                </p:cNvSpPr>
                <p:nvPr userDrawn="1"/>
              </p:nvSpPr>
              <p:spPr bwMode="auto">
                <a:xfrm>
                  <a:off x="4192" y="2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6" name="Rectangle 325">
                  <a:extLst>
                    <a:ext uri="{FF2B5EF4-FFF2-40B4-BE49-F238E27FC236}">
                      <a16:creationId xmlns:a16="http://schemas.microsoft.com/office/drawing/2014/main" id="{048A991B-D85C-4AED-8526-68891864B6AD}"/>
                    </a:ext>
                  </a:extLst>
                </p:cNvPr>
                <p:cNvSpPr>
                  <a:spLocks noChangeArrowheads="1"/>
                </p:cNvSpPr>
                <p:nvPr userDrawn="1"/>
              </p:nvSpPr>
              <p:spPr bwMode="auto">
                <a:xfrm>
                  <a:off x="4421" y="5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7" name="Freeform 326">
                  <a:extLst>
                    <a:ext uri="{FF2B5EF4-FFF2-40B4-BE49-F238E27FC236}">
                      <a16:creationId xmlns:a16="http://schemas.microsoft.com/office/drawing/2014/main" id="{ABF0155D-949B-40FA-A757-38134D58829B}"/>
                    </a:ext>
                  </a:extLst>
                </p:cNvPr>
                <p:cNvSpPr>
                  <a:spLocks/>
                </p:cNvSpPr>
                <p:nvPr userDrawn="1"/>
              </p:nvSpPr>
              <p:spPr bwMode="auto">
                <a:xfrm>
                  <a:off x="4416" y="4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8" name="Freeform 327">
                  <a:extLst>
                    <a:ext uri="{FF2B5EF4-FFF2-40B4-BE49-F238E27FC236}">
                      <a16:creationId xmlns:a16="http://schemas.microsoft.com/office/drawing/2014/main" id="{F53B8645-C27E-4342-9E0E-4E1EBD6906B7}"/>
                    </a:ext>
                  </a:extLst>
                </p:cNvPr>
                <p:cNvSpPr>
                  <a:spLocks/>
                </p:cNvSpPr>
                <p:nvPr userDrawn="1"/>
              </p:nvSpPr>
              <p:spPr bwMode="auto">
                <a:xfrm>
                  <a:off x="4102" y="47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9" name="Freeform 328">
                  <a:extLst>
                    <a:ext uri="{FF2B5EF4-FFF2-40B4-BE49-F238E27FC236}">
                      <a16:creationId xmlns:a16="http://schemas.microsoft.com/office/drawing/2014/main" id="{82E39631-DA42-4161-81B9-D9A3D99EC432}"/>
                    </a:ext>
                  </a:extLst>
                </p:cNvPr>
                <p:cNvSpPr>
                  <a:spLocks/>
                </p:cNvSpPr>
                <p:nvPr userDrawn="1"/>
              </p:nvSpPr>
              <p:spPr bwMode="auto">
                <a:xfrm>
                  <a:off x="4102" y="52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0" name="Freeform 329">
                  <a:extLst>
                    <a:ext uri="{FF2B5EF4-FFF2-40B4-BE49-F238E27FC236}">
                      <a16:creationId xmlns:a16="http://schemas.microsoft.com/office/drawing/2014/main" id="{F1414C00-2BA4-48D3-BBD5-3E5FE8901661}"/>
                    </a:ext>
                  </a:extLst>
                </p:cNvPr>
                <p:cNvSpPr>
                  <a:spLocks/>
                </p:cNvSpPr>
                <p:nvPr userDrawn="1"/>
              </p:nvSpPr>
              <p:spPr bwMode="auto">
                <a:xfrm>
                  <a:off x="4117" y="558"/>
                  <a:ext cx="5" cy="1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1" name="Freeform 330">
                  <a:extLst>
                    <a:ext uri="{FF2B5EF4-FFF2-40B4-BE49-F238E27FC236}">
                      <a16:creationId xmlns:a16="http://schemas.microsoft.com/office/drawing/2014/main" id="{73860FC2-22A8-4C66-84A7-12897DB7B6CF}"/>
                    </a:ext>
                  </a:extLst>
                </p:cNvPr>
                <p:cNvSpPr>
                  <a:spLocks/>
                </p:cNvSpPr>
                <p:nvPr userDrawn="1"/>
              </p:nvSpPr>
              <p:spPr bwMode="auto">
                <a:xfrm>
                  <a:off x="4689" y="83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2" name="Freeform 331">
                  <a:extLst>
                    <a:ext uri="{FF2B5EF4-FFF2-40B4-BE49-F238E27FC236}">
                      <a16:creationId xmlns:a16="http://schemas.microsoft.com/office/drawing/2014/main" id="{4722D776-57C9-4340-BAAE-237541B32409}"/>
                    </a:ext>
                  </a:extLst>
                </p:cNvPr>
                <p:cNvSpPr>
                  <a:spLocks/>
                </p:cNvSpPr>
                <p:nvPr userDrawn="1"/>
              </p:nvSpPr>
              <p:spPr bwMode="auto">
                <a:xfrm>
                  <a:off x="4689" y="80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3" name="Freeform 332">
                  <a:extLst>
                    <a:ext uri="{FF2B5EF4-FFF2-40B4-BE49-F238E27FC236}">
                      <a16:creationId xmlns:a16="http://schemas.microsoft.com/office/drawing/2014/main" id="{7F414519-B367-40F0-86D3-2C9E8965BF52}"/>
                    </a:ext>
                  </a:extLst>
                </p:cNvPr>
                <p:cNvSpPr>
                  <a:spLocks/>
                </p:cNvSpPr>
                <p:nvPr userDrawn="1"/>
              </p:nvSpPr>
              <p:spPr bwMode="auto">
                <a:xfrm>
                  <a:off x="4694" y="783"/>
                  <a:ext cx="5" cy="20"/>
                </a:xfrm>
                <a:custGeom>
                  <a:avLst/>
                  <a:gdLst>
                    <a:gd name="T0" fmla="*/ 1 w 1"/>
                    <a:gd name="T1" fmla="*/ 0 h 4"/>
                    <a:gd name="T2" fmla="*/ 0 w 1"/>
                    <a:gd name="T3" fmla="*/ 3 h 4"/>
                    <a:gd name="T4" fmla="*/ 0 w 1"/>
                    <a:gd name="T5" fmla="*/ 3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1" y="2"/>
                        <a:pt x="0" y="3"/>
                      </a:cubicBezTo>
                      <a:cubicBezTo>
                        <a:pt x="0" y="3"/>
                        <a:pt x="0" y="3"/>
                        <a:pt x="0" y="3"/>
                      </a:cubicBezTo>
                      <a:cubicBezTo>
                        <a:pt x="1" y="4"/>
                        <a:pt x="1" y="4"/>
                        <a:pt x="1"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4" name="Freeform 333">
                  <a:extLst>
                    <a:ext uri="{FF2B5EF4-FFF2-40B4-BE49-F238E27FC236}">
                      <a16:creationId xmlns:a16="http://schemas.microsoft.com/office/drawing/2014/main" id="{24369795-7895-45E0-AEA9-7DB44D55BBE6}"/>
                    </a:ext>
                  </a:extLst>
                </p:cNvPr>
                <p:cNvSpPr>
                  <a:spLocks/>
                </p:cNvSpPr>
                <p:nvPr userDrawn="1"/>
              </p:nvSpPr>
              <p:spPr bwMode="auto">
                <a:xfrm>
                  <a:off x="4714" y="77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5" name="Rectangle 334">
                  <a:extLst>
                    <a:ext uri="{FF2B5EF4-FFF2-40B4-BE49-F238E27FC236}">
                      <a16:creationId xmlns:a16="http://schemas.microsoft.com/office/drawing/2014/main" id="{2064AEFE-11EB-4334-A6F3-7BBA3BCF1C61}"/>
                    </a:ext>
                  </a:extLst>
                </p:cNvPr>
                <p:cNvSpPr>
                  <a:spLocks noChangeArrowheads="1"/>
                </p:cNvSpPr>
                <p:nvPr userDrawn="1"/>
              </p:nvSpPr>
              <p:spPr bwMode="auto">
                <a:xfrm>
                  <a:off x="4719" y="7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6" name="Freeform 335">
                  <a:extLst>
                    <a:ext uri="{FF2B5EF4-FFF2-40B4-BE49-F238E27FC236}">
                      <a16:creationId xmlns:a16="http://schemas.microsoft.com/office/drawing/2014/main" id="{281A8D64-5E82-4BBD-8001-9EBC4167EC58}"/>
                    </a:ext>
                  </a:extLst>
                </p:cNvPr>
                <p:cNvSpPr>
                  <a:spLocks/>
                </p:cNvSpPr>
                <p:nvPr userDrawn="1"/>
              </p:nvSpPr>
              <p:spPr bwMode="auto">
                <a:xfrm>
                  <a:off x="4719" y="7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7" name="Freeform 336">
                  <a:extLst>
                    <a:ext uri="{FF2B5EF4-FFF2-40B4-BE49-F238E27FC236}">
                      <a16:creationId xmlns:a16="http://schemas.microsoft.com/office/drawing/2014/main" id="{B782591C-6682-4D95-A7FC-473EC5660CD1}"/>
                    </a:ext>
                  </a:extLst>
                </p:cNvPr>
                <p:cNvSpPr>
                  <a:spLocks/>
                </p:cNvSpPr>
                <p:nvPr userDrawn="1"/>
              </p:nvSpPr>
              <p:spPr bwMode="auto">
                <a:xfrm>
                  <a:off x="4714" y="7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8" name="Freeform 337">
                  <a:extLst>
                    <a:ext uri="{FF2B5EF4-FFF2-40B4-BE49-F238E27FC236}">
                      <a16:creationId xmlns:a16="http://schemas.microsoft.com/office/drawing/2014/main" id="{0A752E7F-3B82-4E22-A95F-E693127F0D28}"/>
                    </a:ext>
                  </a:extLst>
                </p:cNvPr>
                <p:cNvSpPr>
                  <a:spLocks/>
                </p:cNvSpPr>
                <p:nvPr userDrawn="1"/>
              </p:nvSpPr>
              <p:spPr bwMode="auto">
                <a:xfrm>
                  <a:off x="4714" y="763"/>
                  <a:ext cx="0" cy="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9" name="Freeform 338">
                  <a:extLst>
                    <a:ext uri="{FF2B5EF4-FFF2-40B4-BE49-F238E27FC236}">
                      <a16:creationId xmlns:a16="http://schemas.microsoft.com/office/drawing/2014/main" id="{A217D70E-087A-4CE4-BF0A-1D16EAE612C8}"/>
                    </a:ext>
                  </a:extLst>
                </p:cNvPr>
                <p:cNvSpPr>
                  <a:spLocks/>
                </p:cNvSpPr>
                <p:nvPr userDrawn="1"/>
              </p:nvSpPr>
              <p:spPr bwMode="auto">
                <a:xfrm>
                  <a:off x="4709" y="76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1" y="0"/>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0" name="Freeform 339">
                  <a:extLst>
                    <a:ext uri="{FF2B5EF4-FFF2-40B4-BE49-F238E27FC236}">
                      <a16:creationId xmlns:a16="http://schemas.microsoft.com/office/drawing/2014/main" id="{52305988-8289-4F7C-941A-690544B72A71}"/>
                    </a:ext>
                  </a:extLst>
                </p:cNvPr>
                <p:cNvSpPr>
                  <a:spLocks/>
                </p:cNvSpPr>
                <p:nvPr userDrawn="1"/>
              </p:nvSpPr>
              <p:spPr bwMode="auto">
                <a:xfrm>
                  <a:off x="4694" y="78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1" name="Freeform 340">
                  <a:extLst>
                    <a:ext uri="{FF2B5EF4-FFF2-40B4-BE49-F238E27FC236}">
                      <a16:creationId xmlns:a16="http://schemas.microsoft.com/office/drawing/2014/main" id="{7C682306-0B6A-4A21-92E6-97F8B707E6E1}"/>
                    </a:ext>
                  </a:extLst>
                </p:cNvPr>
                <p:cNvSpPr>
                  <a:spLocks/>
                </p:cNvSpPr>
                <p:nvPr userDrawn="1"/>
              </p:nvSpPr>
              <p:spPr bwMode="auto">
                <a:xfrm>
                  <a:off x="4719"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2" name="Freeform 341">
                  <a:extLst>
                    <a:ext uri="{FF2B5EF4-FFF2-40B4-BE49-F238E27FC236}">
                      <a16:creationId xmlns:a16="http://schemas.microsoft.com/office/drawing/2014/main" id="{6D0D3591-5320-442D-A2B0-D6150B96DB08}"/>
                    </a:ext>
                  </a:extLst>
                </p:cNvPr>
                <p:cNvSpPr>
                  <a:spLocks/>
                </p:cNvSpPr>
                <p:nvPr userDrawn="1"/>
              </p:nvSpPr>
              <p:spPr bwMode="auto">
                <a:xfrm>
                  <a:off x="4719" y="7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3" name="Oval 342">
                  <a:extLst>
                    <a:ext uri="{FF2B5EF4-FFF2-40B4-BE49-F238E27FC236}">
                      <a16:creationId xmlns:a16="http://schemas.microsoft.com/office/drawing/2014/main" id="{BDA30B11-21F5-48A6-BFBF-EBA26B8C6DBC}"/>
                    </a:ext>
                  </a:extLst>
                </p:cNvPr>
                <p:cNvSpPr>
                  <a:spLocks noChangeArrowheads="1"/>
                </p:cNvSpPr>
                <p:nvPr userDrawn="1"/>
              </p:nvSpPr>
              <p:spPr bwMode="auto">
                <a:xfrm>
                  <a:off x="4709" y="758"/>
                  <a:ext cx="1" cy="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4" name="Freeform 343">
                  <a:extLst>
                    <a:ext uri="{FF2B5EF4-FFF2-40B4-BE49-F238E27FC236}">
                      <a16:creationId xmlns:a16="http://schemas.microsoft.com/office/drawing/2014/main" id="{236605F7-EFA5-4EBF-999F-51F11B08E16D}"/>
                    </a:ext>
                  </a:extLst>
                </p:cNvPr>
                <p:cNvSpPr>
                  <a:spLocks/>
                </p:cNvSpPr>
                <p:nvPr userDrawn="1"/>
              </p:nvSpPr>
              <p:spPr bwMode="auto">
                <a:xfrm>
                  <a:off x="4724" y="72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5" name="Freeform 344">
                  <a:extLst>
                    <a:ext uri="{FF2B5EF4-FFF2-40B4-BE49-F238E27FC236}">
                      <a16:creationId xmlns:a16="http://schemas.microsoft.com/office/drawing/2014/main" id="{A6203601-7105-488D-9EC0-BBE2DAFFB612}"/>
                    </a:ext>
                  </a:extLst>
                </p:cNvPr>
                <p:cNvSpPr>
                  <a:spLocks/>
                </p:cNvSpPr>
                <p:nvPr userDrawn="1"/>
              </p:nvSpPr>
              <p:spPr bwMode="auto">
                <a:xfrm>
                  <a:off x="4724" y="703"/>
                  <a:ext cx="5" cy="15"/>
                </a:xfrm>
                <a:custGeom>
                  <a:avLst/>
                  <a:gdLst>
                    <a:gd name="T0" fmla="*/ 0 w 1"/>
                    <a:gd name="T1" fmla="*/ 2 h 3"/>
                    <a:gd name="T2" fmla="*/ 1 w 1"/>
                    <a:gd name="T3" fmla="*/ 2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3"/>
                        <a:pt x="1" y="2"/>
                        <a:pt x="1" y="2"/>
                      </a:cubicBezTo>
                      <a:cubicBezTo>
                        <a:pt x="1" y="1"/>
                        <a:pt x="1" y="1"/>
                        <a:pt x="0" y="0"/>
                      </a:cubicBezTo>
                      <a:cubicBezTo>
                        <a:pt x="1" y="1"/>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6" name="Freeform 345">
                  <a:extLst>
                    <a:ext uri="{FF2B5EF4-FFF2-40B4-BE49-F238E27FC236}">
                      <a16:creationId xmlns:a16="http://schemas.microsoft.com/office/drawing/2014/main" id="{87561015-29F0-4CA4-A9D9-EACF050B4E5A}"/>
                    </a:ext>
                  </a:extLst>
                </p:cNvPr>
                <p:cNvSpPr>
                  <a:spLocks/>
                </p:cNvSpPr>
                <p:nvPr userDrawn="1"/>
              </p:nvSpPr>
              <p:spPr bwMode="auto">
                <a:xfrm>
                  <a:off x="4724" y="7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7" name="Freeform 346">
                  <a:extLst>
                    <a:ext uri="{FF2B5EF4-FFF2-40B4-BE49-F238E27FC236}">
                      <a16:creationId xmlns:a16="http://schemas.microsoft.com/office/drawing/2014/main" id="{1ADCB961-B517-4565-B805-8CE457F2BDE6}"/>
                    </a:ext>
                  </a:extLst>
                </p:cNvPr>
                <p:cNvSpPr>
                  <a:spLocks/>
                </p:cNvSpPr>
                <p:nvPr userDrawn="1"/>
              </p:nvSpPr>
              <p:spPr bwMode="auto">
                <a:xfrm>
                  <a:off x="4719" y="72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8" name="Freeform 347">
                  <a:extLst>
                    <a:ext uri="{FF2B5EF4-FFF2-40B4-BE49-F238E27FC236}">
                      <a16:creationId xmlns:a16="http://schemas.microsoft.com/office/drawing/2014/main" id="{CEFCEB2F-1628-424F-BB87-7E3D58B91993}"/>
                    </a:ext>
                  </a:extLst>
                </p:cNvPr>
                <p:cNvSpPr>
                  <a:spLocks/>
                </p:cNvSpPr>
                <p:nvPr userDrawn="1"/>
              </p:nvSpPr>
              <p:spPr bwMode="auto">
                <a:xfrm>
                  <a:off x="4719" y="7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9" name="Freeform 348">
                  <a:extLst>
                    <a:ext uri="{FF2B5EF4-FFF2-40B4-BE49-F238E27FC236}">
                      <a16:creationId xmlns:a16="http://schemas.microsoft.com/office/drawing/2014/main" id="{29073310-1648-4AAA-8839-91D6B8CA9703}"/>
                    </a:ext>
                  </a:extLst>
                </p:cNvPr>
                <p:cNvSpPr>
                  <a:spLocks/>
                </p:cNvSpPr>
                <p:nvPr userDrawn="1"/>
              </p:nvSpPr>
              <p:spPr bwMode="auto">
                <a:xfrm>
                  <a:off x="4719"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0" name="Freeform 349">
                  <a:extLst>
                    <a:ext uri="{FF2B5EF4-FFF2-40B4-BE49-F238E27FC236}">
                      <a16:creationId xmlns:a16="http://schemas.microsoft.com/office/drawing/2014/main" id="{083DC0FC-3863-4981-AC88-58AA9E9AC84C}"/>
                    </a:ext>
                  </a:extLst>
                </p:cNvPr>
                <p:cNvSpPr>
                  <a:spLocks/>
                </p:cNvSpPr>
                <p:nvPr userDrawn="1"/>
              </p:nvSpPr>
              <p:spPr bwMode="auto">
                <a:xfrm>
                  <a:off x="4704" y="743"/>
                  <a:ext cx="10"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1" name="Freeform 350">
                  <a:extLst>
                    <a:ext uri="{FF2B5EF4-FFF2-40B4-BE49-F238E27FC236}">
                      <a16:creationId xmlns:a16="http://schemas.microsoft.com/office/drawing/2014/main" id="{49159545-E0B2-4766-9BFE-6F904C260A28}"/>
                    </a:ext>
                  </a:extLst>
                </p:cNvPr>
                <p:cNvSpPr>
                  <a:spLocks/>
                </p:cNvSpPr>
                <p:nvPr userDrawn="1"/>
              </p:nvSpPr>
              <p:spPr bwMode="auto">
                <a:xfrm>
                  <a:off x="4714" y="73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2" name="Rectangle 351">
                  <a:extLst>
                    <a:ext uri="{FF2B5EF4-FFF2-40B4-BE49-F238E27FC236}">
                      <a16:creationId xmlns:a16="http://schemas.microsoft.com/office/drawing/2014/main" id="{02CC8075-B25B-4B82-9885-CE745949DDA8}"/>
                    </a:ext>
                  </a:extLst>
                </p:cNvPr>
                <p:cNvSpPr>
                  <a:spLocks noChangeArrowheads="1"/>
                </p:cNvSpPr>
                <p:nvPr userDrawn="1"/>
              </p:nvSpPr>
              <p:spPr bwMode="auto">
                <a:xfrm>
                  <a:off x="4714" y="73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3" name="Freeform 352">
                  <a:extLst>
                    <a:ext uri="{FF2B5EF4-FFF2-40B4-BE49-F238E27FC236}">
                      <a16:creationId xmlns:a16="http://schemas.microsoft.com/office/drawing/2014/main" id="{31654529-91ED-48F9-8FB3-B1DD4E02025B}"/>
                    </a:ext>
                  </a:extLst>
                </p:cNvPr>
                <p:cNvSpPr>
                  <a:spLocks/>
                </p:cNvSpPr>
                <p:nvPr userDrawn="1"/>
              </p:nvSpPr>
              <p:spPr bwMode="auto">
                <a:xfrm>
                  <a:off x="4714" y="703"/>
                  <a:ext cx="5" cy="10"/>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1"/>
                        <a:pt x="0" y="1"/>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4" name="Freeform 353">
                  <a:extLst>
                    <a:ext uri="{FF2B5EF4-FFF2-40B4-BE49-F238E27FC236}">
                      <a16:creationId xmlns:a16="http://schemas.microsoft.com/office/drawing/2014/main" id="{1A1224CB-059A-4918-A848-728FC705A2E1}"/>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5" name="Rectangle 354">
                  <a:extLst>
                    <a:ext uri="{FF2B5EF4-FFF2-40B4-BE49-F238E27FC236}">
                      <a16:creationId xmlns:a16="http://schemas.microsoft.com/office/drawing/2014/main" id="{08CCF6E9-759B-4C0A-A79D-CC9577DC84D5}"/>
                    </a:ext>
                  </a:extLst>
                </p:cNvPr>
                <p:cNvSpPr>
                  <a:spLocks noChangeArrowheads="1"/>
                </p:cNvSpPr>
                <p:nvPr userDrawn="1"/>
              </p:nvSpPr>
              <p:spPr bwMode="auto">
                <a:xfrm>
                  <a:off x="4714" y="67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6" name="Freeform 355">
                  <a:extLst>
                    <a:ext uri="{FF2B5EF4-FFF2-40B4-BE49-F238E27FC236}">
                      <a16:creationId xmlns:a16="http://schemas.microsoft.com/office/drawing/2014/main" id="{8B194E0A-FF27-474D-AA4E-FF36662E9344}"/>
                    </a:ext>
                  </a:extLst>
                </p:cNvPr>
                <p:cNvSpPr>
                  <a:spLocks/>
                </p:cNvSpPr>
                <p:nvPr userDrawn="1"/>
              </p:nvSpPr>
              <p:spPr bwMode="auto">
                <a:xfrm>
                  <a:off x="4714" y="71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7" name="Freeform 356">
                  <a:extLst>
                    <a:ext uri="{FF2B5EF4-FFF2-40B4-BE49-F238E27FC236}">
                      <a16:creationId xmlns:a16="http://schemas.microsoft.com/office/drawing/2014/main" id="{C4028271-86B0-42D9-A02D-2E6C94471A24}"/>
                    </a:ext>
                  </a:extLst>
                </p:cNvPr>
                <p:cNvSpPr>
                  <a:spLocks/>
                </p:cNvSpPr>
                <p:nvPr userDrawn="1"/>
              </p:nvSpPr>
              <p:spPr bwMode="auto">
                <a:xfrm>
                  <a:off x="4719" y="6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8" name="Freeform 357">
                  <a:extLst>
                    <a:ext uri="{FF2B5EF4-FFF2-40B4-BE49-F238E27FC236}">
                      <a16:creationId xmlns:a16="http://schemas.microsoft.com/office/drawing/2014/main" id="{D4ACE78C-E4A1-422C-8D02-7E2BE95ED73F}"/>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9" name="Freeform 358">
                  <a:extLst>
                    <a:ext uri="{FF2B5EF4-FFF2-40B4-BE49-F238E27FC236}">
                      <a16:creationId xmlns:a16="http://schemas.microsoft.com/office/drawing/2014/main" id="{FA197FF5-EE0B-4868-B22A-6A1077352075}"/>
                    </a:ext>
                  </a:extLst>
                </p:cNvPr>
                <p:cNvSpPr>
                  <a:spLocks/>
                </p:cNvSpPr>
                <p:nvPr userDrawn="1"/>
              </p:nvSpPr>
              <p:spPr bwMode="auto">
                <a:xfrm>
                  <a:off x="4719" y="7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0" name="Freeform 359">
                  <a:extLst>
                    <a:ext uri="{FF2B5EF4-FFF2-40B4-BE49-F238E27FC236}">
                      <a16:creationId xmlns:a16="http://schemas.microsoft.com/office/drawing/2014/main" id="{6BB276FD-0293-4415-B3C4-D17E95C5F1B9}"/>
                    </a:ext>
                  </a:extLst>
                </p:cNvPr>
                <p:cNvSpPr>
                  <a:spLocks/>
                </p:cNvSpPr>
                <p:nvPr userDrawn="1"/>
              </p:nvSpPr>
              <p:spPr bwMode="auto">
                <a:xfrm>
                  <a:off x="4689" y="673"/>
                  <a:ext cx="25" cy="15"/>
                </a:xfrm>
                <a:custGeom>
                  <a:avLst/>
                  <a:gdLst>
                    <a:gd name="T0" fmla="*/ 0 w 5"/>
                    <a:gd name="T1" fmla="*/ 1 h 3"/>
                    <a:gd name="T2" fmla="*/ 1 w 5"/>
                    <a:gd name="T3" fmla="*/ 3 h 3"/>
                    <a:gd name="T4" fmla="*/ 5 w 5"/>
                    <a:gd name="T5" fmla="*/ 2 h 3"/>
                    <a:gd name="T6" fmla="*/ 4 w 5"/>
                    <a:gd name="T7" fmla="*/ 1 h 3"/>
                    <a:gd name="T8" fmla="*/ 2 w 5"/>
                    <a:gd name="T9" fmla="*/ 2 h 3"/>
                    <a:gd name="T10" fmla="*/ 3 w 5"/>
                    <a:gd name="T11" fmla="*/ 1 h 3"/>
                    <a:gd name="T12" fmla="*/ 0 w 5"/>
                    <a:gd name="T13" fmla="*/ 0 h 3"/>
                    <a:gd name="T14" fmla="*/ 0 w 5"/>
                    <a:gd name="T15" fmla="*/ 1 h 3"/>
                    <a:gd name="T16" fmla="*/ 0 w 5"/>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1"/>
                      </a:moveTo>
                      <a:cubicBezTo>
                        <a:pt x="0" y="1"/>
                        <a:pt x="1" y="2"/>
                        <a:pt x="1" y="3"/>
                      </a:cubicBezTo>
                      <a:cubicBezTo>
                        <a:pt x="1" y="3"/>
                        <a:pt x="4" y="3"/>
                        <a:pt x="5" y="2"/>
                      </a:cubicBezTo>
                      <a:cubicBezTo>
                        <a:pt x="4" y="2"/>
                        <a:pt x="4" y="2"/>
                        <a:pt x="4" y="1"/>
                      </a:cubicBezTo>
                      <a:cubicBezTo>
                        <a:pt x="3" y="1"/>
                        <a:pt x="3" y="3"/>
                        <a:pt x="2" y="2"/>
                      </a:cubicBezTo>
                      <a:cubicBezTo>
                        <a:pt x="2" y="1"/>
                        <a:pt x="2" y="1"/>
                        <a:pt x="3" y="1"/>
                      </a:cubicBezTo>
                      <a:cubicBezTo>
                        <a:pt x="2" y="2"/>
                        <a:pt x="1"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1" name="Freeform 360">
                  <a:extLst>
                    <a:ext uri="{FF2B5EF4-FFF2-40B4-BE49-F238E27FC236}">
                      <a16:creationId xmlns:a16="http://schemas.microsoft.com/office/drawing/2014/main" id="{F4C35B0B-FBCF-4953-8E9C-615503FF43B0}"/>
                    </a:ext>
                  </a:extLst>
                </p:cNvPr>
                <p:cNvSpPr>
                  <a:spLocks/>
                </p:cNvSpPr>
                <p:nvPr userDrawn="1"/>
              </p:nvSpPr>
              <p:spPr bwMode="auto">
                <a:xfrm>
                  <a:off x="4714" y="683"/>
                  <a:ext cx="5" cy="10"/>
                </a:xfrm>
                <a:custGeom>
                  <a:avLst/>
                  <a:gdLst>
                    <a:gd name="T0" fmla="*/ 0 w 1"/>
                    <a:gd name="T1" fmla="*/ 1 h 2"/>
                    <a:gd name="T2" fmla="*/ 0 w 1"/>
                    <a:gd name="T3" fmla="*/ 2 h 2"/>
                    <a:gd name="T4" fmla="*/ 1 w 1"/>
                    <a:gd name="T5" fmla="*/ 0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0" y="2"/>
                        <a:pt x="0" y="2"/>
                      </a:cubicBezTo>
                      <a:cubicBezTo>
                        <a:pt x="0" y="1"/>
                        <a:pt x="0" y="1"/>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2" name="Freeform 361">
                  <a:extLst>
                    <a:ext uri="{FF2B5EF4-FFF2-40B4-BE49-F238E27FC236}">
                      <a16:creationId xmlns:a16="http://schemas.microsoft.com/office/drawing/2014/main" id="{06193252-E93B-48BC-8D0A-11314515772D}"/>
                    </a:ext>
                  </a:extLst>
                </p:cNvPr>
                <p:cNvSpPr>
                  <a:spLocks/>
                </p:cNvSpPr>
                <p:nvPr userDrawn="1"/>
              </p:nvSpPr>
              <p:spPr bwMode="auto">
                <a:xfrm>
                  <a:off x="4704" y="693"/>
                  <a:ext cx="15" cy="10"/>
                </a:xfrm>
                <a:custGeom>
                  <a:avLst/>
                  <a:gdLst>
                    <a:gd name="T0" fmla="*/ 2 w 3"/>
                    <a:gd name="T1" fmla="*/ 1 h 2"/>
                    <a:gd name="T2" fmla="*/ 0 w 3"/>
                    <a:gd name="T3" fmla="*/ 1 h 2"/>
                    <a:gd name="T4" fmla="*/ 1 w 3"/>
                    <a:gd name="T5" fmla="*/ 2 h 2"/>
                    <a:gd name="T6" fmla="*/ 2 w 3"/>
                    <a:gd name="T7" fmla="*/ 1 h 2"/>
                    <a:gd name="T8" fmla="*/ 3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2" y="1"/>
                        <a:pt x="1" y="0"/>
                        <a:pt x="0" y="1"/>
                      </a:cubicBezTo>
                      <a:cubicBezTo>
                        <a:pt x="0" y="2"/>
                        <a:pt x="1" y="1"/>
                        <a:pt x="1" y="2"/>
                      </a:cubicBezTo>
                      <a:cubicBezTo>
                        <a:pt x="1" y="0"/>
                        <a:pt x="2" y="2"/>
                        <a:pt x="2" y="1"/>
                      </a:cubicBezTo>
                      <a:cubicBezTo>
                        <a:pt x="2" y="2"/>
                        <a:pt x="3" y="2"/>
                        <a:pt x="3" y="2"/>
                      </a:cubicBezTo>
                      <a:cubicBezTo>
                        <a:pt x="3"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3"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3" name="Freeform 362">
                  <a:extLst>
                    <a:ext uri="{FF2B5EF4-FFF2-40B4-BE49-F238E27FC236}">
                      <a16:creationId xmlns:a16="http://schemas.microsoft.com/office/drawing/2014/main" id="{B0B21EA5-6238-4005-94C7-4626F4487C18}"/>
                    </a:ext>
                  </a:extLst>
                </p:cNvPr>
                <p:cNvSpPr>
                  <a:spLocks/>
                </p:cNvSpPr>
                <p:nvPr userDrawn="1"/>
              </p:nvSpPr>
              <p:spPr bwMode="auto">
                <a:xfrm>
                  <a:off x="4694" y="7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4" name="Freeform 363">
                  <a:extLst>
                    <a:ext uri="{FF2B5EF4-FFF2-40B4-BE49-F238E27FC236}">
                      <a16:creationId xmlns:a16="http://schemas.microsoft.com/office/drawing/2014/main" id="{AE835649-D285-4F4A-BE6E-146B78516C59}"/>
                    </a:ext>
                  </a:extLst>
                </p:cNvPr>
                <p:cNvSpPr>
                  <a:spLocks/>
                </p:cNvSpPr>
                <p:nvPr userDrawn="1"/>
              </p:nvSpPr>
              <p:spPr bwMode="auto">
                <a:xfrm>
                  <a:off x="4699" y="733"/>
                  <a:ext cx="10" cy="10"/>
                </a:xfrm>
                <a:custGeom>
                  <a:avLst/>
                  <a:gdLst>
                    <a:gd name="T0" fmla="*/ 0 w 2"/>
                    <a:gd name="T1" fmla="*/ 1 h 2"/>
                    <a:gd name="T2" fmla="*/ 0 w 2"/>
                    <a:gd name="T3" fmla="*/ 1 h 2"/>
                    <a:gd name="T4" fmla="*/ 0 w 2"/>
                    <a:gd name="T5" fmla="*/ 1 h 2"/>
                    <a:gd name="T6" fmla="*/ 1 w 2"/>
                    <a:gd name="T7" fmla="*/ 1 h 2"/>
                    <a:gd name="T8" fmla="*/ 0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1"/>
                      </a:cubicBezTo>
                      <a:cubicBezTo>
                        <a:pt x="0" y="2"/>
                        <a:pt x="0" y="1"/>
                        <a:pt x="0" y="1"/>
                      </a:cubicBezTo>
                      <a:cubicBezTo>
                        <a:pt x="0" y="2"/>
                        <a:pt x="0" y="2"/>
                        <a:pt x="1" y="1"/>
                      </a:cubicBezTo>
                      <a:cubicBezTo>
                        <a:pt x="0" y="1"/>
                        <a:pt x="0" y="1"/>
                        <a:pt x="0" y="1"/>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5" name="Freeform 364">
                  <a:extLst>
                    <a:ext uri="{FF2B5EF4-FFF2-40B4-BE49-F238E27FC236}">
                      <a16:creationId xmlns:a16="http://schemas.microsoft.com/office/drawing/2014/main" id="{F46D43E4-A8C4-4A8A-ABA0-13E1B5763528}"/>
                    </a:ext>
                  </a:extLst>
                </p:cNvPr>
                <p:cNvSpPr>
                  <a:spLocks/>
                </p:cNvSpPr>
                <p:nvPr userDrawn="1"/>
              </p:nvSpPr>
              <p:spPr bwMode="auto">
                <a:xfrm>
                  <a:off x="4704" y="713"/>
                  <a:ext cx="5" cy="5"/>
                </a:xfrm>
                <a:custGeom>
                  <a:avLst/>
                  <a:gdLst>
                    <a:gd name="T0" fmla="*/ 1 w 1"/>
                    <a:gd name="T1" fmla="*/ 1 h 1"/>
                    <a:gd name="T2" fmla="*/ 0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0"/>
                        <a:pt x="0" y="0"/>
                        <a:pt x="0" y="0"/>
                      </a:cubicBez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6" name="Freeform 365">
                  <a:extLst>
                    <a:ext uri="{FF2B5EF4-FFF2-40B4-BE49-F238E27FC236}">
                      <a16:creationId xmlns:a16="http://schemas.microsoft.com/office/drawing/2014/main" id="{47A75DCE-B6B7-4784-B8BD-708469E41588}"/>
                    </a:ext>
                  </a:extLst>
                </p:cNvPr>
                <p:cNvSpPr>
                  <a:spLocks/>
                </p:cNvSpPr>
                <p:nvPr userDrawn="1"/>
              </p:nvSpPr>
              <p:spPr bwMode="auto">
                <a:xfrm>
                  <a:off x="4714" y="67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7" name="Rectangle 366">
                  <a:extLst>
                    <a:ext uri="{FF2B5EF4-FFF2-40B4-BE49-F238E27FC236}">
                      <a16:creationId xmlns:a16="http://schemas.microsoft.com/office/drawing/2014/main" id="{079FA7F2-3ED0-44ED-90DA-7E6AA0965E13}"/>
                    </a:ext>
                  </a:extLst>
                </p:cNvPr>
                <p:cNvSpPr>
                  <a:spLocks noChangeArrowheads="1"/>
                </p:cNvSpPr>
                <p:nvPr userDrawn="1"/>
              </p:nvSpPr>
              <p:spPr bwMode="auto">
                <a:xfrm>
                  <a:off x="4714" y="6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8" name="Freeform 367">
                  <a:extLst>
                    <a:ext uri="{FF2B5EF4-FFF2-40B4-BE49-F238E27FC236}">
                      <a16:creationId xmlns:a16="http://schemas.microsoft.com/office/drawing/2014/main" id="{D89AEA51-117A-4655-8456-FF45564D2317}"/>
                    </a:ext>
                  </a:extLst>
                </p:cNvPr>
                <p:cNvSpPr>
                  <a:spLocks/>
                </p:cNvSpPr>
                <p:nvPr userDrawn="1"/>
              </p:nvSpPr>
              <p:spPr bwMode="auto">
                <a:xfrm>
                  <a:off x="4401"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9" name="Freeform 368">
                  <a:extLst>
                    <a:ext uri="{FF2B5EF4-FFF2-40B4-BE49-F238E27FC236}">
                      <a16:creationId xmlns:a16="http://schemas.microsoft.com/office/drawing/2014/main" id="{B01876EB-7B23-409A-BC82-F90790534502}"/>
                    </a:ext>
                  </a:extLst>
                </p:cNvPr>
                <p:cNvSpPr>
                  <a:spLocks/>
                </p:cNvSpPr>
                <p:nvPr userDrawn="1"/>
              </p:nvSpPr>
              <p:spPr bwMode="auto">
                <a:xfrm>
                  <a:off x="4401" y="7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0" name="Freeform 369">
                  <a:extLst>
                    <a:ext uri="{FF2B5EF4-FFF2-40B4-BE49-F238E27FC236}">
                      <a16:creationId xmlns:a16="http://schemas.microsoft.com/office/drawing/2014/main" id="{F09498CF-5845-4F8A-A841-E7F34E34425E}"/>
                    </a:ext>
                  </a:extLst>
                </p:cNvPr>
                <p:cNvSpPr>
                  <a:spLocks/>
                </p:cNvSpPr>
                <p:nvPr userDrawn="1"/>
              </p:nvSpPr>
              <p:spPr bwMode="auto">
                <a:xfrm>
                  <a:off x="4520" y="553"/>
                  <a:ext cx="10" cy="5"/>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0" y="0"/>
                        <a:pt x="1" y="0"/>
                      </a:cubicBezTo>
                      <a:cubicBezTo>
                        <a:pt x="1" y="1"/>
                        <a:pt x="1" y="1"/>
                        <a:pt x="1" y="1"/>
                      </a:cubicBezTo>
                      <a:cubicBezTo>
                        <a:pt x="1"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1" name="Freeform 370">
                  <a:extLst>
                    <a:ext uri="{FF2B5EF4-FFF2-40B4-BE49-F238E27FC236}">
                      <a16:creationId xmlns:a16="http://schemas.microsoft.com/office/drawing/2014/main" id="{CC91DE4E-F82D-42E2-B120-30C40A086542}"/>
                    </a:ext>
                  </a:extLst>
                </p:cNvPr>
                <p:cNvSpPr>
                  <a:spLocks/>
                </p:cNvSpPr>
                <p:nvPr userDrawn="1"/>
              </p:nvSpPr>
              <p:spPr bwMode="auto">
                <a:xfrm>
                  <a:off x="4426" y="65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2" name="Freeform 371">
                  <a:extLst>
                    <a:ext uri="{FF2B5EF4-FFF2-40B4-BE49-F238E27FC236}">
                      <a16:creationId xmlns:a16="http://schemas.microsoft.com/office/drawing/2014/main" id="{664158DC-2206-4DCD-BAFC-16836758C685}"/>
                    </a:ext>
                  </a:extLst>
                </p:cNvPr>
                <p:cNvSpPr>
                  <a:spLocks/>
                </p:cNvSpPr>
                <p:nvPr userDrawn="1"/>
              </p:nvSpPr>
              <p:spPr bwMode="auto">
                <a:xfrm>
                  <a:off x="4436" y="66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3" name="Freeform 372">
                  <a:extLst>
                    <a:ext uri="{FF2B5EF4-FFF2-40B4-BE49-F238E27FC236}">
                      <a16:creationId xmlns:a16="http://schemas.microsoft.com/office/drawing/2014/main" id="{DB9CCE57-B98A-4696-A93D-D1E31C8EA536}"/>
                    </a:ext>
                  </a:extLst>
                </p:cNvPr>
                <p:cNvSpPr>
                  <a:spLocks/>
                </p:cNvSpPr>
                <p:nvPr userDrawn="1"/>
              </p:nvSpPr>
              <p:spPr bwMode="auto">
                <a:xfrm>
                  <a:off x="4411" y="8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4" name="Freeform 373">
                  <a:extLst>
                    <a:ext uri="{FF2B5EF4-FFF2-40B4-BE49-F238E27FC236}">
                      <a16:creationId xmlns:a16="http://schemas.microsoft.com/office/drawing/2014/main" id="{25CC4712-6BE7-4265-B26C-E2BC6EECCAD2}"/>
                    </a:ext>
                  </a:extLst>
                </p:cNvPr>
                <p:cNvSpPr>
                  <a:spLocks/>
                </p:cNvSpPr>
                <p:nvPr userDrawn="1"/>
              </p:nvSpPr>
              <p:spPr bwMode="auto">
                <a:xfrm>
                  <a:off x="4659" y="58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5" name="Freeform 374">
                  <a:extLst>
                    <a:ext uri="{FF2B5EF4-FFF2-40B4-BE49-F238E27FC236}">
                      <a16:creationId xmlns:a16="http://schemas.microsoft.com/office/drawing/2014/main" id="{4B913215-CD64-4A9D-91BF-8E70F601905E}"/>
                    </a:ext>
                  </a:extLst>
                </p:cNvPr>
                <p:cNvSpPr>
                  <a:spLocks/>
                </p:cNvSpPr>
                <p:nvPr userDrawn="1"/>
              </p:nvSpPr>
              <p:spPr bwMode="auto">
                <a:xfrm>
                  <a:off x="4361" y="76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6" name="Freeform 375">
                  <a:extLst>
                    <a:ext uri="{FF2B5EF4-FFF2-40B4-BE49-F238E27FC236}">
                      <a16:creationId xmlns:a16="http://schemas.microsoft.com/office/drawing/2014/main" id="{4B364746-4B24-454C-A16E-448460738325}"/>
                    </a:ext>
                  </a:extLst>
                </p:cNvPr>
                <p:cNvSpPr>
                  <a:spLocks/>
                </p:cNvSpPr>
                <p:nvPr userDrawn="1"/>
              </p:nvSpPr>
              <p:spPr bwMode="auto">
                <a:xfrm>
                  <a:off x="4650" y="578"/>
                  <a:ext cx="9"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0"/>
                        <a:pt x="2"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7" name="Freeform 376">
                  <a:extLst>
                    <a:ext uri="{FF2B5EF4-FFF2-40B4-BE49-F238E27FC236}">
                      <a16:creationId xmlns:a16="http://schemas.microsoft.com/office/drawing/2014/main" id="{2340DF22-FE6A-43F4-809D-8B8B95C750B2}"/>
                    </a:ext>
                  </a:extLst>
                </p:cNvPr>
                <p:cNvSpPr>
                  <a:spLocks/>
                </p:cNvSpPr>
                <p:nvPr userDrawn="1"/>
              </p:nvSpPr>
              <p:spPr bwMode="auto">
                <a:xfrm>
                  <a:off x="4590"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8" name="Freeform 377">
                  <a:extLst>
                    <a:ext uri="{FF2B5EF4-FFF2-40B4-BE49-F238E27FC236}">
                      <a16:creationId xmlns:a16="http://schemas.microsoft.com/office/drawing/2014/main" id="{6DD29093-FE5A-4E44-9598-30BF8E06E4CE}"/>
                    </a:ext>
                  </a:extLst>
                </p:cNvPr>
                <p:cNvSpPr>
                  <a:spLocks/>
                </p:cNvSpPr>
                <p:nvPr userDrawn="1"/>
              </p:nvSpPr>
              <p:spPr bwMode="auto">
                <a:xfrm>
                  <a:off x="4669" y="8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9" name="Freeform 378">
                  <a:extLst>
                    <a:ext uri="{FF2B5EF4-FFF2-40B4-BE49-F238E27FC236}">
                      <a16:creationId xmlns:a16="http://schemas.microsoft.com/office/drawing/2014/main" id="{99804EA1-0C73-46F9-986A-83B5016B4529}"/>
                    </a:ext>
                  </a:extLst>
                </p:cNvPr>
                <p:cNvSpPr>
                  <a:spLocks/>
                </p:cNvSpPr>
                <p:nvPr userDrawn="1"/>
              </p:nvSpPr>
              <p:spPr bwMode="auto">
                <a:xfrm>
                  <a:off x="4699" y="6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0" name="Freeform 379">
                  <a:extLst>
                    <a:ext uri="{FF2B5EF4-FFF2-40B4-BE49-F238E27FC236}">
                      <a16:creationId xmlns:a16="http://schemas.microsoft.com/office/drawing/2014/main" id="{CC64EA35-AEDF-4695-9858-8493A89252E3}"/>
                    </a:ext>
                  </a:extLst>
                </p:cNvPr>
                <p:cNvSpPr>
                  <a:spLocks/>
                </p:cNvSpPr>
                <p:nvPr userDrawn="1"/>
              </p:nvSpPr>
              <p:spPr bwMode="auto">
                <a:xfrm>
                  <a:off x="4689" y="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1" name="Freeform 380">
                  <a:extLst>
                    <a:ext uri="{FF2B5EF4-FFF2-40B4-BE49-F238E27FC236}">
                      <a16:creationId xmlns:a16="http://schemas.microsoft.com/office/drawing/2014/main" id="{DD244F35-1843-48F4-8B74-F2D2655A6EFD}"/>
                    </a:ext>
                  </a:extLst>
                </p:cNvPr>
                <p:cNvSpPr>
                  <a:spLocks/>
                </p:cNvSpPr>
                <p:nvPr userDrawn="1"/>
              </p:nvSpPr>
              <p:spPr bwMode="auto">
                <a:xfrm>
                  <a:off x="4620" y="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2" name="Freeform 381">
                  <a:extLst>
                    <a:ext uri="{FF2B5EF4-FFF2-40B4-BE49-F238E27FC236}">
                      <a16:creationId xmlns:a16="http://schemas.microsoft.com/office/drawing/2014/main" id="{B4CF6EAD-EB83-4117-9595-0F4D5C6406E2}"/>
                    </a:ext>
                  </a:extLst>
                </p:cNvPr>
                <p:cNvSpPr>
                  <a:spLocks/>
                </p:cNvSpPr>
                <p:nvPr userDrawn="1"/>
              </p:nvSpPr>
              <p:spPr bwMode="auto">
                <a:xfrm>
                  <a:off x="4699" y="63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3" name="Freeform 382">
                  <a:extLst>
                    <a:ext uri="{FF2B5EF4-FFF2-40B4-BE49-F238E27FC236}">
                      <a16:creationId xmlns:a16="http://schemas.microsoft.com/office/drawing/2014/main" id="{D2F9C8F9-CFBA-4FA9-918F-50493779F377}"/>
                    </a:ext>
                  </a:extLst>
                </p:cNvPr>
                <p:cNvSpPr>
                  <a:spLocks/>
                </p:cNvSpPr>
                <p:nvPr userDrawn="1"/>
              </p:nvSpPr>
              <p:spPr bwMode="auto">
                <a:xfrm>
                  <a:off x="4704"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4" name="Freeform 383">
                  <a:extLst>
                    <a:ext uri="{FF2B5EF4-FFF2-40B4-BE49-F238E27FC236}">
                      <a16:creationId xmlns:a16="http://schemas.microsoft.com/office/drawing/2014/main" id="{5138CB97-50C3-4AF5-8BDA-3F4D87C07090}"/>
                    </a:ext>
                  </a:extLst>
                </p:cNvPr>
                <p:cNvSpPr>
                  <a:spLocks/>
                </p:cNvSpPr>
                <p:nvPr userDrawn="1"/>
              </p:nvSpPr>
              <p:spPr bwMode="auto">
                <a:xfrm>
                  <a:off x="4699" y="6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5" name="Freeform 384">
                  <a:extLst>
                    <a:ext uri="{FF2B5EF4-FFF2-40B4-BE49-F238E27FC236}">
                      <a16:creationId xmlns:a16="http://schemas.microsoft.com/office/drawing/2014/main" id="{63501260-E903-4082-B759-3701679EAB28}"/>
                    </a:ext>
                  </a:extLst>
                </p:cNvPr>
                <p:cNvSpPr>
                  <a:spLocks/>
                </p:cNvSpPr>
                <p:nvPr userDrawn="1"/>
              </p:nvSpPr>
              <p:spPr bwMode="auto">
                <a:xfrm>
                  <a:off x="4470" y="92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6" name="Rectangle 385">
                  <a:extLst>
                    <a:ext uri="{FF2B5EF4-FFF2-40B4-BE49-F238E27FC236}">
                      <a16:creationId xmlns:a16="http://schemas.microsoft.com/office/drawing/2014/main" id="{0C5E8B66-0BBA-4071-AFE2-2A9C4FFC5A72}"/>
                    </a:ext>
                  </a:extLst>
                </p:cNvPr>
                <p:cNvSpPr>
                  <a:spLocks noChangeArrowheads="1"/>
                </p:cNvSpPr>
                <p:nvPr userDrawn="1"/>
              </p:nvSpPr>
              <p:spPr bwMode="auto">
                <a:xfrm>
                  <a:off x="4500" y="6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7" name="Freeform 386">
                  <a:extLst>
                    <a:ext uri="{FF2B5EF4-FFF2-40B4-BE49-F238E27FC236}">
                      <a16:creationId xmlns:a16="http://schemas.microsoft.com/office/drawing/2014/main" id="{981D8435-BFA3-44C9-8363-226A4503A8F5}"/>
                    </a:ext>
                  </a:extLst>
                </p:cNvPr>
                <p:cNvSpPr>
                  <a:spLocks/>
                </p:cNvSpPr>
                <p:nvPr userDrawn="1"/>
              </p:nvSpPr>
              <p:spPr bwMode="auto">
                <a:xfrm>
                  <a:off x="4495" y="603"/>
                  <a:ext cx="5" cy="15"/>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1" y="2"/>
                        <a:pt x="1" y="2"/>
                      </a:cubicBezTo>
                      <a:cubicBezTo>
                        <a:pt x="0" y="0"/>
                        <a:pt x="0" y="0"/>
                        <a:pt x="0" y="0"/>
                      </a:cubicBez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8" name="Freeform 387">
                  <a:extLst>
                    <a:ext uri="{FF2B5EF4-FFF2-40B4-BE49-F238E27FC236}">
                      <a16:creationId xmlns:a16="http://schemas.microsoft.com/office/drawing/2014/main" id="{EE633239-898B-4F0A-8496-74AC0C1D5131}"/>
                    </a:ext>
                  </a:extLst>
                </p:cNvPr>
                <p:cNvSpPr>
                  <a:spLocks noEditPoints="1"/>
                </p:cNvSpPr>
                <p:nvPr userDrawn="1"/>
              </p:nvSpPr>
              <p:spPr bwMode="auto">
                <a:xfrm>
                  <a:off x="4356" y="553"/>
                  <a:ext cx="358" cy="404"/>
                </a:xfrm>
                <a:custGeom>
                  <a:avLst/>
                  <a:gdLst>
                    <a:gd name="T0" fmla="*/ 10 w 72"/>
                    <a:gd name="T1" fmla="*/ 47 h 81"/>
                    <a:gd name="T2" fmla="*/ 9 w 72"/>
                    <a:gd name="T3" fmla="*/ 42 h 81"/>
                    <a:gd name="T4" fmla="*/ 11 w 72"/>
                    <a:gd name="T5" fmla="*/ 40 h 81"/>
                    <a:gd name="T6" fmla="*/ 11 w 72"/>
                    <a:gd name="T7" fmla="*/ 35 h 81"/>
                    <a:gd name="T8" fmla="*/ 13 w 72"/>
                    <a:gd name="T9" fmla="*/ 30 h 81"/>
                    <a:gd name="T10" fmla="*/ 14 w 72"/>
                    <a:gd name="T11" fmla="*/ 21 h 81"/>
                    <a:gd name="T12" fmla="*/ 14 w 72"/>
                    <a:gd name="T13" fmla="*/ 21 h 81"/>
                    <a:gd name="T14" fmla="*/ 17 w 72"/>
                    <a:gd name="T15" fmla="*/ 22 h 81"/>
                    <a:gd name="T16" fmla="*/ 20 w 72"/>
                    <a:gd name="T17" fmla="*/ 18 h 81"/>
                    <a:gd name="T18" fmla="*/ 24 w 72"/>
                    <a:gd name="T19" fmla="*/ 15 h 81"/>
                    <a:gd name="T20" fmla="*/ 29 w 72"/>
                    <a:gd name="T21" fmla="*/ 12 h 81"/>
                    <a:gd name="T22" fmla="*/ 33 w 72"/>
                    <a:gd name="T23" fmla="*/ 9 h 81"/>
                    <a:gd name="T24" fmla="*/ 38 w 72"/>
                    <a:gd name="T25" fmla="*/ 9 h 81"/>
                    <a:gd name="T26" fmla="*/ 39 w 72"/>
                    <a:gd name="T27" fmla="*/ 10 h 81"/>
                    <a:gd name="T28" fmla="*/ 44 w 72"/>
                    <a:gd name="T29" fmla="*/ 8 h 81"/>
                    <a:gd name="T30" fmla="*/ 48 w 72"/>
                    <a:gd name="T31" fmla="*/ 8 h 81"/>
                    <a:gd name="T32" fmla="*/ 53 w 72"/>
                    <a:gd name="T33" fmla="*/ 7 h 81"/>
                    <a:gd name="T34" fmla="*/ 57 w 72"/>
                    <a:gd name="T35" fmla="*/ 11 h 81"/>
                    <a:gd name="T36" fmla="*/ 62 w 72"/>
                    <a:gd name="T37" fmla="*/ 14 h 81"/>
                    <a:gd name="T38" fmla="*/ 68 w 72"/>
                    <a:gd name="T39" fmla="*/ 20 h 81"/>
                    <a:gd name="T40" fmla="*/ 72 w 72"/>
                    <a:gd name="T41" fmla="*/ 21 h 81"/>
                    <a:gd name="T42" fmla="*/ 69 w 72"/>
                    <a:gd name="T43" fmla="*/ 17 h 81"/>
                    <a:gd name="T44" fmla="*/ 68 w 72"/>
                    <a:gd name="T45" fmla="*/ 14 h 81"/>
                    <a:gd name="T46" fmla="*/ 59 w 72"/>
                    <a:gd name="T47" fmla="*/ 5 h 81"/>
                    <a:gd name="T48" fmla="*/ 46 w 72"/>
                    <a:gd name="T49" fmla="*/ 0 h 81"/>
                    <a:gd name="T50" fmla="*/ 36 w 72"/>
                    <a:gd name="T51" fmla="*/ 1 h 81"/>
                    <a:gd name="T52" fmla="*/ 34 w 72"/>
                    <a:gd name="T53" fmla="*/ 1 h 81"/>
                    <a:gd name="T54" fmla="*/ 30 w 72"/>
                    <a:gd name="T55" fmla="*/ 5 h 81"/>
                    <a:gd name="T56" fmla="*/ 24 w 72"/>
                    <a:gd name="T57" fmla="*/ 7 h 81"/>
                    <a:gd name="T58" fmla="*/ 13 w 72"/>
                    <a:gd name="T59" fmla="*/ 17 h 81"/>
                    <a:gd name="T60" fmla="*/ 11 w 72"/>
                    <a:gd name="T61" fmla="*/ 20 h 81"/>
                    <a:gd name="T62" fmla="*/ 8 w 72"/>
                    <a:gd name="T63" fmla="*/ 27 h 81"/>
                    <a:gd name="T64" fmla="*/ 2 w 72"/>
                    <a:gd name="T65" fmla="*/ 33 h 81"/>
                    <a:gd name="T66" fmla="*/ 1 w 72"/>
                    <a:gd name="T67" fmla="*/ 43 h 81"/>
                    <a:gd name="T68" fmla="*/ 1 w 72"/>
                    <a:gd name="T69" fmla="*/ 52 h 81"/>
                    <a:gd name="T70" fmla="*/ 4 w 72"/>
                    <a:gd name="T71" fmla="*/ 64 h 81"/>
                    <a:gd name="T72" fmla="*/ 11 w 72"/>
                    <a:gd name="T73" fmla="*/ 72 h 81"/>
                    <a:gd name="T74" fmla="*/ 22 w 72"/>
                    <a:gd name="T75" fmla="*/ 80 h 81"/>
                    <a:gd name="T76" fmla="*/ 27 w 72"/>
                    <a:gd name="T77" fmla="*/ 81 h 81"/>
                    <a:gd name="T78" fmla="*/ 38 w 72"/>
                    <a:gd name="T79" fmla="*/ 77 h 81"/>
                    <a:gd name="T80" fmla="*/ 51 w 72"/>
                    <a:gd name="T81" fmla="*/ 74 h 81"/>
                    <a:gd name="T82" fmla="*/ 62 w 72"/>
                    <a:gd name="T83" fmla="*/ 61 h 81"/>
                    <a:gd name="T84" fmla="*/ 57 w 72"/>
                    <a:gd name="T85" fmla="*/ 59 h 81"/>
                    <a:gd name="T86" fmla="*/ 51 w 72"/>
                    <a:gd name="T87" fmla="*/ 64 h 81"/>
                    <a:gd name="T88" fmla="*/ 47 w 72"/>
                    <a:gd name="T89" fmla="*/ 67 h 81"/>
                    <a:gd name="T90" fmla="*/ 37 w 72"/>
                    <a:gd name="T91" fmla="*/ 73 h 81"/>
                    <a:gd name="T92" fmla="*/ 33 w 72"/>
                    <a:gd name="T93" fmla="*/ 76 h 81"/>
                    <a:gd name="T94" fmla="*/ 27 w 72"/>
                    <a:gd name="T95" fmla="*/ 73 h 81"/>
                    <a:gd name="T96" fmla="*/ 22 w 72"/>
                    <a:gd name="T97" fmla="*/ 73 h 81"/>
                    <a:gd name="T98" fmla="*/ 22 w 72"/>
                    <a:gd name="T99" fmla="*/ 71 h 81"/>
                    <a:gd name="T100" fmla="*/ 17 w 72"/>
                    <a:gd name="T101" fmla="*/ 69 h 81"/>
                    <a:gd name="T102" fmla="*/ 15 w 72"/>
                    <a:gd name="T103" fmla="*/ 66 h 81"/>
                    <a:gd name="T104" fmla="*/ 13 w 72"/>
                    <a:gd name="T105" fmla="*/ 63 h 81"/>
                    <a:gd name="T106" fmla="*/ 12 w 72"/>
                    <a:gd name="T107" fmla="*/ 60 h 81"/>
                    <a:gd name="T108" fmla="*/ 9 w 72"/>
                    <a:gd name="T109" fmla="*/ 53 h 81"/>
                    <a:gd name="T110" fmla="*/ 10 w 72"/>
                    <a:gd name="T111" fmla="*/ 38 h 81"/>
                    <a:gd name="T112" fmla="*/ 66 w 72"/>
                    <a:gd name="T113" fmla="*/ 13 h 81"/>
                    <a:gd name="T114" fmla="*/ 25 w 72"/>
                    <a:gd name="T115"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81">
                      <a:moveTo>
                        <a:pt x="9" y="50"/>
                      </a:moveTo>
                      <a:cubicBezTo>
                        <a:pt x="10" y="49"/>
                        <a:pt x="10" y="49"/>
                        <a:pt x="10" y="49"/>
                      </a:cubicBezTo>
                      <a:cubicBezTo>
                        <a:pt x="11" y="50"/>
                        <a:pt x="11" y="51"/>
                        <a:pt x="12" y="50"/>
                      </a:cubicBezTo>
                      <a:cubicBezTo>
                        <a:pt x="9" y="50"/>
                        <a:pt x="11" y="47"/>
                        <a:pt x="9" y="47"/>
                      </a:cubicBezTo>
                      <a:cubicBezTo>
                        <a:pt x="9" y="47"/>
                        <a:pt x="9" y="47"/>
                        <a:pt x="9" y="47"/>
                      </a:cubicBezTo>
                      <a:cubicBezTo>
                        <a:pt x="9" y="47"/>
                        <a:pt x="10" y="47"/>
                        <a:pt x="10" y="47"/>
                      </a:cubicBezTo>
                      <a:cubicBezTo>
                        <a:pt x="11" y="46"/>
                        <a:pt x="8" y="46"/>
                        <a:pt x="8" y="45"/>
                      </a:cubicBezTo>
                      <a:cubicBezTo>
                        <a:pt x="8" y="44"/>
                        <a:pt x="9" y="44"/>
                        <a:pt x="9" y="44"/>
                      </a:cubicBezTo>
                      <a:cubicBezTo>
                        <a:pt x="9" y="43"/>
                        <a:pt x="9" y="43"/>
                        <a:pt x="9" y="43"/>
                      </a:cubicBezTo>
                      <a:cubicBezTo>
                        <a:pt x="9" y="43"/>
                        <a:pt x="9" y="43"/>
                        <a:pt x="9" y="43"/>
                      </a:cubicBezTo>
                      <a:cubicBezTo>
                        <a:pt x="9" y="42"/>
                        <a:pt x="9" y="42"/>
                        <a:pt x="9" y="42"/>
                      </a:cubicBezTo>
                      <a:cubicBezTo>
                        <a:pt x="9" y="42"/>
                        <a:pt x="9" y="42"/>
                        <a:pt x="9" y="42"/>
                      </a:cubicBezTo>
                      <a:cubicBezTo>
                        <a:pt x="9" y="42"/>
                        <a:pt x="8" y="41"/>
                        <a:pt x="8" y="41"/>
                      </a:cubicBezTo>
                      <a:cubicBezTo>
                        <a:pt x="9" y="40"/>
                        <a:pt x="8" y="41"/>
                        <a:pt x="9" y="41"/>
                      </a:cubicBezTo>
                      <a:cubicBezTo>
                        <a:pt x="8" y="40"/>
                        <a:pt x="8" y="40"/>
                        <a:pt x="8" y="40"/>
                      </a:cubicBezTo>
                      <a:cubicBezTo>
                        <a:pt x="9" y="40"/>
                        <a:pt x="9" y="41"/>
                        <a:pt x="9" y="41"/>
                      </a:cubicBezTo>
                      <a:cubicBezTo>
                        <a:pt x="12" y="41"/>
                        <a:pt x="9" y="40"/>
                        <a:pt x="11" y="39"/>
                      </a:cubicBezTo>
                      <a:cubicBezTo>
                        <a:pt x="11" y="40"/>
                        <a:pt x="11" y="40"/>
                        <a:pt x="11" y="40"/>
                      </a:cubicBezTo>
                      <a:cubicBezTo>
                        <a:pt x="12" y="40"/>
                        <a:pt x="12" y="39"/>
                        <a:pt x="13" y="38"/>
                      </a:cubicBezTo>
                      <a:cubicBezTo>
                        <a:pt x="12" y="38"/>
                        <a:pt x="10" y="39"/>
                        <a:pt x="10" y="38"/>
                      </a:cubicBezTo>
                      <a:cubicBezTo>
                        <a:pt x="10" y="38"/>
                        <a:pt x="10" y="38"/>
                        <a:pt x="10" y="37"/>
                      </a:cubicBezTo>
                      <a:cubicBezTo>
                        <a:pt x="11" y="37"/>
                        <a:pt x="11" y="37"/>
                        <a:pt x="11" y="36"/>
                      </a:cubicBezTo>
                      <a:cubicBezTo>
                        <a:pt x="12" y="37"/>
                        <a:pt x="12" y="37"/>
                        <a:pt x="12" y="37"/>
                      </a:cubicBezTo>
                      <a:cubicBezTo>
                        <a:pt x="12" y="36"/>
                        <a:pt x="11" y="36"/>
                        <a:pt x="11" y="35"/>
                      </a:cubicBezTo>
                      <a:cubicBezTo>
                        <a:pt x="11" y="35"/>
                        <a:pt x="12" y="35"/>
                        <a:pt x="13" y="35"/>
                      </a:cubicBezTo>
                      <a:cubicBezTo>
                        <a:pt x="14" y="34"/>
                        <a:pt x="11" y="35"/>
                        <a:pt x="12" y="34"/>
                      </a:cubicBezTo>
                      <a:cubicBezTo>
                        <a:pt x="12" y="33"/>
                        <a:pt x="12" y="32"/>
                        <a:pt x="12" y="31"/>
                      </a:cubicBezTo>
                      <a:cubicBezTo>
                        <a:pt x="13" y="30"/>
                        <a:pt x="13" y="31"/>
                        <a:pt x="13" y="31"/>
                      </a:cubicBezTo>
                      <a:cubicBezTo>
                        <a:pt x="13" y="30"/>
                        <a:pt x="13" y="30"/>
                        <a:pt x="13" y="30"/>
                      </a:cubicBezTo>
                      <a:cubicBezTo>
                        <a:pt x="13" y="30"/>
                        <a:pt x="13" y="30"/>
                        <a:pt x="13" y="30"/>
                      </a:cubicBezTo>
                      <a:cubicBezTo>
                        <a:pt x="13" y="30"/>
                        <a:pt x="12" y="30"/>
                        <a:pt x="12" y="29"/>
                      </a:cubicBezTo>
                      <a:cubicBezTo>
                        <a:pt x="11" y="28"/>
                        <a:pt x="15" y="28"/>
                        <a:pt x="14" y="27"/>
                      </a:cubicBezTo>
                      <a:cubicBezTo>
                        <a:pt x="14" y="26"/>
                        <a:pt x="14" y="27"/>
                        <a:pt x="15" y="27"/>
                      </a:cubicBezTo>
                      <a:cubicBezTo>
                        <a:pt x="15" y="25"/>
                        <a:pt x="15" y="26"/>
                        <a:pt x="14" y="24"/>
                      </a:cubicBezTo>
                      <a:cubicBezTo>
                        <a:pt x="16" y="24"/>
                        <a:pt x="16" y="24"/>
                        <a:pt x="16" y="24"/>
                      </a:cubicBezTo>
                      <a:cubicBezTo>
                        <a:pt x="14" y="24"/>
                        <a:pt x="14" y="22"/>
                        <a:pt x="14" y="21"/>
                      </a:cubicBezTo>
                      <a:cubicBezTo>
                        <a:pt x="13" y="21"/>
                        <a:pt x="13" y="21"/>
                        <a:pt x="13" y="21"/>
                      </a:cubicBezTo>
                      <a:cubicBezTo>
                        <a:pt x="13" y="20"/>
                        <a:pt x="13" y="20"/>
                        <a:pt x="13" y="20"/>
                      </a:cubicBezTo>
                      <a:cubicBezTo>
                        <a:pt x="13" y="20"/>
                        <a:pt x="14" y="20"/>
                        <a:pt x="14" y="20"/>
                      </a:cubicBezTo>
                      <a:cubicBezTo>
                        <a:pt x="14" y="20"/>
                        <a:pt x="14" y="20"/>
                        <a:pt x="14" y="20"/>
                      </a:cubicBezTo>
                      <a:cubicBezTo>
                        <a:pt x="14" y="20"/>
                        <a:pt x="15" y="21"/>
                        <a:pt x="15" y="21"/>
                      </a:cubicBezTo>
                      <a:cubicBezTo>
                        <a:pt x="15" y="21"/>
                        <a:pt x="14" y="21"/>
                        <a:pt x="14" y="21"/>
                      </a:cubicBezTo>
                      <a:cubicBezTo>
                        <a:pt x="15" y="22"/>
                        <a:pt x="15" y="23"/>
                        <a:pt x="16" y="23"/>
                      </a:cubicBezTo>
                      <a:cubicBezTo>
                        <a:pt x="16" y="23"/>
                        <a:pt x="16" y="23"/>
                        <a:pt x="16" y="22"/>
                      </a:cubicBezTo>
                      <a:cubicBezTo>
                        <a:pt x="16" y="23"/>
                        <a:pt x="16" y="23"/>
                        <a:pt x="16" y="23"/>
                      </a:cubicBezTo>
                      <a:cubicBezTo>
                        <a:pt x="16" y="23"/>
                        <a:pt x="16" y="23"/>
                        <a:pt x="16" y="22"/>
                      </a:cubicBezTo>
                      <a:cubicBezTo>
                        <a:pt x="17" y="23"/>
                        <a:pt x="17" y="23"/>
                        <a:pt x="17" y="23"/>
                      </a:cubicBezTo>
                      <a:cubicBezTo>
                        <a:pt x="17" y="22"/>
                        <a:pt x="17" y="22"/>
                        <a:pt x="17" y="22"/>
                      </a:cubicBezTo>
                      <a:cubicBezTo>
                        <a:pt x="18" y="22"/>
                        <a:pt x="18" y="22"/>
                        <a:pt x="18" y="22"/>
                      </a:cubicBezTo>
                      <a:cubicBezTo>
                        <a:pt x="18" y="20"/>
                        <a:pt x="17" y="18"/>
                        <a:pt x="19" y="16"/>
                      </a:cubicBezTo>
                      <a:cubicBezTo>
                        <a:pt x="19" y="17"/>
                        <a:pt x="20" y="17"/>
                        <a:pt x="20" y="18"/>
                      </a:cubicBezTo>
                      <a:cubicBezTo>
                        <a:pt x="19" y="17"/>
                        <a:pt x="20" y="19"/>
                        <a:pt x="19" y="20"/>
                      </a:cubicBezTo>
                      <a:cubicBezTo>
                        <a:pt x="19" y="19"/>
                        <a:pt x="20" y="20"/>
                        <a:pt x="20" y="20"/>
                      </a:cubicBezTo>
                      <a:cubicBezTo>
                        <a:pt x="20" y="18"/>
                        <a:pt x="20" y="18"/>
                        <a:pt x="20" y="18"/>
                      </a:cubicBezTo>
                      <a:cubicBezTo>
                        <a:pt x="21" y="19"/>
                        <a:pt x="21" y="18"/>
                        <a:pt x="21" y="18"/>
                      </a:cubicBezTo>
                      <a:cubicBezTo>
                        <a:pt x="20" y="17"/>
                        <a:pt x="22" y="16"/>
                        <a:pt x="22" y="16"/>
                      </a:cubicBezTo>
                      <a:cubicBezTo>
                        <a:pt x="22" y="16"/>
                        <a:pt x="22" y="17"/>
                        <a:pt x="22" y="17"/>
                      </a:cubicBezTo>
                      <a:cubicBezTo>
                        <a:pt x="23" y="18"/>
                        <a:pt x="21" y="15"/>
                        <a:pt x="23" y="15"/>
                      </a:cubicBezTo>
                      <a:cubicBezTo>
                        <a:pt x="23" y="15"/>
                        <a:pt x="22" y="15"/>
                        <a:pt x="23" y="15"/>
                      </a:cubicBezTo>
                      <a:cubicBezTo>
                        <a:pt x="23" y="15"/>
                        <a:pt x="24" y="14"/>
                        <a:pt x="24" y="15"/>
                      </a:cubicBezTo>
                      <a:cubicBezTo>
                        <a:pt x="24" y="15"/>
                        <a:pt x="24" y="15"/>
                        <a:pt x="24" y="15"/>
                      </a:cubicBezTo>
                      <a:cubicBezTo>
                        <a:pt x="25" y="14"/>
                        <a:pt x="27" y="12"/>
                        <a:pt x="27" y="11"/>
                      </a:cubicBezTo>
                      <a:cubicBezTo>
                        <a:pt x="27" y="11"/>
                        <a:pt x="28" y="13"/>
                        <a:pt x="28" y="13"/>
                      </a:cubicBezTo>
                      <a:cubicBezTo>
                        <a:pt x="28" y="13"/>
                        <a:pt x="28" y="12"/>
                        <a:pt x="27" y="10"/>
                      </a:cubicBezTo>
                      <a:cubicBezTo>
                        <a:pt x="27" y="8"/>
                        <a:pt x="27" y="7"/>
                        <a:pt x="27" y="7"/>
                      </a:cubicBezTo>
                      <a:cubicBezTo>
                        <a:pt x="28" y="8"/>
                        <a:pt x="30" y="11"/>
                        <a:pt x="29" y="12"/>
                      </a:cubicBezTo>
                      <a:cubicBezTo>
                        <a:pt x="30" y="12"/>
                        <a:pt x="30" y="12"/>
                        <a:pt x="31" y="11"/>
                      </a:cubicBezTo>
                      <a:cubicBezTo>
                        <a:pt x="30" y="11"/>
                        <a:pt x="29" y="10"/>
                        <a:pt x="30" y="10"/>
                      </a:cubicBezTo>
                      <a:cubicBezTo>
                        <a:pt x="31" y="11"/>
                        <a:pt x="30" y="10"/>
                        <a:pt x="32" y="11"/>
                      </a:cubicBezTo>
                      <a:cubicBezTo>
                        <a:pt x="32" y="11"/>
                        <a:pt x="31" y="8"/>
                        <a:pt x="32" y="8"/>
                      </a:cubicBezTo>
                      <a:cubicBezTo>
                        <a:pt x="32" y="9"/>
                        <a:pt x="32" y="10"/>
                        <a:pt x="32" y="11"/>
                      </a:cubicBezTo>
                      <a:cubicBezTo>
                        <a:pt x="32" y="11"/>
                        <a:pt x="32" y="10"/>
                        <a:pt x="33" y="9"/>
                      </a:cubicBezTo>
                      <a:cubicBezTo>
                        <a:pt x="33" y="9"/>
                        <a:pt x="33" y="8"/>
                        <a:pt x="33" y="8"/>
                      </a:cubicBezTo>
                      <a:cubicBezTo>
                        <a:pt x="33" y="9"/>
                        <a:pt x="33" y="10"/>
                        <a:pt x="34" y="10"/>
                      </a:cubicBezTo>
                      <a:cubicBezTo>
                        <a:pt x="34" y="10"/>
                        <a:pt x="35" y="10"/>
                        <a:pt x="35" y="10"/>
                      </a:cubicBezTo>
                      <a:cubicBezTo>
                        <a:pt x="35" y="9"/>
                        <a:pt x="35" y="9"/>
                        <a:pt x="35" y="9"/>
                      </a:cubicBezTo>
                      <a:cubicBezTo>
                        <a:pt x="36" y="9"/>
                        <a:pt x="35" y="6"/>
                        <a:pt x="37" y="6"/>
                      </a:cubicBezTo>
                      <a:cubicBezTo>
                        <a:pt x="37" y="6"/>
                        <a:pt x="37" y="8"/>
                        <a:pt x="38" y="9"/>
                      </a:cubicBezTo>
                      <a:cubicBezTo>
                        <a:pt x="38" y="7"/>
                        <a:pt x="39" y="3"/>
                        <a:pt x="40" y="2"/>
                      </a:cubicBezTo>
                      <a:cubicBezTo>
                        <a:pt x="40" y="3"/>
                        <a:pt x="40" y="3"/>
                        <a:pt x="40" y="3"/>
                      </a:cubicBezTo>
                      <a:cubicBezTo>
                        <a:pt x="42" y="2"/>
                        <a:pt x="42" y="2"/>
                        <a:pt x="42" y="2"/>
                      </a:cubicBezTo>
                      <a:cubicBezTo>
                        <a:pt x="41" y="4"/>
                        <a:pt x="39" y="7"/>
                        <a:pt x="39" y="9"/>
                      </a:cubicBezTo>
                      <a:cubicBezTo>
                        <a:pt x="39" y="9"/>
                        <a:pt x="39" y="9"/>
                        <a:pt x="40" y="9"/>
                      </a:cubicBezTo>
                      <a:cubicBezTo>
                        <a:pt x="40" y="10"/>
                        <a:pt x="39" y="10"/>
                        <a:pt x="39" y="10"/>
                      </a:cubicBezTo>
                      <a:cubicBezTo>
                        <a:pt x="39" y="10"/>
                        <a:pt x="41" y="10"/>
                        <a:pt x="41" y="10"/>
                      </a:cubicBezTo>
                      <a:cubicBezTo>
                        <a:pt x="41" y="9"/>
                        <a:pt x="42" y="9"/>
                        <a:pt x="42" y="8"/>
                      </a:cubicBezTo>
                      <a:cubicBezTo>
                        <a:pt x="40" y="9"/>
                        <a:pt x="40" y="9"/>
                        <a:pt x="40" y="9"/>
                      </a:cubicBezTo>
                      <a:cubicBezTo>
                        <a:pt x="40" y="8"/>
                        <a:pt x="41" y="6"/>
                        <a:pt x="43" y="6"/>
                      </a:cubicBezTo>
                      <a:cubicBezTo>
                        <a:pt x="43" y="6"/>
                        <a:pt x="42" y="8"/>
                        <a:pt x="42" y="9"/>
                      </a:cubicBezTo>
                      <a:cubicBezTo>
                        <a:pt x="43" y="8"/>
                        <a:pt x="44" y="8"/>
                        <a:pt x="44" y="8"/>
                      </a:cubicBezTo>
                      <a:cubicBezTo>
                        <a:pt x="43" y="9"/>
                        <a:pt x="43" y="9"/>
                        <a:pt x="43" y="9"/>
                      </a:cubicBezTo>
                      <a:cubicBezTo>
                        <a:pt x="44" y="9"/>
                        <a:pt x="45" y="7"/>
                        <a:pt x="45" y="8"/>
                      </a:cubicBezTo>
                      <a:cubicBezTo>
                        <a:pt x="46" y="9"/>
                        <a:pt x="46" y="10"/>
                        <a:pt x="46" y="9"/>
                      </a:cubicBezTo>
                      <a:cubicBezTo>
                        <a:pt x="46" y="8"/>
                        <a:pt x="46" y="4"/>
                        <a:pt x="47" y="3"/>
                      </a:cubicBezTo>
                      <a:cubicBezTo>
                        <a:pt x="47" y="3"/>
                        <a:pt x="49" y="4"/>
                        <a:pt x="49" y="5"/>
                      </a:cubicBezTo>
                      <a:cubicBezTo>
                        <a:pt x="49" y="6"/>
                        <a:pt x="48" y="7"/>
                        <a:pt x="48" y="8"/>
                      </a:cubicBezTo>
                      <a:cubicBezTo>
                        <a:pt x="48" y="8"/>
                        <a:pt x="48" y="8"/>
                        <a:pt x="48" y="8"/>
                      </a:cubicBezTo>
                      <a:cubicBezTo>
                        <a:pt x="49" y="8"/>
                        <a:pt x="48" y="9"/>
                        <a:pt x="49" y="9"/>
                      </a:cubicBezTo>
                      <a:cubicBezTo>
                        <a:pt x="49" y="8"/>
                        <a:pt x="50" y="9"/>
                        <a:pt x="49" y="8"/>
                      </a:cubicBezTo>
                      <a:cubicBezTo>
                        <a:pt x="50" y="8"/>
                        <a:pt x="50" y="8"/>
                        <a:pt x="51" y="9"/>
                      </a:cubicBezTo>
                      <a:cubicBezTo>
                        <a:pt x="51" y="8"/>
                        <a:pt x="53" y="6"/>
                        <a:pt x="54" y="6"/>
                      </a:cubicBezTo>
                      <a:cubicBezTo>
                        <a:pt x="53" y="7"/>
                        <a:pt x="53" y="7"/>
                        <a:pt x="53" y="7"/>
                      </a:cubicBezTo>
                      <a:cubicBezTo>
                        <a:pt x="55" y="8"/>
                        <a:pt x="55" y="9"/>
                        <a:pt x="56" y="10"/>
                      </a:cubicBezTo>
                      <a:cubicBezTo>
                        <a:pt x="56" y="10"/>
                        <a:pt x="57" y="11"/>
                        <a:pt x="56" y="11"/>
                      </a:cubicBezTo>
                      <a:cubicBezTo>
                        <a:pt x="56" y="11"/>
                        <a:pt x="57" y="11"/>
                        <a:pt x="57" y="11"/>
                      </a:cubicBezTo>
                      <a:cubicBezTo>
                        <a:pt x="57" y="13"/>
                        <a:pt x="56" y="11"/>
                        <a:pt x="56" y="12"/>
                      </a:cubicBezTo>
                      <a:cubicBezTo>
                        <a:pt x="57" y="12"/>
                        <a:pt x="58" y="12"/>
                        <a:pt x="58" y="12"/>
                      </a:cubicBezTo>
                      <a:cubicBezTo>
                        <a:pt x="59" y="11"/>
                        <a:pt x="57" y="11"/>
                        <a:pt x="57" y="11"/>
                      </a:cubicBezTo>
                      <a:cubicBezTo>
                        <a:pt x="57" y="10"/>
                        <a:pt x="59" y="9"/>
                        <a:pt x="61" y="10"/>
                      </a:cubicBezTo>
                      <a:cubicBezTo>
                        <a:pt x="62" y="10"/>
                        <a:pt x="61" y="11"/>
                        <a:pt x="61" y="11"/>
                      </a:cubicBezTo>
                      <a:cubicBezTo>
                        <a:pt x="63" y="13"/>
                        <a:pt x="65" y="11"/>
                        <a:pt x="65" y="13"/>
                      </a:cubicBezTo>
                      <a:cubicBezTo>
                        <a:pt x="65" y="15"/>
                        <a:pt x="64" y="14"/>
                        <a:pt x="63" y="15"/>
                      </a:cubicBezTo>
                      <a:cubicBezTo>
                        <a:pt x="62" y="14"/>
                        <a:pt x="63" y="13"/>
                        <a:pt x="62" y="13"/>
                      </a:cubicBezTo>
                      <a:cubicBezTo>
                        <a:pt x="62" y="14"/>
                        <a:pt x="62" y="14"/>
                        <a:pt x="62" y="14"/>
                      </a:cubicBezTo>
                      <a:cubicBezTo>
                        <a:pt x="62" y="14"/>
                        <a:pt x="61" y="13"/>
                        <a:pt x="61" y="13"/>
                      </a:cubicBezTo>
                      <a:cubicBezTo>
                        <a:pt x="61" y="14"/>
                        <a:pt x="64" y="16"/>
                        <a:pt x="64" y="18"/>
                      </a:cubicBezTo>
                      <a:cubicBezTo>
                        <a:pt x="64" y="18"/>
                        <a:pt x="65" y="19"/>
                        <a:pt x="65" y="18"/>
                      </a:cubicBezTo>
                      <a:cubicBezTo>
                        <a:pt x="65" y="18"/>
                        <a:pt x="65" y="18"/>
                        <a:pt x="65" y="18"/>
                      </a:cubicBezTo>
                      <a:cubicBezTo>
                        <a:pt x="65" y="17"/>
                        <a:pt x="66" y="18"/>
                        <a:pt x="66" y="17"/>
                      </a:cubicBezTo>
                      <a:cubicBezTo>
                        <a:pt x="67" y="18"/>
                        <a:pt x="68" y="18"/>
                        <a:pt x="68" y="20"/>
                      </a:cubicBezTo>
                      <a:cubicBezTo>
                        <a:pt x="67" y="20"/>
                        <a:pt x="67" y="20"/>
                        <a:pt x="67" y="20"/>
                      </a:cubicBezTo>
                      <a:cubicBezTo>
                        <a:pt x="68" y="20"/>
                        <a:pt x="68" y="19"/>
                        <a:pt x="67" y="19"/>
                      </a:cubicBezTo>
                      <a:cubicBezTo>
                        <a:pt x="68" y="19"/>
                        <a:pt x="67" y="21"/>
                        <a:pt x="68" y="21"/>
                      </a:cubicBezTo>
                      <a:cubicBezTo>
                        <a:pt x="69" y="20"/>
                        <a:pt x="69" y="20"/>
                        <a:pt x="69" y="20"/>
                      </a:cubicBezTo>
                      <a:cubicBezTo>
                        <a:pt x="69" y="21"/>
                        <a:pt x="71" y="22"/>
                        <a:pt x="71" y="23"/>
                      </a:cubicBezTo>
                      <a:cubicBezTo>
                        <a:pt x="72" y="22"/>
                        <a:pt x="71" y="23"/>
                        <a:pt x="72" y="21"/>
                      </a:cubicBezTo>
                      <a:cubicBezTo>
                        <a:pt x="70" y="23"/>
                        <a:pt x="71" y="19"/>
                        <a:pt x="70" y="20"/>
                      </a:cubicBezTo>
                      <a:cubicBezTo>
                        <a:pt x="71" y="19"/>
                        <a:pt x="70" y="19"/>
                        <a:pt x="70" y="17"/>
                      </a:cubicBezTo>
                      <a:cubicBezTo>
                        <a:pt x="70" y="17"/>
                        <a:pt x="70" y="18"/>
                        <a:pt x="70" y="17"/>
                      </a:cubicBezTo>
                      <a:cubicBezTo>
                        <a:pt x="70" y="17"/>
                        <a:pt x="69" y="17"/>
                        <a:pt x="69" y="17"/>
                      </a:cubicBezTo>
                      <a:cubicBezTo>
                        <a:pt x="69" y="17"/>
                        <a:pt x="69" y="17"/>
                        <a:pt x="69" y="17"/>
                      </a:cubicBezTo>
                      <a:cubicBezTo>
                        <a:pt x="69" y="17"/>
                        <a:pt x="69" y="17"/>
                        <a:pt x="69" y="17"/>
                      </a:cubicBezTo>
                      <a:cubicBezTo>
                        <a:pt x="69" y="17"/>
                        <a:pt x="69" y="17"/>
                        <a:pt x="69" y="17"/>
                      </a:cubicBezTo>
                      <a:cubicBezTo>
                        <a:pt x="69" y="17"/>
                        <a:pt x="69" y="17"/>
                        <a:pt x="69" y="18"/>
                      </a:cubicBezTo>
                      <a:cubicBezTo>
                        <a:pt x="68" y="18"/>
                        <a:pt x="67" y="16"/>
                        <a:pt x="67" y="16"/>
                      </a:cubicBezTo>
                      <a:cubicBezTo>
                        <a:pt x="67" y="15"/>
                        <a:pt x="67" y="16"/>
                        <a:pt x="67" y="16"/>
                      </a:cubicBezTo>
                      <a:cubicBezTo>
                        <a:pt x="66" y="15"/>
                        <a:pt x="66" y="15"/>
                        <a:pt x="66" y="15"/>
                      </a:cubicBezTo>
                      <a:cubicBezTo>
                        <a:pt x="67" y="15"/>
                        <a:pt x="67" y="13"/>
                        <a:pt x="68" y="14"/>
                      </a:cubicBezTo>
                      <a:cubicBezTo>
                        <a:pt x="67" y="13"/>
                        <a:pt x="67" y="13"/>
                        <a:pt x="67" y="13"/>
                      </a:cubicBezTo>
                      <a:cubicBezTo>
                        <a:pt x="67" y="12"/>
                        <a:pt x="67" y="11"/>
                        <a:pt x="66" y="11"/>
                      </a:cubicBezTo>
                      <a:cubicBezTo>
                        <a:pt x="66" y="10"/>
                        <a:pt x="65" y="10"/>
                        <a:pt x="65" y="10"/>
                      </a:cubicBezTo>
                      <a:cubicBezTo>
                        <a:pt x="65" y="10"/>
                        <a:pt x="64" y="9"/>
                        <a:pt x="64" y="9"/>
                      </a:cubicBezTo>
                      <a:cubicBezTo>
                        <a:pt x="64" y="9"/>
                        <a:pt x="64" y="9"/>
                        <a:pt x="64" y="9"/>
                      </a:cubicBezTo>
                      <a:cubicBezTo>
                        <a:pt x="63" y="8"/>
                        <a:pt x="60" y="8"/>
                        <a:pt x="59" y="5"/>
                      </a:cubicBezTo>
                      <a:cubicBezTo>
                        <a:pt x="59" y="5"/>
                        <a:pt x="58" y="5"/>
                        <a:pt x="57" y="4"/>
                      </a:cubicBezTo>
                      <a:cubicBezTo>
                        <a:pt x="57" y="3"/>
                        <a:pt x="57" y="3"/>
                        <a:pt x="57" y="3"/>
                      </a:cubicBezTo>
                      <a:cubicBezTo>
                        <a:pt x="57" y="3"/>
                        <a:pt x="55" y="2"/>
                        <a:pt x="55" y="2"/>
                      </a:cubicBezTo>
                      <a:cubicBezTo>
                        <a:pt x="55" y="0"/>
                        <a:pt x="51" y="0"/>
                        <a:pt x="50" y="0"/>
                      </a:cubicBezTo>
                      <a:cubicBezTo>
                        <a:pt x="49" y="0"/>
                        <a:pt x="49" y="0"/>
                        <a:pt x="49" y="0"/>
                      </a:cubicBezTo>
                      <a:cubicBezTo>
                        <a:pt x="48" y="0"/>
                        <a:pt x="47" y="0"/>
                        <a:pt x="46" y="0"/>
                      </a:cubicBezTo>
                      <a:cubicBezTo>
                        <a:pt x="46" y="1"/>
                        <a:pt x="46" y="1"/>
                        <a:pt x="46" y="1"/>
                      </a:cubicBezTo>
                      <a:cubicBezTo>
                        <a:pt x="45" y="2"/>
                        <a:pt x="44" y="0"/>
                        <a:pt x="42" y="1"/>
                      </a:cubicBezTo>
                      <a:cubicBezTo>
                        <a:pt x="42" y="0"/>
                        <a:pt x="42" y="0"/>
                        <a:pt x="43" y="1"/>
                      </a:cubicBezTo>
                      <a:cubicBezTo>
                        <a:pt x="42" y="0"/>
                        <a:pt x="41" y="0"/>
                        <a:pt x="40" y="1"/>
                      </a:cubicBezTo>
                      <a:cubicBezTo>
                        <a:pt x="39" y="1"/>
                        <a:pt x="38" y="2"/>
                        <a:pt x="37" y="1"/>
                      </a:cubicBezTo>
                      <a:cubicBezTo>
                        <a:pt x="37" y="2"/>
                        <a:pt x="36" y="1"/>
                        <a:pt x="36" y="1"/>
                      </a:cubicBezTo>
                      <a:cubicBezTo>
                        <a:pt x="36" y="1"/>
                        <a:pt x="36" y="1"/>
                        <a:pt x="36" y="1"/>
                      </a:cubicBezTo>
                      <a:cubicBezTo>
                        <a:pt x="36" y="1"/>
                        <a:pt x="36" y="1"/>
                        <a:pt x="36" y="1"/>
                      </a:cubicBezTo>
                      <a:cubicBezTo>
                        <a:pt x="36" y="1"/>
                        <a:pt x="35" y="1"/>
                        <a:pt x="35" y="1"/>
                      </a:cubicBezTo>
                      <a:cubicBezTo>
                        <a:pt x="35" y="1"/>
                        <a:pt x="36" y="1"/>
                        <a:pt x="36" y="1"/>
                      </a:cubicBezTo>
                      <a:cubicBezTo>
                        <a:pt x="35" y="1"/>
                        <a:pt x="35" y="2"/>
                        <a:pt x="34" y="2"/>
                      </a:cubicBezTo>
                      <a:cubicBezTo>
                        <a:pt x="34" y="1"/>
                        <a:pt x="34" y="1"/>
                        <a:pt x="34" y="1"/>
                      </a:cubicBezTo>
                      <a:cubicBezTo>
                        <a:pt x="34" y="1"/>
                        <a:pt x="34" y="1"/>
                        <a:pt x="34" y="1"/>
                      </a:cubicBezTo>
                      <a:cubicBezTo>
                        <a:pt x="33" y="1"/>
                        <a:pt x="34" y="2"/>
                        <a:pt x="34" y="2"/>
                      </a:cubicBezTo>
                      <a:cubicBezTo>
                        <a:pt x="34" y="2"/>
                        <a:pt x="34" y="3"/>
                        <a:pt x="34" y="3"/>
                      </a:cubicBezTo>
                      <a:cubicBezTo>
                        <a:pt x="33" y="2"/>
                        <a:pt x="33" y="4"/>
                        <a:pt x="32" y="3"/>
                      </a:cubicBezTo>
                      <a:cubicBezTo>
                        <a:pt x="32" y="3"/>
                        <a:pt x="29" y="4"/>
                        <a:pt x="30" y="5"/>
                      </a:cubicBezTo>
                      <a:cubicBezTo>
                        <a:pt x="30" y="5"/>
                        <a:pt x="30" y="5"/>
                        <a:pt x="30" y="5"/>
                      </a:cubicBezTo>
                      <a:cubicBezTo>
                        <a:pt x="29" y="5"/>
                        <a:pt x="29" y="5"/>
                        <a:pt x="29" y="6"/>
                      </a:cubicBezTo>
                      <a:cubicBezTo>
                        <a:pt x="28" y="5"/>
                        <a:pt x="28" y="5"/>
                        <a:pt x="28" y="5"/>
                      </a:cubicBezTo>
                      <a:cubicBezTo>
                        <a:pt x="27" y="7"/>
                        <a:pt x="27" y="7"/>
                        <a:pt x="27" y="7"/>
                      </a:cubicBezTo>
                      <a:cubicBezTo>
                        <a:pt x="27" y="6"/>
                        <a:pt x="26" y="6"/>
                        <a:pt x="26" y="5"/>
                      </a:cubicBezTo>
                      <a:cubicBezTo>
                        <a:pt x="25" y="7"/>
                        <a:pt x="25" y="6"/>
                        <a:pt x="25" y="8"/>
                      </a:cubicBezTo>
                      <a:cubicBezTo>
                        <a:pt x="24" y="7"/>
                        <a:pt x="24" y="7"/>
                        <a:pt x="24" y="7"/>
                      </a:cubicBezTo>
                      <a:cubicBezTo>
                        <a:pt x="24" y="8"/>
                        <a:pt x="24" y="9"/>
                        <a:pt x="23" y="9"/>
                      </a:cubicBezTo>
                      <a:cubicBezTo>
                        <a:pt x="22" y="8"/>
                        <a:pt x="21" y="9"/>
                        <a:pt x="20" y="10"/>
                      </a:cubicBezTo>
                      <a:cubicBezTo>
                        <a:pt x="19" y="11"/>
                        <a:pt x="17" y="12"/>
                        <a:pt x="16" y="13"/>
                      </a:cubicBezTo>
                      <a:cubicBezTo>
                        <a:pt x="18" y="14"/>
                        <a:pt x="14" y="13"/>
                        <a:pt x="15" y="14"/>
                      </a:cubicBezTo>
                      <a:cubicBezTo>
                        <a:pt x="15" y="14"/>
                        <a:pt x="14" y="14"/>
                        <a:pt x="14" y="14"/>
                      </a:cubicBezTo>
                      <a:cubicBezTo>
                        <a:pt x="14" y="15"/>
                        <a:pt x="12" y="15"/>
                        <a:pt x="13" y="17"/>
                      </a:cubicBezTo>
                      <a:cubicBezTo>
                        <a:pt x="12" y="16"/>
                        <a:pt x="12" y="16"/>
                        <a:pt x="12" y="16"/>
                      </a:cubicBezTo>
                      <a:cubicBezTo>
                        <a:pt x="12" y="16"/>
                        <a:pt x="12" y="16"/>
                        <a:pt x="12" y="16"/>
                      </a:cubicBezTo>
                      <a:cubicBezTo>
                        <a:pt x="11" y="16"/>
                        <a:pt x="11" y="16"/>
                        <a:pt x="11" y="16"/>
                      </a:cubicBezTo>
                      <a:cubicBezTo>
                        <a:pt x="10" y="17"/>
                        <a:pt x="12" y="18"/>
                        <a:pt x="13" y="19"/>
                      </a:cubicBezTo>
                      <a:cubicBezTo>
                        <a:pt x="12" y="19"/>
                        <a:pt x="11" y="19"/>
                        <a:pt x="12" y="20"/>
                      </a:cubicBezTo>
                      <a:cubicBezTo>
                        <a:pt x="11" y="20"/>
                        <a:pt x="11" y="20"/>
                        <a:pt x="11" y="20"/>
                      </a:cubicBezTo>
                      <a:cubicBezTo>
                        <a:pt x="11" y="20"/>
                        <a:pt x="9" y="22"/>
                        <a:pt x="10" y="23"/>
                      </a:cubicBezTo>
                      <a:cubicBezTo>
                        <a:pt x="9" y="23"/>
                        <a:pt x="9" y="23"/>
                        <a:pt x="9" y="23"/>
                      </a:cubicBezTo>
                      <a:cubicBezTo>
                        <a:pt x="9" y="24"/>
                        <a:pt x="9" y="24"/>
                        <a:pt x="8" y="25"/>
                      </a:cubicBezTo>
                      <a:cubicBezTo>
                        <a:pt x="8" y="25"/>
                        <a:pt x="8" y="25"/>
                        <a:pt x="8" y="25"/>
                      </a:cubicBezTo>
                      <a:cubicBezTo>
                        <a:pt x="9" y="26"/>
                        <a:pt x="8" y="26"/>
                        <a:pt x="8" y="27"/>
                      </a:cubicBezTo>
                      <a:cubicBezTo>
                        <a:pt x="8" y="27"/>
                        <a:pt x="8" y="27"/>
                        <a:pt x="8" y="27"/>
                      </a:cubicBezTo>
                      <a:cubicBezTo>
                        <a:pt x="6" y="28"/>
                        <a:pt x="8" y="28"/>
                        <a:pt x="6" y="29"/>
                      </a:cubicBezTo>
                      <a:cubicBezTo>
                        <a:pt x="7" y="30"/>
                        <a:pt x="7" y="30"/>
                        <a:pt x="7" y="30"/>
                      </a:cubicBezTo>
                      <a:cubicBezTo>
                        <a:pt x="8" y="31"/>
                        <a:pt x="5" y="31"/>
                        <a:pt x="5" y="32"/>
                      </a:cubicBezTo>
                      <a:cubicBezTo>
                        <a:pt x="6" y="32"/>
                        <a:pt x="6" y="32"/>
                        <a:pt x="6" y="32"/>
                      </a:cubicBezTo>
                      <a:cubicBezTo>
                        <a:pt x="6" y="33"/>
                        <a:pt x="3" y="33"/>
                        <a:pt x="2" y="34"/>
                      </a:cubicBezTo>
                      <a:cubicBezTo>
                        <a:pt x="2" y="34"/>
                        <a:pt x="2" y="33"/>
                        <a:pt x="2" y="33"/>
                      </a:cubicBezTo>
                      <a:cubicBezTo>
                        <a:pt x="1" y="34"/>
                        <a:pt x="3" y="34"/>
                        <a:pt x="3" y="35"/>
                      </a:cubicBezTo>
                      <a:cubicBezTo>
                        <a:pt x="2" y="35"/>
                        <a:pt x="2" y="34"/>
                        <a:pt x="1" y="35"/>
                      </a:cubicBezTo>
                      <a:cubicBezTo>
                        <a:pt x="1" y="35"/>
                        <a:pt x="3" y="38"/>
                        <a:pt x="1" y="39"/>
                      </a:cubicBezTo>
                      <a:cubicBezTo>
                        <a:pt x="2" y="39"/>
                        <a:pt x="2" y="39"/>
                        <a:pt x="2" y="39"/>
                      </a:cubicBezTo>
                      <a:cubicBezTo>
                        <a:pt x="2" y="40"/>
                        <a:pt x="0" y="42"/>
                        <a:pt x="2" y="43"/>
                      </a:cubicBezTo>
                      <a:cubicBezTo>
                        <a:pt x="1" y="43"/>
                        <a:pt x="1" y="43"/>
                        <a:pt x="1" y="43"/>
                      </a:cubicBezTo>
                      <a:cubicBezTo>
                        <a:pt x="1" y="44"/>
                        <a:pt x="2" y="45"/>
                        <a:pt x="2" y="46"/>
                      </a:cubicBezTo>
                      <a:cubicBezTo>
                        <a:pt x="1" y="46"/>
                        <a:pt x="1" y="47"/>
                        <a:pt x="2" y="48"/>
                      </a:cubicBezTo>
                      <a:cubicBezTo>
                        <a:pt x="2" y="49"/>
                        <a:pt x="2" y="50"/>
                        <a:pt x="1" y="50"/>
                      </a:cubicBezTo>
                      <a:cubicBezTo>
                        <a:pt x="1" y="50"/>
                        <a:pt x="1" y="51"/>
                        <a:pt x="1" y="51"/>
                      </a:cubicBezTo>
                      <a:cubicBezTo>
                        <a:pt x="1" y="52"/>
                        <a:pt x="1" y="52"/>
                        <a:pt x="1" y="52"/>
                      </a:cubicBezTo>
                      <a:cubicBezTo>
                        <a:pt x="1" y="52"/>
                        <a:pt x="1" y="52"/>
                        <a:pt x="1" y="52"/>
                      </a:cubicBezTo>
                      <a:cubicBezTo>
                        <a:pt x="1" y="54"/>
                        <a:pt x="2" y="54"/>
                        <a:pt x="3" y="55"/>
                      </a:cubicBezTo>
                      <a:cubicBezTo>
                        <a:pt x="2" y="55"/>
                        <a:pt x="2" y="55"/>
                        <a:pt x="2" y="55"/>
                      </a:cubicBezTo>
                      <a:cubicBezTo>
                        <a:pt x="2" y="57"/>
                        <a:pt x="2" y="57"/>
                        <a:pt x="4" y="58"/>
                      </a:cubicBezTo>
                      <a:cubicBezTo>
                        <a:pt x="3" y="59"/>
                        <a:pt x="3" y="59"/>
                        <a:pt x="3" y="59"/>
                      </a:cubicBezTo>
                      <a:cubicBezTo>
                        <a:pt x="4" y="59"/>
                        <a:pt x="2" y="62"/>
                        <a:pt x="4" y="64"/>
                      </a:cubicBezTo>
                      <a:cubicBezTo>
                        <a:pt x="4" y="64"/>
                        <a:pt x="4" y="64"/>
                        <a:pt x="4" y="64"/>
                      </a:cubicBezTo>
                      <a:cubicBezTo>
                        <a:pt x="6" y="65"/>
                        <a:pt x="5" y="70"/>
                        <a:pt x="8" y="69"/>
                      </a:cubicBezTo>
                      <a:cubicBezTo>
                        <a:pt x="10" y="70"/>
                        <a:pt x="10" y="70"/>
                        <a:pt x="10" y="70"/>
                      </a:cubicBezTo>
                      <a:cubicBezTo>
                        <a:pt x="9" y="68"/>
                        <a:pt x="11" y="69"/>
                        <a:pt x="11" y="68"/>
                      </a:cubicBezTo>
                      <a:cubicBezTo>
                        <a:pt x="11" y="69"/>
                        <a:pt x="11" y="70"/>
                        <a:pt x="11" y="70"/>
                      </a:cubicBezTo>
                      <a:cubicBezTo>
                        <a:pt x="11" y="70"/>
                        <a:pt x="11" y="70"/>
                        <a:pt x="11" y="70"/>
                      </a:cubicBezTo>
                      <a:cubicBezTo>
                        <a:pt x="9" y="70"/>
                        <a:pt x="12" y="72"/>
                        <a:pt x="11" y="72"/>
                      </a:cubicBezTo>
                      <a:cubicBezTo>
                        <a:pt x="14" y="75"/>
                        <a:pt x="17" y="78"/>
                        <a:pt x="20" y="80"/>
                      </a:cubicBezTo>
                      <a:cubicBezTo>
                        <a:pt x="21" y="78"/>
                        <a:pt x="21" y="78"/>
                        <a:pt x="21" y="78"/>
                      </a:cubicBezTo>
                      <a:cubicBezTo>
                        <a:pt x="22" y="79"/>
                        <a:pt x="22" y="79"/>
                        <a:pt x="22" y="79"/>
                      </a:cubicBezTo>
                      <a:cubicBezTo>
                        <a:pt x="22" y="79"/>
                        <a:pt x="22" y="80"/>
                        <a:pt x="21" y="79"/>
                      </a:cubicBezTo>
                      <a:cubicBezTo>
                        <a:pt x="21" y="80"/>
                        <a:pt x="23" y="79"/>
                        <a:pt x="23" y="79"/>
                      </a:cubicBezTo>
                      <a:cubicBezTo>
                        <a:pt x="24" y="80"/>
                        <a:pt x="22" y="80"/>
                        <a:pt x="22" y="80"/>
                      </a:cubicBezTo>
                      <a:cubicBezTo>
                        <a:pt x="23" y="81"/>
                        <a:pt x="23" y="81"/>
                        <a:pt x="23" y="81"/>
                      </a:cubicBezTo>
                      <a:cubicBezTo>
                        <a:pt x="23" y="80"/>
                        <a:pt x="23" y="80"/>
                        <a:pt x="23" y="80"/>
                      </a:cubicBezTo>
                      <a:cubicBezTo>
                        <a:pt x="24" y="80"/>
                        <a:pt x="24" y="79"/>
                        <a:pt x="25" y="80"/>
                      </a:cubicBezTo>
                      <a:cubicBezTo>
                        <a:pt x="26" y="80"/>
                        <a:pt x="25" y="81"/>
                        <a:pt x="25" y="81"/>
                      </a:cubicBezTo>
                      <a:cubicBezTo>
                        <a:pt x="25" y="81"/>
                        <a:pt x="25" y="81"/>
                        <a:pt x="26" y="81"/>
                      </a:cubicBezTo>
                      <a:cubicBezTo>
                        <a:pt x="26" y="81"/>
                        <a:pt x="26" y="81"/>
                        <a:pt x="27" y="81"/>
                      </a:cubicBezTo>
                      <a:cubicBezTo>
                        <a:pt x="27" y="81"/>
                        <a:pt x="27" y="81"/>
                        <a:pt x="27" y="81"/>
                      </a:cubicBezTo>
                      <a:cubicBezTo>
                        <a:pt x="27" y="80"/>
                        <a:pt x="27" y="80"/>
                        <a:pt x="27" y="80"/>
                      </a:cubicBezTo>
                      <a:cubicBezTo>
                        <a:pt x="28" y="80"/>
                        <a:pt x="28" y="80"/>
                        <a:pt x="28" y="79"/>
                      </a:cubicBezTo>
                      <a:cubicBezTo>
                        <a:pt x="29" y="81"/>
                        <a:pt x="34" y="80"/>
                        <a:pt x="34" y="80"/>
                      </a:cubicBezTo>
                      <a:cubicBezTo>
                        <a:pt x="35" y="79"/>
                        <a:pt x="36" y="79"/>
                        <a:pt x="38" y="79"/>
                      </a:cubicBezTo>
                      <a:cubicBezTo>
                        <a:pt x="37" y="79"/>
                        <a:pt x="37" y="77"/>
                        <a:pt x="38" y="77"/>
                      </a:cubicBezTo>
                      <a:cubicBezTo>
                        <a:pt x="38" y="80"/>
                        <a:pt x="40" y="78"/>
                        <a:pt x="41" y="79"/>
                      </a:cubicBezTo>
                      <a:cubicBezTo>
                        <a:pt x="40" y="78"/>
                        <a:pt x="44" y="78"/>
                        <a:pt x="42" y="77"/>
                      </a:cubicBezTo>
                      <a:cubicBezTo>
                        <a:pt x="43" y="77"/>
                        <a:pt x="43" y="78"/>
                        <a:pt x="43" y="78"/>
                      </a:cubicBezTo>
                      <a:cubicBezTo>
                        <a:pt x="45" y="76"/>
                        <a:pt x="48" y="77"/>
                        <a:pt x="50" y="75"/>
                      </a:cubicBezTo>
                      <a:cubicBezTo>
                        <a:pt x="50" y="75"/>
                        <a:pt x="49" y="74"/>
                        <a:pt x="49" y="74"/>
                      </a:cubicBezTo>
                      <a:cubicBezTo>
                        <a:pt x="51" y="74"/>
                        <a:pt x="51" y="74"/>
                        <a:pt x="51" y="74"/>
                      </a:cubicBezTo>
                      <a:cubicBezTo>
                        <a:pt x="52" y="74"/>
                        <a:pt x="51" y="72"/>
                        <a:pt x="52" y="73"/>
                      </a:cubicBezTo>
                      <a:cubicBezTo>
                        <a:pt x="52" y="73"/>
                        <a:pt x="51" y="72"/>
                        <a:pt x="52" y="72"/>
                      </a:cubicBezTo>
                      <a:cubicBezTo>
                        <a:pt x="54" y="71"/>
                        <a:pt x="56" y="69"/>
                        <a:pt x="57" y="67"/>
                      </a:cubicBezTo>
                      <a:cubicBezTo>
                        <a:pt x="59" y="65"/>
                        <a:pt x="61" y="64"/>
                        <a:pt x="63" y="62"/>
                      </a:cubicBezTo>
                      <a:cubicBezTo>
                        <a:pt x="62" y="63"/>
                        <a:pt x="63" y="62"/>
                        <a:pt x="63" y="62"/>
                      </a:cubicBezTo>
                      <a:cubicBezTo>
                        <a:pt x="63" y="62"/>
                        <a:pt x="62" y="61"/>
                        <a:pt x="62" y="61"/>
                      </a:cubicBezTo>
                      <a:cubicBezTo>
                        <a:pt x="62" y="61"/>
                        <a:pt x="62" y="61"/>
                        <a:pt x="63" y="60"/>
                      </a:cubicBezTo>
                      <a:cubicBezTo>
                        <a:pt x="64" y="60"/>
                        <a:pt x="64" y="60"/>
                        <a:pt x="64" y="60"/>
                      </a:cubicBezTo>
                      <a:cubicBezTo>
                        <a:pt x="63" y="59"/>
                        <a:pt x="65" y="58"/>
                        <a:pt x="64" y="57"/>
                      </a:cubicBezTo>
                      <a:cubicBezTo>
                        <a:pt x="64" y="58"/>
                        <a:pt x="64" y="58"/>
                        <a:pt x="64" y="58"/>
                      </a:cubicBezTo>
                      <a:cubicBezTo>
                        <a:pt x="63" y="56"/>
                        <a:pt x="61" y="57"/>
                        <a:pt x="59" y="56"/>
                      </a:cubicBezTo>
                      <a:cubicBezTo>
                        <a:pt x="60" y="58"/>
                        <a:pt x="56" y="57"/>
                        <a:pt x="57" y="59"/>
                      </a:cubicBezTo>
                      <a:cubicBezTo>
                        <a:pt x="57" y="59"/>
                        <a:pt x="57" y="59"/>
                        <a:pt x="57" y="59"/>
                      </a:cubicBezTo>
                      <a:cubicBezTo>
                        <a:pt x="57" y="59"/>
                        <a:pt x="57" y="60"/>
                        <a:pt x="56" y="60"/>
                      </a:cubicBezTo>
                      <a:cubicBezTo>
                        <a:pt x="56" y="60"/>
                        <a:pt x="56" y="60"/>
                        <a:pt x="56" y="60"/>
                      </a:cubicBezTo>
                      <a:cubicBezTo>
                        <a:pt x="55" y="62"/>
                        <a:pt x="53" y="62"/>
                        <a:pt x="51" y="64"/>
                      </a:cubicBezTo>
                      <a:cubicBezTo>
                        <a:pt x="52" y="64"/>
                        <a:pt x="52" y="64"/>
                        <a:pt x="52" y="64"/>
                      </a:cubicBezTo>
                      <a:cubicBezTo>
                        <a:pt x="52" y="64"/>
                        <a:pt x="51" y="64"/>
                        <a:pt x="51" y="64"/>
                      </a:cubicBezTo>
                      <a:cubicBezTo>
                        <a:pt x="51" y="66"/>
                        <a:pt x="52" y="63"/>
                        <a:pt x="53" y="65"/>
                      </a:cubicBezTo>
                      <a:cubicBezTo>
                        <a:pt x="51" y="64"/>
                        <a:pt x="50" y="67"/>
                        <a:pt x="48" y="66"/>
                      </a:cubicBezTo>
                      <a:cubicBezTo>
                        <a:pt x="47" y="67"/>
                        <a:pt x="49" y="67"/>
                        <a:pt x="48" y="67"/>
                      </a:cubicBezTo>
                      <a:cubicBezTo>
                        <a:pt x="48" y="67"/>
                        <a:pt x="48" y="67"/>
                        <a:pt x="48" y="67"/>
                      </a:cubicBezTo>
                      <a:cubicBezTo>
                        <a:pt x="48" y="68"/>
                        <a:pt x="48" y="68"/>
                        <a:pt x="48" y="68"/>
                      </a:cubicBezTo>
                      <a:cubicBezTo>
                        <a:pt x="48" y="68"/>
                        <a:pt x="47" y="67"/>
                        <a:pt x="47" y="67"/>
                      </a:cubicBezTo>
                      <a:cubicBezTo>
                        <a:pt x="47" y="67"/>
                        <a:pt x="47" y="67"/>
                        <a:pt x="47" y="67"/>
                      </a:cubicBezTo>
                      <a:cubicBezTo>
                        <a:pt x="46" y="66"/>
                        <a:pt x="45" y="68"/>
                        <a:pt x="45" y="68"/>
                      </a:cubicBezTo>
                      <a:cubicBezTo>
                        <a:pt x="45" y="68"/>
                        <a:pt x="46" y="68"/>
                        <a:pt x="46" y="68"/>
                      </a:cubicBezTo>
                      <a:cubicBezTo>
                        <a:pt x="44" y="69"/>
                        <a:pt x="42" y="70"/>
                        <a:pt x="40" y="72"/>
                      </a:cubicBezTo>
                      <a:cubicBezTo>
                        <a:pt x="40" y="72"/>
                        <a:pt x="40" y="72"/>
                        <a:pt x="40" y="72"/>
                      </a:cubicBezTo>
                      <a:cubicBezTo>
                        <a:pt x="39" y="73"/>
                        <a:pt x="39" y="72"/>
                        <a:pt x="37" y="73"/>
                      </a:cubicBezTo>
                      <a:cubicBezTo>
                        <a:pt x="38" y="73"/>
                        <a:pt x="38" y="73"/>
                        <a:pt x="38" y="73"/>
                      </a:cubicBezTo>
                      <a:cubicBezTo>
                        <a:pt x="37" y="73"/>
                        <a:pt x="37" y="74"/>
                        <a:pt x="36" y="74"/>
                      </a:cubicBezTo>
                      <a:cubicBezTo>
                        <a:pt x="37" y="73"/>
                        <a:pt x="35" y="73"/>
                        <a:pt x="36" y="73"/>
                      </a:cubicBezTo>
                      <a:cubicBezTo>
                        <a:pt x="34" y="74"/>
                        <a:pt x="35" y="73"/>
                        <a:pt x="34" y="75"/>
                      </a:cubicBezTo>
                      <a:cubicBezTo>
                        <a:pt x="34" y="74"/>
                        <a:pt x="34" y="74"/>
                        <a:pt x="34" y="74"/>
                      </a:cubicBezTo>
                      <a:cubicBezTo>
                        <a:pt x="33" y="75"/>
                        <a:pt x="33" y="75"/>
                        <a:pt x="33" y="76"/>
                      </a:cubicBezTo>
                      <a:cubicBezTo>
                        <a:pt x="33" y="75"/>
                        <a:pt x="32" y="75"/>
                        <a:pt x="33" y="74"/>
                      </a:cubicBezTo>
                      <a:cubicBezTo>
                        <a:pt x="31" y="72"/>
                        <a:pt x="30" y="76"/>
                        <a:pt x="29" y="73"/>
                      </a:cubicBezTo>
                      <a:cubicBezTo>
                        <a:pt x="28" y="75"/>
                        <a:pt x="31" y="74"/>
                        <a:pt x="30" y="75"/>
                      </a:cubicBezTo>
                      <a:cubicBezTo>
                        <a:pt x="31" y="75"/>
                        <a:pt x="29" y="76"/>
                        <a:pt x="29" y="76"/>
                      </a:cubicBezTo>
                      <a:cubicBezTo>
                        <a:pt x="28" y="76"/>
                        <a:pt x="28" y="74"/>
                        <a:pt x="27" y="73"/>
                      </a:cubicBezTo>
                      <a:cubicBezTo>
                        <a:pt x="27" y="73"/>
                        <a:pt x="27" y="73"/>
                        <a:pt x="27" y="73"/>
                      </a:cubicBezTo>
                      <a:cubicBezTo>
                        <a:pt x="26" y="73"/>
                        <a:pt x="26" y="74"/>
                        <a:pt x="25" y="73"/>
                      </a:cubicBezTo>
                      <a:cubicBezTo>
                        <a:pt x="25" y="74"/>
                        <a:pt x="24" y="72"/>
                        <a:pt x="24" y="74"/>
                      </a:cubicBezTo>
                      <a:cubicBezTo>
                        <a:pt x="24" y="74"/>
                        <a:pt x="25" y="74"/>
                        <a:pt x="25" y="74"/>
                      </a:cubicBezTo>
                      <a:cubicBezTo>
                        <a:pt x="24" y="74"/>
                        <a:pt x="23" y="75"/>
                        <a:pt x="22" y="74"/>
                      </a:cubicBezTo>
                      <a:cubicBezTo>
                        <a:pt x="22" y="74"/>
                        <a:pt x="23" y="74"/>
                        <a:pt x="23" y="74"/>
                      </a:cubicBezTo>
                      <a:cubicBezTo>
                        <a:pt x="23" y="73"/>
                        <a:pt x="22" y="74"/>
                        <a:pt x="22" y="73"/>
                      </a:cubicBezTo>
                      <a:cubicBezTo>
                        <a:pt x="23" y="72"/>
                        <a:pt x="24" y="73"/>
                        <a:pt x="25" y="73"/>
                      </a:cubicBezTo>
                      <a:cubicBezTo>
                        <a:pt x="25" y="72"/>
                        <a:pt x="23" y="73"/>
                        <a:pt x="24" y="72"/>
                      </a:cubicBezTo>
                      <a:cubicBezTo>
                        <a:pt x="23" y="73"/>
                        <a:pt x="23" y="71"/>
                        <a:pt x="21" y="72"/>
                      </a:cubicBezTo>
                      <a:cubicBezTo>
                        <a:pt x="22" y="71"/>
                        <a:pt x="22" y="71"/>
                        <a:pt x="22" y="71"/>
                      </a:cubicBezTo>
                      <a:cubicBezTo>
                        <a:pt x="22" y="71"/>
                        <a:pt x="21" y="72"/>
                        <a:pt x="21" y="72"/>
                      </a:cubicBezTo>
                      <a:cubicBezTo>
                        <a:pt x="22" y="71"/>
                        <a:pt x="22" y="71"/>
                        <a:pt x="22" y="71"/>
                      </a:cubicBezTo>
                      <a:cubicBezTo>
                        <a:pt x="21" y="71"/>
                        <a:pt x="21" y="69"/>
                        <a:pt x="20" y="69"/>
                      </a:cubicBezTo>
                      <a:cubicBezTo>
                        <a:pt x="21" y="70"/>
                        <a:pt x="20" y="71"/>
                        <a:pt x="20" y="71"/>
                      </a:cubicBezTo>
                      <a:cubicBezTo>
                        <a:pt x="18" y="71"/>
                        <a:pt x="20" y="69"/>
                        <a:pt x="19" y="68"/>
                      </a:cubicBezTo>
                      <a:cubicBezTo>
                        <a:pt x="19" y="68"/>
                        <a:pt x="19" y="69"/>
                        <a:pt x="18" y="69"/>
                      </a:cubicBezTo>
                      <a:cubicBezTo>
                        <a:pt x="18" y="69"/>
                        <a:pt x="18" y="68"/>
                        <a:pt x="18" y="68"/>
                      </a:cubicBezTo>
                      <a:cubicBezTo>
                        <a:pt x="17" y="67"/>
                        <a:pt x="18" y="69"/>
                        <a:pt x="17" y="69"/>
                      </a:cubicBezTo>
                      <a:cubicBezTo>
                        <a:pt x="17" y="68"/>
                        <a:pt x="16" y="69"/>
                        <a:pt x="15" y="68"/>
                      </a:cubicBezTo>
                      <a:cubicBezTo>
                        <a:pt x="16" y="68"/>
                        <a:pt x="16" y="68"/>
                        <a:pt x="16" y="68"/>
                      </a:cubicBezTo>
                      <a:cubicBezTo>
                        <a:pt x="15" y="66"/>
                        <a:pt x="14" y="69"/>
                        <a:pt x="14" y="67"/>
                      </a:cubicBezTo>
                      <a:cubicBezTo>
                        <a:pt x="15" y="67"/>
                        <a:pt x="15" y="67"/>
                        <a:pt x="15" y="67"/>
                      </a:cubicBezTo>
                      <a:cubicBezTo>
                        <a:pt x="14" y="66"/>
                        <a:pt x="14" y="66"/>
                        <a:pt x="14" y="66"/>
                      </a:cubicBezTo>
                      <a:cubicBezTo>
                        <a:pt x="15" y="66"/>
                        <a:pt x="15" y="66"/>
                        <a:pt x="15" y="66"/>
                      </a:cubicBezTo>
                      <a:cubicBezTo>
                        <a:pt x="14" y="66"/>
                        <a:pt x="14" y="65"/>
                        <a:pt x="14" y="65"/>
                      </a:cubicBezTo>
                      <a:cubicBezTo>
                        <a:pt x="14" y="65"/>
                        <a:pt x="13" y="65"/>
                        <a:pt x="12" y="65"/>
                      </a:cubicBezTo>
                      <a:cubicBezTo>
                        <a:pt x="12" y="64"/>
                        <a:pt x="13" y="65"/>
                        <a:pt x="12" y="64"/>
                      </a:cubicBezTo>
                      <a:cubicBezTo>
                        <a:pt x="13" y="64"/>
                        <a:pt x="14" y="64"/>
                        <a:pt x="13" y="64"/>
                      </a:cubicBezTo>
                      <a:cubicBezTo>
                        <a:pt x="13" y="64"/>
                        <a:pt x="14" y="64"/>
                        <a:pt x="14" y="64"/>
                      </a:cubicBezTo>
                      <a:cubicBezTo>
                        <a:pt x="14" y="63"/>
                        <a:pt x="13" y="63"/>
                        <a:pt x="13" y="63"/>
                      </a:cubicBezTo>
                      <a:cubicBezTo>
                        <a:pt x="13" y="63"/>
                        <a:pt x="13" y="63"/>
                        <a:pt x="13" y="63"/>
                      </a:cubicBezTo>
                      <a:cubicBezTo>
                        <a:pt x="11" y="62"/>
                        <a:pt x="11" y="62"/>
                        <a:pt x="11" y="62"/>
                      </a:cubicBezTo>
                      <a:cubicBezTo>
                        <a:pt x="12" y="62"/>
                        <a:pt x="12" y="62"/>
                        <a:pt x="12" y="62"/>
                      </a:cubicBezTo>
                      <a:cubicBezTo>
                        <a:pt x="12" y="62"/>
                        <a:pt x="12" y="62"/>
                        <a:pt x="11" y="62"/>
                      </a:cubicBezTo>
                      <a:cubicBezTo>
                        <a:pt x="12" y="61"/>
                        <a:pt x="13" y="61"/>
                        <a:pt x="13" y="61"/>
                      </a:cubicBezTo>
                      <a:cubicBezTo>
                        <a:pt x="13" y="61"/>
                        <a:pt x="12" y="60"/>
                        <a:pt x="12" y="60"/>
                      </a:cubicBezTo>
                      <a:cubicBezTo>
                        <a:pt x="12" y="60"/>
                        <a:pt x="12" y="59"/>
                        <a:pt x="13" y="59"/>
                      </a:cubicBezTo>
                      <a:cubicBezTo>
                        <a:pt x="13" y="59"/>
                        <a:pt x="11" y="58"/>
                        <a:pt x="11" y="57"/>
                      </a:cubicBezTo>
                      <a:cubicBezTo>
                        <a:pt x="11" y="57"/>
                        <a:pt x="11" y="57"/>
                        <a:pt x="10" y="57"/>
                      </a:cubicBezTo>
                      <a:cubicBezTo>
                        <a:pt x="10" y="56"/>
                        <a:pt x="11" y="55"/>
                        <a:pt x="10" y="54"/>
                      </a:cubicBezTo>
                      <a:cubicBezTo>
                        <a:pt x="11" y="53"/>
                        <a:pt x="11" y="53"/>
                        <a:pt x="11" y="53"/>
                      </a:cubicBezTo>
                      <a:cubicBezTo>
                        <a:pt x="11" y="52"/>
                        <a:pt x="9" y="54"/>
                        <a:pt x="9" y="53"/>
                      </a:cubicBezTo>
                      <a:cubicBezTo>
                        <a:pt x="8" y="52"/>
                        <a:pt x="10" y="52"/>
                        <a:pt x="10" y="52"/>
                      </a:cubicBezTo>
                      <a:cubicBezTo>
                        <a:pt x="9" y="51"/>
                        <a:pt x="8" y="50"/>
                        <a:pt x="9" y="49"/>
                      </a:cubicBezTo>
                      <a:cubicBezTo>
                        <a:pt x="9" y="50"/>
                        <a:pt x="9" y="50"/>
                        <a:pt x="9" y="50"/>
                      </a:cubicBezTo>
                      <a:close/>
                      <a:moveTo>
                        <a:pt x="10" y="38"/>
                      </a:moveTo>
                      <a:cubicBezTo>
                        <a:pt x="10" y="39"/>
                        <a:pt x="10" y="39"/>
                        <a:pt x="10" y="39"/>
                      </a:cubicBezTo>
                      <a:cubicBezTo>
                        <a:pt x="9" y="39"/>
                        <a:pt x="9" y="39"/>
                        <a:pt x="10" y="38"/>
                      </a:cubicBezTo>
                      <a:close/>
                      <a:moveTo>
                        <a:pt x="16" y="21"/>
                      </a:moveTo>
                      <a:cubicBezTo>
                        <a:pt x="17" y="21"/>
                        <a:pt x="16" y="21"/>
                        <a:pt x="16" y="21"/>
                      </a:cubicBezTo>
                      <a:cubicBezTo>
                        <a:pt x="16" y="21"/>
                        <a:pt x="16" y="21"/>
                        <a:pt x="16" y="21"/>
                      </a:cubicBezTo>
                      <a:close/>
                      <a:moveTo>
                        <a:pt x="66" y="13"/>
                      </a:moveTo>
                      <a:cubicBezTo>
                        <a:pt x="66" y="13"/>
                        <a:pt x="66" y="13"/>
                        <a:pt x="66" y="13"/>
                      </a:cubicBezTo>
                      <a:cubicBezTo>
                        <a:pt x="66" y="12"/>
                        <a:pt x="66" y="12"/>
                        <a:pt x="66" y="13"/>
                      </a:cubicBezTo>
                      <a:close/>
                      <a:moveTo>
                        <a:pt x="67" y="14"/>
                      </a:moveTo>
                      <a:cubicBezTo>
                        <a:pt x="67" y="14"/>
                        <a:pt x="67" y="14"/>
                        <a:pt x="67" y="14"/>
                      </a:cubicBezTo>
                      <a:cubicBezTo>
                        <a:pt x="67" y="14"/>
                        <a:pt x="67" y="14"/>
                        <a:pt x="67" y="13"/>
                      </a:cubicBezTo>
                      <a:cubicBezTo>
                        <a:pt x="66" y="14"/>
                        <a:pt x="66" y="14"/>
                        <a:pt x="67" y="14"/>
                      </a:cubicBezTo>
                      <a:close/>
                      <a:moveTo>
                        <a:pt x="26" y="80"/>
                      </a:moveTo>
                      <a:cubicBezTo>
                        <a:pt x="25" y="80"/>
                        <a:pt x="25" y="80"/>
                        <a:pt x="25" y="80"/>
                      </a:cubicBezTo>
                      <a:cubicBezTo>
                        <a:pt x="26" y="80"/>
                        <a:pt x="26" y="80"/>
                        <a:pt x="2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9" name="Freeform 388">
                  <a:extLst>
                    <a:ext uri="{FF2B5EF4-FFF2-40B4-BE49-F238E27FC236}">
                      <a16:creationId xmlns:a16="http://schemas.microsoft.com/office/drawing/2014/main" id="{BCD9433B-80DE-46F7-87AA-CDDB240BD240}"/>
                    </a:ext>
                  </a:extLst>
                </p:cNvPr>
                <p:cNvSpPr>
                  <a:spLocks/>
                </p:cNvSpPr>
                <p:nvPr userDrawn="1"/>
              </p:nvSpPr>
              <p:spPr bwMode="auto">
                <a:xfrm>
                  <a:off x="443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0" name="Freeform 389">
                  <a:extLst>
                    <a:ext uri="{FF2B5EF4-FFF2-40B4-BE49-F238E27FC236}">
                      <a16:creationId xmlns:a16="http://schemas.microsoft.com/office/drawing/2014/main" id="{9EC10F0E-A572-40F3-BA54-110A48067F94}"/>
                    </a:ext>
                  </a:extLst>
                </p:cNvPr>
                <p:cNvSpPr>
                  <a:spLocks/>
                </p:cNvSpPr>
                <p:nvPr userDrawn="1"/>
              </p:nvSpPr>
              <p:spPr bwMode="auto">
                <a:xfrm>
                  <a:off x="4411" y="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1" name="Freeform 390">
                  <a:extLst>
                    <a:ext uri="{FF2B5EF4-FFF2-40B4-BE49-F238E27FC236}">
                      <a16:creationId xmlns:a16="http://schemas.microsoft.com/office/drawing/2014/main" id="{594DC044-CD97-41C8-AABE-26067ADE5D13}"/>
                    </a:ext>
                  </a:extLst>
                </p:cNvPr>
                <p:cNvSpPr>
                  <a:spLocks/>
                </p:cNvSpPr>
                <p:nvPr userDrawn="1"/>
              </p:nvSpPr>
              <p:spPr bwMode="auto">
                <a:xfrm>
                  <a:off x="4595"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2" name="Freeform 391">
                  <a:extLst>
                    <a:ext uri="{FF2B5EF4-FFF2-40B4-BE49-F238E27FC236}">
                      <a16:creationId xmlns:a16="http://schemas.microsoft.com/office/drawing/2014/main" id="{57A4F636-D5B1-48C9-9E3A-FE2B92A46182}"/>
                    </a:ext>
                  </a:extLst>
                </p:cNvPr>
                <p:cNvSpPr>
                  <a:spLocks/>
                </p:cNvSpPr>
                <p:nvPr userDrawn="1"/>
              </p:nvSpPr>
              <p:spPr bwMode="auto">
                <a:xfrm>
                  <a:off x="4709" y="64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3" name="Freeform 392">
                  <a:extLst>
                    <a:ext uri="{FF2B5EF4-FFF2-40B4-BE49-F238E27FC236}">
                      <a16:creationId xmlns:a16="http://schemas.microsoft.com/office/drawing/2014/main" id="{C7848C67-FACD-41FF-8E47-1A80585AA896}"/>
                    </a:ext>
                  </a:extLst>
                </p:cNvPr>
                <p:cNvSpPr>
                  <a:spLocks/>
                </p:cNvSpPr>
                <p:nvPr userDrawn="1"/>
              </p:nvSpPr>
              <p:spPr bwMode="auto">
                <a:xfrm>
                  <a:off x="4694" y="6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4" name="Freeform 393">
                  <a:extLst>
                    <a:ext uri="{FF2B5EF4-FFF2-40B4-BE49-F238E27FC236}">
                      <a16:creationId xmlns:a16="http://schemas.microsoft.com/office/drawing/2014/main" id="{5E975229-960C-47BB-A271-E11076EDC70A}"/>
                    </a:ext>
                  </a:extLst>
                </p:cNvPr>
                <p:cNvSpPr>
                  <a:spLocks/>
                </p:cNvSpPr>
                <p:nvPr userDrawn="1"/>
              </p:nvSpPr>
              <p:spPr bwMode="auto">
                <a:xfrm>
                  <a:off x="4694" y="663"/>
                  <a:ext cx="10" cy="5"/>
                </a:xfrm>
                <a:custGeom>
                  <a:avLst/>
                  <a:gdLst>
                    <a:gd name="T0" fmla="*/ 1 w 2"/>
                    <a:gd name="T1" fmla="*/ 0 h 1"/>
                    <a:gd name="T2" fmla="*/ 1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1" y="0"/>
                        <a:pt x="1" y="1"/>
                      </a:cubicBezTo>
                      <a:cubicBezTo>
                        <a:pt x="1" y="1"/>
                        <a:pt x="1"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5" name="Freeform 394">
                  <a:extLst>
                    <a:ext uri="{FF2B5EF4-FFF2-40B4-BE49-F238E27FC236}">
                      <a16:creationId xmlns:a16="http://schemas.microsoft.com/office/drawing/2014/main" id="{EB22EE49-0129-4D3E-AF18-514610596AFE}"/>
                    </a:ext>
                  </a:extLst>
                </p:cNvPr>
                <p:cNvSpPr>
                  <a:spLocks/>
                </p:cNvSpPr>
                <p:nvPr userDrawn="1"/>
              </p:nvSpPr>
              <p:spPr bwMode="auto">
                <a:xfrm>
                  <a:off x="4699" y="6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6" name="Freeform 395">
                  <a:extLst>
                    <a:ext uri="{FF2B5EF4-FFF2-40B4-BE49-F238E27FC236}">
                      <a16:creationId xmlns:a16="http://schemas.microsoft.com/office/drawing/2014/main" id="{1C73B561-E617-4F4B-92D4-7AFA5F931F81}"/>
                    </a:ext>
                  </a:extLst>
                </p:cNvPr>
                <p:cNvSpPr>
                  <a:spLocks/>
                </p:cNvSpPr>
                <p:nvPr userDrawn="1"/>
              </p:nvSpPr>
              <p:spPr bwMode="auto">
                <a:xfrm>
                  <a:off x="4689" y="623"/>
                  <a:ext cx="15" cy="10"/>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1" y="2"/>
                        <a:pt x="2" y="1"/>
                        <a:pt x="2" y="1"/>
                      </a:cubicBezTo>
                      <a:cubicBezTo>
                        <a:pt x="3"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7" name="Rectangle 396">
                  <a:extLst>
                    <a:ext uri="{FF2B5EF4-FFF2-40B4-BE49-F238E27FC236}">
                      <a16:creationId xmlns:a16="http://schemas.microsoft.com/office/drawing/2014/main" id="{4A401095-942F-45E6-ABD7-691923A6532B}"/>
                    </a:ext>
                  </a:extLst>
                </p:cNvPr>
                <p:cNvSpPr>
                  <a:spLocks noChangeArrowheads="1"/>
                </p:cNvSpPr>
                <p:nvPr userDrawn="1"/>
              </p:nvSpPr>
              <p:spPr bwMode="auto">
                <a:xfrm>
                  <a:off x="4689" y="6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8" name="Freeform 397">
                  <a:extLst>
                    <a:ext uri="{FF2B5EF4-FFF2-40B4-BE49-F238E27FC236}">
                      <a16:creationId xmlns:a16="http://schemas.microsoft.com/office/drawing/2014/main" id="{D8CAD13E-707D-49D4-A0E4-10C94F002320}"/>
                    </a:ext>
                  </a:extLst>
                </p:cNvPr>
                <p:cNvSpPr>
                  <a:spLocks/>
                </p:cNvSpPr>
                <p:nvPr userDrawn="1"/>
              </p:nvSpPr>
              <p:spPr bwMode="auto">
                <a:xfrm>
                  <a:off x="4684" y="643"/>
                  <a:ext cx="0" cy="10"/>
                </a:xfrm>
                <a:custGeom>
                  <a:avLst/>
                  <a:gdLst>
                    <a:gd name="T0" fmla="*/ 1 h 2"/>
                    <a:gd name="T1" fmla="*/ 2 h 2"/>
                    <a:gd name="T2" fmla="*/ 2 h 2"/>
                    <a:gd name="T3" fmla="*/ 1 h 2"/>
                  </a:gdLst>
                  <a:ahLst/>
                  <a:cxnLst>
                    <a:cxn ang="0">
                      <a:pos x="0" y="T0"/>
                    </a:cxn>
                    <a:cxn ang="0">
                      <a:pos x="0" y="T1"/>
                    </a:cxn>
                    <a:cxn ang="0">
                      <a:pos x="0" y="T2"/>
                    </a:cxn>
                    <a:cxn ang="0">
                      <a:pos x="0" y="T3"/>
                    </a:cxn>
                  </a:cxnLst>
                  <a:rect l="0" t="0" r="r" b="b"/>
                  <a:pathLst>
                    <a:path h="2">
                      <a:moveTo>
                        <a:pt x="0" y="1"/>
                      </a:moveTo>
                      <a:cubicBezTo>
                        <a:pt x="0" y="2"/>
                        <a:pt x="0" y="2"/>
                        <a:pt x="0" y="2"/>
                      </a:cubicBezTo>
                      <a:cubicBezTo>
                        <a:pt x="0" y="1"/>
                        <a:pt x="0" y="1"/>
                        <a:pt x="0"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9" name="Freeform 398">
                  <a:extLst>
                    <a:ext uri="{FF2B5EF4-FFF2-40B4-BE49-F238E27FC236}">
                      <a16:creationId xmlns:a16="http://schemas.microsoft.com/office/drawing/2014/main" id="{B7E2D374-59B1-4F87-A217-7EA126CFE693}"/>
                    </a:ext>
                  </a:extLst>
                </p:cNvPr>
                <p:cNvSpPr>
                  <a:spLocks/>
                </p:cNvSpPr>
                <p:nvPr userDrawn="1"/>
              </p:nvSpPr>
              <p:spPr bwMode="auto">
                <a:xfrm>
                  <a:off x="4684" y="6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0" name="Freeform 399">
                  <a:extLst>
                    <a:ext uri="{FF2B5EF4-FFF2-40B4-BE49-F238E27FC236}">
                      <a16:creationId xmlns:a16="http://schemas.microsoft.com/office/drawing/2014/main" id="{17768B6F-AABD-4277-9A22-8D89D1301333}"/>
                    </a:ext>
                  </a:extLst>
                </p:cNvPr>
                <p:cNvSpPr>
                  <a:spLocks/>
                </p:cNvSpPr>
                <p:nvPr userDrawn="1"/>
              </p:nvSpPr>
              <p:spPr bwMode="auto">
                <a:xfrm>
                  <a:off x="4684" y="65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1" name="Freeform 400">
                  <a:extLst>
                    <a:ext uri="{FF2B5EF4-FFF2-40B4-BE49-F238E27FC236}">
                      <a16:creationId xmlns:a16="http://schemas.microsoft.com/office/drawing/2014/main" id="{EA9620F3-A345-491F-A198-534F88E3D9ED}"/>
                    </a:ext>
                  </a:extLst>
                </p:cNvPr>
                <p:cNvSpPr>
                  <a:spLocks/>
                </p:cNvSpPr>
                <p:nvPr userDrawn="1"/>
              </p:nvSpPr>
              <p:spPr bwMode="auto">
                <a:xfrm>
                  <a:off x="4650" y="60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2" name="Freeform 401">
                  <a:extLst>
                    <a:ext uri="{FF2B5EF4-FFF2-40B4-BE49-F238E27FC236}">
                      <a16:creationId xmlns:a16="http://schemas.microsoft.com/office/drawing/2014/main" id="{E5E75B87-8223-417B-A82C-186855560AFB}"/>
                    </a:ext>
                  </a:extLst>
                </p:cNvPr>
                <p:cNvSpPr>
                  <a:spLocks/>
                </p:cNvSpPr>
                <p:nvPr userDrawn="1"/>
              </p:nvSpPr>
              <p:spPr bwMode="auto">
                <a:xfrm>
                  <a:off x="4655" y="623"/>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3" name="Freeform 402">
                  <a:extLst>
                    <a:ext uri="{FF2B5EF4-FFF2-40B4-BE49-F238E27FC236}">
                      <a16:creationId xmlns:a16="http://schemas.microsoft.com/office/drawing/2014/main" id="{629C0663-863E-4738-820E-DCD95B3F8CEB}"/>
                    </a:ext>
                  </a:extLst>
                </p:cNvPr>
                <p:cNvSpPr>
                  <a:spLocks/>
                </p:cNvSpPr>
                <p:nvPr userDrawn="1"/>
              </p:nvSpPr>
              <p:spPr bwMode="auto">
                <a:xfrm>
                  <a:off x="4640" y="618"/>
                  <a:ext cx="10" cy="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1" y="0"/>
                      </a:cubicBezTo>
                      <a:cubicBezTo>
                        <a:pt x="1" y="0"/>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4" name="Freeform 403">
                  <a:extLst>
                    <a:ext uri="{FF2B5EF4-FFF2-40B4-BE49-F238E27FC236}">
                      <a16:creationId xmlns:a16="http://schemas.microsoft.com/office/drawing/2014/main" id="{E05E4738-3C60-4131-9760-C93119C55F11}"/>
                    </a:ext>
                  </a:extLst>
                </p:cNvPr>
                <p:cNvSpPr>
                  <a:spLocks/>
                </p:cNvSpPr>
                <p:nvPr userDrawn="1"/>
              </p:nvSpPr>
              <p:spPr bwMode="auto">
                <a:xfrm>
                  <a:off x="4590" y="573"/>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5" name="Freeform 404">
                  <a:extLst>
                    <a:ext uri="{FF2B5EF4-FFF2-40B4-BE49-F238E27FC236}">
                      <a16:creationId xmlns:a16="http://schemas.microsoft.com/office/drawing/2014/main" id="{042046E2-0AB8-4B76-B6E8-BFFCB3575C0F}"/>
                    </a:ext>
                  </a:extLst>
                </p:cNvPr>
                <p:cNvSpPr>
                  <a:spLocks/>
                </p:cNvSpPr>
                <p:nvPr userDrawn="1"/>
              </p:nvSpPr>
              <p:spPr bwMode="auto">
                <a:xfrm>
                  <a:off x="4535" y="598"/>
                  <a:ext cx="10" cy="10"/>
                </a:xfrm>
                <a:custGeom>
                  <a:avLst/>
                  <a:gdLst>
                    <a:gd name="T0" fmla="*/ 1 w 2"/>
                    <a:gd name="T1" fmla="*/ 2 h 2"/>
                    <a:gd name="T2" fmla="*/ 1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1"/>
                      </a:cubicBezTo>
                      <a:cubicBezTo>
                        <a:pt x="2" y="0"/>
                        <a:pt x="1" y="0"/>
                        <a:pt x="1" y="0"/>
                      </a:cubicBezTo>
                      <a:cubicBezTo>
                        <a:pt x="0"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6" name="Freeform 405">
                  <a:extLst>
                    <a:ext uri="{FF2B5EF4-FFF2-40B4-BE49-F238E27FC236}">
                      <a16:creationId xmlns:a16="http://schemas.microsoft.com/office/drawing/2014/main" id="{98A3C1E9-BAFB-49EA-A869-B16A5575319A}"/>
                    </a:ext>
                  </a:extLst>
                </p:cNvPr>
                <p:cNvSpPr>
                  <a:spLocks/>
                </p:cNvSpPr>
                <p:nvPr userDrawn="1"/>
              </p:nvSpPr>
              <p:spPr bwMode="auto">
                <a:xfrm>
                  <a:off x="454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85" name="Group 607">
                <a:extLst>
                  <a:ext uri="{FF2B5EF4-FFF2-40B4-BE49-F238E27FC236}">
                    <a16:creationId xmlns:a16="http://schemas.microsoft.com/office/drawing/2014/main" id="{3A0AEC04-E954-463E-A49D-9736443A2888}"/>
                  </a:ext>
                </a:extLst>
              </p:cNvPr>
              <p:cNvGrpSpPr>
                <a:grpSpLocks/>
              </p:cNvGrpSpPr>
              <p:nvPr userDrawn="1"/>
            </p:nvGrpSpPr>
            <p:grpSpPr bwMode="auto">
              <a:xfrm>
                <a:off x="5556250" y="433388"/>
                <a:ext cx="1927225" cy="1919288"/>
                <a:chOff x="3500" y="273"/>
                <a:chExt cx="1214" cy="1209"/>
              </a:xfrm>
              <a:grpFill/>
            </p:grpSpPr>
            <p:sp>
              <p:nvSpPr>
                <p:cNvPr id="1297" name="Rectangle 407">
                  <a:extLst>
                    <a:ext uri="{FF2B5EF4-FFF2-40B4-BE49-F238E27FC236}">
                      <a16:creationId xmlns:a16="http://schemas.microsoft.com/office/drawing/2014/main" id="{FF56562B-DF91-4896-AC75-F89E9A441B9E}"/>
                    </a:ext>
                  </a:extLst>
                </p:cNvPr>
                <p:cNvSpPr>
                  <a:spLocks noChangeArrowheads="1"/>
                </p:cNvSpPr>
                <p:nvPr userDrawn="1"/>
              </p:nvSpPr>
              <p:spPr bwMode="auto">
                <a:xfrm>
                  <a:off x="4684" y="8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8" name="Freeform 408">
                  <a:extLst>
                    <a:ext uri="{FF2B5EF4-FFF2-40B4-BE49-F238E27FC236}">
                      <a16:creationId xmlns:a16="http://schemas.microsoft.com/office/drawing/2014/main" id="{4A153531-096A-4B04-AAA4-14AC9C3A62D6}"/>
                    </a:ext>
                  </a:extLst>
                </p:cNvPr>
                <p:cNvSpPr>
                  <a:spLocks/>
                </p:cNvSpPr>
                <p:nvPr userDrawn="1"/>
              </p:nvSpPr>
              <p:spPr bwMode="auto">
                <a:xfrm>
                  <a:off x="4679" y="838"/>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9" name="Freeform 409">
                  <a:extLst>
                    <a:ext uri="{FF2B5EF4-FFF2-40B4-BE49-F238E27FC236}">
                      <a16:creationId xmlns:a16="http://schemas.microsoft.com/office/drawing/2014/main" id="{94C7C476-28E0-4234-AFC2-939FA1D5CFFB}"/>
                    </a:ext>
                  </a:extLst>
                </p:cNvPr>
                <p:cNvSpPr>
                  <a:spLocks/>
                </p:cNvSpPr>
                <p:nvPr userDrawn="1"/>
              </p:nvSpPr>
              <p:spPr bwMode="auto">
                <a:xfrm>
                  <a:off x="4416" y="7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0" name="Freeform 410">
                  <a:extLst>
                    <a:ext uri="{FF2B5EF4-FFF2-40B4-BE49-F238E27FC236}">
                      <a16:creationId xmlns:a16="http://schemas.microsoft.com/office/drawing/2014/main" id="{6AF92AEF-E02C-4FE1-91CE-4BC247ADB626}"/>
                    </a:ext>
                  </a:extLst>
                </p:cNvPr>
                <p:cNvSpPr>
                  <a:spLocks/>
                </p:cNvSpPr>
                <p:nvPr userDrawn="1"/>
              </p:nvSpPr>
              <p:spPr bwMode="auto">
                <a:xfrm>
                  <a:off x="4401" y="77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1" name="Freeform 411">
                  <a:extLst>
                    <a:ext uri="{FF2B5EF4-FFF2-40B4-BE49-F238E27FC236}">
                      <a16:creationId xmlns:a16="http://schemas.microsoft.com/office/drawing/2014/main" id="{B5DF7B64-5E89-4F42-983D-4AB78438B430}"/>
                    </a:ext>
                  </a:extLst>
                </p:cNvPr>
                <p:cNvSpPr>
                  <a:spLocks/>
                </p:cNvSpPr>
                <p:nvPr userDrawn="1"/>
              </p:nvSpPr>
              <p:spPr bwMode="auto">
                <a:xfrm>
                  <a:off x="4406" y="808"/>
                  <a:ext cx="10" cy="5"/>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1"/>
                        <a:pt x="2" y="0"/>
                        <a:pt x="2" y="0"/>
                      </a:cubicBezTo>
                      <a:cubicBezTo>
                        <a:pt x="2"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2" name="Freeform 412">
                  <a:extLst>
                    <a:ext uri="{FF2B5EF4-FFF2-40B4-BE49-F238E27FC236}">
                      <a16:creationId xmlns:a16="http://schemas.microsoft.com/office/drawing/2014/main" id="{977930BB-8920-4848-802F-A08E3E586109}"/>
                    </a:ext>
                  </a:extLst>
                </p:cNvPr>
                <p:cNvSpPr>
                  <a:spLocks/>
                </p:cNvSpPr>
                <p:nvPr userDrawn="1"/>
              </p:nvSpPr>
              <p:spPr bwMode="auto">
                <a:xfrm>
                  <a:off x="3540" y="1127"/>
                  <a:ext cx="10" cy="10"/>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2" y="1"/>
                        <a:pt x="1" y="1"/>
                        <a:pt x="1" y="0"/>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3" name="Freeform 413">
                  <a:extLst>
                    <a:ext uri="{FF2B5EF4-FFF2-40B4-BE49-F238E27FC236}">
                      <a16:creationId xmlns:a16="http://schemas.microsoft.com/office/drawing/2014/main" id="{7787CDBF-3D79-4A69-812F-5C59AE9B32DC}"/>
                    </a:ext>
                  </a:extLst>
                </p:cNvPr>
                <p:cNvSpPr>
                  <a:spLocks/>
                </p:cNvSpPr>
                <p:nvPr userDrawn="1"/>
              </p:nvSpPr>
              <p:spPr bwMode="auto">
                <a:xfrm>
                  <a:off x="3520" y="1202"/>
                  <a:ext cx="5" cy="10"/>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0"/>
                        <a:pt x="1" y="2"/>
                        <a:pt x="1" y="2"/>
                      </a:cubicBezTo>
                      <a:cubicBezTo>
                        <a:pt x="1" y="2"/>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4" name="Freeform 414">
                  <a:extLst>
                    <a:ext uri="{FF2B5EF4-FFF2-40B4-BE49-F238E27FC236}">
                      <a16:creationId xmlns:a16="http://schemas.microsoft.com/office/drawing/2014/main" id="{D5930A35-3C88-4DA3-A087-EFD784869A7C}"/>
                    </a:ext>
                  </a:extLst>
                </p:cNvPr>
                <p:cNvSpPr>
                  <a:spLocks/>
                </p:cNvSpPr>
                <p:nvPr userDrawn="1"/>
              </p:nvSpPr>
              <p:spPr bwMode="auto">
                <a:xfrm>
                  <a:off x="3515" y="1222"/>
                  <a:ext cx="5" cy="45"/>
                </a:xfrm>
                <a:custGeom>
                  <a:avLst/>
                  <a:gdLst>
                    <a:gd name="T0" fmla="*/ 0 w 1"/>
                    <a:gd name="T1" fmla="*/ 9 h 9"/>
                    <a:gd name="T2" fmla="*/ 1 w 1"/>
                    <a:gd name="T3" fmla="*/ 2 h 9"/>
                    <a:gd name="T4" fmla="*/ 1 w 1"/>
                    <a:gd name="T5" fmla="*/ 2 h 9"/>
                    <a:gd name="T6" fmla="*/ 0 w 1"/>
                    <a:gd name="T7" fmla="*/ 0 h 9"/>
                    <a:gd name="T8" fmla="*/ 0 w 1"/>
                    <a:gd name="T9" fmla="*/ 5 h 9"/>
                    <a:gd name="T10" fmla="*/ 0 w 1"/>
                    <a:gd name="T11" fmla="*/ 9 h 9"/>
                  </a:gdLst>
                  <a:ahLst/>
                  <a:cxnLst>
                    <a:cxn ang="0">
                      <a:pos x="T0" y="T1"/>
                    </a:cxn>
                    <a:cxn ang="0">
                      <a:pos x="T2" y="T3"/>
                    </a:cxn>
                    <a:cxn ang="0">
                      <a:pos x="T4" y="T5"/>
                    </a:cxn>
                    <a:cxn ang="0">
                      <a:pos x="T6" y="T7"/>
                    </a:cxn>
                    <a:cxn ang="0">
                      <a:pos x="T8" y="T9"/>
                    </a:cxn>
                    <a:cxn ang="0">
                      <a:pos x="T10" y="T11"/>
                    </a:cxn>
                  </a:cxnLst>
                  <a:rect l="0" t="0" r="r" b="b"/>
                  <a:pathLst>
                    <a:path w="1" h="9">
                      <a:moveTo>
                        <a:pt x="0" y="9"/>
                      </a:moveTo>
                      <a:cubicBezTo>
                        <a:pt x="1" y="8"/>
                        <a:pt x="0" y="4"/>
                        <a:pt x="1" y="2"/>
                      </a:cubicBezTo>
                      <a:cubicBezTo>
                        <a:pt x="1" y="2"/>
                        <a:pt x="1" y="2"/>
                        <a:pt x="1" y="2"/>
                      </a:cubicBezTo>
                      <a:cubicBezTo>
                        <a:pt x="0" y="0"/>
                        <a:pt x="0" y="0"/>
                        <a:pt x="0" y="0"/>
                      </a:cubicBezTo>
                      <a:cubicBezTo>
                        <a:pt x="0" y="2"/>
                        <a:pt x="0" y="3"/>
                        <a:pt x="0" y="5"/>
                      </a:cubicBezTo>
                      <a:cubicBezTo>
                        <a:pt x="0" y="7"/>
                        <a:pt x="0" y="8"/>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5" name="Freeform 415">
                  <a:extLst>
                    <a:ext uri="{FF2B5EF4-FFF2-40B4-BE49-F238E27FC236}">
                      <a16:creationId xmlns:a16="http://schemas.microsoft.com/office/drawing/2014/main" id="{2F223AA5-7D7B-4978-85C3-DB24754671E6}"/>
                    </a:ext>
                  </a:extLst>
                </p:cNvPr>
                <p:cNvSpPr>
                  <a:spLocks/>
                </p:cNvSpPr>
                <p:nvPr userDrawn="1"/>
              </p:nvSpPr>
              <p:spPr bwMode="auto">
                <a:xfrm>
                  <a:off x="3500" y="1297"/>
                  <a:ext cx="5" cy="15"/>
                </a:xfrm>
                <a:custGeom>
                  <a:avLst/>
                  <a:gdLst>
                    <a:gd name="T0" fmla="*/ 0 w 1"/>
                    <a:gd name="T1" fmla="*/ 2 h 3"/>
                    <a:gd name="T2" fmla="*/ 0 w 1"/>
                    <a:gd name="T3" fmla="*/ 0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1" y="3"/>
                        <a:pt x="0" y="0"/>
                      </a:cubicBez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6" name="Freeform 416">
                  <a:extLst>
                    <a:ext uri="{FF2B5EF4-FFF2-40B4-BE49-F238E27FC236}">
                      <a16:creationId xmlns:a16="http://schemas.microsoft.com/office/drawing/2014/main" id="{85F4BBCE-CD62-48F8-B04E-77265BD4F358}"/>
                    </a:ext>
                  </a:extLst>
                </p:cNvPr>
                <p:cNvSpPr>
                  <a:spLocks/>
                </p:cNvSpPr>
                <p:nvPr userDrawn="1"/>
              </p:nvSpPr>
              <p:spPr bwMode="auto">
                <a:xfrm>
                  <a:off x="3500" y="1292"/>
                  <a:ext cx="0" cy="10"/>
                </a:xfrm>
                <a:custGeom>
                  <a:avLst/>
                  <a:gdLst>
                    <a:gd name="T0" fmla="*/ 1 h 2"/>
                    <a:gd name="T1" fmla="*/ 1 h 2"/>
                  </a:gdLst>
                  <a:ahLst/>
                  <a:cxnLst>
                    <a:cxn ang="0">
                      <a:pos x="0" y="T0"/>
                    </a:cxn>
                    <a:cxn ang="0">
                      <a:pos x="0" y="T1"/>
                    </a:cxn>
                  </a:cxnLst>
                  <a:rect l="0" t="0" r="r" b="b"/>
                  <a:pathLst>
                    <a:path h="2">
                      <a:moveTo>
                        <a:pt x="0" y="1"/>
                      </a:moveTo>
                      <a:cubicBezTo>
                        <a:pt x="0" y="0"/>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7" name="Freeform 417">
                  <a:extLst>
                    <a:ext uri="{FF2B5EF4-FFF2-40B4-BE49-F238E27FC236}">
                      <a16:creationId xmlns:a16="http://schemas.microsoft.com/office/drawing/2014/main" id="{FFD594D3-3732-42E4-8F78-21145DD3AD36}"/>
                    </a:ext>
                  </a:extLst>
                </p:cNvPr>
                <p:cNvSpPr>
                  <a:spLocks/>
                </p:cNvSpPr>
                <p:nvPr userDrawn="1"/>
              </p:nvSpPr>
              <p:spPr bwMode="auto">
                <a:xfrm>
                  <a:off x="3500" y="1322"/>
                  <a:ext cx="10" cy="20"/>
                </a:xfrm>
                <a:custGeom>
                  <a:avLst/>
                  <a:gdLst>
                    <a:gd name="T0" fmla="*/ 2 w 2"/>
                    <a:gd name="T1" fmla="*/ 2 h 4"/>
                    <a:gd name="T2" fmla="*/ 1 w 2"/>
                    <a:gd name="T3" fmla="*/ 0 h 4"/>
                    <a:gd name="T4" fmla="*/ 1 w 2"/>
                    <a:gd name="T5" fmla="*/ 2 h 4"/>
                    <a:gd name="T6" fmla="*/ 2 w 2"/>
                    <a:gd name="T7" fmla="*/ 2 h 4"/>
                  </a:gdLst>
                  <a:ahLst/>
                  <a:cxnLst>
                    <a:cxn ang="0">
                      <a:pos x="T0" y="T1"/>
                    </a:cxn>
                    <a:cxn ang="0">
                      <a:pos x="T2" y="T3"/>
                    </a:cxn>
                    <a:cxn ang="0">
                      <a:pos x="T4" y="T5"/>
                    </a:cxn>
                    <a:cxn ang="0">
                      <a:pos x="T6" y="T7"/>
                    </a:cxn>
                  </a:cxnLst>
                  <a:rect l="0" t="0" r="r" b="b"/>
                  <a:pathLst>
                    <a:path w="2" h="4">
                      <a:moveTo>
                        <a:pt x="2" y="2"/>
                      </a:moveTo>
                      <a:cubicBezTo>
                        <a:pt x="2" y="2"/>
                        <a:pt x="1" y="0"/>
                        <a:pt x="1" y="0"/>
                      </a:cubicBezTo>
                      <a:cubicBezTo>
                        <a:pt x="0" y="1"/>
                        <a:pt x="1" y="2"/>
                        <a:pt x="1" y="2"/>
                      </a:cubicBezTo>
                      <a:cubicBezTo>
                        <a:pt x="2" y="4"/>
                        <a:pt x="2"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8" name="Freeform 418">
                  <a:extLst>
                    <a:ext uri="{FF2B5EF4-FFF2-40B4-BE49-F238E27FC236}">
                      <a16:creationId xmlns:a16="http://schemas.microsoft.com/office/drawing/2014/main" id="{36175904-071B-4C96-957C-655E28CE00CC}"/>
                    </a:ext>
                  </a:extLst>
                </p:cNvPr>
                <p:cNvSpPr>
                  <a:spLocks/>
                </p:cNvSpPr>
                <p:nvPr userDrawn="1"/>
              </p:nvSpPr>
              <p:spPr bwMode="auto">
                <a:xfrm>
                  <a:off x="3515" y="133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9" name="Freeform 419">
                  <a:extLst>
                    <a:ext uri="{FF2B5EF4-FFF2-40B4-BE49-F238E27FC236}">
                      <a16:creationId xmlns:a16="http://schemas.microsoft.com/office/drawing/2014/main" id="{9EE06621-0FA2-4240-91ED-F557F364E2B0}"/>
                    </a:ext>
                  </a:extLst>
                </p:cNvPr>
                <p:cNvSpPr>
                  <a:spLocks/>
                </p:cNvSpPr>
                <p:nvPr userDrawn="1"/>
              </p:nvSpPr>
              <p:spPr bwMode="auto">
                <a:xfrm>
                  <a:off x="3510" y="132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2"/>
                        <a:pt x="1" y="2"/>
                        <a:pt x="0" y="1"/>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0" name="Freeform 420">
                  <a:extLst>
                    <a:ext uri="{FF2B5EF4-FFF2-40B4-BE49-F238E27FC236}">
                      <a16:creationId xmlns:a16="http://schemas.microsoft.com/office/drawing/2014/main" id="{88C14B0F-88ED-4FBD-9DD2-02DE867D2A0C}"/>
                    </a:ext>
                  </a:extLst>
                </p:cNvPr>
                <p:cNvSpPr>
                  <a:spLocks/>
                </p:cNvSpPr>
                <p:nvPr userDrawn="1"/>
              </p:nvSpPr>
              <p:spPr bwMode="auto">
                <a:xfrm>
                  <a:off x="3505" y="1297"/>
                  <a:ext cx="10" cy="20"/>
                </a:xfrm>
                <a:custGeom>
                  <a:avLst/>
                  <a:gdLst>
                    <a:gd name="T0" fmla="*/ 1 w 2"/>
                    <a:gd name="T1" fmla="*/ 4 h 4"/>
                    <a:gd name="T2" fmla="*/ 2 w 2"/>
                    <a:gd name="T3" fmla="*/ 3 h 4"/>
                    <a:gd name="T4" fmla="*/ 1 w 2"/>
                    <a:gd name="T5" fmla="*/ 4 h 4"/>
                  </a:gdLst>
                  <a:ahLst/>
                  <a:cxnLst>
                    <a:cxn ang="0">
                      <a:pos x="T0" y="T1"/>
                    </a:cxn>
                    <a:cxn ang="0">
                      <a:pos x="T2" y="T3"/>
                    </a:cxn>
                    <a:cxn ang="0">
                      <a:pos x="T4" y="T5"/>
                    </a:cxn>
                  </a:cxnLst>
                  <a:rect l="0" t="0" r="r" b="b"/>
                  <a:pathLst>
                    <a:path w="2" h="4">
                      <a:moveTo>
                        <a:pt x="1" y="4"/>
                      </a:moveTo>
                      <a:cubicBezTo>
                        <a:pt x="1" y="3"/>
                        <a:pt x="1" y="2"/>
                        <a:pt x="2" y="3"/>
                      </a:cubicBezTo>
                      <a:cubicBezTo>
                        <a:pt x="1" y="0"/>
                        <a:pt x="0"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1" name="Freeform 421">
                  <a:extLst>
                    <a:ext uri="{FF2B5EF4-FFF2-40B4-BE49-F238E27FC236}">
                      <a16:creationId xmlns:a16="http://schemas.microsoft.com/office/drawing/2014/main" id="{A3EB05DA-CBAB-49BB-A06D-0C23863047D4}"/>
                    </a:ext>
                  </a:extLst>
                </p:cNvPr>
                <p:cNvSpPr>
                  <a:spLocks/>
                </p:cNvSpPr>
                <p:nvPr userDrawn="1"/>
              </p:nvSpPr>
              <p:spPr bwMode="auto">
                <a:xfrm>
                  <a:off x="3520" y="1257"/>
                  <a:ext cx="0" cy="15"/>
                </a:xfrm>
                <a:custGeom>
                  <a:avLst/>
                  <a:gdLst>
                    <a:gd name="T0" fmla="*/ 3 h 3"/>
                    <a:gd name="T1" fmla="*/ 1 h 3"/>
                    <a:gd name="T2" fmla="*/ 0 h 3"/>
                    <a:gd name="T3" fmla="*/ 3 h 3"/>
                  </a:gdLst>
                  <a:ahLst/>
                  <a:cxnLst>
                    <a:cxn ang="0">
                      <a:pos x="0" y="T0"/>
                    </a:cxn>
                    <a:cxn ang="0">
                      <a:pos x="0" y="T1"/>
                    </a:cxn>
                    <a:cxn ang="0">
                      <a:pos x="0" y="T2"/>
                    </a:cxn>
                    <a:cxn ang="0">
                      <a:pos x="0" y="T3"/>
                    </a:cxn>
                  </a:cxnLst>
                  <a:rect l="0" t="0" r="r" b="b"/>
                  <a:pathLst>
                    <a:path h="3">
                      <a:moveTo>
                        <a:pt x="0" y="3"/>
                      </a:moveTo>
                      <a:cubicBezTo>
                        <a:pt x="0" y="1"/>
                        <a:pt x="0" y="1"/>
                        <a:pt x="0" y="1"/>
                      </a:cubicBezTo>
                      <a:cubicBezTo>
                        <a:pt x="0" y="1"/>
                        <a:pt x="0" y="0"/>
                        <a:pt x="0" y="0"/>
                      </a:cubicBezTo>
                      <a:cubicBezTo>
                        <a:pt x="0" y="1"/>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2" name="Freeform 422">
                  <a:extLst>
                    <a:ext uri="{FF2B5EF4-FFF2-40B4-BE49-F238E27FC236}">
                      <a16:creationId xmlns:a16="http://schemas.microsoft.com/office/drawing/2014/main" id="{71D59194-E689-430E-BD32-A41B00CAFD3A}"/>
                    </a:ext>
                  </a:extLst>
                </p:cNvPr>
                <p:cNvSpPr>
                  <a:spLocks/>
                </p:cNvSpPr>
                <p:nvPr userDrawn="1"/>
              </p:nvSpPr>
              <p:spPr bwMode="auto">
                <a:xfrm>
                  <a:off x="3530" y="1377"/>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1"/>
                        <a:pt x="0" y="0"/>
                        <a:pt x="0" y="0"/>
                      </a:cubicBezTo>
                      <a:cubicBezTo>
                        <a:pt x="1" y="1"/>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3" name="Freeform 423">
                  <a:extLst>
                    <a:ext uri="{FF2B5EF4-FFF2-40B4-BE49-F238E27FC236}">
                      <a16:creationId xmlns:a16="http://schemas.microsoft.com/office/drawing/2014/main" id="{44E9410D-261C-4473-B08A-7D9294877674}"/>
                    </a:ext>
                  </a:extLst>
                </p:cNvPr>
                <p:cNvSpPr>
                  <a:spLocks/>
                </p:cNvSpPr>
                <p:nvPr userDrawn="1"/>
              </p:nvSpPr>
              <p:spPr bwMode="auto">
                <a:xfrm>
                  <a:off x="3540" y="1382"/>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4" name="Freeform 424">
                  <a:extLst>
                    <a:ext uri="{FF2B5EF4-FFF2-40B4-BE49-F238E27FC236}">
                      <a16:creationId xmlns:a16="http://schemas.microsoft.com/office/drawing/2014/main" id="{D2554AD5-99D1-4346-B835-2315D67ABFAD}"/>
                    </a:ext>
                  </a:extLst>
                </p:cNvPr>
                <p:cNvSpPr>
                  <a:spLocks/>
                </p:cNvSpPr>
                <p:nvPr userDrawn="1"/>
              </p:nvSpPr>
              <p:spPr bwMode="auto">
                <a:xfrm>
                  <a:off x="3515" y="1322"/>
                  <a:ext cx="10" cy="20"/>
                </a:xfrm>
                <a:custGeom>
                  <a:avLst/>
                  <a:gdLst>
                    <a:gd name="T0" fmla="*/ 10 w 10"/>
                    <a:gd name="T1" fmla="*/ 15 h 20"/>
                    <a:gd name="T2" fmla="*/ 0 w 10"/>
                    <a:gd name="T3" fmla="*/ 0 h 20"/>
                    <a:gd name="T4" fmla="*/ 10 w 10"/>
                    <a:gd name="T5" fmla="*/ 20 h 20"/>
                    <a:gd name="T6" fmla="*/ 10 w 10"/>
                    <a:gd name="T7" fmla="*/ 15 h 20"/>
                  </a:gdLst>
                  <a:ahLst/>
                  <a:cxnLst>
                    <a:cxn ang="0">
                      <a:pos x="T0" y="T1"/>
                    </a:cxn>
                    <a:cxn ang="0">
                      <a:pos x="T2" y="T3"/>
                    </a:cxn>
                    <a:cxn ang="0">
                      <a:pos x="T4" y="T5"/>
                    </a:cxn>
                    <a:cxn ang="0">
                      <a:pos x="T6" y="T7"/>
                    </a:cxn>
                  </a:cxnLst>
                  <a:rect l="0" t="0" r="r" b="b"/>
                  <a:pathLst>
                    <a:path w="10" h="20">
                      <a:moveTo>
                        <a:pt x="10" y="15"/>
                      </a:moveTo>
                      <a:lnTo>
                        <a:pt x="0" y="0"/>
                      </a:lnTo>
                      <a:lnTo>
                        <a:pt x="10" y="20"/>
                      </a:lnTo>
                      <a:lnTo>
                        <a:pt x="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5" name="Freeform 425">
                  <a:extLst>
                    <a:ext uri="{FF2B5EF4-FFF2-40B4-BE49-F238E27FC236}">
                      <a16:creationId xmlns:a16="http://schemas.microsoft.com/office/drawing/2014/main" id="{9C7E165B-3637-4B16-9EDA-AE6042C3254F}"/>
                    </a:ext>
                  </a:extLst>
                </p:cNvPr>
                <p:cNvSpPr>
                  <a:spLocks/>
                </p:cNvSpPr>
                <p:nvPr userDrawn="1"/>
              </p:nvSpPr>
              <p:spPr bwMode="auto">
                <a:xfrm>
                  <a:off x="3560" y="1417"/>
                  <a:ext cx="10" cy="5"/>
                </a:xfrm>
                <a:custGeom>
                  <a:avLst/>
                  <a:gdLst>
                    <a:gd name="T0" fmla="*/ 5 w 10"/>
                    <a:gd name="T1" fmla="*/ 0 h 5"/>
                    <a:gd name="T2" fmla="*/ 0 w 10"/>
                    <a:gd name="T3" fmla="*/ 0 h 5"/>
                    <a:gd name="T4" fmla="*/ 10 w 10"/>
                    <a:gd name="T5" fmla="*/ 5 h 5"/>
                    <a:gd name="T6" fmla="*/ 5 w 10"/>
                    <a:gd name="T7" fmla="*/ 0 h 5"/>
                  </a:gdLst>
                  <a:ahLst/>
                  <a:cxnLst>
                    <a:cxn ang="0">
                      <a:pos x="T0" y="T1"/>
                    </a:cxn>
                    <a:cxn ang="0">
                      <a:pos x="T2" y="T3"/>
                    </a:cxn>
                    <a:cxn ang="0">
                      <a:pos x="T4" y="T5"/>
                    </a:cxn>
                    <a:cxn ang="0">
                      <a:pos x="T6" y="T7"/>
                    </a:cxn>
                  </a:cxnLst>
                  <a:rect l="0" t="0" r="r" b="b"/>
                  <a:pathLst>
                    <a:path w="10" h="5">
                      <a:moveTo>
                        <a:pt x="5" y="0"/>
                      </a:moveTo>
                      <a:lnTo>
                        <a:pt x="0" y="0"/>
                      </a:lnTo>
                      <a:lnTo>
                        <a:pt x="1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6" name="Freeform 426">
                  <a:extLst>
                    <a:ext uri="{FF2B5EF4-FFF2-40B4-BE49-F238E27FC236}">
                      <a16:creationId xmlns:a16="http://schemas.microsoft.com/office/drawing/2014/main" id="{BB3CB04C-9CFF-4AB7-A43A-0025C2D918F9}"/>
                    </a:ext>
                  </a:extLst>
                </p:cNvPr>
                <p:cNvSpPr>
                  <a:spLocks/>
                </p:cNvSpPr>
                <p:nvPr userDrawn="1"/>
              </p:nvSpPr>
              <p:spPr bwMode="auto">
                <a:xfrm>
                  <a:off x="3585" y="1432"/>
                  <a:ext cx="20" cy="15"/>
                </a:xfrm>
                <a:custGeom>
                  <a:avLst/>
                  <a:gdLst>
                    <a:gd name="T0" fmla="*/ 1 w 4"/>
                    <a:gd name="T1" fmla="*/ 0 h 3"/>
                    <a:gd name="T2" fmla="*/ 0 w 4"/>
                    <a:gd name="T3" fmla="*/ 2 h 3"/>
                    <a:gd name="T4" fmla="*/ 4 w 4"/>
                    <a:gd name="T5" fmla="*/ 3 h 3"/>
                    <a:gd name="T6" fmla="*/ 1 w 4"/>
                    <a:gd name="T7" fmla="*/ 0 h 3"/>
                  </a:gdLst>
                  <a:ahLst/>
                  <a:cxnLst>
                    <a:cxn ang="0">
                      <a:pos x="T0" y="T1"/>
                    </a:cxn>
                    <a:cxn ang="0">
                      <a:pos x="T2" y="T3"/>
                    </a:cxn>
                    <a:cxn ang="0">
                      <a:pos x="T4" y="T5"/>
                    </a:cxn>
                    <a:cxn ang="0">
                      <a:pos x="T6" y="T7"/>
                    </a:cxn>
                  </a:cxnLst>
                  <a:rect l="0" t="0" r="r" b="b"/>
                  <a:pathLst>
                    <a:path w="4" h="3">
                      <a:moveTo>
                        <a:pt x="1" y="0"/>
                      </a:moveTo>
                      <a:cubicBezTo>
                        <a:pt x="0" y="0"/>
                        <a:pt x="1" y="2"/>
                        <a:pt x="0" y="2"/>
                      </a:cubicBezTo>
                      <a:cubicBezTo>
                        <a:pt x="2" y="2"/>
                        <a:pt x="3" y="2"/>
                        <a:pt x="4" y="3"/>
                      </a:cubicBezTo>
                      <a:cubicBezTo>
                        <a:pt x="3" y="2"/>
                        <a:pt x="2"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7" name="Freeform 427">
                  <a:extLst>
                    <a:ext uri="{FF2B5EF4-FFF2-40B4-BE49-F238E27FC236}">
                      <a16:creationId xmlns:a16="http://schemas.microsoft.com/office/drawing/2014/main" id="{11829FF2-2B93-4BBE-A339-D76AB0BD615C}"/>
                    </a:ext>
                  </a:extLst>
                </p:cNvPr>
                <p:cNvSpPr>
                  <a:spLocks/>
                </p:cNvSpPr>
                <p:nvPr userDrawn="1"/>
              </p:nvSpPr>
              <p:spPr bwMode="auto">
                <a:xfrm>
                  <a:off x="3605" y="1447"/>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8" name="Freeform 428">
                  <a:extLst>
                    <a:ext uri="{FF2B5EF4-FFF2-40B4-BE49-F238E27FC236}">
                      <a16:creationId xmlns:a16="http://schemas.microsoft.com/office/drawing/2014/main" id="{F5E249DF-186F-46EF-8AEA-0874A89A4E1B}"/>
                    </a:ext>
                  </a:extLst>
                </p:cNvPr>
                <p:cNvSpPr>
                  <a:spLocks/>
                </p:cNvSpPr>
                <p:nvPr userDrawn="1"/>
              </p:nvSpPr>
              <p:spPr bwMode="auto">
                <a:xfrm>
                  <a:off x="3560" y="140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1" y="2"/>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9" name="Freeform 429">
                  <a:extLst>
                    <a:ext uri="{FF2B5EF4-FFF2-40B4-BE49-F238E27FC236}">
                      <a16:creationId xmlns:a16="http://schemas.microsoft.com/office/drawing/2014/main" id="{4E5F4E21-686E-4F89-A59C-FF202A2C6934}"/>
                    </a:ext>
                  </a:extLst>
                </p:cNvPr>
                <p:cNvSpPr>
                  <a:spLocks/>
                </p:cNvSpPr>
                <p:nvPr userDrawn="1"/>
              </p:nvSpPr>
              <p:spPr bwMode="auto">
                <a:xfrm>
                  <a:off x="3560" y="1407"/>
                  <a:ext cx="10"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2" y="1"/>
                        <a:pt x="2"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0" name="Freeform 430">
                  <a:extLst>
                    <a:ext uri="{FF2B5EF4-FFF2-40B4-BE49-F238E27FC236}">
                      <a16:creationId xmlns:a16="http://schemas.microsoft.com/office/drawing/2014/main" id="{C6136BAE-607B-499A-96FE-A65C92FD38D7}"/>
                    </a:ext>
                  </a:extLst>
                </p:cNvPr>
                <p:cNvSpPr>
                  <a:spLocks/>
                </p:cNvSpPr>
                <p:nvPr userDrawn="1"/>
              </p:nvSpPr>
              <p:spPr bwMode="auto">
                <a:xfrm>
                  <a:off x="3560" y="14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1" name="Freeform 431">
                  <a:extLst>
                    <a:ext uri="{FF2B5EF4-FFF2-40B4-BE49-F238E27FC236}">
                      <a16:creationId xmlns:a16="http://schemas.microsoft.com/office/drawing/2014/main" id="{BDF80DA2-A0EC-4C56-B7D9-B8BB4E050AB3}"/>
                    </a:ext>
                  </a:extLst>
                </p:cNvPr>
                <p:cNvSpPr>
                  <a:spLocks/>
                </p:cNvSpPr>
                <p:nvPr userDrawn="1"/>
              </p:nvSpPr>
              <p:spPr bwMode="auto">
                <a:xfrm>
                  <a:off x="3535" y="1362"/>
                  <a:ext cx="15" cy="15"/>
                </a:xfrm>
                <a:custGeom>
                  <a:avLst/>
                  <a:gdLst>
                    <a:gd name="T0" fmla="*/ 0 w 3"/>
                    <a:gd name="T1" fmla="*/ 0 h 3"/>
                    <a:gd name="T2" fmla="*/ 2 w 3"/>
                    <a:gd name="T3" fmla="*/ 0 h 3"/>
                    <a:gd name="T4" fmla="*/ 0 w 3"/>
                    <a:gd name="T5" fmla="*/ 0 h 3"/>
                  </a:gdLst>
                  <a:ahLst/>
                  <a:cxnLst>
                    <a:cxn ang="0">
                      <a:pos x="T0" y="T1"/>
                    </a:cxn>
                    <a:cxn ang="0">
                      <a:pos x="T2" y="T3"/>
                    </a:cxn>
                    <a:cxn ang="0">
                      <a:pos x="T4" y="T5"/>
                    </a:cxn>
                  </a:cxnLst>
                  <a:rect l="0" t="0" r="r" b="b"/>
                  <a:pathLst>
                    <a:path w="3" h="3">
                      <a:moveTo>
                        <a:pt x="0" y="0"/>
                      </a:moveTo>
                      <a:cubicBezTo>
                        <a:pt x="1" y="1"/>
                        <a:pt x="3" y="3"/>
                        <a:pt x="2" y="0"/>
                      </a:cubicBezTo>
                      <a:cubicBezTo>
                        <a:pt x="1"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2" name="Freeform 432">
                  <a:extLst>
                    <a:ext uri="{FF2B5EF4-FFF2-40B4-BE49-F238E27FC236}">
                      <a16:creationId xmlns:a16="http://schemas.microsoft.com/office/drawing/2014/main" id="{3EB2075A-590C-4453-B410-8E0ADDECC177}"/>
                    </a:ext>
                  </a:extLst>
                </p:cNvPr>
                <p:cNvSpPr>
                  <a:spLocks/>
                </p:cNvSpPr>
                <p:nvPr userDrawn="1"/>
              </p:nvSpPr>
              <p:spPr bwMode="auto">
                <a:xfrm>
                  <a:off x="3550" y="1387"/>
                  <a:ext cx="10" cy="5"/>
                </a:xfrm>
                <a:custGeom>
                  <a:avLst/>
                  <a:gdLst>
                    <a:gd name="T0" fmla="*/ 2 w 2"/>
                    <a:gd name="T1" fmla="*/ 1 h 1"/>
                    <a:gd name="T2" fmla="*/ 0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0" y="0"/>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3" name="Freeform 433">
                  <a:extLst>
                    <a:ext uri="{FF2B5EF4-FFF2-40B4-BE49-F238E27FC236}">
                      <a16:creationId xmlns:a16="http://schemas.microsoft.com/office/drawing/2014/main" id="{729F459C-1B75-45FB-9EEC-2BD1BB55EF8E}"/>
                    </a:ext>
                  </a:extLst>
                </p:cNvPr>
                <p:cNvSpPr>
                  <a:spLocks/>
                </p:cNvSpPr>
                <p:nvPr userDrawn="1"/>
              </p:nvSpPr>
              <p:spPr bwMode="auto">
                <a:xfrm>
                  <a:off x="3560" y="1392"/>
                  <a:ext cx="5" cy="5"/>
                </a:xfrm>
                <a:custGeom>
                  <a:avLst/>
                  <a:gdLst>
                    <a:gd name="T0" fmla="*/ 5 w 5"/>
                    <a:gd name="T1" fmla="*/ 5 h 5"/>
                    <a:gd name="T2" fmla="*/ 0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4" name="Freeform 434">
                  <a:extLst>
                    <a:ext uri="{FF2B5EF4-FFF2-40B4-BE49-F238E27FC236}">
                      <a16:creationId xmlns:a16="http://schemas.microsoft.com/office/drawing/2014/main" id="{1957978C-AE84-4437-925A-AA194B4FA460}"/>
                    </a:ext>
                  </a:extLst>
                </p:cNvPr>
                <p:cNvSpPr>
                  <a:spLocks/>
                </p:cNvSpPr>
                <p:nvPr userDrawn="1"/>
              </p:nvSpPr>
              <p:spPr bwMode="auto">
                <a:xfrm>
                  <a:off x="3595" y="1427"/>
                  <a:ext cx="20" cy="10"/>
                </a:xfrm>
                <a:custGeom>
                  <a:avLst/>
                  <a:gdLst>
                    <a:gd name="T0" fmla="*/ 1 w 4"/>
                    <a:gd name="T1" fmla="*/ 1 h 2"/>
                    <a:gd name="T2" fmla="*/ 4 w 4"/>
                    <a:gd name="T3" fmla="*/ 2 h 2"/>
                    <a:gd name="T4" fmla="*/ 1 w 4"/>
                    <a:gd name="T5" fmla="*/ 0 h 2"/>
                    <a:gd name="T6" fmla="*/ 1 w 4"/>
                    <a:gd name="T7" fmla="*/ 1 h 2"/>
                  </a:gdLst>
                  <a:ahLst/>
                  <a:cxnLst>
                    <a:cxn ang="0">
                      <a:pos x="T0" y="T1"/>
                    </a:cxn>
                    <a:cxn ang="0">
                      <a:pos x="T2" y="T3"/>
                    </a:cxn>
                    <a:cxn ang="0">
                      <a:pos x="T4" y="T5"/>
                    </a:cxn>
                    <a:cxn ang="0">
                      <a:pos x="T6" y="T7"/>
                    </a:cxn>
                  </a:cxnLst>
                  <a:rect l="0" t="0" r="r" b="b"/>
                  <a:pathLst>
                    <a:path w="4" h="2">
                      <a:moveTo>
                        <a:pt x="1" y="1"/>
                      </a:moveTo>
                      <a:cubicBezTo>
                        <a:pt x="2" y="2"/>
                        <a:pt x="3" y="2"/>
                        <a:pt x="4" y="2"/>
                      </a:cubicBezTo>
                      <a:cubicBezTo>
                        <a:pt x="3" y="2"/>
                        <a:pt x="2" y="1"/>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5" name="Freeform 435">
                  <a:extLst>
                    <a:ext uri="{FF2B5EF4-FFF2-40B4-BE49-F238E27FC236}">
                      <a16:creationId xmlns:a16="http://schemas.microsoft.com/office/drawing/2014/main" id="{4B74BA77-873F-46DC-BC28-F4F535F38499}"/>
                    </a:ext>
                  </a:extLst>
                </p:cNvPr>
                <p:cNvSpPr>
                  <a:spLocks/>
                </p:cNvSpPr>
                <p:nvPr userDrawn="1"/>
              </p:nvSpPr>
              <p:spPr bwMode="auto">
                <a:xfrm>
                  <a:off x="3580" y="142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6" name="Rectangle 436">
                  <a:extLst>
                    <a:ext uri="{FF2B5EF4-FFF2-40B4-BE49-F238E27FC236}">
                      <a16:creationId xmlns:a16="http://schemas.microsoft.com/office/drawing/2014/main" id="{A36E278D-27BB-433B-9E41-8B216A1A8EE6}"/>
                    </a:ext>
                  </a:extLst>
                </p:cNvPr>
                <p:cNvSpPr>
                  <a:spLocks noChangeArrowheads="1"/>
                </p:cNvSpPr>
                <p:nvPr userDrawn="1"/>
              </p:nvSpPr>
              <p:spPr bwMode="auto">
                <a:xfrm>
                  <a:off x="3669" y="145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7" name="Freeform 437">
                  <a:extLst>
                    <a:ext uri="{FF2B5EF4-FFF2-40B4-BE49-F238E27FC236}">
                      <a16:creationId xmlns:a16="http://schemas.microsoft.com/office/drawing/2014/main" id="{3D5F281A-4495-49A7-8035-ADE82D855AEF}"/>
                    </a:ext>
                  </a:extLst>
                </p:cNvPr>
                <p:cNvSpPr>
                  <a:spLocks/>
                </p:cNvSpPr>
                <p:nvPr userDrawn="1"/>
              </p:nvSpPr>
              <p:spPr bwMode="auto">
                <a:xfrm>
                  <a:off x="3590" y="1427"/>
                  <a:ext cx="10"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1" y="0"/>
                        <a:pt x="1"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8" name="Freeform 438">
                  <a:extLst>
                    <a:ext uri="{FF2B5EF4-FFF2-40B4-BE49-F238E27FC236}">
                      <a16:creationId xmlns:a16="http://schemas.microsoft.com/office/drawing/2014/main" id="{3CB2EC13-E977-4CDB-BF48-024BB7DADA09}"/>
                    </a:ext>
                  </a:extLst>
                </p:cNvPr>
                <p:cNvSpPr>
                  <a:spLocks/>
                </p:cNvSpPr>
                <p:nvPr userDrawn="1"/>
              </p:nvSpPr>
              <p:spPr bwMode="auto">
                <a:xfrm>
                  <a:off x="3625" y="1447"/>
                  <a:ext cx="9"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9" name="Freeform 439">
                  <a:extLst>
                    <a:ext uri="{FF2B5EF4-FFF2-40B4-BE49-F238E27FC236}">
                      <a16:creationId xmlns:a16="http://schemas.microsoft.com/office/drawing/2014/main" id="{0FDC1BDF-EF54-4499-9DDA-56DE453B2C8E}"/>
                    </a:ext>
                  </a:extLst>
                </p:cNvPr>
                <p:cNvSpPr>
                  <a:spLocks/>
                </p:cNvSpPr>
                <p:nvPr userDrawn="1"/>
              </p:nvSpPr>
              <p:spPr bwMode="auto">
                <a:xfrm>
                  <a:off x="3585" y="1422"/>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0" name="Freeform 440">
                  <a:extLst>
                    <a:ext uri="{FF2B5EF4-FFF2-40B4-BE49-F238E27FC236}">
                      <a16:creationId xmlns:a16="http://schemas.microsoft.com/office/drawing/2014/main" id="{F9BF812B-6D41-486D-ACE6-687E62D4C468}"/>
                    </a:ext>
                  </a:extLst>
                </p:cNvPr>
                <p:cNvSpPr>
                  <a:spLocks/>
                </p:cNvSpPr>
                <p:nvPr userDrawn="1"/>
              </p:nvSpPr>
              <p:spPr bwMode="auto">
                <a:xfrm>
                  <a:off x="3585" y="1422"/>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1" name="Freeform 441">
                  <a:extLst>
                    <a:ext uri="{FF2B5EF4-FFF2-40B4-BE49-F238E27FC236}">
                      <a16:creationId xmlns:a16="http://schemas.microsoft.com/office/drawing/2014/main" id="{01F97AA4-44F3-4A98-A26F-16A249A510EA}"/>
                    </a:ext>
                  </a:extLst>
                </p:cNvPr>
                <p:cNvSpPr>
                  <a:spLocks/>
                </p:cNvSpPr>
                <p:nvPr userDrawn="1"/>
              </p:nvSpPr>
              <p:spPr bwMode="auto">
                <a:xfrm>
                  <a:off x="3659" y="1432"/>
                  <a:ext cx="45" cy="25"/>
                </a:xfrm>
                <a:custGeom>
                  <a:avLst/>
                  <a:gdLst>
                    <a:gd name="T0" fmla="*/ 7 w 9"/>
                    <a:gd name="T1" fmla="*/ 1 h 5"/>
                    <a:gd name="T2" fmla="*/ 2 w 9"/>
                    <a:gd name="T3" fmla="*/ 0 h 5"/>
                    <a:gd name="T4" fmla="*/ 2 w 9"/>
                    <a:gd name="T5" fmla="*/ 5 h 5"/>
                    <a:gd name="T6" fmla="*/ 4 w 9"/>
                    <a:gd name="T7" fmla="*/ 4 h 5"/>
                    <a:gd name="T8" fmla="*/ 2 w 9"/>
                    <a:gd name="T9" fmla="*/ 2 h 5"/>
                    <a:gd name="T10" fmla="*/ 5 w 9"/>
                    <a:gd name="T11" fmla="*/ 4 h 5"/>
                    <a:gd name="T12" fmla="*/ 9 w 9"/>
                    <a:gd name="T13" fmla="*/ 1 h 5"/>
                    <a:gd name="T14" fmla="*/ 6 w 9"/>
                    <a:gd name="T15" fmla="*/ 1 h 5"/>
                    <a:gd name="T16" fmla="*/ 7 w 9"/>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
                      <a:moveTo>
                        <a:pt x="7" y="1"/>
                      </a:moveTo>
                      <a:cubicBezTo>
                        <a:pt x="6" y="1"/>
                        <a:pt x="4" y="2"/>
                        <a:pt x="2" y="0"/>
                      </a:cubicBezTo>
                      <a:cubicBezTo>
                        <a:pt x="0" y="0"/>
                        <a:pt x="1" y="3"/>
                        <a:pt x="2" y="5"/>
                      </a:cubicBezTo>
                      <a:cubicBezTo>
                        <a:pt x="2" y="5"/>
                        <a:pt x="2" y="4"/>
                        <a:pt x="4" y="4"/>
                      </a:cubicBezTo>
                      <a:cubicBezTo>
                        <a:pt x="4" y="4"/>
                        <a:pt x="0" y="2"/>
                        <a:pt x="2" y="2"/>
                      </a:cubicBezTo>
                      <a:cubicBezTo>
                        <a:pt x="5" y="2"/>
                        <a:pt x="4" y="3"/>
                        <a:pt x="5" y="4"/>
                      </a:cubicBezTo>
                      <a:cubicBezTo>
                        <a:pt x="4" y="2"/>
                        <a:pt x="9" y="3"/>
                        <a:pt x="9" y="1"/>
                      </a:cubicBezTo>
                      <a:cubicBezTo>
                        <a:pt x="6" y="1"/>
                        <a:pt x="6" y="1"/>
                        <a:pt x="6" y="1"/>
                      </a:cubicBezTo>
                      <a:cubicBezTo>
                        <a:pt x="6" y="1"/>
                        <a:pt x="7"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2" name="Freeform 442">
                  <a:extLst>
                    <a:ext uri="{FF2B5EF4-FFF2-40B4-BE49-F238E27FC236}">
                      <a16:creationId xmlns:a16="http://schemas.microsoft.com/office/drawing/2014/main" id="{DFA48255-1DEB-40D4-95F3-CA9FFE36143C}"/>
                    </a:ext>
                  </a:extLst>
                </p:cNvPr>
                <p:cNvSpPr>
                  <a:spLocks/>
                </p:cNvSpPr>
                <p:nvPr userDrawn="1"/>
              </p:nvSpPr>
              <p:spPr bwMode="auto">
                <a:xfrm>
                  <a:off x="3644" y="1452"/>
                  <a:ext cx="25" cy="10"/>
                </a:xfrm>
                <a:custGeom>
                  <a:avLst/>
                  <a:gdLst>
                    <a:gd name="T0" fmla="*/ 1 w 5"/>
                    <a:gd name="T1" fmla="*/ 0 h 2"/>
                    <a:gd name="T2" fmla="*/ 0 w 5"/>
                    <a:gd name="T3" fmla="*/ 0 h 2"/>
                    <a:gd name="T4" fmla="*/ 3 w 5"/>
                    <a:gd name="T5" fmla="*/ 2 h 2"/>
                    <a:gd name="T6" fmla="*/ 5 w 5"/>
                    <a:gd name="T7" fmla="*/ 1 h 2"/>
                    <a:gd name="T8" fmla="*/ 4 w 5"/>
                    <a:gd name="T9" fmla="*/ 1 h 2"/>
                    <a:gd name="T10" fmla="*/ 3 w 5"/>
                    <a:gd name="T11" fmla="*/ 1 h 2"/>
                    <a:gd name="T12" fmla="*/ 1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1" y="0"/>
                      </a:moveTo>
                      <a:cubicBezTo>
                        <a:pt x="0" y="0"/>
                        <a:pt x="0" y="0"/>
                        <a:pt x="0" y="0"/>
                      </a:cubicBezTo>
                      <a:cubicBezTo>
                        <a:pt x="1" y="0"/>
                        <a:pt x="2" y="1"/>
                        <a:pt x="3" y="2"/>
                      </a:cubicBezTo>
                      <a:cubicBezTo>
                        <a:pt x="4" y="2"/>
                        <a:pt x="5" y="1"/>
                        <a:pt x="5" y="1"/>
                      </a:cubicBezTo>
                      <a:cubicBezTo>
                        <a:pt x="5" y="1"/>
                        <a:pt x="5" y="1"/>
                        <a:pt x="4" y="1"/>
                      </a:cubicBezTo>
                      <a:cubicBezTo>
                        <a:pt x="4" y="1"/>
                        <a:pt x="3" y="1"/>
                        <a:pt x="3"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3" name="Freeform 443">
                  <a:extLst>
                    <a:ext uri="{FF2B5EF4-FFF2-40B4-BE49-F238E27FC236}">
                      <a16:creationId xmlns:a16="http://schemas.microsoft.com/office/drawing/2014/main" id="{F98B9AA3-222F-4052-8E79-DF5B0D7BB3EC}"/>
                    </a:ext>
                  </a:extLst>
                </p:cNvPr>
                <p:cNvSpPr>
                  <a:spLocks/>
                </p:cNvSpPr>
                <p:nvPr userDrawn="1"/>
              </p:nvSpPr>
              <p:spPr bwMode="auto">
                <a:xfrm>
                  <a:off x="3615" y="1432"/>
                  <a:ext cx="29" cy="20"/>
                </a:xfrm>
                <a:custGeom>
                  <a:avLst/>
                  <a:gdLst>
                    <a:gd name="T0" fmla="*/ 3 w 6"/>
                    <a:gd name="T1" fmla="*/ 2 h 4"/>
                    <a:gd name="T2" fmla="*/ 5 w 6"/>
                    <a:gd name="T3" fmla="*/ 1 h 4"/>
                    <a:gd name="T4" fmla="*/ 1 w 6"/>
                    <a:gd name="T5" fmla="*/ 1 h 4"/>
                    <a:gd name="T6" fmla="*/ 3 w 6"/>
                    <a:gd name="T7" fmla="*/ 2 h 4"/>
                    <a:gd name="T8" fmla="*/ 0 w 6"/>
                    <a:gd name="T9" fmla="*/ 1 h 4"/>
                    <a:gd name="T10" fmla="*/ 2 w 6"/>
                    <a:gd name="T11" fmla="*/ 3 h 4"/>
                    <a:gd name="T12" fmla="*/ 2 w 6"/>
                    <a:gd name="T13" fmla="*/ 3 h 4"/>
                    <a:gd name="T14" fmla="*/ 2 w 6"/>
                    <a:gd name="T15" fmla="*/ 3 h 4"/>
                    <a:gd name="T16" fmla="*/ 2 w 6"/>
                    <a:gd name="T17" fmla="*/ 3 h 4"/>
                    <a:gd name="T18" fmla="*/ 2 w 6"/>
                    <a:gd name="T19" fmla="*/ 3 h 4"/>
                    <a:gd name="T20" fmla="*/ 2 w 6"/>
                    <a:gd name="T21" fmla="*/ 3 h 4"/>
                    <a:gd name="T22" fmla="*/ 3 w 6"/>
                    <a:gd name="T23" fmla="*/ 2 h 4"/>
                    <a:gd name="T24" fmla="*/ 2 w 6"/>
                    <a:gd name="T25" fmla="*/ 3 h 4"/>
                    <a:gd name="T26" fmla="*/ 2 w 6"/>
                    <a:gd name="T27" fmla="*/ 3 h 4"/>
                    <a:gd name="T28" fmla="*/ 2 w 6"/>
                    <a:gd name="T29" fmla="*/ 3 h 4"/>
                    <a:gd name="T30" fmla="*/ 6 w 6"/>
                    <a:gd name="T31" fmla="*/ 4 h 4"/>
                    <a:gd name="T32" fmla="*/ 3 w 6"/>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3" y="2"/>
                      </a:moveTo>
                      <a:cubicBezTo>
                        <a:pt x="4" y="2"/>
                        <a:pt x="6" y="2"/>
                        <a:pt x="5" y="1"/>
                      </a:cubicBezTo>
                      <a:cubicBezTo>
                        <a:pt x="2" y="0"/>
                        <a:pt x="3" y="1"/>
                        <a:pt x="1" y="1"/>
                      </a:cubicBezTo>
                      <a:cubicBezTo>
                        <a:pt x="5" y="2"/>
                        <a:pt x="0" y="1"/>
                        <a:pt x="3" y="2"/>
                      </a:cubicBezTo>
                      <a:cubicBezTo>
                        <a:pt x="2" y="2"/>
                        <a:pt x="1" y="2"/>
                        <a:pt x="0" y="1"/>
                      </a:cubicBezTo>
                      <a:cubicBezTo>
                        <a:pt x="1" y="2"/>
                        <a:pt x="2" y="2"/>
                        <a:pt x="2" y="3"/>
                      </a:cubicBezTo>
                      <a:cubicBezTo>
                        <a:pt x="2" y="3"/>
                        <a:pt x="2" y="3"/>
                        <a:pt x="2" y="3"/>
                      </a:cubicBezTo>
                      <a:cubicBezTo>
                        <a:pt x="2" y="3"/>
                        <a:pt x="2" y="3"/>
                        <a:pt x="2" y="3"/>
                      </a:cubicBezTo>
                      <a:cubicBezTo>
                        <a:pt x="2" y="3"/>
                        <a:pt x="2" y="3"/>
                        <a:pt x="2" y="3"/>
                      </a:cubicBezTo>
                      <a:cubicBezTo>
                        <a:pt x="2" y="2"/>
                        <a:pt x="2" y="2"/>
                        <a:pt x="2" y="3"/>
                      </a:cubicBezTo>
                      <a:cubicBezTo>
                        <a:pt x="2" y="3"/>
                        <a:pt x="2" y="3"/>
                        <a:pt x="2" y="3"/>
                      </a:cubicBezTo>
                      <a:cubicBezTo>
                        <a:pt x="2" y="2"/>
                        <a:pt x="2" y="2"/>
                        <a:pt x="3" y="2"/>
                      </a:cubicBezTo>
                      <a:cubicBezTo>
                        <a:pt x="4" y="3"/>
                        <a:pt x="3" y="3"/>
                        <a:pt x="2" y="3"/>
                      </a:cubicBezTo>
                      <a:cubicBezTo>
                        <a:pt x="2" y="3"/>
                        <a:pt x="2" y="3"/>
                        <a:pt x="2" y="3"/>
                      </a:cubicBezTo>
                      <a:cubicBezTo>
                        <a:pt x="2" y="3"/>
                        <a:pt x="2" y="3"/>
                        <a:pt x="2" y="3"/>
                      </a:cubicBezTo>
                      <a:cubicBezTo>
                        <a:pt x="6" y="4"/>
                        <a:pt x="6" y="4"/>
                        <a:pt x="6" y="4"/>
                      </a:cubicBezTo>
                      <a:cubicBezTo>
                        <a:pt x="5" y="3"/>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4" name="Freeform 444">
                  <a:extLst>
                    <a:ext uri="{FF2B5EF4-FFF2-40B4-BE49-F238E27FC236}">
                      <a16:creationId xmlns:a16="http://schemas.microsoft.com/office/drawing/2014/main" id="{C84E3E0D-EE19-4CD1-B52F-044D6FBF5AF6}"/>
                    </a:ext>
                  </a:extLst>
                </p:cNvPr>
                <p:cNvSpPr>
                  <a:spLocks/>
                </p:cNvSpPr>
                <p:nvPr userDrawn="1"/>
              </p:nvSpPr>
              <p:spPr bwMode="auto">
                <a:xfrm>
                  <a:off x="3560" y="13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5" name="Freeform 445">
                  <a:extLst>
                    <a:ext uri="{FF2B5EF4-FFF2-40B4-BE49-F238E27FC236}">
                      <a16:creationId xmlns:a16="http://schemas.microsoft.com/office/drawing/2014/main" id="{2A6B9EEA-23AB-4B44-A403-6A745999AD3F}"/>
                    </a:ext>
                  </a:extLst>
                </p:cNvPr>
                <p:cNvSpPr>
                  <a:spLocks/>
                </p:cNvSpPr>
                <p:nvPr userDrawn="1"/>
              </p:nvSpPr>
              <p:spPr bwMode="auto">
                <a:xfrm>
                  <a:off x="3550" y="1362"/>
                  <a:ext cx="15" cy="30"/>
                </a:xfrm>
                <a:custGeom>
                  <a:avLst/>
                  <a:gdLst>
                    <a:gd name="T0" fmla="*/ 2 w 3"/>
                    <a:gd name="T1" fmla="*/ 3 h 6"/>
                    <a:gd name="T2" fmla="*/ 1 w 3"/>
                    <a:gd name="T3" fmla="*/ 2 h 6"/>
                    <a:gd name="T4" fmla="*/ 2 w 3"/>
                    <a:gd name="T5" fmla="*/ 1 h 6"/>
                    <a:gd name="T6" fmla="*/ 1 w 3"/>
                    <a:gd name="T7" fmla="*/ 2 h 6"/>
                    <a:gd name="T8" fmla="*/ 1 w 3"/>
                    <a:gd name="T9" fmla="*/ 2 h 6"/>
                    <a:gd name="T10" fmla="*/ 2 w 3"/>
                    <a:gd name="T11" fmla="*/ 5 h 6"/>
                    <a:gd name="T12" fmla="*/ 2 w 3"/>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3"/>
                      </a:moveTo>
                      <a:cubicBezTo>
                        <a:pt x="2" y="2"/>
                        <a:pt x="2" y="2"/>
                        <a:pt x="1" y="2"/>
                      </a:cubicBezTo>
                      <a:cubicBezTo>
                        <a:pt x="1" y="1"/>
                        <a:pt x="1" y="1"/>
                        <a:pt x="2" y="1"/>
                      </a:cubicBezTo>
                      <a:cubicBezTo>
                        <a:pt x="1" y="1"/>
                        <a:pt x="0" y="0"/>
                        <a:pt x="1" y="2"/>
                      </a:cubicBezTo>
                      <a:cubicBezTo>
                        <a:pt x="1" y="2"/>
                        <a:pt x="1" y="2"/>
                        <a:pt x="1" y="2"/>
                      </a:cubicBezTo>
                      <a:cubicBezTo>
                        <a:pt x="2" y="3"/>
                        <a:pt x="2" y="6"/>
                        <a:pt x="2" y="5"/>
                      </a:cubicBezTo>
                      <a:cubicBezTo>
                        <a:pt x="2" y="5"/>
                        <a:pt x="3"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6" name="Freeform 446">
                  <a:extLst>
                    <a:ext uri="{FF2B5EF4-FFF2-40B4-BE49-F238E27FC236}">
                      <a16:creationId xmlns:a16="http://schemas.microsoft.com/office/drawing/2014/main" id="{9C7239F1-9641-4E87-B823-21E6BAF0F73D}"/>
                    </a:ext>
                  </a:extLst>
                </p:cNvPr>
                <p:cNvSpPr>
                  <a:spLocks/>
                </p:cNvSpPr>
                <p:nvPr userDrawn="1"/>
              </p:nvSpPr>
              <p:spPr bwMode="auto">
                <a:xfrm>
                  <a:off x="3590" y="1407"/>
                  <a:ext cx="15" cy="10"/>
                </a:xfrm>
                <a:custGeom>
                  <a:avLst/>
                  <a:gdLst>
                    <a:gd name="T0" fmla="*/ 0 w 3"/>
                    <a:gd name="T1" fmla="*/ 1 h 2"/>
                    <a:gd name="T2" fmla="*/ 3 w 3"/>
                    <a:gd name="T3" fmla="*/ 2 h 2"/>
                    <a:gd name="T4" fmla="*/ 2 w 3"/>
                    <a:gd name="T5" fmla="*/ 1 h 2"/>
                    <a:gd name="T6" fmla="*/ 2 w 3"/>
                    <a:gd name="T7" fmla="*/ 1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0" y="1"/>
                        <a:pt x="3" y="2"/>
                        <a:pt x="3" y="2"/>
                      </a:cubicBezTo>
                      <a:cubicBezTo>
                        <a:pt x="2" y="1"/>
                        <a:pt x="2" y="1"/>
                        <a:pt x="2" y="1"/>
                      </a:cubicBezTo>
                      <a:cubicBezTo>
                        <a:pt x="2" y="1"/>
                        <a:pt x="2" y="1"/>
                        <a:pt x="2"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7" name="Freeform 447">
                  <a:extLst>
                    <a:ext uri="{FF2B5EF4-FFF2-40B4-BE49-F238E27FC236}">
                      <a16:creationId xmlns:a16="http://schemas.microsoft.com/office/drawing/2014/main" id="{A6132AD4-4393-493A-BE35-B7B9849F1793}"/>
                    </a:ext>
                  </a:extLst>
                </p:cNvPr>
                <p:cNvSpPr>
                  <a:spLocks/>
                </p:cNvSpPr>
                <p:nvPr userDrawn="1"/>
              </p:nvSpPr>
              <p:spPr bwMode="auto">
                <a:xfrm>
                  <a:off x="3669" y="1462"/>
                  <a:ext cx="10" cy="5"/>
                </a:xfrm>
                <a:custGeom>
                  <a:avLst/>
                  <a:gdLst>
                    <a:gd name="T0" fmla="*/ 0 w 10"/>
                    <a:gd name="T1" fmla="*/ 0 h 5"/>
                    <a:gd name="T2" fmla="*/ 0 w 10"/>
                    <a:gd name="T3" fmla="*/ 5 h 5"/>
                    <a:gd name="T4" fmla="*/ 10 w 10"/>
                    <a:gd name="T5" fmla="*/ 0 h 5"/>
                    <a:gd name="T6" fmla="*/ 0 w 10"/>
                    <a:gd name="T7" fmla="*/ 0 h 5"/>
                  </a:gdLst>
                  <a:ahLst/>
                  <a:cxnLst>
                    <a:cxn ang="0">
                      <a:pos x="T0" y="T1"/>
                    </a:cxn>
                    <a:cxn ang="0">
                      <a:pos x="T2" y="T3"/>
                    </a:cxn>
                    <a:cxn ang="0">
                      <a:pos x="T4" y="T5"/>
                    </a:cxn>
                    <a:cxn ang="0">
                      <a:pos x="T6" y="T7"/>
                    </a:cxn>
                  </a:cxnLst>
                  <a:rect l="0" t="0" r="r" b="b"/>
                  <a:pathLst>
                    <a:path w="10" h="5">
                      <a:moveTo>
                        <a:pt x="0" y="0"/>
                      </a:moveTo>
                      <a:lnTo>
                        <a:pt x="0" y="5"/>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8" name="Freeform 448">
                  <a:extLst>
                    <a:ext uri="{FF2B5EF4-FFF2-40B4-BE49-F238E27FC236}">
                      <a16:creationId xmlns:a16="http://schemas.microsoft.com/office/drawing/2014/main" id="{7995AD2E-A433-4E00-98D4-E72D5B5D0068}"/>
                    </a:ext>
                  </a:extLst>
                </p:cNvPr>
                <p:cNvSpPr>
                  <a:spLocks/>
                </p:cNvSpPr>
                <p:nvPr userDrawn="1"/>
              </p:nvSpPr>
              <p:spPr bwMode="auto">
                <a:xfrm>
                  <a:off x="3689" y="1467"/>
                  <a:ext cx="10" cy="0"/>
                </a:xfrm>
                <a:custGeom>
                  <a:avLst/>
                  <a:gdLst>
                    <a:gd name="T0" fmla="*/ 5 w 10"/>
                    <a:gd name="T1" fmla="*/ 0 w 10"/>
                    <a:gd name="T2" fmla="*/ 10 w 10"/>
                    <a:gd name="T3" fmla="*/ 5 w 10"/>
                  </a:gdLst>
                  <a:ahLst/>
                  <a:cxnLst>
                    <a:cxn ang="0">
                      <a:pos x="T0" y="0"/>
                    </a:cxn>
                    <a:cxn ang="0">
                      <a:pos x="T1" y="0"/>
                    </a:cxn>
                    <a:cxn ang="0">
                      <a:pos x="T2" y="0"/>
                    </a:cxn>
                    <a:cxn ang="0">
                      <a:pos x="T3" y="0"/>
                    </a:cxn>
                  </a:cxnLst>
                  <a:rect l="0" t="0" r="r" b="b"/>
                  <a:pathLst>
                    <a:path w="10">
                      <a:moveTo>
                        <a:pt x="5" y="0"/>
                      </a:moveTo>
                      <a:lnTo>
                        <a:pt x="0" y="0"/>
                      </a:lnTo>
                      <a:lnTo>
                        <a:pt x="1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9" name="Freeform 449">
                  <a:extLst>
                    <a:ext uri="{FF2B5EF4-FFF2-40B4-BE49-F238E27FC236}">
                      <a16:creationId xmlns:a16="http://schemas.microsoft.com/office/drawing/2014/main" id="{FE1A9191-B36D-45F8-9F61-ED0BF8B6E5BB}"/>
                    </a:ext>
                  </a:extLst>
                </p:cNvPr>
                <p:cNvSpPr>
                  <a:spLocks/>
                </p:cNvSpPr>
                <p:nvPr userDrawn="1"/>
              </p:nvSpPr>
              <p:spPr bwMode="auto">
                <a:xfrm>
                  <a:off x="4301" y="1087"/>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0" name="Freeform 450">
                  <a:extLst>
                    <a:ext uri="{FF2B5EF4-FFF2-40B4-BE49-F238E27FC236}">
                      <a16:creationId xmlns:a16="http://schemas.microsoft.com/office/drawing/2014/main" id="{D7DA41BB-7A09-4AD6-9E15-9E9E664902CD}"/>
                    </a:ext>
                  </a:extLst>
                </p:cNvPr>
                <p:cNvSpPr>
                  <a:spLocks/>
                </p:cNvSpPr>
                <p:nvPr userDrawn="1"/>
              </p:nvSpPr>
              <p:spPr bwMode="auto">
                <a:xfrm>
                  <a:off x="4341" y="1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1" name="Freeform 451">
                  <a:extLst>
                    <a:ext uri="{FF2B5EF4-FFF2-40B4-BE49-F238E27FC236}">
                      <a16:creationId xmlns:a16="http://schemas.microsoft.com/office/drawing/2014/main" id="{957ADA20-C257-47E5-BCC3-57FCFCABFEEB}"/>
                    </a:ext>
                  </a:extLst>
                </p:cNvPr>
                <p:cNvSpPr>
                  <a:spLocks/>
                </p:cNvSpPr>
                <p:nvPr userDrawn="1"/>
              </p:nvSpPr>
              <p:spPr bwMode="auto">
                <a:xfrm>
                  <a:off x="4182" y="1472"/>
                  <a:ext cx="15" cy="10"/>
                </a:xfrm>
                <a:custGeom>
                  <a:avLst/>
                  <a:gdLst>
                    <a:gd name="T0" fmla="*/ 0 w 3"/>
                    <a:gd name="T1" fmla="*/ 0 h 2"/>
                    <a:gd name="T2" fmla="*/ 3 w 3"/>
                    <a:gd name="T3" fmla="*/ 1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3" y="2"/>
                        <a:pt x="3" y="1"/>
                      </a:cubicBezTo>
                      <a:cubicBezTo>
                        <a:pt x="3" y="0"/>
                        <a:pt x="3"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2" name="Freeform 452">
                  <a:extLst>
                    <a:ext uri="{FF2B5EF4-FFF2-40B4-BE49-F238E27FC236}">
                      <a16:creationId xmlns:a16="http://schemas.microsoft.com/office/drawing/2014/main" id="{49A4A9B2-3408-4E7C-A4EE-CE27D6454EF0}"/>
                    </a:ext>
                  </a:extLst>
                </p:cNvPr>
                <p:cNvSpPr>
                  <a:spLocks/>
                </p:cNvSpPr>
                <p:nvPr userDrawn="1"/>
              </p:nvSpPr>
              <p:spPr bwMode="auto">
                <a:xfrm>
                  <a:off x="4470" y="1307"/>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3" name="Freeform 453">
                  <a:extLst>
                    <a:ext uri="{FF2B5EF4-FFF2-40B4-BE49-F238E27FC236}">
                      <a16:creationId xmlns:a16="http://schemas.microsoft.com/office/drawing/2014/main" id="{90364CAA-D06B-4907-8B25-19A4567451EB}"/>
                    </a:ext>
                  </a:extLst>
                </p:cNvPr>
                <p:cNvSpPr>
                  <a:spLocks/>
                </p:cNvSpPr>
                <p:nvPr userDrawn="1"/>
              </p:nvSpPr>
              <p:spPr bwMode="auto">
                <a:xfrm>
                  <a:off x="4455" y="129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4" name="Freeform 454">
                  <a:extLst>
                    <a:ext uri="{FF2B5EF4-FFF2-40B4-BE49-F238E27FC236}">
                      <a16:creationId xmlns:a16="http://schemas.microsoft.com/office/drawing/2014/main" id="{40D105D5-C61B-45D0-A23F-2B00B0C0A61F}"/>
                    </a:ext>
                  </a:extLst>
                </p:cNvPr>
                <p:cNvSpPr>
                  <a:spLocks/>
                </p:cNvSpPr>
                <p:nvPr userDrawn="1"/>
              </p:nvSpPr>
              <p:spPr bwMode="auto">
                <a:xfrm>
                  <a:off x="4187" y="928"/>
                  <a:ext cx="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5" name="Freeform 455">
                  <a:extLst>
                    <a:ext uri="{FF2B5EF4-FFF2-40B4-BE49-F238E27FC236}">
                      <a16:creationId xmlns:a16="http://schemas.microsoft.com/office/drawing/2014/main" id="{82317805-3784-4575-8C8F-D9384AEA432B}"/>
                    </a:ext>
                  </a:extLst>
                </p:cNvPr>
                <p:cNvSpPr>
                  <a:spLocks/>
                </p:cNvSpPr>
                <p:nvPr userDrawn="1"/>
              </p:nvSpPr>
              <p:spPr bwMode="auto">
                <a:xfrm>
                  <a:off x="3913" y="1447"/>
                  <a:ext cx="15"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2" y="0"/>
                        <a:pt x="3" y="0"/>
                        <a:pt x="3"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6" name="Freeform 456">
                  <a:extLst>
                    <a:ext uri="{FF2B5EF4-FFF2-40B4-BE49-F238E27FC236}">
                      <a16:creationId xmlns:a16="http://schemas.microsoft.com/office/drawing/2014/main" id="{E14C808C-2B09-431A-848A-DF5F09373506}"/>
                    </a:ext>
                  </a:extLst>
                </p:cNvPr>
                <p:cNvSpPr>
                  <a:spLocks/>
                </p:cNvSpPr>
                <p:nvPr userDrawn="1"/>
              </p:nvSpPr>
              <p:spPr bwMode="auto">
                <a:xfrm>
                  <a:off x="4336" y="105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7" name="Freeform 457">
                  <a:extLst>
                    <a:ext uri="{FF2B5EF4-FFF2-40B4-BE49-F238E27FC236}">
                      <a16:creationId xmlns:a16="http://schemas.microsoft.com/office/drawing/2014/main" id="{A0836FF9-5C13-451F-9019-5D566A3AAD3C}"/>
                    </a:ext>
                  </a:extLst>
                </p:cNvPr>
                <p:cNvSpPr>
                  <a:spLocks/>
                </p:cNvSpPr>
                <p:nvPr userDrawn="1"/>
              </p:nvSpPr>
              <p:spPr bwMode="auto">
                <a:xfrm>
                  <a:off x="3928" y="1437"/>
                  <a:ext cx="20" cy="10"/>
                </a:xfrm>
                <a:custGeom>
                  <a:avLst/>
                  <a:gdLst>
                    <a:gd name="T0" fmla="*/ 4 w 4"/>
                    <a:gd name="T1" fmla="*/ 0 h 2"/>
                    <a:gd name="T2" fmla="*/ 3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4" y="0"/>
                        <a:pt x="3" y="0"/>
                        <a:pt x="3" y="0"/>
                      </a:cubicBezTo>
                      <a:cubicBezTo>
                        <a:pt x="2" y="1"/>
                        <a:pt x="1" y="1"/>
                        <a:pt x="0" y="2"/>
                      </a:cubicBezTo>
                      <a:cubicBezTo>
                        <a:pt x="2" y="2"/>
                        <a:pt x="3"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8" name="Freeform 458">
                  <a:extLst>
                    <a:ext uri="{FF2B5EF4-FFF2-40B4-BE49-F238E27FC236}">
                      <a16:creationId xmlns:a16="http://schemas.microsoft.com/office/drawing/2014/main" id="{C32EEA3C-55B9-4426-8CD0-CB1E68E2B566}"/>
                    </a:ext>
                  </a:extLst>
                </p:cNvPr>
                <p:cNvSpPr>
                  <a:spLocks/>
                </p:cNvSpPr>
                <p:nvPr userDrawn="1"/>
              </p:nvSpPr>
              <p:spPr bwMode="auto">
                <a:xfrm>
                  <a:off x="3779" y="997"/>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9" name="Freeform 459">
                  <a:extLst>
                    <a:ext uri="{FF2B5EF4-FFF2-40B4-BE49-F238E27FC236}">
                      <a16:creationId xmlns:a16="http://schemas.microsoft.com/office/drawing/2014/main" id="{FBADE3AD-C494-4988-94D6-F48E376057DF}"/>
                    </a:ext>
                  </a:extLst>
                </p:cNvPr>
                <p:cNvSpPr>
                  <a:spLocks/>
                </p:cNvSpPr>
                <p:nvPr userDrawn="1"/>
              </p:nvSpPr>
              <p:spPr bwMode="auto">
                <a:xfrm>
                  <a:off x="3600" y="1087"/>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0" name="Freeform 460">
                  <a:extLst>
                    <a:ext uri="{FF2B5EF4-FFF2-40B4-BE49-F238E27FC236}">
                      <a16:creationId xmlns:a16="http://schemas.microsoft.com/office/drawing/2014/main" id="{47E8B4D7-CD07-4089-B7CC-F947A9191395}"/>
                    </a:ext>
                  </a:extLst>
                </p:cNvPr>
                <p:cNvSpPr>
                  <a:spLocks/>
                </p:cNvSpPr>
                <p:nvPr userDrawn="1"/>
              </p:nvSpPr>
              <p:spPr bwMode="auto">
                <a:xfrm>
                  <a:off x="3774" y="1477"/>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1" name="Freeform 461">
                  <a:extLst>
                    <a:ext uri="{FF2B5EF4-FFF2-40B4-BE49-F238E27FC236}">
                      <a16:creationId xmlns:a16="http://schemas.microsoft.com/office/drawing/2014/main" id="{FEC20443-F5D2-4BC4-A891-5EC0D25B4D41}"/>
                    </a:ext>
                  </a:extLst>
                </p:cNvPr>
                <p:cNvSpPr>
                  <a:spLocks/>
                </p:cNvSpPr>
                <p:nvPr userDrawn="1"/>
              </p:nvSpPr>
              <p:spPr bwMode="auto">
                <a:xfrm>
                  <a:off x="3759" y="14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2" name="Freeform 462">
                  <a:extLst>
                    <a:ext uri="{FF2B5EF4-FFF2-40B4-BE49-F238E27FC236}">
                      <a16:creationId xmlns:a16="http://schemas.microsoft.com/office/drawing/2014/main" id="{B353A1CA-DF4B-464F-B144-03E0458ABDB9}"/>
                    </a:ext>
                  </a:extLst>
                </p:cNvPr>
                <p:cNvSpPr>
                  <a:spLocks/>
                </p:cNvSpPr>
                <p:nvPr userDrawn="1"/>
              </p:nvSpPr>
              <p:spPr bwMode="auto">
                <a:xfrm>
                  <a:off x="3973" y="13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3" name="Freeform 463">
                  <a:extLst>
                    <a:ext uri="{FF2B5EF4-FFF2-40B4-BE49-F238E27FC236}">
                      <a16:creationId xmlns:a16="http://schemas.microsoft.com/office/drawing/2014/main" id="{1D2D66AC-9A94-4822-83D6-CB528864C7C3}"/>
                    </a:ext>
                  </a:extLst>
                </p:cNvPr>
                <p:cNvSpPr>
                  <a:spLocks/>
                </p:cNvSpPr>
                <p:nvPr userDrawn="1"/>
              </p:nvSpPr>
              <p:spPr bwMode="auto">
                <a:xfrm>
                  <a:off x="3774" y="147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4" name="Freeform 464">
                  <a:extLst>
                    <a:ext uri="{FF2B5EF4-FFF2-40B4-BE49-F238E27FC236}">
                      <a16:creationId xmlns:a16="http://schemas.microsoft.com/office/drawing/2014/main" id="{1A0C8CC2-9BCE-40EC-9C27-99AC7293BCD0}"/>
                    </a:ext>
                  </a:extLst>
                </p:cNvPr>
                <p:cNvSpPr>
                  <a:spLocks/>
                </p:cNvSpPr>
                <p:nvPr userDrawn="1"/>
              </p:nvSpPr>
              <p:spPr bwMode="auto">
                <a:xfrm>
                  <a:off x="3769" y="147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5" name="Freeform 465">
                  <a:extLst>
                    <a:ext uri="{FF2B5EF4-FFF2-40B4-BE49-F238E27FC236}">
                      <a16:creationId xmlns:a16="http://schemas.microsoft.com/office/drawing/2014/main" id="{16F9F9A7-F830-4079-B7EB-95C35799F755}"/>
                    </a:ext>
                  </a:extLst>
                </p:cNvPr>
                <p:cNvSpPr>
                  <a:spLocks/>
                </p:cNvSpPr>
                <p:nvPr userDrawn="1"/>
              </p:nvSpPr>
              <p:spPr bwMode="auto">
                <a:xfrm>
                  <a:off x="3779" y="147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6" name="Freeform 466">
                  <a:extLst>
                    <a:ext uri="{FF2B5EF4-FFF2-40B4-BE49-F238E27FC236}">
                      <a16:creationId xmlns:a16="http://schemas.microsoft.com/office/drawing/2014/main" id="{4DC136F8-2E74-41C2-98FA-B2FA9E35DC5C}"/>
                    </a:ext>
                  </a:extLst>
                </p:cNvPr>
                <p:cNvSpPr>
                  <a:spLocks/>
                </p:cNvSpPr>
                <p:nvPr userDrawn="1"/>
              </p:nvSpPr>
              <p:spPr bwMode="auto">
                <a:xfrm>
                  <a:off x="3988" y="7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7" name="Rectangle 467">
                  <a:extLst>
                    <a:ext uri="{FF2B5EF4-FFF2-40B4-BE49-F238E27FC236}">
                      <a16:creationId xmlns:a16="http://schemas.microsoft.com/office/drawing/2014/main" id="{DAC52269-5D80-4EC0-B45A-E6079B3FA316}"/>
                    </a:ext>
                  </a:extLst>
                </p:cNvPr>
                <p:cNvSpPr>
                  <a:spLocks noChangeArrowheads="1"/>
                </p:cNvSpPr>
                <p:nvPr userDrawn="1"/>
              </p:nvSpPr>
              <p:spPr bwMode="auto">
                <a:xfrm>
                  <a:off x="4296" y="142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8" name="Freeform 468">
                  <a:extLst>
                    <a:ext uri="{FF2B5EF4-FFF2-40B4-BE49-F238E27FC236}">
                      <a16:creationId xmlns:a16="http://schemas.microsoft.com/office/drawing/2014/main" id="{00311334-8CAA-472B-B6D0-76D13A841D79}"/>
                    </a:ext>
                  </a:extLst>
                </p:cNvPr>
                <p:cNvSpPr>
                  <a:spLocks/>
                </p:cNvSpPr>
                <p:nvPr userDrawn="1"/>
              </p:nvSpPr>
              <p:spPr bwMode="auto">
                <a:xfrm>
                  <a:off x="4296" y="1412"/>
                  <a:ext cx="15" cy="20"/>
                </a:xfrm>
                <a:custGeom>
                  <a:avLst/>
                  <a:gdLst>
                    <a:gd name="T0" fmla="*/ 3 w 3"/>
                    <a:gd name="T1" fmla="*/ 0 h 4"/>
                    <a:gd name="T2" fmla="*/ 0 w 3"/>
                    <a:gd name="T3" fmla="*/ 2 h 4"/>
                    <a:gd name="T4" fmla="*/ 1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2" y="2"/>
                        <a:pt x="1" y="2"/>
                        <a:pt x="0" y="2"/>
                      </a:cubicBezTo>
                      <a:cubicBezTo>
                        <a:pt x="1" y="4"/>
                        <a:pt x="1" y="4"/>
                        <a:pt x="1" y="4"/>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9" name="Freeform 469">
                  <a:extLst>
                    <a:ext uri="{FF2B5EF4-FFF2-40B4-BE49-F238E27FC236}">
                      <a16:creationId xmlns:a16="http://schemas.microsoft.com/office/drawing/2014/main" id="{8EC53205-155C-464C-B06E-63A066EC64B7}"/>
                    </a:ext>
                  </a:extLst>
                </p:cNvPr>
                <p:cNvSpPr>
                  <a:spLocks noEditPoints="1"/>
                </p:cNvSpPr>
                <p:nvPr userDrawn="1"/>
              </p:nvSpPr>
              <p:spPr bwMode="auto">
                <a:xfrm>
                  <a:off x="3565" y="713"/>
                  <a:ext cx="930" cy="764"/>
                </a:xfrm>
                <a:custGeom>
                  <a:avLst/>
                  <a:gdLst>
                    <a:gd name="T0" fmla="*/ 143 w 187"/>
                    <a:gd name="T1" fmla="*/ 70 h 153"/>
                    <a:gd name="T2" fmla="*/ 154 w 187"/>
                    <a:gd name="T3" fmla="*/ 77 h 153"/>
                    <a:gd name="T4" fmla="*/ 158 w 187"/>
                    <a:gd name="T5" fmla="*/ 79 h 153"/>
                    <a:gd name="T6" fmla="*/ 167 w 187"/>
                    <a:gd name="T7" fmla="*/ 87 h 153"/>
                    <a:gd name="T8" fmla="*/ 177 w 187"/>
                    <a:gd name="T9" fmla="*/ 99 h 153"/>
                    <a:gd name="T10" fmla="*/ 180 w 187"/>
                    <a:gd name="T11" fmla="*/ 114 h 153"/>
                    <a:gd name="T12" fmla="*/ 181 w 187"/>
                    <a:gd name="T13" fmla="*/ 120 h 153"/>
                    <a:gd name="T14" fmla="*/ 179 w 187"/>
                    <a:gd name="T15" fmla="*/ 120 h 153"/>
                    <a:gd name="T16" fmla="*/ 174 w 187"/>
                    <a:gd name="T17" fmla="*/ 127 h 153"/>
                    <a:gd name="T18" fmla="*/ 165 w 187"/>
                    <a:gd name="T19" fmla="*/ 137 h 153"/>
                    <a:gd name="T20" fmla="*/ 147 w 187"/>
                    <a:gd name="T21" fmla="*/ 147 h 153"/>
                    <a:gd name="T22" fmla="*/ 138 w 187"/>
                    <a:gd name="T23" fmla="*/ 143 h 153"/>
                    <a:gd name="T24" fmla="*/ 123 w 187"/>
                    <a:gd name="T25" fmla="*/ 143 h 153"/>
                    <a:gd name="T26" fmla="*/ 120 w 187"/>
                    <a:gd name="T27" fmla="*/ 141 h 153"/>
                    <a:gd name="T28" fmla="*/ 111 w 187"/>
                    <a:gd name="T29" fmla="*/ 140 h 153"/>
                    <a:gd name="T30" fmla="*/ 97 w 187"/>
                    <a:gd name="T31" fmla="*/ 140 h 153"/>
                    <a:gd name="T32" fmla="*/ 87 w 187"/>
                    <a:gd name="T33" fmla="*/ 134 h 153"/>
                    <a:gd name="T34" fmla="*/ 69 w 187"/>
                    <a:gd name="T35" fmla="*/ 139 h 153"/>
                    <a:gd name="T36" fmla="*/ 58 w 187"/>
                    <a:gd name="T37" fmla="*/ 147 h 153"/>
                    <a:gd name="T38" fmla="*/ 45 w 187"/>
                    <a:gd name="T39" fmla="*/ 147 h 153"/>
                    <a:gd name="T40" fmla="*/ 28 w 187"/>
                    <a:gd name="T41" fmla="*/ 150 h 153"/>
                    <a:gd name="T42" fmla="*/ 42 w 187"/>
                    <a:gd name="T43" fmla="*/ 152 h 153"/>
                    <a:gd name="T44" fmla="*/ 51 w 187"/>
                    <a:gd name="T45" fmla="*/ 152 h 153"/>
                    <a:gd name="T46" fmla="*/ 78 w 187"/>
                    <a:gd name="T47" fmla="*/ 144 h 153"/>
                    <a:gd name="T48" fmla="*/ 89 w 187"/>
                    <a:gd name="T49" fmla="*/ 143 h 153"/>
                    <a:gd name="T50" fmla="*/ 98 w 187"/>
                    <a:gd name="T51" fmla="*/ 144 h 153"/>
                    <a:gd name="T52" fmla="*/ 122 w 187"/>
                    <a:gd name="T53" fmla="*/ 151 h 153"/>
                    <a:gd name="T54" fmla="*/ 127 w 187"/>
                    <a:gd name="T55" fmla="*/ 151 h 153"/>
                    <a:gd name="T56" fmla="*/ 143 w 187"/>
                    <a:gd name="T57" fmla="*/ 150 h 153"/>
                    <a:gd name="T58" fmla="*/ 166 w 187"/>
                    <a:gd name="T59" fmla="*/ 144 h 153"/>
                    <a:gd name="T60" fmla="*/ 185 w 187"/>
                    <a:gd name="T61" fmla="*/ 128 h 153"/>
                    <a:gd name="T62" fmla="*/ 186 w 187"/>
                    <a:gd name="T63" fmla="*/ 110 h 153"/>
                    <a:gd name="T64" fmla="*/ 180 w 187"/>
                    <a:gd name="T65" fmla="*/ 92 h 153"/>
                    <a:gd name="T66" fmla="*/ 172 w 187"/>
                    <a:gd name="T67" fmla="*/ 78 h 153"/>
                    <a:gd name="T68" fmla="*/ 152 w 187"/>
                    <a:gd name="T69" fmla="*/ 67 h 153"/>
                    <a:gd name="T70" fmla="*/ 138 w 187"/>
                    <a:gd name="T71" fmla="*/ 50 h 153"/>
                    <a:gd name="T72" fmla="*/ 130 w 187"/>
                    <a:gd name="T73" fmla="*/ 30 h 153"/>
                    <a:gd name="T74" fmla="*/ 115 w 187"/>
                    <a:gd name="T75" fmla="*/ 13 h 153"/>
                    <a:gd name="T76" fmla="*/ 86 w 187"/>
                    <a:gd name="T77" fmla="*/ 0 h 153"/>
                    <a:gd name="T78" fmla="*/ 77 w 187"/>
                    <a:gd name="T79" fmla="*/ 3 h 153"/>
                    <a:gd name="T80" fmla="*/ 63 w 187"/>
                    <a:gd name="T81" fmla="*/ 11 h 153"/>
                    <a:gd name="T82" fmla="*/ 45 w 187"/>
                    <a:gd name="T83" fmla="*/ 33 h 153"/>
                    <a:gd name="T84" fmla="*/ 38 w 187"/>
                    <a:gd name="T85" fmla="*/ 49 h 153"/>
                    <a:gd name="T86" fmla="*/ 21 w 187"/>
                    <a:gd name="T87" fmla="*/ 69 h 153"/>
                    <a:gd name="T88" fmla="*/ 5 w 187"/>
                    <a:gd name="T89" fmla="*/ 78 h 153"/>
                    <a:gd name="T90" fmla="*/ 10 w 187"/>
                    <a:gd name="T91" fmla="*/ 82 h 153"/>
                    <a:gd name="T92" fmla="*/ 25 w 187"/>
                    <a:gd name="T93" fmla="*/ 75 h 153"/>
                    <a:gd name="T94" fmla="*/ 41 w 187"/>
                    <a:gd name="T95" fmla="*/ 58 h 153"/>
                    <a:gd name="T96" fmla="*/ 47 w 187"/>
                    <a:gd name="T97" fmla="*/ 48 h 153"/>
                    <a:gd name="T98" fmla="*/ 56 w 187"/>
                    <a:gd name="T99" fmla="*/ 29 h 153"/>
                    <a:gd name="T100" fmla="*/ 69 w 187"/>
                    <a:gd name="T101" fmla="*/ 15 h 153"/>
                    <a:gd name="T102" fmla="*/ 84 w 187"/>
                    <a:gd name="T103" fmla="*/ 7 h 153"/>
                    <a:gd name="T104" fmla="*/ 85 w 187"/>
                    <a:gd name="T105" fmla="*/ 8 h 153"/>
                    <a:gd name="T106" fmla="*/ 91 w 187"/>
                    <a:gd name="T107" fmla="*/ 9 h 153"/>
                    <a:gd name="T108" fmla="*/ 103 w 187"/>
                    <a:gd name="T109" fmla="*/ 14 h 153"/>
                    <a:gd name="T110" fmla="*/ 111 w 187"/>
                    <a:gd name="T111" fmla="*/ 20 h 153"/>
                    <a:gd name="T112" fmla="*/ 117 w 187"/>
                    <a:gd name="T113" fmla="*/ 27 h 153"/>
                    <a:gd name="T114" fmla="*/ 124 w 187"/>
                    <a:gd name="T115" fmla="*/ 40 h 153"/>
                    <a:gd name="T116" fmla="*/ 130 w 187"/>
                    <a:gd name="T117" fmla="*/ 55 h 153"/>
                    <a:gd name="T118" fmla="*/ 164 w 187"/>
                    <a:gd name="T119" fmla="*/ 82 h 153"/>
                    <a:gd name="T120" fmla="*/ 50 w 187"/>
                    <a:gd name="T121" fmla="*/ 1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 h="153">
                      <a:moveTo>
                        <a:pt x="136" y="62"/>
                      </a:moveTo>
                      <a:cubicBezTo>
                        <a:pt x="137" y="65"/>
                        <a:pt x="137" y="65"/>
                        <a:pt x="137" y="65"/>
                      </a:cubicBezTo>
                      <a:cubicBezTo>
                        <a:pt x="134" y="63"/>
                        <a:pt x="133" y="61"/>
                        <a:pt x="134" y="64"/>
                      </a:cubicBezTo>
                      <a:cubicBezTo>
                        <a:pt x="135" y="63"/>
                        <a:pt x="136" y="65"/>
                        <a:pt x="138" y="67"/>
                      </a:cubicBezTo>
                      <a:cubicBezTo>
                        <a:pt x="140" y="69"/>
                        <a:pt x="141" y="70"/>
                        <a:pt x="143" y="69"/>
                      </a:cubicBezTo>
                      <a:cubicBezTo>
                        <a:pt x="143" y="71"/>
                        <a:pt x="143" y="71"/>
                        <a:pt x="143" y="71"/>
                      </a:cubicBezTo>
                      <a:cubicBezTo>
                        <a:pt x="143" y="71"/>
                        <a:pt x="143" y="71"/>
                        <a:pt x="143" y="70"/>
                      </a:cubicBezTo>
                      <a:cubicBezTo>
                        <a:pt x="144" y="74"/>
                        <a:pt x="146" y="71"/>
                        <a:pt x="149" y="73"/>
                      </a:cubicBezTo>
                      <a:cubicBezTo>
                        <a:pt x="150" y="74"/>
                        <a:pt x="150" y="75"/>
                        <a:pt x="149" y="75"/>
                      </a:cubicBezTo>
                      <a:cubicBezTo>
                        <a:pt x="149" y="75"/>
                        <a:pt x="150" y="75"/>
                        <a:pt x="151" y="76"/>
                      </a:cubicBezTo>
                      <a:cubicBezTo>
                        <a:pt x="151" y="76"/>
                        <a:pt x="152" y="76"/>
                        <a:pt x="152" y="76"/>
                      </a:cubicBezTo>
                      <a:cubicBezTo>
                        <a:pt x="153" y="76"/>
                        <a:pt x="153" y="76"/>
                        <a:pt x="153" y="76"/>
                      </a:cubicBezTo>
                      <a:cubicBezTo>
                        <a:pt x="154" y="76"/>
                        <a:pt x="153" y="77"/>
                        <a:pt x="153" y="76"/>
                      </a:cubicBezTo>
                      <a:cubicBezTo>
                        <a:pt x="153" y="76"/>
                        <a:pt x="154" y="77"/>
                        <a:pt x="154" y="77"/>
                      </a:cubicBezTo>
                      <a:cubicBezTo>
                        <a:pt x="155" y="77"/>
                        <a:pt x="156" y="78"/>
                        <a:pt x="156" y="78"/>
                      </a:cubicBezTo>
                      <a:cubicBezTo>
                        <a:pt x="156" y="78"/>
                        <a:pt x="156" y="78"/>
                        <a:pt x="156" y="78"/>
                      </a:cubicBezTo>
                      <a:cubicBezTo>
                        <a:pt x="157" y="78"/>
                        <a:pt x="158" y="78"/>
                        <a:pt x="159" y="78"/>
                      </a:cubicBezTo>
                      <a:cubicBezTo>
                        <a:pt x="160" y="79"/>
                        <a:pt x="159" y="78"/>
                        <a:pt x="159" y="78"/>
                      </a:cubicBezTo>
                      <a:cubicBezTo>
                        <a:pt x="159" y="78"/>
                        <a:pt x="159" y="78"/>
                        <a:pt x="160" y="78"/>
                      </a:cubicBezTo>
                      <a:cubicBezTo>
                        <a:pt x="160" y="79"/>
                        <a:pt x="161" y="79"/>
                        <a:pt x="161" y="79"/>
                      </a:cubicBezTo>
                      <a:cubicBezTo>
                        <a:pt x="161" y="80"/>
                        <a:pt x="160" y="79"/>
                        <a:pt x="158" y="79"/>
                      </a:cubicBezTo>
                      <a:cubicBezTo>
                        <a:pt x="159" y="82"/>
                        <a:pt x="160" y="79"/>
                        <a:pt x="163" y="83"/>
                      </a:cubicBezTo>
                      <a:cubicBezTo>
                        <a:pt x="163" y="83"/>
                        <a:pt x="161" y="82"/>
                        <a:pt x="161" y="82"/>
                      </a:cubicBezTo>
                      <a:cubicBezTo>
                        <a:pt x="162" y="84"/>
                        <a:pt x="163" y="84"/>
                        <a:pt x="164" y="86"/>
                      </a:cubicBezTo>
                      <a:cubicBezTo>
                        <a:pt x="164" y="86"/>
                        <a:pt x="162" y="82"/>
                        <a:pt x="164" y="82"/>
                      </a:cubicBezTo>
                      <a:cubicBezTo>
                        <a:pt x="165" y="83"/>
                        <a:pt x="165" y="83"/>
                        <a:pt x="167" y="84"/>
                      </a:cubicBezTo>
                      <a:cubicBezTo>
                        <a:pt x="166" y="85"/>
                        <a:pt x="167" y="85"/>
                        <a:pt x="168" y="86"/>
                      </a:cubicBezTo>
                      <a:cubicBezTo>
                        <a:pt x="167" y="87"/>
                        <a:pt x="167" y="87"/>
                        <a:pt x="167" y="87"/>
                      </a:cubicBezTo>
                      <a:cubicBezTo>
                        <a:pt x="169" y="88"/>
                        <a:pt x="169" y="87"/>
                        <a:pt x="170" y="88"/>
                      </a:cubicBezTo>
                      <a:cubicBezTo>
                        <a:pt x="171" y="89"/>
                        <a:pt x="171" y="90"/>
                        <a:pt x="170" y="91"/>
                      </a:cubicBezTo>
                      <a:cubicBezTo>
                        <a:pt x="172" y="93"/>
                        <a:pt x="170" y="88"/>
                        <a:pt x="172" y="91"/>
                      </a:cubicBezTo>
                      <a:cubicBezTo>
                        <a:pt x="173" y="93"/>
                        <a:pt x="175" y="94"/>
                        <a:pt x="177" y="97"/>
                      </a:cubicBezTo>
                      <a:cubicBezTo>
                        <a:pt x="177" y="99"/>
                        <a:pt x="176" y="97"/>
                        <a:pt x="176" y="97"/>
                      </a:cubicBezTo>
                      <a:cubicBezTo>
                        <a:pt x="177" y="99"/>
                        <a:pt x="177" y="99"/>
                        <a:pt x="177" y="99"/>
                      </a:cubicBezTo>
                      <a:cubicBezTo>
                        <a:pt x="177" y="99"/>
                        <a:pt x="177" y="99"/>
                        <a:pt x="177" y="99"/>
                      </a:cubicBezTo>
                      <a:cubicBezTo>
                        <a:pt x="177" y="100"/>
                        <a:pt x="178" y="99"/>
                        <a:pt x="179" y="101"/>
                      </a:cubicBezTo>
                      <a:cubicBezTo>
                        <a:pt x="180" y="101"/>
                        <a:pt x="179" y="102"/>
                        <a:pt x="179" y="103"/>
                      </a:cubicBezTo>
                      <a:cubicBezTo>
                        <a:pt x="179" y="104"/>
                        <a:pt x="179" y="105"/>
                        <a:pt x="179" y="105"/>
                      </a:cubicBezTo>
                      <a:cubicBezTo>
                        <a:pt x="179" y="106"/>
                        <a:pt x="179" y="107"/>
                        <a:pt x="180" y="107"/>
                      </a:cubicBezTo>
                      <a:cubicBezTo>
                        <a:pt x="179" y="108"/>
                        <a:pt x="179" y="107"/>
                        <a:pt x="178" y="107"/>
                      </a:cubicBezTo>
                      <a:cubicBezTo>
                        <a:pt x="180" y="111"/>
                        <a:pt x="179" y="110"/>
                        <a:pt x="181" y="113"/>
                      </a:cubicBezTo>
                      <a:cubicBezTo>
                        <a:pt x="181" y="113"/>
                        <a:pt x="181" y="114"/>
                        <a:pt x="180" y="114"/>
                      </a:cubicBezTo>
                      <a:cubicBezTo>
                        <a:pt x="180" y="115"/>
                        <a:pt x="180" y="116"/>
                        <a:pt x="180" y="116"/>
                      </a:cubicBezTo>
                      <a:cubicBezTo>
                        <a:pt x="181" y="114"/>
                        <a:pt x="182" y="116"/>
                        <a:pt x="182" y="119"/>
                      </a:cubicBezTo>
                      <a:cubicBezTo>
                        <a:pt x="183" y="118"/>
                        <a:pt x="183" y="118"/>
                        <a:pt x="184" y="117"/>
                      </a:cubicBezTo>
                      <a:cubicBezTo>
                        <a:pt x="184" y="117"/>
                        <a:pt x="184" y="121"/>
                        <a:pt x="184" y="121"/>
                      </a:cubicBezTo>
                      <a:cubicBezTo>
                        <a:pt x="183" y="121"/>
                        <a:pt x="183" y="121"/>
                        <a:pt x="183" y="120"/>
                      </a:cubicBezTo>
                      <a:cubicBezTo>
                        <a:pt x="183" y="120"/>
                        <a:pt x="183" y="121"/>
                        <a:pt x="183" y="121"/>
                      </a:cubicBezTo>
                      <a:cubicBezTo>
                        <a:pt x="182" y="122"/>
                        <a:pt x="181" y="121"/>
                        <a:pt x="181" y="120"/>
                      </a:cubicBezTo>
                      <a:cubicBezTo>
                        <a:pt x="182" y="119"/>
                        <a:pt x="182" y="119"/>
                        <a:pt x="182" y="119"/>
                      </a:cubicBezTo>
                      <a:cubicBezTo>
                        <a:pt x="181" y="118"/>
                        <a:pt x="181" y="117"/>
                        <a:pt x="180" y="117"/>
                      </a:cubicBezTo>
                      <a:cubicBezTo>
                        <a:pt x="180" y="117"/>
                        <a:pt x="180" y="118"/>
                        <a:pt x="180" y="118"/>
                      </a:cubicBezTo>
                      <a:cubicBezTo>
                        <a:pt x="180" y="118"/>
                        <a:pt x="180" y="118"/>
                        <a:pt x="180" y="118"/>
                      </a:cubicBezTo>
                      <a:cubicBezTo>
                        <a:pt x="179" y="118"/>
                        <a:pt x="180" y="118"/>
                        <a:pt x="180" y="119"/>
                      </a:cubicBezTo>
                      <a:cubicBezTo>
                        <a:pt x="178" y="119"/>
                        <a:pt x="178" y="119"/>
                        <a:pt x="178" y="119"/>
                      </a:cubicBezTo>
                      <a:cubicBezTo>
                        <a:pt x="179" y="120"/>
                        <a:pt x="179" y="120"/>
                        <a:pt x="179" y="120"/>
                      </a:cubicBezTo>
                      <a:cubicBezTo>
                        <a:pt x="176" y="123"/>
                        <a:pt x="176" y="123"/>
                        <a:pt x="176" y="123"/>
                      </a:cubicBezTo>
                      <a:cubicBezTo>
                        <a:pt x="177" y="125"/>
                        <a:pt x="176" y="126"/>
                        <a:pt x="176" y="128"/>
                      </a:cubicBezTo>
                      <a:cubicBezTo>
                        <a:pt x="176" y="130"/>
                        <a:pt x="175" y="132"/>
                        <a:pt x="174" y="134"/>
                      </a:cubicBezTo>
                      <a:cubicBezTo>
                        <a:pt x="174" y="132"/>
                        <a:pt x="173" y="133"/>
                        <a:pt x="172" y="132"/>
                      </a:cubicBezTo>
                      <a:cubicBezTo>
                        <a:pt x="173" y="132"/>
                        <a:pt x="173" y="131"/>
                        <a:pt x="174" y="130"/>
                      </a:cubicBezTo>
                      <a:cubicBezTo>
                        <a:pt x="174" y="129"/>
                        <a:pt x="175" y="128"/>
                        <a:pt x="175" y="127"/>
                      </a:cubicBezTo>
                      <a:cubicBezTo>
                        <a:pt x="175" y="128"/>
                        <a:pt x="174" y="127"/>
                        <a:pt x="174" y="127"/>
                      </a:cubicBezTo>
                      <a:cubicBezTo>
                        <a:pt x="174" y="127"/>
                        <a:pt x="174" y="128"/>
                        <a:pt x="173" y="129"/>
                      </a:cubicBezTo>
                      <a:cubicBezTo>
                        <a:pt x="173" y="130"/>
                        <a:pt x="172" y="131"/>
                        <a:pt x="172" y="131"/>
                      </a:cubicBezTo>
                      <a:cubicBezTo>
                        <a:pt x="172" y="130"/>
                        <a:pt x="171" y="131"/>
                        <a:pt x="170" y="131"/>
                      </a:cubicBezTo>
                      <a:cubicBezTo>
                        <a:pt x="172" y="132"/>
                        <a:pt x="169" y="134"/>
                        <a:pt x="167" y="136"/>
                      </a:cubicBezTo>
                      <a:cubicBezTo>
                        <a:pt x="167" y="136"/>
                        <a:pt x="167" y="135"/>
                        <a:pt x="169" y="134"/>
                      </a:cubicBezTo>
                      <a:cubicBezTo>
                        <a:pt x="167" y="134"/>
                        <a:pt x="167" y="135"/>
                        <a:pt x="167" y="136"/>
                      </a:cubicBezTo>
                      <a:cubicBezTo>
                        <a:pt x="166" y="136"/>
                        <a:pt x="166" y="137"/>
                        <a:pt x="165" y="137"/>
                      </a:cubicBezTo>
                      <a:cubicBezTo>
                        <a:pt x="165" y="137"/>
                        <a:pt x="165" y="137"/>
                        <a:pt x="165" y="137"/>
                      </a:cubicBezTo>
                      <a:cubicBezTo>
                        <a:pt x="165" y="138"/>
                        <a:pt x="162" y="139"/>
                        <a:pt x="162" y="138"/>
                      </a:cubicBezTo>
                      <a:cubicBezTo>
                        <a:pt x="162" y="138"/>
                        <a:pt x="162" y="138"/>
                        <a:pt x="162" y="138"/>
                      </a:cubicBezTo>
                      <a:cubicBezTo>
                        <a:pt x="159" y="139"/>
                        <a:pt x="152" y="142"/>
                        <a:pt x="152" y="143"/>
                      </a:cubicBezTo>
                      <a:cubicBezTo>
                        <a:pt x="152" y="143"/>
                        <a:pt x="152" y="141"/>
                        <a:pt x="152" y="141"/>
                      </a:cubicBezTo>
                      <a:cubicBezTo>
                        <a:pt x="152" y="141"/>
                        <a:pt x="151" y="142"/>
                        <a:pt x="149" y="144"/>
                      </a:cubicBezTo>
                      <a:cubicBezTo>
                        <a:pt x="149" y="145"/>
                        <a:pt x="148" y="146"/>
                        <a:pt x="147" y="147"/>
                      </a:cubicBezTo>
                      <a:cubicBezTo>
                        <a:pt x="147" y="147"/>
                        <a:pt x="146" y="148"/>
                        <a:pt x="146" y="148"/>
                      </a:cubicBezTo>
                      <a:cubicBezTo>
                        <a:pt x="147" y="146"/>
                        <a:pt x="144" y="143"/>
                        <a:pt x="147" y="142"/>
                      </a:cubicBezTo>
                      <a:cubicBezTo>
                        <a:pt x="146" y="142"/>
                        <a:pt x="145" y="142"/>
                        <a:pt x="143" y="142"/>
                      </a:cubicBezTo>
                      <a:cubicBezTo>
                        <a:pt x="144" y="142"/>
                        <a:pt x="145" y="144"/>
                        <a:pt x="144" y="144"/>
                      </a:cubicBezTo>
                      <a:cubicBezTo>
                        <a:pt x="141" y="143"/>
                        <a:pt x="142" y="144"/>
                        <a:pt x="139" y="143"/>
                      </a:cubicBezTo>
                      <a:cubicBezTo>
                        <a:pt x="140" y="143"/>
                        <a:pt x="139" y="145"/>
                        <a:pt x="138" y="145"/>
                      </a:cubicBezTo>
                      <a:cubicBezTo>
                        <a:pt x="138" y="145"/>
                        <a:pt x="138" y="143"/>
                        <a:pt x="138" y="143"/>
                      </a:cubicBezTo>
                      <a:cubicBezTo>
                        <a:pt x="138" y="143"/>
                        <a:pt x="137" y="143"/>
                        <a:pt x="136" y="144"/>
                      </a:cubicBezTo>
                      <a:cubicBezTo>
                        <a:pt x="136" y="145"/>
                        <a:pt x="135" y="145"/>
                        <a:pt x="135" y="145"/>
                      </a:cubicBezTo>
                      <a:cubicBezTo>
                        <a:pt x="136" y="145"/>
                        <a:pt x="135" y="143"/>
                        <a:pt x="134" y="143"/>
                      </a:cubicBezTo>
                      <a:cubicBezTo>
                        <a:pt x="134" y="143"/>
                        <a:pt x="131" y="143"/>
                        <a:pt x="130" y="143"/>
                      </a:cubicBezTo>
                      <a:cubicBezTo>
                        <a:pt x="131" y="143"/>
                        <a:pt x="131" y="143"/>
                        <a:pt x="131" y="143"/>
                      </a:cubicBezTo>
                      <a:cubicBezTo>
                        <a:pt x="127" y="143"/>
                        <a:pt x="127" y="147"/>
                        <a:pt x="123" y="146"/>
                      </a:cubicBezTo>
                      <a:cubicBezTo>
                        <a:pt x="124" y="146"/>
                        <a:pt x="125" y="144"/>
                        <a:pt x="123" y="143"/>
                      </a:cubicBezTo>
                      <a:cubicBezTo>
                        <a:pt x="122" y="144"/>
                        <a:pt x="118" y="148"/>
                        <a:pt x="114" y="148"/>
                      </a:cubicBezTo>
                      <a:cubicBezTo>
                        <a:pt x="113" y="147"/>
                        <a:pt x="113" y="147"/>
                        <a:pt x="113" y="147"/>
                      </a:cubicBezTo>
                      <a:cubicBezTo>
                        <a:pt x="113" y="147"/>
                        <a:pt x="112" y="147"/>
                        <a:pt x="112" y="147"/>
                      </a:cubicBezTo>
                      <a:cubicBezTo>
                        <a:pt x="111" y="147"/>
                        <a:pt x="110" y="147"/>
                        <a:pt x="110" y="147"/>
                      </a:cubicBezTo>
                      <a:cubicBezTo>
                        <a:pt x="112" y="146"/>
                        <a:pt x="118" y="143"/>
                        <a:pt x="121" y="142"/>
                      </a:cubicBezTo>
                      <a:cubicBezTo>
                        <a:pt x="119" y="142"/>
                        <a:pt x="120" y="142"/>
                        <a:pt x="118" y="141"/>
                      </a:cubicBezTo>
                      <a:cubicBezTo>
                        <a:pt x="118" y="140"/>
                        <a:pt x="120" y="141"/>
                        <a:pt x="120" y="141"/>
                      </a:cubicBezTo>
                      <a:cubicBezTo>
                        <a:pt x="120" y="141"/>
                        <a:pt x="119" y="140"/>
                        <a:pt x="118" y="140"/>
                      </a:cubicBezTo>
                      <a:cubicBezTo>
                        <a:pt x="117" y="139"/>
                        <a:pt x="115" y="139"/>
                        <a:pt x="115" y="139"/>
                      </a:cubicBezTo>
                      <a:cubicBezTo>
                        <a:pt x="115" y="141"/>
                        <a:pt x="111" y="139"/>
                        <a:pt x="111" y="140"/>
                      </a:cubicBezTo>
                      <a:cubicBezTo>
                        <a:pt x="111" y="140"/>
                        <a:pt x="113" y="140"/>
                        <a:pt x="114" y="141"/>
                      </a:cubicBezTo>
                      <a:cubicBezTo>
                        <a:pt x="115" y="141"/>
                        <a:pt x="117" y="141"/>
                        <a:pt x="117" y="141"/>
                      </a:cubicBezTo>
                      <a:cubicBezTo>
                        <a:pt x="117" y="142"/>
                        <a:pt x="113" y="144"/>
                        <a:pt x="109" y="142"/>
                      </a:cubicBezTo>
                      <a:cubicBezTo>
                        <a:pt x="108" y="141"/>
                        <a:pt x="111" y="140"/>
                        <a:pt x="111" y="140"/>
                      </a:cubicBezTo>
                      <a:cubicBezTo>
                        <a:pt x="110" y="140"/>
                        <a:pt x="107" y="139"/>
                        <a:pt x="107" y="139"/>
                      </a:cubicBezTo>
                      <a:cubicBezTo>
                        <a:pt x="109" y="139"/>
                        <a:pt x="109" y="139"/>
                        <a:pt x="109" y="139"/>
                      </a:cubicBezTo>
                      <a:cubicBezTo>
                        <a:pt x="107" y="137"/>
                        <a:pt x="105" y="139"/>
                        <a:pt x="103" y="137"/>
                      </a:cubicBezTo>
                      <a:cubicBezTo>
                        <a:pt x="103" y="137"/>
                        <a:pt x="103" y="136"/>
                        <a:pt x="102" y="135"/>
                      </a:cubicBezTo>
                      <a:cubicBezTo>
                        <a:pt x="102" y="135"/>
                        <a:pt x="101" y="134"/>
                        <a:pt x="101" y="135"/>
                      </a:cubicBezTo>
                      <a:cubicBezTo>
                        <a:pt x="102" y="137"/>
                        <a:pt x="100" y="141"/>
                        <a:pt x="98" y="142"/>
                      </a:cubicBezTo>
                      <a:cubicBezTo>
                        <a:pt x="98" y="141"/>
                        <a:pt x="97" y="141"/>
                        <a:pt x="97" y="140"/>
                      </a:cubicBezTo>
                      <a:cubicBezTo>
                        <a:pt x="96" y="139"/>
                        <a:pt x="95" y="138"/>
                        <a:pt x="94" y="137"/>
                      </a:cubicBezTo>
                      <a:cubicBezTo>
                        <a:pt x="93" y="136"/>
                        <a:pt x="97" y="135"/>
                        <a:pt x="96" y="134"/>
                      </a:cubicBezTo>
                      <a:cubicBezTo>
                        <a:pt x="96" y="134"/>
                        <a:pt x="95" y="135"/>
                        <a:pt x="95" y="135"/>
                      </a:cubicBezTo>
                      <a:cubicBezTo>
                        <a:pt x="94" y="134"/>
                        <a:pt x="95" y="134"/>
                        <a:pt x="93" y="133"/>
                      </a:cubicBezTo>
                      <a:cubicBezTo>
                        <a:pt x="93" y="134"/>
                        <a:pt x="89" y="132"/>
                        <a:pt x="92" y="134"/>
                      </a:cubicBezTo>
                      <a:cubicBezTo>
                        <a:pt x="91" y="134"/>
                        <a:pt x="90" y="134"/>
                        <a:pt x="90" y="134"/>
                      </a:cubicBezTo>
                      <a:cubicBezTo>
                        <a:pt x="89" y="134"/>
                        <a:pt x="88" y="134"/>
                        <a:pt x="87" y="134"/>
                      </a:cubicBezTo>
                      <a:cubicBezTo>
                        <a:pt x="87" y="134"/>
                        <a:pt x="87" y="135"/>
                        <a:pt x="86" y="136"/>
                      </a:cubicBezTo>
                      <a:cubicBezTo>
                        <a:pt x="85" y="136"/>
                        <a:pt x="84" y="137"/>
                        <a:pt x="83" y="138"/>
                      </a:cubicBezTo>
                      <a:cubicBezTo>
                        <a:pt x="83" y="137"/>
                        <a:pt x="83" y="137"/>
                        <a:pt x="82" y="137"/>
                      </a:cubicBezTo>
                      <a:cubicBezTo>
                        <a:pt x="78" y="138"/>
                        <a:pt x="76" y="139"/>
                        <a:pt x="73" y="140"/>
                      </a:cubicBezTo>
                      <a:cubicBezTo>
                        <a:pt x="72" y="140"/>
                        <a:pt x="70" y="141"/>
                        <a:pt x="71" y="140"/>
                      </a:cubicBezTo>
                      <a:cubicBezTo>
                        <a:pt x="71" y="140"/>
                        <a:pt x="70" y="141"/>
                        <a:pt x="69" y="141"/>
                      </a:cubicBezTo>
                      <a:cubicBezTo>
                        <a:pt x="67" y="141"/>
                        <a:pt x="71" y="140"/>
                        <a:pt x="69" y="139"/>
                      </a:cubicBezTo>
                      <a:cubicBezTo>
                        <a:pt x="70" y="140"/>
                        <a:pt x="67" y="142"/>
                        <a:pt x="66" y="142"/>
                      </a:cubicBezTo>
                      <a:cubicBezTo>
                        <a:pt x="67" y="144"/>
                        <a:pt x="69" y="141"/>
                        <a:pt x="71" y="140"/>
                      </a:cubicBezTo>
                      <a:cubicBezTo>
                        <a:pt x="71" y="142"/>
                        <a:pt x="69" y="145"/>
                        <a:pt x="66" y="147"/>
                      </a:cubicBezTo>
                      <a:cubicBezTo>
                        <a:pt x="62" y="148"/>
                        <a:pt x="64" y="146"/>
                        <a:pt x="63" y="146"/>
                      </a:cubicBezTo>
                      <a:cubicBezTo>
                        <a:pt x="57" y="148"/>
                        <a:pt x="59" y="151"/>
                        <a:pt x="54" y="150"/>
                      </a:cubicBezTo>
                      <a:cubicBezTo>
                        <a:pt x="51" y="149"/>
                        <a:pt x="53" y="148"/>
                        <a:pt x="53" y="147"/>
                      </a:cubicBezTo>
                      <a:cubicBezTo>
                        <a:pt x="55" y="147"/>
                        <a:pt x="57" y="147"/>
                        <a:pt x="58" y="147"/>
                      </a:cubicBezTo>
                      <a:cubicBezTo>
                        <a:pt x="56" y="147"/>
                        <a:pt x="56" y="147"/>
                        <a:pt x="56" y="147"/>
                      </a:cubicBezTo>
                      <a:cubicBezTo>
                        <a:pt x="57" y="146"/>
                        <a:pt x="59" y="146"/>
                        <a:pt x="60" y="146"/>
                      </a:cubicBezTo>
                      <a:cubicBezTo>
                        <a:pt x="59" y="146"/>
                        <a:pt x="56" y="146"/>
                        <a:pt x="53" y="147"/>
                      </a:cubicBezTo>
                      <a:cubicBezTo>
                        <a:pt x="52" y="147"/>
                        <a:pt x="50" y="147"/>
                        <a:pt x="49" y="147"/>
                      </a:cubicBezTo>
                      <a:cubicBezTo>
                        <a:pt x="47" y="147"/>
                        <a:pt x="46" y="147"/>
                        <a:pt x="45" y="146"/>
                      </a:cubicBezTo>
                      <a:cubicBezTo>
                        <a:pt x="44" y="147"/>
                        <a:pt x="43" y="147"/>
                        <a:pt x="43" y="147"/>
                      </a:cubicBezTo>
                      <a:cubicBezTo>
                        <a:pt x="45" y="147"/>
                        <a:pt x="45" y="147"/>
                        <a:pt x="45" y="147"/>
                      </a:cubicBezTo>
                      <a:cubicBezTo>
                        <a:pt x="46" y="148"/>
                        <a:pt x="42" y="149"/>
                        <a:pt x="44" y="149"/>
                      </a:cubicBezTo>
                      <a:cubicBezTo>
                        <a:pt x="42" y="150"/>
                        <a:pt x="40" y="151"/>
                        <a:pt x="37" y="150"/>
                      </a:cubicBezTo>
                      <a:cubicBezTo>
                        <a:pt x="36" y="148"/>
                        <a:pt x="36" y="148"/>
                        <a:pt x="36" y="148"/>
                      </a:cubicBezTo>
                      <a:cubicBezTo>
                        <a:pt x="36" y="149"/>
                        <a:pt x="38" y="149"/>
                        <a:pt x="39" y="149"/>
                      </a:cubicBezTo>
                      <a:cubicBezTo>
                        <a:pt x="38" y="150"/>
                        <a:pt x="35" y="147"/>
                        <a:pt x="33" y="148"/>
                      </a:cubicBezTo>
                      <a:cubicBezTo>
                        <a:pt x="35" y="150"/>
                        <a:pt x="35" y="150"/>
                        <a:pt x="35" y="150"/>
                      </a:cubicBezTo>
                      <a:cubicBezTo>
                        <a:pt x="33" y="150"/>
                        <a:pt x="30" y="151"/>
                        <a:pt x="28" y="150"/>
                      </a:cubicBezTo>
                      <a:cubicBezTo>
                        <a:pt x="29" y="152"/>
                        <a:pt x="28" y="150"/>
                        <a:pt x="30" y="152"/>
                      </a:cubicBezTo>
                      <a:cubicBezTo>
                        <a:pt x="29" y="150"/>
                        <a:pt x="37" y="153"/>
                        <a:pt x="34" y="150"/>
                      </a:cubicBezTo>
                      <a:cubicBezTo>
                        <a:pt x="36" y="152"/>
                        <a:pt x="37" y="152"/>
                        <a:pt x="40" y="153"/>
                      </a:cubicBezTo>
                      <a:cubicBezTo>
                        <a:pt x="40" y="153"/>
                        <a:pt x="39" y="152"/>
                        <a:pt x="41" y="152"/>
                      </a:cubicBezTo>
                      <a:cubicBezTo>
                        <a:pt x="41" y="152"/>
                        <a:pt x="42" y="152"/>
                        <a:pt x="42" y="152"/>
                      </a:cubicBezTo>
                      <a:cubicBezTo>
                        <a:pt x="42" y="152"/>
                        <a:pt x="42" y="152"/>
                        <a:pt x="42" y="152"/>
                      </a:cubicBezTo>
                      <a:cubicBezTo>
                        <a:pt x="42" y="152"/>
                        <a:pt x="42" y="152"/>
                        <a:pt x="42" y="152"/>
                      </a:cubicBezTo>
                      <a:cubicBezTo>
                        <a:pt x="42" y="152"/>
                        <a:pt x="42" y="152"/>
                        <a:pt x="42" y="152"/>
                      </a:cubicBezTo>
                      <a:cubicBezTo>
                        <a:pt x="41" y="152"/>
                        <a:pt x="41" y="152"/>
                        <a:pt x="41" y="151"/>
                      </a:cubicBezTo>
                      <a:cubicBezTo>
                        <a:pt x="42" y="151"/>
                        <a:pt x="45" y="151"/>
                        <a:pt x="46" y="150"/>
                      </a:cubicBezTo>
                      <a:cubicBezTo>
                        <a:pt x="47" y="150"/>
                        <a:pt x="46" y="151"/>
                        <a:pt x="46" y="151"/>
                      </a:cubicBezTo>
                      <a:cubicBezTo>
                        <a:pt x="48" y="150"/>
                        <a:pt x="48" y="150"/>
                        <a:pt x="48" y="150"/>
                      </a:cubicBezTo>
                      <a:cubicBezTo>
                        <a:pt x="48" y="151"/>
                        <a:pt x="52" y="152"/>
                        <a:pt x="49" y="152"/>
                      </a:cubicBezTo>
                      <a:cubicBezTo>
                        <a:pt x="51" y="152"/>
                        <a:pt x="51" y="152"/>
                        <a:pt x="51" y="152"/>
                      </a:cubicBezTo>
                      <a:cubicBezTo>
                        <a:pt x="53" y="153"/>
                        <a:pt x="55" y="153"/>
                        <a:pt x="57" y="152"/>
                      </a:cubicBezTo>
                      <a:cubicBezTo>
                        <a:pt x="58" y="152"/>
                        <a:pt x="60" y="150"/>
                        <a:pt x="59" y="151"/>
                      </a:cubicBezTo>
                      <a:cubicBezTo>
                        <a:pt x="59" y="151"/>
                        <a:pt x="60" y="151"/>
                        <a:pt x="61" y="151"/>
                      </a:cubicBezTo>
                      <a:cubicBezTo>
                        <a:pt x="62" y="150"/>
                        <a:pt x="63" y="150"/>
                        <a:pt x="63" y="150"/>
                      </a:cubicBezTo>
                      <a:cubicBezTo>
                        <a:pt x="63" y="150"/>
                        <a:pt x="63" y="150"/>
                        <a:pt x="63" y="150"/>
                      </a:cubicBezTo>
                      <a:cubicBezTo>
                        <a:pt x="67" y="149"/>
                        <a:pt x="71" y="146"/>
                        <a:pt x="76" y="145"/>
                      </a:cubicBezTo>
                      <a:cubicBezTo>
                        <a:pt x="77" y="145"/>
                        <a:pt x="77" y="144"/>
                        <a:pt x="78" y="144"/>
                      </a:cubicBezTo>
                      <a:cubicBezTo>
                        <a:pt x="79" y="144"/>
                        <a:pt x="79" y="143"/>
                        <a:pt x="80" y="143"/>
                      </a:cubicBezTo>
                      <a:cubicBezTo>
                        <a:pt x="81" y="143"/>
                        <a:pt x="81" y="143"/>
                        <a:pt x="81" y="143"/>
                      </a:cubicBezTo>
                      <a:cubicBezTo>
                        <a:pt x="81" y="143"/>
                        <a:pt x="83" y="143"/>
                        <a:pt x="83" y="143"/>
                      </a:cubicBezTo>
                      <a:cubicBezTo>
                        <a:pt x="84" y="143"/>
                        <a:pt x="85" y="143"/>
                        <a:pt x="85" y="142"/>
                      </a:cubicBezTo>
                      <a:cubicBezTo>
                        <a:pt x="86" y="142"/>
                        <a:pt x="87" y="143"/>
                        <a:pt x="87" y="143"/>
                      </a:cubicBezTo>
                      <a:cubicBezTo>
                        <a:pt x="88" y="143"/>
                        <a:pt x="88" y="143"/>
                        <a:pt x="89" y="143"/>
                      </a:cubicBezTo>
                      <a:cubicBezTo>
                        <a:pt x="89" y="143"/>
                        <a:pt x="89" y="143"/>
                        <a:pt x="89" y="143"/>
                      </a:cubicBezTo>
                      <a:cubicBezTo>
                        <a:pt x="89" y="143"/>
                        <a:pt x="89" y="143"/>
                        <a:pt x="89" y="143"/>
                      </a:cubicBezTo>
                      <a:cubicBezTo>
                        <a:pt x="90" y="143"/>
                        <a:pt x="90" y="143"/>
                        <a:pt x="90" y="143"/>
                      </a:cubicBezTo>
                      <a:cubicBezTo>
                        <a:pt x="90" y="143"/>
                        <a:pt x="91" y="143"/>
                        <a:pt x="91" y="143"/>
                      </a:cubicBezTo>
                      <a:cubicBezTo>
                        <a:pt x="92" y="143"/>
                        <a:pt x="93" y="143"/>
                        <a:pt x="93" y="143"/>
                      </a:cubicBezTo>
                      <a:cubicBezTo>
                        <a:pt x="94" y="143"/>
                        <a:pt x="94" y="143"/>
                        <a:pt x="94" y="143"/>
                      </a:cubicBezTo>
                      <a:cubicBezTo>
                        <a:pt x="95" y="143"/>
                        <a:pt x="96" y="143"/>
                        <a:pt x="96" y="143"/>
                      </a:cubicBezTo>
                      <a:cubicBezTo>
                        <a:pt x="97" y="144"/>
                        <a:pt x="97" y="144"/>
                        <a:pt x="98" y="144"/>
                      </a:cubicBezTo>
                      <a:cubicBezTo>
                        <a:pt x="98" y="144"/>
                        <a:pt x="99" y="144"/>
                        <a:pt x="100" y="144"/>
                      </a:cubicBezTo>
                      <a:cubicBezTo>
                        <a:pt x="100" y="144"/>
                        <a:pt x="100" y="144"/>
                        <a:pt x="100" y="144"/>
                      </a:cubicBezTo>
                      <a:cubicBezTo>
                        <a:pt x="102" y="144"/>
                        <a:pt x="105" y="147"/>
                        <a:pt x="109" y="148"/>
                      </a:cubicBezTo>
                      <a:cubicBezTo>
                        <a:pt x="109" y="148"/>
                        <a:pt x="108" y="148"/>
                        <a:pt x="107" y="147"/>
                      </a:cubicBezTo>
                      <a:cubicBezTo>
                        <a:pt x="111" y="151"/>
                        <a:pt x="117" y="149"/>
                        <a:pt x="120" y="151"/>
                      </a:cubicBezTo>
                      <a:cubicBezTo>
                        <a:pt x="121" y="151"/>
                        <a:pt x="122" y="151"/>
                        <a:pt x="123" y="151"/>
                      </a:cubicBezTo>
                      <a:cubicBezTo>
                        <a:pt x="123" y="151"/>
                        <a:pt x="123" y="151"/>
                        <a:pt x="122" y="151"/>
                      </a:cubicBezTo>
                      <a:cubicBezTo>
                        <a:pt x="123" y="151"/>
                        <a:pt x="123" y="151"/>
                        <a:pt x="123" y="151"/>
                      </a:cubicBezTo>
                      <a:cubicBezTo>
                        <a:pt x="123" y="151"/>
                        <a:pt x="124" y="152"/>
                        <a:pt x="124" y="152"/>
                      </a:cubicBezTo>
                      <a:cubicBezTo>
                        <a:pt x="124" y="152"/>
                        <a:pt x="123" y="151"/>
                        <a:pt x="123" y="151"/>
                      </a:cubicBezTo>
                      <a:cubicBezTo>
                        <a:pt x="124" y="151"/>
                        <a:pt x="125" y="151"/>
                        <a:pt x="126" y="151"/>
                      </a:cubicBezTo>
                      <a:cubicBezTo>
                        <a:pt x="127" y="152"/>
                        <a:pt x="127" y="152"/>
                        <a:pt x="127" y="152"/>
                      </a:cubicBezTo>
                      <a:cubicBezTo>
                        <a:pt x="127" y="152"/>
                        <a:pt x="127" y="152"/>
                        <a:pt x="127" y="152"/>
                      </a:cubicBezTo>
                      <a:cubicBezTo>
                        <a:pt x="128" y="152"/>
                        <a:pt x="128" y="151"/>
                        <a:pt x="127" y="151"/>
                      </a:cubicBezTo>
                      <a:cubicBezTo>
                        <a:pt x="128" y="151"/>
                        <a:pt x="129" y="150"/>
                        <a:pt x="129" y="150"/>
                      </a:cubicBezTo>
                      <a:cubicBezTo>
                        <a:pt x="130" y="152"/>
                        <a:pt x="132" y="150"/>
                        <a:pt x="133" y="151"/>
                      </a:cubicBezTo>
                      <a:cubicBezTo>
                        <a:pt x="134" y="151"/>
                        <a:pt x="135" y="151"/>
                        <a:pt x="136" y="151"/>
                      </a:cubicBezTo>
                      <a:cubicBezTo>
                        <a:pt x="138" y="150"/>
                        <a:pt x="139" y="150"/>
                        <a:pt x="139" y="149"/>
                      </a:cubicBezTo>
                      <a:cubicBezTo>
                        <a:pt x="139" y="149"/>
                        <a:pt x="140" y="149"/>
                        <a:pt x="139" y="149"/>
                      </a:cubicBezTo>
                      <a:cubicBezTo>
                        <a:pt x="140" y="149"/>
                        <a:pt x="142" y="149"/>
                        <a:pt x="143" y="149"/>
                      </a:cubicBezTo>
                      <a:cubicBezTo>
                        <a:pt x="143" y="150"/>
                        <a:pt x="143" y="150"/>
                        <a:pt x="143" y="150"/>
                      </a:cubicBezTo>
                      <a:cubicBezTo>
                        <a:pt x="146" y="148"/>
                        <a:pt x="146" y="148"/>
                        <a:pt x="146" y="148"/>
                      </a:cubicBezTo>
                      <a:cubicBezTo>
                        <a:pt x="148" y="148"/>
                        <a:pt x="149" y="149"/>
                        <a:pt x="147" y="150"/>
                      </a:cubicBezTo>
                      <a:cubicBezTo>
                        <a:pt x="151" y="148"/>
                        <a:pt x="150" y="149"/>
                        <a:pt x="153" y="147"/>
                      </a:cubicBezTo>
                      <a:cubicBezTo>
                        <a:pt x="153" y="147"/>
                        <a:pt x="153" y="147"/>
                        <a:pt x="153" y="147"/>
                      </a:cubicBezTo>
                      <a:cubicBezTo>
                        <a:pt x="154" y="147"/>
                        <a:pt x="156" y="146"/>
                        <a:pt x="157" y="146"/>
                      </a:cubicBezTo>
                      <a:cubicBezTo>
                        <a:pt x="158" y="146"/>
                        <a:pt x="159" y="146"/>
                        <a:pt x="160" y="146"/>
                      </a:cubicBezTo>
                      <a:cubicBezTo>
                        <a:pt x="162" y="145"/>
                        <a:pt x="164" y="145"/>
                        <a:pt x="166" y="144"/>
                      </a:cubicBezTo>
                      <a:cubicBezTo>
                        <a:pt x="167" y="143"/>
                        <a:pt x="169" y="142"/>
                        <a:pt x="171" y="141"/>
                      </a:cubicBezTo>
                      <a:cubicBezTo>
                        <a:pt x="173" y="139"/>
                        <a:pt x="175" y="138"/>
                        <a:pt x="176" y="137"/>
                      </a:cubicBezTo>
                      <a:cubicBezTo>
                        <a:pt x="174" y="137"/>
                        <a:pt x="180" y="135"/>
                        <a:pt x="178" y="134"/>
                      </a:cubicBezTo>
                      <a:cubicBezTo>
                        <a:pt x="179" y="134"/>
                        <a:pt x="180" y="133"/>
                        <a:pt x="180" y="134"/>
                      </a:cubicBezTo>
                      <a:cubicBezTo>
                        <a:pt x="181" y="133"/>
                        <a:pt x="182" y="132"/>
                        <a:pt x="183" y="131"/>
                      </a:cubicBezTo>
                      <a:cubicBezTo>
                        <a:pt x="183" y="129"/>
                        <a:pt x="184" y="128"/>
                        <a:pt x="184" y="127"/>
                      </a:cubicBezTo>
                      <a:cubicBezTo>
                        <a:pt x="185" y="127"/>
                        <a:pt x="184" y="128"/>
                        <a:pt x="185" y="128"/>
                      </a:cubicBezTo>
                      <a:cubicBezTo>
                        <a:pt x="185" y="127"/>
                        <a:pt x="185" y="126"/>
                        <a:pt x="185" y="126"/>
                      </a:cubicBezTo>
                      <a:cubicBezTo>
                        <a:pt x="186" y="126"/>
                        <a:pt x="185" y="127"/>
                        <a:pt x="185" y="128"/>
                      </a:cubicBezTo>
                      <a:cubicBezTo>
                        <a:pt x="187" y="124"/>
                        <a:pt x="185" y="123"/>
                        <a:pt x="184" y="122"/>
                      </a:cubicBezTo>
                      <a:cubicBezTo>
                        <a:pt x="185" y="120"/>
                        <a:pt x="185" y="119"/>
                        <a:pt x="185" y="118"/>
                      </a:cubicBezTo>
                      <a:cubicBezTo>
                        <a:pt x="185" y="117"/>
                        <a:pt x="186" y="116"/>
                        <a:pt x="186" y="119"/>
                      </a:cubicBezTo>
                      <a:cubicBezTo>
                        <a:pt x="186" y="118"/>
                        <a:pt x="187" y="116"/>
                        <a:pt x="187" y="114"/>
                      </a:cubicBezTo>
                      <a:cubicBezTo>
                        <a:pt x="187" y="112"/>
                        <a:pt x="187" y="110"/>
                        <a:pt x="186" y="110"/>
                      </a:cubicBezTo>
                      <a:cubicBezTo>
                        <a:pt x="186" y="110"/>
                        <a:pt x="186" y="108"/>
                        <a:pt x="186" y="108"/>
                      </a:cubicBezTo>
                      <a:cubicBezTo>
                        <a:pt x="186" y="105"/>
                        <a:pt x="186" y="105"/>
                        <a:pt x="185" y="102"/>
                      </a:cubicBezTo>
                      <a:cubicBezTo>
                        <a:pt x="185" y="103"/>
                        <a:pt x="185" y="103"/>
                        <a:pt x="185" y="103"/>
                      </a:cubicBezTo>
                      <a:cubicBezTo>
                        <a:pt x="183" y="102"/>
                        <a:pt x="184" y="100"/>
                        <a:pt x="183" y="98"/>
                      </a:cubicBezTo>
                      <a:cubicBezTo>
                        <a:pt x="183" y="98"/>
                        <a:pt x="183" y="98"/>
                        <a:pt x="183" y="98"/>
                      </a:cubicBezTo>
                      <a:cubicBezTo>
                        <a:pt x="183" y="93"/>
                        <a:pt x="182" y="96"/>
                        <a:pt x="181" y="91"/>
                      </a:cubicBezTo>
                      <a:cubicBezTo>
                        <a:pt x="180" y="92"/>
                        <a:pt x="180" y="92"/>
                        <a:pt x="180" y="92"/>
                      </a:cubicBezTo>
                      <a:cubicBezTo>
                        <a:pt x="179" y="92"/>
                        <a:pt x="179" y="91"/>
                        <a:pt x="179" y="89"/>
                      </a:cubicBezTo>
                      <a:cubicBezTo>
                        <a:pt x="179" y="88"/>
                        <a:pt x="178" y="86"/>
                        <a:pt x="177" y="85"/>
                      </a:cubicBezTo>
                      <a:cubicBezTo>
                        <a:pt x="177" y="85"/>
                        <a:pt x="177" y="86"/>
                        <a:pt x="177" y="86"/>
                      </a:cubicBezTo>
                      <a:cubicBezTo>
                        <a:pt x="176" y="86"/>
                        <a:pt x="176" y="84"/>
                        <a:pt x="176" y="83"/>
                      </a:cubicBezTo>
                      <a:cubicBezTo>
                        <a:pt x="176" y="82"/>
                        <a:pt x="176" y="80"/>
                        <a:pt x="175" y="79"/>
                      </a:cubicBezTo>
                      <a:cubicBezTo>
                        <a:pt x="175" y="79"/>
                        <a:pt x="176" y="79"/>
                        <a:pt x="176" y="80"/>
                      </a:cubicBezTo>
                      <a:cubicBezTo>
                        <a:pt x="173" y="76"/>
                        <a:pt x="175" y="80"/>
                        <a:pt x="172" y="78"/>
                      </a:cubicBezTo>
                      <a:cubicBezTo>
                        <a:pt x="172" y="77"/>
                        <a:pt x="174" y="77"/>
                        <a:pt x="172" y="76"/>
                      </a:cubicBezTo>
                      <a:cubicBezTo>
                        <a:pt x="172" y="75"/>
                        <a:pt x="170" y="75"/>
                        <a:pt x="168" y="74"/>
                      </a:cubicBezTo>
                      <a:cubicBezTo>
                        <a:pt x="166" y="73"/>
                        <a:pt x="164" y="73"/>
                        <a:pt x="163" y="71"/>
                      </a:cubicBezTo>
                      <a:cubicBezTo>
                        <a:pt x="164" y="72"/>
                        <a:pt x="164" y="73"/>
                        <a:pt x="163" y="72"/>
                      </a:cubicBezTo>
                      <a:cubicBezTo>
                        <a:pt x="161" y="72"/>
                        <a:pt x="158" y="68"/>
                        <a:pt x="155" y="69"/>
                      </a:cubicBezTo>
                      <a:cubicBezTo>
                        <a:pt x="155" y="69"/>
                        <a:pt x="155" y="68"/>
                        <a:pt x="155" y="68"/>
                      </a:cubicBezTo>
                      <a:cubicBezTo>
                        <a:pt x="155" y="68"/>
                        <a:pt x="153" y="68"/>
                        <a:pt x="152" y="67"/>
                      </a:cubicBezTo>
                      <a:cubicBezTo>
                        <a:pt x="151" y="67"/>
                        <a:pt x="150" y="66"/>
                        <a:pt x="150" y="66"/>
                      </a:cubicBezTo>
                      <a:cubicBezTo>
                        <a:pt x="150" y="65"/>
                        <a:pt x="148" y="63"/>
                        <a:pt x="146" y="62"/>
                      </a:cubicBezTo>
                      <a:cubicBezTo>
                        <a:pt x="145" y="61"/>
                        <a:pt x="143" y="59"/>
                        <a:pt x="144" y="58"/>
                      </a:cubicBezTo>
                      <a:cubicBezTo>
                        <a:pt x="144" y="58"/>
                        <a:pt x="143" y="57"/>
                        <a:pt x="143" y="56"/>
                      </a:cubicBezTo>
                      <a:cubicBezTo>
                        <a:pt x="142" y="55"/>
                        <a:pt x="141" y="54"/>
                        <a:pt x="141" y="54"/>
                      </a:cubicBezTo>
                      <a:cubicBezTo>
                        <a:pt x="142" y="54"/>
                        <a:pt x="142" y="54"/>
                        <a:pt x="142" y="54"/>
                      </a:cubicBezTo>
                      <a:cubicBezTo>
                        <a:pt x="140" y="51"/>
                        <a:pt x="139" y="51"/>
                        <a:pt x="138" y="50"/>
                      </a:cubicBezTo>
                      <a:cubicBezTo>
                        <a:pt x="138" y="49"/>
                        <a:pt x="138" y="50"/>
                        <a:pt x="139" y="50"/>
                      </a:cubicBezTo>
                      <a:cubicBezTo>
                        <a:pt x="137" y="45"/>
                        <a:pt x="137" y="45"/>
                        <a:pt x="134" y="42"/>
                      </a:cubicBezTo>
                      <a:cubicBezTo>
                        <a:pt x="135" y="41"/>
                        <a:pt x="135" y="41"/>
                        <a:pt x="135" y="41"/>
                      </a:cubicBezTo>
                      <a:cubicBezTo>
                        <a:pt x="135" y="41"/>
                        <a:pt x="134" y="41"/>
                        <a:pt x="134" y="40"/>
                      </a:cubicBezTo>
                      <a:cubicBezTo>
                        <a:pt x="134" y="38"/>
                        <a:pt x="133" y="37"/>
                        <a:pt x="132" y="35"/>
                      </a:cubicBezTo>
                      <a:cubicBezTo>
                        <a:pt x="132" y="33"/>
                        <a:pt x="131" y="31"/>
                        <a:pt x="129" y="30"/>
                      </a:cubicBezTo>
                      <a:cubicBezTo>
                        <a:pt x="130" y="30"/>
                        <a:pt x="130" y="30"/>
                        <a:pt x="130" y="30"/>
                      </a:cubicBezTo>
                      <a:cubicBezTo>
                        <a:pt x="126" y="26"/>
                        <a:pt x="125" y="17"/>
                        <a:pt x="120" y="18"/>
                      </a:cubicBezTo>
                      <a:cubicBezTo>
                        <a:pt x="120" y="18"/>
                        <a:pt x="120" y="18"/>
                        <a:pt x="119" y="17"/>
                      </a:cubicBezTo>
                      <a:cubicBezTo>
                        <a:pt x="118" y="16"/>
                        <a:pt x="117" y="16"/>
                        <a:pt x="117" y="16"/>
                      </a:cubicBezTo>
                      <a:cubicBezTo>
                        <a:pt x="120" y="20"/>
                        <a:pt x="116" y="17"/>
                        <a:pt x="117" y="18"/>
                      </a:cubicBezTo>
                      <a:cubicBezTo>
                        <a:pt x="115" y="17"/>
                        <a:pt x="114" y="14"/>
                        <a:pt x="116" y="16"/>
                      </a:cubicBezTo>
                      <a:cubicBezTo>
                        <a:pt x="116" y="16"/>
                        <a:pt x="116" y="16"/>
                        <a:pt x="116" y="16"/>
                      </a:cubicBezTo>
                      <a:cubicBezTo>
                        <a:pt x="117" y="16"/>
                        <a:pt x="116" y="15"/>
                        <a:pt x="115" y="13"/>
                      </a:cubicBezTo>
                      <a:cubicBezTo>
                        <a:pt x="114" y="12"/>
                        <a:pt x="113" y="11"/>
                        <a:pt x="113" y="11"/>
                      </a:cubicBezTo>
                      <a:cubicBezTo>
                        <a:pt x="109" y="8"/>
                        <a:pt x="105" y="5"/>
                        <a:pt x="101" y="3"/>
                      </a:cubicBezTo>
                      <a:cubicBezTo>
                        <a:pt x="97" y="1"/>
                        <a:pt x="92" y="0"/>
                        <a:pt x="87" y="0"/>
                      </a:cubicBezTo>
                      <a:cubicBezTo>
                        <a:pt x="88" y="1"/>
                        <a:pt x="88" y="1"/>
                        <a:pt x="88" y="1"/>
                      </a:cubicBezTo>
                      <a:cubicBezTo>
                        <a:pt x="88" y="1"/>
                        <a:pt x="87" y="1"/>
                        <a:pt x="86" y="1"/>
                      </a:cubicBezTo>
                      <a:cubicBezTo>
                        <a:pt x="86" y="2"/>
                        <a:pt x="85" y="2"/>
                        <a:pt x="85" y="2"/>
                      </a:cubicBezTo>
                      <a:cubicBezTo>
                        <a:pt x="84" y="1"/>
                        <a:pt x="83" y="1"/>
                        <a:pt x="86" y="0"/>
                      </a:cubicBezTo>
                      <a:cubicBezTo>
                        <a:pt x="85" y="0"/>
                        <a:pt x="84" y="0"/>
                        <a:pt x="83" y="1"/>
                      </a:cubicBezTo>
                      <a:cubicBezTo>
                        <a:pt x="83" y="1"/>
                        <a:pt x="83" y="1"/>
                        <a:pt x="83" y="1"/>
                      </a:cubicBezTo>
                      <a:cubicBezTo>
                        <a:pt x="83" y="1"/>
                        <a:pt x="82" y="2"/>
                        <a:pt x="82" y="2"/>
                      </a:cubicBezTo>
                      <a:cubicBezTo>
                        <a:pt x="78" y="2"/>
                        <a:pt x="84" y="0"/>
                        <a:pt x="82" y="0"/>
                      </a:cubicBezTo>
                      <a:cubicBezTo>
                        <a:pt x="80" y="1"/>
                        <a:pt x="80" y="1"/>
                        <a:pt x="80" y="1"/>
                      </a:cubicBezTo>
                      <a:cubicBezTo>
                        <a:pt x="81" y="1"/>
                        <a:pt x="81" y="1"/>
                        <a:pt x="81" y="1"/>
                      </a:cubicBezTo>
                      <a:cubicBezTo>
                        <a:pt x="79" y="2"/>
                        <a:pt x="79" y="2"/>
                        <a:pt x="77" y="3"/>
                      </a:cubicBezTo>
                      <a:cubicBezTo>
                        <a:pt x="75" y="3"/>
                        <a:pt x="76" y="2"/>
                        <a:pt x="75" y="3"/>
                      </a:cubicBezTo>
                      <a:cubicBezTo>
                        <a:pt x="75" y="3"/>
                        <a:pt x="75" y="3"/>
                        <a:pt x="74" y="3"/>
                      </a:cubicBezTo>
                      <a:cubicBezTo>
                        <a:pt x="70" y="5"/>
                        <a:pt x="70" y="5"/>
                        <a:pt x="70" y="5"/>
                      </a:cubicBezTo>
                      <a:cubicBezTo>
                        <a:pt x="72" y="5"/>
                        <a:pt x="72" y="5"/>
                        <a:pt x="72" y="5"/>
                      </a:cubicBezTo>
                      <a:cubicBezTo>
                        <a:pt x="71" y="6"/>
                        <a:pt x="69" y="7"/>
                        <a:pt x="71" y="7"/>
                      </a:cubicBezTo>
                      <a:cubicBezTo>
                        <a:pt x="70" y="7"/>
                        <a:pt x="69" y="7"/>
                        <a:pt x="68" y="8"/>
                      </a:cubicBezTo>
                      <a:cubicBezTo>
                        <a:pt x="66" y="9"/>
                        <a:pt x="65" y="9"/>
                        <a:pt x="63" y="11"/>
                      </a:cubicBezTo>
                      <a:cubicBezTo>
                        <a:pt x="61" y="13"/>
                        <a:pt x="58" y="15"/>
                        <a:pt x="58" y="16"/>
                      </a:cubicBezTo>
                      <a:cubicBezTo>
                        <a:pt x="57" y="18"/>
                        <a:pt x="55" y="20"/>
                        <a:pt x="53" y="22"/>
                      </a:cubicBezTo>
                      <a:cubicBezTo>
                        <a:pt x="54" y="22"/>
                        <a:pt x="55" y="22"/>
                        <a:pt x="53" y="24"/>
                      </a:cubicBezTo>
                      <a:cubicBezTo>
                        <a:pt x="52" y="22"/>
                        <a:pt x="50" y="27"/>
                        <a:pt x="47" y="28"/>
                      </a:cubicBezTo>
                      <a:cubicBezTo>
                        <a:pt x="48" y="27"/>
                        <a:pt x="47" y="29"/>
                        <a:pt x="47" y="30"/>
                      </a:cubicBezTo>
                      <a:cubicBezTo>
                        <a:pt x="46" y="32"/>
                        <a:pt x="45" y="33"/>
                        <a:pt x="47" y="32"/>
                      </a:cubicBezTo>
                      <a:cubicBezTo>
                        <a:pt x="46" y="34"/>
                        <a:pt x="46" y="32"/>
                        <a:pt x="45" y="33"/>
                      </a:cubicBezTo>
                      <a:cubicBezTo>
                        <a:pt x="44" y="35"/>
                        <a:pt x="43" y="37"/>
                        <a:pt x="41" y="40"/>
                      </a:cubicBezTo>
                      <a:cubicBezTo>
                        <a:pt x="41" y="40"/>
                        <a:pt x="41" y="40"/>
                        <a:pt x="41" y="40"/>
                      </a:cubicBezTo>
                      <a:cubicBezTo>
                        <a:pt x="41" y="41"/>
                        <a:pt x="41" y="41"/>
                        <a:pt x="41" y="41"/>
                      </a:cubicBezTo>
                      <a:cubicBezTo>
                        <a:pt x="40" y="42"/>
                        <a:pt x="40" y="42"/>
                        <a:pt x="40" y="42"/>
                      </a:cubicBezTo>
                      <a:cubicBezTo>
                        <a:pt x="39" y="44"/>
                        <a:pt x="39" y="44"/>
                        <a:pt x="39" y="44"/>
                      </a:cubicBezTo>
                      <a:cubicBezTo>
                        <a:pt x="39" y="45"/>
                        <a:pt x="38" y="47"/>
                        <a:pt x="37" y="48"/>
                      </a:cubicBezTo>
                      <a:cubicBezTo>
                        <a:pt x="38" y="48"/>
                        <a:pt x="38" y="48"/>
                        <a:pt x="38" y="49"/>
                      </a:cubicBezTo>
                      <a:cubicBezTo>
                        <a:pt x="38" y="49"/>
                        <a:pt x="38" y="50"/>
                        <a:pt x="37" y="50"/>
                      </a:cubicBezTo>
                      <a:cubicBezTo>
                        <a:pt x="36" y="51"/>
                        <a:pt x="35" y="51"/>
                        <a:pt x="35" y="51"/>
                      </a:cubicBezTo>
                      <a:cubicBezTo>
                        <a:pt x="35" y="52"/>
                        <a:pt x="37" y="53"/>
                        <a:pt x="35" y="54"/>
                      </a:cubicBezTo>
                      <a:cubicBezTo>
                        <a:pt x="35" y="54"/>
                        <a:pt x="36" y="54"/>
                        <a:pt x="35" y="54"/>
                      </a:cubicBezTo>
                      <a:cubicBezTo>
                        <a:pt x="32" y="59"/>
                        <a:pt x="29" y="64"/>
                        <a:pt x="25" y="67"/>
                      </a:cubicBezTo>
                      <a:cubicBezTo>
                        <a:pt x="24" y="68"/>
                        <a:pt x="22" y="69"/>
                        <a:pt x="21" y="69"/>
                      </a:cubicBezTo>
                      <a:cubicBezTo>
                        <a:pt x="21" y="69"/>
                        <a:pt x="21" y="69"/>
                        <a:pt x="21" y="69"/>
                      </a:cubicBezTo>
                      <a:cubicBezTo>
                        <a:pt x="20" y="70"/>
                        <a:pt x="20" y="70"/>
                        <a:pt x="20" y="70"/>
                      </a:cubicBezTo>
                      <a:cubicBezTo>
                        <a:pt x="17" y="71"/>
                        <a:pt x="17" y="71"/>
                        <a:pt x="17" y="71"/>
                      </a:cubicBezTo>
                      <a:cubicBezTo>
                        <a:pt x="14" y="72"/>
                        <a:pt x="12" y="73"/>
                        <a:pt x="8" y="74"/>
                      </a:cubicBezTo>
                      <a:cubicBezTo>
                        <a:pt x="10" y="74"/>
                        <a:pt x="9" y="74"/>
                        <a:pt x="8" y="75"/>
                      </a:cubicBezTo>
                      <a:cubicBezTo>
                        <a:pt x="9" y="75"/>
                        <a:pt x="9" y="76"/>
                        <a:pt x="9" y="76"/>
                      </a:cubicBezTo>
                      <a:cubicBezTo>
                        <a:pt x="9" y="76"/>
                        <a:pt x="8" y="76"/>
                        <a:pt x="6" y="77"/>
                      </a:cubicBezTo>
                      <a:cubicBezTo>
                        <a:pt x="6" y="77"/>
                        <a:pt x="5" y="77"/>
                        <a:pt x="5" y="78"/>
                      </a:cubicBezTo>
                      <a:cubicBezTo>
                        <a:pt x="4" y="78"/>
                        <a:pt x="4" y="78"/>
                        <a:pt x="4" y="78"/>
                      </a:cubicBezTo>
                      <a:cubicBezTo>
                        <a:pt x="4" y="79"/>
                        <a:pt x="3" y="80"/>
                        <a:pt x="2" y="81"/>
                      </a:cubicBezTo>
                      <a:cubicBezTo>
                        <a:pt x="1" y="82"/>
                        <a:pt x="0" y="83"/>
                        <a:pt x="0" y="83"/>
                      </a:cubicBezTo>
                      <a:cubicBezTo>
                        <a:pt x="1" y="82"/>
                        <a:pt x="1" y="82"/>
                        <a:pt x="1" y="82"/>
                      </a:cubicBezTo>
                      <a:cubicBezTo>
                        <a:pt x="1" y="83"/>
                        <a:pt x="2" y="83"/>
                        <a:pt x="3" y="83"/>
                      </a:cubicBezTo>
                      <a:cubicBezTo>
                        <a:pt x="5" y="83"/>
                        <a:pt x="6" y="83"/>
                        <a:pt x="7" y="84"/>
                      </a:cubicBezTo>
                      <a:cubicBezTo>
                        <a:pt x="7" y="83"/>
                        <a:pt x="9" y="82"/>
                        <a:pt x="10" y="82"/>
                      </a:cubicBezTo>
                      <a:cubicBezTo>
                        <a:pt x="12" y="81"/>
                        <a:pt x="14" y="81"/>
                        <a:pt x="15" y="79"/>
                      </a:cubicBezTo>
                      <a:cubicBezTo>
                        <a:pt x="15" y="79"/>
                        <a:pt x="14" y="80"/>
                        <a:pt x="15" y="80"/>
                      </a:cubicBezTo>
                      <a:cubicBezTo>
                        <a:pt x="15" y="78"/>
                        <a:pt x="16" y="78"/>
                        <a:pt x="18" y="77"/>
                      </a:cubicBezTo>
                      <a:cubicBezTo>
                        <a:pt x="18" y="78"/>
                        <a:pt x="18" y="78"/>
                        <a:pt x="18" y="78"/>
                      </a:cubicBezTo>
                      <a:cubicBezTo>
                        <a:pt x="19" y="77"/>
                        <a:pt x="20" y="76"/>
                        <a:pt x="22" y="76"/>
                      </a:cubicBezTo>
                      <a:cubicBezTo>
                        <a:pt x="22" y="76"/>
                        <a:pt x="23" y="76"/>
                        <a:pt x="23" y="75"/>
                      </a:cubicBezTo>
                      <a:cubicBezTo>
                        <a:pt x="24" y="75"/>
                        <a:pt x="25" y="75"/>
                        <a:pt x="25" y="75"/>
                      </a:cubicBezTo>
                      <a:cubicBezTo>
                        <a:pt x="28" y="74"/>
                        <a:pt x="30" y="72"/>
                        <a:pt x="33" y="70"/>
                      </a:cubicBezTo>
                      <a:cubicBezTo>
                        <a:pt x="32" y="69"/>
                        <a:pt x="32" y="69"/>
                        <a:pt x="32" y="69"/>
                      </a:cubicBezTo>
                      <a:cubicBezTo>
                        <a:pt x="33" y="68"/>
                        <a:pt x="33" y="68"/>
                        <a:pt x="34" y="68"/>
                      </a:cubicBezTo>
                      <a:cubicBezTo>
                        <a:pt x="34" y="66"/>
                        <a:pt x="31" y="71"/>
                        <a:pt x="31" y="69"/>
                      </a:cubicBezTo>
                      <a:cubicBezTo>
                        <a:pt x="32" y="69"/>
                        <a:pt x="34" y="67"/>
                        <a:pt x="36" y="65"/>
                      </a:cubicBezTo>
                      <a:cubicBezTo>
                        <a:pt x="38" y="63"/>
                        <a:pt x="39" y="60"/>
                        <a:pt x="41" y="60"/>
                      </a:cubicBezTo>
                      <a:cubicBezTo>
                        <a:pt x="42" y="58"/>
                        <a:pt x="39" y="60"/>
                        <a:pt x="41" y="58"/>
                      </a:cubicBezTo>
                      <a:cubicBezTo>
                        <a:pt x="41" y="58"/>
                        <a:pt x="41" y="58"/>
                        <a:pt x="41" y="58"/>
                      </a:cubicBezTo>
                      <a:cubicBezTo>
                        <a:pt x="41" y="57"/>
                        <a:pt x="41" y="57"/>
                        <a:pt x="41" y="57"/>
                      </a:cubicBezTo>
                      <a:cubicBezTo>
                        <a:pt x="42" y="56"/>
                        <a:pt x="43" y="56"/>
                        <a:pt x="43" y="56"/>
                      </a:cubicBezTo>
                      <a:cubicBezTo>
                        <a:pt x="43" y="56"/>
                        <a:pt x="43" y="57"/>
                        <a:pt x="43" y="57"/>
                      </a:cubicBezTo>
                      <a:cubicBezTo>
                        <a:pt x="44" y="56"/>
                        <a:pt x="45" y="52"/>
                        <a:pt x="46" y="51"/>
                      </a:cubicBezTo>
                      <a:cubicBezTo>
                        <a:pt x="44" y="53"/>
                        <a:pt x="44" y="53"/>
                        <a:pt x="44" y="53"/>
                      </a:cubicBezTo>
                      <a:cubicBezTo>
                        <a:pt x="45" y="52"/>
                        <a:pt x="46" y="50"/>
                        <a:pt x="47" y="48"/>
                      </a:cubicBezTo>
                      <a:cubicBezTo>
                        <a:pt x="47" y="47"/>
                        <a:pt x="47" y="46"/>
                        <a:pt x="48" y="45"/>
                      </a:cubicBezTo>
                      <a:cubicBezTo>
                        <a:pt x="48" y="44"/>
                        <a:pt x="48" y="44"/>
                        <a:pt x="48" y="44"/>
                      </a:cubicBezTo>
                      <a:cubicBezTo>
                        <a:pt x="49" y="43"/>
                        <a:pt x="49" y="43"/>
                        <a:pt x="49" y="43"/>
                      </a:cubicBezTo>
                      <a:cubicBezTo>
                        <a:pt x="50" y="41"/>
                        <a:pt x="51" y="38"/>
                        <a:pt x="52" y="35"/>
                      </a:cubicBezTo>
                      <a:cubicBezTo>
                        <a:pt x="51" y="36"/>
                        <a:pt x="51" y="36"/>
                        <a:pt x="51" y="36"/>
                      </a:cubicBezTo>
                      <a:cubicBezTo>
                        <a:pt x="53" y="31"/>
                        <a:pt x="54" y="33"/>
                        <a:pt x="56" y="29"/>
                      </a:cubicBezTo>
                      <a:cubicBezTo>
                        <a:pt x="56" y="29"/>
                        <a:pt x="56" y="29"/>
                        <a:pt x="56" y="29"/>
                      </a:cubicBezTo>
                      <a:cubicBezTo>
                        <a:pt x="56" y="28"/>
                        <a:pt x="57" y="26"/>
                        <a:pt x="57" y="25"/>
                      </a:cubicBezTo>
                      <a:cubicBezTo>
                        <a:pt x="57" y="27"/>
                        <a:pt x="60" y="24"/>
                        <a:pt x="59" y="26"/>
                      </a:cubicBezTo>
                      <a:cubicBezTo>
                        <a:pt x="61" y="22"/>
                        <a:pt x="60" y="24"/>
                        <a:pt x="61" y="20"/>
                      </a:cubicBezTo>
                      <a:cubicBezTo>
                        <a:pt x="62" y="20"/>
                        <a:pt x="62" y="20"/>
                        <a:pt x="62" y="20"/>
                      </a:cubicBezTo>
                      <a:cubicBezTo>
                        <a:pt x="62" y="19"/>
                        <a:pt x="62" y="19"/>
                        <a:pt x="63" y="17"/>
                      </a:cubicBezTo>
                      <a:cubicBezTo>
                        <a:pt x="62" y="19"/>
                        <a:pt x="65" y="17"/>
                        <a:pt x="64" y="19"/>
                      </a:cubicBezTo>
                      <a:cubicBezTo>
                        <a:pt x="67" y="18"/>
                        <a:pt x="68" y="16"/>
                        <a:pt x="69" y="15"/>
                      </a:cubicBezTo>
                      <a:cubicBezTo>
                        <a:pt x="70" y="14"/>
                        <a:pt x="71" y="13"/>
                        <a:pt x="72" y="13"/>
                      </a:cubicBezTo>
                      <a:cubicBezTo>
                        <a:pt x="73" y="10"/>
                        <a:pt x="68" y="15"/>
                        <a:pt x="69" y="14"/>
                      </a:cubicBezTo>
                      <a:cubicBezTo>
                        <a:pt x="68" y="14"/>
                        <a:pt x="70" y="11"/>
                        <a:pt x="71" y="11"/>
                      </a:cubicBezTo>
                      <a:cubicBezTo>
                        <a:pt x="72" y="10"/>
                        <a:pt x="75" y="12"/>
                        <a:pt x="78" y="10"/>
                      </a:cubicBezTo>
                      <a:cubicBezTo>
                        <a:pt x="78" y="10"/>
                        <a:pt x="78" y="10"/>
                        <a:pt x="77" y="11"/>
                      </a:cubicBezTo>
                      <a:cubicBezTo>
                        <a:pt x="79" y="11"/>
                        <a:pt x="80" y="9"/>
                        <a:pt x="82" y="9"/>
                      </a:cubicBezTo>
                      <a:cubicBezTo>
                        <a:pt x="82" y="8"/>
                        <a:pt x="84" y="9"/>
                        <a:pt x="84" y="7"/>
                      </a:cubicBezTo>
                      <a:cubicBezTo>
                        <a:pt x="84" y="7"/>
                        <a:pt x="80" y="8"/>
                        <a:pt x="80" y="8"/>
                      </a:cubicBezTo>
                      <a:cubicBezTo>
                        <a:pt x="82" y="8"/>
                        <a:pt x="83" y="7"/>
                        <a:pt x="84" y="6"/>
                      </a:cubicBezTo>
                      <a:cubicBezTo>
                        <a:pt x="84" y="6"/>
                        <a:pt x="84" y="6"/>
                        <a:pt x="84" y="6"/>
                      </a:cubicBezTo>
                      <a:cubicBezTo>
                        <a:pt x="85" y="6"/>
                        <a:pt x="86" y="6"/>
                        <a:pt x="87" y="6"/>
                      </a:cubicBezTo>
                      <a:cubicBezTo>
                        <a:pt x="87" y="6"/>
                        <a:pt x="86" y="7"/>
                        <a:pt x="86" y="7"/>
                      </a:cubicBezTo>
                      <a:cubicBezTo>
                        <a:pt x="87" y="7"/>
                        <a:pt x="87" y="7"/>
                        <a:pt x="88" y="7"/>
                      </a:cubicBezTo>
                      <a:cubicBezTo>
                        <a:pt x="88" y="8"/>
                        <a:pt x="86" y="8"/>
                        <a:pt x="85" y="8"/>
                      </a:cubicBezTo>
                      <a:cubicBezTo>
                        <a:pt x="84" y="8"/>
                        <a:pt x="84" y="8"/>
                        <a:pt x="84" y="8"/>
                      </a:cubicBezTo>
                      <a:cubicBezTo>
                        <a:pt x="84" y="9"/>
                        <a:pt x="83" y="9"/>
                        <a:pt x="82" y="9"/>
                      </a:cubicBezTo>
                      <a:cubicBezTo>
                        <a:pt x="83" y="10"/>
                        <a:pt x="84" y="9"/>
                        <a:pt x="84" y="9"/>
                      </a:cubicBezTo>
                      <a:cubicBezTo>
                        <a:pt x="85" y="9"/>
                        <a:pt x="85" y="9"/>
                        <a:pt x="85" y="9"/>
                      </a:cubicBezTo>
                      <a:cubicBezTo>
                        <a:pt x="85" y="9"/>
                        <a:pt x="86" y="9"/>
                        <a:pt x="85" y="9"/>
                      </a:cubicBezTo>
                      <a:cubicBezTo>
                        <a:pt x="87" y="7"/>
                        <a:pt x="89" y="9"/>
                        <a:pt x="91" y="8"/>
                      </a:cubicBezTo>
                      <a:cubicBezTo>
                        <a:pt x="91" y="9"/>
                        <a:pt x="91" y="9"/>
                        <a:pt x="91" y="9"/>
                      </a:cubicBezTo>
                      <a:cubicBezTo>
                        <a:pt x="91" y="9"/>
                        <a:pt x="92" y="8"/>
                        <a:pt x="93" y="9"/>
                      </a:cubicBezTo>
                      <a:cubicBezTo>
                        <a:pt x="91" y="10"/>
                        <a:pt x="91" y="10"/>
                        <a:pt x="91" y="10"/>
                      </a:cubicBezTo>
                      <a:cubicBezTo>
                        <a:pt x="94" y="9"/>
                        <a:pt x="95" y="11"/>
                        <a:pt x="97" y="11"/>
                      </a:cubicBezTo>
                      <a:cubicBezTo>
                        <a:pt x="93" y="10"/>
                        <a:pt x="96" y="10"/>
                        <a:pt x="95" y="9"/>
                      </a:cubicBezTo>
                      <a:cubicBezTo>
                        <a:pt x="100" y="9"/>
                        <a:pt x="97" y="12"/>
                        <a:pt x="102" y="14"/>
                      </a:cubicBezTo>
                      <a:cubicBezTo>
                        <a:pt x="101" y="13"/>
                        <a:pt x="100" y="12"/>
                        <a:pt x="101" y="12"/>
                      </a:cubicBezTo>
                      <a:cubicBezTo>
                        <a:pt x="102" y="13"/>
                        <a:pt x="103" y="14"/>
                        <a:pt x="103" y="14"/>
                      </a:cubicBezTo>
                      <a:cubicBezTo>
                        <a:pt x="106" y="16"/>
                        <a:pt x="103" y="13"/>
                        <a:pt x="105" y="14"/>
                      </a:cubicBezTo>
                      <a:cubicBezTo>
                        <a:pt x="105" y="15"/>
                        <a:pt x="107" y="14"/>
                        <a:pt x="108" y="15"/>
                      </a:cubicBezTo>
                      <a:cubicBezTo>
                        <a:pt x="108" y="16"/>
                        <a:pt x="108" y="16"/>
                        <a:pt x="108" y="16"/>
                      </a:cubicBezTo>
                      <a:cubicBezTo>
                        <a:pt x="111" y="19"/>
                        <a:pt x="110" y="15"/>
                        <a:pt x="112" y="19"/>
                      </a:cubicBezTo>
                      <a:cubicBezTo>
                        <a:pt x="112" y="19"/>
                        <a:pt x="110" y="18"/>
                        <a:pt x="110" y="18"/>
                      </a:cubicBezTo>
                      <a:cubicBezTo>
                        <a:pt x="112" y="20"/>
                        <a:pt x="112" y="20"/>
                        <a:pt x="112" y="20"/>
                      </a:cubicBezTo>
                      <a:cubicBezTo>
                        <a:pt x="111" y="20"/>
                        <a:pt x="111" y="20"/>
                        <a:pt x="111" y="20"/>
                      </a:cubicBezTo>
                      <a:cubicBezTo>
                        <a:pt x="113" y="21"/>
                        <a:pt x="113" y="22"/>
                        <a:pt x="115" y="24"/>
                      </a:cubicBezTo>
                      <a:cubicBezTo>
                        <a:pt x="115" y="23"/>
                        <a:pt x="116" y="23"/>
                        <a:pt x="117" y="24"/>
                      </a:cubicBezTo>
                      <a:cubicBezTo>
                        <a:pt x="118" y="26"/>
                        <a:pt x="116" y="24"/>
                        <a:pt x="118" y="26"/>
                      </a:cubicBezTo>
                      <a:cubicBezTo>
                        <a:pt x="117" y="26"/>
                        <a:pt x="116" y="26"/>
                        <a:pt x="116" y="25"/>
                      </a:cubicBezTo>
                      <a:cubicBezTo>
                        <a:pt x="116" y="25"/>
                        <a:pt x="115" y="25"/>
                        <a:pt x="115" y="25"/>
                      </a:cubicBezTo>
                      <a:cubicBezTo>
                        <a:pt x="115" y="26"/>
                        <a:pt x="117" y="28"/>
                        <a:pt x="118" y="29"/>
                      </a:cubicBezTo>
                      <a:cubicBezTo>
                        <a:pt x="118" y="28"/>
                        <a:pt x="117" y="28"/>
                        <a:pt x="117" y="27"/>
                      </a:cubicBezTo>
                      <a:cubicBezTo>
                        <a:pt x="121" y="30"/>
                        <a:pt x="121" y="30"/>
                        <a:pt x="121" y="30"/>
                      </a:cubicBezTo>
                      <a:cubicBezTo>
                        <a:pt x="121" y="31"/>
                        <a:pt x="120" y="31"/>
                        <a:pt x="120" y="30"/>
                      </a:cubicBezTo>
                      <a:cubicBezTo>
                        <a:pt x="120" y="31"/>
                        <a:pt x="121" y="31"/>
                        <a:pt x="122" y="32"/>
                      </a:cubicBezTo>
                      <a:cubicBezTo>
                        <a:pt x="121" y="32"/>
                        <a:pt x="120" y="33"/>
                        <a:pt x="119" y="32"/>
                      </a:cubicBezTo>
                      <a:cubicBezTo>
                        <a:pt x="122" y="35"/>
                        <a:pt x="122" y="35"/>
                        <a:pt x="122" y="35"/>
                      </a:cubicBezTo>
                      <a:cubicBezTo>
                        <a:pt x="122" y="35"/>
                        <a:pt x="122" y="37"/>
                        <a:pt x="122" y="36"/>
                      </a:cubicBezTo>
                      <a:cubicBezTo>
                        <a:pt x="122" y="37"/>
                        <a:pt x="123" y="38"/>
                        <a:pt x="124" y="40"/>
                      </a:cubicBezTo>
                      <a:cubicBezTo>
                        <a:pt x="124" y="40"/>
                        <a:pt x="125" y="41"/>
                        <a:pt x="125" y="41"/>
                      </a:cubicBezTo>
                      <a:cubicBezTo>
                        <a:pt x="126" y="42"/>
                        <a:pt x="126" y="43"/>
                        <a:pt x="126" y="43"/>
                      </a:cubicBezTo>
                      <a:cubicBezTo>
                        <a:pt x="126" y="43"/>
                        <a:pt x="126" y="43"/>
                        <a:pt x="126" y="43"/>
                      </a:cubicBezTo>
                      <a:cubicBezTo>
                        <a:pt x="126" y="43"/>
                        <a:pt x="126" y="43"/>
                        <a:pt x="126" y="43"/>
                      </a:cubicBezTo>
                      <a:cubicBezTo>
                        <a:pt x="127" y="43"/>
                        <a:pt x="127" y="43"/>
                        <a:pt x="127" y="44"/>
                      </a:cubicBezTo>
                      <a:cubicBezTo>
                        <a:pt x="128" y="47"/>
                        <a:pt x="128" y="50"/>
                        <a:pt x="130" y="52"/>
                      </a:cubicBezTo>
                      <a:cubicBezTo>
                        <a:pt x="130" y="55"/>
                        <a:pt x="130" y="55"/>
                        <a:pt x="130" y="55"/>
                      </a:cubicBezTo>
                      <a:cubicBezTo>
                        <a:pt x="132" y="57"/>
                        <a:pt x="130" y="52"/>
                        <a:pt x="133" y="56"/>
                      </a:cubicBezTo>
                      <a:cubicBezTo>
                        <a:pt x="135" y="58"/>
                        <a:pt x="133" y="57"/>
                        <a:pt x="133" y="59"/>
                      </a:cubicBezTo>
                      <a:cubicBezTo>
                        <a:pt x="134" y="60"/>
                        <a:pt x="137" y="61"/>
                        <a:pt x="138" y="65"/>
                      </a:cubicBezTo>
                      <a:cubicBezTo>
                        <a:pt x="137" y="64"/>
                        <a:pt x="137" y="63"/>
                        <a:pt x="136" y="62"/>
                      </a:cubicBezTo>
                      <a:close/>
                      <a:moveTo>
                        <a:pt x="164" y="82"/>
                      </a:moveTo>
                      <a:cubicBezTo>
                        <a:pt x="164" y="82"/>
                        <a:pt x="162" y="82"/>
                        <a:pt x="162" y="81"/>
                      </a:cubicBezTo>
                      <a:cubicBezTo>
                        <a:pt x="164" y="81"/>
                        <a:pt x="164" y="82"/>
                        <a:pt x="164" y="82"/>
                      </a:cubicBezTo>
                      <a:close/>
                      <a:moveTo>
                        <a:pt x="179" y="123"/>
                      </a:moveTo>
                      <a:cubicBezTo>
                        <a:pt x="179" y="122"/>
                        <a:pt x="179" y="122"/>
                        <a:pt x="180" y="121"/>
                      </a:cubicBezTo>
                      <a:cubicBezTo>
                        <a:pt x="180" y="121"/>
                        <a:pt x="180" y="122"/>
                        <a:pt x="179" y="123"/>
                      </a:cubicBezTo>
                      <a:close/>
                      <a:moveTo>
                        <a:pt x="54" y="152"/>
                      </a:moveTo>
                      <a:cubicBezTo>
                        <a:pt x="54" y="151"/>
                        <a:pt x="54" y="151"/>
                        <a:pt x="54" y="151"/>
                      </a:cubicBezTo>
                      <a:cubicBezTo>
                        <a:pt x="55" y="152"/>
                        <a:pt x="55" y="152"/>
                        <a:pt x="54" y="152"/>
                      </a:cubicBezTo>
                      <a:close/>
                      <a:moveTo>
                        <a:pt x="50" y="151"/>
                      </a:moveTo>
                      <a:cubicBezTo>
                        <a:pt x="50" y="151"/>
                        <a:pt x="50" y="152"/>
                        <a:pt x="50" y="152"/>
                      </a:cubicBezTo>
                      <a:cubicBezTo>
                        <a:pt x="50" y="152"/>
                        <a:pt x="51" y="152"/>
                        <a:pt x="52" y="152"/>
                      </a:cubicBezTo>
                      <a:cubicBezTo>
                        <a:pt x="51" y="151"/>
                        <a:pt x="51" y="151"/>
                        <a:pt x="50" y="151"/>
                      </a:cubicBezTo>
                      <a:close/>
                      <a:moveTo>
                        <a:pt x="75" y="3"/>
                      </a:moveTo>
                      <a:cubicBezTo>
                        <a:pt x="75" y="3"/>
                        <a:pt x="75" y="3"/>
                        <a:pt x="75" y="3"/>
                      </a:cubicBezTo>
                      <a:cubicBezTo>
                        <a:pt x="74" y="4"/>
                        <a:pt x="74" y="3"/>
                        <a:pt x="7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0" name="Freeform 470">
                  <a:extLst>
                    <a:ext uri="{FF2B5EF4-FFF2-40B4-BE49-F238E27FC236}">
                      <a16:creationId xmlns:a16="http://schemas.microsoft.com/office/drawing/2014/main" id="{D3E2C87D-404E-4DF4-9351-A10E0CEF5F4D}"/>
                    </a:ext>
                  </a:extLst>
                </p:cNvPr>
                <p:cNvSpPr>
                  <a:spLocks/>
                </p:cNvSpPr>
                <p:nvPr userDrawn="1"/>
              </p:nvSpPr>
              <p:spPr bwMode="auto">
                <a:xfrm>
                  <a:off x="4455" y="129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1" name="Freeform 471">
                  <a:extLst>
                    <a:ext uri="{FF2B5EF4-FFF2-40B4-BE49-F238E27FC236}">
                      <a16:creationId xmlns:a16="http://schemas.microsoft.com/office/drawing/2014/main" id="{A742F491-4488-4735-B70C-DDD7C0A8CFEE}"/>
                    </a:ext>
                  </a:extLst>
                </p:cNvPr>
                <p:cNvSpPr>
                  <a:spLocks/>
                </p:cNvSpPr>
                <p:nvPr userDrawn="1"/>
              </p:nvSpPr>
              <p:spPr bwMode="auto">
                <a:xfrm>
                  <a:off x="4192"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2" name="Freeform 472">
                  <a:extLst>
                    <a:ext uri="{FF2B5EF4-FFF2-40B4-BE49-F238E27FC236}">
                      <a16:creationId xmlns:a16="http://schemas.microsoft.com/office/drawing/2014/main" id="{00C780EB-25B4-446F-AA92-4988C2A20B53}"/>
                    </a:ext>
                  </a:extLst>
                </p:cNvPr>
                <p:cNvSpPr>
                  <a:spLocks/>
                </p:cNvSpPr>
                <p:nvPr userDrawn="1"/>
              </p:nvSpPr>
              <p:spPr bwMode="auto">
                <a:xfrm>
                  <a:off x="4038" y="1377"/>
                  <a:ext cx="4"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3" name="Freeform 473">
                  <a:extLst>
                    <a:ext uri="{FF2B5EF4-FFF2-40B4-BE49-F238E27FC236}">
                      <a16:creationId xmlns:a16="http://schemas.microsoft.com/office/drawing/2014/main" id="{632F7EB7-E2C7-4DFA-92BA-4900705057D7}"/>
                    </a:ext>
                  </a:extLst>
                </p:cNvPr>
                <p:cNvSpPr>
                  <a:spLocks/>
                </p:cNvSpPr>
                <p:nvPr userDrawn="1"/>
              </p:nvSpPr>
              <p:spPr bwMode="auto">
                <a:xfrm>
                  <a:off x="3734" y="1472"/>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4" name="Freeform 474">
                  <a:extLst>
                    <a:ext uri="{FF2B5EF4-FFF2-40B4-BE49-F238E27FC236}">
                      <a16:creationId xmlns:a16="http://schemas.microsoft.com/office/drawing/2014/main" id="{9A377A60-DCD0-4E7C-911D-B40761033A7E}"/>
                    </a:ext>
                  </a:extLst>
                </p:cNvPr>
                <p:cNvSpPr>
                  <a:spLocks/>
                </p:cNvSpPr>
                <p:nvPr userDrawn="1"/>
              </p:nvSpPr>
              <p:spPr bwMode="auto">
                <a:xfrm>
                  <a:off x="3649" y="1427"/>
                  <a:ext cx="10" cy="5"/>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5" name="Freeform 475">
                  <a:extLst>
                    <a:ext uri="{FF2B5EF4-FFF2-40B4-BE49-F238E27FC236}">
                      <a16:creationId xmlns:a16="http://schemas.microsoft.com/office/drawing/2014/main" id="{AA3E7C4A-D8A8-48A1-AE6B-F9732A425CCE}"/>
                    </a:ext>
                  </a:extLst>
                </p:cNvPr>
                <p:cNvSpPr>
                  <a:spLocks/>
                </p:cNvSpPr>
                <p:nvPr userDrawn="1"/>
              </p:nvSpPr>
              <p:spPr bwMode="auto">
                <a:xfrm>
                  <a:off x="3709" y="1452"/>
                  <a:ext cx="15" cy="10"/>
                </a:xfrm>
                <a:custGeom>
                  <a:avLst/>
                  <a:gdLst>
                    <a:gd name="T0" fmla="*/ 3 w 3"/>
                    <a:gd name="T1" fmla="*/ 1 h 2"/>
                    <a:gd name="T2" fmla="*/ 0 w 3"/>
                    <a:gd name="T3" fmla="*/ 0 h 2"/>
                    <a:gd name="T4" fmla="*/ 1 w 3"/>
                    <a:gd name="T5" fmla="*/ 0 h 2"/>
                    <a:gd name="T6" fmla="*/ 3 w 3"/>
                    <a:gd name="T7" fmla="*/ 1 h 2"/>
                  </a:gdLst>
                  <a:ahLst/>
                  <a:cxnLst>
                    <a:cxn ang="0">
                      <a:pos x="T0" y="T1"/>
                    </a:cxn>
                    <a:cxn ang="0">
                      <a:pos x="T2" y="T3"/>
                    </a:cxn>
                    <a:cxn ang="0">
                      <a:pos x="T4" y="T5"/>
                    </a:cxn>
                    <a:cxn ang="0">
                      <a:pos x="T6" y="T7"/>
                    </a:cxn>
                  </a:cxnLst>
                  <a:rect l="0" t="0" r="r" b="b"/>
                  <a:pathLst>
                    <a:path w="3" h="2">
                      <a:moveTo>
                        <a:pt x="3" y="1"/>
                      </a:moveTo>
                      <a:cubicBezTo>
                        <a:pt x="3" y="0"/>
                        <a:pt x="2" y="0"/>
                        <a:pt x="0" y="0"/>
                      </a:cubicBezTo>
                      <a:cubicBezTo>
                        <a:pt x="0" y="0"/>
                        <a:pt x="1" y="0"/>
                        <a:pt x="1" y="0"/>
                      </a:cubicBezTo>
                      <a:cubicBezTo>
                        <a:pt x="0"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6" name="Freeform 476">
                  <a:extLst>
                    <a:ext uri="{FF2B5EF4-FFF2-40B4-BE49-F238E27FC236}">
                      <a16:creationId xmlns:a16="http://schemas.microsoft.com/office/drawing/2014/main" id="{0281794E-E420-4CBA-BEFD-1528DECB0230}"/>
                    </a:ext>
                  </a:extLst>
                </p:cNvPr>
                <p:cNvSpPr>
                  <a:spLocks/>
                </p:cNvSpPr>
                <p:nvPr userDrawn="1"/>
              </p:nvSpPr>
              <p:spPr bwMode="auto">
                <a:xfrm>
                  <a:off x="3704" y="1452"/>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7" name="Freeform 477">
                  <a:extLst>
                    <a:ext uri="{FF2B5EF4-FFF2-40B4-BE49-F238E27FC236}">
                      <a16:creationId xmlns:a16="http://schemas.microsoft.com/office/drawing/2014/main" id="{A56BB69D-A10E-4A3A-B746-20849D2FC50A}"/>
                    </a:ext>
                  </a:extLst>
                </p:cNvPr>
                <p:cNvSpPr>
                  <a:spLocks/>
                </p:cNvSpPr>
                <p:nvPr userDrawn="1"/>
              </p:nvSpPr>
              <p:spPr bwMode="auto">
                <a:xfrm>
                  <a:off x="3789" y="1467"/>
                  <a:ext cx="25" cy="15"/>
                </a:xfrm>
                <a:custGeom>
                  <a:avLst/>
                  <a:gdLst>
                    <a:gd name="T0" fmla="*/ 1 w 5"/>
                    <a:gd name="T1" fmla="*/ 1 h 3"/>
                    <a:gd name="T2" fmla="*/ 0 w 5"/>
                    <a:gd name="T3" fmla="*/ 2 h 3"/>
                    <a:gd name="T4" fmla="*/ 1 w 5"/>
                    <a:gd name="T5" fmla="*/ 1 h 3"/>
                  </a:gdLst>
                  <a:ahLst/>
                  <a:cxnLst>
                    <a:cxn ang="0">
                      <a:pos x="T0" y="T1"/>
                    </a:cxn>
                    <a:cxn ang="0">
                      <a:pos x="T2" y="T3"/>
                    </a:cxn>
                    <a:cxn ang="0">
                      <a:pos x="T4" y="T5"/>
                    </a:cxn>
                  </a:cxnLst>
                  <a:rect l="0" t="0" r="r" b="b"/>
                  <a:pathLst>
                    <a:path w="5" h="3">
                      <a:moveTo>
                        <a:pt x="1" y="1"/>
                      </a:moveTo>
                      <a:cubicBezTo>
                        <a:pt x="1" y="1"/>
                        <a:pt x="1" y="2"/>
                        <a:pt x="0" y="2"/>
                      </a:cubicBezTo>
                      <a:cubicBezTo>
                        <a:pt x="0" y="3"/>
                        <a:pt x="5"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8" name="Freeform 478">
                  <a:extLst>
                    <a:ext uri="{FF2B5EF4-FFF2-40B4-BE49-F238E27FC236}">
                      <a16:creationId xmlns:a16="http://schemas.microsoft.com/office/drawing/2014/main" id="{476AD49C-A9B9-44F7-BCD8-2F77D9B5610D}"/>
                    </a:ext>
                  </a:extLst>
                </p:cNvPr>
                <p:cNvSpPr>
                  <a:spLocks/>
                </p:cNvSpPr>
                <p:nvPr userDrawn="1"/>
              </p:nvSpPr>
              <p:spPr bwMode="auto">
                <a:xfrm>
                  <a:off x="3719"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 name="Freeform 479">
                  <a:extLst>
                    <a:ext uri="{FF2B5EF4-FFF2-40B4-BE49-F238E27FC236}">
                      <a16:creationId xmlns:a16="http://schemas.microsoft.com/office/drawing/2014/main" id="{DC836485-C4DE-45AC-B421-707D4506CF38}"/>
                    </a:ext>
                  </a:extLst>
                </p:cNvPr>
                <p:cNvSpPr>
                  <a:spLocks/>
                </p:cNvSpPr>
                <p:nvPr userDrawn="1"/>
              </p:nvSpPr>
              <p:spPr bwMode="auto">
                <a:xfrm>
                  <a:off x="3759" y="1452"/>
                  <a:ext cx="15" cy="0"/>
                </a:xfrm>
                <a:custGeom>
                  <a:avLst/>
                  <a:gdLst>
                    <a:gd name="T0" fmla="*/ 3 w 3"/>
                    <a:gd name="T1" fmla="*/ 1 w 3"/>
                    <a:gd name="T2" fmla="*/ 0 w 3"/>
                    <a:gd name="T3" fmla="*/ 3 w 3"/>
                  </a:gdLst>
                  <a:ahLst/>
                  <a:cxnLst>
                    <a:cxn ang="0">
                      <a:pos x="T0" y="0"/>
                    </a:cxn>
                    <a:cxn ang="0">
                      <a:pos x="T1" y="0"/>
                    </a:cxn>
                    <a:cxn ang="0">
                      <a:pos x="T2" y="0"/>
                    </a:cxn>
                    <a:cxn ang="0">
                      <a:pos x="T3" y="0"/>
                    </a:cxn>
                  </a:cxnLst>
                  <a:rect l="0" t="0" r="r" b="b"/>
                  <a:pathLst>
                    <a:path w="3">
                      <a:moveTo>
                        <a:pt x="3" y="0"/>
                      </a:moveTo>
                      <a:cubicBezTo>
                        <a:pt x="1" y="0"/>
                        <a:pt x="1" y="0"/>
                        <a:pt x="1" y="0"/>
                      </a:cubicBezTo>
                      <a:cubicBezTo>
                        <a:pt x="1" y="0"/>
                        <a:pt x="0" y="0"/>
                        <a:pt x="0" y="0"/>
                      </a:cubicBezTo>
                      <a:cubicBezTo>
                        <a:pt x="1" y="0"/>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0" name="Freeform 480">
                  <a:extLst>
                    <a:ext uri="{FF2B5EF4-FFF2-40B4-BE49-F238E27FC236}">
                      <a16:creationId xmlns:a16="http://schemas.microsoft.com/office/drawing/2014/main" id="{860911AA-4D2C-4D68-9AB1-88109C96CB95}"/>
                    </a:ext>
                  </a:extLst>
                </p:cNvPr>
                <p:cNvSpPr>
                  <a:spLocks/>
                </p:cNvSpPr>
                <p:nvPr userDrawn="1"/>
              </p:nvSpPr>
              <p:spPr bwMode="auto">
                <a:xfrm>
                  <a:off x="3749" y="1452"/>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1" name="Freeform 481">
                  <a:extLst>
                    <a:ext uri="{FF2B5EF4-FFF2-40B4-BE49-F238E27FC236}">
                      <a16:creationId xmlns:a16="http://schemas.microsoft.com/office/drawing/2014/main" id="{4D0B0AAF-799D-4D58-9B86-6F43167320C1}"/>
                    </a:ext>
                  </a:extLst>
                </p:cNvPr>
                <p:cNvSpPr>
                  <a:spLocks/>
                </p:cNvSpPr>
                <p:nvPr userDrawn="1"/>
              </p:nvSpPr>
              <p:spPr bwMode="auto">
                <a:xfrm>
                  <a:off x="3734"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2" name="Freeform 482">
                  <a:extLst>
                    <a:ext uri="{FF2B5EF4-FFF2-40B4-BE49-F238E27FC236}">
                      <a16:creationId xmlns:a16="http://schemas.microsoft.com/office/drawing/2014/main" id="{4F398BEE-813D-4F9A-BE79-ECEBDA6E6C41}"/>
                    </a:ext>
                  </a:extLst>
                </p:cNvPr>
                <p:cNvSpPr>
                  <a:spLocks/>
                </p:cNvSpPr>
                <p:nvPr userDrawn="1"/>
              </p:nvSpPr>
              <p:spPr bwMode="auto">
                <a:xfrm>
                  <a:off x="3883" y="1432"/>
                  <a:ext cx="15" cy="5"/>
                </a:xfrm>
                <a:custGeom>
                  <a:avLst/>
                  <a:gdLst>
                    <a:gd name="T0" fmla="*/ 1 w 3"/>
                    <a:gd name="T1" fmla="*/ 1 h 1"/>
                    <a:gd name="T2" fmla="*/ 3 w 3"/>
                    <a:gd name="T3" fmla="*/ 0 h 1"/>
                    <a:gd name="T4" fmla="*/ 2 w 3"/>
                    <a:gd name="T5" fmla="*/ 0 h 1"/>
                    <a:gd name="T6" fmla="*/ 1 w 3"/>
                    <a:gd name="T7" fmla="*/ 1 h 1"/>
                  </a:gdLst>
                  <a:ahLst/>
                  <a:cxnLst>
                    <a:cxn ang="0">
                      <a:pos x="T0" y="T1"/>
                    </a:cxn>
                    <a:cxn ang="0">
                      <a:pos x="T2" y="T3"/>
                    </a:cxn>
                    <a:cxn ang="0">
                      <a:pos x="T4" y="T5"/>
                    </a:cxn>
                    <a:cxn ang="0">
                      <a:pos x="T6" y="T7"/>
                    </a:cxn>
                  </a:cxnLst>
                  <a:rect l="0" t="0" r="r" b="b"/>
                  <a:pathLst>
                    <a:path w="3" h="1">
                      <a:moveTo>
                        <a:pt x="1" y="1"/>
                      </a:moveTo>
                      <a:cubicBezTo>
                        <a:pt x="3" y="0"/>
                        <a:pt x="3" y="0"/>
                        <a:pt x="3" y="0"/>
                      </a:cubicBezTo>
                      <a:cubicBezTo>
                        <a:pt x="3" y="0"/>
                        <a:pt x="2"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3" name="Freeform 483">
                  <a:extLst>
                    <a:ext uri="{FF2B5EF4-FFF2-40B4-BE49-F238E27FC236}">
                      <a16:creationId xmlns:a16="http://schemas.microsoft.com/office/drawing/2014/main" id="{A2A99EEF-628D-42FA-91C5-F58694504412}"/>
                    </a:ext>
                  </a:extLst>
                </p:cNvPr>
                <p:cNvSpPr>
                  <a:spLocks/>
                </p:cNvSpPr>
                <p:nvPr userDrawn="1"/>
              </p:nvSpPr>
              <p:spPr bwMode="auto">
                <a:xfrm>
                  <a:off x="3848" y="1432"/>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4" name="Freeform 484">
                  <a:extLst>
                    <a:ext uri="{FF2B5EF4-FFF2-40B4-BE49-F238E27FC236}">
                      <a16:creationId xmlns:a16="http://schemas.microsoft.com/office/drawing/2014/main" id="{0FDE004A-F576-4701-B3FD-15E85AD67110}"/>
                    </a:ext>
                  </a:extLst>
                </p:cNvPr>
                <p:cNvSpPr>
                  <a:spLocks/>
                </p:cNvSpPr>
                <p:nvPr userDrawn="1"/>
              </p:nvSpPr>
              <p:spPr bwMode="auto">
                <a:xfrm>
                  <a:off x="3873" y="1417"/>
                  <a:ext cx="20" cy="10"/>
                </a:xfrm>
                <a:custGeom>
                  <a:avLst/>
                  <a:gdLst>
                    <a:gd name="T0" fmla="*/ 2 w 4"/>
                    <a:gd name="T1" fmla="*/ 1 h 2"/>
                    <a:gd name="T2" fmla="*/ 2 w 4"/>
                    <a:gd name="T3" fmla="*/ 0 h 2"/>
                    <a:gd name="T4" fmla="*/ 2 w 4"/>
                    <a:gd name="T5" fmla="*/ 1 h 2"/>
                  </a:gdLst>
                  <a:ahLst/>
                  <a:cxnLst>
                    <a:cxn ang="0">
                      <a:pos x="T0" y="T1"/>
                    </a:cxn>
                    <a:cxn ang="0">
                      <a:pos x="T2" y="T3"/>
                    </a:cxn>
                    <a:cxn ang="0">
                      <a:pos x="T4" y="T5"/>
                    </a:cxn>
                  </a:cxnLst>
                  <a:rect l="0" t="0" r="r" b="b"/>
                  <a:pathLst>
                    <a:path w="4" h="2">
                      <a:moveTo>
                        <a:pt x="2" y="1"/>
                      </a:moveTo>
                      <a:cubicBezTo>
                        <a:pt x="2" y="1"/>
                        <a:pt x="4" y="0"/>
                        <a:pt x="2" y="0"/>
                      </a:cubicBezTo>
                      <a:cubicBezTo>
                        <a:pt x="2" y="1"/>
                        <a:pt x="0"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5" name="Freeform 485">
                  <a:extLst>
                    <a:ext uri="{FF2B5EF4-FFF2-40B4-BE49-F238E27FC236}">
                      <a16:creationId xmlns:a16="http://schemas.microsoft.com/office/drawing/2014/main" id="{9CA2732E-94D0-4C29-809A-B300718D415B}"/>
                    </a:ext>
                  </a:extLst>
                </p:cNvPr>
                <p:cNvSpPr>
                  <a:spLocks/>
                </p:cNvSpPr>
                <p:nvPr userDrawn="1"/>
              </p:nvSpPr>
              <p:spPr bwMode="auto">
                <a:xfrm>
                  <a:off x="4042" y="1397"/>
                  <a:ext cx="10" cy="10"/>
                </a:xfrm>
                <a:custGeom>
                  <a:avLst/>
                  <a:gdLst>
                    <a:gd name="T0" fmla="*/ 10 w 10"/>
                    <a:gd name="T1" fmla="*/ 5 h 10"/>
                    <a:gd name="T2" fmla="*/ 5 w 10"/>
                    <a:gd name="T3" fmla="*/ 0 h 10"/>
                    <a:gd name="T4" fmla="*/ 0 w 10"/>
                    <a:gd name="T5" fmla="*/ 10 h 10"/>
                    <a:gd name="T6" fmla="*/ 10 w 10"/>
                    <a:gd name="T7" fmla="*/ 5 h 10"/>
                  </a:gdLst>
                  <a:ahLst/>
                  <a:cxnLst>
                    <a:cxn ang="0">
                      <a:pos x="T0" y="T1"/>
                    </a:cxn>
                    <a:cxn ang="0">
                      <a:pos x="T2" y="T3"/>
                    </a:cxn>
                    <a:cxn ang="0">
                      <a:pos x="T4" y="T5"/>
                    </a:cxn>
                    <a:cxn ang="0">
                      <a:pos x="T6" y="T7"/>
                    </a:cxn>
                  </a:cxnLst>
                  <a:rect l="0" t="0" r="r" b="b"/>
                  <a:pathLst>
                    <a:path w="10" h="10">
                      <a:moveTo>
                        <a:pt x="10" y="5"/>
                      </a:moveTo>
                      <a:lnTo>
                        <a:pt x="5" y="0"/>
                      </a:lnTo>
                      <a:lnTo>
                        <a:pt x="0" y="10"/>
                      </a:lnTo>
                      <a:lnTo>
                        <a:pt x="1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6" name="Freeform 486">
                  <a:extLst>
                    <a:ext uri="{FF2B5EF4-FFF2-40B4-BE49-F238E27FC236}">
                      <a16:creationId xmlns:a16="http://schemas.microsoft.com/office/drawing/2014/main" id="{D58A6A40-9485-4391-9A53-3C1E0FC99B9F}"/>
                    </a:ext>
                  </a:extLst>
                </p:cNvPr>
                <p:cNvSpPr>
                  <a:spLocks/>
                </p:cNvSpPr>
                <p:nvPr userDrawn="1"/>
              </p:nvSpPr>
              <p:spPr bwMode="auto">
                <a:xfrm>
                  <a:off x="4182" y="1417"/>
                  <a:ext cx="20" cy="10"/>
                </a:xfrm>
                <a:custGeom>
                  <a:avLst/>
                  <a:gdLst>
                    <a:gd name="T0" fmla="*/ 3 w 4"/>
                    <a:gd name="T1" fmla="*/ 0 h 2"/>
                    <a:gd name="T2" fmla="*/ 0 w 4"/>
                    <a:gd name="T3" fmla="*/ 1 h 2"/>
                    <a:gd name="T4" fmla="*/ 1 w 4"/>
                    <a:gd name="T5" fmla="*/ 2 h 2"/>
                    <a:gd name="T6" fmla="*/ 1 w 4"/>
                    <a:gd name="T7" fmla="*/ 2 h 2"/>
                    <a:gd name="T8" fmla="*/ 3 w 4"/>
                    <a:gd name="T9" fmla="*/ 0 h 2"/>
                  </a:gdLst>
                  <a:ahLst/>
                  <a:cxnLst>
                    <a:cxn ang="0">
                      <a:pos x="T0" y="T1"/>
                    </a:cxn>
                    <a:cxn ang="0">
                      <a:pos x="T2" y="T3"/>
                    </a:cxn>
                    <a:cxn ang="0">
                      <a:pos x="T4" y="T5"/>
                    </a:cxn>
                    <a:cxn ang="0">
                      <a:pos x="T6" y="T7"/>
                    </a:cxn>
                    <a:cxn ang="0">
                      <a:pos x="T8" y="T9"/>
                    </a:cxn>
                  </a:cxnLst>
                  <a:rect l="0" t="0" r="r" b="b"/>
                  <a:pathLst>
                    <a:path w="4" h="2">
                      <a:moveTo>
                        <a:pt x="3" y="0"/>
                      </a:moveTo>
                      <a:cubicBezTo>
                        <a:pt x="1" y="0"/>
                        <a:pt x="2" y="2"/>
                        <a:pt x="0" y="1"/>
                      </a:cubicBezTo>
                      <a:cubicBezTo>
                        <a:pt x="0" y="1"/>
                        <a:pt x="0" y="1"/>
                        <a:pt x="1" y="2"/>
                      </a:cubicBezTo>
                      <a:cubicBezTo>
                        <a:pt x="1" y="2"/>
                        <a:pt x="2" y="2"/>
                        <a:pt x="1" y="2"/>
                      </a:cubicBezTo>
                      <a:cubicBezTo>
                        <a:pt x="3" y="2"/>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7" name="Freeform 487">
                  <a:extLst>
                    <a:ext uri="{FF2B5EF4-FFF2-40B4-BE49-F238E27FC236}">
                      <a16:creationId xmlns:a16="http://schemas.microsoft.com/office/drawing/2014/main" id="{AA595E7C-11B5-48EC-8E7F-35EABA1A9ABC}"/>
                    </a:ext>
                  </a:extLst>
                </p:cNvPr>
                <p:cNvSpPr>
                  <a:spLocks/>
                </p:cNvSpPr>
                <p:nvPr userDrawn="1"/>
              </p:nvSpPr>
              <p:spPr bwMode="auto">
                <a:xfrm>
                  <a:off x="4187" y="14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8" name="Freeform 488">
                  <a:extLst>
                    <a:ext uri="{FF2B5EF4-FFF2-40B4-BE49-F238E27FC236}">
                      <a16:creationId xmlns:a16="http://schemas.microsoft.com/office/drawing/2014/main" id="{80A63EB9-EC13-441D-A2D1-DA1A3F75BD99}"/>
                    </a:ext>
                  </a:extLst>
                </p:cNvPr>
                <p:cNvSpPr>
                  <a:spLocks/>
                </p:cNvSpPr>
                <p:nvPr userDrawn="1"/>
              </p:nvSpPr>
              <p:spPr bwMode="auto">
                <a:xfrm>
                  <a:off x="3560" y="1112"/>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9" name="Freeform 489">
                  <a:extLst>
                    <a:ext uri="{FF2B5EF4-FFF2-40B4-BE49-F238E27FC236}">
                      <a16:creationId xmlns:a16="http://schemas.microsoft.com/office/drawing/2014/main" id="{02E620F4-1BD4-43C0-AF6E-F4241ED442A3}"/>
                    </a:ext>
                  </a:extLst>
                </p:cNvPr>
                <p:cNvSpPr>
                  <a:spLocks/>
                </p:cNvSpPr>
                <p:nvPr userDrawn="1"/>
              </p:nvSpPr>
              <p:spPr bwMode="auto">
                <a:xfrm>
                  <a:off x="3555" y="1127"/>
                  <a:ext cx="5" cy="10"/>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2"/>
                        <a:pt x="0" y="2"/>
                        <a:pt x="0" y="2"/>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0" name="Freeform 490">
                  <a:extLst>
                    <a:ext uri="{FF2B5EF4-FFF2-40B4-BE49-F238E27FC236}">
                      <a16:creationId xmlns:a16="http://schemas.microsoft.com/office/drawing/2014/main" id="{5251CA38-6927-497B-B84E-8C99102DA78C}"/>
                    </a:ext>
                  </a:extLst>
                </p:cNvPr>
                <p:cNvSpPr>
                  <a:spLocks/>
                </p:cNvSpPr>
                <p:nvPr userDrawn="1"/>
              </p:nvSpPr>
              <p:spPr bwMode="auto">
                <a:xfrm>
                  <a:off x="4391" y="1142"/>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1" name="Freeform 491">
                  <a:extLst>
                    <a:ext uri="{FF2B5EF4-FFF2-40B4-BE49-F238E27FC236}">
                      <a16:creationId xmlns:a16="http://schemas.microsoft.com/office/drawing/2014/main" id="{9B7AC7CD-6182-4888-AF10-DFEB9B06B10D}"/>
                    </a:ext>
                  </a:extLst>
                </p:cNvPr>
                <p:cNvSpPr>
                  <a:spLocks/>
                </p:cNvSpPr>
                <p:nvPr userDrawn="1"/>
              </p:nvSpPr>
              <p:spPr bwMode="auto">
                <a:xfrm>
                  <a:off x="4291" y="1077"/>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2" name="Freeform 492">
                  <a:extLst>
                    <a:ext uri="{FF2B5EF4-FFF2-40B4-BE49-F238E27FC236}">
                      <a16:creationId xmlns:a16="http://schemas.microsoft.com/office/drawing/2014/main" id="{E2C94022-86E8-4518-B2D1-A3CC25012B8C}"/>
                    </a:ext>
                  </a:extLst>
                </p:cNvPr>
                <p:cNvSpPr>
                  <a:spLocks/>
                </p:cNvSpPr>
                <p:nvPr userDrawn="1"/>
              </p:nvSpPr>
              <p:spPr bwMode="auto">
                <a:xfrm>
                  <a:off x="4217" y="997"/>
                  <a:ext cx="5" cy="1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1" y="3"/>
                        <a:pt x="1" y="3"/>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3" name="Freeform 493">
                  <a:extLst>
                    <a:ext uri="{FF2B5EF4-FFF2-40B4-BE49-F238E27FC236}">
                      <a16:creationId xmlns:a16="http://schemas.microsoft.com/office/drawing/2014/main" id="{BD29C43A-1D8E-4C26-8BE3-1C3310A96FB9}"/>
                    </a:ext>
                  </a:extLst>
                </p:cNvPr>
                <p:cNvSpPr>
                  <a:spLocks/>
                </p:cNvSpPr>
                <p:nvPr userDrawn="1"/>
              </p:nvSpPr>
              <p:spPr bwMode="auto">
                <a:xfrm>
                  <a:off x="4421" y="71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4" name="Freeform 494">
                  <a:extLst>
                    <a:ext uri="{FF2B5EF4-FFF2-40B4-BE49-F238E27FC236}">
                      <a16:creationId xmlns:a16="http://schemas.microsoft.com/office/drawing/2014/main" id="{1FE2AD0E-93B5-4D49-984B-DEBC8B74C6CF}"/>
                    </a:ext>
                  </a:extLst>
                </p:cNvPr>
                <p:cNvSpPr>
                  <a:spLocks/>
                </p:cNvSpPr>
                <p:nvPr userDrawn="1"/>
              </p:nvSpPr>
              <p:spPr bwMode="auto">
                <a:xfrm>
                  <a:off x="4426" y="68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5" name="Freeform 495">
                  <a:extLst>
                    <a:ext uri="{FF2B5EF4-FFF2-40B4-BE49-F238E27FC236}">
                      <a16:creationId xmlns:a16="http://schemas.microsoft.com/office/drawing/2014/main" id="{456A5A8A-7D22-4895-88DD-62BD9DD359A3}"/>
                    </a:ext>
                  </a:extLst>
                </p:cNvPr>
                <p:cNvSpPr>
                  <a:spLocks/>
                </p:cNvSpPr>
                <p:nvPr userDrawn="1"/>
              </p:nvSpPr>
              <p:spPr bwMode="auto">
                <a:xfrm>
                  <a:off x="4426" y="668"/>
                  <a:ext cx="15" cy="15"/>
                </a:xfrm>
                <a:custGeom>
                  <a:avLst/>
                  <a:gdLst>
                    <a:gd name="T0" fmla="*/ 3 w 3"/>
                    <a:gd name="T1" fmla="*/ 1 h 3"/>
                    <a:gd name="T2" fmla="*/ 1 w 3"/>
                    <a:gd name="T3" fmla="*/ 3 h 3"/>
                    <a:gd name="T4" fmla="*/ 0 w 3"/>
                    <a:gd name="T5" fmla="*/ 2 h 3"/>
                    <a:gd name="T6" fmla="*/ 1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0"/>
                        <a:pt x="2" y="2"/>
                        <a:pt x="1" y="3"/>
                      </a:cubicBezTo>
                      <a:cubicBezTo>
                        <a:pt x="0" y="2"/>
                        <a:pt x="0" y="2"/>
                        <a:pt x="0" y="2"/>
                      </a:cubicBezTo>
                      <a:cubicBezTo>
                        <a:pt x="1" y="3"/>
                        <a:pt x="1" y="3"/>
                        <a:pt x="1"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6" name="Freeform 496">
                  <a:extLst>
                    <a:ext uri="{FF2B5EF4-FFF2-40B4-BE49-F238E27FC236}">
                      <a16:creationId xmlns:a16="http://schemas.microsoft.com/office/drawing/2014/main" id="{0AFEC587-6939-4347-9104-1515A2DC3CCB}"/>
                    </a:ext>
                  </a:extLst>
                </p:cNvPr>
                <p:cNvSpPr>
                  <a:spLocks/>
                </p:cNvSpPr>
                <p:nvPr userDrawn="1"/>
              </p:nvSpPr>
              <p:spPr bwMode="auto">
                <a:xfrm>
                  <a:off x="4455" y="668"/>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7" name="Freeform 497">
                  <a:extLst>
                    <a:ext uri="{FF2B5EF4-FFF2-40B4-BE49-F238E27FC236}">
                      <a16:creationId xmlns:a16="http://schemas.microsoft.com/office/drawing/2014/main" id="{FD14D39F-0ADD-4492-A324-68632B6E00B3}"/>
                    </a:ext>
                  </a:extLst>
                </p:cNvPr>
                <p:cNvSpPr>
                  <a:spLocks/>
                </p:cNvSpPr>
                <p:nvPr userDrawn="1"/>
              </p:nvSpPr>
              <p:spPr bwMode="auto">
                <a:xfrm>
                  <a:off x="4455" y="673"/>
                  <a:ext cx="5" cy="0"/>
                </a:xfrm>
                <a:custGeom>
                  <a:avLst/>
                  <a:gdLst>
                    <a:gd name="T0" fmla="*/ 0 w 1"/>
                    <a:gd name="T1" fmla="*/ 0 w 1"/>
                  </a:gdLst>
                  <a:ahLst/>
                  <a:cxnLst>
                    <a:cxn ang="0">
                      <a:pos x="T0" y="0"/>
                    </a:cxn>
                    <a:cxn ang="0">
                      <a:pos x="T1" y="0"/>
                    </a:cxn>
                  </a:cxnLst>
                  <a:rect l="0" t="0" r="r" b="b"/>
                  <a:pathLst>
                    <a:path w="1">
                      <a:moveTo>
                        <a:pt x="0" y="0"/>
                      </a:move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8" name="Freeform 498">
                  <a:extLst>
                    <a:ext uri="{FF2B5EF4-FFF2-40B4-BE49-F238E27FC236}">
                      <a16:creationId xmlns:a16="http://schemas.microsoft.com/office/drawing/2014/main" id="{E581E37A-FB73-4AEC-882D-BF54F13CCD74}"/>
                    </a:ext>
                  </a:extLst>
                </p:cNvPr>
                <p:cNvSpPr>
                  <a:spLocks/>
                </p:cNvSpPr>
                <p:nvPr userDrawn="1"/>
              </p:nvSpPr>
              <p:spPr bwMode="auto">
                <a:xfrm>
                  <a:off x="4460" y="6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 name="Freeform 499">
                  <a:extLst>
                    <a:ext uri="{FF2B5EF4-FFF2-40B4-BE49-F238E27FC236}">
                      <a16:creationId xmlns:a16="http://schemas.microsoft.com/office/drawing/2014/main" id="{67767A6B-F92B-4C6D-9E9C-D46088858E09}"/>
                    </a:ext>
                  </a:extLst>
                </p:cNvPr>
                <p:cNvSpPr>
                  <a:spLocks/>
                </p:cNvSpPr>
                <p:nvPr userDrawn="1"/>
              </p:nvSpPr>
              <p:spPr bwMode="auto">
                <a:xfrm>
                  <a:off x="4460"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 name="Freeform 500">
                  <a:extLst>
                    <a:ext uri="{FF2B5EF4-FFF2-40B4-BE49-F238E27FC236}">
                      <a16:creationId xmlns:a16="http://schemas.microsoft.com/office/drawing/2014/main" id="{AB16EE04-78F3-4412-8D01-34901F3CBBB0}"/>
                    </a:ext>
                  </a:extLst>
                </p:cNvPr>
                <p:cNvSpPr>
                  <a:spLocks/>
                </p:cNvSpPr>
                <p:nvPr userDrawn="1"/>
              </p:nvSpPr>
              <p:spPr bwMode="auto">
                <a:xfrm>
                  <a:off x="4455" y="65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1" name="Freeform 501">
                  <a:extLst>
                    <a:ext uri="{FF2B5EF4-FFF2-40B4-BE49-F238E27FC236}">
                      <a16:creationId xmlns:a16="http://schemas.microsoft.com/office/drawing/2014/main" id="{CF11F431-3A4E-4B0D-A7D2-08C802635196}"/>
                    </a:ext>
                  </a:extLst>
                </p:cNvPr>
                <p:cNvSpPr>
                  <a:spLocks/>
                </p:cNvSpPr>
                <p:nvPr userDrawn="1"/>
              </p:nvSpPr>
              <p:spPr bwMode="auto">
                <a:xfrm>
                  <a:off x="4451" y="663"/>
                  <a:ext cx="4"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2" name="Freeform 502">
                  <a:extLst>
                    <a:ext uri="{FF2B5EF4-FFF2-40B4-BE49-F238E27FC236}">
                      <a16:creationId xmlns:a16="http://schemas.microsoft.com/office/drawing/2014/main" id="{8A0A8B82-A511-4143-95BA-7BBB05745FDC}"/>
                    </a:ext>
                  </a:extLst>
                </p:cNvPr>
                <p:cNvSpPr>
                  <a:spLocks/>
                </p:cNvSpPr>
                <p:nvPr userDrawn="1"/>
              </p:nvSpPr>
              <p:spPr bwMode="auto">
                <a:xfrm>
                  <a:off x="4431" y="668"/>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3" name="Freeform 503">
                  <a:extLst>
                    <a:ext uri="{FF2B5EF4-FFF2-40B4-BE49-F238E27FC236}">
                      <a16:creationId xmlns:a16="http://schemas.microsoft.com/office/drawing/2014/main" id="{8EF41DBD-7853-4CF9-998F-8DBD8AA5BAE9}"/>
                    </a:ext>
                  </a:extLst>
                </p:cNvPr>
                <p:cNvSpPr>
                  <a:spLocks/>
                </p:cNvSpPr>
                <p:nvPr userDrawn="1"/>
              </p:nvSpPr>
              <p:spPr bwMode="auto">
                <a:xfrm>
                  <a:off x="4470" y="65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4" name="Freeform 504">
                  <a:extLst>
                    <a:ext uri="{FF2B5EF4-FFF2-40B4-BE49-F238E27FC236}">
                      <a16:creationId xmlns:a16="http://schemas.microsoft.com/office/drawing/2014/main" id="{45C70194-D712-484E-9A15-4AC6C9820BE7}"/>
                    </a:ext>
                  </a:extLst>
                </p:cNvPr>
                <p:cNvSpPr>
                  <a:spLocks/>
                </p:cNvSpPr>
                <p:nvPr userDrawn="1"/>
              </p:nvSpPr>
              <p:spPr bwMode="auto">
                <a:xfrm>
                  <a:off x="4470" y="64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5" name="Oval 505">
                  <a:extLst>
                    <a:ext uri="{FF2B5EF4-FFF2-40B4-BE49-F238E27FC236}">
                      <a16:creationId xmlns:a16="http://schemas.microsoft.com/office/drawing/2014/main" id="{865F0658-DCF3-4284-A425-2197B9F1C063}"/>
                    </a:ext>
                  </a:extLst>
                </p:cNvPr>
                <p:cNvSpPr>
                  <a:spLocks noChangeArrowheads="1"/>
                </p:cNvSpPr>
                <p:nvPr userDrawn="1"/>
              </p:nvSpPr>
              <p:spPr bwMode="auto">
                <a:xfrm>
                  <a:off x="4455" y="653"/>
                  <a:ext cx="1" cy="1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6" name="Freeform 506">
                  <a:extLst>
                    <a:ext uri="{FF2B5EF4-FFF2-40B4-BE49-F238E27FC236}">
                      <a16:creationId xmlns:a16="http://schemas.microsoft.com/office/drawing/2014/main" id="{F7368FBA-002B-427C-A3A6-A3040FA5DD7F}"/>
                    </a:ext>
                  </a:extLst>
                </p:cNvPr>
                <p:cNvSpPr>
                  <a:spLocks/>
                </p:cNvSpPr>
                <p:nvPr userDrawn="1"/>
              </p:nvSpPr>
              <p:spPr bwMode="auto">
                <a:xfrm>
                  <a:off x="4485" y="643"/>
                  <a:ext cx="0" cy="10"/>
                </a:xfrm>
                <a:custGeom>
                  <a:avLst/>
                  <a:gdLst>
                    <a:gd name="T0" fmla="*/ 5 h 10"/>
                    <a:gd name="T1" fmla="*/ 10 h 10"/>
                    <a:gd name="T2" fmla="*/ 0 h 10"/>
                    <a:gd name="T3" fmla="*/ 5 h 10"/>
                  </a:gdLst>
                  <a:ahLst/>
                  <a:cxnLst>
                    <a:cxn ang="0">
                      <a:pos x="0" y="T0"/>
                    </a:cxn>
                    <a:cxn ang="0">
                      <a:pos x="0" y="T1"/>
                    </a:cxn>
                    <a:cxn ang="0">
                      <a:pos x="0" y="T2"/>
                    </a:cxn>
                    <a:cxn ang="0">
                      <a:pos x="0" y="T3"/>
                    </a:cxn>
                  </a:cxnLst>
                  <a:rect l="0" t="0" r="r" b="b"/>
                  <a:pathLst>
                    <a:path h="10">
                      <a:moveTo>
                        <a:pt x="0" y="5"/>
                      </a:moveTo>
                      <a:lnTo>
                        <a:pt x="0"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7" name="Freeform 507">
                  <a:extLst>
                    <a:ext uri="{FF2B5EF4-FFF2-40B4-BE49-F238E27FC236}">
                      <a16:creationId xmlns:a16="http://schemas.microsoft.com/office/drawing/2014/main" id="{80D2A4BB-E60C-4687-8157-EA3894971F96}"/>
                    </a:ext>
                  </a:extLst>
                </p:cNvPr>
                <p:cNvSpPr>
                  <a:spLocks/>
                </p:cNvSpPr>
                <p:nvPr userDrawn="1"/>
              </p:nvSpPr>
              <p:spPr bwMode="auto">
                <a:xfrm>
                  <a:off x="4490" y="638"/>
                  <a:ext cx="10" cy="10"/>
                </a:xfrm>
                <a:custGeom>
                  <a:avLst/>
                  <a:gdLst>
                    <a:gd name="T0" fmla="*/ 0 w 2"/>
                    <a:gd name="T1" fmla="*/ 1 h 2"/>
                    <a:gd name="T2" fmla="*/ 1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1" y="2"/>
                      </a:cubicBezTo>
                      <a:cubicBezTo>
                        <a:pt x="2" y="2"/>
                        <a:pt x="2" y="1"/>
                        <a:pt x="2"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8" name="Freeform 508">
                  <a:extLst>
                    <a:ext uri="{FF2B5EF4-FFF2-40B4-BE49-F238E27FC236}">
                      <a16:creationId xmlns:a16="http://schemas.microsoft.com/office/drawing/2014/main" id="{D7FAF534-9ABB-4D7E-BF01-A0C6BBC09FF6}"/>
                    </a:ext>
                  </a:extLst>
                </p:cNvPr>
                <p:cNvSpPr>
                  <a:spLocks/>
                </p:cNvSpPr>
                <p:nvPr userDrawn="1"/>
              </p:nvSpPr>
              <p:spPr bwMode="auto">
                <a:xfrm>
                  <a:off x="4500"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9" name="Freeform 509">
                  <a:extLst>
                    <a:ext uri="{FF2B5EF4-FFF2-40B4-BE49-F238E27FC236}">
                      <a16:creationId xmlns:a16="http://schemas.microsoft.com/office/drawing/2014/main" id="{467B597F-A42A-4CEF-8A78-E248384A0EB9}"/>
                    </a:ext>
                  </a:extLst>
                </p:cNvPr>
                <p:cNvSpPr>
                  <a:spLocks/>
                </p:cNvSpPr>
                <p:nvPr userDrawn="1"/>
              </p:nvSpPr>
              <p:spPr bwMode="auto">
                <a:xfrm>
                  <a:off x="4475" y="64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0" name="Freeform 510">
                  <a:extLst>
                    <a:ext uri="{FF2B5EF4-FFF2-40B4-BE49-F238E27FC236}">
                      <a16:creationId xmlns:a16="http://schemas.microsoft.com/office/drawing/2014/main" id="{C3EA79AA-0405-424E-A5F5-9E5FFE6AB48D}"/>
                    </a:ext>
                  </a:extLst>
                </p:cNvPr>
                <p:cNvSpPr>
                  <a:spLocks/>
                </p:cNvSpPr>
                <p:nvPr userDrawn="1"/>
              </p:nvSpPr>
              <p:spPr bwMode="auto">
                <a:xfrm>
                  <a:off x="4480" y="6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1" name="Freeform 511">
                  <a:extLst>
                    <a:ext uri="{FF2B5EF4-FFF2-40B4-BE49-F238E27FC236}">
                      <a16:creationId xmlns:a16="http://schemas.microsoft.com/office/drawing/2014/main" id="{8EC94D18-8B68-4EC1-8972-F88AC57BCA6A}"/>
                    </a:ext>
                  </a:extLst>
                </p:cNvPr>
                <p:cNvSpPr>
                  <a:spLocks/>
                </p:cNvSpPr>
                <p:nvPr userDrawn="1"/>
              </p:nvSpPr>
              <p:spPr bwMode="auto">
                <a:xfrm>
                  <a:off x="4475" y="6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2" name="Freeform 512">
                  <a:extLst>
                    <a:ext uri="{FF2B5EF4-FFF2-40B4-BE49-F238E27FC236}">
                      <a16:creationId xmlns:a16="http://schemas.microsoft.com/office/drawing/2014/main" id="{BDC617F4-6A4D-4B61-B466-58DE37E33792}"/>
                    </a:ext>
                  </a:extLst>
                </p:cNvPr>
                <p:cNvSpPr>
                  <a:spLocks/>
                </p:cNvSpPr>
                <p:nvPr userDrawn="1"/>
              </p:nvSpPr>
              <p:spPr bwMode="auto">
                <a:xfrm>
                  <a:off x="4460" y="64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3" name="Freeform 513">
                  <a:extLst>
                    <a:ext uri="{FF2B5EF4-FFF2-40B4-BE49-F238E27FC236}">
                      <a16:creationId xmlns:a16="http://schemas.microsoft.com/office/drawing/2014/main" id="{63F15B92-8C8C-4C58-BD36-C7BA07A34104}"/>
                    </a:ext>
                  </a:extLst>
                </p:cNvPr>
                <p:cNvSpPr>
                  <a:spLocks/>
                </p:cNvSpPr>
                <p:nvPr userDrawn="1"/>
              </p:nvSpPr>
              <p:spPr bwMode="auto">
                <a:xfrm>
                  <a:off x="4470" y="64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4" name="Rectangle 514">
                  <a:extLst>
                    <a:ext uri="{FF2B5EF4-FFF2-40B4-BE49-F238E27FC236}">
                      <a16:creationId xmlns:a16="http://schemas.microsoft.com/office/drawing/2014/main" id="{9D7509AF-FB20-45DA-8F8B-0271BF039271}"/>
                    </a:ext>
                  </a:extLst>
                </p:cNvPr>
                <p:cNvSpPr>
                  <a:spLocks noChangeArrowheads="1"/>
                </p:cNvSpPr>
                <p:nvPr userDrawn="1"/>
              </p:nvSpPr>
              <p:spPr bwMode="auto">
                <a:xfrm>
                  <a:off x="4475" y="63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5" name="Freeform 515">
                  <a:extLst>
                    <a:ext uri="{FF2B5EF4-FFF2-40B4-BE49-F238E27FC236}">
                      <a16:creationId xmlns:a16="http://schemas.microsoft.com/office/drawing/2014/main" id="{0F8AB91C-1904-4455-B8C6-348EB508841A}"/>
                    </a:ext>
                  </a:extLst>
                </p:cNvPr>
                <p:cNvSpPr>
                  <a:spLocks/>
                </p:cNvSpPr>
                <p:nvPr userDrawn="1"/>
              </p:nvSpPr>
              <p:spPr bwMode="auto">
                <a:xfrm>
                  <a:off x="4490" y="63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6" name="Freeform 516">
                  <a:extLst>
                    <a:ext uri="{FF2B5EF4-FFF2-40B4-BE49-F238E27FC236}">
                      <a16:creationId xmlns:a16="http://schemas.microsoft.com/office/drawing/2014/main" id="{41052BD1-F67D-49E5-8781-3E9AA268E90A}"/>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7" name="Rectangle 517">
                  <a:extLst>
                    <a:ext uri="{FF2B5EF4-FFF2-40B4-BE49-F238E27FC236}">
                      <a16:creationId xmlns:a16="http://schemas.microsoft.com/office/drawing/2014/main" id="{7D7EB857-8965-4F84-B7FF-0FE80E000D10}"/>
                    </a:ext>
                  </a:extLst>
                </p:cNvPr>
                <p:cNvSpPr>
                  <a:spLocks noChangeArrowheads="1"/>
                </p:cNvSpPr>
                <p:nvPr userDrawn="1"/>
              </p:nvSpPr>
              <p:spPr bwMode="auto">
                <a:xfrm>
                  <a:off x="451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8" name="Freeform 518">
                  <a:extLst>
                    <a:ext uri="{FF2B5EF4-FFF2-40B4-BE49-F238E27FC236}">
                      <a16:creationId xmlns:a16="http://schemas.microsoft.com/office/drawing/2014/main" id="{58F2F8D9-FF8F-4C39-8C1B-F833D18C2258}"/>
                    </a:ext>
                  </a:extLst>
                </p:cNvPr>
                <p:cNvSpPr>
                  <a:spLocks/>
                </p:cNvSpPr>
                <p:nvPr userDrawn="1"/>
              </p:nvSpPr>
              <p:spPr bwMode="auto">
                <a:xfrm>
                  <a:off x="4485" y="633"/>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9" name="Freeform 519">
                  <a:extLst>
                    <a:ext uri="{FF2B5EF4-FFF2-40B4-BE49-F238E27FC236}">
                      <a16:creationId xmlns:a16="http://schemas.microsoft.com/office/drawing/2014/main" id="{5A564874-33D1-492F-87FE-CFA1A0154763}"/>
                    </a:ext>
                  </a:extLst>
                </p:cNvPr>
                <p:cNvSpPr>
                  <a:spLocks/>
                </p:cNvSpPr>
                <p:nvPr userDrawn="1"/>
              </p:nvSpPr>
              <p:spPr bwMode="auto">
                <a:xfrm>
                  <a:off x="4500"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0" name="Freeform 520">
                  <a:extLst>
                    <a:ext uri="{FF2B5EF4-FFF2-40B4-BE49-F238E27FC236}">
                      <a16:creationId xmlns:a16="http://schemas.microsoft.com/office/drawing/2014/main" id="{48DBD3C9-4804-4A51-93EB-765C83AA40E2}"/>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1" name="Freeform 521">
                  <a:extLst>
                    <a:ext uri="{FF2B5EF4-FFF2-40B4-BE49-F238E27FC236}">
                      <a16:creationId xmlns:a16="http://schemas.microsoft.com/office/drawing/2014/main" id="{DB4F3CCE-784D-43D3-950B-C478FBFAED72}"/>
                    </a:ext>
                  </a:extLst>
                </p:cNvPr>
                <p:cNvSpPr>
                  <a:spLocks/>
                </p:cNvSpPr>
                <p:nvPr userDrawn="1"/>
              </p:nvSpPr>
              <p:spPr bwMode="auto">
                <a:xfrm>
                  <a:off x="4485" y="6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2" name="Freeform 522">
                  <a:extLst>
                    <a:ext uri="{FF2B5EF4-FFF2-40B4-BE49-F238E27FC236}">
                      <a16:creationId xmlns:a16="http://schemas.microsoft.com/office/drawing/2014/main" id="{B034B490-296E-48AB-B69E-4B1086BDD85B}"/>
                    </a:ext>
                  </a:extLst>
                </p:cNvPr>
                <p:cNvSpPr>
                  <a:spLocks/>
                </p:cNvSpPr>
                <p:nvPr userDrawn="1"/>
              </p:nvSpPr>
              <p:spPr bwMode="auto">
                <a:xfrm>
                  <a:off x="4495" y="593"/>
                  <a:ext cx="20" cy="30"/>
                </a:xfrm>
                <a:custGeom>
                  <a:avLst/>
                  <a:gdLst>
                    <a:gd name="T0" fmla="*/ 2 w 4"/>
                    <a:gd name="T1" fmla="*/ 0 h 6"/>
                    <a:gd name="T2" fmla="*/ 1 w 4"/>
                    <a:gd name="T3" fmla="*/ 2 h 6"/>
                    <a:gd name="T4" fmla="*/ 3 w 4"/>
                    <a:gd name="T5" fmla="*/ 6 h 6"/>
                    <a:gd name="T6" fmla="*/ 3 w 4"/>
                    <a:gd name="T7" fmla="*/ 5 h 6"/>
                    <a:gd name="T8" fmla="*/ 2 w 4"/>
                    <a:gd name="T9" fmla="*/ 3 h 6"/>
                    <a:gd name="T10" fmla="*/ 3 w 4"/>
                    <a:gd name="T11" fmla="*/ 3 h 6"/>
                    <a:gd name="T12" fmla="*/ 3 w 4"/>
                    <a:gd name="T13" fmla="*/ 0 h 6"/>
                    <a:gd name="T14" fmla="*/ 2 w 4"/>
                    <a:gd name="T15" fmla="*/ 1 h 6"/>
                    <a:gd name="T16" fmla="*/ 2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0"/>
                      </a:moveTo>
                      <a:cubicBezTo>
                        <a:pt x="2" y="1"/>
                        <a:pt x="2" y="2"/>
                        <a:pt x="1" y="2"/>
                      </a:cubicBezTo>
                      <a:cubicBezTo>
                        <a:pt x="0" y="3"/>
                        <a:pt x="2" y="5"/>
                        <a:pt x="3" y="6"/>
                      </a:cubicBezTo>
                      <a:cubicBezTo>
                        <a:pt x="3" y="6"/>
                        <a:pt x="3" y="5"/>
                        <a:pt x="3" y="5"/>
                      </a:cubicBezTo>
                      <a:cubicBezTo>
                        <a:pt x="3" y="4"/>
                        <a:pt x="1" y="4"/>
                        <a:pt x="2" y="3"/>
                      </a:cubicBezTo>
                      <a:cubicBezTo>
                        <a:pt x="2" y="3"/>
                        <a:pt x="2" y="3"/>
                        <a:pt x="3" y="3"/>
                      </a:cubicBezTo>
                      <a:cubicBezTo>
                        <a:pt x="2" y="3"/>
                        <a:pt x="4" y="2"/>
                        <a:pt x="3" y="0"/>
                      </a:cubicBezTo>
                      <a:cubicBezTo>
                        <a:pt x="2" y="1"/>
                        <a:pt x="2" y="1"/>
                        <a:pt x="2"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3" name="Freeform 523">
                  <a:extLst>
                    <a:ext uri="{FF2B5EF4-FFF2-40B4-BE49-F238E27FC236}">
                      <a16:creationId xmlns:a16="http://schemas.microsoft.com/office/drawing/2014/main" id="{CECF1F44-C4CB-4BEC-9424-81ED79B2EBCA}"/>
                    </a:ext>
                  </a:extLst>
                </p:cNvPr>
                <p:cNvSpPr>
                  <a:spLocks/>
                </p:cNvSpPr>
                <p:nvPr userDrawn="1"/>
              </p:nvSpPr>
              <p:spPr bwMode="auto">
                <a:xfrm>
                  <a:off x="4505" y="623"/>
                  <a:ext cx="5" cy="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1" y="1"/>
                      </a:cubicBezTo>
                      <a:cubicBezTo>
                        <a:pt x="1"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4" name="Freeform 524">
                  <a:extLst>
                    <a:ext uri="{FF2B5EF4-FFF2-40B4-BE49-F238E27FC236}">
                      <a16:creationId xmlns:a16="http://schemas.microsoft.com/office/drawing/2014/main" id="{F5460771-6410-4461-9BAE-FC5762BFAB7D}"/>
                    </a:ext>
                  </a:extLst>
                </p:cNvPr>
                <p:cNvSpPr>
                  <a:spLocks/>
                </p:cNvSpPr>
                <p:nvPr userDrawn="1"/>
              </p:nvSpPr>
              <p:spPr bwMode="auto">
                <a:xfrm>
                  <a:off x="4490" y="618"/>
                  <a:ext cx="15" cy="15"/>
                </a:xfrm>
                <a:custGeom>
                  <a:avLst/>
                  <a:gdLst>
                    <a:gd name="T0" fmla="*/ 1 w 3"/>
                    <a:gd name="T1" fmla="*/ 2 h 3"/>
                    <a:gd name="T2" fmla="*/ 1 w 3"/>
                    <a:gd name="T3" fmla="*/ 0 h 3"/>
                    <a:gd name="T4" fmla="*/ 0 w 3"/>
                    <a:gd name="T5" fmla="*/ 2 h 3"/>
                    <a:gd name="T6" fmla="*/ 1 w 3"/>
                    <a:gd name="T7" fmla="*/ 2 h 3"/>
                    <a:gd name="T8" fmla="*/ 1 w 3"/>
                    <a:gd name="T9" fmla="*/ 3 h 3"/>
                    <a:gd name="T10" fmla="*/ 2 w 3"/>
                    <a:gd name="T11" fmla="*/ 3 h 3"/>
                    <a:gd name="T12" fmla="*/ 2 w 3"/>
                    <a:gd name="T13" fmla="*/ 3 h 3"/>
                    <a:gd name="T14" fmla="*/ 2 w 3"/>
                    <a:gd name="T15" fmla="*/ 3 h 3"/>
                    <a:gd name="T16" fmla="*/ 2 w 3"/>
                    <a:gd name="T17" fmla="*/ 3 h 3"/>
                    <a:gd name="T18" fmla="*/ 2 w 3"/>
                    <a:gd name="T19" fmla="*/ 3 h 3"/>
                    <a:gd name="T20" fmla="*/ 2 w 3"/>
                    <a:gd name="T21" fmla="*/ 2 h 3"/>
                    <a:gd name="T22" fmla="*/ 1 w 3"/>
                    <a:gd name="T23" fmla="*/ 2 h 3"/>
                    <a:gd name="T24" fmla="*/ 2 w 3"/>
                    <a:gd name="T25" fmla="*/ 2 h 3"/>
                    <a:gd name="T26" fmla="*/ 2 w 3"/>
                    <a:gd name="T27" fmla="*/ 3 h 3"/>
                    <a:gd name="T28" fmla="*/ 2 w 3"/>
                    <a:gd name="T29" fmla="*/ 3 h 3"/>
                    <a:gd name="T30" fmla="*/ 3 w 3"/>
                    <a:gd name="T31" fmla="*/ 2 h 3"/>
                    <a:gd name="T32" fmla="*/ 1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1" y="2"/>
                      </a:moveTo>
                      <a:cubicBezTo>
                        <a:pt x="1" y="1"/>
                        <a:pt x="2" y="1"/>
                        <a:pt x="1" y="0"/>
                      </a:cubicBezTo>
                      <a:cubicBezTo>
                        <a:pt x="0" y="1"/>
                        <a:pt x="1" y="1"/>
                        <a:pt x="0" y="2"/>
                      </a:cubicBezTo>
                      <a:cubicBezTo>
                        <a:pt x="1" y="1"/>
                        <a:pt x="0" y="2"/>
                        <a:pt x="1" y="2"/>
                      </a:cubicBezTo>
                      <a:cubicBezTo>
                        <a:pt x="1" y="2"/>
                        <a:pt x="1" y="3"/>
                        <a:pt x="1" y="3"/>
                      </a:cubicBezTo>
                      <a:cubicBezTo>
                        <a:pt x="1" y="3"/>
                        <a:pt x="1" y="3"/>
                        <a:pt x="2" y="3"/>
                      </a:cubicBezTo>
                      <a:cubicBezTo>
                        <a:pt x="2" y="3"/>
                        <a:pt x="2" y="3"/>
                        <a:pt x="2" y="3"/>
                      </a:cubicBezTo>
                      <a:cubicBezTo>
                        <a:pt x="2" y="3"/>
                        <a:pt x="2" y="3"/>
                        <a:pt x="2" y="3"/>
                      </a:cubicBezTo>
                      <a:cubicBezTo>
                        <a:pt x="2" y="3"/>
                        <a:pt x="2" y="3"/>
                        <a:pt x="2" y="3"/>
                      </a:cubicBezTo>
                      <a:cubicBezTo>
                        <a:pt x="2" y="3"/>
                        <a:pt x="1" y="2"/>
                        <a:pt x="2" y="3"/>
                      </a:cubicBezTo>
                      <a:cubicBezTo>
                        <a:pt x="2" y="2"/>
                        <a:pt x="2" y="2"/>
                        <a:pt x="2" y="2"/>
                      </a:cubicBezTo>
                      <a:cubicBezTo>
                        <a:pt x="2" y="2"/>
                        <a:pt x="1" y="2"/>
                        <a:pt x="1" y="2"/>
                      </a:cubicBezTo>
                      <a:cubicBezTo>
                        <a:pt x="2" y="2"/>
                        <a:pt x="2" y="2"/>
                        <a:pt x="2" y="2"/>
                      </a:cubicBezTo>
                      <a:cubicBezTo>
                        <a:pt x="2" y="3"/>
                        <a:pt x="2" y="3"/>
                        <a:pt x="2" y="3"/>
                      </a:cubicBezTo>
                      <a:cubicBezTo>
                        <a:pt x="2" y="3"/>
                        <a:pt x="2" y="3"/>
                        <a:pt x="2" y="3"/>
                      </a:cubicBezTo>
                      <a:cubicBezTo>
                        <a:pt x="3" y="2"/>
                        <a:pt x="3" y="2"/>
                        <a:pt x="3" y="2"/>
                      </a:cubicBezTo>
                      <a:cubicBezTo>
                        <a:pt x="2" y="2"/>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5" name="Freeform 525">
                  <a:extLst>
                    <a:ext uri="{FF2B5EF4-FFF2-40B4-BE49-F238E27FC236}">
                      <a16:creationId xmlns:a16="http://schemas.microsoft.com/office/drawing/2014/main" id="{BDBBEC43-4FC4-4D49-B7D3-575255584E9E}"/>
                    </a:ext>
                  </a:extLst>
                </p:cNvPr>
                <p:cNvSpPr>
                  <a:spLocks/>
                </p:cNvSpPr>
                <p:nvPr userDrawn="1"/>
              </p:nvSpPr>
              <p:spPr bwMode="auto">
                <a:xfrm>
                  <a:off x="4455"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6" name="Freeform 526">
                  <a:extLst>
                    <a:ext uri="{FF2B5EF4-FFF2-40B4-BE49-F238E27FC236}">
                      <a16:creationId xmlns:a16="http://schemas.microsoft.com/office/drawing/2014/main" id="{AA3573C9-2366-457D-ABA4-9509D71E618E}"/>
                    </a:ext>
                  </a:extLst>
                </p:cNvPr>
                <p:cNvSpPr>
                  <a:spLocks/>
                </p:cNvSpPr>
                <p:nvPr userDrawn="1"/>
              </p:nvSpPr>
              <p:spPr bwMode="auto">
                <a:xfrm>
                  <a:off x="4455" y="633"/>
                  <a:ext cx="15" cy="5"/>
                </a:xfrm>
                <a:custGeom>
                  <a:avLst/>
                  <a:gdLst>
                    <a:gd name="T0" fmla="*/ 1 w 3"/>
                    <a:gd name="T1" fmla="*/ 0 h 1"/>
                    <a:gd name="T2" fmla="*/ 1 w 3"/>
                    <a:gd name="T3" fmla="*/ 1 h 1"/>
                    <a:gd name="T4" fmla="*/ 0 w 3"/>
                    <a:gd name="T5" fmla="*/ 0 h 1"/>
                    <a:gd name="T6" fmla="*/ 1 w 3"/>
                    <a:gd name="T7" fmla="*/ 1 h 1"/>
                    <a:gd name="T8" fmla="*/ 1 w 3"/>
                    <a:gd name="T9" fmla="*/ 1 h 1"/>
                    <a:gd name="T10" fmla="*/ 3 w 3"/>
                    <a:gd name="T11" fmla="*/ 1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1"/>
                      </a:cubicBezTo>
                      <a:cubicBezTo>
                        <a:pt x="0" y="1"/>
                        <a:pt x="0" y="0"/>
                        <a:pt x="0" y="0"/>
                      </a:cubicBezTo>
                      <a:cubicBezTo>
                        <a:pt x="0" y="0"/>
                        <a:pt x="0" y="1"/>
                        <a:pt x="1" y="1"/>
                      </a:cubicBezTo>
                      <a:cubicBezTo>
                        <a:pt x="1" y="1"/>
                        <a:pt x="1" y="1"/>
                        <a:pt x="1" y="1"/>
                      </a:cubicBezTo>
                      <a:cubicBezTo>
                        <a:pt x="2" y="1"/>
                        <a:pt x="3" y="1"/>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7" name="Freeform 527">
                  <a:extLst>
                    <a:ext uri="{FF2B5EF4-FFF2-40B4-BE49-F238E27FC236}">
                      <a16:creationId xmlns:a16="http://schemas.microsoft.com/office/drawing/2014/main" id="{C7026777-BDBE-43DF-B29D-1CEE097855C8}"/>
                    </a:ext>
                  </a:extLst>
                </p:cNvPr>
                <p:cNvSpPr>
                  <a:spLocks/>
                </p:cNvSpPr>
                <p:nvPr userDrawn="1"/>
              </p:nvSpPr>
              <p:spPr bwMode="auto">
                <a:xfrm>
                  <a:off x="4475" y="623"/>
                  <a:ext cx="5" cy="5"/>
                </a:xfrm>
                <a:custGeom>
                  <a:avLst/>
                  <a:gdLst>
                    <a:gd name="T0" fmla="*/ 1 w 1"/>
                    <a:gd name="T1" fmla="*/ 1 h 1"/>
                    <a:gd name="T2" fmla="*/ 1 w 1"/>
                    <a:gd name="T3" fmla="*/ 0 h 1"/>
                    <a:gd name="T4" fmla="*/ 0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8" name="Freeform 528">
                  <a:extLst>
                    <a:ext uri="{FF2B5EF4-FFF2-40B4-BE49-F238E27FC236}">
                      <a16:creationId xmlns:a16="http://schemas.microsoft.com/office/drawing/2014/main" id="{6F402AFE-0EAC-4BD3-8493-908CA567E18F}"/>
                    </a:ext>
                  </a:extLst>
                </p:cNvPr>
                <p:cNvSpPr>
                  <a:spLocks/>
                </p:cNvSpPr>
                <p:nvPr userDrawn="1"/>
              </p:nvSpPr>
              <p:spPr bwMode="auto">
                <a:xfrm>
                  <a:off x="4510" y="623"/>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9" name="Rectangle 529">
                  <a:extLst>
                    <a:ext uri="{FF2B5EF4-FFF2-40B4-BE49-F238E27FC236}">
                      <a16:creationId xmlns:a16="http://schemas.microsoft.com/office/drawing/2014/main" id="{E03E032E-41F2-46E4-8A5A-B84BB835CF62}"/>
                    </a:ext>
                  </a:extLst>
                </p:cNvPr>
                <p:cNvSpPr>
                  <a:spLocks noChangeArrowheads="1"/>
                </p:cNvSpPr>
                <p:nvPr userDrawn="1"/>
              </p:nvSpPr>
              <p:spPr bwMode="auto">
                <a:xfrm>
                  <a:off x="452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0" name="Freeform 530">
                  <a:extLst>
                    <a:ext uri="{FF2B5EF4-FFF2-40B4-BE49-F238E27FC236}">
                      <a16:creationId xmlns:a16="http://schemas.microsoft.com/office/drawing/2014/main" id="{E1BA63AD-E1BC-4C07-BD32-7EED6A389E35}"/>
                    </a:ext>
                  </a:extLst>
                </p:cNvPr>
                <p:cNvSpPr>
                  <a:spLocks/>
                </p:cNvSpPr>
                <p:nvPr userDrawn="1"/>
              </p:nvSpPr>
              <p:spPr bwMode="auto">
                <a:xfrm>
                  <a:off x="4630" y="92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1" name="Freeform 531">
                  <a:extLst>
                    <a:ext uri="{FF2B5EF4-FFF2-40B4-BE49-F238E27FC236}">
                      <a16:creationId xmlns:a16="http://schemas.microsoft.com/office/drawing/2014/main" id="{965CC9DB-C0B0-44FA-BDC6-630A17B6845F}"/>
                    </a:ext>
                  </a:extLst>
                </p:cNvPr>
                <p:cNvSpPr>
                  <a:spLocks/>
                </p:cNvSpPr>
                <p:nvPr userDrawn="1"/>
              </p:nvSpPr>
              <p:spPr bwMode="auto">
                <a:xfrm>
                  <a:off x="464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2" name="Freeform 532">
                  <a:extLst>
                    <a:ext uri="{FF2B5EF4-FFF2-40B4-BE49-F238E27FC236}">
                      <a16:creationId xmlns:a16="http://schemas.microsoft.com/office/drawing/2014/main" id="{B29CBD6F-9639-4E09-ACB6-DAE7367C184B}"/>
                    </a:ext>
                  </a:extLst>
                </p:cNvPr>
                <p:cNvSpPr>
                  <a:spLocks/>
                </p:cNvSpPr>
                <p:nvPr userDrawn="1"/>
              </p:nvSpPr>
              <p:spPr bwMode="auto">
                <a:xfrm>
                  <a:off x="4650" y="673"/>
                  <a:ext cx="5" cy="10"/>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2"/>
                        <a:pt x="0"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3" name="Freeform 533">
                  <a:extLst>
                    <a:ext uri="{FF2B5EF4-FFF2-40B4-BE49-F238E27FC236}">
                      <a16:creationId xmlns:a16="http://schemas.microsoft.com/office/drawing/2014/main" id="{E1F76555-02BC-4CA4-A753-73CCB0D6C5D8}"/>
                    </a:ext>
                  </a:extLst>
                </p:cNvPr>
                <p:cNvSpPr>
                  <a:spLocks/>
                </p:cNvSpPr>
                <p:nvPr userDrawn="1"/>
              </p:nvSpPr>
              <p:spPr bwMode="auto">
                <a:xfrm>
                  <a:off x="4679" y="7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4" name="Freeform 534">
                  <a:extLst>
                    <a:ext uri="{FF2B5EF4-FFF2-40B4-BE49-F238E27FC236}">
                      <a16:creationId xmlns:a16="http://schemas.microsoft.com/office/drawing/2014/main" id="{9A1415AF-BB70-4675-974A-D6D0CF583C9D}"/>
                    </a:ext>
                  </a:extLst>
                </p:cNvPr>
                <p:cNvSpPr>
                  <a:spLocks/>
                </p:cNvSpPr>
                <p:nvPr userDrawn="1"/>
              </p:nvSpPr>
              <p:spPr bwMode="auto">
                <a:xfrm>
                  <a:off x="4694" y="80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5" name="Freeform 535">
                  <a:extLst>
                    <a:ext uri="{FF2B5EF4-FFF2-40B4-BE49-F238E27FC236}">
                      <a16:creationId xmlns:a16="http://schemas.microsoft.com/office/drawing/2014/main" id="{DFA22B52-EA64-4F71-B744-007C3BB868F7}"/>
                    </a:ext>
                  </a:extLst>
                </p:cNvPr>
                <p:cNvSpPr>
                  <a:spLocks/>
                </p:cNvSpPr>
                <p:nvPr userDrawn="1"/>
              </p:nvSpPr>
              <p:spPr bwMode="auto">
                <a:xfrm>
                  <a:off x="4560" y="97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6" name="Freeform 536">
                  <a:extLst>
                    <a:ext uri="{FF2B5EF4-FFF2-40B4-BE49-F238E27FC236}">
                      <a16:creationId xmlns:a16="http://schemas.microsoft.com/office/drawing/2014/main" id="{3E7BB49B-254B-4DBE-97DB-1B762620EAA0}"/>
                    </a:ext>
                  </a:extLst>
                </p:cNvPr>
                <p:cNvSpPr>
                  <a:spLocks/>
                </p:cNvSpPr>
                <p:nvPr userDrawn="1"/>
              </p:nvSpPr>
              <p:spPr bwMode="auto">
                <a:xfrm>
                  <a:off x="4585" y="60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7" name="Freeform 537">
                  <a:extLst>
                    <a:ext uri="{FF2B5EF4-FFF2-40B4-BE49-F238E27FC236}">
                      <a16:creationId xmlns:a16="http://schemas.microsoft.com/office/drawing/2014/main" id="{146B961D-D291-4549-A40E-B0BDE0C50094}"/>
                    </a:ext>
                  </a:extLst>
                </p:cNvPr>
                <p:cNvSpPr>
                  <a:spLocks/>
                </p:cNvSpPr>
                <p:nvPr userDrawn="1"/>
              </p:nvSpPr>
              <p:spPr bwMode="auto">
                <a:xfrm>
                  <a:off x="4605"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8" name="Freeform 538">
                  <a:extLst>
                    <a:ext uri="{FF2B5EF4-FFF2-40B4-BE49-F238E27FC236}">
                      <a16:creationId xmlns:a16="http://schemas.microsoft.com/office/drawing/2014/main" id="{D6C707DE-5771-42A4-8FDD-CE9E0FC7868A}"/>
                    </a:ext>
                  </a:extLst>
                </p:cNvPr>
                <p:cNvSpPr>
                  <a:spLocks/>
                </p:cNvSpPr>
                <p:nvPr userDrawn="1"/>
              </p:nvSpPr>
              <p:spPr bwMode="auto">
                <a:xfrm>
                  <a:off x="4590" y="618"/>
                  <a:ext cx="5" cy="5"/>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0" y="0"/>
                        <a:pt x="0" y="0"/>
                      </a:cubicBezTo>
                      <a:cubicBezTo>
                        <a:pt x="0"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9" name="Freeform 539">
                  <a:extLst>
                    <a:ext uri="{FF2B5EF4-FFF2-40B4-BE49-F238E27FC236}">
                      <a16:creationId xmlns:a16="http://schemas.microsoft.com/office/drawing/2014/main" id="{28E01F0A-B02A-4E0E-8213-24CD4F7496A1}"/>
                    </a:ext>
                  </a:extLst>
                </p:cNvPr>
                <p:cNvSpPr>
                  <a:spLocks/>
                </p:cNvSpPr>
                <p:nvPr userDrawn="1"/>
              </p:nvSpPr>
              <p:spPr bwMode="auto">
                <a:xfrm>
                  <a:off x="4351" y="80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0" name="Freeform 540">
                  <a:extLst>
                    <a:ext uri="{FF2B5EF4-FFF2-40B4-BE49-F238E27FC236}">
                      <a16:creationId xmlns:a16="http://schemas.microsoft.com/office/drawing/2014/main" id="{0958652E-1AA0-4BB7-B571-96B5A3D81D12}"/>
                    </a:ext>
                  </a:extLst>
                </p:cNvPr>
                <p:cNvSpPr>
                  <a:spLocks/>
                </p:cNvSpPr>
                <p:nvPr userDrawn="1"/>
              </p:nvSpPr>
              <p:spPr bwMode="auto">
                <a:xfrm>
                  <a:off x="4411" y="7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1" name="Rectangle 541">
                  <a:extLst>
                    <a:ext uri="{FF2B5EF4-FFF2-40B4-BE49-F238E27FC236}">
                      <a16:creationId xmlns:a16="http://schemas.microsoft.com/office/drawing/2014/main" id="{33761A26-930D-4D5F-9D48-31BBE9F11134}"/>
                    </a:ext>
                  </a:extLst>
                </p:cNvPr>
                <p:cNvSpPr>
                  <a:spLocks noChangeArrowheads="1"/>
                </p:cNvSpPr>
                <p:nvPr userDrawn="1"/>
              </p:nvSpPr>
              <p:spPr bwMode="auto">
                <a:xfrm>
                  <a:off x="4545" y="61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2" name="Freeform 542">
                  <a:extLst>
                    <a:ext uri="{FF2B5EF4-FFF2-40B4-BE49-F238E27FC236}">
                      <a16:creationId xmlns:a16="http://schemas.microsoft.com/office/drawing/2014/main" id="{3E3E98C5-9D07-41DA-91D0-5FDB8ACE5FFC}"/>
                    </a:ext>
                  </a:extLst>
                </p:cNvPr>
                <p:cNvSpPr>
                  <a:spLocks/>
                </p:cNvSpPr>
                <p:nvPr userDrawn="1"/>
              </p:nvSpPr>
              <p:spPr bwMode="auto">
                <a:xfrm>
                  <a:off x="4535"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3" name="Freeform 543">
                  <a:extLst>
                    <a:ext uri="{FF2B5EF4-FFF2-40B4-BE49-F238E27FC236}">
                      <a16:creationId xmlns:a16="http://schemas.microsoft.com/office/drawing/2014/main" id="{AC58F9AB-2081-49A2-9F48-47C338A422AD}"/>
                    </a:ext>
                  </a:extLst>
                </p:cNvPr>
                <p:cNvSpPr>
                  <a:spLocks/>
                </p:cNvSpPr>
                <p:nvPr userDrawn="1"/>
              </p:nvSpPr>
              <p:spPr bwMode="auto">
                <a:xfrm>
                  <a:off x="462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4" name="Freeform 544">
                  <a:extLst>
                    <a:ext uri="{FF2B5EF4-FFF2-40B4-BE49-F238E27FC236}">
                      <a16:creationId xmlns:a16="http://schemas.microsoft.com/office/drawing/2014/main" id="{336FF5BA-42A5-4910-A223-F1DB8A14D235}"/>
                    </a:ext>
                  </a:extLst>
                </p:cNvPr>
                <p:cNvSpPr>
                  <a:spLocks/>
                </p:cNvSpPr>
                <p:nvPr userDrawn="1"/>
              </p:nvSpPr>
              <p:spPr bwMode="auto">
                <a:xfrm>
                  <a:off x="4545"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5" name="Freeform 545">
                  <a:extLst>
                    <a:ext uri="{FF2B5EF4-FFF2-40B4-BE49-F238E27FC236}">
                      <a16:creationId xmlns:a16="http://schemas.microsoft.com/office/drawing/2014/main" id="{C3EFF251-4B81-47CC-A516-94C1A28F600E}"/>
                    </a:ext>
                  </a:extLst>
                </p:cNvPr>
                <p:cNvSpPr>
                  <a:spLocks/>
                </p:cNvSpPr>
                <p:nvPr userDrawn="1"/>
              </p:nvSpPr>
              <p:spPr bwMode="auto">
                <a:xfrm>
                  <a:off x="4540" y="61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6" name="Freeform 546">
                  <a:extLst>
                    <a:ext uri="{FF2B5EF4-FFF2-40B4-BE49-F238E27FC236}">
                      <a16:creationId xmlns:a16="http://schemas.microsoft.com/office/drawing/2014/main" id="{CAF700EE-6C03-4BCA-A7A3-B55B4BB2EC9B}"/>
                    </a:ext>
                  </a:extLst>
                </p:cNvPr>
                <p:cNvSpPr>
                  <a:spLocks/>
                </p:cNvSpPr>
                <p:nvPr userDrawn="1"/>
              </p:nvSpPr>
              <p:spPr bwMode="auto">
                <a:xfrm>
                  <a:off x="4545" y="6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7" name="Freeform 547">
                  <a:extLst>
                    <a:ext uri="{FF2B5EF4-FFF2-40B4-BE49-F238E27FC236}">
                      <a16:creationId xmlns:a16="http://schemas.microsoft.com/office/drawing/2014/main" id="{31BAAB19-B323-4DB6-8A31-3767AA869A48}"/>
                    </a:ext>
                  </a:extLst>
                </p:cNvPr>
                <p:cNvSpPr>
                  <a:spLocks/>
                </p:cNvSpPr>
                <p:nvPr userDrawn="1"/>
              </p:nvSpPr>
              <p:spPr bwMode="auto">
                <a:xfrm>
                  <a:off x="4426" y="9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8" name="Rectangle 548">
                  <a:extLst>
                    <a:ext uri="{FF2B5EF4-FFF2-40B4-BE49-F238E27FC236}">
                      <a16:creationId xmlns:a16="http://schemas.microsoft.com/office/drawing/2014/main" id="{AA95F637-2D2A-4B2F-89BB-DB6FCCE2FBBE}"/>
                    </a:ext>
                  </a:extLst>
                </p:cNvPr>
                <p:cNvSpPr>
                  <a:spLocks noChangeArrowheads="1"/>
                </p:cNvSpPr>
                <p:nvPr userDrawn="1"/>
              </p:nvSpPr>
              <p:spPr bwMode="auto">
                <a:xfrm>
                  <a:off x="4709"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9" name="Freeform 549">
                  <a:extLst>
                    <a:ext uri="{FF2B5EF4-FFF2-40B4-BE49-F238E27FC236}">
                      <a16:creationId xmlns:a16="http://schemas.microsoft.com/office/drawing/2014/main" id="{D77F4D5F-A135-402F-AA5A-764BBD7F33B9}"/>
                    </a:ext>
                  </a:extLst>
                </p:cNvPr>
                <p:cNvSpPr>
                  <a:spLocks/>
                </p:cNvSpPr>
                <p:nvPr userDrawn="1"/>
              </p:nvSpPr>
              <p:spPr bwMode="auto">
                <a:xfrm>
                  <a:off x="4699"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0" name="Freeform 550">
                  <a:extLst>
                    <a:ext uri="{FF2B5EF4-FFF2-40B4-BE49-F238E27FC236}">
                      <a16:creationId xmlns:a16="http://schemas.microsoft.com/office/drawing/2014/main" id="{62699CF9-A7EB-4883-9B96-7181B2384ACE}"/>
                    </a:ext>
                  </a:extLst>
                </p:cNvPr>
                <p:cNvSpPr>
                  <a:spLocks noEditPoints="1"/>
                </p:cNvSpPr>
                <p:nvPr userDrawn="1"/>
              </p:nvSpPr>
              <p:spPr bwMode="auto">
                <a:xfrm>
                  <a:off x="4351" y="578"/>
                  <a:ext cx="363" cy="404"/>
                </a:xfrm>
                <a:custGeom>
                  <a:avLst/>
                  <a:gdLst>
                    <a:gd name="T0" fmla="*/ 55 w 73"/>
                    <a:gd name="T1" fmla="*/ 72 h 81"/>
                    <a:gd name="T2" fmla="*/ 59 w 73"/>
                    <a:gd name="T3" fmla="*/ 67 h 81"/>
                    <a:gd name="T4" fmla="*/ 61 w 73"/>
                    <a:gd name="T5" fmla="*/ 65 h 81"/>
                    <a:gd name="T6" fmla="*/ 64 w 73"/>
                    <a:gd name="T7" fmla="*/ 60 h 81"/>
                    <a:gd name="T8" fmla="*/ 67 w 73"/>
                    <a:gd name="T9" fmla="*/ 55 h 81"/>
                    <a:gd name="T10" fmla="*/ 67 w 73"/>
                    <a:gd name="T11" fmla="*/ 45 h 81"/>
                    <a:gd name="T12" fmla="*/ 67 w 73"/>
                    <a:gd name="T13" fmla="*/ 45 h 81"/>
                    <a:gd name="T14" fmla="*/ 70 w 73"/>
                    <a:gd name="T15" fmla="*/ 45 h 81"/>
                    <a:gd name="T16" fmla="*/ 71 w 73"/>
                    <a:gd name="T17" fmla="*/ 39 h 81"/>
                    <a:gd name="T18" fmla="*/ 72 w 73"/>
                    <a:gd name="T19" fmla="*/ 33 h 81"/>
                    <a:gd name="T20" fmla="*/ 72 w 73"/>
                    <a:gd name="T21" fmla="*/ 26 h 81"/>
                    <a:gd name="T22" fmla="*/ 70 w 73"/>
                    <a:gd name="T23" fmla="*/ 21 h 81"/>
                    <a:gd name="T24" fmla="*/ 68 w 73"/>
                    <a:gd name="T25" fmla="*/ 15 h 81"/>
                    <a:gd name="T26" fmla="*/ 70 w 73"/>
                    <a:gd name="T27" fmla="*/ 13 h 81"/>
                    <a:gd name="T28" fmla="*/ 63 w 73"/>
                    <a:gd name="T29" fmla="*/ 11 h 81"/>
                    <a:gd name="T30" fmla="*/ 58 w 73"/>
                    <a:gd name="T31" fmla="*/ 11 h 81"/>
                    <a:gd name="T32" fmla="*/ 57 w 73"/>
                    <a:gd name="T33" fmla="*/ 3 h 81"/>
                    <a:gd name="T34" fmla="*/ 50 w 73"/>
                    <a:gd name="T35" fmla="*/ 0 h 81"/>
                    <a:gd name="T36" fmla="*/ 42 w 73"/>
                    <a:gd name="T37" fmla="*/ 2 h 81"/>
                    <a:gd name="T38" fmla="*/ 39 w 73"/>
                    <a:gd name="T39" fmla="*/ 2 h 81"/>
                    <a:gd name="T40" fmla="*/ 36 w 73"/>
                    <a:gd name="T41" fmla="*/ 5 h 81"/>
                    <a:gd name="T42" fmla="*/ 38 w 73"/>
                    <a:gd name="T43" fmla="*/ 7 h 81"/>
                    <a:gd name="T44" fmla="*/ 40 w 73"/>
                    <a:gd name="T45" fmla="*/ 6 h 81"/>
                    <a:gd name="T46" fmla="*/ 45 w 73"/>
                    <a:gd name="T47" fmla="*/ 7 h 81"/>
                    <a:gd name="T48" fmla="*/ 54 w 73"/>
                    <a:gd name="T49" fmla="*/ 12 h 81"/>
                    <a:gd name="T50" fmla="*/ 60 w 73"/>
                    <a:gd name="T51" fmla="*/ 16 h 81"/>
                    <a:gd name="T52" fmla="*/ 61 w 73"/>
                    <a:gd name="T53" fmla="*/ 19 h 81"/>
                    <a:gd name="T54" fmla="*/ 62 w 73"/>
                    <a:gd name="T55" fmla="*/ 22 h 81"/>
                    <a:gd name="T56" fmla="*/ 64 w 73"/>
                    <a:gd name="T57" fmla="*/ 26 h 81"/>
                    <a:gd name="T58" fmla="*/ 64 w 73"/>
                    <a:gd name="T59" fmla="*/ 38 h 81"/>
                    <a:gd name="T60" fmla="*/ 65 w 73"/>
                    <a:gd name="T61" fmla="*/ 43 h 81"/>
                    <a:gd name="T62" fmla="*/ 62 w 73"/>
                    <a:gd name="T63" fmla="*/ 50 h 81"/>
                    <a:gd name="T64" fmla="*/ 59 w 73"/>
                    <a:gd name="T65" fmla="*/ 56 h 81"/>
                    <a:gd name="T66" fmla="*/ 54 w 73"/>
                    <a:gd name="T67" fmla="*/ 61 h 81"/>
                    <a:gd name="T68" fmla="*/ 46 w 73"/>
                    <a:gd name="T69" fmla="*/ 67 h 81"/>
                    <a:gd name="T70" fmla="*/ 40 w 73"/>
                    <a:gd name="T71" fmla="*/ 70 h 81"/>
                    <a:gd name="T72" fmla="*/ 30 w 73"/>
                    <a:gd name="T73" fmla="*/ 75 h 81"/>
                    <a:gd name="T74" fmla="*/ 19 w 73"/>
                    <a:gd name="T75" fmla="*/ 68 h 81"/>
                    <a:gd name="T76" fmla="*/ 17 w 73"/>
                    <a:gd name="T77" fmla="*/ 66 h 81"/>
                    <a:gd name="T78" fmla="*/ 12 w 73"/>
                    <a:gd name="T79" fmla="*/ 60 h 81"/>
                    <a:gd name="T80" fmla="*/ 10 w 73"/>
                    <a:gd name="T81" fmla="*/ 47 h 81"/>
                    <a:gd name="T82" fmla="*/ 12 w 73"/>
                    <a:gd name="T83" fmla="*/ 32 h 81"/>
                    <a:gd name="T84" fmla="*/ 6 w 73"/>
                    <a:gd name="T85" fmla="*/ 27 h 81"/>
                    <a:gd name="T86" fmla="*/ 2 w 73"/>
                    <a:gd name="T87" fmla="*/ 39 h 81"/>
                    <a:gd name="T88" fmla="*/ 2 w 73"/>
                    <a:gd name="T89" fmla="*/ 45 h 81"/>
                    <a:gd name="T90" fmla="*/ 4 w 73"/>
                    <a:gd name="T91" fmla="*/ 55 h 81"/>
                    <a:gd name="T92" fmla="*/ 7 w 73"/>
                    <a:gd name="T93" fmla="*/ 63 h 81"/>
                    <a:gd name="T94" fmla="*/ 12 w 73"/>
                    <a:gd name="T95" fmla="*/ 71 h 81"/>
                    <a:gd name="T96" fmla="*/ 15 w 73"/>
                    <a:gd name="T97" fmla="*/ 73 h 81"/>
                    <a:gd name="T98" fmla="*/ 18 w 73"/>
                    <a:gd name="T99" fmla="*/ 76 h 81"/>
                    <a:gd name="T100" fmla="*/ 23 w 73"/>
                    <a:gd name="T101" fmla="*/ 80 h 81"/>
                    <a:gd name="T102" fmla="*/ 29 w 73"/>
                    <a:gd name="T103" fmla="*/ 79 h 81"/>
                    <a:gd name="T104" fmla="*/ 32 w 73"/>
                    <a:gd name="T105" fmla="*/ 80 h 81"/>
                    <a:gd name="T106" fmla="*/ 36 w 73"/>
                    <a:gd name="T107" fmla="*/ 81 h 81"/>
                    <a:gd name="T108" fmla="*/ 48 w 73"/>
                    <a:gd name="T109" fmla="*/ 77 h 81"/>
                    <a:gd name="T110" fmla="*/ 61 w 73"/>
                    <a:gd name="T111" fmla="*/ 64 h 81"/>
                    <a:gd name="T112" fmla="*/ 42 w 73"/>
                    <a:gd name="T113" fmla="*/ 6 h 81"/>
                    <a:gd name="T114" fmla="*/ 17 w 73"/>
                    <a:gd name="T11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81">
                      <a:moveTo>
                        <a:pt x="51" y="74"/>
                      </a:moveTo>
                      <a:cubicBezTo>
                        <a:pt x="52" y="74"/>
                        <a:pt x="52" y="74"/>
                        <a:pt x="52" y="74"/>
                      </a:cubicBezTo>
                      <a:cubicBezTo>
                        <a:pt x="52" y="76"/>
                        <a:pt x="51" y="76"/>
                        <a:pt x="52" y="76"/>
                      </a:cubicBezTo>
                      <a:cubicBezTo>
                        <a:pt x="51" y="74"/>
                        <a:pt x="56" y="74"/>
                        <a:pt x="54" y="71"/>
                      </a:cubicBezTo>
                      <a:cubicBezTo>
                        <a:pt x="55" y="71"/>
                        <a:pt x="55" y="71"/>
                        <a:pt x="55" y="71"/>
                      </a:cubicBezTo>
                      <a:cubicBezTo>
                        <a:pt x="55" y="71"/>
                        <a:pt x="55" y="72"/>
                        <a:pt x="55" y="72"/>
                      </a:cubicBezTo>
                      <a:cubicBezTo>
                        <a:pt x="56" y="72"/>
                        <a:pt x="54" y="70"/>
                        <a:pt x="56" y="69"/>
                      </a:cubicBezTo>
                      <a:cubicBezTo>
                        <a:pt x="56" y="69"/>
                        <a:pt x="57" y="69"/>
                        <a:pt x="57" y="69"/>
                      </a:cubicBezTo>
                      <a:cubicBezTo>
                        <a:pt x="57" y="68"/>
                        <a:pt x="57" y="68"/>
                        <a:pt x="57" y="68"/>
                      </a:cubicBezTo>
                      <a:cubicBezTo>
                        <a:pt x="57" y="68"/>
                        <a:pt x="58" y="68"/>
                        <a:pt x="57" y="68"/>
                      </a:cubicBezTo>
                      <a:cubicBezTo>
                        <a:pt x="58" y="67"/>
                        <a:pt x="58" y="67"/>
                        <a:pt x="58" y="67"/>
                      </a:cubicBezTo>
                      <a:cubicBezTo>
                        <a:pt x="59" y="67"/>
                        <a:pt x="59" y="67"/>
                        <a:pt x="59" y="67"/>
                      </a:cubicBezTo>
                      <a:cubicBezTo>
                        <a:pt x="58" y="66"/>
                        <a:pt x="58" y="65"/>
                        <a:pt x="58" y="65"/>
                      </a:cubicBezTo>
                      <a:cubicBezTo>
                        <a:pt x="59" y="65"/>
                        <a:pt x="58" y="65"/>
                        <a:pt x="59" y="65"/>
                      </a:cubicBezTo>
                      <a:cubicBezTo>
                        <a:pt x="59" y="64"/>
                        <a:pt x="59" y="64"/>
                        <a:pt x="59" y="64"/>
                      </a:cubicBezTo>
                      <a:cubicBezTo>
                        <a:pt x="60" y="64"/>
                        <a:pt x="60" y="65"/>
                        <a:pt x="59" y="66"/>
                      </a:cubicBezTo>
                      <a:cubicBezTo>
                        <a:pt x="62" y="67"/>
                        <a:pt x="59" y="65"/>
                        <a:pt x="62" y="64"/>
                      </a:cubicBezTo>
                      <a:cubicBezTo>
                        <a:pt x="61" y="65"/>
                        <a:pt x="61" y="65"/>
                        <a:pt x="61" y="65"/>
                      </a:cubicBezTo>
                      <a:cubicBezTo>
                        <a:pt x="63" y="66"/>
                        <a:pt x="63" y="65"/>
                        <a:pt x="65" y="64"/>
                      </a:cubicBezTo>
                      <a:cubicBezTo>
                        <a:pt x="64" y="64"/>
                        <a:pt x="61" y="65"/>
                        <a:pt x="61" y="63"/>
                      </a:cubicBezTo>
                      <a:cubicBezTo>
                        <a:pt x="62" y="63"/>
                        <a:pt x="62" y="63"/>
                        <a:pt x="62" y="62"/>
                      </a:cubicBezTo>
                      <a:cubicBezTo>
                        <a:pt x="63" y="63"/>
                        <a:pt x="63" y="62"/>
                        <a:pt x="63" y="62"/>
                      </a:cubicBezTo>
                      <a:cubicBezTo>
                        <a:pt x="64" y="62"/>
                        <a:pt x="64" y="62"/>
                        <a:pt x="64" y="62"/>
                      </a:cubicBezTo>
                      <a:cubicBezTo>
                        <a:pt x="65" y="61"/>
                        <a:pt x="64" y="61"/>
                        <a:pt x="64" y="60"/>
                      </a:cubicBezTo>
                      <a:cubicBezTo>
                        <a:pt x="64" y="60"/>
                        <a:pt x="65" y="60"/>
                        <a:pt x="66" y="60"/>
                      </a:cubicBezTo>
                      <a:cubicBezTo>
                        <a:pt x="67" y="59"/>
                        <a:pt x="64" y="60"/>
                        <a:pt x="65" y="59"/>
                      </a:cubicBezTo>
                      <a:cubicBezTo>
                        <a:pt x="66" y="58"/>
                        <a:pt x="66" y="57"/>
                        <a:pt x="66" y="55"/>
                      </a:cubicBezTo>
                      <a:cubicBezTo>
                        <a:pt x="67" y="55"/>
                        <a:pt x="67" y="56"/>
                        <a:pt x="67" y="56"/>
                      </a:cubicBezTo>
                      <a:cubicBezTo>
                        <a:pt x="67" y="55"/>
                        <a:pt x="67" y="55"/>
                        <a:pt x="67" y="55"/>
                      </a:cubicBezTo>
                      <a:cubicBezTo>
                        <a:pt x="67" y="54"/>
                        <a:pt x="67" y="55"/>
                        <a:pt x="67" y="55"/>
                      </a:cubicBezTo>
                      <a:cubicBezTo>
                        <a:pt x="67" y="54"/>
                        <a:pt x="66" y="54"/>
                        <a:pt x="66" y="53"/>
                      </a:cubicBezTo>
                      <a:cubicBezTo>
                        <a:pt x="65" y="52"/>
                        <a:pt x="69" y="52"/>
                        <a:pt x="68" y="50"/>
                      </a:cubicBezTo>
                      <a:cubicBezTo>
                        <a:pt x="68" y="50"/>
                        <a:pt x="69" y="51"/>
                        <a:pt x="69" y="51"/>
                      </a:cubicBezTo>
                      <a:cubicBezTo>
                        <a:pt x="69" y="49"/>
                        <a:pt x="69" y="49"/>
                        <a:pt x="68" y="48"/>
                      </a:cubicBezTo>
                      <a:cubicBezTo>
                        <a:pt x="69" y="47"/>
                        <a:pt x="69" y="47"/>
                        <a:pt x="69" y="47"/>
                      </a:cubicBezTo>
                      <a:cubicBezTo>
                        <a:pt x="68" y="47"/>
                        <a:pt x="67" y="46"/>
                        <a:pt x="67" y="45"/>
                      </a:cubicBezTo>
                      <a:cubicBezTo>
                        <a:pt x="66" y="45"/>
                        <a:pt x="66" y="45"/>
                        <a:pt x="65" y="45"/>
                      </a:cubicBezTo>
                      <a:cubicBezTo>
                        <a:pt x="65" y="44"/>
                        <a:pt x="65" y="44"/>
                        <a:pt x="65" y="44"/>
                      </a:cubicBezTo>
                      <a:cubicBezTo>
                        <a:pt x="65" y="44"/>
                        <a:pt x="66" y="44"/>
                        <a:pt x="66" y="44"/>
                      </a:cubicBezTo>
                      <a:cubicBezTo>
                        <a:pt x="66" y="44"/>
                        <a:pt x="66" y="44"/>
                        <a:pt x="66" y="44"/>
                      </a:cubicBezTo>
                      <a:cubicBezTo>
                        <a:pt x="67" y="43"/>
                        <a:pt x="67" y="44"/>
                        <a:pt x="68" y="44"/>
                      </a:cubicBezTo>
                      <a:cubicBezTo>
                        <a:pt x="68" y="45"/>
                        <a:pt x="67" y="45"/>
                        <a:pt x="67" y="45"/>
                      </a:cubicBezTo>
                      <a:cubicBezTo>
                        <a:pt x="68" y="45"/>
                        <a:pt x="68" y="46"/>
                        <a:pt x="69" y="46"/>
                      </a:cubicBezTo>
                      <a:cubicBezTo>
                        <a:pt x="69" y="46"/>
                        <a:pt x="69" y="46"/>
                        <a:pt x="69" y="45"/>
                      </a:cubicBezTo>
                      <a:cubicBezTo>
                        <a:pt x="69" y="46"/>
                        <a:pt x="69" y="46"/>
                        <a:pt x="69" y="46"/>
                      </a:cubicBezTo>
                      <a:cubicBezTo>
                        <a:pt x="69" y="46"/>
                        <a:pt x="69" y="45"/>
                        <a:pt x="69" y="45"/>
                      </a:cubicBezTo>
                      <a:cubicBezTo>
                        <a:pt x="70" y="45"/>
                        <a:pt x="70" y="45"/>
                        <a:pt x="70" y="45"/>
                      </a:cubicBezTo>
                      <a:cubicBezTo>
                        <a:pt x="70" y="45"/>
                        <a:pt x="70" y="45"/>
                        <a:pt x="70" y="45"/>
                      </a:cubicBezTo>
                      <a:cubicBezTo>
                        <a:pt x="71" y="43"/>
                        <a:pt x="71" y="43"/>
                        <a:pt x="71" y="43"/>
                      </a:cubicBezTo>
                      <a:cubicBezTo>
                        <a:pt x="70" y="42"/>
                        <a:pt x="68" y="40"/>
                        <a:pt x="68" y="38"/>
                      </a:cubicBezTo>
                      <a:cubicBezTo>
                        <a:pt x="69" y="38"/>
                        <a:pt x="70" y="38"/>
                        <a:pt x="71" y="38"/>
                      </a:cubicBezTo>
                      <a:cubicBezTo>
                        <a:pt x="70" y="39"/>
                        <a:pt x="71" y="40"/>
                        <a:pt x="71" y="41"/>
                      </a:cubicBezTo>
                      <a:cubicBezTo>
                        <a:pt x="71" y="41"/>
                        <a:pt x="72" y="41"/>
                        <a:pt x="72" y="41"/>
                      </a:cubicBezTo>
                      <a:cubicBezTo>
                        <a:pt x="71" y="39"/>
                        <a:pt x="71" y="39"/>
                        <a:pt x="71" y="39"/>
                      </a:cubicBezTo>
                      <a:cubicBezTo>
                        <a:pt x="72" y="39"/>
                        <a:pt x="72" y="39"/>
                        <a:pt x="72" y="38"/>
                      </a:cubicBezTo>
                      <a:cubicBezTo>
                        <a:pt x="70" y="38"/>
                        <a:pt x="71" y="36"/>
                        <a:pt x="71" y="35"/>
                      </a:cubicBezTo>
                      <a:cubicBezTo>
                        <a:pt x="71" y="35"/>
                        <a:pt x="72" y="36"/>
                        <a:pt x="72" y="37"/>
                      </a:cubicBezTo>
                      <a:cubicBezTo>
                        <a:pt x="73" y="36"/>
                        <a:pt x="69" y="35"/>
                        <a:pt x="71" y="34"/>
                      </a:cubicBezTo>
                      <a:cubicBezTo>
                        <a:pt x="71" y="34"/>
                        <a:pt x="71" y="34"/>
                        <a:pt x="71" y="35"/>
                      </a:cubicBezTo>
                      <a:cubicBezTo>
                        <a:pt x="71" y="34"/>
                        <a:pt x="71" y="33"/>
                        <a:pt x="72" y="33"/>
                      </a:cubicBezTo>
                      <a:cubicBezTo>
                        <a:pt x="72" y="33"/>
                        <a:pt x="72" y="33"/>
                        <a:pt x="72" y="33"/>
                      </a:cubicBezTo>
                      <a:cubicBezTo>
                        <a:pt x="72" y="31"/>
                        <a:pt x="72" y="28"/>
                        <a:pt x="70" y="28"/>
                      </a:cubicBezTo>
                      <a:cubicBezTo>
                        <a:pt x="70" y="28"/>
                        <a:pt x="72" y="28"/>
                        <a:pt x="72" y="28"/>
                      </a:cubicBezTo>
                      <a:cubicBezTo>
                        <a:pt x="72" y="28"/>
                        <a:pt x="71" y="27"/>
                        <a:pt x="69" y="27"/>
                      </a:cubicBezTo>
                      <a:cubicBezTo>
                        <a:pt x="68" y="26"/>
                        <a:pt x="66" y="26"/>
                        <a:pt x="66" y="26"/>
                      </a:cubicBezTo>
                      <a:cubicBezTo>
                        <a:pt x="68" y="26"/>
                        <a:pt x="71" y="24"/>
                        <a:pt x="72" y="26"/>
                      </a:cubicBezTo>
                      <a:cubicBezTo>
                        <a:pt x="72" y="25"/>
                        <a:pt x="72" y="25"/>
                        <a:pt x="72" y="24"/>
                      </a:cubicBezTo>
                      <a:cubicBezTo>
                        <a:pt x="71" y="24"/>
                        <a:pt x="70" y="25"/>
                        <a:pt x="69" y="25"/>
                      </a:cubicBezTo>
                      <a:cubicBezTo>
                        <a:pt x="71" y="23"/>
                        <a:pt x="70" y="24"/>
                        <a:pt x="71" y="22"/>
                      </a:cubicBezTo>
                      <a:cubicBezTo>
                        <a:pt x="71" y="23"/>
                        <a:pt x="69" y="23"/>
                        <a:pt x="69" y="22"/>
                      </a:cubicBezTo>
                      <a:cubicBezTo>
                        <a:pt x="69" y="22"/>
                        <a:pt x="71" y="22"/>
                        <a:pt x="71" y="22"/>
                      </a:cubicBezTo>
                      <a:cubicBezTo>
                        <a:pt x="71" y="22"/>
                        <a:pt x="70" y="21"/>
                        <a:pt x="70" y="21"/>
                      </a:cubicBezTo>
                      <a:cubicBezTo>
                        <a:pt x="69" y="21"/>
                        <a:pt x="68" y="21"/>
                        <a:pt x="68" y="21"/>
                      </a:cubicBezTo>
                      <a:cubicBezTo>
                        <a:pt x="69" y="21"/>
                        <a:pt x="70" y="20"/>
                        <a:pt x="71" y="20"/>
                      </a:cubicBezTo>
                      <a:cubicBezTo>
                        <a:pt x="70" y="20"/>
                        <a:pt x="71" y="18"/>
                        <a:pt x="70" y="18"/>
                      </a:cubicBezTo>
                      <a:cubicBezTo>
                        <a:pt x="70" y="19"/>
                        <a:pt x="70" y="19"/>
                        <a:pt x="70" y="19"/>
                      </a:cubicBezTo>
                      <a:cubicBezTo>
                        <a:pt x="69" y="17"/>
                        <a:pt x="66" y="18"/>
                        <a:pt x="66" y="17"/>
                      </a:cubicBezTo>
                      <a:cubicBezTo>
                        <a:pt x="66" y="17"/>
                        <a:pt x="69" y="16"/>
                        <a:pt x="68" y="15"/>
                      </a:cubicBezTo>
                      <a:cubicBezTo>
                        <a:pt x="67" y="15"/>
                        <a:pt x="63" y="16"/>
                        <a:pt x="61" y="15"/>
                      </a:cubicBezTo>
                      <a:cubicBezTo>
                        <a:pt x="62" y="15"/>
                        <a:pt x="62" y="15"/>
                        <a:pt x="62" y="15"/>
                      </a:cubicBezTo>
                      <a:cubicBezTo>
                        <a:pt x="60" y="14"/>
                        <a:pt x="60" y="14"/>
                        <a:pt x="60" y="14"/>
                      </a:cubicBezTo>
                      <a:cubicBezTo>
                        <a:pt x="62" y="14"/>
                        <a:pt x="66" y="13"/>
                        <a:pt x="68" y="14"/>
                      </a:cubicBezTo>
                      <a:cubicBezTo>
                        <a:pt x="68" y="13"/>
                        <a:pt x="69" y="13"/>
                        <a:pt x="68" y="13"/>
                      </a:cubicBezTo>
                      <a:cubicBezTo>
                        <a:pt x="69" y="12"/>
                        <a:pt x="69" y="13"/>
                        <a:pt x="70" y="13"/>
                      </a:cubicBezTo>
                      <a:cubicBezTo>
                        <a:pt x="70" y="13"/>
                        <a:pt x="69" y="12"/>
                        <a:pt x="69" y="12"/>
                      </a:cubicBezTo>
                      <a:cubicBezTo>
                        <a:pt x="69" y="11"/>
                        <a:pt x="69" y="10"/>
                        <a:pt x="69" y="10"/>
                      </a:cubicBezTo>
                      <a:cubicBezTo>
                        <a:pt x="67" y="11"/>
                        <a:pt x="66" y="9"/>
                        <a:pt x="65" y="10"/>
                      </a:cubicBezTo>
                      <a:cubicBezTo>
                        <a:pt x="65" y="10"/>
                        <a:pt x="66" y="11"/>
                        <a:pt x="67" y="11"/>
                      </a:cubicBezTo>
                      <a:cubicBezTo>
                        <a:pt x="67" y="11"/>
                        <a:pt x="68" y="12"/>
                        <a:pt x="68" y="12"/>
                      </a:cubicBezTo>
                      <a:cubicBezTo>
                        <a:pt x="67" y="12"/>
                        <a:pt x="64" y="12"/>
                        <a:pt x="63" y="11"/>
                      </a:cubicBezTo>
                      <a:cubicBezTo>
                        <a:pt x="64" y="10"/>
                        <a:pt x="65" y="10"/>
                        <a:pt x="66" y="10"/>
                      </a:cubicBezTo>
                      <a:cubicBezTo>
                        <a:pt x="65" y="10"/>
                        <a:pt x="64" y="9"/>
                        <a:pt x="64" y="8"/>
                      </a:cubicBezTo>
                      <a:cubicBezTo>
                        <a:pt x="65" y="9"/>
                        <a:pt x="65" y="9"/>
                        <a:pt x="65" y="9"/>
                      </a:cubicBezTo>
                      <a:cubicBezTo>
                        <a:pt x="65" y="7"/>
                        <a:pt x="63" y="8"/>
                        <a:pt x="63" y="7"/>
                      </a:cubicBezTo>
                      <a:cubicBezTo>
                        <a:pt x="63" y="6"/>
                        <a:pt x="63" y="5"/>
                        <a:pt x="63" y="5"/>
                      </a:cubicBezTo>
                      <a:cubicBezTo>
                        <a:pt x="62" y="7"/>
                        <a:pt x="59" y="10"/>
                        <a:pt x="58" y="11"/>
                      </a:cubicBezTo>
                      <a:cubicBezTo>
                        <a:pt x="58" y="11"/>
                        <a:pt x="58" y="8"/>
                        <a:pt x="58" y="8"/>
                      </a:cubicBezTo>
                      <a:cubicBezTo>
                        <a:pt x="58" y="6"/>
                        <a:pt x="60" y="6"/>
                        <a:pt x="61" y="5"/>
                      </a:cubicBezTo>
                      <a:cubicBezTo>
                        <a:pt x="60" y="5"/>
                        <a:pt x="60" y="5"/>
                        <a:pt x="60" y="5"/>
                      </a:cubicBezTo>
                      <a:cubicBezTo>
                        <a:pt x="59" y="5"/>
                        <a:pt x="60" y="4"/>
                        <a:pt x="60" y="4"/>
                      </a:cubicBezTo>
                      <a:cubicBezTo>
                        <a:pt x="59" y="5"/>
                        <a:pt x="58" y="3"/>
                        <a:pt x="58" y="5"/>
                      </a:cubicBezTo>
                      <a:cubicBezTo>
                        <a:pt x="58" y="4"/>
                        <a:pt x="58" y="4"/>
                        <a:pt x="57" y="3"/>
                      </a:cubicBezTo>
                      <a:cubicBezTo>
                        <a:pt x="57" y="4"/>
                        <a:pt x="55" y="5"/>
                        <a:pt x="54" y="5"/>
                      </a:cubicBezTo>
                      <a:cubicBezTo>
                        <a:pt x="54" y="5"/>
                        <a:pt x="54" y="5"/>
                        <a:pt x="54" y="4"/>
                      </a:cubicBezTo>
                      <a:cubicBezTo>
                        <a:pt x="53" y="3"/>
                        <a:pt x="52" y="3"/>
                        <a:pt x="51" y="2"/>
                      </a:cubicBezTo>
                      <a:cubicBezTo>
                        <a:pt x="51" y="2"/>
                        <a:pt x="50" y="1"/>
                        <a:pt x="50" y="1"/>
                      </a:cubicBezTo>
                      <a:cubicBezTo>
                        <a:pt x="50" y="1"/>
                        <a:pt x="50" y="1"/>
                        <a:pt x="49" y="1"/>
                      </a:cubicBezTo>
                      <a:cubicBezTo>
                        <a:pt x="49" y="0"/>
                        <a:pt x="50" y="1"/>
                        <a:pt x="50" y="0"/>
                      </a:cubicBezTo>
                      <a:cubicBezTo>
                        <a:pt x="50" y="0"/>
                        <a:pt x="48" y="0"/>
                        <a:pt x="48" y="1"/>
                      </a:cubicBezTo>
                      <a:cubicBezTo>
                        <a:pt x="48" y="2"/>
                        <a:pt x="49" y="1"/>
                        <a:pt x="50" y="1"/>
                      </a:cubicBezTo>
                      <a:cubicBezTo>
                        <a:pt x="50" y="3"/>
                        <a:pt x="48" y="4"/>
                        <a:pt x="46" y="5"/>
                      </a:cubicBezTo>
                      <a:cubicBezTo>
                        <a:pt x="45" y="5"/>
                        <a:pt x="46" y="3"/>
                        <a:pt x="46" y="4"/>
                      </a:cubicBezTo>
                      <a:cubicBezTo>
                        <a:pt x="44" y="3"/>
                        <a:pt x="44" y="6"/>
                        <a:pt x="42" y="5"/>
                      </a:cubicBezTo>
                      <a:cubicBezTo>
                        <a:pt x="41" y="4"/>
                        <a:pt x="42" y="3"/>
                        <a:pt x="42" y="2"/>
                      </a:cubicBezTo>
                      <a:cubicBezTo>
                        <a:pt x="43" y="2"/>
                        <a:pt x="43" y="3"/>
                        <a:pt x="44" y="3"/>
                      </a:cubicBezTo>
                      <a:cubicBezTo>
                        <a:pt x="43" y="2"/>
                        <a:pt x="43" y="2"/>
                        <a:pt x="43" y="2"/>
                      </a:cubicBezTo>
                      <a:cubicBezTo>
                        <a:pt x="44" y="2"/>
                        <a:pt x="44" y="2"/>
                        <a:pt x="45" y="2"/>
                      </a:cubicBezTo>
                      <a:cubicBezTo>
                        <a:pt x="44" y="1"/>
                        <a:pt x="41" y="2"/>
                        <a:pt x="39" y="1"/>
                      </a:cubicBezTo>
                      <a:cubicBezTo>
                        <a:pt x="38" y="2"/>
                        <a:pt x="38" y="2"/>
                        <a:pt x="38" y="2"/>
                      </a:cubicBezTo>
                      <a:cubicBezTo>
                        <a:pt x="39" y="2"/>
                        <a:pt x="39" y="2"/>
                        <a:pt x="39" y="2"/>
                      </a:cubicBezTo>
                      <a:cubicBezTo>
                        <a:pt x="39" y="3"/>
                        <a:pt x="38" y="4"/>
                        <a:pt x="39" y="4"/>
                      </a:cubicBezTo>
                      <a:cubicBezTo>
                        <a:pt x="38" y="5"/>
                        <a:pt x="37" y="6"/>
                        <a:pt x="36" y="5"/>
                      </a:cubicBezTo>
                      <a:cubicBezTo>
                        <a:pt x="36" y="4"/>
                        <a:pt x="36" y="4"/>
                        <a:pt x="36" y="4"/>
                      </a:cubicBezTo>
                      <a:cubicBezTo>
                        <a:pt x="36" y="5"/>
                        <a:pt x="37" y="5"/>
                        <a:pt x="37" y="4"/>
                      </a:cubicBezTo>
                      <a:cubicBezTo>
                        <a:pt x="37" y="5"/>
                        <a:pt x="35" y="3"/>
                        <a:pt x="35" y="5"/>
                      </a:cubicBezTo>
                      <a:cubicBezTo>
                        <a:pt x="36" y="5"/>
                        <a:pt x="36" y="5"/>
                        <a:pt x="36" y="5"/>
                      </a:cubicBezTo>
                      <a:cubicBezTo>
                        <a:pt x="35" y="6"/>
                        <a:pt x="35" y="8"/>
                        <a:pt x="34" y="8"/>
                      </a:cubicBezTo>
                      <a:cubicBezTo>
                        <a:pt x="35" y="9"/>
                        <a:pt x="34" y="8"/>
                        <a:pt x="35" y="9"/>
                      </a:cubicBezTo>
                      <a:cubicBezTo>
                        <a:pt x="34" y="7"/>
                        <a:pt x="37" y="8"/>
                        <a:pt x="36" y="7"/>
                      </a:cubicBezTo>
                      <a:cubicBezTo>
                        <a:pt x="37" y="8"/>
                        <a:pt x="37" y="7"/>
                        <a:pt x="38" y="8"/>
                      </a:cubicBezTo>
                      <a:cubicBezTo>
                        <a:pt x="38" y="8"/>
                        <a:pt x="38" y="7"/>
                        <a:pt x="38" y="8"/>
                      </a:cubicBezTo>
                      <a:cubicBezTo>
                        <a:pt x="38" y="7"/>
                        <a:pt x="38" y="7"/>
                        <a:pt x="38" y="7"/>
                      </a:cubicBezTo>
                      <a:cubicBezTo>
                        <a:pt x="39" y="7"/>
                        <a:pt x="39" y="7"/>
                        <a:pt x="39" y="7"/>
                      </a:cubicBezTo>
                      <a:cubicBezTo>
                        <a:pt x="38" y="7"/>
                        <a:pt x="38" y="7"/>
                        <a:pt x="38" y="7"/>
                      </a:cubicBezTo>
                      <a:cubicBezTo>
                        <a:pt x="39" y="7"/>
                        <a:pt x="39" y="7"/>
                        <a:pt x="38" y="7"/>
                      </a:cubicBezTo>
                      <a:cubicBezTo>
                        <a:pt x="38" y="7"/>
                        <a:pt x="38" y="7"/>
                        <a:pt x="38" y="7"/>
                      </a:cubicBezTo>
                      <a:cubicBezTo>
                        <a:pt x="38" y="6"/>
                        <a:pt x="39" y="5"/>
                        <a:pt x="40" y="5"/>
                      </a:cubicBezTo>
                      <a:cubicBezTo>
                        <a:pt x="40" y="5"/>
                        <a:pt x="40" y="5"/>
                        <a:pt x="40" y="6"/>
                      </a:cubicBezTo>
                      <a:cubicBezTo>
                        <a:pt x="40" y="5"/>
                        <a:pt x="40" y="5"/>
                        <a:pt x="40" y="5"/>
                      </a:cubicBezTo>
                      <a:cubicBezTo>
                        <a:pt x="40" y="6"/>
                        <a:pt x="42" y="6"/>
                        <a:pt x="41" y="7"/>
                      </a:cubicBezTo>
                      <a:cubicBezTo>
                        <a:pt x="41" y="7"/>
                        <a:pt x="41" y="7"/>
                        <a:pt x="41" y="7"/>
                      </a:cubicBezTo>
                      <a:cubicBezTo>
                        <a:pt x="42" y="7"/>
                        <a:pt x="43" y="8"/>
                        <a:pt x="43" y="7"/>
                      </a:cubicBezTo>
                      <a:cubicBezTo>
                        <a:pt x="43" y="8"/>
                        <a:pt x="44" y="6"/>
                        <a:pt x="44" y="7"/>
                      </a:cubicBezTo>
                      <a:cubicBezTo>
                        <a:pt x="44" y="7"/>
                        <a:pt x="45" y="7"/>
                        <a:pt x="45" y="7"/>
                      </a:cubicBezTo>
                      <a:cubicBezTo>
                        <a:pt x="45" y="7"/>
                        <a:pt x="45" y="7"/>
                        <a:pt x="45" y="7"/>
                      </a:cubicBezTo>
                      <a:cubicBezTo>
                        <a:pt x="46" y="7"/>
                        <a:pt x="48" y="6"/>
                        <a:pt x="49" y="8"/>
                      </a:cubicBezTo>
                      <a:cubicBezTo>
                        <a:pt x="49" y="8"/>
                        <a:pt x="50" y="8"/>
                        <a:pt x="50" y="8"/>
                      </a:cubicBezTo>
                      <a:cubicBezTo>
                        <a:pt x="50" y="9"/>
                        <a:pt x="50" y="9"/>
                        <a:pt x="50" y="9"/>
                      </a:cubicBezTo>
                      <a:cubicBezTo>
                        <a:pt x="51" y="9"/>
                        <a:pt x="51" y="10"/>
                        <a:pt x="52" y="10"/>
                      </a:cubicBezTo>
                      <a:cubicBezTo>
                        <a:pt x="51" y="12"/>
                        <a:pt x="54" y="12"/>
                        <a:pt x="54" y="12"/>
                      </a:cubicBezTo>
                      <a:cubicBezTo>
                        <a:pt x="55" y="12"/>
                        <a:pt x="55" y="12"/>
                        <a:pt x="55" y="12"/>
                      </a:cubicBezTo>
                      <a:cubicBezTo>
                        <a:pt x="55" y="12"/>
                        <a:pt x="56" y="12"/>
                        <a:pt x="57" y="13"/>
                      </a:cubicBezTo>
                      <a:cubicBezTo>
                        <a:pt x="58" y="12"/>
                        <a:pt x="58" y="12"/>
                        <a:pt x="58" y="12"/>
                      </a:cubicBezTo>
                      <a:cubicBezTo>
                        <a:pt x="59" y="12"/>
                        <a:pt x="58" y="14"/>
                        <a:pt x="59" y="15"/>
                      </a:cubicBezTo>
                      <a:cubicBezTo>
                        <a:pt x="59" y="15"/>
                        <a:pt x="59" y="15"/>
                        <a:pt x="59" y="14"/>
                      </a:cubicBezTo>
                      <a:cubicBezTo>
                        <a:pt x="58" y="16"/>
                        <a:pt x="59" y="16"/>
                        <a:pt x="60" y="16"/>
                      </a:cubicBezTo>
                      <a:cubicBezTo>
                        <a:pt x="61" y="17"/>
                        <a:pt x="61" y="17"/>
                        <a:pt x="61" y="18"/>
                      </a:cubicBezTo>
                      <a:cubicBezTo>
                        <a:pt x="61" y="18"/>
                        <a:pt x="61" y="18"/>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2" y="19"/>
                        <a:pt x="62" y="20"/>
                      </a:cubicBezTo>
                      <a:cubicBezTo>
                        <a:pt x="61" y="20"/>
                        <a:pt x="61" y="20"/>
                        <a:pt x="61" y="20"/>
                      </a:cubicBezTo>
                      <a:cubicBezTo>
                        <a:pt x="61" y="20"/>
                        <a:pt x="61" y="20"/>
                        <a:pt x="61" y="20"/>
                      </a:cubicBezTo>
                      <a:cubicBezTo>
                        <a:pt x="61" y="21"/>
                        <a:pt x="62" y="20"/>
                        <a:pt x="62" y="20"/>
                      </a:cubicBezTo>
                      <a:cubicBezTo>
                        <a:pt x="63" y="20"/>
                        <a:pt x="63" y="20"/>
                        <a:pt x="63" y="20"/>
                      </a:cubicBezTo>
                      <a:cubicBezTo>
                        <a:pt x="62" y="21"/>
                        <a:pt x="64" y="21"/>
                        <a:pt x="62" y="22"/>
                      </a:cubicBezTo>
                      <a:cubicBezTo>
                        <a:pt x="63" y="22"/>
                        <a:pt x="64" y="24"/>
                        <a:pt x="65" y="23"/>
                      </a:cubicBezTo>
                      <a:cubicBezTo>
                        <a:pt x="65" y="23"/>
                        <a:pt x="65" y="24"/>
                        <a:pt x="65" y="23"/>
                      </a:cubicBezTo>
                      <a:cubicBezTo>
                        <a:pt x="65" y="24"/>
                        <a:pt x="65" y="24"/>
                        <a:pt x="65" y="25"/>
                      </a:cubicBezTo>
                      <a:cubicBezTo>
                        <a:pt x="64" y="25"/>
                        <a:pt x="64" y="25"/>
                        <a:pt x="64" y="25"/>
                      </a:cubicBezTo>
                      <a:cubicBezTo>
                        <a:pt x="66" y="26"/>
                        <a:pt x="66" y="26"/>
                        <a:pt x="66" y="26"/>
                      </a:cubicBezTo>
                      <a:cubicBezTo>
                        <a:pt x="65" y="27"/>
                        <a:pt x="65" y="27"/>
                        <a:pt x="64" y="26"/>
                      </a:cubicBezTo>
                      <a:cubicBezTo>
                        <a:pt x="66" y="28"/>
                        <a:pt x="65" y="27"/>
                        <a:pt x="66" y="29"/>
                      </a:cubicBezTo>
                      <a:cubicBezTo>
                        <a:pt x="65" y="29"/>
                        <a:pt x="65" y="29"/>
                        <a:pt x="65" y="29"/>
                      </a:cubicBezTo>
                      <a:cubicBezTo>
                        <a:pt x="65" y="29"/>
                        <a:pt x="67" y="30"/>
                        <a:pt x="66" y="30"/>
                      </a:cubicBezTo>
                      <a:cubicBezTo>
                        <a:pt x="65" y="30"/>
                        <a:pt x="65" y="32"/>
                        <a:pt x="65" y="33"/>
                      </a:cubicBezTo>
                      <a:cubicBezTo>
                        <a:pt x="65" y="34"/>
                        <a:pt x="65" y="36"/>
                        <a:pt x="64" y="37"/>
                      </a:cubicBezTo>
                      <a:cubicBezTo>
                        <a:pt x="66" y="37"/>
                        <a:pt x="63" y="38"/>
                        <a:pt x="64" y="38"/>
                      </a:cubicBezTo>
                      <a:cubicBezTo>
                        <a:pt x="64" y="39"/>
                        <a:pt x="64" y="39"/>
                        <a:pt x="63" y="38"/>
                      </a:cubicBezTo>
                      <a:cubicBezTo>
                        <a:pt x="64" y="40"/>
                        <a:pt x="62" y="40"/>
                        <a:pt x="63" y="41"/>
                      </a:cubicBezTo>
                      <a:cubicBezTo>
                        <a:pt x="63" y="41"/>
                        <a:pt x="63" y="41"/>
                        <a:pt x="62" y="41"/>
                      </a:cubicBezTo>
                      <a:cubicBezTo>
                        <a:pt x="62" y="41"/>
                        <a:pt x="63" y="41"/>
                        <a:pt x="62" y="41"/>
                      </a:cubicBezTo>
                      <a:cubicBezTo>
                        <a:pt x="62" y="41"/>
                        <a:pt x="62" y="41"/>
                        <a:pt x="62" y="41"/>
                      </a:cubicBezTo>
                      <a:cubicBezTo>
                        <a:pt x="61" y="42"/>
                        <a:pt x="63" y="43"/>
                        <a:pt x="65" y="43"/>
                      </a:cubicBezTo>
                      <a:cubicBezTo>
                        <a:pt x="64" y="44"/>
                        <a:pt x="64" y="44"/>
                        <a:pt x="64" y="45"/>
                      </a:cubicBezTo>
                      <a:cubicBezTo>
                        <a:pt x="64" y="45"/>
                        <a:pt x="63" y="45"/>
                        <a:pt x="63" y="44"/>
                      </a:cubicBezTo>
                      <a:cubicBezTo>
                        <a:pt x="63" y="45"/>
                        <a:pt x="62" y="47"/>
                        <a:pt x="63" y="47"/>
                      </a:cubicBezTo>
                      <a:cubicBezTo>
                        <a:pt x="62" y="47"/>
                        <a:pt x="62" y="48"/>
                        <a:pt x="63" y="48"/>
                      </a:cubicBezTo>
                      <a:cubicBezTo>
                        <a:pt x="62" y="49"/>
                        <a:pt x="62" y="49"/>
                        <a:pt x="62" y="50"/>
                      </a:cubicBezTo>
                      <a:cubicBezTo>
                        <a:pt x="62" y="50"/>
                        <a:pt x="62" y="50"/>
                        <a:pt x="62" y="50"/>
                      </a:cubicBezTo>
                      <a:cubicBezTo>
                        <a:pt x="63" y="51"/>
                        <a:pt x="62" y="50"/>
                        <a:pt x="62" y="51"/>
                      </a:cubicBezTo>
                      <a:cubicBezTo>
                        <a:pt x="62" y="51"/>
                        <a:pt x="62" y="51"/>
                        <a:pt x="62" y="51"/>
                      </a:cubicBezTo>
                      <a:cubicBezTo>
                        <a:pt x="60" y="52"/>
                        <a:pt x="62" y="52"/>
                        <a:pt x="60" y="53"/>
                      </a:cubicBezTo>
                      <a:cubicBezTo>
                        <a:pt x="61" y="54"/>
                        <a:pt x="61" y="54"/>
                        <a:pt x="61" y="54"/>
                      </a:cubicBezTo>
                      <a:cubicBezTo>
                        <a:pt x="62" y="55"/>
                        <a:pt x="59" y="54"/>
                        <a:pt x="59" y="56"/>
                      </a:cubicBezTo>
                      <a:cubicBezTo>
                        <a:pt x="59" y="56"/>
                        <a:pt x="59" y="56"/>
                        <a:pt x="59" y="56"/>
                      </a:cubicBezTo>
                      <a:cubicBezTo>
                        <a:pt x="60" y="57"/>
                        <a:pt x="56" y="56"/>
                        <a:pt x="56" y="56"/>
                      </a:cubicBezTo>
                      <a:cubicBezTo>
                        <a:pt x="55" y="56"/>
                        <a:pt x="55" y="56"/>
                        <a:pt x="55" y="55"/>
                      </a:cubicBezTo>
                      <a:cubicBezTo>
                        <a:pt x="54" y="56"/>
                        <a:pt x="56" y="56"/>
                        <a:pt x="56" y="57"/>
                      </a:cubicBezTo>
                      <a:cubicBezTo>
                        <a:pt x="55" y="57"/>
                        <a:pt x="55" y="56"/>
                        <a:pt x="54" y="57"/>
                      </a:cubicBezTo>
                      <a:cubicBezTo>
                        <a:pt x="54" y="57"/>
                        <a:pt x="55" y="60"/>
                        <a:pt x="53" y="60"/>
                      </a:cubicBezTo>
                      <a:cubicBezTo>
                        <a:pt x="53" y="60"/>
                        <a:pt x="54" y="60"/>
                        <a:pt x="54" y="61"/>
                      </a:cubicBezTo>
                      <a:cubicBezTo>
                        <a:pt x="53" y="61"/>
                        <a:pt x="51" y="61"/>
                        <a:pt x="52" y="62"/>
                      </a:cubicBezTo>
                      <a:cubicBezTo>
                        <a:pt x="51" y="62"/>
                        <a:pt x="51" y="62"/>
                        <a:pt x="51" y="62"/>
                      </a:cubicBezTo>
                      <a:cubicBezTo>
                        <a:pt x="51" y="63"/>
                        <a:pt x="50" y="64"/>
                        <a:pt x="50" y="65"/>
                      </a:cubicBezTo>
                      <a:cubicBezTo>
                        <a:pt x="49" y="64"/>
                        <a:pt x="49" y="65"/>
                        <a:pt x="48" y="66"/>
                      </a:cubicBezTo>
                      <a:cubicBezTo>
                        <a:pt x="48" y="67"/>
                        <a:pt x="47" y="67"/>
                        <a:pt x="47" y="66"/>
                      </a:cubicBezTo>
                      <a:cubicBezTo>
                        <a:pt x="47" y="66"/>
                        <a:pt x="46" y="66"/>
                        <a:pt x="46" y="67"/>
                      </a:cubicBezTo>
                      <a:cubicBezTo>
                        <a:pt x="45" y="67"/>
                        <a:pt x="45" y="67"/>
                        <a:pt x="45" y="67"/>
                      </a:cubicBezTo>
                      <a:cubicBezTo>
                        <a:pt x="45" y="67"/>
                        <a:pt x="45" y="67"/>
                        <a:pt x="45" y="67"/>
                      </a:cubicBezTo>
                      <a:cubicBezTo>
                        <a:pt x="44" y="67"/>
                        <a:pt x="44" y="68"/>
                        <a:pt x="44" y="69"/>
                      </a:cubicBezTo>
                      <a:cubicBezTo>
                        <a:pt x="43" y="69"/>
                        <a:pt x="43" y="69"/>
                        <a:pt x="43" y="69"/>
                      </a:cubicBezTo>
                      <a:cubicBezTo>
                        <a:pt x="42" y="69"/>
                        <a:pt x="42" y="69"/>
                        <a:pt x="41" y="71"/>
                      </a:cubicBezTo>
                      <a:cubicBezTo>
                        <a:pt x="40" y="70"/>
                        <a:pt x="40" y="70"/>
                        <a:pt x="40" y="70"/>
                      </a:cubicBezTo>
                      <a:cubicBezTo>
                        <a:pt x="40" y="71"/>
                        <a:pt x="37" y="69"/>
                        <a:pt x="36" y="71"/>
                      </a:cubicBezTo>
                      <a:cubicBezTo>
                        <a:pt x="36" y="71"/>
                        <a:pt x="36" y="70"/>
                        <a:pt x="36" y="70"/>
                      </a:cubicBezTo>
                      <a:cubicBezTo>
                        <a:pt x="35" y="71"/>
                        <a:pt x="34" y="71"/>
                        <a:pt x="33" y="70"/>
                      </a:cubicBezTo>
                      <a:cubicBezTo>
                        <a:pt x="32" y="70"/>
                        <a:pt x="32" y="70"/>
                        <a:pt x="31" y="72"/>
                      </a:cubicBezTo>
                      <a:cubicBezTo>
                        <a:pt x="30" y="73"/>
                        <a:pt x="30" y="73"/>
                        <a:pt x="30" y="73"/>
                      </a:cubicBezTo>
                      <a:cubicBezTo>
                        <a:pt x="32" y="73"/>
                        <a:pt x="30" y="74"/>
                        <a:pt x="30" y="75"/>
                      </a:cubicBezTo>
                      <a:cubicBezTo>
                        <a:pt x="30" y="75"/>
                        <a:pt x="29" y="73"/>
                        <a:pt x="29" y="73"/>
                      </a:cubicBezTo>
                      <a:cubicBezTo>
                        <a:pt x="30" y="74"/>
                        <a:pt x="30" y="74"/>
                        <a:pt x="30" y="74"/>
                      </a:cubicBezTo>
                      <a:cubicBezTo>
                        <a:pt x="30" y="72"/>
                        <a:pt x="28" y="73"/>
                        <a:pt x="28" y="71"/>
                      </a:cubicBezTo>
                      <a:cubicBezTo>
                        <a:pt x="25" y="71"/>
                        <a:pt x="22" y="69"/>
                        <a:pt x="20" y="67"/>
                      </a:cubicBezTo>
                      <a:cubicBezTo>
                        <a:pt x="19" y="69"/>
                        <a:pt x="19" y="69"/>
                        <a:pt x="19" y="69"/>
                      </a:cubicBezTo>
                      <a:cubicBezTo>
                        <a:pt x="19" y="68"/>
                        <a:pt x="19" y="68"/>
                        <a:pt x="19" y="68"/>
                      </a:cubicBezTo>
                      <a:cubicBezTo>
                        <a:pt x="19" y="68"/>
                        <a:pt x="19" y="67"/>
                        <a:pt x="20" y="67"/>
                      </a:cubicBezTo>
                      <a:cubicBezTo>
                        <a:pt x="20" y="66"/>
                        <a:pt x="18" y="67"/>
                        <a:pt x="18" y="67"/>
                      </a:cubicBezTo>
                      <a:cubicBezTo>
                        <a:pt x="17" y="66"/>
                        <a:pt x="20" y="66"/>
                        <a:pt x="19" y="66"/>
                      </a:cubicBezTo>
                      <a:cubicBezTo>
                        <a:pt x="19" y="66"/>
                        <a:pt x="19" y="66"/>
                        <a:pt x="19" y="66"/>
                      </a:cubicBezTo>
                      <a:cubicBezTo>
                        <a:pt x="19" y="66"/>
                        <a:pt x="19" y="66"/>
                        <a:pt x="19" y="66"/>
                      </a:cubicBezTo>
                      <a:cubicBezTo>
                        <a:pt x="18" y="66"/>
                        <a:pt x="17" y="67"/>
                        <a:pt x="17" y="66"/>
                      </a:cubicBezTo>
                      <a:cubicBezTo>
                        <a:pt x="17" y="65"/>
                        <a:pt x="17" y="65"/>
                        <a:pt x="17" y="65"/>
                      </a:cubicBezTo>
                      <a:cubicBezTo>
                        <a:pt x="17" y="65"/>
                        <a:pt x="17" y="65"/>
                        <a:pt x="17" y="65"/>
                      </a:cubicBezTo>
                      <a:cubicBezTo>
                        <a:pt x="17" y="65"/>
                        <a:pt x="16" y="64"/>
                        <a:pt x="16" y="64"/>
                      </a:cubicBezTo>
                      <a:cubicBezTo>
                        <a:pt x="16" y="65"/>
                        <a:pt x="16" y="65"/>
                        <a:pt x="16" y="65"/>
                      </a:cubicBezTo>
                      <a:cubicBezTo>
                        <a:pt x="15" y="65"/>
                        <a:pt x="15" y="64"/>
                        <a:pt x="14" y="65"/>
                      </a:cubicBezTo>
                      <a:cubicBezTo>
                        <a:pt x="15" y="63"/>
                        <a:pt x="12" y="61"/>
                        <a:pt x="12" y="60"/>
                      </a:cubicBezTo>
                      <a:cubicBezTo>
                        <a:pt x="11" y="60"/>
                        <a:pt x="11" y="59"/>
                        <a:pt x="11" y="58"/>
                      </a:cubicBezTo>
                      <a:cubicBezTo>
                        <a:pt x="10" y="58"/>
                        <a:pt x="9" y="59"/>
                        <a:pt x="9" y="58"/>
                      </a:cubicBezTo>
                      <a:cubicBezTo>
                        <a:pt x="12" y="57"/>
                        <a:pt x="10" y="56"/>
                        <a:pt x="11" y="55"/>
                      </a:cubicBezTo>
                      <a:cubicBezTo>
                        <a:pt x="10" y="56"/>
                        <a:pt x="10" y="53"/>
                        <a:pt x="9" y="54"/>
                      </a:cubicBezTo>
                      <a:cubicBezTo>
                        <a:pt x="9" y="53"/>
                        <a:pt x="10" y="54"/>
                        <a:pt x="10" y="53"/>
                      </a:cubicBezTo>
                      <a:cubicBezTo>
                        <a:pt x="9" y="52"/>
                        <a:pt x="10" y="49"/>
                        <a:pt x="10" y="47"/>
                      </a:cubicBezTo>
                      <a:cubicBezTo>
                        <a:pt x="9" y="47"/>
                        <a:pt x="9" y="48"/>
                        <a:pt x="8" y="47"/>
                      </a:cubicBezTo>
                      <a:cubicBezTo>
                        <a:pt x="10" y="46"/>
                        <a:pt x="10" y="46"/>
                        <a:pt x="10" y="46"/>
                      </a:cubicBezTo>
                      <a:cubicBezTo>
                        <a:pt x="10" y="45"/>
                        <a:pt x="8" y="45"/>
                        <a:pt x="9" y="45"/>
                      </a:cubicBezTo>
                      <a:cubicBezTo>
                        <a:pt x="9" y="45"/>
                        <a:pt x="8" y="45"/>
                        <a:pt x="8" y="45"/>
                      </a:cubicBezTo>
                      <a:cubicBezTo>
                        <a:pt x="9" y="43"/>
                        <a:pt x="9" y="40"/>
                        <a:pt x="9" y="38"/>
                      </a:cubicBezTo>
                      <a:cubicBezTo>
                        <a:pt x="9" y="36"/>
                        <a:pt x="10" y="34"/>
                        <a:pt x="12" y="32"/>
                      </a:cubicBezTo>
                      <a:cubicBezTo>
                        <a:pt x="11" y="33"/>
                        <a:pt x="11" y="32"/>
                        <a:pt x="12" y="32"/>
                      </a:cubicBezTo>
                      <a:cubicBezTo>
                        <a:pt x="11" y="32"/>
                        <a:pt x="11" y="31"/>
                        <a:pt x="10" y="31"/>
                      </a:cubicBezTo>
                      <a:cubicBezTo>
                        <a:pt x="10" y="31"/>
                        <a:pt x="12" y="30"/>
                        <a:pt x="12" y="30"/>
                      </a:cubicBezTo>
                      <a:cubicBezTo>
                        <a:pt x="11" y="29"/>
                        <a:pt x="13" y="28"/>
                        <a:pt x="12" y="28"/>
                      </a:cubicBezTo>
                      <a:cubicBezTo>
                        <a:pt x="12" y="28"/>
                        <a:pt x="12" y="28"/>
                        <a:pt x="12" y="28"/>
                      </a:cubicBezTo>
                      <a:cubicBezTo>
                        <a:pt x="11" y="27"/>
                        <a:pt x="8" y="28"/>
                        <a:pt x="6" y="27"/>
                      </a:cubicBezTo>
                      <a:cubicBezTo>
                        <a:pt x="8" y="29"/>
                        <a:pt x="3" y="29"/>
                        <a:pt x="5" y="31"/>
                      </a:cubicBezTo>
                      <a:cubicBezTo>
                        <a:pt x="4" y="31"/>
                        <a:pt x="4" y="31"/>
                        <a:pt x="4" y="31"/>
                      </a:cubicBezTo>
                      <a:cubicBezTo>
                        <a:pt x="5" y="31"/>
                        <a:pt x="5" y="32"/>
                        <a:pt x="4" y="33"/>
                      </a:cubicBezTo>
                      <a:cubicBezTo>
                        <a:pt x="4" y="32"/>
                        <a:pt x="4" y="32"/>
                        <a:pt x="4" y="32"/>
                      </a:cubicBezTo>
                      <a:cubicBezTo>
                        <a:pt x="3" y="35"/>
                        <a:pt x="2" y="36"/>
                        <a:pt x="1" y="39"/>
                      </a:cubicBezTo>
                      <a:cubicBezTo>
                        <a:pt x="2" y="39"/>
                        <a:pt x="2" y="39"/>
                        <a:pt x="2" y="39"/>
                      </a:cubicBezTo>
                      <a:cubicBezTo>
                        <a:pt x="2" y="39"/>
                        <a:pt x="2" y="39"/>
                        <a:pt x="2" y="40"/>
                      </a:cubicBezTo>
                      <a:cubicBezTo>
                        <a:pt x="3" y="41"/>
                        <a:pt x="2" y="38"/>
                        <a:pt x="3" y="39"/>
                      </a:cubicBezTo>
                      <a:cubicBezTo>
                        <a:pt x="1" y="39"/>
                        <a:pt x="3" y="43"/>
                        <a:pt x="1" y="44"/>
                      </a:cubicBezTo>
                      <a:cubicBezTo>
                        <a:pt x="1" y="45"/>
                        <a:pt x="2" y="43"/>
                        <a:pt x="2" y="44"/>
                      </a:cubicBezTo>
                      <a:cubicBezTo>
                        <a:pt x="1" y="45"/>
                        <a:pt x="1" y="45"/>
                        <a:pt x="1" y="45"/>
                      </a:cubicBezTo>
                      <a:cubicBezTo>
                        <a:pt x="2" y="45"/>
                        <a:pt x="2" y="45"/>
                        <a:pt x="2" y="45"/>
                      </a:cubicBezTo>
                      <a:cubicBezTo>
                        <a:pt x="2" y="45"/>
                        <a:pt x="1" y="46"/>
                        <a:pt x="1" y="46"/>
                      </a:cubicBezTo>
                      <a:cubicBezTo>
                        <a:pt x="1" y="46"/>
                        <a:pt x="1" y="45"/>
                        <a:pt x="0" y="45"/>
                      </a:cubicBezTo>
                      <a:cubicBezTo>
                        <a:pt x="0" y="46"/>
                        <a:pt x="1" y="48"/>
                        <a:pt x="1" y="48"/>
                      </a:cubicBezTo>
                      <a:cubicBezTo>
                        <a:pt x="1" y="48"/>
                        <a:pt x="1" y="47"/>
                        <a:pt x="1" y="47"/>
                      </a:cubicBezTo>
                      <a:cubicBezTo>
                        <a:pt x="2" y="50"/>
                        <a:pt x="1" y="53"/>
                        <a:pt x="3" y="55"/>
                      </a:cubicBezTo>
                      <a:cubicBezTo>
                        <a:pt x="4" y="55"/>
                        <a:pt x="4" y="55"/>
                        <a:pt x="4" y="55"/>
                      </a:cubicBezTo>
                      <a:cubicBezTo>
                        <a:pt x="5" y="57"/>
                        <a:pt x="3" y="57"/>
                        <a:pt x="5" y="59"/>
                      </a:cubicBezTo>
                      <a:cubicBezTo>
                        <a:pt x="4" y="59"/>
                        <a:pt x="4" y="59"/>
                        <a:pt x="4" y="59"/>
                      </a:cubicBezTo>
                      <a:cubicBezTo>
                        <a:pt x="5" y="59"/>
                        <a:pt x="5" y="59"/>
                        <a:pt x="6" y="60"/>
                      </a:cubicBezTo>
                      <a:cubicBezTo>
                        <a:pt x="5" y="60"/>
                        <a:pt x="5" y="61"/>
                        <a:pt x="4" y="61"/>
                      </a:cubicBezTo>
                      <a:cubicBezTo>
                        <a:pt x="6" y="63"/>
                        <a:pt x="5" y="62"/>
                        <a:pt x="7" y="62"/>
                      </a:cubicBezTo>
                      <a:cubicBezTo>
                        <a:pt x="7" y="63"/>
                        <a:pt x="7" y="63"/>
                        <a:pt x="7" y="63"/>
                      </a:cubicBezTo>
                      <a:cubicBezTo>
                        <a:pt x="8" y="63"/>
                        <a:pt x="8" y="63"/>
                        <a:pt x="9" y="64"/>
                      </a:cubicBezTo>
                      <a:cubicBezTo>
                        <a:pt x="8" y="63"/>
                        <a:pt x="8" y="65"/>
                        <a:pt x="7" y="64"/>
                      </a:cubicBezTo>
                      <a:cubicBezTo>
                        <a:pt x="7" y="67"/>
                        <a:pt x="10" y="66"/>
                        <a:pt x="9" y="69"/>
                      </a:cubicBezTo>
                      <a:cubicBezTo>
                        <a:pt x="11" y="68"/>
                        <a:pt x="9" y="66"/>
                        <a:pt x="9" y="66"/>
                      </a:cubicBezTo>
                      <a:cubicBezTo>
                        <a:pt x="10" y="66"/>
                        <a:pt x="11" y="66"/>
                        <a:pt x="11" y="67"/>
                      </a:cubicBezTo>
                      <a:cubicBezTo>
                        <a:pt x="12" y="67"/>
                        <a:pt x="10" y="70"/>
                        <a:pt x="12" y="71"/>
                      </a:cubicBezTo>
                      <a:cubicBezTo>
                        <a:pt x="11" y="71"/>
                        <a:pt x="11" y="71"/>
                        <a:pt x="11" y="71"/>
                      </a:cubicBezTo>
                      <a:cubicBezTo>
                        <a:pt x="11" y="72"/>
                        <a:pt x="13" y="71"/>
                        <a:pt x="13" y="72"/>
                      </a:cubicBezTo>
                      <a:cubicBezTo>
                        <a:pt x="14" y="72"/>
                        <a:pt x="14" y="73"/>
                        <a:pt x="15" y="72"/>
                      </a:cubicBezTo>
                      <a:cubicBezTo>
                        <a:pt x="15" y="72"/>
                        <a:pt x="13" y="71"/>
                        <a:pt x="13" y="71"/>
                      </a:cubicBezTo>
                      <a:cubicBezTo>
                        <a:pt x="14" y="72"/>
                        <a:pt x="16" y="71"/>
                        <a:pt x="17" y="72"/>
                      </a:cubicBezTo>
                      <a:cubicBezTo>
                        <a:pt x="17" y="72"/>
                        <a:pt x="16" y="73"/>
                        <a:pt x="15" y="73"/>
                      </a:cubicBezTo>
                      <a:cubicBezTo>
                        <a:pt x="16" y="73"/>
                        <a:pt x="16" y="73"/>
                        <a:pt x="17" y="73"/>
                      </a:cubicBezTo>
                      <a:cubicBezTo>
                        <a:pt x="16" y="75"/>
                        <a:pt x="15" y="73"/>
                        <a:pt x="13" y="73"/>
                      </a:cubicBezTo>
                      <a:cubicBezTo>
                        <a:pt x="13" y="74"/>
                        <a:pt x="15" y="73"/>
                        <a:pt x="14" y="74"/>
                      </a:cubicBezTo>
                      <a:cubicBezTo>
                        <a:pt x="16" y="73"/>
                        <a:pt x="15" y="76"/>
                        <a:pt x="17" y="75"/>
                      </a:cubicBezTo>
                      <a:cubicBezTo>
                        <a:pt x="17" y="76"/>
                        <a:pt x="17" y="76"/>
                        <a:pt x="17" y="76"/>
                      </a:cubicBezTo>
                      <a:cubicBezTo>
                        <a:pt x="17" y="76"/>
                        <a:pt x="18" y="75"/>
                        <a:pt x="18" y="76"/>
                      </a:cubicBezTo>
                      <a:cubicBezTo>
                        <a:pt x="17" y="76"/>
                        <a:pt x="17" y="76"/>
                        <a:pt x="17" y="76"/>
                      </a:cubicBezTo>
                      <a:cubicBezTo>
                        <a:pt x="18" y="76"/>
                        <a:pt x="18" y="78"/>
                        <a:pt x="20" y="78"/>
                      </a:cubicBezTo>
                      <a:cubicBezTo>
                        <a:pt x="17" y="77"/>
                        <a:pt x="20" y="77"/>
                        <a:pt x="19" y="76"/>
                      </a:cubicBezTo>
                      <a:cubicBezTo>
                        <a:pt x="22" y="76"/>
                        <a:pt x="19" y="79"/>
                        <a:pt x="23" y="79"/>
                      </a:cubicBezTo>
                      <a:cubicBezTo>
                        <a:pt x="22" y="79"/>
                        <a:pt x="21" y="78"/>
                        <a:pt x="22" y="78"/>
                      </a:cubicBezTo>
                      <a:cubicBezTo>
                        <a:pt x="23" y="79"/>
                        <a:pt x="23" y="79"/>
                        <a:pt x="23" y="80"/>
                      </a:cubicBezTo>
                      <a:cubicBezTo>
                        <a:pt x="25" y="80"/>
                        <a:pt x="23" y="79"/>
                        <a:pt x="24" y="78"/>
                      </a:cubicBezTo>
                      <a:cubicBezTo>
                        <a:pt x="25" y="80"/>
                        <a:pt x="25" y="78"/>
                        <a:pt x="26" y="78"/>
                      </a:cubicBezTo>
                      <a:cubicBezTo>
                        <a:pt x="26" y="79"/>
                        <a:pt x="26" y="79"/>
                        <a:pt x="26" y="79"/>
                      </a:cubicBezTo>
                      <a:cubicBezTo>
                        <a:pt x="28" y="80"/>
                        <a:pt x="27" y="77"/>
                        <a:pt x="29" y="78"/>
                      </a:cubicBezTo>
                      <a:cubicBezTo>
                        <a:pt x="28" y="79"/>
                        <a:pt x="28" y="79"/>
                        <a:pt x="28" y="79"/>
                      </a:cubicBezTo>
                      <a:cubicBezTo>
                        <a:pt x="29" y="79"/>
                        <a:pt x="29" y="79"/>
                        <a:pt x="29" y="79"/>
                      </a:cubicBezTo>
                      <a:cubicBezTo>
                        <a:pt x="29" y="80"/>
                        <a:pt x="29" y="80"/>
                        <a:pt x="29" y="80"/>
                      </a:cubicBezTo>
                      <a:cubicBezTo>
                        <a:pt x="30" y="79"/>
                        <a:pt x="30" y="79"/>
                        <a:pt x="31" y="80"/>
                      </a:cubicBezTo>
                      <a:cubicBezTo>
                        <a:pt x="31" y="79"/>
                        <a:pt x="31" y="78"/>
                        <a:pt x="32" y="78"/>
                      </a:cubicBezTo>
                      <a:cubicBezTo>
                        <a:pt x="33" y="78"/>
                        <a:pt x="32" y="79"/>
                        <a:pt x="33" y="79"/>
                      </a:cubicBezTo>
                      <a:cubicBezTo>
                        <a:pt x="33" y="79"/>
                        <a:pt x="33" y="80"/>
                        <a:pt x="32" y="79"/>
                      </a:cubicBezTo>
                      <a:cubicBezTo>
                        <a:pt x="32" y="80"/>
                        <a:pt x="32" y="80"/>
                        <a:pt x="32" y="80"/>
                      </a:cubicBezTo>
                      <a:cubicBezTo>
                        <a:pt x="33" y="81"/>
                        <a:pt x="34" y="80"/>
                        <a:pt x="34" y="80"/>
                      </a:cubicBezTo>
                      <a:cubicBezTo>
                        <a:pt x="34" y="80"/>
                        <a:pt x="34" y="80"/>
                        <a:pt x="34" y="80"/>
                      </a:cubicBezTo>
                      <a:cubicBezTo>
                        <a:pt x="36" y="78"/>
                        <a:pt x="36" y="78"/>
                        <a:pt x="36" y="78"/>
                      </a:cubicBezTo>
                      <a:cubicBezTo>
                        <a:pt x="36" y="79"/>
                        <a:pt x="36" y="79"/>
                        <a:pt x="36" y="79"/>
                      </a:cubicBezTo>
                      <a:cubicBezTo>
                        <a:pt x="36" y="79"/>
                        <a:pt x="36" y="79"/>
                        <a:pt x="37" y="79"/>
                      </a:cubicBezTo>
                      <a:cubicBezTo>
                        <a:pt x="37" y="79"/>
                        <a:pt x="37" y="80"/>
                        <a:pt x="36" y="81"/>
                      </a:cubicBezTo>
                      <a:cubicBezTo>
                        <a:pt x="36" y="81"/>
                        <a:pt x="38" y="79"/>
                        <a:pt x="38" y="79"/>
                      </a:cubicBezTo>
                      <a:cubicBezTo>
                        <a:pt x="38" y="80"/>
                        <a:pt x="39" y="80"/>
                        <a:pt x="39" y="80"/>
                      </a:cubicBezTo>
                      <a:cubicBezTo>
                        <a:pt x="40" y="81"/>
                        <a:pt x="41" y="78"/>
                        <a:pt x="43" y="78"/>
                      </a:cubicBezTo>
                      <a:cubicBezTo>
                        <a:pt x="43" y="78"/>
                        <a:pt x="43" y="78"/>
                        <a:pt x="43" y="78"/>
                      </a:cubicBezTo>
                      <a:cubicBezTo>
                        <a:pt x="44" y="78"/>
                        <a:pt x="46" y="78"/>
                        <a:pt x="47" y="76"/>
                      </a:cubicBezTo>
                      <a:cubicBezTo>
                        <a:pt x="48" y="77"/>
                        <a:pt x="48" y="77"/>
                        <a:pt x="48" y="77"/>
                      </a:cubicBezTo>
                      <a:cubicBezTo>
                        <a:pt x="49" y="76"/>
                        <a:pt x="46" y="76"/>
                        <a:pt x="48" y="75"/>
                      </a:cubicBezTo>
                      <a:cubicBezTo>
                        <a:pt x="49" y="74"/>
                        <a:pt x="49" y="75"/>
                        <a:pt x="50" y="76"/>
                      </a:cubicBezTo>
                      <a:cubicBezTo>
                        <a:pt x="50" y="75"/>
                        <a:pt x="50" y="73"/>
                        <a:pt x="52" y="73"/>
                      </a:cubicBezTo>
                      <a:cubicBezTo>
                        <a:pt x="52" y="73"/>
                        <a:pt x="51" y="73"/>
                        <a:pt x="51" y="74"/>
                      </a:cubicBezTo>
                      <a:close/>
                      <a:moveTo>
                        <a:pt x="61" y="63"/>
                      </a:moveTo>
                      <a:cubicBezTo>
                        <a:pt x="61" y="64"/>
                        <a:pt x="61" y="65"/>
                        <a:pt x="61" y="64"/>
                      </a:cubicBezTo>
                      <a:cubicBezTo>
                        <a:pt x="60" y="63"/>
                        <a:pt x="61" y="64"/>
                        <a:pt x="61" y="63"/>
                      </a:cubicBezTo>
                      <a:close/>
                      <a:moveTo>
                        <a:pt x="69" y="43"/>
                      </a:moveTo>
                      <a:cubicBezTo>
                        <a:pt x="69" y="44"/>
                        <a:pt x="69" y="44"/>
                        <a:pt x="69" y="44"/>
                      </a:cubicBezTo>
                      <a:cubicBezTo>
                        <a:pt x="69" y="44"/>
                        <a:pt x="69" y="44"/>
                        <a:pt x="69" y="43"/>
                      </a:cubicBezTo>
                      <a:close/>
                      <a:moveTo>
                        <a:pt x="42" y="6"/>
                      </a:moveTo>
                      <a:cubicBezTo>
                        <a:pt x="42" y="6"/>
                        <a:pt x="42" y="6"/>
                        <a:pt x="42" y="6"/>
                      </a:cubicBezTo>
                      <a:cubicBezTo>
                        <a:pt x="43" y="7"/>
                        <a:pt x="42" y="7"/>
                        <a:pt x="42" y="6"/>
                      </a:cubicBezTo>
                      <a:close/>
                      <a:moveTo>
                        <a:pt x="41" y="6"/>
                      </a:moveTo>
                      <a:cubicBezTo>
                        <a:pt x="41" y="6"/>
                        <a:pt x="41" y="6"/>
                        <a:pt x="41" y="6"/>
                      </a:cubicBezTo>
                      <a:cubicBezTo>
                        <a:pt x="41" y="6"/>
                        <a:pt x="41" y="6"/>
                        <a:pt x="42" y="6"/>
                      </a:cubicBezTo>
                      <a:cubicBezTo>
                        <a:pt x="42" y="6"/>
                        <a:pt x="41" y="6"/>
                        <a:pt x="41" y="6"/>
                      </a:cubicBezTo>
                      <a:close/>
                      <a:moveTo>
                        <a:pt x="17" y="65"/>
                      </a:moveTo>
                      <a:cubicBezTo>
                        <a:pt x="17" y="66"/>
                        <a:pt x="17" y="66"/>
                        <a:pt x="17" y="66"/>
                      </a:cubicBezTo>
                      <a:cubicBezTo>
                        <a:pt x="16" y="65"/>
                        <a:pt x="17" y="65"/>
                        <a:pt x="1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1" name="Freeform 551">
                  <a:extLst>
                    <a:ext uri="{FF2B5EF4-FFF2-40B4-BE49-F238E27FC236}">
                      <a16:creationId xmlns:a16="http://schemas.microsoft.com/office/drawing/2014/main" id="{0B8C60A6-05D0-4D89-83C9-B59215CFDBB7}"/>
                    </a:ext>
                  </a:extLst>
                </p:cNvPr>
                <p:cNvSpPr>
                  <a:spLocks/>
                </p:cNvSpPr>
                <p:nvPr userDrawn="1"/>
              </p:nvSpPr>
              <p:spPr bwMode="auto">
                <a:xfrm>
                  <a:off x="4694" y="8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2" name="Freeform 552">
                  <a:extLst>
                    <a:ext uri="{FF2B5EF4-FFF2-40B4-BE49-F238E27FC236}">
                      <a16:creationId xmlns:a16="http://schemas.microsoft.com/office/drawing/2014/main" id="{5949837D-C690-401A-9D7C-2AF0E52F69C3}"/>
                    </a:ext>
                  </a:extLst>
                </p:cNvPr>
                <p:cNvSpPr>
                  <a:spLocks/>
                </p:cNvSpPr>
                <p:nvPr userDrawn="1"/>
              </p:nvSpPr>
              <p:spPr bwMode="auto">
                <a:xfrm>
                  <a:off x="4565" y="967"/>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3" name="Freeform 553">
                  <a:extLst>
                    <a:ext uri="{FF2B5EF4-FFF2-40B4-BE49-F238E27FC236}">
                      <a16:creationId xmlns:a16="http://schemas.microsoft.com/office/drawing/2014/main" id="{0BD8AF55-A21E-447F-8FD8-26C73E80746A}"/>
                    </a:ext>
                  </a:extLst>
                </p:cNvPr>
                <p:cNvSpPr>
                  <a:spLocks/>
                </p:cNvSpPr>
                <p:nvPr userDrawn="1"/>
              </p:nvSpPr>
              <p:spPr bwMode="auto">
                <a:xfrm>
                  <a:off x="4650" y="59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4" name="Freeform 554">
                  <a:extLst>
                    <a:ext uri="{FF2B5EF4-FFF2-40B4-BE49-F238E27FC236}">
                      <a16:creationId xmlns:a16="http://schemas.microsoft.com/office/drawing/2014/main" id="{F1572C1B-F9AB-41B7-AB4E-8A2A9E079EC9}"/>
                    </a:ext>
                  </a:extLst>
                </p:cNvPr>
                <p:cNvSpPr>
                  <a:spLocks/>
                </p:cNvSpPr>
                <p:nvPr userDrawn="1"/>
              </p:nvSpPr>
              <p:spPr bwMode="auto">
                <a:xfrm>
                  <a:off x="4530" y="61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5" name="Freeform 555">
                  <a:extLst>
                    <a:ext uri="{FF2B5EF4-FFF2-40B4-BE49-F238E27FC236}">
                      <a16:creationId xmlns:a16="http://schemas.microsoft.com/office/drawing/2014/main" id="{1DF8826D-3D1A-4574-868C-A1F03265E2C0}"/>
                    </a:ext>
                  </a:extLst>
                </p:cNvPr>
                <p:cNvSpPr>
                  <a:spLocks/>
                </p:cNvSpPr>
                <p:nvPr userDrawn="1"/>
              </p:nvSpPr>
              <p:spPr bwMode="auto">
                <a:xfrm>
                  <a:off x="4490" y="60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0"/>
                        <a:pt x="0" y="1"/>
                      </a:cubicBez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6" name="Freeform 556">
                  <a:extLst>
                    <a:ext uri="{FF2B5EF4-FFF2-40B4-BE49-F238E27FC236}">
                      <a16:creationId xmlns:a16="http://schemas.microsoft.com/office/drawing/2014/main" id="{CFC89FAA-A4BA-40A4-A106-EC446D3F2237}"/>
                    </a:ext>
                  </a:extLst>
                </p:cNvPr>
                <p:cNvSpPr>
                  <a:spLocks/>
                </p:cNvSpPr>
                <p:nvPr userDrawn="1"/>
              </p:nvSpPr>
              <p:spPr bwMode="auto">
                <a:xfrm>
                  <a:off x="4520" y="603"/>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1"/>
                      </a:cubicBezTo>
                      <a:cubicBezTo>
                        <a:pt x="0" y="1"/>
                        <a:pt x="0" y="1"/>
                        <a:pt x="0" y="1"/>
                      </a:cubicBezTo>
                      <a:cubicBezTo>
                        <a:pt x="0" y="2"/>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7" name="Freeform 557">
                  <a:extLst>
                    <a:ext uri="{FF2B5EF4-FFF2-40B4-BE49-F238E27FC236}">
                      <a16:creationId xmlns:a16="http://schemas.microsoft.com/office/drawing/2014/main" id="{9CC25117-8A67-4C58-BA21-160718CFFCE0}"/>
                    </a:ext>
                  </a:extLst>
                </p:cNvPr>
                <p:cNvSpPr>
                  <a:spLocks/>
                </p:cNvSpPr>
                <p:nvPr userDrawn="1"/>
              </p:nvSpPr>
              <p:spPr bwMode="auto">
                <a:xfrm>
                  <a:off x="451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8" name="Freeform 558">
                  <a:extLst>
                    <a:ext uri="{FF2B5EF4-FFF2-40B4-BE49-F238E27FC236}">
                      <a16:creationId xmlns:a16="http://schemas.microsoft.com/office/drawing/2014/main" id="{97B5AFFA-12D4-47D5-8021-12072A5D1C0F}"/>
                    </a:ext>
                  </a:extLst>
                </p:cNvPr>
                <p:cNvSpPr>
                  <a:spLocks/>
                </p:cNvSpPr>
                <p:nvPr userDrawn="1"/>
              </p:nvSpPr>
              <p:spPr bwMode="auto">
                <a:xfrm>
                  <a:off x="4550" y="608"/>
                  <a:ext cx="5" cy="1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9" name="Freeform 559">
                  <a:extLst>
                    <a:ext uri="{FF2B5EF4-FFF2-40B4-BE49-F238E27FC236}">
                      <a16:creationId xmlns:a16="http://schemas.microsoft.com/office/drawing/2014/main" id="{3645B6E2-1748-4C4C-9559-0A4D3532928C}"/>
                    </a:ext>
                  </a:extLst>
                </p:cNvPr>
                <p:cNvSpPr>
                  <a:spLocks/>
                </p:cNvSpPr>
                <p:nvPr userDrawn="1"/>
              </p:nvSpPr>
              <p:spPr bwMode="auto">
                <a:xfrm>
                  <a:off x="4520" y="59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0" name="Freeform 560">
                  <a:extLst>
                    <a:ext uri="{FF2B5EF4-FFF2-40B4-BE49-F238E27FC236}">
                      <a16:creationId xmlns:a16="http://schemas.microsoft.com/office/drawing/2014/main" id="{7B792A01-68E4-4BCE-9047-1A3417675A8D}"/>
                    </a:ext>
                  </a:extLst>
                </p:cNvPr>
                <p:cNvSpPr>
                  <a:spLocks/>
                </p:cNvSpPr>
                <p:nvPr userDrawn="1"/>
              </p:nvSpPr>
              <p:spPr bwMode="auto">
                <a:xfrm>
                  <a:off x="4535" y="5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1" name="Freeform 561">
                  <a:extLst>
                    <a:ext uri="{FF2B5EF4-FFF2-40B4-BE49-F238E27FC236}">
                      <a16:creationId xmlns:a16="http://schemas.microsoft.com/office/drawing/2014/main" id="{5A38C033-3D91-40B5-B696-8BD5E5CC6AED}"/>
                    </a:ext>
                  </a:extLst>
                </p:cNvPr>
                <p:cNvSpPr>
                  <a:spLocks/>
                </p:cNvSpPr>
                <p:nvPr userDrawn="1"/>
              </p:nvSpPr>
              <p:spPr bwMode="auto">
                <a:xfrm>
                  <a:off x="4530" y="5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2" name="Freeform 562">
                  <a:extLst>
                    <a:ext uri="{FF2B5EF4-FFF2-40B4-BE49-F238E27FC236}">
                      <a16:creationId xmlns:a16="http://schemas.microsoft.com/office/drawing/2014/main" id="{31FFFC12-50D7-49EC-BF3B-4F9A7E98CD80}"/>
                    </a:ext>
                  </a:extLst>
                </p:cNvPr>
                <p:cNvSpPr>
                  <a:spLocks/>
                </p:cNvSpPr>
                <p:nvPr userDrawn="1"/>
              </p:nvSpPr>
              <p:spPr bwMode="auto">
                <a:xfrm>
                  <a:off x="4525"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3" name="Freeform 563">
                  <a:extLst>
                    <a:ext uri="{FF2B5EF4-FFF2-40B4-BE49-F238E27FC236}">
                      <a16:creationId xmlns:a16="http://schemas.microsoft.com/office/drawing/2014/main" id="{9928E7BC-6753-458C-922F-68D59DEE488A}"/>
                    </a:ext>
                  </a:extLst>
                </p:cNvPr>
                <p:cNvSpPr>
                  <a:spLocks/>
                </p:cNvSpPr>
                <p:nvPr userDrawn="1"/>
              </p:nvSpPr>
              <p:spPr bwMode="auto">
                <a:xfrm>
                  <a:off x="4580" y="588"/>
                  <a:ext cx="10" cy="5"/>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1" y="1"/>
                      </a:cubicBezTo>
                      <a:cubicBezTo>
                        <a:pt x="2" y="1"/>
                        <a:pt x="1"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4" name="Freeform 564">
                  <a:extLst>
                    <a:ext uri="{FF2B5EF4-FFF2-40B4-BE49-F238E27FC236}">
                      <a16:creationId xmlns:a16="http://schemas.microsoft.com/office/drawing/2014/main" id="{3C06C5E3-183E-4E6C-B1DC-2AB6A647D5CD}"/>
                    </a:ext>
                  </a:extLst>
                </p:cNvPr>
                <p:cNvSpPr>
                  <a:spLocks/>
                </p:cNvSpPr>
                <p:nvPr userDrawn="1"/>
              </p:nvSpPr>
              <p:spPr bwMode="auto">
                <a:xfrm>
                  <a:off x="4570" y="57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5" name="Freeform 565">
                  <a:extLst>
                    <a:ext uri="{FF2B5EF4-FFF2-40B4-BE49-F238E27FC236}">
                      <a16:creationId xmlns:a16="http://schemas.microsoft.com/office/drawing/2014/main" id="{6B059CDB-8931-4C2E-B4D2-A5964BD5BC47}"/>
                    </a:ext>
                  </a:extLst>
                </p:cNvPr>
                <p:cNvSpPr>
                  <a:spLocks/>
                </p:cNvSpPr>
                <p:nvPr userDrawn="1"/>
              </p:nvSpPr>
              <p:spPr bwMode="auto">
                <a:xfrm>
                  <a:off x="4580" y="573"/>
                  <a:ext cx="15" cy="5"/>
                </a:xfrm>
                <a:custGeom>
                  <a:avLst/>
                  <a:gdLst>
                    <a:gd name="T0" fmla="*/ 1 w 3"/>
                    <a:gd name="T1" fmla="*/ 1 h 1"/>
                    <a:gd name="T2" fmla="*/ 1 w 3"/>
                    <a:gd name="T3" fmla="*/ 0 h 1"/>
                    <a:gd name="T4" fmla="*/ 1 w 3"/>
                    <a:gd name="T5" fmla="*/ 1 h 1"/>
                  </a:gdLst>
                  <a:ahLst/>
                  <a:cxnLst>
                    <a:cxn ang="0">
                      <a:pos x="T0" y="T1"/>
                    </a:cxn>
                    <a:cxn ang="0">
                      <a:pos x="T2" y="T3"/>
                    </a:cxn>
                    <a:cxn ang="0">
                      <a:pos x="T4" y="T5"/>
                    </a:cxn>
                  </a:cxnLst>
                  <a:rect l="0" t="0" r="r" b="b"/>
                  <a:pathLst>
                    <a:path w="3" h="1">
                      <a:moveTo>
                        <a:pt x="1" y="1"/>
                      </a:moveTo>
                      <a:cubicBezTo>
                        <a:pt x="1" y="1"/>
                        <a:pt x="3"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6" name="Freeform 566">
                  <a:extLst>
                    <a:ext uri="{FF2B5EF4-FFF2-40B4-BE49-F238E27FC236}">
                      <a16:creationId xmlns:a16="http://schemas.microsoft.com/office/drawing/2014/main" id="{A650CBEF-7572-417B-99EA-EC5AB60E46FC}"/>
                    </a:ext>
                  </a:extLst>
                </p:cNvPr>
                <p:cNvSpPr>
                  <a:spLocks/>
                </p:cNvSpPr>
                <p:nvPr userDrawn="1"/>
              </p:nvSpPr>
              <p:spPr bwMode="auto">
                <a:xfrm>
                  <a:off x="4640" y="618"/>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7" name="Freeform 567">
                  <a:extLst>
                    <a:ext uri="{FF2B5EF4-FFF2-40B4-BE49-F238E27FC236}">
                      <a16:creationId xmlns:a16="http://schemas.microsoft.com/office/drawing/2014/main" id="{4A0452F3-1C4D-4E32-A503-8982251AF329}"/>
                    </a:ext>
                  </a:extLst>
                </p:cNvPr>
                <p:cNvSpPr>
                  <a:spLocks/>
                </p:cNvSpPr>
                <p:nvPr userDrawn="1"/>
              </p:nvSpPr>
              <p:spPr bwMode="auto">
                <a:xfrm>
                  <a:off x="4694" y="653"/>
                  <a:ext cx="10" cy="10"/>
                </a:xfrm>
                <a:custGeom>
                  <a:avLst/>
                  <a:gdLst>
                    <a:gd name="T0" fmla="*/ 2 w 2"/>
                    <a:gd name="T1" fmla="*/ 1 h 2"/>
                    <a:gd name="T2" fmla="*/ 1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1"/>
                        <a:pt x="1" y="0"/>
                      </a:cubicBezTo>
                      <a:cubicBezTo>
                        <a:pt x="0" y="0"/>
                        <a:pt x="1" y="1"/>
                        <a:pt x="0" y="1"/>
                      </a:cubicBezTo>
                      <a:cubicBezTo>
                        <a:pt x="1" y="2"/>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8" name="Freeform 568">
                  <a:extLst>
                    <a:ext uri="{FF2B5EF4-FFF2-40B4-BE49-F238E27FC236}">
                      <a16:creationId xmlns:a16="http://schemas.microsoft.com/office/drawing/2014/main" id="{7B1C4D29-C16A-4BDE-8509-F8009DA2AB95}"/>
                    </a:ext>
                  </a:extLst>
                </p:cNvPr>
                <p:cNvSpPr>
                  <a:spLocks/>
                </p:cNvSpPr>
                <p:nvPr userDrawn="1"/>
              </p:nvSpPr>
              <p:spPr bwMode="auto">
                <a:xfrm>
                  <a:off x="4694" y="6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9" name="Freeform 569">
                  <a:extLst>
                    <a:ext uri="{FF2B5EF4-FFF2-40B4-BE49-F238E27FC236}">
                      <a16:creationId xmlns:a16="http://schemas.microsoft.com/office/drawing/2014/main" id="{6CB3B953-651E-4282-9359-D9D3BDF6E02C}"/>
                    </a:ext>
                  </a:extLst>
                </p:cNvPr>
                <p:cNvSpPr>
                  <a:spLocks/>
                </p:cNvSpPr>
                <p:nvPr userDrawn="1"/>
              </p:nvSpPr>
              <p:spPr bwMode="auto">
                <a:xfrm>
                  <a:off x="4416" y="7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0" name="Freeform 570">
                  <a:extLst>
                    <a:ext uri="{FF2B5EF4-FFF2-40B4-BE49-F238E27FC236}">
                      <a16:creationId xmlns:a16="http://schemas.microsoft.com/office/drawing/2014/main" id="{D1C26F80-2810-4F88-93DA-8B9AF581DDCD}"/>
                    </a:ext>
                  </a:extLst>
                </p:cNvPr>
                <p:cNvSpPr>
                  <a:spLocks/>
                </p:cNvSpPr>
                <p:nvPr userDrawn="1"/>
              </p:nvSpPr>
              <p:spPr bwMode="auto">
                <a:xfrm>
                  <a:off x="4416" y="71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1" name="Freeform 571">
                  <a:extLst>
                    <a:ext uri="{FF2B5EF4-FFF2-40B4-BE49-F238E27FC236}">
                      <a16:creationId xmlns:a16="http://schemas.microsoft.com/office/drawing/2014/main" id="{01AD3DE1-86A1-478F-8E9B-13BA1F87749C}"/>
                    </a:ext>
                  </a:extLst>
                </p:cNvPr>
                <p:cNvSpPr>
                  <a:spLocks/>
                </p:cNvSpPr>
                <p:nvPr userDrawn="1"/>
              </p:nvSpPr>
              <p:spPr bwMode="auto">
                <a:xfrm>
                  <a:off x="4669" y="8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2" name="Freeform 572">
                  <a:extLst>
                    <a:ext uri="{FF2B5EF4-FFF2-40B4-BE49-F238E27FC236}">
                      <a16:creationId xmlns:a16="http://schemas.microsoft.com/office/drawing/2014/main" id="{5894292A-0A71-40BC-879B-A292DB7C81FC}"/>
                    </a:ext>
                  </a:extLst>
                </p:cNvPr>
                <p:cNvSpPr>
                  <a:spLocks/>
                </p:cNvSpPr>
                <p:nvPr userDrawn="1"/>
              </p:nvSpPr>
              <p:spPr bwMode="auto">
                <a:xfrm>
                  <a:off x="4630" y="92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3" name="Freeform 573">
                  <a:extLst>
                    <a:ext uri="{FF2B5EF4-FFF2-40B4-BE49-F238E27FC236}">
                      <a16:creationId xmlns:a16="http://schemas.microsoft.com/office/drawing/2014/main" id="{4AB57A35-1A53-4AEB-907F-E3AAE961659C}"/>
                    </a:ext>
                  </a:extLst>
                </p:cNvPr>
                <p:cNvSpPr>
                  <a:spLocks/>
                </p:cNvSpPr>
                <p:nvPr userDrawn="1"/>
              </p:nvSpPr>
              <p:spPr bwMode="auto">
                <a:xfrm>
                  <a:off x="4595" y="957"/>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1" y="1"/>
                        <a:pt x="2" y="1"/>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4" name="Freeform 574">
                  <a:extLst>
                    <a:ext uri="{FF2B5EF4-FFF2-40B4-BE49-F238E27FC236}">
                      <a16:creationId xmlns:a16="http://schemas.microsoft.com/office/drawing/2014/main" id="{78101E42-A535-4946-88DD-DF9179583329}"/>
                    </a:ext>
                  </a:extLst>
                </p:cNvPr>
                <p:cNvSpPr>
                  <a:spLocks/>
                </p:cNvSpPr>
                <p:nvPr userDrawn="1"/>
              </p:nvSpPr>
              <p:spPr bwMode="auto">
                <a:xfrm>
                  <a:off x="4092" y="42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5" name="Freeform 575">
                  <a:extLst>
                    <a:ext uri="{FF2B5EF4-FFF2-40B4-BE49-F238E27FC236}">
                      <a16:creationId xmlns:a16="http://schemas.microsoft.com/office/drawing/2014/main" id="{671F620A-CB65-471B-A966-F1323287C5F8}"/>
                    </a:ext>
                  </a:extLst>
                </p:cNvPr>
                <p:cNvSpPr>
                  <a:spLocks/>
                </p:cNvSpPr>
                <p:nvPr userDrawn="1"/>
              </p:nvSpPr>
              <p:spPr bwMode="auto">
                <a:xfrm>
                  <a:off x="4092" y="3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6" name="Freeform 576">
                  <a:extLst>
                    <a:ext uri="{FF2B5EF4-FFF2-40B4-BE49-F238E27FC236}">
                      <a16:creationId xmlns:a16="http://schemas.microsoft.com/office/drawing/2014/main" id="{4CE2143B-F6E0-460B-A8F9-C90382D8F9A1}"/>
                    </a:ext>
                  </a:extLst>
                </p:cNvPr>
                <p:cNvSpPr>
                  <a:spLocks/>
                </p:cNvSpPr>
                <p:nvPr userDrawn="1"/>
              </p:nvSpPr>
              <p:spPr bwMode="auto">
                <a:xfrm>
                  <a:off x="4097" y="373"/>
                  <a:ext cx="10" cy="15"/>
                </a:xfrm>
                <a:custGeom>
                  <a:avLst/>
                  <a:gdLst>
                    <a:gd name="T0" fmla="*/ 2 w 2"/>
                    <a:gd name="T1" fmla="*/ 0 h 3"/>
                    <a:gd name="T2" fmla="*/ 0 w 2"/>
                    <a:gd name="T3" fmla="*/ 3 h 3"/>
                    <a:gd name="T4" fmla="*/ 0 w 2"/>
                    <a:gd name="T5" fmla="*/ 3 h 3"/>
                    <a:gd name="T6" fmla="*/ 1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1" y="2"/>
                        <a:pt x="0" y="3"/>
                      </a:cubicBezTo>
                      <a:cubicBezTo>
                        <a:pt x="0" y="3"/>
                        <a:pt x="0" y="3"/>
                        <a:pt x="0" y="3"/>
                      </a:cubicBezTo>
                      <a:cubicBezTo>
                        <a:pt x="1" y="3"/>
                        <a:pt x="1" y="3"/>
                        <a:pt x="1" y="3"/>
                      </a:cubicBezTo>
                      <a:cubicBezTo>
                        <a:pt x="1" y="2"/>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7" name="Freeform 577">
                  <a:extLst>
                    <a:ext uri="{FF2B5EF4-FFF2-40B4-BE49-F238E27FC236}">
                      <a16:creationId xmlns:a16="http://schemas.microsoft.com/office/drawing/2014/main" id="{CB020B0D-3F8F-4F0D-A992-0F664322E77B}"/>
                    </a:ext>
                  </a:extLst>
                </p:cNvPr>
                <p:cNvSpPr>
                  <a:spLocks/>
                </p:cNvSpPr>
                <p:nvPr userDrawn="1"/>
              </p:nvSpPr>
              <p:spPr bwMode="auto">
                <a:xfrm>
                  <a:off x="4122" y="36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1" y="0"/>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8" name="Freeform 578">
                  <a:extLst>
                    <a:ext uri="{FF2B5EF4-FFF2-40B4-BE49-F238E27FC236}">
                      <a16:creationId xmlns:a16="http://schemas.microsoft.com/office/drawing/2014/main" id="{655E338B-A391-45A7-A0B9-C9A337020FF6}"/>
                    </a:ext>
                  </a:extLst>
                </p:cNvPr>
                <p:cNvSpPr>
                  <a:spLocks/>
                </p:cNvSpPr>
                <p:nvPr userDrawn="1"/>
              </p:nvSpPr>
              <p:spPr bwMode="auto">
                <a:xfrm>
                  <a:off x="4122" y="373"/>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9" name="Freeform 579">
                  <a:extLst>
                    <a:ext uri="{FF2B5EF4-FFF2-40B4-BE49-F238E27FC236}">
                      <a16:creationId xmlns:a16="http://schemas.microsoft.com/office/drawing/2014/main" id="{E327E649-800C-40E1-8521-3DD1E1E813D3}"/>
                    </a:ext>
                  </a:extLst>
                </p:cNvPr>
                <p:cNvSpPr>
                  <a:spLocks/>
                </p:cNvSpPr>
                <p:nvPr userDrawn="1"/>
              </p:nvSpPr>
              <p:spPr bwMode="auto">
                <a:xfrm>
                  <a:off x="4132" y="358"/>
                  <a:ext cx="5" cy="5"/>
                </a:xfrm>
                <a:custGeom>
                  <a:avLst/>
                  <a:gdLst>
                    <a:gd name="T0" fmla="*/ 0 w 1"/>
                    <a:gd name="T1" fmla="*/ 1 h 1"/>
                    <a:gd name="T2" fmla="*/ 0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0"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0" name="Freeform 580">
                  <a:extLst>
                    <a:ext uri="{FF2B5EF4-FFF2-40B4-BE49-F238E27FC236}">
                      <a16:creationId xmlns:a16="http://schemas.microsoft.com/office/drawing/2014/main" id="{1219F355-92BA-46F2-9F2E-1A804C2625A9}"/>
                    </a:ext>
                  </a:extLst>
                </p:cNvPr>
                <p:cNvSpPr>
                  <a:spLocks/>
                </p:cNvSpPr>
                <p:nvPr userDrawn="1"/>
              </p:nvSpPr>
              <p:spPr bwMode="auto">
                <a:xfrm>
                  <a:off x="4127" y="3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1" name="Freeform 581">
                  <a:extLst>
                    <a:ext uri="{FF2B5EF4-FFF2-40B4-BE49-F238E27FC236}">
                      <a16:creationId xmlns:a16="http://schemas.microsoft.com/office/drawing/2014/main" id="{9256F4A4-A277-44EA-93FC-4FE176FDEAB4}"/>
                    </a:ext>
                  </a:extLst>
                </p:cNvPr>
                <p:cNvSpPr>
                  <a:spLocks/>
                </p:cNvSpPr>
                <p:nvPr userDrawn="1"/>
              </p:nvSpPr>
              <p:spPr bwMode="auto">
                <a:xfrm>
                  <a:off x="4122" y="3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2" name="Freeform 582">
                  <a:extLst>
                    <a:ext uri="{FF2B5EF4-FFF2-40B4-BE49-F238E27FC236}">
                      <a16:creationId xmlns:a16="http://schemas.microsoft.com/office/drawing/2014/main" id="{B39508D4-F17F-4C23-BE8A-9F4822872096}"/>
                    </a:ext>
                  </a:extLst>
                </p:cNvPr>
                <p:cNvSpPr>
                  <a:spLocks/>
                </p:cNvSpPr>
                <p:nvPr userDrawn="1"/>
              </p:nvSpPr>
              <p:spPr bwMode="auto">
                <a:xfrm>
                  <a:off x="4117" y="363"/>
                  <a:ext cx="10" cy="5"/>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3" name="Freeform 583">
                  <a:extLst>
                    <a:ext uri="{FF2B5EF4-FFF2-40B4-BE49-F238E27FC236}">
                      <a16:creationId xmlns:a16="http://schemas.microsoft.com/office/drawing/2014/main" id="{8373BD59-0FFB-4C11-A5BB-5F840F073F55}"/>
                    </a:ext>
                  </a:extLst>
                </p:cNvPr>
                <p:cNvSpPr>
                  <a:spLocks/>
                </p:cNvSpPr>
                <p:nvPr userDrawn="1"/>
              </p:nvSpPr>
              <p:spPr bwMode="auto">
                <a:xfrm>
                  <a:off x="4097" y="368"/>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4" name="Freeform 584">
                  <a:extLst>
                    <a:ext uri="{FF2B5EF4-FFF2-40B4-BE49-F238E27FC236}">
                      <a16:creationId xmlns:a16="http://schemas.microsoft.com/office/drawing/2014/main" id="{287C6F53-698F-4B73-A322-D393B24AA088}"/>
                    </a:ext>
                  </a:extLst>
                </p:cNvPr>
                <p:cNvSpPr>
                  <a:spLocks/>
                </p:cNvSpPr>
                <p:nvPr userDrawn="1"/>
              </p:nvSpPr>
              <p:spPr bwMode="auto">
                <a:xfrm>
                  <a:off x="4137" y="343"/>
                  <a:ext cx="10" cy="5"/>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0" y="0"/>
                      </a:cubicBezTo>
                      <a:cubicBezTo>
                        <a:pt x="0" y="1"/>
                        <a:pt x="0" y="1"/>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5" name="Freeform 585">
                  <a:extLst>
                    <a:ext uri="{FF2B5EF4-FFF2-40B4-BE49-F238E27FC236}">
                      <a16:creationId xmlns:a16="http://schemas.microsoft.com/office/drawing/2014/main" id="{8C537EC4-438E-4B50-80B6-85CE2D7C3392}"/>
                    </a:ext>
                  </a:extLst>
                </p:cNvPr>
                <p:cNvSpPr>
                  <a:spLocks/>
                </p:cNvSpPr>
                <p:nvPr userDrawn="1"/>
              </p:nvSpPr>
              <p:spPr bwMode="auto">
                <a:xfrm>
                  <a:off x="4137" y="3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6" name="Freeform 586">
                  <a:extLst>
                    <a:ext uri="{FF2B5EF4-FFF2-40B4-BE49-F238E27FC236}">
                      <a16:creationId xmlns:a16="http://schemas.microsoft.com/office/drawing/2014/main" id="{B613AA76-9F64-49F0-AD3D-F0AE8CE43E2C}"/>
                    </a:ext>
                  </a:extLst>
                </p:cNvPr>
                <p:cNvSpPr>
                  <a:spLocks/>
                </p:cNvSpPr>
                <p:nvPr userDrawn="1"/>
              </p:nvSpPr>
              <p:spPr bwMode="auto">
                <a:xfrm>
                  <a:off x="4122" y="348"/>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7" name="Freeform 587">
                  <a:extLst>
                    <a:ext uri="{FF2B5EF4-FFF2-40B4-BE49-F238E27FC236}">
                      <a16:creationId xmlns:a16="http://schemas.microsoft.com/office/drawing/2014/main" id="{6CCFD4B5-1C43-417A-AAEB-CE3EBA968E44}"/>
                    </a:ext>
                  </a:extLst>
                </p:cNvPr>
                <p:cNvSpPr>
                  <a:spLocks/>
                </p:cNvSpPr>
                <p:nvPr userDrawn="1"/>
              </p:nvSpPr>
              <p:spPr bwMode="auto">
                <a:xfrm>
                  <a:off x="4152" y="33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8" name="Freeform 588">
                  <a:extLst>
                    <a:ext uri="{FF2B5EF4-FFF2-40B4-BE49-F238E27FC236}">
                      <a16:creationId xmlns:a16="http://schemas.microsoft.com/office/drawing/2014/main" id="{952EFEA6-F844-4F78-BE91-30BD313C3018}"/>
                    </a:ext>
                  </a:extLst>
                </p:cNvPr>
                <p:cNvSpPr>
                  <a:spLocks/>
                </p:cNvSpPr>
                <p:nvPr userDrawn="1"/>
              </p:nvSpPr>
              <p:spPr bwMode="auto">
                <a:xfrm>
                  <a:off x="4162" y="323"/>
                  <a:ext cx="5" cy="10"/>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2"/>
                      </a:cubicBezTo>
                      <a:cubicBezTo>
                        <a:pt x="1"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9" name="Freeform 589">
                  <a:extLst>
                    <a:ext uri="{FF2B5EF4-FFF2-40B4-BE49-F238E27FC236}">
                      <a16:creationId xmlns:a16="http://schemas.microsoft.com/office/drawing/2014/main" id="{AA36E338-2D32-49C1-999C-C3B8394D4FFD}"/>
                    </a:ext>
                  </a:extLst>
                </p:cNvPr>
                <p:cNvSpPr>
                  <a:spLocks/>
                </p:cNvSpPr>
                <p:nvPr userDrawn="1"/>
              </p:nvSpPr>
              <p:spPr bwMode="auto">
                <a:xfrm>
                  <a:off x="4167" y="3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0" name="Freeform 590">
                  <a:extLst>
                    <a:ext uri="{FF2B5EF4-FFF2-40B4-BE49-F238E27FC236}">
                      <a16:creationId xmlns:a16="http://schemas.microsoft.com/office/drawing/2014/main" id="{7A1DA9F5-E28C-4F8A-80DE-02A5AD998248}"/>
                    </a:ext>
                  </a:extLst>
                </p:cNvPr>
                <p:cNvSpPr>
                  <a:spLocks/>
                </p:cNvSpPr>
                <p:nvPr userDrawn="1"/>
              </p:nvSpPr>
              <p:spPr bwMode="auto">
                <a:xfrm>
                  <a:off x="4142" y="3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1" name="Freeform 591">
                  <a:extLst>
                    <a:ext uri="{FF2B5EF4-FFF2-40B4-BE49-F238E27FC236}">
                      <a16:creationId xmlns:a16="http://schemas.microsoft.com/office/drawing/2014/main" id="{54246151-79E7-4274-AB85-82960D8198CD}"/>
                    </a:ext>
                  </a:extLst>
                </p:cNvPr>
                <p:cNvSpPr>
                  <a:spLocks/>
                </p:cNvSpPr>
                <p:nvPr userDrawn="1"/>
              </p:nvSpPr>
              <p:spPr bwMode="auto">
                <a:xfrm>
                  <a:off x="4147" y="3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2" name="Freeform 592">
                  <a:extLst>
                    <a:ext uri="{FF2B5EF4-FFF2-40B4-BE49-F238E27FC236}">
                      <a16:creationId xmlns:a16="http://schemas.microsoft.com/office/drawing/2014/main" id="{4161708D-4C4A-4DED-BC24-1E870843B217}"/>
                    </a:ext>
                  </a:extLst>
                </p:cNvPr>
                <p:cNvSpPr>
                  <a:spLocks/>
                </p:cNvSpPr>
                <p:nvPr userDrawn="1"/>
              </p:nvSpPr>
              <p:spPr bwMode="auto">
                <a:xfrm>
                  <a:off x="4142" y="3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3" name="Freeform 593">
                  <a:extLst>
                    <a:ext uri="{FF2B5EF4-FFF2-40B4-BE49-F238E27FC236}">
                      <a16:creationId xmlns:a16="http://schemas.microsoft.com/office/drawing/2014/main" id="{0FE4F8B7-0AB3-4A96-BFCB-F25B862EED10}"/>
                    </a:ext>
                  </a:extLst>
                </p:cNvPr>
                <p:cNvSpPr>
                  <a:spLocks/>
                </p:cNvSpPr>
                <p:nvPr userDrawn="1"/>
              </p:nvSpPr>
              <p:spPr bwMode="auto">
                <a:xfrm>
                  <a:off x="4122" y="333"/>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1" y="2"/>
                        <a:pt x="2"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4" name="Freeform 594">
                  <a:extLst>
                    <a:ext uri="{FF2B5EF4-FFF2-40B4-BE49-F238E27FC236}">
                      <a16:creationId xmlns:a16="http://schemas.microsoft.com/office/drawing/2014/main" id="{8A46C2F3-A32A-4D03-ABF8-6D5034F0167F}"/>
                    </a:ext>
                  </a:extLst>
                </p:cNvPr>
                <p:cNvSpPr>
                  <a:spLocks/>
                </p:cNvSpPr>
                <p:nvPr userDrawn="1"/>
              </p:nvSpPr>
              <p:spPr bwMode="auto">
                <a:xfrm>
                  <a:off x="4137" y="33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5" name="Freeform 595">
                  <a:extLst>
                    <a:ext uri="{FF2B5EF4-FFF2-40B4-BE49-F238E27FC236}">
                      <a16:creationId xmlns:a16="http://schemas.microsoft.com/office/drawing/2014/main" id="{3D6E9565-BE83-4F86-B224-9FD4BEF7F15B}"/>
                    </a:ext>
                  </a:extLst>
                </p:cNvPr>
                <p:cNvSpPr>
                  <a:spLocks/>
                </p:cNvSpPr>
                <p:nvPr userDrawn="1"/>
              </p:nvSpPr>
              <p:spPr bwMode="auto">
                <a:xfrm>
                  <a:off x="4137" y="32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6" name="Freeform 596">
                  <a:extLst>
                    <a:ext uri="{FF2B5EF4-FFF2-40B4-BE49-F238E27FC236}">
                      <a16:creationId xmlns:a16="http://schemas.microsoft.com/office/drawing/2014/main" id="{5B617C2A-2D2F-4DB2-B074-F2E303F5B7D1}"/>
                    </a:ext>
                  </a:extLst>
                </p:cNvPr>
                <p:cNvSpPr>
                  <a:spLocks/>
                </p:cNvSpPr>
                <p:nvPr userDrawn="1"/>
              </p:nvSpPr>
              <p:spPr bwMode="auto">
                <a:xfrm>
                  <a:off x="4157" y="313"/>
                  <a:ext cx="5" cy="10"/>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1" y="0"/>
                      </a:cubicBezTo>
                      <a:cubicBezTo>
                        <a:pt x="0"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7" name="Freeform 597">
                  <a:extLst>
                    <a:ext uri="{FF2B5EF4-FFF2-40B4-BE49-F238E27FC236}">
                      <a16:creationId xmlns:a16="http://schemas.microsoft.com/office/drawing/2014/main" id="{ECADA4D0-638E-4E30-86DE-C5962167F957}"/>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8" name="Rectangle 598">
                  <a:extLst>
                    <a:ext uri="{FF2B5EF4-FFF2-40B4-BE49-F238E27FC236}">
                      <a16:creationId xmlns:a16="http://schemas.microsoft.com/office/drawing/2014/main" id="{56D91D37-C237-4FEA-82EB-693C948267E2}"/>
                    </a:ext>
                  </a:extLst>
                </p:cNvPr>
                <p:cNvSpPr>
                  <a:spLocks noChangeArrowheads="1"/>
                </p:cNvSpPr>
                <p:nvPr userDrawn="1"/>
              </p:nvSpPr>
              <p:spPr bwMode="auto">
                <a:xfrm>
                  <a:off x="4177"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9" name="Freeform 599">
                  <a:extLst>
                    <a:ext uri="{FF2B5EF4-FFF2-40B4-BE49-F238E27FC236}">
                      <a16:creationId xmlns:a16="http://schemas.microsoft.com/office/drawing/2014/main" id="{A6D7F7F6-2481-4B0D-B3E4-09E927313278}"/>
                    </a:ext>
                  </a:extLst>
                </p:cNvPr>
                <p:cNvSpPr>
                  <a:spLocks/>
                </p:cNvSpPr>
                <p:nvPr userDrawn="1"/>
              </p:nvSpPr>
              <p:spPr bwMode="auto">
                <a:xfrm>
                  <a:off x="4152" y="31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0" name="Freeform 600">
                  <a:extLst>
                    <a:ext uri="{FF2B5EF4-FFF2-40B4-BE49-F238E27FC236}">
                      <a16:creationId xmlns:a16="http://schemas.microsoft.com/office/drawing/2014/main" id="{6F0D8C63-9F53-4AEA-9762-9E1B290FD3C9}"/>
                    </a:ext>
                  </a:extLst>
                </p:cNvPr>
                <p:cNvSpPr>
                  <a:spLocks/>
                </p:cNvSpPr>
                <p:nvPr userDrawn="1"/>
              </p:nvSpPr>
              <p:spPr bwMode="auto">
                <a:xfrm>
                  <a:off x="4167" y="3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1" name="Freeform 601">
                  <a:extLst>
                    <a:ext uri="{FF2B5EF4-FFF2-40B4-BE49-F238E27FC236}">
                      <a16:creationId xmlns:a16="http://schemas.microsoft.com/office/drawing/2014/main" id="{F145BEAC-C09C-41DB-A1EE-2260EED55F37}"/>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2" name="Freeform 602">
                  <a:extLst>
                    <a:ext uri="{FF2B5EF4-FFF2-40B4-BE49-F238E27FC236}">
                      <a16:creationId xmlns:a16="http://schemas.microsoft.com/office/drawing/2014/main" id="{02C7DFB0-E964-48D1-8F69-A50390365CED}"/>
                    </a:ext>
                  </a:extLst>
                </p:cNvPr>
                <p:cNvSpPr>
                  <a:spLocks/>
                </p:cNvSpPr>
                <p:nvPr userDrawn="1"/>
              </p:nvSpPr>
              <p:spPr bwMode="auto">
                <a:xfrm>
                  <a:off x="4152" y="323"/>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3" name="Freeform 603">
                  <a:extLst>
                    <a:ext uri="{FF2B5EF4-FFF2-40B4-BE49-F238E27FC236}">
                      <a16:creationId xmlns:a16="http://schemas.microsoft.com/office/drawing/2014/main" id="{54C8020B-A834-4167-A75D-B9C97D35BF8A}"/>
                    </a:ext>
                  </a:extLst>
                </p:cNvPr>
                <p:cNvSpPr>
                  <a:spLocks/>
                </p:cNvSpPr>
                <p:nvPr userDrawn="1"/>
              </p:nvSpPr>
              <p:spPr bwMode="auto">
                <a:xfrm>
                  <a:off x="4157" y="273"/>
                  <a:ext cx="20" cy="30"/>
                </a:xfrm>
                <a:custGeom>
                  <a:avLst/>
                  <a:gdLst>
                    <a:gd name="T0" fmla="*/ 2 w 4"/>
                    <a:gd name="T1" fmla="*/ 1 h 6"/>
                    <a:gd name="T2" fmla="*/ 1 w 4"/>
                    <a:gd name="T3" fmla="*/ 2 h 6"/>
                    <a:gd name="T4" fmla="*/ 4 w 4"/>
                    <a:gd name="T5" fmla="*/ 6 h 6"/>
                    <a:gd name="T6" fmla="*/ 4 w 4"/>
                    <a:gd name="T7" fmla="*/ 4 h 6"/>
                    <a:gd name="T8" fmla="*/ 2 w 4"/>
                    <a:gd name="T9" fmla="*/ 4 h 6"/>
                    <a:gd name="T10" fmla="*/ 3 w 4"/>
                    <a:gd name="T11" fmla="*/ 3 h 6"/>
                    <a:gd name="T12" fmla="*/ 3 w 4"/>
                    <a:gd name="T13" fmla="*/ 0 h 6"/>
                    <a:gd name="T14" fmla="*/ 2 w 4"/>
                    <a:gd name="T15" fmla="*/ 1 h 6"/>
                    <a:gd name="T16" fmla="*/ 2 w 4"/>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1"/>
                      </a:moveTo>
                      <a:cubicBezTo>
                        <a:pt x="2" y="1"/>
                        <a:pt x="2" y="2"/>
                        <a:pt x="1" y="2"/>
                      </a:cubicBezTo>
                      <a:cubicBezTo>
                        <a:pt x="0" y="3"/>
                        <a:pt x="2" y="5"/>
                        <a:pt x="4" y="6"/>
                      </a:cubicBezTo>
                      <a:cubicBezTo>
                        <a:pt x="4" y="5"/>
                        <a:pt x="3" y="5"/>
                        <a:pt x="4" y="4"/>
                      </a:cubicBezTo>
                      <a:cubicBezTo>
                        <a:pt x="3" y="4"/>
                        <a:pt x="2" y="5"/>
                        <a:pt x="2" y="4"/>
                      </a:cubicBezTo>
                      <a:cubicBezTo>
                        <a:pt x="3" y="3"/>
                        <a:pt x="3" y="3"/>
                        <a:pt x="3" y="3"/>
                      </a:cubicBezTo>
                      <a:cubicBezTo>
                        <a:pt x="2" y="3"/>
                        <a:pt x="4" y="1"/>
                        <a:pt x="3" y="0"/>
                      </a:cubicBezTo>
                      <a:cubicBezTo>
                        <a:pt x="2" y="1"/>
                        <a:pt x="2" y="1"/>
                        <a:pt x="2"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4" name="Freeform 604">
                  <a:extLst>
                    <a:ext uri="{FF2B5EF4-FFF2-40B4-BE49-F238E27FC236}">
                      <a16:creationId xmlns:a16="http://schemas.microsoft.com/office/drawing/2014/main" id="{5EF471FE-62BC-4B12-98A8-6DF1CBD48990}"/>
                    </a:ext>
                  </a:extLst>
                </p:cNvPr>
                <p:cNvSpPr>
                  <a:spLocks/>
                </p:cNvSpPr>
                <p:nvPr userDrawn="1"/>
              </p:nvSpPr>
              <p:spPr bwMode="auto">
                <a:xfrm>
                  <a:off x="4167" y="303"/>
                  <a:ext cx="10" cy="5"/>
                </a:xfrm>
                <a:custGeom>
                  <a:avLst/>
                  <a:gdLst>
                    <a:gd name="T0" fmla="*/ 1 w 2"/>
                    <a:gd name="T1" fmla="*/ 1 h 1"/>
                    <a:gd name="T2" fmla="*/ 0 w 2"/>
                    <a:gd name="T3" fmla="*/ 1 h 1"/>
                    <a:gd name="T4" fmla="*/ 2 w 2"/>
                    <a:gd name="T5" fmla="*/ 1 h 1"/>
                    <a:gd name="T6" fmla="*/ 2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0" y="1"/>
                        <a:pt x="0" y="1"/>
                        <a:pt x="0" y="1"/>
                      </a:cubicBezTo>
                      <a:cubicBezTo>
                        <a:pt x="1" y="1"/>
                        <a:pt x="1" y="1"/>
                        <a:pt x="2" y="1"/>
                      </a:cubicBezTo>
                      <a:cubicBezTo>
                        <a:pt x="2" y="0"/>
                        <a:pt x="2" y="0"/>
                        <a:pt x="2" y="0"/>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5" name="Freeform 605">
                  <a:extLst>
                    <a:ext uri="{FF2B5EF4-FFF2-40B4-BE49-F238E27FC236}">
                      <a16:creationId xmlns:a16="http://schemas.microsoft.com/office/drawing/2014/main" id="{7F59AA98-9CD6-47F1-BC2B-887C2F6E10C7}"/>
                    </a:ext>
                  </a:extLst>
                </p:cNvPr>
                <p:cNvSpPr>
                  <a:spLocks/>
                </p:cNvSpPr>
                <p:nvPr userDrawn="1"/>
              </p:nvSpPr>
              <p:spPr bwMode="auto">
                <a:xfrm>
                  <a:off x="4157" y="303"/>
                  <a:ext cx="10" cy="10"/>
                </a:xfrm>
                <a:custGeom>
                  <a:avLst/>
                  <a:gdLst>
                    <a:gd name="T0" fmla="*/ 1 w 2"/>
                    <a:gd name="T1" fmla="*/ 2 h 2"/>
                    <a:gd name="T2" fmla="*/ 0 w 2"/>
                    <a:gd name="T3" fmla="*/ 0 h 2"/>
                    <a:gd name="T4" fmla="*/ 0 w 2"/>
                    <a:gd name="T5" fmla="*/ 1 h 2"/>
                    <a:gd name="T6" fmla="*/ 1 w 2"/>
                    <a:gd name="T7" fmla="*/ 2 h 2"/>
                    <a:gd name="T8" fmla="*/ 1 w 2"/>
                    <a:gd name="T9" fmla="*/ 2 h 2"/>
                    <a:gd name="T10" fmla="*/ 2 w 2"/>
                    <a:gd name="T11" fmla="*/ 2 h 2"/>
                    <a:gd name="T12" fmla="*/ 2 w 2"/>
                    <a:gd name="T13" fmla="*/ 2 h 2"/>
                    <a:gd name="T14" fmla="*/ 2 w 2"/>
                    <a:gd name="T15" fmla="*/ 2 h 2"/>
                    <a:gd name="T16" fmla="*/ 2 w 2"/>
                    <a:gd name="T17" fmla="*/ 2 h 2"/>
                    <a:gd name="T18" fmla="*/ 1 w 2"/>
                    <a:gd name="T19" fmla="*/ 2 h 2"/>
                    <a:gd name="T20" fmla="*/ 1 w 2"/>
                    <a:gd name="T21" fmla="*/ 2 h 2"/>
                    <a:gd name="T22" fmla="*/ 1 w 2"/>
                    <a:gd name="T23" fmla="*/ 2 h 2"/>
                    <a:gd name="T24" fmla="*/ 1 w 2"/>
                    <a:gd name="T25" fmla="*/ 2 h 2"/>
                    <a:gd name="T26" fmla="*/ 2 w 2"/>
                    <a:gd name="T27" fmla="*/ 2 h 2"/>
                    <a:gd name="T28" fmla="*/ 2 w 2"/>
                    <a:gd name="T29" fmla="*/ 2 h 2"/>
                    <a:gd name="T30" fmla="*/ 2 w 2"/>
                    <a:gd name="T31" fmla="*/ 1 h 2"/>
                    <a:gd name="T32" fmla="*/ 1 w 2"/>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1" y="2"/>
                      </a:moveTo>
                      <a:cubicBezTo>
                        <a:pt x="1" y="1"/>
                        <a:pt x="1" y="0"/>
                        <a:pt x="0" y="0"/>
                      </a:cubicBezTo>
                      <a:cubicBezTo>
                        <a:pt x="0" y="0"/>
                        <a:pt x="0" y="1"/>
                        <a:pt x="0" y="1"/>
                      </a:cubicBezTo>
                      <a:cubicBezTo>
                        <a:pt x="1" y="0"/>
                        <a:pt x="0"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2" y="2"/>
                        <a:pt x="1" y="2"/>
                        <a:pt x="1" y="2"/>
                      </a:cubicBezTo>
                      <a:cubicBezTo>
                        <a:pt x="2" y="2"/>
                        <a:pt x="2" y="2"/>
                        <a:pt x="2" y="2"/>
                      </a:cubicBezTo>
                      <a:cubicBezTo>
                        <a:pt x="2" y="2"/>
                        <a:pt x="2" y="2"/>
                        <a:pt x="2" y="2"/>
                      </a:cubicBezTo>
                      <a:cubicBezTo>
                        <a:pt x="2" y="1"/>
                        <a:pt x="2" y="1"/>
                        <a:pt x="2" y="1"/>
                      </a:cubicBezTo>
                      <a:cubicBezTo>
                        <a:pt x="2" y="1"/>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6" name="Freeform 606">
                  <a:extLst>
                    <a:ext uri="{FF2B5EF4-FFF2-40B4-BE49-F238E27FC236}">
                      <a16:creationId xmlns:a16="http://schemas.microsoft.com/office/drawing/2014/main" id="{64AFA129-0BFF-439E-B05B-ECBADEAD7D37}"/>
                    </a:ext>
                  </a:extLst>
                </p:cNvPr>
                <p:cNvSpPr>
                  <a:spLocks/>
                </p:cNvSpPr>
                <p:nvPr userDrawn="1"/>
              </p:nvSpPr>
              <p:spPr bwMode="auto">
                <a:xfrm>
                  <a:off x="412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86" name="Group 808">
                <a:extLst>
                  <a:ext uri="{FF2B5EF4-FFF2-40B4-BE49-F238E27FC236}">
                    <a16:creationId xmlns:a16="http://schemas.microsoft.com/office/drawing/2014/main" id="{B5C7E62B-8315-4D63-BDE1-DE0A7778F56C}"/>
                  </a:ext>
                </a:extLst>
              </p:cNvPr>
              <p:cNvGrpSpPr>
                <a:grpSpLocks/>
              </p:cNvGrpSpPr>
              <p:nvPr userDrawn="1"/>
            </p:nvGrpSpPr>
            <p:grpSpPr bwMode="auto">
              <a:xfrm>
                <a:off x="5280025" y="338138"/>
                <a:ext cx="1738312" cy="1196975"/>
                <a:chOff x="3326" y="213"/>
                <a:chExt cx="1095" cy="754"/>
              </a:xfrm>
              <a:grpFill/>
            </p:grpSpPr>
            <p:sp>
              <p:nvSpPr>
                <p:cNvPr id="1097" name="Freeform 608">
                  <a:extLst>
                    <a:ext uri="{FF2B5EF4-FFF2-40B4-BE49-F238E27FC236}">
                      <a16:creationId xmlns:a16="http://schemas.microsoft.com/office/drawing/2014/main" id="{8CAF47DA-D5CF-41D2-9871-3DDE4EC42A9A}"/>
                    </a:ext>
                  </a:extLst>
                </p:cNvPr>
                <p:cNvSpPr>
                  <a:spLocks/>
                </p:cNvSpPr>
                <p:nvPr userDrawn="1"/>
              </p:nvSpPr>
              <p:spPr bwMode="auto">
                <a:xfrm>
                  <a:off x="4122" y="328"/>
                  <a:ext cx="15" cy="5"/>
                </a:xfrm>
                <a:custGeom>
                  <a:avLst/>
                  <a:gdLst>
                    <a:gd name="T0" fmla="*/ 0 w 3"/>
                    <a:gd name="T1" fmla="*/ 0 h 1"/>
                    <a:gd name="T2" fmla="*/ 0 w 3"/>
                    <a:gd name="T3" fmla="*/ 0 h 1"/>
                    <a:gd name="T4" fmla="*/ 0 w 3"/>
                    <a:gd name="T5" fmla="*/ 0 h 1"/>
                    <a:gd name="T6" fmla="*/ 0 w 3"/>
                    <a:gd name="T7" fmla="*/ 1 h 1"/>
                    <a:gd name="T8" fmla="*/ 0 w 3"/>
                    <a:gd name="T9" fmla="*/ 1 h 1"/>
                    <a:gd name="T10" fmla="*/ 3 w 3"/>
                    <a:gd name="T11" fmla="*/ 0 h 1"/>
                    <a:gd name="T12" fmla="*/ 0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0"/>
                      </a:moveTo>
                      <a:cubicBezTo>
                        <a:pt x="0" y="0"/>
                        <a:pt x="1" y="0"/>
                        <a:pt x="0" y="0"/>
                      </a:cubicBezTo>
                      <a:cubicBezTo>
                        <a:pt x="0" y="1"/>
                        <a:pt x="0" y="0"/>
                        <a:pt x="0" y="0"/>
                      </a:cubicBezTo>
                      <a:cubicBezTo>
                        <a:pt x="0" y="0"/>
                        <a:pt x="0" y="1"/>
                        <a:pt x="0" y="1"/>
                      </a:cubicBezTo>
                      <a:cubicBezTo>
                        <a:pt x="0" y="1"/>
                        <a:pt x="0" y="1"/>
                        <a:pt x="0"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8" name="Freeform 609">
                  <a:extLst>
                    <a:ext uri="{FF2B5EF4-FFF2-40B4-BE49-F238E27FC236}">
                      <a16:creationId xmlns:a16="http://schemas.microsoft.com/office/drawing/2014/main" id="{52BFADF2-7C3E-4080-AFE1-15C5D339C199}"/>
                    </a:ext>
                  </a:extLst>
                </p:cNvPr>
                <p:cNvSpPr>
                  <a:spLocks/>
                </p:cNvSpPr>
                <p:nvPr userDrawn="1"/>
              </p:nvSpPr>
              <p:spPr bwMode="auto">
                <a:xfrm>
                  <a:off x="4137" y="313"/>
                  <a:ext cx="10" cy="5"/>
                </a:xfrm>
                <a:custGeom>
                  <a:avLst/>
                  <a:gdLst>
                    <a:gd name="T0" fmla="*/ 1 w 2"/>
                    <a:gd name="T1" fmla="*/ 1 h 1"/>
                    <a:gd name="T2" fmla="*/ 2 w 2"/>
                    <a:gd name="T3" fmla="*/ 0 h 1"/>
                    <a:gd name="T4" fmla="*/ 1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1" y="0"/>
                        <a:pt x="1" y="0"/>
                        <a:pt x="1"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9" name="Freeform 610">
                  <a:extLst>
                    <a:ext uri="{FF2B5EF4-FFF2-40B4-BE49-F238E27FC236}">
                      <a16:creationId xmlns:a16="http://schemas.microsoft.com/office/drawing/2014/main" id="{52CE4992-7030-4B2E-AF2E-D652F1F59547}"/>
                    </a:ext>
                  </a:extLst>
                </p:cNvPr>
                <p:cNvSpPr>
                  <a:spLocks/>
                </p:cNvSpPr>
                <p:nvPr userDrawn="1"/>
              </p:nvSpPr>
              <p:spPr bwMode="auto">
                <a:xfrm>
                  <a:off x="4177" y="298"/>
                  <a:ext cx="5" cy="10"/>
                </a:xfrm>
                <a:custGeom>
                  <a:avLst/>
                  <a:gdLst>
                    <a:gd name="T0" fmla="*/ 0 w 5"/>
                    <a:gd name="T1" fmla="*/ 5 h 10"/>
                    <a:gd name="T2" fmla="*/ 5 w 5"/>
                    <a:gd name="T3" fmla="*/ 10 h 10"/>
                    <a:gd name="T4" fmla="*/ 5 w 5"/>
                    <a:gd name="T5" fmla="*/ 0 h 10"/>
                    <a:gd name="T6" fmla="*/ 0 w 5"/>
                    <a:gd name="T7" fmla="*/ 5 h 10"/>
                  </a:gdLst>
                  <a:ahLst/>
                  <a:cxnLst>
                    <a:cxn ang="0">
                      <a:pos x="T0" y="T1"/>
                    </a:cxn>
                    <a:cxn ang="0">
                      <a:pos x="T2" y="T3"/>
                    </a:cxn>
                    <a:cxn ang="0">
                      <a:pos x="T4" y="T5"/>
                    </a:cxn>
                    <a:cxn ang="0">
                      <a:pos x="T6" y="T7"/>
                    </a:cxn>
                  </a:cxnLst>
                  <a:rect l="0" t="0" r="r" b="b"/>
                  <a:pathLst>
                    <a:path w="5" h="10">
                      <a:moveTo>
                        <a:pt x="0" y="5"/>
                      </a:moveTo>
                      <a:lnTo>
                        <a:pt x="5" y="10"/>
                      </a:lnTo>
                      <a:lnTo>
                        <a:pt x="5"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0" name="Freeform 611">
                  <a:extLst>
                    <a:ext uri="{FF2B5EF4-FFF2-40B4-BE49-F238E27FC236}">
                      <a16:creationId xmlns:a16="http://schemas.microsoft.com/office/drawing/2014/main" id="{5BDC482E-DC97-41C4-9CF4-017C334086A9}"/>
                    </a:ext>
                  </a:extLst>
                </p:cNvPr>
                <p:cNvSpPr>
                  <a:spLocks/>
                </p:cNvSpPr>
                <p:nvPr userDrawn="1"/>
              </p:nvSpPr>
              <p:spPr bwMode="auto">
                <a:xfrm>
                  <a:off x="4187" y="29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1" name="Freeform 612">
                  <a:extLst>
                    <a:ext uri="{FF2B5EF4-FFF2-40B4-BE49-F238E27FC236}">
                      <a16:creationId xmlns:a16="http://schemas.microsoft.com/office/drawing/2014/main" id="{76E03B3F-7159-4315-8291-29068A78ACC5}"/>
                    </a:ext>
                  </a:extLst>
                </p:cNvPr>
                <p:cNvSpPr>
                  <a:spLocks/>
                </p:cNvSpPr>
                <p:nvPr userDrawn="1"/>
              </p:nvSpPr>
              <p:spPr bwMode="auto">
                <a:xfrm>
                  <a:off x="4361" y="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2" name="Freeform 613">
                  <a:extLst>
                    <a:ext uri="{FF2B5EF4-FFF2-40B4-BE49-F238E27FC236}">
                      <a16:creationId xmlns:a16="http://schemas.microsoft.com/office/drawing/2014/main" id="{B6DD2DEE-4063-43B0-9DEE-22C51140F558}"/>
                    </a:ext>
                  </a:extLst>
                </p:cNvPr>
                <p:cNvSpPr>
                  <a:spLocks/>
                </p:cNvSpPr>
                <p:nvPr userDrawn="1"/>
              </p:nvSpPr>
              <p:spPr bwMode="auto">
                <a:xfrm>
                  <a:off x="4371"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3" name="Freeform 614">
                  <a:extLst>
                    <a:ext uri="{FF2B5EF4-FFF2-40B4-BE49-F238E27FC236}">
                      <a16:creationId xmlns:a16="http://schemas.microsoft.com/office/drawing/2014/main" id="{01206A2F-E62E-4AAB-A069-578749F63F92}"/>
                    </a:ext>
                  </a:extLst>
                </p:cNvPr>
                <p:cNvSpPr>
                  <a:spLocks/>
                </p:cNvSpPr>
                <p:nvPr userDrawn="1"/>
              </p:nvSpPr>
              <p:spPr bwMode="auto">
                <a:xfrm>
                  <a:off x="4341" y="333"/>
                  <a:ext cx="10" cy="10"/>
                </a:xfrm>
                <a:custGeom>
                  <a:avLst/>
                  <a:gdLst>
                    <a:gd name="T0" fmla="*/ 1 w 2"/>
                    <a:gd name="T1" fmla="*/ 0 h 2"/>
                    <a:gd name="T2" fmla="*/ 1 w 2"/>
                    <a:gd name="T3" fmla="*/ 1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2"/>
                        <a:pt x="1" y="1"/>
                      </a:cubicBezTo>
                      <a:cubicBezTo>
                        <a:pt x="2" y="1"/>
                        <a:pt x="2" y="1"/>
                        <a:pt x="2"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4" name="Freeform 615">
                  <a:extLst>
                    <a:ext uri="{FF2B5EF4-FFF2-40B4-BE49-F238E27FC236}">
                      <a16:creationId xmlns:a16="http://schemas.microsoft.com/office/drawing/2014/main" id="{82711827-2579-45C8-A40C-CF33AB3D1D9B}"/>
                    </a:ext>
                  </a:extLst>
                </p:cNvPr>
                <p:cNvSpPr>
                  <a:spLocks/>
                </p:cNvSpPr>
                <p:nvPr userDrawn="1"/>
              </p:nvSpPr>
              <p:spPr bwMode="auto">
                <a:xfrm>
                  <a:off x="4391" y="46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5" name="Freeform 616">
                  <a:extLst>
                    <a:ext uri="{FF2B5EF4-FFF2-40B4-BE49-F238E27FC236}">
                      <a16:creationId xmlns:a16="http://schemas.microsoft.com/office/drawing/2014/main" id="{91500342-997A-4F4E-84E1-DC7C5805AFB7}"/>
                    </a:ext>
                  </a:extLst>
                </p:cNvPr>
                <p:cNvSpPr>
                  <a:spLocks/>
                </p:cNvSpPr>
                <p:nvPr userDrawn="1"/>
              </p:nvSpPr>
              <p:spPr bwMode="auto">
                <a:xfrm>
                  <a:off x="4411" y="4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6" name="Freeform 617">
                  <a:extLst>
                    <a:ext uri="{FF2B5EF4-FFF2-40B4-BE49-F238E27FC236}">
                      <a16:creationId xmlns:a16="http://schemas.microsoft.com/office/drawing/2014/main" id="{74005064-E824-4AA7-8489-B322ECBB1AD7}"/>
                    </a:ext>
                  </a:extLst>
                </p:cNvPr>
                <p:cNvSpPr>
                  <a:spLocks/>
                </p:cNvSpPr>
                <p:nvPr userDrawn="1"/>
              </p:nvSpPr>
              <p:spPr bwMode="auto">
                <a:xfrm>
                  <a:off x="4296" y="683"/>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7" name="Freeform 618">
                  <a:extLst>
                    <a:ext uri="{FF2B5EF4-FFF2-40B4-BE49-F238E27FC236}">
                      <a16:creationId xmlns:a16="http://schemas.microsoft.com/office/drawing/2014/main" id="{28785681-55A9-4156-804D-9C2A64E311EB}"/>
                    </a:ext>
                  </a:extLst>
                </p:cNvPr>
                <p:cNvSpPr>
                  <a:spLocks/>
                </p:cNvSpPr>
                <p:nvPr userDrawn="1"/>
              </p:nvSpPr>
              <p:spPr bwMode="auto">
                <a:xfrm>
                  <a:off x="4261" y="26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2"/>
                        <a:pt x="0" y="2"/>
                        <a:pt x="1"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8" name="Freeform 619">
                  <a:extLst>
                    <a:ext uri="{FF2B5EF4-FFF2-40B4-BE49-F238E27FC236}">
                      <a16:creationId xmlns:a16="http://schemas.microsoft.com/office/drawing/2014/main" id="{D0113AF0-6B42-4605-B490-C4A67E8CB65A}"/>
                    </a:ext>
                  </a:extLst>
                </p:cNvPr>
                <p:cNvSpPr>
                  <a:spLocks/>
                </p:cNvSpPr>
                <p:nvPr userDrawn="1"/>
              </p:nvSpPr>
              <p:spPr bwMode="auto">
                <a:xfrm>
                  <a:off x="4326" y="58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9" name="Freeform 620">
                  <a:extLst>
                    <a:ext uri="{FF2B5EF4-FFF2-40B4-BE49-F238E27FC236}">
                      <a16:creationId xmlns:a16="http://schemas.microsoft.com/office/drawing/2014/main" id="{B0A33933-3338-4B33-9A9C-984CE33DA4BF}"/>
                    </a:ext>
                  </a:extLst>
                </p:cNvPr>
                <p:cNvSpPr>
                  <a:spLocks/>
                </p:cNvSpPr>
                <p:nvPr userDrawn="1"/>
              </p:nvSpPr>
              <p:spPr bwMode="auto">
                <a:xfrm>
                  <a:off x="4266" y="27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0" name="Freeform 621">
                  <a:extLst>
                    <a:ext uri="{FF2B5EF4-FFF2-40B4-BE49-F238E27FC236}">
                      <a16:creationId xmlns:a16="http://schemas.microsoft.com/office/drawing/2014/main" id="{87BA6A8C-DFC5-49B0-BE50-2B8152A7BE65}"/>
                    </a:ext>
                  </a:extLst>
                </p:cNvPr>
                <p:cNvSpPr>
                  <a:spLocks/>
                </p:cNvSpPr>
                <p:nvPr userDrawn="1"/>
              </p:nvSpPr>
              <p:spPr bwMode="auto">
                <a:xfrm>
                  <a:off x="4038" y="5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1" name="Freeform 622">
                  <a:extLst>
                    <a:ext uri="{FF2B5EF4-FFF2-40B4-BE49-F238E27FC236}">
                      <a16:creationId xmlns:a16="http://schemas.microsoft.com/office/drawing/2014/main" id="{C19F738C-9FD9-4874-9F04-D5A206DF14E9}"/>
                    </a:ext>
                  </a:extLst>
                </p:cNvPr>
                <p:cNvSpPr>
                  <a:spLocks/>
                </p:cNvSpPr>
                <p:nvPr userDrawn="1"/>
              </p:nvSpPr>
              <p:spPr bwMode="auto">
                <a:xfrm>
                  <a:off x="4082" y="44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2" name="Freeform 623">
                  <a:extLst>
                    <a:ext uri="{FF2B5EF4-FFF2-40B4-BE49-F238E27FC236}">
                      <a16:creationId xmlns:a16="http://schemas.microsoft.com/office/drawing/2014/main" id="{F396C5CF-26FA-440D-A8B3-D2DA69196DEA}"/>
                    </a:ext>
                  </a:extLst>
                </p:cNvPr>
                <p:cNvSpPr>
                  <a:spLocks/>
                </p:cNvSpPr>
                <p:nvPr userDrawn="1"/>
              </p:nvSpPr>
              <p:spPr bwMode="auto">
                <a:xfrm>
                  <a:off x="4212" y="28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3" name="Freeform 624">
                  <a:extLst>
                    <a:ext uri="{FF2B5EF4-FFF2-40B4-BE49-F238E27FC236}">
                      <a16:creationId xmlns:a16="http://schemas.microsoft.com/office/drawing/2014/main" id="{44AD00B4-D82B-4F5C-B13D-CD8BA0CBD010}"/>
                    </a:ext>
                  </a:extLst>
                </p:cNvPr>
                <p:cNvSpPr>
                  <a:spLocks/>
                </p:cNvSpPr>
                <p:nvPr userDrawn="1"/>
              </p:nvSpPr>
              <p:spPr bwMode="auto">
                <a:xfrm>
                  <a:off x="4197" y="26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4" name="Freeform 625">
                  <a:extLst>
                    <a:ext uri="{FF2B5EF4-FFF2-40B4-BE49-F238E27FC236}">
                      <a16:creationId xmlns:a16="http://schemas.microsoft.com/office/drawing/2014/main" id="{F66B8151-FBB5-463D-9EFF-B4F92B83B8AE}"/>
                    </a:ext>
                  </a:extLst>
                </p:cNvPr>
                <p:cNvSpPr>
                  <a:spLocks/>
                </p:cNvSpPr>
                <p:nvPr userDrawn="1"/>
              </p:nvSpPr>
              <p:spPr bwMode="auto">
                <a:xfrm>
                  <a:off x="4296" y="25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5" name="Freeform 626">
                  <a:extLst>
                    <a:ext uri="{FF2B5EF4-FFF2-40B4-BE49-F238E27FC236}">
                      <a16:creationId xmlns:a16="http://schemas.microsoft.com/office/drawing/2014/main" id="{F5E4BE82-EDCC-4422-A948-58C87B3EB4E3}"/>
                    </a:ext>
                  </a:extLst>
                </p:cNvPr>
                <p:cNvSpPr>
                  <a:spLocks/>
                </p:cNvSpPr>
                <p:nvPr userDrawn="1"/>
              </p:nvSpPr>
              <p:spPr bwMode="auto">
                <a:xfrm>
                  <a:off x="4212"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6" name="Freeform 627">
                  <a:extLst>
                    <a:ext uri="{FF2B5EF4-FFF2-40B4-BE49-F238E27FC236}">
                      <a16:creationId xmlns:a16="http://schemas.microsoft.com/office/drawing/2014/main" id="{07D16578-6A3C-45D5-9FD2-36C744C49F6B}"/>
                    </a:ext>
                  </a:extLst>
                </p:cNvPr>
                <p:cNvSpPr>
                  <a:spLocks/>
                </p:cNvSpPr>
                <p:nvPr userDrawn="1"/>
              </p:nvSpPr>
              <p:spPr bwMode="auto">
                <a:xfrm>
                  <a:off x="4212"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7" name="Freeform 628">
                  <a:extLst>
                    <a:ext uri="{FF2B5EF4-FFF2-40B4-BE49-F238E27FC236}">
                      <a16:creationId xmlns:a16="http://schemas.microsoft.com/office/drawing/2014/main" id="{679B6199-5202-4F5D-99BA-290383429FDA}"/>
                    </a:ext>
                  </a:extLst>
                </p:cNvPr>
                <p:cNvSpPr>
                  <a:spLocks/>
                </p:cNvSpPr>
                <p:nvPr userDrawn="1"/>
              </p:nvSpPr>
              <p:spPr bwMode="auto">
                <a:xfrm>
                  <a:off x="4212" y="28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8" name="Freeform 629">
                  <a:extLst>
                    <a:ext uri="{FF2B5EF4-FFF2-40B4-BE49-F238E27FC236}">
                      <a16:creationId xmlns:a16="http://schemas.microsoft.com/office/drawing/2014/main" id="{D1D01FB6-8E8E-49C3-A421-A5F07358A4D6}"/>
                    </a:ext>
                  </a:extLst>
                </p:cNvPr>
                <p:cNvSpPr>
                  <a:spLocks/>
                </p:cNvSpPr>
                <p:nvPr userDrawn="1"/>
              </p:nvSpPr>
              <p:spPr bwMode="auto">
                <a:xfrm>
                  <a:off x="4137" y="67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9" name="Rectangle 630">
                  <a:extLst>
                    <a:ext uri="{FF2B5EF4-FFF2-40B4-BE49-F238E27FC236}">
                      <a16:creationId xmlns:a16="http://schemas.microsoft.com/office/drawing/2014/main" id="{958E936C-EB2D-4097-A341-14E3815D5862}"/>
                    </a:ext>
                  </a:extLst>
                </p:cNvPr>
                <p:cNvSpPr>
                  <a:spLocks noChangeArrowheads="1"/>
                </p:cNvSpPr>
                <p:nvPr userDrawn="1"/>
              </p:nvSpPr>
              <p:spPr bwMode="auto">
                <a:xfrm>
                  <a:off x="4406" y="3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0" name="Freeform 631">
                  <a:extLst>
                    <a:ext uri="{FF2B5EF4-FFF2-40B4-BE49-F238E27FC236}">
                      <a16:creationId xmlns:a16="http://schemas.microsoft.com/office/drawing/2014/main" id="{0D76715A-9776-4288-BEAA-6C6927D1EE56}"/>
                    </a:ext>
                  </a:extLst>
                </p:cNvPr>
                <p:cNvSpPr>
                  <a:spLocks/>
                </p:cNvSpPr>
                <p:nvPr userDrawn="1"/>
              </p:nvSpPr>
              <p:spPr bwMode="auto">
                <a:xfrm>
                  <a:off x="4396" y="363"/>
                  <a:ext cx="15" cy="5"/>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2" y="0"/>
                      </a:cubicBezTo>
                      <a:cubicBezTo>
                        <a:pt x="0" y="1"/>
                        <a:pt x="0" y="1"/>
                        <a:pt x="0" y="1"/>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1" name="Freeform 632">
                  <a:extLst>
                    <a:ext uri="{FF2B5EF4-FFF2-40B4-BE49-F238E27FC236}">
                      <a16:creationId xmlns:a16="http://schemas.microsoft.com/office/drawing/2014/main" id="{A0C35D79-7E11-4817-AC9C-D00678F9FAF3}"/>
                    </a:ext>
                  </a:extLst>
                </p:cNvPr>
                <p:cNvSpPr>
                  <a:spLocks noEditPoints="1"/>
                </p:cNvSpPr>
                <p:nvPr userDrawn="1"/>
              </p:nvSpPr>
              <p:spPr bwMode="auto">
                <a:xfrm>
                  <a:off x="4038" y="233"/>
                  <a:ext cx="383" cy="475"/>
                </a:xfrm>
                <a:custGeom>
                  <a:avLst/>
                  <a:gdLst>
                    <a:gd name="T0" fmla="*/ 63 w 77"/>
                    <a:gd name="T1" fmla="*/ 80 h 95"/>
                    <a:gd name="T2" fmla="*/ 67 w 77"/>
                    <a:gd name="T3" fmla="*/ 74 h 95"/>
                    <a:gd name="T4" fmla="*/ 69 w 77"/>
                    <a:gd name="T5" fmla="*/ 71 h 95"/>
                    <a:gd name="T6" fmla="*/ 71 w 77"/>
                    <a:gd name="T7" fmla="*/ 66 h 95"/>
                    <a:gd name="T8" fmla="*/ 74 w 77"/>
                    <a:gd name="T9" fmla="*/ 59 h 95"/>
                    <a:gd name="T10" fmla="*/ 72 w 77"/>
                    <a:gd name="T11" fmla="*/ 48 h 95"/>
                    <a:gd name="T12" fmla="*/ 72 w 77"/>
                    <a:gd name="T13" fmla="*/ 48 h 95"/>
                    <a:gd name="T14" fmla="*/ 75 w 77"/>
                    <a:gd name="T15" fmla="*/ 48 h 95"/>
                    <a:gd name="T16" fmla="*/ 76 w 77"/>
                    <a:gd name="T17" fmla="*/ 42 h 95"/>
                    <a:gd name="T18" fmla="*/ 75 w 77"/>
                    <a:gd name="T19" fmla="*/ 36 h 95"/>
                    <a:gd name="T20" fmla="*/ 69 w 77"/>
                    <a:gd name="T21" fmla="*/ 27 h 95"/>
                    <a:gd name="T22" fmla="*/ 73 w 77"/>
                    <a:gd name="T23" fmla="*/ 22 h 95"/>
                    <a:gd name="T24" fmla="*/ 67 w 77"/>
                    <a:gd name="T25" fmla="*/ 16 h 95"/>
                    <a:gd name="T26" fmla="*/ 69 w 77"/>
                    <a:gd name="T27" fmla="*/ 13 h 95"/>
                    <a:gd name="T28" fmla="*/ 68 w 77"/>
                    <a:gd name="T29" fmla="*/ 11 h 95"/>
                    <a:gd name="T30" fmla="*/ 61 w 77"/>
                    <a:gd name="T31" fmla="*/ 4 h 95"/>
                    <a:gd name="T32" fmla="*/ 56 w 77"/>
                    <a:gd name="T33" fmla="*/ 4 h 95"/>
                    <a:gd name="T34" fmla="*/ 46 w 77"/>
                    <a:gd name="T35" fmla="*/ 2 h 95"/>
                    <a:gd name="T36" fmla="*/ 38 w 77"/>
                    <a:gd name="T37" fmla="*/ 7 h 95"/>
                    <a:gd name="T38" fmla="*/ 34 w 77"/>
                    <a:gd name="T39" fmla="*/ 6 h 95"/>
                    <a:gd name="T40" fmla="*/ 30 w 77"/>
                    <a:gd name="T41" fmla="*/ 9 h 95"/>
                    <a:gd name="T42" fmla="*/ 35 w 77"/>
                    <a:gd name="T43" fmla="*/ 11 h 95"/>
                    <a:gd name="T44" fmla="*/ 36 w 77"/>
                    <a:gd name="T45" fmla="*/ 8 h 95"/>
                    <a:gd name="T46" fmla="*/ 41 w 77"/>
                    <a:gd name="T47" fmla="*/ 9 h 95"/>
                    <a:gd name="T48" fmla="*/ 50 w 77"/>
                    <a:gd name="T49" fmla="*/ 10 h 95"/>
                    <a:gd name="T50" fmla="*/ 59 w 77"/>
                    <a:gd name="T51" fmla="*/ 14 h 95"/>
                    <a:gd name="T52" fmla="*/ 62 w 77"/>
                    <a:gd name="T53" fmla="*/ 20 h 95"/>
                    <a:gd name="T54" fmla="*/ 65 w 77"/>
                    <a:gd name="T55" fmla="*/ 21 h 95"/>
                    <a:gd name="T56" fmla="*/ 68 w 77"/>
                    <a:gd name="T57" fmla="*/ 27 h 95"/>
                    <a:gd name="T58" fmla="*/ 69 w 77"/>
                    <a:gd name="T59" fmla="*/ 41 h 95"/>
                    <a:gd name="T60" fmla="*/ 69 w 77"/>
                    <a:gd name="T61" fmla="*/ 47 h 95"/>
                    <a:gd name="T62" fmla="*/ 68 w 77"/>
                    <a:gd name="T63" fmla="*/ 54 h 95"/>
                    <a:gd name="T64" fmla="*/ 66 w 77"/>
                    <a:gd name="T65" fmla="*/ 62 h 95"/>
                    <a:gd name="T66" fmla="*/ 61 w 77"/>
                    <a:gd name="T67" fmla="*/ 68 h 95"/>
                    <a:gd name="T68" fmla="*/ 53 w 77"/>
                    <a:gd name="T69" fmla="*/ 78 h 95"/>
                    <a:gd name="T70" fmla="*/ 43 w 77"/>
                    <a:gd name="T71" fmla="*/ 84 h 95"/>
                    <a:gd name="T72" fmla="*/ 36 w 77"/>
                    <a:gd name="T73" fmla="*/ 88 h 95"/>
                    <a:gd name="T74" fmla="*/ 24 w 77"/>
                    <a:gd name="T75" fmla="*/ 84 h 95"/>
                    <a:gd name="T76" fmla="*/ 21 w 77"/>
                    <a:gd name="T77" fmla="*/ 81 h 95"/>
                    <a:gd name="T78" fmla="*/ 13 w 77"/>
                    <a:gd name="T79" fmla="*/ 74 h 95"/>
                    <a:gd name="T80" fmla="*/ 10 w 77"/>
                    <a:gd name="T81" fmla="*/ 62 h 95"/>
                    <a:gd name="T82" fmla="*/ 10 w 77"/>
                    <a:gd name="T83" fmla="*/ 45 h 95"/>
                    <a:gd name="T84" fmla="*/ 9 w 77"/>
                    <a:gd name="T85" fmla="*/ 40 h 95"/>
                    <a:gd name="T86" fmla="*/ 0 w 77"/>
                    <a:gd name="T87" fmla="*/ 54 h 95"/>
                    <a:gd name="T88" fmla="*/ 1 w 77"/>
                    <a:gd name="T89" fmla="*/ 60 h 95"/>
                    <a:gd name="T90" fmla="*/ 2 w 77"/>
                    <a:gd name="T91" fmla="*/ 68 h 95"/>
                    <a:gd name="T92" fmla="*/ 7 w 77"/>
                    <a:gd name="T93" fmla="*/ 78 h 95"/>
                    <a:gd name="T94" fmla="*/ 13 w 77"/>
                    <a:gd name="T95" fmla="*/ 84 h 95"/>
                    <a:gd name="T96" fmla="*/ 18 w 77"/>
                    <a:gd name="T97" fmla="*/ 88 h 95"/>
                    <a:gd name="T98" fmla="*/ 23 w 77"/>
                    <a:gd name="T99" fmla="*/ 91 h 95"/>
                    <a:gd name="T100" fmla="*/ 30 w 77"/>
                    <a:gd name="T101" fmla="*/ 95 h 95"/>
                    <a:gd name="T102" fmla="*/ 37 w 77"/>
                    <a:gd name="T103" fmla="*/ 93 h 95"/>
                    <a:gd name="T104" fmla="*/ 42 w 77"/>
                    <a:gd name="T105" fmla="*/ 92 h 95"/>
                    <a:gd name="T106" fmla="*/ 44 w 77"/>
                    <a:gd name="T107" fmla="*/ 93 h 95"/>
                    <a:gd name="T108" fmla="*/ 52 w 77"/>
                    <a:gd name="T109" fmla="*/ 89 h 95"/>
                    <a:gd name="T110" fmla="*/ 60 w 77"/>
                    <a:gd name="T111" fmla="*/ 83 h 95"/>
                    <a:gd name="T112" fmla="*/ 74 w 77"/>
                    <a:gd name="T113" fmla="*/ 46 h 95"/>
                    <a:gd name="T114" fmla="*/ 38 w 77"/>
                    <a:gd name="T115" fmla="*/ 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95">
                      <a:moveTo>
                        <a:pt x="60" y="83"/>
                      </a:moveTo>
                      <a:cubicBezTo>
                        <a:pt x="61" y="83"/>
                        <a:pt x="61" y="83"/>
                        <a:pt x="61" y="83"/>
                      </a:cubicBezTo>
                      <a:cubicBezTo>
                        <a:pt x="61" y="85"/>
                        <a:pt x="60" y="85"/>
                        <a:pt x="62" y="85"/>
                      </a:cubicBezTo>
                      <a:cubicBezTo>
                        <a:pt x="60" y="83"/>
                        <a:pt x="64" y="82"/>
                        <a:pt x="62" y="80"/>
                      </a:cubicBezTo>
                      <a:cubicBezTo>
                        <a:pt x="63" y="79"/>
                        <a:pt x="63" y="79"/>
                        <a:pt x="63" y="79"/>
                      </a:cubicBezTo>
                      <a:cubicBezTo>
                        <a:pt x="63" y="80"/>
                        <a:pt x="63" y="80"/>
                        <a:pt x="63" y="80"/>
                      </a:cubicBezTo>
                      <a:cubicBezTo>
                        <a:pt x="65" y="80"/>
                        <a:pt x="62" y="78"/>
                        <a:pt x="64" y="77"/>
                      </a:cubicBezTo>
                      <a:cubicBezTo>
                        <a:pt x="64" y="76"/>
                        <a:pt x="65" y="76"/>
                        <a:pt x="65" y="77"/>
                      </a:cubicBezTo>
                      <a:cubicBezTo>
                        <a:pt x="65" y="75"/>
                        <a:pt x="65" y="75"/>
                        <a:pt x="65" y="75"/>
                      </a:cubicBezTo>
                      <a:cubicBezTo>
                        <a:pt x="65" y="75"/>
                        <a:pt x="66" y="75"/>
                        <a:pt x="65" y="76"/>
                      </a:cubicBezTo>
                      <a:cubicBezTo>
                        <a:pt x="67" y="74"/>
                        <a:pt x="67" y="74"/>
                        <a:pt x="67" y="74"/>
                      </a:cubicBezTo>
                      <a:cubicBezTo>
                        <a:pt x="67" y="74"/>
                        <a:pt x="67" y="74"/>
                        <a:pt x="67" y="74"/>
                      </a:cubicBezTo>
                      <a:cubicBezTo>
                        <a:pt x="66" y="73"/>
                        <a:pt x="66" y="72"/>
                        <a:pt x="66" y="72"/>
                      </a:cubicBezTo>
                      <a:cubicBezTo>
                        <a:pt x="67" y="72"/>
                        <a:pt x="66" y="72"/>
                        <a:pt x="67" y="72"/>
                      </a:cubicBezTo>
                      <a:cubicBezTo>
                        <a:pt x="67" y="71"/>
                        <a:pt x="67" y="71"/>
                        <a:pt x="67" y="71"/>
                      </a:cubicBezTo>
                      <a:cubicBezTo>
                        <a:pt x="67" y="71"/>
                        <a:pt x="68" y="72"/>
                        <a:pt x="67" y="73"/>
                      </a:cubicBezTo>
                      <a:cubicBezTo>
                        <a:pt x="70" y="73"/>
                        <a:pt x="67" y="72"/>
                        <a:pt x="70" y="70"/>
                      </a:cubicBezTo>
                      <a:cubicBezTo>
                        <a:pt x="69" y="71"/>
                        <a:pt x="69" y="71"/>
                        <a:pt x="69" y="71"/>
                      </a:cubicBezTo>
                      <a:cubicBezTo>
                        <a:pt x="71" y="72"/>
                        <a:pt x="71" y="71"/>
                        <a:pt x="72" y="70"/>
                      </a:cubicBezTo>
                      <a:cubicBezTo>
                        <a:pt x="72" y="70"/>
                        <a:pt x="69" y="71"/>
                        <a:pt x="69" y="69"/>
                      </a:cubicBezTo>
                      <a:cubicBezTo>
                        <a:pt x="69" y="69"/>
                        <a:pt x="70" y="69"/>
                        <a:pt x="70" y="68"/>
                      </a:cubicBezTo>
                      <a:cubicBezTo>
                        <a:pt x="70" y="68"/>
                        <a:pt x="70" y="68"/>
                        <a:pt x="71" y="67"/>
                      </a:cubicBezTo>
                      <a:cubicBezTo>
                        <a:pt x="72" y="68"/>
                        <a:pt x="72" y="68"/>
                        <a:pt x="72" y="68"/>
                      </a:cubicBezTo>
                      <a:cubicBezTo>
                        <a:pt x="72" y="67"/>
                        <a:pt x="71" y="66"/>
                        <a:pt x="71" y="66"/>
                      </a:cubicBezTo>
                      <a:cubicBezTo>
                        <a:pt x="72" y="65"/>
                        <a:pt x="73" y="65"/>
                        <a:pt x="73" y="65"/>
                      </a:cubicBezTo>
                      <a:cubicBezTo>
                        <a:pt x="74" y="64"/>
                        <a:pt x="72" y="65"/>
                        <a:pt x="72" y="64"/>
                      </a:cubicBezTo>
                      <a:cubicBezTo>
                        <a:pt x="73" y="63"/>
                        <a:pt x="73" y="61"/>
                        <a:pt x="73" y="60"/>
                      </a:cubicBezTo>
                      <a:cubicBezTo>
                        <a:pt x="73" y="59"/>
                        <a:pt x="73" y="60"/>
                        <a:pt x="74" y="60"/>
                      </a:cubicBezTo>
                      <a:cubicBezTo>
                        <a:pt x="73" y="59"/>
                        <a:pt x="73" y="59"/>
                        <a:pt x="73" y="59"/>
                      </a:cubicBezTo>
                      <a:cubicBezTo>
                        <a:pt x="73" y="59"/>
                        <a:pt x="73" y="59"/>
                        <a:pt x="74" y="59"/>
                      </a:cubicBezTo>
                      <a:cubicBezTo>
                        <a:pt x="73" y="58"/>
                        <a:pt x="72" y="58"/>
                        <a:pt x="72" y="57"/>
                      </a:cubicBezTo>
                      <a:cubicBezTo>
                        <a:pt x="71" y="57"/>
                        <a:pt x="75" y="56"/>
                        <a:pt x="74" y="54"/>
                      </a:cubicBezTo>
                      <a:cubicBezTo>
                        <a:pt x="74" y="54"/>
                        <a:pt x="75" y="54"/>
                        <a:pt x="75" y="54"/>
                      </a:cubicBezTo>
                      <a:cubicBezTo>
                        <a:pt x="74" y="52"/>
                        <a:pt x="75" y="53"/>
                        <a:pt x="74" y="51"/>
                      </a:cubicBezTo>
                      <a:cubicBezTo>
                        <a:pt x="75" y="50"/>
                        <a:pt x="75" y="50"/>
                        <a:pt x="75" y="50"/>
                      </a:cubicBezTo>
                      <a:cubicBezTo>
                        <a:pt x="73" y="50"/>
                        <a:pt x="73" y="49"/>
                        <a:pt x="72" y="48"/>
                      </a:cubicBezTo>
                      <a:cubicBezTo>
                        <a:pt x="71" y="48"/>
                        <a:pt x="71" y="48"/>
                        <a:pt x="71" y="49"/>
                      </a:cubicBezTo>
                      <a:cubicBezTo>
                        <a:pt x="70" y="47"/>
                        <a:pt x="70" y="47"/>
                        <a:pt x="70" y="47"/>
                      </a:cubicBezTo>
                      <a:cubicBezTo>
                        <a:pt x="70" y="47"/>
                        <a:pt x="71" y="47"/>
                        <a:pt x="71" y="47"/>
                      </a:cubicBezTo>
                      <a:cubicBezTo>
                        <a:pt x="71" y="47"/>
                        <a:pt x="71" y="47"/>
                        <a:pt x="71" y="47"/>
                      </a:cubicBezTo>
                      <a:cubicBezTo>
                        <a:pt x="72" y="46"/>
                        <a:pt x="72" y="47"/>
                        <a:pt x="73" y="47"/>
                      </a:cubicBezTo>
                      <a:cubicBezTo>
                        <a:pt x="73" y="48"/>
                        <a:pt x="72" y="48"/>
                        <a:pt x="72" y="48"/>
                      </a:cubicBezTo>
                      <a:cubicBezTo>
                        <a:pt x="73" y="48"/>
                        <a:pt x="74" y="49"/>
                        <a:pt x="74" y="49"/>
                      </a:cubicBezTo>
                      <a:cubicBezTo>
                        <a:pt x="74" y="49"/>
                        <a:pt x="74" y="49"/>
                        <a:pt x="74" y="48"/>
                      </a:cubicBezTo>
                      <a:cubicBezTo>
                        <a:pt x="74" y="48"/>
                        <a:pt x="74" y="49"/>
                        <a:pt x="75" y="48"/>
                      </a:cubicBezTo>
                      <a:cubicBezTo>
                        <a:pt x="75" y="48"/>
                        <a:pt x="74" y="48"/>
                        <a:pt x="74" y="48"/>
                      </a:cubicBezTo>
                      <a:cubicBezTo>
                        <a:pt x="76" y="48"/>
                        <a:pt x="76" y="48"/>
                        <a:pt x="76" y="48"/>
                      </a:cubicBezTo>
                      <a:cubicBezTo>
                        <a:pt x="75" y="48"/>
                        <a:pt x="75" y="48"/>
                        <a:pt x="75" y="48"/>
                      </a:cubicBezTo>
                      <a:cubicBezTo>
                        <a:pt x="75" y="48"/>
                        <a:pt x="76" y="45"/>
                        <a:pt x="76" y="45"/>
                      </a:cubicBezTo>
                      <a:cubicBezTo>
                        <a:pt x="75" y="44"/>
                        <a:pt x="73" y="42"/>
                        <a:pt x="72" y="40"/>
                      </a:cubicBezTo>
                      <a:cubicBezTo>
                        <a:pt x="73" y="40"/>
                        <a:pt x="74" y="40"/>
                        <a:pt x="75" y="40"/>
                      </a:cubicBezTo>
                      <a:cubicBezTo>
                        <a:pt x="74" y="41"/>
                        <a:pt x="76" y="42"/>
                        <a:pt x="76" y="43"/>
                      </a:cubicBezTo>
                      <a:cubicBezTo>
                        <a:pt x="76" y="43"/>
                        <a:pt x="76" y="43"/>
                        <a:pt x="76" y="43"/>
                      </a:cubicBezTo>
                      <a:cubicBezTo>
                        <a:pt x="76" y="43"/>
                        <a:pt x="76" y="42"/>
                        <a:pt x="76" y="42"/>
                      </a:cubicBezTo>
                      <a:cubicBezTo>
                        <a:pt x="76" y="41"/>
                        <a:pt x="75" y="41"/>
                        <a:pt x="75" y="41"/>
                      </a:cubicBezTo>
                      <a:cubicBezTo>
                        <a:pt x="76" y="41"/>
                        <a:pt x="76" y="40"/>
                        <a:pt x="77" y="39"/>
                      </a:cubicBezTo>
                      <a:cubicBezTo>
                        <a:pt x="75" y="40"/>
                        <a:pt x="75" y="38"/>
                        <a:pt x="74" y="37"/>
                      </a:cubicBezTo>
                      <a:cubicBezTo>
                        <a:pt x="75" y="37"/>
                        <a:pt x="76" y="37"/>
                        <a:pt x="76" y="38"/>
                      </a:cubicBezTo>
                      <a:cubicBezTo>
                        <a:pt x="77" y="37"/>
                        <a:pt x="73" y="37"/>
                        <a:pt x="74" y="35"/>
                      </a:cubicBezTo>
                      <a:cubicBezTo>
                        <a:pt x="75" y="36"/>
                        <a:pt x="74" y="36"/>
                        <a:pt x="75" y="36"/>
                      </a:cubicBezTo>
                      <a:cubicBezTo>
                        <a:pt x="74" y="35"/>
                        <a:pt x="74" y="34"/>
                        <a:pt x="75" y="34"/>
                      </a:cubicBezTo>
                      <a:cubicBezTo>
                        <a:pt x="75" y="34"/>
                        <a:pt x="75" y="34"/>
                        <a:pt x="75" y="34"/>
                      </a:cubicBezTo>
                      <a:cubicBezTo>
                        <a:pt x="75" y="32"/>
                        <a:pt x="74" y="28"/>
                        <a:pt x="72" y="29"/>
                      </a:cubicBezTo>
                      <a:cubicBezTo>
                        <a:pt x="73" y="29"/>
                        <a:pt x="75" y="28"/>
                        <a:pt x="75" y="28"/>
                      </a:cubicBezTo>
                      <a:cubicBezTo>
                        <a:pt x="75" y="28"/>
                        <a:pt x="73" y="28"/>
                        <a:pt x="72" y="27"/>
                      </a:cubicBezTo>
                      <a:cubicBezTo>
                        <a:pt x="70" y="27"/>
                        <a:pt x="69" y="27"/>
                        <a:pt x="69" y="27"/>
                      </a:cubicBezTo>
                      <a:cubicBezTo>
                        <a:pt x="70" y="27"/>
                        <a:pt x="73" y="24"/>
                        <a:pt x="74" y="26"/>
                      </a:cubicBezTo>
                      <a:cubicBezTo>
                        <a:pt x="74" y="25"/>
                        <a:pt x="74" y="25"/>
                        <a:pt x="74" y="24"/>
                      </a:cubicBezTo>
                      <a:cubicBezTo>
                        <a:pt x="74" y="24"/>
                        <a:pt x="72" y="25"/>
                        <a:pt x="72" y="25"/>
                      </a:cubicBezTo>
                      <a:cubicBezTo>
                        <a:pt x="73" y="23"/>
                        <a:pt x="72" y="24"/>
                        <a:pt x="73" y="22"/>
                      </a:cubicBezTo>
                      <a:cubicBezTo>
                        <a:pt x="73" y="23"/>
                        <a:pt x="71" y="23"/>
                        <a:pt x="70" y="22"/>
                      </a:cubicBezTo>
                      <a:cubicBezTo>
                        <a:pt x="71" y="22"/>
                        <a:pt x="73" y="21"/>
                        <a:pt x="73" y="22"/>
                      </a:cubicBezTo>
                      <a:cubicBezTo>
                        <a:pt x="73" y="22"/>
                        <a:pt x="72" y="21"/>
                        <a:pt x="71" y="21"/>
                      </a:cubicBezTo>
                      <a:cubicBezTo>
                        <a:pt x="71" y="21"/>
                        <a:pt x="70" y="21"/>
                        <a:pt x="70" y="21"/>
                      </a:cubicBezTo>
                      <a:cubicBezTo>
                        <a:pt x="71" y="21"/>
                        <a:pt x="72" y="20"/>
                        <a:pt x="72" y="19"/>
                      </a:cubicBezTo>
                      <a:cubicBezTo>
                        <a:pt x="72" y="20"/>
                        <a:pt x="72" y="18"/>
                        <a:pt x="71" y="18"/>
                      </a:cubicBezTo>
                      <a:cubicBezTo>
                        <a:pt x="71" y="18"/>
                        <a:pt x="71" y="18"/>
                        <a:pt x="71" y="18"/>
                      </a:cubicBezTo>
                      <a:cubicBezTo>
                        <a:pt x="70" y="16"/>
                        <a:pt x="67" y="18"/>
                        <a:pt x="67" y="16"/>
                      </a:cubicBezTo>
                      <a:cubicBezTo>
                        <a:pt x="67" y="16"/>
                        <a:pt x="69" y="15"/>
                        <a:pt x="69" y="14"/>
                      </a:cubicBezTo>
                      <a:cubicBezTo>
                        <a:pt x="68" y="15"/>
                        <a:pt x="63" y="16"/>
                        <a:pt x="62" y="15"/>
                      </a:cubicBezTo>
                      <a:cubicBezTo>
                        <a:pt x="62" y="15"/>
                        <a:pt x="62" y="15"/>
                        <a:pt x="62" y="15"/>
                      </a:cubicBezTo>
                      <a:cubicBezTo>
                        <a:pt x="61" y="14"/>
                        <a:pt x="61" y="14"/>
                        <a:pt x="61" y="14"/>
                      </a:cubicBezTo>
                      <a:cubicBezTo>
                        <a:pt x="61" y="14"/>
                        <a:pt x="63" y="13"/>
                        <a:pt x="65" y="13"/>
                      </a:cubicBezTo>
                      <a:cubicBezTo>
                        <a:pt x="66" y="13"/>
                        <a:pt x="68" y="13"/>
                        <a:pt x="69" y="13"/>
                      </a:cubicBezTo>
                      <a:cubicBezTo>
                        <a:pt x="69" y="12"/>
                        <a:pt x="69" y="13"/>
                        <a:pt x="68" y="12"/>
                      </a:cubicBezTo>
                      <a:cubicBezTo>
                        <a:pt x="69" y="11"/>
                        <a:pt x="69" y="12"/>
                        <a:pt x="70" y="12"/>
                      </a:cubicBezTo>
                      <a:cubicBezTo>
                        <a:pt x="70" y="12"/>
                        <a:pt x="68" y="9"/>
                        <a:pt x="68" y="9"/>
                      </a:cubicBezTo>
                      <a:cubicBezTo>
                        <a:pt x="67" y="10"/>
                        <a:pt x="66" y="9"/>
                        <a:pt x="65" y="10"/>
                      </a:cubicBezTo>
                      <a:cubicBezTo>
                        <a:pt x="65" y="10"/>
                        <a:pt x="66" y="10"/>
                        <a:pt x="67" y="10"/>
                      </a:cubicBezTo>
                      <a:cubicBezTo>
                        <a:pt x="67" y="11"/>
                        <a:pt x="68" y="11"/>
                        <a:pt x="68" y="11"/>
                      </a:cubicBezTo>
                      <a:cubicBezTo>
                        <a:pt x="67" y="12"/>
                        <a:pt x="64" y="12"/>
                        <a:pt x="63" y="11"/>
                      </a:cubicBezTo>
                      <a:cubicBezTo>
                        <a:pt x="63" y="10"/>
                        <a:pt x="65" y="9"/>
                        <a:pt x="65" y="9"/>
                      </a:cubicBezTo>
                      <a:cubicBezTo>
                        <a:pt x="65" y="9"/>
                        <a:pt x="63" y="8"/>
                        <a:pt x="63" y="8"/>
                      </a:cubicBezTo>
                      <a:cubicBezTo>
                        <a:pt x="65" y="8"/>
                        <a:pt x="65" y="8"/>
                        <a:pt x="65" y="8"/>
                      </a:cubicBezTo>
                      <a:cubicBezTo>
                        <a:pt x="64" y="7"/>
                        <a:pt x="62" y="8"/>
                        <a:pt x="62" y="6"/>
                      </a:cubicBezTo>
                      <a:cubicBezTo>
                        <a:pt x="62" y="6"/>
                        <a:pt x="62" y="4"/>
                        <a:pt x="61" y="4"/>
                      </a:cubicBezTo>
                      <a:cubicBezTo>
                        <a:pt x="61" y="6"/>
                        <a:pt x="58" y="10"/>
                        <a:pt x="57" y="11"/>
                      </a:cubicBezTo>
                      <a:cubicBezTo>
                        <a:pt x="57" y="10"/>
                        <a:pt x="56" y="8"/>
                        <a:pt x="56" y="7"/>
                      </a:cubicBezTo>
                      <a:cubicBezTo>
                        <a:pt x="56" y="6"/>
                        <a:pt x="59" y="5"/>
                        <a:pt x="59" y="4"/>
                      </a:cubicBezTo>
                      <a:cubicBezTo>
                        <a:pt x="59" y="5"/>
                        <a:pt x="58" y="5"/>
                        <a:pt x="58" y="5"/>
                      </a:cubicBezTo>
                      <a:cubicBezTo>
                        <a:pt x="57" y="4"/>
                        <a:pt x="58" y="4"/>
                        <a:pt x="57" y="4"/>
                      </a:cubicBezTo>
                      <a:cubicBezTo>
                        <a:pt x="57" y="5"/>
                        <a:pt x="56" y="2"/>
                        <a:pt x="56" y="4"/>
                      </a:cubicBezTo>
                      <a:cubicBezTo>
                        <a:pt x="55" y="4"/>
                        <a:pt x="56" y="4"/>
                        <a:pt x="55" y="3"/>
                      </a:cubicBezTo>
                      <a:cubicBezTo>
                        <a:pt x="55" y="4"/>
                        <a:pt x="52" y="5"/>
                        <a:pt x="52" y="6"/>
                      </a:cubicBezTo>
                      <a:cubicBezTo>
                        <a:pt x="52" y="5"/>
                        <a:pt x="52" y="5"/>
                        <a:pt x="52" y="5"/>
                      </a:cubicBezTo>
                      <a:cubicBezTo>
                        <a:pt x="50" y="4"/>
                        <a:pt x="49" y="3"/>
                        <a:pt x="47" y="3"/>
                      </a:cubicBezTo>
                      <a:cubicBezTo>
                        <a:pt x="47" y="2"/>
                        <a:pt x="46" y="2"/>
                        <a:pt x="47" y="1"/>
                      </a:cubicBezTo>
                      <a:cubicBezTo>
                        <a:pt x="46" y="2"/>
                        <a:pt x="46" y="2"/>
                        <a:pt x="46" y="2"/>
                      </a:cubicBezTo>
                      <a:cubicBezTo>
                        <a:pt x="45" y="1"/>
                        <a:pt x="47" y="2"/>
                        <a:pt x="46" y="0"/>
                      </a:cubicBezTo>
                      <a:cubicBezTo>
                        <a:pt x="46" y="1"/>
                        <a:pt x="45" y="1"/>
                        <a:pt x="44" y="2"/>
                      </a:cubicBezTo>
                      <a:cubicBezTo>
                        <a:pt x="44" y="3"/>
                        <a:pt x="46" y="2"/>
                        <a:pt x="46" y="2"/>
                      </a:cubicBezTo>
                      <a:cubicBezTo>
                        <a:pt x="46" y="3"/>
                        <a:pt x="45" y="5"/>
                        <a:pt x="43" y="6"/>
                      </a:cubicBezTo>
                      <a:cubicBezTo>
                        <a:pt x="42" y="6"/>
                        <a:pt x="43" y="5"/>
                        <a:pt x="42" y="5"/>
                      </a:cubicBezTo>
                      <a:cubicBezTo>
                        <a:pt x="40" y="5"/>
                        <a:pt x="41" y="8"/>
                        <a:pt x="38" y="7"/>
                      </a:cubicBezTo>
                      <a:cubicBezTo>
                        <a:pt x="37" y="6"/>
                        <a:pt x="38" y="5"/>
                        <a:pt x="38" y="4"/>
                      </a:cubicBezTo>
                      <a:cubicBezTo>
                        <a:pt x="39" y="4"/>
                        <a:pt x="39" y="5"/>
                        <a:pt x="40" y="5"/>
                      </a:cubicBezTo>
                      <a:cubicBezTo>
                        <a:pt x="39" y="4"/>
                        <a:pt x="39" y="4"/>
                        <a:pt x="39" y="4"/>
                      </a:cubicBezTo>
                      <a:cubicBezTo>
                        <a:pt x="39" y="4"/>
                        <a:pt x="40" y="3"/>
                        <a:pt x="41" y="4"/>
                      </a:cubicBezTo>
                      <a:cubicBezTo>
                        <a:pt x="40" y="3"/>
                        <a:pt x="36" y="4"/>
                        <a:pt x="34" y="4"/>
                      </a:cubicBezTo>
                      <a:cubicBezTo>
                        <a:pt x="34" y="5"/>
                        <a:pt x="33" y="5"/>
                        <a:pt x="34" y="6"/>
                      </a:cubicBezTo>
                      <a:cubicBezTo>
                        <a:pt x="34" y="5"/>
                        <a:pt x="34" y="5"/>
                        <a:pt x="34" y="5"/>
                      </a:cubicBezTo>
                      <a:cubicBezTo>
                        <a:pt x="35" y="6"/>
                        <a:pt x="33" y="7"/>
                        <a:pt x="34" y="7"/>
                      </a:cubicBezTo>
                      <a:cubicBezTo>
                        <a:pt x="34" y="8"/>
                        <a:pt x="33" y="9"/>
                        <a:pt x="32" y="9"/>
                      </a:cubicBezTo>
                      <a:cubicBezTo>
                        <a:pt x="31" y="8"/>
                        <a:pt x="31" y="8"/>
                        <a:pt x="31" y="8"/>
                      </a:cubicBezTo>
                      <a:cubicBezTo>
                        <a:pt x="32" y="8"/>
                        <a:pt x="32" y="8"/>
                        <a:pt x="33" y="8"/>
                      </a:cubicBezTo>
                      <a:cubicBezTo>
                        <a:pt x="32" y="9"/>
                        <a:pt x="30" y="7"/>
                        <a:pt x="30" y="9"/>
                      </a:cubicBezTo>
                      <a:cubicBezTo>
                        <a:pt x="32" y="9"/>
                        <a:pt x="32" y="9"/>
                        <a:pt x="32" y="9"/>
                      </a:cubicBezTo>
                      <a:cubicBezTo>
                        <a:pt x="31" y="10"/>
                        <a:pt x="31" y="12"/>
                        <a:pt x="30" y="12"/>
                      </a:cubicBezTo>
                      <a:cubicBezTo>
                        <a:pt x="31" y="13"/>
                        <a:pt x="30" y="12"/>
                        <a:pt x="31" y="13"/>
                      </a:cubicBezTo>
                      <a:cubicBezTo>
                        <a:pt x="30" y="11"/>
                        <a:pt x="33" y="11"/>
                        <a:pt x="32" y="10"/>
                      </a:cubicBezTo>
                      <a:cubicBezTo>
                        <a:pt x="33" y="11"/>
                        <a:pt x="33" y="10"/>
                        <a:pt x="35" y="11"/>
                      </a:cubicBezTo>
                      <a:cubicBezTo>
                        <a:pt x="34" y="11"/>
                        <a:pt x="34" y="11"/>
                        <a:pt x="35" y="11"/>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4" y="10"/>
                        <a:pt x="34" y="10"/>
                      </a:cubicBezTo>
                      <a:cubicBezTo>
                        <a:pt x="34" y="9"/>
                        <a:pt x="35" y="8"/>
                        <a:pt x="36" y="8"/>
                      </a:cubicBezTo>
                      <a:cubicBezTo>
                        <a:pt x="36" y="8"/>
                        <a:pt x="36" y="8"/>
                        <a:pt x="36" y="9"/>
                      </a:cubicBezTo>
                      <a:cubicBezTo>
                        <a:pt x="36" y="8"/>
                        <a:pt x="36" y="8"/>
                        <a:pt x="36" y="8"/>
                      </a:cubicBezTo>
                      <a:cubicBezTo>
                        <a:pt x="37" y="8"/>
                        <a:pt x="38" y="9"/>
                        <a:pt x="37" y="10"/>
                      </a:cubicBezTo>
                      <a:cubicBezTo>
                        <a:pt x="38" y="9"/>
                        <a:pt x="38" y="9"/>
                        <a:pt x="38" y="9"/>
                      </a:cubicBezTo>
                      <a:cubicBezTo>
                        <a:pt x="39" y="10"/>
                        <a:pt x="40" y="10"/>
                        <a:pt x="40" y="9"/>
                      </a:cubicBezTo>
                      <a:cubicBezTo>
                        <a:pt x="40" y="9"/>
                        <a:pt x="41" y="8"/>
                        <a:pt x="41" y="9"/>
                      </a:cubicBezTo>
                      <a:cubicBezTo>
                        <a:pt x="41" y="9"/>
                        <a:pt x="42" y="8"/>
                        <a:pt x="42" y="8"/>
                      </a:cubicBezTo>
                      <a:cubicBezTo>
                        <a:pt x="42" y="8"/>
                        <a:pt x="42" y="8"/>
                        <a:pt x="42" y="8"/>
                      </a:cubicBezTo>
                      <a:cubicBezTo>
                        <a:pt x="43" y="8"/>
                        <a:pt x="45" y="7"/>
                        <a:pt x="47" y="9"/>
                      </a:cubicBezTo>
                      <a:cubicBezTo>
                        <a:pt x="47" y="9"/>
                        <a:pt x="48" y="8"/>
                        <a:pt x="49" y="9"/>
                      </a:cubicBezTo>
                      <a:cubicBezTo>
                        <a:pt x="48" y="10"/>
                        <a:pt x="48" y="10"/>
                        <a:pt x="48" y="10"/>
                      </a:cubicBezTo>
                      <a:cubicBezTo>
                        <a:pt x="49" y="9"/>
                        <a:pt x="50" y="11"/>
                        <a:pt x="50" y="10"/>
                      </a:cubicBezTo>
                      <a:cubicBezTo>
                        <a:pt x="50" y="12"/>
                        <a:pt x="53" y="12"/>
                        <a:pt x="54" y="13"/>
                      </a:cubicBezTo>
                      <a:cubicBezTo>
                        <a:pt x="54" y="12"/>
                        <a:pt x="54" y="12"/>
                        <a:pt x="54" y="12"/>
                      </a:cubicBezTo>
                      <a:cubicBezTo>
                        <a:pt x="55" y="12"/>
                        <a:pt x="56" y="12"/>
                        <a:pt x="57" y="13"/>
                      </a:cubicBezTo>
                      <a:cubicBezTo>
                        <a:pt x="57" y="12"/>
                        <a:pt x="57" y="12"/>
                        <a:pt x="57" y="12"/>
                      </a:cubicBezTo>
                      <a:cubicBezTo>
                        <a:pt x="58" y="12"/>
                        <a:pt x="58" y="14"/>
                        <a:pt x="59" y="15"/>
                      </a:cubicBezTo>
                      <a:cubicBezTo>
                        <a:pt x="59" y="15"/>
                        <a:pt x="59" y="15"/>
                        <a:pt x="59" y="14"/>
                      </a:cubicBezTo>
                      <a:cubicBezTo>
                        <a:pt x="59" y="16"/>
                        <a:pt x="59" y="16"/>
                        <a:pt x="60" y="16"/>
                      </a:cubicBezTo>
                      <a:cubicBezTo>
                        <a:pt x="61" y="17"/>
                        <a:pt x="62" y="17"/>
                        <a:pt x="62" y="18"/>
                      </a:cubicBezTo>
                      <a:cubicBezTo>
                        <a:pt x="62" y="18"/>
                        <a:pt x="62" y="19"/>
                        <a:pt x="62" y="19"/>
                      </a:cubicBezTo>
                      <a:cubicBezTo>
                        <a:pt x="62" y="19"/>
                        <a:pt x="62" y="19"/>
                        <a:pt x="62" y="19"/>
                      </a:cubicBezTo>
                      <a:cubicBezTo>
                        <a:pt x="62" y="19"/>
                        <a:pt x="62" y="19"/>
                        <a:pt x="62" y="19"/>
                      </a:cubicBezTo>
                      <a:cubicBezTo>
                        <a:pt x="62" y="19"/>
                        <a:pt x="62" y="20"/>
                        <a:pt x="62" y="20"/>
                      </a:cubicBezTo>
                      <a:cubicBezTo>
                        <a:pt x="62" y="20"/>
                        <a:pt x="62" y="19"/>
                        <a:pt x="62" y="19"/>
                      </a:cubicBezTo>
                      <a:cubicBezTo>
                        <a:pt x="63" y="20"/>
                        <a:pt x="63" y="20"/>
                        <a:pt x="63" y="20"/>
                      </a:cubicBezTo>
                      <a:cubicBezTo>
                        <a:pt x="63" y="21"/>
                        <a:pt x="63" y="21"/>
                        <a:pt x="63" y="21"/>
                      </a:cubicBezTo>
                      <a:cubicBezTo>
                        <a:pt x="63" y="21"/>
                        <a:pt x="63" y="21"/>
                        <a:pt x="63" y="21"/>
                      </a:cubicBezTo>
                      <a:cubicBezTo>
                        <a:pt x="62" y="21"/>
                        <a:pt x="63" y="21"/>
                        <a:pt x="64" y="20"/>
                      </a:cubicBezTo>
                      <a:cubicBezTo>
                        <a:pt x="64" y="20"/>
                        <a:pt x="64" y="21"/>
                        <a:pt x="65" y="21"/>
                      </a:cubicBezTo>
                      <a:cubicBezTo>
                        <a:pt x="63" y="22"/>
                        <a:pt x="65" y="21"/>
                        <a:pt x="64" y="23"/>
                      </a:cubicBezTo>
                      <a:cubicBezTo>
                        <a:pt x="65" y="23"/>
                        <a:pt x="66" y="24"/>
                        <a:pt x="67" y="24"/>
                      </a:cubicBezTo>
                      <a:cubicBezTo>
                        <a:pt x="67" y="24"/>
                        <a:pt x="67" y="24"/>
                        <a:pt x="67" y="24"/>
                      </a:cubicBezTo>
                      <a:cubicBezTo>
                        <a:pt x="67" y="25"/>
                        <a:pt x="67" y="25"/>
                        <a:pt x="68" y="25"/>
                      </a:cubicBezTo>
                      <a:cubicBezTo>
                        <a:pt x="66" y="26"/>
                        <a:pt x="66" y="26"/>
                        <a:pt x="66" y="26"/>
                      </a:cubicBezTo>
                      <a:cubicBezTo>
                        <a:pt x="68" y="27"/>
                        <a:pt x="68" y="27"/>
                        <a:pt x="68" y="27"/>
                      </a:cubicBezTo>
                      <a:cubicBezTo>
                        <a:pt x="68" y="28"/>
                        <a:pt x="67" y="28"/>
                        <a:pt x="66" y="28"/>
                      </a:cubicBezTo>
                      <a:cubicBezTo>
                        <a:pt x="68" y="29"/>
                        <a:pt x="67" y="29"/>
                        <a:pt x="69" y="30"/>
                      </a:cubicBezTo>
                      <a:cubicBezTo>
                        <a:pt x="68" y="30"/>
                        <a:pt x="68" y="30"/>
                        <a:pt x="68" y="30"/>
                      </a:cubicBezTo>
                      <a:cubicBezTo>
                        <a:pt x="68" y="30"/>
                        <a:pt x="70" y="31"/>
                        <a:pt x="69" y="31"/>
                      </a:cubicBezTo>
                      <a:cubicBezTo>
                        <a:pt x="68" y="33"/>
                        <a:pt x="70" y="37"/>
                        <a:pt x="68" y="40"/>
                      </a:cubicBezTo>
                      <a:cubicBezTo>
                        <a:pt x="70" y="39"/>
                        <a:pt x="67" y="41"/>
                        <a:pt x="69" y="41"/>
                      </a:cubicBezTo>
                      <a:cubicBezTo>
                        <a:pt x="68" y="41"/>
                        <a:pt x="68" y="42"/>
                        <a:pt x="68" y="41"/>
                      </a:cubicBezTo>
                      <a:cubicBezTo>
                        <a:pt x="68" y="43"/>
                        <a:pt x="66" y="43"/>
                        <a:pt x="68" y="45"/>
                      </a:cubicBezTo>
                      <a:cubicBezTo>
                        <a:pt x="67" y="45"/>
                        <a:pt x="67" y="44"/>
                        <a:pt x="67" y="44"/>
                      </a:cubicBezTo>
                      <a:cubicBezTo>
                        <a:pt x="67" y="44"/>
                        <a:pt x="67" y="45"/>
                        <a:pt x="67" y="45"/>
                      </a:cubicBezTo>
                      <a:cubicBezTo>
                        <a:pt x="67" y="45"/>
                        <a:pt x="67" y="45"/>
                        <a:pt x="66" y="44"/>
                      </a:cubicBezTo>
                      <a:cubicBezTo>
                        <a:pt x="66" y="46"/>
                        <a:pt x="68" y="46"/>
                        <a:pt x="69" y="47"/>
                      </a:cubicBezTo>
                      <a:cubicBezTo>
                        <a:pt x="69" y="47"/>
                        <a:pt x="69" y="48"/>
                        <a:pt x="70" y="48"/>
                      </a:cubicBezTo>
                      <a:cubicBezTo>
                        <a:pt x="69" y="48"/>
                        <a:pt x="68" y="49"/>
                        <a:pt x="68" y="48"/>
                      </a:cubicBezTo>
                      <a:cubicBezTo>
                        <a:pt x="68" y="48"/>
                        <a:pt x="67" y="51"/>
                        <a:pt x="68" y="51"/>
                      </a:cubicBezTo>
                      <a:cubicBezTo>
                        <a:pt x="68" y="51"/>
                        <a:pt x="68" y="52"/>
                        <a:pt x="68" y="52"/>
                      </a:cubicBezTo>
                      <a:cubicBezTo>
                        <a:pt x="68" y="53"/>
                        <a:pt x="68" y="53"/>
                        <a:pt x="68" y="54"/>
                      </a:cubicBezTo>
                      <a:cubicBezTo>
                        <a:pt x="68" y="54"/>
                        <a:pt x="68" y="54"/>
                        <a:pt x="68" y="54"/>
                      </a:cubicBezTo>
                      <a:cubicBezTo>
                        <a:pt x="69" y="55"/>
                        <a:pt x="68" y="55"/>
                        <a:pt x="68" y="56"/>
                      </a:cubicBezTo>
                      <a:cubicBezTo>
                        <a:pt x="68" y="56"/>
                        <a:pt x="68" y="56"/>
                        <a:pt x="68" y="56"/>
                      </a:cubicBezTo>
                      <a:cubicBezTo>
                        <a:pt x="66" y="58"/>
                        <a:pt x="68" y="57"/>
                        <a:pt x="66" y="59"/>
                      </a:cubicBezTo>
                      <a:cubicBezTo>
                        <a:pt x="67" y="59"/>
                        <a:pt x="67" y="59"/>
                        <a:pt x="67" y="59"/>
                      </a:cubicBezTo>
                      <a:cubicBezTo>
                        <a:pt x="69" y="60"/>
                        <a:pt x="65" y="60"/>
                        <a:pt x="65" y="62"/>
                      </a:cubicBezTo>
                      <a:cubicBezTo>
                        <a:pt x="66" y="62"/>
                        <a:pt x="66" y="62"/>
                        <a:pt x="66" y="62"/>
                      </a:cubicBezTo>
                      <a:cubicBezTo>
                        <a:pt x="66" y="63"/>
                        <a:pt x="63" y="62"/>
                        <a:pt x="62" y="63"/>
                      </a:cubicBezTo>
                      <a:cubicBezTo>
                        <a:pt x="62" y="63"/>
                        <a:pt x="62" y="62"/>
                        <a:pt x="62" y="62"/>
                      </a:cubicBezTo>
                      <a:cubicBezTo>
                        <a:pt x="60" y="63"/>
                        <a:pt x="63" y="63"/>
                        <a:pt x="63" y="64"/>
                      </a:cubicBezTo>
                      <a:cubicBezTo>
                        <a:pt x="62" y="64"/>
                        <a:pt x="61" y="63"/>
                        <a:pt x="61" y="64"/>
                      </a:cubicBezTo>
                      <a:cubicBezTo>
                        <a:pt x="60" y="64"/>
                        <a:pt x="62" y="67"/>
                        <a:pt x="60" y="68"/>
                      </a:cubicBezTo>
                      <a:cubicBezTo>
                        <a:pt x="60" y="68"/>
                        <a:pt x="61" y="68"/>
                        <a:pt x="61" y="68"/>
                      </a:cubicBezTo>
                      <a:cubicBezTo>
                        <a:pt x="61" y="69"/>
                        <a:pt x="58" y="69"/>
                        <a:pt x="59" y="71"/>
                      </a:cubicBezTo>
                      <a:cubicBezTo>
                        <a:pt x="59" y="71"/>
                        <a:pt x="58" y="71"/>
                        <a:pt x="58" y="71"/>
                      </a:cubicBezTo>
                      <a:cubicBezTo>
                        <a:pt x="58" y="72"/>
                        <a:pt x="58" y="73"/>
                        <a:pt x="58" y="74"/>
                      </a:cubicBezTo>
                      <a:cubicBezTo>
                        <a:pt x="56" y="73"/>
                        <a:pt x="56" y="74"/>
                        <a:pt x="56" y="75"/>
                      </a:cubicBezTo>
                      <a:cubicBezTo>
                        <a:pt x="55" y="76"/>
                        <a:pt x="55" y="77"/>
                        <a:pt x="54" y="76"/>
                      </a:cubicBezTo>
                      <a:cubicBezTo>
                        <a:pt x="54" y="76"/>
                        <a:pt x="53" y="78"/>
                        <a:pt x="53" y="78"/>
                      </a:cubicBezTo>
                      <a:cubicBezTo>
                        <a:pt x="52" y="78"/>
                        <a:pt x="52" y="78"/>
                        <a:pt x="52" y="78"/>
                      </a:cubicBezTo>
                      <a:cubicBezTo>
                        <a:pt x="51" y="78"/>
                        <a:pt x="51" y="79"/>
                        <a:pt x="51" y="80"/>
                      </a:cubicBezTo>
                      <a:cubicBezTo>
                        <a:pt x="51" y="80"/>
                        <a:pt x="51" y="80"/>
                        <a:pt x="51" y="80"/>
                      </a:cubicBezTo>
                      <a:cubicBezTo>
                        <a:pt x="49" y="80"/>
                        <a:pt x="49" y="81"/>
                        <a:pt x="48" y="83"/>
                      </a:cubicBezTo>
                      <a:cubicBezTo>
                        <a:pt x="48" y="82"/>
                        <a:pt x="48" y="82"/>
                        <a:pt x="48" y="82"/>
                      </a:cubicBezTo>
                      <a:cubicBezTo>
                        <a:pt x="47" y="83"/>
                        <a:pt x="44" y="82"/>
                        <a:pt x="43" y="84"/>
                      </a:cubicBezTo>
                      <a:cubicBezTo>
                        <a:pt x="43" y="84"/>
                        <a:pt x="43" y="84"/>
                        <a:pt x="43" y="83"/>
                      </a:cubicBezTo>
                      <a:cubicBezTo>
                        <a:pt x="43" y="84"/>
                        <a:pt x="41" y="84"/>
                        <a:pt x="40" y="84"/>
                      </a:cubicBezTo>
                      <a:cubicBezTo>
                        <a:pt x="39" y="84"/>
                        <a:pt x="38" y="84"/>
                        <a:pt x="38" y="86"/>
                      </a:cubicBezTo>
                      <a:cubicBezTo>
                        <a:pt x="37" y="87"/>
                        <a:pt x="37" y="87"/>
                        <a:pt x="37" y="87"/>
                      </a:cubicBezTo>
                      <a:cubicBezTo>
                        <a:pt x="39" y="87"/>
                        <a:pt x="37" y="89"/>
                        <a:pt x="38" y="89"/>
                      </a:cubicBezTo>
                      <a:cubicBezTo>
                        <a:pt x="37" y="90"/>
                        <a:pt x="35" y="88"/>
                        <a:pt x="36" y="88"/>
                      </a:cubicBezTo>
                      <a:cubicBezTo>
                        <a:pt x="36" y="88"/>
                        <a:pt x="36" y="88"/>
                        <a:pt x="36" y="88"/>
                      </a:cubicBezTo>
                      <a:cubicBezTo>
                        <a:pt x="37" y="86"/>
                        <a:pt x="34" y="88"/>
                        <a:pt x="34" y="87"/>
                      </a:cubicBezTo>
                      <a:cubicBezTo>
                        <a:pt x="30" y="87"/>
                        <a:pt x="27" y="85"/>
                        <a:pt x="24" y="84"/>
                      </a:cubicBezTo>
                      <a:cubicBezTo>
                        <a:pt x="24" y="85"/>
                        <a:pt x="24" y="85"/>
                        <a:pt x="24" y="85"/>
                      </a:cubicBezTo>
                      <a:cubicBezTo>
                        <a:pt x="23" y="84"/>
                        <a:pt x="23" y="84"/>
                        <a:pt x="23" y="84"/>
                      </a:cubicBezTo>
                      <a:cubicBezTo>
                        <a:pt x="23" y="84"/>
                        <a:pt x="23" y="83"/>
                        <a:pt x="24" y="84"/>
                      </a:cubicBezTo>
                      <a:cubicBezTo>
                        <a:pt x="24" y="83"/>
                        <a:pt x="23" y="84"/>
                        <a:pt x="22" y="84"/>
                      </a:cubicBezTo>
                      <a:cubicBezTo>
                        <a:pt x="21" y="83"/>
                        <a:pt x="24" y="83"/>
                        <a:pt x="23" y="82"/>
                      </a:cubicBezTo>
                      <a:cubicBezTo>
                        <a:pt x="23" y="82"/>
                        <a:pt x="23" y="82"/>
                        <a:pt x="23" y="82"/>
                      </a:cubicBezTo>
                      <a:cubicBezTo>
                        <a:pt x="23" y="82"/>
                        <a:pt x="23" y="82"/>
                        <a:pt x="23" y="82"/>
                      </a:cubicBezTo>
                      <a:cubicBezTo>
                        <a:pt x="22" y="83"/>
                        <a:pt x="22" y="83"/>
                        <a:pt x="21" y="83"/>
                      </a:cubicBezTo>
                      <a:cubicBezTo>
                        <a:pt x="20" y="82"/>
                        <a:pt x="21" y="82"/>
                        <a:pt x="21" y="81"/>
                      </a:cubicBezTo>
                      <a:cubicBezTo>
                        <a:pt x="21" y="81"/>
                        <a:pt x="21" y="81"/>
                        <a:pt x="21" y="81"/>
                      </a:cubicBezTo>
                      <a:cubicBezTo>
                        <a:pt x="21" y="81"/>
                        <a:pt x="20" y="80"/>
                        <a:pt x="20" y="80"/>
                      </a:cubicBezTo>
                      <a:cubicBezTo>
                        <a:pt x="19" y="81"/>
                        <a:pt x="19" y="81"/>
                        <a:pt x="19" y="81"/>
                      </a:cubicBezTo>
                      <a:cubicBezTo>
                        <a:pt x="19" y="81"/>
                        <a:pt x="18" y="80"/>
                        <a:pt x="18" y="82"/>
                      </a:cubicBezTo>
                      <a:cubicBezTo>
                        <a:pt x="18" y="80"/>
                        <a:pt x="15" y="77"/>
                        <a:pt x="15" y="76"/>
                      </a:cubicBezTo>
                      <a:cubicBezTo>
                        <a:pt x="14" y="76"/>
                        <a:pt x="13" y="75"/>
                        <a:pt x="13" y="74"/>
                      </a:cubicBezTo>
                      <a:cubicBezTo>
                        <a:pt x="12" y="75"/>
                        <a:pt x="11" y="75"/>
                        <a:pt x="11" y="74"/>
                      </a:cubicBezTo>
                      <a:cubicBezTo>
                        <a:pt x="14" y="73"/>
                        <a:pt x="11" y="72"/>
                        <a:pt x="13" y="71"/>
                      </a:cubicBezTo>
                      <a:cubicBezTo>
                        <a:pt x="12" y="72"/>
                        <a:pt x="11" y="68"/>
                        <a:pt x="10" y="70"/>
                      </a:cubicBezTo>
                      <a:cubicBezTo>
                        <a:pt x="10" y="69"/>
                        <a:pt x="11" y="69"/>
                        <a:pt x="11" y="69"/>
                      </a:cubicBezTo>
                      <a:cubicBezTo>
                        <a:pt x="10" y="68"/>
                        <a:pt x="10" y="67"/>
                        <a:pt x="10" y="66"/>
                      </a:cubicBezTo>
                      <a:cubicBezTo>
                        <a:pt x="10" y="64"/>
                        <a:pt x="10" y="63"/>
                        <a:pt x="10" y="62"/>
                      </a:cubicBezTo>
                      <a:cubicBezTo>
                        <a:pt x="9" y="62"/>
                        <a:pt x="9" y="63"/>
                        <a:pt x="8" y="62"/>
                      </a:cubicBezTo>
                      <a:cubicBezTo>
                        <a:pt x="10" y="61"/>
                        <a:pt x="10" y="61"/>
                        <a:pt x="10" y="61"/>
                      </a:cubicBezTo>
                      <a:cubicBezTo>
                        <a:pt x="10" y="60"/>
                        <a:pt x="8" y="60"/>
                        <a:pt x="9" y="59"/>
                      </a:cubicBezTo>
                      <a:cubicBezTo>
                        <a:pt x="9" y="60"/>
                        <a:pt x="8" y="60"/>
                        <a:pt x="8" y="59"/>
                      </a:cubicBezTo>
                      <a:cubicBezTo>
                        <a:pt x="9" y="57"/>
                        <a:pt x="8" y="54"/>
                        <a:pt x="8" y="52"/>
                      </a:cubicBezTo>
                      <a:cubicBezTo>
                        <a:pt x="8" y="49"/>
                        <a:pt x="8" y="47"/>
                        <a:pt x="10" y="45"/>
                      </a:cubicBezTo>
                      <a:cubicBezTo>
                        <a:pt x="9" y="45"/>
                        <a:pt x="9" y="45"/>
                        <a:pt x="9" y="44"/>
                      </a:cubicBezTo>
                      <a:cubicBezTo>
                        <a:pt x="9" y="44"/>
                        <a:pt x="9" y="44"/>
                        <a:pt x="8" y="44"/>
                      </a:cubicBezTo>
                      <a:cubicBezTo>
                        <a:pt x="8" y="44"/>
                        <a:pt x="9" y="43"/>
                        <a:pt x="9" y="43"/>
                      </a:cubicBezTo>
                      <a:cubicBezTo>
                        <a:pt x="9" y="43"/>
                        <a:pt x="10" y="42"/>
                        <a:pt x="10" y="42"/>
                      </a:cubicBezTo>
                      <a:cubicBezTo>
                        <a:pt x="9" y="41"/>
                        <a:pt x="10" y="40"/>
                        <a:pt x="9" y="39"/>
                      </a:cubicBezTo>
                      <a:cubicBezTo>
                        <a:pt x="9" y="40"/>
                        <a:pt x="9" y="40"/>
                        <a:pt x="9" y="40"/>
                      </a:cubicBezTo>
                      <a:cubicBezTo>
                        <a:pt x="8" y="39"/>
                        <a:pt x="6" y="41"/>
                        <a:pt x="4" y="40"/>
                      </a:cubicBezTo>
                      <a:cubicBezTo>
                        <a:pt x="5" y="41"/>
                        <a:pt x="1" y="42"/>
                        <a:pt x="3" y="45"/>
                      </a:cubicBezTo>
                      <a:cubicBezTo>
                        <a:pt x="2" y="45"/>
                        <a:pt x="2" y="44"/>
                        <a:pt x="2" y="44"/>
                      </a:cubicBezTo>
                      <a:cubicBezTo>
                        <a:pt x="3" y="45"/>
                        <a:pt x="3" y="46"/>
                        <a:pt x="2" y="47"/>
                      </a:cubicBezTo>
                      <a:cubicBezTo>
                        <a:pt x="2" y="46"/>
                        <a:pt x="2" y="46"/>
                        <a:pt x="2" y="46"/>
                      </a:cubicBezTo>
                      <a:cubicBezTo>
                        <a:pt x="2" y="49"/>
                        <a:pt x="1" y="50"/>
                        <a:pt x="0" y="54"/>
                      </a:cubicBezTo>
                      <a:cubicBezTo>
                        <a:pt x="1" y="54"/>
                        <a:pt x="1" y="54"/>
                        <a:pt x="1" y="54"/>
                      </a:cubicBezTo>
                      <a:cubicBezTo>
                        <a:pt x="1" y="54"/>
                        <a:pt x="1" y="54"/>
                        <a:pt x="1" y="55"/>
                      </a:cubicBezTo>
                      <a:cubicBezTo>
                        <a:pt x="2" y="56"/>
                        <a:pt x="1" y="53"/>
                        <a:pt x="2" y="53"/>
                      </a:cubicBezTo>
                      <a:cubicBezTo>
                        <a:pt x="0" y="54"/>
                        <a:pt x="3" y="58"/>
                        <a:pt x="0" y="59"/>
                      </a:cubicBezTo>
                      <a:cubicBezTo>
                        <a:pt x="1" y="60"/>
                        <a:pt x="1" y="59"/>
                        <a:pt x="2" y="60"/>
                      </a:cubicBezTo>
                      <a:cubicBezTo>
                        <a:pt x="1" y="60"/>
                        <a:pt x="1" y="60"/>
                        <a:pt x="1" y="60"/>
                      </a:cubicBezTo>
                      <a:cubicBezTo>
                        <a:pt x="2" y="60"/>
                        <a:pt x="2" y="60"/>
                        <a:pt x="2" y="60"/>
                      </a:cubicBezTo>
                      <a:cubicBezTo>
                        <a:pt x="2" y="61"/>
                        <a:pt x="1" y="62"/>
                        <a:pt x="1" y="62"/>
                      </a:cubicBezTo>
                      <a:cubicBezTo>
                        <a:pt x="1" y="62"/>
                        <a:pt x="0" y="61"/>
                        <a:pt x="0" y="61"/>
                      </a:cubicBezTo>
                      <a:cubicBezTo>
                        <a:pt x="0" y="62"/>
                        <a:pt x="1" y="64"/>
                        <a:pt x="1" y="64"/>
                      </a:cubicBezTo>
                      <a:cubicBezTo>
                        <a:pt x="1" y="64"/>
                        <a:pt x="1" y="63"/>
                        <a:pt x="1" y="63"/>
                      </a:cubicBezTo>
                      <a:cubicBezTo>
                        <a:pt x="2" y="64"/>
                        <a:pt x="2" y="66"/>
                        <a:pt x="2" y="68"/>
                      </a:cubicBezTo>
                      <a:cubicBezTo>
                        <a:pt x="3" y="69"/>
                        <a:pt x="3" y="71"/>
                        <a:pt x="5" y="72"/>
                      </a:cubicBezTo>
                      <a:cubicBezTo>
                        <a:pt x="5" y="72"/>
                        <a:pt x="5" y="72"/>
                        <a:pt x="5" y="72"/>
                      </a:cubicBezTo>
                      <a:cubicBezTo>
                        <a:pt x="7" y="73"/>
                        <a:pt x="5" y="74"/>
                        <a:pt x="7" y="76"/>
                      </a:cubicBezTo>
                      <a:cubicBezTo>
                        <a:pt x="6" y="76"/>
                        <a:pt x="6" y="76"/>
                        <a:pt x="6" y="76"/>
                      </a:cubicBezTo>
                      <a:cubicBezTo>
                        <a:pt x="7" y="76"/>
                        <a:pt x="8" y="76"/>
                        <a:pt x="8" y="77"/>
                      </a:cubicBezTo>
                      <a:cubicBezTo>
                        <a:pt x="7" y="77"/>
                        <a:pt x="8" y="78"/>
                        <a:pt x="7" y="78"/>
                      </a:cubicBezTo>
                      <a:cubicBezTo>
                        <a:pt x="9" y="80"/>
                        <a:pt x="8" y="79"/>
                        <a:pt x="10" y="79"/>
                      </a:cubicBezTo>
                      <a:cubicBezTo>
                        <a:pt x="10" y="80"/>
                        <a:pt x="10" y="80"/>
                        <a:pt x="10" y="80"/>
                      </a:cubicBezTo>
                      <a:cubicBezTo>
                        <a:pt x="11" y="80"/>
                        <a:pt x="11" y="80"/>
                        <a:pt x="12" y="81"/>
                      </a:cubicBezTo>
                      <a:cubicBezTo>
                        <a:pt x="11" y="80"/>
                        <a:pt x="11" y="82"/>
                        <a:pt x="10" y="81"/>
                      </a:cubicBezTo>
                      <a:cubicBezTo>
                        <a:pt x="11" y="85"/>
                        <a:pt x="14" y="83"/>
                        <a:pt x="13" y="86"/>
                      </a:cubicBezTo>
                      <a:cubicBezTo>
                        <a:pt x="15" y="85"/>
                        <a:pt x="12" y="83"/>
                        <a:pt x="13" y="84"/>
                      </a:cubicBezTo>
                      <a:cubicBezTo>
                        <a:pt x="13" y="83"/>
                        <a:pt x="15" y="83"/>
                        <a:pt x="15" y="84"/>
                      </a:cubicBezTo>
                      <a:cubicBezTo>
                        <a:pt x="16" y="84"/>
                        <a:pt x="14" y="87"/>
                        <a:pt x="16" y="88"/>
                      </a:cubicBezTo>
                      <a:cubicBezTo>
                        <a:pt x="16" y="88"/>
                        <a:pt x="16" y="88"/>
                        <a:pt x="16" y="88"/>
                      </a:cubicBezTo>
                      <a:cubicBezTo>
                        <a:pt x="16" y="89"/>
                        <a:pt x="17" y="88"/>
                        <a:pt x="18" y="89"/>
                      </a:cubicBezTo>
                      <a:cubicBezTo>
                        <a:pt x="19" y="89"/>
                        <a:pt x="19" y="90"/>
                        <a:pt x="20" y="89"/>
                      </a:cubicBezTo>
                      <a:cubicBezTo>
                        <a:pt x="20" y="89"/>
                        <a:pt x="18" y="88"/>
                        <a:pt x="18" y="88"/>
                      </a:cubicBezTo>
                      <a:cubicBezTo>
                        <a:pt x="19" y="89"/>
                        <a:pt x="21" y="87"/>
                        <a:pt x="22" y="89"/>
                      </a:cubicBezTo>
                      <a:cubicBezTo>
                        <a:pt x="22" y="89"/>
                        <a:pt x="21" y="89"/>
                        <a:pt x="21" y="89"/>
                      </a:cubicBezTo>
                      <a:cubicBezTo>
                        <a:pt x="21" y="90"/>
                        <a:pt x="22" y="90"/>
                        <a:pt x="22" y="90"/>
                      </a:cubicBezTo>
                      <a:cubicBezTo>
                        <a:pt x="21" y="92"/>
                        <a:pt x="20" y="89"/>
                        <a:pt x="18" y="90"/>
                      </a:cubicBezTo>
                      <a:cubicBezTo>
                        <a:pt x="18" y="91"/>
                        <a:pt x="21" y="90"/>
                        <a:pt x="19" y="91"/>
                      </a:cubicBezTo>
                      <a:cubicBezTo>
                        <a:pt x="21" y="90"/>
                        <a:pt x="21" y="93"/>
                        <a:pt x="23" y="91"/>
                      </a:cubicBezTo>
                      <a:cubicBezTo>
                        <a:pt x="23" y="92"/>
                        <a:pt x="23" y="92"/>
                        <a:pt x="23" y="92"/>
                      </a:cubicBezTo>
                      <a:cubicBezTo>
                        <a:pt x="23" y="92"/>
                        <a:pt x="24" y="92"/>
                        <a:pt x="24" y="92"/>
                      </a:cubicBezTo>
                      <a:cubicBezTo>
                        <a:pt x="23" y="93"/>
                        <a:pt x="23" y="93"/>
                        <a:pt x="23" y="93"/>
                      </a:cubicBezTo>
                      <a:cubicBezTo>
                        <a:pt x="24" y="92"/>
                        <a:pt x="25" y="95"/>
                        <a:pt x="26" y="94"/>
                      </a:cubicBezTo>
                      <a:cubicBezTo>
                        <a:pt x="24" y="94"/>
                        <a:pt x="26" y="93"/>
                        <a:pt x="25" y="92"/>
                      </a:cubicBezTo>
                      <a:cubicBezTo>
                        <a:pt x="28" y="92"/>
                        <a:pt x="26" y="95"/>
                        <a:pt x="30" y="95"/>
                      </a:cubicBezTo>
                      <a:cubicBezTo>
                        <a:pt x="29" y="95"/>
                        <a:pt x="28" y="94"/>
                        <a:pt x="29" y="94"/>
                      </a:cubicBezTo>
                      <a:cubicBezTo>
                        <a:pt x="30" y="94"/>
                        <a:pt x="31" y="95"/>
                        <a:pt x="31" y="95"/>
                      </a:cubicBezTo>
                      <a:cubicBezTo>
                        <a:pt x="33" y="95"/>
                        <a:pt x="31" y="94"/>
                        <a:pt x="32" y="94"/>
                      </a:cubicBezTo>
                      <a:cubicBezTo>
                        <a:pt x="32" y="95"/>
                        <a:pt x="33" y="94"/>
                        <a:pt x="34" y="93"/>
                      </a:cubicBezTo>
                      <a:cubicBezTo>
                        <a:pt x="34" y="94"/>
                        <a:pt x="34" y="94"/>
                        <a:pt x="34" y="94"/>
                      </a:cubicBezTo>
                      <a:cubicBezTo>
                        <a:pt x="36" y="95"/>
                        <a:pt x="34" y="92"/>
                        <a:pt x="37" y="93"/>
                      </a:cubicBezTo>
                      <a:cubicBezTo>
                        <a:pt x="36" y="94"/>
                        <a:pt x="36" y="94"/>
                        <a:pt x="36" y="94"/>
                      </a:cubicBezTo>
                      <a:cubicBezTo>
                        <a:pt x="37" y="94"/>
                        <a:pt x="37" y="94"/>
                        <a:pt x="37" y="94"/>
                      </a:cubicBezTo>
                      <a:cubicBezTo>
                        <a:pt x="37" y="95"/>
                        <a:pt x="37" y="95"/>
                        <a:pt x="37" y="95"/>
                      </a:cubicBezTo>
                      <a:cubicBezTo>
                        <a:pt x="38" y="94"/>
                        <a:pt x="38" y="94"/>
                        <a:pt x="40" y="94"/>
                      </a:cubicBezTo>
                      <a:cubicBezTo>
                        <a:pt x="39" y="93"/>
                        <a:pt x="40" y="92"/>
                        <a:pt x="41" y="92"/>
                      </a:cubicBezTo>
                      <a:cubicBezTo>
                        <a:pt x="41" y="92"/>
                        <a:pt x="40" y="93"/>
                        <a:pt x="42" y="92"/>
                      </a:cubicBezTo>
                      <a:cubicBezTo>
                        <a:pt x="42" y="93"/>
                        <a:pt x="41" y="94"/>
                        <a:pt x="41" y="93"/>
                      </a:cubicBezTo>
                      <a:cubicBezTo>
                        <a:pt x="41" y="94"/>
                        <a:pt x="40" y="94"/>
                        <a:pt x="40" y="94"/>
                      </a:cubicBezTo>
                      <a:cubicBezTo>
                        <a:pt x="41" y="95"/>
                        <a:pt x="42" y="94"/>
                        <a:pt x="43" y="94"/>
                      </a:cubicBezTo>
                      <a:cubicBezTo>
                        <a:pt x="43" y="94"/>
                        <a:pt x="43" y="94"/>
                        <a:pt x="42" y="94"/>
                      </a:cubicBezTo>
                      <a:cubicBezTo>
                        <a:pt x="44" y="92"/>
                        <a:pt x="44" y="92"/>
                        <a:pt x="44" y="92"/>
                      </a:cubicBezTo>
                      <a:cubicBezTo>
                        <a:pt x="45" y="92"/>
                        <a:pt x="44" y="92"/>
                        <a:pt x="44" y="93"/>
                      </a:cubicBezTo>
                      <a:cubicBezTo>
                        <a:pt x="45" y="92"/>
                        <a:pt x="45" y="92"/>
                        <a:pt x="45" y="91"/>
                      </a:cubicBezTo>
                      <a:cubicBezTo>
                        <a:pt x="45" y="92"/>
                        <a:pt x="46" y="93"/>
                        <a:pt x="45" y="94"/>
                      </a:cubicBezTo>
                      <a:cubicBezTo>
                        <a:pt x="47" y="92"/>
                        <a:pt x="47" y="92"/>
                        <a:pt x="47" y="92"/>
                      </a:cubicBezTo>
                      <a:cubicBezTo>
                        <a:pt x="47" y="92"/>
                        <a:pt x="48" y="92"/>
                        <a:pt x="48" y="93"/>
                      </a:cubicBezTo>
                      <a:cubicBezTo>
                        <a:pt x="49" y="93"/>
                        <a:pt x="50" y="90"/>
                        <a:pt x="52" y="90"/>
                      </a:cubicBezTo>
                      <a:cubicBezTo>
                        <a:pt x="52" y="90"/>
                        <a:pt x="52" y="89"/>
                        <a:pt x="52" y="89"/>
                      </a:cubicBezTo>
                      <a:cubicBezTo>
                        <a:pt x="53" y="89"/>
                        <a:pt x="55" y="89"/>
                        <a:pt x="56" y="87"/>
                      </a:cubicBezTo>
                      <a:cubicBezTo>
                        <a:pt x="57" y="87"/>
                        <a:pt x="57" y="87"/>
                        <a:pt x="57" y="87"/>
                      </a:cubicBezTo>
                      <a:cubicBezTo>
                        <a:pt x="58" y="86"/>
                        <a:pt x="55" y="87"/>
                        <a:pt x="57" y="85"/>
                      </a:cubicBezTo>
                      <a:cubicBezTo>
                        <a:pt x="58" y="83"/>
                        <a:pt x="58" y="85"/>
                        <a:pt x="59" y="85"/>
                      </a:cubicBezTo>
                      <a:cubicBezTo>
                        <a:pt x="59" y="84"/>
                        <a:pt x="59" y="82"/>
                        <a:pt x="61" y="82"/>
                      </a:cubicBezTo>
                      <a:cubicBezTo>
                        <a:pt x="60" y="82"/>
                        <a:pt x="60" y="83"/>
                        <a:pt x="60" y="83"/>
                      </a:cubicBezTo>
                      <a:close/>
                      <a:moveTo>
                        <a:pt x="69" y="70"/>
                      </a:moveTo>
                      <a:cubicBezTo>
                        <a:pt x="69" y="70"/>
                        <a:pt x="69" y="71"/>
                        <a:pt x="69" y="71"/>
                      </a:cubicBezTo>
                      <a:cubicBezTo>
                        <a:pt x="68" y="70"/>
                        <a:pt x="69" y="70"/>
                        <a:pt x="69" y="70"/>
                      </a:cubicBezTo>
                      <a:close/>
                      <a:moveTo>
                        <a:pt x="74" y="46"/>
                      </a:moveTo>
                      <a:cubicBezTo>
                        <a:pt x="74" y="46"/>
                        <a:pt x="74" y="47"/>
                        <a:pt x="74" y="47"/>
                      </a:cubicBezTo>
                      <a:cubicBezTo>
                        <a:pt x="74" y="47"/>
                        <a:pt x="74" y="46"/>
                        <a:pt x="74" y="46"/>
                      </a:cubicBezTo>
                      <a:close/>
                      <a:moveTo>
                        <a:pt x="39" y="9"/>
                      </a:moveTo>
                      <a:cubicBezTo>
                        <a:pt x="39" y="9"/>
                        <a:pt x="39" y="9"/>
                        <a:pt x="39" y="9"/>
                      </a:cubicBezTo>
                      <a:cubicBezTo>
                        <a:pt x="39" y="9"/>
                        <a:pt x="39" y="9"/>
                        <a:pt x="39" y="9"/>
                      </a:cubicBezTo>
                      <a:close/>
                      <a:moveTo>
                        <a:pt x="37" y="8"/>
                      </a:moveTo>
                      <a:cubicBezTo>
                        <a:pt x="37" y="9"/>
                        <a:pt x="37" y="9"/>
                        <a:pt x="38" y="9"/>
                      </a:cubicBezTo>
                      <a:cubicBezTo>
                        <a:pt x="38" y="9"/>
                        <a:pt x="38" y="8"/>
                        <a:pt x="38" y="8"/>
                      </a:cubicBezTo>
                      <a:cubicBezTo>
                        <a:pt x="38" y="8"/>
                        <a:pt x="38" y="8"/>
                        <a:pt x="37" y="8"/>
                      </a:cubicBezTo>
                      <a:close/>
                      <a:moveTo>
                        <a:pt x="21" y="82"/>
                      </a:moveTo>
                      <a:cubicBezTo>
                        <a:pt x="21" y="82"/>
                        <a:pt x="21" y="82"/>
                        <a:pt x="21" y="82"/>
                      </a:cubicBezTo>
                      <a:cubicBezTo>
                        <a:pt x="20" y="82"/>
                        <a:pt x="20" y="82"/>
                        <a:pt x="21"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2" name="Freeform 633">
                  <a:extLst>
                    <a:ext uri="{FF2B5EF4-FFF2-40B4-BE49-F238E27FC236}">
                      <a16:creationId xmlns:a16="http://schemas.microsoft.com/office/drawing/2014/main" id="{82971FA2-3CC5-472E-AEE4-1D84416B6660}"/>
                    </a:ext>
                  </a:extLst>
                </p:cNvPr>
                <p:cNvSpPr>
                  <a:spLocks/>
                </p:cNvSpPr>
                <p:nvPr userDrawn="1"/>
              </p:nvSpPr>
              <p:spPr bwMode="auto">
                <a:xfrm>
                  <a:off x="4406" y="4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3" name="Freeform 634">
                  <a:extLst>
                    <a:ext uri="{FF2B5EF4-FFF2-40B4-BE49-F238E27FC236}">
                      <a16:creationId xmlns:a16="http://schemas.microsoft.com/office/drawing/2014/main" id="{F820D15D-C449-4D22-945F-932413681F66}"/>
                    </a:ext>
                  </a:extLst>
                </p:cNvPr>
                <p:cNvSpPr>
                  <a:spLocks/>
                </p:cNvSpPr>
                <p:nvPr userDrawn="1"/>
              </p:nvSpPr>
              <p:spPr bwMode="auto">
                <a:xfrm>
                  <a:off x="4296" y="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4" name="Freeform 635">
                  <a:extLst>
                    <a:ext uri="{FF2B5EF4-FFF2-40B4-BE49-F238E27FC236}">
                      <a16:creationId xmlns:a16="http://schemas.microsoft.com/office/drawing/2014/main" id="{7477DE60-C117-4CCD-B72F-9B13C7B4E348}"/>
                    </a:ext>
                  </a:extLst>
                </p:cNvPr>
                <p:cNvSpPr>
                  <a:spLocks/>
                </p:cNvSpPr>
                <p:nvPr userDrawn="1"/>
              </p:nvSpPr>
              <p:spPr bwMode="auto">
                <a:xfrm>
                  <a:off x="4326" y="2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5" name="Freeform 636">
                  <a:extLst>
                    <a:ext uri="{FF2B5EF4-FFF2-40B4-BE49-F238E27FC236}">
                      <a16:creationId xmlns:a16="http://schemas.microsoft.com/office/drawing/2014/main" id="{9339C5D4-9187-423F-8D3A-F0D5E0A14684}"/>
                    </a:ext>
                  </a:extLst>
                </p:cNvPr>
                <p:cNvSpPr>
                  <a:spLocks/>
                </p:cNvSpPr>
                <p:nvPr userDrawn="1"/>
              </p:nvSpPr>
              <p:spPr bwMode="auto">
                <a:xfrm>
                  <a:off x="4197" y="2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6" name="Freeform 637">
                  <a:extLst>
                    <a:ext uri="{FF2B5EF4-FFF2-40B4-BE49-F238E27FC236}">
                      <a16:creationId xmlns:a16="http://schemas.microsoft.com/office/drawing/2014/main" id="{B4D10DDF-2521-423F-AB6C-4AE698CE9AAC}"/>
                    </a:ext>
                  </a:extLst>
                </p:cNvPr>
                <p:cNvSpPr>
                  <a:spLocks/>
                </p:cNvSpPr>
                <p:nvPr userDrawn="1"/>
              </p:nvSpPr>
              <p:spPr bwMode="auto">
                <a:xfrm>
                  <a:off x="4152" y="288"/>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7" name="Freeform 638">
                  <a:extLst>
                    <a:ext uri="{FF2B5EF4-FFF2-40B4-BE49-F238E27FC236}">
                      <a16:creationId xmlns:a16="http://schemas.microsoft.com/office/drawing/2014/main" id="{B523D1FF-80C5-4449-A5FC-E37EC9269339}"/>
                    </a:ext>
                  </a:extLst>
                </p:cNvPr>
                <p:cNvSpPr>
                  <a:spLocks/>
                </p:cNvSpPr>
                <p:nvPr userDrawn="1"/>
              </p:nvSpPr>
              <p:spPr bwMode="auto">
                <a:xfrm>
                  <a:off x="4182" y="278"/>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1"/>
                        <a:pt x="0" y="1"/>
                      </a:cubicBezTo>
                      <a:cubicBezTo>
                        <a:pt x="0" y="1"/>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8" name="Freeform 639">
                  <a:extLst>
                    <a:ext uri="{FF2B5EF4-FFF2-40B4-BE49-F238E27FC236}">
                      <a16:creationId xmlns:a16="http://schemas.microsoft.com/office/drawing/2014/main" id="{F31DFBBC-E936-4040-8116-54DADA56495C}"/>
                    </a:ext>
                  </a:extLst>
                </p:cNvPr>
                <p:cNvSpPr>
                  <a:spLocks/>
                </p:cNvSpPr>
                <p:nvPr userDrawn="1"/>
              </p:nvSpPr>
              <p:spPr bwMode="auto">
                <a:xfrm>
                  <a:off x="4182" y="28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9" name="Freeform 640">
                  <a:extLst>
                    <a:ext uri="{FF2B5EF4-FFF2-40B4-BE49-F238E27FC236}">
                      <a16:creationId xmlns:a16="http://schemas.microsoft.com/office/drawing/2014/main" id="{B1E894CB-E70B-4854-A056-CC4253FA667D}"/>
                    </a:ext>
                  </a:extLst>
                </p:cNvPr>
                <p:cNvSpPr>
                  <a:spLocks/>
                </p:cNvSpPr>
                <p:nvPr userDrawn="1"/>
              </p:nvSpPr>
              <p:spPr bwMode="auto">
                <a:xfrm>
                  <a:off x="4217" y="273"/>
                  <a:ext cx="5" cy="15"/>
                </a:xfrm>
                <a:custGeom>
                  <a:avLst/>
                  <a:gdLst>
                    <a:gd name="T0" fmla="*/ 0 w 1"/>
                    <a:gd name="T1" fmla="*/ 1 h 3"/>
                    <a:gd name="T2" fmla="*/ 0 w 1"/>
                    <a:gd name="T3" fmla="*/ 2 h 3"/>
                    <a:gd name="T4" fmla="*/ 0 w 1"/>
                    <a:gd name="T5" fmla="*/ 1 h 3"/>
                  </a:gdLst>
                  <a:ahLst/>
                  <a:cxnLst>
                    <a:cxn ang="0">
                      <a:pos x="T0" y="T1"/>
                    </a:cxn>
                    <a:cxn ang="0">
                      <a:pos x="T2" y="T3"/>
                    </a:cxn>
                    <a:cxn ang="0">
                      <a:pos x="T4" y="T5"/>
                    </a:cxn>
                  </a:cxnLst>
                  <a:rect l="0" t="0" r="r" b="b"/>
                  <a:pathLst>
                    <a:path w="1" h="3">
                      <a:moveTo>
                        <a:pt x="0" y="1"/>
                      </a:moveTo>
                      <a:cubicBezTo>
                        <a:pt x="0" y="1"/>
                        <a:pt x="0" y="2"/>
                        <a:pt x="0" y="2"/>
                      </a:cubicBezTo>
                      <a:cubicBezTo>
                        <a:pt x="0"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0" name="Rectangle 641">
                  <a:extLst>
                    <a:ext uri="{FF2B5EF4-FFF2-40B4-BE49-F238E27FC236}">
                      <a16:creationId xmlns:a16="http://schemas.microsoft.com/office/drawing/2014/main" id="{810CCB29-07E3-40C8-A483-C198D10501E5}"/>
                    </a:ext>
                  </a:extLst>
                </p:cNvPr>
                <p:cNvSpPr>
                  <a:spLocks noChangeArrowheads="1"/>
                </p:cNvSpPr>
                <p:nvPr userDrawn="1"/>
              </p:nvSpPr>
              <p:spPr bwMode="auto">
                <a:xfrm>
                  <a:off x="4182" y="27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1" name="Freeform 642">
                  <a:extLst>
                    <a:ext uri="{FF2B5EF4-FFF2-40B4-BE49-F238E27FC236}">
                      <a16:creationId xmlns:a16="http://schemas.microsoft.com/office/drawing/2014/main" id="{213D35E6-9FF7-4C38-87F5-E2126DA551EA}"/>
                    </a:ext>
                  </a:extLst>
                </p:cNvPr>
                <p:cNvSpPr>
                  <a:spLocks/>
                </p:cNvSpPr>
                <p:nvPr userDrawn="1"/>
              </p:nvSpPr>
              <p:spPr bwMode="auto">
                <a:xfrm>
                  <a:off x="4197" y="26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2" name="Freeform 643">
                  <a:extLst>
                    <a:ext uri="{FF2B5EF4-FFF2-40B4-BE49-F238E27FC236}">
                      <a16:creationId xmlns:a16="http://schemas.microsoft.com/office/drawing/2014/main" id="{02447C6B-6046-4920-9B34-DD55C6AD52EA}"/>
                    </a:ext>
                  </a:extLst>
                </p:cNvPr>
                <p:cNvSpPr>
                  <a:spLocks/>
                </p:cNvSpPr>
                <p:nvPr userDrawn="1"/>
              </p:nvSpPr>
              <p:spPr bwMode="auto">
                <a:xfrm>
                  <a:off x="4192" y="26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3" name="Freeform 644">
                  <a:extLst>
                    <a:ext uri="{FF2B5EF4-FFF2-40B4-BE49-F238E27FC236}">
                      <a16:creationId xmlns:a16="http://schemas.microsoft.com/office/drawing/2014/main" id="{A64208B0-D899-4DE8-990A-E611966957A2}"/>
                    </a:ext>
                  </a:extLst>
                </p:cNvPr>
                <p:cNvSpPr>
                  <a:spLocks/>
                </p:cNvSpPr>
                <p:nvPr userDrawn="1"/>
              </p:nvSpPr>
              <p:spPr bwMode="auto">
                <a:xfrm>
                  <a:off x="4187" y="26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4" name="Freeform 645">
                  <a:extLst>
                    <a:ext uri="{FF2B5EF4-FFF2-40B4-BE49-F238E27FC236}">
                      <a16:creationId xmlns:a16="http://schemas.microsoft.com/office/drawing/2014/main" id="{CFC639FE-399E-477C-91C4-82C52310EE80}"/>
                    </a:ext>
                  </a:extLst>
                </p:cNvPr>
                <p:cNvSpPr>
                  <a:spLocks/>
                </p:cNvSpPr>
                <p:nvPr userDrawn="1"/>
              </p:nvSpPr>
              <p:spPr bwMode="auto">
                <a:xfrm>
                  <a:off x="4251" y="248"/>
                  <a:ext cx="5" cy="5"/>
                </a:xfrm>
                <a:custGeom>
                  <a:avLst/>
                  <a:gdLst>
                    <a:gd name="T0" fmla="*/ 0 w 1"/>
                    <a:gd name="T1" fmla="*/ 1 h 1"/>
                    <a:gd name="T2" fmla="*/ 1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5" name="Freeform 646">
                  <a:extLst>
                    <a:ext uri="{FF2B5EF4-FFF2-40B4-BE49-F238E27FC236}">
                      <a16:creationId xmlns:a16="http://schemas.microsoft.com/office/drawing/2014/main" id="{387DE07E-90C8-48A7-AE7A-5B03C048D5F2}"/>
                    </a:ext>
                  </a:extLst>
                </p:cNvPr>
                <p:cNvSpPr>
                  <a:spLocks/>
                </p:cNvSpPr>
                <p:nvPr userDrawn="1"/>
              </p:nvSpPr>
              <p:spPr bwMode="auto">
                <a:xfrm>
                  <a:off x="4237" y="23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6" name="Freeform 647">
                  <a:extLst>
                    <a:ext uri="{FF2B5EF4-FFF2-40B4-BE49-F238E27FC236}">
                      <a16:creationId xmlns:a16="http://schemas.microsoft.com/office/drawing/2014/main" id="{373331B6-AEA4-4454-966F-41C2B22C8881}"/>
                    </a:ext>
                  </a:extLst>
                </p:cNvPr>
                <p:cNvSpPr>
                  <a:spLocks/>
                </p:cNvSpPr>
                <p:nvPr userDrawn="1"/>
              </p:nvSpPr>
              <p:spPr bwMode="auto">
                <a:xfrm>
                  <a:off x="4246" y="233"/>
                  <a:ext cx="10" cy="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7" name="Freeform 648">
                  <a:extLst>
                    <a:ext uri="{FF2B5EF4-FFF2-40B4-BE49-F238E27FC236}">
                      <a16:creationId xmlns:a16="http://schemas.microsoft.com/office/drawing/2014/main" id="{61205B89-1DDA-484A-A8AF-D757ED88A31E}"/>
                    </a:ext>
                  </a:extLst>
                </p:cNvPr>
                <p:cNvSpPr>
                  <a:spLocks/>
                </p:cNvSpPr>
                <p:nvPr userDrawn="1"/>
              </p:nvSpPr>
              <p:spPr bwMode="auto">
                <a:xfrm>
                  <a:off x="4321" y="268"/>
                  <a:ext cx="5" cy="10"/>
                </a:xfrm>
                <a:custGeom>
                  <a:avLst/>
                  <a:gdLst>
                    <a:gd name="T0" fmla="*/ 5 w 5"/>
                    <a:gd name="T1" fmla="*/ 0 h 10"/>
                    <a:gd name="T2" fmla="*/ 5 w 5"/>
                    <a:gd name="T3" fmla="*/ 0 h 10"/>
                    <a:gd name="T4" fmla="*/ 0 w 5"/>
                    <a:gd name="T5" fmla="*/ 10 h 10"/>
                    <a:gd name="T6" fmla="*/ 5 w 5"/>
                    <a:gd name="T7" fmla="*/ 0 h 10"/>
                  </a:gdLst>
                  <a:ahLst/>
                  <a:cxnLst>
                    <a:cxn ang="0">
                      <a:pos x="T0" y="T1"/>
                    </a:cxn>
                    <a:cxn ang="0">
                      <a:pos x="T2" y="T3"/>
                    </a:cxn>
                    <a:cxn ang="0">
                      <a:pos x="T4" y="T5"/>
                    </a:cxn>
                    <a:cxn ang="0">
                      <a:pos x="T6" y="T7"/>
                    </a:cxn>
                  </a:cxnLst>
                  <a:rect l="0" t="0" r="r" b="b"/>
                  <a:pathLst>
                    <a:path w="5" h="10">
                      <a:moveTo>
                        <a:pt x="5" y="0"/>
                      </a:moveTo>
                      <a:lnTo>
                        <a:pt x="5" y="0"/>
                      </a:lnTo>
                      <a:lnTo>
                        <a:pt x="0" y="1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8" name="Freeform 649">
                  <a:extLst>
                    <a:ext uri="{FF2B5EF4-FFF2-40B4-BE49-F238E27FC236}">
                      <a16:creationId xmlns:a16="http://schemas.microsoft.com/office/drawing/2014/main" id="{F3ED551A-C7A0-4FB6-989D-FDB8056589DD}"/>
                    </a:ext>
                  </a:extLst>
                </p:cNvPr>
                <p:cNvSpPr>
                  <a:spLocks/>
                </p:cNvSpPr>
                <p:nvPr userDrawn="1"/>
              </p:nvSpPr>
              <p:spPr bwMode="auto">
                <a:xfrm>
                  <a:off x="4386" y="303"/>
                  <a:ext cx="10" cy="15"/>
                </a:xfrm>
                <a:custGeom>
                  <a:avLst/>
                  <a:gdLst>
                    <a:gd name="T0" fmla="*/ 2 w 2"/>
                    <a:gd name="T1" fmla="*/ 2 h 3"/>
                    <a:gd name="T2" fmla="*/ 0 w 2"/>
                    <a:gd name="T3" fmla="*/ 0 h 3"/>
                    <a:gd name="T4" fmla="*/ 0 w 2"/>
                    <a:gd name="T5" fmla="*/ 2 h 3"/>
                    <a:gd name="T6" fmla="*/ 2 w 2"/>
                    <a:gd name="T7" fmla="*/ 2 h 3"/>
                  </a:gdLst>
                  <a:ahLst/>
                  <a:cxnLst>
                    <a:cxn ang="0">
                      <a:pos x="T0" y="T1"/>
                    </a:cxn>
                    <a:cxn ang="0">
                      <a:pos x="T2" y="T3"/>
                    </a:cxn>
                    <a:cxn ang="0">
                      <a:pos x="T4" y="T5"/>
                    </a:cxn>
                    <a:cxn ang="0">
                      <a:pos x="T6" y="T7"/>
                    </a:cxn>
                  </a:cxnLst>
                  <a:rect l="0" t="0" r="r" b="b"/>
                  <a:pathLst>
                    <a:path w="2" h="3">
                      <a:moveTo>
                        <a:pt x="2" y="2"/>
                      </a:moveTo>
                      <a:cubicBezTo>
                        <a:pt x="1" y="0"/>
                        <a:pt x="0" y="2"/>
                        <a:pt x="0" y="0"/>
                      </a:cubicBezTo>
                      <a:cubicBezTo>
                        <a:pt x="0" y="0"/>
                        <a:pt x="0" y="2"/>
                        <a:pt x="0" y="2"/>
                      </a:cubicBezTo>
                      <a:cubicBezTo>
                        <a:pt x="1" y="2"/>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9" name="Freeform 650">
                  <a:extLst>
                    <a:ext uri="{FF2B5EF4-FFF2-40B4-BE49-F238E27FC236}">
                      <a16:creationId xmlns:a16="http://schemas.microsoft.com/office/drawing/2014/main" id="{4F810D41-C84A-4BFC-9FB3-16F76797F475}"/>
                    </a:ext>
                  </a:extLst>
                </p:cNvPr>
                <p:cNvSpPr>
                  <a:spLocks/>
                </p:cNvSpPr>
                <p:nvPr userDrawn="1"/>
              </p:nvSpPr>
              <p:spPr bwMode="auto">
                <a:xfrm>
                  <a:off x="4381" y="30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0" name="Freeform 651">
                  <a:extLst>
                    <a:ext uri="{FF2B5EF4-FFF2-40B4-BE49-F238E27FC236}">
                      <a16:creationId xmlns:a16="http://schemas.microsoft.com/office/drawing/2014/main" id="{F33EF703-8824-410F-8791-7350E0B6377A}"/>
                    </a:ext>
                  </a:extLst>
                </p:cNvPr>
                <p:cNvSpPr>
                  <a:spLocks/>
                </p:cNvSpPr>
                <p:nvPr userDrawn="1"/>
              </p:nvSpPr>
              <p:spPr bwMode="auto">
                <a:xfrm>
                  <a:off x="4092" y="433"/>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1" name="Freeform 652">
                  <a:extLst>
                    <a:ext uri="{FF2B5EF4-FFF2-40B4-BE49-F238E27FC236}">
                      <a16:creationId xmlns:a16="http://schemas.microsoft.com/office/drawing/2014/main" id="{38868E6B-FD89-4002-9585-255F0AEC6BA7}"/>
                    </a:ext>
                  </a:extLst>
                </p:cNvPr>
                <p:cNvSpPr>
                  <a:spLocks/>
                </p:cNvSpPr>
                <p:nvPr userDrawn="1"/>
              </p:nvSpPr>
              <p:spPr bwMode="auto">
                <a:xfrm>
                  <a:off x="4087" y="428"/>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2" name="Freeform 653">
                  <a:extLst>
                    <a:ext uri="{FF2B5EF4-FFF2-40B4-BE49-F238E27FC236}">
                      <a16:creationId xmlns:a16="http://schemas.microsoft.com/office/drawing/2014/main" id="{201A8E88-687A-426B-810C-F6AD7AABA8EA}"/>
                    </a:ext>
                  </a:extLst>
                </p:cNvPr>
                <p:cNvSpPr>
                  <a:spLocks/>
                </p:cNvSpPr>
                <p:nvPr userDrawn="1"/>
              </p:nvSpPr>
              <p:spPr bwMode="auto">
                <a:xfrm>
                  <a:off x="4396" y="5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3" name="Freeform 654">
                  <a:extLst>
                    <a:ext uri="{FF2B5EF4-FFF2-40B4-BE49-F238E27FC236}">
                      <a16:creationId xmlns:a16="http://schemas.microsoft.com/office/drawing/2014/main" id="{D9BA94FF-DCA7-4C2B-B628-19B273A9FFBD}"/>
                    </a:ext>
                  </a:extLst>
                </p:cNvPr>
                <p:cNvSpPr>
                  <a:spLocks/>
                </p:cNvSpPr>
                <p:nvPr userDrawn="1"/>
              </p:nvSpPr>
              <p:spPr bwMode="auto">
                <a:xfrm>
                  <a:off x="4356" y="6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4" name="Freeform 655">
                  <a:extLst>
                    <a:ext uri="{FF2B5EF4-FFF2-40B4-BE49-F238E27FC236}">
                      <a16:creationId xmlns:a16="http://schemas.microsoft.com/office/drawing/2014/main" id="{BC429679-1344-4FE4-9233-7AE485F879AD}"/>
                    </a:ext>
                  </a:extLst>
                </p:cNvPr>
                <p:cNvSpPr>
                  <a:spLocks/>
                </p:cNvSpPr>
                <p:nvPr userDrawn="1"/>
              </p:nvSpPr>
              <p:spPr bwMode="auto">
                <a:xfrm>
                  <a:off x="4326" y="663"/>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2" y="0"/>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5" name="Freeform 656">
                  <a:extLst>
                    <a:ext uri="{FF2B5EF4-FFF2-40B4-BE49-F238E27FC236}">
                      <a16:creationId xmlns:a16="http://schemas.microsoft.com/office/drawing/2014/main" id="{7A819A52-BB6D-40AE-A446-FF922F6FB699}"/>
                    </a:ext>
                  </a:extLst>
                </p:cNvPr>
                <p:cNvSpPr>
                  <a:spLocks/>
                </p:cNvSpPr>
                <p:nvPr userDrawn="1"/>
              </p:nvSpPr>
              <p:spPr bwMode="auto">
                <a:xfrm>
                  <a:off x="3639" y="488"/>
                  <a:ext cx="10"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1" y="0"/>
                        <a:pt x="1" y="0"/>
                        <a:pt x="2"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6" name="Freeform 657">
                  <a:extLst>
                    <a:ext uri="{FF2B5EF4-FFF2-40B4-BE49-F238E27FC236}">
                      <a16:creationId xmlns:a16="http://schemas.microsoft.com/office/drawing/2014/main" id="{725900E2-3554-4420-BD2F-8161F1C564F2}"/>
                    </a:ext>
                  </a:extLst>
                </p:cNvPr>
                <p:cNvSpPr>
                  <a:spLocks/>
                </p:cNvSpPr>
                <p:nvPr userDrawn="1"/>
              </p:nvSpPr>
              <p:spPr bwMode="auto">
                <a:xfrm>
                  <a:off x="3625" y="45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7" name="Freeform 658">
                  <a:extLst>
                    <a:ext uri="{FF2B5EF4-FFF2-40B4-BE49-F238E27FC236}">
                      <a16:creationId xmlns:a16="http://schemas.microsoft.com/office/drawing/2014/main" id="{2E9DC0CD-B7EC-4A34-9021-D17AC5DBF3B2}"/>
                    </a:ext>
                  </a:extLst>
                </p:cNvPr>
                <p:cNvSpPr>
                  <a:spLocks/>
                </p:cNvSpPr>
                <p:nvPr userDrawn="1"/>
              </p:nvSpPr>
              <p:spPr bwMode="auto">
                <a:xfrm>
                  <a:off x="3620" y="433"/>
                  <a:ext cx="10" cy="20"/>
                </a:xfrm>
                <a:custGeom>
                  <a:avLst/>
                  <a:gdLst>
                    <a:gd name="T0" fmla="*/ 2 w 2"/>
                    <a:gd name="T1" fmla="*/ 0 h 4"/>
                    <a:gd name="T2" fmla="*/ 1 w 2"/>
                    <a:gd name="T3" fmla="*/ 3 h 4"/>
                    <a:gd name="T4" fmla="*/ 1 w 2"/>
                    <a:gd name="T5" fmla="*/ 3 h 4"/>
                    <a:gd name="T6" fmla="*/ 2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0" y="1"/>
                        <a:pt x="2" y="2"/>
                        <a:pt x="1" y="3"/>
                      </a:cubicBezTo>
                      <a:cubicBezTo>
                        <a:pt x="1" y="3"/>
                        <a:pt x="1" y="3"/>
                        <a:pt x="1" y="3"/>
                      </a:cubicBezTo>
                      <a:cubicBezTo>
                        <a:pt x="2" y="4"/>
                        <a:pt x="2" y="4"/>
                        <a:pt x="2" y="4"/>
                      </a:cubicBezTo>
                      <a:cubicBezTo>
                        <a:pt x="2" y="3"/>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8" name="Freeform 659">
                  <a:extLst>
                    <a:ext uri="{FF2B5EF4-FFF2-40B4-BE49-F238E27FC236}">
                      <a16:creationId xmlns:a16="http://schemas.microsoft.com/office/drawing/2014/main" id="{D54B1F2D-A274-426D-8F62-155A43C0158E}"/>
                    </a:ext>
                  </a:extLst>
                </p:cNvPr>
                <p:cNvSpPr>
                  <a:spLocks/>
                </p:cNvSpPr>
                <p:nvPr userDrawn="1"/>
              </p:nvSpPr>
              <p:spPr bwMode="auto">
                <a:xfrm>
                  <a:off x="3639" y="41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9" name="Freeform 660">
                  <a:extLst>
                    <a:ext uri="{FF2B5EF4-FFF2-40B4-BE49-F238E27FC236}">
                      <a16:creationId xmlns:a16="http://schemas.microsoft.com/office/drawing/2014/main" id="{F0E3EBC5-6852-4AC0-9929-CB5019E49BF9}"/>
                    </a:ext>
                  </a:extLst>
                </p:cNvPr>
                <p:cNvSpPr>
                  <a:spLocks/>
                </p:cNvSpPr>
                <p:nvPr userDrawn="1"/>
              </p:nvSpPr>
              <p:spPr bwMode="auto">
                <a:xfrm>
                  <a:off x="3644" y="42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0" name="Freeform 661">
                  <a:extLst>
                    <a:ext uri="{FF2B5EF4-FFF2-40B4-BE49-F238E27FC236}">
                      <a16:creationId xmlns:a16="http://schemas.microsoft.com/office/drawing/2014/main" id="{A89ED95B-3ED1-4755-8BFF-E9F2897C0178}"/>
                    </a:ext>
                  </a:extLst>
                </p:cNvPr>
                <p:cNvSpPr>
                  <a:spLocks/>
                </p:cNvSpPr>
                <p:nvPr userDrawn="1"/>
              </p:nvSpPr>
              <p:spPr bwMode="auto">
                <a:xfrm>
                  <a:off x="3644" y="408"/>
                  <a:ext cx="5"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1"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1" name="Freeform 662">
                  <a:extLst>
                    <a:ext uri="{FF2B5EF4-FFF2-40B4-BE49-F238E27FC236}">
                      <a16:creationId xmlns:a16="http://schemas.microsoft.com/office/drawing/2014/main" id="{F0E1ABFF-BE10-4F7C-898B-2F54CBA716A0}"/>
                    </a:ext>
                  </a:extLst>
                </p:cNvPr>
                <p:cNvSpPr>
                  <a:spLocks/>
                </p:cNvSpPr>
                <p:nvPr userDrawn="1"/>
              </p:nvSpPr>
              <p:spPr bwMode="auto">
                <a:xfrm>
                  <a:off x="3639" y="4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2" name="Freeform 663">
                  <a:extLst>
                    <a:ext uri="{FF2B5EF4-FFF2-40B4-BE49-F238E27FC236}">
                      <a16:creationId xmlns:a16="http://schemas.microsoft.com/office/drawing/2014/main" id="{C42FC148-3F5C-4BFD-98E0-B1426D370BF0}"/>
                    </a:ext>
                  </a:extLst>
                </p:cNvPr>
                <p:cNvSpPr>
                  <a:spLocks/>
                </p:cNvSpPr>
                <p:nvPr userDrawn="1"/>
              </p:nvSpPr>
              <p:spPr bwMode="auto">
                <a:xfrm>
                  <a:off x="3634" y="408"/>
                  <a:ext cx="5" cy="5"/>
                </a:xfrm>
                <a:custGeom>
                  <a:avLst/>
                  <a:gdLst>
                    <a:gd name="T0" fmla="*/ 1 w 1"/>
                    <a:gd name="T1" fmla="*/ 1 h 1"/>
                    <a:gd name="T2" fmla="*/ 1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3" name="Freeform 664">
                  <a:extLst>
                    <a:ext uri="{FF2B5EF4-FFF2-40B4-BE49-F238E27FC236}">
                      <a16:creationId xmlns:a16="http://schemas.microsoft.com/office/drawing/2014/main" id="{BBA156F0-080B-4EBA-BEF9-C5FFE8259501}"/>
                    </a:ext>
                  </a:extLst>
                </p:cNvPr>
                <p:cNvSpPr>
                  <a:spLocks/>
                </p:cNvSpPr>
                <p:nvPr userDrawn="1"/>
              </p:nvSpPr>
              <p:spPr bwMode="auto">
                <a:xfrm>
                  <a:off x="3634" y="4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1"/>
                        <a:pt x="0" y="0"/>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4" name="Freeform 665">
                  <a:extLst>
                    <a:ext uri="{FF2B5EF4-FFF2-40B4-BE49-F238E27FC236}">
                      <a16:creationId xmlns:a16="http://schemas.microsoft.com/office/drawing/2014/main" id="{90237235-4D02-4CDE-A3AE-86623D3CA017}"/>
                    </a:ext>
                  </a:extLst>
                </p:cNvPr>
                <p:cNvSpPr>
                  <a:spLocks/>
                </p:cNvSpPr>
                <p:nvPr userDrawn="1"/>
              </p:nvSpPr>
              <p:spPr bwMode="auto">
                <a:xfrm>
                  <a:off x="3620" y="43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5" name="Freeform 666">
                  <a:extLst>
                    <a:ext uri="{FF2B5EF4-FFF2-40B4-BE49-F238E27FC236}">
                      <a16:creationId xmlns:a16="http://schemas.microsoft.com/office/drawing/2014/main" id="{16AFCDE7-5D3C-40C3-A81C-7C7CB2EE5886}"/>
                    </a:ext>
                  </a:extLst>
                </p:cNvPr>
                <p:cNvSpPr>
                  <a:spLocks/>
                </p:cNvSpPr>
                <p:nvPr userDrawn="1"/>
              </p:nvSpPr>
              <p:spPr bwMode="auto">
                <a:xfrm>
                  <a:off x="3644" y="3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6" name="Freeform 667">
                  <a:extLst>
                    <a:ext uri="{FF2B5EF4-FFF2-40B4-BE49-F238E27FC236}">
                      <a16:creationId xmlns:a16="http://schemas.microsoft.com/office/drawing/2014/main" id="{F9E86A60-37B3-45BE-B4FB-C0298287ED51}"/>
                    </a:ext>
                  </a:extLst>
                </p:cNvPr>
                <p:cNvSpPr>
                  <a:spLocks/>
                </p:cNvSpPr>
                <p:nvPr userDrawn="1"/>
              </p:nvSpPr>
              <p:spPr bwMode="auto">
                <a:xfrm>
                  <a:off x="3639" y="3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7" name="Freeform 668">
                  <a:extLst>
                    <a:ext uri="{FF2B5EF4-FFF2-40B4-BE49-F238E27FC236}">
                      <a16:creationId xmlns:a16="http://schemas.microsoft.com/office/drawing/2014/main" id="{4CFAD607-44AD-4BC2-9220-0E30468A4B10}"/>
                    </a:ext>
                  </a:extLst>
                </p:cNvPr>
                <p:cNvSpPr>
                  <a:spLocks/>
                </p:cNvSpPr>
                <p:nvPr userDrawn="1"/>
              </p:nvSpPr>
              <p:spPr bwMode="auto">
                <a:xfrm>
                  <a:off x="3630" y="403"/>
                  <a:ext cx="4" cy="10"/>
                </a:xfrm>
                <a:custGeom>
                  <a:avLst/>
                  <a:gdLst>
                    <a:gd name="T0" fmla="*/ 0 w 4"/>
                    <a:gd name="T1" fmla="*/ 5 h 10"/>
                    <a:gd name="T2" fmla="*/ 4 w 4"/>
                    <a:gd name="T3" fmla="*/ 10 h 10"/>
                    <a:gd name="T4" fmla="*/ 0 w 4"/>
                    <a:gd name="T5" fmla="*/ 0 h 10"/>
                    <a:gd name="T6" fmla="*/ 0 w 4"/>
                    <a:gd name="T7" fmla="*/ 5 h 10"/>
                  </a:gdLst>
                  <a:ahLst/>
                  <a:cxnLst>
                    <a:cxn ang="0">
                      <a:pos x="T0" y="T1"/>
                    </a:cxn>
                    <a:cxn ang="0">
                      <a:pos x="T2" y="T3"/>
                    </a:cxn>
                    <a:cxn ang="0">
                      <a:pos x="T4" y="T5"/>
                    </a:cxn>
                    <a:cxn ang="0">
                      <a:pos x="T6" y="T7"/>
                    </a:cxn>
                  </a:cxnLst>
                  <a:rect l="0" t="0" r="r" b="b"/>
                  <a:pathLst>
                    <a:path w="4" h="10">
                      <a:moveTo>
                        <a:pt x="0" y="5"/>
                      </a:moveTo>
                      <a:lnTo>
                        <a:pt x="4"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8" name="Freeform 669">
                  <a:extLst>
                    <a:ext uri="{FF2B5EF4-FFF2-40B4-BE49-F238E27FC236}">
                      <a16:creationId xmlns:a16="http://schemas.microsoft.com/office/drawing/2014/main" id="{A369AC28-687D-4B33-9687-1683A5F2A5E3}"/>
                    </a:ext>
                  </a:extLst>
                </p:cNvPr>
                <p:cNvSpPr>
                  <a:spLocks/>
                </p:cNvSpPr>
                <p:nvPr userDrawn="1"/>
              </p:nvSpPr>
              <p:spPr bwMode="auto">
                <a:xfrm>
                  <a:off x="3649" y="37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9" name="Freeform 670">
                  <a:extLst>
                    <a:ext uri="{FF2B5EF4-FFF2-40B4-BE49-F238E27FC236}">
                      <a16:creationId xmlns:a16="http://schemas.microsoft.com/office/drawing/2014/main" id="{DCF62957-FA35-4A9D-A4A7-72416FF6D9A7}"/>
                    </a:ext>
                  </a:extLst>
                </p:cNvPr>
                <p:cNvSpPr>
                  <a:spLocks/>
                </p:cNvSpPr>
                <p:nvPr userDrawn="1"/>
              </p:nvSpPr>
              <p:spPr bwMode="auto">
                <a:xfrm>
                  <a:off x="3654" y="3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0" name="Freeform 671">
                  <a:extLst>
                    <a:ext uri="{FF2B5EF4-FFF2-40B4-BE49-F238E27FC236}">
                      <a16:creationId xmlns:a16="http://schemas.microsoft.com/office/drawing/2014/main" id="{705C24C2-503F-4F84-B278-5C291855D9E1}"/>
                    </a:ext>
                  </a:extLst>
                </p:cNvPr>
                <p:cNvSpPr>
                  <a:spLocks/>
                </p:cNvSpPr>
                <p:nvPr userDrawn="1"/>
              </p:nvSpPr>
              <p:spPr bwMode="auto">
                <a:xfrm>
                  <a:off x="3654" y="3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1" name="Freeform 672">
                  <a:extLst>
                    <a:ext uri="{FF2B5EF4-FFF2-40B4-BE49-F238E27FC236}">
                      <a16:creationId xmlns:a16="http://schemas.microsoft.com/office/drawing/2014/main" id="{C3F5EFC1-96D9-4A92-928E-C10695C4C97A}"/>
                    </a:ext>
                  </a:extLst>
                </p:cNvPr>
                <p:cNvSpPr>
                  <a:spLocks/>
                </p:cNvSpPr>
                <p:nvPr userDrawn="1"/>
              </p:nvSpPr>
              <p:spPr bwMode="auto">
                <a:xfrm>
                  <a:off x="3644" y="37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2" name="Freeform 673">
                  <a:extLst>
                    <a:ext uri="{FF2B5EF4-FFF2-40B4-BE49-F238E27FC236}">
                      <a16:creationId xmlns:a16="http://schemas.microsoft.com/office/drawing/2014/main" id="{0D5E1A8A-42FA-4EE1-A392-41A032EA9840}"/>
                    </a:ext>
                  </a:extLst>
                </p:cNvPr>
                <p:cNvSpPr>
                  <a:spLocks/>
                </p:cNvSpPr>
                <p:nvPr userDrawn="1"/>
              </p:nvSpPr>
              <p:spPr bwMode="auto">
                <a:xfrm>
                  <a:off x="3644" y="3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3" name="Freeform 674">
                  <a:extLst>
                    <a:ext uri="{FF2B5EF4-FFF2-40B4-BE49-F238E27FC236}">
                      <a16:creationId xmlns:a16="http://schemas.microsoft.com/office/drawing/2014/main" id="{AF35F3E5-CF66-41D6-8D4E-169D7116150E}"/>
                    </a:ext>
                  </a:extLst>
                </p:cNvPr>
                <p:cNvSpPr>
                  <a:spLocks/>
                </p:cNvSpPr>
                <p:nvPr userDrawn="1"/>
              </p:nvSpPr>
              <p:spPr bwMode="auto">
                <a:xfrm>
                  <a:off x="3644"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4" name="Freeform 675">
                  <a:extLst>
                    <a:ext uri="{FF2B5EF4-FFF2-40B4-BE49-F238E27FC236}">
                      <a16:creationId xmlns:a16="http://schemas.microsoft.com/office/drawing/2014/main" id="{32DCC37B-9189-46CF-9FAC-973B624BE530}"/>
                    </a:ext>
                  </a:extLst>
                </p:cNvPr>
                <p:cNvSpPr>
                  <a:spLocks/>
                </p:cNvSpPr>
                <p:nvPr userDrawn="1"/>
              </p:nvSpPr>
              <p:spPr bwMode="auto">
                <a:xfrm>
                  <a:off x="3625" y="388"/>
                  <a:ext cx="9"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5" name="Freeform 676">
                  <a:extLst>
                    <a:ext uri="{FF2B5EF4-FFF2-40B4-BE49-F238E27FC236}">
                      <a16:creationId xmlns:a16="http://schemas.microsoft.com/office/drawing/2014/main" id="{1634680D-2184-4EF4-97F4-CDE4435EDCF0}"/>
                    </a:ext>
                  </a:extLst>
                </p:cNvPr>
                <p:cNvSpPr>
                  <a:spLocks/>
                </p:cNvSpPr>
                <p:nvPr userDrawn="1"/>
              </p:nvSpPr>
              <p:spPr bwMode="auto">
                <a:xfrm>
                  <a:off x="3634" y="3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6" name="Freeform 677">
                  <a:extLst>
                    <a:ext uri="{FF2B5EF4-FFF2-40B4-BE49-F238E27FC236}">
                      <a16:creationId xmlns:a16="http://schemas.microsoft.com/office/drawing/2014/main" id="{C66B1EFC-4586-41AD-BBF0-D4B2F5F867B0}"/>
                    </a:ext>
                  </a:extLst>
                </p:cNvPr>
                <p:cNvSpPr>
                  <a:spLocks/>
                </p:cNvSpPr>
                <p:nvPr userDrawn="1"/>
              </p:nvSpPr>
              <p:spPr bwMode="auto">
                <a:xfrm>
                  <a:off x="3634" y="37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7" name="Freeform 678">
                  <a:extLst>
                    <a:ext uri="{FF2B5EF4-FFF2-40B4-BE49-F238E27FC236}">
                      <a16:creationId xmlns:a16="http://schemas.microsoft.com/office/drawing/2014/main" id="{7ABD244A-AAD6-405B-A89B-3446D4163969}"/>
                    </a:ext>
                  </a:extLst>
                </p:cNvPr>
                <p:cNvSpPr>
                  <a:spLocks/>
                </p:cNvSpPr>
                <p:nvPr userDrawn="1"/>
              </p:nvSpPr>
              <p:spPr bwMode="auto">
                <a:xfrm>
                  <a:off x="3644" y="358"/>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8" name="Freeform 679">
                  <a:extLst>
                    <a:ext uri="{FF2B5EF4-FFF2-40B4-BE49-F238E27FC236}">
                      <a16:creationId xmlns:a16="http://schemas.microsoft.com/office/drawing/2014/main" id="{8685572A-6940-45A3-B06C-AC394C0B3068}"/>
                    </a:ext>
                  </a:extLst>
                </p:cNvPr>
                <p:cNvSpPr>
                  <a:spLocks/>
                </p:cNvSpPr>
                <p:nvPr userDrawn="1"/>
              </p:nvSpPr>
              <p:spPr bwMode="auto">
                <a:xfrm>
                  <a:off x="3644" y="36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9" name="Rectangle 680">
                  <a:extLst>
                    <a:ext uri="{FF2B5EF4-FFF2-40B4-BE49-F238E27FC236}">
                      <a16:creationId xmlns:a16="http://schemas.microsoft.com/office/drawing/2014/main" id="{98CA8757-32CD-423F-9942-76B753544CE4}"/>
                    </a:ext>
                  </a:extLst>
                </p:cNvPr>
                <p:cNvSpPr>
                  <a:spLocks noChangeArrowheads="1"/>
                </p:cNvSpPr>
                <p:nvPr userDrawn="1"/>
              </p:nvSpPr>
              <p:spPr bwMode="auto">
                <a:xfrm>
                  <a:off x="3654" y="33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0" name="Freeform 681">
                  <a:extLst>
                    <a:ext uri="{FF2B5EF4-FFF2-40B4-BE49-F238E27FC236}">
                      <a16:creationId xmlns:a16="http://schemas.microsoft.com/office/drawing/2014/main" id="{40967BA5-641E-4580-9754-0284C732CA7C}"/>
                    </a:ext>
                  </a:extLst>
                </p:cNvPr>
                <p:cNvSpPr>
                  <a:spLocks/>
                </p:cNvSpPr>
                <p:nvPr userDrawn="1"/>
              </p:nvSpPr>
              <p:spPr bwMode="auto">
                <a:xfrm>
                  <a:off x="3644" y="363"/>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1" name="Freeform 682">
                  <a:extLst>
                    <a:ext uri="{FF2B5EF4-FFF2-40B4-BE49-F238E27FC236}">
                      <a16:creationId xmlns:a16="http://schemas.microsoft.com/office/drawing/2014/main" id="{77AEAB06-93DF-4D46-ADB6-D251CAE82F04}"/>
                    </a:ext>
                  </a:extLst>
                </p:cNvPr>
                <p:cNvSpPr>
                  <a:spLocks/>
                </p:cNvSpPr>
                <p:nvPr userDrawn="1"/>
              </p:nvSpPr>
              <p:spPr bwMode="auto">
                <a:xfrm>
                  <a:off x="3649" y="35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2" name="Freeform 683">
                  <a:extLst>
                    <a:ext uri="{FF2B5EF4-FFF2-40B4-BE49-F238E27FC236}">
                      <a16:creationId xmlns:a16="http://schemas.microsoft.com/office/drawing/2014/main" id="{F50D420C-F759-4310-8CE7-11FCEAE08F8B}"/>
                    </a:ext>
                  </a:extLst>
                </p:cNvPr>
                <p:cNvSpPr>
                  <a:spLocks/>
                </p:cNvSpPr>
                <p:nvPr userDrawn="1"/>
              </p:nvSpPr>
              <p:spPr bwMode="auto">
                <a:xfrm>
                  <a:off x="3644" y="3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3" name="Freeform 684">
                  <a:extLst>
                    <a:ext uri="{FF2B5EF4-FFF2-40B4-BE49-F238E27FC236}">
                      <a16:creationId xmlns:a16="http://schemas.microsoft.com/office/drawing/2014/main" id="{5E1F9182-A55E-4BAE-92FC-D8F787A62615}"/>
                    </a:ext>
                  </a:extLst>
                </p:cNvPr>
                <p:cNvSpPr>
                  <a:spLocks/>
                </p:cNvSpPr>
                <p:nvPr userDrawn="1"/>
              </p:nvSpPr>
              <p:spPr bwMode="auto">
                <a:xfrm>
                  <a:off x="3644" y="3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4" name="Freeform 685">
                  <a:extLst>
                    <a:ext uri="{FF2B5EF4-FFF2-40B4-BE49-F238E27FC236}">
                      <a16:creationId xmlns:a16="http://schemas.microsoft.com/office/drawing/2014/main" id="{05E9C3D6-C8CC-4670-A29F-AC0781748F94}"/>
                    </a:ext>
                  </a:extLst>
                </p:cNvPr>
                <p:cNvSpPr>
                  <a:spLocks/>
                </p:cNvSpPr>
                <p:nvPr userDrawn="1"/>
              </p:nvSpPr>
              <p:spPr bwMode="auto">
                <a:xfrm>
                  <a:off x="3634" y="313"/>
                  <a:ext cx="20" cy="25"/>
                </a:xfrm>
                <a:custGeom>
                  <a:avLst/>
                  <a:gdLst>
                    <a:gd name="T0" fmla="*/ 0 w 4"/>
                    <a:gd name="T1" fmla="*/ 1 h 5"/>
                    <a:gd name="T2" fmla="*/ 0 w 4"/>
                    <a:gd name="T3" fmla="*/ 3 h 5"/>
                    <a:gd name="T4" fmla="*/ 4 w 4"/>
                    <a:gd name="T5" fmla="*/ 5 h 5"/>
                    <a:gd name="T6" fmla="*/ 4 w 4"/>
                    <a:gd name="T7" fmla="*/ 3 h 5"/>
                    <a:gd name="T8" fmla="*/ 2 w 4"/>
                    <a:gd name="T9" fmla="*/ 4 h 5"/>
                    <a:gd name="T10" fmla="*/ 3 w 4"/>
                    <a:gd name="T11" fmla="*/ 3 h 5"/>
                    <a:gd name="T12" fmla="*/ 1 w 4"/>
                    <a:gd name="T13" fmla="*/ 0 h 5"/>
                    <a:gd name="T14" fmla="*/ 1 w 4"/>
                    <a:gd name="T15" fmla="*/ 1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1" y="1"/>
                        <a:pt x="1" y="3"/>
                        <a:pt x="0" y="3"/>
                      </a:cubicBezTo>
                      <a:cubicBezTo>
                        <a:pt x="0" y="4"/>
                        <a:pt x="3" y="5"/>
                        <a:pt x="4" y="5"/>
                      </a:cubicBezTo>
                      <a:cubicBezTo>
                        <a:pt x="4" y="5"/>
                        <a:pt x="4" y="4"/>
                        <a:pt x="4" y="3"/>
                      </a:cubicBezTo>
                      <a:cubicBezTo>
                        <a:pt x="3" y="4"/>
                        <a:pt x="2" y="5"/>
                        <a:pt x="2" y="4"/>
                      </a:cubicBezTo>
                      <a:cubicBezTo>
                        <a:pt x="2" y="3"/>
                        <a:pt x="2" y="3"/>
                        <a:pt x="3" y="3"/>
                      </a:cubicBezTo>
                      <a:cubicBezTo>
                        <a:pt x="2" y="3"/>
                        <a:pt x="2" y="1"/>
                        <a:pt x="1"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5" name="Freeform 686">
                  <a:extLst>
                    <a:ext uri="{FF2B5EF4-FFF2-40B4-BE49-F238E27FC236}">
                      <a16:creationId xmlns:a16="http://schemas.microsoft.com/office/drawing/2014/main" id="{589ECFDD-0BFF-47BF-B2D7-A21BC4BF1DA3}"/>
                    </a:ext>
                  </a:extLst>
                </p:cNvPr>
                <p:cNvSpPr>
                  <a:spLocks/>
                </p:cNvSpPr>
                <p:nvPr userDrawn="1"/>
              </p:nvSpPr>
              <p:spPr bwMode="auto">
                <a:xfrm>
                  <a:off x="3654" y="338"/>
                  <a:ext cx="5" cy="5"/>
                </a:xfrm>
                <a:custGeom>
                  <a:avLst/>
                  <a:gdLst>
                    <a:gd name="T0" fmla="*/ 0 w 1"/>
                    <a:gd name="T1" fmla="*/ 1 h 1"/>
                    <a:gd name="T2" fmla="*/ 0 w 1"/>
                    <a:gd name="T3" fmla="*/ 1 h 1"/>
                    <a:gd name="T4" fmla="*/ 1 w 1"/>
                    <a:gd name="T5" fmla="*/ 1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1"/>
                        <a:pt x="0" y="1"/>
                        <a:pt x="1" y="1"/>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6" name="Freeform 687">
                  <a:extLst>
                    <a:ext uri="{FF2B5EF4-FFF2-40B4-BE49-F238E27FC236}">
                      <a16:creationId xmlns:a16="http://schemas.microsoft.com/office/drawing/2014/main" id="{8BCCEF3A-C297-4D45-9225-154D2FD7A6E9}"/>
                    </a:ext>
                  </a:extLst>
                </p:cNvPr>
                <p:cNvSpPr>
                  <a:spLocks/>
                </p:cNvSpPr>
                <p:nvPr userDrawn="1"/>
              </p:nvSpPr>
              <p:spPr bwMode="auto">
                <a:xfrm>
                  <a:off x="3639" y="343"/>
                  <a:ext cx="15" cy="15"/>
                </a:xfrm>
                <a:custGeom>
                  <a:avLst/>
                  <a:gdLst>
                    <a:gd name="T0" fmla="*/ 2 w 3"/>
                    <a:gd name="T1" fmla="*/ 2 h 3"/>
                    <a:gd name="T2" fmla="*/ 0 w 3"/>
                    <a:gd name="T3" fmla="*/ 0 h 3"/>
                    <a:gd name="T4" fmla="*/ 1 w 3"/>
                    <a:gd name="T5" fmla="*/ 2 h 3"/>
                    <a:gd name="T6" fmla="*/ 2 w 3"/>
                    <a:gd name="T7" fmla="*/ 2 h 3"/>
                    <a:gd name="T8" fmla="*/ 2 w 3"/>
                    <a:gd name="T9" fmla="*/ 3 h 3"/>
                    <a:gd name="T10" fmla="*/ 2 w 3"/>
                    <a:gd name="T11" fmla="*/ 2 h 3"/>
                    <a:gd name="T12" fmla="*/ 2 w 3"/>
                    <a:gd name="T13" fmla="*/ 2 h 3"/>
                    <a:gd name="T14" fmla="*/ 2 w 3"/>
                    <a:gd name="T15" fmla="*/ 2 h 3"/>
                    <a:gd name="T16" fmla="*/ 2 w 3"/>
                    <a:gd name="T17" fmla="*/ 2 h 3"/>
                    <a:gd name="T18" fmla="*/ 2 w 3"/>
                    <a:gd name="T19" fmla="*/ 2 h 3"/>
                    <a:gd name="T20" fmla="*/ 2 w 3"/>
                    <a:gd name="T21" fmla="*/ 2 h 3"/>
                    <a:gd name="T22" fmla="*/ 2 w 3"/>
                    <a:gd name="T23" fmla="*/ 2 h 3"/>
                    <a:gd name="T24" fmla="*/ 2 w 3"/>
                    <a:gd name="T25" fmla="*/ 2 h 3"/>
                    <a:gd name="T26" fmla="*/ 2 w 3"/>
                    <a:gd name="T27" fmla="*/ 2 h 3"/>
                    <a:gd name="T28" fmla="*/ 2 w 3"/>
                    <a:gd name="T29" fmla="*/ 2 h 3"/>
                    <a:gd name="T30" fmla="*/ 3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1"/>
                        <a:pt x="1" y="0"/>
                        <a:pt x="0" y="0"/>
                      </a:cubicBezTo>
                      <a:cubicBezTo>
                        <a:pt x="0" y="1"/>
                        <a:pt x="1" y="1"/>
                        <a:pt x="1" y="2"/>
                      </a:cubicBezTo>
                      <a:cubicBezTo>
                        <a:pt x="1" y="1"/>
                        <a:pt x="1" y="3"/>
                        <a:pt x="2" y="2"/>
                      </a:cubicBezTo>
                      <a:cubicBezTo>
                        <a:pt x="2" y="2"/>
                        <a:pt x="2" y="2"/>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2"/>
                        <a:pt x="2" y="2"/>
                      </a:cubicBezTo>
                      <a:cubicBezTo>
                        <a:pt x="2" y="2"/>
                        <a:pt x="2" y="2"/>
                        <a:pt x="2" y="2"/>
                      </a:cubicBezTo>
                      <a:cubicBezTo>
                        <a:pt x="2" y="2"/>
                        <a:pt x="2" y="2"/>
                        <a:pt x="2" y="2"/>
                      </a:cubicBezTo>
                      <a:cubicBezTo>
                        <a:pt x="3" y="0"/>
                        <a:pt x="3" y="0"/>
                        <a:pt x="3" y="0"/>
                      </a:cubicBezTo>
                      <a:cubicBezTo>
                        <a:pt x="2"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7" name="Freeform 688">
                  <a:extLst>
                    <a:ext uri="{FF2B5EF4-FFF2-40B4-BE49-F238E27FC236}">
                      <a16:creationId xmlns:a16="http://schemas.microsoft.com/office/drawing/2014/main" id="{29AF0E9E-C8EA-4D37-B51A-499F24576B89}"/>
                    </a:ext>
                  </a:extLst>
                </p:cNvPr>
                <p:cNvSpPr>
                  <a:spLocks/>
                </p:cNvSpPr>
                <p:nvPr userDrawn="1"/>
              </p:nvSpPr>
              <p:spPr bwMode="auto">
                <a:xfrm>
                  <a:off x="3620"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8" name="Freeform 689">
                  <a:extLst>
                    <a:ext uri="{FF2B5EF4-FFF2-40B4-BE49-F238E27FC236}">
                      <a16:creationId xmlns:a16="http://schemas.microsoft.com/office/drawing/2014/main" id="{4C161049-18CA-4598-888A-BF0E466D0931}"/>
                    </a:ext>
                  </a:extLst>
                </p:cNvPr>
                <p:cNvSpPr>
                  <a:spLocks/>
                </p:cNvSpPr>
                <p:nvPr userDrawn="1"/>
              </p:nvSpPr>
              <p:spPr bwMode="auto">
                <a:xfrm>
                  <a:off x="3620" y="383"/>
                  <a:ext cx="14" cy="10"/>
                </a:xfrm>
                <a:custGeom>
                  <a:avLst/>
                  <a:gdLst>
                    <a:gd name="T0" fmla="*/ 0 w 3"/>
                    <a:gd name="T1" fmla="*/ 0 h 2"/>
                    <a:gd name="T2" fmla="*/ 1 w 3"/>
                    <a:gd name="T3" fmla="*/ 1 h 2"/>
                    <a:gd name="T4" fmla="*/ 0 w 3"/>
                    <a:gd name="T5" fmla="*/ 1 h 2"/>
                    <a:gd name="T6" fmla="*/ 1 w 3"/>
                    <a:gd name="T7" fmla="*/ 1 h 2"/>
                    <a:gd name="T8" fmla="*/ 1 w 3"/>
                    <a:gd name="T9" fmla="*/ 1 h 2"/>
                    <a:gd name="T10" fmla="*/ 3 w 3"/>
                    <a:gd name="T11" fmla="*/ 0 h 2"/>
                    <a:gd name="T12" fmla="*/ 0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0"/>
                      </a:moveTo>
                      <a:cubicBezTo>
                        <a:pt x="0" y="0"/>
                        <a:pt x="1" y="0"/>
                        <a:pt x="1" y="1"/>
                      </a:cubicBezTo>
                      <a:cubicBezTo>
                        <a:pt x="0" y="1"/>
                        <a:pt x="0" y="1"/>
                        <a:pt x="0" y="1"/>
                      </a:cubicBezTo>
                      <a:cubicBezTo>
                        <a:pt x="0" y="1"/>
                        <a:pt x="0" y="2"/>
                        <a:pt x="1" y="1"/>
                      </a:cubicBezTo>
                      <a:cubicBezTo>
                        <a:pt x="1" y="1"/>
                        <a:pt x="1" y="1"/>
                        <a:pt x="1"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9" name="Freeform 690">
                  <a:extLst>
                    <a:ext uri="{FF2B5EF4-FFF2-40B4-BE49-F238E27FC236}">
                      <a16:creationId xmlns:a16="http://schemas.microsoft.com/office/drawing/2014/main" id="{19DC53AC-B7D9-4B58-AC05-75E9CBFAA202}"/>
                    </a:ext>
                  </a:extLst>
                </p:cNvPr>
                <p:cNvSpPr>
                  <a:spLocks/>
                </p:cNvSpPr>
                <p:nvPr userDrawn="1"/>
              </p:nvSpPr>
              <p:spPr bwMode="auto">
                <a:xfrm>
                  <a:off x="3630" y="358"/>
                  <a:ext cx="4" cy="10"/>
                </a:xfrm>
                <a:custGeom>
                  <a:avLst/>
                  <a:gdLst>
                    <a:gd name="T0" fmla="*/ 1 w 1"/>
                    <a:gd name="T1" fmla="*/ 2 h 2"/>
                    <a:gd name="T2" fmla="*/ 1 w 1"/>
                    <a:gd name="T3" fmla="*/ 0 h 2"/>
                    <a:gd name="T4" fmla="*/ 0 w 1"/>
                    <a:gd name="T5" fmla="*/ 1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0"/>
                        <a:pt x="1" y="0"/>
                        <a:pt x="1" y="0"/>
                      </a:cubicBezTo>
                      <a:cubicBezTo>
                        <a:pt x="0" y="1"/>
                        <a:pt x="0" y="1"/>
                        <a:pt x="0" y="1"/>
                      </a:cubicBezTo>
                      <a:cubicBezTo>
                        <a:pt x="0" y="1"/>
                        <a:pt x="0" y="1"/>
                        <a:pt x="0" y="1"/>
                      </a:cubicBezTo>
                      <a:cubicBezTo>
                        <a:pt x="0" y="2"/>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0" name="Freeform 691">
                  <a:extLst>
                    <a:ext uri="{FF2B5EF4-FFF2-40B4-BE49-F238E27FC236}">
                      <a16:creationId xmlns:a16="http://schemas.microsoft.com/office/drawing/2014/main" id="{9419AB03-C1A4-4B98-8647-C0C1B1CB67CB}"/>
                    </a:ext>
                  </a:extLst>
                </p:cNvPr>
                <p:cNvSpPr>
                  <a:spLocks/>
                </p:cNvSpPr>
                <p:nvPr userDrawn="1"/>
              </p:nvSpPr>
              <p:spPr bwMode="auto">
                <a:xfrm>
                  <a:off x="3659" y="33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1" name="Freeform 692">
                  <a:extLst>
                    <a:ext uri="{FF2B5EF4-FFF2-40B4-BE49-F238E27FC236}">
                      <a16:creationId xmlns:a16="http://schemas.microsoft.com/office/drawing/2014/main" id="{077B8236-65B5-4F60-A979-98DEAAED1E0B}"/>
                    </a:ext>
                  </a:extLst>
                </p:cNvPr>
                <p:cNvSpPr>
                  <a:spLocks/>
                </p:cNvSpPr>
                <p:nvPr userDrawn="1"/>
              </p:nvSpPr>
              <p:spPr bwMode="auto">
                <a:xfrm>
                  <a:off x="3664" y="32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2" name="Freeform 693">
                  <a:extLst>
                    <a:ext uri="{FF2B5EF4-FFF2-40B4-BE49-F238E27FC236}">
                      <a16:creationId xmlns:a16="http://schemas.microsoft.com/office/drawing/2014/main" id="{D822CA69-BF5E-4FE2-8636-340586C083E6}"/>
                    </a:ext>
                  </a:extLst>
                </p:cNvPr>
                <p:cNvSpPr>
                  <a:spLocks/>
                </p:cNvSpPr>
                <p:nvPr userDrawn="1"/>
              </p:nvSpPr>
              <p:spPr bwMode="auto">
                <a:xfrm>
                  <a:off x="3963" y="53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3" name="Freeform 694">
                  <a:extLst>
                    <a:ext uri="{FF2B5EF4-FFF2-40B4-BE49-F238E27FC236}">
                      <a16:creationId xmlns:a16="http://schemas.microsoft.com/office/drawing/2014/main" id="{9E47CCF5-4478-40B0-BB74-8FADC6E53525}"/>
                    </a:ext>
                  </a:extLst>
                </p:cNvPr>
                <p:cNvSpPr>
                  <a:spLocks/>
                </p:cNvSpPr>
                <p:nvPr userDrawn="1"/>
              </p:nvSpPr>
              <p:spPr bwMode="auto">
                <a:xfrm>
                  <a:off x="3968" y="5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4" name="Freeform 695">
                  <a:extLst>
                    <a:ext uri="{FF2B5EF4-FFF2-40B4-BE49-F238E27FC236}">
                      <a16:creationId xmlns:a16="http://schemas.microsoft.com/office/drawing/2014/main" id="{1E6C25B0-84C8-4C63-81E3-589CC92D7A00}"/>
                    </a:ext>
                  </a:extLst>
                </p:cNvPr>
                <p:cNvSpPr>
                  <a:spLocks/>
                </p:cNvSpPr>
                <p:nvPr userDrawn="1"/>
              </p:nvSpPr>
              <p:spPr bwMode="auto">
                <a:xfrm>
                  <a:off x="3824" y="283"/>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5" name="Freeform 696">
                  <a:extLst>
                    <a:ext uri="{FF2B5EF4-FFF2-40B4-BE49-F238E27FC236}">
                      <a16:creationId xmlns:a16="http://schemas.microsoft.com/office/drawing/2014/main" id="{B7A75C72-2724-41A5-A44A-DBA617595A44}"/>
                    </a:ext>
                  </a:extLst>
                </p:cNvPr>
                <p:cNvSpPr>
                  <a:spLocks/>
                </p:cNvSpPr>
                <p:nvPr userDrawn="1"/>
              </p:nvSpPr>
              <p:spPr bwMode="auto">
                <a:xfrm>
                  <a:off x="3928" y="3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6" name="Freeform 697">
                  <a:extLst>
                    <a:ext uri="{FF2B5EF4-FFF2-40B4-BE49-F238E27FC236}">
                      <a16:creationId xmlns:a16="http://schemas.microsoft.com/office/drawing/2014/main" id="{27797000-9048-4583-AFC8-7B45044C0A8B}"/>
                    </a:ext>
                  </a:extLst>
                </p:cNvPr>
                <p:cNvSpPr>
                  <a:spLocks/>
                </p:cNvSpPr>
                <p:nvPr userDrawn="1"/>
              </p:nvSpPr>
              <p:spPr bwMode="auto">
                <a:xfrm>
                  <a:off x="3948" y="38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7" name="Freeform 698">
                  <a:extLst>
                    <a:ext uri="{FF2B5EF4-FFF2-40B4-BE49-F238E27FC236}">
                      <a16:creationId xmlns:a16="http://schemas.microsoft.com/office/drawing/2014/main" id="{B0611FCB-FDE7-4AD3-A9AD-D6D7C6827B51}"/>
                    </a:ext>
                  </a:extLst>
                </p:cNvPr>
                <p:cNvSpPr>
                  <a:spLocks/>
                </p:cNvSpPr>
                <p:nvPr userDrawn="1"/>
              </p:nvSpPr>
              <p:spPr bwMode="auto">
                <a:xfrm>
                  <a:off x="3938" y="6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8" name="Freeform 699">
                  <a:extLst>
                    <a:ext uri="{FF2B5EF4-FFF2-40B4-BE49-F238E27FC236}">
                      <a16:creationId xmlns:a16="http://schemas.microsoft.com/office/drawing/2014/main" id="{2CDF9FCF-5FAD-483C-8327-EF65CFE71AA5}"/>
                    </a:ext>
                  </a:extLst>
                </p:cNvPr>
                <p:cNvSpPr>
                  <a:spLocks/>
                </p:cNvSpPr>
                <p:nvPr userDrawn="1"/>
              </p:nvSpPr>
              <p:spPr bwMode="auto">
                <a:xfrm>
                  <a:off x="3714" y="268"/>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2" y="1"/>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9" name="Freeform 700">
                  <a:extLst>
                    <a:ext uri="{FF2B5EF4-FFF2-40B4-BE49-F238E27FC236}">
                      <a16:creationId xmlns:a16="http://schemas.microsoft.com/office/drawing/2014/main" id="{A812CD8B-09E6-4F29-8A34-908C03CEF017}"/>
                    </a:ext>
                  </a:extLst>
                </p:cNvPr>
                <p:cNvSpPr>
                  <a:spLocks/>
                </p:cNvSpPr>
                <p:nvPr userDrawn="1"/>
              </p:nvSpPr>
              <p:spPr bwMode="auto">
                <a:xfrm>
                  <a:off x="3918"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0" name="Freeform 701">
                  <a:extLst>
                    <a:ext uri="{FF2B5EF4-FFF2-40B4-BE49-F238E27FC236}">
                      <a16:creationId xmlns:a16="http://schemas.microsoft.com/office/drawing/2014/main" id="{D965EF5B-C494-4D0A-B498-D2C8288B3AAB}"/>
                    </a:ext>
                  </a:extLst>
                </p:cNvPr>
                <p:cNvSpPr>
                  <a:spLocks/>
                </p:cNvSpPr>
                <p:nvPr userDrawn="1"/>
              </p:nvSpPr>
              <p:spPr bwMode="auto">
                <a:xfrm>
                  <a:off x="3724" y="26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1" name="Freeform 702">
                  <a:extLst>
                    <a:ext uri="{FF2B5EF4-FFF2-40B4-BE49-F238E27FC236}">
                      <a16:creationId xmlns:a16="http://schemas.microsoft.com/office/drawing/2014/main" id="{DA3CC281-6A34-4A86-806C-32CD43200795}"/>
                    </a:ext>
                  </a:extLst>
                </p:cNvPr>
                <p:cNvSpPr>
                  <a:spLocks/>
                </p:cNvSpPr>
                <p:nvPr userDrawn="1"/>
              </p:nvSpPr>
              <p:spPr bwMode="auto">
                <a:xfrm>
                  <a:off x="3644"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2" name="Freeform 703">
                  <a:extLst>
                    <a:ext uri="{FF2B5EF4-FFF2-40B4-BE49-F238E27FC236}">
                      <a16:creationId xmlns:a16="http://schemas.microsoft.com/office/drawing/2014/main" id="{62410D68-E71D-4E6B-B042-7082133EB820}"/>
                    </a:ext>
                  </a:extLst>
                </p:cNvPr>
                <p:cNvSpPr>
                  <a:spLocks/>
                </p:cNvSpPr>
                <p:nvPr userDrawn="1"/>
              </p:nvSpPr>
              <p:spPr bwMode="auto">
                <a:xfrm>
                  <a:off x="3644" y="5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3" name="Rectangle 704">
                  <a:extLst>
                    <a:ext uri="{FF2B5EF4-FFF2-40B4-BE49-F238E27FC236}">
                      <a16:creationId xmlns:a16="http://schemas.microsoft.com/office/drawing/2014/main" id="{38F0612D-8466-471E-9561-404C5BDB0DBB}"/>
                    </a:ext>
                  </a:extLst>
                </p:cNvPr>
                <p:cNvSpPr>
                  <a:spLocks noChangeArrowheads="1"/>
                </p:cNvSpPr>
                <p:nvPr userDrawn="1"/>
              </p:nvSpPr>
              <p:spPr bwMode="auto">
                <a:xfrm>
                  <a:off x="3679"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4" name="Freeform 705">
                  <a:extLst>
                    <a:ext uri="{FF2B5EF4-FFF2-40B4-BE49-F238E27FC236}">
                      <a16:creationId xmlns:a16="http://schemas.microsoft.com/office/drawing/2014/main" id="{1C6CA28B-F81A-4FB8-A3B1-7DA7D74DD3A9}"/>
                    </a:ext>
                  </a:extLst>
                </p:cNvPr>
                <p:cNvSpPr>
                  <a:spLocks/>
                </p:cNvSpPr>
                <p:nvPr userDrawn="1"/>
              </p:nvSpPr>
              <p:spPr bwMode="auto">
                <a:xfrm>
                  <a:off x="3659" y="29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5" name="Freeform 706">
                  <a:extLst>
                    <a:ext uri="{FF2B5EF4-FFF2-40B4-BE49-F238E27FC236}">
                      <a16:creationId xmlns:a16="http://schemas.microsoft.com/office/drawing/2014/main" id="{F990B855-7D71-4BC2-8AF8-ECE972DC0E13}"/>
                    </a:ext>
                  </a:extLst>
                </p:cNvPr>
                <p:cNvSpPr>
                  <a:spLocks/>
                </p:cNvSpPr>
                <p:nvPr userDrawn="1"/>
              </p:nvSpPr>
              <p:spPr bwMode="auto">
                <a:xfrm>
                  <a:off x="3739" y="2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6" name="Freeform 707">
                  <a:extLst>
                    <a:ext uri="{FF2B5EF4-FFF2-40B4-BE49-F238E27FC236}">
                      <a16:creationId xmlns:a16="http://schemas.microsoft.com/office/drawing/2014/main" id="{3FDFDD1E-8C2E-49F7-8327-F512CA939448}"/>
                    </a:ext>
                  </a:extLst>
                </p:cNvPr>
                <p:cNvSpPr>
                  <a:spLocks/>
                </p:cNvSpPr>
                <p:nvPr userDrawn="1"/>
              </p:nvSpPr>
              <p:spPr bwMode="auto">
                <a:xfrm>
                  <a:off x="3679" y="3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7" name="Freeform 708">
                  <a:extLst>
                    <a:ext uri="{FF2B5EF4-FFF2-40B4-BE49-F238E27FC236}">
                      <a16:creationId xmlns:a16="http://schemas.microsoft.com/office/drawing/2014/main" id="{750A51E7-DCCF-46F8-9973-74CEB3C0B064}"/>
                    </a:ext>
                  </a:extLst>
                </p:cNvPr>
                <p:cNvSpPr>
                  <a:spLocks/>
                </p:cNvSpPr>
                <p:nvPr userDrawn="1"/>
              </p:nvSpPr>
              <p:spPr bwMode="auto">
                <a:xfrm>
                  <a:off x="3679" y="30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8" name="Freeform 709">
                  <a:extLst>
                    <a:ext uri="{FF2B5EF4-FFF2-40B4-BE49-F238E27FC236}">
                      <a16:creationId xmlns:a16="http://schemas.microsoft.com/office/drawing/2014/main" id="{AE8BD81A-4A8D-4E76-865A-1BA5C37F8656}"/>
                    </a:ext>
                  </a:extLst>
                </p:cNvPr>
                <p:cNvSpPr>
                  <a:spLocks/>
                </p:cNvSpPr>
                <p:nvPr userDrawn="1"/>
              </p:nvSpPr>
              <p:spPr bwMode="auto">
                <a:xfrm>
                  <a:off x="3679" y="30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9" name="Freeform 710">
                  <a:extLst>
                    <a:ext uri="{FF2B5EF4-FFF2-40B4-BE49-F238E27FC236}">
                      <a16:creationId xmlns:a16="http://schemas.microsoft.com/office/drawing/2014/main" id="{B4AA20D7-D197-4338-AF47-7C0ADDC98905}"/>
                    </a:ext>
                  </a:extLst>
                </p:cNvPr>
                <p:cNvSpPr>
                  <a:spLocks/>
                </p:cNvSpPr>
                <p:nvPr userDrawn="1"/>
              </p:nvSpPr>
              <p:spPr bwMode="auto">
                <a:xfrm>
                  <a:off x="3794" y="6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0" name="Rectangle 711">
                  <a:extLst>
                    <a:ext uri="{FF2B5EF4-FFF2-40B4-BE49-F238E27FC236}">
                      <a16:creationId xmlns:a16="http://schemas.microsoft.com/office/drawing/2014/main" id="{2E07A9AD-8782-495D-A29B-08C1284610A2}"/>
                    </a:ext>
                  </a:extLst>
                </p:cNvPr>
                <p:cNvSpPr>
                  <a:spLocks noChangeArrowheads="1"/>
                </p:cNvSpPr>
                <p:nvPr userDrawn="1"/>
              </p:nvSpPr>
              <p:spPr bwMode="auto">
                <a:xfrm>
                  <a:off x="3888" y="2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1" name="Freeform 712">
                  <a:extLst>
                    <a:ext uri="{FF2B5EF4-FFF2-40B4-BE49-F238E27FC236}">
                      <a16:creationId xmlns:a16="http://schemas.microsoft.com/office/drawing/2014/main" id="{10996B64-DDEC-43E1-9CAA-1E5F17510BA8}"/>
                    </a:ext>
                  </a:extLst>
                </p:cNvPr>
                <p:cNvSpPr>
                  <a:spLocks/>
                </p:cNvSpPr>
                <p:nvPr userDrawn="1"/>
              </p:nvSpPr>
              <p:spPr bwMode="auto">
                <a:xfrm>
                  <a:off x="3883" y="283"/>
                  <a:ext cx="15" cy="10"/>
                </a:xfrm>
                <a:custGeom>
                  <a:avLst/>
                  <a:gdLst>
                    <a:gd name="T0" fmla="*/ 3 w 3"/>
                    <a:gd name="T1" fmla="*/ 1 h 2"/>
                    <a:gd name="T2" fmla="*/ 1 w 3"/>
                    <a:gd name="T3" fmla="*/ 0 h 2"/>
                    <a:gd name="T4" fmla="*/ 0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1"/>
                        <a:pt x="1" y="0"/>
                      </a:cubicBezTo>
                      <a:cubicBezTo>
                        <a:pt x="0" y="2"/>
                        <a:pt x="0" y="2"/>
                        <a:pt x="0" y="2"/>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2" name="Freeform 713">
                  <a:extLst>
                    <a:ext uri="{FF2B5EF4-FFF2-40B4-BE49-F238E27FC236}">
                      <a16:creationId xmlns:a16="http://schemas.microsoft.com/office/drawing/2014/main" id="{85CB599D-BB87-4B69-8C84-5CBD5661CB86}"/>
                    </a:ext>
                  </a:extLst>
                </p:cNvPr>
                <p:cNvSpPr>
                  <a:spLocks noEditPoints="1"/>
                </p:cNvSpPr>
                <p:nvPr userDrawn="1"/>
              </p:nvSpPr>
              <p:spPr bwMode="auto">
                <a:xfrm>
                  <a:off x="3605" y="213"/>
                  <a:ext cx="378" cy="500"/>
                </a:xfrm>
                <a:custGeom>
                  <a:avLst/>
                  <a:gdLst>
                    <a:gd name="T0" fmla="*/ 72 w 76"/>
                    <a:gd name="T1" fmla="*/ 68 h 100"/>
                    <a:gd name="T2" fmla="*/ 73 w 76"/>
                    <a:gd name="T3" fmla="*/ 61 h 100"/>
                    <a:gd name="T4" fmla="*/ 74 w 76"/>
                    <a:gd name="T5" fmla="*/ 58 h 100"/>
                    <a:gd name="T6" fmla="*/ 73 w 76"/>
                    <a:gd name="T7" fmla="*/ 52 h 100"/>
                    <a:gd name="T8" fmla="*/ 72 w 76"/>
                    <a:gd name="T9" fmla="*/ 44 h 100"/>
                    <a:gd name="T10" fmla="*/ 65 w 76"/>
                    <a:gd name="T11" fmla="*/ 35 h 100"/>
                    <a:gd name="T12" fmla="*/ 65 w 76"/>
                    <a:gd name="T13" fmla="*/ 35 h 100"/>
                    <a:gd name="T14" fmla="*/ 68 w 76"/>
                    <a:gd name="T15" fmla="*/ 33 h 100"/>
                    <a:gd name="T16" fmla="*/ 66 w 76"/>
                    <a:gd name="T17" fmla="*/ 28 h 100"/>
                    <a:gd name="T18" fmla="*/ 62 w 76"/>
                    <a:gd name="T19" fmla="*/ 23 h 100"/>
                    <a:gd name="T20" fmla="*/ 53 w 76"/>
                    <a:gd name="T21" fmla="*/ 18 h 100"/>
                    <a:gd name="T22" fmla="*/ 54 w 76"/>
                    <a:gd name="T23" fmla="*/ 11 h 100"/>
                    <a:gd name="T24" fmla="*/ 46 w 76"/>
                    <a:gd name="T25" fmla="*/ 9 h 100"/>
                    <a:gd name="T26" fmla="*/ 46 w 76"/>
                    <a:gd name="T27" fmla="*/ 4 h 100"/>
                    <a:gd name="T28" fmla="*/ 42 w 76"/>
                    <a:gd name="T29" fmla="*/ 3 h 100"/>
                    <a:gd name="T30" fmla="*/ 33 w 76"/>
                    <a:gd name="T31" fmla="*/ 6 h 100"/>
                    <a:gd name="T32" fmla="*/ 28 w 76"/>
                    <a:gd name="T33" fmla="*/ 6 h 100"/>
                    <a:gd name="T34" fmla="*/ 19 w 76"/>
                    <a:gd name="T35" fmla="*/ 7 h 100"/>
                    <a:gd name="T36" fmla="*/ 17 w 76"/>
                    <a:gd name="T37" fmla="*/ 11 h 100"/>
                    <a:gd name="T38" fmla="*/ 12 w 76"/>
                    <a:gd name="T39" fmla="*/ 14 h 100"/>
                    <a:gd name="T40" fmla="*/ 11 w 76"/>
                    <a:gd name="T41" fmla="*/ 19 h 100"/>
                    <a:gd name="T42" fmla="*/ 15 w 76"/>
                    <a:gd name="T43" fmla="*/ 18 h 100"/>
                    <a:gd name="T44" fmla="*/ 15 w 76"/>
                    <a:gd name="T45" fmla="*/ 16 h 100"/>
                    <a:gd name="T46" fmla="*/ 20 w 76"/>
                    <a:gd name="T47" fmla="*/ 14 h 100"/>
                    <a:gd name="T48" fmla="*/ 29 w 76"/>
                    <a:gd name="T49" fmla="*/ 11 h 100"/>
                    <a:gd name="T50" fmla="*/ 39 w 76"/>
                    <a:gd name="T51" fmla="*/ 11 h 100"/>
                    <a:gd name="T52" fmla="*/ 44 w 76"/>
                    <a:gd name="T53" fmla="*/ 14 h 100"/>
                    <a:gd name="T54" fmla="*/ 45 w 76"/>
                    <a:gd name="T55" fmla="*/ 14 h 100"/>
                    <a:gd name="T56" fmla="*/ 50 w 76"/>
                    <a:gd name="T57" fmla="*/ 18 h 100"/>
                    <a:gd name="T58" fmla="*/ 58 w 76"/>
                    <a:gd name="T59" fmla="*/ 30 h 100"/>
                    <a:gd name="T60" fmla="*/ 59 w 76"/>
                    <a:gd name="T61" fmla="*/ 35 h 100"/>
                    <a:gd name="T62" fmla="*/ 64 w 76"/>
                    <a:gd name="T63" fmla="*/ 43 h 100"/>
                    <a:gd name="T64" fmla="*/ 66 w 76"/>
                    <a:gd name="T65" fmla="*/ 51 h 100"/>
                    <a:gd name="T66" fmla="*/ 64 w 76"/>
                    <a:gd name="T67" fmla="*/ 59 h 100"/>
                    <a:gd name="T68" fmla="*/ 63 w 76"/>
                    <a:gd name="T69" fmla="*/ 69 h 100"/>
                    <a:gd name="T70" fmla="*/ 60 w 76"/>
                    <a:gd name="T71" fmla="*/ 78 h 100"/>
                    <a:gd name="T72" fmla="*/ 54 w 76"/>
                    <a:gd name="T73" fmla="*/ 89 h 100"/>
                    <a:gd name="T74" fmla="*/ 39 w 76"/>
                    <a:gd name="T75" fmla="*/ 91 h 100"/>
                    <a:gd name="T76" fmla="*/ 36 w 76"/>
                    <a:gd name="T77" fmla="*/ 91 h 100"/>
                    <a:gd name="T78" fmla="*/ 28 w 76"/>
                    <a:gd name="T79" fmla="*/ 88 h 100"/>
                    <a:gd name="T80" fmla="*/ 19 w 76"/>
                    <a:gd name="T81" fmla="*/ 80 h 100"/>
                    <a:gd name="T82" fmla="*/ 10 w 76"/>
                    <a:gd name="T83" fmla="*/ 69 h 100"/>
                    <a:gd name="T84" fmla="*/ 6 w 76"/>
                    <a:gd name="T85" fmla="*/ 57 h 100"/>
                    <a:gd name="T86" fmla="*/ 2 w 76"/>
                    <a:gd name="T87" fmla="*/ 66 h 100"/>
                    <a:gd name="T88" fmla="*/ 8 w 76"/>
                    <a:gd name="T89" fmla="*/ 79 h 100"/>
                    <a:gd name="T90" fmla="*/ 9 w 76"/>
                    <a:gd name="T91" fmla="*/ 82 h 100"/>
                    <a:gd name="T92" fmla="*/ 21 w 76"/>
                    <a:gd name="T93" fmla="*/ 93 h 100"/>
                    <a:gd name="T94" fmla="*/ 29 w 76"/>
                    <a:gd name="T95" fmla="*/ 95 h 100"/>
                    <a:gd name="T96" fmla="*/ 37 w 76"/>
                    <a:gd name="T97" fmla="*/ 97 h 100"/>
                    <a:gd name="T98" fmla="*/ 39 w 76"/>
                    <a:gd name="T99" fmla="*/ 99 h 100"/>
                    <a:gd name="T100" fmla="*/ 45 w 76"/>
                    <a:gd name="T101" fmla="*/ 97 h 100"/>
                    <a:gd name="T102" fmla="*/ 53 w 76"/>
                    <a:gd name="T103" fmla="*/ 95 h 100"/>
                    <a:gd name="T104" fmla="*/ 58 w 76"/>
                    <a:gd name="T105" fmla="*/ 90 h 100"/>
                    <a:gd name="T106" fmla="*/ 61 w 76"/>
                    <a:gd name="T107" fmla="*/ 88 h 100"/>
                    <a:gd name="T108" fmla="*/ 67 w 76"/>
                    <a:gd name="T109" fmla="*/ 82 h 100"/>
                    <a:gd name="T110" fmla="*/ 71 w 76"/>
                    <a:gd name="T111" fmla="*/ 71 h 100"/>
                    <a:gd name="T112" fmla="*/ 66 w 76"/>
                    <a:gd name="T113" fmla="*/ 34 h 100"/>
                    <a:gd name="T114" fmla="*/ 17 w 76"/>
                    <a:gd name="T115"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00">
                      <a:moveTo>
                        <a:pt x="71" y="72"/>
                      </a:moveTo>
                      <a:cubicBezTo>
                        <a:pt x="72" y="72"/>
                        <a:pt x="72" y="72"/>
                        <a:pt x="72" y="72"/>
                      </a:cubicBezTo>
                      <a:cubicBezTo>
                        <a:pt x="73" y="73"/>
                        <a:pt x="72" y="74"/>
                        <a:pt x="73" y="73"/>
                      </a:cubicBezTo>
                      <a:cubicBezTo>
                        <a:pt x="71" y="72"/>
                        <a:pt x="74" y="69"/>
                        <a:pt x="72" y="68"/>
                      </a:cubicBezTo>
                      <a:cubicBezTo>
                        <a:pt x="72" y="68"/>
                        <a:pt x="72" y="68"/>
                        <a:pt x="72" y="68"/>
                      </a:cubicBezTo>
                      <a:cubicBezTo>
                        <a:pt x="72" y="68"/>
                        <a:pt x="72" y="68"/>
                        <a:pt x="72" y="68"/>
                      </a:cubicBezTo>
                      <a:cubicBezTo>
                        <a:pt x="74" y="67"/>
                        <a:pt x="71" y="67"/>
                        <a:pt x="71" y="65"/>
                      </a:cubicBezTo>
                      <a:cubicBezTo>
                        <a:pt x="72" y="64"/>
                        <a:pt x="72" y="64"/>
                        <a:pt x="72" y="64"/>
                      </a:cubicBezTo>
                      <a:cubicBezTo>
                        <a:pt x="72" y="63"/>
                        <a:pt x="72" y="63"/>
                        <a:pt x="72" y="63"/>
                      </a:cubicBezTo>
                      <a:cubicBezTo>
                        <a:pt x="72" y="63"/>
                        <a:pt x="73" y="63"/>
                        <a:pt x="72" y="63"/>
                      </a:cubicBezTo>
                      <a:cubicBezTo>
                        <a:pt x="72" y="61"/>
                        <a:pt x="72" y="61"/>
                        <a:pt x="72" y="61"/>
                      </a:cubicBezTo>
                      <a:cubicBezTo>
                        <a:pt x="73" y="61"/>
                        <a:pt x="73" y="61"/>
                        <a:pt x="73" y="61"/>
                      </a:cubicBezTo>
                      <a:cubicBezTo>
                        <a:pt x="72" y="61"/>
                        <a:pt x="72" y="60"/>
                        <a:pt x="71" y="59"/>
                      </a:cubicBezTo>
                      <a:cubicBezTo>
                        <a:pt x="72" y="59"/>
                        <a:pt x="72" y="60"/>
                        <a:pt x="72" y="60"/>
                      </a:cubicBezTo>
                      <a:cubicBezTo>
                        <a:pt x="71" y="58"/>
                        <a:pt x="71" y="58"/>
                        <a:pt x="71" y="58"/>
                      </a:cubicBezTo>
                      <a:cubicBezTo>
                        <a:pt x="72" y="58"/>
                        <a:pt x="73" y="59"/>
                        <a:pt x="73" y="60"/>
                      </a:cubicBezTo>
                      <a:cubicBezTo>
                        <a:pt x="75" y="59"/>
                        <a:pt x="72" y="59"/>
                        <a:pt x="74" y="56"/>
                      </a:cubicBezTo>
                      <a:cubicBezTo>
                        <a:pt x="74" y="58"/>
                        <a:pt x="74" y="58"/>
                        <a:pt x="74" y="58"/>
                      </a:cubicBezTo>
                      <a:cubicBezTo>
                        <a:pt x="75" y="57"/>
                        <a:pt x="75" y="56"/>
                        <a:pt x="76" y="55"/>
                      </a:cubicBezTo>
                      <a:cubicBezTo>
                        <a:pt x="75" y="55"/>
                        <a:pt x="73" y="57"/>
                        <a:pt x="73" y="56"/>
                      </a:cubicBezTo>
                      <a:cubicBezTo>
                        <a:pt x="73" y="56"/>
                        <a:pt x="73" y="55"/>
                        <a:pt x="73" y="54"/>
                      </a:cubicBezTo>
                      <a:cubicBezTo>
                        <a:pt x="73" y="54"/>
                        <a:pt x="73" y="54"/>
                        <a:pt x="73" y="53"/>
                      </a:cubicBezTo>
                      <a:cubicBezTo>
                        <a:pt x="74" y="53"/>
                        <a:pt x="74" y="53"/>
                        <a:pt x="74" y="53"/>
                      </a:cubicBezTo>
                      <a:cubicBezTo>
                        <a:pt x="74" y="52"/>
                        <a:pt x="73" y="52"/>
                        <a:pt x="73" y="52"/>
                      </a:cubicBezTo>
                      <a:cubicBezTo>
                        <a:pt x="73" y="51"/>
                        <a:pt x="74" y="50"/>
                        <a:pt x="75" y="50"/>
                      </a:cubicBezTo>
                      <a:cubicBezTo>
                        <a:pt x="75" y="48"/>
                        <a:pt x="73" y="51"/>
                        <a:pt x="73" y="49"/>
                      </a:cubicBezTo>
                      <a:cubicBezTo>
                        <a:pt x="73" y="48"/>
                        <a:pt x="73" y="47"/>
                        <a:pt x="71" y="46"/>
                      </a:cubicBezTo>
                      <a:cubicBezTo>
                        <a:pt x="72" y="45"/>
                        <a:pt x="72" y="46"/>
                        <a:pt x="73" y="45"/>
                      </a:cubicBezTo>
                      <a:cubicBezTo>
                        <a:pt x="71" y="44"/>
                        <a:pt x="71" y="44"/>
                        <a:pt x="71" y="44"/>
                      </a:cubicBezTo>
                      <a:cubicBezTo>
                        <a:pt x="71" y="44"/>
                        <a:pt x="72" y="44"/>
                        <a:pt x="72" y="44"/>
                      </a:cubicBezTo>
                      <a:cubicBezTo>
                        <a:pt x="71" y="44"/>
                        <a:pt x="71" y="44"/>
                        <a:pt x="70" y="43"/>
                      </a:cubicBezTo>
                      <a:cubicBezTo>
                        <a:pt x="69" y="43"/>
                        <a:pt x="72" y="41"/>
                        <a:pt x="70" y="40"/>
                      </a:cubicBezTo>
                      <a:cubicBezTo>
                        <a:pt x="70" y="39"/>
                        <a:pt x="71" y="40"/>
                        <a:pt x="71" y="40"/>
                      </a:cubicBezTo>
                      <a:cubicBezTo>
                        <a:pt x="70" y="38"/>
                        <a:pt x="70" y="38"/>
                        <a:pt x="68" y="37"/>
                      </a:cubicBezTo>
                      <a:cubicBezTo>
                        <a:pt x="69" y="36"/>
                        <a:pt x="69" y="36"/>
                        <a:pt x="69" y="36"/>
                      </a:cubicBezTo>
                      <a:cubicBezTo>
                        <a:pt x="68" y="37"/>
                        <a:pt x="66" y="36"/>
                        <a:pt x="65" y="35"/>
                      </a:cubicBezTo>
                      <a:cubicBezTo>
                        <a:pt x="65" y="36"/>
                        <a:pt x="65" y="36"/>
                        <a:pt x="64" y="36"/>
                      </a:cubicBezTo>
                      <a:cubicBezTo>
                        <a:pt x="63" y="35"/>
                        <a:pt x="63" y="35"/>
                        <a:pt x="63" y="35"/>
                      </a:cubicBezTo>
                      <a:cubicBezTo>
                        <a:pt x="63" y="35"/>
                        <a:pt x="64" y="35"/>
                        <a:pt x="65" y="35"/>
                      </a:cubicBezTo>
                      <a:cubicBezTo>
                        <a:pt x="64" y="35"/>
                        <a:pt x="64" y="35"/>
                        <a:pt x="64" y="35"/>
                      </a:cubicBezTo>
                      <a:cubicBezTo>
                        <a:pt x="64" y="34"/>
                        <a:pt x="65" y="34"/>
                        <a:pt x="66" y="34"/>
                      </a:cubicBezTo>
                      <a:cubicBezTo>
                        <a:pt x="66" y="35"/>
                        <a:pt x="66" y="35"/>
                        <a:pt x="65" y="35"/>
                      </a:cubicBezTo>
                      <a:cubicBezTo>
                        <a:pt x="66" y="35"/>
                        <a:pt x="67" y="35"/>
                        <a:pt x="68" y="35"/>
                      </a:cubicBezTo>
                      <a:cubicBezTo>
                        <a:pt x="68" y="35"/>
                        <a:pt x="68" y="35"/>
                        <a:pt x="67" y="35"/>
                      </a:cubicBezTo>
                      <a:cubicBezTo>
                        <a:pt x="68" y="35"/>
                        <a:pt x="68" y="35"/>
                        <a:pt x="68" y="35"/>
                      </a:cubicBezTo>
                      <a:cubicBezTo>
                        <a:pt x="68" y="34"/>
                        <a:pt x="68" y="34"/>
                        <a:pt x="67" y="34"/>
                      </a:cubicBezTo>
                      <a:cubicBezTo>
                        <a:pt x="69" y="33"/>
                        <a:pt x="69" y="33"/>
                        <a:pt x="69" y="33"/>
                      </a:cubicBezTo>
                      <a:cubicBezTo>
                        <a:pt x="68" y="33"/>
                        <a:pt x="68" y="33"/>
                        <a:pt x="68" y="33"/>
                      </a:cubicBezTo>
                      <a:cubicBezTo>
                        <a:pt x="68" y="33"/>
                        <a:pt x="68" y="31"/>
                        <a:pt x="68" y="31"/>
                      </a:cubicBezTo>
                      <a:cubicBezTo>
                        <a:pt x="66" y="30"/>
                        <a:pt x="64" y="30"/>
                        <a:pt x="62" y="28"/>
                      </a:cubicBezTo>
                      <a:cubicBezTo>
                        <a:pt x="63" y="28"/>
                        <a:pt x="64" y="27"/>
                        <a:pt x="65" y="27"/>
                      </a:cubicBezTo>
                      <a:cubicBezTo>
                        <a:pt x="64" y="28"/>
                        <a:pt x="66" y="28"/>
                        <a:pt x="66" y="29"/>
                      </a:cubicBezTo>
                      <a:cubicBezTo>
                        <a:pt x="66" y="29"/>
                        <a:pt x="67" y="29"/>
                        <a:pt x="67" y="29"/>
                      </a:cubicBezTo>
                      <a:cubicBezTo>
                        <a:pt x="67" y="29"/>
                        <a:pt x="67" y="28"/>
                        <a:pt x="66" y="28"/>
                      </a:cubicBezTo>
                      <a:cubicBezTo>
                        <a:pt x="66" y="28"/>
                        <a:pt x="65" y="27"/>
                        <a:pt x="65" y="27"/>
                      </a:cubicBezTo>
                      <a:cubicBezTo>
                        <a:pt x="66" y="27"/>
                        <a:pt x="65" y="26"/>
                        <a:pt x="66" y="26"/>
                      </a:cubicBezTo>
                      <a:cubicBezTo>
                        <a:pt x="64" y="27"/>
                        <a:pt x="64" y="25"/>
                        <a:pt x="63" y="24"/>
                      </a:cubicBezTo>
                      <a:cubicBezTo>
                        <a:pt x="63" y="24"/>
                        <a:pt x="64" y="24"/>
                        <a:pt x="64" y="25"/>
                      </a:cubicBezTo>
                      <a:cubicBezTo>
                        <a:pt x="65" y="23"/>
                        <a:pt x="61" y="24"/>
                        <a:pt x="62" y="23"/>
                      </a:cubicBezTo>
                      <a:cubicBezTo>
                        <a:pt x="62" y="23"/>
                        <a:pt x="62" y="23"/>
                        <a:pt x="62" y="23"/>
                      </a:cubicBezTo>
                      <a:cubicBezTo>
                        <a:pt x="61" y="23"/>
                        <a:pt x="61" y="21"/>
                        <a:pt x="62" y="21"/>
                      </a:cubicBezTo>
                      <a:cubicBezTo>
                        <a:pt x="62" y="21"/>
                        <a:pt x="62" y="21"/>
                        <a:pt x="62" y="21"/>
                      </a:cubicBezTo>
                      <a:cubicBezTo>
                        <a:pt x="61" y="20"/>
                        <a:pt x="59" y="17"/>
                        <a:pt x="57" y="18"/>
                      </a:cubicBezTo>
                      <a:cubicBezTo>
                        <a:pt x="57" y="17"/>
                        <a:pt x="59" y="16"/>
                        <a:pt x="59" y="16"/>
                      </a:cubicBezTo>
                      <a:cubicBezTo>
                        <a:pt x="59" y="16"/>
                        <a:pt x="57" y="17"/>
                        <a:pt x="56" y="17"/>
                      </a:cubicBezTo>
                      <a:cubicBezTo>
                        <a:pt x="54" y="17"/>
                        <a:pt x="53" y="18"/>
                        <a:pt x="53" y="18"/>
                      </a:cubicBezTo>
                      <a:cubicBezTo>
                        <a:pt x="54" y="17"/>
                        <a:pt x="56" y="14"/>
                        <a:pt x="57" y="14"/>
                      </a:cubicBezTo>
                      <a:cubicBezTo>
                        <a:pt x="57" y="14"/>
                        <a:pt x="57" y="13"/>
                        <a:pt x="56" y="13"/>
                      </a:cubicBezTo>
                      <a:cubicBezTo>
                        <a:pt x="56" y="13"/>
                        <a:pt x="55" y="15"/>
                        <a:pt x="55" y="15"/>
                      </a:cubicBezTo>
                      <a:cubicBezTo>
                        <a:pt x="55" y="13"/>
                        <a:pt x="55" y="13"/>
                        <a:pt x="55" y="11"/>
                      </a:cubicBezTo>
                      <a:cubicBezTo>
                        <a:pt x="55" y="12"/>
                        <a:pt x="53" y="13"/>
                        <a:pt x="52" y="13"/>
                      </a:cubicBezTo>
                      <a:cubicBezTo>
                        <a:pt x="53" y="13"/>
                        <a:pt x="54" y="11"/>
                        <a:pt x="54" y="11"/>
                      </a:cubicBezTo>
                      <a:cubicBezTo>
                        <a:pt x="54" y="11"/>
                        <a:pt x="53" y="11"/>
                        <a:pt x="53" y="11"/>
                      </a:cubicBezTo>
                      <a:cubicBezTo>
                        <a:pt x="52" y="11"/>
                        <a:pt x="51" y="12"/>
                        <a:pt x="51" y="12"/>
                      </a:cubicBezTo>
                      <a:cubicBezTo>
                        <a:pt x="52" y="12"/>
                        <a:pt x="53" y="10"/>
                        <a:pt x="53" y="9"/>
                      </a:cubicBezTo>
                      <a:cubicBezTo>
                        <a:pt x="52" y="10"/>
                        <a:pt x="51" y="8"/>
                        <a:pt x="51" y="8"/>
                      </a:cubicBezTo>
                      <a:cubicBezTo>
                        <a:pt x="51" y="9"/>
                        <a:pt x="51" y="9"/>
                        <a:pt x="51" y="9"/>
                      </a:cubicBezTo>
                      <a:cubicBezTo>
                        <a:pt x="50" y="7"/>
                        <a:pt x="48" y="10"/>
                        <a:pt x="46" y="9"/>
                      </a:cubicBezTo>
                      <a:cubicBezTo>
                        <a:pt x="47" y="9"/>
                        <a:pt x="48" y="7"/>
                        <a:pt x="47" y="6"/>
                      </a:cubicBezTo>
                      <a:cubicBezTo>
                        <a:pt x="46" y="7"/>
                        <a:pt x="43" y="10"/>
                        <a:pt x="41" y="10"/>
                      </a:cubicBezTo>
                      <a:cubicBezTo>
                        <a:pt x="41" y="10"/>
                        <a:pt x="41" y="10"/>
                        <a:pt x="41" y="10"/>
                      </a:cubicBezTo>
                      <a:cubicBezTo>
                        <a:pt x="40" y="10"/>
                        <a:pt x="40" y="10"/>
                        <a:pt x="40" y="10"/>
                      </a:cubicBezTo>
                      <a:cubicBezTo>
                        <a:pt x="41" y="8"/>
                        <a:pt x="45" y="6"/>
                        <a:pt x="47" y="6"/>
                      </a:cubicBezTo>
                      <a:cubicBezTo>
                        <a:pt x="46" y="5"/>
                        <a:pt x="47" y="5"/>
                        <a:pt x="46" y="4"/>
                      </a:cubicBezTo>
                      <a:cubicBezTo>
                        <a:pt x="46" y="4"/>
                        <a:pt x="47" y="4"/>
                        <a:pt x="47" y="4"/>
                      </a:cubicBezTo>
                      <a:cubicBezTo>
                        <a:pt x="47" y="4"/>
                        <a:pt x="45" y="2"/>
                        <a:pt x="45" y="2"/>
                      </a:cubicBezTo>
                      <a:cubicBezTo>
                        <a:pt x="44" y="3"/>
                        <a:pt x="42" y="3"/>
                        <a:pt x="42" y="4"/>
                      </a:cubicBezTo>
                      <a:cubicBezTo>
                        <a:pt x="42" y="4"/>
                        <a:pt x="45" y="4"/>
                        <a:pt x="45" y="4"/>
                      </a:cubicBezTo>
                      <a:cubicBezTo>
                        <a:pt x="45" y="5"/>
                        <a:pt x="42" y="6"/>
                        <a:pt x="40" y="5"/>
                      </a:cubicBezTo>
                      <a:cubicBezTo>
                        <a:pt x="40" y="5"/>
                        <a:pt x="41" y="3"/>
                        <a:pt x="42" y="3"/>
                      </a:cubicBezTo>
                      <a:cubicBezTo>
                        <a:pt x="41" y="3"/>
                        <a:pt x="39" y="3"/>
                        <a:pt x="39" y="3"/>
                      </a:cubicBezTo>
                      <a:cubicBezTo>
                        <a:pt x="40" y="2"/>
                        <a:pt x="40" y="2"/>
                        <a:pt x="40" y="2"/>
                      </a:cubicBezTo>
                      <a:cubicBezTo>
                        <a:pt x="39" y="2"/>
                        <a:pt x="38" y="4"/>
                        <a:pt x="37" y="2"/>
                      </a:cubicBezTo>
                      <a:cubicBezTo>
                        <a:pt x="37" y="2"/>
                        <a:pt x="36" y="0"/>
                        <a:pt x="36" y="1"/>
                      </a:cubicBezTo>
                      <a:cubicBezTo>
                        <a:pt x="36" y="2"/>
                        <a:pt x="35" y="7"/>
                        <a:pt x="35" y="8"/>
                      </a:cubicBezTo>
                      <a:cubicBezTo>
                        <a:pt x="35" y="8"/>
                        <a:pt x="33" y="6"/>
                        <a:pt x="33" y="6"/>
                      </a:cubicBezTo>
                      <a:cubicBezTo>
                        <a:pt x="32" y="4"/>
                        <a:pt x="34" y="3"/>
                        <a:pt x="34" y="2"/>
                      </a:cubicBezTo>
                      <a:cubicBezTo>
                        <a:pt x="33" y="2"/>
                        <a:pt x="33" y="3"/>
                        <a:pt x="33" y="3"/>
                      </a:cubicBezTo>
                      <a:cubicBezTo>
                        <a:pt x="32" y="2"/>
                        <a:pt x="33" y="2"/>
                        <a:pt x="32" y="2"/>
                      </a:cubicBezTo>
                      <a:cubicBezTo>
                        <a:pt x="32" y="3"/>
                        <a:pt x="30" y="2"/>
                        <a:pt x="31" y="3"/>
                      </a:cubicBezTo>
                      <a:cubicBezTo>
                        <a:pt x="30" y="3"/>
                        <a:pt x="30" y="3"/>
                        <a:pt x="29" y="3"/>
                      </a:cubicBezTo>
                      <a:cubicBezTo>
                        <a:pt x="30" y="3"/>
                        <a:pt x="28" y="6"/>
                        <a:pt x="28" y="6"/>
                      </a:cubicBezTo>
                      <a:cubicBezTo>
                        <a:pt x="28" y="6"/>
                        <a:pt x="27" y="5"/>
                        <a:pt x="27" y="5"/>
                      </a:cubicBezTo>
                      <a:cubicBezTo>
                        <a:pt x="25" y="5"/>
                        <a:pt x="24" y="5"/>
                        <a:pt x="22" y="6"/>
                      </a:cubicBezTo>
                      <a:cubicBezTo>
                        <a:pt x="22" y="5"/>
                        <a:pt x="21" y="5"/>
                        <a:pt x="21" y="5"/>
                      </a:cubicBezTo>
                      <a:cubicBezTo>
                        <a:pt x="21" y="5"/>
                        <a:pt x="21" y="6"/>
                        <a:pt x="21" y="6"/>
                      </a:cubicBezTo>
                      <a:cubicBezTo>
                        <a:pt x="19" y="5"/>
                        <a:pt x="22" y="5"/>
                        <a:pt x="20" y="4"/>
                      </a:cubicBezTo>
                      <a:cubicBezTo>
                        <a:pt x="21" y="5"/>
                        <a:pt x="19" y="6"/>
                        <a:pt x="19" y="7"/>
                      </a:cubicBezTo>
                      <a:cubicBezTo>
                        <a:pt x="20" y="7"/>
                        <a:pt x="21" y="6"/>
                        <a:pt x="21" y="5"/>
                      </a:cubicBezTo>
                      <a:cubicBezTo>
                        <a:pt x="22" y="7"/>
                        <a:pt x="21" y="9"/>
                        <a:pt x="20" y="10"/>
                      </a:cubicBezTo>
                      <a:cubicBezTo>
                        <a:pt x="19" y="11"/>
                        <a:pt x="19" y="10"/>
                        <a:pt x="19" y="10"/>
                      </a:cubicBezTo>
                      <a:cubicBezTo>
                        <a:pt x="17" y="11"/>
                        <a:pt x="19" y="14"/>
                        <a:pt x="17" y="14"/>
                      </a:cubicBezTo>
                      <a:cubicBezTo>
                        <a:pt x="15" y="14"/>
                        <a:pt x="15" y="12"/>
                        <a:pt x="15" y="12"/>
                      </a:cubicBezTo>
                      <a:cubicBezTo>
                        <a:pt x="15" y="11"/>
                        <a:pt x="16" y="11"/>
                        <a:pt x="17" y="11"/>
                      </a:cubicBezTo>
                      <a:cubicBezTo>
                        <a:pt x="16" y="11"/>
                        <a:pt x="16" y="11"/>
                        <a:pt x="16" y="11"/>
                      </a:cubicBezTo>
                      <a:cubicBezTo>
                        <a:pt x="16" y="10"/>
                        <a:pt x="16" y="10"/>
                        <a:pt x="17" y="10"/>
                      </a:cubicBezTo>
                      <a:cubicBezTo>
                        <a:pt x="16" y="10"/>
                        <a:pt x="15" y="10"/>
                        <a:pt x="14" y="11"/>
                      </a:cubicBezTo>
                      <a:cubicBezTo>
                        <a:pt x="13" y="12"/>
                        <a:pt x="12" y="13"/>
                        <a:pt x="11" y="13"/>
                      </a:cubicBezTo>
                      <a:cubicBezTo>
                        <a:pt x="11" y="14"/>
                        <a:pt x="11" y="15"/>
                        <a:pt x="12" y="15"/>
                      </a:cubicBezTo>
                      <a:cubicBezTo>
                        <a:pt x="12" y="14"/>
                        <a:pt x="12" y="14"/>
                        <a:pt x="12" y="14"/>
                      </a:cubicBezTo>
                      <a:cubicBezTo>
                        <a:pt x="13" y="14"/>
                        <a:pt x="12" y="16"/>
                        <a:pt x="13" y="15"/>
                      </a:cubicBezTo>
                      <a:cubicBezTo>
                        <a:pt x="13" y="17"/>
                        <a:pt x="13" y="18"/>
                        <a:pt x="12" y="18"/>
                      </a:cubicBezTo>
                      <a:cubicBezTo>
                        <a:pt x="11" y="18"/>
                        <a:pt x="11" y="18"/>
                        <a:pt x="11" y="18"/>
                      </a:cubicBezTo>
                      <a:cubicBezTo>
                        <a:pt x="11" y="18"/>
                        <a:pt x="12" y="18"/>
                        <a:pt x="12" y="17"/>
                      </a:cubicBezTo>
                      <a:cubicBezTo>
                        <a:pt x="12" y="18"/>
                        <a:pt x="9" y="18"/>
                        <a:pt x="10" y="19"/>
                      </a:cubicBezTo>
                      <a:cubicBezTo>
                        <a:pt x="11" y="19"/>
                        <a:pt x="11" y="19"/>
                        <a:pt x="11" y="19"/>
                      </a:cubicBezTo>
                      <a:cubicBezTo>
                        <a:pt x="12" y="20"/>
                        <a:pt x="12" y="22"/>
                        <a:pt x="11" y="22"/>
                      </a:cubicBezTo>
                      <a:cubicBezTo>
                        <a:pt x="13" y="22"/>
                        <a:pt x="11" y="22"/>
                        <a:pt x="13" y="22"/>
                      </a:cubicBezTo>
                      <a:cubicBezTo>
                        <a:pt x="11" y="22"/>
                        <a:pt x="14" y="20"/>
                        <a:pt x="12" y="20"/>
                      </a:cubicBezTo>
                      <a:cubicBezTo>
                        <a:pt x="14" y="20"/>
                        <a:pt x="13" y="19"/>
                        <a:pt x="15" y="19"/>
                      </a:cubicBezTo>
                      <a:cubicBezTo>
                        <a:pt x="15" y="19"/>
                        <a:pt x="14" y="19"/>
                        <a:pt x="15" y="19"/>
                      </a:cubicBezTo>
                      <a:cubicBezTo>
                        <a:pt x="15" y="18"/>
                        <a:pt x="15" y="18"/>
                        <a:pt x="15" y="18"/>
                      </a:cubicBezTo>
                      <a:cubicBezTo>
                        <a:pt x="15" y="18"/>
                        <a:pt x="15" y="18"/>
                        <a:pt x="15" y="18"/>
                      </a:cubicBezTo>
                      <a:cubicBezTo>
                        <a:pt x="15" y="18"/>
                        <a:pt x="15" y="18"/>
                        <a:pt x="15" y="18"/>
                      </a:cubicBezTo>
                      <a:cubicBezTo>
                        <a:pt x="15" y="18"/>
                        <a:pt x="15" y="18"/>
                        <a:pt x="15" y="18"/>
                      </a:cubicBezTo>
                      <a:cubicBezTo>
                        <a:pt x="14" y="18"/>
                        <a:pt x="14" y="18"/>
                        <a:pt x="14" y="18"/>
                      </a:cubicBezTo>
                      <a:cubicBezTo>
                        <a:pt x="14" y="17"/>
                        <a:pt x="14" y="16"/>
                        <a:pt x="14" y="16"/>
                      </a:cubicBezTo>
                      <a:cubicBezTo>
                        <a:pt x="15" y="15"/>
                        <a:pt x="15" y="16"/>
                        <a:pt x="15" y="16"/>
                      </a:cubicBezTo>
                      <a:cubicBezTo>
                        <a:pt x="15" y="15"/>
                        <a:pt x="15" y="15"/>
                        <a:pt x="15" y="15"/>
                      </a:cubicBezTo>
                      <a:cubicBezTo>
                        <a:pt x="16" y="16"/>
                        <a:pt x="17" y="15"/>
                        <a:pt x="17" y="16"/>
                      </a:cubicBezTo>
                      <a:cubicBezTo>
                        <a:pt x="17" y="16"/>
                        <a:pt x="17" y="16"/>
                        <a:pt x="17" y="16"/>
                      </a:cubicBezTo>
                      <a:cubicBezTo>
                        <a:pt x="18" y="16"/>
                        <a:pt x="19" y="16"/>
                        <a:pt x="19" y="15"/>
                      </a:cubicBezTo>
                      <a:cubicBezTo>
                        <a:pt x="19" y="15"/>
                        <a:pt x="19" y="13"/>
                        <a:pt x="19" y="14"/>
                      </a:cubicBezTo>
                      <a:cubicBezTo>
                        <a:pt x="19" y="14"/>
                        <a:pt x="20" y="14"/>
                        <a:pt x="20" y="14"/>
                      </a:cubicBezTo>
                      <a:cubicBezTo>
                        <a:pt x="20" y="13"/>
                        <a:pt x="20" y="13"/>
                        <a:pt x="20" y="13"/>
                      </a:cubicBezTo>
                      <a:cubicBezTo>
                        <a:pt x="20" y="13"/>
                        <a:pt x="20" y="13"/>
                        <a:pt x="20" y="13"/>
                      </a:cubicBezTo>
                      <a:cubicBezTo>
                        <a:pt x="22" y="12"/>
                        <a:pt x="23" y="10"/>
                        <a:pt x="25" y="11"/>
                      </a:cubicBezTo>
                      <a:cubicBezTo>
                        <a:pt x="25" y="11"/>
                        <a:pt x="25" y="10"/>
                        <a:pt x="26" y="10"/>
                      </a:cubicBezTo>
                      <a:cubicBezTo>
                        <a:pt x="27" y="11"/>
                        <a:pt x="27" y="11"/>
                        <a:pt x="27" y="11"/>
                      </a:cubicBezTo>
                      <a:cubicBezTo>
                        <a:pt x="27" y="11"/>
                        <a:pt x="29" y="12"/>
                        <a:pt x="29" y="11"/>
                      </a:cubicBezTo>
                      <a:cubicBezTo>
                        <a:pt x="29" y="12"/>
                        <a:pt x="30" y="12"/>
                        <a:pt x="31" y="12"/>
                      </a:cubicBezTo>
                      <a:cubicBezTo>
                        <a:pt x="31" y="12"/>
                        <a:pt x="32" y="11"/>
                        <a:pt x="33" y="12"/>
                      </a:cubicBezTo>
                      <a:cubicBezTo>
                        <a:pt x="33" y="11"/>
                        <a:pt x="33" y="11"/>
                        <a:pt x="33" y="11"/>
                      </a:cubicBezTo>
                      <a:cubicBezTo>
                        <a:pt x="34" y="11"/>
                        <a:pt x="34" y="10"/>
                        <a:pt x="35" y="10"/>
                      </a:cubicBezTo>
                      <a:cubicBezTo>
                        <a:pt x="36" y="9"/>
                        <a:pt x="36" y="9"/>
                        <a:pt x="36" y="9"/>
                      </a:cubicBezTo>
                      <a:cubicBezTo>
                        <a:pt x="37" y="9"/>
                        <a:pt x="38" y="11"/>
                        <a:pt x="39" y="11"/>
                      </a:cubicBezTo>
                      <a:cubicBezTo>
                        <a:pt x="39" y="11"/>
                        <a:pt x="38" y="11"/>
                        <a:pt x="38" y="11"/>
                      </a:cubicBezTo>
                      <a:cubicBezTo>
                        <a:pt x="39" y="12"/>
                        <a:pt x="40" y="12"/>
                        <a:pt x="41" y="12"/>
                      </a:cubicBezTo>
                      <a:cubicBezTo>
                        <a:pt x="41" y="12"/>
                        <a:pt x="42" y="12"/>
                        <a:pt x="43" y="13"/>
                      </a:cubicBezTo>
                      <a:cubicBezTo>
                        <a:pt x="43" y="13"/>
                        <a:pt x="43" y="13"/>
                        <a:pt x="44" y="13"/>
                      </a:cubicBezTo>
                      <a:cubicBezTo>
                        <a:pt x="44" y="13"/>
                        <a:pt x="44" y="13"/>
                        <a:pt x="43" y="13"/>
                      </a:cubicBezTo>
                      <a:cubicBezTo>
                        <a:pt x="43" y="13"/>
                        <a:pt x="44" y="14"/>
                        <a:pt x="44" y="14"/>
                      </a:cubicBezTo>
                      <a:cubicBezTo>
                        <a:pt x="44" y="14"/>
                        <a:pt x="44" y="14"/>
                        <a:pt x="44" y="14"/>
                      </a:cubicBezTo>
                      <a:cubicBezTo>
                        <a:pt x="44" y="14"/>
                        <a:pt x="44" y="14"/>
                        <a:pt x="44" y="14"/>
                      </a:cubicBezTo>
                      <a:cubicBezTo>
                        <a:pt x="44" y="14"/>
                        <a:pt x="44" y="14"/>
                        <a:pt x="45" y="14"/>
                      </a:cubicBezTo>
                      <a:cubicBezTo>
                        <a:pt x="44" y="15"/>
                        <a:pt x="44" y="15"/>
                        <a:pt x="44" y="15"/>
                      </a:cubicBezTo>
                      <a:cubicBezTo>
                        <a:pt x="44" y="15"/>
                        <a:pt x="45" y="15"/>
                        <a:pt x="45" y="15"/>
                      </a:cubicBezTo>
                      <a:cubicBezTo>
                        <a:pt x="45" y="15"/>
                        <a:pt x="45" y="15"/>
                        <a:pt x="45" y="14"/>
                      </a:cubicBezTo>
                      <a:cubicBezTo>
                        <a:pt x="46" y="14"/>
                        <a:pt x="46" y="14"/>
                        <a:pt x="46" y="14"/>
                      </a:cubicBezTo>
                      <a:cubicBezTo>
                        <a:pt x="46" y="15"/>
                        <a:pt x="47" y="14"/>
                        <a:pt x="47" y="16"/>
                      </a:cubicBezTo>
                      <a:cubicBezTo>
                        <a:pt x="48" y="15"/>
                        <a:pt x="49" y="17"/>
                        <a:pt x="50" y="16"/>
                      </a:cubicBezTo>
                      <a:cubicBezTo>
                        <a:pt x="50" y="16"/>
                        <a:pt x="50" y="16"/>
                        <a:pt x="50" y="16"/>
                      </a:cubicBezTo>
                      <a:cubicBezTo>
                        <a:pt x="50" y="16"/>
                        <a:pt x="50" y="17"/>
                        <a:pt x="51" y="17"/>
                      </a:cubicBezTo>
                      <a:cubicBezTo>
                        <a:pt x="50" y="18"/>
                        <a:pt x="50" y="18"/>
                        <a:pt x="50" y="18"/>
                      </a:cubicBezTo>
                      <a:cubicBezTo>
                        <a:pt x="52" y="18"/>
                        <a:pt x="52" y="18"/>
                        <a:pt x="52" y="18"/>
                      </a:cubicBezTo>
                      <a:cubicBezTo>
                        <a:pt x="52" y="19"/>
                        <a:pt x="52" y="19"/>
                        <a:pt x="51" y="19"/>
                      </a:cubicBezTo>
                      <a:cubicBezTo>
                        <a:pt x="53" y="20"/>
                        <a:pt x="52" y="20"/>
                        <a:pt x="54" y="20"/>
                      </a:cubicBezTo>
                      <a:cubicBezTo>
                        <a:pt x="54" y="21"/>
                        <a:pt x="54" y="21"/>
                        <a:pt x="54" y="21"/>
                      </a:cubicBezTo>
                      <a:cubicBezTo>
                        <a:pt x="54" y="21"/>
                        <a:pt x="55" y="21"/>
                        <a:pt x="55" y="22"/>
                      </a:cubicBezTo>
                      <a:cubicBezTo>
                        <a:pt x="55" y="23"/>
                        <a:pt x="58" y="26"/>
                        <a:pt x="58" y="30"/>
                      </a:cubicBezTo>
                      <a:cubicBezTo>
                        <a:pt x="60" y="28"/>
                        <a:pt x="58" y="31"/>
                        <a:pt x="60" y="31"/>
                      </a:cubicBezTo>
                      <a:cubicBezTo>
                        <a:pt x="59" y="31"/>
                        <a:pt x="59" y="32"/>
                        <a:pt x="58" y="31"/>
                      </a:cubicBezTo>
                      <a:cubicBezTo>
                        <a:pt x="60" y="32"/>
                        <a:pt x="58" y="34"/>
                        <a:pt x="60" y="34"/>
                      </a:cubicBezTo>
                      <a:cubicBezTo>
                        <a:pt x="60" y="34"/>
                        <a:pt x="59" y="34"/>
                        <a:pt x="59" y="34"/>
                      </a:cubicBezTo>
                      <a:cubicBezTo>
                        <a:pt x="59" y="34"/>
                        <a:pt x="60" y="35"/>
                        <a:pt x="60" y="35"/>
                      </a:cubicBezTo>
                      <a:cubicBezTo>
                        <a:pt x="59" y="35"/>
                        <a:pt x="59" y="35"/>
                        <a:pt x="59" y="35"/>
                      </a:cubicBezTo>
                      <a:cubicBezTo>
                        <a:pt x="59" y="36"/>
                        <a:pt x="61" y="36"/>
                        <a:pt x="63" y="35"/>
                      </a:cubicBezTo>
                      <a:cubicBezTo>
                        <a:pt x="62" y="36"/>
                        <a:pt x="62" y="36"/>
                        <a:pt x="63" y="37"/>
                      </a:cubicBezTo>
                      <a:cubicBezTo>
                        <a:pt x="63" y="37"/>
                        <a:pt x="63" y="38"/>
                        <a:pt x="62" y="37"/>
                      </a:cubicBezTo>
                      <a:cubicBezTo>
                        <a:pt x="62" y="37"/>
                        <a:pt x="62" y="40"/>
                        <a:pt x="64" y="40"/>
                      </a:cubicBezTo>
                      <a:cubicBezTo>
                        <a:pt x="63" y="40"/>
                        <a:pt x="64" y="41"/>
                        <a:pt x="64" y="41"/>
                      </a:cubicBezTo>
                      <a:cubicBezTo>
                        <a:pt x="64" y="42"/>
                        <a:pt x="64" y="42"/>
                        <a:pt x="64" y="43"/>
                      </a:cubicBezTo>
                      <a:cubicBezTo>
                        <a:pt x="65" y="43"/>
                        <a:pt x="65" y="43"/>
                        <a:pt x="65" y="43"/>
                      </a:cubicBezTo>
                      <a:cubicBezTo>
                        <a:pt x="66" y="43"/>
                        <a:pt x="65" y="44"/>
                        <a:pt x="65" y="45"/>
                      </a:cubicBezTo>
                      <a:cubicBezTo>
                        <a:pt x="65" y="45"/>
                        <a:pt x="65" y="45"/>
                        <a:pt x="65" y="45"/>
                      </a:cubicBezTo>
                      <a:cubicBezTo>
                        <a:pt x="65" y="47"/>
                        <a:pt x="66" y="46"/>
                        <a:pt x="65" y="48"/>
                      </a:cubicBezTo>
                      <a:cubicBezTo>
                        <a:pt x="66" y="48"/>
                        <a:pt x="66" y="48"/>
                        <a:pt x="66" y="48"/>
                      </a:cubicBezTo>
                      <a:cubicBezTo>
                        <a:pt x="68" y="48"/>
                        <a:pt x="65" y="50"/>
                        <a:pt x="66" y="51"/>
                      </a:cubicBezTo>
                      <a:cubicBezTo>
                        <a:pt x="66" y="50"/>
                        <a:pt x="66" y="50"/>
                        <a:pt x="66" y="50"/>
                      </a:cubicBezTo>
                      <a:cubicBezTo>
                        <a:pt x="67" y="51"/>
                        <a:pt x="64" y="53"/>
                        <a:pt x="64" y="53"/>
                      </a:cubicBezTo>
                      <a:cubicBezTo>
                        <a:pt x="63" y="53"/>
                        <a:pt x="63" y="53"/>
                        <a:pt x="63" y="53"/>
                      </a:cubicBezTo>
                      <a:cubicBezTo>
                        <a:pt x="62" y="55"/>
                        <a:pt x="64" y="53"/>
                        <a:pt x="65" y="54"/>
                      </a:cubicBezTo>
                      <a:cubicBezTo>
                        <a:pt x="64" y="55"/>
                        <a:pt x="63" y="54"/>
                        <a:pt x="63" y="55"/>
                      </a:cubicBezTo>
                      <a:cubicBezTo>
                        <a:pt x="62" y="55"/>
                        <a:pt x="65" y="57"/>
                        <a:pt x="64" y="59"/>
                      </a:cubicBezTo>
                      <a:cubicBezTo>
                        <a:pt x="64" y="58"/>
                        <a:pt x="65" y="58"/>
                        <a:pt x="65" y="59"/>
                      </a:cubicBezTo>
                      <a:cubicBezTo>
                        <a:pt x="65" y="60"/>
                        <a:pt x="63" y="61"/>
                        <a:pt x="64" y="62"/>
                      </a:cubicBezTo>
                      <a:cubicBezTo>
                        <a:pt x="64" y="62"/>
                        <a:pt x="64" y="62"/>
                        <a:pt x="64" y="62"/>
                      </a:cubicBezTo>
                      <a:cubicBezTo>
                        <a:pt x="64" y="63"/>
                        <a:pt x="64" y="65"/>
                        <a:pt x="65" y="65"/>
                      </a:cubicBezTo>
                      <a:cubicBezTo>
                        <a:pt x="63" y="65"/>
                        <a:pt x="64" y="66"/>
                        <a:pt x="64" y="68"/>
                      </a:cubicBezTo>
                      <a:cubicBezTo>
                        <a:pt x="64" y="69"/>
                        <a:pt x="64" y="70"/>
                        <a:pt x="63" y="69"/>
                      </a:cubicBezTo>
                      <a:cubicBezTo>
                        <a:pt x="63" y="69"/>
                        <a:pt x="62" y="71"/>
                        <a:pt x="62" y="71"/>
                      </a:cubicBezTo>
                      <a:cubicBezTo>
                        <a:pt x="62" y="71"/>
                        <a:pt x="62" y="71"/>
                        <a:pt x="62" y="71"/>
                      </a:cubicBezTo>
                      <a:cubicBezTo>
                        <a:pt x="61" y="72"/>
                        <a:pt x="62" y="73"/>
                        <a:pt x="62" y="74"/>
                      </a:cubicBezTo>
                      <a:cubicBezTo>
                        <a:pt x="62" y="74"/>
                        <a:pt x="62" y="74"/>
                        <a:pt x="61" y="74"/>
                      </a:cubicBezTo>
                      <a:cubicBezTo>
                        <a:pt x="60" y="75"/>
                        <a:pt x="60" y="76"/>
                        <a:pt x="61" y="78"/>
                      </a:cubicBezTo>
                      <a:cubicBezTo>
                        <a:pt x="60" y="78"/>
                        <a:pt x="60" y="78"/>
                        <a:pt x="60" y="78"/>
                      </a:cubicBezTo>
                      <a:cubicBezTo>
                        <a:pt x="60" y="78"/>
                        <a:pt x="57" y="79"/>
                        <a:pt x="57" y="81"/>
                      </a:cubicBezTo>
                      <a:cubicBezTo>
                        <a:pt x="57" y="81"/>
                        <a:pt x="56" y="81"/>
                        <a:pt x="56" y="81"/>
                      </a:cubicBezTo>
                      <a:cubicBezTo>
                        <a:pt x="56" y="82"/>
                        <a:pt x="55" y="83"/>
                        <a:pt x="54" y="83"/>
                      </a:cubicBezTo>
                      <a:cubicBezTo>
                        <a:pt x="53" y="84"/>
                        <a:pt x="52" y="84"/>
                        <a:pt x="53" y="86"/>
                      </a:cubicBezTo>
                      <a:cubicBezTo>
                        <a:pt x="52" y="87"/>
                        <a:pt x="52" y="87"/>
                        <a:pt x="52" y="87"/>
                      </a:cubicBezTo>
                      <a:cubicBezTo>
                        <a:pt x="54" y="86"/>
                        <a:pt x="53" y="89"/>
                        <a:pt x="54" y="89"/>
                      </a:cubicBezTo>
                      <a:cubicBezTo>
                        <a:pt x="54" y="89"/>
                        <a:pt x="52" y="89"/>
                        <a:pt x="52" y="88"/>
                      </a:cubicBezTo>
                      <a:cubicBezTo>
                        <a:pt x="53" y="88"/>
                        <a:pt x="53" y="88"/>
                        <a:pt x="53" y="88"/>
                      </a:cubicBezTo>
                      <a:cubicBezTo>
                        <a:pt x="52" y="87"/>
                        <a:pt x="50" y="89"/>
                        <a:pt x="50" y="88"/>
                      </a:cubicBezTo>
                      <a:cubicBezTo>
                        <a:pt x="47" y="90"/>
                        <a:pt x="43" y="90"/>
                        <a:pt x="40" y="90"/>
                      </a:cubicBezTo>
                      <a:cubicBezTo>
                        <a:pt x="40" y="91"/>
                        <a:pt x="40" y="91"/>
                        <a:pt x="40" y="91"/>
                      </a:cubicBezTo>
                      <a:cubicBezTo>
                        <a:pt x="39" y="91"/>
                        <a:pt x="39" y="91"/>
                        <a:pt x="39" y="91"/>
                      </a:cubicBezTo>
                      <a:cubicBezTo>
                        <a:pt x="39" y="91"/>
                        <a:pt x="39" y="90"/>
                        <a:pt x="39" y="90"/>
                      </a:cubicBezTo>
                      <a:cubicBezTo>
                        <a:pt x="39" y="89"/>
                        <a:pt x="38" y="91"/>
                        <a:pt x="38" y="91"/>
                      </a:cubicBezTo>
                      <a:cubicBezTo>
                        <a:pt x="36" y="90"/>
                        <a:pt x="39" y="89"/>
                        <a:pt x="38" y="89"/>
                      </a:cubicBezTo>
                      <a:cubicBezTo>
                        <a:pt x="38" y="89"/>
                        <a:pt x="38" y="89"/>
                        <a:pt x="38" y="89"/>
                      </a:cubicBezTo>
                      <a:cubicBezTo>
                        <a:pt x="38" y="90"/>
                        <a:pt x="38" y="90"/>
                        <a:pt x="38" y="90"/>
                      </a:cubicBezTo>
                      <a:cubicBezTo>
                        <a:pt x="37" y="90"/>
                        <a:pt x="37" y="91"/>
                        <a:pt x="36" y="91"/>
                      </a:cubicBezTo>
                      <a:cubicBezTo>
                        <a:pt x="35" y="90"/>
                        <a:pt x="36" y="90"/>
                        <a:pt x="36" y="90"/>
                      </a:cubicBezTo>
                      <a:cubicBezTo>
                        <a:pt x="36" y="89"/>
                        <a:pt x="36" y="89"/>
                        <a:pt x="35" y="89"/>
                      </a:cubicBezTo>
                      <a:cubicBezTo>
                        <a:pt x="35" y="89"/>
                        <a:pt x="34" y="89"/>
                        <a:pt x="34" y="89"/>
                      </a:cubicBezTo>
                      <a:cubicBezTo>
                        <a:pt x="34" y="90"/>
                        <a:pt x="34" y="90"/>
                        <a:pt x="34" y="90"/>
                      </a:cubicBezTo>
                      <a:cubicBezTo>
                        <a:pt x="33" y="91"/>
                        <a:pt x="33" y="90"/>
                        <a:pt x="33" y="91"/>
                      </a:cubicBezTo>
                      <a:cubicBezTo>
                        <a:pt x="33" y="89"/>
                        <a:pt x="28" y="89"/>
                        <a:pt x="28" y="88"/>
                      </a:cubicBezTo>
                      <a:cubicBezTo>
                        <a:pt x="26" y="88"/>
                        <a:pt x="26" y="87"/>
                        <a:pt x="25" y="87"/>
                      </a:cubicBezTo>
                      <a:cubicBezTo>
                        <a:pt x="25" y="87"/>
                        <a:pt x="24" y="88"/>
                        <a:pt x="23" y="88"/>
                      </a:cubicBezTo>
                      <a:cubicBezTo>
                        <a:pt x="25" y="86"/>
                        <a:pt x="23" y="86"/>
                        <a:pt x="23" y="83"/>
                      </a:cubicBezTo>
                      <a:cubicBezTo>
                        <a:pt x="23" y="85"/>
                        <a:pt x="21" y="82"/>
                        <a:pt x="20" y="84"/>
                      </a:cubicBezTo>
                      <a:cubicBezTo>
                        <a:pt x="20" y="83"/>
                        <a:pt x="21" y="83"/>
                        <a:pt x="21" y="82"/>
                      </a:cubicBezTo>
                      <a:cubicBezTo>
                        <a:pt x="20" y="82"/>
                        <a:pt x="19" y="81"/>
                        <a:pt x="19" y="80"/>
                      </a:cubicBezTo>
                      <a:cubicBezTo>
                        <a:pt x="18" y="79"/>
                        <a:pt x="18" y="78"/>
                        <a:pt x="17" y="77"/>
                      </a:cubicBezTo>
                      <a:cubicBezTo>
                        <a:pt x="16" y="77"/>
                        <a:pt x="16" y="78"/>
                        <a:pt x="15" y="78"/>
                      </a:cubicBezTo>
                      <a:cubicBezTo>
                        <a:pt x="16" y="76"/>
                        <a:pt x="16" y="76"/>
                        <a:pt x="16" y="76"/>
                      </a:cubicBezTo>
                      <a:cubicBezTo>
                        <a:pt x="16" y="75"/>
                        <a:pt x="14" y="76"/>
                        <a:pt x="15" y="75"/>
                      </a:cubicBezTo>
                      <a:cubicBezTo>
                        <a:pt x="14" y="75"/>
                        <a:pt x="14" y="76"/>
                        <a:pt x="14" y="75"/>
                      </a:cubicBezTo>
                      <a:cubicBezTo>
                        <a:pt x="13" y="73"/>
                        <a:pt x="12" y="71"/>
                        <a:pt x="10" y="69"/>
                      </a:cubicBezTo>
                      <a:cubicBezTo>
                        <a:pt x="9" y="66"/>
                        <a:pt x="8" y="64"/>
                        <a:pt x="9" y="61"/>
                      </a:cubicBezTo>
                      <a:cubicBezTo>
                        <a:pt x="9" y="62"/>
                        <a:pt x="8" y="61"/>
                        <a:pt x="8" y="61"/>
                      </a:cubicBezTo>
                      <a:cubicBezTo>
                        <a:pt x="8" y="61"/>
                        <a:pt x="7" y="61"/>
                        <a:pt x="7" y="61"/>
                      </a:cubicBezTo>
                      <a:cubicBezTo>
                        <a:pt x="7" y="61"/>
                        <a:pt x="7" y="61"/>
                        <a:pt x="7" y="60"/>
                      </a:cubicBezTo>
                      <a:cubicBezTo>
                        <a:pt x="7" y="59"/>
                        <a:pt x="8" y="59"/>
                        <a:pt x="8" y="59"/>
                      </a:cubicBezTo>
                      <a:cubicBezTo>
                        <a:pt x="6" y="59"/>
                        <a:pt x="7" y="57"/>
                        <a:pt x="6" y="57"/>
                      </a:cubicBezTo>
                      <a:cubicBezTo>
                        <a:pt x="6" y="57"/>
                        <a:pt x="6" y="57"/>
                        <a:pt x="6" y="57"/>
                      </a:cubicBezTo>
                      <a:cubicBezTo>
                        <a:pt x="4" y="57"/>
                        <a:pt x="3" y="59"/>
                        <a:pt x="1" y="60"/>
                      </a:cubicBezTo>
                      <a:cubicBezTo>
                        <a:pt x="3" y="60"/>
                        <a:pt x="0" y="63"/>
                        <a:pt x="2" y="64"/>
                      </a:cubicBezTo>
                      <a:cubicBezTo>
                        <a:pt x="2" y="65"/>
                        <a:pt x="2" y="64"/>
                        <a:pt x="1" y="65"/>
                      </a:cubicBezTo>
                      <a:cubicBezTo>
                        <a:pt x="2" y="65"/>
                        <a:pt x="3" y="65"/>
                        <a:pt x="3" y="66"/>
                      </a:cubicBezTo>
                      <a:cubicBezTo>
                        <a:pt x="2" y="66"/>
                        <a:pt x="2" y="66"/>
                        <a:pt x="2" y="66"/>
                      </a:cubicBezTo>
                      <a:cubicBezTo>
                        <a:pt x="4" y="69"/>
                        <a:pt x="3" y="70"/>
                        <a:pt x="5" y="74"/>
                      </a:cubicBezTo>
                      <a:cubicBezTo>
                        <a:pt x="5" y="73"/>
                        <a:pt x="5" y="73"/>
                        <a:pt x="5" y="73"/>
                      </a:cubicBezTo>
                      <a:cubicBezTo>
                        <a:pt x="5" y="74"/>
                        <a:pt x="5" y="74"/>
                        <a:pt x="5" y="74"/>
                      </a:cubicBezTo>
                      <a:cubicBezTo>
                        <a:pt x="7" y="74"/>
                        <a:pt x="4" y="73"/>
                        <a:pt x="6" y="73"/>
                      </a:cubicBezTo>
                      <a:cubicBezTo>
                        <a:pt x="5" y="74"/>
                        <a:pt x="9" y="77"/>
                        <a:pt x="7" y="79"/>
                      </a:cubicBezTo>
                      <a:cubicBezTo>
                        <a:pt x="8" y="80"/>
                        <a:pt x="8" y="78"/>
                        <a:pt x="8" y="79"/>
                      </a:cubicBezTo>
                      <a:cubicBezTo>
                        <a:pt x="8" y="79"/>
                        <a:pt x="8" y="79"/>
                        <a:pt x="8" y="79"/>
                      </a:cubicBezTo>
                      <a:cubicBezTo>
                        <a:pt x="9" y="79"/>
                        <a:pt x="9" y="79"/>
                        <a:pt x="9" y="79"/>
                      </a:cubicBezTo>
                      <a:cubicBezTo>
                        <a:pt x="9" y="80"/>
                        <a:pt x="9" y="80"/>
                        <a:pt x="8" y="81"/>
                      </a:cubicBezTo>
                      <a:cubicBezTo>
                        <a:pt x="8" y="81"/>
                        <a:pt x="8" y="80"/>
                        <a:pt x="8" y="80"/>
                      </a:cubicBezTo>
                      <a:cubicBezTo>
                        <a:pt x="8" y="81"/>
                        <a:pt x="10" y="82"/>
                        <a:pt x="10" y="83"/>
                      </a:cubicBezTo>
                      <a:cubicBezTo>
                        <a:pt x="9" y="82"/>
                        <a:pt x="9" y="82"/>
                        <a:pt x="9" y="82"/>
                      </a:cubicBezTo>
                      <a:cubicBezTo>
                        <a:pt x="12" y="84"/>
                        <a:pt x="14" y="87"/>
                        <a:pt x="17" y="88"/>
                      </a:cubicBezTo>
                      <a:cubicBezTo>
                        <a:pt x="17" y="88"/>
                        <a:pt x="17" y="88"/>
                        <a:pt x="17" y="88"/>
                      </a:cubicBezTo>
                      <a:cubicBezTo>
                        <a:pt x="19" y="89"/>
                        <a:pt x="18" y="89"/>
                        <a:pt x="20" y="91"/>
                      </a:cubicBezTo>
                      <a:cubicBezTo>
                        <a:pt x="20" y="91"/>
                        <a:pt x="20" y="91"/>
                        <a:pt x="20" y="91"/>
                      </a:cubicBezTo>
                      <a:cubicBezTo>
                        <a:pt x="21" y="91"/>
                        <a:pt x="21" y="91"/>
                        <a:pt x="22" y="91"/>
                      </a:cubicBezTo>
                      <a:cubicBezTo>
                        <a:pt x="21" y="91"/>
                        <a:pt x="22" y="93"/>
                        <a:pt x="21" y="93"/>
                      </a:cubicBezTo>
                      <a:cubicBezTo>
                        <a:pt x="24" y="93"/>
                        <a:pt x="23" y="93"/>
                        <a:pt x="25" y="92"/>
                      </a:cubicBezTo>
                      <a:cubicBezTo>
                        <a:pt x="25" y="93"/>
                        <a:pt x="25" y="93"/>
                        <a:pt x="25" y="93"/>
                      </a:cubicBezTo>
                      <a:cubicBezTo>
                        <a:pt x="26" y="93"/>
                        <a:pt x="26" y="92"/>
                        <a:pt x="27" y="93"/>
                      </a:cubicBezTo>
                      <a:cubicBezTo>
                        <a:pt x="26" y="93"/>
                        <a:pt x="27" y="94"/>
                        <a:pt x="26" y="94"/>
                      </a:cubicBezTo>
                      <a:cubicBezTo>
                        <a:pt x="28" y="97"/>
                        <a:pt x="30" y="94"/>
                        <a:pt x="30" y="97"/>
                      </a:cubicBezTo>
                      <a:cubicBezTo>
                        <a:pt x="32" y="95"/>
                        <a:pt x="29" y="95"/>
                        <a:pt x="29" y="95"/>
                      </a:cubicBezTo>
                      <a:cubicBezTo>
                        <a:pt x="29" y="94"/>
                        <a:pt x="31" y="94"/>
                        <a:pt x="31" y="94"/>
                      </a:cubicBezTo>
                      <a:cubicBezTo>
                        <a:pt x="32" y="94"/>
                        <a:pt x="32" y="97"/>
                        <a:pt x="34" y="98"/>
                      </a:cubicBezTo>
                      <a:cubicBezTo>
                        <a:pt x="34" y="97"/>
                        <a:pt x="34" y="98"/>
                        <a:pt x="34" y="98"/>
                      </a:cubicBezTo>
                      <a:cubicBezTo>
                        <a:pt x="35" y="98"/>
                        <a:pt x="36" y="97"/>
                        <a:pt x="36" y="98"/>
                      </a:cubicBezTo>
                      <a:cubicBezTo>
                        <a:pt x="37" y="97"/>
                        <a:pt x="38" y="98"/>
                        <a:pt x="38" y="97"/>
                      </a:cubicBezTo>
                      <a:cubicBezTo>
                        <a:pt x="38" y="97"/>
                        <a:pt x="38" y="97"/>
                        <a:pt x="37" y="97"/>
                      </a:cubicBezTo>
                      <a:cubicBezTo>
                        <a:pt x="37" y="97"/>
                        <a:pt x="36" y="97"/>
                        <a:pt x="36" y="97"/>
                      </a:cubicBezTo>
                      <a:cubicBezTo>
                        <a:pt x="37" y="97"/>
                        <a:pt x="38" y="95"/>
                        <a:pt x="40" y="96"/>
                      </a:cubicBezTo>
                      <a:cubicBezTo>
                        <a:pt x="40" y="96"/>
                        <a:pt x="39" y="96"/>
                        <a:pt x="39" y="97"/>
                      </a:cubicBezTo>
                      <a:cubicBezTo>
                        <a:pt x="40" y="97"/>
                        <a:pt x="40" y="96"/>
                        <a:pt x="41" y="97"/>
                      </a:cubicBezTo>
                      <a:cubicBezTo>
                        <a:pt x="41" y="98"/>
                        <a:pt x="38" y="97"/>
                        <a:pt x="37" y="98"/>
                      </a:cubicBezTo>
                      <a:cubicBezTo>
                        <a:pt x="37" y="99"/>
                        <a:pt x="39" y="97"/>
                        <a:pt x="39" y="99"/>
                      </a:cubicBezTo>
                      <a:cubicBezTo>
                        <a:pt x="40" y="97"/>
                        <a:pt x="41" y="99"/>
                        <a:pt x="42" y="97"/>
                      </a:cubicBezTo>
                      <a:cubicBezTo>
                        <a:pt x="42" y="98"/>
                        <a:pt x="42" y="98"/>
                        <a:pt x="42" y="98"/>
                      </a:cubicBezTo>
                      <a:cubicBezTo>
                        <a:pt x="43" y="98"/>
                        <a:pt x="43" y="98"/>
                        <a:pt x="43" y="98"/>
                      </a:cubicBezTo>
                      <a:cubicBezTo>
                        <a:pt x="43" y="99"/>
                        <a:pt x="43" y="99"/>
                        <a:pt x="43" y="99"/>
                      </a:cubicBezTo>
                      <a:cubicBezTo>
                        <a:pt x="44" y="98"/>
                        <a:pt x="45" y="100"/>
                        <a:pt x="47" y="99"/>
                      </a:cubicBezTo>
                      <a:cubicBezTo>
                        <a:pt x="44" y="99"/>
                        <a:pt x="46" y="98"/>
                        <a:pt x="45" y="97"/>
                      </a:cubicBezTo>
                      <a:cubicBezTo>
                        <a:pt x="47" y="95"/>
                        <a:pt x="47" y="99"/>
                        <a:pt x="50" y="98"/>
                      </a:cubicBezTo>
                      <a:cubicBezTo>
                        <a:pt x="50" y="98"/>
                        <a:pt x="48" y="98"/>
                        <a:pt x="49" y="97"/>
                      </a:cubicBezTo>
                      <a:cubicBezTo>
                        <a:pt x="50" y="97"/>
                        <a:pt x="50" y="97"/>
                        <a:pt x="51" y="97"/>
                      </a:cubicBezTo>
                      <a:cubicBezTo>
                        <a:pt x="53" y="96"/>
                        <a:pt x="50" y="97"/>
                        <a:pt x="51" y="96"/>
                      </a:cubicBezTo>
                      <a:cubicBezTo>
                        <a:pt x="52" y="96"/>
                        <a:pt x="52" y="95"/>
                        <a:pt x="53" y="94"/>
                      </a:cubicBezTo>
                      <a:cubicBezTo>
                        <a:pt x="53" y="95"/>
                        <a:pt x="53" y="95"/>
                        <a:pt x="53" y="95"/>
                      </a:cubicBezTo>
                      <a:cubicBezTo>
                        <a:pt x="56" y="94"/>
                        <a:pt x="53" y="93"/>
                        <a:pt x="55" y="92"/>
                      </a:cubicBezTo>
                      <a:cubicBezTo>
                        <a:pt x="55" y="94"/>
                        <a:pt x="55" y="94"/>
                        <a:pt x="55" y="94"/>
                      </a:cubicBezTo>
                      <a:cubicBezTo>
                        <a:pt x="56" y="93"/>
                        <a:pt x="56" y="93"/>
                        <a:pt x="56" y="93"/>
                      </a:cubicBezTo>
                      <a:cubicBezTo>
                        <a:pt x="56" y="94"/>
                        <a:pt x="56" y="94"/>
                        <a:pt x="56" y="94"/>
                      </a:cubicBezTo>
                      <a:cubicBezTo>
                        <a:pt x="57" y="92"/>
                        <a:pt x="57" y="92"/>
                        <a:pt x="58" y="92"/>
                      </a:cubicBezTo>
                      <a:cubicBezTo>
                        <a:pt x="58" y="91"/>
                        <a:pt x="57" y="90"/>
                        <a:pt x="58" y="90"/>
                      </a:cubicBezTo>
                      <a:cubicBezTo>
                        <a:pt x="59" y="90"/>
                        <a:pt x="58" y="91"/>
                        <a:pt x="59" y="89"/>
                      </a:cubicBezTo>
                      <a:cubicBezTo>
                        <a:pt x="60" y="90"/>
                        <a:pt x="60" y="91"/>
                        <a:pt x="59" y="91"/>
                      </a:cubicBezTo>
                      <a:cubicBezTo>
                        <a:pt x="59" y="91"/>
                        <a:pt x="59" y="91"/>
                        <a:pt x="59" y="92"/>
                      </a:cubicBezTo>
                      <a:cubicBezTo>
                        <a:pt x="60" y="92"/>
                        <a:pt x="61" y="90"/>
                        <a:pt x="61" y="90"/>
                      </a:cubicBezTo>
                      <a:cubicBezTo>
                        <a:pt x="61" y="90"/>
                        <a:pt x="61" y="90"/>
                        <a:pt x="60" y="90"/>
                      </a:cubicBezTo>
                      <a:cubicBezTo>
                        <a:pt x="61" y="88"/>
                        <a:pt x="61" y="88"/>
                        <a:pt x="61" y="88"/>
                      </a:cubicBezTo>
                      <a:cubicBezTo>
                        <a:pt x="62" y="88"/>
                        <a:pt x="62" y="88"/>
                        <a:pt x="62" y="88"/>
                      </a:cubicBezTo>
                      <a:cubicBezTo>
                        <a:pt x="62" y="88"/>
                        <a:pt x="62" y="87"/>
                        <a:pt x="62" y="87"/>
                      </a:cubicBezTo>
                      <a:cubicBezTo>
                        <a:pt x="63" y="88"/>
                        <a:pt x="63" y="88"/>
                        <a:pt x="63" y="89"/>
                      </a:cubicBezTo>
                      <a:cubicBezTo>
                        <a:pt x="64" y="87"/>
                        <a:pt x="64" y="87"/>
                        <a:pt x="64" y="87"/>
                      </a:cubicBezTo>
                      <a:cubicBezTo>
                        <a:pt x="64" y="87"/>
                        <a:pt x="65" y="86"/>
                        <a:pt x="65" y="87"/>
                      </a:cubicBezTo>
                      <a:cubicBezTo>
                        <a:pt x="66" y="86"/>
                        <a:pt x="66" y="83"/>
                        <a:pt x="67" y="82"/>
                      </a:cubicBezTo>
                      <a:cubicBezTo>
                        <a:pt x="67" y="82"/>
                        <a:pt x="67" y="82"/>
                        <a:pt x="67" y="82"/>
                      </a:cubicBezTo>
                      <a:cubicBezTo>
                        <a:pt x="68" y="80"/>
                        <a:pt x="69" y="80"/>
                        <a:pt x="69" y="78"/>
                      </a:cubicBezTo>
                      <a:cubicBezTo>
                        <a:pt x="71" y="77"/>
                        <a:pt x="71" y="77"/>
                        <a:pt x="71" y="77"/>
                      </a:cubicBezTo>
                      <a:cubicBezTo>
                        <a:pt x="71" y="76"/>
                        <a:pt x="69" y="78"/>
                        <a:pt x="69" y="75"/>
                      </a:cubicBezTo>
                      <a:cubicBezTo>
                        <a:pt x="69" y="74"/>
                        <a:pt x="70" y="75"/>
                        <a:pt x="71" y="75"/>
                      </a:cubicBezTo>
                      <a:cubicBezTo>
                        <a:pt x="71" y="74"/>
                        <a:pt x="70" y="72"/>
                        <a:pt x="71" y="71"/>
                      </a:cubicBezTo>
                      <a:cubicBezTo>
                        <a:pt x="71" y="72"/>
                        <a:pt x="71" y="72"/>
                        <a:pt x="71" y="72"/>
                      </a:cubicBezTo>
                      <a:close/>
                      <a:moveTo>
                        <a:pt x="73" y="56"/>
                      </a:moveTo>
                      <a:cubicBezTo>
                        <a:pt x="73" y="56"/>
                        <a:pt x="74" y="57"/>
                        <a:pt x="73" y="57"/>
                      </a:cubicBezTo>
                      <a:cubicBezTo>
                        <a:pt x="72" y="57"/>
                        <a:pt x="72" y="57"/>
                        <a:pt x="73" y="56"/>
                      </a:cubicBezTo>
                      <a:close/>
                      <a:moveTo>
                        <a:pt x="66" y="33"/>
                      </a:moveTo>
                      <a:cubicBezTo>
                        <a:pt x="67" y="33"/>
                        <a:pt x="67" y="33"/>
                        <a:pt x="66" y="34"/>
                      </a:cubicBezTo>
                      <a:cubicBezTo>
                        <a:pt x="66" y="33"/>
                        <a:pt x="66" y="33"/>
                        <a:pt x="66" y="33"/>
                      </a:cubicBezTo>
                      <a:close/>
                      <a:moveTo>
                        <a:pt x="17" y="15"/>
                      </a:moveTo>
                      <a:cubicBezTo>
                        <a:pt x="17" y="15"/>
                        <a:pt x="17" y="15"/>
                        <a:pt x="17" y="15"/>
                      </a:cubicBezTo>
                      <a:cubicBezTo>
                        <a:pt x="18" y="15"/>
                        <a:pt x="18" y="15"/>
                        <a:pt x="17" y="15"/>
                      </a:cubicBezTo>
                      <a:close/>
                      <a:moveTo>
                        <a:pt x="16" y="15"/>
                      </a:moveTo>
                      <a:cubicBezTo>
                        <a:pt x="16" y="16"/>
                        <a:pt x="16" y="16"/>
                        <a:pt x="17" y="16"/>
                      </a:cubicBezTo>
                      <a:cubicBezTo>
                        <a:pt x="16" y="15"/>
                        <a:pt x="17" y="15"/>
                        <a:pt x="17" y="15"/>
                      </a:cubicBezTo>
                      <a:cubicBezTo>
                        <a:pt x="17" y="15"/>
                        <a:pt x="16" y="15"/>
                        <a:pt x="16" y="15"/>
                      </a:cubicBezTo>
                      <a:close/>
                      <a:moveTo>
                        <a:pt x="35" y="90"/>
                      </a:moveTo>
                      <a:cubicBezTo>
                        <a:pt x="36" y="90"/>
                        <a:pt x="36" y="90"/>
                        <a:pt x="36" y="90"/>
                      </a:cubicBezTo>
                      <a:cubicBezTo>
                        <a:pt x="35" y="90"/>
                        <a:pt x="35" y="90"/>
                        <a:pt x="35"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3" name="Freeform 714">
                  <a:extLst>
                    <a:ext uri="{FF2B5EF4-FFF2-40B4-BE49-F238E27FC236}">
                      <a16:creationId xmlns:a16="http://schemas.microsoft.com/office/drawing/2014/main" id="{C0E30978-D892-4D39-9EBF-605E7803B7CC}"/>
                    </a:ext>
                  </a:extLst>
                </p:cNvPr>
                <p:cNvSpPr>
                  <a:spLocks/>
                </p:cNvSpPr>
                <p:nvPr userDrawn="1"/>
              </p:nvSpPr>
              <p:spPr bwMode="auto">
                <a:xfrm>
                  <a:off x="3943"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4" name="Freeform 715">
                  <a:extLst>
                    <a:ext uri="{FF2B5EF4-FFF2-40B4-BE49-F238E27FC236}">
                      <a16:creationId xmlns:a16="http://schemas.microsoft.com/office/drawing/2014/main" id="{554538B7-2655-4190-89E1-49014C1E2DD0}"/>
                    </a:ext>
                  </a:extLst>
                </p:cNvPr>
                <p:cNvSpPr>
                  <a:spLocks/>
                </p:cNvSpPr>
                <p:nvPr userDrawn="1"/>
              </p:nvSpPr>
              <p:spPr bwMode="auto">
                <a:xfrm>
                  <a:off x="3938" y="62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5" name="Freeform 716">
                  <a:extLst>
                    <a:ext uri="{FF2B5EF4-FFF2-40B4-BE49-F238E27FC236}">
                      <a16:creationId xmlns:a16="http://schemas.microsoft.com/office/drawing/2014/main" id="{6BC9D232-A39B-4114-AD3C-9DF21689AFCB}"/>
                    </a:ext>
                  </a:extLst>
                </p:cNvPr>
                <p:cNvSpPr>
                  <a:spLocks/>
                </p:cNvSpPr>
                <p:nvPr userDrawn="1"/>
              </p:nvSpPr>
              <p:spPr bwMode="auto">
                <a:xfrm>
                  <a:off x="3769" y="21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6" name="Freeform 717">
                  <a:extLst>
                    <a:ext uri="{FF2B5EF4-FFF2-40B4-BE49-F238E27FC236}">
                      <a16:creationId xmlns:a16="http://schemas.microsoft.com/office/drawing/2014/main" id="{0FB210F9-69E2-48B6-A77D-BB030FB3998E}"/>
                    </a:ext>
                  </a:extLst>
                </p:cNvPr>
                <p:cNvSpPr>
                  <a:spLocks/>
                </p:cNvSpPr>
                <p:nvPr userDrawn="1"/>
              </p:nvSpPr>
              <p:spPr bwMode="auto">
                <a:xfrm>
                  <a:off x="3669" y="31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1"/>
                        <a:pt x="1"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7" name="Freeform 718">
                  <a:extLst>
                    <a:ext uri="{FF2B5EF4-FFF2-40B4-BE49-F238E27FC236}">
                      <a16:creationId xmlns:a16="http://schemas.microsoft.com/office/drawing/2014/main" id="{25378E70-7706-4956-8EEA-E39ECA7282A1}"/>
                    </a:ext>
                  </a:extLst>
                </p:cNvPr>
                <p:cNvSpPr>
                  <a:spLocks/>
                </p:cNvSpPr>
                <p:nvPr userDrawn="1"/>
              </p:nvSpPr>
              <p:spPr bwMode="auto">
                <a:xfrm>
                  <a:off x="3630" y="333"/>
                  <a:ext cx="4"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8" name="Freeform 719">
                  <a:extLst>
                    <a:ext uri="{FF2B5EF4-FFF2-40B4-BE49-F238E27FC236}">
                      <a16:creationId xmlns:a16="http://schemas.microsoft.com/office/drawing/2014/main" id="{DEA5D0B6-968C-4F9F-A19E-F30A128D4E18}"/>
                    </a:ext>
                  </a:extLst>
                </p:cNvPr>
                <p:cNvSpPr>
                  <a:spLocks/>
                </p:cNvSpPr>
                <p:nvPr userDrawn="1"/>
              </p:nvSpPr>
              <p:spPr bwMode="auto">
                <a:xfrm>
                  <a:off x="3654" y="31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9" name="Freeform 720">
                  <a:extLst>
                    <a:ext uri="{FF2B5EF4-FFF2-40B4-BE49-F238E27FC236}">
                      <a16:creationId xmlns:a16="http://schemas.microsoft.com/office/drawing/2014/main" id="{EB1AF894-E93D-4840-A959-6FAE5A5113A7}"/>
                    </a:ext>
                  </a:extLst>
                </p:cNvPr>
                <p:cNvSpPr>
                  <a:spLocks/>
                </p:cNvSpPr>
                <p:nvPr userDrawn="1"/>
              </p:nvSpPr>
              <p:spPr bwMode="auto">
                <a:xfrm>
                  <a:off x="3649" y="3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0" name="Freeform 721">
                  <a:extLst>
                    <a:ext uri="{FF2B5EF4-FFF2-40B4-BE49-F238E27FC236}">
                      <a16:creationId xmlns:a16="http://schemas.microsoft.com/office/drawing/2014/main" id="{726C4414-9614-47D1-B2DF-798589A35F30}"/>
                    </a:ext>
                  </a:extLst>
                </p:cNvPr>
                <p:cNvSpPr>
                  <a:spLocks/>
                </p:cNvSpPr>
                <p:nvPr userDrawn="1"/>
              </p:nvSpPr>
              <p:spPr bwMode="auto">
                <a:xfrm>
                  <a:off x="3679" y="28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3"/>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1" name="Rectangle 722">
                  <a:extLst>
                    <a:ext uri="{FF2B5EF4-FFF2-40B4-BE49-F238E27FC236}">
                      <a16:creationId xmlns:a16="http://schemas.microsoft.com/office/drawing/2014/main" id="{C86FCD4D-F306-4F51-AAF6-AB7B16A452E0}"/>
                    </a:ext>
                  </a:extLst>
                </p:cNvPr>
                <p:cNvSpPr>
                  <a:spLocks noChangeArrowheads="1"/>
                </p:cNvSpPr>
                <p:nvPr userDrawn="1"/>
              </p:nvSpPr>
              <p:spPr bwMode="auto">
                <a:xfrm>
                  <a:off x="3644" y="3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2" name="Freeform 723">
                  <a:extLst>
                    <a:ext uri="{FF2B5EF4-FFF2-40B4-BE49-F238E27FC236}">
                      <a16:creationId xmlns:a16="http://schemas.microsoft.com/office/drawing/2014/main" id="{7C66261C-11C7-40C0-A94A-F527D55FA4E3}"/>
                    </a:ext>
                  </a:extLst>
                </p:cNvPr>
                <p:cNvSpPr>
                  <a:spLocks/>
                </p:cNvSpPr>
                <p:nvPr userDrawn="1"/>
              </p:nvSpPr>
              <p:spPr bwMode="auto">
                <a:xfrm>
                  <a:off x="3659" y="288"/>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3" name="Freeform 724">
                  <a:extLst>
                    <a:ext uri="{FF2B5EF4-FFF2-40B4-BE49-F238E27FC236}">
                      <a16:creationId xmlns:a16="http://schemas.microsoft.com/office/drawing/2014/main" id="{5C3DB1D3-2502-40CF-88BB-3FA757DC3184}"/>
                    </a:ext>
                  </a:extLst>
                </p:cNvPr>
                <p:cNvSpPr>
                  <a:spLocks/>
                </p:cNvSpPr>
                <p:nvPr userDrawn="1"/>
              </p:nvSpPr>
              <p:spPr bwMode="auto">
                <a:xfrm>
                  <a:off x="3654" y="2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4" name="Freeform 725">
                  <a:extLst>
                    <a:ext uri="{FF2B5EF4-FFF2-40B4-BE49-F238E27FC236}">
                      <a16:creationId xmlns:a16="http://schemas.microsoft.com/office/drawing/2014/main" id="{53BE12F4-4A9F-4BFF-87C2-A5B674A768DD}"/>
                    </a:ext>
                  </a:extLst>
                </p:cNvPr>
                <p:cNvSpPr>
                  <a:spLocks/>
                </p:cNvSpPr>
                <p:nvPr userDrawn="1"/>
              </p:nvSpPr>
              <p:spPr bwMode="auto">
                <a:xfrm>
                  <a:off x="3649" y="298"/>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5" name="Freeform 726">
                  <a:extLst>
                    <a:ext uri="{FF2B5EF4-FFF2-40B4-BE49-F238E27FC236}">
                      <a16:creationId xmlns:a16="http://schemas.microsoft.com/office/drawing/2014/main" id="{00796823-ED16-4BB0-955B-182876601B75}"/>
                    </a:ext>
                  </a:extLst>
                </p:cNvPr>
                <p:cNvSpPr>
                  <a:spLocks/>
                </p:cNvSpPr>
                <p:nvPr userDrawn="1"/>
              </p:nvSpPr>
              <p:spPr bwMode="auto">
                <a:xfrm>
                  <a:off x="3699" y="25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6" name="Freeform 727">
                  <a:extLst>
                    <a:ext uri="{FF2B5EF4-FFF2-40B4-BE49-F238E27FC236}">
                      <a16:creationId xmlns:a16="http://schemas.microsoft.com/office/drawing/2014/main" id="{6F3F71EC-6337-4458-A960-2B8AE4F1E11D}"/>
                    </a:ext>
                  </a:extLst>
                </p:cNvPr>
                <p:cNvSpPr>
                  <a:spLocks/>
                </p:cNvSpPr>
                <p:nvPr userDrawn="1"/>
              </p:nvSpPr>
              <p:spPr bwMode="auto">
                <a:xfrm>
                  <a:off x="3679" y="25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7" name="Freeform 728">
                  <a:extLst>
                    <a:ext uri="{FF2B5EF4-FFF2-40B4-BE49-F238E27FC236}">
                      <a16:creationId xmlns:a16="http://schemas.microsoft.com/office/drawing/2014/main" id="{E9F18E8F-3C1D-4A40-B57A-4E3AF0FC202E}"/>
                    </a:ext>
                  </a:extLst>
                </p:cNvPr>
                <p:cNvSpPr>
                  <a:spLocks/>
                </p:cNvSpPr>
                <p:nvPr userDrawn="1"/>
              </p:nvSpPr>
              <p:spPr bwMode="auto">
                <a:xfrm>
                  <a:off x="3689" y="238"/>
                  <a:ext cx="10" cy="1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0" y="1"/>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8" name="Freeform 729">
                  <a:extLst>
                    <a:ext uri="{FF2B5EF4-FFF2-40B4-BE49-F238E27FC236}">
                      <a16:creationId xmlns:a16="http://schemas.microsoft.com/office/drawing/2014/main" id="{C0C19253-44D7-4F08-B8CE-7BFCCB53A6F3}"/>
                    </a:ext>
                  </a:extLst>
                </p:cNvPr>
                <p:cNvSpPr>
                  <a:spLocks/>
                </p:cNvSpPr>
                <p:nvPr userDrawn="1"/>
              </p:nvSpPr>
              <p:spPr bwMode="auto">
                <a:xfrm>
                  <a:off x="3774" y="238"/>
                  <a:ext cx="0" cy="10"/>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9" name="Freeform 730">
                  <a:extLst>
                    <a:ext uri="{FF2B5EF4-FFF2-40B4-BE49-F238E27FC236}">
                      <a16:creationId xmlns:a16="http://schemas.microsoft.com/office/drawing/2014/main" id="{801DA6C9-6DAB-4D9D-8CB7-F33DE9587A8C}"/>
                    </a:ext>
                  </a:extLst>
                </p:cNvPr>
                <p:cNvSpPr>
                  <a:spLocks/>
                </p:cNvSpPr>
                <p:nvPr userDrawn="1"/>
              </p:nvSpPr>
              <p:spPr bwMode="auto">
                <a:xfrm>
                  <a:off x="3843" y="238"/>
                  <a:ext cx="10" cy="15"/>
                </a:xfrm>
                <a:custGeom>
                  <a:avLst/>
                  <a:gdLst>
                    <a:gd name="T0" fmla="*/ 2 w 2"/>
                    <a:gd name="T1" fmla="*/ 1 h 3"/>
                    <a:gd name="T2" fmla="*/ 1 w 2"/>
                    <a:gd name="T3" fmla="*/ 1 h 3"/>
                    <a:gd name="T4" fmla="*/ 1 w 2"/>
                    <a:gd name="T5" fmla="*/ 2 h 3"/>
                    <a:gd name="T6" fmla="*/ 2 w 2"/>
                    <a:gd name="T7" fmla="*/ 1 h 3"/>
                  </a:gdLst>
                  <a:ahLst/>
                  <a:cxnLst>
                    <a:cxn ang="0">
                      <a:pos x="T0" y="T1"/>
                    </a:cxn>
                    <a:cxn ang="0">
                      <a:pos x="T2" y="T3"/>
                    </a:cxn>
                    <a:cxn ang="0">
                      <a:pos x="T4" y="T5"/>
                    </a:cxn>
                    <a:cxn ang="0">
                      <a:pos x="T6" y="T7"/>
                    </a:cxn>
                  </a:cxnLst>
                  <a:rect l="0" t="0" r="r" b="b"/>
                  <a:pathLst>
                    <a:path w="2" h="3">
                      <a:moveTo>
                        <a:pt x="2" y="1"/>
                      </a:moveTo>
                      <a:cubicBezTo>
                        <a:pt x="1" y="0"/>
                        <a:pt x="1" y="2"/>
                        <a:pt x="1" y="1"/>
                      </a:cubicBezTo>
                      <a:cubicBezTo>
                        <a:pt x="0" y="1"/>
                        <a:pt x="1" y="2"/>
                        <a:pt x="1" y="2"/>
                      </a:cubicBezTo>
                      <a:cubicBezTo>
                        <a:pt x="2" y="2"/>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0" name="Freeform 731">
                  <a:extLst>
                    <a:ext uri="{FF2B5EF4-FFF2-40B4-BE49-F238E27FC236}">
                      <a16:creationId xmlns:a16="http://schemas.microsoft.com/office/drawing/2014/main" id="{1615990C-89DF-4F88-9757-17E3239D9FF2}"/>
                    </a:ext>
                  </a:extLst>
                </p:cNvPr>
                <p:cNvSpPr>
                  <a:spLocks/>
                </p:cNvSpPr>
                <p:nvPr userDrawn="1"/>
              </p:nvSpPr>
              <p:spPr bwMode="auto">
                <a:xfrm>
                  <a:off x="3843" y="2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1" name="Freeform 732">
                  <a:extLst>
                    <a:ext uri="{FF2B5EF4-FFF2-40B4-BE49-F238E27FC236}">
                      <a16:creationId xmlns:a16="http://schemas.microsoft.com/office/drawing/2014/main" id="{10853111-645E-4727-AA20-F42089ABD93D}"/>
                    </a:ext>
                  </a:extLst>
                </p:cNvPr>
                <p:cNvSpPr>
                  <a:spLocks/>
                </p:cNvSpPr>
                <p:nvPr userDrawn="1"/>
              </p:nvSpPr>
              <p:spPr bwMode="auto">
                <a:xfrm>
                  <a:off x="3644" y="49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2" name="Freeform 733">
                  <a:extLst>
                    <a:ext uri="{FF2B5EF4-FFF2-40B4-BE49-F238E27FC236}">
                      <a16:creationId xmlns:a16="http://schemas.microsoft.com/office/drawing/2014/main" id="{6CB779F5-4520-4F31-BA80-AD4B0E9314FD}"/>
                    </a:ext>
                  </a:extLst>
                </p:cNvPr>
                <p:cNvSpPr>
                  <a:spLocks/>
                </p:cNvSpPr>
                <p:nvPr userDrawn="1"/>
              </p:nvSpPr>
              <p:spPr bwMode="auto">
                <a:xfrm>
                  <a:off x="3634" y="493"/>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3" name="Freeform 734">
                  <a:extLst>
                    <a:ext uri="{FF2B5EF4-FFF2-40B4-BE49-F238E27FC236}">
                      <a16:creationId xmlns:a16="http://schemas.microsoft.com/office/drawing/2014/main" id="{028F1C91-DF5C-40FE-AA4B-320B3A251410}"/>
                    </a:ext>
                  </a:extLst>
                </p:cNvPr>
                <p:cNvSpPr>
                  <a:spLocks/>
                </p:cNvSpPr>
                <p:nvPr userDrawn="1"/>
              </p:nvSpPr>
              <p:spPr bwMode="auto">
                <a:xfrm>
                  <a:off x="3978" y="47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4" name="Freeform 735">
                  <a:extLst>
                    <a:ext uri="{FF2B5EF4-FFF2-40B4-BE49-F238E27FC236}">
                      <a16:creationId xmlns:a16="http://schemas.microsoft.com/office/drawing/2014/main" id="{46133449-9D67-4B8E-86FB-1DB3AB8FE403}"/>
                    </a:ext>
                  </a:extLst>
                </p:cNvPr>
                <p:cNvSpPr>
                  <a:spLocks/>
                </p:cNvSpPr>
                <p:nvPr userDrawn="1"/>
              </p:nvSpPr>
              <p:spPr bwMode="auto">
                <a:xfrm>
                  <a:off x="3963" y="543"/>
                  <a:ext cx="10"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5" name="Freeform 736">
                  <a:extLst>
                    <a:ext uri="{FF2B5EF4-FFF2-40B4-BE49-F238E27FC236}">
                      <a16:creationId xmlns:a16="http://schemas.microsoft.com/office/drawing/2014/main" id="{9BCD41AB-CF3D-41D6-81CA-9EE5908C3E4A}"/>
                    </a:ext>
                  </a:extLst>
                </p:cNvPr>
                <p:cNvSpPr>
                  <a:spLocks/>
                </p:cNvSpPr>
                <p:nvPr userDrawn="1"/>
              </p:nvSpPr>
              <p:spPr bwMode="auto">
                <a:xfrm>
                  <a:off x="3958" y="588"/>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1"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6" name="Freeform 737">
                  <a:extLst>
                    <a:ext uri="{FF2B5EF4-FFF2-40B4-BE49-F238E27FC236}">
                      <a16:creationId xmlns:a16="http://schemas.microsoft.com/office/drawing/2014/main" id="{9B2730F1-4D8F-436F-9138-1ADB1A8A6EF5}"/>
                    </a:ext>
                  </a:extLst>
                </p:cNvPr>
                <p:cNvSpPr>
                  <a:spLocks/>
                </p:cNvSpPr>
                <p:nvPr userDrawn="1"/>
              </p:nvSpPr>
              <p:spPr bwMode="auto">
                <a:xfrm>
                  <a:off x="3371" y="81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7" name="Freeform 738">
                  <a:extLst>
                    <a:ext uri="{FF2B5EF4-FFF2-40B4-BE49-F238E27FC236}">
                      <a16:creationId xmlns:a16="http://schemas.microsoft.com/office/drawing/2014/main" id="{EB539A4A-77B8-4631-AC62-41CA16D77163}"/>
                    </a:ext>
                  </a:extLst>
                </p:cNvPr>
                <p:cNvSpPr>
                  <a:spLocks/>
                </p:cNvSpPr>
                <p:nvPr userDrawn="1"/>
              </p:nvSpPr>
              <p:spPr bwMode="auto">
                <a:xfrm>
                  <a:off x="3351" y="80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8" name="Freeform 739">
                  <a:extLst>
                    <a:ext uri="{FF2B5EF4-FFF2-40B4-BE49-F238E27FC236}">
                      <a16:creationId xmlns:a16="http://schemas.microsoft.com/office/drawing/2014/main" id="{DDF22FE1-4E74-4E9A-A79A-7290ABEB25FF}"/>
                    </a:ext>
                  </a:extLst>
                </p:cNvPr>
                <p:cNvSpPr>
                  <a:spLocks/>
                </p:cNvSpPr>
                <p:nvPr userDrawn="1"/>
              </p:nvSpPr>
              <p:spPr bwMode="auto">
                <a:xfrm>
                  <a:off x="3341" y="783"/>
                  <a:ext cx="10" cy="10"/>
                </a:xfrm>
                <a:custGeom>
                  <a:avLst/>
                  <a:gdLst>
                    <a:gd name="T0" fmla="*/ 1 w 2"/>
                    <a:gd name="T1" fmla="*/ 0 h 2"/>
                    <a:gd name="T2" fmla="*/ 1 w 2"/>
                    <a:gd name="T3" fmla="*/ 2 h 2"/>
                    <a:gd name="T4" fmla="*/ 1 w 2"/>
                    <a:gd name="T5" fmla="*/ 2 h 2"/>
                    <a:gd name="T6" fmla="*/ 2 w 2"/>
                    <a:gd name="T7" fmla="*/ 2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1"/>
                        <a:pt x="2" y="1"/>
                        <a:pt x="1" y="2"/>
                      </a:cubicBezTo>
                      <a:cubicBezTo>
                        <a:pt x="1" y="2"/>
                        <a:pt x="1" y="2"/>
                        <a:pt x="1" y="2"/>
                      </a:cubicBezTo>
                      <a:cubicBezTo>
                        <a:pt x="2" y="2"/>
                        <a:pt x="2" y="2"/>
                        <a:pt x="2" y="2"/>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9" name="Freeform 740">
                  <a:extLst>
                    <a:ext uri="{FF2B5EF4-FFF2-40B4-BE49-F238E27FC236}">
                      <a16:creationId xmlns:a16="http://schemas.microsoft.com/office/drawing/2014/main" id="{167C849F-6B24-46D5-BAD9-86E21C5CC62F}"/>
                    </a:ext>
                  </a:extLst>
                </p:cNvPr>
                <p:cNvSpPr>
                  <a:spLocks/>
                </p:cNvSpPr>
                <p:nvPr userDrawn="1"/>
              </p:nvSpPr>
              <p:spPr bwMode="auto">
                <a:xfrm>
                  <a:off x="3356" y="763"/>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0" name="Freeform 741">
                  <a:extLst>
                    <a:ext uri="{FF2B5EF4-FFF2-40B4-BE49-F238E27FC236}">
                      <a16:creationId xmlns:a16="http://schemas.microsoft.com/office/drawing/2014/main" id="{D1F0B7C2-A271-4694-B205-024CA9F436BB}"/>
                    </a:ext>
                  </a:extLst>
                </p:cNvPr>
                <p:cNvSpPr>
                  <a:spLocks/>
                </p:cNvSpPr>
                <p:nvPr userDrawn="1"/>
              </p:nvSpPr>
              <p:spPr bwMode="auto">
                <a:xfrm>
                  <a:off x="3356" y="768"/>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1" name="Freeform 742">
                  <a:extLst>
                    <a:ext uri="{FF2B5EF4-FFF2-40B4-BE49-F238E27FC236}">
                      <a16:creationId xmlns:a16="http://schemas.microsoft.com/office/drawing/2014/main" id="{25A29C3B-640B-468C-AEEA-5063E9600BE6}"/>
                    </a:ext>
                  </a:extLst>
                </p:cNvPr>
                <p:cNvSpPr>
                  <a:spLocks/>
                </p:cNvSpPr>
                <p:nvPr userDrawn="1"/>
              </p:nvSpPr>
              <p:spPr bwMode="auto">
                <a:xfrm>
                  <a:off x="3356" y="75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2" name="Freeform 743">
                  <a:extLst>
                    <a:ext uri="{FF2B5EF4-FFF2-40B4-BE49-F238E27FC236}">
                      <a16:creationId xmlns:a16="http://schemas.microsoft.com/office/drawing/2014/main" id="{76631CB7-55EF-4148-B6AC-2CEBE97B3AD0}"/>
                    </a:ext>
                  </a:extLst>
                </p:cNvPr>
                <p:cNvSpPr>
                  <a:spLocks/>
                </p:cNvSpPr>
                <p:nvPr userDrawn="1"/>
              </p:nvSpPr>
              <p:spPr bwMode="auto">
                <a:xfrm>
                  <a:off x="3351" y="7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3" name="Freeform 744">
                  <a:extLst>
                    <a:ext uri="{FF2B5EF4-FFF2-40B4-BE49-F238E27FC236}">
                      <a16:creationId xmlns:a16="http://schemas.microsoft.com/office/drawing/2014/main" id="{DD227816-9464-4EDB-95FC-FCE55932F37B}"/>
                    </a:ext>
                  </a:extLst>
                </p:cNvPr>
                <p:cNvSpPr>
                  <a:spLocks/>
                </p:cNvSpPr>
                <p:nvPr userDrawn="1"/>
              </p:nvSpPr>
              <p:spPr bwMode="auto">
                <a:xfrm>
                  <a:off x="3346" y="7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4" name="Freeform 745">
                  <a:extLst>
                    <a:ext uri="{FF2B5EF4-FFF2-40B4-BE49-F238E27FC236}">
                      <a16:creationId xmlns:a16="http://schemas.microsoft.com/office/drawing/2014/main" id="{B7EB1926-6D16-419F-B484-2BF8BD71A304}"/>
                    </a:ext>
                  </a:extLst>
                </p:cNvPr>
                <p:cNvSpPr>
                  <a:spLocks/>
                </p:cNvSpPr>
                <p:nvPr userDrawn="1"/>
              </p:nvSpPr>
              <p:spPr bwMode="auto">
                <a:xfrm>
                  <a:off x="3346" y="763"/>
                  <a:ext cx="10" cy="10"/>
                </a:xfrm>
                <a:custGeom>
                  <a:avLst/>
                  <a:gdLst>
                    <a:gd name="T0" fmla="*/ 1 w 2"/>
                    <a:gd name="T1" fmla="*/ 0 h 2"/>
                    <a:gd name="T2" fmla="*/ 0 w 2"/>
                    <a:gd name="T3" fmla="*/ 0 h 2"/>
                    <a:gd name="T4" fmla="*/ 1 w 2"/>
                    <a:gd name="T5" fmla="*/ 0 h 2"/>
                  </a:gdLst>
                  <a:ahLst/>
                  <a:cxnLst>
                    <a:cxn ang="0">
                      <a:pos x="T0" y="T1"/>
                    </a:cxn>
                    <a:cxn ang="0">
                      <a:pos x="T2" y="T3"/>
                    </a:cxn>
                    <a:cxn ang="0">
                      <a:pos x="T4" y="T5"/>
                    </a:cxn>
                  </a:cxnLst>
                  <a:rect l="0" t="0" r="r" b="b"/>
                  <a:pathLst>
                    <a:path w="2" h="2">
                      <a:moveTo>
                        <a:pt x="1" y="0"/>
                      </a:moveTo>
                      <a:cubicBezTo>
                        <a:pt x="1" y="0"/>
                        <a:pt x="1" y="1"/>
                        <a:pt x="0" y="0"/>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5" name="Freeform 746">
                  <a:extLst>
                    <a:ext uri="{FF2B5EF4-FFF2-40B4-BE49-F238E27FC236}">
                      <a16:creationId xmlns:a16="http://schemas.microsoft.com/office/drawing/2014/main" id="{F05C36D7-0178-4277-B6E1-59BE0632720C}"/>
                    </a:ext>
                  </a:extLst>
                </p:cNvPr>
                <p:cNvSpPr>
                  <a:spLocks/>
                </p:cNvSpPr>
                <p:nvPr userDrawn="1"/>
              </p:nvSpPr>
              <p:spPr bwMode="auto">
                <a:xfrm>
                  <a:off x="3336" y="7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6" name="Freeform 747">
                  <a:extLst>
                    <a:ext uri="{FF2B5EF4-FFF2-40B4-BE49-F238E27FC236}">
                      <a16:creationId xmlns:a16="http://schemas.microsoft.com/office/drawing/2014/main" id="{C96B8316-6598-4684-860E-67232D37B9B3}"/>
                    </a:ext>
                  </a:extLst>
                </p:cNvPr>
                <p:cNvSpPr>
                  <a:spLocks/>
                </p:cNvSpPr>
                <p:nvPr userDrawn="1"/>
              </p:nvSpPr>
              <p:spPr bwMode="auto">
                <a:xfrm>
                  <a:off x="3351"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7" name="Freeform 748">
                  <a:extLst>
                    <a:ext uri="{FF2B5EF4-FFF2-40B4-BE49-F238E27FC236}">
                      <a16:creationId xmlns:a16="http://schemas.microsoft.com/office/drawing/2014/main" id="{E4B4008F-C1CD-4AD9-89BA-CE8C36A31B88}"/>
                    </a:ext>
                  </a:extLst>
                </p:cNvPr>
                <p:cNvSpPr>
                  <a:spLocks/>
                </p:cNvSpPr>
                <p:nvPr userDrawn="1"/>
              </p:nvSpPr>
              <p:spPr bwMode="auto">
                <a:xfrm>
                  <a:off x="3346" y="73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8" name="Freeform 749">
                  <a:extLst>
                    <a:ext uri="{FF2B5EF4-FFF2-40B4-BE49-F238E27FC236}">
                      <a16:creationId xmlns:a16="http://schemas.microsoft.com/office/drawing/2014/main" id="{C35F1B0A-F0C4-4A8E-BD47-FBC26691247A}"/>
                    </a:ext>
                  </a:extLst>
                </p:cNvPr>
                <p:cNvSpPr>
                  <a:spLocks/>
                </p:cNvSpPr>
                <p:nvPr userDrawn="1"/>
              </p:nvSpPr>
              <p:spPr bwMode="auto">
                <a:xfrm>
                  <a:off x="3341" y="758"/>
                  <a:ext cx="5" cy="5"/>
                </a:xfrm>
                <a:custGeom>
                  <a:avLst/>
                  <a:gdLst>
                    <a:gd name="T0" fmla="*/ 0 w 1"/>
                    <a:gd name="T1" fmla="*/ 0 h 1"/>
                    <a:gd name="T2" fmla="*/ 1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1" y="1"/>
                        <a:pt x="1" y="1"/>
                        <a:pt x="1" y="1"/>
                      </a:cubicBezTo>
                      <a:cubicBezTo>
                        <a:pt x="1"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9" name="Freeform 750">
                  <a:extLst>
                    <a:ext uri="{FF2B5EF4-FFF2-40B4-BE49-F238E27FC236}">
                      <a16:creationId xmlns:a16="http://schemas.microsoft.com/office/drawing/2014/main" id="{273F1B6B-1958-442D-A64B-0875466B59BD}"/>
                    </a:ext>
                  </a:extLst>
                </p:cNvPr>
                <p:cNvSpPr>
                  <a:spLocks/>
                </p:cNvSpPr>
                <p:nvPr userDrawn="1"/>
              </p:nvSpPr>
              <p:spPr bwMode="auto">
                <a:xfrm>
                  <a:off x="3356" y="72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0" name="Freeform 751">
                  <a:extLst>
                    <a:ext uri="{FF2B5EF4-FFF2-40B4-BE49-F238E27FC236}">
                      <a16:creationId xmlns:a16="http://schemas.microsoft.com/office/drawing/2014/main" id="{28B23CD6-6522-454E-BFC0-919F243E4F7B}"/>
                    </a:ext>
                  </a:extLst>
                </p:cNvPr>
                <p:cNvSpPr>
                  <a:spLocks/>
                </p:cNvSpPr>
                <p:nvPr userDrawn="1"/>
              </p:nvSpPr>
              <p:spPr bwMode="auto">
                <a:xfrm>
                  <a:off x="3356" y="713"/>
                  <a:ext cx="5" cy="10"/>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1" y="1"/>
                        <a:pt x="1" y="2"/>
                      </a:cubicBezTo>
                      <a:cubicBezTo>
                        <a:pt x="1" y="1"/>
                        <a:pt x="1"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1" name="Freeform 752">
                  <a:extLst>
                    <a:ext uri="{FF2B5EF4-FFF2-40B4-BE49-F238E27FC236}">
                      <a16:creationId xmlns:a16="http://schemas.microsoft.com/office/drawing/2014/main" id="{5AEB9DEC-217A-47E8-B094-F5C66E7BEC7B}"/>
                    </a:ext>
                  </a:extLst>
                </p:cNvPr>
                <p:cNvSpPr>
                  <a:spLocks/>
                </p:cNvSpPr>
                <p:nvPr userDrawn="1"/>
              </p:nvSpPr>
              <p:spPr bwMode="auto">
                <a:xfrm>
                  <a:off x="3356" y="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2" name="Freeform 753">
                  <a:extLst>
                    <a:ext uri="{FF2B5EF4-FFF2-40B4-BE49-F238E27FC236}">
                      <a16:creationId xmlns:a16="http://schemas.microsoft.com/office/drawing/2014/main" id="{233E82A2-32BA-4D49-8977-2F520E453C93}"/>
                    </a:ext>
                  </a:extLst>
                </p:cNvPr>
                <p:cNvSpPr>
                  <a:spLocks/>
                </p:cNvSpPr>
                <p:nvPr userDrawn="1"/>
              </p:nvSpPr>
              <p:spPr bwMode="auto">
                <a:xfrm>
                  <a:off x="3346" y="73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3" name="Freeform 754">
                  <a:extLst>
                    <a:ext uri="{FF2B5EF4-FFF2-40B4-BE49-F238E27FC236}">
                      <a16:creationId xmlns:a16="http://schemas.microsoft.com/office/drawing/2014/main" id="{340B7921-41CC-45F2-8304-7BBB3456B226}"/>
                    </a:ext>
                  </a:extLst>
                </p:cNvPr>
                <p:cNvSpPr>
                  <a:spLocks/>
                </p:cNvSpPr>
                <p:nvPr userDrawn="1"/>
              </p:nvSpPr>
              <p:spPr bwMode="auto">
                <a:xfrm>
                  <a:off x="3346" y="7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4" name="Freeform 755">
                  <a:extLst>
                    <a:ext uri="{FF2B5EF4-FFF2-40B4-BE49-F238E27FC236}">
                      <a16:creationId xmlns:a16="http://schemas.microsoft.com/office/drawing/2014/main" id="{D9D2FC36-0EBE-48D4-A286-C8AB43C8D068}"/>
                    </a:ext>
                  </a:extLst>
                </p:cNvPr>
                <p:cNvSpPr>
                  <a:spLocks/>
                </p:cNvSpPr>
                <p:nvPr userDrawn="1"/>
              </p:nvSpPr>
              <p:spPr bwMode="auto">
                <a:xfrm>
                  <a:off x="3346"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5" name="Freeform 756">
                  <a:extLst>
                    <a:ext uri="{FF2B5EF4-FFF2-40B4-BE49-F238E27FC236}">
                      <a16:creationId xmlns:a16="http://schemas.microsoft.com/office/drawing/2014/main" id="{996B4BFB-2D72-47C3-8D38-C00B60F09EE9}"/>
                    </a:ext>
                  </a:extLst>
                </p:cNvPr>
                <p:cNvSpPr>
                  <a:spLocks/>
                </p:cNvSpPr>
                <p:nvPr userDrawn="1"/>
              </p:nvSpPr>
              <p:spPr bwMode="auto">
                <a:xfrm>
                  <a:off x="3336" y="743"/>
                  <a:ext cx="10" cy="5"/>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1"/>
                        <a:pt x="0" y="0"/>
                        <a:pt x="0" y="1"/>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6" name="Freeform 757">
                  <a:extLst>
                    <a:ext uri="{FF2B5EF4-FFF2-40B4-BE49-F238E27FC236}">
                      <a16:creationId xmlns:a16="http://schemas.microsoft.com/office/drawing/2014/main" id="{A2D7A5FE-4C8F-467E-8C08-B8BA24CD047D}"/>
                    </a:ext>
                  </a:extLst>
                </p:cNvPr>
                <p:cNvSpPr>
                  <a:spLocks/>
                </p:cNvSpPr>
                <p:nvPr userDrawn="1"/>
              </p:nvSpPr>
              <p:spPr bwMode="auto">
                <a:xfrm>
                  <a:off x="3341" y="738"/>
                  <a:ext cx="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7" name="Freeform 758">
                  <a:extLst>
                    <a:ext uri="{FF2B5EF4-FFF2-40B4-BE49-F238E27FC236}">
                      <a16:creationId xmlns:a16="http://schemas.microsoft.com/office/drawing/2014/main" id="{C5AFA8B3-60AE-4359-9493-EDF3E640D537}"/>
                    </a:ext>
                  </a:extLst>
                </p:cNvPr>
                <p:cNvSpPr>
                  <a:spLocks/>
                </p:cNvSpPr>
                <p:nvPr userDrawn="1"/>
              </p:nvSpPr>
              <p:spPr bwMode="auto">
                <a:xfrm>
                  <a:off x="3341" y="73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8" name="Freeform 759">
                  <a:extLst>
                    <a:ext uri="{FF2B5EF4-FFF2-40B4-BE49-F238E27FC236}">
                      <a16:creationId xmlns:a16="http://schemas.microsoft.com/office/drawing/2014/main" id="{F4CECA97-92CA-4F3B-A451-7E88374A90BA}"/>
                    </a:ext>
                  </a:extLst>
                </p:cNvPr>
                <p:cNvSpPr>
                  <a:spLocks/>
                </p:cNvSpPr>
                <p:nvPr userDrawn="1"/>
              </p:nvSpPr>
              <p:spPr bwMode="auto">
                <a:xfrm>
                  <a:off x="3346" y="713"/>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9" name="Freeform 760">
                  <a:extLst>
                    <a:ext uri="{FF2B5EF4-FFF2-40B4-BE49-F238E27FC236}">
                      <a16:creationId xmlns:a16="http://schemas.microsoft.com/office/drawing/2014/main" id="{5ED565F0-6263-4002-BCD9-7EDE0DD80E8E}"/>
                    </a:ext>
                  </a:extLst>
                </p:cNvPr>
                <p:cNvSpPr>
                  <a:spLocks/>
                </p:cNvSpPr>
                <p:nvPr userDrawn="1"/>
              </p:nvSpPr>
              <p:spPr bwMode="auto">
                <a:xfrm>
                  <a:off x="3346"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0" name="Rectangle 761">
                  <a:extLst>
                    <a:ext uri="{FF2B5EF4-FFF2-40B4-BE49-F238E27FC236}">
                      <a16:creationId xmlns:a16="http://schemas.microsoft.com/office/drawing/2014/main" id="{170CF0D6-AAE5-47E9-9761-22761AD921E4}"/>
                    </a:ext>
                  </a:extLst>
                </p:cNvPr>
                <p:cNvSpPr>
                  <a:spLocks noChangeArrowheads="1"/>
                </p:cNvSpPr>
                <p:nvPr userDrawn="1"/>
              </p:nvSpPr>
              <p:spPr bwMode="auto">
                <a:xfrm>
                  <a:off x="3351" y="69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1" name="Freeform 762">
                  <a:extLst>
                    <a:ext uri="{FF2B5EF4-FFF2-40B4-BE49-F238E27FC236}">
                      <a16:creationId xmlns:a16="http://schemas.microsoft.com/office/drawing/2014/main" id="{C06F1F2B-6546-4E11-98C3-4B0561087F8F}"/>
                    </a:ext>
                  </a:extLst>
                </p:cNvPr>
                <p:cNvSpPr>
                  <a:spLocks/>
                </p:cNvSpPr>
                <p:nvPr userDrawn="1"/>
              </p:nvSpPr>
              <p:spPr bwMode="auto">
                <a:xfrm>
                  <a:off x="3346" y="718"/>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2" name="Freeform 763">
                  <a:extLst>
                    <a:ext uri="{FF2B5EF4-FFF2-40B4-BE49-F238E27FC236}">
                      <a16:creationId xmlns:a16="http://schemas.microsoft.com/office/drawing/2014/main" id="{465EB74B-9F4F-4423-9573-9A7A0B89731B}"/>
                    </a:ext>
                  </a:extLst>
                </p:cNvPr>
                <p:cNvSpPr>
                  <a:spLocks/>
                </p:cNvSpPr>
                <p:nvPr userDrawn="1"/>
              </p:nvSpPr>
              <p:spPr bwMode="auto">
                <a:xfrm>
                  <a:off x="3351" y="70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3" name="Freeform 764">
                  <a:extLst>
                    <a:ext uri="{FF2B5EF4-FFF2-40B4-BE49-F238E27FC236}">
                      <a16:creationId xmlns:a16="http://schemas.microsoft.com/office/drawing/2014/main" id="{80129CE9-10F8-4666-B961-F51C5EF33E7D}"/>
                    </a:ext>
                  </a:extLst>
                </p:cNvPr>
                <p:cNvSpPr>
                  <a:spLocks/>
                </p:cNvSpPr>
                <p:nvPr userDrawn="1"/>
              </p:nvSpPr>
              <p:spPr bwMode="auto">
                <a:xfrm>
                  <a:off x="3351"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4" name="Freeform 765">
                  <a:extLst>
                    <a:ext uri="{FF2B5EF4-FFF2-40B4-BE49-F238E27FC236}">
                      <a16:creationId xmlns:a16="http://schemas.microsoft.com/office/drawing/2014/main" id="{F4FD2BF3-6DA3-4E57-87E2-DD97DAE42866}"/>
                    </a:ext>
                  </a:extLst>
                </p:cNvPr>
                <p:cNvSpPr>
                  <a:spLocks/>
                </p:cNvSpPr>
                <p:nvPr userDrawn="1"/>
              </p:nvSpPr>
              <p:spPr bwMode="auto">
                <a:xfrm>
                  <a:off x="3346" y="72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5" name="Freeform 766">
                  <a:extLst>
                    <a:ext uri="{FF2B5EF4-FFF2-40B4-BE49-F238E27FC236}">
                      <a16:creationId xmlns:a16="http://schemas.microsoft.com/office/drawing/2014/main" id="{82122295-B15F-4107-A44C-3323788A6C72}"/>
                    </a:ext>
                  </a:extLst>
                </p:cNvPr>
                <p:cNvSpPr>
                  <a:spLocks/>
                </p:cNvSpPr>
                <p:nvPr userDrawn="1"/>
              </p:nvSpPr>
              <p:spPr bwMode="auto">
                <a:xfrm>
                  <a:off x="3326" y="678"/>
                  <a:ext cx="25" cy="20"/>
                </a:xfrm>
                <a:custGeom>
                  <a:avLst/>
                  <a:gdLst>
                    <a:gd name="T0" fmla="*/ 0 w 5"/>
                    <a:gd name="T1" fmla="*/ 1 h 4"/>
                    <a:gd name="T2" fmla="*/ 0 w 5"/>
                    <a:gd name="T3" fmla="*/ 3 h 4"/>
                    <a:gd name="T4" fmla="*/ 5 w 5"/>
                    <a:gd name="T5" fmla="*/ 3 h 4"/>
                    <a:gd name="T6" fmla="*/ 4 w 5"/>
                    <a:gd name="T7" fmla="*/ 2 h 4"/>
                    <a:gd name="T8" fmla="*/ 2 w 5"/>
                    <a:gd name="T9" fmla="*/ 3 h 4"/>
                    <a:gd name="T10" fmla="*/ 3 w 5"/>
                    <a:gd name="T11" fmla="*/ 2 h 4"/>
                    <a:gd name="T12" fmla="*/ 0 w 5"/>
                    <a:gd name="T13" fmla="*/ 0 h 4"/>
                    <a:gd name="T14" fmla="*/ 0 w 5"/>
                    <a:gd name="T15" fmla="*/ 1 h 4"/>
                    <a:gd name="T16" fmla="*/ 0 w 5"/>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1"/>
                      </a:moveTo>
                      <a:cubicBezTo>
                        <a:pt x="0" y="1"/>
                        <a:pt x="1" y="2"/>
                        <a:pt x="0" y="3"/>
                      </a:cubicBezTo>
                      <a:cubicBezTo>
                        <a:pt x="0" y="4"/>
                        <a:pt x="3" y="4"/>
                        <a:pt x="5" y="3"/>
                      </a:cubicBezTo>
                      <a:cubicBezTo>
                        <a:pt x="4" y="3"/>
                        <a:pt x="4" y="3"/>
                        <a:pt x="4" y="2"/>
                      </a:cubicBezTo>
                      <a:cubicBezTo>
                        <a:pt x="3" y="2"/>
                        <a:pt x="2" y="4"/>
                        <a:pt x="2" y="3"/>
                      </a:cubicBezTo>
                      <a:cubicBezTo>
                        <a:pt x="2" y="2"/>
                        <a:pt x="2" y="2"/>
                        <a:pt x="3" y="2"/>
                      </a:cubicBezTo>
                      <a:cubicBezTo>
                        <a:pt x="2" y="2"/>
                        <a:pt x="2"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6" name="Freeform 767">
                  <a:extLst>
                    <a:ext uri="{FF2B5EF4-FFF2-40B4-BE49-F238E27FC236}">
                      <a16:creationId xmlns:a16="http://schemas.microsoft.com/office/drawing/2014/main" id="{67AE1C76-A757-4900-A80D-7C690F0E8156}"/>
                    </a:ext>
                  </a:extLst>
                </p:cNvPr>
                <p:cNvSpPr>
                  <a:spLocks/>
                </p:cNvSpPr>
                <p:nvPr userDrawn="1"/>
              </p:nvSpPr>
              <p:spPr bwMode="auto">
                <a:xfrm>
                  <a:off x="3346" y="693"/>
                  <a:ext cx="10" cy="10"/>
                </a:xfrm>
                <a:custGeom>
                  <a:avLst/>
                  <a:gdLst>
                    <a:gd name="T0" fmla="*/ 0 w 2"/>
                    <a:gd name="T1" fmla="*/ 2 h 2"/>
                    <a:gd name="T2" fmla="*/ 0 w 2"/>
                    <a:gd name="T3" fmla="*/ 2 h 2"/>
                    <a:gd name="T4" fmla="*/ 2 w 2"/>
                    <a:gd name="T5" fmla="*/ 1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0" y="2"/>
                        <a:pt x="0" y="2"/>
                        <a:pt x="0" y="2"/>
                      </a:cubicBezTo>
                      <a:cubicBezTo>
                        <a:pt x="1" y="2"/>
                        <a:pt x="1" y="1"/>
                        <a:pt x="2" y="1"/>
                      </a:cubicBezTo>
                      <a:cubicBezTo>
                        <a:pt x="1" y="1"/>
                        <a:pt x="1" y="0"/>
                        <a:pt x="1" y="0"/>
                      </a:cubicBezTo>
                      <a:cubicBezTo>
                        <a:pt x="1"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7" name="Freeform 768">
                  <a:extLst>
                    <a:ext uri="{FF2B5EF4-FFF2-40B4-BE49-F238E27FC236}">
                      <a16:creationId xmlns:a16="http://schemas.microsoft.com/office/drawing/2014/main" id="{2AC71C96-495D-4E1F-A85D-B54CC1C89986}"/>
                    </a:ext>
                  </a:extLst>
                </p:cNvPr>
                <p:cNvSpPr>
                  <a:spLocks/>
                </p:cNvSpPr>
                <p:nvPr userDrawn="1"/>
              </p:nvSpPr>
              <p:spPr bwMode="auto">
                <a:xfrm>
                  <a:off x="3336" y="703"/>
                  <a:ext cx="15" cy="10"/>
                </a:xfrm>
                <a:custGeom>
                  <a:avLst/>
                  <a:gdLst>
                    <a:gd name="T0" fmla="*/ 2 w 3"/>
                    <a:gd name="T1" fmla="*/ 1 h 2"/>
                    <a:gd name="T2" fmla="*/ 0 w 3"/>
                    <a:gd name="T3" fmla="*/ 0 h 2"/>
                    <a:gd name="T4" fmla="*/ 1 w 3"/>
                    <a:gd name="T5" fmla="*/ 2 h 2"/>
                    <a:gd name="T6" fmla="*/ 2 w 3"/>
                    <a:gd name="T7" fmla="*/ 1 h 2"/>
                    <a:gd name="T8" fmla="*/ 2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1" y="0"/>
                        <a:pt x="0" y="0"/>
                      </a:cubicBezTo>
                      <a:cubicBezTo>
                        <a:pt x="0" y="1"/>
                        <a:pt x="1" y="1"/>
                        <a:pt x="1" y="2"/>
                      </a:cubicBezTo>
                      <a:cubicBezTo>
                        <a:pt x="1" y="0"/>
                        <a:pt x="2" y="2"/>
                        <a:pt x="2" y="1"/>
                      </a:cubicBezTo>
                      <a:cubicBezTo>
                        <a:pt x="2" y="1"/>
                        <a:pt x="2" y="2"/>
                        <a:pt x="2" y="2"/>
                      </a:cubicBezTo>
                      <a:cubicBezTo>
                        <a:pt x="2"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8" name="Freeform 769">
                  <a:extLst>
                    <a:ext uri="{FF2B5EF4-FFF2-40B4-BE49-F238E27FC236}">
                      <a16:creationId xmlns:a16="http://schemas.microsoft.com/office/drawing/2014/main" id="{C3FE50A4-2549-40F9-852C-20037849C574}"/>
                    </a:ext>
                  </a:extLst>
                </p:cNvPr>
                <p:cNvSpPr>
                  <a:spLocks/>
                </p:cNvSpPr>
                <p:nvPr userDrawn="1"/>
              </p:nvSpPr>
              <p:spPr bwMode="auto">
                <a:xfrm>
                  <a:off x="3326" y="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9" name="Freeform 770">
                  <a:extLst>
                    <a:ext uri="{FF2B5EF4-FFF2-40B4-BE49-F238E27FC236}">
                      <a16:creationId xmlns:a16="http://schemas.microsoft.com/office/drawing/2014/main" id="{B71902DB-C5CA-4805-B35D-DC26EF4E7B5A}"/>
                    </a:ext>
                  </a:extLst>
                </p:cNvPr>
                <p:cNvSpPr>
                  <a:spLocks/>
                </p:cNvSpPr>
                <p:nvPr userDrawn="1"/>
              </p:nvSpPr>
              <p:spPr bwMode="auto">
                <a:xfrm>
                  <a:off x="3326" y="738"/>
                  <a:ext cx="10" cy="10"/>
                </a:xfrm>
                <a:custGeom>
                  <a:avLst/>
                  <a:gdLst>
                    <a:gd name="T0" fmla="*/ 0 w 2"/>
                    <a:gd name="T1" fmla="*/ 1 h 2"/>
                    <a:gd name="T2" fmla="*/ 1 w 2"/>
                    <a:gd name="T3" fmla="*/ 1 h 2"/>
                    <a:gd name="T4" fmla="*/ 0 w 2"/>
                    <a:gd name="T5" fmla="*/ 1 h 2"/>
                    <a:gd name="T6" fmla="*/ 1 w 2"/>
                    <a:gd name="T7" fmla="*/ 1 h 2"/>
                    <a:gd name="T8" fmla="*/ 1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1" y="1"/>
                        <a:pt x="1" y="1"/>
                      </a:cubicBezTo>
                      <a:cubicBezTo>
                        <a:pt x="0" y="1"/>
                        <a:pt x="0" y="1"/>
                        <a:pt x="0" y="1"/>
                      </a:cubicBezTo>
                      <a:cubicBezTo>
                        <a:pt x="0" y="1"/>
                        <a:pt x="1" y="2"/>
                        <a:pt x="1" y="1"/>
                      </a:cubicBezTo>
                      <a:cubicBezTo>
                        <a:pt x="1" y="1"/>
                        <a:pt x="1" y="1"/>
                        <a:pt x="1" y="1"/>
                      </a:cubicBezTo>
                      <a:cubicBezTo>
                        <a:pt x="1" y="0"/>
                        <a:pt x="2" y="0"/>
                        <a:pt x="2"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0" name="Freeform 771">
                  <a:extLst>
                    <a:ext uri="{FF2B5EF4-FFF2-40B4-BE49-F238E27FC236}">
                      <a16:creationId xmlns:a16="http://schemas.microsoft.com/office/drawing/2014/main" id="{373D8CEF-13D1-4E87-9CE7-FB10ABDDB53A}"/>
                    </a:ext>
                  </a:extLst>
                </p:cNvPr>
                <p:cNvSpPr>
                  <a:spLocks/>
                </p:cNvSpPr>
                <p:nvPr userDrawn="1"/>
              </p:nvSpPr>
              <p:spPr bwMode="auto">
                <a:xfrm>
                  <a:off x="3331" y="718"/>
                  <a:ext cx="5" cy="5"/>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0"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1" name="Freeform 772">
                  <a:extLst>
                    <a:ext uri="{FF2B5EF4-FFF2-40B4-BE49-F238E27FC236}">
                      <a16:creationId xmlns:a16="http://schemas.microsoft.com/office/drawing/2014/main" id="{E59D4F40-BE14-4257-8568-089BB42DD247}"/>
                    </a:ext>
                  </a:extLst>
                </p:cNvPr>
                <p:cNvSpPr>
                  <a:spLocks/>
                </p:cNvSpPr>
                <p:nvPr userDrawn="1"/>
              </p:nvSpPr>
              <p:spPr bwMode="auto">
                <a:xfrm>
                  <a:off x="3351" y="69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2" name="Rectangle 773">
                  <a:extLst>
                    <a:ext uri="{FF2B5EF4-FFF2-40B4-BE49-F238E27FC236}">
                      <a16:creationId xmlns:a16="http://schemas.microsoft.com/office/drawing/2014/main" id="{70EA354E-786E-4912-AF65-E7D68B2581E5}"/>
                    </a:ext>
                  </a:extLst>
                </p:cNvPr>
                <p:cNvSpPr>
                  <a:spLocks noChangeArrowheads="1"/>
                </p:cNvSpPr>
                <p:nvPr userDrawn="1"/>
              </p:nvSpPr>
              <p:spPr bwMode="auto">
                <a:xfrm>
                  <a:off x="3351" y="68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3" name="Freeform 774">
                  <a:extLst>
                    <a:ext uri="{FF2B5EF4-FFF2-40B4-BE49-F238E27FC236}">
                      <a16:creationId xmlns:a16="http://schemas.microsoft.com/office/drawing/2014/main" id="{C5178324-3B63-4DB3-A906-69385ED7C6EB}"/>
                    </a:ext>
                  </a:extLst>
                </p:cNvPr>
                <p:cNvSpPr>
                  <a:spLocks/>
                </p:cNvSpPr>
                <p:nvPr userDrawn="1"/>
              </p:nvSpPr>
              <p:spPr bwMode="auto">
                <a:xfrm>
                  <a:off x="3664"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4" name="Freeform 775">
                  <a:extLst>
                    <a:ext uri="{FF2B5EF4-FFF2-40B4-BE49-F238E27FC236}">
                      <a16:creationId xmlns:a16="http://schemas.microsoft.com/office/drawing/2014/main" id="{DFEAA92C-210E-4DF1-81FE-7BF65059A7EB}"/>
                    </a:ext>
                  </a:extLst>
                </p:cNvPr>
                <p:cNvSpPr>
                  <a:spLocks/>
                </p:cNvSpPr>
                <p:nvPr userDrawn="1"/>
              </p:nvSpPr>
              <p:spPr bwMode="auto">
                <a:xfrm>
                  <a:off x="3659" y="75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5" name="Freeform 776">
                  <a:extLst>
                    <a:ext uri="{FF2B5EF4-FFF2-40B4-BE49-F238E27FC236}">
                      <a16:creationId xmlns:a16="http://schemas.microsoft.com/office/drawing/2014/main" id="{96490F5C-6217-46AF-9AB8-87304CD46501}"/>
                    </a:ext>
                  </a:extLst>
                </p:cNvPr>
                <p:cNvSpPr>
                  <a:spLocks/>
                </p:cNvSpPr>
                <p:nvPr userDrawn="1"/>
              </p:nvSpPr>
              <p:spPr bwMode="auto">
                <a:xfrm>
                  <a:off x="3475" y="608"/>
                  <a:ext cx="5" cy="10"/>
                </a:xfrm>
                <a:custGeom>
                  <a:avLst/>
                  <a:gdLst>
                    <a:gd name="T0" fmla="*/ 0 w 1"/>
                    <a:gd name="T1" fmla="*/ 0 h 2"/>
                    <a:gd name="T2" fmla="*/ 1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6" name="Freeform 777">
                  <a:extLst>
                    <a:ext uri="{FF2B5EF4-FFF2-40B4-BE49-F238E27FC236}">
                      <a16:creationId xmlns:a16="http://schemas.microsoft.com/office/drawing/2014/main" id="{CDC49296-89CA-4F81-A4E2-F215EECB2E30}"/>
                    </a:ext>
                  </a:extLst>
                </p:cNvPr>
                <p:cNvSpPr>
                  <a:spLocks/>
                </p:cNvSpPr>
                <p:nvPr userDrawn="1"/>
              </p:nvSpPr>
              <p:spPr bwMode="auto">
                <a:xfrm>
                  <a:off x="3590" y="6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7" name="Freeform 778">
                  <a:extLst>
                    <a:ext uri="{FF2B5EF4-FFF2-40B4-BE49-F238E27FC236}">
                      <a16:creationId xmlns:a16="http://schemas.microsoft.com/office/drawing/2014/main" id="{98A70178-EB4C-4F44-B2E6-D19D4A790477}"/>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8" name="Freeform 779">
                  <a:extLst>
                    <a:ext uri="{FF2B5EF4-FFF2-40B4-BE49-F238E27FC236}">
                      <a16:creationId xmlns:a16="http://schemas.microsoft.com/office/drawing/2014/main" id="{FD854FD3-4F96-476F-805A-7A8FEA1B3BB1}"/>
                    </a:ext>
                  </a:extLst>
                </p:cNvPr>
                <p:cNvSpPr>
                  <a:spLocks/>
                </p:cNvSpPr>
                <p:nvPr userDrawn="1"/>
              </p:nvSpPr>
              <p:spPr bwMode="auto">
                <a:xfrm>
                  <a:off x="3659" y="8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9" name="Freeform 780">
                  <a:extLst>
                    <a:ext uri="{FF2B5EF4-FFF2-40B4-BE49-F238E27FC236}">
                      <a16:creationId xmlns:a16="http://schemas.microsoft.com/office/drawing/2014/main" id="{E3CA2968-A5EC-4AE7-89F3-AD73BE589993}"/>
                    </a:ext>
                  </a:extLst>
                </p:cNvPr>
                <p:cNvSpPr>
                  <a:spLocks/>
                </p:cNvSpPr>
                <p:nvPr userDrawn="1"/>
              </p:nvSpPr>
              <p:spPr bwMode="auto">
                <a:xfrm>
                  <a:off x="3386" y="62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0" name="Freeform 781">
                  <a:extLst>
                    <a:ext uri="{FF2B5EF4-FFF2-40B4-BE49-F238E27FC236}">
                      <a16:creationId xmlns:a16="http://schemas.microsoft.com/office/drawing/2014/main" id="{16E8A41C-F4F0-4160-B54F-BD81F3F7ED3C}"/>
                    </a:ext>
                  </a:extLst>
                </p:cNvPr>
                <p:cNvSpPr>
                  <a:spLocks/>
                </p:cNvSpPr>
                <p:nvPr userDrawn="1"/>
              </p:nvSpPr>
              <p:spPr bwMode="auto">
                <a:xfrm>
                  <a:off x="3615" y="77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1" name="Freeform 782">
                  <a:extLst>
                    <a:ext uri="{FF2B5EF4-FFF2-40B4-BE49-F238E27FC236}">
                      <a16:creationId xmlns:a16="http://schemas.microsoft.com/office/drawing/2014/main" id="{F3E52A65-FA67-4FB7-AF47-4AF81CE99D73}"/>
                    </a:ext>
                  </a:extLst>
                </p:cNvPr>
                <p:cNvSpPr>
                  <a:spLocks/>
                </p:cNvSpPr>
                <p:nvPr userDrawn="1"/>
              </p:nvSpPr>
              <p:spPr bwMode="auto">
                <a:xfrm>
                  <a:off x="3391" y="623"/>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2" name="Freeform 783">
                  <a:extLst>
                    <a:ext uri="{FF2B5EF4-FFF2-40B4-BE49-F238E27FC236}">
                      <a16:creationId xmlns:a16="http://schemas.microsoft.com/office/drawing/2014/main" id="{856B9D80-0BBC-476A-86C1-28AB8D83BCDB}"/>
                    </a:ext>
                  </a:extLst>
                </p:cNvPr>
                <p:cNvSpPr>
                  <a:spLocks/>
                </p:cNvSpPr>
                <p:nvPr userDrawn="1"/>
              </p:nvSpPr>
              <p:spPr bwMode="auto">
                <a:xfrm>
                  <a:off x="3401"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3" name="Freeform 784">
                  <a:extLst>
                    <a:ext uri="{FF2B5EF4-FFF2-40B4-BE49-F238E27FC236}">
                      <a16:creationId xmlns:a16="http://schemas.microsoft.com/office/drawing/2014/main" id="{C4CE9913-D216-4AF4-97D9-A065FC8344D2}"/>
                    </a:ext>
                  </a:extLst>
                </p:cNvPr>
                <p:cNvSpPr>
                  <a:spLocks/>
                </p:cNvSpPr>
                <p:nvPr userDrawn="1"/>
              </p:nvSpPr>
              <p:spPr bwMode="auto">
                <a:xfrm>
                  <a:off x="3381" y="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4" name="Rectangle 785">
                  <a:extLst>
                    <a:ext uri="{FF2B5EF4-FFF2-40B4-BE49-F238E27FC236}">
                      <a16:creationId xmlns:a16="http://schemas.microsoft.com/office/drawing/2014/main" id="{CF2F7665-0E1E-4E55-B0C1-188739662591}"/>
                    </a:ext>
                  </a:extLst>
                </p:cNvPr>
                <p:cNvSpPr>
                  <a:spLocks noChangeArrowheads="1"/>
                </p:cNvSpPr>
                <p:nvPr userDrawn="1"/>
              </p:nvSpPr>
              <p:spPr bwMode="auto">
                <a:xfrm>
                  <a:off x="3366" y="6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5" name="Freeform 786">
                  <a:extLst>
                    <a:ext uri="{FF2B5EF4-FFF2-40B4-BE49-F238E27FC236}">
                      <a16:creationId xmlns:a16="http://schemas.microsoft.com/office/drawing/2014/main" id="{9313D5DA-B566-471F-B83E-E4DA3F85A93E}"/>
                    </a:ext>
                  </a:extLst>
                </p:cNvPr>
                <p:cNvSpPr>
                  <a:spLocks/>
                </p:cNvSpPr>
                <p:nvPr userDrawn="1"/>
              </p:nvSpPr>
              <p:spPr bwMode="auto">
                <a:xfrm>
                  <a:off x="3346" y="65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6" name="Freeform 787">
                  <a:extLst>
                    <a:ext uri="{FF2B5EF4-FFF2-40B4-BE49-F238E27FC236}">
                      <a16:creationId xmlns:a16="http://schemas.microsoft.com/office/drawing/2014/main" id="{B5B8652A-D778-4F1F-8E37-611396CCD77C}"/>
                    </a:ext>
                  </a:extLst>
                </p:cNvPr>
                <p:cNvSpPr>
                  <a:spLocks/>
                </p:cNvSpPr>
                <p:nvPr userDrawn="1"/>
              </p:nvSpPr>
              <p:spPr bwMode="auto">
                <a:xfrm>
                  <a:off x="3396"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7" name="Freeform 788">
                  <a:extLst>
                    <a:ext uri="{FF2B5EF4-FFF2-40B4-BE49-F238E27FC236}">
                      <a16:creationId xmlns:a16="http://schemas.microsoft.com/office/drawing/2014/main" id="{09F469B1-3F31-4412-BDC7-66B12771C0A0}"/>
                    </a:ext>
                  </a:extLst>
                </p:cNvPr>
                <p:cNvSpPr>
                  <a:spLocks/>
                </p:cNvSpPr>
                <p:nvPr userDrawn="1"/>
              </p:nvSpPr>
              <p:spPr bwMode="auto">
                <a:xfrm>
                  <a:off x="3361" y="66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8" name="Freeform 789">
                  <a:extLst>
                    <a:ext uri="{FF2B5EF4-FFF2-40B4-BE49-F238E27FC236}">
                      <a16:creationId xmlns:a16="http://schemas.microsoft.com/office/drawing/2014/main" id="{50991A0B-2901-4650-83FB-7313CAEB61CA}"/>
                    </a:ext>
                  </a:extLst>
                </p:cNvPr>
                <p:cNvSpPr>
                  <a:spLocks/>
                </p:cNvSpPr>
                <p:nvPr userDrawn="1"/>
              </p:nvSpPr>
              <p:spPr bwMode="auto">
                <a:xfrm>
                  <a:off x="3361" y="66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9" name="Freeform 790">
                  <a:extLst>
                    <a:ext uri="{FF2B5EF4-FFF2-40B4-BE49-F238E27FC236}">
                      <a16:creationId xmlns:a16="http://schemas.microsoft.com/office/drawing/2014/main" id="{6281C53B-6240-4548-BB47-716A08522DC8}"/>
                    </a:ext>
                  </a:extLst>
                </p:cNvPr>
                <p:cNvSpPr>
                  <a:spLocks/>
                </p:cNvSpPr>
                <p:nvPr userDrawn="1"/>
              </p:nvSpPr>
              <p:spPr bwMode="auto">
                <a:xfrm>
                  <a:off x="3366" y="6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0" name="Freeform 791">
                  <a:extLst>
                    <a:ext uri="{FF2B5EF4-FFF2-40B4-BE49-F238E27FC236}">
                      <a16:creationId xmlns:a16="http://schemas.microsoft.com/office/drawing/2014/main" id="{C187F293-671C-43BE-9845-6D69BEF2E419}"/>
                    </a:ext>
                  </a:extLst>
                </p:cNvPr>
                <p:cNvSpPr>
                  <a:spLocks/>
                </p:cNvSpPr>
                <p:nvPr userDrawn="1"/>
              </p:nvSpPr>
              <p:spPr bwMode="auto">
                <a:xfrm>
                  <a:off x="3555" y="94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1" name="Rectangle 792">
                  <a:extLst>
                    <a:ext uri="{FF2B5EF4-FFF2-40B4-BE49-F238E27FC236}">
                      <a16:creationId xmlns:a16="http://schemas.microsoft.com/office/drawing/2014/main" id="{057CFF0E-B691-4666-B558-291E94F7BAF9}"/>
                    </a:ext>
                  </a:extLst>
                </p:cNvPr>
                <p:cNvSpPr>
                  <a:spLocks noChangeArrowheads="1"/>
                </p:cNvSpPr>
                <p:nvPr userDrawn="1"/>
              </p:nvSpPr>
              <p:spPr bwMode="auto">
                <a:xfrm>
                  <a:off x="3535" y="5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2" name="Freeform 793">
                  <a:extLst>
                    <a:ext uri="{FF2B5EF4-FFF2-40B4-BE49-F238E27FC236}">
                      <a16:creationId xmlns:a16="http://schemas.microsoft.com/office/drawing/2014/main" id="{BA8CD08E-39C5-48A2-B34C-DBC254EA33F6}"/>
                    </a:ext>
                  </a:extLst>
                </p:cNvPr>
                <p:cNvSpPr>
                  <a:spLocks/>
                </p:cNvSpPr>
                <p:nvPr userDrawn="1"/>
              </p:nvSpPr>
              <p:spPr bwMode="auto">
                <a:xfrm>
                  <a:off x="3530" y="583"/>
                  <a:ext cx="15" cy="15"/>
                </a:xfrm>
                <a:custGeom>
                  <a:avLst/>
                  <a:gdLst>
                    <a:gd name="T0" fmla="*/ 3 w 3"/>
                    <a:gd name="T1" fmla="*/ 0 h 3"/>
                    <a:gd name="T2" fmla="*/ 1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1" y="1"/>
                        <a:pt x="1" y="1"/>
                        <a:pt x="1" y="0"/>
                      </a:cubicBezTo>
                      <a:cubicBezTo>
                        <a:pt x="0" y="3"/>
                        <a:pt x="0" y="3"/>
                        <a:pt x="0" y="3"/>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3" name="Freeform 794">
                  <a:extLst>
                    <a:ext uri="{FF2B5EF4-FFF2-40B4-BE49-F238E27FC236}">
                      <a16:creationId xmlns:a16="http://schemas.microsoft.com/office/drawing/2014/main" id="{F0889FFD-F2CF-4FA4-9469-9FA6CEC30929}"/>
                    </a:ext>
                  </a:extLst>
                </p:cNvPr>
                <p:cNvSpPr>
                  <a:spLocks noEditPoints="1"/>
                </p:cNvSpPr>
                <p:nvPr userDrawn="1"/>
              </p:nvSpPr>
              <p:spPr bwMode="auto">
                <a:xfrm>
                  <a:off x="3336" y="553"/>
                  <a:ext cx="343" cy="414"/>
                </a:xfrm>
                <a:custGeom>
                  <a:avLst/>
                  <a:gdLst>
                    <a:gd name="T0" fmla="*/ 67 w 69"/>
                    <a:gd name="T1" fmla="*/ 48 h 83"/>
                    <a:gd name="T2" fmla="*/ 65 w 69"/>
                    <a:gd name="T3" fmla="*/ 41 h 83"/>
                    <a:gd name="T4" fmla="*/ 66 w 69"/>
                    <a:gd name="T5" fmla="*/ 38 h 83"/>
                    <a:gd name="T6" fmla="*/ 63 w 69"/>
                    <a:gd name="T7" fmla="*/ 33 h 83"/>
                    <a:gd name="T8" fmla="*/ 60 w 69"/>
                    <a:gd name="T9" fmla="*/ 27 h 83"/>
                    <a:gd name="T10" fmla="*/ 52 w 69"/>
                    <a:gd name="T11" fmla="*/ 22 h 83"/>
                    <a:gd name="T12" fmla="*/ 52 w 69"/>
                    <a:gd name="T13" fmla="*/ 22 h 83"/>
                    <a:gd name="T14" fmla="*/ 54 w 69"/>
                    <a:gd name="T15" fmla="*/ 19 h 83"/>
                    <a:gd name="T16" fmla="*/ 50 w 69"/>
                    <a:gd name="T17" fmla="*/ 15 h 83"/>
                    <a:gd name="T18" fmla="*/ 46 w 69"/>
                    <a:gd name="T19" fmla="*/ 11 h 83"/>
                    <a:gd name="T20" fmla="*/ 40 w 69"/>
                    <a:gd name="T21" fmla="*/ 6 h 83"/>
                    <a:gd name="T22" fmla="*/ 35 w 69"/>
                    <a:gd name="T23" fmla="*/ 5 h 83"/>
                    <a:gd name="T24" fmla="*/ 29 w 69"/>
                    <a:gd name="T25" fmla="*/ 3 h 83"/>
                    <a:gd name="T26" fmla="*/ 28 w 69"/>
                    <a:gd name="T27" fmla="*/ 0 h 83"/>
                    <a:gd name="T28" fmla="*/ 23 w 69"/>
                    <a:gd name="T29" fmla="*/ 4 h 83"/>
                    <a:gd name="T30" fmla="*/ 20 w 69"/>
                    <a:gd name="T31" fmla="*/ 9 h 83"/>
                    <a:gd name="T32" fmla="*/ 13 w 69"/>
                    <a:gd name="T33" fmla="*/ 5 h 83"/>
                    <a:gd name="T34" fmla="*/ 6 w 69"/>
                    <a:gd name="T35" fmla="*/ 8 h 83"/>
                    <a:gd name="T36" fmla="*/ 3 w 69"/>
                    <a:gd name="T37" fmla="*/ 16 h 83"/>
                    <a:gd name="T38" fmla="*/ 1 w 69"/>
                    <a:gd name="T39" fmla="*/ 19 h 83"/>
                    <a:gd name="T40" fmla="*/ 2 w 69"/>
                    <a:gd name="T41" fmla="*/ 23 h 83"/>
                    <a:gd name="T42" fmla="*/ 5 w 69"/>
                    <a:gd name="T43" fmla="*/ 22 h 83"/>
                    <a:gd name="T44" fmla="*/ 5 w 69"/>
                    <a:gd name="T45" fmla="*/ 20 h 83"/>
                    <a:gd name="T46" fmla="*/ 9 w 69"/>
                    <a:gd name="T47" fmla="*/ 16 h 83"/>
                    <a:gd name="T48" fmla="*/ 19 w 69"/>
                    <a:gd name="T49" fmla="*/ 12 h 83"/>
                    <a:gd name="T50" fmla="*/ 25 w 69"/>
                    <a:gd name="T51" fmla="*/ 10 h 83"/>
                    <a:gd name="T52" fmla="*/ 28 w 69"/>
                    <a:gd name="T53" fmla="*/ 11 h 83"/>
                    <a:gd name="T54" fmla="*/ 31 w 69"/>
                    <a:gd name="T55" fmla="*/ 12 h 83"/>
                    <a:gd name="T56" fmla="*/ 36 w 69"/>
                    <a:gd name="T57" fmla="*/ 13 h 83"/>
                    <a:gd name="T58" fmla="*/ 46 w 69"/>
                    <a:gd name="T59" fmla="*/ 20 h 83"/>
                    <a:gd name="T60" fmla="*/ 50 w 69"/>
                    <a:gd name="T61" fmla="*/ 23 h 83"/>
                    <a:gd name="T62" fmla="*/ 53 w 69"/>
                    <a:gd name="T63" fmla="*/ 28 h 83"/>
                    <a:gd name="T64" fmla="*/ 57 w 69"/>
                    <a:gd name="T65" fmla="*/ 34 h 83"/>
                    <a:gd name="T66" fmla="*/ 57 w 69"/>
                    <a:gd name="T67" fmla="*/ 41 h 83"/>
                    <a:gd name="T68" fmla="*/ 57 w 69"/>
                    <a:gd name="T69" fmla="*/ 52 h 83"/>
                    <a:gd name="T70" fmla="*/ 57 w 69"/>
                    <a:gd name="T71" fmla="*/ 58 h 83"/>
                    <a:gd name="T72" fmla="*/ 55 w 69"/>
                    <a:gd name="T73" fmla="*/ 69 h 83"/>
                    <a:gd name="T74" fmla="*/ 42 w 69"/>
                    <a:gd name="T75" fmla="*/ 74 h 83"/>
                    <a:gd name="T76" fmla="*/ 40 w 69"/>
                    <a:gd name="T77" fmla="*/ 74 h 83"/>
                    <a:gd name="T78" fmla="*/ 32 w 69"/>
                    <a:gd name="T79" fmla="*/ 75 h 83"/>
                    <a:gd name="T80" fmla="*/ 20 w 69"/>
                    <a:gd name="T81" fmla="*/ 69 h 83"/>
                    <a:gd name="T82" fmla="*/ 10 w 69"/>
                    <a:gd name="T83" fmla="*/ 58 h 83"/>
                    <a:gd name="T84" fmla="*/ 2 w 69"/>
                    <a:gd name="T85" fmla="*/ 60 h 83"/>
                    <a:gd name="T86" fmla="*/ 9 w 69"/>
                    <a:gd name="T87" fmla="*/ 70 h 83"/>
                    <a:gd name="T88" fmla="*/ 14 w 69"/>
                    <a:gd name="T89" fmla="*/ 74 h 83"/>
                    <a:gd name="T90" fmla="*/ 23 w 69"/>
                    <a:gd name="T91" fmla="*/ 79 h 83"/>
                    <a:gd name="T92" fmla="*/ 31 w 69"/>
                    <a:gd name="T93" fmla="*/ 80 h 83"/>
                    <a:gd name="T94" fmla="*/ 40 w 69"/>
                    <a:gd name="T95" fmla="*/ 82 h 83"/>
                    <a:gd name="T96" fmla="*/ 44 w 69"/>
                    <a:gd name="T97" fmla="*/ 79 h 83"/>
                    <a:gd name="T98" fmla="*/ 48 w 69"/>
                    <a:gd name="T99" fmla="*/ 79 h 83"/>
                    <a:gd name="T100" fmla="*/ 54 w 69"/>
                    <a:gd name="T101" fmla="*/ 77 h 83"/>
                    <a:gd name="T102" fmla="*/ 57 w 69"/>
                    <a:gd name="T103" fmla="*/ 72 h 83"/>
                    <a:gd name="T104" fmla="*/ 60 w 69"/>
                    <a:gd name="T105" fmla="*/ 71 h 83"/>
                    <a:gd name="T106" fmla="*/ 63 w 69"/>
                    <a:gd name="T107" fmla="*/ 68 h 83"/>
                    <a:gd name="T108" fmla="*/ 67 w 69"/>
                    <a:gd name="T109" fmla="*/ 56 h 83"/>
                    <a:gd name="T110" fmla="*/ 65 w 69"/>
                    <a:gd name="T111" fmla="*/ 38 h 83"/>
                    <a:gd name="T112" fmla="*/ 7 w 69"/>
                    <a:gd name="T113" fmla="*/ 19 h 83"/>
                    <a:gd name="T114" fmla="*/ 39 w 69"/>
                    <a:gd name="T11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 h="83">
                      <a:moveTo>
                        <a:pt x="66" y="52"/>
                      </a:moveTo>
                      <a:cubicBezTo>
                        <a:pt x="67" y="51"/>
                        <a:pt x="67" y="51"/>
                        <a:pt x="67" y="51"/>
                      </a:cubicBezTo>
                      <a:cubicBezTo>
                        <a:pt x="68" y="52"/>
                        <a:pt x="68" y="53"/>
                        <a:pt x="69" y="52"/>
                      </a:cubicBezTo>
                      <a:cubicBezTo>
                        <a:pt x="66" y="52"/>
                        <a:pt x="69" y="48"/>
                        <a:pt x="66" y="48"/>
                      </a:cubicBezTo>
                      <a:cubicBezTo>
                        <a:pt x="66" y="47"/>
                        <a:pt x="66" y="47"/>
                        <a:pt x="66" y="47"/>
                      </a:cubicBezTo>
                      <a:cubicBezTo>
                        <a:pt x="66" y="47"/>
                        <a:pt x="67" y="47"/>
                        <a:pt x="67" y="48"/>
                      </a:cubicBezTo>
                      <a:cubicBezTo>
                        <a:pt x="68" y="46"/>
                        <a:pt x="65" y="47"/>
                        <a:pt x="65" y="45"/>
                      </a:cubicBezTo>
                      <a:cubicBezTo>
                        <a:pt x="65" y="44"/>
                        <a:pt x="65" y="44"/>
                        <a:pt x="66" y="44"/>
                      </a:cubicBezTo>
                      <a:cubicBezTo>
                        <a:pt x="65" y="43"/>
                        <a:pt x="65" y="43"/>
                        <a:pt x="65" y="43"/>
                      </a:cubicBezTo>
                      <a:cubicBezTo>
                        <a:pt x="65" y="43"/>
                        <a:pt x="65" y="43"/>
                        <a:pt x="65" y="43"/>
                      </a:cubicBezTo>
                      <a:cubicBezTo>
                        <a:pt x="65" y="41"/>
                        <a:pt x="65" y="41"/>
                        <a:pt x="65" y="41"/>
                      </a:cubicBezTo>
                      <a:cubicBezTo>
                        <a:pt x="65" y="41"/>
                        <a:pt x="65" y="41"/>
                        <a:pt x="65" y="41"/>
                      </a:cubicBezTo>
                      <a:cubicBezTo>
                        <a:pt x="65" y="41"/>
                        <a:pt x="64" y="41"/>
                        <a:pt x="63" y="40"/>
                      </a:cubicBezTo>
                      <a:cubicBezTo>
                        <a:pt x="64" y="40"/>
                        <a:pt x="64" y="41"/>
                        <a:pt x="64" y="40"/>
                      </a:cubicBezTo>
                      <a:cubicBezTo>
                        <a:pt x="63" y="40"/>
                        <a:pt x="63" y="40"/>
                        <a:pt x="63" y="40"/>
                      </a:cubicBezTo>
                      <a:cubicBezTo>
                        <a:pt x="64" y="39"/>
                        <a:pt x="65" y="40"/>
                        <a:pt x="65" y="40"/>
                      </a:cubicBezTo>
                      <a:cubicBezTo>
                        <a:pt x="67" y="39"/>
                        <a:pt x="64" y="40"/>
                        <a:pt x="65" y="37"/>
                      </a:cubicBezTo>
                      <a:cubicBezTo>
                        <a:pt x="66" y="38"/>
                        <a:pt x="66" y="38"/>
                        <a:pt x="66" y="38"/>
                      </a:cubicBezTo>
                      <a:cubicBezTo>
                        <a:pt x="67" y="37"/>
                        <a:pt x="66" y="37"/>
                        <a:pt x="67" y="35"/>
                      </a:cubicBezTo>
                      <a:cubicBezTo>
                        <a:pt x="66" y="36"/>
                        <a:pt x="65" y="38"/>
                        <a:pt x="64" y="37"/>
                      </a:cubicBezTo>
                      <a:cubicBezTo>
                        <a:pt x="64" y="37"/>
                        <a:pt x="64" y="36"/>
                        <a:pt x="63" y="36"/>
                      </a:cubicBezTo>
                      <a:cubicBezTo>
                        <a:pt x="64" y="36"/>
                        <a:pt x="64" y="35"/>
                        <a:pt x="64" y="34"/>
                      </a:cubicBezTo>
                      <a:cubicBezTo>
                        <a:pt x="65" y="34"/>
                        <a:pt x="65" y="34"/>
                        <a:pt x="65" y="34"/>
                      </a:cubicBezTo>
                      <a:cubicBezTo>
                        <a:pt x="64" y="33"/>
                        <a:pt x="64" y="34"/>
                        <a:pt x="63" y="33"/>
                      </a:cubicBezTo>
                      <a:cubicBezTo>
                        <a:pt x="63" y="32"/>
                        <a:pt x="64" y="32"/>
                        <a:pt x="64" y="31"/>
                      </a:cubicBezTo>
                      <a:cubicBezTo>
                        <a:pt x="64" y="30"/>
                        <a:pt x="63" y="33"/>
                        <a:pt x="62" y="31"/>
                      </a:cubicBezTo>
                      <a:cubicBezTo>
                        <a:pt x="62" y="30"/>
                        <a:pt x="62" y="29"/>
                        <a:pt x="60" y="29"/>
                      </a:cubicBezTo>
                      <a:cubicBezTo>
                        <a:pt x="60" y="28"/>
                        <a:pt x="61" y="28"/>
                        <a:pt x="61" y="28"/>
                      </a:cubicBezTo>
                      <a:cubicBezTo>
                        <a:pt x="60" y="28"/>
                        <a:pt x="60" y="28"/>
                        <a:pt x="60" y="28"/>
                      </a:cubicBezTo>
                      <a:cubicBezTo>
                        <a:pt x="60" y="27"/>
                        <a:pt x="60" y="27"/>
                        <a:pt x="60" y="27"/>
                      </a:cubicBezTo>
                      <a:cubicBezTo>
                        <a:pt x="60" y="27"/>
                        <a:pt x="59" y="28"/>
                        <a:pt x="59" y="27"/>
                      </a:cubicBezTo>
                      <a:cubicBezTo>
                        <a:pt x="57" y="28"/>
                        <a:pt x="59" y="24"/>
                        <a:pt x="57" y="24"/>
                      </a:cubicBezTo>
                      <a:cubicBezTo>
                        <a:pt x="58" y="24"/>
                        <a:pt x="58" y="24"/>
                        <a:pt x="59" y="24"/>
                      </a:cubicBezTo>
                      <a:cubicBezTo>
                        <a:pt x="57" y="23"/>
                        <a:pt x="57" y="23"/>
                        <a:pt x="55" y="22"/>
                      </a:cubicBezTo>
                      <a:cubicBezTo>
                        <a:pt x="55" y="21"/>
                        <a:pt x="55" y="21"/>
                        <a:pt x="55" y="21"/>
                      </a:cubicBezTo>
                      <a:cubicBezTo>
                        <a:pt x="55" y="22"/>
                        <a:pt x="53" y="22"/>
                        <a:pt x="52" y="22"/>
                      </a:cubicBezTo>
                      <a:cubicBezTo>
                        <a:pt x="52" y="22"/>
                        <a:pt x="52" y="23"/>
                        <a:pt x="52" y="23"/>
                      </a:cubicBezTo>
                      <a:cubicBezTo>
                        <a:pt x="50" y="22"/>
                        <a:pt x="50" y="22"/>
                        <a:pt x="50" y="22"/>
                      </a:cubicBezTo>
                      <a:cubicBezTo>
                        <a:pt x="50" y="22"/>
                        <a:pt x="51" y="22"/>
                        <a:pt x="51" y="22"/>
                      </a:cubicBezTo>
                      <a:cubicBezTo>
                        <a:pt x="51" y="22"/>
                        <a:pt x="51" y="22"/>
                        <a:pt x="51" y="22"/>
                      </a:cubicBezTo>
                      <a:cubicBezTo>
                        <a:pt x="51" y="21"/>
                        <a:pt x="52" y="21"/>
                        <a:pt x="53" y="21"/>
                      </a:cubicBezTo>
                      <a:cubicBezTo>
                        <a:pt x="53" y="21"/>
                        <a:pt x="52" y="21"/>
                        <a:pt x="52" y="22"/>
                      </a:cubicBezTo>
                      <a:cubicBezTo>
                        <a:pt x="53" y="21"/>
                        <a:pt x="54" y="21"/>
                        <a:pt x="55" y="21"/>
                      </a:cubicBezTo>
                      <a:cubicBezTo>
                        <a:pt x="54" y="21"/>
                        <a:pt x="54" y="21"/>
                        <a:pt x="54" y="20"/>
                      </a:cubicBezTo>
                      <a:cubicBezTo>
                        <a:pt x="54" y="20"/>
                        <a:pt x="54" y="20"/>
                        <a:pt x="54" y="20"/>
                      </a:cubicBezTo>
                      <a:cubicBezTo>
                        <a:pt x="55" y="20"/>
                        <a:pt x="54" y="20"/>
                        <a:pt x="54" y="20"/>
                      </a:cubicBezTo>
                      <a:cubicBezTo>
                        <a:pt x="55" y="19"/>
                        <a:pt x="55" y="19"/>
                        <a:pt x="55" y="19"/>
                      </a:cubicBezTo>
                      <a:cubicBezTo>
                        <a:pt x="54" y="19"/>
                        <a:pt x="54" y="19"/>
                        <a:pt x="54" y="19"/>
                      </a:cubicBezTo>
                      <a:cubicBezTo>
                        <a:pt x="54" y="17"/>
                        <a:pt x="54" y="17"/>
                        <a:pt x="54" y="17"/>
                      </a:cubicBezTo>
                      <a:cubicBezTo>
                        <a:pt x="52" y="17"/>
                        <a:pt x="49" y="17"/>
                        <a:pt x="47" y="16"/>
                      </a:cubicBezTo>
                      <a:cubicBezTo>
                        <a:pt x="49" y="16"/>
                        <a:pt x="49" y="15"/>
                        <a:pt x="50" y="14"/>
                      </a:cubicBezTo>
                      <a:cubicBezTo>
                        <a:pt x="49" y="16"/>
                        <a:pt x="51" y="15"/>
                        <a:pt x="52" y="16"/>
                      </a:cubicBezTo>
                      <a:cubicBezTo>
                        <a:pt x="52" y="16"/>
                        <a:pt x="52" y="15"/>
                        <a:pt x="52" y="15"/>
                      </a:cubicBezTo>
                      <a:cubicBezTo>
                        <a:pt x="50" y="15"/>
                        <a:pt x="50" y="15"/>
                        <a:pt x="50" y="15"/>
                      </a:cubicBezTo>
                      <a:cubicBezTo>
                        <a:pt x="51" y="14"/>
                        <a:pt x="50" y="14"/>
                        <a:pt x="50" y="13"/>
                      </a:cubicBezTo>
                      <a:cubicBezTo>
                        <a:pt x="49" y="15"/>
                        <a:pt x="48" y="13"/>
                        <a:pt x="47" y="13"/>
                      </a:cubicBezTo>
                      <a:cubicBezTo>
                        <a:pt x="47" y="13"/>
                        <a:pt x="48" y="12"/>
                        <a:pt x="49" y="13"/>
                      </a:cubicBezTo>
                      <a:cubicBezTo>
                        <a:pt x="49" y="11"/>
                        <a:pt x="46" y="14"/>
                        <a:pt x="46" y="12"/>
                      </a:cubicBezTo>
                      <a:cubicBezTo>
                        <a:pt x="46" y="12"/>
                        <a:pt x="46" y="12"/>
                        <a:pt x="47" y="12"/>
                      </a:cubicBezTo>
                      <a:cubicBezTo>
                        <a:pt x="46" y="12"/>
                        <a:pt x="45" y="11"/>
                        <a:pt x="46" y="11"/>
                      </a:cubicBezTo>
                      <a:cubicBezTo>
                        <a:pt x="46" y="11"/>
                        <a:pt x="46" y="11"/>
                        <a:pt x="46" y="11"/>
                      </a:cubicBezTo>
                      <a:cubicBezTo>
                        <a:pt x="45" y="10"/>
                        <a:pt x="42" y="8"/>
                        <a:pt x="40" y="9"/>
                      </a:cubicBezTo>
                      <a:cubicBezTo>
                        <a:pt x="41" y="9"/>
                        <a:pt x="42" y="8"/>
                        <a:pt x="42" y="7"/>
                      </a:cubicBezTo>
                      <a:cubicBezTo>
                        <a:pt x="42" y="7"/>
                        <a:pt x="41" y="8"/>
                        <a:pt x="39" y="9"/>
                      </a:cubicBezTo>
                      <a:cubicBezTo>
                        <a:pt x="38" y="10"/>
                        <a:pt x="37" y="11"/>
                        <a:pt x="37" y="11"/>
                      </a:cubicBezTo>
                      <a:cubicBezTo>
                        <a:pt x="38" y="10"/>
                        <a:pt x="38" y="6"/>
                        <a:pt x="40" y="6"/>
                      </a:cubicBezTo>
                      <a:cubicBezTo>
                        <a:pt x="40" y="6"/>
                        <a:pt x="39" y="5"/>
                        <a:pt x="38" y="5"/>
                      </a:cubicBezTo>
                      <a:cubicBezTo>
                        <a:pt x="38" y="6"/>
                        <a:pt x="38" y="8"/>
                        <a:pt x="38" y="8"/>
                      </a:cubicBezTo>
                      <a:cubicBezTo>
                        <a:pt x="37" y="6"/>
                        <a:pt x="37" y="6"/>
                        <a:pt x="37" y="5"/>
                      </a:cubicBezTo>
                      <a:cubicBezTo>
                        <a:pt x="37" y="5"/>
                        <a:pt x="36" y="7"/>
                        <a:pt x="35" y="7"/>
                      </a:cubicBezTo>
                      <a:cubicBezTo>
                        <a:pt x="35" y="6"/>
                        <a:pt x="36" y="5"/>
                        <a:pt x="36" y="4"/>
                      </a:cubicBezTo>
                      <a:cubicBezTo>
                        <a:pt x="36" y="4"/>
                        <a:pt x="36" y="5"/>
                        <a:pt x="35" y="5"/>
                      </a:cubicBezTo>
                      <a:cubicBezTo>
                        <a:pt x="35" y="6"/>
                        <a:pt x="34" y="6"/>
                        <a:pt x="34" y="6"/>
                      </a:cubicBezTo>
                      <a:cubicBezTo>
                        <a:pt x="34" y="6"/>
                        <a:pt x="35" y="4"/>
                        <a:pt x="35" y="4"/>
                      </a:cubicBezTo>
                      <a:cubicBezTo>
                        <a:pt x="35" y="4"/>
                        <a:pt x="33" y="3"/>
                        <a:pt x="33" y="3"/>
                      </a:cubicBezTo>
                      <a:cubicBezTo>
                        <a:pt x="33" y="4"/>
                        <a:pt x="33" y="4"/>
                        <a:pt x="33" y="4"/>
                      </a:cubicBezTo>
                      <a:cubicBezTo>
                        <a:pt x="31" y="3"/>
                        <a:pt x="31" y="6"/>
                        <a:pt x="29" y="6"/>
                      </a:cubicBezTo>
                      <a:cubicBezTo>
                        <a:pt x="29" y="5"/>
                        <a:pt x="30" y="3"/>
                        <a:pt x="29" y="3"/>
                      </a:cubicBezTo>
                      <a:cubicBezTo>
                        <a:pt x="29" y="4"/>
                        <a:pt x="26" y="8"/>
                        <a:pt x="25" y="9"/>
                      </a:cubicBezTo>
                      <a:cubicBezTo>
                        <a:pt x="25" y="8"/>
                        <a:pt x="25" y="8"/>
                        <a:pt x="25" y="8"/>
                      </a:cubicBezTo>
                      <a:cubicBezTo>
                        <a:pt x="24" y="9"/>
                        <a:pt x="24" y="9"/>
                        <a:pt x="24" y="9"/>
                      </a:cubicBezTo>
                      <a:cubicBezTo>
                        <a:pt x="24" y="7"/>
                        <a:pt x="27" y="3"/>
                        <a:pt x="28" y="2"/>
                      </a:cubicBezTo>
                      <a:cubicBezTo>
                        <a:pt x="28" y="2"/>
                        <a:pt x="28" y="1"/>
                        <a:pt x="27" y="1"/>
                      </a:cubicBezTo>
                      <a:cubicBezTo>
                        <a:pt x="27" y="1"/>
                        <a:pt x="28" y="0"/>
                        <a:pt x="28" y="0"/>
                      </a:cubicBezTo>
                      <a:cubicBezTo>
                        <a:pt x="28" y="0"/>
                        <a:pt x="28" y="0"/>
                        <a:pt x="27" y="0"/>
                      </a:cubicBezTo>
                      <a:cubicBezTo>
                        <a:pt x="26" y="0"/>
                        <a:pt x="26" y="0"/>
                        <a:pt x="26" y="0"/>
                      </a:cubicBezTo>
                      <a:cubicBezTo>
                        <a:pt x="26" y="1"/>
                        <a:pt x="24" y="1"/>
                        <a:pt x="24" y="2"/>
                      </a:cubicBezTo>
                      <a:cubicBezTo>
                        <a:pt x="24" y="2"/>
                        <a:pt x="24" y="2"/>
                        <a:pt x="25" y="2"/>
                      </a:cubicBezTo>
                      <a:cubicBezTo>
                        <a:pt x="26" y="1"/>
                        <a:pt x="27" y="1"/>
                        <a:pt x="27" y="1"/>
                      </a:cubicBezTo>
                      <a:cubicBezTo>
                        <a:pt x="26" y="2"/>
                        <a:pt x="25" y="5"/>
                        <a:pt x="23" y="4"/>
                      </a:cubicBezTo>
                      <a:cubicBezTo>
                        <a:pt x="23" y="4"/>
                        <a:pt x="23" y="2"/>
                        <a:pt x="23" y="1"/>
                      </a:cubicBezTo>
                      <a:cubicBezTo>
                        <a:pt x="23" y="2"/>
                        <a:pt x="22" y="2"/>
                        <a:pt x="22" y="2"/>
                      </a:cubicBezTo>
                      <a:cubicBezTo>
                        <a:pt x="22" y="1"/>
                        <a:pt x="22" y="1"/>
                        <a:pt x="22" y="1"/>
                      </a:cubicBezTo>
                      <a:cubicBezTo>
                        <a:pt x="21" y="1"/>
                        <a:pt x="21" y="3"/>
                        <a:pt x="19" y="2"/>
                      </a:cubicBezTo>
                      <a:cubicBezTo>
                        <a:pt x="19" y="2"/>
                        <a:pt x="18" y="1"/>
                        <a:pt x="18" y="1"/>
                      </a:cubicBezTo>
                      <a:cubicBezTo>
                        <a:pt x="19" y="3"/>
                        <a:pt x="20" y="7"/>
                        <a:pt x="20" y="9"/>
                      </a:cubicBezTo>
                      <a:cubicBezTo>
                        <a:pt x="19" y="9"/>
                        <a:pt x="18" y="7"/>
                        <a:pt x="17" y="7"/>
                      </a:cubicBezTo>
                      <a:cubicBezTo>
                        <a:pt x="16" y="6"/>
                        <a:pt x="17" y="4"/>
                        <a:pt x="16" y="3"/>
                      </a:cubicBezTo>
                      <a:cubicBezTo>
                        <a:pt x="16" y="3"/>
                        <a:pt x="16" y="4"/>
                        <a:pt x="16" y="4"/>
                      </a:cubicBezTo>
                      <a:cubicBezTo>
                        <a:pt x="16" y="4"/>
                        <a:pt x="16" y="3"/>
                        <a:pt x="15" y="3"/>
                      </a:cubicBezTo>
                      <a:cubicBezTo>
                        <a:pt x="15" y="5"/>
                        <a:pt x="13" y="4"/>
                        <a:pt x="15" y="5"/>
                      </a:cubicBezTo>
                      <a:cubicBezTo>
                        <a:pt x="14" y="5"/>
                        <a:pt x="14" y="5"/>
                        <a:pt x="13" y="5"/>
                      </a:cubicBezTo>
                      <a:cubicBezTo>
                        <a:pt x="14" y="6"/>
                        <a:pt x="13" y="8"/>
                        <a:pt x="13" y="9"/>
                      </a:cubicBezTo>
                      <a:cubicBezTo>
                        <a:pt x="13" y="8"/>
                        <a:pt x="12" y="8"/>
                        <a:pt x="12" y="8"/>
                      </a:cubicBezTo>
                      <a:cubicBezTo>
                        <a:pt x="11" y="8"/>
                        <a:pt x="10" y="9"/>
                        <a:pt x="8" y="9"/>
                      </a:cubicBezTo>
                      <a:cubicBezTo>
                        <a:pt x="8" y="9"/>
                        <a:pt x="7" y="9"/>
                        <a:pt x="7" y="9"/>
                      </a:cubicBezTo>
                      <a:cubicBezTo>
                        <a:pt x="7" y="9"/>
                        <a:pt x="7" y="10"/>
                        <a:pt x="7" y="10"/>
                      </a:cubicBezTo>
                      <a:cubicBezTo>
                        <a:pt x="5" y="10"/>
                        <a:pt x="8" y="9"/>
                        <a:pt x="6" y="8"/>
                      </a:cubicBezTo>
                      <a:cubicBezTo>
                        <a:pt x="6" y="9"/>
                        <a:pt x="6" y="10"/>
                        <a:pt x="5" y="11"/>
                      </a:cubicBezTo>
                      <a:cubicBezTo>
                        <a:pt x="6" y="12"/>
                        <a:pt x="7" y="10"/>
                        <a:pt x="7" y="9"/>
                      </a:cubicBezTo>
                      <a:cubicBezTo>
                        <a:pt x="8" y="11"/>
                        <a:pt x="8" y="13"/>
                        <a:pt x="8" y="14"/>
                      </a:cubicBezTo>
                      <a:cubicBezTo>
                        <a:pt x="7" y="15"/>
                        <a:pt x="7" y="14"/>
                        <a:pt x="7" y="14"/>
                      </a:cubicBezTo>
                      <a:cubicBezTo>
                        <a:pt x="5" y="16"/>
                        <a:pt x="8" y="17"/>
                        <a:pt x="6" y="18"/>
                      </a:cubicBezTo>
                      <a:cubicBezTo>
                        <a:pt x="4" y="18"/>
                        <a:pt x="4" y="17"/>
                        <a:pt x="3" y="16"/>
                      </a:cubicBezTo>
                      <a:cubicBezTo>
                        <a:pt x="4" y="15"/>
                        <a:pt x="5" y="16"/>
                        <a:pt x="5" y="15"/>
                      </a:cubicBezTo>
                      <a:cubicBezTo>
                        <a:pt x="4" y="15"/>
                        <a:pt x="4" y="15"/>
                        <a:pt x="4" y="15"/>
                      </a:cubicBezTo>
                      <a:cubicBezTo>
                        <a:pt x="4" y="15"/>
                        <a:pt x="4" y="14"/>
                        <a:pt x="5" y="14"/>
                      </a:cubicBezTo>
                      <a:cubicBezTo>
                        <a:pt x="4" y="14"/>
                        <a:pt x="2" y="17"/>
                        <a:pt x="1" y="18"/>
                      </a:cubicBezTo>
                      <a:cubicBezTo>
                        <a:pt x="1" y="19"/>
                        <a:pt x="1" y="20"/>
                        <a:pt x="1" y="19"/>
                      </a:cubicBezTo>
                      <a:cubicBezTo>
                        <a:pt x="1" y="19"/>
                        <a:pt x="1" y="19"/>
                        <a:pt x="1" y="19"/>
                      </a:cubicBezTo>
                      <a:cubicBezTo>
                        <a:pt x="2" y="19"/>
                        <a:pt x="2" y="20"/>
                        <a:pt x="3" y="20"/>
                      </a:cubicBezTo>
                      <a:cubicBezTo>
                        <a:pt x="3" y="21"/>
                        <a:pt x="3" y="22"/>
                        <a:pt x="3" y="23"/>
                      </a:cubicBezTo>
                      <a:cubicBezTo>
                        <a:pt x="1" y="22"/>
                        <a:pt x="1" y="22"/>
                        <a:pt x="1" y="22"/>
                      </a:cubicBezTo>
                      <a:cubicBezTo>
                        <a:pt x="2" y="23"/>
                        <a:pt x="2" y="22"/>
                        <a:pt x="2" y="22"/>
                      </a:cubicBezTo>
                      <a:cubicBezTo>
                        <a:pt x="2" y="22"/>
                        <a:pt x="0" y="23"/>
                        <a:pt x="1" y="24"/>
                      </a:cubicBezTo>
                      <a:cubicBezTo>
                        <a:pt x="2" y="23"/>
                        <a:pt x="2" y="23"/>
                        <a:pt x="2" y="23"/>
                      </a:cubicBezTo>
                      <a:cubicBezTo>
                        <a:pt x="3" y="24"/>
                        <a:pt x="4" y="25"/>
                        <a:pt x="3" y="26"/>
                      </a:cubicBezTo>
                      <a:cubicBezTo>
                        <a:pt x="4" y="26"/>
                        <a:pt x="3" y="26"/>
                        <a:pt x="4" y="26"/>
                      </a:cubicBezTo>
                      <a:cubicBezTo>
                        <a:pt x="3" y="26"/>
                        <a:pt x="5" y="24"/>
                        <a:pt x="3" y="24"/>
                      </a:cubicBezTo>
                      <a:cubicBezTo>
                        <a:pt x="5" y="24"/>
                        <a:pt x="4" y="23"/>
                        <a:pt x="6" y="23"/>
                      </a:cubicBezTo>
                      <a:cubicBezTo>
                        <a:pt x="5" y="23"/>
                        <a:pt x="5" y="23"/>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4" y="22"/>
                      </a:cubicBezTo>
                      <a:cubicBezTo>
                        <a:pt x="4" y="21"/>
                        <a:pt x="4" y="20"/>
                        <a:pt x="4" y="20"/>
                      </a:cubicBezTo>
                      <a:cubicBezTo>
                        <a:pt x="4" y="20"/>
                        <a:pt x="4" y="20"/>
                        <a:pt x="5" y="20"/>
                      </a:cubicBezTo>
                      <a:cubicBezTo>
                        <a:pt x="5" y="19"/>
                        <a:pt x="5" y="19"/>
                        <a:pt x="5" y="19"/>
                      </a:cubicBezTo>
                      <a:cubicBezTo>
                        <a:pt x="5" y="20"/>
                        <a:pt x="6" y="19"/>
                        <a:pt x="6" y="20"/>
                      </a:cubicBezTo>
                      <a:cubicBezTo>
                        <a:pt x="7" y="20"/>
                        <a:pt x="7" y="20"/>
                        <a:pt x="7" y="20"/>
                      </a:cubicBezTo>
                      <a:cubicBezTo>
                        <a:pt x="8" y="19"/>
                        <a:pt x="8" y="19"/>
                        <a:pt x="8" y="19"/>
                      </a:cubicBezTo>
                      <a:cubicBezTo>
                        <a:pt x="8" y="18"/>
                        <a:pt x="8" y="17"/>
                        <a:pt x="8" y="18"/>
                      </a:cubicBezTo>
                      <a:cubicBezTo>
                        <a:pt x="8" y="18"/>
                        <a:pt x="9" y="16"/>
                        <a:pt x="9" y="16"/>
                      </a:cubicBezTo>
                      <a:cubicBezTo>
                        <a:pt x="9" y="17"/>
                        <a:pt x="9" y="17"/>
                        <a:pt x="9" y="17"/>
                      </a:cubicBezTo>
                      <a:cubicBezTo>
                        <a:pt x="10" y="16"/>
                        <a:pt x="10" y="14"/>
                        <a:pt x="12" y="14"/>
                      </a:cubicBezTo>
                      <a:cubicBezTo>
                        <a:pt x="12" y="14"/>
                        <a:pt x="12" y="13"/>
                        <a:pt x="13" y="13"/>
                      </a:cubicBezTo>
                      <a:cubicBezTo>
                        <a:pt x="14" y="14"/>
                        <a:pt x="14" y="14"/>
                        <a:pt x="14" y="14"/>
                      </a:cubicBezTo>
                      <a:cubicBezTo>
                        <a:pt x="14" y="13"/>
                        <a:pt x="15" y="14"/>
                        <a:pt x="15" y="13"/>
                      </a:cubicBezTo>
                      <a:cubicBezTo>
                        <a:pt x="17" y="14"/>
                        <a:pt x="18" y="12"/>
                        <a:pt x="19" y="12"/>
                      </a:cubicBezTo>
                      <a:cubicBezTo>
                        <a:pt x="19" y="11"/>
                        <a:pt x="19" y="11"/>
                        <a:pt x="19" y="11"/>
                      </a:cubicBezTo>
                      <a:cubicBezTo>
                        <a:pt x="19" y="11"/>
                        <a:pt x="20" y="11"/>
                        <a:pt x="21" y="10"/>
                      </a:cubicBezTo>
                      <a:cubicBezTo>
                        <a:pt x="20" y="10"/>
                        <a:pt x="20" y="10"/>
                        <a:pt x="20" y="10"/>
                      </a:cubicBezTo>
                      <a:cubicBezTo>
                        <a:pt x="21" y="9"/>
                        <a:pt x="22" y="10"/>
                        <a:pt x="24" y="10"/>
                      </a:cubicBezTo>
                      <a:cubicBezTo>
                        <a:pt x="24" y="10"/>
                        <a:pt x="23" y="10"/>
                        <a:pt x="23" y="10"/>
                      </a:cubicBezTo>
                      <a:cubicBezTo>
                        <a:pt x="24" y="11"/>
                        <a:pt x="24" y="11"/>
                        <a:pt x="25" y="10"/>
                      </a:cubicBezTo>
                      <a:cubicBezTo>
                        <a:pt x="26" y="10"/>
                        <a:pt x="27" y="10"/>
                        <a:pt x="27" y="10"/>
                      </a:cubicBezTo>
                      <a:cubicBezTo>
                        <a:pt x="28" y="10"/>
                        <a:pt x="28" y="10"/>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9" y="11"/>
                        <a:pt x="29" y="11"/>
                      </a:cubicBezTo>
                      <a:cubicBezTo>
                        <a:pt x="29" y="12"/>
                        <a:pt x="29" y="12"/>
                        <a:pt x="29" y="12"/>
                      </a:cubicBezTo>
                      <a:cubicBezTo>
                        <a:pt x="29" y="12"/>
                        <a:pt x="29" y="12"/>
                        <a:pt x="29" y="12"/>
                      </a:cubicBezTo>
                      <a:cubicBezTo>
                        <a:pt x="30" y="12"/>
                        <a:pt x="30" y="11"/>
                        <a:pt x="30" y="10"/>
                      </a:cubicBezTo>
                      <a:cubicBezTo>
                        <a:pt x="30" y="10"/>
                        <a:pt x="30" y="10"/>
                        <a:pt x="30" y="10"/>
                      </a:cubicBezTo>
                      <a:cubicBezTo>
                        <a:pt x="30" y="12"/>
                        <a:pt x="31" y="10"/>
                        <a:pt x="31" y="12"/>
                      </a:cubicBezTo>
                      <a:cubicBezTo>
                        <a:pt x="32" y="11"/>
                        <a:pt x="33" y="12"/>
                        <a:pt x="34" y="10"/>
                      </a:cubicBezTo>
                      <a:cubicBezTo>
                        <a:pt x="34" y="10"/>
                        <a:pt x="34" y="11"/>
                        <a:pt x="34" y="10"/>
                      </a:cubicBezTo>
                      <a:cubicBezTo>
                        <a:pt x="34" y="11"/>
                        <a:pt x="35" y="11"/>
                        <a:pt x="35" y="11"/>
                      </a:cubicBezTo>
                      <a:cubicBezTo>
                        <a:pt x="35" y="12"/>
                        <a:pt x="35" y="12"/>
                        <a:pt x="35" y="12"/>
                      </a:cubicBezTo>
                      <a:cubicBezTo>
                        <a:pt x="37" y="11"/>
                        <a:pt x="37" y="11"/>
                        <a:pt x="37" y="11"/>
                      </a:cubicBezTo>
                      <a:cubicBezTo>
                        <a:pt x="37" y="12"/>
                        <a:pt x="37" y="12"/>
                        <a:pt x="36" y="13"/>
                      </a:cubicBezTo>
                      <a:cubicBezTo>
                        <a:pt x="38" y="12"/>
                        <a:pt x="37" y="13"/>
                        <a:pt x="39" y="13"/>
                      </a:cubicBezTo>
                      <a:cubicBezTo>
                        <a:pt x="38" y="13"/>
                        <a:pt x="38" y="13"/>
                        <a:pt x="38" y="13"/>
                      </a:cubicBezTo>
                      <a:cubicBezTo>
                        <a:pt x="39" y="13"/>
                        <a:pt x="40" y="13"/>
                        <a:pt x="40" y="14"/>
                      </a:cubicBezTo>
                      <a:cubicBezTo>
                        <a:pt x="40" y="14"/>
                        <a:pt x="41" y="15"/>
                        <a:pt x="42" y="16"/>
                      </a:cubicBezTo>
                      <a:cubicBezTo>
                        <a:pt x="43" y="17"/>
                        <a:pt x="44" y="18"/>
                        <a:pt x="44" y="19"/>
                      </a:cubicBezTo>
                      <a:cubicBezTo>
                        <a:pt x="46" y="17"/>
                        <a:pt x="44" y="21"/>
                        <a:pt x="46" y="20"/>
                      </a:cubicBezTo>
                      <a:cubicBezTo>
                        <a:pt x="46" y="20"/>
                        <a:pt x="46" y="21"/>
                        <a:pt x="45" y="21"/>
                      </a:cubicBezTo>
                      <a:cubicBezTo>
                        <a:pt x="46" y="21"/>
                        <a:pt x="46" y="23"/>
                        <a:pt x="47" y="22"/>
                      </a:cubicBezTo>
                      <a:cubicBezTo>
                        <a:pt x="47" y="23"/>
                        <a:pt x="46" y="23"/>
                        <a:pt x="46" y="23"/>
                      </a:cubicBezTo>
                      <a:cubicBezTo>
                        <a:pt x="46" y="23"/>
                        <a:pt x="47" y="23"/>
                        <a:pt x="47" y="23"/>
                      </a:cubicBezTo>
                      <a:cubicBezTo>
                        <a:pt x="47" y="24"/>
                        <a:pt x="46" y="23"/>
                        <a:pt x="46" y="23"/>
                      </a:cubicBezTo>
                      <a:cubicBezTo>
                        <a:pt x="47" y="24"/>
                        <a:pt x="48" y="23"/>
                        <a:pt x="50" y="23"/>
                      </a:cubicBezTo>
                      <a:cubicBezTo>
                        <a:pt x="49" y="24"/>
                        <a:pt x="50" y="24"/>
                        <a:pt x="51" y="24"/>
                      </a:cubicBezTo>
                      <a:cubicBezTo>
                        <a:pt x="50" y="24"/>
                        <a:pt x="50" y="25"/>
                        <a:pt x="50" y="24"/>
                      </a:cubicBezTo>
                      <a:cubicBezTo>
                        <a:pt x="50" y="25"/>
                        <a:pt x="51" y="27"/>
                        <a:pt x="52" y="26"/>
                      </a:cubicBezTo>
                      <a:cubicBezTo>
                        <a:pt x="52" y="26"/>
                        <a:pt x="52" y="27"/>
                        <a:pt x="52" y="27"/>
                      </a:cubicBezTo>
                      <a:cubicBezTo>
                        <a:pt x="53" y="28"/>
                        <a:pt x="53" y="28"/>
                        <a:pt x="53" y="29"/>
                      </a:cubicBezTo>
                      <a:cubicBezTo>
                        <a:pt x="53" y="28"/>
                        <a:pt x="53" y="28"/>
                        <a:pt x="53" y="28"/>
                      </a:cubicBezTo>
                      <a:cubicBezTo>
                        <a:pt x="55" y="28"/>
                        <a:pt x="54" y="29"/>
                        <a:pt x="54" y="30"/>
                      </a:cubicBezTo>
                      <a:cubicBezTo>
                        <a:pt x="54" y="30"/>
                        <a:pt x="54" y="30"/>
                        <a:pt x="54" y="30"/>
                      </a:cubicBezTo>
                      <a:cubicBezTo>
                        <a:pt x="54" y="32"/>
                        <a:pt x="55" y="30"/>
                        <a:pt x="55" y="32"/>
                      </a:cubicBezTo>
                      <a:cubicBezTo>
                        <a:pt x="56" y="32"/>
                        <a:pt x="56" y="32"/>
                        <a:pt x="56" y="32"/>
                      </a:cubicBezTo>
                      <a:cubicBezTo>
                        <a:pt x="58" y="31"/>
                        <a:pt x="55" y="34"/>
                        <a:pt x="56" y="35"/>
                      </a:cubicBezTo>
                      <a:cubicBezTo>
                        <a:pt x="57" y="34"/>
                        <a:pt x="57" y="34"/>
                        <a:pt x="57" y="34"/>
                      </a:cubicBezTo>
                      <a:cubicBezTo>
                        <a:pt x="58" y="35"/>
                        <a:pt x="55" y="37"/>
                        <a:pt x="55" y="37"/>
                      </a:cubicBezTo>
                      <a:cubicBezTo>
                        <a:pt x="54" y="37"/>
                        <a:pt x="54" y="37"/>
                        <a:pt x="54" y="37"/>
                      </a:cubicBezTo>
                      <a:cubicBezTo>
                        <a:pt x="53" y="39"/>
                        <a:pt x="55" y="37"/>
                        <a:pt x="56" y="38"/>
                      </a:cubicBezTo>
                      <a:cubicBezTo>
                        <a:pt x="55" y="38"/>
                        <a:pt x="54" y="38"/>
                        <a:pt x="54" y="39"/>
                      </a:cubicBezTo>
                      <a:cubicBezTo>
                        <a:pt x="54" y="39"/>
                        <a:pt x="57" y="40"/>
                        <a:pt x="56" y="42"/>
                      </a:cubicBezTo>
                      <a:cubicBezTo>
                        <a:pt x="56" y="41"/>
                        <a:pt x="57" y="41"/>
                        <a:pt x="57" y="41"/>
                      </a:cubicBezTo>
                      <a:cubicBezTo>
                        <a:pt x="58" y="42"/>
                        <a:pt x="56" y="44"/>
                        <a:pt x="57" y="44"/>
                      </a:cubicBezTo>
                      <a:cubicBezTo>
                        <a:pt x="57" y="45"/>
                        <a:pt x="57" y="45"/>
                        <a:pt x="57" y="45"/>
                      </a:cubicBezTo>
                      <a:cubicBezTo>
                        <a:pt x="58" y="45"/>
                        <a:pt x="58" y="47"/>
                        <a:pt x="59" y="47"/>
                      </a:cubicBezTo>
                      <a:cubicBezTo>
                        <a:pt x="57" y="47"/>
                        <a:pt x="58" y="48"/>
                        <a:pt x="58" y="49"/>
                      </a:cubicBezTo>
                      <a:cubicBezTo>
                        <a:pt x="58" y="50"/>
                        <a:pt x="59" y="51"/>
                        <a:pt x="57" y="51"/>
                      </a:cubicBezTo>
                      <a:cubicBezTo>
                        <a:pt x="57" y="51"/>
                        <a:pt x="57" y="51"/>
                        <a:pt x="57" y="52"/>
                      </a:cubicBezTo>
                      <a:cubicBezTo>
                        <a:pt x="57" y="52"/>
                        <a:pt x="57" y="53"/>
                        <a:pt x="57" y="53"/>
                      </a:cubicBezTo>
                      <a:cubicBezTo>
                        <a:pt x="57" y="52"/>
                        <a:pt x="57" y="52"/>
                        <a:pt x="57" y="52"/>
                      </a:cubicBezTo>
                      <a:cubicBezTo>
                        <a:pt x="57" y="54"/>
                        <a:pt x="57" y="54"/>
                        <a:pt x="58" y="55"/>
                      </a:cubicBezTo>
                      <a:cubicBezTo>
                        <a:pt x="58" y="55"/>
                        <a:pt x="58" y="55"/>
                        <a:pt x="57" y="55"/>
                      </a:cubicBezTo>
                      <a:cubicBezTo>
                        <a:pt x="56" y="56"/>
                        <a:pt x="57" y="56"/>
                        <a:pt x="58" y="58"/>
                      </a:cubicBezTo>
                      <a:cubicBezTo>
                        <a:pt x="57" y="58"/>
                        <a:pt x="57" y="58"/>
                        <a:pt x="57" y="58"/>
                      </a:cubicBezTo>
                      <a:cubicBezTo>
                        <a:pt x="57" y="59"/>
                        <a:pt x="55" y="60"/>
                        <a:pt x="55" y="62"/>
                      </a:cubicBezTo>
                      <a:cubicBezTo>
                        <a:pt x="55" y="62"/>
                        <a:pt x="55" y="62"/>
                        <a:pt x="55" y="61"/>
                      </a:cubicBezTo>
                      <a:cubicBezTo>
                        <a:pt x="55" y="63"/>
                        <a:pt x="54" y="63"/>
                        <a:pt x="53" y="64"/>
                      </a:cubicBezTo>
                      <a:cubicBezTo>
                        <a:pt x="52" y="64"/>
                        <a:pt x="51" y="65"/>
                        <a:pt x="53" y="66"/>
                      </a:cubicBezTo>
                      <a:cubicBezTo>
                        <a:pt x="53" y="68"/>
                        <a:pt x="53" y="68"/>
                        <a:pt x="53" y="68"/>
                      </a:cubicBezTo>
                      <a:cubicBezTo>
                        <a:pt x="54" y="67"/>
                        <a:pt x="54" y="69"/>
                        <a:pt x="55" y="69"/>
                      </a:cubicBezTo>
                      <a:cubicBezTo>
                        <a:pt x="54" y="70"/>
                        <a:pt x="53" y="69"/>
                        <a:pt x="53" y="69"/>
                      </a:cubicBezTo>
                      <a:cubicBezTo>
                        <a:pt x="53" y="69"/>
                        <a:pt x="53" y="69"/>
                        <a:pt x="53" y="69"/>
                      </a:cubicBezTo>
                      <a:cubicBezTo>
                        <a:pt x="52" y="67"/>
                        <a:pt x="51" y="70"/>
                        <a:pt x="50" y="69"/>
                      </a:cubicBezTo>
                      <a:cubicBezTo>
                        <a:pt x="48" y="71"/>
                        <a:pt x="45" y="72"/>
                        <a:pt x="43" y="73"/>
                      </a:cubicBezTo>
                      <a:cubicBezTo>
                        <a:pt x="43" y="74"/>
                        <a:pt x="43" y="74"/>
                        <a:pt x="43" y="74"/>
                      </a:cubicBezTo>
                      <a:cubicBezTo>
                        <a:pt x="42" y="74"/>
                        <a:pt x="42" y="74"/>
                        <a:pt x="42" y="74"/>
                      </a:cubicBezTo>
                      <a:cubicBezTo>
                        <a:pt x="42" y="74"/>
                        <a:pt x="42" y="73"/>
                        <a:pt x="42" y="73"/>
                      </a:cubicBezTo>
                      <a:cubicBezTo>
                        <a:pt x="42" y="72"/>
                        <a:pt x="41" y="74"/>
                        <a:pt x="41" y="74"/>
                      </a:cubicBezTo>
                      <a:cubicBezTo>
                        <a:pt x="40" y="74"/>
                        <a:pt x="42" y="73"/>
                        <a:pt x="41" y="73"/>
                      </a:cubicBezTo>
                      <a:cubicBezTo>
                        <a:pt x="41" y="73"/>
                        <a:pt x="41" y="73"/>
                        <a:pt x="41" y="73"/>
                      </a:cubicBezTo>
                      <a:cubicBezTo>
                        <a:pt x="41" y="73"/>
                        <a:pt x="41" y="73"/>
                        <a:pt x="41" y="73"/>
                      </a:cubicBezTo>
                      <a:cubicBezTo>
                        <a:pt x="40" y="74"/>
                        <a:pt x="41" y="74"/>
                        <a:pt x="40" y="74"/>
                      </a:cubicBezTo>
                      <a:cubicBezTo>
                        <a:pt x="39" y="74"/>
                        <a:pt x="39" y="74"/>
                        <a:pt x="39" y="74"/>
                      </a:cubicBezTo>
                      <a:cubicBezTo>
                        <a:pt x="39" y="73"/>
                        <a:pt x="39" y="73"/>
                        <a:pt x="39" y="74"/>
                      </a:cubicBezTo>
                      <a:cubicBezTo>
                        <a:pt x="39" y="74"/>
                        <a:pt x="37" y="74"/>
                        <a:pt x="37" y="74"/>
                      </a:cubicBezTo>
                      <a:cubicBezTo>
                        <a:pt x="38" y="75"/>
                        <a:pt x="38" y="75"/>
                        <a:pt x="38" y="75"/>
                      </a:cubicBezTo>
                      <a:cubicBezTo>
                        <a:pt x="38" y="75"/>
                        <a:pt x="37" y="75"/>
                        <a:pt x="38" y="76"/>
                      </a:cubicBezTo>
                      <a:cubicBezTo>
                        <a:pt x="37" y="74"/>
                        <a:pt x="33" y="75"/>
                        <a:pt x="32" y="75"/>
                      </a:cubicBezTo>
                      <a:cubicBezTo>
                        <a:pt x="31" y="75"/>
                        <a:pt x="30" y="75"/>
                        <a:pt x="29" y="75"/>
                      </a:cubicBezTo>
                      <a:cubicBezTo>
                        <a:pt x="30" y="75"/>
                        <a:pt x="29" y="76"/>
                        <a:pt x="29" y="76"/>
                      </a:cubicBezTo>
                      <a:cubicBezTo>
                        <a:pt x="30" y="73"/>
                        <a:pt x="27" y="74"/>
                        <a:pt x="27" y="72"/>
                      </a:cubicBezTo>
                      <a:cubicBezTo>
                        <a:pt x="27" y="74"/>
                        <a:pt x="25" y="72"/>
                        <a:pt x="25" y="74"/>
                      </a:cubicBezTo>
                      <a:cubicBezTo>
                        <a:pt x="24" y="73"/>
                        <a:pt x="25" y="73"/>
                        <a:pt x="25" y="72"/>
                      </a:cubicBezTo>
                      <a:cubicBezTo>
                        <a:pt x="23" y="72"/>
                        <a:pt x="22" y="70"/>
                        <a:pt x="20" y="69"/>
                      </a:cubicBezTo>
                      <a:cubicBezTo>
                        <a:pt x="20" y="69"/>
                        <a:pt x="20" y="70"/>
                        <a:pt x="19" y="70"/>
                      </a:cubicBezTo>
                      <a:cubicBezTo>
                        <a:pt x="19" y="68"/>
                        <a:pt x="19" y="68"/>
                        <a:pt x="19" y="68"/>
                      </a:cubicBezTo>
                      <a:cubicBezTo>
                        <a:pt x="19" y="68"/>
                        <a:pt x="18" y="69"/>
                        <a:pt x="18" y="68"/>
                      </a:cubicBezTo>
                      <a:cubicBezTo>
                        <a:pt x="18" y="68"/>
                        <a:pt x="18" y="69"/>
                        <a:pt x="17" y="69"/>
                      </a:cubicBezTo>
                      <a:cubicBezTo>
                        <a:pt x="16" y="67"/>
                        <a:pt x="14" y="66"/>
                        <a:pt x="13" y="64"/>
                      </a:cubicBezTo>
                      <a:cubicBezTo>
                        <a:pt x="11" y="63"/>
                        <a:pt x="10" y="61"/>
                        <a:pt x="10" y="58"/>
                      </a:cubicBezTo>
                      <a:cubicBezTo>
                        <a:pt x="9" y="59"/>
                        <a:pt x="9" y="59"/>
                        <a:pt x="9" y="58"/>
                      </a:cubicBezTo>
                      <a:cubicBezTo>
                        <a:pt x="9" y="59"/>
                        <a:pt x="8" y="59"/>
                        <a:pt x="8" y="59"/>
                      </a:cubicBezTo>
                      <a:cubicBezTo>
                        <a:pt x="8" y="59"/>
                        <a:pt x="8" y="57"/>
                        <a:pt x="8" y="57"/>
                      </a:cubicBezTo>
                      <a:cubicBezTo>
                        <a:pt x="7" y="57"/>
                        <a:pt x="7" y="55"/>
                        <a:pt x="6" y="56"/>
                      </a:cubicBezTo>
                      <a:cubicBezTo>
                        <a:pt x="6" y="56"/>
                        <a:pt x="6" y="56"/>
                        <a:pt x="6" y="56"/>
                      </a:cubicBezTo>
                      <a:cubicBezTo>
                        <a:pt x="4" y="56"/>
                        <a:pt x="4" y="59"/>
                        <a:pt x="2" y="60"/>
                      </a:cubicBezTo>
                      <a:cubicBezTo>
                        <a:pt x="4" y="60"/>
                        <a:pt x="2" y="63"/>
                        <a:pt x="4" y="63"/>
                      </a:cubicBezTo>
                      <a:cubicBezTo>
                        <a:pt x="4" y="64"/>
                        <a:pt x="4" y="63"/>
                        <a:pt x="4" y="64"/>
                      </a:cubicBezTo>
                      <a:cubicBezTo>
                        <a:pt x="4" y="64"/>
                        <a:pt x="5" y="64"/>
                        <a:pt x="5" y="65"/>
                      </a:cubicBezTo>
                      <a:cubicBezTo>
                        <a:pt x="5" y="65"/>
                        <a:pt x="5" y="65"/>
                        <a:pt x="5" y="65"/>
                      </a:cubicBezTo>
                      <a:cubicBezTo>
                        <a:pt x="7" y="67"/>
                        <a:pt x="7" y="68"/>
                        <a:pt x="9" y="71"/>
                      </a:cubicBezTo>
                      <a:cubicBezTo>
                        <a:pt x="9" y="70"/>
                        <a:pt x="9" y="70"/>
                        <a:pt x="9" y="70"/>
                      </a:cubicBezTo>
                      <a:cubicBezTo>
                        <a:pt x="9" y="70"/>
                        <a:pt x="9" y="71"/>
                        <a:pt x="9" y="71"/>
                      </a:cubicBezTo>
                      <a:cubicBezTo>
                        <a:pt x="11" y="71"/>
                        <a:pt x="8" y="70"/>
                        <a:pt x="10" y="69"/>
                      </a:cubicBezTo>
                      <a:cubicBezTo>
                        <a:pt x="9" y="71"/>
                        <a:pt x="13" y="72"/>
                        <a:pt x="12" y="74"/>
                      </a:cubicBezTo>
                      <a:cubicBezTo>
                        <a:pt x="13" y="75"/>
                        <a:pt x="12" y="73"/>
                        <a:pt x="13" y="74"/>
                      </a:cubicBezTo>
                      <a:cubicBezTo>
                        <a:pt x="13" y="74"/>
                        <a:pt x="13" y="74"/>
                        <a:pt x="13" y="74"/>
                      </a:cubicBezTo>
                      <a:cubicBezTo>
                        <a:pt x="14" y="74"/>
                        <a:pt x="14" y="74"/>
                        <a:pt x="14" y="74"/>
                      </a:cubicBezTo>
                      <a:cubicBezTo>
                        <a:pt x="14" y="74"/>
                        <a:pt x="14" y="75"/>
                        <a:pt x="14" y="75"/>
                      </a:cubicBezTo>
                      <a:cubicBezTo>
                        <a:pt x="14" y="75"/>
                        <a:pt x="13" y="75"/>
                        <a:pt x="13" y="75"/>
                      </a:cubicBezTo>
                      <a:cubicBezTo>
                        <a:pt x="13" y="76"/>
                        <a:pt x="15" y="76"/>
                        <a:pt x="15" y="77"/>
                      </a:cubicBezTo>
                      <a:cubicBezTo>
                        <a:pt x="15" y="77"/>
                        <a:pt x="15" y="76"/>
                        <a:pt x="15" y="76"/>
                      </a:cubicBezTo>
                      <a:cubicBezTo>
                        <a:pt x="17" y="77"/>
                        <a:pt x="20" y="79"/>
                        <a:pt x="23" y="79"/>
                      </a:cubicBezTo>
                      <a:cubicBezTo>
                        <a:pt x="23" y="79"/>
                        <a:pt x="23" y="79"/>
                        <a:pt x="23" y="79"/>
                      </a:cubicBezTo>
                      <a:cubicBezTo>
                        <a:pt x="25" y="79"/>
                        <a:pt x="24" y="80"/>
                        <a:pt x="26" y="80"/>
                      </a:cubicBezTo>
                      <a:cubicBezTo>
                        <a:pt x="26" y="80"/>
                        <a:pt x="26" y="80"/>
                        <a:pt x="26" y="80"/>
                      </a:cubicBezTo>
                      <a:cubicBezTo>
                        <a:pt x="27" y="80"/>
                        <a:pt x="28" y="80"/>
                        <a:pt x="28" y="80"/>
                      </a:cubicBezTo>
                      <a:cubicBezTo>
                        <a:pt x="27" y="80"/>
                        <a:pt x="29" y="81"/>
                        <a:pt x="28" y="82"/>
                      </a:cubicBezTo>
                      <a:cubicBezTo>
                        <a:pt x="30" y="81"/>
                        <a:pt x="29" y="81"/>
                        <a:pt x="31" y="80"/>
                      </a:cubicBezTo>
                      <a:cubicBezTo>
                        <a:pt x="31" y="80"/>
                        <a:pt x="31" y="80"/>
                        <a:pt x="31" y="80"/>
                      </a:cubicBezTo>
                      <a:cubicBezTo>
                        <a:pt x="32" y="80"/>
                        <a:pt x="32" y="80"/>
                        <a:pt x="33" y="79"/>
                      </a:cubicBezTo>
                      <a:cubicBezTo>
                        <a:pt x="32" y="80"/>
                        <a:pt x="33" y="81"/>
                        <a:pt x="32" y="81"/>
                      </a:cubicBezTo>
                      <a:cubicBezTo>
                        <a:pt x="35" y="83"/>
                        <a:pt x="36" y="80"/>
                        <a:pt x="37" y="82"/>
                      </a:cubicBezTo>
                      <a:cubicBezTo>
                        <a:pt x="38" y="80"/>
                        <a:pt x="35" y="81"/>
                        <a:pt x="36" y="81"/>
                      </a:cubicBezTo>
                      <a:cubicBezTo>
                        <a:pt x="35" y="80"/>
                        <a:pt x="36" y="79"/>
                        <a:pt x="37" y="79"/>
                      </a:cubicBezTo>
                      <a:cubicBezTo>
                        <a:pt x="38" y="79"/>
                        <a:pt x="38" y="82"/>
                        <a:pt x="40" y="82"/>
                      </a:cubicBezTo>
                      <a:cubicBezTo>
                        <a:pt x="40" y="82"/>
                        <a:pt x="40" y="82"/>
                        <a:pt x="40" y="82"/>
                      </a:cubicBezTo>
                      <a:cubicBezTo>
                        <a:pt x="41" y="82"/>
                        <a:pt x="41" y="81"/>
                        <a:pt x="42" y="82"/>
                      </a:cubicBezTo>
                      <a:cubicBezTo>
                        <a:pt x="43" y="80"/>
                        <a:pt x="44" y="81"/>
                        <a:pt x="43" y="80"/>
                      </a:cubicBezTo>
                      <a:cubicBezTo>
                        <a:pt x="43" y="80"/>
                        <a:pt x="42" y="81"/>
                        <a:pt x="42" y="80"/>
                      </a:cubicBezTo>
                      <a:cubicBezTo>
                        <a:pt x="43" y="80"/>
                        <a:pt x="43" y="78"/>
                        <a:pt x="45" y="78"/>
                      </a:cubicBezTo>
                      <a:cubicBezTo>
                        <a:pt x="45" y="79"/>
                        <a:pt x="44" y="79"/>
                        <a:pt x="44" y="79"/>
                      </a:cubicBezTo>
                      <a:cubicBezTo>
                        <a:pt x="45" y="80"/>
                        <a:pt x="45" y="79"/>
                        <a:pt x="45" y="79"/>
                      </a:cubicBezTo>
                      <a:cubicBezTo>
                        <a:pt x="46" y="81"/>
                        <a:pt x="44" y="80"/>
                        <a:pt x="43" y="82"/>
                      </a:cubicBezTo>
                      <a:cubicBezTo>
                        <a:pt x="43" y="82"/>
                        <a:pt x="44" y="80"/>
                        <a:pt x="44" y="82"/>
                      </a:cubicBezTo>
                      <a:cubicBezTo>
                        <a:pt x="44" y="79"/>
                        <a:pt x="46" y="81"/>
                        <a:pt x="47" y="79"/>
                      </a:cubicBezTo>
                      <a:cubicBezTo>
                        <a:pt x="47" y="80"/>
                        <a:pt x="47" y="80"/>
                        <a:pt x="47" y="80"/>
                      </a:cubicBezTo>
                      <a:cubicBezTo>
                        <a:pt x="47" y="80"/>
                        <a:pt x="48" y="79"/>
                        <a:pt x="48" y="79"/>
                      </a:cubicBezTo>
                      <a:cubicBezTo>
                        <a:pt x="48" y="81"/>
                        <a:pt x="48" y="81"/>
                        <a:pt x="48" y="81"/>
                      </a:cubicBezTo>
                      <a:cubicBezTo>
                        <a:pt x="48" y="79"/>
                        <a:pt x="50" y="81"/>
                        <a:pt x="51" y="79"/>
                      </a:cubicBezTo>
                      <a:cubicBezTo>
                        <a:pt x="49" y="81"/>
                        <a:pt x="50" y="79"/>
                        <a:pt x="49" y="79"/>
                      </a:cubicBezTo>
                      <a:cubicBezTo>
                        <a:pt x="50" y="76"/>
                        <a:pt x="51" y="80"/>
                        <a:pt x="54" y="78"/>
                      </a:cubicBezTo>
                      <a:cubicBezTo>
                        <a:pt x="54" y="78"/>
                        <a:pt x="52" y="78"/>
                        <a:pt x="52" y="78"/>
                      </a:cubicBezTo>
                      <a:cubicBezTo>
                        <a:pt x="53" y="77"/>
                        <a:pt x="54" y="77"/>
                        <a:pt x="54" y="77"/>
                      </a:cubicBezTo>
                      <a:cubicBezTo>
                        <a:pt x="56" y="76"/>
                        <a:pt x="54" y="77"/>
                        <a:pt x="54" y="76"/>
                      </a:cubicBezTo>
                      <a:cubicBezTo>
                        <a:pt x="55" y="76"/>
                        <a:pt x="54" y="75"/>
                        <a:pt x="55" y="74"/>
                      </a:cubicBezTo>
                      <a:cubicBezTo>
                        <a:pt x="55" y="75"/>
                        <a:pt x="55" y="75"/>
                        <a:pt x="55" y="75"/>
                      </a:cubicBezTo>
                      <a:cubicBezTo>
                        <a:pt x="57" y="73"/>
                        <a:pt x="54" y="73"/>
                        <a:pt x="56" y="72"/>
                      </a:cubicBezTo>
                      <a:cubicBezTo>
                        <a:pt x="57" y="73"/>
                        <a:pt x="57" y="73"/>
                        <a:pt x="57" y="73"/>
                      </a:cubicBezTo>
                      <a:cubicBezTo>
                        <a:pt x="57" y="72"/>
                        <a:pt x="57" y="72"/>
                        <a:pt x="57" y="72"/>
                      </a:cubicBezTo>
                      <a:cubicBezTo>
                        <a:pt x="58" y="73"/>
                        <a:pt x="58" y="73"/>
                        <a:pt x="58" y="73"/>
                      </a:cubicBezTo>
                      <a:cubicBezTo>
                        <a:pt x="58" y="72"/>
                        <a:pt x="58" y="72"/>
                        <a:pt x="59" y="71"/>
                      </a:cubicBezTo>
                      <a:cubicBezTo>
                        <a:pt x="59" y="71"/>
                        <a:pt x="58" y="70"/>
                        <a:pt x="58" y="69"/>
                      </a:cubicBezTo>
                      <a:cubicBezTo>
                        <a:pt x="59" y="69"/>
                        <a:pt x="59" y="70"/>
                        <a:pt x="60" y="69"/>
                      </a:cubicBezTo>
                      <a:cubicBezTo>
                        <a:pt x="60" y="69"/>
                        <a:pt x="60" y="70"/>
                        <a:pt x="59" y="70"/>
                      </a:cubicBezTo>
                      <a:cubicBezTo>
                        <a:pt x="60" y="70"/>
                        <a:pt x="60" y="71"/>
                        <a:pt x="60" y="71"/>
                      </a:cubicBezTo>
                      <a:cubicBezTo>
                        <a:pt x="61" y="71"/>
                        <a:pt x="61" y="69"/>
                        <a:pt x="61" y="69"/>
                      </a:cubicBezTo>
                      <a:cubicBezTo>
                        <a:pt x="61" y="69"/>
                        <a:pt x="61" y="69"/>
                        <a:pt x="61" y="69"/>
                      </a:cubicBezTo>
                      <a:cubicBezTo>
                        <a:pt x="61" y="67"/>
                        <a:pt x="61" y="67"/>
                        <a:pt x="61" y="67"/>
                      </a:cubicBezTo>
                      <a:cubicBezTo>
                        <a:pt x="61" y="67"/>
                        <a:pt x="61" y="67"/>
                        <a:pt x="61" y="67"/>
                      </a:cubicBezTo>
                      <a:cubicBezTo>
                        <a:pt x="62" y="67"/>
                        <a:pt x="61" y="67"/>
                        <a:pt x="62" y="66"/>
                      </a:cubicBezTo>
                      <a:cubicBezTo>
                        <a:pt x="62" y="66"/>
                        <a:pt x="63" y="67"/>
                        <a:pt x="63" y="68"/>
                      </a:cubicBezTo>
                      <a:cubicBezTo>
                        <a:pt x="63" y="68"/>
                        <a:pt x="63" y="66"/>
                        <a:pt x="63" y="66"/>
                      </a:cubicBezTo>
                      <a:cubicBezTo>
                        <a:pt x="63" y="66"/>
                        <a:pt x="64" y="65"/>
                        <a:pt x="64" y="65"/>
                      </a:cubicBezTo>
                      <a:cubicBezTo>
                        <a:pt x="65" y="64"/>
                        <a:pt x="64" y="62"/>
                        <a:pt x="65" y="61"/>
                      </a:cubicBezTo>
                      <a:cubicBezTo>
                        <a:pt x="65" y="61"/>
                        <a:pt x="65" y="61"/>
                        <a:pt x="65" y="60"/>
                      </a:cubicBezTo>
                      <a:cubicBezTo>
                        <a:pt x="65" y="59"/>
                        <a:pt x="66" y="58"/>
                        <a:pt x="66" y="57"/>
                      </a:cubicBezTo>
                      <a:cubicBezTo>
                        <a:pt x="67" y="56"/>
                        <a:pt x="67" y="56"/>
                        <a:pt x="67" y="56"/>
                      </a:cubicBezTo>
                      <a:cubicBezTo>
                        <a:pt x="67" y="55"/>
                        <a:pt x="65" y="57"/>
                        <a:pt x="65" y="55"/>
                      </a:cubicBezTo>
                      <a:cubicBezTo>
                        <a:pt x="65" y="53"/>
                        <a:pt x="66" y="54"/>
                        <a:pt x="67" y="54"/>
                      </a:cubicBezTo>
                      <a:cubicBezTo>
                        <a:pt x="66" y="53"/>
                        <a:pt x="65" y="52"/>
                        <a:pt x="66" y="50"/>
                      </a:cubicBezTo>
                      <a:cubicBezTo>
                        <a:pt x="66" y="51"/>
                        <a:pt x="66" y="51"/>
                        <a:pt x="66" y="52"/>
                      </a:cubicBezTo>
                      <a:close/>
                      <a:moveTo>
                        <a:pt x="64" y="37"/>
                      </a:moveTo>
                      <a:cubicBezTo>
                        <a:pt x="64" y="37"/>
                        <a:pt x="65" y="38"/>
                        <a:pt x="65" y="38"/>
                      </a:cubicBezTo>
                      <a:cubicBezTo>
                        <a:pt x="63" y="38"/>
                        <a:pt x="64" y="38"/>
                        <a:pt x="64" y="37"/>
                      </a:cubicBezTo>
                      <a:close/>
                      <a:moveTo>
                        <a:pt x="52" y="19"/>
                      </a:moveTo>
                      <a:cubicBezTo>
                        <a:pt x="53" y="19"/>
                        <a:pt x="53" y="19"/>
                        <a:pt x="53" y="20"/>
                      </a:cubicBezTo>
                      <a:cubicBezTo>
                        <a:pt x="53" y="20"/>
                        <a:pt x="52" y="20"/>
                        <a:pt x="52" y="19"/>
                      </a:cubicBezTo>
                      <a:close/>
                      <a:moveTo>
                        <a:pt x="7" y="19"/>
                      </a:moveTo>
                      <a:cubicBezTo>
                        <a:pt x="7" y="19"/>
                        <a:pt x="7" y="19"/>
                        <a:pt x="7" y="19"/>
                      </a:cubicBezTo>
                      <a:cubicBezTo>
                        <a:pt x="7" y="19"/>
                        <a:pt x="7" y="19"/>
                        <a:pt x="7" y="19"/>
                      </a:cubicBezTo>
                      <a:close/>
                      <a:moveTo>
                        <a:pt x="6" y="19"/>
                      </a:moveTo>
                      <a:cubicBezTo>
                        <a:pt x="6" y="19"/>
                        <a:pt x="6" y="20"/>
                        <a:pt x="6" y="20"/>
                      </a:cubicBezTo>
                      <a:cubicBezTo>
                        <a:pt x="6" y="19"/>
                        <a:pt x="6" y="19"/>
                        <a:pt x="6" y="19"/>
                      </a:cubicBezTo>
                      <a:cubicBezTo>
                        <a:pt x="6" y="19"/>
                        <a:pt x="6" y="19"/>
                        <a:pt x="6" y="19"/>
                      </a:cubicBezTo>
                      <a:close/>
                      <a:moveTo>
                        <a:pt x="39" y="74"/>
                      </a:moveTo>
                      <a:cubicBezTo>
                        <a:pt x="39" y="74"/>
                        <a:pt x="39" y="74"/>
                        <a:pt x="39" y="74"/>
                      </a:cubicBezTo>
                      <a:cubicBezTo>
                        <a:pt x="39" y="75"/>
                        <a:pt x="39" y="74"/>
                        <a:pt x="3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4" name="Freeform 795">
                  <a:extLst>
                    <a:ext uri="{FF2B5EF4-FFF2-40B4-BE49-F238E27FC236}">
                      <a16:creationId xmlns:a16="http://schemas.microsoft.com/office/drawing/2014/main" id="{FF8C35DC-55BB-46CC-A9F5-BB24A67FFB52}"/>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5" name="Freeform 796">
                  <a:extLst>
                    <a:ext uri="{FF2B5EF4-FFF2-40B4-BE49-F238E27FC236}">
                      <a16:creationId xmlns:a16="http://schemas.microsoft.com/office/drawing/2014/main" id="{6F874AF7-03D2-457F-9F46-6D99681C988B}"/>
                    </a:ext>
                  </a:extLst>
                </p:cNvPr>
                <p:cNvSpPr>
                  <a:spLocks/>
                </p:cNvSpPr>
                <p:nvPr userDrawn="1"/>
              </p:nvSpPr>
              <p:spPr bwMode="auto">
                <a:xfrm>
                  <a:off x="3659" y="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6" name="Freeform 797">
                  <a:extLst>
                    <a:ext uri="{FF2B5EF4-FFF2-40B4-BE49-F238E27FC236}">
                      <a16:creationId xmlns:a16="http://schemas.microsoft.com/office/drawing/2014/main" id="{3C4E58AA-E132-4B2D-815F-80096C8B3DA5}"/>
                    </a:ext>
                  </a:extLst>
                </p:cNvPr>
                <p:cNvSpPr>
                  <a:spLocks/>
                </p:cNvSpPr>
                <p:nvPr userDrawn="1"/>
              </p:nvSpPr>
              <p:spPr bwMode="auto">
                <a:xfrm>
                  <a:off x="3416" y="5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7" name="Freeform 798">
                  <a:extLst>
                    <a:ext uri="{FF2B5EF4-FFF2-40B4-BE49-F238E27FC236}">
                      <a16:creationId xmlns:a16="http://schemas.microsoft.com/office/drawing/2014/main" id="{CD558D57-680A-4354-A1C6-A8519F69895C}"/>
                    </a:ext>
                  </a:extLst>
                </p:cNvPr>
                <p:cNvSpPr>
                  <a:spLocks/>
                </p:cNvSpPr>
                <p:nvPr userDrawn="1"/>
              </p:nvSpPr>
              <p:spPr bwMode="auto">
                <a:xfrm>
                  <a:off x="3356" y="67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8" name="Freeform 799">
                  <a:extLst>
                    <a:ext uri="{FF2B5EF4-FFF2-40B4-BE49-F238E27FC236}">
                      <a16:creationId xmlns:a16="http://schemas.microsoft.com/office/drawing/2014/main" id="{67411900-8B32-48B5-AA4C-70DE87ABFCE5}"/>
                    </a:ext>
                  </a:extLst>
                </p:cNvPr>
                <p:cNvSpPr>
                  <a:spLocks/>
                </p:cNvSpPr>
                <p:nvPr userDrawn="1"/>
              </p:nvSpPr>
              <p:spPr bwMode="auto">
                <a:xfrm>
                  <a:off x="3326" y="69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9" name="Freeform 800">
                  <a:extLst>
                    <a:ext uri="{FF2B5EF4-FFF2-40B4-BE49-F238E27FC236}">
                      <a16:creationId xmlns:a16="http://schemas.microsoft.com/office/drawing/2014/main" id="{1F9D197B-28B5-4955-87FD-1C62D6CFB31F}"/>
                    </a:ext>
                  </a:extLst>
                </p:cNvPr>
                <p:cNvSpPr>
                  <a:spLocks/>
                </p:cNvSpPr>
                <p:nvPr userDrawn="1"/>
              </p:nvSpPr>
              <p:spPr bwMode="auto">
                <a:xfrm>
                  <a:off x="3341" y="67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0" name="Freeform 801">
                  <a:extLst>
                    <a:ext uri="{FF2B5EF4-FFF2-40B4-BE49-F238E27FC236}">
                      <a16:creationId xmlns:a16="http://schemas.microsoft.com/office/drawing/2014/main" id="{3EC7CB32-0F00-4A2A-BA78-E7C7EB4AD8DC}"/>
                    </a:ext>
                  </a:extLst>
                </p:cNvPr>
                <p:cNvSpPr>
                  <a:spLocks/>
                </p:cNvSpPr>
                <p:nvPr userDrawn="1"/>
              </p:nvSpPr>
              <p:spPr bwMode="auto">
                <a:xfrm>
                  <a:off x="3341" y="6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1" name="Freeform 802">
                  <a:extLst>
                    <a:ext uri="{FF2B5EF4-FFF2-40B4-BE49-F238E27FC236}">
                      <a16:creationId xmlns:a16="http://schemas.microsoft.com/office/drawing/2014/main" id="{2AED83D7-3EB3-4143-9A8E-742A81032D20}"/>
                    </a:ext>
                  </a:extLst>
                </p:cNvPr>
                <p:cNvSpPr>
                  <a:spLocks/>
                </p:cNvSpPr>
                <p:nvPr userDrawn="1"/>
              </p:nvSpPr>
              <p:spPr bwMode="auto">
                <a:xfrm>
                  <a:off x="3361" y="64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2"/>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2" name="Freeform 803">
                  <a:extLst>
                    <a:ext uri="{FF2B5EF4-FFF2-40B4-BE49-F238E27FC236}">
                      <a16:creationId xmlns:a16="http://schemas.microsoft.com/office/drawing/2014/main" id="{AB0FFFC3-BEEB-4231-9993-0FC89408EA5D}"/>
                    </a:ext>
                  </a:extLst>
                </p:cNvPr>
                <p:cNvSpPr>
                  <a:spLocks/>
                </p:cNvSpPr>
                <p:nvPr userDrawn="1"/>
              </p:nvSpPr>
              <p:spPr bwMode="auto">
                <a:xfrm>
                  <a:off x="3331" y="66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3" name="Freeform 804">
                  <a:extLst>
                    <a:ext uri="{FF2B5EF4-FFF2-40B4-BE49-F238E27FC236}">
                      <a16:creationId xmlns:a16="http://schemas.microsoft.com/office/drawing/2014/main" id="{4501029A-3E95-4B0B-A73C-0832482C8BDE}"/>
                    </a:ext>
                  </a:extLst>
                </p:cNvPr>
                <p:cNvSpPr>
                  <a:spLocks/>
                </p:cNvSpPr>
                <p:nvPr userDrawn="1"/>
              </p:nvSpPr>
              <p:spPr bwMode="auto">
                <a:xfrm>
                  <a:off x="3341" y="65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4" name="Freeform 805">
                  <a:extLst>
                    <a:ext uri="{FF2B5EF4-FFF2-40B4-BE49-F238E27FC236}">
                      <a16:creationId xmlns:a16="http://schemas.microsoft.com/office/drawing/2014/main" id="{264E8F52-0FC5-4568-9AB0-11339D759862}"/>
                    </a:ext>
                  </a:extLst>
                </p:cNvPr>
                <p:cNvSpPr>
                  <a:spLocks/>
                </p:cNvSpPr>
                <p:nvPr userDrawn="1"/>
              </p:nvSpPr>
              <p:spPr bwMode="auto">
                <a:xfrm>
                  <a:off x="3341"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5" name="Freeform 806">
                  <a:extLst>
                    <a:ext uri="{FF2B5EF4-FFF2-40B4-BE49-F238E27FC236}">
                      <a16:creationId xmlns:a16="http://schemas.microsoft.com/office/drawing/2014/main" id="{06236188-6FB3-42F7-8D00-FFDC7FDF4286}"/>
                    </a:ext>
                  </a:extLst>
                </p:cNvPr>
                <p:cNvSpPr>
                  <a:spLocks/>
                </p:cNvSpPr>
                <p:nvPr userDrawn="1"/>
              </p:nvSpPr>
              <p:spPr bwMode="auto">
                <a:xfrm>
                  <a:off x="3331" y="663"/>
                  <a:ext cx="5" cy="5"/>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1" y="0"/>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6" name="Freeform 807">
                  <a:extLst>
                    <a:ext uri="{FF2B5EF4-FFF2-40B4-BE49-F238E27FC236}">
                      <a16:creationId xmlns:a16="http://schemas.microsoft.com/office/drawing/2014/main" id="{75D57A70-E849-4D98-8901-38C1F73BB5D2}"/>
                    </a:ext>
                  </a:extLst>
                </p:cNvPr>
                <p:cNvSpPr>
                  <a:spLocks/>
                </p:cNvSpPr>
                <p:nvPr userDrawn="1"/>
              </p:nvSpPr>
              <p:spPr bwMode="auto">
                <a:xfrm>
                  <a:off x="3366" y="61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087" name="Freeform 809">
                <a:extLst>
                  <a:ext uri="{FF2B5EF4-FFF2-40B4-BE49-F238E27FC236}">
                    <a16:creationId xmlns:a16="http://schemas.microsoft.com/office/drawing/2014/main" id="{8391706F-735A-4811-8E0A-5BBD845F4A81}"/>
                  </a:ext>
                </a:extLst>
              </p:cNvPr>
              <p:cNvSpPr>
                <a:spLocks/>
              </p:cNvSpPr>
              <p:nvPr userDrawn="1"/>
            </p:nvSpPr>
            <p:spPr bwMode="auto">
              <a:xfrm>
                <a:off x="5319712" y="981075"/>
                <a:ext cx="7937"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8" name="Freeform 810">
                <a:extLst>
                  <a:ext uri="{FF2B5EF4-FFF2-40B4-BE49-F238E27FC236}">
                    <a16:creationId xmlns:a16="http://schemas.microsoft.com/office/drawing/2014/main" id="{1A16085A-E8AC-43D8-8C9D-C590C5A4705D}"/>
                  </a:ext>
                </a:extLst>
              </p:cNvPr>
              <p:cNvSpPr>
                <a:spLocks/>
              </p:cNvSpPr>
              <p:nvPr userDrawn="1"/>
            </p:nvSpPr>
            <p:spPr bwMode="auto">
              <a:xfrm>
                <a:off x="5327650" y="949325"/>
                <a:ext cx="7937" cy="15875"/>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9" name="Freeform 811">
                <a:extLst>
                  <a:ext uri="{FF2B5EF4-FFF2-40B4-BE49-F238E27FC236}">
                    <a16:creationId xmlns:a16="http://schemas.microsoft.com/office/drawing/2014/main" id="{AC4E20D4-F33A-41EE-94EA-C2425DE5C5B8}"/>
                  </a:ext>
                </a:extLst>
              </p:cNvPr>
              <p:cNvSpPr>
                <a:spLocks/>
              </p:cNvSpPr>
              <p:nvPr userDrawn="1"/>
            </p:nvSpPr>
            <p:spPr bwMode="auto">
              <a:xfrm>
                <a:off x="5438775" y="925513"/>
                <a:ext cx="0" cy="15875"/>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0" name="Freeform 812">
                <a:extLst>
                  <a:ext uri="{FF2B5EF4-FFF2-40B4-BE49-F238E27FC236}">
                    <a16:creationId xmlns:a16="http://schemas.microsoft.com/office/drawing/2014/main" id="{FE88FD2D-EC35-44EE-A88C-DE1CC0F5EE3B}"/>
                  </a:ext>
                </a:extLst>
              </p:cNvPr>
              <p:cNvSpPr>
                <a:spLocks/>
              </p:cNvSpPr>
              <p:nvPr userDrawn="1"/>
            </p:nvSpPr>
            <p:spPr bwMode="auto">
              <a:xfrm>
                <a:off x="5532437" y="885825"/>
                <a:ext cx="15875" cy="15875"/>
              </a:xfrm>
              <a:custGeom>
                <a:avLst/>
                <a:gdLst>
                  <a:gd name="T0" fmla="*/ 2 w 2"/>
                  <a:gd name="T1" fmla="*/ 0 h 2"/>
                  <a:gd name="T2" fmla="*/ 0 w 2"/>
                  <a:gd name="T3" fmla="*/ 1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2"/>
                      <a:pt x="0" y="1"/>
                    </a:cubicBezTo>
                    <a:cubicBezTo>
                      <a:pt x="0" y="1"/>
                      <a:pt x="1" y="1"/>
                      <a:pt x="1" y="2"/>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1" name="Freeform 813">
                <a:extLst>
                  <a:ext uri="{FF2B5EF4-FFF2-40B4-BE49-F238E27FC236}">
                    <a16:creationId xmlns:a16="http://schemas.microsoft.com/office/drawing/2014/main" id="{18A474C2-B461-4978-98D0-F7B2D657ACCA}"/>
                  </a:ext>
                </a:extLst>
              </p:cNvPr>
              <p:cNvSpPr>
                <a:spLocks/>
              </p:cNvSpPr>
              <p:nvPr userDrawn="1"/>
            </p:nvSpPr>
            <p:spPr bwMode="auto">
              <a:xfrm>
                <a:off x="5532437" y="901700"/>
                <a:ext cx="7937"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2" name="Rectangle 814">
                <a:extLst>
                  <a:ext uri="{FF2B5EF4-FFF2-40B4-BE49-F238E27FC236}">
                    <a16:creationId xmlns:a16="http://schemas.microsoft.com/office/drawing/2014/main" id="{7FC36602-16E6-48EA-B518-4A8A936B49D6}"/>
                  </a:ext>
                </a:extLst>
              </p:cNvPr>
              <p:cNvSpPr>
                <a:spLocks noChangeArrowheads="1"/>
              </p:cNvSpPr>
              <p:nvPr userDrawn="1"/>
            </p:nvSpPr>
            <p:spPr bwMode="auto">
              <a:xfrm>
                <a:off x="5359400" y="1314450"/>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3" name="Freeform 815">
                <a:extLst>
                  <a:ext uri="{FF2B5EF4-FFF2-40B4-BE49-F238E27FC236}">
                    <a16:creationId xmlns:a16="http://schemas.microsoft.com/office/drawing/2014/main" id="{FA139667-AF05-4C04-B733-272774A2B8C1}"/>
                  </a:ext>
                </a:extLst>
              </p:cNvPr>
              <p:cNvSpPr>
                <a:spLocks/>
              </p:cNvSpPr>
              <p:nvPr userDrawn="1"/>
            </p:nvSpPr>
            <p:spPr bwMode="auto">
              <a:xfrm>
                <a:off x="5343525" y="1306513"/>
                <a:ext cx="7937" cy="7938"/>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4" name="Freeform 816">
                <a:extLst>
                  <a:ext uri="{FF2B5EF4-FFF2-40B4-BE49-F238E27FC236}">
                    <a16:creationId xmlns:a16="http://schemas.microsoft.com/office/drawing/2014/main" id="{6727A571-8DA7-4E77-9D85-2136DB4E189E}"/>
                  </a:ext>
                </a:extLst>
              </p:cNvPr>
              <p:cNvSpPr>
                <a:spLocks/>
              </p:cNvSpPr>
              <p:nvPr userDrawn="1"/>
            </p:nvSpPr>
            <p:spPr bwMode="auto">
              <a:xfrm>
                <a:off x="5808662" y="1147763"/>
                <a:ext cx="7937" cy="7938"/>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5" name="Freeform 817">
                <a:extLst>
                  <a:ext uri="{FF2B5EF4-FFF2-40B4-BE49-F238E27FC236}">
                    <a16:creationId xmlns:a16="http://schemas.microsoft.com/office/drawing/2014/main" id="{7AC210FC-B643-465E-9CD4-0E9AE56BA099}"/>
                  </a:ext>
                </a:extLst>
              </p:cNvPr>
              <p:cNvSpPr>
                <a:spLocks/>
              </p:cNvSpPr>
              <p:nvPr userDrawn="1"/>
            </p:nvSpPr>
            <p:spPr bwMode="auto">
              <a:xfrm>
                <a:off x="5816600" y="1235075"/>
                <a:ext cx="7937" cy="7938"/>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6" name="Freeform 818">
                <a:extLst>
                  <a:ext uri="{FF2B5EF4-FFF2-40B4-BE49-F238E27FC236}">
                    <a16:creationId xmlns:a16="http://schemas.microsoft.com/office/drawing/2014/main" id="{63948289-96E5-44BD-BBC1-C46B808F4201}"/>
                  </a:ext>
                </a:extLst>
              </p:cNvPr>
              <p:cNvSpPr>
                <a:spLocks/>
              </p:cNvSpPr>
              <p:nvPr userDrawn="1"/>
            </p:nvSpPr>
            <p:spPr bwMode="auto">
              <a:xfrm>
                <a:off x="5824537" y="1306513"/>
                <a:ext cx="7937" cy="793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68" name="Group 267">
              <a:extLst>
                <a:ext uri="{FF2B5EF4-FFF2-40B4-BE49-F238E27FC236}">
                  <a16:creationId xmlns:a16="http://schemas.microsoft.com/office/drawing/2014/main" id="{82111618-E590-4425-84E8-C0405F11509B}"/>
                </a:ext>
              </a:extLst>
            </p:cNvPr>
            <p:cNvGrpSpPr/>
            <p:nvPr userDrawn="1"/>
          </p:nvGrpSpPr>
          <p:grpSpPr>
            <a:xfrm rot="20769998">
              <a:off x="3964750" y="984068"/>
              <a:ext cx="549129" cy="495490"/>
              <a:chOff x="5248275" y="314325"/>
              <a:chExt cx="2259012" cy="2038351"/>
            </a:xfrm>
            <a:solidFill>
              <a:schemeClr val="bg1"/>
            </a:solidFill>
          </p:grpSpPr>
          <p:grpSp>
            <p:nvGrpSpPr>
              <p:cNvPr id="269" name="Group 205">
                <a:extLst>
                  <a:ext uri="{FF2B5EF4-FFF2-40B4-BE49-F238E27FC236}">
                    <a16:creationId xmlns:a16="http://schemas.microsoft.com/office/drawing/2014/main" id="{0C2E2292-F01E-4283-A9D1-2B14BE2E637A}"/>
                  </a:ext>
                </a:extLst>
              </p:cNvPr>
              <p:cNvGrpSpPr>
                <a:grpSpLocks/>
              </p:cNvGrpSpPr>
              <p:nvPr userDrawn="1"/>
            </p:nvGrpSpPr>
            <p:grpSpPr bwMode="auto">
              <a:xfrm>
                <a:off x="5248275" y="393700"/>
                <a:ext cx="1871662" cy="1935163"/>
                <a:chOff x="3306" y="248"/>
                <a:chExt cx="1179" cy="1219"/>
              </a:xfrm>
              <a:grpFill/>
            </p:grpSpPr>
            <p:sp>
              <p:nvSpPr>
                <p:cNvPr id="883" name="Freeform 62">
                  <a:extLst>
                    <a:ext uri="{FF2B5EF4-FFF2-40B4-BE49-F238E27FC236}">
                      <a16:creationId xmlns:a16="http://schemas.microsoft.com/office/drawing/2014/main" id="{00961732-692A-4B54-9127-73A480816018}"/>
                    </a:ext>
                  </a:extLst>
                </p:cNvPr>
                <p:cNvSpPr>
                  <a:spLocks noEditPoints="1"/>
                </p:cNvSpPr>
                <p:nvPr userDrawn="1"/>
              </p:nvSpPr>
              <p:spPr bwMode="auto">
                <a:xfrm>
                  <a:off x="3520" y="703"/>
                  <a:ext cx="916" cy="759"/>
                </a:xfrm>
                <a:custGeom>
                  <a:avLst/>
                  <a:gdLst>
                    <a:gd name="T0" fmla="*/ 38 w 184"/>
                    <a:gd name="T1" fmla="*/ 64 h 152"/>
                    <a:gd name="T2" fmla="*/ 28 w 184"/>
                    <a:gd name="T3" fmla="*/ 71 h 152"/>
                    <a:gd name="T4" fmla="*/ 19 w 184"/>
                    <a:gd name="T5" fmla="*/ 75 h 152"/>
                    <a:gd name="T6" fmla="*/ 11 w 184"/>
                    <a:gd name="T7" fmla="*/ 83 h 152"/>
                    <a:gd name="T8" fmla="*/ 4 w 184"/>
                    <a:gd name="T9" fmla="*/ 100 h 152"/>
                    <a:gd name="T10" fmla="*/ 2 w 184"/>
                    <a:gd name="T11" fmla="*/ 118 h 152"/>
                    <a:gd name="T12" fmla="*/ 5 w 184"/>
                    <a:gd name="T13" fmla="*/ 120 h 152"/>
                    <a:gd name="T14" fmla="*/ 4 w 184"/>
                    <a:gd name="T15" fmla="*/ 128 h 152"/>
                    <a:gd name="T16" fmla="*/ 7 w 184"/>
                    <a:gd name="T17" fmla="*/ 133 h 152"/>
                    <a:gd name="T18" fmla="*/ 21 w 184"/>
                    <a:gd name="T19" fmla="*/ 143 h 152"/>
                    <a:gd name="T20" fmla="*/ 41 w 184"/>
                    <a:gd name="T21" fmla="*/ 146 h 152"/>
                    <a:gd name="T22" fmla="*/ 49 w 184"/>
                    <a:gd name="T23" fmla="*/ 151 h 152"/>
                    <a:gd name="T24" fmla="*/ 66 w 184"/>
                    <a:gd name="T25" fmla="*/ 151 h 152"/>
                    <a:gd name="T26" fmla="*/ 69 w 184"/>
                    <a:gd name="T27" fmla="*/ 152 h 152"/>
                    <a:gd name="T28" fmla="*/ 80 w 184"/>
                    <a:gd name="T29" fmla="*/ 148 h 152"/>
                    <a:gd name="T30" fmla="*/ 90 w 184"/>
                    <a:gd name="T31" fmla="*/ 138 h 152"/>
                    <a:gd name="T32" fmla="*/ 102 w 184"/>
                    <a:gd name="T33" fmla="*/ 138 h 152"/>
                    <a:gd name="T34" fmla="*/ 121 w 184"/>
                    <a:gd name="T35" fmla="*/ 146 h 152"/>
                    <a:gd name="T36" fmla="*/ 132 w 184"/>
                    <a:gd name="T37" fmla="*/ 147 h 152"/>
                    <a:gd name="T38" fmla="*/ 144 w 184"/>
                    <a:gd name="T39" fmla="*/ 147 h 152"/>
                    <a:gd name="T40" fmla="*/ 156 w 184"/>
                    <a:gd name="T41" fmla="*/ 142 h 152"/>
                    <a:gd name="T42" fmla="*/ 146 w 184"/>
                    <a:gd name="T43" fmla="*/ 144 h 152"/>
                    <a:gd name="T44" fmla="*/ 133 w 184"/>
                    <a:gd name="T45" fmla="*/ 142 h 152"/>
                    <a:gd name="T46" fmla="*/ 111 w 184"/>
                    <a:gd name="T47" fmla="*/ 135 h 152"/>
                    <a:gd name="T48" fmla="*/ 95 w 184"/>
                    <a:gd name="T49" fmla="*/ 131 h 152"/>
                    <a:gd name="T50" fmla="*/ 84 w 184"/>
                    <a:gd name="T51" fmla="*/ 138 h 152"/>
                    <a:gd name="T52" fmla="*/ 63 w 184"/>
                    <a:gd name="T53" fmla="*/ 143 h 152"/>
                    <a:gd name="T54" fmla="*/ 55 w 184"/>
                    <a:gd name="T55" fmla="*/ 144 h 152"/>
                    <a:gd name="T56" fmla="*/ 42 w 184"/>
                    <a:gd name="T57" fmla="*/ 143 h 152"/>
                    <a:gd name="T58" fmla="*/ 17 w 184"/>
                    <a:gd name="T59" fmla="*/ 133 h 152"/>
                    <a:gd name="T60" fmla="*/ 12 w 184"/>
                    <a:gd name="T61" fmla="*/ 124 h 152"/>
                    <a:gd name="T62" fmla="*/ 7 w 184"/>
                    <a:gd name="T63" fmla="*/ 105 h 152"/>
                    <a:gd name="T64" fmla="*/ 13 w 184"/>
                    <a:gd name="T65" fmla="*/ 89 h 152"/>
                    <a:gd name="T66" fmla="*/ 29 w 184"/>
                    <a:gd name="T67" fmla="*/ 80 h 152"/>
                    <a:gd name="T68" fmla="*/ 49 w 184"/>
                    <a:gd name="T69" fmla="*/ 64 h 152"/>
                    <a:gd name="T70" fmla="*/ 59 w 184"/>
                    <a:gd name="T71" fmla="*/ 44 h 152"/>
                    <a:gd name="T72" fmla="*/ 71 w 184"/>
                    <a:gd name="T73" fmla="*/ 20 h 152"/>
                    <a:gd name="T74" fmla="*/ 101 w 184"/>
                    <a:gd name="T75" fmla="*/ 8 h 152"/>
                    <a:gd name="T76" fmla="*/ 106 w 184"/>
                    <a:gd name="T77" fmla="*/ 10 h 152"/>
                    <a:gd name="T78" fmla="*/ 115 w 184"/>
                    <a:gd name="T79" fmla="*/ 11 h 152"/>
                    <a:gd name="T80" fmla="*/ 135 w 184"/>
                    <a:gd name="T81" fmla="*/ 35 h 152"/>
                    <a:gd name="T82" fmla="*/ 141 w 184"/>
                    <a:gd name="T83" fmla="*/ 48 h 152"/>
                    <a:gd name="T84" fmla="*/ 159 w 184"/>
                    <a:gd name="T85" fmla="*/ 73 h 152"/>
                    <a:gd name="T86" fmla="*/ 176 w 184"/>
                    <a:gd name="T87" fmla="*/ 81 h 152"/>
                    <a:gd name="T88" fmla="*/ 184 w 184"/>
                    <a:gd name="T89" fmla="*/ 85 h 152"/>
                    <a:gd name="T90" fmla="*/ 169 w 184"/>
                    <a:gd name="T91" fmla="*/ 71 h 152"/>
                    <a:gd name="T92" fmla="*/ 157 w 184"/>
                    <a:gd name="T93" fmla="*/ 62 h 152"/>
                    <a:gd name="T94" fmla="*/ 151 w 184"/>
                    <a:gd name="T95" fmla="*/ 48 h 152"/>
                    <a:gd name="T96" fmla="*/ 142 w 184"/>
                    <a:gd name="T97" fmla="*/ 34 h 152"/>
                    <a:gd name="T98" fmla="*/ 126 w 184"/>
                    <a:gd name="T99" fmla="*/ 16 h 152"/>
                    <a:gd name="T100" fmla="*/ 112 w 184"/>
                    <a:gd name="T101" fmla="*/ 4 h 152"/>
                    <a:gd name="T102" fmla="*/ 100 w 184"/>
                    <a:gd name="T103" fmla="*/ 4 h 152"/>
                    <a:gd name="T104" fmla="*/ 105 w 184"/>
                    <a:gd name="T105" fmla="*/ 2 h 152"/>
                    <a:gd name="T106" fmla="*/ 91 w 184"/>
                    <a:gd name="T107" fmla="*/ 3 h 152"/>
                    <a:gd name="T108" fmla="*/ 71 w 184"/>
                    <a:gd name="T109" fmla="*/ 15 h 152"/>
                    <a:gd name="T110" fmla="*/ 65 w 184"/>
                    <a:gd name="T111" fmla="*/ 21 h 152"/>
                    <a:gd name="T112" fmla="*/ 59 w 184"/>
                    <a:gd name="T113" fmla="*/ 26 h 152"/>
                    <a:gd name="T114" fmla="*/ 52 w 184"/>
                    <a:gd name="T115" fmla="*/ 41 h 152"/>
                    <a:gd name="T116" fmla="*/ 43 w 184"/>
                    <a:gd name="T117" fmla="*/ 58 h 152"/>
                    <a:gd name="T118" fmla="*/ 135 w 184"/>
                    <a:gd name="T119" fmla="*/ 144 h 152"/>
                    <a:gd name="T120" fmla="*/ 110 w 184"/>
                    <a:gd name="T121" fmla="*/ 1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52">
                      <a:moveTo>
                        <a:pt x="43" y="58"/>
                      </a:moveTo>
                      <a:cubicBezTo>
                        <a:pt x="42" y="59"/>
                        <a:pt x="42" y="59"/>
                        <a:pt x="42" y="59"/>
                      </a:cubicBezTo>
                      <a:cubicBezTo>
                        <a:pt x="42" y="56"/>
                        <a:pt x="43" y="55"/>
                        <a:pt x="42" y="56"/>
                      </a:cubicBezTo>
                      <a:cubicBezTo>
                        <a:pt x="42" y="57"/>
                        <a:pt x="41" y="59"/>
                        <a:pt x="40" y="60"/>
                      </a:cubicBezTo>
                      <a:cubicBezTo>
                        <a:pt x="39" y="62"/>
                        <a:pt x="38" y="63"/>
                        <a:pt x="39" y="64"/>
                      </a:cubicBezTo>
                      <a:cubicBezTo>
                        <a:pt x="37" y="65"/>
                        <a:pt x="37" y="65"/>
                        <a:pt x="37" y="65"/>
                      </a:cubicBezTo>
                      <a:cubicBezTo>
                        <a:pt x="38" y="64"/>
                        <a:pt x="38" y="64"/>
                        <a:pt x="38" y="64"/>
                      </a:cubicBezTo>
                      <a:cubicBezTo>
                        <a:pt x="35" y="65"/>
                        <a:pt x="38" y="67"/>
                        <a:pt x="35" y="68"/>
                      </a:cubicBezTo>
                      <a:cubicBezTo>
                        <a:pt x="34" y="69"/>
                        <a:pt x="33" y="69"/>
                        <a:pt x="34" y="68"/>
                      </a:cubicBezTo>
                      <a:cubicBezTo>
                        <a:pt x="34" y="68"/>
                        <a:pt x="33" y="69"/>
                        <a:pt x="33" y="69"/>
                      </a:cubicBezTo>
                      <a:cubicBezTo>
                        <a:pt x="33" y="69"/>
                        <a:pt x="32" y="70"/>
                        <a:pt x="32" y="70"/>
                      </a:cubicBezTo>
                      <a:cubicBezTo>
                        <a:pt x="31" y="70"/>
                        <a:pt x="31" y="70"/>
                        <a:pt x="32" y="69"/>
                      </a:cubicBezTo>
                      <a:cubicBezTo>
                        <a:pt x="32" y="69"/>
                        <a:pt x="31" y="70"/>
                        <a:pt x="30" y="70"/>
                      </a:cubicBezTo>
                      <a:cubicBezTo>
                        <a:pt x="29" y="71"/>
                        <a:pt x="28" y="71"/>
                        <a:pt x="28" y="71"/>
                      </a:cubicBezTo>
                      <a:cubicBezTo>
                        <a:pt x="28" y="71"/>
                        <a:pt x="28" y="71"/>
                        <a:pt x="28" y="71"/>
                      </a:cubicBezTo>
                      <a:cubicBezTo>
                        <a:pt x="27" y="72"/>
                        <a:pt x="26" y="73"/>
                        <a:pt x="26" y="74"/>
                      </a:cubicBezTo>
                      <a:cubicBezTo>
                        <a:pt x="25" y="74"/>
                        <a:pt x="26" y="73"/>
                        <a:pt x="26" y="73"/>
                      </a:cubicBezTo>
                      <a:cubicBezTo>
                        <a:pt x="26" y="73"/>
                        <a:pt x="25" y="73"/>
                        <a:pt x="25" y="74"/>
                      </a:cubicBezTo>
                      <a:cubicBezTo>
                        <a:pt x="24" y="74"/>
                        <a:pt x="24" y="75"/>
                        <a:pt x="24" y="75"/>
                      </a:cubicBezTo>
                      <a:cubicBezTo>
                        <a:pt x="23" y="75"/>
                        <a:pt x="24" y="73"/>
                        <a:pt x="26" y="72"/>
                      </a:cubicBezTo>
                      <a:cubicBezTo>
                        <a:pt x="23" y="71"/>
                        <a:pt x="24" y="74"/>
                        <a:pt x="19" y="75"/>
                      </a:cubicBezTo>
                      <a:cubicBezTo>
                        <a:pt x="19" y="75"/>
                        <a:pt x="21" y="74"/>
                        <a:pt x="21" y="74"/>
                      </a:cubicBezTo>
                      <a:cubicBezTo>
                        <a:pt x="19" y="73"/>
                        <a:pt x="17" y="75"/>
                        <a:pt x="15" y="76"/>
                      </a:cubicBezTo>
                      <a:cubicBezTo>
                        <a:pt x="15" y="76"/>
                        <a:pt x="21" y="74"/>
                        <a:pt x="19" y="76"/>
                      </a:cubicBezTo>
                      <a:cubicBezTo>
                        <a:pt x="18" y="77"/>
                        <a:pt x="17" y="77"/>
                        <a:pt x="16" y="79"/>
                      </a:cubicBezTo>
                      <a:cubicBezTo>
                        <a:pt x="15" y="78"/>
                        <a:pt x="14" y="79"/>
                        <a:pt x="13" y="80"/>
                      </a:cubicBezTo>
                      <a:cubicBezTo>
                        <a:pt x="12" y="79"/>
                        <a:pt x="12" y="79"/>
                        <a:pt x="12" y="79"/>
                      </a:cubicBezTo>
                      <a:cubicBezTo>
                        <a:pt x="11" y="81"/>
                        <a:pt x="11" y="82"/>
                        <a:pt x="11" y="83"/>
                      </a:cubicBezTo>
                      <a:cubicBezTo>
                        <a:pt x="9" y="85"/>
                        <a:pt x="8" y="84"/>
                        <a:pt x="7" y="84"/>
                      </a:cubicBezTo>
                      <a:cubicBezTo>
                        <a:pt x="5" y="88"/>
                        <a:pt x="10" y="83"/>
                        <a:pt x="8" y="87"/>
                      </a:cubicBezTo>
                      <a:cubicBezTo>
                        <a:pt x="6" y="89"/>
                        <a:pt x="5" y="92"/>
                        <a:pt x="4" y="95"/>
                      </a:cubicBezTo>
                      <a:cubicBezTo>
                        <a:pt x="3" y="97"/>
                        <a:pt x="4" y="94"/>
                        <a:pt x="3" y="95"/>
                      </a:cubicBezTo>
                      <a:cubicBezTo>
                        <a:pt x="3" y="97"/>
                        <a:pt x="3" y="97"/>
                        <a:pt x="3" y="97"/>
                      </a:cubicBezTo>
                      <a:cubicBezTo>
                        <a:pt x="3" y="98"/>
                        <a:pt x="3" y="97"/>
                        <a:pt x="3" y="97"/>
                      </a:cubicBezTo>
                      <a:cubicBezTo>
                        <a:pt x="3" y="99"/>
                        <a:pt x="4" y="98"/>
                        <a:pt x="4" y="100"/>
                      </a:cubicBezTo>
                      <a:cubicBezTo>
                        <a:pt x="4" y="101"/>
                        <a:pt x="3" y="102"/>
                        <a:pt x="3" y="103"/>
                      </a:cubicBezTo>
                      <a:cubicBezTo>
                        <a:pt x="2" y="104"/>
                        <a:pt x="2" y="105"/>
                        <a:pt x="2" y="105"/>
                      </a:cubicBezTo>
                      <a:cubicBezTo>
                        <a:pt x="1" y="106"/>
                        <a:pt x="1" y="107"/>
                        <a:pt x="2" y="108"/>
                      </a:cubicBezTo>
                      <a:cubicBezTo>
                        <a:pt x="1" y="109"/>
                        <a:pt x="1" y="107"/>
                        <a:pt x="0" y="108"/>
                      </a:cubicBezTo>
                      <a:cubicBezTo>
                        <a:pt x="1" y="112"/>
                        <a:pt x="1" y="111"/>
                        <a:pt x="2" y="115"/>
                      </a:cubicBezTo>
                      <a:cubicBezTo>
                        <a:pt x="2" y="115"/>
                        <a:pt x="2" y="115"/>
                        <a:pt x="2" y="116"/>
                      </a:cubicBezTo>
                      <a:cubicBezTo>
                        <a:pt x="2" y="117"/>
                        <a:pt x="2" y="118"/>
                        <a:pt x="2" y="118"/>
                      </a:cubicBezTo>
                      <a:cubicBezTo>
                        <a:pt x="2" y="115"/>
                        <a:pt x="4" y="118"/>
                        <a:pt x="5" y="120"/>
                      </a:cubicBezTo>
                      <a:cubicBezTo>
                        <a:pt x="5" y="119"/>
                        <a:pt x="6" y="118"/>
                        <a:pt x="6" y="118"/>
                      </a:cubicBezTo>
                      <a:cubicBezTo>
                        <a:pt x="6" y="118"/>
                        <a:pt x="7" y="121"/>
                        <a:pt x="7" y="121"/>
                      </a:cubicBezTo>
                      <a:cubicBezTo>
                        <a:pt x="7" y="122"/>
                        <a:pt x="6" y="122"/>
                        <a:pt x="6" y="121"/>
                      </a:cubicBezTo>
                      <a:cubicBezTo>
                        <a:pt x="6" y="121"/>
                        <a:pt x="6" y="121"/>
                        <a:pt x="6" y="122"/>
                      </a:cubicBezTo>
                      <a:cubicBezTo>
                        <a:pt x="6" y="123"/>
                        <a:pt x="5" y="123"/>
                        <a:pt x="5" y="122"/>
                      </a:cubicBezTo>
                      <a:cubicBezTo>
                        <a:pt x="5" y="121"/>
                        <a:pt x="5" y="121"/>
                        <a:pt x="5" y="120"/>
                      </a:cubicBezTo>
                      <a:cubicBezTo>
                        <a:pt x="4" y="120"/>
                        <a:pt x="3" y="119"/>
                        <a:pt x="2" y="119"/>
                      </a:cubicBezTo>
                      <a:cubicBezTo>
                        <a:pt x="3" y="119"/>
                        <a:pt x="3" y="120"/>
                        <a:pt x="3" y="120"/>
                      </a:cubicBezTo>
                      <a:cubicBezTo>
                        <a:pt x="3" y="120"/>
                        <a:pt x="3" y="120"/>
                        <a:pt x="3" y="120"/>
                      </a:cubicBezTo>
                      <a:cubicBezTo>
                        <a:pt x="2" y="120"/>
                        <a:pt x="3" y="121"/>
                        <a:pt x="3" y="121"/>
                      </a:cubicBezTo>
                      <a:cubicBezTo>
                        <a:pt x="2" y="122"/>
                        <a:pt x="2" y="122"/>
                        <a:pt x="2" y="122"/>
                      </a:cubicBezTo>
                      <a:cubicBezTo>
                        <a:pt x="3" y="123"/>
                        <a:pt x="3" y="123"/>
                        <a:pt x="3" y="123"/>
                      </a:cubicBezTo>
                      <a:cubicBezTo>
                        <a:pt x="4" y="128"/>
                        <a:pt x="4" y="128"/>
                        <a:pt x="4" y="128"/>
                      </a:cubicBezTo>
                      <a:cubicBezTo>
                        <a:pt x="5" y="129"/>
                        <a:pt x="7" y="130"/>
                        <a:pt x="8" y="131"/>
                      </a:cubicBezTo>
                      <a:cubicBezTo>
                        <a:pt x="10" y="133"/>
                        <a:pt x="12" y="134"/>
                        <a:pt x="14" y="135"/>
                      </a:cubicBezTo>
                      <a:cubicBezTo>
                        <a:pt x="12" y="135"/>
                        <a:pt x="13" y="136"/>
                        <a:pt x="12" y="137"/>
                      </a:cubicBezTo>
                      <a:cubicBezTo>
                        <a:pt x="12" y="136"/>
                        <a:pt x="11" y="135"/>
                        <a:pt x="10" y="135"/>
                      </a:cubicBezTo>
                      <a:cubicBezTo>
                        <a:pt x="9" y="134"/>
                        <a:pt x="7" y="133"/>
                        <a:pt x="7" y="131"/>
                      </a:cubicBezTo>
                      <a:cubicBezTo>
                        <a:pt x="8" y="133"/>
                        <a:pt x="7" y="133"/>
                        <a:pt x="7" y="133"/>
                      </a:cubicBezTo>
                      <a:cubicBezTo>
                        <a:pt x="7" y="133"/>
                        <a:pt x="7" y="133"/>
                        <a:pt x="7" y="133"/>
                      </a:cubicBezTo>
                      <a:cubicBezTo>
                        <a:pt x="8" y="134"/>
                        <a:pt x="8" y="134"/>
                        <a:pt x="9" y="134"/>
                      </a:cubicBezTo>
                      <a:cubicBezTo>
                        <a:pt x="10" y="135"/>
                        <a:pt x="11" y="136"/>
                        <a:pt x="11" y="136"/>
                      </a:cubicBezTo>
                      <a:cubicBezTo>
                        <a:pt x="10" y="137"/>
                        <a:pt x="11" y="138"/>
                        <a:pt x="12" y="139"/>
                      </a:cubicBezTo>
                      <a:cubicBezTo>
                        <a:pt x="12" y="137"/>
                        <a:pt x="16" y="140"/>
                        <a:pt x="18" y="141"/>
                      </a:cubicBezTo>
                      <a:cubicBezTo>
                        <a:pt x="18" y="142"/>
                        <a:pt x="17" y="142"/>
                        <a:pt x="15" y="140"/>
                      </a:cubicBezTo>
                      <a:cubicBezTo>
                        <a:pt x="15" y="142"/>
                        <a:pt x="17" y="142"/>
                        <a:pt x="18" y="142"/>
                      </a:cubicBezTo>
                      <a:cubicBezTo>
                        <a:pt x="19" y="142"/>
                        <a:pt x="20" y="142"/>
                        <a:pt x="21" y="143"/>
                      </a:cubicBezTo>
                      <a:cubicBezTo>
                        <a:pt x="20" y="143"/>
                        <a:pt x="20" y="142"/>
                        <a:pt x="20" y="142"/>
                      </a:cubicBezTo>
                      <a:cubicBezTo>
                        <a:pt x="21" y="143"/>
                        <a:pt x="24" y="145"/>
                        <a:pt x="23" y="145"/>
                      </a:cubicBezTo>
                      <a:cubicBezTo>
                        <a:pt x="23" y="145"/>
                        <a:pt x="23" y="145"/>
                        <a:pt x="23" y="145"/>
                      </a:cubicBezTo>
                      <a:cubicBezTo>
                        <a:pt x="26" y="147"/>
                        <a:pt x="34" y="149"/>
                        <a:pt x="35" y="147"/>
                      </a:cubicBezTo>
                      <a:cubicBezTo>
                        <a:pt x="35" y="147"/>
                        <a:pt x="34" y="149"/>
                        <a:pt x="34" y="149"/>
                      </a:cubicBezTo>
                      <a:cubicBezTo>
                        <a:pt x="34" y="149"/>
                        <a:pt x="36" y="148"/>
                        <a:pt x="38" y="147"/>
                      </a:cubicBezTo>
                      <a:cubicBezTo>
                        <a:pt x="39" y="147"/>
                        <a:pt x="40" y="146"/>
                        <a:pt x="41" y="146"/>
                      </a:cubicBezTo>
                      <a:cubicBezTo>
                        <a:pt x="41" y="146"/>
                        <a:pt x="42" y="145"/>
                        <a:pt x="42" y="145"/>
                      </a:cubicBezTo>
                      <a:cubicBezTo>
                        <a:pt x="41" y="147"/>
                        <a:pt x="43" y="150"/>
                        <a:pt x="40" y="150"/>
                      </a:cubicBezTo>
                      <a:cubicBezTo>
                        <a:pt x="41" y="151"/>
                        <a:pt x="42" y="151"/>
                        <a:pt x="44" y="151"/>
                      </a:cubicBezTo>
                      <a:cubicBezTo>
                        <a:pt x="43" y="151"/>
                        <a:pt x="42" y="149"/>
                        <a:pt x="43" y="149"/>
                      </a:cubicBezTo>
                      <a:cubicBezTo>
                        <a:pt x="46" y="150"/>
                        <a:pt x="45" y="150"/>
                        <a:pt x="48" y="151"/>
                      </a:cubicBezTo>
                      <a:cubicBezTo>
                        <a:pt x="47" y="151"/>
                        <a:pt x="48" y="149"/>
                        <a:pt x="50" y="149"/>
                      </a:cubicBezTo>
                      <a:cubicBezTo>
                        <a:pt x="49" y="149"/>
                        <a:pt x="50" y="151"/>
                        <a:pt x="49" y="151"/>
                      </a:cubicBezTo>
                      <a:cubicBezTo>
                        <a:pt x="49" y="151"/>
                        <a:pt x="50" y="151"/>
                        <a:pt x="51" y="151"/>
                      </a:cubicBezTo>
                      <a:cubicBezTo>
                        <a:pt x="52" y="150"/>
                        <a:pt x="53" y="150"/>
                        <a:pt x="53" y="150"/>
                      </a:cubicBezTo>
                      <a:cubicBezTo>
                        <a:pt x="52" y="150"/>
                        <a:pt x="53" y="151"/>
                        <a:pt x="54" y="152"/>
                      </a:cubicBezTo>
                      <a:cubicBezTo>
                        <a:pt x="53" y="151"/>
                        <a:pt x="57" y="152"/>
                        <a:pt x="58" y="152"/>
                      </a:cubicBezTo>
                      <a:cubicBezTo>
                        <a:pt x="56" y="151"/>
                        <a:pt x="56" y="151"/>
                        <a:pt x="56" y="151"/>
                      </a:cubicBezTo>
                      <a:cubicBezTo>
                        <a:pt x="61" y="151"/>
                        <a:pt x="61" y="148"/>
                        <a:pt x="65" y="148"/>
                      </a:cubicBezTo>
                      <a:cubicBezTo>
                        <a:pt x="64" y="149"/>
                        <a:pt x="64" y="151"/>
                        <a:pt x="66" y="151"/>
                      </a:cubicBezTo>
                      <a:cubicBezTo>
                        <a:pt x="67" y="150"/>
                        <a:pt x="70" y="145"/>
                        <a:pt x="73" y="143"/>
                      </a:cubicBezTo>
                      <a:cubicBezTo>
                        <a:pt x="74" y="144"/>
                        <a:pt x="74" y="144"/>
                        <a:pt x="74" y="144"/>
                      </a:cubicBezTo>
                      <a:cubicBezTo>
                        <a:pt x="74" y="144"/>
                        <a:pt x="74" y="144"/>
                        <a:pt x="75" y="143"/>
                      </a:cubicBezTo>
                      <a:cubicBezTo>
                        <a:pt x="75" y="143"/>
                        <a:pt x="76" y="142"/>
                        <a:pt x="76" y="142"/>
                      </a:cubicBezTo>
                      <a:cubicBezTo>
                        <a:pt x="75" y="145"/>
                        <a:pt x="71" y="149"/>
                        <a:pt x="68" y="151"/>
                      </a:cubicBezTo>
                      <a:cubicBezTo>
                        <a:pt x="70" y="151"/>
                        <a:pt x="69" y="151"/>
                        <a:pt x="71" y="151"/>
                      </a:cubicBezTo>
                      <a:cubicBezTo>
                        <a:pt x="72" y="151"/>
                        <a:pt x="70" y="152"/>
                        <a:pt x="69" y="152"/>
                      </a:cubicBezTo>
                      <a:cubicBezTo>
                        <a:pt x="69" y="152"/>
                        <a:pt x="71" y="152"/>
                        <a:pt x="72" y="152"/>
                      </a:cubicBezTo>
                      <a:cubicBezTo>
                        <a:pt x="74" y="152"/>
                        <a:pt x="75" y="151"/>
                        <a:pt x="75" y="151"/>
                      </a:cubicBezTo>
                      <a:cubicBezTo>
                        <a:pt x="75" y="150"/>
                        <a:pt x="79" y="149"/>
                        <a:pt x="79" y="148"/>
                      </a:cubicBezTo>
                      <a:cubicBezTo>
                        <a:pt x="79" y="148"/>
                        <a:pt x="77" y="149"/>
                        <a:pt x="76" y="149"/>
                      </a:cubicBezTo>
                      <a:cubicBezTo>
                        <a:pt x="74" y="150"/>
                        <a:pt x="73" y="151"/>
                        <a:pt x="73" y="151"/>
                      </a:cubicBezTo>
                      <a:cubicBezTo>
                        <a:pt x="72" y="150"/>
                        <a:pt x="76" y="147"/>
                        <a:pt x="79" y="146"/>
                      </a:cubicBezTo>
                      <a:cubicBezTo>
                        <a:pt x="81" y="146"/>
                        <a:pt x="79" y="148"/>
                        <a:pt x="80" y="148"/>
                      </a:cubicBezTo>
                      <a:cubicBezTo>
                        <a:pt x="80" y="148"/>
                        <a:pt x="83" y="146"/>
                        <a:pt x="83" y="146"/>
                      </a:cubicBezTo>
                      <a:cubicBezTo>
                        <a:pt x="82" y="147"/>
                        <a:pt x="82" y="147"/>
                        <a:pt x="82" y="147"/>
                      </a:cubicBezTo>
                      <a:cubicBezTo>
                        <a:pt x="84" y="147"/>
                        <a:pt x="85" y="145"/>
                        <a:pt x="88" y="144"/>
                      </a:cubicBezTo>
                      <a:cubicBezTo>
                        <a:pt x="88" y="144"/>
                        <a:pt x="89" y="144"/>
                        <a:pt x="90" y="144"/>
                      </a:cubicBezTo>
                      <a:cubicBezTo>
                        <a:pt x="90" y="144"/>
                        <a:pt x="91" y="144"/>
                        <a:pt x="91" y="144"/>
                      </a:cubicBezTo>
                      <a:cubicBezTo>
                        <a:pt x="89" y="143"/>
                        <a:pt x="86" y="140"/>
                        <a:pt x="87" y="138"/>
                      </a:cubicBezTo>
                      <a:cubicBezTo>
                        <a:pt x="87" y="138"/>
                        <a:pt x="88" y="138"/>
                        <a:pt x="90" y="138"/>
                      </a:cubicBezTo>
                      <a:cubicBezTo>
                        <a:pt x="91" y="138"/>
                        <a:pt x="93" y="137"/>
                        <a:pt x="93" y="138"/>
                      </a:cubicBezTo>
                      <a:cubicBezTo>
                        <a:pt x="95" y="138"/>
                        <a:pt x="92" y="141"/>
                        <a:pt x="94" y="141"/>
                      </a:cubicBezTo>
                      <a:cubicBezTo>
                        <a:pt x="93" y="141"/>
                        <a:pt x="94" y="140"/>
                        <a:pt x="94" y="140"/>
                      </a:cubicBezTo>
                      <a:cubicBezTo>
                        <a:pt x="95" y="140"/>
                        <a:pt x="94" y="141"/>
                        <a:pt x="96" y="141"/>
                      </a:cubicBezTo>
                      <a:cubicBezTo>
                        <a:pt x="96" y="139"/>
                        <a:pt x="100" y="140"/>
                        <a:pt x="97" y="139"/>
                      </a:cubicBezTo>
                      <a:cubicBezTo>
                        <a:pt x="99" y="139"/>
                        <a:pt x="98" y="139"/>
                        <a:pt x="100" y="140"/>
                      </a:cubicBezTo>
                      <a:cubicBezTo>
                        <a:pt x="100" y="139"/>
                        <a:pt x="101" y="138"/>
                        <a:pt x="102" y="138"/>
                      </a:cubicBezTo>
                      <a:cubicBezTo>
                        <a:pt x="103" y="137"/>
                        <a:pt x="104" y="137"/>
                        <a:pt x="105" y="137"/>
                      </a:cubicBezTo>
                      <a:cubicBezTo>
                        <a:pt x="105" y="137"/>
                        <a:pt x="105" y="138"/>
                        <a:pt x="105" y="138"/>
                      </a:cubicBezTo>
                      <a:cubicBezTo>
                        <a:pt x="109" y="140"/>
                        <a:pt x="111" y="141"/>
                        <a:pt x="114" y="143"/>
                      </a:cubicBezTo>
                      <a:cubicBezTo>
                        <a:pt x="114" y="143"/>
                        <a:pt x="116" y="144"/>
                        <a:pt x="115" y="145"/>
                      </a:cubicBezTo>
                      <a:cubicBezTo>
                        <a:pt x="116" y="145"/>
                        <a:pt x="116" y="144"/>
                        <a:pt x="118" y="145"/>
                      </a:cubicBezTo>
                      <a:cubicBezTo>
                        <a:pt x="119" y="147"/>
                        <a:pt x="115" y="144"/>
                        <a:pt x="116" y="146"/>
                      </a:cubicBezTo>
                      <a:cubicBezTo>
                        <a:pt x="117" y="145"/>
                        <a:pt x="119" y="146"/>
                        <a:pt x="121" y="146"/>
                      </a:cubicBezTo>
                      <a:cubicBezTo>
                        <a:pt x="121" y="145"/>
                        <a:pt x="118" y="145"/>
                        <a:pt x="116" y="144"/>
                      </a:cubicBezTo>
                      <a:cubicBezTo>
                        <a:pt x="116" y="143"/>
                        <a:pt x="120" y="143"/>
                        <a:pt x="124" y="143"/>
                      </a:cubicBezTo>
                      <a:cubicBezTo>
                        <a:pt x="127" y="144"/>
                        <a:pt x="125" y="145"/>
                        <a:pt x="125" y="144"/>
                      </a:cubicBezTo>
                      <a:cubicBezTo>
                        <a:pt x="131" y="146"/>
                        <a:pt x="131" y="143"/>
                        <a:pt x="135" y="145"/>
                      </a:cubicBezTo>
                      <a:cubicBezTo>
                        <a:pt x="137" y="146"/>
                        <a:pt x="135" y="147"/>
                        <a:pt x="135" y="148"/>
                      </a:cubicBezTo>
                      <a:cubicBezTo>
                        <a:pt x="133" y="148"/>
                        <a:pt x="131" y="146"/>
                        <a:pt x="130" y="146"/>
                      </a:cubicBezTo>
                      <a:cubicBezTo>
                        <a:pt x="132" y="147"/>
                        <a:pt x="132" y="147"/>
                        <a:pt x="132" y="147"/>
                      </a:cubicBezTo>
                      <a:cubicBezTo>
                        <a:pt x="131" y="147"/>
                        <a:pt x="129" y="147"/>
                        <a:pt x="128" y="147"/>
                      </a:cubicBezTo>
                      <a:cubicBezTo>
                        <a:pt x="129" y="147"/>
                        <a:pt x="131" y="148"/>
                        <a:pt x="134" y="148"/>
                      </a:cubicBezTo>
                      <a:cubicBezTo>
                        <a:pt x="136" y="149"/>
                        <a:pt x="137" y="149"/>
                        <a:pt x="139" y="149"/>
                      </a:cubicBezTo>
                      <a:cubicBezTo>
                        <a:pt x="140" y="149"/>
                        <a:pt x="142" y="149"/>
                        <a:pt x="143" y="149"/>
                      </a:cubicBezTo>
                      <a:cubicBezTo>
                        <a:pt x="144" y="149"/>
                        <a:pt x="145" y="148"/>
                        <a:pt x="144" y="148"/>
                      </a:cubicBezTo>
                      <a:cubicBezTo>
                        <a:pt x="143" y="148"/>
                        <a:pt x="143" y="148"/>
                        <a:pt x="143" y="148"/>
                      </a:cubicBezTo>
                      <a:cubicBezTo>
                        <a:pt x="142" y="147"/>
                        <a:pt x="146" y="147"/>
                        <a:pt x="144" y="147"/>
                      </a:cubicBezTo>
                      <a:cubicBezTo>
                        <a:pt x="146" y="146"/>
                        <a:pt x="148" y="145"/>
                        <a:pt x="151" y="145"/>
                      </a:cubicBezTo>
                      <a:cubicBezTo>
                        <a:pt x="151" y="146"/>
                        <a:pt x="151" y="146"/>
                        <a:pt x="151" y="146"/>
                      </a:cubicBezTo>
                      <a:cubicBezTo>
                        <a:pt x="151" y="146"/>
                        <a:pt x="149" y="146"/>
                        <a:pt x="149" y="146"/>
                      </a:cubicBezTo>
                      <a:cubicBezTo>
                        <a:pt x="150" y="146"/>
                        <a:pt x="153" y="147"/>
                        <a:pt x="154" y="146"/>
                      </a:cubicBezTo>
                      <a:cubicBezTo>
                        <a:pt x="152" y="145"/>
                        <a:pt x="152" y="145"/>
                        <a:pt x="152" y="145"/>
                      </a:cubicBezTo>
                      <a:cubicBezTo>
                        <a:pt x="154" y="144"/>
                        <a:pt x="156" y="143"/>
                        <a:pt x="158" y="143"/>
                      </a:cubicBezTo>
                      <a:cubicBezTo>
                        <a:pt x="157" y="142"/>
                        <a:pt x="158" y="143"/>
                        <a:pt x="156" y="142"/>
                      </a:cubicBezTo>
                      <a:cubicBezTo>
                        <a:pt x="158" y="144"/>
                        <a:pt x="150" y="143"/>
                        <a:pt x="153" y="144"/>
                      </a:cubicBezTo>
                      <a:cubicBezTo>
                        <a:pt x="151" y="143"/>
                        <a:pt x="150" y="144"/>
                        <a:pt x="147" y="143"/>
                      </a:cubicBezTo>
                      <a:cubicBezTo>
                        <a:pt x="147" y="143"/>
                        <a:pt x="148" y="143"/>
                        <a:pt x="146" y="143"/>
                      </a:cubicBezTo>
                      <a:cubicBezTo>
                        <a:pt x="146" y="143"/>
                        <a:pt x="146" y="143"/>
                        <a:pt x="146" y="144"/>
                      </a:cubicBezTo>
                      <a:cubicBezTo>
                        <a:pt x="146" y="144"/>
                        <a:pt x="146" y="144"/>
                        <a:pt x="146" y="144"/>
                      </a:cubicBezTo>
                      <a:cubicBezTo>
                        <a:pt x="146" y="144"/>
                        <a:pt x="146" y="144"/>
                        <a:pt x="146" y="144"/>
                      </a:cubicBezTo>
                      <a:cubicBezTo>
                        <a:pt x="146" y="144"/>
                        <a:pt x="146" y="144"/>
                        <a:pt x="146" y="144"/>
                      </a:cubicBezTo>
                      <a:cubicBezTo>
                        <a:pt x="146" y="144"/>
                        <a:pt x="147" y="144"/>
                        <a:pt x="147" y="144"/>
                      </a:cubicBezTo>
                      <a:cubicBezTo>
                        <a:pt x="146" y="145"/>
                        <a:pt x="143" y="145"/>
                        <a:pt x="142" y="145"/>
                      </a:cubicBezTo>
                      <a:cubicBezTo>
                        <a:pt x="140" y="145"/>
                        <a:pt x="142" y="145"/>
                        <a:pt x="141" y="145"/>
                      </a:cubicBezTo>
                      <a:cubicBezTo>
                        <a:pt x="140" y="145"/>
                        <a:pt x="140" y="145"/>
                        <a:pt x="140" y="145"/>
                      </a:cubicBezTo>
                      <a:cubicBezTo>
                        <a:pt x="140" y="144"/>
                        <a:pt x="137" y="144"/>
                        <a:pt x="140" y="143"/>
                      </a:cubicBezTo>
                      <a:cubicBezTo>
                        <a:pt x="137" y="143"/>
                        <a:pt x="137" y="143"/>
                        <a:pt x="137" y="143"/>
                      </a:cubicBezTo>
                      <a:cubicBezTo>
                        <a:pt x="136" y="143"/>
                        <a:pt x="134" y="142"/>
                        <a:pt x="133" y="142"/>
                      </a:cubicBezTo>
                      <a:cubicBezTo>
                        <a:pt x="132" y="142"/>
                        <a:pt x="130" y="143"/>
                        <a:pt x="131" y="142"/>
                      </a:cubicBezTo>
                      <a:cubicBezTo>
                        <a:pt x="131" y="142"/>
                        <a:pt x="130" y="142"/>
                        <a:pt x="129" y="142"/>
                      </a:cubicBezTo>
                      <a:cubicBezTo>
                        <a:pt x="128" y="142"/>
                        <a:pt x="127" y="142"/>
                        <a:pt x="127" y="142"/>
                      </a:cubicBezTo>
                      <a:cubicBezTo>
                        <a:pt x="127" y="142"/>
                        <a:pt x="127" y="142"/>
                        <a:pt x="127" y="142"/>
                      </a:cubicBezTo>
                      <a:cubicBezTo>
                        <a:pt x="124" y="141"/>
                        <a:pt x="119" y="141"/>
                        <a:pt x="116" y="138"/>
                      </a:cubicBezTo>
                      <a:cubicBezTo>
                        <a:pt x="115" y="137"/>
                        <a:pt x="115" y="137"/>
                        <a:pt x="114" y="137"/>
                      </a:cubicBezTo>
                      <a:cubicBezTo>
                        <a:pt x="113" y="137"/>
                        <a:pt x="112" y="136"/>
                        <a:pt x="111" y="135"/>
                      </a:cubicBezTo>
                      <a:cubicBezTo>
                        <a:pt x="111" y="135"/>
                        <a:pt x="111" y="135"/>
                        <a:pt x="111" y="135"/>
                      </a:cubicBezTo>
                      <a:cubicBezTo>
                        <a:pt x="110" y="134"/>
                        <a:pt x="109" y="134"/>
                        <a:pt x="107" y="133"/>
                      </a:cubicBezTo>
                      <a:cubicBezTo>
                        <a:pt x="106" y="133"/>
                        <a:pt x="105" y="132"/>
                        <a:pt x="104" y="133"/>
                      </a:cubicBezTo>
                      <a:cubicBezTo>
                        <a:pt x="104" y="132"/>
                        <a:pt x="103" y="131"/>
                        <a:pt x="102" y="131"/>
                      </a:cubicBezTo>
                      <a:cubicBezTo>
                        <a:pt x="102" y="131"/>
                        <a:pt x="101" y="131"/>
                        <a:pt x="100" y="131"/>
                      </a:cubicBezTo>
                      <a:cubicBezTo>
                        <a:pt x="100" y="131"/>
                        <a:pt x="99" y="131"/>
                        <a:pt x="98" y="131"/>
                      </a:cubicBezTo>
                      <a:cubicBezTo>
                        <a:pt x="97" y="131"/>
                        <a:pt x="96" y="131"/>
                        <a:pt x="95" y="131"/>
                      </a:cubicBezTo>
                      <a:cubicBezTo>
                        <a:pt x="95" y="132"/>
                        <a:pt x="94" y="132"/>
                        <a:pt x="93" y="132"/>
                      </a:cubicBezTo>
                      <a:cubicBezTo>
                        <a:pt x="92" y="132"/>
                        <a:pt x="91" y="133"/>
                        <a:pt x="90" y="133"/>
                      </a:cubicBezTo>
                      <a:cubicBezTo>
                        <a:pt x="90" y="134"/>
                        <a:pt x="90" y="134"/>
                        <a:pt x="90" y="134"/>
                      </a:cubicBezTo>
                      <a:cubicBezTo>
                        <a:pt x="89" y="134"/>
                        <a:pt x="88" y="135"/>
                        <a:pt x="87" y="135"/>
                      </a:cubicBezTo>
                      <a:cubicBezTo>
                        <a:pt x="86" y="136"/>
                        <a:pt x="86" y="136"/>
                        <a:pt x="85" y="136"/>
                      </a:cubicBezTo>
                      <a:cubicBezTo>
                        <a:pt x="85" y="137"/>
                        <a:pt x="84" y="137"/>
                        <a:pt x="84" y="137"/>
                      </a:cubicBezTo>
                      <a:cubicBezTo>
                        <a:pt x="84" y="138"/>
                        <a:pt x="84" y="138"/>
                        <a:pt x="84" y="138"/>
                      </a:cubicBezTo>
                      <a:cubicBezTo>
                        <a:pt x="83" y="140"/>
                        <a:pt x="79" y="140"/>
                        <a:pt x="76" y="141"/>
                      </a:cubicBezTo>
                      <a:cubicBezTo>
                        <a:pt x="76" y="141"/>
                        <a:pt x="77" y="140"/>
                        <a:pt x="78" y="140"/>
                      </a:cubicBezTo>
                      <a:cubicBezTo>
                        <a:pt x="74" y="140"/>
                        <a:pt x="70" y="144"/>
                        <a:pt x="66" y="143"/>
                      </a:cubicBezTo>
                      <a:cubicBezTo>
                        <a:pt x="65" y="144"/>
                        <a:pt x="65" y="144"/>
                        <a:pt x="64" y="144"/>
                      </a:cubicBezTo>
                      <a:cubicBezTo>
                        <a:pt x="64" y="144"/>
                        <a:pt x="64" y="144"/>
                        <a:pt x="64" y="144"/>
                      </a:cubicBezTo>
                      <a:cubicBezTo>
                        <a:pt x="64" y="144"/>
                        <a:pt x="64" y="144"/>
                        <a:pt x="64" y="144"/>
                      </a:cubicBezTo>
                      <a:cubicBezTo>
                        <a:pt x="63" y="144"/>
                        <a:pt x="63" y="143"/>
                        <a:pt x="63" y="143"/>
                      </a:cubicBezTo>
                      <a:cubicBezTo>
                        <a:pt x="63" y="144"/>
                        <a:pt x="63" y="144"/>
                        <a:pt x="64" y="144"/>
                      </a:cubicBezTo>
                      <a:cubicBezTo>
                        <a:pt x="63" y="144"/>
                        <a:pt x="62" y="144"/>
                        <a:pt x="61" y="144"/>
                      </a:cubicBezTo>
                      <a:cubicBezTo>
                        <a:pt x="60" y="143"/>
                        <a:pt x="60" y="143"/>
                        <a:pt x="60" y="143"/>
                      </a:cubicBezTo>
                      <a:cubicBezTo>
                        <a:pt x="60" y="143"/>
                        <a:pt x="60" y="143"/>
                        <a:pt x="60" y="143"/>
                      </a:cubicBezTo>
                      <a:cubicBezTo>
                        <a:pt x="59" y="143"/>
                        <a:pt x="59" y="144"/>
                        <a:pt x="60" y="144"/>
                      </a:cubicBezTo>
                      <a:cubicBezTo>
                        <a:pt x="59" y="144"/>
                        <a:pt x="59" y="145"/>
                        <a:pt x="59" y="145"/>
                      </a:cubicBezTo>
                      <a:cubicBezTo>
                        <a:pt x="58" y="143"/>
                        <a:pt x="56" y="145"/>
                        <a:pt x="55" y="144"/>
                      </a:cubicBezTo>
                      <a:cubicBezTo>
                        <a:pt x="54" y="144"/>
                        <a:pt x="53" y="144"/>
                        <a:pt x="52" y="145"/>
                      </a:cubicBezTo>
                      <a:cubicBezTo>
                        <a:pt x="50" y="145"/>
                        <a:pt x="49" y="145"/>
                        <a:pt x="49" y="146"/>
                      </a:cubicBezTo>
                      <a:cubicBezTo>
                        <a:pt x="49" y="145"/>
                        <a:pt x="48" y="145"/>
                        <a:pt x="49" y="145"/>
                      </a:cubicBezTo>
                      <a:cubicBezTo>
                        <a:pt x="48" y="145"/>
                        <a:pt x="47" y="145"/>
                        <a:pt x="45" y="145"/>
                      </a:cubicBezTo>
                      <a:cubicBezTo>
                        <a:pt x="45" y="144"/>
                        <a:pt x="45" y="144"/>
                        <a:pt x="45" y="144"/>
                      </a:cubicBezTo>
                      <a:cubicBezTo>
                        <a:pt x="42" y="145"/>
                        <a:pt x="42" y="145"/>
                        <a:pt x="42" y="145"/>
                      </a:cubicBezTo>
                      <a:cubicBezTo>
                        <a:pt x="41" y="144"/>
                        <a:pt x="40" y="144"/>
                        <a:pt x="42" y="143"/>
                      </a:cubicBezTo>
                      <a:cubicBezTo>
                        <a:pt x="38" y="144"/>
                        <a:pt x="39" y="143"/>
                        <a:pt x="35" y="144"/>
                      </a:cubicBezTo>
                      <a:cubicBezTo>
                        <a:pt x="36" y="143"/>
                        <a:pt x="36" y="143"/>
                        <a:pt x="36" y="143"/>
                      </a:cubicBezTo>
                      <a:cubicBezTo>
                        <a:pt x="35" y="143"/>
                        <a:pt x="33" y="143"/>
                        <a:pt x="32" y="143"/>
                      </a:cubicBezTo>
                      <a:cubicBezTo>
                        <a:pt x="32" y="142"/>
                        <a:pt x="31" y="141"/>
                        <a:pt x="29" y="141"/>
                      </a:cubicBezTo>
                      <a:cubicBezTo>
                        <a:pt x="28" y="140"/>
                        <a:pt x="26" y="140"/>
                        <a:pt x="25" y="139"/>
                      </a:cubicBezTo>
                      <a:cubicBezTo>
                        <a:pt x="23" y="138"/>
                        <a:pt x="22" y="137"/>
                        <a:pt x="20" y="136"/>
                      </a:cubicBezTo>
                      <a:cubicBezTo>
                        <a:pt x="19" y="135"/>
                        <a:pt x="18" y="134"/>
                        <a:pt x="17" y="133"/>
                      </a:cubicBezTo>
                      <a:cubicBezTo>
                        <a:pt x="16" y="135"/>
                        <a:pt x="16" y="130"/>
                        <a:pt x="14" y="131"/>
                      </a:cubicBezTo>
                      <a:cubicBezTo>
                        <a:pt x="14" y="130"/>
                        <a:pt x="14" y="129"/>
                        <a:pt x="15" y="130"/>
                      </a:cubicBezTo>
                      <a:cubicBezTo>
                        <a:pt x="14" y="129"/>
                        <a:pt x="13" y="128"/>
                        <a:pt x="13" y="127"/>
                      </a:cubicBezTo>
                      <a:cubicBezTo>
                        <a:pt x="12" y="126"/>
                        <a:pt x="12" y="125"/>
                        <a:pt x="11" y="125"/>
                      </a:cubicBezTo>
                      <a:cubicBezTo>
                        <a:pt x="11" y="124"/>
                        <a:pt x="12" y="125"/>
                        <a:pt x="12" y="124"/>
                      </a:cubicBezTo>
                      <a:cubicBezTo>
                        <a:pt x="12" y="124"/>
                        <a:pt x="11" y="124"/>
                        <a:pt x="11" y="123"/>
                      </a:cubicBezTo>
                      <a:cubicBezTo>
                        <a:pt x="11" y="123"/>
                        <a:pt x="12" y="124"/>
                        <a:pt x="12" y="124"/>
                      </a:cubicBezTo>
                      <a:cubicBezTo>
                        <a:pt x="11" y="121"/>
                        <a:pt x="9" y="121"/>
                        <a:pt x="8" y="122"/>
                      </a:cubicBezTo>
                      <a:cubicBezTo>
                        <a:pt x="8" y="120"/>
                        <a:pt x="8" y="119"/>
                        <a:pt x="7" y="118"/>
                      </a:cubicBezTo>
                      <a:cubicBezTo>
                        <a:pt x="7" y="117"/>
                        <a:pt x="7" y="116"/>
                        <a:pt x="8" y="118"/>
                      </a:cubicBezTo>
                      <a:cubicBezTo>
                        <a:pt x="8" y="117"/>
                        <a:pt x="8" y="112"/>
                        <a:pt x="7" y="111"/>
                      </a:cubicBezTo>
                      <a:cubicBezTo>
                        <a:pt x="7" y="111"/>
                        <a:pt x="7" y="110"/>
                        <a:pt x="7" y="109"/>
                      </a:cubicBezTo>
                      <a:cubicBezTo>
                        <a:pt x="7" y="107"/>
                        <a:pt x="7" y="107"/>
                        <a:pt x="8" y="104"/>
                      </a:cubicBezTo>
                      <a:cubicBezTo>
                        <a:pt x="7" y="105"/>
                        <a:pt x="7" y="105"/>
                        <a:pt x="7" y="105"/>
                      </a:cubicBezTo>
                      <a:cubicBezTo>
                        <a:pt x="6" y="104"/>
                        <a:pt x="8" y="103"/>
                        <a:pt x="8" y="101"/>
                      </a:cubicBezTo>
                      <a:cubicBezTo>
                        <a:pt x="8" y="101"/>
                        <a:pt x="8" y="101"/>
                        <a:pt x="8" y="101"/>
                      </a:cubicBezTo>
                      <a:cubicBezTo>
                        <a:pt x="11" y="96"/>
                        <a:pt x="8" y="98"/>
                        <a:pt x="11" y="95"/>
                      </a:cubicBezTo>
                      <a:cubicBezTo>
                        <a:pt x="10" y="94"/>
                        <a:pt x="10" y="94"/>
                        <a:pt x="10" y="94"/>
                      </a:cubicBezTo>
                      <a:cubicBezTo>
                        <a:pt x="10" y="94"/>
                        <a:pt x="10" y="93"/>
                        <a:pt x="11" y="92"/>
                      </a:cubicBezTo>
                      <a:cubicBezTo>
                        <a:pt x="13" y="91"/>
                        <a:pt x="14" y="90"/>
                        <a:pt x="14" y="89"/>
                      </a:cubicBezTo>
                      <a:cubicBezTo>
                        <a:pt x="14" y="89"/>
                        <a:pt x="13" y="89"/>
                        <a:pt x="13" y="89"/>
                      </a:cubicBezTo>
                      <a:cubicBezTo>
                        <a:pt x="13" y="88"/>
                        <a:pt x="15" y="88"/>
                        <a:pt x="16" y="88"/>
                      </a:cubicBezTo>
                      <a:cubicBezTo>
                        <a:pt x="17" y="87"/>
                        <a:pt x="18" y="87"/>
                        <a:pt x="19" y="87"/>
                      </a:cubicBezTo>
                      <a:cubicBezTo>
                        <a:pt x="19" y="87"/>
                        <a:pt x="19" y="87"/>
                        <a:pt x="19" y="88"/>
                      </a:cubicBezTo>
                      <a:cubicBezTo>
                        <a:pt x="22" y="86"/>
                        <a:pt x="18" y="87"/>
                        <a:pt x="20" y="85"/>
                      </a:cubicBezTo>
                      <a:cubicBezTo>
                        <a:pt x="21" y="85"/>
                        <a:pt x="21" y="86"/>
                        <a:pt x="22" y="85"/>
                      </a:cubicBezTo>
                      <a:cubicBezTo>
                        <a:pt x="23" y="85"/>
                        <a:pt x="23" y="84"/>
                        <a:pt x="24" y="83"/>
                      </a:cubicBezTo>
                      <a:cubicBezTo>
                        <a:pt x="26" y="82"/>
                        <a:pt x="27" y="80"/>
                        <a:pt x="29" y="80"/>
                      </a:cubicBezTo>
                      <a:cubicBezTo>
                        <a:pt x="28" y="80"/>
                        <a:pt x="27" y="80"/>
                        <a:pt x="28" y="79"/>
                      </a:cubicBezTo>
                      <a:cubicBezTo>
                        <a:pt x="30" y="78"/>
                        <a:pt x="34" y="78"/>
                        <a:pt x="35" y="76"/>
                      </a:cubicBezTo>
                      <a:cubicBezTo>
                        <a:pt x="36" y="76"/>
                        <a:pt x="36" y="76"/>
                        <a:pt x="36" y="76"/>
                      </a:cubicBezTo>
                      <a:cubicBezTo>
                        <a:pt x="37" y="75"/>
                        <a:pt x="38" y="75"/>
                        <a:pt x="39" y="74"/>
                      </a:cubicBezTo>
                      <a:cubicBezTo>
                        <a:pt x="40" y="73"/>
                        <a:pt x="41" y="72"/>
                        <a:pt x="41" y="71"/>
                      </a:cubicBezTo>
                      <a:cubicBezTo>
                        <a:pt x="43" y="72"/>
                        <a:pt x="45" y="69"/>
                        <a:pt x="46" y="67"/>
                      </a:cubicBezTo>
                      <a:cubicBezTo>
                        <a:pt x="47" y="65"/>
                        <a:pt x="48" y="63"/>
                        <a:pt x="49" y="64"/>
                      </a:cubicBezTo>
                      <a:cubicBezTo>
                        <a:pt x="49" y="64"/>
                        <a:pt x="50" y="62"/>
                        <a:pt x="51" y="61"/>
                      </a:cubicBezTo>
                      <a:cubicBezTo>
                        <a:pt x="52" y="60"/>
                        <a:pt x="52" y="59"/>
                        <a:pt x="52" y="59"/>
                      </a:cubicBezTo>
                      <a:cubicBezTo>
                        <a:pt x="52" y="59"/>
                        <a:pt x="52" y="59"/>
                        <a:pt x="52" y="59"/>
                      </a:cubicBezTo>
                      <a:cubicBezTo>
                        <a:pt x="54" y="56"/>
                        <a:pt x="54" y="55"/>
                        <a:pt x="54" y="54"/>
                      </a:cubicBezTo>
                      <a:cubicBezTo>
                        <a:pt x="55" y="53"/>
                        <a:pt x="55" y="54"/>
                        <a:pt x="55" y="54"/>
                      </a:cubicBezTo>
                      <a:cubicBezTo>
                        <a:pt x="58" y="49"/>
                        <a:pt x="58" y="49"/>
                        <a:pt x="58" y="44"/>
                      </a:cubicBezTo>
                      <a:cubicBezTo>
                        <a:pt x="59" y="44"/>
                        <a:pt x="59" y="44"/>
                        <a:pt x="59" y="44"/>
                      </a:cubicBezTo>
                      <a:cubicBezTo>
                        <a:pt x="59" y="44"/>
                        <a:pt x="59" y="43"/>
                        <a:pt x="59" y="43"/>
                      </a:cubicBezTo>
                      <a:cubicBezTo>
                        <a:pt x="60" y="42"/>
                        <a:pt x="63" y="38"/>
                        <a:pt x="64" y="35"/>
                      </a:cubicBezTo>
                      <a:cubicBezTo>
                        <a:pt x="64" y="35"/>
                        <a:pt x="65" y="35"/>
                        <a:pt x="64" y="35"/>
                      </a:cubicBezTo>
                      <a:cubicBezTo>
                        <a:pt x="66" y="30"/>
                        <a:pt x="73" y="27"/>
                        <a:pt x="72" y="23"/>
                      </a:cubicBezTo>
                      <a:cubicBezTo>
                        <a:pt x="72" y="23"/>
                        <a:pt x="72" y="22"/>
                        <a:pt x="73" y="22"/>
                      </a:cubicBezTo>
                      <a:cubicBezTo>
                        <a:pt x="73" y="21"/>
                        <a:pt x="74" y="20"/>
                        <a:pt x="74" y="20"/>
                      </a:cubicBezTo>
                      <a:cubicBezTo>
                        <a:pt x="70" y="23"/>
                        <a:pt x="73" y="19"/>
                        <a:pt x="71" y="20"/>
                      </a:cubicBezTo>
                      <a:cubicBezTo>
                        <a:pt x="72" y="18"/>
                        <a:pt x="75" y="17"/>
                        <a:pt x="74" y="19"/>
                      </a:cubicBezTo>
                      <a:cubicBezTo>
                        <a:pt x="74" y="19"/>
                        <a:pt x="74" y="19"/>
                        <a:pt x="74" y="19"/>
                      </a:cubicBezTo>
                      <a:cubicBezTo>
                        <a:pt x="74" y="20"/>
                        <a:pt x="75" y="19"/>
                        <a:pt x="76" y="18"/>
                      </a:cubicBezTo>
                      <a:cubicBezTo>
                        <a:pt x="77" y="17"/>
                        <a:pt x="78" y="16"/>
                        <a:pt x="79" y="17"/>
                      </a:cubicBezTo>
                      <a:cubicBezTo>
                        <a:pt x="85" y="11"/>
                        <a:pt x="93" y="9"/>
                        <a:pt x="100" y="9"/>
                      </a:cubicBezTo>
                      <a:cubicBezTo>
                        <a:pt x="100" y="8"/>
                        <a:pt x="100" y="8"/>
                        <a:pt x="100" y="8"/>
                      </a:cubicBezTo>
                      <a:cubicBezTo>
                        <a:pt x="100" y="8"/>
                        <a:pt x="100" y="8"/>
                        <a:pt x="101" y="8"/>
                      </a:cubicBezTo>
                      <a:cubicBezTo>
                        <a:pt x="102" y="8"/>
                        <a:pt x="102" y="8"/>
                        <a:pt x="102" y="8"/>
                      </a:cubicBezTo>
                      <a:cubicBezTo>
                        <a:pt x="103" y="9"/>
                        <a:pt x="103" y="9"/>
                        <a:pt x="101" y="9"/>
                      </a:cubicBezTo>
                      <a:cubicBezTo>
                        <a:pt x="102" y="10"/>
                        <a:pt x="102" y="9"/>
                        <a:pt x="103" y="9"/>
                      </a:cubicBezTo>
                      <a:cubicBezTo>
                        <a:pt x="103" y="9"/>
                        <a:pt x="103" y="9"/>
                        <a:pt x="103" y="9"/>
                      </a:cubicBezTo>
                      <a:cubicBezTo>
                        <a:pt x="104" y="9"/>
                        <a:pt x="105" y="9"/>
                        <a:pt x="105" y="9"/>
                      </a:cubicBezTo>
                      <a:cubicBezTo>
                        <a:pt x="108" y="10"/>
                        <a:pt x="103" y="10"/>
                        <a:pt x="104" y="10"/>
                      </a:cubicBezTo>
                      <a:cubicBezTo>
                        <a:pt x="106" y="10"/>
                        <a:pt x="106" y="10"/>
                        <a:pt x="106" y="10"/>
                      </a:cubicBezTo>
                      <a:cubicBezTo>
                        <a:pt x="105" y="10"/>
                        <a:pt x="105" y="10"/>
                        <a:pt x="105" y="10"/>
                      </a:cubicBezTo>
                      <a:cubicBezTo>
                        <a:pt x="107" y="10"/>
                        <a:pt x="107" y="9"/>
                        <a:pt x="109" y="10"/>
                      </a:cubicBezTo>
                      <a:cubicBezTo>
                        <a:pt x="110" y="11"/>
                        <a:pt x="109" y="11"/>
                        <a:pt x="110" y="11"/>
                      </a:cubicBezTo>
                      <a:cubicBezTo>
                        <a:pt x="110" y="11"/>
                        <a:pt x="110" y="12"/>
                        <a:pt x="111" y="12"/>
                      </a:cubicBezTo>
                      <a:cubicBezTo>
                        <a:pt x="114" y="13"/>
                        <a:pt x="114" y="13"/>
                        <a:pt x="114" y="13"/>
                      </a:cubicBezTo>
                      <a:cubicBezTo>
                        <a:pt x="113" y="12"/>
                        <a:pt x="113" y="12"/>
                        <a:pt x="113" y="12"/>
                      </a:cubicBezTo>
                      <a:cubicBezTo>
                        <a:pt x="114" y="12"/>
                        <a:pt x="116" y="13"/>
                        <a:pt x="115" y="11"/>
                      </a:cubicBezTo>
                      <a:cubicBezTo>
                        <a:pt x="115" y="12"/>
                        <a:pt x="116" y="13"/>
                        <a:pt x="117" y="14"/>
                      </a:cubicBezTo>
                      <a:cubicBezTo>
                        <a:pt x="118" y="15"/>
                        <a:pt x="119" y="15"/>
                        <a:pt x="121" y="16"/>
                      </a:cubicBezTo>
                      <a:cubicBezTo>
                        <a:pt x="123" y="19"/>
                        <a:pt x="125" y="20"/>
                        <a:pt x="125" y="21"/>
                      </a:cubicBezTo>
                      <a:cubicBezTo>
                        <a:pt x="127" y="22"/>
                        <a:pt x="129" y="24"/>
                        <a:pt x="131" y="26"/>
                      </a:cubicBezTo>
                      <a:cubicBezTo>
                        <a:pt x="130" y="26"/>
                        <a:pt x="131" y="24"/>
                        <a:pt x="132" y="27"/>
                      </a:cubicBezTo>
                      <a:cubicBezTo>
                        <a:pt x="130" y="27"/>
                        <a:pt x="134" y="31"/>
                        <a:pt x="133" y="33"/>
                      </a:cubicBezTo>
                      <a:cubicBezTo>
                        <a:pt x="133" y="32"/>
                        <a:pt x="135" y="34"/>
                        <a:pt x="135" y="35"/>
                      </a:cubicBezTo>
                      <a:cubicBezTo>
                        <a:pt x="136" y="36"/>
                        <a:pt x="137" y="37"/>
                        <a:pt x="137" y="36"/>
                      </a:cubicBezTo>
                      <a:cubicBezTo>
                        <a:pt x="138" y="38"/>
                        <a:pt x="136" y="36"/>
                        <a:pt x="137" y="38"/>
                      </a:cubicBezTo>
                      <a:cubicBezTo>
                        <a:pt x="138" y="39"/>
                        <a:pt x="139" y="42"/>
                        <a:pt x="140" y="44"/>
                      </a:cubicBezTo>
                      <a:cubicBezTo>
                        <a:pt x="140" y="44"/>
                        <a:pt x="140" y="44"/>
                        <a:pt x="140" y="44"/>
                      </a:cubicBezTo>
                      <a:cubicBezTo>
                        <a:pt x="140" y="44"/>
                        <a:pt x="140" y="44"/>
                        <a:pt x="140" y="44"/>
                      </a:cubicBezTo>
                      <a:cubicBezTo>
                        <a:pt x="141" y="46"/>
                        <a:pt x="141" y="46"/>
                        <a:pt x="141" y="46"/>
                      </a:cubicBezTo>
                      <a:cubicBezTo>
                        <a:pt x="141" y="46"/>
                        <a:pt x="141" y="47"/>
                        <a:pt x="141" y="48"/>
                      </a:cubicBezTo>
                      <a:cubicBezTo>
                        <a:pt x="142" y="50"/>
                        <a:pt x="142" y="51"/>
                        <a:pt x="143" y="53"/>
                      </a:cubicBezTo>
                      <a:cubicBezTo>
                        <a:pt x="144" y="53"/>
                        <a:pt x="144" y="52"/>
                        <a:pt x="145" y="52"/>
                      </a:cubicBezTo>
                      <a:cubicBezTo>
                        <a:pt x="145" y="52"/>
                        <a:pt x="145" y="53"/>
                        <a:pt x="145" y="54"/>
                      </a:cubicBezTo>
                      <a:cubicBezTo>
                        <a:pt x="145" y="55"/>
                        <a:pt x="145" y="56"/>
                        <a:pt x="145" y="56"/>
                      </a:cubicBezTo>
                      <a:cubicBezTo>
                        <a:pt x="145" y="57"/>
                        <a:pt x="147" y="56"/>
                        <a:pt x="147" y="59"/>
                      </a:cubicBezTo>
                      <a:cubicBezTo>
                        <a:pt x="147" y="58"/>
                        <a:pt x="147" y="58"/>
                        <a:pt x="148" y="58"/>
                      </a:cubicBezTo>
                      <a:cubicBezTo>
                        <a:pt x="150" y="64"/>
                        <a:pt x="154" y="69"/>
                        <a:pt x="159" y="73"/>
                      </a:cubicBezTo>
                      <a:cubicBezTo>
                        <a:pt x="161" y="74"/>
                        <a:pt x="162" y="75"/>
                        <a:pt x="164" y="76"/>
                      </a:cubicBezTo>
                      <a:cubicBezTo>
                        <a:pt x="164" y="76"/>
                        <a:pt x="165" y="76"/>
                        <a:pt x="165" y="76"/>
                      </a:cubicBezTo>
                      <a:cubicBezTo>
                        <a:pt x="166" y="77"/>
                        <a:pt x="166" y="77"/>
                        <a:pt x="166" y="77"/>
                      </a:cubicBezTo>
                      <a:cubicBezTo>
                        <a:pt x="167" y="77"/>
                        <a:pt x="167" y="77"/>
                        <a:pt x="168" y="77"/>
                      </a:cubicBezTo>
                      <a:cubicBezTo>
                        <a:pt x="170" y="79"/>
                        <a:pt x="173" y="81"/>
                        <a:pt x="175" y="83"/>
                      </a:cubicBezTo>
                      <a:cubicBezTo>
                        <a:pt x="174" y="81"/>
                        <a:pt x="175" y="82"/>
                        <a:pt x="176" y="82"/>
                      </a:cubicBezTo>
                      <a:cubicBezTo>
                        <a:pt x="175" y="82"/>
                        <a:pt x="176" y="82"/>
                        <a:pt x="176" y="81"/>
                      </a:cubicBezTo>
                      <a:cubicBezTo>
                        <a:pt x="176" y="81"/>
                        <a:pt x="177" y="82"/>
                        <a:pt x="178" y="83"/>
                      </a:cubicBezTo>
                      <a:cubicBezTo>
                        <a:pt x="178" y="83"/>
                        <a:pt x="178" y="84"/>
                        <a:pt x="179" y="84"/>
                      </a:cubicBezTo>
                      <a:cubicBezTo>
                        <a:pt x="179" y="85"/>
                        <a:pt x="179" y="85"/>
                        <a:pt x="179" y="85"/>
                      </a:cubicBezTo>
                      <a:cubicBezTo>
                        <a:pt x="180" y="85"/>
                        <a:pt x="181" y="85"/>
                        <a:pt x="182" y="86"/>
                      </a:cubicBezTo>
                      <a:cubicBezTo>
                        <a:pt x="183" y="87"/>
                        <a:pt x="183" y="88"/>
                        <a:pt x="184" y="88"/>
                      </a:cubicBezTo>
                      <a:cubicBezTo>
                        <a:pt x="183" y="87"/>
                        <a:pt x="183" y="87"/>
                        <a:pt x="183" y="87"/>
                      </a:cubicBezTo>
                      <a:cubicBezTo>
                        <a:pt x="184" y="87"/>
                        <a:pt x="184" y="86"/>
                        <a:pt x="184" y="85"/>
                      </a:cubicBezTo>
                      <a:cubicBezTo>
                        <a:pt x="184" y="83"/>
                        <a:pt x="183" y="82"/>
                        <a:pt x="184" y="81"/>
                      </a:cubicBezTo>
                      <a:cubicBezTo>
                        <a:pt x="183" y="81"/>
                        <a:pt x="182" y="80"/>
                        <a:pt x="181" y="78"/>
                      </a:cubicBezTo>
                      <a:cubicBezTo>
                        <a:pt x="180" y="77"/>
                        <a:pt x="178" y="75"/>
                        <a:pt x="176" y="75"/>
                      </a:cubicBezTo>
                      <a:cubicBezTo>
                        <a:pt x="175" y="75"/>
                        <a:pt x="177" y="75"/>
                        <a:pt x="176" y="75"/>
                      </a:cubicBezTo>
                      <a:cubicBezTo>
                        <a:pt x="175" y="75"/>
                        <a:pt x="174" y="74"/>
                        <a:pt x="172" y="73"/>
                      </a:cubicBezTo>
                      <a:cubicBezTo>
                        <a:pt x="172" y="73"/>
                        <a:pt x="172" y="73"/>
                        <a:pt x="172" y="73"/>
                      </a:cubicBezTo>
                      <a:cubicBezTo>
                        <a:pt x="171" y="72"/>
                        <a:pt x="170" y="72"/>
                        <a:pt x="169" y="71"/>
                      </a:cubicBezTo>
                      <a:cubicBezTo>
                        <a:pt x="168" y="71"/>
                        <a:pt x="167" y="71"/>
                        <a:pt x="167" y="70"/>
                      </a:cubicBezTo>
                      <a:cubicBezTo>
                        <a:pt x="167" y="70"/>
                        <a:pt x="166" y="70"/>
                        <a:pt x="166" y="70"/>
                      </a:cubicBezTo>
                      <a:cubicBezTo>
                        <a:pt x="164" y="69"/>
                        <a:pt x="163" y="67"/>
                        <a:pt x="161" y="65"/>
                      </a:cubicBezTo>
                      <a:cubicBezTo>
                        <a:pt x="161" y="66"/>
                        <a:pt x="161" y="66"/>
                        <a:pt x="161" y="66"/>
                      </a:cubicBezTo>
                      <a:cubicBezTo>
                        <a:pt x="160" y="65"/>
                        <a:pt x="160" y="64"/>
                        <a:pt x="159" y="64"/>
                      </a:cubicBezTo>
                      <a:cubicBezTo>
                        <a:pt x="157" y="63"/>
                        <a:pt x="162" y="66"/>
                        <a:pt x="160" y="66"/>
                      </a:cubicBezTo>
                      <a:cubicBezTo>
                        <a:pt x="160" y="65"/>
                        <a:pt x="158" y="64"/>
                        <a:pt x="157" y="62"/>
                      </a:cubicBezTo>
                      <a:cubicBezTo>
                        <a:pt x="155" y="60"/>
                        <a:pt x="154" y="58"/>
                        <a:pt x="155" y="57"/>
                      </a:cubicBezTo>
                      <a:cubicBezTo>
                        <a:pt x="154" y="55"/>
                        <a:pt x="154" y="58"/>
                        <a:pt x="153" y="56"/>
                      </a:cubicBezTo>
                      <a:cubicBezTo>
                        <a:pt x="153" y="55"/>
                        <a:pt x="153" y="55"/>
                        <a:pt x="153" y="55"/>
                      </a:cubicBezTo>
                      <a:cubicBezTo>
                        <a:pt x="152" y="55"/>
                        <a:pt x="152" y="55"/>
                        <a:pt x="152" y="55"/>
                      </a:cubicBezTo>
                      <a:cubicBezTo>
                        <a:pt x="152" y="54"/>
                        <a:pt x="152" y="53"/>
                        <a:pt x="152" y="53"/>
                      </a:cubicBezTo>
                      <a:cubicBezTo>
                        <a:pt x="153" y="53"/>
                        <a:pt x="153" y="53"/>
                        <a:pt x="153" y="54"/>
                      </a:cubicBezTo>
                      <a:cubicBezTo>
                        <a:pt x="153" y="52"/>
                        <a:pt x="151" y="49"/>
                        <a:pt x="151" y="48"/>
                      </a:cubicBezTo>
                      <a:cubicBezTo>
                        <a:pt x="151" y="50"/>
                        <a:pt x="151" y="50"/>
                        <a:pt x="151" y="50"/>
                      </a:cubicBezTo>
                      <a:cubicBezTo>
                        <a:pt x="150" y="49"/>
                        <a:pt x="150" y="48"/>
                        <a:pt x="149" y="46"/>
                      </a:cubicBezTo>
                      <a:cubicBezTo>
                        <a:pt x="148" y="45"/>
                        <a:pt x="148" y="44"/>
                        <a:pt x="148" y="43"/>
                      </a:cubicBezTo>
                      <a:cubicBezTo>
                        <a:pt x="147" y="42"/>
                        <a:pt x="147" y="42"/>
                        <a:pt x="147" y="42"/>
                      </a:cubicBezTo>
                      <a:cubicBezTo>
                        <a:pt x="147" y="41"/>
                        <a:pt x="147" y="41"/>
                        <a:pt x="147" y="41"/>
                      </a:cubicBezTo>
                      <a:cubicBezTo>
                        <a:pt x="145" y="38"/>
                        <a:pt x="144" y="35"/>
                        <a:pt x="142" y="33"/>
                      </a:cubicBezTo>
                      <a:cubicBezTo>
                        <a:pt x="142" y="34"/>
                        <a:pt x="142" y="34"/>
                        <a:pt x="142" y="34"/>
                      </a:cubicBezTo>
                      <a:cubicBezTo>
                        <a:pt x="139" y="30"/>
                        <a:pt x="140" y="30"/>
                        <a:pt x="137" y="26"/>
                      </a:cubicBezTo>
                      <a:cubicBezTo>
                        <a:pt x="137" y="26"/>
                        <a:pt x="137" y="26"/>
                        <a:pt x="137" y="26"/>
                      </a:cubicBezTo>
                      <a:cubicBezTo>
                        <a:pt x="136" y="25"/>
                        <a:pt x="135" y="24"/>
                        <a:pt x="135" y="23"/>
                      </a:cubicBezTo>
                      <a:cubicBezTo>
                        <a:pt x="136" y="24"/>
                        <a:pt x="134" y="21"/>
                        <a:pt x="135" y="22"/>
                      </a:cubicBezTo>
                      <a:cubicBezTo>
                        <a:pt x="131" y="18"/>
                        <a:pt x="133" y="20"/>
                        <a:pt x="130" y="19"/>
                      </a:cubicBezTo>
                      <a:cubicBezTo>
                        <a:pt x="130" y="18"/>
                        <a:pt x="130" y="18"/>
                        <a:pt x="130" y="18"/>
                      </a:cubicBezTo>
                      <a:cubicBezTo>
                        <a:pt x="129" y="17"/>
                        <a:pt x="128" y="17"/>
                        <a:pt x="126" y="16"/>
                      </a:cubicBezTo>
                      <a:cubicBezTo>
                        <a:pt x="128" y="17"/>
                        <a:pt x="126" y="14"/>
                        <a:pt x="128" y="15"/>
                      </a:cubicBezTo>
                      <a:cubicBezTo>
                        <a:pt x="126" y="13"/>
                        <a:pt x="125" y="11"/>
                        <a:pt x="123" y="11"/>
                      </a:cubicBezTo>
                      <a:cubicBezTo>
                        <a:pt x="122" y="10"/>
                        <a:pt x="120" y="9"/>
                        <a:pt x="120" y="8"/>
                      </a:cubicBezTo>
                      <a:cubicBezTo>
                        <a:pt x="117" y="8"/>
                        <a:pt x="123" y="11"/>
                        <a:pt x="122" y="11"/>
                      </a:cubicBezTo>
                      <a:cubicBezTo>
                        <a:pt x="122" y="12"/>
                        <a:pt x="119" y="11"/>
                        <a:pt x="118" y="10"/>
                      </a:cubicBezTo>
                      <a:cubicBezTo>
                        <a:pt x="117" y="9"/>
                        <a:pt x="117" y="8"/>
                        <a:pt x="116" y="7"/>
                      </a:cubicBezTo>
                      <a:cubicBezTo>
                        <a:pt x="116" y="6"/>
                        <a:pt x="115" y="5"/>
                        <a:pt x="112" y="4"/>
                      </a:cubicBezTo>
                      <a:cubicBezTo>
                        <a:pt x="113" y="4"/>
                        <a:pt x="113" y="4"/>
                        <a:pt x="113" y="4"/>
                      </a:cubicBezTo>
                      <a:cubicBezTo>
                        <a:pt x="112" y="3"/>
                        <a:pt x="110" y="4"/>
                        <a:pt x="108" y="3"/>
                      </a:cubicBezTo>
                      <a:cubicBezTo>
                        <a:pt x="107" y="3"/>
                        <a:pt x="105" y="2"/>
                        <a:pt x="105" y="3"/>
                      </a:cubicBezTo>
                      <a:cubicBezTo>
                        <a:pt x="105" y="3"/>
                        <a:pt x="109" y="4"/>
                        <a:pt x="109" y="4"/>
                      </a:cubicBezTo>
                      <a:cubicBezTo>
                        <a:pt x="107" y="4"/>
                        <a:pt x="106" y="4"/>
                        <a:pt x="104" y="4"/>
                      </a:cubicBezTo>
                      <a:cubicBezTo>
                        <a:pt x="104" y="4"/>
                        <a:pt x="104" y="4"/>
                        <a:pt x="104" y="4"/>
                      </a:cubicBezTo>
                      <a:cubicBezTo>
                        <a:pt x="103" y="4"/>
                        <a:pt x="102" y="4"/>
                        <a:pt x="100" y="4"/>
                      </a:cubicBezTo>
                      <a:cubicBezTo>
                        <a:pt x="101" y="4"/>
                        <a:pt x="102" y="3"/>
                        <a:pt x="103" y="3"/>
                      </a:cubicBezTo>
                      <a:cubicBezTo>
                        <a:pt x="102" y="3"/>
                        <a:pt x="101" y="3"/>
                        <a:pt x="99" y="3"/>
                      </a:cubicBezTo>
                      <a:cubicBezTo>
                        <a:pt x="100" y="2"/>
                        <a:pt x="102" y="2"/>
                        <a:pt x="104" y="2"/>
                      </a:cubicBezTo>
                      <a:cubicBezTo>
                        <a:pt x="104" y="2"/>
                        <a:pt x="104" y="2"/>
                        <a:pt x="104" y="2"/>
                      </a:cubicBezTo>
                      <a:cubicBezTo>
                        <a:pt x="105" y="2"/>
                        <a:pt x="106" y="2"/>
                        <a:pt x="107" y="2"/>
                      </a:cubicBezTo>
                      <a:cubicBezTo>
                        <a:pt x="107" y="2"/>
                        <a:pt x="105" y="2"/>
                        <a:pt x="104" y="2"/>
                      </a:cubicBezTo>
                      <a:cubicBezTo>
                        <a:pt x="104" y="2"/>
                        <a:pt x="104" y="2"/>
                        <a:pt x="105" y="2"/>
                      </a:cubicBezTo>
                      <a:cubicBezTo>
                        <a:pt x="104" y="2"/>
                        <a:pt x="103" y="2"/>
                        <a:pt x="104" y="1"/>
                      </a:cubicBezTo>
                      <a:cubicBezTo>
                        <a:pt x="102" y="3"/>
                        <a:pt x="99" y="0"/>
                        <a:pt x="96" y="2"/>
                      </a:cubicBezTo>
                      <a:cubicBezTo>
                        <a:pt x="96" y="1"/>
                        <a:pt x="96" y="1"/>
                        <a:pt x="96" y="1"/>
                      </a:cubicBezTo>
                      <a:cubicBezTo>
                        <a:pt x="95" y="1"/>
                        <a:pt x="94" y="2"/>
                        <a:pt x="94" y="2"/>
                      </a:cubicBezTo>
                      <a:cubicBezTo>
                        <a:pt x="95" y="1"/>
                        <a:pt x="95" y="1"/>
                        <a:pt x="95" y="1"/>
                      </a:cubicBezTo>
                      <a:cubicBezTo>
                        <a:pt x="93" y="2"/>
                        <a:pt x="90" y="1"/>
                        <a:pt x="87" y="2"/>
                      </a:cubicBezTo>
                      <a:cubicBezTo>
                        <a:pt x="93" y="1"/>
                        <a:pt x="89" y="3"/>
                        <a:pt x="91" y="3"/>
                      </a:cubicBezTo>
                      <a:cubicBezTo>
                        <a:pt x="86" y="6"/>
                        <a:pt x="87" y="2"/>
                        <a:pt x="80" y="5"/>
                      </a:cubicBezTo>
                      <a:cubicBezTo>
                        <a:pt x="81" y="5"/>
                        <a:pt x="84" y="4"/>
                        <a:pt x="83" y="5"/>
                      </a:cubicBezTo>
                      <a:cubicBezTo>
                        <a:pt x="81" y="6"/>
                        <a:pt x="80" y="6"/>
                        <a:pt x="79" y="6"/>
                      </a:cubicBezTo>
                      <a:cubicBezTo>
                        <a:pt x="75" y="9"/>
                        <a:pt x="80" y="7"/>
                        <a:pt x="79" y="8"/>
                      </a:cubicBezTo>
                      <a:cubicBezTo>
                        <a:pt x="77" y="8"/>
                        <a:pt x="77" y="10"/>
                        <a:pt x="76" y="11"/>
                      </a:cubicBezTo>
                      <a:cubicBezTo>
                        <a:pt x="75" y="11"/>
                        <a:pt x="75" y="11"/>
                        <a:pt x="75" y="11"/>
                      </a:cubicBezTo>
                      <a:cubicBezTo>
                        <a:pt x="71" y="14"/>
                        <a:pt x="75" y="13"/>
                        <a:pt x="71" y="15"/>
                      </a:cubicBezTo>
                      <a:cubicBezTo>
                        <a:pt x="72" y="13"/>
                        <a:pt x="72" y="13"/>
                        <a:pt x="72" y="13"/>
                      </a:cubicBezTo>
                      <a:cubicBezTo>
                        <a:pt x="70" y="15"/>
                        <a:pt x="70" y="15"/>
                        <a:pt x="70" y="15"/>
                      </a:cubicBezTo>
                      <a:cubicBezTo>
                        <a:pt x="70" y="14"/>
                        <a:pt x="70" y="14"/>
                        <a:pt x="70" y="14"/>
                      </a:cubicBezTo>
                      <a:cubicBezTo>
                        <a:pt x="69" y="17"/>
                        <a:pt x="68" y="17"/>
                        <a:pt x="66" y="19"/>
                      </a:cubicBezTo>
                      <a:cubicBezTo>
                        <a:pt x="67" y="19"/>
                        <a:pt x="67" y="20"/>
                        <a:pt x="66" y="22"/>
                      </a:cubicBezTo>
                      <a:cubicBezTo>
                        <a:pt x="64" y="23"/>
                        <a:pt x="65" y="21"/>
                        <a:pt x="64" y="23"/>
                      </a:cubicBezTo>
                      <a:cubicBezTo>
                        <a:pt x="64" y="22"/>
                        <a:pt x="64" y="21"/>
                        <a:pt x="65" y="21"/>
                      </a:cubicBezTo>
                      <a:cubicBezTo>
                        <a:pt x="65" y="20"/>
                        <a:pt x="65" y="20"/>
                        <a:pt x="65" y="19"/>
                      </a:cubicBezTo>
                      <a:cubicBezTo>
                        <a:pt x="63" y="20"/>
                        <a:pt x="62" y="23"/>
                        <a:pt x="62" y="24"/>
                      </a:cubicBezTo>
                      <a:cubicBezTo>
                        <a:pt x="62" y="23"/>
                        <a:pt x="62" y="23"/>
                        <a:pt x="63" y="23"/>
                      </a:cubicBezTo>
                      <a:cubicBezTo>
                        <a:pt x="61" y="27"/>
                        <a:pt x="61" y="27"/>
                        <a:pt x="61" y="27"/>
                      </a:cubicBezTo>
                      <a:cubicBezTo>
                        <a:pt x="60" y="28"/>
                        <a:pt x="60" y="27"/>
                        <a:pt x="60" y="26"/>
                      </a:cubicBezTo>
                      <a:cubicBezTo>
                        <a:pt x="60" y="27"/>
                        <a:pt x="60" y="28"/>
                        <a:pt x="59" y="29"/>
                      </a:cubicBezTo>
                      <a:cubicBezTo>
                        <a:pt x="59" y="28"/>
                        <a:pt x="58" y="28"/>
                        <a:pt x="59" y="26"/>
                      </a:cubicBezTo>
                      <a:cubicBezTo>
                        <a:pt x="57" y="30"/>
                        <a:pt x="57" y="30"/>
                        <a:pt x="57" y="30"/>
                      </a:cubicBezTo>
                      <a:cubicBezTo>
                        <a:pt x="57" y="31"/>
                        <a:pt x="55" y="32"/>
                        <a:pt x="55" y="31"/>
                      </a:cubicBezTo>
                      <a:cubicBezTo>
                        <a:pt x="55" y="32"/>
                        <a:pt x="54" y="34"/>
                        <a:pt x="54" y="35"/>
                      </a:cubicBezTo>
                      <a:cubicBezTo>
                        <a:pt x="54" y="36"/>
                        <a:pt x="53" y="37"/>
                        <a:pt x="53" y="38"/>
                      </a:cubicBezTo>
                      <a:cubicBezTo>
                        <a:pt x="53" y="38"/>
                        <a:pt x="53" y="39"/>
                        <a:pt x="52" y="40"/>
                      </a:cubicBezTo>
                      <a:cubicBezTo>
                        <a:pt x="52" y="40"/>
                        <a:pt x="52" y="40"/>
                        <a:pt x="52" y="40"/>
                      </a:cubicBezTo>
                      <a:cubicBezTo>
                        <a:pt x="52" y="40"/>
                        <a:pt x="52" y="40"/>
                        <a:pt x="52" y="41"/>
                      </a:cubicBezTo>
                      <a:cubicBezTo>
                        <a:pt x="52" y="41"/>
                        <a:pt x="52" y="41"/>
                        <a:pt x="52" y="42"/>
                      </a:cubicBezTo>
                      <a:cubicBezTo>
                        <a:pt x="51" y="44"/>
                        <a:pt x="49" y="46"/>
                        <a:pt x="48" y="49"/>
                      </a:cubicBezTo>
                      <a:cubicBezTo>
                        <a:pt x="46" y="50"/>
                        <a:pt x="46" y="50"/>
                        <a:pt x="46" y="50"/>
                      </a:cubicBezTo>
                      <a:cubicBezTo>
                        <a:pt x="45" y="53"/>
                        <a:pt x="49" y="49"/>
                        <a:pt x="47" y="53"/>
                      </a:cubicBezTo>
                      <a:cubicBezTo>
                        <a:pt x="46" y="56"/>
                        <a:pt x="46" y="53"/>
                        <a:pt x="45" y="54"/>
                      </a:cubicBezTo>
                      <a:cubicBezTo>
                        <a:pt x="45" y="55"/>
                        <a:pt x="45" y="58"/>
                        <a:pt x="42" y="60"/>
                      </a:cubicBezTo>
                      <a:cubicBezTo>
                        <a:pt x="43" y="59"/>
                        <a:pt x="43" y="59"/>
                        <a:pt x="43" y="58"/>
                      </a:cubicBezTo>
                      <a:close/>
                      <a:moveTo>
                        <a:pt x="19" y="76"/>
                      </a:moveTo>
                      <a:cubicBezTo>
                        <a:pt x="19" y="76"/>
                        <a:pt x="20" y="75"/>
                        <a:pt x="21" y="75"/>
                      </a:cubicBezTo>
                      <a:cubicBezTo>
                        <a:pt x="21" y="76"/>
                        <a:pt x="20" y="76"/>
                        <a:pt x="19" y="76"/>
                      </a:cubicBezTo>
                      <a:close/>
                      <a:moveTo>
                        <a:pt x="5" y="125"/>
                      </a:moveTo>
                      <a:cubicBezTo>
                        <a:pt x="5" y="125"/>
                        <a:pt x="4" y="124"/>
                        <a:pt x="4" y="123"/>
                      </a:cubicBezTo>
                      <a:cubicBezTo>
                        <a:pt x="5" y="124"/>
                        <a:pt x="5" y="124"/>
                        <a:pt x="5" y="125"/>
                      </a:cubicBezTo>
                      <a:close/>
                      <a:moveTo>
                        <a:pt x="135" y="144"/>
                      </a:moveTo>
                      <a:cubicBezTo>
                        <a:pt x="135" y="144"/>
                        <a:pt x="135" y="144"/>
                        <a:pt x="135" y="144"/>
                      </a:cubicBezTo>
                      <a:cubicBezTo>
                        <a:pt x="134" y="143"/>
                        <a:pt x="135" y="143"/>
                        <a:pt x="135" y="144"/>
                      </a:cubicBezTo>
                      <a:close/>
                      <a:moveTo>
                        <a:pt x="138" y="144"/>
                      </a:moveTo>
                      <a:cubicBezTo>
                        <a:pt x="138" y="144"/>
                        <a:pt x="138" y="144"/>
                        <a:pt x="138" y="144"/>
                      </a:cubicBezTo>
                      <a:cubicBezTo>
                        <a:pt x="138" y="144"/>
                        <a:pt x="137" y="144"/>
                        <a:pt x="137" y="144"/>
                      </a:cubicBezTo>
                      <a:cubicBezTo>
                        <a:pt x="137" y="144"/>
                        <a:pt x="137" y="144"/>
                        <a:pt x="138" y="144"/>
                      </a:cubicBezTo>
                      <a:close/>
                      <a:moveTo>
                        <a:pt x="110" y="11"/>
                      </a:moveTo>
                      <a:cubicBezTo>
                        <a:pt x="110" y="11"/>
                        <a:pt x="110" y="11"/>
                        <a:pt x="110" y="11"/>
                      </a:cubicBezTo>
                      <a:cubicBezTo>
                        <a:pt x="111" y="11"/>
                        <a:pt x="111" y="11"/>
                        <a:pt x="1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4" name="Freeform 5">
                  <a:extLst>
                    <a:ext uri="{FF2B5EF4-FFF2-40B4-BE49-F238E27FC236}">
                      <a16:creationId xmlns:a16="http://schemas.microsoft.com/office/drawing/2014/main" id="{90428247-0EB3-48DE-9957-DB651F249BF6}"/>
                    </a:ext>
                  </a:extLst>
                </p:cNvPr>
                <p:cNvSpPr>
                  <a:spLocks/>
                </p:cNvSpPr>
                <p:nvPr userDrawn="1"/>
              </p:nvSpPr>
              <p:spPr bwMode="auto">
                <a:xfrm>
                  <a:off x="4431" y="1152"/>
                  <a:ext cx="5" cy="1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5" name="Freeform 6">
                  <a:extLst>
                    <a:ext uri="{FF2B5EF4-FFF2-40B4-BE49-F238E27FC236}">
                      <a16:creationId xmlns:a16="http://schemas.microsoft.com/office/drawing/2014/main" id="{B6F1ECD0-058E-4B1A-B8D0-5FD3AEC29291}"/>
                    </a:ext>
                  </a:extLst>
                </p:cNvPr>
                <p:cNvSpPr>
                  <a:spLocks/>
                </p:cNvSpPr>
                <p:nvPr userDrawn="1"/>
              </p:nvSpPr>
              <p:spPr bwMode="auto">
                <a:xfrm>
                  <a:off x="4465" y="1207"/>
                  <a:ext cx="10" cy="5"/>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0"/>
                        <a:pt x="0" y="0"/>
                      </a:cubicBezTo>
                      <a:cubicBezTo>
                        <a:pt x="0" y="0"/>
                        <a:pt x="2"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6" name="Freeform 7">
                  <a:extLst>
                    <a:ext uri="{FF2B5EF4-FFF2-40B4-BE49-F238E27FC236}">
                      <a16:creationId xmlns:a16="http://schemas.microsoft.com/office/drawing/2014/main" id="{A4C6E047-EF1C-448A-B5F8-5F074268EDF4}"/>
                    </a:ext>
                  </a:extLst>
                </p:cNvPr>
                <p:cNvSpPr>
                  <a:spLocks/>
                </p:cNvSpPr>
                <p:nvPr userDrawn="1"/>
              </p:nvSpPr>
              <p:spPr bwMode="auto">
                <a:xfrm>
                  <a:off x="4470" y="1227"/>
                  <a:ext cx="15" cy="35"/>
                </a:xfrm>
                <a:custGeom>
                  <a:avLst/>
                  <a:gdLst>
                    <a:gd name="T0" fmla="*/ 1 w 3"/>
                    <a:gd name="T1" fmla="*/ 7 h 7"/>
                    <a:gd name="T2" fmla="*/ 1 w 3"/>
                    <a:gd name="T3" fmla="*/ 1 h 7"/>
                    <a:gd name="T4" fmla="*/ 1 w 3"/>
                    <a:gd name="T5" fmla="*/ 1 h 7"/>
                    <a:gd name="T6" fmla="*/ 0 w 3"/>
                    <a:gd name="T7" fmla="*/ 0 h 7"/>
                    <a:gd name="T8" fmla="*/ 1 w 3"/>
                    <a:gd name="T9" fmla="*/ 4 h 7"/>
                    <a:gd name="T10" fmla="*/ 1 w 3"/>
                    <a:gd name="T11" fmla="*/ 7 h 7"/>
                  </a:gdLst>
                  <a:ahLst/>
                  <a:cxnLst>
                    <a:cxn ang="0">
                      <a:pos x="T0" y="T1"/>
                    </a:cxn>
                    <a:cxn ang="0">
                      <a:pos x="T2" y="T3"/>
                    </a:cxn>
                    <a:cxn ang="0">
                      <a:pos x="T4" y="T5"/>
                    </a:cxn>
                    <a:cxn ang="0">
                      <a:pos x="T6" y="T7"/>
                    </a:cxn>
                    <a:cxn ang="0">
                      <a:pos x="T8" y="T9"/>
                    </a:cxn>
                    <a:cxn ang="0">
                      <a:pos x="T10" y="T11"/>
                    </a:cxn>
                  </a:cxnLst>
                  <a:rect l="0" t="0" r="r" b="b"/>
                  <a:pathLst>
                    <a:path w="3" h="7">
                      <a:moveTo>
                        <a:pt x="1" y="7"/>
                      </a:moveTo>
                      <a:cubicBezTo>
                        <a:pt x="3" y="6"/>
                        <a:pt x="1" y="3"/>
                        <a:pt x="1" y="1"/>
                      </a:cubicBezTo>
                      <a:cubicBezTo>
                        <a:pt x="1" y="1"/>
                        <a:pt x="1" y="1"/>
                        <a:pt x="1" y="1"/>
                      </a:cubicBezTo>
                      <a:cubicBezTo>
                        <a:pt x="0" y="0"/>
                        <a:pt x="0" y="0"/>
                        <a:pt x="0" y="0"/>
                      </a:cubicBezTo>
                      <a:cubicBezTo>
                        <a:pt x="0" y="1"/>
                        <a:pt x="1" y="2"/>
                        <a:pt x="1" y="4"/>
                      </a:cubicBezTo>
                      <a:cubicBezTo>
                        <a:pt x="1" y="5"/>
                        <a:pt x="2" y="6"/>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7" name="Freeform 8">
                  <a:extLst>
                    <a:ext uri="{FF2B5EF4-FFF2-40B4-BE49-F238E27FC236}">
                      <a16:creationId xmlns:a16="http://schemas.microsoft.com/office/drawing/2014/main" id="{BE9FF894-C4E1-418A-AD09-46636C8D322A}"/>
                    </a:ext>
                  </a:extLst>
                </p:cNvPr>
                <p:cNvSpPr>
                  <a:spLocks/>
                </p:cNvSpPr>
                <p:nvPr userDrawn="1"/>
              </p:nvSpPr>
              <p:spPr bwMode="auto">
                <a:xfrm>
                  <a:off x="4460" y="1282"/>
                  <a:ext cx="5" cy="15"/>
                </a:xfrm>
                <a:custGeom>
                  <a:avLst/>
                  <a:gdLst>
                    <a:gd name="T0" fmla="*/ 0 w 1"/>
                    <a:gd name="T1" fmla="*/ 2 h 3"/>
                    <a:gd name="T2" fmla="*/ 0 w 1"/>
                    <a:gd name="T3" fmla="*/ 0 h 3"/>
                    <a:gd name="T4" fmla="*/ 0 w 1"/>
                    <a:gd name="T5" fmla="*/ 1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0" y="3"/>
                        <a:pt x="0" y="0"/>
                      </a:cubicBezTo>
                      <a:cubicBezTo>
                        <a:pt x="0" y="0"/>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8" name="Freeform 9">
                  <a:extLst>
                    <a:ext uri="{FF2B5EF4-FFF2-40B4-BE49-F238E27FC236}">
                      <a16:creationId xmlns:a16="http://schemas.microsoft.com/office/drawing/2014/main" id="{09C8EED3-558A-4110-A93E-EC422B6D1B73}"/>
                    </a:ext>
                  </a:extLst>
                </p:cNvPr>
                <p:cNvSpPr>
                  <a:spLocks/>
                </p:cNvSpPr>
                <p:nvPr userDrawn="1"/>
              </p:nvSpPr>
              <p:spPr bwMode="auto">
                <a:xfrm>
                  <a:off x="4460" y="1282"/>
                  <a:ext cx="0" cy="5"/>
                </a:xfrm>
                <a:custGeom>
                  <a:avLst/>
                  <a:gdLst>
                    <a:gd name="T0" fmla="*/ 1 h 1"/>
                    <a:gd name="T1" fmla="*/ 1 h 1"/>
                  </a:gdLst>
                  <a:ahLst/>
                  <a:cxnLst>
                    <a:cxn ang="0">
                      <a:pos x="0" y="T0"/>
                    </a:cxn>
                    <a:cxn ang="0">
                      <a:pos x="0" y="T1"/>
                    </a:cxn>
                  </a:cxnLst>
                  <a:rect l="0" t="0" r="r" b="b"/>
                  <a:pathLst>
                    <a:path h="1">
                      <a:moveTo>
                        <a:pt x="0" y="1"/>
                      </a:move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9" name="Freeform 10">
                  <a:extLst>
                    <a:ext uri="{FF2B5EF4-FFF2-40B4-BE49-F238E27FC236}">
                      <a16:creationId xmlns:a16="http://schemas.microsoft.com/office/drawing/2014/main" id="{46AFF0BB-8282-4B66-89CA-E6C01FCD5F7C}"/>
                    </a:ext>
                  </a:extLst>
                </p:cNvPr>
                <p:cNvSpPr>
                  <a:spLocks/>
                </p:cNvSpPr>
                <p:nvPr userDrawn="1"/>
              </p:nvSpPr>
              <p:spPr bwMode="auto">
                <a:xfrm>
                  <a:off x="4451" y="1302"/>
                  <a:ext cx="9" cy="10"/>
                </a:xfrm>
                <a:custGeom>
                  <a:avLst/>
                  <a:gdLst>
                    <a:gd name="T0" fmla="*/ 1 w 2"/>
                    <a:gd name="T1" fmla="*/ 1 h 2"/>
                    <a:gd name="T2" fmla="*/ 1 w 2"/>
                    <a:gd name="T3" fmla="*/ 0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0"/>
                        <a:pt x="1" y="0"/>
                      </a:cubicBezTo>
                      <a:cubicBezTo>
                        <a:pt x="1" y="0"/>
                        <a:pt x="1" y="1"/>
                        <a:pt x="1" y="1"/>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0" name="Freeform 11">
                  <a:extLst>
                    <a:ext uri="{FF2B5EF4-FFF2-40B4-BE49-F238E27FC236}">
                      <a16:creationId xmlns:a16="http://schemas.microsoft.com/office/drawing/2014/main" id="{44917639-CDF4-4A87-9EFA-D2314B835C89}"/>
                    </a:ext>
                  </a:extLst>
                </p:cNvPr>
                <p:cNvSpPr>
                  <a:spLocks/>
                </p:cNvSpPr>
                <p:nvPr userDrawn="1"/>
              </p:nvSpPr>
              <p:spPr bwMode="auto">
                <a:xfrm>
                  <a:off x="4460" y="131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1" name="Freeform 12">
                  <a:extLst>
                    <a:ext uri="{FF2B5EF4-FFF2-40B4-BE49-F238E27FC236}">
                      <a16:creationId xmlns:a16="http://schemas.microsoft.com/office/drawing/2014/main" id="{27B94837-1E85-4D4B-8C50-F6D7A79A1580}"/>
                    </a:ext>
                  </a:extLst>
                </p:cNvPr>
                <p:cNvSpPr>
                  <a:spLocks/>
                </p:cNvSpPr>
                <p:nvPr userDrawn="1"/>
              </p:nvSpPr>
              <p:spPr bwMode="auto">
                <a:xfrm>
                  <a:off x="4460" y="1307"/>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2" name="Freeform 13">
                  <a:extLst>
                    <a:ext uri="{FF2B5EF4-FFF2-40B4-BE49-F238E27FC236}">
                      <a16:creationId xmlns:a16="http://schemas.microsoft.com/office/drawing/2014/main" id="{A99FA52F-A9D4-4EC1-946B-DD52D7E4D532}"/>
                    </a:ext>
                  </a:extLst>
                </p:cNvPr>
                <p:cNvSpPr>
                  <a:spLocks/>
                </p:cNvSpPr>
                <p:nvPr userDrawn="1"/>
              </p:nvSpPr>
              <p:spPr bwMode="auto">
                <a:xfrm>
                  <a:off x="4465" y="1287"/>
                  <a:ext cx="5" cy="15"/>
                </a:xfrm>
                <a:custGeom>
                  <a:avLst/>
                  <a:gdLst>
                    <a:gd name="T0" fmla="*/ 0 w 1"/>
                    <a:gd name="T1" fmla="*/ 3 h 3"/>
                    <a:gd name="T2" fmla="*/ 0 w 1"/>
                    <a:gd name="T3" fmla="*/ 3 h 3"/>
                    <a:gd name="T4" fmla="*/ 0 w 1"/>
                    <a:gd name="T5" fmla="*/ 3 h 3"/>
                  </a:gdLst>
                  <a:ahLst/>
                  <a:cxnLst>
                    <a:cxn ang="0">
                      <a:pos x="T0" y="T1"/>
                    </a:cxn>
                    <a:cxn ang="0">
                      <a:pos x="T2" y="T3"/>
                    </a:cxn>
                    <a:cxn ang="0">
                      <a:pos x="T4" y="T5"/>
                    </a:cxn>
                  </a:cxnLst>
                  <a:rect l="0" t="0" r="r" b="b"/>
                  <a:pathLst>
                    <a:path w="1" h="3">
                      <a:moveTo>
                        <a:pt x="0" y="3"/>
                      </a:moveTo>
                      <a:cubicBezTo>
                        <a:pt x="0" y="2"/>
                        <a:pt x="0" y="1"/>
                        <a:pt x="0" y="3"/>
                      </a:cubicBezTo>
                      <a:cubicBezTo>
                        <a:pt x="1" y="0"/>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3" name="Freeform 14">
                  <a:extLst>
                    <a:ext uri="{FF2B5EF4-FFF2-40B4-BE49-F238E27FC236}">
                      <a16:creationId xmlns:a16="http://schemas.microsoft.com/office/drawing/2014/main" id="{29037A96-D03A-45B4-B29D-C9ABDFE8D9B3}"/>
                    </a:ext>
                  </a:extLst>
                </p:cNvPr>
                <p:cNvSpPr>
                  <a:spLocks/>
                </p:cNvSpPr>
                <p:nvPr userDrawn="1"/>
              </p:nvSpPr>
              <p:spPr bwMode="auto">
                <a:xfrm>
                  <a:off x="4480" y="1252"/>
                  <a:ext cx="5" cy="15"/>
                </a:xfrm>
                <a:custGeom>
                  <a:avLst/>
                  <a:gdLst>
                    <a:gd name="T0" fmla="*/ 1 w 1"/>
                    <a:gd name="T1" fmla="*/ 3 h 3"/>
                    <a:gd name="T2" fmla="*/ 1 w 1"/>
                    <a:gd name="T3" fmla="*/ 1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1"/>
                        <a:pt x="1" y="1"/>
                        <a:pt x="1" y="1"/>
                      </a:cubicBezTo>
                      <a:cubicBezTo>
                        <a:pt x="1" y="1"/>
                        <a:pt x="1" y="0"/>
                        <a:pt x="1"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4" name="Freeform 15">
                  <a:extLst>
                    <a:ext uri="{FF2B5EF4-FFF2-40B4-BE49-F238E27FC236}">
                      <a16:creationId xmlns:a16="http://schemas.microsoft.com/office/drawing/2014/main" id="{AF0E0235-9199-4AA1-A9A2-C7B1AAFA9C7C}"/>
                    </a:ext>
                  </a:extLst>
                </p:cNvPr>
                <p:cNvSpPr>
                  <a:spLocks/>
                </p:cNvSpPr>
                <p:nvPr userDrawn="1"/>
              </p:nvSpPr>
              <p:spPr bwMode="auto">
                <a:xfrm>
                  <a:off x="4436" y="1342"/>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5" name="Freeform 16">
                  <a:extLst>
                    <a:ext uri="{FF2B5EF4-FFF2-40B4-BE49-F238E27FC236}">
                      <a16:creationId xmlns:a16="http://schemas.microsoft.com/office/drawing/2014/main" id="{61DDDF83-A656-425B-B3AC-CA0983952175}"/>
                    </a:ext>
                  </a:extLst>
                </p:cNvPr>
                <p:cNvSpPr>
                  <a:spLocks/>
                </p:cNvSpPr>
                <p:nvPr userDrawn="1"/>
              </p:nvSpPr>
              <p:spPr bwMode="auto">
                <a:xfrm>
                  <a:off x="4436" y="1347"/>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6" name="Freeform 17">
                  <a:extLst>
                    <a:ext uri="{FF2B5EF4-FFF2-40B4-BE49-F238E27FC236}">
                      <a16:creationId xmlns:a16="http://schemas.microsoft.com/office/drawing/2014/main" id="{2E0D3A67-17A7-4BBE-B63C-E21FD38C1EAE}"/>
                    </a:ext>
                  </a:extLst>
                </p:cNvPr>
                <p:cNvSpPr>
                  <a:spLocks/>
                </p:cNvSpPr>
                <p:nvPr userDrawn="1"/>
              </p:nvSpPr>
              <p:spPr bwMode="auto">
                <a:xfrm>
                  <a:off x="4465" y="1307"/>
                  <a:ext cx="0" cy="15"/>
                </a:xfrm>
                <a:custGeom>
                  <a:avLst/>
                  <a:gdLst>
                    <a:gd name="T0" fmla="*/ 15 h 15"/>
                    <a:gd name="T1" fmla="*/ 0 h 15"/>
                    <a:gd name="T2" fmla="*/ 15 h 15"/>
                    <a:gd name="T3" fmla="*/ 15 h 15"/>
                  </a:gdLst>
                  <a:ahLst/>
                  <a:cxnLst>
                    <a:cxn ang="0">
                      <a:pos x="0" y="T0"/>
                    </a:cxn>
                    <a:cxn ang="0">
                      <a:pos x="0" y="T1"/>
                    </a:cxn>
                    <a:cxn ang="0">
                      <a:pos x="0" y="T2"/>
                    </a:cxn>
                    <a:cxn ang="0">
                      <a:pos x="0" y="T3"/>
                    </a:cxn>
                  </a:cxnLst>
                  <a:rect l="0" t="0" r="r" b="b"/>
                  <a:pathLst>
                    <a:path h="15">
                      <a:moveTo>
                        <a:pt x="0" y="15"/>
                      </a:moveTo>
                      <a:lnTo>
                        <a:pt x="0" y="0"/>
                      </a:lnTo>
                      <a:lnTo>
                        <a:pt x="0"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7" name="Freeform 18">
                  <a:extLst>
                    <a:ext uri="{FF2B5EF4-FFF2-40B4-BE49-F238E27FC236}">
                      <a16:creationId xmlns:a16="http://schemas.microsoft.com/office/drawing/2014/main" id="{DCBFD82B-7F67-410A-A994-3C866E694FB3}"/>
                    </a:ext>
                  </a:extLst>
                </p:cNvPr>
                <p:cNvSpPr>
                  <a:spLocks/>
                </p:cNvSpPr>
                <p:nvPr userDrawn="1"/>
              </p:nvSpPr>
              <p:spPr bwMode="auto">
                <a:xfrm>
                  <a:off x="4411" y="1362"/>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8" name="Freeform 19">
                  <a:extLst>
                    <a:ext uri="{FF2B5EF4-FFF2-40B4-BE49-F238E27FC236}">
                      <a16:creationId xmlns:a16="http://schemas.microsoft.com/office/drawing/2014/main" id="{665679E0-FC83-40B2-BB66-3DC0A7A4C4B6}"/>
                    </a:ext>
                  </a:extLst>
                </p:cNvPr>
                <p:cNvSpPr>
                  <a:spLocks/>
                </p:cNvSpPr>
                <p:nvPr userDrawn="1"/>
              </p:nvSpPr>
              <p:spPr bwMode="auto">
                <a:xfrm>
                  <a:off x="4386" y="1372"/>
                  <a:ext cx="15" cy="10"/>
                </a:xfrm>
                <a:custGeom>
                  <a:avLst/>
                  <a:gdLst>
                    <a:gd name="T0" fmla="*/ 2 w 3"/>
                    <a:gd name="T1" fmla="*/ 1 h 2"/>
                    <a:gd name="T2" fmla="*/ 2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1" y="1"/>
                        <a:pt x="2" y="0"/>
                      </a:cubicBezTo>
                      <a:cubicBezTo>
                        <a:pt x="1" y="1"/>
                        <a:pt x="0" y="1"/>
                        <a:pt x="0" y="2"/>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9" name="Freeform 20">
                  <a:extLst>
                    <a:ext uri="{FF2B5EF4-FFF2-40B4-BE49-F238E27FC236}">
                      <a16:creationId xmlns:a16="http://schemas.microsoft.com/office/drawing/2014/main" id="{A1F30D14-0449-4E70-B7C6-F9E713157208}"/>
                    </a:ext>
                  </a:extLst>
                </p:cNvPr>
                <p:cNvSpPr>
                  <a:spLocks/>
                </p:cNvSpPr>
                <p:nvPr userDrawn="1"/>
              </p:nvSpPr>
              <p:spPr bwMode="auto">
                <a:xfrm>
                  <a:off x="4381" y="13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0" name="Freeform 21">
                  <a:extLst>
                    <a:ext uri="{FF2B5EF4-FFF2-40B4-BE49-F238E27FC236}">
                      <a16:creationId xmlns:a16="http://schemas.microsoft.com/office/drawing/2014/main" id="{DB82B38C-656F-43FD-A409-B66EB684D232}"/>
                    </a:ext>
                  </a:extLst>
                </p:cNvPr>
                <p:cNvSpPr>
                  <a:spLocks/>
                </p:cNvSpPr>
                <p:nvPr userDrawn="1"/>
              </p:nvSpPr>
              <p:spPr bwMode="auto">
                <a:xfrm>
                  <a:off x="4421" y="1362"/>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1" name="Freeform 22">
                  <a:extLst>
                    <a:ext uri="{FF2B5EF4-FFF2-40B4-BE49-F238E27FC236}">
                      <a16:creationId xmlns:a16="http://schemas.microsoft.com/office/drawing/2014/main" id="{9B7E8D2A-EB23-4605-BD54-49C1F73E5FEE}"/>
                    </a:ext>
                  </a:extLst>
                </p:cNvPr>
                <p:cNvSpPr>
                  <a:spLocks/>
                </p:cNvSpPr>
                <p:nvPr userDrawn="1"/>
              </p:nvSpPr>
              <p:spPr bwMode="auto">
                <a:xfrm>
                  <a:off x="4421" y="1367"/>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2" name="Freeform 23">
                  <a:extLst>
                    <a:ext uri="{FF2B5EF4-FFF2-40B4-BE49-F238E27FC236}">
                      <a16:creationId xmlns:a16="http://schemas.microsoft.com/office/drawing/2014/main" id="{24ACE019-092F-41CD-BADF-39A487EFD24E}"/>
                    </a:ext>
                  </a:extLst>
                </p:cNvPr>
                <p:cNvSpPr>
                  <a:spLocks/>
                </p:cNvSpPr>
                <p:nvPr userDrawn="1"/>
              </p:nvSpPr>
              <p:spPr bwMode="auto">
                <a:xfrm>
                  <a:off x="4426"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3" name="Freeform 24">
                  <a:extLst>
                    <a:ext uri="{FF2B5EF4-FFF2-40B4-BE49-F238E27FC236}">
                      <a16:creationId xmlns:a16="http://schemas.microsoft.com/office/drawing/2014/main" id="{63BE34B8-4C33-45DC-94D9-3C6F2288CB5B}"/>
                    </a:ext>
                  </a:extLst>
                </p:cNvPr>
                <p:cNvSpPr>
                  <a:spLocks/>
                </p:cNvSpPr>
                <p:nvPr userDrawn="1"/>
              </p:nvSpPr>
              <p:spPr bwMode="auto">
                <a:xfrm>
                  <a:off x="4451" y="1337"/>
                  <a:ext cx="4" cy="20"/>
                </a:xfrm>
                <a:custGeom>
                  <a:avLst/>
                  <a:gdLst>
                    <a:gd name="T0" fmla="*/ 0 w 1"/>
                    <a:gd name="T1" fmla="*/ 0 h 4"/>
                    <a:gd name="T2" fmla="*/ 1 w 1"/>
                    <a:gd name="T3" fmla="*/ 2 h 4"/>
                    <a:gd name="T4" fmla="*/ 0 w 1"/>
                    <a:gd name="T5" fmla="*/ 0 h 4"/>
                  </a:gdLst>
                  <a:ahLst/>
                  <a:cxnLst>
                    <a:cxn ang="0">
                      <a:pos x="T0" y="T1"/>
                    </a:cxn>
                    <a:cxn ang="0">
                      <a:pos x="T2" y="T3"/>
                    </a:cxn>
                    <a:cxn ang="0">
                      <a:pos x="T4" y="T5"/>
                    </a:cxn>
                  </a:cxnLst>
                  <a:rect l="0" t="0" r="r" b="b"/>
                  <a:pathLst>
                    <a:path w="1" h="4">
                      <a:moveTo>
                        <a:pt x="0" y="0"/>
                      </a:moveTo>
                      <a:cubicBezTo>
                        <a:pt x="0" y="1"/>
                        <a:pt x="0" y="4"/>
                        <a:pt x="1" y="2"/>
                      </a:cubicBezTo>
                      <a:cubicBezTo>
                        <a:pt x="1" y="1"/>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4" name="Freeform 25">
                  <a:extLst>
                    <a:ext uri="{FF2B5EF4-FFF2-40B4-BE49-F238E27FC236}">
                      <a16:creationId xmlns:a16="http://schemas.microsoft.com/office/drawing/2014/main" id="{A6124267-978C-46FC-809A-BF957BB2BBCE}"/>
                    </a:ext>
                  </a:extLst>
                </p:cNvPr>
                <p:cNvSpPr>
                  <a:spLocks/>
                </p:cNvSpPr>
                <p:nvPr userDrawn="1"/>
              </p:nvSpPr>
              <p:spPr bwMode="auto">
                <a:xfrm>
                  <a:off x="4436" y="1352"/>
                  <a:ext cx="5" cy="10"/>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1"/>
                        <a:pt x="0" y="1"/>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5" name="Freeform 26">
                  <a:extLst>
                    <a:ext uri="{FF2B5EF4-FFF2-40B4-BE49-F238E27FC236}">
                      <a16:creationId xmlns:a16="http://schemas.microsoft.com/office/drawing/2014/main" id="{C91DBCCA-4237-4813-B199-B29E2065263D}"/>
                    </a:ext>
                  </a:extLst>
                </p:cNvPr>
                <p:cNvSpPr>
                  <a:spLocks/>
                </p:cNvSpPr>
                <p:nvPr userDrawn="1"/>
              </p:nvSpPr>
              <p:spPr bwMode="auto">
                <a:xfrm>
                  <a:off x="4431" y="1362"/>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6" name="Freeform 27">
                  <a:extLst>
                    <a:ext uri="{FF2B5EF4-FFF2-40B4-BE49-F238E27FC236}">
                      <a16:creationId xmlns:a16="http://schemas.microsoft.com/office/drawing/2014/main" id="{3C1F167E-CEA2-4F74-9675-4664A794C47A}"/>
                    </a:ext>
                  </a:extLst>
                </p:cNvPr>
                <p:cNvSpPr>
                  <a:spLocks/>
                </p:cNvSpPr>
                <p:nvPr userDrawn="1"/>
              </p:nvSpPr>
              <p:spPr bwMode="auto">
                <a:xfrm>
                  <a:off x="4381" y="1382"/>
                  <a:ext cx="15" cy="10"/>
                </a:xfrm>
                <a:custGeom>
                  <a:avLst/>
                  <a:gdLst>
                    <a:gd name="T0" fmla="*/ 2 w 3"/>
                    <a:gd name="T1" fmla="*/ 1 h 2"/>
                    <a:gd name="T2" fmla="*/ 0 w 3"/>
                    <a:gd name="T3" fmla="*/ 2 h 2"/>
                    <a:gd name="T4" fmla="*/ 3 w 3"/>
                    <a:gd name="T5" fmla="*/ 1 h 2"/>
                    <a:gd name="T6" fmla="*/ 2 w 3"/>
                    <a:gd name="T7" fmla="*/ 1 h 2"/>
                  </a:gdLst>
                  <a:ahLst/>
                  <a:cxnLst>
                    <a:cxn ang="0">
                      <a:pos x="T0" y="T1"/>
                    </a:cxn>
                    <a:cxn ang="0">
                      <a:pos x="T2" y="T3"/>
                    </a:cxn>
                    <a:cxn ang="0">
                      <a:pos x="T4" y="T5"/>
                    </a:cxn>
                    <a:cxn ang="0">
                      <a:pos x="T6" y="T7"/>
                    </a:cxn>
                  </a:cxnLst>
                  <a:rect l="0" t="0" r="r" b="b"/>
                  <a:pathLst>
                    <a:path w="3" h="2">
                      <a:moveTo>
                        <a:pt x="2" y="1"/>
                      </a:moveTo>
                      <a:cubicBezTo>
                        <a:pt x="2" y="1"/>
                        <a:pt x="1" y="2"/>
                        <a:pt x="0" y="2"/>
                      </a:cubicBezTo>
                      <a:cubicBezTo>
                        <a:pt x="1" y="2"/>
                        <a:pt x="2" y="2"/>
                        <a:pt x="3" y="1"/>
                      </a:cubicBezTo>
                      <a:cubicBezTo>
                        <a:pt x="3" y="1"/>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7" name="Freeform 28">
                  <a:extLst>
                    <a:ext uri="{FF2B5EF4-FFF2-40B4-BE49-F238E27FC236}">
                      <a16:creationId xmlns:a16="http://schemas.microsoft.com/office/drawing/2014/main" id="{F9571FD8-3A4C-4425-BC7D-236396B6CD01}"/>
                    </a:ext>
                  </a:extLst>
                </p:cNvPr>
                <p:cNvSpPr>
                  <a:spLocks/>
                </p:cNvSpPr>
                <p:nvPr userDrawn="1"/>
              </p:nvSpPr>
              <p:spPr bwMode="auto">
                <a:xfrm>
                  <a:off x="4411"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8" name="Freeform 29">
                  <a:extLst>
                    <a:ext uri="{FF2B5EF4-FFF2-40B4-BE49-F238E27FC236}">
                      <a16:creationId xmlns:a16="http://schemas.microsoft.com/office/drawing/2014/main" id="{950CE4AB-360D-4AC5-AE15-E4E5CDB39E7E}"/>
                    </a:ext>
                  </a:extLst>
                </p:cNvPr>
                <p:cNvSpPr>
                  <a:spLocks/>
                </p:cNvSpPr>
                <p:nvPr userDrawn="1"/>
              </p:nvSpPr>
              <p:spPr bwMode="auto">
                <a:xfrm>
                  <a:off x="4336" y="1407"/>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9" name="Freeform 30">
                  <a:extLst>
                    <a:ext uri="{FF2B5EF4-FFF2-40B4-BE49-F238E27FC236}">
                      <a16:creationId xmlns:a16="http://schemas.microsoft.com/office/drawing/2014/main" id="{6BF7B0EE-5965-4077-9428-45B5ADD5E35C}"/>
                    </a:ext>
                  </a:extLst>
                </p:cNvPr>
                <p:cNvSpPr>
                  <a:spLocks/>
                </p:cNvSpPr>
                <p:nvPr userDrawn="1"/>
              </p:nvSpPr>
              <p:spPr bwMode="auto">
                <a:xfrm>
                  <a:off x="4396" y="1382"/>
                  <a:ext cx="10" cy="5"/>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0"/>
                        <a:pt x="2" y="0"/>
                      </a:cubicBezTo>
                      <a:cubicBezTo>
                        <a:pt x="1" y="0"/>
                        <a:pt x="1"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0" name="Freeform 31">
                  <a:extLst>
                    <a:ext uri="{FF2B5EF4-FFF2-40B4-BE49-F238E27FC236}">
                      <a16:creationId xmlns:a16="http://schemas.microsoft.com/office/drawing/2014/main" id="{C07444CF-9B76-4BDA-BE09-61DC9A9E3887}"/>
                    </a:ext>
                  </a:extLst>
                </p:cNvPr>
                <p:cNvSpPr>
                  <a:spLocks/>
                </p:cNvSpPr>
                <p:nvPr userDrawn="1"/>
              </p:nvSpPr>
              <p:spPr bwMode="auto">
                <a:xfrm>
                  <a:off x="4366" y="1392"/>
                  <a:ext cx="10" cy="5"/>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2"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1" name="Freeform 32">
                  <a:extLst>
                    <a:ext uri="{FF2B5EF4-FFF2-40B4-BE49-F238E27FC236}">
                      <a16:creationId xmlns:a16="http://schemas.microsoft.com/office/drawing/2014/main" id="{FDEC95C2-E683-4122-87BE-FA4E30943A5A}"/>
                    </a:ext>
                  </a:extLst>
                </p:cNvPr>
                <p:cNvSpPr>
                  <a:spLocks/>
                </p:cNvSpPr>
                <p:nvPr userDrawn="1"/>
              </p:nvSpPr>
              <p:spPr bwMode="auto">
                <a:xfrm>
                  <a:off x="4406" y="13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2" name="Freeform 33">
                  <a:extLst>
                    <a:ext uri="{FF2B5EF4-FFF2-40B4-BE49-F238E27FC236}">
                      <a16:creationId xmlns:a16="http://schemas.microsoft.com/office/drawing/2014/main" id="{A79FE249-1637-4591-AE4D-2EBAA2C6EBAF}"/>
                    </a:ext>
                  </a:extLst>
                </p:cNvPr>
                <p:cNvSpPr>
                  <a:spLocks/>
                </p:cNvSpPr>
                <p:nvPr userDrawn="1"/>
              </p:nvSpPr>
              <p:spPr bwMode="auto">
                <a:xfrm>
                  <a:off x="4406" y="1377"/>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3" name="Freeform 34">
                  <a:extLst>
                    <a:ext uri="{FF2B5EF4-FFF2-40B4-BE49-F238E27FC236}">
                      <a16:creationId xmlns:a16="http://schemas.microsoft.com/office/drawing/2014/main" id="{CCCB210C-7C33-41F6-99BD-8F9D473B1508}"/>
                    </a:ext>
                  </a:extLst>
                </p:cNvPr>
                <p:cNvSpPr>
                  <a:spLocks/>
                </p:cNvSpPr>
                <p:nvPr userDrawn="1"/>
              </p:nvSpPr>
              <p:spPr bwMode="auto">
                <a:xfrm>
                  <a:off x="4316" y="1412"/>
                  <a:ext cx="40" cy="25"/>
                </a:xfrm>
                <a:custGeom>
                  <a:avLst/>
                  <a:gdLst>
                    <a:gd name="T0" fmla="*/ 3 w 8"/>
                    <a:gd name="T1" fmla="*/ 5 h 5"/>
                    <a:gd name="T2" fmla="*/ 7 w 8"/>
                    <a:gd name="T3" fmla="*/ 4 h 5"/>
                    <a:gd name="T4" fmla="*/ 5 w 8"/>
                    <a:gd name="T5" fmla="*/ 0 h 5"/>
                    <a:gd name="T6" fmla="*/ 3 w 8"/>
                    <a:gd name="T7" fmla="*/ 1 h 5"/>
                    <a:gd name="T8" fmla="*/ 6 w 8"/>
                    <a:gd name="T9" fmla="*/ 2 h 5"/>
                    <a:gd name="T10" fmla="*/ 2 w 8"/>
                    <a:gd name="T11" fmla="*/ 2 h 5"/>
                    <a:gd name="T12" fmla="*/ 0 w 8"/>
                    <a:gd name="T13" fmla="*/ 5 h 5"/>
                    <a:gd name="T14" fmla="*/ 3 w 8"/>
                    <a:gd name="T15" fmla="*/ 4 h 5"/>
                    <a:gd name="T16" fmla="*/ 3 w 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3" y="5"/>
                      </a:moveTo>
                      <a:cubicBezTo>
                        <a:pt x="3" y="4"/>
                        <a:pt x="5" y="3"/>
                        <a:pt x="7" y="4"/>
                      </a:cubicBezTo>
                      <a:cubicBezTo>
                        <a:pt x="8" y="2"/>
                        <a:pt x="6" y="1"/>
                        <a:pt x="5" y="0"/>
                      </a:cubicBezTo>
                      <a:cubicBezTo>
                        <a:pt x="5" y="0"/>
                        <a:pt x="5" y="0"/>
                        <a:pt x="3" y="1"/>
                      </a:cubicBezTo>
                      <a:cubicBezTo>
                        <a:pt x="4" y="1"/>
                        <a:pt x="7" y="1"/>
                        <a:pt x="6" y="2"/>
                      </a:cubicBezTo>
                      <a:cubicBezTo>
                        <a:pt x="3" y="3"/>
                        <a:pt x="4" y="2"/>
                        <a:pt x="2" y="2"/>
                      </a:cubicBezTo>
                      <a:cubicBezTo>
                        <a:pt x="4" y="3"/>
                        <a:pt x="0" y="4"/>
                        <a:pt x="0" y="5"/>
                      </a:cubicBezTo>
                      <a:cubicBezTo>
                        <a:pt x="3" y="4"/>
                        <a:pt x="3" y="4"/>
                        <a:pt x="3" y="4"/>
                      </a:cubicBezTo>
                      <a:cubicBezTo>
                        <a:pt x="3" y="4"/>
                        <a:pt x="2"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4" name="Freeform 35">
                  <a:extLst>
                    <a:ext uri="{FF2B5EF4-FFF2-40B4-BE49-F238E27FC236}">
                      <a16:creationId xmlns:a16="http://schemas.microsoft.com/office/drawing/2014/main" id="{05A6B1DB-3BAE-4E84-87FD-04C6CC2764B6}"/>
                    </a:ext>
                  </a:extLst>
                </p:cNvPr>
                <p:cNvSpPr>
                  <a:spLocks/>
                </p:cNvSpPr>
                <p:nvPr userDrawn="1"/>
              </p:nvSpPr>
              <p:spPr bwMode="auto">
                <a:xfrm>
                  <a:off x="4341" y="1402"/>
                  <a:ext cx="20" cy="5"/>
                </a:xfrm>
                <a:custGeom>
                  <a:avLst/>
                  <a:gdLst>
                    <a:gd name="T0" fmla="*/ 3 w 4"/>
                    <a:gd name="T1" fmla="*/ 1 h 1"/>
                    <a:gd name="T2" fmla="*/ 4 w 4"/>
                    <a:gd name="T3" fmla="*/ 0 h 1"/>
                    <a:gd name="T4" fmla="*/ 1 w 4"/>
                    <a:gd name="T5" fmla="*/ 0 h 1"/>
                    <a:gd name="T6" fmla="*/ 0 w 4"/>
                    <a:gd name="T7" fmla="*/ 1 h 1"/>
                    <a:gd name="T8" fmla="*/ 1 w 4"/>
                    <a:gd name="T9" fmla="*/ 1 h 1"/>
                    <a:gd name="T10" fmla="*/ 3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0"/>
                        <a:pt x="4" y="0"/>
                        <a:pt x="4" y="0"/>
                      </a:cubicBezTo>
                      <a:cubicBezTo>
                        <a:pt x="3" y="0"/>
                        <a:pt x="2" y="0"/>
                        <a:pt x="1" y="0"/>
                      </a:cubicBezTo>
                      <a:cubicBezTo>
                        <a:pt x="0" y="1"/>
                        <a:pt x="0" y="1"/>
                        <a:pt x="0" y="1"/>
                      </a:cubicBezTo>
                      <a:cubicBezTo>
                        <a:pt x="0" y="1"/>
                        <a:pt x="1" y="1"/>
                        <a:pt x="1" y="1"/>
                      </a:cubicBezTo>
                      <a:cubicBezTo>
                        <a:pt x="2" y="1"/>
                        <a:pt x="3" y="0"/>
                        <a:pt x="3"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5" name="Freeform 36">
                  <a:extLst>
                    <a:ext uri="{FF2B5EF4-FFF2-40B4-BE49-F238E27FC236}">
                      <a16:creationId xmlns:a16="http://schemas.microsoft.com/office/drawing/2014/main" id="{8DECBB56-85A5-41BC-972C-34DA35EFC2B0}"/>
                    </a:ext>
                  </a:extLst>
                </p:cNvPr>
                <p:cNvSpPr>
                  <a:spLocks/>
                </p:cNvSpPr>
                <p:nvPr userDrawn="1"/>
              </p:nvSpPr>
              <p:spPr bwMode="auto">
                <a:xfrm>
                  <a:off x="4361" y="1392"/>
                  <a:ext cx="25" cy="15"/>
                </a:xfrm>
                <a:custGeom>
                  <a:avLst/>
                  <a:gdLst>
                    <a:gd name="T0" fmla="*/ 3 w 5"/>
                    <a:gd name="T1" fmla="*/ 1 h 3"/>
                    <a:gd name="T2" fmla="*/ 2 w 5"/>
                    <a:gd name="T3" fmla="*/ 3 h 3"/>
                    <a:gd name="T4" fmla="*/ 5 w 5"/>
                    <a:gd name="T5" fmla="*/ 1 h 3"/>
                    <a:gd name="T6" fmla="*/ 3 w 5"/>
                    <a:gd name="T7" fmla="*/ 1 h 3"/>
                    <a:gd name="T8" fmla="*/ 4 w 5"/>
                    <a:gd name="T9" fmla="*/ 0 h 3"/>
                    <a:gd name="T10" fmla="*/ 3 w 5"/>
                    <a:gd name="T11" fmla="*/ 1 h 3"/>
                    <a:gd name="T12" fmla="*/ 3 w 5"/>
                    <a:gd name="T13" fmla="*/ 1 h 3"/>
                    <a:gd name="T14" fmla="*/ 3 w 5"/>
                    <a:gd name="T15" fmla="*/ 1 h 3"/>
                    <a:gd name="T16" fmla="*/ 3 w 5"/>
                    <a:gd name="T17" fmla="*/ 1 h 3"/>
                    <a:gd name="T18" fmla="*/ 3 w 5"/>
                    <a:gd name="T19" fmla="*/ 1 h 3"/>
                    <a:gd name="T20" fmla="*/ 3 w 5"/>
                    <a:gd name="T21" fmla="*/ 1 h 3"/>
                    <a:gd name="T22" fmla="*/ 3 w 5"/>
                    <a:gd name="T23" fmla="*/ 1 h 3"/>
                    <a:gd name="T24" fmla="*/ 3 w 5"/>
                    <a:gd name="T25" fmla="*/ 1 h 3"/>
                    <a:gd name="T26" fmla="*/ 3 w 5"/>
                    <a:gd name="T27" fmla="*/ 1 h 3"/>
                    <a:gd name="T28" fmla="*/ 3 w 5"/>
                    <a:gd name="T29" fmla="*/ 1 h 3"/>
                    <a:gd name="T30" fmla="*/ 0 w 5"/>
                    <a:gd name="T31" fmla="*/ 2 h 3"/>
                    <a:gd name="T32" fmla="*/ 3 w 5"/>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3">
                      <a:moveTo>
                        <a:pt x="3" y="1"/>
                      </a:moveTo>
                      <a:cubicBezTo>
                        <a:pt x="3" y="2"/>
                        <a:pt x="1" y="3"/>
                        <a:pt x="2" y="3"/>
                      </a:cubicBezTo>
                      <a:cubicBezTo>
                        <a:pt x="4" y="3"/>
                        <a:pt x="4" y="2"/>
                        <a:pt x="5" y="1"/>
                      </a:cubicBezTo>
                      <a:cubicBezTo>
                        <a:pt x="1" y="3"/>
                        <a:pt x="5" y="1"/>
                        <a:pt x="3" y="1"/>
                      </a:cubicBezTo>
                      <a:cubicBezTo>
                        <a:pt x="3" y="1"/>
                        <a:pt x="4" y="1"/>
                        <a:pt x="4" y="0"/>
                      </a:cubicBezTo>
                      <a:cubicBezTo>
                        <a:pt x="4"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3" y="1"/>
                        <a:pt x="3" y="1"/>
                      </a:cubicBezTo>
                      <a:cubicBezTo>
                        <a:pt x="3" y="1"/>
                        <a:pt x="3" y="1"/>
                        <a:pt x="3" y="1"/>
                      </a:cubicBezTo>
                      <a:cubicBezTo>
                        <a:pt x="3" y="1"/>
                        <a:pt x="3" y="1"/>
                        <a:pt x="3" y="1"/>
                      </a:cubicBezTo>
                      <a:cubicBezTo>
                        <a:pt x="0" y="2"/>
                        <a:pt x="0" y="2"/>
                        <a:pt x="0" y="2"/>
                      </a:cubicBezTo>
                      <a:cubicBezTo>
                        <a:pt x="0" y="2"/>
                        <a:pt x="1"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6" name="Freeform 37">
                  <a:extLst>
                    <a:ext uri="{FF2B5EF4-FFF2-40B4-BE49-F238E27FC236}">
                      <a16:creationId xmlns:a16="http://schemas.microsoft.com/office/drawing/2014/main" id="{371FA066-5B6C-43E9-B180-DC38C58217D8}"/>
                    </a:ext>
                  </a:extLst>
                </p:cNvPr>
                <p:cNvSpPr>
                  <a:spLocks/>
                </p:cNvSpPr>
                <p:nvPr userDrawn="1"/>
              </p:nvSpPr>
              <p:spPr bwMode="auto">
                <a:xfrm>
                  <a:off x="4455" y="136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7" name="Freeform 38">
                  <a:extLst>
                    <a:ext uri="{FF2B5EF4-FFF2-40B4-BE49-F238E27FC236}">
                      <a16:creationId xmlns:a16="http://schemas.microsoft.com/office/drawing/2014/main" id="{E71EA327-5261-4D4D-A917-7A40646E5960}"/>
                    </a:ext>
                  </a:extLst>
                </p:cNvPr>
                <p:cNvSpPr>
                  <a:spLocks/>
                </p:cNvSpPr>
                <p:nvPr userDrawn="1"/>
              </p:nvSpPr>
              <p:spPr bwMode="auto">
                <a:xfrm>
                  <a:off x="4436" y="1352"/>
                  <a:ext cx="24" cy="15"/>
                </a:xfrm>
                <a:custGeom>
                  <a:avLst/>
                  <a:gdLst>
                    <a:gd name="T0" fmla="*/ 3 w 5"/>
                    <a:gd name="T1" fmla="*/ 3 h 3"/>
                    <a:gd name="T2" fmla="*/ 4 w 5"/>
                    <a:gd name="T3" fmla="*/ 1 h 3"/>
                    <a:gd name="T4" fmla="*/ 4 w 5"/>
                    <a:gd name="T5" fmla="*/ 2 h 3"/>
                    <a:gd name="T6" fmla="*/ 4 w 5"/>
                    <a:gd name="T7" fmla="*/ 1 h 3"/>
                    <a:gd name="T8" fmla="*/ 4 w 5"/>
                    <a:gd name="T9" fmla="*/ 1 h 3"/>
                    <a:gd name="T10" fmla="*/ 1 w 5"/>
                    <a:gd name="T11" fmla="*/ 3 h 3"/>
                    <a:gd name="T12" fmla="*/ 3 w 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3"/>
                      </a:moveTo>
                      <a:cubicBezTo>
                        <a:pt x="3" y="2"/>
                        <a:pt x="3" y="2"/>
                        <a:pt x="4" y="1"/>
                      </a:cubicBezTo>
                      <a:cubicBezTo>
                        <a:pt x="4" y="1"/>
                        <a:pt x="4" y="2"/>
                        <a:pt x="4" y="2"/>
                      </a:cubicBezTo>
                      <a:cubicBezTo>
                        <a:pt x="5" y="1"/>
                        <a:pt x="5" y="0"/>
                        <a:pt x="4" y="1"/>
                      </a:cubicBezTo>
                      <a:cubicBezTo>
                        <a:pt x="4" y="1"/>
                        <a:pt x="4" y="1"/>
                        <a:pt x="4" y="1"/>
                      </a:cubicBezTo>
                      <a:cubicBezTo>
                        <a:pt x="2" y="2"/>
                        <a:pt x="0" y="3"/>
                        <a:pt x="1" y="3"/>
                      </a:cubicBezTo>
                      <a:cubicBezTo>
                        <a:pt x="1"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8" name="Freeform 39">
                  <a:extLst>
                    <a:ext uri="{FF2B5EF4-FFF2-40B4-BE49-F238E27FC236}">
                      <a16:creationId xmlns:a16="http://schemas.microsoft.com/office/drawing/2014/main" id="{F7EB8895-014F-4DF4-8F33-908A76FD0894}"/>
                    </a:ext>
                  </a:extLst>
                </p:cNvPr>
                <p:cNvSpPr>
                  <a:spLocks/>
                </p:cNvSpPr>
                <p:nvPr userDrawn="1"/>
              </p:nvSpPr>
              <p:spPr bwMode="auto">
                <a:xfrm>
                  <a:off x="4401" y="1387"/>
                  <a:ext cx="15" cy="10"/>
                </a:xfrm>
                <a:custGeom>
                  <a:avLst/>
                  <a:gdLst>
                    <a:gd name="T0" fmla="*/ 3 w 3"/>
                    <a:gd name="T1" fmla="*/ 0 h 2"/>
                    <a:gd name="T2" fmla="*/ 0 w 3"/>
                    <a:gd name="T3" fmla="*/ 2 h 2"/>
                    <a:gd name="T4" fmla="*/ 2 w 3"/>
                    <a:gd name="T5" fmla="*/ 2 h 2"/>
                    <a:gd name="T6" fmla="*/ 2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3" y="0"/>
                        <a:pt x="0" y="2"/>
                        <a:pt x="0" y="2"/>
                      </a:cubicBezTo>
                      <a:cubicBezTo>
                        <a:pt x="2" y="2"/>
                        <a:pt x="2" y="2"/>
                        <a:pt x="2" y="2"/>
                      </a:cubicBezTo>
                      <a:cubicBezTo>
                        <a:pt x="2" y="2"/>
                        <a:pt x="2" y="2"/>
                        <a:pt x="2" y="2"/>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9" name="Freeform 40">
                  <a:extLst>
                    <a:ext uri="{FF2B5EF4-FFF2-40B4-BE49-F238E27FC236}">
                      <a16:creationId xmlns:a16="http://schemas.microsoft.com/office/drawing/2014/main" id="{5ACEE1FF-6757-486A-ADFF-311FCFEBE491}"/>
                    </a:ext>
                  </a:extLst>
                </p:cNvPr>
                <p:cNvSpPr>
                  <a:spLocks/>
                </p:cNvSpPr>
                <p:nvPr userDrawn="1"/>
              </p:nvSpPr>
              <p:spPr bwMode="auto">
                <a:xfrm>
                  <a:off x="4331" y="1402"/>
                  <a:ext cx="5" cy="10"/>
                </a:xfrm>
                <a:custGeom>
                  <a:avLst/>
                  <a:gdLst>
                    <a:gd name="T0" fmla="*/ 5 w 5"/>
                    <a:gd name="T1" fmla="*/ 5 h 10"/>
                    <a:gd name="T2" fmla="*/ 5 w 5"/>
                    <a:gd name="T3" fmla="*/ 0 h 10"/>
                    <a:gd name="T4" fmla="*/ 0 w 5"/>
                    <a:gd name="T5" fmla="*/ 10 h 10"/>
                    <a:gd name="T6" fmla="*/ 5 w 5"/>
                    <a:gd name="T7" fmla="*/ 5 h 10"/>
                  </a:gdLst>
                  <a:ahLst/>
                  <a:cxnLst>
                    <a:cxn ang="0">
                      <a:pos x="T0" y="T1"/>
                    </a:cxn>
                    <a:cxn ang="0">
                      <a:pos x="T2" y="T3"/>
                    </a:cxn>
                    <a:cxn ang="0">
                      <a:pos x="T4" y="T5"/>
                    </a:cxn>
                    <a:cxn ang="0">
                      <a:pos x="T6" y="T7"/>
                    </a:cxn>
                  </a:cxnLst>
                  <a:rect l="0" t="0" r="r" b="b"/>
                  <a:pathLst>
                    <a:path w="5" h="10">
                      <a:moveTo>
                        <a:pt x="5" y="5"/>
                      </a:moveTo>
                      <a:lnTo>
                        <a:pt x="5" y="0"/>
                      </a:lnTo>
                      <a:lnTo>
                        <a:pt x="0" y="1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0" name="Freeform 41">
                  <a:extLst>
                    <a:ext uri="{FF2B5EF4-FFF2-40B4-BE49-F238E27FC236}">
                      <a16:creationId xmlns:a16="http://schemas.microsoft.com/office/drawing/2014/main" id="{AF8AE35B-0114-44FC-885C-42A5F245ED74}"/>
                    </a:ext>
                  </a:extLst>
                </p:cNvPr>
                <p:cNvSpPr>
                  <a:spLocks/>
                </p:cNvSpPr>
                <p:nvPr userDrawn="1"/>
              </p:nvSpPr>
              <p:spPr bwMode="auto">
                <a:xfrm>
                  <a:off x="4311" y="1407"/>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1" name="Freeform 42">
                  <a:extLst>
                    <a:ext uri="{FF2B5EF4-FFF2-40B4-BE49-F238E27FC236}">
                      <a16:creationId xmlns:a16="http://schemas.microsoft.com/office/drawing/2014/main" id="{2F3EC4DD-4997-4883-B55D-781E9F0E7AE7}"/>
                    </a:ext>
                  </a:extLst>
                </p:cNvPr>
                <p:cNvSpPr>
                  <a:spLocks/>
                </p:cNvSpPr>
                <p:nvPr userDrawn="1"/>
              </p:nvSpPr>
              <p:spPr bwMode="auto">
                <a:xfrm>
                  <a:off x="3689" y="10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2" name="Freeform 43">
                  <a:extLst>
                    <a:ext uri="{FF2B5EF4-FFF2-40B4-BE49-F238E27FC236}">
                      <a16:creationId xmlns:a16="http://schemas.microsoft.com/office/drawing/2014/main" id="{629B911F-C87F-4BA6-A427-9784D97F4587}"/>
                    </a:ext>
                  </a:extLst>
                </p:cNvPr>
                <p:cNvSpPr>
                  <a:spLocks/>
                </p:cNvSpPr>
                <p:nvPr userDrawn="1"/>
              </p:nvSpPr>
              <p:spPr bwMode="auto">
                <a:xfrm>
                  <a:off x="3659" y="10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3" name="Freeform 44">
                  <a:extLst>
                    <a:ext uri="{FF2B5EF4-FFF2-40B4-BE49-F238E27FC236}">
                      <a16:creationId xmlns:a16="http://schemas.microsoft.com/office/drawing/2014/main" id="{F64EEDF7-4FB4-481B-9F25-359411D19B08}"/>
                    </a:ext>
                  </a:extLst>
                </p:cNvPr>
                <p:cNvSpPr>
                  <a:spLocks/>
                </p:cNvSpPr>
                <p:nvPr userDrawn="1"/>
              </p:nvSpPr>
              <p:spPr bwMode="auto">
                <a:xfrm>
                  <a:off x="3819" y="1412"/>
                  <a:ext cx="15" cy="5"/>
                </a:xfrm>
                <a:custGeom>
                  <a:avLst/>
                  <a:gdLst>
                    <a:gd name="T0" fmla="*/ 3 w 3"/>
                    <a:gd name="T1" fmla="*/ 1 h 1"/>
                    <a:gd name="T2" fmla="*/ 0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1"/>
                        <a:pt x="0" y="0"/>
                        <a:pt x="0" y="0"/>
                      </a:cubicBezTo>
                      <a:cubicBezTo>
                        <a:pt x="0" y="1"/>
                        <a:pt x="0" y="1"/>
                        <a:pt x="0" y="1"/>
                      </a:cubicBezTo>
                      <a:cubicBezTo>
                        <a:pt x="1" y="1"/>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4" name="Freeform 45">
                  <a:extLst>
                    <a:ext uri="{FF2B5EF4-FFF2-40B4-BE49-F238E27FC236}">
                      <a16:creationId xmlns:a16="http://schemas.microsoft.com/office/drawing/2014/main" id="{51A16AC0-D88E-4053-87EB-72FDD532E9C6}"/>
                    </a:ext>
                  </a:extLst>
                </p:cNvPr>
                <p:cNvSpPr>
                  <a:spLocks/>
                </p:cNvSpPr>
                <p:nvPr userDrawn="1"/>
              </p:nvSpPr>
              <p:spPr bwMode="auto">
                <a:xfrm>
                  <a:off x="3545" y="1302"/>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5" name="Freeform 46">
                  <a:extLst>
                    <a:ext uri="{FF2B5EF4-FFF2-40B4-BE49-F238E27FC236}">
                      <a16:creationId xmlns:a16="http://schemas.microsoft.com/office/drawing/2014/main" id="{0A7EF94B-1322-4BDA-8A7E-DD74ACD8D690}"/>
                    </a:ext>
                  </a:extLst>
                </p:cNvPr>
                <p:cNvSpPr>
                  <a:spLocks/>
                </p:cNvSpPr>
                <p:nvPr userDrawn="1"/>
              </p:nvSpPr>
              <p:spPr bwMode="auto">
                <a:xfrm>
                  <a:off x="3530" y="1292"/>
                  <a:ext cx="0" cy="10"/>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6" name="Freeform 47">
                  <a:extLst>
                    <a:ext uri="{FF2B5EF4-FFF2-40B4-BE49-F238E27FC236}">
                      <a16:creationId xmlns:a16="http://schemas.microsoft.com/office/drawing/2014/main" id="{14498C86-AFDB-4322-B3F0-16D8208F2B48}"/>
                    </a:ext>
                  </a:extLst>
                </p:cNvPr>
                <p:cNvSpPr>
                  <a:spLocks/>
                </p:cNvSpPr>
                <p:nvPr userDrawn="1"/>
              </p:nvSpPr>
              <p:spPr bwMode="auto">
                <a:xfrm>
                  <a:off x="3774" y="893"/>
                  <a:ext cx="5" cy="10"/>
                </a:xfrm>
                <a:custGeom>
                  <a:avLst/>
                  <a:gdLst>
                    <a:gd name="T0" fmla="*/ 1 w 1"/>
                    <a:gd name="T1" fmla="*/ 2 h 2"/>
                    <a:gd name="T2" fmla="*/ 1 w 1"/>
                    <a:gd name="T3" fmla="*/ 2 h 2"/>
                    <a:gd name="T4" fmla="*/ 1 w 1"/>
                    <a:gd name="T5" fmla="*/ 0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1"/>
                        <a:pt x="0"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7" name="Freeform 48">
                  <a:extLst>
                    <a:ext uri="{FF2B5EF4-FFF2-40B4-BE49-F238E27FC236}">
                      <a16:creationId xmlns:a16="http://schemas.microsoft.com/office/drawing/2014/main" id="{1214D38D-707E-400F-9F5B-718B431CC070}"/>
                    </a:ext>
                  </a:extLst>
                </p:cNvPr>
                <p:cNvSpPr>
                  <a:spLocks/>
                </p:cNvSpPr>
                <p:nvPr userDrawn="1"/>
              </p:nvSpPr>
              <p:spPr bwMode="auto">
                <a:xfrm>
                  <a:off x="4107" y="1397"/>
                  <a:ext cx="15" cy="5"/>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0" y="0"/>
                      </a:cubicBezTo>
                      <a:cubicBezTo>
                        <a:pt x="1" y="0"/>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8" name="Freeform 49">
                  <a:extLst>
                    <a:ext uri="{FF2B5EF4-FFF2-40B4-BE49-F238E27FC236}">
                      <a16:creationId xmlns:a16="http://schemas.microsoft.com/office/drawing/2014/main" id="{07788185-E50E-41B3-9005-76F583D8DE4B}"/>
                    </a:ext>
                  </a:extLst>
                </p:cNvPr>
                <p:cNvSpPr>
                  <a:spLocks/>
                </p:cNvSpPr>
                <p:nvPr userDrawn="1"/>
              </p:nvSpPr>
              <p:spPr bwMode="auto">
                <a:xfrm>
                  <a:off x="3694" y="108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9" name="Freeform 50">
                  <a:extLst>
                    <a:ext uri="{FF2B5EF4-FFF2-40B4-BE49-F238E27FC236}">
                      <a16:creationId xmlns:a16="http://schemas.microsoft.com/office/drawing/2014/main" id="{D1CC2991-3AEC-49D1-917D-F941E84C189C}"/>
                    </a:ext>
                  </a:extLst>
                </p:cNvPr>
                <p:cNvSpPr>
                  <a:spLocks/>
                </p:cNvSpPr>
                <p:nvPr userDrawn="1"/>
              </p:nvSpPr>
              <p:spPr bwMode="auto">
                <a:xfrm>
                  <a:off x="4097" y="1387"/>
                  <a:ext cx="10" cy="1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0"/>
                        <a:pt x="0" y="1"/>
                      </a:cubicBezTo>
                      <a:cubicBezTo>
                        <a:pt x="1" y="1"/>
                        <a:pt x="2" y="1"/>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0" name="Freeform 51">
                  <a:extLst>
                    <a:ext uri="{FF2B5EF4-FFF2-40B4-BE49-F238E27FC236}">
                      <a16:creationId xmlns:a16="http://schemas.microsoft.com/office/drawing/2014/main" id="{B84C77E8-DBCA-4097-AB9A-A120C3DE1FF1}"/>
                    </a:ext>
                  </a:extLst>
                </p:cNvPr>
                <p:cNvSpPr>
                  <a:spLocks/>
                </p:cNvSpPr>
                <p:nvPr userDrawn="1"/>
              </p:nvSpPr>
              <p:spPr bwMode="auto">
                <a:xfrm>
                  <a:off x="4281" y="9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1" name="Freeform 52">
                  <a:extLst>
                    <a:ext uri="{FF2B5EF4-FFF2-40B4-BE49-F238E27FC236}">
                      <a16:creationId xmlns:a16="http://schemas.microsoft.com/office/drawing/2014/main" id="{CA957781-A0C4-4D61-82DF-5D893350E2DF}"/>
                    </a:ext>
                  </a:extLst>
                </p:cNvPr>
                <p:cNvSpPr>
                  <a:spLocks/>
                </p:cNvSpPr>
                <p:nvPr userDrawn="1"/>
              </p:nvSpPr>
              <p:spPr bwMode="auto">
                <a:xfrm>
                  <a:off x="4396" y="111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2" name="Rectangle 53">
                  <a:extLst>
                    <a:ext uri="{FF2B5EF4-FFF2-40B4-BE49-F238E27FC236}">
                      <a16:creationId xmlns:a16="http://schemas.microsoft.com/office/drawing/2014/main" id="{3A95BF5E-652A-4759-85E9-7777C7D4C5B9}"/>
                    </a:ext>
                  </a:extLst>
                </p:cNvPr>
                <p:cNvSpPr>
                  <a:spLocks noChangeArrowheads="1"/>
                </p:cNvSpPr>
                <p:nvPr userDrawn="1"/>
              </p:nvSpPr>
              <p:spPr bwMode="auto">
                <a:xfrm>
                  <a:off x="4237" y="1417"/>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3" name="Freeform 54">
                  <a:extLst>
                    <a:ext uri="{FF2B5EF4-FFF2-40B4-BE49-F238E27FC236}">
                      <a16:creationId xmlns:a16="http://schemas.microsoft.com/office/drawing/2014/main" id="{CC5478A1-3254-4411-A5DD-5EA20506BE24}"/>
                    </a:ext>
                  </a:extLst>
                </p:cNvPr>
                <p:cNvSpPr>
                  <a:spLocks/>
                </p:cNvSpPr>
                <p:nvPr userDrawn="1"/>
              </p:nvSpPr>
              <p:spPr bwMode="auto">
                <a:xfrm>
                  <a:off x="4256" y="143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4" name="Freeform 55">
                  <a:extLst>
                    <a:ext uri="{FF2B5EF4-FFF2-40B4-BE49-F238E27FC236}">
                      <a16:creationId xmlns:a16="http://schemas.microsoft.com/office/drawing/2014/main" id="{5F0F222E-D03D-41A6-9DC3-C33F46C2B3E8}"/>
                    </a:ext>
                  </a:extLst>
                </p:cNvPr>
                <p:cNvSpPr>
                  <a:spLocks/>
                </p:cNvSpPr>
                <p:nvPr userDrawn="1"/>
              </p:nvSpPr>
              <p:spPr bwMode="auto">
                <a:xfrm>
                  <a:off x="4042" y="13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5" name="Freeform 56">
                  <a:extLst>
                    <a:ext uri="{FF2B5EF4-FFF2-40B4-BE49-F238E27FC236}">
                      <a16:creationId xmlns:a16="http://schemas.microsoft.com/office/drawing/2014/main" id="{4DF49428-0F33-429B-B77C-AB632B0BEE5E}"/>
                    </a:ext>
                  </a:extLst>
                </p:cNvPr>
                <p:cNvSpPr>
                  <a:spLocks/>
                </p:cNvSpPr>
                <p:nvPr userDrawn="1"/>
              </p:nvSpPr>
              <p:spPr bwMode="auto">
                <a:xfrm>
                  <a:off x="4242" y="1417"/>
                  <a:ext cx="4"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6" name="Freeform 57">
                  <a:extLst>
                    <a:ext uri="{FF2B5EF4-FFF2-40B4-BE49-F238E27FC236}">
                      <a16:creationId xmlns:a16="http://schemas.microsoft.com/office/drawing/2014/main" id="{7D8852BB-6C49-4682-8DDC-BC27250E9D74}"/>
                    </a:ext>
                  </a:extLst>
                </p:cNvPr>
                <p:cNvSpPr>
                  <a:spLocks/>
                </p:cNvSpPr>
                <p:nvPr userDrawn="1"/>
              </p:nvSpPr>
              <p:spPr bwMode="auto">
                <a:xfrm>
                  <a:off x="4242" y="1417"/>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7" name="Freeform 58">
                  <a:extLst>
                    <a:ext uri="{FF2B5EF4-FFF2-40B4-BE49-F238E27FC236}">
                      <a16:creationId xmlns:a16="http://schemas.microsoft.com/office/drawing/2014/main" id="{83C8EF97-D4D9-4067-B743-E5F0A29C21AB}"/>
                    </a:ext>
                  </a:extLst>
                </p:cNvPr>
                <p:cNvSpPr>
                  <a:spLocks/>
                </p:cNvSpPr>
                <p:nvPr userDrawn="1"/>
              </p:nvSpPr>
              <p:spPr bwMode="auto">
                <a:xfrm>
                  <a:off x="4232" y="1417"/>
                  <a:ext cx="10"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8" name="Freeform 59">
                  <a:extLst>
                    <a:ext uri="{FF2B5EF4-FFF2-40B4-BE49-F238E27FC236}">
                      <a16:creationId xmlns:a16="http://schemas.microsoft.com/office/drawing/2014/main" id="{2E067DA0-1C89-4A30-B572-E1901DC78942}"/>
                    </a:ext>
                  </a:extLst>
                </p:cNvPr>
                <p:cNvSpPr>
                  <a:spLocks/>
                </p:cNvSpPr>
                <p:nvPr userDrawn="1"/>
              </p:nvSpPr>
              <p:spPr bwMode="auto">
                <a:xfrm>
                  <a:off x="4033" y="71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9" name="Freeform 60">
                  <a:extLst>
                    <a:ext uri="{FF2B5EF4-FFF2-40B4-BE49-F238E27FC236}">
                      <a16:creationId xmlns:a16="http://schemas.microsoft.com/office/drawing/2014/main" id="{B6124E8E-0891-413A-9776-6F73B6A9667C}"/>
                    </a:ext>
                  </a:extLst>
                </p:cNvPr>
                <p:cNvSpPr>
                  <a:spLocks/>
                </p:cNvSpPr>
                <p:nvPr userDrawn="1"/>
              </p:nvSpPr>
              <p:spPr bwMode="auto">
                <a:xfrm>
                  <a:off x="3714" y="1452"/>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0" name="Freeform 61">
                  <a:extLst>
                    <a:ext uri="{FF2B5EF4-FFF2-40B4-BE49-F238E27FC236}">
                      <a16:creationId xmlns:a16="http://schemas.microsoft.com/office/drawing/2014/main" id="{F08EC470-20F4-47CC-BBEC-AD785273325C}"/>
                    </a:ext>
                  </a:extLst>
                </p:cNvPr>
                <p:cNvSpPr>
                  <a:spLocks/>
                </p:cNvSpPr>
                <p:nvPr userDrawn="1"/>
              </p:nvSpPr>
              <p:spPr bwMode="auto">
                <a:xfrm>
                  <a:off x="3699" y="1442"/>
                  <a:ext cx="15" cy="10"/>
                </a:xfrm>
                <a:custGeom>
                  <a:avLst/>
                  <a:gdLst>
                    <a:gd name="T0" fmla="*/ 0 w 3"/>
                    <a:gd name="T1" fmla="*/ 2 h 2"/>
                    <a:gd name="T2" fmla="*/ 3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cubicBezTo>
                        <a:pt x="2" y="2"/>
                        <a:pt x="2" y="2"/>
                        <a:pt x="3" y="2"/>
                      </a:cubicBezTo>
                      <a:cubicBezTo>
                        <a:pt x="3" y="0"/>
                        <a:pt x="3" y="0"/>
                        <a:pt x="3"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1" name="Freeform 63">
                  <a:extLst>
                    <a:ext uri="{FF2B5EF4-FFF2-40B4-BE49-F238E27FC236}">
                      <a16:creationId xmlns:a16="http://schemas.microsoft.com/office/drawing/2014/main" id="{23CA31A0-4B25-4053-A053-86C1B53E771A}"/>
                    </a:ext>
                  </a:extLst>
                </p:cNvPr>
                <p:cNvSpPr>
                  <a:spLocks/>
                </p:cNvSpPr>
                <p:nvPr userDrawn="1"/>
              </p:nvSpPr>
              <p:spPr bwMode="auto">
                <a:xfrm>
                  <a:off x="3530" y="1297"/>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2" name="Freeform 64">
                  <a:extLst>
                    <a:ext uri="{FF2B5EF4-FFF2-40B4-BE49-F238E27FC236}">
                      <a16:creationId xmlns:a16="http://schemas.microsoft.com/office/drawing/2014/main" id="{86B40FBF-01CA-4E2B-9C18-0E44C22AFE01}"/>
                    </a:ext>
                  </a:extLst>
                </p:cNvPr>
                <p:cNvSpPr>
                  <a:spLocks/>
                </p:cNvSpPr>
                <p:nvPr userDrawn="1"/>
              </p:nvSpPr>
              <p:spPr bwMode="auto">
                <a:xfrm>
                  <a:off x="3779" y="9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3" name="Freeform 65">
                  <a:extLst>
                    <a:ext uri="{FF2B5EF4-FFF2-40B4-BE49-F238E27FC236}">
                      <a16:creationId xmlns:a16="http://schemas.microsoft.com/office/drawing/2014/main" id="{0F4D6D22-744E-4A0E-B11E-452FAA72A4D8}"/>
                    </a:ext>
                  </a:extLst>
                </p:cNvPr>
                <p:cNvSpPr>
                  <a:spLocks/>
                </p:cNvSpPr>
                <p:nvPr userDrawn="1"/>
              </p:nvSpPr>
              <p:spPr bwMode="auto">
                <a:xfrm>
                  <a:off x="3988" y="1407"/>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4" name="Freeform 66">
                  <a:extLst>
                    <a:ext uri="{FF2B5EF4-FFF2-40B4-BE49-F238E27FC236}">
                      <a16:creationId xmlns:a16="http://schemas.microsoft.com/office/drawing/2014/main" id="{735ECAEE-3146-4569-A456-D6DAAAC47CAE}"/>
                    </a:ext>
                  </a:extLst>
                </p:cNvPr>
                <p:cNvSpPr>
                  <a:spLocks/>
                </p:cNvSpPr>
                <p:nvPr userDrawn="1"/>
              </p:nvSpPr>
              <p:spPr bwMode="auto">
                <a:xfrm>
                  <a:off x="4271" y="1412"/>
                  <a:ext cx="10" cy="5"/>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cubicBezTo>
                        <a:pt x="2"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5" name="Freeform 67">
                  <a:extLst>
                    <a:ext uri="{FF2B5EF4-FFF2-40B4-BE49-F238E27FC236}">
                      <a16:creationId xmlns:a16="http://schemas.microsoft.com/office/drawing/2014/main" id="{4A708CE8-E816-4C66-9481-12C601A09B8C}"/>
                    </a:ext>
                  </a:extLst>
                </p:cNvPr>
                <p:cNvSpPr>
                  <a:spLocks/>
                </p:cNvSpPr>
                <p:nvPr userDrawn="1"/>
              </p:nvSpPr>
              <p:spPr bwMode="auto">
                <a:xfrm>
                  <a:off x="4361" y="1422"/>
                  <a:ext cx="10" cy="5"/>
                </a:xfrm>
                <a:custGeom>
                  <a:avLst/>
                  <a:gdLst>
                    <a:gd name="T0" fmla="*/ 1 w 2"/>
                    <a:gd name="T1" fmla="*/ 1 h 1"/>
                    <a:gd name="T2" fmla="*/ 2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1" y="0"/>
                        <a:pt x="2" y="0"/>
                      </a:cubicBezTo>
                      <a:cubicBezTo>
                        <a:pt x="1" y="0"/>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6" name="Freeform 68">
                  <a:extLst>
                    <a:ext uri="{FF2B5EF4-FFF2-40B4-BE49-F238E27FC236}">
                      <a16:creationId xmlns:a16="http://schemas.microsoft.com/office/drawing/2014/main" id="{1590F851-1D6B-469F-80BC-15A00F3B228C}"/>
                    </a:ext>
                  </a:extLst>
                </p:cNvPr>
                <p:cNvSpPr>
                  <a:spLocks/>
                </p:cNvSpPr>
                <p:nvPr userDrawn="1"/>
              </p:nvSpPr>
              <p:spPr bwMode="auto">
                <a:xfrm>
                  <a:off x="4291" y="1422"/>
                  <a:ext cx="15" cy="10"/>
                </a:xfrm>
                <a:custGeom>
                  <a:avLst/>
                  <a:gdLst>
                    <a:gd name="T0" fmla="*/ 0 w 3"/>
                    <a:gd name="T1" fmla="*/ 1 h 2"/>
                    <a:gd name="T2" fmla="*/ 3 w 3"/>
                    <a:gd name="T3" fmla="*/ 1 h 2"/>
                    <a:gd name="T4" fmla="*/ 2 w 3"/>
                    <a:gd name="T5" fmla="*/ 1 h 2"/>
                    <a:gd name="T6" fmla="*/ 0 w 3"/>
                    <a:gd name="T7" fmla="*/ 1 h 2"/>
                  </a:gdLst>
                  <a:ahLst/>
                  <a:cxnLst>
                    <a:cxn ang="0">
                      <a:pos x="T0" y="T1"/>
                    </a:cxn>
                    <a:cxn ang="0">
                      <a:pos x="T2" y="T3"/>
                    </a:cxn>
                    <a:cxn ang="0">
                      <a:pos x="T4" y="T5"/>
                    </a:cxn>
                    <a:cxn ang="0">
                      <a:pos x="T6" y="T7"/>
                    </a:cxn>
                  </a:cxnLst>
                  <a:rect l="0" t="0" r="r" b="b"/>
                  <a:pathLst>
                    <a:path w="3" h="2">
                      <a:moveTo>
                        <a:pt x="0" y="1"/>
                      </a:moveTo>
                      <a:cubicBezTo>
                        <a:pt x="0" y="2"/>
                        <a:pt x="1" y="1"/>
                        <a:pt x="3" y="1"/>
                      </a:cubicBezTo>
                      <a:cubicBezTo>
                        <a:pt x="3" y="1"/>
                        <a:pt x="3" y="1"/>
                        <a:pt x="2"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7" name="Freeform 69">
                  <a:extLst>
                    <a:ext uri="{FF2B5EF4-FFF2-40B4-BE49-F238E27FC236}">
                      <a16:creationId xmlns:a16="http://schemas.microsoft.com/office/drawing/2014/main" id="{57B8FFBA-7B9D-4599-BE76-381D605A8A83}"/>
                    </a:ext>
                  </a:extLst>
                </p:cNvPr>
                <p:cNvSpPr>
                  <a:spLocks/>
                </p:cNvSpPr>
                <p:nvPr userDrawn="1"/>
              </p:nvSpPr>
              <p:spPr bwMode="auto">
                <a:xfrm>
                  <a:off x="4306" y="1422"/>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8" name="Freeform 70">
                  <a:extLst>
                    <a:ext uri="{FF2B5EF4-FFF2-40B4-BE49-F238E27FC236}">
                      <a16:creationId xmlns:a16="http://schemas.microsoft.com/office/drawing/2014/main" id="{21E87430-58DA-4903-92DA-34C28378C94A}"/>
                    </a:ext>
                  </a:extLst>
                </p:cNvPr>
                <p:cNvSpPr>
                  <a:spLocks/>
                </p:cNvSpPr>
                <p:nvPr userDrawn="1"/>
              </p:nvSpPr>
              <p:spPr bwMode="auto">
                <a:xfrm>
                  <a:off x="4207" y="1412"/>
                  <a:ext cx="25" cy="10"/>
                </a:xfrm>
                <a:custGeom>
                  <a:avLst/>
                  <a:gdLst>
                    <a:gd name="T0" fmla="*/ 4 w 5"/>
                    <a:gd name="T1" fmla="*/ 2 h 2"/>
                    <a:gd name="T2" fmla="*/ 4 w 5"/>
                    <a:gd name="T3" fmla="*/ 1 h 2"/>
                    <a:gd name="T4" fmla="*/ 4 w 5"/>
                    <a:gd name="T5" fmla="*/ 2 h 2"/>
                  </a:gdLst>
                  <a:ahLst/>
                  <a:cxnLst>
                    <a:cxn ang="0">
                      <a:pos x="T0" y="T1"/>
                    </a:cxn>
                    <a:cxn ang="0">
                      <a:pos x="T2" y="T3"/>
                    </a:cxn>
                    <a:cxn ang="0">
                      <a:pos x="T4" y="T5"/>
                    </a:cxn>
                  </a:cxnLst>
                  <a:rect l="0" t="0" r="r" b="b"/>
                  <a:pathLst>
                    <a:path w="5" h="2">
                      <a:moveTo>
                        <a:pt x="4" y="2"/>
                      </a:moveTo>
                      <a:cubicBezTo>
                        <a:pt x="4" y="2"/>
                        <a:pt x="4" y="1"/>
                        <a:pt x="4" y="1"/>
                      </a:cubicBezTo>
                      <a:cubicBezTo>
                        <a:pt x="5" y="0"/>
                        <a:pt x="0"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9" name="Freeform 71">
                  <a:extLst>
                    <a:ext uri="{FF2B5EF4-FFF2-40B4-BE49-F238E27FC236}">
                      <a16:creationId xmlns:a16="http://schemas.microsoft.com/office/drawing/2014/main" id="{EFB2DC8A-67C1-4C86-BF48-3825B976BCF5}"/>
                    </a:ext>
                  </a:extLst>
                </p:cNvPr>
                <p:cNvSpPr>
                  <a:spLocks/>
                </p:cNvSpPr>
                <p:nvPr userDrawn="1"/>
              </p:nvSpPr>
              <p:spPr bwMode="auto">
                <a:xfrm>
                  <a:off x="4291" y="1437"/>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0" name="Freeform 72">
                  <a:extLst>
                    <a:ext uri="{FF2B5EF4-FFF2-40B4-BE49-F238E27FC236}">
                      <a16:creationId xmlns:a16="http://schemas.microsoft.com/office/drawing/2014/main" id="{387C23F7-C8BF-4E95-9E52-9B6E6D2BE202}"/>
                    </a:ext>
                  </a:extLst>
                </p:cNvPr>
                <p:cNvSpPr>
                  <a:spLocks/>
                </p:cNvSpPr>
                <p:nvPr userDrawn="1"/>
              </p:nvSpPr>
              <p:spPr bwMode="auto">
                <a:xfrm>
                  <a:off x="4246" y="1437"/>
                  <a:ext cx="15" cy="5"/>
                </a:xfrm>
                <a:custGeom>
                  <a:avLst/>
                  <a:gdLst>
                    <a:gd name="T0" fmla="*/ 0 w 3"/>
                    <a:gd name="T1" fmla="*/ 1 h 1"/>
                    <a:gd name="T2" fmla="*/ 2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2" y="1"/>
                        <a:pt x="2" y="1"/>
                        <a:pt x="2" y="1"/>
                      </a:cubicBezTo>
                      <a:cubicBezTo>
                        <a:pt x="2" y="1"/>
                        <a:pt x="2" y="1"/>
                        <a:pt x="3"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1" name="Freeform 73">
                  <a:extLst>
                    <a:ext uri="{FF2B5EF4-FFF2-40B4-BE49-F238E27FC236}">
                      <a16:creationId xmlns:a16="http://schemas.microsoft.com/office/drawing/2014/main" id="{DF56620C-F04C-4633-A80C-BB128D75FC40}"/>
                    </a:ext>
                  </a:extLst>
                </p:cNvPr>
                <p:cNvSpPr>
                  <a:spLocks/>
                </p:cNvSpPr>
                <p:nvPr userDrawn="1"/>
              </p:nvSpPr>
              <p:spPr bwMode="auto">
                <a:xfrm>
                  <a:off x="4261" y="143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2" name="Freeform 74">
                  <a:extLst>
                    <a:ext uri="{FF2B5EF4-FFF2-40B4-BE49-F238E27FC236}">
                      <a16:creationId xmlns:a16="http://schemas.microsoft.com/office/drawing/2014/main" id="{72D5CAD3-99E5-4E9B-8BEF-1CD6946D6E0B}"/>
                    </a:ext>
                  </a:extLst>
                </p:cNvPr>
                <p:cNvSpPr>
                  <a:spLocks/>
                </p:cNvSpPr>
                <p:nvPr userDrawn="1"/>
              </p:nvSpPr>
              <p:spPr bwMode="auto">
                <a:xfrm>
                  <a:off x="4271" y="1442"/>
                  <a:ext cx="15" cy="0"/>
                </a:xfrm>
                <a:custGeom>
                  <a:avLst/>
                  <a:gdLst>
                    <a:gd name="T0" fmla="*/ 15 w 15"/>
                    <a:gd name="T1" fmla="*/ 10 w 15"/>
                    <a:gd name="T2" fmla="*/ 0 w 15"/>
                    <a:gd name="T3" fmla="*/ 15 w 15"/>
                  </a:gdLst>
                  <a:ahLst/>
                  <a:cxnLst>
                    <a:cxn ang="0">
                      <a:pos x="T0" y="0"/>
                    </a:cxn>
                    <a:cxn ang="0">
                      <a:pos x="T1" y="0"/>
                    </a:cxn>
                    <a:cxn ang="0">
                      <a:pos x="T2" y="0"/>
                    </a:cxn>
                    <a:cxn ang="0">
                      <a:pos x="T3" y="0"/>
                    </a:cxn>
                  </a:cxnLst>
                  <a:rect l="0" t="0" r="r" b="b"/>
                  <a:pathLst>
                    <a:path w="15">
                      <a:moveTo>
                        <a:pt x="15" y="0"/>
                      </a:moveTo>
                      <a:lnTo>
                        <a:pt x="10" y="0"/>
                      </a:lnTo>
                      <a:lnTo>
                        <a:pt x="0" y="0"/>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3" name="Freeform 75">
                  <a:extLst>
                    <a:ext uri="{FF2B5EF4-FFF2-40B4-BE49-F238E27FC236}">
                      <a16:creationId xmlns:a16="http://schemas.microsoft.com/office/drawing/2014/main" id="{93CE770C-EB25-4A88-9744-D207C65A7AAE}"/>
                    </a:ext>
                  </a:extLst>
                </p:cNvPr>
                <p:cNvSpPr>
                  <a:spLocks/>
                </p:cNvSpPr>
                <p:nvPr userDrawn="1"/>
              </p:nvSpPr>
              <p:spPr bwMode="auto">
                <a:xfrm>
                  <a:off x="4122" y="1422"/>
                  <a:ext cx="15" cy="5"/>
                </a:xfrm>
                <a:custGeom>
                  <a:avLst/>
                  <a:gdLst>
                    <a:gd name="T0" fmla="*/ 2 w 3"/>
                    <a:gd name="T1" fmla="*/ 1 h 1"/>
                    <a:gd name="T2" fmla="*/ 0 w 3"/>
                    <a:gd name="T3" fmla="*/ 0 h 1"/>
                    <a:gd name="T4" fmla="*/ 1 w 3"/>
                    <a:gd name="T5" fmla="*/ 1 h 1"/>
                    <a:gd name="T6" fmla="*/ 2 w 3"/>
                    <a:gd name="T7" fmla="*/ 1 h 1"/>
                  </a:gdLst>
                  <a:ahLst/>
                  <a:cxnLst>
                    <a:cxn ang="0">
                      <a:pos x="T0" y="T1"/>
                    </a:cxn>
                    <a:cxn ang="0">
                      <a:pos x="T2" y="T3"/>
                    </a:cxn>
                    <a:cxn ang="0">
                      <a:pos x="T4" y="T5"/>
                    </a:cxn>
                    <a:cxn ang="0">
                      <a:pos x="T6" y="T7"/>
                    </a:cxn>
                  </a:cxnLst>
                  <a:rect l="0" t="0" r="r" b="b"/>
                  <a:pathLst>
                    <a:path w="3" h="1">
                      <a:moveTo>
                        <a:pt x="2" y="1"/>
                      </a:moveTo>
                      <a:cubicBezTo>
                        <a:pt x="0" y="0"/>
                        <a:pt x="0" y="0"/>
                        <a:pt x="0" y="0"/>
                      </a:cubicBezTo>
                      <a:cubicBezTo>
                        <a:pt x="0" y="0"/>
                        <a:pt x="0" y="1"/>
                        <a:pt x="1" y="1"/>
                      </a:cubicBezTo>
                      <a:cubicBezTo>
                        <a:pt x="2"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4" name="Freeform 76">
                  <a:extLst>
                    <a:ext uri="{FF2B5EF4-FFF2-40B4-BE49-F238E27FC236}">
                      <a16:creationId xmlns:a16="http://schemas.microsoft.com/office/drawing/2014/main" id="{2BA7BEE5-2545-4065-A69B-5300F1A314FA}"/>
                    </a:ext>
                  </a:extLst>
                </p:cNvPr>
                <p:cNvSpPr>
                  <a:spLocks/>
                </p:cNvSpPr>
                <p:nvPr userDrawn="1"/>
              </p:nvSpPr>
              <p:spPr bwMode="auto">
                <a:xfrm>
                  <a:off x="4162" y="144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5" name="Freeform 77">
                  <a:extLst>
                    <a:ext uri="{FF2B5EF4-FFF2-40B4-BE49-F238E27FC236}">
                      <a16:creationId xmlns:a16="http://schemas.microsoft.com/office/drawing/2014/main" id="{26CB13E7-F434-4DC1-A152-542AFC203D83}"/>
                    </a:ext>
                  </a:extLst>
                </p:cNvPr>
                <p:cNvSpPr>
                  <a:spLocks/>
                </p:cNvSpPr>
                <p:nvPr userDrawn="1"/>
              </p:nvSpPr>
              <p:spPr bwMode="auto">
                <a:xfrm>
                  <a:off x="4112" y="1437"/>
                  <a:ext cx="30" cy="5"/>
                </a:xfrm>
                <a:custGeom>
                  <a:avLst/>
                  <a:gdLst>
                    <a:gd name="T0" fmla="*/ 4 w 6"/>
                    <a:gd name="T1" fmla="*/ 0 h 1"/>
                    <a:gd name="T2" fmla="*/ 3 w 6"/>
                    <a:gd name="T3" fmla="*/ 1 h 1"/>
                    <a:gd name="T4" fmla="*/ 4 w 6"/>
                    <a:gd name="T5" fmla="*/ 0 h 1"/>
                  </a:gdLst>
                  <a:ahLst/>
                  <a:cxnLst>
                    <a:cxn ang="0">
                      <a:pos x="T0" y="T1"/>
                    </a:cxn>
                    <a:cxn ang="0">
                      <a:pos x="T2" y="T3"/>
                    </a:cxn>
                    <a:cxn ang="0">
                      <a:pos x="T4" y="T5"/>
                    </a:cxn>
                  </a:cxnLst>
                  <a:rect l="0" t="0" r="r" b="b"/>
                  <a:pathLst>
                    <a:path w="6" h="1">
                      <a:moveTo>
                        <a:pt x="4" y="0"/>
                      </a:moveTo>
                      <a:cubicBezTo>
                        <a:pt x="4" y="1"/>
                        <a:pt x="0" y="0"/>
                        <a:pt x="3" y="1"/>
                      </a:cubicBezTo>
                      <a:cubicBezTo>
                        <a:pt x="4" y="1"/>
                        <a:pt x="6"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6" name="Freeform 78">
                  <a:extLst>
                    <a:ext uri="{FF2B5EF4-FFF2-40B4-BE49-F238E27FC236}">
                      <a16:creationId xmlns:a16="http://schemas.microsoft.com/office/drawing/2014/main" id="{91F9F1A8-13AC-4E84-B1BD-F2A73B4DCCA0}"/>
                    </a:ext>
                  </a:extLst>
                </p:cNvPr>
                <p:cNvSpPr>
                  <a:spLocks/>
                </p:cNvSpPr>
                <p:nvPr userDrawn="1"/>
              </p:nvSpPr>
              <p:spPr bwMode="auto">
                <a:xfrm>
                  <a:off x="3968" y="1392"/>
                  <a:ext cx="5" cy="10"/>
                </a:xfrm>
                <a:custGeom>
                  <a:avLst/>
                  <a:gdLst>
                    <a:gd name="T0" fmla="*/ 0 w 5"/>
                    <a:gd name="T1" fmla="*/ 10 h 10"/>
                    <a:gd name="T2" fmla="*/ 5 w 5"/>
                    <a:gd name="T3" fmla="*/ 5 h 10"/>
                    <a:gd name="T4" fmla="*/ 0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5"/>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7" name="Freeform 79">
                  <a:extLst>
                    <a:ext uri="{FF2B5EF4-FFF2-40B4-BE49-F238E27FC236}">
                      <a16:creationId xmlns:a16="http://schemas.microsoft.com/office/drawing/2014/main" id="{EA18E9F1-D9B2-41BF-B234-3ED27F65C70D}"/>
                    </a:ext>
                  </a:extLst>
                </p:cNvPr>
                <p:cNvSpPr>
                  <a:spLocks/>
                </p:cNvSpPr>
                <p:nvPr userDrawn="1"/>
              </p:nvSpPr>
              <p:spPr bwMode="auto">
                <a:xfrm>
                  <a:off x="3819" y="1462"/>
                  <a:ext cx="24" cy="5"/>
                </a:xfrm>
                <a:custGeom>
                  <a:avLst/>
                  <a:gdLst>
                    <a:gd name="T0" fmla="*/ 1 w 5"/>
                    <a:gd name="T1" fmla="*/ 1 h 1"/>
                    <a:gd name="T2" fmla="*/ 5 w 5"/>
                    <a:gd name="T3" fmla="*/ 0 h 1"/>
                    <a:gd name="T4" fmla="*/ 4 w 5"/>
                    <a:gd name="T5" fmla="*/ 0 h 1"/>
                    <a:gd name="T6" fmla="*/ 3 w 5"/>
                    <a:gd name="T7" fmla="*/ 0 h 1"/>
                    <a:gd name="T8" fmla="*/ 1 w 5"/>
                    <a:gd name="T9" fmla="*/ 1 h 1"/>
                  </a:gdLst>
                  <a:ahLst/>
                  <a:cxnLst>
                    <a:cxn ang="0">
                      <a:pos x="T0" y="T1"/>
                    </a:cxn>
                    <a:cxn ang="0">
                      <a:pos x="T2" y="T3"/>
                    </a:cxn>
                    <a:cxn ang="0">
                      <a:pos x="T4" y="T5"/>
                    </a:cxn>
                    <a:cxn ang="0">
                      <a:pos x="T6" y="T7"/>
                    </a:cxn>
                    <a:cxn ang="0">
                      <a:pos x="T8" y="T9"/>
                    </a:cxn>
                  </a:cxnLst>
                  <a:rect l="0" t="0" r="r" b="b"/>
                  <a:pathLst>
                    <a:path w="5" h="1">
                      <a:moveTo>
                        <a:pt x="1" y="1"/>
                      </a:moveTo>
                      <a:cubicBezTo>
                        <a:pt x="4" y="1"/>
                        <a:pt x="2" y="0"/>
                        <a:pt x="5" y="0"/>
                      </a:cubicBezTo>
                      <a:cubicBezTo>
                        <a:pt x="5" y="0"/>
                        <a:pt x="4" y="0"/>
                        <a:pt x="4" y="0"/>
                      </a:cubicBezTo>
                      <a:cubicBezTo>
                        <a:pt x="3" y="0"/>
                        <a:pt x="3" y="0"/>
                        <a:pt x="3"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8" name="Freeform 80">
                  <a:extLst>
                    <a:ext uri="{FF2B5EF4-FFF2-40B4-BE49-F238E27FC236}">
                      <a16:creationId xmlns:a16="http://schemas.microsoft.com/office/drawing/2014/main" id="{048677CC-A9A1-44F5-A889-229F1A62352B}"/>
                    </a:ext>
                  </a:extLst>
                </p:cNvPr>
                <p:cNvSpPr>
                  <a:spLocks/>
                </p:cNvSpPr>
                <p:nvPr userDrawn="1"/>
              </p:nvSpPr>
              <p:spPr bwMode="auto">
                <a:xfrm>
                  <a:off x="3834" y="1457"/>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9" name="Freeform 81">
                  <a:extLst>
                    <a:ext uri="{FF2B5EF4-FFF2-40B4-BE49-F238E27FC236}">
                      <a16:creationId xmlns:a16="http://schemas.microsoft.com/office/drawing/2014/main" id="{966645F6-CD92-447E-883D-C1CACB8AE7CC}"/>
                    </a:ext>
                  </a:extLst>
                </p:cNvPr>
                <p:cNvSpPr>
                  <a:spLocks/>
                </p:cNvSpPr>
                <p:nvPr userDrawn="1"/>
              </p:nvSpPr>
              <p:spPr bwMode="auto">
                <a:xfrm>
                  <a:off x="4421" y="1137"/>
                  <a:ext cx="0" cy="10"/>
                </a:xfrm>
                <a:custGeom>
                  <a:avLst/>
                  <a:gdLst>
                    <a:gd name="T0" fmla="*/ 1 h 2"/>
                    <a:gd name="T1" fmla="*/ 2 h 2"/>
                    <a:gd name="T2" fmla="*/ 1 h 2"/>
                    <a:gd name="T3" fmla="*/ 1 h 2"/>
                  </a:gdLst>
                  <a:ahLst/>
                  <a:cxnLst>
                    <a:cxn ang="0">
                      <a:pos x="0" y="T0"/>
                    </a:cxn>
                    <a:cxn ang="0">
                      <a:pos x="0" y="T1"/>
                    </a:cxn>
                    <a:cxn ang="0">
                      <a:pos x="0" y="T2"/>
                    </a:cxn>
                    <a:cxn ang="0">
                      <a:pos x="0" y="T3"/>
                    </a:cxn>
                  </a:cxnLst>
                  <a:rect l="0" t="0" r="r" b="b"/>
                  <a:pathLst>
                    <a:path h="2">
                      <a:moveTo>
                        <a:pt x="0" y="1"/>
                      </a:moveTo>
                      <a:cubicBezTo>
                        <a:pt x="0" y="0"/>
                        <a:pt x="0" y="2"/>
                        <a:pt x="0" y="2"/>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0" name="Freeform 82">
                  <a:extLst>
                    <a:ext uri="{FF2B5EF4-FFF2-40B4-BE49-F238E27FC236}">
                      <a16:creationId xmlns:a16="http://schemas.microsoft.com/office/drawing/2014/main" id="{727CBC1C-0BB6-4193-98E4-AEAB0373C3BC}"/>
                    </a:ext>
                  </a:extLst>
                </p:cNvPr>
                <p:cNvSpPr>
                  <a:spLocks/>
                </p:cNvSpPr>
                <p:nvPr userDrawn="1"/>
              </p:nvSpPr>
              <p:spPr bwMode="auto">
                <a:xfrm>
                  <a:off x="4431" y="1147"/>
                  <a:ext cx="10" cy="5"/>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1" name="Freeform 83">
                  <a:extLst>
                    <a:ext uri="{FF2B5EF4-FFF2-40B4-BE49-F238E27FC236}">
                      <a16:creationId xmlns:a16="http://schemas.microsoft.com/office/drawing/2014/main" id="{A7E33724-6DFE-478C-AD92-DF32597BFA31}"/>
                    </a:ext>
                  </a:extLst>
                </p:cNvPr>
                <p:cNvSpPr>
                  <a:spLocks/>
                </p:cNvSpPr>
                <p:nvPr userDrawn="1"/>
              </p:nvSpPr>
              <p:spPr bwMode="auto">
                <a:xfrm>
                  <a:off x="3585" y="1087"/>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2" name="Freeform 84">
                  <a:extLst>
                    <a:ext uri="{FF2B5EF4-FFF2-40B4-BE49-F238E27FC236}">
                      <a16:creationId xmlns:a16="http://schemas.microsoft.com/office/drawing/2014/main" id="{C4DBA990-4032-45E0-8DDB-42648EF0A52B}"/>
                    </a:ext>
                  </a:extLst>
                </p:cNvPr>
                <p:cNvSpPr>
                  <a:spLocks/>
                </p:cNvSpPr>
                <p:nvPr userDrawn="1"/>
              </p:nvSpPr>
              <p:spPr bwMode="auto">
                <a:xfrm>
                  <a:off x="3689" y="1032"/>
                  <a:ext cx="5" cy="5"/>
                </a:xfrm>
                <a:custGeom>
                  <a:avLst/>
                  <a:gdLst>
                    <a:gd name="T0" fmla="*/ 0 w 5"/>
                    <a:gd name="T1" fmla="*/ 0 h 5"/>
                    <a:gd name="T2" fmla="*/ 0 w 5"/>
                    <a:gd name="T3" fmla="*/ 0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0"/>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3" name="Freeform 85">
                  <a:extLst>
                    <a:ext uri="{FF2B5EF4-FFF2-40B4-BE49-F238E27FC236}">
                      <a16:creationId xmlns:a16="http://schemas.microsoft.com/office/drawing/2014/main" id="{324086E6-31B8-4D3E-BF59-B1200AA7C1A9}"/>
                    </a:ext>
                  </a:extLst>
                </p:cNvPr>
                <p:cNvSpPr>
                  <a:spLocks/>
                </p:cNvSpPr>
                <p:nvPr userDrawn="1"/>
              </p:nvSpPr>
              <p:spPr bwMode="auto">
                <a:xfrm>
                  <a:off x="3734" y="962"/>
                  <a:ext cx="15" cy="10"/>
                </a:xfrm>
                <a:custGeom>
                  <a:avLst/>
                  <a:gdLst>
                    <a:gd name="T0" fmla="*/ 1 w 3"/>
                    <a:gd name="T1" fmla="*/ 0 h 2"/>
                    <a:gd name="T2" fmla="*/ 0 w 3"/>
                    <a:gd name="T3" fmla="*/ 2 h 2"/>
                    <a:gd name="T4" fmla="*/ 1 w 3"/>
                    <a:gd name="T5" fmla="*/ 0 h 2"/>
                  </a:gdLst>
                  <a:ahLst/>
                  <a:cxnLst>
                    <a:cxn ang="0">
                      <a:pos x="T0" y="T1"/>
                    </a:cxn>
                    <a:cxn ang="0">
                      <a:pos x="T2" y="T3"/>
                    </a:cxn>
                    <a:cxn ang="0">
                      <a:pos x="T4" y="T5"/>
                    </a:cxn>
                  </a:cxnLst>
                  <a:rect l="0" t="0" r="r" b="b"/>
                  <a:pathLst>
                    <a:path w="3" h="2">
                      <a:moveTo>
                        <a:pt x="1" y="0"/>
                      </a:moveTo>
                      <a:cubicBezTo>
                        <a:pt x="1" y="1"/>
                        <a:pt x="1" y="1"/>
                        <a:pt x="0" y="2"/>
                      </a:cubicBezTo>
                      <a:cubicBezTo>
                        <a:pt x="1" y="1"/>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4" name="Freeform 86">
                  <a:extLst>
                    <a:ext uri="{FF2B5EF4-FFF2-40B4-BE49-F238E27FC236}">
                      <a16:creationId xmlns:a16="http://schemas.microsoft.com/office/drawing/2014/main" id="{72BFF4F0-ACB9-4C87-887B-8639AAE67E8C}"/>
                    </a:ext>
                  </a:extLst>
                </p:cNvPr>
                <p:cNvSpPr>
                  <a:spLocks/>
                </p:cNvSpPr>
                <p:nvPr userDrawn="1"/>
              </p:nvSpPr>
              <p:spPr bwMode="auto">
                <a:xfrm>
                  <a:off x="3639" y="68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5" name="Freeform 87">
                  <a:extLst>
                    <a:ext uri="{FF2B5EF4-FFF2-40B4-BE49-F238E27FC236}">
                      <a16:creationId xmlns:a16="http://schemas.microsoft.com/office/drawing/2014/main" id="{53282C5C-D499-45CF-8EB3-DC9DC568C1BB}"/>
                    </a:ext>
                  </a:extLst>
                </p:cNvPr>
                <p:cNvSpPr>
                  <a:spLocks/>
                </p:cNvSpPr>
                <p:nvPr userDrawn="1"/>
              </p:nvSpPr>
              <p:spPr bwMode="auto">
                <a:xfrm>
                  <a:off x="3615" y="6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6" name="Freeform 88">
                  <a:extLst>
                    <a:ext uri="{FF2B5EF4-FFF2-40B4-BE49-F238E27FC236}">
                      <a16:creationId xmlns:a16="http://schemas.microsoft.com/office/drawing/2014/main" id="{0DEF19B6-F6C3-473E-B261-5B5D5824C022}"/>
                    </a:ext>
                  </a:extLst>
                </p:cNvPr>
                <p:cNvSpPr>
                  <a:spLocks/>
                </p:cNvSpPr>
                <p:nvPr userDrawn="1"/>
              </p:nvSpPr>
              <p:spPr bwMode="auto">
                <a:xfrm>
                  <a:off x="3600" y="64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2"/>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7" name="Freeform 89">
                  <a:extLst>
                    <a:ext uri="{FF2B5EF4-FFF2-40B4-BE49-F238E27FC236}">
                      <a16:creationId xmlns:a16="http://schemas.microsoft.com/office/drawing/2014/main" id="{15695FDE-F160-44E4-B212-E41FBCC56889}"/>
                    </a:ext>
                  </a:extLst>
                </p:cNvPr>
                <p:cNvSpPr>
                  <a:spLocks/>
                </p:cNvSpPr>
                <p:nvPr userDrawn="1"/>
              </p:nvSpPr>
              <p:spPr bwMode="auto">
                <a:xfrm>
                  <a:off x="3600" y="628"/>
                  <a:ext cx="10" cy="5"/>
                </a:xfrm>
                <a:custGeom>
                  <a:avLst/>
                  <a:gdLst>
                    <a:gd name="T0" fmla="*/ 1 w 2"/>
                    <a:gd name="T1" fmla="*/ 0 h 1"/>
                    <a:gd name="T2" fmla="*/ 2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2" y="1"/>
                      </a:cubicBezTo>
                      <a:cubicBezTo>
                        <a:pt x="2" y="1"/>
                        <a:pt x="2" y="1"/>
                        <a:pt x="2"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8" name="Freeform 90">
                  <a:extLst>
                    <a:ext uri="{FF2B5EF4-FFF2-40B4-BE49-F238E27FC236}">
                      <a16:creationId xmlns:a16="http://schemas.microsoft.com/office/drawing/2014/main" id="{8094AA5D-62E8-4687-B6E3-371981622FF8}"/>
                    </a:ext>
                  </a:extLst>
                </p:cNvPr>
                <p:cNvSpPr>
                  <a:spLocks/>
                </p:cNvSpPr>
                <p:nvPr userDrawn="1"/>
              </p:nvSpPr>
              <p:spPr bwMode="auto">
                <a:xfrm>
                  <a:off x="3610" y="628"/>
                  <a:ext cx="0" cy="5"/>
                </a:xfrm>
                <a:custGeom>
                  <a:avLst/>
                  <a:gdLst>
                    <a:gd name="T0" fmla="*/ 1 h 1"/>
                    <a:gd name="T1" fmla="*/ 1 h 1"/>
                  </a:gdLst>
                  <a:ahLst/>
                  <a:cxnLst>
                    <a:cxn ang="0">
                      <a:pos x="0" y="T0"/>
                    </a:cxn>
                    <a:cxn ang="0">
                      <a:pos x="0" y="T1"/>
                    </a:cxn>
                  </a:cxnLst>
                  <a:rect l="0" t="0" r="r" b="b"/>
                  <a:pathLst>
                    <a:path h="1">
                      <a:moveTo>
                        <a:pt x="0" y="1"/>
                      </a:move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9" name="Freeform 91">
                  <a:extLst>
                    <a:ext uri="{FF2B5EF4-FFF2-40B4-BE49-F238E27FC236}">
                      <a16:creationId xmlns:a16="http://schemas.microsoft.com/office/drawing/2014/main" id="{368B1CE9-1719-47D7-B981-62524EED7F9C}"/>
                    </a:ext>
                  </a:extLst>
                </p:cNvPr>
                <p:cNvSpPr>
                  <a:spLocks/>
                </p:cNvSpPr>
                <p:nvPr userDrawn="1"/>
              </p:nvSpPr>
              <p:spPr bwMode="auto">
                <a:xfrm>
                  <a:off x="3600" y="618"/>
                  <a:ext cx="5" cy="5"/>
                </a:xfrm>
                <a:custGeom>
                  <a:avLst/>
                  <a:gdLst>
                    <a:gd name="T0" fmla="*/ 0 w 1"/>
                    <a:gd name="T1" fmla="*/ 1 h 1"/>
                    <a:gd name="T2" fmla="*/ 0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0" name="Freeform 92">
                  <a:extLst>
                    <a:ext uri="{FF2B5EF4-FFF2-40B4-BE49-F238E27FC236}">
                      <a16:creationId xmlns:a16="http://schemas.microsoft.com/office/drawing/2014/main" id="{8A69F1F5-1DA6-4EC9-9B6B-56183EAFE3D5}"/>
                    </a:ext>
                  </a:extLst>
                </p:cNvPr>
                <p:cNvSpPr>
                  <a:spLocks/>
                </p:cNvSpPr>
                <p:nvPr userDrawn="1"/>
              </p:nvSpPr>
              <p:spPr bwMode="auto">
                <a:xfrm>
                  <a:off x="3590" y="6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1" name="Freeform 93">
                  <a:extLst>
                    <a:ext uri="{FF2B5EF4-FFF2-40B4-BE49-F238E27FC236}">
                      <a16:creationId xmlns:a16="http://schemas.microsoft.com/office/drawing/2014/main" id="{B0441E67-6B87-4A04-A1ED-9634B1E768A1}"/>
                    </a:ext>
                  </a:extLst>
                </p:cNvPr>
                <p:cNvSpPr>
                  <a:spLocks/>
                </p:cNvSpPr>
                <p:nvPr userDrawn="1"/>
              </p:nvSpPr>
              <p:spPr bwMode="auto">
                <a:xfrm>
                  <a:off x="3590" y="623"/>
                  <a:ext cx="10" cy="5"/>
                </a:xfrm>
                <a:custGeom>
                  <a:avLst/>
                  <a:gdLst>
                    <a:gd name="T0" fmla="*/ 2 w 2"/>
                    <a:gd name="T1" fmla="*/ 1 h 1"/>
                    <a:gd name="T2" fmla="*/ 1 w 2"/>
                    <a:gd name="T3" fmla="*/ 0 h 1"/>
                    <a:gd name="T4" fmla="*/ 1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1" y="0"/>
                        <a:pt x="0" y="1"/>
                        <a:pt x="1"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2" name="Freeform 94">
                  <a:extLst>
                    <a:ext uri="{FF2B5EF4-FFF2-40B4-BE49-F238E27FC236}">
                      <a16:creationId xmlns:a16="http://schemas.microsoft.com/office/drawing/2014/main" id="{BB8293A5-091F-4AF2-8FBB-FFAD502B44A7}"/>
                    </a:ext>
                  </a:extLst>
                </p:cNvPr>
                <p:cNvSpPr>
                  <a:spLocks/>
                </p:cNvSpPr>
                <p:nvPr userDrawn="1"/>
              </p:nvSpPr>
              <p:spPr bwMode="auto">
                <a:xfrm>
                  <a:off x="3595" y="628"/>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1"/>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3" name="Freeform 95">
                  <a:extLst>
                    <a:ext uri="{FF2B5EF4-FFF2-40B4-BE49-F238E27FC236}">
                      <a16:creationId xmlns:a16="http://schemas.microsoft.com/office/drawing/2014/main" id="{5541CEE0-457F-4B1E-A5A5-B54487A55C75}"/>
                    </a:ext>
                  </a:extLst>
                </p:cNvPr>
                <p:cNvSpPr>
                  <a:spLocks/>
                </p:cNvSpPr>
                <p:nvPr userDrawn="1"/>
              </p:nvSpPr>
              <p:spPr bwMode="auto">
                <a:xfrm>
                  <a:off x="3600" y="65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4" name="Freeform 96">
                  <a:extLst>
                    <a:ext uri="{FF2B5EF4-FFF2-40B4-BE49-F238E27FC236}">
                      <a16:creationId xmlns:a16="http://schemas.microsoft.com/office/drawing/2014/main" id="{D0A0BFF0-D189-463B-A09F-7C82B063D3B2}"/>
                    </a:ext>
                  </a:extLst>
                </p:cNvPr>
                <p:cNvSpPr>
                  <a:spLocks/>
                </p:cNvSpPr>
                <p:nvPr userDrawn="1"/>
              </p:nvSpPr>
              <p:spPr bwMode="auto">
                <a:xfrm>
                  <a:off x="3580" y="6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1" y="1"/>
                        <a:pt x="1" y="1"/>
                        <a:pt x="1" y="1"/>
                      </a:cubicBezTo>
                      <a:cubicBezTo>
                        <a:pt x="1"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5" name="Freeform 97">
                  <a:extLst>
                    <a:ext uri="{FF2B5EF4-FFF2-40B4-BE49-F238E27FC236}">
                      <a16:creationId xmlns:a16="http://schemas.microsoft.com/office/drawing/2014/main" id="{43B1DDE0-5150-41D1-ABDB-66C578CA9E9B}"/>
                    </a:ext>
                  </a:extLst>
                </p:cNvPr>
                <p:cNvSpPr>
                  <a:spLocks/>
                </p:cNvSpPr>
                <p:nvPr userDrawn="1"/>
              </p:nvSpPr>
              <p:spPr bwMode="auto">
                <a:xfrm>
                  <a:off x="357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6" name="Freeform 98">
                  <a:extLst>
                    <a:ext uri="{FF2B5EF4-FFF2-40B4-BE49-F238E27FC236}">
                      <a16:creationId xmlns:a16="http://schemas.microsoft.com/office/drawing/2014/main" id="{D88D1C0B-97C8-48C0-9C22-7A3201BBCFB8}"/>
                    </a:ext>
                  </a:extLst>
                </p:cNvPr>
                <p:cNvSpPr>
                  <a:spLocks/>
                </p:cNvSpPr>
                <p:nvPr userDrawn="1"/>
              </p:nvSpPr>
              <p:spPr bwMode="auto">
                <a:xfrm>
                  <a:off x="3585" y="628"/>
                  <a:ext cx="10" cy="0"/>
                </a:xfrm>
                <a:custGeom>
                  <a:avLst/>
                  <a:gdLst>
                    <a:gd name="T0" fmla="*/ 0 w 2"/>
                    <a:gd name="T1" fmla="*/ 1 w 2"/>
                    <a:gd name="T2" fmla="*/ 2 w 2"/>
                    <a:gd name="T3" fmla="*/ 1 w 2"/>
                    <a:gd name="T4" fmla="*/ 0 w 2"/>
                  </a:gdLst>
                  <a:ahLst/>
                  <a:cxnLst>
                    <a:cxn ang="0">
                      <a:pos x="T0" y="0"/>
                    </a:cxn>
                    <a:cxn ang="0">
                      <a:pos x="T1" y="0"/>
                    </a:cxn>
                    <a:cxn ang="0">
                      <a:pos x="T2" y="0"/>
                    </a:cxn>
                    <a:cxn ang="0">
                      <a:pos x="T3" y="0"/>
                    </a:cxn>
                    <a:cxn ang="0">
                      <a:pos x="T4" y="0"/>
                    </a:cxn>
                  </a:cxnLst>
                  <a:rect l="0" t="0" r="r" b="b"/>
                  <a:pathLst>
                    <a:path w="2">
                      <a:moveTo>
                        <a:pt x="0" y="0"/>
                      </a:moveTo>
                      <a:cubicBezTo>
                        <a:pt x="0" y="0"/>
                        <a:pt x="1" y="0"/>
                        <a:pt x="1" y="0"/>
                      </a:cubicBezTo>
                      <a:cubicBezTo>
                        <a:pt x="1" y="0"/>
                        <a:pt x="2" y="0"/>
                        <a:pt x="2" y="0"/>
                      </a:cubicBezTo>
                      <a:cubicBezTo>
                        <a:pt x="2"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7" name="Freeform 99">
                  <a:extLst>
                    <a:ext uri="{FF2B5EF4-FFF2-40B4-BE49-F238E27FC236}">
                      <a16:creationId xmlns:a16="http://schemas.microsoft.com/office/drawing/2014/main" id="{D878C5AD-73D4-49F8-8D8D-6E59DDC4EBD6}"/>
                    </a:ext>
                  </a:extLst>
                </p:cNvPr>
                <p:cNvSpPr>
                  <a:spLocks/>
                </p:cNvSpPr>
                <p:nvPr userDrawn="1"/>
              </p:nvSpPr>
              <p:spPr bwMode="auto">
                <a:xfrm>
                  <a:off x="3570" y="59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8" name="Freeform 100">
                  <a:extLst>
                    <a:ext uri="{FF2B5EF4-FFF2-40B4-BE49-F238E27FC236}">
                      <a16:creationId xmlns:a16="http://schemas.microsoft.com/office/drawing/2014/main" id="{1C27D81E-EDE2-4D37-AC3B-F5D03530F39C}"/>
                    </a:ext>
                  </a:extLst>
                </p:cNvPr>
                <p:cNvSpPr>
                  <a:spLocks/>
                </p:cNvSpPr>
                <p:nvPr userDrawn="1"/>
              </p:nvSpPr>
              <p:spPr bwMode="auto">
                <a:xfrm>
                  <a:off x="3555" y="578"/>
                  <a:ext cx="10" cy="10"/>
                </a:xfrm>
                <a:custGeom>
                  <a:avLst/>
                  <a:gdLst>
                    <a:gd name="T0" fmla="*/ 1 w 2"/>
                    <a:gd name="T1" fmla="*/ 2 h 2"/>
                    <a:gd name="T2" fmla="*/ 2 w 2"/>
                    <a:gd name="T3" fmla="*/ 1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1" y="0"/>
                        <a:pt x="1" y="1"/>
                        <a:pt x="0" y="1"/>
                      </a:cubicBezTo>
                      <a:cubicBezTo>
                        <a:pt x="1"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9" name="Freeform 101">
                  <a:extLst>
                    <a:ext uri="{FF2B5EF4-FFF2-40B4-BE49-F238E27FC236}">
                      <a16:creationId xmlns:a16="http://schemas.microsoft.com/office/drawing/2014/main" id="{93CFCB19-D9DE-4D5A-8257-B16A6D847F51}"/>
                    </a:ext>
                  </a:extLst>
                </p:cNvPr>
                <p:cNvSpPr>
                  <a:spLocks/>
                </p:cNvSpPr>
                <p:nvPr userDrawn="1"/>
              </p:nvSpPr>
              <p:spPr bwMode="auto">
                <a:xfrm>
                  <a:off x="3550"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0" name="Freeform 102">
                  <a:extLst>
                    <a:ext uri="{FF2B5EF4-FFF2-40B4-BE49-F238E27FC236}">
                      <a16:creationId xmlns:a16="http://schemas.microsoft.com/office/drawing/2014/main" id="{9AE1EDB7-C5A7-4794-8B23-199F6C60F0BF}"/>
                    </a:ext>
                  </a:extLst>
                </p:cNvPr>
                <p:cNvSpPr>
                  <a:spLocks/>
                </p:cNvSpPr>
                <p:nvPr userDrawn="1"/>
              </p:nvSpPr>
              <p:spPr bwMode="auto">
                <a:xfrm>
                  <a:off x="3570" y="59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1" name="Freeform 103">
                  <a:extLst>
                    <a:ext uri="{FF2B5EF4-FFF2-40B4-BE49-F238E27FC236}">
                      <a16:creationId xmlns:a16="http://schemas.microsoft.com/office/drawing/2014/main" id="{ADC34A69-2D1D-40B2-80BD-995A97941D44}"/>
                    </a:ext>
                  </a:extLst>
                </p:cNvPr>
                <p:cNvSpPr>
                  <a:spLocks/>
                </p:cNvSpPr>
                <p:nvPr userDrawn="1"/>
              </p:nvSpPr>
              <p:spPr bwMode="auto">
                <a:xfrm>
                  <a:off x="3565" y="5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2" name="Freeform 104">
                  <a:extLst>
                    <a:ext uri="{FF2B5EF4-FFF2-40B4-BE49-F238E27FC236}">
                      <a16:creationId xmlns:a16="http://schemas.microsoft.com/office/drawing/2014/main" id="{27110F6A-AAB2-47F1-802D-1E9621EE0839}"/>
                    </a:ext>
                  </a:extLst>
                </p:cNvPr>
                <p:cNvSpPr>
                  <a:spLocks/>
                </p:cNvSpPr>
                <p:nvPr userDrawn="1"/>
              </p:nvSpPr>
              <p:spPr bwMode="auto">
                <a:xfrm>
                  <a:off x="3570"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3" name="Freeform 105">
                  <a:extLst>
                    <a:ext uri="{FF2B5EF4-FFF2-40B4-BE49-F238E27FC236}">
                      <a16:creationId xmlns:a16="http://schemas.microsoft.com/office/drawing/2014/main" id="{44C63A22-CED7-4C93-BDD1-5A90E4C42DFD}"/>
                    </a:ext>
                  </a:extLst>
                </p:cNvPr>
                <p:cNvSpPr>
                  <a:spLocks/>
                </p:cNvSpPr>
                <p:nvPr userDrawn="1"/>
              </p:nvSpPr>
              <p:spPr bwMode="auto">
                <a:xfrm>
                  <a:off x="3575" y="61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4" name="Freeform 106">
                  <a:extLst>
                    <a:ext uri="{FF2B5EF4-FFF2-40B4-BE49-F238E27FC236}">
                      <a16:creationId xmlns:a16="http://schemas.microsoft.com/office/drawing/2014/main" id="{894D8127-C52A-46C4-A52F-16B2F11DAF9D}"/>
                    </a:ext>
                  </a:extLst>
                </p:cNvPr>
                <p:cNvSpPr>
                  <a:spLocks/>
                </p:cNvSpPr>
                <p:nvPr userDrawn="1"/>
              </p:nvSpPr>
              <p:spPr bwMode="auto">
                <a:xfrm>
                  <a:off x="3570" y="60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5" name="Rectangle 107">
                  <a:extLst>
                    <a:ext uri="{FF2B5EF4-FFF2-40B4-BE49-F238E27FC236}">
                      <a16:creationId xmlns:a16="http://schemas.microsoft.com/office/drawing/2014/main" id="{5F1D321D-4594-4B0B-8693-35310E97C647}"/>
                    </a:ext>
                  </a:extLst>
                </p:cNvPr>
                <p:cNvSpPr>
                  <a:spLocks noChangeArrowheads="1"/>
                </p:cNvSpPr>
                <p:nvPr userDrawn="1"/>
              </p:nvSpPr>
              <p:spPr bwMode="auto">
                <a:xfrm>
                  <a:off x="3565" y="6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6" name="Freeform 108">
                  <a:extLst>
                    <a:ext uri="{FF2B5EF4-FFF2-40B4-BE49-F238E27FC236}">
                      <a16:creationId xmlns:a16="http://schemas.microsoft.com/office/drawing/2014/main" id="{19FAE53B-CDB3-44E1-82C9-3356A2A81957}"/>
                    </a:ext>
                  </a:extLst>
                </p:cNvPr>
                <p:cNvSpPr>
                  <a:spLocks/>
                </p:cNvSpPr>
                <p:nvPr userDrawn="1"/>
              </p:nvSpPr>
              <p:spPr bwMode="auto">
                <a:xfrm>
                  <a:off x="3550" y="58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7" name="Freeform 109">
                  <a:extLst>
                    <a:ext uri="{FF2B5EF4-FFF2-40B4-BE49-F238E27FC236}">
                      <a16:creationId xmlns:a16="http://schemas.microsoft.com/office/drawing/2014/main" id="{69386395-1BB5-4906-94BD-2472CEA26161}"/>
                    </a:ext>
                  </a:extLst>
                </p:cNvPr>
                <p:cNvSpPr>
                  <a:spLocks/>
                </p:cNvSpPr>
                <p:nvPr userDrawn="1"/>
              </p:nvSpPr>
              <p:spPr bwMode="auto">
                <a:xfrm>
                  <a:off x="3560"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8" name="Freeform 110">
                  <a:extLst>
                    <a:ext uri="{FF2B5EF4-FFF2-40B4-BE49-F238E27FC236}">
                      <a16:creationId xmlns:a16="http://schemas.microsoft.com/office/drawing/2014/main" id="{977EBDFC-B224-4736-AE40-96480B800AC7}"/>
                    </a:ext>
                  </a:extLst>
                </p:cNvPr>
                <p:cNvSpPr>
                  <a:spLocks/>
                </p:cNvSpPr>
                <p:nvPr userDrawn="1"/>
              </p:nvSpPr>
              <p:spPr bwMode="auto">
                <a:xfrm>
                  <a:off x="3525" y="57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9" name="Freeform 111">
                  <a:extLst>
                    <a:ext uri="{FF2B5EF4-FFF2-40B4-BE49-F238E27FC236}">
                      <a16:creationId xmlns:a16="http://schemas.microsoft.com/office/drawing/2014/main" id="{80CC31A1-7B9C-4692-BA6A-C1E676473E18}"/>
                    </a:ext>
                  </a:extLst>
                </p:cNvPr>
                <p:cNvSpPr>
                  <a:spLocks/>
                </p:cNvSpPr>
                <p:nvPr userDrawn="1"/>
              </p:nvSpPr>
              <p:spPr bwMode="auto">
                <a:xfrm>
                  <a:off x="3555" y="59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0" name="Freeform 112">
                  <a:extLst>
                    <a:ext uri="{FF2B5EF4-FFF2-40B4-BE49-F238E27FC236}">
                      <a16:creationId xmlns:a16="http://schemas.microsoft.com/office/drawing/2014/main" id="{5A7F2B89-1B2E-47BC-8FB2-BD0C7E75EA81}"/>
                    </a:ext>
                  </a:extLst>
                </p:cNvPr>
                <p:cNvSpPr>
                  <a:spLocks/>
                </p:cNvSpPr>
                <p:nvPr userDrawn="1"/>
              </p:nvSpPr>
              <p:spPr bwMode="auto">
                <a:xfrm>
                  <a:off x="3545" y="5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1" name="Freeform 113">
                  <a:extLst>
                    <a:ext uri="{FF2B5EF4-FFF2-40B4-BE49-F238E27FC236}">
                      <a16:creationId xmlns:a16="http://schemas.microsoft.com/office/drawing/2014/main" id="{03296556-7578-4BC5-8684-C0609F7BC3FC}"/>
                    </a:ext>
                  </a:extLst>
                </p:cNvPr>
                <p:cNvSpPr>
                  <a:spLocks/>
                </p:cNvSpPr>
                <p:nvPr userDrawn="1"/>
              </p:nvSpPr>
              <p:spPr bwMode="auto">
                <a:xfrm>
                  <a:off x="3560"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2" name="Freeform 114">
                  <a:extLst>
                    <a:ext uri="{FF2B5EF4-FFF2-40B4-BE49-F238E27FC236}">
                      <a16:creationId xmlns:a16="http://schemas.microsoft.com/office/drawing/2014/main" id="{A0EC0575-B09C-4FFF-8055-89EA8D576BB2}"/>
                    </a:ext>
                  </a:extLst>
                </p:cNvPr>
                <p:cNvSpPr>
                  <a:spLocks/>
                </p:cNvSpPr>
                <p:nvPr userDrawn="1"/>
              </p:nvSpPr>
              <p:spPr bwMode="auto">
                <a:xfrm>
                  <a:off x="3560"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3" name="Freeform 115">
                  <a:extLst>
                    <a:ext uri="{FF2B5EF4-FFF2-40B4-BE49-F238E27FC236}">
                      <a16:creationId xmlns:a16="http://schemas.microsoft.com/office/drawing/2014/main" id="{B267845C-B195-4154-931F-E4F9B226FE39}"/>
                    </a:ext>
                  </a:extLst>
                </p:cNvPr>
                <p:cNvSpPr>
                  <a:spLocks/>
                </p:cNvSpPr>
                <p:nvPr userDrawn="1"/>
              </p:nvSpPr>
              <p:spPr bwMode="auto">
                <a:xfrm>
                  <a:off x="3510" y="578"/>
                  <a:ext cx="20" cy="20"/>
                </a:xfrm>
                <a:custGeom>
                  <a:avLst/>
                  <a:gdLst>
                    <a:gd name="T0" fmla="*/ 0 w 4"/>
                    <a:gd name="T1" fmla="*/ 4 h 4"/>
                    <a:gd name="T2" fmla="*/ 2 w 4"/>
                    <a:gd name="T3" fmla="*/ 4 h 4"/>
                    <a:gd name="T4" fmla="*/ 3 w 4"/>
                    <a:gd name="T5" fmla="*/ 0 h 4"/>
                    <a:gd name="T6" fmla="*/ 2 w 4"/>
                    <a:gd name="T7" fmla="*/ 0 h 4"/>
                    <a:gd name="T8" fmla="*/ 3 w 4"/>
                    <a:gd name="T9" fmla="*/ 2 h 4"/>
                    <a:gd name="T10" fmla="*/ 2 w 4"/>
                    <a:gd name="T11" fmla="*/ 1 h 4"/>
                    <a:gd name="T12" fmla="*/ 0 w 4"/>
                    <a:gd name="T13" fmla="*/ 3 h 4"/>
                    <a:gd name="T14" fmla="*/ 1 w 4"/>
                    <a:gd name="T15" fmla="*/ 3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cubicBezTo>
                        <a:pt x="1" y="3"/>
                        <a:pt x="2" y="3"/>
                        <a:pt x="2" y="4"/>
                      </a:cubicBezTo>
                      <a:cubicBezTo>
                        <a:pt x="3" y="4"/>
                        <a:pt x="4" y="1"/>
                        <a:pt x="3" y="0"/>
                      </a:cubicBezTo>
                      <a:cubicBezTo>
                        <a:pt x="3" y="0"/>
                        <a:pt x="3" y="0"/>
                        <a:pt x="2" y="0"/>
                      </a:cubicBezTo>
                      <a:cubicBezTo>
                        <a:pt x="2" y="1"/>
                        <a:pt x="4" y="2"/>
                        <a:pt x="3" y="2"/>
                      </a:cubicBezTo>
                      <a:cubicBezTo>
                        <a:pt x="1" y="2"/>
                        <a:pt x="2" y="2"/>
                        <a:pt x="2" y="1"/>
                      </a:cubicBezTo>
                      <a:cubicBezTo>
                        <a:pt x="2" y="2"/>
                        <a:pt x="0" y="2"/>
                        <a:pt x="0" y="3"/>
                      </a:cubicBezTo>
                      <a:cubicBezTo>
                        <a:pt x="1"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4" name="Freeform 116">
                  <a:extLst>
                    <a:ext uri="{FF2B5EF4-FFF2-40B4-BE49-F238E27FC236}">
                      <a16:creationId xmlns:a16="http://schemas.microsoft.com/office/drawing/2014/main" id="{0AAD0004-F909-4B67-A47B-30B8946D6BDC}"/>
                    </a:ext>
                  </a:extLst>
                </p:cNvPr>
                <p:cNvSpPr>
                  <a:spLocks/>
                </p:cNvSpPr>
                <p:nvPr userDrawn="1"/>
              </p:nvSpPr>
              <p:spPr bwMode="auto">
                <a:xfrm>
                  <a:off x="3530" y="573"/>
                  <a:ext cx="5" cy="1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0" y="0"/>
                        <a:pt x="0" y="1"/>
                        <a:pt x="0" y="1"/>
                      </a:cubicBezTo>
                      <a:cubicBezTo>
                        <a:pt x="0"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5" name="Freeform 117">
                  <a:extLst>
                    <a:ext uri="{FF2B5EF4-FFF2-40B4-BE49-F238E27FC236}">
                      <a16:creationId xmlns:a16="http://schemas.microsoft.com/office/drawing/2014/main" id="{AB822139-ADAA-47F3-94AA-77562CB43E6E}"/>
                    </a:ext>
                  </a:extLst>
                </p:cNvPr>
                <p:cNvSpPr>
                  <a:spLocks/>
                </p:cNvSpPr>
                <p:nvPr userDrawn="1"/>
              </p:nvSpPr>
              <p:spPr bwMode="auto">
                <a:xfrm>
                  <a:off x="3535" y="583"/>
                  <a:ext cx="15" cy="10"/>
                </a:xfrm>
                <a:custGeom>
                  <a:avLst/>
                  <a:gdLst>
                    <a:gd name="T0" fmla="*/ 2 w 3"/>
                    <a:gd name="T1" fmla="*/ 1 h 2"/>
                    <a:gd name="T2" fmla="*/ 0 w 3"/>
                    <a:gd name="T3" fmla="*/ 2 h 2"/>
                    <a:gd name="T4" fmla="*/ 2 w 3"/>
                    <a:gd name="T5" fmla="*/ 2 h 2"/>
                    <a:gd name="T6" fmla="*/ 2 w 3"/>
                    <a:gd name="T7" fmla="*/ 1 h 2"/>
                    <a:gd name="T8" fmla="*/ 3 w 3"/>
                    <a:gd name="T9" fmla="*/ 1 h 2"/>
                    <a:gd name="T10" fmla="*/ 2 w 3"/>
                    <a:gd name="T11" fmla="*/ 0 h 2"/>
                    <a:gd name="T12" fmla="*/ 2 w 3"/>
                    <a:gd name="T13" fmla="*/ 0 h 2"/>
                    <a:gd name="T14" fmla="*/ 2 w 3"/>
                    <a:gd name="T15" fmla="*/ 0 h 2"/>
                    <a:gd name="T16" fmla="*/ 2 w 3"/>
                    <a:gd name="T17" fmla="*/ 0 h 2"/>
                    <a:gd name="T18" fmla="*/ 2 w 3"/>
                    <a:gd name="T19" fmla="*/ 0 h 2"/>
                    <a:gd name="T20" fmla="*/ 2 w 3"/>
                    <a:gd name="T21" fmla="*/ 0 h 2"/>
                    <a:gd name="T22" fmla="*/ 2 w 3"/>
                    <a:gd name="T23" fmla="*/ 1 h 2"/>
                    <a:gd name="T24" fmla="*/ 2 w 3"/>
                    <a:gd name="T25" fmla="*/ 0 h 2"/>
                    <a:gd name="T26" fmla="*/ 2 w 3"/>
                    <a:gd name="T27" fmla="*/ 0 h 2"/>
                    <a:gd name="T28" fmla="*/ 2 w 3"/>
                    <a:gd name="T29" fmla="*/ 0 h 2"/>
                    <a:gd name="T30" fmla="*/ 0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0" y="1"/>
                        <a:pt x="0" y="2"/>
                      </a:cubicBezTo>
                      <a:cubicBezTo>
                        <a:pt x="1" y="2"/>
                        <a:pt x="1" y="2"/>
                        <a:pt x="2" y="2"/>
                      </a:cubicBezTo>
                      <a:cubicBezTo>
                        <a:pt x="0" y="1"/>
                        <a:pt x="3" y="2"/>
                        <a:pt x="2" y="1"/>
                      </a:cubicBezTo>
                      <a:cubicBezTo>
                        <a:pt x="2" y="1"/>
                        <a:pt x="2" y="1"/>
                        <a:pt x="3" y="1"/>
                      </a:cubicBezTo>
                      <a:cubicBezTo>
                        <a:pt x="2" y="1"/>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1"/>
                      </a:cubicBezTo>
                      <a:cubicBezTo>
                        <a:pt x="1" y="0"/>
                        <a:pt x="2" y="0"/>
                        <a:pt x="2" y="0"/>
                      </a:cubicBezTo>
                      <a:cubicBezTo>
                        <a:pt x="2" y="0"/>
                        <a:pt x="2" y="0"/>
                        <a:pt x="2" y="0"/>
                      </a:cubicBezTo>
                      <a:cubicBezTo>
                        <a:pt x="2" y="0"/>
                        <a:pt x="2" y="0"/>
                        <a:pt x="2" y="0"/>
                      </a:cubicBezTo>
                      <a:cubicBezTo>
                        <a:pt x="0" y="0"/>
                        <a:pt x="0" y="0"/>
                        <a:pt x="0" y="0"/>
                      </a:cubicBezTo>
                      <a:cubicBezTo>
                        <a:pt x="1"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6" name="Freeform 118">
                  <a:extLst>
                    <a:ext uri="{FF2B5EF4-FFF2-40B4-BE49-F238E27FC236}">
                      <a16:creationId xmlns:a16="http://schemas.microsoft.com/office/drawing/2014/main" id="{A7CDCD42-4475-4CD6-A79E-AA4A33F1E0CA}"/>
                    </a:ext>
                  </a:extLst>
                </p:cNvPr>
                <p:cNvSpPr>
                  <a:spLocks/>
                </p:cNvSpPr>
                <p:nvPr userDrawn="1"/>
              </p:nvSpPr>
              <p:spPr bwMode="auto">
                <a:xfrm>
                  <a:off x="3565" y="62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7" name="Freeform 119">
                  <a:extLst>
                    <a:ext uri="{FF2B5EF4-FFF2-40B4-BE49-F238E27FC236}">
                      <a16:creationId xmlns:a16="http://schemas.microsoft.com/office/drawing/2014/main" id="{03BD080D-8554-46F2-AB53-80A8EFF8FA77}"/>
                    </a:ext>
                  </a:extLst>
                </p:cNvPr>
                <p:cNvSpPr>
                  <a:spLocks/>
                </p:cNvSpPr>
                <p:nvPr userDrawn="1"/>
              </p:nvSpPr>
              <p:spPr bwMode="auto">
                <a:xfrm>
                  <a:off x="3565" y="613"/>
                  <a:ext cx="5" cy="10"/>
                </a:xfrm>
                <a:custGeom>
                  <a:avLst/>
                  <a:gdLst>
                    <a:gd name="T0" fmla="*/ 0 w 1"/>
                    <a:gd name="T1" fmla="*/ 2 h 2"/>
                    <a:gd name="T2" fmla="*/ 0 w 1"/>
                    <a:gd name="T3" fmla="*/ 2 h 2"/>
                    <a:gd name="T4" fmla="*/ 0 w 1"/>
                    <a:gd name="T5" fmla="*/ 2 h 2"/>
                    <a:gd name="T6" fmla="*/ 1 w 1"/>
                    <a:gd name="T7" fmla="*/ 2 h 2"/>
                    <a:gd name="T8" fmla="*/ 1 w 1"/>
                    <a:gd name="T9" fmla="*/ 2 h 2"/>
                    <a:gd name="T10" fmla="*/ 0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1" y="2"/>
                        <a:pt x="0" y="2"/>
                        <a:pt x="0" y="2"/>
                      </a:cubicBezTo>
                      <a:cubicBezTo>
                        <a:pt x="0" y="2"/>
                        <a:pt x="1" y="2"/>
                        <a:pt x="1" y="2"/>
                      </a:cubicBezTo>
                      <a:cubicBezTo>
                        <a:pt x="1" y="2"/>
                        <a:pt x="1" y="2"/>
                        <a:pt x="1" y="2"/>
                      </a:cubicBez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8" name="Freeform 120">
                  <a:extLst>
                    <a:ext uri="{FF2B5EF4-FFF2-40B4-BE49-F238E27FC236}">
                      <a16:creationId xmlns:a16="http://schemas.microsoft.com/office/drawing/2014/main" id="{D436CDF2-F5F9-413B-8335-708D8F88C98C}"/>
                    </a:ext>
                  </a:extLst>
                </p:cNvPr>
                <p:cNvSpPr>
                  <a:spLocks/>
                </p:cNvSpPr>
                <p:nvPr userDrawn="1"/>
              </p:nvSpPr>
              <p:spPr bwMode="auto">
                <a:xfrm>
                  <a:off x="3550" y="603"/>
                  <a:ext cx="5" cy="5"/>
                </a:xfrm>
                <a:custGeom>
                  <a:avLst/>
                  <a:gdLst>
                    <a:gd name="T0" fmla="*/ 1 w 1"/>
                    <a:gd name="T1" fmla="*/ 0 h 1"/>
                    <a:gd name="T2" fmla="*/ 0 w 1"/>
                    <a:gd name="T3" fmla="*/ 0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0" y="0"/>
                        <a:pt x="0"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9" name="Freeform 121">
                  <a:extLst>
                    <a:ext uri="{FF2B5EF4-FFF2-40B4-BE49-F238E27FC236}">
                      <a16:creationId xmlns:a16="http://schemas.microsoft.com/office/drawing/2014/main" id="{FC7712CA-C3D9-4B98-8730-2C7889C92E98}"/>
                    </a:ext>
                  </a:extLst>
                </p:cNvPr>
                <p:cNvSpPr>
                  <a:spLocks/>
                </p:cNvSpPr>
                <p:nvPr userDrawn="1"/>
              </p:nvSpPr>
              <p:spPr bwMode="auto">
                <a:xfrm>
                  <a:off x="3525" y="57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0" name="Freeform 122">
                  <a:extLst>
                    <a:ext uri="{FF2B5EF4-FFF2-40B4-BE49-F238E27FC236}">
                      <a16:creationId xmlns:a16="http://schemas.microsoft.com/office/drawing/2014/main" id="{86E2FDE6-1836-465F-A16E-7272084A5266}"/>
                    </a:ext>
                  </a:extLst>
                </p:cNvPr>
                <p:cNvSpPr>
                  <a:spLocks/>
                </p:cNvSpPr>
                <p:nvPr userDrawn="1"/>
              </p:nvSpPr>
              <p:spPr bwMode="auto">
                <a:xfrm>
                  <a:off x="3515" y="56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1" name="Freeform 123">
                  <a:extLst>
                    <a:ext uri="{FF2B5EF4-FFF2-40B4-BE49-F238E27FC236}">
                      <a16:creationId xmlns:a16="http://schemas.microsoft.com/office/drawing/2014/main" id="{B92BEFE0-4786-4A8F-AB07-F17384F8FCE2}"/>
                    </a:ext>
                  </a:extLst>
                </p:cNvPr>
                <p:cNvSpPr>
                  <a:spLocks/>
                </p:cNvSpPr>
                <p:nvPr userDrawn="1"/>
              </p:nvSpPr>
              <p:spPr bwMode="auto">
                <a:xfrm>
                  <a:off x="3416" y="88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2" name="Freeform 124">
                  <a:extLst>
                    <a:ext uri="{FF2B5EF4-FFF2-40B4-BE49-F238E27FC236}">
                      <a16:creationId xmlns:a16="http://schemas.microsoft.com/office/drawing/2014/main" id="{32B6CCA3-6BC4-4A9D-86B6-D4C1DDDA0BA8}"/>
                    </a:ext>
                  </a:extLst>
                </p:cNvPr>
                <p:cNvSpPr>
                  <a:spLocks/>
                </p:cNvSpPr>
                <p:nvPr userDrawn="1"/>
              </p:nvSpPr>
              <p:spPr bwMode="auto">
                <a:xfrm>
                  <a:off x="3406" y="8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3" name="Freeform 125">
                  <a:extLst>
                    <a:ext uri="{FF2B5EF4-FFF2-40B4-BE49-F238E27FC236}">
                      <a16:creationId xmlns:a16="http://schemas.microsoft.com/office/drawing/2014/main" id="{1483038D-A8CD-45D3-8E72-9AF4CAAA44FC}"/>
                    </a:ext>
                  </a:extLst>
                </p:cNvPr>
                <p:cNvSpPr>
                  <a:spLocks/>
                </p:cNvSpPr>
                <p:nvPr userDrawn="1"/>
              </p:nvSpPr>
              <p:spPr bwMode="auto">
                <a:xfrm>
                  <a:off x="3311" y="653"/>
                  <a:ext cx="10" cy="5"/>
                </a:xfrm>
                <a:custGeom>
                  <a:avLst/>
                  <a:gdLst>
                    <a:gd name="T0" fmla="*/ 2 w 2"/>
                    <a:gd name="T1" fmla="*/ 0 h 1"/>
                    <a:gd name="T2" fmla="*/ 1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0"/>
                        <a:pt x="1" y="1"/>
                      </a:cubicBezTo>
                      <a:cubicBezTo>
                        <a:pt x="1" y="1"/>
                        <a:pt x="1" y="1"/>
                        <a:pt x="1" y="1"/>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4" name="Freeform 126">
                  <a:extLst>
                    <a:ext uri="{FF2B5EF4-FFF2-40B4-BE49-F238E27FC236}">
                      <a16:creationId xmlns:a16="http://schemas.microsoft.com/office/drawing/2014/main" id="{0CC0584F-C3C9-421D-8397-B170FEE6ABCA}"/>
                    </a:ext>
                  </a:extLst>
                </p:cNvPr>
                <p:cNvSpPr>
                  <a:spLocks/>
                </p:cNvSpPr>
                <p:nvPr userDrawn="1"/>
              </p:nvSpPr>
              <p:spPr bwMode="auto">
                <a:xfrm>
                  <a:off x="3336" y="7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5" name="Freeform 127">
                  <a:extLst>
                    <a:ext uri="{FF2B5EF4-FFF2-40B4-BE49-F238E27FC236}">
                      <a16:creationId xmlns:a16="http://schemas.microsoft.com/office/drawing/2014/main" id="{1066F997-0349-4407-B850-1A9354063602}"/>
                    </a:ext>
                  </a:extLst>
                </p:cNvPr>
                <p:cNvSpPr>
                  <a:spLocks/>
                </p:cNvSpPr>
                <p:nvPr userDrawn="1"/>
              </p:nvSpPr>
              <p:spPr bwMode="auto">
                <a:xfrm>
                  <a:off x="3356" y="7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6" name="Freeform 128">
                  <a:extLst>
                    <a:ext uri="{FF2B5EF4-FFF2-40B4-BE49-F238E27FC236}">
                      <a16:creationId xmlns:a16="http://schemas.microsoft.com/office/drawing/2014/main" id="{6A073F4F-6BA0-4A4C-A076-AB25EFDECE83}"/>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7" name="Freeform 129">
                  <a:extLst>
                    <a:ext uri="{FF2B5EF4-FFF2-40B4-BE49-F238E27FC236}">
                      <a16:creationId xmlns:a16="http://schemas.microsoft.com/office/drawing/2014/main" id="{72999F4E-8C6B-49B6-B05E-BEDE67517A8E}"/>
                    </a:ext>
                  </a:extLst>
                </p:cNvPr>
                <p:cNvSpPr>
                  <a:spLocks/>
                </p:cNvSpPr>
                <p:nvPr userDrawn="1"/>
              </p:nvSpPr>
              <p:spPr bwMode="auto">
                <a:xfrm>
                  <a:off x="3416" y="563"/>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8" name="Freeform 130">
                  <a:extLst>
                    <a:ext uri="{FF2B5EF4-FFF2-40B4-BE49-F238E27FC236}">
                      <a16:creationId xmlns:a16="http://schemas.microsoft.com/office/drawing/2014/main" id="{F7FF2CEC-A264-4BF5-9904-7BA2E4652741}"/>
                    </a:ext>
                  </a:extLst>
                </p:cNvPr>
                <p:cNvSpPr>
                  <a:spLocks/>
                </p:cNvSpPr>
                <p:nvPr userDrawn="1"/>
              </p:nvSpPr>
              <p:spPr bwMode="auto">
                <a:xfrm>
                  <a:off x="3386"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9" name="Freeform 131">
                  <a:extLst>
                    <a:ext uri="{FF2B5EF4-FFF2-40B4-BE49-F238E27FC236}">
                      <a16:creationId xmlns:a16="http://schemas.microsoft.com/office/drawing/2014/main" id="{94274469-9751-4ABC-9F71-D5FDC9A2BD69}"/>
                    </a:ext>
                  </a:extLst>
                </p:cNvPr>
                <p:cNvSpPr>
                  <a:spLocks/>
                </p:cNvSpPr>
                <p:nvPr userDrawn="1"/>
              </p:nvSpPr>
              <p:spPr bwMode="auto">
                <a:xfrm>
                  <a:off x="3406" y="563"/>
                  <a:ext cx="10" cy="5"/>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1" y="1"/>
                        <a:pt x="1" y="1"/>
                      </a:cubicBezTo>
                      <a:cubicBezTo>
                        <a:pt x="1" y="0"/>
                        <a:pt x="1"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0" name="Freeform 132">
                  <a:extLst>
                    <a:ext uri="{FF2B5EF4-FFF2-40B4-BE49-F238E27FC236}">
                      <a16:creationId xmlns:a16="http://schemas.microsoft.com/office/drawing/2014/main" id="{DE8959C6-3D82-4D11-92F6-54D4DC70D544}"/>
                    </a:ext>
                  </a:extLst>
                </p:cNvPr>
                <p:cNvSpPr>
                  <a:spLocks/>
                </p:cNvSpPr>
                <p:nvPr userDrawn="1"/>
              </p:nvSpPr>
              <p:spPr bwMode="auto">
                <a:xfrm>
                  <a:off x="3620" y="7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1" name="Freeform 133">
                  <a:extLst>
                    <a:ext uri="{FF2B5EF4-FFF2-40B4-BE49-F238E27FC236}">
                      <a16:creationId xmlns:a16="http://schemas.microsoft.com/office/drawing/2014/main" id="{72BB6043-6019-4EEB-8D56-3E50348C953B}"/>
                    </a:ext>
                  </a:extLst>
                </p:cNvPr>
                <p:cNvSpPr>
                  <a:spLocks/>
                </p:cNvSpPr>
                <p:nvPr userDrawn="1"/>
              </p:nvSpPr>
              <p:spPr bwMode="auto">
                <a:xfrm>
                  <a:off x="3644"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2" name="Freeform 134">
                  <a:extLst>
                    <a:ext uri="{FF2B5EF4-FFF2-40B4-BE49-F238E27FC236}">
                      <a16:creationId xmlns:a16="http://schemas.microsoft.com/office/drawing/2014/main" id="{F1F55AEB-9F84-4A12-B410-686DC2308B07}"/>
                    </a:ext>
                  </a:extLst>
                </p:cNvPr>
                <p:cNvSpPr>
                  <a:spLocks/>
                </p:cNvSpPr>
                <p:nvPr userDrawn="1"/>
              </p:nvSpPr>
              <p:spPr bwMode="auto">
                <a:xfrm>
                  <a:off x="3480" y="558"/>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3" name="Freeform 135">
                  <a:extLst>
                    <a:ext uri="{FF2B5EF4-FFF2-40B4-BE49-F238E27FC236}">
                      <a16:creationId xmlns:a16="http://schemas.microsoft.com/office/drawing/2014/main" id="{6C6E7FAB-EED1-4DAD-A14B-B33A8A123C4F}"/>
                    </a:ext>
                  </a:extLst>
                </p:cNvPr>
                <p:cNvSpPr>
                  <a:spLocks/>
                </p:cNvSpPr>
                <p:nvPr userDrawn="1"/>
              </p:nvSpPr>
              <p:spPr bwMode="auto">
                <a:xfrm>
                  <a:off x="3485" y="5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4" name="Freeform 136">
                  <a:extLst>
                    <a:ext uri="{FF2B5EF4-FFF2-40B4-BE49-F238E27FC236}">
                      <a16:creationId xmlns:a16="http://schemas.microsoft.com/office/drawing/2014/main" id="{8D866063-2B61-4A55-BD92-E7B9401CCA55}"/>
                    </a:ext>
                  </a:extLst>
                </p:cNvPr>
                <p:cNvSpPr>
                  <a:spLocks/>
                </p:cNvSpPr>
                <p:nvPr userDrawn="1"/>
              </p:nvSpPr>
              <p:spPr bwMode="auto">
                <a:xfrm>
                  <a:off x="3401"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5" name="Freeform 137">
                  <a:extLst>
                    <a:ext uri="{FF2B5EF4-FFF2-40B4-BE49-F238E27FC236}">
                      <a16:creationId xmlns:a16="http://schemas.microsoft.com/office/drawing/2014/main" id="{52503EF6-4016-4DCE-9A39-AAD462C730A6}"/>
                    </a:ext>
                  </a:extLst>
                </p:cNvPr>
                <p:cNvSpPr>
                  <a:spLocks/>
                </p:cNvSpPr>
                <p:nvPr userDrawn="1"/>
              </p:nvSpPr>
              <p:spPr bwMode="auto">
                <a:xfrm>
                  <a:off x="3480" y="55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6" name="Freeform 138">
                  <a:extLst>
                    <a:ext uri="{FF2B5EF4-FFF2-40B4-BE49-F238E27FC236}">
                      <a16:creationId xmlns:a16="http://schemas.microsoft.com/office/drawing/2014/main" id="{FDDD2ACD-2686-4474-99F0-98219AA74599}"/>
                    </a:ext>
                  </a:extLst>
                </p:cNvPr>
                <p:cNvSpPr>
                  <a:spLocks/>
                </p:cNvSpPr>
                <p:nvPr userDrawn="1"/>
              </p:nvSpPr>
              <p:spPr bwMode="auto">
                <a:xfrm>
                  <a:off x="3485" y="5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7" name="Freeform 139">
                  <a:extLst>
                    <a:ext uri="{FF2B5EF4-FFF2-40B4-BE49-F238E27FC236}">
                      <a16:creationId xmlns:a16="http://schemas.microsoft.com/office/drawing/2014/main" id="{7832EFB9-5B92-443D-B92B-B1A4B5BE55FE}"/>
                    </a:ext>
                  </a:extLst>
                </p:cNvPr>
                <p:cNvSpPr>
                  <a:spLocks/>
                </p:cNvSpPr>
                <p:nvPr userDrawn="1"/>
              </p:nvSpPr>
              <p:spPr bwMode="auto">
                <a:xfrm>
                  <a:off x="3480" y="5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8" name="Freeform 140">
                  <a:extLst>
                    <a:ext uri="{FF2B5EF4-FFF2-40B4-BE49-F238E27FC236}">
                      <a16:creationId xmlns:a16="http://schemas.microsoft.com/office/drawing/2014/main" id="{4BDF6DBB-7825-4DD4-ADB1-0E7BFBA62DEC}"/>
                    </a:ext>
                  </a:extLst>
                </p:cNvPr>
                <p:cNvSpPr>
                  <a:spLocks/>
                </p:cNvSpPr>
                <p:nvPr userDrawn="1"/>
              </p:nvSpPr>
              <p:spPr bwMode="auto">
                <a:xfrm>
                  <a:off x="3575" y="9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9" name="Rectangle 141">
                  <a:extLst>
                    <a:ext uri="{FF2B5EF4-FFF2-40B4-BE49-F238E27FC236}">
                      <a16:creationId xmlns:a16="http://schemas.microsoft.com/office/drawing/2014/main" id="{A7AF7FD4-38C5-4AD2-A4F3-C25363002967}"/>
                    </a:ext>
                  </a:extLst>
                </p:cNvPr>
                <p:cNvSpPr>
                  <a:spLocks noChangeArrowheads="1"/>
                </p:cNvSpPr>
                <p:nvPr userDrawn="1"/>
              </p:nvSpPr>
              <p:spPr bwMode="auto">
                <a:xfrm>
                  <a:off x="3346"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0" name="Freeform 142">
                  <a:extLst>
                    <a:ext uri="{FF2B5EF4-FFF2-40B4-BE49-F238E27FC236}">
                      <a16:creationId xmlns:a16="http://schemas.microsoft.com/office/drawing/2014/main" id="{C5D977D5-317A-403F-B5EA-590260B8A7C5}"/>
                    </a:ext>
                  </a:extLst>
                </p:cNvPr>
                <p:cNvSpPr>
                  <a:spLocks/>
                </p:cNvSpPr>
                <p:nvPr userDrawn="1"/>
              </p:nvSpPr>
              <p:spPr bwMode="auto">
                <a:xfrm>
                  <a:off x="3336"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1" name="Freeform 143">
                  <a:extLst>
                    <a:ext uri="{FF2B5EF4-FFF2-40B4-BE49-F238E27FC236}">
                      <a16:creationId xmlns:a16="http://schemas.microsoft.com/office/drawing/2014/main" id="{E557B9B6-94CB-44D9-86D3-D5BACDC09289}"/>
                    </a:ext>
                  </a:extLst>
                </p:cNvPr>
                <p:cNvSpPr>
                  <a:spLocks noEditPoints="1"/>
                </p:cNvSpPr>
                <p:nvPr userDrawn="1"/>
              </p:nvSpPr>
              <p:spPr bwMode="auto">
                <a:xfrm>
                  <a:off x="3306" y="553"/>
                  <a:ext cx="353" cy="424"/>
                </a:xfrm>
                <a:custGeom>
                  <a:avLst/>
                  <a:gdLst>
                    <a:gd name="T0" fmla="*/ 25 w 71"/>
                    <a:gd name="T1" fmla="*/ 68 h 85"/>
                    <a:gd name="T2" fmla="*/ 20 w 71"/>
                    <a:gd name="T3" fmla="*/ 65 h 85"/>
                    <a:gd name="T4" fmla="*/ 20 w 71"/>
                    <a:gd name="T5" fmla="*/ 62 h 85"/>
                    <a:gd name="T6" fmla="*/ 16 w 71"/>
                    <a:gd name="T7" fmla="*/ 60 h 85"/>
                    <a:gd name="T8" fmla="*/ 13 w 71"/>
                    <a:gd name="T9" fmla="*/ 55 h 85"/>
                    <a:gd name="T10" fmla="*/ 6 w 71"/>
                    <a:gd name="T11" fmla="*/ 49 h 85"/>
                    <a:gd name="T12" fmla="*/ 7 w 71"/>
                    <a:gd name="T13" fmla="*/ 49 h 85"/>
                    <a:gd name="T14" fmla="*/ 9 w 71"/>
                    <a:gd name="T15" fmla="*/ 47 h 85"/>
                    <a:gd name="T16" fmla="*/ 8 w 71"/>
                    <a:gd name="T17" fmla="*/ 42 h 85"/>
                    <a:gd name="T18" fmla="*/ 7 w 71"/>
                    <a:gd name="T19" fmla="*/ 37 h 85"/>
                    <a:gd name="T20" fmla="*/ 8 w 71"/>
                    <a:gd name="T21" fmla="*/ 31 h 85"/>
                    <a:gd name="T22" fmla="*/ 8 w 71"/>
                    <a:gd name="T23" fmla="*/ 27 h 85"/>
                    <a:gd name="T24" fmla="*/ 11 w 71"/>
                    <a:gd name="T25" fmla="*/ 22 h 85"/>
                    <a:gd name="T26" fmla="*/ 13 w 71"/>
                    <a:gd name="T27" fmla="*/ 22 h 85"/>
                    <a:gd name="T28" fmla="*/ 14 w 71"/>
                    <a:gd name="T29" fmla="*/ 17 h 85"/>
                    <a:gd name="T30" fmla="*/ 16 w 71"/>
                    <a:gd name="T31" fmla="*/ 14 h 85"/>
                    <a:gd name="T32" fmla="*/ 19 w 71"/>
                    <a:gd name="T33" fmla="*/ 9 h 85"/>
                    <a:gd name="T34" fmla="*/ 24 w 71"/>
                    <a:gd name="T35" fmla="*/ 8 h 85"/>
                    <a:gd name="T36" fmla="*/ 29 w 71"/>
                    <a:gd name="T37" fmla="*/ 5 h 85"/>
                    <a:gd name="T38" fmla="*/ 38 w 71"/>
                    <a:gd name="T39" fmla="*/ 4 h 85"/>
                    <a:gd name="T40" fmla="*/ 41 w 71"/>
                    <a:gd name="T41" fmla="*/ 2 h 85"/>
                    <a:gd name="T42" fmla="*/ 36 w 71"/>
                    <a:gd name="T43" fmla="*/ 2 h 85"/>
                    <a:gd name="T44" fmla="*/ 33 w 71"/>
                    <a:gd name="T45" fmla="*/ 1 h 85"/>
                    <a:gd name="T46" fmla="*/ 21 w 71"/>
                    <a:gd name="T47" fmla="*/ 3 h 85"/>
                    <a:gd name="T48" fmla="*/ 9 w 71"/>
                    <a:gd name="T49" fmla="*/ 11 h 85"/>
                    <a:gd name="T50" fmla="*/ 4 w 71"/>
                    <a:gd name="T51" fmla="*/ 19 h 85"/>
                    <a:gd name="T52" fmla="*/ 2 w 71"/>
                    <a:gd name="T53" fmla="*/ 21 h 85"/>
                    <a:gd name="T54" fmla="*/ 3 w 71"/>
                    <a:gd name="T55" fmla="*/ 26 h 85"/>
                    <a:gd name="T56" fmla="*/ 2 w 71"/>
                    <a:gd name="T57" fmla="*/ 32 h 85"/>
                    <a:gd name="T58" fmla="*/ 2 w 71"/>
                    <a:gd name="T59" fmla="*/ 47 h 85"/>
                    <a:gd name="T60" fmla="*/ 4 w 71"/>
                    <a:gd name="T61" fmla="*/ 50 h 85"/>
                    <a:gd name="T62" fmla="*/ 8 w 71"/>
                    <a:gd name="T63" fmla="*/ 57 h 85"/>
                    <a:gd name="T64" fmla="*/ 9 w 71"/>
                    <a:gd name="T65" fmla="*/ 65 h 85"/>
                    <a:gd name="T66" fmla="*/ 16 w 71"/>
                    <a:gd name="T67" fmla="*/ 72 h 85"/>
                    <a:gd name="T68" fmla="*/ 24 w 71"/>
                    <a:gd name="T69" fmla="*/ 78 h 85"/>
                    <a:gd name="T70" fmla="*/ 35 w 71"/>
                    <a:gd name="T71" fmla="*/ 82 h 85"/>
                    <a:gd name="T72" fmla="*/ 46 w 71"/>
                    <a:gd name="T73" fmla="*/ 82 h 85"/>
                    <a:gd name="T74" fmla="*/ 59 w 71"/>
                    <a:gd name="T75" fmla="*/ 77 h 85"/>
                    <a:gd name="T76" fmla="*/ 62 w 71"/>
                    <a:gd name="T77" fmla="*/ 74 h 85"/>
                    <a:gd name="T78" fmla="*/ 66 w 71"/>
                    <a:gd name="T79" fmla="*/ 63 h 85"/>
                    <a:gd name="T80" fmla="*/ 71 w 71"/>
                    <a:gd name="T81" fmla="*/ 50 h 85"/>
                    <a:gd name="T82" fmla="*/ 67 w 71"/>
                    <a:gd name="T83" fmla="*/ 34 h 85"/>
                    <a:gd name="T84" fmla="*/ 63 w 71"/>
                    <a:gd name="T85" fmla="*/ 37 h 85"/>
                    <a:gd name="T86" fmla="*/ 63 w 71"/>
                    <a:gd name="T87" fmla="*/ 45 h 85"/>
                    <a:gd name="T88" fmla="*/ 63 w 71"/>
                    <a:gd name="T89" fmla="*/ 50 h 85"/>
                    <a:gd name="T90" fmla="*/ 62 w 71"/>
                    <a:gd name="T91" fmla="*/ 61 h 85"/>
                    <a:gd name="T92" fmla="*/ 61 w 71"/>
                    <a:gd name="T93" fmla="*/ 66 h 85"/>
                    <a:gd name="T94" fmla="*/ 56 w 71"/>
                    <a:gd name="T95" fmla="*/ 69 h 85"/>
                    <a:gd name="T96" fmla="*/ 53 w 71"/>
                    <a:gd name="T97" fmla="*/ 73 h 85"/>
                    <a:gd name="T98" fmla="*/ 51 w 71"/>
                    <a:gd name="T99" fmla="*/ 72 h 85"/>
                    <a:gd name="T100" fmla="*/ 46 w 71"/>
                    <a:gd name="T101" fmla="*/ 75 h 85"/>
                    <a:gd name="T102" fmla="*/ 43 w 71"/>
                    <a:gd name="T103" fmla="*/ 74 h 85"/>
                    <a:gd name="T104" fmla="*/ 39 w 71"/>
                    <a:gd name="T105" fmla="*/ 74 h 85"/>
                    <a:gd name="T106" fmla="*/ 37 w 71"/>
                    <a:gd name="T107" fmla="*/ 74 h 85"/>
                    <a:gd name="T108" fmla="*/ 29 w 71"/>
                    <a:gd name="T109" fmla="*/ 72 h 85"/>
                    <a:gd name="T110" fmla="*/ 18 w 71"/>
                    <a:gd name="T111" fmla="*/ 62 h 85"/>
                    <a:gd name="T112" fmla="*/ 31 w 71"/>
                    <a:gd name="T113" fmla="*/ 2 h 85"/>
                    <a:gd name="T114" fmla="*/ 61 w 71"/>
                    <a:gd name="T115"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 h="85">
                      <a:moveTo>
                        <a:pt x="27" y="70"/>
                      </a:moveTo>
                      <a:cubicBezTo>
                        <a:pt x="27" y="69"/>
                        <a:pt x="27" y="69"/>
                        <a:pt x="27" y="69"/>
                      </a:cubicBezTo>
                      <a:cubicBezTo>
                        <a:pt x="28" y="68"/>
                        <a:pt x="29" y="69"/>
                        <a:pt x="28" y="68"/>
                      </a:cubicBezTo>
                      <a:cubicBezTo>
                        <a:pt x="27" y="70"/>
                        <a:pt x="26" y="66"/>
                        <a:pt x="24" y="68"/>
                      </a:cubicBezTo>
                      <a:cubicBezTo>
                        <a:pt x="24" y="67"/>
                        <a:pt x="24" y="67"/>
                        <a:pt x="24" y="67"/>
                      </a:cubicBezTo>
                      <a:cubicBezTo>
                        <a:pt x="24" y="68"/>
                        <a:pt x="25" y="67"/>
                        <a:pt x="25" y="68"/>
                      </a:cubicBezTo>
                      <a:cubicBezTo>
                        <a:pt x="25" y="66"/>
                        <a:pt x="23" y="69"/>
                        <a:pt x="22" y="67"/>
                      </a:cubicBezTo>
                      <a:cubicBezTo>
                        <a:pt x="22" y="67"/>
                        <a:pt x="22" y="66"/>
                        <a:pt x="22" y="66"/>
                      </a:cubicBezTo>
                      <a:cubicBezTo>
                        <a:pt x="21" y="66"/>
                        <a:pt x="21" y="66"/>
                        <a:pt x="21" y="66"/>
                      </a:cubicBezTo>
                      <a:cubicBezTo>
                        <a:pt x="21" y="66"/>
                        <a:pt x="21" y="66"/>
                        <a:pt x="22" y="66"/>
                      </a:cubicBezTo>
                      <a:cubicBezTo>
                        <a:pt x="20" y="65"/>
                        <a:pt x="20" y="65"/>
                        <a:pt x="20" y="65"/>
                      </a:cubicBezTo>
                      <a:cubicBezTo>
                        <a:pt x="20" y="65"/>
                        <a:pt x="20" y="65"/>
                        <a:pt x="20" y="65"/>
                      </a:cubicBezTo>
                      <a:cubicBezTo>
                        <a:pt x="20" y="65"/>
                        <a:pt x="19" y="65"/>
                        <a:pt x="19" y="65"/>
                      </a:cubicBezTo>
                      <a:cubicBezTo>
                        <a:pt x="19" y="64"/>
                        <a:pt x="19" y="65"/>
                        <a:pt x="19" y="65"/>
                      </a:cubicBezTo>
                      <a:cubicBezTo>
                        <a:pt x="18" y="64"/>
                        <a:pt x="18" y="64"/>
                        <a:pt x="18" y="64"/>
                      </a:cubicBezTo>
                      <a:cubicBezTo>
                        <a:pt x="18" y="64"/>
                        <a:pt x="19" y="64"/>
                        <a:pt x="20" y="64"/>
                      </a:cubicBezTo>
                      <a:cubicBezTo>
                        <a:pt x="21" y="62"/>
                        <a:pt x="19" y="64"/>
                        <a:pt x="19" y="62"/>
                      </a:cubicBezTo>
                      <a:cubicBezTo>
                        <a:pt x="20" y="62"/>
                        <a:pt x="20" y="62"/>
                        <a:pt x="20" y="62"/>
                      </a:cubicBezTo>
                      <a:cubicBezTo>
                        <a:pt x="20" y="61"/>
                        <a:pt x="19" y="61"/>
                        <a:pt x="20" y="60"/>
                      </a:cubicBezTo>
                      <a:cubicBezTo>
                        <a:pt x="19" y="60"/>
                        <a:pt x="19" y="63"/>
                        <a:pt x="18" y="62"/>
                      </a:cubicBezTo>
                      <a:cubicBezTo>
                        <a:pt x="18" y="62"/>
                        <a:pt x="18" y="62"/>
                        <a:pt x="17" y="61"/>
                      </a:cubicBezTo>
                      <a:cubicBezTo>
                        <a:pt x="18" y="61"/>
                        <a:pt x="17" y="61"/>
                        <a:pt x="17" y="60"/>
                      </a:cubicBezTo>
                      <a:cubicBezTo>
                        <a:pt x="18" y="59"/>
                        <a:pt x="18" y="59"/>
                        <a:pt x="18" y="59"/>
                      </a:cubicBezTo>
                      <a:cubicBezTo>
                        <a:pt x="17" y="59"/>
                        <a:pt x="17" y="60"/>
                        <a:pt x="16" y="60"/>
                      </a:cubicBezTo>
                      <a:cubicBezTo>
                        <a:pt x="16" y="59"/>
                        <a:pt x="16" y="58"/>
                        <a:pt x="17" y="58"/>
                      </a:cubicBezTo>
                      <a:cubicBezTo>
                        <a:pt x="17" y="57"/>
                        <a:pt x="16" y="59"/>
                        <a:pt x="15" y="58"/>
                      </a:cubicBezTo>
                      <a:cubicBezTo>
                        <a:pt x="15" y="57"/>
                        <a:pt x="14" y="57"/>
                        <a:pt x="13" y="56"/>
                      </a:cubicBezTo>
                      <a:cubicBezTo>
                        <a:pt x="13" y="55"/>
                        <a:pt x="14" y="56"/>
                        <a:pt x="14" y="55"/>
                      </a:cubicBezTo>
                      <a:cubicBezTo>
                        <a:pt x="13" y="55"/>
                        <a:pt x="13" y="55"/>
                        <a:pt x="13" y="55"/>
                      </a:cubicBezTo>
                      <a:cubicBezTo>
                        <a:pt x="13" y="55"/>
                        <a:pt x="13" y="55"/>
                        <a:pt x="13" y="55"/>
                      </a:cubicBezTo>
                      <a:cubicBezTo>
                        <a:pt x="13" y="55"/>
                        <a:pt x="12" y="55"/>
                        <a:pt x="12" y="55"/>
                      </a:cubicBezTo>
                      <a:cubicBezTo>
                        <a:pt x="10" y="55"/>
                        <a:pt x="12" y="52"/>
                        <a:pt x="11" y="52"/>
                      </a:cubicBezTo>
                      <a:cubicBezTo>
                        <a:pt x="11" y="52"/>
                        <a:pt x="11" y="52"/>
                        <a:pt x="12" y="52"/>
                      </a:cubicBezTo>
                      <a:cubicBezTo>
                        <a:pt x="10" y="51"/>
                        <a:pt x="11" y="51"/>
                        <a:pt x="9" y="50"/>
                      </a:cubicBezTo>
                      <a:cubicBezTo>
                        <a:pt x="10" y="49"/>
                        <a:pt x="10" y="49"/>
                        <a:pt x="10" y="49"/>
                      </a:cubicBezTo>
                      <a:cubicBezTo>
                        <a:pt x="9" y="50"/>
                        <a:pt x="8" y="49"/>
                        <a:pt x="6" y="49"/>
                      </a:cubicBezTo>
                      <a:cubicBezTo>
                        <a:pt x="6" y="49"/>
                        <a:pt x="6" y="49"/>
                        <a:pt x="6" y="50"/>
                      </a:cubicBezTo>
                      <a:cubicBezTo>
                        <a:pt x="5" y="49"/>
                        <a:pt x="5" y="49"/>
                        <a:pt x="5" y="49"/>
                      </a:cubicBezTo>
                      <a:cubicBezTo>
                        <a:pt x="5" y="48"/>
                        <a:pt x="5" y="48"/>
                        <a:pt x="6" y="48"/>
                      </a:cubicBezTo>
                      <a:cubicBezTo>
                        <a:pt x="6" y="48"/>
                        <a:pt x="6" y="48"/>
                        <a:pt x="5" y="48"/>
                      </a:cubicBezTo>
                      <a:cubicBezTo>
                        <a:pt x="6" y="48"/>
                        <a:pt x="6" y="48"/>
                        <a:pt x="7" y="48"/>
                      </a:cubicBezTo>
                      <a:cubicBezTo>
                        <a:pt x="7" y="48"/>
                        <a:pt x="7" y="48"/>
                        <a:pt x="7" y="49"/>
                      </a:cubicBezTo>
                      <a:cubicBezTo>
                        <a:pt x="7" y="49"/>
                        <a:pt x="8" y="49"/>
                        <a:pt x="9" y="48"/>
                      </a:cubicBezTo>
                      <a:cubicBezTo>
                        <a:pt x="9" y="48"/>
                        <a:pt x="9" y="48"/>
                        <a:pt x="9" y="48"/>
                      </a:cubicBezTo>
                      <a:cubicBezTo>
                        <a:pt x="9" y="48"/>
                        <a:pt x="9" y="48"/>
                        <a:pt x="9" y="48"/>
                      </a:cubicBezTo>
                      <a:cubicBezTo>
                        <a:pt x="9" y="48"/>
                        <a:pt x="9" y="48"/>
                        <a:pt x="8" y="48"/>
                      </a:cubicBezTo>
                      <a:cubicBezTo>
                        <a:pt x="10" y="47"/>
                        <a:pt x="10" y="47"/>
                        <a:pt x="10" y="47"/>
                      </a:cubicBezTo>
                      <a:cubicBezTo>
                        <a:pt x="9" y="47"/>
                        <a:pt x="9" y="47"/>
                        <a:pt x="9" y="47"/>
                      </a:cubicBezTo>
                      <a:cubicBezTo>
                        <a:pt x="10" y="45"/>
                        <a:pt x="10" y="45"/>
                        <a:pt x="10" y="45"/>
                      </a:cubicBezTo>
                      <a:cubicBezTo>
                        <a:pt x="8" y="45"/>
                        <a:pt x="6" y="44"/>
                        <a:pt x="5" y="42"/>
                      </a:cubicBezTo>
                      <a:cubicBezTo>
                        <a:pt x="6" y="42"/>
                        <a:pt x="7" y="42"/>
                        <a:pt x="8" y="42"/>
                      </a:cubicBezTo>
                      <a:cubicBezTo>
                        <a:pt x="7" y="42"/>
                        <a:pt x="8" y="43"/>
                        <a:pt x="8" y="44"/>
                      </a:cubicBezTo>
                      <a:cubicBezTo>
                        <a:pt x="8" y="43"/>
                        <a:pt x="9" y="43"/>
                        <a:pt x="9" y="44"/>
                      </a:cubicBezTo>
                      <a:cubicBezTo>
                        <a:pt x="8" y="42"/>
                        <a:pt x="8" y="42"/>
                        <a:pt x="8" y="42"/>
                      </a:cubicBezTo>
                      <a:cubicBezTo>
                        <a:pt x="9" y="42"/>
                        <a:pt x="8" y="42"/>
                        <a:pt x="9" y="41"/>
                      </a:cubicBezTo>
                      <a:cubicBezTo>
                        <a:pt x="7" y="42"/>
                        <a:pt x="7" y="40"/>
                        <a:pt x="7" y="39"/>
                      </a:cubicBezTo>
                      <a:cubicBezTo>
                        <a:pt x="7" y="39"/>
                        <a:pt x="8" y="39"/>
                        <a:pt x="8" y="40"/>
                      </a:cubicBezTo>
                      <a:cubicBezTo>
                        <a:pt x="9" y="39"/>
                        <a:pt x="6" y="39"/>
                        <a:pt x="7" y="38"/>
                      </a:cubicBezTo>
                      <a:cubicBezTo>
                        <a:pt x="7" y="38"/>
                        <a:pt x="7" y="38"/>
                        <a:pt x="7" y="38"/>
                      </a:cubicBezTo>
                      <a:cubicBezTo>
                        <a:pt x="6" y="38"/>
                        <a:pt x="7" y="37"/>
                        <a:pt x="7" y="37"/>
                      </a:cubicBezTo>
                      <a:cubicBezTo>
                        <a:pt x="7" y="37"/>
                        <a:pt x="7" y="37"/>
                        <a:pt x="7" y="37"/>
                      </a:cubicBezTo>
                      <a:cubicBezTo>
                        <a:pt x="8" y="36"/>
                        <a:pt x="7" y="33"/>
                        <a:pt x="6" y="32"/>
                      </a:cubicBezTo>
                      <a:cubicBezTo>
                        <a:pt x="6" y="32"/>
                        <a:pt x="8" y="33"/>
                        <a:pt x="8" y="33"/>
                      </a:cubicBezTo>
                      <a:cubicBezTo>
                        <a:pt x="8" y="33"/>
                        <a:pt x="7" y="32"/>
                        <a:pt x="6" y="31"/>
                      </a:cubicBezTo>
                      <a:cubicBezTo>
                        <a:pt x="4" y="30"/>
                        <a:pt x="3" y="29"/>
                        <a:pt x="3" y="29"/>
                      </a:cubicBezTo>
                      <a:cubicBezTo>
                        <a:pt x="4" y="30"/>
                        <a:pt x="8" y="30"/>
                        <a:pt x="8" y="31"/>
                      </a:cubicBezTo>
                      <a:cubicBezTo>
                        <a:pt x="9" y="31"/>
                        <a:pt x="9" y="30"/>
                        <a:pt x="9" y="29"/>
                      </a:cubicBezTo>
                      <a:cubicBezTo>
                        <a:pt x="8" y="30"/>
                        <a:pt x="7" y="30"/>
                        <a:pt x="6" y="29"/>
                      </a:cubicBezTo>
                      <a:cubicBezTo>
                        <a:pt x="8" y="29"/>
                        <a:pt x="7" y="29"/>
                        <a:pt x="9" y="28"/>
                      </a:cubicBezTo>
                      <a:cubicBezTo>
                        <a:pt x="8" y="28"/>
                        <a:pt x="6" y="27"/>
                        <a:pt x="7" y="27"/>
                      </a:cubicBezTo>
                      <a:cubicBezTo>
                        <a:pt x="7" y="27"/>
                        <a:pt x="9" y="27"/>
                        <a:pt x="9" y="28"/>
                      </a:cubicBezTo>
                      <a:cubicBezTo>
                        <a:pt x="9" y="28"/>
                        <a:pt x="9" y="27"/>
                        <a:pt x="8" y="27"/>
                      </a:cubicBezTo>
                      <a:cubicBezTo>
                        <a:pt x="8" y="26"/>
                        <a:pt x="7" y="26"/>
                        <a:pt x="7" y="26"/>
                      </a:cubicBezTo>
                      <a:cubicBezTo>
                        <a:pt x="8" y="26"/>
                        <a:pt x="9" y="26"/>
                        <a:pt x="10" y="26"/>
                      </a:cubicBezTo>
                      <a:cubicBezTo>
                        <a:pt x="9" y="26"/>
                        <a:pt x="10" y="25"/>
                        <a:pt x="10" y="25"/>
                      </a:cubicBezTo>
                      <a:cubicBezTo>
                        <a:pt x="9" y="25"/>
                        <a:pt x="9" y="25"/>
                        <a:pt x="9" y="25"/>
                      </a:cubicBezTo>
                      <a:cubicBezTo>
                        <a:pt x="10" y="24"/>
                        <a:pt x="7" y="23"/>
                        <a:pt x="8" y="21"/>
                      </a:cubicBezTo>
                      <a:cubicBezTo>
                        <a:pt x="8" y="21"/>
                        <a:pt x="10" y="23"/>
                        <a:pt x="11" y="22"/>
                      </a:cubicBezTo>
                      <a:cubicBezTo>
                        <a:pt x="10" y="21"/>
                        <a:pt x="7" y="18"/>
                        <a:pt x="7" y="16"/>
                      </a:cubicBezTo>
                      <a:cubicBezTo>
                        <a:pt x="8" y="16"/>
                        <a:pt x="8" y="16"/>
                        <a:pt x="8" y="16"/>
                      </a:cubicBezTo>
                      <a:cubicBezTo>
                        <a:pt x="8" y="15"/>
                        <a:pt x="8" y="15"/>
                        <a:pt x="8" y="15"/>
                      </a:cubicBezTo>
                      <a:cubicBezTo>
                        <a:pt x="8" y="17"/>
                        <a:pt x="10" y="20"/>
                        <a:pt x="11" y="21"/>
                      </a:cubicBezTo>
                      <a:cubicBezTo>
                        <a:pt x="12" y="21"/>
                        <a:pt x="12" y="22"/>
                        <a:pt x="12" y="21"/>
                      </a:cubicBezTo>
                      <a:cubicBezTo>
                        <a:pt x="13" y="21"/>
                        <a:pt x="13" y="22"/>
                        <a:pt x="13" y="22"/>
                      </a:cubicBezTo>
                      <a:cubicBezTo>
                        <a:pt x="13" y="22"/>
                        <a:pt x="14" y="21"/>
                        <a:pt x="14" y="21"/>
                      </a:cubicBezTo>
                      <a:cubicBezTo>
                        <a:pt x="13" y="20"/>
                        <a:pt x="14" y="19"/>
                        <a:pt x="13" y="18"/>
                      </a:cubicBezTo>
                      <a:cubicBezTo>
                        <a:pt x="13" y="21"/>
                        <a:pt x="13" y="21"/>
                        <a:pt x="13" y="21"/>
                      </a:cubicBezTo>
                      <a:cubicBezTo>
                        <a:pt x="12" y="20"/>
                        <a:pt x="10" y="18"/>
                        <a:pt x="11" y="17"/>
                      </a:cubicBezTo>
                      <a:cubicBezTo>
                        <a:pt x="12" y="17"/>
                        <a:pt x="13" y="18"/>
                        <a:pt x="13" y="18"/>
                      </a:cubicBezTo>
                      <a:cubicBezTo>
                        <a:pt x="13" y="18"/>
                        <a:pt x="14" y="17"/>
                        <a:pt x="14" y="17"/>
                      </a:cubicBezTo>
                      <a:cubicBezTo>
                        <a:pt x="14" y="18"/>
                        <a:pt x="14" y="18"/>
                        <a:pt x="14" y="18"/>
                      </a:cubicBezTo>
                      <a:cubicBezTo>
                        <a:pt x="15" y="18"/>
                        <a:pt x="14" y="16"/>
                        <a:pt x="15" y="16"/>
                      </a:cubicBezTo>
                      <a:cubicBezTo>
                        <a:pt x="15" y="16"/>
                        <a:pt x="17" y="16"/>
                        <a:pt x="16" y="16"/>
                      </a:cubicBezTo>
                      <a:cubicBezTo>
                        <a:pt x="15" y="15"/>
                        <a:pt x="12" y="12"/>
                        <a:pt x="11" y="11"/>
                      </a:cubicBezTo>
                      <a:cubicBezTo>
                        <a:pt x="11" y="11"/>
                        <a:pt x="14" y="11"/>
                        <a:pt x="14" y="11"/>
                      </a:cubicBezTo>
                      <a:cubicBezTo>
                        <a:pt x="16" y="11"/>
                        <a:pt x="15" y="14"/>
                        <a:pt x="16" y="14"/>
                      </a:cubicBezTo>
                      <a:cubicBezTo>
                        <a:pt x="16" y="14"/>
                        <a:pt x="16" y="13"/>
                        <a:pt x="16" y="13"/>
                      </a:cubicBezTo>
                      <a:cubicBezTo>
                        <a:pt x="17" y="13"/>
                        <a:pt x="17" y="14"/>
                        <a:pt x="17" y="13"/>
                      </a:cubicBezTo>
                      <a:cubicBezTo>
                        <a:pt x="17" y="12"/>
                        <a:pt x="19" y="13"/>
                        <a:pt x="17" y="12"/>
                      </a:cubicBezTo>
                      <a:cubicBezTo>
                        <a:pt x="17" y="12"/>
                        <a:pt x="18" y="12"/>
                        <a:pt x="18" y="12"/>
                      </a:cubicBezTo>
                      <a:cubicBezTo>
                        <a:pt x="18" y="11"/>
                        <a:pt x="18" y="9"/>
                        <a:pt x="18" y="8"/>
                      </a:cubicBezTo>
                      <a:cubicBezTo>
                        <a:pt x="18" y="8"/>
                        <a:pt x="19" y="9"/>
                        <a:pt x="19" y="9"/>
                      </a:cubicBezTo>
                      <a:cubicBezTo>
                        <a:pt x="20" y="8"/>
                        <a:pt x="21" y="8"/>
                        <a:pt x="23" y="8"/>
                      </a:cubicBezTo>
                      <a:cubicBezTo>
                        <a:pt x="23" y="8"/>
                        <a:pt x="24" y="8"/>
                        <a:pt x="24" y="9"/>
                      </a:cubicBezTo>
                      <a:cubicBezTo>
                        <a:pt x="24" y="9"/>
                        <a:pt x="24" y="8"/>
                        <a:pt x="24" y="8"/>
                      </a:cubicBezTo>
                      <a:cubicBezTo>
                        <a:pt x="25" y="9"/>
                        <a:pt x="23" y="8"/>
                        <a:pt x="24" y="9"/>
                      </a:cubicBezTo>
                      <a:cubicBezTo>
                        <a:pt x="24" y="9"/>
                        <a:pt x="25" y="8"/>
                        <a:pt x="26" y="8"/>
                      </a:cubicBezTo>
                      <a:cubicBezTo>
                        <a:pt x="25" y="7"/>
                        <a:pt x="24" y="8"/>
                        <a:pt x="24" y="8"/>
                      </a:cubicBezTo>
                      <a:cubicBezTo>
                        <a:pt x="23" y="7"/>
                        <a:pt x="24" y="5"/>
                        <a:pt x="26" y="4"/>
                      </a:cubicBezTo>
                      <a:cubicBezTo>
                        <a:pt x="27" y="3"/>
                        <a:pt x="26" y="5"/>
                        <a:pt x="26" y="5"/>
                      </a:cubicBezTo>
                      <a:cubicBezTo>
                        <a:pt x="29" y="5"/>
                        <a:pt x="28" y="2"/>
                        <a:pt x="31" y="3"/>
                      </a:cubicBezTo>
                      <a:cubicBezTo>
                        <a:pt x="32" y="4"/>
                        <a:pt x="31" y="5"/>
                        <a:pt x="31" y="5"/>
                      </a:cubicBezTo>
                      <a:cubicBezTo>
                        <a:pt x="30" y="6"/>
                        <a:pt x="29" y="5"/>
                        <a:pt x="29" y="5"/>
                      </a:cubicBezTo>
                      <a:cubicBezTo>
                        <a:pt x="29" y="5"/>
                        <a:pt x="29" y="5"/>
                        <a:pt x="29" y="5"/>
                      </a:cubicBezTo>
                      <a:cubicBezTo>
                        <a:pt x="29" y="6"/>
                        <a:pt x="28" y="6"/>
                        <a:pt x="28" y="6"/>
                      </a:cubicBezTo>
                      <a:cubicBezTo>
                        <a:pt x="29" y="6"/>
                        <a:pt x="32" y="6"/>
                        <a:pt x="34" y="7"/>
                      </a:cubicBezTo>
                      <a:cubicBezTo>
                        <a:pt x="34" y="7"/>
                        <a:pt x="35" y="6"/>
                        <a:pt x="35" y="6"/>
                      </a:cubicBezTo>
                      <a:cubicBezTo>
                        <a:pt x="34" y="6"/>
                        <a:pt x="34" y="6"/>
                        <a:pt x="34" y="6"/>
                      </a:cubicBezTo>
                      <a:cubicBezTo>
                        <a:pt x="34" y="5"/>
                        <a:pt x="35" y="5"/>
                        <a:pt x="35" y="4"/>
                      </a:cubicBezTo>
                      <a:cubicBezTo>
                        <a:pt x="36" y="4"/>
                        <a:pt x="37" y="3"/>
                        <a:pt x="38" y="4"/>
                      </a:cubicBezTo>
                      <a:cubicBezTo>
                        <a:pt x="38" y="5"/>
                        <a:pt x="38" y="5"/>
                        <a:pt x="38" y="5"/>
                      </a:cubicBezTo>
                      <a:cubicBezTo>
                        <a:pt x="38" y="5"/>
                        <a:pt x="37" y="4"/>
                        <a:pt x="37" y="5"/>
                      </a:cubicBezTo>
                      <a:cubicBezTo>
                        <a:pt x="37" y="4"/>
                        <a:pt x="38" y="7"/>
                        <a:pt x="39" y="5"/>
                      </a:cubicBezTo>
                      <a:cubicBezTo>
                        <a:pt x="38" y="4"/>
                        <a:pt x="38" y="4"/>
                        <a:pt x="38" y="4"/>
                      </a:cubicBezTo>
                      <a:cubicBezTo>
                        <a:pt x="39" y="4"/>
                        <a:pt x="41" y="3"/>
                        <a:pt x="42" y="4"/>
                      </a:cubicBezTo>
                      <a:cubicBezTo>
                        <a:pt x="42" y="3"/>
                        <a:pt x="41" y="4"/>
                        <a:pt x="41" y="2"/>
                      </a:cubicBezTo>
                      <a:cubicBezTo>
                        <a:pt x="41" y="4"/>
                        <a:pt x="38" y="2"/>
                        <a:pt x="39" y="4"/>
                      </a:cubicBezTo>
                      <a:cubicBezTo>
                        <a:pt x="39" y="2"/>
                        <a:pt x="38" y="3"/>
                        <a:pt x="37" y="1"/>
                      </a:cubicBezTo>
                      <a:cubicBezTo>
                        <a:pt x="37" y="1"/>
                        <a:pt x="37" y="2"/>
                        <a:pt x="36" y="1"/>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3"/>
                        <a:pt x="34" y="3"/>
                        <a:pt x="34" y="3"/>
                      </a:cubicBezTo>
                      <a:cubicBezTo>
                        <a:pt x="33" y="3"/>
                        <a:pt x="34" y="3"/>
                        <a:pt x="34" y="2"/>
                      </a:cubicBezTo>
                      <a:cubicBezTo>
                        <a:pt x="33" y="3"/>
                        <a:pt x="33" y="3"/>
                        <a:pt x="33" y="3"/>
                      </a:cubicBezTo>
                      <a:cubicBezTo>
                        <a:pt x="33" y="2"/>
                        <a:pt x="32" y="2"/>
                        <a:pt x="33" y="1"/>
                      </a:cubicBezTo>
                      <a:cubicBezTo>
                        <a:pt x="32" y="1"/>
                        <a:pt x="32" y="1"/>
                        <a:pt x="32" y="1"/>
                      </a:cubicBezTo>
                      <a:cubicBezTo>
                        <a:pt x="31" y="1"/>
                        <a:pt x="30" y="0"/>
                        <a:pt x="29" y="1"/>
                      </a:cubicBezTo>
                      <a:cubicBezTo>
                        <a:pt x="29" y="1"/>
                        <a:pt x="28" y="2"/>
                        <a:pt x="29" y="1"/>
                      </a:cubicBezTo>
                      <a:cubicBezTo>
                        <a:pt x="29" y="1"/>
                        <a:pt x="27" y="2"/>
                        <a:pt x="27" y="2"/>
                      </a:cubicBezTo>
                      <a:cubicBezTo>
                        <a:pt x="27" y="1"/>
                        <a:pt x="27" y="1"/>
                        <a:pt x="27" y="1"/>
                      </a:cubicBezTo>
                      <a:cubicBezTo>
                        <a:pt x="25" y="2"/>
                        <a:pt x="23" y="3"/>
                        <a:pt x="21" y="3"/>
                      </a:cubicBezTo>
                      <a:cubicBezTo>
                        <a:pt x="20" y="3"/>
                        <a:pt x="20" y="4"/>
                        <a:pt x="19" y="4"/>
                      </a:cubicBezTo>
                      <a:cubicBezTo>
                        <a:pt x="18" y="3"/>
                        <a:pt x="18" y="3"/>
                        <a:pt x="18" y="3"/>
                      </a:cubicBezTo>
                      <a:cubicBezTo>
                        <a:pt x="17" y="4"/>
                        <a:pt x="15" y="4"/>
                        <a:pt x="15" y="5"/>
                      </a:cubicBezTo>
                      <a:cubicBezTo>
                        <a:pt x="14" y="3"/>
                        <a:pt x="12" y="6"/>
                        <a:pt x="10" y="7"/>
                      </a:cubicBezTo>
                      <a:cubicBezTo>
                        <a:pt x="11" y="8"/>
                        <a:pt x="11" y="8"/>
                        <a:pt x="11" y="8"/>
                      </a:cubicBezTo>
                      <a:cubicBezTo>
                        <a:pt x="10" y="9"/>
                        <a:pt x="10" y="9"/>
                        <a:pt x="9" y="11"/>
                      </a:cubicBezTo>
                      <a:cubicBezTo>
                        <a:pt x="10" y="11"/>
                        <a:pt x="10" y="11"/>
                        <a:pt x="10" y="11"/>
                      </a:cubicBezTo>
                      <a:cubicBezTo>
                        <a:pt x="10" y="12"/>
                        <a:pt x="8" y="13"/>
                        <a:pt x="7" y="14"/>
                      </a:cubicBezTo>
                      <a:cubicBezTo>
                        <a:pt x="6" y="14"/>
                        <a:pt x="7" y="13"/>
                        <a:pt x="7" y="13"/>
                      </a:cubicBezTo>
                      <a:cubicBezTo>
                        <a:pt x="6" y="14"/>
                        <a:pt x="5" y="15"/>
                        <a:pt x="5" y="16"/>
                      </a:cubicBezTo>
                      <a:cubicBezTo>
                        <a:pt x="5" y="17"/>
                        <a:pt x="5" y="18"/>
                        <a:pt x="4" y="18"/>
                      </a:cubicBezTo>
                      <a:cubicBezTo>
                        <a:pt x="4" y="19"/>
                        <a:pt x="4" y="19"/>
                        <a:pt x="4" y="19"/>
                      </a:cubicBezTo>
                      <a:cubicBezTo>
                        <a:pt x="4" y="19"/>
                        <a:pt x="4" y="19"/>
                        <a:pt x="4" y="19"/>
                      </a:cubicBezTo>
                      <a:cubicBezTo>
                        <a:pt x="4" y="19"/>
                        <a:pt x="4" y="19"/>
                        <a:pt x="4" y="19"/>
                      </a:cubicBezTo>
                      <a:cubicBezTo>
                        <a:pt x="3" y="19"/>
                        <a:pt x="3" y="20"/>
                        <a:pt x="3" y="20"/>
                      </a:cubicBezTo>
                      <a:cubicBezTo>
                        <a:pt x="3" y="20"/>
                        <a:pt x="3" y="20"/>
                        <a:pt x="3" y="19"/>
                      </a:cubicBezTo>
                      <a:cubicBezTo>
                        <a:pt x="3" y="20"/>
                        <a:pt x="3" y="20"/>
                        <a:pt x="3" y="21"/>
                      </a:cubicBezTo>
                      <a:cubicBezTo>
                        <a:pt x="2" y="21"/>
                        <a:pt x="2" y="21"/>
                        <a:pt x="2" y="21"/>
                      </a:cubicBezTo>
                      <a:cubicBezTo>
                        <a:pt x="2" y="21"/>
                        <a:pt x="2" y="21"/>
                        <a:pt x="2" y="21"/>
                      </a:cubicBezTo>
                      <a:cubicBezTo>
                        <a:pt x="2" y="21"/>
                        <a:pt x="3" y="21"/>
                        <a:pt x="3" y="21"/>
                      </a:cubicBezTo>
                      <a:cubicBezTo>
                        <a:pt x="3" y="22"/>
                        <a:pt x="3" y="22"/>
                        <a:pt x="4" y="22"/>
                      </a:cubicBezTo>
                      <a:cubicBezTo>
                        <a:pt x="2" y="22"/>
                        <a:pt x="4" y="23"/>
                        <a:pt x="2" y="23"/>
                      </a:cubicBezTo>
                      <a:cubicBezTo>
                        <a:pt x="3" y="24"/>
                        <a:pt x="2" y="26"/>
                        <a:pt x="3" y="27"/>
                      </a:cubicBezTo>
                      <a:cubicBezTo>
                        <a:pt x="3" y="27"/>
                        <a:pt x="3" y="27"/>
                        <a:pt x="3" y="26"/>
                      </a:cubicBezTo>
                      <a:cubicBezTo>
                        <a:pt x="3" y="27"/>
                        <a:pt x="3" y="27"/>
                        <a:pt x="3" y="28"/>
                      </a:cubicBezTo>
                      <a:cubicBezTo>
                        <a:pt x="2" y="28"/>
                        <a:pt x="2" y="28"/>
                        <a:pt x="2" y="28"/>
                      </a:cubicBezTo>
                      <a:cubicBezTo>
                        <a:pt x="3" y="29"/>
                        <a:pt x="3" y="29"/>
                        <a:pt x="3" y="29"/>
                      </a:cubicBezTo>
                      <a:cubicBezTo>
                        <a:pt x="2" y="30"/>
                        <a:pt x="2" y="30"/>
                        <a:pt x="1" y="29"/>
                      </a:cubicBezTo>
                      <a:cubicBezTo>
                        <a:pt x="2" y="31"/>
                        <a:pt x="1" y="31"/>
                        <a:pt x="3" y="32"/>
                      </a:cubicBezTo>
                      <a:cubicBezTo>
                        <a:pt x="2" y="32"/>
                        <a:pt x="2" y="32"/>
                        <a:pt x="2" y="32"/>
                      </a:cubicBezTo>
                      <a:cubicBezTo>
                        <a:pt x="2" y="33"/>
                        <a:pt x="3" y="33"/>
                        <a:pt x="2" y="34"/>
                      </a:cubicBezTo>
                      <a:cubicBezTo>
                        <a:pt x="1" y="34"/>
                        <a:pt x="1" y="36"/>
                        <a:pt x="1" y="37"/>
                      </a:cubicBezTo>
                      <a:cubicBezTo>
                        <a:pt x="1" y="39"/>
                        <a:pt x="1" y="41"/>
                        <a:pt x="1" y="42"/>
                      </a:cubicBezTo>
                      <a:cubicBezTo>
                        <a:pt x="3" y="41"/>
                        <a:pt x="0" y="44"/>
                        <a:pt x="2" y="44"/>
                      </a:cubicBezTo>
                      <a:cubicBezTo>
                        <a:pt x="1" y="44"/>
                        <a:pt x="1" y="44"/>
                        <a:pt x="1" y="44"/>
                      </a:cubicBezTo>
                      <a:cubicBezTo>
                        <a:pt x="1" y="45"/>
                        <a:pt x="0" y="46"/>
                        <a:pt x="2" y="47"/>
                      </a:cubicBezTo>
                      <a:cubicBezTo>
                        <a:pt x="2" y="47"/>
                        <a:pt x="1" y="47"/>
                        <a:pt x="1" y="47"/>
                      </a:cubicBezTo>
                      <a:cubicBezTo>
                        <a:pt x="1" y="47"/>
                        <a:pt x="1" y="48"/>
                        <a:pt x="1" y="48"/>
                      </a:cubicBezTo>
                      <a:cubicBezTo>
                        <a:pt x="1" y="48"/>
                        <a:pt x="1" y="48"/>
                        <a:pt x="0" y="47"/>
                      </a:cubicBezTo>
                      <a:cubicBezTo>
                        <a:pt x="1" y="49"/>
                        <a:pt x="2" y="49"/>
                        <a:pt x="4" y="48"/>
                      </a:cubicBezTo>
                      <a:cubicBezTo>
                        <a:pt x="3" y="49"/>
                        <a:pt x="4" y="50"/>
                        <a:pt x="5" y="50"/>
                      </a:cubicBezTo>
                      <a:cubicBezTo>
                        <a:pt x="4" y="50"/>
                        <a:pt x="4" y="51"/>
                        <a:pt x="4" y="50"/>
                      </a:cubicBezTo>
                      <a:cubicBezTo>
                        <a:pt x="4" y="51"/>
                        <a:pt x="4" y="53"/>
                        <a:pt x="5" y="53"/>
                      </a:cubicBezTo>
                      <a:cubicBezTo>
                        <a:pt x="5" y="53"/>
                        <a:pt x="5" y="54"/>
                        <a:pt x="6" y="54"/>
                      </a:cubicBezTo>
                      <a:cubicBezTo>
                        <a:pt x="6" y="55"/>
                        <a:pt x="6" y="55"/>
                        <a:pt x="6" y="56"/>
                      </a:cubicBezTo>
                      <a:cubicBezTo>
                        <a:pt x="6" y="56"/>
                        <a:pt x="6" y="56"/>
                        <a:pt x="6" y="56"/>
                      </a:cubicBezTo>
                      <a:cubicBezTo>
                        <a:pt x="8" y="55"/>
                        <a:pt x="7" y="56"/>
                        <a:pt x="8" y="57"/>
                      </a:cubicBezTo>
                      <a:cubicBezTo>
                        <a:pt x="8" y="57"/>
                        <a:pt x="8" y="57"/>
                        <a:pt x="8" y="57"/>
                      </a:cubicBezTo>
                      <a:cubicBezTo>
                        <a:pt x="8" y="59"/>
                        <a:pt x="8" y="58"/>
                        <a:pt x="8" y="60"/>
                      </a:cubicBezTo>
                      <a:cubicBezTo>
                        <a:pt x="9" y="60"/>
                        <a:pt x="9" y="60"/>
                        <a:pt x="9" y="60"/>
                      </a:cubicBezTo>
                      <a:cubicBezTo>
                        <a:pt x="11" y="59"/>
                        <a:pt x="9" y="62"/>
                        <a:pt x="10" y="62"/>
                      </a:cubicBezTo>
                      <a:cubicBezTo>
                        <a:pt x="11" y="62"/>
                        <a:pt x="11" y="62"/>
                        <a:pt x="11" y="62"/>
                      </a:cubicBezTo>
                      <a:cubicBezTo>
                        <a:pt x="11" y="62"/>
                        <a:pt x="9" y="65"/>
                        <a:pt x="10" y="65"/>
                      </a:cubicBezTo>
                      <a:cubicBezTo>
                        <a:pt x="10" y="66"/>
                        <a:pt x="9" y="65"/>
                        <a:pt x="9" y="65"/>
                      </a:cubicBezTo>
                      <a:cubicBezTo>
                        <a:pt x="9" y="67"/>
                        <a:pt x="10" y="65"/>
                        <a:pt x="11" y="66"/>
                      </a:cubicBezTo>
                      <a:cubicBezTo>
                        <a:pt x="11" y="66"/>
                        <a:pt x="10" y="66"/>
                        <a:pt x="10" y="67"/>
                      </a:cubicBezTo>
                      <a:cubicBezTo>
                        <a:pt x="10" y="68"/>
                        <a:pt x="13" y="68"/>
                        <a:pt x="13" y="70"/>
                      </a:cubicBezTo>
                      <a:cubicBezTo>
                        <a:pt x="13" y="69"/>
                        <a:pt x="14" y="69"/>
                        <a:pt x="14" y="69"/>
                      </a:cubicBezTo>
                      <a:cubicBezTo>
                        <a:pt x="15" y="69"/>
                        <a:pt x="15" y="72"/>
                        <a:pt x="16" y="71"/>
                      </a:cubicBezTo>
                      <a:cubicBezTo>
                        <a:pt x="16" y="72"/>
                        <a:pt x="16" y="72"/>
                        <a:pt x="16" y="72"/>
                      </a:cubicBezTo>
                      <a:cubicBezTo>
                        <a:pt x="17" y="72"/>
                        <a:pt x="19" y="73"/>
                        <a:pt x="19" y="73"/>
                      </a:cubicBezTo>
                      <a:cubicBezTo>
                        <a:pt x="19" y="74"/>
                        <a:pt x="20" y="74"/>
                        <a:pt x="21" y="75"/>
                      </a:cubicBezTo>
                      <a:cubicBezTo>
                        <a:pt x="22" y="75"/>
                        <a:pt x="23" y="75"/>
                        <a:pt x="22" y="76"/>
                      </a:cubicBezTo>
                      <a:cubicBezTo>
                        <a:pt x="22" y="76"/>
                        <a:pt x="23" y="77"/>
                        <a:pt x="23" y="77"/>
                      </a:cubicBezTo>
                      <a:cubicBezTo>
                        <a:pt x="24" y="77"/>
                        <a:pt x="24" y="77"/>
                        <a:pt x="24" y="77"/>
                      </a:cubicBezTo>
                      <a:cubicBezTo>
                        <a:pt x="24" y="78"/>
                        <a:pt x="24" y="78"/>
                        <a:pt x="24" y="78"/>
                      </a:cubicBezTo>
                      <a:cubicBezTo>
                        <a:pt x="25" y="78"/>
                        <a:pt x="26" y="78"/>
                        <a:pt x="27" y="78"/>
                      </a:cubicBezTo>
                      <a:cubicBezTo>
                        <a:pt x="27" y="78"/>
                        <a:pt x="27" y="78"/>
                        <a:pt x="26" y="78"/>
                      </a:cubicBezTo>
                      <a:cubicBezTo>
                        <a:pt x="28" y="80"/>
                        <a:pt x="28" y="80"/>
                        <a:pt x="31" y="79"/>
                      </a:cubicBezTo>
                      <a:cubicBezTo>
                        <a:pt x="30" y="80"/>
                        <a:pt x="30" y="80"/>
                        <a:pt x="30" y="80"/>
                      </a:cubicBezTo>
                      <a:cubicBezTo>
                        <a:pt x="31" y="80"/>
                        <a:pt x="33" y="82"/>
                        <a:pt x="35" y="82"/>
                      </a:cubicBezTo>
                      <a:cubicBezTo>
                        <a:pt x="35" y="82"/>
                        <a:pt x="35" y="82"/>
                        <a:pt x="35" y="82"/>
                      </a:cubicBezTo>
                      <a:cubicBezTo>
                        <a:pt x="37" y="82"/>
                        <a:pt x="41" y="85"/>
                        <a:pt x="42" y="82"/>
                      </a:cubicBezTo>
                      <a:cubicBezTo>
                        <a:pt x="43" y="81"/>
                        <a:pt x="43" y="81"/>
                        <a:pt x="43" y="81"/>
                      </a:cubicBezTo>
                      <a:cubicBezTo>
                        <a:pt x="41" y="81"/>
                        <a:pt x="43" y="80"/>
                        <a:pt x="42" y="79"/>
                      </a:cubicBezTo>
                      <a:cubicBezTo>
                        <a:pt x="43" y="79"/>
                        <a:pt x="44" y="80"/>
                        <a:pt x="44" y="80"/>
                      </a:cubicBezTo>
                      <a:cubicBezTo>
                        <a:pt x="43" y="80"/>
                        <a:pt x="43" y="80"/>
                        <a:pt x="43" y="80"/>
                      </a:cubicBezTo>
                      <a:cubicBezTo>
                        <a:pt x="43" y="82"/>
                        <a:pt x="46" y="80"/>
                        <a:pt x="46" y="82"/>
                      </a:cubicBezTo>
                      <a:cubicBezTo>
                        <a:pt x="50" y="81"/>
                        <a:pt x="54" y="80"/>
                        <a:pt x="57" y="78"/>
                      </a:cubicBezTo>
                      <a:cubicBezTo>
                        <a:pt x="56" y="77"/>
                        <a:pt x="56" y="77"/>
                        <a:pt x="56" y="77"/>
                      </a:cubicBezTo>
                      <a:cubicBezTo>
                        <a:pt x="57" y="77"/>
                        <a:pt x="57" y="77"/>
                        <a:pt x="57" y="77"/>
                      </a:cubicBezTo>
                      <a:cubicBezTo>
                        <a:pt x="58" y="77"/>
                        <a:pt x="58" y="77"/>
                        <a:pt x="58" y="78"/>
                      </a:cubicBezTo>
                      <a:cubicBezTo>
                        <a:pt x="58" y="78"/>
                        <a:pt x="58" y="76"/>
                        <a:pt x="58" y="76"/>
                      </a:cubicBezTo>
                      <a:cubicBezTo>
                        <a:pt x="60" y="75"/>
                        <a:pt x="59" y="78"/>
                        <a:pt x="59" y="77"/>
                      </a:cubicBezTo>
                      <a:cubicBezTo>
                        <a:pt x="60" y="77"/>
                        <a:pt x="60" y="77"/>
                        <a:pt x="60" y="77"/>
                      </a:cubicBezTo>
                      <a:cubicBezTo>
                        <a:pt x="59" y="77"/>
                        <a:pt x="59" y="77"/>
                        <a:pt x="59" y="77"/>
                      </a:cubicBezTo>
                      <a:cubicBezTo>
                        <a:pt x="60" y="76"/>
                        <a:pt x="59" y="75"/>
                        <a:pt x="60" y="75"/>
                      </a:cubicBezTo>
                      <a:cubicBezTo>
                        <a:pt x="61" y="74"/>
                        <a:pt x="61" y="75"/>
                        <a:pt x="61" y="75"/>
                      </a:cubicBezTo>
                      <a:cubicBezTo>
                        <a:pt x="61" y="75"/>
                        <a:pt x="61" y="75"/>
                        <a:pt x="62" y="75"/>
                      </a:cubicBezTo>
                      <a:cubicBezTo>
                        <a:pt x="62" y="75"/>
                        <a:pt x="62" y="74"/>
                        <a:pt x="62" y="74"/>
                      </a:cubicBezTo>
                      <a:cubicBezTo>
                        <a:pt x="63" y="74"/>
                        <a:pt x="63" y="74"/>
                        <a:pt x="63" y="74"/>
                      </a:cubicBezTo>
                      <a:cubicBezTo>
                        <a:pt x="62" y="73"/>
                        <a:pt x="62" y="73"/>
                        <a:pt x="62" y="73"/>
                      </a:cubicBezTo>
                      <a:cubicBezTo>
                        <a:pt x="62" y="72"/>
                        <a:pt x="63" y="72"/>
                        <a:pt x="61" y="72"/>
                      </a:cubicBezTo>
                      <a:cubicBezTo>
                        <a:pt x="63" y="72"/>
                        <a:pt x="65" y="68"/>
                        <a:pt x="66" y="67"/>
                      </a:cubicBezTo>
                      <a:cubicBezTo>
                        <a:pt x="66" y="66"/>
                        <a:pt x="66" y="65"/>
                        <a:pt x="67" y="64"/>
                      </a:cubicBezTo>
                      <a:cubicBezTo>
                        <a:pt x="67" y="64"/>
                        <a:pt x="65" y="64"/>
                        <a:pt x="66" y="63"/>
                      </a:cubicBezTo>
                      <a:cubicBezTo>
                        <a:pt x="68" y="64"/>
                        <a:pt x="68" y="62"/>
                        <a:pt x="69" y="61"/>
                      </a:cubicBezTo>
                      <a:cubicBezTo>
                        <a:pt x="68" y="62"/>
                        <a:pt x="70" y="58"/>
                        <a:pt x="68" y="59"/>
                      </a:cubicBezTo>
                      <a:cubicBezTo>
                        <a:pt x="68" y="58"/>
                        <a:pt x="69" y="59"/>
                        <a:pt x="70" y="59"/>
                      </a:cubicBezTo>
                      <a:cubicBezTo>
                        <a:pt x="69" y="57"/>
                        <a:pt x="71" y="54"/>
                        <a:pt x="71" y="52"/>
                      </a:cubicBezTo>
                      <a:cubicBezTo>
                        <a:pt x="71" y="52"/>
                        <a:pt x="70" y="52"/>
                        <a:pt x="70" y="51"/>
                      </a:cubicBezTo>
                      <a:cubicBezTo>
                        <a:pt x="71" y="50"/>
                        <a:pt x="71" y="50"/>
                        <a:pt x="71" y="50"/>
                      </a:cubicBezTo>
                      <a:cubicBezTo>
                        <a:pt x="71" y="50"/>
                        <a:pt x="70" y="50"/>
                        <a:pt x="71" y="49"/>
                      </a:cubicBezTo>
                      <a:cubicBezTo>
                        <a:pt x="70" y="49"/>
                        <a:pt x="70" y="49"/>
                        <a:pt x="70" y="49"/>
                      </a:cubicBezTo>
                      <a:cubicBezTo>
                        <a:pt x="71" y="46"/>
                        <a:pt x="70" y="44"/>
                        <a:pt x="70" y="41"/>
                      </a:cubicBezTo>
                      <a:cubicBezTo>
                        <a:pt x="69" y="39"/>
                        <a:pt x="68" y="36"/>
                        <a:pt x="69" y="33"/>
                      </a:cubicBezTo>
                      <a:cubicBezTo>
                        <a:pt x="69" y="34"/>
                        <a:pt x="68" y="34"/>
                        <a:pt x="68" y="33"/>
                      </a:cubicBezTo>
                      <a:cubicBezTo>
                        <a:pt x="68" y="34"/>
                        <a:pt x="67" y="34"/>
                        <a:pt x="67" y="34"/>
                      </a:cubicBezTo>
                      <a:cubicBezTo>
                        <a:pt x="67" y="34"/>
                        <a:pt x="67" y="33"/>
                        <a:pt x="67" y="33"/>
                      </a:cubicBezTo>
                      <a:cubicBezTo>
                        <a:pt x="67" y="32"/>
                        <a:pt x="68" y="31"/>
                        <a:pt x="68" y="31"/>
                      </a:cubicBezTo>
                      <a:cubicBezTo>
                        <a:pt x="66" y="32"/>
                        <a:pt x="67" y="29"/>
                        <a:pt x="65" y="30"/>
                      </a:cubicBezTo>
                      <a:cubicBezTo>
                        <a:pt x="66" y="30"/>
                        <a:pt x="66" y="30"/>
                        <a:pt x="66" y="30"/>
                      </a:cubicBezTo>
                      <a:cubicBezTo>
                        <a:pt x="64" y="30"/>
                        <a:pt x="63" y="33"/>
                        <a:pt x="62" y="33"/>
                      </a:cubicBezTo>
                      <a:cubicBezTo>
                        <a:pt x="64" y="33"/>
                        <a:pt x="60" y="36"/>
                        <a:pt x="63" y="37"/>
                      </a:cubicBezTo>
                      <a:cubicBezTo>
                        <a:pt x="63" y="37"/>
                        <a:pt x="62" y="37"/>
                        <a:pt x="62" y="37"/>
                      </a:cubicBezTo>
                      <a:cubicBezTo>
                        <a:pt x="63" y="37"/>
                        <a:pt x="63" y="37"/>
                        <a:pt x="63" y="38"/>
                      </a:cubicBezTo>
                      <a:cubicBezTo>
                        <a:pt x="63" y="38"/>
                        <a:pt x="63" y="38"/>
                        <a:pt x="63" y="38"/>
                      </a:cubicBezTo>
                      <a:cubicBezTo>
                        <a:pt x="64" y="40"/>
                        <a:pt x="63" y="41"/>
                        <a:pt x="63" y="44"/>
                      </a:cubicBezTo>
                      <a:cubicBezTo>
                        <a:pt x="64" y="44"/>
                        <a:pt x="64" y="44"/>
                        <a:pt x="64" y="44"/>
                      </a:cubicBezTo>
                      <a:cubicBezTo>
                        <a:pt x="64" y="44"/>
                        <a:pt x="63" y="44"/>
                        <a:pt x="63" y="45"/>
                      </a:cubicBezTo>
                      <a:cubicBezTo>
                        <a:pt x="65" y="45"/>
                        <a:pt x="63" y="43"/>
                        <a:pt x="65" y="44"/>
                      </a:cubicBezTo>
                      <a:cubicBezTo>
                        <a:pt x="63" y="44"/>
                        <a:pt x="65" y="47"/>
                        <a:pt x="63" y="48"/>
                      </a:cubicBezTo>
                      <a:cubicBezTo>
                        <a:pt x="63" y="49"/>
                        <a:pt x="64" y="48"/>
                        <a:pt x="64" y="49"/>
                      </a:cubicBezTo>
                      <a:cubicBezTo>
                        <a:pt x="63" y="49"/>
                        <a:pt x="63" y="49"/>
                        <a:pt x="63" y="49"/>
                      </a:cubicBezTo>
                      <a:cubicBezTo>
                        <a:pt x="64" y="49"/>
                        <a:pt x="64" y="49"/>
                        <a:pt x="64" y="49"/>
                      </a:cubicBezTo>
                      <a:cubicBezTo>
                        <a:pt x="64" y="50"/>
                        <a:pt x="63" y="50"/>
                        <a:pt x="63" y="50"/>
                      </a:cubicBezTo>
                      <a:cubicBezTo>
                        <a:pt x="63" y="50"/>
                        <a:pt x="63" y="49"/>
                        <a:pt x="63" y="49"/>
                      </a:cubicBezTo>
                      <a:cubicBezTo>
                        <a:pt x="62" y="50"/>
                        <a:pt x="63" y="51"/>
                        <a:pt x="63" y="51"/>
                      </a:cubicBezTo>
                      <a:cubicBezTo>
                        <a:pt x="63" y="51"/>
                        <a:pt x="63" y="51"/>
                        <a:pt x="63" y="51"/>
                      </a:cubicBezTo>
                      <a:cubicBezTo>
                        <a:pt x="63" y="53"/>
                        <a:pt x="62" y="55"/>
                        <a:pt x="63" y="58"/>
                      </a:cubicBezTo>
                      <a:cubicBezTo>
                        <a:pt x="63" y="58"/>
                        <a:pt x="63" y="58"/>
                        <a:pt x="63" y="58"/>
                      </a:cubicBezTo>
                      <a:cubicBezTo>
                        <a:pt x="64" y="60"/>
                        <a:pt x="63" y="59"/>
                        <a:pt x="62" y="61"/>
                      </a:cubicBezTo>
                      <a:cubicBezTo>
                        <a:pt x="62" y="61"/>
                        <a:pt x="62" y="61"/>
                        <a:pt x="62" y="61"/>
                      </a:cubicBezTo>
                      <a:cubicBezTo>
                        <a:pt x="62" y="61"/>
                        <a:pt x="62" y="62"/>
                        <a:pt x="62" y="62"/>
                      </a:cubicBezTo>
                      <a:cubicBezTo>
                        <a:pt x="62" y="61"/>
                        <a:pt x="61" y="62"/>
                        <a:pt x="61" y="62"/>
                      </a:cubicBezTo>
                      <a:cubicBezTo>
                        <a:pt x="61" y="64"/>
                        <a:pt x="61" y="63"/>
                        <a:pt x="62" y="64"/>
                      </a:cubicBezTo>
                      <a:cubicBezTo>
                        <a:pt x="61" y="64"/>
                        <a:pt x="61" y="64"/>
                        <a:pt x="61" y="64"/>
                      </a:cubicBezTo>
                      <a:cubicBezTo>
                        <a:pt x="61" y="65"/>
                        <a:pt x="62" y="65"/>
                        <a:pt x="61" y="66"/>
                      </a:cubicBezTo>
                      <a:cubicBezTo>
                        <a:pt x="61" y="65"/>
                        <a:pt x="60" y="66"/>
                        <a:pt x="60" y="65"/>
                      </a:cubicBezTo>
                      <a:cubicBezTo>
                        <a:pt x="58" y="66"/>
                        <a:pt x="60" y="68"/>
                        <a:pt x="57" y="68"/>
                      </a:cubicBezTo>
                      <a:cubicBezTo>
                        <a:pt x="58" y="69"/>
                        <a:pt x="59" y="67"/>
                        <a:pt x="59" y="68"/>
                      </a:cubicBezTo>
                      <a:cubicBezTo>
                        <a:pt x="60" y="68"/>
                        <a:pt x="60" y="69"/>
                        <a:pt x="59" y="69"/>
                      </a:cubicBezTo>
                      <a:cubicBezTo>
                        <a:pt x="59" y="70"/>
                        <a:pt x="57" y="69"/>
                        <a:pt x="56" y="70"/>
                      </a:cubicBezTo>
                      <a:cubicBezTo>
                        <a:pt x="56" y="70"/>
                        <a:pt x="56" y="69"/>
                        <a:pt x="56" y="69"/>
                      </a:cubicBezTo>
                      <a:cubicBezTo>
                        <a:pt x="55" y="69"/>
                        <a:pt x="56" y="71"/>
                        <a:pt x="55" y="70"/>
                      </a:cubicBezTo>
                      <a:cubicBezTo>
                        <a:pt x="55" y="72"/>
                        <a:pt x="54" y="71"/>
                        <a:pt x="55" y="72"/>
                      </a:cubicBezTo>
                      <a:cubicBezTo>
                        <a:pt x="55" y="72"/>
                        <a:pt x="56" y="71"/>
                        <a:pt x="56" y="71"/>
                      </a:cubicBezTo>
                      <a:cubicBezTo>
                        <a:pt x="55" y="72"/>
                        <a:pt x="56" y="74"/>
                        <a:pt x="54" y="74"/>
                      </a:cubicBezTo>
                      <a:cubicBezTo>
                        <a:pt x="54" y="73"/>
                        <a:pt x="54" y="73"/>
                        <a:pt x="54" y="72"/>
                      </a:cubicBezTo>
                      <a:cubicBezTo>
                        <a:pt x="54" y="72"/>
                        <a:pt x="54" y="73"/>
                        <a:pt x="53" y="73"/>
                      </a:cubicBezTo>
                      <a:cubicBezTo>
                        <a:pt x="53" y="72"/>
                        <a:pt x="54" y="72"/>
                        <a:pt x="54" y="70"/>
                      </a:cubicBezTo>
                      <a:cubicBezTo>
                        <a:pt x="54" y="70"/>
                        <a:pt x="54" y="72"/>
                        <a:pt x="53" y="71"/>
                      </a:cubicBezTo>
                      <a:cubicBezTo>
                        <a:pt x="54" y="73"/>
                        <a:pt x="52" y="71"/>
                        <a:pt x="52" y="73"/>
                      </a:cubicBezTo>
                      <a:cubicBezTo>
                        <a:pt x="52" y="72"/>
                        <a:pt x="52" y="72"/>
                        <a:pt x="52" y="72"/>
                      </a:cubicBezTo>
                      <a:cubicBezTo>
                        <a:pt x="52" y="72"/>
                        <a:pt x="51" y="73"/>
                        <a:pt x="51" y="73"/>
                      </a:cubicBezTo>
                      <a:cubicBezTo>
                        <a:pt x="51" y="72"/>
                        <a:pt x="51" y="72"/>
                        <a:pt x="51" y="72"/>
                      </a:cubicBezTo>
                      <a:cubicBezTo>
                        <a:pt x="51" y="73"/>
                        <a:pt x="49" y="72"/>
                        <a:pt x="49" y="72"/>
                      </a:cubicBezTo>
                      <a:cubicBezTo>
                        <a:pt x="50" y="72"/>
                        <a:pt x="50" y="73"/>
                        <a:pt x="51" y="74"/>
                      </a:cubicBezTo>
                      <a:cubicBezTo>
                        <a:pt x="49" y="75"/>
                        <a:pt x="49" y="72"/>
                        <a:pt x="47" y="73"/>
                      </a:cubicBezTo>
                      <a:cubicBezTo>
                        <a:pt x="47" y="73"/>
                        <a:pt x="48" y="73"/>
                        <a:pt x="48" y="74"/>
                      </a:cubicBezTo>
                      <a:cubicBezTo>
                        <a:pt x="47" y="74"/>
                        <a:pt x="47" y="73"/>
                        <a:pt x="46" y="73"/>
                      </a:cubicBezTo>
                      <a:cubicBezTo>
                        <a:pt x="45" y="74"/>
                        <a:pt x="47" y="74"/>
                        <a:pt x="46" y="75"/>
                      </a:cubicBezTo>
                      <a:cubicBezTo>
                        <a:pt x="46" y="74"/>
                        <a:pt x="46" y="75"/>
                        <a:pt x="45" y="76"/>
                      </a:cubicBezTo>
                      <a:cubicBezTo>
                        <a:pt x="45" y="75"/>
                        <a:pt x="45" y="75"/>
                        <a:pt x="45" y="75"/>
                      </a:cubicBezTo>
                      <a:cubicBezTo>
                        <a:pt x="43" y="74"/>
                        <a:pt x="45" y="77"/>
                        <a:pt x="43" y="76"/>
                      </a:cubicBezTo>
                      <a:cubicBezTo>
                        <a:pt x="44" y="75"/>
                        <a:pt x="44" y="75"/>
                        <a:pt x="44" y="75"/>
                      </a:cubicBezTo>
                      <a:cubicBezTo>
                        <a:pt x="43" y="75"/>
                        <a:pt x="43" y="75"/>
                        <a:pt x="43" y="75"/>
                      </a:cubicBezTo>
                      <a:cubicBezTo>
                        <a:pt x="43" y="74"/>
                        <a:pt x="43" y="74"/>
                        <a:pt x="43" y="74"/>
                      </a:cubicBezTo>
                      <a:cubicBezTo>
                        <a:pt x="43" y="75"/>
                        <a:pt x="42" y="75"/>
                        <a:pt x="41" y="75"/>
                      </a:cubicBezTo>
                      <a:cubicBezTo>
                        <a:pt x="42" y="75"/>
                        <a:pt x="41" y="76"/>
                        <a:pt x="41" y="76"/>
                      </a:cubicBezTo>
                      <a:cubicBezTo>
                        <a:pt x="40" y="76"/>
                        <a:pt x="41" y="75"/>
                        <a:pt x="40" y="75"/>
                      </a:cubicBezTo>
                      <a:cubicBezTo>
                        <a:pt x="40" y="75"/>
                        <a:pt x="40" y="74"/>
                        <a:pt x="41" y="75"/>
                      </a:cubicBezTo>
                      <a:cubicBezTo>
                        <a:pt x="41" y="75"/>
                        <a:pt x="41" y="74"/>
                        <a:pt x="41" y="74"/>
                      </a:cubicBezTo>
                      <a:cubicBezTo>
                        <a:pt x="41" y="74"/>
                        <a:pt x="40" y="74"/>
                        <a:pt x="39" y="74"/>
                      </a:cubicBezTo>
                      <a:cubicBezTo>
                        <a:pt x="40" y="74"/>
                        <a:pt x="40" y="74"/>
                        <a:pt x="40" y="74"/>
                      </a:cubicBezTo>
                      <a:cubicBezTo>
                        <a:pt x="38" y="75"/>
                        <a:pt x="38" y="75"/>
                        <a:pt x="38" y="75"/>
                      </a:cubicBezTo>
                      <a:cubicBezTo>
                        <a:pt x="38" y="75"/>
                        <a:pt x="38" y="75"/>
                        <a:pt x="38" y="74"/>
                      </a:cubicBezTo>
                      <a:cubicBezTo>
                        <a:pt x="38" y="74"/>
                        <a:pt x="38" y="75"/>
                        <a:pt x="37" y="75"/>
                      </a:cubicBezTo>
                      <a:cubicBezTo>
                        <a:pt x="38" y="74"/>
                        <a:pt x="38" y="73"/>
                        <a:pt x="38" y="73"/>
                      </a:cubicBezTo>
                      <a:cubicBezTo>
                        <a:pt x="38" y="73"/>
                        <a:pt x="37" y="74"/>
                        <a:pt x="37" y="74"/>
                      </a:cubicBezTo>
                      <a:cubicBezTo>
                        <a:pt x="37" y="73"/>
                        <a:pt x="36" y="73"/>
                        <a:pt x="37" y="72"/>
                      </a:cubicBezTo>
                      <a:cubicBezTo>
                        <a:pt x="36" y="72"/>
                        <a:pt x="34" y="73"/>
                        <a:pt x="34" y="72"/>
                      </a:cubicBezTo>
                      <a:cubicBezTo>
                        <a:pt x="34" y="73"/>
                        <a:pt x="33" y="73"/>
                        <a:pt x="33" y="73"/>
                      </a:cubicBezTo>
                      <a:cubicBezTo>
                        <a:pt x="32" y="72"/>
                        <a:pt x="32" y="71"/>
                        <a:pt x="30" y="71"/>
                      </a:cubicBezTo>
                      <a:cubicBezTo>
                        <a:pt x="30" y="70"/>
                        <a:pt x="30" y="70"/>
                        <a:pt x="30" y="70"/>
                      </a:cubicBezTo>
                      <a:cubicBezTo>
                        <a:pt x="29" y="70"/>
                        <a:pt x="30" y="72"/>
                        <a:pt x="29" y="72"/>
                      </a:cubicBezTo>
                      <a:cubicBezTo>
                        <a:pt x="28" y="71"/>
                        <a:pt x="29" y="70"/>
                        <a:pt x="29" y="70"/>
                      </a:cubicBezTo>
                      <a:cubicBezTo>
                        <a:pt x="28" y="70"/>
                        <a:pt x="26" y="71"/>
                        <a:pt x="26" y="69"/>
                      </a:cubicBezTo>
                      <a:cubicBezTo>
                        <a:pt x="27" y="69"/>
                        <a:pt x="27" y="70"/>
                        <a:pt x="27" y="70"/>
                      </a:cubicBezTo>
                      <a:close/>
                      <a:moveTo>
                        <a:pt x="18" y="62"/>
                      </a:moveTo>
                      <a:cubicBezTo>
                        <a:pt x="18" y="62"/>
                        <a:pt x="19" y="62"/>
                        <a:pt x="19" y="63"/>
                      </a:cubicBezTo>
                      <a:cubicBezTo>
                        <a:pt x="18" y="63"/>
                        <a:pt x="18" y="63"/>
                        <a:pt x="18" y="62"/>
                      </a:cubicBezTo>
                      <a:close/>
                      <a:moveTo>
                        <a:pt x="8" y="46"/>
                      </a:moveTo>
                      <a:cubicBezTo>
                        <a:pt x="8" y="47"/>
                        <a:pt x="8" y="47"/>
                        <a:pt x="8" y="47"/>
                      </a:cubicBezTo>
                      <a:cubicBezTo>
                        <a:pt x="8" y="47"/>
                        <a:pt x="7" y="47"/>
                        <a:pt x="8" y="46"/>
                      </a:cubicBezTo>
                      <a:close/>
                      <a:moveTo>
                        <a:pt x="31" y="2"/>
                      </a:moveTo>
                      <a:cubicBezTo>
                        <a:pt x="31" y="2"/>
                        <a:pt x="31" y="2"/>
                        <a:pt x="31" y="2"/>
                      </a:cubicBezTo>
                      <a:cubicBezTo>
                        <a:pt x="30" y="1"/>
                        <a:pt x="30" y="1"/>
                        <a:pt x="31" y="2"/>
                      </a:cubicBezTo>
                      <a:close/>
                      <a:moveTo>
                        <a:pt x="32" y="2"/>
                      </a:moveTo>
                      <a:cubicBezTo>
                        <a:pt x="32" y="2"/>
                        <a:pt x="32" y="2"/>
                        <a:pt x="32" y="2"/>
                      </a:cubicBezTo>
                      <a:cubicBezTo>
                        <a:pt x="32" y="2"/>
                        <a:pt x="32" y="2"/>
                        <a:pt x="32" y="2"/>
                      </a:cubicBezTo>
                      <a:cubicBezTo>
                        <a:pt x="32" y="2"/>
                        <a:pt x="32" y="2"/>
                        <a:pt x="32" y="2"/>
                      </a:cubicBezTo>
                      <a:close/>
                      <a:moveTo>
                        <a:pt x="61" y="75"/>
                      </a:moveTo>
                      <a:cubicBezTo>
                        <a:pt x="61" y="75"/>
                        <a:pt x="61" y="75"/>
                        <a:pt x="61" y="75"/>
                      </a:cubicBezTo>
                      <a:cubicBezTo>
                        <a:pt x="61" y="74"/>
                        <a:pt x="61" y="74"/>
                        <a:pt x="61"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2" name="Freeform 144">
                  <a:extLst>
                    <a:ext uri="{FF2B5EF4-FFF2-40B4-BE49-F238E27FC236}">
                      <a16:creationId xmlns:a16="http://schemas.microsoft.com/office/drawing/2014/main" id="{6FD69932-C6B2-4746-81CD-AD5ADE3AC407}"/>
                    </a:ext>
                  </a:extLst>
                </p:cNvPr>
                <p:cNvSpPr>
                  <a:spLocks/>
                </p:cNvSpPr>
                <p:nvPr userDrawn="1"/>
              </p:nvSpPr>
              <p:spPr bwMode="auto">
                <a:xfrm>
                  <a:off x="3351" y="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3" name="Freeform 145">
                  <a:extLst>
                    <a:ext uri="{FF2B5EF4-FFF2-40B4-BE49-F238E27FC236}">
                      <a16:creationId xmlns:a16="http://schemas.microsoft.com/office/drawing/2014/main" id="{D5626425-4FDC-4E5B-AFF8-6FED0370D367}"/>
                    </a:ext>
                  </a:extLst>
                </p:cNvPr>
                <p:cNvSpPr>
                  <a:spLocks/>
                </p:cNvSpPr>
                <p:nvPr userDrawn="1"/>
              </p:nvSpPr>
              <p:spPr bwMode="auto">
                <a:xfrm>
                  <a:off x="347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4" name="Freeform 146">
                  <a:extLst>
                    <a:ext uri="{FF2B5EF4-FFF2-40B4-BE49-F238E27FC236}">
                      <a16:creationId xmlns:a16="http://schemas.microsoft.com/office/drawing/2014/main" id="{4A7DF701-4F66-43F3-9E40-2D2AF66BD1EC}"/>
                    </a:ext>
                  </a:extLst>
                </p:cNvPr>
                <p:cNvSpPr>
                  <a:spLocks/>
                </p:cNvSpPr>
                <p:nvPr userDrawn="1"/>
              </p:nvSpPr>
              <p:spPr bwMode="auto">
                <a:xfrm>
                  <a:off x="3386" y="62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5" name="Freeform 147">
                  <a:extLst>
                    <a:ext uri="{FF2B5EF4-FFF2-40B4-BE49-F238E27FC236}">
                      <a16:creationId xmlns:a16="http://schemas.microsoft.com/office/drawing/2014/main" id="{25E50A0F-07E7-48F3-89BB-F185CEF0C55F}"/>
                    </a:ext>
                  </a:extLst>
                </p:cNvPr>
                <p:cNvSpPr>
                  <a:spLocks/>
                </p:cNvSpPr>
                <p:nvPr userDrawn="1"/>
              </p:nvSpPr>
              <p:spPr bwMode="auto">
                <a:xfrm>
                  <a:off x="3500" y="56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6" name="Freeform 148">
                  <a:extLst>
                    <a:ext uri="{FF2B5EF4-FFF2-40B4-BE49-F238E27FC236}">
                      <a16:creationId xmlns:a16="http://schemas.microsoft.com/office/drawing/2014/main" id="{7B1D6956-7958-4552-BE11-3891F33F9AC4}"/>
                    </a:ext>
                  </a:extLst>
                </p:cNvPr>
                <p:cNvSpPr>
                  <a:spLocks/>
                </p:cNvSpPr>
                <p:nvPr userDrawn="1"/>
              </p:nvSpPr>
              <p:spPr bwMode="auto">
                <a:xfrm>
                  <a:off x="3525" y="598"/>
                  <a:ext cx="5" cy="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7" name="Freeform 149">
                  <a:extLst>
                    <a:ext uri="{FF2B5EF4-FFF2-40B4-BE49-F238E27FC236}">
                      <a16:creationId xmlns:a16="http://schemas.microsoft.com/office/drawing/2014/main" id="{75A2DEF2-13E0-42BF-8E0D-ACE3D7262999}"/>
                    </a:ext>
                  </a:extLst>
                </p:cNvPr>
                <p:cNvSpPr>
                  <a:spLocks/>
                </p:cNvSpPr>
                <p:nvPr userDrawn="1"/>
              </p:nvSpPr>
              <p:spPr bwMode="auto">
                <a:xfrm>
                  <a:off x="3500" y="578"/>
                  <a:ext cx="10" cy="5"/>
                </a:xfrm>
                <a:custGeom>
                  <a:avLst/>
                  <a:gdLst>
                    <a:gd name="T0" fmla="*/ 1 w 2"/>
                    <a:gd name="T1" fmla="*/ 0 h 1"/>
                    <a:gd name="T2" fmla="*/ 2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1" y="1"/>
                        <a:pt x="1" y="1"/>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8" name="Freeform 150">
                  <a:extLst>
                    <a:ext uri="{FF2B5EF4-FFF2-40B4-BE49-F238E27FC236}">
                      <a16:creationId xmlns:a16="http://schemas.microsoft.com/office/drawing/2014/main" id="{37CE59D6-C166-457C-8F18-A49CEBFB6710}"/>
                    </a:ext>
                  </a:extLst>
                </p:cNvPr>
                <p:cNvSpPr>
                  <a:spLocks/>
                </p:cNvSpPr>
                <p:nvPr userDrawn="1"/>
              </p:nvSpPr>
              <p:spPr bwMode="auto">
                <a:xfrm>
                  <a:off x="3510" y="57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9" name="Freeform 151">
                  <a:extLst>
                    <a:ext uri="{FF2B5EF4-FFF2-40B4-BE49-F238E27FC236}">
                      <a16:creationId xmlns:a16="http://schemas.microsoft.com/office/drawing/2014/main" id="{CEA7D877-7D16-46B3-8160-2D4094DBB7A2}"/>
                    </a:ext>
                  </a:extLst>
                </p:cNvPr>
                <p:cNvSpPr>
                  <a:spLocks/>
                </p:cNvSpPr>
                <p:nvPr userDrawn="1"/>
              </p:nvSpPr>
              <p:spPr bwMode="auto">
                <a:xfrm>
                  <a:off x="3465" y="553"/>
                  <a:ext cx="15" cy="10"/>
                </a:xfrm>
                <a:custGeom>
                  <a:avLst/>
                  <a:gdLst>
                    <a:gd name="T0" fmla="*/ 2 w 3"/>
                    <a:gd name="T1" fmla="*/ 2 h 2"/>
                    <a:gd name="T2" fmla="*/ 2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2" y="1"/>
                      </a:cubicBezTo>
                      <a:cubicBezTo>
                        <a:pt x="3"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0" name="Freeform 152">
                  <a:extLst>
                    <a:ext uri="{FF2B5EF4-FFF2-40B4-BE49-F238E27FC236}">
                      <a16:creationId xmlns:a16="http://schemas.microsoft.com/office/drawing/2014/main" id="{BF3E0B3C-C45B-4A1C-9B7D-AB7AC10D53CA}"/>
                    </a:ext>
                  </a:extLst>
                </p:cNvPr>
                <p:cNvSpPr>
                  <a:spLocks/>
                </p:cNvSpPr>
                <p:nvPr userDrawn="1"/>
              </p:nvSpPr>
              <p:spPr bwMode="auto">
                <a:xfrm>
                  <a:off x="3500" y="58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1" name="Freeform 153">
                  <a:extLst>
                    <a:ext uri="{FF2B5EF4-FFF2-40B4-BE49-F238E27FC236}">
                      <a16:creationId xmlns:a16="http://schemas.microsoft.com/office/drawing/2014/main" id="{FB532FF0-FF14-41BC-83E6-CE5249CB088A}"/>
                    </a:ext>
                  </a:extLst>
                </p:cNvPr>
                <p:cNvSpPr>
                  <a:spLocks/>
                </p:cNvSpPr>
                <p:nvPr userDrawn="1"/>
              </p:nvSpPr>
              <p:spPr bwMode="auto">
                <a:xfrm>
                  <a:off x="3480" y="57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2" name="Freeform 154">
                  <a:extLst>
                    <a:ext uri="{FF2B5EF4-FFF2-40B4-BE49-F238E27FC236}">
                      <a16:creationId xmlns:a16="http://schemas.microsoft.com/office/drawing/2014/main" id="{E2E80F7F-0CB9-43AF-BD19-31ED336DFA7F}"/>
                    </a:ext>
                  </a:extLst>
                </p:cNvPr>
                <p:cNvSpPr>
                  <a:spLocks/>
                </p:cNvSpPr>
                <p:nvPr userDrawn="1"/>
              </p:nvSpPr>
              <p:spPr bwMode="auto">
                <a:xfrm>
                  <a:off x="3485"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3" name="Freeform 155">
                  <a:extLst>
                    <a:ext uri="{FF2B5EF4-FFF2-40B4-BE49-F238E27FC236}">
                      <a16:creationId xmlns:a16="http://schemas.microsoft.com/office/drawing/2014/main" id="{45BA6AAC-6061-4873-BBC0-13BD53D078BC}"/>
                    </a:ext>
                  </a:extLst>
                </p:cNvPr>
                <p:cNvSpPr>
                  <a:spLocks/>
                </p:cNvSpPr>
                <p:nvPr userDrawn="1"/>
              </p:nvSpPr>
              <p:spPr bwMode="auto">
                <a:xfrm>
                  <a:off x="3490" y="58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4" name="Freeform 156">
                  <a:extLst>
                    <a:ext uri="{FF2B5EF4-FFF2-40B4-BE49-F238E27FC236}">
                      <a16:creationId xmlns:a16="http://schemas.microsoft.com/office/drawing/2014/main" id="{18AAB990-2E45-46DA-8B6F-590C483DC89D}"/>
                    </a:ext>
                  </a:extLst>
                </p:cNvPr>
                <p:cNvSpPr>
                  <a:spLocks/>
                </p:cNvSpPr>
                <p:nvPr userDrawn="1"/>
              </p:nvSpPr>
              <p:spPr bwMode="auto">
                <a:xfrm>
                  <a:off x="3430" y="57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5" name="Freeform 157">
                  <a:extLst>
                    <a:ext uri="{FF2B5EF4-FFF2-40B4-BE49-F238E27FC236}">
                      <a16:creationId xmlns:a16="http://schemas.microsoft.com/office/drawing/2014/main" id="{E367B1F8-A505-4048-B1F4-FFAE07392FE4}"/>
                    </a:ext>
                  </a:extLst>
                </p:cNvPr>
                <p:cNvSpPr>
                  <a:spLocks/>
                </p:cNvSpPr>
                <p:nvPr userDrawn="1"/>
              </p:nvSpPr>
              <p:spPr bwMode="auto">
                <a:xfrm>
                  <a:off x="3445" y="5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6" name="Freeform 158">
                  <a:extLst>
                    <a:ext uri="{FF2B5EF4-FFF2-40B4-BE49-F238E27FC236}">
                      <a16:creationId xmlns:a16="http://schemas.microsoft.com/office/drawing/2014/main" id="{68B8509C-2D6D-489F-89C0-5C3AFC9E147B}"/>
                    </a:ext>
                  </a:extLst>
                </p:cNvPr>
                <p:cNvSpPr>
                  <a:spLocks/>
                </p:cNvSpPr>
                <p:nvPr userDrawn="1"/>
              </p:nvSpPr>
              <p:spPr bwMode="auto">
                <a:xfrm>
                  <a:off x="3430" y="593"/>
                  <a:ext cx="10" cy="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7" name="Freeform 159">
                  <a:extLst>
                    <a:ext uri="{FF2B5EF4-FFF2-40B4-BE49-F238E27FC236}">
                      <a16:creationId xmlns:a16="http://schemas.microsoft.com/office/drawing/2014/main" id="{6CA648F5-B12A-4A22-86F8-8B3BA77B4ED6}"/>
                    </a:ext>
                  </a:extLst>
                </p:cNvPr>
                <p:cNvSpPr>
                  <a:spLocks/>
                </p:cNvSpPr>
                <p:nvPr userDrawn="1"/>
              </p:nvSpPr>
              <p:spPr bwMode="auto">
                <a:xfrm>
                  <a:off x="3371" y="608"/>
                  <a:ext cx="5" cy="10"/>
                </a:xfrm>
                <a:custGeom>
                  <a:avLst/>
                  <a:gdLst>
                    <a:gd name="T0" fmla="*/ 5 w 5"/>
                    <a:gd name="T1" fmla="*/ 10 h 10"/>
                    <a:gd name="T2" fmla="*/ 5 w 5"/>
                    <a:gd name="T3" fmla="*/ 5 h 10"/>
                    <a:gd name="T4" fmla="*/ 0 w 5"/>
                    <a:gd name="T5" fmla="*/ 0 h 10"/>
                    <a:gd name="T6" fmla="*/ 5 w 5"/>
                    <a:gd name="T7" fmla="*/ 10 h 10"/>
                  </a:gdLst>
                  <a:ahLst/>
                  <a:cxnLst>
                    <a:cxn ang="0">
                      <a:pos x="T0" y="T1"/>
                    </a:cxn>
                    <a:cxn ang="0">
                      <a:pos x="T2" y="T3"/>
                    </a:cxn>
                    <a:cxn ang="0">
                      <a:pos x="T4" y="T5"/>
                    </a:cxn>
                    <a:cxn ang="0">
                      <a:pos x="T6" y="T7"/>
                    </a:cxn>
                  </a:cxnLst>
                  <a:rect l="0" t="0" r="r" b="b"/>
                  <a:pathLst>
                    <a:path w="5" h="10">
                      <a:moveTo>
                        <a:pt x="5" y="10"/>
                      </a:moveTo>
                      <a:lnTo>
                        <a:pt x="5" y="5"/>
                      </a:lnTo>
                      <a:lnTo>
                        <a:pt x="0" y="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8" name="Freeform 160">
                  <a:extLst>
                    <a:ext uri="{FF2B5EF4-FFF2-40B4-BE49-F238E27FC236}">
                      <a16:creationId xmlns:a16="http://schemas.microsoft.com/office/drawing/2014/main" id="{68DBAAA5-2014-4CD2-B304-9C8AFBDFF171}"/>
                    </a:ext>
                  </a:extLst>
                </p:cNvPr>
                <p:cNvSpPr>
                  <a:spLocks/>
                </p:cNvSpPr>
                <p:nvPr userDrawn="1"/>
              </p:nvSpPr>
              <p:spPr bwMode="auto">
                <a:xfrm>
                  <a:off x="3356" y="668"/>
                  <a:ext cx="10" cy="5"/>
                </a:xfrm>
                <a:custGeom>
                  <a:avLst/>
                  <a:gdLst>
                    <a:gd name="T0" fmla="*/ 2 w 2"/>
                    <a:gd name="T1" fmla="*/ 1 h 1"/>
                    <a:gd name="T2" fmla="*/ 1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1"/>
                        <a:pt x="1" y="1"/>
                        <a:pt x="1" y="0"/>
                      </a:cubicBezTo>
                      <a:cubicBezTo>
                        <a:pt x="1" y="0"/>
                        <a:pt x="1" y="0"/>
                        <a:pt x="0" y="0"/>
                      </a:cubicBezTo>
                      <a:cubicBezTo>
                        <a:pt x="1"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9" name="Freeform 161">
                  <a:extLst>
                    <a:ext uri="{FF2B5EF4-FFF2-40B4-BE49-F238E27FC236}">
                      <a16:creationId xmlns:a16="http://schemas.microsoft.com/office/drawing/2014/main" id="{00A0701A-3226-4392-A739-67D5212F7F5A}"/>
                    </a:ext>
                  </a:extLst>
                </p:cNvPr>
                <p:cNvSpPr>
                  <a:spLocks/>
                </p:cNvSpPr>
                <p:nvPr userDrawn="1"/>
              </p:nvSpPr>
              <p:spPr bwMode="auto">
                <a:xfrm>
                  <a:off x="335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0" name="Freeform 162">
                  <a:extLst>
                    <a:ext uri="{FF2B5EF4-FFF2-40B4-BE49-F238E27FC236}">
                      <a16:creationId xmlns:a16="http://schemas.microsoft.com/office/drawing/2014/main" id="{693CE188-417C-47B7-89E5-590501AC9F10}"/>
                    </a:ext>
                  </a:extLst>
                </p:cNvPr>
                <p:cNvSpPr>
                  <a:spLocks/>
                </p:cNvSpPr>
                <p:nvPr userDrawn="1"/>
              </p:nvSpPr>
              <p:spPr bwMode="auto">
                <a:xfrm>
                  <a:off x="3644" y="698"/>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1" name="Freeform 163">
                  <a:extLst>
                    <a:ext uri="{FF2B5EF4-FFF2-40B4-BE49-F238E27FC236}">
                      <a16:creationId xmlns:a16="http://schemas.microsoft.com/office/drawing/2014/main" id="{9283F9E1-636C-45EB-B184-3AC94E0477F5}"/>
                    </a:ext>
                  </a:extLst>
                </p:cNvPr>
                <p:cNvSpPr>
                  <a:spLocks/>
                </p:cNvSpPr>
                <p:nvPr userDrawn="1"/>
              </p:nvSpPr>
              <p:spPr bwMode="auto">
                <a:xfrm>
                  <a:off x="3634" y="69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2" name="Freeform 164">
                  <a:extLst>
                    <a:ext uri="{FF2B5EF4-FFF2-40B4-BE49-F238E27FC236}">
                      <a16:creationId xmlns:a16="http://schemas.microsoft.com/office/drawing/2014/main" id="{E884F362-109A-48B3-8B4B-B96F5CD68A3F}"/>
                    </a:ext>
                  </a:extLst>
                </p:cNvPr>
                <p:cNvSpPr>
                  <a:spLocks/>
                </p:cNvSpPr>
                <p:nvPr userDrawn="1"/>
              </p:nvSpPr>
              <p:spPr bwMode="auto">
                <a:xfrm>
                  <a:off x="3396" y="848"/>
                  <a:ext cx="5" cy="5"/>
                </a:xfrm>
                <a:custGeom>
                  <a:avLst/>
                  <a:gdLst>
                    <a:gd name="T0" fmla="*/ 1 w 1"/>
                    <a:gd name="T1" fmla="*/ 0 h 1"/>
                    <a:gd name="T2" fmla="*/ 1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1"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3" name="Freeform 165">
                  <a:extLst>
                    <a:ext uri="{FF2B5EF4-FFF2-40B4-BE49-F238E27FC236}">
                      <a16:creationId xmlns:a16="http://schemas.microsoft.com/office/drawing/2014/main" id="{4AFD60E5-A6E2-4CE9-ADB5-604020D54FF6}"/>
                    </a:ext>
                  </a:extLst>
                </p:cNvPr>
                <p:cNvSpPr>
                  <a:spLocks/>
                </p:cNvSpPr>
                <p:nvPr userDrawn="1"/>
              </p:nvSpPr>
              <p:spPr bwMode="auto">
                <a:xfrm>
                  <a:off x="3421" y="8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4" name="Freeform 166">
                  <a:extLst>
                    <a:ext uri="{FF2B5EF4-FFF2-40B4-BE49-F238E27FC236}">
                      <a16:creationId xmlns:a16="http://schemas.microsoft.com/office/drawing/2014/main" id="{1F97D2CA-5721-487B-93D9-D2FD36FB2F34}"/>
                    </a:ext>
                  </a:extLst>
                </p:cNvPr>
                <p:cNvSpPr>
                  <a:spLocks/>
                </p:cNvSpPr>
                <p:nvPr userDrawn="1"/>
              </p:nvSpPr>
              <p:spPr bwMode="auto">
                <a:xfrm>
                  <a:off x="3450" y="89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5" name="Freeform 167">
                  <a:extLst>
                    <a:ext uri="{FF2B5EF4-FFF2-40B4-BE49-F238E27FC236}">
                      <a16:creationId xmlns:a16="http://schemas.microsoft.com/office/drawing/2014/main" id="{0CF6DD1E-E885-431D-A56A-86DDD5378695}"/>
                    </a:ext>
                  </a:extLst>
                </p:cNvPr>
                <p:cNvSpPr>
                  <a:spLocks/>
                </p:cNvSpPr>
                <p:nvPr userDrawn="1"/>
              </p:nvSpPr>
              <p:spPr bwMode="auto">
                <a:xfrm>
                  <a:off x="3968" y="408"/>
                  <a:ext cx="5" cy="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6" name="Freeform 168">
                  <a:extLst>
                    <a:ext uri="{FF2B5EF4-FFF2-40B4-BE49-F238E27FC236}">
                      <a16:creationId xmlns:a16="http://schemas.microsoft.com/office/drawing/2014/main" id="{D956E604-12C9-48EC-B07E-810050257317}"/>
                    </a:ext>
                  </a:extLst>
                </p:cNvPr>
                <p:cNvSpPr>
                  <a:spLocks/>
                </p:cNvSpPr>
                <p:nvPr userDrawn="1"/>
              </p:nvSpPr>
              <p:spPr bwMode="auto">
                <a:xfrm>
                  <a:off x="3948" y="37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7" name="Freeform 169">
                  <a:extLst>
                    <a:ext uri="{FF2B5EF4-FFF2-40B4-BE49-F238E27FC236}">
                      <a16:creationId xmlns:a16="http://schemas.microsoft.com/office/drawing/2014/main" id="{23559909-16C1-4017-BCAF-168DAE906A55}"/>
                    </a:ext>
                  </a:extLst>
                </p:cNvPr>
                <p:cNvSpPr>
                  <a:spLocks/>
                </p:cNvSpPr>
                <p:nvPr userDrawn="1"/>
              </p:nvSpPr>
              <p:spPr bwMode="auto">
                <a:xfrm>
                  <a:off x="3933" y="358"/>
                  <a:ext cx="15" cy="15"/>
                </a:xfrm>
                <a:custGeom>
                  <a:avLst/>
                  <a:gdLst>
                    <a:gd name="T0" fmla="*/ 1 w 3"/>
                    <a:gd name="T1" fmla="*/ 0 h 3"/>
                    <a:gd name="T2" fmla="*/ 2 w 3"/>
                    <a:gd name="T3" fmla="*/ 3 h 3"/>
                    <a:gd name="T4" fmla="*/ 2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0" y="1"/>
                        <a:pt x="2" y="1"/>
                        <a:pt x="2" y="3"/>
                      </a:cubicBezTo>
                      <a:cubicBezTo>
                        <a:pt x="2" y="3"/>
                        <a:pt x="2" y="3"/>
                        <a:pt x="2" y="3"/>
                      </a:cubicBezTo>
                      <a:cubicBezTo>
                        <a:pt x="3" y="3"/>
                        <a:pt x="3" y="3"/>
                        <a:pt x="3"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8" name="Freeform 170">
                  <a:extLst>
                    <a:ext uri="{FF2B5EF4-FFF2-40B4-BE49-F238E27FC236}">
                      <a16:creationId xmlns:a16="http://schemas.microsoft.com/office/drawing/2014/main" id="{5BFEA394-5A13-49DB-8F38-A8865D4171D0}"/>
                    </a:ext>
                  </a:extLst>
                </p:cNvPr>
                <p:cNvSpPr>
                  <a:spLocks/>
                </p:cNvSpPr>
                <p:nvPr userDrawn="1"/>
              </p:nvSpPr>
              <p:spPr bwMode="auto">
                <a:xfrm>
                  <a:off x="3938" y="333"/>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9" name="Freeform 171">
                  <a:extLst>
                    <a:ext uri="{FF2B5EF4-FFF2-40B4-BE49-F238E27FC236}">
                      <a16:creationId xmlns:a16="http://schemas.microsoft.com/office/drawing/2014/main" id="{29009D3A-0AF4-4621-B0EC-A6455C1C1F46}"/>
                    </a:ext>
                  </a:extLst>
                </p:cNvPr>
                <p:cNvSpPr>
                  <a:spLocks/>
                </p:cNvSpPr>
                <p:nvPr userDrawn="1"/>
              </p:nvSpPr>
              <p:spPr bwMode="auto">
                <a:xfrm>
                  <a:off x="3943" y="333"/>
                  <a:ext cx="5" cy="10"/>
                </a:xfrm>
                <a:custGeom>
                  <a:avLst/>
                  <a:gdLst>
                    <a:gd name="T0" fmla="*/ 0 w 1"/>
                    <a:gd name="T1" fmla="*/ 1 h 2"/>
                    <a:gd name="T2" fmla="*/ 0 w 1"/>
                    <a:gd name="T3" fmla="*/ 1 h 2"/>
                  </a:gdLst>
                  <a:ahLst/>
                  <a:cxnLst>
                    <a:cxn ang="0">
                      <a:pos x="T0" y="T1"/>
                    </a:cxn>
                    <a:cxn ang="0">
                      <a:pos x="T2" y="T3"/>
                    </a:cxn>
                  </a:cxnLst>
                  <a:rect l="0" t="0" r="r" b="b"/>
                  <a:pathLst>
                    <a:path w="1" h="2">
                      <a:moveTo>
                        <a:pt x="0" y="1"/>
                      </a:move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0" name="Freeform 172">
                  <a:extLst>
                    <a:ext uri="{FF2B5EF4-FFF2-40B4-BE49-F238E27FC236}">
                      <a16:creationId xmlns:a16="http://schemas.microsoft.com/office/drawing/2014/main" id="{D826DE2D-741D-4413-94F7-D443628A4F4F}"/>
                    </a:ext>
                  </a:extLst>
                </p:cNvPr>
                <p:cNvSpPr>
                  <a:spLocks/>
                </p:cNvSpPr>
                <p:nvPr userDrawn="1"/>
              </p:nvSpPr>
              <p:spPr bwMode="auto">
                <a:xfrm>
                  <a:off x="3938" y="323"/>
                  <a:ext cx="5" cy="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1" name="Freeform 173">
                  <a:extLst>
                    <a:ext uri="{FF2B5EF4-FFF2-40B4-BE49-F238E27FC236}">
                      <a16:creationId xmlns:a16="http://schemas.microsoft.com/office/drawing/2014/main" id="{81810904-172F-4CBB-AEE2-F07F67F808CD}"/>
                    </a:ext>
                  </a:extLst>
                </p:cNvPr>
                <p:cNvSpPr>
                  <a:spLocks/>
                </p:cNvSpPr>
                <p:nvPr userDrawn="1"/>
              </p:nvSpPr>
              <p:spPr bwMode="auto">
                <a:xfrm>
                  <a:off x="3928" y="3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2" name="Freeform 174">
                  <a:extLst>
                    <a:ext uri="{FF2B5EF4-FFF2-40B4-BE49-F238E27FC236}">
                      <a16:creationId xmlns:a16="http://schemas.microsoft.com/office/drawing/2014/main" id="{78CDB2B8-91F4-40AD-8C04-1B2379B39AB6}"/>
                    </a:ext>
                  </a:extLst>
                </p:cNvPr>
                <p:cNvSpPr>
                  <a:spLocks/>
                </p:cNvSpPr>
                <p:nvPr userDrawn="1"/>
              </p:nvSpPr>
              <p:spPr bwMode="auto">
                <a:xfrm>
                  <a:off x="3928" y="328"/>
                  <a:ext cx="10"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1" y="0"/>
                        <a:pt x="0" y="0"/>
                        <a:pt x="1"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3" name="Freeform 175">
                  <a:extLst>
                    <a:ext uri="{FF2B5EF4-FFF2-40B4-BE49-F238E27FC236}">
                      <a16:creationId xmlns:a16="http://schemas.microsoft.com/office/drawing/2014/main" id="{B8506690-FC14-4979-9FBA-3E47C136C59C}"/>
                    </a:ext>
                  </a:extLst>
                </p:cNvPr>
                <p:cNvSpPr>
                  <a:spLocks/>
                </p:cNvSpPr>
                <p:nvPr userDrawn="1"/>
              </p:nvSpPr>
              <p:spPr bwMode="auto">
                <a:xfrm>
                  <a:off x="3933" y="333"/>
                  <a:ext cx="10" cy="1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4" name="Freeform 176">
                  <a:extLst>
                    <a:ext uri="{FF2B5EF4-FFF2-40B4-BE49-F238E27FC236}">
                      <a16:creationId xmlns:a16="http://schemas.microsoft.com/office/drawing/2014/main" id="{DB7BD58F-8AF2-475D-B23E-141EE7B62697}"/>
                    </a:ext>
                  </a:extLst>
                </p:cNvPr>
                <p:cNvSpPr>
                  <a:spLocks/>
                </p:cNvSpPr>
                <p:nvPr userDrawn="1"/>
              </p:nvSpPr>
              <p:spPr bwMode="auto">
                <a:xfrm>
                  <a:off x="3933" y="3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5" name="Freeform 177">
                  <a:extLst>
                    <a:ext uri="{FF2B5EF4-FFF2-40B4-BE49-F238E27FC236}">
                      <a16:creationId xmlns:a16="http://schemas.microsoft.com/office/drawing/2014/main" id="{22FF6953-12A3-4274-85D6-612637EE7FD3}"/>
                    </a:ext>
                  </a:extLst>
                </p:cNvPr>
                <p:cNvSpPr>
                  <a:spLocks/>
                </p:cNvSpPr>
                <p:nvPr userDrawn="1"/>
              </p:nvSpPr>
              <p:spPr bwMode="auto">
                <a:xfrm>
                  <a:off x="3918" y="30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6" name="Freeform 178">
                  <a:extLst>
                    <a:ext uri="{FF2B5EF4-FFF2-40B4-BE49-F238E27FC236}">
                      <a16:creationId xmlns:a16="http://schemas.microsoft.com/office/drawing/2014/main" id="{03C24328-F774-4EC4-B0F2-C73B925AEEBC}"/>
                    </a:ext>
                  </a:extLst>
                </p:cNvPr>
                <p:cNvSpPr>
                  <a:spLocks/>
                </p:cNvSpPr>
                <p:nvPr userDrawn="1"/>
              </p:nvSpPr>
              <p:spPr bwMode="auto">
                <a:xfrm>
                  <a:off x="3913" y="30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7" name="Freeform 179">
                  <a:extLst>
                    <a:ext uri="{FF2B5EF4-FFF2-40B4-BE49-F238E27FC236}">
                      <a16:creationId xmlns:a16="http://schemas.microsoft.com/office/drawing/2014/main" id="{56F05CA7-C362-4D6A-9D77-FB5814A9956D}"/>
                    </a:ext>
                  </a:extLst>
                </p:cNvPr>
                <p:cNvSpPr>
                  <a:spLocks/>
                </p:cNvSpPr>
                <p:nvPr userDrawn="1"/>
              </p:nvSpPr>
              <p:spPr bwMode="auto">
                <a:xfrm>
                  <a:off x="3923" y="328"/>
                  <a:ext cx="10" cy="5"/>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8" name="Freeform 180">
                  <a:extLst>
                    <a:ext uri="{FF2B5EF4-FFF2-40B4-BE49-F238E27FC236}">
                      <a16:creationId xmlns:a16="http://schemas.microsoft.com/office/drawing/2014/main" id="{08C6EFE1-C90C-49AB-AD92-77F564F2515E}"/>
                    </a:ext>
                  </a:extLst>
                </p:cNvPr>
                <p:cNvSpPr>
                  <a:spLocks/>
                </p:cNvSpPr>
                <p:nvPr userDrawn="1"/>
              </p:nvSpPr>
              <p:spPr bwMode="auto">
                <a:xfrm>
                  <a:off x="3908" y="288"/>
                  <a:ext cx="10" cy="0"/>
                </a:xfrm>
                <a:custGeom>
                  <a:avLst/>
                  <a:gdLst>
                    <a:gd name="T0" fmla="*/ 5 w 10"/>
                    <a:gd name="T1" fmla="*/ 10 w 10"/>
                    <a:gd name="T2" fmla="*/ 0 w 10"/>
                    <a:gd name="T3" fmla="*/ 5 w 10"/>
                  </a:gdLst>
                  <a:ahLst/>
                  <a:cxnLst>
                    <a:cxn ang="0">
                      <a:pos x="T0" y="0"/>
                    </a:cxn>
                    <a:cxn ang="0">
                      <a:pos x="T1" y="0"/>
                    </a:cxn>
                    <a:cxn ang="0">
                      <a:pos x="T2" y="0"/>
                    </a:cxn>
                    <a:cxn ang="0">
                      <a:pos x="T3" y="0"/>
                    </a:cxn>
                  </a:cxnLst>
                  <a:rect l="0" t="0" r="r" b="b"/>
                  <a:pathLst>
                    <a:path w="10">
                      <a:moveTo>
                        <a:pt x="5" y="0"/>
                      </a:moveTo>
                      <a:lnTo>
                        <a:pt x="10"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9" name="Freeform 181">
                  <a:extLst>
                    <a:ext uri="{FF2B5EF4-FFF2-40B4-BE49-F238E27FC236}">
                      <a16:creationId xmlns:a16="http://schemas.microsoft.com/office/drawing/2014/main" id="{F25834AB-A2B3-4646-B98D-BAEF5D0C91DB}"/>
                    </a:ext>
                  </a:extLst>
                </p:cNvPr>
                <p:cNvSpPr>
                  <a:spLocks/>
                </p:cNvSpPr>
                <p:nvPr userDrawn="1"/>
              </p:nvSpPr>
              <p:spPr bwMode="auto">
                <a:xfrm>
                  <a:off x="3898" y="273"/>
                  <a:ext cx="10" cy="5"/>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1" y="0"/>
                        <a:pt x="2" y="0"/>
                      </a:cubicBezTo>
                      <a:cubicBezTo>
                        <a:pt x="1" y="0"/>
                        <a:pt x="1"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0" name="Freeform 182">
                  <a:extLst>
                    <a:ext uri="{FF2B5EF4-FFF2-40B4-BE49-F238E27FC236}">
                      <a16:creationId xmlns:a16="http://schemas.microsoft.com/office/drawing/2014/main" id="{C100097F-7F5F-47FF-9120-4C72A4E006FB}"/>
                    </a:ext>
                  </a:extLst>
                </p:cNvPr>
                <p:cNvSpPr>
                  <a:spLocks/>
                </p:cNvSpPr>
                <p:nvPr userDrawn="1"/>
              </p:nvSpPr>
              <p:spPr bwMode="auto">
                <a:xfrm>
                  <a:off x="3893" y="27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1" name="Freeform 183">
                  <a:extLst>
                    <a:ext uri="{FF2B5EF4-FFF2-40B4-BE49-F238E27FC236}">
                      <a16:creationId xmlns:a16="http://schemas.microsoft.com/office/drawing/2014/main" id="{7B978BBC-096E-4316-BA66-F14D842411D4}"/>
                    </a:ext>
                  </a:extLst>
                </p:cNvPr>
                <p:cNvSpPr>
                  <a:spLocks/>
                </p:cNvSpPr>
                <p:nvPr userDrawn="1"/>
              </p:nvSpPr>
              <p:spPr bwMode="auto">
                <a:xfrm>
                  <a:off x="3908" y="29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2" name="Freeform 184">
                  <a:extLst>
                    <a:ext uri="{FF2B5EF4-FFF2-40B4-BE49-F238E27FC236}">
                      <a16:creationId xmlns:a16="http://schemas.microsoft.com/office/drawing/2014/main" id="{AAE7E669-8187-44C4-BBB7-886B6673D552}"/>
                    </a:ext>
                  </a:extLst>
                </p:cNvPr>
                <p:cNvSpPr>
                  <a:spLocks/>
                </p:cNvSpPr>
                <p:nvPr userDrawn="1"/>
              </p:nvSpPr>
              <p:spPr bwMode="auto">
                <a:xfrm>
                  <a:off x="3908" y="29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3" name="Freeform 185">
                  <a:extLst>
                    <a:ext uri="{FF2B5EF4-FFF2-40B4-BE49-F238E27FC236}">
                      <a16:creationId xmlns:a16="http://schemas.microsoft.com/office/drawing/2014/main" id="{5B26F8D6-B2CB-45E2-B418-C7970A578ECA}"/>
                    </a:ext>
                  </a:extLst>
                </p:cNvPr>
                <p:cNvSpPr>
                  <a:spLocks/>
                </p:cNvSpPr>
                <p:nvPr userDrawn="1"/>
              </p:nvSpPr>
              <p:spPr bwMode="auto">
                <a:xfrm>
                  <a:off x="3908" y="2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4" name="Freeform 186">
                  <a:extLst>
                    <a:ext uri="{FF2B5EF4-FFF2-40B4-BE49-F238E27FC236}">
                      <a16:creationId xmlns:a16="http://schemas.microsoft.com/office/drawing/2014/main" id="{AFC44EEA-276B-4455-8B56-A0967180D5CF}"/>
                    </a:ext>
                  </a:extLst>
                </p:cNvPr>
                <p:cNvSpPr>
                  <a:spLocks/>
                </p:cNvSpPr>
                <p:nvPr userDrawn="1"/>
              </p:nvSpPr>
              <p:spPr bwMode="auto">
                <a:xfrm>
                  <a:off x="3913" y="313"/>
                  <a:ext cx="5" cy="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5" name="Freeform 187">
                  <a:extLst>
                    <a:ext uri="{FF2B5EF4-FFF2-40B4-BE49-F238E27FC236}">
                      <a16:creationId xmlns:a16="http://schemas.microsoft.com/office/drawing/2014/main" id="{E395A118-E559-4E07-9013-E0B41E376A97}"/>
                    </a:ext>
                  </a:extLst>
                </p:cNvPr>
                <p:cNvSpPr>
                  <a:spLocks/>
                </p:cNvSpPr>
                <p:nvPr userDrawn="1"/>
              </p:nvSpPr>
              <p:spPr bwMode="auto">
                <a:xfrm>
                  <a:off x="3908" y="30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6" name="Rectangle 188">
                  <a:extLst>
                    <a:ext uri="{FF2B5EF4-FFF2-40B4-BE49-F238E27FC236}">
                      <a16:creationId xmlns:a16="http://schemas.microsoft.com/office/drawing/2014/main" id="{D9D9C2EC-FB92-4A16-9CAB-ACC9CA39C5A2}"/>
                    </a:ext>
                  </a:extLst>
                </p:cNvPr>
                <p:cNvSpPr>
                  <a:spLocks noChangeArrowheads="1"/>
                </p:cNvSpPr>
                <p:nvPr userDrawn="1"/>
              </p:nvSpPr>
              <p:spPr bwMode="auto">
                <a:xfrm>
                  <a:off x="3908"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7" name="Freeform 189">
                  <a:extLst>
                    <a:ext uri="{FF2B5EF4-FFF2-40B4-BE49-F238E27FC236}">
                      <a16:creationId xmlns:a16="http://schemas.microsoft.com/office/drawing/2014/main" id="{19399166-3F0E-411F-A777-90639060F196}"/>
                    </a:ext>
                  </a:extLst>
                </p:cNvPr>
                <p:cNvSpPr>
                  <a:spLocks/>
                </p:cNvSpPr>
                <p:nvPr userDrawn="1"/>
              </p:nvSpPr>
              <p:spPr bwMode="auto">
                <a:xfrm>
                  <a:off x="3888" y="278"/>
                  <a:ext cx="10" cy="5"/>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0" y="0"/>
                      </a:cubicBezTo>
                      <a:cubicBezTo>
                        <a:pt x="1" y="0"/>
                        <a:pt x="1" y="1"/>
                        <a:pt x="1"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8" name="Freeform 190">
                  <a:extLst>
                    <a:ext uri="{FF2B5EF4-FFF2-40B4-BE49-F238E27FC236}">
                      <a16:creationId xmlns:a16="http://schemas.microsoft.com/office/drawing/2014/main" id="{433F6835-4431-480E-9800-5F7BFF34B81F}"/>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9" name="Rectangle 191">
                  <a:extLst>
                    <a:ext uri="{FF2B5EF4-FFF2-40B4-BE49-F238E27FC236}">
                      <a16:creationId xmlns:a16="http://schemas.microsoft.com/office/drawing/2014/main" id="{328C26E8-C4D6-4755-960F-4DC419185CC7}"/>
                    </a:ext>
                  </a:extLst>
                </p:cNvPr>
                <p:cNvSpPr>
                  <a:spLocks noChangeArrowheads="1"/>
                </p:cNvSpPr>
                <p:nvPr userDrawn="1"/>
              </p:nvSpPr>
              <p:spPr bwMode="auto">
                <a:xfrm>
                  <a:off x="3868" y="25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0" name="Freeform 192">
                  <a:extLst>
                    <a:ext uri="{FF2B5EF4-FFF2-40B4-BE49-F238E27FC236}">
                      <a16:creationId xmlns:a16="http://schemas.microsoft.com/office/drawing/2014/main" id="{4F648012-D957-4B8D-A45B-3D4CCBC28D04}"/>
                    </a:ext>
                  </a:extLst>
                </p:cNvPr>
                <p:cNvSpPr>
                  <a:spLocks/>
                </p:cNvSpPr>
                <p:nvPr userDrawn="1"/>
              </p:nvSpPr>
              <p:spPr bwMode="auto">
                <a:xfrm>
                  <a:off x="3893" y="28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1" y="1"/>
                        <a:pt x="1" y="1"/>
                      </a:cubicBezTo>
                      <a:cubicBezTo>
                        <a:pt x="1" y="1"/>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1" name="Freeform 193">
                  <a:extLst>
                    <a:ext uri="{FF2B5EF4-FFF2-40B4-BE49-F238E27FC236}">
                      <a16:creationId xmlns:a16="http://schemas.microsoft.com/office/drawing/2014/main" id="{8FD7C877-1FBE-49AF-8F3A-C4C3EC0F1479}"/>
                    </a:ext>
                  </a:extLst>
                </p:cNvPr>
                <p:cNvSpPr>
                  <a:spLocks/>
                </p:cNvSpPr>
                <p:nvPr userDrawn="1"/>
              </p:nvSpPr>
              <p:spPr bwMode="auto">
                <a:xfrm>
                  <a:off x="3883" y="26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2" name="Freeform 194">
                  <a:extLst>
                    <a:ext uri="{FF2B5EF4-FFF2-40B4-BE49-F238E27FC236}">
                      <a16:creationId xmlns:a16="http://schemas.microsoft.com/office/drawing/2014/main" id="{619B9ACF-5494-45D9-AD56-73D9F84A40ED}"/>
                    </a:ext>
                  </a:extLst>
                </p:cNvPr>
                <p:cNvSpPr>
                  <a:spLocks/>
                </p:cNvSpPr>
                <p:nvPr userDrawn="1"/>
              </p:nvSpPr>
              <p:spPr bwMode="auto">
                <a:xfrm>
                  <a:off x="3903"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3" name="Freeform 195">
                  <a:extLst>
                    <a:ext uri="{FF2B5EF4-FFF2-40B4-BE49-F238E27FC236}">
                      <a16:creationId xmlns:a16="http://schemas.microsoft.com/office/drawing/2014/main" id="{BB62C4D0-DC6C-44B6-A211-362EA501B315}"/>
                    </a:ext>
                  </a:extLst>
                </p:cNvPr>
                <p:cNvSpPr>
                  <a:spLocks/>
                </p:cNvSpPr>
                <p:nvPr userDrawn="1"/>
              </p:nvSpPr>
              <p:spPr bwMode="auto">
                <a:xfrm>
                  <a:off x="3898" y="288"/>
                  <a:ext cx="5"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4" name="Freeform 196">
                  <a:extLst>
                    <a:ext uri="{FF2B5EF4-FFF2-40B4-BE49-F238E27FC236}">
                      <a16:creationId xmlns:a16="http://schemas.microsoft.com/office/drawing/2014/main" id="{B166B3FE-B035-4423-A559-A99388594533}"/>
                    </a:ext>
                  </a:extLst>
                </p:cNvPr>
                <p:cNvSpPr>
                  <a:spLocks/>
                </p:cNvSpPr>
                <p:nvPr userDrawn="1"/>
              </p:nvSpPr>
              <p:spPr bwMode="auto">
                <a:xfrm>
                  <a:off x="3843" y="263"/>
                  <a:ext cx="25" cy="15"/>
                </a:xfrm>
                <a:custGeom>
                  <a:avLst/>
                  <a:gdLst>
                    <a:gd name="T0" fmla="*/ 1 w 5"/>
                    <a:gd name="T1" fmla="*/ 3 h 3"/>
                    <a:gd name="T2" fmla="*/ 3 w 5"/>
                    <a:gd name="T3" fmla="*/ 3 h 3"/>
                    <a:gd name="T4" fmla="*/ 5 w 5"/>
                    <a:gd name="T5" fmla="*/ 0 h 3"/>
                    <a:gd name="T6" fmla="*/ 4 w 5"/>
                    <a:gd name="T7" fmla="*/ 0 h 3"/>
                    <a:gd name="T8" fmla="*/ 4 w 5"/>
                    <a:gd name="T9" fmla="*/ 2 h 3"/>
                    <a:gd name="T10" fmla="*/ 3 w 5"/>
                    <a:gd name="T11" fmla="*/ 1 h 3"/>
                    <a:gd name="T12" fmla="*/ 0 w 5"/>
                    <a:gd name="T13" fmla="*/ 2 h 3"/>
                    <a:gd name="T14" fmla="*/ 2 w 5"/>
                    <a:gd name="T15" fmla="*/ 2 h 3"/>
                    <a:gd name="T16" fmla="*/ 1 w 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1" y="3"/>
                      </a:moveTo>
                      <a:cubicBezTo>
                        <a:pt x="2" y="2"/>
                        <a:pt x="3" y="2"/>
                        <a:pt x="3" y="3"/>
                      </a:cubicBezTo>
                      <a:cubicBezTo>
                        <a:pt x="4" y="3"/>
                        <a:pt x="5" y="1"/>
                        <a:pt x="5" y="0"/>
                      </a:cubicBezTo>
                      <a:cubicBezTo>
                        <a:pt x="5" y="0"/>
                        <a:pt x="5" y="0"/>
                        <a:pt x="4" y="0"/>
                      </a:cubicBezTo>
                      <a:cubicBezTo>
                        <a:pt x="4" y="0"/>
                        <a:pt x="5" y="2"/>
                        <a:pt x="4" y="2"/>
                      </a:cubicBezTo>
                      <a:cubicBezTo>
                        <a:pt x="3" y="2"/>
                        <a:pt x="3" y="1"/>
                        <a:pt x="3" y="1"/>
                      </a:cubicBezTo>
                      <a:cubicBezTo>
                        <a:pt x="3" y="2"/>
                        <a:pt x="1" y="1"/>
                        <a:pt x="0" y="2"/>
                      </a:cubicBezTo>
                      <a:cubicBezTo>
                        <a:pt x="2" y="2"/>
                        <a:pt x="2" y="2"/>
                        <a:pt x="2" y="2"/>
                      </a:cubicBezTo>
                      <a:cubicBezTo>
                        <a:pt x="1"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5" name="Freeform 197">
                  <a:extLst>
                    <a:ext uri="{FF2B5EF4-FFF2-40B4-BE49-F238E27FC236}">
                      <a16:creationId xmlns:a16="http://schemas.microsoft.com/office/drawing/2014/main" id="{4156C7BC-4678-42EE-96CA-B502BC859C2E}"/>
                    </a:ext>
                  </a:extLst>
                </p:cNvPr>
                <p:cNvSpPr>
                  <a:spLocks/>
                </p:cNvSpPr>
                <p:nvPr userDrawn="1"/>
              </p:nvSpPr>
              <p:spPr bwMode="auto">
                <a:xfrm>
                  <a:off x="3868" y="258"/>
                  <a:ext cx="10" cy="10"/>
                </a:xfrm>
                <a:custGeom>
                  <a:avLst/>
                  <a:gdLst>
                    <a:gd name="T0" fmla="*/ 2 w 2"/>
                    <a:gd name="T1" fmla="*/ 2 h 2"/>
                    <a:gd name="T2" fmla="*/ 2 w 2"/>
                    <a:gd name="T3" fmla="*/ 2 h 2"/>
                    <a:gd name="T4" fmla="*/ 2 w 2"/>
                    <a:gd name="T5" fmla="*/ 0 h 2"/>
                    <a:gd name="T6" fmla="*/ 0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2" y="2"/>
                        <a:pt x="2" y="2"/>
                        <a:pt x="2" y="2"/>
                      </a:cubicBezTo>
                      <a:cubicBezTo>
                        <a:pt x="2" y="2"/>
                        <a:pt x="2" y="1"/>
                        <a:pt x="2" y="0"/>
                      </a:cubicBezTo>
                      <a:cubicBezTo>
                        <a:pt x="1" y="0"/>
                        <a:pt x="1" y="0"/>
                        <a:pt x="0" y="1"/>
                      </a:cubicBezTo>
                      <a:cubicBezTo>
                        <a:pt x="0" y="1"/>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6" name="Freeform 198">
                  <a:extLst>
                    <a:ext uri="{FF2B5EF4-FFF2-40B4-BE49-F238E27FC236}">
                      <a16:creationId xmlns:a16="http://schemas.microsoft.com/office/drawing/2014/main" id="{F4147A75-8A33-4392-840B-9536D6EC1716}"/>
                    </a:ext>
                  </a:extLst>
                </p:cNvPr>
                <p:cNvSpPr>
                  <a:spLocks/>
                </p:cNvSpPr>
                <p:nvPr userDrawn="1"/>
              </p:nvSpPr>
              <p:spPr bwMode="auto">
                <a:xfrm>
                  <a:off x="3878" y="268"/>
                  <a:ext cx="10" cy="15"/>
                </a:xfrm>
                <a:custGeom>
                  <a:avLst/>
                  <a:gdLst>
                    <a:gd name="T0" fmla="*/ 1 w 2"/>
                    <a:gd name="T1" fmla="*/ 1 h 3"/>
                    <a:gd name="T2" fmla="*/ 0 w 2"/>
                    <a:gd name="T3" fmla="*/ 2 h 3"/>
                    <a:gd name="T4" fmla="*/ 1 w 2"/>
                    <a:gd name="T5" fmla="*/ 3 h 3"/>
                    <a:gd name="T6" fmla="*/ 1 w 2"/>
                    <a:gd name="T7" fmla="*/ 1 h 3"/>
                    <a:gd name="T8" fmla="*/ 2 w 2"/>
                    <a:gd name="T9" fmla="*/ 2 h 3"/>
                    <a:gd name="T10" fmla="*/ 2 w 2"/>
                    <a:gd name="T11" fmla="*/ 1 h 3"/>
                    <a:gd name="T12" fmla="*/ 2 w 2"/>
                    <a:gd name="T13" fmla="*/ 1 h 3"/>
                    <a:gd name="T14" fmla="*/ 2 w 2"/>
                    <a:gd name="T15" fmla="*/ 1 h 3"/>
                    <a:gd name="T16" fmla="*/ 2 w 2"/>
                    <a:gd name="T17" fmla="*/ 1 h 3"/>
                    <a:gd name="T18" fmla="*/ 2 w 2"/>
                    <a:gd name="T19" fmla="*/ 1 h 3"/>
                    <a:gd name="T20" fmla="*/ 2 w 2"/>
                    <a:gd name="T21" fmla="*/ 1 h 3"/>
                    <a:gd name="T22" fmla="*/ 1 w 2"/>
                    <a:gd name="T23" fmla="*/ 1 h 3"/>
                    <a:gd name="T24" fmla="*/ 2 w 2"/>
                    <a:gd name="T25" fmla="*/ 1 h 3"/>
                    <a:gd name="T26" fmla="*/ 2 w 2"/>
                    <a:gd name="T27" fmla="*/ 1 h 3"/>
                    <a:gd name="T28" fmla="*/ 2 w 2"/>
                    <a:gd name="T29" fmla="*/ 1 h 3"/>
                    <a:gd name="T30" fmla="*/ 0 w 2"/>
                    <a:gd name="T31" fmla="*/ 0 h 3"/>
                    <a:gd name="T32" fmla="*/ 1 w 2"/>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3">
                      <a:moveTo>
                        <a:pt x="1" y="1"/>
                      </a:moveTo>
                      <a:cubicBezTo>
                        <a:pt x="1" y="2"/>
                        <a:pt x="0" y="1"/>
                        <a:pt x="0" y="2"/>
                      </a:cubicBezTo>
                      <a:cubicBezTo>
                        <a:pt x="0" y="3"/>
                        <a:pt x="1" y="2"/>
                        <a:pt x="1" y="3"/>
                      </a:cubicBezTo>
                      <a:cubicBezTo>
                        <a:pt x="0" y="1"/>
                        <a:pt x="2" y="3"/>
                        <a:pt x="1" y="1"/>
                      </a:cubicBezTo>
                      <a:cubicBezTo>
                        <a:pt x="2" y="1"/>
                        <a:pt x="2" y="2"/>
                        <a:pt x="2" y="2"/>
                      </a:cubicBezTo>
                      <a:cubicBezTo>
                        <a:pt x="2" y="2"/>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2" y="1"/>
                      </a:cubicBezTo>
                      <a:cubicBezTo>
                        <a:pt x="2" y="1"/>
                        <a:pt x="2" y="1"/>
                        <a:pt x="2" y="1"/>
                      </a:cubicBezTo>
                      <a:cubicBezTo>
                        <a:pt x="2" y="1"/>
                        <a:pt x="2" y="1"/>
                        <a:pt x="2" y="1"/>
                      </a:cubicBezTo>
                      <a:cubicBezTo>
                        <a:pt x="0"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7" name="Freeform 199">
                  <a:extLst>
                    <a:ext uri="{FF2B5EF4-FFF2-40B4-BE49-F238E27FC236}">
                      <a16:creationId xmlns:a16="http://schemas.microsoft.com/office/drawing/2014/main" id="{377E0BE4-D239-407F-BBF3-A938BD0310CC}"/>
                    </a:ext>
                  </a:extLst>
                </p:cNvPr>
                <p:cNvSpPr>
                  <a:spLocks/>
                </p:cNvSpPr>
                <p:nvPr userDrawn="1"/>
              </p:nvSpPr>
              <p:spPr bwMode="auto">
                <a:xfrm>
                  <a:off x="3903" y="31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8" name="Freeform 200">
                  <a:extLst>
                    <a:ext uri="{FF2B5EF4-FFF2-40B4-BE49-F238E27FC236}">
                      <a16:creationId xmlns:a16="http://schemas.microsoft.com/office/drawing/2014/main" id="{6171CE24-CCF6-454D-B6D5-9C3499190AB0}"/>
                    </a:ext>
                  </a:extLst>
                </p:cNvPr>
                <p:cNvSpPr>
                  <a:spLocks/>
                </p:cNvSpPr>
                <p:nvPr userDrawn="1"/>
              </p:nvSpPr>
              <p:spPr bwMode="auto">
                <a:xfrm>
                  <a:off x="3903" y="308"/>
                  <a:ext cx="5" cy="15"/>
                </a:xfrm>
                <a:custGeom>
                  <a:avLst/>
                  <a:gdLst>
                    <a:gd name="T0" fmla="*/ 0 w 1"/>
                    <a:gd name="T1" fmla="*/ 2 h 3"/>
                    <a:gd name="T2" fmla="*/ 0 w 1"/>
                    <a:gd name="T3" fmla="*/ 2 h 3"/>
                    <a:gd name="T4" fmla="*/ 0 w 1"/>
                    <a:gd name="T5" fmla="*/ 2 h 3"/>
                    <a:gd name="T6" fmla="*/ 1 w 1"/>
                    <a:gd name="T7" fmla="*/ 2 h 3"/>
                    <a:gd name="T8" fmla="*/ 0 w 1"/>
                    <a:gd name="T9" fmla="*/ 2 h 3"/>
                    <a:gd name="T10" fmla="*/ 1 w 1"/>
                    <a:gd name="T11" fmla="*/ 0 h 3"/>
                    <a:gd name="T12" fmla="*/ 0 w 1"/>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2"/>
                      </a:moveTo>
                      <a:cubicBezTo>
                        <a:pt x="0" y="2"/>
                        <a:pt x="0" y="2"/>
                        <a:pt x="0" y="2"/>
                      </a:cubicBezTo>
                      <a:cubicBezTo>
                        <a:pt x="0" y="3"/>
                        <a:pt x="0" y="2"/>
                        <a:pt x="0" y="2"/>
                      </a:cubicBezTo>
                      <a:cubicBezTo>
                        <a:pt x="0" y="3"/>
                        <a:pt x="1" y="3"/>
                        <a:pt x="1" y="2"/>
                      </a:cubicBezTo>
                      <a:cubicBezTo>
                        <a:pt x="0" y="2"/>
                        <a:pt x="0" y="2"/>
                        <a:pt x="0" y="2"/>
                      </a:cubicBezTo>
                      <a:cubicBezTo>
                        <a:pt x="0" y="1"/>
                        <a:pt x="0" y="0"/>
                        <a:pt x="1"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9" name="Freeform 201">
                  <a:extLst>
                    <a:ext uri="{FF2B5EF4-FFF2-40B4-BE49-F238E27FC236}">
                      <a16:creationId xmlns:a16="http://schemas.microsoft.com/office/drawing/2014/main" id="{617AF142-03D6-4292-B88B-CECB5F76C7FE}"/>
                    </a:ext>
                  </a:extLst>
                </p:cNvPr>
                <p:cNvSpPr>
                  <a:spLocks/>
                </p:cNvSpPr>
                <p:nvPr userDrawn="1"/>
              </p:nvSpPr>
              <p:spPr bwMode="auto">
                <a:xfrm>
                  <a:off x="3888" y="293"/>
                  <a:ext cx="5" cy="5"/>
                </a:xfrm>
                <a:custGeom>
                  <a:avLst/>
                  <a:gdLst>
                    <a:gd name="T0" fmla="*/ 1 w 1"/>
                    <a:gd name="T1" fmla="*/ 1 h 1"/>
                    <a:gd name="T2" fmla="*/ 0 w 1"/>
                    <a:gd name="T3" fmla="*/ 0 h 1"/>
                    <a:gd name="T4" fmla="*/ 0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1"/>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0" name="Freeform 202">
                  <a:extLst>
                    <a:ext uri="{FF2B5EF4-FFF2-40B4-BE49-F238E27FC236}">
                      <a16:creationId xmlns:a16="http://schemas.microsoft.com/office/drawing/2014/main" id="{562CEF1B-7633-4798-8880-74561D15E55A}"/>
                    </a:ext>
                  </a:extLst>
                </p:cNvPr>
                <p:cNvSpPr>
                  <a:spLocks/>
                </p:cNvSpPr>
                <p:nvPr userDrawn="1"/>
              </p:nvSpPr>
              <p:spPr bwMode="auto">
                <a:xfrm>
                  <a:off x="3868" y="2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1" name="Freeform 203">
                  <a:extLst>
                    <a:ext uri="{FF2B5EF4-FFF2-40B4-BE49-F238E27FC236}">
                      <a16:creationId xmlns:a16="http://schemas.microsoft.com/office/drawing/2014/main" id="{6EC73FF9-2A0B-4926-8CC1-4B407E01F748}"/>
                    </a:ext>
                  </a:extLst>
                </p:cNvPr>
                <p:cNvSpPr>
                  <a:spLocks/>
                </p:cNvSpPr>
                <p:nvPr userDrawn="1"/>
              </p:nvSpPr>
              <p:spPr bwMode="auto">
                <a:xfrm>
                  <a:off x="3858" y="24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2" name="Freeform 204">
                  <a:extLst>
                    <a:ext uri="{FF2B5EF4-FFF2-40B4-BE49-F238E27FC236}">
                      <a16:creationId xmlns:a16="http://schemas.microsoft.com/office/drawing/2014/main" id="{CCDB6243-0D4E-4FDE-B341-A2201DA5FB4F}"/>
                    </a:ext>
                  </a:extLst>
                </p:cNvPr>
                <p:cNvSpPr>
                  <a:spLocks/>
                </p:cNvSpPr>
                <p:nvPr userDrawn="1"/>
              </p:nvSpPr>
              <p:spPr bwMode="auto">
                <a:xfrm>
                  <a:off x="3694" y="5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0" name="Group 406">
                <a:extLst>
                  <a:ext uri="{FF2B5EF4-FFF2-40B4-BE49-F238E27FC236}">
                    <a16:creationId xmlns:a16="http://schemas.microsoft.com/office/drawing/2014/main" id="{8343D1CA-D921-4812-9613-A1D8736D85EB}"/>
                  </a:ext>
                </a:extLst>
              </p:cNvPr>
              <p:cNvGrpSpPr>
                <a:grpSpLocks/>
              </p:cNvGrpSpPr>
              <p:nvPr userDrawn="1"/>
            </p:nvGrpSpPr>
            <p:grpSpPr bwMode="auto">
              <a:xfrm>
                <a:off x="5715000" y="314325"/>
                <a:ext cx="1792287" cy="1204913"/>
                <a:chOff x="3600" y="198"/>
                <a:chExt cx="1129" cy="759"/>
              </a:xfrm>
              <a:grpFill/>
            </p:grpSpPr>
            <p:sp>
              <p:nvSpPr>
                <p:cNvPr id="683" name="Freeform 206">
                  <a:extLst>
                    <a:ext uri="{FF2B5EF4-FFF2-40B4-BE49-F238E27FC236}">
                      <a16:creationId xmlns:a16="http://schemas.microsoft.com/office/drawing/2014/main" id="{92A98376-722F-44DE-91C5-03C6D21BCDAC}"/>
                    </a:ext>
                  </a:extLst>
                </p:cNvPr>
                <p:cNvSpPr>
                  <a:spLocks/>
                </p:cNvSpPr>
                <p:nvPr userDrawn="1"/>
              </p:nvSpPr>
              <p:spPr bwMode="auto">
                <a:xfrm>
                  <a:off x="3684" y="57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4" name="Freeform 207">
                  <a:extLst>
                    <a:ext uri="{FF2B5EF4-FFF2-40B4-BE49-F238E27FC236}">
                      <a16:creationId xmlns:a16="http://schemas.microsoft.com/office/drawing/2014/main" id="{07739507-E848-4426-8955-77B50E96A0F7}"/>
                    </a:ext>
                  </a:extLst>
                </p:cNvPr>
                <p:cNvSpPr>
                  <a:spLocks/>
                </p:cNvSpPr>
                <p:nvPr userDrawn="1"/>
              </p:nvSpPr>
              <p:spPr bwMode="auto">
                <a:xfrm>
                  <a:off x="3620" y="303"/>
                  <a:ext cx="10" cy="5"/>
                </a:xfrm>
                <a:custGeom>
                  <a:avLst/>
                  <a:gdLst>
                    <a:gd name="T0" fmla="*/ 2 w 2"/>
                    <a:gd name="T1" fmla="*/ 0 h 1"/>
                    <a:gd name="T2" fmla="*/ 1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1"/>
                        <a:pt x="1" y="1"/>
                      </a:cubicBezTo>
                      <a:cubicBezTo>
                        <a:pt x="2" y="1"/>
                        <a:pt x="2" y="1"/>
                        <a:pt x="2"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5" name="Freeform 208">
                  <a:extLst>
                    <a:ext uri="{FF2B5EF4-FFF2-40B4-BE49-F238E27FC236}">
                      <a16:creationId xmlns:a16="http://schemas.microsoft.com/office/drawing/2014/main" id="{8B602FA3-82E0-48F3-822F-858EE2A39F76}"/>
                    </a:ext>
                  </a:extLst>
                </p:cNvPr>
                <p:cNvSpPr>
                  <a:spLocks/>
                </p:cNvSpPr>
                <p:nvPr userDrawn="1"/>
              </p:nvSpPr>
              <p:spPr bwMode="auto">
                <a:xfrm>
                  <a:off x="3625" y="4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6" name="Freeform 209">
                  <a:extLst>
                    <a:ext uri="{FF2B5EF4-FFF2-40B4-BE49-F238E27FC236}">
                      <a16:creationId xmlns:a16="http://schemas.microsoft.com/office/drawing/2014/main" id="{54828003-4B04-4E4D-B2EB-F924C226C7DE}"/>
                    </a:ext>
                  </a:extLst>
                </p:cNvPr>
                <p:cNvSpPr>
                  <a:spLocks/>
                </p:cNvSpPr>
                <p:nvPr userDrawn="1"/>
              </p:nvSpPr>
              <p:spPr bwMode="auto">
                <a:xfrm>
                  <a:off x="3639" y="46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7" name="Freeform 210">
                  <a:extLst>
                    <a:ext uri="{FF2B5EF4-FFF2-40B4-BE49-F238E27FC236}">
                      <a16:creationId xmlns:a16="http://schemas.microsoft.com/office/drawing/2014/main" id="{5D1BB52F-2111-48D0-B59D-4EC23EDA0160}"/>
                    </a:ext>
                  </a:extLst>
                </p:cNvPr>
                <p:cNvSpPr>
                  <a:spLocks/>
                </p:cNvSpPr>
                <p:nvPr userDrawn="1"/>
              </p:nvSpPr>
              <p:spPr bwMode="auto">
                <a:xfrm>
                  <a:off x="3754" y="62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8" name="Freeform 211">
                  <a:extLst>
                    <a:ext uri="{FF2B5EF4-FFF2-40B4-BE49-F238E27FC236}">
                      <a16:creationId xmlns:a16="http://schemas.microsoft.com/office/drawing/2014/main" id="{6325AEF0-7370-4D50-BB63-B37177AF2A6A}"/>
                    </a:ext>
                  </a:extLst>
                </p:cNvPr>
                <p:cNvSpPr>
                  <a:spLocks/>
                </p:cNvSpPr>
                <p:nvPr userDrawn="1"/>
              </p:nvSpPr>
              <p:spPr bwMode="auto">
                <a:xfrm>
                  <a:off x="3749" y="223"/>
                  <a:ext cx="10" cy="5"/>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0" y="0"/>
                        <a:pt x="0" y="0"/>
                      </a:cubicBezTo>
                      <a:cubicBezTo>
                        <a:pt x="1" y="0"/>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9" name="Freeform 212">
                  <a:extLst>
                    <a:ext uri="{FF2B5EF4-FFF2-40B4-BE49-F238E27FC236}">
                      <a16:creationId xmlns:a16="http://schemas.microsoft.com/office/drawing/2014/main" id="{B5FC9EFC-754D-47A3-9661-5ACCD3BE033A}"/>
                    </a:ext>
                  </a:extLst>
                </p:cNvPr>
                <p:cNvSpPr>
                  <a:spLocks/>
                </p:cNvSpPr>
                <p:nvPr userDrawn="1"/>
              </p:nvSpPr>
              <p:spPr bwMode="auto">
                <a:xfrm>
                  <a:off x="3659" y="60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0" name="Freeform 213">
                  <a:extLst>
                    <a:ext uri="{FF2B5EF4-FFF2-40B4-BE49-F238E27FC236}">
                      <a16:creationId xmlns:a16="http://schemas.microsoft.com/office/drawing/2014/main" id="{2AEE4EDE-A343-4E59-9707-B949A670834C}"/>
                    </a:ext>
                  </a:extLst>
                </p:cNvPr>
                <p:cNvSpPr>
                  <a:spLocks/>
                </p:cNvSpPr>
                <p:nvPr userDrawn="1"/>
              </p:nvSpPr>
              <p:spPr bwMode="auto">
                <a:xfrm>
                  <a:off x="3739" y="218"/>
                  <a:ext cx="10" cy="5"/>
                </a:xfrm>
                <a:custGeom>
                  <a:avLst/>
                  <a:gdLst>
                    <a:gd name="T0" fmla="*/ 0 w 2"/>
                    <a:gd name="T1" fmla="*/ 1 h 1"/>
                    <a:gd name="T2" fmla="*/ 1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1" y="1"/>
                      </a:cubicBezTo>
                      <a:cubicBezTo>
                        <a:pt x="1" y="1"/>
                        <a:pt x="1" y="1"/>
                        <a:pt x="2"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1" name="Freeform 214">
                  <a:extLst>
                    <a:ext uri="{FF2B5EF4-FFF2-40B4-BE49-F238E27FC236}">
                      <a16:creationId xmlns:a16="http://schemas.microsoft.com/office/drawing/2014/main" id="{6704F534-4094-4B42-A070-5711372816AD}"/>
                    </a:ext>
                  </a:extLst>
                </p:cNvPr>
                <p:cNvSpPr>
                  <a:spLocks/>
                </p:cNvSpPr>
                <p:nvPr userDrawn="1"/>
              </p:nvSpPr>
              <p:spPr bwMode="auto">
                <a:xfrm>
                  <a:off x="3933" y="5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2" name="Freeform 215">
                  <a:extLst>
                    <a:ext uri="{FF2B5EF4-FFF2-40B4-BE49-F238E27FC236}">
                      <a16:creationId xmlns:a16="http://schemas.microsoft.com/office/drawing/2014/main" id="{CCB63A69-7CE7-4194-BA9D-91328A53543E}"/>
                    </a:ext>
                  </a:extLst>
                </p:cNvPr>
                <p:cNvSpPr>
                  <a:spLocks/>
                </p:cNvSpPr>
                <p:nvPr userDrawn="1"/>
              </p:nvSpPr>
              <p:spPr bwMode="auto">
                <a:xfrm>
                  <a:off x="3968" y="43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3" name="Freeform 216">
                  <a:extLst>
                    <a:ext uri="{FF2B5EF4-FFF2-40B4-BE49-F238E27FC236}">
                      <a16:creationId xmlns:a16="http://schemas.microsoft.com/office/drawing/2014/main" id="{4BD2CD0D-4FD9-48AB-9B72-9A40391A016F}"/>
                    </a:ext>
                  </a:extLst>
                </p:cNvPr>
                <p:cNvSpPr>
                  <a:spLocks/>
                </p:cNvSpPr>
                <p:nvPr userDrawn="1"/>
              </p:nvSpPr>
              <p:spPr bwMode="auto">
                <a:xfrm>
                  <a:off x="3824" y="2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4" name="Freeform 217">
                  <a:extLst>
                    <a:ext uri="{FF2B5EF4-FFF2-40B4-BE49-F238E27FC236}">
                      <a16:creationId xmlns:a16="http://schemas.microsoft.com/office/drawing/2014/main" id="{6F87558D-8FB3-492C-AB6B-BE1CC289A92E}"/>
                    </a:ext>
                  </a:extLst>
                </p:cNvPr>
                <p:cNvSpPr>
                  <a:spLocks/>
                </p:cNvSpPr>
                <p:nvPr userDrawn="1"/>
              </p:nvSpPr>
              <p:spPr bwMode="auto">
                <a:xfrm>
                  <a:off x="3829" y="24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5" name="Freeform 218">
                  <a:extLst>
                    <a:ext uri="{FF2B5EF4-FFF2-40B4-BE49-F238E27FC236}">
                      <a16:creationId xmlns:a16="http://schemas.microsoft.com/office/drawing/2014/main" id="{7CDAC9F0-D960-46BF-9664-A17849969038}"/>
                    </a:ext>
                  </a:extLst>
                </p:cNvPr>
                <p:cNvSpPr>
                  <a:spLocks/>
                </p:cNvSpPr>
                <p:nvPr userDrawn="1"/>
              </p:nvSpPr>
              <p:spPr bwMode="auto">
                <a:xfrm>
                  <a:off x="3724" y="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6" name="Freeform 219">
                  <a:extLst>
                    <a:ext uri="{FF2B5EF4-FFF2-40B4-BE49-F238E27FC236}">
                      <a16:creationId xmlns:a16="http://schemas.microsoft.com/office/drawing/2014/main" id="{902C64B2-CA19-4329-9448-E7250F4D6A7F}"/>
                    </a:ext>
                  </a:extLst>
                </p:cNvPr>
                <p:cNvSpPr>
                  <a:spLocks/>
                </p:cNvSpPr>
                <p:nvPr userDrawn="1"/>
              </p:nvSpPr>
              <p:spPr bwMode="auto">
                <a:xfrm>
                  <a:off x="3824" y="23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7" name="Freeform 220">
                  <a:extLst>
                    <a:ext uri="{FF2B5EF4-FFF2-40B4-BE49-F238E27FC236}">
                      <a16:creationId xmlns:a16="http://schemas.microsoft.com/office/drawing/2014/main" id="{6101FA5A-147B-4985-9C28-3710FFCD71FE}"/>
                    </a:ext>
                  </a:extLst>
                </p:cNvPr>
                <p:cNvSpPr>
                  <a:spLocks/>
                </p:cNvSpPr>
                <p:nvPr userDrawn="1"/>
              </p:nvSpPr>
              <p:spPr bwMode="auto">
                <a:xfrm>
                  <a:off x="3829" y="2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8" name="Freeform 221">
                  <a:extLst>
                    <a:ext uri="{FF2B5EF4-FFF2-40B4-BE49-F238E27FC236}">
                      <a16:creationId xmlns:a16="http://schemas.microsoft.com/office/drawing/2014/main" id="{6F5E223E-4408-4F0E-AB1C-7A3371D83079}"/>
                    </a:ext>
                  </a:extLst>
                </p:cNvPr>
                <p:cNvSpPr>
                  <a:spLocks/>
                </p:cNvSpPr>
                <p:nvPr userDrawn="1"/>
              </p:nvSpPr>
              <p:spPr bwMode="auto">
                <a:xfrm>
                  <a:off x="3819" y="228"/>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9" name="Freeform 222">
                  <a:extLst>
                    <a:ext uri="{FF2B5EF4-FFF2-40B4-BE49-F238E27FC236}">
                      <a16:creationId xmlns:a16="http://schemas.microsoft.com/office/drawing/2014/main" id="{DD60DE6C-B5F8-4917-8094-38CE9C0D5E57}"/>
                    </a:ext>
                  </a:extLst>
                </p:cNvPr>
                <p:cNvSpPr>
                  <a:spLocks/>
                </p:cNvSpPr>
                <p:nvPr userDrawn="1"/>
              </p:nvSpPr>
              <p:spPr bwMode="auto">
                <a:xfrm>
                  <a:off x="3868" y="648"/>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0" name="Rectangle 223">
                  <a:extLst>
                    <a:ext uri="{FF2B5EF4-FFF2-40B4-BE49-F238E27FC236}">
                      <a16:creationId xmlns:a16="http://schemas.microsoft.com/office/drawing/2014/main" id="{D70C781E-BA13-402D-A171-F264EEA46591}"/>
                    </a:ext>
                  </a:extLst>
                </p:cNvPr>
                <p:cNvSpPr>
                  <a:spLocks noChangeArrowheads="1"/>
                </p:cNvSpPr>
                <p:nvPr userDrawn="1"/>
              </p:nvSpPr>
              <p:spPr bwMode="auto">
                <a:xfrm>
                  <a:off x="3649"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1" name="Freeform 224">
                  <a:extLst>
                    <a:ext uri="{FF2B5EF4-FFF2-40B4-BE49-F238E27FC236}">
                      <a16:creationId xmlns:a16="http://schemas.microsoft.com/office/drawing/2014/main" id="{F675A976-CF86-446D-A902-8077F760FAAD}"/>
                    </a:ext>
                  </a:extLst>
                </p:cNvPr>
                <p:cNvSpPr>
                  <a:spLocks/>
                </p:cNvSpPr>
                <p:nvPr userDrawn="1"/>
              </p:nvSpPr>
              <p:spPr bwMode="auto">
                <a:xfrm>
                  <a:off x="3634" y="368"/>
                  <a:ext cx="15" cy="5"/>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3"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2" name="Freeform 225">
                  <a:extLst>
                    <a:ext uri="{FF2B5EF4-FFF2-40B4-BE49-F238E27FC236}">
                      <a16:creationId xmlns:a16="http://schemas.microsoft.com/office/drawing/2014/main" id="{CC8C8D7A-5603-4310-8CAF-AD4A8C94E0C7}"/>
                    </a:ext>
                  </a:extLst>
                </p:cNvPr>
                <p:cNvSpPr>
                  <a:spLocks noEditPoints="1"/>
                </p:cNvSpPr>
                <p:nvPr userDrawn="1"/>
              </p:nvSpPr>
              <p:spPr bwMode="auto">
                <a:xfrm>
                  <a:off x="3600" y="218"/>
                  <a:ext cx="373" cy="480"/>
                </a:xfrm>
                <a:custGeom>
                  <a:avLst/>
                  <a:gdLst>
                    <a:gd name="T0" fmla="*/ 21 w 75"/>
                    <a:gd name="T1" fmla="*/ 75 h 96"/>
                    <a:gd name="T2" fmla="*/ 17 w 75"/>
                    <a:gd name="T3" fmla="*/ 71 h 96"/>
                    <a:gd name="T4" fmla="*/ 17 w 75"/>
                    <a:gd name="T5" fmla="*/ 68 h 96"/>
                    <a:gd name="T6" fmla="*/ 14 w 75"/>
                    <a:gd name="T7" fmla="*/ 64 h 96"/>
                    <a:gd name="T8" fmla="*/ 11 w 75"/>
                    <a:gd name="T9" fmla="*/ 58 h 96"/>
                    <a:gd name="T10" fmla="*/ 5 w 75"/>
                    <a:gd name="T11" fmla="*/ 50 h 96"/>
                    <a:gd name="T12" fmla="*/ 6 w 75"/>
                    <a:gd name="T13" fmla="*/ 50 h 96"/>
                    <a:gd name="T14" fmla="*/ 8 w 75"/>
                    <a:gd name="T15" fmla="*/ 49 h 96"/>
                    <a:gd name="T16" fmla="*/ 7 w 75"/>
                    <a:gd name="T17" fmla="*/ 43 h 96"/>
                    <a:gd name="T18" fmla="*/ 8 w 75"/>
                    <a:gd name="T19" fmla="*/ 37 h 96"/>
                    <a:gd name="T20" fmla="*/ 10 w 75"/>
                    <a:gd name="T21" fmla="*/ 30 h 96"/>
                    <a:gd name="T22" fmla="*/ 10 w 75"/>
                    <a:gd name="T23" fmla="*/ 25 h 96"/>
                    <a:gd name="T24" fmla="*/ 14 w 75"/>
                    <a:gd name="T25" fmla="*/ 20 h 96"/>
                    <a:gd name="T26" fmla="*/ 16 w 75"/>
                    <a:gd name="T27" fmla="*/ 19 h 96"/>
                    <a:gd name="T28" fmla="*/ 16 w 75"/>
                    <a:gd name="T29" fmla="*/ 14 h 96"/>
                    <a:gd name="T30" fmla="*/ 17 w 75"/>
                    <a:gd name="T31" fmla="*/ 9 h 96"/>
                    <a:gd name="T32" fmla="*/ 24 w 75"/>
                    <a:gd name="T33" fmla="*/ 10 h 96"/>
                    <a:gd name="T34" fmla="*/ 31 w 75"/>
                    <a:gd name="T35" fmla="*/ 8 h 96"/>
                    <a:gd name="T36" fmla="*/ 39 w 75"/>
                    <a:gd name="T37" fmla="*/ 6 h 96"/>
                    <a:gd name="T38" fmla="*/ 43 w 75"/>
                    <a:gd name="T39" fmla="*/ 7 h 96"/>
                    <a:gd name="T40" fmla="*/ 48 w 75"/>
                    <a:gd name="T41" fmla="*/ 7 h 96"/>
                    <a:gd name="T42" fmla="*/ 46 w 75"/>
                    <a:gd name="T43" fmla="*/ 3 h 96"/>
                    <a:gd name="T44" fmla="*/ 43 w 75"/>
                    <a:gd name="T45" fmla="*/ 3 h 96"/>
                    <a:gd name="T46" fmla="*/ 35 w 75"/>
                    <a:gd name="T47" fmla="*/ 1 h 96"/>
                    <a:gd name="T48" fmla="*/ 16 w 75"/>
                    <a:gd name="T49" fmla="*/ 4 h 96"/>
                    <a:gd name="T50" fmla="*/ 9 w 75"/>
                    <a:gd name="T51" fmla="*/ 13 h 96"/>
                    <a:gd name="T52" fmla="*/ 7 w 75"/>
                    <a:gd name="T53" fmla="*/ 17 h 96"/>
                    <a:gd name="T54" fmla="*/ 5 w 75"/>
                    <a:gd name="T55" fmla="*/ 21 h 96"/>
                    <a:gd name="T56" fmla="*/ 3 w 75"/>
                    <a:gd name="T57" fmla="*/ 27 h 96"/>
                    <a:gd name="T58" fmla="*/ 0 w 75"/>
                    <a:gd name="T59" fmla="*/ 44 h 96"/>
                    <a:gd name="T60" fmla="*/ 3 w 75"/>
                    <a:gd name="T61" fmla="*/ 51 h 96"/>
                    <a:gd name="T62" fmla="*/ 5 w 75"/>
                    <a:gd name="T63" fmla="*/ 59 h 96"/>
                    <a:gd name="T64" fmla="*/ 6 w 75"/>
                    <a:gd name="T65" fmla="*/ 69 h 96"/>
                    <a:gd name="T66" fmla="*/ 12 w 75"/>
                    <a:gd name="T67" fmla="*/ 77 h 96"/>
                    <a:gd name="T68" fmla="*/ 19 w 75"/>
                    <a:gd name="T69" fmla="*/ 85 h 96"/>
                    <a:gd name="T70" fmla="*/ 30 w 75"/>
                    <a:gd name="T71" fmla="*/ 93 h 96"/>
                    <a:gd name="T72" fmla="*/ 40 w 75"/>
                    <a:gd name="T73" fmla="*/ 93 h 96"/>
                    <a:gd name="T74" fmla="*/ 57 w 75"/>
                    <a:gd name="T75" fmla="*/ 91 h 96"/>
                    <a:gd name="T76" fmla="*/ 61 w 75"/>
                    <a:gd name="T77" fmla="*/ 90 h 96"/>
                    <a:gd name="T78" fmla="*/ 68 w 75"/>
                    <a:gd name="T79" fmla="*/ 78 h 96"/>
                    <a:gd name="T80" fmla="*/ 74 w 75"/>
                    <a:gd name="T81" fmla="*/ 65 h 96"/>
                    <a:gd name="T82" fmla="*/ 75 w 75"/>
                    <a:gd name="T83" fmla="*/ 45 h 96"/>
                    <a:gd name="T84" fmla="*/ 68 w 75"/>
                    <a:gd name="T85" fmla="*/ 43 h 96"/>
                    <a:gd name="T86" fmla="*/ 69 w 75"/>
                    <a:gd name="T87" fmla="*/ 56 h 96"/>
                    <a:gd name="T88" fmla="*/ 68 w 75"/>
                    <a:gd name="T89" fmla="*/ 62 h 96"/>
                    <a:gd name="T90" fmla="*/ 66 w 75"/>
                    <a:gd name="T91" fmla="*/ 72 h 96"/>
                    <a:gd name="T92" fmla="*/ 63 w 75"/>
                    <a:gd name="T93" fmla="*/ 79 h 96"/>
                    <a:gd name="T94" fmla="*/ 60 w 75"/>
                    <a:gd name="T95" fmla="*/ 84 h 96"/>
                    <a:gd name="T96" fmla="*/ 53 w 75"/>
                    <a:gd name="T97" fmla="*/ 88 h 96"/>
                    <a:gd name="T98" fmla="*/ 51 w 75"/>
                    <a:gd name="T99" fmla="*/ 86 h 96"/>
                    <a:gd name="T100" fmla="*/ 46 w 75"/>
                    <a:gd name="T101" fmla="*/ 87 h 96"/>
                    <a:gd name="T102" fmla="*/ 42 w 75"/>
                    <a:gd name="T103" fmla="*/ 88 h 96"/>
                    <a:gd name="T104" fmla="*/ 38 w 75"/>
                    <a:gd name="T105" fmla="*/ 87 h 96"/>
                    <a:gd name="T106" fmla="*/ 34 w 75"/>
                    <a:gd name="T107" fmla="*/ 86 h 96"/>
                    <a:gd name="T108" fmla="*/ 27 w 75"/>
                    <a:gd name="T109" fmla="*/ 81 h 96"/>
                    <a:gd name="T110" fmla="*/ 15 w 75"/>
                    <a:gd name="T111" fmla="*/ 68 h 96"/>
                    <a:gd name="T112" fmla="*/ 40 w 75"/>
                    <a:gd name="T113" fmla="*/ 2 h 96"/>
                    <a:gd name="T114" fmla="*/ 41 w 75"/>
                    <a:gd name="T115"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96">
                      <a:moveTo>
                        <a:pt x="24" y="78"/>
                      </a:moveTo>
                      <a:cubicBezTo>
                        <a:pt x="24" y="77"/>
                        <a:pt x="24" y="77"/>
                        <a:pt x="24" y="77"/>
                      </a:cubicBezTo>
                      <a:cubicBezTo>
                        <a:pt x="25" y="77"/>
                        <a:pt x="25" y="78"/>
                        <a:pt x="26" y="76"/>
                      </a:cubicBezTo>
                      <a:cubicBezTo>
                        <a:pt x="24" y="78"/>
                        <a:pt x="23" y="74"/>
                        <a:pt x="21" y="76"/>
                      </a:cubicBezTo>
                      <a:cubicBezTo>
                        <a:pt x="21" y="75"/>
                        <a:pt x="21" y="75"/>
                        <a:pt x="21" y="75"/>
                      </a:cubicBezTo>
                      <a:cubicBezTo>
                        <a:pt x="21" y="75"/>
                        <a:pt x="21" y="75"/>
                        <a:pt x="21" y="75"/>
                      </a:cubicBezTo>
                      <a:cubicBezTo>
                        <a:pt x="22" y="74"/>
                        <a:pt x="20" y="76"/>
                        <a:pt x="19" y="74"/>
                      </a:cubicBezTo>
                      <a:cubicBezTo>
                        <a:pt x="19" y="74"/>
                        <a:pt x="19" y="73"/>
                        <a:pt x="19" y="73"/>
                      </a:cubicBezTo>
                      <a:cubicBezTo>
                        <a:pt x="18" y="73"/>
                        <a:pt x="18" y="73"/>
                        <a:pt x="18" y="73"/>
                      </a:cubicBezTo>
                      <a:cubicBezTo>
                        <a:pt x="18" y="72"/>
                        <a:pt x="18" y="72"/>
                        <a:pt x="18" y="73"/>
                      </a:cubicBezTo>
                      <a:cubicBezTo>
                        <a:pt x="17" y="71"/>
                        <a:pt x="17" y="71"/>
                        <a:pt x="17" y="71"/>
                      </a:cubicBezTo>
                      <a:cubicBezTo>
                        <a:pt x="17" y="71"/>
                        <a:pt x="17" y="71"/>
                        <a:pt x="17" y="71"/>
                      </a:cubicBezTo>
                      <a:cubicBezTo>
                        <a:pt x="17" y="71"/>
                        <a:pt x="16" y="71"/>
                        <a:pt x="16" y="71"/>
                      </a:cubicBezTo>
                      <a:cubicBezTo>
                        <a:pt x="16" y="70"/>
                        <a:pt x="16" y="71"/>
                        <a:pt x="16" y="71"/>
                      </a:cubicBezTo>
                      <a:cubicBezTo>
                        <a:pt x="15" y="70"/>
                        <a:pt x="15" y="70"/>
                        <a:pt x="15" y="70"/>
                      </a:cubicBezTo>
                      <a:cubicBezTo>
                        <a:pt x="15" y="69"/>
                        <a:pt x="16" y="70"/>
                        <a:pt x="17" y="70"/>
                      </a:cubicBezTo>
                      <a:cubicBezTo>
                        <a:pt x="18" y="68"/>
                        <a:pt x="16" y="70"/>
                        <a:pt x="16" y="68"/>
                      </a:cubicBezTo>
                      <a:cubicBezTo>
                        <a:pt x="17" y="68"/>
                        <a:pt x="17" y="68"/>
                        <a:pt x="17" y="68"/>
                      </a:cubicBezTo>
                      <a:cubicBezTo>
                        <a:pt x="18" y="67"/>
                        <a:pt x="17" y="67"/>
                        <a:pt x="17" y="65"/>
                      </a:cubicBezTo>
                      <a:cubicBezTo>
                        <a:pt x="17" y="66"/>
                        <a:pt x="16" y="68"/>
                        <a:pt x="15" y="68"/>
                      </a:cubicBezTo>
                      <a:cubicBezTo>
                        <a:pt x="15" y="67"/>
                        <a:pt x="15" y="67"/>
                        <a:pt x="14" y="66"/>
                      </a:cubicBezTo>
                      <a:cubicBezTo>
                        <a:pt x="15" y="66"/>
                        <a:pt x="15" y="66"/>
                        <a:pt x="14" y="65"/>
                      </a:cubicBezTo>
                      <a:cubicBezTo>
                        <a:pt x="15" y="65"/>
                        <a:pt x="15" y="65"/>
                        <a:pt x="15" y="65"/>
                      </a:cubicBezTo>
                      <a:cubicBezTo>
                        <a:pt x="15" y="64"/>
                        <a:pt x="14" y="64"/>
                        <a:pt x="14" y="64"/>
                      </a:cubicBezTo>
                      <a:cubicBezTo>
                        <a:pt x="13" y="63"/>
                        <a:pt x="14" y="63"/>
                        <a:pt x="15" y="62"/>
                      </a:cubicBezTo>
                      <a:cubicBezTo>
                        <a:pt x="14" y="61"/>
                        <a:pt x="14" y="64"/>
                        <a:pt x="13" y="62"/>
                      </a:cubicBezTo>
                      <a:cubicBezTo>
                        <a:pt x="13" y="61"/>
                        <a:pt x="12" y="61"/>
                        <a:pt x="11" y="59"/>
                      </a:cubicBezTo>
                      <a:cubicBezTo>
                        <a:pt x="11" y="58"/>
                        <a:pt x="12" y="59"/>
                        <a:pt x="12" y="59"/>
                      </a:cubicBezTo>
                      <a:cubicBezTo>
                        <a:pt x="11" y="59"/>
                        <a:pt x="11" y="59"/>
                        <a:pt x="11" y="59"/>
                      </a:cubicBezTo>
                      <a:cubicBezTo>
                        <a:pt x="11" y="58"/>
                        <a:pt x="11" y="58"/>
                        <a:pt x="11" y="58"/>
                      </a:cubicBezTo>
                      <a:cubicBezTo>
                        <a:pt x="11" y="58"/>
                        <a:pt x="10" y="59"/>
                        <a:pt x="10" y="58"/>
                      </a:cubicBezTo>
                      <a:cubicBezTo>
                        <a:pt x="8" y="58"/>
                        <a:pt x="11" y="55"/>
                        <a:pt x="9" y="55"/>
                      </a:cubicBezTo>
                      <a:cubicBezTo>
                        <a:pt x="9" y="54"/>
                        <a:pt x="10" y="55"/>
                        <a:pt x="10" y="54"/>
                      </a:cubicBezTo>
                      <a:cubicBezTo>
                        <a:pt x="9" y="53"/>
                        <a:pt x="9" y="53"/>
                        <a:pt x="8" y="52"/>
                      </a:cubicBezTo>
                      <a:cubicBezTo>
                        <a:pt x="8" y="51"/>
                        <a:pt x="8" y="51"/>
                        <a:pt x="8" y="51"/>
                      </a:cubicBezTo>
                      <a:cubicBezTo>
                        <a:pt x="8" y="52"/>
                        <a:pt x="6" y="51"/>
                        <a:pt x="5" y="50"/>
                      </a:cubicBezTo>
                      <a:cubicBezTo>
                        <a:pt x="5" y="50"/>
                        <a:pt x="5" y="51"/>
                        <a:pt x="4" y="51"/>
                      </a:cubicBezTo>
                      <a:cubicBezTo>
                        <a:pt x="4" y="49"/>
                        <a:pt x="4" y="49"/>
                        <a:pt x="4" y="49"/>
                      </a:cubicBezTo>
                      <a:cubicBezTo>
                        <a:pt x="4" y="49"/>
                        <a:pt x="4" y="49"/>
                        <a:pt x="5" y="49"/>
                      </a:cubicBezTo>
                      <a:cubicBezTo>
                        <a:pt x="5" y="49"/>
                        <a:pt x="4" y="49"/>
                        <a:pt x="4" y="49"/>
                      </a:cubicBezTo>
                      <a:cubicBezTo>
                        <a:pt x="5" y="49"/>
                        <a:pt x="5" y="49"/>
                        <a:pt x="6" y="49"/>
                      </a:cubicBezTo>
                      <a:cubicBezTo>
                        <a:pt x="6" y="49"/>
                        <a:pt x="6" y="50"/>
                        <a:pt x="6" y="50"/>
                      </a:cubicBezTo>
                      <a:cubicBezTo>
                        <a:pt x="6" y="50"/>
                        <a:pt x="7" y="50"/>
                        <a:pt x="8" y="50"/>
                      </a:cubicBezTo>
                      <a:cubicBezTo>
                        <a:pt x="8" y="50"/>
                        <a:pt x="8" y="50"/>
                        <a:pt x="7" y="50"/>
                      </a:cubicBezTo>
                      <a:cubicBezTo>
                        <a:pt x="8" y="50"/>
                        <a:pt x="8" y="50"/>
                        <a:pt x="8" y="50"/>
                      </a:cubicBezTo>
                      <a:cubicBezTo>
                        <a:pt x="8" y="50"/>
                        <a:pt x="8" y="50"/>
                        <a:pt x="7" y="49"/>
                      </a:cubicBezTo>
                      <a:cubicBezTo>
                        <a:pt x="9" y="49"/>
                        <a:pt x="9" y="49"/>
                        <a:pt x="9" y="49"/>
                      </a:cubicBezTo>
                      <a:cubicBezTo>
                        <a:pt x="8" y="49"/>
                        <a:pt x="8" y="49"/>
                        <a:pt x="8" y="49"/>
                      </a:cubicBezTo>
                      <a:cubicBezTo>
                        <a:pt x="8" y="49"/>
                        <a:pt x="9" y="47"/>
                        <a:pt x="9" y="47"/>
                      </a:cubicBezTo>
                      <a:cubicBezTo>
                        <a:pt x="7" y="45"/>
                        <a:pt x="5" y="44"/>
                        <a:pt x="5" y="42"/>
                      </a:cubicBezTo>
                      <a:cubicBezTo>
                        <a:pt x="6" y="43"/>
                        <a:pt x="6" y="42"/>
                        <a:pt x="7" y="42"/>
                      </a:cubicBezTo>
                      <a:cubicBezTo>
                        <a:pt x="6" y="43"/>
                        <a:pt x="8" y="44"/>
                        <a:pt x="8" y="45"/>
                      </a:cubicBezTo>
                      <a:cubicBezTo>
                        <a:pt x="8" y="44"/>
                        <a:pt x="8" y="44"/>
                        <a:pt x="9" y="45"/>
                      </a:cubicBezTo>
                      <a:cubicBezTo>
                        <a:pt x="9" y="45"/>
                        <a:pt x="7" y="43"/>
                        <a:pt x="7" y="43"/>
                      </a:cubicBezTo>
                      <a:cubicBezTo>
                        <a:pt x="8" y="43"/>
                        <a:pt x="8" y="42"/>
                        <a:pt x="9" y="42"/>
                      </a:cubicBezTo>
                      <a:cubicBezTo>
                        <a:pt x="7" y="42"/>
                        <a:pt x="7" y="40"/>
                        <a:pt x="7" y="39"/>
                      </a:cubicBezTo>
                      <a:cubicBezTo>
                        <a:pt x="7" y="39"/>
                        <a:pt x="8" y="39"/>
                        <a:pt x="8" y="40"/>
                      </a:cubicBezTo>
                      <a:cubicBezTo>
                        <a:pt x="9" y="39"/>
                        <a:pt x="6" y="39"/>
                        <a:pt x="7" y="38"/>
                      </a:cubicBezTo>
                      <a:cubicBezTo>
                        <a:pt x="7" y="38"/>
                        <a:pt x="7" y="38"/>
                        <a:pt x="7" y="38"/>
                      </a:cubicBezTo>
                      <a:cubicBezTo>
                        <a:pt x="7" y="38"/>
                        <a:pt x="7" y="36"/>
                        <a:pt x="8" y="37"/>
                      </a:cubicBezTo>
                      <a:cubicBezTo>
                        <a:pt x="8" y="37"/>
                        <a:pt x="8" y="37"/>
                        <a:pt x="8" y="37"/>
                      </a:cubicBezTo>
                      <a:cubicBezTo>
                        <a:pt x="8" y="35"/>
                        <a:pt x="9" y="32"/>
                        <a:pt x="7" y="31"/>
                      </a:cubicBezTo>
                      <a:cubicBezTo>
                        <a:pt x="7" y="31"/>
                        <a:pt x="9" y="32"/>
                        <a:pt x="9" y="32"/>
                      </a:cubicBezTo>
                      <a:cubicBezTo>
                        <a:pt x="9" y="32"/>
                        <a:pt x="8" y="31"/>
                        <a:pt x="7" y="30"/>
                      </a:cubicBezTo>
                      <a:cubicBezTo>
                        <a:pt x="6" y="29"/>
                        <a:pt x="5" y="28"/>
                        <a:pt x="5" y="28"/>
                      </a:cubicBezTo>
                      <a:cubicBezTo>
                        <a:pt x="6" y="28"/>
                        <a:pt x="9" y="28"/>
                        <a:pt x="10" y="30"/>
                      </a:cubicBezTo>
                      <a:cubicBezTo>
                        <a:pt x="10" y="30"/>
                        <a:pt x="10" y="29"/>
                        <a:pt x="10" y="28"/>
                      </a:cubicBezTo>
                      <a:cubicBezTo>
                        <a:pt x="10" y="29"/>
                        <a:pt x="8" y="28"/>
                        <a:pt x="8" y="28"/>
                      </a:cubicBezTo>
                      <a:cubicBezTo>
                        <a:pt x="10" y="27"/>
                        <a:pt x="9" y="28"/>
                        <a:pt x="11" y="27"/>
                      </a:cubicBezTo>
                      <a:cubicBezTo>
                        <a:pt x="10" y="27"/>
                        <a:pt x="9" y="26"/>
                        <a:pt x="9" y="25"/>
                      </a:cubicBezTo>
                      <a:cubicBezTo>
                        <a:pt x="9" y="26"/>
                        <a:pt x="11" y="26"/>
                        <a:pt x="11" y="26"/>
                      </a:cubicBezTo>
                      <a:cubicBezTo>
                        <a:pt x="11" y="26"/>
                        <a:pt x="11" y="26"/>
                        <a:pt x="10" y="25"/>
                      </a:cubicBezTo>
                      <a:cubicBezTo>
                        <a:pt x="10" y="25"/>
                        <a:pt x="10" y="24"/>
                        <a:pt x="10" y="24"/>
                      </a:cubicBezTo>
                      <a:cubicBezTo>
                        <a:pt x="10" y="25"/>
                        <a:pt x="11" y="25"/>
                        <a:pt x="12" y="25"/>
                      </a:cubicBezTo>
                      <a:cubicBezTo>
                        <a:pt x="11" y="25"/>
                        <a:pt x="12" y="24"/>
                        <a:pt x="12" y="23"/>
                      </a:cubicBezTo>
                      <a:cubicBezTo>
                        <a:pt x="12" y="23"/>
                        <a:pt x="12" y="24"/>
                        <a:pt x="12" y="24"/>
                      </a:cubicBezTo>
                      <a:cubicBezTo>
                        <a:pt x="13" y="22"/>
                        <a:pt x="10" y="21"/>
                        <a:pt x="11" y="19"/>
                      </a:cubicBezTo>
                      <a:cubicBezTo>
                        <a:pt x="11" y="19"/>
                        <a:pt x="13" y="21"/>
                        <a:pt x="14" y="20"/>
                      </a:cubicBezTo>
                      <a:cubicBezTo>
                        <a:pt x="13" y="19"/>
                        <a:pt x="10" y="16"/>
                        <a:pt x="11" y="14"/>
                      </a:cubicBezTo>
                      <a:cubicBezTo>
                        <a:pt x="12" y="14"/>
                        <a:pt x="12" y="14"/>
                        <a:pt x="12" y="14"/>
                      </a:cubicBezTo>
                      <a:cubicBezTo>
                        <a:pt x="12" y="12"/>
                        <a:pt x="12" y="12"/>
                        <a:pt x="12" y="12"/>
                      </a:cubicBezTo>
                      <a:cubicBezTo>
                        <a:pt x="12" y="13"/>
                        <a:pt x="13" y="15"/>
                        <a:pt x="13" y="16"/>
                      </a:cubicBezTo>
                      <a:cubicBezTo>
                        <a:pt x="14" y="18"/>
                        <a:pt x="14" y="19"/>
                        <a:pt x="14" y="20"/>
                      </a:cubicBezTo>
                      <a:cubicBezTo>
                        <a:pt x="15" y="19"/>
                        <a:pt x="15" y="20"/>
                        <a:pt x="16" y="19"/>
                      </a:cubicBezTo>
                      <a:cubicBezTo>
                        <a:pt x="16" y="19"/>
                        <a:pt x="16" y="20"/>
                        <a:pt x="16" y="20"/>
                      </a:cubicBezTo>
                      <a:cubicBezTo>
                        <a:pt x="16" y="20"/>
                        <a:pt x="17" y="19"/>
                        <a:pt x="17" y="19"/>
                      </a:cubicBezTo>
                      <a:cubicBezTo>
                        <a:pt x="16" y="18"/>
                        <a:pt x="17" y="17"/>
                        <a:pt x="17" y="16"/>
                      </a:cubicBezTo>
                      <a:cubicBezTo>
                        <a:pt x="17" y="16"/>
                        <a:pt x="16" y="17"/>
                        <a:pt x="16" y="17"/>
                      </a:cubicBezTo>
                      <a:cubicBezTo>
                        <a:pt x="16" y="18"/>
                        <a:pt x="16" y="19"/>
                        <a:pt x="16" y="19"/>
                      </a:cubicBezTo>
                      <a:cubicBezTo>
                        <a:pt x="15" y="18"/>
                        <a:pt x="14" y="16"/>
                        <a:pt x="16" y="14"/>
                      </a:cubicBezTo>
                      <a:cubicBezTo>
                        <a:pt x="16" y="14"/>
                        <a:pt x="17" y="16"/>
                        <a:pt x="17" y="16"/>
                      </a:cubicBezTo>
                      <a:cubicBezTo>
                        <a:pt x="17" y="16"/>
                        <a:pt x="18" y="15"/>
                        <a:pt x="18" y="15"/>
                      </a:cubicBezTo>
                      <a:cubicBezTo>
                        <a:pt x="18" y="16"/>
                        <a:pt x="18" y="16"/>
                        <a:pt x="18" y="16"/>
                      </a:cubicBezTo>
                      <a:cubicBezTo>
                        <a:pt x="19" y="16"/>
                        <a:pt x="18" y="14"/>
                        <a:pt x="20" y="14"/>
                      </a:cubicBezTo>
                      <a:cubicBezTo>
                        <a:pt x="20" y="14"/>
                        <a:pt x="21" y="15"/>
                        <a:pt x="21" y="14"/>
                      </a:cubicBezTo>
                      <a:cubicBezTo>
                        <a:pt x="20" y="13"/>
                        <a:pt x="17" y="10"/>
                        <a:pt x="17" y="9"/>
                      </a:cubicBezTo>
                      <a:cubicBezTo>
                        <a:pt x="17" y="8"/>
                        <a:pt x="19" y="8"/>
                        <a:pt x="20" y="9"/>
                      </a:cubicBezTo>
                      <a:cubicBezTo>
                        <a:pt x="21" y="9"/>
                        <a:pt x="21" y="11"/>
                        <a:pt x="22" y="12"/>
                      </a:cubicBezTo>
                      <a:cubicBezTo>
                        <a:pt x="21" y="12"/>
                        <a:pt x="21" y="11"/>
                        <a:pt x="21" y="11"/>
                      </a:cubicBezTo>
                      <a:cubicBezTo>
                        <a:pt x="22" y="11"/>
                        <a:pt x="22" y="12"/>
                        <a:pt x="23" y="11"/>
                      </a:cubicBezTo>
                      <a:cubicBezTo>
                        <a:pt x="22" y="10"/>
                        <a:pt x="24" y="11"/>
                        <a:pt x="22" y="10"/>
                      </a:cubicBezTo>
                      <a:cubicBezTo>
                        <a:pt x="23" y="10"/>
                        <a:pt x="23" y="10"/>
                        <a:pt x="24" y="10"/>
                      </a:cubicBezTo>
                      <a:cubicBezTo>
                        <a:pt x="23" y="9"/>
                        <a:pt x="24" y="7"/>
                        <a:pt x="25" y="6"/>
                      </a:cubicBezTo>
                      <a:cubicBezTo>
                        <a:pt x="25" y="6"/>
                        <a:pt x="25" y="7"/>
                        <a:pt x="25" y="7"/>
                      </a:cubicBezTo>
                      <a:cubicBezTo>
                        <a:pt x="27" y="6"/>
                        <a:pt x="28" y="7"/>
                        <a:pt x="30" y="6"/>
                      </a:cubicBezTo>
                      <a:cubicBezTo>
                        <a:pt x="30" y="7"/>
                        <a:pt x="31" y="7"/>
                        <a:pt x="30" y="8"/>
                      </a:cubicBezTo>
                      <a:cubicBezTo>
                        <a:pt x="31" y="7"/>
                        <a:pt x="31" y="7"/>
                        <a:pt x="31" y="7"/>
                      </a:cubicBezTo>
                      <a:cubicBezTo>
                        <a:pt x="32" y="8"/>
                        <a:pt x="30" y="7"/>
                        <a:pt x="31" y="8"/>
                      </a:cubicBezTo>
                      <a:cubicBezTo>
                        <a:pt x="31" y="8"/>
                        <a:pt x="32" y="7"/>
                        <a:pt x="33" y="7"/>
                      </a:cubicBezTo>
                      <a:cubicBezTo>
                        <a:pt x="33" y="6"/>
                        <a:pt x="31" y="7"/>
                        <a:pt x="31" y="7"/>
                      </a:cubicBezTo>
                      <a:cubicBezTo>
                        <a:pt x="30" y="6"/>
                        <a:pt x="32" y="4"/>
                        <a:pt x="34" y="3"/>
                      </a:cubicBezTo>
                      <a:cubicBezTo>
                        <a:pt x="35" y="3"/>
                        <a:pt x="34" y="4"/>
                        <a:pt x="35" y="4"/>
                      </a:cubicBezTo>
                      <a:cubicBezTo>
                        <a:pt x="37" y="4"/>
                        <a:pt x="37" y="1"/>
                        <a:pt x="40" y="3"/>
                      </a:cubicBezTo>
                      <a:cubicBezTo>
                        <a:pt x="40" y="4"/>
                        <a:pt x="39" y="5"/>
                        <a:pt x="39" y="6"/>
                      </a:cubicBezTo>
                      <a:cubicBezTo>
                        <a:pt x="38" y="6"/>
                        <a:pt x="38" y="5"/>
                        <a:pt x="37" y="5"/>
                      </a:cubicBezTo>
                      <a:cubicBezTo>
                        <a:pt x="38" y="5"/>
                        <a:pt x="38" y="5"/>
                        <a:pt x="38" y="5"/>
                      </a:cubicBezTo>
                      <a:cubicBezTo>
                        <a:pt x="37" y="6"/>
                        <a:pt x="37" y="6"/>
                        <a:pt x="36" y="5"/>
                      </a:cubicBezTo>
                      <a:cubicBezTo>
                        <a:pt x="37" y="6"/>
                        <a:pt x="41" y="6"/>
                        <a:pt x="42" y="8"/>
                      </a:cubicBezTo>
                      <a:cubicBezTo>
                        <a:pt x="43" y="8"/>
                        <a:pt x="44" y="8"/>
                        <a:pt x="43" y="7"/>
                      </a:cubicBezTo>
                      <a:cubicBezTo>
                        <a:pt x="43" y="7"/>
                        <a:pt x="43" y="7"/>
                        <a:pt x="43" y="7"/>
                      </a:cubicBezTo>
                      <a:cubicBezTo>
                        <a:pt x="42" y="6"/>
                        <a:pt x="44" y="6"/>
                        <a:pt x="44" y="6"/>
                      </a:cubicBezTo>
                      <a:cubicBezTo>
                        <a:pt x="45" y="6"/>
                        <a:pt x="46" y="5"/>
                        <a:pt x="47" y="6"/>
                      </a:cubicBezTo>
                      <a:cubicBezTo>
                        <a:pt x="47" y="7"/>
                        <a:pt x="47" y="7"/>
                        <a:pt x="47" y="7"/>
                      </a:cubicBezTo>
                      <a:cubicBezTo>
                        <a:pt x="47" y="7"/>
                        <a:pt x="46" y="6"/>
                        <a:pt x="46" y="6"/>
                      </a:cubicBezTo>
                      <a:cubicBezTo>
                        <a:pt x="47" y="6"/>
                        <a:pt x="47" y="9"/>
                        <a:pt x="48" y="8"/>
                      </a:cubicBezTo>
                      <a:cubicBezTo>
                        <a:pt x="48" y="7"/>
                        <a:pt x="48" y="7"/>
                        <a:pt x="48" y="7"/>
                      </a:cubicBezTo>
                      <a:cubicBezTo>
                        <a:pt x="49" y="6"/>
                        <a:pt x="50" y="6"/>
                        <a:pt x="51" y="7"/>
                      </a:cubicBezTo>
                      <a:cubicBezTo>
                        <a:pt x="51" y="6"/>
                        <a:pt x="51" y="7"/>
                        <a:pt x="51" y="5"/>
                      </a:cubicBezTo>
                      <a:cubicBezTo>
                        <a:pt x="51" y="7"/>
                        <a:pt x="48" y="4"/>
                        <a:pt x="48" y="6"/>
                      </a:cubicBezTo>
                      <a:cubicBezTo>
                        <a:pt x="48" y="4"/>
                        <a:pt x="47" y="5"/>
                        <a:pt x="47" y="3"/>
                      </a:cubicBezTo>
                      <a:cubicBezTo>
                        <a:pt x="47" y="3"/>
                        <a:pt x="47" y="4"/>
                        <a:pt x="46" y="3"/>
                      </a:cubicBezTo>
                      <a:cubicBezTo>
                        <a:pt x="46" y="3"/>
                        <a:pt x="46" y="3"/>
                        <a:pt x="46" y="3"/>
                      </a:cubicBezTo>
                      <a:cubicBezTo>
                        <a:pt x="46" y="3"/>
                        <a:pt x="46" y="3"/>
                        <a:pt x="46" y="3"/>
                      </a:cubicBezTo>
                      <a:cubicBezTo>
                        <a:pt x="46" y="3"/>
                        <a:pt x="46" y="3"/>
                        <a:pt x="46" y="3"/>
                      </a:cubicBezTo>
                      <a:cubicBezTo>
                        <a:pt x="46" y="3"/>
                        <a:pt x="46" y="3"/>
                        <a:pt x="46" y="3"/>
                      </a:cubicBezTo>
                      <a:cubicBezTo>
                        <a:pt x="46" y="4"/>
                        <a:pt x="46" y="4"/>
                        <a:pt x="46" y="4"/>
                      </a:cubicBezTo>
                      <a:cubicBezTo>
                        <a:pt x="45" y="5"/>
                        <a:pt x="44" y="4"/>
                        <a:pt x="43" y="4"/>
                      </a:cubicBezTo>
                      <a:cubicBezTo>
                        <a:pt x="42" y="4"/>
                        <a:pt x="43" y="4"/>
                        <a:pt x="43" y="3"/>
                      </a:cubicBezTo>
                      <a:cubicBezTo>
                        <a:pt x="42" y="4"/>
                        <a:pt x="42" y="4"/>
                        <a:pt x="42" y="4"/>
                      </a:cubicBezTo>
                      <a:cubicBezTo>
                        <a:pt x="42" y="3"/>
                        <a:pt x="41" y="2"/>
                        <a:pt x="42" y="2"/>
                      </a:cubicBezTo>
                      <a:cubicBezTo>
                        <a:pt x="41" y="2"/>
                        <a:pt x="41" y="2"/>
                        <a:pt x="41" y="2"/>
                      </a:cubicBezTo>
                      <a:cubicBezTo>
                        <a:pt x="41" y="1"/>
                        <a:pt x="39" y="1"/>
                        <a:pt x="39" y="1"/>
                      </a:cubicBezTo>
                      <a:cubicBezTo>
                        <a:pt x="38" y="0"/>
                        <a:pt x="37" y="1"/>
                        <a:pt x="38" y="1"/>
                      </a:cubicBezTo>
                      <a:cubicBezTo>
                        <a:pt x="38" y="1"/>
                        <a:pt x="35" y="1"/>
                        <a:pt x="35" y="1"/>
                      </a:cubicBezTo>
                      <a:cubicBezTo>
                        <a:pt x="35" y="1"/>
                        <a:pt x="35" y="1"/>
                        <a:pt x="35" y="1"/>
                      </a:cubicBezTo>
                      <a:cubicBezTo>
                        <a:pt x="33" y="1"/>
                        <a:pt x="31" y="2"/>
                        <a:pt x="29" y="1"/>
                      </a:cubicBezTo>
                      <a:cubicBezTo>
                        <a:pt x="28" y="1"/>
                        <a:pt x="27" y="2"/>
                        <a:pt x="26" y="2"/>
                      </a:cubicBezTo>
                      <a:cubicBezTo>
                        <a:pt x="26" y="1"/>
                        <a:pt x="26" y="1"/>
                        <a:pt x="26" y="1"/>
                      </a:cubicBezTo>
                      <a:cubicBezTo>
                        <a:pt x="25" y="2"/>
                        <a:pt x="23" y="1"/>
                        <a:pt x="22" y="2"/>
                      </a:cubicBezTo>
                      <a:cubicBezTo>
                        <a:pt x="21" y="1"/>
                        <a:pt x="18" y="4"/>
                        <a:pt x="16" y="4"/>
                      </a:cubicBezTo>
                      <a:cubicBezTo>
                        <a:pt x="17" y="5"/>
                        <a:pt x="17" y="5"/>
                        <a:pt x="17" y="5"/>
                      </a:cubicBezTo>
                      <a:cubicBezTo>
                        <a:pt x="16" y="6"/>
                        <a:pt x="15" y="7"/>
                        <a:pt x="14" y="8"/>
                      </a:cubicBezTo>
                      <a:cubicBezTo>
                        <a:pt x="15" y="8"/>
                        <a:pt x="15" y="8"/>
                        <a:pt x="15" y="8"/>
                      </a:cubicBezTo>
                      <a:cubicBezTo>
                        <a:pt x="15" y="10"/>
                        <a:pt x="12" y="10"/>
                        <a:pt x="11" y="11"/>
                      </a:cubicBezTo>
                      <a:cubicBezTo>
                        <a:pt x="11" y="11"/>
                        <a:pt x="11" y="11"/>
                        <a:pt x="12" y="11"/>
                      </a:cubicBezTo>
                      <a:cubicBezTo>
                        <a:pt x="10" y="11"/>
                        <a:pt x="10" y="12"/>
                        <a:pt x="9" y="13"/>
                      </a:cubicBezTo>
                      <a:cubicBezTo>
                        <a:pt x="9" y="14"/>
                        <a:pt x="9" y="15"/>
                        <a:pt x="8" y="16"/>
                      </a:cubicBezTo>
                      <a:cubicBezTo>
                        <a:pt x="8" y="16"/>
                        <a:pt x="7" y="17"/>
                        <a:pt x="7" y="17"/>
                      </a:cubicBezTo>
                      <a:cubicBezTo>
                        <a:pt x="7" y="17"/>
                        <a:pt x="7" y="17"/>
                        <a:pt x="7" y="17"/>
                      </a:cubicBezTo>
                      <a:cubicBezTo>
                        <a:pt x="7" y="17"/>
                        <a:pt x="7" y="17"/>
                        <a:pt x="7" y="17"/>
                      </a:cubicBezTo>
                      <a:cubicBezTo>
                        <a:pt x="7" y="17"/>
                        <a:pt x="6" y="17"/>
                        <a:pt x="6" y="17"/>
                      </a:cubicBezTo>
                      <a:cubicBezTo>
                        <a:pt x="7" y="17"/>
                        <a:pt x="7" y="17"/>
                        <a:pt x="7" y="17"/>
                      </a:cubicBezTo>
                      <a:cubicBezTo>
                        <a:pt x="7" y="17"/>
                        <a:pt x="7" y="18"/>
                        <a:pt x="6" y="18"/>
                      </a:cubicBezTo>
                      <a:cubicBezTo>
                        <a:pt x="6" y="18"/>
                        <a:pt x="6" y="18"/>
                        <a:pt x="6" y="18"/>
                      </a:cubicBezTo>
                      <a:cubicBezTo>
                        <a:pt x="6" y="18"/>
                        <a:pt x="6" y="18"/>
                        <a:pt x="6" y="18"/>
                      </a:cubicBezTo>
                      <a:cubicBezTo>
                        <a:pt x="5" y="19"/>
                        <a:pt x="6" y="19"/>
                        <a:pt x="6" y="19"/>
                      </a:cubicBezTo>
                      <a:cubicBezTo>
                        <a:pt x="6" y="19"/>
                        <a:pt x="6" y="19"/>
                        <a:pt x="7" y="20"/>
                      </a:cubicBezTo>
                      <a:cubicBezTo>
                        <a:pt x="5" y="19"/>
                        <a:pt x="6" y="21"/>
                        <a:pt x="5" y="21"/>
                      </a:cubicBezTo>
                      <a:cubicBezTo>
                        <a:pt x="5" y="22"/>
                        <a:pt x="4" y="24"/>
                        <a:pt x="6" y="25"/>
                      </a:cubicBezTo>
                      <a:cubicBezTo>
                        <a:pt x="5" y="25"/>
                        <a:pt x="5" y="25"/>
                        <a:pt x="5" y="24"/>
                      </a:cubicBezTo>
                      <a:cubicBezTo>
                        <a:pt x="5" y="25"/>
                        <a:pt x="5" y="25"/>
                        <a:pt x="5" y="26"/>
                      </a:cubicBezTo>
                      <a:cubicBezTo>
                        <a:pt x="4" y="26"/>
                        <a:pt x="4" y="26"/>
                        <a:pt x="4" y="26"/>
                      </a:cubicBezTo>
                      <a:cubicBezTo>
                        <a:pt x="5" y="28"/>
                        <a:pt x="5" y="28"/>
                        <a:pt x="5" y="28"/>
                      </a:cubicBezTo>
                      <a:cubicBezTo>
                        <a:pt x="4" y="28"/>
                        <a:pt x="3" y="28"/>
                        <a:pt x="3" y="27"/>
                      </a:cubicBezTo>
                      <a:cubicBezTo>
                        <a:pt x="4" y="30"/>
                        <a:pt x="3" y="29"/>
                        <a:pt x="4" y="31"/>
                      </a:cubicBezTo>
                      <a:cubicBezTo>
                        <a:pt x="3" y="31"/>
                        <a:pt x="3" y="31"/>
                        <a:pt x="3" y="31"/>
                      </a:cubicBezTo>
                      <a:cubicBezTo>
                        <a:pt x="3" y="31"/>
                        <a:pt x="4" y="32"/>
                        <a:pt x="3" y="33"/>
                      </a:cubicBezTo>
                      <a:cubicBezTo>
                        <a:pt x="1" y="34"/>
                        <a:pt x="2" y="39"/>
                        <a:pt x="1" y="42"/>
                      </a:cubicBezTo>
                      <a:cubicBezTo>
                        <a:pt x="3" y="41"/>
                        <a:pt x="0" y="43"/>
                        <a:pt x="1" y="44"/>
                      </a:cubicBezTo>
                      <a:cubicBezTo>
                        <a:pt x="1" y="44"/>
                        <a:pt x="1" y="44"/>
                        <a:pt x="0" y="44"/>
                      </a:cubicBezTo>
                      <a:cubicBezTo>
                        <a:pt x="1" y="45"/>
                        <a:pt x="0" y="46"/>
                        <a:pt x="1" y="47"/>
                      </a:cubicBezTo>
                      <a:cubicBezTo>
                        <a:pt x="1" y="48"/>
                        <a:pt x="0" y="47"/>
                        <a:pt x="0" y="47"/>
                      </a:cubicBezTo>
                      <a:cubicBezTo>
                        <a:pt x="0" y="47"/>
                        <a:pt x="0" y="48"/>
                        <a:pt x="0" y="48"/>
                      </a:cubicBezTo>
                      <a:cubicBezTo>
                        <a:pt x="0" y="48"/>
                        <a:pt x="0" y="48"/>
                        <a:pt x="0" y="47"/>
                      </a:cubicBezTo>
                      <a:cubicBezTo>
                        <a:pt x="0" y="49"/>
                        <a:pt x="1" y="49"/>
                        <a:pt x="3" y="49"/>
                      </a:cubicBezTo>
                      <a:cubicBezTo>
                        <a:pt x="2" y="50"/>
                        <a:pt x="2" y="50"/>
                        <a:pt x="3" y="51"/>
                      </a:cubicBezTo>
                      <a:cubicBezTo>
                        <a:pt x="3" y="51"/>
                        <a:pt x="3" y="52"/>
                        <a:pt x="2" y="51"/>
                      </a:cubicBezTo>
                      <a:cubicBezTo>
                        <a:pt x="2" y="51"/>
                        <a:pt x="2" y="55"/>
                        <a:pt x="3" y="54"/>
                      </a:cubicBezTo>
                      <a:cubicBezTo>
                        <a:pt x="3" y="55"/>
                        <a:pt x="3" y="55"/>
                        <a:pt x="4" y="55"/>
                      </a:cubicBezTo>
                      <a:cubicBezTo>
                        <a:pt x="4" y="57"/>
                        <a:pt x="4" y="57"/>
                        <a:pt x="4" y="58"/>
                      </a:cubicBezTo>
                      <a:cubicBezTo>
                        <a:pt x="4" y="58"/>
                        <a:pt x="4" y="58"/>
                        <a:pt x="4" y="58"/>
                      </a:cubicBezTo>
                      <a:cubicBezTo>
                        <a:pt x="6" y="58"/>
                        <a:pt x="5" y="58"/>
                        <a:pt x="5" y="59"/>
                      </a:cubicBezTo>
                      <a:cubicBezTo>
                        <a:pt x="5" y="59"/>
                        <a:pt x="5" y="59"/>
                        <a:pt x="5" y="59"/>
                      </a:cubicBezTo>
                      <a:cubicBezTo>
                        <a:pt x="5" y="62"/>
                        <a:pt x="6" y="60"/>
                        <a:pt x="6" y="63"/>
                      </a:cubicBezTo>
                      <a:cubicBezTo>
                        <a:pt x="6" y="62"/>
                        <a:pt x="6" y="62"/>
                        <a:pt x="6" y="62"/>
                      </a:cubicBezTo>
                      <a:cubicBezTo>
                        <a:pt x="8" y="62"/>
                        <a:pt x="6" y="65"/>
                        <a:pt x="7" y="66"/>
                      </a:cubicBezTo>
                      <a:cubicBezTo>
                        <a:pt x="8" y="65"/>
                        <a:pt x="8" y="65"/>
                        <a:pt x="8" y="65"/>
                      </a:cubicBezTo>
                      <a:cubicBezTo>
                        <a:pt x="8" y="66"/>
                        <a:pt x="6" y="68"/>
                        <a:pt x="6" y="69"/>
                      </a:cubicBezTo>
                      <a:cubicBezTo>
                        <a:pt x="6" y="69"/>
                        <a:pt x="6" y="69"/>
                        <a:pt x="6" y="69"/>
                      </a:cubicBezTo>
                      <a:cubicBezTo>
                        <a:pt x="6" y="71"/>
                        <a:pt x="7" y="68"/>
                        <a:pt x="8" y="70"/>
                      </a:cubicBezTo>
                      <a:cubicBezTo>
                        <a:pt x="7" y="70"/>
                        <a:pt x="6" y="70"/>
                        <a:pt x="6" y="71"/>
                      </a:cubicBezTo>
                      <a:cubicBezTo>
                        <a:pt x="6" y="72"/>
                        <a:pt x="10" y="73"/>
                        <a:pt x="9" y="74"/>
                      </a:cubicBezTo>
                      <a:cubicBezTo>
                        <a:pt x="10" y="74"/>
                        <a:pt x="10" y="73"/>
                        <a:pt x="11" y="74"/>
                      </a:cubicBezTo>
                      <a:cubicBezTo>
                        <a:pt x="11" y="74"/>
                        <a:pt x="11" y="77"/>
                        <a:pt x="12" y="77"/>
                      </a:cubicBezTo>
                      <a:cubicBezTo>
                        <a:pt x="12" y="77"/>
                        <a:pt x="12" y="77"/>
                        <a:pt x="12" y="77"/>
                      </a:cubicBezTo>
                      <a:cubicBezTo>
                        <a:pt x="13" y="78"/>
                        <a:pt x="14" y="79"/>
                        <a:pt x="15" y="79"/>
                      </a:cubicBezTo>
                      <a:cubicBezTo>
                        <a:pt x="14" y="80"/>
                        <a:pt x="15" y="81"/>
                        <a:pt x="16" y="82"/>
                      </a:cubicBezTo>
                      <a:cubicBezTo>
                        <a:pt x="18" y="82"/>
                        <a:pt x="19" y="83"/>
                        <a:pt x="18" y="84"/>
                      </a:cubicBezTo>
                      <a:cubicBezTo>
                        <a:pt x="18" y="84"/>
                        <a:pt x="19" y="85"/>
                        <a:pt x="20" y="85"/>
                      </a:cubicBezTo>
                      <a:cubicBezTo>
                        <a:pt x="19" y="85"/>
                        <a:pt x="19" y="85"/>
                        <a:pt x="19" y="85"/>
                      </a:cubicBezTo>
                      <a:cubicBezTo>
                        <a:pt x="20" y="87"/>
                        <a:pt x="21" y="86"/>
                        <a:pt x="22" y="86"/>
                      </a:cubicBezTo>
                      <a:cubicBezTo>
                        <a:pt x="22" y="87"/>
                        <a:pt x="22" y="87"/>
                        <a:pt x="22" y="87"/>
                      </a:cubicBezTo>
                      <a:cubicBezTo>
                        <a:pt x="23" y="89"/>
                        <a:pt x="24" y="89"/>
                        <a:pt x="26" y="89"/>
                      </a:cubicBezTo>
                      <a:cubicBezTo>
                        <a:pt x="26" y="90"/>
                        <a:pt x="26" y="90"/>
                        <a:pt x="26" y="90"/>
                      </a:cubicBezTo>
                      <a:cubicBezTo>
                        <a:pt x="26" y="89"/>
                        <a:pt x="28" y="93"/>
                        <a:pt x="31" y="93"/>
                      </a:cubicBezTo>
                      <a:cubicBezTo>
                        <a:pt x="31" y="93"/>
                        <a:pt x="31" y="93"/>
                        <a:pt x="30" y="93"/>
                      </a:cubicBezTo>
                      <a:cubicBezTo>
                        <a:pt x="32" y="93"/>
                        <a:pt x="33" y="94"/>
                        <a:pt x="34" y="95"/>
                      </a:cubicBezTo>
                      <a:cubicBezTo>
                        <a:pt x="36" y="96"/>
                        <a:pt x="37" y="96"/>
                        <a:pt x="38" y="94"/>
                      </a:cubicBezTo>
                      <a:cubicBezTo>
                        <a:pt x="39" y="94"/>
                        <a:pt x="39" y="94"/>
                        <a:pt x="39" y="94"/>
                      </a:cubicBezTo>
                      <a:cubicBezTo>
                        <a:pt x="37" y="93"/>
                        <a:pt x="40" y="92"/>
                        <a:pt x="39" y="92"/>
                      </a:cubicBezTo>
                      <a:cubicBezTo>
                        <a:pt x="40" y="92"/>
                        <a:pt x="41" y="93"/>
                        <a:pt x="40" y="93"/>
                      </a:cubicBezTo>
                      <a:cubicBezTo>
                        <a:pt x="40" y="93"/>
                        <a:pt x="40" y="93"/>
                        <a:pt x="40" y="93"/>
                      </a:cubicBezTo>
                      <a:cubicBezTo>
                        <a:pt x="39" y="95"/>
                        <a:pt x="43" y="94"/>
                        <a:pt x="43" y="95"/>
                      </a:cubicBezTo>
                      <a:cubicBezTo>
                        <a:pt x="47" y="95"/>
                        <a:pt x="52" y="95"/>
                        <a:pt x="56" y="93"/>
                      </a:cubicBezTo>
                      <a:cubicBezTo>
                        <a:pt x="55" y="92"/>
                        <a:pt x="55" y="92"/>
                        <a:pt x="55" y="92"/>
                      </a:cubicBezTo>
                      <a:cubicBezTo>
                        <a:pt x="56" y="91"/>
                        <a:pt x="56" y="91"/>
                        <a:pt x="56" y="91"/>
                      </a:cubicBezTo>
                      <a:cubicBezTo>
                        <a:pt x="57" y="92"/>
                        <a:pt x="57" y="92"/>
                        <a:pt x="56" y="93"/>
                      </a:cubicBezTo>
                      <a:cubicBezTo>
                        <a:pt x="57" y="93"/>
                        <a:pt x="57" y="91"/>
                        <a:pt x="57" y="91"/>
                      </a:cubicBezTo>
                      <a:cubicBezTo>
                        <a:pt x="59" y="90"/>
                        <a:pt x="57" y="93"/>
                        <a:pt x="58" y="92"/>
                      </a:cubicBezTo>
                      <a:cubicBezTo>
                        <a:pt x="58" y="92"/>
                        <a:pt x="59" y="92"/>
                        <a:pt x="59" y="92"/>
                      </a:cubicBezTo>
                      <a:cubicBezTo>
                        <a:pt x="58" y="92"/>
                        <a:pt x="58" y="92"/>
                        <a:pt x="58" y="92"/>
                      </a:cubicBezTo>
                      <a:cubicBezTo>
                        <a:pt x="59" y="91"/>
                        <a:pt x="58" y="90"/>
                        <a:pt x="60" y="90"/>
                      </a:cubicBezTo>
                      <a:cubicBezTo>
                        <a:pt x="60" y="90"/>
                        <a:pt x="60" y="90"/>
                        <a:pt x="61" y="90"/>
                      </a:cubicBezTo>
                      <a:cubicBezTo>
                        <a:pt x="61" y="90"/>
                        <a:pt x="61" y="90"/>
                        <a:pt x="61" y="90"/>
                      </a:cubicBezTo>
                      <a:cubicBezTo>
                        <a:pt x="61" y="90"/>
                        <a:pt x="63" y="89"/>
                        <a:pt x="63" y="89"/>
                      </a:cubicBezTo>
                      <a:cubicBezTo>
                        <a:pt x="61" y="88"/>
                        <a:pt x="61" y="88"/>
                        <a:pt x="61" y="88"/>
                      </a:cubicBezTo>
                      <a:cubicBezTo>
                        <a:pt x="62" y="87"/>
                        <a:pt x="63" y="87"/>
                        <a:pt x="61" y="87"/>
                      </a:cubicBezTo>
                      <a:cubicBezTo>
                        <a:pt x="64" y="88"/>
                        <a:pt x="66" y="83"/>
                        <a:pt x="67" y="82"/>
                      </a:cubicBezTo>
                      <a:cubicBezTo>
                        <a:pt x="67" y="81"/>
                        <a:pt x="68" y="80"/>
                        <a:pt x="69" y="79"/>
                      </a:cubicBezTo>
                      <a:cubicBezTo>
                        <a:pt x="68" y="79"/>
                        <a:pt x="67" y="79"/>
                        <a:pt x="68" y="78"/>
                      </a:cubicBezTo>
                      <a:cubicBezTo>
                        <a:pt x="70" y="79"/>
                        <a:pt x="70" y="76"/>
                        <a:pt x="72" y="76"/>
                      </a:cubicBezTo>
                      <a:cubicBezTo>
                        <a:pt x="70" y="76"/>
                        <a:pt x="73" y="73"/>
                        <a:pt x="71" y="74"/>
                      </a:cubicBezTo>
                      <a:cubicBezTo>
                        <a:pt x="71" y="73"/>
                        <a:pt x="72" y="74"/>
                        <a:pt x="72" y="73"/>
                      </a:cubicBezTo>
                      <a:cubicBezTo>
                        <a:pt x="72" y="72"/>
                        <a:pt x="73" y="71"/>
                        <a:pt x="74" y="70"/>
                      </a:cubicBezTo>
                      <a:cubicBezTo>
                        <a:pt x="74" y="68"/>
                        <a:pt x="75" y="67"/>
                        <a:pt x="75" y="66"/>
                      </a:cubicBezTo>
                      <a:cubicBezTo>
                        <a:pt x="75" y="66"/>
                        <a:pt x="74" y="66"/>
                        <a:pt x="74" y="65"/>
                      </a:cubicBezTo>
                      <a:cubicBezTo>
                        <a:pt x="75" y="64"/>
                        <a:pt x="75" y="64"/>
                        <a:pt x="75" y="64"/>
                      </a:cubicBezTo>
                      <a:cubicBezTo>
                        <a:pt x="75" y="63"/>
                        <a:pt x="74" y="63"/>
                        <a:pt x="75" y="62"/>
                      </a:cubicBezTo>
                      <a:cubicBezTo>
                        <a:pt x="75" y="62"/>
                        <a:pt x="74" y="63"/>
                        <a:pt x="74" y="62"/>
                      </a:cubicBezTo>
                      <a:cubicBezTo>
                        <a:pt x="75" y="60"/>
                        <a:pt x="75" y="57"/>
                        <a:pt x="75" y="54"/>
                      </a:cubicBezTo>
                      <a:cubicBezTo>
                        <a:pt x="75" y="51"/>
                        <a:pt x="74" y="48"/>
                        <a:pt x="75" y="45"/>
                      </a:cubicBezTo>
                      <a:cubicBezTo>
                        <a:pt x="75" y="46"/>
                        <a:pt x="75" y="46"/>
                        <a:pt x="75" y="45"/>
                      </a:cubicBezTo>
                      <a:cubicBezTo>
                        <a:pt x="75" y="45"/>
                        <a:pt x="74" y="45"/>
                        <a:pt x="73" y="45"/>
                      </a:cubicBezTo>
                      <a:cubicBezTo>
                        <a:pt x="73" y="45"/>
                        <a:pt x="74" y="45"/>
                        <a:pt x="74" y="44"/>
                      </a:cubicBezTo>
                      <a:cubicBezTo>
                        <a:pt x="74" y="43"/>
                        <a:pt x="74" y="43"/>
                        <a:pt x="74" y="43"/>
                      </a:cubicBezTo>
                      <a:cubicBezTo>
                        <a:pt x="73" y="43"/>
                        <a:pt x="74" y="40"/>
                        <a:pt x="72" y="40"/>
                      </a:cubicBezTo>
                      <a:cubicBezTo>
                        <a:pt x="73" y="41"/>
                        <a:pt x="73" y="41"/>
                        <a:pt x="73" y="41"/>
                      </a:cubicBezTo>
                      <a:cubicBezTo>
                        <a:pt x="71" y="40"/>
                        <a:pt x="70" y="43"/>
                        <a:pt x="68" y="43"/>
                      </a:cubicBezTo>
                      <a:cubicBezTo>
                        <a:pt x="70" y="44"/>
                        <a:pt x="67" y="46"/>
                        <a:pt x="69" y="47"/>
                      </a:cubicBezTo>
                      <a:cubicBezTo>
                        <a:pt x="69" y="48"/>
                        <a:pt x="68" y="47"/>
                        <a:pt x="68" y="48"/>
                      </a:cubicBezTo>
                      <a:cubicBezTo>
                        <a:pt x="69" y="48"/>
                        <a:pt x="69" y="48"/>
                        <a:pt x="69" y="49"/>
                      </a:cubicBezTo>
                      <a:cubicBezTo>
                        <a:pt x="69" y="49"/>
                        <a:pt x="69" y="49"/>
                        <a:pt x="69" y="49"/>
                      </a:cubicBezTo>
                      <a:cubicBezTo>
                        <a:pt x="69" y="52"/>
                        <a:pt x="68" y="53"/>
                        <a:pt x="68" y="56"/>
                      </a:cubicBezTo>
                      <a:cubicBezTo>
                        <a:pt x="69" y="56"/>
                        <a:pt x="69" y="56"/>
                        <a:pt x="69" y="56"/>
                      </a:cubicBezTo>
                      <a:cubicBezTo>
                        <a:pt x="69" y="56"/>
                        <a:pt x="68" y="56"/>
                        <a:pt x="68" y="57"/>
                      </a:cubicBezTo>
                      <a:cubicBezTo>
                        <a:pt x="70" y="57"/>
                        <a:pt x="68" y="55"/>
                        <a:pt x="70" y="56"/>
                      </a:cubicBezTo>
                      <a:cubicBezTo>
                        <a:pt x="68" y="56"/>
                        <a:pt x="69" y="60"/>
                        <a:pt x="67" y="60"/>
                      </a:cubicBezTo>
                      <a:cubicBezTo>
                        <a:pt x="67" y="61"/>
                        <a:pt x="68" y="60"/>
                        <a:pt x="68" y="61"/>
                      </a:cubicBezTo>
                      <a:cubicBezTo>
                        <a:pt x="68" y="61"/>
                        <a:pt x="68" y="61"/>
                        <a:pt x="68" y="61"/>
                      </a:cubicBezTo>
                      <a:cubicBezTo>
                        <a:pt x="68" y="62"/>
                        <a:pt x="68" y="62"/>
                        <a:pt x="68" y="62"/>
                      </a:cubicBezTo>
                      <a:cubicBezTo>
                        <a:pt x="68" y="62"/>
                        <a:pt x="67" y="62"/>
                        <a:pt x="67" y="62"/>
                      </a:cubicBezTo>
                      <a:cubicBezTo>
                        <a:pt x="67" y="62"/>
                        <a:pt x="67" y="62"/>
                        <a:pt x="67" y="62"/>
                      </a:cubicBezTo>
                      <a:cubicBezTo>
                        <a:pt x="66" y="63"/>
                        <a:pt x="67" y="64"/>
                        <a:pt x="67" y="64"/>
                      </a:cubicBezTo>
                      <a:cubicBezTo>
                        <a:pt x="67" y="64"/>
                        <a:pt x="67" y="63"/>
                        <a:pt x="67" y="63"/>
                      </a:cubicBezTo>
                      <a:cubicBezTo>
                        <a:pt x="67" y="65"/>
                        <a:pt x="67" y="66"/>
                        <a:pt x="66" y="68"/>
                      </a:cubicBezTo>
                      <a:cubicBezTo>
                        <a:pt x="66" y="69"/>
                        <a:pt x="66" y="70"/>
                        <a:pt x="66" y="72"/>
                      </a:cubicBezTo>
                      <a:cubicBezTo>
                        <a:pt x="66" y="72"/>
                        <a:pt x="66" y="72"/>
                        <a:pt x="66" y="72"/>
                      </a:cubicBezTo>
                      <a:cubicBezTo>
                        <a:pt x="66" y="74"/>
                        <a:pt x="65" y="73"/>
                        <a:pt x="65" y="75"/>
                      </a:cubicBezTo>
                      <a:cubicBezTo>
                        <a:pt x="64" y="75"/>
                        <a:pt x="64" y="75"/>
                        <a:pt x="64" y="75"/>
                      </a:cubicBezTo>
                      <a:cubicBezTo>
                        <a:pt x="65" y="75"/>
                        <a:pt x="65" y="76"/>
                        <a:pt x="64" y="76"/>
                      </a:cubicBezTo>
                      <a:cubicBezTo>
                        <a:pt x="64" y="76"/>
                        <a:pt x="63" y="77"/>
                        <a:pt x="63" y="76"/>
                      </a:cubicBezTo>
                      <a:cubicBezTo>
                        <a:pt x="63" y="78"/>
                        <a:pt x="63" y="77"/>
                        <a:pt x="63" y="79"/>
                      </a:cubicBezTo>
                      <a:cubicBezTo>
                        <a:pt x="63" y="79"/>
                        <a:pt x="63" y="79"/>
                        <a:pt x="63" y="79"/>
                      </a:cubicBezTo>
                      <a:cubicBezTo>
                        <a:pt x="63" y="80"/>
                        <a:pt x="63" y="80"/>
                        <a:pt x="63" y="81"/>
                      </a:cubicBezTo>
                      <a:cubicBezTo>
                        <a:pt x="63" y="80"/>
                        <a:pt x="61" y="81"/>
                        <a:pt x="61" y="79"/>
                      </a:cubicBezTo>
                      <a:cubicBezTo>
                        <a:pt x="59" y="80"/>
                        <a:pt x="60" y="83"/>
                        <a:pt x="58" y="82"/>
                      </a:cubicBezTo>
                      <a:cubicBezTo>
                        <a:pt x="59" y="84"/>
                        <a:pt x="60" y="81"/>
                        <a:pt x="60" y="82"/>
                      </a:cubicBezTo>
                      <a:cubicBezTo>
                        <a:pt x="61" y="82"/>
                        <a:pt x="61" y="84"/>
                        <a:pt x="60" y="84"/>
                      </a:cubicBezTo>
                      <a:cubicBezTo>
                        <a:pt x="59" y="84"/>
                        <a:pt x="57" y="83"/>
                        <a:pt x="56" y="84"/>
                      </a:cubicBezTo>
                      <a:cubicBezTo>
                        <a:pt x="56" y="84"/>
                        <a:pt x="56" y="84"/>
                        <a:pt x="56" y="84"/>
                      </a:cubicBezTo>
                      <a:cubicBezTo>
                        <a:pt x="56" y="84"/>
                        <a:pt x="56" y="85"/>
                        <a:pt x="55" y="85"/>
                      </a:cubicBezTo>
                      <a:cubicBezTo>
                        <a:pt x="55" y="86"/>
                        <a:pt x="54" y="85"/>
                        <a:pt x="54" y="87"/>
                      </a:cubicBezTo>
                      <a:cubicBezTo>
                        <a:pt x="54" y="87"/>
                        <a:pt x="56" y="85"/>
                        <a:pt x="56" y="85"/>
                      </a:cubicBezTo>
                      <a:cubicBezTo>
                        <a:pt x="55" y="86"/>
                        <a:pt x="55" y="88"/>
                        <a:pt x="53" y="88"/>
                      </a:cubicBezTo>
                      <a:cubicBezTo>
                        <a:pt x="53" y="88"/>
                        <a:pt x="54" y="87"/>
                        <a:pt x="54" y="87"/>
                      </a:cubicBezTo>
                      <a:cubicBezTo>
                        <a:pt x="53" y="87"/>
                        <a:pt x="53" y="88"/>
                        <a:pt x="52" y="87"/>
                      </a:cubicBezTo>
                      <a:cubicBezTo>
                        <a:pt x="52" y="86"/>
                        <a:pt x="54" y="86"/>
                        <a:pt x="54" y="85"/>
                      </a:cubicBezTo>
                      <a:cubicBezTo>
                        <a:pt x="54" y="84"/>
                        <a:pt x="53" y="87"/>
                        <a:pt x="53" y="85"/>
                      </a:cubicBezTo>
                      <a:cubicBezTo>
                        <a:pt x="53" y="87"/>
                        <a:pt x="51" y="85"/>
                        <a:pt x="51" y="87"/>
                      </a:cubicBezTo>
                      <a:cubicBezTo>
                        <a:pt x="51" y="86"/>
                        <a:pt x="51" y="86"/>
                        <a:pt x="51" y="86"/>
                      </a:cubicBezTo>
                      <a:cubicBezTo>
                        <a:pt x="51" y="87"/>
                        <a:pt x="50" y="87"/>
                        <a:pt x="50" y="87"/>
                      </a:cubicBezTo>
                      <a:cubicBezTo>
                        <a:pt x="50" y="86"/>
                        <a:pt x="50" y="86"/>
                        <a:pt x="50" y="86"/>
                      </a:cubicBezTo>
                      <a:cubicBezTo>
                        <a:pt x="50" y="87"/>
                        <a:pt x="49" y="86"/>
                        <a:pt x="48" y="86"/>
                      </a:cubicBezTo>
                      <a:cubicBezTo>
                        <a:pt x="50" y="86"/>
                        <a:pt x="49" y="87"/>
                        <a:pt x="49" y="88"/>
                      </a:cubicBezTo>
                      <a:cubicBezTo>
                        <a:pt x="48" y="89"/>
                        <a:pt x="48" y="86"/>
                        <a:pt x="46" y="86"/>
                      </a:cubicBezTo>
                      <a:cubicBezTo>
                        <a:pt x="46" y="86"/>
                        <a:pt x="47" y="87"/>
                        <a:pt x="46" y="87"/>
                      </a:cubicBezTo>
                      <a:cubicBezTo>
                        <a:pt x="46" y="87"/>
                        <a:pt x="45" y="87"/>
                        <a:pt x="45" y="86"/>
                      </a:cubicBezTo>
                      <a:cubicBezTo>
                        <a:pt x="43" y="87"/>
                        <a:pt x="45" y="87"/>
                        <a:pt x="45" y="88"/>
                      </a:cubicBezTo>
                      <a:cubicBezTo>
                        <a:pt x="44" y="87"/>
                        <a:pt x="44" y="89"/>
                        <a:pt x="43" y="89"/>
                      </a:cubicBezTo>
                      <a:cubicBezTo>
                        <a:pt x="43" y="88"/>
                        <a:pt x="43" y="88"/>
                        <a:pt x="43" y="88"/>
                      </a:cubicBezTo>
                      <a:cubicBezTo>
                        <a:pt x="41" y="87"/>
                        <a:pt x="43" y="90"/>
                        <a:pt x="41" y="89"/>
                      </a:cubicBezTo>
                      <a:cubicBezTo>
                        <a:pt x="42" y="88"/>
                        <a:pt x="42" y="88"/>
                        <a:pt x="42" y="88"/>
                      </a:cubicBezTo>
                      <a:cubicBezTo>
                        <a:pt x="41" y="88"/>
                        <a:pt x="41" y="88"/>
                        <a:pt x="41" y="88"/>
                      </a:cubicBezTo>
                      <a:cubicBezTo>
                        <a:pt x="41" y="87"/>
                        <a:pt x="41" y="87"/>
                        <a:pt x="41" y="87"/>
                      </a:cubicBezTo>
                      <a:cubicBezTo>
                        <a:pt x="40" y="88"/>
                        <a:pt x="40" y="87"/>
                        <a:pt x="39" y="87"/>
                      </a:cubicBezTo>
                      <a:cubicBezTo>
                        <a:pt x="39" y="88"/>
                        <a:pt x="38" y="89"/>
                        <a:pt x="38" y="88"/>
                      </a:cubicBezTo>
                      <a:cubicBezTo>
                        <a:pt x="37" y="88"/>
                        <a:pt x="38" y="88"/>
                        <a:pt x="37" y="87"/>
                      </a:cubicBezTo>
                      <a:cubicBezTo>
                        <a:pt x="37" y="87"/>
                        <a:pt x="38" y="86"/>
                        <a:pt x="38" y="87"/>
                      </a:cubicBezTo>
                      <a:cubicBezTo>
                        <a:pt x="38" y="87"/>
                        <a:pt x="38" y="87"/>
                        <a:pt x="39" y="87"/>
                      </a:cubicBezTo>
                      <a:cubicBezTo>
                        <a:pt x="38" y="86"/>
                        <a:pt x="37" y="86"/>
                        <a:pt x="37" y="86"/>
                      </a:cubicBezTo>
                      <a:cubicBezTo>
                        <a:pt x="37" y="86"/>
                        <a:pt x="37" y="86"/>
                        <a:pt x="37" y="86"/>
                      </a:cubicBezTo>
                      <a:cubicBezTo>
                        <a:pt x="35" y="87"/>
                        <a:pt x="35" y="87"/>
                        <a:pt x="35" y="87"/>
                      </a:cubicBezTo>
                      <a:cubicBezTo>
                        <a:pt x="35" y="86"/>
                        <a:pt x="35" y="86"/>
                        <a:pt x="36" y="86"/>
                      </a:cubicBezTo>
                      <a:cubicBezTo>
                        <a:pt x="35" y="86"/>
                        <a:pt x="35" y="86"/>
                        <a:pt x="34" y="86"/>
                      </a:cubicBezTo>
                      <a:cubicBezTo>
                        <a:pt x="35" y="86"/>
                        <a:pt x="35" y="85"/>
                        <a:pt x="36" y="85"/>
                      </a:cubicBezTo>
                      <a:cubicBezTo>
                        <a:pt x="36" y="85"/>
                        <a:pt x="34" y="85"/>
                        <a:pt x="34" y="85"/>
                      </a:cubicBezTo>
                      <a:cubicBezTo>
                        <a:pt x="34" y="85"/>
                        <a:pt x="34" y="84"/>
                        <a:pt x="34" y="84"/>
                      </a:cubicBezTo>
                      <a:cubicBezTo>
                        <a:pt x="33" y="83"/>
                        <a:pt x="31" y="84"/>
                        <a:pt x="31" y="83"/>
                      </a:cubicBezTo>
                      <a:cubicBezTo>
                        <a:pt x="30" y="83"/>
                        <a:pt x="30" y="83"/>
                        <a:pt x="30" y="83"/>
                      </a:cubicBezTo>
                      <a:cubicBezTo>
                        <a:pt x="29" y="82"/>
                        <a:pt x="29" y="81"/>
                        <a:pt x="27" y="81"/>
                      </a:cubicBezTo>
                      <a:cubicBezTo>
                        <a:pt x="27" y="79"/>
                        <a:pt x="27" y="79"/>
                        <a:pt x="27" y="79"/>
                      </a:cubicBezTo>
                      <a:cubicBezTo>
                        <a:pt x="26" y="79"/>
                        <a:pt x="27" y="81"/>
                        <a:pt x="25" y="81"/>
                      </a:cubicBezTo>
                      <a:cubicBezTo>
                        <a:pt x="24" y="80"/>
                        <a:pt x="26" y="79"/>
                        <a:pt x="26" y="79"/>
                      </a:cubicBezTo>
                      <a:cubicBezTo>
                        <a:pt x="25" y="79"/>
                        <a:pt x="23" y="79"/>
                        <a:pt x="23" y="78"/>
                      </a:cubicBezTo>
                      <a:cubicBezTo>
                        <a:pt x="23" y="78"/>
                        <a:pt x="23" y="78"/>
                        <a:pt x="24" y="78"/>
                      </a:cubicBezTo>
                      <a:close/>
                      <a:moveTo>
                        <a:pt x="15" y="68"/>
                      </a:moveTo>
                      <a:cubicBezTo>
                        <a:pt x="15" y="68"/>
                        <a:pt x="16" y="68"/>
                        <a:pt x="16" y="68"/>
                      </a:cubicBezTo>
                      <a:cubicBezTo>
                        <a:pt x="15" y="69"/>
                        <a:pt x="15" y="68"/>
                        <a:pt x="15" y="68"/>
                      </a:cubicBezTo>
                      <a:close/>
                      <a:moveTo>
                        <a:pt x="7" y="48"/>
                      </a:moveTo>
                      <a:cubicBezTo>
                        <a:pt x="7" y="48"/>
                        <a:pt x="7" y="48"/>
                        <a:pt x="7" y="49"/>
                      </a:cubicBezTo>
                      <a:cubicBezTo>
                        <a:pt x="7" y="48"/>
                        <a:pt x="7" y="48"/>
                        <a:pt x="7" y="48"/>
                      </a:cubicBezTo>
                      <a:close/>
                      <a:moveTo>
                        <a:pt x="40" y="2"/>
                      </a:moveTo>
                      <a:cubicBezTo>
                        <a:pt x="40" y="2"/>
                        <a:pt x="40" y="2"/>
                        <a:pt x="40" y="2"/>
                      </a:cubicBezTo>
                      <a:cubicBezTo>
                        <a:pt x="39" y="1"/>
                        <a:pt x="40" y="2"/>
                        <a:pt x="40" y="2"/>
                      </a:cubicBezTo>
                      <a:close/>
                      <a:moveTo>
                        <a:pt x="41" y="3"/>
                      </a:moveTo>
                      <a:cubicBezTo>
                        <a:pt x="42" y="3"/>
                        <a:pt x="42" y="2"/>
                        <a:pt x="42" y="2"/>
                      </a:cubicBezTo>
                      <a:cubicBezTo>
                        <a:pt x="41" y="2"/>
                        <a:pt x="41" y="2"/>
                        <a:pt x="41" y="2"/>
                      </a:cubicBezTo>
                      <a:cubicBezTo>
                        <a:pt x="41" y="2"/>
                        <a:pt x="41" y="3"/>
                        <a:pt x="41" y="3"/>
                      </a:cubicBezTo>
                      <a:close/>
                      <a:moveTo>
                        <a:pt x="61" y="90"/>
                      </a:moveTo>
                      <a:cubicBezTo>
                        <a:pt x="60" y="90"/>
                        <a:pt x="60" y="90"/>
                        <a:pt x="60" y="90"/>
                      </a:cubicBezTo>
                      <a:cubicBezTo>
                        <a:pt x="61" y="89"/>
                        <a:pt x="61" y="89"/>
                        <a:pt x="61"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3" name="Freeform 226">
                  <a:extLst>
                    <a:ext uri="{FF2B5EF4-FFF2-40B4-BE49-F238E27FC236}">
                      <a16:creationId xmlns:a16="http://schemas.microsoft.com/office/drawing/2014/main" id="{8B94E468-2B34-4455-8A20-636652240552}"/>
                    </a:ext>
                  </a:extLst>
                </p:cNvPr>
                <p:cNvSpPr>
                  <a:spLocks/>
                </p:cNvSpPr>
                <p:nvPr userDrawn="1"/>
              </p:nvSpPr>
              <p:spPr bwMode="auto">
                <a:xfrm>
                  <a:off x="3639" y="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4" name="Freeform 227">
                  <a:extLst>
                    <a:ext uri="{FF2B5EF4-FFF2-40B4-BE49-F238E27FC236}">
                      <a16:creationId xmlns:a16="http://schemas.microsoft.com/office/drawing/2014/main" id="{34C98D62-0351-4636-91E1-EFA45F4355FD}"/>
                    </a:ext>
                  </a:extLst>
                </p:cNvPr>
                <p:cNvSpPr>
                  <a:spLocks/>
                </p:cNvSpPr>
                <p:nvPr userDrawn="1"/>
              </p:nvSpPr>
              <p:spPr bwMode="auto">
                <a:xfrm>
                  <a:off x="3749" y="6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5" name="Freeform 228">
                  <a:extLst>
                    <a:ext uri="{FF2B5EF4-FFF2-40B4-BE49-F238E27FC236}">
                      <a16:creationId xmlns:a16="http://schemas.microsoft.com/office/drawing/2014/main" id="{281D84A6-10BC-4D66-9478-57E1E04D922C}"/>
                    </a:ext>
                  </a:extLst>
                </p:cNvPr>
                <p:cNvSpPr>
                  <a:spLocks/>
                </p:cNvSpPr>
                <p:nvPr userDrawn="1"/>
              </p:nvSpPr>
              <p:spPr bwMode="auto">
                <a:xfrm>
                  <a:off x="3709" y="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6" name="Freeform 229">
                  <a:extLst>
                    <a:ext uri="{FF2B5EF4-FFF2-40B4-BE49-F238E27FC236}">
                      <a16:creationId xmlns:a16="http://schemas.microsoft.com/office/drawing/2014/main" id="{391C0A61-8299-4DAE-8650-1C842836615F}"/>
                    </a:ext>
                  </a:extLst>
                </p:cNvPr>
                <p:cNvSpPr>
                  <a:spLocks/>
                </p:cNvSpPr>
                <p:nvPr userDrawn="1"/>
              </p:nvSpPr>
              <p:spPr bwMode="auto">
                <a:xfrm>
                  <a:off x="3843" y="2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7" name="Freeform 230">
                  <a:extLst>
                    <a:ext uri="{FF2B5EF4-FFF2-40B4-BE49-F238E27FC236}">
                      <a16:creationId xmlns:a16="http://schemas.microsoft.com/office/drawing/2014/main" id="{99D25103-315E-487A-B038-32BD9DB044F6}"/>
                    </a:ext>
                  </a:extLst>
                </p:cNvPr>
                <p:cNvSpPr>
                  <a:spLocks/>
                </p:cNvSpPr>
                <p:nvPr userDrawn="1"/>
              </p:nvSpPr>
              <p:spPr bwMode="auto">
                <a:xfrm>
                  <a:off x="3863" y="28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1" y="1"/>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8" name="Freeform 231">
                  <a:extLst>
                    <a:ext uri="{FF2B5EF4-FFF2-40B4-BE49-F238E27FC236}">
                      <a16:creationId xmlns:a16="http://schemas.microsoft.com/office/drawing/2014/main" id="{753E3E21-F901-404F-A414-3D8903BB7DEF}"/>
                    </a:ext>
                  </a:extLst>
                </p:cNvPr>
                <p:cNvSpPr>
                  <a:spLocks/>
                </p:cNvSpPr>
                <p:nvPr userDrawn="1"/>
              </p:nvSpPr>
              <p:spPr bwMode="auto">
                <a:xfrm>
                  <a:off x="3843" y="253"/>
                  <a:ext cx="5" cy="5"/>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9" name="Freeform 232">
                  <a:extLst>
                    <a:ext uri="{FF2B5EF4-FFF2-40B4-BE49-F238E27FC236}">
                      <a16:creationId xmlns:a16="http://schemas.microsoft.com/office/drawing/2014/main" id="{9B5D5C9D-6BD3-497B-8DF1-3A66061810CC}"/>
                    </a:ext>
                  </a:extLst>
                </p:cNvPr>
                <p:cNvSpPr>
                  <a:spLocks/>
                </p:cNvSpPr>
                <p:nvPr userDrawn="1"/>
              </p:nvSpPr>
              <p:spPr bwMode="auto">
                <a:xfrm>
                  <a:off x="3848" y="2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0" name="Freeform 233">
                  <a:extLst>
                    <a:ext uri="{FF2B5EF4-FFF2-40B4-BE49-F238E27FC236}">
                      <a16:creationId xmlns:a16="http://schemas.microsoft.com/office/drawing/2014/main" id="{80950CA8-0F6C-441E-BBD5-34D6CE65852D}"/>
                    </a:ext>
                  </a:extLst>
                </p:cNvPr>
                <p:cNvSpPr>
                  <a:spLocks/>
                </p:cNvSpPr>
                <p:nvPr userDrawn="1"/>
              </p:nvSpPr>
              <p:spPr bwMode="auto">
                <a:xfrm>
                  <a:off x="3809" y="223"/>
                  <a:ext cx="15" cy="10"/>
                </a:xfrm>
                <a:custGeom>
                  <a:avLst/>
                  <a:gdLst>
                    <a:gd name="T0" fmla="*/ 1 w 3"/>
                    <a:gd name="T1" fmla="*/ 2 h 2"/>
                    <a:gd name="T2" fmla="*/ 2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2" y="1"/>
                      </a:cubicBezTo>
                      <a:cubicBezTo>
                        <a:pt x="3"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1" name="Rectangle 234">
                  <a:extLst>
                    <a:ext uri="{FF2B5EF4-FFF2-40B4-BE49-F238E27FC236}">
                      <a16:creationId xmlns:a16="http://schemas.microsoft.com/office/drawing/2014/main" id="{E40C1655-67E3-4D74-A156-0387E0F80E12}"/>
                    </a:ext>
                  </a:extLst>
                </p:cNvPr>
                <p:cNvSpPr>
                  <a:spLocks noChangeArrowheads="1"/>
                </p:cNvSpPr>
                <p:nvPr userDrawn="1"/>
              </p:nvSpPr>
              <p:spPr bwMode="auto">
                <a:xfrm>
                  <a:off x="3838" y="2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2" name="Freeform 235">
                  <a:extLst>
                    <a:ext uri="{FF2B5EF4-FFF2-40B4-BE49-F238E27FC236}">
                      <a16:creationId xmlns:a16="http://schemas.microsoft.com/office/drawing/2014/main" id="{6A6DB176-2CE6-4FC2-B581-3A921B5D9283}"/>
                    </a:ext>
                  </a:extLst>
                </p:cNvPr>
                <p:cNvSpPr>
                  <a:spLocks/>
                </p:cNvSpPr>
                <p:nvPr userDrawn="1"/>
              </p:nvSpPr>
              <p:spPr bwMode="auto">
                <a:xfrm>
                  <a:off x="3819" y="25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3" name="Freeform 236">
                  <a:extLst>
                    <a:ext uri="{FF2B5EF4-FFF2-40B4-BE49-F238E27FC236}">
                      <a16:creationId xmlns:a16="http://schemas.microsoft.com/office/drawing/2014/main" id="{2CA8CC33-D1DE-45C9-90EF-9357D7077183}"/>
                    </a:ext>
                  </a:extLst>
                </p:cNvPr>
                <p:cNvSpPr>
                  <a:spLocks/>
                </p:cNvSpPr>
                <p:nvPr userDrawn="1"/>
              </p:nvSpPr>
              <p:spPr bwMode="auto">
                <a:xfrm>
                  <a:off x="3824" y="25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4" name="Freeform 237">
                  <a:extLst>
                    <a:ext uri="{FF2B5EF4-FFF2-40B4-BE49-F238E27FC236}">
                      <a16:creationId xmlns:a16="http://schemas.microsoft.com/office/drawing/2014/main" id="{81E9E0E0-B67C-40A7-9D5E-40B2807F2B28}"/>
                    </a:ext>
                  </a:extLst>
                </p:cNvPr>
                <p:cNvSpPr>
                  <a:spLocks/>
                </p:cNvSpPr>
                <p:nvPr userDrawn="1"/>
              </p:nvSpPr>
              <p:spPr bwMode="auto">
                <a:xfrm>
                  <a:off x="3829" y="26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5" name="Freeform 238">
                  <a:extLst>
                    <a:ext uri="{FF2B5EF4-FFF2-40B4-BE49-F238E27FC236}">
                      <a16:creationId xmlns:a16="http://schemas.microsoft.com/office/drawing/2014/main" id="{F947960B-41F2-47B9-9A3D-3BE8063682B8}"/>
                    </a:ext>
                  </a:extLst>
                </p:cNvPr>
                <p:cNvSpPr>
                  <a:spLocks/>
                </p:cNvSpPr>
                <p:nvPr userDrawn="1"/>
              </p:nvSpPr>
              <p:spPr bwMode="auto">
                <a:xfrm>
                  <a:off x="3764" y="2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6" name="Freeform 239">
                  <a:extLst>
                    <a:ext uri="{FF2B5EF4-FFF2-40B4-BE49-F238E27FC236}">
                      <a16:creationId xmlns:a16="http://schemas.microsoft.com/office/drawing/2014/main" id="{D4ACDA1D-7E13-4538-A864-2833B6AAFDD1}"/>
                    </a:ext>
                  </a:extLst>
                </p:cNvPr>
                <p:cNvSpPr>
                  <a:spLocks/>
                </p:cNvSpPr>
                <p:nvPr userDrawn="1"/>
              </p:nvSpPr>
              <p:spPr bwMode="auto">
                <a:xfrm>
                  <a:off x="3779" y="25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7" name="Freeform 240">
                  <a:extLst>
                    <a:ext uri="{FF2B5EF4-FFF2-40B4-BE49-F238E27FC236}">
                      <a16:creationId xmlns:a16="http://schemas.microsoft.com/office/drawing/2014/main" id="{C61666C5-9700-40E9-ACA3-AC859F8FA229}"/>
                    </a:ext>
                  </a:extLst>
                </p:cNvPr>
                <p:cNvSpPr>
                  <a:spLocks/>
                </p:cNvSpPr>
                <p:nvPr userDrawn="1"/>
              </p:nvSpPr>
              <p:spPr bwMode="auto">
                <a:xfrm>
                  <a:off x="3759" y="253"/>
                  <a:ext cx="15" cy="5"/>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2" y="1"/>
                        <a:pt x="0" y="1"/>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8" name="Freeform 241">
                  <a:extLst>
                    <a:ext uri="{FF2B5EF4-FFF2-40B4-BE49-F238E27FC236}">
                      <a16:creationId xmlns:a16="http://schemas.microsoft.com/office/drawing/2014/main" id="{C8AF8233-DB5A-44AF-8BF7-5AC227A631C8}"/>
                    </a:ext>
                  </a:extLst>
                </p:cNvPr>
                <p:cNvSpPr>
                  <a:spLocks/>
                </p:cNvSpPr>
                <p:nvPr userDrawn="1"/>
              </p:nvSpPr>
              <p:spPr bwMode="auto">
                <a:xfrm>
                  <a:off x="3689" y="26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9" name="Freeform 242">
                  <a:extLst>
                    <a:ext uri="{FF2B5EF4-FFF2-40B4-BE49-F238E27FC236}">
                      <a16:creationId xmlns:a16="http://schemas.microsoft.com/office/drawing/2014/main" id="{360A845E-5484-4754-98F4-5F5F1008A316}"/>
                    </a:ext>
                  </a:extLst>
                </p:cNvPr>
                <p:cNvSpPr>
                  <a:spLocks/>
                </p:cNvSpPr>
                <p:nvPr userDrawn="1"/>
              </p:nvSpPr>
              <p:spPr bwMode="auto">
                <a:xfrm>
                  <a:off x="3664" y="323"/>
                  <a:ext cx="10" cy="10"/>
                </a:xfrm>
                <a:custGeom>
                  <a:avLst/>
                  <a:gdLst>
                    <a:gd name="T0" fmla="*/ 1 w 2"/>
                    <a:gd name="T1" fmla="*/ 2 h 2"/>
                    <a:gd name="T2" fmla="*/ 1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1"/>
                        <a:pt x="0" y="1"/>
                        <a:pt x="1" y="0"/>
                      </a:cubicBezTo>
                      <a:cubicBezTo>
                        <a:pt x="1" y="0"/>
                        <a:pt x="0" y="1"/>
                        <a:pt x="0" y="0"/>
                      </a:cubicBezTo>
                      <a:cubicBezTo>
                        <a:pt x="0"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0" name="Freeform 243">
                  <a:extLst>
                    <a:ext uri="{FF2B5EF4-FFF2-40B4-BE49-F238E27FC236}">
                      <a16:creationId xmlns:a16="http://schemas.microsoft.com/office/drawing/2014/main" id="{646477F3-173C-47FE-BFE1-21CED144AD33}"/>
                    </a:ext>
                  </a:extLst>
                </p:cNvPr>
                <p:cNvSpPr>
                  <a:spLocks/>
                </p:cNvSpPr>
                <p:nvPr userDrawn="1"/>
              </p:nvSpPr>
              <p:spPr bwMode="auto">
                <a:xfrm>
                  <a:off x="3664" y="3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1" name="Freeform 244">
                  <a:extLst>
                    <a:ext uri="{FF2B5EF4-FFF2-40B4-BE49-F238E27FC236}">
                      <a16:creationId xmlns:a16="http://schemas.microsoft.com/office/drawing/2014/main" id="{122D0AA4-0A93-4A58-9C5D-CD79498586BD}"/>
                    </a:ext>
                  </a:extLst>
                </p:cNvPr>
                <p:cNvSpPr>
                  <a:spLocks/>
                </p:cNvSpPr>
                <p:nvPr userDrawn="1"/>
              </p:nvSpPr>
              <p:spPr bwMode="auto">
                <a:xfrm>
                  <a:off x="3968" y="418"/>
                  <a:ext cx="5" cy="5"/>
                </a:xfrm>
                <a:custGeom>
                  <a:avLst/>
                  <a:gdLst>
                    <a:gd name="T0" fmla="*/ 5 w 5"/>
                    <a:gd name="T1" fmla="*/ 5 h 5"/>
                    <a:gd name="T2" fmla="*/ 5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2" name="Freeform 245">
                  <a:extLst>
                    <a:ext uri="{FF2B5EF4-FFF2-40B4-BE49-F238E27FC236}">
                      <a16:creationId xmlns:a16="http://schemas.microsoft.com/office/drawing/2014/main" id="{BE6F7757-9323-4A68-A3E3-8774B818DF7F}"/>
                    </a:ext>
                  </a:extLst>
                </p:cNvPr>
                <p:cNvSpPr>
                  <a:spLocks/>
                </p:cNvSpPr>
                <p:nvPr userDrawn="1"/>
              </p:nvSpPr>
              <p:spPr bwMode="auto">
                <a:xfrm>
                  <a:off x="3963" y="41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3" name="Freeform 246">
                  <a:extLst>
                    <a:ext uri="{FF2B5EF4-FFF2-40B4-BE49-F238E27FC236}">
                      <a16:creationId xmlns:a16="http://schemas.microsoft.com/office/drawing/2014/main" id="{FE882922-E47E-4BEE-9C0A-83C4391DB4E9}"/>
                    </a:ext>
                  </a:extLst>
                </p:cNvPr>
                <p:cNvSpPr>
                  <a:spLocks/>
                </p:cNvSpPr>
                <p:nvPr userDrawn="1"/>
              </p:nvSpPr>
              <p:spPr bwMode="auto">
                <a:xfrm>
                  <a:off x="3679" y="5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4" name="Freeform 247">
                  <a:extLst>
                    <a:ext uri="{FF2B5EF4-FFF2-40B4-BE49-F238E27FC236}">
                      <a16:creationId xmlns:a16="http://schemas.microsoft.com/office/drawing/2014/main" id="{97B2A14E-819B-4F4A-AA95-BD7FFFA818B1}"/>
                    </a:ext>
                  </a:extLst>
                </p:cNvPr>
                <p:cNvSpPr>
                  <a:spLocks/>
                </p:cNvSpPr>
                <p:nvPr userDrawn="1"/>
              </p:nvSpPr>
              <p:spPr bwMode="auto">
                <a:xfrm>
                  <a:off x="3699" y="583"/>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5" name="Freeform 248">
                  <a:extLst>
                    <a:ext uri="{FF2B5EF4-FFF2-40B4-BE49-F238E27FC236}">
                      <a16:creationId xmlns:a16="http://schemas.microsoft.com/office/drawing/2014/main" id="{D0A3A96E-D31A-4802-9D92-5B900A414E7D}"/>
                    </a:ext>
                  </a:extLst>
                </p:cNvPr>
                <p:cNvSpPr>
                  <a:spLocks/>
                </p:cNvSpPr>
                <p:nvPr userDrawn="1"/>
              </p:nvSpPr>
              <p:spPr bwMode="auto">
                <a:xfrm>
                  <a:off x="3729" y="60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6" name="Freeform 249">
                  <a:extLst>
                    <a:ext uri="{FF2B5EF4-FFF2-40B4-BE49-F238E27FC236}">
                      <a16:creationId xmlns:a16="http://schemas.microsoft.com/office/drawing/2014/main" id="{8FE53942-B13A-4188-9BC7-E61737FDCCF2}"/>
                    </a:ext>
                  </a:extLst>
                </p:cNvPr>
                <p:cNvSpPr>
                  <a:spLocks/>
                </p:cNvSpPr>
                <p:nvPr userDrawn="1"/>
              </p:nvSpPr>
              <p:spPr bwMode="auto">
                <a:xfrm>
                  <a:off x="4421" y="49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7" name="Freeform 250">
                  <a:extLst>
                    <a:ext uri="{FF2B5EF4-FFF2-40B4-BE49-F238E27FC236}">
                      <a16:creationId xmlns:a16="http://schemas.microsoft.com/office/drawing/2014/main" id="{4959D25D-EE67-44C2-8C6F-4660D83D554C}"/>
                    </a:ext>
                  </a:extLst>
                </p:cNvPr>
                <p:cNvSpPr>
                  <a:spLocks/>
                </p:cNvSpPr>
                <p:nvPr userDrawn="1"/>
              </p:nvSpPr>
              <p:spPr bwMode="auto">
                <a:xfrm>
                  <a:off x="4416" y="458"/>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8" name="Freeform 251">
                  <a:extLst>
                    <a:ext uri="{FF2B5EF4-FFF2-40B4-BE49-F238E27FC236}">
                      <a16:creationId xmlns:a16="http://schemas.microsoft.com/office/drawing/2014/main" id="{E9155B7E-BC01-4395-995C-B5F0D5D8F05F}"/>
                    </a:ext>
                  </a:extLst>
                </p:cNvPr>
                <p:cNvSpPr>
                  <a:spLocks/>
                </p:cNvSpPr>
                <p:nvPr userDrawn="1"/>
              </p:nvSpPr>
              <p:spPr bwMode="auto">
                <a:xfrm>
                  <a:off x="4411" y="433"/>
                  <a:ext cx="10" cy="15"/>
                </a:xfrm>
                <a:custGeom>
                  <a:avLst/>
                  <a:gdLst>
                    <a:gd name="T0" fmla="*/ 2 w 2"/>
                    <a:gd name="T1" fmla="*/ 0 h 3"/>
                    <a:gd name="T2" fmla="*/ 1 w 2"/>
                    <a:gd name="T3" fmla="*/ 3 h 3"/>
                    <a:gd name="T4" fmla="*/ 1 w 2"/>
                    <a:gd name="T5" fmla="*/ 3 h 3"/>
                    <a:gd name="T6" fmla="*/ 2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2" y="2"/>
                        <a:pt x="1" y="3"/>
                      </a:cubicBezTo>
                      <a:cubicBezTo>
                        <a:pt x="1" y="3"/>
                        <a:pt x="1" y="3"/>
                        <a:pt x="1" y="3"/>
                      </a:cubicBezTo>
                      <a:cubicBezTo>
                        <a:pt x="2" y="3"/>
                        <a:pt x="2" y="3"/>
                        <a:pt x="2" y="3"/>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9" name="Freeform 252">
                  <a:extLst>
                    <a:ext uri="{FF2B5EF4-FFF2-40B4-BE49-F238E27FC236}">
                      <a16:creationId xmlns:a16="http://schemas.microsoft.com/office/drawing/2014/main" id="{5C92455E-F9A4-4D86-A3F1-007752DB9B9A}"/>
                    </a:ext>
                  </a:extLst>
                </p:cNvPr>
                <p:cNvSpPr>
                  <a:spLocks/>
                </p:cNvSpPr>
                <p:nvPr userDrawn="1"/>
              </p:nvSpPr>
              <p:spPr bwMode="auto">
                <a:xfrm>
                  <a:off x="4431" y="413"/>
                  <a:ext cx="5" cy="5"/>
                </a:xfrm>
                <a:custGeom>
                  <a:avLst/>
                  <a:gdLst>
                    <a:gd name="T0" fmla="*/ 1 w 1"/>
                    <a:gd name="T1" fmla="*/ 0 h 1"/>
                    <a:gd name="T2" fmla="*/ 1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0"/>
                        <a:pt x="1"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0" name="Freeform 253">
                  <a:extLst>
                    <a:ext uri="{FF2B5EF4-FFF2-40B4-BE49-F238E27FC236}">
                      <a16:creationId xmlns:a16="http://schemas.microsoft.com/office/drawing/2014/main" id="{F2918887-C097-4746-93D6-82C69CBE89AB}"/>
                    </a:ext>
                  </a:extLst>
                </p:cNvPr>
                <p:cNvSpPr>
                  <a:spLocks/>
                </p:cNvSpPr>
                <p:nvPr userDrawn="1"/>
              </p:nvSpPr>
              <p:spPr bwMode="auto">
                <a:xfrm>
                  <a:off x="4436" y="413"/>
                  <a:ext cx="0" cy="10"/>
                </a:xfrm>
                <a:custGeom>
                  <a:avLst/>
                  <a:gdLst>
                    <a:gd name="T0" fmla="*/ 1 h 2"/>
                    <a:gd name="T1" fmla="*/ 1 h 2"/>
                  </a:gdLst>
                  <a:ahLst/>
                  <a:cxnLst>
                    <a:cxn ang="0">
                      <a:pos x="0" y="T0"/>
                    </a:cxn>
                    <a:cxn ang="0">
                      <a:pos x="0" y="T1"/>
                    </a:cxn>
                  </a:cxnLst>
                  <a:rect l="0" t="0" r="r" b="b"/>
                  <a:pathLst>
                    <a:path h="2">
                      <a:moveTo>
                        <a:pt x="0" y="1"/>
                      </a:move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1" name="Freeform 254">
                  <a:extLst>
                    <a:ext uri="{FF2B5EF4-FFF2-40B4-BE49-F238E27FC236}">
                      <a16:creationId xmlns:a16="http://schemas.microsoft.com/office/drawing/2014/main" id="{75E9E415-E53B-4C85-B1E5-06156366A2F1}"/>
                    </a:ext>
                  </a:extLst>
                </p:cNvPr>
                <p:cNvSpPr>
                  <a:spLocks/>
                </p:cNvSpPr>
                <p:nvPr userDrawn="1"/>
              </p:nvSpPr>
              <p:spPr bwMode="auto">
                <a:xfrm>
                  <a:off x="4431" y="398"/>
                  <a:ext cx="5" cy="10"/>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1"/>
                        <a:pt x="1" y="1"/>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2" name="Freeform 255">
                  <a:extLst>
                    <a:ext uri="{FF2B5EF4-FFF2-40B4-BE49-F238E27FC236}">
                      <a16:creationId xmlns:a16="http://schemas.microsoft.com/office/drawing/2014/main" id="{A0E468FB-8391-424B-B29A-9AE47B85AEF2}"/>
                    </a:ext>
                  </a:extLst>
                </p:cNvPr>
                <p:cNvSpPr>
                  <a:spLocks/>
                </p:cNvSpPr>
                <p:nvPr userDrawn="1"/>
              </p:nvSpPr>
              <p:spPr bwMode="auto">
                <a:xfrm>
                  <a:off x="4426" y="39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3" name="Freeform 256">
                  <a:extLst>
                    <a:ext uri="{FF2B5EF4-FFF2-40B4-BE49-F238E27FC236}">
                      <a16:creationId xmlns:a16="http://schemas.microsoft.com/office/drawing/2014/main" id="{458D2145-25F1-4C82-BE57-045D30AF12B1}"/>
                    </a:ext>
                  </a:extLst>
                </p:cNvPr>
                <p:cNvSpPr>
                  <a:spLocks/>
                </p:cNvSpPr>
                <p:nvPr userDrawn="1"/>
              </p:nvSpPr>
              <p:spPr bwMode="auto">
                <a:xfrm>
                  <a:off x="4426" y="403"/>
                  <a:ext cx="5" cy="5"/>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4" name="Freeform 257">
                  <a:extLst>
                    <a:ext uri="{FF2B5EF4-FFF2-40B4-BE49-F238E27FC236}">
                      <a16:creationId xmlns:a16="http://schemas.microsoft.com/office/drawing/2014/main" id="{F5FDDA06-854F-46A4-90A8-9AE6324FA44E}"/>
                    </a:ext>
                  </a:extLst>
                </p:cNvPr>
                <p:cNvSpPr>
                  <a:spLocks/>
                </p:cNvSpPr>
                <p:nvPr userDrawn="1"/>
              </p:nvSpPr>
              <p:spPr bwMode="auto">
                <a:xfrm>
                  <a:off x="4426" y="40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0" y="1"/>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5" name="Freeform 258">
                  <a:extLst>
                    <a:ext uri="{FF2B5EF4-FFF2-40B4-BE49-F238E27FC236}">
                      <a16:creationId xmlns:a16="http://schemas.microsoft.com/office/drawing/2014/main" id="{0579768B-AF02-4FE5-9D9D-B4299B89FDEC}"/>
                    </a:ext>
                  </a:extLst>
                </p:cNvPr>
                <p:cNvSpPr>
                  <a:spLocks/>
                </p:cNvSpPr>
                <p:nvPr userDrawn="1"/>
              </p:nvSpPr>
              <p:spPr bwMode="auto">
                <a:xfrm>
                  <a:off x="4411" y="42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6" name="Freeform 259">
                  <a:extLst>
                    <a:ext uri="{FF2B5EF4-FFF2-40B4-BE49-F238E27FC236}">
                      <a16:creationId xmlns:a16="http://schemas.microsoft.com/office/drawing/2014/main" id="{288E8666-0A1E-45E1-B29A-BB067B8D26DE}"/>
                    </a:ext>
                  </a:extLst>
                </p:cNvPr>
                <p:cNvSpPr>
                  <a:spLocks/>
                </p:cNvSpPr>
                <p:nvPr userDrawn="1"/>
              </p:nvSpPr>
              <p:spPr bwMode="auto">
                <a:xfrm>
                  <a:off x="4426" y="378"/>
                  <a:ext cx="5" cy="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7" name="Freeform 260">
                  <a:extLst>
                    <a:ext uri="{FF2B5EF4-FFF2-40B4-BE49-F238E27FC236}">
                      <a16:creationId xmlns:a16="http://schemas.microsoft.com/office/drawing/2014/main" id="{F9CD1A82-C553-4EB2-B180-D6B9FAAEA280}"/>
                    </a:ext>
                  </a:extLst>
                </p:cNvPr>
                <p:cNvSpPr>
                  <a:spLocks/>
                </p:cNvSpPr>
                <p:nvPr userDrawn="1"/>
              </p:nvSpPr>
              <p:spPr bwMode="auto">
                <a:xfrm>
                  <a:off x="4426" y="3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8" name="Freeform 261">
                  <a:extLst>
                    <a:ext uri="{FF2B5EF4-FFF2-40B4-BE49-F238E27FC236}">
                      <a16:creationId xmlns:a16="http://schemas.microsoft.com/office/drawing/2014/main" id="{380658CB-1536-49BA-A991-355AE6E9E3AE}"/>
                    </a:ext>
                  </a:extLst>
                </p:cNvPr>
                <p:cNvSpPr>
                  <a:spLocks/>
                </p:cNvSpPr>
                <p:nvPr userDrawn="1"/>
              </p:nvSpPr>
              <p:spPr bwMode="auto">
                <a:xfrm>
                  <a:off x="4421" y="398"/>
                  <a:ext cx="5" cy="10"/>
                </a:xfrm>
                <a:custGeom>
                  <a:avLst/>
                  <a:gdLst>
                    <a:gd name="T0" fmla="*/ 0 w 5"/>
                    <a:gd name="T1" fmla="*/ 0 h 10"/>
                    <a:gd name="T2" fmla="*/ 5 w 5"/>
                    <a:gd name="T3" fmla="*/ 10 h 10"/>
                    <a:gd name="T4" fmla="*/ 0 w 5"/>
                    <a:gd name="T5" fmla="*/ 0 h 10"/>
                    <a:gd name="T6" fmla="*/ 0 w 5"/>
                    <a:gd name="T7" fmla="*/ 0 h 10"/>
                  </a:gdLst>
                  <a:ahLst/>
                  <a:cxnLst>
                    <a:cxn ang="0">
                      <a:pos x="T0" y="T1"/>
                    </a:cxn>
                    <a:cxn ang="0">
                      <a:pos x="T2" y="T3"/>
                    </a:cxn>
                    <a:cxn ang="0">
                      <a:pos x="T4" y="T5"/>
                    </a:cxn>
                    <a:cxn ang="0">
                      <a:pos x="T6" y="T7"/>
                    </a:cxn>
                  </a:cxnLst>
                  <a:rect l="0" t="0" r="r" b="b"/>
                  <a:pathLst>
                    <a:path w="5" h="10">
                      <a:moveTo>
                        <a:pt x="0" y="0"/>
                      </a:moveTo>
                      <a:lnTo>
                        <a:pt x="5" y="1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9" name="Freeform 262">
                  <a:extLst>
                    <a:ext uri="{FF2B5EF4-FFF2-40B4-BE49-F238E27FC236}">
                      <a16:creationId xmlns:a16="http://schemas.microsoft.com/office/drawing/2014/main" id="{1A58636D-2CEC-4649-B590-6BC3C0BD1D8A}"/>
                    </a:ext>
                  </a:extLst>
                </p:cNvPr>
                <p:cNvSpPr>
                  <a:spLocks/>
                </p:cNvSpPr>
                <p:nvPr userDrawn="1"/>
              </p:nvSpPr>
              <p:spPr bwMode="auto">
                <a:xfrm>
                  <a:off x="4426" y="35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0" name="Freeform 263">
                  <a:extLst>
                    <a:ext uri="{FF2B5EF4-FFF2-40B4-BE49-F238E27FC236}">
                      <a16:creationId xmlns:a16="http://schemas.microsoft.com/office/drawing/2014/main" id="{B1649FC0-4029-473D-B18F-02B1FA53EB99}"/>
                    </a:ext>
                  </a:extLst>
                </p:cNvPr>
                <p:cNvSpPr>
                  <a:spLocks/>
                </p:cNvSpPr>
                <p:nvPr userDrawn="1"/>
              </p:nvSpPr>
              <p:spPr bwMode="auto">
                <a:xfrm>
                  <a:off x="4421" y="338"/>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2"/>
                        <a:pt x="1" y="1"/>
                        <a:pt x="2" y="1"/>
                      </a:cubicBezTo>
                      <a:cubicBezTo>
                        <a:pt x="2" y="1"/>
                        <a:pt x="1" y="0"/>
                        <a:pt x="0" y="0"/>
                      </a:cubicBezTo>
                      <a:cubicBezTo>
                        <a:pt x="1"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1" name="Freeform 264">
                  <a:extLst>
                    <a:ext uri="{FF2B5EF4-FFF2-40B4-BE49-F238E27FC236}">
                      <a16:creationId xmlns:a16="http://schemas.microsoft.com/office/drawing/2014/main" id="{26220476-07DF-4922-B749-5108E56A6FBA}"/>
                    </a:ext>
                  </a:extLst>
                </p:cNvPr>
                <p:cNvSpPr>
                  <a:spLocks/>
                </p:cNvSpPr>
                <p:nvPr userDrawn="1"/>
              </p:nvSpPr>
              <p:spPr bwMode="auto">
                <a:xfrm>
                  <a:off x="4421" y="3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2" name="Freeform 265">
                  <a:extLst>
                    <a:ext uri="{FF2B5EF4-FFF2-40B4-BE49-F238E27FC236}">
                      <a16:creationId xmlns:a16="http://schemas.microsoft.com/office/drawing/2014/main" id="{1CB8199A-21CA-4225-A2FC-CFF1902CD821}"/>
                    </a:ext>
                  </a:extLst>
                </p:cNvPr>
                <p:cNvSpPr>
                  <a:spLocks/>
                </p:cNvSpPr>
                <p:nvPr userDrawn="1"/>
              </p:nvSpPr>
              <p:spPr bwMode="auto">
                <a:xfrm>
                  <a:off x="4421" y="36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3" name="Freeform 266">
                  <a:extLst>
                    <a:ext uri="{FF2B5EF4-FFF2-40B4-BE49-F238E27FC236}">
                      <a16:creationId xmlns:a16="http://schemas.microsoft.com/office/drawing/2014/main" id="{04BA16FF-810B-4F26-AD81-59545A0CA07F}"/>
                    </a:ext>
                  </a:extLst>
                </p:cNvPr>
                <p:cNvSpPr>
                  <a:spLocks/>
                </p:cNvSpPr>
                <p:nvPr userDrawn="1"/>
              </p:nvSpPr>
              <p:spPr bwMode="auto">
                <a:xfrm>
                  <a:off x="4421" y="3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4" name="Freeform 267">
                  <a:extLst>
                    <a:ext uri="{FF2B5EF4-FFF2-40B4-BE49-F238E27FC236}">
                      <a16:creationId xmlns:a16="http://schemas.microsoft.com/office/drawing/2014/main" id="{77708130-101E-469E-AFA9-EA97BD51DEB1}"/>
                    </a:ext>
                  </a:extLst>
                </p:cNvPr>
                <p:cNvSpPr>
                  <a:spLocks/>
                </p:cNvSpPr>
                <p:nvPr userDrawn="1"/>
              </p:nvSpPr>
              <p:spPr bwMode="auto">
                <a:xfrm>
                  <a:off x="4421" y="3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5" name="Freeform 268">
                  <a:extLst>
                    <a:ext uri="{FF2B5EF4-FFF2-40B4-BE49-F238E27FC236}">
                      <a16:creationId xmlns:a16="http://schemas.microsoft.com/office/drawing/2014/main" id="{2066B972-D1E0-4152-919F-62A39342A44F}"/>
                    </a:ext>
                  </a:extLst>
                </p:cNvPr>
                <p:cNvSpPr>
                  <a:spLocks/>
                </p:cNvSpPr>
                <p:nvPr userDrawn="1"/>
              </p:nvSpPr>
              <p:spPr bwMode="auto">
                <a:xfrm>
                  <a:off x="4411" y="378"/>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6" name="Freeform 269">
                  <a:extLst>
                    <a:ext uri="{FF2B5EF4-FFF2-40B4-BE49-F238E27FC236}">
                      <a16:creationId xmlns:a16="http://schemas.microsoft.com/office/drawing/2014/main" id="{01D55237-F4EE-4599-ABDE-445ACCAB8E73}"/>
                    </a:ext>
                  </a:extLst>
                </p:cNvPr>
                <p:cNvSpPr>
                  <a:spLocks/>
                </p:cNvSpPr>
                <p:nvPr userDrawn="1"/>
              </p:nvSpPr>
              <p:spPr bwMode="auto">
                <a:xfrm>
                  <a:off x="4416" y="368"/>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7" name="Rectangle 270">
                  <a:extLst>
                    <a:ext uri="{FF2B5EF4-FFF2-40B4-BE49-F238E27FC236}">
                      <a16:creationId xmlns:a16="http://schemas.microsoft.com/office/drawing/2014/main" id="{828C1AD3-2680-490F-B360-AF90A010F880}"/>
                    </a:ext>
                  </a:extLst>
                </p:cNvPr>
                <p:cNvSpPr>
                  <a:spLocks noChangeArrowheads="1"/>
                </p:cNvSpPr>
                <p:nvPr userDrawn="1"/>
              </p:nvSpPr>
              <p:spPr bwMode="auto">
                <a:xfrm>
                  <a:off x="4416" y="3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8" name="Freeform 271">
                  <a:extLst>
                    <a:ext uri="{FF2B5EF4-FFF2-40B4-BE49-F238E27FC236}">
                      <a16:creationId xmlns:a16="http://schemas.microsoft.com/office/drawing/2014/main" id="{565F6C07-68C4-48EB-8F52-92AC79F22A79}"/>
                    </a:ext>
                  </a:extLst>
                </p:cNvPr>
                <p:cNvSpPr>
                  <a:spLocks/>
                </p:cNvSpPr>
                <p:nvPr userDrawn="1"/>
              </p:nvSpPr>
              <p:spPr bwMode="auto">
                <a:xfrm>
                  <a:off x="4416" y="338"/>
                  <a:ext cx="5" cy="10"/>
                </a:xfrm>
                <a:custGeom>
                  <a:avLst/>
                  <a:gdLst>
                    <a:gd name="T0" fmla="*/ 0 w 1"/>
                    <a:gd name="T1" fmla="*/ 1 h 2"/>
                    <a:gd name="T2" fmla="*/ 0 w 1"/>
                    <a:gd name="T3" fmla="*/ 0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0"/>
                        <a:pt x="0" y="0"/>
                      </a:cubicBezTo>
                      <a:cubicBezTo>
                        <a:pt x="0" y="0"/>
                        <a:pt x="0" y="1"/>
                        <a:pt x="0" y="1"/>
                      </a:cubicBezTo>
                      <a:cubicBezTo>
                        <a:pt x="0" y="2"/>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9" name="Freeform 272">
                  <a:extLst>
                    <a:ext uri="{FF2B5EF4-FFF2-40B4-BE49-F238E27FC236}">
                      <a16:creationId xmlns:a16="http://schemas.microsoft.com/office/drawing/2014/main" id="{43EFFC8A-0BDD-4487-905A-B8987613CC1D}"/>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0" name="Rectangle 273">
                  <a:extLst>
                    <a:ext uri="{FF2B5EF4-FFF2-40B4-BE49-F238E27FC236}">
                      <a16:creationId xmlns:a16="http://schemas.microsoft.com/office/drawing/2014/main" id="{85673A01-4979-4A05-BC5C-DDD57971BAE0}"/>
                    </a:ext>
                  </a:extLst>
                </p:cNvPr>
                <p:cNvSpPr>
                  <a:spLocks noChangeArrowheads="1"/>
                </p:cNvSpPr>
                <p:nvPr userDrawn="1"/>
              </p:nvSpPr>
              <p:spPr bwMode="auto">
                <a:xfrm>
                  <a:off x="4406" y="3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1" name="Freeform 274">
                  <a:extLst>
                    <a:ext uri="{FF2B5EF4-FFF2-40B4-BE49-F238E27FC236}">
                      <a16:creationId xmlns:a16="http://schemas.microsoft.com/office/drawing/2014/main" id="{290825CC-F7F3-4170-BA2E-2A1315AE7021}"/>
                    </a:ext>
                  </a:extLst>
                </p:cNvPr>
                <p:cNvSpPr>
                  <a:spLocks/>
                </p:cNvSpPr>
                <p:nvPr userDrawn="1"/>
              </p:nvSpPr>
              <p:spPr bwMode="auto">
                <a:xfrm>
                  <a:off x="4416" y="34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2" name="Freeform 275">
                  <a:extLst>
                    <a:ext uri="{FF2B5EF4-FFF2-40B4-BE49-F238E27FC236}">
                      <a16:creationId xmlns:a16="http://schemas.microsoft.com/office/drawing/2014/main" id="{3DCBD8C4-4BC5-431C-9DF4-A342EF1C404C}"/>
                    </a:ext>
                  </a:extLst>
                </p:cNvPr>
                <p:cNvSpPr>
                  <a:spLocks/>
                </p:cNvSpPr>
                <p:nvPr userDrawn="1"/>
              </p:nvSpPr>
              <p:spPr bwMode="auto">
                <a:xfrm>
                  <a:off x="4416" y="32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3" name="Freeform 276">
                  <a:extLst>
                    <a:ext uri="{FF2B5EF4-FFF2-40B4-BE49-F238E27FC236}">
                      <a16:creationId xmlns:a16="http://schemas.microsoft.com/office/drawing/2014/main" id="{215C5871-8FCA-4160-8388-366BD5645FFA}"/>
                    </a:ext>
                  </a:extLst>
                </p:cNvPr>
                <p:cNvSpPr>
                  <a:spLocks/>
                </p:cNvSpPr>
                <p:nvPr userDrawn="1"/>
              </p:nvSpPr>
              <p:spPr bwMode="auto">
                <a:xfrm>
                  <a:off x="4421" y="3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4" name="Freeform 277">
                  <a:extLst>
                    <a:ext uri="{FF2B5EF4-FFF2-40B4-BE49-F238E27FC236}">
                      <a16:creationId xmlns:a16="http://schemas.microsoft.com/office/drawing/2014/main" id="{264234F3-B777-4A5C-99C3-EBBD6CFA80F6}"/>
                    </a:ext>
                  </a:extLst>
                </p:cNvPr>
                <p:cNvSpPr>
                  <a:spLocks/>
                </p:cNvSpPr>
                <p:nvPr userDrawn="1"/>
              </p:nvSpPr>
              <p:spPr bwMode="auto">
                <a:xfrm>
                  <a:off x="4416" y="348"/>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0" y="0"/>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5" name="Freeform 278">
                  <a:extLst>
                    <a:ext uri="{FF2B5EF4-FFF2-40B4-BE49-F238E27FC236}">
                      <a16:creationId xmlns:a16="http://schemas.microsoft.com/office/drawing/2014/main" id="{9977F5B9-5396-47E6-B972-E1E2BE0AA7B2}"/>
                    </a:ext>
                  </a:extLst>
                </p:cNvPr>
                <p:cNvSpPr>
                  <a:spLocks/>
                </p:cNvSpPr>
                <p:nvPr userDrawn="1"/>
              </p:nvSpPr>
              <p:spPr bwMode="auto">
                <a:xfrm>
                  <a:off x="4376" y="308"/>
                  <a:ext cx="30" cy="20"/>
                </a:xfrm>
                <a:custGeom>
                  <a:avLst/>
                  <a:gdLst>
                    <a:gd name="T0" fmla="*/ 0 w 6"/>
                    <a:gd name="T1" fmla="*/ 2 h 4"/>
                    <a:gd name="T2" fmla="*/ 2 w 6"/>
                    <a:gd name="T3" fmla="*/ 3 h 4"/>
                    <a:gd name="T4" fmla="*/ 6 w 6"/>
                    <a:gd name="T5" fmla="*/ 1 h 4"/>
                    <a:gd name="T6" fmla="*/ 4 w 6"/>
                    <a:gd name="T7" fmla="*/ 1 h 4"/>
                    <a:gd name="T8" fmla="*/ 3 w 6"/>
                    <a:gd name="T9" fmla="*/ 2 h 4"/>
                    <a:gd name="T10" fmla="*/ 3 w 6"/>
                    <a:gd name="T11" fmla="*/ 1 h 4"/>
                    <a:gd name="T12" fmla="*/ 0 w 6"/>
                    <a:gd name="T13" fmla="*/ 1 h 4"/>
                    <a:gd name="T14" fmla="*/ 1 w 6"/>
                    <a:gd name="T15" fmla="*/ 2 h 4"/>
                    <a:gd name="T16" fmla="*/ 0 w 6"/>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0" y="2"/>
                      </a:moveTo>
                      <a:cubicBezTo>
                        <a:pt x="1" y="2"/>
                        <a:pt x="2" y="2"/>
                        <a:pt x="2" y="3"/>
                      </a:cubicBezTo>
                      <a:cubicBezTo>
                        <a:pt x="3" y="4"/>
                        <a:pt x="5" y="2"/>
                        <a:pt x="6" y="1"/>
                      </a:cubicBezTo>
                      <a:cubicBezTo>
                        <a:pt x="5" y="1"/>
                        <a:pt x="5" y="1"/>
                        <a:pt x="4" y="1"/>
                      </a:cubicBezTo>
                      <a:cubicBezTo>
                        <a:pt x="4" y="1"/>
                        <a:pt x="4" y="3"/>
                        <a:pt x="3" y="2"/>
                      </a:cubicBezTo>
                      <a:cubicBezTo>
                        <a:pt x="2" y="1"/>
                        <a:pt x="3" y="1"/>
                        <a:pt x="3" y="1"/>
                      </a:cubicBezTo>
                      <a:cubicBezTo>
                        <a:pt x="3" y="2"/>
                        <a:pt x="1" y="0"/>
                        <a:pt x="0" y="1"/>
                      </a:cubicBezTo>
                      <a:cubicBezTo>
                        <a:pt x="1" y="2"/>
                        <a:pt x="1" y="2"/>
                        <a:pt x="1" y="2"/>
                      </a:cubicBezTo>
                      <a:cubicBezTo>
                        <a:pt x="1" y="2"/>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6" name="Freeform 279">
                  <a:extLst>
                    <a:ext uri="{FF2B5EF4-FFF2-40B4-BE49-F238E27FC236}">
                      <a16:creationId xmlns:a16="http://schemas.microsoft.com/office/drawing/2014/main" id="{4FC56020-B68C-4CA3-9733-2E4DC1589561}"/>
                    </a:ext>
                  </a:extLst>
                </p:cNvPr>
                <p:cNvSpPr>
                  <a:spLocks/>
                </p:cNvSpPr>
                <p:nvPr userDrawn="1"/>
              </p:nvSpPr>
              <p:spPr bwMode="auto">
                <a:xfrm>
                  <a:off x="4406" y="313"/>
                  <a:ext cx="5" cy="10"/>
                </a:xfrm>
                <a:custGeom>
                  <a:avLst/>
                  <a:gdLst>
                    <a:gd name="T0" fmla="*/ 0 w 1"/>
                    <a:gd name="T1" fmla="*/ 2 h 2"/>
                    <a:gd name="T2" fmla="*/ 0 w 1"/>
                    <a:gd name="T3" fmla="*/ 2 h 2"/>
                    <a:gd name="T4" fmla="*/ 1 w 1"/>
                    <a:gd name="T5" fmla="*/ 0 h 2"/>
                    <a:gd name="T6" fmla="*/ 0 w 1"/>
                    <a:gd name="T7" fmla="*/ 0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0" y="2"/>
                        <a:pt x="1" y="1"/>
                        <a:pt x="1" y="0"/>
                      </a:cubicBezTo>
                      <a:cubicBezTo>
                        <a:pt x="0" y="0"/>
                        <a:pt x="0" y="0"/>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7" name="Freeform 280">
                  <a:extLst>
                    <a:ext uri="{FF2B5EF4-FFF2-40B4-BE49-F238E27FC236}">
                      <a16:creationId xmlns:a16="http://schemas.microsoft.com/office/drawing/2014/main" id="{D65A0737-13B3-41EF-8373-4609176CE4E0}"/>
                    </a:ext>
                  </a:extLst>
                </p:cNvPr>
                <p:cNvSpPr>
                  <a:spLocks/>
                </p:cNvSpPr>
                <p:nvPr userDrawn="1"/>
              </p:nvSpPr>
              <p:spPr bwMode="auto">
                <a:xfrm>
                  <a:off x="4401" y="323"/>
                  <a:ext cx="15" cy="15"/>
                </a:xfrm>
                <a:custGeom>
                  <a:avLst/>
                  <a:gdLst>
                    <a:gd name="T0" fmla="*/ 2 w 3"/>
                    <a:gd name="T1" fmla="*/ 2 h 3"/>
                    <a:gd name="T2" fmla="*/ 0 w 3"/>
                    <a:gd name="T3" fmla="*/ 2 h 3"/>
                    <a:gd name="T4" fmla="*/ 1 w 3"/>
                    <a:gd name="T5" fmla="*/ 3 h 3"/>
                    <a:gd name="T6" fmla="*/ 2 w 3"/>
                    <a:gd name="T7" fmla="*/ 2 h 3"/>
                    <a:gd name="T8" fmla="*/ 3 w 3"/>
                    <a:gd name="T9" fmla="*/ 3 h 3"/>
                    <a:gd name="T10" fmla="*/ 3 w 3"/>
                    <a:gd name="T11" fmla="*/ 2 h 3"/>
                    <a:gd name="T12" fmla="*/ 3 w 3"/>
                    <a:gd name="T13" fmla="*/ 2 h 3"/>
                    <a:gd name="T14" fmla="*/ 3 w 3"/>
                    <a:gd name="T15" fmla="*/ 2 h 3"/>
                    <a:gd name="T16" fmla="*/ 3 w 3"/>
                    <a:gd name="T17" fmla="*/ 2 h 3"/>
                    <a:gd name="T18" fmla="*/ 2 w 3"/>
                    <a:gd name="T19" fmla="*/ 2 h 3"/>
                    <a:gd name="T20" fmla="*/ 2 w 3"/>
                    <a:gd name="T21" fmla="*/ 2 h 3"/>
                    <a:gd name="T22" fmla="*/ 2 w 3"/>
                    <a:gd name="T23" fmla="*/ 2 h 3"/>
                    <a:gd name="T24" fmla="*/ 2 w 3"/>
                    <a:gd name="T25" fmla="*/ 2 h 3"/>
                    <a:gd name="T26" fmla="*/ 3 w 3"/>
                    <a:gd name="T27" fmla="*/ 2 h 3"/>
                    <a:gd name="T28" fmla="*/ 3 w 3"/>
                    <a:gd name="T29" fmla="*/ 2 h 3"/>
                    <a:gd name="T30" fmla="*/ 1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2"/>
                        <a:pt x="1" y="1"/>
                        <a:pt x="0" y="2"/>
                      </a:cubicBezTo>
                      <a:cubicBezTo>
                        <a:pt x="0" y="3"/>
                        <a:pt x="1" y="2"/>
                        <a:pt x="1" y="3"/>
                      </a:cubicBezTo>
                      <a:cubicBezTo>
                        <a:pt x="1" y="1"/>
                        <a:pt x="2" y="3"/>
                        <a:pt x="2" y="2"/>
                      </a:cubicBezTo>
                      <a:cubicBezTo>
                        <a:pt x="2" y="2"/>
                        <a:pt x="2" y="2"/>
                        <a:pt x="3" y="3"/>
                      </a:cubicBezTo>
                      <a:cubicBezTo>
                        <a:pt x="3" y="2"/>
                        <a:pt x="3" y="2"/>
                        <a:pt x="3" y="2"/>
                      </a:cubicBezTo>
                      <a:cubicBezTo>
                        <a:pt x="3" y="2"/>
                        <a:pt x="3" y="2"/>
                        <a:pt x="3" y="2"/>
                      </a:cubicBezTo>
                      <a:cubicBezTo>
                        <a:pt x="3" y="2"/>
                        <a:pt x="3" y="2"/>
                        <a:pt x="3" y="2"/>
                      </a:cubicBezTo>
                      <a:cubicBezTo>
                        <a:pt x="3" y="2"/>
                        <a:pt x="3" y="2"/>
                        <a:pt x="3" y="2"/>
                      </a:cubicBezTo>
                      <a:cubicBezTo>
                        <a:pt x="3" y="2"/>
                        <a:pt x="2" y="2"/>
                        <a:pt x="2" y="2"/>
                      </a:cubicBezTo>
                      <a:cubicBezTo>
                        <a:pt x="2" y="2"/>
                        <a:pt x="2" y="2"/>
                        <a:pt x="2" y="2"/>
                      </a:cubicBezTo>
                      <a:cubicBezTo>
                        <a:pt x="2" y="2"/>
                        <a:pt x="2" y="2"/>
                        <a:pt x="2" y="2"/>
                      </a:cubicBezTo>
                      <a:cubicBezTo>
                        <a:pt x="2" y="1"/>
                        <a:pt x="2" y="2"/>
                        <a:pt x="2" y="2"/>
                      </a:cubicBezTo>
                      <a:cubicBezTo>
                        <a:pt x="3" y="2"/>
                        <a:pt x="3" y="2"/>
                        <a:pt x="3" y="2"/>
                      </a:cubicBezTo>
                      <a:cubicBezTo>
                        <a:pt x="3" y="2"/>
                        <a:pt x="3" y="2"/>
                        <a:pt x="3" y="2"/>
                      </a:cubicBezTo>
                      <a:cubicBezTo>
                        <a:pt x="1" y="0"/>
                        <a:pt x="1" y="0"/>
                        <a:pt x="1" y="0"/>
                      </a:cubicBezTo>
                      <a:cubicBezTo>
                        <a:pt x="1"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8" name="Freeform 281">
                  <a:extLst>
                    <a:ext uri="{FF2B5EF4-FFF2-40B4-BE49-F238E27FC236}">
                      <a16:creationId xmlns:a16="http://schemas.microsoft.com/office/drawing/2014/main" id="{81054195-E442-4018-97B6-787DEEC556CE}"/>
                    </a:ext>
                  </a:extLst>
                </p:cNvPr>
                <p:cNvSpPr>
                  <a:spLocks/>
                </p:cNvSpPr>
                <p:nvPr userDrawn="1"/>
              </p:nvSpPr>
              <p:spPr bwMode="auto">
                <a:xfrm>
                  <a:off x="4406"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9" name="Freeform 282">
                  <a:extLst>
                    <a:ext uri="{FF2B5EF4-FFF2-40B4-BE49-F238E27FC236}">
                      <a16:creationId xmlns:a16="http://schemas.microsoft.com/office/drawing/2014/main" id="{80B379FE-47E5-49E1-866A-727F6136762D}"/>
                    </a:ext>
                  </a:extLst>
                </p:cNvPr>
                <p:cNvSpPr>
                  <a:spLocks/>
                </p:cNvSpPr>
                <p:nvPr userDrawn="1"/>
              </p:nvSpPr>
              <p:spPr bwMode="auto">
                <a:xfrm>
                  <a:off x="4406" y="373"/>
                  <a:ext cx="10" cy="10"/>
                </a:xfrm>
                <a:custGeom>
                  <a:avLst/>
                  <a:gdLst>
                    <a:gd name="T0" fmla="*/ 0 w 2"/>
                    <a:gd name="T1" fmla="*/ 1 h 2"/>
                    <a:gd name="T2" fmla="*/ 0 w 2"/>
                    <a:gd name="T3" fmla="*/ 2 h 2"/>
                    <a:gd name="T4" fmla="*/ 0 w 2"/>
                    <a:gd name="T5" fmla="*/ 2 h 2"/>
                    <a:gd name="T6" fmla="*/ 1 w 2"/>
                    <a:gd name="T7" fmla="*/ 2 h 2"/>
                    <a:gd name="T8" fmla="*/ 1 w 2"/>
                    <a:gd name="T9" fmla="*/ 2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2"/>
                      </a:cubicBezTo>
                      <a:cubicBezTo>
                        <a:pt x="0" y="2"/>
                        <a:pt x="0" y="2"/>
                        <a:pt x="0" y="2"/>
                      </a:cubicBezTo>
                      <a:cubicBezTo>
                        <a:pt x="0" y="2"/>
                        <a:pt x="0" y="2"/>
                        <a:pt x="1" y="2"/>
                      </a:cubicBezTo>
                      <a:cubicBezTo>
                        <a:pt x="1" y="2"/>
                        <a:pt x="1" y="2"/>
                        <a:pt x="1" y="2"/>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0" name="Freeform 283">
                  <a:extLst>
                    <a:ext uri="{FF2B5EF4-FFF2-40B4-BE49-F238E27FC236}">
                      <a16:creationId xmlns:a16="http://schemas.microsoft.com/office/drawing/2014/main" id="{E1567087-3B77-4AAC-AA98-5661ED1A8D86}"/>
                    </a:ext>
                  </a:extLst>
                </p:cNvPr>
                <p:cNvSpPr>
                  <a:spLocks/>
                </p:cNvSpPr>
                <p:nvPr userDrawn="1"/>
              </p:nvSpPr>
              <p:spPr bwMode="auto">
                <a:xfrm>
                  <a:off x="4401" y="348"/>
                  <a:ext cx="10" cy="10"/>
                </a:xfrm>
                <a:custGeom>
                  <a:avLst/>
                  <a:gdLst>
                    <a:gd name="T0" fmla="*/ 2 w 2"/>
                    <a:gd name="T1" fmla="*/ 2 h 2"/>
                    <a:gd name="T2" fmla="*/ 1 w 2"/>
                    <a:gd name="T3" fmla="*/ 0 h 2"/>
                    <a:gd name="T4" fmla="*/ 0 w 2"/>
                    <a:gd name="T5" fmla="*/ 1 h 2"/>
                    <a:gd name="T6" fmla="*/ 1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1" y="0"/>
                        <a:pt x="1" y="0"/>
                        <a:pt x="1" y="0"/>
                      </a:cubicBezTo>
                      <a:cubicBezTo>
                        <a:pt x="0" y="1"/>
                        <a:pt x="0" y="1"/>
                        <a:pt x="0" y="1"/>
                      </a:cubicBezTo>
                      <a:cubicBezTo>
                        <a:pt x="1" y="1"/>
                        <a:pt x="1" y="1"/>
                        <a:pt x="1" y="1"/>
                      </a:cubicBezTo>
                      <a:cubicBezTo>
                        <a:pt x="1" y="2"/>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1" name="Freeform 284">
                  <a:extLst>
                    <a:ext uri="{FF2B5EF4-FFF2-40B4-BE49-F238E27FC236}">
                      <a16:creationId xmlns:a16="http://schemas.microsoft.com/office/drawing/2014/main" id="{1E2995B5-494E-4EFF-9519-7BA8B93F31B0}"/>
                    </a:ext>
                  </a:extLst>
                </p:cNvPr>
                <p:cNvSpPr>
                  <a:spLocks/>
                </p:cNvSpPr>
                <p:nvPr userDrawn="1"/>
              </p:nvSpPr>
              <p:spPr bwMode="auto">
                <a:xfrm>
                  <a:off x="4401" y="308"/>
                  <a:ext cx="10" cy="5"/>
                </a:xfrm>
                <a:custGeom>
                  <a:avLst/>
                  <a:gdLst>
                    <a:gd name="T0" fmla="*/ 5 w 10"/>
                    <a:gd name="T1" fmla="*/ 5 h 5"/>
                    <a:gd name="T2" fmla="*/ 10 w 10"/>
                    <a:gd name="T3" fmla="*/ 0 h 5"/>
                    <a:gd name="T4" fmla="*/ 0 w 10"/>
                    <a:gd name="T5" fmla="*/ 0 h 5"/>
                    <a:gd name="T6" fmla="*/ 5 w 10"/>
                    <a:gd name="T7" fmla="*/ 5 h 5"/>
                  </a:gdLst>
                  <a:ahLst/>
                  <a:cxnLst>
                    <a:cxn ang="0">
                      <a:pos x="T0" y="T1"/>
                    </a:cxn>
                    <a:cxn ang="0">
                      <a:pos x="T2" y="T3"/>
                    </a:cxn>
                    <a:cxn ang="0">
                      <a:pos x="T4" y="T5"/>
                    </a:cxn>
                    <a:cxn ang="0">
                      <a:pos x="T6" y="T7"/>
                    </a:cxn>
                  </a:cxnLst>
                  <a:rect l="0" t="0" r="r" b="b"/>
                  <a:pathLst>
                    <a:path w="10" h="5">
                      <a:moveTo>
                        <a:pt x="5" y="5"/>
                      </a:moveTo>
                      <a:lnTo>
                        <a:pt x="10"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2" name="Freeform 285">
                  <a:extLst>
                    <a:ext uri="{FF2B5EF4-FFF2-40B4-BE49-F238E27FC236}">
                      <a16:creationId xmlns:a16="http://schemas.microsoft.com/office/drawing/2014/main" id="{D35111E8-6D35-4E7C-B2D9-7D5045A0D022}"/>
                    </a:ext>
                  </a:extLst>
                </p:cNvPr>
                <p:cNvSpPr>
                  <a:spLocks/>
                </p:cNvSpPr>
                <p:nvPr userDrawn="1"/>
              </p:nvSpPr>
              <p:spPr bwMode="auto">
                <a:xfrm>
                  <a:off x="4401" y="298"/>
                  <a:ext cx="5" cy="5"/>
                </a:xfrm>
                <a:custGeom>
                  <a:avLst/>
                  <a:gdLst>
                    <a:gd name="T0" fmla="*/ 0 w 5"/>
                    <a:gd name="T1" fmla="*/ 5 h 5"/>
                    <a:gd name="T2" fmla="*/ 5 w 5"/>
                    <a:gd name="T3" fmla="*/ 0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3" name="Freeform 286">
                  <a:extLst>
                    <a:ext uri="{FF2B5EF4-FFF2-40B4-BE49-F238E27FC236}">
                      <a16:creationId xmlns:a16="http://schemas.microsoft.com/office/drawing/2014/main" id="{6D752F9C-94A0-4BB4-9588-45E0F8A76493}"/>
                    </a:ext>
                  </a:extLst>
                </p:cNvPr>
                <p:cNvSpPr>
                  <a:spLocks/>
                </p:cNvSpPr>
                <p:nvPr userDrawn="1"/>
              </p:nvSpPr>
              <p:spPr bwMode="auto">
                <a:xfrm>
                  <a:off x="4097"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4" name="Freeform 287">
                  <a:extLst>
                    <a:ext uri="{FF2B5EF4-FFF2-40B4-BE49-F238E27FC236}">
                      <a16:creationId xmlns:a16="http://schemas.microsoft.com/office/drawing/2014/main" id="{E23A9217-80C2-4EA4-B4C8-6A0C8176E6E7}"/>
                    </a:ext>
                  </a:extLst>
                </p:cNvPr>
                <p:cNvSpPr>
                  <a:spLocks/>
                </p:cNvSpPr>
                <p:nvPr userDrawn="1"/>
              </p:nvSpPr>
              <p:spPr bwMode="auto">
                <a:xfrm>
                  <a:off x="4097" y="5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5" name="Freeform 288">
                  <a:extLst>
                    <a:ext uri="{FF2B5EF4-FFF2-40B4-BE49-F238E27FC236}">
                      <a16:creationId xmlns:a16="http://schemas.microsoft.com/office/drawing/2014/main" id="{6AE95A1E-C6FA-4123-BAE1-277041137F62}"/>
                    </a:ext>
                  </a:extLst>
                </p:cNvPr>
                <p:cNvSpPr>
                  <a:spLocks/>
                </p:cNvSpPr>
                <p:nvPr userDrawn="1"/>
              </p:nvSpPr>
              <p:spPr bwMode="auto">
                <a:xfrm>
                  <a:off x="4157" y="238"/>
                  <a:ext cx="15" cy="5"/>
                </a:xfrm>
                <a:custGeom>
                  <a:avLst/>
                  <a:gdLst>
                    <a:gd name="T0" fmla="*/ 3 w 3"/>
                    <a:gd name="T1" fmla="*/ 0 h 1"/>
                    <a:gd name="T2" fmla="*/ 1 w 3"/>
                    <a:gd name="T3" fmla="*/ 0 h 1"/>
                    <a:gd name="T4" fmla="*/ 2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2" y="0"/>
                        <a:pt x="0" y="0"/>
                        <a:pt x="1" y="0"/>
                      </a:cubicBezTo>
                      <a:cubicBezTo>
                        <a:pt x="2" y="1"/>
                        <a:pt x="2" y="1"/>
                        <a:pt x="2" y="1"/>
                      </a:cubicBezTo>
                      <a:cubicBezTo>
                        <a:pt x="2"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6" name="Freeform 289">
                  <a:extLst>
                    <a:ext uri="{FF2B5EF4-FFF2-40B4-BE49-F238E27FC236}">
                      <a16:creationId xmlns:a16="http://schemas.microsoft.com/office/drawing/2014/main" id="{F3DA0ECC-A2F2-4250-ACB6-CF9076601738}"/>
                    </a:ext>
                  </a:extLst>
                </p:cNvPr>
                <p:cNvSpPr>
                  <a:spLocks/>
                </p:cNvSpPr>
                <p:nvPr userDrawn="1"/>
              </p:nvSpPr>
              <p:spPr bwMode="auto">
                <a:xfrm>
                  <a:off x="4092" y="38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7" name="Freeform 290">
                  <a:extLst>
                    <a:ext uri="{FF2B5EF4-FFF2-40B4-BE49-F238E27FC236}">
                      <a16:creationId xmlns:a16="http://schemas.microsoft.com/office/drawing/2014/main" id="{C1BF4131-C719-4BC2-B020-23520FBE3EF2}"/>
                    </a:ext>
                  </a:extLst>
                </p:cNvPr>
                <p:cNvSpPr>
                  <a:spLocks/>
                </p:cNvSpPr>
                <p:nvPr userDrawn="1"/>
              </p:nvSpPr>
              <p:spPr bwMode="auto">
                <a:xfrm>
                  <a:off x="4102" y="3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8" name="Freeform 291">
                  <a:extLst>
                    <a:ext uri="{FF2B5EF4-FFF2-40B4-BE49-F238E27FC236}">
                      <a16:creationId xmlns:a16="http://schemas.microsoft.com/office/drawing/2014/main" id="{2DA9703C-DC2E-4C66-B5BD-7D9ED1B13820}"/>
                    </a:ext>
                  </a:extLst>
                </p:cNvPr>
                <p:cNvSpPr>
                  <a:spLocks/>
                </p:cNvSpPr>
                <p:nvPr userDrawn="1"/>
              </p:nvSpPr>
              <p:spPr bwMode="auto">
                <a:xfrm>
                  <a:off x="4127" y="588"/>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9" name="Freeform 292">
                  <a:extLst>
                    <a:ext uri="{FF2B5EF4-FFF2-40B4-BE49-F238E27FC236}">
                      <a16:creationId xmlns:a16="http://schemas.microsoft.com/office/drawing/2014/main" id="{0462E782-6E96-46F2-9D65-8D35442ADEBA}"/>
                    </a:ext>
                  </a:extLst>
                </p:cNvPr>
                <p:cNvSpPr>
                  <a:spLocks/>
                </p:cNvSpPr>
                <p:nvPr userDrawn="1"/>
              </p:nvSpPr>
              <p:spPr bwMode="auto">
                <a:xfrm>
                  <a:off x="4316" y="218"/>
                  <a:ext cx="5"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0" name="Freeform 293">
                  <a:extLst>
                    <a:ext uri="{FF2B5EF4-FFF2-40B4-BE49-F238E27FC236}">
                      <a16:creationId xmlns:a16="http://schemas.microsoft.com/office/drawing/2014/main" id="{3B5D066A-7A5B-4298-98E5-FE842DE75DB1}"/>
                    </a:ext>
                  </a:extLst>
                </p:cNvPr>
                <p:cNvSpPr>
                  <a:spLocks/>
                </p:cNvSpPr>
                <p:nvPr userDrawn="1"/>
              </p:nvSpPr>
              <p:spPr bwMode="auto">
                <a:xfrm>
                  <a:off x="4057" y="5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1" name="Freeform 294">
                  <a:extLst>
                    <a:ext uri="{FF2B5EF4-FFF2-40B4-BE49-F238E27FC236}">
                      <a16:creationId xmlns:a16="http://schemas.microsoft.com/office/drawing/2014/main" id="{FCF53940-2ED5-4E8C-9C90-1BA4F61BF153}"/>
                    </a:ext>
                  </a:extLst>
                </p:cNvPr>
                <p:cNvSpPr>
                  <a:spLocks/>
                </p:cNvSpPr>
                <p:nvPr userDrawn="1"/>
              </p:nvSpPr>
              <p:spPr bwMode="auto">
                <a:xfrm>
                  <a:off x="4306" y="213"/>
                  <a:ext cx="10" cy="5"/>
                </a:xfrm>
                <a:custGeom>
                  <a:avLst/>
                  <a:gdLst>
                    <a:gd name="T0" fmla="*/ 0 w 2"/>
                    <a:gd name="T1" fmla="*/ 1 h 1"/>
                    <a:gd name="T2" fmla="*/ 0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2" name="Freeform 295">
                  <a:extLst>
                    <a:ext uri="{FF2B5EF4-FFF2-40B4-BE49-F238E27FC236}">
                      <a16:creationId xmlns:a16="http://schemas.microsoft.com/office/drawing/2014/main" id="{47D2024A-7408-446A-8734-67156A54A70B}"/>
                    </a:ext>
                  </a:extLst>
                </p:cNvPr>
                <p:cNvSpPr>
                  <a:spLocks/>
                </p:cNvSpPr>
                <p:nvPr userDrawn="1"/>
              </p:nvSpPr>
              <p:spPr bwMode="auto">
                <a:xfrm>
                  <a:off x="4336" y="5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3" name="Freeform 296">
                  <a:extLst>
                    <a:ext uri="{FF2B5EF4-FFF2-40B4-BE49-F238E27FC236}">
                      <a16:creationId xmlns:a16="http://schemas.microsoft.com/office/drawing/2014/main" id="{F1AFA518-9D20-4408-A67C-5E4672C2EC7C}"/>
                    </a:ext>
                  </a:extLst>
                </p:cNvPr>
                <p:cNvSpPr>
                  <a:spLocks/>
                </p:cNvSpPr>
                <p:nvPr userDrawn="1"/>
              </p:nvSpPr>
              <p:spPr bwMode="auto">
                <a:xfrm>
                  <a:off x="4411" y="5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4" name="Freeform 297">
                  <a:extLst>
                    <a:ext uri="{FF2B5EF4-FFF2-40B4-BE49-F238E27FC236}">
                      <a16:creationId xmlns:a16="http://schemas.microsoft.com/office/drawing/2014/main" id="{6C297C16-0E1D-45FD-BD77-7AD390355FCB}"/>
                    </a:ext>
                  </a:extLst>
                </p:cNvPr>
                <p:cNvSpPr>
                  <a:spLocks/>
                </p:cNvSpPr>
                <p:nvPr userDrawn="1"/>
              </p:nvSpPr>
              <p:spPr bwMode="auto">
                <a:xfrm>
                  <a:off x="4376" y="263"/>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5" name="Freeform 298">
                  <a:extLst>
                    <a:ext uri="{FF2B5EF4-FFF2-40B4-BE49-F238E27FC236}">
                      <a16:creationId xmlns:a16="http://schemas.microsoft.com/office/drawing/2014/main" id="{061C1CC8-65F1-43E9-B8A5-90195019888A}"/>
                    </a:ext>
                  </a:extLst>
                </p:cNvPr>
                <p:cNvSpPr>
                  <a:spLocks/>
                </p:cNvSpPr>
                <p:nvPr userDrawn="1"/>
              </p:nvSpPr>
              <p:spPr bwMode="auto">
                <a:xfrm>
                  <a:off x="4371"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6" name="Freeform 299">
                  <a:extLst>
                    <a:ext uri="{FF2B5EF4-FFF2-40B4-BE49-F238E27FC236}">
                      <a16:creationId xmlns:a16="http://schemas.microsoft.com/office/drawing/2014/main" id="{AB015B43-D383-4A5F-8382-7FE62DB9FA85}"/>
                    </a:ext>
                  </a:extLst>
                </p:cNvPr>
                <p:cNvSpPr>
                  <a:spLocks/>
                </p:cNvSpPr>
                <p:nvPr userDrawn="1"/>
              </p:nvSpPr>
              <p:spPr bwMode="auto">
                <a:xfrm>
                  <a:off x="4276" y="23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7" name="Freeform 300">
                  <a:extLst>
                    <a:ext uri="{FF2B5EF4-FFF2-40B4-BE49-F238E27FC236}">
                      <a16:creationId xmlns:a16="http://schemas.microsoft.com/office/drawing/2014/main" id="{BFA9A8EE-110F-41EC-AD9E-596F6223DF14}"/>
                    </a:ext>
                  </a:extLst>
                </p:cNvPr>
                <p:cNvSpPr>
                  <a:spLocks/>
                </p:cNvSpPr>
                <p:nvPr userDrawn="1"/>
              </p:nvSpPr>
              <p:spPr bwMode="auto">
                <a:xfrm>
                  <a:off x="4376" y="26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8" name="Freeform 301">
                  <a:extLst>
                    <a:ext uri="{FF2B5EF4-FFF2-40B4-BE49-F238E27FC236}">
                      <a16:creationId xmlns:a16="http://schemas.microsoft.com/office/drawing/2014/main" id="{B89961B3-BE07-45A8-93D3-D0C77B81FFC4}"/>
                    </a:ext>
                  </a:extLst>
                </p:cNvPr>
                <p:cNvSpPr>
                  <a:spLocks/>
                </p:cNvSpPr>
                <p:nvPr userDrawn="1"/>
              </p:nvSpPr>
              <p:spPr bwMode="auto">
                <a:xfrm>
                  <a:off x="4381" y="2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9" name="Freeform 302">
                  <a:extLst>
                    <a:ext uri="{FF2B5EF4-FFF2-40B4-BE49-F238E27FC236}">
                      <a16:creationId xmlns:a16="http://schemas.microsoft.com/office/drawing/2014/main" id="{B29C44D2-BB28-4D45-B306-B2299D69B79D}"/>
                    </a:ext>
                  </a:extLst>
                </p:cNvPr>
                <p:cNvSpPr>
                  <a:spLocks/>
                </p:cNvSpPr>
                <p:nvPr userDrawn="1"/>
              </p:nvSpPr>
              <p:spPr bwMode="auto">
                <a:xfrm>
                  <a:off x="4376" y="2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0" name="Freeform 303">
                  <a:extLst>
                    <a:ext uri="{FF2B5EF4-FFF2-40B4-BE49-F238E27FC236}">
                      <a16:creationId xmlns:a16="http://schemas.microsoft.com/office/drawing/2014/main" id="{60E4E5D9-580F-435C-BA25-A11FCFC333E2}"/>
                    </a:ext>
                  </a:extLst>
                </p:cNvPr>
                <p:cNvSpPr>
                  <a:spLocks/>
                </p:cNvSpPr>
                <p:nvPr userDrawn="1"/>
              </p:nvSpPr>
              <p:spPr bwMode="auto">
                <a:xfrm>
                  <a:off x="4222" y="66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1" name="Rectangle 304">
                  <a:extLst>
                    <a:ext uri="{FF2B5EF4-FFF2-40B4-BE49-F238E27FC236}">
                      <a16:creationId xmlns:a16="http://schemas.microsoft.com/office/drawing/2014/main" id="{DBDBFA5F-44C0-4680-9221-EC7D272DB87D}"/>
                    </a:ext>
                  </a:extLst>
                </p:cNvPr>
                <p:cNvSpPr>
                  <a:spLocks noChangeArrowheads="1"/>
                </p:cNvSpPr>
                <p:nvPr userDrawn="1"/>
              </p:nvSpPr>
              <p:spPr bwMode="auto">
                <a:xfrm>
                  <a:off x="4157" y="3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2" name="Freeform 305">
                  <a:extLst>
                    <a:ext uri="{FF2B5EF4-FFF2-40B4-BE49-F238E27FC236}">
                      <a16:creationId xmlns:a16="http://schemas.microsoft.com/office/drawing/2014/main" id="{8ECB4D26-E3CF-4D48-8B3C-0FEC3C412052}"/>
                    </a:ext>
                  </a:extLst>
                </p:cNvPr>
                <p:cNvSpPr>
                  <a:spLocks/>
                </p:cNvSpPr>
                <p:nvPr userDrawn="1"/>
              </p:nvSpPr>
              <p:spPr bwMode="auto">
                <a:xfrm>
                  <a:off x="4147" y="298"/>
                  <a:ext cx="10" cy="15"/>
                </a:xfrm>
                <a:custGeom>
                  <a:avLst/>
                  <a:gdLst>
                    <a:gd name="T0" fmla="*/ 2 w 2"/>
                    <a:gd name="T1" fmla="*/ 3 h 3"/>
                    <a:gd name="T2" fmla="*/ 2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2" y="2"/>
                        <a:pt x="2" y="1"/>
                      </a:cubicBezTo>
                      <a:cubicBezTo>
                        <a:pt x="0" y="0"/>
                        <a:pt x="0" y="0"/>
                        <a:pt x="0" y="0"/>
                      </a:cubicBez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3" name="Freeform 306">
                  <a:extLst>
                    <a:ext uri="{FF2B5EF4-FFF2-40B4-BE49-F238E27FC236}">
                      <a16:creationId xmlns:a16="http://schemas.microsoft.com/office/drawing/2014/main" id="{7760FAB9-A1A1-4211-89F2-83584EF8936D}"/>
                    </a:ext>
                  </a:extLst>
                </p:cNvPr>
                <p:cNvSpPr>
                  <a:spLocks noEditPoints="1"/>
                </p:cNvSpPr>
                <p:nvPr userDrawn="1"/>
              </p:nvSpPr>
              <p:spPr bwMode="auto">
                <a:xfrm>
                  <a:off x="4042" y="198"/>
                  <a:ext cx="374" cy="505"/>
                </a:xfrm>
                <a:custGeom>
                  <a:avLst/>
                  <a:gdLst>
                    <a:gd name="T0" fmla="*/ 12 w 75"/>
                    <a:gd name="T1" fmla="*/ 68 h 101"/>
                    <a:gd name="T2" fmla="*/ 11 w 75"/>
                    <a:gd name="T3" fmla="*/ 62 h 101"/>
                    <a:gd name="T4" fmla="*/ 12 w 75"/>
                    <a:gd name="T5" fmla="*/ 59 h 101"/>
                    <a:gd name="T6" fmla="*/ 11 w 75"/>
                    <a:gd name="T7" fmla="*/ 54 h 101"/>
                    <a:gd name="T8" fmla="*/ 11 w 75"/>
                    <a:gd name="T9" fmla="*/ 48 h 101"/>
                    <a:gd name="T10" fmla="*/ 10 w 75"/>
                    <a:gd name="T11" fmla="*/ 38 h 101"/>
                    <a:gd name="T12" fmla="*/ 10 w 75"/>
                    <a:gd name="T13" fmla="*/ 38 h 101"/>
                    <a:gd name="T14" fmla="*/ 13 w 75"/>
                    <a:gd name="T15" fmla="*/ 38 h 101"/>
                    <a:gd name="T16" fmla="*/ 15 w 75"/>
                    <a:gd name="T17" fmla="*/ 32 h 101"/>
                    <a:gd name="T18" fmla="*/ 18 w 75"/>
                    <a:gd name="T19" fmla="*/ 27 h 101"/>
                    <a:gd name="T20" fmla="*/ 23 w 75"/>
                    <a:gd name="T21" fmla="*/ 21 h 101"/>
                    <a:gd name="T22" fmla="*/ 26 w 75"/>
                    <a:gd name="T23" fmla="*/ 17 h 101"/>
                    <a:gd name="T24" fmla="*/ 31 w 75"/>
                    <a:gd name="T25" fmla="*/ 14 h 101"/>
                    <a:gd name="T26" fmla="*/ 33 w 75"/>
                    <a:gd name="T27" fmla="*/ 15 h 101"/>
                    <a:gd name="T28" fmla="*/ 37 w 75"/>
                    <a:gd name="T29" fmla="*/ 11 h 101"/>
                    <a:gd name="T30" fmla="*/ 42 w 75"/>
                    <a:gd name="T31" fmla="*/ 10 h 101"/>
                    <a:gd name="T32" fmla="*/ 47 w 75"/>
                    <a:gd name="T33" fmla="*/ 8 h 101"/>
                    <a:gd name="T34" fmla="*/ 52 w 75"/>
                    <a:gd name="T35" fmla="*/ 10 h 101"/>
                    <a:gd name="T36" fmla="*/ 59 w 75"/>
                    <a:gd name="T37" fmla="*/ 12 h 101"/>
                    <a:gd name="T38" fmla="*/ 65 w 75"/>
                    <a:gd name="T39" fmla="*/ 15 h 101"/>
                    <a:gd name="T40" fmla="*/ 71 w 75"/>
                    <a:gd name="T41" fmla="*/ 20 h 101"/>
                    <a:gd name="T42" fmla="*/ 67 w 75"/>
                    <a:gd name="T43" fmla="*/ 14 h 101"/>
                    <a:gd name="T44" fmla="*/ 64 w 75"/>
                    <a:gd name="T45" fmla="*/ 13 h 101"/>
                    <a:gd name="T46" fmla="*/ 59 w 75"/>
                    <a:gd name="T47" fmla="*/ 7 h 101"/>
                    <a:gd name="T48" fmla="*/ 41 w 75"/>
                    <a:gd name="T49" fmla="*/ 1 h 101"/>
                    <a:gd name="T50" fmla="*/ 30 w 75"/>
                    <a:gd name="T51" fmla="*/ 6 h 101"/>
                    <a:gd name="T52" fmla="*/ 26 w 75"/>
                    <a:gd name="T53" fmla="*/ 8 h 101"/>
                    <a:gd name="T54" fmla="*/ 23 w 75"/>
                    <a:gd name="T55" fmla="*/ 11 h 101"/>
                    <a:gd name="T56" fmla="*/ 18 w 75"/>
                    <a:gd name="T57" fmla="*/ 16 h 101"/>
                    <a:gd name="T58" fmla="*/ 8 w 75"/>
                    <a:gd name="T59" fmla="*/ 30 h 101"/>
                    <a:gd name="T60" fmla="*/ 8 w 75"/>
                    <a:gd name="T61" fmla="*/ 38 h 101"/>
                    <a:gd name="T62" fmla="*/ 6 w 75"/>
                    <a:gd name="T63" fmla="*/ 46 h 101"/>
                    <a:gd name="T64" fmla="*/ 2 w 75"/>
                    <a:gd name="T65" fmla="*/ 55 h 101"/>
                    <a:gd name="T66" fmla="*/ 4 w 75"/>
                    <a:gd name="T67" fmla="*/ 65 h 101"/>
                    <a:gd name="T68" fmla="*/ 6 w 75"/>
                    <a:gd name="T69" fmla="*/ 76 h 101"/>
                    <a:gd name="T70" fmla="*/ 12 w 75"/>
                    <a:gd name="T71" fmla="*/ 88 h 101"/>
                    <a:gd name="T72" fmla="*/ 21 w 75"/>
                    <a:gd name="T73" fmla="*/ 93 h 101"/>
                    <a:gd name="T74" fmla="*/ 35 w 75"/>
                    <a:gd name="T75" fmla="*/ 100 h 101"/>
                    <a:gd name="T76" fmla="*/ 40 w 75"/>
                    <a:gd name="T77" fmla="*/ 100 h 101"/>
                    <a:gd name="T78" fmla="*/ 53 w 75"/>
                    <a:gd name="T79" fmla="*/ 93 h 101"/>
                    <a:gd name="T80" fmla="*/ 64 w 75"/>
                    <a:gd name="T81" fmla="*/ 84 h 101"/>
                    <a:gd name="T82" fmla="*/ 74 w 75"/>
                    <a:gd name="T83" fmla="*/ 66 h 101"/>
                    <a:gd name="T84" fmla="*/ 74 w 75"/>
                    <a:gd name="T85" fmla="*/ 61 h 101"/>
                    <a:gd name="T86" fmla="*/ 63 w 75"/>
                    <a:gd name="T87" fmla="*/ 72 h 101"/>
                    <a:gd name="T88" fmla="*/ 60 w 75"/>
                    <a:gd name="T89" fmla="*/ 77 h 101"/>
                    <a:gd name="T90" fmla="*/ 54 w 75"/>
                    <a:gd name="T91" fmla="*/ 85 h 101"/>
                    <a:gd name="T92" fmla="*/ 48 w 75"/>
                    <a:gd name="T93" fmla="*/ 91 h 101"/>
                    <a:gd name="T94" fmla="*/ 43 w 75"/>
                    <a:gd name="T95" fmla="*/ 94 h 101"/>
                    <a:gd name="T96" fmla="*/ 38 w 75"/>
                    <a:gd name="T97" fmla="*/ 93 h 101"/>
                    <a:gd name="T98" fmla="*/ 33 w 75"/>
                    <a:gd name="T99" fmla="*/ 93 h 101"/>
                    <a:gd name="T100" fmla="*/ 29 w 75"/>
                    <a:gd name="T101" fmla="*/ 90 h 101"/>
                    <a:gd name="T102" fmla="*/ 23 w 75"/>
                    <a:gd name="T103" fmla="*/ 89 h 101"/>
                    <a:gd name="T104" fmla="*/ 20 w 75"/>
                    <a:gd name="T105" fmla="*/ 86 h 101"/>
                    <a:gd name="T106" fmla="*/ 20 w 75"/>
                    <a:gd name="T107" fmla="*/ 84 h 101"/>
                    <a:gd name="T108" fmla="*/ 16 w 75"/>
                    <a:gd name="T109" fmla="*/ 79 h 101"/>
                    <a:gd name="T110" fmla="*/ 13 w 75"/>
                    <a:gd name="T111" fmla="*/ 72 h 101"/>
                    <a:gd name="T112" fmla="*/ 12 w 75"/>
                    <a:gd name="T113" fmla="*/ 36 h 101"/>
                    <a:gd name="T114" fmla="*/ 64 w 75"/>
                    <a:gd name="T115"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01">
                      <a:moveTo>
                        <a:pt x="13" y="72"/>
                      </a:moveTo>
                      <a:cubicBezTo>
                        <a:pt x="14" y="71"/>
                        <a:pt x="14" y="71"/>
                        <a:pt x="14" y="71"/>
                      </a:cubicBezTo>
                      <a:cubicBezTo>
                        <a:pt x="15" y="71"/>
                        <a:pt x="15" y="72"/>
                        <a:pt x="16" y="71"/>
                      </a:cubicBezTo>
                      <a:cubicBezTo>
                        <a:pt x="13" y="72"/>
                        <a:pt x="14" y="68"/>
                        <a:pt x="12" y="68"/>
                      </a:cubicBezTo>
                      <a:cubicBezTo>
                        <a:pt x="12" y="68"/>
                        <a:pt x="12" y="68"/>
                        <a:pt x="12" y="68"/>
                      </a:cubicBezTo>
                      <a:cubicBezTo>
                        <a:pt x="12" y="68"/>
                        <a:pt x="12" y="68"/>
                        <a:pt x="12" y="68"/>
                      </a:cubicBezTo>
                      <a:cubicBezTo>
                        <a:pt x="13" y="66"/>
                        <a:pt x="10" y="67"/>
                        <a:pt x="11" y="66"/>
                      </a:cubicBezTo>
                      <a:cubicBezTo>
                        <a:pt x="11" y="65"/>
                        <a:pt x="11" y="65"/>
                        <a:pt x="11" y="65"/>
                      </a:cubicBezTo>
                      <a:cubicBezTo>
                        <a:pt x="11" y="64"/>
                        <a:pt x="11" y="64"/>
                        <a:pt x="11" y="64"/>
                      </a:cubicBezTo>
                      <a:cubicBezTo>
                        <a:pt x="11" y="64"/>
                        <a:pt x="11" y="64"/>
                        <a:pt x="11" y="64"/>
                      </a:cubicBezTo>
                      <a:cubicBezTo>
                        <a:pt x="11" y="62"/>
                        <a:pt x="11" y="62"/>
                        <a:pt x="11" y="62"/>
                      </a:cubicBezTo>
                      <a:cubicBezTo>
                        <a:pt x="11" y="62"/>
                        <a:pt x="11" y="62"/>
                        <a:pt x="11" y="62"/>
                      </a:cubicBezTo>
                      <a:cubicBezTo>
                        <a:pt x="10" y="62"/>
                        <a:pt x="10" y="61"/>
                        <a:pt x="9" y="61"/>
                      </a:cubicBezTo>
                      <a:cubicBezTo>
                        <a:pt x="10" y="61"/>
                        <a:pt x="10" y="61"/>
                        <a:pt x="10" y="61"/>
                      </a:cubicBezTo>
                      <a:cubicBezTo>
                        <a:pt x="9" y="60"/>
                        <a:pt x="9" y="60"/>
                        <a:pt x="9" y="60"/>
                      </a:cubicBezTo>
                      <a:cubicBezTo>
                        <a:pt x="10" y="60"/>
                        <a:pt x="11" y="61"/>
                        <a:pt x="10" y="61"/>
                      </a:cubicBezTo>
                      <a:cubicBezTo>
                        <a:pt x="13" y="60"/>
                        <a:pt x="10" y="60"/>
                        <a:pt x="11" y="58"/>
                      </a:cubicBezTo>
                      <a:cubicBezTo>
                        <a:pt x="12" y="59"/>
                        <a:pt x="12" y="59"/>
                        <a:pt x="12" y="59"/>
                      </a:cubicBezTo>
                      <a:cubicBezTo>
                        <a:pt x="13" y="59"/>
                        <a:pt x="12" y="58"/>
                        <a:pt x="13" y="57"/>
                      </a:cubicBezTo>
                      <a:cubicBezTo>
                        <a:pt x="13" y="57"/>
                        <a:pt x="11" y="59"/>
                        <a:pt x="10" y="58"/>
                      </a:cubicBezTo>
                      <a:cubicBezTo>
                        <a:pt x="11" y="58"/>
                        <a:pt x="11" y="57"/>
                        <a:pt x="10" y="57"/>
                      </a:cubicBezTo>
                      <a:cubicBezTo>
                        <a:pt x="11" y="57"/>
                        <a:pt x="11" y="56"/>
                        <a:pt x="11" y="55"/>
                      </a:cubicBezTo>
                      <a:cubicBezTo>
                        <a:pt x="12" y="55"/>
                        <a:pt x="12" y="55"/>
                        <a:pt x="12" y="55"/>
                      </a:cubicBezTo>
                      <a:cubicBezTo>
                        <a:pt x="12" y="55"/>
                        <a:pt x="11" y="55"/>
                        <a:pt x="11" y="54"/>
                      </a:cubicBezTo>
                      <a:cubicBezTo>
                        <a:pt x="11" y="53"/>
                        <a:pt x="12" y="53"/>
                        <a:pt x="13" y="53"/>
                      </a:cubicBezTo>
                      <a:cubicBezTo>
                        <a:pt x="13" y="52"/>
                        <a:pt x="11" y="54"/>
                        <a:pt x="11" y="52"/>
                      </a:cubicBezTo>
                      <a:cubicBezTo>
                        <a:pt x="11" y="51"/>
                        <a:pt x="11" y="50"/>
                        <a:pt x="11" y="49"/>
                      </a:cubicBezTo>
                      <a:cubicBezTo>
                        <a:pt x="11" y="48"/>
                        <a:pt x="11" y="49"/>
                        <a:pt x="12" y="49"/>
                      </a:cubicBezTo>
                      <a:cubicBezTo>
                        <a:pt x="11" y="48"/>
                        <a:pt x="11" y="48"/>
                        <a:pt x="11" y="48"/>
                      </a:cubicBezTo>
                      <a:cubicBezTo>
                        <a:pt x="11" y="48"/>
                        <a:pt x="11" y="48"/>
                        <a:pt x="11" y="48"/>
                      </a:cubicBezTo>
                      <a:cubicBezTo>
                        <a:pt x="11" y="47"/>
                        <a:pt x="10" y="48"/>
                        <a:pt x="10" y="47"/>
                      </a:cubicBezTo>
                      <a:cubicBezTo>
                        <a:pt x="9" y="46"/>
                        <a:pt x="12" y="45"/>
                        <a:pt x="11" y="43"/>
                      </a:cubicBezTo>
                      <a:cubicBezTo>
                        <a:pt x="12" y="43"/>
                        <a:pt x="12" y="44"/>
                        <a:pt x="12" y="44"/>
                      </a:cubicBezTo>
                      <a:cubicBezTo>
                        <a:pt x="12" y="42"/>
                        <a:pt x="12" y="42"/>
                        <a:pt x="11" y="41"/>
                      </a:cubicBezTo>
                      <a:cubicBezTo>
                        <a:pt x="12" y="40"/>
                        <a:pt x="12" y="40"/>
                        <a:pt x="12" y="40"/>
                      </a:cubicBezTo>
                      <a:cubicBezTo>
                        <a:pt x="11" y="40"/>
                        <a:pt x="10" y="39"/>
                        <a:pt x="10" y="38"/>
                      </a:cubicBezTo>
                      <a:cubicBezTo>
                        <a:pt x="9" y="38"/>
                        <a:pt x="9" y="38"/>
                        <a:pt x="9" y="38"/>
                      </a:cubicBezTo>
                      <a:cubicBezTo>
                        <a:pt x="9" y="36"/>
                        <a:pt x="9" y="36"/>
                        <a:pt x="9" y="36"/>
                      </a:cubicBezTo>
                      <a:cubicBezTo>
                        <a:pt x="9" y="36"/>
                        <a:pt x="9" y="36"/>
                        <a:pt x="10" y="37"/>
                      </a:cubicBezTo>
                      <a:cubicBezTo>
                        <a:pt x="9" y="37"/>
                        <a:pt x="9" y="37"/>
                        <a:pt x="9" y="36"/>
                      </a:cubicBezTo>
                      <a:cubicBezTo>
                        <a:pt x="10" y="36"/>
                        <a:pt x="10" y="37"/>
                        <a:pt x="11" y="37"/>
                      </a:cubicBezTo>
                      <a:cubicBezTo>
                        <a:pt x="11" y="37"/>
                        <a:pt x="10" y="37"/>
                        <a:pt x="10" y="38"/>
                      </a:cubicBezTo>
                      <a:cubicBezTo>
                        <a:pt x="11" y="38"/>
                        <a:pt x="11" y="39"/>
                        <a:pt x="12" y="39"/>
                      </a:cubicBezTo>
                      <a:cubicBezTo>
                        <a:pt x="12" y="39"/>
                        <a:pt x="12" y="38"/>
                        <a:pt x="12" y="38"/>
                      </a:cubicBezTo>
                      <a:cubicBezTo>
                        <a:pt x="12" y="38"/>
                        <a:pt x="12" y="39"/>
                        <a:pt x="12" y="39"/>
                      </a:cubicBezTo>
                      <a:cubicBezTo>
                        <a:pt x="12" y="39"/>
                        <a:pt x="12" y="38"/>
                        <a:pt x="12" y="38"/>
                      </a:cubicBezTo>
                      <a:cubicBezTo>
                        <a:pt x="13" y="38"/>
                        <a:pt x="13" y="38"/>
                        <a:pt x="13" y="38"/>
                      </a:cubicBezTo>
                      <a:cubicBezTo>
                        <a:pt x="13" y="38"/>
                        <a:pt x="13" y="38"/>
                        <a:pt x="13" y="38"/>
                      </a:cubicBezTo>
                      <a:cubicBezTo>
                        <a:pt x="13" y="38"/>
                        <a:pt x="14" y="36"/>
                        <a:pt x="14" y="36"/>
                      </a:cubicBezTo>
                      <a:cubicBezTo>
                        <a:pt x="14" y="34"/>
                        <a:pt x="12" y="32"/>
                        <a:pt x="13" y="30"/>
                      </a:cubicBezTo>
                      <a:cubicBezTo>
                        <a:pt x="14" y="31"/>
                        <a:pt x="14" y="31"/>
                        <a:pt x="15" y="31"/>
                      </a:cubicBezTo>
                      <a:cubicBezTo>
                        <a:pt x="14" y="31"/>
                        <a:pt x="15" y="33"/>
                        <a:pt x="14" y="34"/>
                      </a:cubicBezTo>
                      <a:cubicBezTo>
                        <a:pt x="15" y="34"/>
                        <a:pt x="15" y="34"/>
                        <a:pt x="15" y="34"/>
                      </a:cubicBezTo>
                      <a:cubicBezTo>
                        <a:pt x="15" y="34"/>
                        <a:pt x="15" y="32"/>
                        <a:pt x="15" y="32"/>
                      </a:cubicBezTo>
                      <a:cubicBezTo>
                        <a:pt x="16" y="32"/>
                        <a:pt x="16" y="32"/>
                        <a:pt x="17" y="32"/>
                      </a:cubicBezTo>
                      <a:cubicBezTo>
                        <a:pt x="15" y="31"/>
                        <a:pt x="16" y="30"/>
                        <a:pt x="16" y="29"/>
                      </a:cubicBezTo>
                      <a:cubicBezTo>
                        <a:pt x="17" y="29"/>
                        <a:pt x="17" y="29"/>
                        <a:pt x="17" y="30"/>
                      </a:cubicBezTo>
                      <a:cubicBezTo>
                        <a:pt x="18" y="30"/>
                        <a:pt x="15" y="28"/>
                        <a:pt x="17" y="27"/>
                      </a:cubicBezTo>
                      <a:cubicBezTo>
                        <a:pt x="17" y="28"/>
                        <a:pt x="17" y="28"/>
                        <a:pt x="17" y="28"/>
                      </a:cubicBezTo>
                      <a:cubicBezTo>
                        <a:pt x="17" y="27"/>
                        <a:pt x="18" y="26"/>
                        <a:pt x="18" y="27"/>
                      </a:cubicBezTo>
                      <a:cubicBezTo>
                        <a:pt x="18" y="27"/>
                        <a:pt x="18" y="27"/>
                        <a:pt x="18" y="27"/>
                      </a:cubicBezTo>
                      <a:cubicBezTo>
                        <a:pt x="19" y="26"/>
                        <a:pt x="21" y="23"/>
                        <a:pt x="20" y="22"/>
                      </a:cubicBezTo>
                      <a:cubicBezTo>
                        <a:pt x="20" y="22"/>
                        <a:pt x="21" y="23"/>
                        <a:pt x="22" y="23"/>
                      </a:cubicBezTo>
                      <a:cubicBezTo>
                        <a:pt x="22" y="23"/>
                        <a:pt x="21" y="22"/>
                        <a:pt x="21" y="20"/>
                      </a:cubicBezTo>
                      <a:cubicBezTo>
                        <a:pt x="20" y="19"/>
                        <a:pt x="20" y="17"/>
                        <a:pt x="20" y="17"/>
                      </a:cubicBezTo>
                      <a:cubicBezTo>
                        <a:pt x="20" y="18"/>
                        <a:pt x="23" y="20"/>
                        <a:pt x="23" y="21"/>
                      </a:cubicBezTo>
                      <a:cubicBezTo>
                        <a:pt x="23" y="21"/>
                        <a:pt x="24" y="21"/>
                        <a:pt x="24" y="20"/>
                      </a:cubicBezTo>
                      <a:cubicBezTo>
                        <a:pt x="24" y="20"/>
                        <a:pt x="22" y="19"/>
                        <a:pt x="23" y="19"/>
                      </a:cubicBezTo>
                      <a:cubicBezTo>
                        <a:pt x="24" y="19"/>
                        <a:pt x="24" y="19"/>
                        <a:pt x="25" y="19"/>
                      </a:cubicBezTo>
                      <a:cubicBezTo>
                        <a:pt x="25" y="19"/>
                        <a:pt x="24" y="17"/>
                        <a:pt x="24" y="17"/>
                      </a:cubicBezTo>
                      <a:cubicBezTo>
                        <a:pt x="24" y="17"/>
                        <a:pt x="26" y="18"/>
                        <a:pt x="26" y="19"/>
                      </a:cubicBezTo>
                      <a:cubicBezTo>
                        <a:pt x="26" y="19"/>
                        <a:pt x="26" y="18"/>
                        <a:pt x="26" y="17"/>
                      </a:cubicBezTo>
                      <a:cubicBezTo>
                        <a:pt x="26" y="17"/>
                        <a:pt x="26" y="16"/>
                        <a:pt x="26" y="16"/>
                      </a:cubicBezTo>
                      <a:cubicBezTo>
                        <a:pt x="25" y="17"/>
                        <a:pt x="27" y="17"/>
                        <a:pt x="27" y="18"/>
                      </a:cubicBezTo>
                      <a:cubicBezTo>
                        <a:pt x="27" y="17"/>
                        <a:pt x="28" y="17"/>
                        <a:pt x="29" y="16"/>
                      </a:cubicBezTo>
                      <a:cubicBezTo>
                        <a:pt x="28" y="16"/>
                        <a:pt x="28" y="16"/>
                        <a:pt x="28" y="16"/>
                      </a:cubicBezTo>
                      <a:cubicBezTo>
                        <a:pt x="29" y="16"/>
                        <a:pt x="27" y="13"/>
                        <a:pt x="29" y="12"/>
                      </a:cubicBezTo>
                      <a:cubicBezTo>
                        <a:pt x="29" y="13"/>
                        <a:pt x="30" y="15"/>
                        <a:pt x="31" y="14"/>
                      </a:cubicBezTo>
                      <a:cubicBezTo>
                        <a:pt x="31" y="13"/>
                        <a:pt x="30" y="9"/>
                        <a:pt x="31" y="7"/>
                      </a:cubicBezTo>
                      <a:cubicBezTo>
                        <a:pt x="32" y="8"/>
                        <a:pt x="32" y="8"/>
                        <a:pt x="32" y="8"/>
                      </a:cubicBezTo>
                      <a:cubicBezTo>
                        <a:pt x="33" y="7"/>
                        <a:pt x="33" y="7"/>
                        <a:pt x="33" y="7"/>
                      </a:cubicBezTo>
                      <a:cubicBezTo>
                        <a:pt x="33" y="8"/>
                        <a:pt x="32" y="12"/>
                        <a:pt x="32" y="14"/>
                      </a:cubicBezTo>
                      <a:cubicBezTo>
                        <a:pt x="33" y="14"/>
                        <a:pt x="32" y="15"/>
                        <a:pt x="33" y="14"/>
                      </a:cubicBezTo>
                      <a:cubicBezTo>
                        <a:pt x="34" y="15"/>
                        <a:pt x="33" y="15"/>
                        <a:pt x="33" y="15"/>
                      </a:cubicBezTo>
                      <a:cubicBezTo>
                        <a:pt x="33" y="15"/>
                        <a:pt x="35" y="15"/>
                        <a:pt x="35" y="15"/>
                      </a:cubicBezTo>
                      <a:cubicBezTo>
                        <a:pt x="34" y="14"/>
                        <a:pt x="36" y="13"/>
                        <a:pt x="36" y="12"/>
                      </a:cubicBezTo>
                      <a:cubicBezTo>
                        <a:pt x="36" y="12"/>
                        <a:pt x="34" y="14"/>
                        <a:pt x="34" y="14"/>
                      </a:cubicBezTo>
                      <a:cubicBezTo>
                        <a:pt x="33" y="13"/>
                        <a:pt x="34" y="10"/>
                        <a:pt x="35" y="10"/>
                      </a:cubicBezTo>
                      <a:cubicBezTo>
                        <a:pt x="36" y="10"/>
                        <a:pt x="36" y="12"/>
                        <a:pt x="36" y="13"/>
                      </a:cubicBezTo>
                      <a:cubicBezTo>
                        <a:pt x="36" y="12"/>
                        <a:pt x="37" y="11"/>
                        <a:pt x="37" y="11"/>
                      </a:cubicBezTo>
                      <a:cubicBezTo>
                        <a:pt x="37" y="12"/>
                        <a:pt x="37" y="12"/>
                        <a:pt x="37" y="12"/>
                      </a:cubicBezTo>
                      <a:cubicBezTo>
                        <a:pt x="38" y="13"/>
                        <a:pt x="38" y="10"/>
                        <a:pt x="39" y="11"/>
                      </a:cubicBezTo>
                      <a:cubicBezTo>
                        <a:pt x="40" y="11"/>
                        <a:pt x="41" y="13"/>
                        <a:pt x="40" y="12"/>
                      </a:cubicBezTo>
                      <a:cubicBezTo>
                        <a:pt x="40" y="11"/>
                        <a:pt x="39" y="6"/>
                        <a:pt x="39" y="5"/>
                      </a:cubicBezTo>
                      <a:cubicBezTo>
                        <a:pt x="39" y="5"/>
                        <a:pt x="41" y="6"/>
                        <a:pt x="42" y="7"/>
                      </a:cubicBezTo>
                      <a:cubicBezTo>
                        <a:pt x="43" y="8"/>
                        <a:pt x="41" y="10"/>
                        <a:pt x="42" y="10"/>
                      </a:cubicBezTo>
                      <a:cubicBezTo>
                        <a:pt x="42" y="10"/>
                        <a:pt x="42" y="10"/>
                        <a:pt x="42" y="10"/>
                      </a:cubicBezTo>
                      <a:cubicBezTo>
                        <a:pt x="43" y="10"/>
                        <a:pt x="42" y="11"/>
                        <a:pt x="43" y="10"/>
                      </a:cubicBezTo>
                      <a:cubicBezTo>
                        <a:pt x="43" y="9"/>
                        <a:pt x="45" y="11"/>
                        <a:pt x="43" y="9"/>
                      </a:cubicBezTo>
                      <a:cubicBezTo>
                        <a:pt x="44" y="9"/>
                        <a:pt x="44" y="10"/>
                        <a:pt x="45" y="10"/>
                      </a:cubicBezTo>
                      <a:cubicBezTo>
                        <a:pt x="45" y="9"/>
                        <a:pt x="46" y="7"/>
                        <a:pt x="47" y="7"/>
                      </a:cubicBezTo>
                      <a:cubicBezTo>
                        <a:pt x="47" y="7"/>
                        <a:pt x="47" y="7"/>
                        <a:pt x="47" y="8"/>
                      </a:cubicBezTo>
                      <a:cubicBezTo>
                        <a:pt x="49" y="8"/>
                        <a:pt x="50" y="9"/>
                        <a:pt x="52" y="9"/>
                      </a:cubicBezTo>
                      <a:cubicBezTo>
                        <a:pt x="52" y="10"/>
                        <a:pt x="52" y="10"/>
                        <a:pt x="52" y="11"/>
                      </a:cubicBezTo>
                      <a:cubicBezTo>
                        <a:pt x="52" y="11"/>
                        <a:pt x="53" y="10"/>
                        <a:pt x="53" y="10"/>
                      </a:cubicBezTo>
                      <a:cubicBezTo>
                        <a:pt x="53" y="12"/>
                        <a:pt x="52" y="10"/>
                        <a:pt x="52" y="12"/>
                      </a:cubicBezTo>
                      <a:cubicBezTo>
                        <a:pt x="52" y="11"/>
                        <a:pt x="54" y="11"/>
                        <a:pt x="55" y="11"/>
                      </a:cubicBezTo>
                      <a:cubicBezTo>
                        <a:pt x="55" y="10"/>
                        <a:pt x="53" y="10"/>
                        <a:pt x="52" y="10"/>
                      </a:cubicBezTo>
                      <a:cubicBezTo>
                        <a:pt x="53" y="9"/>
                        <a:pt x="55" y="8"/>
                        <a:pt x="57" y="8"/>
                      </a:cubicBezTo>
                      <a:cubicBezTo>
                        <a:pt x="58" y="9"/>
                        <a:pt x="57" y="9"/>
                        <a:pt x="57" y="9"/>
                      </a:cubicBezTo>
                      <a:cubicBezTo>
                        <a:pt x="60" y="11"/>
                        <a:pt x="61" y="9"/>
                        <a:pt x="62" y="11"/>
                      </a:cubicBezTo>
                      <a:cubicBezTo>
                        <a:pt x="62" y="12"/>
                        <a:pt x="61" y="13"/>
                        <a:pt x="61" y="13"/>
                      </a:cubicBezTo>
                      <a:cubicBezTo>
                        <a:pt x="60" y="13"/>
                        <a:pt x="60" y="12"/>
                        <a:pt x="59" y="11"/>
                      </a:cubicBezTo>
                      <a:cubicBezTo>
                        <a:pt x="59" y="12"/>
                        <a:pt x="59" y="12"/>
                        <a:pt x="59" y="12"/>
                      </a:cubicBezTo>
                      <a:cubicBezTo>
                        <a:pt x="59" y="12"/>
                        <a:pt x="58" y="12"/>
                        <a:pt x="58" y="11"/>
                      </a:cubicBezTo>
                      <a:cubicBezTo>
                        <a:pt x="58" y="12"/>
                        <a:pt x="59" y="13"/>
                        <a:pt x="60" y="14"/>
                      </a:cubicBezTo>
                      <a:cubicBezTo>
                        <a:pt x="61" y="14"/>
                        <a:pt x="62" y="16"/>
                        <a:pt x="62" y="17"/>
                      </a:cubicBezTo>
                      <a:cubicBezTo>
                        <a:pt x="63" y="17"/>
                        <a:pt x="64" y="17"/>
                        <a:pt x="64" y="16"/>
                      </a:cubicBezTo>
                      <a:cubicBezTo>
                        <a:pt x="63" y="16"/>
                        <a:pt x="63" y="16"/>
                        <a:pt x="63" y="16"/>
                      </a:cubicBezTo>
                      <a:cubicBezTo>
                        <a:pt x="63" y="15"/>
                        <a:pt x="65" y="16"/>
                        <a:pt x="65" y="15"/>
                      </a:cubicBezTo>
                      <a:cubicBezTo>
                        <a:pt x="66" y="16"/>
                        <a:pt x="67" y="16"/>
                        <a:pt x="67" y="17"/>
                      </a:cubicBezTo>
                      <a:cubicBezTo>
                        <a:pt x="67" y="18"/>
                        <a:pt x="67" y="18"/>
                        <a:pt x="67" y="18"/>
                      </a:cubicBezTo>
                      <a:cubicBezTo>
                        <a:pt x="67" y="18"/>
                        <a:pt x="67" y="17"/>
                        <a:pt x="66" y="17"/>
                      </a:cubicBezTo>
                      <a:cubicBezTo>
                        <a:pt x="67" y="17"/>
                        <a:pt x="66" y="20"/>
                        <a:pt x="68" y="19"/>
                      </a:cubicBezTo>
                      <a:cubicBezTo>
                        <a:pt x="68" y="18"/>
                        <a:pt x="68" y="18"/>
                        <a:pt x="68" y="18"/>
                      </a:cubicBezTo>
                      <a:cubicBezTo>
                        <a:pt x="69" y="18"/>
                        <a:pt x="70" y="19"/>
                        <a:pt x="71" y="20"/>
                      </a:cubicBezTo>
                      <a:cubicBezTo>
                        <a:pt x="72" y="19"/>
                        <a:pt x="71" y="20"/>
                        <a:pt x="71" y="19"/>
                      </a:cubicBezTo>
                      <a:cubicBezTo>
                        <a:pt x="70" y="20"/>
                        <a:pt x="70" y="16"/>
                        <a:pt x="69" y="18"/>
                      </a:cubicBezTo>
                      <a:cubicBezTo>
                        <a:pt x="70" y="16"/>
                        <a:pt x="68" y="16"/>
                        <a:pt x="69" y="14"/>
                      </a:cubicBezTo>
                      <a:cubicBezTo>
                        <a:pt x="68" y="15"/>
                        <a:pt x="68" y="15"/>
                        <a:pt x="68" y="14"/>
                      </a:cubicBezTo>
                      <a:cubicBezTo>
                        <a:pt x="68" y="14"/>
                        <a:pt x="68" y="14"/>
                        <a:pt x="67" y="14"/>
                      </a:cubicBezTo>
                      <a:cubicBezTo>
                        <a:pt x="67" y="14"/>
                        <a:pt x="67" y="14"/>
                        <a:pt x="67" y="14"/>
                      </a:cubicBezTo>
                      <a:cubicBezTo>
                        <a:pt x="67" y="14"/>
                        <a:pt x="67" y="14"/>
                        <a:pt x="67" y="14"/>
                      </a:cubicBezTo>
                      <a:cubicBezTo>
                        <a:pt x="67" y="14"/>
                        <a:pt x="67" y="14"/>
                        <a:pt x="67" y="14"/>
                      </a:cubicBezTo>
                      <a:cubicBezTo>
                        <a:pt x="67" y="14"/>
                        <a:pt x="67" y="15"/>
                        <a:pt x="67" y="15"/>
                      </a:cubicBezTo>
                      <a:cubicBezTo>
                        <a:pt x="66" y="15"/>
                        <a:pt x="65" y="14"/>
                        <a:pt x="65" y="14"/>
                      </a:cubicBezTo>
                      <a:cubicBezTo>
                        <a:pt x="64" y="13"/>
                        <a:pt x="65" y="14"/>
                        <a:pt x="65" y="13"/>
                      </a:cubicBezTo>
                      <a:cubicBezTo>
                        <a:pt x="64" y="13"/>
                        <a:pt x="64" y="13"/>
                        <a:pt x="64" y="13"/>
                      </a:cubicBezTo>
                      <a:cubicBezTo>
                        <a:pt x="65" y="12"/>
                        <a:pt x="64" y="11"/>
                        <a:pt x="65" y="12"/>
                      </a:cubicBezTo>
                      <a:cubicBezTo>
                        <a:pt x="64" y="10"/>
                        <a:pt x="64" y="10"/>
                        <a:pt x="64" y="10"/>
                      </a:cubicBezTo>
                      <a:cubicBezTo>
                        <a:pt x="64" y="10"/>
                        <a:pt x="63" y="9"/>
                        <a:pt x="62" y="9"/>
                      </a:cubicBezTo>
                      <a:cubicBezTo>
                        <a:pt x="62" y="8"/>
                        <a:pt x="61" y="8"/>
                        <a:pt x="61" y="8"/>
                      </a:cubicBezTo>
                      <a:cubicBezTo>
                        <a:pt x="61" y="8"/>
                        <a:pt x="61" y="8"/>
                        <a:pt x="60" y="8"/>
                      </a:cubicBezTo>
                      <a:cubicBezTo>
                        <a:pt x="60" y="7"/>
                        <a:pt x="59" y="7"/>
                        <a:pt x="59" y="7"/>
                      </a:cubicBezTo>
                      <a:cubicBezTo>
                        <a:pt x="59" y="7"/>
                        <a:pt x="59" y="7"/>
                        <a:pt x="59" y="7"/>
                      </a:cubicBezTo>
                      <a:cubicBezTo>
                        <a:pt x="58" y="6"/>
                        <a:pt x="55" y="6"/>
                        <a:pt x="53" y="4"/>
                      </a:cubicBezTo>
                      <a:cubicBezTo>
                        <a:pt x="52" y="4"/>
                        <a:pt x="52" y="4"/>
                        <a:pt x="51" y="3"/>
                      </a:cubicBezTo>
                      <a:cubicBezTo>
                        <a:pt x="50" y="3"/>
                        <a:pt x="50" y="3"/>
                        <a:pt x="50" y="3"/>
                      </a:cubicBezTo>
                      <a:cubicBezTo>
                        <a:pt x="49" y="3"/>
                        <a:pt x="48" y="2"/>
                        <a:pt x="47" y="2"/>
                      </a:cubicBezTo>
                      <a:cubicBezTo>
                        <a:pt x="46" y="0"/>
                        <a:pt x="42" y="2"/>
                        <a:pt x="41" y="1"/>
                      </a:cubicBezTo>
                      <a:cubicBezTo>
                        <a:pt x="41" y="2"/>
                        <a:pt x="41" y="2"/>
                        <a:pt x="41" y="2"/>
                      </a:cubicBezTo>
                      <a:cubicBezTo>
                        <a:pt x="40" y="2"/>
                        <a:pt x="39" y="3"/>
                        <a:pt x="37" y="4"/>
                      </a:cubicBezTo>
                      <a:cubicBezTo>
                        <a:pt x="38" y="4"/>
                        <a:pt x="38" y="4"/>
                        <a:pt x="38" y="4"/>
                      </a:cubicBezTo>
                      <a:cubicBezTo>
                        <a:pt x="37" y="5"/>
                        <a:pt x="34" y="4"/>
                        <a:pt x="33" y="5"/>
                      </a:cubicBezTo>
                      <a:cubicBezTo>
                        <a:pt x="33" y="5"/>
                        <a:pt x="33" y="5"/>
                        <a:pt x="34" y="5"/>
                      </a:cubicBezTo>
                      <a:cubicBezTo>
                        <a:pt x="32" y="4"/>
                        <a:pt x="31" y="5"/>
                        <a:pt x="30" y="6"/>
                      </a:cubicBezTo>
                      <a:cubicBezTo>
                        <a:pt x="30" y="7"/>
                        <a:pt x="29" y="8"/>
                        <a:pt x="28" y="8"/>
                      </a:cubicBezTo>
                      <a:cubicBezTo>
                        <a:pt x="27" y="8"/>
                        <a:pt x="27" y="8"/>
                        <a:pt x="27" y="8"/>
                      </a:cubicBezTo>
                      <a:cubicBezTo>
                        <a:pt x="27" y="8"/>
                        <a:pt x="27" y="8"/>
                        <a:pt x="27" y="8"/>
                      </a:cubicBezTo>
                      <a:cubicBezTo>
                        <a:pt x="27" y="8"/>
                        <a:pt x="27" y="8"/>
                        <a:pt x="27" y="8"/>
                      </a:cubicBezTo>
                      <a:cubicBezTo>
                        <a:pt x="26" y="8"/>
                        <a:pt x="26" y="8"/>
                        <a:pt x="26" y="8"/>
                      </a:cubicBezTo>
                      <a:cubicBezTo>
                        <a:pt x="26" y="8"/>
                        <a:pt x="26" y="8"/>
                        <a:pt x="26" y="8"/>
                      </a:cubicBezTo>
                      <a:cubicBezTo>
                        <a:pt x="26" y="9"/>
                        <a:pt x="26" y="9"/>
                        <a:pt x="25" y="9"/>
                      </a:cubicBezTo>
                      <a:cubicBezTo>
                        <a:pt x="25" y="9"/>
                        <a:pt x="25" y="9"/>
                        <a:pt x="25" y="9"/>
                      </a:cubicBezTo>
                      <a:cubicBezTo>
                        <a:pt x="25" y="9"/>
                        <a:pt x="25" y="9"/>
                        <a:pt x="25" y="9"/>
                      </a:cubicBezTo>
                      <a:cubicBezTo>
                        <a:pt x="24" y="9"/>
                        <a:pt x="24" y="10"/>
                        <a:pt x="25" y="10"/>
                      </a:cubicBezTo>
                      <a:cubicBezTo>
                        <a:pt x="25" y="10"/>
                        <a:pt x="25" y="11"/>
                        <a:pt x="25" y="11"/>
                      </a:cubicBezTo>
                      <a:cubicBezTo>
                        <a:pt x="24" y="10"/>
                        <a:pt x="24" y="12"/>
                        <a:pt x="23" y="11"/>
                      </a:cubicBezTo>
                      <a:cubicBezTo>
                        <a:pt x="23" y="12"/>
                        <a:pt x="21" y="13"/>
                        <a:pt x="22" y="15"/>
                      </a:cubicBezTo>
                      <a:cubicBezTo>
                        <a:pt x="21" y="15"/>
                        <a:pt x="21" y="15"/>
                        <a:pt x="22" y="15"/>
                      </a:cubicBezTo>
                      <a:cubicBezTo>
                        <a:pt x="21" y="15"/>
                        <a:pt x="20" y="15"/>
                        <a:pt x="20" y="16"/>
                      </a:cubicBezTo>
                      <a:cubicBezTo>
                        <a:pt x="19" y="15"/>
                        <a:pt x="19" y="15"/>
                        <a:pt x="19" y="15"/>
                      </a:cubicBezTo>
                      <a:cubicBezTo>
                        <a:pt x="20" y="17"/>
                        <a:pt x="20" y="17"/>
                        <a:pt x="20" y="17"/>
                      </a:cubicBezTo>
                      <a:cubicBezTo>
                        <a:pt x="19" y="17"/>
                        <a:pt x="18" y="17"/>
                        <a:pt x="18" y="16"/>
                      </a:cubicBezTo>
                      <a:cubicBezTo>
                        <a:pt x="18" y="18"/>
                        <a:pt x="17" y="18"/>
                        <a:pt x="17" y="20"/>
                      </a:cubicBezTo>
                      <a:cubicBezTo>
                        <a:pt x="17" y="19"/>
                        <a:pt x="17" y="19"/>
                        <a:pt x="17" y="19"/>
                      </a:cubicBezTo>
                      <a:cubicBezTo>
                        <a:pt x="16" y="20"/>
                        <a:pt x="17" y="21"/>
                        <a:pt x="16" y="21"/>
                      </a:cubicBezTo>
                      <a:cubicBezTo>
                        <a:pt x="14" y="21"/>
                        <a:pt x="12" y="26"/>
                        <a:pt x="10" y="28"/>
                      </a:cubicBezTo>
                      <a:cubicBezTo>
                        <a:pt x="12" y="29"/>
                        <a:pt x="8" y="29"/>
                        <a:pt x="9" y="30"/>
                      </a:cubicBezTo>
                      <a:cubicBezTo>
                        <a:pt x="9" y="30"/>
                        <a:pt x="8" y="30"/>
                        <a:pt x="8" y="30"/>
                      </a:cubicBezTo>
                      <a:cubicBezTo>
                        <a:pt x="8" y="31"/>
                        <a:pt x="6" y="32"/>
                        <a:pt x="7" y="33"/>
                      </a:cubicBezTo>
                      <a:cubicBezTo>
                        <a:pt x="7" y="33"/>
                        <a:pt x="7" y="33"/>
                        <a:pt x="6" y="33"/>
                      </a:cubicBezTo>
                      <a:cubicBezTo>
                        <a:pt x="6" y="33"/>
                        <a:pt x="7" y="33"/>
                        <a:pt x="6" y="33"/>
                      </a:cubicBezTo>
                      <a:cubicBezTo>
                        <a:pt x="6" y="33"/>
                        <a:pt x="6" y="33"/>
                        <a:pt x="6" y="33"/>
                      </a:cubicBezTo>
                      <a:cubicBezTo>
                        <a:pt x="5" y="34"/>
                        <a:pt x="7" y="35"/>
                        <a:pt x="8" y="36"/>
                      </a:cubicBezTo>
                      <a:cubicBezTo>
                        <a:pt x="7" y="36"/>
                        <a:pt x="7" y="37"/>
                        <a:pt x="8" y="38"/>
                      </a:cubicBezTo>
                      <a:cubicBezTo>
                        <a:pt x="7" y="38"/>
                        <a:pt x="7" y="38"/>
                        <a:pt x="7" y="37"/>
                      </a:cubicBezTo>
                      <a:cubicBezTo>
                        <a:pt x="6" y="38"/>
                        <a:pt x="5" y="40"/>
                        <a:pt x="6" y="41"/>
                      </a:cubicBezTo>
                      <a:cubicBezTo>
                        <a:pt x="6" y="41"/>
                        <a:pt x="6" y="41"/>
                        <a:pt x="6" y="42"/>
                      </a:cubicBezTo>
                      <a:cubicBezTo>
                        <a:pt x="6" y="43"/>
                        <a:pt x="5" y="43"/>
                        <a:pt x="5" y="44"/>
                      </a:cubicBezTo>
                      <a:cubicBezTo>
                        <a:pt x="5" y="44"/>
                        <a:pt x="5" y="44"/>
                        <a:pt x="5" y="44"/>
                      </a:cubicBezTo>
                      <a:cubicBezTo>
                        <a:pt x="7" y="45"/>
                        <a:pt x="6" y="45"/>
                        <a:pt x="6" y="46"/>
                      </a:cubicBezTo>
                      <a:cubicBezTo>
                        <a:pt x="5" y="46"/>
                        <a:pt x="5" y="46"/>
                        <a:pt x="5" y="46"/>
                      </a:cubicBezTo>
                      <a:cubicBezTo>
                        <a:pt x="4" y="48"/>
                        <a:pt x="6" y="47"/>
                        <a:pt x="4" y="49"/>
                      </a:cubicBezTo>
                      <a:cubicBezTo>
                        <a:pt x="5" y="49"/>
                        <a:pt x="5" y="49"/>
                        <a:pt x="5" y="49"/>
                      </a:cubicBezTo>
                      <a:cubicBezTo>
                        <a:pt x="7" y="50"/>
                        <a:pt x="4" y="51"/>
                        <a:pt x="4" y="53"/>
                      </a:cubicBezTo>
                      <a:cubicBezTo>
                        <a:pt x="5" y="52"/>
                        <a:pt x="5" y="52"/>
                        <a:pt x="5" y="52"/>
                      </a:cubicBezTo>
                      <a:cubicBezTo>
                        <a:pt x="6" y="53"/>
                        <a:pt x="2" y="54"/>
                        <a:pt x="2" y="55"/>
                      </a:cubicBezTo>
                      <a:cubicBezTo>
                        <a:pt x="2" y="55"/>
                        <a:pt x="2" y="55"/>
                        <a:pt x="2" y="54"/>
                      </a:cubicBezTo>
                      <a:cubicBezTo>
                        <a:pt x="0" y="56"/>
                        <a:pt x="3" y="55"/>
                        <a:pt x="3" y="56"/>
                      </a:cubicBezTo>
                      <a:cubicBezTo>
                        <a:pt x="2" y="57"/>
                        <a:pt x="1" y="56"/>
                        <a:pt x="1" y="57"/>
                      </a:cubicBezTo>
                      <a:cubicBezTo>
                        <a:pt x="1" y="57"/>
                        <a:pt x="3" y="60"/>
                        <a:pt x="2" y="61"/>
                      </a:cubicBezTo>
                      <a:cubicBezTo>
                        <a:pt x="3" y="61"/>
                        <a:pt x="3" y="61"/>
                        <a:pt x="4" y="61"/>
                      </a:cubicBezTo>
                      <a:cubicBezTo>
                        <a:pt x="4" y="62"/>
                        <a:pt x="2" y="64"/>
                        <a:pt x="4" y="65"/>
                      </a:cubicBezTo>
                      <a:cubicBezTo>
                        <a:pt x="3" y="65"/>
                        <a:pt x="3" y="65"/>
                        <a:pt x="3" y="65"/>
                      </a:cubicBezTo>
                      <a:cubicBezTo>
                        <a:pt x="4" y="66"/>
                        <a:pt x="4" y="68"/>
                        <a:pt x="5" y="68"/>
                      </a:cubicBezTo>
                      <a:cubicBezTo>
                        <a:pt x="4" y="69"/>
                        <a:pt x="4" y="70"/>
                        <a:pt x="5" y="71"/>
                      </a:cubicBezTo>
                      <a:cubicBezTo>
                        <a:pt x="6" y="72"/>
                        <a:pt x="7" y="73"/>
                        <a:pt x="5" y="74"/>
                      </a:cubicBezTo>
                      <a:cubicBezTo>
                        <a:pt x="5" y="74"/>
                        <a:pt x="5" y="74"/>
                        <a:pt x="6" y="75"/>
                      </a:cubicBezTo>
                      <a:cubicBezTo>
                        <a:pt x="6" y="75"/>
                        <a:pt x="6" y="76"/>
                        <a:pt x="6" y="76"/>
                      </a:cubicBezTo>
                      <a:cubicBezTo>
                        <a:pt x="6" y="76"/>
                        <a:pt x="6" y="76"/>
                        <a:pt x="6" y="76"/>
                      </a:cubicBezTo>
                      <a:cubicBezTo>
                        <a:pt x="6" y="78"/>
                        <a:pt x="7" y="78"/>
                        <a:pt x="8" y="78"/>
                      </a:cubicBezTo>
                      <a:cubicBezTo>
                        <a:pt x="8" y="78"/>
                        <a:pt x="8" y="78"/>
                        <a:pt x="7" y="78"/>
                      </a:cubicBezTo>
                      <a:cubicBezTo>
                        <a:pt x="8" y="81"/>
                        <a:pt x="8" y="81"/>
                        <a:pt x="10" y="82"/>
                      </a:cubicBezTo>
                      <a:cubicBezTo>
                        <a:pt x="10" y="83"/>
                        <a:pt x="10" y="83"/>
                        <a:pt x="10" y="83"/>
                      </a:cubicBezTo>
                      <a:cubicBezTo>
                        <a:pt x="10" y="83"/>
                        <a:pt x="10" y="87"/>
                        <a:pt x="12" y="88"/>
                      </a:cubicBezTo>
                      <a:cubicBezTo>
                        <a:pt x="12" y="88"/>
                        <a:pt x="12" y="88"/>
                        <a:pt x="12" y="88"/>
                      </a:cubicBezTo>
                      <a:cubicBezTo>
                        <a:pt x="13" y="89"/>
                        <a:pt x="14" y="90"/>
                        <a:pt x="15" y="91"/>
                      </a:cubicBezTo>
                      <a:cubicBezTo>
                        <a:pt x="15" y="93"/>
                        <a:pt x="16" y="94"/>
                        <a:pt x="18" y="93"/>
                      </a:cubicBezTo>
                      <a:cubicBezTo>
                        <a:pt x="20" y="93"/>
                        <a:pt x="20" y="93"/>
                        <a:pt x="20" y="93"/>
                      </a:cubicBezTo>
                      <a:cubicBezTo>
                        <a:pt x="18" y="92"/>
                        <a:pt x="21" y="92"/>
                        <a:pt x="20" y="91"/>
                      </a:cubicBezTo>
                      <a:cubicBezTo>
                        <a:pt x="21" y="92"/>
                        <a:pt x="22" y="93"/>
                        <a:pt x="21" y="93"/>
                      </a:cubicBezTo>
                      <a:cubicBezTo>
                        <a:pt x="21" y="93"/>
                        <a:pt x="21" y="93"/>
                        <a:pt x="21" y="93"/>
                      </a:cubicBezTo>
                      <a:cubicBezTo>
                        <a:pt x="19" y="94"/>
                        <a:pt x="23" y="95"/>
                        <a:pt x="22" y="96"/>
                      </a:cubicBezTo>
                      <a:cubicBezTo>
                        <a:pt x="26" y="98"/>
                        <a:pt x="30" y="100"/>
                        <a:pt x="35" y="100"/>
                      </a:cubicBezTo>
                      <a:cubicBezTo>
                        <a:pt x="34" y="99"/>
                        <a:pt x="34" y="99"/>
                        <a:pt x="34" y="99"/>
                      </a:cubicBezTo>
                      <a:cubicBezTo>
                        <a:pt x="36" y="99"/>
                        <a:pt x="36" y="99"/>
                        <a:pt x="36" y="99"/>
                      </a:cubicBezTo>
                      <a:cubicBezTo>
                        <a:pt x="36" y="99"/>
                        <a:pt x="36" y="100"/>
                        <a:pt x="35" y="100"/>
                      </a:cubicBezTo>
                      <a:cubicBezTo>
                        <a:pt x="36" y="101"/>
                        <a:pt x="37" y="99"/>
                        <a:pt x="37" y="99"/>
                      </a:cubicBezTo>
                      <a:cubicBezTo>
                        <a:pt x="39" y="99"/>
                        <a:pt x="36" y="100"/>
                        <a:pt x="37" y="100"/>
                      </a:cubicBezTo>
                      <a:cubicBezTo>
                        <a:pt x="37" y="100"/>
                        <a:pt x="38" y="100"/>
                        <a:pt x="38" y="100"/>
                      </a:cubicBezTo>
                      <a:cubicBezTo>
                        <a:pt x="38" y="100"/>
                        <a:pt x="38" y="100"/>
                        <a:pt x="38" y="100"/>
                      </a:cubicBezTo>
                      <a:cubicBezTo>
                        <a:pt x="38" y="100"/>
                        <a:pt x="38" y="99"/>
                        <a:pt x="40" y="99"/>
                      </a:cubicBezTo>
                      <a:cubicBezTo>
                        <a:pt x="40" y="99"/>
                        <a:pt x="40" y="100"/>
                        <a:pt x="40" y="100"/>
                      </a:cubicBezTo>
                      <a:cubicBezTo>
                        <a:pt x="41" y="100"/>
                        <a:pt x="41" y="100"/>
                        <a:pt x="41" y="100"/>
                      </a:cubicBezTo>
                      <a:cubicBezTo>
                        <a:pt x="41" y="100"/>
                        <a:pt x="43" y="99"/>
                        <a:pt x="43" y="99"/>
                      </a:cubicBezTo>
                      <a:cubicBezTo>
                        <a:pt x="42" y="98"/>
                        <a:pt x="42" y="98"/>
                        <a:pt x="42" y="98"/>
                      </a:cubicBezTo>
                      <a:cubicBezTo>
                        <a:pt x="43" y="98"/>
                        <a:pt x="44" y="98"/>
                        <a:pt x="43" y="97"/>
                      </a:cubicBezTo>
                      <a:cubicBezTo>
                        <a:pt x="44" y="99"/>
                        <a:pt x="49" y="95"/>
                        <a:pt x="50" y="95"/>
                      </a:cubicBezTo>
                      <a:cubicBezTo>
                        <a:pt x="51" y="94"/>
                        <a:pt x="52" y="94"/>
                        <a:pt x="53" y="93"/>
                      </a:cubicBezTo>
                      <a:cubicBezTo>
                        <a:pt x="52" y="93"/>
                        <a:pt x="52" y="92"/>
                        <a:pt x="53" y="92"/>
                      </a:cubicBezTo>
                      <a:cubicBezTo>
                        <a:pt x="54" y="94"/>
                        <a:pt x="55" y="91"/>
                        <a:pt x="57" y="92"/>
                      </a:cubicBezTo>
                      <a:cubicBezTo>
                        <a:pt x="55" y="92"/>
                        <a:pt x="59" y="90"/>
                        <a:pt x="57" y="89"/>
                      </a:cubicBezTo>
                      <a:cubicBezTo>
                        <a:pt x="58" y="89"/>
                        <a:pt x="58" y="90"/>
                        <a:pt x="59" y="90"/>
                      </a:cubicBezTo>
                      <a:cubicBezTo>
                        <a:pt x="59" y="89"/>
                        <a:pt x="60" y="88"/>
                        <a:pt x="61" y="87"/>
                      </a:cubicBezTo>
                      <a:cubicBezTo>
                        <a:pt x="62" y="86"/>
                        <a:pt x="64" y="85"/>
                        <a:pt x="64" y="84"/>
                      </a:cubicBezTo>
                      <a:cubicBezTo>
                        <a:pt x="64" y="84"/>
                        <a:pt x="64" y="84"/>
                        <a:pt x="64" y="83"/>
                      </a:cubicBezTo>
                      <a:cubicBezTo>
                        <a:pt x="66" y="83"/>
                        <a:pt x="66" y="83"/>
                        <a:pt x="66" y="83"/>
                      </a:cubicBezTo>
                      <a:cubicBezTo>
                        <a:pt x="66" y="82"/>
                        <a:pt x="64" y="81"/>
                        <a:pt x="66" y="81"/>
                      </a:cubicBezTo>
                      <a:cubicBezTo>
                        <a:pt x="66" y="81"/>
                        <a:pt x="65" y="81"/>
                        <a:pt x="65" y="81"/>
                      </a:cubicBezTo>
                      <a:cubicBezTo>
                        <a:pt x="68" y="79"/>
                        <a:pt x="69" y="76"/>
                        <a:pt x="70" y="73"/>
                      </a:cubicBezTo>
                      <a:cubicBezTo>
                        <a:pt x="71" y="71"/>
                        <a:pt x="72" y="68"/>
                        <a:pt x="74" y="66"/>
                      </a:cubicBezTo>
                      <a:cubicBezTo>
                        <a:pt x="73" y="66"/>
                        <a:pt x="74" y="66"/>
                        <a:pt x="74" y="65"/>
                      </a:cubicBezTo>
                      <a:cubicBezTo>
                        <a:pt x="73" y="65"/>
                        <a:pt x="73" y="65"/>
                        <a:pt x="73" y="65"/>
                      </a:cubicBezTo>
                      <a:cubicBezTo>
                        <a:pt x="73" y="65"/>
                        <a:pt x="73" y="64"/>
                        <a:pt x="73" y="64"/>
                      </a:cubicBezTo>
                      <a:cubicBezTo>
                        <a:pt x="74" y="63"/>
                        <a:pt x="74" y="63"/>
                        <a:pt x="74" y="63"/>
                      </a:cubicBezTo>
                      <a:cubicBezTo>
                        <a:pt x="73" y="62"/>
                        <a:pt x="75" y="60"/>
                        <a:pt x="74" y="60"/>
                      </a:cubicBezTo>
                      <a:cubicBezTo>
                        <a:pt x="74" y="61"/>
                        <a:pt x="74" y="61"/>
                        <a:pt x="74" y="61"/>
                      </a:cubicBezTo>
                      <a:cubicBezTo>
                        <a:pt x="73" y="59"/>
                        <a:pt x="71" y="61"/>
                        <a:pt x="69" y="61"/>
                      </a:cubicBezTo>
                      <a:cubicBezTo>
                        <a:pt x="70" y="62"/>
                        <a:pt x="66" y="63"/>
                        <a:pt x="68" y="65"/>
                      </a:cubicBezTo>
                      <a:cubicBezTo>
                        <a:pt x="67" y="65"/>
                        <a:pt x="67" y="64"/>
                        <a:pt x="67" y="64"/>
                      </a:cubicBezTo>
                      <a:cubicBezTo>
                        <a:pt x="67" y="65"/>
                        <a:pt x="67" y="66"/>
                        <a:pt x="67" y="66"/>
                      </a:cubicBezTo>
                      <a:cubicBezTo>
                        <a:pt x="66" y="66"/>
                        <a:pt x="66" y="66"/>
                        <a:pt x="66" y="66"/>
                      </a:cubicBezTo>
                      <a:cubicBezTo>
                        <a:pt x="66" y="69"/>
                        <a:pt x="65" y="70"/>
                        <a:pt x="63" y="72"/>
                      </a:cubicBezTo>
                      <a:cubicBezTo>
                        <a:pt x="64" y="72"/>
                        <a:pt x="64" y="72"/>
                        <a:pt x="64" y="72"/>
                      </a:cubicBezTo>
                      <a:cubicBezTo>
                        <a:pt x="63" y="73"/>
                        <a:pt x="63" y="73"/>
                        <a:pt x="63" y="73"/>
                      </a:cubicBezTo>
                      <a:cubicBezTo>
                        <a:pt x="63" y="74"/>
                        <a:pt x="63" y="71"/>
                        <a:pt x="64" y="72"/>
                      </a:cubicBezTo>
                      <a:cubicBezTo>
                        <a:pt x="63" y="72"/>
                        <a:pt x="62" y="76"/>
                        <a:pt x="60" y="76"/>
                      </a:cubicBezTo>
                      <a:cubicBezTo>
                        <a:pt x="60" y="77"/>
                        <a:pt x="61" y="76"/>
                        <a:pt x="61" y="77"/>
                      </a:cubicBezTo>
                      <a:cubicBezTo>
                        <a:pt x="60" y="77"/>
                        <a:pt x="60" y="77"/>
                        <a:pt x="60" y="77"/>
                      </a:cubicBezTo>
                      <a:cubicBezTo>
                        <a:pt x="60" y="77"/>
                        <a:pt x="60" y="77"/>
                        <a:pt x="60" y="77"/>
                      </a:cubicBezTo>
                      <a:cubicBezTo>
                        <a:pt x="60" y="78"/>
                        <a:pt x="59" y="78"/>
                        <a:pt x="59" y="77"/>
                      </a:cubicBezTo>
                      <a:cubicBezTo>
                        <a:pt x="59" y="77"/>
                        <a:pt x="59" y="77"/>
                        <a:pt x="59" y="77"/>
                      </a:cubicBezTo>
                      <a:cubicBezTo>
                        <a:pt x="58" y="77"/>
                        <a:pt x="58" y="79"/>
                        <a:pt x="58" y="79"/>
                      </a:cubicBezTo>
                      <a:cubicBezTo>
                        <a:pt x="58" y="78"/>
                        <a:pt x="58" y="78"/>
                        <a:pt x="58" y="78"/>
                      </a:cubicBezTo>
                      <a:cubicBezTo>
                        <a:pt x="57" y="81"/>
                        <a:pt x="55" y="83"/>
                        <a:pt x="54" y="85"/>
                      </a:cubicBezTo>
                      <a:cubicBezTo>
                        <a:pt x="54" y="85"/>
                        <a:pt x="54" y="85"/>
                        <a:pt x="54" y="85"/>
                      </a:cubicBezTo>
                      <a:cubicBezTo>
                        <a:pt x="53" y="87"/>
                        <a:pt x="52" y="86"/>
                        <a:pt x="51" y="88"/>
                      </a:cubicBezTo>
                      <a:cubicBezTo>
                        <a:pt x="51" y="87"/>
                        <a:pt x="51" y="87"/>
                        <a:pt x="51" y="87"/>
                      </a:cubicBezTo>
                      <a:cubicBezTo>
                        <a:pt x="51" y="88"/>
                        <a:pt x="51" y="89"/>
                        <a:pt x="50" y="89"/>
                      </a:cubicBezTo>
                      <a:cubicBezTo>
                        <a:pt x="50" y="88"/>
                        <a:pt x="49" y="89"/>
                        <a:pt x="49" y="88"/>
                      </a:cubicBezTo>
                      <a:cubicBezTo>
                        <a:pt x="48" y="90"/>
                        <a:pt x="49" y="89"/>
                        <a:pt x="48" y="91"/>
                      </a:cubicBezTo>
                      <a:cubicBezTo>
                        <a:pt x="47" y="90"/>
                        <a:pt x="47" y="90"/>
                        <a:pt x="47" y="90"/>
                      </a:cubicBezTo>
                      <a:cubicBezTo>
                        <a:pt x="47" y="91"/>
                        <a:pt x="47" y="91"/>
                        <a:pt x="47" y="92"/>
                      </a:cubicBezTo>
                      <a:cubicBezTo>
                        <a:pt x="47" y="91"/>
                        <a:pt x="46" y="92"/>
                        <a:pt x="46" y="90"/>
                      </a:cubicBezTo>
                      <a:cubicBezTo>
                        <a:pt x="44" y="90"/>
                        <a:pt x="44" y="93"/>
                        <a:pt x="42" y="91"/>
                      </a:cubicBezTo>
                      <a:cubicBezTo>
                        <a:pt x="42" y="93"/>
                        <a:pt x="44" y="92"/>
                        <a:pt x="44" y="92"/>
                      </a:cubicBezTo>
                      <a:cubicBezTo>
                        <a:pt x="44" y="93"/>
                        <a:pt x="43" y="94"/>
                        <a:pt x="43" y="94"/>
                      </a:cubicBezTo>
                      <a:cubicBezTo>
                        <a:pt x="42" y="94"/>
                        <a:pt x="41" y="92"/>
                        <a:pt x="39" y="92"/>
                      </a:cubicBezTo>
                      <a:cubicBezTo>
                        <a:pt x="39" y="92"/>
                        <a:pt x="39" y="92"/>
                        <a:pt x="39" y="92"/>
                      </a:cubicBezTo>
                      <a:cubicBezTo>
                        <a:pt x="39" y="92"/>
                        <a:pt x="38" y="93"/>
                        <a:pt x="37" y="92"/>
                      </a:cubicBezTo>
                      <a:cubicBezTo>
                        <a:pt x="37" y="93"/>
                        <a:pt x="37" y="92"/>
                        <a:pt x="36" y="94"/>
                      </a:cubicBezTo>
                      <a:cubicBezTo>
                        <a:pt x="36" y="94"/>
                        <a:pt x="37" y="94"/>
                        <a:pt x="37" y="93"/>
                      </a:cubicBezTo>
                      <a:cubicBezTo>
                        <a:pt x="38" y="93"/>
                        <a:pt x="38" y="93"/>
                        <a:pt x="38" y="93"/>
                      </a:cubicBezTo>
                      <a:cubicBezTo>
                        <a:pt x="37" y="94"/>
                        <a:pt x="36" y="95"/>
                        <a:pt x="35" y="95"/>
                      </a:cubicBezTo>
                      <a:cubicBezTo>
                        <a:pt x="35" y="94"/>
                        <a:pt x="35" y="94"/>
                        <a:pt x="36" y="94"/>
                      </a:cubicBezTo>
                      <a:cubicBezTo>
                        <a:pt x="35" y="93"/>
                        <a:pt x="35" y="94"/>
                        <a:pt x="34" y="94"/>
                      </a:cubicBezTo>
                      <a:cubicBezTo>
                        <a:pt x="35" y="92"/>
                        <a:pt x="36" y="93"/>
                        <a:pt x="37" y="92"/>
                      </a:cubicBezTo>
                      <a:cubicBezTo>
                        <a:pt x="37" y="91"/>
                        <a:pt x="35" y="93"/>
                        <a:pt x="36" y="92"/>
                      </a:cubicBezTo>
                      <a:cubicBezTo>
                        <a:pt x="35" y="94"/>
                        <a:pt x="34" y="91"/>
                        <a:pt x="33" y="93"/>
                      </a:cubicBezTo>
                      <a:cubicBezTo>
                        <a:pt x="33" y="92"/>
                        <a:pt x="33" y="92"/>
                        <a:pt x="33" y="92"/>
                      </a:cubicBezTo>
                      <a:cubicBezTo>
                        <a:pt x="33" y="92"/>
                        <a:pt x="33" y="92"/>
                        <a:pt x="32" y="92"/>
                      </a:cubicBezTo>
                      <a:cubicBezTo>
                        <a:pt x="33" y="91"/>
                        <a:pt x="33" y="91"/>
                        <a:pt x="33" y="91"/>
                      </a:cubicBezTo>
                      <a:cubicBezTo>
                        <a:pt x="32" y="92"/>
                        <a:pt x="32" y="90"/>
                        <a:pt x="31" y="90"/>
                      </a:cubicBezTo>
                      <a:cubicBezTo>
                        <a:pt x="32" y="91"/>
                        <a:pt x="31" y="92"/>
                        <a:pt x="32" y="92"/>
                      </a:cubicBezTo>
                      <a:cubicBezTo>
                        <a:pt x="29" y="93"/>
                        <a:pt x="31" y="90"/>
                        <a:pt x="29" y="90"/>
                      </a:cubicBezTo>
                      <a:cubicBezTo>
                        <a:pt x="29" y="90"/>
                        <a:pt x="29" y="90"/>
                        <a:pt x="29" y="91"/>
                      </a:cubicBezTo>
                      <a:cubicBezTo>
                        <a:pt x="29" y="90"/>
                        <a:pt x="28" y="90"/>
                        <a:pt x="28" y="89"/>
                      </a:cubicBezTo>
                      <a:cubicBezTo>
                        <a:pt x="27" y="89"/>
                        <a:pt x="28" y="90"/>
                        <a:pt x="27" y="90"/>
                      </a:cubicBezTo>
                      <a:cubicBezTo>
                        <a:pt x="27" y="89"/>
                        <a:pt x="26" y="91"/>
                        <a:pt x="25" y="90"/>
                      </a:cubicBezTo>
                      <a:cubicBezTo>
                        <a:pt x="26" y="90"/>
                        <a:pt x="26" y="90"/>
                        <a:pt x="26" y="90"/>
                      </a:cubicBezTo>
                      <a:cubicBezTo>
                        <a:pt x="24" y="88"/>
                        <a:pt x="24" y="91"/>
                        <a:pt x="23" y="89"/>
                      </a:cubicBezTo>
                      <a:cubicBezTo>
                        <a:pt x="25" y="89"/>
                        <a:pt x="25" y="89"/>
                        <a:pt x="25" y="89"/>
                      </a:cubicBezTo>
                      <a:cubicBezTo>
                        <a:pt x="24" y="89"/>
                        <a:pt x="24" y="89"/>
                        <a:pt x="24" y="89"/>
                      </a:cubicBezTo>
                      <a:cubicBezTo>
                        <a:pt x="24" y="88"/>
                        <a:pt x="24" y="88"/>
                        <a:pt x="24" y="88"/>
                      </a:cubicBezTo>
                      <a:cubicBezTo>
                        <a:pt x="23" y="88"/>
                        <a:pt x="23" y="88"/>
                        <a:pt x="22" y="87"/>
                      </a:cubicBezTo>
                      <a:cubicBezTo>
                        <a:pt x="22" y="87"/>
                        <a:pt x="21" y="88"/>
                        <a:pt x="21" y="87"/>
                      </a:cubicBezTo>
                      <a:cubicBezTo>
                        <a:pt x="21" y="87"/>
                        <a:pt x="21" y="87"/>
                        <a:pt x="20" y="86"/>
                      </a:cubicBezTo>
                      <a:cubicBezTo>
                        <a:pt x="21" y="86"/>
                        <a:pt x="22" y="86"/>
                        <a:pt x="22" y="87"/>
                      </a:cubicBezTo>
                      <a:cubicBezTo>
                        <a:pt x="22" y="86"/>
                        <a:pt x="22" y="86"/>
                        <a:pt x="22" y="86"/>
                      </a:cubicBezTo>
                      <a:cubicBezTo>
                        <a:pt x="22" y="85"/>
                        <a:pt x="21" y="85"/>
                        <a:pt x="21" y="85"/>
                      </a:cubicBezTo>
                      <a:cubicBezTo>
                        <a:pt x="21" y="85"/>
                        <a:pt x="21" y="85"/>
                        <a:pt x="21" y="85"/>
                      </a:cubicBezTo>
                      <a:cubicBezTo>
                        <a:pt x="19" y="85"/>
                        <a:pt x="19" y="85"/>
                        <a:pt x="19" y="85"/>
                      </a:cubicBezTo>
                      <a:cubicBezTo>
                        <a:pt x="19" y="84"/>
                        <a:pt x="19" y="84"/>
                        <a:pt x="20" y="84"/>
                      </a:cubicBezTo>
                      <a:cubicBezTo>
                        <a:pt x="20" y="84"/>
                        <a:pt x="19" y="84"/>
                        <a:pt x="19" y="84"/>
                      </a:cubicBezTo>
                      <a:cubicBezTo>
                        <a:pt x="19" y="84"/>
                        <a:pt x="20" y="83"/>
                        <a:pt x="21" y="83"/>
                      </a:cubicBezTo>
                      <a:cubicBezTo>
                        <a:pt x="19" y="83"/>
                        <a:pt x="19" y="83"/>
                        <a:pt x="19" y="83"/>
                      </a:cubicBezTo>
                      <a:cubicBezTo>
                        <a:pt x="19" y="82"/>
                        <a:pt x="19" y="81"/>
                        <a:pt x="19" y="81"/>
                      </a:cubicBezTo>
                      <a:cubicBezTo>
                        <a:pt x="19" y="81"/>
                        <a:pt x="17" y="80"/>
                        <a:pt x="17" y="79"/>
                      </a:cubicBezTo>
                      <a:cubicBezTo>
                        <a:pt x="17" y="79"/>
                        <a:pt x="17" y="79"/>
                        <a:pt x="16" y="79"/>
                      </a:cubicBezTo>
                      <a:cubicBezTo>
                        <a:pt x="16" y="78"/>
                        <a:pt x="16" y="77"/>
                        <a:pt x="15" y="76"/>
                      </a:cubicBezTo>
                      <a:cubicBezTo>
                        <a:pt x="16" y="74"/>
                        <a:pt x="16" y="74"/>
                        <a:pt x="16" y="74"/>
                      </a:cubicBezTo>
                      <a:cubicBezTo>
                        <a:pt x="15" y="74"/>
                        <a:pt x="15" y="76"/>
                        <a:pt x="13" y="75"/>
                      </a:cubicBezTo>
                      <a:cubicBezTo>
                        <a:pt x="13" y="73"/>
                        <a:pt x="14" y="74"/>
                        <a:pt x="14" y="73"/>
                      </a:cubicBezTo>
                      <a:cubicBezTo>
                        <a:pt x="14" y="73"/>
                        <a:pt x="12" y="72"/>
                        <a:pt x="13" y="71"/>
                      </a:cubicBezTo>
                      <a:cubicBezTo>
                        <a:pt x="13" y="71"/>
                        <a:pt x="13" y="71"/>
                        <a:pt x="13" y="72"/>
                      </a:cubicBezTo>
                      <a:close/>
                      <a:moveTo>
                        <a:pt x="10" y="58"/>
                      </a:moveTo>
                      <a:cubicBezTo>
                        <a:pt x="11" y="58"/>
                        <a:pt x="11" y="59"/>
                        <a:pt x="11" y="59"/>
                      </a:cubicBezTo>
                      <a:cubicBezTo>
                        <a:pt x="10" y="59"/>
                        <a:pt x="10" y="58"/>
                        <a:pt x="10" y="58"/>
                      </a:cubicBezTo>
                      <a:close/>
                      <a:moveTo>
                        <a:pt x="12" y="36"/>
                      </a:moveTo>
                      <a:cubicBezTo>
                        <a:pt x="12" y="36"/>
                        <a:pt x="12" y="37"/>
                        <a:pt x="12" y="37"/>
                      </a:cubicBezTo>
                      <a:cubicBezTo>
                        <a:pt x="12" y="37"/>
                        <a:pt x="12" y="36"/>
                        <a:pt x="12" y="36"/>
                      </a:cubicBezTo>
                      <a:close/>
                      <a:moveTo>
                        <a:pt x="63" y="10"/>
                      </a:moveTo>
                      <a:cubicBezTo>
                        <a:pt x="63" y="10"/>
                        <a:pt x="63" y="10"/>
                        <a:pt x="63" y="10"/>
                      </a:cubicBezTo>
                      <a:cubicBezTo>
                        <a:pt x="63" y="9"/>
                        <a:pt x="63" y="10"/>
                        <a:pt x="63" y="10"/>
                      </a:cubicBezTo>
                      <a:close/>
                      <a:moveTo>
                        <a:pt x="64" y="12"/>
                      </a:moveTo>
                      <a:cubicBezTo>
                        <a:pt x="64" y="12"/>
                        <a:pt x="64" y="11"/>
                        <a:pt x="64" y="11"/>
                      </a:cubicBezTo>
                      <a:cubicBezTo>
                        <a:pt x="64" y="11"/>
                        <a:pt x="64" y="11"/>
                        <a:pt x="64" y="11"/>
                      </a:cubicBezTo>
                      <a:cubicBezTo>
                        <a:pt x="64" y="11"/>
                        <a:pt x="64" y="11"/>
                        <a:pt x="64" y="12"/>
                      </a:cubicBezTo>
                      <a:close/>
                      <a:moveTo>
                        <a:pt x="41" y="99"/>
                      </a:moveTo>
                      <a:cubicBezTo>
                        <a:pt x="40" y="99"/>
                        <a:pt x="40" y="99"/>
                        <a:pt x="40" y="99"/>
                      </a:cubicBezTo>
                      <a:cubicBezTo>
                        <a:pt x="41" y="99"/>
                        <a:pt x="41" y="99"/>
                        <a:pt x="4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4" name="Freeform 307">
                  <a:extLst>
                    <a:ext uri="{FF2B5EF4-FFF2-40B4-BE49-F238E27FC236}">
                      <a16:creationId xmlns:a16="http://schemas.microsoft.com/office/drawing/2014/main" id="{1DB29360-D219-43CA-B37D-D53DFE2D0AFA}"/>
                    </a:ext>
                  </a:extLst>
                </p:cNvPr>
                <p:cNvSpPr>
                  <a:spLocks/>
                </p:cNvSpPr>
                <p:nvPr userDrawn="1"/>
              </p:nvSpPr>
              <p:spPr bwMode="auto">
                <a:xfrm>
                  <a:off x="4102" y="39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5" name="Freeform 308">
                  <a:extLst>
                    <a:ext uri="{FF2B5EF4-FFF2-40B4-BE49-F238E27FC236}">
                      <a16:creationId xmlns:a16="http://schemas.microsoft.com/office/drawing/2014/main" id="{37A5BE4A-6B79-4BC0-AA2F-7346EDF79DCC}"/>
                    </a:ext>
                  </a:extLst>
                </p:cNvPr>
                <p:cNvSpPr>
                  <a:spLocks/>
                </p:cNvSpPr>
                <p:nvPr userDrawn="1"/>
              </p:nvSpPr>
              <p:spPr bwMode="auto">
                <a:xfrm>
                  <a:off x="4127"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6" name="Freeform 309">
                  <a:extLst>
                    <a:ext uri="{FF2B5EF4-FFF2-40B4-BE49-F238E27FC236}">
                      <a16:creationId xmlns:a16="http://schemas.microsoft.com/office/drawing/2014/main" id="{C9A26E99-EA70-4309-A378-B6B5E9420386}"/>
                    </a:ext>
                  </a:extLst>
                </p:cNvPr>
                <p:cNvSpPr>
                  <a:spLocks/>
                </p:cNvSpPr>
                <p:nvPr userDrawn="1"/>
              </p:nvSpPr>
              <p:spPr bwMode="auto">
                <a:xfrm>
                  <a:off x="4251" y="24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7" name="Freeform 310">
                  <a:extLst>
                    <a:ext uri="{FF2B5EF4-FFF2-40B4-BE49-F238E27FC236}">
                      <a16:creationId xmlns:a16="http://schemas.microsoft.com/office/drawing/2014/main" id="{237D8C75-B4B9-4F14-80DB-7ECB35EDF4F7}"/>
                    </a:ext>
                  </a:extLst>
                </p:cNvPr>
                <p:cNvSpPr>
                  <a:spLocks/>
                </p:cNvSpPr>
                <p:nvPr userDrawn="1"/>
              </p:nvSpPr>
              <p:spPr bwMode="auto">
                <a:xfrm>
                  <a:off x="4391" y="27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8" name="Freeform 311">
                  <a:extLst>
                    <a:ext uri="{FF2B5EF4-FFF2-40B4-BE49-F238E27FC236}">
                      <a16:creationId xmlns:a16="http://schemas.microsoft.com/office/drawing/2014/main" id="{57B6DB07-BF4A-400B-94B1-AAF5DEE7FB19}"/>
                    </a:ext>
                  </a:extLst>
                </p:cNvPr>
                <p:cNvSpPr>
                  <a:spLocks/>
                </p:cNvSpPr>
                <p:nvPr userDrawn="1"/>
              </p:nvSpPr>
              <p:spPr bwMode="auto">
                <a:xfrm>
                  <a:off x="4386" y="328"/>
                  <a:ext cx="5" cy="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0" y="1"/>
                        <a:pt x="1" y="1"/>
                      </a:cubicBezTo>
                      <a:cubicBezTo>
                        <a:pt x="1" y="1"/>
                        <a:pt x="1" y="1"/>
                        <a:pt x="1"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9" name="Freeform 312">
                  <a:extLst>
                    <a:ext uri="{FF2B5EF4-FFF2-40B4-BE49-F238E27FC236}">
                      <a16:creationId xmlns:a16="http://schemas.microsoft.com/office/drawing/2014/main" id="{1A23FBE4-83CD-4625-8C22-1D105FA3B21D}"/>
                    </a:ext>
                  </a:extLst>
                </p:cNvPr>
                <p:cNvSpPr>
                  <a:spLocks/>
                </p:cNvSpPr>
                <p:nvPr userDrawn="1"/>
              </p:nvSpPr>
              <p:spPr bwMode="auto">
                <a:xfrm>
                  <a:off x="4381" y="293"/>
                  <a:ext cx="10" cy="10"/>
                </a:xfrm>
                <a:custGeom>
                  <a:avLst/>
                  <a:gdLst>
                    <a:gd name="T0" fmla="*/ 0 w 2"/>
                    <a:gd name="T1" fmla="*/ 0 h 2"/>
                    <a:gd name="T2" fmla="*/ 1 w 2"/>
                    <a:gd name="T3" fmla="*/ 2 h 2"/>
                    <a:gd name="T4" fmla="*/ 1 w 2"/>
                    <a:gd name="T5" fmla="*/ 1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1" y="2"/>
                      </a:cubicBezTo>
                      <a:cubicBezTo>
                        <a:pt x="1" y="2"/>
                        <a:pt x="1" y="2"/>
                        <a:pt x="1" y="1"/>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0" name="Freeform 313">
                  <a:extLst>
                    <a:ext uri="{FF2B5EF4-FFF2-40B4-BE49-F238E27FC236}">
                      <a16:creationId xmlns:a16="http://schemas.microsoft.com/office/drawing/2014/main" id="{DB267A56-3086-4D5B-911F-AA27869F0939}"/>
                    </a:ext>
                  </a:extLst>
                </p:cNvPr>
                <p:cNvSpPr>
                  <a:spLocks/>
                </p:cNvSpPr>
                <p:nvPr userDrawn="1"/>
              </p:nvSpPr>
              <p:spPr bwMode="auto">
                <a:xfrm>
                  <a:off x="4386" y="30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1" name="Freeform 314">
                  <a:extLst>
                    <a:ext uri="{FF2B5EF4-FFF2-40B4-BE49-F238E27FC236}">
                      <a16:creationId xmlns:a16="http://schemas.microsoft.com/office/drawing/2014/main" id="{E8A2E0FF-639A-40CA-97BB-57D271ACEEF5}"/>
                    </a:ext>
                  </a:extLst>
                </p:cNvPr>
                <p:cNvSpPr>
                  <a:spLocks/>
                </p:cNvSpPr>
                <p:nvPr userDrawn="1"/>
              </p:nvSpPr>
              <p:spPr bwMode="auto">
                <a:xfrm>
                  <a:off x="4361" y="258"/>
                  <a:ext cx="15" cy="5"/>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3" y="0"/>
                        <a:pt x="3" y="0"/>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2" name="Freeform 315">
                  <a:extLst>
                    <a:ext uri="{FF2B5EF4-FFF2-40B4-BE49-F238E27FC236}">
                      <a16:creationId xmlns:a16="http://schemas.microsoft.com/office/drawing/2014/main" id="{08077A28-F018-46F7-801C-9FA3C0CEAB4D}"/>
                    </a:ext>
                  </a:extLst>
                </p:cNvPr>
                <p:cNvSpPr>
                  <a:spLocks/>
                </p:cNvSpPr>
                <p:nvPr userDrawn="1"/>
              </p:nvSpPr>
              <p:spPr bwMode="auto">
                <a:xfrm>
                  <a:off x="4371" y="298"/>
                  <a:ext cx="5" cy="5"/>
                </a:xfrm>
                <a:custGeom>
                  <a:avLst/>
                  <a:gdLst>
                    <a:gd name="T0" fmla="*/ 5 w 5"/>
                    <a:gd name="T1" fmla="*/ 5 h 5"/>
                    <a:gd name="T2" fmla="*/ 5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0"/>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3" name="Freeform 316">
                  <a:extLst>
                    <a:ext uri="{FF2B5EF4-FFF2-40B4-BE49-F238E27FC236}">
                      <a16:creationId xmlns:a16="http://schemas.microsoft.com/office/drawing/2014/main" id="{D1B2DC54-906E-4203-B19A-DC9E2E63D0F8}"/>
                    </a:ext>
                  </a:extLst>
                </p:cNvPr>
                <p:cNvSpPr>
                  <a:spLocks/>
                </p:cNvSpPr>
                <p:nvPr userDrawn="1"/>
              </p:nvSpPr>
              <p:spPr bwMode="auto">
                <a:xfrm>
                  <a:off x="4361" y="278"/>
                  <a:ext cx="5" cy="10"/>
                </a:xfrm>
                <a:custGeom>
                  <a:avLst/>
                  <a:gdLst>
                    <a:gd name="T0" fmla="*/ 0 w 1"/>
                    <a:gd name="T1" fmla="*/ 1 h 2"/>
                    <a:gd name="T2" fmla="*/ 1 w 1"/>
                    <a:gd name="T3" fmla="*/ 2 h 2"/>
                    <a:gd name="T4" fmla="*/ 1 w 1"/>
                    <a:gd name="T5" fmla="*/ 2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4" name="Freeform 317">
                  <a:extLst>
                    <a:ext uri="{FF2B5EF4-FFF2-40B4-BE49-F238E27FC236}">
                      <a16:creationId xmlns:a16="http://schemas.microsoft.com/office/drawing/2014/main" id="{D3ACE245-C412-4AC8-B813-F81E98D52DBA}"/>
                    </a:ext>
                  </a:extLst>
                </p:cNvPr>
                <p:cNvSpPr>
                  <a:spLocks/>
                </p:cNvSpPr>
                <p:nvPr userDrawn="1"/>
              </p:nvSpPr>
              <p:spPr bwMode="auto">
                <a:xfrm>
                  <a:off x="4366" y="28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5" name="Freeform 318">
                  <a:extLst>
                    <a:ext uri="{FF2B5EF4-FFF2-40B4-BE49-F238E27FC236}">
                      <a16:creationId xmlns:a16="http://schemas.microsoft.com/office/drawing/2014/main" id="{EB82BBA5-C148-45F3-BED3-FB817004F60F}"/>
                    </a:ext>
                  </a:extLst>
                </p:cNvPr>
                <p:cNvSpPr>
                  <a:spLocks/>
                </p:cNvSpPr>
                <p:nvPr userDrawn="1"/>
              </p:nvSpPr>
              <p:spPr bwMode="auto">
                <a:xfrm>
                  <a:off x="4366" y="2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6" name="Freeform 319">
                  <a:extLst>
                    <a:ext uri="{FF2B5EF4-FFF2-40B4-BE49-F238E27FC236}">
                      <a16:creationId xmlns:a16="http://schemas.microsoft.com/office/drawing/2014/main" id="{A8A54308-50DD-46FA-B94A-EBBF0B2F13A9}"/>
                    </a:ext>
                  </a:extLst>
                </p:cNvPr>
                <p:cNvSpPr>
                  <a:spLocks/>
                </p:cNvSpPr>
                <p:nvPr userDrawn="1"/>
              </p:nvSpPr>
              <p:spPr bwMode="auto">
                <a:xfrm>
                  <a:off x="4316" y="24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7" name="Freeform 320">
                  <a:extLst>
                    <a:ext uri="{FF2B5EF4-FFF2-40B4-BE49-F238E27FC236}">
                      <a16:creationId xmlns:a16="http://schemas.microsoft.com/office/drawing/2014/main" id="{B0DAB971-D454-405D-9F57-B8D9A780C3B8}"/>
                    </a:ext>
                  </a:extLst>
                </p:cNvPr>
                <p:cNvSpPr>
                  <a:spLocks/>
                </p:cNvSpPr>
                <p:nvPr userDrawn="1"/>
              </p:nvSpPr>
              <p:spPr bwMode="auto">
                <a:xfrm>
                  <a:off x="4326" y="2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0"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8" name="Freeform 321">
                  <a:extLst>
                    <a:ext uri="{FF2B5EF4-FFF2-40B4-BE49-F238E27FC236}">
                      <a16:creationId xmlns:a16="http://schemas.microsoft.com/office/drawing/2014/main" id="{94D18E1B-061C-4AB0-A77F-FB17A41C3853}"/>
                    </a:ext>
                  </a:extLst>
                </p:cNvPr>
                <p:cNvSpPr>
                  <a:spLocks/>
                </p:cNvSpPr>
                <p:nvPr userDrawn="1"/>
              </p:nvSpPr>
              <p:spPr bwMode="auto">
                <a:xfrm>
                  <a:off x="4306" y="258"/>
                  <a:ext cx="15" cy="5"/>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0"/>
                        <a:pt x="1" y="1"/>
                      </a:cubicBezTo>
                      <a:cubicBezTo>
                        <a:pt x="2" y="0"/>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9" name="Freeform 322">
                  <a:extLst>
                    <a:ext uri="{FF2B5EF4-FFF2-40B4-BE49-F238E27FC236}">
                      <a16:creationId xmlns:a16="http://schemas.microsoft.com/office/drawing/2014/main" id="{5B98E52A-C345-4B3D-A233-097F3EA410C0}"/>
                    </a:ext>
                  </a:extLst>
                </p:cNvPr>
                <p:cNvSpPr>
                  <a:spLocks/>
                </p:cNvSpPr>
                <p:nvPr userDrawn="1"/>
              </p:nvSpPr>
              <p:spPr bwMode="auto">
                <a:xfrm>
                  <a:off x="4242" y="228"/>
                  <a:ext cx="4" cy="10"/>
                </a:xfrm>
                <a:custGeom>
                  <a:avLst/>
                  <a:gdLst>
                    <a:gd name="T0" fmla="*/ 4 w 4"/>
                    <a:gd name="T1" fmla="*/ 10 h 10"/>
                    <a:gd name="T2" fmla="*/ 4 w 4"/>
                    <a:gd name="T3" fmla="*/ 10 h 10"/>
                    <a:gd name="T4" fmla="*/ 0 w 4"/>
                    <a:gd name="T5" fmla="*/ 0 h 10"/>
                    <a:gd name="T6" fmla="*/ 4 w 4"/>
                    <a:gd name="T7" fmla="*/ 10 h 10"/>
                  </a:gdLst>
                  <a:ahLst/>
                  <a:cxnLst>
                    <a:cxn ang="0">
                      <a:pos x="T0" y="T1"/>
                    </a:cxn>
                    <a:cxn ang="0">
                      <a:pos x="T2" y="T3"/>
                    </a:cxn>
                    <a:cxn ang="0">
                      <a:pos x="T4" y="T5"/>
                    </a:cxn>
                    <a:cxn ang="0">
                      <a:pos x="T6" y="T7"/>
                    </a:cxn>
                  </a:cxnLst>
                  <a:rect l="0" t="0" r="r" b="b"/>
                  <a:pathLst>
                    <a:path w="4" h="10">
                      <a:moveTo>
                        <a:pt x="4" y="10"/>
                      </a:moveTo>
                      <a:lnTo>
                        <a:pt x="4" y="10"/>
                      </a:lnTo>
                      <a:lnTo>
                        <a:pt x="0" y="0"/>
                      </a:lnTo>
                      <a:lnTo>
                        <a:pt x="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0" name="Freeform 323">
                  <a:extLst>
                    <a:ext uri="{FF2B5EF4-FFF2-40B4-BE49-F238E27FC236}">
                      <a16:creationId xmlns:a16="http://schemas.microsoft.com/office/drawing/2014/main" id="{F6F572A7-529D-43A7-ABC2-46CF4D3E81E7}"/>
                    </a:ext>
                  </a:extLst>
                </p:cNvPr>
                <p:cNvSpPr>
                  <a:spLocks/>
                </p:cNvSpPr>
                <p:nvPr userDrawn="1"/>
              </p:nvSpPr>
              <p:spPr bwMode="auto">
                <a:xfrm>
                  <a:off x="4187" y="273"/>
                  <a:ext cx="10" cy="10"/>
                </a:xfrm>
                <a:custGeom>
                  <a:avLst/>
                  <a:gdLst>
                    <a:gd name="T0" fmla="*/ 1 w 2"/>
                    <a:gd name="T1" fmla="*/ 2 h 2"/>
                    <a:gd name="T2" fmla="*/ 2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0"/>
                        <a:pt x="1" y="1"/>
                        <a:pt x="1" y="0"/>
                      </a:cubicBezTo>
                      <a:cubicBezTo>
                        <a:pt x="1" y="1"/>
                        <a:pt x="0"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1" name="Freeform 324">
                  <a:extLst>
                    <a:ext uri="{FF2B5EF4-FFF2-40B4-BE49-F238E27FC236}">
                      <a16:creationId xmlns:a16="http://schemas.microsoft.com/office/drawing/2014/main" id="{3D0D2A14-1617-4894-B0CE-6DBDA276D2F0}"/>
                    </a:ext>
                  </a:extLst>
                </p:cNvPr>
                <p:cNvSpPr>
                  <a:spLocks/>
                </p:cNvSpPr>
                <p:nvPr userDrawn="1"/>
              </p:nvSpPr>
              <p:spPr bwMode="auto">
                <a:xfrm>
                  <a:off x="4192" y="2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2" name="Rectangle 325">
                  <a:extLst>
                    <a:ext uri="{FF2B5EF4-FFF2-40B4-BE49-F238E27FC236}">
                      <a16:creationId xmlns:a16="http://schemas.microsoft.com/office/drawing/2014/main" id="{F10F74C4-F73D-46B7-A9DF-B5CB1D22B52C}"/>
                    </a:ext>
                  </a:extLst>
                </p:cNvPr>
                <p:cNvSpPr>
                  <a:spLocks noChangeArrowheads="1"/>
                </p:cNvSpPr>
                <p:nvPr userDrawn="1"/>
              </p:nvSpPr>
              <p:spPr bwMode="auto">
                <a:xfrm>
                  <a:off x="4421" y="50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3" name="Freeform 326">
                  <a:extLst>
                    <a:ext uri="{FF2B5EF4-FFF2-40B4-BE49-F238E27FC236}">
                      <a16:creationId xmlns:a16="http://schemas.microsoft.com/office/drawing/2014/main" id="{59362BF5-1D04-4C3D-B760-0D8241E4B758}"/>
                    </a:ext>
                  </a:extLst>
                </p:cNvPr>
                <p:cNvSpPr>
                  <a:spLocks/>
                </p:cNvSpPr>
                <p:nvPr userDrawn="1"/>
              </p:nvSpPr>
              <p:spPr bwMode="auto">
                <a:xfrm>
                  <a:off x="4416" y="49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4" name="Freeform 327">
                  <a:extLst>
                    <a:ext uri="{FF2B5EF4-FFF2-40B4-BE49-F238E27FC236}">
                      <a16:creationId xmlns:a16="http://schemas.microsoft.com/office/drawing/2014/main" id="{F89D814B-2B3D-498F-A72F-18F9DCD83F1E}"/>
                    </a:ext>
                  </a:extLst>
                </p:cNvPr>
                <p:cNvSpPr>
                  <a:spLocks/>
                </p:cNvSpPr>
                <p:nvPr userDrawn="1"/>
              </p:nvSpPr>
              <p:spPr bwMode="auto">
                <a:xfrm>
                  <a:off x="4102" y="47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5" name="Freeform 328">
                  <a:extLst>
                    <a:ext uri="{FF2B5EF4-FFF2-40B4-BE49-F238E27FC236}">
                      <a16:creationId xmlns:a16="http://schemas.microsoft.com/office/drawing/2014/main" id="{8021D975-C357-4796-ADD1-E0ADF21B8A3F}"/>
                    </a:ext>
                  </a:extLst>
                </p:cNvPr>
                <p:cNvSpPr>
                  <a:spLocks/>
                </p:cNvSpPr>
                <p:nvPr userDrawn="1"/>
              </p:nvSpPr>
              <p:spPr bwMode="auto">
                <a:xfrm>
                  <a:off x="4102" y="52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6" name="Freeform 329">
                  <a:extLst>
                    <a:ext uri="{FF2B5EF4-FFF2-40B4-BE49-F238E27FC236}">
                      <a16:creationId xmlns:a16="http://schemas.microsoft.com/office/drawing/2014/main" id="{7661B073-F42F-4DF0-BB55-7B2474135980}"/>
                    </a:ext>
                  </a:extLst>
                </p:cNvPr>
                <p:cNvSpPr>
                  <a:spLocks/>
                </p:cNvSpPr>
                <p:nvPr userDrawn="1"/>
              </p:nvSpPr>
              <p:spPr bwMode="auto">
                <a:xfrm>
                  <a:off x="4117" y="558"/>
                  <a:ext cx="5" cy="1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7" name="Freeform 330">
                  <a:extLst>
                    <a:ext uri="{FF2B5EF4-FFF2-40B4-BE49-F238E27FC236}">
                      <a16:creationId xmlns:a16="http://schemas.microsoft.com/office/drawing/2014/main" id="{E7AD4B75-381A-49FA-8319-41C0F7545072}"/>
                    </a:ext>
                  </a:extLst>
                </p:cNvPr>
                <p:cNvSpPr>
                  <a:spLocks/>
                </p:cNvSpPr>
                <p:nvPr userDrawn="1"/>
              </p:nvSpPr>
              <p:spPr bwMode="auto">
                <a:xfrm>
                  <a:off x="4689" y="83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8" name="Freeform 331">
                  <a:extLst>
                    <a:ext uri="{FF2B5EF4-FFF2-40B4-BE49-F238E27FC236}">
                      <a16:creationId xmlns:a16="http://schemas.microsoft.com/office/drawing/2014/main" id="{01C29803-2364-4A1F-AE7C-7F0DABD5E2A2}"/>
                    </a:ext>
                  </a:extLst>
                </p:cNvPr>
                <p:cNvSpPr>
                  <a:spLocks/>
                </p:cNvSpPr>
                <p:nvPr userDrawn="1"/>
              </p:nvSpPr>
              <p:spPr bwMode="auto">
                <a:xfrm>
                  <a:off x="4689" y="80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9" name="Freeform 332">
                  <a:extLst>
                    <a:ext uri="{FF2B5EF4-FFF2-40B4-BE49-F238E27FC236}">
                      <a16:creationId xmlns:a16="http://schemas.microsoft.com/office/drawing/2014/main" id="{867D7483-65CC-4B53-BE25-8D5BDBB402AC}"/>
                    </a:ext>
                  </a:extLst>
                </p:cNvPr>
                <p:cNvSpPr>
                  <a:spLocks/>
                </p:cNvSpPr>
                <p:nvPr userDrawn="1"/>
              </p:nvSpPr>
              <p:spPr bwMode="auto">
                <a:xfrm>
                  <a:off x="4694" y="783"/>
                  <a:ext cx="5" cy="20"/>
                </a:xfrm>
                <a:custGeom>
                  <a:avLst/>
                  <a:gdLst>
                    <a:gd name="T0" fmla="*/ 1 w 1"/>
                    <a:gd name="T1" fmla="*/ 0 h 4"/>
                    <a:gd name="T2" fmla="*/ 0 w 1"/>
                    <a:gd name="T3" fmla="*/ 3 h 4"/>
                    <a:gd name="T4" fmla="*/ 0 w 1"/>
                    <a:gd name="T5" fmla="*/ 3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1"/>
                        <a:pt x="1" y="2"/>
                        <a:pt x="0" y="3"/>
                      </a:cubicBezTo>
                      <a:cubicBezTo>
                        <a:pt x="0" y="3"/>
                        <a:pt x="0" y="3"/>
                        <a:pt x="0" y="3"/>
                      </a:cubicBezTo>
                      <a:cubicBezTo>
                        <a:pt x="1" y="4"/>
                        <a:pt x="1" y="4"/>
                        <a:pt x="1"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0" name="Freeform 333">
                  <a:extLst>
                    <a:ext uri="{FF2B5EF4-FFF2-40B4-BE49-F238E27FC236}">
                      <a16:creationId xmlns:a16="http://schemas.microsoft.com/office/drawing/2014/main" id="{68799C41-72FD-47E0-B722-1F2DE1824B38}"/>
                    </a:ext>
                  </a:extLst>
                </p:cNvPr>
                <p:cNvSpPr>
                  <a:spLocks/>
                </p:cNvSpPr>
                <p:nvPr userDrawn="1"/>
              </p:nvSpPr>
              <p:spPr bwMode="auto">
                <a:xfrm>
                  <a:off x="4714" y="773"/>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1" name="Rectangle 334">
                  <a:extLst>
                    <a:ext uri="{FF2B5EF4-FFF2-40B4-BE49-F238E27FC236}">
                      <a16:creationId xmlns:a16="http://schemas.microsoft.com/office/drawing/2014/main" id="{3FB8EFE6-B60C-4401-B039-60C985407534}"/>
                    </a:ext>
                  </a:extLst>
                </p:cNvPr>
                <p:cNvSpPr>
                  <a:spLocks noChangeArrowheads="1"/>
                </p:cNvSpPr>
                <p:nvPr userDrawn="1"/>
              </p:nvSpPr>
              <p:spPr bwMode="auto">
                <a:xfrm>
                  <a:off x="4719" y="7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2" name="Freeform 335">
                  <a:extLst>
                    <a:ext uri="{FF2B5EF4-FFF2-40B4-BE49-F238E27FC236}">
                      <a16:creationId xmlns:a16="http://schemas.microsoft.com/office/drawing/2014/main" id="{23D44429-E144-4771-85C2-535E6B6BAD56}"/>
                    </a:ext>
                  </a:extLst>
                </p:cNvPr>
                <p:cNvSpPr>
                  <a:spLocks/>
                </p:cNvSpPr>
                <p:nvPr userDrawn="1"/>
              </p:nvSpPr>
              <p:spPr bwMode="auto">
                <a:xfrm>
                  <a:off x="4719" y="7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3" name="Freeform 336">
                  <a:extLst>
                    <a:ext uri="{FF2B5EF4-FFF2-40B4-BE49-F238E27FC236}">
                      <a16:creationId xmlns:a16="http://schemas.microsoft.com/office/drawing/2014/main" id="{3FE7961C-9288-4242-9F6B-A68C216BC098}"/>
                    </a:ext>
                  </a:extLst>
                </p:cNvPr>
                <p:cNvSpPr>
                  <a:spLocks/>
                </p:cNvSpPr>
                <p:nvPr userDrawn="1"/>
              </p:nvSpPr>
              <p:spPr bwMode="auto">
                <a:xfrm>
                  <a:off x="4714" y="7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4" name="Freeform 337">
                  <a:extLst>
                    <a:ext uri="{FF2B5EF4-FFF2-40B4-BE49-F238E27FC236}">
                      <a16:creationId xmlns:a16="http://schemas.microsoft.com/office/drawing/2014/main" id="{6B5D1B58-A626-481D-80B0-DDA95D451DEA}"/>
                    </a:ext>
                  </a:extLst>
                </p:cNvPr>
                <p:cNvSpPr>
                  <a:spLocks/>
                </p:cNvSpPr>
                <p:nvPr userDrawn="1"/>
              </p:nvSpPr>
              <p:spPr bwMode="auto">
                <a:xfrm>
                  <a:off x="4714" y="763"/>
                  <a:ext cx="0" cy="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5" name="Freeform 338">
                  <a:extLst>
                    <a:ext uri="{FF2B5EF4-FFF2-40B4-BE49-F238E27FC236}">
                      <a16:creationId xmlns:a16="http://schemas.microsoft.com/office/drawing/2014/main" id="{4D6FB628-445F-4E30-8591-52BA3DCD60BD}"/>
                    </a:ext>
                  </a:extLst>
                </p:cNvPr>
                <p:cNvSpPr>
                  <a:spLocks/>
                </p:cNvSpPr>
                <p:nvPr userDrawn="1"/>
              </p:nvSpPr>
              <p:spPr bwMode="auto">
                <a:xfrm>
                  <a:off x="4709" y="768"/>
                  <a:ext cx="5" cy="10"/>
                </a:xfrm>
                <a:custGeom>
                  <a:avLst/>
                  <a:gdLst>
                    <a:gd name="T0" fmla="*/ 1 w 1"/>
                    <a:gd name="T1" fmla="*/ 0 h 2"/>
                    <a:gd name="T2" fmla="*/ 0 w 1"/>
                    <a:gd name="T3" fmla="*/ 0 h 2"/>
                    <a:gd name="T4" fmla="*/ 1 w 1"/>
                    <a:gd name="T5" fmla="*/ 0 h 2"/>
                  </a:gdLst>
                  <a:ahLst/>
                  <a:cxnLst>
                    <a:cxn ang="0">
                      <a:pos x="T0" y="T1"/>
                    </a:cxn>
                    <a:cxn ang="0">
                      <a:pos x="T2" y="T3"/>
                    </a:cxn>
                    <a:cxn ang="0">
                      <a:pos x="T4" y="T5"/>
                    </a:cxn>
                  </a:cxnLst>
                  <a:rect l="0" t="0" r="r" b="b"/>
                  <a:pathLst>
                    <a:path w="1" h="2">
                      <a:moveTo>
                        <a:pt x="1" y="0"/>
                      </a:moveTo>
                      <a:cubicBezTo>
                        <a:pt x="1" y="0"/>
                        <a:pt x="0" y="1"/>
                        <a:pt x="0" y="0"/>
                      </a:cubicBezTo>
                      <a:cubicBezTo>
                        <a:pt x="0" y="2"/>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6" name="Freeform 339">
                  <a:extLst>
                    <a:ext uri="{FF2B5EF4-FFF2-40B4-BE49-F238E27FC236}">
                      <a16:creationId xmlns:a16="http://schemas.microsoft.com/office/drawing/2014/main" id="{5ED0099F-8A7C-4976-984E-2FEFAFB94E6E}"/>
                    </a:ext>
                  </a:extLst>
                </p:cNvPr>
                <p:cNvSpPr>
                  <a:spLocks/>
                </p:cNvSpPr>
                <p:nvPr userDrawn="1"/>
              </p:nvSpPr>
              <p:spPr bwMode="auto">
                <a:xfrm>
                  <a:off x="4694" y="78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7" name="Freeform 340">
                  <a:extLst>
                    <a:ext uri="{FF2B5EF4-FFF2-40B4-BE49-F238E27FC236}">
                      <a16:creationId xmlns:a16="http://schemas.microsoft.com/office/drawing/2014/main" id="{AA1CE11A-368E-4586-BF15-D8CCA4621B15}"/>
                    </a:ext>
                  </a:extLst>
                </p:cNvPr>
                <p:cNvSpPr>
                  <a:spLocks/>
                </p:cNvSpPr>
                <p:nvPr userDrawn="1"/>
              </p:nvSpPr>
              <p:spPr bwMode="auto">
                <a:xfrm>
                  <a:off x="4719"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8" name="Freeform 341">
                  <a:extLst>
                    <a:ext uri="{FF2B5EF4-FFF2-40B4-BE49-F238E27FC236}">
                      <a16:creationId xmlns:a16="http://schemas.microsoft.com/office/drawing/2014/main" id="{DD32FF84-EC1E-4B65-9059-E233374995F7}"/>
                    </a:ext>
                  </a:extLst>
                </p:cNvPr>
                <p:cNvSpPr>
                  <a:spLocks/>
                </p:cNvSpPr>
                <p:nvPr userDrawn="1"/>
              </p:nvSpPr>
              <p:spPr bwMode="auto">
                <a:xfrm>
                  <a:off x="4719" y="7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9" name="Oval 342">
                  <a:extLst>
                    <a:ext uri="{FF2B5EF4-FFF2-40B4-BE49-F238E27FC236}">
                      <a16:creationId xmlns:a16="http://schemas.microsoft.com/office/drawing/2014/main" id="{D92FB257-978B-46A3-9512-78A98EA773F5}"/>
                    </a:ext>
                  </a:extLst>
                </p:cNvPr>
                <p:cNvSpPr>
                  <a:spLocks noChangeArrowheads="1"/>
                </p:cNvSpPr>
                <p:nvPr userDrawn="1"/>
              </p:nvSpPr>
              <p:spPr bwMode="auto">
                <a:xfrm>
                  <a:off x="4709" y="758"/>
                  <a:ext cx="1" cy="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0" name="Freeform 343">
                  <a:extLst>
                    <a:ext uri="{FF2B5EF4-FFF2-40B4-BE49-F238E27FC236}">
                      <a16:creationId xmlns:a16="http://schemas.microsoft.com/office/drawing/2014/main" id="{F0ABEE4A-7B50-49B9-909D-D525CF501E62}"/>
                    </a:ext>
                  </a:extLst>
                </p:cNvPr>
                <p:cNvSpPr>
                  <a:spLocks/>
                </p:cNvSpPr>
                <p:nvPr userDrawn="1"/>
              </p:nvSpPr>
              <p:spPr bwMode="auto">
                <a:xfrm>
                  <a:off x="4724" y="72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1" name="Freeform 344">
                  <a:extLst>
                    <a:ext uri="{FF2B5EF4-FFF2-40B4-BE49-F238E27FC236}">
                      <a16:creationId xmlns:a16="http://schemas.microsoft.com/office/drawing/2014/main" id="{D58D823E-324C-45AD-B532-DAD797F4928B}"/>
                    </a:ext>
                  </a:extLst>
                </p:cNvPr>
                <p:cNvSpPr>
                  <a:spLocks/>
                </p:cNvSpPr>
                <p:nvPr userDrawn="1"/>
              </p:nvSpPr>
              <p:spPr bwMode="auto">
                <a:xfrm>
                  <a:off x="4724" y="703"/>
                  <a:ext cx="5" cy="15"/>
                </a:xfrm>
                <a:custGeom>
                  <a:avLst/>
                  <a:gdLst>
                    <a:gd name="T0" fmla="*/ 0 w 1"/>
                    <a:gd name="T1" fmla="*/ 2 h 3"/>
                    <a:gd name="T2" fmla="*/ 1 w 1"/>
                    <a:gd name="T3" fmla="*/ 2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3"/>
                        <a:pt x="1" y="2"/>
                        <a:pt x="1" y="2"/>
                      </a:cubicBezTo>
                      <a:cubicBezTo>
                        <a:pt x="1" y="1"/>
                        <a:pt x="1" y="1"/>
                        <a:pt x="0" y="0"/>
                      </a:cubicBezTo>
                      <a:cubicBezTo>
                        <a:pt x="1" y="1"/>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2" name="Freeform 345">
                  <a:extLst>
                    <a:ext uri="{FF2B5EF4-FFF2-40B4-BE49-F238E27FC236}">
                      <a16:creationId xmlns:a16="http://schemas.microsoft.com/office/drawing/2014/main" id="{ABFBEE3C-7F34-4582-877C-0771CA9494CF}"/>
                    </a:ext>
                  </a:extLst>
                </p:cNvPr>
                <p:cNvSpPr>
                  <a:spLocks/>
                </p:cNvSpPr>
                <p:nvPr userDrawn="1"/>
              </p:nvSpPr>
              <p:spPr bwMode="auto">
                <a:xfrm>
                  <a:off x="4724" y="7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3" name="Freeform 346">
                  <a:extLst>
                    <a:ext uri="{FF2B5EF4-FFF2-40B4-BE49-F238E27FC236}">
                      <a16:creationId xmlns:a16="http://schemas.microsoft.com/office/drawing/2014/main" id="{8EDC7413-7C5B-49F3-8AD8-A4A16CEC716F}"/>
                    </a:ext>
                  </a:extLst>
                </p:cNvPr>
                <p:cNvSpPr>
                  <a:spLocks/>
                </p:cNvSpPr>
                <p:nvPr userDrawn="1"/>
              </p:nvSpPr>
              <p:spPr bwMode="auto">
                <a:xfrm>
                  <a:off x="4719" y="72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4" name="Freeform 347">
                  <a:extLst>
                    <a:ext uri="{FF2B5EF4-FFF2-40B4-BE49-F238E27FC236}">
                      <a16:creationId xmlns:a16="http://schemas.microsoft.com/office/drawing/2014/main" id="{AAC69C73-66FC-43C1-AAF6-F51A685AD3E4}"/>
                    </a:ext>
                  </a:extLst>
                </p:cNvPr>
                <p:cNvSpPr>
                  <a:spLocks/>
                </p:cNvSpPr>
                <p:nvPr userDrawn="1"/>
              </p:nvSpPr>
              <p:spPr bwMode="auto">
                <a:xfrm>
                  <a:off x="4719" y="7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5" name="Freeform 348">
                  <a:extLst>
                    <a:ext uri="{FF2B5EF4-FFF2-40B4-BE49-F238E27FC236}">
                      <a16:creationId xmlns:a16="http://schemas.microsoft.com/office/drawing/2014/main" id="{F3F7F436-2353-451C-9036-32305D466B68}"/>
                    </a:ext>
                  </a:extLst>
                </p:cNvPr>
                <p:cNvSpPr>
                  <a:spLocks/>
                </p:cNvSpPr>
                <p:nvPr userDrawn="1"/>
              </p:nvSpPr>
              <p:spPr bwMode="auto">
                <a:xfrm>
                  <a:off x="4719"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6" name="Freeform 349">
                  <a:extLst>
                    <a:ext uri="{FF2B5EF4-FFF2-40B4-BE49-F238E27FC236}">
                      <a16:creationId xmlns:a16="http://schemas.microsoft.com/office/drawing/2014/main" id="{B1F359B0-E9D1-4662-80BA-A4587003B186}"/>
                    </a:ext>
                  </a:extLst>
                </p:cNvPr>
                <p:cNvSpPr>
                  <a:spLocks/>
                </p:cNvSpPr>
                <p:nvPr userDrawn="1"/>
              </p:nvSpPr>
              <p:spPr bwMode="auto">
                <a:xfrm>
                  <a:off x="4704" y="743"/>
                  <a:ext cx="10"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1"/>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7" name="Freeform 350">
                  <a:extLst>
                    <a:ext uri="{FF2B5EF4-FFF2-40B4-BE49-F238E27FC236}">
                      <a16:creationId xmlns:a16="http://schemas.microsoft.com/office/drawing/2014/main" id="{C5336C3A-2165-41E9-BFDF-EA21757C9684}"/>
                    </a:ext>
                  </a:extLst>
                </p:cNvPr>
                <p:cNvSpPr>
                  <a:spLocks/>
                </p:cNvSpPr>
                <p:nvPr userDrawn="1"/>
              </p:nvSpPr>
              <p:spPr bwMode="auto">
                <a:xfrm>
                  <a:off x="4714" y="733"/>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8" name="Rectangle 351">
                  <a:extLst>
                    <a:ext uri="{FF2B5EF4-FFF2-40B4-BE49-F238E27FC236}">
                      <a16:creationId xmlns:a16="http://schemas.microsoft.com/office/drawing/2014/main" id="{3AC5CEAE-6504-4186-A411-4533F44BD7EB}"/>
                    </a:ext>
                  </a:extLst>
                </p:cNvPr>
                <p:cNvSpPr>
                  <a:spLocks noChangeArrowheads="1"/>
                </p:cNvSpPr>
                <p:nvPr userDrawn="1"/>
              </p:nvSpPr>
              <p:spPr bwMode="auto">
                <a:xfrm>
                  <a:off x="4714" y="73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9" name="Freeform 352">
                  <a:extLst>
                    <a:ext uri="{FF2B5EF4-FFF2-40B4-BE49-F238E27FC236}">
                      <a16:creationId xmlns:a16="http://schemas.microsoft.com/office/drawing/2014/main" id="{6EFA15B5-67D7-4A69-A8E6-087AD7B03F26}"/>
                    </a:ext>
                  </a:extLst>
                </p:cNvPr>
                <p:cNvSpPr>
                  <a:spLocks/>
                </p:cNvSpPr>
                <p:nvPr userDrawn="1"/>
              </p:nvSpPr>
              <p:spPr bwMode="auto">
                <a:xfrm>
                  <a:off x="4714" y="703"/>
                  <a:ext cx="5" cy="10"/>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1"/>
                        <a:pt x="0" y="1"/>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0" name="Freeform 353">
                  <a:extLst>
                    <a:ext uri="{FF2B5EF4-FFF2-40B4-BE49-F238E27FC236}">
                      <a16:creationId xmlns:a16="http://schemas.microsoft.com/office/drawing/2014/main" id="{BAEF6EE0-A959-4CCE-9C2F-D99EC9580F53}"/>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1" name="Rectangle 354">
                  <a:extLst>
                    <a:ext uri="{FF2B5EF4-FFF2-40B4-BE49-F238E27FC236}">
                      <a16:creationId xmlns:a16="http://schemas.microsoft.com/office/drawing/2014/main" id="{C9F1A5D0-BF72-4E97-8B5F-C99374EB86B7}"/>
                    </a:ext>
                  </a:extLst>
                </p:cNvPr>
                <p:cNvSpPr>
                  <a:spLocks noChangeArrowheads="1"/>
                </p:cNvSpPr>
                <p:nvPr userDrawn="1"/>
              </p:nvSpPr>
              <p:spPr bwMode="auto">
                <a:xfrm>
                  <a:off x="4714" y="67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2" name="Freeform 355">
                  <a:extLst>
                    <a:ext uri="{FF2B5EF4-FFF2-40B4-BE49-F238E27FC236}">
                      <a16:creationId xmlns:a16="http://schemas.microsoft.com/office/drawing/2014/main" id="{36CB28E5-C72E-44CD-BD04-4A38545EBCE9}"/>
                    </a:ext>
                  </a:extLst>
                </p:cNvPr>
                <p:cNvSpPr>
                  <a:spLocks/>
                </p:cNvSpPr>
                <p:nvPr userDrawn="1"/>
              </p:nvSpPr>
              <p:spPr bwMode="auto">
                <a:xfrm>
                  <a:off x="4714" y="713"/>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3" name="Freeform 356">
                  <a:extLst>
                    <a:ext uri="{FF2B5EF4-FFF2-40B4-BE49-F238E27FC236}">
                      <a16:creationId xmlns:a16="http://schemas.microsoft.com/office/drawing/2014/main" id="{83DACA27-CC76-473F-B300-3CA38130781E}"/>
                    </a:ext>
                  </a:extLst>
                </p:cNvPr>
                <p:cNvSpPr>
                  <a:spLocks/>
                </p:cNvSpPr>
                <p:nvPr userDrawn="1"/>
              </p:nvSpPr>
              <p:spPr bwMode="auto">
                <a:xfrm>
                  <a:off x="4719" y="69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4" name="Freeform 357">
                  <a:extLst>
                    <a:ext uri="{FF2B5EF4-FFF2-40B4-BE49-F238E27FC236}">
                      <a16:creationId xmlns:a16="http://schemas.microsoft.com/office/drawing/2014/main" id="{604BC4B4-46E4-4847-96F7-BCED369D3C20}"/>
                    </a:ext>
                  </a:extLst>
                </p:cNvPr>
                <p:cNvSpPr>
                  <a:spLocks/>
                </p:cNvSpPr>
                <p:nvPr userDrawn="1"/>
              </p:nvSpPr>
              <p:spPr bwMode="auto">
                <a:xfrm>
                  <a:off x="4719" y="7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5" name="Freeform 358">
                  <a:extLst>
                    <a:ext uri="{FF2B5EF4-FFF2-40B4-BE49-F238E27FC236}">
                      <a16:creationId xmlns:a16="http://schemas.microsoft.com/office/drawing/2014/main" id="{8335CC9F-AD2F-4844-BD76-25030D11200E}"/>
                    </a:ext>
                  </a:extLst>
                </p:cNvPr>
                <p:cNvSpPr>
                  <a:spLocks/>
                </p:cNvSpPr>
                <p:nvPr userDrawn="1"/>
              </p:nvSpPr>
              <p:spPr bwMode="auto">
                <a:xfrm>
                  <a:off x="4719" y="7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6" name="Freeform 359">
                  <a:extLst>
                    <a:ext uri="{FF2B5EF4-FFF2-40B4-BE49-F238E27FC236}">
                      <a16:creationId xmlns:a16="http://schemas.microsoft.com/office/drawing/2014/main" id="{C17D424D-5427-49D9-A17F-CBA13A98277A}"/>
                    </a:ext>
                  </a:extLst>
                </p:cNvPr>
                <p:cNvSpPr>
                  <a:spLocks/>
                </p:cNvSpPr>
                <p:nvPr userDrawn="1"/>
              </p:nvSpPr>
              <p:spPr bwMode="auto">
                <a:xfrm>
                  <a:off x="4689" y="673"/>
                  <a:ext cx="25" cy="15"/>
                </a:xfrm>
                <a:custGeom>
                  <a:avLst/>
                  <a:gdLst>
                    <a:gd name="T0" fmla="*/ 0 w 5"/>
                    <a:gd name="T1" fmla="*/ 1 h 3"/>
                    <a:gd name="T2" fmla="*/ 1 w 5"/>
                    <a:gd name="T3" fmla="*/ 3 h 3"/>
                    <a:gd name="T4" fmla="*/ 5 w 5"/>
                    <a:gd name="T5" fmla="*/ 2 h 3"/>
                    <a:gd name="T6" fmla="*/ 4 w 5"/>
                    <a:gd name="T7" fmla="*/ 1 h 3"/>
                    <a:gd name="T8" fmla="*/ 2 w 5"/>
                    <a:gd name="T9" fmla="*/ 2 h 3"/>
                    <a:gd name="T10" fmla="*/ 3 w 5"/>
                    <a:gd name="T11" fmla="*/ 1 h 3"/>
                    <a:gd name="T12" fmla="*/ 0 w 5"/>
                    <a:gd name="T13" fmla="*/ 0 h 3"/>
                    <a:gd name="T14" fmla="*/ 0 w 5"/>
                    <a:gd name="T15" fmla="*/ 1 h 3"/>
                    <a:gd name="T16" fmla="*/ 0 w 5"/>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1"/>
                      </a:moveTo>
                      <a:cubicBezTo>
                        <a:pt x="0" y="1"/>
                        <a:pt x="1" y="2"/>
                        <a:pt x="1" y="3"/>
                      </a:cubicBezTo>
                      <a:cubicBezTo>
                        <a:pt x="1" y="3"/>
                        <a:pt x="4" y="3"/>
                        <a:pt x="5" y="2"/>
                      </a:cubicBezTo>
                      <a:cubicBezTo>
                        <a:pt x="4" y="2"/>
                        <a:pt x="4" y="2"/>
                        <a:pt x="4" y="1"/>
                      </a:cubicBezTo>
                      <a:cubicBezTo>
                        <a:pt x="3" y="1"/>
                        <a:pt x="3" y="3"/>
                        <a:pt x="2" y="2"/>
                      </a:cubicBezTo>
                      <a:cubicBezTo>
                        <a:pt x="2" y="1"/>
                        <a:pt x="2" y="1"/>
                        <a:pt x="3" y="1"/>
                      </a:cubicBezTo>
                      <a:cubicBezTo>
                        <a:pt x="2" y="2"/>
                        <a:pt x="1"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7" name="Freeform 360">
                  <a:extLst>
                    <a:ext uri="{FF2B5EF4-FFF2-40B4-BE49-F238E27FC236}">
                      <a16:creationId xmlns:a16="http://schemas.microsoft.com/office/drawing/2014/main" id="{99EF9970-FF67-4B4D-935D-902EFE7A1EE1}"/>
                    </a:ext>
                  </a:extLst>
                </p:cNvPr>
                <p:cNvSpPr>
                  <a:spLocks/>
                </p:cNvSpPr>
                <p:nvPr userDrawn="1"/>
              </p:nvSpPr>
              <p:spPr bwMode="auto">
                <a:xfrm>
                  <a:off x="4714" y="683"/>
                  <a:ext cx="5" cy="10"/>
                </a:xfrm>
                <a:custGeom>
                  <a:avLst/>
                  <a:gdLst>
                    <a:gd name="T0" fmla="*/ 0 w 1"/>
                    <a:gd name="T1" fmla="*/ 1 h 2"/>
                    <a:gd name="T2" fmla="*/ 0 w 1"/>
                    <a:gd name="T3" fmla="*/ 2 h 2"/>
                    <a:gd name="T4" fmla="*/ 1 w 1"/>
                    <a:gd name="T5" fmla="*/ 0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0" y="2"/>
                        <a:pt x="0" y="2"/>
                      </a:cubicBezTo>
                      <a:cubicBezTo>
                        <a:pt x="0" y="1"/>
                        <a:pt x="0" y="1"/>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8" name="Freeform 361">
                  <a:extLst>
                    <a:ext uri="{FF2B5EF4-FFF2-40B4-BE49-F238E27FC236}">
                      <a16:creationId xmlns:a16="http://schemas.microsoft.com/office/drawing/2014/main" id="{A17917F7-1861-4C3A-ADCC-9D8C57F09448}"/>
                    </a:ext>
                  </a:extLst>
                </p:cNvPr>
                <p:cNvSpPr>
                  <a:spLocks/>
                </p:cNvSpPr>
                <p:nvPr userDrawn="1"/>
              </p:nvSpPr>
              <p:spPr bwMode="auto">
                <a:xfrm>
                  <a:off x="4704" y="693"/>
                  <a:ext cx="15" cy="10"/>
                </a:xfrm>
                <a:custGeom>
                  <a:avLst/>
                  <a:gdLst>
                    <a:gd name="T0" fmla="*/ 2 w 3"/>
                    <a:gd name="T1" fmla="*/ 1 h 2"/>
                    <a:gd name="T2" fmla="*/ 0 w 3"/>
                    <a:gd name="T3" fmla="*/ 1 h 2"/>
                    <a:gd name="T4" fmla="*/ 1 w 3"/>
                    <a:gd name="T5" fmla="*/ 2 h 2"/>
                    <a:gd name="T6" fmla="*/ 2 w 3"/>
                    <a:gd name="T7" fmla="*/ 1 h 2"/>
                    <a:gd name="T8" fmla="*/ 3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2" y="1"/>
                        <a:pt x="1" y="0"/>
                        <a:pt x="0" y="1"/>
                      </a:cubicBezTo>
                      <a:cubicBezTo>
                        <a:pt x="0" y="2"/>
                        <a:pt x="1" y="1"/>
                        <a:pt x="1" y="2"/>
                      </a:cubicBezTo>
                      <a:cubicBezTo>
                        <a:pt x="1" y="0"/>
                        <a:pt x="2" y="2"/>
                        <a:pt x="2" y="1"/>
                      </a:cubicBezTo>
                      <a:cubicBezTo>
                        <a:pt x="2" y="2"/>
                        <a:pt x="3" y="2"/>
                        <a:pt x="3" y="2"/>
                      </a:cubicBezTo>
                      <a:cubicBezTo>
                        <a:pt x="3"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3"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9" name="Freeform 362">
                  <a:extLst>
                    <a:ext uri="{FF2B5EF4-FFF2-40B4-BE49-F238E27FC236}">
                      <a16:creationId xmlns:a16="http://schemas.microsoft.com/office/drawing/2014/main" id="{E3792621-B17D-4BDB-8DE6-0135A8595145}"/>
                    </a:ext>
                  </a:extLst>
                </p:cNvPr>
                <p:cNvSpPr>
                  <a:spLocks/>
                </p:cNvSpPr>
                <p:nvPr userDrawn="1"/>
              </p:nvSpPr>
              <p:spPr bwMode="auto">
                <a:xfrm>
                  <a:off x="4694" y="7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0" name="Freeform 363">
                  <a:extLst>
                    <a:ext uri="{FF2B5EF4-FFF2-40B4-BE49-F238E27FC236}">
                      <a16:creationId xmlns:a16="http://schemas.microsoft.com/office/drawing/2014/main" id="{A881648D-438F-4475-A556-9EAE3650BEDE}"/>
                    </a:ext>
                  </a:extLst>
                </p:cNvPr>
                <p:cNvSpPr>
                  <a:spLocks/>
                </p:cNvSpPr>
                <p:nvPr userDrawn="1"/>
              </p:nvSpPr>
              <p:spPr bwMode="auto">
                <a:xfrm>
                  <a:off x="4699" y="733"/>
                  <a:ext cx="10" cy="10"/>
                </a:xfrm>
                <a:custGeom>
                  <a:avLst/>
                  <a:gdLst>
                    <a:gd name="T0" fmla="*/ 0 w 2"/>
                    <a:gd name="T1" fmla="*/ 1 h 2"/>
                    <a:gd name="T2" fmla="*/ 0 w 2"/>
                    <a:gd name="T3" fmla="*/ 1 h 2"/>
                    <a:gd name="T4" fmla="*/ 0 w 2"/>
                    <a:gd name="T5" fmla="*/ 1 h 2"/>
                    <a:gd name="T6" fmla="*/ 1 w 2"/>
                    <a:gd name="T7" fmla="*/ 1 h 2"/>
                    <a:gd name="T8" fmla="*/ 0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1"/>
                      </a:cubicBezTo>
                      <a:cubicBezTo>
                        <a:pt x="0" y="2"/>
                        <a:pt x="0" y="1"/>
                        <a:pt x="0" y="1"/>
                      </a:cubicBezTo>
                      <a:cubicBezTo>
                        <a:pt x="0" y="2"/>
                        <a:pt x="0" y="2"/>
                        <a:pt x="1" y="1"/>
                      </a:cubicBezTo>
                      <a:cubicBezTo>
                        <a:pt x="0" y="1"/>
                        <a:pt x="0" y="1"/>
                        <a:pt x="0" y="1"/>
                      </a:cubicBezTo>
                      <a:cubicBezTo>
                        <a:pt x="1" y="1"/>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1" name="Freeform 364">
                  <a:extLst>
                    <a:ext uri="{FF2B5EF4-FFF2-40B4-BE49-F238E27FC236}">
                      <a16:creationId xmlns:a16="http://schemas.microsoft.com/office/drawing/2014/main" id="{04C9C781-0EC2-41C3-B2B5-85E427940069}"/>
                    </a:ext>
                  </a:extLst>
                </p:cNvPr>
                <p:cNvSpPr>
                  <a:spLocks/>
                </p:cNvSpPr>
                <p:nvPr userDrawn="1"/>
              </p:nvSpPr>
              <p:spPr bwMode="auto">
                <a:xfrm>
                  <a:off x="4704" y="713"/>
                  <a:ext cx="5" cy="5"/>
                </a:xfrm>
                <a:custGeom>
                  <a:avLst/>
                  <a:gdLst>
                    <a:gd name="T0" fmla="*/ 1 w 1"/>
                    <a:gd name="T1" fmla="*/ 1 h 1"/>
                    <a:gd name="T2" fmla="*/ 0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0"/>
                        <a:pt x="0" y="0"/>
                        <a:pt x="0" y="0"/>
                      </a:cubicBezTo>
                      <a:cubicBezTo>
                        <a:pt x="0" y="0"/>
                        <a:pt x="0" y="0"/>
                        <a:pt x="0" y="0"/>
                      </a:cubicBez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2" name="Freeform 365">
                  <a:extLst>
                    <a:ext uri="{FF2B5EF4-FFF2-40B4-BE49-F238E27FC236}">
                      <a16:creationId xmlns:a16="http://schemas.microsoft.com/office/drawing/2014/main" id="{B360B65A-2C6E-4B18-8FEB-9391466FC129}"/>
                    </a:ext>
                  </a:extLst>
                </p:cNvPr>
                <p:cNvSpPr>
                  <a:spLocks/>
                </p:cNvSpPr>
                <p:nvPr userDrawn="1"/>
              </p:nvSpPr>
              <p:spPr bwMode="auto">
                <a:xfrm>
                  <a:off x="4714" y="67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3" name="Rectangle 366">
                  <a:extLst>
                    <a:ext uri="{FF2B5EF4-FFF2-40B4-BE49-F238E27FC236}">
                      <a16:creationId xmlns:a16="http://schemas.microsoft.com/office/drawing/2014/main" id="{AAA59E12-A264-4A5F-A093-59A67C83A8BC}"/>
                    </a:ext>
                  </a:extLst>
                </p:cNvPr>
                <p:cNvSpPr>
                  <a:spLocks noChangeArrowheads="1"/>
                </p:cNvSpPr>
                <p:nvPr userDrawn="1"/>
              </p:nvSpPr>
              <p:spPr bwMode="auto">
                <a:xfrm>
                  <a:off x="4714" y="66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4" name="Freeform 367">
                  <a:extLst>
                    <a:ext uri="{FF2B5EF4-FFF2-40B4-BE49-F238E27FC236}">
                      <a16:creationId xmlns:a16="http://schemas.microsoft.com/office/drawing/2014/main" id="{A548255B-4888-48E5-8AE8-9345B3C667A6}"/>
                    </a:ext>
                  </a:extLst>
                </p:cNvPr>
                <p:cNvSpPr>
                  <a:spLocks/>
                </p:cNvSpPr>
                <p:nvPr userDrawn="1"/>
              </p:nvSpPr>
              <p:spPr bwMode="auto">
                <a:xfrm>
                  <a:off x="4401"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5" name="Freeform 368">
                  <a:extLst>
                    <a:ext uri="{FF2B5EF4-FFF2-40B4-BE49-F238E27FC236}">
                      <a16:creationId xmlns:a16="http://schemas.microsoft.com/office/drawing/2014/main" id="{93F377D8-2460-470F-98C2-F0835079F2E4}"/>
                    </a:ext>
                  </a:extLst>
                </p:cNvPr>
                <p:cNvSpPr>
                  <a:spLocks/>
                </p:cNvSpPr>
                <p:nvPr userDrawn="1"/>
              </p:nvSpPr>
              <p:spPr bwMode="auto">
                <a:xfrm>
                  <a:off x="4401" y="7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6" name="Freeform 369">
                  <a:extLst>
                    <a:ext uri="{FF2B5EF4-FFF2-40B4-BE49-F238E27FC236}">
                      <a16:creationId xmlns:a16="http://schemas.microsoft.com/office/drawing/2014/main" id="{C4C18CE4-AB04-4EFE-AD02-0975827923E6}"/>
                    </a:ext>
                  </a:extLst>
                </p:cNvPr>
                <p:cNvSpPr>
                  <a:spLocks/>
                </p:cNvSpPr>
                <p:nvPr userDrawn="1"/>
              </p:nvSpPr>
              <p:spPr bwMode="auto">
                <a:xfrm>
                  <a:off x="4520" y="553"/>
                  <a:ext cx="10" cy="5"/>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0" y="0"/>
                        <a:pt x="1" y="0"/>
                      </a:cubicBezTo>
                      <a:cubicBezTo>
                        <a:pt x="1" y="1"/>
                        <a:pt x="1" y="1"/>
                        <a:pt x="1" y="1"/>
                      </a:cubicBezTo>
                      <a:cubicBezTo>
                        <a:pt x="1"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7" name="Freeform 370">
                  <a:extLst>
                    <a:ext uri="{FF2B5EF4-FFF2-40B4-BE49-F238E27FC236}">
                      <a16:creationId xmlns:a16="http://schemas.microsoft.com/office/drawing/2014/main" id="{42FDA689-9FE9-4D4E-BC8E-C6BAFE51AC45}"/>
                    </a:ext>
                  </a:extLst>
                </p:cNvPr>
                <p:cNvSpPr>
                  <a:spLocks/>
                </p:cNvSpPr>
                <p:nvPr userDrawn="1"/>
              </p:nvSpPr>
              <p:spPr bwMode="auto">
                <a:xfrm>
                  <a:off x="4426" y="653"/>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8" name="Freeform 371">
                  <a:extLst>
                    <a:ext uri="{FF2B5EF4-FFF2-40B4-BE49-F238E27FC236}">
                      <a16:creationId xmlns:a16="http://schemas.microsoft.com/office/drawing/2014/main" id="{620B7F36-1CD7-499B-A749-17C0044E3468}"/>
                    </a:ext>
                  </a:extLst>
                </p:cNvPr>
                <p:cNvSpPr>
                  <a:spLocks/>
                </p:cNvSpPr>
                <p:nvPr userDrawn="1"/>
              </p:nvSpPr>
              <p:spPr bwMode="auto">
                <a:xfrm>
                  <a:off x="4436" y="66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9" name="Freeform 372">
                  <a:extLst>
                    <a:ext uri="{FF2B5EF4-FFF2-40B4-BE49-F238E27FC236}">
                      <a16:creationId xmlns:a16="http://schemas.microsoft.com/office/drawing/2014/main" id="{FD1A732D-9FB0-49E5-BD66-5ECF7A5918FF}"/>
                    </a:ext>
                  </a:extLst>
                </p:cNvPr>
                <p:cNvSpPr>
                  <a:spLocks/>
                </p:cNvSpPr>
                <p:nvPr userDrawn="1"/>
              </p:nvSpPr>
              <p:spPr bwMode="auto">
                <a:xfrm>
                  <a:off x="4411" y="83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0" name="Freeform 373">
                  <a:extLst>
                    <a:ext uri="{FF2B5EF4-FFF2-40B4-BE49-F238E27FC236}">
                      <a16:creationId xmlns:a16="http://schemas.microsoft.com/office/drawing/2014/main" id="{307C3F18-4533-4800-BB8A-1C1F1236B3C5}"/>
                    </a:ext>
                  </a:extLst>
                </p:cNvPr>
                <p:cNvSpPr>
                  <a:spLocks/>
                </p:cNvSpPr>
                <p:nvPr userDrawn="1"/>
              </p:nvSpPr>
              <p:spPr bwMode="auto">
                <a:xfrm>
                  <a:off x="4659" y="58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1" name="Freeform 374">
                  <a:extLst>
                    <a:ext uri="{FF2B5EF4-FFF2-40B4-BE49-F238E27FC236}">
                      <a16:creationId xmlns:a16="http://schemas.microsoft.com/office/drawing/2014/main" id="{DB319896-9CFF-4F36-8F23-9ACF7A13E23F}"/>
                    </a:ext>
                  </a:extLst>
                </p:cNvPr>
                <p:cNvSpPr>
                  <a:spLocks/>
                </p:cNvSpPr>
                <p:nvPr userDrawn="1"/>
              </p:nvSpPr>
              <p:spPr bwMode="auto">
                <a:xfrm>
                  <a:off x="4361" y="76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2" name="Freeform 375">
                  <a:extLst>
                    <a:ext uri="{FF2B5EF4-FFF2-40B4-BE49-F238E27FC236}">
                      <a16:creationId xmlns:a16="http://schemas.microsoft.com/office/drawing/2014/main" id="{3C9F5E14-563D-4A4D-991B-37A3FE5FF8B7}"/>
                    </a:ext>
                  </a:extLst>
                </p:cNvPr>
                <p:cNvSpPr>
                  <a:spLocks/>
                </p:cNvSpPr>
                <p:nvPr userDrawn="1"/>
              </p:nvSpPr>
              <p:spPr bwMode="auto">
                <a:xfrm>
                  <a:off x="4650" y="578"/>
                  <a:ext cx="9"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0"/>
                        <a:pt x="2"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3" name="Freeform 376">
                  <a:extLst>
                    <a:ext uri="{FF2B5EF4-FFF2-40B4-BE49-F238E27FC236}">
                      <a16:creationId xmlns:a16="http://schemas.microsoft.com/office/drawing/2014/main" id="{DD5F760E-918D-48BE-A3EF-16839D3981F9}"/>
                    </a:ext>
                  </a:extLst>
                </p:cNvPr>
                <p:cNvSpPr>
                  <a:spLocks/>
                </p:cNvSpPr>
                <p:nvPr userDrawn="1"/>
              </p:nvSpPr>
              <p:spPr bwMode="auto">
                <a:xfrm>
                  <a:off x="4590"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4" name="Freeform 377">
                  <a:extLst>
                    <a:ext uri="{FF2B5EF4-FFF2-40B4-BE49-F238E27FC236}">
                      <a16:creationId xmlns:a16="http://schemas.microsoft.com/office/drawing/2014/main" id="{D118217D-5FD2-4F76-877D-16DA67842E06}"/>
                    </a:ext>
                  </a:extLst>
                </p:cNvPr>
                <p:cNvSpPr>
                  <a:spLocks/>
                </p:cNvSpPr>
                <p:nvPr userDrawn="1"/>
              </p:nvSpPr>
              <p:spPr bwMode="auto">
                <a:xfrm>
                  <a:off x="4669" y="8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5" name="Freeform 378">
                  <a:extLst>
                    <a:ext uri="{FF2B5EF4-FFF2-40B4-BE49-F238E27FC236}">
                      <a16:creationId xmlns:a16="http://schemas.microsoft.com/office/drawing/2014/main" id="{7EF772C8-CD98-4B96-B882-2FA6D45789C6}"/>
                    </a:ext>
                  </a:extLst>
                </p:cNvPr>
                <p:cNvSpPr>
                  <a:spLocks/>
                </p:cNvSpPr>
                <p:nvPr userDrawn="1"/>
              </p:nvSpPr>
              <p:spPr bwMode="auto">
                <a:xfrm>
                  <a:off x="4699" y="633"/>
                  <a:ext cx="5" cy="0"/>
                </a:xfrm>
                <a:custGeom>
                  <a:avLst/>
                  <a:gdLst>
                    <a:gd name="T0" fmla="*/ 0 w 1"/>
                    <a:gd name="T1" fmla="*/ 0 w 1"/>
                  </a:gdLst>
                  <a:ahLst/>
                  <a:cxnLst>
                    <a:cxn ang="0">
                      <a:pos x="T0" y="0"/>
                    </a:cxn>
                    <a:cxn ang="0">
                      <a:pos x="T1" y="0"/>
                    </a:cxn>
                  </a:cxnLst>
                  <a:rect l="0" t="0" r="r" b="b"/>
                  <a:pathLst>
                    <a:path w="1">
                      <a:moveTo>
                        <a:pt x="0" y="0"/>
                      </a:move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6" name="Freeform 379">
                  <a:extLst>
                    <a:ext uri="{FF2B5EF4-FFF2-40B4-BE49-F238E27FC236}">
                      <a16:creationId xmlns:a16="http://schemas.microsoft.com/office/drawing/2014/main" id="{6E61E6CF-1193-4916-8AC8-7C9D9E1ED1CB}"/>
                    </a:ext>
                  </a:extLst>
                </p:cNvPr>
                <p:cNvSpPr>
                  <a:spLocks/>
                </p:cNvSpPr>
                <p:nvPr userDrawn="1"/>
              </p:nvSpPr>
              <p:spPr bwMode="auto">
                <a:xfrm>
                  <a:off x="4689" y="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7" name="Freeform 380">
                  <a:extLst>
                    <a:ext uri="{FF2B5EF4-FFF2-40B4-BE49-F238E27FC236}">
                      <a16:creationId xmlns:a16="http://schemas.microsoft.com/office/drawing/2014/main" id="{0C91B701-431D-4BA6-8951-A7564A21111B}"/>
                    </a:ext>
                  </a:extLst>
                </p:cNvPr>
                <p:cNvSpPr>
                  <a:spLocks/>
                </p:cNvSpPr>
                <p:nvPr userDrawn="1"/>
              </p:nvSpPr>
              <p:spPr bwMode="auto">
                <a:xfrm>
                  <a:off x="4620" y="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8" name="Freeform 381">
                  <a:extLst>
                    <a:ext uri="{FF2B5EF4-FFF2-40B4-BE49-F238E27FC236}">
                      <a16:creationId xmlns:a16="http://schemas.microsoft.com/office/drawing/2014/main" id="{918E2000-0DDA-41CB-92E9-2A216CB56635}"/>
                    </a:ext>
                  </a:extLst>
                </p:cNvPr>
                <p:cNvSpPr>
                  <a:spLocks/>
                </p:cNvSpPr>
                <p:nvPr userDrawn="1"/>
              </p:nvSpPr>
              <p:spPr bwMode="auto">
                <a:xfrm>
                  <a:off x="4699" y="63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9" name="Freeform 382">
                  <a:extLst>
                    <a:ext uri="{FF2B5EF4-FFF2-40B4-BE49-F238E27FC236}">
                      <a16:creationId xmlns:a16="http://schemas.microsoft.com/office/drawing/2014/main" id="{49137031-0A78-4DC6-8F45-04A118DA0D70}"/>
                    </a:ext>
                  </a:extLst>
                </p:cNvPr>
                <p:cNvSpPr>
                  <a:spLocks/>
                </p:cNvSpPr>
                <p:nvPr userDrawn="1"/>
              </p:nvSpPr>
              <p:spPr bwMode="auto">
                <a:xfrm>
                  <a:off x="4704"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0" name="Freeform 383">
                  <a:extLst>
                    <a:ext uri="{FF2B5EF4-FFF2-40B4-BE49-F238E27FC236}">
                      <a16:creationId xmlns:a16="http://schemas.microsoft.com/office/drawing/2014/main" id="{9864C1B2-8D13-4D88-9EC6-33E3B9854061}"/>
                    </a:ext>
                  </a:extLst>
                </p:cNvPr>
                <p:cNvSpPr>
                  <a:spLocks/>
                </p:cNvSpPr>
                <p:nvPr userDrawn="1"/>
              </p:nvSpPr>
              <p:spPr bwMode="auto">
                <a:xfrm>
                  <a:off x="4699" y="6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1" name="Freeform 384">
                  <a:extLst>
                    <a:ext uri="{FF2B5EF4-FFF2-40B4-BE49-F238E27FC236}">
                      <a16:creationId xmlns:a16="http://schemas.microsoft.com/office/drawing/2014/main" id="{00DDA3CC-9853-49B1-B0E3-5834830D8523}"/>
                    </a:ext>
                  </a:extLst>
                </p:cNvPr>
                <p:cNvSpPr>
                  <a:spLocks/>
                </p:cNvSpPr>
                <p:nvPr userDrawn="1"/>
              </p:nvSpPr>
              <p:spPr bwMode="auto">
                <a:xfrm>
                  <a:off x="4470" y="92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2" name="Rectangle 385">
                  <a:extLst>
                    <a:ext uri="{FF2B5EF4-FFF2-40B4-BE49-F238E27FC236}">
                      <a16:creationId xmlns:a16="http://schemas.microsoft.com/office/drawing/2014/main" id="{F88C670E-B015-4FAC-98E8-6A6FCB6556D5}"/>
                    </a:ext>
                  </a:extLst>
                </p:cNvPr>
                <p:cNvSpPr>
                  <a:spLocks noChangeArrowheads="1"/>
                </p:cNvSpPr>
                <p:nvPr userDrawn="1"/>
              </p:nvSpPr>
              <p:spPr bwMode="auto">
                <a:xfrm>
                  <a:off x="4500" y="61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3" name="Freeform 386">
                  <a:extLst>
                    <a:ext uri="{FF2B5EF4-FFF2-40B4-BE49-F238E27FC236}">
                      <a16:creationId xmlns:a16="http://schemas.microsoft.com/office/drawing/2014/main" id="{46642D05-8D24-4609-BE14-CCE9EFA0EFC6}"/>
                    </a:ext>
                  </a:extLst>
                </p:cNvPr>
                <p:cNvSpPr>
                  <a:spLocks/>
                </p:cNvSpPr>
                <p:nvPr userDrawn="1"/>
              </p:nvSpPr>
              <p:spPr bwMode="auto">
                <a:xfrm>
                  <a:off x="4495" y="603"/>
                  <a:ext cx="5" cy="15"/>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1" y="2"/>
                        <a:pt x="1" y="2"/>
                      </a:cubicBezTo>
                      <a:cubicBezTo>
                        <a:pt x="0" y="0"/>
                        <a:pt x="0" y="0"/>
                        <a:pt x="0" y="0"/>
                      </a:cubicBez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4" name="Freeform 387">
                  <a:extLst>
                    <a:ext uri="{FF2B5EF4-FFF2-40B4-BE49-F238E27FC236}">
                      <a16:creationId xmlns:a16="http://schemas.microsoft.com/office/drawing/2014/main" id="{DB059644-CF5C-417C-B532-9F70FA2D2EBF}"/>
                    </a:ext>
                  </a:extLst>
                </p:cNvPr>
                <p:cNvSpPr>
                  <a:spLocks noEditPoints="1"/>
                </p:cNvSpPr>
                <p:nvPr userDrawn="1"/>
              </p:nvSpPr>
              <p:spPr bwMode="auto">
                <a:xfrm>
                  <a:off x="4356" y="553"/>
                  <a:ext cx="358" cy="404"/>
                </a:xfrm>
                <a:custGeom>
                  <a:avLst/>
                  <a:gdLst>
                    <a:gd name="T0" fmla="*/ 10 w 72"/>
                    <a:gd name="T1" fmla="*/ 47 h 81"/>
                    <a:gd name="T2" fmla="*/ 9 w 72"/>
                    <a:gd name="T3" fmla="*/ 42 h 81"/>
                    <a:gd name="T4" fmla="*/ 11 w 72"/>
                    <a:gd name="T5" fmla="*/ 40 h 81"/>
                    <a:gd name="T6" fmla="*/ 11 w 72"/>
                    <a:gd name="T7" fmla="*/ 35 h 81"/>
                    <a:gd name="T8" fmla="*/ 13 w 72"/>
                    <a:gd name="T9" fmla="*/ 30 h 81"/>
                    <a:gd name="T10" fmla="*/ 14 w 72"/>
                    <a:gd name="T11" fmla="*/ 21 h 81"/>
                    <a:gd name="T12" fmla="*/ 14 w 72"/>
                    <a:gd name="T13" fmla="*/ 21 h 81"/>
                    <a:gd name="T14" fmla="*/ 17 w 72"/>
                    <a:gd name="T15" fmla="*/ 22 h 81"/>
                    <a:gd name="T16" fmla="*/ 20 w 72"/>
                    <a:gd name="T17" fmla="*/ 18 h 81"/>
                    <a:gd name="T18" fmla="*/ 24 w 72"/>
                    <a:gd name="T19" fmla="*/ 15 h 81"/>
                    <a:gd name="T20" fmla="*/ 29 w 72"/>
                    <a:gd name="T21" fmla="*/ 12 h 81"/>
                    <a:gd name="T22" fmla="*/ 33 w 72"/>
                    <a:gd name="T23" fmla="*/ 9 h 81"/>
                    <a:gd name="T24" fmla="*/ 38 w 72"/>
                    <a:gd name="T25" fmla="*/ 9 h 81"/>
                    <a:gd name="T26" fmla="*/ 39 w 72"/>
                    <a:gd name="T27" fmla="*/ 10 h 81"/>
                    <a:gd name="T28" fmla="*/ 44 w 72"/>
                    <a:gd name="T29" fmla="*/ 8 h 81"/>
                    <a:gd name="T30" fmla="*/ 48 w 72"/>
                    <a:gd name="T31" fmla="*/ 8 h 81"/>
                    <a:gd name="T32" fmla="*/ 53 w 72"/>
                    <a:gd name="T33" fmla="*/ 7 h 81"/>
                    <a:gd name="T34" fmla="*/ 57 w 72"/>
                    <a:gd name="T35" fmla="*/ 11 h 81"/>
                    <a:gd name="T36" fmla="*/ 62 w 72"/>
                    <a:gd name="T37" fmla="*/ 14 h 81"/>
                    <a:gd name="T38" fmla="*/ 68 w 72"/>
                    <a:gd name="T39" fmla="*/ 20 h 81"/>
                    <a:gd name="T40" fmla="*/ 72 w 72"/>
                    <a:gd name="T41" fmla="*/ 21 h 81"/>
                    <a:gd name="T42" fmla="*/ 69 w 72"/>
                    <a:gd name="T43" fmla="*/ 17 h 81"/>
                    <a:gd name="T44" fmla="*/ 68 w 72"/>
                    <a:gd name="T45" fmla="*/ 14 h 81"/>
                    <a:gd name="T46" fmla="*/ 59 w 72"/>
                    <a:gd name="T47" fmla="*/ 5 h 81"/>
                    <a:gd name="T48" fmla="*/ 46 w 72"/>
                    <a:gd name="T49" fmla="*/ 0 h 81"/>
                    <a:gd name="T50" fmla="*/ 36 w 72"/>
                    <a:gd name="T51" fmla="*/ 1 h 81"/>
                    <a:gd name="T52" fmla="*/ 34 w 72"/>
                    <a:gd name="T53" fmla="*/ 1 h 81"/>
                    <a:gd name="T54" fmla="*/ 30 w 72"/>
                    <a:gd name="T55" fmla="*/ 5 h 81"/>
                    <a:gd name="T56" fmla="*/ 24 w 72"/>
                    <a:gd name="T57" fmla="*/ 7 h 81"/>
                    <a:gd name="T58" fmla="*/ 13 w 72"/>
                    <a:gd name="T59" fmla="*/ 17 h 81"/>
                    <a:gd name="T60" fmla="*/ 11 w 72"/>
                    <a:gd name="T61" fmla="*/ 20 h 81"/>
                    <a:gd name="T62" fmla="*/ 8 w 72"/>
                    <a:gd name="T63" fmla="*/ 27 h 81"/>
                    <a:gd name="T64" fmla="*/ 2 w 72"/>
                    <a:gd name="T65" fmla="*/ 33 h 81"/>
                    <a:gd name="T66" fmla="*/ 1 w 72"/>
                    <a:gd name="T67" fmla="*/ 43 h 81"/>
                    <a:gd name="T68" fmla="*/ 1 w 72"/>
                    <a:gd name="T69" fmla="*/ 52 h 81"/>
                    <a:gd name="T70" fmla="*/ 4 w 72"/>
                    <a:gd name="T71" fmla="*/ 64 h 81"/>
                    <a:gd name="T72" fmla="*/ 11 w 72"/>
                    <a:gd name="T73" fmla="*/ 72 h 81"/>
                    <a:gd name="T74" fmla="*/ 22 w 72"/>
                    <a:gd name="T75" fmla="*/ 80 h 81"/>
                    <a:gd name="T76" fmla="*/ 27 w 72"/>
                    <a:gd name="T77" fmla="*/ 81 h 81"/>
                    <a:gd name="T78" fmla="*/ 38 w 72"/>
                    <a:gd name="T79" fmla="*/ 77 h 81"/>
                    <a:gd name="T80" fmla="*/ 51 w 72"/>
                    <a:gd name="T81" fmla="*/ 74 h 81"/>
                    <a:gd name="T82" fmla="*/ 62 w 72"/>
                    <a:gd name="T83" fmla="*/ 61 h 81"/>
                    <a:gd name="T84" fmla="*/ 57 w 72"/>
                    <a:gd name="T85" fmla="*/ 59 h 81"/>
                    <a:gd name="T86" fmla="*/ 51 w 72"/>
                    <a:gd name="T87" fmla="*/ 64 h 81"/>
                    <a:gd name="T88" fmla="*/ 47 w 72"/>
                    <a:gd name="T89" fmla="*/ 67 h 81"/>
                    <a:gd name="T90" fmla="*/ 37 w 72"/>
                    <a:gd name="T91" fmla="*/ 73 h 81"/>
                    <a:gd name="T92" fmla="*/ 33 w 72"/>
                    <a:gd name="T93" fmla="*/ 76 h 81"/>
                    <a:gd name="T94" fmla="*/ 27 w 72"/>
                    <a:gd name="T95" fmla="*/ 73 h 81"/>
                    <a:gd name="T96" fmla="*/ 22 w 72"/>
                    <a:gd name="T97" fmla="*/ 73 h 81"/>
                    <a:gd name="T98" fmla="*/ 22 w 72"/>
                    <a:gd name="T99" fmla="*/ 71 h 81"/>
                    <a:gd name="T100" fmla="*/ 17 w 72"/>
                    <a:gd name="T101" fmla="*/ 69 h 81"/>
                    <a:gd name="T102" fmla="*/ 15 w 72"/>
                    <a:gd name="T103" fmla="*/ 66 h 81"/>
                    <a:gd name="T104" fmla="*/ 13 w 72"/>
                    <a:gd name="T105" fmla="*/ 63 h 81"/>
                    <a:gd name="T106" fmla="*/ 12 w 72"/>
                    <a:gd name="T107" fmla="*/ 60 h 81"/>
                    <a:gd name="T108" fmla="*/ 9 w 72"/>
                    <a:gd name="T109" fmla="*/ 53 h 81"/>
                    <a:gd name="T110" fmla="*/ 10 w 72"/>
                    <a:gd name="T111" fmla="*/ 38 h 81"/>
                    <a:gd name="T112" fmla="*/ 66 w 72"/>
                    <a:gd name="T113" fmla="*/ 13 h 81"/>
                    <a:gd name="T114" fmla="*/ 25 w 72"/>
                    <a:gd name="T115"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81">
                      <a:moveTo>
                        <a:pt x="9" y="50"/>
                      </a:moveTo>
                      <a:cubicBezTo>
                        <a:pt x="10" y="49"/>
                        <a:pt x="10" y="49"/>
                        <a:pt x="10" y="49"/>
                      </a:cubicBezTo>
                      <a:cubicBezTo>
                        <a:pt x="11" y="50"/>
                        <a:pt x="11" y="51"/>
                        <a:pt x="12" y="50"/>
                      </a:cubicBezTo>
                      <a:cubicBezTo>
                        <a:pt x="9" y="50"/>
                        <a:pt x="11" y="47"/>
                        <a:pt x="9" y="47"/>
                      </a:cubicBezTo>
                      <a:cubicBezTo>
                        <a:pt x="9" y="47"/>
                        <a:pt x="9" y="47"/>
                        <a:pt x="9" y="47"/>
                      </a:cubicBezTo>
                      <a:cubicBezTo>
                        <a:pt x="9" y="47"/>
                        <a:pt x="10" y="47"/>
                        <a:pt x="10" y="47"/>
                      </a:cubicBezTo>
                      <a:cubicBezTo>
                        <a:pt x="11" y="46"/>
                        <a:pt x="8" y="46"/>
                        <a:pt x="8" y="45"/>
                      </a:cubicBezTo>
                      <a:cubicBezTo>
                        <a:pt x="8" y="44"/>
                        <a:pt x="9" y="44"/>
                        <a:pt x="9" y="44"/>
                      </a:cubicBezTo>
                      <a:cubicBezTo>
                        <a:pt x="9" y="43"/>
                        <a:pt x="9" y="43"/>
                        <a:pt x="9" y="43"/>
                      </a:cubicBezTo>
                      <a:cubicBezTo>
                        <a:pt x="9" y="43"/>
                        <a:pt x="9" y="43"/>
                        <a:pt x="9" y="43"/>
                      </a:cubicBezTo>
                      <a:cubicBezTo>
                        <a:pt x="9" y="42"/>
                        <a:pt x="9" y="42"/>
                        <a:pt x="9" y="42"/>
                      </a:cubicBezTo>
                      <a:cubicBezTo>
                        <a:pt x="9" y="42"/>
                        <a:pt x="9" y="42"/>
                        <a:pt x="9" y="42"/>
                      </a:cubicBezTo>
                      <a:cubicBezTo>
                        <a:pt x="9" y="42"/>
                        <a:pt x="8" y="41"/>
                        <a:pt x="8" y="41"/>
                      </a:cubicBezTo>
                      <a:cubicBezTo>
                        <a:pt x="9" y="40"/>
                        <a:pt x="8" y="41"/>
                        <a:pt x="9" y="41"/>
                      </a:cubicBezTo>
                      <a:cubicBezTo>
                        <a:pt x="8" y="40"/>
                        <a:pt x="8" y="40"/>
                        <a:pt x="8" y="40"/>
                      </a:cubicBezTo>
                      <a:cubicBezTo>
                        <a:pt x="9" y="40"/>
                        <a:pt x="9" y="41"/>
                        <a:pt x="9" y="41"/>
                      </a:cubicBezTo>
                      <a:cubicBezTo>
                        <a:pt x="12" y="41"/>
                        <a:pt x="9" y="40"/>
                        <a:pt x="11" y="39"/>
                      </a:cubicBezTo>
                      <a:cubicBezTo>
                        <a:pt x="11" y="40"/>
                        <a:pt x="11" y="40"/>
                        <a:pt x="11" y="40"/>
                      </a:cubicBezTo>
                      <a:cubicBezTo>
                        <a:pt x="12" y="40"/>
                        <a:pt x="12" y="39"/>
                        <a:pt x="13" y="38"/>
                      </a:cubicBezTo>
                      <a:cubicBezTo>
                        <a:pt x="12" y="38"/>
                        <a:pt x="10" y="39"/>
                        <a:pt x="10" y="38"/>
                      </a:cubicBezTo>
                      <a:cubicBezTo>
                        <a:pt x="10" y="38"/>
                        <a:pt x="10" y="38"/>
                        <a:pt x="10" y="37"/>
                      </a:cubicBezTo>
                      <a:cubicBezTo>
                        <a:pt x="11" y="37"/>
                        <a:pt x="11" y="37"/>
                        <a:pt x="11" y="36"/>
                      </a:cubicBezTo>
                      <a:cubicBezTo>
                        <a:pt x="12" y="37"/>
                        <a:pt x="12" y="37"/>
                        <a:pt x="12" y="37"/>
                      </a:cubicBezTo>
                      <a:cubicBezTo>
                        <a:pt x="12" y="36"/>
                        <a:pt x="11" y="36"/>
                        <a:pt x="11" y="35"/>
                      </a:cubicBezTo>
                      <a:cubicBezTo>
                        <a:pt x="11" y="35"/>
                        <a:pt x="12" y="35"/>
                        <a:pt x="13" y="35"/>
                      </a:cubicBezTo>
                      <a:cubicBezTo>
                        <a:pt x="14" y="34"/>
                        <a:pt x="11" y="35"/>
                        <a:pt x="12" y="34"/>
                      </a:cubicBezTo>
                      <a:cubicBezTo>
                        <a:pt x="12" y="33"/>
                        <a:pt x="12" y="32"/>
                        <a:pt x="12" y="31"/>
                      </a:cubicBezTo>
                      <a:cubicBezTo>
                        <a:pt x="13" y="30"/>
                        <a:pt x="13" y="31"/>
                        <a:pt x="13" y="31"/>
                      </a:cubicBezTo>
                      <a:cubicBezTo>
                        <a:pt x="13" y="30"/>
                        <a:pt x="13" y="30"/>
                        <a:pt x="13" y="30"/>
                      </a:cubicBezTo>
                      <a:cubicBezTo>
                        <a:pt x="13" y="30"/>
                        <a:pt x="13" y="30"/>
                        <a:pt x="13" y="30"/>
                      </a:cubicBezTo>
                      <a:cubicBezTo>
                        <a:pt x="13" y="30"/>
                        <a:pt x="12" y="30"/>
                        <a:pt x="12" y="29"/>
                      </a:cubicBezTo>
                      <a:cubicBezTo>
                        <a:pt x="11" y="28"/>
                        <a:pt x="15" y="28"/>
                        <a:pt x="14" y="27"/>
                      </a:cubicBezTo>
                      <a:cubicBezTo>
                        <a:pt x="14" y="26"/>
                        <a:pt x="14" y="27"/>
                        <a:pt x="15" y="27"/>
                      </a:cubicBezTo>
                      <a:cubicBezTo>
                        <a:pt x="15" y="25"/>
                        <a:pt x="15" y="26"/>
                        <a:pt x="14" y="24"/>
                      </a:cubicBezTo>
                      <a:cubicBezTo>
                        <a:pt x="16" y="24"/>
                        <a:pt x="16" y="24"/>
                        <a:pt x="16" y="24"/>
                      </a:cubicBezTo>
                      <a:cubicBezTo>
                        <a:pt x="14" y="24"/>
                        <a:pt x="14" y="22"/>
                        <a:pt x="14" y="21"/>
                      </a:cubicBezTo>
                      <a:cubicBezTo>
                        <a:pt x="13" y="21"/>
                        <a:pt x="13" y="21"/>
                        <a:pt x="13" y="21"/>
                      </a:cubicBezTo>
                      <a:cubicBezTo>
                        <a:pt x="13" y="20"/>
                        <a:pt x="13" y="20"/>
                        <a:pt x="13" y="20"/>
                      </a:cubicBezTo>
                      <a:cubicBezTo>
                        <a:pt x="13" y="20"/>
                        <a:pt x="14" y="20"/>
                        <a:pt x="14" y="20"/>
                      </a:cubicBezTo>
                      <a:cubicBezTo>
                        <a:pt x="14" y="20"/>
                        <a:pt x="14" y="20"/>
                        <a:pt x="14" y="20"/>
                      </a:cubicBezTo>
                      <a:cubicBezTo>
                        <a:pt x="14" y="20"/>
                        <a:pt x="15" y="21"/>
                        <a:pt x="15" y="21"/>
                      </a:cubicBezTo>
                      <a:cubicBezTo>
                        <a:pt x="15" y="21"/>
                        <a:pt x="14" y="21"/>
                        <a:pt x="14" y="21"/>
                      </a:cubicBezTo>
                      <a:cubicBezTo>
                        <a:pt x="15" y="22"/>
                        <a:pt x="15" y="23"/>
                        <a:pt x="16" y="23"/>
                      </a:cubicBezTo>
                      <a:cubicBezTo>
                        <a:pt x="16" y="23"/>
                        <a:pt x="16" y="23"/>
                        <a:pt x="16" y="22"/>
                      </a:cubicBezTo>
                      <a:cubicBezTo>
                        <a:pt x="16" y="23"/>
                        <a:pt x="16" y="23"/>
                        <a:pt x="16" y="23"/>
                      </a:cubicBezTo>
                      <a:cubicBezTo>
                        <a:pt x="16" y="23"/>
                        <a:pt x="16" y="23"/>
                        <a:pt x="16" y="22"/>
                      </a:cubicBezTo>
                      <a:cubicBezTo>
                        <a:pt x="17" y="23"/>
                        <a:pt x="17" y="23"/>
                        <a:pt x="17" y="23"/>
                      </a:cubicBezTo>
                      <a:cubicBezTo>
                        <a:pt x="17" y="22"/>
                        <a:pt x="17" y="22"/>
                        <a:pt x="17" y="22"/>
                      </a:cubicBezTo>
                      <a:cubicBezTo>
                        <a:pt x="18" y="22"/>
                        <a:pt x="18" y="22"/>
                        <a:pt x="18" y="22"/>
                      </a:cubicBezTo>
                      <a:cubicBezTo>
                        <a:pt x="18" y="20"/>
                        <a:pt x="17" y="18"/>
                        <a:pt x="19" y="16"/>
                      </a:cubicBezTo>
                      <a:cubicBezTo>
                        <a:pt x="19" y="17"/>
                        <a:pt x="20" y="17"/>
                        <a:pt x="20" y="18"/>
                      </a:cubicBezTo>
                      <a:cubicBezTo>
                        <a:pt x="19" y="17"/>
                        <a:pt x="20" y="19"/>
                        <a:pt x="19" y="20"/>
                      </a:cubicBezTo>
                      <a:cubicBezTo>
                        <a:pt x="19" y="19"/>
                        <a:pt x="20" y="20"/>
                        <a:pt x="20" y="20"/>
                      </a:cubicBezTo>
                      <a:cubicBezTo>
                        <a:pt x="20" y="18"/>
                        <a:pt x="20" y="18"/>
                        <a:pt x="20" y="18"/>
                      </a:cubicBezTo>
                      <a:cubicBezTo>
                        <a:pt x="21" y="19"/>
                        <a:pt x="21" y="18"/>
                        <a:pt x="21" y="18"/>
                      </a:cubicBezTo>
                      <a:cubicBezTo>
                        <a:pt x="20" y="17"/>
                        <a:pt x="22" y="16"/>
                        <a:pt x="22" y="16"/>
                      </a:cubicBezTo>
                      <a:cubicBezTo>
                        <a:pt x="22" y="16"/>
                        <a:pt x="22" y="17"/>
                        <a:pt x="22" y="17"/>
                      </a:cubicBezTo>
                      <a:cubicBezTo>
                        <a:pt x="23" y="18"/>
                        <a:pt x="21" y="15"/>
                        <a:pt x="23" y="15"/>
                      </a:cubicBezTo>
                      <a:cubicBezTo>
                        <a:pt x="23" y="15"/>
                        <a:pt x="22" y="15"/>
                        <a:pt x="23" y="15"/>
                      </a:cubicBezTo>
                      <a:cubicBezTo>
                        <a:pt x="23" y="15"/>
                        <a:pt x="24" y="14"/>
                        <a:pt x="24" y="15"/>
                      </a:cubicBezTo>
                      <a:cubicBezTo>
                        <a:pt x="24" y="15"/>
                        <a:pt x="24" y="15"/>
                        <a:pt x="24" y="15"/>
                      </a:cubicBezTo>
                      <a:cubicBezTo>
                        <a:pt x="25" y="14"/>
                        <a:pt x="27" y="12"/>
                        <a:pt x="27" y="11"/>
                      </a:cubicBezTo>
                      <a:cubicBezTo>
                        <a:pt x="27" y="11"/>
                        <a:pt x="28" y="13"/>
                        <a:pt x="28" y="13"/>
                      </a:cubicBezTo>
                      <a:cubicBezTo>
                        <a:pt x="28" y="13"/>
                        <a:pt x="28" y="12"/>
                        <a:pt x="27" y="10"/>
                      </a:cubicBezTo>
                      <a:cubicBezTo>
                        <a:pt x="27" y="8"/>
                        <a:pt x="27" y="7"/>
                        <a:pt x="27" y="7"/>
                      </a:cubicBezTo>
                      <a:cubicBezTo>
                        <a:pt x="28" y="8"/>
                        <a:pt x="30" y="11"/>
                        <a:pt x="29" y="12"/>
                      </a:cubicBezTo>
                      <a:cubicBezTo>
                        <a:pt x="30" y="12"/>
                        <a:pt x="30" y="12"/>
                        <a:pt x="31" y="11"/>
                      </a:cubicBezTo>
                      <a:cubicBezTo>
                        <a:pt x="30" y="11"/>
                        <a:pt x="29" y="10"/>
                        <a:pt x="30" y="10"/>
                      </a:cubicBezTo>
                      <a:cubicBezTo>
                        <a:pt x="31" y="11"/>
                        <a:pt x="30" y="10"/>
                        <a:pt x="32" y="11"/>
                      </a:cubicBezTo>
                      <a:cubicBezTo>
                        <a:pt x="32" y="11"/>
                        <a:pt x="31" y="8"/>
                        <a:pt x="32" y="8"/>
                      </a:cubicBezTo>
                      <a:cubicBezTo>
                        <a:pt x="32" y="9"/>
                        <a:pt x="32" y="10"/>
                        <a:pt x="32" y="11"/>
                      </a:cubicBezTo>
                      <a:cubicBezTo>
                        <a:pt x="32" y="11"/>
                        <a:pt x="32" y="10"/>
                        <a:pt x="33" y="9"/>
                      </a:cubicBezTo>
                      <a:cubicBezTo>
                        <a:pt x="33" y="9"/>
                        <a:pt x="33" y="8"/>
                        <a:pt x="33" y="8"/>
                      </a:cubicBezTo>
                      <a:cubicBezTo>
                        <a:pt x="33" y="9"/>
                        <a:pt x="33" y="10"/>
                        <a:pt x="34" y="10"/>
                      </a:cubicBezTo>
                      <a:cubicBezTo>
                        <a:pt x="34" y="10"/>
                        <a:pt x="35" y="10"/>
                        <a:pt x="35" y="10"/>
                      </a:cubicBezTo>
                      <a:cubicBezTo>
                        <a:pt x="35" y="9"/>
                        <a:pt x="35" y="9"/>
                        <a:pt x="35" y="9"/>
                      </a:cubicBezTo>
                      <a:cubicBezTo>
                        <a:pt x="36" y="9"/>
                        <a:pt x="35" y="6"/>
                        <a:pt x="37" y="6"/>
                      </a:cubicBezTo>
                      <a:cubicBezTo>
                        <a:pt x="37" y="6"/>
                        <a:pt x="37" y="8"/>
                        <a:pt x="38" y="9"/>
                      </a:cubicBezTo>
                      <a:cubicBezTo>
                        <a:pt x="38" y="7"/>
                        <a:pt x="39" y="3"/>
                        <a:pt x="40" y="2"/>
                      </a:cubicBezTo>
                      <a:cubicBezTo>
                        <a:pt x="40" y="3"/>
                        <a:pt x="40" y="3"/>
                        <a:pt x="40" y="3"/>
                      </a:cubicBezTo>
                      <a:cubicBezTo>
                        <a:pt x="42" y="2"/>
                        <a:pt x="42" y="2"/>
                        <a:pt x="42" y="2"/>
                      </a:cubicBezTo>
                      <a:cubicBezTo>
                        <a:pt x="41" y="4"/>
                        <a:pt x="39" y="7"/>
                        <a:pt x="39" y="9"/>
                      </a:cubicBezTo>
                      <a:cubicBezTo>
                        <a:pt x="39" y="9"/>
                        <a:pt x="39" y="9"/>
                        <a:pt x="40" y="9"/>
                      </a:cubicBezTo>
                      <a:cubicBezTo>
                        <a:pt x="40" y="10"/>
                        <a:pt x="39" y="10"/>
                        <a:pt x="39" y="10"/>
                      </a:cubicBezTo>
                      <a:cubicBezTo>
                        <a:pt x="39" y="10"/>
                        <a:pt x="41" y="10"/>
                        <a:pt x="41" y="10"/>
                      </a:cubicBezTo>
                      <a:cubicBezTo>
                        <a:pt x="41" y="9"/>
                        <a:pt x="42" y="9"/>
                        <a:pt x="42" y="8"/>
                      </a:cubicBezTo>
                      <a:cubicBezTo>
                        <a:pt x="40" y="9"/>
                        <a:pt x="40" y="9"/>
                        <a:pt x="40" y="9"/>
                      </a:cubicBezTo>
                      <a:cubicBezTo>
                        <a:pt x="40" y="8"/>
                        <a:pt x="41" y="6"/>
                        <a:pt x="43" y="6"/>
                      </a:cubicBezTo>
                      <a:cubicBezTo>
                        <a:pt x="43" y="6"/>
                        <a:pt x="42" y="8"/>
                        <a:pt x="42" y="9"/>
                      </a:cubicBezTo>
                      <a:cubicBezTo>
                        <a:pt x="43" y="8"/>
                        <a:pt x="44" y="8"/>
                        <a:pt x="44" y="8"/>
                      </a:cubicBezTo>
                      <a:cubicBezTo>
                        <a:pt x="43" y="9"/>
                        <a:pt x="43" y="9"/>
                        <a:pt x="43" y="9"/>
                      </a:cubicBezTo>
                      <a:cubicBezTo>
                        <a:pt x="44" y="9"/>
                        <a:pt x="45" y="7"/>
                        <a:pt x="45" y="8"/>
                      </a:cubicBezTo>
                      <a:cubicBezTo>
                        <a:pt x="46" y="9"/>
                        <a:pt x="46" y="10"/>
                        <a:pt x="46" y="9"/>
                      </a:cubicBezTo>
                      <a:cubicBezTo>
                        <a:pt x="46" y="8"/>
                        <a:pt x="46" y="4"/>
                        <a:pt x="47" y="3"/>
                      </a:cubicBezTo>
                      <a:cubicBezTo>
                        <a:pt x="47" y="3"/>
                        <a:pt x="49" y="4"/>
                        <a:pt x="49" y="5"/>
                      </a:cubicBezTo>
                      <a:cubicBezTo>
                        <a:pt x="49" y="6"/>
                        <a:pt x="48" y="7"/>
                        <a:pt x="48" y="8"/>
                      </a:cubicBezTo>
                      <a:cubicBezTo>
                        <a:pt x="48" y="8"/>
                        <a:pt x="48" y="8"/>
                        <a:pt x="48" y="8"/>
                      </a:cubicBezTo>
                      <a:cubicBezTo>
                        <a:pt x="49" y="8"/>
                        <a:pt x="48" y="9"/>
                        <a:pt x="49" y="9"/>
                      </a:cubicBezTo>
                      <a:cubicBezTo>
                        <a:pt x="49" y="8"/>
                        <a:pt x="50" y="9"/>
                        <a:pt x="49" y="8"/>
                      </a:cubicBezTo>
                      <a:cubicBezTo>
                        <a:pt x="50" y="8"/>
                        <a:pt x="50" y="8"/>
                        <a:pt x="51" y="9"/>
                      </a:cubicBezTo>
                      <a:cubicBezTo>
                        <a:pt x="51" y="8"/>
                        <a:pt x="53" y="6"/>
                        <a:pt x="54" y="6"/>
                      </a:cubicBezTo>
                      <a:cubicBezTo>
                        <a:pt x="53" y="7"/>
                        <a:pt x="53" y="7"/>
                        <a:pt x="53" y="7"/>
                      </a:cubicBezTo>
                      <a:cubicBezTo>
                        <a:pt x="55" y="8"/>
                        <a:pt x="55" y="9"/>
                        <a:pt x="56" y="10"/>
                      </a:cubicBezTo>
                      <a:cubicBezTo>
                        <a:pt x="56" y="10"/>
                        <a:pt x="57" y="11"/>
                        <a:pt x="56" y="11"/>
                      </a:cubicBezTo>
                      <a:cubicBezTo>
                        <a:pt x="56" y="11"/>
                        <a:pt x="57" y="11"/>
                        <a:pt x="57" y="11"/>
                      </a:cubicBezTo>
                      <a:cubicBezTo>
                        <a:pt x="57" y="13"/>
                        <a:pt x="56" y="11"/>
                        <a:pt x="56" y="12"/>
                      </a:cubicBezTo>
                      <a:cubicBezTo>
                        <a:pt x="57" y="12"/>
                        <a:pt x="58" y="12"/>
                        <a:pt x="58" y="12"/>
                      </a:cubicBezTo>
                      <a:cubicBezTo>
                        <a:pt x="59" y="11"/>
                        <a:pt x="57" y="11"/>
                        <a:pt x="57" y="11"/>
                      </a:cubicBezTo>
                      <a:cubicBezTo>
                        <a:pt x="57" y="10"/>
                        <a:pt x="59" y="9"/>
                        <a:pt x="61" y="10"/>
                      </a:cubicBezTo>
                      <a:cubicBezTo>
                        <a:pt x="62" y="10"/>
                        <a:pt x="61" y="11"/>
                        <a:pt x="61" y="11"/>
                      </a:cubicBezTo>
                      <a:cubicBezTo>
                        <a:pt x="63" y="13"/>
                        <a:pt x="65" y="11"/>
                        <a:pt x="65" y="13"/>
                      </a:cubicBezTo>
                      <a:cubicBezTo>
                        <a:pt x="65" y="15"/>
                        <a:pt x="64" y="14"/>
                        <a:pt x="63" y="15"/>
                      </a:cubicBezTo>
                      <a:cubicBezTo>
                        <a:pt x="62" y="14"/>
                        <a:pt x="63" y="13"/>
                        <a:pt x="62" y="13"/>
                      </a:cubicBezTo>
                      <a:cubicBezTo>
                        <a:pt x="62" y="14"/>
                        <a:pt x="62" y="14"/>
                        <a:pt x="62" y="14"/>
                      </a:cubicBezTo>
                      <a:cubicBezTo>
                        <a:pt x="62" y="14"/>
                        <a:pt x="61" y="13"/>
                        <a:pt x="61" y="13"/>
                      </a:cubicBezTo>
                      <a:cubicBezTo>
                        <a:pt x="61" y="14"/>
                        <a:pt x="64" y="16"/>
                        <a:pt x="64" y="18"/>
                      </a:cubicBezTo>
                      <a:cubicBezTo>
                        <a:pt x="64" y="18"/>
                        <a:pt x="65" y="19"/>
                        <a:pt x="65" y="18"/>
                      </a:cubicBezTo>
                      <a:cubicBezTo>
                        <a:pt x="65" y="18"/>
                        <a:pt x="65" y="18"/>
                        <a:pt x="65" y="18"/>
                      </a:cubicBezTo>
                      <a:cubicBezTo>
                        <a:pt x="65" y="17"/>
                        <a:pt x="66" y="18"/>
                        <a:pt x="66" y="17"/>
                      </a:cubicBezTo>
                      <a:cubicBezTo>
                        <a:pt x="67" y="18"/>
                        <a:pt x="68" y="18"/>
                        <a:pt x="68" y="20"/>
                      </a:cubicBezTo>
                      <a:cubicBezTo>
                        <a:pt x="67" y="20"/>
                        <a:pt x="67" y="20"/>
                        <a:pt x="67" y="20"/>
                      </a:cubicBezTo>
                      <a:cubicBezTo>
                        <a:pt x="68" y="20"/>
                        <a:pt x="68" y="19"/>
                        <a:pt x="67" y="19"/>
                      </a:cubicBezTo>
                      <a:cubicBezTo>
                        <a:pt x="68" y="19"/>
                        <a:pt x="67" y="21"/>
                        <a:pt x="68" y="21"/>
                      </a:cubicBezTo>
                      <a:cubicBezTo>
                        <a:pt x="69" y="20"/>
                        <a:pt x="69" y="20"/>
                        <a:pt x="69" y="20"/>
                      </a:cubicBezTo>
                      <a:cubicBezTo>
                        <a:pt x="69" y="21"/>
                        <a:pt x="71" y="22"/>
                        <a:pt x="71" y="23"/>
                      </a:cubicBezTo>
                      <a:cubicBezTo>
                        <a:pt x="72" y="22"/>
                        <a:pt x="71" y="23"/>
                        <a:pt x="72" y="21"/>
                      </a:cubicBezTo>
                      <a:cubicBezTo>
                        <a:pt x="70" y="23"/>
                        <a:pt x="71" y="19"/>
                        <a:pt x="70" y="20"/>
                      </a:cubicBezTo>
                      <a:cubicBezTo>
                        <a:pt x="71" y="19"/>
                        <a:pt x="70" y="19"/>
                        <a:pt x="70" y="17"/>
                      </a:cubicBezTo>
                      <a:cubicBezTo>
                        <a:pt x="70" y="17"/>
                        <a:pt x="70" y="18"/>
                        <a:pt x="70" y="17"/>
                      </a:cubicBezTo>
                      <a:cubicBezTo>
                        <a:pt x="70" y="17"/>
                        <a:pt x="69" y="17"/>
                        <a:pt x="69" y="17"/>
                      </a:cubicBezTo>
                      <a:cubicBezTo>
                        <a:pt x="69" y="17"/>
                        <a:pt x="69" y="17"/>
                        <a:pt x="69" y="17"/>
                      </a:cubicBezTo>
                      <a:cubicBezTo>
                        <a:pt x="69" y="17"/>
                        <a:pt x="69" y="17"/>
                        <a:pt x="69" y="17"/>
                      </a:cubicBezTo>
                      <a:cubicBezTo>
                        <a:pt x="69" y="17"/>
                        <a:pt x="69" y="17"/>
                        <a:pt x="69" y="17"/>
                      </a:cubicBezTo>
                      <a:cubicBezTo>
                        <a:pt x="69" y="17"/>
                        <a:pt x="69" y="17"/>
                        <a:pt x="69" y="18"/>
                      </a:cubicBezTo>
                      <a:cubicBezTo>
                        <a:pt x="68" y="18"/>
                        <a:pt x="67" y="16"/>
                        <a:pt x="67" y="16"/>
                      </a:cubicBezTo>
                      <a:cubicBezTo>
                        <a:pt x="67" y="15"/>
                        <a:pt x="67" y="16"/>
                        <a:pt x="67" y="16"/>
                      </a:cubicBezTo>
                      <a:cubicBezTo>
                        <a:pt x="66" y="15"/>
                        <a:pt x="66" y="15"/>
                        <a:pt x="66" y="15"/>
                      </a:cubicBezTo>
                      <a:cubicBezTo>
                        <a:pt x="67" y="15"/>
                        <a:pt x="67" y="13"/>
                        <a:pt x="68" y="14"/>
                      </a:cubicBezTo>
                      <a:cubicBezTo>
                        <a:pt x="67" y="13"/>
                        <a:pt x="67" y="13"/>
                        <a:pt x="67" y="13"/>
                      </a:cubicBezTo>
                      <a:cubicBezTo>
                        <a:pt x="67" y="12"/>
                        <a:pt x="67" y="11"/>
                        <a:pt x="66" y="11"/>
                      </a:cubicBezTo>
                      <a:cubicBezTo>
                        <a:pt x="66" y="10"/>
                        <a:pt x="65" y="10"/>
                        <a:pt x="65" y="10"/>
                      </a:cubicBezTo>
                      <a:cubicBezTo>
                        <a:pt x="65" y="10"/>
                        <a:pt x="64" y="9"/>
                        <a:pt x="64" y="9"/>
                      </a:cubicBezTo>
                      <a:cubicBezTo>
                        <a:pt x="64" y="9"/>
                        <a:pt x="64" y="9"/>
                        <a:pt x="64" y="9"/>
                      </a:cubicBezTo>
                      <a:cubicBezTo>
                        <a:pt x="63" y="8"/>
                        <a:pt x="60" y="8"/>
                        <a:pt x="59" y="5"/>
                      </a:cubicBezTo>
                      <a:cubicBezTo>
                        <a:pt x="59" y="5"/>
                        <a:pt x="58" y="5"/>
                        <a:pt x="57" y="4"/>
                      </a:cubicBezTo>
                      <a:cubicBezTo>
                        <a:pt x="57" y="3"/>
                        <a:pt x="57" y="3"/>
                        <a:pt x="57" y="3"/>
                      </a:cubicBezTo>
                      <a:cubicBezTo>
                        <a:pt x="57" y="3"/>
                        <a:pt x="55" y="2"/>
                        <a:pt x="55" y="2"/>
                      </a:cubicBezTo>
                      <a:cubicBezTo>
                        <a:pt x="55" y="0"/>
                        <a:pt x="51" y="0"/>
                        <a:pt x="50" y="0"/>
                      </a:cubicBezTo>
                      <a:cubicBezTo>
                        <a:pt x="49" y="0"/>
                        <a:pt x="49" y="0"/>
                        <a:pt x="49" y="0"/>
                      </a:cubicBezTo>
                      <a:cubicBezTo>
                        <a:pt x="48" y="0"/>
                        <a:pt x="47" y="0"/>
                        <a:pt x="46" y="0"/>
                      </a:cubicBezTo>
                      <a:cubicBezTo>
                        <a:pt x="46" y="1"/>
                        <a:pt x="46" y="1"/>
                        <a:pt x="46" y="1"/>
                      </a:cubicBezTo>
                      <a:cubicBezTo>
                        <a:pt x="45" y="2"/>
                        <a:pt x="44" y="0"/>
                        <a:pt x="42" y="1"/>
                      </a:cubicBezTo>
                      <a:cubicBezTo>
                        <a:pt x="42" y="0"/>
                        <a:pt x="42" y="0"/>
                        <a:pt x="43" y="1"/>
                      </a:cubicBezTo>
                      <a:cubicBezTo>
                        <a:pt x="42" y="0"/>
                        <a:pt x="41" y="0"/>
                        <a:pt x="40" y="1"/>
                      </a:cubicBezTo>
                      <a:cubicBezTo>
                        <a:pt x="39" y="1"/>
                        <a:pt x="38" y="2"/>
                        <a:pt x="37" y="1"/>
                      </a:cubicBezTo>
                      <a:cubicBezTo>
                        <a:pt x="37" y="2"/>
                        <a:pt x="36" y="1"/>
                        <a:pt x="36" y="1"/>
                      </a:cubicBezTo>
                      <a:cubicBezTo>
                        <a:pt x="36" y="1"/>
                        <a:pt x="36" y="1"/>
                        <a:pt x="36" y="1"/>
                      </a:cubicBezTo>
                      <a:cubicBezTo>
                        <a:pt x="36" y="1"/>
                        <a:pt x="36" y="1"/>
                        <a:pt x="36" y="1"/>
                      </a:cubicBezTo>
                      <a:cubicBezTo>
                        <a:pt x="36" y="1"/>
                        <a:pt x="35" y="1"/>
                        <a:pt x="35" y="1"/>
                      </a:cubicBezTo>
                      <a:cubicBezTo>
                        <a:pt x="35" y="1"/>
                        <a:pt x="36" y="1"/>
                        <a:pt x="36" y="1"/>
                      </a:cubicBezTo>
                      <a:cubicBezTo>
                        <a:pt x="35" y="1"/>
                        <a:pt x="35" y="2"/>
                        <a:pt x="34" y="2"/>
                      </a:cubicBezTo>
                      <a:cubicBezTo>
                        <a:pt x="34" y="1"/>
                        <a:pt x="34" y="1"/>
                        <a:pt x="34" y="1"/>
                      </a:cubicBezTo>
                      <a:cubicBezTo>
                        <a:pt x="34" y="1"/>
                        <a:pt x="34" y="1"/>
                        <a:pt x="34" y="1"/>
                      </a:cubicBezTo>
                      <a:cubicBezTo>
                        <a:pt x="33" y="1"/>
                        <a:pt x="34" y="2"/>
                        <a:pt x="34" y="2"/>
                      </a:cubicBezTo>
                      <a:cubicBezTo>
                        <a:pt x="34" y="2"/>
                        <a:pt x="34" y="3"/>
                        <a:pt x="34" y="3"/>
                      </a:cubicBezTo>
                      <a:cubicBezTo>
                        <a:pt x="33" y="2"/>
                        <a:pt x="33" y="4"/>
                        <a:pt x="32" y="3"/>
                      </a:cubicBezTo>
                      <a:cubicBezTo>
                        <a:pt x="32" y="3"/>
                        <a:pt x="29" y="4"/>
                        <a:pt x="30" y="5"/>
                      </a:cubicBezTo>
                      <a:cubicBezTo>
                        <a:pt x="30" y="5"/>
                        <a:pt x="30" y="5"/>
                        <a:pt x="30" y="5"/>
                      </a:cubicBezTo>
                      <a:cubicBezTo>
                        <a:pt x="29" y="5"/>
                        <a:pt x="29" y="5"/>
                        <a:pt x="29" y="6"/>
                      </a:cubicBezTo>
                      <a:cubicBezTo>
                        <a:pt x="28" y="5"/>
                        <a:pt x="28" y="5"/>
                        <a:pt x="28" y="5"/>
                      </a:cubicBezTo>
                      <a:cubicBezTo>
                        <a:pt x="27" y="7"/>
                        <a:pt x="27" y="7"/>
                        <a:pt x="27" y="7"/>
                      </a:cubicBezTo>
                      <a:cubicBezTo>
                        <a:pt x="27" y="6"/>
                        <a:pt x="26" y="6"/>
                        <a:pt x="26" y="5"/>
                      </a:cubicBezTo>
                      <a:cubicBezTo>
                        <a:pt x="25" y="7"/>
                        <a:pt x="25" y="6"/>
                        <a:pt x="25" y="8"/>
                      </a:cubicBezTo>
                      <a:cubicBezTo>
                        <a:pt x="24" y="7"/>
                        <a:pt x="24" y="7"/>
                        <a:pt x="24" y="7"/>
                      </a:cubicBezTo>
                      <a:cubicBezTo>
                        <a:pt x="24" y="8"/>
                        <a:pt x="24" y="9"/>
                        <a:pt x="23" y="9"/>
                      </a:cubicBezTo>
                      <a:cubicBezTo>
                        <a:pt x="22" y="8"/>
                        <a:pt x="21" y="9"/>
                        <a:pt x="20" y="10"/>
                      </a:cubicBezTo>
                      <a:cubicBezTo>
                        <a:pt x="19" y="11"/>
                        <a:pt x="17" y="12"/>
                        <a:pt x="16" y="13"/>
                      </a:cubicBezTo>
                      <a:cubicBezTo>
                        <a:pt x="18" y="14"/>
                        <a:pt x="14" y="13"/>
                        <a:pt x="15" y="14"/>
                      </a:cubicBezTo>
                      <a:cubicBezTo>
                        <a:pt x="15" y="14"/>
                        <a:pt x="14" y="14"/>
                        <a:pt x="14" y="14"/>
                      </a:cubicBezTo>
                      <a:cubicBezTo>
                        <a:pt x="14" y="15"/>
                        <a:pt x="12" y="15"/>
                        <a:pt x="13" y="17"/>
                      </a:cubicBezTo>
                      <a:cubicBezTo>
                        <a:pt x="12" y="16"/>
                        <a:pt x="12" y="16"/>
                        <a:pt x="12" y="16"/>
                      </a:cubicBezTo>
                      <a:cubicBezTo>
                        <a:pt x="12" y="16"/>
                        <a:pt x="12" y="16"/>
                        <a:pt x="12" y="16"/>
                      </a:cubicBezTo>
                      <a:cubicBezTo>
                        <a:pt x="11" y="16"/>
                        <a:pt x="11" y="16"/>
                        <a:pt x="11" y="16"/>
                      </a:cubicBezTo>
                      <a:cubicBezTo>
                        <a:pt x="10" y="17"/>
                        <a:pt x="12" y="18"/>
                        <a:pt x="13" y="19"/>
                      </a:cubicBezTo>
                      <a:cubicBezTo>
                        <a:pt x="12" y="19"/>
                        <a:pt x="11" y="19"/>
                        <a:pt x="12" y="20"/>
                      </a:cubicBezTo>
                      <a:cubicBezTo>
                        <a:pt x="11" y="20"/>
                        <a:pt x="11" y="20"/>
                        <a:pt x="11" y="20"/>
                      </a:cubicBezTo>
                      <a:cubicBezTo>
                        <a:pt x="11" y="20"/>
                        <a:pt x="9" y="22"/>
                        <a:pt x="10" y="23"/>
                      </a:cubicBezTo>
                      <a:cubicBezTo>
                        <a:pt x="9" y="23"/>
                        <a:pt x="9" y="23"/>
                        <a:pt x="9" y="23"/>
                      </a:cubicBezTo>
                      <a:cubicBezTo>
                        <a:pt x="9" y="24"/>
                        <a:pt x="9" y="24"/>
                        <a:pt x="8" y="25"/>
                      </a:cubicBezTo>
                      <a:cubicBezTo>
                        <a:pt x="8" y="25"/>
                        <a:pt x="8" y="25"/>
                        <a:pt x="8" y="25"/>
                      </a:cubicBezTo>
                      <a:cubicBezTo>
                        <a:pt x="9" y="26"/>
                        <a:pt x="8" y="26"/>
                        <a:pt x="8" y="27"/>
                      </a:cubicBezTo>
                      <a:cubicBezTo>
                        <a:pt x="8" y="27"/>
                        <a:pt x="8" y="27"/>
                        <a:pt x="8" y="27"/>
                      </a:cubicBezTo>
                      <a:cubicBezTo>
                        <a:pt x="6" y="28"/>
                        <a:pt x="8" y="28"/>
                        <a:pt x="6" y="29"/>
                      </a:cubicBezTo>
                      <a:cubicBezTo>
                        <a:pt x="7" y="30"/>
                        <a:pt x="7" y="30"/>
                        <a:pt x="7" y="30"/>
                      </a:cubicBezTo>
                      <a:cubicBezTo>
                        <a:pt x="8" y="31"/>
                        <a:pt x="5" y="31"/>
                        <a:pt x="5" y="32"/>
                      </a:cubicBezTo>
                      <a:cubicBezTo>
                        <a:pt x="6" y="32"/>
                        <a:pt x="6" y="32"/>
                        <a:pt x="6" y="32"/>
                      </a:cubicBezTo>
                      <a:cubicBezTo>
                        <a:pt x="6" y="33"/>
                        <a:pt x="3" y="33"/>
                        <a:pt x="2" y="34"/>
                      </a:cubicBezTo>
                      <a:cubicBezTo>
                        <a:pt x="2" y="34"/>
                        <a:pt x="2" y="33"/>
                        <a:pt x="2" y="33"/>
                      </a:cubicBezTo>
                      <a:cubicBezTo>
                        <a:pt x="1" y="34"/>
                        <a:pt x="3" y="34"/>
                        <a:pt x="3" y="35"/>
                      </a:cubicBezTo>
                      <a:cubicBezTo>
                        <a:pt x="2" y="35"/>
                        <a:pt x="2" y="34"/>
                        <a:pt x="1" y="35"/>
                      </a:cubicBezTo>
                      <a:cubicBezTo>
                        <a:pt x="1" y="35"/>
                        <a:pt x="3" y="38"/>
                        <a:pt x="1" y="39"/>
                      </a:cubicBezTo>
                      <a:cubicBezTo>
                        <a:pt x="2" y="39"/>
                        <a:pt x="2" y="39"/>
                        <a:pt x="2" y="39"/>
                      </a:cubicBezTo>
                      <a:cubicBezTo>
                        <a:pt x="2" y="40"/>
                        <a:pt x="0" y="42"/>
                        <a:pt x="2" y="43"/>
                      </a:cubicBezTo>
                      <a:cubicBezTo>
                        <a:pt x="1" y="43"/>
                        <a:pt x="1" y="43"/>
                        <a:pt x="1" y="43"/>
                      </a:cubicBezTo>
                      <a:cubicBezTo>
                        <a:pt x="1" y="44"/>
                        <a:pt x="2" y="45"/>
                        <a:pt x="2" y="46"/>
                      </a:cubicBezTo>
                      <a:cubicBezTo>
                        <a:pt x="1" y="46"/>
                        <a:pt x="1" y="47"/>
                        <a:pt x="2" y="48"/>
                      </a:cubicBezTo>
                      <a:cubicBezTo>
                        <a:pt x="2" y="49"/>
                        <a:pt x="2" y="50"/>
                        <a:pt x="1" y="50"/>
                      </a:cubicBezTo>
                      <a:cubicBezTo>
                        <a:pt x="1" y="50"/>
                        <a:pt x="1" y="51"/>
                        <a:pt x="1" y="51"/>
                      </a:cubicBezTo>
                      <a:cubicBezTo>
                        <a:pt x="1" y="52"/>
                        <a:pt x="1" y="52"/>
                        <a:pt x="1" y="52"/>
                      </a:cubicBezTo>
                      <a:cubicBezTo>
                        <a:pt x="1" y="52"/>
                        <a:pt x="1" y="52"/>
                        <a:pt x="1" y="52"/>
                      </a:cubicBezTo>
                      <a:cubicBezTo>
                        <a:pt x="1" y="54"/>
                        <a:pt x="2" y="54"/>
                        <a:pt x="3" y="55"/>
                      </a:cubicBezTo>
                      <a:cubicBezTo>
                        <a:pt x="2" y="55"/>
                        <a:pt x="2" y="55"/>
                        <a:pt x="2" y="55"/>
                      </a:cubicBezTo>
                      <a:cubicBezTo>
                        <a:pt x="2" y="57"/>
                        <a:pt x="2" y="57"/>
                        <a:pt x="4" y="58"/>
                      </a:cubicBezTo>
                      <a:cubicBezTo>
                        <a:pt x="3" y="59"/>
                        <a:pt x="3" y="59"/>
                        <a:pt x="3" y="59"/>
                      </a:cubicBezTo>
                      <a:cubicBezTo>
                        <a:pt x="4" y="59"/>
                        <a:pt x="2" y="62"/>
                        <a:pt x="4" y="64"/>
                      </a:cubicBezTo>
                      <a:cubicBezTo>
                        <a:pt x="4" y="64"/>
                        <a:pt x="4" y="64"/>
                        <a:pt x="4" y="64"/>
                      </a:cubicBezTo>
                      <a:cubicBezTo>
                        <a:pt x="6" y="65"/>
                        <a:pt x="5" y="70"/>
                        <a:pt x="8" y="69"/>
                      </a:cubicBezTo>
                      <a:cubicBezTo>
                        <a:pt x="10" y="70"/>
                        <a:pt x="10" y="70"/>
                        <a:pt x="10" y="70"/>
                      </a:cubicBezTo>
                      <a:cubicBezTo>
                        <a:pt x="9" y="68"/>
                        <a:pt x="11" y="69"/>
                        <a:pt x="11" y="68"/>
                      </a:cubicBezTo>
                      <a:cubicBezTo>
                        <a:pt x="11" y="69"/>
                        <a:pt x="11" y="70"/>
                        <a:pt x="11" y="70"/>
                      </a:cubicBezTo>
                      <a:cubicBezTo>
                        <a:pt x="11" y="70"/>
                        <a:pt x="11" y="70"/>
                        <a:pt x="11" y="70"/>
                      </a:cubicBezTo>
                      <a:cubicBezTo>
                        <a:pt x="9" y="70"/>
                        <a:pt x="12" y="72"/>
                        <a:pt x="11" y="72"/>
                      </a:cubicBezTo>
                      <a:cubicBezTo>
                        <a:pt x="14" y="75"/>
                        <a:pt x="17" y="78"/>
                        <a:pt x="20" y="80"/>
                      </a:cubicBezTo>
                      <a:cubicBezTo>
                        <a:pt x="21" y="78"/>
                        <a:pt x="21" y="78"/>
                        <a:pt x="21" y="78"/>
                      </a:cubicBezTo>
                      <a:cubicBezTo>
                        <a:pt x="22" y="79"/>
                        <a:pt x="22" y="79"/>
                        <a:pt x="22" y="79"/>
                      </a:cubicBezTo>
                      <a:cubicBezTo>
                        <a:pt x="22" y="79"/>
                        <a:pt x="22" y="80"/>
                        <a:pt x="21" y="79"/>
                      </a:cubicBezTo>
                      <a:cubicBezTo>
                        <a:pt x="21" y="80"/>
                        <a:pt x="23" y="79"/>
                        <a:pt x="23" y="79"/>
                      </a:cubicBezTo>
                      <a:cubicBezTo>
                        <a:pt x="24" y="80"/>
                        <a:pt x="22" y="80"/>
                        <a:pt x="22" y="80"/>
                      </a:cubicBezTo>
                      <a:cubicBezTo>
                        <a:pt x="23" y="81"/>
                        <a:pt x="23" y="81"/>
                        <a:pt x="23" y="81"/>
                      </a:cubicBezTo>
                      <a:cubicBezTo>
                        <a:pt x="23" y="80"/>
                        <a:pt x="23" y="80"/>
                        <a:pt x="23" y="80"/>
                      </a:cubicBezTo>
                      <a:cubicBezTo>
                        <a:pt x="24" y="80"/>
                        <a:pt x="24" y="79"/>
                        <a:pt x="25" y="80"/>
                      </a:cubicBezTo>
                      <a:cubicBezTo>
                        <a:pt x="26" y="80"/>
                        <a:pt x="25" y="81"/>
                        <a:pt x="25" y="81"/>
                      </a:cubicBezTo>
                      <a:cubicBezTo>
                        <a:pt x="25" y="81"/>
                        <a:pt x="25" y="81"/>
                        <a:pt x="26" y="81"/>
                      </a:cubicBezTo>
                      <a:cubicBezTo>
                        <a:pt x="26" y="81"/>
                        <a:pt x="26" y="81"/>
                        <a:pt x="27" y="81"/>
                      </a:cubicBezTo>
                      <a:cubicBezTo>
                        <a:pt x="27" y="81"/>
                        <a:pt x="27" y="81"/>
                        <a:pt x="27" y="81"/>
                      </a:cubicBezTo>
                      <a:cubicBezTo>
                        <a:pt x="27" y="80"/>
                        <a:pt x="27" y="80"/>
                        <a:pt x="27" y="80"/>
                      </a:cubicBezTo>
                      <a:cubicBezTo>
                        <a:pt x="28" y="80"/>
                        <a:pt x="28" y="80"/>
                        <a:pt x="28" y="79"/>
                      </a:cubicBezTo>
                      <a:cubicBezTo>
                        <a:pt x="29" y="81"/>
                        <a:pt x="34" y="80"/>
                        <a:pt x="34" y="80"/>
                      </a:cubicBezTo>
                      <a:cubicBezTo>
                        <a:pt x="35" y="79"/>
                        <a:pt x="36" y="79"/>
                        <a:pt x="38" y="79"/>
                      </a:cubicBezTo>
                      <a:cubicBezTo>
                        <a:pt x="37" y="79"/>
                        <a:pt x="37" y="77"/>
                        <a:pt x="38" y="77"/>
                      </a:cubicBezTo>
                      <a:cubicBezTo>
                        <a:pt x="38" y="80"/>
                        <a:pt x="40" y="78"/>
                        <a:pt x="41" y="79"/>
                      </a:cubicBezTo>
                      <a:cubicBezTo>
                        <a:pt x="40" y="78"/>
                        <a:pt x="44" y="78"/>
                        <a:pt x="42" y="77"/>
                      </a:cubicBezTo>
                      <a:cubicBezTo>
                        <a:pt x="43" y="77"/>
                        <a:pt x="43" y="78"/>
                        <a:pt x="43" y="78"/>
                      </a:cubicBezTo>
                      <a:cubicBezTo>
                        <a:pt x="45" y="76"/>
                        <a:pt x="48" y="77"/>
                        <a:pt x="50" y="75"/>
                      </a:cubicBezTo>
                      <a:cubicBezTo>
                        <a:pt x="50" y="75"/>
                        <a:pt x="49" y="74"/>
                        <a:pt x="49" y="74"/>
                      </a:cubicBezTo>
                      <a:cubicBezTo>
                        <a:pt x="51" y="74"/>
                        <a:pt x="51" y="74"/>
                        <a:pt x="51" y="74"/>
                      </a:cubicBezTo>
                      <a:cubicBezTo>
                        <a:pt x="52" y="74"/>
                        <a:pt x="51" y="72"/>
                        <a:pt x="52" y="73"/>
                      </a:cubicBezTo>
                      <a:cubicBezTo>
                        <a:pt x="52" y="73"/>
                        <a:pt x="51" y="72"/>
                        <a:pt x="52" y="72"/>
                      </a:cubicBezTo>
                      <a:cubicBezTo>
                        <a:pt x="54" y="71"/>
                        <a:pt x="56" y="69"/>
                        <a:pt x="57" y="67"/>
                      </a:cubicBezTo>
                      <a:cubicBezTo>
                        <a:pt x="59" y="65"/>
                        <a:pt x="61" y="64"/>
                        <a:pt x="63" y="62"/>
                      </a:cubicBezTo>
                      <a:cubicBezTo>
                        <a:pt x="62" y="63"/>
                        <a:pt x="63" y="62"/>
                        <a:pt x="63" y="62"/>
                      </a:cubicBezTo>
                      <a:cubicBezTo>
                        <a:pt x="63" y="62"/>
                        <a:pt x="62" y="61"/>
                        <a:pt x="62" y="61"/>
                      </a:cubicBezTo>
                      <a:cubicBezTo>
                        <a:pt x="62" y="61"/>
                        <a:pt x="62" y="61"/>
                        <a:pt x="63" y="60"/>
                      </a:cubicBezTo>
                      <a:cubicBezTo>
                        <a:pt x="64" y="60"/>
                        <a:pt x="64" y="60"/>
                        <a:pt x="64" y="60"/>
                      </a:cubicBezTo>
                      <a:cubicBezTo>
                        <a:pt x="63" y="59"/>
                        <a:pt x="65" y="58"/>
                        <a:pt x="64" y="57"/>
                      </a:cubicBezTo>
                      <a:cubicBezTo>
                        <a:pt x="64" y="58"/>
                        <a:pt x="64" y="58"/>
                        <a:pt x="64" y="58"/>
                      </a:cubicBezTo>
                      <a:cubicBezTo>
                        <a:pt x="63" y="56"/>
                        <a:pt x="61" y="57"/>
                        <a:pt x="59" y="56"/>
                      </a:cubicBezTo>
                      <a:cubicBezTo>
                        <a:pt x="60" y="58"/>
                        <a:pt x="56" y="57"/>
                        <a:pt x="57" y="59"/>
                      </a:cubicBezTo>
                      <a:cubicBezTo>
                        <a:pt x="57" y="59"/>
                        <a:pt x="57" y="59"/>
                        <a:pt x="57" y="59"/>
                      </a:cubicBezTo>
                      <a:cubicBezTo>
                        <a:pt x="57" y="59"/>
                        <a:pt x="57" y="60"/>
                        <a:pt x="56" y="60"/>
                      </a:cubicBezTo>
                      <a:cubicBezTo>
                        <a:pt x="56" y="60"/>
                        <a:pt x="56" y="60"/>
                        <a:pt x="56" y="60"/>
                      </a:cubicBezTo>
                      <a:cubicBezTo>
                        <a:pt x="55" y="62"/>
                        <a:pt x="53" y="62"/>
                        <a:pt x="51" y="64"/>
                      </a:cubicBezTo>
                      <a:cubicBezTo>
                        <a:pt x="52" y="64"/>
                        <a:pt x="52" y="64"/>
                        <a:pt x="52" y="64"/>
                      </a:cubicBezTo>
                      <a:cubicBezTo>
                        <a:pt x="52" y="64"/>
                        <a:pt x="51" y="64"/>
                        <a:pt x="51" y="64"/>
                      </a:cubicBezTo>
                      <a:cubicBezTo>
                        <a:pt x="51" y="66"/>
                        <a:pt x="52" y="63"/>
                        <a:pt x="53" y="65"/>
                      </a:cubicBezTo>
                      <a:cubicBezTo>
                        <a:pt x="51" y="64"/>
                        <a:pt x="50" y="67"/>
                        <a:pt x="48" y="66"/>
                      </a:cubicBezTo>
                      <a:cubicBezTo>
                        <a:pt x="47" y="67"/>
                        <a:pt x="49" y="67"/>
                        <a:pt x="48" y="67"/>
                      </a:cubicBezTo>
                      <a:cubicBezTo>
                        <a:pt x="48" y="67"/>
                        <a:pt x="48" y="67"/>
                        <a:pt x="48" y="67"/>
                      </a:cubicBezTo>
                      <a:cubicBezTo>
                        <a:pt x="48" y="68"/>
                        <a:pt x="48" y="68"/>
                        <a:pt x="48" y="68"/>
                      </a:cubicBezTo>
                      <a:cubicBezTo>
                        <a:pt x="48" y="68"/>
                        <a:pt x="47" y="67"/>
                        <a:pt x="47" y="67"/>
                      </a:cubicBezTo>
                      <a:cubicBezTo>
                        <a:pt x="47" y="67"/>
                        <a:pt x="47" y="67"/>
                        <a:pt x="47" y="67"/>
                      </a:cubicBezTo>
                      <a:cubicBezTo>
                        <a:pt x="46" y="66"/>
                        <a:pt x="45" y="68"/>
                        <a:pt x="45" y="68"/>
                      </a:cubicBezTo>
                      <a:cubicBezTo>
                        <a:pt x="45" y="68"/>
                        <a:pt x="46" y="68"/>
                        <a:pt x="46" y="68"/>
                      </a:cubicBezTo>
                      <a:cubicBezTo>
                        <a:pt x="44" y="69"/>
                        <a:pt x="42" y="70"/>
                        <a:pt x="40" y="72"/>
                      </a:cubicBezTo>
                      <a:cubicBezTo>
                        <a:pt x="40" y="72"/>
                        <a:pt x="40" y="72"/>
                        <a:pt x="40" y="72"/>
                      </a:cubicBezTo>
                      <a:cubicBezTo>
                        <a:pt x="39" y="73"/>
                        <a:pt x="39" y="72"/>
                        <a:pt x="37" y="73"/>
                      </a:cubicBezTo>
                      <a:cubicBezTo>
                        <a:pt x="38" y="73"/>
                        <a:pt x="38" y="73"/>
                        <a:pt x="38" y="73"/>
                      </a:cubicBezTo>
                      <a:cubicBezTo>
                        <a:pt x="37" y="73"/>
                        <a:pt x="37" y="74"/>
                        <a:pt x="36" y="74"/>
                      </a:cubicBezTo>
                      <a:cubicBezTo>
                        <a:pt x="37" y="73"/>
                        <a:pt x="35" y="73"/>
                        <a:pt x="36" y="73"/>
                      </a:cubicBezTo>
                      <a:cubicBezTo>
                        <a:pt x="34" y="74"/>
                        <a:pt x="35" y="73"/>
                        <a:pt x="34" y="75"/>
                      </a:cubicBezTo>
                      <a:cubicBezTo>
                        <a:pt x="34" y="74"/>
                        <a:pt x="34" y="74"/>
                        <a:pt x="34" y="74"/>
                      </a:cubicBezTo>
                      <a:cubicBezTo>
                        <a:pt x="33" y="75"/>
                        <a:pt x="33" y="75"/>
                        <a:pt x="33" y="76"/>
                      </a:cubicBezTo>
                      <a:cubicBezTo>
                        <a:pt x="33" y="75"/>
                        <a:pt x="32" y="75"/>
                        <a:pt x="33" y="74"/>
                      </a:cubicBezTo>
                      <a:cubicBezTo>
                        <a:pt x="31" y="72"/>
                        <a:pt x="30" y="76"/>
                        <a:pt x="29" y="73"/>
                      </a:cubicBezTo>
                      <a:cubicBezTo>
                        <a:pt x="28" y="75"/>
                        <a:pt x="31" y="74"/>
                        <a:pt x="30" y="75"/>
                      </a:cubicBezTo>
                      <a:cubicBezTo>
                        <a:pt x="31" y="75"/>
                        <a:pt x="29" y="76"/>
                        <a:pt x="29" y="76"/>
                      </a:cubicBezTo>
                      <a:cubicBezTo>
                        <a:pt x="28" y="76"/>
                        <a:pt x="28" y="74"/>
                        <a:pt x="27" y="73"/>
                      </a:cubicBezTo>
                      <a:cubicBezTo>
                        <a:pt x="27" y="73"/>
                        <a:pt x="27" y="73"/>
                        <a:pt x="27" y="73"/>
                      </a:cubicBezTo>
                      <a:cubicBezTo>
                        <a:pt x="26" y="73"/>
                        <a:pt x="26" y="74"/>
                        <a:pt x="25" y="73"/>
                      </a:cubicBezTo>
                      <a:cubicBezTo>
                        <a:pt x="25" y="74"/>
                        <a:pt x="24" y="72"/>
                        <a:pt x="24" y="74"/>
                      </a:cubicBezTo>
                      <a:cubicBezTo>
                        <a:pt x="24" y="74"/>
                        <a:pt x="25" y="74"/>
                        <a:pt x="25" y="74"/>
                      </a:cubicBezTo>
                      <a:cubicBezTo>
                        <a:pt x="24" y="74"/>
                        <a:pt x="23" y="75"/>
                        <a:pt x="22" y="74"/>
                      </a:cubicBezTo>
                      <a:cubicBezTo>
                        <a:pt x="22" y="74"/>
                        <a:pt x="23" y="74"/>
                        <a:pt x="23" y="74"/>
                      </a:cubicBezTo>
                      <a:cubicBezTo>
                        <a:pt x="23" y="73"/>
                        <a:pt x="22" y="74"/>
                        <a:pt x="22" y="73"/>
                      </a:cubicBezTo>
                      <a:cubicBezTo>
                        <a:pt x="23" y="72"/>
                        <a:pt x="24" y="73"/>
                        <a:pt x="25" y="73"/>
                      </a:cubicBezTo>
                      <a:cubicBezTo>
                        <a:pt x="25" y="72"/>
                        <a:pt x="23" y="73"/>
                        <a:pt x="24" y="72"/>
                      </a:cubicBezTo>
                      <a:cubicBezTo>
                        <a:pt x="23" y="73"/>
                        <a:pt x="23" y="71"/>
                        <a:pt x="21" y="72"/>
                      </a:cubicBezTo>
                      <a:cubicBezTo>
                        <a:pt x="22" y="71"/>
                        <a:pt x="22" y="71"/>
                        <a:pt x="22" y="71"/>
                      </a:cubicBezTo>
                      <a:cubicBezTo>
                        <a:pt x="22" y="71"/>
                        <a:pt x="21" y="72"/>
                        <a:pt x="21" y="72"/>
                      </a:cubicBezTo>
                      <a:cubicBezTo>
                        <a:pt x="22" y="71"/>
                        <a:pt x="22" y="71"/>
                        <a:pt x="22" y="71"/>
                      </a:cubicBezTo>
                      <a:cubicBezTo>
                        <a:pt x="21" y="71"/>
                        <a:pt x="21" y="69"/>
                        <a:pt x="20" y="69"/>
                      </a:cubicBezTo>
                      <a:cubicBezTo>
                        <a:pt x="21" y="70"/>
                        <a:pt x="20" y="71"/>
                        <a:pt x="20" y="71"/>
                      </a:cubicBezTo>
                      <a:cubicBezTo>
                        <a:pt x="18" y="71"/>
                        <a:pt x="20" y="69"/>
                        <a:pt x="19" y="68"/>
                      </a:cubicBezTo>
                      <a:cubicBezTo>
                        <a:pt x="19" y="68"/>
                        <a:pt x="19" y="69"/>
                        <a:pt x="18" y="69"/>
                      </a:cubicBezTo>
                      <a:cubicBezTo>
                        <a:pt x="18" y="69"/>
                        <a:pt x="18" y="68"/>
                        <a:pt x="18" y="68"/>
                      </a:cubicBezTo>
                      <a:cubicBezTo>
                        <a:pt x="17" y="67"/>
                        <a:pt x="18" y="69"/>
                        <a:pt x="17" y="69"/>
                      </a:cubicBezTo>
                      <a:cubicBezTo>
                        <a:pt x="17" y="68"/>
                        <a:pt x="16" y="69"/>
                        <a:pt x="15" y="68"/>
                      </a:cubicBezTo>
                      <a:cubicBezTo>
                        <a:pt x="16" y="68"/>
                        <a:pt x="16" y="68"/>
                        <a:pt x="16" y="68"/>
                      </a:cubicBezTo>
                      <a:cubicBezTo>
                        <a:pt x="15" y="66"/>
                        <a:pt x="14" y="69"/>
                        <a:pt x="14" y="67"/>
                      </a:cubicBezTo>
                      <a:cubicBezTo>
                        <a:pt x="15" y="67"/>
                        <a:pt x="15" y="67"/>
                        <a:pt x="15" y="67"/>
                      </a:cubicBezTo>
                      <a:cubicBezTo>
                        <a:pt x="14" y="66"/>
                        <a:pt x="14" y="66"/>
                        <a:pt x="14" y="66"/>
                      </a:cubicBezTo>
                      <a:cubicBezTo>
                        <a:pt x="15" y="66"/>
                        <a:pt x="15" y="66"/>
                        <a:pt x="15" y="66"/>
                      </a:cubicBezTo>
                      <a:cubicBezTo>
                        <a:pt x="14" y="66"/>
                        <a:pt x="14" y="65"/>
                        <a:pt x="14" y="65"/>
                      </a:cubicBezTo>
                      <a:cubicBezTo>
                        <a:pt x="14" y="65"/>
                        <a:pt x="13" y="65"/>
                        <a:pt x="12" y="65"/>
                      </a:cubicBezTo>
                      <a:cubicBezTo>
                        <a:pt x="12" y="64"/>
                        <a:pt x="13" y="65"/>
                        <a:pt x="12" y="64"/>
                      </a:cubicBezTo>
                      <a:cubicBezTo>
                        <a:pt x="13" y="64"/>
                        <a:pt x="14" y="64"/>
                        <a:pt x="13" y="64"/>
                      </a:cubicBezTo>
                      <a:cubicBezTo>
                        <a:pt x="13" y="64"/>
                        <a:pt x="14" y="64"/>
                        <a:pt x="14" y="64"/>
                      </a:cubicBezTo>
                      <a:cubicBezTo>
                        <a:pt x="14" y="63"/>
                        <a:pt x="13" y="63"/>
                        <a:pt x="13" y="63"/>
                      </a:cubicBezTo>
                      <a:cubicBezTo>
                        <a:pt x="13" y="63"/>
                        <a:pt x="13" y="63"/>
                        <a:pt x="13" y="63"/>
                      </a:cubicBezTo>
                      <a:cubicBezTo>
                        <a:pt x="11" y="62"/>
                        <a:pt x="11" y="62"/>
                        <a:pt x="11" y="62"/>
                      </a:cubicBezTo>
                      <a:cubicBezTo>
                        <a:pt x="12" y="62"/>
                        <a:pt x="12" y="62"/>
                        <a:pt x="12" y="62"/>
                      </a:cubicBezTo>
                      <a:cubicBezTo>
                        <a:pt x="12" y="62"/>
                        <a:pt x="12" y="62"/>
                        <a:pt x="11" y="62"/>
                      </a:cubicBezTo>
                      <a:cubicBezTo>
                        <a:pt x="12" y="61"/>
                        <a:pt x="13" y="61"/>
                        <a:pt x="13" y="61"/>
                      </a:cubicBezTo>
                      <a:cubicBezTo>
                        <a:pt x="13" y="61"/>
                        <a:pt x="12" y="60"/>
                        <a:pt x="12" y="60"/>
                      </a:cubicBezTo>
                      <a:cubicBezTo>
                        <a:pt x="12" y="60"/>
                        <a:pt x="12" y="59"/>
                        <a:pt x="13" y="59"/>
                      </a:cubicBezTo>
                      <a:cubicBezTo>
                        <a:pt x="13" y="59"/>
                        <a:pt x="11" y="58"/>
                        <a:pt x="11" y="57"/>
                      </a:cubicBezTo>
                      <a:cubicBezTo>
                        <a:pt x="11" y="57"/>
                        <a:pt x="11" y="57"/>
                        <a:pt x="10" y="57"/>
                      </a:cubicBezTo>
                      <a:cubicBezTo>
                        <a:pt x="10" y="56"/>
                        <a:pt x="11" y="55"/>
                        <a:pt x="10" y="54"/>
                      </a:cubicBezTo>
                      <a:cubicBezTo>
                        <a:pt x="11" y="53"/>
                        <a:pt x="11" y="53"/>
                        <a:pt x="11" y="53"/>
                      </a:cubicBezTo>
                      <a:cubicBezTo>
                        <a:pt x="11" y="52"/>
                        <a:pt x="9" y="54"/>
                        <a:pt x="9" y="53"/>
                      </a:cubicBezTo>
                      <a:cubicBezTo>
                        <a:pt x="8" y="52"/>
                        <a:pt x="10" y="52"/>
                        <a:pt x="10" y="52"/>
                      </a:cubicBezTo>
                      <a:cubicBezTo>
                        <a:pt x="9" y="51"/>
                        <a:pt x="8" y="50"/>
                        <a:pt x="9" y="49"/>
                      </a:cubicBezTo>
                      <a:cubicBezTo>
                        <a:pt x="9" y="50"/>
                        <a:pt x="9" y="50"/>
                        <a:pt x="9" y="50"/>
                      </a:cubicBezTo>
                      <a:close/>
                      <a:moveTo>
                        <a:pt x="10" y="38"/>
                      </a:moveTo>
                      <a:cubicBezTo>
                        <a:pt x="10" y="39"/>
                        <a:pt x="10" y="39"/>
                        <a:pt x="10" y="39"/>
                      </a:cubicBezTo>
                      <a:cubicBezTo>
                        <a:pt x="9" y="39"/>
                        <a:pt x="9" y="39"/>
                        <a:pt x="10" y="38"/>
                      </a:cubicBezTo>
                      <a:close/>
                      <a:moveTo>
                        <a:pt x="16" y="21"/>
                      </a:moveTo>
                      <a:cubicBezTo>
                        <a:pt x="17" y="21"/>
                        <a:pt x="16" y="21"/>
                        <a:pt x="16" y="21"/>
                      </a:cubicBezTo>
                      <a:cubicBezTo>
                        <a:pt x="16" y="21"/>
                        <a:pt x="16" y="21"/>
                        <a:pt x="16" y="21"/>
                      </a:cubicBezTo>
                      <a:close/>
                      <a:moveTo>
                        <a:pt x="66" y="13"/>
                      </a:moveTo>
                      <a:cubicBezTo>
                        <a:pt x="66" y="13"/>
                        <a:pt x="66" y="13"/>
                        <a:pt x="66" y="13"/>
                      </a:cubicBezTo>
                      <a:cubicBezTo>
                        <a:pt x="66" y="12"/>
                        <a:pt x="66" y="12"/>
                        <a:pt x="66" y="13"/>
                      </a:cubicBezTo>
                      <a:close/>
                      <a:moveTo>
                        <a:pt x="67" y="14"/>
                      </a:moveTo>
                      <a:cubicBezTo>
                        <a:pt x="67" y="14"/>
                        <a:pt x="67" y="14"/>
                        <a:pt x="67" y="14"/>
                      </a:cubicBezTo>
                      <a:cubicBezTo>
                        <a:pt x="67" y="14"/>
                        <a:pt x="67" y="14"/>
                        <a:pt x="67" y="13"/>
                      </a:cubicBezTo>
                      <a:cubicBezTo>
                        <a:pt x="66" y="14"/>
                        <a:pt x="66" y="14"/>
                        <a:pt x="67" y="14"/>
                      </a:cubicBezTo>
                      <a:close/>
                      <a:moveTo>
                        <a:pt x="26" y="80"/>
                      </a:moveTo>
                      <a:cubicBezTo>
                        <a:pt x="25" y="80"/>
                        <a:pt x="25" y="80"/>
                        <a:pt x="25" y="80"/>
                      </a:cubicBezTo>
                      <a:cubicBezTo>
                        <a:pt x="26" y="80"/>
                        <a:pt x="26" y="80"/>
                        <a:pt x="2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5" name="Freeform 388">
                  <a:extLst>
                    <a:ext uri="{FF2B5EF4-FFF2-40B4-BE49-F238E27FC236}">
                      <a16:creationId xmlns:a16="http://schemas.microsoft.com/office/drawing/2014/main" id="{5450CADE-3354-4545-8271-E659300ADC81}"/>
                    </a:ext>
                  </a:extLst>
                </p:cNvPr>
                <p:cNvSpPr>
                  <a:spLocks/>
                </p:cNvSpPr>
                <p:nvPr userDrawn="1"/>
              </p:nvSpPr>
              <p:spPr bwMode="auto">
                <a:xfrm>
                  <a:off x="4436" y="6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6" name="Freeform 389">
                  <a:extLst>
                    <a:ext uri="{FF2B5EF4-FFF2-40B4-BE49-F238E27FC236}">
                      <a16:creationId xmlns:a16="http://schemas.microsoft.com/office/drawing/2014/main" id="{DEC32FD4-2A41-4008-B072-9A9E0C46DC75}"/>
                    </a:ext>
                  </a:extLst>
                </p:cNvPr>
                <p:cNvSpPr>
                  <a:spLocks/>
                </p:cNvSpPr>
                <p:nvPr userDrawn="1"/>
              </p:nvSpPr>
              <p:spPr bwMode="auto">
                <a:xfrm>
                  <a:off x="4411" y="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7" name="Freeform 390">
                  <a:extLst>
                    <a:ext uri="{FF2B5EF4-FFF2-40B4-BE49-F238E27FC236}">
                      <a16:creationId xmlns:a16="http://schemas.microsoft.com/office/drawing/2014/main" id="{829110A1-658F-4D6E-B3F1-9BB9AADA723E}"/>
                    </a:ext>
                  </a:extLst>
                </p:cNvPr>
                <p:cNvSpPr>
                  <a:spLocks/>
                </p:cNvSpPr>
                <p:nvPr userDrawn="1"/>
              </p:nvSpPr>
              <p:spPr bwMode="auto">
                <a:xfrm>
                  <a:off x="4595" y="59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8" name="Freeform 391">
                  <a:extLst>
                    <a:ext uri="{FF2B5EF4-FFF2-40B4-BE49-F238E27FC236}">
                      <a16:creationId xmlns:a16="http://schemas.microsoft.com/office/drawing/2014/main" id="{D453B954-23BD-4F75-B77C-1C786B22C906}"/>
                    </a:ext>
                  </a:extLst>
                </p:cNvPr>
                <p:cNvSpPr>
                  <a:spLocks/>
                </p:cNvSpPr>
                <p:nvPr userDrawn="1"/>
              </p:nvSpPr>
              <p:spPr bwMode="auto">
                <a:xfrm>
                  <a:off x="4709" y="648"/>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9" name="Freeform 392">
                  <a:extLst>
                    <a:ext uri="{FF2B5EF4-FFF2-40B4-BE49-F238E27FC236}">
                      <a16:creationId xmlns:a16="http://schemas.microsoft.com/office/drawing/2014/main" id="{3436F884-5DED-40D6-8CD5-C25CEC2F4080}"/>
                    </a:ext>
                  </a:extLst>
                </p:cNvPr>
                <p:cNvSpPr>
                  <a:spLocks/>
                </p:cNvSpPr>
                <p:nvPr userDrawn="1"/>
              </p:nvSpPr>
              <p:spPr bwMode="auto">
                <a:xfrm>
                  <a:off x="4694" y="6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0" name="Freeform 393">
                  <a:extLst>
                    <a:ext uri="{FF2B5EF4-FFF2-40B4-BE49-F238E27FC236}">
                      <a16:creationId xmlns:a16="http://schemas.microsoft.com/office/drawing/2014/main" id="{0D3CAFB9-F959-4F47-9F60-AC716CF51EB2}"/>
                    </a:ext>
                  </a:extLst>
                </p:cNvPr>
                <p:cNvSpPr>
                  <a:spLocks/>
                </p:cNvSpPr>
                <p:nvPr userDrawn="1"/>
              </p:nvSpPr>
              <p:spPr bwMode="auto">
                <a:xfrm>
                  <a:off x="4694" y="663"/>
                  <a:ext cx="10" cy="5"/>
                </a:xfrm>
                <a:custGeom>
                  <a:avLst/>
                  <a:gdLst>
                    <a:gd name="T0" fmla="*/ 1 w 2"/>
                    <a:gd name="T1" fmla="*/ 0 h 1"/>
                    <a:gd name="T2" fmla="*/ 1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1" y="0"/>
                        <a:pt x="1" y="1"/>
                      </a:cubicBezTo>
                      <a:cubicBezTo>
                        <a:pt x="1" y="1"/>
                        <a:pt x="1"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1" name="Freeform 394">
                  <a:extLst>
                    <a:ext uri="{FF2B5EF4-FFF2-40B4-BE49-F238E27FC236}">
                      <a16:creationId xmlns:a16="http://schemas.microsoft.com/office/drawing/2014/main" id="{27A18F5E-818B-46C1-82CF-E83CA48E1B48}"/>
                    </a:ext>
                  </a:extLst>
                </p:cNvPr>
                <p:cNvSpPr>
                  <a:spLocks/>
                </p:cNvSpPr>
                <p:nvPr userDrawn="1"/>
              </p:nvSpPr>
              <p:spPr bwMode="auto">
                <a:xfrm>
                  <a:off x="4699" y="6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2" name="Freeform 395">
                  <a:extLst>
                    <a:ext uri="{FF2B5EF4-FFF2-40B4-BE49-F238E27FC236}">
                      <a16:creationId xmlns:a16="http://schemas.microsoft.com/office/drawing/2014/main" id="{F5F2DD04-A61D-42FF-839D-3D0F2DABAE7C}"/>
                    </a:ext>
                  </a:extLst>
                </p:cNvPr>
                <p:cNvSpPr>
                  <a:spLocks/>
                </p:cNvSpPr>
                <p:nvPr userDrawn="1"/>
              </p:nvSpPr>
              <p:spPr bwMode="auto">
                <a:xfrm>
                  <a:off x="4689" y="623"/>
                  <a:ext cx="15" cy="10"/>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1" y="2"/>
                        <a:pt x="2" y="1"/>
                        <a:pt x="2" y="1"/>
                      </a:cubicBezTo>
                      <a:cubicBezTo>
                        <a:pt x="3"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3" name="Rectangle 396">
                  <a:extLst>
                    <a:ext uri="{FF2B5EF4-FFF2-40B4-BE49-F238E27FC236}">
                      <a16:creationId xmlns:a16="http://schemas.microsoft.com/office/drawing/2014/main" id="{42D0EF03-07BF-4365-A244-C1F95C7C166B}"/>
                    </a:ext>
                  </a:extLst>
                </p:cNvPr>
                <p:cNvSpPr>
                  <a:spLocks noChangeArrowheads="1"/>
                </p:cNvSpPr>
                <p:nvPr userDrawn="1"/>
              </p:nvSpPr>
              <p:spPr bwMode="auto">
                <a:xfrm>
                  <a:off x="4689" y="66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4" name="Freeform 397">
                  <a:extLst>
                    <a:ext uri="{FF2B5EF4-FFF2-40B4-BE49-F238E27FC236}">
                      <a16:creationId xmlns:a16="http://schemas.microsoft.com/office/drawing/2014/main" id="{9C9E9CA9-2420-48C4-9106-761AEFA51E34}"/>
                    </a:ext>
                  </a:extLst>
                </p:cNvPr>
                <p:cNvSpPr>
                  <a:spLocks/>
                </p:cNvSpPr>
                <p:nvPr userDrawn="1"/>
              </p:nvSpPr>
              <p:spPr bwMode="auto">
                <a:xfrm>
                  <a:off x="4684" y="643"/>
                  <a:ext cx="0" cy="10"/>
                </a:xfrm>
                <a:custGeom>
                  <a:avLst/>
                  <a:gdLst>
                    <a:gd name="T0" fmla="*/ 1 h 2"/>
                    <a:gd name="T1" fmla="*/ 2 h 2"/>
                    <a:gd name="T2" fmla="*/ 2 h 2"/>
                    <a:gd name="T3" fmla="*/ 1 h 2"/>
                  </a:gdLst>
                  <a:ahLst/>
                  <a:cxnLst>
                    <a:cxn ang="0">
                      <a:pos x="0" y="T0"/>
                    </a:cxn>
                    <a:cxn ang="0">
                      <a:pos x="0" y="T1"/>
                    </a:cxn>
                    <a:cxn ang="0">
                      <a:pos x="0" y="T2"/>
                    </a:cxn>
                    <a:cxn ang="0">
                      <a:pos x="0" y="T3"/>
                    </a:cxn>
                  </a:cxnLst>
                  <a:rect l="0" t="0" r="r" b="b"/>
                  <a:pathLst>
                    <a:path h="2">
                      <a:moveTo>
                        <a:pt x="0" y="1"/>
                      </a:moveTo>
                      <a:cubicBezTo>
                        <a:pt x="0" y="2"/>
                        <a:pt x="0" y="2"/>
                        <a:pt x="0" y="2"/>
                      </a:cubicBezTo>
                      <a:cubicBezTo>
                        <a:pt x="0" y="1"/>
                        <a:pt x="0" y="1"/>
                        <a:pt x="0"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5" name="Freeform 398">
                  <a:extLst>
                    <a:ext uri="{FF2B5EF4-FFF2-40B4-BE49-F238E27FC236}">
                      <a16:creationId xmlns:a16="http://schemas.microsoft.com/office/drawing/2014/main" id="{F80FC3E5-7E39-4C50-8198-CDE3074C9C1B}"/>
                    </a:ext>
                  </a:extLst>
                </p:cNvPr>
                <p:cNvSpPr>
                  <a:spLocks/>
                </p:cNvSpPr>
                <p:nvPr userDrawn="1"/>
              </p:nvSpPr>
              <p:spPr bwMode="auto">
                <a:xfrm>
                  <a:off x="4684" y="6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6" name="Freeform 399">
                  <a:extLst>
                    <a:ext uri="{FF2B5EF4-FFF2-40B4-BE49-F238E27FC236}">
                      <a16:creationId xmlns:a16="http://schemas.microsoft.com/office/drawing/2014/main" id="{A4B0A8FE-87FB-4A63-AB83-F5A40140A0F5}"/>
                    </a:ext>
                  </a:extLst>
                </p:cNvPr>
                <p:cNvSpPr>
                  <a:spLocks/>
                </p:cNvSpPr>
                <p:nvPr userDrawn="1"/>
              </p:nvSpPr>
              <p:spPr bwMode="auto">
                <a:xfrm>
                  <a:off x="4684" y="65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7" name="Freeform 400">
                  <a:extLst>
                    <a:ext uri="{FF2B5EF4-FFF2-40B4-BE49-F238E27FC236}">
                      <a16:creationId xmlns:a16="http://schemas.microsoft.com/office/drawing/2014/main" id="{B95AC710-18F2-4A17-814A-CF16CED9D990}"/>
                    </a:ext>
                  </a:extLst>
                </p:cNvPr>
                <p:cNvSpPr>
                  <a:spLocks/>
                </p:cNvSpPr>
                <p:nvPr userDrawn="1"/>
              </p:nvSpPr>
              <p:spPr bwMode="auto">
                <a:xfrm>
                  <a:off x="4650" y="603"/>
                  <a:ext cx="5" cy="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8" name="Freeform 401">
                  <a:extLst>
                    <a:ext uri="{FF2B5EF4-FFF2-40B4-BE49-F238E27FC236}">
                      <a16:creationId xmlns:a16="http://schemas.microsoft.com/office/drawing/2014/main" id="{96BFD64E-76DD-417F-895B-E468CF645DC3}"/>
                    </a:ext>
                  </a:extLst>
                </p:cNvPr>
                <p:cNvSpPr>
                  <a:spLocks/>
                </p:cNvSpPr>
                <p:nvPr userDrawn="1"/>
              </p:nvSpPr>
              <p:spPr bwMode="auto">
                <a:xfrm>
                  <a:off x="4655" y="623"/>
                  <a:ext cx="4"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9" name="Freeform 402">
                  <a:extLst>
                    <a:ext uri="{FF2B5EF4-FFF2-40B4-BE49-F238E27FC236}">
                      <a16:creationId xmlns:a16="http://schemas.microsoft.com/office/drawing/2014/main" id="{95B260A4-9521-46EB-ADB0-74A9D12DEFFD}"/>
                    </a:ext>
                  </a:extLst>
                </p:cNvPr>
                <p:cNvSpPr>
                  <a:spLocks/>
                </p:cNvSpPr>
                <p:nvPr userDrawn="1"/>
              </p:nvSpPr>
              <p:spPr bwMode="auto">
                <a:xfrm>
                  <a:off x="4640" y="618"/>
                  <a:ext cx="10" cy="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1" y="0"/>
                      </a:cubicBezTo>
                      <a:cubicBezTo>
                        <a:pt x="1" y="0"/>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0" name="Freeform 403">
                  <a:extLst>
                    <a:ext uri="{FF2B5EF4-FFF2-40B4-BE49-F238E27FC236}">
                      <a16:creationId xmlns:a16="http://schemas.microsoft.com/office/drawing/2014/main" id="{F2AA7E0F-9398-4A11-BD0C-DBA50AC769BC}"/>
                    </a:ext>
                  </a:extLst>
                </p:cNvPr>
                <p:cNvSpPr>
                  <a:spLocks/>
                </p:cNvSpPr>
                <p:nvPr userDrawn="1"/>
              </p:nvSpPr>
              <p:spPr bwMode="auto">
                <a:xfrm>
                  <a:off x="4590" y="573"/>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1" name="Freeform 404">
                  <a:extLst>
                    <a:ext uri="{FF2B5EF4-FFF2-40B4-BE49-F238E27FC236}">
                      <a16:creationId xmlns:a16="http://schemas.microsoft.com/office/drawing/2014/main" id="{E675288B-D0FB-4F93-B1DB-A1FDF1C5D1F5}"/>
                    </a:ext>
                  </a:extLst>
                </p:cNvPr>
                <p:cNvSpPr>
                  <a:spLocks/>
                </p:cNvSpPr>
                <p:nvPr userDrawn="1"/>
              </p:nvSpPr>
              <p:spPr bwMode="auto">
                <a:xfrm>
                  <a:off x="4535" y="598"/>
                  <a:ext cx="10" cy="10"/>
                </a:xfrm>
                <a:custGeom>
                  <a:avLst/>
                  <a:gdLst>
                    <a:gd name="T0" fmla="*/ 1 w 2"/>
                    <a:gd name="T1" fmla="*/ 2 h 2"/>
                    <a:gd name="T2" fmla="*/ 1 w 2"/>
                    <a:gd name="T3" fmla="*/ 1 h 2"/>
                    <a:gd name="T4" fmla="*/ 1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1"/>
                      </a:cubicBezTo>
                      <a:cubicBezTo>
                        <a:pt x="2" y="0"/>
                        <a:pt x="1" y="0"/>
                        <a:pt x="1" y="0"/>
                      </a:cubicBezTo>
                      <a:cubicBezTo>
                        <a:pt x="0"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2" name="Freeform 405">
                  <a:extLst>
                    <a:ext uri="{FF2B5EF4-FFF2-40B4-BE49-F238E27FC236}">
                      <a16:creationId xmlns:a16="http://schemas.microsoft.com/office/drawing/2014/main" id="{26827C2D-D8E4-4B7C-A1EA-FD0E78CECD02}"/>
                    </a:ext>
                  </a:extLst>
                </p:cNvPr>
                <p:cNvSpPr>
                  <a:spLocks/>
                </p:cNvSpPr>
                <p:nvPr userDrawn="1"/>
              </p:nvSpPr>
              <p:spPr bwMode="auto">
                <a:xfrm>
                  <a:off x="454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1" name="Group 607">
                <a:extLst>
                  <a:ext uri="{FF2B5EF4-FFF2-40B4-BE49-F238E27FC236}">
                    <a16:creationId xmlns:a16="http://schemas.microsoft.com/office/drawing/2014/main" id="{090EDD6B-3809-4A03-BC1F-EC311083E9EF}"/>
                  </a:ext>
                </a:extLst>
              </p:cNvPr>
              <p:cNvGrpSpPr>
                <a:grpSpLocks/>
              </p:cNvGrpSpPr>
              <p:nvPr userDrawn="1"/>
            </p:nvGrpSpPr>
            <p:grpSpPr bwMode="auto">
              <a:xfrm>
                <a:off x="5556250" y="433388"/>
                <a:ext cx="1927225" cy="1919288"/>
                <a:chOff x="3500" y="273"/>
                <a:chExt cx="1214" cy="1209"/>
              </a:xfrm>
              <a:grpFill/>
            </p:grpSpPr>
            <p:sp>
              <p:nvSpPr>
                <p:cNvPr id="483" name="Rectangle 407">
                  <a:extLst>
                    <a:ext uri="{FF2B5EF4-FFF2-40B4-BE49-F238E27FC236}">
                      <a16:creationId xmlns:a16="http://schemas.microsoft.com/office/drawing/2014/main" id="{38E03DD3-B581-4ED9-A577-2EA79BFE6E97}"/>
                    </a:ext>
                  </a:extLst>
                </p:cNvPr>
                <p:cNvSpPr>
                  <a:spLocks noChangeArrowheads="1"/>
                </p:cNvSpPr>
                <p:nvPr userDrawn="1"/>
              </p:nvSpPr>
              <p:spPr bwMode="auto">
                <a:xfrm>
                  <a:off x="4684" y="84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 name="Freeform 408">
                  <a:extLst>
                    <a:ext uri="{FF2B5EF4-FFF2-40B4-BE49-F238E27FC236}">
                      <a16:creationId xmlns:a16="http://schemas.microsoft.com/office/drawing/2014/main" id="{BADE6578-6DB2-4B36-9008-569A4E6CD78B}"/>
                    </a:ext>
                  </a:extLst>
                </p:cNvPr>
                <p:cNvSpPr>
                  <a:spLocks/>
                </p:cNvSpPr>
                <p:nvPr userDrawn="1"/>
              </p:nvSpPr>
              <p:spPr bwMode="auto">
                <a:xfrm>
                  <a:off x="4679" y="838"/>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 name="Freeform 409">
                  <a:extLst>
                    <a:ext uri="{FF2B5EF4-FFF2-40B4-BE49-F238E27FC236}">
                      <a16:creationId xmlns:a16="http://schemas.microsoft.com/office/drawing/2014/main" id="{2FC77DB2-444C-4F67-9821-72898943AE0F}"/>
                    </a:ext>
                  </a:extLst>
                </p:cNvPr>
                <p:cNvSpPr>
                  <a:spLocks/>
                </p:cNvSpPr>
                <p:nvPr userDrawn="1"/>
              </p:nvSpPr>
              <p:spPr bwMode="auto">
                <a:xfrm>
                  <a:off x="4416" y="738"/>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 name="Freeform 410">
                  <a:extLst>
                    <a:ext uri="{FF2B5EF4-FFF2-40B4-BE49-F238E27FC236}">
                      <a16:creationId xmlns:a16="http://schemas.microsoft.com/office/drawing/2014/main" id="{8E804742-9B6A-4B73-B181-B5F0A2E6995F}"/>
                    </a:ext>
                  </a:extLst>
                </p:cNvPr>
                <p:cNvSpPr>
                  <a:spLocks/>
                </p:cNvSpPr>
                <p:nvPr userDrawn="1"/>
              </p:nvSpPr>
              <p:spPr bwMode="auto">
                <a:xfrm>
                  <a:off x="4401" y="778"/>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 name="Freeform 411">
                  <a:extLst>
                    <a:ext uri="{FF2B5EF4-FFF2-40B4-BE49-F238E27FC236}">
                      <a16:creationId xmlns:a16="http://schemas.microsoft.com/office/drawing/2014/main" id="{2A2A8EF8-886E-4B7A-A32E-4BE507DA5852}"/>
                    </a:ext>
                  </a:extLst>
                </p:cNvPr>
                <p:cNvSpPr>
                  <a:spLocks/>
                </p:cNvSpPr>
                <p:nvPr userDrawn="1"/>
              </p:nvSpPr>
              <p:spPr bwMode="auto">
                <a:xfrm>
                  <a:off x="4406" y="808"/>
                  <a:ext cx="10" cy="5"/>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1"/>
                        <a:pt x="2" y="0"/>
                        <a:pt x="2" y="0"/>
                      </a:cubicBezTo>
                      <a:cubicBezTo>
                        <a:pt x="2" y="1"/>
                        <a:pt x="0"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 name="Freeform 412">
                  <a:extLst>
                    <a:ext uri="{FF2B5EF4-FFF2-40B4-BE49-F238E27FC236}">
                      <a16:creationId xmlns:a16="http://schemas.microsoft.com/office/drawing/2014/main" id="{E4A8EEC6-974E-4211-A5D8-364B0310AC0A}"/>
                    </a:ext>
                  </a:extLst>
                </p:cNvPr>
                <p:cNvSpPr>
                  <a:spLocks/>
                </p:cNvSpPr>
                <p:nvPr userDrawn="1"/>
              </p:nvSpPr>
              <p:spPr bwMode="auto">
                <a:xfrm>
                  <a:off x="3540" y="1127"/>
                  <a:ext cx="10" cy="10"/>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2" y="1"/>
                        <a:pt x="1" y="1"/>
                        <a:pt x="1" y="0"/>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 name="Freeform 413">
                  <a:extLst>
                    <a:ext uri="{FF2B5EF4-FFF2-40B4-BE49-F238E27FC236}">
                      <a16:creationId xmlns:a16="http://schemas.microsoft.com/office/drawing/2014/main" id="{E422FE5E-17F0-4C00-BDD0-D9A069F101C4}"/>
                    </a:ext>
                  </a:extLst>
                </p:cNvPr>
                <p:cNvSpPr>
                  <a:spLocks/>
                </p:cNvSpPr>
                <p:nvPr userDrawn="1"/>
              </p:nvSpPr>
              <p:spPr bwMode="auto">
                <a:xfrm>
                  <a:off x="3520" y="1202"/>
                  <a:ext cx="5" cy="10"/>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0"/>
                        <a:pt x="1" y="2"/>
                        <a:pt x="1" y="2"/>
                      </a:cubicBezTo>
                      <a:cubicBezTo>
                        <a:pt x="1" y="2"/>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 name="Freeform 414">
                  <a:extLst>
                    <a:ext uri="{FF2B5EF4-FFF2-40B4-BE49-F238E27FC236}">
                      <a16:creationId xmlns:a16="http://schemas.microsoft.com/office/drawing/2014/main" id="{4647C14D-A409-4DB2-9A23-91FF0F01802E}"/>
                    </a:ext>
                  </a:extLst>
                </p:cNvPr>
                <p:cNvSpPr>
                  <a:spLocks/>
                </p:cNvSpPr>
                <p:nvPr userDrawn="1"/>
              </p:nvSpPr>
              <p:spPr bwMode="auto">
                <a:xfrm>
                  <a:off x="3515" y="1222"/>
                  <a:ext cx="5" cy="45"/>
                </a:xfrm>
                <a:custGeom>
                  <a:avLst/>
                  <a:gdLst>
                    <a:gd name="T0" fmla="*/ 0 w 1"/>
                    <a:gd name="T1" fmla="*/ 9 h 9"/>
                    <a:gd name="T2" fmla="*/ 1 w 1"/>
                    <a:gd name="T3" fmla="*/ 2 h 9"/>
                    <a:gd name="T4" fmla="*/ 1 w 1"/>
                    <a:gd name="T5" fmla="*/ 2 h 9"/>
                    <a:gd name="T6" fmla="*/ 0 w 1"/>
                    <a:gd name="T7" fmla="*/ 0 h 9"/>
                    <a:gd name="T8" fmla="*/ 0 w 1"/>
                    <a:gd name="T9" fmla="*/ 5 h 9"/>
                    <a:gd name="T10" fmla="*/ 0 w 1"/>
                    <a:gd name="T11" fmla="*/ 9 h 9"/>
                  </a:gdLst>
                  <a:ahLst/>
                  <a:cxnLst>
                    <a:cxn ang="0">
                      <a:pos x="T0" y="T1"/>
                    </a:cxn>
                    <a:cxn ang="0">
                      <a:pos x="T2" y="T3"/>
                    </a:cxn>
                    <a:cxn ang="0">
                      <a:pos x="T4" y="T5"/>
                    </a:cxn>
                    <a:cxn ang="0">
                      <a:pos x="T6" y="T7"/>
                    </a:cxn>
                    <a:cxn ang="0">
                      <a:pos x="T8" y="T9"/>
                    </a:cxn>
                    <a:cxn ang="0">
                      <a:pos x="T10" y="T11"/>
                    </a:cxn>
                  </a:cxnLst>
                  <a:rect l="0" t="0" r="r" b="b"/>
                  <a:pathLst>
                    <a:path w="1" h="9">
                      <a:moveTo>
                        <a:pt x="0" y="9"/>
                      </a:moveTo>
                      <a:cubicBezTo>
                        <a:pt x="1" y="8"/>
                        <a:pt x="0" y="4"/>
                        <a:pt x="1" y="2"/>
                      </a:cubicBezTo>
                      <a:cubicBezTo>
                        <a:pt x="1" y="2"/>
                        <a:pt x="1" y="2"/>
                        <a:pt x="1" y="2"/>
                      </a:cubicBezTo>
                      <a:cubicBezTo>
                        <a:pt x="0" y="0"/>
                        <a:pt x="0" y="0"/>
                        <a:pt x="0" y="0"/>
                      </a:cubicBezTo>
                      <a:cubicBezTo>
                        <a:pt x="0" y="2"/>
                        <a:pt x="0" y="3"/>
                        <a:pt x="0" y="5"/>
                      </a:cubicBezTo>
                      <a:cubicBezTo>
                        <a:pt x="0" y="7"/>
                        <a:pt x="0" y="8"/>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 name="Freeform 415">
                  <a:extLst>
                    <a:ext uri="{FF2B5EF4-FFF2-40B4-BE49-F238E27FC236}">
                      <a16:creationId xmlns:a16="http://schemas.microsoft.com/office/drawing/2014/main" id="{C6314CA5-FEF3-4939-A190-0084EB5B7ACD}"/>
                    </a:ext>
                  </a:extLst>
                </p:cNvPr>
                <p:cNvSpPr>
                  <a:spLocks/>
                </p:cNvSpPr>
                <p:nvPr userDrawn="1"/>
              </p:nvSpPr>
              <p:spPr bwMode="auto">
                <a:xfrm>
                  <a:off x="3500" y="1297"/>
                  <a:ext cx="5" cy="15"/>
                </a:xfrm>
                <a:custGeom>
                  <a:avLst/>
                  <a:gdLst>
                    <a:gd name="T0" fmla="*/ 0 w 1"/>
                    <a:gd name="T1" fmla="*/ 2 h 3"/>
                    <a:gd name="T2" fmla="*/ 0 w 1"/>
                    <a:gd name="T3" fmla="*/ 0 h 3"/>
                    <a:gd name="T4" fmla="*/ 0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1" y="1"/>
                        <a:pt x="1" y="3"/>
                        <a:pt x="0" y="0"/>
                      </a:cubicBezTo>
                      <a:cubicBezTo>
                        <a:pt x="0" y="0"/>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 name="Freeform 416">
                  <a:extLst>
                    <a:ext uri="{FF2B5EF4-FFF2-40B4-BE49-F238E27FC236}">
                      <a16:creationId xmlns:a16="http://schemas.microsoft.com/office/drawing/2014/main" id="{1B428497-B2B2-43E9-9BC6-70F8A1F041C2}"/>
                    </a:ext>
                  </a:extLst>
                </p:cNvPr>
                <p:cNvSpPr>
                  <a:spLocks/>
                </p:cNvSpPr>
                <p:nvPr userDrawn="1"/>
              </p:nvSpPr>
              <p:spPr bwMode="auto">
                <a:xfrm>
                  <a:off x="3500" y="1292"/>
                  <a:ext cx="0" cy="10"/>
                </a:xfrm>
                <a:custGeom>
                  <a:avLst/>
                  <a:gdLst>
                    <a:gd name="T0" fmla="*/ 1 h 2"/>
                    <a:gd name="T1" fmla="*/ 1 h 2"/>
                  </a:gdLst>
                  <a:ahLst/>
                  <a:cxnLst>
                    <a:cxn ang="0">
                      <a:pos x="0" y="T0"/>
                    </a:cxn>
                    <a:cxn ang="0">
                      <a:pos x="0" y="T1"/>
                    </a:cxn>
                  </a:cxnLst>
                  <a:rect l="0" t="0" r="r" b="b"/>
                  <a:pathLst>
                    <a:path h="2">
                      <a:moveTo>
                        <a:pt x="0" y="1"/>
                      </a:moveTo>
                      <a:cubicBezTo>
                        <a:pt x="0" y="0"/>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3" name="Freeform 417">
                  <a:extLst>
                    <a:ext uri="{FF2B5EF4-FFF2-40B4-BE49-F238E27FC236}">
                      <a16:creationId xmlns:a16="http://schemas.microsoft.com/office/drawing/2014/main" id="{7650FDFD-B1E5-4A82-8D90-7B24BB8D7208}"/>
                    </a:ext>
                  </a:extLst>
                </p:cNvPr>
                <p:cNvSpPr>
                  <a:spLocks/>
                </p:cNvSpPr>
                <p:nvPr userDrawn="1"/>
              </p:nvSpPr>
              <p:spPr bwMode="auto">
                <a:xfrm>
                  <a:off x="3500" y="1322"/>
                  <a:ext cx="10" cy="20"/>
                </a:xfrm>
                <a:custGeom>
                  <a:avLst/>
                  <a:gdLst>
                    <a:gd name="T0" fmla="*/ 2 w 2"/>
                    <a:gd name="T1" fmla="*/ 2 h 4"/>
                    <a:gd name="T2" fmla="*/ 1 w 2"/>
                    <a:gd name="T3" fmla="*/ 0 h 4"/>
                    <a:gd name="T4" fmla="*/ 1 w 2"/>
                    <a:gd name="T5" fmla="*/ 2 h 4"/>
                    <a:gd name="T6" fmla="*/ 2 w 2"/>
                    <a:gd name="T7" fmla="*/ 2 h 4"/>
                  </a:gdLst>
                  <a:ahLst/>
                  <a:cxnLst>
                    <a:cxn ang="0">
                      <a:pos x="T0" y="T1"/>
                    </a:cxn>
                    <a:cxn ang="0">
                      <a:pos x="T2" y="T3"/>
                    </a:cxn>
                    <a:cxn ang="0">
                      <a:pos x="T4" y="T5"/>
                    </a:cxn>
                    <a:cxn ang="0">
                      <a:pos x="T6" y="T7"/>
                    </a:cxn>
                  </a:cxnLst>
                  <a:rect l="0" t="0" r="r" b="b"/>
                  <a:pathLst>
                    <a:path w="2" h="4">
                      <a:moveTo>
                        <a:pt x="2" y="2"/>
                      </a:moveTo>
                      <a:cubicBezTo>
                        <a:pt x="2" y="2"/>
                        <a:pt x="1" y="0"/>
                        <a:pt x="1" y="0"/>
                      </a:cubicBezTo>
                      <a:cubicBezTo>
                        <a:pt x="0" y="1"/>
                        <a:pt x="1" y="2"/>
                        <a:pt x="1" y="2"/>
                      </a:cubicBezTo>
                      <a:cubicBezTo>
                        <a:pt x="2" y="4"/>
                        <a:pt x="2"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4" name="Freeform 418">
                  <a:extLst>
                    <a:ext uri="{FF2B5EF4-FFF2-40B4-BE49-F238E27FC236}">
                      <a16:creationId xmlns:a16="http://schemas.microsoft.com/office/drawing/2014/main" id="{A5F99B63-4505-4C04-9CDD-C0ADCD14798D}"/>
                    </a:ext>
                  </a:extLst>
                </p:cNvPr>
                <p:cNvSpPr>
                  <a:spLocks/>
                </p:cNvSpPr>
                <p:nvPr userDrawn="1"/>
              </p:nvSpPr>
              <p:spPr bwMode="auto">
                <a:xfrm>
                  <a:off x="3515" y="1332"/>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5" name="Freeform 419">
                  <a:extLst>
                    <a:ext uri="{FF2B5EF4-FFF2-40B4-BE49-F238E27FC236}">
                      <a16:creationId xmlns:a16="http://schemas.microsoft.com/office/drawing/2014/main" id="{D764BCED-EAEF-4C05-8C5E-067769A14359}"/>
                    </a:ext>
                  </a:extLst>
                </p:cNvPr>
                <p:cNvSpPr>
                  <a:spLocks/>
                </p:cNvSpPr>
                <p:nvPr userDrawn="1"/>
              </p:nvSpPr>
              <p:spPr bwMode="auto">
                <a:xfrm>
                  <a:off x="3510" y="132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2"/>
                        <a:pt x="1" y="2"/>
                        <a:pt x="0" y="1"/>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6" name="Freeform 420">
                  <a:extLst>
                    <a:ext uri="{FF2B5EF4-FFF2-40B4-BE49-F238E27FC236}">
                      <a16:creationId xmlns:a16="http://schemas.microsoft.com/office/drawing/2014/main" id="{0D5D4E2F-D429-40C4-A74B-9D0ADEE8919B}"/>
                    </a:ext>
                  </a:extLst>
                </p:cNvPr>
                <p:cNvSpPr>
                  <a:spLocks/>
                </p:cNvSpPr>
                <p:nvPr userDrawn="1"/>
              </p:nvSpPr>
              <p:spPr bwMode="auto">
                <a:xfrm>
                  <a:off x="3505" y="1297"/>
                  <a:ext cx="10" cy="20"/>
                </a:xfrm>
                <a:custGeom>
                  <a:avLst/>
                  <a:gdLst>
                    <a:gd name="T0" fmla="*/ 1 w 2"/>
                    <a:gd name="T1" fmla="*/ 4 h 4"/>
                    <a:gd name="T2" fmla="*/ 2 w 2"/>
                    <a:gd name="T3" fmla="*/ 3 h 4"/>
                    <a:gd name="T4" fmla="*/ 1 w 2"/>
                    <a:gd name="T5" fmla="*/ 4 h 4"/>
                  </a:gdLst>
                  <a:ahLst/>
                  <a:cxnLst>
                    <a:cxn ang="0">
                      <a:pos x="T0" y="T1"/>
                    </a:cxn>
                    <a:cxn ang="0">
                      <a:pos x="T2" y="T3"/>
                    </a:cxn>
                    <a:cxn ang="0">
                      <a:pos x="T4" y="T5"/>
                    </a:cxn>
                  </a:cxnLst>
                  <a:rect l="0" t="0" r="r" b="b"/>
                  <a:pathLst>
                    <a:path w="2" h="4">
                      <a:moveTo>
                        <a:pt x="1" y="4"/>
                      </a:moveTo>
                      <a:cubicBezTo>
                        <a:pt x="1" y="3"/>
                        <a:pt x="1" y="2"/>
                        <a:pt x="2" y="3"/>
                      </a:cubicBezTo>
                      <a:cubicBezTo>
                        <a:pt x="1" y="0"/>
                        <a:pt x="0"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7" name="Freeform 421">
                  <a:extLst>
                    <a:ext uri="{FF2B5EF4-FFF2-40B4-BE49-F238E27FC236}">
                      <a16:creationId xmlns:a16="http://schemas.microsoft.com/office/drawing/2014/main" id="{ABFA9E9C-E444-4CAC-9082-7EC4C2FE15D0}"/>
                    </a:ext>
                  </a:extLst>
                </p:cNvPr>
                <p:cNvSpPr>
                  <a:spLocks/>
                </p:cNvSpPr>
                <p:nvPr userDrawn="1"/>
              </p:nvSpPr>
              <p:spPr bwMode="auto">
                <a:xfrm>
                  <a:off x="3520" y="1257"/>
                  <a:ext cx="0" cy="15"/>
                </a:xfrm>
                <a:custGeom>
                  <a:avLst/>
                  <a:gdLst>
                    <a:gd name="T0" fmla="*/ 3 h 3"/>
                    <a:gd name="T1" fmla="*/ 1 h 3"/>
                    <a:gd name="T2" fmla="*/ 0 h 3"/>
                    <a:gd name="T3" fmla="*/ 3 h 3"/>
                  </a:gdLst>
                  <a:ahLst/>
                  <a:cxnLst>
                    <a:cxn ang="0">
                      <a:pos x="0" y="T0"/>
                    </a:cxn>
                    <a:cxn ang="0">
                      <a:pos x="0" y="T1"/>
                    </a:cxn>
                    <a:cxn ang="0">
                      <a:pos x="0" y="T2"/>
                    </a:cxn>
                    <a:cxn ang="0">
                      <a:pos x="0" y="T3"/>
                    </a:cxn>
                  </a:cxnLst>
                  <a:rect l="0" t="0" r="r" b="b"/>
                  <a:pathLst>
                    <a:path h="3">
                      <a:moveTo>
                        <a:pt x="0" y="3"/>
                      </a:moveTo>
                      <a:cubicBezTo>
                        <a:pt x="0" y="1"/>
                        <a:pt x="0" y="1"/>
                        <a:pt x="0" y="1"/>
                      </a:cubicBezTo>
                      <a:cubicBezTo>
                        <a:pt x="0" y="1"/>
                        <a:pt x="0" y="0"/>
                        <a:pt x="0" y="0"/>
                      </a:cubicBezTo>
                      <a:cubicBezTo>
                        <a:pt x="0" y="1"/>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8" name="Freeform 422">
                  <a:extLst>
                    <a:ext uri="{FF2B5EF4-FFF2-40B4-BE49-F238E27FC236}">
                      <a16:creationId xmlns:a16="http://schemas.microsoft.com/office/drawing/2014/main" id="{A1909057-AC54-4B4E-9B92-1B1B2C60E515}"/>
                    </a:ext>
                  </a:extLst>
                </p:cNvPr>
                <p:cNvSpPr>
                  <a:spLocks/>
                </p:cNvSpPr>
                <p:nvPr userDrawn="1"/>
              </p:nvSpPr>
              <p:spPr bwMode="auto">
                <a:xfrm>
                  <a:off x="3530" y="1377"/>
                  <a:ext cx="10" cy="10"/>
                </a:xfrm>
                <a:custGeom>
                  <a:avLst/>
                  <a:gdLst>
                    <a:gd name="T0" fmla="*/ 1 w 2"/>
                    <a:gd name="T1" fmla="*/ 2 h 2"/>
                    <a:gd name="T2" fmla="*/ 2 w 2"/>
                    <a:gd name="T3" fmla="*/ 1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2" y="1"/>
                      </a:cubicBezTo>
                      <a:cubicBezTo>
                        <a:pt x="2" y="1"/>
                        <a:pt x="0" y="0"/>
                        <a:pt x="0" y="0"/>
                      </a:cubicBezTo>
                      <a:cubicBezTo>
                        <a:pt x="1" y="1"/>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9" name="Freeform 423">
                  <a:extLst>
                    <a:ext uri="{FF2B5EF4-FFF2-40B4-BE49-F238E27FC236}">
                      <a16:creationId xmlns:a16="http://schemas.microsoft.com/office/drawing/2014/main" id="{BF75DF19-1391-4AF9-BE3D-6C1D4C210CC6}"/>
                    </a:ext>
                  </a:extLst>
                </p:cNvPr>
                <p:cNvSpPr>
                  <a:spLocks/>
                </p:cNvSpPr>
                <p:nvPr userDrawn="1"/>
              </p:nvSpPr>
              <p:spPr bwMode="auto">
                <a:xfrm>
                  <a:off x="3540" y="1382"/>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0" name="Freeform 424">
                  <a:extLst>
                    <a:ext uri="{FF2B5EF4-FFF2-40B4-BE49-F238E27FC236}">
                      <a16:creationId xmlns:a16="http://schemas.microsoft.com/office/drawing/2014/main" id="{632A28CC-5046-4CB1-8C56-4D22E08B0272}"/>
                    </a:ext>
                  </a:extLst>
                </p:cNvPr>
                <p:cNvSpPr>
                  <a:spLocks/>
                </p:cNvSpPr>
                <p:nvPr userDrawn="1"/>
              </p:nvSpPr>
              <p:spPr bwMode="auto">
                <a:xfrm>
                  <a:off x="3515" y="1322"/>
                  <a:ext cx="10" cy="20"/>
                </a:xfrm>
                <a:custGeom>
                  <a:avLst/>
                  <a:gdLst>
                    <a:gd name="T0" fmla="*/ 10 w 10"/>
                    <a:gd name="T1" fmla="*/ 15 h 20"/>
                    <a:gd name="T2" fmla="*/ 0 w 10"/>
                    <a:gd name="T3" fmla="*/ 0 h 20"/>
                    <a:gd name="T4" fmla="*/ 10 w 10"/>
                    <a:gd name="T5" fmla="*/ 20 h 20"/>
                    <a:gd name="T6" fmla="*/ 10 w 10"/>
                    <a:gd name="T7" fmla="*/ 15 h 20"/>
                  </a:gdLst>
                  <a:ahLst/>
                  <a:cxnLst>
                    <a:cxn ang="0">
                      <a:pos x="T0" y="T1"/>
                    </a:cxn>
                    <a:cxn ang="0">
                      <a:pos x="T2" y="T3"/>
                    </a:cxn>
                    <a:cxn ang="0">
                      <a:pos x="T4" y="T5"/>
                    </a:cxn>
                    <a:cxn ang="0">
                      <a:pos x="T6" y="T7"/>
                    </a:cxn>
                  </a:cxnLst>
                  <a:rect l="0" t="0" r="r" b="b"/>
                  <a:pathLst>
                    <a:path w="10" h="20">
                      <a:moveTo>
                        <a:pt x="10" y="15"/>
                      </a:moveTo>
                      <a:lnTo>
                        <a:pt x="0" y="0"/>
                      </a:lnTo>
                      <a:lnTo>
                        <a:pt x="10" y="20"/>
                      </a:lnTo>
                      <a:lnTo>
                        <a:pt x="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1" name="Freeform 425">
                  <a:extLst>
                    <a:ext uri="{FF2B5EF4-FFF2-40B4-BE49-F238E27FC236}">
                      <a16:creationId xmlns:a16="http://schemas.microsoft.com/office/drawing/2014/main" id="{26FB4780-F240-446C-9FDF-72B718D8B559}"/>
                    </a:ext>
                  </a:extLst>
                </p:cNvPr>
                <p:cNvSpPr>
                  <a:spLocks/>
                </p:cNvSpPr>
                <p:nvPr userDrawn="1"/>
              </p:nvSpPr>
              <p:spPr bwMode="auto">
                <a:xfrm>
                  <a:off x="3560" y="1417"/>
                  <a:ext cx="10" cy="5"/>
                </a:xfrm>
                <a:custGeom>
                  <a:avLst/>
                  <a:gdLst>
                    <a:gd name="T0" fmla="*/ 5 w 10"/>
                    <a:gd name="T1" fmla="*/ 0 h 5"/>
                    <a:gd name="T2" fmla="*/ 0 w 10"/>
                    <a:gd name="T3" fmla="*/ 0 h 5"/>
                    <a:gd name="T4" fmla="*/ 10 w 10"/>
                    <a:gd name="T5" fmla="*/ 5 h 5"/>
                    <a:gd name="T6" fmla="*/ 5 w 10"/>
                    <a:gd name="T7" fmla="*/ 0 h 5"/>
                  </a:gdLst>
                  <a:ahLst/>
                  <a:cxnLst>
                    <a:cxn ang="0">
                      <a:pos x="T0" y="T1"/>
                    </a:cxn>
                    <a:cxn ang="0">
                      <a:pos x="T2" y="T3"/>
                    </a:cxn>
                    <a:cxn ang="0">
                      <a:pos x="T4" y="T5"/>
                    </a:cxn>
                    <a:cxn ang="0">
                      <a:pos x="T6" y="T7"/>
                    </a:cxn>
                  </a:cxnLst>
                  <a:rect l="0" t="0" r="r" b="b"/>
                  <a:pathLst>
                    <a:path w="10" h="5">
                      <a:moveTo>
                        <a:pt x="5" y="0"/>
                      </a:moveTo>
                      <a:lnTo>
                        <a:pt x="0" y="0"/>
                      </a:lnTo>
                      <a:lnTo>
                        <a:pt x="1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2" name="Freeform 426">
                  <a:extLst>
                    <a:ext uri="{FF2B5EF4-FFF2-40B4-BE49-F238E27FC236}">
                      <a16:creationId xmlns:a16="http://schemas.microsoft.com/office/drawing/2014/main" id="{51E2DDF9-D846-492B-86FD-6D0B707E5541}"/>
                    </a:ext>
                  </a:extLst>
                </p:cNvPr>
                <p:cNvSpPr>
                  <a:spLocks/>
                </p:cNvSpPr>
                <p:nvPr userDrawn="1"/>
              </p:nvSpPr>
              <p:spPr bwMode="auto">
                <a:xfrm>
                  <a:off x="3585" y="1432"/>
                  <a:ext cx="20" cy="15"/>
                </a:xfrm>
                <a:custGeom>
                  <a:avLst/>
                  <a:gdLst>
                    <a:gd name="T0" fmla="*/ 1 w 4"/>
                    <a:gd name="T1" fmla="*/ 0 h 3"/>
                    <a:gd name="T2" fmla="*/ 0 w 4"/>
                    <a:gd name="T3" fmla="*/ 2 h 3"/>
                    <a:gd name="T4" fmla="*/ 4 w 4"/>
                    <a:gd name="T5" fmla="*/ 3 h 3"/>
                    <a:gd name="T6" fmla="*/ 1 w 4"/>
                    <a:gd name="T7" fmla="*/ 0 h 3"/>
                  </a:gdLst>
                  <a:ahLst/>
                  <a:cxnLst>
                    <a:cxn ang="0">
                      <a:pos x="T0" y="T1"/>
                    </a:cxn>
                    <a:cxn ang="0">
                      <a:pos x="T2" y="T3"/>
                    </a:cxn>
                    <a:cxn ang="0">
                      <a:pos x="T4" y="T5"/>
                    </a:cxn>
                    <a:cxn ang="0">
                      <a:pos x="T6" y="T7"/>
                    </a:cxn>
                  </a:cxnLst>
                  <a:rect l="0" t="0" r="r" b="b"/>
                  <a:pathLst>
                    <a:path w="4" h="3">
                      <a:moveTo>
                        <a:pt x="1" y="0"/>
                      </a:moveTo>
                      <a:cubicBezTo>
                        <a:pt x="0" y="0"/>
                        <a:pt x="1" y="2"/>
                        <a:pt x="0" y="2"/>
                      </a:cubicBezTo>
                      <a:cubicBezTo>
                        <a:pt x="2" y="2"/>
                        <a:pt x="3" y="2"/>
                        <a:pt x="4" y="3"/>
                      </a:cubicBezTo>
                      <a:cubicBezTo>
                        <a:pt x="3" y="2"/>
                        <a:pt x="2"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3" name="Freeform 427">
                  <a:extLst>
                    <a:ext uri="{FF2B5EF4-FFF2-40B4-BE49-F238E27FC236}">
                      <a16:creationId xmlns:a16="http://schemas.microsoft.com/office/drawing/2014/main" id="{BDC57160-7994-493D-B4BC-04CA510EC53A}"/>
                    </a:ext>
                  </a:extLst>
                </p:cNvPr>
                <p:cNvSpPr>
                  <a:spLocks/>
                </p:cNvSpPr>
                <p:nvPr userDrawn="1"/>
              </p:nvSpPr>
              <p:spPr bwMode="auto">
                <a:xfrm>
                  <a:off x="3605" y="1447"/>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4" name="Freeform 428">
                  <a:extLst>
                    <a:ext uri="{FF2B5EF4-FFF2-40B4-BE49-F238E27FC236}">
                      <a16:creationId xmlns:a16="http://schemas.microsoft.com/office/drawing/2014/main" id="{82F326C3-5164-425E-8127-E36070E6E77F}"/>
                    </a:ext>
                  </a:extLst>
                </p:cNvPr>
                <p:cNvSpPr>
                  <a:spLocks/>
                </p:cNvSpPr>
                <p:nvPr userDrawn="1"/>
              </p:nvSpPr>
              <p:spPr bwMode="auto">
                <a:xfrm>
                  <a:off x="3560" y="1402"/>
                  <a:ext cx="5" cy="10"/>
                </a:xfrm>
                <a:custGeom>
                  <a:avLst/>
                  <a:gdLst>
                    <a:gd name="T0" fmla="*/ 0 w 1"/>
                    <a:gd name="T1" fmla="*/ 0 h 2"/>
                    <a:gd name="T2" fmla="*/ 1 w 1"/>
                    <a:gd name="T3" fmla="*/ 2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1" y="2"/>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5" name="Freeform 429">
                  <a:extLst>
                    <a:ext uri="{FF2B5EF4-FFF2-40B4-BE49-F238E27FC236}">
                      <a16:creationId xmlns:a16="http://schemas.microsoft.com/office/drawing/2014/main" id="{4503F100-0745-4F91-987A-42362A031301}"/>
                    </a:ext>
                  </a:extLst>
                </p:cNvPr>
                <p:cNvSpPr>
                  <a:spLocks/>
                </p:cNvSpPr>
                <p:nvPr userDrawn="1"/>
              </p:nvSpPr>
              <p:spPr bwMode="auto">
                <a:xfrm>
                  <a:off x="3560" y="1407"/>
                  <a:ext cx="10" cy="5"/>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2" y="1"/>
                        <a:pt x="2"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6" name="Freeform 430">
                  <a:extLst>
                    <a:ext uri="{FF2B5EF4-FFF2-40B4-BE49-F238E27FC236}">
                      <a16:creationId xmlns:a16="http://schemas.microsoft.com/office/drawing/2014/main" id="{78C442A1-7632-4416-8CFC-BC303E375C4B}"/>
                    </a:ext>
                  </a:extLst>
                </p:cNvPr>
                <p:cNvSpPr>
                  <a:spLocks/>
                </p:cNvSpPr>
                <p:nvPr userDrawn="1"/>
              </p:nvSpPr>
              <p:spPr bwMode="auto">
                <a:xfrm>
                  <a:off x="3560" y="14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7" name="Freeform 431">
                  <a:extLst>
                    <a:ext uri="{FF2B5EF4-FFF2-40B4-BE49-F238E27FC236}">
                      <a16:creationId xmlns:a16="http://schemas.microsoft.com/office/drawing/2014/main" id="{7D230117-3EB7-447B-843D-34EB41627679}"/>
                    </a:ext>
                  </a:extLst>
                </p:cNvPr>
                <p:cNvSpPr>
                  <a:spLocks/>
                </p:cNvSpPr>
                <p:nvPr userDrawn="1"/>
              </p:nvSpPr>
              <p:spPr bwMode="auto">
                <a:xfrm>
                  <a:off x="3535" y="1362"/>
                  <a:ext cx="15" cy="15"/>
                </a:xfrm>
                <a:custGeom>
                  <a:avLst/>
                  <a:gdLst>
                    <a:gd name="T0" fmla="*/ 0 w 3"/>
                    <a:gd name="T1" fmla="*/ 0 h 3"/>
                    <a:gd name="T2" fmla="*/ 2 w 3"/>
                    <a:gd name="T3" fmla="*/ 0 h 3"/>
                    <a:gd name="T4" fmla="*/ 0 w 3"/>
                    <a:gd name="T5" fmla="*/ 0 h 3"/>
                  </a:gdLst>
                  <a:ahLst/>
                  <a:cxnLst>
                    <a:cxn ang="0">
                      <a:pos x="T0" y="T1"/>
                    </a:cxn>
                    <a:cxn ang="0">
                      <a:pos x="T2" y="T3"/>
                    </a:cxn>
                    <a:cxn ang="0">
                      <a:pos x="T4" y="T5"/>
                    </a:cxn>
                  </a:cxnLst>
                  <a:rect l="0" t="0" r="r" b="b"/>
                  <a:pathLst>
                    <a:path w="3" h="3">
                      <a:moveTo>
                        <a:pt x="0" y="0"/>
                      </a:moveTo>
                      <a:cubicBezTo>
                        <a:pt x="1" y="1"/>
                        <a:pt x="3" y="3"/>
                        <a:pt x="2" y="0"/>
                      </a:cubicBezTo>
                      <a:cubicBezTo>
                        <a:pt x="1"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8" name="Freeform 432">
                  <a:extLst>
                    <a:ext uri="{FF2B5EF4-FFF2-40B4-BE49-F238E27FC236}">
                      <a16:creationId xmlns:a16="http://schemas.microsoft.com/office/drawing/2014/main" id="{4FE9CE9F-78FA-4D9D-90FB-832389B01339}"/>
                    </a:ext>
                  </a:extLst>
                </p:cNvPr>
                <p:cNvSpPr>
                  <a:spLocks/>
                </p:cNvSpPr>
                <p:nvPr userDrawn="1"/>
              </p:nvSpPr>
              <p:spPr bwMode="auto">
                <a:xfrm>
                  <a:off x="3550" y="1387"/>
                  <a:ext cx="10" cy="5"/>
                </a:xfrm>
                <a:custGeom>
                  <a:avLst/>
                  <a:gdLst>
                    <a:gd name="T0" fmla="*/ 2 w 2"/>
                    <a:gd name="T1" fmla="*/ 1 h 1"/>
                    <a:gd name="T2" fmla="*/ 0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0" y="0"/>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9" name="Freeform 433">
                  <a:extLst>
                    <a:ext uri="{FF2B5EF4-FFF2-40B4-BE49-F238E27FC236}">
                      <a16:creationId xmlns:a16="http://schemas.microsoft.com/office/drawing/2014/main" id="{658D46B0-6B29-4C1E-8769-850ADB1649E0}"/>
                    </a:ext>
                  </a:extLst>
                </p:cNvPr>
                <p:cNvSpPr>
                  <a:spLocks/>
                </p:cNvSpPr>
                <p:nvPr userDrawn="1"/>
              </p:nvSpPr>
              <p:spPr bwMode="auto">
                <a:xfrm>
                  <a:off x="3560" y="1392"/>
                  <a:ext cx="5" cy="5"/>
                </a:xfrm>
                <a:custGeom>
                  <a:avLst/>
                  <a:gdLst>
                    <a:gd name="T0" fmla="*/ 5 w 5"/>
                    <a:gd name="T1" fmla="*/ 5 h 5"/>
                    <a:gd name="T2" fmla="*/ 0 w 5"/>
                    <a:gd name="T3" fmla="*/ 0 h 5"/>
                    <a:gd name="T4" fmla="*/ 0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0" name="Freeform 434">
                  <a:extLst>
                    <a:ext uri="{FF2B5EF4-FFF2-40B4-BE49-F238E27FC236}">
                      <a16:creationId xmlns:a16="http://schemas.microsoft.com/office/drawing/2014/main" id="{30852A56-4397-49B8-998F-A0859D54D0FE}"/>
                    </a:ext>
                  </a:extLst>
                </p:cNvPr>
                <p:cNvSpPr>
                  <a:spLocks/>
                </p:cNvSpPr>
                <p:nvPr userDrawn="1"/>
              </p:nvSpPr>
              <p:spPr bwMode="auto">
                <a:xfrm>
                  <a:off x="3595" y="1427"/>
                  <a:ext cx="20" cy="10"/>
                </a:xfrm>
                <a:custGeom>
                  <a:avLst/>
                  <a:gdLst>
                    <a:gd name="T0" fmla="*/ 1 w 4"/>
                    <a:gd name="T1" fmla="*/ 1 h 2"/>
                    <a:gd name="T2" fmla="*/ 4 w 4"/>
                    <a:gd name="T3" fmla="*/ 2 h 2"/>
                    <a:gd name="T4" fmla="*/ 1 w 4"/>
                    <a:gd name="T5" fmla="*/ 0 h 2"/>
                    <a:gd name="T6" fmla="*/ 1 w 4"/>
                    <a:gd name="T7" fmla="*/ 1 h 2"/>
                  </a:gdLst>
                  <a:ahLst/>
                  <a:cxnLst>
                    <a:cxn ang="0">
                      <a:pos x="T0" y="T1"/>
                    </a:cxn>
                    <a:cxn ang="0">
                      <a:pos x="T2" y="T3"/>
                    </a:cxn>
                    <a:cxn ang="0">
                      <a:pos x="T4" y="T5"/>
                    </a:cxn>
                    <a:cxn ang="0">
                      <a:pos x="T6" y="T7"/>
                    </a:cxn>
                  </a:cxnLst>
                  <a:rect l="0" t="0" r="r" b="b"/>
                  <a:pathLst>
                    <a:path w="4" h="2">
                      <a:moveTo>
                        <a:pt x="1" y="1"/>
                      </a:moveTo>
                      <a:cubicBezTo>
                        <a:pt x="2" y="2"/>
                        <a:pt x="3" y="2"/>
                        <a:pt x="4" y="2"/>
                      </a:cubicBezTo>
                      <a:cubicBezTo>
                        <a:pt x="3" y="2"/>
                        <a:pt x="2" y="1"/>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1" name="Freeform 435">
                  <a:extLst>
                    <a:ext uri="{FF2B5EF4-FFF2-40B4-BE49-F238E27FC236}">
                      <a16:creationId xmlns:a16="http://schemas.microsoft.com/office/drawing/2014/main" id="{201BF5DD-7318-4D53-B245-11EA1EDFC9FA}"/>
                    </a:ext>
                  </a:extLst>
                </p:cNvPr>
                <p:cNvSpPr>
                  <a:spLocks/>
                </p:cNvSpPr>
                <p:nvPr userDrawn="1"/>
              </p:nvSpPr>
              <p:spPr bwMode="auto">
                <a:xfrm>
                  <a:off x="3580" y="142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2" name="Rectangle 436">
                  <a:extLst>
                    <a:ext uri="{FF2B5EF4-FFF2-40B4-BE49-F238E27FC236}">
                      <a16:creationId xmlns:a16="http://schemas.microsoft.com/office/drawing/2014/main" id="{727D2395-53C8-4138-A310-88CC91D31E3B}"/>
                    </a:ext>
                  </a:extLst>
                </p:cNvPr>
                <p:cNvSpPr>
                  <a:spLocks noChangeArrowheads="1"/>
                </p:cNvSpPr>
                <p:nvPr userDrawn="1"/>
              </p:nvSpPr>
              <p:spPr bwMode="auto">
                <a:xfrm>
                  <a:off x="3669" y="145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3" name="Freeform 437">
                  <a:extLst>
                    <a:ext uri="{FF2B5EF4-FFF2-40B4-BE49-F238E27FC236}">
                      <a16:creationId xmlns:a16="http://schemas.microsoft.com/office/drawing/2014/main" id="{89967D28-F949-42E1-9E82-99C1E4A69A17}"/>
                    </a:ext>
                  </a:extLst>
                </p:cNvPr>
                <p:cNvSpPr>
                  <a:spLocks/>
                </p:cNvSpPr>
                <p:nvPr userDrawn="1"/>
              </p:nvSpPr>
              <p:spPr bwMode="auto">
                <a:xfrm>
                  <a:off x="3590" y="1427"/>
                  <a:ext cx="10"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1" y="0"/>
                        <a:pt x="1"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4" name="Freeform 438">
                  <a:extLst>
                    <a:ext uri="{FF2B5EF4-FFF2-40B4-BE49-F238E27FC236}">
                      <a16:creationId xmlns:a16="http://schemas.microsoft.com/office/drawing/2014/main" id="{5AA159C2-A6D1-4C5B-94A4-B1487149ED9D}"/>
                    </a:ext>
                  </a:extLst>
                </p:cNvPr>
                <p:cNvSpPr>
                  <a:spLocks/>
                </p:cNvSpPr>
                <p:nvPr userDrawn="1"/>
              </p:nvSpPr>
              <p:spPr bwMode="auto">
                <a:xfrm>
                  <a:off x="3625" y="1447"/>
                  <a:ext cx="9" cy="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1"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5" name="Freeform 439">
                  <a:extLst>
                    <a:ext uri="{FF2B5EF4-FFF2-40B4-BE49-F238E27FC236}">
                      <a16:creationId xmlns:a16="http://schemas.microsoft.com/office/drawing/2014/main" id="{0907A200-387D-487B-9807-B96FBCAC0543}"/>
                    </a:ext>
                  </a:extLst>
                </p:cNvPr>
                <p:cNvSpPr>
                  <a:spLocks/>
                </p:cNvSpPr>
                <p:nvPr userDrawn="1"/>
              </p:nvSpPr>
              <p:spPr bwMode="auto">
                <a:xfrm>
                  <a:off x="3585" y="1422"/>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6" name="Freeform 440">
                  <a:extLst>
                    <a:ext uri="{FF2B5EF4-FFF2-40B4-BE49-F238E27FC236}">
                      <a16:creationId xmlns:a16="http://schemas.microsoft.com/office/drawing/2014/main" id="{DB4913E2-A952-408F-BEA0-2DDD89A49C0C}"/>
                    </a:ext>
                  </a:extLst>
                </p:cNvPr>
                <p:cNvSpPr>
                  <a:spLocks/>
                </p:cNvSpPr>
                <p:nvPr userDrawn="1"/>
              </p:nvSpPr>
              <p:spPr bwMode="auto">
                <a:xfrm>
                  <a:off x="3585" y="1422"/>
                  <a:ext cx="5"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7" name="Freeform 441">
                  <a:extLst>
                    <a:ext uri="{FF2B5EF4-FFF2-40B4-BE49-F238E27FC236}">
                      <a16:creationId xmlns:a16="http://schemas.microsoft.com/office/drawing/2014/main" id="{6EFFB349-4E01-4B67-BCCB-4C5E98647905}"/>
                    </a:ext>
                  </a:extLst>
                </p:cNvPr>
                <p:cNvSpPr>
                  <a:spLocks/>
                </p:cNvSpPr>
                <p:nvPr userDrawn="1"/>
              </p:nvSpPr>
              <p:spPr bwMode="auto">
                <a:xfrm>
                  <a:off x="3659" y="1432"/>
                  <a:ext cx="45" cy="25"/>
                </a:xfrm>
                <a:custGeom>
                  <a:avLst/>
                  <a:gdLst>
                    <a:gd name="T0" fmla="*/ 7 w 9"/>
                    <a:gd name="T1" fmla="*/ 1 h 5"/>
                    <a:gd name="T2" fmla="*/ 2 w 9"/>
                    <a:gd name="T3" fmla="*/ 0 h 5"/>
                    <a:gd name="T4" fmla="*/ 2 w 9"/>
                    <a:gd name="T5" fmla="*/ 5 h 5"/>
                    <a:gd name="T6" fmla="*/ 4 w 9"/>
                    <a:gd name="T7" fmla="*/ 4 h 5"/>
                    <a:gd name="T8" fmla="*/ 2 w 9"/>
                    <a:gd name="T9" fmla="*/ 2 h 5"/>
                    <a:gd name="T10" fmla="*/ 5 w 9"/>
                    <a:gd name="T11" fmla="*/ 4 h 5"/>
                    <a:gd name="T12" fmla="*/ 9 w 9"/>
                    <a:gd name="T13" fmla="*/ 1 h 5"/>
                    <a:gd name="T14" fmla="*/ 6 w 9"/>
                    <a:gd name="T15" fmla="*/ 1 h 5"/>
                    <a:gd name="T16" fmla="*/ 7 w 9"/>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5">
                      <a:moveTo>
                        <a:pt x="7" y="1"/>
                      </a:moveTo>
                      <a:cubicBezTo>
                        <a:pt x="6" y="1"/>
                        <a:pt x="4" y="2"/>
                        <a:pt x="2" y="0"/>
                      </a:cubicBezTo>
                      <a:cubicBezTo>
                        <a:pt x="0" y="0"/>
                        <a:pt x="1" y="3"/>
                        <a:pt x="2" y="5"/>
                      </a:cubicBezTo>
                      <a:cubicBezTo>
                        <a:pt x="2" y="5"/>
                        <a:pt x="2" y="4"/>
                        <a:pt x="4" y="4"/>
                      </a:cubicBezTo>
                      <a:cubicBezTo>
                        <a:pt x="4" y="4"/>
                        <a:pt x="0" y="2"/>
                        <a:pt x="2" y="2"/>
                      </a:cubicBezTo>
                      <a:cubicBezTo>
                        <a:pt x="5" y="2"/>
                        <a:pt x="4" y="3"/>
                        <a:pt x="5" y="4"/>
                      </a:cubicBezTo>
                      <a:cubicBezTo>
                        <a:pt x="4" y="2"/>
                        <a:pt x="9" y="3"/>
                        <a:pt x="9" y="1"/>
                      </a:cubicBezTo>
                      <a:cubicBezTo>
                        <a:pt x="6" y="1"/>
                        <a:pt x="6" y="1"/>
                        <a:pt x="6" y="1"/>
                      </a:cubicBezTo>
                      <a:cubicBezTo>
                        <a:pt x="6" y="1"/>
                        <a:pt x="7" y="1"/>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8" name="Freeform 442">
                  <a:extLst>
                    <a:ext uri="{FF2B5EF4-FFF2-40B4-BE49-F238E27FC236}">
                      <a16:creationId xmlns:a16="http://schemas.microsoft.com/office/drawing/2014/main" id="{B0A46C72-4DDF-4D0A-8E6C-4CA770A01436}"/>
                    </a:ext>
                  </a:extLst>
                </p:cNvPr>
                <p:cNvSpPr>
                  <a:spLocks/>
                </p:cNvSpPr>
                <p:nvPr userDrawn="1"/>
              </p:nvSpPr>
              <p:spPr bwMode="auto">
                <a:xfrm>
                  <a:off x="3644" y="1452"/>
                  <a:ext cx="25" cy="10"/>
                </a:xfrm>
                <a:custGeom>
                  <a:avLst/>
                  <a:gdLst>
                    <a:gd name="T0" fmla="*/ 1 w 5"/>
                    <a:gd name="T1" fmla="*/ 0 h 2"/>
                    <a:gd name="T2" fmla="*/ 0 w 5"/>
                    <a:gd name="T3" fmla="*/ 0 h 2"/>
                    <a:gd name="T4" fmla="*/ 3 w 5"/>
                    <a:gd name="T5" fmla="*/ 2 h 2"/>
                    <a:gd name="T6" fmla="*/ 5 w 5"/>
                    <a:gd name="T7" fmla="*/ 1 h 2"/>
                    <a:gd name="T8" fmla="*/ 4 w 5"/>
                    <a:gd name="T9" fmla="*/ 1 h 2"/>
                    <a:gd name="T10" fmla="*/ 3 w 5"/>
                    <a:gd name="T11" fmla="*/ 1 h 2"/>
                    <a:gd name="T12" fmla="*/ 1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1" y="0"/>
                      </a:moveTo>
                      <a:cubicBezTo>
                        <a:pt x="0" y="0"/>
                        <a:pt x="0" y="0"/>
                        <a:pt x="0" y="0"/>
                      </a:cubicBezTo>
                      <a:cubicBezTo>
                        <a:pt x="1" y="0"/>
                        <a:pt x="2" y="1"/>
                        <a:pt x="3" y="2"/>
                      </a:cubicBezTo>
                      <a:cubicBezTo>
                        <a:pt x="4" y="2"/>
                        <a:pt x="5" y="1"/>
                        <a:pt x="5" y="1"/>
                      </a:cubicBezTo>
                      <a:cubicBezTo>
                        <a:pt x="5" y="1"/>
                        <a:pt x="5" y="1"/>
                        <a:pt x="4" y="1"/>
                      </a:cubicBezTo>
                      <a:cubicBezTo>
                        <a:pt x="4" y="1"/>
                        <a:pt x="3" y="1"/>
                        <a:pt x="3"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9" name="Freeform 443">
                  <a:extLst>
                    <a:ext uri="{FF2B5EF4-FFF2-40B4-BE49-F238E27FC236}">
                      <a16:creationId xmlns:a16="http://schemas.microsoft.com/office/drawing/2014/main" id="{5FCB32BA-04DD-4B6D-81DB-CB440ABA597C}"/>
                    </a:ext>
                  </a:extLst>
                </p:cNvPr>
                <p:cNvSpPr>
                  <a:spLocks/>
                </p:cNvSpPr>
                <p:nvPr userDrawn="1"/>
              </p:nvSpPr>
              <p:spPr bwMode="auto">
                <a:xfrm>
                  <a:off x="3615" y="1432"/>
                  <a:ext cx="29" cy="20"/>
                </a:xfrm>
                <a:custGeom>
                  <a:avLst/>
                  <a:gdLst>
                    <a:gd name="T0" fmla="*/ 3 w 6"/>
                    <a:gd name="T1" fmla="*/ 2 h 4"/>
                    <a:gd name="T2" fmla="*/ 5 w 6"/>
                    <a:gd name="T3" fmla="*/ 1 h 4"/>
                    <a:gd name="T4" fmla="*/ 1 w 6"/>
                    <a:gd name="T5" fmla="*/ 1 h 4"/>
                    <a:gd name="T6" fmla="*/ 3 w 6"/>
                    <a:gd name="T7" fmla="*/ 2 h 4"/>
                    <a:gd name="T8" fmla="*/ 0 w 6"/>
                    <a:gd name="T9" fmla="*/ 1 h 4"/>
                    <a:gd name="T10" fmla="*/ 2 w 6"/>
                    <a:gd name="T11" fmla="*/ 3 h 4"/>
                    <a:gd name="T12" fmla="*/ 2 w 6"/>
                    <a:gd name="T13" fmla="*/ 3 h 4"/>
                    <a:gd name="T14" fmla="*/ 2 w 6"/>
                    <a:gd name="T15" fmla="*/ 3 h 4"/>
                    <a:gd name="T16" fmla="*/ 2 w 6"/>
                    <a:gd name="T17" fmla="*/ 3 h 4"/>
                    <a:gd name="T18" fmla="*/ 2 w 6"/>
                    <a:gd name="T19" fmla="*/ 3 h 4"/>
                    <a:gd name="T20" fmla="*/ 2 w 6"/>
                    <a:gd name="T21" fmla="*/ 3 h 4"/>
                    <a:gd name="T22" fmla="*/ 3 w 6"/>
                    <a:gd name="T23" fmla="*/ 2 h 4"/>
                    <a:gd name="T24" fmla="*/ 2 w 6"/>
                    <a:gd name="T25" fmla="*/ 3 h 4"/>
                    <a:gd name="T26" fmla="*/ 2 w 6"/>
                    <a:gd name="T27" fmla="*/ 3 h 4"/>
                    <a:gd name="T28" fmla="*/ 2 w 6"/>
                    <a:gd name="T29" fmla="*/ 3 h 4"/>
                    <a:gd name="T30" fmla="*/ 6 w 6"/>
                    <a:gd name="T31" fmla="*/ 4 h 4"/>
                    <a:gd name="T32" fmla="*/ 3 w 6"/>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3" y="2"/>
                      </a:moveTo>
                      <a:cubicBezTo>
                        <a:pt x="4" y="2"/>
                        <a:pt x="6" y="2"/>
                        <a:pt x="5" y="1"/>
                      </a:cubicBezTo>
                      <a:cubicBezTo>
                        <a:pt x="2" y="0"/>
                        <a:pt x="3" y="1"/>
                        <a:pt x="1" y="1"/>
                      </a:cubicBezTo>
                      <a:cubicBezTo>
                        <a:pt x="5" y="2"/>
                        <a:pt x="0" y="1"/>
                        <a:pt x="3" y="2"/>
                      </a:cubicBezTo>
                      <a:cubicBezTo>
                        <a:pt x="2" y="2"/>
                        <a:pt x="1" y="2"/>
                        <a:pt x="0" y="1"/>
                      </a:cubicBezTo>
                      <a:cubicBezTo>
                        <a:pt x="1" y="2"/>
                        <a:pt x="2" y="2"/>
                        <a:pt x="2" y="3"/>
                      </a:cubicBezTo>
                      <a:cubicBezTo>
                        <a:pt x="2" y="3"/>
                        <a:pt x="2" y="3"/>
                        <a:pt x="2" y="3"/>
                      </a:cubicBezTo>
                      <a:cubicBezTo>
                        <a:pt x="2" y="3"/>
                        <a:pt x="2" y="3"/>
                        <a:pt x="2" y="3"/>
                      </a:cubicBezTo>
                      <a:cubicBezTo>
                        <a:pt x="2" y="3"/>
                        <a:pt x="2" y="3"/>
                        <a:pt x="2" y="3"/>
                      </a:cubicBezTo>
                      <a:cubicBezTo>
                        <a:pt x="2" y="2"/>
                        <a:pt x="2" y="2"/>
                        <a:pt x="2" y="3"/>
                      </a:cubicBezTo>
                      <a:cubicBezTo>
                        <a:pt x="2" y="3"/>
                        <a:pt x="2" y="3"/>
                        <a:pt x="2" y="3"/>
                      </a:cubicBezTo>
                      <a:cubicBezTo>
                        <a:pt x="2" y="2"/>
                        <a:pt x="2" y="2"/>
                        <a:pt x="3" y="2"/>
                      </a:cubicBezTo>
                      <a:cubicBezTo>
                        <a:pt x="4" y="3"/>
                        <a:pt x="3" y="3"/>
                        <a:pt x="2" y="3"/>
                      </a:cubicBezTo>
                      <a:cubicBezTo>
                        <a:pt x="2" y="3"/>
                        <a:pt x="2" y="3"/>
                        <a:pt x="2" y="3"/>
                      </a:cubicBezTo>
                      <a:cubicBezTo>
                        <a:pt x="2" y="3"/>
                        <a:pt x="2" y="3"/>
                        <a:pt x="2" y="3"/>
                      </a:cubicBezTo>
                      <a:cubicBezTo>
                        <a:pt x="6" y="4"/>
                        <a:pt x="6" y="4"/>
                        <a:pt x="6" y="4"/>
                      </a:cubicBezTo>
                      <a:cubicBezTo>
                        <a:pt x="5" y="3"/>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0" name="Freeform 444">
                  <a:extLst>
                    <a:ext uri="{FF2B5EF4-FFF2-40B4-BE49-F238E27FC236}">
                      <a16:creationId xmlns:a16="http://schemas.microsoft.com/office/drawing/2014/main" id="{CC2B1727-CE38-4683-AE47-46D5019B7BED}"/>
                    </a:ext>
                  </a:extLst>
                </p:cNvPr>
                <p:cNvSpPr>
                  <a:spLocks/>
                </p:cNvSpPr>
                <p:nvPr userDrawn="1"/>
              </p:nvSpPr>
              <p:spPr bwMode="auto">
                <a:xfrm>
                  <a:off x="3560" y="13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1" name="Freeform 445">
                  <a:extLst>
                    <a:ext uri="{FF2B5EF4-FFF2-40B4-BE49-F238E27FC236}">
                      <a16:creationId xmlns:a16="http://schemas.microsoft.com/office/drawing/2014/main" id="{DDB8DD89-0AD1-4D5C-83C3-F144124977D9}"/>
                    </a:ext>
                  </a:extLst>
                </p:cNvPr>
                <p:cNvSpPr>
                  <a:spLocks/>
                </p:cNvSpPr>
                <p:nvPr userDrawn="1"/>
              </p:nvSpPr>
              <p:spPr bwMode="auto">
                <a:xfrm>
                  <a:off x="3550" y="1362"/>
                  <a:ext cx="15" cy="30"/>
                </a:xfrm>
                <a:custGeom>
                  <a:avLst/>
                  <a:gdLst>
                    <a:gd name="T0" fmla="*/ 2 w 3"/>
                    <a:gd name="T1" fmla="*/ 3 h 6"/>
                    <a:gd name="T2" fmla="*/ 1 w 3"/>
                    <a:gd name="T3" fmla="*/ 2 h 6"/>
                    <a:gd name="T4" fmla="*/ 2 w 3"/>
                    <a:gd name="T5" fmla="*/ 1 h 6"/>
                    <a:gd name="T6" fmla="*/ 1 w 3"/>
                    <a:gd name="T7" fmla="*/ 2 h 6"/>
                    <a:gd name="T8" fmla="*/ 1 w 3"/>
                    <a:gd name="T9" fmla="*/ 2 h 6"/>
                    <a:gd name="T10" fmla="*/ 2 w 3"/>
                    <a:gd name="T11" fmla="*/ 5 h 6"/>
                    <a:gd name="T12" fmla="*/ 2 w 3"/>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3"/>
                      </a:moveTo>
                      <a:cubicBezTo>
                        <a:pt x="2" y="2"/>
                        <a:pt x="2" y="2"/>
                        <a:pt x="1" y="2"/>
                      </a:cubicBezTo>
                      <a:cubicBezTo>
                        <a:pt x="1" y="1"/>
                        <a:pt x="1" y="1"/>
                        <a:pt x="2" y="1"/>
                      </a:cubicBezTo>
                      <a:cubicBezTo>
                        <a:pt x="1" y="1"/>
                        <a:pt x="0" y="0"/>
                        <a:pt x="1" y="2"/>
                      </a:cubicBezTo>
                      <a:cubicBezTo>
                        <a:pt x="1" y="2"/>
                        <a:pt x="1" y="2"/>
                        <a:pt x="1" y="2"/>
                      </a:cubicBezTo>
                      <a:cubicBezTo>
                        <a:pt x="2" y="3"/>
                        <a:pt x="2" y="6"/>
                        <a:pt x="2" y="5"/>
                      </a:cubicBezTo>
                      <a:cubicBezTo>
                        <a:pt x="2" y="5"/>
                        <a:pt x="3"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2" name="Freeform 446">
                  <a:extLst>
                    <a:ext uri="{FF2B5EF4-FFF2-40B4-BE49-F238E27FC236}">
                      <a16:creationId xmlns:a16="http://schemas.microsoft.com/office/drawing/2014/main" id="{556EF19A-23D5-4AA5-A430-D838047B4555}"/>
                    </a:ext>
                  </a:extLst>
                </p:cNvPr>
                <p:cNvSpPr>
                  <a:spLocks/>
                </p:cNvSpPr>
                <p:nvPr userDrawn="1"/>
              </p:nvSpPr>
              <p:spPr bwMode="auto">
                <a:xfrm>
                  <a:off x="3590" y="1407"/>
                  <a:ext cx="15" cy="10"/>
                </a:xfrm>
                <a:custGeom>
                  <a:avLst/>
                  <a:gdLst>
                    <a:gd name="T0" fmla="*/ 0 w 3"/>
                    <a:gd name="T1" fmla="*/ 1 h 2"/>
                    <a:gd name="T2" fmla="*/ 3 w 3"/>
                    <a:gd name="T3" fmla="*/ 2 h 2"/>
                    <a:gd name="T4" fmla="*/ 2 w 3"/>
                    <a:gd name="T5" fmla="*/ 1 h 2"/>
                    <a:gd name="T6" fmla="*/ 2 w 3"/>
                    <a:gd name="T7" fmla="*/ 1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0" y="1"/>
                        <a:pt x="3" y="2"/>
                        <a:pt x="3" y="2"/>
                      </a:cubicBezTo>
                      <a:cubicBezTo>
                        <a:pt x="2" y="1"/>
                        <a:pt x="2" y="1"/>
                        <a:pt x="2" y="1"/>
                      </a:cubicBezTo>
                      <a:cubicBezTo>
                        <a:pt x="2" y="1"/>
                        <a:pt x="2" y="1"/>
                        <a:pt x="2"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3" name="Freeform 447">
                  <a:extLst>
                    <a:ext uri="{FF2B5EF4-FFF2-40B4-BE49-F238E27FC236}">
                      <a16:creationId xmlns:a16="http://schemas.microsoft.com/office/drawing/2014/main" id="{096D071F-5922-44BD-ABB6-E3BBA7F76118}"/>
                    </a:ext>
                  </a:extLst>
                </p:cNvPr>
                <p:cNvSpPr>
                  <a:spLocks/>
                </p:cNvSpPr>
                <p:nvPr userDrawn="1"/>
              </p:nvSpPr>
              <p:spPr bwMode="auto">
                <a:xfrm>
                  <a:off x="3669" y="1462"/>
                  <a:ext cx="10" cy="5"/>
                </a:xfrm>
                <a:custGeom>
                  <a:avLst/>
                  <a:gdLst>
                    <a:gd name="T0" fmla="*/ 0 w 10"/>
                    <a:gd name="T1" fmla="*/ 0 h 5"/>
                    <a:gd name="T2" fmla="*/ 0 w 10"/>
                    <a:gd name="T3" fmla="*/ 5 h 5"/>
                    <a:gd name="T4" fmla="*/ 10 w 10"/>
                    <a:gd name="T5" fmla="*/ 0 h 5"/>
                    <a:gd name="T6" fmla="*/ 0 w 10"/>
                    <a:gd name="T7" fmla="*/ 0 h 5"/>
                  </a:gdLst>
                  <a:ahLst/>
                  <a:cxnLst>
                    <a:cxn ang="0">
                      <a:pos x="T0" y="T1"/>
                    </a:cxn>
                    <a:cxn ang="0">
                      <a:pos x="T2" y="T3"/>
                    </a:cxn>
                    <a:cxn ang="0">
                      <a:pos x="T4" y="T5"/>
                    </a:cxn>
                    <a:cxn ang="0">
                      <a:pos x="T6" y="T7"/>
                    </a:cxn>
                  </a:cxnLst>
                  <a:rect l="0" t="0" r="r" b="b"/>
                  <a:pathLst>
                    <a:path w="10" h="5">
                      <a:moveTo>
                        <a:pt x="0" y="0"/>
                      </a:moveTo>
                      <a:lnTo>
                        <a:pt x="0" y="5"/>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4" name="Freeform 448">
                  <a:extLst>
                    <a:ext uri="{FF2B5EF4-FFF2-40B4-BE49-F238E27FC236}">
                      <a16:creationId xmlns:a16="http://schemas.microsoft.com/office/drawing/2014/main" id="{8A594D6E-FE5C-44D9-888C-B79D87EA1713}"/>
                    </a:ext>
                  </a:extLst>
                </p:cNvPr>
                <p:cNvSpPr>
                  <a:spLocks/>
                </p:cNvSpPr>
                <p:nvPr userDrawn="1"/>
              </p:nvSpPr>
              <p:spPr bwMode="auto">
                <a:xfrm>
                  <a:off x="3689" y="1467"/>
                  <a:ext cx="10" cy="0"/>
                </a:xfrm>
                <a:custGeom>
                  <a:avLst/>
                  <a:gdLst>
                    <a:gd name="T0" fmla="*/ 5 w 10"/>
                    <a:gd name="T1" fmla="*/ 0 w 10"/>
                    <a:gd name="T2" fmla="*/ 10 w 10"/>
                    <a:gd name="T3" fmla="*/ 5 w 10"/>
                  </a:gdLst>
                  <a:ahLst/>
                  <a:cxnLst>
                    <a:cxn ang="0">
                      <a:pos x="T0" y="0"/>
                    </a:cxn>
                    <a:cxn ang="0">
                      <a:pos x="T1" y="0"/>
                    </a:cxn>
                    <a:cxn ang="0">
                      <a:pos x="T2" y="0"/>
                    </a:cxn>
                    <a:cxn ang="0">
                      <a:pos x="T3" y="0"/>
                    </a:cxn>
                  </a:cxnLst>
                  <a:rect l="0" t="0" r="r" b="b"/>
                  <a:pathLst>
                    <a:path w="10">
                      <a:moveTo>
                        <a:pt x="5" y="0"/>
                      </a:moveTo>
                      <a:lnTo>
                        <a:pt x="0" y="0"/>
                      </a:lnTo>
                      <a:lnTo>
                        <a:pt x="1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5" name="Freeform 449">
                  <a:extLst>
                    <a:ext uri="{FF2B5EF4-FFF2-40B4-BE49-F238E27FC236}">
                      <a16:creationId xmlns:a16="http://schemas.microsoft.com/office/drawing/2014/main" id="{74DBBC8B-36CB-4C18-AE6C-9D96ED8AB69D}"/>
                    </a:ext>
                  </a:extLst>
                </p:cNvPr>
                <p:cNvSpPr>
                  <a:spLocks/>
                </p:cNvSpPr>
                <p:nvPr userDrawn="1"/>
              </p:nvSpPr>
              <p:spPr bwMode="auto">
                <a:xfrm>
                  <a:off x="4301" y="1087"/>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6" name="Freeform 450">
                  <a:extLst>
                    <a:ext uri="{FF2B5EF4-FFF2-40B4-BE49-F238E27FC236}">
                      <a16:creationId xmlns:a16="http://schemas.microsoft.com/office/drawing/2014/main" id="{259AC828-B1CB-4C63-9054-367E705FF137}"/>
                    </a:ext>
                  </a:extLst>
                </p:cNvPr>
                <p:cNvSpPr>
                  <a:spLocks/>
                </p:cNvSpPr>
                <p:nvPr userDrawn="1"/>
              </p:nvSpPr>
              <p:spPr bwMode="auto">
                <a:xfrm>
                  <a:off x="4341" y="1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7" name="Freeform 451">
                  <a:extLst>
                    <a:ext uri="{FF2B5EF4-FFF2-40B4-BE49-F238E27FC236}">
                      <a16:creationId xmlns:a16="http://schemas.microsoft.com/office/drawing/2014/main" id="{4D4B7E59-9485-45E2-B0B5-20804AD010F8}"/>
                    </a:ext>
                  </a:extLst>
                </p:cNvPr>
                <p:cNvSpPr>
                  <a:spLocks/>
                </p:cNvSpPr>
                <p:nvPr userDrawn="1"/>
              </p:nvSpPr>
              <p:spPr bwMode="auto">
                <a:xfrm>
                  <a:off x="4182" y="1472"/>
                  <a:ext cx="15" cy="10"/>
                </a:xfrm>
                <a:custGeom>
                  <a:avLst/>
                  <a:gdLst>
                    <a:gd name="T0" fmla="*/ 0 w 3"/>
                    <a:gd name="T1" fmla="*/ 0 h 2"/>
                    <a:gd name="T2" fmla="*/ 3 w 3"/>
                    <a:gd name="T3" fmla="*/ 1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3" y="2"/>
                        <a:pt x="3" y="1"/>
                      </a:cubicBezTo>
                      <a:cubicBezTo>
                        <a:pt x="3" y="0"/>
                        <a:pt x="3"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8" name="Freeform 452">
                  <a:extLst>
                    <a:ext uri="{FF2B5EF4-FFF2-40B4-BE49-F238E27FC236}">
                      <a16:creationId xmlns:a16="http://schemas.microsoft.com/office/drawing/2014/main" id="{9F72EF36-89FB-4F5A-86BD-0497148D1023}"/>
                    </a:ext>
                  </a:extLst>
                </p:cNvPr>
                <p:cNvSpPr>
                  <a:spLocks/>
                </p:cNvSpPr>
                <p:nvPr userDrawn="1"/>
              </p:nvSpPr>
              <p:spPr bwMode="auto">
                <a:xfrm>
                  <a:off x="4470" y="1307"/>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9" name="Freeform 453">
                  <a:extLst>
                    <a:ext uri="{FF2B5EF4-FFF2-40B4-BE49-F238E27FC236}">
                      <a16:creationId xmlns:a16="http://schemas.microsoft.com/office/drawing/2014/main" id="{0AF8B6C0-44D2-43C4-AD1B-00A3B6985E83}"/>
                    </a:ext>
                  </a:extLst>
                </p:cNvPr>
                <p:cNvSpPr>
                  <a:spLocks/>
                </p:cNvSpPr>
                <p:nvPr userDrawn="1"/>
              </p:nvSpPr>
              <p:spPr bwMode="auto">
                <a:xfrm>
                  <a:off x="4455" y="1292"/>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0" name="Freeform 454">
                  <a:extLst>
                    <a:ext uri="{FF2B5EF4-FFF2-40B4-BE49-F238E27FC236}">
                      <a16:creationId xmlns:a16="http://schemas.microsoft.com/office/drawing/2014/main" id="{2FF61862-5738-40E9-9200-182CF1FBE5A9}"/>
                    </a:ext>
                  </a:extLst>
                </p:cNvPr>
                <p:cNvSpPr>
                  <a:spLocks/>
                </p:cNvSpPr>
                <p:nvPr userDrawn="1"/>
              </p:nvSpPr>
              <p:spPr bwMode="auto">
                <a:xfrm>
                  <a:off x="4187" y="928"/>
                  <a:ext cx="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1" name="Freeform 455">
                  <a:extLst>
                    <a:ext uri="{FF2B5EF4-FFF2-40B4-BE49-F238E27FC236}">
                      <a16:creationId xmlns:a16="http://schemas.microsoft.com/office/drawing/2014/main" id="{624E93AF-B162-434C-877A-647A3EC05092}"/>
                    </a:ext>
                  </a:extLst>
                </p:cNvPr>
                <p:cNvSpPr>
                  <a:spLocks/>
                </p:cNvSpPr>
                <p:nvPr userDrawn="1"/>
              </p:nvSpPr>
              <p:spPr bwMode="auto">
                <a:xfrm>
                  <a:off x="3913" y="1447"/>
                  <a:ext cx="15"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2" y="0"/>
                        <a:pt x="3" y="0"/>
                        <a:pt x="3"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2" name="Freeform 456">
                  <a:extLst>
                    <a:ext uri="{FF2B5EF4-FFF2-40B4-BE49-F238E27FC236}">
                      <a16:creationId xmlns:a16="http://schemas.microsoft.com/office/drawing/2014/main" id="{A36136E0-48B9-4A0C-A47E-5B3857905C60}"/>
                    </a:ext>
                  </a:extLst>
                </p:cNvPr>
                <p:cNvSpPr>
                  <a:spLocks/>
                </p:cNvSpPr>
                <p:nvPr userDrawn="1"/>
              </p:nvSpPr>
              <p:spPr bwMode="auto">
                <a:xfrm>
                  <a:off x="4336" y="1052"/>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3" name="Freeform 457">
                  <a:extLst>
                    <a:ext uri="{FF2B5EF4-FFF2-40B4-BE49-F238E27FC236}">
                      <a16:creationId xmlns:a16="http://schemas.microsoft.com/office/drawing/2014/main" id="{A9D1A8F6-0DAE-4A8F-9879-4837260FAB67}"/>
                    </a:ext>
                  </a:extLst>
                </p:cNvPr>
                <p:cNvSpPr>
                  <a:spLocks/>
                </p:cNvSpPr>
                <p:nvPr userDrawn="1"/>
              </p:nvSpPr>
              <p:spPr bwMode="auto">
                <a:xfrm>
                  <a:off x="3928" y="1437"/>
                  <a:ext cx="20" cy="10"/>
                </a:xfrm>
                <a:custGeom>
                  <a:avLst/>
                  <a:gdLst>
                    <a:gd name="T0" fmla="*/ 4 w 4"/>
                    <a:gd name="T1" fmla="*/ 0 h 2"/>
                    <a:gd name="T2" fmla="*/ 3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4" y="0"/>
                        <a:pt x="3" y="0"/>
                        <a:pt x="3" y="0"/>
                      </a:cubicBezTo>
                      <a:cubicBezTo>
                        <a:pt x="2" y="1"/>
                        <a:pt x="1" y="1"/>
                        <a:pt x="0" y="2"/>
                      </a:cubicBezTo>
                      <a:cubicBezTo>
                        <a:pt x="2" y="2"/>
                        <a:pt x="3"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4" name="Freeform 458">
                  <a:extLst>
                    <a:ext uri="{FF2B5EF4-FFF2-40B4-BE49-F238E27FC236}">
                      <a16:creationId xmlns:a16="http://schemas.microsoft.com/office/drawing/2014/main" id="{0E63128C-B9CD-4455-8DAC-AB0846B5B219}"/>
                    </a:ext>
                  </a:extLst>
                </p:cNvPr>
                <p:cNvSpPr>
                  <a:spLocks/>
                </p:cNvSpPr>
                <p:nvPr userDrawn="1"/>
              </p:nvSpPr>
              <p:spPr bwMode="auto">
                <a:xfrm>
                  <a:off x="3779" y="997"/>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5" name="Freeform 459">
                  <a:extLst>
                    <a:ext uri="{FF2B5EF4-FFF2-40B4-BE49-F238E27FC236}">
                      <a16:creationId xmlns:a16="http://schemas.microsoft.com/office/drawing/2014/main" id="{9F8566C9-EC0E-42A0-947F-56EE1E8DCB6E}"/>
                    </a:ext>
                  </a:extLst>
                </p:cNvPr>
                <p:cNvSpPr>
                  <a:spLocks/>
                </p:cNvSpPr>
                <p:nvPr userDrawn="1"/>
              </p:nvSpPr>
              <p:spPr bwMode="auto">
                <a:xfrm>
                  <a:off x="3600" y="1087"/>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6" name="Freeform 460">
                  <a:extLst>
                    <a:ext uri="{FF2B5EF4-FFF2-40B4-BE49-F238E27FC236}">
                      <a16:creationId xmlns:a16="http://schemas.microsoft.com/office/drawing/2014/main" id="{9C1C4737-627C-4A9F-9E07-1B44B3B2B9E8}"/>
                    </a:ext>
                  </a:extLst>
                </p:cNvPr>
                <p:cNvSpPr>
                  <a:spLocks/>
                </p:cNvSpPr>
                <p:nvPr userDrawn="1"/>
              </p:nvSpPr>
              <p:spPr bwMode="auto">
                <a:xfrm>
                  <a:off x="3774" y="1477"/>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7" name="Freeform 461">
                  <a:extLst>
                    <a:ext uri="{FF2B5EF4-FFF2-40B4-BE49-F238E27FC236}">
                      <a16:creationId xmlns:a16="http://schemas.microsoft.com/office/drawing/2014/main" id="{FB190085-7AB1-494C-95B8-84CBC42DBFB5}"/>
                    </a:ext>
                  </a:extLst>
                </p:cNvPr>
                <p:cNvSpPr>
                  <a:spLocks/>
                </p:cNvSpPr>
                <p:nvPr userDrawn="1"/>
              </p:nvSpPr>
              <p:spPr bwMode="auto">
                <a:xfrm>
                  <a:off x="3759" y="14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8" name="Freeform 462">
                  <a:extLst>
                    <a:ext uri="{FF2B5EF4-FFF2-40B4-BE49-F238E27FC236}">
                      <a16:creationId xmlns:a16="http://schemas.microsoft.com/office/drawing/2014/main" id="{5A62EADB-83C7-4087-9AA0-E8A905FB399A}"/>
                    </a:ext>
                  </a:extLst>
                </p:cNvPr>
                <p:cNvSpPr>
                  <a:spLocks/>
                </p:cNvSpPr>
                <p:nvPr userDrawn="1"/>
              </p:nvSpPr>
              <p:spPr bwMode="auto">
                <a:xfrm>
                  <a:off x="3973" y="13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9" name="Freeform 463">
                  <a:extLst>
                    <a:ext uri="{FF2B5EF4-FFF2-40B4-BE49-F238E27FC236}">
                      <a16:creationId xmlns:a16="http://schemas.microsoft.com/office/drawing/2014/main" id="{62088A2E-8C6E-4395-8DFD-59201095FB9D}"/>
                    </a:ext>
                  </a:extLst>
                </p:cNvPr>
                <p:cNvSpPr>
                  <a:spLocks/>
                </p:cNvSpPr>
                <p:nvPr userDrawn="1"/>
              </p:nvSpPr>
              <p:spPr bwMode="auto">
                <a:xfrm>
                  <a:off x="3774" y="1472"/>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0" name="Freeform 464">
                  <a:extLst>
                    <a:ext uri="{FF2B5EF4-FFF2-40B4-BE49-F238E27FC236}">
                      <a16:creationId xmlns:a16="http://schemas.microsoft.com/office/drawing/2014/main" id="{82B4B202-7FB1-482F-9E4A-BAB666581C23}"/>
                    </a:ext>
                  </a:extLst>
                </p:cNvPr>
                <p:cNvSpPr>
                  <a:spLocks/>
                </p:cNvSpPr>
                <p:nvPr userDrawn="1"/>
              </p:nvSpPr>
              <p:spPr bwMode="auto">
                <a:xfrm>
                  <a:off x="3769" y="1472"/>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1" name="Freeform 465">
                  <a:extLst>
                    <a:ext uri="{FF2B5EF4-FFF2-40B4-BE49-F238E27FC236}">
                      <a16:creationId xmlns:a16="http://schemas.microsoft.com/office/drawing/2014/main" id="{8B367D05-24B2-4E87-9A6B-2F72DD05BDA8}"/>
                    </a:ext>
                  </a:extLst>
                </p:cNvPr>
                <p:cNvSpPr>
                  <a:spLocks/>
                </p:cNvSpPr>
                <p:nvPr userDrawn="1"/>
              </p:nvSpPr>
              <p:spPr bwMode="auto">
                <a:xfrm>
                  <a:off x="3779" y="1472"/>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2" name="Freeform 466">
                  <a:extLst>
                    <a:ext uri="{FF2B5EF4-FFF2-40B4-BE49-F238E27FC236}">
                      <a16:creationId xmlns:a16="http://schemas.microsoft.com/office/drawing/2014/main" id="{4F85B4D5-2ECE-4FB5-B3D6-590FC8BC1804}"/>
                    </a:ext>
                  </a:extLst>
                </p:cNvPr>
                <p:cNvSpPr>
                  <a:spLocks/>
                </p:cNvSpPr>
                <p:nvPr userDrawn="1"/>
              </p:nvSpPr>
              <p:spPr bwMode="auto">
                <a:xfrm>
                  <a:off x="3988" y="7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3" name="Rectangle 467">
                  <a:extLst>
                    <a:ext uri="{FF2B5EF4-FFF2-40B4-BE49-F238E27FC236}">
                      <a16:creationId xmlns:a16="http://schemas.microsoft.com/office/drawing/2014/main" id="{06125C7B-CECB-472B-9002-962385B7CA87}"/>
                    </a:ext>
                  </a:extLst>
                </p:cNvPr>
                <p:cNvSpPr>
                  <a:spLocks noChangeArrowheads="1"/>
                </p:cNvSpPr>
                <p:nvPr userDrawn="1"/>
              </p:nvSpPr>
              <p:spPr bwMode="auto">
                <a:xfrm>
                  <a:off x="4296" y="142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4" name="Freeform 468">
                  <a:extLst>
                    <a:ext uri="{FF2B5EF4-FFF2-40B4-BE49-F238E27FC236}">
                      <a16:creationId xmlns:a16="http://schemas.microsoft.com/office/drawing/2014/main" id="{4DFDFE6D-AF02-4D59-A61B-BA6AC0DFFC76}"/>
                    </a:ext>
                  </a:extLst>
                </p:cNvPr>
                <p:cNvSpPr>
                  <a:spLocks/>
                </p:cNvSpPr>
                <p:nvPr userDrawn="1"/>
              </p:nvSpPr>
              <p:spPr bwMode="auto">
                <a:xfrm>
                  <a:off x="4296" y="1412"/>
                  <a:ext cx="15" cy="20"/>
                </a:xfrm>
                <a:custGeom>
                  <a:avLst/>
                  <a:gdLst>
                    <a:gd name="T0" fmla="*/ 3 w 3"/>
                    <a:gd name="T1" fmla="*/ 0 h 4"/>
                    <a:gd name="T2" fmla="*/ 0 w 3"/>
                    <a:gd name="T3" fmla="*/ 2 h 4"/>
                    <a:gd name="T4" fmla="*/ 1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2" y="2"/>
                        <a:pt x="1" y="2"/>
                        <a:pt x="0" y="2"/>
                      </a:cubicBezTo>
                      <a:cubicBezTo>
                        <a:pt x="1" y="4"/>
                        <a:pt x="1" y="4"/>
                        <a:pt x="1" y="4"/>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5" name="Freeform 469">
                  <a:extLst>
                    <a:ext uri="{FF2B5EF4-FFF2-40B4-BE49-F238E27FC236}">
                      <a16:creationId xmlns:a16="http://schemas.microsoft.com/office/drawing/2014/main" id="{D28963D4-DC21-44B9-BB44-C5E5B7CED5D6}"/>
                    </a:ext>
                  </a:extLst>
                </p:cNvPr>
                <p:cNvSpPr>
                  <a:spLocks noEditPoints="1"/>
                </p:cNvSpPr>
                <p:nvPr userDrawn="1"/>
              </p:nvSpPr>
              <p:spPr bwMode="auto">
                <a:xfrm>
                  <a:off x="3565" y="713"/>
                  <a:ext cx="930" cy="764"/>
                </a:xfrm>
                <a:custGeom>
                  <a:avLst/>
                  <a:gdLst>
                    <a:gd name="T0" fmla="*/ 143 w 187"/>
                    <a:gd name="T1" fmla="*/ 70 h 153"/>
                    <a:gd name="T2" fmla="*/ 154 w 187"/>
                    <a:gd name="T3" fmla="*/ 77 h 153"/>
                    <a:gd name="T4" fmla="*/ 158 w 187"/>
                    <a:gd name="T5" fmla="*/ 79 h 153"/>
                    <a:gd name="T6" fmla="*/ 167 w 187"/>
                    <a:gd name="T7" fmla="*/ 87 h 153"/>
                    <a:gd name="T8" fmla="*/ 177 w 187"/>
                    <a:gd name="T9" fmla="*/ 99 h 153"/>
                    <a:gd name="T10" fmla="*/ 180 w 187"/>
                    <a:gd name="T11" fmla="*/ 114 h 153"/>
                    <a:gd name="T12" fmla="*/ 181 w 187"/>
                    <a:gd name="T13" fmla="*/ 120 h 153"/>
                    <a:gd name="T14" fmla="*/ 179 w 187"/>
                    <a:gd name="T15" fmla="*/ 120 h 153"/>
                    <a:gd name="T16" fmla="*/ 174 w 187"/>
                    <a:gd name="T17" fmla="*/ 127 h 153"/>
                    <a:gd name="T18" fmla="*/ 165 w 187"/>
                    <a:gd name="T19" fmla="*/ 137 h 153"/>
                    <a:gd name="T20" fmla="*/ 147 w 187"/>
                    <a:gd name="T21" fmla="*/ 147 h 153"/>
                    <a:gd name="T22" fmla="*/ 138 w 187"/>
                    <a:gd name="T23" fmla="*/ 143 h 153"/>
                    <a:gd name="T24" fmla="*/ 123 w 187"/>
                    <a:gd name="T25" fmla="*/ 143 h 153"/>
                    <a:gd name="T26" fmla="*/ 120 w 187"/>
                    <a:gd name="T27" fmla="*/ 141 h 153"/>
                    <a:gd name="T28" fmla="*/ 111 w 187"/>
                    <a:gd name="T29" fmla="*/ 140 h 153"/>
                    <a:gd name="T30" fmla="*/ 97 w 187"/>
                    <a:gd name="T31" fmla="*/ 140 h 153"/>
                    <a:gd name="T32" fmla="*/ 87 w 187"/>
                    <a:gd name="T33" fmla="*/ 134 h 153"/>
                    <a:gd name="T34" fmla="*/ 69 w 187"/>
                    <a:gd name="T35" fmla="*/ 139 h 153"/>
                    <a:gd name="T36" fmla="*/ 58 w 187"/>
                    <a:gd name="T37" fmla="*/ 147 h 153"/>
                    <a:gd name="T38" fmla="*/ 45 w 187"/>
                    <a:gd name="T39" fmla="*/ 147 h 153"/>
                    <a:gd name="T40" fmla="*/ 28 w 187"/>
                    <a:gd name="T41" fmla="*/ 150 h 153"/>
                    <a:gd name="T42" fmla="*/ 42 w 187"/>
                    <a:gd name="T43" fmla="*/ 152 h 153"/>
                    <a:gd name="T44" fmla="*/ 51 w 187"/>
                    <a:gd name="T45" fmla="*/ 152 h 153"/>
                    <a:gd name="T46" fmla="*/ 78 w 187"/>
                    <a:gd name="T47" fmla="*/ 144 h 153"/>
                    <a:gd name="T48" fmla="*/ 89 w 187"/>
                    <a:gd name="T49" fmla="*/ 143 h 153"/>
                    <a:gd name="T50" fmla="*/ 98 w 187"/>
                    <a:gd name="T51" fmla="*/ 144 h 153"/>
                    <a:gd name="T52" fmla="*/ 122 w 187"/>
                    <a:gd name="T53" fmla="*/ 151 h 153"/>
                    <a:gd name="T54" fmla="*/ 127 w 187"/>
                    <a:gd name="T55" fmla="*/ 151 h 153"/>
                    <a:gd name="T56" fmla="*/ 143 w 187"/>
                    <a:gd name="T57" fmla="*/ 150 h 153"/>
                    <a:gd name="T58" fmla="*/ 166 w 187"/>
                    <a:gd name="T59" fmla="*/ 144 h 153"/>
                    <a:gd name="T60" fmla="*/ 185 w 187"/>
                    <a:gd name="T61" fmla="*/ 128 h 153"/>
                    <a:gd name="T62" fmla="*/ 186 w 187"/>
                    <a:gd name="T63" fmla="*/ 110 h 153"/>
                    <a:gd name="T64" fmla="*/ 180 w 187"/>
                    <a:gd name="T65" fmla="*/ 92 h 153"/>
                    <a:gd name="T66" fmla="*/ 172 w 187"/>
                    <a:gd name="T67" fmla="*/ 78 h 153"/>
                    <a:gd name="T68" fmla="*/ 152 w 187"/>
                    <a:gd name="T69" fmla="*/ 67 h 153"/>
                    <a:gd name="T70" fmla="*/ 138 w 187"/>
                    <a:gd name="T71" fmla="*/ 50 h 153"/>
                    <a:gd name="T72" fmla="*/ 130 w 187"/>
                    <a:gd name="T73" fmla="*/ 30 h 153"/>
                    <a:gd name="T74" fmla="*/ 115 w 187"/>
                    <a:gd name="T75" fmla="*/ 13 h 153"/>
                    <a:gd name="T76" fmla="*/ 86 w 187"/>
                    <a:gd name="T77" fmla="*/ 0 h 153"/>
                    <a:gd name="T78" fmla="*/ 77 w 187"/>
                    <a:gd name="T79" fmla="*/ 3 h 153"/>
                    <a:gd name="T80" fmla="*/ 63 w 187"/>
                    <a:gd name="T81" fmla="*/ 11 h 153"/>
                    <a:gd name="T82" fmla="*/ 45 w 187"/>
                    <a:gd name="T83" fmla="*/ 33 h 153"/>
                    <a:gd name="T84" fmla="*/ 38 w 187"/>
                    <a:gd name="T85" fmla="*/ 49 h 153"/>
                    <a:gd name="T86" fmla="*/ 21 w 187"/>
                    <a:gd name="T87" fmla="*/ 69 h 153"/>
                    <a:gd name="T88" fmla="*/ 5 w 187"/>
                    <a:gd name="T89" fmla="*/ 78 h 153"/>
                    <a:gd name="T90" fmla="*/ 10 w 187"/>
                    <a:gd name="T91" fmla="*/ 82 h 153"/>
                    <a:gd name="T92" fmla="*/ 25 w 187"/>
                    <a:gd name="T93" fmla="*/ 75 h 153"/>
                    <a:gd name="T94" fmla="*/ 41 w 187"/>
                    <a:gd name="T95" fmla="*/ 58 h 153"/>
                    <a:gd name="T96" fmla="*/ 47 w 187"/>
                    <a:gd name="T97" fmla="*/ 48 h 153"/>
                    <a:gd name="T98" fmla="*/ 56 w 187"/>
                    <a:gd name="T99" fmla="*/ 29 h 153"/>
                    <a:gd name="T100" fmla="*/ 69 w 187"/>
                    <a:gd name="T101" fmla="*/ 15 h 153"/>
                    <a:gd name="T102" fmla="*/ 84 w 187"/>
                    <a:gd name="T103" fmla="*/ 7 h 153"/>
                    <a:gd name="T104" fmla="*/ 85 w 187"/>
                    <a:gd name="T105" fmla="*/ 8 h 153"/>
                    <a:gd name="T106" fmla="*/ 91 w 187"/>
                    <a:gd name="T107" fmla="*/ 9 h 153"/>
                    <a:gd name="T108" fmla="*/ 103 w 187"/>
                    <a:gd name="T109" fmla="*/ 14 h 153"/>
                    <a:gd name="T110" fmla="*/ 111 w 187"/>
                    <a:gd name="T111" fmla="*/ 20 h 153"/>
                    <a:gd name="T112" fmla="*/ 117 w 187"/>
                    <a:gd name="T113" fmla="*/ 27 h 153"/>
                    <a:gd name="T114" fmla="*/ 124 w 187"/>
                    <a:gd name="T115" fmla="*/ 40 h 153"/>
                    <a:gd name="T116" fmla="*/ 130 w 187"/>
                    <a:gd name="T117" fmla="*/ 55 h 153"/>
                    <a:gd name="T118" fmla="*/ 164 w 187"/>
                    <a:gd name="T119" fmla="*/ 82 h 153"/>
                    <a:gd name="T120" fmla="*/ 50 w 187"/>
                    <a:gd name="T121" fmla="*/ 1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 h="153">
                      <a:moveTo>
                        <a:pt x="136" y="62"/>
                      </a:moveTo>
                      <a:cubicBezTo>
                        <a:pt x="137" y="65"/>
                        <a:pt x="137" y="65"/>
                        <a:pt x="137" y="65"/>
                      </a:cubicBezTo>
                      <a:cubicBezTo>
                        <a:pt x="134" y="63"/>
                        <a:pt x="133" y="61"/>
                        <a:pt x="134" y="64"/>
                      </a:cubicBezTo>
                      <a:cubicBezTo>
                        <a:pt x="135" y="63"/>
                        <a:pt x="136" y="65"/>
                        <a:pt x="138" y="67"/>
                      </a:cubicBezTo>
                      <a:cubicBezTo>
                        <a:pt x="140" y="69"/>
                        <a:pt x="141" y="70"/>
                        <a:pt x="143" y="69"/>
                      </a:cubicBezTo>
                      <a:cubicBezTo>
                        <a:pt x="143" y="71"/>
                        <a:pt x="143" y="71"/>
                        <a:pt x="143" y="71"/>
                      </a:cubicBezTo>
                      <a:cubicBezTo>
                        <a:pt x="143" y="71"/>
                        <a:pt x="143" y="71"/>
                        <a:pt x="143" y="70"/>
                      </a:cubicBezTo>
                      <a:cubicBezTo>
                        <a:pt x="144" y="74"/>
                        <a:pt x="146" y="71"/>
                        <a:pt x="149" y="73"/>
                      </a:cubicBezTo>
                      <a:cubicBezTo>
                        <a:pt x="150" y="74"/>
                        <a:pt x="150" y="75"/>
                        <a:pt x="149" y="75"/>
                      </a:cubicBezTo>
                      <a:cubicBezTo>
                        <a:pt x="149" y="75"/>
                        <a:pt x="150" y="75"/>
                        <a:pt x="151" y="76"/>
                      </a:cubicBezTo>
                      <a:cubicBezTo>
                        <a:pt x="151" y="76"/>
                        <a:pt x="152" y="76"/>
                        <a:pt x="152" y="76"/>
                      </a:cubicBezTo>
                      <a:cubicBezTo>
                        <a:pt x="153" y="76"/>
                        <a:pt x="153" y="76"/>
                        <a:pt x="153" y="76"/>
                      </a:cubicBezTo>
                      <a:cubicBezTo>
                        <a:pt x="154" y="76"/>
                        <a:pt x="153" y="77"/>
                        <a:pt x="153" y="76"/>
                      </a:cubicBezTo>
                      <a:cubicBezTo>
                        <a:pt x="153" y="76"/>
                        <a:pt x="154" y="77"/>
                        <a:pt x="154" y="77"/>
                      </a:cubicBezTo>
                      <a:cubicBezTo>
                        <a:pt x="155" y="77"/>
                        <a:pt x="156" y="78"/>
                        <a:pt x="156" y="78"/>
                      </a:cubicBezTo>
                      <a:cubicBezTo>
                        <a:pt x="156" y="78"/>
                        <a:pt x="156" y="78"/>
                        <a:pt x="156" y="78"/>
                      </a:cubicBezTo>
                      <a:cubicBezTo>
                        <a:pt x="157" y="78"/>
                        <a:pt x="158" y="78"/>
                        <a:pt x="159" y="78"/>
                      </a:cubicBezTo>
                      <a:cubicBezTo>
                        <a:pt x="160" y="79"/>
                        <a:pt x="159" y="78"/>
                        <a:pt x="159" y="78"/>
                      </a:cubicBezTo>
                      <a:cubicBezTo>
                        <a:pt x="159" y="78"/>
                        <a:pt x="159" y="78"/>
                        <a:pt x="160" y="78"/>
                      </a:cubicBezTo>
                      <a:cubicBezTo>
                        <a:pt x="160" y="79"/>
                        <a:pt x="161" y="79"/>
                        <a:pt x="161" y="79"/>
                      </a:cubicBezTo>
                      <a:cubicBezTo>
                        <a:pt x="161" y="80"/>
                        <a:pt x="160" y="79"/>
                        <a:pt x="158" y="79"/>
                      </a:cubicBezTo>
                      <a:cubicBezTo>
                        <a:pt x="159" y="82"/>
                        <a:pt x="160" y="79"/>
                        <a:pt x="163" y="83"/>
                      </a:cubicBezTo>
                      <a:cubicBezTo>
                        <a:pt x="163" y="83"/>
                        <a:pt x="161" y="82"/>
                        <a:pt x="161" y="82"/>
                      </a:cubicBezTo>
                      <a:cubicBezTo>
                        <a:pt x="162" y="84"/>
                        <a:pt x="163" y="84"/>
                        <a:pt x="164" y="86"/>
                      </a:cubicBezTo>
                      <a:cubicBezTo>
                        <a:pt x="164" y="86"/>
                        <a:pt x="162" y="82"/>
                        <a:pt x="164" y="82"/>
                      </a:cubicBezTo>
                      <a:cubicBezTo>
                        <a:pt x="165" y="83"/>
                        <a:pt x="165" y="83"/>
                        <a:pt x="167" y="84"/>
                      </a:cubicBezTo>
                      <a:cubicBezTo>
                        <a:pt x="166" y="85"/>
                        <a:pt x="167" y="85"/>
                        <a:pt x="168" y="86"/>
                      </a:cubicBezTo>
                      <a:cubicBezTo>
                        <a:pt x="167" y="87"/>
                        <a:pt x="167" y="87"/>
                        <a:pt x="167" y="87"/>
                      </a:cubicBezTo>
                      <a:cubicBezTo>
                        <a:pt x="169" y="88"/>
                        <a:pt x="169" y="87"/>
                        <a:pt x="170" y="88"/>
                      </a:cubicBezTo>
                      <a:cubicBezTo>
                        <a:pt x="171" y="89"/>
                        <a:pt x="171" y="90"/>
                        <a:pt x="170" y="91"/>
                      </a:cubicBezTo>
                      <a:cubicBezTo>
                        <a:pt x="172" y="93"/>
                        <a:pt x="170" y="88"/>
                        <a:pt x="172" y="91"/>
                      </a:cubicBezTo>
                      <a:cubicBezTo>
                        <a:pt x="173" y="93"/>
                        <a:pt x="175" y="94"/>
                        <a:pt x="177" y="97"/>
                      </a:cubicBezTo>
                      <a:cubicBezTo>
                        <a:pt x="177" y="99"/>
                        <a:pt x="176" y="97"/>
                        <a:pt x="176" y="97"/>
                      </a:cubicBezTo>
                      <a:cubicBezTo>
                        <a:pt x="177" y="99"/>
                        <a:pt x="177" y="99"/>
                        <a:pt x="177" y="99"/>
                      </a:cubicBezTo>
                      <a:cubicBezTo>
                        <a:pt x="177" y="99"/>
                        <a:pt x="177" y="99"/>
                        <a:pt x="177" y="99"/>
                      </a:cubicBezTo>
                      <a:cubicBezTo>
                        <a:pt x="177" y="100"/>
                        <a:pt x="178" y="99"/>
                        <a:pt x="179" y="101"/>
                      </a:cubicBezTo>
                      <a:cubicBezTo>
                        <a:pt x="180" y="101"/>
                        <a:pt x="179" y="102"/>
                        <a:pt x="179" y="103"/>
                      </a:cubicBezTo>
                      <a:cubicBezTo>
                        <a:pt x="179" y="104"/>
                        <a:pt x="179" y="105"/>
                        <a:pt x="179" y="105"/>
                      </a:cubicBezTo>
                      <a:cubicBezTo>
                        <a:pt x="179" y="106"/>
                        <a:pt x="179" y="107"/>
                        <a:pt x="180" y="107"/>
                      </a:cubicBezTo>
                      <a:cubicBezTo>
                        <a:pt x="179" y="108"/>
                        <a:pt x="179" y="107"/>
                        <a:pt x="178" y="107"/>
                      </a:cubicBezTo>
                      <a:cubicBezTo>
                        <a:pt x="180" y="111"/>
                        <a:pt x="179" y="110"/>
                        <a:pt x="181" y="113"/>
                      </a:cubicBezTo>
                      <a:cubicBezTo>
                        <a:pt x="181" y="113"/>
                        <a:pt x="181" y="114"/>
                        <a:pt x="180" y="114"/>
                      </a:cubicBezTo>
                      <a:cubicBezTo>
                        <a:pt x="180" y="115"/>
                        <a:pt x="180" y="116"/>
                        <a:pt x="180" y="116"/>
                      </a:cubicBezTo>
                      <a:cubicBezTo>
                        <a:pt x="181" y="114"/>
                        <a:pt x="182" y="116"/>
                        <a:pt x="182" y="119"/>
                      </a:cubicBezTo>
                      <a:cubicBezTo>
                        <a:pt x="183" y="118"/>
                        <a:pt x="183" y="118"/>
                        <a:pt x="184" y="117"/>
                      </a:cubicBezTo>
                      <a:cubicBezTo>
                        <a:pt x="184" y="117"/>
                        <a:pt x="184" y="121"/>
                        <a:pt x="184" y="121"/>
                      </a:cubicBezTo>
                      <a:cubicBezTo>
                        <a:pt x="183" y="121"/>
                        <a:pt x="183" y="121"/>
                        <a:pt x="183" y="120"/>
                      </a:cubicBezTo>
                      <a:cubicBezTo>
                        <a:pt x="183" y="120"/>
                        <a:pt x="183" y="121"/>
                        <a:pt x="183" y="121"/>
                      </a:cubicBezTo>
                      <a:cubicBezTo>
                        <a:pt x="182" y="122"/>
                        <a:pt x="181" y="121"/>
                        <a:pt x="181" y="120"/>
                      </a:cubicBezTo>
                      <a:cubicBezTo>
                        <a:pt x="182" y="119"/>
                        <a:pt x="182" y="119"/>
                        <a:pt x="182" y="119"/>
                      </a:cubicBezTo>
                      <a:cubicBezTo>
                        <a:pt x="181" y="118"/>
                        <a:pt x="181" y="117"/>
                        <a:pt x="180" y="117"/>
                      </a:cubicBezTo>
                      <a:cubicBezTo>
                        <a:pt x="180" y="117"/>
                        <a:pt x="180" y="118"/>
                        <a:pt x="180" y="118"/>
                      </a:cubicBezTo>
                      <a:cubicBezTo>
                        <a:pt x="180" y="118"/>
                        <a:pt x="180" y="118"/>
                        <a:pt x="180" y="118"/>
                      </a:cubicBezTo>
                      <a:cubicBezTo>
                        <a:pt x="179" y="118"/>
                        <a:pt x="180" y="118"/>
                        <a:pt x="180" y="119"/>
                      </a:cubicBezTo>
                      <a:cubicBezTo>
                        <a:pt x="178" y="119"/>
                        <a:pt x="178" y="119"/>
                        <a:pt x="178" y="119"/>
                      </a:cubicBezTo>
                      <a:cubicBezTo>
                        <a:pt x="179" y="120"/>
                        <a:pt x="179" y="120"/>
                        <a:pt x="179" y="120"/>
                      </a:cubicBezTo>
                      <a:cubicBezTo>
                        <a:pt x="176" y="123"/>
                        <a:pt x="176" y="123"/>
                        <a:pt x="176" y="123"/>
                      </a:cubicBezTo>
                      <a:cubicBezTo>
                        <a:pt x="177" y="125"/>
                        <a:pt x="176" y="126"/>
                        <a:pt x="176" y="128"/>
                      </a:cubicBezTo>
                      <a:cubicBezTo>
                        <a:pt x="176" y="130"/>
                        <a:pt x="175" y="132"/>
                        <a:pt x="174" y="134"/>
                      </a:cubicBezTo>
                      <a:cubicBezTo>
                        <a:pt x="174" y="132"/>
                        <a:pt x="173" y="133"/>
                        <a:pt x="172" y="132"/>
                      </a:cubicBezTo>
                      <a:cubicBezTo>
                        <a:pt x="173" y="132"/>
                        <a:pt x="173" y="131"/>
                        <a:pt x="174" y="130"/>
                      </a:cubicBezTo>
                      <a:cubicBezTo>
                        <a:pt x="174" y="129"/>
                        <a:pt x="175" y="128"/>
                        <a:pt x="175" y="127"/>
                      </a:cubicBezTo>
                      <a:cubicBezTo>
                        <a:pt x="175" y="128"/>
                        <a:pt x="174" y="127"/>
                        <a:pt x="174" y="127"/>
                      </a:cubicBezTo>
                      <a:cubicBezTo>
                        <a:pt x="174" y="127"/>
                        <a:pt x="174" y="128"/>
                        <a:pt x="173" y="129"/>
                      </a:cubicBezTo>
                      <a:cubicBezTo>
                        <a:pt x="173" y="130"/>
                        <a:pt x="172" y="131"/>
                        <a:pt x="172" y="131"/>
                      </a:cubicBezTo>
                      <a:cubicBezTo>
                        <a:pt x="172" y="130"/>
                        <a:pt x="171" y="131"/>
                        <a:pt x="170" y="131"/>
                      </a:cubicBezTo>
                      <a:cubicBezTo>
                        <a:pt x="172" y="132"/>
                        <a:pt x="169" y="134"/>
                        <a:pt x="167" y="136"/>
                      </a:cubicBezTo>
                      <a:cubicBezTo>
                        <a:pt x="167" y="136"/>
                        <a:pt x="167" y="135"/>
                        <a:pt x="169" y="134"/>
                      </a:cubicBezTo>
                      <a:cubicBezTo>
                        <a:pt x="167" y="134"/>
                        <a:pt x="167" y="135"/>
                        <a:pt x="167" y="136"/>
                      </a:cubicBezTo>
                      <a:cubicBezTo>
                        <a:pt x="166" y="136"/>
                        <a:pt x="166" y="137"/>
                        <a:pt x="165" y="137"/>
                      </a:cubicBezTo>
                      <a:cubicBezTo>
                        <a:pt x="165" y="137"/>
                        <a:pt x="165" y="137"/>
                        <a:pt x="165" y="137"/>
                      </a:cubicBezTo>
                      <a:cubicBezTo>
                        <a:pt x="165" y="138"/>
                        <a:pt x="162" y="139"/>
                        <a:pt x="162" y="138"/>
                      </a:cubicBezTo>
                      <a:cubicBezTo>
                        <a:pt x="162" y="138"/>
                        <a:pt x="162" y="138"/>
                        <a:pt x="162" y="138"/>
                      </a:cubicBezTo>
                      <a:cubicBezTo>
                        <a:pt x="159" y="139"/>
                        <a:pt x="152" y="142"/>
                        <a:pt x="152" y="143"/>
                      </a:cubicBezTo>
                      <a:cubicBezTo>
                        <a:pt x="152" y="143"/>
                        <a:pt x="152" y="141"/>
                        <a:pt x="152" y="141"/>
                      </a:cubicBezTo>
                      <a:cubicBezTo>
                        <a:pt x="152" y="141"/>
                        <a:pt x="151" y="142"/>
                        <a:pt x="149" y="144"/>
                      </a:cubicBezTo>
                      <a:cubicBezTo>
                        <a:pt x="149" y="145"/>
                        <a:pt x="148" y="146"/>
                        <a:pt x="147" y="147"/>
                      </a:cubicBezTo>
                      <a:cubicBezTo>
                        <a:pt x="147" y="147"/>
                        <a:pt x="146" y="148"/>
                        <a:pt x="146" y="148"/>
                      </a:cubicBezTo>
                      <a:cubicBezTo>
                        <a:pt x="147" y="146"/>
                        <a:pt x="144" y="143"/>
                        <a:pt x="147" y="142"/>
                      </a:cubicBezTo>
                      <a:cubicBezTo>
                        <a:pt x="146" y="142"/>
                        <a:pt x="145" y="142"/>
                        <a:pt x="143" y="142"/>
                      </a:cubicBezTo>
                      <a:cubicBezTo>
                        <a:pt x="144" y="142"/>
                        <a:pt x="145" y="144"/>
                        <a:pt x="144" y="144"/>
                      </a:cubicBezTo>
                      <a:cubicBezTo>
                        <a:pt x="141" y="143"/>
                        <a:pt x="142" y="144"/>
                        <a:pt x="139" y="143"/>
                      </a:cubicBezTo>
                      <a:cubicBezTo>
                        <a:pt x="140" y="143"/>
                        <a:pt x="139" y="145"/>
                        <a:pt x="138" y="145"/>
                      </a:cubicBezTo>
                      <a:cubicBezTo>
                        <a:pt x="138" y="145"/>
                        <a:pt x="138" y="143"/>
                        <a:pt x="138" y="143"/>
                      </a:cubicBezTo>
                      <a:cubicBezTo>
                        <a:pt x="138" y="143"/>
                        <a:pt x="137" y="143"/>
                        <a:pt x="136" y="144"/>
                      </a:cubicBezTo>
                      <a:cubicBezTo>
                        <a:pt x="136" y="145"/>
                        <a:pt x="135" y="145"/>
                        <a:pt x="135" y="145"/>
                      </a:cubicBezTo>
                      <a:cubicBezTo>
                        <a:pt x="136" y="145"/>
                        <a:pt x="135" y="143"/>
                        <a:pt x="134" y="143"/>
                      </a:cubicBezTo>
                      <a:cubicBezTo>
                        <a:pt x="134" y="143"/>
                        <a:pt x="131" y="143"/>
                        <a:pt x="130" y="143"/>
                      </a:cubicBezTo>
                      <a:cubicBezTo>
                        <a:pt x="131" y="143"/>
                        <a:pt x="131" y="143"/>
                        <a:pt x="131" y="143"/>
                      </a:cubicBezTo>
                      <a:cubicBezTo>
                        <a:pt x="127" y="143"/>
                        <a:pt x="127" y="147"/>
                        <a:pt x="123" y="146"/>
                      </a:cubicBezTo>
                      <a:cubicBezTo>
                        <a:pt x="124" y="146"/>
                        <a:pt x="125" y="144"/>
                        <a:pt x="123" y="143"/>
                      </a:cubicBezTo>
                      <a:cubicBezTo>
                        <a:pt x="122" y="144"/>
                        <a:pt x="118" y="148"/>
                        <a:pt x="114" y="148"/>
                      </a:cubicBezTo>
                      <a:cubicBezTo>
                        <a:pt x="113" y="147"/>
                        <a:pt x="113" y="147"/>
                        <a:pt x="113" y="147"/>
                      </a:cubicBezTo>
                      <a:cubicBezTo>
                        <a:pt x="113" y="147"/>
                        <a:pt x="112" y="147"/>
                        <a:pt x="112" y="147"/>
                      </a:cubicBezTo>
                      <a:cubicBezTo>
                        <a:pt x="111" y="147"/>
                        <a:pt x="110" y="147"/>
                        <a:pt x="110" y="147"/>
                      </a:cubicBezTo>
                      <a:cubicBezTo>
                        <a:pt x="112" y="146"/>
                        <a:pt x="118" y="143"/>
                        <a:pt x="121" y="142"/>
                      </a:cubicBezTo>
                      <a:cubicBezTo>
                        <a:pt x="119" y="142"/>
                        <a:pt x="120" y="142"/>
                        <a:pt x="118" y="141"/>
                      </a:cubicBezTo>
                      <a:cubicBezTo>
                        <a:pt x="118" y="140"/>
                        <a:pt x="120" y="141"/>
                        <a:pt x="120" y="141"/>
                      </a:cubicBezTo>
                      <a:cubicBezTo>
                        <a:pt x="120" y="141"/>
                        <a:pt x="119" y="140"/>
                        <a:pt x="118" y="140"/>
                      </a:cubicBezTo>
                      <a:cubicBezTo>
                        <a:pt x="117" y="139"/>
                        <a:pt x="115" y="139"/>
                        <a:pt x="115" y="139"/>
                      </a:cubicBezTo>
                      <a:cubicBezTo>
                        <a:pt x="115" y="141"/>
                        <a:pt x="111" y="139"/>
                        <a:pt x="111" y="140"/>
                      </a:cubicBezTo>
                      <a:cubicBezTo>
                        <a:pt x="111" y="140"/>
                        <a:pt x="113" y="140"/>
                        <a:pt x="114" y="141"/>
                      </a:cubicBezTo>
                      <a:cubicBezTo>
                        <a:pt x="115" y="141"/>
                        <a:pt x="117" y="141"/>
                        <a:pt x="117" y="141"/>
                      </a:cubicBezTo>
                      <a:cubicBezTo>
                        <a:pt x="117" y="142"/>
                        <a:pt x="113" y="144"/>
                        <a:pt x="109" y="142"/>
                      </a:cubicBezTo>
                      <a:cubicBezTo>
                        <a:pt x="108" y="141"/>
                        <a:pt x="111" y="140"/>
                        <a:pt x="111" y="140"/>
                      </a:cubicBezTo>
                      <a:cubicBezTo>
                        <a:pt x="110" y="140"/>
                        <a:pt x="107" y="139"/>
                        <a:pt x="107" y="139"/>
                      </a:cubicBezTo>
                      <a:cubicBezTo>
                        <a:pt x="109" y="139"/>
                        <a:pt x="109" y="139"/>
                        <a:pt x="109" y="139"/>
                      </a:cubicBezTo>
                      <a:cubicBezTo>
                        <a:pt x="107" y="137"/>
                        <a:pt x="105" y="139"/>
                        <a:pt x="103" y="137"/>
                      </a:cubicBezTo>
                      <a:cubicBezTo>
                        <a:pt x="103" y="137"/>
                        <a:pt x="103" y="136"/>
                        <a:pt x="102" y="135"/>
                      </a:cubicBezTo>
                      <a:cubicBezTo>
                        <a:pt x="102" y="135"/>
                        <a:pt x="101" y="134"/>
                        <a:pt x="101" y="135"/>
                      </a:cubicBezTo>
                      <a:cubicBezTo>
                        <a:pt x="102" y="137"/>
                        <a:pt x="100" y="141"/>
                        <a:pt x="98" y="142"/>
                      </a:cubicBezTo>
                      <a:cubicBezTo>
                        <a:pt x="98" y="141"/>
                        <a:pt x="97" y="141"/>
                        <a:pt x="97" y="140"/>
                      </a:cubicBezTo>
                      <a:cubicBezTo>
                        <a:pt x="96" y="139"/>
                        <a:pt x="95" y="138"/>
                        <a:pt x="94" y="137"/>
                      </a:cubicBezTo>
                      <a:cubicBezTo>
                        <a:pt x="93" y="136"/>
                        <a:pt x="97" y="135"/>
                        <a:pt x="96" y="134"/>
                      </a:cubicBezTo>
                      <a:cubicBezTo>
                        <a:pt x="96" y="134"/>
                        <a:pt x="95" y="135"/>
                        <a:pt x="95" y="135"/>
                      </a:cubicBezTo>
                      <a:cubicBezTo>
                        <a:pt x="94" y="134"/>
                        <a:pt x="95" y="134"/>
                        <a:pt x="93" y="133"/>
                      </a:cubicBezTo>
                      <a:cubicBezTo>
                        <a:pt x="93" y="134"/>
                        <a:pt x="89" y="132"/>
                        <a:pt x="92" y="134"/>
                      </a:cubicBezTo>
                      <a:cubicBezTo>
                        <a:pt x="91" y="134"/>
                        <a:pt x="90" y="134"/>
                        <a:pt x="90" y="134"/>
                      </a:cubicBezTo>
                      <a:cubicBezTo>
                        <a:pt x="89" y="134"/>
                        <a:pt x="88" y="134"/>
                        <a:pt x="87" y="134"/>
                      </a:cubicBezTo>
                      <a:cubicBezTo>
                        <a:pt x="87" y="134"/>
                        <a:pt x="87" y="135"/>
                        <a:pt x="86" y="136"/>
                      </a:cubicBezTo>
                      <a:cubicBezTo>
                        <a:pt x="85" y="136"/>
                        <a:pt x="84" y="137"/>
                        <a:pt x="83" y="138"/>
                      </a:cubicBezTo>
                      <a:cubicBezTo>
                        <a:pt x="83" y="137"/>
                        <a:pt x="83" y="137"/>
                        <a:pt x="82" y="137"/>
                      </a:cubicBezTo>
                      <a:cubicBezTo>
                        <a:pt x="78" y="138"/>
                        <a:pt x="76" y="139"/>
                        <a:pt x="73" y="140"/>
                      </a:cubicBezTo>
                      <a:cubicBezTo>
                        <a:pt x="72" y="140"/>
                        <a:pt x="70" y="141"/>
                        <a:pt x="71" y="140"/>
                      </a:cubicBezTo>
                      <a:cubicBezTo>
                        <a:pt x="71" y="140"/>
                        <a:pt x="70" y="141"/>
                        <a:pt x="69" y="141"/>
                      </a:cubicBezTo>
                      <a:cubicBezTo>
                        <a:pt x="67" y="141"/>
                        <a:pt x="71" y="140"/>
                        <a:pt x="69" y="139"/>
                      </a:cubicBezTo>
                      <a:cubicBezTo>
                        <a:pt x="70" y="140"/>
                        <a:pt x="67" y="142"/>
                        <a:pt x="66" y="142"/>
                      </a:cubicBezTo>
                      <a:cubicBezTo>
                        <a:pt x="67" y="144"/>
                        <a:pt x="69" y="141"/>
                        <a:pt x="71" y="140"/>
                      </a:cubicBezTo>
                      <a:cubicBezTo>
                        <a:pt x="71" y="142"/>
                        <a:pt x="69" y="145"/>
                        <a:pt x="66" y="147"/>
                      </a:cubicBezTo>
                      <a:cubicBezTo>
                        <a:pt x="62" y="148"/>
                        <a:pt x="64" y="146"/>
                        <a:pt x="63" y="146"/>
                      </a:cubicBezTo>
                      <a:cubicBezTo>
                        <a:pt x="57" y="148"/>
                        <a:pt x="59" y="151"/>
                        <a:pt x="54" y="150"/>
                      </a:cubicBezTo>
                      <a:cubicBezTo>
                        <a:pt x="51" y="149"/>
                        <a:pt x="53" y="148"/>
                        <a:pt x="53" y="147"/>
                      </a:cubicBezTo>
                      <a:cubicBezTo>
                        <a:pt x="55" y="147"/>
                        <a:pt x="57" y="147"/>
                        <a:pt x="58" y="147"/>
                      </a:cubicBezTo>
                      <a:cubicBezTo>
                        <a:pt x="56" y="147"/>
                        <a:pt x="56" y="147"/>
                        <a:pt x="56" y="147"/>
                      </a:cubicBezTo>
                      <a:cubicBezTo>
                        <a:pt x="57" y="146"/>
                        <a:pt x="59" y="146"/>
                        <a:pt x="60" y="146"/>
                      </a:cubicBezTo>
                      <a:cubicBezTo>
                        <a:pt x="59" y="146"/>
                        <a:pt x="56" y="146"/>
                        <a:pt x="53" y="147"/>
                      </a:cubicBezTo>
                      <a:cubicBezTo>
                        <a:pt x="52" y="147"/>
                        <a:pt x="50" y="147"/>
                        <a:pt x="49" y="147"/>
                      </a:cubicBezTo>
                      <a:cubicBezTo>
                        <a:pt x="47" y="147"/>
                        <a:pt x="46" y="147"/>
                        <a:pt x="45" y="146"/>
                      </a:cubicBezTo>
                      <a:cubicBezTo>
                        <a:pt x="44" y="147"/>
                        <a:pt x="43" y="147"/>
                        <a:pt x="43" y="147"/>
                      </a:cubicBezTo>
                      <a:cubicBezTo>
                        <a:pt x="45" y="147"/>
                        <a:pt x="45" y="147"/>
                        <a:pt x="45" y="147"/>
                      </a:cubicBezTo>
                      <a:cubicBezTo>
                        <a:pt x="46" y="148"/>
                        <a:pt x="42" y="149"/>
                        <a:pt x="44" y="149"/>
                      </a:cubicBezTo>
                      <a:cubicBezTo>
                        <a:pt x="42" y="150"/>
                        <a:pt x="40" y="151"/>
                        <a:pt x="37" y="150"/>
                      </a:cubicBezTo>
                      <a:cubicBezTo>
                        <a:pt x="36" y="148"/>
                        <a:pt x="36" y="148"/>
                        <a:pt x="36" y="148"/>
                      </a:cubicBezTo>
                      <a:cubicBezTo>
                        <a:pt x="36" y="149"/>
                        <a:pt x="38" y="149"/>
                        <a:pt x="39" y="149"/>
                      </a:cubicBezTo>
                      <a:cubicBezTo>
                        <a:pt x="38" y="150"/>
                        <a:pt x="35" y="147"/>
                        <a:pt x="33" y="148"/>
                      </a:cubicBezTo>
                      <a:cubicBezTo>
                        <a:pt x="35" y="150"/>
                        <a:pt x="35" y="150"/>
                        <a:pt x="35" y="150"/>
                      </a:cubicBezTo>
                      <a:cubicBezTo>
                        <a:pt x="33" y="150"/>
                        <a:pt x="30" y="151"/>
                        <a:pt x="28" y="150"/>
                      </a:cubicBezTo>
                      <a:cubicBezTo>
                        <a:pt x="29" y="152"/>
                        <a:pt x="28" y="150"/>
                        <a:pt x="30" y="152"/>
                      </a:cubicBezTo>
                      <a:cubicBezTo>
                        <a:pt x="29" y="150"/>
                        <a:pt x="37" y="153"/>
                        <a:pt x="34" y="150"/>
                      </a:cubicBezTo>
                      <a:cubicBezTo>
                        <a:pt x="36" y="152"/>
                        <a:pt x="37" y="152"/>
                        <a:pt x="40" y="153"/>
                      </a:cubicBezTo>
                      <a:cubicBezTo>
                        <a:pt x="40" y="153"/>
                        <a:pt x="39" y="152"/>
                        <a:pt x="41" y="152"/>
                      </a:cubicBezTo>
                      <a:cubicBezTo>
                        <a:pt x="41" y="152"/>
                        <a:pt x="42" y="152"/>
                        <a:pt x="42" y="152"/>
                      </a:cubicBezTo>
                      <a:cubicBezTo>
                        <a:pt x="42" y="152"/>
                        <a:pt x="42" y="152"/>
                        <a:pt x="42" y="152"/>
                      </a:cubicBezTo>
                      <a:cubicBezTo>
                        <a:pt x="42" y="152"/>
                        <a:pt x="42" y="152"/>
                        <a:pt x="42" y="152"/>
                      </a:cubicBezTo>
                      <a:cubicBezTo>
                        <a:pt x="42" y="152"/>
                        <a:pt x="42" y="152"/>
                        <a:pt x="42" y="152"/>
                      </a:cubicBezTo>
                      <a:cubicBezTo>
                        <a:pt x="41" y="152"/>
                        <a:pt x="41" y="152"/>
                        <a:pt x="41" y="151"/>
                      </a:cubicBezTo>
                      <a:cubicBezTo>
                        <a:pt x="42" y="151"/>
                        <a:pt x="45" y="151"/>
                        <a:pt x="46" y="150"/>
                      </a:cubicBezTo>
                      <a:cubicBezTo>
                        <a:pt x="47" y="150"/>
                        <a:pt x="46" y="151"/>
                        <a:pt x="46" y="151"/>
                      </a:cubicBezTo>
                      <a:cubicBezTo>
                        <a:pt x="48" y="150"/>
                        <a:pt x="48" y="150"/>
                        <a:pt x="48" y="150"/>
                      </a:cubicBezTo>
                      <a:cubicBezTo>
                        <a:pt x="48" y="151"/>
                        <a:pt x="52" y="152"/>
                        <a:pt x="49" y="152"/>
                      </a:cubicBezTo>
                      <a:cubicBezTo>
                        <a:pt x="51" y="152"/>
                        <a:pt x="51" y="152"/>
                        <a:pt x="51" y="152"/>
                      </a:cubicBezTo>
                      <a:cubicBezTo>
                        <a:pt x="53" y="153"/>
                        <a:pt x="55" y="153"/>
                        <a:pt x="57" y="152"/>
                      </a:cubicBezTo>
                      <a:cubicBezTo>
                        <a:pt x="58" y="152"/>
                        <a:pt x="60" y="150"/>
                        <a:pt x="59" y="151"/>
                      </a:cubicBezTo>
                      <a:cubicBezTo>
                        <a:pt x="59" y="151"/>
                        <a:pt x="60" y="151"/>
                        <a:pt x="61" y="151"/>
                      </a:cubicBezTo>
                      <a:cubicBezTo>
                        <a:pt x="62" y="150"/>
                        <a:pt x="63" y="150"/>
                        <a:pt x="63" y="150"/>
                      </a:cubicBezTo>
                      <a:cubicBezTo>
                        <a:pt x="63" y="150"/>
                        <a:pt x="63" y="150"/>
                        <a:pt x="63" y="150"/>
                      </a:cubicBezTo>
                      <a:cubicBezTo>
                        <a:pt x="67" y="149"/>
                        <a:pt x="71" y="146"/>
                        <a:pt x="76" y="145"/>
                      </a:cubicBezTo>
                      <a:cubicBezTo>
                        <a:pt x="77" y="145"/>
                        <a:pt x="77" y="144"/>
                        <a:pt x="78" y="144"/>
                      </a:cubicBezTo>
                      <a:cubicBezTo>
                        <a:pt x="79" y="144"/>
                        <a:pt x="79" y="143"/>
                        <a:pt x="80" y="143"/>
                      </a:cubicBezTo>
                      <a:cubicBezTo>
                        <a:pt x="81" y="143"/>
                        <a:pt x="81" y="143"/>
                        <a:pt x="81" y="143"/>
                      </a:cubicBezTo>
                      <a:cubicBezTo>
                        <a:pt x="81" y="143"/>
                        <a:pt x="83" y="143"/>
                        <a:pt x="83" y="143"/>
                      </a:cubicBezTo>
                      <a:cubicBezTo>
                        <a:pt x="84" y="143"/>
                        <a:pt x="85" y="143"/>
                        <a:pt x="85" y="142"/>
                      </a:cubicBezTo>
                      <a:cubicBezTo>
                        <a:pt x="86" y="142"/>
                        <a:pt x="87" y="143"/>
                        <a:pt x="87" y="143"/>
                      </a:cubicBezTo>
                      <a:cubicBezTo>
                        <a:pt x="88" y="143"/>
                        <a:pt x="88" y="143"/>
                        <a:pt x="89" y="143"/>
                      </a:cubicBezTo>
                      <a:cubicBezTo>
                        <a:pt x="89" y="143"/>
                        <a:pt x="89" y="143"/>
                        <a:pt x="89" y="143"/>
                      </a:cubicBezTo>
                      <a:cubicBezTo>
                        <a:pt x="89" y="143"/>
                        <a:pt x="89" y="143"/>
                        <a:pt x="89" y="143"/>
                      </a:cubicBezTo>
                      <a:cubicBezTo>
                        <a:pt x="90" y="143"/>
                        <a:pt x="90" y="143"/>
                        <a:pt x="90" y="143"/>
                      </a:cubicBezTo>
                      <a:cubicBezTo>
                        <a:pt x="90" y="143"/>
                        <a:pt x="91" y="143"/>
                        <a:pt x="91" y="143"/>
                      </a:cubicBezTo>
                      <a:cubicBezTo>
                        <a:pt x="92" y="143"/>
                        <a:pt x="93" y="143"/>
                        <a:pt x="93" y="143"/>
                      </a:cubicBezTo>
                      <a:cubicBezTo>
                        <a:pt x="94" y="143"/>
                        <a:pt x="94" y="143"/>
                        <a:pt x="94" y="143"/>
                      </a:cubicBezTo>
                      <a:cubicBezTo>
                        <a:pt x="95" y="143"/>
                        <a:pt x="96" y="143"/>
                        <a:pt x="96" y="143"/>
                      </a:cubicBezTo>
                      <a:cubicBezTo>
                        <a:pt x="97" y="144"/>
                        <a:pt x="97" y="144"/>
                        <a:pt x="98" y="144"/>
                      </a:cubicBezTo>
                      <a:cubicBezTo>
                        <a:pt x="98" y="144"/>
                        <a:pt x="99" y="144"/>
                        <a:pt x="100" y="144"/>
                      </a:cubicBezTo>
                      <a:cubicBezTo>
                        <a:pt x="100" y="144"/>
                        <a:pt x="100" y="144"/>
                        <a:pt x="100" y="144"/>
                      </a:cubicBezTo>
                      <a:cubicBezTo>
                        <a:pt x="102" y="144"/>
                        <a:pt x="105" y="147"/>
                        <a:pt x="109" y="148"/>
                      </a:cubicBezTo>
                      <a:cubicBezTo>
                        <a:pt x="109" y="148"/>
                        <a:pt x="108" y="148"/>
                        <a:pt x="107" y="147"/>
                      </a:cubicBezTo>
                      <a:cubicBezTo>
                        <a:pt x="111" y="151"/>
                        <a:pt x="117" y="149"/>
                        <a:pt x="120" y="151"/>
                      </a:cubicBezTo>
                      <a:cubicBezTo>
                        <a:pt x="121" y="151"/>
                        <a:pt x="122" y="151"/>
                        <a:pt x="123" y="151"/>
                      </a:cubicBezTo>
                      <a:cubicBezTo>
                        <a:pt x="123" y="151"/>
                        <a:pt x="123" y="151"/>
                        <a:pt x="122" y="151"/>
                      </a:cubicBezTo>
                      <a:cubicBezTo>
                        <a:pt x="123" y="151"/>
                        <a:pt x="123" y="151"/>
                        <a:pt x="123" y="151"/>
                      </a:cubicBezTo>
                      <a:cubicBezTo>
                        <a:pt x="123" y="151"/>
                        <a:pt x="124" y="152"/>
                        <a:pt x="124" y="152"/>
                      </a:cubicBezTo>
                      <a:cubicBezTo>
                        <a:pt x="124" y="152"/>
                        <a:pt x="123" y="151"/>
                        <a:pt x="123" y="151"/>
                      </a:cubicBezTo>
                      <a:cubicBezTo>
                        <a:pt x="124" y="151"/>
                        <a:pt x="125" y="151"/>
                        <a:pt x="126" y="151"/>
                      </a:cubicBezTo>
                      <a:cubicBezTo>
                        <a:pt x="127" y="152"/>
                        <a:pt x="127" y="152"/>
                        <a:pt x="127" y="152"/>
                      </a:cubicBezTo>
                      <a:cubicBezTo>
                        <a:pt x="127" y="152"/>
                        <a:pt x="127" y="152"/>
                        <a:pt x="127" y="152"/>
                      </a:cubicBezTo>
                      <a:cubicBezTo>
                        <a:pt x="128" y="152"/>
                        <a:pt x="128" y="151"/>
                        <a:pt x="127" y="151"/>
                      </a:cubicBezTo>
                      <a:cubicBezTo>
                        <a:pt x="128" y="151"/>
                        <a:pt x="129" y="150"/>
                        <a:pt x="129" y="150"/>
                      </a:cubicBezTo>
                      <a:cubicBezTo>
                        <a:pt x="130" y="152"/>
                        <a:pt x="132" y="150"/>
                        <a:pt x="133" y="151"/>
                      </a:cubicBezTo>
                      <a:cubicBezTo>
                        <a:pt x="134" y="151"/>
                        <a:pt x="135" y="151"/>
                        <a:pt x="136" y="151"/>
                      </a:cubicBezTo>
                      <a:cubicBezTo>
                        <a:pt x="138" y="150"/>
                        <a:pt x="139" y="150"/>
                        <a:pt x="139" y="149"/>
                      </a:cubicBezTo>
                      <a:cubicBezTo>
                        <a:pt x="139" y="149"/>
                        <a:pt x="140" y="149"/>
                        <a:pt x="139" y="149"/>
                      </a:cubicBezTo>
                      <a:cubicBezTo>
                        <a:pt x="140" y="149"/>
                        <a:pt x="142" y="149"/>
                        <a:pt x="143" y="149"/>
                      </a:cubicBezTo>
                      <a:cubicBezTo>
                        <a:pt x="143" y="150"/>
                        <a:pt x="143" y="150"/>
                        <a:pt x="143" y="150"/>
                      </a:cubicBezTo>
                      <a:cubicBezTo>
                        <a:pt x="146" y="148"/>
                        <a:pt x="146" y="148"/>
                        <a:pt x="146" y="148"/>
                      </a:cubicBezTo>
                      <a:cubicBezTo>
                        <a:pt x="148" y="148"/>
                        <a:pt x="149" y="149"/>
                        <a:pt x="147" y="150"/>
                      </a:cubicBezTo>
                      <a:cubicBezTo>
                        <a:pt x="151" y="148"/>
                        <a:pt x="150" y="149"/>
                        <a:pt x="153" y="147"/>
                      </a:cubicBezTo>
                      <a:cubicBezTo>
                        <a:pt x="153" y="147"/>
                        <a:pt x="153" y="147"/>
                        <a:pt x="153" y="147"/>
                      </a:cubicBezTo>
                      <a:cubicBezTo>
                        <a:pt x="154" y="147"/>
                        <a:pt x="156" y="146"/>
                        <a:pt x="157" y="146"/>
                      </a:cubicBezTo>
                      <a:cubicBezTo>
                        <a:pt x="158" y="146"/>
                        <a:pt x="159" y="146"/>
                        <a:pt x="160" y="146"/>
                      </a:cubicBezTo>
                      <a:cubicBezTo>
                        <a:pt x="162" y="145"/>
                        <a:pt x="164" y="145"/>
                        <a:pt x="166" y="144"/>
                      </a:cubicBezTo>
                      <a:cubicBezTo>
                        <a:pt x="167" y="143"/>
                        <a:pt x="169" y="142"/>
                        <a:pt x="171" y="141"/>
                      </a:cubicBezTo>
                      <a:cubicBezTo>
                        <a:pt x="173" y="139"/>
                        <a:pt x="175" y="138"/>
                        <a:pt x="176" y="137"/>
                      </a:cubicBezTo>
                      <a:cubicBezTo>
                        <a:pt x="174" y="137"/>
                        <a:pt x="180" y="135"/>
                        <a:pt x="178" y="134"/>
                      </a:cubicBezTo>
                      <a:cubicBezTo>
                        <a:pt x="179" y="134"/>
                        <a:pt x="180" y="133"/>
                        <a:pt x="180" y="134"/>
                      </a:cubicBezTo>
                      <a:cubicBezTo>
                        <a:pt x="181" y="133"/>
                        <a:pt x="182" y="132"/>
                        <a:pt x="183" y="131"/>
                      </a:cubicBezTo>
                      <a:cubicBezTo>
                        <a:pt x="183" y="129"/>
                        <a:pt x="184" y="128"/>
                        <a:pt x="184" y="127"/>
                      </a:cubicBezTo>
                      <a:cubicBezTo>
                        <a:pt x="185" y="127"/>
                        <a:pt x="184" y="128"/>
                        <a:pt x="185" y="128"/>
                      </a:cubicBezTo>
                      <a:cubicBezTo>
                        <a:pt x="185" y="127"/>
                        <a:pt x="185" y="126"/>
                        <a:pt x="185" y="126"/>
                      </a:cubicBezTo>
                      <a:cubicBezTo>
                        <a:pt x="186" y="126"/>
                        <a:pt x="185" y="127"/>
                        <a:pt x="185" y="128"/>
                      </a:cubicBezTo>
                      <a:cubicBezTo>
                        <a:pt x="187" y="124"/>
                        <a:pt x="185" y="123"/>
                        <a:pt x="184" y="122"/>
                      </a:cubicBezTo>
                      <a:cubicBezTo>
                        <a:pt x="185" y="120"/>
                        <a:pt x="185" y="119"/>
                        <a:pt x="185" y="118"/>
                      </a:cubicBezTo>
                      <a:cubicBezTo>
                        <a:pt x="185" y="117"/>
                        <a:pt x="186" y="116"/>
                        <a:pt x="186" y="119"/>
                      </a:cubicBezTo>
                      <a:cubicBezTo>
                        <a:pt x="186" y="118"/>
                        <a:pt x="187" y="116"/>
                        <a:pt x="187" y="114"/>
                      </a:cubicBezTo>
                      <a:cubicBezTo>
                        <a:pt x="187" y="112"/>
                        <a:pt x="187" y="110"/>
                        <a:pt x="186" y="110"/>
                      </a:cubicBezTo>
                      <a:cubicBezTo>
                        <a:pt x="186" y="110"/>
                        <a:pt x="186" y="108"/>
                        <a:pt x="186" y="108"/>
                      </a:cubicBezTo>
                      <a:cubicBezTo>
                        <a:pt x="186" y="105"/>
                        <a:pt x="186" y="105"/>
                        <a:pt x="185" y="102"/>
                      </a:cubicBezTo>
                      <a:cubicBezTo>
                        <a:pt x="185" y="103"/>
                        <a:pt x="185" y="103"/>
                        <a:pt x="185" y="103"/>
                      </a:cubicBezTo>
                      <a:cubicBezTo>
                        <a:pt x="183" y="102"/>
                        <a:pt x="184" y="100"/>
                        <a:pt x="183" y="98"/>
                      </a:cubicBezTo>
                      <a:cubicBezTo>
                        <a:pt x="183" y="98"/>
                        <a:pt x="183" y="98"/>
                        <a:pt x="183" y="98"/>
                      </a:cubicBezTo>
                      <a:cubicBezTo>
                        <a:pt x="183" y="93"/>
                        <a:pt x="182" y="96"/>
                        <a:pt x="181" y="91"/>
                      </a:cubicBezTo>
                      <a:cubicBezTo>
                        <a:pt x="180" y="92"/>
                        <a:pt x="180" y="92"/>
                        <a:pt x="180" y="92"/>
                      </a:cubicBezTo>
                      <a:cubicBezTo>
                        <a:pt x="179" y="92"/>
                        <a:pt x="179" y="91"/>
                        <a:pt x="179" y="89"/>
                      </a:cubicBezTo>
                      <a:cubicBezTo>
                        <a:pt x="179" y="88"/>
                        <a:pt x="178" y="86"/>
                        <a:pt x="177" y="85"/>
                      </a:cubicBezTo>
                      <a:cubicBezTo>
                        <a:pt x="177" y="85"/>
                        <a:pt x="177" y="86"/>
                        <a:pt x="177" y="86"/>
                      </a:cubicBezTo>
                      <a:cubicBezTo>
                        <a:pt x="176" y="86"/>
                        <a:pt x="176" y="84"/>
                        <a:pt x="176" y="83"/>
                      </a:cubicBezTo>
                      <a:cubicBezTo>
                        <a:pt x="176" y="82"/>
                        <a:pt x="176" y="80"/>
                        <a:pt x="175" y="79"/>
                      </a:cubicBezTo>
                      <a:cubicBezTo>
                        <a:pt x="175" y="79"/>
                        <a:pt x="176" y="79"/>
                        <a:pt x="176" y="80"/>
                      </a:cubicBezTo>
                      <a:cubicBezTo>
                        <a:pt x="173" y="76"/>
                        <a:pt x="175" y="80"/>
                        <a:pt x="172" y="78"/>
                      </a:cubicBezTo>
                      <a:cubicBezTo>
                        <a:pt x="172" y="77"/>
                        <a:pt x="174" y="77"/>
                        <a:pt x="172" y="76"/>
                      </a:cubicBezTo>
                      <a:cubicBezTo>
                        <a:pt x="172" y="75"/>
                        <a:pt x="170" y="75"/>
                        <a:pt x="168" y="74"/>
                      </a:cubicBezTo>
                      <a:cubicBezTo>
                        <a:pt x="166" y="73"/>
                        <a:pt x="164" y="73"/>
                        <a:pt x="163" y="71"/>
                      </a:cubicBezTo>
                      <a:cubicBezTo>
                        <a:pt x="164" y="72"/>
                        <a:pt x="164" y="73"/>
                        <a:pt x="163" y="72"/>
                      </a:cubicBezTo>
                      <a:cubicBezTo>
                        <a:pt x="161" y="72"/>
                        <a:pt x="158" y="68"/>
                        <a:pt x="155" y="69"/>
                      </a:cubicBezTo>
                      <a:cubicBezTo>
                        <a:pt x="155" y="69"/>
                        <a:pt x="155" y="68"/>
                        <a:pt x="155" y="68"/>
                      </a:cubicBezTo>
                      <a:cubicBezTo>
                        <a:pt x="155" y="68"/>
                        <a:pt x="153" y="68"/>
                        <a:pt x="152" y="67"/>
                      </a:cubicBezTo>
                      <a:cubicBezTo>
                        <a:pt x="151" y="67"/>
                        <a:pt x="150" y="66"/>
                        <a:pt x="150" y="66"/>
                      </a:cubicBezTo>
                      <a:cubicBezTo>
                        <a:pt x="150" y="65"/>
                        <a:pt x="148" y="63"/>
                        <a:pt x="146" y="62"/>
                      </a:cubicBezTo>
                      <a:cubicBezTo>
                        <a:pt x="145" y="61"/>
                        <a:pt x="143" y="59"/>
                        <a:pt x="144" y="58"/>
                      </a:cubicBezTo>
                      <a:cubicBezTo>
                        <a:pt x="144" y="58"/>
                        <a:pt x="143" y="57"/>
                        <a:pt x="143" y="56"/>
                      </a:cubicBezTo>
                      <a:cubicBezTo>
                        <a:pt x="142" y="55"/>
                        <a:pt x="141" y="54"/>
                        <a:pt x="141" y="54"/>
                      </a:cubicBezTo>
                      <a:cubicBezTo>
                        <a:pt x="142" y="54"/>
                        <a:pt x="142" y="54"/>
                        <a:pt x="142" y="54"/>
                      </a:cubicBezTo>
                      <a:cubicBezTo>
                        <a:pt x="140" y="51"/>
                        <a:pt x="139" y="51"/>
                        <a:pt x="138" y="50"/>
                      </a:cubicBezTo>
                      <a:cubicBezTo>
                        <a:pt x="138" y="49"/>
                        <a:pt x="138" y="50"/>
                        <a:pt x="139" y="50"/>
                      </a:cubicBezTo>
                      <a:cubicBezTo>
                        <a:pt x="137" y="45"/>
                        <a:pt x="137" y="45"/>
                        <a:pt x="134" y="42"/>
                      </a:cubicBezTo>
                      <a:cubicBezTo>
                        <a:pt x="135" y="41"/>
                        <a:pt x="135" y="41"/>
                        <a:pt x="135" y="41"/>
                      </a:cubicBezTo>
                      <a:cubicBezTo>
                        <a:pt x="135" y="41"/>
                        <a:pt x="134" y="41"/>
                        <a:pt x="134" y="40"/>
                      </a:cubicBezTo>
                      <a:cubicBezTo>
                        <a:pt x="134" y="38"/>
                        <a:pt x="133" y="37"/>
                        <a:pt x="132" y="35"/>
                      </a:cubicBezTo>
                      <a:cubicBezTo>
                        <a:pt x="132" y="33"/>
                        <a:pt x="131" y="31"/>
                        <a:pt x="129" y="30"/>
                      </a:cubicBezTo>
                      <a:cubicBezTo>
                        <a:pt x="130" y="30"/>
                        <a:pt x="130" y="30"/>
                        <a:pt x="130" y="30"/>
                      </a:cubicBezTo>
                      <a:cubicBezTo>
                        <a:pt x="126" y="26"/>
                        <a:pt x="125" y="17"/>
                        <a:pt x="120" y="18"/>
                      </a:cubicBezTo>
                      <a:cubicBezTo>
                        <a:pt x="120" y="18"/>
                        <a:pt x="120" y="18"/>
                        <a:pt x="119" y="17"/>
                      </a:cubicBezTo>
                      <a:cubicBezTo>
                        <a:pt x="118" y="16"/>
                        <a:pt x="117" y="16"/>
                        <a:pt x="117" y="16"/>
                      </a:cubicBezTo>
                      <a:cubicBezTo>
                        <a:pt x="120" y="20"/>
                        <a:pt x="116" y="17"/>
                        <a:pt x="117" y="18"/>
                      </a:cubicBezTo>
                      <a:cubicBezTo>
                        <a:pt x="115" y="17"/>
                        <a:pt x="114" y="14"/>
                        <a:pt x="116" y="16"/>
                      </a:cubicBezTo>
                      <a:cubicBezTo>
                        <a:pt x="116" y="16"/>
                        <a:pt x="116" y="16"/>
                        <a:pt x="116" y="16"/>
                      </a:cubicBezTo>
                      <a:cubicBezTo>
                        <a:pt x="117" y="16"/>
                        <a:pt x="116" y="15"/>
                        <a:pt x="115" y="13"/>
                      </a:cubicBezTo>
                      <a:cubicBezTo>
                        <a:pt x="114" y="12"/>
                        <a:pt x="113" y="11"/>
                        <a:pt x="113" y="11"/>
                      </a:cubicBezTo>
                      <a:cubicBezTo>
                        <a:pt x="109" y="8"/>
                        <a:pt x="105" y="5"/>
                        <a:pt x="101" y="3"/>
                      </a:cubicBezTo>
                      <a:cubicBezTo>
                        <a:pt x="97" y="1"/>
                        <a:pt x="92" y="0"/>
                        <a:pt x="87" y="0"/>
                      </a:cubicBezTo>
                      <a:cubicBezTo>
                        <a:pt x="88" y="1"/>
                        <a:pt x="88" y="1"/>
                        <a:pt x="88" y="1"/>
                      </a:cubicBezTo>
                      <a:cubicBezTo>
                        <a:pt x="88" y="1"/>
                        <a:pt x="87" y="1"/>
                        <a:pt x="86" y="1"/>
                      </a:cubicBezTo>
                      <a:cubicBezTo>
                        <a:pt x="86" y="2"/>
                        <a:pt x="85" y="2"/>
                        <a:pt x="85" y="2"/>
                      </a:cubicBezTo>
                      <a:cubicBezTo>
                        <a:pt x="84" y="1"/>
                        <a:pt x="83" y="1"/>
                        <a:pt x="86" y="0"/>
                      </a:cubicBezTo>
                      <a:cubicBezTo>
                        <a:pt x="85" y="0"/>
                        <a:pt x="84" y="0"/>
                        <a:pt x="83" y="1"/>
                      </a:cubicBezTo>
                      <a:cubicBezTo>
                        <a:pt x="83" y="1"/>
                        <a:pt x="83" y="1"/>
                        <a:pt x="83" y="1"/>
                      </a:cubicBezTo>
                      <a:cubicBezTo>
                        <a:pt x="83" y="1"/>
                        <a:pt x="82" y="2"/>
                        <a:pt x="82" y="2"/>
                      </a:cubicBezTo>
                      <a:cubicBezTo>
                        <a:pt x="78" y="2"/>
                        <a:pt x="84" y="0"/>
                        <a:pt x="82" y="0"/>
                      </a:cubicBezTo>
                      <a:cubicBezTo>
                        <a:pt x="80" y="1"/>
                        <a:pt x="80" y="1"/>
                        <a:pt x="80" y="1"/>
                      </a:cubicBezTo>
                      <a:cubicBezTo>
                        <a:pt x="81" y="1"/>
                        <a:pt x="81" y="1"/>
                        <a:pt x="81" y="1"/>
                      </a:cubicBezTo>
                      <a:cubicBezTo>
                        <a:pt x="79" y="2"/>
                        <a:pt x="79" y="2"/>
                        <a:pt x="77" y="3"/>
                      </a:cubicBezTo>
                      <a:cubicBezTo>
                        <a:pt x="75" y="3"/>
                        <a:pt x="76" y="2"/>
                        <a:pt x="75" y="3"/>
                      </a:cubicBezTo>
                      <a:cubicBezTo>
                        <a:pt x="75" y="3"/>
                        <a:pt x="75" y="3"/>
                        <a:pt x="74" y="3"/>
                      </a:cubicBezTo>
                      <a:cubicBezTo>
                        <a:pt x="70" y="5"/>
                        <a:pt x="70" y="5"/>
                        <a:pt x="70" y="5"/>
                      </a:cubicBezTo>
                      <a:cubicBezTo>
                        <a:pt x="72" y="5"/>
                        <a:pt x="72" y="5"/>
                        <a:pt x="72" y="5"/>
                      </a:cubicBezTo>
                      <a:cubicBezTo>
                        <a:pt x="71" y="6"/>
                        <a:pt x="69" y="7"/>
                        <a:pt x="71" y="7"/>
                      </a:cubicBezTo>
                      <a:cubicBezTo>
                        <a:pt x="70" y="7"/>
                        <a:pt x="69" y="7"/>
                        <a:pt x="68" y="8"/>
                      </a:cubicBezTo>
                      <a:cubicBezTo>
                        <a:pt x="66" y="9"/>
                        <a:pt x="65" y="9"/>
                        <a:pt x="63" y="11"/>
                      </a:cubicBezTo>
                      <a:cubicBezTo>
                        <a:pt x="61" y="13"/>
                        <a:pt x="58" y="15"/>
                        <a:pt x="58" y="16"/>
                      </a:cubicBezTo>
                      <a:cubicBezTo>
                        <a:pt x="57" y="18"/>
                        <a:pt x="55" y="20"/>
                        <a:pt x="53" y="22"/>
                      </a:cubicBezTo>
                      <a:cubicBezTo>
                        <a:pt x="54" y="22"/>
                        <a:pt x="55" y="22"/>
                        <a:pt x="53" y="24"/>
                      </a:cubicBezTo>
                      <a:cubicBezTo>
                        <a:pt x="52" y="22"/>
                        <a:pt x="50" y="27"/>
                        <a:pt x="47" y="28"/>
                      </a:cubicBezTo>
                      <a:cubicBezTo>
                        <a:pt x="48" y="27"/>
                        <a:pt x="47" y="29"/>
                        <a:pt x="47" y="30"/>
                      </a:cubicBezTo>
                      <a:cubicBezTo>
                        <a:pt x="46" y="32"/>
                        <a:pt x="45" y="33"/>
                        <a:pt x="47" y="32"/>
                      </a:cubicBezTo>
                      <a:cubicBezTo>
                        <a:pt x="46" y="34"/>
                        <a:pt x="46" y="32"/>
                        <a:pt x="45" y="33"/>
                      </a:cubicBezTo>
                      <a:cubicBezTo>
                        <a:pt x="44" y="35"/>
                        <a:pt x="43" y="37"/>
                        <a:pt x="41" y="40"/>
                      </a:cubicBezTo>
                      <a:cubicBezTo>
                        <a:pt x="41" y="40"/>
                        <a:pt x="41" y="40"/>
                        <a:pt x="41" y="40"/>
                      </a:cubicBezTo>
                      <a:cubicBezTo>
                        <a:pt x="41" y="41"/>
                        <a:pt x="41" y="41"/>
                        <a:pt x="41" y="41"/>
                      </a:cubicBezTo>
                      <a:cubicBezTo>
                        <a:pt x="40" y="42"/>
                        <a:pt x="40" y="42"/>
                        <a:pt x="40" y="42"/>
                      </a:cubicBezTo>
                      <a:cubicBezTo>
                        <a:pt x="39" y="44"/>
                        <a:pt x="39" y="44"/>
                        <a:pt x="39" y="44"/>
                      </a:cubicBezTo>
                      <a:cubicBezTo>
                        <a:pt x="39" y="45"/>
                        <a:pt x="38" y="47"/>
                        <a:pt x="37" y="48"/>
                      </a:cubicBezTo>
                      <a:cubicBezTo>
                        <a:pt x="38" y="48"/>
                        <a:pt x="38" y="48"/>
                        <a:pt x="38" y="49"/>
                      </a:cubicBezTo>
                      <a:cubicBezTo>
                        <a:pt x="38" y="49"/>
                        <a:pt x="38" y="50"/>
                        <a:pt x="37" y="50"/>
                      </a:cubicBezTo>
                      <a:cubicBezTo>
                        <a:pt x="36" y="51"/>
                        <a:pt x="35" y="51"/>
                        <a:pt x="35" y="51"/>
                      </a:cubicBezTo>
                      <a:cubicBezTo>
                        <a:pt x="35" y="52"/>
                        <a:pt x="37" y="53"/>
                        <a:pt x="35" y="54"/>
                      </a:cubicBezTo>
                      <a:cubicBezTo>
                        <a:pt x="35" y="54"/>
                        <a:pt x="36" y="54"/>
                        <a:pt x="35" y="54"/>
                      </a:cubicBezTo>
                      <a:cubicBezTo>
                        <a:pt x="32" y="59"/>
                        <a:pt x="29" y="64"/>
                        <a:pt x="25" y="67"/>
                      </a:cubicBezTo>
                      <a:cubicBezTo>
                        <a:pt x="24" y="68"/>
                        <a:pt x="22" y="69"/>
                        <a:pt x="21" y="69"/>
                      </a:cubicBezTo>
                      <a:cubicBezTo>
                        <a:pt x="21" y="69"/>
                        <a:pt x="21" y="69"/>
                        <a:pt x="21" y="69"/>
                      </a:cubicBezTo>
                      <a:cubicBezTo>
                        <a:pt x="20" y="70"/>
                        <a:pt x="20" y="70"/>
                        <a:pt x="20" y="70"/>
                      </a:cubicBezTo>
                      <a:cubicBezTo>
                        <a:pt x="17" y="71"/>
                        <a:pt x="17" y="71"/>
                        <a:pt x="17" y="71"/>
                      </a:cubicBezTo>
                      <a:cubicBezTo>
                        <a:pt x="14" y="72"/>
                        <a:pt x="12" y="73"/>
                        <a:pt x="8" y="74"/>
                      </a:cubicBezTo>
                      <a:cubicBezTo>
                        <a:pt x="10" y="74"/>
                        <a:pt x="9" y="74"/>
                        <a:pt x="8" y="75"/>
                      </a:cubicBezTo>
                      <a:cubicBezTo>
                        <a:pt x="9" y="75"/>
                        <a:pt x="9" y="76"/>
                        <a:pt x="9" y="76"/>
                      </a:cubicBezTo>
                      <a:cubicBezTo>
                        <a:pt x="9" y="76"/>
                        <a:pt x="8" y="76"/>
                        <a:pt x="6" y="77"/>
                      </a:cubicBezTo>
                      <a:cubicBezTo>
                        <a:pt x="6" y="77"/>
                        <a:pt x="5" y="77"/>
                        <a:pt x="5" y="78"/>
                      </a:cubicBezTo>
                      <a:cubicBezTo>
                        <a:pt x="4" y="78"/>
                        <a:pt x="4" y="78"/>
                        <a:pt x="4" y="78"/>
                      </a:cubicBezTo>
                      <a:cubicBezTo>
                        <a:pt x="4" y="79"/>
                        <a:pt x="3" y="80"/>
                        <a:pt x="2" y="81"/>
                      </a:cubicBezTo>
                      <a:cubicBezTo>
                        <a:pt x="1" y="82"/>
                        <a:pt x="0" y="83"/>
                        <a:pt x="0" y="83"/>
                      </a:cubicBezTo>
                      <a:cubicBezTo>
                        <a:pt x="1" y="82"/>
                        <a:pt x="1" y="82"/>
                        <a:pt x="1" y="82"/>
                      </a:cubicBezTo>
                      <a:cubicBezTo>
                        <a:pt x="1" y="83"/>
                        <a:pt x="2" y="83"/>
                        <a:pt x="3" y="83"/>
                      </a:cubicBezTo>
                      <a:cubicBezTo>
                        <a:pt x="5" y="83"/>
                        <a:pt x="6" y="83"/>
                        <a:pt x="7" y="84"/>
                      </a:cubicBezTo>
                      <a:cubicBezTo>
                        <a:pt x="7" y="83"/>
                        <a:pt x="9" y="82"/>
                        <a:pt x="10" y="82"/>
                      </a:cubicBezTo>
                      <a:cubicBezTo>
                        <a:pt x="12" y="81"/>
                        <a:pt x="14" y="81"/>
                        <a:pt x="15" y="79"/>
                      </a:cubicBezTo>
                      <a:cubicBezTo>
                        <a:pt x="15" y="79"/>
                        <a:pt x="14" y="80"/>
                        <a:pt x="15" y="80"/>
                      </a:cubicBezTo>
                      <a:cubicBezTo>
                        <a:pt x="15" y="78"/>
                        <a:pt x="16" y="78"/>
                        <a:pt x="18" y="77"/>
                      </a:cubicBezTo>
                      <a:cubicBezTo>
                        <a:pt x="18" y="78"/>
                        <a:pt x="18" y="78"/>
                        <a:pt x="18" y="78"/>
                      </a:cubicBezTo>
                      <a:cubicBezTo>
                        <a:pt x="19" y="77"/>
                        <a:pt x="20" y="76"/>
                        <a:pt x="22" y="76"/>
                      </a:cubicBezTo>
                      <a:cubicBezTo>
                        <a:pt x="22" y="76"/>
                        <a:pt x="23" y="76"/>
                        <a:pt x="23" y="75"/>
                      </a:cubicBezTo>
                      <a:cubicBezTo>
                        <a:pt x="24" y="75"/>
                        <a:pt x="25" y="75"/>
                        <a:pt x="25" y="75"/>
                      </a:cubicBezTo>
                      <a:cubicBezTo>
                        <a:pt x="28" y="74"/>
                        <a:pt x="30" y="72"/>
                        <a:pt x="33" y="70"/>
                      </a:cubicBezTo>
                      <a:cubicBezTo>
                        <a:pt x="32" y="69"/>
                        <a:pt x="32" y="69"/>
                        <a:pt x="32" y="69"/>
                      </a:cubicBezTo>
                      <a:cubicBezTo>
                        <a:pt x="33" y="68"/>
                        <a:pt x="33" y="68"/>
                        <a:pt x="34" y="68"/>
                      </a:cubicBezTo>
                      <a:cubicBezTo>
                        <a:pt x="34" y="66"/>
                        <a:pt x="31" y="71"/>
                        <a:pt x="31" y="69"/>
                      </a:cubicBezTo>
                      <a:cubicBezTo>
                        <a:pt x="32" y="69"/>
                        <a:pt x="34" y="67"/>
                        <a:pt x="36" y="65"/>
                      </a:cubicBezTo>
                      <a:cubicBezTo>
                        <a:pt x="38" y="63"/>
                        <a:pt x="39" y="60"/>
                        <a:pt x="41" y="60"/>
                      </a:cubicBezTo>
                      <a:cubicBezTo>
                        <a:pt x="42" y="58"/>
                        <a:pt x="39" y="60"/>
                        <a:pt x="41" y="58"/>
                      </a:cubicBezTo>
                      <a:cubicBezTo>
                        <a:pt x="41" y="58"/>
                        <a:pt x="41" y="58"/>
                        <a:pt x="41" y="58"/>
                      </a:cubicBezTo>
                      <a:cubicBezTo>
                        <a:pt x="41" y="57"/>
                        <a:pt x="41" y="57"/>
                        <a:pt x="41" y="57"/>
                      </a:cubicBezTo>
                      <a:cubicBezTo>
                        <a:pt x="42" y="56"/>
                        <a:pt x="43" y="56"/>
                        <a:pt x="43" y="56"/>
                      </a:cubicBezTo>
                      <a:cubicBezTo>
                        <a:pt x="43" y="56"/>
                        <a:pt x="43" y="57"/>
                        <a:pt x="43" y="57"/>
                      </a:cubicBezTo>
                      <a:cubicBezTo>
                        <a:pt x="44" y="56"/>
                        <a:pt x="45" y="52"/>
                        <a:pt x="46" y="51"/>
                      </a:cubicBezTo>
                      <a:cubicBezTo>
                        <a:pt x="44" y="53"/>
                        <a:pt x="44" y="53"/>
                        <a:pt x="44" y="53"/>
                      </a:cubicBezTo>
                      <a:cubicBezTo>
                        <a:pt x="45" y="52"/>
                        <a:pt x="46" y="50"/>
                        <a:pt x="47" y="48"/>
                      </a:cubicBezTo>
                      <a:cubicBezTo>
                        <a:pt x="47" y="47"/>
                        <a:pt x="47" y="46"/>
                        <a:pt x="48" y="45"/>
                      </a:cubicBezTo>
                      <a:cubicBezTo>
                        <a:pt x="48" y="44"/>
                        <a:pt x="48" y="44"/>
                        <a:pt x="48" y="44"/>
                      </a:cubicBezTo>
                      <a:cubicBezTo>
                        <a:pt x="49" y="43"/>
                        <a:pt x="49" y="43"/>
                        <a:pt x="49" y="43"/>
                      </a:cubicBezTo>
                      <a:cubicBezTo>
                        <a:pt x="50" y="41"/>
                        <a:pt x="51" y="38"/>
                        <a:pt x="52" y="35"/>
                      </a:cubicBezTo>
                      <a:cubicBezTo>
                        <a:pt x="51" y="36"/>
                        <a:pt x="51" y="36"/>
                        <a:pt x="51" y="36"/>
                      </a:cubicBezTo>
                      <a:cubicBezTo>
                        <a:pt x="53" y="31"/>
                        <a:pt x="54" y="33"/>
                        <a:pt x="56" y="29"/>
                      </a:cubicBezTo>
                      <a:cubicBezTo>
                        <a:pt x="56" y="29"/>
                        <a:pt x="56" y="29"/>
                        <a:pt x="56" y="29"/>
                      </a:cubicBezTo>
                      <a:cubicBezTo>
                        <a:pt x="56" y="28"/>
                        <a:pt x="57" y="26"/>
                        <a:pt x="57" y="25"/>
                      </a:cubicBezTo>
                      <a:cubicBezTo>
                        <a:pt x="57" y="27"/>
                        <a:pt x="60" y="24"/>
                        <a:pt x="59" y="26"/>
                      </a:cubicBezTo>
                      <a:cubicBezTo>
                        <a:pt x="61" y="22"/>
                        <a:pt x="60" y="24"/>
                        <a:pt x="61" y="20"/>
                      </a:cubicBezTo>
                      <a:cubicBezTo>
                        <a:pt x="62" y="20"/>
                        <a:pt x="62" y="20"/>
                        <a:pt x="62" y="20"/>
                      </a:cubicBezTo>
                      <a:cubicBezTo>
                        <a:pt x="62" y="19"/>
                        <a:pt x="62" y="19"/>
                        <a:pt x="63" y="17"/>
                      </a:cubicBezTo>
                      <a:cubicBezTo>
                        <a:pt x="62" y="19"/>
                        <a:pt x="65" y="17"/>
                        <a:pt x="64" y="19"/>
                      </a:cubicBezTo>
                      <a:cubicBezTo>
                        <a:pt x="67" y="18"/>
                        <a:pt x="68" y="16"/>
                        <a:pt x="69" y="15"/>
                      </a:cubicBezTo>
                      <a:cubicBezTo>
                        <a:pt x="70" y="14"/>
                        <a:pt x="71" y="13"/>
                        <a:pt x="72" y="13"/>
                      </a:cubicBezTo>
                      <a:cubicBezTo>
                        <a:pt x="73" y="10"/>
                        <a:pt x="68" y="15"/>
                        <a:pt x="69" y="14"/>
                      </a:cubicBezTo>
                      <a:cubicBezTo>
                        <a:pt x="68" y="14"/>
                        <a:pt x="70" y="11"/>
                        <a:pt x="71" y="11"/>
                      </a:cubicBezTo>
                      <a:cubicBezTo>
                        <a:pt x="72" y="10"/>
                        <a:pt x="75" y="12"/>
                        <a:pt x="78" y="10"/>
                      </a:cubicBezTo>
                      <a:cubicBezTo>
                        <a:pt x="78" y="10"/>
                        <a:pt x="78" y="10"/>
                        <a:pt x="77" y="11"/>
                      </a:cubicBezTo>
                      <a:cubicBezTo>
                        <a:pt x="79" y="11"/>
                        <a:pt x="80" y="9"/>
                        <a:pt x="82" y="9"/>
                      </a:cubicBezTo>
                      <a:cubicBezTo>
                        <a:pt x="82" y="8"/>
                        <a:pt x="84" y="9"/>
                        <a:pt x="84" y="7"/>
                      </a:cubicBezTo>
                      <a:cubicBezTo>
                        <a:pt x="84" y="7"/>
                        <a:pt x="80" y="8"/>
                        <a:pt x="80" y="8"/>
                      </a:cubicBezTo>
                      <a:cubicBezTo>
                        <a:pt x="82" y="8"/>
                        <a:pt x="83" y="7"/>
                        <a:pt x="84" y="6"/>
                      </a:cubicBezTo>
                      <a:cubicBezTo>
                        <a:pt x="84" y="6"/>
                        <a:pt x="84" y="6"/>
                        <a:pt x="84" y="6"/>
                      </a:cubicBezTo>
                      <a:cubicBezTo>
                        <a:pt x="85" y="6"/>
                        <a:pt x="86" y="6"/>
                        <a:pt x="87" y="6"/>
                      </a:cubicBezTo>
                      <a:cubicBezTo>
                        <a:pt x="87" y="6"/>
                        <a:pt x="86" y="7"/>
                        <a:pt x="86" y="7"/>
                      </a:cubicBezTo>
                      <a:cubicBezTo>
                        <a:pt x="87" y="7"/>
                        <a:pt x="87" y="7"/>
                        <a:pt x="88" y="7"/>
                      </a:cubicBezTo>
                      <a:cubicBezTo>
                        <a:pt x="88" y="8"/>
                        <a:pt x="86" y="8"/>
                        <a:pt x="85" y="8"/>
                      </a:cubicBezTo>
                      <a:cubicBezTo>
                        <a:pt x="84" y="8"/>
                        <a:pt x="84" y="8"/>
                        <a:pt x="84" y="8"/>
                      </a:cubicBezTo>
                      <a:cubicBezTo>
                        <a:pt x="84" y="9"/>
                        <a:pt x="83" y="9"/>
                        <a:pt x="82" y="9"/>
                      </a:cubicBezTo>
                      <a:cubicBezTo>
                        <a:pt x="83" y="10"/>
                        <a:pt x="84" y="9"/>
                        <a:pt x="84" y="9"/>
                      </a:cubicBezTo>
                      <a:cubicBezTo>
                        <a:pt x="85" y="9"/>
                        <a:pt x="85" y="9"/>
                        <a:pt x="85" y="9"/>
                      </a:cubicBezTo>
                      <a:cubicBezTo>
                        <a:pt x="85" y="9"/>
                        <a:pt x="86" y="9"/>
                        <a:pt x="85" y="9"/>
                      </a:cubicBezTo>
                      <a:cubicBezTo>
                        <a:pt x="87" y="7"/>
                        <a:pt x="89" y="9"/>
                        <a:pt x="91" y="8"/>
                      </a:cubicBezTo>
                      <a:cubicBezTo>
                        <a:pt x="91" y="9"/>
                        <a:pt x="91" y="9"/>
                        <a:pt x="91" y="9"/>
                      </a:cubicBezTo>
                      <a:cubicBezTo>
                        <a:pt x="91" y="9"/>
                        <a:pt x="92" y="8"/>
                        <a:pt x="93" y="9"/>
                      </a:cubicBezTo>
                      <a:cubicBezTo>
                        <a:pt x="91" y="10"/>
                        <a:pt x="91" y="10"/>
                        <a:pt x="91" y="10"/>
                      </a:cubicBezTo>
                      <a:cubicBezTo>
                        <a:pt x="94" y="9"/>
                        <a:pt x="95" y="11"/>
                        <a:pt x="97" y="11"/>
                      </a:cubicBezTo>
                      <a:cubicBezTo>
                        <a:pt x="93" y="10"/>
                        <a:pt x="96" y="10"/>
                        <a:pt x="95" y="9"/>
                      </a:cubicBezTo>
                      <a:cubicBezTo>
                        <a:pt x="100" y="9"/>
                        <a:pt x="97" y="12"/>
                        <a:pt x="102" y="14"/>
                      </a:cubicBezTo>
                      <a:cubicBezTo>
                        <a:pt x="101" y="13"/>
                        <a:pt x="100" y="12"/>
                        <a:pt x="101" y="12"/>
                      </a:cubicBezTo>
                      <a:cubicBezTo>
                        <a:pt x="102" y="13"/>
                        <a:pt x="103" y="14"/>
                        <a:pt x="103" y="14"/>
                      </a:cubicBezTo>
                      <a:cubicBezTo>
                        <a:pt x="106" y="16"/>
                        <a:pt x="103" y="13"/>
                        <a:pt x="105" y="14"/>
                      </a:cubicBezTo>
                      <a:cubicBezTo>
                        <a:pt x="105" y="15"/>
                        <a:pt x="107" y="14"/>
                        <a:pt x="108" y="15"/>
                      </a:cubicBezTo>
                      <a:cubicBezTo>
                        <a:pt x="108" y="16"/>
                        <a:pt x="108" y="16"/>
                        <a:pt x="108" y="16"/>
                      </a:cubicBezTo>
                      <a:cubicBezTo>
                        <a:pt x="111" y="19"/>
                        <a:pt x="110" y="15"/>
                        <a:pt x="112" y="19"/>
                      </a:cubicBezTo>
                      <a:cubicBezTo>
                        <a:pt x="112" y="19"/>
                        <a:pt x="110" y="18"/>
                        <a:pt x="110" y="18"/>
                      </a:cubicBezTo>
                      <a:cubicBezTo>
                        <a:pt x="112" y="20"/>
                        <a:pt x="112" y="20"/>
                        <a:pt x="112" y="20"/>
                      </a:cubicBezTo>
                      <a:cubicBezTo>
                        <a:pt x="111" y="20"/>
                        <a:pt x="111" y="20"/>
                        <a:pt x="111" y="20"/>
                      </a:cubicBezTo>
                      <a:cubicBezTo>
                        <a:pt x="113" y="21"/>
                        <a:pt x="113" y="22"/>
                        <a:pt x="115" y="24"/>
                      </a:cubicBezTo>
                      <a:cubicBezTo>
                        <a:pt x="115" y="23"/>
                        <a:pt x="116" y="23"/>
                        <a:pt x="117" y="24"/>
                      </a:cubicBezTo>
                      <a:cubicBezTo>
                        <a:pt x="118" y="26"/>
                        <a:pt x="116" y="24"/>
                        <a:pt x="118" y="26"/>
                      </a:cubicBezTo>
                      <a:cubicBezTo>
                        <a:pt x="117" y="26"/>
                        <a:pt x="116" y="26"/>
                        <a:pt x="116" y="25"/>
                      </a:cubicBezTo>
                      <a:cubicBezTo>
                        <a:pt x="116" y="25"/>
                        <a:pt x="115" y="25"/>
                        <a:pt x="115" y="25"/>
                      </a:cubicBezTo>
                      <a:cubicBezTo>
                        <a:pt x="115" y="26"/>
                        <a:pt x="117" y="28"/>
                        <a:pt x="118" y="29"/>
                      </a:cubicBezTo>
                      <a:cubicBezTo>
                        <a:pt x="118" y="28"/>
                        <a:pt x="117" y="28"/>
                        <a:pt x="117" y="27"/>
                      </a:cubicBezTo>
                      <a:cubicBezTo>
                        <a:pt x="121" y="30"/>
                        <a:pt x="121" y="30"/>
                        <a:pt x="121" y="30"/>
                      </a:cubicBezTo>
                      <a:cubicBezTo>
                        <a:pt x="121" y="31"/>
                        <a:pt x="120" y="31"/>
                        <a:pt x="120" y="30"/>
                      </a:cubicBezTo>
                      <a:cubicBezTo>
                        <a:pt x="120" y="31"/>
                        <a:pt x="121" y="31"/>
                        <a:pt x="122" y="32"/>
                      </a:cubicBezTo>
                      <a:cubicBezTo>
                        <a:pt x="121" y="32"/>
                        <a:pt x="120" y="33"/>
                        <a:pt x="119" y="32"/>
                      </a:cubicBezTo>
                      <a:cubicBezTo>
                        <a:pt x="122" y="35"/>
                        <a:pt x="122" y="35"/>
                        <a:pt x="122" y="35"/>
                      </a:cubicBezTo>
                      <a:cubicBezTo>
                        <a:pt x="122" y="35"/>
                        <a:pt x="122" y="37"/>
                        <a:pt x="122" y="36"/>
                      </a:cubicBezTo>
                      <a:cubicBezTo>
                        <a:pt x="122" y="37"/>
                        <a:pt x="123" y="38"/>
                        <a:pt x="124" y="40"/>
                      </a:cubicBezTo>
                      <a:cubicBezTo>
                        <a:pt x="124" y="40"/>
                        <a:pt x="125" y="41"/>
                        <a:pt x="125" y="41"/>
                      </a:cubicBezTo>
                      <a:cubicBezTo>
                        <a:pt x="126" y="42"/>
                        <a:pt x="126" y="43"/>
                        <a:pt x="126" y="43"/>
                      </a:cubicBezTo>
                      <a:cubicBezTo>
                        <a:pt x="126" y="43"/>
                        <a:pt x="126" y="43"/>
                        <a:pt x="126" y="43"/>
                      </a:cubicBezTo>
                      <a:cubicBezTo>
                        <a:pt x="126" y="43"/>
                        <a:pt x="126" y="43"/>
                        <a:pt x="126" y="43"/>
                      </a:cubicBezTo>
                      <a:cubicBezTo>
                        <a:pt x="127" y="43"/>
                        <a:pt x="127" y="43"/>
                        <a:pt x="127" y="44"/>
                      </a:cubicBezTo>
                      <a:cubicBezTo>
                        <a:pt x="128" y="47"/>
                        <a:pt x="128" y="50"/>
                        <a:pt x="130" y="52"/>
                      </a:cubicBezTo>
                      <a:cubicBezTo>
                        <a:pt x="130" y="55"/>
                        <a:pt x="130" y="55"/>
                        <a:pt x="130" y="55"/>
                      </a:cubicBezTo>
                      <a:cubicBezTo>
                        <a:pt x="132" y="57"/>
                        <a:pt x="130" y="52"/>
                        <a:pt x="133" y="56"/>
                      </a:cubicBezTo>
                      <a:cubicBezTo>
                        <a:pt x="135" y="58"/>
                        <a:pt x="133" y="57"/>
                        <a:pt x="133" y="59"/>
                      </a:cubicBezTo>
                      <a:cubicBezTo>
                        <a:pt x="134" y="60"/>
                        <a:pt x="137" y="61"/>
                        <a:pt x="138" y="65"/>
                      </a:cubicBezTo>
                      <a:cubicBezTo>
                        <a:pt x="137" y="64"/>
                        <a:pt x="137" y="63"/>
                        <a:pt x="136" y="62"/>
                      </a:cubicBezTo>
                      <a:close/>
                      <a:moveTo>
                        <a:pt x="164" y="82"/>
                      </a:moveTo>
                      <a:cubicBezTo>
                        <a:pt x="164" y="82"/>
                        <a:pt x="162" y="82"/>
                        <a:pt x="162" y="81"/>
                      </a:cubicBezTo>
                      <a:cubicBezTo>
                        <a:pt x="164" y="81"/>
                        <a:pt x="164" y="82"/>
                        <a:pt x="164" y="82"/>
                      </a:cubicBezTo>
                      <a:close/>
                      <a:moveTo>
                        <a:pt x="179" y="123"/>
                      </a:moveTo>
                      <a:cubicBezTo>
                        <a:pt x="179" y="122"/>
                        <a:pt x="179" y="122"/>
                        <a:pt x="180" y="121"/>
                      </a:cubicBezTo>
                      <a:cubicBezTo>
                        <a:pt x="180" y="121"/>
                        <a:pt x="180" y="122"/>
                        <a:pt x="179" y="123"/>
                      </a:cubicBezTo>
                      <a:close/>
                      <a:moveTo>
                        <a:pt x="54" y="152"/>
                      </a:moveTo>
                      <a:cubicBezTo>
                        <a:pt x="54" y="151"/>
                        <a:pt x="54" y="151"/>
                        <a:pt x="54" y="151"/>
                      </a:cubicBezTo>
                      <a:cubicBezTo>
                        <a:pt x="55" y="152"/>
                        <a:pt x="55" y="152"/>
                        <a:pt x="54" y="152"/>
                      </a:cubicBezTo>
                      <a:close/>
                      <a:moveTo>
                        <a:pt x="50" y="151"/>
                      </a:moveTo>
                      <a:cubicBezTo>
                        <a:pt x="50" y="151"/>
                        <a:pt x="50" y="152"/>
                        <a:pt x="50" y="152"/>
                      </a:cubicBezTo>
                      <a:cubicBezTo>
                        <a:pt x="50" y="152"/>
                        <a:pt x="51" y="152"/>
                        <a:pt x="52" y="152"/>
                      </a:cubicBezTo>
                      <a:cubicBezTo>
                        <a:pt x="51" y="151"/>
                        <a:pt x="51" y="151"/>
                        <a:pt x="50" y="151"/>
                      </a:cubicBezTo>
                      <a:close/>
                      <a:moveTo>
                        <a:pt x="75" y="3"/>
                      </a:moveTo>
                      <a:cubicBezTo>
                        <a:pt x="75" y="3"/>
                        <a:pt x="75" y="3"/>
                        <a:pt x="75" y="3"/>
                      </a:cubicBezTo>
                      <a:cubicBezTo>
                        <a:pt x="74" y="4"/>
                        <a:pt x="74" y="3"/>
                        <a:pt x="7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6" name="Freeform 470">
                  <a:extLst>
                    <a:ext uri="{FF2B5EF4-FFF2-40B4-BE49-F238E27FC236}">
                      <a16:creationId xmlns:a16="http://schemas.microsoft.com/office/drawing/2014/main" id="{F8BF3FF1-1F83-4981-B4E1-A7FAA5617F35}"/>
                    </a:ext>
                  </a:extLst>
                </p:cNvPr>
                <p:cNvSpPr>
                  <a:spLocks/>
                </p:cNvSpPr>
                <p:nvPr userDrawn="1"/>
              </p:nvSpPr>
              <p:spPr bwMode="auto">
                <a:xfrm>
                  <a:off x="4455" y="129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7" name="Freeform 471">
                  <a:extLst>
                    <a:ext uri="{FF2B5EF4-FFF2-40B4-BE49-F238E27FC236}">
                      <a16:creationId xmlns:a16="http://schemas.microsoft.com/office/drawing/2014/main" id="{64E1F3C7-625F-4DFB-9E1E-50D64443552D}"/>
                    </a:ext>
                  </a:extLst>
                </p:cNvPr>
                <p:cNvSpPr>
                  <a:spLocks/>
                </p:cNvSpPr>
                <p:nvPr userDrawn="1"/>
              </p:nvSpPr>
              <p:spPr bwMode="auto">
                <a:xfrm>
                  <a:off x="4192"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8" name="Freeform 472">
                  <a:extLst>
                    <a:ext uri="{FF2B5EF4-FFF2-40B4-BE49-F238E27FC236}">
                      <a16:creationId xmlns:a16="http://schemas.microsoft.com/office/drawing/2014/main" id="{1A138932-C688-4D56-A5EE-6F7769135C28}"/>
                    </a:ext>
                  </a:extLst>
                </p:cNvPr>
                <p:cNvSpPr>
                  <a:spLocks/>
                </p:cNvSpPr>
                <p:nvPr userDrawn="1"/>
              </p:nvSpPr>
              <p:spPr bwMode="auto">
                <a:xfrm>
                  <a:off x="4038" y="1377"/>
                  <a:ext cx="4"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9" name="Freeform 473">
                  <a:extLst>
                    <a:ext uri="{FF2B5EF4-FFF2-40B4-BE49-F238E27FC236}">
                      <a16:creationId xmlns:a16="http://schemas.microsoft.com/office/drawing/2014/main" id="{A9B7849C-DD8A-4D51-A953-BD2869260D07}"/>
                    </a:ext>
                  </a:extLst>
                </p:cNvPr>
                <p:cNvSpPr>
                  <a:spLocks/>
                </p:cNvSpPr>
                <p:nvPr userDrawn="1"/>
              </p:nvSpPr>
              <p:spPr bwMode="auto">
                <a:xfrm>
                  <a:off x="3734" y="1472"/>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0" name="Freeform 474">
                  <a:extLst>
                    <a:ext uri="{FF2B5EF4-FFF2-40B4-BE49-F238E27FC236}">
                      <a16:creationId xmlns:a16="http://schemas.microsoft.com/office/drawing/2014/main" id="{DFF2F27C-30C1-4B00-90B2-2170D3E424CA}"/>
                    </a:ext>
                  </a:extLst>
                </p:cNvPr>
                <p:cNvSpPr>
                  <a:spLocks/>
                </p:cNvSpPr>
                <p:nvPr userDrawn="1"/>
              </p:nvSpPr>
              <p:spPr bwMode="auto">
                <a:xfrm>
                  <a:off x="3649" y="1427"/>
                  <a:ext cx="10" cy="5"/>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1" name="Freeform 475">
                  <a:extLst>
                    <a:ext uri="{FF2B5EF4-FFF2-40B4-BE49-F238E27FC236}">
                      <a16:creationId xmlns:a16="http://schemas.microsoft.com/office/drawing/2014/main" id="{D4A46222-E42E-4D5C-B165-17EC0D59BF4F}"/>
                    </a:ext>
                  </a:extLst>
                </p:cNvPr>
                <p:cNvSpPr>
                  <a:spLocks/>
                </p:cNvSpPr>
                <p:nvPr userDrawn="1"/>
              </p:nvSpPr>
              <p:spPr bwMode="auto">
                <a:xfrm>
                  <a:off x="3709" y="1452"/>
                  <a:ext cx="15" cy="10"/>
                </a:xfrm>
                <a:custGeom>
                  <a:avLst/>
                  <a:gdLst>
                    <a:gd name="T0" fmla="*/ 3 w 3"/>
                    <a:gd name="T1" fmla="*/ 1 h 2"/>
                    <a:gd name="T2" fmla="*/ 0 w 3"/>
                    <a:gd name="T3" fmla="*/ 0 h 2"/>
                    <a:gd name="T4" fmla="*/ 1 w 3"/>
                    <a:gd name="T5" fmla="*/ 0 h 2"/>
                    <a:gd name="T6" fmla="*/ 3 w 3"/>
                    <a:gd name="T7" fmla="*/ 1 h 2"/>
                  </a:gdLst>
                  <a:ahLst/>
                  <a:cxnLst>
                    <a:cxn ang="0">
                      <a:pos x="T0" y="T1"/>
                    </a:cxn>
                    <a:cxn ang="0">
                      <a:pos x="T2" y="T3"/>
                    </a:cxn>
                    <a:cxn ang="0">
                      <a:pos x="T4" y="T5"/>
                    </a:cxn>
                    <a:cxn ang="0">
                      <a:pos x="T6" y="T7"/>
                    </a:cxn>
                  </a:cxnLst>
                  <a:rect l="0" t="0" r="r" b="b"/>
                  <a:pathLst>
                    <a:path w="3" h="2">
                      <a:moveTo>
                        <a:pt x="3" y="1"/>
                      </a:moveTo>
                      <a:cubicBezTo>
                        <a:pt x="3" y="0"/>
                        <a:pt x="2" y="0"/>
                        <a:pt x="0" y="0"/>
                      </a:cubicBezTo>
                      <a:cubicBezTo>
                        <a:pt x="0" y="0"/>
                        <a:pt x="1" y="0"/>
                        <a:pt x="1" y="0"/>
                      </a:cubicBezTo>
                      <a:cubicBezTo>
                        <a:pt x="0"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2" name="Freeform 476">
                  <a:extLst>
                    <a:ext uri="{FF2B5EF4-FFF2-40B4-BE49-F238E27FC236}">
                      <a16:creationId xmlns:a16="http://schemas.microsoft.com/office/drawing/2014/main" id="{97C76857-3422-4189-839E-2E6D7C109800}"/>
                    </a:ext>
                  </a:extLst>
                </p:cNvPr>
                <p:cNvSpPr>
                  <a:spLocks/>
                </p:cNvSpPr>
                <p:nvPr userDrawn="1"/>
              </p:nvSpPr>
              <p:spPr bwMode="auto">
                <a:xfrm>
                  <a:off x="3704" y="1452"/>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3" name="Freeform 477">
                  <a:extLst>
                    <a:ext uri="{FF2B5EF4-FFF2-40B4-BE49-F238E27FC236}">
                      <a16:creationId xmlns:a16="http://schemas.microsoft.com/office/drawing/2014/main" id="{D2A70816-EACE-4EF1-94AD-C9915ECA98F4}"/>
                    </a:ext>
                  </a:extLst>
                </p:cNvPr>
                <p:cNvSpPr>
                  <a:spLocks/>
                </p:cNvSpPr>
                <p:nvPr userDrawn="1"/>
              </p:nvSpPr>
              <p:spPr bwMode="auto">
                <a:xfrm>
                  <a:off x="3789" y="1467"/>
                  <a:ext cx="25" cy="15"/>
                </a:xfrm>
                <a:custGeom>
                  <a:avLst/>
                  <a:gdLst>
                    <a:gd name="T0" fmla="*/ 1 w 5"/>
                    <a:gd name="T1" fmla="*/ 1 h 3"/>
                    <a:gd name="T2" fmla="*/ 0 w 5"/>
                    <a:gd name="T3" fmla="*/ 2 h 3"/>
                    <a:gd name="T4" fmla="*/ 1 w 5"/>
                    <a:gd name="T5" fmla="*/ 1 h 3"/>
                  </a:gdLst>
                  <a:ahLst/>
                  <a:cxnLst>
                    <a:cxn ang="0">
                      <a:pos x="T0" y="T1"/>
                    </a:cxn>
                    <a:cxn ang="0">
                      <a:pos x="T2" y="T3"/>
                    </a:cxn>
                    <a:cxn ang="0">
                      <a:pos x="T4" y="T5"/>
                    </a:cxn>
                  </a:cxnLst>
                  <a:rect l="0" t="0" r="r" b="b"/>
                  <a:pathLst>
                    <a:path w="5" h="3">
                      <a:moveTo>
                        <a:pt x="1" y="1"/>
                      </a:moveTo>
                      <a:cubicBezTo>
                        <a:pt x="1" y="1"/>
                        <a:pt x="1" y="2"/>
                        <a:pt x="0" y="2"/>
                      </a:cubicBezTo>
                      <a:cubicBezTo>
                        <a:pt x="0" y="3"/>
                        <a:pt x="5"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4" name="Freeform 478">
                  <a:extLst>
                    <a:ext uri="{FF2B5EF4-FFF2-40B4-BE49-F238E27FC236}">
                      <a16:creationId xmlns:a16="http://schemas.microsoft.com/office/drawing/2014/main" id="{9217A763-58F6-45B5-B3E2-5F07829DA448}"/>
                    </a:ext>
                  </a:extLst>
                </p:cNvPr>
                <p:cNvSpPr>
                  <a:spLocks/>
                </p:cNvSpPr>
                <p:nvPr userDrawn="1"/>
              </p:nvSpPr>
              <p:spPr bwMode="auto">
                <a:xfrm>
                  <a:off x="3719"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5" name="Freeform 479">
                  <a:extLst>
                    <a:ext uri="{FF2B5EF4-FFF2-40B4-BE49-F238E27FC236}">
                      <a16:creationId xmlns:a16="http://schemas.microsoft.com/office/drawing/2014/main" id="{55527EEE-93EE-41BC-B220-EFC3098B9CC2}"/>
                    </a:ext>
                  </a:extLst>
                </p:cNvPr>
                <p:cNvSpPr>
                  <a:spLocks/>
                </p:cNvSpPr>
                <p:nvPr userDrawn="1"/>
              </p:nvSpPr>
              <p:spPr bwMode="auto">
                <a:xfrm>
                  <a:off x="3759" y="1452"/>
                  <a:ext cx="15" cy="0"/>
                </a:xfrm>
                <a:custGeom>
                  <a:avLst/>
                  <a:gdLst>
                    <a:gd name="T0" fmla="*/ 3 w 3"/>
                    <a:gd name="T1" fmla="*/ 1 w 3"/>
                    <a:gd name="T2" fmla="*/ 0 w 3"/>
                    <a:gd name="T3" fmla="*/ 3 w 3"/>
                  </a:gdLst>
                  <a:ahLst/>
                  <a:cxnLst>
                    <a:cxn ang="0">
                      <a:pos x="T0" y="0"/>
                    </a:cxn>
                    <a:cxn ang="0">
                      <a:pos x="T1" y="0"/>
                    </a:cxn>
                    <a:cxn ang="0">
                      <a:pos x="T2" y="0"/>
                    </a:cxn>
                    <a:cxn ang="0">
                      <a:pos x="T3" y="0"/>
                    </a:cxn>
                  </a:cxnLst>
                  <a:rect l="0" t="0" r="r" b="b"/>
                  <a:pathLst>
                    <a:path w="3">
                      <a:moveTo>
                        <a:pt x="3" y="0"/>
                      </a:moveTo>
                      <a:cubicBezTo>
                        <a:pt x="1" y="0"/>
                        <a:pt x="1" y="0"/>
                        <a:pt x="1" y="0"/>
                      </a:cubicBezTo>
                      <a:cubicBezTo>
                        <a:pt x="1" y="0"/>
                        <a:pt x="0" y="0"/>
                        <a:pt x="0" y="0"/>
                      </a:cubicBezTo>
                      <a:cubicBezTo>
                        <a:pt x="1" y="0"/>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6" name="Freeform 480">
                  <a:extLst>
                    <a:ext uri="{FF2B5EF4-FFF2-40B4-BE49-F238E27FC236}">
                      <a16:creationId xmlns:a16="http://schemas.microsoft.com/office/drawing/2014/main" id="{844A319F-3D28-4DF4-A937-04CB6CFBDB4F}"/>
                    </a:ext>
                  </a:extLst>
                </p:cNvPr>
                <p:cNvSpPr>
                  <a:spLocks/>
                </p:cNvSpPr>
                <p:nvPr userDrawn="1"/>
              </p:nvSpPr>
              <p:spPr bwMode="auto">
                <a:xfrm>
                  <a:off x="3749" y="1452"/>
                  <a:ext cx="1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7" name="Freeform 481">
                  <a:extLst>
                    <a:ext uri="{FF2B5EF4-FFF2-40B4-BE49-F238E27FC236}">
                      <a16:creationId xmlns:a16="http://schemas.microsoft.com/office/drawing/2014/main" id="{10E99314-CD93-4138-BCE4-D692CCD27142}"/>
                    </a:ext>
                  </a:extLst>
                </p:cNvPr>
                <p:cNvSpPr>
                  <a:spLocks/>
                </p:cNvSpPr>
                <p:nvPr userDrawn="1"/>
              </p:nvSpPr>
              <p:spPr bwMode="auto">
                <a:xfrm>
                  <a:off x="3734" y="1442"/>
                  <a:ext cx="10" cy="5"/>
                </a:xfrm>
                <a:custGeom>
                  <a:avLst/>
                  <a:gdLst>
                    <a:gd name="T0" fmla="*/ 0 w 10"/>
                    <a:gd name="T1" fmla="*/ 0 h 5"/>
                    <a:gd name="T2" fmla="*/ 5 w 10"/>
                    <a:gd name="T3" fmla="*/ 5 h 5"/>
                    <a:gd name="T4" fmla="*/ 10 w 10"/>
                    <a:gd name="T5" fmla="*/ 5 h 5"/>
                    <a:gd name="T6" fmla="*/ 0 w 10"/>
                    <a:gd name="T7" fmla="*/ 0 h 5"/>
                  </a:gdLst>
                  <a:ahLst/>
                  <a:cxnLst>
                    <a:cxn ang="0">
                      <a:pos x="T0" y="T1"/>
                    </a:cxn>
                    <a:cxn ang="0">
                      <a:pos x="T2" y="T3"/>
                    </a:cxn>
                    <a:cxn ang="0">
                      <a:pos x="T4" y="T5"/>
                    </a:cxn>
                    <a:cxn ang="0">
                      <a:pos x="T6" y="T7"/>
                    </a:cxn>
                  </a:cxnLst>
                  <a:rect l="0" t="0" r="r" b="b"/>
                  <a:pathLst>
                    <a:path w="10" h="5">
                      <a:moveTo>
                        <a:pt x="0" y="0"/>
                      </a:moveTo>
                      <a:lnTo>
                        <a:pt x="5" y="5"/>
                      </a:lnTo>
                      <a:lnTo>
                        <a:pt x="1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8" name="Freeform 482">
                  <a:extLst>
                    <a:ext uri="{FF2B5EF4-FFF2-40B4-BE49-F238E27FC236}">
                      <a16:creationId xmlns:a16="http://schemas.microsoft.com/office/drawing/2014/main" id="{76A19726-F60F-4CB1-9243-EA1937E1042D}"/>
                    </a:ext>
                  </a:extLst>
                </p:cNvPr>
                <p:cNvSpPr>
                  <a:spLocks/>
                </p:cNvSpPr>
                <p:nvPr userDrawn="1"/>
              </p:nvSpPr>
              <p:spPr bwMode="auto">
                <a:xfrm>
                  <a:off x="3883" y="1432"/>
                  <a:ext cx="15" cy="5"/>
                </a:xfrm>
                <a:custGeom>
                  <a:avLst/>
                  <a:gdLst>
                    <a:gd name="T0" fmla="*/ 1 w 3"/>
                    <a:gd name="T1" fmla="*/ 1 h 1"/>
                    <a:gd name="T2" fmla="*/ 3 w 3"/>
                    <a:gd name="T3" fmla="*/ 0 h 1"/>
                    <a:gd name="T4" fmla="*/ 2 w 3"/>
                    <a:gd name="T5" fmla="*/ 0 h 1"/>
                    <a:gd name="T6" fmla="*/ 1 w 3"/>
                    <a:gd name="T7" fmla="*/ 1 h 1"/>
                  </a:gdLst>
                  <a:ahLst/>
                  <a:cxnLst>
                    <a:cxn ang="0">
                      <a:pos x="T0" y="T1"/>
                    </a:cxn>
                    <a:cxn ang="0">
                      <a:pos x="T2" y="T3"/>
                    </a:cxn>
                    <a:cxn ang="0">
                      <a:pos x="T4" y="T5"/>
                    </a:cxn>
                    <a:cxn ang="0">
                      <a:pos x="T6" y="T7"/>
                    </a:cxn>
                  </a:cxnLst>
                  <a:rect l="0" t="0" r="r" b="b"/>
                  <a:pathLst>
                    <a:path w="3" h="1">
                      <a:moveTo>
                        <a:pt x="1" y="1"/>
                      </a:moveTo>
                      <a:cubicBezTo>
                        <a:pt x="3" y="0"/>
                        <a:pt x="3" y="0"/>
                        <a:pt x="3" y="0"/>
                      </a:cubicBezTo>
                      <a:cubicBezTo>
                        <a:pt x="3" y="0"/>
                        <a:pt x="2"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9" name="Freeform 483">
                  <a:extLst>
                    <a:ext uri="{FF2B5EF4-FFF2-40B4-BE49-F238E27FC236}">
                      <a16:creationId xmlns:a16="http://schemas.microsoft.com/office/drawing/2014/main" id="{94F550F2-B270-4AE0-AEA4-07FEE0B7EF6E}"/>
                    </a:ext>
                  </a:extLst>
                </p:cNvPr>
                <p:cNvSpPr>
                  <a:spLocks/>
                </p:cNvSpPr>
                <p:nvPr userDrawn="1"/>
              </p:nvSpPr>
              <p:spPr bwMode="auto">
                <a:xfrm>
                  <a:off x="3848" y="1432"/>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0" name="Freeform 484">
                  <a:extLst>
                    <a:ext uri="{FF2B5EF4-FFF2-40B4-BE49-F238E27FC236}">
                      <a16:creationId xmlns:a16="http://schemas.microsoft.com/office/drawing/2014/main" id="{20C81F7F-F93C-4AAA-8ACB-8AB14767183F}"/>
                    </a:ext>
                  </a:extLst>
                </p:cNvPr>
                <p:cNvSpPr>
                  <a:spLocks/>
                </p:cNvSpPr>
                <p:nvPr userDrawn="1"/>
              </p:nvSpPr>
              <p:spPr bwMode="auto">
                <a:xfrm>
                  <a:off x="3873" y="1417"/>
                  <a:ext cx="20" cy="10"/>
                </a:xfrm>
                <a:custGeom>
                  <a:avLst/>
                  <a:gdLst>
                    <a:gd name="T0" fmla="*/ 2 w 4"/>
                    <a:gd name="T1" fmla="*/ 1 h 2"/>
                    <a:gd name="T2" fmla="*/ 2 w 4"/>
                    <a:gd name="T3" fmla="*/ 0 h 2"/>
                    <a:gd name="T4" fmla="*/ 2 w 4"/>
                    <a:gd name="T5" fmla="*/ 1 h 2"/>
                  </a:gdLst>
                  <a:ahLst/>
                  <a:cxnLst>
                    <a:cxn ang="0">
                      <a:pos x="T0" y="T1"/>
                    </a:cxn>
                    <a:cxn ang="0">
                      <a:pos x="T2" y="T3"/>
                    </a:cxn>
                    <a:cxn ang="0">
                      <a:pos x="T4" y="T5"/>
                    </a:cxn>
                  </a:cxnLst>
                  <a:rect l="0" t="0" r="r" b="b"/>
                  <a:pathLst>
                    <a:path w="4" h="2">
                      <a:moveTo>
                        <a:pt x="2" y="1"/>
                      </a:moveTo>
                      <a:cubicBezTo>
                        <a:pt x="2" y="1"/>
                        <a:pt x="4" y="0"/>
                        <a:pt x="2" y="0"/>
                      </a:cubicBezTo>
                      <a:cubicBezTo>
                        <a:pt x="2" y="1"/>
                        <a:pt x="0"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1" name="Freeform 485">
                  <a:extLst>
                    <a:ext uri="{FF2B5EF4-FFF2-40B4-BE49-F238E27FC236}">
                      <a16:creationId xmlns:a16="http://schemas.microsoft.com/office/drawing/2014/main" id="{19E57AB2-36C8-49EB-8C0F-23727F9BF136}"/>
                    </a:ext>
                  </a:extLst>
                </p:cNvPr>
                <p:cNvSpPr>
                  <a:spLocks/>
                </p:cNvSpPr>
                <p:nvPr userDrawn="1"/>
              </p:nvSpPr>
              <p:spPr bwMode="auto">
                <a:xfrm>
                  <a:off x="4042" y="1397"/>
                  <a:ext cx="10" cy="10"/>
                </a:xfrm>
                <a:custGeom>
                  <a:avLst/>
                  <a:gdLst>
                    <a:gd name="T0" fmla="*/ 10 w 10"/>
                    <a:gd name="T1" fmla="*/ 5 h 10"/>
                    <a:gd name="T2" fmla="*/ 5 w 10"/>
                    <a:gd name="T3" fmla="*/ 0 h 10"/>
                    <a:gd name="T4" fmla="*/ 0 w 10"/>
                    <a:gd name="T5" fmla="*/ 10 h 10"/>
                    <a:gd name="T6" fmla="*/ 10 w 10"/>
                    <a:gd name="T7" fmla="*/ 5 h 10"/>
                  </a:gdLst>
                  <a:ahLst/>
                  <a:cxnLst>
                    <a:cxn ang="0">
                      <a:pos x="T0" y="T1"/>
                    </a:cxn>
                    <a:cxn ang="0">
                      <a:pos x="T2" y="T3"/>
                    </a:cxn>
                    <a:cxn ang="0">
                      <a:pos x="T4" y="T5"/>
                    </a:cxn>
                    <a:cxn ang="0">
                      <a:pos x="T6" y="T7"/>
                    </a:cxn>
                  </a:cxnLst>
                  <a:rect l="0" t="0" r="r" b="b"/>
                  <a:pathLst>
                    <a:path w="10" h="10">
                      <a:moveTo>
                        <a:pt x="10" y="5"/>
                      </a:moveTo>
                      <a:lnTo>
                        <a:pt x="5" y="0"/>
                      </a:lnTo>
                      <a:lnTo>
                        <a:pt x="0" y="10"/>
                      </a:lnTo>
                      <a:lnTo>
                        <a:pt x="1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2" name="Freeform 486">
                  <a:extLst>
                    <a:ext uri="{FF2B5EF4-FFF2-40B4-BE49-F238E27FC236}">
                      <a16:creationId xmlns:a16="http://schemas.microsoft.com/office/drawing/2014/main" id="{744C1D65-A74E-440D-A4B3-EC5C24AFD5CD}"/>
                    </a:ext>
                  </a:extLst>
                </p:cNvPr>
                <p:cNvSpPr>
                  <a:spLocks/>
                </p:cNvSpPr>
                <p:nvPr userDrawn="1"/>
              </p:nvSpPr>
              <p:spPr bwMode="auto">
                <a:xfrm>
                  <a:off x="4182" y="1417"/>
                  <a:ext cx="20" cy="10"/>
                </a:xfrm>
                <a:custGeom>
                  <a:avLst/>
                  <a:gdLst>
                    <a:gd name="T0" fmla="*/ 3 w 4"/>
                    <a:gd name="T1" fmla="*/ 0 h 2"/>
                    <a:gd name="T2" fmla="*/ 0 w 4"/>
                    <a:gd name="T3" fmla="*/ 1 h 2"/>
                    <a:gd name="T4" fmla="*/ 1 w 4"/>
                    <a:gd name="T5" fmla="*/ 2 h 2"/>
                    <a:gd name="T6" fmla="*/ 1 w 4"/>
                    <a:gd name="T7" fmla="*/ 2 h 2"/>
                    <a:gd name="T8" fmla="*/ 3 w 4"/>
                    <a:gd name="T9" fmla="*/ 0 h 2"/>
                  </a:gdLst>
                  <a:ahLst/>
                  <a:cxnLst>
                    <a:cxn ang="0">
                      <a:pos x="T0" y="T1"/>
                    </a:cxn>
                    <a:cxn ang="0">
                      <a:pos x="T2" y="T3"/>
                    </a:cxn>
                    <a:cxn ang="0">
                      <a:pos x="T4" y="T5"/>
                    </a:cxn>
                    <a:cxn ang="0">
                      <a:pos x="T6" y="T7"/>
                    </a:cxn>
                    <a:cxn ang="0">
                      <a:pos x="T8" y="T9"/>
                    </a:cxn>
                  </a:cxnLst>
                  <a:rect l="0" t="0" r="r" b="b"/>
                  <a:pathLst>
                    <a:path w="4" h="2">
                      <a:moveTo>
                        <a:pt x="3" y="0"/>
                      </a:moveTo>
                      <a:cubicBezTo>
                        <a:pt x="1" y="0"/>
                        <a:pt x="2" y="2"/>
                        <a:pt x="0" y="1"/>
                      </a:cubicBezTo>
                      <a:cubicBezTo>
                        <a:pt x="0" y="1"/>
                        <a:pt x="0" y="1"/>
                        <a:pt x="1" y="2"/>
                      </a:cubicBezTo>
                      <a:cubicBezTo>
                        <a:pt x="1" y="2"/>
                        <a:pt x="2" y="2"/>
                        <a:pt x="1" y="2"/>
                      </a:cubicBezTo>
                      <a:cubicBezTo>
                        <a:pt x="3" y="2"/>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3" name="Freeform 487">
                  <a:extLst>
                    <a:ext uri="{FF2B5EF4-FFF2-40B4-BE49-F238E27FC236}">
                      <a16:creationId xmlns:a16="http://schemas.microsoft.com/office/drawing/2014/main" id="{96314BB5-7892-481A-9DA2-9B314E2A9A66}"/>
                    </a:ext>
                  </a:extLst>
                </p:cNvPr>
                <p:cNvSpPr>
                  <a:spLocks/>
                </p:cNvSpPr>
                <p:nvPr userDrawn="1"/>
              </p:nvSpPr>
              <p:spPr bwMode="auto">
                <a:xfrm>
                  <a:off x="4187" y="14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4" name="Freeform 488">
                  <a:extLst>
                    <a:ext uri="{FF2B5EF4-FFF2-40B4-BE49-F238E27FC236}">
                      <a16:creationId xmlns:a16="http://schemas.microsoft.com/office/drawing/2014/main" id="{0FDF8128-8297-4FE3-AA41-841576AC1A6D}"/>
                    </a:ext>
                  </a:extLst>
                </p:cNvPr>
                <p:cNvSpPr>
                  <a:spLocks/>
                </p:cNvSpPr>
                <p:nvPr userDrawn="1"/>
              </p:nvSpPr>
              <p:spPr bwMode="auto">
                <a:xfrm>
                  <a:off x="3560" y="1112"/>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5" name="Freeform 489">
                  <a:extLst>
                    <a:ext uri="{FF2B5EF4-FFF2-40B4-BE49-F238E27FC236}">
                      <a16:creationId xmlns:a16="http://schemas.microsoft.com/office/drawing/2014/main" id="{A2385840-5781-4E2C-8507-3240E5DEFE92}"/>
                    </a:ext>
                  </a:extLst>
                </p:cNvPr>
                <p:cNvSpPr>
                  <a:spLocks/>
                </p:cNvSpPr>
                <p:nvPr userDrawn="1"/>
              </p:nvSpPr>
              <p:spPr bwMode="auto">
                <a:xfrm>
                  <a:off x="3555" y="1127"/>
                  <a:ext cx="5" cy="10"/>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2"/>
                        <a:pt x="0" y="2"/>
                        <a:pt x="0" y="2"/>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6" name="Freeform 490">
                  <a:extLst>
                    <a:ext uri="{FF2B5EF4-FFF2-40B4-BE49-F238E27FC236}">
                      <a16:creationId xmlns:a16="http://schemas.microsoft.com/office/drawing/2014/main" id="{1DE01CBD-1B82-4573-8103-86E41F637D46}"/>
                    </a:ext>
                  </a:extLst>
                </p:cNvPr>
                <p:cNvSpPr>
                  <a:spLocks/>
                </p:cNvSpPr>
                <p:nvPr userDrawn="1"/>
              </p:nvSpPr>
              <p:spPr bwMode="auto">
                <a:xfrm>
                  <a:off x="4391" y="1142"/>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7" name="Freeform 491">
                  <a:extLst>
                    <a:ext uri="{FF2B5EF4-FFF2-40B4-BE49-F238E27FC236}">
                      <a16:creationId xmlns:a16="http://schemas.microsoft.com/office/drawing/2014/main" id="{0F224F1C-A75B-4F98-B744-B35D5B731820}"/>
                    </a:ext>
                  </a:extLst>
                </p:cNvPr>
                <p:cNvSpPr>
                  <a:spLocks/>
                </p:cNvSpPr>
                <p:nvPr userDrawn="1"/>
              </p:nvSpPr>
              <p:spPr bwMode="auto">
                <a:xfrm>
                  <a:off x="4291" y="1077"/>
                  <a:ext cx="5" cy="10"/>
                </a:xfrm>
                <a:custGeom>
                  <a:avLst/>
                  <a:gdLst>
                    <a:gd name="T0" fmla="*/ 0 w 5"/>
                    <a:gd name="T1" fmla="*/ 10 h 10"/>
                    <a:gd name="T2" fmla="*/ 5 w 5"/>
                    <a:gd name="T3" fmla="*/ 10 h 10"/>
                    <a:gd name="T4" fmla="*/ 5 w 5"/>
                    <a:gd name="T5" fmla="*/ 0 h 10"/>
                    <a:gd name="T6" fmla="*/ 0 w 5"/>
                    <a:gd name="T7" fmla="*/ 10 h 10"/>
                  </a:gdLst>
                  <a:ahLst/>
                  <a:cxnLst>
                    <a:cxn ang="0">
                      <a:pos x="T0" y="T1"/>
                    </a:cxn>
                    <a:cxn ang="0">
                      <a:pos x="T2" y="T3"/>
                    </a:cxn>
                    <a:cxn ang="0">
                      <a:pos x="T4" y="T5"/>
                    </a:cxn>
                    <a:cxn ang="0">
                      <a:pos x="T6" y="T7"/>
                    </a:cxn>
                  </a:cxnLst>
                  <a:rect l="0" t="0" r="r" b="b"/>
                  <a:pathLst>
                    <a:path w="5" h="10">
                      <a:moveTo>
                        <a:pt x="0" y="10"/>
                      </a:moveTo>
                      <a:lnTo>
                        <a:pt x="5" y="10"/>
                      </a:lnTo>
                      <a:lnTo>
                        <a:pt x="5"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8" name="Freeform 492">
                  <a:extLst>
                    <a:ext uri="{FF2B5EF4-FFF2-40B4-BE49-F238E27FC236}">
                      <a16:creationId xmlns:a16="http://schemas.microsoft.com/office/drawing/2014/main" id="{2572F698-27C8-471F-BB91-B86AD3EA3A91}"/>
                    </a:ext>
                  </a:extLst>
                </p:cNvPr>
                <p:cNvSpPr>
                  <a:spLocks/>
                </p:cNvSpPr>
                <p:nvPr userDrawn="1"/>
              </p:nvSpPr>
              <p:spPr bwMode="auto">
                <a:xfrm>
                  <a:off x="4217" y="997"/>
                  <a:ext cx="5" cy="1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1" y="3"/>
                        <a:pt x="1" y="3"/>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9" name="Freeform 493">
                  <a:extLst>
                    <a:ext uri="{FF2B5EF4-FFF2-40B4-BE49-F238E27FC236}">
                      <a16:creationId xmlns:a16="http://schemas.microsoft.com/office/drawing/2014/main" id="{648F24DA-FF3A-498F-94BF-814D5670EF2B}"/>
                    </a:ext>
                  </a:extLst>
                </p:cNvPr>
                <p:cNvSpPr>
                  <a:spLocks/>
                </p:cNvSpPr>
                <p:nvPr userDrawn="1"/>
              </p:nvSpPr>
              <p:spPr bwMode="auto">
                <a:xfrm>
                  <a:off x="4421" y="71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0" name="Freeform 494">
                  <a:extLst>
                    <a:ext uri="{FF2B5EF4-FFF2-40B4-BE49-F238E27FC236}">
                      <a16:creationId xmlns:a16="http://schemas.microsoft.com/office/drawing/2014/main" id="{3EE25EB1-E624-46CB-B2A2-E2D97A9A9D3D}"/>
                    </a:ext>
                  </a:extLst>
                </p:cNvPr>
                <p:cNvSpPr>
                  <a:spLocks/>
                </p:cNvSpPr>
                <p:nvPr userDrawn="1"/>
              </p:nvSpPr>
              <p:spPr bwMode="auto">
                <a:xfrm>
                  <a:off x="4426" y="68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1" name="Freeform 495">
                  <a:extLst>
                    <a:ext uri="{FF2B5EF4-FFF2-40B4-BE49-F238E27FC236}">
                      <a16:creationId xmlns:a16="http://schemas.microsoft.com/office/drawing/2014/main" id="{C6F92E06-1899-4DD6-B62E-7B848034654D}"/>
                    </a:ext>
                  </a:extLst>
                </p:cNvPr>
                <p:cNvSpPr>
                  <a:spLocks/>
                </p:cNvSpPr>
                <p:nvPr userDrawn="1"/>
              </p:nvSpPr>
              <p:spPr bwMode="auto">
                <a:xfrm>
                  <a:off x="4426" y="668"/>
                  <a:ext cx="15" cy="15"/>
                </a:xfrm>
                <a:custGeom>
                  <a:avLst/>
                  <a:gdLst>
                    <a:gd name="T0" fmla="*/ 3 w 3"/>
                    <a:gd name="T1" fmla="*/ 1 h 3"/>
                    <a:gd name="T2" fmla="*/ 1 w 3"/>
                    <a:gd name="T3" fmla="*/ 3 h 3"/>
                    <a:gd name="T4" fmla="*/ 0 w 3"/>
                    <a:gd name="T5" fmla="*/ 2 h 3"/>
                    <a:gd name="T6" fmla="*/ 1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0"/>
                        <a:pt x="2" y="2"/>
                        <a:pt x="1" y="3"/>
                      </a:cubicBezTo>
                      <a:cubicBezTo>
                        <a:pt x="0" y="2"/>
                        <a:pt x="0" y="2"/>
                        <a:pt x="0" y="2"/>
                      </a:cubicBezTo>
                      <a:cubicBezTo>
                        <a:pt x="1" y="3"/>
                        <a:pt x="1" y="3"/>
                        <a:pt x="1"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2" name="Freeform 496">
                  <a:extLst>
                    <a:ext uri="{FF2B5EF4-FFF2-40B4-BE49-F238E27FC236}">
                      <a16:creationId xmlns:a16="http://schemas.microsoft.com/office/drawing/2014/main" id="{F5927E41-F9D5-4660-AE1F-B3DA1D02627A}"/>
                    </a:ext>
                  </a:extLst>
                </p:cNvPr>
                <p:cNvSpPr>
                  <a:spLocks/>
                </p:cNvSpPr>
                <p:nvPr userDrawn="1"/>
              </p:nvSpPr>
              <p:spPr bwMode="auto">
                <a:xfrm>
                  <a:off x="4455" y="668"/>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3" name="Freeform 497">
                  <a:extLst>
                    <a:ext uri="{FF2B5EF4-FFF2-40B4-BE49-F238E27FC236}">
                      <a16:creationId xmlns:a16="http://schemas.microsoft.com/office/drawing/2014/main" id="{50475368-5027-4A34-8DB5-7A878A97DA34}"/>
                    </a:ext>
                  </a:extLst>
                </p:cNvPr>
                <p:cNvSpPr>
                  <a:spLocks/>
                </p:cNvSpPr>
                <p:nvPr userDrawn="1"/>
              </p:nvSpPr>
              <p:spPr bwMode="auto">
                <a:xfrm>
                  <a:off x="4455" y="673"/>
                  <a:ext cx="5" cy="0"/>
                </a:xfrm>
                <a:custGeom>
                  <a:avLst/>
                  <a:gdLst>
                    <a:gd name="T0" fmla="*/ 0 w 1"/>
                    <a:gd name="T1" fmla="*/ 0 w 1"/>
                  </a:gdLst>
                  <a:ahLst/>
                  <a:cxnLst>
                    <a:cxn ang="0">
                      <a:pos x="T0" y="0"/>
                    </a:cxn>
                    <a:cxn ang="0">
                      <a:pos x="T1" y="0"/>
                    </a:cxn>
                  </a:cxnLst>
                  <a:rect l="0" t="0" r="r" b="b"/>
                  <a:pathLst>
                    <a:path w="1">
                      <a:moveTo>
                        <a:pt x="0" y="0"/>
                      </a:move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4" name="Freeform 498">
                  <a:extLst>
                    <a:ext uri="{FF2B5EF4-FFF2-40B4-BE49-F238E27FC236}">
                      <a16:creationId xmlns:a16="http://schemas.microsoft.com/office/drawing/2014/main" id="{9D66E4BD-9009-41FA-B965-296265721118}"/>
                    </a:ext>
                  </a:extLst>
                </p:cNvPr>
                <p:cNvSpPr>
                  <a:spLocks/>
                </p:cNvSpPr>
                <p:nvPr userDrawn="1"/>
              </p:nvSpPr>
              <p:spPr bwMode="auto">
                <a:xfrm>
                  <a:off x="4460" y="66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5" name="Freeform 499">
                  <a:extLst>
                    <a:ext uri="{FF2B5EF4-FFF2-40B4-BE49-F238E27FC236}">
                      <a16:creationId xmlns:a16="http://schemas.microsoft.com/office/drawing/2014/main" id="{045BC0FA-F421-4D53-A37A-1199A903E2CF}"/>
                    </a:ext>
                  </a:extLst>
                </p:cNvPr>
                <p:cNvSpPr>
                  <a:spLocks/>
                </p:cNvSpPr>
                <p:nvPr userDrawn="1"/>
              </p:nvSpPr>
              <p:spPr bwMode="auto">
                <a:xfrm>
                  <a:off x="4460"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6" name="Freeform 500">
                  <a:extLst>
                    <a:ext uri="{FF2B5EF4-FFF2-40B4-BE49-F238E27FC236}">
                      <a16:creationId xmlns:a16="http://schemas.microsoft.com/office/drawing/2014/main" id="{7A5F154B-E013-4D26-9816-1523BA65D54B}"/>
                    </a:ext>
                  </a:extLst>
                </p:cNvPr>
                <p:cNvSpPr>
                  <a:spLocks/>
                </p:cNvSpPr>
                <p:nvPr userDrawn="1"/>
              </p:nvSpPr>
              <p:spPr bwMode="auto">
                <a:xfrm>
                  <a:off x="4455" y="65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7" name="Freeform 501">
                  <a:extLst>
                    <a:ext uri="{FF2B5EF4-FFF2-40B4-BE49-F238E27FC236}">
                      <a16:creationId xmlns:a16="http://schemas.microsoft.com/office/drawing/2014/main" id="{862E1652-8491-475F-8034-1055C0DBC7B7}"/>
                    </a:ext>
                  </a:extLst>
                </p:cNvPr>
                <p:cNvSpPr>
                  <a:spLocks/>
                </p:cNvSpPr>
                <p:nvPr userDrawn="1"/>
              </p:nvSpPr>
              <p:spPr bwMode="auto">
                <a:xfrm>
                  <a:off x="4451" y="663"/>
                  <a:ext cx="4" cy="1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1"/>
                        <a:pt x="0" y="0"/>
                      </a:cubicBezTo>
                      <a:cubicBezTo>
                        <a:pt x="0" y="1"/>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8" name="Freeform 502">
                  <a:extLst>
                    <a:ext uri="{FF2B5EF4-FFF2-40B4-BE49-F238E27FC236}">
                      <a16:creationId xmlns:a16="http://schemas.microsoft.com/office/drawing/2014/main" id="{C2ED587C-83A3-445F-A73E-55999D01FE90}"/>
                    </a:ext>
                  </a:extLst>
                </p:cNvPr>
                <p:cNvSpPr>
                  <a:spLocks/>
                </p:cNvSpPr>
                <p:nvPr userDrawn="1"/>
              </p:nvSpPr>
              <p:spPr bwMode="auto">
                <a:xfrm>
                  <a:off x="4431" y="668"/>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9" name="Freeform 503">
                  <a:extLst>
                    <a:ext uri="{FF2B5EF4-FFF2-40B4-BE49-F238E27FC236}">
                      <a16:creationId xmlns:a16="http://schemas.microsoft.com/office/drawing/2014/main" id="{6B20CA7F-6531-403A-864F-CC1FFD308A1E}"/>
                    </a:ext>
                  </a:extLst>
                </p:cNvPr>
                <p:cNvSpPr>
                  <a:spLocks/>
                </p:cNvSpPr>
                <p:nvPr userDrawn="1"/>
              </p:nvSpPr>
              <p:spPr bwMode="auto">
                <a:xfrm>
                  <a:off x="4470" y="65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0" name="Freeform 504">
                  <a:extLst>
                    <a:ext uri="{FF2B5EF4-FFF2-40B4-BE49-F238E27FC236}">
                      <a16:creationId xmlns:a16="http://schemas.microsoft.com/office/drawing/2014/main" id="{B7C4B587-7DF1-452D-AE14-32240AE4C096}"/>
                    </a:ext>
                  </a:extLst>
                </p:cNvPr>
                <p:cNvSpPr>
                  <a:spLocks/>
                </p:cNvSpPr>
                <p:nvPr userDrawn="1"/>
              </p:nvSpPr>
              <p:spPr bwMode="auto">
                <a:xfrm>
                  <a:off x="4470" y="64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1" name="Oval 505">
                  <a:extLst>
                    <a:ext uri="{FF2B5EF4-FFF2-40B4-BE49-F238E27FC236}">
                      <a16:creationId xmlns:a16="http://schemas.microsoft.com/office/drawing/2014/main" id="{2E9176A3-494A-48BA-A409-0391CC636154}"/>
                    </a:ext>
                  </a:extLst>
                </p:cNvPr>
                <p:cNvSpPr>
                  <a:spLocks noChangeArrowheads="1"/>
                </p:cNvSpPr>
                <p:nvPr userDrawn="1"/>
              </p:nvSpPr>
              <p:spPr bwMode="auto">
                <a:xfrm>
                  <a:off x="4455" y="653"/>
                  <a:ext cx="1" cy="1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2" name="Freeform 506">
                  <a:extLst>
                    <a:ext uri="{FF2B5EF4-FFF2-40B4-BE49-F238E27FC236}">
                      <a16:creationId xmlns:a16="http://schemas.microsoft.com/office/drawing/2014/main" id="{E78012B4-8EE6-4B8F-AF99-F5D171919A17}"/>
                    </a:ext>
                  </a:extLst>
                </p:cNvPr>
                <p:cNvSpPr>
                  <a:spLocks/>
                </p:cNvSpPr>
                <p:nvPr userDrawn="1"/>
              </p:nvSpPr>
              <p:spPr bwMode="auto">
                <a:xfrm>
                  <a:off x="4485" y="643"/>
                  <a:ext cx="0" cy="10"/>
                </a:xfrm>
                <a:custGeom>
                  <a:avLst/>
                  <a:gdLst>
                    <a:gd name="T0" fmla="*/ 5 h 10"/>
                    <a:gd name="T1" fmla="*/ 10 h 10"/>
                    <a:gd name="T2" fmla="*/ 0 h 10"/>
                    <a:gd name="T3" fmla="*/ 5 h 10"/>
                  </a:gdLst>
                  <a:ahLst/>
                  <a:cxnLst>
                    <a:cxn ang="0">
                      <a:pos x="0" y="T0"/>
                    </a:cxn>
                    <a:cxn ang="0">
                      <a:pos x="0" y="T1"/>
                    </a:cxn>
                    <a:cxn ang="0">
                      <a:pos x="0" y="T2"/>
                    </a:cxn>
                    <a:cxn ang="0">
                      <a:pos x="0" y="T3"/>
                    </a:cxn>
                  </a:cxnLst>
                  <a:rect l="0" t="0" r="r" b="b"/>
                  <a:pathLst>
                    <a:path h="10">
                      <a:moveTo>
                        <a:pt x="0" y="5"/>
                      </a:moveTo>
                      <a:lnTo>
                        <a:pt x="0"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3" name="Freeform 507">
                  <a:extLst>
                    <a:ext uri="{FF2B5EF4-FFF2-40B4-BE49-F238E27FC236}">
                      <a16:creationId xmlns:a16="http://schemas.microsoft.com/office/drawing/2014/main" id="{E553170A-B73D-4C46-A2AF-5AA0E0CA6992}"/>
                    </a:ext>
                  </a:extLst>
                </p:cNvPr>
                <p:cNvSpPr>
                  <a:spLocks/>
                </p:cNvSpPr>
                <p:nvPr userDrawn="1"/>
              </p:nvSpPr>
              <p:spPr bwMode="auto">
                <a:xfrm>
                  <a:off x="4490" y="638"/>
                  <a:ext cx="10" cy="10"/>
                </a:xfrm>
                <a:custGeom>
                  <a:avLst/>
                  <a:gdLst>
                    <a:gd name="T0" fmla="*/ 0 w 2"/>
                    <a:gd name="T1" fmla="*/ 1 h 2"/>
                    <a:gd name="T2" fmla="*/ 1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1" y="2"/>
                      </a:cubicBezTo>
                      <a:cubicBezTo>
                        <a:pt x="2" y="2"/>
                        <a:pt x="2" y="1"/>
                        <a:pt x="2"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4" name="Freeform 508">
                  <a:extLst>
                    <a:ext uri="{FF2B5EF4-FFF2-40B4-BE49-F238E27FC236}">
                      <a16:creationId xmlns:a16="http://schemas.microsoft.com/office/drawing/2014/main" id="{F88DFCB8-65EF-4993-9962-3C12296BDB6C}"/>
                    </a:ext>
                  </a:extLst>
                </p:cNvPr>
                <p:cNvSpPr>
                  <a:spLocks/>
                </p:cNvSpPr>
                <p:nvPr userDrawn="1"/>
              </p:nvSpPr>
              <p:spPr bwMode="auto">
                <a:xfrm>
                  <a:off x="4500"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5" name="Freeform 509">
                  <a:extLst>
                    <a:ext uri="{FF2B5EF4-FFF2-40B4-BE49-F238E27FC236}">
                      <a16:creationId xmlns:a16="http://schemas.microsoft.com/office/drawing/2014/main" id="{7620448A-0026-434E-8ADF-6AAAA896E956}"/>
                    </a:ext>
                  </a:extLst>
                </p:cNvPr>
                <p:cNvSpPr>
                  <a:spLocks/>
                </p:cNvSpPr>
                <p:nvPr userDrawn="1"/>
              </p:nvSpPr>
              <p:spPr bwMode="auto">
                <a:xfrm>
                  <a:off x="4475" y="643"/>
                  <a:ext cx="5" cy="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6" name="Freeform 510">
                  <a:extLst>
                    <a:ext uri="{FF2B5EF4-FFF2-40B4-BE49-F238E27FC236}">
                      <a16:creationId xmlns:a16="http://schemas.microsoft.com/office/drawing/2014/main" id="{886E25D6-FF39-43B3-9444-0BF718D94CE0}"/>
                    </a:ext>
                  </a:extLst>
                </p:cNvPr>
                <p:cNvSpPr>
                  <a:spLocks/>
                </p:cNvSpPr>
                <p:nvPr userDrawn="1"/>
              </p:nvSpPr>
              <p:spPr bwMode="auto">
                <a:xfrm>
                  <a:off x="4480" y="64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7" name="Freeform 511">
                  <a:extLst>
                    <a:ext uri="{FF2B5EF4-FFF2-40B4-BE49-F238E27FC236}">
                      <a16:creationId xmlns:a16="http://schemas.microsoft.com/office/drawing/2014/main" id="{E7AF0743-A1AB-4BC6-8BFF-997EC8D2FEF8}"/>
                    </a:ext>
                  </a:extLst>
                </p:cNvPr>
                <p:cNvSpPr>
                  <a:spLocks/>
                </p:cNvSpPr>
                <p:nvPr userDrawn="1"/>
              </p:nvSpPr>
              <p:spPr bwMode="auto">
                <a:xfrm>
                  <a:off x="4475" y="6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8" name="Freeform 512">
                  <a:extLst>
                    <a:ext uri="{FF2B5EF4-FFF2-40B4-BE49-F238E27FC236}">
                      <a16:creationId xmlns:a16="http://schemas.microsoft.com/office/drawing/2014/main" id="{CF652FE2-9821-47A0-890C-3E1BAC91E341}"/>
                    </a:ext>
                  </a:extLst>
                </p:cNvPr>
                <p:cNvSpPr>
                  <a:spLocks/>
                </p:cNvSpPr>
                <p:nvPr userDrawn="1"/>
              </p:nvSpPr>
              <p:spPr bwMode="auto">
                <a:xfrm>
                  <a:off x="4460" y="643"/>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9" name="Freeform 513">
                  <a:extLst>
                    <a:ext uri="{FF2B5EF4-FFF2-40B4-BE49-F238E27FC236}">
                      <a16:creationId xmlns:a16="http://schemas.microsoft.com/office/drawing/2014/main" id="{4040B915-209D-4A02-935B-CFA2C7627E79}"/>
                    </a:ext>
                  </a:extLst>
                </p:cNvPr>
                <p:cNvSpPr>
                  <a:spLocks/>
                </p:cNvSpPr>
                <p:nvPr userDrawn="1"/>
              </p:nvSpPr>
              <p:spPr bwMode="auto">
                <a:xfrm>
                  <a:off x="4470" y="64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0" name="Rectangle 514">
                  <a:extLst>
                    <a:ext uri="{FF2B5EF4-FFF2-40B4-BE49-F238E27FC236}">
                      <a16:creationId xmlns:a16="http://schemas.microsoft.com/office/drawing/2014/main" id="{CAA52BB1-622A-4961-9ADA-BBBE28A191A2}"/>
                    </a:ext>
                  </a:extLst>
                </p:cNvPr>
                <p:cNvSpPr>
                  <a:spLocks noChangeArrowheads="1"/>
                </p:cNvSpPr>
                <p:nvPr userDrawn="1"/>
              </p:nvSpPr>
              <p:spPr bwMode="auto">
                <a:xfrm>
                  <a:off x="4475" y="638"/>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1" name="Freeform 515">
                  <a:extLst>
                    <a:ext uri="{FF2B5EF4-FFF2-40B4-BE49-F238E27FC236}">
                      <a16:creationId xmlns:a16="http://schemas.microsoft.com/office/drawing/2014/main" id="{7527AF09-D740-4F6A-B575-098A6588EBCD}"/>
                    </a:ext>
                  </a:extLst>
                </p:cNvPr>
                <p:cNvSpPr>
                  <a:spLocks/>
                </p:cNvSpPr>
                <p:nvPr userDrawn="1"/>
              </p:nvSpPr>
              <p:spPr bwMode="auto">
                <a:xfrm>
                  <a:off x="4490" y="63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2" name="Freeform 516">
                  <a:extLst>
                    <a:ext uri="{FF2B5EF4-FFF2-40B4-BE49-F238E27FC236}">
                      <a16:creationId xmlns:a16="http://schemas.microsoft.com/office/drawing/2014/main" id="{7DF3A437-ADFD-49B5-AAB3-688065F79B10}"/>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3" name="Rectangle 517">
                  <a:extLst>
                    <a:ext uri="{FF2B5EF4-FFF2-40B4-BE49-F238E27FC236}">
                      <a16:creationId xmlns:a16="http://schemas.microsoft.com/office/drawing/2014/main" id="{40E51B07-A0AD-4D99-AE12-9091DB922FBC}"/>
                    </a:ext>
                  </a:extLst>
                </p:cNvPr>
                <p:cNvSpPr>
                  <a:spLocks noChangeArrowheads="1"/>
                </p:cNvSpPr>
                <p:nvPr userDrawn="1"/>
              </p:nvSpPr>
              <p:spPr bwMode="auto">
                <a:xfrm>
                  <a:off x="451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4" name="Freeform 518">
                  <a:extLst>
                    <a:ext uri="{FF2B5EF4-FFF2-40B4-BE49-F238E27FC236}">
                      <a16:creationId xmlns:a16="http://schemas.microsoft.com/office/drawing/2014/main" id="{C725D8E6-82ED-4235-9FD3-2B1D6AF542D2}"/>
                    </a:ext>
                  </a:extLst>
                </p:cNvPr>
                <p:cNvSpPr>
                  <a:spLocks/>
                </p:cNvSpPr>
                <p:nvPr userDrawn="1"/>
              </p:nvSpPr>
              <p:spPr bwMode="auto">
                <a:xfrm>
                  <a:off x="4485" y="633"/>
                  <a:ext cx="5" cy="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5" name="Freeform 519">
                  <a:extLst>
                    <a:ext uri="{FF2B5EF4-FFF2-40B4-BE49-F238E27FC236}">
                      <a16:creationId xmlns:a16="http://schemas.microsoft.com/office/drawing/2014/main" id="{F70D4B73-BDBE-4002-BF07-CDE71E9EF51A}"/>
                    </a:ext>
                  </a:extLst>
                </p:cNvPr>
                <p:cNvSpPr>
                  <a:spLocks/>
                </p:cNvSpPr>
                <p:nvPr userDrawn="1"/>
              </p:nvSpPr>
              <p:spPr bwMode="auto">
                <a:xfrm>
                  <a:off x="4500"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6" name="Freeform 520">
                  <a:extLst>
                    <a:ext uri="{FF2B5EF4-FFF2-40B4-BE49-F238E27FC236}">
                      <a16:creationId xmlns:a16="http://schemas.microsoft.com/office/drawing/2014/main" id="{72D02774-97EA-4A8E-91EB-5601FD97AD49}"/>
                    </a:ext>
                  </a:extLst>
                </p:cNvPr>
                <p:cNvSpPr>
                  <a:spLocks/>
                </p:cNvSpPr>
                <p:nvPr userDrawn="1"/>
              </p:nvSpPr>
              <p:spPr bwMode="auto">
                <a:xfrm>
                  <a:off x="4485" y="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7" name="Freeform 521">
                  <a:extLst>
                    <a:ext uri="{FF2B5EF4-FFF2-40B4-BE49-F238E27FC236}">
                      <a16:creationId xmlns:a16="http://schemas.microsoft.com/office/drawing/2014/main" id="{CAABDCEC-1B3F-4595-A954-56817603F155}"/>
                    </a:ext>
                  </a:extLst>
                </p:cNvPr>
                <p:cNvSpPr>
                  <a:spLocks/>
                </p:cNvSpPr>
                <p:nvPr userDrawn="1"/>
              </p:nvSpPr>
              <p:spPr bwMode="auto">
                <a:xfrm>
                  <a:off x="4485" y="6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8" name="Freeform 522">
                  <a:extLst>
                    <a:ext uri="{FF2B5EF4-FFF2-40B4-BE49-F238E27FC236}">
                      <a16:creationId xmlns:a16="http://schemas.microsoft.com/office/drawing/2014/main" id="{31ABA811-4BE9-4A3A-BAEE-13146CC8F7A8}"/>
                    </a:ext>
                  </a:extLst>
                </p:cNvPr>
                <p:cNvSpPr>
                  <a:spLocks/>
                </p:cNvSpPr>
                <p:nvPr userDrawn="1"/>
              </p:nvSpPr>
              <p:spPr bwMode="auto">
                <a:xfrm>
                  <a:off x="4495" y="593"/>
                  <a:ext cx="20" cy="30"/>
                </a:xfrm>
                <a:custGeom>
                  <a:avLst/>
                  <a:gdLst>
                    <a:gd name="T0" fmla="*/ 2 w 4"/>
                    <a:gd name="T1" fmla="*/ 0 h 6"/>
                    <a:gd name="T2" fmla="*/ 1 w 4"/>
                    <a:gd name="T3" fmla="*/ 2 h 6"/>
                    <a:gd name="T4" fmla="*/ 3 w 4"/>
                    <a:gd name="T5" fmla="*/ 6 h 6"/>
                    <a:gd name="T6" fmla="*/ 3 w 4"/>
                    <a:gd name="T7" fmla="*/ 5 h 6"/>
                    <a:gd name="T8" fmla="*/ 2 w 4"/>
                    <a:gd name="T9" fmla="*/ 3 h 6"/>
                    <a:gd name="T10" fmla="*/ 3 w 4"/>
                    <a:gd name="T11" fmla="*/ 3 h 6"/>
                    <a:gd name="T12" fmla="*/ 3 w 4"/>
                    <a:gd name="T13" fmla="*/ 0 h 6"/>
                    <a:gd name="T14" fmla="*/ 2 w 4"/>
                    <a:gd name="T15" fmla="*/ 1 h 6"/>
                    <a:gd name="T16" fmla="*/ 2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0"/>
                      </a:moveTo>
                      <a:cubicBezTo>
                        <a:pt x="2" y="1"/>
                        <a:pt x="2" y="2"/>
                        <a:pt x="1" y="2"/>
                      </a:cubicBezTo>
                      <a:cubicBezTo>
                        <a:pt x="0" y="3"/>
                        <a:pt x="2" y="5"/>
                        <a:pt x="3" y="6"/>
                      </a:cubicBezTo>
                      <a:cubicBezTo>
                        <a:pt x="3" y="6"/>
                        <a:pt x="3" y="5"/>
                        <a:pt x="3" y="5"/>
                      </a:cubicBezTo>
                      <a:cubicBezTo>
                        <a:pt x="3" y="4"/>
                        <a:pt x="1" y="4"/>
                        <a:pt x="2" y="3"/>
                      </a:cubicBezTo>
                      <a:cubicBezTo>
                        <a:pt x="2" y="3"/>
                        <a:pt x="2" y="3"/>
                        <a:pt x="3" y="3"/>
                      </a:cubicBezTo>
                      <a:cubicBezTo>
                        <a:pt x="2" y="3"/>
                        <a:pt x="4" y="2"/>
                        <a:pt x="3" y="0"/>
                      </a:cubicBezTo>
                      <a:cubicBezTo>
                        <a:pt x="2" y="1"/>
                        <a:pt x="2" y="1"/>
                        <a:pt x="2"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9" name="Freeform 523">
                  <a:extLst>
                    <a:ext uri="{FF2B5EF4-FFF2-40B4-BE49-F238E27FC236}">
                      <a16:creationId xmlns:a16="http://schemas.microsoft.com/office/drawing/2014/main" id="{D5DBB020-3746-43E4-B7C3-DE46592B8396}"/>
                    </a:ext>
                  </a:extLst>
                </p:cNvPr>
                <p:cNvSpPr>
                  <a:spLocks/>
                </p:cNvSpPr>
                <p:nvPr userDrawn="1"/>
              </p:nvSpPr>
              <p:spPr bwMode="auto">
                <a:xfrm>
                  <a:off x="4505" y="623"/>
                  <a:ext cx="5" cy="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1" y="1"/>
                      </a:cubicBezTo>
                      <a:cubicBezTo>
                        <a:pt x="1"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0" name="Freeform 524">
                  <a:extLst>
                    <a:ext uri="{FF2B5EF4-FFF2-40B4-BE49-F238E27FC236}">
                      <a16:creationId xmlns:a16="http://schemas.microsoft.com/office/drawing/2014/main" id="{086B7AB8-762E-40C6-B0EF-1518948A4EF9}"/>
                    </a:ext>
                  </a:extLst>
                </p:cNvPr>
                <p:cNvSpPr>
                  <a:spLocks/>
                </p:cNvSpPr>
                <p:nvPr userDrawn="1"/>
              </p:nvSpPr>
              <p:spPr bwMode="auto">
                <a:xfrm>
                  <a:off x="4490" y="618"/>
                  <a:ext cx="15" cy="15"/>
                </a:xfrm>
                <a:custGeom>
                  <a:avLst/>
                  <a:gdLst>
                    <a:gd name="T0" fmla="*/ 1 w 3"/>
                    <a:gd name="T1" fmla="*/ 2 h 3"/>
                    <a:gd name="T2" fmla="*/ 1 w 3"/>
                    <a:gd name="T3" fmla="*/ 0 h 3"/>
                    <a:gd name="T4" fmla="*/ 0 w 3"/>
                    <a:gd name="T5" fmla="*/ 2 h 3"/>
                    <a:gd name="T6" fmla="*/ 1 w 3"/>
                    <a:gd name="T7" fmla="*/ 2 h 3"/>
                    <a:gd name="T8" fmla="*/ 1 w 3"/>
                    <a:gd name="T9" fmla="*/ 3 h 3"/>
                    <a:gd name="T10" fmla="*/ 2 w 3"/>
                    <a:gd name="T11" fmla="*/ 3 h 3"/>
                    <a:gd name="T12" fmla="*/ 2 w 3"/>
                    <a:gd name="T13" fmla="*/ 3 h 3"/>
                    <a:gd name="T14" fmla="*/ 2 w 3"/>
                    <a:gd name="T15" fmla="*/ 3 h 3"/>
                    <a:gd name="T16" fmla="*/ 2 w 3"/>
                    <a:gd name="T17" fmla="*/ 3 h 3"/>
                    <a:gd name="T18" fmla="*/ 2 w 3"/>
                    <a:gd name="T19" fmla="*/ 3 h 3"/>
                    <a:gd name="T20" fmla="*/ 2 w 3"/>
                    <a:gd name="T21" fmla="*/ 2 h 3"/>
                    <a:gd name="T22" fmla="*/ 1 w 3"/>
                    <a:gd name="T23" fmla="*/ 2 h 3"/>
                    <a:gd name="T24" fmla="*/ 2 w 3"/>
                    <a:gd name="T25" fmla="*/ 2 h 3"/>
                    <a:gd name="T26" fmla="*/ 2 w 3"/>
                    <a:gd name="T27" fmla="*/ 3 h 3"/>
                    <a:gd name="T28" fmla="*/ 2 w 3"/>
                    <a:gd name="T29" fmla="*/ 3 h 3"/>
                    <a:gd name="T30" fmla="*/ 3 w 3"/>
                    <a:gd name="T31" fmla="*/ 2 h 3"/>
                    <a:gd name="T32" fmla="*/ 1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1" y="2"/>
                      </a:moveTo>
                      <a:cubicBezTo>
                        <a:pt x="1" y="1"/>
                        <a:pt x="2" y="1"/>
                        <a:pt x="1" y="0"/>
                      </a:cubicBezTo>
                      <a:cubicBezTo>
                        <a:pt x="0" y="1"/>
                        <a:pt x="1" y="1"/>
                        <a:pt x="0" y="2"/>
                      </a:cubicBezTo>
                      <a:cubicBezTo>
                        <a:pt x="1" y="1"/>
                        <a:pt x="0" y="2"/>
                        <a:pt x="1" y="2"/>
                      </a:cubicBezTo>
                      <a:cubicBezTo>
                        <a:pt x="1" y="2"/>
                        <a:pt x="1" y="3"/>
                        <a:pt x="1" y="3"/>
                      </a:cubicBezTo>
                      <a:cubicBezTo>
                        <a:pt x="1" y="3"/>
                        <a:pt x="1" y="3"/>
                        <a:pt x="2" y="3"/>
                      </a:cubicBezTo>
                      <a:cubicBezTo>
                        <a:pt x="2" y="3"/>
                        <a:pt x="2" y="3"/>
                        <a:pt x="2" y="3"/>
                      </a:cubicBezTo>
                      <a:cubicBezTo>
                        <a:pt x="2" y="3"/>
                        <a:pt x="2" y="3"/>
                        <a:pt x="2" y="3"/>
                      </a:cubicBezTo>
                      <a:cubicBezTo>
                        <a:pt x="2" y="3"/>
                        <a:pt x="2" y="3"/>
                        <a:pt x="2" y="3"/>
                      </a:cubicBezTo>
                      <a:cubicBezTo>
                        <a:pt x="2" y="3"/>
                        <a:pt x="1" y="2"/>
                        <a:pt x="2" y="3"/>
                      </a:cubicBezTo>
                      <a:cubicBezTo>
                        <a:pt x="2" y="2"/>
                        <a:pt x="2" y="2"/>
                        <a:pt x="2" y="2"/>
                      </a:cubicBezTo>
                      <a:cubicBezTo>
                        <a:pt x="2" y="2"/>
                        <a:pt x="1" y="2"/>
                        <a:pt x="1" y="2"/>
                      </a:cubicBezTo>
                      <a:cubicBezTo>
                        <a:pt x="2" y="2"/>
                        <a:pt x="2" y="2"/>
                        <a:pt x="2" y="2"/>
                      </a:cubicBezTo>
                      <a:cubicBezTo>
                        <a:pt x="2" y="3"/>
                        <a:pt x="2" y="3"/>
                        <a:pt x="2" y="3"/>
                      </a:cubicBezTo>
                      <a:cubicBezTo>
                        <a:pt x="2" y="3"/>
                        <a:pt x="2" y="3"/>
                        <a:pt x="2" y="3"/>
                      </a:cubicBezTo>
                      <a:cubicBezTo>
                        <a:pt x="3" y="2"/>
                        <a:pt x="3" y="2"/>
                        <a:pt x="3" y="2"/>
                      </a:cubicBezTo>
                      <a:cubicBezTo>
                        <a:pt x="2" y="2"/>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1" name="Freeform 525">
                  <a:extLst>
                    <a:ext uri="{FF2B5EF4-FFF2-40B4-BE49-F238E27FC236}">
                      <a16:creationId xmlns:a16="http://schemas.microsoft.com/office/drawing/2014/main" id="{8A608431-4C46-4EEE-8408-9DE1C75C0262}"/>
                    </a:ext>
                  </a:extLst>
                </p:cNvPr>
                <p:cNvSpPr>
                  <a:spLocks/>
                </p:cNvSpPr>
                <p:nvPr userDrawn="1"/>
              </p:nvSpPr>
              <p:spPr bwMode="auto">
                <a:xfrm>
                  <a:off x="4455" y="6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2" name="Freeform 526">
                  <a:extLst>
                    <a:ext uri="{FF2B5EF4-FFF2-40B4-BE49-F238E27FC236}">
                      <a16:creationId xmlns:a16="http://schemas.microsoft.com/office/drawing/2014/main" id="{48847B5C-C4D1-4A66-8205-E64FFAE19BDB}"/>
                    </a:ext>
                  </a:extLst>
                </p:cNvPr>
                <p:cNvSpPr>
                  <a:spLocks/>
                </p:cNvSpPr>
                <p:nvPr userDrawn="1"/>
              </p:nvSpPr>
              <p:spPr bwMode="auto">
                <a:xfrm>
                  <a:off x="4455" y="633"/>
                  <a:ext cx="15" cy="5"/>
                </a:xfrm>
                <a:custGeom>
                  <a:avLst/>
                  <a:gdLst>
                    <a:gd name="T0" fmla="*/ 1 w 3"/>
                    <a:gd name="T1" fmla="*/ 0 h 1"/>
                    <a:gd name="T2" fmla="*/ 1 w 3"/>
                    <a:gd name="T3" fmla="*/ 1 h 1"/>
                    <a:gd name="T4" fmla="*/ 0 w 3"/>
                    <a:gd name="T5" fmla="*/ 0 h 1"/>
                    <a:gd name="T6" fmla="*/ 1 w 3"/>
                    <a:gd name="T7" fmla="*/ 1 h 1"/>
                    <a:gd name="T8" fmla="*/ 1 w 3"/>
                    <a:gd name="T9" fmla="*/ 1 h 1"/>
                    <a:gd name="T10" fmla="*/ 3 w 3"/>
                    <a:gd name="T11" fmla="*/ 1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1"/>
                      </a:cubicBezTo>
                      <a:cubicBezTo>
                        <a:pt x="0" y="1"/>
                        <a:pt x="0" y="0"/>
                        <a:pt x="0" y="0"/>
                      </a:cubicBezTo>
                      <a:cubicBezTo>
                        <a:pt x="0" y="0"/>
                        <a:pt x="0" y="1"/>
                        <a:pt x="1" y="1"/>
                      </a:cubicBezTo>
                      <a:cubicBezTo>
                        <a:pt x="1" y="1"/>
                        <a:pt x="1" y="1"/>
                        <a:pt x="1" y="1"/>
                      </a:cubicBezTo>
                      <a:cubicBezTo>
                        <a:pt x="2" y="1"/>
                        <a:pt x="3" y="1"/>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3" name="Freeform 527">
                  <a:extLst>
                    <a:ext uri="{FF2B5EF4-FFF2-40B4-BE49-F238E27FC236}">
                      <a16:creationId xmlns:a16="http://schemas.microsoft.com/office/drawing/2014/main" id="{B08E9759-7BA0-4414-8FB2-D88BC3BDF0FB}"/>
                    </a:ext>
                  </a:extLst>
                </p:cNvPr>
                <p:cNvSpPr>
                  <a:spLocks/>
                </p:cNvSpPr>
                <p:nvPr userDrawn="1"/>
              </p:nvSpPr>
              <p:spPr bwMode="auto">
                <a:xfrm>
                  <a:off x="4475" y="623"/>
                  <a:ext cx="5" cy="5"/>
                </a:xfrm>
                <a:custGeom>
                  <a:avLst/>
                  <a:gdLst>
                    <a:gd name="T0" fmla="*/ 1 w 1"/>
                    <a:gd name="T1" fmla="*/ 1 h 1"/>
                    <a:gd name="T2" fmla="*/ 1 w 1"/>
                    <a:gd name="T3" fmla="*/ 0 h 1"/>
                    <a:gd name="T4" fmla="*/ 0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4" name="Freeform 528">
                  <a:extLst>
                    <a:ext uri="{FF2B5EF4-FFF2-40B4-BE49-F238E27FC236}">
                      <a16:creationId xmlns:a16="http://schemas.microsoft.com/office/drawing/2014/main" id="{38355408-35DC-4617-B6B9-DD5D22B0DD7E}"/>
                    </a:ext>
                  </a:extLst>
                </p:cNvPr>
                <p:cNvSpPr>
                  <a:spLocks/>
                </p:cNvSpPr>
                <p:nvPr userDrawn="1"/>
              </p:nvSpPr>
              <p:spPr bwMode="auto">
                <a:xfrm>
                  <a:off x="4510" y="623"/>
                  <a:ext cx="5" cy="5"/>
                </a:xfrm>
                <a:custGeom>
                  <a:avLst/>
                  <a:gdLst>
                    <a:gd name="T0" fmla="*/ 0 w 5"/>
                    <a:gd name="T1" fmla="*/ 0 h 5"/>
                    <a:gd name="T2" fmla="*/ 5 w 5"/>
                    <a:gd name="T3" fmla="*/ 5 h 5"/>
                    <a:gd name="T4" fmla="*/ 5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5" name="Rectangle 529">
                  <a:extLst>
                    <a:ext uri="{FF2B5EF4-FFF2-40B4-BE49-F238E27FC236}">
                      <a16:creationId xmlns:a16="http://schemas.microsoft.com/office/drawing/2014/main" id="{B1AABA1F-F9D0-4463-9994-5BFF5B475BB2}"/>
                    </a:ext>
                  </a:extLst>
                </p:cNvPr>
                <p:cNvSpPr>
                  <a:spLocks noChangeArrowheads="1"/>
                </p:cNvSpPr>
                <p:nvPr userDrawn="1"/>
              </p:nvSpPr>
              <p:spPr bwMode="auto">
                <a:xfrm>
                  <a:off x="4520" y="62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6" name="Freeform 530">
                  <a:extLst>
                    <a:ext uri="{FF2B5EF4-FFF2-40B4-BE49-F238E27FC236}">
                      <a16:creationId xmlns:a16="http://schemas.microsoft.com/office/drawing/2014/main" id="{0C0E008E-A464-43B5-A99D-A93E982DF228}"/>
                    </a:ext>
                  </a:extLst>
                </p:cNvPr>
                <p:cNvSpPr>
                  <a:spLocks/>
                </p:cNvSpPr>
                <p:nvPr userDrawn="1"/>
              </p:nvSpPr>
              <p:spPr bwMode="auto">
                <a:xfrm>
                  <a:off x="4630" y="92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7" name="Freeform 531">
                  <a:extLst>
                    <a:ext uri="{FF2B5EF4-FFF2-40B4-BE49-F238E27FC236}">
                      <a16:creationId xmlns:a16="http://schemas.microsoft.com/office/drawing/2014/main" id="{DEEF73B9-EAB2-4B8D-B972-E3A72079CDE1}"/>
                    </a:ext>
                  </a:extLst>
                </p:cNvPr>
                <p:cNvSpPr>
                  <a:spLocks/>
                </p:cNvSpPr>
                <p:nvPr userDrawn="1"/>
              </p:nvSpPr>
              <p:spPr bwMode="auto">
                <a:xfrm>
                  <a:off x="4645" y="9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8" name="Freeform 532">
                  <a:extLst>
                    <a:ext uri="{FF2B5EF4-FFF2-40B4-BE49-F238E27FC236}">
                      <a16:creationId xmlns:a16="http://schemas.microsoft.com/office/drawing/2014/main" id="{EC3A1E51-4188-4001-BE11-39F8A6BA2069}"/>
                    </a:ext>
                  </a:extLst>
                </p:cNvPr>
                <p:cNvSpPr>
                  <a:spLocks/>
                </p:cNvSpPr>
                <p:nvPr userDrawn="1"/>
              </p:nvSpPr>
              <p:spPr bwMode="auto">
                <a:xfrm>
                  <a:off x="4650" y="673"/>
                  <a:ext cx="5" cy="10"/>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2"/>
                        <a:pt x="0"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9" name="Freeform 533">
                  <a:extLst>
                    <a:ext uri="{FF2B5EF4-FFF2-40B4-BE49-F238E27FC236}">
                      <a16:creationId xmlns:a16="http://schemas.microsoft.com/office/drawing/2014/main" id="{82E68D3E-9283-435A-893A-2766D24829D5}"/>
                    </a:ext>
                  </a:extLst>
                </p:cNvPr>
                <p:cNvSpPr>
                  <a:spLocks/>
                </p:cNvSpPr>
                <p:nvPr userDrawn="1"/>
              </p:nvSpPr>
              <p:spPr bwMode="auto">
                <a:xfrm>
                  <a:off x="4679" y="79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0" name="Freeform 534">
                  <a:extLst>
                    <a:ext uri="{FF2B5EF4-FFF2-40B4-BE49-F238E27FC236}">
                      <a16:creationId xmlns:a16="http://schemas.microsoft.com/office/drawing/2014/main" id="{5157B2FB-5084-4B5A-92D0-8D7B3CFBBF3A}"/>
                    </a:ext>
                  </a:extLst>
                </p:cNvPr>
                <p:cNvSpPr>
                  <a:spLocks/>
                </p:cNvSpPr>
                <p:nvPr userDrawn="1"/>
              </p:nvSpPr>
              <p:spPr bwMode="auto">
                <a:xfrm>
                  <a:off x="4694" y="808"/>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1" name="Freeform 535">
                  <a:extLst>
                    <a:ext uri="{FF2B5EF4-FFF2-40B4-BE49-F238E27FC236}">
                      <a16:creationId xmlns:a16="http://schemas.microsoft.com/office/drawing/2014/main" id="{098203A8-74B9-4CD5-8B88-CD0A1BD5109E}"/>
                    </a:ext>
                  </a:extLst>
                </p:cNvPr>
                <p:cNvSpPr>
                  <a:spLocks/>
                </p:cNvSpPr>
                <p:nvPr userDrawn="1"/>
              </p:nvSpPr>
              <p:spPr bwMode="auto">
                <a:xfrm>
                  <a:off x="4560" y="972"/>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2" name="Freeform 536">
                  <a:extLst>
                    <a:ext uri="{FF2B5EF4-FFF2-40B4-BE49-F238E27FC236}">
                      <a16:creationId xmlns:a16="http://schemas.microsoft.com/office/drawing/2014/main" id="{687DBD91-9033-4E98-B1A7-FF36B893CCA5}"/>
                    </a:ext>
                  </a:extLst>
                </p:cNvPr>
                <p:cNvSpPr>
                  <a:spLocks/>
                </p:cNvSpPr>
                <p:nvPr userDrawn="1"/>
              </p:nvSpPr>
              <p:spPr bwMode="auto">
                <a:xfrm>
                  <a:off x="4585" y="60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2"/>
                        <a:pt x="1" y="2"/>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3" name="Freeform 537">
                  <a:extLst>
                    <a:ext uri="{FF2B5EF4-FFF2-40B4-BE49-F238E27FC236}">
                      <a16:creationId xmlns:a16="http://schemas.microsoft.com/office/drawing/2014/main" id="{684C0913-29E9-47BA-A1A2-41E4F830AC41}"/>
                    </a:ext>
                  </a:extLst>
                </p:cNvPr>
                <p:cNvSpPr>
                  <a:spLocks/>
                </p:cNvSpPr>
                <p:nvPr userDrawn="1"/>
              </p:nvSpPr>
              <p:spPr bwMode="auto">
                <a:xfrm>
                  <a:off x="4605" y="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4" name="Freeform 538">
                  <a:extLst>
                    <a:ext uri="{FF2B5EF4-FFF2-40B4-BE49-F238E27FC236}">
                      <a16:creationId xmlns:a16="http://schemas.microsoft.com/office/drawing/2014/main" id="{09D393FE-0FC7-4411-99B2-5D58B6A145C1}"/>
                    </a:ext>
                  </a:extLst>
                </p:cNvPr>
                <p:cNvSpPr>
                  <a:spLocks/>
                </p:cNvSpPr>
                <p:nvPr userDrawn="1"/>
              </p:nvSpPr>
              <p:spPr bwMode="auto">
                <a:xfrm>
                  <a:off x="4590" y="618"/>
                  <a:ext cx="5" cy="5"/>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0" y="0"/>
                        <a:pt x="0" y="0"/>
                      </a:cubicBezTo>
                      <a:cubicBezTo>
                        <a:pt x="0"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5" name="Freeform 539">
                  <a:extLst>
                    <a:ext uri="{FF2B5EF4-FFF2-40B4-BE49-F238E27FC236}">
                      <a16:creationId xmlns:a16="http://schemas.microsoft.com/office/drawing/2014/main" id="{260FAD32-445A-4A79-BE8E-ADD7830267FB}"/>
                    </a:ext>
                  </a:extLst>
                </p:cNvPr>
                <p:cNvSpPr>
                  <a:spLocks/>
                </p:cNvSpPr>
                <p:nvPr userDrawn="1"/>
              </p:nvSpPr>
              <p:spPr bwMode="auto">
                <a:xfrm>
                  <a:off x="4351" y="80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6" name="Freeform 540">
                  <a:extLst>
                    <a:ext uri="{FF2B5EF4-FFF2-40B4-BE49-F238E27FC236}">
                      <a16:creationId xmlns:a16="http://schemas.microsoft.com/office/drawing/2014/main" id="{D7D55722-80FA-4AFB-974D-D84FD29939F5}"/>
                    </a:ext>
                  </a:extLst>
                </p:cNvPr>
                <p:cNvSpPr>
                  <a:spLocks/>
                </p:cNvSpPr>
                <p:nvPr userDrawn="1"/>
              </p:nvSpPr>
              <p:spPr bwMode="auto">
                <a:xfrm>
                  <a:off x="4411" y="73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7" name="Rectangle 541">
                  <a:extLst>
                    <a:ext uri="{FF2B5EF4-FFF2-40B4-BE49-F238E27FC236}">
                      <a16:creationId xmlns:a16="http://schemas.microsoft.com/office/drawing/2014/main" id="{0537BE5C-26FF-48DC-852B-D2C1F0CE11AF}"/>
                    </a:ext>
                  </a:extLst>
                </p:cNvPr>
                <p:cNvSpPr>
                  <a:spLocks noChangeArrowheads="1"/>
                </p:cNvSpPr>
                <p:nvPr userDrawn="1"/>
              </p:nvSpPr>
              <p:spPr bwMode="auto">
                <a:xfrm>
                  <a:off x="4545" y="61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8" name="Freeform 542">
                  <a:extLst>
                    <a:ext uri="{FF2B5EF4-FFF2-40B4-BE49-F238E27FC236}">
                      <a16:creationId xmlns:a16="http://schemas.microsoft.com/office/drawing/2014/main" id="{CD13679B-EC88-4816-9B1E-2C0B53328791}"/>
                    </a:ext>
                  </a:extLst>
                </p:cNvPr>
                <p:cNvSpPr>
                  <a:spLocks/>
                </p:cNvSpPr>
                <p:nvPr userDrawn="1"/>
              </p:nvSpPr>
              <p:spPr bwMode="auto">
                <a:xfrm>
                  <a:off x="4535"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9" name="Freeform 543">
                  <a:extLst>
                    <a:ext uri="{FF2B5EF4-FFF2-40B4-BE49-F238E27FC236}">
                      <a16:creationId xmlns:a16="http://schemas.microsoft.com/office/drawing/2014/main" id="{4338F351-9D82-4BEF-8C48-2F194C3C5B2A}"/>
                    </a:ext>
                  </a:extLst>
                </p:cNvPr>
                <p:cNvSpPr>
                  <a:spLocks/>
                </p:cNvSpPr>
                <p:nvPr userDrawn="1"/>
              </p:nvSpPr>
              <p:spPr bwMode="auto">
                <a:xfrm>
                  <a:off x="4620" y="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0" name="Freeform 544">
                  <a:extLst>
                    <a:ext uri="{FF2B5EF4-FFF2-40B4-BE49-F238E27FC236}">
                      <a16:creationId xmlns:a16="http://schemas.microsoft.com/office/drawing/2014/main" id="{AC73C562-91D5-4705-8C23-C7E76A86938D}"/>
                    </a:ext>
                  </a:extLst>
                </p:cNvPr>
                <p:cNvSpPr>
                  <a:spLocks/>
                </p:cNvSpPr>
                <p:nvPr userDrawn="1"/>
              </p:nvSpPr>
              <p:spPr bwMode="auto">
                <a:xfrm>
                  <a:off x="4545"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1" name="Freeform 545">
                  <a:extLst>
                    <a:ext uri="{FF2B5EF4-FFF2-40B4-BE49-F238E27FC236}">
                      <a16:creationId xmlns:a16="http://schemas.microsoft.com/office/drawing/2014/main" id="{A0BFE244-E575-431A-8FFA-61FECC243174}"/>
                    </a:ext>
                  </a:extLst>
                </p:cNvPr>
                <p:cNvSpPr>
                  <a:spLocks/>
                </p:cNvSpPr>
                <p:nvPr userDrawn="1"/>
              </p:nvSpPr>
              <p:spPr bwMode="auto">
                <a:xfrm>
                  <a:off x="4540" y="61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2" name="Freeform 546">
                  <a:extLst>
                    <a:ext uri="{FF2B5EF4-FFF2-40B4-BE49-F238E27FC236}">
                      <a16:creationId xmlns:a16="http://schemas.microsoft.com/office/drawing/2014/main" id="{7125DA97-13AA-45C9-B80D-37E1F496392E}"/>
                    </a:ext>
                  </a:extLst>
                </p:cNvPr>
                <p:cNvSpPr>
                  <a:spLocks/>
                </p:cNvSpPr>
                <p:nvPr userDrawn="1"/>
              </p:nvSpPr>
              <p:spPr bwMode="auto">
                <a:xfrm>
                  <a:off x="4545" y="6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3" name="Freeform 547">
                  <a:extLst>
                    <a:ext uri="{FF2B5EF4-FFF2-40B4-BE49-F238E27FC236}">
                      <a16:creationId xmlns:a16="http://schemas.microsoft.com/office/drawing/2014/main" id="{E38FB561-1AD8-42BB-B4F5-1B4449B758EF}"/>
                    </a:ext>
                  </a:extLst>
                </p:cNvPr>
                <p:cNvSpPr>
                  <a:spLocks/>
                </p:cNvSpPr>
                <p:nvPr userDrawn="1"/>
              </p:nvSpPr>
              <p:spPr bwMode="auto">
                <a:xfrm>
                  <a:off x="4426" y="9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4" name="Rectangle 548">
                  <a:extLst>
                    <a:ext uri="{FF2B5EF4-FFF2-40B4-BE49-F238E27FC236}">
                      <a16:creationId xmlns:a16="http://schemas.microsoft.com/office/drawing/2014/main" id="{05F6F11D-2D45-477E-9C44-DA0F77372850}"/>
                    </a:ext>
                  </a:extLst>
                </p:cNvPr>
                <p:cNvSpPr>
                  <a:spLocks noChangeArrowheads="1"/>
                </p:cNvSpPr>
                <p:nvPr userDrawn="1"/>
              </p:nvSpPr>
              <p:spPr bwMode="auto">
                <a:xfrm>
                  <a:off x="4709" y="7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5" name="Freeform 549">
                  <a:extLst>
                    <a:ext uri="{FF2B5EF4-FFF2-40B4-BE49-F238E27FC236}">
                      <a16:creationId xmlns:a16="http://schemas.microsoft.com/office/drawing/2014/main" id="{81D70079-5BCB-4487-8C8B-18B5B2757D21}"/>
                    </a:ext>
                  </a:extLst>
                </p:cNvPr>
                <p:cNvSpPr>
                  <a:spLocks/>
                </p:cNvSpPr>
                <p:nvPr userDrawn="1"/>
              </p:nvSpPr>
              <p:spPr bwMode="auto">
                <a:xfrm>
                  <a:off x="4699" y="708"/>
                  <a:ext cx="15" cy="5"/>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6" name="Freeform 550">
                  <a:extLst>
                    <a:ext uri="{FF2B5EF4-FFF2-40B4-BE49-F238E27FC236}">
                      <a16:creationId xmlns:a16="http://schemas.microsoft.com/office/drawing/2014/main" id="{B65C1DBA-9EE7-45BB-9C9C-855772508C06}"/>
                    </a:ext>
                  </a:extLst>
                </p:cNvPr>
                <p:cNvSpPr>
                  <a:spLocks noEditPoints="1"/>
                </p:cNvSpPr>
                <p:nvPr userDrawn="1"/>
              </p:nvSpPr>
              <p:spPr bwMode="auto">
                <a:xfrm>
                  <a:off x="4351" y="578"/>
                  <a:ext cx="363" cy="404"/>
                </a:xfrm>
                <a:custGeom>
                  <a:avLst/>
                  <a:gdLst>
                    <a:gd name="T0" fmla="*/ 55 w 73"/>
                    <a:gd name="T1" fmla="*/ 72 h 81"/>
                    <a:gd name="T2" fmla="*/ 59 w 73"/>
                    <a:gd name="T3" fmla="*/ 67 h 81"/>
                    <a:gd name="T4" fmla="*/ 61 w 73"/>
                    <a:gd name="T5" fmla="*/ 65 h 81"/>
                    <a:gd name="T6" fmla="*/ 64 w 73"/>
                    <a:gd name="T7" fmla="*/ 60 h 81"/>
                    <a:gd name="T8" fmla="*/ 67 w 73"/>
                    <a:gd name="T9" fmla="*/ 55 h 81"/>
                    <a:gd name="T10" fmla="*/ 67 w 73"/>
                    <a:gd name="T11" fmla="*/ 45 h 81"/>
                    <a:gd name="T12" fmla="*/ 67 w 73"/>
                    <a:gd name="T13" fmla="*/ 45 h 81"/>
                    <a:gd name="T14" fmla="*/ 70 w 73"/>
                    <a:gd name="T15" fmla="*/ 45 h 81"/>
                    <a:gd name="T16" fmla="*/ 71 w 73"/>
                    <a:gd name="T17" fmla="*/ 39 h 81"/>
                    <a:gd name="T18" fmla="*/ 72 w 73"/>
                    <a:gd name="T19" fmla="*/ 33 h 81"/>
                    <a:gd name="T20" fmla="*/ 72 w 73"/>
                    <a:gd name="T21" fmla="*/ 26 h 81"/>
                    <a:gd name="T22" fmla="*/ 70 w 73"/>
                    <a:gd name="T23" fmla="*/ 21 h 81"/>
                    <a:gd name="T24" fmla="*/ 68 w 73"/>
                    <a:gd name="T25" fmla="*/ 15 h 81"/>
                    <a:gd name="T26" fmla="*/ 70 w 73"/>
                    <a:gd name="T27" fmla="*/ 13 h 81"/>
                    <a:gd name="T28" fmla="*/ 63 w 73"/>
                    <a:gd name="T29" fmla="*/ 11 h 81"/>
                    <a:gd name="T30" fmla="*/ 58 w 73"/>
                    <a:gd name="T31" fmla="*/ 11 h 81"/>
                    <a:gd name="T32" fmla="*/ 57 w 73"/>
                    <a:gd name="T33" fmla="*/ 3 h 81"/>
                    <a:gd name="T34" fmla="*/ 50 w 73"/>
                    <a:gd name="T35" fmla="*/ 0 h 81"/>
                    <a:gd name="T36" fmla="*/ 42 w 73"/>
                    <a:gd name="T37" fmla="*/ 2 h 81"/>
                    <a:gd name="T38" fmla="*/ 39 w 73"/>
                    <a:gd name="T39" fmla="*/ 2 h 81"/>
                    <a:gd name="T40" fmla="*/ 36 w 73"/>
                    <a:gd name="T41" fmla="*/ 5 h 81"/>
                    <a:gd name="T42" fmla="*/ 38 w 73"/>
                    <a:gd name="T43" fmla="*/ 7 h 81"/>
                    <a:gd name="T44" fmla="*/ 40 w 73"/>
                    <a:gd name="T45" fmla="*/ 6 h 81"/>
                    <a:gd name="T46" fmla="*/ 45 w 73"/>
                    <a:gd name="T47" fmla="*/ 7 h 81"/>
                    <a:gd name="T48" fmla="*/ 54 w 73"/>
                    <a:gd name="T49" fmla="*/ 12 h 81"/>
                    <a:gd name="T50" fmla="*/ 60 w 73"/>
                    <a:gd name="T51" fmla="*/ 16 h 81"/>
                    <a:gd name="T52" fmla="*/ 61 w 73"/>
                    <a:gd name="T53" fmla="*/ 19 h 81"/>
                    <a:gd name="T54" fmla="*/ 62 w 73"/>
                    <a:gd name="T55" fmla="*/ 22 h 81"/>
                    <a:gd name="T56" fmla="*/ 64 w 73"/>
                    <a:gd name="T57" fmla="*/ 26 h 81"/>
                    <a:gd name="T58" fmla="*/ 64 w 73"/>
                    <a:gd name="T59" fmla="*/ 38 h 81"/>
                    <a:gd name="T60" fmla="*/ 65 w 73"/>
                    <a:gd name="T61" fmla="*/ 43 h 81"/>
                    <a:gd name="T62" fmla="*/ 62 w 73"/>
                    <a:gd name="T63" fmla="*/ 50 h 81"/>
                    <a:gd name="T64" fmla="*/ 59 w 73"/>
                    <a:gd name="T65" fmla="*/ 56 h 81"/>
                    <a:gd name="T66" fmla="*/ 54 w 73"/>
                    <a:gd name="T67" fmla="*/ 61 h 81"/>
                    <a:gd name="T68" fmla="*/ 46 w 73"/>
                    <a:gd name="T69" fmla="*/ 67 h 81"/>
                    <a:gd name="T70" fmla="*/ 40 w 73"/>
                    <a:gd name="T71" fmla="*/ 70 h 81"/>
                    <a:gd name="T72" fmla="*/ 30 w 73"/>
                    <a:gd name="T73" fmla="*/ 75 h 81"/>
                    <a:gd name="T74" fmla="*/ 19 w 73"/>
                    <a:gd name="T75" fmla="*/ 68 h 81"/>
                    <a:gd name="T76" fmla="*/ 17 w 73"/>
                    <a:gd name="T77" fmla="*/ 66 h 81"/>
                    <a:gd name="T78" fmla="*/ 12 w 73"/>
                    <a:gd name="T79" fmla="*/ 60 h 81"/>
                    <a:gd name="T80" fmla="*/ 10 w 73"/>
                    <a:gd name="T81" fmla="*/ 47 h 81"/>
                    <a:gd name="T82" fmla="*/ 12 w 73"/>
                    <a:gd name="T83" fmla="*/ 32 h 81"/>
                    <a:gd name="T84" fmla="*/ 6 w 73"/>
                    <a:gd name="T85" fmla="*/ 27 h 81"/>
                    <a:gd name="T86" fmla="*/ 2 w 73"/>
                    <a:gd name="T87" fmla="*/ 39 h 81"/>
                    <a:gd name="T88" fmla="*/ 2 w 73"/>
                    <a:gd name="T89" fmla="*/ 45 h 81"/>
                    <a:gd name="T90" fmla="*/ 4 w 73"/>
                    <a:gd name="T91" fmla="*/ 55 h 81"/>
                    <a:gd name="T92" fmla="*/ 7 w 73"/>
                    <a:gd name="T93" fmla="*/ 63 h 81"/>
                    <a:gd name="T94" fmla="*/ 12 w 73"/>
                    <a:gd name="T95" fmla="*/ 71 h 81"/>
                    <a:gd name="T96" fmla="*/ 15 w 73"/>
                    <a:gd name="T97" fmla="*/ 73 h 81"/>
                    <a:gd name="T98" fmla="*/ 18 w 73"/>
                    <a:gd name="T99" fmla="*/ 76 h 81"/>
                    <a:gd name="T100" fmla="*/ 23 w 73"/>
                    <a:gd name="T101" fmla="*/ 80 h 81"/>
                    <a:gd name="T102" fmla="*/ 29 w 73"/>
                    <a:gd name="T103" fmla="*/ 79 h 81"/>
                    <a:gd name="T104" fmla="*/ 32 w 73"/>
                    <a:gd name="T105" fmla="*/ 80 h 81"/>
                    <a:gd name="T106" fmla="*/ 36 w 73"/>
                    <a:gd name="T107" fmla="*/ 81 h 81"/>
                    <a:gd name="T108" fmla="*/ 48 w 73"/>
                    <a:gd name="T109" fmla="*/ 77 h 81"/>
                    <a:gd name="T110" fmla="*/ 61 w 73"/>
                    <a:gd name="T111" fmla="*/ 64 h 81"/>
                    <a:gd name="T112" fmla="*/ 42 w 73"/>
                    <a:gd name="T113" fmla="*/ 6 h 81"/>
                    <a:gd name="T114" fmla="*/ 17 w 73"/>
                    <a:gd name="T11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81">
                      <a:moveTo>
                        <a:pt x="51" y="74"/>
                      </a:moveTo>
                      <a:cubicBezTo>
                        <a:pt x="52" y="74"/>
                        <a:pt x="52" y="74"/>
                        <a:pt x="52" y="74"/>
                      </a:cubicBezTo>
                      <a:cubicBezTo>
                        <a:pt x="52" y="76"/>
                        <a:pt x="51" y="76"/>
                        <a:pt x="52" y="76"/>
                      </a:cubicBezTo>
                      <a:cubicBezTo>
                        <a:pt x="51" y="74"/>
                        <a:pt x="56" y="74"/>
                        <a:pt x="54" y="71"/>
                      </a:cubicBezTo>
                      <a:cubicBezTo>
                        <a:pt x="55" y="71"/>
                        <a:pt x="55" y="71"/>
                        <a:pt x="55" y="71"/>
                      </a:cubicBezTo>
                      <a:cubicBezTo>
                        <a:pt x="55" y="71"/>
                        <a:pt x="55" y="72"/>
                        <a:pt x="55" y="72"/>
                      </a:cubicBezTo>
                      <a:cubicBezTo>
                        <a:pt x="56" y="72"/>
                        <a:pt x="54" y="70"/>
                        <a:pt x="56" y="69"/>
                      </a:cubicBezTo>
                      <a:cubicBezTo>
                        <a:pt x="56" y="69"/>
                        <a:pt x="57" y="69"/>
                        <a:pt x="57" y="69"/>
                      </a:cubicBezTo>
                      <a:cubicBezTo>
                        <a:pt x="57" y="68"/>
                        <a:pt x="57" y="68"/>
                        <a:pt x="57" y="68"/>
                      </a:cubicBezTo>
                      <a:cubicBezTo>
                        <a:pt x="57" y="68"/>
                        <a:pt x="58" y="68"/>
                        <a:pt x="57" y="68"/>
                      </a:cubicBezTo>
                      <a:cubicBezTo>
                        <a:pt x="58" y="67"/>
                        <a:pt x="58" y="67"/>
                        <a:pt x="58" y="67"/>
                      </a:cubicBezTo>
                      <a:cubicBezTo>
                        <a:pt x="59" y="67"/>
                        <a:pt x="59" y="67"/>
                        <a:pt x="59" y="67"/>
                      </a:cubicBezTo>
                      <a:cubicBezTo>
                        <a:pt x="58" y="66"/>
                        <a:pt x="58" y="65"/>
                        <a:pt x="58" y="65"/>
                      </a:cubicBezTo>
                      <a:cubicBezTo>
                        <a:pt x="59" y="65"/>
                        <a:pt x="58" y="65"/>
                        <a:pt x="59" y="65"/>
                      </a:cubicBezTo>
                      <a:cubicBezTo>
                        <a:pt x="59" y="64"/>
                        <a:pt x="59" y="64"/>
                        <a:pt x="59" y="64"/>
                      </a:cubicBezTo>
                      <a:cubicBezTo>
                        <a:pt x="60" y="64"/>
                        <a:pt x="60" y="65"/>
                        <a:pt x="59" y="66"/>
                      </a:cubicBezTo>
                      <a:cubicBezTo>
                        <a:pt x="62" y="67"/>
                        <a:pt x="59" y="65"/>
                        <a:pt x="62" y="64"/>
                      </a:cubicBezTo>
                      <a:cubicBezTo>
                        <a:pt x="61" y="65"/>
                        <a:pt x="61" y="65"/>
                        <a:pt x="61" y="65"/>
                      </a:cubicBezTo>
                      <a:cubicBezTo>
                        <a:pt x="63" y="66"/>
                        <a:pt x="63" y="65"/>
                        <a:pt x="65" y="64"/>
                      </a:cubicBezTo>
                      <a:cubicBezTo>
                        <a:pt x="64" y="64"/>
                        <a:pt x="61" y="65"/>
                        <a:pt x="61" y="63"/>
                      </a:cubicBezTo>
                      <a:cubicBezTo>
                        <a:pt x="62" y="63"/>
                        <a:pt x="62" y="63"/>
                        <a:pt x="62" y="62"/>
                      </a:cubicBezTo>
                      <a:cubicBezTo>
                        <a:pt x="63" y="63"/>
                        <a:pt x="63" y="62"/>
                        <a:pt x="63" y="62"/>
                      </a:cubicBezTo>
                      <a:cubicBezTo>
                        <a:pt x="64" y="62"/>
                        <a:pt x="64" y="62"/>
                        <a:pt x="64" y="62"/>
                      </a:cubicBezTo>
                      <a:cubicBezTo>
                        <a:pt x="65" y="61"/>
                        <a:pt x="64" y="61"/>
                        <a:pt x="64" y="60"/>
                      </a:cubicBezTo>
                      <a:cubicBezTo>
                        <a:pt x="64" y="60"/>
                        <a:pt x="65" y="60"/>
                        <a:pt x="66" y="60"/>
                      </a:cubicBezTo>
                      <a:cubicBezTo>
                        <a:pt x="67" y="59"/>
                        <a:pt x="64" y="60"/>
                        <a:pt x="65" y="59"/>
                      </a:cubicBezTo>
                      <a:cubicBezTo>
                        <a:pt x="66" y="58"/>
                        <a:pt x="66" y="57"/>
                        <a:pt x="66" y="55"/>
                      </a:cubicBezTo>
                      <a:cubicBezTo>
                        <a:pt x="67" y="55"/>
                        <a:pt x="67" y="56"/>
                        <a:pt x="67" y="56"/>
                      </a:cubicBezTo>
                      <a:cubicBezTo>
                        <a:pt x="67" y="55"/>
                        <a:pt x="67" y="55"/>
                        <a:pt x="67" y="55"/>
                      </a:cubicBezTo>
                      <a:cubicBezTo>
                        <a:pt x="67" y="54"/>
                        <a:pt x="67" y="55"/>
                        <a:pt x="67" y="55"/>
                      </a:cubicBezTo>
                      <a:cubicBezTo>
                        <a:pt x="67" y="54"/>
                        <a:pt x="66" y="54"/>
                        <a:pt x="66" y="53"/>
                      </a:cubicBezTo>
                      <a:cubicBezTo>
                        <a:pt x="65" y="52"/>
                        <a:pt x="69" y="52"/>
                        <a:pt x="68" y="50"/>
                      </a:cubicBezTo>
                      <a:cubicBezTo>
                        <a:pt x="68" y="50"/>
                        <a:pt x="69" y="51"/>
                        <a:pt x="69" y="51"/>
                      </a:cubicBezTo>
                      <a:cubicBezTo>
                        <a:pt x="69" y="49"/>
                        <a:pt x="69" y="49"/>
                        <a:pt x="68" y="48"/>
                      </a:cubicBezTo>
                      <a:cubicBezTo>
                        <a:pt x="69" y="47"/>
                        <a:pt x="69" y="47"/>
                        <a:pt x="69" y="47"/>
                      </a:cubicBezTo>
                      <a:cubicBezTo>
                        <a:pt x="68" y="47"/>
                        <a:pt x="67" y="46"/>
                        <a:pt x="67" y="45"/>
                      </a:cubicBezTo>
                      <a:cubicBezTo>
                        <a:pt x="66" y="45"/>
                        <a:pt x="66" y="45"/>
                        <a:pt x="65" y="45"/>
                      </a:cubicBezTo>
                      <a:cubicBezTo>
                        <a:pt x="65" y="44"/>
                        <a:pt x="65" y="44"/>
                        <a:pt x="65" y="44"/>
                      </a:cubicBezTo>
                      <a:cubicBezTo>
                        <a:pt x="65" y="44"/>
                        <a:pt x="66" y="44"/>
                        <a:pt x="66" y="44"/>
                      </a:cubicBezTo>
                      <a:cubicBezTo>
                        <a:pt x="66" y="44"/>
                        <a:pt x="66" y="44"/>
                        <a:pt x="66" y="44"/>
                      </a:cubicBezTo>
                      <a:cubicBezTo>
                        <a:pt x="67" y="43"/>
                        <a:pt x="67" y="44"/>
                        <a:pt x="68" y="44"/>
                      </a:cubicBezTo>
                      <a:cubicBezTo>
                        <a:pt x="68" y="45"/>
                        <a:pt x="67" y="45"/>
                        <a:pt x="67" y="45"/>
                      </a:cubicBezTo>
                      <a:cubicBezTo>
                        <a:pt x="68" y="45"/>
                        <a:pt x="68" y="46"/>
                        <a:pt x="69" y="46"/>
                      </a:cubicBezTo>
                      <a:cubicBezTo>
                        <a:pt x="69" y="46"/>
                        <a:pt x="69" y="46"/>
                        <a:pt x="69" y="45"/>
                      </a:cubicBezTo>
                      <a:cubicBezTo>
                        <a:pt x="69" y="46"/>
                        <a:pt x="69" y="46"/>
                        <a:pt x="69" y="46"/>
                      </a:cubicBezTo>
                      <a:cubicBezTo>
                        <a:pt x="69" y="46"/>
                        <a:pt x="69" y="45"/>
                        <a:pt x="69" y="45"/>
                      </a:cubicBezTo>
                      <a:cubicBezTo>
                        <a:pt x="70" y="45"/>
                        <a:pt x="70" y="45"/>
                        <a:pt x="70" y="45"/>
                      </a:cubicBezTo>
                      <a:cubicBezTo>
                        <a:pt x="70" y="45"/>
                        <a:pt x="70" y="45"/>
                        <a:pt x="70" y="45"/>
                      </a:cubicBezTo>
                      <a:cubicBezTo>
                        <a:pt x="71" y="43"/>
                        <a:pt x="71" y="43"/>
                        <a:pt x="71" y="43"/>
                      </a:cubicBezTo>
                      <a:cubicBezTo>
                        <a:pt x="70" y="42"/>
                        <a:pt x="68" y="40"/>
                        <a:pt x="68" y="38"/>
                      </a:cubicBezTo>
                      <a:cubicBezTo>
                        <a:pt x="69" y="38"/>
                        <a:pt x="70" y="38"/>
                        <a:pt x="71" y="38"/>
                      </a:cubicBezTo>
                      <a:cubicBezTo>
                        <a:pt x="70" y="39"/>
                        <a:pt x="71" y="40"/>
                        <a:pt x="71" y="41"/>
                      </a:cubicBezTo>
                      <a:cubicBezTo>
                        <a:pt x="71" y="41"/>
                        <a:pt x="72" y="41"/>
                        <a:pt x="72" y="41"/>
                      </a:cubicBezTo>
                      <a:cubicBezTo>
                        <a:pt x="71" y="39"/>
                        <a:pt x="71" y="39"/>
                        <a:pt x="71" y="39"/>
                      </a:cubicBezTo>
                      <a:cubicBezTo>
                        <a:pt x="72" y="39"/>
                        <a:pt x="72" y="39"/>
                        <a:pt x="72" y="38"/>
                      </a:cubicBezTo>
                      <a:cubicBezTo>
                        <a:pt x="70" y="38"/>
                        <a:pt x="71" y="36"/>
                        <a:pt x="71" y="35"/>
                      </a:cubicBezTo>
                      <a:cubicBezTo>
                        <a:pt x="71" y="35"/>
                        <a:pt x="72" y="36"/>
                        <a:pt x="72" y="37"/>
                      </a:cubicBezTo>
                      <a:cubicBezTo>
                        <a:pt x="73" y="36"/>
                        <a:pt x="69" y="35"/>
                        <a:pt x="71" y="34"/>
                      </a:cubicBezTo>
                      <a:cubicBezTo>
                        <a:pt x="71" y="34"/>
                        <a:pt x="71" y="34"/>
                        <a:pt x="71" y="35"/>
                      </a:cubicBezTo>
                      <a:cubicBezTo>
                        <a:pt x="71" y="34"/>
                        <a:pt x="71" y="33"/>
                        <a:pt x="72" y="33"/>
                      </a:cubicBezTo>
                      <a:cubicBezTo>
                        <a:pt x="72" y="33"/>
                        <a:pt x="72" y="33"/>
                        <a:pt x="72" y="33"/>
                      </a:cubicBezTo>
                      <a:cubicBezTo>
                        <a:pt x="72" y="31"/>
                        <a:pt x="72" y="28"/>
                        <a:pt x="70" y="28"/>
                      </a:cubicBezTo>
                      <a:cubicBezTo>
                        <a:pt x="70" y="28"/>
                        <a:pt x="72" y="28"/>
                        <a:pt x="72" y="28"/>
                      </a:cubicBezTo>
                      <a:cubicBezTo>
                        <a:pt x="72" y="28"/>
                        <a:pt x="71" y="27"/>
                        <a:pt x="69" y="27"/>
                      </a:cubicBezTo>
                      <a:cubicBezTo>
                        <a:pt x="68" y="26"/>
                        <a:pt x="66" y="26"/>
                        <a:pt x="66" y="26"/>
                      </a:cubicBezTo>
                      <a:cubicBezTo>
                        <a:pt x="68" y="26"/>
                        <a:pt x="71" y="24"/>
                        <a:pt x="72" y="26"/>
                      </a:cubicBezTo>
                      <a:cubicBezTo>
                        <a:pt x="72" y="25"/>
                        <a:pt x="72" y="25"/>
                        <a:pt x="72" y="24"/>
                      </a:cubicBezTo>
                      <a:cubicBezTo>
                        <a:pt x="71" y="24"/>
                        <a:pt x="70" y="25"/>
                        <a:pt x="69" y="25"/>
                      </a:cubicBezTo>
                      <a:cubicBezTo>
                        <a:pt x="71" y="23"/>
                        <a:pt x="70" y="24"/>
                        <a:pt x="71" y="22"/>
                      </a:cubicBezTo>
                      <a:cubicBezTo>
                        <a:pt x="71" y="23"/>
                        <a:pt x="69" y="23"/>
                        <a:pt x="69" y="22"/>
                      </a:cubicBezTo>
                      <a:cubicBezTo>
                        <a:pt x="69" y="22"/>
                        <a:pt x="71" y="22"/>
                        <a:pt x="71" y="22"/>
                      </a:cubicBezTo>
                      <a:cubicBezTo>
                        <a:pt x="71" y="22"/>
                        <a:pt x="70" y="21"/>
                        <a:pt x="70" y="21"/>
                      </a:cubicBezTo>
                      <a:cubicBezTo>
                        <a:pt x="69" y="21"/>
                        <a:pt x="68" y="21"/>
                        <a:pt x="68" y="21"/>
                      </a:cubicBezTo>
                      <a:cubicBezTo>
                        <a:pt x="69" y="21"/>
                        <a:pt x="70" y="20"/>
                        <a:pt x="71" y="20"/>
                      </a:cubicBezTo>
                      <a:cubicBezTo>
                        <a:pt x="70" y="20"/>
                        <a:pt x="71" y="18"/>
                        <a:pt x="70" y="18"/>
                      </a:cubicBezTo>
                      <a:cubicBezTo>
                        <a:pt x="70" y="19"/>
                        <a:pt x="70" y="19"/>
                        <a:pt x="70" y="19"/>
                      </a:cubicBezTo>
                      <a:cubicBezTo>
                        <a:pt x="69" y="17"/>
                        <a:pt x="66" y="18"/>
                        <a:pt x="66" y="17"/>
                      </a:cubicBezTo>
                      <a:cubicBezTo>
                        <a:pt x="66" y="17"/>
                        <a:pt x="69" y="16"/>
                        <a:pt x="68" y="15"/>
                      </a:cubicBezTo>
                      <a:cubicBezTo>
                        <a:pt x="67" y="15"/>
                        <a:pt x="63" y="16"/>
                        <a:pt x="61" y="15"/>
                      </a:cubicBezTo>
                      <a:cubicBezTo>
                        <a:pt x="62" y="15"/>
                        <a:pt x="62" y="15"/>
                        <a:pt x="62" y="15"/>
                      </a:cubicBezTo>
                      <a:cubicBezTo>
                        <a:pt x="60" y="14"/>
                        <a:pt x="60" y="14"/>
                        <a:pt x="60" y="14"/>
                      </a:cubicBezTo>
                      <a:cubicBezTo>
                        <a:pt x="62" y="14"/>
                        <a:pt x="66" y="13"/>
                        <a:pt x="68" y="14"/>
                      </a:cubicBezTo>
                      <a:cubicBezTo>
                        <a:pt x="68" y="13"/>
                        <a:pt x="69" y="13"/>
                        <a:pt x="68" y="13"/>
                      </a:cubicBezTo>
                      <a:cubicBezTo>
                        <a:pt x="69" y="12"/>
                        <a:pt x="69" y="13"/>
                        <a:pt x="70" y="13"/>
                      </a:cubicBezTo>
                      <a:cubicBezTo>
                        <a:pt x="70" y="13"/>
                        <a:pt x="69" y="12"/>
                        <a:pt x="69" y="12"/>
                      </a:cubicBezTo>
                      <a:cubicBezTo>
                        <a:pt x="69" y="11"/>
                        <a:pt x="69" y="10"/>
                        <a:pt x="69" y="10"/>
                      </a:cubicBezTo>
                      <a:cubicBezTo>
                        <a:pt x="67" y="11"/>
                        <a:pt x="66" y="9"/>
                        <a:pt x="65" y="10"/>
                      </a:cubicBezTo>
                      <a:cubicBezTo>
                        <a:pt x="65" y="10"/>
                        <a:pt x="66" y="11"/>
                        <a:pt x="67" y="11"/>
                      </a:cubicBezTo>
                      <a:cubicBezTo>
                        <a:pt x="67" y="11"/>
                        <a:pt x="68" y="12"/>
                        <a:pt x="68" y="12"/>
                      </a:cubicBezTo>
                      <a:cubicBezTo>
                        <a:pt x="67" y="12"/>
                        <a:pt x="64" y="12"/>
                        <a:pt x="63" y="11"/>
                      </a:cubicBezTo>
                      <a:cubicBezTo>
                        <a:pt x="64" y="10"/>
                        <a:pt x="65" y="10"/>
                        <a:pt x="66" y="10"/>
                      </a:cubicBezTo>
                      <a:cubicBezTo>
                        <a:pt x="65" y="10"/>
                        <a:pt x="64" y="9"/>
                        <a:pt x="64" y="8"/>
                      </a:cubicBezTo>
                      <a:cubicBezTo>
                        <a:pt x="65" y="9"/>
                        <a:pt x="65" y="9"/>
                        <a:pt x="65" y="9"/>
                      </a:cubicBezTo>
                      <a:cubicBezTo>
                        <a:pt x="65" y="7"/>
                        <a:pt x="63" y="8"/>
                        <a:pt x="63" y="7"/>
                      </a:cubicBezTo>
                      <a:cubicBezTo>
                        <a:pt x="63" y="6"/>
                        <a:pt x="63" y="5"/>
                        <a:pt x="63" y="5"/>
                      </a:cubicBezTo>
                      <a:cubicBezTo>
                        <a:pt x="62" y="7"/>
                        <a:pt x="59" y="10"/>
                        <a:pt x="58" y="11"/>
                      </a:cubicBezTo>
                      <a:cubicBezTo>
                        <a:pt x="58" y="11"/>
                        <a:pt x="58" y="8"/>
                        <a:pt x="58" y="8"/>
                      </a:cubicBezTo>
                      <a:cubicBezTo>
                        <a:pt x="58" y="6"/>
                        <a:pt x="60" y="6"/>
                        <a:pt x="61" y="5"/>
                      </a:cubicBezTo>
                      <a:cubicBezTo>
                        <a:pt x="60" y="5"/>
                        <a:pt x="60" y="5"/>
                        <a:pt x="60" y="5"/>
                      </a:cubicBezTo>
                      <a:cubicBezTo>
                        <a:pt x="59" y="5"/>
                        <a:pt x="60" y="4"/>
                        <a:pt x="60" y="4"/>
                      </a:cubicBezTo>
                      <a:cubicBezTo>
                        <a:pt x="59" y="5"/>
                        <a:pt x="58" y="3"/>
                        <a:pt x="58" y="5"/>
                      </a:cubicBezTo>
                      <a:cubicBezTo>
                        <a:pt x="58" y="4"/>
                        <a:pt x="58" y="4"/>
                        <a:pt x="57" y="3"/>
                      </a:cubicBezTo>
                      <a:cubicBezTo>
                        <a:pt x="57" y="4"/>
                        <a:pt x="55" y="5"/>
                        <a:pt x="54" y="5"/>
                      </a:cubicBezTo>
                      <a:cubicBezTo>
                        <a:pt x="54" y="5"/>
                        <a:pt x="54" y="5"/>
                        <a:pt x="54" y="4"/>
                      </a:cubicBezTo>
                      <a:cubicBezTo>
                        <a:pt x="53" y="3"/>
                        <a:pt x="52" y="3"/>
                        <a:pt x="51" y="2"/>
                      </a:cubicBezTo>
                      <a:cubicBezTo>
                        <a:pt x="51" y="2"/>
                        <a:pt x="50" y="1"/>
                        <a:pt x="50" y="1"/>
                      </a:cubicBezTo>
                      <a:cubicBezTo>
                        <a:pt x="50" y="1"/>
                        <a:pt x="50" y="1"/>
                        <a:pt x="49" y="1"/>
                      </a:cubicBezTo>
                      <a:cubicBezTo>
                        <a:pt x="49" y="0"/>
                        <a:pt x="50" y="1"/>
                        <a:pt x="50" y="0"/>
                      </a:cubicBezTo>
                      <a:cubicBezTo>
                        <a:pt x="50" y="0"/>
                        <a:pt x="48" y="0"/>
                        <a:pt x="48" y="1"/>
                      </a:cubicBezTo>
                      <a:cubicBezTo>
                        <a:pt x="48" y="2"/>
                        <a:pt x="49" y="1"/>
                        <a:pt x="50" y="1"/>
                      </a:cubicBezTo>
                      <a:cubicBezTo>
                        <a:pt x="50" y="3"/>
                        <a:pt x="48" y="4"/>
                        <a:pt x="46" y="5"/>
                      </a:cubicBezTo>
                      <a:cubicBezTo>
                        <a:pt x="45" y="5"/>
                        <a:pt x="46" y="3"/>
                        <a:pt x="46" y="4"/>
                      </a:cubicBezTo>
                      <a:cubicBezTo>
                        <a:pt x="44" y="3"/>
                        <a:pt x="44" y="6"/>
                        <a:pt x="42" y="5"/>
                      </a:cubicBezTo>
                      <a:cubicBezTo>
                        <a:pt x="41" y="4"/>
                        <a:pt x="42" y="3"/>
                        <a:pt x="42" y="2"/>
                      </a:cubicBezTo>
                      <a:cubicBezTo>
                        <a:pt x="43" y="2"/>
                        <a:pt x="43" y="3"/>
                        <a:pt x="44" y="3"/>
                      </a:cubicBezTo>
                      <a:cubicBezTo>
                        <a:pt x="43" y="2"/>
                        <a:pt x="43" y="2"/>
                        <a:pt x="43" y="2"/>
                      </a:cubicBezTo>
                      <a:cubicBezTo>
                        <a:pt x="44" y="2"/>
                        <a:pt x="44" y="2"/>
                        <a:pt x="45" y="2"/>
                      </a:cubicBezTo>
                      <a:cubicBezTo>
                        <a:pt x="44" y="1"/>
                        <a:pt x="41" y="2"/>
                        <a:pt x="39" y="1"/>
                      </a:cubicBezTo>
                      <a:cubicBezTo>
                        <a:pt x="38" y="2"/>
                        <a:pt x="38" y="2"/>
                        <a:pt x="38" y="2"/>
                      </a:cubicBezTo>
                      <a:cubicBezTo>
                        <a:pt x="39" y="2"/>
                        <a:pt x="39" y="2"/>
                        <a:pt x="39" y="2"/>
                      </a:cubicBezTo>
                      <a:cubicBezTo>
                        <a:pt x="39" y="3"/>
                        <a:pt x="38" y="4"/>
                        <a:pt x="39" y="4"/>
                      </a:cubicBezTo>
                      <a:cubicBezTo>
                        <a:pt x="38" y="5"/>
                        <a:pt x="37" y="6"/>
                        <a:pt x="36" y="5"/>
                      </a:cubicBezTo>
                      <a:cubicBezTo>
                        <a:pt x="36" y="4"/>
                        <a:pt x="36" y="4"/>
                        <a:pt x="36" y="4"/>
                      </a:cubicBezTo>
                      <a:cubicBezTo>
                        <a:pt x="36" y="5"/>
                        <a:pt x="37" y="5"/>
                        <a:pt x="37" y="4"/>
                      </a:cubicBezTo>
                      <a:cubicBezTo>
                        <a:pt x="37" y="5"/>
                        <a:pt x="35" y="3"/>
                        <a:pt x="35" y="5"/>
                      </a:cubicBezTo>
                      <a:cubicBezTo>
                        <a:pt x="36" y="5"/>
                        <a:pt x="36" y="5"/>
                        <a:pt x="36" y="5"/>
                      </a:cubicBezTo>
                      <a:cubicBezTo>
                        <a:pt x="35" y="6"/>
                        <a:pt x="35" y="8"/>
                        <a:pt x="34" y="8"/>
                      </a:cubicBezTo>
                      <a:cubicBezTo>
                        <a:pt x="35" y="9"/>
                        <a:pt x="34" y="8"/>
                        <a:pt x="35" y="9"/>
                      </a:cubicBezTo>
                      <a:cubicBezTo>
                        <a:pt x="34" y="7"/>
                        <a:pt x="37" y="8"/>
                        <a:pt x="36" y="7"/>
                      </a:cubicBezTo>
                      <a:cubicBezTo>
                        <a:pt x="37" y="8"/>
                        <a:pt x="37" y="7"/>
                        <a:pt x="38" y="8"/>
                      </a:cubicBezTo>
                      <a:cubicBezTo>
                        <a:pt x="38" y="8"/>
                        <a:pt x="38" y="7"/>
                        <a:pt x="38" y="8"/>
                      </a:cubicBezTo>
                      <a:cubicBezTo>
                        <a:pt x="38" y="7"/>
                        <a:pt x="38" y="7"/>
                        <a:pt x="38" y="7"/>
                      </a:cubicBezTo>
                      <a:cubicBezTo>
                        <a:pt x="39" y="7"/>
                        <a:pt x="39" y="7"/>
                        <a:pt x="39" y="7"/>
                      </a:cubicBezTo>
                      <a:cubicBezTo>
                        <a:pt x="38" y="7"/>
                        <a:pt x="38" y="7"/>
                        <a:pt x="38" y="7"/>
                      </a:cubicBezTo>
                      <a:cubicBezTo>
                        <a:pt x="39" y="7"/>
                        <a:pt x="39" y="7"/>
                        <a:pt x="38" y="7"/>
                      </a:cubicBezTo>
                      <a:cubicBezTo>
                        <a:pt x="38" y="7"/>
                        <a:pt x="38" y="7"/>
                        <a:pt x="38" y="7"/>
                      </a:cubicBezTo>
                      <a:cubicBezTo>
                        <a:pt x="38" y="6"/>
                        <a:pt x="39" y="5"/>
                        <a:pt x="40" y="5"/>
                      </a:cubicBezTo>
                      <a:cubicBezTo>
                        <a:pt x="40" y="5"/>
                        <a:pt x="40" y="5"/>
                        <a:pt x="40" y="6"/>
                      </a:cubicBezTo>
                      <a:cubicBezTo>
                        <a:pt x="40" y="5"/>
                        <a:pt x="40" y="5"/>
                        <a:pt x="40" y="5"/>
                      </a:cubicBezTo>
                      <a:cubicBezTo>
                        <a:pt x="40" y="6"/>
                        <a:pt x="42" y="6"/>
                        <a:pt x="41" y="7"/>
                      </a:cubicBezTo>
                      <a:cubicBezTo>
                        <a:pt x="41" y="7"/>
                        <a:pt x="41" y="7"/>
                        <a:pt x="41" y="7"/>
                      </a:cubicBezTo>
                      <a:cubicBezTo>
                        <a:pt x="42" y="7"/>
                        <a:pt x="43" y="8"/>
                        <a:pt x="43" y="7"/>
                      </a:cubicBezTo>
                      <a:cubicBezTo>
                        <a:pt x="43" y="8"/>
                        <a:pt x="44" y="6"/>
                        <a:pt x="44" y="7"/>
                      </a:cubicBezTo>
                      <a:cubicBezTo>
                        <a:pt x="44" y="7"/>
                        <a:pt x="45" y="7"/>
                        <a:pt x="45" y="7"/>
                      </a:cubicBezTo>
                      <a:cubicBezTo>
                        <a:pt x="45" y="7"/>
                        <a:pt x="45" y="7"/>
                        <a:pt x="45" y="7"/>
                      </a:cubicBezTo>
                      <a:cubicBezTo>
                        <a:pt x="46" y="7"/>
                        <a:pt x="48" y="6"/>
                        <a:pt x="49" y="8"/>
                      </a:cubicBezTo>
                      <a:cubicBezTo>
                        <a:pt x="49" y="8"/>
                        <a:pt x="50" y="8"/>
                        <a:pt x="50" y="8"/>
                      </a:cubicBezTo>
                      <a:cubicBezTo>
                        <a:pt x="50" y="9"/>
                        <a:pt x="50" y="9"/>
                        <a:pt x="50" y="9"/>
                      </a:cubicBezTo>
                      <a:cubicBezTo>
                        <a:pt x="51" y="9"/>
                        <a:pt x="51" y="10"/>
                        <a:pt x="52" y="10"/>
                      </a:cubicBezTo>
                      <a:cubicBezTo>
                        <a:pt x="51" y="12"/>
                        <a:pt x="54" y="12"/>
                        <a:pt x="54" y="12"/>
                      </a:cubicBezTo>
                      <a:cubicBezTo>
                        <a:pt x="55" y="12"/>
                        <a:pt x="55" y="12"/>
                        <a:pt x="55" y="12"/>
                      </a:cubicBezTo>
                      <a:cubicBezTo>
                        <a:pt x="55" y="12"/>
                        <a:pt x="56" y="12"/>
                        <a:pt x="57" y="13"/>
                      </a:cubicBezTo>
                      <a:cubicBezTo>
                        <a:pt x="58" y="12"/>
                        <a:pt x="58" y="12"/>
                        <a:pt x="58" y="12"/>
                      </a:cubicBezTo>
                      <a:cubicBezTo>
                        <a:pt x="59" y="12"/>
                        <a:pt x="58" y="14"/>
                        <a:pt x="59" y="15"/>
                      </a:cubicBezTo>
                      <a:cubicBezTo>
                        <a:pt x="59" y="15"/>
                        <a:pt x="59" y="15"/>
                        <a:pt x="59" y="14"/>
                      </a:cubicBezTo>
                      <a:cubicBezTo>
                        <a:pt x="58" y="16"/>
                        <a:pt x="59" y="16"/>
                        <a:pt x="60" y="16"/>
                      </a:cubicBezTo>
                      <a:cubicBezTo>
                        <a:pt x="61" y="17"/>
                        <a:pt x="61" y="17"/>
                        <a:pt x="61" y="18"/>
                      </a:cubicBezTo>
                      <a:cubicBezTo>
                        <a:pt x="61" y="18"/>
                        <a:pt x="61" y="18"/>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2" y="19"/>
                        <a:pt x="62" y="20"/>
                      </a:cubicBezTo>
                      <a:cubicBezTo>
                        <a:pt x="61" y="20"/>
                        <a:pt x="61" y="20"/>
                        <a:pt x="61" y="20"/>
                      </a:cubicBezTo>
                      <a:cubicBezTo>
                        <a:pt x="61" y="20"/>
                        <a:pt x="61" y="20"/>
                        <a:pt x="61" y="20"/>
                      </a:cubicBezTo>
                      <a:cubicBezTo>
                        <a:pt x="61" y="21"/>
                        <a:pt x="62" y="20"/>
                        <a:pt x="62" y="20"/>
                      </a:cubicBezTo>
                      <a:cubicBezTo>
                        <a:pt x="63" y="20"/>
                        <a:pt x="63" y="20"/>
                        <a:pt x="63" y="20"/>
                      </a:cubicBezTo>
                      <a:cubicBezTo>
                        <a:pt x="62" y="21"/>
                        <a:pt x="64" y="21"/>
                        <a:pt x="62" y="22"/>
                      </a:cubicBezTo>
                      <a:cubicBezTo>
                        <a:pt x="63" y="22"/>
                        <a:pt x="64" y="24"/>
                        <a:pt x="65" y="23"/>
                      </a:cubicBezTo>
                      <a:cubicBezTo>
                        <a:pt x="65" y="23"/>
                        <a:pt x="65" y="24"/>
                        <a:pt x="65" y="23"/>
                      </a:cubicBezTo>
                      <a:cubicBezTo>
                        <a:pt x="65" y="24"/>
                        <a:pt x="65" y="24"/>
                        <a:pt x="65" y="25"/>
                      </a:cubicBezTo>
                      <a:cubicBezTo>
                        <a:pt x="64" y="25"/>
                        <a:pt x="64" y="25"/>
                        <a:pt x="64" y="25"/>
                      </a:cubicBezTo>
                      <a:cubicBezTo>
                        <a:pt x="66" y="26"/>
                        <a:pt x="66" y="26"/>
                        <a:pt x="66" y="26"/>
                      </a:cubicBezTo>
                      <a:cubicBezTo>
                        <a:pt x="65" y="27"/>
                        <a:pt x="65" y="27"/>
                        <a:pt x="64" y="26"/>
                      </a:cubicBezTo>
                      <a:cubicBezTo>
                        <a:pt x="66" y="28"/>
                        <a:pt x="65" y="27"/>
                        <a:pt x="66" y="29"/>
                      </a:cubicBezTo>
                      <a:cubicBezTo>
                        <a:pt x="65" y="29"/>
                        <a:pt x="65" y="29"/>
                        <a:pt x="65" y="29"/>
                      </a:cubicBezTo>
                      <a:cubicBezTo>
                        <a:pt x="65" y="29"/>
                        <a:pt x="67" y="30"/>
                        <a:pt x="66" y="30"/>
                      </a:cubicBezTo>
                      <a:cubicBezTo>
                        <a:pt x="65" y="30"/>
                        <a:pt x="65" y="32"/>
                        <a:pt x="65" y="33"/>
                      </a:cubicBezTo>
                      <a:cubicBezTo>
                        <a:pt x="65" y="34"/>
                        <a:pt x="65" y="36"/>
                        <a:pt x="64" y="37"/>
                      </a:cubicBezTo>
                      <a:cubicBezTo>
                        <a:pt x="66" y="37"/>
                        <a:pt x="63" y="38"/>
                        <a:pt x="64" y="38"/>
                      </a:cubicBezTo>
                      <a:cubicBezTo>
                        <a:pt x="64" y="39"/>
                        <a:pt x="64" y="39"/>
                        <a:pt x="63" y="38"/>
                      </a:cubicBezTo>
                      <a:cubicBezTo>
                        <a:pt x="64" y="40"/>
                        <a:pt x="62" y="40"/>
                        <a:pt x="63" y="41"/>
                      </a:cubicBezTo>
                      <a:cubicBezTo>
                        <a:pt x="63" y="41"/>
                        <a:pt x="63" y="41"/>
                        <a:pt x="62" y="41"/>
                      </a:cubicBezTo>
                      <a:cubicBezTo>
                        <a:pt x="62" y="41"/>
                        <a:pt x="63" y="41"/>
                        <a:pt x="62" y="41"/>
                      </a:cubicBezTo>
                      <a:cubicBezTo>
                        <a:pt x="62" y="41"/>
                        <a:pt x="62" y="41"/>
                        <a:pt x="62" y="41"/>
                      </a:cubicBezTo>
                      <a:cubicBezTo>
                        <a:pt x="61" y="42"/>
                        <a:pt x="63" y="43"/>
                        <a:pt x="65" y="43"/>
                      </a:cubicBezTo>
                      <a:cubicBezTo>
                        <a:pt x="64" y="44"/>
                        <a:pt x="64" y="44"/>
                        <a:pt x="64" y="45"/>
                      </a:cubicBezTo>
                      <a:cubicBezTo>
                        <a:pt x="64" y="45"/>
                        <a:pt x="63" y="45"/>
                        <a:pt x="63" y="44"/>
                      </a:cubicBezTo>
                      <a:cubicBezTo>
                        <a:pt x="63" y="45"/>
                        <a:pt x="62" y="47"/>
                        <a:pt x="63" y="47"/>
                      </a:cubicBezTo>
                      <a:cubicBezTo>
                        <a:pt x="62" y="47"/>
                        <a:pt x="62" y="48"/>
                        <a:pt x="63" y="48"/>
                      </a:cubicBezTo>
                      <a:cubicBezTo>
                        <a:pt x="62" y="49"/>
                        <a:pt x="62" y="49"/>
                        <a:pt x="62" y="50"/>
                      </a:cubicBezTo>
                      <a:cubicBezTo>
                        <a:pt x="62" y="50"/>
                        <a:pt x="62" y="50"/>
                        <a:pt x="62" y="50"/>
                      </a:cubicBezTo>
                      <a:cubicBezTo>
                        <a:pt x="63" y="51"/>
                        <a:pt x="62" y="50"/>
                        <a:pt x="62" y="51"/>
                      </a:cubicBezTo>
                      <a:cubicBezTo>
                        <a:pt x="62" y="51"/>
                        <a:pt x="62" y="51"/>
                        <a:pt x="62" y="51"/>
                      </a:cubicBezTo>
                      <a:cubicBezTo>
                        <a:pt x="60" y="52"/>
                        <a:pt x="62" y="52"/>
                        <a:pt x="60" y="53"/>
                      </a:cubicBezTo>
                      <a:cubicBezTo>
                        <a:pt x="61" y="54"/>
                        <a:pt x="61" y="54"/>
                        <a:pt x="61" y="54"/>
                      </a:cubicBezTo>
                      <a:cubicBezTo>
                        <a:pt x="62" y="55"/>
                        <a:pt x="59" y="54"/>
                        <a:pt x="59" y="56"/>
                      </a:cubicBezTo>
                      <a:cubicBezTo>
                        <a:pt x="59" y="56"/>
                        <a:pt x="59" y="56"/>
                        <a:pt x="59" y="56"/>
                      </a:cubicBezTo>
                      <a:cubicBezTo>
                        <a:pt x="60" y="57"/>
                        <a:pt x="56" y="56"/>
                        <a:pt x="56" y="56"/>
                      </a:cubicBezTo>
                      <a:cubicBezTo>
                        <a:pt x="55" y="56"/>
                        <a:pt x="55" y="56"/>
                        <a:pt x="55" y="55"/>
                      </a:cubicBezTo>
                      <a:cubicBezTo>
                        <a:pt x="54" y="56"/>
                        <a:pt x="56" y="56"/>
                        <a:pt x="56" y="57"/>
                      </a:cubicBezTo>
                      <a:cubicBezTo>
                        <a:pt x="55" y="57"/>
                        <a:pt x="55" y="56"/>
                        <a:pt x="54" y="57"/>
                      </a:cubicBezTo>
                      <a:cubicBezTo>
                        <a:pt x="54" y="57"/>
                        <a:pt x="55" y="60"/>
                        <a:pt x="53" y="60"/>
                      </a:cubicBezTo>
                      <a:cubicBezTo>
                        <a:pt x="53" y="60"/>
                        <a:pt x="54" y="60"/>
                        <a:pt x="54" y="61"/>
                      </a:cubicBezTo>
                      <a:cubicBezTo>
                        <a:pt x="53" y="61"/>
                        <a:pt x="51" y="61"/>
                        <a:pt x="52" y="62"/>
                      </a:cubicBezTo>
                      <a:cubicBezTo>
                        <a:pt x="51" y="62"/>
                        <a:pt x="51" y="62"/>
                        <a:pt x="51" y="62"/>
                      </a:cubicBezTo>
                      <a:cubicBezTo>
                        <a:pt x="51" y="63"/>
                        <a:pt x="50" y="64"/>
                        <a:pt x="50" y="65"/>
                      </a:cubicBezTo>
                      <a:cubicBezTo>
                        <a:pt x="49" y="64"/>
                        <a:pt x="49" y="65"/>
                        <a:pt x="48" y="66"/>
                      </a:cubicBezTo>
                      <a:cubicBezTo>
                        <a:pt x="48" y="67"/>
                        <a:pt x="47" y="67"/>
                        <a:pt x="47" y="66"/>
                      </a:cubicBezTo>
                      <a:cubicBezTo>
                        <a:pt x="47" y="66"/>
                        <a:pt x="46" y="66"/>
                        <a:pt x="46" y="67"/>
                      </a:cubicBezTo>
                      <a:cubicBezTo>
                        <a:pt x="45" y="67"/>
                        <a:pt x="45" y="67"/>
                        <a:pt x="45" y="67"/>
                      </a:cubicBezTo>
                      <a:cubicBezTo>
                        <a:pt x="45" y="67"/>
                        <a:pt x="45" y="67"/>
                        <a:pt x="45" y="67"/>
                      </a:cubicBezTo>
                      <a:cubicBezTo>
                        <a:pt x="44" y="67"/>
                        <a:pt x="44" y="68"/>
                        <a:pt x="44" y="69"/>
                      </a:cubicBezTo>
                      <a:cubicBezTo>
                        <a:pt x="43" y="69"/>
                        <a:pt x="43" y="69"/>
                        <a:pt x="43" y="69"/>
                      </a:cubicBezTo>
                      <a:cubicBezTo>
                        <a:pt x="42" y="69"/>
                        <a:pt x="42" y="69"/>
                        <a:pt x="41" y="71"/>
                      </a:cubicBezTo>
                      <a:cubicBezTo>
                        <a:pt x="40" y="70"/>
                        <a:pt x="40" y="70"/>
                        <a:pt x="40" y="70"/>
                      </a:cubicBezTo>
                      <a:cubicBezTo>
                        <a:pt x="40" y="71"/>
                        <a:pt x="37" y="69"/>
                        <a:pt x="36" y="71"/>
                      </a:cubicBezTo>
                      <a:cubicBezTo>
                        <a:pt x="36" y="71"/>
                        <a:pt x="36" y="70"/>
                        <a:pt x="36" y="70"/>
                      </a:cubicBezTo>
                      <a:cubicBezTo>
                        <a:pt x="35" y="71"/>
                        <a:pt x="34" y="71"/>
                        <a:pt x="33" y="70"/>
                      </a:cubicBezTo>
                      <a:cubicBezTo>
                        <a:pt x="32" y="70"/>
                        <a:pt x="32" y="70"/>
                        <a:pt x="31" y="72"/>
                      </a:cubicBezTo>
                      <a:cubicBezTo>
                        <a:pt x="30" y="73"/>
                        <a:pt x="30" y="73"/>
                        <a:pt x="30" y="73"/>
                      </a:cubicBezTo>
                      <a:cubicBezTo>
                        <a:pt x="32" y="73"/>
                        <a:pt x="30" y="74"/>
                        <a:pt x="30" y="75"/>
                      </a:cubicBezTo>
                      <a:cubicBezTo>
                        <a:pt x="30" y="75"/>
                        <a:pt x="29" y="73"/>
                        <a:pt x="29" y="73"/>
                      </a:cubicBezTo>
                      <a:cubicBezTo>
                        <a:pt x="30" y="74"/>
                        <a:pt x="30" y="74"/>
                        <a:pt x="30" y="74"/>
                      </a:cubicBezTo>
                      <a:cubicBezTo>
                        <a:pt x="30" y="72"/>
                        <a:pt x="28" y="73"/>
                        <a:pt x="28" y="71"/>
                      </a:cubicBezTo>
                      <a:cubicBezTo>
                        <a:pt x="25" y="71"/>
                        <a:pt x="22" y="69"/>
                        <a:pt x="20" y="67"/>
                      </a:cubicBezTo>
                      <a:cubicBezTo>
                        <a:pt x="19" y="69"/>
                        <a:pt x="19" y="69"/>
                        <a:pt x="19" y="69"/>
                      </a:cubicBezTo>
                      <a:cubicBezTo>
                        <a:pt x="19" y="68"/>
                        <a:pt x="19" y="68"/>
                        <a:pt x="19" y="68"/>
                      </a:cubicBezTo>
                      <a:cubicBezTo>
                        <a:pt x="19" y="68"/>
                        <a:pt x="19" y="67"/>
                        <a:pt x="20" y="67"/>
                      </a:cubicBezTo>
                      <a:cubicBezTo>
                        <a:pt x="20" y="66"/>
                        <a:pt x="18" y="67"/>
                        <a:pt x="18" y="67"/>
                      </a:cubicBezTo>
                      <a:cubicBezTo>
                        <a:pt x="17" y="66"/>
                        <a:pt x="20" y="66"/>
                        <a:pt x="19" y="66"/>
                      </a:cubicBezTo>
                      <a:cubicBezTo>
                        <a:pt x="19" y="66"/>
                        <a:pt x="19" y="66"/>
                        <a:pt x="19" y="66"/>
                      </a:cubicBezTo>
                      <a:cubicBezTo>
                        <a:pt x="19" y="66"/>
                        <a:pt x="19" y="66"/>
                        <a:pt x="19" y="66"/>
                      </a:cubicBezTo>
                      <a:cubicBezTo>
                        <a:pt x="18" y="66"/>
                        <a:pt x="17" y="67"/>
                        <a:pt x="17" y="66"/>
                      </a:cubicBezTo>
                      <a:cubicBezTo>
                        <a:pt x="17" y="65"/>
                        <a:pt x="17" y="65"/>
                        <a:pt x="17" y="65"/>
                      </a:cubicBezTo>
                      <a:cubicBezTo>
                        <a:pt x="17" y="65"/>
                        <a:pt x="17" y="65"/>
                        <a:pt x="17" y="65"/>
                      </a:cubicBezTo>
                      <a:cubicBezTo>
                        <a:pt x="17" y="65"/>
                        <a:pt x="16" y="64"/>
                        <a:pt x="16" y="64"/>
                      </a:cubicBezTo>
                      <a:cubicBezTo>
                        <a:pt x="16" y="65"/>
                        <a:pt x="16" y="65"/>
                        <a:pt x="16" y="65"/>
                      </a:cubicBezTo>
                      <a:cubicBezTo>
                        <a:pt x="15" y="65"/>
                        <a:pt x="15" y="64"/>
                        <a:pt x="14" y="65"/>
                      </a:cubicBezTo>
                      <a:cubicBezTo>
                        <a:pt x="15" y="63"/>
                        <a:pt x="12" y="61"/>
                        <a:pt x="12" y="60"/>
                      </a:cubicBezTo>
                      <a:cubicBezTo>
                        <a:pt x="11" y="60"/>
                        <a:pt x="11" y="59"/>
                        <a:pt x="11" y="58"/>
                      </a:cubicBezTo>
                      <a:cubicBezTo>
                        <a:pt x="10" y="58"/>
                        <a:pt x="9" y="59"/>
                        <a:pt x="9" y="58"/>
                      </a:cubicBezTo>
                      <a:cubicBezTo>
                        <a:pt x="12" y="57"/>
                        <a:pt x="10" y="56"/>
                        <a:pt x="11" y="55"/>
                      </a:cubicBezTo>
                      <a:cubicBezTo>
                        <a:pt x="10" y="56"/>
                        <a:pt x="10" y="53"/>
                        <a:pt x="9" y="54"/>
                      </a:cubicBezTo>
                      <a:cubicBezTo>
                        <a:pt x="9" y="53"/>
                        <a:pt x="10" y="54"/>
                        <a:pt x="10" y="53"/>
                      </a:cubicBezTo>
                      <a:cubicBezTo>
                        <a:pt x="9" y="52"/>
                        <a:pt x="10" y="49"/>
                        <a:pt x="10" y="47"/>
                      </a:cubicBezTo>
                      <a:cubicBezTo>
                        <a:pt x="9" y="47"/>
                        <a:pt x="9" y="48"/>
                        <a:pt x="8" y="47"/>
                      </a:cubicBezTo>
                      <a:cubicBezTo>
                        <a:pt x="10" y="46"/>
                        <a:pt x="10" y="46"/>
                        <a:pt x="10" y="46"/>
                      </a:cubicBezTo>
                      <a:cubicBezTo>
                        <a:pt x="10" y="45"/>
                        <a:pt x="8" y="45"/>
                        <a:pt x="9" y="45"/>
                      </a:cubicBezTo>
                      <a:cubicBezTo>
                        <a:pt x="9" y="45"/>
                        <a:pt x="8" y="45"/>
                        <a:pt x="8" y="45"/>
                      </a:cubicBezTo>
                      <a:cubicBezTo>
                        <a:pt x="9" y="43"/>
                        <a:pt x="9" y="40"/>
                        <a:pt x="9" y="38"/>
                      </a:cubicBezTo>
                      <a:cubicBezTo>
                        <a:pt x="9" y="36"/>
                        <a:pt x="10" y="34"/>
                        <a:pt x="12" y="32"/>
                      </a:cubicBezTo>
                      <a:cubicBezTo>
                        <a:pt x="11" y="33"/>
                        <a:pt x="11" y="32"/>
                        <a:pt x="12" y="32"/>
                      </a:cubicBezTo>
                      <a:cubicBezTo>
                        <a:pt x="11" y="32"/>
                        <a:pt x="11" y="31"/>
                        <a:pt x="10" y="31"/>
                      </a:cubicBezTo>
                      <a:cubicBezTo>
                        <a:pt x="10" y="31"/>
                        <a:pt x="12" y="30"/>
                        <a:pt x="12" y="30"/>
                      </a:cubicBezTo>
                      <a:cubicBezTo>
                        <a:pt x="11" y="29"/>
                        <a:pt x="13" y="28"/>
                        <a:pt x="12" y="28"/>
                      </a:cubicBezTo>
                      <a:cubicBezTo>
                        <a:pt x="12" y="28"/>
                        <a:pt x="12" y="28"/>
                        <a:pt x="12" y="28"/>
                      </a:cubicBezTo>
                      <a:cubicBezTo>
                        <a:pt x="11" y="27"/>
                        <a:pt x="8" y="28"/>
                        <a:pt x="6" y="27"/>
                      </a:cubicBezTo>
                      <a:cubicBezTo>
                        <a:pt x="8" y="29"/>
                        <a:pt x="3" y="29"/>
                        <a:pt x="5" y="31"/>
                      </a:cubicBezTo>
                      <a:cubicBezTo>
                        <a:pt x="4" y="31"/>
                        <a:pt x="4" y="31"/>
                        <a:pt x="4" y="31"/>
                      </a:cubicBezTo>
                      <a:cubicBezTo>
                        <a:pt x="5" y="31"/>
                        <a:pt x="5" y="32"/>
                        <a:pt x="4" y="33"/>
                      </a:cubicBezTo>
                      <a:cubicBezTo>
                        <a:pt x="4" y="32"/>
                        <a:pt x="4" y="32"/>
                        <a:pt x="4" y="32"/>
                      </a:cubicBezTo>
                      <a:cubicBezTo>
                        <a:pt x="3" y="35"/>
                        <a:pt x="2" y="36"/>
                        <a:pt x="1" y="39"/>
                      </a:cubicBezTo>
                      <a:cubicBezTo>
                        <a:pt x="2" y="39"/>
                        <a:pt x="2" y="39"/>
                        <a:pt x="2" y="39"/>
                      </a:cubicBezTo>
                      <a:cubicBezTo>
                        <a:pt x="2" y="39"/>
                        <a:pt x="2" y="39"/>
                        <a:pt x="2" y="40"/>
                      </a:cubicBezTo>
                      <a:cubicBezTo>
                        <a:pt x="3" y="41"/>
                        <a:pt x="2" y="38"/>
                        <a:pt x="3" y="39"/>
                      </a:cubicBezTo>
                      <a:cubicBezTo>
                        <a:pt x="1" y="39"/>
                        <a:pt x="3" y="43"/>
                        <a:pt x="1" y="44"/>
                      </a:cubicBezTo>
                      <a:cubicBezTo>
                        <a:pt x="1" y="45"/>
                        <a:pt x="2" y="43"/>
                        <a:pt x="2" y="44"/>
                      </a:cubicBezTo>
                      <a:cubicBezTo>
                        <a:pt x="1" y="45"/>
                        <a:pt x="1" y="45"/>
                        <a:pt x="1" y="45"/>
                      </a:cubicBezTo>
                      <a:cubicBezTo>
                        <a:pt x="2" y="45"/>
                        <a:pt x="2" y="45"/>
                        <a:pt x="2" y="45"/>
                      </a:cubicBezTo>
                      <a:cubicBezTo>
                        <a:pt x="2" y="45"/>
                        <a:pt x="1" y="46"/>
                        <a:pt x="1" y="46"/>
                      </a:cubicBezTo>
                      <a:cubicBezTo>
                        <a:pt x="1" y="46"/>
                        <a:pt x="1" y="45"/>
                        <a:pt x="0" y="45"/>
                      </a:cubicBezTo>
                      <a:cubicBezTo>
                        <a:pt x="0" y="46"/>
                        <a:pt x="1" y="48"/>
                        <a:pt x="1" y="48"/>
                      </a:cubicBezTo>
                      <a:cubicBezTo>
                        <a:pt x="1" y="48"/>
                        <a:pt x="1" y="47"/>
                        <a:pt x="1" y="47"/>
                      </a:cubicBezTo>
                      <a:cubicBezTo>
                        <a:pt x="2" y="50"/>
                        <a:pt x="1" y="53"/>
                        <a:pt x="3" y="55"/>
                      </a:cubicBezTo>
                      <a:cubicBezTo>
                        <a:pt x="4" y="55"/>
                        <a:pt x="4" y="55"/>
                        <a:pt x="4" y="55"/>
                      </a:cubicBezTo>
                      <a:cubicBezTo>
                        <a:pt x="5" y="57"/>
                        <a:pt x="3" y="57"/>
                        <a:pt x="5" y="59"/>
                      </a:cubicBezTo>
                      <a:cubicBezTo>
                        <a:pt x="4" y="59"/>
                        <a:pt x="4" y="59"/>
                        <a:pt x="4" y="59"/>
                      </a:cubicBezTo>
                      <a:cubicBezTo>
                        <a:pt x="5" y="59"/>
                        <a:pt x="5" y="59"/>
                        <a:pt x="6" y="60"/>
                      </a:cubicBezTo>
                      <a:cubicBezTo>
                        <a:pt x="5" y="60"/>
                        <a:pt x="5" y="61"/>
                        <a:pt x="4" y="61"/>
                      </a:cubicBezTo>
                      <a:cubicBezTo>
                        <a:pt x="6" y="63"/>
                        <a:pt x="5" y="62"/>
                        <a:pt x="7" y="62"/>
                      </a:cubicBezTo>
                      <a:cubicBezTo>
                        <a:pt x="7" y="63"/>
                        <a:pt x="7" y="63"/>
                        <a:pt x="7" y="63"/>
                      </a:cubicBezTo>
                      <a:cubicBezTo>
                        <a:pt x="8" y="63"/>
                        <a:pt x="8" y="63"/>
                        <a:pt x="9" y="64"/>
                      </a:cubicBezTo>
                      <a:cubicBezTo>
                        <a:pt x="8" y="63"/>
                        <a:pt x="8" y="65"/>
                        <a:pt x="7" y="64"/>
                      </a:cubicBezTo>
                      <a:cubicBezTo>
                        <a:pt x="7" y="67"/>
                        <a:pt x="10" y="66"/>
                        <a:pt x="9" y="69"/>
                      </a:cubicBezTo>
                      <a:cubicBezTo>
                        <a:pt x="11" y="68"/>
                        <a:pt x="9" y="66"/>
                        <a:pt x="9" y="66"/>
                      </a:cubicBezTo>
                      <a:cubicBezTo>
                        <a:pt x="10" y="66"/>
                        <a:pt x="11" y="66"/>
                        <a:pt x="11" y="67"/>
                      </a:cubicBezTo>
                      <a:cubicBezTo>
                        <a:pt x="12" y="67"/>
                        <a:pt x="10" y="70"/>
                        <a:pt x="12" y="71"/>
                      </a:cubicBezTo>
                      <a:cubicBezTo>
                        <a:pt x="11" y="71"/>
                        <a:pt x="11" y="71"/>
                        <a:pt x="11" y="71"/>
                      </a:cubicBezTo>
                      <a:cubicBezTo>
                        <a:pt x="11" y="72"/>
                        <a:pt x="13" y="71"/>
                        <a:pt x="13" y="72"/>
                      </a:cubicBezTo>
                      <a:cubicBezTo>
                        <a:pt x="14" y="72"/>
                        <a:pt x="14" y="73"/>
                        <a:pt x="15" y="72"/>
                      </a:cubicBezTo>
                      <a:cubicBezTo>
                        <a:pt x="15" y="72"/>
                        <a:pt x="13" y="71"/>
                        <a:pt x="13" y="71"/>
                      </a:cubicBezTo>
                      <a:cubicBezTo>
                        <a:pt x="14" y="72"/>
                        <a:pt x="16" y="71"/>
                        <a:pt x="17" y="72"/>
                      </a:cubicBezTo>
                      <a:cubicBezTo>
                        <a:pt x="17" y="72"/>
                        <a:pt x="16" y="73"/>
                        <a:pt x="15" y="73"/>
                      </a:cubicBezTo>
                      <a:cubicBezTo>
                        <a:pt x="16" y="73"/>
                        <a:pt x="16" y="73"/>
                        <a:pt x="17" y="73"/>
                      </a:cubicBezTo>
                      <a:cubicBezTo>
                        <a:pt x="16" y="75"/>
                        <a:pt x="15" y="73"/>
                        <a:pt x="13" y="73"/>
                      </a:cubicBezTo>
                      <a:cubicBezTo>
                        <a:pt x="13" y="74"/>
                        <a:pt x="15" y="73"/>
                        <a:pt x="14" y="74"/>
                      </a:cubicBezTo>
                      <a:cubicBezTo>
                        <a:pt x="16" y="73"/>
                        <a:pt x="15" y="76"/>
                        <a:pt x="17" y="75"/>
                      </a:cubicBezTo>
                      <a:cubicBezTo>
                        <a:pt x="17" y="76"/>
                        <a:pt x="17" y="76"/>
                        <a:pt x="17" y="76"/>
                      </a:cubicBezTo>
                      <a:cubicBezTo>
                        <a:pt x="17" y="76"/>
                        <a:pt x="18" y="75"/>
                        <a:pt x="18" y="76"/>
                      </a:cubicBezTo>
                      <a:cubicBezTo>
                        <a:pt x="17" y="76"/>
                        <a:pt x="17" y="76"/>
                        <a:pt x="17" y="76"/>
                      </a:cubicBezTo>
                      <a:cubicBezTo>
                        <a:pt x="18" y="76"/>
                        <a:pt x="18" y="78"/>
                        <a:pt x="20" y="78"/>
                      </a:cubicBezTo>
                      <a:cubicBezTo>
                        <a:pt x="17" y="77"/>
                        <a:pt x="20" y="77"/>
                        <a:pt x="19" y="76"/>
                      </a:cubicBezTo>
                      <a:cubicBezTo>
                        <a:pt x="22" y="76"/>
                        <a:pt x="19" y="79"/>
                        <a:pt x="23" y="79"/>
                      </a:cubicBezTo>
                      <a:cubicBezTo>
                        <a:pt x="22" y="79"/>
                        <a:pt x="21" y="78"/>
                        <a:pt x="22" y="78"/>
                      </a:cubicBezTo>
                      <a:cubicBezTo>
                        <a:pt x="23" y="79"/>
                        <a:pt x="23" y="79"/>
                        <a:pt x="23" y="80"/>
                      </a:cubicBezTo>
                      <a:cubicBezTo>
                        <a:pt x="25" y="80"/>
                        <a:pt x="23" y="79"/>
                        <a:pt x="24" y="78"/>
                      </a:cubicBezTo>
                      <a:cubicBezTo>
                        <a:pt x="25" y="80"/>
                        <a:pt x="25" y="78"/>
                        <a:pt x="26" y="78"/>
                      </a:cubicBezTo>
                      <a:cubicBezTo>
                        <a:pt x="26" y="79"/>
                        <a:pt x="26" y="79"/>
                        <a:pt x="26" y="79"/>
                      </a:cubicBezTo>
                      <a:cubicBezTo>
                        <a:pt x="28" y="80"/>
                        <a:pt x="27" y="77"/>
                        <a:pt x="29" y="78"/>
                      </a:cubicBezTo>
                      <a:cubicBezTo>
                        <a:pt x="28" y="79"/>
                        <a:pt x="28" y="79"/>
                        <a:pt x="28" y="79"/>
                      </a:cubicBezTo>
                      <a:cubicBezTo>
                        <a:pt x="29" y="79"/>
                        <a:pt x="29" y="79"/>
                        <a:pt x="29" y="79"/>
                      </a:cubicBezTo>
                      <a:cubicBezTo>
                        <a:pt x="29" y="80"/>
                        <a:pt x="29" y="80"/>
                        <a:pt x="29" y="80"/>
                      </a:cubicBezTo>
                      <a:cubicBezTo>
                        <a:pt x="30" y="79"/>
                        <a:pt x="30" y="79"/>
                        <a:pt x="31" y="80"/>
                      </a:cubicBezTo>
                      <a:cubicBezTo>
                        <a:pt x="31" y="79"/>
                        <a:pt x="31" y="78"/>
                        <a:pt x="32" y="78"/>
                      </a:cubicBezTo>
                      <a:cubicBezTo>
                        <a:pt x="33" y="78"/>
                        <a:pt x="32" y="79"/>
                        <a:pt x="33" y="79"/>
                      </a:cubicBezTo>
                      <a:cubicBezTo>
                        <a:pt x="33" y="79"/>
                        <a:pt x="33" y="80"/>
                        <a:pt x="32" y="79"/>
                      </a:cubicBezTo>
                      <a:cubicBezTo>
                        <a:pt x="32" y="80"/>
                        <a:pt x="32" y="80"/>
                        <a:pt x="32" y="80"/>
                      </a:cubicBezTo>
                      <a:cubicBezTo>
                        <a:pt x="33" y="81"/>
                        <a:pt x="34" y="80"/>
                        <a:pt x="34" y="80"/>
                      </a:cubicBezTo>
                      <a:cubicBezTo>
                        <a:pt x="34" y="80"/>
                        <a:pt x="34" y="80"/>
                        <a:pt x="34" y="80"/>
                      </a:cubicBezTo>
                      <a:cubicBezTo>
                        <a:pt x="36" y="78"/>
                        <a:pt x="36" y="78"/>
                        <a:pt x="36" y="78"/>
                      </a:cubicBezTo>
                      <a:cubicBezTo>
                        <a:pt x="36" y="79"/>
                        <a:pt x="36" y="79"/>
                        <a:pt x="36" y="79"/>
                      </a:cubicBezTo>
                      <a:cubicBezTo>
                        <a:pt x="36" y="79"/>
                        <a:pt x="36" y="79"/>
                        <a:pt x="37" y="79"/>
                      </a:cubicBezTo>
                      <a:cubicBezTo>
                        <a:pt x="37" y="79"/>
                        <a:pt x="37" y="80"/>
                        <a:pt x="36" y="81"/>
                      </a:cubicBezTo>
                      <a:cubicBezTo>
                        <a:pt x="36" y="81"/>
                        <a:pt x="38" y="79"/>
                        <a:pt x="38" y="79"/>
                      </a:cubicBezTo>
                      <a:cubicBezTo>
                        <a:pt x="38" y="80"/>
                        <a:pt x="39" y="80"/>
                        <a:pt x="39" y="80"/>
                      </a:cubicBezTo>
                      <a:cubicBezTo>
                        <a:pt x="40" y="81"/>
                        <a:pt x="41" y="78"/>
                        <a:pt x="43" y="78"/>
                      </a:cubicBezTo>
                      <a:cubicBezTo>
                        <a:pt x="43" y="78"/>
                        <a:pt x="43" y="78"/>
                        <a:pt x="43" y="78"/>
                      </a:cubicBezTo>
                      <a:cubicBezTo>
                        <a:pt x="44" y="78"/>
                        <a:pt x="46" y="78"/>
                        <a:pt x="47" y="76"/>
                      </a:cubicBezTo>
                      <a:cubicBezTo>
                        <a:pt x="48" y="77"/>
                        <a:pt x="48" y="77"/>
                        <a:pt x="48" y="77"/>
                      </a:cubicBezTo>
                      <a:cubicBezTo>
                        <a:pt x="49" y="76"/>
                        <a:pt x="46" y="76"/>
                        <a:pt x="48" y="75"/>
                      </a:cubicBezTo>
                      <a:cubicBezTo>
                        <a:pt x="49" y="74"/>
                        <a:pt x="49" y="75"/>
                        <a:pt x="50" y="76"/>
                      </a:cubicBezTo>
                      <a:cubicBezTo>
                        <a:pt x="50" y="75"/>
                        <a:pt x="50" y="73"/>
                        <a:pt x="52" y="73"/>
                      </a:cubicBezTo>
                      <a:cubicBezTo>
                        <a:pt x="52" y="73"/>
                        <a:pt x="51" y="73"/>
                        <a:pt x="51" y="74"/>
                      </a:cubicBezTo>
                      <a:close/>
                      <a:moveTo>
                        <a:pt x="61" y="63"/>
                      </a:moveTo>
                      <a:cubicBezTo>
                        <a:pt x="61" y="64"/>
                        <a:pt x="61" y="65"/>
                        <a:pt x="61" y="64"/>
                      </a:cubicBezTo>
                      <a:cubicBezTo>
                        <a:pt x="60" y="63"/>
                        <a:pt x="61" y="64"/>
                        <a:pt x="61" y="63"/>
                      </a:cubicBezTo>
                      <a:close/>
                      <a:moveTo>
                        <a:pt x="69" y="43"/>
                      </a:moveTo>
                      <a:cubicBezTo>
                        <a:pt x="69" y="44"/>
                        <a:pt x="69" y="44"/>
                        <a:pt x="69" y="44"/>
                      </a:cubicBezTo>
                      <a:cubicBezTo>
                        <a:pt x="69" y="44"/>
                        <a:pt x="69" y="44"/>
                        <a:pt x="69" y="43"/>
                      </a:cubicBezTo>
                      <a:close/>
                      <a:moveTo>
                        <a:pt x="42" y="6"/>
                      </a:moveTo>
                      <a:cubicBezTo>
                        <a:pt x="42" y="6"/>
                        <a:pt x="42" y="6"/>
                        <a:pt x="42" y="6"/>
                      </a:cubicBezTo>
                      <a:cubicBezTo>
                        <a:pt x="43" y="7"/>
                        <a:pt x="42" y="7"/>
                        <a:pt x="42" y="6"/>
                      </a:cubicBezTo>
                      <a:close/>
                      <a:moveTo>
                        <a:pt x="41" y="6"/>
                      </a:moveTo>
                      <a:cubicBezTo>
                        <a:pt x="41" y="6"/>
                        <a:pt x="41" y="6"/>
                        <a:pt x="41" y="6"/>
                      </a:cubicBezTo>
                      <a:cubicBezTo>
                        <a:pt x="41" y="6"/>
                        <a:pt x="41" y="6"/>
                        <a:pt x="42" y="6"/>
                      </a:cubicBezTo>
                      <a:cubicBezTo>
                        <a:pt x="42" y="6"/>
                        <a:pt x="41" y="6"/>
                        <a:pt x="41" y="6"/>
                      </a:cubicBezTo>
                      <a:close/>
                      <a:moveTo>
                        <a:pt x="17" y="65"/>
                      </a:moveTo>
                      <a:cubicBezTo>
                        <a:pt x="17" y="66"/>
                        <a:pt x="17" y="66"/>
                        <a:pt x="17" y="66"/>
                      </a:cubicBezTo>
                      <a:cubicBezTo>
                        <a:pt x="16" y="65"/>
                        <a:pt x="17" y="65"/>
                        <a:pt x="1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7" name="Freeform 551">
                  <a:extLst>
                    <a:ext uri="{FF2B5EF4-FFF2-40B4-BE49-F238E27FC236}">
                      <a16:creationId xmlns:a16="http://schemas.microsoft.com/office/drawing/2014/main" id="{63DBB7F6-57F8-44F8-84CB-749ED6EC6C19}"/>
                    </a:ext>
                  </a:extLst>
                </p:cNvPr>
                <p:cNvSpPr>
                  <a:spLocks/>
                </p:cNvSpPr>
                <p:nvPr userDrawn="1"/>
              </p:nvSpPr>
              <p:spPr bwMode="auto">
                <a:xfrm>
                  <a:off x="4694" y="8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8" name="Freeform 552">
                  <a:extLst>
                    <a:ext uri="{FF2B5EF4-FFF2-40B4-BE49-F238E27FC236}">
                      <a16:creationId xmlns:a16="http://schemas.microsoft.com/office/drawing/2014/main" id="{CC1D7CCF-63FE-42EA-B8E4-B4AADE49E124}"/>
                    </a:ext>
                  </a:extLst>
                </p:cNvPr>
                <p:cNvSpPr>
                  <a:spLocks/>
                </p:cNvSpPr>
                <p:nvPr userDrawn="1"/>
              </p:nvSpPr>
              <p:spPr bwMode="auto">
                <a:xfrm>
                  <a:off x="4565" y="967"/>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9" name="Freeform 553">
                  <a:extLst>
                    <a:ext uri="{FF2B5EF4-FFF2-40B4-BE49-F238E27FC236}">
                      <a16:creationId xmlns:a16="http://schemas.microsoft.com/office/drawing/2014/main" id="{0881DD2D-4919-4267-A209-8E11DF5AC9DE}"/>
                    </a:ext>
                  </a:extLst>
                </p:cNvPr>
                <p:cNvSpPr>
                  <a:spLocks/>
                </p:cNvSpPr>
                <p:nvPr userDrawn="1"/>
              </p:nvSpPr>
              <p:spPr bwMode="auto">
                <a:xfrm>
                  <a:off x="4650" y="59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0" name="Freeform 554">
                  <a:extLst>
                    <a:ext uri="{FF2B5EF4-FFF2-40B4-BE49-F238E27FC236}">
                      <a16:creationId xmlns:a16="http://schemas.microsoft.com/office/drawing/2014/main" id="{FAB93212-4660-419E-BBA4-338744056AD7}"/>
                    </a:ext>
                  </a:extLst>
                </p:cNvPr>
                <p:cNvSpPr>
                  <a:spLocks/>
                </p:cNvSpPr>
                <p:nvPr userDrawn="1"/>
              </p:nvSpPr>
              <p:spPr bwMode="auto">
                <a:xfrm>
                  <a:off x="4530" y="61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1" name="Freeform 555">
                  <a:extLst>
                    <a:ext uri="{FF2B5EF4-FFF2-40B4-BE49-F238E27FC236}">
                      <a16:creationId xmlns:a16="http://schemas.microsoft.com/office/drawing/2014/main" id="{0F1DBECD-DF31-4DCE-AA31-F991B2DDF80F}"/>
                    </a:ext>
                  </a:extLst>
                </p:cNvPr>
                <p:cNvSpPr>
                  <a:spLocks/>
                </p:cNvSpPr>
                <p:nvPr userDrawn="1"/>
              </p:nvSpPr>
              <p:spPr bwMode="auto">
                <a:xfrm>
                  <a:off x="4490" y="60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0"/>
                        <a:pt x="0" y="1"/>
                      </a:cubicBezTo>
                      <a:cubicBezTo>
                        <a:pt x="0" y="1"/>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2" name="Freeform 556">
                  <a:extLst>
                    <a:ext uri="{FF2B5EF4-FFF2-40B4-BE49-F238E27FC236}">
                      <a16:creationId xmlns:a16="http://schemas.microsoft.com/office/drawing/2014/main" id="{1E1AA03B-F1A7-4794-9E7E-D14225FFB170}"/>
                    </a:ext>
                  </a:extLst>
                </p:cNvPr>
                <p:cNvSpPr>
                  <a:spLocks/>
                </p:cNvSpPr>
                <p:nvPr userDrawn="1"/>
              </p:nvSpPr>
              <p:spPr bwMode="auto">
                <a:xfrm>
                  <a:off x="4520" y="603"/>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1"/>
                      </a:cubicBezTo>
                      <a:cubicBezTo>
                        <a:pt x="0" y="1"/>
                        <a:pt x="0" y="1"/>
                        <a:pt x="0" y="1"/>
                      </a:cubicBezTo>
                      <a:cubicBezTo>
                        <a:pt x="0" y="2"/>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3" name="Freeform 557">
                  <a:extLst>
                    <a:ext uri="{FF2B5EF4-FFF2-40B4-BE49-F238E27FC236}">
                      <a16:creationId xmlns:a16="http://schemas.microsoft.com/office/drawing/2014/main" id="{92E3BF74-2860-49E8-82BE-B504F1B21BA2}"/>
                    </a:ext>
                  </a:extLst>
                </p:cNvPr>
                <p:cNvSpPr>
                  <a:spLocks/>
                </p:cNvSpPr>
                <p:nvPr userDrawn="1"/>
              </p:nvSpPr>
              <p:spPr bwMode="auto">
                <a:xfrm>
                  <a:off x="4515" y="60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4" name="Freeform 558">
                  <a:extLst>
                    <a:ext uri="{FF2B5EF4-FFF2-40B4-BE49-F238E27FC236}">
                      <a16:creationId xmlns:a16="http://schemas.microsoft.com/office/drawing/2014/main" id="{B3E11847-1378-4243-A796-1EF014650CBB}"/>
                    </a:ext>
                  </a:extLst>
                </p:cNvPr>
                <p:cNvSpPr>
                  <a:spLocks/>
                </p:cNvSpPr>
                <p:nvPr userDrawn="1"/>
              </p:nvSpPr>
              <p:spPr bwMode="auto">
                <a:xfrm>
                  <a:off x="4550" y="608"/>
                  <a:ext cx="5" cy="1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5" name="Freeform 559">
                  <a:extLst>
                    <a:ext uri="{FF2B5EF4-FFF2-40B4-BE49-F238E27FC236}">
                      <a16:creationId xmlns:a16="http://schemas.microsoft.com/office/drawing/2014/main" id="{E6A270A2-66C9-48EB-9A20-39BAACCB74C4}"/>
                    </a:ext>
                  </a:extLst>
                </p:cNvPr>
                <p:cNvSpPr>
                  <a:spLocks/>
                </p:cNvSpPr>
                <p:nvPr userDrawn="1"/>
              </p:nvSpPr>
              <p:spPr bwMode="auto">
                <a:xfrm>
                  <a:off x="4520" y="59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6" name="Freeform 560">
                  <a:extLst>
                    <a:ext uri="{FF2B5EF4-FFF2-40B4-BE49-F238E27FC236}">
                      <a16:creationId xmlns:a16="http://schemas.microsoft.com/office/drawing/2014/main" id="{910DD67B-B529-4D2E-8ED0-3A25E74C34ED}"/>
                    </a:ext>
                  </a:extLst>
                </p:cNvPr>
                <p:cNvSpPr>
                  <a:spLocks/>
                </p:cNvSpPr>
                <p:nvPr userDrawn="1"/>
              </p:nvSpPr>
              <p:spPr bwMode="auto">
                <a:xfrm>
                  <a:off x="4535" y="5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7" name="Freeform 561">
                  <a:extLst>
                    <a:ext uri="{FF2B5EF4-FFF2-40B4-BE49-F238E27FC236}">
                      <a16:creationId xmlns:a16="http://schemas.microsoft.com/office/drawing/2014/main" id="{E5CC2A43-E32C-4B03-8F5C-6E7EFC923A28}"/>
                    </a:ext>
                  </a:extLst>
                </p:cNvPr>
                <p:cNvSpPr>
                  <a:spLocks/>
                </p:cNvSpPr>
                <p:nvPr userDrawn="1"/>
              </p:nvSpPr>
              <p:spPr bwMode="auto">
                <a:xfrm>
                  <a:off x="4530" y="5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8" name="Freeform 562">
                  <a:extLst>
                    <a:ext uri="{FF2B5EF4-FFF2-40B4-BE49-F238E27FC236}">
                      <a16:creationId xmlns:a16="http://schemas.microsoft.com/office/drawing/2014/main" id="{096ED12C-E55D-4CEB-B895-74EE5B7D0362}"/>
                    </a:ext>
                  </a:extLst>
                </p:cNvPr>
                <p:cNvSpPr>
                  <a:spLocks/>
                </p:cNvSpPr>
                <p:nvPr userDrawn="1"/>
              </p:nvSpPr>
              <p:spPr bwMode="auto">
                <a:xfrm>
                  <a:off x="4525" y="5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9" name="Freeform 563">
                  <a:extLst>
                    <a:ext uri="{FF2B5EF4-FFF2-40B4-BE49-F238E27FC236}">
                      <a16:creationId xmlns:a16="http://schemas.microsoft.com/office/drawing/2014/main" id="{78A6A007-0483-4525-A270-2B9F42B88F09}"/>
                    </a:ext>
                  </a:extLst>
                </p:cNvPr>
                <p:cNvSpPr>
                  <a:spLocks/>
                </p:cNvSpPr>
                <p:nvPr userDrawn="1"/>
              </p:nvSpPr>
              <p:spPr bwMode="auto">
                <a:xfrm>
                  <a:off x="4580" y="588"/>
                  <a:ext cx="10" cy="5"/>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1" y="1"/>
                      </a:cubicBezTo>
                      <a:cubicBezTo>
                        <a:pt x="2" y="1"/>
                        <a:pt x="1"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0" name="Freeform 564">
                  <a:extLst>
                    <a:ext uri="{FF2B5EF4-FFF2-40B4-BE49-F238E27FC236}">
                      <a16:creationId xmlns:a16="http://schemas.microsoft.com/office/drawing/2014/main" id="{5B043122-FFEE-4B65-B84E-FCA80CF785C3}"/>
                    </a:ext>
                  </a:extLst>
                </p:cNvPr>
                <p:cNvSpPr>
                  <a:spLocks/>
                </p:cNvSpPr>
                <p:nvPr userDrawn="1"/>
              </p:nvSpPr>
              <p:spPr bwMode="auto">
                <a:xfrm>
                  <a:off x="4570" y="57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1"/>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1" name="Freeform 565">
                  <a:extLst>
                    <a:ext uri="{FF2B5EF4-FFF2-40B4-BE49-F238E27FC236}">
                      <a16:creationId xmlns:a16="http://schemas.microsoft.com/office/drawing/2014/main" id="{939AEC9F-24D9-4D52-89C3-C72FC9F4BFDE}"/>
                    </a:ext>
                  </a:extLst>
                </p:cNvPr>
                <p:cNvSpPr>
                  <a:spLocks/>
                </p:cNvSpPr>
                <p:nvPr userDrawn="1"/>
              </p:nvSpPr>
              <p:spPr bwMode="auto">
                <a:xfrm>
                  <a:off x="4580" y="573"/>
                  <a:ext cx="15" cy="5"/>
                </a:xfrm>
                <a:custGeom>
                  <a:avLst/>
                  <a:gdLst>
                    <a:gd name="T0" fmla="*/ 1 w 3"/>
                    <a:gd name="T1" fmla="*/ 1 h 1"/>
                    <a:gd name="T2" fmla="*/ 1 w 3"/>
                    <a:gd name="T3" fmla="*/ 0 h 1"/>
                    <a:gd name="T4" fmla="*/ 1 w 3"/>
                    <a:gd name="T5" fmla="*/ 1 h 1"/>
                  </a:gdLst>
                  <a:ahLst/>
                  <a:cxnLst>
                    <a:cxn ang="0">
                      <a:pos x="T0" y="T1"/>
                    </a:cxn>
                    <a:cxn ang="0">
                      <a:pos x="T2" y="T3"/>
                    </a:cxn>
                    <a:cxn ang="0">
                      <a:pos x="T4" y="T5"/>
                    </a:cxn>
                  </a:cxnLst>
                  <a:rect l="0" t="0" r="r" b="b"/>
                  <a:pathLst>
                    <a:path w="3" h="1">
                      <a:moveTo>
                        <a:pt x="1" y="1"/>
                      </a:moveTo>
                      <a:cubicBezTo>
                        <a:pt x="1" y="1"/>
                        <a:pt x="3"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2" name="Freeform 566">
                  <a:extLst>
                    <a:ext uri="{FF2B5EF4-FFF2-40B4-BE49-F238E27FC236}">
                      <a16:creationId xmlns:a16="http://schemas.microsoft.com/office/drawing/2014/main" id="{26971F22-3A6C-4572-A7D1-988362F70F54}"/>
                    </a:ext>
                  </a:extLst>
                </p:cNvPr>
                <p:cNvSpPr>
                  <a:spLocks/>
                </p:cNvSpPr>
                <p:nvPr userDrawn="1"/>
              </p:nvSpPr>
              <p:spPr bwMode="auto">
                <a:xfrm>
                  <a:off x="4640" y="618"/>
                  <a:ext cx="5" cy="5"/>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3" name="Freeform 567">
                  <a:extLst>
                    <a:ext uri="{FF2B5EF4-FFF2-40B4-BE49-F238E27FC236}">
                      <a16:creationId xmlns:a16="http://schemas.microsoft.com/office/drawing/2014/main" id="{31025AE8-CAE4-4DBC-948A-258F7881DB3C}"/>
                    </a:ext>
                  </a:extLst>
                </p:cNvPr>
                <p:cNvSpPr>
                  <a:spLocks/>
                </p:cNvSpPr>
                <p:nvPr userDrawn="1"/>
              </p:nvSpPr>
              <p:spPr bwMode="auto">
                <a:xfrm>
                  <a:off x="4694" y="653"/>
                  <a:ext cx="10" cy="10"/>
                </a:xfrm>
                <a:custGeom>
                  <a:avLst/>
                  <a:gdLst>
                    <a:gd name="T0" fmla="*/ 2 w 2"/>
                    <a:gd name="T1" fmla="*/ 1 h 2"/>
                    <a:gd name="T2" fmla="*/ 1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1"/>
                        <a:pt x="1" y="0"/>
                      </a:cubicBezTo>
                      <a:cubicBezTo>
                        <a:pt x="0" y="0"/>
                        <a:pt x="1" y="1"/>
                        <a:pt x="0" y="1"/>
                      </a:cubicBezTo>
                      <a:cubicBezTo>
                        <a:pt x="1" y="2"/>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4" name="Freeform 568">
                  <a:extLst>
                    <a:ext uri="{FF2B5EF4-FFF2-40B4-BE49-F238E27FC236}">
                      <a16:creationId xmlns:a16="http://schemas.microsoft.com/office/drawing/2014/main" id="{30E7F8E5-9DB1-47CA-BEB8-5CAFE943A844}"/>
                    </a:ext>
                  </a:extLst>
                </p:cNvPr>
                <p:cNvSpPr>
                  <a:spLocks/>
                </p:cNvSpPr>
                <p:nvPr userDrawn="1"/>
              </p:nvSpPr>
              <p:spPr bwMode="auto">
                <a:xfrm>
                  <a:off x="4694" y="6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5" name="Freeform 569">
                  <a:extLst>
                    <a:ext uri="{FF2B5EF4-FFF2-40B4-BE49-F238E27FC236}">
                      <a16:creationId xmlns:a16="http://schemas.microsoft.com/office/drawing/2014/main" id="{A6C2FF2F-C568-4295-9C12-BC5240AE0DA1}"/>
                    </a:ext>
                  </a:extLst>
                </p:cNvPr>
                <p:cNvSpPr>
                  <a:spLocks/>
                </p:cNvSpPr>
                <p:nvPr userDrawn="1"/>
              </p:nvSpPr>
              <p:spPr bwMode="auto">
                <a:xfrm>
                  <a:off x="4416" y="7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6" name="Freeform 570">
                  <a:extLst>
                    <a:ext uri="{FF2B5EF4-FFF2-40B4-BE49-F238E27FC236}">
                      <a16:creationId xmlns:a16="http://schemas.microsoft.com/office/drawing/2014/main" id="{8D96E4CC-E9F3-4C4F-B369-D2DCD98CA74E}"/>
                    </a:ext>
                  </a:extLst>
                </p:cNvPr>
                <p:cNvSpPr>
                  <a:spLocks/>
                </p:cNvSpPr>
                <p:nvPr userDrawn="1"/>
              </p:nvSpPr>
              <p:spPr bwMode="auto">
                <a:xfrm>
                  <a:off x="4416" y="71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7" name="Freeform 571">
                  <a:extLst>
                    <a:ext uri="{FF2B5EF4-FFF2-40B4-BE49-F238E27FC236}">
                      <a16:creationId xmlns:a16="http://schemas.microsoft.com/office/drawing/2014/main" id="{512ACDE5-29CC-454E-8B0F-4F7BEB52EDD4}"/>
                    </a:ext>
                  </a:extLst>
                </p:cNvPr>
                <p:cNvSpPr>
                  <a:spLocks/>
                </p:cNvSpPr>
                <p:nvPr userDrawn="1"/>
              </p:nvSpPr>
              <p:spPr bwMode="auto">
                <a:xfrm>
                  <a:off x="4669" y="8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8" name="Freeform 572">
                  <a:extLst>
                    <a:ext uri="{FF2B5EF4-FFF2-40B4-BE49-F238E27FC236}">
                      <a16:creationId xmlns:a16="http://schemas.microsoft.com/office/drawing/2014/main" id="{EB3A7A54-A95B-446B-A348-3701E4377755}"/>
                    </a:ext>
                  </a:extLst>
                </p:cNvPr>
                <p:cNvSpPr>
                  <a:spLocks/>
                </p:cNvSpPr>
                <p:nvPr userDrawn="1"/>
              </p:nvSpPr>
              <p:spPr bwMode="auto">
                <a:xfrm>
                  <a:off x="4630" y="92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9" name="Freeform 573">
                  <a:extLst>
                    <a:ext uri="{FF2B5EF4-FFF2-40B4-BE49-F238E27FC236}">
                      <a16:creationId xmlns:a16="http://schemas.microsoft.com/office/drawing/2014/main" id="{FB7F61AD-753B-4EDC-88C8-0996EA9CE568}"/>
                    </a:ext>
                  </a:extLst>
                </p:cNvPr>
                <p:cNvSpPr>
                  <a:spLocks/>
                </p:cNvSpPr>
                <p:nvPr userDrawn="1"/>
              </p:nvSpPr>
              <p:spPr bwMode="auto">
                <a:xfrm>
                  <a:off x="4595" y="957"/>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1" y="1"/>
                        <a:pt x="2" y="1"/>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0" name="Freeform 574">
                  <a:extLst>
                    <a:ext uri="{FF2B5EF4-FFF2-40B4-BE49-F238E27FC236}">
                      <a16:creationId xmlns:a16="http://schemas.microsoft.com/office/drawing/2014/main" id="{4CDD161E-4091-4426-8CCC-449921E549B2}"/>
                    </a:ext>
                  </a:extLst>
                </p:cNvPr>
                <p:cNvSpPr>
                  <a:spLocks/>
                </p:cNvSpPr>
                <p:nvPr userDrawn="1"/>
              </p:nvSpPr>
              <p:spPr bwMode="auto">
                <a:xfrm>
                  <a:off x="4092" y="42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1" name="Freeform 575">
                  <a:extLst>
                    <a:ext uri="{FF2B5EF4-FFF2-40B4-BE49-F238E27FC236}">
                      <a16:creationId xmlns:a16="http://schemas.microsoft.com/office/drawing/2014/main" id="{6BA2A6D2-AC46-45FD-A282-6C6F6C8E4765}"/>
                    </a:ext>
                  </a:extLst>
                </p:cNvPr>
                <p:cNvSpPr>
                  <a:spLocks/>
                </p:cNvSpPr>
                <p:nvPr userDrawn="1"/>
              </p:nvSpPr>
              <p:spPr bwMode="auto">
                <a:xfrm>
                  <a:off x="4092" y="393"/>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2" name="Freeform 576">
                  <a:extLst>
                    <a:ext uri="{FF2B5EF4-FFF2-40B4-BE49-F238E27FC236}">
                      <a16:creationId xmlns:a16="http://schemas.microsoft.com/office/drawing/2014/main" id="{B21F4640-A8FC-41DB-AD54-337554DB4475}"/>
                    </a:ext>
                  </a:extLst>
                </p:cNvPr>
                <p:cNvSpPr>
                  <a:spLocks/>
                </p:cNvSpPr>
                <p:nvPr userDrawn="1"/>
              </p:nvSpPr>
              <p:spPr bwMode="auto">
                <a:xfrm>
                  <a:off x="4097" y="373"/>
                  <a:ext cx="10" cy="15"/>
                </a:xfrm>
                <a:custGeom>
                  <a:avLst/>
                  <a:gdLst>
                    <a:gd name="T0" fmla="*/ 2 w 2"/>
                    <a:gd name="T1" fmla="*/ 0 h 3"/>
                    <a:gd name="T2" fmla="*/ 0 w 2"/>
                    <a:gd name="T3" fmla="*/ 3 h 3"/>
                    <a:gd name="T4" fmla="*/ 0 w 2"/>
                    <a:gd name="T5" fmla="*/ 3 h 3"/>
                    <a:gd name="T6" fmla="*/ 1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1" y="2"/>
                        <a:pt x="0" y="3"/>
                      </a:cubicBezTo>
                      <a:cubicBezTo>
                        <a:pt x="0" y="3"/>
                        <a:pt x="0" y="3"/>
                        <a:pt x="0" y="3"/>
                      </a:cubicBezTo>
                      <a:cubicBezTo>
                        <a:pt x="1" y="3"/>
                        <a:pt x="1" y="3"/>
                        <a:pt x="1" y="3"/>
                      </a:cubicBezTo>
                      <a:cubicBezTo>
                        <a:pt x="1" y="2"/>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3" name="Freeform 577">
                  <a:extLst>
                    <a:ext uri="{FF2B5EF4-FFF2-40B4-BE49-F238E27FC236}">
                      <a16:creationId xmlns:a16="http://schemas.microsoft.com/office/drawing/2014/main" id="{6AB2A4D8-C1C3-4D03-B90C-9B3EDF77015C}"/>
                    </a:ext>
                  </a:extLst>
                </p:cNvPr>
                <p:cNvSpPr>
                  <a:spLocks/>
                </p:cNvSpPr>
                <p:nvPr userDrawn="1"/>
              </p:nvSpPr>
              <p:spPr bwMode="auto">
                <a:xfrm>
                  <a:off x="4122" y="368"/>
                  <a:ext cx="5" cy="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1" y="0"/>
                        <a:pt x="0" y="1"/>
                      </a:cubicBezTo>
                      <a:cubicBezTo>
                        <a:pt x="0" y="1"/>
                        <a:pt x="0"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4" name="Freeform 578">
                  <a:extLst>
                    <a:ext uri="{FF2B5EF4-FFF2-40B4-BE49-F238E27FC236}">
                      <a16:creationId xmlns:a16="http://schemas.microsoft.com/office/drawing/2014/main" id="{EC8F6D53-4B75-44CD-85B0-3F1F376B191C}"/>
                    </a:ext>
                  </a:extLst>
                </p:cNvPr>
                <p:cNvSpPr>
                  <a:spLocks/>
                </p:cNvSpPr>
                <p:nvPr userDrawn="1"/>
              </p:nvSpPr>
              <p:spPr bwMode="auto">
                <a:xfrm>
                  <a:off x="4122" y="373"/>
                  <a:ext cx="5"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5" name="Freeform 579">
                  <a:extLst>
                    <a:ext uri="{FF2B5EF4-FFF2-40B4-BE49-F238E27FC236}">
                      <a16:creationId xmlns:a16="http://schemas.microsoft.com/office/drawing/2014/main" id="{76D3A39E-3D9F-48E4-BADD-C314DB533E4F}"/>
                    </a:ext>
                  </a:extLst>
                </p:cNvPr>
                <p:cNvSpPr>
                  <a:spLocks/>
                </p:cNvSpPr>
                <p:nvPr userDrawn="1"/>
              </p:nvSpPr>
              <p:spPr bwMode="auto">
                <a:xfrm>
                  <a:off x="4132" y="358"/>
                  <a:ext cx="5" cy="5"/>
                </a:xfrm>
                <a:custGeom>
                  <a:avLst/>
                  <a:gdLst>
                    <a:gd name="T0" fmla="*/ 0 w 1"/>
                    <a:gd name="T1" fmla="*/ 1 h 1"/>
                    <a:gd name="T2" fmla="*/ 0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0"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6" name="Freeform 580">
                  <a:extLst>
                    <a:ext uri="{FF2B5EF4-FFF2-40B4-BE49-F238E27FC236}">
                      <a16:creationId xmlns:a16="http://schemas.microsoft.com/office/drawing/2014/main" id="{6E8D4936-9B79-4F79-B9E8-205679D2A21D}"/>
                    </a:ext>
                  </a:extLst>
                </p:cNvPr>
                <p:cNvSpPr>
                  <a:spLocks/>
                </p:cNvSpPr>
                <p:nvPr userDrawn="1"/>
              </p:nvSpPr>
              <p:spPr bwMode="auto">
                <a:xfrm>
                  <a:off x="4127" y="3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7" name="Freeform 581">
                  <a:extLst>
                    <a:ext uri="{FF2B5EF4-FFF2-40B4-BE49-F238E27FC236}">
                      <a16:creationId xmlns:a16="http://schemas.microsoft.com/office/drawing/2014/main" id="{AAA8CB42-4ED6-408B-AA19-4FF515A9E748}"/>
                    </a:ext>
                  </a:extLst>
                </p:cNvPr>
                <p:cNvSpPr>
                  <a:spLocks/>
                </p:cNvSpPr>
                <p:nvPr userDrawn="1"/>
              </p:nvSpPr>
              <p:spPr bwMode="auto">
                <a:xfrm>
                  <a:off x="4122" y="3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8" name="Freeform 582">
                  <a:extLst>
                    <a:ext uri="{FF2B5EF4-FFF2-40B4-BE49-F238E27FC236}">
                      <a16:creationId xmlns:a16="http://schemas.microsoft.com/office/drawing/2014/main" id="{C107E6B2-916A-4696-8092-E0C33116BEA5}"/>
                    </a:ext>
                  </a:extLst>
                </p:cNvPr>
                <p:cNvSpPr>
                  <a:spLocks/>
                </p:cNvSpPr>
                <p:nvPr userDrawn="1"/>
              </p:nvSpPr>
              <p:spPr bwMode="auto">
                <a:xfrm>
                  <a:off x="4117" y="363"/>
                  <a:ext cx="10" cy="5"/>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9" name="Freeform 583">
                  <a:extLst>
                    <a:ext uri="{FF2B5EF4-FFF2-40B4-BE49-F238E27FC236}">
                      <a16:creationId xmlns:a16="http://schemas.microsoft.com/office/drawing/2014/main" id="{CD42DD8B-36BD-4184-B916-2F5F79B9AF5D}"/>
                    </a:ext>
                  </a:extLst>
                </p:cNvPr>
                <p:cNvSpPr>
                  <a:spLocks/>
                </p:cNvSpPr>
                <p:nvPr userDrawn="1"/>
              </p:nvSpPr>
              <p:spPr bwMode="auto">
                <a:xfrm>
                  <a:off x="4097" y="368"/>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0" name="Freeform 584">
                  <a:extLst>
                    <a:ext uri="{FF2B5EF4-FFF2-40B4-BE49-F238E27FC236}">
                      <a16:creationId xmlns:a16="http://schemas.microsoft.com/office/drawing/2014/main" id="{F284CD39-93D2-4F2F-84B4-F7AB9243F7E7}"/>
                    </a:ext>
                  </a:extLst>
                </p:cNvPr>
                <p:cNvSpPr>
                  <a:spLocks/>
                </p:cNvSpPr>
                <p:nvPr userDrawn="1"/>
              </p:nvSpPr>
              <p:spPr bwMode="auto">
                <a:xfrm>
                  <a:off x="4137" y="343"/>
                  <a:ext cx="10" cy="5"/>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0" y="0"/>
                      </a:cubicBezTo>
                      <a:cubicBezTo>
                        <a:pt x="0" y="1"/>
                        <a:pt x="0" y="1"/>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1" name="Freeform 585">
                  <a:extLst>
                    <a:ext uri="{FF2B5EF4-FFF2-40B4-BE49-F238E27FC236}">
                      <a16:creationId xmlns:a16="http://schemas.microsoft.com/office/drawing/2014/main" id="{EFCCEB79-B50E-4A18-9708-9910AA264433}"/>
                    </a:ext>
                  </a:extLst>
                </p:cNvPr>
                <p:cNvSpPr>
                  <a:spLocks/>
                </p:cNvSpPr>
                <p:nvPr userDrawn="1"/>
              </p:nvSpPr>
              <p:spPr bwMode="auto">
                <a:xfrm>
                  <a:off x="4137" y="33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2" name="Freeform 586">
                  <a:extLst>
                    <a:ext uri="{FF2B5EF4-FFF2-40B4-BE49-F238E27FC236}">
                      <a16:creationId xmlns:a16="http://schemas.microsoft.com/office/drawing/2014/main" id="{F835B969-8545-4666-B800-995EBA8099DC}"/>
                    </a:ext>
                  </a:extLst>
                </p:cNvPr>
                <p:cNvSpPr>
                  <a:spLocks/>
                </p:cNvSpPr>
                <p:nvPr userDrawn="1"/>
              </p:nvSpPr>
              <p:spPr bwMode="auto">
                <a:xfrm>
                  <a:off x="4122" y="348"/>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3" name="Freeform 587">
                  <a:extLst>
                    <a:ext uri="{FF2B5EF4-FFF2-40B4-BE49-F238E27FC236}">
                      <a16:creationId xmlns:a16="http://schemas.microsoft.com/office/drawing/2014/main" id="{BE102F83-1C5D-4416-86CC-5FD181BA0EC8}"/>
                    </a:ext>
                  </a:extLst>
                </p:cNvPr>
                <p:cNvSpPr>
                  <a:spLocks/>
                </p:cNvSpPr>
                <p:nvPr userDrawn="1"/>
              </p:nvSpPr>
              <p:spPr bwMode="auto">
                <a:xfrm>
                  <a:off x="4152" y="33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4" name="Freeform 588">
                  <a:extLst>
                    <a:ext uri="{FF2B5EF4-FFF2-40B4-BE49-F238E27FC236}">
                      <a16:creationId xmlns:a16="http://schemas.microsoft.com/office/drawing/2014/main" id="{FC7C1EEF-4D9D-444F-AE01-BE8EBDE0BCA9}"/>
                    </a:ext>
                  </a:extLst>
                </p:cNvPr>
                <p:cNvSpPr>
                  <a:spLocks/>
                </p:cNvSpPr>
                <p:nvPr userDrawn="1"/>
              </p:nvSpPr>
              <p:spPr bwMode="auto">
                <a:xfrm>
                  <a:off x="4162" y="323"/>
                  <a:ext cx="5" cy="10"/>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2"/>
                      </a:cubicBezTo>
                      <a:cubicBezTo>
                        <a:pt x="1"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5" name="Freeform 589">
                  <a:extLst>
                    <a:ext uri="{FF2B5EF4-FFF2-40B4-BE49-F238E27FC236}">
                      <a16:creationId xmlns:a16="http://schemas.microsoft.com/office/drawing/2014/main" id="{E133459D-A748-41D7-BB49-E4B136BB9318}"/>
                    </a:ext>
                  </a:extLst>
                </p:cNvPr>
                <p:cNvSpPr>
                  <a:spLocks/>
                </p:cNvSpPr>
                <p:nvPr userDrawn="1"/>
              </p:nvSpPr>
              <p:spPr bwMode="auto">
                <a:xfrm>
                  <a:off x="4167" y="31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6" name="Freeform 590">
                  <a:extLst>
                    <a:ext uri="{FF2B5EF4-FFF2-40B4-BE49-F238E27FC236}">
                      <a16:creationId xmlns:a16="http://schemas.microsoft.com/office/drawing/2014/main" id="{62BC0DBB-0765-4162-9617-2384D32D915B}"/>
                    </a:ext>
                  </a:extLst>
                </p:cNvPr>
                <p:cNvSpPr>
                  <a:spLocks/>
                </p:cNvSpPr>
                <p:nvPr userDrawn="1"/>
              </p:nvSpPr>
              <p:spPr bwMode="auto">
                <a:xfrm>
                  <a:off x="4142" y="333"/>
                  <a:ext cx="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7" name="Freeform 591">
                  <a:extLst>
                    <a:ext uri="{FF2B5EF4-FFF2-40B4-BE49-F238E27FC236}">
                      <a16:creationId xmlns:a16="http://schemas.microsoft.com/office/drawing/2014/main" id="{DD0F37E2-0277-432F-BE72-03EAB3E9C7A5}"/>
                    </a:ext>
                  </a:extLst>
                </p:cNvPr>
                <p:cNvSpPr>
                  <a:spLocks/>
                </p:cNvSpPr>
                <p:nvPr userDrawn="1"/>
              </p:nvSpPr>
              <p:spPr bwMode="auto">
                <a:xfrm>
                  <a:off x="4147" y="3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8" name="Freeform 592">
                  <a:extLst>
                    <a:ext uri="{FF2B5EF4-FFF2-40B4-BE49-F238E27FC236}">
                      <a16:creationId xmlns:a16="http://schemas.microsoft.com/office/drawing/2014/main" id="{475E6475-C87B-4691-848A-D8B6E6F543E5}"/>
                    </a:ext>
                  </a:extLst>
                </p:cNvPr>
                <p:cNvSpPr>
                  <a:spLocks/>
                </p:cNvSpPr>
                <p:nvPr userDrawn="1"/>
              </p:nvSpPr>
              <p:spPr bwMode="auto">
                <a:xfrm>
                  <a:off x="4142" y="3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9" name="Freeform 593">
                  <a:extLst>
                    <a:ext uri="{FF2B5EF4-FFF2-40B4-BE49-F238E27FC236}">
                      <a16:creationId xmlns:a16="http://schemas.microsoft.com/office/drawing/2014/main" id="{B117BE05-B475-4B1D-81B2-87F0AB9A6F5C}"/>
                    </a:ext>
                  </a:extLst>
                </p:cNvPr>
                <p:cNvSpPr>
                  <a:spLocks/>
                </p:cNvSpPr>
                <p:nvPr userDrawn="1"/>
              </p:nvSpPr>
              <p:spPr bwMode="auto">
                <a:xfrm>
                  <a:off x="4122" y="333"/>
                  <a:ext cx="10"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1" y="2"/>
                        <a:pt x="2"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0" name="Freeform 594">
                  <a:extLst>
                    <a:ext uri="{FF2B5EF4-FFF2-40B4-BE49-F238E27FC236}">
                      <a16:creationId xmlns:a16="http://schemas.microsoft.com/office/drawing/2014/main" id="{A0403E16-88E0-4A02-BD08-05FE303440F7}"/>
                    </a:ext>
                  </a:extLst>
                </p:cNvPr>
                <p:cNvSpPr>
                  <a:spLocks/>
                </p:cNvSpPr>
                <p:nvPr userDrawn="1"/>
              </p:nvSpPr>
              <p:spPr bwMode="auto">
                <a:xfrm>
                  <a:off x="4137" y="33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1" name="Freeform 595">
                  <a:extLst>
                    <a:ext uri="{FF2B5EF4-FFF2-40B4-BE49-F238E27FC236}">
                      <a16:creationId xmlns:a16="http://schemas.microsoft.com/office/drawing/2014/main" id="{8C35199E-6F60-4662-96EE-51EC017B58D6}"/>
                    </a:ext>
                  </a:extLst>
                </p:cNvPr>
                <p:cNvSpPr>
                  <a:spLocks/>
                </p:cNvSpPr>
                <p:nvPr userDrawn="1"/>
              </p:nvSpPr>
              <p:spPr bwMode="auto">
                <a:xfrm>
                  <a:off x="4137" y="32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2" name="Freeform 596">
                  <a:extLst>
                    <a:ext uri="{FF2B5EF4-FFF2-40B4-BE49-F238E27FC236}">
                      <a16:creationId xmlns:a16="http://schemas.microsoft.com/office/drawing/2014/main" id="{9A4579D7-A577-47BE-939D-F62EF6139D07}"/>
                    </a:ext>
                  </a:extLst>
                </p:cNvPr>
                <p:cNvSpPr>
                  <a:spLocks/>
                </p:cNvSpPr>
                <p:nvPr userDrawn="1"/>
              </p:nvSpPr>
              <p:spPr bwMode="auto">
                <a:xfrm>
                  <a:off x="4157" y="313"/>
                  <a:ext cx="5" cy="10"/>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1" y="0"/>
                      </a:cubicBezTo>
                      <a:cubicBezTo>
                        <a:pt x="0" y="1"/>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3" name="Freeform 597">
                  <a:extLst>
                    <a:ext uri="{FF2B5EF4-FFF2-40B4-BE49-F238E27FC236}">
                      <a16:creationId xmlns:a16="http://schemas.microsoft.com/office/drawing/2014/main" id="{68FF0CCE-CB7E-452E-9BF5-87462A3EA083}"/>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4" name="Rectangle 598">
                  <a:extLst>
                    <a:ext uri="{FF2B5EF4-FFF2-40B4-BE49-F238E27FC236}">
                      <a16:creationId xmlns:a16="http://schemas.microsoft.com/office/drawing/2014/main" id="{EF190459-50B6-44F9-AA5F-7C4FC92389B7}"/>
                    </a:ext>
                  </a:extLst>
                </p:cNvPr>
                <p:cNvSpPr>
                  <a:spLocks noChangeArrowheads="1"/>
                </p:cNvSpPr>
                <p:nvPr userDrawn="1"/>
              </p:nvSpPr>
              <p:spPr bwMode="auto">
                <a:xfrm>
                  <a:off x="4177"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5" name="Freeform 599">
                  <a:extLst>
                    <a:ext uri="{FF2B5EF4-FFF2-40B4-BE49-F238E27FC236}">
                      <a16:creationId xmlns:a16="http://schemas.microsoft.com/office/drawing/2014/main" id="{31E148F9-8172-4349-82EA-9FC994EC4521}"/>
                    </a:ext>
                  </a:extLst>
                </p:cNvPr>
                <p:cNvSpPr>
                  <a:spLocks/>
                </p:cNvSpPr>
                <p:nvPr userDrawn="1"/>
              </p:nvSpPr>
              <p:spPr bwMode="auto">
                <a:xfrm>
                  <a:off x="4152" y="31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6" name="Freeform 600">
                  <a:extLst>
                    <a:ext uri="{FF2B5EF4-FFF2-40B4-BE49-F238E27FC236}">
                      <a16:creationId xmlns:a16="http://schemas.microsoft.com/office/drawing/2014/main" id="{C12C4236-FCB4-452B-AE8F-BF4B2A0D7B0C}"/>
                    </a:ext>
                  </a:extLst>
                </p:cNvPr>
                <p:cNvSpPr>
                  <a:spLocks/>
                </p:cNvSpPr>
                <p:nvPr userDrawn="1"/>
              </p:nvSpPr>
              <p:spPr bwMode="auto">
                <a:xfrm>
                  <a:off x="4167" y="3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7" name="Freeform 601">
                  <a:extLst>
                    <a:ext uri="{FF2B5EF4-FFF2-40B4-BE49-F238E27FC236}">
                      <a16:creationId xmlns:a16="http://schemas.microsoft.com/office/drawing/2014/main" id="{6EF1E190-836F-4EBF-9134-13DD91549ECA}"/>
                    </a:ext>
                  </a:extLst>
                </p:cNvPr>
                <p:cNvSpPr>
                  <a:spLocks/>
                </p:cNvSpPr>
                <p:nvPr userDrawn="1"/>
              </p:nvSpPr>
              <p:spPr bwMode="auto">
                <a:xfrm>
                  <a:off x="415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8" name="Freeform 602">
                  <a:extLst>
                    <a:ext uri="{FF2B5EF4-FFF2-40B4-BE49-F238E27FC236}">
                      <a16:creationId xmlns:a16="http://schemas.microsoft.com/office/drawing/2014/main" id="{F767A18F-5C33-472C-A0E0-CF02B441A973}"/>
                    </a:ext>
                  </a:extLst>
                </p:cNvPr>
                <p:cNvSpPr>
                  <a:spLocks/>
                </p:cNvSpPr>
                <p:nvPr userDrawn="1"/>
              </p:nvSpPr>
              <p:spPr bwMode="auto">
                <a:xfrm>
                  <a:off x="4152" y="323"/>
                  <a:ext cx="0" cy="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9" name="Freeform 603">
                  <a:extLst>
                    <a:ext uri="{FF2B5EF4-FFF2-40B4-BE49-F238E27FC236}">
                      <a16:creationId xmlns:a16="http://schemas.microsoft.com/office/drawing/2014/main" id="{28BB2031-2BC9-4772-A80B-7D4D17045625}"/>
                    </a:ext>
                  </a:extLst>
                </p:cNvPr>
                <p:cNvSpPr>
                  <a:spLocks/>
                </p:cNvSpPr>
                <p:nvPr userDrawn="1"/>
              </p:nvSpPr>
              <p:spPr bwMode="auto">
                <a:xfrm>
                  <a:off x="4157" y="273"/>
                  <a:ext cx="20" cy="30"/>
                </a:xfrm>
                <a:custGeom>
                  <a:avLst/>
                  <a:gdLst>
                    <a:gd name="T0" fmla="*/ 2 w 4"/>
                    <a:gd name="T1" fmla="*/ 1 h 6"/>
                    <a:gd name="T2" fmla="*/ 1 w 4"/>
                    <a:gd name="T3" fmla="*/ 2 h 6"/>
                    <a:gd name="T4" fmla="*/ 4 w 4"/>
                    <a:gd name="T5" fmla="*/ 6 h 6"/>
                    <a:gd name="T6" fmla="*/ 4 w 4"/>
                    <a:gd name="T7" fmla="*/ 4 h 6"/>
                    <a:gd name="T8" fmla="*/ 2 w 4"/>
                    <a:gd name="T9" fmla="*/ 4 h 6"/>
                    <a:gd name="T10" fmla="*/ 3 w 4"/>
                    <a:gd name="T11" fmla="*/ 3 h 6"/>
                    <a:gd name="T12" fmla="*/ 3 w 4"/>
                    <a:gd name="T13" fmla="*/ 0 h 6"/>
                    <a:gd name="T14" fmla="*/ 2 w 4"/>
                    <a:gd name="T15" fmla="*/ 1 h 6"/>
                    <a:gd name="T16" fmla="*/ 2 w 4"/>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2" y="1"/>
                      </a:moveTo>
                      <a:cubicBezTo>
                        <a:pt x="2" y="1"/>
                        <a:pt x="2" y="2"/>
                        <a:pt x="1" y="2"/>
                      </a:cubicBezTo>
                      <a:cubicBezTo>
                        <a:pt x="0" y="3"/>
                        <a:pt x="2" y="5"/>
                        <a:pt x="4" y="6"/>
                      </a:cubicBezTo>
                      <a:cubicBezTo>
                        <a:pt x="4" y="5"/>
                        <a:pt x="3" y="5"/>
                        <a:pt x="4" y="4"/>
                      </a:cubicBezTo>
                      <a:cubicBezTo>
                        <a:pt x="3" y="4"/>
                        <a:pt x="2" y="5"/>
                        <a:pt x="2" y="4"/>
                      </a:cubicBezTo>
                      <a:cubicBezTo>
                        <a:pt x="3" y="3"/>
                        <a:pt x="3" y="3"/>
                        <a:pt x="3" y="3"/>
                      </a:cubicBezTo>
                      <a:cubicBezTo>
                        <a:pt x="2" y="3"/>
                        <a:pt x="4" y="1"/>
                        <a:pt x="3" y="0"/>
                      </a:cubicBezTo>
                      <a:cubicBezTo>
                        <a:pt x="2" y="1"/>
                        <a:pt x="2" y="1"/>
                        <a:pt x="2"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0" name="Freeform 604">
                  <a:extLst>
                    <a:ext uri="{FF2B5EF4-FFF2-40B4-BE49-F238E27FC236}">
                      <a16:creationId xmlns:a16="http://schemas.microsoft.com/office/drawing/2014/main" id="{BD52A377-D516-4452-A6EF-925B576ECB5C}"/>
                    </a:ext>
                  </a:extLst>
                </p:cNvPr>
                <p:cNvSpPr>
                  <a:spLocks/>
                </p:cNvSpPr>
                <p:nvPr userDrawn="1"/>
              </p:nvSpPr>
              <p:spPr bwMode="auto">
                <a:xfrm>
                  <a:off x="4167" y="303"/>
                  <a:ext cx="10" cy="5"/>
                </a:xfrm>
                <a:custGeom>
                  <a:avLst/>
                  <a:gdLst>
                    <a:gd name="T0" fmla="*/ 1 w 2"/>
                    <a:gd name="T1" fmla="*/ 1 h 1"/>
                    <a:gd name="T2" fmla="*/ 0 w 2"/>
                    <a:gd name="T3" fmla="*/ 1 h 1"/>
                    <a:gd name="T4" fmla="*/ 2 w 2"/>
                    <a:gd name="T5" fmla="*/ 1 h 1"/>
                    <a:gd name="T6" fmla="*/ 2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0" y="1"/>
                        <a:pt x="0" y="1"/>
                        <a:pt x="0" y="1"/>
                      </a:cubicBezTo>
                      <a:cubicBezTo>
                        <a:pt x="1" y="1"/>
                        <a:pt x="1" y="1"/>
                        <a:pt x="2" y="1"/>
                      </a:cubicBezTo>
                      <a:cubicBezTo>
                        <a:pt x="2" y="0"/>
                        <a:pt x="2" y="0"/>
                        <a:pt x="2" y="0"/>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1" name="Freeform 605">
                  <a:extLst>
                    <a:ext uri="{FF2B5EF4-FFF2-40B4-BE49-F238E27FC236}">
                      <a16:creationId xmlns:a16="http://schemas.microsoft.com/office/drawing/2014/main" id="{9323C5A9-9E0C-4EE8-AF0F-022574201D44}"/>
                    </a:ext>
                  </a:extLst>
                </p:cNvPr>
                <p:cNvSpPr>
                  <a:spLocks/>
                </p:cNvSpPr>
                <p:nvPr userDrawn="1"/>
              </p:nvSpPr>
              <p:spPr bwMode="auto">
                <a:xfrm>
                  <a:off x="4157" y="303"/>
                  <a:ext cx="10" cy="10"/>
                </a:xfrm>
                <a:custGeom>
                  <a:avLst/>
                  <a:gdLst>
                    <a:gd name="T0" fmla="*/ 1 w 2"/>
                    <a:gd name="T1" fmla="*/ 2 h 2"/>
                    <a:gd name="T2" fmla="*/ 0 w 2"/>
                    <a:gd name="T3" fmla="*/ 0 h 2"/>
                    <a:gd name="T4" fmla="*/ 0 w 2"/>
                    <a:gd name="T5" fmla="*/ 1 h 2"/>
                    <a:gd name="T6" fmla="*/ 1 w 2"/>
                    <a:gd name="T7" fmla="*/ 2 h 2"/>
                    <a:gd name="T8" fmla="*/ 1 w 2"/>
                    <a:gd name="T9" fmla="*/ 2 h 2"/>
                    <a:gd name="T10" fmla="*/ 2 w 2"/>
                    <a:gd name="T11" fmla="*/ 2 h 2"/>
                    <a:gd name="T12" fmla="*/ 2 w 2"/>
                    <a:gd name="T13" fmla="*/ 2 h 2"/>
                    <a:gd name="T14" fmla="*/ 2 w 2"/>
                    <a:gd name="T15" fmla="*/ 2 h 2"/>
                    <a:gd name="T16" fmla="*/ 2 w 2"/>
                    <a:gd name="T17" fmla="*/ 2 h 2"/>
                    <a:gd name="T18" fmla="*/ 1 w 2"/>
                    <a:gd name="T19" fmla="*/ 2 h 2"/>
                    <a:gd name="T20" fmla="*/ 1 w 2"/>
                    <a:gd name="T21" fmla="*/ 2 h 2"/>
                    <a:gd name="T22" fmla="*/ 1 w 2"/>
                    <a:gd name="T23" fmla="*/ 2 h 2"/>
                    <a:gd name="T24" fmla="*/ 1 w 2"/>
                    <a:gd name="T25" fmla="*/ 2 h 2"/>
                    <a:gd name="T26" fmla="*/ 2 w 2"/>
                    <a:gd name="T27" fmla="*/ 2 h 2"/>
                    <a:gd name="T28" fmla="*/ 2 w 2"/>
                    <a:gd name="T29" fmla="*/ 2 h 2"/>
                    <a:gd name="T30" fmla="*/ 2 w 2"/>
                    <a:gd name="T31" fmla="*/ 1 h 2"/>
                    <a:gd name="T32" fmla="*/ 1 w 2"/>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1" y="2"/>
                      </a:moveTo>
                      <a:cubicBezTo>
                        <a:pt x="1" y="1"/>
                        <a:pt x="1" y="0"/>
                        <a:pt x="0" y="0"/>
                      </a:cubicBezTo>
                      <a:cubicBezTo>
                        <a:pt x="0" y="0"/>
                        <a:pt x="0" y="1"/>
                        <a:pt x="0" y="1"/>
                      </a:cubicBezTo>
                      <a:cubicBezTo>
                        <a:pt x="1" y="0"/>
                        <a:pt x="0"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2" y="2"/>
                        <a:pt x="1" y="2"/>
                        <a:pt x="1" y="2"/>
                      </a:cubicBezTo>
                      <a:cubicBezTo>
                        <a:pt x="2" y="2"/>
                        <a:pt x="2" y="2"/>
                        <a:pt x="2" y="2"/>
                      </a:cubicBezTo>
                      <a:cubicBezTo>
                        <a:pt x="2" y="2"/>
                        <a:pt x="2" y="2"/>
                        <a:pt x="2" y="2"/>
                      </a:cubicBezTo>
                      <a:cubicBezTo>
                        <a:pt x="2" y="1"/>
                        <a:pt x="2" y="1"/>
                        <a:pt x="2" y="1"/>
                      </a:cubicBezTo>
                      <a:cubicBezTo>
                        <a:pt x="2" y="1"/>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2" name="Freeform 606">
                  <a:extLst>
                    <a:ext uri="{FF2B5EF4-FFF2-40B4-BE49-F238E27FC236}">
                      <a16:creationId xmlns:a16="http://schemas.microsoft.com/office/drawing/2014/main" id="{639F1954-8A62-42D7-B8E5-14C846694E71}"/>
                    </a:ext>
                  </a:extLst>
                </p:cNvPr>
                <p:cNvSpPr>
                  <a:spLocks/>
                </p:cNvSpPr>
                <p:nvPr userDrawn="1"/>
              </p:nvSpPr>
              <p:spPr bwMode="auto">
                <a:xfrm>
                  <a:off x="4122" y="3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2" name="Group 808">
                <a:extLst>
                  <a:ext uri="{FF2B5EF4-FFF2-40B4-BE49-F238E27FC236}">
                    <a16:creationId xmlns:a16="http://schemas.microsoft.com/office/drawing/2014/main" id="{11A16E97-907E-40B4-9B0A-2AD792D95318}"/>
                  </a:ext>
                </a:extLst>
              </p:cNvPr>
              <p:cNvGrpSpPr>
                <a:grpSpLocks/>
              </p:cNvGrpSpPr>
              <p:nvPr userDrawn="1"/>
            </p:nvGrpSpPr>
            <p:grpSpPr bwMode="auto">
              <a:xfrm>
                <a:off x="5280025" y="338138"/>
                <a:ext cx="1738312" cy="1196975"/>
                <a:chOff x="3326" y="213"/>
                <a:chExt cx="1095" cy="754"/>
              </a:xfrm>
              <a:grpFill/>
            </p:grpSpPr>
            <p:sp>
              <p:nvSpPr>
                <p:cNvPr id="283" name="Freeform 608">
                  <a:extLst>
                    <a:ext uri="{FF2B5EF4-FFF2-40B4-BE49-F238E27FC236}">
                      <a16:creationId xmlns:a16="http://schemas.microsoft.com/office/drawing/2014/main" id="{ED42EBF9-912D-4B4E-9E31-14672A741638}"/>
                    </a:ext>
                  </a:extLst>
                </p:cNvPr>
                <p:cNvSpPr>
                  <a:spLocks/>
                </p:cNvSpPr>
                <p:nvPr userDrawn="1"/>
              </p:nvSpPr>
              <p:spPr bwMode="auto">
                <a:xfrm>
                  <a:off x="4122" y="328"/>
                  <a:ext cx="15" cy="5"/>
                </a:xfrm>
                <a:custGeom>
                  <a:avLst/>
                  <a:gdLst>
                    <a:gd name="T0" fmla="*/ 0 w 3"/>
                    <a:gd name="T1" fmla="*/ 0 h 1"/>
                    <a:gd name="T2" fmla="*/ 0 w 3"/>
                    <a:gd name="T3" fmla="*/ 0 h 1"/>
                    <a:gd name="T4" fmla="*/ 0 w 3"/>
                    <a:gd name="T5" fmla="*/ 0 h 1"/>
                    <a:gd name="T6" fmla="*/ 0 w 3"/>
                    <a:gd name="T7" fmla="*/ 1 h 1"/>
                    <a:gd name="T8" fmla="*/ 0 w 3"/>
                    <a:gd name="T9" fmla="*/ 1 h 1"/>
                    <a:gd name="T10" fmla="*/ 3 w 3"/>
                    <a:gd name="T11" fmla="*/ 0 h 1"/>
                    <a:gd name="T12" fmla="*/ 0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0"/>
                      </a:moveTo>
                      <a:cubicBezTo>
                        <a:pt x="0" y="0"/>
                        <a:pt x="1" y="0"/>
                        <a:pt x="0" y="0"/>
                      </a:cubicBezTo>
                      <a:cubicBezTo>
                        <a:pt x="0" y="1"/>
                        <a:pt x="0" y="0"/>
                        <a:pt x="0" y="0"/>
                      </a:cubicBezTo>
                      <a:cubicBezTo>
                        <a:pt x="0" y="0"/>
                        <a:pt x="0" y="1"/>
                        <a:pt x="0" y="1"/>
                      </a:cubicBezTo>
                      <a:cubicBezTo>
                        <a:pt x="0" y="1"/>
                        <a:pt x="0" y="1"/>
                        <a:pt x="0"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 name="Freeform 609">
                  <a:extLst>
                    <a:ext uri="{FF2B5EF4-FFF2-40B4-BE49-F238E27FC236}">
                      <a16:creationId xmlns:a16="http://schemas.microsoft.com/office/drawing/2014/main" id="{967A87AB-0BDB-44A9-B7AB-31057CDD2346}"/>
                    </a:ext>
                  </a:extLst>
                </p:cNvPr>
                <p:cNvSpPr>
                  <a:spLocks/>
                </p:cNvSpPr>
                <p:nvPr userDrawn="1"/>
              </p:nvSpPr>
              <p:spPr bwMode="auto">
                <a:xfrm>
                  <a:off x="4137" y="313"/>
                  <a:ext cx="10" cy="5"/>
                </a:xfrm>
                <a:custGeom>
                  <a:avLst/>
                  <a:gdLst>
                    <a:gd name="T0" fmla="*/ 1 w 2"/>
                    <a:gd name="T1" fmla="*/ 1 h 1"/>
                    <a:gd name="T2" fmla="*/ 2 w 2"/>
                    <a:gd name="T3" fmla="*/ 0 h 1"/>
                    <a:gd name="T4" fmla="*/ 1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1" y="0"/>
                        <a:pt x="1" y="0"/>
                        <a:pt x="1" y="0"/>
                      </a:cubicBezTo>
                      <a:cubicBezTo>
                        <a:pt x="1" y="0"/>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 name="Freeform 610">
                  <a:extLst>
                    <a:ext uri="{FF2B5EF4-FFF2-40B4-BE49-F238E27FC236}">
                      <a16:creationId xmlns:a16="http://schemas.microsoft.com/office/drawing/2014/main" id="{EC529292-11B5-4EC6-97C3-0B94757F9CA6}"/>
                    </a:ext>
                  </a:extLst>
                </p:cNvPr>
                <p:cNvSpPr>
                  <a:spLocks/>
                </p:cNvSpPr>
                <p:nvPr userDrawn="1"/>
              </p:nvSpPr>
              <p:spPr bwMode="auto">
                <a:xfrm>
                  <a:off x="4177" y="298"/>
                  <a:ext cx="5" cy="10"/>
                </a:xfrm>
                <a:custGeom>
                  <a:avLst/>
                  <a:gdLst>
                    <a:gd name="T0" fmla="*/ 0 w 5"/>
                    <a:gd name="T1" fmla="*/ 5 h 10"/>
                    <a:gd name="T2" fmla="*/ 5 w 5"/>
                    <a:gd name="T3" fmla="*/ 10 h 10"/>
                    <a:gd name="T4" fmla="*/ 5 w 5"/>
                    <a:gd name="T5" fmla="*/ 0 h 10"/>
                    <a:gd name="T6" fmla="*/ 0 w 5"/>
                    <a:gd name="T7" fmla="*/ 5 h 10"/>
                  </a:gdLst>
                  <a:ahLst/>
                  <a:cxnLst>
                    <a:cxn ang="0">
                      <a:pos x="T0" y="T1"/>
                    </a:cxn>
                    <a:cxn ang="0">
                      <a:pos x="T2" y="T3"/>
                    </a:cxn>
                    <a:cxn ang="0">
                      <a:pos x="T4" y="T5"/>
                    </a:cxn>
                    <a:cxn ang="0">
                      <a:pos x="T6" y="T7"/>
                    </a:cxn>
                  </a:cxnLst>
                  <a:rect l="0" t="0" r="r" b="b"/>
                  <a:pathLst>
                    <a:path w="5" h="10">
                      <a:moveTo>
                        <a:pt x="0" y="5"/>
                      </a:moveTo>
                      <a:lnTo>
                        <a:pt x="5" y="10"/>
                      </a:lnTo>
                      <a:lnTo>
                        <a:pt x="5"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 name="Freeform 611">
                  <a:extLst>
                    <a:ext uri="{FF2B5EF4-FFF2-40B4-BE49-F238E27FC236}">
                      <a16:creationId xmlns:a16="http://schemas.microsoft.com/office/drawing/2014/main" id="{1218C22F-F376-4DE6-AFCE-BC9AA103F488}"/>
                    </a:ext>
                  </a:extLst>
                </p:cNvPr>
                <p:cNvSpPr>
                  <a:spLocks/>
                </p:cNvSpPr>
                <p:nvPr userDrawn="1"/>
              </p:nvSpPr>
              <p:spPr bwMode="auto">
                <a:xfrm>
                  <a:off x="4187" y="29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Freeform 612">
                  <a:extLst>
                    <a:ext uri="{FF2B5EF4-FFF2-40B4-BE49-F238E27FC236}">
                      <a16:creationId xmlns:a16="http://schemas.microsoft.com/office/drawing/2014/main" id="{EAF54A40-C6FC-456A-9E7B-952AEDDE3284}"/>
                    </a:ext>
                  </a:extLst>
                </p:cNvPr>
                <p:cNvSpPr>
                  <a:spLocks/>
                </p:cNvSpPr>
                <p:nvPr userDrawn="1"/>
              </p:nvSpPr>
              <p:spPr bwMode="auto">
                <a:xfrm>
                  <a:off x="4361" y="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 name="Freeform 613">
                  <a:extLst>
                    <a:ext uri="{FF2B5EF4-FFF2-40B4-BE49-F238E27FC236}">
                      <a16:creationId xmlns:a16="http://schemas.microsoft.com/office/drawing/2014/main" id="{985774F4-42B2-4979-860A-6B522DF6C188}"/>
                    </a:ext>
                  </a:extLst>
                </p:cNvPr>
                <p:cNvSpPr>
                  <a:spLocks/>
                </p:cNvSpPr>
                <p:nvPr userDrawn="1"/>
              </p:nvSpPr>
              <p:spPr bwMode="auto">
                <a:xfrm>
                  <a:off x="4371" y="6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 name="Freeform 614">
                  <a:extLst>
                    <a:ext uri="{FF2B5EF4-FFF2-40B4-BE49-F238E27FC236}">
                      <a16:creationId xmlns:a16="http://schemas.microsoft.com/office/drawing/2014/main" id="{B94BA217-7193-4AD1-8677-722EFFA9885D}"/>
                    </a:ext>
                  </a:extLst>
                </p:cNvPr>
                <p:cNvSpPr>
                  <a:spLocks/>
                </p:cNvSpPr>
                <p:nvPr userDrawn="1"/>
              </p:nvSpPr>
              <p:spPr bwMode="auto">
                <a:xfrm>
                  <a:off x="4341" y="333"/>
                  <a:ext cx="10" cy="10"/>
                </a:xfrm>
                <a:custGeom>
                  <a:avLst/>
                  <a:gdLst>
                    <a:gd name="T0" fmla="*/ 1 w 2"/>
                    <a:gd name="T1" fmla="*/ 0 h 2"/>
                    <a:gd name="T2" fmla="*/ 1 w 2"/>
                    <a:gd name="T3" fmla="*/ 1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2"/>
                        <a:pt x="1" y="1"/>
                      </a:cubicBezTo>
                      <a:cubicBezTo>
                        <a:pt x="2" y="1"/>
                        <a:pt x="2" y="1"/>
                        <a:pt x="2"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Freeform 615">
                  <a:extLst>
                    <a:ext uri="{FF2B5EF4-FFF2-40B4-BE49-F238E27FC236}">
                      <a16:creationId xmlns:a16="http://schemas.microsoft.com/office/drawing/2014/main" id="{E4233FC3-D41F-4819-AC11-F54199CC2C97}"/>
                    </a:ext>
                  </a:extLst>
                </p:cNvPr>
                <p:cNvSpPr>
                  <a:spLocks/>
                </p:cNvSpPr>
                <p:nvPr userDrawn="1"/>
              </p:nvSpPr>
              <p:spPr bwMode="auto">
                <a:xfrm>
                  <a:off x="4391" y="468"/>
                  <a:ext cx="5" cy="5"/>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 name="Freeform 616">
                  <a:extLst>
                    <a:ext uri="{FF2B5EF4-FFF2-40B4-BE49-F238E27FC236}">
                      <a16:creationId xmlns:a16="http://schemas.microsoft.com/office/drawing/2014/main" id="{398F0D36-026C-4208-9838-5BB876763C6A}"/>
                    </a:ext>
                  </a:extLst>
                </p:cNvPr>
                <p:cNvSpPr>
                  <a:spLocks/>
                </p:cNvSpPr>
                <p:nvPr userDrawn="1"/>
              </p:nvSpPr>
              <p:spPr bwMode="auto">
                <a:xfrm>
                  <a:off x="4411" y="4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 name="Freeform 617">
                  <a:extLst>
                    <a:ext uri="{FF2B5EF4-FFF2-40B4-BE49-F238E27FC236}">
                      <a16:creationId xmlns:a16="http://schemas.microsoft.com/office/drawing/2014/main" id="{005A4970-B80B-4803-9B55-B905388E703F}"/>
                    </a:ext>
                  </a:extLst>
                </p:cNvPr>
                <p:cNvSpPr>
                  <a:spLocks/>
                </p:cNvSpPr>
                <p:nvPr userDrawn="1"/>
              </p:nvSpPr>
              <p:spPr bwMode="auto">
                <a:xfrm>
                  <a:off x="4296" y="683"/>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 name="Freeform 618">
                  <a:extLst>
                    <a:ext uri="{FF2B5EF4-FFF2-40B4-BE49-F238E27FC236}">
                      <a16:creationId xmlns:a16="http://schemas.microsoft.com/office/drawing/2014/main" id="{BF47CB99-9BDF-4584-9D15-272F659AD685}"/>
                    </a:ext>
                  </a:extLst>
                </p:cNvPr>
                <p:cNvSpPr>
                  <a:spLocks/>
                </p:cNvSpPr>
                <p:nvPr userDrawn="1"/>
              </p:nvSpPr>
              <p:spPr bwMode="auto">
                <a:xfrm>
                  <a:off x="4261" y="268"/>
                  <a:ext cx="5" cy="10"/>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2"/>
                        <a:pt x="0" y="2"/>
                        <a:pt x="1" y="2"/>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Freeform 619">
                  <a:extLst>
                    <a:ext uri="{FF2B5EF4-FFF2-40B4-BE49-F238E27FC236}">
                      <a16:creationId xmlns:a16="http://schemas.microsoft.com/office/drawing/2014/main" id="{167349C5-C751-44F7-B4A2-C69E8061598B}"/>
                    </a:ext>
                  </a:extLst>
                </p:cNvPr>
                <p:cNvSpPr>
                  <a:spLocks/>
                </p:cNvSpPr>
                <p:nvPr userDrawn="1"/>
              </p:nvSpPr>
              <p:spPr bwMode="auto">
                <a:xfrm>
                  <a:off x="4326" y="58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 name="Freeform 620">
                  <a:extLst>
                    <a:ext uri="{FF2B5EF4-FFF2-40B4-BE49-F238E27FC236}">
                      <a16:creationId xmlns:a16="http://schemas.microsoft.com/office/drawing/2014/main" id="{35D8C990-2736-4B5E-B5DE-7EA175DD48AD}"/>
                    </a:ext>
                  </a:extLst>
                </p:cNvPr>
                <p:cNvSpPr>
                  <a:spLocks/>
                </p:cNvSpPr>
                <p:nvPr userDrawn="1"/>
              </p:nvSpPr>
              <p:spPr bwMode="auto">
                <a:xfrm>
                  <a:off x="4266" y="278"/>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 name="Freeform 621">
                  <a:extLst>
                    <a:ext uri="{FF2B5EF4-FFF2-40B4-BE49-F238E27FC236}">
                      <a16:creationId xmlns:a16="http://schemas.microsoft.com/office/drawing/2014/main" id="{8749A45C-3C35-4C1B-A732-056C6CBE5585}"/>
                    </a:ext>
                  </a:extLst>
                </p:cNvPr>
                <p:cNvSpPr>
                  <a:spLocks/>
                </p:cNvSpPr>
                <p:nvPr userDrawn="1"/>
              </p:nvSpPr>
              <p:spPr bwMode="auto">
                <a:xfrm>
                  <a:off x="4038" y="5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 name="Freeform 622">
                  <a:extLst>
                    <a:ext uri="{FF2B5EF4-FFF2-40B4-BE49-F238E27FC236}">
                      <a16:creationId xmlns:a16="http://schemas.microsoft.com/office/drawing/2014/main" id="{128F4141-2300-42DC-B08E-8591C88601D8}"/>
                    </a:ext>
                  </a:extLst>
                </p:cNvPr>
                <p:cNvSpPr>
                  <a:spLocks/>
                </p:cNvSpPr>
                <p:nvPr userDrawn="1"/>
              </p:nvSpPr>
              <p:spPr bwMode="auto">
                <a:xfrm>
                  <a:off x="4082" y="448"/>
                  <a:ext cx="5" cy="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Freeform 623">
                  <a:extLst>
                    <a:ext uri="{FF2B5EF4-FFF2-40B4-BE49-F238E27FC236}">
                      <a16:creationId xmlns:a16="http://schemas.microsoft.com/office/drawing/2014/main" id="{4DA40615-E381-4550-9D8C-D5A3C7AB76FA}"/>
                    </a:ext>
                  </a:extLst>
                </p:cNvPr>
                <p:cNvSpPr>
                  <a:spLocks/>
                </p:cNvSpPr>
                <p:nvPr userDrawn="1"/>
              </p:nvSpPr>
              <p:spPr bwMode="auto">
                <a:xfrm>
                  <a:off x="4212" y="28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 name="Freeform 624">
                  <a:extLst>
                    <a:ext uri="{FF2B5EF4-FFF2-40B4-BE49-F238E27FC236}">
                      <a16:creationId xmlns:a16="http://schemas.microsoft.com/office/drawing/2014/main" id="{84DB3433-0628-46F3-BB2C-2990042726DC}"/>
                    </a:ext>
                  </a:extLst>
                </p:cNvPr>
                <p:cNvSpPr>
                  <a:spLocks/>
                </p:cNvSpPr>
                <p:nvPr userDrawn="1"/>
              </p:nvSpPr>
              <p:spPr bwMode="auto">
                <a:xfrm>
                  <a:off x="4197" y="26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 name="Freeform 625">
                  <a:extLst>
                    <a:ext uri="{FF2B5EF4-FFF2-40B4-BE49-F238E27FC236}">
                      <a16:creationId xmlns:a16="http://schemas.microsoft.com/office/drawing/2014/main" id="{FFD96D5E-2215-459E-98DC-67E1C3306FE5}"/>
                    </a:ext>
                  </a:extLst>
                </p:cNvPr>
                <p:cNvSpPr>
                  <a:spLocks/>
                </p:cNvSpPr>
                <p:nvPr userDrawn="1"/>
              </p:nvSpPr>
              <p:spPr bwMode="auto">
                <a:xfrm>
                  <a:off x="4296" y="253"/>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 name="Freeform 626">
                  <a:extLst>
                    <a:ext uri="{FF2B5EF4-FFF2-40B4-BE49-F238E27FC236}">
                      <a16:creationId xmlns:a16="http://schemas.microsoft.com/office/drawing/2014/main" id="{0A299717-4482-4998-B757-C0DDF2115E11}"/>
                    </a:ext>
                  </a:extLst>
                </p:cNvPr>
                <p:cNvSpPr>
                  <a:spLocks/>
                </p:cNvSpPr>
                <p:nvPr userDrawn="1"/>
              </p:nvSpPr>
              <p:spPr bwMode="auto">
                <a:xfrm>
                  <a:off x="4212" y="2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Freeform 627">
                  <a:extLst>
                    <a:ext uri="{FF2B5EF4-FFF2-40B4-BE49-F238E27FC236}">
                      <a16:creationId xmlns:a16="http://schemas.microsoft.com/office/drawing/2014/main" id="{8F9B7E22-E9A1-4AA4-BF88-53756F766259}"/>
                    </a:ext>
                  </a:extLst>
                </p:cNvPr>
                <p:cNvSpPr>
                  <a:spLocks/>
                </p:cNvSpPr>
                <p:nvPr userDrawn="1"/>
              </p:nvSpPr>
              <p:spPr bwMode="auto">
                <a:xfrm>
                  <a:off x="4212" y="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628">
                  <a:extLst>
                    <a:ext uri="{FF2B5EF4-FFF2-40B4-BE49-F238E27FC236}">
                      <a16:creationId xmlns:a16="http://schemas.microsoft.com/office/drawing/2014/main" id="{8C2D5E46-022B-4D90-B9AC-BD02CEB28379}"/>
                    </a:ext>
                  </a:extLst>
                </p:cNvPr>
                <p:cNvSpPr>
                  <a:spLocks/>
                </p:cNvSpPr>
                <p:nvPr userDrawn="1"/>
              </p:nvSpPr>
              <p:spPr bwMode="auto">
                <a:xfrm>
                  <a:off x="4212" y="28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 name="Freeform 629">
                  <a:extLst>
                    <a:ext uri="{FF2B5EF4-FFF2-40B4-BE49-F238E27FC236}">
                      <a16:creationId xmlns:a16="http://schemas.microsoft.com/office/drawing/2014/main" id="{D6CF91B0-23F6-4337-93EF-6E4566994593}"/>
                    </a:ext>
                  </a:extLst>
                </p:cNvPr>
                <p:cNvSpPr>
                  <a:spLocks/>
                </p:cNvSpPr>
                <p:nvPr userDrawn="1"/>
              </p:nvSpPr>
              <p:spPr bwMode="auto">
                <a:xfrm>
                  <a:off x="4137" y="67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Rectangle 630">
                  <a:extLst>
                    <a:ext uri="{FF2B5EF4-FFF2-40B4-BE49-F238E27FC236}">
                      <a16:creationId xmlns:a16="http://schemas.microsoft.com/office/drawing/2014/main" id="{2E98962D-2882-409A-8AC8-BB112BE41C54}"/>
                    </a:ext>
                  </a:extLst>
                </p:cNvPr>
                <p:cNvSpPr>
                  <a:spLocks noChangeArrowheads="1"/>
                </p:cNvSpPr>
                <p:nvPr userDrawn="1"/>
              </p:nvSpPr>
              <p:spPr bwMode="auto">
                <a:xfrm>
                  <a:off x="4406" y="3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 name="Freeform 631">
                  <a:extLst>
                    <a:ext uri="{FF2B5EF4-FFF2-40B4-BE49-F238E27FC236}">
                      <a16:creationId xmlns:a16="http://schemas.microsoft.com/office/drawing/2014/main" id="{9F847EFB-0A95-43EC-9191-1AE6C7CCC63E}"/>
                    </a:ext>
                  </a:extLst>
                </p:cNvPr>
                <p:cNvSpPr>
                  <a:spLocks/>
                </p:cNvSpPr>
                <p:nvPr userDrawn="1"/>
              </p:nvSpPr>
              <p:spPr bwMode="auto">
                <a:xfrm>
                  <a:off x="4396" y="363"/>
                  <a:ext cx="15" cy="5"/>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0"/>
                        <a:pt x="2" y="0"/>
                      </a:cubicBezTo>
                      <a:cubicBezTo>
                        <a:pt x="0" y="1"/>
                        <a:pt x="0" y="1"/>
                        <a:pt x="0" y="1"/>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 name="Freeform 632">
                  <a:extLst>
                    <a:ext uri="{FF2B5EF4-FFF2-40B4-BE49-F238E27FC236}">
                      <a16:creationId xmlns:a16="http://schemas.microsoft.com/office/drawing/2014/main" id="{6D75E2D6-526F-4D45-BCD5-413CF5F530AA}"/>
                    </a:ext>
                  </a:extLst>
                </p:cNvPr>
                <p:cNvSpPr>
                  <a:spLocks noEditPoints="1"/>
                </p:cNvSpPr>
                <p:nvPr userDrawn="1"/>
              </p:nvSpPr>
              <p:spPr bwMode="auto">
                <a:xfrm>
                  <a:off x="4038" y="233"/>
                  <a:ext cx="383" cy="475"/>
                </a:xfrm>
                <a:custGeom>
                  <a:avLst/>
                  <a:gdLst>
                    <a:gd name="T0" fmla="*/ 63 w 77"/>
                    <a:gd name="T1" fmla="*/ 80 h 95"/>
                    <a:gd name="T2" fmla="*/ 67 w 77"/>
                    <a:gd name="T3" fmla="*/ 74 h 95"/>
                    <a:gd name="T4" fmla="*/ 69 w 77"/>
                    <a:gd name="T5" fmla="*/ 71 h 95"/>
                    <a:gd name="T6" fmla="*/ 71 w 77"/>
                    <a:gd name="T7" fmla="*/ 66 h 95"/>
                    <a:gd name="T8" fmla="*/ 74 w 77"/>
                    <a:gd name="T9" fmla="*/ 59 h 95"/>
                    <a:gd name="T10" fmla="*/ 72 w 77"/>
                    <a:gd name="T11" fmla="*/ 48 h 95"/>
                    <a:gd name="T12" fmla="*/ 72 w 77"/>
                    <a:gd name="T13" fmla="*/ 48 h 95"/>
                    <a:gd name="T14" fmla="*/ 75 w 77"/>
                    <a:gd name="T15" fmla="*/ 48 h 95"/>
                    <a:gd name="T16" fmla="*/ 76 w 77"/>
                    <a:gd name="T17" fmla="*/ 42 h 95"/>
                    <a:gd name="T18" fmla="*/ 75 w 77"/>
                    <a:gd name="T19" fmla="*/ 36 h 95"/>
                    <a:gd name="T20" fmla="*/ 69 w 77"/>
                    <a:gd name="T21" fmla="*/ 27 h 95"/>
                    <a:gd name="T22" fmla="*/ 73 w 77"/>
                    <a:gd name="T23" fmla="*/ 22 h 95"/>
                    <a:gd name="T24" fmla="*/ 67 w 77"/>
                    <a:gd name="T25" fmla="*/ 16 h 95"/>
                    <a:gd name="T26" fmla="*/ 69 w 77"/>
                    <a:gd name="T27" fmla="*/ 13 h 95"/>
                    <a:gd name="T28" fmla="*/ 68 w 77"/>
                    <a:gd name="T29" fmla="*/ 11 h 95"/>
                    <a:gd name="T30" fmla="*/ 61 w 77"/>
                    <a:gd name="T31" fmla="*/ 4 h 95"/>
                    <a:gd name="T32" fmla="*/ 56 w 77"/>
                    <a:gd name="T33" fmla="*/ 4 h 95"/>
                    <a:gd name="T34" fmla="*/ 46 w 77"/>
                    <a:gd name="T35" fmla="*/ 2 h 95"/>
                    <a:gd name="T36" fmla="*/ 38 w 77"/>
                    <a:gd name="T37" fmla="*/ 7 h 95"/>
                    <a:gd name="T38" fmla="*/ 34 w 77"/>
                    <a:gd name="T39" fmla="*/ 6 h 95"/>
                    <a:gd name="T40" fmla="*/ 30 w 77"/>
                    <a:gd name="T41" fmla="*/ 9 h 95"/>
                    <a:gd name="T42" fmla="*/ 35 w 77"/>
                    <a:gd name="T43" fmla="*/ 11 h 95"/>
                    <a:gd name="T44" fmla="*/ 36 w 77"/>
                    <a:gd name="T45" fmla="*/ 8 h 95"/>
                    <a:gd name="T46" fmla="*/ 41 w 77"/>
                    <a:gd name="T47" fmla="*/ 9 h 95"/>
                    <a:gd name="T48" fmla="*/ 50 w 77"/>
                    <a:gd name="T49" fmla="*/ 10 h 95"/>
                    <a:gd name="T50" fmla="*/ 59 w 77"/>
                    <a:gd name="T51" fmla="*/ 14 h 95"/>
                    <a:gd name="T52" fmla="*/ 62 w 77"/>
                    <a:gd name="T53" fmla="*/ 20 h 95"/>
                    <a:gd name="T54" fmla="*/ 65 w 77"/>
                    <a:gd name="T55" fmla="*/ 21 h 95"/>
                    <a:gd name="T56" fmla="*/ 68 w 77"/>
                    <a:gd name="T57" fmla="*/ 27 h 95"/>
                    <a:gd name="T58" fmla="*/ 69 w 77"/>
                    <a:gd name="T59" fmla="*/ 41 h 95"/>
                    <a:gd name="T60" fmla="*/ 69 w 77"/>
                    <a:gd name="T61" fmla="*/ 47 h 95"/>
                    <a:gd name="T62" fmla="*/ 68 w 77"/>
                    <a:gd name="T63" fmla="*/ 54 h 95"/>
                    <a:gd name="T64" fmla="*/ 66 w 77"/>
                    <a:gd name="T65" fmla="*/ 62 h 95"/>
                    <a:gd name="T66" fmla="*/ 61 w 77"/>
                    <a:gd name="T67" fmla="*/ 68 h 95"/>
                    <a:gd name="T68" fmla="*/ 53 w 77"/>
                    <a:gd name="T69" fmla="*/ 78 h 95"/>
                    <a:gd name="T70" fmla="*/ 43 w 77"/>
                    <a:gd name="T71" fmla="*/ 84 h 95"/>
                    <a:gd name="T72" fmla="*/ 36 w 77"/>
                    <a:gd name="T73" fmla="*/ 88 h 95"/>
                    <a:gd name="T74" fmla="*/ 24 w 77"/>
                    <a:gd name="T75" fmla="*/ 84 h 95"/>
                    <a:gd name="T76" fmla="*/ 21 w 77"/>
                    <a:gd name="T77" fmla="*/ 81 h 95"/>
                    <a:gd name="T78" fmla="*/ 13 w 77"/>
                    <a:gd name="T79" fmla="*/ 74 h 95"/>
                    <a:gd name="T80" fmla="*/ 10 w 77"/>
                    <a:gd name="T81" fmla="*/ 62 h 95"/>
                    <a:gd name="T82" fmla="*/ 10 w 77"/>
                    <a:gd name="T83" fmla="*/ 45 h 95"/>
                    <a:gd name="T84" fmla="*/ 9 w 77"/>
                    <a:gd name="T85" fmla="*/ 40 h 95"/>
                    <a:gd name="T86" fmla="*/ 0 w 77"/>
                    <a:gd name="T87" fmla="*/ 54 h 95"/>
                    <a:gd name="T88" fmla="*/ 1 w 77"/>
                    <a:gd name="T89" fmla="*/ 60 h 95"/>
                    <a:gd name="T90" fmla="*/ 2 w 77"/>
                    <a:gd name="T91" fmla="*/ 68 h 95"/>
                    <a:gd name="T92" fmla="*/ 7 w 77"/>
                    <a:gd name="T93" fmla="*/ 78 h 95"/>
                    <a:gd name="T94" fmla="*/ 13 w 77"/>
                    <a:gd name="T95" fmla="*/ 84 h 95"/>
                    <a:gd name="T96" fmla="*/ 18 w 77"/>
                    <a:gd name="T97" fmla="*/ 88 h 95"/>
                    <a:gd name="T98" fmla="*/ 23 w 77"/>
                    <a:gd name="T99" fmla="*/ 91 h 95"/>
                    <a:gd name="T100" fmla="*/ 30 w 77"/>
                    <a:gd name="T101" fmla="*/ 95 h 95"/>
                    <a:gd name="T102" fmla="*/ 37 w 77"/>
                    <a:gd name="T103" fmla="*/ 93 h 95"/>
                    <a:gd name="T104" fmla="*/ 42 w 77"/>
                    <a:gd name="T105" fmla="*/ 92 h 95"/>
                    <a:gd name="T106" fmla="*/ 44 w 77"/>
                    <a:gd name="T107" fmla="*/ 93 h 95"/>
                    <a:gd name="T108" fmla="*/ 52 w 77"/>
                    <a:gd name="T109" fmla="*/ 89 h 95"/>
                    <a:gd name="T110" fmla="*/ 60 w 77"/>
                    <a:gd name="T111" fmla="*/ 83 h 95"/>
                    <a:gd name="T112" fmla="*/ 74 w 77"/>
                    <a:gd name="T113" fmla="*/ 46 h 95"/>
                    <a:gd name="T114" fmla="*/ 38 w 77"/>
                    <a:gd name="T115" fmla="*/ 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95">
                      <a:moveTo>
                        <a:pt x="60" y="83"/>
                      </a:moveTo>
                      <a:cubicBezTo>
                        <a:pt x="61" y="83"/>
                        <a:pt x="61" y="83"/>
                        <a:pt x="61" y="83"/>
                      </a:cubicBezTo>
                      <a:cubicBezTo>
                        <a:pt x="61" y="85"/>
                        <a:pt x="60" y="85"/>
                        <a:pt x="62" y="85"/>
                      </a:cubicBezTo>
                      <a:cubicBezTo>
                        <a:pt x="60" y="83"/>
                        <a:pt x="64" y="82"/>
                        <a:pt x="62" y="80"/>
                      </a:cubicBezTo>
                      <a:cubicBezTo>
                        <a:pt x="63" y="79"/>
                        <a:pt x="63" y="79"/>
                        <a:pt x="63" y="79"/>
                      </a:cubicBezTo>
                      <a:cubicBezTo>
                        <a:pt x="63" y="80"/>
                        <a:pt x="63" y="80"/>
                        <a:pt x="63" y="80"/>
                      </a:cubicBezTo>
                      <a:cubicBezTo>
                        <a:pt x="65" y="80"/>
                        <a:pt x="62" y="78"/>
                        <a:pt x="64" y="77"/>
                      </a:cubicBezTo>
                      <a:cubicBezTo>
                        <a:pt x="64" y="76"/>
                        <a:pt x="65" y="76"/>
                        <a:pt x="65" y="77"/>
                      </a:cubicBezTo>
                      <a:cubicBezTo>
                        <a:pt x="65" y="75"/>
                        <a:pt x="65" y="75"/>
                        <a:pt x="65" y="75"/>
                      </a:cubicBezTo>
                      <a:cubicBezTo>
                        <a:pt x="65" y="75"/>
                        <a:pt x="66" y="75"/>
                        <a:pt x="65" y="76"/>
                      </a:cubicBezTo>
                      <a:cubicBezTo>
                        <a:pt x="67" y="74"/>
                        <a:pt x="67" y="74"/>
                        <a:pt x="67" y="74"/>
                      </a:cubicBezTo>
                      <a:cubicBezTo>
                        <a:pt x="67" y="74"/>
                        <a:pt x="67" y="74"/>
                        <a:pt x="67" y="74"/>
                      </a:cubicBezTo>
                      <a:cubicBezTo>
                        <a:pt x="66" y="73"/>
                        <a:pt x="66" y="72"/>
                        <a:pt x="66" y="72"/>
                      </a:cubicBezTo>
                      <a:cubicBezTo>
                        <a:pt x="67" y="72"/>
                        <a:pt x="66" y="72"/>
                        <a:pt x="67" y="72"/>
                      </a:cubicBezTo>
                      <a:cubicBezTo>
                        <a:pt x="67" y="71"/>
                        <a:pt x="67" y="71"/>
                        <a:pt x="67" y="71"/>
                      </a:cubicBezTo>
                      <a:cubicBezTo>
                        <a:pt x="67" y="71"/>
                        <a:pt x="68" y="72"/>
                        <a:pt x="67" y="73"/>
                      </a:cubicBezTo>
                      <a:cubicBezTo>
                        <a:pt x="70" y="73"/>
                        <a:pt x="67" y="72"/>
                        <a:pt x="70" y="70"/>
                      </a:cubicBezTo>
                      <a:cubicBezTo>
                        <a:pt x="69" y="71"/>
                        <a:pt x="69" y="71"/>
                        <a:pt x="69" y="71"/>
                      </a:cubicBezTo>
                      <a:cubicBezTo>
                        <a:pt x="71" y="72"/>
                        <a:pt x="71" y="71"/>
                        <a:pt x="72" y="70"/>
                      </a:cubicBezTo>
                      <a:cubicBezTo>
                        <a:pt x="72" y="70"/>
                        <a:pt x="69" y="71"/>
                        <a:pt x="69" y="69"/>
                      </a:cubicBezTo>
                      <a:cubicBezTo>
                        <a:pt x="69" y="69"/>
                        <a:pt x="70" y="69"/>
                        <a:pt x="70" y="68"/>
                      </a:cubicBezTo>
                      <a:cubicBezTo>
                        <a:pt x="70" y="68"/>
                        <a:pt x="70" y="68"/>
                        <a:pt x="71" y="67"/>
                      </a:cubicBezTo>
                      <a:cubicBezTo>
                        <a:pt x="72" y="68"/>
                        <a:pt x="72" y="68"/>
                        <a:pt x="72" y="68"/>
                      </a:cubicBezTo>
                      <a:cubicBezTo>
                        <a:pt x="72" y="67"/>
                        <a:pt x="71" y="66"/>
                        <a:pt x="71" y="66"/>
                      </a:cubicBezTo>
                      <a:cubicBezTo>
                        <a:pt x="72" y="65"/>
                        <a:pt x="73" y="65"/>
                        <a:pt x="73" y="65"/>
                      </a:cubicBezTo>
                      <a:cubicBezTo>
                        <a:pt x="74" y="64"/>
                        <a:pt x="72" y="65"/>
                        <a:pt x="72" y="64"/>
                      </a:cubicBezTo>
                      <a:cubicBezTo>
                        <a:pt x="73" y="63"/>
                        <a:pt x="73" y="61"/>
                        <a:pt x="73" y="60"/>
                      </a:cubicBezTo>
                      <a:cubicBezTo>
                        <a:pt x="73" y="59"/>
                        <a:pt x="73" y="60"/>
                        <a:pt x="74" y="60"/>
                      </a:cubicBezTo>
                      <a:cubicBezTo>
                        <a:pt x="73" y="59"/>
                        <a:pt x="73" y="59"/>
                        <a:pt x="73" y="59"/>
                      </a:cubicBezTo>
                      <a:cubicBezTo>
                        <a:pt x="73" y="59"/>
                        <a:pt x="73" y="59"/>
                        <a:pt x="74" y="59"/>
                      </a:cubicBezTo>
                      <a:cubicBezTo>
                        <a:pt x="73" y="58"/>
                        <a:pt x="72" y="58"/>
                        <a:pt x="72" y="57"/>
                      </a:cubicBezTo>
                      <a:cubicBezTo>
                        <a:pt x="71" y="57"/>
                        <a:pt x="75" y="56"/>
                        <a:pt x="74" y="54"/>
                      </a:cubicBezTo>
                      <a:cubicBezTo>
                        <a:pt x="74" y="54"/>
                        <a:pt x="75" y="54"/>
                        <a:pt x="75" y="54"/>
                      </a:cubicBezTo>
                      <a:cubicBezTo>
                        <a:pt x="74" y="52"/>
                        <a:pt x="75" y="53"/>
                        <a:pt x="74" y="51"/>
                      </a:cubicBezTo>
                      <a:cubicBezTo>
                        <a:pt x="75" y="50"/>
                        <a:pt x="75" y="50"/>
                        <a:pt x="75" y="50"/>
                      </a:cubicBezTo>
                      <a:cubicBezTo>
                        <a:pt x="73" y="50"/>
                        <a:pt x="73" y="49"/>
                        <a:pt x="72" y="48"/>
                      </a:cubicBezTo>
                      <a:cubicBezTo>
                        <a:pt x="71" y="48"/>
                        <a:pt x="71" y="48"/>
                        <a:pt x="71" y="49"/>
                      </a:cubicBezTo>
                      <a:cubicBezTo>
                        <a:pt x="70" y="47"/>
                        <a:pt x="70" y="47"/>
                        <a:pt x="70" y="47"/>
                      </a:cubicBezTo>
                      <a:cubicBezTo>
                        <a:pt x="70" y="47"/>
                        <a:pt x="71" y="47"/>
                        <a:pt x="71" y="47"/>
                      </a:cubicBezTo>
                      <a:cubicBezTo>
                        <a:pt x="71" y="47"/>
                        <a:pt x="71" y="47"/>
                        <a:pt x="71" y="47"/>
                      </a:cubicBezTo>
                      <a:cubicBezTo>
                        <a:pt x="72" y="46"/>
                        <a:pt x="72" y="47"/>
                        <a:pt x="73" y="47"/>
                      </a:cubicBezTo>
                      <a:cubicBezTo>
                        <a:pt x="73" y="48"/>
                        <a:pt x="72" y="48"/>
                        <a:pt x="72" y="48"/>
                      </a:cubicBezTo>
                      <a:cubicBezTo>
                        <a:pt x="73" y="48"/>
                        <a:pt x="74" y="49"/>
                        <a:pt x="74" y="49"/>
                      </a:cubicBezTo>
                      <a:cubicBezTo>
                        <a:pt x="74" y="49"/>
                        <a:pt x="74" y="49"/>
                        <a:pt x="74" y="48"/>
                      </a:cubicBezTo>
                      <a:cubicBezTo>
                        <a:pt x="74" y="48"/>
                        <a:pt x="74" y="49"/>
                        <a:pt x="75" y="48"/>
                      </a:cubicBezTo>
                      <a:cubicBezTo>
                        <a:pt x="75" y="48"/>
                        <a:pt x="74" y="48"/>
                        <a:pt x="74" y="48"/>
                      </a:cubicBezTo>
                      <a:cubicBezTo>
                        <a:pt x="76" y="48"/>
                        <a:pt x="76" y="48"/>
                        <a:pt x="76" y="48"/>
                      </a:cubicBezTo>
                      <a:cubicBezTo>
                        <a:pt x="75" y="48"/>
                        <a:pt x="75" y="48"/>
                        <a:pt x="75" y="48"/>
                      </a:cubicBezTo>
                      <a:cubicBezTo>
                        <a:pt x="75" y="48"/>
                        <a:pt x="76" y="45"/>
                        <a:pt x="76" y="45"/>
                      </a:cubicBezTo>
                      <a:cubicBezTo>
                        <a:pt x="75" y="44"/>
                        <a:pt x="73" y="42"/>
                        <a:pt x="72" y="40"/>
                      </a:cubicBezTo>
                      <a:cubicBezTo>
                        <a:pt x="73" y="40"/>
                        <a:pt x="74" y="40"/>
                        <a:pt x="75" y="40"/>
                      </a:cubicBezTo>
                      <a:cubicBezTo>
                        <a:pt x="74" y="41"/>
                        <a:pt x="76" y="42"/>
                        <a:pt x="76" y="43"/>
                      </a:cubicBezTo>
                      <a:cubicBezTo>
                        <a:pt x="76" y="43"/>
                        <a:pt x="76" y="43"/>
                        <a:pt x="76" y="43"/>
                      </a:cubicBezTo>
                      <a:cubicBezTo>
                        <a:pt x="76" y="43"/>
                        <a:pt x="76" y="42"/>
                        <a:pt x="76" y="42"/>
                      </a:cubicBezTo>
                      <a:cubicBezTo>
                        <a:pt x="76" y="41"/>
                        <a:pt x="75" y="41"/>
                        <a:pt x="75" y="41"/>
                      </a:cubicBezTo>
                      <a:cubicBezTo>
                        <a:pt x="76" y="41"/>
                        <a:pt x="76" y="40"/>
                        <a:pt x="77" y="39"/>
                      </a:cubicBezTo>
                      <a:cubicBezTo>
                        <a:pt x="75" y="40"/>
                        <a:pt x="75" y="38"/>
                        <a:pt x="74" y="37"/>
                      </a:cubicBezTo>
                      <a:cubicBezTo>
                        <a:pt x="75" y="37"/>
                        <a:pt x="76" y="37"/>
                        <a:pt x="76" y="38"/>
                      </a:cubicBezTo>
                      <a:cubicBezTo>
                        <a:pt x="77" y="37"/>
                        <a:pt x="73" y="37"/>
                        <a:pt x="74" y="35"/>
                      </a:cubicBezTo>
                      <a:cubicBezTo>
                        <a:pt x="75" y="36"/>
                        <a:pt x="74" y="36"/>
                        <a:pt x="75" y="36"/>
                      </a:cubicBezTo>
                      <a:cubicBezTo>
                        <a:pt x="74" y="35"/>
                        <a:pt x="74" y="34"/>
                        <a:pt x="75" y="34"/>
                      </a:cubicBezTo>
                      <a:cubicBezTo>
                        <a:pt x="75" y="34"/>
                        <a:pt x="75" y="34"/>
                        <a:pt x="75" y="34"/>
                      </a:cubicBezTo>
                      <a:cubicBezTo>
                        <a:pt x="75" y="32"/>
                        <a:pt x="74" y="28"/>
                        <a:pt x="72" y="29"/>
                      </a:cubicBezTo>
                      <a:cubicBezTo>
                        <a:pt x="73" y="29"/>
                        <a:pt x="75" y="28"/>
                        <a:pt x="75" y="28"/>
                      </a:cubicBezTo>
                      <a:cubicBezTo>
                        <a:pt x="75" y="28"/>
                        <a:pt x="73" y="28"/>
                        <a:pt x="72" y="27"/>
                      </a:cubicBezTo>
                      <a:cubicBezTo>
                        <a:pt x="70" y="27"/>
                        <a:pt x="69" y="27"/>
                        <a:pt x="69" y="27"/>
                      </a:cubicBezTo>
                      <a:cubicBezTo>
                        <a:pt x="70" y="27"/>
                        <a:pt x="73" y="24"/>
                        <a:pt x="74" y="26"/>
                      </a:cubicBezTo>
                      <a:cubicBezTo>
                        <a:pt x="74" y="25"/>
                        <a:pt x="74" y="25"/>
                        <a:pt x="74" y="24"/>
                      </a:cubicBezTo>
                      <a:cubicBezTo>
                        <a:pt x="74" y="24"/>
                        <a:pt x="72" y="25"/>
                        <a:pt x="72" y="25"/>
                      </a:cubicBezTo>
                      <a:cubicBezTo>
                        <a:pt x="73" y="23"/>
                        <a:pt x="72" y="24"/>
                        <a:pt x="73" y="22"/>
                      </a:cubicBezTo>
                      <a:cubicBezTo>
                        <a:pt x="73" y="23"/>
                        <a:pt x="71" y="23"/>
                        <a:pt x="70" y="22"/>
                      </a:cubicBezTo>
                      <a:cubicBezTo>
                        <a:pt x="71" y="22"/>
                        <a:pt x="73" y="21"/>
                        <a:pt x="73" y="22"/>
                      </a:cubicBezTo>
                      <a:cubicBezTo>
                        <a:pt x="73" y="22"/>
                        <a:pt x="72" y="21"/>
                        <a:pt x="71" y="21"/>
                      </a:cubicBezTo>
                      <a:cubicBezTo>
                        <a:pt x="71" y="21"/>
                        <a:pt x="70" y="21"/>
                        <a:pt x="70" y="21"/>
                      </a:cubicBezTo>
                      <a:cubicBezTo>
                        <a:pt x="71" y="21"/>
                        <a:pt x="72" y="20"/>
                        <a:pt x="72" y="19"/>
                      </a:cubicBezTo>
                      <a:cubicBezTo>
                        <a:pt x="72" y="20"/>
                        <a:pt x="72" y="18"/>
                        <a:pt x="71" y="18"/>
                      </a:cubicBezTo>
                      <a:cubicBezTo>
                        <a:pt x="71" y="18"/>
                        <a:pt x="71" y="18"/>
                        <a:pt x="71" y="18"/>
                      </a:cubicBezTo>
                      <a:cubicBezTo>
                        <a:pt x="70" y="16"/>
                        <a:pt x="67" y="18"/>
                        <a:pt x="67" y="16"/>
                      </a:cubicBezTo>
                      <a:cubicBezTo>
                        <a:pt x="67" y="16"/>
                        <a:pt x="69" y="15"/>
                        <a:pt x="69" y="14"/>
                      </a:cubicBezTo>
                      <a:cubicBezTo>
                        <a:pt x="68" y="15"/>
                        <a:pt x="63" y="16"/>
                        <a:pt x="62" y="15"/>
                      </a:cubicBezTo>
                      <a:cubicBezTo>
                        <a:pt x="62" y="15"/>
                        <a:pt x="62" y="15"/>
                        <a:pt x="62" y="15"/>
                      </a:cubicBezTo>
                      <a:cubicBezTo>
                        <a:pt x="61" y="14"/>
                        <a:pt x="61" y="14"/>
                        <a:pt x="61" y="14"/>
                      </a:cubicBezTo>
                      <a:cubicBezTo>
                        <a:pt x="61" y="14"/>
                        <a:pt x="63" y="13"/>
                        <a:pt x="65" y="13"/>
                      </a:cubicBezTo>
                      <a:cubicBezTo>
                        <a:pt x="66" y="13"/>
                        <a:pt x="68" y="13"/>
                        <a:pt x="69" y="13"/>
                      </a:cubicBezTo>
                      <a:cubicBezTo>
                        <a:pt x="69" y="12"/>
                        <a:pt x="69" y="13"/>
                        <a:pt x="68" y="12"/>
                      </a:cubicBezTo>
                      <a:cubicBezTo>
                        <a:pt x="69" y="11"/>
                        <a:pt x="69" y="12"/>
                        <a:pt x="70" y="12"/>
                      </a:cubicBezTo>
                      <a:cubicBezTo>
                        <a:pt x="70" y="12"/>
                        <a:pt x="68" y="9"/>
                        <a:pt x="68" y="9"/>
                      </a:cubicBezTo>
                      <a:cubicBezTo>
                        <a:pt x="67" y="10"/>
                        <a:pt x="66" y="9"/>
                        <a:pt x="65" y="10"/>
                      </a:cubicBezTo>
                      <a:cubicBezTo>
                        <a:pt x="65" y="10"/>
                        <a:pt x="66" y="10"/>
                        <a:pt x="67" y="10"/>
                      </a:cubicBezTo>
                      <a:cubicBezTo>
                        <a:pt x="67" y="11"/>
                        <a:pt x="68" y="11"/>
                        <a:pt x="68" y="11"/>
                      </a:cubicBezTo>
                      <a:cubicBezTo>
                        <a:pt x="67" y="12"/>
                        <a:pt x="64" y="12"/>
                        <a:pt x="63" y="11"/>
                      </a:cubicBezTo>
                      <a:cubicBezTo>
                        <a:pt x="63" y="10"/>
                        <a:pt x="65" y="9"/>
                        <a:pt x="65" y="9"/>
                      </a:cubicBezTo>
                      <a:cubicBezTo>
                        <a:pt x="65" y="9"/>
                        <a:pt x="63" y="8"/>
                        <a:pt x="63" y="8"/>
                      </a:cubicBezTo>
                      <a:cubicBezTo>
                        <a:pt x="65" y="8"/>
                        <a:pt x="65" y="8"/>
                        <a:pt x="65" y="8"/>
                      </a:cubicBezTo>
                      <a:cubicBezTo>
                        <a:pt x="64" y="7"/>
                        <a:pt x="62" y="8"/>
                        <a:pt x="62" y="6"/>
                      </a:cubicBezTo>
                      <a:cubicBezTo>
                        <a:pt x="62" y="6"/>
                        <a:pt x="62" y="4"/>
                        <a:pt x="61" y="4"/>
                      </a:cubicBezTo>
                      <a:cubicBezTo>
                        <a:pt x="61" y="6"/>
                        <a:pt x="58" y="10"/>
                        <a:pt x="57" y="11"/>
                      </a:cubicBezTo>
                      <a:cubicBezTo>
                        <a:pt x="57" y="10"/>
                        <a:pt x="56" y="8"/>
                        <a:pt x="56" y="7"/>
                      </a:cubicBezTo>
                      <a:cubicBezTo>
                        <a:pt x="56" y="6"/>
                        <a:pt x="59" y="5"/>
                        <a:pt x="59" y="4"/>
                      </a:cubicBezTo>
                      <a:cubicBezTo>
                        <a:pt x="59" y="5"/>
                        <a:pt x="58" y="5"/>
                        <a:pt x="58" y="5"/>
                      </a:cubicBezTo>
                      <a:cubicBezTo>
                        <a:pt x="57" y="4"/>
                        <a:pt x="58" y="4"/>
                        <a:pt x="57" y="4"/>
                      </a:cubicBezTo>
                      <a:cubicBezTo>
                        <a:pt x="57" y="5"/>
                        <a:pt x="56" y="2"/>
                        <a:pt x="56" y="4"/>
                      </a:cubicBezTo>
                      <a:cubicBezTo>
                        <a:pt x="55" y="4"/>
                        <a:pt x="56" y="4"/>
                        <a:pt x="55" y="3"/>
                      </a:cubicBezTo>
                      <a:cubicBezTo>
                        <a:pt x="55" y="4"/>
                        <a:pt x="52" y="5"/>
                        <a:pt x="52" y="6"/>
                      </a:cubicBezTo>
                      <a:cubicBezTo>
                        <a:pt x="52" y="5"/>
                        <a:pt x="52" y="5"/>
                        <a:pt x="52" y="5"/>
                      </a:cubicBezTo>
                      <a:cubicBezTo>
                        <a:pt x="50" y="4"/>
                        <a:pt x="49" y="3"/>
                        <a:pt x="47" y="3"/>
                      </a:cubicBezTo>
                      <a:cubicBezTo>
                        <a:pt x="47" y="2"/>
                        <a:pt x="46" y="2"/>
                        <a:pt x="47" y="1"/>
                      </a:cubicBezTo>
                      <a:cubicBezTo>
                        <a:pt x="46" y="2"/>
                        <a:pt x="46" y="2"/>
                        <a:pt x="46" y="2"/>
                      </a:cubicBezTo>
                      <a:cubicBezTo>
                        <a:pt x="45" y="1"/>
                        <a:pt x="47" y="2"/>
                        <a:pt x="46" y="0"/>
                      </a:cubicBezTo>
                      <a:cubicBezTo>
                        <a:pt x="46" y="1"/>
                        <a:pt x="45" y="1"/>
                        <a:pt x="44" y="2"/>
                      </a:cubicBezTo>
                      <a:cubicBezTo>
                        <a:pt x="44" y="3"/>
                        <a:pt x="46" y="2"/>
                        <a:pt x="46" y="2"/>
                      </a:cubicBezTo>
                      <a:cubicBezTo>
                        <a:pt x="46" y="3"/>
                        <a:pt x="45" y="5"/>
                        <a:pt x="43" y="6"/>
                      </a:cubicBezTo>
                      <a:cubicBezTo>
                        <a:pt x="42" y="6"/>
                        <a:pt x="43" y="5"/>
                        <a:pt x="42" y="5"/>
                      </a:cubicBezTo>
                      <a:cubicBezTo>
                        <a:pt x="40" y="5"/>
                        <a:pt x="41" y="8"/>
                        <a:pt x="38" y="7"/>
                      </a:cubicBezTo>
                      <a:cubicBezTo>
                        <a:pt x="37" y="6"/>
                        <a:pt x="38" y="5"/>
                        <a:pt x="38" y="4"/>
                      </a:cubicBezTo>
                      <a:cubicBezTo>
                        <a:pt x="39" y="4"/>
                        <a:pt x="39" y="5"/>
                        <a:pt x="40" y="5"/>
                      </a:cubicBezTo>
                      <a:cubicBezTo>
                        <a:pt x="39" y="4"/>
                        <a:pt x="39" y="4"/>
                        <a:pt x="39" y="4"/>
                      </a:cubicBezTo>
                      <a:cubicBezTo>
                        <a:pt x="39" y="4"/>
                        <a:pt x="40" y="3"/>
                        <a:pt x="41" y="4"/>
                      </a:cubicBezTo>
                      <a:cubicBezTo>
                        <a:pt x="40" y="3"/>
                        <a:pt x="36" y="4"/>
                        <a:pt x="34" y="4"/>
                      </a:cubicBezTo>
                      <a:cubicBezTo>
                        <a:pt x="34" y="5"/>
                        <a:pt x="33" y="5"/>
                        <a:pt x="34" y="6"/>
                      </a:cubicBezTo>
                      <a:cubicBezTo>
                        <a:pt x="34" y="5"/>
                        <a:pt x="34" y="5"/>
                        <a:pt x="34" y="5"/>
                      </a:cubicBezTo>
                      <a:cubicBezTo>
                        <a:pt x="35" y="6"/>
                        <a:pt x="33" y="7"/>
                        <a:pt x="34" y="7"/>
                      </a:cubicBezTo>
                      <a:cubicBezTo>
                        <a:pt x="34" y="8"/>
                        <a:pt x="33" y="9"/>
                        <a:pt x="32" y="9"/>
                      </a:cubicBezTo>
                      <a:cubicBezTo>
                        <a:pt x="31" y="8"/>
                        <a:pt x="31" y="8"/>
                        <a:pt x="31" y="8"/>
                      </a:cubicBezTo>
                      <a:cubicBezTo>
                        <a:pt x="32" y="8"/>
                        <a:pt x="32" y="8"/>
                        <a:pt x="33" y="8"/>
                      </a:cubicBezTo>
                      <a:cubicBezTo>
                        <a:pt x="32" y="9"/>
                        <a:pt x="30" y="7"/>
                        <a:pt x="30" y="9"/>
                      </a:cubicBezTo>
                      <a:cubicBezTo>
                        <a:pt x="32" y="9"/>
                        <a:pt x="32" y="9"/>
                        <a:pt x="32" y="9"/>
                      </a:cubicBezTo>
                      <a:cubicBezTo>
                        <a:pt x="31" y="10"/>
                        <a:pt x="31" y="12"/>
                        <a:pt x="30" y="12"/>
                      </a:cubicBezTo>
                      <a:cubicBezTo>
                        <a:pt x="31" y="13"/>
                        <a:pt x="30" y="12"/>
                        <a:pt x="31" y="13"/>
                      </a:cubicBezTo>
                      <a:cubicBezTo>
                        <a:pt x="30" y="11"/>
                        <a:pt x="33" y="11"/>
                        <a:pt x="32" y="10"/>
                      </a:cubicBezTo>
                      <a:cubicBezTo>
                        <a:pt x="33" y="11"/>
                        <a:pt x="33" y="10"/>
                        <a:pt x="35" y="11"/>
                      </a:cubicBezTo>
                      <a:cubicBezTo>
                        <a:pt x="34" y="11"/>
                        <a:pt x="34" y="11"/>
                        <a:pt x="35" y="11"/>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4" y="10"/>
                        <a:pt x="34" y="10"/>
                      </a:cubicBezTo>
                      <a:cubicBezTo>
                        <a:pt x="34" y="9"/>
                        <a:pt x="35" y="8"/>
                        <a:pt x="36" y="8"/>
                      </a:cubicBezTo>
                      <a:cubicBezTo>
                        <a:pt x="36" y="8"/>
                        <a:pt x="36" y="8"/>
                        <a:pt x="36" y="9"/>
                      </a:cubicBezTo>
                      <a:cubicBezTo>
                        <a:pt x="36" y="8"/>
                        <a:pt x="36" y="8"/>
                        <a:pt x="36" y="8"/>
                      </a:cubicBezTo>
                      <a:cubicBezTo>
                        <a:pt x="37" y="8"/>
                        <a:pt x="38" y="9"/>
                        <a:pt x="37" y="10"/>
                      </a:cubicBezTo>
                      <a:cubicBezTo>
                        <a:pt x="38" y="9"/>
                        <a:pt x="38" y="9"/>
                        <a:pt x="38" y="9"/>
                      </a:cubicBezTo>
                      <a:cubicBezTo>
                        <a:pt x="39" y="10"/>
                        <a:pt x="40" y="10"/>
                        <a:pt x="40" y="9"/>
                      </a:cubicBezTo>
                      <a:cubicBezTo>
                        <a:pt x="40" y="9"/>
                        <a:pt x="41" y="8"/>
                        <a:pt x="41" y="9"/>
                      </a:cubicBezTo>
                      <a:cubicBezTo>
                        <a:pt x="41" y="9"/>
                        <a:pt x="42" y="8"/>
                        <a:pt x="42" y="8"/>
                      </a:cubicBezTo>
                      <a:cubicBezTo>
                        <a:pt x="42" y="8"/>
                        <a:pt x="42" y="8"/>
                        <a:pt x="42" y="8"/>
                      </a:cubicBezTo>
                      <a:cubicBezTo>
                        <a:pt x="43" y="8"/>
                        <a:pt x="45" y="7"/>
                        <a:pt x="47" y="9"/>
                      </a:cubicBezTo>
                      <a:cubicBezTo>
                        <a:pt x="47" y="9"/>
                        <a:pt x="48" y="8"/>
                        <a:pt x="49" y="9"/>
                      </a:cubicBezTo>
                      <a:cubicBezTo>
                        <a:pt x="48" y="10"/>
                        <a:pt x="48" y="10"/>
                        <a:pt x="48" y="10"/>
                      </a:cubicBezTo>
                      <a:cubicBezTo>
                        <a:pt x="49" y="9"/>
                        <a:pt x="50" y="11"/>
                        <a:pt x="50" y="10"/>
                      </a:cubicBezTo>
                      <a:cubicBezTo>
                        <a:pt x="50" y="12"/>
                        <a:pt x="53" y="12"/>
                        <a:pt x="54" y="13"/>
                      </a:cubicBezTo>
                      <a:cubicBezTo>
                        <a:pt x="54" y="12"/>
                        <a:pt x="54" y="12"/>
                        <a:pt x="54" y="12"/>
                      </a:cubicBezTo>
                      <a:cubicBezTo>
                        <a:pt x="55" y="12"/>
                        <a:pt x="56" y="12"/>
                        <a:pt x="57" y="13"/>
                      </a:cubicBezTo>
                      <a:cubicBezTo>
                        <a:pt x="57" y="12"/>
                        <a:pt x="57" y="12"/>
                        <a:pt x="57" y="12"/>
                      </a:cubicBezTo>
                      <a:cubicBezTo>
                        <a:pt x="58" y="12"/>
                        <a:pt x="58" y="14"/>
                        <a:pt x="59" y="15"/>
                      </a:cubicBezTo>
                      <a:cubicBezTo>
                        <a:pt x="59" y="15"/>
                        <a:pt x="59" y="15"/>
                        <a:pt x="59" y="14"/>
                      </a:cubicBezTo>
                      <a:cubicBezTo>
                        <a:pt x="59" y="16"/>
                        <a:pt x="59" y="16"/>
                        <a:pt x="60" y="16"/>
                      </a:cubicBezTo>
                      <a:cubicBezTo>
                        <a:pt x="61" y="17"/>
                        <a:pt x="62" y="17"/>
                        <a:pt x="62" y="18"/>
                      </a:cubicBezTo>
                      <a:cubicBezTo>
                        <a:pt x="62" y="18"/>
                        <a:pt x="62" y="19"/>
                        <a:pt x="62" y="19"/>
                      </a:cubicBezTo>
                      <a:cubicBezTo>
                        <a:pt x="62" y="19"/>
                        <a:pt x="62" y="19"/>
                        <a:pt x="62" y="19"/>
                      </a:cubicBezTo>
                      <a:cubicBezTo>
                        <a:pt x="62" y="19"/>
                        <a:pt x="62" y="19"/>
                        <a:pt x="62" y="19"/>
                      </a:cubicBezTo>
                      <a:cubicBezTo>
                        <a:pt x="62" y="19"/>
                        <a:pt x="62" y="20"/>
                        <a:pt x="62" y="20"/>
                      </a:cubicBezTo>
                      <a:cubicBezTo>
                        <a:pt x="62" y="20"/>
                        <a:pt x="62" y="19"/>
                        <a:pt x="62" y="19"/>
                      </a:cubicBezTo>
                      <a:cubicBezTo>
                        <a:pt x="63" y="20"/>
                        <a:pt x="63" y="20"/>
                        <a:pt x="63" y="20"/>
                      </a:cubicBezTo>
                      <a:cubicBezTo>
                        <a:pt x="63" y="21"/>
                        <a:pt x="63" y="21"/>
                        <a:pt x="63" y="21"/>
                      </a:cubicBezTo>
                      <a:cubicBezTo>
                        <a:pt x="63" y="21"/>
                        <a:pt x="63" y="21"/>
                        <a:pt x="63" y="21"/>
                      </a:cubicBezTo>
                      <a:cubicBezTo>
                        <a:pt x="62" y="21"/>
                        <a:pt x="63" y="21"/>
                        <a:pt x="64" y="20"/>
                      </a:cubicBezTo>
                      <a:cubicBezTo>
                        <a:pt x="64" y="20"/>
                        <a:pt x="64" y="21"/>
                        <a:pt x="65" y="21"/>
                      </a:cubicBezTo>
                      <a:cubicBezTo>
                        <a:pt x="63" y="22"/>
                        <a:pt x="65" y="21"/>
                        <a:pt x="64" y="23"/>
                      </a:cubicBezTo>
                      <a:cubicBezTo>
                        <a:pt x="65" y="23"/>
                        <a:pt x="66" y="24"/>
                        <a:pt x="67" y="24"/>
                      </a:cubicBezTo>
                      <a:cubicBezTo>
                        <a:pt x="67" y="24"/>
                        <a:pt x="67" y="24"/>
                        <a:pt x="67" y="24"/>
                      </a:cubicBezTo>
                      <a:cubicBezTo>
                        <a:pt x="67" y="25"/>
                        <a:pt x="67" y="25"/>
                        <a:pt x="68" y="25"/>
                      </a:cubicBezTo>
                      <a:cubicBezTo>
                        <a:pt x="66" y="26"/>
                        <a:pt x="66" y="26"/>
                        <a:pt x="66" y="26"/>
                      </a:cubicBezTo>
                      <a:cubicBezTo>
                        <a:pt x="68" y="27"/>
                        <a:pt x="68" y="27"/>
                        <a:pt x="68" y="27"/>
                      </a:cubicBezTo>
                      <a:cubicBezTo>
                        <a:pt x="68" y="28"/>
                        <a:pt x="67" y="28"/>
                        <a:pt x="66" y="28"/>
                      </a:cubicBezTo>
                      <a:cubicBezTo>
                        <a:pt x="68" y="29"/>
                        <a:pt x="67" y="29"/>
                        <a:pt x="69" y="30"/>
                      </a:cubicBezTo>
                      <a:cubicBezTo>
                        <a:pt x="68" y="30"/>
                        <a:pt x="68" y="30"/>
                        <a:pt x="68" y="30"/>
                      </a:cubicBezTo>
                      <a:cubicBezTo>
                        <a:pt x="68" y="30"/>
                        <a:pt x="70" y="31"/>
                        <a:pt x="69" y="31"/>
                      </a:cubicBezTo>
                      <a:cubicBezTo>
                        <a:pt x="68" y="33"/>
                        <a:pt x="70" y="37"/>
                        <a:pt x="68" y="40"/>
                      </a:cubicBezTo>
                      <a:cubicBezTo>
                        <a:pt x="70" y="39"/>
                        <a:pt x="67" y="41"/>
                        <a:pt x="69" y="41"/>
                      </a:cubicBezTo>
                      <a:cubicBezTo>
                        <a:pt x="68" y="41"/>
                        <a:pt x="68" y="42"/>
                        <a:pt x="68" y="41"/>
                      </a:cubicBezTo>
                      <a:cubicBezTo>
                        <a:pt x="68" y="43"/>
                        <a:pt x="66" y="43"/>
                        <a:pt x="68" y="45"/>
                      </a:cubicBezTo>
                      <a:cubicBezTo>
                        <a:pt x="67" y="45"/>
                        <a:pt x="67" y="44"/>
                        <a:pt x="67" y="44"/>
                      </a:cubicBezTo>
                      <a:cubicBezTo>
                        <a:pt x="67" y="44"/>
                        <a:pt x="67" y="45"/>
                        <a:pt x="67" y="45"/>
                      </a:cubicBezTo>
                      <a:cubicBezTo>
                        <a:pt x="67" y="45"/>
                        <a:pt x="67" y="45"/>
                        <a:pt x="66" y="44"/>
                      </a:cubicBezTo>
                      <a:cubicBezTo>
                        <a:pt x="66" y="46"/>
                        <a:pt x="68" y="46"/>
                        <a:pt x="69" y="47"/>
                      </a:cubicBezTo>
                      <a:cubicBezTo>
                        <a:pt x="69" y="47"/>
                        <a:pt x="69" y="48"/>
                        <a:pt x="70" y="48"/>
                      </a:cubicBezTo>
                      <a:cubicBezTo>
                        <a:pt x="69" y="48"/>
                        <a:pt x="68" y="49"/>
                        <a:pt x="68" y="48"/>
                      </a:cubicBezTo>
                      <a:cubicBezTo>
                        <a:pt x="68" y="48"/>
                        <a:pt x="67" y="51"/>
                        <a:pt x="68" y="51"/>
                      </a:cubicBezTo>
                      <a:cubicBezTo>
                        <a:pt x="68" y="51"/>
                        <a:pt x="68" y="52"/>
                        <a:pt x="68" y="52"/>
                      </a:cubicBezTo>
                      <a:cubicBezTo>
                        <a:pt x="68" y="53"/>
                        <a:pt x="68" y="53"/>
                        <a:pt x="68" y="54"/>
                      </a:cubicBezTo>
                      <a:cubicBezTo>
                        <a:pt x="68" y="54"/>
                        <a:pt x="68" y="54"/>
                        <a:pt x="68" y="54"/>
                      </a:cubicBezTo>
                      <a:cubicBezTo>
                        <a:pt x="69" y="55"/>
                        <a:pt x="68" y="55"/>
                        <a:pt x="68" y="56"/>
                      </a:cubicBezTo>
                      <a:cubicBezTo>
                        <a:pt x="68" y="56"/>
                        <a:pt x="68" y="56"/>
                        <a:pt x="68" y="56"/>
                      </a:cubicBezTo>
                      <a:cubicBezTo>
                        <a:pt x="66" y="58"/>
                        <a:pt x="68" y="57"/>
                        <a:pt x="66" y="59"/>
                      </a:cubicBezTo>
                      <a:cubicBezTo>
                        <a:pt x="67" y="59"/>
                        <a:pt x="67" y="59"/>
                        <a:pt x="67" y="59"/>
                      </a:cubicBezTo>
                      <a:cubicBezTo>
                        <a:pt x="69" y="60"/>
                        <a:pt x="65" y="60"/>
                        <a:pt x="65" y="62"/>
                      </a:cubicBezTo>
                      <a:cubicBezTo>
                        <a:pt x="66" y="62"/>
                        <a:pt x="66" y="62"/>
                        <a:pt x="66" y="62"/>
                      </a:cubicBezTo>
                      <a:cubicBezTo>
                        <a:pt x="66" y="63"/>
                        <a:pt x="63" y="62"/>
                        <a:pt x="62" y="63"/>
                      </a:cubicBezTo>
                      <a:cubicBezTo>
                        <a:pt x="62" y="63"/>
                        <a:pt x="62" y="62"/>
                        <a:pt x="62" y="62"/>
                      </a:cubicBezTo>
                      <a:cubicBezTo>
                        <a:pt x="60" y="63"/>
                        <a:pt x="63" y="63"/>
                        <a:pt x="63" y="64"/>
                      </a:cubicBezTo>
                      <a:cubicBezTo>
                        <a:pt x="62" y="64"/>
                        <a:pt x="61" y="63"/>
                        <a:pt x="61" y="64"/>
                      </a:cubicBezTo>
                      <a:cubicBezTo>
                        <a:pt x="60" y="64"/>
                        <a:pt x="62" y="67"/>
                        <a:pt x="60" y="68"/>
                      </a:cubicBezTo>
                      <a:cubicBezTo>
                        <a:pt x="60" y="68"/>
                        <a:pt x="61" y="68"/>
                        <a:pt x="61" y="68"/>
                      </a:cubicBezTo>
                      <a:cubicBezTo>
                        <a:pt x="61" y="69"/>
                        <a:pt x="58" y="69"/>
                        <a:pt x="59" y="71"/>
                      </a:cubicBezTo>
                      <a:cubicBezTo>
                        <a:pt x="59" y="71"/>
                        <a:pt x="58" y="71"/>
                        <a:pt x="58" y="71"/>
                      </a:cubicBezTo>
                      <a:cubicBezTo>
                        <a:pt x="58" y="72"/>
                        <a:pt x="58" y="73"/>
                        <a:pt x="58" y="74"/>
                      </a:cubicBezTo>
                      <a:cubicBezTo>
                        <a:pt x="56" y="73"/>
                        <a:pt x="56" y="74"/>
                        <a:pt x="56" y="75"/>
                      </a:cubicBezTo>
                      <a:cubicBezTo>
                        <a:pt x="55" y="76"/>
                        <a:pt x="55" y="77"/>
                        <a:pt x="54" y="76"/>
                      </a:cubicBezTo>
                      <a:cubicBezTo>
                        <a:pt x="54" y="76"/>
                        <a:pt x="53" y="78"/>
                        <a:pt x="53" y="78"/>
                      </a:cubicBezTo>
                      <a:cubicBezTo>
                        <a:pt x="52" y="78"/>
                        <a:pt x="52" y="78"/>
                        <a:pt x="52" y="78"/>
                      </a:cubicBezTo>
                      <a:cubicBezTo>
                        <a:pt x="51" y="78"/>
                        <a:pt x="51" y="79"/>
                        <a:pt x="51" y="80"/>
                      </a:cubicBezTo>
                      <a:cubicBezTo>
                        <a:pt x="51" y="80"/>
                        <a:pt x="51" y="80"/>
                        <a:pt x="51" y="80"/>
                      </a:cubicBezTo>
                      <a:cubicBezTo>
                        <a:pt x="49" y="80"/>
                        <a:pt x="49" y="81"/>
                        <a:pt x="48" y="83"/>
                      </a:cubicBezTo>
                      <a:cubicBezTo>
                        <a:pt x="48" y="82"/>
                        <a:pt x="48" y="82"/>
                        <a:pt x="48" y="82"/>
                      </a:cubicBezTo>
                      <a:cubicBezTo>
                        <a:pt x="47" y="83"/>
                        <a:pt x="44" y="82"/>
                        <a:pt x="43" y="84"/>
                      </a:cubicBezTo>
                      <a:cubicBezTo>
                        <a:pt x="43" y="84"/>
                        <a:pt x="43" y="84"/>
                        <a:pt x="43" y="83"/>
                      </a:cubicBezTo>
                      <a:cubicBezTo>
                        <a:pt x="43" y="84"/>
                        <a:pt x="41" y="84"/>
                        <a:pt x="40" y="84"/>
                      </a:cubicBezTo>
                      <a:cubicBezTo>
                        <a:pt x="39" y="84"/>
                        <a:pt x="38" y="84"/>
                        <a:pt x="38" y="86"/>
                      </a:cubicBezTo>
                      <a:cubicBezTo>
                        <a:pt x="37" y="87"/>
                        <a:pt x="37" y="87"/>
                        <a:pt x="37" y="87"/>
                      </a:cubicBezTo>
                      <a:cubicBezTo>
                        <a:pt x="39" y="87"/>
                        <a:pt x="37" y="89"/>
                        <a:pt x="38" y="89"/>
                      </a:cubicBezTo>
                      <a:cubicBezTo>
                        <a:pt x="37" y="90"/>
                        <a:pt x="35" y="88"/>
                        <a:pt x="36" y="88"/>
                      </a:cubicBezTo>
                      <a:cubicBezTo>
                        <a:pt x="36" y="88"/>
                        <a:pt x="36" y="88"/>
                        <a:pt x="36" y="88"/>
                      </a:cubicBezTo>
                      <a:cubicBezTo>
                        <a:pt x="37" y="86"/>
                        <a:pt x="34" y="88"/>
                        <a:pt x="34" y="87"/>
                      </a:cubicBezTo>
                      <a:cubicBezTo>
                        <a:pt x="30" y="87"/>
                        <a:pt x="27" y="85"/>
                        <a:pt x="24" y="84"/>
                      </a:cubicBezTo>
                      <a:cubicBezTo>
                        <a:pt x="24" y="85"/>
                        <a:pt x="24" y="85"/>
                        <a:pt x="24" y="85"/>
                      </a:cubicBezTo>
                      <a:cubicBezTo>
                        <a:pt x="23" y="84"/>
                        <a:pt x="23" y="84"/>
                        <a:pt x="23" y="84"/>
                      </a:cubicBezTo>
                      <a:cubicBezTo>
                        <a:pt x="23" y="84"/>
                        <a:pt x="23" y="83"/>
                        <a:pt x="24" y="84"/>
                      </a:cubicBezTo>
                      <a:cubicBezTo>
                        <a:pt x="24" y="83"/>
                        <a:pt x="23" y="84"/>
                        <a:pt x="22" y="84"/>
                      </a:cubicBezTo>
                      <a:cubicBezTo>
                        <a:pt x="21" y="83"/>
                        <a:pt x="24" y="83"/>
                        <a:pt x="23" y="82"/>
                      </a:cubicBezTo>
                      <a:cubicBezTo>
                        <a:pt x="23" y="82"/>
                        <a:pt x="23" y="82"/>
                        <a:pt x="23" y="82"/>
                      </a:cubicBezTo>
                      <a:cubicBezTo>
                        <a:pt x="23" y="82"/>
                        <a:pt x="23" y="82"/>
                        <a:pt x="23" y="82"/>
                      </a:cubicBezTo>
                      <a:cubicBezTo>
                        <a:pt x="22" y="83"/>
                        <a:pt x="22" y="83"/>
                        <a:pt x="21" y="83"/>
                      </a:cubicBezTo>
                      <a:cubicBezTo>
                        <a:pt x="20" y="82"/>
                        <a:pt x="21" y="82"/>
                        <a:pt x="21" y="81"/>
                      </a:cubicBezTo>
                      <a:cubicBezTo>
                        <a:pt x="21" y="81"/>
                        <a:pt x="21" y="81"/>
                        <a:pt x="21" y="81"/>
                      </a:cubicBezTo>
                      <a:cubicBezTo>
                        <a:pt x="21" y="81"/>
                        <a:pt x="20" y="80"/>
                        <a:pt x="20" y="80"/>
                      </a:cubicBezTo>
                      <a:cubicBezTo>
                        <a:pt x="19" y="81"/>
                        <a:pt x="19" y="81"/>
                        <a:pt x="19" y="81"/>
                      </a:cubicBezTo>
                      <a:cubicBezTo>
                        <a:pt x="19" y="81"/>
                        <a:pt x="18" y="80"/>
                        <a:pt x="18" y="82"/>
                      </a:cubicBezTo>
                      <a:cubicBezTo>
                        <a:pt x="18" y="80"/>
                        <a:pt x="15" y="77"/>
                        <a:pt x="15" y="76"/>
                      </a:cubicBezTo>
                      <a:cubicBezTo>
                        <a:pt x="14" y="76"/>
                        <a:pt x="13" y="75"/>
                        <a:pt x="13" y="74"/>
                      </a:cubicBezTo>
                      <a:cubicBezTo>
                        <a:pt x="12" y="75"/>
                        <a:pt x="11" y="75"/>
                        <a:pt x="11" y="74"/>
                      </a:cubicBezTo>
                      <a:cubicBezTo>
                        <a:pt x="14" y="73"/>
                        <a:pt x="11" y="72"/>
                        <a:pt x="13" y="71"/>
                      </a:cubicBezTo>
                      <a:cubicBezTo>
                        <a:pt x="12" y="72"/>
                        <a:pt x="11" y="68"/>
                        <a:pt x="10" y="70"/>
                      </a:cubicBezTo>
                      <a:cubicBezTo>
                        <a:pt x="10" y="69"/>
                        <a:pt x="11" y="69"/>
                        <a:pt x="11" y="69"/>
                      </a:cubicBezTo>
                      <a:cubicBezTo>
                        <a:pt x="10" y="68"/>
                        <a:pt x="10" y="67"/>
                        <a:pt x="10" y="66"/>
                      </a:cubicBezTo>
                      <a:cubicBezTo>
                        <a:pt x="10" y="64"/>
                        <a:pt x="10" y="63"/>
                        <a:pt x="10" y="62"/>
                      </a:cubicBezTo>
                      <a:cubicBezTo>
                        <a:pt x="9" y="62"/>
                        <a:pt x="9" y="63"/>
                        <a:pt x="8" y="62"/>
                      </a:cubicBezTo>
                      <a:cubicBezTo>
                        <a:pt x="10" y="61"/>
                        <a:pt x="10" y="61"/>
                        <a:pt x="10" y="61"/>
                      </a:cubicBezTo>
                      <a:cubicBezTo>
                        <a:pt x="10" y="60"/>
                        <a:pt x="8" y="60"/>
                        <a:pt x="9" y="59"/>
                      </a:cubicBezTo>
                      <a:cubicBezTo>
                        <a:pt x="9" y="60"/>
                        <a:pt x="8" y="60"/>
                        <a:pt x="8" y="59"/>
                      </a:cubicBezTo>
                      <a:cubicBezTo>
                        <a:pt x="9" y="57"/>
                        <a:pt x="8" y="54"/>
                        <a:pt x="8" y="52"/>
                      </a:cubicBezTo>
                      <a:cubicBezTo>
                        <a:pt x="8" y="49"/>
                        <a:pt x="8" y="47"/>
                        <a:pt x="10" y="45"/>
                      </a:cubicBezTo>
                      <a:cubicBezTo>
                        <a:pt x="9" y="45"/>
                        <a:pt x="9" y="45"/>
                        <a:pt x="9" y="44"/>
                      </a:cubicBezTo>
                      <a:cubicBezTo>
                        <a:pt x="9" y="44"/>
                        <a:pt x="9" y="44"/>
                        <a:pt x="8" y="44"/>
                      </a:cubicBezTo>
                      <a:cubicBezTo>
                        <a:pt x="8" y="44"/>
                        <a:pt x="9" y="43"/>
                        <a:pt x="9" y="43"/>
                      </a:cubicBezTo>
                      <a:cubicBezTo>
                        <a:pt x="9" y="43"/>
                        <a:pt x="10" y="42"/>
                        <a:pt x="10" y="42"/>
                      </a:cubicBezTo>
                      <a:cubicBezTo>
                        <a:pt x="9" y="41"/>
                        <a:pt x="10" y="40"/>
                        <a:pt x="9" y="39"/>
                      </a:cubicBezTo>
                      <a:cubicBezTo>
                        <a:pt x="9" y="40"/>
                        <a:pt x="9" y="40"/>
                        <a:pt x="9" y="40"/>
                      </a:cubicBezTo>
                      <a:cubicBezTo>
                        <a:pt x="8" y="39"/>
                        <a:pt x="6" y="41"/>
                        <a:pt x="4" y="40"/>
                      </a:cubicBezTo>
                      <a:cubicBezTo>
                        <a:pt x="5" y="41"/>
                        <a:pt x="1" y="42"/>
                        <a:pt x="3" y="45"/>
                      </a:cubicBezTo>
                      <a:cubicBezTo>
                        <a:pt x="2" y="45"/>
                        <a:pt x="2" y="44"/>
                        <a:pt x="2" y="44"/>
                      </a:cubicBezTo>
                      <a:cubicBezTo>
                        <a:pt x="3" y="45"/>
                        <a:pt x="3" y="46"/>
                        <a:pt x="2" y="47"/>
                      </a:cubicBezTo>
                      <a:cubicBezTo>
                        <a:pt x="2" y="46"/>
                        <a:pt x="2" y="46"/>
                        <a:pt x="2" y="46"/>
                      </a:cubicBezTo>
                      <a:cubicBezTo>
                        <a:pt x="2" y="49"/>
                        <a:pt x="1" y="50"/>
                        <a:pt x="0" y="54"/>
                      </a:cubicBezTo>
                      <a:cubicBezTo>
                        <a:pt x="1" y="54"/>
                        <a:pt x="1" y="54"/>
                        <a:pt x="1" y="54"/>
                      </a:cubicBezTo>
                      <a:cubicBezTo>
                        <a:pt x="1" y="54"/>
                        <a:pt x="1" y="54"/>
                        <a:pt x="1" y="55"/>
                      </a:cubicBezTo>
                      <a:cubicBezTo>
                        <a:pt x="2" y="56"/>
                        <a:pt x="1" y="53"/>
                        <a:pt x="2" y="53"/>
                      </a:cubicBezTo>
                      <a:cubicBezTo>
                        <a:pt x="0" y="54"/>
                        <a:pt x="3" y="58"/>
                        <a:pt x="0" y="59"/>
                      </a:cubicBezTo>
                      <a:cubicBezTo>
                        <a:pt x="1" y="60"/>
                        <a:pt x="1" y="59"/>
                        <a:pt x="2" y="60"/>
                      </a:cubicBezTo>
                      <a:cubicBezTo>
                        <a:pt x="1" y="60"/>
                        <a:pt x="1" y="60"/>
                        <a:pt x="1" y="60"/>
                      </a:cubicBezTo>
                      <a:cubicBezTo>
                        <a:pt x="2" y="60"/>
                        <a:pt x="2" y="60"/>
                        <a:pt x="2" y="60"/>
                      </a:cubicBezTo>
                      <a:cubicBezTo>
                        <a:pt x="2" y="61"/>
                        <a:pt x="1" y="62"/>
                        <a:pt x="1" y="62"/>
                      </a:cubicBezTo>
                      <a:cubicBezTo>
                        <a:pt x="1" y="62"/>
                        <a:pt x="0" y="61"/>
                        <a:pt x="0" y="61"/>
                      </a:cubicBezTo>
                      <a:cubicBezTo>
                        <a:pt x="0" y="62"/>
                        <a:pt x="1" y="64"/>
                        <a:pt x="1" y="64"/>
                      </a:cubicBezTo>
                      <a:cubicBezTo>
                        <a:pt x="1" y="64"/>
                        <a:pt x="1" y="63"/>
                        <a:pt x="1" y="63"/>
                      </a:cubicBezTo>
                      <a:cubicBezTo>
                        <a:pt x="2" y="64"/>
                        <a:pt x="2" y="66"/>
                        <a:pt x="2" y="68"/>
                      </a:cubicBezTo>
                      <a:cubicBezTo>
                        <a:pt x="3" y="69"/>
                        <a:pt x="3" y="71"/>
                        <a:pt x="5" y="72"/>
                      </a:cubicBezTo>
                      <a:cubicBezTo>
                        <a:pt x="5" y="72"/>
                        <a:pt x="5" y="72"/>
                        <a:pt x="5" y="72"/>
                      </a:cubicBezTo>
                      <a:cubicBezTo>
                        <a:pt x="7" y="73"/>
                        <a:pt x="5" y="74"/>
                        <a:pt x="7" y="76"/>
                      </a:cubicBezTo>
                      <a:cubicBezTo>
                        <a:pt x="6" y="76"/>
                        <a:pt x="6" y="76"/>
                        <a:pt x="6" y="76"/>
                      </a:cubicBezTo>
                      <a:cubicBezTo>
                        <a:pt x="7" y="76"/>
                        <a:pt x="8" y="76"/>
                        <a:pt x="8" y="77"/>
                      </a:cubicBezTo>
                      <a:cubicBezTo>
                        <a:pt x="7" y="77"/>
                        <a:pt x="8" y="78"/>
                        <a:pt x="7" y="78"/>
                      </a:cubicBezTo>
                      <a:cubicBezTo>
                        <a:pt x="9" y="80"/>
                        <a:pt x="8" y="79"/>
                        <a:pt x="10" y="79"/>
                      </a:cubicBezTo>
                      <a:cubicBezTo>
                        <a:pt x="10" y="80"/>
                        <a:pt x="10" y="80"/>
                        <a:pt x="10" y="80"/>
                      </a:cubicBezTo>
                      <a:cubicBezTo>
                        <a:pt x="11" y="80"/>
                        <a:pt x="11" y="80"/>
                        <a:pt x="12" y="81"/>
                      </a:cubicBezTo>
                      <a:cubicBezTo>
                        <a:pt x="11" y="80"/>
                        <a:pt x="11" y="82"/>
                        <a:pt x="10" y="81"/>
                      </a:cubicBezTo>
                      <a:cubicBezTo>
                        <a:pt x="11" y="85"/>
                        <a:pt x="14" y="83"/>
                        <a:pt x="13" y="86"/>
                      </a:cubicBezTo>
                      <a:cubicBezTo>
                        <a:pt x="15" y="85"/>
                        <a:pt x="12" y="83"/>
                        <a:pt x="13" y="84"/>
                      </a:cubicBezTo>
                      <a:cubicBezTo>
                        <a:pt x="13" y="83"/>
                        <a:pt x="15" y="83"/>
                        <a:pt x="15" y="84"/>
                      </a:cubicBezTo>
                      <a:cubicBezTo>
                        <a:pt x="16" y="84"/>
                        <a:pt x="14" y="87"/>
                        <a:pt x="16" y="88"/>
                      </a:cubicBezTo>
                      <a:cubicBezTo>
                        <a:pt x="16" y="88"/>
                        <a:pt x="16" y="88"/>
                        <a:pt x="16" y="88"/>
                      </a:cubicBezTo>
                      <a:cubicBezTo>
                        <a:pt x="16" y="89"/>
                        <a:pt x="17" y="88"/>
                        <a:pt x="18" y="89"/>
                      </a:cubicBezTo>
                      <a:cubicBezTo>
                        <a:pt x="19" y="89"/>
                        <a:pt x="19" y="90"/>
                        <a:pt x="20" y="89"/>
                      </a:cubicBezTo>
                      <a:cubicBezTo>
                        <a:pt x="20" y="89"/>
                        <a:pt x="18" y="88"/>
                        <a:pt x="18" y="88"/>
                      </a:cubicBezTo>
                      <a:cubicBezTo>
                        <a:pt x="19" y="89"/>
                        <a:pt x="21" y="87"/>
                        <a:pt x="22" y="89"/>
                      </a:cubicBezTo>
                      <a:cubicBezTo>
                        <a:pt x="22" y="89"/>
                        <a:pt x="21" y="89"/>
                        <a:pt x="21" y="89"/>
                      </a:cubicBezTo>
                      <a:cubicBezTo>
                        <a:pt x="21" y="90"/>
                        <a:pt x="22" y="90"/>
                        <a:pt x="22" y="90"/>
                      </a:cubicBezTo>
                      <a:cubicBezTo>
                        <a:pt x="21" y="92"/>
                        <a:pt x="20" y="89"/>
                        <a:pt x="18" y="90"/>
                      </a:cubicBezTo>
                      <a:cubicBezTo>
                        <a:pt x="18" y="91"/>
                        <a:pt x="21" y="90"/>
                        <a:pt x="19" y="91"/>
                      </a:cubicBezTo>
                      <a:cubicBezTo>
                        <a:pt x="21" y="90"/>
                        <a:pt x="21" y="93"/>
                        <a:pt x="23" y="91"/>
                      </a:cubicBezTo>
                      <a:cubicBezTo>
                        <a:pt x="23" y="92"/>
                        <a:pt x="23" y="92"/>
                        <a:pt x="23" y="92"/>
                      </a:cubicBezTo>
                      <a:cubicBezTo>
                        <a:pt x="23" y="92"/>
                        <a:pt x="24" y="92"/>
                        <a:pt x="24" y="92"/>
                      </a:cubicBezTo>
                      <a:cubicBezTo>
                        <a:pt x="23" y="93"/>
                        <a:pt x="23" y="93"/>
                        <a:pt x="23" y="93"/>
                      </a:cubicBezTo>
                      <a:cubicBezTo>
                        <a:pt x="24" y="92"/>
                        <a:pt x="25" y="95"/>
                        <a:pt x="26" y="94"/>
                      </a:cubicBezTo>
                      <a:cubicBezTo>
                        <a:pt x="24" y="94"/>
                        <a:pt x="26" y="93"/>
                        <a:pt x="25" y="92"/>
                      </a:cubicBezTo>
                      <a:cubicBezTo>
                        <a:pt x="28" y="92"/>
                        <a:pt x="26" y="95"/>
                        <a:pt x="30" y="95"/>
                      </a:cubicBezTo>
                      <a:cubicBezTo>
                        <a:pt x="29" y="95"/>
                        <a:pt x="28" y="94"/>
                        <a:pt x="29" y="94"/>
                      </a:cubicBezTo>
                      <a:cubicBezTo>
                        <a:pt x="30" y="94"/>
                        <a:pt x="31" y="95"/>
                        <a:pt x="31" y="95"/>
                      </a:cubicBezTo>
                      <a:cubicBezTo>
                        <a:pt x="33" y="95"/>
                        <a:pt x="31" y="94"/>
                        <a:pt x="32" y="94"/>
                      </a:cubicBezTo>
                      <a:cubicBezTo>
                        <a:pt x="32" y="95"/>
                        <a:pt x="33" y="94"/>
                        <a:pt x="34" y="93"/>
                      </a:cubicBezTo>
                      <a:cubicBezTo>
                        <a:pt x="34" y="94"/>
                        <a:pt x="34" y="94"/>
                        <a:pt x="34" y="94"/>
                      </a:cubicBezTo>
                      <a:cubicBezTo>
                        <a:pt x="36" y="95"/>
                        <a:pt x="34" y="92"/>
                        <a:pt x="37" y="93"/>
                      </a:cubicBezTo>
                      <a:cubicBezTo>
                        <a:pt x="36" y="94"/>
                        <a:pt x="36" y="94"/>
                        <a:pt x="36" y="94"/>
                      </a:cubicBezTo>
                      <a:cubicBezTo>
                        <a:pt x="37" y="94"/>
                        <a:pt x="37" y="94"/>
                        <a:pt x="37" y="94"/>
                      </a:cubicBezTo>
                      <a:cubicBezTo>
                        <a:pt x="37" y="95"/>
                        <a:pt x="37" y="95"/>
                        <a:pt x="37" y="95"/>
                      </a:cubicBezTo>
                      <a:cubicBezTo>
                        <a:pt x="38" y="94"/>
                        <a:pt x="38" y="94"/>
                        <a:pt x="40" y="94"/>
                      </a:cubicBezTo>
                      <a:cubicBezTo>
                        <a:pt x="39" y="93"/>
                        <a:pt x="40" y="92"/>
                        <a:pt x="41" y="92"/>
                      </a:cubicBezTo>
                      <a:cubicBezTo>
                        <a:pt x="41" y="92"/>
                        <a:pt x="40" y="93"/>
                        <a:pt x="42" y="92"/>
                      </a:cubicBezTo>
                      <a:cubicBezTo>
                        <a:pt x="42" y="93"/>
                        <a:pt x="41" y="94"/>
                        <a:pt x="41" y="93"/>
                      </a:cubicBezTo>
                      <a:cubicBezTo>
                        <a:pt x="41" y="94"/>
                        <a:pt x="40" y="94"/>
                        <a:pt x="40" y="94"/>
                      </a:cubicBezTo>
                      <a:cubicBezTo>
                        <a:pt x="41" y="95"/>
                        <a:pt x="42" y="94"/>
                        <a:pt x="43" y="94"/>
                      </a:cubicBezTo>
                      <a:cubicBezTo>
                        <a:pt x="43" y="94"/>
                        <a:pt x="43" y="94"/>
                        <a:pt x="42" y="94"/>
                      </a:cubicBezTo>
                      <a:cubicBezTo>
                        <a:pt x="44" y="92"/>
                        <a:pt x="44" y="92"/>
                        <a:pt x="44" y="92"/>
                      </a:cubicBezTo>
                      <a:cubicBezTo>
                        <a:pt x="45" y="92"/>
                        <a:pt x="44" y="92"/>
                        <a:pt x="44" y="93"/>
                      </a:cubicBezTo>
                      <a:cubicBezTo>
                        <a:pt x="45" y="92"/>
                        <a:pt x="45" y="92"/>
                        <a:pt x="45" y="91"/>
                      </a:cubicBezTo>
                      <a:cubicBezTo>
                        <a:pt x="45" y="92"/>
                        <a:pt x="46" y="93"/>
                        <a:pt x="45" y="94"/>
                      </a:cubicBezTo>
                      <a:cubicBezTo>
                        <a:pt x="47" y="92"/>
                        <a:pt x="47" y="92"/>
                        <a:pt x="47" y="92"/>
                      </a:cubicBezTo>
                      <a:cubicBezTo>
                        <a:pt x="47" y="92"/>
                        <a:pt x="48" y="92"/>
                        <a:pt x="48" y="93"/>
                      </a:cubicBezTo>
                      <a:cubicBezTo>
                        <a:pt x="49" y="93"/>
                        <a:pt x="50" y="90"/>
                        <a:pt x="52" y="90"/>
                      </a:cubicBezTo>
                      <a:cubicBezTo>
                        <a:pt x="52" y="90"/>
                        <a:pt x="52" y="89"/>
                        <a:pt x="52" y="89"/>
                      </a:cubicBezTo>
                      <a:cubicBezTo>
                        <a:pt x="53" y="89"/>
                        <a:pt x="55" y="89"/>
                        <a:pt x="56" y="87"/>
                      </a:cubicBezTo>
                      <a:cubicBezTo>
                        <a:pt x="57" y="87"/>
                        <a:pt x="57" y="87"/>
                        <a:pt x="57" y="87"/>
                      </a:cubicBezTo>
                      <a:cubicBezTo>
                        <a:pt x="58" y="86"/>
                        <a:pt x="55" y="87"/>
                        <a:pt x="57" y="85"/>
                      </a:cubicBezTo>
                      <a:cubicBezTo>
                        <a:pt x="58" y="83"/>
                        <a:pt x="58" y="85"/>
                        <a:pt x="59" y="85"/>
                      </a:cubicBezTo>
                      <a:cubicBezTo>
                        <a:pt x="59" y="84"/>
                        <a:pt x="59" y="82"/>
                        <a:pt x="61" y="82"/>
                      </a:cubicBezTo>
                      <a:cubicBezTo>
                        <a:pt x="60" y="82"/>
                        <a:pt x="60" y="83"/>
                        <a:pt x="60" y="83"/>
                      </a:cubicBezTo>
                      <a:close/>
                      <a:moveTo>
                        <a:pt x="69" y="70"/>
                      </a:moveTo>
                      <a:cubicBezTo>
                        <a:pt x="69" y="70"/>
                        <a:pt x="69" y="71"/>
                        <a:pt x="69" y="71"/>
                      </a:cubicBezTo>
                      <a:cubicBezTo>
                        <a:pt x="68" y="70"/>
                        <a:pt x="69" y="70"/>
                        <a:pt x="69" y="70"/>
                      </a:cubicBezTo>
                      <a:close/>
                      <a:moveTo>
                        <a:pt x="74" y="46"/>
                      </a:moveTo>
                      <a:cubicBezTo>
                        <a:pt x="74" y="46"/>
                        <a:pt x="74" y="47"/>
                        <a:pt x="74" y="47"/>
                      </a:cubicBezTo>
                      <a:cubicBezTo>
                        <a:pt x="74" y="47"/>
                        <a:pt x="74" y="46"/>
                        <a:pt x="74" y="46"/>
                      </a:cubicBezTo>
                      <a:close/>
                      <a:moveTo>
                        <a:pt x="39" y="9"/>
                      </a:moveTo>
                      <a:cubicBezTo>
                        <a:pt x="39" y="9"/>
                        <a:pt x="39" y="9"/>
                        <a:pt x="39" y="9"/>
                      </a:cubicBezTo>
                      <a:cubicBezTo>
                        <a:pt x="39" y="9"/>
                        <a:pt x="39" y="9"/>
                        <a:pt x="39" y="9"/>
                      </a:cubicBezTo>
                      <a:close/>
                      <a:moveTo>
                        <a:pt x="37" y="8"/>
                      </a:moveTo>
                      <a:cubicBezTo>
                        <a:pt x="37" y="9"/>
                        <a:pt x="37" y="9"/>
                        <a:pt x="38" y="9"/>
                      </a:cubicBezTo>
                      <a:cubicBezTo>
                        <a:pt x="38" y="9"/>
                        <a:pt x="38" y="8"/>
                        <a:pt x="38" y="8"/>
                      </a:cubicBezTo>
                      <a:cubicBezTo>
                        <a:pt x="38" y="8"/>
                        <a:pt x="38" y="8"/>
                        <a:pt x="37" y="8"/>
                      </a:cubicBezTo>
                      <a:close/>
                      <a:moveTo>
                        <a:pt x="21" y="82"/>
                      </a:moveTo>
                      <a:cubicBezTo>
                        <a:pt x="21" y="82"/>
                        <a:pt x="21" y="82"/>
                        <a:pt x="21" y="82"/>
                      </a:cubicBezTo>
                      <a:cubicBezTo>
                        <a:pt x="20" y="82"/>
                        <a:pt x="20" y="82"/>
                        <a:pt x="21"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Freeform 633">
                  <a:extLst>
                    <a:ext uri="{FF2B5EF4-FFF2-40B4-BE49-F238E27FC236}">
                      <a16:creationId xmlns:a16="http://schemas.microsoft.com/office/drawing/2014/main" id="{FCE7DCBA-BD34-44DF-9F79-C8E70700C7A2}"/>
                    </a:ext>
                  </a:extLst>
                </p:cNvPr>
                <p:cNvSpPr>
                  <a:spLocks/>
                </p:cNvSpPr>
                <p:nvPr userDrawn="1"/>
              </p:nvSpPr>
              <p:spPr bwMode="auto">
                <a:xfrm>
                  <a:off x="4406" y="47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 name="Freeform 634">
                  <a:extLst>
                    <a:ext uri="{FF2B5EF4-FFF2-40B4-BE49-F238E27FC236}">
                      <a16:creationId xmlns:a16="http://schemas.microsoft.com/office/drawing/2014/main" id="{3CC0A11D-E528-409C-A464-FC0F12F94BDF}"/>
                    </a:ext>
                  </a:extLst>
                </p:cNvPr>
                <p:cNvSpPr>
                  <a:spLocks/>
                </p:cNvSpPr>
                <p:nvPr userDrawn="1"/>
              </p:nvSpPr>
              <p:spPr bwMode="auto">
                <a:xfrm>
                  <a:off x="4296" y="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 name="Freeform 635">
                  <a:extLst>
                    <a:ext uri="{FF2B5EF4-FFF2-40B4-BE49-F238E27FC236}">
                      <a16:creationId xmlns:a16="http://schemas.microsoft.com/office/drawing/2014/main" id="{C50E2FE4-74F3-46DB-9A21-21FBDCFDB321}"/>
                    </a:ext>
                  </a:extLst>
                </p:cNvPr>
                <p:cNvSpPr>
                  <a:spLocks/>
                </p:cNvSpPr>
                <p:nvPr userDrawn="1"/>
              </p:nvSpPr>
              <p:spPr bwMode="auto">
                <a:xfrm>
                  <a:off x="4326" y="25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Freeform 636">
                  <a:extLst>
                    <a:ext uri="{FF2B5EF4-FFF2-40B4-BE49-F238E27FC236}">
                      <a16:creationId xmlns:a16="http://schemas.microsoft.com/office/drawing/2014/main" id="{4B67C969-66C6-4B86-8700-2D15F4EF93FD}"/>
                    </a:ext>
                  </a:extLst>
                </p:cNvPr>
                <p:cNvSpPr>
                  <a:spLocks/>
                </p:cNvSpPr>
                <p:nvPr userDrawn="1"/>
              </p:nvSpPr>
              <p:spPr bwMode="auto">
                <a:xfrm>
                  <a:off x="4197" y="29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 name="Freeform 637">
                  <a:extLst>
                    <a:ext uri="{FF2B5EF4-FFF2-40B4-BE49-F238E27FC236}">
                      <a16:creationId xmlns:a16="http://schemas.microsoft.com/office/drawing/2014/main" id="{BAE961B8-7388-48B3-B154-C18842C6A5F3}"/>
                    </a:ext>
                  </a:extLst>
                </p:cNvPr>
                <p:cNvSpPr>
                  <a:spLocks/>
                </p:cNvSpPr>
                <p:nvPr userDrawn="1"/>
              </p:nvSpPr>
              <p:spPr bwMode="auto">
                <a:xfrm>
                  <a:off x="4152" y="288"/>
                  <a:ext cx="5" cy="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 name="Freeform 638">
                  <a:extLst>
                    <a:ext uri="{FF2B5EF4-FFF2-40B4-BE49-F238E27FC236}">
                      <a16:creationId xmlns:a16="http://schemas.microsoft.com/office/drawing/2014/main" id="{FCBB011C-0FFF-41A0-9799-AAB4A1329AD4}"/>
                    </a:ext>
                  </a:extLst>
                </p:cNvPr>
                <p:cNvSpPr>
                  <a:spLocks/>
                </p:cNvSpPr>
                <p:nvPr userDrawn="1"/>
              </p:nvSpPr>
              <p:spPr bwMode="auto">
                <a:xfrm>
                  <a:off x="4182" y="278"/>
                  <a:ext cx="5" cy="1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1"/>
                        <a:pt x="0" y="1"/>
                      </a:cubicBezTo>
                      <a:cubicBezTo>
                        <a:pt x="0" y="1"/>
                        <a:pt x="0" y="1"/>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 name="Freeform 639">
                  <a:extLst>
                    <a:ext uri="{FF2B5EF4-FFF2-40B4-BE49-F238E27FC236}">
                      <a16:creationId xmlns:a16="http://schemas.microsoft.com/office/drawing/2014/main" id="{396AA38C-EDF9-4D93-81C8-50E55D287BD6}"/>
                    </a:ext>
                  </a:extLst>
                </p:cNvPr>
                <p:cNvSpPr>
                  <a:spLocks/>
                </p:cNvSpPr>
                <p:nvPr userDrawn="1"/>
              </p:nvSpPr>
              <p:spPr bwMode="auto">
                <a:xfrm>
                  <a:off x="4182" y="283"/>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Freeform 640">
                  <a:extLst>
                    <a:ext uri="{FF2B5EF4-FFF2-40B4-BE49-F238E27FC236}">
                      <a16:creationId xmlns:a16="http://schemas.microsoft.com/office/drawing/2014/main" id="{80E820F0-FF44-4266-90EA-A9751941E502}"/>
                    </a:ext>
                  </a:extLst>
                </p:cNvPr>
                <p:cNvSpPr>
                  <a:spLocks/>
                </p:cNvSpPr>
                <p:nvPr userDrawn="1"/>
              </p:nvSpPr>
              <p:spPr bwMode="auto">
                <a:xfrm>
                  <a:off x="4217" y="273"/>
                  <a:ext cx="5" cy="15"/>
                </a:xfrm>
                <a:custGeom>
                  <a:avLst/>
                  <a:gdLst>
                    <a:gd name="T0" fmla="*/ 0 w 1"/>
                    <a:gd name="T1" fmla="*/ 1 h 3"/>
                    <a:gd name="T2" fmla="*/ 0 w 1"/>
                    <a:gd name="T3" fmla="*/ 2 h 3"/>
                    <a:gd name="T4" fmla="*/ 0 w 1"/>
                    <a:gd name="T5" fmla="*/ 1 h 3"/>
                  </a:gdLst>
                  <a:ahLst/>
                  <a:cxnLst>
                    <a:cxn ang="0">
                      <a:pos x="T0" y="T1"/>
                    </a:cxn>
                    <a:cxn ang="0">
                      <a:pos x="T2" y="T3"/>
                    </a:cxn>
                    <a:cxn ang="0">
                      <a:pos x="T4" y="T5"/>
                    </a:cxn>
                  </a:cxnLst>
                  <a:rect l="0" t="0" r="r" b="b"/>
                  <a:pathLst>
                    <a:path w="1" h="3">
                      <a:moveTo>
                        <a:pt x="0" y="1"/>
                      </a:moveTo>
                      <a:cubicBezTo>
                        <a:pt x="0" y="1"/>
                        <a:pt x="0" y="2"/>
                        <a:pt x="0" y="2"/>
                      </a:cubicBezTo>
                      <a:cubicBezTo>
                        <a:pt x="0"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 name="Rectangle 641">
                  <a:extLst>
                    <a:ext uri="{FF2B5EF4-FFF2-40B4-BE49-F238E27FC236}">
                      <a16:creationId xmlns:a16="http://schemas.microsoft.com/office/drawing/2014/main" id="{3A29D6EE-F9A3-4D22-846A-D985A744DA5C}"/>
                    </a:ext>
                  </a:extLst>
                </p:cNvPr>
                <p:cNvSpPr>
                  <a:spLocks noChangeArrowheads="1"/>
                </p:cNvSpPr>
                <p:nvPr userDrawn="1"/>
              </p:nvSpPr>
              <p:spPr bwMode="auto">
                <a:xfrm>
                  <a:off x="4182" y="27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 name="Freeform 642">
                  <a:extLst>
                    <a:ext uri="{FF2B5EF4-FFF2-40B4-BE49-F238E27FC236}">
                      <a16:creationId xmlns:a16="http://schemas.microsoft.com/office/drawing/2014/main" id="{D1F35C89-FF86-482E-96FD-3B47976FA3F5}"/>
                    </a:ext>
                  </a:extLst>
                </p:cNvPr>
                <p:cNvSpPr>
                  <a:spLocks/>
                </p:cNvSpPr>
                <p:nvPr userDrawn="1"/>
              </p:nvSpPr>
              <p:spPr bwMode="auto">
                <a:xfrm>
                  <a:off x="4197" y="263"/>
                  <a:ext cx="5" cy="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 name="Freeform 643">
                  <a:extLst>
                    <a:ext uri="{FF2B5EF4-FFF2-40B4-BE49-F238E27FC236}">
                      <a16:creationId xmlns:a16="http://schemas.microsoft.com/office/drawing/2014/main" id="{AB21005A-51C3-42FA-99A0-1CDBB40F2426}"/>
                    </a:ext>
                  </a:extLst>
                </p:cNvPr>
                <p:cNvSpPr>
                  <a:spLocks/>
                </p:cNvSpPr>
                <p:nvPr userDrawn="1"/>
              </p:nvSpPr>
              <p:spPr bwMode="auto">
                <a:xfrm>
                  <a:off x="4192" y="26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Freeform 644">
                  <a:extLst>
                    <a:ext uri="{FF2B5EF4-FFF2-40B4-BE49-F238E27FC236}">
                      <a16:creationId xmlns:a16="http://schemas.microsoft.com/office/drawing/2014/main" id="{33BAA160-B6B1-4F00-B1BC-E8F08CEBDBAE}"/>
                    </a:ext>
                  </a:extLst>
                </p:cNvPr>
                <p:cNvSpPr>
                  <a:spLocks/>
                </p:cNvSpPr>
                <p:nvPr userDrawn="1"/>
              </p:nvSpPr>
              <p:spPr bwMode="auto">
                <a:xfrm>
                  <a:off x="4187" y="268"/>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 name="Freeform 645">
                  <a:extLst>
                    <a:ext uri="{FF2B5EF4-FFF2-40B4-BE49-F238E27FC236}">
                      <a16:creationId xmlns:a16="http://schemas.microsoft.com/office/drawing/2014/main" id="{B2BB1ED1-BAC2-444F-9927-D4C909F53084}"/>
                    </a:ext>
                  </a:extLst>
                </p:cNvPr>
                <p:cNvSpPr>
                  <a:spLocks/>
                </p:cNvSpPr>
                <p:nvPr userDrawn="1"/>
              </p:nvSpPr>
              <p:spPr bwMode="auto">
                <a:xfrm>
                  <a:off x="4251" y="248"/>
                  <a:ext cx="5" cy="5"/>
                </a:xfrm>
                <a:custGeom>
                  <a:avLst/>
                  <a:gdLst>
                    <a:gd name="T0" fmla="*/ 0 w 1"/>
                    <a:gd name="T1" fmla="*/ 1 h 1"/>
                    <a:gd name="T2" fmla="*/ 1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 name="Freeform 646">
                  <a:extLst>
                    <a:ext uri="{FF2B5EF4-FFF2-40B4-BE49-F238E27FC236}">
                      <a16:creationId xmlns:a16="http://schemas.microsoft.com/office/drawing/2014/main" id="{37C72B97-D70C-4D3C-93EE-E3A5426ACA3B}"/>
                    </a:ext>
                  </a:extLst>
                </p:cNvPr>
                <p:cNvSpPr>
                  <a:spLocks/>
                </p:cNvSpPr>
                <p:nvPr userDrawn="1"/>
              </p:nvSpPr>
              <p:spPr bwMode="auto">
                <a:xfrm>
                  <a:off x="4237" y="23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Freeform 647">
                  <a:extLst>
                    <a:ext uri="{FF2B5EF4-FFF2-40B4-BE49-F238E27FC236}">
                      <a16:creationId xmlns:a16="http://schemas.microsoft.com/office/drawing/2014/main" id="{14E3F87E-DE3D-42EC-BC8A-1130ED5D8E47}"/>
                    </a:ext>
                  </a:extLst>
                </p:cNvPr>
                <p:cNvSpPr>
                  <a:spLocks/>
                </p:cNvSpPr>
                <p:nvPr userDrawn="1"/>
              </p:nvSpPr>
              <p:spPr bwMode="auto">
                <a:xfrm>
                  <a:off x="4246" y="233"/>
                  <a:ext cx="10" cy="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 name="Freeform 648">
                  <a:extLst>
                    <a:ext uri="{FF2B5EF4-FFF2-40B4-BE49-F238E27FC236}">
                      <a16:creationId xmlns:a16="http://schemas.microsoft.com/office/drawing/2014/main" id="{B8D16FE7-13F1-4407-91C3-8D1298F5BE07}"/>
                    </a:ext>
                  </a:extLst>
                </p:cNvPr>
                <p:cNvSpPr>
                  <a:spLocks/>
                </p:cNvSpPr>
                <p:nvPr userDrawn="1"/>
              </p:nvSpPr>
              <p:spPr bwMode="auto">
                <a:xfrm>
                  <a:off x="4321" y="268"/>
                  <a:ext cx="5" cy="10"/>
                </a:xfrm>
                <a:custGeom>
                  <a:avLst/>
                  <a:gdLst>
                    <a:gd name="T0" fmla="*/ 5 w 5"/>
                    <a:gd name="T1" fmla="*/ 0 h 10"/>
                    <a:gd name="T2" fmla="*/ 5 w 5"/>
                    <a:gd name="T3" fmla="*/ 0 h 10"/>
                    <a:gd name="T4" fmla="*/ 0 w 5"/>
                    <a:gd name="T5" fmla="*/ 10 h 10"/>
                    <a:gd name="T6" fmla="*/ 5 w 5"/>
                    <a:gd name="T7" fmla="*/ 0 h 10"/>
                  </a:gdLst>
                  <a:ahLst/>
                  <a:cxnLst>
                    <a:cxn ang="0">
                      <a:pos x="T0" y="T1"/>
                    </a:cxn>
                    <a:cxn ang="0">
                      <a:pos x="T2" y="T3"/>
                    </a:cxn>
                    <a:cxn ang="0">
                      <a:pos x="T4" y="T5"/>
                    </a:cxn>
                    <a:cxn ang="0">
                      <a:pos x="T6" y="T7"/>
                    </a:cxn>
                  </a:cxnLst>
                  <a:rect l="0" t="0" r="r" b="b"/>
                  <a:pathLst>
                    <a:path w="5" h="10">
                      <a:moveTo>
                        <a:pt x="5" y="0"/>
                      </a:moveTo>
                      <a:lnTo>
                        <a:pt x="5" y="0"/>
                      </a:lnTo>
                      <a:lnTo>
                        <a:pt x="0" y="1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 name="Freeform 649">
                  <a:extLst>
                    <a:ext uri="{FF2B5EF4-FFF2-40B4-BE49-F238E27FC236}">
                      <a16:creationId xmlns:a16="http://schemas.microsoft.com/office/drawing/2014/main" id="{564DBC44-51ED-4DDB-8786-21E990562D09}"/>
                    </a:ext>
                  </a:extLst>
                </p:cNvPr>
                <p:cNvSpPr>
                  <a:spLocks/>
                </p:cNvSpPr>
                <p:nvPr userDrawn="1"/>
              </p:nvSpPr>
              <p:spPr bwMode="auto">
                <a:xfrm>
                  <a:off x="4386" y="303"/>
                  <a:ext cx="10" cy="15"/>
                </a:xfrm>
                <a:custGeom>
                  <a:avLst/>
                  <a:gdLst>
                    <a:gd name="T0" fmla="*/ 2 w 2"/>
                    <a:gd name="T1" fmla="*/ 2 h 3"/>
                    <a:gd name="T2" fmla="*/ 0 w 2"/>
                    <a:gd name="T3" fmla="*/ 0 h 3"/>
                    <a:gd name="T4" fmla="*/ 0 w 2"/>
                    <a:gd name="T5" fmla="*/ 2 h 3"/>
                    <a:gd name="T6" fmla="*/ 2 w 2"/>
                    <a:gd name="T7" fmla="*/ 2 h 3"/>
                  </a:gdLst>
                  <a:ahLst/>
                  <a:cxnLst>
                    <a:cxn ang="0">
                      <a:pos x="T0" y="T1"/>
                    </a:cxn>
                    <a:cxn ang="0">
                      <a:pos x="T2" y="T3"/>
                    </a:cxn>
                    <a:cxn ang="0">
                      <a:pos x="T4" y="T5"/>
                    </a:cxn>
                    <a:cxn ang="0">
                      <a:pos x="T6" y="T7"/>
                    </a:cxn>
                  </a:cxnLst>
                  <a:rect l="0" t="0" r="r" b="b"/>
                  <a:pathLst>
                    <a:path w="2" h="3">
                      <a:moveTo>
                        <a:pt x="2" y="2"/>
                      </a:moveTo>
                      <a:cubicBezTo>
                        <a:pt x="1" y="0"/>
                        <a:pt x="0" y="2"/>
                        <a:pt x="0" y="0"/>
                      </a:cubicBezTo>
                      <a:cubicBezTo>
                        <a:pt x="0" y="0"/>
                        <a:pt x="0" y="2"/>
                        <a:pt x="0" y="2"/>
                      </a:cubicBezTo>
                      <a:cubicBezTo>
                        <a:pt x="1" y="2"/>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 name="Freeform 650">
                  <a:extLst>
                    <a:ext uri="{FF2B5EF4-FFF2-40B4-BE49-F238E27FC236}">
                      <a16:creationId xmlns:a16="http://schemas.microsoft.com/office/drawing/2014/main" id="{EB8C3F2D-DACD-484B-9391-99F8CDE3F7B7}"/>
                    </a:ext>
                  </a:extLst>
                </p:cNvPr>
                <p:cNvSpPr>
                  <a:spLocks/>
                </p:cNvSpPr>
                <p:nvPr userDrawn="1"/>
              </p:nvSpPr>
              <p:spPr bwMode="auto">
                <a:xfrm>
                  <a:off x="4381" y="30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 name="Freeform 651">
                  <a:extLst>
                    <a:ext uri="{FF2B5EF4-FFF2-40B4-BE49-F238E27FC236}">
                      <a16:creationId xmlns:a16="http://schemas.microsoft.com/office/drawing/2014/main" id="{C1CC808D-3DB1-4053-BC32-D1C9A6A8C0B2}"/>
                    </a:ext>
                  </a:extLst>
                </p:cNvPr>
                <p:cNvSpPr>
                  <a:spLocks/>
                </p:cNvSpPr>
                <p:nvPr userDrawn="1"/>
              </p:nvSpPr>
              <p:spPr bwMode="auto">
                <a:xfrm>
                  <a:off x="4092" y="433"/>
                  <a:ext cx="5" cy="5"/>
                </a:xfrm>
                <a:custGeom>
                  <a:avLst/>
                  <a:gdLst>
                    <a:gd name="T0" fmla="*/ 0 w 5"/>
                    <a:gd name="T1" fmla="*/ 5 h 5"/>
                    <a:gd name="T2" fmla="*/ 5 w 5"/>
                    <a:gd name="T3" fmla="*/ 0 h 5"/>
                    <a:gd name="T4" fmla="*/ 0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 name="Freeform 652">
                  <a:extLst>
                    <a:ext uri="{FF2B5EF4-FFF2-40B4-BE49-F238E27FC236}">
                      <a16:creationId xmlns:a16="http://schemas.microsoft.com/office/drawing/2014/main" id="{D6CBC0E3-C527-483B-82E3-62CBF9663AA1}"/>
                    </a:ext>
                  </a:extLst>
                </p:cNvPr>
                <p:cNvSpPr>
                  <a:spLocks/>
                </p:cNvSpPr>
                <p:nvPr userDrawn="1"/>
              </p:nvSpPr>
              <p:spPr bwMode="auto">
                <a:xfrm>
                  <a:off x="4087" y="428"/>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 name="Freeform 653">
                  <a:extLst>
                    <a:ext uri="{FF2B5EF4-FFF2-40B4-BE49-F238E27FC236}">
                      <a16:creationId xmlns:a16="http://schemas.microsoft.com/office/drawing/2014/main" id="{DE277E69-2D67-4B86-AE79-DD0E211C5F3C}"/>
                    </a:ext>
                  </a:extLst>
                </p:cNvPr>
                <p:cNvSpPr>
                  <a:spLocks/>
                </p:cNvSpPr>
                <p:nvPr userDrawn="1"/>
              </p:nvSpPr>
              <p:spPr bwMode="auto">
                <a:xfrm>
                  <a:off x="4396" y="5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 name="Freeform 654">
                  <a:extLst>
                    <a:ext uri="{FF2B5EF4-FFF2-40B4-BE49-F238E27FC236}">
                      <a16:creationId xmlns:a16="http://schemas.microsoft.com/office/drawing/2014/main" id="{A356B333-E5AC-4009-A27D-AD022EFC1A96}"/>
                    </a:ext>
                  </a:extLst>
                </p:cNvPr>
                <p:cNvSpPr>
                  <a:spLocks/>
                </p:cNvSpPr>
                <p:nvPr userDrawn="1"/>
              </p:nvSpPr>
              <p:spPr bwMode="auto">
                <a:xfrm>
                  <a:off x="4356" y="623"/>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 name="Freeform 655">
                  <a:extLst>
                    <a:ext uri="{FF2B5EF4-FFF2-40B4-BE49-F238E27FC236}">
                      <a16:creationId xmlns:a16="http://schemas.microsoft.com/office/drawing/2014/main" id="{6BEEF638-A346-492A-B3BD-D8D029F43B6A}"/>
                    </a:ext>
                  </a:extLst>
                </p:cNvPr>
                <p:cNvSpPr>
                  <a:spLocks/>
                </p:cNvSpPr>
                <p:nvPr userDrawn="1"/>
              </p:nvSpPr>
              <p:spPr bwMode="auto">
                <a:xfrm>
                  <a:off x="4326" y="663"/>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2" y="0"/>
                      </a:cubicBezTo>
                      <a:cubicBezTo>
                        <a:pt x="1" y="1"/>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 name="Freeform 656">
                  <a:extLst>
                    <a:ext uri="{FF2B5EF4-FFF2-40B4-BE49-F238E27FC236}">
                      <a16:creationId xmlns:a16="http://schemas.microsoft.com/office/drawing/2014/main" id="{0486CA4C-4BAB-4DA8-AA5A-624AFA25A8F1}"/>
                    </a:ext>
                  </a:extLst>
                </p:cNvPr>
                <p:cNvSpPr>
                  <a:spLocks/>
                </p:cNvSpPr>
                <p:nvPr userDrawn="1"/>
              </p:nvSpPr>
              <p:spPr bwMode="auto">
                <a:xfrm>
                  <a:off x="3639" y="488"/>
                  <a:ext cx="10"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1" y="0"/>
                        <a:pt x="1" y="0"/>
                        <a:pt x="2"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 name="Freeform 657">
                  <a:extLst>
                    <a:ext uri="{FF2B5EF4-FFF2-40B4-BE49-F238E27FC236}">
                      <a16:creationId xmlns:a16="http://schemas.microsoft.com/office/drawing/2014/main" id="{71104A28-75CC-441E-A483-26D2D02C378B}"/>
                    </a:ext>
                  </a:extLst>
                </p:cNvPr>
                <p:cNvSpPr>
                  <a:spLocks/>
                </p:cNvSpPr>
                <p:nvPr userDrawn="1"/>
              </p:nvSpPr>
              <p:spPr bwMode="auto">
                <a:xfrm>
                  <a:off x="3625" y="458"/>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 name="Freeform 658">
                  <a:extLst>
                    <a:ext uri="{FF2B5EF4-FFF2-40B4-BE49-F238E27FC236}">
                      <a16:creationId xmlns:a16="http://schemas.microsoft.com/office/drawing/2014/main" id="{0F491D16-D2E9-4333-B2B9-E586E0A860C9}"/>
                    </a:ext>
                  </a:extLst>
                </p:cNvPr>
                <p:cNvSpPr>
                  <a:spLocks/>
                </p:cNvSpPr>
                <p:nvPr userDrawn="1"/>
              </p:nvSpPr>
              <p:spPr bwMode="auto">
                <a:xfrm>
                  <a:off x="3620" y="433"/>
                  <a:ext cx="10" cy="20"/>
                </a:xfrm>
                <a:custGeom>
                  <a:avLst/>
                  <a:gdLst>
                    <a:gd name="T0" fmla="*/ 2 w 2"/>
                    <a:gd name="T1" fmla="*/ 0 h 4"/>
                    <a:gd name="T2" fmla="*/ 1 w 2"/>
                    <a:gd name="T3" fmla="*/ 3 h 4"/>
                    <a:gd name="T4" fmla="*/ 1 w 2"/>
                    <a:gd name="T5" fmla="*/ 3 h 4"/>
                    <a:gd name="T6" fmla="*/ 2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0" y="1"/>
                        <a:pt x="2" y="2"/>
                        <a:pt x="1" y="3"/>
                      </a:cubicBezTo>
                      <a:cubicBezTo>
                        <a:pt x="1" y="3"/>
                        <a:pt x="1" y="3"/>
                        <a:pt x="1" y="3"/>
                      </a:cubicBezTo>
                      <a:cubicBezTo>
                        <a:pt x="2" y="4"/>
                        <a:pt x="2" y="4"/>
                        <a:pt x="2" y="4"/>
                      </a:cubicBezTo>
                      <a:cubicBezTo>
                        <a:pt x="2" y="3"/>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 name="Freeform 659">
                  <a:extLst>
                    <a:ext uri="{FF2B5EF4-FFF2-40B4-BE49-F238E27FC236}">
                      <a16:creationId xmlns:a16="http://schemas.microsoft.com/office/drawing/2014/main" id="{2BABA5C5-F1B1-409D-9A10-0DBD12511EDC}"/>
                    </a:ext>
                  </a:extLst>
                </p:cNvPr>
                <p:cNvSpPr>
                  <a:spLocks/>
                </p:cNvSpPr>
                <p:nvPr userDrawn="1"/>
              </p:nvSpPr>
              <p:spPr bwMode="auto">
                <a:xfrm>
                  <a:off x="3639" y="418"/>
                  <a:ext cx="5" cy="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 name="Freeform 660">
                  <a:extLst>
                    <a:ext uri="{FF2B5EF4-FFF2-40B4-BE49-F238E27FC236}">
                      <a16:creationId xmlns:a16="http://schemas.microsoft.com/office/drawing/2014/main" id="{4124C43D-F4B1-4BF3-9D72-A0EE8D3190A2}"/>
                    </a:ext>
                  </a:extLst>
                </p:cNvPr>
                <p:cNvSpPr>
                  <a:spLocks/>
                </p:cNvSpPr>
                <p:nvPr userDrawn="1"/>
              </p:nvSpPr>
              <p:spPr bwMode="auto">
                <a:xfrm>
                  <a:off x="3644" y="423"/>
                  <a:ext cx="0" cy="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 name="Freeform 661">
                  <a:extLst>
                    <a:ext uri="{FF2B5EF4-FFF2-40B4-BE49-F238E27FC236}">
                      <a16:creationId xmlns:a16="http://schemas.microsoft.com/office/drawing/2014/main" id="{C7E41AED-FFCE-4858-8340-17542ECAD5A8}"/>
                    </a:ext>
                  </a:extLst>
                </p:cNvPr>
                <p:cNvSpPr>
                  <a:spLocks/>
                </p:cNvSpPr>
                <p:nvPr userDrawn="1"/>
              </p:nvSpPr>
              <p:spPr bwMode="auto">
                <a:xfrm>
                  <a:off x="3644" y="408"/>
                  <a:ext cx="5"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1"/>
                        <a:pt x="1"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 name="Freeform 662">
                  <a:extLst>
                    <a:ext uri="{FF2B5EF4-FFF2-40B4-BE49-F238E27FC236}">
                      <a16:creationId xmlns:a16="http://schemas.microsoft.com/office/drawing/2014/main" id="{CF01655B-0EB9-4825-808E-ED636AC65EBA}"/>
                    </a:ext>
                  </a:extLst>
                </p:cNvPr>
                <p:cNvSpPr>
                  <a:spLocks/>
                </p:cNvSpPr>
                <p:nvPr userDrawn="1"/>
              </p:nvSpPr>
              <p:spPr bwMode="auto">
                <a:xfrm>
                  <a:off x="3639" y="40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 name="Freeform 663">
                  <a:extLst>
                    <a:ext uri="{FF2B5EF4-FFF2-40B4-BE49-F238E27FC236}">
                      <a16:creationId xmlns:a16="http://schemas.microsoft.com/office/drawing/2014/main" id="{872513AC-15F8-4474-B5E1-6CB794E1C462}"/>
                    </a:ext>
                  </a:extLst>
                </p:cNvPr>
                <p:cNvSpPr>
                  <a:spLocks/>
                </p:cNvSpPr>
                <p:nvPr userDrawn="1"/>
              </p:nvSpPr>
              <p:spPr bwMode="auto">
                <a:xfrm>
                  <a:off x="3634" y="408"/>
                  <a:ext cx="5" cy="5"/>
                </a:xfrm>
                <a:custGeom>
                  <a:avLst/>
                  <a:gdLst>
                    <a:gd name="T0" fmla="*/ 1 w 1"/>
                    <a:gd name="T1" fmla="*/ 1 h 1"/>
                    <a:gd name="T2" fmla="*/ 1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 name="Freeform 664">
                  <a:extLst>
                    <a:ext uri="{FF2B5EF4-FFF2-40B4-BE49-F238E27FC236}">
                      <a16:creationId xmlns:a16="http://schemas.microsoft.com/office/drawing/2014/main" id="{E992D9C2-DED2-4351-AD94-4FB1F5720CBF}"/>
                    </a:ext>
                  </a:extLst>
                </p:cNvPr>
                <p:cNvSpPr>
                  <a:spLocks/>
                </p:cNvSpPr>
                <p:nvPr userDrawn="1"/>
              </p:nvSpPr>
              <p:spPr bwMode="auto">
                <a:xfrm>
                  <a:off x="3634" y="4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1"/>
                        <a:pt x="0" y="0"/>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 name="Freeform 665">
                  <a:extLst>
                    <a:ext uri="{FF2B5EF4-FFF2-40B4-BE49-F238E27FC236}">
                      <a16:creationId xmlns:a16="http://schemas.microsoft.com/office/drawing/2014/main" id="{EDB45219-5CAC-4154-AB51-4E7EE4238853}"/>
                    </a:ext>
                  </a:extLst>
                </p:cNvPr>
                <p:cNvSpPr>
                  <a:spLocks/>
                </p:cNvSpPr>
                <p:nvPr userDrawn="1"/>
              </p:nvSpPr>
              <p:spPr bwMode="auto">
                <a:xfrm>
                  <a:off x="3620" y="43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 name="Freeform 666">
                  <a:extLst>
                    <a:ext uri="{FF2B5EF4-FFF2-40B4-BE49-F238E27FC236}">
                      <a16:creationId xmlns:a16="http://schemas.microsoft.com/office/drawing/2014/main" id="{0C02685B-1A36-492C-A9A9-34A714346ADD}"/>
                    </a:ext>
                  </a:extLst>
                </p:cNvPr>
                <p:cNvSpPr>
                  <a:spLocks/>
                </p:cNvSpPr>
                <p:nvPr userDrawn="1"/>
              </p:nvSpPr>
              <p:spPr bwMode="auto">
                <a:xfrm>
                  <a:off x="3644" y="39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 name="Freeform 667">
                  <a:extLst>
                    <a:ext uri="{FF2B5EF4-FFF2-40B4-BE49-F238E27FC236}">
                      <a16:creationId xmlns:a16="http://schemas.microsoft.com/office/drawing/2014/main" id="{7F1BA67D-117E-46CD-A8E3-9B3E6102DBB2}"/>
                    </a:ext>
                  </a:extLst>
                </p:cNvPr>
                <p:cNvSpPr>
                  <a:spLocks/>
                </p:cNvSpPr>
                <p:nvPr userDrawn="1"/>
              </p:nvSpPr>
              <p:spPr bwMode="auto">
                <a:xfrm>
                  <a:off x="3639" y="38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 name="Freeform 668">
                  <a:extLst>
                    <a:ext uri="{FF2B5EF4-FFF2-40B4-BE49-F238E27FC236}">
                      <a16:creationId xmlns:a16="http://schemas.microsoft.com/office/drawing/2014/main" id="{B3E1B349-05D7-494C-B9C1-E7C3196902FA}"/>
                    </a:ext>
                  </a:extLst>
                </p:cNvPr>
                <p:cNvSpPr>
                  <a:spLocks/>
                </p:cNvSpPr>
                <p:nvPr userDrawn="1"/>
              </p:nvSpPr>
              <p:spPr bwMode="auto">
                <a:xfrm>
                  <a:off x="3630" y="403"/>
                  <a:ext cx="4" cy="10"/>
                </a:xfrm>
                <a:custGeom>
                  <a:avLst/>
                  <a:gdLst>
                    <a:gd name="T0" fmla="*/ 0 w 4"/>
                    <a:gd name="T1" fmla="*/ 5 h 10"/>
                    <a:gd name="T2" fmla="*/ 4 w 4"/>
                    <a:gd name="T3" fmla="*/ 10 h 10"/>
                    <a:gd name="T4" fmla="*/ 0 w 4"/>
                    <a:gd name="T5" fmla="*/ 0 h 10"/>
                    <a:gd name="T6" fmla="*/ 0 w 4"/>
                    <a:gd name="T7" fmla="*/ 5 h 10"/>
                  </a:gdLst>
                  <a:ahLst/>
                  <a:cxnLst>
                    <a:cxn ang="0">
                      <a:pos x="T0" y="T1"/>
                    </a:cxn>
                    <a:cxn ang="0">
                      <a:pos x="T2" y="T3"/>
                    </a:cxn>
                    <a:cxn ang="0">
                      <a:pos x="T4" y="T5"/>
                    </a:cxn>
                    <a:cxn ang="0">
                      <a:pos x="T6" y="T7"/>
                    </a:cxn>
                  </a:cxnLst>
                  <a:rect l="0" t="0" r="r" b="b"/>
                  <a:pathLst>
                    <a:path w="4" h="10">
                      <a:moveTo>
                        <a:pt x="0" y="5"/>
                      </a:moveTo>
                      <a:lnTo>
                        <a:pt x="4" y="1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 name="Freeform 669">
                  <a:extLst>
                    <a:ext uri="{FF2B5EF4-FFF2-40B4-BE49-F238E27FC236}">
                      <a16:creationId xmlns:a16="http://schemas.microsoft.com/office/drawing/2014/main" id="{5D2ABD9F-F080-4510-9C6A-A97A8ED76167}"/>
                    </a:ext>
                  </a:extLst>
                </p:cNvPr>
                <p:cNvSpPr>
                  <a:spLocks/>
                </p:cNvSpPr>
                <p:nvPr userDrawn="1"/>
              </p:nvSpPr>
              <p:spPr bwMode="auto">
                <a:xfrm>
                  <a:off x="3649" y="37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 name="Freeform 670">
                  <a:extLst>
                    <a:ext uri="{FF2B5EF4-FFF2-40B4-BE49-F238E27FC236}">
                      <a16:creationId xmlns:a16="http://schemas.microsoft.com/office/drawing/2014/main" id="{8592DDF4-9CC8-418D-B8B7-ADA5704D8BC4}"/>
                    </a:ext>
                  </a:extLst>
                </p:cNvPr>
                <p:cNvSpPr>
                  <a:spLocks/>
                </p:cNvSpPr>
                <p:nvPr userDrawn="1"/>
              </p:nvSpPr>
              <p:spPr bwMode="auto">
                <a:xfrm>
                  <a:off x="3654" y="36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0"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 name="Freeform 671">
                  <a:extLst>
                    <a:ext uri="{FF2B5EF4-FFF2-40B4-BE49-F238E27FC236}">
                      <a16:creationId xmlns:a16="http://schemas.microsoft.com/office/drawing/2014/main" id="{BB952029-5787-4535-8704-3FBF692BA576}"/>
                    </a:ext>
                  </a:extLst>
                </p:cNvPr>
                <p:cNvSpPr>
                  <a:spLocks/>
                </p:cNvSpPr>
                <p:nvPr userDrawn="1"/>
              </p:nvSpPr>
              <p:spPr bwMode="auto">
                <a:xfrm>
                  <a:off x="3654" y="3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 name="Freeform 672">
                  <a:extLst>
                    <a:ext uri="{FF2B5EF4-FFF2-40B4-BE49-F238E27FC236}">
                      <a16:creationId xmlns:a16="http://schemas.microsoft.com/office/drawing/2014/main" id="{BB60E06B-58DF-41BB-9CF1-FC3F05E57C4D}"/>
                    </a:ext>
                  </a:extLst>
                </p:cNvPr>
                <p:cNvSpPr>
                  <a:spLocks/>
                </p:cNvSpPr>
                <p:nvPr userDrawn="1"/>
              </p:nvSpPr>
              <p:spPr bwMode="auto">
                <a:xfrm>
                  <a:off x="3644" y="378"/>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 name="Freeform 673">
                  <a:extLst>
                    <a:ext uri="{FF2B5EF4-FFF2-40B4-BE49-F238E27FC236}">
                      <a16:creationId xmlns:a16="http://schemas.microsoft.com/office/drawing/2014/main" id="{478852A3-56BB-418E-9B66-5FFF6FA5CB13}"/>
                    </a:ext>
                  </a:extLst>
                </p:cNvPr>
                <p:cNvSpPr>
                  <a:spLocks/>
                </p:cNvSpPr>
                <p:nvPr userDrawn="1"/>
              </p:nvSpPr>
              <p:spPr bwMode="auto">
                <a:xfrm>
                  <a:off x="3644" y="3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 name="Freeform 674">
                  <a:extLst>
                    <a:ext uri="{FF2B5EF4-FFF2-40B4-BE49-F238E27FC236}">
                      <a16:creationId xmlns:a16="http://schemas.microsoft.com/office/drawing/2014/main" id="{0356A81D-0C1B-48A2-9F01-55A71716EE16}"/>
                    </a:ext>
                  </a:extLst>
                </p:cNvPr>
                <p:cNvSpPr>
                  <a:spLocks/>
                </p:cNvSpPr>
                <p:nvPr userDrawn="1"/>
              </p:nvSpPr>
              <p:spPr bwMode="auto">
                <a:xfrm>
                  <a:off x="3644" y="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 name="Freeform 675">
                  <a:extLst>
                    <a:ext uri="{FF2B5EF4-FFF2-40B4-BE49-F238E27FC236}">
                      <a16:creationId xmlns:a16="http://schemas.microsoft.com/office/drawing/2014/main" id="{7CC960DE-9588-4350-B8C7-A97EF4087753}"/>
                    </a:ext>
                  </a:extLst>
                </p:cNvPr>
                <p:cNvSpPr>
                  <a:spLocks/>
                </p:cNvSpPr>
                <p:nvPr userDrawn="1"/>
              </p:nvSpPr>
              <p:spPr bwMode="auto">
                <a:xfrm>
                  <a:off x="3625" y="388"/>
                  <a:ext cx="9" cy="10"/>
                </a:xfrm>
                <a:custGeom>
                  <a:avLst/>
                  <a:gdLst>
                    <a:gd name="T0" fmla="*/ 2 w 2"/>
                    <a:gd name="T1" fmla="*/ 2 h 2"/>
                    <a:gd name="T2" fmla="*/ 0 w 2"/>
                    <a:gd name="T3" fmla="*/ 1 h 2"/>
                    <a:gd name="T4" fmla="*/ 2 w 2"/>
                    <a:gd name="T5" fmla="*/ 2 h 2"/>
                  </a:gdLst>
                  <a:ahLst/>
                  <a:cxnLst>
                    <a:cxn ang="0">
                      <a:pos x="T0" y="T1"/>
                    </a:cxn>
                    <a:cxn ang="0">
                      <a:pos x="T2" y="T3"/>
                    </a:cxn>
                    <a:cxn ang="0">
                      <a:pos x="T4" y="T5"/>
                    </a:cxn>
                  </a:cxnLst>
                  <a:rect l="0" t="0" r="r" b="b"/>
                  <a:pathLst>
                    <a:path w="2" h="2">
                      <a:moveTo>
                        <a:pt x="2" y="2"/>
                      </a:moveTo>
                      <a:cubicBezTo>
                        <a:pt x="2" y="1"/>
                        <a:pt x="1" y="0"/>
                        <a:pt x="0" y="1"/>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 name="Freeform 676">
                  <a:extLst>
                    <a:ext uri="{FF2B5EF4-FFF2-40B4-BE49-F238E27FC236}">
                      <a16:creationId xmlns:a16="http://schemas.microsoft.com/office/drawing/2014/main" id="{3133FB23-9CB8-44EA-ACFF-1997F3FC6A8E}"/>
                    </a:ext>
                  </a:extLst>
                </p:cNvPr>
                <p:cNvSpPr>
                  <a:spLocks/>
                </p:cNvSpPr>
                <p:nvPr userDrawn="1"/>
              </p:nvSpPr>
              <p:spPr bwMode="auto">
                <a:xfrm>
                  <a:off x="3634" y="3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 name="Freeform 677">
                  <a:extLst>
                    <a:ext uri="{FF2B5EF4-FFF2-40B4-BE49-F238E27FC236}">
                      <a16:creationId xmlns:a16="http://schemas.microsoft.com/office/drawing/2014/main" id="{C44EF74A-7D02-4926-B64A-DEC8501933B4}"/>
                    </a:ext>
                  </a:extLst>
                </p:cNvPr>
                <p:cNvSpPr>
                  <a:spLocks/>
                </p:cNvSpPr>
                <p:nvPr userDrawn="1"/>
              </p:nvSpPr>
              <p:spPr bwMode="auto">
                <a:xfrm>
                  <a:off x="3634" y="378"/>
                  <a:ext cx="5" cy="5"/>
                </a:xfrm>
                <a:custGeom>
                  <a:avLst/>
                  <a:gdLst>
                    <a:gd name="T0" fmla="*/ 0 w 5"/>
                    <a:gd name="T1" fmla="*/ 0 h 5"/>
                    <a:gd name="T2" fmla="*/ 0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5"/>
                      </a:lnTo>
                      <a:lnTo>
                        <a:pt x="5"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 name="Freeform 678">
                  <a:extLst>
                    <a:ext uri="{FF2B5EF4-FFF2-40B4-BE49-F238E27FC236}">
                      <a16:creationId xmlns:a16="http://schemas.microsoft.com/office/drawing/2014/main" id="{736615F7-6F0A-4C1B-87AF-70801D088648}"/>
                    </a:ext>
                  </a:extLst>
                </p:cNvPr>
                <p:cNvSpPr>
                  <a:spLocks/>
                </p:cNvSpPr>
                <p:nvPr userDrawn="1"/>
              </p:nvSpPr>
              <p:spPr bwMode="auto">
                <a:xfrm>
                  <a:off x="3644" y="358"/>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 name="Freeform 679">
                  <a:extLst>
                    <a:ext uri="{FF2B5EF4-FFF2-40B4-BE49-F238E27FC236}">
                      <a16:creationId xmlns:a16="http://schemas.microsoft.com/office/drawing/2014/main" id="{EBB2D4D9-1CEE-4DAA-BE84-B612F7533364}"/>
                    </a:ext>
                  </a:extLst>
                </p:cNvPr>
                <p:cNvSpPr>
                  <a:spLocks/>
                </p:cNvSpPr>
                <p:nvPr userDrawn="1"/>
              </p:nvSpPr>
              <p:spPr bwMode="auto">
                <a:xfrm>
                  <a:off x="3644" y="36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 name="Rectangle 680">
                  <a:extLst>
                    <a:ext uri="{FF2B5EF4-FFF2-40B4-BE49-F238E27FC236}">
                      <a16:creationId xmlns:a16="http://schemas.microsoft.com/office/drawing/2014/main" id="{E31FF33D-F006-4699-8D49-81F001C72514}"/>
                    </a:ext>
                  </a:extLst>
                </p:cNvPr>
                <p:cNvSpPr>
                  <a:spLocks noChangeArrowheads="1"/>
                </p:cNvSpPr>
                <p:nvPr userDrawn="1"/>
              </p:nvSpPr>
              <p:spPr bwMode="auto">
                <a:xfrm>
                  <a:off x="3654" y="33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 name="Freeform 681">
                  <a:extLst>
                    <a:ext uri="{FF2B5EF4-FFF2-40B4-BE49-F238E27FC236}">
                      <a16:creationId xmlns:a16="http://schemas.microsoft.com/office/drawing/2014/main" id="{4C2EFEFF-5F6E-4BC0-A792-1C8FFD2ACE02}"/>
                    </a:ext>
                  </a:extLst>
                </p:cNvPr>
                <p:cNvSpPr>
                  <a:spLocks/>
                </p:cNvSpPr>
                <p:nvPr userDrawn="1"/>
              </p:nvSpPr>
              <p:spPr bwMode="auto">
                <a:xfrm>
                  <a:off x="3644" y="363"/>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 name="Freeform 682">
                  <a:extLst>
                    <a:ext uri="{FF2B5EF4-FFF2-40B4-BE49-F238E27FC236}">
                      <a16:creationId xmlns:a16="http://schemas.microsoft.com/office/drawing/2014/main" id="{4EC9AA38-827A-4CC8-8805-E810757F041F}"/>
                    </a:ext>
                  </a:extLst>
                </p:cNvPr>
                <p:cNvSpPr>
                  <a:spLocks/>
                </p:cNvSpPr>
                <p:nvPr userDrawn="1"/>
              </p:nvSpPr>
              <p:spPr bwMode="auto">
                <a:xfrm>
                  <a:off x="3649" y="35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 name="Freeform 683">
                  <a:extLst>
                    <a:ext uri="{FF2B5EF4-FFF2-40B4-BE49-F238E27FC236}">
                      <a16:creationId xmlns:a16="http://schemas.microsoft.com/office/drawing/2014/main" id="{521E4749-C82E-4592-9E05-F7944918D40B}"/>
                    </a:ext>
                  </a:extLst>
                </p:cNvPr>
                <p:cNvSpPr>
                  <a:spLocks/>
                </p:cNvSpPr>
                <p:nvPr userDrawn="1"/>
              </p:nvSpPr>
              <p:spPr bwMode="auto">
                <a:xfrm>
                  <a:off x="3644" y="36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 name="Freeform 684">
                  <a:extLst>
                    <a:ext uri="{FF2B5EF4-FFF2-40B4-BE49-F238E27FC236}">
                      <a16:creationId xmlns:a16="http://schemas.microsoft.com/office/drawing/2014/main" id="{BF769086-25CD-407C-9A84-9862E2F9EF7D}"/>
                    </a:ext>
                  </a:extLst>
                </p:cNvPr>
                <p:cNvSpPr>
                  <a:spLocks/>
                </p:cNvSpPr>
                <p:nvPr userDrawn="1"/>
              </p:nvSpPr>
              <p:spPr bwMode="auto">
                <a:xfrm>
                  <a:off x="3644" y="3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 name="Freeform 685">
                  <a:extLst>
                    <a:ext uri="{FF2B5EF4-FFF2-40B4-BE49-F238E27FC236}">
                      <a16:creationId xmlns:a16="http://schemas.microsoft.com/office/drawing/2014/main" id="{A4FF6214-A01C-4E61-A68B-6B8D626231A2}"/>
                    </a:ext>
                  </a:extLst>
                </p:cNvPr>
                <p:cNvSpPr>
                  <a:spLocks/>
                </p:cNvSpPr>
                <p:nvPr userDrawn="1"/>
              </p:nvSpPr>
              <p:spPr bwMode="auto">
                <a:xfrm>
                  <a:off x="3634" y="313"/>
                  <a:ext cx="20" cy="25"/>
                </a:xfrm>
                <a:custGeom>
                  <a:avLst/>
                  <a:gdLst>
                    <a:gd name="T0" fmla="*/ 0 w 4"/>
                    <a:gd name="T1" fmla="*/ 1 h 5"/>
                    <a:gd name="T2" fmla="*/ 0 w 4"/>
                    <a:gd name="T3" fmla="*/ 3 h 5"/>
                    <a:gd name="T4" fmla="*/ 4 w 4"/>
                    <a:gd name="T5" fmla="*/ 5 h 5"/>
                    <a:gd name="T6" fmla="*/ 4 w 4"/>
                    <a:gd name="T7" fmla="*/ 3 h 5"/>
                    <a:gd name="T8" fmla="*/ 2 w 4"/>
                    <a:gd name="T9" fmla="*/ 4 h 5"/>
                    <a:gd name="T10" fmla="*/ 3 w 4"/>
                    <a:gd name="T11" fmla="*/ 3 h 5"/>
                    <a:gd name="T12" fmla="*/ 1 w 4"/>
                    <a:gd name="T13" fmla="*/ 0 h 5"/>
                    <a:gd name="T14" fmla="*/ 1 w 4"/>
                    <a:gd name="T15" fmla="*/ 1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1" y="1"/>
                        <a:pt x="1" y="3"/>
                        <a:pt x="0" y="3"/>
                      </a:cubicBezTo>
                      <a:cubicBezTo>
                        <a:pt x="0" y="4"/>
                        <a:pt x="3" y="5"/>
                        <a:pt x="4" y="5"/>
                      </a:cubicBezTo>
                      <a:cubicBezTo>
                        <a:pt x="4" y="5"/>
                        <a:pt x="4" y="4"/>
                        <a:pt x="4" y="3"/>
                      </a:cubicBezTo>
                      <a:cubicBezTo>
                        <a:pt x="3" y="4"/>
                        <a:pt x="2" y="5"/>
                        <a:pt x="2" y="4"/>
                      </a:cubicBezTo>
                      <a:cubicBezTo>
                        <a:pt x="2" y="3"/>
                        <a:pt x="2" y="3"/>
                        <a:pt x="3" y="3"/>
                      </a:cubicBezTo>
                      <a:cubicBezTo>
                        <a:pt x="2" y="3"/>
                        <a:pt x="2" y="1"/>
                        <a:pt x="1" y="0"/>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 name="Freeform 686">
                  <a:extLst>
                    <a:ext uri="{FF2B5EF4-FFF2-40B4-BE49-F238E27FC236}">
                      <a16:creationId xmlns:a16="http://schemas.microsoft.com/office/drawing/2014/main" id="{F4C90B0A-934A-44BA-8C86-CBE31F7E947E}"/>
                    </a:ext>
                  </a:extLst>
                </p:cNvPr>
                <p:cNvSpPr>
                  <a:spLocks/>
                </p:cNvSpPr>
                <p:nvPr userDrawn="1"/>
              </p:nvSpPr>
              <p:spPr bwMode="auto">
                <a:xfrm>
                  <a:off x="3654" y="338"/>
                  <a:ext cx="5" cy="5"/>
                </a:xfrm>
                <a:custGeom>
                  <a:avLst/>
                  <a:gdLst>
                    <a:gd name="T0" fmla="*/ 0 w 1"/>
                    <a:gd name="T1" fmla="*/ 1 h 1"/>
                    <a:gd name="T2" fmla="*/ 0 w 1"/>
                    <a:gd name="T3" fmla="*/ 1 h 1"/>
                    <a:gd name="T4" fmla="*/ 1 w 1"/>
                    <a:gd name="T5" fmla="*/ 1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1"/>
                        <a:pt x="0" y="1"/>
                        <a:pt x="1" y="1"/>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 name="Freeform 687">
                  <a:extLst>
                    <a:ext uri="{FF2B5EF4-FFF2-40B4-BE49-F238E27FC236}">
                      <a16:creationId xmlns:a16="http://schemas.microsoft.com/office/drawing/2014/main" id="{E29C0ECB-B21F-4E6F-90BC-84330AEE73AC}"/>
                    </a:ext>
                  </a:extLst>
                </p:cNvPr>
                <p:cNvSpPr>
                  <a:spLocks/>
                </p:cNvSpPr>
                <p:nvPr userDrawn="1"/>
              </p:nvSpPr>
              <p:spPr bwMode="auto">
                <a:xfrm>
                  <a:off x="3639" y="343"/>
                  <a:ext cx="15" cy="15"/>
                </a:xfrm>
                <a:custGeom>
                  <a:avLst/>
                  <a:gdLst>
                    <a:gd name="T0" fmla="*/ 2 w 3"/>
                    <a:gd name="T1" fmla="*/ 2 h 3"/>
                    <a:gd name="T2" fmla="*/ 0 w 3"/>
                    <a:gd name="T3" fmla="*/ 0 h 3"/>
                    <a:gd name="T4" fmla="*/ 1 w 3"/>
                    <a:gd name="T5" fmla="*/ 2 h 3"/>
                    <a:gd name="T6" fmla="*/ 2 w 3"/>
                    <a:gd name="T7" fmla="*/ 2 h 3"/>
                    <a:gd name="T8" fmla="*/ 2 w 3"/>
                    <a:gd name="T9" fmla="*/ 3 h 3"/>
                    <a:gd name="T10" fmla="*/ 2 w 3"/>
                    <a:gd name="T11" fmla="*/ 2 h 3"/>
                    <a:gd name="T12" fmla="*/ 2 w 3"/>
                    <a:gd name="T13" fmla="*/ 2 h 3"/>
                    <a:gd name="T14" fmla="*/ 2 w 3"/>
                    <a:gd name="T15" fmla="*/ 2 h 3"/>
                    <a:gd name="T16" fmla="*/ 2 w 3"/>
                    <a:gd name="T17" fmla="*/ 2 h 3"/>
                    <a:gd name="T18" fmla="*/ 2 w 3"/>
                    <a:gd name="T19" fmla="*/ 2 h 3"/>
                    <a:gd name="T20" fmla="*/ 2 w 3"/>
                    <a:gd name="T21" fmla="*/ 2 h 3"/>
                    <a:gd name="T22" fmla="*/ 2 w 3"/>
                    <a:gd name="T23" fmla="*/ 2 h 3"/>
                    <a:gd name="T24" fmla="*/ 2 w 3"/>
                    <a:gd name="T25" fmla="*/ 2 h 3"/>
                    <a:gd name="T26" fmla="*/ 2 w 3"/>
                    <a:gd name="T27" fmla="*/ 2 h 3"/>
                    <a:gd name="T28" fmla="*/ 2 w 3"/>
                    <a:gd name="T29" fmla="*/ 2 h 3"/>
                    <a:gd name="T30" fmla="*/ 3 w 3"/>
                    <a:gd name="T31" fmla="*/ 0 h 3"/>
                    <a:gd name="T32" fmla="*/ 2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2" y="2"/>
                      </a:moveTo>
                      <a:cubicBezTo>
                        <a:pt x="1" y="1"/>
                        <a:pt x="1" y="0"/>
                        <a:pt x="0" y="0"/>
                      </a:cubicBezTo>
                      <a:cubicBezTo>
                        <a:pt x="0" y="1"/>
                        <a:pt x="1" y="1"/>
                        <a:pt x="1" y="2"/>
                      </a:cubicBezTo>
                      <a:cubicBezTo>
                        <a:pt x="1" y="1"/>
                        <a:pt x="1" y="3"/>
                        <a:pt x="2" y="2"/>
                      </a:cubicBezTo>
                      <a:cubicBezTo>
                        <a:pt x="2" y="2"/>
                        <a:pt x="2" y="2"/>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2"/>
                        <a:pt x="2" y="2"/>
                      </a:cubicBezTo>
                      <a:cubicBezTo>
                        <a:pt x="2" y="2"/>
                        <a:pt x="2" y="2"/>
                        <a:pt x="2" y="2"/>
                      </a:cubicBezTo>
                      <a:cubicBezTo>
                        <a:pt x="2" y="2"/>
                        <a:pt x="2" y="2"/>
                        <a:pt x="2" y="2"/>
                      </a:cubicBezTo>
                      <a:cubicBezTo>
                        <a:pt x="3" y="0"/>
                        <a:pt x="3" y="0"/>
                        <a:pt x="3" y="0"/>
                      </a:cubicBezTo>
                      <a:cubicBezTo>
                        <a:pt x="2" y="1"/>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 name="Freeform 688">
                  <a:extLst>
                    <a:ext uri="{FF2B5EF4-FFF2-40B4-BE49-F238E27FC236}">
                      <a16:creationId xmlns:a16="http://schemas.microsoft.com/office/drawing/2014/main" id="{47BC4D26-6F6C-411F-8A61-5DDFC32CDCDF}"/>
                    </a:ext>
                  </a:extLst>
                </p:cNvPr>
                <p:cNvSpPr>
                  <a:spLocks/>
                </p:cNvSpPr>
                <p:nvPr userDrawn="1"/>
              </p:nvSpPr>
              <p:spPr bwMode="auto">
                <a:xfrm>
                  <a:off x="3620"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 name="Freeform 689">
                  <a:extLst>
                    <a:ext uri="{FF2B5EF4-FFF2-40B4-BE49-F238E27FC236}">
                      <a16:creationId xmlns:a16="http://schemas.microsoft.com/office/drawing/2014/main" id="{C8F428BD-59F3-4B76-A70F-163B5F620F3D}"/>
                    </a:ext>
                  </a:extLst>
                </p:cNvPr>
                <p:cNvSpPr>
                  <a:spLocks/>
                </p:cNvSpPr>
                <p:nvPr userDrawn="1"/>
              </p:nvSpPr>
              <p:spPr bwMode="auto">
                <a:xfrm>
                  <a:off x="3620" y="383"/>
                  <a:ext cx="14" cy="10"/>
                </a:xfrm>
                <a:custGeom>
                  <a:avLst/>
                  <a:gdLst>
                    <a:gd name="T0" fmla="*/ 0 w 3"/>
                    <a:gd name="T1" fmla="*/ 0 h 2"/>
                    <a:gd name="T2" fmla="*/ 1 w 3"/>
                    <a:gd name="T3" fmla="*/ 1 h 2"/>
                    <a:gd name="T4" fmla="*/ 0 w 3"/>
                    <a:gd name="T5" fmla="*/ 1 h 2"/>
                    <a:gd name="T6" fmla="*/ 1 w 3"/>
                    <a:gd name="T7" fmla="*/ 1 h 2"/>
                    <a:gd name="T8" fmla="*/ 1 w 3"/>
                    <a:gd name="T9" fmla="*/ 1 h 2"/>
                    <a:gd name="T10" fmla="*/ 3 w 3"/>
                    <a:gd name="T11" fmla="*/ 0 h 2"/>
                    <a:gd name="T12" fmla="*/ 0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0"/>
                      </a:moveTo>
                      <a:cubicBezTo>
                        <a:pt x="0" y="0"/>
                        <a:pt x="1" y="0"/>
                        <a:pt x="1" y="1"/>
                      </a:cubicBezTo>
                      <a:cubicBezTo>
                        <a:pt x="0" y="1"/>
                        <a:pt x="0" y="1"/>
                        <a:pt x="0" y="1"/>
                      </a:cubicBezTo>
                      <a:cubicBezTo>
                        <a:pt x="0" y="1"/>
                        <a:pt x="0" y="2"/>
                        <a:pt x="1" y="1"/>
                      </a:cubicBezTo>
                      <a:cubicBezTo>
                        <a:pt x="1" y="1"/>
                        <a:pt x="1" y="1"/>
                        <a:pt x="1" y="1"/>
                      </a:cubicBez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 name="Freeform 690">
                  <a:extLst>
                    <a:ext uri="{FF2B5EF4-FFF2-40B4-BE49-F238E27FC236}">
                      <a16:creationId xmlns:a16="http://schemas.microsoft.com/office/drawing/2014/main" id="{DE083478-6B78-4E9C-AF1C-5710482EE91F}"/>
                    </a:ext>
                  </a:extLst>
                </p:cNvPr>
                <p:cNvSpPr>
                  <a:spLocks/>
                </p:cNvSpPr>
                <p:nvPr userDrawn="1"/>
              </p:nvSpPr>
              <p:spPr bwMode="auto">
                <a:xfrm>
                  <a:off x="3630" y="358"/>
                  <a:ext cx="4" cy="10"/>
                </a:xfrm>
                <a:custGeom>
                  <a:avLst/>
                  <a:gdLst>
                    <a:gd name="T0" fmla="*/ 1 w 1"/>
                    <a:gd name="T1" fmla="*/ 2 h 2"/>
                    <a:gd name="T2" fmla="*/ 1 w 1"/>
                    <a:gd name="T3" fmla="*/ 0 h 2"/>
                    <a:gd name="T4" fmla="*/ 0 w 1"/>
                    <a:gd name="T5" fmla="*/ 1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0"/>
                        <a:pt x="1" y="0"/>
                        <a:pt x="1" y="0"/>
                      </a:cubicBezTo>
                      <a:cubicBezTo>
                        <a:pt x="0" y="1"/>
                        <a:pt x="0" y="1"/>
                        <a:pt x="0" y="1"/>
                      </a:cubicBezTo>
                      <a:cubicBezTo>
                        <a:pt x="0" y="1"/>
                        <a:pt x="0" y="1"/>
                        <a:pt x="0" y="1"/>
                      </a:cubicBezTo>
                      <a:cubicBezTo>
                        <a:pt x="0" y="2"/>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 name="Freeform 691">
                  <a:extLst>
                    <a:ext uri="{FF2B5EF4-FFF2-40B4-BE49-F238E27FC236}">
                      <a16:creationId xmlns:a16="http://schemas.microsoft.com/office/drawing/2014/main" id="{9B5EC362-FB9F-48A3-A4F5-D0618F69F717}"/>
                    </a:ext>
                  </a:extLst>
                </p:cNvPr>
                <p:cNvSpPr>
                  <a:spLocks/>
                </p:cNvSpPr>
                <p:nvPr userDrawn="1"/>
              </p:nvSpPr>
              <p:spPr bwMode="auto">
                <a:xfrm>
                  <a:off x="3659" y="333"/>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 name="Freeform 692">
                  <a:extLst>
                    <a:ext uri="{FF2B5EF4-FFF2-40B4-BE49-F238E27FC236}">
                      <a16:creationId xmlns:a16="http://schemas.microsoft.com/office/drawing/2014/main" id="{6FF1A98C-0304-4330-AE5B-2C2AE69648B1}"/>
                    </a:ext>
                  </a:extLst>
                </p:cNvPr>
                <p:cNvSpPr>
                  <a:spLocks/>
                </p:cNvSpPr>
                <p:nvPr userDrawn="1"/>
              </p:nvSpPr>
              <p:spPr bwMode="auto">
                <a:xfrm>
                  <a:off x="3664" y="32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 name="Freeform 693">
                  <a:extLst>
                    <a:ext uri="{FF2B5EF4-FFF2-40B4-BE49-F238E27FC236}">
                      <a16:creationId xmlns:a16="http://schemas.microsoft.com/office/drawing/2014/main" id="{AAED25D4-9B7A-49E9-AEF4-C8B7A499F1B1}"/>
                    </a:ext>
                  </a:extLst>
                </p:cNvPr>
                <p:cNvSpPr>
                  <a:spLocks/>
                </p:cNvSpPr>
                <p:nvPr userDrawn="1"/>
              </p:nvSpPr>
              <p:spPr bwMode="auto">
                <a:xfrm>
                  <a:off x="3963" y="53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 name="Freeform 694">
                  <a:extLst>
                    <a:ext uri="{FF2B5EF4-FFF2-40B4-BE49-F238E27FC236}">
                      <a16:creationId xmlns:a16="http://schemas.microsoft.com/office/drawing/2014/main" id="{2A1CA8AB-3960-4035-AD0A-60DEC4CF9FA3}"/>
                    </a:ext>
                  </a:extLst>
                </p:cNvPr>
                <p:cNvSpPr>
                  <a:spLocks/>
                </p:cNvSpPr>
                <p:nvPr userDrawn="1"/>
              </p:nvSpPr>
              <p:spPr bwMode="auto">
                <a:xfrm>
                  <a:off x="3968" y="5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 name="Freeform 695">
                  <a:extLst>
                    <a:ext uri="{FF2B5EF4-FFF2-40B4-BE49-F238E27FC236}">
                      <a16:creationId xmlns:a16="http://schemas.microsoft.com/office/drawing/2014/main" id="{7EC6D03B-3B42-4D6D-BCB6-1B31DFBEED42}"/>
                    </a:ext>
                  </a:extLst>
                </p:cNvPr>
                <p:cNvSpPr>
                  <a:spLocks/>
                </p:cNvSpPr>
                <p:nvPr userDrawn="1"/>
              </p:nvSpPr>
              <p:spPr bwMode="auto">
                <a:xfrm>
                  <a:off x="3824" y="283"/>
                  <a:ext cx="0" cy="10"/>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 name="Freeform 696">
                  <a:extLst>
                    <a:ext uri="{FF2B5EF4-FFF2-40B4-BE49-F238E27FC236}">
                      <a16:creationId xmlns:a16="http://schemas.microsoft.com/office/drawing/2014/main" id="{D5B23E7A-9FB6-47BD-917B-0B3F3A7FFAEC}"/>
                    </a:ext>
                  </a:extLst>
                </p:cNvPr>
                <p:cNvSpPr>
                  <a:spLocks/>
                </p:cNvSpPr>
                <p:nvPr userDrawn="1"/>
              </p:nvSpPr>
              <p:spPr bwMode="auto">
                <a:xfrm>
                  <a:off x="3928" y="3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 name="Freeform 697">
                  <a:extLst>
                    <a:ext uri="{FF2B5EF4-FFF2-40B4-BE49-F238E27FC236}">
                      <a16:creationId xmlns:a16="http://schemas.microsoft.com/office/drawing/2014/main" id="{913182E5-DE99-45CE-8216-3ABCC79D40BD}"/>
                    </a:ext>
                  </a:extLst>
                </p:cNvPr>
                <p:cNvSpPr>
                  <a:spLocks/>
                </p:cNvSpPr>
                <p:nvPr userDrawn="1"/>
              </p:nvSpPr>
              <p:spPr bwMode="auto">
                <a:xfrm>
                  <a:off x="3948" y="38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 name="Freeform 698">
                  <a:extLst>
                    <a:ext uri="{FF2B5EF4-FFF2-40B4-BE49-F238E27FC236}">
                      <a16:creationId xmlns:a16="http://schemas.microsoft.com/office/drawing/2014/main" id="{EC231639-8D2F-4F8D-95C8-3BDAD32E44E3}"/>
                    </a:ext>
                  </a:extLst>
                </p:cNvPr>
                <p:cNvSpPr>
                  <a:spLocks/>
                </p:cNvSpPr>
                <p:nvPr userDrawn="1"/>
              </p:nvSpPr>
              <p:spPr bwMode="auto">
                <a:xfrm>
                  <a:off x="3938" y="628"/>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 name="Freeform 699">
                  <a:extLst>
                    <a:ext uri="{FF2B5EF4-FFF2-40B4-BE49-F238E27FC236}">
                      <a16:creationId xmlns:a16="http://schemas.microsoft.com/office/drawing/2014/main" id="{5103CD25-D679-4E69-A827-9627BC709991}"/>
                    </a:ext>
                  </a:extLst>
                </p:cNvPr>
                <p:cNvSpPr>
                  <a:spLocks/>
                </p:cNvSpPr>
                <p:nvPr userDrawn="1"/>
              </p:nvSpPr>
              <p:spPr bwMode="auto">
                <a:xfrm>
                  <a:off x="3714" y="268"/>
                  <a:ext cx="10" cy="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2" y="1"/>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 name="Freeform 700">
                  <a:extLst>
                    <a:ext uri="{FF2B5EF4-FFF2-40B4-BE49-F238E27FC236}">
                      <a16:creationId xmlns:a16="http://schemas.microsoft.com/office/drawing/2014/main" id="{0F362057-DECD-4E0C-9054-45B0CF6AFAA4}"/>
                    </a:ext>
                  </a:extLst>
                </p:cNvPr>
                <p:cNvSpPr>
                  <a:spLocks/>
                </p:cNvSpPr>
                <p:nvPr userDrawn="1"/>
              </p:nvSpPr>
              <p:spPr bwMode="auto">
                <a:xfrm>
                  <a:off x="3918" y="52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 name="Freeform 701">
                  <a:extLst>
                    <a:ext uri="{FF2B5EF4-FFF2-40B4-BE49-F238E27FC236}">
                      <a16:creationId xmlns:a16="http://schemas.microsoft.com/office/drawing/2014/main" id="{A086B2AE-DFA8-4811-98EE-6BB9F8A03E3C}"/>
                    </a:ext>
                  </a:extLst>
                </p:cNvPr>
                <p:cNvSpPr>
                  <a:spLocks/>
                </p:cNvSpPr>
                <p:nvPr userDrawn="1"/>
              </p:nvSpPr>
              <p:spPr bwMode="auto">
                <a:xfrm>
                  <a:off x="3724" y="268"/>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 name="Freeform 702">
                  <a:extLst>
                    <a:ext uri="{FF2B5EF4-FFF2-40B4-BE49-F238E27FC236}">
                      <a16:creationId xmlns:a16="http://schemas.microsoft.com/office/drawing/2014/main" id="{BAC7382B-3400-4ABB-AE21-02DC420EA7D5}"/>
                    </a:ext>
                  </a:extLst>
                </p:cNvPr>
                <p:cNvSpPr>
                  <a:spLocks/>
                </p:cNvSpPr>
                <p:nvPr userDrawn="1"/>
              </p:nvSpPr>
              <p:spPr bwMode="auto">
                <a:xfrm>
                  <a:off x="3644" y="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 name="Freeform 703">
                  <a:extLst>
                    <a:ext uri="{FF2B5EF4-FFF2-40B4-BE49-F238E27FC236}">
                      <a16:creationId xmlns:a16="http://schemas.microsoft.com/office/drawing/2014/main" id="{ADDBBF2F-05FE-4E53-9201-46E233D0957E}"/>
                    </a:ext>
                  </a:extLst>
                </p:cNvPr>
                <p:cNvSpPr>
                  <a:spLocks/>
                </p:cNvSpPr>
                <p:nvPr userDrawn="1"/>
              </p:nvSpPr>
              <p:spPr bwMode="auto">
                <a:xfrm>
                  <a:off x="3644" y="51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 name="Rectangle 704">
                  <a:extLst>
                    <a:ext uri="{FF2B5EF4-FFF2-40B4-BE49-F238E27FC236}">
                      <a16:creationId xmlns:a16="http://schemas.microsoft.com/office/drawing/2014/main" id="{D7585D3D-CD27-4929-995C-2BEA925CBCB9}"/>
                    </a:ext>
                  </a:extLst>
                </p:cNvPr>
                <p:cNvSpPr>
                  <a:spLocks noChangeArrowheads="1"/>
                </p:cNvSpPr>
                <p:nvPr userDrawn="1"/>
              </p:nvSpPr>
              <p:spPr bwMode="auto">
                <a:xfrm>
                  <a:off x="3679" y="30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 name="Freeform 705">
                  <a:extLst>
                    <a:ext uri="{FF2B5EF4-FFF2-40B4-BE49-F238E27FC236}">
                      <a16:creationId xmlns:a16="http://schemas.microsoft.com/office/drawing/2014/main" id="{EE147415-0FDB-431F-843D-C3289C6AB2FE}"/>
                    </a:ext>
                  </a:extLst>
                </p:cNvPr>
                <p:cNvSpPr>
                  <a:spLocks/>
                </p:cNvSpPr>
                <p:nvPr userDrawn="1"/>
              </p:nvSpPr>
              <p:spPr bwMode="auto">
                <a:xfrm>
                  <a:off x="3659" y="29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 name="Freeform 706">
                  <a:extLst>
                    <a:ext uri="{FF2B5EF4-FFF2-40B4-BE49-F238E27FC236}">
                      <a16:creationId xmlns:a16="http://schemas.microsoft.com/office/drawing/2014/main" id="{F99EC0A9-2090-4873-8F9B-468BD54133CE}"/>
                    </a:ext>
                  </a:extLst>
                </p:cNvPr>
                <p:cNvSpPr>
                  <a:spLocks/>
                </p:cNvSpPr>
                <p:nvPr userDrawn="1"/>
              </p:nvSpPr>
              <p:spPr bwMode="auto">
                <a:xfrm>
                  <a:off x="3739" y="2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 name="Freeform 707">
                  <a:extLst>
                    <a:ext uri="{FF2B5EF4-FFF2-40B4-BE49-F238E27FC236}">
                      <a16:creationId xmlns:a16="http://schemas.microsoft.com/office/drawing/2014/main" id="{B30FC2DE-A3B8-4970-A53E-FC24FE334A2F}"/>
                    </a:ext>
                  </a:extLst>
                </p:cNvPr>
                <p:cNvSpPr>
                  <a:spLocks/>
                </p:cNvSpPr>
                <p:nvPr userDrawn="1"/>
              </p:nvSpPr>
              <p:spPr bwMode="auto">
                <a:xfrm>
                  <a:off x="3679" y="3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 name="Freeform 708">
                  <a:extLst>
                    <a:ext uri="{FF2B5EF4-FFF2-40B4-BE49-F238E27FC236}">
                      <a16:creationId xmlns:a16="http://schemas.microsoft.com/office/drawing/2014/main" id="{394CB46B-CD05-431B-AB63-5916C37A08FD}"/>
                    </a:ext>
                  </a:extLst>
                </p:cNvPr>
                <p:cNvSpPr>
                  <a:spLocks/>
                </p:cNvSpPr>
                <p:nvPr userDrawn="1"/>
              </p:nvSpPr>
              <p:spPr bwMode="auto">
                <a:xfrm>
                  <a:off x="3679" y="30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 name="Freeform 709">
                  <a:extLst>
                    <a:ext uri="{FF2B5EF4-FFF2-40B4-BE49-F238E27FC236}">
                      <a16:creationId xmlns:a16="http://schemas.microsoft.com/office/drawing/2014/main" id="{BD5ECA3A-8180-4EF5-87A1-F6626C8CDA63}"/>
                    </a:ext>
                  </a:extLst>
                </p:cNvPr>
                <p:cNvSpPr>
                  <a:spLocks/>
                </p:cNvSpPr>
                <p:nvPr userDrawn="1"/>
              </p:nvSpPr>
              <p:spPr bwMode="auto">
                <a:xfrm>
                  <a:off x="3679" y="30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 name="Freeform 710">
                  <a:extLst>
                    <a:ext uri="{FF2B5EF4-FFF2-40B4-BE49-F238E27FC236}">
                      <a16:creationId xmlns:a16="http://schemas.microsoft.com/office/drawing/2014/main" id="{C7473ECC-1A60-499F-A8D5-A9D798999FDA}"/>
                    </a:ext>
                  </a:extLst>
                </p:cNvPr>
                <p:cNvSpPr>
                  <a:spLocks/>
                </p:cNvSpPr>
                <p:nvPr userDrawn="1"/>
              </p:nvSpPr>
              <p:spPr bwMode="auto">
                <a:xfrm>
                  <a:off x="3794" y="698"/>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 name="Rectangle 711">
                  <a:extLst>
                    <a:ext uri="{FF2B5EF4-FFF2-40B4-BE49-F238E27FC236}">
                      <a16:creationId xmlns:a16="http://schemas.microsoft.com/office/drawing/2014/main" id="{F532758A-7300-44CE-A673-F2787BB91DAB}"/>
                    </a:ext>
                  </a:extLst>
                </p:cNvPr>
                <p:cNvSpPr>
                  <a:spLocks noChangeArrowheads="1"/>
                </p:cNvSpPr>
                <p:nvPr userDrawn="1"/>
              </p:nvSpPr>
              <p:spPr bwMode="auto">
                <a:xfrm>
                  <a:off x="3888" y="2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 name="Freeform 712">
                  <a:extLst>
                    <a:ext uri="{FF2B5EF4-FFF2-40B4-BE49-F238E27FC236}">
                      <a16:creationId xmlns:a16="http://schemas.microsoft.com/office/drawing/2014/main" id="{D05B48FE-13E2-4F71-937D-99A34676911A}"/>
                    </a:ext>
                  </a:extLst>
                </p:cNvPr>
                <p:cNvSpPr>
                  <a:spLocks/>
                </p:cNvSpPr>
                <p:nvPr userDrawn="1"/>
              </p:nvSpPr>
              <p:spPr bwMode="auto">
                <a:xfrm>
                  <a:off x="3883" y="283"/>
                  <a:ext cx="15" cy="10"/>
                </a:xfrm>
                <a:custGeom>
                  <a:avLst/>
                  <a:gdLst>
                    <a:gd name="T0" fmla="*/ 3 w 3"/>
                    <a:gd name="T1" fmla="*/ 1 h 2"/>
                    <a:gd name="T2" fmla="*/ 1 w 3"/>
                    <a:gd name="T3" fmla="*/ 0 h 2"/>
                    <a:gd name="T4" fmla="*/ 0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1"/>
                        <a:pt x="1" y="0"/>
                      </a:cubicBezTo>
                      <a:cubicBezTo>
                        <a:pt x="0" y="2"/>
                        <a:pt x="0" y="2"/>
                        <a:pt x="0" y="2"/>
                      </a:cubicBez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 name="Freeform 713">
                  <a:extLst>
                    <a:ext uri="{FF2B5EF4-FFF2-40B4-BE49-F238E27FC236}">
                      <a16:creationId xmlns:a16="http://schemas.microsoft.com/office/drawing/2014/main" id="{5260D94F-F4D8-4AEA-B670-F98EFE3FCFB7}"/>
                    </a:ext>
                  </a:extLst>
                </p:cNvPr>
                <p:cNvSpPr>
                  <a:spLocks noEditPoints="1"/>
                </p:cNvSpPr>
                <p:nvPr userDrawn="1"/>
              </p:nvSpPr>
              <p:spPr bwMode="auto">
                <a:xfrm>
                  <a:off x="3605" y="213"/>
                  <a:ext cx="378" cy="500"/>
                </a:xfrm>
                <a:custGeom>
                  <a:avLst/>
                  <a:gdLst>
                    <a:gd name="T0" fmla="*/ 72 w 76"/>
                    <a:gd name="T1" fmla="*/ 68 h 100"/>
                    <a:gd name="T2" fmla="*/ 73 w 76"/>
                    <a:gd name="T3" fmla="*/ 61 h 100"/>
                    <a:gd name="T4" fmla="*/ 74 w 76"/>
                    <a:gd name="T5" fmla="*/ 58 h 100"/>
                    <a:gd name="T6" fmla="*/ 73 w 76"/>
                    <a:gd name="T7" fmla="*/ 52 h 100"/>
                    <a:gd name="T8" fmla="*/ 72 w 76"/>
                    <a:gd name="T9" fmla="*/ 44 h 100"/>
                    <a:gd name="T10" fmla="*/ 65 w 76"/>
                    <a:gd name="T11" fmla="*/ 35 h 100"/>
                    <a:gd name="T12" fmla="*/ 65 w 76"/>
                    <a:gd name="T13" fmla="*/ 35 h 100"/>
                    <a:gd name="T14" fmla="*/ 68 w 76"/>
                    <a:gd name="T15" fmla="*/ 33 h 100"/>
                    <a:gd name="T16" fmla="*/ 66 w 76"/>
                    <a:gd name="T17" fmla="*/ 28 h 100"/>
                    <a:gd name="T18" fmla="*/ 62 w 76"/>
                    <a:gd name="T19" fmla="*/ 23 h 100"/>
                    <a:gd name="T20" fmla="*/ 53 w 76"/>
                    <a:gd name="T21" fmla="*/ 18 h 100"/>
                    <a:gd name="T22" fmla="*/ 54 w 76"/>
                    <a:gd name="T23" fmla="*/ 11 h 100"/>
                    <a:gd name="T24" fmla="*/ 46 w 76"/>
                    <a:gd name="T25" fmla="*/ 9 h 100"/>
                    <a:gd name="T26" fmla="*/ 46 w 76"/>
                    <a:gd name="T27" fmla="*/ 4 h 100"/>
                    <a:gd name="T28" fmla="*/ 42 w 76"/>
                    <a:gd name="T29" fmla="*/ 3 h 100"/>
                    <a:gd name="T30" fmla="*/ 33 w 76"/>
                    <a:gd name="T31" fmla="*/ 6 h 100"/>
                    <a:gd name="T32" fmla="*/ 28 w 76"/>
                    <a:gd name="T33" fmla="*/ 6 h 100"/>
                    <a:gd name="T34" fmla="*/ 19 w 76"/>
                    <a:gd name="T35" fmla="*/ 7 h 100"/>
                    <a:gd name="T36" fmla="*/ 17 w 76"/>
                    <a:gd name="T37" fmla="*/ 11 h 100"/>
                    <a:gd name="T38" fmla="*/ 12 w 76"/>
                    <a:gd name="T39" fmla="*/ 14 h 100"/>
                    <a:gd name="T40" fmla="*/ 11 w 76"/>
                    <a:gd name="T41" fmla="*/ 19 h 100"/>
                    <a:gd name="T42" fmla="*/ 15 w 76"/>
                    <a:gd name="T43" fmla="*/ 18 h 100"/>
                    <a:gd name="T44" fmla="*/ 15 w 76"/>
                    <a:gd name="T45" fmla="*/ 16 h 100"/>
                    <a:gd name="T46" fmla="*/ 20 w 76"/>
                    <a:gd name="T47" fmla="*/ 14 h 100"/>
                    <a:gd name="T48" fmla="*/ 29 w 76"/>
                    <a:gd name="T49" fmla="*/ 11 h 100"/>
                    <a:gd name="T50" fmla="*/ 39 w 76"/>
                    <a:gd name="T51" fmla="*/ 11 h 100"/>
                    <a:gd name="T52" fmla="*/ 44 w 76"/>
                    <a:gd name="T53" fmla="*/ 14 h 100"/>
                    <a:gd name="T54" fmla="*/ 45 w 76"/>
                    <a:gd name="T55" fmla="*/ 14 h 100"/>
                    <a:gd name="T56" fmla="*/ 50 w 76"/>
                    <a:gd name="T57" fmla="*/ 18 h 100"/>
                    <a:gd name="T58" fmla="*/ 58 w 76"/>
                    <a:gd name="T59" fmla="*/ 30 h 100"/>
                    <a:gd name="T60" fmla="*/ 59 w 76"/>
                    <a:gd name="T61" fmla="*/ 35 h 100"/>
                    <a:gd name="T62" fmla="*/ 64 w 76"/>
                    <a:gd name="T63" fmla="*/ 43 h 100"/>
                    <a:gd name="T64" fmla="*/ 66 w 76"/>
                    <a:gd name="T65" fmla="*/ 51 h 100"/>
                    <a:gd name="T66" fmla="*/ 64 w 76"/>
                    <a:gd name="T67" fmla="*/ 59 h 100"/>
                    <a:gd name="T68" fmla="*/ 63 w 76"/>
                    <a:gd name="T69" fmla="*/ 69 h 100"/>
                    <a:gd name="T70" fmla="*/ 60 w 76"/>
                    <a:gd name="T71" fmla="*/ 78 h 100"/>
                    <a:gd name="T72" fmla="*/ 54 w 76"/>
                    <a:gd name="T73" fmla="*/ 89 h 100"/>
                    <a:gd name="T74" fmla="*/ 39 w 76"/>
                    <a:gd name="T75" fmla="*/ 91 h 100"/>
                    <a:gd name="T76" fmla="*/ 36 w 76"/>
                    <a:gd name="T77" fmla="*/ 91 h 100"/>
                    <a:gd name="T78" fmla="*/ 28 w 76"/>
                    <a:gd name="T79" fmla="*/ 88 h 100"/>
                    <a:gd name="T80" fmla="*/ 19 w 76"/>
                    <a:gd name="T81" fmla="*/ 80 h 100"/>
                    <a:gd name="T82" fmla="*/ 10 w 76"/>
                    <a:gd name="T83" fmla="*/ 69 h 100"/>
                    <a:gd name="T84" fmla="*/ 6 w 76"/>
                    <a:gd name="T85" fmla="*/ 57 h 100"/>
                    <a:gd name="T86" fmla="*/ 2 w 76"/>
                    <a:gd name="T87" fmla="*/ 66 h 100"/>
                    <a:gd name="T88" fmla="*/ 8 w 76"/>
                    <a:gd name="T89" fmla="*/ 79 h 100"/>
                    <a:gd name="T90" fmla="*/ 9 w 76"/>
                    <a:gd name="T91" fmla="*/ 82 h 100"/>
                    <a:gd name="T92" fmla="*/ 21 w 76"/>
                    <a:gd name="T93" fmla="*/ 93 h 100"/>
                    <a:gd name="T94" fmla="*/ 29 w 76"/>
                    <a:gd name="T95" fmla="*/ 95 h 100"/>
                    <a:gd name="T96" fmla="*/ 37 w 76"/>
                    <a:gd name="T97" fmla="*/ 97 h 100"/>
                    <a:gd name="T98" fmla="*/ 39 w 76"/>
                    <a:gd name="T99" fmla="*/ 99 h 100"/>
                    <a:gd name="T100" fmla="*/ 45 w 76"/>
                    <a:gd name="T101" fmla="*/ 97 h 100"/>
                    <a:gd name="T102" fmla="*/ 53 w 76"/>
                    <a:gd name="T103" fmla="*/ 95 h 100"/>
                    <a:gd name="T104" fmla="*/ 58 w 76"/>
                    <a:gd name="T105" fmla="*/ 90 h 100"/>
                    <a:gd name="T106" fmla="*/ 61 w 76"/>
                    <a:gd name="T107" fmla="*/ 88 h 100"/>
                    <a:gd name="T108" fmla="*/ 67 w 76"/>
                    <a:gd name="T109" fmla="*/ 82 h 100"/>
                    <a:gd name="T110" fmla="*/ 71 w 76"/>
                    <a:gd name="T111" fmla="*/ 71 h 100"/>
                    <a:gd name="T112" fmla="*/ 66 w 76"/>
                    <a:gd name="T113" fmla="*/ 34 h 100"/>
                    <a:gd name="T114" fmla="*/ 17 w 76"/>
                    <a:gd name="T115"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100">
                      <a:moveTo>
                        <a:pt x="71" y="72"/>
                      </a:moveTo>
                      <a:cubicBezTo>
                        <a:pt x="72" y="72"/>
                        <a:pt x="72" y="72"/>
                        <a:pt x="72" y="72"/>
                      </a:cubicBezTo>
                      <a:cubicBezTo>
                        <a:pt x="73" y="73"/>
                        <a:pt x="72" y="74"/>
                        <a:pt x="73" y="73"/>
                      </a:cubicBezTo>
                      <a:cubicBezTo>
                        <a:pt x="71" y="72"/>
                        <a:pt x="74" y="69"/>
                        <a:pt x="72" y="68"/>
                      </a:cubicBezTo>
                      <a:cubicBezTo>
                        <a:pt x="72" y="68"/>
                        <a:pt x="72" y="68"/>
                        <a:pt x="72" y="68"/>
                      </a:cubicBezTo>
                      <a:cubicBezTo>
                        <a:pt x="72" y="68"/>
                        <a:pt x="72" y="68"/>
                        <a:pt x="72" y="68"/>
                      </a:cubicBezTo>
                      <a:cubicBezTo>
                        <a:pt x="74" y="67"/>
                        <a:pt x="71" y="67"/>
                        <a:pt x="71" y="65"/>
                      </a:cubicBezTo>
                      <a:cubicBezTo>
                        <a:pt x="72" y="64"/>
                        <a:pt x="72" y="64"/>
                        <a:pt x="72" y="64"/>
                      </a:cubicBezTo>
                      <a:cubicBezTo>
                        <a:pt x="72" y="63"/>
                        <a:pt x="72" y="63"/>
                        <a:pt x="72" y="63"/>
                      </a:cubicBezTo>
                      <a:cubicBezTo>
                        <a:pt x="72" y="63"/>
                        <a:pt x="73" y="63"/>
                        <a:pt x="72" y="63"/>
                      </a:cubicBezTo>
                      <a:cubicBezTo>
                        <a:pt x="72" y="61"/>
                        <a:pt x="72" y="61"/>
                        <a:pt x="72" y="61"/>
                      </a:cubicBezTo>
                      <a:cubicBezTo>
                        <a:pt x="73" y="61"/>
                        <a:pt x="73" y="61"/>
                        <a:pt x="73" y="61"/>
                      </a:cubicBezTo>
                      <a:cubicBezTo>
                        <a:pt x="72" y="61"/>
                        <a:pt x="72" y="60"/>
                        <a:pt x="71" y="59"/>
                      </a:cubicBezTo>
                      <a:cubicBezTo>
                        <a:pt x="72" y="59"/>
                        <a:pt x="72" y="60"/>
                        <a:pt x="72" y="60"/>
                      </a:cubicBezTo>
                      <a:cubicBezTo>
                        <a:pt x="71" y="58"/>
                        <a:pt x="71" y="58"/>
                        <a:pt x="71" y="58"/>
                      </a:cubicBezTo>
                      <a:cubicBezTo>
                        <a:pt x="72" y="58"/>
                        <a:pt x="73" y="59"/>
                        <a:pt x="73" y="60"/>
                      </a:cubicBezTo>
                      <a:cubicBezTo>
                        <a:pt x="75" y="59"/>
                        <a:pt x="72" y="59"/>
                        <a:pt x="74" y="56"/>
                      </a:cubicBezTo>
                      <a:cubicBezTo>
                        <a:pt x="74" y="58"/>
                        <a:pt x="74" y="58"/>
                        <a:pt x="74" y="58"/>
                      </a:cubicBezTo>
                      <a:cubicBezTo>
                        <a:pt x="75" y="57"/>
                        <a:pt x="75" y="56"/>
                        <a:pt x="76" y="55"/>
                      </a:cubicBezTo>
                      <a:cubicBezTo>
                        <a:pt x="75" y="55"/>
                        <a:pt x="73" y="57"/>
                        <a:pt x="73" y="56"/>
                      </a:cubicBezTo>
                      <a:cubicBezTo>
                        <a:pt x="73" y="56"/>
                        <a:pt x="73" y="55"/>
                        <a:pt x="73" y="54"/>
                      </a:cubicBezTo>
                      <a:cubicBezTo>
                        <a:pt x="73" y="54"/>
                        <a:pt x="73" y="54"/>
                        <a:pt x="73" y="53"/>
                      </a:cubicBezTo>
                      <a:cubicBezTo>
                        <a:pt x="74" y="53"/>
                        <a:pt x="74" y="53"/>
                        <a:pt x="74" y="53"/>
                      </a:cubicBezTo>
                      <a:cubicBezTo>
                        <a:pt x="74" y="52"/>
                        <a:pt x="73" y="52"/>
                        <a:pt x="73" y="52"/>
                      </a:cubicBezTo>
                      <a:cubicBezTo>
                        <a:pt x="73" y="51"/>
                        <a:pt x="74" y="50"/>
                        <a:pt x="75" y="50"/>
                      </a:cubicBezTo>
                      <a:cubicBezTo>
                        <a:pt x="75" y="48"/>
                        <a:pt x="73" y="51"/>
                        <a:pt x="73" y="49"/>
                      </a:cubicBezTo>
                      <a:cubicBezTo>
                        <a:pt x="73" y="48"/>
                        <a:pt x="73" y="47"/>
                        <a:pt x="71" y="46"/>
                      </a:cubicBezTo>
                      <a:cubicBezTo>
                        <a:pt x="72" y="45"/>
                        <a:pt x="72" y="46"/>
                        <a:pt x="73" y="45"/>
                      </a:cubicBezTo>
                      <a:cubicBezTo>
                        <a:pt x="71" y="44"/>
                        <a:pt x="71" y="44"/>
                        <a:pt x="71" y="44"/>
                      </a:cubicBezTo>
                      <a:cubicBezTo>
                        <a:pt x="71" y="44"/>
                        <a:pt x="72" y="44"/>
                        <a:pt x="72" y="44"/>
                      </a:cubicBezTo>
                      <a:cubicBezTo>
                        <a:pt x="71" y="44"/>
                        <a:pt x="71" y="44"/>
                        <a:pt x="70" y="43"/>
                      </a:cubicBezTo>
                      <a:cubicBezTo>
                        <a:pt x="69" y="43"/>
                        <a:pt x="72" y="41"/>
                        <a:pt x="70" y="40"/>
                      </a:cubicBezTo>
                      <a:cubicBezTo>
                        <a:pt x="70" y="39"/>
                        <a:pt x="71" y="40"/>
                        <a:pt x="71" y="40"/>
                      </a:cubicBezTo>
                      <a:cubicBezTo>
                        <a:pt x="70" y="38"/>
                        <a:pt x="70" y="38"/>
                        <a:pt x="68" y="37"/>
                      </a:cubicBezTo>
                      <a:cubicBezTo>
                        <a:pt x="69" y="36"/>
                        <a:pt x="69" y="36"/>
                        <a:pt x="69" y="36"/>
                      </a:cubicBezTo>
                      <a:cubicBezTo>
                        <a:pt x="68" y="37"/>
                        <a:pt x="66" y="36"/>
                        <a:pt x="65" y="35"/>
                      </a:cubicBezTo>
                      <a:cubicBezTo>
                        <a:pt x="65" y="36"/>
                        <a:pt x="65" y="36"/>
                        <a:pt x="64" y="36"/>
                      </a:cubicBezTo>
                      <a:cubicBezTo>
                        <a:pt x="63" y="35"/>
                        <a:pt x="63" y="35"/>
                        <a:pt x="63" y="35"/>
                      </a:cubicBezTo>
                      <a:cubicBezTo>
                        <a:pt x="63" y="35"/>
                        <a:pt x="64" y="35"/>
                        <a:pt x="65" y="35"/>
                      </a:cubicBezTo>
                      <a:cubicBezTo>
                        <a:pt x="64" y="35"/>
                        <a:pt x="64" y="35"/>
                        <a:pt x="64" y="35"/>
                      </a:cubicBezTo>
                      <a:cubicBezTo>
                        <a:pt x="64" y="34"/>
                        <a:pt x="65" y="34"/>
                        <a:pt x="66" y="34"/>
                      </a:cubicBezTo>
                      <a:cubicBezTo>
                        <a:pt x="66" y="35"/>
                        <a:pt x="66" y="35"/>
                        <a:pt x="65" y="35"/>
                      </a:cubicBezTo>
                      <a:cubicBezTo>
                        <a:pt x="66" y="35"/>
                        <a:pt x="67" y="35"/>
                        <a:pt x="68" y="35"/>
                      </a:cubicBezTo>
                      <a:cubicBezTo>
                        <a:pt x="68" y="35"/>
                        <a:pt x="68" y="35"/>
                        <a:pt x="67" y="35"/>
                      </a:cubicBezTo>
                      <a:cubicBezTo>
                        <a:pt x="68" y="35"/>
                        <a:pt x="68" y="35"/>
                        <a:pt x="68" y="35"/>
                      </a:cubicBezTo>
                      <a:cubicBezTo>
                        <a:pt x="68" y="34"/>
                        <a:pt x="68" y="34"/>
                        <a:pt x="67" y="34"/>
                      </a:cubicBezTo>
                      <a:cubicBezTo>
                        <a:pt x="69" y="33"/>
                        <a:pt x="69" y="33"/>
                        <a:pt x="69" y="33"/>
                      </a:cubicBezTo>
                      <a:cubicBezTo>
                        <a:pt x="68" y="33"/>
                        <a:pt x="68" y="33"/>
                        <a:pt x="68" y="33"/>
                      </a:cubicBezTo>
                      <a:cubicBezTo>
                        <a:pt x="68" y="33"/>
                        <a:pt x="68" y="31"/>
                        <a:pt x="68" y="31"/>
                      </a:cubicBezTo>
                      <a:cubicBezTo>
                        <a:pt x="66" y="30"/>
                        <a:pt x="64" y="30"/>
                        <a:pt x="62" y="28"/>
                      </a:cubicBezTo>
                      <a:cubicBezTo>
                        <a:pt x="63" y="28"/>
                        <a:pt x="64" y="27"/>
                        <a:pt x="65" y="27"/>
                      </a:cubicBezTo>
                      <a:cubicBezTo>
                        <a:pt x="64" y="28"/>
                        <a:pt x="66" y="28"/>
                        <a:pt x="66" y="29"/>
                      </a:cubicBezTo>
                      <a:cubicBezTo>
                        <a:pt x="66" y="29"/>
                        <a:pt x="67" y="29"/>
                        <a:pt x="67" y="29"/>
                      </a:cubicBezTo>
                      <a:cubicBezTo>
                        <a:pt x="67" y="29"/>
                        <a:pt x="67" y="28"/>
                        <a:pt x="66" y="28"/>
                      </a:cubicBezTo>
                      <a:cubicBezTo>
                        <a:pt x="66" y="28"/>
                        <a:pt x="65" y="27"/>
                        <a:pt x="65" y="27"/>
                      </a:cubicBezTo>
                      <a:cubicBezTo>
                        <a:pt x="66" y="27"/>
                        <a:pt x="65" y="26"/>
                        <a:pt x="66" y="26"/>
                      </a:cubicBezTo>
                      <a:cubicBezTo>
                        <a:pt x="64" y="27"/>
                        <a:pt x="64" y="25"/>
                        <a:pt x="63" y="24"/>
                      </a:cubicBezTo>
                      <a:cubicBezTo>
                        <a:pt x="63" y="24"/>
                        <a:pt x="64" y="24"/>
                        <a:pt x="64" y="25"/>
                      </a:cubicBezTo>
                      <a:cubicBezTo>
                        <a:pt x="65" y="23"/>
                        <a:pt x="61" y="24"/>
                        <a:pt x="62" y="23"/>
                      </a:cubicBezTo>
                      <a:cubicBezTo>
                        <a:pt x="62" y="23"/>
                        <a:pt x="62" y="23"/>
                        <a:pt x="62" y="23"/>
                      </a:cubicBezTo>
                      <a:cubicBezTo>
                        <a:pt x="61" y="23"/>
                        <a:pt x="61" y="21"/>
                        <a:pt x="62" y="21"/>
                      </a:cubicBezTo>
                      <a:cubicBezTo>
                        <a:pt x="62" y="21"/>
                        <a:pt x="62" y="21"/>
                        <a:pt x="62" y="21"/>
                      </a:cubicBezTo>
                      <a:cubicBezTo>
                        <a:pt x="61" y="20"/>
                        <a:pt x="59" y="17"/>
                        <a:pt x="57" y="18"/>
                      </a:cubicBezTo>
                      <a:cubicBezTo>
                        <a:pt x="57" y="17"/>
                        <a:pt x="59" y="16"/>
                        <a:pt x="59" y="16"/>
                      </a:cubicBezTo>
                      <a:cubicBezTo>
                        <a:pt x="59" y="16"/>
                        <a:pt x="57" y="17"/>
                        <a:pt x="56" y="17"/>
                      </a:cubicBezTo>
                      <a:cubicBezTo>
                        <a:pt x="54" y="17"/>
                        <a:pt x="53" y="18"/>
                        <a:pt x="53" y="18"/>
                      </a:cubicBezTo>
                      <a:cubicBezTo>
                        <a:pt x="54" y="17"/>
                        <a:pt x="56" y="14"/>
                        <a:pt x="57" y="14"/>
                      </a:cubicBezTo>
                      <a:cubicBezTo>
                        <a:pt x="57" y="14"/>
                        <a:pt x="57" y="13"/>
                        <a:pt x="56" y="13"/>
                      </a:cubicBezTo>
                      <a:cubicBezTo>
                        <a:pt x="56" y="13"/>
                        <a:pt x="55" y="15"/>
                        <a:pt x="55" y="15"/>
                      </a:cubicBezTo>
                      <a:cubicBezTo>
                        <a:pt x="55" y="13"/>
                        <a:pt x="55" y="13"/>
                        <a:pt x="55" y="11"/>
                      </a:cubicBezTo>
                      <a:cubicBezTo>
                        <a:pt x="55" y="12"/>
                        <a:pt x="53" y="13"/>
                        <a:pt x="52" y="13"/>
                      </a:cubicBezTo>
                      <a:cubicBezTo>
                        <a:pt x="53" y="13"/>
                        <a:pt x="54" y="11"/>
                        <a:pt x="54" y="11"/>
                      </a:cubicBezTo>
                      <a:cubicBezTo>
                        <a:pt x="54" y="11"/>
                        <a:pt x="53" y="11"/>
                        <a:pt x="53" y="11"/>
                      </a:cubicBezTo>
                      <a:cubicBezTo>
                        <a:pt x="52" y="11"/>
                        <a:pt x="51" y="12"/>
                        <a:pt x="51" y="12"/>
                      </a:cubicBezTo>
                      <a:cubicBezTo>
                        <a:pt x="52" y="12"/>
                        <a:pt x="53" y="10"/>
                        <a:pt x="53" y="9"/>
                      </a:cubicBezTo>
                      <a:cubicBezTo>
                        <a:pt x="52" y="10"/>
                        <a:pt x="51" y="8"/>
                        <a:pt x="51" y="8"/>
                      </a:cubicBezTo>
                      <a:cubicBezTo>
                        <a:pt x="51" y="9"/>
                        <a:pt x="51" y="9"/>
                        <a:pt x="51" y="9"/>
                      </a:cubicBezTo>
                      <a:cubicBezTo>
                        <a:pt x="50" y="7"/>
                        <a:pt x="48" y="10"/>
                        <a:pt x="46" y="9"/>
                      </a:cubicBezTo>
                      <a:cubicBezTo>
                        <a:pt x="47" y="9"/>
                        <a:pt x="48" y="7"/>
                        <a:pt x="47" y="6"/>
                      </a:cubicBezTo>
                      <a:cubicBezTo>
                        <a:pt x="46" y="7"/>
                        <a:pt x="43" y="10"/>
                        <a:pt x="41" y="10"/>
                      </a:cubicBezTo>
                      <a:cubicBezTo>
                        <a:pt x="41" y="10"/>
                        <a:pt x="41" y="10"/>
                        <a:pt x="41" y="10"/>
                      </a:cubicBezTo>
                      <a:cubicBezTo>
                        <a:pt x="40" y="10"/>
                        <a:pt x="40" y="10"/>
                        <a:pt x="40" y="10"/>
                      </a:cubicBezTo>
                      <a:cubicBezTo>
                        <a:pt x="41" y="8"/>
                        <a:pt x="45" y="6"/>
                        <a:pt x="47" y="6"/>
                      </a:cubicBezTo>
                      <a:cubicBezTo>
                        <a:pt x="46" y="5"/>
                        <a:pt x="47" y="5"/>
                        <a:pt x="46" y="4"/>
                      </a:cubicBezTo>
                      <a:cubicBezTo>
                        <a:pt x="46" y="4"/>
                        <a:pt x="47" y="4"/>
                        <a:pt x="47" y="4"/>
                      </a:cubicBezTo>
                      <a:cubicBezTo>
                        <a:pt x="47" y="4"/>
                        <a:pt x="45" y="2"/>
                        <a:pt x="45" y="2"/>
                      </a:cubicBezTo>
                      <a:cubicBezTo>
                        <a:pt x="44" y="3"/>
                        <a:pt x="42" y="3"/>
                        <a:pt x="42" y="4"/>
                      </a:cubicBezTo>
                      <a:cubicBezTo>
                        <a:pt x="42" y="4"/>
                        <a:pt x="45" y="4"/>
                        <a:pt x="45" y="4"/>
                      </a:cubicBezTo>
                      <a:cubicBezTo>
                        <a:pt x="45" y="5"/>
                        <a:pt x="42" y="6"/>
                        <a:pt x="40" y="5"/>
                      </a:cubicBezTo>
                      <a:cubicBezTo>
                        <a:pt x="40" y="5"/>
                        <a:pt x="41" y="3"/>
                        <a:pt x="42" y="3"/>
                      </a:cubicBezTo>
                      <a:cubicBezTo>
                        <a:pt x="41" y="3"/>
                        <a:pt x="39" y="3"/>
                        <a:pt x="39" y="3"/>
                      </a:cubicBezTo>
                      <a:cubicBezTo>
                        <a:pt x="40" y="2"/>
                        <a:pt x="40" y="2"/>
                        <a:pt x="40" y="2"/>
                      </a:cubicBezTo>
                      <a:cubicBezTo>
                        <a:pt x="39" y="2"/>
                        <a:pt x="38" y="4"/>
                        <a:pt x="37" y="2"/>
                      </a:cubicBezTo>
                      <a:cubicBezTo>
                        <a:pt x="37" y="2"/>
                        <a:pt x="36" y="0"/>
                        <a:pt x="36" y="1"/>
                      </a:cubicBezTo>
                      <a:cubicBezTo>
                        <a:pt x="36" y="2"/>
                        <a:pt x="35" y="7"/>
                        <a:pt x="35" y="8"/>
                      </a:cubicBezTo>
                      <a:cubicBezTo>
                        <a:pt x="35" y="8"/>
                        <a:pt x="33" y="6"/>
                        <a:pt x="33" y="6"/>
                      </a:cubicBezTo>
                      <a:cubicBezTo>
                        <a:pt x="32" y="4"/>
                        <a:pt x="34" y="3"/>
                        <a:pt x="34" y="2"/>
                      </a:cubicBezTo>
                      <a:cubicBezTo>
                        <a:pt x="33" y="2"/>
                        <a:pt x="33" y="3"/>
                        <a:pt x="33" y="3"/>
                      </a:cubicBezTo>
                      <a:cubicBezTo>
                        <a:pt x="32" y="2"/>
                        <a:pt x="33" y="2"/>
                        <a:pt x="32" y="2"/>
                      </a:cubicBezTo>
                      <a:cubicBezTo>
                        <a:pt x="32" y="3"/>
                        <a:pt x="30" y="2"/>
                        <a:pt x="31" y="3"/>
                      </a:cubicBezTo>
                      <a:cubicBezTo>
                        <a:pt x="30" y="3"/>
                        <a:pt x="30" y="3"/>
                        <a:pt x="29" y="3"/>
                      </a:cubicBezTo>
                      <a:cubicBezTo>
                        <a:pt x="30" y="3"/>
                        <a:pt x="28" y="6"/>
                        <a:pt x="28" y="6"/>
                      </a:cubicBezTo>
                      <a:cubicBezTo>
                        <a:pt x="28" y="6"/>
                        <a:pt x="27" y="5"/>
                        <a:pt x="27" y="5"/>
                      </a:cubicBezTo>
                      <a:cubicBezTo>
                        <a:pt x="25" y="5"/>
                        <a:pt x="24" y="5"/>
                        <a:pt x="22" y="6"/>
                      </a:cubicBezTo>
                      <a:cubicBezTo>
                        <a:pt x="22" y="5"/>
                        <a:pt x="21" y="5"/>
                        <a:pt x="21" y="5"/>
                      </a:cubicBezTo>
                      <a:cubicBezTo>
                        <a:pt x="21" y="5"/>
                        <a:pt x="21" y="6"/>
                        <a:pt x="21" y="6"/>
                      </a:cubicBezTo>
                      <a:cubicBezTo>
                        <a:pt x="19" y="5"/>
                        <a:pt x="22" y="5"/>
                        <a:pt x="20" y="4"/>
                      </a:cubicBezTo>
                      <a:cubicBezTo>
                        <a:pt x="21" y="5"/>
                        <a:pt x="19" y="6"/>
                        <a:pt x="19" y="7"/>
                      </a:cubicBezTo>
                      <a:cubicBezTo>
                        <a:pt x="20" y="7"/>
                        <a:pt x="21" y="6"/>
                        <a:pt x="21" y="5"/>
                      </a:cubicBezTo>
                      <a:cubicBezTo>
                        <a:pt x="22" y="7"/>
                        <a:pt x="21" y="9"/>
                        <a:pt x="20" y="10"/>
                      </a:cubicBezTo>
                      <a:cubicBezTo>
                        <a:pt x="19" y="11"/>
                        <a:pt x="19" y="10"/>
                        <a:pt x="19" y="10"/>
                      </a:cubicBezTo>
                      <a:cubicBezTo>
                        <a:pt x="17" y="11"/>
                        <a:pt x="19" y="14"/>
                        <a:pt x="17" y="14"/>
                      </a:cubicBezTo>
                      <a:cubicBezTo>
                        <a:pt x="15" y="14"/>
                        <a:pt x="15" y="12"/>
                        <a:pt x="15" y="12"/>
                      </a:cubicBezTo>
                      <a:cubicBezTo>
                        <a:pt x="15" y="11"/>
                        <a:pt x="16" y="11"/>
                        <a:pt x="17" y="11"/>
                      </a:cubicBezTo>
                      <a:cubicBezTo>
                        <a:pt x="16" y="11"/>
                        <a:pt x="16" y="11"/>
                        <a:pt x="16" y="11"/>
                      </a:cubicBezTo>
                      <a:cubicBezTo>
                        <a:pt x="16" y="10"/>
                        <a:pt x="16" y="10"/>
                        <a:pt x="17" y="10"/>
                      </a:cubicBezTo>
                      <a:cubicBezTo>
                        <a:pt x="16" y="10"/>
                        <a:pt x="15" y="10"/>
                        <a:pt x="14" y="11"/>
                      </a:cubicBezTo>
                      <a:cubicBezTo>
                        <a:pt x="13" y="12"/>
                        <a:pt x="12" y="13"/>
                        <a:pt x="11" y="13"/>
                      </a:cubicBezTo>
                      <a:cubicBezTo>
                        <a:pt x="11" y="14"/>
                        <a:pt x="11" y="15"/>
                        <a:pt x="12" y="15"/>
                      </a:cubicBezTo>
                      <a:cubicBezTo>
                        <a:pt x="12" y="14"/>
                        <a:pt x="12" y="14"/>
                        <a:pt x="12" y="14"/>
                      </a:cubicBezTo>
                      <a:cubicBezTo>
                        <a:pt x="13" y="14"/>
                        <a:pt x="12" y="16"/>
                        <a:pt x="13" y="15"/>
                      </a:cubicBezTo>
                      <a:cubicBezTo>
                        <a:pt x="13" y="17"/>
                        <a:pt x="13" y="18"/>
                        <a:pt x="12" y="18"/>
                      </a:cubicBezTo>
                      <a:cubicBezTo>
                        <a:pt x="11" y="18"/>
                        <a:pt x="11" y="18"/>
                        <a:pt x="11" y="18"/>
                      </a:cubicBezTo>
                      <a:cubicBezTo>
                        <a:pt x="11" y="18"/>
                        <a:pt x="12" y="18"/>
                        <a:pt x="12" y="17"/>
                      </a:cubicBezTo>
                      <a:cubicBezTo>
                        <a:pt x="12" y="18"/>
                        <a:pt x="9" y="18"/>
                        <a:pt x="10" y="19"/>
                      </a:cubicBezTo>
                      <a:cubicBezTo>
                        <a:pt x="11" y="19"/>
                        <a:pt x="11" y="19"/>
                        <a:pt x="11" y="19"/>
                      </a:cubicBezTo>
                      <a:cubicBezTo>
                        <a:pt x="12" y="20"/>
                        <a:pt x="12" y="22"/>
                        <a:pt x="11" y="22"/>
                      </a:cubicBezTo>
                      <a:cubicBezTo>
                        <a:pt x="13" y="22"/>
                        <a:pt x="11" y="22"/>
                        <a:pt x="13" y="22"/>
                      </a:cubicBezTo>
                      <a:cubicBezTo>
                        <a:pt x="11" y="22"/>
                        <a:pt x="14" y="20"/>
                        <a:pt x="12" y="20"/>
                      </a:cubicBezTo>
                      <a:cubicBezTo>
                        <a:pt x="14" y="20"/>
                        <a:pt x="13" y="19"/>
                        <a:pt x="15" y="19"/>
                      </a:cubicBezTo>
                      <a:cubicBezTo>
                        <a:pt x="15" y="19"/>
                        <a:pt x="14" y="19"/>
                        <a:pt x="15" y="19"/>
                      </a:cubicBezTo>
                      <a:cubicBezTo>
                        <a:pt x="15" y="18"/>
                        <a:pt x="15" y="18"/>
                        <a:pt x="15" y="18"/>
                      </a:cubicBezTo>
                      <a:cubicBezTo>
                        <a:pt x="15" y="18"/>
                        <a:pt x="15" y="18"/>
                        <a:pt x="15" y="18"/>
                      </a:cubicBezTo>
                      <a:cubicBezTo>
                        <a:pt x="15" y="18"/>
                        <a:pt x="15" y="18"/>
                        <a:pt x="15" y="18"/>
                      </a:cubicBezTo>
                      <a:cubicBezTo>
                        <a:pt x="15" y="18"/>
                        <a:pt x="15" y="18"/>
                        <a:pt x="15" y="18"/>
                      </a:cubicBezTo>
                      <a:cubicBezTo>
                        <a:pt x="14" y="18"/>
                        <a:pt x="14" y="18"/>
                        <a:pt x="14" y="18"/>
                      </a:cubicBezTo>
                      <a:cubicBezTo>
                        <a:pt x="14" y="17"/>
                        <a:pt x="14" y="16"/>
                        <a:pt x="14" y="16"/>
                      </a:cubicBezTo>
                      <a:cubicBezTo>
                        <a:pt x="15" y="15"/>
                        <a:pt x="15" y="16"/>
                        <a:pt x="15" y="16"/>
                      </a:cubicBezTo>
                      <a:cubicBezTo>
                        <a:pt x="15" y="15"/>
                        <a:pt x="15" y="15"/>
                        <a:pt x="15" y="15"/>
                      </a:cubicBezTo>
                      <a:cubicBezTo>
                        <a:pt x="16" y="16"/>
                        <a:pt x="17" y="15"/>
                        <a:pt x="17" y="16"/>
                      </a:cubicBezTo>
                      <a:cubicBezTo>
                        <a:pt x="17" y="16"/>
                        <a:pt x="17" y="16"/>
                        <a:pt x="17" y="16"/>
                      </a:cubicBezTo>
                      <a:cubicBezTo>
                        <a:pt x="18" y="16"/>
                        <a:pt x="19" y="16"/>
                        <a:pt x="19" y="15"/>
                      </a:cubicBezTo>
                      <a:cubicBezTo>
                        <a:pt x="19" y="15"/>
                        <a:pt x="19" y="13"/>
                        <a:pt x="19" y="14"/>
                      </a:cubicBezTo>
                      <a:cubicBezTo>
                        <a:pt x="19" y="14"/>
                        <a:pt x="20" y="14"/>
                        <a:pt x="20" y="14"/>
                      </a:cubicBezTo>
                      <a:cubicBezTo>
                        <a:pt x="20" y="13"/>
                        <a:pt x="20" y="13"/>
                        <a:pt x="20" y="13"/>
                      </a:cubicBezTo>
                      <a:cubicBezTo>
                        <a:pt x="20" y="13"/>
                        <a:pt x="20" y="13"/>
                        <a:pt x="20" y="13"/>
                      </a:cubicBezTo>
                      <a:cubicBezTo>
                        <a:pt x="22" y="12"/>
                        <a:pt x="23" y="10"/>
                        <a:pt x="25" y="11"/>
                      </a:cubicBezTo>
                      <a:cubicBezTo>
                        <a:pt x="25" y="11"/>
                        <a:pt x="25" y="10"/>
                        <a:pt x="26" y="10"/>
                      </a:cubicBezTo>
                      <a:cubicBezTo>
                        <a:pt x="27" y="11"/>
                        <a:pt x="27" y="11"/>
                        <a:pt x="27" y="11"/>
                      </a:cubicBezTo>
                      <a:cubicBezTo>
                        <a:pt x="27" y="11"/>
                        <a:pt x="29" y="12"/>
                        <a:pt x="29" y="11"/>
                      </a:cubicBezTo>
                      <a:cubicBezTo>
                        <a:pt x="29" y="12"/>
                        <a:pt x="30" y="12"/>
                        <a:pt x="31" y="12"/>
                      </a:cubicBezTo>
                      <a:cubicBezTo>
                        <a:pt x="31" y="12"/>
                        <a:pt x="32" y="11"/>
                        <a:pt x="33" y="12"/>
                      </a:cubicBezTo>
                      <a:cubicBezTo>
                        <a:pt x="33" y="11"/>
                        <a:pt x="33" y="11"/>
                        <a:pt x="33" y="11"/>
                      </a:cubicBezTo>
                      <a:cubicBezTo>
                        <a:pt x="34" y="11"/>
                        <a:pt x="34" y="10"/>
                        <a:pt x="35" y="10"/>
                      </a:cubicBezTo>
                      <a:cubicBezTo>
                        <a:pt x="36" y="9"/>
                        <a:pt x="36" y="9"/>
                        <a:pt x="36" y="9"/>
                      </a:cubicBezTo>
                      <a:cubicBezTo>
                        <a:pt x="37" y="9"/>
                        <a:pt x="38" y="11"/>
                        <a:pt x="39" y="11"/>
                      </a:cubicBezTo>
                      <a:cubicBezTo>
                        <a:pt x="39" y="11"/>
                        <a:pt x="38" y="11"/>
                        <a:pt x="38" y="11"/>
                      </a:cubicBezTo>
                      <a:cubicBezTo>
                        <a:pt x="39" y="12"/>
                        <a:pt x="40" y="12"/>
                        <a:pt x="41" y="12"/>
                      </a:cubicBezTo>
                      <a:cubicBezTo>
                        <a:pt x="41" y="12"/>
                        <a:pt x="42" y="12"/>
                        <a:pt x="43" y="13"/>
                      </a:cubicBezTo>
                      <a:cubicBezTo>
                        <a:pt x="43" y="13"/>
                        <a:pt x="43" y="13"/>
                        <a:pt x="44" y="13"/>
                      </a:cubicBezTo>
                      <a:cubicBezTo>
                        <a:pt x="44" y="13"/>
                        <a:pt x="44" y="13"/>
                        <a:pt x="43" y="13"/>
                      </a:cubicBezTo>
                      <a:cubicBezTo>
                        <a:pt x="43" y="13"/>
                        <a:pt x="44" y="14"/>
                        <a:pt x="44" y="14"/>
                      </a:cubicBezTo>
                      <a:cubicBezTo>
                        <a:pt x="44" y="14"/>
                        <a:pt x="44" y="14"/>
                        <a:pt x="44" y="14"/>
                      </a:cubicBezTo>
                      <a:cubicBezTo>
                        <a:pt x="44" y="14"/>
                        <a:pt x="44" y="14"/>
                        <a:pt x="44" y="14"/>
                      </a:cubicBezTo>
                      <a:cubicBezTo>
                        <a:pt x="44" y="14"/>
                        <a:pt x="44" y="14"/>
                        <a:pt x="45" y="14"/>
                      </a:cubicBezTo>
                      <a:cubicBezTo>
                        <a:pt x="44" y="15"/>
                        <a:pt x="44" y="15"/>
                        <a:pt x="44" y="15"/>
                      </a:cubicBezTo>
                      <a:cubicBezTo>
                        <a:pt x="44" y="15"/>
                        <a:pt x="45" y="15"/>
                        <a:pt x="45" y="15"/>
                      </a:cubicBezTo>
                      <a:cubicBezTo>
                        <a:pt x="45" y="15"/>
                        <a:pt x="45" y="15"/>
                        <a:pt x="45" y="14"/>
                      </a:cubicBezTo>
                      <a:cubicBezTo>
                        <a:pt x="46" y="14"/>
                        <a:pt x="46" y="14"/>
                        <a:pt x="46" y="14"/>
                      </a:cubicBezTo>
                      <a:cubicBezTo>
                        <a:pt x="46" y="15"/>
                        <a:pt x="47" y="14"/>
                        <a:pt x="47" y="16"/>
                      </a:cubicBezTo>
                      <a:cubicBezTo>
                        <a:pt x="48" y="15"/>
                        <a:pt x="49" y="17"/>
                        <a:pt x="50" y="16"/>
                      </a:cubicBezTo>
                      <a:cubicBezTo>
                        <a:pt x="50" y="16"/>
                        <a:pt x="50" y="16"/>
                        <a:pt x="50" y="16"/>
                      </a:cubicBezTo>
                      <a:cubicBezTo>
                        <a:pt x="50" y="16"/>
                        <a:pt x="50" y="17"/>
                        <a:pt x="51" y="17"/>
                      </a:cubicBezTo>
                      <a:cubicBezTo>
                        <a:pt x="50" y="18"/>
                        <a:pt x="50" y="18"/>
                        <a:pt x="50" y="18"/>
                      </a:cubicBezTo>
                      <a:cubicBezTo>
                        <a:pt x="52" y="18"/>
                        <a:pt x="52" y="18"/>
                        <a:pt x="52" y="18"/>
                      </a:cubicBezTo>
                      <a:cubicBezTo>
                        <a:pt x="52" y="19"/>
                        <a:pt x="52" y="19"/>
                        <a:pt x="51" y="19"/>
                      </a:cubicBezTo>
                      <a:cubicBezTo>
                        <a:pt x="53" y="20"/>
                        <a:pt x="52" y="20"/>
                        <a:pt x="54" y="20"/>
                      </a:cubicBezTo>
                      <a:cubicBezTo>
                        <a:pt x="54" y="21"/>
                        <a:pt x="54" y="21"/>
                        <a:pt x="54" y="21"/>
                      </a:cubicBezTo>
                      <a:cubicBezTo>
                        <a:pt x="54" y="21"/>
                        <a:pt x="55" y="21"/>
                        <a:pt x="55" y="22"/>
                      </a:cubicBezTo>
                      <a:cubicBezTo>
                        <a:pt x="55" y="23"/>
                        <a:pt x="58" y="26"/>
                        <a:pt x="58" y="30"/>
                      </a:cubicBezTo>
                      <a:cubicBezTo>
                        <a:pt x="60" y="28"/>
                        <a:pt x="58" y="31"/>
                        <a:pt x="60" y="31"/>
                      </a:cubicBezTo>
                      <a:cubicBezTo>
                        <a:pt x="59" y="31"/>
                        <a:pt x="59" y="32"/>
                        <a:pt x="58" y="31"/>
                      </a:cubicBezTo>
                      <a:cubicBezTo>
                        <a:pt x="60" y="32"/>
                        <a:pt x="58" y="34"/>
                        <a:pt x="60" y="34"/>
                      </a:cubicBezTo>
                      <a:cubicBezTo>
                        <a:pt x="60" y="34"/>
                        <a:pt x="59" y="34"/>
                        <a:pt x="59" y="34"/>
                      </a:cubicBezTo>
                      <a:cubicBezTo>
                        <a:pt x="59" y="34"/>
                        <a:pt x="60" y="35"/>
                        <a:pt x="60" y="35"/>
                      </a:cubicBezTo>
                      <a:cubicBezTo>
                        <a:pt x="59" y="35"/>
                        <a:pt x="59" y="35"/>
                        <a:pt x="59" y="35"/>
                      </a:cubicBezTo>
                      <a:cubicBezTo>
                        <a:pt x="59" y="36"/>
                        <a:pt x="61" y="36"/>
                        <a:pt x="63" y="35"/>
                      </a:cubicBezTo>
                      <a:cubicBezTo>
                        <a:pt x="62" y="36"/>
                        <a:pt x="62" y="36"/>
                        <a:pt x="63" y="37"/>
                      </a:cubicBezTo>
                      <a:cubicBezTo>
                        <a:pt x="63" y="37"/>
                        <a:pt x="63" y="38"/>
                        <a:pt x="62" y="37"/>
                      </a:cubicBezTo>
                      <a:cubicBezTo>
                        <a:pt x="62" y="37"/>
                        <a:pt x="62" y="40"/>
                        <a:pt x="64" y="40"/>
                      </a:cubicBezTo>
                      <a:cubicBezTo>
                        <a:pt x="63" y="40"/>
                        <a:pt x="64" y="41"/>
                        <a:pt x="64" y="41"/>
                      </a:cubicBezTo>
                      <a:cubicBezTo>
                        <a:pt x="64" y="42"/>
                        <a:pt x="64" y="42"/>
                        <a:pt x="64" y="43"/>
                      </a:cubicBezTo>
                      <a:cubicBezTo>
                        <a:pt x="65" y="43"/>
                        <a:pt x="65" y="43"/>
                        <a:pt x="65" y="43"/>
                      </a:cubicBezTo>
                      <a:cubicBezTo>
                        <a:pt x="66" y="43"/>
                        <a:pt x="65" y="44"/>
                        <a:pt x="65" y="45"/>
                      </a:cubicBezTo>
                      <a:cubicBezTo>
                        <a:pt x="65" y="45"/>
                        <a:pt x="65" y="45"/>
                        <a:pt x="65" y="45"/>
                      </a:cubicBezTo>
                      <a:cubicBezTo>
                        <a:pt x="65" y="47"/>
                        <a:pt x="66" y="46"/>
                        <a:pt x="65" y="48"/>
                      </a:cubicBezTo>
                      <a:cubicBezTo>
                        <a:pt x="66" y="48"/>
                        <a:pt x="66" y="48"/>
                        <a:pt x="66" y="48"/>
                      </a:cubicBezTo>
                      <a:cubicBezTo>
                        <a:pt x="68" y="48"/>
                        <a:pt x="65" y="50"/>
                        <a:pt x="66" y="51"/>
                      </a:cubicBezTo>
                      <a:cubicBezTo>
                        <a:pt x="66" y="50"/>
                        <a:pt x="66" y="50"/>
                        <a:pt x="66" y="50"/>
                      </a:cubicBezTo>
                      <a:cubicBezTo>
                        <a:pt x="67" y="51"/>
                        <a:pt x="64" y="53"/>
                        <a:pt x="64" y="53"/>
                      </a:cubicBezTo>
                      <a:cubicBezTo>
                        <a:pt x="63" y="53"/>
                        <a:pt x="63" y="53"/>
                        <a:pt x="63" y="53"/>
                      </a:cubicBezTo>
                      <a:cubicBezTo>
                        <a:pt x="62" y="55"/>
                        <a:pt x="64" y="53"/>
                        <a:pt x="65" y="54"/>
                      </a:cubicBezTo>
                      <a:cubicBezTo>
                        <a:pt x="64" y="55"/>
                        <a:pt x="63" y="54"/>
                        <a:pt x="63" y="55"/>
                      </a:cubicBezTo>
                      <a:cubicBezTo>
                        <a:pt x="62" y="55"/>
                        <a:pt x="65" y="57"/>
                        <a:pt x="64" y="59"/>
                      </a:cubicBezTo>
                      <a:cubicBezTo>
                        <a:pt x="64" y="58"/>
                        <a:pt x="65" y="58"/>
                        <a:pt x="65" y="59"/>
                      </a:cubicBezTo>
                      <a:cubicBezTo>
                        <a:pt x="65" y="60"/>
                        <a:pt x="63" y="61"/>
                        <a:pt x="64" y="62"/>
                      </a:cubicBezTo>
                      <a:cubicBezTo>
                        <a:pt x="64" y="62"/>
                        <a:pt x="64" y="62"/>
                        <a:pt x="64" y="62"/>
                      </a:cubicBezTo>
                      <a:cubicBezTo>
                        <a:pt x="64" y="63"/>
                        <a:pt x="64" y="65"/>
                        <a:pt x="65" y="65"/>
                      </a:cubicBezTo>
                      <a:cubicBezTo>
                        <a:pt x="63" y="65"/>
                        <a:pt x="64" y="66"/>
                        <a:pt x="64" y="68"/>
                      </a:cubicBezTo>
                      <a:cubicBezTo>
                        <a:pt x="64" y="69"/>
                        <a:pt x="64" y="70"/>
                        <a:pt x="63" y="69"/>
                      </a:cubicBezTo>
                      <a:cubicBezTo>
                        <a:pt x="63" y="69"/>
                        <a:pt x="62" y="71"/>
                        <a:pt x="62" y="71"/>
                      </a:cubicBezTo>
                      <a:cubicBezTo>
                        <a:pt x="62" y="71"/>
                        <a:pt x="62" y="71"/>
                        <a:pt x="62" y="71"/>
                      </a:cubicBezTo>
                      <a:cubicBezTo>
                        <a:pt x="61" y="72"/>
                        <a:pt x="62" y="73"/>
                        <a:pt x="62" y="74"/>
                      </a:cubicBezTo>
                      <a:cubicBezTo>
                        <a:pt x="62" y="74"/>
                        <a:pt x="62" y="74"/>
                        <a:pt x="61" y="74"/>
                      </a:cubicBezTo>
                      <a:cubicBezTo>
                        <a:pt x="60" y="75"/>
                        <a:pt x="60" y="76"/>
                        <a:pt x="61" y="78"/>
                      </a:cubicBezTo>
                      <a:cubicBezTo>
                        <a:pt x="60" y="78"/>
                        <a:pt x="60" y="78"/>
                        <a:pt x="60" y="78"/>
                      </a:cubicBezTo>
                      <a:cubicBezTo>
                        <a:pt x="60" y="78"/>
                        <a:pt x="57" y="79"/>
                        <a:pt x="57" y="81"/>
                      </a:cubicBezTo>
                      <a:cubicBezTo>
                        <a:pt x="57" y="81"/>
                        <a:pt x="56" y="81"/>
                        <a:pt x="56" y="81"/>
                      </a:cubicBezTo>
                      <a:cubicBezTo>
                        <a:pt x="56" y="82"/>
                        <a:pt x="55" y="83"/>
                        <a:pt x="54" y="83"/>
                      </a:cubicBezTo>
                      <a:cubicBezTo>
                        <a:pt x="53" y="84"/>
                        <a:pt x="52" y="84"/>
                        <a:pt x="53" y="86"/>
                      </a:cubicBezTo>
                      <a:cubicBezTo>
                        <a:pt x="52" y="87"/>
                        <a:pt x="52" y="87"/>
                        <a:pt x="52" y="87"/>
                      </a:cubicBezTo>
                      <a:cubicBezTo>
                        <a:pt x="54" y="86"/>
                        <a:pt x="53" y="89"/>
                        <a:pt x="54" y="89"/>
                      </a:cubicBezTo>
                      <a:cubicBezTo>
                        <a:pt x="54" y="89"/>
                        <a:pt x="52" y="89"/>
                        <a:pt x="52" y="88"/>
                      </a:cubicBezTo>
                      <a:cubicBezTo>
                        <a:pt x="53" y="88"/>
                        <a:pt x="53" y="88"/>
                        <a:pt x="53" y="88"/>
                      </a:cubicBezTo>
                      <a:cubicBezTo>
                        <a:pt x="52" y="87"/>
                        <a:pt x="50" y="89"/>
                        <a:pt x="50" y="88"/>
                      </a:cubicBezTo>
                      <a:cubicBezTo>
                        <a:pt x="47" y="90"/>
                        <a:pt x="43" y="90"/>
                        <a:pt x="40" y="90"/>
                      </a:cubicBezTo>
                      <a:cubicBezTo>
                        <a:pt x="40" y="91"/>
                        <a:pt x="40" y="91"/>
                        <a:pt x="40" y="91"/>
                      </a:cubicBezTo>
                      <a:cubicBezTo>
                        <a:pt x="39" y="91"/>
                        <a:pt x="39" y="91"/>
                        <a:pt x="39" y="91"/>
                      </a:cubicBezTo>
                      <a:cubicBezTo>
                        <a:pt x="39" y="91"/>
                        <a:pt x="39" y="90"/>
                        <a:pt x="39" y="90"/>
                      </a:cubicBezTo>
                      <a:cubicBezTo>
                        <a:pt x="39" y="89"/>
                        <a:pt x="38" y="91"/>
                        <a:pt x="38" y="91"/>
                      </a:cubicBezTo>
                      <a:cubicBezTo>
                        <a:pt x="36" y="90"/>
                        <a:pt x="39" y="89"/>
                        <a:pt x="38" y="89"/>
                      </a:cubicBezTo>
                      <a:cubicBezTo>
                        <a:pt x="38" y="89"/>
                        <a:pt x="38" y="89"/>
                        <a:pt x="38" y="89"/>
                      </a:cubicBezTo>
                      <a:cubicBezTo>
                        <a:pt x="38" y="90"/>
                        <a:pt x="38" y="90"/>
                        <a:pt x="38" y="90"/>
                      </a:cubicBezTo>
                      <a:cubicBezTo>
                        <a:pt x="37" y="90"/>
                        <a:pt x="37" y="91"/>
                        <a:pt x="36" y="91"/>
                      </a:cubicBezTo>
                      <a:cubicBezTo>
                        <a:pt x="35" y="90"/>
                        <a:pt x="36" y="90"/>
                        <a:pt x="36" y="90"/>
                      </a:cubicBezTo>
                      <a:cubicBezTo>
                        <a:pt x="36" y="89"/>
                        <a:pt x="36" y="89"/>
                        <a:pt x="35" y="89"/>
                      </a:cubicBezTo>
                      <a:cubicBezTo>
                        <a:pt x="35" y="89"/>
                        <a:pt x="34" y="89"/>
                        <a:pt x="34" y="89"/>
                      </a:cubicBezTo>
                      <a:cubicBezTo>
                        <a:pt x="34" y="90"/>
                        <a:pt x="34" y="90"/>
                        <a:pt x="34" y="90"/>
                      </a:cubicBezTo>
                      <a:cubicBezTo>
                        <a:pt x="33" y="91"/>
                        <a:pt x="33" y="90"/>
                        <a:pt x="33" y="91"/>
                      </a:cubicBezTo>
                      <a:cubicBezTo>
                        <a:pt x="33" y="89"/>
                        <a:pt x="28" y="89"/>
                        <a:pt x="28" y="88"/>
                      </a:cubicBezTo>
                      <a:cubicBezTo>
                        <a:pt x="26" y="88"/>
                        <a:pt x="26" y="87"/>
                        <a:pt x="25" y="87"/>
                      </a:cubicBezTo>
                      <a:cubicBezTo>
                        <a:pt x="25" y="87"/>
                        <a:pt x="24" y="88"/>
                        <a:pt x="23" y="88"/>
                      </a:cubicBezTo>
                      <a:cubicBezTo>
                        <a:pt x="25" y="86"/>
                        <a:pt x="23" y="86"/>
                        <a:pt x="23" y="83"/>
                      </a:cubicBezTo>
                      <a:cubicBezTo>
                        <a:pt x="23" y="85"/>
                        <a:pt x="21" y="82"/>
                        <a:pt x="20" y="84"/>
                      </a:cubicBezTo>
                      <a:cubicBezTo>
                        <a:pt x="20" y="83"/>
                        <a:pt x="21" y="83"/>
                        <a:pt x="21" y="82"/>
                      </a:cubicBezTo>
                      <a:cubicBezTo>
                        <a:pt x="20" y="82"/>
                        <a:pt x="19" y="81"/>
                        <a:pt x="19" y="80"/>
                      </a:cubicBezTo>
                      <a:cubicBezTo>
                        <a:pt x="18" y="79"/>
                        <a:pt x="18" y="78"/>
                        <a:pt x="17" y="77"/>
                      </a:cubicBezTo>
                      <a:cubicBezTo>
                        <a:pt x="16" y="77"/>
                        <a:pt x="16" y="78"/>
                        <a:pt x="15" y="78"/>
                      </a:cubicBezTo>
                      <a:cubicBezTo>
                        <a:pt x="16" y="76"/>
                        <a:pt x="16" y="76"/>
                        <a:pt x="16" y="76"/>
                      </a:cubicBezTo>
                      <a:cubicBezTo>
                        <a:pt x="16" y="75"/>
                        <a:pt x="14" y="76"/>
                        <a:pt x="15" y="75"/>
                      </a:cubicBezTo>
                      <a:cubicBezTo>
                        <a:pt x="14" y="75"/>
                        <a:pt x="14" y="76"/>
                        <a:pt x="14" y="75"/>
                      </a:cubicBezTo>
                      <a:cubicBezTo>
                        <a:pt x="13" y="73"/>
                        <a:pt x="12" y="71"/>
                        <a:pt x="10" y="69"/>
                      </a:cubicBezTo>
                      <a:cubicBezTo>
                        <a:pt x="9" y="66"/>
                        <a:pt x="8" y="64"/>
                        <a:pt x="9" y="61"/>
                      </a:cubicBezTo>
                      <a:cubicBezTo>
                        <a:pt x="9" y="62"/>
                        <a:pt x="8" y="61"/>
                        <a:pt x="8" y="61"/>
                      </a:cubicBezTo>
                      <a:cubicBezTo>
                        <a:pt x="8" y="61"/>
                        <a:pt x="7" y="61"/>
                        <a:pt x="7" y="61"/>
                      </a:cubicBezTo>
                      <a:cubicBezTo>
                        <a:pt x="7" y="61"/>
                        <a:pt x="7" y="61"/>
                        <a:pt x="7" y="60"/>
                      </a:cubicBezTo>
                      <a:cubicBezTo>
                        <a:pt x="7" y="59"/>
                        <a:pt x="8" y="59"/>
                        <a:pt x="8" y="59"/>
                      </a:cubicBezTo>
                      <a:cubicBezTo>
                        <a:pt x="6" y="59"/>
                        <a:pt x="7" y="57"/>
                        <a:pt x="6" y="57"/>
                      </a:cubicBezTo>
                      <a:cubicBezTo>
                        <a:pt x="6" y="57"/>
                        <a:pt x="6" y="57"/>
                        <a:pt x="6" y="57"/>
                      </a:cubicBezTo>
                      <a:cubicBezTo>
                        <a:pt x="4" y="57"/>
                        <a:pt x="3" y="59"/>
                        <a:pt x="1" y="60"/>
                      </a:cubicBezTo>
                      <a:cubicBezTo>
                        <a:pt x="3" y="60"/>
                        <a:pt x="0" y="63"/>
                        <a:pt x="2" y="64"/>
                      </a:cubicBezTo>
                      <a:cubicBezTo>
                        <a:pt x="2" y="65"/>
                        <a:pt x="2" y="64"/>
                        <a:pt x="1" y="65"/>
                      </a:cubicBezTo>
                      <a:cubicBezTo>
                        <a:pt x="2" y="65"/>
                        <a:pt x="3" y="65"/>
                        <a:pt x="3" y="66"/>
                      </a:cubicBezTo>
                      <a:cubicBezTo>
                        <a:pt x="2" y="66"/>
                        <a:pt x="2" y="66"/>
                        <a:pt x="2" y="66"/>
                      </a:cubicBezTo>
                      <a:cubicBezTo>
                        <a:pt x="4" y="69"/>
                        <a:pt x="3" y="70"/>
                        <a:pt x="5" y="74"/>
                      </a:cubicBezTo>
                      <a:cubicBezTo>
                        <a:pt x="5" y="73"/>
                        <a:pt x="5" y="73"/>
                        <a:pt x="5" y="73"/>
                      </a:cubicBezTo>
                      <a:cubicBezTo>
                        <a:pt x="5" y="74"/>
                        <a:pt x="5" y="74"/>
                        <a:pt x="5" y="74"/>
                      </a:cubicBezTo>
                      <a:cubicBezTo>
                        <a:pt x="7" y="74"/>
                        <a:pt x="4" y="73"/>
                        <a:pt x="6" y="73"/>
                      </a:cubicBezTo>
                      <a:cubicBezTo>
                        <a:pt x="5" y="74"/>
                        <a:pt x="9" y="77"/>
                        <a:pt x="7" y="79"/>
                      </a:cubicBezTo>
                      <a:cubicBezTo>
                        <a:pt x="8" y="80"/>
                        <a:pt x="8" y="78"/>
                        <a:pt x="8" y="79"/>
                      </a:cubicBezTo>
                      <a:cubicBezTo>
                        <a:pt x="8" y="79"/>
                        <a:pt x="8" y="79"/>
                        <a:pt x="8" y="79"/>
                      </a:cubicBezTo>
                      <a:cubicBezTo>
                        <a:pt x="9" y="79"/>
                        <a:pt x="9" y="79"/>
                        <a:pt x="9" y="79"/>
                      </a:cubicBezTo>
                      <a:cubicBezTo>
                        <a:pt x="9" y="80"/>
                        <a:pt x="9" y="80"/>
                        <a:pt x="8" y="81"/>
                      </a:cubicBezTo>
                      <a:cubicBezTo>
                        <a:pt x="8" y="81"/>
                        <a:pt x="8" y="80"/>
                        <a:pt x="8" y="80"/>
                      </a:cubicBezTo>
                      <a:cubicBezTo>
                        <a:pt x="8" y="81"/>
                        <a:pt x="10" y="82"/>
                        <a:pt x="10" y="83"/>
                      </a:cubicBezTo>
                      <a:cubicBezTo>
                        <a:pt x="9" y="82"/>
                        <a:pt x="9" y="82"/>
                        <a:pt x="9" y="82"/>
                      </a:cubicBezTo>
                      <a:cubicBezTo>
                        <a:pt x="12" y="84"/>
                        <a:pt x="14" y="87"/>
                        <a:pt x="17" y="88"/>
                      </a:cubicBezTo>
                      <a:cubicBezTo>
                        <a:pt x="17" y="88"/>
                        <a:pt x="17" y="88"/>
                        <a:pt x="17" y="88"/>
                      </a:cubicBezTo>
                      <a:cubicBezTo>
                        <a:pt x="19" y="89"/>
                        <a:pt x="18" y="89"/>
                        <a:pt x="20" y="91"/>
                      </a:cubicBezTo>
                      <a:cubicBezTo>
                        <a:pt x="20" y="91"/>
                        <a:pt x="20" y="91"/>
                        <a:pt x="20" y="91"/>
                      </a:cubicBezTo>
                      <a:cubicBezTo>
                        <a:pt x="21" y="91"/>
                        <a:pt x="21" y="91"/>
                        <a:pt x="22" y="91"/>
                      </a:cubicBezTo>
                      <a:cubicBezTo>
                        <a:pt x="21" y="91"/>
                        <a:pt x="22" y="93"/>
                        <a:pt x="21" y="93"/>
                      </a:cubicBezTo>
                      <a:cubicBezTo>
                        <a:pt x="24" y="93"/>
                        <a:pt x="23" y="93"/>
                        <a:pt x="25" y="92"/>
                      </a:cubicBezTo>
                      <a:cubicBezTo>
                        <a:pt x="25" y="93"/>
                        <a:pt x="25" y="93"/>
                        <a:pt x="25" y="93"/>
                      </a:cubicBezTo>
                      <a:cubicBezTo>
                        <a:pt x="26" y="93"/>
                        <a:pt x="26" y="92"/>
                        <a:pt x="27" y="93"/>
                      </a:cubicBezTo>
                      <a:cubicBezTo>
                        <a:pt x="26" y="93"/>
                        <a:pt x="27" y="94"/>
                        <a:pt x="26" y="94"/>
                      </a:cubicBezTo>
                      <a:cubicBezTo>
                        <a:pt x="28" y="97"/>
                        <a:pt x="30" y="94"/>
                        <a:pt x="30" y="97"/>
                      </a:cubicBezTo>
                      <a:cubicBezTo>
                        <a:pt x="32" y="95"/>
                        <a:pt x="29" y="95"/>
                        <a:pt x="29" y="95"/>
                      </a:cubicBezTo>
                      <a:cubicBezTo>
                        <a:pt x="29" y="94"/>
                        <a:pt x="31" y="94"/>
                        <a:pt x="31" y="94"/>
                      </a:cubicBezTo>
                      <a:cubicBezTo>
                        <a:pt x="32" y="94"/>
                        <a:pt x="32" y="97"/>
                        <a:pt x="34" y="98"/>
                      </a:cubicBezTo>
                      <a:cubicBezTo>
                        <a:pt x="34" y="97"/>
                        <a:pt x="34" y="98"/>
                        <a:pt x="34" y="98"/>
                      </a:cubicBezTo>
                      <a:cubicBezTo>
                        <a:pt x="35" y="98"/>
                        <a:pt x="36" y="97"/>
                        <a:pt x="36" y="98"/>
                      </a:cubicBezTo>
                      <a:cubicBezTo>
                        <a:pt x="37" y="97"/>
                        <a:pt x="38" y="98"/>
                        <a:pt x="38" y="97"/>
                      </a:cubicBezTo>
                      <a:cubicBezTo>
                        <a:pt x="38" y="97"/>
                        <a:pt x="38" y="97"/>
                        <a:pt x="37" y="97"/>
                      </a:cubicBezTo>
                      <a:cubicBezTo>
                        <a:pt x="37" y="97"/>
                        <a:pt x="36" y="97"/>
                        <a:pt x="36" y="97"/>
                      </a:cubicBezTo>
                      <a:cubicBezTo>
                        <a:pt x="37" y="97"/>
                        <a:pt x="38" y="95"/>
                        <a:pt x="40" y="96"/>
                      </a:cubicBezTo>
                      <a:cubicBezTo>
                        <a:pt x="40" y="96"/>
                        <a:pt x="39" y="96"/>
                        <a:pt x="39" y="97"/>
                      </a:cubicBezTo>
                      <a:cubicBezTo>
                        <a:pt x="40" y="97"/>
                        <a:pt x="40" y="96"/>
                        <a:pt x="41" y="97"/>
                      </a:cubicBezTo>
                      <a:cubicBezTo>
                        <a:pt x="41" y="98"/>
                        <a:pt x="38" y="97"/>
                        <a:pt x="37" y="98"/>
                      </a:cubicBezTo>
                      <a:cubicBezTo>
                        <a:pt x="37" y="99"/>
                        <a:pt x="39" y="97"/>
                        <a:pt x="39" y="99"/>
                      </a:cubicBezTo>
                      <a:cubicBezTo>
                        <a:pt x="40" y="97"/>
                        <a:pt x="41" y="99"/>
                        <a:pt x="42" y="97"/>
                      </a:cubicBezTo>
                      <a:cubicBezTo>
                        <a:pt x="42" y="98"/>
                        <a:pt x="42" y="98"/>
                        <a:pt x="42" y="98"/>
                      </a:cubicBezTo>
                      <a:cubicBezTo>
                        <a:pt x="43" y="98"/>
                        <a:pt x="43" y="98"/>
                        <a:pt x="43" y="98"/>
                      </a:cubicBezTo>
                      <a:cubicBezTo>
                        <a:pt x="43" y="99"/>
                        <a:pt x="43" y="99"/>
                        <a:pt x="43" y="99"/>
                      </a:cubicBezTo>
                      <a:cubicBezTo>
                        <a:pt x="44" y="98"/>
                        <a:pt x="45" y="100"/>
                        <a:pt x="47" y="99"/>
                      </a:cubicBezTo>
                      <a:cubicBezTo>
                        <a:pt x="44" y="99"/>
                        <a:pt x="46" y="98"/>
                        <a:pt x="45" y="97"/>
                      </a:cubicBezTo>
                      <a:cubicBezTo>
                        <a:pt x="47" y="95"/>
                        <a:pt x="47" y="99"/>
                        <a:pt x="50" y="98"/>
                      </a:cubicBezTo>
                      <a:cubicBezTo>
                        <a:pt x="50" y="98"/>
                        <a:pt x="48" y="98"/>
                        <a:pt x="49" y="97"/>
                      </a:cubicBezTo>
                      <a:cubicBezTo>
                        <a:pt x="50" y="97"/>
                        <a:pt x="50" y="97"/>
                        <a:pt x="51" y="97"/>
                      </a:cubicBezTo>
                      <a:cubicBezTo>
                        <a:pt x="53" y="96"/>
                        <a:pt x="50" y="97"/>
                        <a:pt x="51" y="96"/>
                      </a:cubicBezTo>
                      <a:cubicBezTo>
                        <a:pt x="52" y="96"/>
                        <a:pt x="52" y="95"/>
                        <a:pt x="53" y="94"/>
                      </a:cubicBezTo>
                      <a:cubicBezTo>
                        <a:pt x="53" y="95"/>
                        <a:pt x="53" y="95"/>
                        <a:pt x="53" y="95"/>
                      </a:cubicBezTo>
                      <a:cubicBezTo>
                        <a:pt x="56" y="94"/>
                        <a:pt x="53" y="93"/>
                        <a:pt x="55" y="92"/>
                      </a:cubicBezTo>
                      <a:cubicBezTo>
                        <a:pt x="55" y="94"/>
                        <a:pt x="55" y="94"/>
                        <a:pt x="55" y="94"/>
                      </a:cubicBezTo>
                      <a:cubicBezTo>
                        <a:pt x="56" y="93"/>
                        <a:pt x="56" y="93"/>
                        <a:pt x="56" y="93"/>
                      </a:cubicBezTo>
                      <a:cubicBezTo>
                        <a:pt x="56" y="94"/>
                        <a:pt x="56" y="94"/>
                        <a:pt x="56" y="94"/>
                      </a:cubicBezTo>
                      <a:cubicBezTo>
                        <a:pt x="57" y="92"/>
                        <a:pt x="57" y="92"/>
                        <a:pt x="58" y="92"/>
                      </a:cubicBezTo>
                      <a:cubicBezTo>
                        <a:pt x="58" y="91"/>
                        <a:pt x="57" y="90"/>
                        <a:pt x="58" y="90"/>
                      </a:cubicBezTo>
                      <a:cubicBezTo>
                        <a:pt x="59" y="90"/>
                        <a:pt x="58" y="91"/>
                        <a:pt x="59" y="89"/>
                      </a:cubicBezTo>
                      <a:cubicBezTo>
                        <a:pt x="60" y="90"/>
                        <a:pt x="60" y="91"/>
                        <a:pt x="59" y="91"/>
                      </a:cubicBezTo>
                      <a:cubicBezTo>
                        <a:pt x="59" y="91"/>
                        <a:pt x="59" y="91"/>
                        <a:pt x="59" y="92"/>
                      </a:cubicBezTo>
                      <a:cubicBezTo>
                        <a:pt x="60" y="92"/>
                        <a:pt x="61" y="90"/>
                        <a:pt x="61" y="90"/>
                      </a:cubicBezTo>
                      <a:cubicBezTo>
                        <a:pt x="61" y="90"/>
                        <a:pt x="61" y="90"/>
                        <a:pt x="60" y="90"/>
                      </a:cubicBezTo>
                      <a:cubicBezTo>
                        <a:pt x="61" y="88"/>
                        <a:pt x="61" y="88"/>
                        <a:pt x="61" y="88"/>
                      </a:cubicBezTo>
                      <a:cubicBezTo>
                        <a:pt x="62" y="88"/>
                        <a:pt x="62" y="88"/>
                        <a:pt x="62" y="88"/>
                      </a:cubicBezTo>
                      <a:cubicBezTo>
                        <a:pt x="62" y="88"/>
                        <a:pt x="62" y="87"/>
                        <a:pt x="62" y="87"/>
                      </a:cubicBezTo>
                      <a:cubicBezTo>
                        <a:pt x="63" y="88"/>
                        <a:pt x="63" y="88"/>
                        <a:pt x="63" y="89"/>
                      </a:cubicBezTo>
                      <a:cubicBezTo>
                        <a:pt x="64" y="87"/>
                        <a:pt x="64" y="87"/>
                        <a:pt x="64" y="87"/>
                      </a:cubicBezTo>
                      <a:cubicBezTo>
                        <a:pt x="64" y="87"/>
                        <a:pt x="65" y="86"/>
                        <a:pt x="65" y="87"/>
                      </a:cubicBezTo>
                      <a:cubicBezTo>
                        <a:pt x="66" y="86"/>
                        <a:pt x="66" y="83"/>
                        <a:pt x="67" y="82"/>
                      </a:cubicBezTo>
                      <a:cubicBezTo>
                        <a:pt x="67" y="82"/>
                        <a:pt x="67" y="82"/>
                        <a:pt x="67" y="82"/>
                      </a:cubicBezTo>
                      <a:cubicBezTo>
                        <a:pt x="68" y="80"/>
                        <a:pt x="69" y="80"/>
                        <a:pt x="69" y="78"/>
                      </a:cubicBezTo>
                      <a:cubicBezTo>
                        <a:pt x="71" y="77"/>
                        <a:pt x="71" y="77"/>
                        <a:pt x="71" y="77"/>
                      </a:cubicBezTo>
                      <a:cubicBezTo>
                        <a:pt x="71" y="76"/>
                        <a:pt x="69" y="78"/>
                        <a:pt x="69" y="75"/>
                      </a:cubicBezTo>
                      <a:cubicBezTo>
                        <a:pt x="69" y="74"/>
                        <a:pt x="70" y="75"/>
                        <a:pt x="71" y="75"/>
                      </a:cubicBezTo>
                      <a:cubicBezTo>
                        <a:pt x="71" y="74"/>
                        <a:pt x="70" y="72"/>
                        <a:pt x="71" y="71"/>
                      </a:cubicBezTo>
                      <a:cubicBezTo>
                        <a:pt x="71" y="72"/>
                        <a:pt x="71" y="72"/>
                        <a:pt x="71" y="72"/>
                      </a:cubicBezTo>
                      <a:close/>
                      <a:moveTo>
                        <a:pt x="73" y="56"/>
                      </a:moveTo>
                      <a:cubicBezTo>
                        <a:pt x="73" y="56"/>
                        <a:pt x="74" y="57"/>
                        <a:pt x="73" y="57"/>
                      </a:cubicBezTo>
                      <a:cubicBezTo>
                        <a:pt x="72" y="57"/>
                        <a:pt x="72" y="57"/>
                        <a:pt x="73" y="56"/>
                      </a:cubicBezTo>
                      <a:close/>
                      <a:moveTo>
                        <a:pt x="66" y="33"/>
                      </a:moveTo>
                      <a:cubicBezTo>
                        <a:pt x="67" y="33"/>
                        <a:pt x="67" y="33"/>
                        <a:pt x="66" y="34"/>
                      </a:cubicBezTo>
                      <a:cubicBezTo>
                        <a:pt x="66" y="33"/>
                        <a:pt x="66" y="33"/>
                        <a:pt x="66" y="33"/>
                      </a:cubicBezTo>
                      <a:close/>
                      <a:moveTo>
                        <a:pt x="17" y="15"/>
                      </a:moveTo>
                      <a:cubicBezTo>
                        <a:pt x="17" y="15"/>
                        <a:pt x="17" y="15"/>
                        <a:pt x="17" y="15"/>
                      </a:cubicBezTo>
                      <a:cubicBezTo>
                        <a:pt x="18" y="15"/>
                        <a:pt x="18" y="15"/>
                        <a:pt x="17" y="15"/>
                      </a:cubicBezTo>
                      <a:close/>
                      <a:moveTo>
                        <a:pt x="16" y="15"/>
                      </a:moveTo>
                      <a:cubicBezTo>
                        <a:pt x="16" y="16"/>
                        <a:pt x="16" y="16"/>
                        <a:pt x="17" y="16"/>
                      </a:cubicBezTo>
                      <a:cubicBezTo>
                        <a:pt x="16" y="15"/>
                        <a:pt x="17" y="15"/>
                        <a:pt x="17" y="15"/>
                      </a:cubicBezTo>
                      <a:cubicBezTo>
                        <a:pt x="17" y="15"/>
                        <a:pt x="16" y="15"/>
                        <a:pt x="16" y="15"/>
                      </a:cubicBezTo>
                      <a:close/>
                      <a:moveTo>
                        <a:pt x="35" y="90"/>
                      </a:moveTo>
                      <a:cubicBezTo>
                        <a:pt x="36" y="90"/>
                        <a:pt x="36" y="90"/>
                        <a:pt x="36" y="90"/>
                      </a:cubicBezTo>
                      <a:cubicBezTo>
                        <a:pt x="35" y="90"/>
                        <a:pt x="35" y="90"/>
                        <a:pt x="35"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 name="Freeform 714">
                  <a:extLst>
                    <a:ext uri="{FF2B5EF4-FFF2-40B4-BE49-F238E27FC236}">
                      <a16:creationId xmlns:a16="http://schemas.microsoft.com/office/drawing/2014/main" id="{CB207705-C709-4F8B-B052-DA868F1DAEB8}"/>
                    </a:ext>
                  </a:extLst>
                </p:cNvPr>
                <p:cNvSpPr>
                  <a:spLocks/>
                </p:cNvSpPr>
                <p:nvPr userDrawn="1"/>
              </p:nvSpPr>
              <p:spPr bwMode="auto">
                <a:xfrm>
                  <a:off x="3943" y="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 name="Freeform 715">
                  <a:extLst>
                    <a:ext uri="{FF2B5EF4-FFF2-40B4-BE49-F238E27FC236}">
                      <a16:creationId xmlns:a16="http://schemas.microsoft.com/office/drawing/2014/main" id="{21787BE2-8B6C-4C46-B61E-012C15EF2387}"/>
                    </a:ext>
                  </a:extLst>
                </p:cNvPr>
                <p:cNvSpPr>
                  <a:spLocks/>
                </p:cNvSpPr>
                <p:nvPr userDrawn="1"/>
              </p:nvSpPr>
              <p:spPr bwMode="auto">
                <a:xfrm>
                  <a:off x="3938" y="623"/>
                  <a:ext cx="0" cy="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 name="Freeform 716">
                  <a:extLst>
                    <a:ext uri="{FF2B5EF4-FFF2-40B4-BE49-F238E27FC236}">
                      <a16:creationId xmlns:a16="http://schemas.microsoft.com/office/drawing/2014/main" id="{FAE78025-7A02-4015-9CEB-7FE25D90EC7E}"/>
                    </a:ext>
                  </a:extLst>
                </p:cNvPr>
                <p:cNvSpPr>
                  <a:spLocks/>
                </p:cNvSpPr>
                <p:nvPr userDrawn="1"/>
              </p:nvSpPr>
              <p:spPr bwMode="auto">
                <a:xfrm>
                  <a:off x="3769" y="21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 name="Freeform 717">
                  <a:extLst>
                    <a:ext uri="{FF2B5EF4-FFF2-40B4-BE49-F238E27FC236}">
                      <a16:creationId xmlns:a16="http://schemas.microsoft.com/office/drawing/2014/main" id="{34C0520B-6BFD-404C-A887-FD709461285F}"/>
                    </a:ext>
                  </a:extLst>
                </p:cNvPr>
                <p:cNvSpPr>
                  <a:spLocks/>
                </p:cNvSpPr>
                <p:nvPr userDrawn="1"/>
              </p:nvSpPr>
              <p:spPr bwMode="auto">
                <a:xfrm>
                  <a:off x="3669" y="313"/>
                  <a:ext cx="5" cy="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1"/>
                        <a:pt x="1"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 name="Freeform 718">
                  <a:extLst>
                    <a:ext uri="{FF2B5EF4-FFF2-40B4-BE49-F238E27FC236}">
                      <a16:creationId xmlns:a16="http://schemas.microsoft.com/office/drawing/2014/main" id="{8322FFE8-CEC0-42E8-BF65-6E5593E894F2}"/>
                    </a:ext>
                  </a:extLst>
                </p:cNvPr>
                <p:cNvSpPr>
                  <a:spLocks/>
                </p:cNvSpPr>
                <p:nvPr userDrawn="1"/>
              </p:nvSpPr>
              <p:spPr bwMode="auto">
                <a:xfrm>
                  <a:off x="3630" y="333"/>
                  <a:ext cx="4" cy="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 name="Freeform 719">
                  <a:extLst>
                    <a:ext uri="{FF2B5EF4-FFF2-40B4-BE49-F238E27FC236}">
                      <a16:creationId xmlns:a16="http://schemas.microsoft.com/office/drawing/2014/main" id="{21FB33F7-5AA9-4C2D-93DC-27B268BBAB5D}"/>
                    </a:ext>
                  </a:extLst>
                </p:cNvPr>
                <p:cNvSpPr>
                  <a:spLocks/>
                </p:cNvSpPr>
                <p:nvPr userDrawn="1"/>
              </p:nvSpPr>
              <p:spPr bwMode="auto">
                <a:xfrm>
                  <a:off x="3654" y="31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 name="Freeform 720">
                  <a:extLst>
                    <a:ext uri="{FF2B5EF4-FFF2-40B4-BE49-F238E27FC236}">
                      <a16:creationId xmlns:a16="http://schemas.microsoft.com/office/drawing/2014/main" id="{BB26F7C1-4310-40D1-A529-790EAFC7017E}"/>
                    </a:ext>
                  </a:extLst>
                </p:cNvPr>
                <p:cNvSpPr>
                  <a:spLocks/>
                </p:cNvSpPr>
                <p:nvPr userDrawn="1"/>
              </p:nvSpPr>
              <p:spPr bwMode="auto">
                <a:xfrm>
                  <a:off x="3649" y="318"/>
                  <a:ext cx="5" cy="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 name="Freeform 721">
                  <a:extLst>
                    <a:ext uri="{FF2B5EF4-FFF2-40B4-BE49-F238E27FC236}">
                      <a16:creationId xmlns:a16="http://schemas.microsoft.com/office/drawing/2014/main" id="{BC0F8F48-44E6-4EA2-8D2F-7FC5FC639137}"/>
                    </a:ext>
                  </a:extLst>
                </p:cNvPr>
                <p:cNvSpPr>
                  <a:spLocks/>
                </p:cNvSpPr>
                <p:nvPr userDrawn="1"/>
              </p:nvSpPr>
              <p:spPr bwMode="auto">
                <a:xfrm>
                  <a:off x="3679" y="28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3"/>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 name="Rectangle 722">
                  <a:extLst>
                    <a:ext uri="{FF2B5EF4-FFF2-40B4-BE49-F238E27FC236}">
                      <a16:creationId xmlns:a16="http://schemas.microsoft.com/office/drawing/2014/main" id="{6E5FF2F9-2CC7-48FF-8224-2FBF2A97E4FA}"/>
                    </a:ext>
                  </a:extLst>
                </p:cNvPr>
                <p:cNvSpPr>
                  <a:spLocks noChangeArrowheads="1"/>
                </p:cNvSpPr>
                <p:nvPr userDrawn="1"/>
              </p:nvSpPr>
              <p:spPr bwMode="auto">
                <a:xfrm>
                  <a:off x="3644" y="30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 name="Freeform 723">
                  <a:extLst>
                    <a:ext uri="{FF2B5EF4-FFF2-40B4-BE49-F238E27FC236}">
                      <a16:creationId xmlns:a16="http://schemas.microsoft.com/office/drawing/2014/main" id="{4039D8BD-CF5E-4567-B78B-4B0053A91384}"/>
                    </a:ext>
                  </a:extLst>
                </p:cNvPr>
                <p:cNvSpPr>
                  <a:spLocks/>
                </p:cNvSpPr>
                <p:nvPr userDrawn="1"/>
              </p:nvSpPr>
              <p:spPr bwMode="auto">
                <a:xfrm>
                  <a:off x="3659" y="288"/>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 name="Freeform 724">
                  <a:extLst>
                    <a:ext uri="{FF2B5EF4-FFF2-40B4-BE49-F238E27FC236}">
                      <a16:creationId xmlns:a16="http://schemas.microsoft.com/office/drawing/2014/main" id="{DE1154E8-64AC-4F11-836F-CFEFDFADFAAF}"/>
                    </a:ext>
                  </a:extLst>
                </p:cNvPr>
                <p:cNvSpPr>
                  <a:spLocks/>
                </p:cNvSpPr>
                <p:nvPr userDrawn="1"/>
              </p:nvSpPr>
              <p:spPr bwMode="auto">
                <a:xfrm>
                  <a:off x="3654" y="293"/>
                  <a:ext cx="5" cy="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 name="Freeform 725">
                  <a:extLst>
                    <a:ext uri="{FF2B5EF4-FFF2-40B4-BE49-F238E27FC236}">
                      <a16:creationId xmlns:a16="http://schemas.microsoft.com/office/drawing/2014/main" id="{F6775452-38B4-4AEE-B18C-B315CEFBD792}"/>
                    </a:ext>
                  </a:extLst>
                </p:cNvPr>
                <p:cNvSpPr>
                  <a:spLocks/>
                </p:cNvSpPr>
                <p:nvPr userDrawn="1"/>
              </p:nvSpPr>
              <p:spPr bwMode="auto">
                <a:xfrm>
                  <a:off x="3649" y="298"/>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 name="Freeform 726">
                  <a:extLst>
                    <a:ext uri="{FF2B5EF4-FFF2-40B4-BE49-F238E27FC236}">
                      <a16:creationId xmlns:a16="http://schemas.microsoft.com/office/drawing/2014/main" id="{4673E845-7609-4F63-8421-E85DCA26E476}"/>
                    </a:ext>
                  </a:extLst>
                </p:cNvPr>
                <p:cNvSpPr>
                  <a:spLocks/>
                </p:cNvSpPr>
                <p:nvPr userDrawn="1"/>
              </p:nvSpPr>
              <p:spPr bwMode="auto">
                <a:xfrm>
                  <a:off x="3699" y="253"/>
                  <a:ext cx="5" cy="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 name="Freeform 727">
                  <a:extLst>
                    <a:ext uri="{FF2B5EF4-FFF2-40B4-BE49-F238E27FC236}">
                      <a16:creationId xmlns:a16="http://schemas.microsoft.com/office/drawing/2014/main" id="{41F32DCA-3865-4554-BF31-B610325836E3}"/>
                    </a:ext>
                  </a:extLst>
                </p:cNvPr>
                <p:cNvSpPr>
                  <a:spLocks/>
                </p:cNvSpPr>
                <p:nvPr userDrawn="1"/>
              </p:nvSpPr>
              <p:spPr bwMode="auto">
                <a:xfrm>
                  <a:off x="3679" y="253"/>
                  <a:ext cx="5" cy="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 name="Freeform 728">
                  <a:extLst>
                    <a:ext uri="{FF2B5EF4-FFF2-40B4-BE49-F238E27FC236}">
                      <a16:creationId xmlns:a16="http://schemas.microsoft.com/office/drawing/2014/main" id="{280ACB5F-ECB6-4DF7-ADFF-9618AF7EBE0E}"/>
                    </a:ext>
                  </a:extLst>
                </p:cNvPr>
                <p:cNvSpPr>
                  <a:spLocks/>
                </p:cNvSpPr>
                <p:nvPr userDrawn="1"/>
              </p:nvSpPr>
              <p:spPr bwMode="auto">
                <a:xfrm>
                  <a:off x="3689" y="238"/>
                  <a:ext cx="10" cy="1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0" y="1"/>
                      </a:cubicBezTo>
                      <a:cubicBezTo>
                        <a:pt x="1"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 name="Freeform 729">
                  <a:extLst>
                    <a:ext uri="{FF2B5EF4-FFF2-40B4-BE49-F238E27FC236}">
                      <a16:creationId xmlns:a16="http://schemas.microsoft.com/office/drawing/2014/main" id="{B65D0439-2335-4072-BF79-0C2F84DF689F}"/>
                    </a:ext>
                  </a:extLst>
                </p:cNvPr>
                <p:cNvSpPr>
                  <a:spLocks/>
                </p:cNvSpPr>
                <p:nvPr userDrawn="1"/>
              </p:nvSpPr>
              <p:spPr bwMode="auto">
                <a:xfrm>
                  <a:off x="3774" y="238"/>
                  <a:ext cx="0" cy="10"/>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 name="Freeform 730">
                  <a:extLst>
                    <a:ext uri="{FF2B5EF4-FFF2-40B4-BE49-F238E27FC236}">
                      <a16:creationId xmlns:a16="http://schemas.microsoft.com/office/drawing/2014/main" id="{588EF136-9D3D-4C95-BB0B-02C399DB3043}"/>
                    </a:ext>
                  </a:extLst>
                </p:cNvPr>
                <p:cNvSpPr>
                  <a:spLocks/>
                </p:cNvSpPr>
                <p:nvPr userDrawn="1"/>
              </p:nvSpPr>
              <p:spPr bwMode="auto">
                <a:xfrm>
                  <a:off x="3843" y="238"/>
                  <a:ext cx="10" cy="15"/>
                </a:xfrm>
                <a:custGeom>
                  <a:avLst/>
                  <a:gdLst>
                    <a:gd name="T0" fmla="*/ 2 w 2"/>
                    <a:gd name="T1" fmla="*/ 1 h 3"/>
                    <a:gd name="T2" fmla="*/ 1 w 2"/>
                    <a:gd name="T3" fmla="*/ 1 h 3"/>
                    <a:gd name="T4" fmla="*/ 1 w 2"/>
                    <a:gd name="T5" fmla="*/ 2 h 3"/>
                    <a:gd name="T6" fmla="*/ 2 w 2"/>
                    <a:gd name="T7" fmla="*/ 1 h 3"/>
                  </a:gdLst>
                  <a:ahLst/>
                  <a:cxnLst>
                    <a:cxn ang="0">
                      <a:pos x="T0" y="T1"/>
                    </a:cxn>
                    <a:cxn ang="0">
                      <a:pos x="T2" y="T3"/>
                    </a:cxn>
                    <a:cxn ang="0">
                      <a:pos x="T4" y="T5"/>
                    </a:cxn>
                    <a:cxn ang="0">
                      <a:pos x="T6" y="T7"/>
                    </a:cxn>
                  </a:cxnLst>
                  <a:rect l="0" t="0" r="r" b="b"/>
                  <a:pathLst>
                    <a:path w="2" h="3">
                      <a:moveTo>
                        <a:pt x="2" y="1"/>
                      </a:moveTo>
                      <a:cubicBezTo>
                        <a:pt x="1" y="0"/>
                        <a:pt x="1" y="2"/>
                        <a:pt x="1" y="1"/>
                      </a:cubicBezTo>
                      <a:cubicBezTo>
                        <a:pt x="0" y="1"/>
                        <a:pt x="1" y="2"/>
                        <a:pt x="1" y="2"/>
                      </a:cubicBezTo>
                      <a:cubicBezTo>
                        <a:pt x="2" y="2"/>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 name="Freeform 731">
                  <a:extLst>
                    <a:ext uri="{FF2B5EF4-FFF2-40B4-BE49-F238E27FC236}">
                      <a16:creationId xmlns:a16="http://schemas.microsoft.com/office/drawing/2014/main" id="{31255E6B-E11D-45E3-B94E-0616B917096C}"/>
                    </a:ext>
                  </a:extLst>
                </p:cNvPr>
                <p:cNvSpPr>
                  <a:spLocks/>
                </p:cNvSpPr>
                <p:nvPr userDrawn="1"/>
              </p:nvSpPr>
              <p:spPr bwMode="auto">
                <a:xfrm>
                  <a:off x="3843" y="248"/>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 name="Freeform 732">
                  <a:extLst>
                    <a:ext uri="{FF2B5EF4-FFF2-40B4-BE49-F238E27FC236}">
                      <a16:creationId xmlns:a16="http://schemas.microsoft.com/office/drawing/2014/main" id="{5D284E4C-4811-4741-9B55-BF6153273A78}"/>
                    </a:ext>
                  </a:extLst>
                </p:cNvPr>
                <p:cNvSpPr>
                  <a:spLocks/>
                </p:cNvSpPr>
                <p:nvPr userDrawn="1"/>
              </p:nvSpPr>
              <p:spPr bwMode="auto">
                <a:xfrm>
                  <a:off x="3644" y="493"/>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 name="Freeform 733">
                  <a:extLst>
                    <a:ext uri="{FF2B5EF4-FFF2-40B4-BE49-F238E27FC236}">
                      <a16:creationId xmlns:a16="http://schemas.microsoft.com/office/drawing/2014/main" id="{0C2B89F6-12E2-4A68-BDC9-2B60E61A7C76}"/>
                    </a:ext>
                  </a:extLst>
                </p:cNvPr>
                <p:cNvSpPr>
                  <a:spLocks/>
                </p:cNvSpPr>
                <p:nvPr userDrawn="1"/>
              </p:nvSpPr>
              <p:spPr bwMode="auto">
                <a:xfrm>
                  <a:off x="3634" y="493"/>
                  <a:ext cx="10"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 name="Freeform 734">
                  <a:extLst>
                    <a:ext uri="{FF2B5EF4-FFF2-40B4-BE49-F238E27FC236}">
                      <a16:creationId xmlns:a16="http://schemas.microsoft.com/office/drawing/2014/main" id="{52FB42C4-CCF8-46D2-9FFC-04FB20B319CA}"/>
                    </a:ext>
                  </a:extLst>
                </p:cNvPr>
                <p:cNvSpPr>
                  <a:spLocks/>
                </p:cNvSpPr>
                <p:nvPr userDrawn="1"/>
              </p:nvSpPr>
              <p:spPr bwMode="auto">
                <a:xfrm>
                  <a:off x="3978" y="47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 name="Freeform 735">
                  <a:extLst>
                    <a:ext uri="{FF2B5EF4-FFF2-40B4-BE49-F238E27FC236}">
                      <a16:creationId xmlns:a16="http://schemas.microsoft.com/office/drawing/2014/main" id="{E5957C7F-F273-49D5-A801-EABE4BCB94C6}"/>
                    </a:ext>
                  </a:extLst>
                </p:cNvPr>
                <p:cNvSpPr>
                  <a:spLocks/>
                </p:cNvSpPr>
                <p:nvPr userDrawn="1"/>
              </p:nvSpPr>
              <p:spPr bwMode="auto">
                <a:xfrm>
                  <a:off x="3963" y="543"/>
                  <a:ext cx="10" cy="0"/>
                </a:xfrm>
                <a:custGeom>
                  <a:avLst/>
                  <a:gdLst>
                    <a:gd name="T0" fmla="*/ 10 w 10"/>
                    <a:gd name="T1" fmla="*/ 10 w 10"/>
                    <a:gd name="T2" fmla="*/ 0 w 10"/>
                    <a:gd name="T3" fmla="*/ 10 w 10"/>
                  </a:gdLst>
                  <a:ahLst/>
                  <a:cxnLst>
                    <a:cxn ang="0">
                      <a:pos x="T0" y="0"/>
                    </a:cxn>
                    <a:cxn ang="0">
                      <a:pos x="T1" y="0"/>
                    </a:cxn>
                    <a:cxn ang="0">
                      <a:pos x="T2" y="0"/>
                    </a:cxn>
                    <a:cxn ang="0">
                      <a:pos x="T3" y="0"/>
                    </a:cxn>
                  </a:cxnLst>
                  <a:rect l="0" t="0" r="r" b="b"/>
                  <a:pathLst>
                    <a:path w="10">
                      <a:moveTo>
                        <a:pt x="10" y="0"/>
                      </a:moveTo>
                      <a:lnTo>
                        <a:pt x="10" y="0"/>
                      </a:lnTo>
                      <a:lnTo>
                        <a:pt x="0" y="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 name="Freeform 736">
                  <a:extLst>
                    <a:ext uri="{FF2B5EF4-FFF2-40B4-BE49-F238E27FC236}">
                      <a16:creationId xmlns:a16="http://schemas.microsoft.com/office/drawing/2014/main" id="{ABCA9B9D-AFBF-4FC6-ABD4-50F9F3C1E941}"/>
                    </a:ext>
                  </a:extLst>
                </p:cNvPr>
                <p:cNvSpPr>
                  <a:spLocks/>
                </p:cNvSpPr>
                <p:nvPr userDrawn="1"/>
              </p:nvSpPr>
              <p:spPr bwMode="auto">
                <a:xfrm>
                  <a:off x="3958" y="588"/>
                  <a:ext cx="10" cy="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1" y="1"/>
                        <a:pt x="1" y="0"/>
                        <a:pt x="2"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 name="Freeform 737">
                  <a:extLst>
                    <a:ext uri="{FF2B5EF4-FFF2-40B4-BE49-F238E27FC236}">
                      <a16:creationId xmlns:a16="http://schemas.microsoft.com/office/drawing/2014/main" id="{96581DA2-42DD-4BAB-B7C0-258B26492339}"/>
                    </a:ext>
                  </a:extLst>
                </p:cNvPr>
                <p:cNvSpPr>
                  <a:spLocks/>
                </p:cNvSpPr>
                <p:nvPr userDrawn="1"/>
              </p:nvSpPr>
              <p:spPr bwMode="auto">
                <a:xfrm>
                  <a:off x="3371" y="818"/>
                  <a:ext cx="5" cy="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 name="Freeform 738">
                  <a:extLst>
                    <a:ext uri="{FF2B5EF4-FFF2-40B4-BE49-F238E27FC236}">
                      <a16:creationId xmlns:a16="http://schemas.microsoft.com/office/drawing/2014/main" id="{82AF9AF7-6AA5-4B73-AD06-EA4F9B4F9C9F}"/>
                    </a:ext>
                  </a:extLst>
                </p:cNvPr>
                <p:cNvSpPr>
                  <a:spLocks/>
                </p:cNvSpPr>
                <p:nvPr userDrawn="1"/>
              </p:nvSpPr>
              <p:spPr bwMode="auto">
                <a:xfrm>
                  <a:off x="3351" y="803"/>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 name="Freeform 739">
                  <a:extLst>
                    <a:ext uri="{FF2B5EF4-FFF2-40B4-BE49-F238E27FC236}">
                      <a16:creationId xmlns:a16="http://schemas.microsoft.com/office/drawing/2014/main" id="{142C1355-519C-4959-9DA3-BDB21CBAF0D5}"/>
                    </a:ext>
                  </a:extLst>
                </p:cNvPr>
                <p:cNvSpPr>
                  <a:spLocks/>
                </p:cNvSpPr>
                <p:nvPr userDrawn="1"/>
              </p:nvSpPr>
              <p:spPr bwMode="auto">
                <a:xfrm>
                  <a:off x="3341" y="783"/>
                  <a:ext cx="10" cy="10"/>
                </a:xfrm>
                <a:custGeom>
                  <a:avLst/>
                  <a:gdLst>
                    <a:gd name="T0" fmla="*/ 1 w 2"/>
                    <a:gd name="T1" fmla="*/ 0 h 2"/>
                    <a:gd name="T2" fmla="*/ 1 w 2"/>
                    <a:gd name="T3" fmla="*/ 2 h 2"/>
                    <a:gd name="T4" fmla="*/ 1 w 2"/>
                    <a:gd name="T5" fmla="*/ 2 h 2"/>
                    <a:gd name="T6" fmla="*/ 2 w 2"/>
                    <a:gd name="T7" fmla="*/ 2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1"/>
                        <a:pt x="2" y="1"/>
                        <a:pt x="1" y="2"/>
                      </a:cubicBezTo>
                      <a:cubicBezTo>
                        <a:pt x="1" y="2"/>
                        <a:pt x="1" y="2"/>
                        <a:pt x="1" y="2"/>
                      </a:cubicBezTo>
                      <a:cubicBezTo>
                        <a:pt x="2" y="2"/>
                        <a:pt x="2" y="2"/>
                        <a:pt x="2" y="2"/>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 name="Freeform 740">
                  <a:extLst>
                    <a:ext uri="{FF2B5EF4-FFF2-40B4-BE49-F238E27FC236}">
                      <a16:creationId xmlns:a16="http://schemas.microsoft.com/office/drawing/2014/main" id="{BD0C6AB5-E80A-4671-882B-872AD5980AB8}"/>
                    </a:ext>
                  </a:extLst>
                </p:cNvPr>
                <p:cNvSpPr>
                  <a:spLocks/>
                </p:cNvSpPr>
                <p:nvPr userDrawn="1"/>
              </p:nvSpPr>
              <p:spPr bwMode="auto">
                <a:xfrm>
                  <a:off x="3356" y="763"/>
                  <a:ext cx="0" cy="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 name="Freeform 741">
                  <a:extLst>
                    <a:ext uri="{FF2B5EF4-FFF2-40B4-BE49-F238E27FC236}">
                      <a16:creationId xmlns:a16="http://schemas.microsoft.com/office/drawing/2014/main" id="{FEB8A513-9E7D-410C-8655-8F6232C78887}"/>
                    </a:ext>
                  </a:extLst>
                </p:cNvPr>
                <p:cNvSpPr>
                  <a:spLocks/>
                </p:cNvSpPr>
                <p:nvPr userDrawn="1"/>
              </p:nvSpPr>
              <p:spPr bwMode="auto">
                <a:xfrm>
                  <a:off x="3356" y="768"/>
                  <a:ext cx="5" cy="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 name="Freeform 742">
                  <a:extLst>
                    <a:ext uri="{FF2B5EF4-FFF2-40B4-BE49-F238E27FC236}">
                      <a16:creationId xmlns:a16="http://schemas.microsoft.com/office/drawing/2014/main" id="{ABF3128E-7D10-43C3-AF38-92ADAB8D45D3}"/>
                    </a:ext>
                  </a:extLst>
                </p:cNvPr>
                <p:cNvSpPr>
                  <a:spLocks/>
                </p:cNvSpPr>
                <p:nvPr userDrawn="1"/>
              </p:nvSpPr>
              <p:spPr bwMode="auto">
                <a:xfrm>
                  <a:off x="3356" y="758"/>
                  <a:ext cx="5" cy="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 name="Freeform 743">
                  <a:extLst>
                    <a:ext uri="{FF2B5EF4-FFF2-40B4-BE49-F238E27FC236}">
                      <a16:creationId xmlns:a16="http://schemas.microsoft.com/office/drawing/2014/main" id="{CF244BE8-3FDB-4207-9B65-D832777BFA83}"/>
                    </a:ext>
                  </a:extLst>
                </p:cNvPr>
                <p:cNvSpPr>
                  <a:spLocks/>
                </p:cNvSpPr>
                <p:nvPr userDrawn="1"/>
              </p:nvSpPr>
              <p:spPr bwMode="auto">
                <a:xfrm>
                  <a:off x="3351" y="7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 name="Freeform 744">
                  <a:extLst>
                    <a:ext uri="{FF2B5EF4-FFF2-40B4-BE49-F238E27FC236}">
                      <a16:creationId xmlns:a16="http://schemas.microsoft.com/office/drawing/2014/main" id="{579DDD8B-36DA-4EAD-B20A-3F4E48172CB6}"/>
                    </a:ext>
                  </a:extLst>
                </p:cNvPr>
                <p:cNvSpPr>
                  <a:spLocks/>
                </p:cNvSpPr>
                <p:nvPr userDrawn="1"/>
              </p:nvSpPr>
              <p:spPr bwMode="auto">
                <a:xfrm>
                  <a:off x="3346" y="758"/>
                  <a:ext cx="5" cy="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1"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 name="Freeform 745">
                  <a:extLst>
                    <a:ext uri="{FF2B5EF4-FFF2-40B4-BE49-F238E27FC236}">
                      <a16:creationId xmlns:a16="http://schemas.microsoft.com/office/drawing/2014/main" id="{2D59DC0F-0814-4041-8741-5ACFE55D6686}"/>
                    </a:ext>
                  </a:extLst>
                </p:cNvPr>
                <p:cNvSpPr>
                  <a:spLocks/>
                </p:cNvSpPr>
                <p:nvPr userDrawn="1"/>
              </p:nvSpPr>
              <p:spPr bwMode="auto">
                <a:xfrm>
                  <a:off x="3346" y="763"/>
                  <a:ext cx="10" cy="10"/>
                </a:xfrm>
                <a:custGeom>
                  <a:avLst/>
                  <a:gdLst>
                    <a:gd name="T0" fmla="*/ 1 w 2"/>
                    <a:gd name="T1" fmla="*/ 0 h 2"/>
                    <a:gd name="T2" fmla="*/ 0 w 2"/>
                    <a:gd name="T3" fmla="*/ 0 h 2"/>
                    <a:gd name="T4" fmla="*/ 1 w 2"/>
                    <a:gd name="T5" fmla="*/ 0 h 2"/>
                  </a:gdLst>
                  <a:ahLst/>
                  <a:cxnLst>
                    <a:cxn ang="0">
                      <a:pos x="T0" y="T1"/>
                    </a:cxn>
                    <a:cxn ang="0">
                      <a:pos x="T2" y="T3"/>
                    </a:cxn>
                    <a:cxn ang="0">
                      <a:pos x="T4" y="T5"/>
                    </a:cxn>
                  </a:cxnLst>
                  <a:rect l="0" t="0" r="r" b="b"/>
                  <a:pathLst>
                    <a:path w="2" h="2">
                      <a:moveTo>
                        <a:pt x="1" y="0"/>
                      </a:moveTo>
                      <a:cubicBezTo>
                        <a:pt x="1" y="0"/>
                        <a:pt x="1" y="1"/>
                        <a:pt x="0" y="0"/>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 name="Freeform 746">
                  <a:extLst>
                    <a:ext uri="{FF2B5EF4-FFF2-40B4-BE49-F238E27FC236}">
                      <a16:creationId xmlns:a16="http://schemas.microsoft.com/office/drawing/2014/main" id="{909C450D-A8C4-4111-9128-2D5DE93D99ED}"/>
                    </a:ext>
                  </a:extLst>
                </p:cNvPr>
                <p:cNvSpPr>
                  <a:spLocks/>
                </p:cNvSpPr>
                <p:nvPr userDrawn="1"/>
              </p:nvSpPr>
              <p:spPr bwMode="auto">
                <a:xfrm>
                  <a:off x="3336" y="783"/>
                  <a:ext cx="5" cy="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 name="Freeform 747">
                  <a:extLst>
                    <a:ext uri="{FF2B5EF4-FFF2-40B4-BE49-F238E27FC236}">
                      <a16:creationId xmlns:a16="http://schemas.microsoft.com/office/drawing/2014/main" id="{6370ACA8-E40F-4D43-8BD8-2B7C1624E2AB}"/>
                    </a:ext>
                  </a:extLst>
                </p:cNvPr>
                <p:cNvSpPr>
                  <a:spLocks/>
                </p:cNvSpPr>
                <p:nvPr userDrawn="1"/>
              </p:nvSpPr>
              <p:spPr bwMode="auto">
                <a:xfrm>
                  <a:off x="3351" y="74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 name="Freeform 748">
                  <a:extLst>
                    <a:ext uri="{FF2B5EF4-FFF2-40B4-BE49-F238E27FC236}">
                      <a16:creationId xmlns:a16="http://schemas.microsoft.com/office/drawing/2014/main" id="{EB43A025-B6E9-4180-97FC-7E2FD980BF63}"/>
                    </a:ext>
                  </a:extLst>
                </p:cNvPr>
                <p:cNvSpPr>
                  <a:spLocks/>
                </p:cNvSpPr>
                <p:nvPr userDrawn="1"/>
              </p:nvSpPr>
              <p:spPr bwMode="auto">
                <a:xfrm>
                  <a:off x="3346" y="738"/>
                  <a:ext cx="5"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 name="Freeform 749">
                  <a:extLst>
                    <a:ext uri="{FF2B5EF4-FFF2-40B4-BE49-F238E27FC236}">
                      <a16:creationId xmlns:a16="http://schemas.microsoft.com/office/drawing/2014/main" id="{D62D84CB-5F07-40ED-9EFA-E619D15FE4A2}"/>
                    </a:ext>
                  </a:extLst>
                </p:cNvPr>
                <p:cNvSpPr>
                  <a:spLocks/>
                </p:cNvSpPr>
                <p:nvPr userDrawn="1"/>
              </p:nvSpPr>
              <p:spPr bwMode="auto">
                <a:xfrm>
                  <a:off x="3341" y="758"/>
                  <a:ext cx="5" cy="5"/>
                </a:xfrm>
                <a:custGeom>
                  <a:avLst/>
                  <a:gdLst>
                    <a:gd name="T0" fmla="*/ 0 w 1"/>
                    <a:gd name="T1" fmla="*/ 0 h 1"/>
                    <a:gd name="T2" fmla="*/ 1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1" y="1"/>
                        <a:pt x="1" y="1"/>
                        <a:pt x="1" y="1"/>
                      </a:cubicBezTo>
                      <a:cubicBezTo>
                        <a:pt x="1"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 name="Freeform 750">
                  <a:extLst>
                    <a:ext uri="{FF2B5EF4-FFF2-40B4-BE49-F238E27FC236}">
                      <a16:creationId xmlns:a16="http://schemas.microsoft.com/office/drawing/2014/main" id="{99A5A696-DB81-4061-B021-53295DA1DF78}"/>
                    </a:ext>
                  </a:extLst>
                </p:cNvPr>
                <p:cNvSpPr>
                  <a:spLocks/>
                </p:cNvSpPr>
                <p:nvPr userDrawn="1"/>
              </p:nvSpPr>
              <p:spPr bwMode="auto">
                <a:xfrm>
                  <a:off x="3356" y="728"/>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 name="Freeform 751">
                  <a:extLst>
                    <a:ext uri="{FF2B5EF4-FFF2-40B4-BE49-F238E27FC236}">
                      <a16:creationId xmlns:a16="http://schemas.microsoft.com/office/drawing/2014/main" id="{22FECA1F-C98B-4397-884C-3E223563DA27}"/>
                    </a:ext>
                  </a:extLst>
                </p:cNvPr>
                <p:cNvSpPr>
                  <a:spLocks/>
                </p:cNvSpPr>
                <p:nvPr userDrawn="1"/>
              </p:nvSpPr>
              <p:spPr bwMode="auto">
                <a:xfrm>
                  <a:off x="3356" y="713"/>
                  <a:ext cx="5" cy="10"/>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1" y="1"/>
                        <a:pt x="1" y="2"/>
                      </a:cubicBezTo>
                      <a:cubicBezTo>
                        <a:pt x="1" y="1"/>
                        <a:pt x="1"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 name="Freeform 752">
                  <a:extLst>
                    <a:ext uri="{FF2B5EF4-FFF2-40B4-BE49-F238E27FC236}">
                      <a16:creationId xmlns:a16="http://schemas.microsoft.com/office/drawing/2014/main" id="{9F341265-6047-4F55-BA47-F02217836D9E}"/>
                    </a:ext>
                  </a:extLst>
                </p:cNvPr>
                <p:cNvSpPr>
                  <a:spLocks/>
                </p:cNvSpPr>
                <p:nvPr userDrawn="1"/>
              </p:nvSpPr>
              <p:spPr bwMode="auto">
                <a:xfrm>
                  <a:off x="3356" y="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 name="Freeform 753">
                  <a:extLst>
                    <a:ext uri="{FF2B5EF4-FFF2-40B4-BE49-F238E27FC236}">
                      <a16:creationId xmlns:a16="http://schemas.microsoft.com/office/drawing/2014/main" id="{1C67321A-CF8E-4BE0-A0C0-793F553C2121}"/>
                    </a:ext>
                  </a:extLst>
                </p:cNvPr>
                <p:cNvSpPr>
                  <a:spLocks/>
                </p:cNvSpPr>
                <p:nvPr userDrawn="1"/>
              </p:nvSpPr>
              <p:spPr bwMode="auto">
                <a:xfrm>
                  <a:off x="3346" y="73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 name="Freeform 754">
                  <a:extLst>
                    <a:ext uri="{FF2B5EF4-FFF2-40B4-BE49-F238E27FC236}">
                      <a16:creationId xmlns:a16="http://schemas.microsoft.com/office/drawing/2014/main" id="{15FD9318-BCD1-4882-8E26-C533861274C4}"/>
                    </a:ext>
                  </a:extLst>
                </p:cNvPr>
                <p:cNvSpPr>
                  <a:spLocks/>
                </p:cNvSpPr>
                <p:nvPr userDrawn="1"/>
              </p:nvSpPr>
              <p:spPr bwMode="auto">
                <a:xfrm>
                  <a:off x="3346" y="728"/>
                  <a:ext cx="0" cy="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 name="Freeform 755">
                  <a:extLst>
                    <a:ext uri="{FF2B5EF4-FFF2-40B4-BE49-F238E27FC236}">
                      <a16:creationId xmlns:a16="http://schemas.microsoft.com/office/drawing/2014/main" id="{37FB896A-1F52-4C24-8267-325FB47B9D7D}"/>
                    </a:ext>
                  </a:extLst>
                </p:cNvPr>
                <p:cNvSpPr>
                  <a:spLocks/>
                </p:cNvSpPr>
                <p:nvPr userDrawn="1"/>
              </p:nvSpPr>
              <p:spPr bwMode="auto">
                <a:xfrm>
                  <a:off x="3346" y="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 name="Freeform 756">
                  <a:extLst>
                    <a:ext uri="{FF2B5EF4-FFF2-40B4-BE49-F238E27FC236}">
                      <a16:creationId xmlns:a16="http://schemas.microsoft.com/office/drawing/2014/main" id="{6AE88737-2DCA-4699-A92E-B8EF451189D7}"/>
                    </a:ext>
                  </a:extLst>
                </p:cNvPr>
                <p:cNvSpPr>
                  <a:spLocks/>
                </p:cNvSpPr>
                <p:nvPr userDrawn="1"/>
              </p:nvSpPr>
              <p:spPr bwMode="auto">
                <a:xfrm>
                  <a:off x="3336" y="743"/>
                  <a:ext cx="10" cy="5"/>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1"/>
                        <a:pt x="0" y="0"/>
                        <a:pt x="0" y="1"/>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 name="Freeform 757">
                  <a:extLst>
                    <a:ext uri="{FF2B5EF4-FFF2-40B4-BE49-F238E27FC236}">
                      <a16:creationId xmlns:a16="http://schemas.microsoft.com/office/drawing/2014/main" id="{4E5648AF-4C90-4C0D-8184-38250FE68121}"/>
                    </a:ext>
                  </a:extLst>
                </p:cNvPr>
                <p:cNvSpPr>
                  <a:spLocks/>
                </p:cNvSpPr>
                <p:nvPr userDrawn="1"/>
              </p:nvSpPr>
              <p:spPr bwMode="auto">
                <a:xfrm>
                  <a:off x="3341" y="738"/>
                  <a:ext cx="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 name="Freeform 758">
                  <a:extLst>
                    <a:ext uri="{FF2B5EF4-FFF2-40B4-BE49-F238E27FC236}">
                      <a16:creationId xmlns:a16="http://schemas.microsoft.com/office/drawing/2014/main" id="{5C956BBD-EC4A-46E4-8275-B34B0E3A8908}"/>
                    </a:ext>
                  </a:extLst>
                </p:cNvPr>
                <p:cNvSpPr>
                  <a:spLocks/>
                </p:cNvSpPr>
                <p:nvPr userDrawn="1"/>
              </p:nvSpPr>
              <p:spPr bwMode="auto">
                <a:xfrm>
                  <a:off x="3341" y="73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 name="Freeform 759">
                  <a:extLst>
                    <a:ext uri="{FF2B5EF4-FFF2-40B4-BE49-F238E27FC236}">
                      <a16:creationId xmlns:a16="http://schemas.microsoft.com/office/drawing/2014/main" id="{CACA158F-82AE-492F-889C-72037C91BD95}"/>
                    </a:ext>
                  </a:extLst>
                </p:cNvPr>
                <p:cNvSpPr>
                  <a:spLocks/>
                </p:cNvSpPr>
                <p:nvPr userDrawn="1"/>
              </p:nvSpPr>
              <p:spPr bwMode="auto">
                <a:xfrm>
                  <a:off x="3346" y="713"/>
                  <a:ext cx="5" cy="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 name="Freeform 760">
                  <a:extLst>
                    <a:ext uri="{FF2B5EF4-FFF2-40B4-BE49-F238E27FC236}">
                      <a16:creationId xmlns:a16="http://schemas.microsoft.com/office/drawing/2014/main" id="{C792063A-01DE-4311-93E7-4DFAD5AD23C7}"/>
                    </a:ext>
                  </a:extLst>
                </p:cNvPr>
                <p:cNvSpPr>
                  <a:spLocks/>
                </p:cNvSpPr>
                <p:nvPr userDrawn="1"/>
              </p:nvSpPr>
              <p:spPr bwMode="auto">
                <a:xfrm>
                  <a:off x="3346"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 name="Rectangle 761">
                  <a:extLst>
                    <a:ext uri="{FF2B5EF4-FFF2-40B4-BE49-F238E27FC236}">
                      <a16:creationId xmlns:a16="http://schemas.microsoft.com/office/drawing/2014/main" id="{272D7DFC-DA1F-4D67-865C-288C5A2520B3}"/>
                    </a:ext>
                  </a:extLst>
                </p:cNvPr>
                <p:cNvSpPr>
                  <a:spLocks noChangeArrowheads="1"/>
                </p:cNvSpPr>
                <p:nvPr userDrawn="1"/>
              </p:nvSpPr>
              <p:spPr bwMode="auto">
                <a:xfrm>
                  <a:off x="3351" y="69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 name="Freeform 762">
                  <a:extLst>
                    <a:ext uri="{FF2B5EF4-FFF2-40B4-BE49-F238E27FC236}">
                      <a16:creationId xmlns:a16="http://schemas.microsoft.com/office/drawing/2014/main" id="{E0CACCCF-7C47-4F98-890A-6D67C60C7CFC}"/>
                    </a:ext>
                  </a:extLst>
                </p:cNvPr>
                <p:cNvSpPr>
                  <a:spLocks/>
                </p:cNvSpPr>
                <p:nvPr userDrawn="1"/>
              </p:nvSpPr>
              <p:spPr bwMode="auto">
                <a:xfrm>
                  <a:off x="3346" y="718"/>
                  <a:ext cx="0" cy="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 name="Freeform 763">
                  <a:extLst>
                    <a:ext uri="{FF2B5EF4-FFF2-40B4-BE49-F238E27FC236}">
                      <a16:creationId xmlns:a16="http://schemas.microsoft.com/office/drawing/2014/main" id="{904F4DB4-5F44-40A0-A5AD-88A516B0653F}"/>
                    </a:ext>
                  </a:extLst>
                </p:cNvPr>
                <p:cNvSpPr>
                  <a:spLocks/>
                </p:cNvSpPr>
                <p:nvPr userDrawn="1"/>
              </p:nvSpPr>
              <p:spPr bwMode="auto">
                <a:xfrm>
                  <a:off x="3351" y="708"/>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 name="Freeform 764">
                  <a:extLst>
                    <a:ext uri="{FF2B5EF4-FFF2-40B4-BE49-F238E27FC236}">
                      <a16:creationId xmlns:a16="http://schemas.microsoft.com/office/drawing/2014/main" id="{96571D9C-9DA6-4EAB-8ED9-D584B8C12420}"/>
                    </a:ext>
                  </a:extLst>
                </p:cNvPr>
                <p:cNvSpPr>
                  <a:spLocks/>
                </p:cNvSpPr>
                <p:nvPr userDrawn="1"/>
              </p:nvSpPr>
              <p:spPr bwMode="auto">
                <a:xfrm>
                  <a:off x="3351" y="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 name="Freeform 765">
                  <a:extLst>
                    <a:ext uri="{FF2B5EF4-FFF2-40B4-BE49-F238E27FC236}">
                      <a16:creationId xmlns:a16="http://schemas.microsoft.com/office/drawing/2014/main" id="{3704EEDD-CD40-47D5-8227-EF9FCC833377}"/>
                    </a:ext>
                  </a:extLst>
                </p:cNvPr>
                <p:cNvSpPr>
                  <a:spLocks/>
                </p:cNvSpPr>
                <p:nvPr userDrawn="1"/>
              </p:nvSpPr>
              <p:spPr bwMode="auto">
                <a:xfrm>
                  <a:off x="3346" y="723"/>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 name="Freeform 766">
                  <a:extLst>
                    <a:ext uri="{FF2B5EF4-FFF2-40B4-BE49-F238E27FC236}">
                      <a16:creationId xmlns:a16="http://schemas.microsoft.com/office/drawing/2014/main" id="{D722B570-7549-4052-966A-DB4028CFC96D}"/>
                    </a:ext>
                  </a:extLst>
                </p:cNvPr>
                <p:cNvSpPr>
                  <a:spLocks/>
                </p:cNvSpPr>
                <p:nvPr userDrawn="1"/>
              </p:nvSpPr>
              <p:spPr bwMode="auto">
                <a:xfrm>
                  <a:off x="3326" y="678"/>
                  <a:ext cx="25" cy="20"/>
                </a:xfrm>
                <a:custGeom>
                  <a:avLst/>
                  <a:gdLst>
                    <a:gd name="T0" fmla="*/ 0 w 5"/>
                    <a:gd name="T1" fmla="*/ 1 h 4"/>
                    <a:gd name="T2" fmla="*/ 0 w 5"/>
                    <a:gd name="T3" fmla="*/ 3 h 4"/>
                    <a:gd name="T4" fmla="*/ 5 w 5"/>
                    <a:gd name="T5" fmla="*/ 3 h 4"/>
                    <a:gd name="T6" fmla="*/ 4 w 5"/>
                    <a:gd name="T7" fmla="*/ 2 h 4"/>
                    <a:gd name="T8" fmla="*/ 2 w 5"/>
                    <a:gd name="T9" fmla="*/ 3 h 4"/>
                    <a:gd name="T10" fmla="*/ 3 w 5"/>
                    <a:gd name="T11" fmla="*/ 2 h 4"/>
                    <a:gd name="T12" fmla="*/ 0 w 5"/>
                    <a:gd name="T13" fmla="*/ 0 h 4"/>
                    <a:gd name="T14" fmla="*/ 0 w 5"/>
                    <a:gd name="T15" fmla="*/ 1 h 4"/>
                    <a:gd name="T16" fmla="*/ 0 w 5"/>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1"/>
                      </a:moveTo>
                      <a:cubicBezTo>
                        <a:pt x="0" y="1"/>
                        <a:pt x="1" y="2"/>
                        <a:pt x="0" y="3"/>
                      </a:cubicBezTo>
                      <a:cubicBezTo>
                        <a:pt x="0" y="4"/>
                        <a:pt x="3" y="4"/>
                        <a:pt x="5" y="3"/>
                      </a:cubicBezTo>
                      <a:cubicBezTo>
                        <a:pt x="4" y="3"/>
                        <a:pt x="4" y="3"/>
                        <a:pt x="4" y="2"/>
                      </a:cubicBezTo>
                      <a:cubicBezTo>
                        <a:pt x="3" y="2"/>
                        <a:pt x="2" y="4"/>
                        <a:pt x="2" y="3"/>
                      </a:cubicBezTo>
                      <a:cubicBezTo>
                        <a:pt x="2" y="2"/>
                        <a:pt x="2" y="2"/>
                        <a:pt x="3" y="2"/>
                      </a:cubicBezTo>
                      <a:cubicBezTo>
                        <a:pt x="2" y="2"/>
                        <a:pt x="2" y="0"/>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 name="Freeform 767">
                  <a:extLst>
                    <a:ext uri="{FF2B5EF4-FFF2-40B4-BE49-F238E27FC236}">
                      <a16:creationId xmlns:a16="http://schemas.microsoft.com/office/drawing/2014/main" id="{C3ED7DCF-44AA-4D68-8FCE-0FA53034663C}"/>
                    </a:ext>
                  </a:extLst>
                </p:cNvPr>
                <p:cNvSpPr>
                  <a:spLocks/>
                </p:cNvSpPr>
                <p:nvPr userDrawn="1"/>
              </p:nvSpPr>
              <p:spPr bwMode="auto">
                <a:xfrm>
                  <a:off x="3346" y="693"/>
                  <a:ext cx="10" cy="10"/>
                </a:xfrm>
                <a:custGeom>
                  <a:avLst/>
                  <a:gdLst>
                    <a:gd name="T0" fmla="*/ 0 w 2"/>
                    <a:gd name="T1" fmla="*/ 2 h 2"/>
                    <a:gd name="T2" fmla="*/ 0 w 2"/>
                    <a:gd name="T3" fmla="*/ 2 h 2"/>
                    <a:gd name="T4" fmla="*/ 2 w 2"/>
                    <a:gd name="T5" fmla="*/ 1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0" y="2"/>
                        <a:pt x="0" y="2"/>
                        <a:pt x="0" y="2"/>
                      </a:cubicBezTo>
                      <a:cubicBezTo>
                        <a:pt x="1" y="2"/>
                        <a:pt x="1" y="1"/>
                        <a:pt x="2" y="1"/>
                      </a:cubicBezTo>
                      <a:cubicBezTo>
                        <a:pt x="1" y="1"/>
                        <a:pt x="1" y="0"/>
                        <a:pt x="1" y="0"/>
                      </a:cubicBezTo>
                      <a:cubicBezTo>
                        <a:pt x="1"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 name="Freeform 768">
                  <a:extLst>
                    <a:ext uri="{FF2B5EF4-FFF2-40B4-BE49-F238E27FC236}">
                      <a16:creationId xmlns:a16="http://schemas.microsoft.com/office/drawing/2014/main" id="{5E3D394A-E341-41ED-B26B-B5B3380E2DF4}"/>
                    </a:ext>
                  </a:extLst>
                </p:cNvPr>
                <p:cNvSpPr>
                  <a:spLocks/>
                </p:cNvSpPr>
                <p:nvPr userDrawn="1"/>
              </p:nvSpPr>
              <p:spPr bwMode="auto">
                <a:xfrm>
                  <a:off x="3336" y="703"/>
                  <a:ext cx="15" cy="10"/>
                </a:xfrm>
                <a:custGeom>
                  <a:avLst/>
                  <a:gdLst>
                    <a:gd name="T0" fmla="*/ 2 w 3"/>
                    <a:gd name="T1" fmla="*/ 1 h 2"/>
                    <a:gd name="T2" fmla="*/ 0 w 3"/>
                    <a:gd name="T3" fmla="*/ 0 h 2"/>
                    <a:gd name="T4" fmla="*/ 1 w 3"/>
                    <a:gd name="T5" fmla="*/ 2 h 2"/>
                    <a:gd name="T6" fmla="*/ 2 w 3"/>
                    <a:gd name="T7" fmla="*/ 1 h 2"/>
                    <a:gd name="T8" fmla="*/ 2 w 3"/>
                    <a:gd name="T9" fmla="*/ 2 h 2"/>
                    <a:gd name="T10" fmla="*/ 3 w 3"/>
                    <a:gd name="T11" fmla="*/ 1 h 2"/>
                    <a:gd name="T12" fmla="*/ 3 w 3"/>
                    <a:gd name="T13" fmla="*/ 1 h 2"/>
                    <a:gd name="T14" fmla="*/ 3 w 3"/>
                    <a:gd name="T15" fmla="*/ 1 h 2"/>
                    <a:gd name="T16" fmla="*/ 3 w 3"/>
                    <a:gd name="T17" fmla="*/ 1 h 2"/>
                    <a:gd name="T18" fmla="*/ 3 w 3"/>
                    <a:gd name="T19" fmla="*/ 1 h 2"/>
                    <a:gd name="T20" fmla="*/ 3 w 3"/>
                    <a:gd name="T21" fmla="*/ 1 h 2"/>
                    <a:gd name="T22" fmla="*/ 2 w 3"/>
                    <a:gd name="T23" fmla="*/ 1 h 2"/>
                    <a:gd name="T24" fmla="*/ 3 w 3"/>
                    <a:gd name="T25" fmla="*/ 1 h 2"/>
                    <a:gd name="T26" fmla="*/ 3 w 3"/>
                    <a:gd name="T27" fmla="*/ 1 h 2"/>
                    <a:gd name="T28" fmla="*/ 3 w 3"/>
                    <a:gd name="T29" fmla="*/ 1 h 2"/>
                    <a:gd name="T30" fmla="*/ 2 w 3"/>
                    <a:gd name="T31" fmla="*/ 0 h 2"/>
                    <a:gd name="T32" fmla="*/ 2 w 3"/>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1"/>
                      </a:moveTo>
                      <a:cubicBezTo>
                        <a:pt x="1" y="1"/>
                        <a:pt x="1" y="0"/>
                        <a:pt x="0" y="0"/>
                      </a:cubicBezTo>
                      <a:cubicBezTo>
                        <a:pt x="0" y="1"/>
                        <a:pt x="1" y="1"/>
                        <a:pt x="1" y="2"/>
                      </a:cubicBezTo>
                      <a:cubicBezTo>
                        <a:pt x="1" y="0"/>
                        <a:pt x="2" y="2"/>
                        <a:pt x="2" y="1"/>
                      </a:cubicBezTo>
                      <a:cubicBezTo>
                        <a:pt x="2" y="1"/>
                        <a:pt x="2" y="2"/>
                        <a:pt x="2" y="2"/>
                      </a:cubicBezTo>
                      <a:cubicBezTo>
                        <a:pt x="2" y="2"/>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3" y="1"/>
                      </a:cubicBezTo>
                      <a:cubicBezTo>
                        <a:pt x="3" y="1"/>
                        <a:pt x="3" y="1"/>
                        <a:pt x="3" y="1"/>
                      </a:cubicBezTo>
                      <a:cubicBezTo>
                        <a:pt x="3" y="1"/>
                        <a:pt x="3" y="1"/>
                        <a:pt x="3" y="1"/>
                      </a:cubicBezTo>
                      <a:cubicBezTo>
                        <a:pt x="2" y="0"/>
                        <a:pt x="2" y="0"/>
                        <a:pt x="2" y="0"/>
                      </a:cubicBezTo>
                      <a:cubicBezTo>
                        <a:pt x="2"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 name="Freeform 769">
                  <a:extLst>
                    <a:ext uri="{FF2B5EF4-FFF2-40B4-BE49-F238E27FC236}">
                      <a16:creationId xmlns:a16="http://schemas.microsoft.com/office/drawing/2014/main" id="{29FEC84D-F13B-41B6-ABCC-403FFE093089}"/>
                    </a:ext>
                  </a:extLst>
                </p:cNvPr>
                <p:cNvSpPr>
                  <a:spLocks/>
                </p:cNvSpPr>
                <p:nvPr userDrawn="1"/>
              </p:nvSpPr>
              <p:spPr bwMode="auto">
                <a:xfrm>
                  <a:off x="3326" y="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 name="Freeform 770">
                  <a:extLst>
                    <a:ext uri="{FF2B5EF4-FFF2-40B4-BE49-F238E27FC236}">
                      <a16:creationId xmlns:a16="http://schemas.microsoft.com/office/drawing/2014/main" id="{45F03BEC-3DA6-4511-9429-EBFE00DCC0ED}"/>
                    </a:ext>
                  </a:extLst>
                </p:cNvPr>
                <p:cNvSpPr>
                  <a:spLocks/>
                </p:cNvSpPr>
                <p:nvPr userDrawn="1"/>
              </p:nvSpPr>
              <p:spPr bwMode="auto">
                <a:xfrm>
                  <a:off x="3326" y="738"/>
                  <a:ext cx="10" cy="10"/>
                </a:xfrm>
                <a:custGeom>
                  <a:avLst/>
                  <a:gdLst>
                    <a:gd name="T0" fmla="*/ 0 w 2"/>
                    <a:gd name="T1" fmla="*/ 1 h 2"/>
                    <a:gd name="T2" fmla="*/ 1 w 2"/>
                    <a:gd name="T3" fmla="*/ 1 h 2"/>
                    <a:gd name="T4" fmla="*/ 0 w 2"/>
                    <a:gd name="T5" fmla="*/ 1 h 2"/>
                    <a:gd name="T6" fmla="*/ 1 w 2"/>
                    <a:gd name="T7" fmla="*/ 1 h 2"/>
                    <a:gd name="T8" fmla="*/ 1 w 2"/>
                    <a:gd name="T9" fmla="*/ 1 h 2"/>
                    <a:gd name="T10" fmla="*/ 2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1" y="1"/>
                        <a:pt x="1" y="1"/>
                      </a:cubicBezTo>
                      <a:cubicBezTo>
                        <a:pt x="0" y="1"/>
                        <a:pt x="0" y="1"/>
                        <a:pt x="0" y="1"/>
                      </a:cubicBezTo>
                      <a:cubicBezTo>
                        <a:pt x="0" y="1"/>
                        <a:pt x="1" y="2"/>
                        <a:pt x="1" y="1"/>
                      </a:cubicBezTo>
                      <a:cubicBezTo>
                        <a:pt x="1" y="1"/>
                        <a:pt x="1" y="1"/>
                        <a:pt x="1" y="1"/>
                      </a:cubicBezTo>
                      <a:cubicBezTo>
                        <a:pt x="1" y="0"/>
                        <a:pt x="2" y="0"/>
                        <a:pt x="2"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 name="Freeform 771">
                  <a:extLst>
                    <a:ext uri="{FF2B5EF4-FFF2-40B4-BE49-F238E27FC236}">
                      <a16:creationId xmlns:a16="http://schemas.microsoft.com/office/drawing/2014/main" id="{F4A86153-3526-4960-A296-4475327B033A}"/>
                    </a:ext>
                  </a:extLst>
                </p:cNvPr>
                <p:cNvSpPr>
                  <a:spLocks/>
                </p:cNvSpPr>
                <p:nvPr userDrawn="1"/>
              </p:nvSpPr>
              <p:spPr bwMode="auto">
                <a:xfrm>
                  <a:off x="3331" y="718"/>
                  <a:ext cx="5" cy="5"/>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0" y="0"/>
                        <a:pt x="0" y="0"/>
                        <a:pt x="0" y="0"/>
                      </a:cubicBezTo>
                      <a:cubicBezTo>
                        <a:pt x="0"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 name="Freeform 772">
                  <a:extLst>
                    <a:ext uri="{FF2B5EF4-FFF2-40B4-BE49-F238E27FC236}">
                      <a16:creationId xmlns:a16="http://schemas.microsoft.com/office/drawing/2014/main" id="{1C3B4A2C-35BA-4498-B1E7-B620FDEA05F2}"/>
                    </a:ext>
                  </a:extLst>
                </p:cNvPr>
                <p:cNvSpPr>
                  <a:spLocks/>
                </p:cNvSpPr>
                <p:nvPr userDrawn="1"/>
              </p:nvSpPr>
              <p:spPr bwMode="auto">
                <a:xfrm>
                  <a:off x="3351" y="693"/>
                  <a:ext cx="5" cy="5"/>
                </a:xfrm>
                <a:custGeom>
                  <a:avLst/>
                  <a:gdLst>
                    <a:gd name="T0" fmla="*/ 0 w 5"/>
                    <a:gd name="T1" fmla="*/ 0 h 5"/>
                    <a:gd name="T2" fmla="*/ 5 w 5"/>
                    <a:gd name="T3" fmla="*/ 5 h 5"/>
                    <a:gd name="T4" fmla="*/ 0 w 5"/>
                    <a:gd name="T5" fmla="*/ 0 h 5"/>
                    <a:gd name="T6" fmla="*/ 0 w 5"/>
                    <a:gd name="T7" fmla="*/ 0 h 5"/>
                  </a:gdLst>
                  <a:ahLst/>
                  <a:cxnLst>
                    <a:cxn ang="0">
                      <a:pos x="T0" y="T1"/>
                    </a:cxn>
                    <a:cxn ang="0">
                      <a:pos x="T2" y="T3"/>
                    </a:cxn>
                    <a:cxn ang="0">
                      <a:pos x="T4" y="T5"/>
                    </a:cxn>
                    <a:cxn ang="0">
                      <a:pos x="T6" y="T7"/>
                    </a:cxn>
                  </a:cxnLst>
                  <a:rect l="0" t="0" r="r" b="b"/>
                  <a:pathLst>
                    <a:path w="5" h="5">
                      <a:moveTo>
                        <a:pt x="0" y="0"/>
                      </a:moveTo>
                      <a:lnTo>
                        <a:pt x="5"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 name="Rectangle 773">
                  <a:extLst>
                    <a:ext uri="{FF2B5EF4-FFF2-40B4-BE49-F238E27FC236}">
                      <a16:creationId xmlns:a16="http://schemas.microsoft.com/office/drawing/2014/main" id="{200F9745-8C32-446D-A5AD-46B03EB35E76}"/>
                    </a:ext>
                  </a:extLst>
                </p:cNvPr>
                <p:cNvSpPr>
                  <a:spLocks noChangeArrowheads="1"/>
                </p:cNvSpPr>
                <p:nvPr userDrawn="1"/>
              </p:nvSpPr>
              <p:spPr bwMode="auto">
                <a:xfrm>
                  <a:off x="3351" y="688"/>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 name="Freeform 774">
                  <a:extLst>
                    <a:ext uri="{FF2B5EF4-FFF2-40B4-BE49-F238E27FC236}">
                      <a16:creationId xmlns:a16="http://schemas.microsoft.com/office/drawing/2014/main" id="{7C042278-6116-4FEF-B752-C86464E709F4}"/>
                    </a:ext>
                  </a:extLst>
                </p:cNvPr>
                <p:cNvSpPr>
                  <a:spLocks/>
                </p:cNvSpPr>
                <p:nvPr userDrawn="1"/>
              </p:nvSpPr>
              <p:spPr bwMode="auto">
                <a:xfrm>
                  <a:off x="3664" y="7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 name="Freeform 775">
                  <a:extLst>
                    <a:ext uri="{FF2B5EF4-FFF2-40B4-BE49-F238E27FC236}">
                      <a16:creationId xmlns:a16="http://schemas.microsoft.com/office/drawing/2014/main" id="{C70E6668-2069-4E70-ADF5-FDA46822846A}"/>
                    </a:ext>
                  </a:extLst>
                </p:cNvPr>
                <p:cNvSpPr>
                  <a:spLocks/>
                </p:cNvSpPr>
                <p:nvPr userDrawn="1"/>
              </p:nvSpPr>
              <p:spPr bwMode="auto">
                <a:xfrm>
                  <a:off x="3659" y="75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 name="Freeform 776">
                  <a:extLst>
                    <a:ext uri="{FF2B5EF4-FFF2-40B4-BE49-F238E27FC236}">
                      <a16:creationId xmlns:a16="http://schemas.microsoft.com/office/drawing/2014/main" id="{BBFD6EF8-B3CF-44E4-A4E0-4544BD0CCCDE}"/>
                    </a:ext>
                  </a:extLst>
                </p:cNvPr>
                <p:cNvSpPr>
                  <a:spLocks/>
                </p:cNvSpPr>
                <p:nvPr userDrawn="1"/>
              </p:nvSpPr>
              <p:spPr bwMode="auto">
                <a:xfrm>
                  <a:off x="3475" y="608"/>
                  <a:ext cx="5" cy="10"/>
                </a:xfrm>
                <a:custGeom>
                  <a:avLst/>
                  <a:gdLst>
                    <a:gd name="T0" fmla="*/ 0 w 1"/>
                    <a:gd name="T1" fmla="*/ 0 h 2"/>
                    <a:gd name="T2" fmla="*/ 1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 name="Freeform 777">
                  <a:extLst>
                    <a:ext uri="{FF2B5EF4-FFF2-40B4-BE49-F238E27FC236}">
                      <a16:creationId xmlns:a16="http://schemas.microsoft.com/office/drawing/2014/main" id="{17177C75-78A6-4D94-943F-A04F0C862F29}"/>
                    </a:ext>
                  </a:extLst>
                </p:cNvPr>
                <p:cNvSpPr>
                  <a:spLocks/>
                </p:cNvSpPr>
                <p:nvPr userDrawn="1"/>
              </p:nvSpPr>
              <p:spPr bwMode="auto">
                <a:xfrm>
                  <a:off x="3590" y="663"/>
                  <a:ext cx="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 name="Freeform 778">
                  <a:extLst>
                    <a:ext uri="{FF2B5EF4-FFF2-40B4-BE49-F238E27FC236}">
                      <a16:creationId xmlns:a16="http://schemas.microsoft.com/office/drawing/2014/main" id="{8BA493F9-BFB9-4C06-8AC7-A74A40447D8B}"/>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 name="Freeform 779">
                  <a:extLst>
                    <a:ext uri="{FF2B5EF4-FFF2-40B4-BE49-F238E27FC236}">
                      <a16:creationId xmlns:a16="http://schemas.microsoft.com/office/drawing/2014/main" id="{697E6C9A-149B-410E-9022-65272C594E6A}"/>
                    </a:ext>
                  </a:extLst>
                </p:cNvPr>
                <p:cNvSpPr>
                  <a:spLocks/>
                </p:cNvSpPr>
                <p:nvPr userDrawn="1"/>
              </p:nvSpPr>
              <p:spPr bwMode="auto">
                <a:xfrm>
                  <a:off x="3659" y="858"/>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 name="Freeform 780">
                  <a:extLst>
                    <a:ext uri="{FF2B5EF4-FFF2-40B4-BE49-F238E27FC236}">
                      <a16:creationId xmlns:a16="http://schemas.microsoft.com/office/drawing/2014/main" id="{F938521D-D61A-4C30-9C30-0CDBDBCBFEA3}"/>
                    </a:ext>
                  </a:extLst>
                </p:cNvPr>
                <p:cNvSpPr>
                  <a:spLocks/>
                </p:cNvSpPr>
                <p:nvPr userDrawn="1"/>
              </p:nvSpPr>
              <p:spPr bwMode="auto">
                <a:xfrm>
                  <a:off x="3386" y="623"/>
                  <a:ext cx="5" cy="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 name="Freeform 781">
                  <a:extLst>
                    <a:ext uri="{FF2B5EF4-FFF2-40B4-BE49-F238E27FC236}">
                      <a16:creationId xmlns:a16="http://schemas.microsoft.com/office/drawing/2014/main" id="{FF05D8AB-6077-4CC4-8006-89EC18A0E5DD}"/>
                    </a:ext>
                  </a:extLst>
                </p:cNvPr>
                <p:cNvSpPr>
                  <a:spLocks/>
                </p:cNvSpPr>
                <p:nvPr userDrawn="1"/>
              </p:nvSpPr>
              <p:spPr bwMode="auto">
                <a:xfrm>
                  <a:off x="3615" y="773"/>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 name="Freeform 782">
                  <a:extLst>
                    <a:ext uri="{FF2B5EF4-FFF2-40B4-BE49-F238E27FC236}">
                      <a16:creationId xmlns:a16="http://schemas.microsoft.com/office/drawing/2014/main" id="{E194B221-8976-4EE4-9C11-EA941F377F19}"/>
                    </a:ext>
                  </a:extLst>
                </p:cNvPr>
                <p:cNvSpPr>
                  <a:spLocks/>
                </p:cNvSpPr>
                <p:nvPr userDrawn="1"/>
              </p:nvSpPr>
              <p:spPr bwMode="auto">
                <a:xfrm>
                  <a:off x="3391" y="623"/>
                  <a:ext cx="5" cy="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 name="Freeform 783">
                  <a:extLst>
                    <a:ext uri="{FF2B5EF4-FFF2-40B4-BE49-F238E27FC236}">
                      <a16:creationId xmlns:a16="http://schemas.microsoft.com/office/drawing/2014/main" id="{E5811819-EE73-4955-A354-39DE2E1FB9F0}"/>
                    </a:ext>
                  </a:extLst>
                </p:cNvPr>
                <p:cNvSpPr>
                  <a:spLocks/>
                </p:cNvSpPr>
                <p:nvPr userDrawn="1"/>
              </p:nvSpPr>
              <p:spPr bwMode="auto">
                <a:xfrm>
                  <a:off x="3401" y="9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 name="Freeform 784">
                  <a:extLst>
                    <a:ext uri="{FF2B5EF4-FFF2-40B4-BE49-F238E27FC236}">
                      <a16:creationId xmlns:a16="http://schemas.microsoft.com/office/drawing/2014/main" id="{24A8EF12-E22C-4F2B-8AD9-44DBF5E49E6E}"/>
                    </a:ext>
                  </a:extLst>
                </p:cNvPr>
                <p:cNvSpPr>
                  <a:spLocks/>
                </p:cNvSpPr>
                <p:nvPr userDrawn="1"/>
              </p:nvSpPr>
              <p:spPr bwMode="auto">
                <a:xfrm>
                  <a:off x="3381" y="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 name="Rectangle 785">
                  <a:extLst>
                    <a:ext uri="{FF2B5EF4-FFF2-40B4-BE49-F238E27FC236}">
                      <a16:creationId xmlns:a16="http://schemas.microsoft.com/office/drawing/2014/main" id="{412EA1EE-68DE-4BE2-9FF2-E2A2F6A37C5C}"/>
                    </a:ext>
                  </a:extLst>
                </p:cNvPr>
                <p:cNvSpPr>
                  <a:spLocks noChangeArrowheads="1"/>
                </p:cNvSpPr>
                <p:nvPr userDrawn="1"/>
              </p:nvSpPr>
              <p:spPr bwMode="auto">
                <a:xfrm>
                  <a:off x="3366" y="66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 name="Freeform 786">
                  <a:extLst>
                    <a:ext uri="{FF2B5EF4-FFF2-40B4-BE49-F238E27FC236}">
                      <a16:creationId xmlns:a16="http://schemas.microsoft.com/office/drawing/2014/main" id="{2CEF8981-B420-4518-96BF-C422F0609DAD}"/>
                    </a:ext>
                  </a:extLst>
                </p:cNvPr>
                <p:cNvSpPr>
                  <a:spLocks/>
                </p:cNvSpPr>
                <p:nvPr userDrawn="1"/>
              </p:nvSpPr>
              <p:spPr bwMode="auto">
                <a:xfrm>
                  <a:off x="3346" y="658"/>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 name="Freeform 787">
                  <a:extLst>
                    <a:ext uri="{FF2B5EF4-FFF2-40B4-BE49-F238E27FC236}">
                      <a16:creationId xmlns:a16="http://schemas.microsoft.com/office/drawing/2014/main" id="{10F56859-2276-4830-92DE-6A883636479B}"/>
                    </a:ext>
                  </a:extLst>
                </p:cNvPr>
                <p:cNvSpPr>
                  <a:spLocks/>
                </p:cNvSpPr>
                <p:nvPr userDrawn="1"/>
              </p:nvSpPr>
              <p:spPr bwMode="auto">
                <a:xfrm>
                  <a:off x="3396" y="5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 name="Freeform 788">
                  <a:extLst>
                    <a:ext uri="{FF2B5EF4-FFF2-40B4-BE49-F238E27FC236}">
                      <a16:creationId xmlns:a16="http://schemas.microsoft.com/office/drawing/2014/main" id="{DCAB271A-3853-4F8B-9001-5EEA5FF07556}"/>
                    </a:ext>
                  </a:extLst>
                </p:cNvPr>
                <p:cNvSpPr>
                  <a:spLocks/>
                </p:cNvSpPr>
                <p:nvPr userDrawn="1"/>
              </p:nvSpPr>
              <p:spPr bwMode="auto">
                <a:xfrm>
                  <a:off x="3361" y="66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 name="Freeform 789">
                  <a:extLst>
                    <a:ext uri="{FF2B5EF4-FFF2-40B4-BE49-F238E27FC236}">
                      <a16:creationId xmlns:a16="http://schemas.microsoft.com/office/drawing/2014/main" id="{98CD1BD3-EC5A-401E-AE8B-7823BCE637C9}"/>
                    </a:ext>
                  </a:extLst>
                </p:cNvPr>
                <p:cNvSpPr>
                  <a:spLocks/>
                </p:cNvSpPr>
                <p:nvPr userDrawn="1"/>
              </p:nvSpPr>
              <p:spPr bwMode="auto">
                <a:xfrm>
                  <a:off x="3361" y="663"/>
                  <a:ext cx="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 name="Freeform 790">
                  <a:extLst>
                    <a:ext uri="{FF2B5EF4-FFF2-40B4-BE49-F238E27FC236}">
                      <a16:creationId xmlns:a16="http://schemas.microsoft.com/office/drawing/2014/main" id="{7A36E4BE-E2DA-4124-81F2-7329D2859797}"/>
                    </a:ext>
                  </a:extLst>
                </p:cNvPr>
                <p:cNvSpPr>
                  <a:spLocks/>
                </p:cNvSpPr>
                <p:nvPr userDrawn="1"/>
              </p:nvSpPr>
              <p:spPr bwMode="auto">
                <a:xfrm>
                  <a:off x="3366" y="658"/>
                  <a:ext cx="0" cy="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 name="Freeform 791">
                  <a:extLst>
                    <a:ext uri="{FF2B5EF4-FFF2-40B4-BE49-F238E27FC236}">
                      <a16:creationId xmlns:a16="http://schemas.microsoft.com/office/drawing/2014/main" id="{146719D4-A6CD-4F22-8023-6038E71D9B2F}"/>
                    </a:ext>
                  </a:extLst>
                </p:cNvPr>
                <p:cNvSpPr>
                  <a:spLocks/>
                </p:cNvSpPr>
                <p:nvPr userDrawn="1"/>
              </p:nvSpPr>
              <p:spPr bwMode="auto">
                <a:xfrm>
                  <a:off x="3555" y="948"/>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 name="Rectangle 792">
                  <a:extLst>
                    <a:ext uri="{FF2B5EF4-FFF2-40B4-BE49-F238E27FC236}">
                      <a16:creationId xmlns:a16="http://schemas.microsoft.com/office/drawing/2014/main" id="{CEC90E7A-BE93-4503-8A20-3F9E55D81003}"/>
                    </a:ext>
                  </a:extLst>
                </p:cNvPr>
                <p:cNvSpPr>
                  <a:spLocks noChangeArrowheads="1"/>
                </p:cNvSpPr>
                <p:nvPr userDrawn="1"/>
              </p:nvSpPr>
              <p:spPr bwMode="auto">
                <a:xfrm>
                  <a:off x="3535" y="583"/>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 name="Freeform 793">
                  <a:extLst>
                    <a:ext uri="{FF2B5EF4-FFF2-40B4-BE49-F238E27FC236}">
                      <a16:creationId xmlns:a16="http://schemas.microsoft.com/office/drawing/2014/main" id="{8AA540A5-FFDF-4375-9540-B85B7296CE69}"/>
                    </a:ext>
                  </a:extLst>
                </p:cNvPr>
                <p:cNvSpPr>
                  <a:spLocks/>
                </p:cNvSpPr>
                <p:nvPr userDrawn="1"/>
              </p:nvSpPr>
              <p:spPr bwMode="auto">
                <a:xfrm>
                  <a:off x="3530" y="583"/>
                  <a:ext cx="15" cy="15"/>
                </a:xfrm>
                <a:custGeom>
                  <a:avLst/>
                  <a:gdLst>
                    <a:gd name="T0" fmla="*/ 3 w 3"/>
                    <a:gd name="T1" fmla="*/ 0 h 3"/>
                    <a:gd name="T2" fmla="*/ 1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1" y="1"/>
                        <a:pt x="1" y="1"/>
                        <a:pt x="1" y="0"/>
                      </a:cubicBezTo>
                      <a:cubicBezTo>
                        <a:pt x="0" y="3"/>
                        <a:pt x="0" y="3"/>
                        <a:pt x="0" y="3"/>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 name="Freeform 794">
                  <a:extLst>
                    <a:ext uri="{FF2B5EF4-FFF2-40B4-BE49-F238E27FC236}">
                      <a16:creationId xmlns:a16="http://schemas.microsoft.com/office/drawing/2014/main" id="{538FC4BD-5FEA-4B1A-9DFB-2EBB89E0A9F7}"/>
                    </a:ext>
                  </a:extLst>
                </p:cNvPr>
                <p:cNvSpPr>
                  <a:spLocks noEditPoints="1"/>
                </p:cNvSpPr>
                <p:nvPr userDrawn="1"/>
              </p:nvSpPr>
              <p:spPr bwMode="auto">
                <a:xfrm>
                  <a:off x="3336" y="553"/>
                  <a:ext cx="343" cy="414"/>
                </a:xfrm>
                <a:custGeom>
                  <a:avLst/>
                  <a:gdLst>
                    <a:gd name="T0" fmla="*/ 67 w 69"/>
                    <a:gd name="T1" fmla="*/ 48 h 83"/>
                    <a:gd name="T2" fmla="*/ 65 w 69"/>
                    <a:gd name="T3" fmla="*/ 41 h 83"/>
                    <a:gd name="T4" fmla="*/ 66 w 69"/>
                    <a:gd name="T5" fmla="*/ 38 h 83"/>
                    <a:gd name="T6" fmla="*/ 63 w 69"/>
                    <a:gd name="T7" fmla="*/ 33 h 83"/>
                    <a:gd name="T8" fmla="*/ 60 w 69"/>
                    <a:gd name="T9" fmla="*/ 27 h 83"/>
                    <a:gd name="T10" fmla="*/ 52 w 69"/>
                    <a:gd name="T11" fmla="*/ 22 h 83"/>
                    <a:gd name="T12" fmla="*/ 52 w 69"/>
                    <a:gd name="T13" fmla="*/ 22 h 83"/>
                    <a:gd name="T14" fmla="*/ 54 w 69"/>
                    <a:gd name="T15" fmla="*/ 19 h 83"/>
                    <a:gd name="T16" fmla="*/ 50 w 69"/>
                    <a:gd name="T17" fmla="*/ 15 h 83"/>
                    <a:gd name="T18" fmla="*/ 46 w 69"/>
                    <a:gd name="T19" fmla="*/ 11 h 83"/>
                    <a:gd name="T20" fmla="*/ 40 w 69"/>
                    <a:gd name="T21" fmla="*/ 6 h 83"/>
                    <a:gd name="T22" fmla="*/ 35 w 69"/>
                    <a:gd name="T23" fmla="*/ 5 h 83"/>
                    <a:gd name="T24" fmla="*/ 29 w 69"/>
                    <a:gd name="T25" fmla="*/ 3 h 83"/>
                    <a:gd name="T26" fmla="*/ 28 w 69"/>
                    <a:gd name="T27" fmla="*/ 0 h 83"/>
                    <a:gd name="T28" fmla="*/ 23 w 69"/>
                    <a:gd name="T29" fmla="*/ 4 h 83"/>
                    <a:gd name="T30" fmla="*/ 20 w 69"/>
                    <a:gd name="T31" fmla="*/ 9 h 83"/>
                    <a:gd name="T32" fmla="*/ 13 w 69"/>
                    <a:gd name="T33" fmla="*/ 5 h 83"/>
                    <a:gd name="T34" fmla="*/ 6 w 69"/>
                    <a:gd name="T35" fmla="*/ 8 h 83"/>
                    <a:gd name="T36" fmla="*/ 3 w 69"/>
                    <a:gd name="T37" fmla="*/ 16 h 83"/>
                    <a:gd name="T38" fmla="*/ 1 w 69"/>
                    <a:gd name="T39" fmla="*/ 19 h 83"/>
                    <a:gd name="T40" fmla="*/ 2 w 69"/>
                    <a:gd name="T41" fmla="*/ 23 h 83"/>
                    <a:gd name="T42" fmla="*/ 5 w 69"/>
                    <a:gd name="T43" fmla="*/ 22 h 83"/>
                    <a:gd name="T44" fmla="*/ 5 w 69"/>
                    <a:gd name="T45" fmla="*/ 20 h 83"/>
                    <a:gd name="T46" fmla="*/ 9 w 69"/>
                    <a:gd name="T47" fmla="*/ 16 h 83"/>
                    <a:gd name="T48" fmla="*/ 19 w 69"/>
                    <a:gd name="T49" fmla="*/ 12 h 83"/>
                    <a:gd name="T50" fmla="*/ 25 w 69"/>
                    <a:gd name="T51" fmla="*/ 10 h 83"/>
                    <a:gd name="T52" fmla="*/ 28 w 69"/>
                    <a:gd name="T53" fmla="*/ 11 h 83"/>
                    <a:gd name="T54" fmla="*/ 31 w 69"/>
                    <a:gd name="T55" fmla="*/ 12 h 83"/>
                    <a:gd name="T56" fmla="*/ 36 w 69"/>
                    <a:gd name="T57" fmla="*/ 13 h 83"/>
                    <a:gd name="T58" fmla="*/ 46 w 69"/>
                    <a:gd name="T59" fmla="*/ 20 h 83"/>
                    <a:gd name="T60" fmla="*/ 50 w 69"/>
                    <a:gd name="T61" fmla="*/ 23 h 83"/>
                    <a:gd name="T62" fmla="*/ 53 w 69"/>
                    <a:gd name="T63" fmla="*/ 28 h 83"/>
                    <a:gd name="T64" fmla="*/ 57 w 69"/>
                    <a:gd name="T65" fmla="*/ 34 h 83"/>
                    <a:gd name="T66" fmla="*/ 57 w 69"/>
                    <a:gd name="T67" fmla="*/ 41 h 83"/>
                    <a:gd name="T68" fmla="*/ 57 w 69"/>
                    <a:gd name="T69" fmla="*/ 52 h 83"/>
                    <a:gd name="T70" fmla="*/ 57 w 69"/>
                    <a:gd name="T71" fmla="*/ 58 h 83"/>
                    <a:gd name="T72" fmla="*/ 55 w 69"/>
                    <a:gd name="T73" fmla="*/ 69 h 83"/>
                    <a:gd name="T74" fmla="*/ 42 w 69"/>
                    <a:gd name="T75" fmla="*/ 74 h 83"/>
                    <a:gd name="T76" fmla="*/ 40 w 69"/>
                    <a:gd name="T77" fmla="*/ 74 h 83"/>
                    <a:gd name="T78" fmla="*/ 32 w 69"/>
                    <a:gd name="T79" fmla="*/ 75 h 83"/>
                    <a:gd name="T80" fmla="*/ 20 w 69"/>
                    <a:gd name="T81" fmla="*/ 69 h 83"/>
                    <a:gd name="T82" fmla="*/ 10 w 69"/>
                    <a:gd name="T83" fmla="*/ 58 h 83"/>
                    <a:gd name="T84" fmla="*/ 2 w 69"/>
                    <a:gd name="T85" fmla="*/ 60 h 83"/>
                    <a:gd name="T86" fmla="*/ 9 w 69"/>
                    <a:gd name="T87" fmla="*/ 70 h 83"/>
                    <a:gd name="T88" fmla="*/ 14 w 69"/>
                    <a:gd name="T89" fmla="*/ 74 h 83"/>
                    <a:gd name="T90" fmla="*/ 23 w 69"/>
                    <a:gd name="T91" fmla="*/ 79 h 83"/>
                    <a:gd name="T92" fmla="*/ 31 w 69"/>
                    <a:gd name="T93" fmla="*/ 80 h 83"/>
                    <a:gd name="T94" fmla="*/ 40 w 69"/>
                    <a:gd name="T95" fmla="*/ 82 h 83"/>
                    <a:gd name="T96" fmla="*/ 44 w 69"/>
                    <a:gd name="T97" fmla="*/ 79 h 83"/>
                    <a:gd name="T98" fmla="*/ 48 w 69"/>
                    <a:gd name="T99" fmla="*/ 79 h 83"/>
                    <a:gd name="T100" fmla="*/ 54 w 69"/>
                    <a:gd name="T101" fmla="*/ 77 h 83"/>
                    <a:gd name="T102" fmla="*/ 57 w 69"/>
                    <a:gd name="T103" fmla="*/ 72 h 83"/>
                    <a:gd name="T104" fmla="*/ 60 w 69"/>
                    <a:gd name="T105" fmla="*/ 71 h 83"/>
                    <a:gd name="T106" fmla="*/ 63 w 69"/>
                    <a:gd name="T107" fmla="*/ 68 h 83"/>
                    <a:gd name="T108" fmla="*/ 67 w 69"/>
                    <a:gd name="T109" fmla="*/ 56 h 83"/>
                    <a:gd name="T110" fmla="*/ 65 w 69"/>
                    <a:gd name="T111" fmla="*/ 38 h 83"/>
                    <a:gd name="T112" fmla="*/ 7 w 69"/>
                    <a:gd name="T113" fmla="*/ 19 h 83"/>
                    <a:gd name="T114" fmla="*/ 39 w 69"/>
                    <a:gd name="T11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 h="83">
                      <a:moveTo>
                        <a:pt x="66" y="52"/>
                      </a:moveTo>
                      <a:cubicBezTo>
                        <a:pt x="67" y="51"/>
                        <a:pt x="67" y="51"/>
                        <a:pt x="67" y="51"/>
                      </a:cubicBezTo>
                      <a:cubicBezTo>
                        <a:pt x="68" y="52"/>
                        <a:pt x="68" y="53"/>
                        <a:pt x="69" y="52"/>
                      </a:cubicBezTo>
                      <a:cubicBezTo>
                        <a:pt x="66" y="52"/>
                        <a:pt x="69" y="48"/>
                        <a:pt x="66" y="48"/>
                      </a:cubicBezTo>
                      <a:cubicBezTo>
                        <a:pt x="66" y="47"/>
                        <a:pt x="66" y="47"/>
                        <a:pt x="66" y="47"/>
                      </a:cubicBezTo>
                      <a:cubicBezTo>
                        <a:pt x="66" y="47"/>
                        <a:pt x="67" y="47"/>
                        <a:pt x="67" y="48"/>
                      </a:cubicBezTo>
                      <a:cubicBezTo>
                        <a:pt x="68" y="46"/>
                        <a:pt x="65" y="47"/>
                        <a:pt x="65" y="45"/>
                      </a:cubicBezTo>
                      <a:cubicBezTo>
                        <a:pt x="65" y="44"/>
                        <a:pt x="65" y="44"/>
                        <a:pt x="66" y="44"/>
                      </a:cubicBezTo>
                      <a:cubicBezTo>
                        <a:pt x="65" y="43"/>
                        <a:pt x="65" y="43"/>
                        <a:pt x="65" y="43"/>
                      </a:cubicBezTo>
                      <a:cubicBezTo>
                        <a:pt x="65" y="43"/>
                        <a:pt x="65" y="43"/>
                        <a:pt x="65" y="43"/>
                      </a:cubicBezTo>
                      <a:cubicBezTo>
                        <a:pt x="65" y="41"/>
                        <a:pt x="65" y="41"/>
                        <a:pt x="65" y="41"/>
                      </a:cubicBezTo>
                      <a:cubicBezTo>
                        <a:pt x="65" y="41"/>
                        <a:pt x="65" y="41"/>
                        <a:pt x="65" y="41"/>
                      </a:cubicBezTo>
                      <a:cubicBezTo>
                        <a:pt x="65" y="41"/>
                        <a:pt x="64" y="41"/>
                        <a:pt x="63" y="40"/>
                      </a:cubicBezTo>
                      <a:cubicBezTo>
                        <a:pt x="64" y="40"/>
                        <a:pt x="64" y="41"/>
                        <a:pt x="64" y="40"/>
                      </a:cubicBezTo>
                      <a:cubicBezTo>
                        <a:pt x="63" y="40"/>
                        <a:pt x="63" y="40"/>
                        <a:pt x="63" y="40"/>
                      </a:cubicBezTo>
                      <a:cubicBezTo>
                        <a:pt x="64" y="39"/>
                        <a:pt x="65" y="40"/>
                        <a:pt x="65" y="40"/>
                      </a:cubicBezTo>
                      <a:cubicBezTo>
                        <a:pt x="67" y="39"/>
                        <a:pt x="64" y="40"/>
                        <a:pt x="65" y="37"/>
                      </a:cubicBezTo>
                      <a:cubicBezTo>
                        <a:pt x="66" y="38"/>
                        <a:pt x="66" y="38"/>
                        <a:pt x="66" y="38"/>
                      </a:cubicBezTo>
                      <a:cubicBezTo>
                        <a:pt x="67" y="37"/>
                        <a:pt x="66" y="37"/>
                        <a:pt x="67" y="35"/>
                      </a:cubicBezTo>
                      <a:cubicBezTo>
                        <a:pt x="66" y="36"/>
                        <a:pt x="65" y="38"/>
                        <a:pt x="64" y="37"/>
                      </a:cubicBezTo>
                      <a:cubicBezTo>
                        <a:pt x="64" y="37"/>
                        <a:pt x="64" y="36"/>
                        <a:pt x="63" y="36"/>
                      </a:cubicBezTo>
                      <a:cubicBezTo>
                        <a:pt x="64" y="36"/>
                        <a:pt x="64" y="35"/>
                        <a:pt x="64" y="34"/>
                      </a:cubicBezTo>
                      <a:cubicBezTo>
                        <a:pt x="65" y="34"/>
                        <a:pt x="65" y="34"/>
                        <a:pt x="65" y="34"/>
                      </a:cubicBezTo>
                      <a:cubicBezTo>
                        <a:pt x="64" y="33"/>
                        <a:pt x="64" y="34"/>
                        <a:pt x="63" y="33"/>
                      </a:cubicBezTo>
                      <a:cubicBezTo>
                        <a:pt x="63" y="32"/>
                        <a:pt x="64" y="32"/>
                        <a:pt x="64" y="31"/>
                      </a:cubicBezTo>
                      <a:cubicBezTo>
                        <a:pt x="64" y="30"/>
                        <a:pt x="63" y="33"/>
                        <a:pt x="62" y="31"/>
                      </a:cubicBezTo>
                      <a:cubicBezTo>
                        <a:pt x="62" y="30"/>
                        <a:pt x="62" y="29"/>
                        <a:pt x="60" y="29"/>
                      </a:cubicBezTo>
                      <a:cubicBezTo>
                        <a:pt x="60" y="28"/>
                        <a:pt x="61" y="28"/>
                        <a:pt x="61" y="28"/>
                      </a:cubicBezTo>
                      <a:cubicBezTo>
                        <a:pt x="60" y="28"/>
                        <a:pt x="60" y="28"/>
                        <a:pt x="60" y="28"/>
                      </a:cubicBezTo>
                      <a:cubicBezTo>
                        <a:pt x="60" y="27"/>
                        <a:pt x="60" y="27"/>
                        <a:pt x="60" y="27"/>
                      </a:cubicBezTo>
                      <a:cubicBezTo>
                        <a:pt x="60" y="27"/>
                        <a:pt x="59" y="28"/>
                        <a:pt x="59" y="27"/>
                      </a:cubicBezTo>
                      <a:cubicBezTo>
                        <a:pt x="57" y="28"/>
                        <a:pt x="59" y="24"/>
                        <a:pt x="57" y="24"/>
                      </a:cubicBezTo>
                      <a:cubicBezTo>
                        <a:pt x="58" y="24"/>
                        <a:pt x="58" y="24"/>
                        <a:pt x="59" y="24"/>
                      </a:cubicBezTo>
                      <a:cubicBezTo>
                        <a:pt x="57" y="23"/>
                        <a:pt x="57" y="23"/>
                        <a:pt x="55" y="22"/>
                      </a:cubicBezTo>
                      <a:cubicBezTo>
                        <a:pt x="55" y="21"/>
                        <a:pt x="55" y="21"/>
                        <a:pt x="55" y="21"/>
                      </a:cubicBezTo>
                      <a:cubicBezTo>
                        <a:pt x="55" y="22"/>
                        <a:pt x="53" y="22"/>
                        <a:pt x="52" y="22"/>
                      </a:cubicBezTo>
                      <a:cubicBezTo>
                        <a:pt x="52" y="22"/>
                        <a:pt x="52" y="23"/>
                        <a:pt x="52" y="23"/>
                      </a:cubicBezTo>
                      <a:cubicBezTo>
                        <a:pt x="50" y="22"/>
                        <a:pt x="50" y="22"/>
                        <a:pt x="50" y="22"/>
                      </a:cubicBezTo>
                      <a:cubicBezTo>
                        <a:pt x="50" y="22"/>
                        <a:pt x="51" y="22"/>
                        <a:pt x="51" y="22"/>
                      </a:cubicBezTo>
                      <a:cubicBezTo>
                        <a:pt x="51" y="22"/>
                        <a:pt x="51" y="22"/>
                        <a:pt x="51" y="22"/>
                      </a:cubicBezTo>
                      <a:cubicBezTo>
                        <a:pt x="51" y="21"/>
                        <a:pt x="52" y="21"/>
                        <a:pt x="53" y="21"/>
                      </a:cubicBezTo>
                      <a:cubicBezTo>
                        <a:pt x="53" y="21"/>
                        <a:pt x="52" y="21"/>
                        <a:pt x="52" y="22"/>
                      </a:cubicBezTo>
                      <a:cubicBezTo>
                        <a:pt x="53" y="21"/>
                        <a:pt x="54" y="21"/>
                        <a:pt x="55" y="21"/>
                      </a:cubicBezTo>
                      <a:cubicBezTo>
                        <a:pt x="54" y="21"/>
                        <a:pt x="54" y="21"/>
                        <a:pt x="54" y="20"/>
                      </a:cubicBezTo>
                      <a:cubicBezTo>
                        <a:pt x="54" y="20"/>
                        <a:pt x="54" y="20"/>
                        <a:pt x="54" y="20"/>
                      </a:cubicBezTo>
                      <a:cubicBezTo>
                        <a:pt x="55" y="20"/>
                        <a:pt x="54" y="20"/>
                        <a:pt x="54" y="20"/>
                      </a:cubicBezTo>
                      <a:cubicBezTo>
                        <a:pt x="55" y="19"/>
                        <a:pt x="55" y="19"/>
                        <a:pt x="55" y="19"/>
                      </a:cubicBezTo>
                      <a:cubicBezTo>
                        <a:pt x="54" y="19"/>
                        <a:pt x="54" y="19"/>
                        <a:pt x="54" y="19"/>
                      </a:cubicBezTo>
                      <a:cubicBezTo>
                        <a:pt x="54" y="17"/>
                        <a:pt x="54" y="17"/>
                        <a:pt x="54" y="17"/>
                      </a:cubicBezTo>
                      <a:cubicBezTo>
                        <a:pt x="52" y="17"/>
                        <a:pt x="49" y="17"/>
                        <a:pt x="47" y="16"/>
                      </a:cubicBezTo>
                      <a:cubicBezTo>
                        <a:pt x="49" y="16"/>
                        <a:pt x="49" y="15"/>
                        <a:pt x="50" y="14"/>
                      </a:cubicBezTo>
                      <a:cubicBezTo>
                        <a:pt x="49" y="16"/>
                        <a:pt x="51" y="15"/>
                        <a:pt x="52" y="16"/>
                      </a:cubicBezTo>
                      <a:cubicBezTo>
                        <a:pt x="52" y="16"/>
                        <a:pt x="52" y="15"/>
                        <a:pt x="52" y="15"/>
                      </a:cubicBezTo>
                      <a:cubicBezTo>
                        <a:pt x="50" y="15"/>
                        <a:pt x="50" y="15"/>
                        <a:pt x="50" y="15"/>
                      </a:cubicBezTo>
                      <a:cubicBezTo>
                        <a:pt x="51" y="14"/>
                        <a:pt x="50" y="14"/>
                        <a:pt x="50" y="13"/>
                      </a:cubicBezTo>
                      <a:cubicBezTo>
                        <a:pt x="49" y="15"/>
                        <a:pt x="48" y="13"/>
                        <a:pt x="47" y="13"/>
                      </a:cubicBezTo>
                      <a:cubicBezTo>
                        <a:pt x="47" y="13"/>
                        <a:pt x="48" y="12"/>
                        <a:pt x="49" y="13"/>
                      </a:cubicBezTo>
                      <a:cubicBezTo>
                        <a:pt x="49" y="11"/>
                        <a:pt x="46" y="14"/>
                        <a:pt x="46" y="12"/>
                      </a:cubicBezTo>
                      <a:cubicBezTo>
                        <a:pt x="46" y="12"/>
                        <a:pt x="46" y="12"/>
                        <a:pt x="47" y="12"/>
                      </a:cubicBezTo>
                      <a:cubicBezTo>
                        <a:pt x="46" y="12"/>
                        <a:pt x="45" y="11"/>
                        <a:pt x="46" y="11"/>
                      </a:cubicBezTo>
                      <a:cubicBezTo>
                        <a:pt x="46" y="11"/>
                        <a:pt x="46" y="11"/>
                        <a:pt x="46" y="11"/>
                      </a:cubicBezTo>
                      <a:cubicBezTo>
                        <a:pt x="45" y="10"/>
                        <a:pt x="42" y="8"/>
                        <a:pt x="40" y="9"/>
                      </a:cubicBezTo>
                      <a:cubicBezTo>
                        <a:pt x="41" y="9"/>
                        <a:pt x="42" y="8"/>
                        <a:pt x="42" y="7"/>
                      </a:cubicBezTo>
                      <a:cubicBezTo>
                        <a:pt x="42" y="7"/>
                        <a:pt x="41" y="8"/>
                        <a:pt x="39" y="9"/>
                      </a:cubicBezTo>
                      <a:cubicBezTo>
                        <a:pt x="38" y="10"/>
                        <a:pt x="37" y="11"/>
                        <a:pt x="37" y="11"/>
                      </a:cubicBezTo>
                      <a:cubicBezTo>
                        <a:pt x="38" y="10"/>
                        <a:pt x="38" y="6"/>
                        <a:pt x="40" y="6"/>
                      </a:cubicBezTo>
                      <a:cubicBezTo>
                        <a:pt x="40" y="6"/>
                        <a:pt x="39" y="5"/>
                        <a:pt x="38" y="5"/>
                      </a:cubicBezTo>
                      <a:cubicBezTo>
                        <a:pt x="38" y="6"/>
                        <a:pt x="38" y="8"/>
                        <a:pt x="38" y="8"/>
                      </a:cubicBezTo>
                      <a:cubicBezTo>
                        <a:pt x="37" y="6"/>
                        <a:pt x="37" y="6"/>
                        <a:pt x="37" y="5"/>
                      </a:cubicBezTo>
                      <a:cubicBezTo>
                        <a:pt x="37" y="5"/>
                        <a:pt x="36" y="7"/>
                        <a:pt x="35" y="7"/>
                      </a:cubicBezTo>
                      <a:cubicBezTo>
                        <a:pt x="35" y="6"/>
                        <a:pt x="36" y="5"/>
                        <a:pt x="36" y="4"/>
                      </a:cubicBezTo>
                      <a:cubicBezTo>
                        <a:pt x="36" y="4"/>
                        <a:pt x="36" y="5"/>
                        <a:pt x="35" y="5"/>
                      </a:cubicBezTo>
                      <a:cubicBezTo>
                        <a:pt x="35" y="6"/>
                        <a:pt x="34" y="6"/>
                        <a:pt x="34" y="6"/>
                      </a:cubicBezTo>
                      <a:cubicBezTo>
                        <a:pt x="34" y="6"/>
                        <a:pt x="35" y="4"/>
                        <a:pt x="35" y="4"/>
                      </a:cubicBezTo>
                      <a:cubicBezTo>
                        <a:pt x="35" y="4"/>
                        <a:pt x="33" y="3"/>
                        <a:pt x="33" y="3"/>
                      </a:cubicBezTo>
                      <a:cubicBezTo>
                        <a:pt x="33" y="4"/>
                        <a:pt x="33" y="4"/>
                        <a:pt x="33" y="4"/>
                      </a:cubicBezTo>
                      <a:cubicBezTo>
                        <a:pt x="31" y="3"/>
                        <a:pt x="31" y="6"/>
                        <a:pt x="29" y="6"/>
                      </a:cubicBezTo>
                      <a:cubicBezTo>
                        <a:pt x="29" y="5"/>
                        <a:pt x="30" y="3"/>
                        <a:pt x="29" y="3"/>
                      </a:cubicBezTo>
                      <a:cubicBezTo>
                        <a:pt x="29" y="4"/>
                        <a:pt x="26" y="8"/>
                        <a:pt x="25" y="9"/>
                      </a:cubicBezTo>
                      <a:cubicBezTo>
                        <a:pt x="25" y="8"/>
                        <a:pt x="25" y="8"/>
                        <a:pt x="25" y="8"/>
                      </a:cubicBezTo>
                      <a:cubicBezTo>
                        <a:pt x="24" y="9"/>
                        <a:pt x="24" y="9"/>
                        <a:pt x="24" y="9"/>
                      </a:cubicBezTo>
                      <a:cubicBezTo>
                        <a:pt x="24" y="7"/>
                        <a:pt x="27" y="3"/>
                        <a:pt x="28" y="2"/>
                      </a:cubicBezTo>
                      <a:cubicBezTo>
                        <a:pt x="28" y="2"/>
                        <a:pt x="28" y="1"/>
                        <a:pt x="27" y="1"/>
                      </a:cubicBezTo>
                      <a:cubicBezTo>
                        <a:pt x="27" y="1"/>
                        <a:pt x="28" y="0"/>
                        <a:pt x="28" y="0"/>
                      </a:cubicBezTo>
                      <a:cubicBezTo>
                        <a:pt x="28" y="0"/>
                        <a:pt x="28" y="0"/>
                        <a:pt x="27" y="0"/>
                      </a:cubicBezTo>
                      <a:cubicBezTo>
                        <a:pt x="26" y="0"/>
                        <a:pt x="26" y="0"/>
                        <a:pt x="26" y="0"/>
                      </a:cubicBezTo>
                      <a:cubicBezTo>
                        <a:pt x="26" y="1"/>
                        <a:pt x="24" y="1"/>
                        <a:pt x="24" y="2"/>
                      </a:cubicBezTo>
                      <a:cubicBezTo>
                        <a:pt x="24" y="2"/>
                        <a:pt x="24" y="2"/>
                        <a:pt x="25" y="2"/>
                      </a:cubicBezTo>
                      <a:cubicBezTo>
                        <a:pt x="26" y="1"/>
                        <a:pt x="27" y="1"/>
                        <a:pt x="27" y="1"/>
                      </a:cubicBezTo>
                      <a:cubicBezTo>
                        <a:pt x="26" y="2"/>
                        <a:pt x="25" y="5"/>
                        <a:pt x="23" y="4"/>
                      </a:cubicBezTo>
                      <a:cubicBezTo>
                        <a:pt x="23" y="4"/>
                        <a:pt x="23" y="2"/>
                        <a:pt x="23" y="1"/>
                      </a:cubicBezTo>
                      <a:cubicBezTo>
                        <a:pt x="23" y="2"/>
                        <a:pt x="22" y="2"/>
                        <a:pt x="22" y="2"/>
                      </a:cubicBezTo>
                      <a:cubicBezTo>
                        <a:pt x="22" y="1"/>
                        <a:pt x="22" y="1"/>
                        <a:pt x="22" y="1"/>
                      </a:cubicBezTo>
                      <a:cubicBezTo>
                        <a:pt x="21" y="1"/>
                        <a:pt x="21" y="3"/>
                        <a:pt x="19" y="2"/>
                      </a:cubicBezTo>
                      <a:cubicBezTo>
                        <a:pt x="19" y="2"/>
                        <a:pt x="18" y="1"/>
                        <a:pt x="18" y="1"/>
                      </a:cubicBezTo>
                      <a:cubicBezTo>
                        <a:pt x="19" y="3"/>
                        <a:pt x="20" y="7"/>
                        <a:pt x="20" y="9"/>
                      </a:cubicBezTo>
                      <a:cubicBezTo>
                        <a:pt x="19" y="9"/>
                        <a:pt x="18" y="7"/>
                        <a:pt x="17" y="7"/>
                      </a:cubicBezTo>
                      <a:cubicBezTo>
                        <a:pt x="16" y="6"/>
                        <a:pt x="17" y="4"/>
                        <a:pt x="16" y="3"/>
                      </a:cubicBezTo>
                      <a:cubicBezTo>
                        <a:pt x="16" y="3"/>
                        <a:pt x="16" y="4"/>
                        <a:pt x="16" y="4"/>
                      </a:cubicBezTo>
                      <a:cubicBezTo>
                        <a:pt x="16" y="4"/>
                        <a:pt x="16" y="3"/>
                        <a:pt x="15" y="3"/>
                      </a:cubicBezTo>
                      <a:cubicBezTo>
                        <a:pt x="15" y="5"/>
                        <a:pt x="13" y="4"/>
                        <a:pt x="15" y="5"/>
                      </a:cubicBezTo>
                      <a:cubicBezTo>
                        <a:pt x="14" y="5"/>
                        <a:pt x="14" y="5"/>
                        <a:pt x="13" y="5"/>
                      </a:cubicBezTo>
                      <a:cubicBezTo>
                        <a:pt x="14" y="6"/>
                        <a:pt x="13" y="8"/>
                        <a:pt x="13" y="9"/>
                      </a:cubicBezTo>
                      <a:cubicBezTo>
                        <a:pt x="13" y="8"/>
                        <a:pt x="12" y="8"/>
                        <a:pt x="12" y="8"/>
                      </a:cubicBezTo>
                      <a:cubicBezTo>
                        <a:pt x="11" y="8"/>
                        <a:pt x="10" y="9"/>
                        <a:pt x="8" y="9"/>
                      </a:cubicBezTo>
                      <a:cubicBezTo>
                        <a:pt x="8" y="9"/>
                        <a:pt x="7" y="9"/>
                        <a:pt x="7" y="9"/>
                      </a:cubicBezTo>
                      <a:cubicBezTo>
                        <a:pt x="7" y="9"/>
                        <a:pt x="7" y="10"/>
                        <a:pt x="7" y="10"/>
                      </a:cubicBezTo>
                      <a:cubicBezTo>
                        <a:pt x="5" y="10"/>
                        <a:pt x="8" y="9"/>
                        <a:pt x="6" y="8"/>
                      </a:cubicBezTo>
                      <a:cubicBezTo>
                        <a:pt x="6" y="9"/>
                        <a:pt x="6" y="10"/>
                        <a:pt x="5" y="11"/>
                      </a:cubicBezTo>
                      <a:cubicBezTo>
                        <a:pt x="6" y="12"/>
                        <a:pt x="7" y="10"/>
                        <a:pt x="7" y="9"/>
                      </a:cubicBezTo>
                      <a:cubicBezTo>
                        <a:pt x="8" y="11"/>
                        <a:pt x="8" y="13"/>
                        <a:pt x="8" y="14"/>
                      </a:cubicBezTo>
                      <a:cubicBezTo>
                        <a:pt x="7" y="15"/>
                        <a:pt x="7" y="14"/>
                        <a:pt x="7" y="14"/>
                      </a:cubicBezTo>
                      <a:cubicBezTo>
                        <a:pt x="5" y="16"/>
                        <a:pt x="8" y="17"/>
                        <a:pt x="6" y="18"/>
                      </a:cubicBezTo>
                      <a:cubicBezTo>
                        <a:pt x="4" y="18"/>
                        <a:pt x="4" y="17"/>
                        <a:pt x="3" y="16"/>
                      </a:cubicBezTo>
                      <a:cubicBezTo>
                        <a:pt x="4" y="15"/>
                        <a:pt x="5" y="16"/>
                        <a:pt x="5" y="15"/>
                      </a:cubicBezTo>
                      <a:cubicBezTo>
                        <a:pt x="4" y="15"/>
                        <a:pt x="4" y="15"/>
                        <a:pt x="4" y="15"/>
                      </a:cubicBezTo>
                      <a:cubicBezTo>
                        <a:pt x="4" y="15"/>
                        <a:pt x="4" y="14"/>
                        <a:pt x="5" y="14"/>
                      </a:cubicBezTo>
                      <a:cubicBezTo>
                        <a:pt x="4" y="14"/>
                        <a:pt x="2" y="17"/>
                        <a:pt x="1" y="18"/>
                      </a:cubicBezTo>
                      <a:cubicBezTo>
                        <a:pt x="1" y="19"/>
                        <a:pt x="1" y="20"/>
                        <a:pt x="1" y="19"/>
                      </a:cubicBezTo>
                      <a:cubicBezTo>
                        <a:pt x="1" y="19"/>
                        <a:pt x="1" y="19"/>
                        <a:pt x="1" y="19"/>
                      </a:cubicBezTo>
                      <a:cubicBezTo>
                        <a:pt x="2" y="19"/>
                        <a:pt x="2" y="20"/>
                        <a:pt x="3" y="20"/>
                      </a:cubicBezTo>
                      <a:cubicBezTo>
                        <a:pt x="3" y="21"/>
                        <a:pt x="3" y="22"/>
                        <a:pt x="3" y="23"/>
                      </a:cubicBezTo>
                      <a:cubicBezTo>
                        <a:pt x="1" y="22"/>
                        <a:pt x="1" y="22"/>
                        <a:pt x="1" y="22"/>
                      </a:cubicBezTo>
                      <a:cubicBezTo>
                        <a:pt x="2" y="23"/>
                        <a:pt x="2" y="22"/>
                        <a:pt x="2" y="22"/>
                      </a:cubicBezTo>
                      <a:cubicBezTo>
                        <a:pt x="2" y="22"/>
                        <a:pt x="0" y="23"/>
                        <a:pt x="1" y="24"/>
                      </a:cubicBezTo>
                      <a:cubicBezTo>
                        <a:pt x="2" y="23"/>
                        <a:pt x="2" y="23"/>
                        <a:pt x="2" y="23"/>
                      </a:cubicBezTo>
                      <a:cubicBezTo>
                        <a:pt x="3" y="24"/>
                        <a:pt x="4" y="25"/>
                        <a:pt x="3" y="26"/>
                      </a:cubicBezTo>
                      <a:cubicBezTo>
                        <a:pt x="4" y="26"/>
                        <a:pt x="3" y="26"/>
                        <a:pt x="4" y="26"/>
                      </a:cubicBezTo>
                      <a:cubicBezTo>
                        <a:pt x="3" y="26"/>
                        <a:pt x="5" y="24"/>
                        <a:pt x="3" y="24"/>
                      </a:cubicBezTo>
                      <a:cubicBezTo>
                        <a:pt x="5" y="24"/>
                        <a:pt x="4" y="23"/>
                        <a:pt x="6" y="23"/>
                      </a:cubicBezTo>
                      <a:cubicBezTo>
                        <a:pt x="5" y="23"/>
                        <a:pt x="5" y="23"/>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4" y="22"/>
                      </a:cubicBezTo>
                      <a:cubicBezTo>
                        <a:pt x="4" y="21"/>
                        <a:pt x="4" y="20"/>
                        <a:pt x="4" y="20"/>
                      </a:cubicBezTo>
                      <a:cubicBezTo>
                        <a:pt x="4" y="20"/>
                        <a:pt x="4" y="20"/>
                        <a:pt x="5" y="20"/>
                      </a:cubicBezTo>
                      <a:cubicBezTo>
                        <a:pt x="5" y="19"/>
                        <a:pt x="5" y="19"/>
                        <a:pt x="5" y="19"/>
                      </a:cubicBezTo>
                      <a:cubicBezTo>
                        <a:pt x="5" y="20"/>
                        <a:pt x="6" y="19"/>
                        <a:pt x="6" y="20"/>
                      </a:cubicBezTo>
                      <a:cubicBezTo>
                        <a:pt x="7" y="20"/>
                        <a:pt x="7" y="20"/>
                        <a:pt x="7" y="20"/>
                      </a:cubicBezTo>
                      <a:cubicBezTo>
                        <a:pt x="8" y="19"/>
                        <a:pt x="8" y="19"/>
                        <a:pt x="8" y="19"/>
                      </a:cubicBezTo>
                      <a:cubicBezTo>
                        <a:pt x="8" y="18"/>
                        <a:pt x="8" y="17"/>
                        <a:pt x="8" y="18"/>
                      </a:cubicBezTo>
                      <a:cubicBezTo>
                        <a:pt x="8" y="18"/>
                        <a:pt x="9" y="16"/>
                        <a:pt x="9" y="16"/>
                      </a:cubicBezTo>
                      <a:cubicBezTo>
                        <a:pt x="9" y="17"/>
                        <a:pt x="9" y="17"/>
                        <a:pt x="9" y="17"/>
                      </a:cubicBezTo>
                      <a:cubicBezTo>
                        <a:pt x="10" y="16"/>
                        <a:pt x="10" y="14"/>
                        <a:pt x="12" y="14"/>
                      </a:cubicBezTo>
                      <a:cubicBezTo>
                        <a:pt x="12" y="14"/>
                        <a:pt x="12" y="13"/>
                        <a:pt x="13" y="13"/>
                      </a:cubicBezTo>
                      <a:cubicBezTo>
                        <a:pt x="14" y="14"/>
                        <a:pt x="14" y="14"/>
                        <a:pt x="14" y="14"/>
                      </a:cubicBezTo>
                      <a:cubicBezTo>
                        <a:pt x="14" y="13"/>
                        <a:pt x="15" y="14"/>
                        <a:pt x="15" y="13"/>
                      </a:cubicBezTo>
                      <a:cubicBezTo>
                        <a:pt x="17" y="14"/>
                        <a:pt x="18" y="12"/>
                        <a:pt x="19" y="12"/>
                      </a:cubicBezTo>
                      <a:cubicBezTo>
                        <a:pt x="19" y="11"/>
                        <a:pt x="19" y="11"/>
                        <a:pt x="19" y="11"/>
                      </a:cubicBezTo>
                      <a:cubicBezTo>
                        <a:pt x="19" y="11"/>
                        <a:pt x="20" y="11"/>
                        <a:pt x="21" y="10"/>
                      </a:cubicBezTo>
                      <a:cubicBezTo>
                        <a:pt x="20" y="10"/>
                        <a:pt x="20" y="10"/>
                        <a:pt x="20" y="10"/>
                      </a:cubicBezTo>
                      <a:cubicBezTo>
                        <a:pt x="21" y="9"/>
                        <a:pt x="22" y="10"/>
                        <a:pt x="24" y="10"/>
                      </a:cubicBezTo>
                      <a:cubicBezTo>
                        <a:pt x="24" y="10"/>
                        <a:pt x="23" y="10"/>
                        <a:pt x="23" y="10"/>
                      </a:cubicBezTo>
                      <a:cubicBezTo>
                        <a:pt x="24" y="11"/>
                        <a:pt x="24" y="11"/>
                        <a:pt x="25" y="10"/>
                      </a:cubicBezTo>
                      <a:cubicBezTo>
                        <a:pt x="26" y="10"/>
                        <a:pt x="27" y="10"/>
                        <a:pt x="27" y="10"/>
                      </a:cubicBezTo>
                      <a:cubicBezTo>
                        <a:pt x="28" y="10"/>
                        <a:pt x="28" y="10"/>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9" y="11"/>
                        <a:pt x="29" y="11"/>
                      </a:cubicBezTo>
                      <a:cubicBezTo>
                        <a:pt x="29" y="12"/>
                        <a:pt x="29" y="12"/>
                        <a:pt x="29" y="12"/>
                      </a:cubicBezTo>
                      <a:cubicBezTo>
                        <a:pt x="29" y="12"/>
                        <a:pt x="29" y="12"/>
                        <a:pt x="29" y="12"/>
                      </a:cubicBezTo>
                      <a:cubicBezTo>
                        <a:pt x="30" y="12"/>
                        <a:pt x="30" y="11"/>
                        <a:pt x="30" y="10"/>
                      </a:cubicBezTo>
                      <a:cubicBezTo>
                        <a:pt x="30" y="10"/>
                        <a:pt x="30" y="10"/>
                        <a:pt x="30" y="10"/>
                      </a:cubicBezTo>
                      <a:cubicBezTo>
                        <a:pt x="30" y="12"/>
                        <a:pt x="31" y="10"/>
                        <a:pt x="31" y="12"/>
                      </a:cubicBezTo>
                      <a:cubicBezTo>
                        <a:pt x="32" y="11"/>
                        <a:pt x="33" y="12"/>
                        <a:pt x="34" y="10"/>
                      </a:cubicBezTo>
                      <a:cubicBezTo>
                        <a:pt x="34" y="10"/>
                        <a:pt x="34" y="11"/>
                        <a:pt x="34" y="10"/>
                      </a:cubicBezTo>
                      <a:cubicBezTo>
                        <a:pt x="34" y="11"/>
                        <a:pt x="35" y="11"/>
                        <a:pt x="35" y="11"/>
                      </a:cubicBezTo>
                      <a:cubicBezTo>
                        <a:pt x="35" y="12"/>
                        <a:pt x="35" y="12"/>
                        <a:pt x="35" y="12"/>
                      </a:cubicBezTo>
                      <a:cubicBezTo>
                        <a:pt x="37" y="11"/>
                        <a:pt x="37" y="11"/>
                        <a:pt x="37" y="11"/>
                      </a:cubicBezTo>
                      <a:cubicBezTo>
                        <a:pt x="37" y="12"/>
                        <a:pt x="37" y="12"/>
                        <a:pt x="36" y="13"/>
                      </a:cubicBezTo>
                      <a:cubicBezTo>
                        <a:pt x="38" y="12"/>
                        <a:pt x="37" y="13"/>
                        <a:pt x="39" y="13"/>
                      </a:cubicBezTo>
                      <a:cubicBezTo>
                        <a:pt x="38" y="13"/>
                        <a:pt x="38" y="13"/>
                        <a:pt x="38" y="13"/>
                      </a:cubicBezTo>
                      <a:cubicBezTo>
                        <a:pt x="39" y="13"/>
                        <a:pt x="40" y="13"/>
                        <a:pt x="40" y="14"/>
                      </a:cubicBezTo>
                      <a:cubicBezTo>
                        <a:pt x="40" y="14"/>
                        <a:pt x="41" y="15"/>
                        <a:pt x="42" y="16"/>
                      </a:cubicBezTo>
                      <a:cubicBezTo>
                        <a:pt x="43" y="17"/>
                        <a:pt x="44" y="18"/>
                        <a:pt x="44" y="19"/>
                      </a:cubicBezTo>
                      <a:cubicBezTo>
                        <a:pt x="46" y="17"/>
                        <a:pt x="44" y="21"/>
                        <a:pt x="46" y="20"/>
                      </a:cubicBezTo>
                      <a:cubicBezTo>
                        <a:pt x="46" y="20"/>
                        <a:pt x="46" y="21"/>
                        <a:pt x="45" y="21"/>
                      </a:cubicBezTo>
                      <a:cubicBezTo>
                        <a:pt x="46" y="21"/>
                        <a:pt x="46" y="23"/>
                        <a:pt x="47" y="22"/>
                      </a:cubicBezTo>
                      <a:cubicBezTo>
                        <a:pt x="47" y="23"/>
                        <a:pt x="46" y="23"/>
                        <a:pt x="46" y="23"/>
                      </a:cubicBezTo>
                      <a:cubicBezTo>
                        <a:pt x="46" y="23"/>
                        <a:pt x="47" y="23"/>
                        <a:pt x="47" y="23"/>
                      </a:cubicBezTo>
                      <a:cubicBezTo>
                        <a:pt x="47" y="24"/>
                        <a:pt x="46" y="23"/>
                        <a:pt x="46" y="23"/>
                      </a:cubicBezTo>
                      <a:cubicBezTo>
                        <a:pt x="47" y="24"/>
                        <a:pt x="48" y="23"/>
                        <a:pt x="50" y="23"/>
                      </a:cubicBezTo>
                      <a:cubicBezTo>
                        <a:pt x="49" y="24"/>
                        <a:pt x="50" y="24"/>
                        <a:pt x="51" y="24"/>
                      </a:cubicBezTo>
                      <a:cubicBezTo>
                        <a:pt x="50" y="24"/>
                        <a:pt x="50" y="25"/>
                        <a:pt x="50" y="24"/>
                      </a:cubicBezTo>
                      <a:cubicBezTo>
                        <a:pt x="50" y="25"/>
                        <a:pt x="51" y="27"/>
                        <a:pt x="52" y="26"/>
                      </a:cubicBezTo>
                      <a:cubicBezTo>
                        <a:pt x="52" y="26"/>
                        <a:pt x="52" y="27"/>
                        <a:pt x="52" y="27"/>
                      </a:cubicBezTo>
                      <a:cubicBezTo>
                        <a:pt x="53" y="28"/>
                        <a:pt x="53" y="28"/>
                        <a:pt x="53" y="29"/>
                      </a:cubicBezTo>
                      <a:cubicBezTo>
                        <a:pt x="53" y="28"/>
                        <a:pt x="53" y="28"/>
                        <a:pt x="53" y="28"/>
                      </a:cubicBezTo>
                      <a:cubicBezTo>
                        <a:pt x="55" y="28"/>
                        <a:pt x="54" y="29"/>
                        <a:pt x="54" y="30"/>
                      </a:cubicBezTo>
                      <a:cubicBezTo>
                        <a:pt x="54" y="30"/>
                        <a:pt x="54" y="30"/>
                        <a:pt x="54" y="30"/>
                      </a:cubicBezTo>
                      <a:cubicBezTo>
                        <a:pt x="54" y="32"/>
                        <a:pt x="55" y="30"/>
                        <a:pt x="55" y="32"/>
                      </a:cubicBezTo>
                      <a:cubicBezTo>
                        <a:pt x="56" y="32"/>
                        <a:pt x="56" y="32"/>
                        <a:pt x="56" y="32"/>
                      </a:cubicBezTo>
                      <a:cubicBezTo>
                        <a:pt x="58" y="31"/>
                        <a:pt x="55" y="34"/>
                        <a:pt x="56" y="35"/>
                      </a:cubicBezTo>
                      <a:cubicBezTo>
                        <a:pt x="57" y="34"/>
                        <a:pt x="57" y="34"/>
                        <a:pt x="57" y="34"/>
                      </a:cubicBezTo>
                      <a:cubicBezTo>
                        <a:pt x="58" y="35"/>
                        <a:pt x="55" y="37"/>
                        <a:pt x="55" y="37"/>
                      </a:cubicBezTo>
                      <a:cubicBezTo>
                        <a:pt x="54" y="37"/>
                        <a:pt x="54" y="37"/>
                        <a:pt x="54" y="37"/>
                      </a:cubicBezTo>
                      <a:cubicBezTo>
                        <a:pt x="53" y="39"/>
                        <a:pt x="55" y="37"/>
                        <a:pt x="56" y="38"/>
                      </a:cubicBezTo>
                      <a:cubicBezTo>
                        <a:pt x="55" y="38"/>
                        <a:pt x="54" y="38"/>
                        <a:pt x="54" y="39"/>
                      </a:cubicBezTo>
                      <a:cubicBezTo>
                        <a:pt x="54" y="39"/>
                        <a:pt x="57" y="40"/>
                        <a:pt x="56" y="42"/>
                      </a:cubicBezTo>
                      <a:cubicBezTo>
                        <a:pt x="56" y="41"/>
                        <a:pt x="57" y="41"/>
                        <a:pt x="57" y="41"/>
                      </a:cubicBezTo>
                      <a:cubicBezTo>
                        <a:pt x="58" y="42"/>
                        <a:pt x="56" y="44"/>
                        <a:pt x="57" y="44"/>
                      </a:cubicBezTo>
                      <a:cubicBezTo>
                        <a:pt x="57" y="45"/>
                        <a:pt x="57" y="45"/>
                        <a:pt x="57" y="45"/>
                      </a:cubicBezTo>
                      <a:cubicBezTo>
                        <a:pt x="58" y="45"/>
                        <a:pt x="58" y="47"/>
                        <a:pt x="59" y="47"/>
                      </a:cubicBezTo>
                      <a:cubicBezTo>
                        <a:pt x="57" y="47"/>
                        <a:pt x="58" y="48"/>
                        <a:pt x="58" y="49"/>
                      </a:cubicBezTo>
                      <a:cubicBezTo>
                        <a:pt x="58" y="50"/>
                        <a:pt x="59" y="51"/>
                        <a:pt x="57" y="51"/>
                      </a:cubicBezTo>
                      <a:cubicBezTo>
                        <a:pt x="57" y="51"/>
                        <a:pt x="57" y="51"/>
                        <a:pt x="57" y="52"/>
                      </a:cubicBezTo>
                      <a:cubicBezTo>
                        <a:pt x="57" y="52"/>
                        <a:pt x="57" y="53"/>
                        <a:pt x="57" y="53"/>
                      </a:cubicBezTo>
                      <a:cubicBezTo>
                        <a:pt x="57" y="52"/>
                        <a:pt x="57" y="52"/>
                        <a:pt x="57" y="52"/>
                      </a:cubicBezTo>
                      <a:cubicBezTo>
                        <a:pt x="57" y="54"/>
                        <a:pt x="57" y="54"/>
                        <a:pt x="58" y="55"/>
                      </a:cubicBezTo>
                      <a:cubicBezTo>
                        <a:pt x="58" y="55"/>
                        <a:pt x="58" y="55"/>
                        <a:pt x="57" y="55"/>
                      </a:cubicBezTo>
                      <a:cubicBezTo>
                        <a:pt x="56" y="56"/>
                        <a:pt x="57" y="56"/>
                        <a:pt x="58" y="58"/>
                      </a:cubicBezTo>
                      <a:cubicBezTo>
                        <a:pt x="57" y="58"/>
                        <a:pt x="57" y="58"/>
                        <a:pt x="57" y="58"/>
                      </a:cubicBezTo>
                      <a:cubicBezTo>
                        <a:pt x="57" y="59"/>
                        <a:pt x="55" y="60"/>
                        <a:pt x="55" y="62"/>
                      </a:cubicBezTo>
                      <a:cubicBezTo>
                        <a:pt x="55" y="62"/>
                        <a:pt x="55" y="62"/>
                        <a:pt x="55" y="61"/>
                      </a:cubicBezTo>
                      <a:cubicBezTo>
                        <a:pt x="55" y="63"/>
                        <a:pt x="54" y="63"/>
                        <a:pt x="53" y="64"/>
                      </a:cubicBezTo>
                      <a:cubicBezTo>
                        <a:pt x="52" y="64"/>
                        <a:pt x="51" y="65"/>
                        <a:pt x="53" y="66"/>
                      </a:cubicBezTo>
                      <a:cubicBezTo>
                        <a:pt x="53" y="68"/>
                        <a:pt x="53" y="68"/>
                        <a:pt x="53" y="68"/>
                      </a:cubicBezTo>
                      <a:cubicBezTo>
                        <a:pt x="54" y="67"/>
                        <a:pt x="54" y="69"/>
                        <a:pt x="55" y="69"/>
                      </a:cubicBezTo>
                      <a:cubicBezTo>
                        <a:pt x="54" y="70"/>
                        <a:pt x="53" y="69"/>
                        <a:pt x="53" y="69"/>
                      </a:cubicBezTo>
                      <a:cubicBezTo>
                        <a:pt x="53" y="69"/>
                        <a:pt x="53" y="69"/>
                        <a:pt x="53" y="69"/>
                      </a:cubicBezTo>
                      <a:cubicBezTo>
                        <a:pt x="52" y="67"/>
                        <a:pt x="51" y="70"/>
                        <a:pt x="50" y="69"/>
                      </a:cubicBezTo>
                      <a:cubicBezTo>
                        <a:pt x="48" y="71"/>
                        <a:pt x="45" y="72"/>
                        <a:pt x="43" y="73"/>
                      </a:cubicBezTo>
                      <a:cubicBezTo>
                        <a:pt x="43" y="74"/>
                        <a:pt x="43" y="74"/>
                        <a:pt x="43" y="74"/>
                      </a:cubicBezTo>
                      <a:cubicBezTo>
                        <a:pt x="42" y="74"/>
                        <a:pt x="42" y="74"/>
                        <a:pt x="42" y="74"/>
                      </a:cubicBezTo>
                      <a:cubicBezTo>
                        <a:pt x="42" y="74"/>
                        <a:pt x="42" y="73"/>
                        <a:pt x="42" y="73"/>
                      </a:cubicBezTo>
                      <a:cubicBezTo>
                        <a:pt x="42" y="72"/>
                        <a:pt x="41" y="74"/>
                        <a:pt x="41" y="74"/>
                      </a:cubicBezTo>
                      <a:cubicBezTo>
                        <a:pt x="40" y="74"/>
                        <a:pt x="42" y="73"/>
                        <a:pt x="41" y="73"/>
                      </a:cubicBezTo>
                      <a:cubicBezTo>
                        <a:pt x="41" y="73"/>
                        <a:pt x="41" y="73"/>
                        <a:pt x="41" y="73"/>
                      </a:cubicBezTo>
                      <a:cubicBezTo>
                        <a:pt x="41" y="73"/>
                        <a:pt x="41" y="73"/>
                        <a:pt x="41" y="73"/>
                      </a:cubicBezTo>
                      <a:cubicBezTo>
                        <a:pt x="40" y="74"/>
                        <a:pt x="41" y="74"/>
                        <a:pt x="40" y="74"/>
                      </a:cubicBezTo>
                      <a:cubicBezTo>
                        <a:pt x="39" y="74"/>
                        <a:pt x="39" y="74"/>
                        <a:pt x="39" y="74"/>
                      </a:cubicBezTo>
                      <a:cubicBezTo>
                        <a:pt x="39" y="73"/>
                        <a:pt x="39" y="73"/>
                        <a:pt x="39" y="74"/>
                      </a:cubicBezTo>
                      <a:cubicBezTo>
                        <a:pt x="39" y="74"/>
                        <a:pt x="37" y="74"/>
                        <a:pt x="37" y="74"/>
                      </a:cubicBezTo>
                      <a:cubicBezTo>
                        <a:pt x="38" y="75"/>
                        <a:pt x="38" y="75"/>
                        <a:pt x="38" y="75"/>
                      </a:cubicBezTo>
                      <a:cubicBezTo>
                        <a:pt x="38" y="75"/>
                        <a:pt x="37" y="75"/>
                        <a:pt x="38" y="76"/>
                      </a:cubicBezTo>
                      <a:cubicBezTo>
                        <a:pt x="37" y="74"/>
                        <a:pt x="33" y="75"/>
                        <a:pt x="32" y="75"/>
                      </a:cubicBezTo>
                      <a:cubicBezTo>
                        <a:pt x="31" y="75"/>
                        <a:pt x="30" y="75"/>
                        <a:pt x="29" y="75"/>
                      </a:cubicBezTo>
                      <a:cubicBezTo>
                        <a:pt x="30" y="75"/>
                        <a:pt x="29" y="76"/>
                        <a:pt x="29" y="76"/>
                      </a:cubicBezTo>
                      <a:cubicBezTo>
                        <a:pt x="30" y="73"/>
                        <a:pt x="27" y="74"/>
                        <a:pt x="27" y="72"/>
                      </a:cubicBezTo>
                      <a:cubicBezTo>
                        <a:pt x="27" y="74"/>
                        <a:pt x="25" y="72"/>
                        <a:pt x="25" y="74"/>
                      </a:cubicBezTo>
                      <a:cubicBezTo>
                        <a:pt x="24" y="73"/>
                        <a:pt x="25" y="73"/>
                        <a:pt x="25" y="72"/>
                      </a:cubicBezTo>
                      <a:cubicBezTo>
                        <a:pt x="23" y="72"/>
                        <a:pt x="22" y="70"/>
                        <a:pt x="20" y="69"/>
                      </a:cubicBezTo>
                      <a:cubicBezTo>
                        <a:pt x="20" y="69"/>
                        <a:pt x="20" y="70"/>
                        <a:pt x="19" y="70"/>
                      </a:cubicBezTo>
                      <a:cubicBezTo>
                        <a:pt x="19" y="68"/>
                        <a:pt x="19" y="68"/>
                        <a:pt x="19" y="68"/>
                      </a:cubicBezTo>
                      <a:cubicBezTo>
                        <a:pt x="19" y="68"/>
                        <a:pt x="18" y="69"/>
                        <a:pt x="18" y="68"/>
                      </a:cubicBezTo>
                      <a:cubicBezTo>
                        <a:pt x="18" y="68"/>
                        <a:pt x="18" y="69"/>
                        <a:pt x="17" y="69"/>
                      </a:cubicBezTo>
                      <a:cubicBezTo>
                        <a:pt x="16" y="67"/>
                        <a:pt x="14" y="66"/>
                        <a:pt x="13" y="64"/>
                      </a:cubicBezTo>
                      <a:cubicBezTo>
                        <a:pt x="11" y="63"/>
                        <a:pt x="10" y="61"/>
                        <a:pt x="10" y="58"/>
                      </a:cubicBezTo>
                      <a:cubicBezTo>
                        <a:pt x="9" y="59"/>
                        <a:pt x="9" y="59"/>
                        <a:pt x="9" y="58"/>
                      </a:cubicBezTo>
                      <a:cubicBezTo>
                        <a:pt x="9" y="59"/>
                        <a:pt x="8" y="59"/>
                        <a:pt x="8" y="59"/>
                      </a:cubicBezTo>
                      <a:cubicBezTo>
                        <a:pt x="8" y="59"/>
                        <a:pt x="8" y="57"/>
                        <a:pt x="8" y="57"/>
                      </a:cubicBezTo>
                      <a:cubicBezTo>
                        <a:pt x="7" y="57"/>
                        <a:pt x="7" y="55"/>
                        <a:pt x="6" y="56"/>
                      </a:cubicBezTo>
                      <a:cubicBezTo>
                        <a:pt x="6" y="56"/>
                        <a:pt x="6" y="56"/>
                        <a:pt x="6" y="56"/>
                      </a:cubicBezTo>
                      <a:cubicBezTo>
                        <a:pt x="4" y="56"/>
                        <a:pt x="4" y="59"/>
                        <a:pt x="2" y="60"/>
                      </a:cubicBezTo>
                      <a:cubicBezTo>
                        <a:pt x="4" y="60"/>
                        <a:pt x="2" y="63"/>
                        <a:pt x="4" y="63"/>
                      </a:cubicBezTo>
                      <a:cubicBezTo>
                        <a:pt x="4" y="64"/>
                        <a:pt x="4" y="63"/>
                        <a:pt x="4" y="64"/>
                      </a:cubicBezTo>
                      <a:cubicBezTo>
                        <a:pt x="4" y="64"/>
                        <a:pt x="5" y="64"/>
                        <a:pt x="5" y="65"/>
                      </a:cubicBezTo>
                      <a:cubicBezTo>
                        <a:pt x="5" y="65"/>
                        <a:pt x="5" y="65"/>
                        <a:pt x="5" y="65"/>
                      </a:cubicBezTo>
                      <a:cubicBezTo>
                        <a:pt x="7" y="67"/>
                        <a:pt x="7" y="68"/>
                        <a:pt x="9" y="71"/>
                      </a:cubicBezTo>
                      <a:cubicBezTo>
                        <a:pt x="9" y="70"/>
                        <a:pt x="9" y="70"/>
                        <a:pt x="9" y="70"/>
                      </a:cubicBezTo>
                      <a:cubicBezTo>
                        <a:pt x="9" y="70"/>
                        <a:pt x="9" y="71"/>
                        <a:pt x="9" y="71"/>
                      </a:cubicBezTo>
                      <a:cubicBezTo>
                        <a:pt x="11" y="71"/>
                        <a:pt x="8" y="70"/>
                        <a:pt x="10" y="69"/>
                      </a:cubicBezTo>
                      <a:cubicBezTo>
                        <a:pt x="9" y="71"/>
                        <a:pt x="13" y="72"/>
                        <a:pt x="12" y="74"/>
                      </a:cubicBezTo>
                      <a:cubicBezTo>
                        <a:pt x="13" y="75"/>
                        <a:pt x="12" y="73"/>
                        <a:pt x="13" y="74"/>
                      </a:cubicBezTo>
                      <a:cubicBezTo>
                        <a:pt x="13" y="74"/>
                        <a:pt x="13" y="74"/>
                        <a:pt x="13" y="74"/>
                      </a:cubicBezTo>
                      <a:cubicBezTo>
                        <a:pt x="14" y="74"/>
                        <a:pt x="14" y="74"/>
                        <a:pt x="14" y="74"/>
                      </a:cubicBezTo>
                      <a:cubicBezTo>
                        <a:pt x="14" y="74"/>
                        <a:pt x="14" y="75"/>
                        <a:pt x="14" y="75"/>
                      </a:cubicBezTo>
                      <a:cubicBezTo>
                        <a:pt x="14" y="75"/>
                        <a:pt x="13" y="75"/>
                        <a:pt x="13" y="75"/>
                      </a:cubicBezTo>
                      <a:cubicBezTo>
                        <a:pt x="13" y="76"/>
                        <a:pt x="15" y="76"/>
                        <a:pt x="15" y="77"/>
                      </a:cubicBezTo>
                      <a:cubicBezTo>
                        <a:pt x="15" y="77"/>
                        <a:pt x="15" y="76"/>
                        <a:pt x="15" y="76"/>
                      </a:cubicBezTo>
                      <a:cubicBezTo>
                        <a:pt x="17" y="77"/>
                        <a:pt x="20" y="79"/>
                        <a:pt x="23" y="79"/>
                      </a:cubicBezTo>
                      <a:cubicBezTo>
                        <a:pt x="23" y="79"/>
                        <a:pt x="23" y="79"/>
                        <a:pt x="23" y="79"/>
                      </a:cubicBezTo>
                      <a:cubicBezTo>
                        <a:pt x="25" y="79"/>
                        <a:pt x="24" y="80"/>
                        <a:pt x="26" y="80"/>
                      </a:cubicBezTo>
                      <a:cubicBezTo>
                        <a:pt x="26" y="80"/>
                        <a:pt x="26" y="80"/>
                        <a:pt x="26" y="80"/>
                      </a:cubicBezTo>
                      <a:cubicBezTo>
                        <a:pt x="27" y="80"/>
                        <a:pt x="28" y="80"/>
                        <a:pt x="28" y="80"/>
                      </a:cubicBezTo>
                      <a:cubicBezTo>
                        <a:pt x="27" y="80"/>
                        <a:pt x="29" y="81"/>
                        <a:pt x="28" y="82"/>
                      </a:cubicBezTo>
                      <a:cubicBezTo>
                        <a:pt x="30" y="81"/>
                        <a:pt x="29" y="81"/>
                        <a:pt x="31" y="80"/>
                      </a:cubicBezTo>
                      <a:cubicBezTo>
                        <a:pt x="31" y="80"/>
                        <a:pt x="31" y="80"/>
                        <a:pt x="31" y="80"/>
                      </a:cubicBezTo>
                      <a:cubicBezTo>
                        <a:pt x="32" y="80"/>
                        <a:pt x="32" y="80"/>
                        <a:pt x="33" y="79"/>
                      </a:cubicBezTo>
                      <a:cubicBezTo>
                        <a:pt x="32" y="80"/>
                        <a:pt x="33" y="81"/>
                        <a:pt x="32" y="81"/>
                      </a:cubicBezTo>
                      <a:cubicBezTo>
                        <a:pt x="35" y="83"/>
                        <a:pt x="36" y="80"/>
                        <a:pt x="37" y="82"/>
                      </a:cubicBezTo>
                      <a:cubicBezTo>
                        <a:pt x="38" y="80"/>
                        <a:pt x="35" y="81"/>
                        <a:pt x="36" y="81"/>
                      </a:cubicBezTo>
                      <a:cubicBezTo>
                        <a:pt x="35" y="80"/>
                        <a:pt x="36" y="79"/>
                        <a:pt x="37" y="79"/>
                      </a:cubicBezTo>
                      <a:cubicBezTo>
                        <a:pt x="38" y="79"/>
                        <a:pt x="38" y="82"/>
                        <a:pt x="40" y="82"/>
                      </a:cubicBezTo>
                      <a:cubicBezTo>
                        <a:pt x="40" y="82"/>
                        <a:pt x="40" y="82"/>
                        <a:pt x="40" y="82"/>
                      </a:cubicBezTo>
                      <a:cubicBezTo>
                        <a:pt x="41" y="82"/>
                        <a:pt x="41" y="81"/>
                        <a:pt x="42" y="82"/>
                      </a:cubicBezTo>
                      <a:cubicBezTo>
                        <a:pt x="43" y="80"/>
                        <a:pt x="44" y="81"/>
                        <a:pt x="43" y="80"/>
                      </a:cubicBezTo>
                      <a:cubicBezTo>
                        <a:pt x="43" y="80"/>
                        <a:pt x="42" y="81"/>
                        <a:pt x="42" y="80"/>
                      </a:cubicBezTo>
                      <a:cubicBezTo>
                        <a:pt x="43" y="80"/>
                        <a:pt x="43" y="78"/>
                        <a:pt x="45" y="78"/>
                      </a:cubicBezTo>
                      <a:cubicBezTo>
                        <a:pt x="45" y="79"/>
                        <a:pt x="44" y="79"/>
                        <a:pt x="44" y="79"/>
                      </a:cubicBezTo>
                      <a:cubicBezTo>
                        <a:pt x="45" y="80"/>
                        <a:pt x="45" y="79"/>
                        <a:pt x="45" y="79"/>
                      </a:cubicBezTo>
                      <a:cubicBezTo>
                        <a:pt x="46" y="81"/>
                        <a:pt x="44" y="80"/>
                        <a:pt x="43" y="82"/>
                      </a:cubicBezTo>
                      <a:cubicBezTo>
                        <a:pt x="43" y="82"/>
                        <a:pt x="44" y="80"/>
                        <a:pt x="44" y="82"/>
                      </a:cubicBezTo>
                      <a:cubicBezTo>
                        <a:pt x="44" y="79"/>
                        <a:pt x="46" y="81"/>
                        <a:pt x="47" y="79"/>
                      </a:cubicBezTo>
                      <a:cubicBezTo>
                        <a:pt x="47" y="80"/>
                        <a:pt x="47" y="80"/>
                        <a:pt x="47" y="80"/>
                      </a:cubicBezTo>
                      <a:cubicBezTo>
                        <a:pt x="47" y="80"/>
                        <a:pt x="48" y="79"/>
                        <a:pt x="48" y="79"/>
                      </a:cubicBezTo>
                      <a:cubicBezTo>
                        <a:pt x="48" y="81"/>
                        <a:pt x="48" y="81"/>
                        <a:pt x="48" y="81"/>
                      </a:cubicBezTo>
                      <a:cubicBezTo>
                        <a:pt x="48" y="79"/>
                        <a:pt x="50" y="81"/>
                        <a:pt x="51" y="79"/>
                      </a:cubicBezTo>
                      <a:cubicBezTo>
                        <a:pt x="49" y="81"/>
                        <a:pt x="50" y="79"/>
                        <a:pt x="49" y="79"/>
                      </a:cubicBezTo>
                      <a:cubicBezTo>
                        <a:pt x="50" y="76"/>
                        <a:pt x="51" y="80"/>
                        <a:pt x="54" y="78"/>
                      </a:cubicBezTo>
                      <a:cubicBezTo>
                        <a:pt x="54" y="78"/>
                        <a:pt x="52" y="78"/>
                        <a:pt x="52" y="78"/>
                      </a:cubicBezTo>
                      <a:cubicBezTo>
                        <a:pt x="53" y="77"/>
                        <a:pt x="54" y="77"/>
                        <a:pt x="54" y="77"/>
                      </a:cubicBezTo>
                      <a:cubicBezTo>
                        <a:pt x="56" y="76"/>
                        <a:pt x="54" y="77"/>
                        <a:pt x="54" y="76"/>
                      </a:cubicBezTo>
                      <a:cubicBezTo>
                        <a:pt x="55" y="76"/>
                        <a:pt x="54" y="75"/>
                        <a:pt x="55" y="74"/>
                      </a:cubicBezTo>
                      <a:cubicBezTo>
                        <a:pt x="55" y="75"/>
                        <a:pt x="55" y="75"/>
                        <a:pt x="55" y="75"/>
                      </a:cubicBezTo>
                      <a:cubicBezTo>
                        <a:pt x="57" y="73"/>
                        <a:pt x="54" y="73"/>
                        <a:pt x="56" y="72"/>
                      </a:cubicBezTo>
                      <a:cubicBezTo>
                        <a:pt x="57" y="73"/>
                        <a:pt x="57" y="73"/>
                        <a:pt x="57" y="73"/>
                      </a:cubicBezTo>
                      <a:cubicBezTo>
                        <a:pt x="57" y="72"/>
                        <a:pt x="57" y="72"/>
                        <a:pt x="57" y="72"/>
                      </a:cubicBezTo>
                      <a:cubicBezTo>
                        <a:pt x="58" y="73"/>
                        <a:pt x="58" y="73"/>
                        <a:pt x="58" y="73"/>
                      </a:cubicBezTo>
                      <a:cubicBezTo>
                        <a:pt x="58" y="72"/>
                        <a:pt x="58" y="72"/>
                        <a:pt x="59" y="71"/>
                      </a:cubicBezTo>
                      <a:cubicBezTo>
                        <a:pt x="59" y="71"/>
                        <a:pt x="58" y="70"/>
                        <a:pt x="58" y="69"/>
                      </a:cubicBezTo>
                      <a:cubicBezTo>
                        <a:pt x="59" y="69"/>
                        <a:pt x="59" y="70"/>
                        <a:pt x="60" y="69"/>
                      </a:cubicBezTo>
                      <a:cubicBezTo>
                        <a:pt x="60" y="69"/>
                        <a:pt x="60" y="70"/>
                        <a:pt x="59" y="70"/>
                      </a:cubicBezTo>
                      <a:cubicBezTo>
                        <a:pt x="60" y="70"/>
                        <a:pt x="60" y="71"/>
                        <a:pt x="60" y="71"/>
                      </a:cubicBezTo>
                      <a:cubicBezTo>
                        <a:pt x="61" y="71"/>
                        <a:pt x="61" y="69"/>
                        <a:pt x="61" y="69"/>
                      </a:cubicBezTo>
                      <a:cubicBezTo>
                        <a:pt x="61" y="69"/>
                        <a:pt x="61" y="69"/>
                        <a:pt x="61" y="69"/>
                      </a:cubicBezTo>
                      <a:cubicBezTo>
                        <a:pt x="61" y="67"/>
                        <a:pt x="61" y="67"/>
                        <a:pt x="61" y="67"/>
                      </a:cubicBezTo>
                      <a:cubicBezTo>
                        <a:pt x="61" y="67"/>
                        <a:pt x="61" y="67"/>
                        <a:pt x="61" y="67"/>
                      </a:cubicBezTo>
                      <a:cubicBezTo>
                        <a:pt x="62" y="67"/>
                        <a:pt x="61" y="67"/>
                        <a:pt x="62" y="66"/>
                      </a:cubicBezTo>
                      <a:cubicBezTo>
                        <a:pt x="62" y="66"/>
                        <a:pt x="63" y="67"/>
                        <a:pt x="63" y="68"/>
                      </a:cubicBezTo>
                      <a:cubicBezTo>
                        <a:pt x="63" y="68"/>
                        <a:pt x="63" y="66"/>
                        <a:pt x="63" y="66"/>
                      </a:cubicBezTo>
                      <a:cubicBezTo>
                        <a:pt x="63" y="66"/>
                        <a:pt x="64" y="65"/>
                        <a:pt x="64" y="65"/>
                      </a:cubicBezTo>
                      <a:cubicBezTo>
                        <a:pt x="65" y="64"/>
                        <a:pt x="64" y="62"/>
                        <a:pt x="65" y="61"/>
                      </a:cubicBezTo>
                      <a:cubicBezTo>
                        <a:pt x="65" y="61"/>
                        <a:pt x="65" y="61"/>
                        <a:pt x="65" y="60"/>
                      </a:cubicBezTo>
                      <a:cubicBezTo>
                        <a:pt x="65" y="59"/>
                        <a:pt x="66" y="58"/>
                        <a:pt x="66" y="57"/>
                      </a:cubicBezTo>
                      <a:cubicBezTo>
                        <a:pt x="67" y="56"/>
                        <a:pt x="67" y="56"/>
                        <a:pt x="67" y="56"/>
                      </a:cubicBezTo>
                      <a:cubicBezTo>
                        <a:pt x="67" y="55"/>
                        <a:pt x="65" y="57"/>
                        <a:pt x="65" y="55"/>
                      </a:cubicBezTo>
                      <a:cubicBezTo>
                        <a:pt x="65" y="53"/>
                        <a:pt x="66" y="54"/>
                        <a:pt x="67" y="54"/>
                      </a:cubicBezTo>
                      <a:cubicBezTo>
                        <a:pt x="66" y="53"/>
                        <a:pt x="65" y="52"/>
                        <a:pt x="66" y="50"/>
                      </a:cubicBezTo>
                      <a:cubicBezTo>
                        <a:pt x="66" y="51"/>
                        <a:pt x="66" y="51"/>
                        <a:pt x="66" y="52"/>
                      </a:cubicBezTo>
                      <a:close/>
                      <a:moveTo>
                        <a:pt x="64" y="37"/>
                      </a:moveTo>
                      <a:cubicBezTo>
                        <a:pt x="64" y="37"/>
                        <a:pt x="65" y="38"/>
                        <a:pt x="65" y="38"/>
                      </a:cubicBezTo>
                      <a:cubicBezTo>
                        <a:pt x="63" y="38"/>
                        <a:pt x="64" y="38"/>
                        <a:pt x="64" y="37"/>
                      </a:cubicBezTo>
                      <a:close/>
                      <a:moveTo>
                        <a:pt x="52" y="19"/>
                      </a:moveTo>
                      <a:cubicBezTo>
                        <a:pt x="53" y="19"/>
                        <a:pt x="53" y="19"/>
                        <a:pt x="53" y="20"/>
                      </a:cubicBezTo>
                      <a:cubicBezTo>
                        <a:pt x="53" y="20"/>
                        <a:pt x="52" y="20"/>
                        <a:pt x="52" y="19"/>
                      </a:cubicBezTo>
                      <a:close/>
                      <a:moveTo>
                        <a:pt x="7" y="19"/>
                      </a:moveTo>
                      <a:cubicBezTo>
                        <a:pt x="7" y="19"/>
                        <a:pt x="7" y="19"/>
                        <a:pt x="7" y="19"/>
                      </a:cubicBezTo>
                      <a:cubicBezTo>
                        <a:pt x="7" y="19"/>
                        <a:pt x="7" y="19"/>
                        <a:pt x="7" y="19"/>
                      </a:cubicBezTo>
                      <a:close/>
                      <a:moveTo>
                        <a:pt x="6" y="19"/>
                      </a:moveTo>
                      <a:cubicBezTo>
                        <a:pt x="6" y="19"/>
                        <a:pt x="6" y="20"/>
                        <a:pt x="6" y="20"/>
                      </a:cubicBezTo>
                      <a:cubicBezTo>
                        <a:pt x="6" y="19"/>
                        <a:pt x="6" y="19"/>
                        <a:pt x="6" y="19"/>
                      </a:cubicBezTo>
                      <a:cubicBezTo>
                        <a:pt x="6" y="19"/>
                        <a:pt x="6" y="19"/>
                        <a:pt x="6" y="19"/>
                      </a:cubicBezTo>
                      <a:close/>
                      <a:moveTo>
                        <a:pt x="39" y="74"/>
                      </a:moveTo>
                      <a:cubicBezTo>
                        <a:pt x="39" y="74"/>
                        <a:pt x="39" y="74"/>
                        <a:pt x="39" y="74"/>
                      </a:cubicBezTo>
                      <a:cubicBezTo>
                        <a:pt x="39" y="75"/>
                        <a:pt x="39" y="74"/>
                        <a:pt x="39"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 name="Freeform 795">
                  <a:extLst>
                    <a:ext uri="{FF2B5EF4-FFF2-40B4-BE49-F238E27FC236}">
                      <a16:creationId xmlns:a16="http://schemas.microsoft.com/office/drawing/2014/main" id="{811C4A33-ACAC-4301-924A-4CDC9747082C}"/>
                    </a:ext>
                  </a:extLst>
                </p:cNvPr>
                <p:cNvSpPr>
                  <a:spLocks/>
                </p:cNvSpPr>
                <p:nvPr userDrawn="1"/>
              </p:nvSpPr>
              <p:spPr bwMode="auto">
                <a:xfrm>
                  <a:off x="3610" y="65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 name="Freeform 796">
                  <a:extLst>
                    <a:ext uri="{FF2B5EF4-FFF2-40B4-BE49-F238E27FC236}">
                      <a16:creationId xmlns:a16="http://schemas.microsoft.com/office/drawing/2014/main" id="{2D3CBBAD-A3FA-4E50-ACCC-BD0AFF87F4DE}"/>
                    </a:ext>
                  </a:extLst>
                </p:cNvPr>
                <p:cNvSpPr>
                  <a:spLocks/>
                </p:cNvSpPr>
                <p:nvPr userDrawn="1"/>
              </p:nvSpPr>
              <p:spPr bwMode="auto">
                <a:xfrm>
                  <a:off x="3659" y="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 name="Freeform 797">
                  <a:extLst>
                    <a:ext uri="{FF2B5EF4-FFF2-40B4-BE49-F238E27FC236}">
                      <a16:creationId xmlns:a16="http://schemas.microsoft.com/office/drawing/2014/main" id="{8762EB63-26A4-46B8-BFB9-4B964BDFDE9A}"/>
                    </a:ext>
                  </a:extLst>
                </p:cNvPr>
                <p:cNvSpPr>
                  <a:spLocks/>
                </p:cNvSpPr>
                <p:nvPr userDrawn="1"/>
              </p:nvSpPr>
              <p:spPr bwMode="auto">
                <a:xfrm>
                  <a:off x="3416" y="5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 name="Freeform 798">
                  <a:extLst>
                    <a:ext uri="{FF2B5EF4-FFF2-40B4-BE49-F238E27FC236}">
                      <a16:creationId xmlns:a16="http://schemas.microsoft.com/office/drawing/2014/main" id="{96AA75DB-83E6-42B1-90D2-D81D6A150794}"/>
                    </a:ext>
                  </a:extLst>
                </p:cNvPr>
                <p:cNvSpPr>
                  <a:spLocks/>
                </p:cNvSpPr>
                <p:nvPr userDrawn="1"/>
              </p:nvSpPr>
              <p:spPr bwMode="auto">
                <a:xfrm>
                  <a:off x="3356" y="67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1"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 name="Freeform 799">
                  <a:extLst>
                    <a:ext uri="{FF2B5EF4-FFF2-40B4-BE49-F238E27FC236}">
                      <a16:creationId xmlns:a16="http://schemas.microsoft.com/office/drawing/2014/main" id="{07413B7C-E18A-4DBE-AEE5-BB1FAA032583}"/>
                    </a:ext>
                  </a:extLst>
                </p:cNvPr>
                <p:cNvSpPr>
                  <a:spLocks/>
                </p:cNvSpPr>
                <p:nvPr userDrawn="1"/>
              </p:nvSpPr>
              <p:spPr bwMode="auto">
                <a:xfrm>
                  <a:off x="3326" y="69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 name="Freeform 800">
                  <a:extLst>
                    <a:ext uri="{FF2B5EF4-FFF2-40B4-BE49-F238E27FC236}">
                      <a16:creationId xmlns:a16="http://schemas.microsoft.com/office/drawing/2014/main" id="{D28EF7DD-EB25-41E4-8BDD-4CC431B115BE}"/>
                    </a:ext>
                  </a:extLst>
                </p:cNvPr>
                <p:cNvSpPr>
                  <a:spLocks/>
                </p:cNvSpPr>
                <p:nvPr userDrawn="1"/>
              </p:nvSpPr>
              <p:spPr bwMode="auto">
                <a:xfrm>
                  <a:off x="3341" y="673"/>
                  <a:ext cx="5" cy="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 name="Freeform 801">
                  <a:extLst>
                    <a:ext uri="{FF2B5EF4-FFF2-40B4-BE49-F238E27FC236}">
                      <a16:creationId xmlns:a16="http://schemas.microsoft.com/office/drawing/2014/main" id="{A77FA351-5B8E-4246-A559-667A8104FE78}"/>
                    </a:ext>
                  </a:extLst>
                </p:cNvPr>
                <p:cNvSpPr>
                  <a:spLocks/>
                </p:cNvSpPr>
                <p:nvPr userDrawn="1"/>
              </p:nvSpPr>
              <p:spPr bwMode="auto">
                <a:xfrm>
                  <a:off x="3341" y="67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 name="Freeform 802">
                  <a:extLst>
                    <a:ext uri="{FF2B5EF4-FFF2-40B4-BE49-F238E27FC236}">
                      <a16:creationId xmlns:a16="http://schemas.microsoft.com/office/drawing/2014/main" id="{CE18E81C-8D19-4A9B-BC95-531D9096D306}"/>
                    </a:ext>
                  </a:extLst>
                </p:cNvPr>
                <p:cNvSpPr>
                  <a:spLocks/>
                </p:cNvSpPr>
                <p:nvPr userDrawn="1"/>
              </p:nvSpPr>
              <p:spPr bwMode="auto">
                <a:xfrm>
                  <a:off x="3361" y="648"/>
                  <a:ext cx="10" cy="15"/>
                </a:xfrm>
                <a:custGeom>
                  <a:avLst/>
                  <a:gdLst>
                    <a:gd name="T0" fmla="*/ 1 w 2"/>
                    <a:gd name="T1" fmla="*/ 2 h 3"/>
                    <a:gd name="T2" fmla="*/ 1 w 2"/>
                    <a:gd name="T3" fmla="*/ 2 h 3"/>
                    <a:gd name="T4" fmla="*/ 1 w 2"/>
                    <a:gd name="T5" fmla="*/ 2 h 3"/>
                  </a:gdLst>
                  <a:ahLst/>
                  <a:cxnLst>
                    <a:cxn ang="0">
                      <a:pos x="T0" y="T1"/>
                    </a:cxn>
                    <a:cxn ang="0">
                      <a:pos x="T2" y="T3"/>
                    </a:cxn>
                    <a:cxn ang="0">
                      <a:pos x="T4" y="T5"/>
                    </a:cxn>
                  </a:cxnLst>
                  <a:rect l="0" t="0" r="r" b="b"/>
                  <a:pathLst>
                    <a:path w="2" h="3">
                      <a:moveTo>
                        <a:pt x="1" y="2"/>
                      </a:moveTo>
                      <a:cubicBezTo>
                        <a:pt x="0" y="2"/>
                        <a:pt x="1" y="2"/>
                        <a:pt x="1" y="2"/>
                      </a:cubicBezTo>
                      <a:cubicBezTo>
                        <a:pt x="2" y="3"/>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 name="Freeform 803">
                  <a:extLst>
                    <a:ext uri="{FF2B5EF4-FFF2-40B4-BE49-F238E27FC236}">
                      <a16:creationId xmlns:a16="http://schemas.microsoft.com/office/drawing/2014/main" id="{F949FE46-6A13-40F3-BF63-2A0CF1117F26}"/>
                    </a:ext>
                  </a:extLst>
                </p:cNvPr>
                <p:cNvSpPr>
                  <a:spLocks/>
                </p:cNvSpPr>
                <p:nvPr userDrawn="1"/>
              </p:nvSpPr>
              <p:spPr bwMode="auto">
                <a:xfrm>
                  <a:off x="3331" y="668"/>
                  <a:ext cx="5" cy="5"/>
                </a:xfrm>
                <a:custGeom>
                  <a:avLst/>
                  <a:gdLst>
                    <a:gd name="T0" fmla="*/ 0 w 5"/>
                    <a:gd name="T1" fmla="*/ 5 h 5"/>
                    <a:gd name="T2" fmla="*/ 5 w 5"/>
                    <a:gd name="T3" fmla="*/ 5 h 5"/>
                    <a:gd name="T4" fmla="*/ 0 w 5"/>
                    <a:gd name="T5" fmla="*/ 0 h 5"/>
                    <a:gd name="T6" fmla="*/ 0 w 5"/>
                    <a:gd name="T7" fmla="*/ 5 h 5"/>
                  </a:gdLst>
                  <a:ahLst/>
                  <a:cxnLst>
                    <a:cxn ang="0">
                      <a:pos x="T0" y="T1"/>
                    </a:cxn>
                    <a:cxn ang="0">
                      <a:pos x="T2" y="T3"/>
                    </a:cxn>
                    <a:cxn ang="0">
                      <a:pos x="T4" y="T5"/>
                    </a:cxn>
                    <a:cxn ang="0">
                      <a:pos x="T6" y="T7"/>
                    </a:cxn>
                  </a:cxnLst>
                  <a:rect l="0" t="0" r="r" b="b"/>
                  <a:pathLst>
                    <a:path w="5" h="5">
                      <a:moveTo>
                        <a:pt x="0" y="5"/>
                      </a:moveTo>
                      <a:lnTo>
                        <a:pt x="5"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 name="Freeform 804">
                  <a:extLst>
                    <a:ext uri="{FF2B5EF4-FFF2-40B4-BE49-F238E27FC236}">
                      <a16:creationId xmlns:a16="http://schemas.microsoft.com/office/drawing/2014/main" id="{DFF10B4D-1643-4236-A3BE-7AD7CB7A6CBD}"/>
                    </a:ext>
                  </a:extLst>
                </p:cNvPr>
                <p:cNvSpPr>
                  <a:spLocks/>
                </p:cNvSpPr>
                <p:nvPr userDrawn="1"/>
              </p:nvSpPr>
              <p:spPr bwMode="auto">
                <a:xfrm>
                  <a:off x="3341" y="653"/>
                  <a:ext cx="5" cy="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1"/>
                        <a:pt x="0" y="1"/>
                      </a:cubicBez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 name="Freeform 805">
                  <a:extLst>
                    <a:ext uri="{FF2B5EF4-FFF2-40B4-BE49-F238E27FC236}">
                      <a16:creationId xmlns:a16="http://schemas.microsoft.com/office/drawing/2014/main" id="{2D59A81C-DAF7-4A75-AA22-5AF350036083}"/>
                    </a:ext>
                  </a:extLst>
                </p:cNvPr>
                <p:cNvSpPr>
                  <a:spLocks/>
                </p:cNvSpPr>
                <p:nvPr userDrawn="1"/>
              </p:nvSpPr>
              <p:spPr bwMode="auto">
                <a:xfrm>
                  <a:off x="3341" y="658"/>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 name="Freeform 806">
                  <a:extLst>
                    <a:ext uri="{FF2B5EF4-FFF2-40B4-BE49-F238E27FC236}">
                      <a16:creationId xmlns:a16="http://schemas.microsoft.com/office/drawing/2014/main" id="{A1980E44-1954-459A-90A9-19CCA8D88890}"/>
                    </a:ext>
                  </a:extLst>
                </p:cNvPr>
                <p:cNvSpPr>
                  <a:spLocks/>
                </p:cNvSpPr>
                <p:nvPr userDrawn="1"/>
              </p:nvSpPr>
              <p:spPr bwMode="auto">
                <a:xfrm>
                  <a:off x="3331" y="663"/>
                  <a:ext cx="5" cy="5"/>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1" y="0"/>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 name="Freeform 807">
                  <a:extLst>
                    <a:ext uri="{FF2B5EF4-FFF2-40B4-BE49-F238E27FC236}">
                      <a16:creationId xmlns:a16="http://schemas.microsoft.com/office/drawing/2014/main" id="{C6BCBEFE-4CA8-4846-A838-0BED2393B7CA}"/>
                    </a:ext>
                  </a:extLst>
                </p:cNvPr>
                <p:cNvSpPr>
                  <a:spLocks/>
                </p:cNvSpPr>
                <p:nvPr userDrawn="1"/>
              </p:nvSpPr>
              <p:spPr bwMode="auto">
                <a:xfrm>
                  <a:off x="3366" y="613"/>
                  <a:ext cx="5" cy="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73" name="Freeform 809">
                <a:extLst>
                  <a:ext uri="{FF2B5EF4-FFF2-40B4-BE49-F238E27FC236}">
                    <a16:creationId xmlns:a16="http://schemas.microsoft.com/office/drawing/2014/main" id="{069EFA0B-CCA4-4865-860B-EEDDB538081D}"/>
                  </a:ext>
                </a:extLst>
              </p:cNvPr>
              <p:cNvSpPr>
                <a:spLocks/>
              </p:cNvSpPr>
              <p:nvPr userDrawn="1"/>
            </p:nvSpPr>
            <p:spPr bwMode="auto">
              <a:xfrm>
                <a:off x="5319712" y="981075"/>
                <a:ext cx="7937"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 name="Freeform 810">
                <a:extLst>
                  <a:ext uri="{FF2B5EF4-FFF2-40B4-BE49-F238E27FC236}">
                    <a16:creationId xmlns:a16="http://schemas.microsoft.com/office/drawing/2014/main" id="{A717567D-BFDD-49D2-8985-4735712F673B}"/>
                  </a:ext>
                </a:extLst>
              </p:cNvPr>
              <p:cNvSpPr>
                <a:spLocks/>
              </p:cNvSpPr>
              <p:nvPr userDrawn="1"/>
            </p:nvSpPr>
            <p:spPr bwMode="auto">
              <a:xfrm>
                <a:off x="5327650" y="949325"/>
                <a:ext cx="7937" cy="15875"/>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Freeform 811">
                <a:extLst>
                  <a:ext uri="{FF2B5EF4-FFF2-40B4-BE49-F238E27FC236}">
                    <a16:creationId xmlns:a16="http://schemas.microsoft.com/office/drawing/2014/main" id="{C3638E9D-D6E8-4FA7-BDF3-5749458E24B7}"/>
                  </a:ext>
                </a:extLst>
              </p:cNvPr>
              <p:cNvSpPr>
                <a:spLocks/>
              </p:cNvSpPr>
              <p:nvPr userDrawn="1"/>
            </p:nvSpPr>
            <p:spPr bwMode="auto">
              <a:xfrm>
                <a:off x="5438775" y="925513"/>
                <a:ext cx="0" cy="15875"/>
              </a:xfrm>
              <a:custGeom>
                <a:avLst/>
                <a:gdLst>
                  <a:gd name="T0" fmla="*/ 0 h 10"/>
                  <a:gd name="T1" fmla="*/ 0 h 10"/>
                  <a:gd name="T2" fmla="*/ 10 h 10"/>
                  <a:gd name="T3" fmla="*/ 0 h 10"/>
                </a:gdLst>
                <a:ahLst/>
                <a:cxnLst>
                  <a:cxn ang="0">
                    <a:pos x="0" y="T0"/>
                  </a:cxn>
                  <a:cxn ang="0">
                    <a:pos x="0" y="T1"/>
                  </a:cxn>
                  <a:cxn ang="0">
                    <a:pos x="0" y="T2"/>
                  </a:cxn>
                  <a:cxn ang="0">
                    <a:pos x="0" y="T3"/>
                  </a:cxn>
                </a:cxnLst>
                <a:rect l="0" t="0" r="r" b="b"/>
                <a:pathLst>
                  <a:path h="10">
                    <a:moveTo>
                      <a:pt x="0" y="0"/>
                    </a:moveTo>
                    <a:lnTo>
                      <a:pt x="0" y="0"/>
                    </a:lnTo>
                    <a:lnTo>
                      <a:pt x="0" y="1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 name="Freeform 812">
                <a:extLst>
                  <a:ext uri="{FF2B5EF4-FFF2-40B4-BE49-F238E27FC236}">
                    <a16:creationId xmlns:a16="http://schemas.microsoft.com/office/drawing/2014/main" id="{3CDFFF32-3BA4-4794-8461-CF3090BC1F7E}"/>
                  </a:ext>
                </a:extLst>
              </p:cNvPr>
              <p:cNvSpPr>
                <a:spLocks/>
              </p:cNvSpPr>
              <p:nvPr userDrawn="1"/>
            </p:nvSpPr>
            <p:spPr bwMode="auto">
              <a:xfrm>
                <a:off x="5532437" y="885825"/>
                <a:ext cx="15875" cy="15875"/>
              </a:xfrm>
              <a:custGeom>
                <a:avLst/>
                <a:gdLst>
                  <a:gd name="T0" fmla="*/ 2 w 2"/>
                  <a:gd name="T1" fmla="*/ 0 h 2"/>
                  <a:gd name="T2" fmla="*/ 0 w 2"/>
                  <a:gd name="T3" fmla="*/ 1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2"/>
                      <a:pt x="0" y="1"/>
                    </a:cubicBezTo>
                    <a:cubicBezTo>
                      <a:pt x="0" y="1"/>
                      <a:pt x="1" y="1"/>
                      <a:pt x="1" y="2"/>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 name="Freeform 813">
                <a:extLst>
                  <a:ext uri="{FF2B5EF4-FFF2-40B4-BE49-F238E27FC236}">
                    <a16:creationId xmlns:a16="http://schemas.microsoft.com/office/drawing/2014/main" id="{69E11294-286E-4E00-BBDE-516D1A7338CC}"/>
                  </a:ext>
                </a:extLst>
              </p:cNvPr>
              <p:cNvSpPr>
                <a:spLocks/>
              </p:cNvSpPr>
              <p:nvPr userDrawn="1"/>
            </p:nvSpPr>
            <p:spPr bwMode="auto">
              <a:xfrm>
                <a:off x="5532437" y="901700"/>
                <a:ext cx="7937"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 name="Rectangle 814">
                <a:extLst>
                  <a:ext uri="{FF2B5EF4-FFF2-40B4-BE49-F238E27FC236}">
                    <a16:creationId xmlns:a16="http://schemas.microsoft.com/office/drawing/2014/main" id="{B937F30C-4613-4494-90EF-B6D63CF08194}"/>
                  </a:ext>
                </a:extLst>
              </p:cNvPr>
              <p:cNvSpPr>
                <a:spLocks noChangeArrowheads="1"/>
              </p:cNvSpPr>
              <p:nvPr userDrawn="1"/>
            </p:nvSpPr>
            <p:spPr bwMode="auto">
              <a:xfrm>
                <a:off x="5359400" y="1314450"/>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Freeform 815">
                <a:extLst>
                  <a:ext uri="{FF2B5EF4-FFF2-40B4-BE49-F238E27FC236}">
                    <a16:creationId xmlns:a16="http://schemas.microsoft.com/office/drawing/2014/main" id="{87D8A128-B213-4658-9A93-5760FFD1A53D}"/>
                  </a:ext>
                </a:extLst>
              </p:cNvPr>
              <p:cNvSpPr>
                <a:spLocks/>
              </p:cNvSpPr>
              <p:nvPr userDrawn="1"/>
            </p:nvSpPr>
            <p:spPr bwMode="auto">
              <a:xfrm>
                <a:off x="5343525" y="1306513"/>
                <a:ext cx="7937" cy="7938"/>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 name="Freeform 816">
                <a:extLst>
                  <a:ext uri="{FF2B5EF4-FFF2-40B4-BE49-F238E27FC236}">
                    <a16:creationId xmlns:a16="http://schemas.microsoft.com/office/drawing/2014/main" id="{4F4B43E3-CD3C-4794-BD47-FAD43CE11A33}"/>
                  </a:ext>
                </a:extLst>
              </p:cNvPr>
              <p:cNvSpPr>
                <a:spLocks/>
              </p:cNvSpPr>
              <p:nvPr userDrawn="1"/>
            </p:nvSpPr>
            <p:spPr bwMode="auto">
              <a:xfrm>
                <a:off x="5808662" y="1147763"/>
                <a:ext cx="7937" cy="7938"/>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 name="Freeform 817">
                <a:extLst>
                  <a:ext uri="{FF2B5EF4-FFF2-40B4-BE49-F238E27FC236}">
                    <a16:creationId xmlns:a16="http://schemas.microsoft.com/office/drawing/2014/main" id="{EA0F82D6-0910-499E-9BE3-650741F6E686}"/>
                  </a:ext>
                </a:extLst>
              </p:cNvPr>
              <p:cNvSpPr>
                <a:spLocks/>
              </p:cNvSpPr>
              <p:nvPr userDrawn="1"/>
            </p:nvSpPr>
            <p:spPr bwMode="auto">
              <a:xfrm>
                <a:off x="5816600" y="1235075"/>
                <a:ext cx="7937" cy="7938"/>
              </a:xfrm>
              <a:custGeom>
                <a:avLst/>
                <a:gdLst>
                  <a:gd name="T0" fmla="*/ 5 w 5"/>
                  <a:gd name="T1" fmla="*/ 0 h 5"/>
                  <a:gd name="T2" fmla="*/ 5 w 5"/>
                  <a:gd name="T3" fmla="*/ 0 h 5"/>
                  <a:gd name="T4" fmla="*/ 0 w 5"/>
                  <a:gd name="T5" fmla="*/ 5 h 5"/>
                  <a:gd name="T6" fmla="*/ 5 w 5"/>
                  <a:gd name="T7" fmla="*/ 0 h 5"/>
                </a:gdLst>
                <a:ahLst/>
                <a:cxnLst>
                  <a:cxn ang="0">
                    <a:pos x="T0" y="T1"/>
                  </a:cxn>
                  <a:cxn ang="0">
                    <a:pos x="T2" y="T3"/>
                  </a:cxn>
                  <a:cxn ang="0">
                    <a:pos x="T4" y="T5"/>
                  </a:cxn>
                  <a:cxn ang="0">
                    <a:pos x="T6" y="T7"/>
                  </a:cxn>
                </a:cxnLst>
                <a:rect l="0" t="0" r="r" b="b"/>
                <a:pathLst>
                  <a:path w="5" h="5">
                    <a:moveTo>
                      <a:pt x="5" y="0"/>
                    </a:moveTo>
                    <a:lnTo>
                      <a:pt x="5" y="0"/>
                    </a:lnTo>
                    <a:lnTo>
                      <a:pt x="0"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 name="Freeform 818">
                <a:extLst>
                  <a:ext uri="{FF2B5EF4-FFF2-40B4-BE49-F238E27FC236}">
                    <a16:creationId xmlns:a16="http://schemas.microsoft.com/office/drawing/2014/main" id="{454059BF-74C1-4FFB-A531-A742B1E80A87}"/>
                  </a:ext>
                </a:extLst>
              </p:cNvPr>
              <p:cNvSpPr>
                <a:spLocks/>
              </p:cNvSpPr>
              <p:nvPr userDrawn="1"/>
            </p:nvSpPr>
            <p:spPr bwMode="auto">
              <a:xfrm>
                <a:off x="5824537" y="1306513"/>
                <a:ext cx="7937" cy="793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pic>
        <p:nvPicPr>
          <p:cNvPr id="234" name="Picture 233">
            <a:extLst>
              <a:ext uri="{FF2B5EF4-FFF2-40B4-BE49-F238E27FC236}">
                <a16:creationId xmlns:a16="http://schemas.microsoft.com/office/drawing/2014/main" id="{6CAF50A4-36D0-4FC3-9E85-DCD99B276C34}"/>
              </a:ext>
            </a:extLst>
          </p:cNvPr>
          <p:cNvPicPr>
            <a:picLocks noChangeAspect="1"/>
          </p:cNvPicPr>
          <p:nvPr userDrawn="1"/>
        </p:nvPicPr>
        <p:blipFill rotWithShape="1">
          <a:blip r:embed="rId2"/>
          <a:srcRect t="4653" b="4885"/>
          <a:stretch/>
        </p:blipFill>
        <p:spPr>
          <a:xfrm>
            <a:off x="2323444" y="-14288"/>
            <a:ext cx="7545113" cy="6886576"/>
          </a:xfrm>
          <a:prstGeom prst="rect">
            <a:avLst/>
          </a:prstGeom>
        </p:spPr>
      </p:pic>
      <p:sp>
        <p:nvSpPr>
          <p:cNvPr id="62" name="Shape 62"/>
          <p:cNvSpPr txBox="1">
            <a:spLocks noGrp="1"/>
          </p:cNvSpPr>
          <p:nvPr>
            <p:ph type="title"/>
          </p:nvPr>
        </p:nvSpPr>
        <p:spPr>
          <a:xfrm>
            <a:off x="3071938" y="692478"/>
            <a:ext cx="6153675" cy="847999"/>
          </a:xfrm>
          <a:prstGeom prst="rect">
            <a:avLst/>
          </a:prstGeom>
        </p:spPr>
        <p:txBody>
          <a:bodyPr lIns="91425" tIns="91425" rIns="91425" bIns="91425" anchor="b" anchorCtr="0"/>
          <a:lstStyle>
            <a:lvl1pPr lvl="0">
              <a:spcBef>
                <a:spcPts val="0"/>
              </a:spcBef>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dirty="0"/>
          </a:p>
        </p:txBody>
      </p:sp>
      <p:sp>
        <p:nvSpPr>
          <p:cNvPr id="63" name="Shape 63"/>
          <p:cNvSpPr txBox="1">
            <a:spLocks noGrp="1"/>
          </p:cNvSpPr>
          <p:nvPr>
            <p:ph type="body" idx="1"/>
          </p:nvPr>
        </p:nvSpPr>
        <p:spPr>
          <a:xfrm>
            <a:off x="3071956" y="1751277"/>
            <a:ext cx="2996198" cy="4291600"/>
          </a:xfrm>
          <a:prstGeom prst="rect">
            <a:avLst/>
          </a:prstGeom>
        </p:spPr>
        <p:txBody>
          <a:bodyPr lIns="91425" tIns="91425" rIns="91425" bIns="91425" anchor="t" anchorCtr="0">
            <a:normAutofit/>
          </a:bodyPr>
          <a:lstStyle>
            <a:lvl1pPr lvl="0">
              <a:spcBef>
                <a:spcPts val="0"/>
              </a:spcBef>
              <a:buSzPct val="100000"/>
              <a:defRPr sz="1800"/>
            </a:lvl1pPr>
            <a:lvl2pPr lvl="1">
              <a:spcBef>
                <a:spcPts val="0"/>
              </a:spcBef>
              <a:buSzPct val="100000"/>
              <a:defRPr sz="2400"/>
            </a:lvl2pPr>
            <a:lvl3pPr lvl="2">
              <a:spcBef>
                <a:spcPts val="0"/>
              </a:spcBef>
              <a:buSzPct val="100000"/>
              <a:defRPr sz="2400"/>
            </a:lvl3pPr>
            <a:lvl4pPr lvl="3">
              <a:spcBef>
                <a:spcPts val="0"/>
              </a:spcBef>
              <a:buSzPct val="100000"/>
              <a:defRPr sz="2400"/>
            </a:lvl4pPr>
            <a:lvl5pPr lvl="4">
              <a:spcBef>
                <a:spcPts val="0"/>
              </a:spcBef>
              <a:buSzPct val="100000"/>
              <a:defRPr sz="2400"/>
            </a:lvl5pPr>
            <a:lvl6pPr lvl="5">
              <a:spcBef>
                <a:spcPts val="0"/>
              </a:spcBef>
              <a:buSzPct val="100000"/>
              <a:defRPr sz="2400"/>
            </a:lvl6pPr>
            <a:lvl7pPr lvl="6">
              <a:spcBef>
                <a:spcPts val="0"/>
              </a:spcBef>
              <a:buSzPct val="100000"/>
              <a:defRPr sz="2400"/>
            </a:lvl7pPr>
            <a:lvl8pPr lvl="7">
              <a:spcBef>
                <a:spcPts val="0"/>
              </a:spcBef>
              <a:buSzPct val="100000"/>
              <a:defRPr sz="2400"/>
            </a:lvl8pPr>
            <a:lvl9pPr lvl="8">
              <a:spcBef>
                <a:spcPts val="0"/>
              </a:spcBef>
              <a:buSzPct val="100000"/>
              <a:defRPr sz="2400"/>
            </a:lvl9pPr>
          </a:lstStyle>
          <a:p>
            <a:endParaRPr dirty="0"/>
          </a:p>
        </p:txBody>
      </p:sp>
      <p:sp>
        <p:nvSpPr>
          <p:cNvPr id="64" name="Shape 64"/>
          <p:cNvSpPr txBox="1">
            <a:spLocks noGrp="1"/>
          </p:cNvSpPr>
          <p:nvPr>
            <p:ph type="body" idx="2"/>
          </p:nvPr>
        </p:nvSpPr>
        <p:spPr>
          <a:xfrm>
            <a:off x="6229415" y="1751277"/>
            <a:ext cx="2996198" cy="4291600"/>
          </a:xfrm>
          <a:prstGeom prst="rect">
            <a:avLst/>
          </a:prstGeom>
        </p:spPr>
        <p:txBody>
          <a:bodyPr lIns="91425" tIns="91425" rIns="91425" bIns="91425" anchor="t" anchorCtr="0">
            <a:normAutofit/>
          </a:bodyPr>
          <a:lstStyle>
            <a:lvl1pPr lvl="0">
              <a:spcBef>
                <a:spcPts val="0"/>
              </a:spcBef>
              <a:buSzPct val="100000"/>
              <a:defRPr sz="1800"/>
            </a:lvl1pPr>
            <a:lvl2pPr lvl="1">
              <a:spcBef>
                <a:spcPts val="0"/>
              </a:spcBef>
              <a:buSzPct val="100000"/>
              <a:defRPr sz="2400"/>
            </a:lvl2pPr>
            <a:lvl3pPr lvl="2">
              <a:spcBef>
                <a:spcPts val="0"/>
              </a:spcBef>
              <a:buSzPct val="100000"/>
              <a:defRPr sz="2400"/>
            </a:lvl3pPr>
            <a:lvl4pPr lvl="3">
              <a:spcBef>
                <a:spcPts val="0"/>
              </a:spcBef>
              <a:buSzPct val="100000"/>
              <a:defRPr sz="2400"/>
            </a:lvl4pPr>
            <a:lvl5pPr lvl="4">
              <a:spcBef>
                <a:spcPts val="0"/>
              </a:spcBef>
              <a:buSzPct val="100000"/>
              <a:defRPr sz="2400"/>
            </a:lvl5pPr>
            <a:lvl6pPr lvl="5">
              <a:spcBef>
                <a:spcPts val="0"/>
              </a:spcBef>
              <a:buSzPct val="100000"/>
              <a:defRPr sz="2400"/>
            </a:lvl6pPr>
            <a:lvl7pPr lvl="6">
              <a:spcBef>
                <a:spcPts val="0"/>
              </a:spcBef>
              <a:buSzPct val="100000"/>
              <a:defRPr sz="2400"/>
            </a:lvl7pPr>
            <a:lvl8pPr lvl="7">
              <a:spcBef>
                <a:spcPts val="0"/>
              </a:spcBef>
              <a:buSzPct val="100000"/>
              <a:defRPr sz="2400"/>
            </a:lvl8pPr>
            <a:lvl9pPr lvl="8">
              <a:spcBef>
                <a:spcPts val="0"/>
              </a:spcBef>
              <a:buSzPct val="100000"/>
              <a:defRPr sz="2400"/>
            </a:lvl9pPr>
          </a:lstStyle>
          <a:p>
            <a:endParaRPr dirty="0"/>
          </a:p>
        </p:txBody>
      </p:sp>
      <p:pic>
        <p:nvPicPr>
          <p:cNvPr id="5153" name="Picture 5152">
            <a:extLst>
              <a:ext uri="{FF2B5EF4-FFF2-40B4-BE49-F238E27FC236}">
                <a16:creationId xmlns:a16="http://schemas.microsoft.com/office/drawing/2014/main" id="{FF48D789-E7BD-410F-A804-54CC6E70C1FA}"/>
              </a:ext>
            </a:extLst>
          </p:cNvPr>
          <p:cNvPicPr>
            <a:picLocks noChangeAspect="1"/>
          </p:cNvPicPr>
          <p:nvPr userDrawn="1"/>
        </p:nvPicPr>
        <p:blipFill>
          <a:blip r:embed="rId3"/>
          <a:stretch>
            <a:fillRect/>
          </a:stretch>
        </p:blipFill>
        <p:spPr>
          <a:xfrm>
            <a:off x="8903076" y="4273942"/>
            <a:ext cx="3204482" cy="2589078"/>
          </a:xfrm>
          <a:prstGeom prst="rect">
            <a:avLst/>
          </a:prstGeom>
          <a:effectLst>
            <a:outerShdw blurRad="50800" dist="38100" dir="16200000" rotWithShape="0">
              <a:prstClr val="black">
                <a:alpha val="40000"/>
              </a:prstClr>
            </a:outerShdw>
          </a:effectLst>
        </p:spPr>
      </p:pic>
      <p:pic>
        <p:nvPicPr>
          <p:cNvPr id="5154" name="Picture 5153">
            <a:extLst>
              <a:ext uri="{FF2B5EF4-FFF2-40B4-BE49-F238E27FC236}">
                <a16:creationId xmlns:a16="http://schemas.microsoft.com/office/drawing/2014/main" id="{E0D48555-7E3E-4FC9-AFC8-B6EED91F487D}"/>
              </a:ext>
            </a:extLst>
          </p:cNvPr>
          <p:cNvPicPr>
            <a:picLocks noChangeAspect="1"/>
          </p:cNvPicPr>
          <p:nvPr userDrawn="1"/>
        </p:nvPicPr>
        <p:blipFill>
          <a:blip r:embed="rId4"/>
          <a:stretch>
            <a:fillRect/>
          </a:stretch>
        </p:blipFill>
        <p:spPr>
          <a:xfrm flipH="1">
            <a:off x="53735" y="3473520"/>
            <a:ext cx="3292338" cy="3302458"/>
          </a:xfrm>
          <a:prstGeom prst="rect">
            <a:avLst/>
          </a:prstGeom>
          <a:effectLst>
            <a:outerShdw blurRad="50800" dist="38100" dir="18900000" algn="bl" rotWithShape="0">
              <a:prstClr val="black">
                <a:alpha val="40000"/>
              </a:prstClr>
            </a:outerShdw>
          </a:effectLst>
        </p:spPr>
      </p:pic>
    </p:spTree>
    <p:extLst>
      <p:ext uri="{BB962C8B-B14F-4D97-AF65-F5344CB8AC3E}">
        <p14:creationId xmlns:p14="http://schemas.microsoft.com/office/powerpoint/2010/main" val="371772271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Title + 3 columns">
    <p:spTree>
      <p:nvGrpSpPr>
        <p:cNvPr id="1" name="Shape 77"/>
        <p:cNvGrpSpPr/>
        <p:nvPr/>
      </p:nvGrpSpPr>
      <p:grpSpPr>
        <a:xfrm>
          <a:off x="0" y="0"/>
          <a:ext cx="0" cy="0"/>
          <a:chOff x="0" y="0"/>
          <a:chExt cx="0" cy="0"/>
        </a:xfrm>
      </p:grpSpPr>
      <p:grpSp>
        <p:nvGrpSpPr>
          <p:cNvPr id="6" name="Group 5">
            <a:extLst>
              <a:ext uri="{FF2B5EF4-FFF2-40B4-BE49-F238E27FC236}">
                <a16:creationId xmlns:a16="http://schemas.microsoft.com/office/drawing/2014/main" id="{F4F16B75-5305-46EE-82E4-CE3DD4371B5D}"/>
              </a:ext>
            </a:extLst>
          </p:cNvPr>
          <p:cNvGrpSpPr/>
          <p:nvPr userDrawn="1"/>
        </p:nvGrpSpPr>
        <p:grpSpPr>
          <a:xfrm>
            <a:off x="-4818" y="160569"/>
            <a:ext cx="12197227" cy="6480244"/>
            <a:chOff x="-4818" y="131541"/>
            <a:chExt cx="12197227" cy="6480244"/>
          </a:xfrm>
        </p:grpSpPr>
        <p:grpSp>
          <p:nvGrpSpPr>
            <p:cNvPr id="5" name="Group 4">
              <a:extLst>
                <a:ext uri="{FF2B5EF4-FFF2-40B4-BE49-F238E27FC236}">
                  <a16:creationId xmlns:a16="http://schemas.microsoft.com/office/drawing/2014/main" id="{9674E2CA-8CB8-4C74-99F2-6C88D4511A7D}"/>
                </a:ext>
              </a:extLst>
            </p:cNvPr>
            <p:cNvGrpSpPr/>
            <p:nvPr userDrawn="1"/>
          </p:nvGrpSpPr>
          <p:grpSpPr>
            <a:xfrm>
              <a:off x="119079" y="131541"/>
              <a:ext cx="12072922" cy="891717"/>
              <a:chOff x="119079" y="175083"/>
              <a:chExt cx="12072922" cy="891717"/>
            </a:xfrm>
          </p:grpSpPr>
          <p:pic>
            <p:nvPicPr>
              <p:cNvPr id="8" name="Picture 7">
                <a:extLst>
                  <a:ext uri="{FF2B5EF4-FFF2-40B4-BE49-F238E27FC236}">
                    <a16:creationId xmlns:a16="http://schemas.microsoft.com/office/drawing/2014/main" id="{395D367C-60D7-44CA-B1C6-090F04E4E57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19079" y="208765"/>
                <a:ext cx="595603" cy="858035"/>
              </a:xfrm>
              <a:prstGeom prst="rect">
                <a:avLst/>
              </a:prstGeom>
            </p:spPr>
          </p:pic>
          <p:pic>
            <p:nvPicPr>
              <p:cNvPr id="9" name="Picture 8">
                <a:extLst>
                  <a:ext uri="{FF2B5EF4-FFF2-40B4-BE49-F238E27FC236}">
                    <a16:creationId xmlns:a16="http://schemas.microsoft.com/office/drawing/2014/main" id="{7F8A559C-3D0D-4DDD-9588-FC4990BBA71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864414" y="225607"/>
                <a:ext cx="759968" cy="824352"/>
              </a:xfrm>
              <a:prstGeom prst="rect">
                <a:avLst/>
              </a:prstGeom>
            </p:spPr>
          </p:pic>
          <p:pic>
            <p:nvPicPr>
              <p:cNvPr id="10" name="Picture 9">
                <a:extLst>
                  <a:ext uri="{FF2B5EF4-FFF2-40B4-BE49-F238E27FC236}">
                    <a16:creationId xmlns:a16="http://schemas.microsoft.com/office/drawing/2014/main" id="{0015C3A2-EE86-4C22-886A-8846CC992016}"/>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3429148" y="208765"/>
                <a:ext cx="595603" cy="858035"/>
              </a:xfrm>
              <a:prstGeom prst="rect">
                <a:avLst/>
              </a:prstGeom>
            </p:spPr>
          </p:pic>
          <p:pic>
            <p:nvPicPr>
              <p:cNvPr id="11" name="Picture 10">
                <a:extLst>
                  <a:ext uri="{FF2B5EF4-FFF2-40B4-BE49-F238E27FC236}">
                    <a16:creationId xmlns:a16="http://schemas.microsoft.com/office/drawing/2014/main" id="{59072475-37DF-4EDD-BF4C-B874544F0981}"/>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774113" y="208765"/>
                <a:ext cx="595603" cy="858035"/>
              </a:xfrm>
              <a:prstGeom prst="rect">
                <a:avLst/>
              </a:prstGeom>
            </p:spPr>
          </p:pic>
          <p:pic>
            <p:nvPicPr>
              <p:cNvPr id="12" name="Picture 11">
                <a:extLst>
                  <a:ext uri="{FF2B5EF4-FFF2-40B4-BE49-F238E27FC236}">
                    <a16:creationId xmlns:a16="http://schemas.microsoft.com/office/drawing/2014/main" id="{8F16AD17-8CC0-4247-AEE6-7125B1D1D7AD}"/>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2519448" y="225607"/>
                <a:ext cx="759968" cy="824352"/>
              </a:xfrm>
              <a:prstGeom prst="rect">
                <a:avLst/>
              </a:prstGeom>
            </p:spPr>
          </p:pic>
          <p:pic>
            <p:nvPicPr>
              <p:cNvPr id="13" name="Picture 12">
                <a:extLst>
                  <a:ext uri="{FF2B5EF4-FFF2-40B4-BE49-F238E27FC236}">
                    <a16:creationId xmlns:a16="http://schemas.microsoft.com/office/drawing/2014/main" id="{2B5C857C-0B84-4DA8-8435-20F1E8B4C3C6}"/>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5084182" y="208765"/>
                <a:ext cx="595603" cy="858035"/>
              </a:xfrm>
              <a:prstGeom prst="rect">
                <a:avLst/>
              </a:prstGeom>
            </p:spPr>
          </p:pic>
          <p:pic>
            <p:nvPicPr>
              <p:cNvPr id="14" name="Picture 13">
                <a:extLst>
                  <a:ext uri="{FF2B5EF4-FFF2-40B4-BE49-F238E27FC236}">
                    <a16:creationId xmlns:a16="http://schemas.microsoft.com/office/drawing/2014/main" id="{635A426C-5F34-4BB8-A174-23E19A3469C4}"/>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4174482" y="225607"/>
                <a:ext cx="759968" cy="824352"/>
              </a:xfrm>
              <a:prstGeom prst="rect">
                <a:avLst/>
              </a:prstGeom>
            </p:spPr>
          </p:pic>
          <p:pic>
            <p:nvPicPr>
              <p:cNvPr id="15" name="Picture 14">
                <a:extLst>
                  <a:ext uri="{FF2B5EF4-FFF2-40B4-BE49-F238E27FC236}">
                    <a16:creationId xmlns:a16="http://schemas.microsoft.com/office/drawing/2014/main" id="{9D43E2EF-D4A7-4BCD-A4C6-F79648D8786F}"/>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5829518" y="225607"/>
                <a:ext cx="759968" cy="824352"/>
              </a:xfrm>
              <a:prstGeom prst="rect">
                <a:avLst/>
              </a:prstGeom>
            </p:spPr>
          </p:pic>
          <p:pic>
            <p:nvPicPr>
              <p:cNvPr id="17" name="Picture 16">
                <a:extLst>
                  <a:ext uri="{FF2B5EF4-FFF2-40B4-BE49-F238E27FC236}">
                    <a16:creationId xmlns:a16="http://schemas.microsoft.com/office/drawing/2014/main" id="{309230AE-40AB-4A6C-8161-C4F554B4E34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8488690" y="191924"/>
                <a:ext cx="595603" cy="858035"/>
              </a:xfrm>
              <a:prstGeom prst="rect">
                <a:avLst/>
              </a:prstGeom>
            </p:spPr>
          </p:pic>
          <p:pic>
            <p:nvPicPr>
              <p:cNvPr id="18" name="Picture 17">
                <a:extLst>
                  <a:ext uri="{FF2B5EF4-FFF2-40B4-BE49-F238E27FC236}">
                    <a16:creationId xmlns:a16="http://schemas.microsoft.com/office/drawing/2014/main" id="{7150FEAB-48F7-48FD-ADB6-20F61EC8CD1D}"/>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6833655" y="191924"/>
                <a:ext cx="595603" cy="858035"/>
              </a:xfrm>
              <a:prstGeom prst="rect">
                <a:avLst/>
              </a:prstGeom>
            </p:spPr>
          </p:pic>
          <p:pic>
            <p:nvPicPr>
              <p:cNvPr id="19" name="Picture 18">
                <a:extLst>
                  <a:ext uri="{FF2B5EF4-FFF2-40B4-BE49-F238E27FC236}">
                    <a16:creationId xmlns:a16="http://schemas.microsoft.com/office/drawing/2014/main" id="{EB4F4C56-7498-44CD-8339-242C6050775E}"/>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7578990" y="208766"/>
                <a:ext cx="759968" cy="824352"/>
              </a:xfrm>
              <a:prstGeom prst="rect">
                <a:avLst/>
              </a:prstGeom>
            </p:spPr>
          </p:pic>
          <p:pic>
            <p:nvPicPr>
              <p:cNvPr id="20" name="Picture 19">
                <a:extLst>
                  <a:ext uri="{FF2B5EF4-FFF2-40B4-BE49-F238E27FC236}">
                    <a16:creationId xmlns:a16="http://schemas.microsoft.com/office/drawing/2014/main" id="{C04CB786-5C49-46E9-9611-BBF79F73F1BB}"/>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0143724" y="191924"/>
                <a:ext cx="595603" cy="858035"/>
              </a:xfrm>
              <a:prstGeom prst="rect">
                <a:avLst/>
              </a:prstGeom>
            </p:spPr>
          </p:pic>
          <p:pic>
            <p:nvPicPr>
              <p:cNvPr id="21" name="Picture 20">
                <a:extLst>
                  <a:ext uri="{FF2B5EF4-FFF2-40B4-BE49-F238E27FC236}">
                    <a16:creationId xmlns:a16="http://schemas.microsoft.com/office/drawing/2014/main" id="{F2D1E79E-18DF-4CB0-BE52-AEB9FB7AFC3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234024" y="208766"/>
                <a:ext cx="759968" cy="824352"/>
              </a:xfrm>
              <a:prstGeom prst="rect">
                <a:avLst/>
              </a:prstGeom>
            </p:spPr>
          </p:pic>
          <p:pic>
            <p:nvPicPr>
              <p:cNvPr id="22" name="Picture 21">
                <a:extLst>
                  <a:ext uri="{FF2B5EF4-FFF2-40B4-BE49-F238E27FC236}">
                    <a16:creationId xmlns:a16="http://schemas.microsoft.com/office/drawing/2014/main" id="{22252C9A-1612-4C01-BBA8-3283A64B68E8}"/>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0889060" y="208766"/>
                <a:ext cx="759968" cy="824352"/>
              </a:xfrm>
              <a:prstGeom prst="rect">
                <a:avLst/>
              </a:prstGeom>
            </p:spPr>
          </p:pic>
          <p:pic>
            <p:nvPicPr>
              <p:cNvPr id="23" name="Picture 22">
                <a:extLst>
                  <a:ext uri="{FF2B5EF4-FFF2-40B4-BE49-F238E27FC236}">
                    <a16:creationId xmlns:a16="http://schemas.microsoft.com/office/drawing/2014/main" id="{0213A591-254D-4EB9-A868-0922698C8B41}"/>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1" r="33975"/>
              <a:stretch/>
            </p:blipFill>
            <p:spPr>
              <a:xfrm>
                <a:off x="11798759" y="175083"/>
                <a:ext cx="393242" cy="858035"/>
              </a:xfrm>
              <a:prstGeom prst="rect">
                <a:avLst/>
              </a:prstGeom>
            </p:spPr>
          </p:pic>
        </p:grpSp>
        <p:grpSp>
          <p:nvGrpSpPr>
            <p:cNvPr id="25" name="Group 24">
              <a:extLst>
                <a:ext uri="{FF2B5EF4-FFF2-40B4-BE49-F238E27FC236}">
                  <a16:creationId xmlns:a16="http://schemas.microsoft.com/office/drawing/2014/main" id="{AFBA8267-5B7A-4340-B77B-5BFC87533D81}"/>
                </a:ext>
              </a:extLst>
            </p:cNvPr>
            <p:cNvGrpSpPr/>
            <p:nvPr userDrawn="1"/>
          </p:nvGrpSpPr>
          <p:grpSpPr>
            <a:xfrm flipH="1">
              <a:off x="0" y="1286526"/>
              <a:ext cx="12072922" cy="891717"/>
              <a:chOff x="119079" y="175083"/>
              <a:chExt cx="12072922" cy="891717"/>
            </a:xfrm>
          </p:grpSpPr>
          <p:pic>
            <p:nvPicPr>
              <p:cNvPr id="26" name="Picture 25">
                <a:extLst>
                  <a:ext uri="{FF2B5EF4-FFF2-40B4-BE49-F238E27FC236}">
                    <a16:creationId xmlns:a16="http://schemas.microsoft.com/office/drawing/2014/main" id="{13B44768-4E8F-43B9-BF83-D6EB51A0E9DD}"/>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19079" y="208765"/>
                <a:ext cx="595603" cy="858035"/>
              </a:xfrm>
              <a:prstGeom prst="rect">
                <a:avLst/>
              </a:prstGeom>
            </p:spPr>
          </p:pic>
          <p:pic>
            <p:nvPicPr>
              <p:cNvPr id="27" name="Picture 26">
                <a:extLst>
                  <a:ext uri="{FF2B5EF4-FFF2-40B4-BE49-F238E27FC236}">
                    <a16:creationId xmlns:a16="http://schemas.microsoft.com/office/drawing/2014/main" id="{C95FAF74-BF69-4D25-9436-852F90BC14E2}"/>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864414" y="225607"/>
                <a:ext cx="759968" cy="824352"/>
              </a:xfrm>
              <a:prstGeom prst="rect">
                <a:avLst/>
              </a:prstGeom>
            </p:spPr>
          </p:pic>
          <p:pic>
            <p:nvPicPr>
              <p:cNvPr id="28" name="Picture 27">
                <a:extLst>
                  <a:ext uri="{FF2B5EF4-FFF2-40B4-BE49-F238E27FC236}">
                    <a16:creationId xmlns:a16="http://schemas.microsoft.com/office/drawing/2014/main" id="{B3008127-CCCB-4CF0-A93D-328ED89B509B}"/>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3429148" y="208765"/>
                <a:ext cx="595603" cy="858035"/>
              </a:xfrm>
              <a:prstGeom prst="rect">
                <a:avLst/>
              </a:prstGeom>
            </p:spPr>
          </p:pic>
          <p:pic>
            <p:nvPicPr>
              <p:cNvPr id="29" name="Picture 28">
                <a:extLst>
                  <a:ext uri="{FF2B5EF4-FFF2-40B4-BE49-F238E27FC236}">
                    <a16:creationId xmlns:a16="http://schemas.microsoft.com/office/drawing/2014/main" id="{B535957E-CD9F-40E2-A723-615B4F95BEA8}"/>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774113" y="208765"/>
                <a:ext cx="595603" cy="858035"/>
              </a:xfrm>
              <a:prstGeom prst="rect">
                <a:avLst/>
              </a:prstGeom>
            </p:spPr>
          </p:pic>
          <p:pic>
            <p:nvPicPr>
              <p:cNvPr id="30" name="Picture 29">
                <a:extLst>
                  <a:ext uri="{FF2B5EF4-FFF2-40B4-BE49-F238E27FC236}">
                    <a16:creationId xmlns:a16="http://schemas.microsoft.com/office/drawing/2014/main" id="{3F422353-CD20-423D-A9DB-1BC3DF85122D}"/>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2519448" y="225607"/>
                <a:ext cx="759968" cy="824352"/>
              </a:xfrm>
              <a:prstGeom prst="rect">
                <a:avLst/>
              </a:prstGeom>
            </p:spPr>
          </p:pic>
          <p:pic>
            <p:nvPicPr>
              <p:cNvPr id="31" name="Picture 30">
                <a:extLst>
                  <a:ext uri="{FF2B5EF4-FFF2-40B4-BE49-F238E27FC236}">
                    <a16:creationId xmlns:a16="http://schemas.microsoft.com/office/drawing/2014/main" id="{2E7941E7-CAE7-4922-BE90-463752B9B873}"/>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5084182" y="208765"/>
                <a:ext cx="595603" cy="858035"/>
              </a:xfrm>
              <a:prstGeom prst="rect">
                <a:avLst/>
              </a:prstGeom>
            </p:spPr>
          </p:pic>
          <p:pic>
            <p:nvPicPr>
              <p:cNvPr id="32" name="Picture 31">
                <a:extLst>
                  <a:ext uri="{FF2B5EF4-FFF2-40B4-BE49-F238E27FC236}">
                    <a16:creationId xmlns:a16="http://schemas.microsoft.com/office/drawing/2014/main" id="{3BEB7B13-4D36-46E8-9A5C-C239B11CBE1D}"/>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4174482" y="225607"/>
                <a:ext cx="759968" cy="824352"/>
              </a:xfrm>
              <a:prstGeom prst="rect">
                <a:avLst/>
              </a:prstGeom>
            </p:spPr>
          </p:pic>
          <p:pic>
            <p:nvPicPr>
              <p:cNvPr id="33" name="Picture 32">
                <a:extLst>
                  <a:ext uri="{FF2B5EF4-FFF2-40B4-BE49-F238E27FC236}">
                    <a16:creationId xmlns:a16="http://schemas.microsoft.com/office/drawing/2014/main" id="{4DB03DD0-3ADD-4376-864E-62E771F6CAB9}"/>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5829518" y="225607"/>
                <a:ext cx="759968" cy="824352"/>
              </a:xfrm>
              <a:prstGeom prst="rect">
                <a:avLst/>
              </a:prstGeom>
            </p:spPr>
          </p:pic>
          <p:pic>
            <p:nvPicPr>
              <p:cNvPr id="34" name="Picture 33">
                <a:extLst>
                  <a:ext uri="{FF2B5EF4-FFF2-40B4-BE49-F238E27FC236}">
                    <a16:creationId xmlns:a16="http://schemas.microsoft.com/office/drawing/2014/main" id="{DCF42957-6154-440E-B591-E1101EC6A75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8488690" y="191924"/>
                <a:ext cx="595603" cy="858035"/>
              </a:xfrm>
              <a:prstGeom prst="rect">
                <a:avLst/>
              </a:prstGeom>
            </p:spPr>
          </p:pic>
          <p:pic>
            <p:nvPicPr>
              <p:cNvPr id="35" name="Picture 34">
                <a:extLst>
                  <a:ext uri="{FF2B5EF4-FFF2-40B4-BE49-F238E27FC236}">
                    <a16:creationId xmlns:a16="http://schemas.microsoft.com/office/drawing/2014/main" id="{2DD9294D-7AFB-48D9-AAC8-68464843AC4F}"/>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6833655" y="191924"/>
                <a:ext cx="595603" cy="858035"/>
              </a:xfrm>
              <a:prstGeom prst="rect">
                <a:avLst/>
              </a:prstGeom>
            </p:spPr>
          </p:pic>
          <p:pic>
            <p:nvPicPr>
              <p:cNvPr id="36" name="Picture 35">
                <a:extLst>
                  <a:ext uri="{FF2B5EF4-FFF2-40B4-BE49-F238E27FC236}">
                    <a16:creationId xmlns:a16="http://schemas.microsoft.com/office/drawing/2014/main" id="{8FF83D22-4318-4CEB-8A60-D60DEA8BD91D}"/>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7578990" y="208766"/>
                <a:ext cx="759968" cy="824352"/>
              </a:xfrm>
              <a:prstGeom prst="rect">
                <a:avLst/>
              </a:prstGeom>
            </p:spPr>
          </p:pic>
          <p:pic>
            <p:nvPicPr>
              <p:cNvPr id="37" name="Picture 36">
                <a:extLst>
                  <a:ext uri="{FF2B5EF4-FFF2-40B4-BE49-F238E27FC236}">
                    <a16:creationId xmlns:a16="http://schemas.microsoft.com/office/drawing/2014/main" id="{EBB9BFC8-B60C-44EA-9DDD-149DED74741C}"/>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0143724" y="191924"/>
                <a:ext cx="595603" cy="858035"/>
              </a:xfrm>
              <a:prstGeom prst="rect">
                <a:avLst/>
              </a:prstGeom>
            </p:spPr>
          </p:pic>
          <p:pic>
            <p:nvPicPr>
              <p:cNvPr id="38" name="Picture 37">
                <a:extLst>
                  <a:ext uri="{FF2B5EF4-FFF2-40B4-BE49-F238E27FC236}">
                    <a16:creationId xmlns:a16="http://schemas.microsoft.com/office/drawing/2014/main" id="{F5E6425F-D776-4BA4-A5DD-1259A9B9B377}"/>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234024" y="208766"/>
                <a:ext cx="759968" cy="824352"/>
              </a:xfrm>
              <a:prstGeom prst="rect">
                <a:avLst/>
              </a:prstGeom>
            </p:spPr>
          </p:pic>
          <p:pic>
            <p:nvPicPr>
              <p:cNvPr id="39" name="Picture 38">
                <a:extLst>
                  <a:ext uri="{FF2B5EF4-FFF2-40B4-BE49-F238E27FC236}">
                    <a16:creationId xmlns:a16="http://schemas.microsoft.com/office/drawing/2014/main" id="{F0A2CC9B-419B-4B38-8A9A-F21D29CA75CB}"/>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0889060" y="208766"/>
                <a:ext cx="759968" cy="824352"/>
              </a:xfrm>
              <a:prstGeom prst="rect">
                <a:avLst/>
              </a:prstGeom>
            </p:spPr>
          </p:pic>
          <p:pic>
            <p:nvPicPr>
              <p:cNvPr id="40" name="Picture 39">
                <a:extLst>
                  <a:ext uri="{FF2B5EF4-FFF2-40B4-BE49-F238E27FC236}">
                    <a16:creationId xmlns:a16="http://schemas.microsoft.com/office/drawing/2014/main" id="{1C4CF3CF-AD5E-4579-8AD9-DA3BBB118095}"/>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1" r="33975"/>
              <a:stretch/>
            </p:blipFill>
            <p:spPr>
              <a:xfrm>
                <a:off x="11798759" y="175083"/>
                <a:ext cx="393242" cy="858035"/>
              </a:xfrm>
              <a:prstGeom prst="rect">
                <a:avLst/>
              </a:prstGeom>
            </p:spPr>
          </p:pic>
        </p:grpSp>
        <p:grpSp>
          <p:nvGrpSpPr>
            <p:cNvPr id="57" name="Group 56">
              <a:extLst>
                <a:ext uri="{FF2B5EF4-FFF2-40B4-BE49-F238E27FC236}">
                  <a16:creationId xmlns:a16="http://schemas.microsoft.com/office/drawing/2014/main" id="{6FF5E4EB-64F4-4DC6-8103-37E6579EFE17}"/>
                </a:ext>
              </a:extLst>
            </p:cNvPr>
            <p:cNvGrpSpPr/>
            <p:nvPr userDrawn="1"/>
          </p:nvGrpSpPr>
          <p:grpSpPr>
            <a:xfrm>
              <a:off x="163029" y="2298655"/>
              <a:ext cx="12029380" cy="891717"/>
              <a:chOff x="119079" y="175083"/>
              <a:chExt cx="12029380" cy="891717"/>
            </a:xfrm>
          </p:grpSpPr>
          <p:pic>
            <p:nvPicPr>
              <p:cNvPr id="58" name="Picture 57">
                <a:extLst>
                  <a:ext uri="{FF2B5EF4-FFF2-40B4-BE49-F238E27FC236}">
                    <a16:creationId xmlns:a16="http://schemas.microsoft.com/office/drawing/2014/main" id="{1169F291-9DD9-4C65-8D47-6E4955B429CC}"/>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19079" y="208765"/>
                <a:ext cx="595603" cy="858035"/>
              </a:xfrm>
              <a:prstGeom prst="rect">
                <a:avLst/>
              </a:prstGeom>
            </p:spPr>
          </p:pic>
          <p:pic>
            <p:nvPicPr>
              <p:cNvPr id="59" name="Picture 58">
                <a:extLst>
                  <a:ext uri="{FF2B5EF4-FFF2-40B4-BE49-F238E27FC236}">
                    <a16:creationId xmlns:a16="http://schemas.microsoft.com/office/drawing/2014/main" id="{9462B7F7-FA50-4D15-A8BF-6A86D7FC1355}"/>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864414" y="225607"/>
                <a:ext cx="759968" cy="824352"/>
              </a:xfrm>
              <a:prstGeom prst="rect">
                <a:avLst/>
              </a:prstGeom>
            </p:spPr>
          </p:pic>
          <p:pic>
            <p:nvPicPr>
              <p:cNvPr id="60" name="Picture 59">
                <a:extLst>
                  <a:ext uri="{FF2B5EF4-FFF2-40B4-BE49-F238E27FC236}">
                    <a16:creationId xmlns:a16="http://schemas.microsoft.com/office/drawing/2014/main" id="{4E198507-307C-42C7-8B29-28146C2269EC}"/>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3429148" y="208765"/>
                <a:ext cx="595603" cy="858035"/>
              </a:xfrm>
              <a:prstGeom prst="rect">
                <a:avLst/>
              </a:prstGeom>
            </p:spPr>
          </p:pic>
          <p:pic>
            <p:nvPicPr>
              <p:cNvPr id="61" name="Picture 60">
                <a:extLst>
                  <a:ext uri="{FF2B5EF4-FFF2-40B4-BE49-F238E27FC236}">
                    <a16:creationId xmlns:a16="http://schemas.microsoft.com/office/drawing/2014/main" id="{6B69FD0E-3797-43C9-9EB7-746D20FD1FBB}"/>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774113" y="208765"/>
                <a:ext cx="595603" cy="858035"/>
              </a:xfrm>
              <a:prstGeom prst="rect">
                <a:avLst/>
              </a:prstGeom>
            </p:spPr>
          </p:pic>
          <p:pic>
            <p:nvPicPr>
              <p:cNvPr id="62" name="Picture 61">
                <a:extLst>
                  <a:ext uri="{FF2B5EF4-FFF2-40B4-BE49-F238E27FC236}">
                    <a16:creationId xmlns:a16="http://schemas.microsoft.com/office/drawing/2014/main" id="{AAE3BC3E-4FBF-4DF3-AF68-70E8399855E4}"/>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2519448" y="225607"/>
                <a:ext cx="759968" cy="824352"/>
              </a:xfrm>
              <a:prstGeom prst="rect">
                <a:avLst/>
              </a:prstGeom>
            </p:spPr>
          </p:pic>
          <p:pic>
            <p:nvPicPr>
              <p:cNvPr id="63" name="Picture 62">
                <a:extLst>
                  <a:ext uri="{FF2B5EF4-FFF2-40B4-BE49-F238E27FC236}">
                    <a16:creationId xmlns:a16="http://schemas.microsoft.com/office/drawing/2014/main" id="{0976C06A-E97A-491E-B207-95044FFD6A64}"/>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5084182" y="208765"/>
                <a:ext cx="595603" cy="858035"/>
              </a:xfrm>
              <a:prstGeom prst="rect">
                <a:avLst/>
              </a:prstGeom>
            </p:spPr>
          </p:pic>
          <p:pic>
            <p:nvPicPr>
              <p:cNvPr id="64" name="Picture 63">
                <a:extLst>
                  <a:ext uri="{FF2B5EF4-FFF2-40B4-BE49-F238E27FC236}">
                    <a16:creationId xmlns:a16="http://schemas.microsoft.com/office/drawing/2014/main" id="{FD17B445-3F2E-428F-9D7B-B3607D9BFB08}"/>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4174482" y="225607"/>
                <a:ext cx="759968" cy="824352"/>
              </a:xfrm>
              <a:prstGeom prst="rect">
                <a:avLst/>
              </a:prstGeom>
            </p:spPr>
          </p:pic>
          <p:pic>
            <p:nvPicPr>
              <p:cNvPr id="65" name="Picture 64">
                <a:extLst>
                  <a:ext uri="{FF2B5EF4-FFF2-40B4-BE49-F238E27FC236}">
                    <a16:creationId xmlns:a16="http://schemas.microsoft.com/office/drawing/2014/main" id="{99478362-42EA-4371-94AB-D4DF3E491074}"/>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5829518" y="225607"/>
                <a:ext cx="759968" cy="824352"/>
              </a:xfrm>
              <a:prstGeom prst="rect">
                <a:avLst/>
              </a:prstGeom>
            </p:spPr>
          </p:pic>
          <p:pic>
            <p:nvPicPr>
              <p:cNvPr id="66" name="Picture 65">
                <a:extLst>
                  <a:ext uri="{FF2B5EF4-FFF2-40B4-BE49-F238E27FC236}">
                    <a16:creationId xmlns:a16="http://schemas.microsoft.com/office/drawing/2014/main" id="{21832294-2765-44E1-ADD0-69A8951873D4}"/>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8488690" y="191924"/>
                <a:ext cx="595603" cy="858035"/>
              </a:xfrm>
              <a:prstGeom prst="rect">
                <a:avLst/>
              </a:prstGeom>
            </p:spPr>
          </p:pic>
          <p:pic>
            <p:nvPicPr>
              <p:cNvPr id="67" name="Picture 66">
                <a:extLst>
                  <a:ext uri="{FF2B5EF4-FFF2-40B4-BE49-F238E27FC236}">
                    <a16:creationId xmlns:a16="http://schemas.microsoft.com/office/drawing/2014/main" id="{14777F95-9D93-4941-9EC5-990E03DA8FB1}"/>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6833655" y="191924"/>
                <a:ext cx="595603" cy="858035"/>
              </a:xfrm>
              <a:prstGeom prst="rect">
                <a:avLst/>
              </a:prstGeom>
            </p:spPr>
          </p:pic>
          <p:pic>
            <p:nvPicPr>
              <p:cNvPr id="68" name="Picture 67">
                <a:extLst>
                  <a:ext uri="{FF2B5EF4-FFF2-40B4-BE49-F238E27FC236}">
                    <a16:creationId xmlns:a16="http://schemas.microsoft.com/office/drawing/2014/main" id="{D80EDA82-87C6-438D-8C11-AF786C70B952}"/>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7578990" y="208766"/>
                <a:ext cx="759968" cy="824352"/>
              </a:xfrm>
              <a:prstGeom prst="rect">
                <a:avLst/>
              </a:prstGeom>
            </p:spPr>
          </p:pic>
          <p:pic>
            <p:nvPicPr>
              <p:cNvPr id="69" name="Picture 68">
                <a:extLst>
                  <a:ext uri="{FF2B5EF4-FFF2-40B4-BE49-F238E27FC236}">
                    <a16:creationId xmlns:a16="http://schemas.microsoft.com/office/drawing/2014/main" id="{D49C25CC-A57B-40EB-95F7-1E6FCD90A74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0143724" y="191924"/>
                <a:ext cx="595603" cy="858035"/>
              </a:xfrm>
              <a:prstGeom prst="rect">
                <a:avLst/>
              </a:prstGeom>
            </p:spPr>
          </p:pic>
          <p:pic>
            <p:nvPicPr>
              <p:cNvPr id="70" name="Picture 69">
                <a:extLst>
                  <a:ext uri="{FF2B5EF4-FFF2-40B4-BE49-F238E27FC236}">
                    <a16:creationId xmlns:a16="http://schemas.microsoft.com/office/drawing/2014/main" id="{E53D1AEA-28BC-48BC-A7C7-5D4E02758C0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234024" y="208766"/>
                <a:ext cx="759968" cy="824352"/>
              </a:xfrm>
              <a:prstGeom prst="rect">
                <a:avLst/>
              </a:prstGeom>
            </p:spPr>
          </p:pic>
          <p:pic>
            <p:nvPicPr>
              <p:cNvPr id="71" name="Picture 70">
                <a:extLst>
                  <a:ext uri="{FF2B5EF4-FFF2-40B4-BE49-F238E27FC236}">
                    <a16:creationId xmlns:a16="http://schemas.microsoft.com/office/drawing/2014/main" id="{5BB37786-CD38-49B5-901C-842B78FD4513}"/>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0889060" y="208766"/>
                <a:ext cx="759968" cy="824352"/>
              </a:xfrm>
              <a:prstGeom prst="rect">
                <a:avLst/>
              </a:prstGeom>
            </p:spPr>
          </p:pic>
          <p:pic>
            <p:nvPicPr>
              <p:cNvPr id="72" name="Picture 71">
                <a:extLst>
                  <a:ext uri="{FF2B5EF4-FFF2-40B4-BE49-F238E27FC236}">
                    <a16:creationId xmlns:a16="http://schemas.microsoft.com/office/drawing/2014/main" id="{219E641C-F890-489A-88C9-3E0ABB79B2C6}"/>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1" r="33975"/>
              <a:stretch/>
            </p:blipFill>
            <p:spPr>
              <a:xfrm>
                <a:off x="11755217" y="175083"/>
                <a:ext cx="393242" cy="858035"/>
              </a:xfrm>
              <a:prstGeom prst="rect">
                <a:avLst/>
              </a:prstGeom>
            </p:spPr>
          </p:pic>
        </p:grpSp>
        <p:grpSp>
          <p:nvGrpSpPr>
            <p:cNvPr id="73" name="Group 72">
              <a:extLst>
                <a:ext uri="{FF2B5EF4-FFF2-40B4-BE49-F238E27FC236}">
                  <a16:creationId xmlns:a16="http://schemas.microsoft.com/office/drawing/2014/main" id="{E68D036F-1891-459A-9435-ADB384EF07E7}"/>
                </a:ext>
              </a:extLst>
            </p:cNvPr>
            <p:cNvGrpSpPr/>
            <p:nvPr userDrawn="1"/>
          </p:nvGrpSpPr>
          <p:grpSpPr>
            <a:xfrm flipH="1">
              <a:off x="408" y="3453640"/>
              <a:ext cx="12072922" cy="891717"/>
              <a:chOff x="119079" y="175083"/>
              <a:chExt cx="12072922" cy="891717"/>
            </a:xfrm>
          </p:grpSpPr>
          <p:pic>
            <p:nvPicPr>
              <p:cNvPr id="74" name="Picture 73">
                <a:extLst>
                  <a:ext uri="{FF2B5EF4-FFF2-40B4-BE49-F238E27FC236}">
                    <a16:creationId xmlns:a16="http://schemas.microsoft.com/office/drawing/2014/main" id="{3DFF37A8-D825-4A25-93D0-EF123A4E7E4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19079" y="208765"/>
                <a:ext cx="595603" cy="858035"/>
              </a:xfrm>
              <a:prstGeom prst="rect">
                <a:avLst/>
              </a:prstGeom>
            </p:spPr>
          </p:pic>
          <p:pic>
            <p:nvPicPr>
              <p:cNvPr id="75" name="Picture 74">
                <a:extLst>
                  <a:ext uri="{FF2B5EF4-FFF2-40B4-BE49-F238E27FC236}">
                    <a16:creationId xmlns:a16="http://schemas.microsoft.com/office/drawing/2014/main" id="{B8C3717D-3208-4465-82A6-9735AEA4BBF8}"/>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864414" y="225607"/>
                <a:ext cx="759968" cy="824352"/>
              </a:xfrm>
              <a:prstGeom prst="rect">
                <a:avLst/>
              </a:prstGeom>
            </p:spPr>
          </p:pic>
          <p:pic>
            <p:nvPicPr>
              <p:cNvPr id="76" name="Picture 75">
                <a:extLst>
                  <a:ext uri="{FF2B5EF4-FFF2-40B4-BE49-F238E27FC236}">
                    <a16:creationId xmlns:a16="http://schemas.microsoft.com/office/drawing/2014/main" id="{56868F15-4B4A-4A7A-8266-AF2DEC9D3075}"/>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3429148" y="208765"/>
                <a:ext cx="595603" cy="858035"/>
              </a:xfrm>
              <a:prstGeom prst="rect">
                <a:avLst/>
              </a:prstGeom>
            </p:spPr>
          </p:pic>
          <p:pic>
            <p:nvPicPr>
              <p:cNvPr id="77" name="Picture 76">
                <a:extLst>
                  <a:ext uri="{FF2B5EF4-FFF2-40B4-BE49-F238E27FC236}">
                    <a16:creationId xmlns:a16="http://schemas.microsoft.com/office/drawing/2014/main" id="{1B02272E-FE5C-488A-A284-9FECD7CE22EF}"/>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774113" y="208765"/>
                <a:ext cx="595603" cy="858035"/>
              </a:xfrm>
              <a:prstGeom prst="rect">
                <a:avLst/>
              </a:prstGeom>
            </p:spPr>
          </p:pic>
          <p:pic>
            <p:nvPicPr>
              <p:cNvPr id="82" name="Picture 81">
                <a:extLst>
                  <a:ext uri="{FF2B5EF4-FFF2-40B4-BE49-F238E27FC236}">
                    <a16:creationId xmlns:a16="http://schemas.microsoft.com/office/drawing/2014/main" id="{7298B381-1789-4C7F-8B17-4519E67E5E66}"/>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2519448" y="225607"/>
                <a:ext cx="759968" cy="824352"/>
              </a:xfrm>
              <a:prstGeom prst="rect">
                <a:avLst/>
              </a:prstGeom>
            </p:spPr>
          </p:pic>
          <p:pic>
            <p:nvPicPr>
              <p:cNvPr id="83" name="Picture 82">
                <a:extLst>
                  <a:ext uri="{FF2B5EF4-FFF2-40B4-BE49-F238E27FC236}">
                    <a16:creationId xmlns:a16="http://schemas.microsoft.com/office/drawing/2014/main" id="{F3AE89F9-6EBC-4065-9F77-71AB2863B820}"/>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5084182" y="208765"/>
                <a:ext cx="595603" cy="858035"/>
              </a:xfrm>
              <a:prstGeom prst="rect">
                <a:avLst/>
              </a:prstGeom>
            </p:spPr>
          </p:pic>
          <p:pic>
            <p:nvPicPr>
              <p:cNvPr id="84" name="Picture 83">
                <a:extLst>
                  <a:ext uri="{FF2B5EF4-FFF2-40B4-BE49-F238E27FC236}">
                    <a16:creationId xmlns:a16="http://schemas.microsoft.com/office/drawing/2014/main" id="{C4DB2EC8-BD93-45D6-8484-A835F71514B4}"/>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4174482" y="225607"/>
                <a:ext cx="759968" cy="824352"/>
              </a:xfrm>
              <a:prstGeom prst="rect">
                <a:avLst/>
              </a:prstGeom>
            </p:spPr>
          </p:pic>
          <p:pic>
            <p:nvPicPr>
              <p:cNvPr id="85" name="Picture 84">
                <a:extLst>
                  <a:ext uri="{FF2B5EF4-FFF2-40B4-BE49-F238E27FC236}">
                    <a16:creationId xmlns:a16="http://schemas.microsoft.com/office/drawing/2014/main" id="{CB0975A7-00D2-4E23-A57D-1F394C0F4E87}"/>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5829518" y="225607"/>
                <a:ext cx="759968" cy="824352"/>
              </a:xfrm>
              <a:prstGeom prst="rect">
                <a:avLst/>
              </a:prstGeom>
            </p:spPr>
          </p:pic>
          <p:pic>
            <p:nvPicPr>
              <p:cNvPr id="86" name="Picture 85">
                <a:extLst>
                  <a:ext uri="{FF2B5EF4-FFF2-40B4-BE49-F238E27FC236}">
                    <a16:creationId xmlns:a16="http://schemas.microsoft.com/office/drawing/2014/main" id="{4D314804-FE54-4151-94F4-526AAF5526C9}"/>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8488690" y="191924"/>
                <a:ext cx="595603" cy="858035"/>
              </a:xfrm>
              <a:prstGeom prst="rect">
                <a:avLst/>
              </a:prstGeom>
            </p:spPr>
          </p:pic>
          <p:pic>
            <p:nvPicPr>
              <p:cNvPr id="87" name="Picture 86">
                <a:extLst>
                  <a:ext uri="{FF2B5EF4-FFF2-40B4-BE49-F238E27FC236}">
                    <a16:creationId xmlns:a16="http://schemas.microsoft.com/office/drawing/2014/main" id="{DC15AE5A-0A17-4276-96CA-1E5304451B04}"/>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6833655" y="191924"/>
                <a:ext cx="595603" cy="858035"/>
              </a:xfrm>
              <a:prstGeom prst="rect">
                <a:avLst/>
              </a:prstGeom>
            </p:spPr>
          </p:pic>
          <p:pic>
            <p:nvPicPr>
              <p:cNvPr id="88" name="Picture 87">
                <a:extLst>
                  <a:ext uri="{FF2B5EF4-FFF2-40B4-BE49-F238E27FC236}">
                    <a16:creationId xmlns:a16="http://schemas.microsoft.com/office/drawing/2014/main" id="{634E9391-9F45-4261-97C6-0EE6554A457F}"/>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7578990" y="208766"/>
                <a:ext cx="759968" cy="824352"/>
              </a:xfrm>
              <a:prstGeom prst="rect">
                <a:avLst/>
              </a:prstGeom>
            </p:spPr>
          </p:pic>
          <p:pic>
            <p:nvPicPr>
              <p:cNvPr id="89" name="Picture 88">
                <a:extLst>
                  <a:ext uri="{FF2B5EF4-FFF2-40B4-BE49-F238E27FC236}">
                    <a16:creationId xmlns:a16="http://schemas.microsoft.com/office/drawing/2014/main" id="{BAC696DF-2F0F-4D2B-8CBC-EC2DEB2FF26A}"/>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0143724" y="191924"/>
                <a:ext cx="595603" cy="858035"/>
              </a:xfrm>
              <a:prstGeom prst="rect">
                <a:avLst/>
              </a:prstGeom>
            </p:spPr>
          </p:pic>
          <p:pic>
            <p:nvPicPr>
              <p:cNvPr id="90" name="Picture 89">
                <a:extLst>
                  <a:ext uri="{FF2B5EF4-FFF2-40B4-BE49-F238E27FC236}">
                    <a16:creationId xmlns:a16="http://schemas.microsoft.com/office/drawing/2014/main" id="{75EE084D-BC9B-4574-8FCD-BE8E717FCD2F}"/>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234024" y="208766"/>
                <a:ext cx="759968" cy="824352"/>
              </a:xfrm>
              <a:prstGeom prst="rect">
                <a:avLst/>
              </a:prstGeom>
            </p:spPr>
          </p:pic>
          <p:pic>
            <p:nvPicPr>
              <p:cNvPr id="91" name="Picture 90">
                <a:extLst>
                  <a:ext uri="{FF2B5EF4-FFF2-40B4-BE49-F238E27FC236}">
                    <a16:creationId xmlns:a16="http://schemas.microsoft.com/office/drawing/2014/main" id="{3DDB9807-3D31-4E6A-97E4-52D1A160BB57}"/>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0889060" y="208766"/>
                <a:ext cx="759968" cy="824352"/>
              </a:xfrm>
              <a:prstGeom prst="rect">
                <a:avLst/>
              </a:prstGeom>
            </p:spPr>
          </p:pic>
          <p:pic>
            <p:nvPicPr>
              <p:cNvPr id="92" name="Picture 91">
                <a:extLst>
                  <a:ext uri="{FF2B5EF4-FFF2-40B4-BE49-F238E27FC236}">
                    <a16:creationId xmlns:a16="http://schemas.microsoft.com/office/drawing/2014/main" id="{BFCC0842-533D-428D-B66A-83A5BCC3C2E3}"/>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1" r="33975"/>
              <a:stretch/>
            </p:blipFill>
            <p:spPr>
              <a:xfrm>
                <a:off x="11798759" y="175083"/>
                <a:ext cx="393242" cy="858035"/>
              </a:xfrm>
              <a:prstGeom prst="rect">
                <a:avLst/>
              </a:prstGeom>
            </p:spPr>
          </p:pic>
        </p:grpSp>
        <p:grpSp>
          <p:nvGrpSpPr>
            <p:cNvPr id="93" name="Group 92">
              <a:extLst>
                <a:ext uri="{FF2B5EF4-FFF2-40B4-BE49-F238E27FC236}">
                  <a16:creationId xmlns:a16="http://schemas.microsoft.com/office/drawing/2014/main" id="{C48C9AD6-FFD4-49DA-8BB5-3963693A5FE4}"/>
                </a:ext>
              </a:extLst>
            </p:cNvPr>
            <p:cNvGrpSpPr/>
            <p:nvPr userDrawn="1"/>
          </p:nvGrpSpPr>
          <p:grpSpPr>
            <a:xfrm>
              <a:off x="114261" y="4565083"/>
              <a:ext cx="12072922" cy="891717"/>
              <a:chOff x="119079" y="175083"/>
              <a:chExt cx="12072922" cy="891717"/>
            </a:xfrm>
          </p:grpSpPr>
          <p:pic>
            <p:nvPicPr>
              <p:cNvPr id="94" name="Picture 93">
                <a:extLst>
                  <a:ext uri="{FF2B5EF4-FFF2-40B4-BE49-F238E27FC236}">
                    <a16:creationId xmlns:a16="http://schemas.microsoft.com/office/drawing/2014/main" id="{4903A204-122F-4BEE-BF30-06CA4F37AEB3}"/>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19079" y="208765"/>
                <a:ext cx="595603" cy="858035"/>
              </a:xfrm>
              <a:prstGeom prst="rect">
                <a:avLst/>
              </a:prstGeom>
            </p:spPr>
          </p:pic>
          <p:pic>
            <p:nvPicPr>
              <p:cNvPr id="95" name="Picture 94">
                <a:extLst>
                  <a:ext uri="{FF2B5EF4-FFF2-40B4-BE49-F238E27FC236}">
                    <a16:creationId xmlns:a16="http://schemas.microsoft.com/office/drawing/2014/main" id="{49F8D96F-05AD-4BE0-ACBE-BA18B2931F5A}"/>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864414" y="225607"/>
                <a:ext cx="759968" cy="824352"/>
              </a:xfrm>
              <a:prstGeom prst="rect">
                <a:avLst/>
              </a:prstGeom>
            </p:spPr>
          </p:pic>
          <p:pic>
            <p:nvPicPr>
              <p:cNvPr id="96" name="Picture 95">
                <a:extLst>
                  <a:ext uri="{FF2B5EF4-FFF2-40B4-BE49-F238E27FC236}">
                    <a16:creationId xmlns:a16="http://schemas.microsoft.com/office/drawing/2014/main" id="{E1EF006B-25D0-46F5-AE65-4C9E52B39C33}"/>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3429148" y="208765"/>
                <a:ext cx="595603" cy="858035"/>
              </a:xfrm>
              <a:prstGeom prst="rect">
                <a:avLst/>
              </a:prstGeom>
            </p:spPr>
          </p:pic>
          <p:pic>
            <p:nvPicPr>
              <p:cNvPr id="97" name="Picture 96">
                <a:extLst>
                  <a:ext uri="{FF2B5EF4-FFF2-40B4-BE49-F238E27FC236}">
                    <a16:creationId xmlns:a16="http://schemas.microsoft.com/office/drawing/2014/main" id="{03A35835-42CA-4A0C-8564-4328824B3BC0}"/>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774113" y="208765"/>
                <a:ext cx="595603" cy="858035"/>
              </a:xfrm>
              <a:prstGeom prst="rect">
                <a:avLst/>
              </a:prstGeom>
            </p:spPr>
          </p:pic>
          <p:pic>
            <p:nvPicPr>
              <p:cNvPr id="98" name="Picture 97">
                <a:extLst>
                  <a:ext uri="{FF2B5EF4-FFF2-40B4-BE49-F238E27FC236}">
                    <a16:creationId xmlns:a16="http://schemas.microsoft.com/office/drawing/2014/main" id="{008FA93B-5359-449F-92F4-B210AFC71BC3}"/>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2519448" y="225607"/>
                <a:ext cx="759968" cy="824352"/>
              </a:xfrm>
              <a:prstGeom prst="rect">
                <a:avLst/>
              </a:prstGeom>
            </p:spPr>
          </p:pic>
          <p:pic>
            <p:nvPicPr>
              <p:cNvPr id="99" name="Picture 98">
                <a:extLst>
                  <a:ext uri="{FF2B5EF4-FFF2-40B4-BE49-F238E27FC236}">
                    <a16:creationId xmlns:a16="http://schemas.microsoft.com/office/drawing/2014/main" id="{03FC4A95-FDF3-421D-81D7-E6F8D3C1F479}"/>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5084182" y="208765"/>
                <a:ext cx="595603" cy="858035"/>
              </a:xfrm>
              <a:prstGeom prst="rect">
                <a:avLst/>
              </a:prstGeom>
            </p:spPr>
          </p:pic>
          <p:pic>
            <p:nvPicPr>
              <p:cNvPr id="100" name="Picture 99">
                <a:extLst>
                  <a:ext uri="{FF2B5EF4-FFF2-40B4-BE49-F238E27FC236}">
                    <a16:creationId xmlns:a16="http://schemas.microsoft.com/office/drawing/2014/main" id="{A315A350-2EF9-4A27-85DA-9F96936B3EF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4174482" y="225607"/>
                <a:ext cx="759968" cy="824352"/>
              </a:xfrm>
              <a:prstGeom prst="rect">
                <a:avLst/>
              </a:prstGeom>
            </p:spPr>
          </p:pic>
          <p:pic>
            <p:nvPicPr>
              <p:cNvPr id="101" name="Picture 100">
                <a:extLst>
                  <a:ext uri="{FF2B5EF4-FFF2-40B4-BE49-F238E27FC236}">
                    <a16:creationId xmlns:a16="http://schemas.microsoft.com/office/drawing/2014/main" id="{E64212EF-7568-4BBA-ACA6-846FF39962E6}"/>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5829518" y="225607"/>
                <a:ext cx="759968" cy="824352"/>
              </a:xfrm>
              <a:prstGeom prst="rect">
                <a:avLst/>
              </a:prstGeom>
            </p:spPr>
          </p:pic>
          <p:pic>
            <p:nvPicPr>
              <p:cNvPr id="102" name="Picture 101">
                <a:extLst>
                  <a:ext uri="{FF2B5EF4-FFF2-40B4-BE49-F238E27FC236}">
                    <a16:creationId xmlns:a16="http://schemas.microsoft.com/office/drawing/2014/main" id="{CFE2CBEE-8BB4-4235-A1AB-340705E4E31C}"/>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8488690" y="191924"/>
                <a:ext cx="595603" cy="858035"/>
              </a:xfrm>
              <a:prstGeom prst="rect">
                <a:avLst/>
              </a:prstGeom>
            </p:spPr>
          </p:pic>
          <p:pic>
            <p:nvPicPr>
              <p:cNvPr id="103" name="Picture 102">
                <a:extLst>
                  <a:ext uri="{FF2B5EF4-FFF2-40B4-BE49-F238E27FC236}">
                    <a16:creationId xmlns:a16="http://schemas.microsoft.com/office/drawing/2014/main" id="{75617FBB-97DF-45DE-BF58-279EAD3BEA95}"/>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6833655" y="191924"/>
                <a:ext cx="595603" cy="858035"/>
              </a:xfrm>
              <a:prstGeom prst="rect">
                <a:avLst/>
              </a:prstGeom>
            </p:spPr>
          </p:pic>
          <p:pic>
            <p:nvPicPr>
              <p:cNvPr id="104" name="Picture 103">
                <a:extLst>
                  <a:ext uri="{FF2B5EF4-FFF2-40B4-BE49-F238E27FC236}">
                    <a16:creationId xmlns:a16="http://schemas.microsoft.com/office/drawing/2014/main" id="{616A7B54-199B-4EFE-A700-FC45A2BB0EB7}"/>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7578990" y="208766"/>
                <a:ext cx="759968" cy="824352"/>
              </a:xfrm>
              <a:prstGeom prst="rect">
                <a:avLst/>
              </a:prstGeom>
            </p:spPr>
          </p:pic>
          <p:pic>
            <p:nvPicPr>
              <p:cNvPr id="105" name="Picture 104">
                <a:extLst>
                  <a:ext uri="{FF2B5EF4-FFF2-40B4-BE49-F238E27FC236}">
                    <a16:creationId xmlns:a16="http://schemas.microsoft.com/office/drawing/2014/main" id="{DC7B69A4-0E50-46EA-8BC8-87D849627326}"/>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0143724" y="191924"/>
                <a:ext cx="595603" cy="858035"/>
              </a:xfrm>
              <a:prstGeom prst="rect">
                <a:avLst/>
              </a:prstGeom>
            </p:spPr>
          </p:pic>
          <p:pic>
            <p:nvPicPr>
              <p:cNvPr id="106" name="Picture 105">
                <a:extLst>
                  <a:ext uri="{FF2B5EF4-FFF2-40B4-BE49-F238E27FC236}">
                    <a16:creationId xmlns:a16="http://schemas.microsoft.com/office/drawing/2014/main" id="{5449CD53-7FBF-417C-85D9-1D21A31CC5A6}"/>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234024" y="208766"/>
                <a:ext cx="759968" cy="824352"/>
              </a:xfrm>
              <a:prstGeom prst="rect">
                <a:avLst/>
              </a:prstGeom>
            </p:spPr>
          </p:pic>
          <p:pic>
            <p:nvPicPr>
              <p:cNvPr id="107" name="Picture 106">
                <a:extLst>
                  <a:ext uri="{FF2B5EF4-FFF2-40B4-BE49-F238E27FC236}">
                    <a16:creationId xmlns:a16="http://schemas.microsoft.com/office/drawing/2014/main" id="{F29C15D4-F0E2-4218-94C1-2323C10296EC}"/>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0889060" y="208766"/>
                <a:ext cx="759968" cy="824352"/>
              </a:xfrm>
              <a:prstGeom prst="rect">
                <a:avLst/>
              </a:prstGeom>
            </p:spPr>
          </p:pic>
          <p:pic>
            <p:nvPicPr>
              <p:cNvPr id="108" name="Picture 107">
                <a:extLst>
                  <a:ext uri="{FF2B5EF4-FFF2-40B4-BE49-F238E27FC236}">
                    <a16:creationId xmlns:a16="http://schemas.microsoft.com/office/drawing/2014/main" id="{74556D92-FC39-4D5E-BE00-ABFCD7957562}"/>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1" r="33975"/>
              <a:stretch/>
            </p:blipFill>
            <p:spPr>
              <a:xfrm>
                <a:off x="11798759" y="175083"/>
                <a:ext cx="393242" cy="858035"/>
              </a:xfrm>
              <a:prstGeom prst="rect">
                <a:avLst/>
              </a:prstGeom>
            </p:spPr>
          </p:pic>
        </p:grpSp>
        <p:grpSp>
          <p:nvGrpSpPr>
            <p:cNvPr id="109" name="Group 108">
              <a:extLst>
                <a:ext uri="{FF2B5EF4-FFF2-40B4-BE49-F238E27FC236}">
                  <a16:creationId xmlns:a16="http://schemas.microsoft.com/office/drawing/2014/main" id="{9B1EAEF1-17C0-4DB2-80A5-1729B9FC64A3}"/>
                </a:ext>
              </a:extLst>
            </p:cNvPr>
            <p:cNvGrpSpPr/>
            <p:nvPr userDrawn="1"/>
          </p:nvGrpSpPr>
          <p:grpSpPr>
            <a:xfrm flipH="1">
              <a:off x="-4818" y="5720068"/>
              <a:ext cx="12072922" cy="891717"/>
              <a:chOff x="119079" y="175083"/>
              <a:chExt cx="12072922" cy="891717"/>
            </a:xfrm>
          </p:grpSpPr>
          <p:pic>
            <p:nvPicPr>
              <p:cNvPr id="110" name="Picture 109">
                <a:extLst>
                  <a:ext uri="{FF2B5EF4-FFF2-40B4-BE49-F238E27FC236}">
                    <a16:creationId xmlns:a16="http://schemas.microsoft.com/office/drawing/2014/main" id="{61688FD1-E95B-497A-A26C-6D4F74C95D9D}"/>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19079" y="208765"/>
                <a:ext cx="595603" cy="858035"/>
              </a:xfrm>
              <a:prstGeom prst="rect">
                <a:avLst/>
              </a:prstGeom>
            </p:spPr>
          </p:pic>
          <p:pic>
            <p:nvPicPr>
              <p:cNvPr id="111" name="Picture 110">
                <a:extLst>
                  <a:ext uri="{FF2B5EF4-FFF2-40B4-BE49-F238E27FC236}">
                    <a16:creationId xmlns:a16="http://schemas.microsoft.com/office/drawing/2014/main" id="{3D18F1E3-CD28-4FA7-8E3C-715EC8463397}"/>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864414" y="225607"/>
                <a:ext cx="759968" cy="824352"/>
              </a:xfrm>
              <a:prstGeom prst="rect">
                <a:avLst/>
              </a:prstGeom>
            </p:spPr>
          </p:pic>
          <p:pic>
            <p:nvPicPr>
              <p:cNvPr id="112" name="Picture 111">
                <a:extLst>
                  <a:ext uri="{FF2B5EF4-FFF2-40B4-BE49-F238E27FC236}">
                    <a16:creationId xmlns:a16="http://schemas.microsoft.com/office/drawing/2014/main" id="{36D9AA5B-778B-4378-8653-B48E2337AC73}"/>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3429148" y="208765"/>
                <a:ext cx="595603" cy="858035"/>
              </a:xfrm>
              <a:prstGeom prst="rect">
                <a:avLst/>
              </a:prstGeom>
            </p:spPr>
          </p:pic>
          <p:pic>
            <p:nvPicPr>
              <p:cNvPr id="113" name="Picture 112">
                <a:extLst>
                  <a:ext uri="{FF2B5EF4-FFF2-40B4-BE49-F238E27FC236}">
                    <a16:creationId xmlns:a16="http://schemas.microsoft.com/office/drawing/2014/main" id="{C3799A0E-4344-4C44-8007-05391D6B288D}"/>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774113" y="208765"/>
                <a:ext cx="595603" cy="858035"/>
              </a:xfrm>
              <a:prstGeom prst="rect">
                <a:avLst/>
              </a:prstGeom>
            </p:spPr>
          </p:pic>
          <p:pic>
            <p:nvPicPr>
              <p:cNvPr id="114" name="Picture 113">
                <a:extLst>
                  <a:ext uri="{FF2B5EF4-FFF2-40B4-BE49-F238E27FC236}">
                    <a16:creationId xmlns:a16="http://schemas.microsoft.com/office/drawing/2014/main" id="{990E5873-2C61-4C4F-95E2-0F92AE5AFEFD}"/>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2519448" y="225607"/>
                <a:ext cx="759968" cy="824352"/>
              </a:xfrm>
              <a:prstGeom prst="rect">
                <a:avLst/>
              </a:prstGeom>
            </p:spPr>
          </p:pic>
          <p:pic>
            <p:nvPicPr>
              <p:cNvPr id="115" name="Picture 114">
                <a:extLst>
                  <a:ext uri="{FF2B5EF4-FFF2-40B4-BE49-F238E27FC236}">
                    <a16:creationId xmlns:a16="http://schemas.microsoft.com/office/drawing/2014/main" id="{848A27AD-F2E8-4BE2-8EBD-CAD4BF97AB84}"/>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5084182" y="208765"/>
                <a:ext cx="595603" cy="858035"/>
              </a:xfrm>
              <a:prstGeom prst="rect">
                <a:avLst/>
              </a:prstGeom>
            </p:spPr>
          </p:pic>
          <p:pic>
            <p:nvPicPr>
              <p:cNvPr id="116" name="Picture 115">
                <a:extLst>
                  <a:ext uri="{FF2B5EF4-FFF2-40B4-BE49-F238E27FC236}">
                    <a16:creationId xmlns:a16="http://schemas.microsoft.com/office/drawing/2014/main" id="{33382ADE-8C42-4A6E-BA1A-7A918D713FC6}"/>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4174482" y="225607"/>
                <a:ext cx="759968" cy="824352"/>
              </a:xfrm>
              <a:prstGeom prst="rect">
                <a:avLst/>
              </a:prstGeom>
            </p:spPr>
          </p:pic>
          <p:pic>
            <p:nvPicPr>
              <p:cNvPr id="117" name="Picture 116">
                <a:extLst>
                  <a:ext uri="{FF2B5EF4-FFF2-40B4-BE49-F238E27FC236}">
                    <a16:creationId xmlns:a16="http://schemas.microsoft.com/office/drawing/2014/main" id="{E50271D5-5BB8-4B33-BCDD-218916120B65}"/>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5829518" y="225607"/>
                <a:ext cx="759968" cy="824352"/>
              </a:xfrm>
              <a:prstGeom prst="rect">
                <a:avLst/>
              </a:prstGeom>
            </p:spPr>
          </p:pic>
          <p:pic>
            <p:nvPicPr>
              <p:cNvPr id="118" name="Picture 117">
                <a:extLst>
                  <a:ext uri="{FF2B5EF4-FFF2-40B4-BE49-F238E27FC236}">
                    <a16:creationId xmlns:a16="http://schemas.microsoft.com/office/drawing/2014/main" id="{C68CBD32-96BA-4119-A090-9A270D0118DA}"/>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8488690" y="191924"/>
                <a:ext cx="595603" cy="858035"/>
              </a:xfrm>
              <a:prstGeom prst="rect">
                <a:avLst/>
              </a:prstGeom>
            </p:spPr>
          </p:pic>
          <p:pic>
            <p:nvPicPr>
              <p:cNvPr id="119" name="Picture 118">
                <a:extLst>
                  <a:ext uri="{FF2B5EF4-FFF2-40B4-BE49-F238E27FC236}">
                    <a16:creationId xmlns:a16="http://schemas.microsoft.com/office/drawing/2014/main" id="{D37D1436-D8FB-415C-B0A8-6AA6D426493F}"/>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6833655" y="191924"/>
                <a:ext cx="595603" cy="858035"/>
              </a:xfrm>
              <a:prstGeom prst="rect">
                <a:avLst/>
              </a:prstGeom>
            </p:spPr>
          </p:pic>
          <p:pic>
            <p:nvPicPr>
              <p:cNvPr id="120" name="Picture 119">
                <a:extLst>
                  <a:ext uri="{FF2B5EF4-FFF2-40B4-BE49-F238E27FC236}">
                    <a16:creationId xmlns:a16="http://schemas.microsoft.com/office/drawing/2014/main" id="{29FCBF11-3FEC-4213-8DE4-D3D3055F2AD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7578990" y="208766"/>
                <a:ext cx="759968" cy="824352"/>
              </a:xfrm>
              <a:prstGeom prst="rect">
                <a:avLst/>
              </a:prstGeom>
            </p:spPr>
          </p:pic>
          <p:pic>
            <p:nvPicPr>
              <p:cNvPr id="121" name="Picture 120">
                <a:extLst>
                  <a:ext uri="{FF2B5EF4-FFF2-40B4-BE49-F238E27FC236}">
                    <a16:creationId xmlns:a16="http://schemas.microsoft.com/office/drawing/2014/main" id="{5D95195D-4E05-464D-A343-AE667F8B9AC4}"/>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0143724" y="191924"/>
                <a:ext cx="595603" cy="858035"/>
              </a:xfrm>
              <a:prstGeom prst="rect">
                <a:avLst/>
              </a:prstGeom>
            </p:spPr>
          </p:pic>
          <p:pic>
            <p:nvPicPr>
              <p:cNvPr id="122" name="Picture 121">
                <a:extLst>
                  <a:ext uri="{FF2B5EF4-FFF2-40B4-BE49-F238E27FC236}">
                    <a16:creationId xmlns:a16="http://schemas.microsoft.com/office/drawing/2014/main" id="{A399CD8C-9BB4-40F1-860A-9486B036DD42}"/>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234024" y="208766"/>
                <a:ext cx="759968" cy="824352"/>
              </a:xfrm>
              <a:prstGeom prst="rect">
                <a:avLst/>
              </a:prstGeom>
            </p:spPr>
          </p:pic>
          <p:pic>
            <p:nvPicPr>
              <p:cNvPr id="123" name="Picture 122">
                <a:extLst>
                  <a:ext uri="{FF2B5EF4-FFF2-40B4-BE49-F238E27FC236}">
                    <a16:creationId xmlns:a16="http://schemas.microsoft.com/office/drawing/2014/main" id="{8B589EEB-D688-4699-855A-8201E4351B19}"/>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0889060" y="208766"/>
                <a:ext cx="759968" cy="824352"/>
              </a:xfrm>
              <a:prstGeom prst="rect">
                <a:avLst/>
              </a:prstGeom>
            </p:spPr>
          </p:pic>
          <p:pic>
            <p:nvPicPr>
              <p:cNvPr id="124" name="Picture 123">
                <a:extLst>
                  <a:ext uri="{FF2B5EF4-FFF2-40B4-BE49-F238E27FC236}">
                    <a16:creationId xmlns:a16="http://schemas.microsoft.com/office/drawing/2014/main" id="{3CA8C42D-0C67-4F3D-96D0-2FDF8AB0545E}"/>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1" r="33975"/>
              <a:stretch/>
            </p:blipFill>
            <p:spPr>
              <a:xfrm>
                <a:off x="11798759" y="175083"/>
                <a:ext cx="393242" cy="858035"/>
              </a:xfrm>
              <a:prstGeom prst="rect">
                <a:avLst/>
              </a:prstGeom>
            </p:spPr>
          </p:pic>
        </p:grpSp>
      </p:grpSp>
      <p:sp>
        <p:nvSpPr>
          <p:cNvPr id="4" name="Rectangle 3">
            <a:extLst>
              <a:ext uri="{FF2B5EF4-FFF2-40B4-BE49-F238E27FC236}">
                <a16:creationId xmlns:a16="http://schemas.microsoft.com/office/drawing/2014/main" id="{00CC72F1-82BA-458F-8CB1-0FCF5388E4A5}"/>
              </a:ext>
            </a:extLst>
          </p:cNvPr>
          <p:cNvSpPr/>
          <p:nvPr userDrawn="1"/>
        </p:nvSpPr>
        <p:spPr>
          <a:xfrm>
            <a:off x="0" y="1066800"/>
            <a:ext cx="12192000" cy="4724400"/>
          </a:xfrm>
          <a:prstGeom prst="rect">
            <a:avLst/>
          </a:prstGeom>
          <a:solidFill>
            <a:srgbClr val="FFE874">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Shape 78"/>
          <p:cNvSpPr txBox="1">
            <a:spLocks noGrp="1"/>
          </p:cNvSpPr>
          <p:nvPr>
            <p:ph type="title"/>
          </p:nvPr>
        </p:nvSpPr>
        <p:spPr>
          <a:xfrm>
            <a:off x="330606" y="2821738"/>
            <a:ext cx="3714749" cy="1880109"/>
          </a:xfrm>
          <a:prstGeom prst="rect">
            <a:avLst/>
          </a:prstGeom>
        </p:spPr>
        <p:txBody>
          <a:bodyPr lIns="91425" tIns="91425" rIns="91425" bIns="91425" anchor="b" anchorCtr="0"/>
          <a:lstStyle>
            <a:lvl1pPr lvl="0" rtl="0">
              <a:spcBef>
                <a:spcPts val="0"/>
              </a:spcBef>
              <a:defRPr/>
            </a:lvl1pPr>
            <a:lvl2pPr lvl="1" rtl="0">
              <a:spcBef>
                <a:spcPts val="0"/>
              </a:spcBef>
              <a:defRPr/>
            </a:lvl2pPr>
            <a:lvl3pPr lvl="2" rtl="0">
              <a:spcBef>
                <a:spcPts val="0"/>
              </a:spcBef>
              <a:defRPr/>
            </a:lvl3pPr>
            <a:lvl4pPr lvl="3" rtl="0">
              <a:spcBef>
                <a:spcPts val="0"/>
              </a:spcBef>
              <a:defRPr/>
            </a:lvl4pPr>
            <a:lvl5pPr lvl="4" rtl="0">
              <a:spcBef>
                <a:spcPts val="0"/>
              </a:spcBef>
              <a:defRPr/>
            </a:lvl5pPr>
            <a:lvl6pPr lvl="5" rtl="0">
              <a:spcBef>
                <a:spcPts val="0"/>
              </a:spcBef>
              <a:defRPr/>
            </a:lvl6pPr>
            <a:lvl7pPr lvl="6" rtl="0">
              <a:spcBef>
                <a:spcPts val="0"/>
              </a:spcBef>
              <a:defRPr/>
            </a:lvl7pPr>
            <a:lvl8pPr lvl="7" rtl="0">
              <a:spcBef>
                <a:spcPts val="0"/>
              </a:spcBef>
              <a:defRPr/>
            </a:lvl8pPr>
            <a:lvl9pPr lvl="8" rtl="0">
              <a:spcBef>
                <a:spcPts val="0"/>
              </a:spcBef>
              <a:defRPr/>
            </a:lvl9pPr>
          </a:lstStyle>
          <a:p>
            <a:endParaRPr dirty="0"/>
          </a:p>
        </p:txBody>
      </p:sp>
      <p:sp>
        <p:nvSpPr>
          <p:cNvPr id="79" name="Shape 79"/>
          <p:cNvSpPr txBox="1">
            <a:spLocks noGrp="1"/>
          </p:cNvSpPr>
          <p:nvPr>
            <p:ph type="body" idx="1"/>
          </p:nvPr>
        </p:nvSpPr>
        <p:spPr>
          <a:xfrm>
            <a:off x="4570136" y="2449820"/>
            <a:ext cx="2206989" cy="3093730"/>
          </a:xfrm>
          <a:prstGeom prst="rect">
            <a:avLst/>
          </a:prstGeom>
        </p:spPr>
        <p:txBody>
          <a:bodyPr lIns="91425" tIns="91425" rIns="91425" bIns="91425" anchor="t" anchorCtr="0">
            <a:normAutofit/>
          </a:bodyPr>
          <a:lstStyle>
            <a:lvl1pPr lvl="0" rtl="0">
              <a:spcBef>
                <a:spcPts val="0"/>
              </a:spcBef>
              <a:buSzPct val="100000"/>
              <a:defRPr sz="1600"/>
            </a:lvl1pPr>
            <a:lvl2pPr lvl="1" rtl="0">
              <a:spcBef>
                <a:spcPts val="0"/>
              </a:spcBef>
              <a:buSzPct val="100000"/>
              <a:defRPr sz="2133"/>
            </a:lvl2pPr>
            <a:lvl3pPr lvl="2" rtl="0">
              <a:spcBef>
                <a:spcPts val="0"/>
              </a:spcBef>
              <a:buSzPct val="100000"/>
              <a:defRPr sz="2133"/>
            </a:lvl3pPr>
            <a:lvl4pPr lvl="3" rtl="0">
              <a:spcBef>
                <a:spcPts val="0"/>
              </a:spcBef>
              <a:buSzPct val="100000"/>
              <a:defRPr sz="2133"/>
            </a:lvl4pPr>
            <a:lvl5pPr lvl="4" rtl="0">
              <a:spcBef>
                <a:spcPts val="0"/>
              </a:spcBef>
              <a:buSzPct val="100000"/>
              <a:defRPr sz="2133"/>
            </a:lvl5pPr>
            <a:lvl6pPr lvl="5" rtl="0">
              <a:spcBef>
                <a:spcPts val="0"/>
              </a:spcBef>
              <a:buSzPct val="100000"/>
              <a:defRPr sz="2133"/>
            </a:lvl6pPr>
            <a:lvl7pPr lvl="6" rtl="0">
              <a:spcBef>
                <a:spcPts val="0"/>
              </a:spcBef>
              <a:buSzPct val="100000"/>
              <a:defRPr sz="2133"/>
            </a:lvl7pPr>
            <a:lvl8pPr lvl="7" rtl="0">
              <a:spcBef>
                <a:spcPts val="0"/>
              </a:spcBef>
              <a:buSzPct val="100000"/>
              <a:defRPr sz="2133"/>
            </a:lvl8pPr>
            <a:lvl9pPr lvl="8" rtl="0">
              <a:spcBef>
                <a:spcPts val="0"/>
              </a:spcBef>
              <a:buSzPct val="100000"/>
              <a:defRPr sz="2133"/>
            </a:lvl9pPr>
          </a:lstStyle>
          <a:p>
            <a:endParaRPr dirty="0"/>
          </a:p>
        </p:txBody>
      </p:sp>
      <p:sp>
        <p:nvSpPr>
          <p:cNvPr id="80" name="Shape 80"/>
          <p:cNvSpPr txBox="1">
            <a:spLocks noGrp="1"/>
          </p:cNvSpPr>
          <p:nvPr>
            <p:ph type="body" idx="2"/>
          </p:nvPr>
        </p:nvSpPr>
        <p:spPr>
          <a:xfrm>
            <a:off x="7015183" y="2449820"/>
            <a:ext cx="2206989" cy="3093730"/>
          </a:xfrm>
          <a:prstGeom prst="rect">
            <a:avLst/>
          </a:prstGeom>
        </p:spPr>
        <p:txBody>
          <a:bodyPr lIns="91425" tIns="91425" rIns="91425" bIns="91425" anchor="t" anchorCtr="0">
            <a:normAutofit/>
          </a:bodyPr>
          <a:lstStyle>
            <a:lvl1pPr lvl="0" rtl="0">
              <a:spcBef>
                <a:spcPts val="0"/>
              </a:spcBef>
              <a:buSzPct val="100000"/>
              <a:defRPr sz="1600"/>
            </a:lvl1pPr>
            <a:lvl2pPr lvl="1" rtl="0">
              <a:spcBef>
                <a:spcPts val="0"/>
              </a:spcBef>
              <a:buSzPct val="100000"/>
              <a:defRPr sz="2133"/>
            </a:lvl2pPr>
            <a:lvl3pPr lvl="2" rtl="0">
              <a:spcBef>
                <a:spcPts val="0"/>
              </a:spcBef>
              <a:buSzPct val="100000"/>
              <a:defRPr sz="2133"/>
            </a:lvl3pPr>
            <a:lvl4pPr lvl="3" rtl="0">
              <a:spcBef>
                <a:spcPts val="0"/>
              </a:spcBef>
              <a:buSzPct val="100000"/>
              <a:defRPr sz="2133"/>
            </a:lvl4pPr>
            <a:lvl5pPr lvl="4" rtl="0">
              <a:spcBef>
                <a:spcPts val="0"/>
              </a:spcBef>
              <a:buSzPct val="100000"/>
              <a:defRPr sz="2133"/>
            </a:lvl5pPr>
            <a:lvl6pPr lvl="5" rtl="0">
              <a:spcBef>
                <a:spcPts val="0"/>
              </a:spcBef>
              <a:buSzPct val="100000"/>
              <a:defRPr sz="2133"/>
            </a:lvl6pPr>
            <a:lvl7pPr lvl="6" rtl="0">
              <a:spcBef>
                <a:spcPts val="0"/>
              </a:spcBef>
              <a:buSzPct val="100000"/>
              <a:defRPr sz="2133"/>
            </a:lvl7pPr>
            <a:lvl8pPr lvl="7" rtl="0">
              <a:spcBef>
                <a:spcPts val="0"/>
              </a:spcBef>
              <a:buSzPct val="100000"/>
              <a:defRPr sz="2133"/>
            </a:lvl8pPr>
            <a:lvl9pPr lvl="8" rtl="0">
              <a:spcBef>
                <a:spcPts val="0"/>
              </a:spcBef>
              <a:buSzPct val="100000"/>
              <a:defRPr sz="2133"/>
            </a:lvl9pPr>
          </a:lstStyle>
          <a:p>
            <a:endParaRPr/>
          </a:p>
        </p:txBody>
      </p:sp>
      <p:sp>
        <p:nvSpPr>
          <p:cNvPr id="81" name="Shape 81"/>
          <p:cNvSpPr txBox="1">
            <a:spLocks noGrp="1"/>
          </p:cNvSpPr>
          <p:nvPr>
            <p:ph type="body" idx="3"/>
          </p:nvPr>
        </p:nvSpPr>
        <p:spPr>
          <a:xfrm>
            <a:off x="9460230" y="2449820"/>
            <a:ext cx="2206989" cy="3093730"/>
          </a:xfrm>
          <a:prstGeom prst="rect">
            <a:avLst/>
          </a:prstGeom>
        </p:spPr>
        <p:txBody>
          <a:bodyPr lIns="91425" tIns="91425" rIns="91425" bIns="91425" anchor="t" anchorCtr="0">
            <a:normAutofit/>
          </a:bodyPr>
          <a:lstStyle>
            <a:lvl1pPr lvl="0" rtl="0">
              <a:spcBef>
                <a:spcPts val="0"/>
              </a:spcBef>
              <a:buSzPct val="100000"/>
              <a:defRPr sz="1600"/>
            </a:lvl1pPr>
            <a:lvl2pPr lvl="1" rtl="0">
              <a:spcBef>
                <a:spcPts val="0"/>
              </a:spcBef>
              <a:buSzPct val="100000"/>
              <a:defRPr sz="2133"/>
            </a:lvl2pPr>
            <a:lvl3pPr lvl="2" rtl="0">
              <a:spcBef>
                <a:spcPts val="0"/>
              </a:spcBef>
              <a:buSzPct val="100000"/>
              <a:defRPr sz="2133"/>
            </a:lvl3pPr>
            <a:lvl4pPr lvl="3" rtl="0">
              <a:spcBef>
                <a:spcPts val="0"/>
              </a:spcBef>
              <a:buSzPct val="100000"/>
              <a:defRPr sz="2133"/>
            </a:lvl4pPr>
            <a:lvl5pPr lvl="4" rtl="0">
              <a:spcBef>
                <a:spcPts val="0"/>
              </a:spcBef>
              <a:buSzPct val="100000"/>
              <a:defRPr sz="2133"/>
            </a:lvl5pPr>
            <a:lvl6pPr lvl="5" rtl="0">
              <a:spcBef>
                <a:spcPts val="0"/>
              </a:spcBef>
              <a:buSzPct val="100000"/>
              <a:defRPr sz="2133"/>
            </a:lvl6pPr>
            <a:lvl7pPr lvl="6" rtl="0">
              <a:spcBef>
                <a:spcPts val="0"/>
              </a:spcBef>
              <a:buSzPct val="100000"/>
              <a:defRPr sz="2133"/>
            </a:lvl7pPr>
            <a:lvl8pPr lvl="7" rtl="0">
              <a:spcBef>
                <a:spcPts val="0"/>
              </a:spcBef>
              <a:buSzPct val="100000"/>
              <a:defRPr sz="2133"/>
            </a:lvl8pPr>
            <a:lvl9pPr lvl="8" rtl="0">
              <a:spcBef>
                <a:spcPts val="0"/>
              </a:spcBef>
              <a:buSzPct val="100000"/>
              <a:defRPr sz="2133"/>
            </a:lvl9pPr>
          </a:lstStyle>
          <a:p>
            <a:endParaRPr/>
          </a:p>
        </p:txBody>
      </p:sp>
    </p:spTree>
    <p:extLst>
      <p:ext uri="{BB962C8B-B14F-4D97-AF65-F5344CB8AC3E}">
        <p14:creationId xmlns:p14="http://schemas.microsoft.com/office/powerpoint/2010/main" val="243226226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Shape 94"/>
        <p:cNvGrpSpPr/>
        <p:nvPr/>
      </p:nvGrpSpPr>
      <p:grpSpPr>
        <a:xfrm>
          <a:off x="0" y="0"/>
          <a:ext cx="0" cy="0"/>
          <a:chOff x="0" y="0"/>
          <a:chExt cx="0" cy="0"/>
        </a:xfrm>
      </p:grpSpPr>
      <p:pic>
        <p:nvPicPr>
          <p:cNvPr id="23" name="Picture 22">
            <a:extLst>
              <a:ext uri="{FF2B5EF4-FFF2-40B4-BE49-F238E27FC236}">
                <a16:creationId xmlns:a16="http://schemas.microsoft.com/office/drawing/2014/main" id="{EFDA9138-BBBD-46D6-B941-87E9DCBBCCA3}"/>
              </a:ext>
            </a:extLst>
          </p:cNvPr>
          <p:cNvPicPr>
            <a:picLocks noChangeAspect="1"/>
          </p:cNvPicPr>
          <p:nvPr userDrawn="1"/>
        </p:nvPicPr>
        <p:blipFill rotWithShape="1">
          <a:blip r:embed="rId2"/>
          <a:srcRect b="44968"/>
          <a:stretch/>
        </p:blipFill>
        <p:spPr>
          <a:xfrm>
            <a:off x="2822773" y="5530547"/>
            <a:ext cx="2682374" cy="1327453"/>
          </a:xfrm>
          <a:prstGeom prst="rect">
            <a:avLst/>
          </a:prstGeom>
        </p:spPr>
      </p:pic>
      <p:pic>
        <p:nvPicPr>
          <p:cNvPr id="18" name="Picture 17">
            <a:extLst>
              <a:ext uri="{FF2B5EF4-FFF2-40B4-BE49-F238E27FC236}">
                <a16:creationId xmlns:a16="http://schemas.microsoft.com/office/drawing/2014/main" id="{A5AD931A-0421-4CDE-BE7F-FD55438B7939}"/>
              </a:ext>
            </a:extLst>
          </p:cNvPr>
          <p:cNvPicPr>
            <a:picLocks noChangeAspect="1"/>
          </p:cNvPicPr>
          <p:nvPr userDrawn="1"/>
        </p:nvPicPr>
        <p:blipFill rotWithShape="1">
          <a:blip r:embed="rId2"/>
          <a:srcRect r="9170" b="29397"/>
          <a:stretch/>
        </p:blipFill>
        <p:spPr>
          <a:xfrm>
            <a:off x="6620325" y="2968406"/>
            <a:ext cx="5564467" cy="3889594"/>
          </a:xfrm>
          <a:prstGeom prst="rect">
            <a:avLst/>
          </a:prstGeom>
        </p:spPr>
      </p:pic>
      <p:pic>
        <p:nvPicPr>
          <p:cNvPr id="16" name="Picture 15">
            <a:extLst>
              <a:ext uri="{FF2B5EF4-FFF2-40B4-BE49-F238E27FC236}">
                <a16:creationId xmlns:a16="http://schemas.microsoft.com/office/drawing/2014/main" id="{8A30141B-B6AB-463B-92C7-1D564346C0B9}"/>
              </a:ext>
            </a:extLst>
          </p:cNvPr>
          <p:cNvPicPr>
            <a:picLocks noChangeAspect="1"/>
          </p:cNvPicPr>
          <p:nvPr userDrawn="1"/>
        </p:nvPicPr>
        <p:blipFill rotWithShape="1">
          <a:blip r:embed="rId2"/>
          <a:srcRect t="18526" r="17315"/>
          <a:stretch/>
        </p:blipFill>
        <p:spPr>
          <a:xfrm>
            <a:off x="9585961" y="0"/>
            <a:ext cx="2606040" cy="2309199"/>
          </a:xfrm>
          <a:prstGeom prst="rect">
            <a:avLst/>
          </a:prstGeom>
        </p:spPr>
      </p:pic>
      <p:pic>
        <p:nvPicPr>
          <p:cNvPr id="7" name="Picture 6">
            <a:extLst>
              <a:ext uri="{FF2B5EF4-FFF2-40B4-BE49-F238E27FC236}">
                <a16:creationId xmlns:a16="http://schemas.microsoft.com/office/drawing/2014/main" id="{5AE608AD-F3D2-4A17-A26F-25E098454F4E}"/>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7569" t="25478"/>
          <a:stretch/>
        </p:blipFill>
        <p:spPr>
          <a:xfrm>
            <a:off x="0" y="0"/>
            <a:ext cx="5164863" cy="3744650"/>
          </a:xfrm>
          <a:prstGeom prst="rect">
            <a:avLst/>
          </a:prstGeom>
        </p:spPr>
      </p:pic>
      <p:sp>
        <p:nvSpPr>
          <p:cNvPr id="95" name="Shape 95"/>
          <p:cNvSpPr txBox="1">
            <a:spLocks noGrp="1"/>
          </p:cNvSpPr>
          <p:nvPr>
            <p:ph type="title"/>
          </p:nvPr>
        </p:nvSpPr>
        <p:spPr>
          <a:xfrm>
            <a:off x="2370959" y="121375"/>
            <a:ext cx="7450082" cy="732011"/>
          </a:xfrm>
          <a:prstGeom prst="rect">
            <a:avLst/>
          </a:prstGeom>
        </p:spPr>
        <p:txBody>
          <a:bodyPr lIns="91425" tIns="91425" rIns="91425" bIns="91425" anchor="b" anchorCtr="0">
            <a:normAutofit/>
          </a:bodyPr>
          <a:lstStyle>
            <a:lvl1pPr lvl="0" algn="ctr">
              <a:spcBef>
                <a:spcPts val="0"/>
              </a:spcBef>
              <a:defRPr sz="3600"/>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endParaRPr dirty="0"/>
          </a:p>
        </p:txBody>
      </p:sp>
      <p:sp>
        <p:nvSpPr>
          <p:cNvPr id="6" name="Frame 5">
            <a:extLst>
              <a:ext uri="{FF2B5EF4-FFF2-40B4-BE49-F238E27FC236}">
                <a16:creationId xmlns:a16="http://schemas.microsoft.com/office/drawing/2014/main" id="{90D9C755-A3B9-4E8D-A931-9B1BE2614CEF}"/>
              </a:ext>
            </a:extLst>
          </p:cNvPr>
          <p:cNvSpPr/>
          <p:nvPr userDrawn="1"/>
        </p:nvSpPr>
        <p:spPr>
          <a:xfrm>
            <a:off x="0" y="0"/>
            <a:ext cx="12192000" cy="6858000"/>
          </a:xfrm>
          <a:prstGeom prst="frame">
            <a:avLst>
              <a:gd name="adj1" fmla="val 1317"/>
            </a:avLst>
          </a:prstGeom>
          <a:solidFill>
            <a:srgbClr val="FFE87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K"/>
          </a:p>
        </p:txBody>
      </p:sp>
      <p:pic>
        <p:nvPicPr>
          <p:cNvPr id="10" name="Picture 9">
            <a:extLst>
              <a:ext uri="{FF2B5EF4-FFF2-40B4-BE49-F238E27FC236}">
                <a16:creationId xmlns:a16="http://schemas.microsoft.com/office/drawing/2014/main" id="{F93CD961-325B-410A-8841-B3B8ED64AC42}"/>
              </a:ext>
            </a:extLst>
          </p:cNvPr>
          <p:cNvPicPr>
            <a:picLocks noChangeAspect="1"/>
          </p:cNvPicPr>
          <p:nvPr userDrawn="1"/>
        </p:nvPicPr>
        <p:blipFill>
          <a:blip r:embed="rId2"/>
          <a:stretch>
            <a:fillRect/>
          </a:stretch>
        </p:blipFill>
        <p:spPr>
          <a:xfrm>
            <a:off x="4229605" y="2015291"/>
            <a:ext cx="2682370" cy="2412155"/>
          </a:xfrm>
          <a:prstGeom prst="rect">
            <a:avLst/>
          </a:prstGeom>
        </p:spPr>
      </p:pic>
      <p:pic>
        <p:nvPicPr>
          <p:cNvPr id="11" name="Picture 10">
            <a:extLst>
              <a:ext uri="{FF2B5EF4-FFF2-40B4-BE49-F238E27FC236}">
                <a16:creationId xmlns:a16="http://schemas.microsoft.com/office/drawing/2014/main" id="{EC04F39F-78CD-4647-B229-5618BB70DF44}"/>
              </a:ext>
            </a:extLst>
          </p:cNvPr>
          <p:cNvPicPr>
            <a:picLocks noChangeAspect="1"/>
          </p:cNvPicPr>
          <p:nvPr userDrawn="1"/>
        </p:nvPicPr>
        <p:blipFill>
          <a:blip r:embed="rId2"/>
          <a:stretch>
            <a:fillRect/>
          </a:stretch>
        </p:blipFill>
        <p:spPr>
          <a:xfrm>
            <a:off x="177075" y="3843902"/>
            <a:ext cx="2251745" cy="2024910"/>
          </a:xfrm>
          <a:prstGeom prst="rect">
            <a:avLst/>
          </a:prstGeom>
        </p:spPr>
      </p:pic>
      <p:pic>
        <p:nvPicPr>
          <p:cNvPr id="12" name="Picture 11">
            <a:extLst>
              <a:ext uri="{FF2B5EF4-FFF2-40B4-BE49-F238E27FC236}">
                <a16:creationId xmlns:a16="http://schemas.microsoft.com/office/drawing/2014/main" id="{F6229BAB-E3BE-4617-849C-A8D6E75C3006}"/>
              </a:ext>
            </a:extLst>
          </p:cNvPr>
          <p:cNvPicPr>
            <a:picLocks noChangeAspect="1"/>
          </p:cNvPicPr>
          <p:nvPr userDrawn="1"/>
        </p:nvPicPr>
        <p:blipFill>
          <a:blip r:embed="rId2"/>
          <a:stretch>
            <a:fillRect/>
          </a:stretch>
        </p:blipFill>
        <p:spPr>
          <a:xfrm>
            <a:off x="177075" y="2738541"/>
            <a:ext cx="767806" cy="690459"/>
          </a:xfrm>
          <a:prstGeom prst="rect">
            <a:avLst/>
          </a:prstGeom>
        </p:spPr>
      </p:pic>
      <p:pic>
        <p:nvPicPr>
          <p:cNvPr id="13" name="Picture 12">
            <a:extLst>
              <a:ext uri="{FF2B5EF4-FFF2-40B4-BE49-F238E27FC236}">
                <a16:creationId xmlns:a16="http://schemas.microsoft.com/office/drawing/2014/main" id="{F41FFF43-B14D-41F8-BE33-3A5D8401BD4B}"/>
              </a:ext>
            </a:extLst>
          </p:cNvPr>
          <p:cNvPicPr>
            <a:picLocks noChangeAspect="1"/>
          </p:cNvPicPr>
          <p:nvPr userDrawn="1"/>
        </p:nvPicPr>
        <p:blipFill>
          <a:blip r:embed="rId2"/>
          <a:stretch>
            <a:fillRect/>
          </a:stretch>
        </p:blipFill>
        <p:spPr>
          <a:xfrm>
            <a:off x="1055988" y="3262646"/>
            <a:ext cx="512982" cy="461305"/>
          </a:xfrm>
          <a:prstGeom prst="rect">
            <a:avLst/>
          </a:prstGeom>
        </p:spPr>
      </p:pic>
      <p:pic>
        <p:nvPicPr>
          <p:cNvPr id="14" name="Picture 13">
            <a:extLst>
              <a:ext uri="{FF2B5EF4-FFF2-40B4-BE49-F238E27FC236}">
                <a16:creationId xmlns:a16="http://schemas.microsoft.com/office/drawing/2014/main" id="{8A75413F-1B8F-46AA-ABE0-90B2A24F3154}"/>
              </a:ext>
            </a:extLst>
          </p:cNvPr>
          <p:cNvPicPr>
            <a:picLocks noChangeAspect="1"/>
          </p:cNvPicPr>
          <p:nvPr userDrawn="1"/>
        </p:nvPicPr>
        <p:blipFill>
          <a:blip r:embed="rId2"/>
          <a:stretch>
            <a:fillRect/>
          </a:stretch>
        </p:blipFill>
        <p:spPr>
          <a:xfrm>
            <a:off x="1603955" y="5706236"/>
            <a:ext cx="1027561" cy="924047"/>
          </a:xfrm>
          <a:prstGeom prst="rect">
            <a:avLst/>
          </a:prstGeom>
        </p:spPr>
      </p:pic>
      <p:pic>
        <p:nvPicPr>
          <p:cNvPr id="15" name="Picture 14">
            <a:extLst>
              <a:ext uri="{FF2B5EF4-FFF2-40B4-BE49-F238E27FC236}">
                <a16:creationId xmlns:a16="http://schemas.microsoft.com/office/drawing/2014/main" id="{031CC5C9-3388-48CD-AA06-AC8E6CCD7824}"/>
              </a:ext>
            </a:extLst>
          </p:cNvPr>
          <p:cNvPicPr>
            <a:picLocks noChangeAspect="1"/>
          </p:cNvPicPr>
          <p:nvPr userDrawn="1"/>
        </p:nvPicPr>
        <p:blipFill>
          <a:blip r:embed="rId2"/>
          <a:stretch>
            <a:fillRect/>
          </a:stretch>
        </p:blipFill>
        <p:spPr>
          <a:xfrm>
            <a:off x="284616" y="5706236"/>
            <a:ext cx="512982" cy="461305"/>
          </a:xfrm>
          <a:prstGeom prst="rect">
            <a:avLst/>
          </a:prstGeom>
        </p:spPr>
      </p:pic>
      <p:pic>
        <p:nvPicPr>
          <p:cNvPr id="19" name="Picture 18">
            <a:extLst>
              <a:ext uri="{FF2B5EF4-FFF2-40B4-BE49-F238E27FC236}">
                <a16:creationId xmlns:a16="http://schemas.microsoft.com/office/drawing/2014/main" id="{AB422B25-84B3-43E8-B043-69214D42120D}"/>
              </a:ext>
            </a:extLst>
          </p:cNvPr>
          <p:cNvPicPr>
            <a:picLocks noChangeAspect="1"/>
          </p:cNvPicPr>
          <p:nvPr userDrawn="1"/>
        </p:nvPicPr>
        <p:blipFill>
          <a:blip r:embed="rId2"/>
          <a:stretch>
            <a:fillRect/>
          </a:stretch>
        </p:blipFill>
        <p:spPr>
          <a:xfrm>
            <a:off x="8548359" y="1355613"/>
            <a:ext cx="1389716" cy="1249720"/>
          </a:xfrm>
          <a:prstGeom prst="rect">
            <a:avLst/>
          </a:prstGeom>
        </p:spPr>
      </p:pic>
      <p:pic>
        <p:nvPicPr>
          <p:cNvPr id="20" name="Picture 19">
            <a:extLst>
              <a:ext uri="{FF2B5EF4-FFF2-40B4-BE49-F238E27FC236}">
                <a16:creationId xmlns:a16="http://schemas.microsoft.com/office/drawing/2014/main" id="{582F1FA1-70C2-4853-99C2-FBA6890B789F}"/>
              </a:ext>
            </a:extLst>
          </p:cNvPr>
          <p:cNvPicPr>
            <a:picLocks noChangeAspect="1"/>
          </p:cNvPicPr>
          <p:nvPr userDrawn="1"/>
        </p:nvPicPr>
        <p:blipFill>
          <a:blip r:embed="rId2"/>
          <a:stretch>
            <a:fillRect/>
          </a:stretch>
        </p:blipFill>
        <p:spPr>
          <a:xfrm>
            <a:off x="5603996" y="989188"/>
            <a:ext cx="767806" cy="690459"/>
          </a:xfrm>
          <a:prstGeom prst="rect">
            <a:avLst/>
          </a:prstGeom>
        </p:spPr>
      </p:pic>
      <p:pic>
        <p:nvPicPr>
          <p:cNvPr id="21" name="Picture 20">
            <a:extLst>
              <a:ext uri="{FF2B5EF4-FFF2-40B4-BE49-F238E27FC236}">
                <a16:creationId xmlns:a16="http://schemas.microsoft.com/office/drawing/2014/main" id="{67DCB56E-5DF8-4B54-8B5A-BCD632E681EE}"/>
              </a:ext>
            </a:extLst>
          </p:cNvPr>
          <p:cNvPicPr>
            <a:picLocks noChangeAspect="1"/>
          </p:cNvPicPr>
          <p:nvPr userDrawn="1"/>
        </p:nvPicPr>
        <p:blipFill>
          <a:blip r:embed="rId2"/>
          <a:stretch>
            <a:fillRect/>
          </a:stretch>
        </p:blipFill>
        <p:spPr>
          <a:xfrm>
            <a:off x="7272194" y="1173660"/>
            <a:ext cx="512982" cy="461305"/>
          </a:xfrm>
          <a:prstGeom prst="rect">
            <a:avLst/>
          </a:prstGeom>
        </p:spPr>
      </p:pic>
      <p:pic>
        <p:nvPicPr>
          <p:cNvPr id="22" name="Picture 21">
            <a:extLst>
              <a:ext uri="{FF2B5EF4-FFF2-40B4-BE49-F238E27FC236}">
                <a16:creationId xmlns:a16="http://schemas.microsoft.com/office/drawing/2014/main" id="{C1007315-4844-4017-81D3-BEF459838F4E}"/>
              </a:ext>
            </a:extLst>
          </p:cNvPr>
          <p:cNvPicPr>
            <a:picLocks noChangeAspect="1"/>
          </p:cNvPicPr>
          <p:nvPr userDrawn="1"/>
        </p:nvPicPr>
        <p:blipFill>
          <a:blip r:embed="rId2"/>
          <a:stretch>
            <a:fillRect/>
          </a:stretch>
        </p:blipFill>
        <p:spPr>
          <a:xfrm>
            <a:off x="2921938" y="3994058"/>
            <a:ext cx="1431263" cy="1287081"/>
          </a:xfrm>
          <a:prstGeom prst="rect">
            <a:avLst/>
          </a:prstGeom>
        </p:spPr>
      </p:pic>
    </p:spTree>
    <p:extLst>
      <p:ext uri="{BB962C8B-B14F-4D97-AF65-F5344CB8AC3E}">
        <p14:creationId xmlns:p14="http://schemas.microsoft.com/office/powerpoint/2010/main" val="219398247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p:cSld name="Caption">
    <p:spTree>
      <p:nvGrpSpPr>
        <p:cNvPr id="1" name="Shape 108"/>
        <p:cNvGrpSpPr/>
        <p:nvPr/>
      </p:nvGrpSpPr>
      <p:grpSpPr>
        <a:xfrm>
          <a:off x="0" y="0"/>
          <a:ext cx="0" cy="0"/>
          <a:chOff x="0" y="0"/>
          <a:chExt cx="0" cy="0"/>
        </a:xfrm>
      </p:grpSpPr>
      <p:pic>
        <p:nvPicPr>
          <p:cNvPr id="3" name="Picture 2">
            <a:extLst>
              <a:ext uri="{FF2B5EF4-FFF2-40B4-BE49-F238E27FC236}">
                <a16:creationId xmlns:a16="http://schemas.microsoft.com/office/drawing/2014/main" id="{3D384681-BDA6-41D9-8B80-F20C67BC8C51}"/>
              </a:ext>
            </a:extLst>
          </p:cNvPr>
          <p:cNvPicPr>
            <a:picLocks noChangeAspect="1"/>
          </p:cNvPicPr>
          <p:nvPr userDrawn="1"/>
        </p:nvPicPr>
        <p:blipFill rotWithShape="1">
          <a:blip r:embed="rId2"/>
          <a:srcRect l="11975" t="18978" r="17014" b="36603"/>
          <a:stretch/>
        </p:blipFill>
        <p:spPr>
          <a:xfrm>
            <a:off x="0" y="1"/>
            <a:ext cx="12192000" cy="6858000"/>
          </a:xfrm>
          <a:prstGeom prst="rect">
            <a:avLst/>
          </a:prstGeom>
        </p:spPr>
      </p:pic>
      <p:sp>
        <p:nvSpPr>
          <p:cNvPr id="109" name="Shape 109"/>
          <p:cNvSpPr txBox="1">
            <a:spLocks noGrp="1"/>
          </p:cNvSpPr>
          <p:nvPr>
            <p:ph type="body" idx="1"/>
          </p:nvPr>
        </p:nvSpPr>
        <p:spPr>
          <a:xfrm>
            <a:off x="2008975" y="6132916"/>
            <a:ext cx="8335991" cy="478340"/>
          </a:xfrm>
          <a:prstGeom prst="rect">
            <a:avLst/>
          </a:prstGeom>
        </p:spPr>
        <p:txBody>
          <a:bodyPr lIns="91425" tIns="91425" rIns="91425" bIns="91425" anchor="t" anchorCtr="0"/>
          <a:lstStyle>
            <a:lvl1pPr lvl="0" algn="ctr">
              <a:spcBef>
                <a:spcPts val="480"/>
              </a:spcBef>
              <a:buSzPct val="100000"/>
              <a:buNone/>
              <a:defRPr sz="2400" b="1"/>
            </a:lvl1pPr>
          </a:lstStyle>
          <a:p>
            <a:endParaRPr/>
          </a:p>
        </p:txBody>
      </p:sp>
      <p:sp>
        <p:nvSpPr>
          <p:cNvPr id="4" name="Frame 3">
            <a:extLst>
              <a:ext uri="{FF2B5EF4-FFF2-40B4-BE49-F238E27FC236}">
                <a16:creationId xmlns:a16="http://schemas.microsoft.com/office/drawing/2014/main" id="{3E64C03B-0E02-4DDE-825B-5302E3E8CA8A}"/>
              </a:ext>
            </a:extLst>
          </p:cNvPr>
          <p:cNvSpPr/>
          <p:nvPr userDrawn="1"/>
        </p:nvSpPr>
        <p:spPr>
          <a:xfrm>
            <a:off x="0" y="0"/>
            <a:ext cx="12192000" cy="6858000"/>
          </a:xfrm>
          <a:prstGeom prst="frame">
            <a:avLst>
              <a:gd name="adj1" fmla="val 1317"/>
            </a:avLst>
          </a:prstGeom>
          <a:solidFill>
            <a:srgbClr val="95ABB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K"/>
          </a:p>
        </p:txBody>
      </p:sp>
    </p:spTree>
    <p:extLst>
      <p:ext uri="{BB962C8B-B14F-4D97-AF65-F5344CB8AC3E}">
        <p14:creationId xmlns:p14="http://schemas.microsoft.com/office/powerpoint/2010/main" val="347133225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blank" preserve="1">
  <p:cSld name="Blank small">
    <p:spTree>
      <p:nvGrpSpPr>
        <p:cNvPr id="1" name="Shape 122"/>
        <p:cNvGrpSpPr/>
        <p:nvPr/>
      </p:nvGrpSpPr>
      <p:grpSpPr>
        <a:xfrm>
          <a:off x="0" y="0"/>
          <a:ext cx="0" cy="0"/>
          <a:chOff x="0" y="0"/>
          <a:chExt cx="0" cy="0"/>
        </a:xfrm>
      </p:grpSpPr>
      <p:pic>
        <p:nvPicPr>
          <p:cNvPr id="3" name="Picture 2">
            <a:extLst>
              <a:ext uri="{FF2B5EF4-FFF2-40B4-BE49-F238E27FC236}">
                <a16:creationId xmlns:a16="http://schemas.microsoft.com/office/drawing/2014/main" id="{EE2CC546-AFBA-40F0-867A-685D787BCBF6}"/>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5600" t="14840" r="7678" b="30914"/>
          <a:stretch/>
        </p:blipFill>
        <p:spPr>
          <a:xfrm>
            <a:off x="0" y="1"/>
            <a:ext cx="12192000" cy="6858000"/>
          </a:xfrm>
          <a:prstGeom prst="rect">
            <a:avLst/>
          </a:prstGeom>
        </p:spPr>
      </p:pic>
      <p:sp>
        <p:nvSpPr>
          <p:cNvPr id="6" name="Frame 5">
            <a:extLst>
              <a:ext uri="{FF2B5EF4-FFF2-40B4-BE49-F238E27FC236}">
                <a16:creationId xmlns:a16="http://schemas.microsoft.com/office/drawing/2014/main" id="{CB7F2C71-ED83-4FD9-B71B-F8E48C3772F5}"/>
              </a:ext>
            </a:extLst>
          </p:cNvPr>
          <p:cNvSpPr/>
          <p:nvPr userDrawn="1"/>
        </p:nvSpPr>
        <p:spPr>
          <a:xfrm>
            <a:off x="0" y="0"/>
            <a:ext cx="12192000" cy="6858000"/>
          </a:xfrm>
          <a:prstGeom prst="frame">
            <a:avLst>
              <a:gd name="adj1" fmla="val 1317"/>
            </a:avLst>
          </a:prstGeom>
          <a:solidFill>
            <a:srgbClr val="FFE87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K"/>
          </a:p>
        </p:txBody>
      </p:sp>
      <p:pic>
        <p:nvPicPr>
          <p:cNvPr id="7" name="Picture 6">
            <a:extLst>
              <a:ext uri="{FF2B5EF4-FFF2-40B4-BE49-F238E27FC236}">
                <a16:creationId xmlns:a16="http://schemas.microsoft.com/office/drawing/2014/main" id="{BE6711D9-28A9-40B5-9CD7-5C80806329CF}"/>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19079" y="138945"/>
            <a:ext cx="1027550" cy="1480305"/>
          </a:xfrm>
          <a:prstGeom prst="rect">
            <a:avLst/>
          </a:prstGeom>
        </p:spPr>
      </p:pic>
      <p:pic>
        <p:nvPicPr>
          <p:cNvPr id="8" name="Picture 7">
            <a:extLst>
              <a:ext uri="{FF2B5EF4-FFF2-40B4-BE49-F238E27FC236}">
                <a16:creationId xmlns:a16="http://schemas.microsoft.com/office/drawing/2014/main" id="{9592282A-D3C2-4107-B067-4305F826B6FB}"/>
              </a:ext>
            </a:extLst>
          </p:cNvPr>
          <p:cNvPicPr>
            <a:picLocks noChangeAspect="1"/>
          </p:cNvPicPr>
          <p:nvPr userDrawn="1"/>
        </p:nvPicPr>
        <p:blipFill>
          <a:blip r:embed="rId4" cstate="email">
            <a:extLst>
              <a:ext uri="{28A0092B-C50C-407E-A947-70E740481C1C}">
                <a14:useLocalDpi xmlns:a14="http://schemas.microsoft.com/office/drawing/2010/main"/>
              </a:ext>
            </a:extLst>
          </a:blip>
          <a:stretch>
            <a:fillRect/>
          </a:stretch>
        </p:blipFill>
        <p:spPr>
          <a:xfrm>
            <a:off x="10378918" y="4891315"/>
            <a:ext cx="1813082" cy="1966685"/>
          </a:xfrm>
          <a:prstGeom prst="rect">
            <a:avLst/>
          </a:prstGeom>
        </p:spPr>
      </p:pic>
      <p:sp>
        <p:nvSpPr>
          <p:cNvPr id="5" name="Rectangle 4">
            <a:extLst>
              <a:ext uri="{FF2B5EF4-FFF2-40B4-BE49-F238E27FC236}">
                <a16:creationId xmlns:a16="http://schemas.microsoft.com/office/drawing/2014/main" id="{1B9FC0AA-6338-46AA-AC8D-0206101186C9}"/>
              </a:ext>
            </a:extLst>
          </p:cNvPr>
          <p:cNvSpPr/>
          <p:nvPr userDrawn="1"/>
        </p:nvSpPr>
        <p:spPr>
          <a:xfrm>
            <a:off x="0" y="1524000"/>
            <a:ext cx="12192000" cy="3714750"/>
          </a:xfrm>
          <a:prstGeom prst="rect">
            <a:avLst/>
          </a:prstGeom>
          <a:solidFill>
            <a:srgbClr val="95ABB9"/>
          </a:solidFill>
          <a:ln>
            <a:noFill/>
          </a:ln>
          <a:effectLst>
            <a:outerShdw blurRad="254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39366816"/>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blank" preserve="1">
  <p:cSld name="1_Blank small">
    <p:spTree>
      <p:nvGrpSpPr>
        <p:cNvPr id="1" name="Shape 122"/>
        <p:cNvGrpSpPr/>
        <p:nvPr/>
      </p:nvGrpSpPr>
      <p:grpSpPr>
        <a:xfrm>
          <a:off x="0" y="0"/>
          <a:ext cx="0" cy="0"/>
          <a:chOff x="0" y="0"/>
          <a:chExt cx="0" cy="0"/>
        </a:xfrm>
      </p:grpSpPr>
      <p:pic>
        <p:nvPicPr>
          <p:cNvPr id="14" name="Picture 13">
            <a:extLst>
              <a:ext uri="{FF2B5EF4-FFF2-40B4-BE49-F238E27FC236}">
                <a16:creationId xmlns:a16="http://schemas.microsoft.com/office/drawing/2014/main" id="{8D5C1C3D-16E7-4F89-9E2F-201BBDCF899F}"/>
              </a:ext>
            </a:extLst>
          </p:cNvPr>
          <p:cNvPicPr>
            <a:picLocks noChangeAspect="1"/>
          </p:cNvPicPr>
          <p:nvPr userDrawn="1"/>
        </p:nvPicPr>
        <p:blipFill rotWithShape="1">
          <a:blip r:embed="rId2"/>
          <a:srcRect l="8272" t="33080" r="22843" b="19307"/>
          <a:stretch/>
        </p:blipFill>
        <p:spPr>
          <a:xfrm>
            <a:off x="3943350" y="1730932"/>
            <a:ext cx="8248650" cy="5127068"/>
          </a:xfrm>
          <a:prstGeom prst="rect">
            <a:avLst/>
          </a:prstGeom>
        </p:spPr>
      </p:pic>
      <p:pic>
        <p:nvPicPr>
          <p:cNvPr id="12" name="Picture 11">
            <a:extLst>
              <a:ext uri="{FF2B5EF4-FFF2-40B4-BE49-F238E27FC236}">
                <a16:creationId xmlns:a16="http://schemas.microsoft.com/office/drawing/2014/main" id="{05771E28-7B01-4060-A1EF-677AABF109B3}"/>
              </a:ext>
            </a:extLst>
          </p:cNvPr>
          <p:cNvPicPr>
            <a:picLocks noChangeAspect="1"/>
          </p:cNvPicPr>
          <p:nvPr userDrawn="1"/>
        </p:nvPicPr>
        <p:blipFill rotWithShape="1">
          <a:blip r:embed="rId2"/>
          <a:srcRect l="17659" t="33079"/>
          <a:stretch/>
        </p:blipFill>
        <p:spPr>
          <a:xfrm>
            <a:off x="0" y="2400300"/>
            <a:ext cx="5749412" cy="4201976"/>
          </a:xfrm>
          <a:prstGeom prst="rect">
            <a:avLst/>
          </a:prstGeom>
        </p:spPr>
      </p:pic>
      <p:pic>
        <p:nvPicPr>
          <p:cNvPr id="13" name="Picture 12">
            <a:extLst>
              <a:ext uri="{FF2B5EF4-FFF2-40B4-BE49-F238E27FC236}">
                <a16:creationId xmlns:a16="http://schemas.microsoft.com/office/drawing/2014/main" id="{1FB43969-560C-4C10-BFB3-A6E8285515FB}"/>
              </a:ext>
            </a:extLst>
          </p:cNvPr>
          <p:cNvPicPr>
            <a:picLocks noChangeAspect="1"/>
          </p:cNvPicPr>
          <p:nvPr userDrawn="1"/>
        </p:nvPicPr>
        <p:blipFill rotWithShape="1">
          <a:blip r:embed="rId2"/>
          <a:srcRect t="29699" r="15589"/>
          <a:stretch/>
        </p:blipFill>
        <p:spPr>
          <a:xfrm>
            <a:off x="7293992" y="0"/>
            <a:ext cx="4898008" cy="3668301"/>
          </a:xfrm>
          <a:prstGeom prst="rect">
            <a:avLst/>
          </a:prstGeom>
        </p:spPr>
      </p:pic>
      <p:pic>
        <p:nvPicPr>
          <p:cNvPr id="4" name="Picture 3">
            <a:extLst>
              <a:ext uri="{FF2B5EF4-FFF2-40B4-BE49-F238E27FC236}">
                <a16:creationId xmlns:a16="http://schemas.microsoft.com/office/drawing/2014/main" id="{972E2B87-0CB6-44B9-A4E3-B3D01E62A8F7}"/>
              </a:ext>
            </a:extLst>
          </p:cNvPr>
          <p:cNvPicPr>
            <a:picLocks noChangeAspect="1"/>
          </p:cNvPicPr>
          <p:nvPr userDrawn="1"/>
        </p:nvPicPr>
        <p:blipFill>
          <a:blip r:embed="rId2"/>
          <a:stretch>
            <a:fillRect/>
          </a:stretch>
        </p:blipFill>
        <p:spPr>
          <a:xfrm>
            <a:off x="180353" y="255724"/>
            <a:ext cx="4155673" cy="3737041"/>
          </a:xfrm>
          <a:prstGeom prst="rect">
            <a:avLst/>
          </a:prstGeom>
        </p:spPr>
      </p:pic>
      <p:sp>
        <p:nvSpPr>
          <p:cNvPr id="10" name="Frame 9">
            <a:extLst>
              <a:ext uri="{FF2B5EF4-FFF2-40B4-BE49-F238E27FC236}">
                <a16:creationId xmlns:a16="http://schemas.microsoft.com/office/drawing/2014/main" id="{45F7A83F-BF2A-4AE9-B125-8227AB1F2A32}"/>
              </a:ext>
            </a:extLst>
          </p:cNvPr>
          <p:cNvSpPr/>
          <p:nvPr userDrawn="1"/>
        </p:nvSpPr>
        <p:spPr>
          <a:xfrm>
            <a:off x="0" y="0"/>
            <a:ext cx="12192000" cy="6858000"/>
          </a:xfrm>
          <a:prstGeom prst="frame">
            <a:avLst>
              <a:gd name="adj1" fmla="val 1317"/>
            </a:avLst>
          </a:prstGeom>
          <a:solidFill>
            <a:srgbClr val="95ABB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K"/>
          </a:p>
        </p:txBody>
      </p:sp>
      <p:sp>
        <p:nvSpPr>
          <p:cNvPr id="2" name="Rectangle 1">
            <a:extLst>
              <a:ext uri="{FF2B5EF4-FFF2-40B4-BE49-F238E27FC236}">
                <a16:creationId xmlns:a16="http://schemas.microsoft.com/office/drawing/2014/main" id="{66CC6324-98E4-41DD-909A-5B7588286450}"/>
              </a:ext>
            </a:extLst>
          </p:cNvPr>
          <p:cNvSpPr/>
          <p:nvPr userDrawn="1"/>
        </p:nvSpPr>
        <p:spPr>
          <a:xfrm>
            <a:off x="0" y="1524000"/>
            <a:ext cx="12192000" cy="3714750"/>
          </a:xfrm>
          <a:prstGeom prst="rect">
            <a:avLst/>
          </a:prstGeom>
          <a:solidFill>
            <a:srgbClr val="FFB03F"/>
          </a:solidFill>
          <a:ln>
            <a:noFill/>
          </a:ln>
          <a:effectLst>
            <a:outerShdw blurRad="127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8" name="Picture 7">
            <a:extLst>
              <a:ext uri="{FF2B5EF4-FFF2-40B4-BE49-F238E27FC236}">
                <a16:creationId xmlns:a16="http://schemas.microsoft.com/office/drawing/2014/main" id="{D5B9171F-ABE4-4C5B-86D9-08ACF28BCA55}"/>
              </a:ext>
            </a:extLst>
          </p:cNvPr>
          <p:cNvPicPr>
            <a:picLocks noChangeAspect="1"/>
          </p:cNvPicPr>
          <p:nvPr userDrawn="1"/>
        </p:nvPicPr>
        <p:blipFill>
          <a:blip r:embed="rId3"/>
          <a:stretch>
            <a:fillRect/>
          </a:stretch>
        </p:blipFill>
        <p:spPr>
          <a:xfrm>
            <a:off x="0" y="3992764"/>
            <a:ext cx="2314971" cy="2865235"/>
          </a:xfrm>
          <a:prstGeom prst="rect">
            <a:avLst/>
          </a:prstGeom>
          <a:effectLst>
            <a:outerShdw blurRad="50800" dist="38100" dir="16200000" rotWithShape="0">
              <a:prstClr val="black">
                <a:alpha val="40000"/>
              </a:prstClr>
            </a:outerShdw>
          </a:effectLst>
        </p:spPr>
      </p:pic>
    </p:spTree>
    <p:extLst>
      <p:ext uri="{BB962C8B-B14F-4D97-AF65-F5344CB8AC3E}">
        <p14:creationId xmlns:p14="http://schemas.microsoft.com/office/powerpoint/2010/main" val="267614583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Blank big">
    <p:spTree>
      <p:nvGrpSpPr>
        <p:cNvPr id="1" name="Shape 135"/>
        <p:cNvGrpSpPr/>
        <p:nvPr/>
      </p:nvGrpSpPr>
      <p:grpSpPr>
        <a:xfrm>
          <a:off x="0" y="0"/>
          <a:ext cx="0" cy="0"/>
          <a:chOff x="0" y="0"/>
          <a:chExt cx="0" cy="0"/>
        </a:xfrm>
      </p:grpSpPr>
    </p:spTree>
    <p:extLst>
      <p:ext uri="{BB962C8B-B14F-4D97-AF65-F5344CB8AC3E}">
        <p14:creationId xmlns:p14="http://schemas.microsoft.com/office/powerpoint/2010/main" val="114751998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84CDE606-9C77-408D-BE03-24680037D9E2}"/>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8361394E-2CAD-4E17-8514-3D6CB3838184}"/>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41EDCC0C-D0B1-41A7-84F3-DF4270322637}"/>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92322CB2-C0B0-4533-93F7-29C35AD9B5A9}" type="datetimeFigureOut">
              <a:rPr lang="en-US" smtClean="0"/>
              <a:t>5/25/2018</a:t>
            </a:fld>
            <a:endParaRPr lang="en-US"/>
          </a:p>
        </p:txBody>
      </p:sp>
      <p:sp>
        <p:nvSpPr>
          <p:cNvPr id="5" name="Footer Placeholder 4">
            <a:extLst>
              <a:ext uri="{FF2B5EF4-FFF2-40B4-BE49-F238E27FC236}">
                <a16:creationId xmlns:a16="http://schemas.microsoft.com/office/drawing/2014/main" id="{D1EC9F74-044A-428D-91EA-407292FCE823}"/>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D23FBA8E-2865-40A0-A7CB-D3D1D842EF8F}"/>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4473F91B-6294-443A-B4E9-CBD2F357A3C5}" type="slidenum">
              <a:rPr lang="en-US" smtClean="0"/>
              <a:t>‹#›</a:t>
            </a:fld>
            <a:endParaRPr lang="en-US"/>
          </a:p>
        </p:txBody>
      </p:sp>
    </p:spTree>
    <p:extLst>
      <p:ext uri="{BB962C8B-B14F-4D97-AF65-F5344CB8AC3E}">
        <p14:creationId xmlns:p14="http://schemas.microsoft.com/office/powerpoint/2010/main" val="3249488336"/>
      </p:ext>
    </p:extLst>
  </p:cSld>
  <p:clrMap bg1="lt1" tx1="dk1" bg2="lt2" tx2="dk2" accent1="accent1" accent2="accent2" accent3="accent3" accent4="accent4" accent5="accent5" accent6="accent6" hlink="hlink" folHlink="folHlink"/>
  <p:sldLayoutIdLst>
    <p:sldLayoutId id="2147483649" r:id="rId1"/>
    <p:sldLayoutId id="2147483651" r:id="rId2"/>
    <p:sldLayoutId id="2147483652" r:id="rId3"/>
    <p:sldLayoutId id="2147483653" r:id="rId4"/>
    <p:sldLayoutId id="2147483660" r:id="rId5"/>
    <p:sldLayoutId id="2147483654" r:id="rId6"/>
    <p:sldLayoutId id="2147483655" r:id="rId7"/>
    <p:sldLayoutId id="2147483656" r:id="rId8"/>
    <p:sldLayoutId id="2147483657" r:id="rId9"/>
    <p:sldLayoutId id="2147483658" r:id="rId10"/>
    <p:sldLayoutId id="2147483661" r:id="rId11"/>
    <p:sldLayoutId id="2147483659" r:id="rId1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0" indent="0" algn="l" defTabSz="914400" rtl="0" eaLnBrk="1" latinLnBrk="0" hangingPunct="1">
        <a:lnSpc>
          <a:spcPct val="90000"/>
        </a:lnSpc>
        <a:spcBef>
          <a:spcPts val="1000"/>
        </a:spcBef>
        <a:buFont typeface="Arial" panose="020B0604020202020204" pitchFamily="34" charset="0"/>
        <a:buNone/>
        <a:defRPr sz="2800" kern="1200">
          <a:solidFill>
            <a:schemeClr val="tx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1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3" Type="http://schemas.openxmlformats.org/officeDocument/2006/relationships/image" Target="../media/image23.emf"/><Relationship Id="rId2" Type="http://schemas.openxmlformats.org/officeDocument/2006/relationships/image" Target="../media/image22.emf"/><Relationship Id="rId1" Type="http://schemas.openxmlformats.org/officeDocument/2006/relationships/slideLayout" Target="../slideLayouts/slideLayout7.xml"/><Relationship Id="rId4" Type="http://schemas.openxmlformats.org/officeDocument/2006/relationships/image" Target="../media/image24.emf"/></Relationships>
</file>

<file path=ppt/slides/_rels/slide9.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Layout" Target="../slideLayouts/slideLayout12.xml"/></Relationships>
</file>

<file path=ppt/slides/_rels/slide10.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9.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4.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12.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15.xml.rels><?xml version="1.0" encoding="UTF-8" standalone="yes"?>
<Relationships xmlns="http://schemas.openxmlformats.org/package/2006/relationships"><Relationship Id="rId2" Type="http://schemas.openxmlformats.org/officeDocument/2006/relationships/image" Target="../media/image26.jpeg"/><Relationship Id="rId1" Type="http://schemas.openxmlformats.org/officeDocument/2006/relationships/slideLayout" Target="../slideLayouts/slideLayout10.xml"/></Relationships>
</file>

<file path=ppt/slides/_rels/slide16.xml.rels><?xml version="1.0" encoding="UTF-8" standalone="yes"?>
<Relationships xmlns="http://schemas.openxmlformats.org/package/2006/relationships"><Relationship Id="rId2" Type="http://schemas.openxmlformats.org/officeDocument/2006/relationships/image" Target="../media/image27.jpeg"/><Relationship Id="rId1" Type="http://schemas.openxmlformats.org/officeDocument/2006/relationships/slideLayout" Target="../slideLayouts/slideLayout11.xml"/></Relationships>
</file>

<file path=ppt/slides/_rels/slide17.xml.rels><?xml version="1.0" encoding="UTF-8" standalone="yes"?>
<Relationships xmlns="http://schemas.openxmlformats.org/package/2006/relationships"><Relationship Id="rId2" Type="http://schemas.openxmlformats.org/officeDocument/2006/relationships/image" Target="../media/image28.jpeg"/><Relationship Id="rId1" Type="http://schemas.openxmlformats.org/officeDocument/2006/relationships/slideLayout" Target="../slideLayouts/slideLayout10.xml"/></Relationships>
</file>

<file path=ppt/slides/_rels/slide18.xml.rels><?xml version="1.0" encoding="UTF-8" standalone="yes"?>
<Relationships xmlns="http://schemas.openxmlformats.org/package/2006/relationships"><Relationship Id="rId2" Type="http://schemas.openxmlformats.org/officeDocument/2006/relationships/image" Target="../media/image29.jpeg"/><Relationship Id="rId1" Type="http://schemas.openxmlformats.org/officeDocument/2006/relationships/slideLayout" Target="../slideLayouts/slideLayout11.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hape 72"/>
          <p:cNvSpPr txBox="1">
            <a:spLocks noGrp="1"/>
          </p:cNvSpPr>
          <p:nvPr>
            <p:ph type="ctrTitle"/>
          </p:nvPr>
        </p:nvSpPr>
        <p:spPr>
          <a:xfrm>
            <a:off x="2977243" y="5442856"/>
            <a:ext cx="6237515" cy="919843"/>
          </a:xfrm>
          <a:prstGeom prst="rect">
            <a:avLst/>
          </a:prstGeom>
        </p:spPr>
        <p:txBody>
          <a:bodyPr lIns="91425" tIns="91425" rIns="91425" bIns="91425" anchor="b" anchorCtr="0">
            <a:noAutofit/>
          </a:bodyPr>
          <a:lstStyle/>
          <a:p>
            <a:pPr lvl="0">
              <a:spcBef>
                <a:spcPts val="0"/>
              </a:spcBef>
              <a:buNone/>
            </a:pPr>
            <a:r>
              <a:rPr lang="en-US" sz="5400" b="1" dirty="0">
                <a:solidFill>
                  <a:srgbClr val="FFB03F"/>
                </a:solidFill>
                <a:effectLst>
                  <a:outerShdw blurRad="38100" dist="38100" dir="2700000" algn="tl">
                    <a:srgbClr val="000000">
                      <a:alpha val="66000"/>
                    </a:srgbClr>
                  </a:outerShdw>
                </a:effectLst>
              </a:rPr>
              <a:t>PET HOUSE</a:t>
            </a:r>
            <a:endParaRPr lang="en" sz="5400" b="1" dirty="0">
              <a:solidFill>
                <a:srgbClr val="FFB03F"/>
              </a:solidFill>
              <a:effectLst>
                <a:outerShdw blurRad="38100" dist="38100" dir="2700000" algn="tl">
                  <a:srgbClr val="000000">
                    <a:alpha val="66000"/>
                  </a:srgbClr>
                </a:outerShdw>
              </a:effectLst>
            </a:endParaRPr>
          </a:p>
        </p:txBody>
      </p:sp>
      <p:sp>
        <p:nvSpPr>
          <p:cNvPr id="2" name="Rectangle 1">
            <a:extLst>
              <a:ext uri="{FF2B5EF4-FFF2-40B4-BE49-F238E27FC236}">
                <a16:creationId xmlns:a16="http://schemas.microsoft.com/office/drawing/2014/main" id="{31D2A647-E5B0-4584-8A94-C0B4AEDEB6DB}"/>
              </a:ext>
            </a:extLst>
          </p:cNvPr>
          <p:cNvSpPr/>
          <p:nvPr/>
        </p:nvSpPr>
        <p:spPr>
          <a:xfrm>
            <a:off x="3724568" y="6178034"/>
            <a:ext cx="4857164" cy="369332"/>
          </a:xfrm>
          <a:prstGeom prst="rect">
            <a:avLst/>
          </a:prstGeom>
        </p:spPr>
        <p:txBody>
          <a:bodyPr wrap="none">
            <a:spAutoFit/>
          </a:bodyPr>
          <a:lstStyle/>
          <a:p>
            <a:pPr algn="just"/>
            <a:r>
              <a:rPr lang="en-US" dirty="0">
                <a:solidFill>
                  <a:schemeClr val="bg1"/>
                </a:solidFill>
              </a:rPr>
              <a:t>PowerPoint Theme &amp; Google Slides Template</a:t>
            </a:r>
          </a:p>
        </p:txBody>
      </p:sp>
    </p:spTree>
    <p:extLst>
      <p:ext uri="{BB962C8B-B14F-4D97-AF65-F5344CB8AC3E}">
        <p14:creationId xmlns:p14="http://schemas.microsoft.com/office/powerpoint/2010/main" val="98127611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hape 81">
            <a:extLst>
              <a:ext uri="{FF2B5EF4-FFF2-40B4-BE49-F238E27FC236}">
                <a16:creationId xmlns:a16="http://schemas.microsoft.com/office/drawing/2014/main" id="{B8C23F9A-F3E7-4F0C-B6DD-ED812C7A2B91}"/>
              </a:ext>
            </a:extLst>
          </p:cNvPr>
          <p:cNvSpPr txBox="1">
            <a:spLocks/>
          </p:cNvSpPr>
          <p:nvPr/>
        </p:nvSpPr>
        <p:spPr>
          <a:xfrm>
            <a:off x="5397720" y="1224630"/>
            <a:ext cx="6628789" cy="664429"/>
          </a:xfrm>
          <a:prstGeom prst="rect">
            <a:avLst/>
          </a:prstGeom>
        </p:spPr>
        <p:txBody>
          <a:bodyPr lIns="91425" tIns="91425" rIns="91425" bIns="91425" anchor="b"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r>
              <a:rPr lang="en" sz="3600" spc="300" dirty="0"/>
              <a:t>INSTRUCTIONS FOR USE</a:t>
            </a:r>
          </a:p>
        </p:txBody>
      </p:sp>
      <p:sp>
        <p:nvSpPr>
          <p:cNvPr id="6" name="Rectangle 5">
            <a:extLst>
              <a:ext uri="{FF2B5EF4-FFF2-40B4-BE49-F238E27FC236}">
                <a16:creationId xmlns:a16="http://schemas.microsoft.com/office/drawing/2014/main" id="{1C68D9E3-A8DE-4CF6-860C-6E2050252E45}"/>
              </a:ext>
            </a:extLst>
          </p:cNvPr>
          <p:cNvSpPr/>
          <p:nvPr/>
        </p:nvSpPr>
        <p:spPr>
          <a:xfrm>
            <a:off x="5397720" y="4369234"/>
            <a:ext cx="3994363" cy="307777"/>
          </a:xfrm>
          <a:prstGeom prst="rect">
            <a:avLst/>
          </a:prstGeom>
        </p:spPr>
        <p:txBody>
          <a:bodyPr wrap="none">
            <a:spAutoFit/>
          </a:bodyPr>
          <a:lstStyle/>
          <a:p>
            <a:pPr algn="just"/>
            <a:r>
              <a:rPr lang="en-US" sz="1400" dirty="0">
                <a:solidFill>
                  <a:srgbClr val="0070C0"/>
                </a:solidFill>
              </a:rPr>
              <a:t>FONT:   </a:t>
            </a:r>
            <a:r>
              <a:rPr lang="en-US" sz="1400" dirty="0" err="1">
                <a:solidFill>
                  <a:srgbClr val="0070C0"/>
                </a:solidFill>
              </a:rPr>
              <a:t>Raleway</a:t>
            </a:r>
            <a:r>
              <a:rPr lang="en-US" sz="1400" dirty="0">
                <a:solidFill>
                  <a:srgbClr val="0070C0"/>
                </a:solidFill>
              </a:rPr>
              <a:t> &amp; </a:t>
            </a:r>
            <a:r>
              <a:rPr lang="en-US" sz="1400" dirty="0" err="1">
                <a:solidFill>
                  <a:srgbClr val="0070C0"/>
                </a:solidFill>
              </a:rPr>
              <a:t>Roboto</a:t>
            </a:r>
            <a:r>
              <a:rPr lang="en-US" sz="1400" dirty="0">
                <a:solidFill>
                  <a:srgbClr val="0070C0"/>
                </a:solidFill>
              </a:rPr>
              <a:t> (Free Google Fonts)</a:t>
            </a:r>
          </a:p>
        </p:txBody>
      </p:sp>
      <p:sp>
        <p:nvSpPr>
          <p:cNvPr id="7" name="Rectangle 6">
            <a:extLst>
              <a:ext uri="{FF2B5EF4-FFF2-40B4-BE49-F238E27FC236}">
                <a16:creationId xmlns:a16="http://schemas.microsoft.com/office/drawing/2014/main" id="{6E23FA7A-CE88-467A-A2CF-20CCF21C9EEB}"/>
              </a:ext>
            </a:extLst>
          </p:cNvPr>
          <p:cNvSpPr/>
          <p:nvPr/>
        </p:nvSpPr>
        <p:spPr>
          <a:xfrm>
            <a:off x="5397720" y="2335658"/>
            <a:ext cx="3064109" cy="1600438"/>
          </a:xfrm>
          <a:prstGeom prst="rect">
            <a:avLst/>
          </a:prstGeom>
        </p:spPr>
        <p:txBody>
          <a:bodyPr wrap="square">
            <a:spAutoFit/>
          </a:bodyPr>
          <a:lstStyle/>
          <a:p>
            <a:pPr algn="just"/>
            <a:r>
              <a:rPr lang="en-US" sz="1200" dirty="0">
                <a:solidFill>
                  <a:srgbClr val="0070C0"/>
                </a:solidFill>
              </a:rPr>
              <a:t>DOWNLOAD AS POWERPOINT TEMPLATE</a:t>
            </a:r>
          </a:p>
          <a:p>
            <a:pPr algn="just"/>
            <a:endParaRPr lang="en-US" sz="700" dirty="0"/>
          </a:p>
          <a:p>
            <a:pPr algn="just"/>
            <a:r>
              <a:rPr lang="en-US" sz="1200" dirty="0"/>
              <a:t>Click on the button under the presentation preview that says "Download as PowerPoint template". You will get a .pptx file that you can edit in PowerPoint. Remember to download and install the fonts used in this presentation.</a:t>
            </a:r>
          </a:p>
          <a:p>
            <a:pPr algn="just"/>
            <a:endParaRPr lang="en-US" sz="700" dirty="0"/>
          </a:p>
        </p:txBody>
      </p:sp>
      <p:sp>
        <p:nvSpPr>
          <p:cNvPr id="8" name="Rectangle 7">
            <a:extLst>
              <a:ext uri="{FF2B5EF4-FFF2-40B4-BE49-F238E27FC236}">
                <a16:creationId xmlns:a16="http://schemas.microsoft.com/office/drawing/2014/main" id="{8C9C8F41-EF03-474F-8E53-37852D94E964}"/>
              </a:ext>
            </a:extLst>
          </p:cNvPr>
          <p:cNvSpPr/>
          <p:nvPr/>
        </p:nvSpPr>
        <p:spPr>
          <a:xfrm>
            <a:off x="8566028" y="2327033"/>
            <a:ext cx="3064109" cy="1492716"/>
          </a:xfrm>
          <a:prstGeom prst="rect">
            <a:avLst/>
          </a:prstGeom>
        </p:spPr>
        <p:txBody>
          <a:bodyPr wrap="square">
            <a:spAutoFit/>
          </a:bodyPr>
          <a:lstStyle/>
          <a:p>
            <a:pPr algn="just"/>
            <a:r>
              <a:rPr lang="en-US" sz="1200" dirty="0">
                <a:solidFill>
                  <a:srgbClr val="0070C0"/>
                </a:solidFill>
              </a:rPr>
              <a:t>USE AS GOOGLE SLIDES THEME</a:t>
            </a:r>
          </a:p>
          <a:p>
            <a:pPr algn="just"/>
            <a:endParaRPr lang="en-US" sz="700" dirty="0"/>
          </a:p>
          <a:p>
            <a:pPr algn="just"/>
            <a:r>
              <a:rPr lang="en-US" sz="1200" dirty="0"/>
              <a:t>Click on the button that says "Use as Google Slides Theme". You will get a copy of this document on your Google Drive and will be able to edit, add or delete slides. Remember you must be signed in to your Google account.</a:t>
            </a:r>
          </a:p>
        </p:txBody>
      </p:sp>
      <p:sp>
        <p:nvSpPr>
          <p:cNvPr id="9" name="Rectangle 8">
            <a:extLst>
              <a:ext uri="{FF2B5EF4-FFF2-40B4-BE49-F238E27FC236}">
                <a16:creationId xmlns:a16="http://schemas.microsoft.com/office/drawing/2014/main" id="{0B0F167D-B370-4E64-87A7-019D45B28093}"/>
              </a:ext>
            </a:extLst>
          </p:cNvPr>
          <p:cNvSpPr/>
          <p:nvPr/>
        </p:nvSpPr>
        <p:spPr>
          <a:xfrm>
            <a:off x="5397720" y="5110150"/>
            <a:ext cx="6232417" cy="523220"/>
          </a:xfrm>
          <a:prstGeom prst="rect">
            <a:avLst/>
          </a:prstGeom>
        </p:spPr>
        <p:txBody>
          <a:bodyPr wrap="square">
            <a:spAutoFit/>
          </a:bodyPr>
          <a:lstStyle/>
          <a:p>
            <a:r>
              <a:rPr lang="en-US" sz="1400" dirty="0"/>
              <a:t>This template is free to use under Creative Commons Attribution license. Please mention Slidehood.com and other resources used in a slide footer.</a:t>
            </a:r>
          </a:p>
        </p:txBody>
      </p:sp>
      <p:pic>
        <p:nvPicPr>
          <p:cNvPr id="17" name="Picture Placeholder 14">
            <a:extLst>
              <a:ext uri="{FF2B5EF4-FFF2-40B4-BE49-F238E27FC236}">
                <a16:creationId xmlns:a16="http://schemas.microsoft.com/office/drawing/2014/main" id="{240AEB7D-1221-48A6-9E75-7FE9F939C5D4}"/>
              </a:ext>
            </a:extLst>
          </p:cNvPr>
          <p:cNvPicPr>
            <a:picLocks noGrp="1" noChangeAspect="1"/>
          </p:cNvPicPr>
          <p:nvPr>
            <p:ph type="pic" sz="quarter" idx="10"/>
          </p:nvPr>
        </p:nvPicPr>
        <p:blipFill rotWithShape="1">
          <a:blip r:embed="rId2">
            <a:extLst>
              <a:ext uri="{28A0092B-C50C-407E-A947-70E740481C1C}">
                <a14:useLocalDpi xmlns:a14="http://schemas.microsoft.com/office/drawing/2010/main" val="0"/>
              </a:ext>
            </a:extLst>
          </a:blip>
          <a:srcRect/>
          <a:stretch/>
        </p:blipFill>
        <p:spPr>
          <a:xfrm>
            <a:off x="738188" y="1224630"/>
            <a:ext cx="4414837" cy="4801520"/>
          </a:xfrm>
          <a:effectLst>
            <a:outerShdw blurRad="63500" sx="102000" sy="102000" algn="ctr" rotWithShape="0">
              <a:prstClr val="black">
                <a:alpha val="40000"/>
              </a:prstClr>
            </a:outerShdw>
          </a:effectLst>
        </p:spPr>
      </p:pic>
    </p:spTree>
    <p:extLst>
      <p:ext uri="{BB962C8B-B14F-4D97-AF65-F5344CB8AC3E}">
        <p14:creationId xmlns:p14="http://schemas.microsoft.com/office/powerpoint/2010/main" val="303011820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hape 98"/>
          <p:cNvSpPr txBox="1">
            <a:spLocks noGrp="1"/>
          </p:cNvSpPr>
          <p:nvPr>
            <p:ph type="ctrTitle"/>
          </p:nvPr>
        </p:nvSpPr>
        <p:spPr>
          <a:xfrm>
            <a:off x="853619" y="2343150"/>
            <a:ext cx="3897859" cy="1266371"/>
          </a:xfrm>
          <a:prstGeom prst="rect">
            <a:avLst/>
          </a:prstGeom>
        </p:spPr>
        <p:txBody>
          <a:bodyPr lIns="91425" tIns="91425" rIns="91425" bIns="91425" anchor="b" anchorCtr="0">
            <a:noAutofit/>
          </a:bodyPr>
          <a:lstStyle/>
          <a:p>
            <a:pPr lvl="0" rtl="0">
              <a:spcBef>
                <a:spcPts val="0"/>
              </a:spcBef>
              <a:buNone/>
            </a:pPr>
            <a:r>
              <a:rPr lang="en" sz="3600" dirty="0"/>
              <a:t>YOUR FIRST HEADLINE</a:t>
            </a:r>
          </a:p>
        </p:txBody>
      </p:sp>
      <p:sp>
        <p:nvSpPr>
          <p:cNvPr id="5" name="Shape 99"/>
          <p:cNvSpPr txBox="1">
            <a:spLocks noGrp="1"/>
          </p:cNvSpPr>
          <p:nvPr>
            <p:ph type="subTitle" idx="1"/>
          </p:nvPr>
        </p:nvSpPr>
        <p:spPr>
          <a:xfrm>
            <a:off x="658746" y="3571421"/>
            <a:ext cx="4287603" cy="823450"/>
          </a:xfrm>
          <a:prstGeom prst="rect">
            <a:avLst/>
          </a:prstGeom>
        </p:spPr>
        <p:txBody>
          <a:bodyPr lIns="91425" tIns="91425" rIns="91425" bIns="91425" anchor="ctr" anchorCtr="0">
            <a:noAutofit/>
          </a:bodyPr>
          <a:lstStyle/>
          <a:p>
            <a:pPr lvl="0" rtl="0">
              <a:spcBef>
                <a:spcPts val="0"/>
              </a:spcBef>
              <a:buNone/>
            </a:pPr>
            <a:r>
              <a:rPr lang="en" sz="1800" dirty="0">
                <a:solidFill>
                  <a:schemeClr val="bg1"/>
                </a:solidFill>
              </a:rPr>
              <a:t>First things first let’s start with the first set of slides</a:t>
            </a:r>
          </a:p>
        </p:txBody>
      </p:sp>
    </p:spTree>
    <p:extLst>
      <p:ext uri="{BB962C8B-B14F-4D97-AF65-F5344CB8AC3E}">
        <p14:creationId xmlns:p14="http://schemas.microsoft.com/office/powerpoint/2010/main" val="215788629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idx="1"/>
          </p:nvPr>
        </p:nvSpPr>
        <p:spPr>
          <a:xfrm>
            <a:off x="2967567" y="2882401"/>
            <a:ext cx="6256800" cy="1556249"/>
          </a:xfrm>
        </p:spPr>
        <p:txBody>
          <a:bodyPr>
            <a:normAutofit fontScale="85000" lnSpcReduction="10000"/>
          </a:bodyPr>
          <a:lstStyle/>
          <a:p>
            <a:r>
              <a:rPr lang="en-US" b="0" dirty="0"/>
              <a:t>A fine quotation is a diamond in the hand of a man of wit and a pebble in the hand of a fool. </a:t>
            </a:r>
            <a:r>
              <a:rPr lang="en-US" dirty="0"/>
              <a:t>A fine quotation is a diamond in the hand of a man of wit and a pebble in the hand of a fool. </a:t>
            </a:r>
          </a:p>
          <a:p>
            <a:endParaRPr lang="en-US" b="0" dirty="0"/>
          </a:p>
          <a:p>
            <a:endParaRPr lang="en-US" b="0" dirty="0"/>
          </a:p>
        </p:txBody>
      </p:sp>
      <p:pic>
        <p:nvPicPr>
          <p:cNvPr id="5" name="Picture 4">
            <a:extLst>
              <a:ext uri="{FF2B5EF4-FFF2-40B4-BE49-F238E27FC236}">
                <a16:creationId xmlns:a16="http://schemas.microsoft.com/office/drawing/2014/main" id="{909AD3BC-2041-4473-8D2B-744BA09798A6}"/>
              </a:ext>
            </a:extLst>
          </p:cNvPr>
          <p:cNvPicPr>
            <a:picLocks noChangeAspect="1"/>
          </p:cNvPicPr>
          <p:nvPr/>
        </p:nvPicPr>
        <p:blipFill rotWithShape="1">
          <a:blip r:embed="rId2">
            <a:duotone>
              <a:prstClr val="black"/>
              <a:schemeClr val="accent2">
                <a:tint val="45000"/>
                <a:satMod val="400000"/>
              </a:schemeClr>
            </a:duotone>
          </a:blip>
          <a:srcRect l="37102" t="22388" r="35344" b="54142"/>
          <a:stretch/>
        </p:blipFill>
        <p:spPr>
          <a:xfrm rot="10800000">
            <a:off x="5648292" y="1619251"/>
            <a:ext cx="895350" cy="971549"/>
          </a:xfrm>
          <a:prstGeom prst="rect">
            <a:avLst/>
          </a:prstGeom>
        </p:spPr>
      </p:pic>
    </p:spTree>
    <p:extLst>
      <p:ext uri="{BB962C8B-B14F-4D97-AF65-F5344CB8AC3E}">
        <p14:creationId xmlns:p14="http://schemas.microsoft.com/office/powerpoint/2010/main" val="232857890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ame 3">
            <a:extLst>
              <a:ext uri="{FF2B5EF4-FFF2-40B4-BE49-F238E27FC236}">
                <a16:creationId xmlns:a16="http://schemas.microsoft.com/office/drawing/2014/main" id="{1F2CE9B7-FC89-43C4-B06F-D491D3746146}"/>
              </a:ext>
            </a:extLst>
          </p:cNvPr>
          <p:cNvSpPr/>
          <p:nvPr/>
        </p:nvSpPr>
        <p:spPr>
          <a:xfrm>
            <a:off x="190500" y="152400"/>
            <a:ext cx="11791950" cy="6534150"/>
          </a:xfrm>
          <a:prstGeom prst="frame">
            <a:avLst>
              <a:gd name="adj1" fmla="val 1421"/>
            </a:avLst>
          </a:prstGeom>
          <a:solidFill>
            <a:srgbClr val="FFB03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 name="Shape 129">
            <a:extLst>
              <a:ext uri="{FF2B5EF4-FFF2-40B4-BE49-F238E27FC236}">
                <a16:creationId xmlns:a16="http://schemas.microsoft.com/office/drawing/2014/main" id="{10AC2CFF-C151-47C0-BFAA-2A5339F8918A}"/>
              </a:ext>
            </a:extLst>
          </p:cNvPr>
          <p:cNvSpPr txBox="1">
            <a:spLocks/>
          </p:cNvSpPr>
          <p:nvPr/>
        </p:nvSpPr>
        <p:spPr>
          <a:xfrm>
            <a:off x="4260695" y="2937317"/>
            <a:ext cx="3822824" cy="964316"/>
          </a:xfrm>
          <a:prstGeom prst="rect">
            <a:avLst/>
          </a:prstGeom>
        </p:spPr>
        <p:txBody>
          <a:bodyPr vert="horz" lIns="91425" tIns="91425" rIns="91425" bIns="91425" rtlCol="0" anchor="b"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r>
              <a:rPr lang="en" sz="6600" dirty="0"/>
              <a:t>BIG </a:t>
            </a:r>
            <a:r>
              <a:rPr lang="en" sz="6600" dirty="0">
                <a:solidFill>
                  <a:srgbClr val="FFB03F"/>
                </a:solidFill>
              </a:rPr>
              <a:t>IDEA</a:t>
            </a:r>
          </a:p>
        </p:txBody>
      </p:sp>
      <p:sp>
        <p:nvSpPr>
          <p:cNvPr id="3" name="Rectangle 2">
            <a:extLst>
              <a:ext uri="{FF2B5EF4-FFF2-40B4-BE49-F238E27FC236}">
                <a16:creationId xmlns:a16="http://schemas.microsoft.com/office/drawing/2014/main" id="{8479E2A9-5470-41D1-BF13-48843EE742D1}"/>
              </a:ext>
            </a:extLst>
          </p:cNvPr>
          <p:cNvSpPr/>
          <p:nvPr/>
        </p:nvSpPr>
        <p:spPr>
          <a:xfrm>
            <a:off x="4184588" y="3682487"/>
            <a:ext cx="3822824" cy="738664"/>
          </a:xfrm>
          <a:prstGeom prst="rect">
            <a:avLst/>
          </a:prstGeom>
        </p:spPr>
        <p:txBody>
          <a:bodyPr wrap="square">
            <a:spAutoFit/>
          </a:bodyPr>
          <a:lstStyle/>
          <a:p>
            <a:pPr algn="ctr"/>
            <a:r>
              <a:rPr lang="en-US" sz="1400" dirty="0"/>
              <a:t>Grab the attention of your audience by using icons and impressive</a:t>
            </a:r>
          </a:p>
          <a:p>
            <a:pPr algn="ctr"/>
            <a:r>
              <a:rPr lang="en-US" sz="1400" dirty="0"/>
              <a:t>images</a:t>
            </a:r>
          </a:p>
        </p:txBody>
      </p:sp>
      <p:pic>
        <p:nvPicPr>
          <p:cNvPr id="33" name="Picture 32">
            <a:extLst>
              <a:ext uri="{FF2B5EF4-FFF2-40B4-BE49-F238E27FC236}">
                <a16:creationId xmlns:a16="http://schemas.microsoft.com/office/drawing/2014/main" id="{625D152C-391D-4D91-857D-F41B633DB01D}"/>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5321741" y="1498277"/>
            <a:ext cx="1548518" cy="1097375"/>
          </a:xfrm>
          <a:prstGeom prst="rect">
            <a:avLst/>
          </a:prstGeom>
        </p:spPr>
      </p:pic>
    </p:spTree>
    <p:extLst>
      <p:ext uri="{BB962C8B-B14F-4D97-AF65-F5344CB8AC3E}">
        <p14:creationId xmlns:p14="http://schemas.microsoft.com/office/powerpoint/2010/main" val="271102661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15D0B2-FBC4-4F7A-BCBA-287D3E07497F}"/>
              </a:ext>
            </a:extLst>
          </p:cNvPr>
          <p:cNvSpPr>
            <a:spLocks noGrp="1"/>
          </p:cNvSpPr>
          <p:nvPr>
            <p:ph type="title"/>
          </p:nvPr>
        </p:nvSpPr>
        <p:spPr>
          <a:xfrm>
            <a:off x="6403714" y="1122264"/>
            <a:ext cx="5521586" cy="1291997"/>
          </a:xfrm>
        </p:spPr>
        <p:txBody>
          <a:bodyPr>
            <a:normAutofit/>
          </a:bodyPr>
          <a:lstStyle/>
          <a:p>
            <a:r>
              <a:rPr lang="en-US" sz="3600" dirty="0"/>
              <a:t>THIS IS YOUR </a:t>
            </a:r>
            <a:r>
              <a:rPr lang="en-US" sz="3600" dirty="0">
                <a:solidFill>
                  <a:srgbClr val="FFE874"/>
                </a:solidFill>
              </a:rPr>
              <a:t>HEADING</a:t>
            </a:r>
          </a:p>
        </p:txBody>
      </p:sp>
      <p:sp>
        <p:nvSpPr>
          <p:cNvPr id="7" name="Text Placeholder 6">
            <a:extLst>
              <a:ext uri="{FF2B5EF4-FFF2-40B4-BE49-F238E27FC236}">
                <a16:creationId xmlns:a16="http://schemas.microsoft.com/office/drawing/2014/main" id="{0CECFBC3-A541-4635-A112-4941E7548EDF}"/>
              </a:ext>
            </a:extLst>
          </p:cNvPr>
          <p:cNvSpPr>
            <a:spLocks noGrp="1"/>
          </p:cNvSpPr>
          <p:nvPr>
            <p:ph type="body" idx="1"/>
          </p:nvPr>
        </p:nvSpPr>
        <p:spPr>
          <a:xfrm>
            <a:off x="6413532" y="2585711"/>
            <a:ext cx="5184657" cy="2899225"/>
          </a:xfrm>
          <a:prstGeom prst="rect">
            <a:avLst/>
          </a:prstGeom>
        </p:spPr>
        <p:txBody>
          <a:bodyPr wrap="square">
            <a:spAutoFit/>
          </a:bodyPr>
          <a:lstStyle/>
          <a:p>
            <a:pPr marL="0" indent="0" algn="just">
              <a:buNone/>
            </a:pPr>
            <a:r>
              <a:rPr lang="en-US" sz="1400" b="1" dirty="0">
                <a:solidFill>
                  <a:srgbClr val="FFE874"/>
                </a:solidFill>
              </a:rPr>
              <a:t>Chris Hadfield</a:t>
            </a:r>
            <a:r>
              <a:rPr lang="en-US" sz="1400" dirty="0">
                <a:solidFill>
                  <a:srgbClr val="FFE874"/>
                </a:solidFill>
              </a:rPr>
              <a:t>	</a:t>
            </a:r>
          </a:p>
          <a:p>
            <a:pPr marL="0" indent="0" algn="just">
              <a:buNone/>
            </a:pPr>
            <a:endParaRPr lang="en-US" sz="1400" dirty="0"/>
          </a:p>
          <a:p>
            <a:pPr marL="0" indent="0" algn="just">
              <a:buNone/>
            </a:pPr>
            <a:r>
              <a:rPr lang="en-US" sz="1400" dirty="0"/>
              <a:t>Ultimately, leadership is not about glorious crowning acts. It's about keeping your team focused on a goal and motivated to do their best to achieve it, especially when the stakes are high and the consequences really matter. It is about laying the groundwork for others' success, and then standing back and letting them shine..</a:t>
            </a:r>
          </a:p>
          <a:p>
            <a:pPr marL="0" indent="0" algn="just">
              <a:buNone/>
            </a:pPr>
            <a:endParaRPr lang="en-US" sz="1400" dirty="0"/>
          </a:p>
          <a:p>
            <a:pPr marL="0" indent="0" algn="just">
              <a:buNone/>
            </a:pPr>
            <a:r>
              <a:rPr lang="en-US" sz="1400" dirty="0"/>
              <a:t>At the end of the day, you are solely responsible for your success and your failure. And the sooner you realize that, you accept that, and integrate that into your work ethic, you will start being successful. As long as you blame others for the reason you aren't where you want to be, you will always be a failure.</a:t>
            </a:r>
          </a:p>
        </p:txBody>
      </p:sp>
    </p:spTree>
    <p:extLst>
      <p:ext uri="{BB962C8B-B14F-4D97-AF65-F5344CB8AC3E}">
        <p14:creationId xmlns:p14="http://schemas.microsoft.com/office/powerpoint/2010/main" val="192465469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hape 165"/>
          <p:cNvSpPr txBox="1">
            <a:spLocks noGrp="1"/>
          </p:cNvSpPr>
          <p:nvPr>
            <p:ph type="title"/>
          </p:nvPr>
        </p:nvSpPr>
        <p:spPr>
          <a:xfrm>
            <a:off x="2691885" y="651991"/>
            <a:ext cx="6732030" cy="1464910"/>
          </a:xfrm>
          <a:prstGeom prst="rect">
            <a:avLst/>
          </a:prstGeom>
        </p:spPr>
        <p:txBody>
          <a:bodyPr lIns="91425" tIns="91425" rIns="91425" bIns="91425" anchor="b" anchorCtr="0">
            <a:noAutofit/>
          </a:bodyPr>
          <a:lstStyle/>
          <a:p>
            <a:pPr lvl="0" algn="ctr">
              <a:spcBef>
                <a:spcPts val="0"/>
              </a:spcBef>
              <a:buNone/>
            </a:pPr>
            <a:r>
              <a:rPr lang="en" sz="3600" dirty="0"/>
              <a:t>YOU CAN ALSO </a:t>
            </a:r>
            <a:r>
              <a:rPr lang="en" sz="3600" dirty="0">
                <a:solidFill>
                  <a:schemeClr val="accent1"/>
                </a:solidFill>
              </a:rPr>
              <a:t>SPLIT</a:t>
            </a:r>
            <a:r>
              <a:rPr lang="en" sz="3600" dirty="0"/>
              <a:t> YOUR CONTENT</a:t>
            </a:r>
          </a:p>
        </p:txBody>
      </p:sp>
      <p:sp>
        <p:nvSpPr>
          <p:cNvPr id="3" name="Rectangle 2">
            <a:extLst>
              <a:ext uri="{FF2B5EF4-FFF2-40B4-BE49-F238E27FC236}">
                <a16:creationId xmlns:a16="http://schemas.microsoft.com/office/drawing/2014/main" id="{D18FE4C6-3116-46FB-BDC6-3D6D419688D8}"/>
              </a:ext>
            </a:extLst>
          </p:cNvPr>
          <p:cNvSpPr/>
          <p:nvPr/>
        </p:nvSpPr>
        <p:spPr>
          <a:xfrm>
            <a:off x="2913771" y="2402651"/>
            <a:ext cx="3182229" cy="2677656"/>
          </a:xfrm>
          <a:prstGeom prst="rect">
            <a:avLst/>
          </a:prstGeom>
        </p:spPr>
        <p:txBody>
          <a:bodyPr wrap="square">
            <a:spAutoFit/>
          </a:bodyPr>
          <a:lstStyle/>
          <a:p>
            <a:pPr algn="ctr"/>
            <a:r>
              <a:rPr lang="en-US" sz="1400" b="1" dirty="0">
                <a:solidFill>
                  <a:srgbClr val="FFB03F"/>
                </a:solidFill>
              </a:rPr>
              <a:t>Chris Hadfield</a:t>
            </a:r>
            <a:r>
              <a:rPr lang="en-US" sz="1400" dirty="0">
                <a:solidFill>
                  <a:srgbClr val="FFB03F"/>
                </a:solidFill>
              </a:rPr>
              <a:t>	</a:t>
            </a:r>
          </a:p>
          <a:p>
            <a:pPr algn="ctr"/>
            <a:endParaRPr lang="en-US" sz="1400" dirty="0"/>
          </a:p>
          <a:p>
            <a:pPr algn="ctr"/>
            <a:r>
              <a:rPr lang="en-US" sz="1400" dirty="0"/>
              <a:t>Ultimately, leadership is not about glorious crowning acts. It's about keeping your team focused on a goal and motivated to do their best to achieve it, especially when the stakes are high and the consequences really matter. It is about laying the groundwork for others' success, and then standing back and letting them shine. </a:t>
            </a:r>
          </a:p>
        </p:txBody>
      </p:sp>
      <p:sp>
        <p:nvSpPr>
          <p:cNvPr id="10" name="Rectangle 9">
            <a:extLst>
              <a:ext uri="{FF2B5EF4-FFF2-40B4-BE49-F238E27FC236}">
                <a16:creationId xmlns:a16="http://schemas.microsoft.com/office/drawing/2014/main" id="{5E28E566-3E70-4F93-8CF8-5E466D650FF7}"/>
              </a:ext>
            </a:extLst>
          </p:cNvPr>
          <p:cNvSpPr/>
          <p:nvPr/>
        </p:nvSpPr>
        <p:spPr>
          <a:xfrm>
            <a:off x="6135517" y="2510372"/>
            <a:ext cx="3345305" cy="2462213"/>
          </a:xfrm>
          <a:prstGeom prst="rect">
            <a:avLst/>
          </a:prstGeom>
        </p:spPr>
        <p:txBody>
          <a:bodyPr wrap="square">
            <a:spAutoFit/>
          </a:bodyPr>
          <a:lstStyle/>
          <a:p>
            <a:pPr algn="ctr"/>
            <a:r>
              <a:rPr lang="en-US" sz="1400" b="1" dirty="0">
                <a:solidFill>
                  <a:srgbClr val="FFB03F"/>
                </a:solidFill>
              </a:rPr>
              <a:t>Erin Cummings</a:t>
            </a:r>
          </a:p>
          <a:p>
            <a:pPr algn="ctr"/>
            <a:endParaRPr lang="en-US" sz="1400" b="1" dirty="0"/>
          </a:p>
          <a:p>
            <a:pPr algn="ctr"/>
            <a:r>
              <a:rPr lang="en-US" sz="1400" dirty="0"/>
              <a:t>At the end of the day, you are solely responsible for your success and your failure. And the sooner you realize that, you accept that, and integrate that into your work ethic, you will start being successful. As long as you blame others for the reason you aren't where you want to be, you will always be a failure. </a:t>
            </a:r>
            <a:br>
              <a:rPr lang="en-US" sz="1400" dirty="0"/>
            </a:br>
            <a:endParaRPr lang="en-US" sz="1400" dirty="0"/>
          </a:p>
        </p:txBody>
      </p:sp>
    </p:spTree>
    <p:extLst>
      <p:ext uri="{BB962C8B-B14F-4D97-AF65-F5344CB8AC3E}">
        <p14:creationId xmlns:p14="http://schemas.microsoft.com/office/powerpoint/2010/main" val="415119151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hape 180"/>
          <p:cNvSpPr txBox="1">
            <a:spLocks noGrp="1"/>
          </p:cNvSpPr>
          <p:nvPr>
            <p:ph type="title"/>
          </p:nvPr>
        </p:nvSpPr>
        <p:spPr>
          <a:xfrm>
            <a:off x="323763" y="2926603"/>
            <a:ext cx="3810000" cy="1797391"/>
          </a:xfrm>
          <a:prstGeom prst="rect">
            <a:avLst/>
          </a:prstGeom>
        </p:spPr>
        <p:txBody>
          <a:bodyPr lIns="91425" tIns="91425" rIns="91425" bIns="91425" anchor="b" anchorCtr="0">
            <a:noAutofit/>
          </a:bodyPr>
          <a:lstStyle/>
          <a:p>
            <a:pPr lvl="0">
              <a:spcBef>
                <a:spcPts val="0"/>
              </a:spcBef>
              <a:buNone/>
            </a:pPr>
            <a:r>
              <a:rPr lang="en" sz="4000" dirty="0"/>
              <a:t>IN TWO OR THREE COLUMNS</a:t>
            </a:r>
          </a:p>
        </p:txBody>
      </p:sp>
      <p:sp>
        <p:nvSpPr>
          <p:cNvPr id="5" name="Rectangle 4">
            <a:extLst>
              <a:ext uri="{FF2B5EF4-FFF2-40B4-BE49-F238E27FC236}">
                <a16:creationId xmlns:a16="http://schemas.microsoft.com/office/drawing/2014/main" id="{31FC0428-E6EC-4DBE-9530-F222B75A5F18}"/>
              </a:ext>
            </a:extLst>
          </p:cNvPr>
          <p:cNvSpPr/>
          <p:nvPr/>
        </p:nvSpPr>
        <p:spPr>
          <a:xfrm>
            <a:off x="3986784" y="2926604"/>
            <a:ext cx="2648549" cy="2031325"/>
          </a:xfrm>
          <a:prstGeom prst="rect">
            <a:avLst/>
          </a:prstGeom>
        </p:spPr>
        <p:txBody>
          <a:bodyPr wrap="square">
            <a:spAutoFit/>
          </a:bodyPr>
          <a:lstStyle/>
          <a:p>
            <a:pPr algn="ctr"/>
            <a:r>
              <a:rPr lang="en-US" sz="1400" b="1" dirty="0">
                <a:solidFill>
                  <a:srgbClr val="0070C0"/>
                </a:solidFill>
              </a:rPr>
              <a:t>Helen Keller </a:t>
            </a:r>
          </a:p>
          <a:p>
            <a:pPr algn="ctr"/>
            <a:r>
              <a:rPr lang="en-US" sz="1400" dirty="0"/>
              <a:t>	</a:t>
            </a:r>
          </a:p>
          <a:p>
            <a:pPr algn="ctr"/>
            <a:r>
              <a:rPr lang="en-US" sz="1400" dirty="0"/>
              <a:t>Character cannot be developed in ease and quiet. Only through experience of trial and suffering can the soul be strengthened, ambition inspired, and success achieved.</a:t>
            </a:r>
          </a:p>
        </p:txBody>
      </p:sp>
      <p:sp>
        <p:nvSpPr>
          <p:cNvPr id="13" name="Rectangle 12">
            <a:extLst>
              <a:ext uri="{FF2B5EF4-FFF2-40B4-BE49-F238E27FC236}">
                <a16:creationId xmlns:a16="http://schemas.microsoft.com/office/drawing/2014/main" id="{3BCB2097-C847-40BA-8D5E-74F20DE0B44A}"/>
              </a:ext>
            </a:extLst>
          </p:cNvPr>
          <p:cNvSpPr/>
          <p:nvPr/>
        </p:nvSpPr>
        <p:spPr>
          <a:xfrm>
            <a:off x="6603236" y="2926603"/>
            <a:ext cx="2648549" cy="2031325"/>
          </a:xfrm>
          <a:prstGeom prst="rect">
            <a:avLst/>
          </a:prstGeom>
        </p:spPr>
        <p:txBody>
          <a:bodyPr wrap="square">
            <a:spAutoFit/>
          </a:bodyPr>
          <a:lstStyle/>
          <a:p>
            <a:pPr algn="ctr"/>
            <a:r>
              <a:rPr lang="en-US" sz="1400" b="1" dirty="0">
                <a:solidFill>
                  <a:srgbClr val="0070C0"/>
                </a:solidFill>
              </a:rPr>
              <a:t>Mario Andretti</a:t>
            </a:r>
          </a:p>
          <a:p>
            <a:pPr algn="ctr"/>
            <a:endParaRPr lang="en-US" sz="1400" dirty="0">
              <a:solidFill>
                <a:srgbClr val="0070C0"/>
              </a:solidFill>
            </a:endParaRPr>
          </a:p>
          <a:p>
            <a:pPr algn="ctr"/>
            <a:r>
              <a:rPr lang="en-US" sz="1400" dirty="0"/>
              <a:t>Desire is the key to motivation, but it's determination and commitment to an unrelenting pursuit of your goal - a commitment to excellence - that will enable you to attain the success you seek. </a:t>
            </a:r>
          </a:p>
        </p:txBody>
      </p:sp>
      <p:sp>
        <p:nvSpPr>
          <p:cNvPr id="15" name="Rectangle 14">
            <a:extLst>
              <a:ext uri="{FF2B5EF4-FFF2-40B4-BE49-F238E27FC236}">
                <a16:creationId xmlns:a16="http://schemas.microsoft.com/office/drawing/2014/main" id="{4CB47B4E-BAAC-4198-8C46-7F4000C010E8}"/>
              </a:ext>
            </a:extLst>
          </p:cNvPr>
          <p:cNvSpPr/>
          <p:nvPr/>
        </p:nvSpPr>
        <p:spPr>
          <a:xfrm>
            <a:off x="9219688" y="2926603"/>
            <a:ext cx="2648549" cy="2031325"/>
          </a:xfrm>
          <a:prstGeom prst="rect">
            <a:avLst/>
          </a:prstGeom>
        </p:spPr>
        <p:txBody>
          <a:bodyPr wrap="square">
            <a:spAutoFit/>
          </a:bodyPr>
          <a:lstStyle/>
          <a:p>
            <a:pPr algn="ctr"/>
            <a:r>
              <a:rPr lang="en-US" sz="1400" b="1" dirty="0">
                <a:solidFill>
                  <a:srgbClr val="0070C0"/>
                </a:solidFill>
              </a:rPr>
              <a:t>Dwight. Eisenhower</a:t>
            </a:r>
          </a:p>
          <a:p>
            <a:pPr algn="ctr"/>
            <a:endParaRPr lang="en-US" sz="1400" b="1" dirty="0">
              <a:solidFill>
                <a:srgbClr val="0070C0"/>
              </a:solidFill>
            </a:endParaRPr>
          </a:p>
          <a:p>
            <a:pPr algn="ctr"/>
            <a:r>
              <a:rPr lang="en-US" sz="1400" dirty="0"/>
              <a:t>The supreme quality for leadership is unquestionably integrity. Without it, no real success is possible, no matter whether it is on a section gang, a football field, in an army, or in an office. </a:t>
            </a:r>
          </a:p>
        </p:txBody>
      </p:sp>
      <p:pic>
        <p:nvPicPr>
          <p:cNvPr id="10" name="Picture 9">
            <a:extLst>
              <a:ext uri="{FF2B5EF4-FFF2-40B4-BE49-F238E27FC236}">
                <a16:creationId xmlns:a16="http://schemas.microsoft.com/office/drawing/2014/main" id="{1DCA6B68-AE82-498E-9D36-4B2888E700E9}"/>
              </a:ext>
            </a:extLst>
          </p:cNvPr>
          <p:cNvPicPr>
            <a:picLocks noChangeAspect="1"/>
          </p:cNvPicPr>
          <p:nvPr/>
        </p:nvPicPr>
        <p:blipFill>
          <a:blip r:embed="rId2"/>
          <a:stretch>
            <a:fillRect/>
          </a:stretch>
        </p:blipFill>
        <p:spPr>
          <a:xfrm>
            <a:off x="4841682" y="1842310"/>
            <a:ext cx="938752" cy="1032232"/>
          </a:xfrm>
          <a:prstGeom prst="rect">
            <a:avLst/>
          </a:prstGeom>
          <a:effectLst>
            <a:outerShdw blurRad="50800" dist="38100" dir="16200000" rotWithShape="0">
              <a:prstClr val="black">
                <a:alpha val="40000"/>
              </a:prstClr>
            </a:outerShdw>
          </a:effectLst>
        </p:spPr>
      </p:pic>
      <p:pic>
        <p:nvPicPr>
          <p:cNvPr id="11" name="Picture 10">
            <a:extLst>
              <a:ext uri="{FF2B5EF4-FFF2-40B4-BE49-F238E27FC236}">
                <a16:creationId xmlns:a16="http://schemas.microsoft.com/office/drawing/2014/main" id="{5380D670-BB0D-4F83-81ED-CA056CABD4E4}"/>
              </a:ext>
            </a:extLst>
          </p:cNvPr>
          <p:cNvPicPr>
            <a:picLocks noChangeAspect="1"/>
          </p:cNvPicPr>
          <p:nvPr/>
        </p:nvPicPr>
        <p:blipFill>
          <a:blip r:embed="rId3"/>
          <a:stretch>
            <a:fillRect/>
          </a:stretch>
        </p:blipFill>
        <p:spPr>
          <a:xfrm>
            <a:off x="10050829" y="1956804"/>
            <a:ext cx="849400" cy="917737"/>
          </a:xfrm>
          <a:prstGeom prst="rect">
            <a:avLst/>
          </a:prstGeom>
          <a:effectLst>
            <a:outerShdw blurRad="50800" dist="38100" dir="16200000" rotWithShape="0">
              <a:prstClr val="black">
                <a:alpha val="40000"/>
              </a:prstClr>
            </a:outerShdw>
          </a:effectLst>
        </p:spPr>
      </p:pic>
      <p:pic>
        <p:nvPicPr>
          <p:cNvPr id="12" name="Picture 11">
            <a:extLst>
              <a:ext uri="{FF2B5EF4-FFF2-40B4-BE49-F238E27FC236}">
                <a16:creationId xmlns:a16="http://schemas.microsoft.com/office/drawing/2014/main" id="{22D2B697-1F9B-4B13-8B7C-CE23732F4072}"/>
              </a:ext>
            </a:extLst>
          </p:cNvPr>
          <p:cNvPicPr>
            <a:picLocks noChangeAspect="1"/>
          </p:cNvPicPr>
          <p:nvPr/>
        </p:nvPicPr>
        <p:blipFill>
          <a:blip r:embed="rId4"/>
          <a:stretch>
            <a:fillRect/>
          </a:stretch>
        </p:blipFill>
        <p:spPr>
          <a:xfrm>
            <a:off x="7564637" y="1842310"/>
            <a:ext cx="987025" cy="1032232"/>
          </a:xfrm>
          <a:prstGeom prst="rect">
            <a:avLst/>
          </a:prstGeom>
          <a:effectLst>
            <a:outerShdw blurRad="50800" dist="38100" dir="16200000" rotWithShape="0">
              <a:prstClr val="black">
                <a:alpha val="40000"/>
              </a:prstClr>
            </a:outerShdw>
          </a:effectLst>
        </p:spPr>
      </p:pic>
    </p:spTree>
    <p:extLst>
      <p:ext uri="{BB962C8B-B14F-4D97-AF65-F5344CB8AC3E}">
        <p14:creationId xmlns:p14="http://schemas.microsoft.com/office/powerpoint/2010/main" val="316094370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BD7E57A-1248-4E64-9528-3C7FDF4AB447}"/>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1" y="0"/>
            <a:ext cx="12192000" cy="6858000"/>
          </a:xfrm>
          <a:prstGeom prst="rect">
            <a:avLst/>
          </a:prstGeom>
        </p:spPr>
      </p:pic>
      <p:sp>
        <p:nvSpPr>
          <p:cNvPr id="5" name="Rectangle 4">
            <a:extLst>
              <a:ext uri="{FF2B5EF4-FFF2-40B4-BE49-F238E27FC236}">
                <a16:creationId xmlns:a16="http://schemas.microsoft.com/office/drawing/2014/main" id="{4AAC3605-C2E6-42D4-B259-C8FB49042FBC}"/>
              </a:ext>
            </a:extLst>
          </p:cNvPr>
          <p:cNvSpPr/>
          <p:nvPr/>
        </p:nvSpPr>
        <p:spPr>
          <a:xfrm>
            <a:off x="7753350" y="114300"/>
            <a:ext cx="4438650" cy="2114550"/>
          </a:xfrm>
          <a:prstGeom prst="rect">
            <a:avLst/>
          </a:prstGeom>
          <a:solidFill>
            <a:srgbClr val="FFB03F"/>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itle 1">
            <a:extLst>
              <a:ext uri="{FF2B5EF4-FFF2-40B4-BE49-F238E27FC236}">
                <a16:creationId xmlns:a16="http://schemas.microsoft.com/office/drawing/2014/main" id="{9DFF5C5F-2D49-48FC-891D-CA06542F65F3}"/>
              </a:ext>
            </a:extLst>
          </p:cNvPr>
          <p:cNvSpPr txBox="1">
            <a:spLocks/>
          </p:cNvSpPr>
          <p:nvPr/>
        </p:nvSpPr>
        <p:spPr>
          <a:xfrm>
            <a:off x="7753349" y="190500"/>
            <a:ext cx="4267201" cy="2038349"/>
          </a:xfrm>
          <a:prstGeom prst="rect">
            <a:avLst/>
          </a:prstGeom>
        </p:spPr>
        <p:txBody>
          <a:bodyPr>
            <a:normAutofit fontScale="97500" lnSpcReduction="100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r"/>
            <a:r>
              <a:rPr lang="en-US" sz="4000" dirty="0">
                <a:solidFill>
                  <a:schemeClr val="bg1"/>
                </a:solidFill>
              </a:rPr>
              <a:t>BIG PICTURE CREATES BIG IMPACT</a:t>
            </a:r>
            <a:br>
              <a:rPr lang="en-US" sz="2000" dirty="0">
                <a:solidFill>
                  <a:schemeClr val="bg1"/>
                </a:solidFill>
              </a:rPr>
            </a:br>
            <a:r>
              <a:rPr lang="en-US" sz="2000" dirty="0">
                <a:solidFill>
                  <a:schemeClr val="bg1"/>
                </a:solidFill>
              </a:rPr>
              <a:t>A Picture Is Worth A Thousand Words</a:t>
            </a:r>
          </a:p>
        </p:txBody>
      </p:sp>
    </p:spTree>
    <p:extLst>
      <p:ext uri="{BB962C8B-B14F-4D97-AF65-F5344CB8AC3E}">
        <p14:creationId xmlns:p14="http://schemas.microsoft.com/office/powerpoint/2010/main" val="1750370873"/>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hape 218">
            <a:extLst>
              <a:ext uri="{FF2B5EF4-FFF2-40B4-BE49-F238E27FC236}">
                <a16:creationId xmlns:a16="http://schemas.microsoft.com/office/drawing/2014/main" id="{1957E58B-004F-4F78-8D2D-7B31C1DE0287}"/>
              </a:ext>
            </a:extLst>
          </p:cNvPr>
          <p:cNvSpPr txBox="1">
            <a:spLocks/>
          </p:cNvSpPr>
          <p:nvPr/>
        </p:nvSpPr>
        <p:spPr>
          <a:xfrm>
            <a:off x="1881332" y="510117"/>
            <a:ext cx="8877857" cy="734518"/>
          </a:xfrm>
          <a:prstGeom prst="rect">
            <a:avLst/>
          </a:prstGeom>
        </p:spPr>
        <p:txBody>
          <a:bodyPr lIns="91425" tIns="91425" rIns="91425" bIns="91425" anchor="b"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r>
              <a:rPr lang="en" sz="3600" dirty="0"/>
              <a:t>USE CHARTS TO EXPLAIN YOUR </a:t>
            </a:r>
            <a:r>
              <a:rPr lang="en" sz="3600" dirty="0">
                <a:solidFill>
                  <a:srgbClr val="FFC000"/>
                </a:solidFill>
              </a:rPr>
              <a:t>IDEAS</a:t>
            </a:r>
          </a:p>
        </p:txBody>
      </p:sp>
      <p:graphicFrame>
        <p:nvGraphicFramePr>
          <p:cNvPr id="6" name="Chart 5">
            <a:extLst>
              <a:ext uri="{FF2B5EF4-FFF2-40B4-BE49-F238E27FC236}">
                <a16:creationId xmlns:a16="http://schemas.microsoft.com/office/drawing/2014/main" id="{64D6DB72-2E48-448B-A0E4-47322D4FC72B}"/>
              </a:ext>
            </a:extLst>
          </p:cNvPr>
          <p:cNvGraphicFramePr/>
          <p:nvPr>
            <p:extLst>
              <p:ext uri="{D42A27DB-BD31-4B8C-83A1-F6EECF244321}">
                <p14:modId xmlns:p14="http://schemas.microsoft.com/office/powerpoint/2010/main" val="3216644628"/>
              </p:ext>
            </p:extLst>
          </p:nvPr>
        </p:nvGraphicFramePr>
        <p:xfrm>
          <a:off x="2545186" y="1436796"/>
          <a:ext cx="7550150" cy="4911087"/>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327013272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hape 218">
            <a:extLst>
              <a:ext uri="{FF2B5EF4-FFF2-40B4-BE49-F238E27FC236}">
                <a16:creationId xmlns:a16="http://schemas.microsoft.com/office/drawing/2014/main" id="{F8C70935-AD9C-4BB7-845D-9E158701D0E2}"/>
              </a:ext>
            </a:extLst>
          </p:cNvPr>
          <p:cNvSpPr txBox="1">
            <a:spLocks/>
          </p:cNvSpPr>
          <p:nvPr/>
        </p:nvSpPr>
        <p:spPr>
          <a:xfrm>
            <a:off x="2039979" y="701938"/>
            <a:ext cx="8872861" cy="694783"/>
          </a:xfrm>
          <a:prstGeom prst="rect">
            <a:avLst/>
          </a:prstGeom>
        </p:spPr>
        <p:txBody>
          <a:bodyPr lIns="91425" tIns="91425" rIns="91425" bIns="91425" anchor="b"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r>
              <a:rPr lang="en" sz="3600" dirty="0"/>
              <a:t>USE </a:t>
            </a:r>
            <a:r>
              <a:rPr lang="en-US" sz="3600" dirty="0"/>
              <a:t>TABLES</a:t>
            </a:r>
            <a:r>
              <a:rPr lang="en" sz="3600" dirty="0"/>
              <a:t> TO EXPLAIN YOUR </a:t>
            </a:r>
            <a:r>
              <a:rPr lang="en-US" sz="3600" dirty="0">
                <a:solidFill>
                  <a:srgbClr val="FFC000"/>
                </a:solidFill>
              </a:rPr>
              <a:t>DATA</a:t>
            </a:r>
            <a:endParaRPr lang="en" sz="3600" dirty="0">
              <a:solidFill>
                <a:srgbClr val="FFC000"/>
              </a:solidFill>
            </a:endParaRPr>
          </a:p>
        </p:txBody>
      </p:sp>
      <p:graphicFrame>
        <p:nvGraphicFramePr>
          <p:cNvPr id="4" name="Table 3">
            <a:extLst>
              <a:ext uri="{FF2B5EF4-FFF2-40B4-BE49-F238E27FC236}">
                <a16:creationId xmlns:a16="http://schemas.microsoft.com/office/drawing/2014/main" id="{C156B53D-A384-4A77-8FD9-F1AF20D14BC6}"/>
              </a:ext>
            </a:extLst>
          </p:cNvPr>
          <p:cNvGraphicFramePr>
            <a:graphicFrameLocks noGrp="1"/>
          </p:cNvGraphicFramePr>
          <p:nvPr>
            <p:extLst>
              <p:ext uri="{D42A27DB-BD31-4B8C-83A1-F6EECF244321}">
                <p14:modId xmlns:p14="http://schemas.microsoft.com/office/powerpoint/2010/main" val="626615814"/>
              </p:ext>
            </p:extLst>
          </p:nvPr>
        </p:nvGraphicFramePr>
        <p:xfrm>
          <a:off x="2571750" y="1786466"/>
          <a:ext cx="7391400" cy="4174276"/>
        </p:xfrm>
        <a:graphic>
          <a:graphicData uri="http://schemas.openxmlformats.org/drawingml/2006/table">
            <a:tbl>
              <a:tblPr firstRow="1" bandRow="1">
                <a:tableStyleId>{21E4AEA4-8DFA-4A89-87EB-49C32662AFE0}</a:tableStyleId>
              </a:tblPr>
              <a:tblGrid>
                <a:gridCol w="1847850">
                  <a:extLst>
                    <a:ext uri="{9D8B030D-6E8A-4147-A177-3AD203B41FA5}">
                      <a16:colId xmlns:a16="http://schemas.microsoft.com/office/drawing/2014/main" val="4287316403"/>
                    </a:ext>
                  </a:extLst>
                </a:gridCol>
                <a:gridCol w="1847850">
                  <a:extLst>
                    <a:ext uri="{9D8B030D-6E8A-4147-A177-3AD203B41FA5}">
                      <a16:colId xmlns:a16="http://schemas.microsoft.com/office/drawing/2014/main" val="1902235641"/>
                    </a:ext>
                  </a:extLst>
                </a:gridCol>
                <a:gridCol w="1847850">
                  <a:extLst>
                    <a:ext uri="{9D8B030D-6E8A-4147-A177-3AD203B41FA5}">
                      <a16:colId xmlns:a16="http://schemas.microsoft.com/office/drawing/2014/main" val="3162900589"/>
                    </a:ext>
                  </a:extLst>
                </a:gridCol>
                <a:gridCol w="1847850">
                  <a:extLst>
                    <a:ext uri="{9D8B030D-6E8A-4147-A177-3AD203B41FA5}">
                      <a16:colId xmlns:a16="http://schemas.microsoft.com/office/drawing/2014/main" val="2921416807"/>
                    </a:ext>
                  </a:extLst>
                </a:gridCol>
              </a:tblGrid>
              <a:tr h="387108">
                <a:tc>
                  <a:txBody>
                    <a:bodyPr/>
                    <a:lstStyle/>
                    <a:p>
                      <a:pPr algn="ctr"/>
                      <a:r>
                        <a:rPr lang="en-US" dirty="0"/>
                        <a:t>DATA</a:t>
                      </a:r>
                    </a:p>
                  </a:txBody>
                  <a:tcPr/>
                </a:tc>
                <a:tc>
                  <a:txBody>
                    <a:bodyPr/>
                    <a:lstStyle/>
                    <a:p>
                      <a:pPr algn="ctr"/>
                      <a:r>
                        <a:rPr lang="en-US" dirty="0"/>
                        <a:t>DATA</a:t>
                      </a:r>
                    </a:p>
                  </a:txBody>
                  <a:tcPr/>
                </a:tc>
                <a:tc>
                  <a:txBody>
                    <a:bodyPr/>
                    <a:lstStyle/>
                    <a:p>
                      <a:pPr algn="ctr"/>
                      <a:r>
                        <a:rPr lang="en-US" dirty="0"/>
                        <a:t>MORE DATA</a:t>
                      </a:r>
                    </a:p>
                  </a:txBody>
                  <a:tcPr/>
                </a:tc>
                <a:tc>
                  <a:txBody>
                    <a:bodyPr/>
                    <a:lstStyle/>
                    <a:p>
                      <a:pPr algn="ctr"/>
                      <a:r>
                        <a:rPr lang="en-US" dirty="0"/>
                        <a:t>LOTS OF DATA</a:t>
                      </a:r>
                    </a:p>
                  </a:txBody>
                  <a:tcPr/>
                </a:tc>
                <a:extLst>
                  <a:ext uri="{0D108BD9-81ED-4DB2-BD59-A6C34878D82A}">
                    <a16:rowId xmlns:a16="http://schemas.microsoft.com/office/drawing/2014/main" val="3132156098"/>
                  </a:ext>
                </a:extLst>
              </a:tr>
              <a:tr h="541024">
                <a:tc>
                  <a:txBody>
                    <a:bodyPr/>
                    <a:lstStyle/>
                    <a:p>
                      <a:endParaRPr lang="en-US"/>
                    </a:p>
                  </a:txBody>
                  <a:tcPr/>
                </a:tc>
                <a:tc>
                  <a:txBody>
                    <a:bodyPr/>
                    <a:lstStyle/>
                    <a:p>
                      <a:endParaRPr lang="en-US"/>
                    </a:p>
                  </a:txBody>
                  <a:tcPr/>
                </a:tc>
                <a:tc>
                  <a:txBody>
                    <a:bodyPr/>
                    <a:lstStyle/>
                    <a:p>
                      <a:endParaRPr lang="en-US"/>
                    </a:p>
                  </a:txBody>
                  <a:tcPr/>
                </a:tc>
                <a:tc>
                  <a:txBody>
                    <a:bodyPr/>
                    <a:lstStyle/>
                    <a:p>
                      <a:endParaRPr lang="en-US"/>
                    </a:p>
                  </a:txBody>
                  <a:tcPr/>
                </a:tc>
                <a:extLst>
                  <a:ext uri="{0D108BD9-81ED-4DB2-BD59-A6C34878D82A}">
                    <a16:rowId xmlns:a16="http://schemas.microsoft.com/office/drawing/2014/main" val="1140749153"/>
                  </a:ext>
                </a:extLst>
              </a:tr>
              <a:tr h="541024">
                <a:tc>
                  <a:txBody>
                    <a:bodyPr/>
                    <a:lstStyle/>
                    <a:p>
                      <a:endParaRPr lang="en-US" dirty="0"/>
                    </a:p>
                  </a:txBody>
                  <a:tcPr/>
                </a:tc>
                <a:tc>
                  <a:txBody>
                    <a:bodyPr/>
                    <a:lstStyle/>
                    <a:p>
                      <a:endParaRPr lang="en-US"/>
                    </a:p>
                  </a:txBody>
                  <a:tcPr/>
                </a:tc>
                <a:tc>
                  <a:txBody>
                    <a:bodyPr/>
                    <a:lstStyle/>
                    <a:p>
                      <a:endParaRPr lang="en-US"/>
                    </a:p>
                  </a:txBody>
                  <a:tcPr/>
                </a:tc>
                <a:tc>
                  <a:txBody>
                    <a:bodyPr/>
                    <a:lstStyle/>
                    <a:p>
                      <a:endParaRPr lang="en-US"/>
                    </a:p>
                  </a:txBody>
                  <a:tcPr/>
                </a:tc>
                <a:extLst>
                  <a:ext uri="{0D108BD9-81ED-4DB2-BD59-A6C34878D82A}">
                    <a16:rowId xmlns:a16="http://schemas.microsoft.com/office/drawing/2014/main" val="2813096950"/>
                  </a:ext>
                </a:extLst>
              </a:tr>
              <a:tr h="541024">
                <a:tc>
                  <a:txBody>
                    <a:bodyPr/>
                    <a:lstStyle/>
                    <a:p>
                      <a:endParaRPr lang="en-US"/>
                    </a:p>
                  </a:txBody>
                  <a:tcPr/>
                </a:tc>
                <a:tc>
                  <a:txBody>
                    <a:bodyPr/>
                    <a:lstStyle/>
                    <a:p>
                      <a:endParaRPr lang="en-US"/>
                    </a:p>
                  </a:txBody>
                  <a:tcPr/>
                </a:tc>
                <a:tc>
                  <a:txBody>
                    <a:bodyPr/>
                    <a:lstStyle/>
                    <a:p>
                      <a:endParaRPr lang="en-US"/>
                    </a:p>
                  </a:txBody>
                  <a:tcPr/>
                </a:tc>
                <a:tc>
                  <a:txBody>
                    <a:bodyPr/>
                    <a:lstStyle/>
                    <a:p>
                      <a:endParaRPr lang="en-US"/>
                    </a:p>
                  </a:txBody>
                  <a:tcPr/>
                </a:tc>
                <a:extLst>
                  <a:ext uri="{0D108BD9-81ED-4DB2-BD59-A6C34878D82A}">
                    <a16:rowId xmlns:a16="http://schemas.microsoft.com/office/drawing/2014/main" val="3324557131"/>
                  </a:ext>
                </a:extLst>
              </a:tr>
              <a:tr h="541024">
                <a:tc>
                  <a:txBody>
                    <a:bodyPr/>
                    <a:lstStyle/>
                    <a:p>
                      <a:endParaRPr lang="en-US"/>
                    </a:p>
                  </a:txBody>
                  <a:tcPr/>
                </a:tc>
                <a:tc>
                  <a:txBody>
                    <a:bodyPr/>
                    <a:lstStyle/>
                    <a:p>
                      <a:endParaRPr lang="en-US"/>
                    </a:p>
                  </a:txBody>
                  <a:tcPr/>
                </a:tc>
                <a:tc>
                  <a:txBody>
                    <a:bodyPr/>
                    <a:lstStyle/>
                    <a:p>
                      <a:endParaRPr lang="en-US"/>
                    </a:p>
                  </a:txBody>
                  <a:tcPr/>
                </a:tc>
                <a:tc>
                  <a:txBody>
                    <a:bodyPr/>
                    <a:lstStyle/>
                    <a:p>
                      <a:endParaRPr lang="en-US"/>
                    </a:p>
                  </a:txBody>
                  <a:tcPr/>
                </a:tc>
                <a:extLst>
                  <a:ext uri="{0D108BD9-81ED-4DB2-BD59-A6C34878D82A}">
                    <a16:rowId xmlns:a16="http://schemas.microsoft.com/office/drawing/2014/main" val="1120665361"/>
                  </a:ext>
                </a:extLst>
              </a:tr>
              <a:tr h="541024">
                <a:tc>
                  <a:txBody>
                    <a:bodyPr/>
                    <a:lstStyle/>
                    <a:p>
                      <a:endParaRPr lang="en-US"/>
                    </a:p>
                  </a:txBody>
                  <a:tcPr/>
                </a:tc>
                <a:tc>
                  <a:txBody>
                    <a:bodyPr/>
                    <a:lstStyle/>
                    <a:p>
                      <a:endParaRPr lang="en-US"/>
                    </a:p>
                  </a:txBody>
                  <a:tcPr/>
                </a:tc>
                <a:tc>
                  <a:txBody>
                    <a:bodyPr/>
                    <a:lstStyle/>
                    <a:p>
                      <a:endParaRPr lang="en-US"/>
                    </a:p>
                  </a:txBody>
                  <a:tcPr/>
                </a:tc>
                <a:tc>
                  <a:txBody>
                    <a:bodyPr/>
                    <a:lstStyle/>
                    <a:p>
                      <a:endParaRPr lang="en-US"/>
                    </a:p>
                  </a:txBody>
                  <a:tcPr/>
                </a:tc>
                <a:extLst>
                  <a:ext uri="{0D108BD9-81ED-4DB2-BD59-A6C34878D82A}">
                    <a16:rowId xmlns:a16="http://schemas.microsoft.com/office/drawing/2014/main" val="3810860564"/>
                  </a:ext>
                </a:extLst>
              </a:tr>
              <a:tr h="541024">
                <a:tc>
                  <a:txBody>
                    <a:bodyPr/>
                    <a:lstStyle/>
                    <a:p>
                      <a:endParaRPr lang="en-US"/>
                    </a:p>
                  </a:txBody>
                  <a:tcPr/>
                </a:tc>
                <a:tc>
                  <a:txBody>
                    <a:bodyPr/>
                    <a:lstStyle/>
                    <a:p>
                      <a:endParaRPr lang="en-US"/>
                    </a:p>
                  </a:txBody>
                  <a:tcPr/>
                </a:tc>
                <a:tc>
                  <a:txBody>
                    <a:bodyPr/>
                    <a:lstStyle/>
                    <a:p>
                      <a:endParaRPr lang="en-US"/>
                    </a:p>
                  </a:txBody>
                  <a:tcPr/>
                </a:tc>
                <a:tc>
                  <a:txBody>
                    <a:bodyPr/>
                    <a:lstStyle/>
                    <a:p>
                      <a:endParaRPr lang="en-US"/>
                    </a:p>
                  </a:txBody>
                  <a:tcPr/>
                </a:tc>
                <a:extLst>
                  <a:ext uri="{0D108BD9-81ED-4DB2-BD59-A6C34878D82A}">
                    <a16:rowId xmlns:a16="http://schemas.microsoft.com/office/drawing/2014/main" val="825413436"/>
                  </a:ext>
                </a:extLst>
              </a:tr>
              <a:tr h="541024">
                <a:tc>
                  <a:txBody>
                    <a:bodyPr/>
                    <a:lstStyle/>
                    <a:p>
                      <a:endParaRPr lang="en-US"/>
                    </a:p>
                  </a:txBody>
                  <a:tcPr/>
                </a:tc>
                <a:tc>
                  <a:txBody>
                    <a:bodyPr/>
                    <a:lstStyle/>
                    <a:p>
                      <a:endParaRPr lang="en-US"/>
                    </a:p>
                  </a:txBody>
                  <a:tcPr/>
                </a:tc>
                <a:tc>
                  <a:txBody>
                    <a:bodyPr/>
                    <a:lstStyle/>
                    <a:p>
                      <a:endParaRPr lang="en-US"/>
                    </a:p>
                  </a:txBody>
                  <a:tcPr/>
                </a:tc>
                <a:tc>
                  <a:txBody>
                    <a:bodyPr/>
                    <a:lstStyle/>
                    <a:p>
                      <a:endParaRPr lang="en-US" dirty="0"/>
                    </a:p>
                  </a:txBody>
                  <a:tcPr/>
                </a:tc>
                <a:extLst>
                  <a:ext uri="{0D108BD9-81ED-4DB2-BD59-A6C34878D82A}">
                    <a16:rowId xmlns:a16="http://schemas.microsoft.com/office/drawing/2014/main" val="1927027449"/>
                  </a:ext>
                </a:extLst>
              </a:tr>
            </a:tbl>
          </a:graphicData>
        </a:graphic>
      </p:graphicFrame>
    </p:spTree>
    <p:extLst>
      <p:ext uri="{BB962C8B-B14F-4D97-AF65-F5344CB8AC3E}">
        <p14:creationId xmlns:p14="http://schemas.microsoft.com/office/powerpoint/2010/main" val="2409653312"/>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hape 250"/>
          <p:cNvSpPr txBox="1">
            <a:spLocks/>
          </p:cNvSpPr>
          <p:nvPr/>
        </p:nvSpPr>
        <p:spPr>
          <a:xfrm>
            <a:off x="844425" y="290286"/>
            <a:ext cx="3552600" cy="855310"/>
          </a:xfrm>
          <a:prstGeom prst="rect">
            <a:avLst/>
          </a:prstGeom>
        </p:spPr>
        <p:txBody>
          <a:bodyPr lIns="91425" tIns="91425" rIns="91425" bIns="91425" anchor="b"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spcBef>
                <a:spcPts val="0"/>
              </a:spcBef>
            </a:pPr>
            <a:r>
              <a:rPr lang="en" sz="3600" dirty="0"/>
              <a:t>USE MAPS</a:t>
            </a:r>
          </a:p>
        </p:txBody>
      </p:sp>
      <p:grpSp>
        <p:nvGrpSpPr>
          <p:cNvPr id="8" name="Group 7">
            <a:extLst>
              <a:ext uri="{FF2B5EF4-FFF2-40B4-BE49-F238E27FC236}">
                <a16:creationId xmlns:a16="http://schemas.microsoft.com/office/drawing/2014/main" id="{3141A04E-1A37-4D48-B58C-D1FDFD1B3B10}"/>
              </a:ext>
            </a:extLst>
          </p:cNvPr>
          <p:cNvGrpSpPr/>
          <p:nvPr/>
        </p:nvGrpSpPr>
        <p:grpSpPr>
          <a:xfrm>
            <a:off x="1123052" y="1373067"/>
            <a:ext cx="10389632" cy="4949842"/>
            <a:chOff x="1033111" y="1522968"/>
            <a:chExt cx="10389632" cy="4949842"/>
          </a:xfrm>
        </p:grpSpPr>
        <p:sp>
          <p:nvSpPr>
            <p:cNvPr id="3" name="Shape 249"/>
            <p:cNvSpPr/>
            <p:nvPr/>
          </p:nvSpPr>
          <p:spPr>
            <a:xfrm>
              <a:off x="1033111" y="1522968"/>
              <a:ext cx="10389632" cy="4949842"/>
            </a:xfrm>
            <a:custGeom>
              <a:avLst/>
              <a:gdLst/>
              <a:ahLst/>
              <a:cxnLst/>
              <a:rect l="0" t="0" r="0" b="0"/>
              <a:pathLst>
                <a:path w="285750" h="136125" extrusionOk="0">
                  <a:moveTo>
                    <a:pt x="74830" y="1313"/>
                  </a:moveTo>
                  <a:lnTo>
                    <a:pt x="74352" y="1330"/>
                  </a:lnTo>
                  <a:lnTo>
                    <a:pt x="74864" y="1330"/>
                  </a:lnTo>
                  <a:lnTo>
                    <a:pt x="74830" y="1313"/>
                  </a:lnTo>
                  <a:close/>
                  <a:moveTo>
                    <a:pt x="77830" y="1739"/>
                  </a:moveTo>
                  <a:lnTo>
                    <a:pt x="77830" y="1739"/>
                  </a:lnTo>
                  <a:lnTo>
                    <a:pt x="77830" y="1739"/>
                  </a:lnTo>
                  <a:close/>
                  <a:moveTo>
                    <a:pt x="176011" y="1432"/>
                  </a:moveTo>
                  <a:lnTo>
                    <a:pt x="176114" y="1636"/>
                  </a:lnTo>
                  <a:lnTo>
                    <a:pt x="175500" y="1841"/>
                  </a:lnTo>
                  <a:lnTo>
                    <a:pt x="175807" y="1943"/>
                  </a:lnTo>
                  <a:lnTo>
                    <a:pt x="178875" y="1943"/>
                  </a:lnTo>
                  <a:lnTo>
                    <a:pt x="178773" y="1636"/>
                  </a:lnTo>
                  <a:lnTo>
                    <a:pt x="176011" y="1432"/>
                  </a:lnTo>
                  <a:close/>
                  <a:moveTo>
                    <a:pt x="135102" y="1841"/>
                  </a:moveTo>
                  <a:lnTo>
                    <a:pt x="134898" y="1943"/>
                  </a:lnTo>
                  <a:lnTo>
                    <a:pt x="135102" y="2045"/>
                  </a:lnTo>
                  <a:lnTo>
                    <a:pt x="134489" y="2045"/>
                  </a:lnTo>
                  <a:lnTo>
                    <a:pt x="134795" y="2148"/>
                  </a:lnTo>
                  <a:lnTo>
                    <a:pt x="134489" y="2148"/>
                  </a:lnTo>
                  <a:lnTo>
                    <a:pt x="135920" y="2352"/>
                  </a:lnTo>
                  <a:lnTo>
                    <a:pt x="135307" y="2455"/>
                  </a:lnTo>
                  <a:lnTo>
                    <a:pt x="137148" y="2557"/>
                  </a:lnTo>
                  <a:lnTo>
                    <a:pt x="137148" y="2659"/>
                  </a:lnTo>
                  <a:lnTo>
                    <a:pt x="139500" y="2148"/>
                  </a:lnTo>
                  <a:lnTo>
                    <a:pt x="137148" y="2045"/>
                  </a:lnTo>
                  <a:lnTo>
                    <a:pt x="137250" y="1841"/>
                  </a:lnTo>
                  <a:lnTo>
                    <a:pt x="136739" y="1841"/>
                  </a:lnTo>
                  <a:lnTo>
                    <a:pt x="136739" y="2045"/>
                  </a:lnTo>
                  <a:lnTo>
                    <a:pt x="135102" y="1841"/>
                  </a:lnTo>
                  <a:close/>
                  <a:moveTo>
                    <a:pt x="178466" y="2045"/>
                  </a:moveTo>
                  <a:lnTo>
                    <a:pt x="177443" y="2148"/>
                  </a:lnTo>
                  <a:lnTo>
                    <a:pt x="177136" y="2455"/>
                  </a:lnTo>
                  <a:lnTo>
                    <a:pt x="181534" y="2864"/>
                  </a:lnTo>
                  <a:lnTo>
                    <a:pt x="181534" y="2864"/>
                  </a:lnTo>
                  <a:lnTo>
                    <a:pt x="180716" y="2659"/>
                  </a:lnTo>
                  <a:lnTo>
                    <a:pt x="181023" y="2659"/>
                  </a:lnTo>
                  <a:lnTo>
                    <a:pt x="180818" y="2250"/>
                  </a:lnTo>
                  <a:lnTo>
                    <a:pt x="178466" y="2045"/>
                  </a:lnTo>
                  <a:close/>
                  <a:moveTo>
                    <a:pt x="75068" y="3170"/>
                  </a:moveTo>
                  <a:lnTo>
                    <a:pt x="74870" y="3225"/>
                  </a:lnTo>
                  <a:lnTo>
                    <a:pt x="75022" y="3201"/>
                  </a:lnTo>
                  <a:lnTo>
                    <a:pt x="75022" y="3201"/>
                  </a:lnTo>
                  <a:lnTo>
                    <a:pt x="75068" y="3170"/>
                  </a:lnTo>
                  <a:close/>
                  <a:moveTo>
                    <a:pt x="72920" y="1227"/>
                  </a:moveTo>
                  <a:lnTo>
                    <a:pt x="72102" y="1330"/>
                  </a:lnTo>
                  <a:lnTo>
                    <a:pt x="72511" y="1330"/>
                  </a:lnTo>
                  <a:lnTo>
                    <a:pt x="70977" y="1534"/>
                  </a:lnTo>
                  <a:lnTo>
                    <a:pt x="71591" y="1739"/>
                  </a:lnTo>
                  <a:lnTo>
                    <a:pt x="70364" y="1739"/>
                  </a:lnTo>
                  <a:lnTo>
                    <a:pt x="70568" y="1841"/>
                  </a:lnTo>
                  <a:lnTo>
                    <a:pt x="70057" y="1943"/>
                  </a:lnTo>
                  <a:lnTo>
                    <a:pt x="71080" y="2045"/>
                  </a:lnTo>
                  <a:lnTo>
                    <a:pt x="69648" y="2045"/>
                  </a:lnTo>
                  <a:lnTo>
                    <a:pt x="69750" y="2352"/>
                  </a:lnTo>
                  <a:lnTo>
                    <a:pt x="70670" y="2352"/>
                  </a:lnTo>
                  <a:lnTo>
                    <a:pt x="69545" y="2557"/>
                  </a:lnTo>
                  <a:lnTo>
                    <a:pt x="70568" y="2557"/>
                  </a:lnTo>
                  <a:lnTo>
                    <a:pt x="70466" y="2659"/>
                  </a:lnTo>
                  <a:lnTo>
                    <a:pt x="72102" y="2557"/>
                  </a:lnTo>
                  <a:lnTo>
                    <a:pt x="70773" y="2761"/>
                  </a:lnTo>
                  <a:lnTo>
                    <a:pt x="70466" y="2966"/>
                  </a:lnTo>
                  <a:lnTo>
                    <a:pt x="70159" y="3068"/>
                  </a:lnTo>
                  <a:lnTo>
                    <a:pt x="70977" y="3170"/>
                  </a:lnTo>
                  <a:lnTo>
                    <a:pt x="70364" y="3273"/>
                  </a:lnTo>
                  <a:lnTo>
                    <a:pt x="72102" y="3477"/>
                  </a:lnTo>
                  <a:lnTo>
                    <a:pt x="72102" y="3170"/>
                  </a:lnTo>
                  <a:lnTo>
                    <a:pt x="72307" y="3273"/>
                  </a:lnTo>
                  <a:lnTo>
                    <a:pt x="73330" y="3170"/>
                  </a:lnTo>
                  <a:lnTo>
                    <a:pt x="73227" y="3068"/>
                  </a:lnTo>
                  <a:lnTo>
                    <a:pt x="73739" y="2864"/>
                  </a:lnTo>
                  <a:lnTo>
                    <a:pt x="73432" y="3068"/>
                  </a:lnTo>
                  <a:lnTo>
                    <a:pt x="75580" y="2557"/>
                  </a:lnTo>
                  <a:lnTo>
                    <a:pt x="74557" y="2455"/>
                  </a:lnTo>
                  <a:lnTo>
                    <a:pt x="74659" y="2045"/>
                  </a:lnTo>
                  <a:lnTo>
                    <a:pt x="74966" y="1841"/>
                  </a:lnTo>
                  <a:lnTo>
                    <a:pt x="74352" y="1943"/>
                  </a:lnTo>
                  <a:lnTo>
                    <a:pt x="74455" y="2045"/>
                  </a:lnTo>
                  <a:lnTo>
                    <a:pt x="73534" y="1739"/>
                  </a:lnTo>
                  <a:lnTo>
                    <a:pt x="73534" y="1636"/>
                  </a:lnTo>
                  <a:lnTo>
                    <a:pt x="72920" y="1227"/>
                  </a:lnTo>
                  <a:close/>
                  <a:moveTo>
                    <a:pt x="74870" y="3225"/>
                  </a:moveTo>
                  <a:lnTo>
                    <a:pt x="73227" y="3477"/>
                  </a:lnTo>
                  <a:lnTo>
                    <a:pt x="74301" y="3380"/>
                  </a:lnTo>
                  <a:lnTo>
                    <a:pt x="74301" y="3380"/>
                  </a:lnTo>
                  <a:lnTo>
                    <a:pt x="74870" y="3225"/>
                  </a:lnTo>
                  <a:close/>
                  <a:moveTo>
                    <a:pt x="74352" y="3375"/>
                  </a:moveTo>
                  <a:lnTo>
                    <a:pt x="74301" y="3380"/>
                  </a:lnTo>
                  <a:lnTo>
                    <a:pt x="74301" y="3380"/>
                  </a:lnTo>
                  <a:lnTo>
                    <a:pt x="73943" y="3477"/>
                  </a:lnTo>
                  <a:lnTo>
                    <a:pt x="74352" y="3375"/>
                  </a:lnTo>
                  <a:close/>
                  <a:moveTo>
                    <a:pt x="182148" y="2557"/>
                  </a:moveTo>
                  <a:lnTo>
                    <a:pt x="182250" y="2966"/>
                  </a:lnTo>
                  <a:lnTo>
                    <a:pt x="182148" y="3170"/>
                  </a:lnTo>
                  <a:lnTo>
                    <a:pt x="182045" y="3580"/>
                  </a:lnTo>
                  <a:lnTo>
                    <a:pt x="185114" y="3170"/>
                  </a:lnTo>
                  <a:lnTo>
                    <a:pt x="183682" y="2761"/>
                  </a:lnTo>
                  <a:lnTo>
                    <a:pt x="183170" y="2864"/>
                  </a:lnTo>
                  <a:lnTo>
                    <a:pt x="182966" y="2761"/>
                  </a:lnTo>
                  <a:lnTo>
                    <a:pt x="183068" y="2659"/>
                  </a:lnTo>
                  <a:lnTo>
                    <a:pt x="182455" y="2557"/>
                  </a:lnTo>
                  <a:lnTo>
                    <a:pt x="182455" y="2557"/>
                  </a:lnTo>
                  <a:lnTo>
                    <a:pt x="182557" y="2659"/>
                  </a:lnTo>
                  <a:lnTo>
                    <a:pt x="182148" y="2557"/>
                  </a:lnTo>
                  <a:close/>
                  <a:moveTo>
                    <a:pt x="64739" y="2557"/>
                  </a:moveTo>
                  <a:lnTo>
                    <a:pt x="63614" y="2864"/>
                  </a:lnTo>
                  <a:lnTo>
                    <a:pt x="64023" y="2864"/>
                  </a:lnTo>
                  <a:lnTo>
                    <a:pt x="63716" y="2966"/>
                  </a:lnTo>
                  <a:lnTo>
                    <a:pt x="63716" y="2966"/>
                  </a:lnTo>
                  <a:lnTo>
                    <a:pt x="64432" y="2864"/>
                  </a:lnTo>
                  <a:lnTo>
                    <a:pt x="64125" y="2966"/>
                  </a:lnTo>
                  <a:lnTo>
                    <a:pt x="64534" y="3068"/>
                  </a:lnTo>
                  <a:lnTo>
                    <a:pt x="64125" y="3068"/>
                  </a:lnTo>
                  <a:lnTo>
                    <a:pt x="64330" y="3170"/>
                  </a:lnTo>
                  <a:lnTo>
                    <a:pt x="63511" y="3375"/>
                  </a:lnTo>
                  <a:lnTo>
                    <a:pt x="65352" y="3477"/>
                  </a:lnTo>
                  <a:lnTo>
                    <a:pt x="65352" y="3580"/>
                  </a:lnTo>
                  <a:lnTo>
                    <a:pt x="66068" y="3682"/>
                  </a:lnTo>
                  <a:lnTo>
                    <a:pt x="66273" y="3375"/>
                  </a:lnTo>
                  <a:lnTo>
                    <a:pt x="66580" y="3170"/>
                  </a:lnTo>
                  <a:lnTo>
                    <a:pt x="65966" y="2966"/>
                  </a:lnTo>
                  <a:lnTo>
                    <a:pt x="66068" y="2864"/>
                  </a:lnTo>
                  <a:lnTo>
                    <a:pt x="65148" y="2966"/>
                  </a:lnTo>
                  <a:lnTo>
                    <a:pt x="65148" y="2864"/>
                  </a:lnTo>
                  <a:lnTo>
                    <a:pt x="64739" y="2557"/>
                  </a:lnTo>
                  <a:close/>
                  <a:moveTo>
                    <a:pt x="67705" y="2966"/>
                  </a:moveTo>
                  <a:lnTo>
                    <a:pt x="67295" y="3273"/>
                  </a:lnTo>
                  <a:lnTo>
                    <a:pt x="67705" y="3477"/>
                  </a:lnTo>
                  <a:lnTo>
                    <a:pt x="67398" y="3682"/>
                  </a:lnTo>
                  <a:lnTo>
                    <a:pt x="69136" y="3273"/>
                  </a:lnTo>
                  <a:lnTo>
                    <a:pt x="67705" y="2966"/>
                  </a:lnTo>
                  <a:close/>
                  <a:moveTo>
                    <a:pt x="136943" y="3170"/>
                  </a:moveTo>
                  <a:lnTo>
                    <a:pt x="135818" y="3273"/>
                  </a:lnTo>
                  <a:lnTo>
                    <a:pt x="136841" y="3682"/>
                  </a:lnTo>
                  <a:lnTo>
                    <a:pt x="136432" y="3886"/>
                  </a:lnTo>
                  <a:lnTo>
                    <a:pt x="137557" y="3886"/>
                  </a:lnTo>
                  <a:lnTo>
                    <a:pt x="137352" y="3989"/>
                  </a:lnTo>
                  <a:lnTo>
                    <a:pt x="137761" y="4091"/>
                  </a:lnTo>
                  <a:lnTo>
                    <a:pt x="138784" y="3784"/>
                  </a:lnTo>
                  <a:lnTo>
                    <a:pt x="137659" y="3477"/>
                  </a:lnTo>
                  <a:lnTo>
                    <a:pt x="137761" y="3477"/>
                  </a:lnTo>
                  <a:lnTo>
                    <a:pt x="137148" y="3375"/>
                  </a:lnTo>
                  <a:lnTo>
                    <a:pt x="136943" y="3170"/>
                  </a:lnTo>
                  <a:close/>
                  <a:moveTo>
                    <a:pt x="131114" y="2250"/>
                  </a:moveTo>
                  <a:lnTo>
                    <a:pt x="131114" y="2352"/>
                  </a:lnTo>
                  <a:lnTo>
                    <a:pt x="130295" y="2352"/>
                  </a:lnTo>
                  <a:lnTo>
                    <a:pt x="131318" y="2864"/>
                  </a:lnTo>
                  <a:lnTo>
                    <a:pt x="130705" y="2864"/>
                  </a:lnTo>
                  <a:lnTo>
                    <a:pt x="131625" y="3375"/>
                  </a:lnTo>
                  <a:lnTo>
                    <a:pt x="132648" y="3273"/>
                  </a:lnTo>
                  <a:lnTo>
                    <a:pt x="132545" y="3170"/>
                  </a:lnTo>
                  <a:lnTo>
                    <a:pt x="132545" y="3068"/>
                  </a:lnTo>
                  <a:lnTo>
                    <a:pt x="132955" y="3068"/>
                  </a:lnTo>
                  <a:lnTo>
                    <a:pt x="133261" y="3273"/>
                  </a:lnTo>
                  <a:lnTo>
                    <a:pt x="133875" y="3068"/>
                  </a:lnTo>
                  <a:lnTo>
                    <a:pt x="133670" y="3170"/>
                  </a:lnTo>
                  <a:lnTo>
                    <a:pt x="134080" y="3273"/>
                  </a:lnTo>
                  <a:lnTo>
                    <a:pt x="132443" y="3580"/>
                  </a:lnTo>
                  <a:lnTo>
                    <a:pt x="132750" y="3784"/>
                  </a:lnTo>
                  <a:lnTo>
                    <a:pt x="134080" y="3784"/>
                  </a:lnTo>
                  <a:lnTo>
                    <a:pt x="132545" y="4091"/>
                  </a:lnTo>
                  <a:lnTo>
                    <a:pt x="134284" y="4602"/>
                  </a:lnTo>
                  <a:lnTo>
                    <a:pt x="134386" y="4398"/>
                  </a:lnTo>
                  <a:lnTo>
                    <a:pt x="134284" y="4295"/>
                  </a:lnTo>
                  <a:lnTo>
                    <a:pt x="134898" y="3886"/>
                  </a:lnTo>
                  <a:lnTo>
                    <a:pt x="134898" y="3580"/>
                  </a:lnTo>
                  <a:lnTo>
                    <a:pt x="135205" y="3477"/>
                  </a:lnTo>
                  <a:lnTo>
                    <a:pt x="135511" y="3170"/>
                  </a:lnTo>
                  <a:lnTo>
                    <a:pt x="136432" y="3068"/>
                  </a:lnTo>
                  <a:lnTo>
                    <a:pt x="135920" y="2864"/>
                  </a:lnTo>
                  <a:lnTo>
                    <a:pt x="136023" y="2761"/>
                  </a:lnTo>
                  <a:lnTo>
                    <a:pt x="134795" y="2659"/>
                  </a:lnTo>
                  <a:lnTo>
                    <a:pt x="134795" y="2455"/>
                  </a:lnTo>
                  <a:lnTo>
                    <a:pt x="134182" y="2557"/>
                  </a:lnTo>
                  <a:lnTo>
                    <a:pt x="134386" y="2352"/>
                  </a:lnTo>
                  <a:lnTo>
                    <a:pt x="133261" y="2250"/>
                  </a:lnTo>
                  <a:lnTo>
                    <a:pt x="133261" y="2250"/>
                  </a:lnTo>
                  <a:lnTo>
                    <a:pt x="133568" y="2864"/>
                  </a:lnTo>
                  <a:lnTo>
                    <a:pt x="133568" y="2864"/>
                  </a:lnTo>
                  <a:lnTo>
                    <a:pt x="132750" y="2455"/>
                  </a:lnTo>
                  <a:lnTo>
                    <a:pt x="131318" y="2455"/>
                  </a:lnTo>
                  <a:lnTo>
                    <a:pt x="131932" y="2250"/>
                  </a:lnTo>
                  <a:close/>
                  <a:moveTo>
                    <a:pt x="66682" y="4398"/>
                  </a:moveTo>
                  <a:lnTo>
                    <a:pt x="66784" y="4500"/>
                  </a:lnTo>
                  <a:lnTo>
                    <a:pt x="66477" y="4500"/>
                  </a:lnTo>
                  <a:lnTo>
                    <a:pt x="67091" y="4705"/>
                  </a:lnTo>
                  <a:lnTo>
                    <a:pt x="66784" y="4705"/>
                  </a:lnTo>
                  <a:lnTo>
                    <a:pt x="68232" y="4795"/>
                  </a:lnTo>
                  <a:lnTo>
                    <a:pt x="68232" y="4795"/>
                  </a:lnTo>
                  <a:lnTo>
                    <a:pt x="68625" y="4500"/>
                  </a:lnTo>
                  <a:lnTo>
                    <a:pt x="66682" y="4398"/>
                  </a:lnTo>
                  <a:close/>
                  <a:moveTo>
                    <a:pt x="68232" y="4795"/>
                  </a:moveTo>
                  <a:lnTo>
                    <a:pt x="68216" y="4807"/>
                  </a:lnTo>
                  <a:lnTo>
                    <a:pt x="68324" y="4801"/>
                  </a:lnTo>
                  <a:lnTo>
                    <a:pt x="68324" y="4801"/>
                  </a:lnTo>
                  <a:lnTo>
                    <a:pt x="68232" y="4795"/>
                  </a:lnTo>
                  <a:close/>
                  <a:moveTo>
                    <a:pt x="71489" y="4500"/>
                  </a:moveTo>
                  <a:lnTo>
                    <a:pt x="70568" y="4705"/>
                  </a:lnTo>
                  <a:lnTo>
                    <a:pt x="71080" y="4807"/>
                  </a:lnTo>
                  <a:lnTo>
                    <a:pt x="71489" y="4500"/>
                  </a:lnTo>
                  <a:close/>
                  <a:moveTo>
                    <a:pt x="81102" y="205"/>
                  </a:moveTo>
                  <a:lnTo>
                    <a:pt x="81614" y="409"/>
                  </a:lnTo>
                  <a:lnTo>
                    <a:pt x="80386" y="307"/>
                  </a:lnTo>
                  <a:lnTo>
                    <a:pt x="80489" y="409"/>
                  </a:lnTo>
                  <a:lnTo>
                    <a:pt x="79773" y="409"/>
                  </a:lnTo>
                  <a:lnTo>
                    <a:pt x="79977" y="511"/>
                  </a:lnTo>
                  <a:lnTo>
                    <a:pt x="79466" y="511"/>
                  </a:lnTo>
                  <a:lnTo>
                    <a:pt x="80693" y="920"/>
                  </a:lnTo>
                  <a:lnTo>
                    <a:pt x="80693" y="920"/>
                  </a:lnTo>
                  <a:lnTo>
                    <a:pt x="79159" y="716"/>
                  </a:lnTo>
                  <a:lnTo>
                    <a:pt x="77011" y="716"/>
                  </a:lnTo>
                  <a:lnTo>
                    <a:pt x="77727" y="818"/>
                  </a:lnTo>
                  <a:lnTo>
                    <a:pt x="73841" y="1023"/>
                  </a:lnTo>
                  <a:lnTo>
                    <a:pt x="73943" y="1125"/>
                  </a:lnTo>
                  <a:lnTo>
                    <a:pt x="74864" y="1023"/>
                  </a:lnTo>
                  <a:lnTo>
                    <a:pt x="74864" y="1023"/>
                  </a:lnTo>
                  <a:lnTo>
                    <a:pt x="74250" y="1125"/>
                  </a:lnTo>
                  <a:lnTo>
                    <a:pt x="75989" y="1125"/>
                  </a:lnTo>
                  <a:lnTo>
                    <a:pt x="74659" y="1227"/>
                  </a:lnTo>
                  <a:lnTo>
                    <a:pt x="74830" y="1313"/>
                  </a:lnTo>
                  <a:lnTo>
                    <a:pt x="74830" y="1313"/>
                  </a:lnTo>
                  <a:lnTo>
                    <a:pt x="77216" y="1227"/>
                  </a:lnTo>
                  <a:lnTo>
                    <a:pt x="74557" y="1534"/>
                  </a:lnTo>
                  <a:lnTo>
                    <a:pt x="74557" y="1534"/>
                  </a:lnTo>
                  <a:lnTo>
                    <a:pt x="78034" y="1330"/>
                  </a:lnTo>
                  <a:lnTo>
                    <a:pt x="75784" y="1739"/>
                  </a:lnTo>
                  <a:lnTo>
                    <a:pt x="75784" y="1739"/>
                  </a:lnTo>
                  <a:lnTo>
                    <a:pt x="78341" y="1636"/>
                  </a:lnTo>
                  <a:lnTo>
                    <a:pt x="78341" y="1636"/>
                  </a:lnTo>
                  <a:lnTo>
                    <a:pt x="77830" y="1739"/>
                  </a:lnTo>
                  <a:lnTo>
                    <a:pt x="81818" y="1125"/>
                  </a:lnTo>
                  <a:lnTo>
                    <a:pt x="81818" y="1125"/>
                  </a:lnTo>
                  <a:lnTo>
                    <a:pt x="80386" y="1534"/>
                  </a:lnTo>
                  <a:lnTo>
                    <a:pt x="81409" y="1534"/>
                  </a:lnTo>
                  <a:lnTo>
                    <a:pt x="77523" y="1943"/>
                  </a:lnTo>
                  <a:lnTo>
                    <a:pt x="78648" y="2352"/>
                  </a:lnTo>
                  <a:lnTo>
                    <a:pt x="78648" y="2352"/>
                  </a:lnTo>
                  <a:lnTo>
                    <a:pt x="75375" y="2045"/>
                  </a:lnTo>
                  <a:lnTo>
                    <a:pt x="75375" y="2352"/>
                  </a:lnTo>
                  <a:lnTo>
                    <a:pt x="76193" y="2761"/>
                  </a:lnTo>
                  <a:lnTo>
                    <a:pt x="75682" y="2761"/>
                  </a:lnTo>
                  <a:lnTo>
                    <a:pt x="77216" y="2864"/>
                  </a:lnTo>
                  <a:lnTo>
                    <a:pt x="75022" y="3201"/>
                  </a:lnTo>
                  <a:lnTo>
                    <a:pt x="75022" y="3201"/>
                  </a:lnTo>
                  <a:lnTo>
                    <a:pt x="74761" y="3375"/>
                  </a:lnTo>
                  <a:lnTo>
                    <a:pt x="75170" y="3477"/>
                  </a:lnTo>
                  <a:lnTo>
                    <a:pt x="74148" y="3682"/>
                  </a:lnTo>
                  <a:lnTo>
                    <a:pt x="74045" y="3886"/>
                  </a:lnTo>
                  <a:lnTo>
                    <a:pt x="75989" y="3580"/>
                  </a:lnTo>
                  <a:lnTo>
                    <a:pt x="73739" y="3989"/>
                  </a:lnTo>
                  <a:lnTo>
                    <a:pt x="73432" y="3682"/>
                  </a:lnTo>
                  <a:lnTo>
                    <a:pt x="72716" y="3682"/>
                  </a:lnTo>
                  <a:lnTo>
                    <a:pt x="72818" y="4193"/>
                  </a:lnTo>
                  <a:lnTo>
                    <a:pt x="71489" y="4500"/>
                  </a:lnTo>
                  <a:lnTo>
                    <a:pt x="71489" y="4500"/>
                  </a:lnTo>
                  <a:lnTo>
                    <a:pt x="71489" y="4500"/>
                  </a:lnTo>
                  <a:lnTo>
                    <a:pt x="71284" y="4807"/>
                  </a:lnTo>
                  <a:lnTo>
                    <a:pt x="71898" y="4705"/>
                  </a:lnTo>
                  <a:lnTo>
                    <a:pt x="71898" y="4807"/>
                  </a:lnTo>
                  <a:lnTo>
                    <a:pt x="75784" y="4807"/>
                  </a:lnTo>
                  <a:lnTo>
                    <a:pt x="75477" y="5011"/>
                  </a:lnTo>
                  <a:lnTo>
                    <a:pt x="75477" y="5011"/>
                  </a:lnTo>
                  <a:lnTo>
                    <a:pt x="77318" y="4705"/>
                  </a:lnTo>
                  <a:lnTo>
                    <a:pt x="77727" y="4398"/>
                  </a:lnTo>
                  <a:lnTo>
                    <a:pt x="77114" y="4398"/>
                  </a:lnTo>
                  <a:lnTo>
                    <a:pt x="77216" y="4193"/>
                  </a:lnTo>
                  <a:lnTo>
                    <a:pt x="75682" y="4091"/>
                  </a:lnTo>
                  <a:lnTo>
                    <a:pt x="76193" y="4091"/>
                  </a:lnTo>
                  <a:lnTo>
                    <a:pt x="76091" y="3989"/>
                  </a:lnTo>
                  <a:lnTo>
                    <a:pt x="78341" y="3886"/>
                  </a:lnTo>
                  <a:lnTo>
                    <a:pt x="78545" y="3580"/>
                  </a:lnTo>
                  <a:lnTo>
                    <a:pt x="80489" y="3375"/>
                  </a:lnTo>
                  <a:lnTo>
                    <a:pt x="79977" y="3170"/>
                  </a:lnTo>
                  <a:lnTo>
                    <a:pt x="81205" y="3068"/>
                  </a:lnTo>
                  <a:lnTo>
                    <a:pt x="79159" y="2761"/>
                  </a:lnTo>
                  <a:lnTo>
                    <a:pt x="81614" y="2659"/>
                  </a:lnTo>
                  <a:lnTo>
                    <a:pt x="80386" y="2455"/>
                  </a:lnTo>
                  <a:lnTo>
                    <a:pt x="82534" y="2352"/>
                  </a:lnTo>
                  <a:lnTo>
                    <a:pt x="81920" y="2250"/>
                  </a:lnTo>
                  <a:lnTo>
                    <a:pt x="83966" y="2250"/>
                  </a:lnTo>
                  <a:lnTo>
                    <a:pt x="83864" y="2148"/>
                  </a:lnTo>
                  <a:lnTo>
                    <a:pt x="84375" y="2045"/>
                  </a:lnTo>
                  <a:lnTo>
                    <a:pt x="83557" y="2045"/>
                  </a:lnTo>
                  <a:lnTo>
                    <a:pt x="84682" y="1943"/>
                  </a:lnTo>
                  <a:lnTo>
                    <a:pt x="84580" y="1739"/>
                  </a:lnTo>
                  <a:lnTo>
                    <a:pt x="88466" y="1125"/>
                  </a:lnTo>
                  <a:lnTo>
                    <a:pt x="86216" y="1330"/>
                  </a:lnTo>
                  <a:lnTo>
                    <a:pt x="90920" y="614"/>
                  </a:lnTo>
                  <a:lnTo>
                    <a:pt x="89898" y="511"/>
                  </a:lnTo>
                  <a:lnTo>
                    <a:pt x="90000" y="409"/>
                  </a:lnTo>
                  <a:lnTo>
                    <a:pt x="89795" y="409"/>
                  </a:lnTo>
                  <a:lnTo>
                    <a:pt x="89898" y="307"/>
                  </a:lnTo>
                  <a:lnTo>
                    <a:pt x="89898" y="307"/>
                  </a:lnTo>
                  <a:lnTo>
                    <a:pt x="87136" y="409"/>
                  </a:lnTo>
                  <a:lnTo>
                    <a:pt x="88466" y="205"/>
                  </a:lnTo>
                  <a:lnTo>
                    <a:pt x="84682" y="205"/>
                  </a:lnTo>
                  <a:lnTo>
                    <a:pt x="84989" y="409"/>
                  </a:lnTo>
                  <a:lnTo>
                    <a:pt x="82739" y="205"/>
                  </a:lnTo>
                  <a:lnTo>
                    <a:pt x="83352" y="409"/>
                  </a:lnTo>
                  <a:lnTo>
                    <a:pt x="83352" y="409"/>
                  </a:lnTo>
                  <a:lnTo>
                    <a:pt x="81102" y="205"/>
                  </a:lnTo>
                  <a:close/>
                  <a:moveTo>
                    <a:pt x="62898" y="4909"/>
                  </a:moveTo>
                  <a:lnTo>
                    <a:pt x="63205" y="5011"/>
                  </a:lnTo>
                  <a:lnTo>
                    <a:pt x="63205" y="4909"/>
                  </a:lnTo>
                  <a:close/>
                  <a:moveTo>
                    <a:pt x="55227" y="3989"/>
                  </a:moveTo>
                  <a:lnTo>
                    <a:pt x="55330" y="4091"/>
                  </a:lnTo>
                  <a:lnTo>
                    <a:pt x="50318" y="5011"/>
                  </a:lnTo>
                  <a:lnTo>
                    <a:pt x="50523" y="5011"/>
                  </a:lnTo>
                  <a:lnTo>
                    <a:pt x="50318" y="5216"/>
                  </a:lnTo>
                  <a:lnTo>
                    <a:pt x="50318" y="5216"/>
                  </a:lnTo>
                  <a:lnTo>
                    <a:pt x="51545" y="5011"/>
                  </a:lnTo>
                  <a:lnTo>
                    <a:pt x="51443" y="5318"/>
                  </a:lnTo>
                  <a:lnTo>
                    <a:pt x="54102" y="4500"/>
                  </a:lnTo>
                  <a:lnTo>
                    <a:pt x="53591" y="4909"/>
                  </a:lnTo>
                  <a:lnTo>
                    <a:pt x="53591" y="4909"/>
                  </a:lnTo>
                  <a:lnTo>
                    <a:pt x="56045" y="4091"/>
                  </a:lnTo>
                  <a:lnTo>
                    <a:pt x="55227" y="3989"/>
                  </a:lnTo>
                  <a:close/>
                  <a:moveTo>
                    <a:pt x="65761" y="4705"/>
                  </a:moveTo>
                  <a:lnTo>
                    <a:pt x="63818" y="4807"/>
                  </a:lnTo>
                  <a:lnTo>
                    <a:pt x="64227" y="4909"/>
                  </a:lnTo>
                  <a:lnTo>
                    <a:pt x="63920" y="4909"/>
                  </a:lnTo>
                  <a:lnTo>
                    <a:pt x="64330" y="5011"/>
                  </a:lnTo>
                  <a:lnTo>
                    <a:pt x="64023" y="5216"/>
                  </a:lnTo>
                  <a:lnTo>
                    <a:pt x="63205" y="5011"/>
                  </a:lnTo>
                  <a:lnTo>
                    <a:pt x="62898" y="5114"/>
                  </a:lnTo>
                  <a:lnTo>
                    <a:pt x="63000" y="5114"/>
                  </a:lnTo>
                  <a:lnTo>
                    <a:pt x="63102" y="5318"/>
                  </a:lnTo>
                  <a:lnTo>
                    <a:pt x="63102" y="5318"/>
                  </a:lnTo>
                  <a:lnTo>
                    <a:pt x="62489" y="5216"/>
                  </a:lnTo>
                  <a:lnTo>
                    <a:pt x="61875" y="5420"/>
                  </a:lnTo>
                  <a:lnTo>
                    <a:pt x="64125" y="5420"/>
                  </a:lnTo>
                  <a:lnTo>
                    <a:pt x="62898" y="5625"/>
                  </a:lnTo>
                  <a:lnTo>
                    <a:pt x="63102" y="5727"/>
                  </a:lnTo>
                  <a:lnTo>
                    <a:pt x="63000" y="5932"/>
                  </a:lnTo>
                  <a:lnTo>
                    <a:pt x="63000" y="5932"/>
                  </a:lnTo>
                  <a:lnTo>
                    <a:pt x="65148" y="5420"/>
                  </a:lnTo>
                  <a:lnTo>
                    <a:pt x="64943" y="5318"/>
                  </a:lnTo>
                  <a:lnTo>
                    <a:pt x="65761" y="4705"/>
                  </a:lnTo>
                  <a:close/>
                  <a:moveTo>
                    <a:pt x="209148" y="5011"/>
                  </a:moveTo>
                  <a:lnTo>
                    <a:pt x="209455" y="5420"/>
                  </a:lnTo>
                  <a:lnTo>
                    <a:pt x="207102" y="5216"/>
                  </a:lnTo>
                  <a:lnTo>
                    <a:pt x="207409" y="5318"/>
                  </a:lnTo>
                  <a:lnTo>
                    <a:pt x="207205" y="5318"/>
                  </a:lnTo>
                  <a:lnTo>
                    <a:pt x="207716" y="5625"/>
                  </a:lnTo>
                  <a:lnTo>
                    <a:pt x="207511" y="5625"/>
                  </a:lnTo>
                  <a:lnTo>
                    <a:pt x="211705" y="5932"/>
                  </a:lnTo>
                  <a:lnTo>
                    <a:pt x="210170" y="5420"/>
                  </a:lnTo>
                  <a:lnTo>
                    <a:pt x="210170" y="5420"/>
                  </a:lnTo>
                  <a:lnTo>
                    <a:pt x="212420" y="5727"/>
                  </a:lnTo>
                  <a:lnTo>
                    <a:pt x="212318" y="5523"/>
                  </a:lnTo>
                  <a:lnTo>
                    <a:pt x="209148" y="5011"/>
                  </a:lnTo>
                  <a:close/>
                  <a:moveTo>
                    <a:pt x="65148" y="5932"/>
                  </a:moveTo>
                  <a:lnTo>
                    <a:pt x="65966" y="6239"/>
                  </a:lnTo>
                  <a:lnTo>
                    <a:pt x="66989" y="5932"/>
                  </a:lnTo>
                  <a:close/>
                  <a:moveTo>
                    <a:pt x="59523" y="4500"/>
                  </a:moveTo>
                  <a:lnTo>
                    <a:pt x="58193" y="4807"/>
                  </a:lnTo>
                  <a:lnTo>
                    <a:pt x="58295" y="5011"/>
                  </a:lnTo>
                  <a:lnTo>
                    <a:pt x="57886" y="5216"/>
                  </a:lnTo>
                  <a:lnTo>
                    <a:pt x="58193" y="5420"/>
                  </a:lnTo>
                  <a:lnTo>
                    <a:pt x="56455" y="5216"/>
                  </a:lnTo>
                  <a:lnTo>
                    <a:pt x="56659" y="5216"/>
                  </a:lnTo>
                  <a:lnTo>
                    <a:pt x="55739" y="4909"/>
                  </a:lnTo>
                  <a:lnTo>
                    <a:pt x="55841" y="4807"/>
                  </a:lnTo>
                  <a:lnTo>
                    <a:pt x="54716" y="4909"/>
                  </a:lnTo>
                  <a:lnTo>
                    <a:pt x="55227" y="5011"/>
                  </a:lnTo>
                  <a:lnTo>
                    <a:pt x="53795" y="5216"/>
                  </a:lnTo>
                  <a:lnTo>
                    <a:pt x="54818" y="5216"/>
                  </a:lnTo>
                  <a:lnTo>
                    <a:pt x="53182" y="5420"/>
                  </a:lnTo>
                  <a:lnTo>
                    <a:pt x="54511" y="5318"/>
                  </a:lnTo>
                  <a:lnTo>
                    <a:pt x="52466" y="5727"/>
                  </a:lnTo>
                  <a:lnTo>
                    <a:pt x="53386" y="5932"/>
                  </a:lnTo>
                  <a:lnTo>
                    <a:pt x="53693" y="5830"/>
                  </a:lnTo>
                  <a:lnTo>
                    <a:pt x="53898" y="5932"/>
                  </a:lnTo>
                  <a:lnTo>
                    <a:pt x="54307" y="5830"/>
                  </a:lnTo>
                  <a:lnTo>
                    <a:pt x="54409" y="5727"/>
                  </a:lnTo>
                  <a:lnTo>
                    <a:pt x="55227" y="5625"/>
                  </a:lnTo>
                  <a:lnTo>
                    <a:pt x="54614" y="5830"/>
                  </a:lnTo>
                  <a:lnTo>
                    <a:pt x="56455" y="5727"/>
                  </a:lnTo>
                  <a:lnTo>
                    <a:pt x="56455" y="5727"/>
                  </a:lnTo>
                  <a:lnTo>
                    <a:pt x="54102" y="6136"/>
                  </a:lnTo>
                  <a:lnTo>
                    <a:pt x="54102" y="6341"/>
                  </a:lnTo>
                  <a:lnTo>
                    <a:pt x="57784" y="5932"/>
                  </a:lnTo>
                  <a:lnTo>
                    <a:pt x="57682" y="5932"/>
                  </a:lnTo>
                  <a:lnTo>
                    <a:pt x="59625" y="5727"/>
                  </a:lnTo>
                  <a:lnTo>
                    <a:pt x="60443" y="5114"/>
                  </a:lnTo>
                  <a:lnTo>
                    <a:pt x="58909" y="5318"/>
                  </a:lnTo>
                  <a:lnTo>
                    <a:pt x="59216" y="5114"/>
                  </a:lnTo>
                  <a:lnTo>
                    <a:pt x="58909" y="5114"/>
                  </a:lnTo>
                  <a:lnTo>
                    <a:pt x="59523" y="4500"/>
                  </a:lnTo>
                  <a:close/>
                  <a:moveTo>
                    <a:pt x="70057" y="4705"/>
                  </a:moveTo>
                  <a:lnTo>
                    <a:pt x="68324" y="4801"/>
                  </a:lnTo>
                  <a:lnTo>
                    <a:pt x="68324" y="4801"/>
                  </a:lnTo>
                  <a:lnTo>
                    <a:pt x="68420" y="4807"/>
                  </a:lnTo>
                  <a:lnTo>
                    <a:pt x="68420" y="5318"/>
                  </a:lnTo>
                  <a:lnTo>
                    <a:pt x="67909" y="5625"/>
                  </a:lnTo>
                  <a:lnTo>
                    <a:pt x="67807" y="5830"/>
                  </a:lnTo>
                  <a:lnTo>
                    <a:pt x="68420" y="6034"/>
                  </a:lnTo>
                  <a:lnTo>
                    <a:pt x="68318" y="6136"/>
                  </a:lnTo>
                  <a:lnTo>
                    <a:pt x="69955" y="6136"/>
                  </a:lnTo>
                  <a:lnTo>
                    <a:pt x="69648" y="6341"/>
                  </a:lnTo>
                  <a:lnTo>
                    <a:pt x="75580" y="6034"/>
                  </a:lnTo>
                  <a:lnTo>
                    <a:pt x="75068" y="5932"/>
                  </a:lnTo>
                  <a:lnTo>
                    <a:pt x="75580" y="5523"/>
                  </a:lnTo>
                  <a:lnTo>
                    <a:pt x="74966" y="5420"/>
                  </a:lnTo>
                  <a:lnTo>
                    <a:pt x="75068" y="5318"/>
                  </a:lnTo>
                  <a:lnTo>
                    <a:pt x="71898" y="5523"/>
                  </a:lnTo>
                  <a:lnTo>
                    <a:pt x="72000" y="5625"/>
                  </a:lnTo>
                  <a:lnTo>
                    <a:pt x="70261" y="5420"/>
                  </a:lnTo>
                  <a:lnTo>
                    <a:pt x="70159" y="5523"/>
                  </a:lnTo>
                  <a:lnTo>
                    <a:pt x="69750" y="5523"/>
                  </a:lnTo>
                  <a:lnTo>
                    <a:pt x="70261" y="5318"/>
                  </a:lnTo>
                  <a:lnTo>
                    <a:pt x="69239" y="4909"/>
                  </a:lnTo>
                  <a:lnTo>
                    <a:pt x="70568" y="4909"/>
                  </a:lnTo>
                  <a:lnTo>
                    <a:pt x="69443" y="4807"/>
                  </a:lnTo>
                  <a:lnTo>
                    <a:pt x="70057" y="4705"/>
                  </a:lnTo>
                  <a:close/>
                  <a:moveTo>
                    <a:pt x="165273" y="4705"/>
                  </a:moveTo>
                  <a:lnTo>
                    <a:pt x="160773" y="4909"/>
                  </a:lnTo>
                  <a:lnTo>
                    <a:pt x="160875" y="5011"/>
                  </a:lnTo>
                  <a:lnTo>
                    <a:pt x="160364" y="5114"/>
                  </a:lnTo>
                  <a:lnTo>
                    <a:pt x="159341" y="5420"/>
                  </a:lnTo>
                  <a:lnTo>
                    <a:pt x="158727" y="5625"/>
                  </a:lnTo>
                  <a:lnTo>
                    <a:pt x="158830" y="5727"/>
                  </a:lnTo>
                  <a:lnTo>
                    <a:pt x="158216" y="5830"/>
                  </a:lnTo>
                  <a:lnTo>
                    <a:pt x="158727" y="5932"/>
                  </a:lnTo>
                  <a:lnTo>
                    <a:pt x="158318" y="6239"/>
                  </a:lnTo>
                  <a:lnTo>
                    <a:pt x="158727" y="6341"/>
                  </a:lnTo>
                  <a:lnTo>
                    <a:pt x="158318" y="6443"/>
                  </a:lnTo>
                  <a:lnTo>
                    <a:pt x="158114" y="6648"/>
                  </a:lnTo>
                  <a:lnTo>
                    <a:pt x="157602" y="6955"/>
                  </a:lnTo>
                  <a:lnTo>
                    <a:pt x="158114" y="7261"/>
                  </a:lnTo>
                  <a:lnTo>
                    <a:pt x="160057" y="7057"/>
                  </a:lnTo>
                  <a:lnTo>
                    <a:pt x="159750" y="6852"/>
                  </a:lnTo>
                  <a:lnTo>
                    <a:pt x="160159" y="6341"/>
                  </a:lnTo>
                  <a:lnTo>
                    <a:pt x="160875" y="6239"/>
                  </a:lnTo>
                  <a:lnTo>
                    <a:pt x="160875" y="6136"/>
                  </a:lnTo>
                  <a:lnTo>
                    <a:pt x="161182" y="6034"/>
                  </a:lnTo>
                  <a:lnTo>
                    <a:pt x="160977" y="5932"/>
                  </a:lnTo>
                  <a:lnTo>
                    <a:pt x="165273" y="4705"/>
                  </a:lnTo>
                  <a:close/>
                  <a:moveTo>
                    <a:pt x="212114" y="6852"/>
                  </a:moveTo>
                  <a:lnTo>
                    <a:pt x="211500" y="7261"/>
                  </a:lnTo>
                  <a:lnTo>
                    <a:pt x="214057" y="7364"/>
                  </a:lnTo>
                  <a:lnTo>
                    <a:pt x="212114" y="6852"/>
                  </a:lnTo>
                  <a:close/>
                  <a:moveTo>
                    <a:pt x="177955" y="7159"/>
                  </a:moveTo>
                  <a:lnTo>
                    <a:pt x="178568" y="7466"/>
                  </a:lnTo>
                  <a:lnTo>
                    <a:pt x="177852" y="7261"/>
                  </a:lnTo>
                  <a:lnTo>
                    <a:pt x="177955" y="7159"/>
                  </a:lnTo>
                  <a:close/>
                  <a:moveTo>
                    <a:pt x="58602" y="6955"/>
                  </a:moveTo>
                  <a:lnTo>
                    <a:pt x="57375" y="7159"/>
                  </a:lnTo>
                  <a:lnTo>
                    <a:pt x="57784" y="7568"/>
                  </a:lnTo>
                  <a:lnTo>
                    <a:pt x="58602" y="7261"/>
                  </a:lnTo>
                  <a:lnTo>
                    <a:pt x="58602" y="6955"/>
                  </a:lnTo>
                  <a:close/>
                  <a:moveTo>
                    <a:pt x="108307" y="7568"/>
                  </a:moveTo>
                  <a:lnTo>
                    <a:pt x="108211" y="7587"/>
                  </a:lnTo>
                  <a:lnTo>
                    <a:pt x="108211" y="7587"/>
                  </a:lnTo>
                  <a:lnTo>
                    <a:pt x="108381" y="7603"/>
                  </a:lnTo>
                  <a:lnTo>
                    <a:pt x="108381" y="7603"/>
                  </a:lnTo>
                  <a:lnTo>
                    <a:pt x="108307" y="7568"/>
                  </a:lnTo>
                  <a:close/>
                  <a:moveTo>
                    <a:pt x="73636" y="7159"/>
                  </a:moveTo>
                  <a:lnTo>
                    <a:pt x="74659" y="7670"/>
                  </a:lnTo>
                  <a:lnTo>
                    <a:pt x="76193" y="7670"/>
                  </a:lnTo>
                  <a:lnTo>
                    <a:pt x="76193" y="7466"/>
                  </a:lnTo>
                  <a:lnTo>
                    <a:pt x="75989" y="7261"/>
                  </a:lnTo>
                  <a:lnTo>
                    <a:pt x="73636" y="7159"/>
                  </a:lnTo>
                  <a:close/>
                  <a:moveTo>
                    <a:pt x="108381" y="7603"/>
                  </a:moveTo>
                  <a:lnTo>
                    <a:pt x="109841" y="8284"/>
                  </a:lnTo>
                  <a:lnTo>
                    <a:pt x="110250" y="7773"/>
                  </a:lnTo>
                  <a:lnTo>
                    <a:pt x="108381" y="7603"/>
                  </a:lnTo>
                  <a:close/>
                  <a:moveTo>
                    <a:pt x="68011" y="6852"/>
                  </a:moveTo>
                  <a:lnTo>
                    <a:pt x="64227" y="7364"/>
                  </a:lnTo>
                  <a:lnTo>
                    <a:pt x="63511" y="8386"/>
                  </a:lnTo>
                  <a:lnTo>
                    <a:pt x="63511" y="8386"/>
                  </a:lnTo>
                  <a:lnTo>
                    <a:pt x="64534" y="8182"/>
                  </a:lnTo>
                  <a:lnTo>
                    <a:pt x="64739" y="7773"/>
                  </a:lnTo>
                  <a:lnTo>
                    <a:pt x="65352" y="7773"/>
                  </a:lnTo>
                  <a:lnTo>
                    <a:pt x="68011" y="6852"/>
                  </a:lnTo>
                  <a:close/>
                  <a:moveTo>
                    <a:pt x="216716" y="8182"/>
                  </a:moveTo>
                  <a:lnTo>
                    <a:pt x="217227" y="8489"/>
                  </a:lnTo>
                  <a:lnTo>
                    <a:pt x="217330" y="8182"/>
                  </a:lnTo>
                  <a:close/>
                  <a:moveTo>
                    <a:pt x="62080" y="6852"/>
                  </a:moveTo>
                  <a:lnTo>
                    <a:pt x="60852" y="7159"/>
                  </a:lnTo>
                  <a:lnTo>
                    <a:pt x="61568" y="7364"/>
                  </a:lnTo>
                  <a:lnTo>
                    <a:pt x="61057" y="7466"/>
                  </a:lnTo>
                  <a:lnTo>
                    <a:pt x="61057" y="7568"/>
                  </a:lnTo>
                  <a:lnTo>
                    <a:pt x="60341" y="7773"/>
                  </a:lnTo>
                  <a:lnTo>
                    <a:pt x="60034" y="7466"/>
                  </a:lnTo>
                  <a:lnTo>
                    <a:pt x="59420" y="7773"/>
                  </a:lnTo>
                  <a:lnTo>
                    <a:pt x="59727" y="8182"/>
                  </a:lnTo>
                  <a:lnTo>
                    <a:pt x="60136" y="8284"/>
                  </a:lnTo>
                  <a:lnTo>
                    <a:pt x="60443" y="8898"/>
                  </a:lnTo>
                  <a:lnTo>
                    <a:pt x="61159" y="8898"/>
                  </a:lnTo>
                  <a:lnTo>
                    <a:pt x="61364" y="8489"/>
                  </a:lnTo>
                  <a:lnTo>
                    <a:pt x="62182" y="8591"/>
                  </a:lnTo>
                  <a:lnTo>
                    <a:pt x="63205" y="7773"/>
                  </a:lnTo>
                  <a:lnTo>
                    <a:pt x="62795" y="7875"/>
                  </a:lnTo>
                  <a:lnTo>
                    <a:pt x="62795" y="7670"/>
                  </a:lnTo>
                  <a:lnTo>
                    <a:pt x="62898" y="7670"/>
                  </a:lnTo>
                  <a:lnTo>
                    <a:pt x="62182" y="7568"/>
                  </a:lnTo>
                  <a:lnTo>
                    <a:pt x="63409" y="7261"/>
                  </a:lnTo>
                  <a:lnTo>
                    <a:pt x="63205" y="7159"/>
                  </a:lnTo>
                  <a:lnTo>
                    <a:pt x="63511" y="6852"/>
                  </a:lnTo>
                  <a:close/>
                  <a:moveTo>
                    <a:pt x="47250" y="6443"/>
                  </a:moveTo>
                  <a:lnTo>
                    <a:pt x="47148" y="6852"/>
                  </a:lnTo>
                  <a:lnTo>
                    <a:pt x="43977" y="8386"/>
                  </a:lnTo>
                  <a:lnTo>
                    <a:pt x="44284" y="8386"/>
                  </a:lnTo>
                  <a:lnTo>
                    <a:pt x="44898" y="8693"/>
                  </a:lnTo>
                  <a:lnTo>
                    <a:pt x="44795" y="9102"/>
                  </a:lnTo>
                  <a:lnTo>
                    <a:pt x="44795" y="9102"/>
                  </a:lnTo>
                  <a:lnTo>
                    <a:pt x="51955" y="7159"/>
                  </a:lnTo>
                  <a:lnTo>
                    <a:pt x="51545" y="6545"/>
                  </a:lnTo>
                  <a:lnTo>
                    <a:pt x="50318" y="6750"/>
                  </a:lnTo>
                  <a:lnTo>
                    <a:pt x="50420" y="6545"/>
                  </a:lnTo>
                  <a:lnTo>
                    <a:pt x="50011" y="6648"/>
                  </a:lnTo>
                  <a:lnTo>
                    <a:pt x="50216" y="6545"/>
                  </a:lnTo>
                  <a:lnTo>
                    <a:pt x="47250" y="6443"/>
                  </a:lnTo>
                  <a:close/>
                  <a:moveTo>
                    <a:pt x="158625" y="7261"/>
                  </a:moveTo>
                  <a:lnTo>
                    <a:pt x="157602" y="7875"/>
                  </a:lnTo>
                  <a:lnTo>
                    <a:pt x="157500" y="8182"/>
                  </a:lnTo>
                  <a:lnTo>
                    <a:pt x="156989" y="8284"/>
                  </a:lnTo>
                  <a:lnTo>
                    <a:pt x="159034" y="9102"/>
                  </a:lnTo>
                  <a:lnTo>
                    <a:pt x="158830" y="9102"/>
                  </a:lnTo>
                  <a:lnTo>
                    <a:pt x="158830" y="9205"/>
                  </a:lnTo>
                  <a:lnTo>
                    <a:pt x="158727" y="9205"/>
                  </a:lnTo>
                  <a:lnTo>
                    <a:pt x="158727" y="9307"/>
                  </a:lnTo>
                  <a:lnTo>
                    <a:pt x="158625" y="9307"/>
                  </a:lnTo>
                  <a:lnTo>
                    <a:pt x="160773" y="9614"/>
                  </a:lnTo>
                  <a:lnTo>
                    <a:pt x="160773" y="9614"/>
                  </a:lnTo>
                  <a:lnTo>
                    <a:pt x="160568" y="9511"/>
                  </a:lnTo>
                  <a:lnTo>
                    <a:pt x="161489" y="9511"/>
                  </a:lnTo>
                  <a:lnTo>
                    <a:pt x="159239" y="8080"/>
                  </a:lnTo>
                  <a:lnTo>
                    <a:pt x="159341" y="7773"/>
                  </a:lnTo>
                  <a:lnTo>
                    <a:pt x="159545" y="7670"/>
                  </a:lnTo>
                  <a:lnTo>
                    <a:pt x="159545" y="7466"/>
                  </a:lnTo>
                  <a:lnTo>
                    <a:pt x="158625" y="7261"/>
                  </a:lnTo>
                  <a:close/>
                  <a:moveTo>
                    <a:pt x="18920" y="9818"/>
                  </a:moveTo>
                  <a:lnTo>
                    <a:pt x="18511" y="9920"/>
                  </a:lnTo>
                  <a:lnTo>
                    <a:pt x="18511" y="9920"/>
                  </a:lnTo>
                  <a:lnTo>
                    <a:pt x="18637" y="9901"/>
                  </a:lnTo>
                  <a:lnTo>
                    <a:pt x="18637" y="9901"/>
                  </a:lnTo>
                  <a:lnTo>
                    <a:pt x="18920" y="9818"/>
                  </a:lnTo>
                  <a:close/>
                  <a:moveTo>
                    <a:pt x="137352" y="10125"/>
                  </a:moveTo>
                  <a:lnTo>
                    <a:pt x="137352" y="10125"/>
                  </a:lnTo>
                  <a:lnTo>
                    <a:pt x="137352" y="10125"/>
                  </a:lnTo>
                  <a:close/>
                  <a:moveTo>
                    <a:pt x="88977" y="9818"/>
                  </a:moveTo>
                  <a:lnTo>
                    <a:pt x="88670" y="10125"/>
                  </a:lnTo>
                  <a:lnTo>
                    <a:pt x="88466" y="10125"/>
                  </a:lnTo>
                  <a:lnTo>
                    <a:pt x="88364" y="10432"/>
                  </a:lnTo>
                  <a:lnTo>
                    <a:pt x="88875" y="10534"/>
                  </a:lnTo>
                  <a:lnTo>
                    <a:pt x="88568" y="10636"/>
                  </a:lnTo>
                  <a:lnTo>
                    <a:pt x="89489" y="10636"/>
                  </a:lnTo>
                  <a:lnTo>
                    <a:pt x="90000" y="10227"/>
                  </a:lnTo>
                  <a:lnTo>
                    <a:pt x="88977" y="9818"/>
                  </a:lnTo>
                  <a:close/>
                  <a:moveTo>
                    <a:pt x="52466" y="7261"/>
                  </a:moveTo>
                  <a:lnTo>
                    <a:pt x="48170" y="8591"/>
                  </a:lnTo>
                  <a:lnTo>
                    <a:pt x="48784" y="8693"/>
                  </a:lnTo>
                  <a:lnTo>
                    <a:pt x="48375" y="8898"/>
                  </a:lnTo>
                  <a:lnTo>
                    <a:pt x="50216" y="8795"/>
                  </a:lnTo>
                  <a:lnTo>
                    <a:pt x="50216" y="8795"/>
                  </a:lnTo>
                  <a:lnTo>
                    <a:pt x="49705" y="8898"/>
                  </a:lnTo>
                  <a:lnTo>
                    <a:pt x="49807" y="8898"/>
                  </a:lnTo>
                  <a:lnTo>
                    <a:pt x="47761" y="9307"/>
                  </a:lnTo>
                  <a:lnTo>
                    <a:pt x="51545" y="9818"/>
                  </a:lnTo>
                  <a:lnTo>
                    <a:pt x="48273" y="9920"/>
                  </a:lnTo>
                  <a:lnTo>
                    <a:pt x="47557" y="10534"/>
                  </a:lnTo>
                  <a:lnTo>
                    <a:pt x="49193" y="10739"/>
                  </a:lnTo>
                  <a:lnTo>
                    <a:pt x="48989" y="11352"/>
                  </a:lnTo>
                  <a:lnTo>
                    <a:pt x="54102" y="10534"/>
                  </a:lnTo>
                  <a:lnTo>
                    <a:pt x="54102" y="10739"/>
                  </a:lnTo>
                  <a:lnTo>
                    <a:pt x="54818" y="10841"/>
                  </a:lnTo>
                  <a:lnTo>
                    <a:pt x="54614" y="10943"/>
                  </a:lnTo>
                  <a:lnTo>
                    <a:pt x="56148" y="11045"/>
                  </a:lnTo>
                  <a:lnTo>
                    <a:pt x="57170" y="10534"/>
                  </a:lnTo>
                  <a:lnTo>
                    <a:pt x="56250" y="10739"/>
                  </a:lnTo>
                  <a:lnTo>
                    <a:pt x="56455" y="10534"/>
                  </a:lnTo>
                  <a:lnTo>
                    <a:pt x="56352" y="10432"/>
                  </a:lnTo>
                  <a:lnTo>
                    <a:pt x="58295" y="10023"/>
                  </a:lnTo>
                  <a:lnTo>
                    <a:pt x="57989" y="9920"/>
                  </a:lnTo>
                  <a:lnTo>
                    <a:pt x="57989" y="9818"/>
                  </a:lnTo>
                  <a:lnTo>
                    <a:pt x="56864" y="9409"/>
                  </a:lnTo>
                  <a:lnTo>
                    <a:pt x="57682" y="7670"/>
                  </a:lnTo>
                  <a:lnTo>
                    <a:pt x="56455" y="7364"/>
                  </a:lnTo>
                  <a:lnTo>
                    <a:pt x="55739" y="8489"/>
                  </a:lnTo>
                  <a:lnTo>
                    <a:pt x="55023" y="8693"/>
                  </a:lnTo>
                  <a:lnTo>
                    <a:pt x="55023" y="8693"/>
                  </a:lnTo>
                  <a:lnTo>
                    <a:pt x="55227" y="7875"/>
                  </a:lnTo>
                  <a:lnTo>
                    <a:pt x="54614" y="7773"/>
                  </a:lnTo>
                  <a:lnTo>
                    <a:pt x="53591" y="8080"/>
                  </a:lnTo>
                  <a:lnTo>
                    <a:pt x="53693" y="7977"/>
                  </a:lnTo>
                  <a:lnTo>
                    <a:pt x="53182" y="8080"/>
                  </a:lnTo>
                  <a:lnTo>
                    <a:pt x="53182" y="8080"/>
                  </a:lnTo>
                  <a:lnTo>
                    <a:pt x="53898" y="7773"/>
                  </a:lnTo>
                  <a:lnTo>
                    <a:pt x="51750" y="7875"/>
                  </a:lnTo>
                  <a:lnTo>
                    <a:pt x="52466" y="7261"/>
                  </a:lnTo>
                  <a:close/>
                  <a:moveTo>
                    <a:pt x="60341" y="10330"/>
                  </a:moveTo>
                  <a:lnTo>
                    <a:pt x="58602" y="10841"/>
                  </a:lnTo>
                  <a:lnTo>
                    <a:pt x="59114" y="11148"/>
                  </a:lnTo>
                  <a:lnTo>
                    <a:pt x="60136" y="11352"/>
                  </a:lnTo>
                  <a:lnTo>
                    <a:pt x="61159" y="11045"/>
                  </a:lnTo>
                  <a:lnTo>
                    <a:pt x="60239" y="10432"/>
                  </a:lnTo>
                  <a:lnTo>
                    <a:pt x="60341" y="10330"/>
                  </a:lnTo>
                  <a:close/>
                  <a:moveTo>
                    <a:pt x="175193" y="11250"/>
                  </a:moveTo>
                  <a:lnTo>
                    <a:pt x="176114" y="11557"/>
                  </a:lnTo>
                  <a:lnTo>
                    <a:pt x="176114" y="12068"/>
                  </a:lnTo>
                  <a:lnTo>
                    <a:pt x="177136" y="12170"/>
                  </a:lnTo>
                  <a:lnTo>
                    <a:pt x="177136" y="12170"/>
                  </a:lnTo>
                  <a:lnTo>
                    <a:pt x="176011" y="12068"/>
                  </a:lnTo>
                  <a:lnTo>
                    <a:pt x="175193" y="11250"/>
                  </a:lnTo>
                  <a:close/>
                  <a:moveTo>
                    <a:pt x="73023" y="11557"/>
                  </a:moveTo>
                  <a:lnTo>
                    <a:pt x="72307" y="12375"/>
                  </a:lnTo>
                  <a:lnTo>
                    <a:pt x="73432" y="12375"/>
                  </a:lnTo>
                  <a:lnTo>
                    <a:pt x="74148" y="11659"/>
                  </a:lnTo>
                  <a:lnTo>
                    <a:pt x="73023" y="11557"/>
                  </a:lnTo>
                  <a:close/>
                  <a:moveTo>
                    <a:pt x="108409" y="13295"/>
                  </a:moveTo>
                  <a:lnTo>
                    <a:pt x="108716" y="13398"/>
                  </a:lnTo>
                  <a:lnTo>
                    <a:pt x="108818" y="13398"/>
                  </a:lnTo>
                  <a:lnTo>
                    <a:pt x="108409" y="13295"/>
                  </a:lnTo>
                  <a:close/>
                  <a:moveTo>
                    <a:pt x="9205" y="13807"/>
                  </a:moveTo>
                  <a:lnTo>
                    <a:pt x="9102" y="13909"/>
                  </a:lnTo>
                  <a:lnTo>
                    <a:pt x="9205" y="13909"/>
                  </a:lnTo>
                  <a:lnTo>
                    <a:pt x="9205" y="13807"/>
                  </a:lnTo>
                  <a:close/>
                  <a:moveTo>
                    <a:pt x="5420" y="11045"/>
                  </a:moveTo>
                  <a:lnTo>
                    <a:pt x="0" y="14420"/>
                  </a:lnTo>
                  <a:lnTo>
                    <a:pt x="511" y="14318"/>
                  </a:lnTo>
                  <a:lnTo>
                    <a:pt x="1227" y="13909"/>
                  </a:lnTo>
                  <a:lnTo>
                    <a:pt x="1227" y="13705"/>
                  </a:lnTo>
                  <a:lnTo>
                    <a:pt x="1739" y="13398"/>
                  </a:lnTo>
                  <a:lnTo>
                    <a:pt x="1636" y="13500"/>
                  </a:lnTo>
                  <a:lnTo>
                    <a:pt x="2352" y="13295"/>
                  </a:lnTo>
                  <a:lnTo>
                    <a:pt x="2148" y="13398"/>
                  </a:lnTo>
                  <a:lnTo>
                    <a:pt x="2761" y="13193"/>
                  </a:lnTo>
                  <a:lnTo>
                    <a:pt x="2761" y="13193"/>
                  </a:lnTo>
                  <a:lnTo>
                    <a:pt x="1636" y="14011"/>
                  </a:lnTo>
                  <a:lnTo>
                    <a:pt x="3273" y="14114"/>
                  </a:lnTo>
                  <a:lnTo>
                    <a:pt x="3068" y="14625"/>
                  </a:lnTo>
                  <a:lnTo>
                    <a:pt x="3375" y="15034"/>
                  </a:lnTo>
                  <a:lnTo>
                    <a:pt x="3989" y="14932"/>
                  </a:lnTo>
                  <a:lnTo>
                    <a:pt x="3682" y="15136"/>
                  </a:lnTo>
                  <a:lnTo>
                    <a:pt x="4295" y="14932"/>
                  </a:lnTo>
                  <a:lnTo>
                    <a:pt x="4193" y="15034"/>
                  </a:lnTo>
                  <a:lnTo>
                    <a:pt x="4193" y="15034"/>
                  </a:lnTo>
                  <a:lnTo>
                    <a:pt x="4602" y="14727"/>
                  </a:lnTo>
                  <a:lnTo>
                    <a:pt x="4500" y="14625"/>
                  </a:lnTo>
                  <a:lnTo>
                    <a:pt x="5523" y="14318"/>
                  </a:lnTo>
                  <a:lnTo>
                    <a:pt x="5318" y="14318"/>
                  </a:lnTo>
                  <a:lnTo>
                    <a:pt x="5830" y="14114"/>
                  </a:lnTo>
                  <a:lnTo>
                    <a:pt x="5727" y="14114"/>
                  </a:lnTo>
                  <a:lnTo>
                    <a:pt x="5727" y="13909"/>
                  </a:lnTo>
                  <a:lnTo>
                    <a:pt x="6136" y="14011"/>
                  </a:lnTo>
                  <a:lnTo>
                    <a:pt x="6750" y="14011"/>
                  </a:lnTo>
                  <a:lnTo>
                    <a:pt x="6852" y="13807"/>
                  </a:lnTo>
                  <a:lnTo>
                    <a:pt x="7159" y="13909"/>
                  </a:lnTo>
                  <a:lnTo>
                    <a:pt x="8386" y="13500"/>
                  </a:lnTo>
                  <a:lnTo>
                    <a:pt x="8080" y="13398"/>
                  </a:lnTo>
                  <a:lnTo>
                    <a:pt x="7977" y="13398"/>
                  </a:lnTo>
                  <a:lnTo>
                    <a:pt x="8080" y="13193"/>
                  </a:lnTo>
                  <a:lnTo>
                    <a:pt x="8080" y="12886"/>
                  </a:lnTo>
                  <a:lnTo>
                    <a:pt x="7364" y="12682"/>
                  </a:lnTo>
                  <a:lnTo>
                    <a:pt x="7364" y="12682"/>
                  </a:lnTo>
                  <a:lnTo>
                    <a:pt x="7568" y="12784"/>
                  </a:lnTo>
                  <a:lnTo>
                    <a:pt x="6852" y="12886"/>
                  </a:lnTo>
                  <a:lnTo>
                    <a:pt x="7261" y="12682"/>
                  </a:lnTo>
                  <a:lnTo>
                    <a:pt x="6341" y="12682"/>
                  </a:lnTo>
                  <a:lnTo>
                    <a:pt x="6034" y="12989"/>
                  </a:lnTo>
                  <a:lnTo>
                    <a:pt x="6034" y="13193"/>
                  </a:lnTo>
                  <a:lnTo>
                    <a:pt x="5625" y="13398"/>
                  </a:lnTo>
                  <a:lnTo>
                    <a:pt x="5625" y="13398"/>
                  </a:lnTo>
                  <a:lnTo>
                    <a:pt x="5932" y="13193"/>
                  </a:lnTo>
                  <a:lnTo>
                    <a:pt x="5523" y="13295"/>
                  </a:lnTo>
                  <a:lnTo>
                    <a:pt x="5523" y="13091"/>
                  </a:lnTo>
                  <a:lnTo>
                    <a:pt x="6545" y="12375"/>
                  </a:lnTo>
                  <a:lnTo>
                    <a:pt x="6136" y="12375"/>
                  </a:lnTo>
                  <a:lnTo>
                    <a:pt x="6648" y="12068"/>
                  </a:lnTo>
                  <a:lnTo>
                    <a:pt x="5830" y="11659"/>
                  </a:lnTo>
                  <a:lnTo>
                    <a:pt x="5932" y="11557"/>
                  </a:lnTo>
                  <a:lnTo>
                    <a:pt x="5727" y="11352"/>
                  </a:lnTo>
                  <a:lnTo>
                    <a:pt x="5523" y="11557"/>
                  </a:lnTo>
                  <a:lnTo>
                    <a:pt x="5523" y="11352"/>
                  </a:lnTo>
                  <a:lnTo>
                    <a:pt x="5625" y="11250"/>
                  </a:lnTo>
                  <a:lnTo>
                    <a:pt x="5420" y="11045"/>
                  </a:lnTo>
                  <a:close/>
                  <a:moveTo>
                    <a:pt x="113011" y="13193"/>
                  </a:moveTo>
                  <a:lnTo>
                    <a:pt x="112807" y="13398"/>
                  </a:lnTo>
                  <a:lnTo>
                    <a:pt x="112500" y="13398"/>
                  </a:lnTo>
                  <a:lnTo>
                    <a:pt x="112193" y="13602"/>
                  </a:lnTo>
                  <a:lnTo>
                    <a:pt x="111682" y="13500"/>
                  </a:lnTo>
                  <a:lnTo>
                    <a:pt x="111682" y="13500"/>
                  </a:lnTo>
                  <a:lnTo>
                    <a:pt x="111784" y="13807"/>
                  </a:lnTo>
                  <a:lnTo>
                    <a:pt x="111170" y="13500"/>
                  </a:lnTo>
                  <a:lnTo>
                    <a:pt x="110864" y="13500"/>
                  </a:lnTo>
                  <a:lnTo>
                    <a:pt x="110864" y="13807"/>
                  </a:lnTo>
                  <a:lnTo>
                    <a:pt x="110250" y="13602"/>
                  </a:lnTo>
                  <a:lnTo>
                    <a:pt x="110148" y="14011"/>
                  </a:lnTo>
                  <a:lnTo>
                    <a:pt x="109739" y="14011"/>
                  </a:lnTo>
                  <a:lnTo>
                    <a:pt x="109636" y="14216"/>
                  </a:lnTo>
                  <a:lnTo>
                    <a:pt x="109432" y="14114"/>
                  </a:lnTo>
                  <a:lnTo>
                    <a:pt x="109534" y="14011"/>
                  </a:lnTo>
                  <a:lnTo>
                    <a:pt x="109330" y="13807"/>
                  </a:lnTo>
                  <a:lnTo>
                    <a:pt x="109534" y="13602"/>
                  </a:lnTo>
                  <a:lnTo>
                    <a:pt x="108716" y="13398"/>
                  </a:lnTo>
                  <a:lnTo>
                    <a:pt x="108511" y="13398"/>
                  </a:lnTo>
                  <a:lnTo>
                    <a:pt x="108716" y="13705"/>
                  </a:lnTo>
                  <a:lnTo>
                    <a:pt x="108102" y="13500"/>
                  </a:lnTo>
                  <a:lnTo>
                    <a:pt x="108102" y="13500"/>
                  </a:lnTo>
                  <a:lnTo>
                    <a:pt x="108205" y="13602"/>
                  </a:lnTo>
                  <a:lnTo>
                    <a:pt x="108102" y="13705"/>
                  </a:lnTo>
                  <a:lnTo>
                    <a:pt x="107898" y="13705"/>
                  </a:lnTo>
                  <a:lnTo>
                    <a:pt x="108205" y="13807"/>
                  </a:lnTo>
                  <a:lnTo>
                    <a:pt x="107693" y="13807"/>
                  </a:lnTo>
                  <a:lnTo>
                    <a:pt x="107795" y="14011"/>
                  </a:lnTo>
                  <a:lnTo>
                    <a:pt x="107386" y="14011"/>
                  </a:lnTo>
                  <a:lnTo>
                    <a:pt x="109125" y="14114"/>
                  </a:lnTo>
                  <a:lnTo>
                    <a:pt x="108614" y="14318"/>
                  </a:lnTo>
                  <a:lnTo>
                    <a:pt x="109125" y="14318"/>
                  </a:lnTo>
                  <a:lnTo>
                    <a:pt x="109125" y="14420"/>
                  </a:lnTo>
                  <a:lnTo>
                    <a:pt x="107898" y="14523"/>
                  </a:lnTo>
                  <a:lnTo>
                    <a:pt x="107795" y="14727"/>
                  </a:lnTo>
                  <a:lnTo>
                    <a:pt x="109227" y="14830"/>
                  </a:lnTo>
                  <a:lnTo>
                    <a:pt x="108818" y="15136"/>
                  </a:lnTo>
                  <a:lnTo>
                    <a:pt x="109227" y="15034"/>
                  </a:lnTo>
                  <a:lnTo>
                    <a:pt x="108307" y="15341"/>
                  </a:lnTo>
                  <a:lnTo>
                    <a:pt x="108716" y="15545"/>
                  </a:lnTo>
                  <a:lnTo>
                    <a:pt x="109432" y="15443"/>
                  </a:lnTo>
                  <a:lnTo>
                    <a:pt x="111375" y="15852"/>
                  </a:lnTo>
                  <a:lnTo>
                    <a:pt x="114648" y="14625"/>
                  </a:lnTo>
                  <a:lnTo>
                    <a:pt x="114648" y="14216"/>
                  </a:lnTo>
                  <a:lnTo>
                    <a:pt x="114034" y="13807"/>
                  </a:lnTo>
                  <a:lnTo>
                    <a:pt x="113830" y="13500"/>
                  </a:lnTo>
                  <a:lnTo>
                    <a:pt x="114239" y="13295"/>
                  </a:lnTo>
                  <a:lnTo>
                    <a:pt x="113011" y="13193"/>
                  </a:lnTo>
                  <a:close/>
                  <a:moveTo>
                    <a:pt x="65557" y="13705"/>
                  </a:moveTo>
                  <a:lnTo>
                    <a:pt x="63102" y="15750"/>
                  </a:lnTo>
                  <a:lnTo>
                    <a:pt x="63818" y="15750"/>
                  </a:lnTo>
                  <a:lnTo>
                    <a:pt x="64023" y="16159"/>
                  </a:lnTo>
                  <a:lnTo>
                    <a:pt x="66309" y="15364"/>
                  </a:lnTo>
                  <a:lnTo>
                    <a:pt x="66309" y="15364"/>
                  </a:lnTo>
                  <a:lnTo>
                    <a:pt x="67091" y="15852"/>
                  </a:lnTo>
                  <a:lnTo>
                    <a:pt x="68114" y="15545"/>
                  </a:lnTo>
                  <a:lnTo>
                    <a:pt x="67091" y="15443"/>
                  </a:lnTo>
                  <a:lnTo>
                    <a:pt x="67295" y="14830"/>
                  </a:lnTo>
                  <a:lnTo>
                    <a:pt x="65659" y="14011"/>
                  </a:lnTo>
                  <a:lnTo>
                    <a:pt x="65557" y="13705"/>
                  </a:lnTo>
                  <a:close/>
                  <a:moveTo>
                    <a:pt x="128864" y="16773"/>
                  </a:moveTo>
                  <a:lnTo>
                    <a:pt x="128455" y="16875"/>
                  </a:lnTo>
                  <a:lnTo>
                    <a:pt x="128455" y="16875"/>
                  </a:lnTo>
                  <a:lnTo>
                    <a:pt x="128785" y="16804"/>
                  </a:lnTo>
                  <a:lnTo>
                    <a:pt x="128785" y="16804"/>
                  </a:lnTo>
                  <a:lnTo>
                    <a:pt x="128864" y="16773"/>
                  </a:lnTo>
                  <a:close/>
                  <a:moveTo>
                    <a:pt x="73227" y="6955"/>
                  </a:moveTo>
                  <a:lnTo>
                    <a:pt x="70773" y="7364"/>
                  </a:lnTo>
                  <a:lnTo>
                    <a:pt x="71080" y="7670"/>
                  </a:lnTo>
                  <a:lnTo>
                    <a:pt x="70159" y="7773"/>
                  </a:lnTo>
                  <a:lnTo>
                    <a:pt x="70466" y="8080"/>
                  </a:lnTo>
                  <a:lnTo>
                    <a:pt x="70466" y="8386"/>
                  </a:lnTo>
                  <a:lnTo>
                    <a:pt x="69443" y="8386"/>
                  </a:lnTo>
                  <a:lnTo>
                    <a:pt x="69955" y="8693"/>
                  </a:lnTo>
                  <a:lnTo>
                    <a:pt x="69545" y="9205"/>
                  </a:lnTo>
                  <a:lnTo>
                    <a:pt x="68318" y="9205"/>
                  </a:lnTo>
                  <a:lnTo>
                    <a:pt x="69545" y="8898"/>
                  </a:lnTo>
                  <a:lnTo>
                    <a:pt x="69136" y="8489"/>
                  </a:lnTo>
                  <a:lnTo>
                    <a:pt x="69443" y="7773"/>
                  </a:lnTo>
                  <a:lnTo>
                    <a:pt x="71284" y="6955"/>
                  </a:lnTo>
                  <a:lnTo>
                    <a:pt x="71284" y="6955"/>
                  </a:lnTo>
                  <a:lnTo>
                    <a:pt x="67193" y="8284"/>
                  </a:lnTo>
                  <a:lnTo>
                    <a:pt x="66682" y="8898"/>
                  </a:lnTo>
                  <a:lnTo>
                    <a:pt x="67909" y="9205"/>
                  </a:lnTo>
                  <a:lnTo>
                    <a:pt x="66477" y="9205"/>
                  </a:lnTo>
                  <a:lnTo>
                    <a:pt x="68114" y="9716"/>
                  </a:lnTo>
                  <a:lnTo>
                    <a:pt x="67909" y="9920"/>
                  </a:lnTo>
                  <a:lnTo>
                    <a:pt x="70875" y="10125"/>
                  </a:lnTo>
                  <a:lnTo>
                    <a:pt x="70875" y="10023"/>
                  </a:lnTo>
                  <a:lnTo>
                    <a:pt x="72205" y="10227"/>
                  </a:lnTo>
                  <a:lnTo>
                    <a:pt x="72614" y="9716"/>
                  </a:lnTo>
                  <a:lnTo>
                    <a:pt x="73534" y="9920"/>
                  </a:lnTo>
                  <a:lnTo>
                    <a:pt x="73432" y="10227"/>
                  </a:lnTo>
                  <a:lnTo>
                    <a:pt x="73841" y="10330"/>
                  </a:lnTo>
                  <a:lnTo>
                    <a:pt x="73636" y="10432"/>
                  </a:lnTo>
                  <a:lnTo>
                    <a:pt x="74148" y="10330"/>
                  </a:lnTo>
                  <a:lnTo>
                    <a:pt x="74250" y="10739"/>
                  </a:lnTo>
                  <a:lnTo>
                    <a:pt x="73432" y="11148"/>
                  </a:lnTo>
                  <a:lnTo>
                    <a:pt x="74685" y="10969"/>
                  </a:lnTo>
                  <a:lnTo>
                    <a:pt x="74761" y="11045"/>
                  </a:lnTo>
                  <a:lnTo>
                    <a:pt x="74557" y="11148"/>
                  </a:lnTo>
                  <a:lnTo>
                    <a:pt x="75375" y="11557"/>
                  </a:lnTo>
                  <a:lnTo>
                    <a:pt x="75477" y="12273"/>
                  </a:lnTo>
                  <a:lnTo>
                    <a:pt x="73534" y="13398"/>
                  </a:lnTo>
                  <a:lnTo>
                    <a:pt x="73636" y="13807"/>
                  </a:lnTo>
                  <a:lnTo>
                    <a:pt x="72000" y="14216"/>
                  </a:lnTo>
                  <a:lnTo>
                    <a:pt x="72000" y="14318"/>
                  </a:lnTo>
                  <a:lnTo>
                    <a:pt x="72000" y="14420"/>
                  </a:lnTo>
                  <a:lnTo>
                    <a:pt x="71898" y="14625"/>
                  </a:lnTo>
                  <a:lnTo>
                    <a:pt x="72000" y="14318"/>
                  </a:lnTo>
                  <a:lnTo>
                    <a:pt x="71080" y="14114"/>
                  </a:lnTo>
                  <a:lnTo>
                    <a:pt x="70057" y="14727"/>
                  </a:lnTo>
                  <a:lnTo>
                    <a:pt x="70977" y="15136"/>
                  </a:lnTo>
                  <a:lnTo>
                    <a:pt x="72307" y="14727"/>
                  </a:lnTo>
                  <a:lnTo>
                    <a:pt x="72818" y="14830"/>
                  </a:lnTo>
                  <a:lnTo>
                    <a:pt x="72716" y="15034"/>
                  </a:lnTo>
                  <a:lnTo>
                    <a:pt x="72716" y="15034"/>
                  </a:lnTo>
                  <a:lnTo>
                    <a:pt x="73330" y="14830"/>
                  </a:lnTo>
                  <a:lnTo>
                    <a:pt x="73125" y="15034"/>
                  </a:lnTo>
                  <a:lnTo>
                    <a:pt x="73739" y="15545"/>
                  </a:lnTo>
                  <a:lnTo>
                    <a:pt x="73636" y="15648"/>
                  </a:lnTo>
                  <a:lnTo>
                    <a:pt x="74148" y="15750"/>
                  </a:lnTo>
                  <a:lnTo>
                    <a:pt x="73636" y="15955"/>
                  </a:lnTo>
                  <a:lnTo>
                    <a:pt x="74250" y="16261"/>
                  </a:lnTo>
                  <a:lnTo>
                    <a:pt x="74045" y="16364"/>
                  </a:lnTo>
                  <a:lnTo>
                    <a:pt x="76909" y="17386"/>
                  </a:lnTo>
                  <a:lnTo>
                    <a:pt x="77318" y="17080"/>
                  </a:lnTo>
                  <a:lnTo>
                    <a:pt x="76398" y="16364"/>
                  </a:lnTo>
                  <a:lnTo>
                    <a:pt x="76500" y="16261"/>
                  </a:lnTo>
                  <a:lnTo>
                    <a:pt x="75989" y="15648"/>
                  </a:lnTo>
                  <a:lnTo>
                    <a:pt x="76705" y="15648"/>
                  </a:lnTo>
                  <a:lnTo>
                    <a:pt x="78034" y="16568"/>
                  </a:lnTo>
                  <a:lnTo>
                    <a:pt x="78239" y="16364"/>
                  </a:lnTo>
                  <a:lnTo>
                    <a:pt x="78545" y="16364"/>
                  </a:lnTo>
                  <a:lnTo>
                    <a:pt x="78545" y="15648"/>
                  </a:lnTo>
                  <a:lnTo>
                    <a:pt x="78955" y="15955"/>
                  </a:lnTo>
                  <a:lnTo>
                    <a:pt x="78955" y="15443"/>
                  </a:lnTo>
                  <a:lnTo>
                    <a:pt x="79057" y="15341"/>
                  </a:lnTo>
                  <a:lnTo>
                    <a:pt x="78750" y="15341"/>
                  </a:lnTo>
                  <a:lnTo>
                    <a:pt x="78545" y="15136"/>
                  </a:lnTo>
                  <a:lnTo>
                    <a:pt x="78955" y="14932"/>
                  </a:lnTo>
                  <a:lnTo>
                    <a:pt x="78648" y="14932"/>
                  </a:lnTo>
                  <a:lnTo>
                    <a:pt x="78955" y="14830"/>
                  </a:lnTo>
                  <a:lnTo>
                    <a:pt x="78648" y="14625"/>
                  </a:lnTo>
                  <a:lnTo>
                    <a:pt x="78034" y="14625"/>
                  </a:lnTo>
                  <a:lnTo>
                    <a:pt x="77830" y="14216"/>
                  </a:lnTo>
                  <a:lnTo>
                    <a:pt x="78034" y="14114"/>
                  </a:lnTo>
                  <a:lnTo>
                    <a:pt x="77523" y="14011"/>
                  </a:lnTo>
                  <a:lnTo>
                    <a:pt x="77727" y="13807"/>
                  </a:lnTo>
                  <a:lnTo>
                    <a:pt x="77318" y="13398"/>
                  </a:lnTo>
                  <a:lnTo>
                    <a:pt x="78341" y="13602"/>
                  </a:lnTo>
                  <a:lnTo>
                    <a:pt x="78136" y="13193"/>
                  </a:lnTo>
                  <a:lnTo>
                    <a:pt x="78545" y="13091"/>
                  </a:lnTo>
                  <a:lnTo>
                    <a:pt x="79466" y="13398"/>
                  </a:lnTo>
                  <a:lnTo>
                    <a:pt x="79159" y="13602"/>
                  </a:lnTo>
                  <a:lnTo>
                    <a:pt x="79159" y="13602"/>
                  </a:lnTo>
                  <a:lnTo>
                    <a:pt x="80284" y="13295"/>
                  </a:lnTo>
                  <a:lnTo>
                    <a:pt x="79466" y="13909"/>
                  </a:lnTo>
                  <a:lnTo>
                    <a:pt x="79568" y="14318"/>
                  </a:lnTo>
                  <a:lnTo>
                    <a:pt x="79977" y="14114"/>
                  </a:lnTo>
                  <a:lnTo>
                    <a:pt x="80182" y="14420"/>
                  </a:lnTo>
                  <a:lnTo>
                    <a:pt x="80489" y="14420"/>
                  </a:lnTo>
                  <a:lnTo>
                    <a:pt x="80693" y="13909"/>
                  </a:lnTo>
                  <a:lnTo>
                    <a:pt x="80489" y="13909"/>
                  </a:lnTo>
                  <a:lnTo>
                    <a:pt x="81818" y="13602"/>
                  </a:lnTo>
                  <a:lnTo>
                    <a:pt x="81511" y="13398"/>
                  </a:lnTo>
                  <a:lnTo>
                    <a:pt x="81716" y="13295"/>
                  </a:lnTo>
                  <a:lnTo>
                    <a:pt x="81614" y="13193"/>
                  </a:lnTo>
                  <a:lnTo>
                    <a:pt x="82023" y="13295"/>
                  </a:lnTo>
                  <a:lnTo>
                    <a:pt x="82023" y="12989"/>
                  </a:lnTo>
                  <a:lnTo>
                    <a:pt x="82227" y="12989"/>
                  </a:lnTo>
                  <a:lnTo>
                    <a:pt x="82227" y="12682"/>
                  </a:lnTo>
                  <a:lnTo>
                    <a:pt x="81000" y="12886"/>
                  </a:lnTo>
                  <a:lnTo>
                    <a:pt x="81716" y="12477"/>
                  </a:lnTo>
                  <a:lnTo>
                    <a:pt x="80591" y="12375"/>
                  </a:lnTo>
                  <a:lnTo>
                    <a:pt x="81307" y="12170"/>
                  </a:lnTo>
                  <a:lnTo>
                    <a:pt x="80591" y="11966"/>
                  </a:lnTo>
                  <a:lnTo>
                    <a:pt x="80795" y="11864"/>
                  </a:lnTo>
                  <a:lnTo>
                    <a:pt x="80284" y="12068"/>
                  </a:lnTo>
                  <a:lnTo>
                    <a:pt x="80386" y="11864"/>
                  </a:lnTo>
                  <a:lnTo>
                    <a:pt x="80080" y="11864"/>
                  </a:lnTo>
                  <a:lnTo>
                    <a:pt x="80182" y="11761"/>
                  </a:lnTo>
                  <a:lnTo>
                    <a:pt x="79670" y="11966"/>
                  </a:lnTo>
                  <a:lnTo>
                    <a:pt x="80080" y="11557"/>
                  </a:lnTo>
                  <a:lnTo>
                    <a:pt x="79670" y="11761"/>
                  </a:lnTo>
                  <a:lnTo>
                    <a:pt x="79466" y="11761"/>
                  </a:lnTo>
                  <a:lnTo>
                    <a:pt x="79568" y="11557"/>
                  </a:lnTo>
                  <a:lnTo>
                    <a:pt x="79773" y="11455"/>
                  </a:lnTo>
                  <a:lnTo>
                    <a:pt x="79057" y="11352"/>
                  </a:lnTo>
                  <a:lnTo>
                    <a:pt x="78955" y="11148"/>
                  </a:lnTo>
                  <a:lnTo>
                    <a:pt x="78239" y="11045"/>
                  </a:lnTo>
                  <a:lnTo>
                    <a:pt x="79466" y="10943"/>
                  </a:lnTo>
                  <a:lnTo>
                    <a:pt x="78648" y="10841"/>
                  </a:lnTo>
                  <a:lnTo>
                    <a:pt x="80284" y="10739"/>
                  </a:lnTo>
                  <a:lnTo>
                    <a:pt x="78648" y="10534"/>
                  </a:lnTo>
                  <a:lnTo>
                    <a:pt x="80080" y="10330"/>
                  </a:lnTo>
                  <a:lnTo>
                    <a:pt x="79670" y="10023"/>
                  </a:lnTo>
                  <a:lnTo>
                    <a:pt x="79057" y="10125"/>
                  </a:lnTo>
                  <a:lnTo>
                    <a:pt x="79364" y="9920"/>
                  </a:lnTo>
                  <a:lnTo>
                    <a:pt x="78443" y="10023"/>
                  </a:lnTo>
                  <a:lnTo>
                    <a:pt x="79568" y="9716"/>
                  </a:lnTo>
                  <a:lnTo>
                    <a:pt x="79466" y="9409"/>
                  </a:lnTo>
                  <a:lnTo>
                    <a:pt x="78750" y="9409"/>
                  </a:lnTo>
                  <a:lnTo>
                    <a:pt x="77625" y="10023"/>
                  </a:lnTo>
                  <a:lnTo>
                    <a:pt x="77420" y="9716"/>
                  </a:lnTo>
                  <a:lnTo>
                    <a:pt x="78545" y="9205"/>
                  </a:lnTo>
                  <a:lnTo>
                    <a:pt x="77216" y="9409"/>
                  </a:lnTo>
                  <a:lnTo>
                    <a:pt x="77216" y="9409"/>
                  </a:lnTo>
                  <a:lnTo>
                    <a:pt x="78341" y="8898"/>
                  </a:lnTo>
                  <a:lnTo>
                    <a:pt x="76500" y="8898"/>
                  </a:lnTo>
                  <a:lnTo>
                    <a:pt x="77011" y="8591"/>
                  </a:lnTo>
                  <a:lnTo>
                    <a:pt x="75886" y="9000"/>
                  </a:lnTo>
                  <a:lnTo>
                    <a:pt x="76398" y="8693"/>
                  </a:lnTo>
                  <a:lnTo>
                    <a:pt x="76091" y="8693"/>
                  </a:lnTo>
                  <a:lnTo>
                    <a:pt x="76807" y="8386"/>
                  </a:lnTo>
                  <a:lnTo>
                    <a:pt x="76807" y="8386"/>
                  </a:lnTo>
                  <a:lnTo>
                    <a:pt x="75580" y="8591"/>
                  </a:lnTo>
                  <a:lnTo>
                    <a:pt x="75580" y="8591"/>
                  </a:lnTo>
                  <a:lnTo>
                    <a:pt x="76500" y="8182"/>
                  </a:lnTo>
                  <a:lnTo>
                    <a:pt x="74761" y="7875"/>
                  </a:lnTo>
                  <a:lnTo>
                    <a:pt x="74761" y="7875"/>
                  </a:lnTo>
                  <a:lnTo>
                    <a:pt x="74864" y="8182"/>
                  </a:lnTo>
                  <a:lnTo>
                    <a:pt x="74045" y="8489"/>
                  </a:lnTo>
                  <a:lnTo>
                    <a:pt x="73739" y="8080"/>
                  </a:lnTo>
                  <a:lnTo>
                    <a:pt x="72511" y="8489"/>
                  </a:lnTo>
                  <a:lnTo>
                    <a:pt x="72818" y="8284"/>
                  </a:lnTo>
                  <a:lnTo>
                    <a:pt x="72716" y="8182"/>
                  </a:lnTo>
                  <a:lnTo>
                    <a:pt x="73125" y="7977"/>
                  </a:lnTo>
                  <a:lnTo>
                    <a:pt x="72614" y="8182"/>
                  </a:lnTo>
                  <a:lnTo>
                    <a:pt x="73534" y="7773"/>
                  </a:lnTo>
                  <a:lnTo>
                    <a:pt x="73227" y="6955"/>
                  </a:lnTo>
                  <a:close/>
                  <a:moveTo>
                    <a:pt x="103500" y="0"/>
                  </a:moveTo>
                  <a:lnTo>
                    <a:pt x="103807" y="102"/>
                  </a:lnTo>
                  <a:lnTo>
                    <a:pt x="99205" y="205"/>
                  </a:lnTo>
                  <a:lnTo>
                    <a:pt x="101864" y="307"/>
                  </a:lnTo>
                  <a:lnTo>
                    <a:pt x="99614" y="409"/>
                  </a:lnTo>
                  <a:lnTo>
                    <a:pt x="100125" y="511"/>
                  </a:lnTo>
                  <a:lnTo>
                    <a:pt x="99818" y="818"/>
                  </a:lnTo>
                  <a:lnTo>
                    <a:pt x="97057" y="511"/>
                  </a:lnTo>
                  <a:lnTo>
                    <a:pt x="97057" y="818"/>
                  </a:lnTo>
                  <a:lnTo>
                    <a:pt x="94705" y="1023"/>
                  </a:lnTo>
                  <a:lnTo>
                    <a:pt x="94705" y="614"/>
                  </a:lnTo>
                  <a:lnTo>
                    <a:pt x="91841" y="818"/>
                  </a:lnTo>
                  <a:lnTo>
                    <a:pt x="92966" y="1227"/>
                  </a:lnTo>
                  <a:lnTo>
                    <a:pt x="90716" y="920"/>
                  </a:lnTo>
                  <a:lnTo>
                    <a:pt x="86625" y="1841"/>
                  </a:lnTo>
                  <a:lnTo>
                    <a:pt x="86932" y="2148"/>
                  </a:lnTo>
                  <a:lnTo>
                    <a:pt x="87955" y="2045"/>
                  </a:lnTo>
                  <a:lnTo>
                    <a:pt x="87955" y="2045"/>
                  </a:lnTo>
                  <a:lnTo>
                    <a:pt x="81818" y="3477"/>
                  </a:lnTo>
                  <a:lnTo>
                    <a:pt x="83148" y="3682"/>
                  </a:lnTo>
                  <a:lnTo>
                    <a:pt x="82841" y="3784"/>
                  </a:lnTo>
                  <a:lnTo>
                    <a:pt x="85091" y="3989"/>
                  </a:lnTo>
                  <a:lnTo>
                    <a:pt x="82023" y="4295"/>
                  </a:lnTo>
                  <a:lnTo>
                    <a:pt x="82125" y="4398"/>
                  </a:lnTo>
                  <a:lnTo>
                    <a:pt x="82125" y="4500"/>
                  </a:lnTo>
                  <a:lnTo>
                    <a:pt x="83557" y="4602"/>
                  </a:lnTo>
                  <a:lnTo>
                    <a:pt x="82534" y="4807"/>
                  </a:lnTo>
                  <a:lnTo>
                    <a:pt x="88568" y="5318"/>
                  </a:lnTo>
                  <a:lnTo>
                    <a:pt x="88568" y="5625"/>
                  </a:lnTo>
                  <a:lnTo>
                    <a:pt x="89489" y="6341"/>
                  </a:lnTo>
                  <a:lnTo>
                    <a:pt x="88670" y="6648"/>
                  </a:lnTo>
                  <a:lnTo>
                    <a:pt x="89386" y="6750"/>
                  </a:lnTo>
                  <a:lnTo>
                    <a:pt x="89182" y="7057"/>
                  </a:lnTo>
                  <a:lnTo>
                    <a:pt x="89386" y="7466"/>
                  </a:lnTo>
                  <a:lnTo>
                    <a:pt x="89386" y="7568"/>
                  </a:lnTo>
                  <a:lnTo>
                    <a:pt x="89591" y="7773"/>
                  </a:lnTo>
                  <a:lnTo>
                    <a:pt x="88977" y="7977"/>
                  </a:lnTo>
                  <a:lnTo>
                    <a:pt x="89080" y="8080"/>
                  </a:lnTo>
                  <a:lnTo>
                    <a:pt x="88773" y="8182"/>
                  </a:lnTo>
                  <a:lnTo>
                    <a:pt x="88773" y="8182"/>
                  </a:lnTo>
                  <a:lnTo>
                    <a:pt x="89386" y="8080"/>
                  </a:lnTo>
                  <a:lnTo>
                    <a:pt x="88568" y="8795"/>
                  </a:lnTo>
                  <a:lnTo>
                    <a:pt x="90102" y="8489"/>
                  </a:lnTo>
                  <a:lnTo>
                    <a:pt x="90102" y="8591"/>
                  </a:lnTo>
                  <a:lnTo>
                    <a:pt x="90205" y="8591"/>
                  </a:lnTo>
                  <a:lnTo>
                    <a:pt x="90205" y="8693"/>
                  </a:lnTo>
                  <a:lnTo>
                    <a:pt x="91023" y="8693"/>
                  </a:lnTo>
                  <a:lnTo>
                    <a:pt x="90000" y="9102"/>
                  </a:lnTo>
                  <a:lnTo>
                    <a:pt x="91227" y="9205"/>
                  </a:lnTo>
                  <a:lnTo>
                    <a:pt x="90716" y="9205"/>
                  </a:lnTo>
                  <a:lnTo>
                    <a:pt x="91023" y="9409"/>
                  </a:lnTo>
                  <a:lnTo>
                    <a:pt x="91227" y="9716"/>
                  </a:lnTo>
                  <a:lnTo>
                    <a:pt x="88875" y="9614"/>
                  </a:lnTo>
                  <a:lnTo>
                    <a:pt x="91330" y="10125"/>
                  </a:lnTo>
                  <a:lnTo>
                    <a:pt x="90511" y="10739"/>
                  </a:lnTo>
                  <a:lnTo>
                    <a:pt x="91023" y="10739"/>
                  </a:lnTo>
                  <a:lnTo>
                    <a:pt x="90511" y="10841"/>
                  </a:lnTo>
                  <a:lnTo>
                    <a:pt x="90205" y="11148"/>
                  </a:lnTo>
                  <a:lnTo>
                    <a:pt x="90511" y="11148"/>
                  </a:lnTo>
                  <a:lnTo>
                    <a:pt x="88568" y="11557"/>
                  </a:lnTo>
                  <a:lnTo>
                    <a:pt x="90102" y="11455"/>
                  </a:lnTo>
                  <a:lnTo>
                    <a:pt x="88057" y="12170"/>
                  </a:lnTo>
                  <a:lnTo>
                    <a:pt x="90102" y="11966"/>
                  </a:lnTo>
                  <a:lnTo>
                    <a:pt x="89898" y="12068"/>
                  </a:lnTo>
                  <a:lnTo>
                    <a:pt x="90205" y="12273"/>
                  </a:lnTo>
                  <a:lnTo>
                    <a:pt x="88261" y="12273"/>
                  </a:lnTo>
                  <a:lnTo>
                    <a:pt x="87955" y="12784"/>
                  </a:lnTo>
                  <a:lnTo>
                    <a:pt x="88773" y="12784"/>
                  </a:lnTo>
                  <a:lnTo>
                    <a:pt x="87648" y="13500"/>
                  </a:lnTo>
                  <a:lnTo>
                    <a:pt x="89489" y="12784"/>
                  </a:lnTo>
                  <a:lnTo>
                    <a:pt x="89489" y="12784"/>
                  </a:lnTo>
                  <a:lnTo>
                    <a:pt x="87750" y="13602"/>
                  </a:lnTo>
                  <a:lnTo>
                    <a:pt x="87852" y="13602"/>
                  </a:lnTo>
                  <a:lnTo>
                    <a:pt x="87750" y="14011"/>
                  </a:lnTo>
                  <a:lnTo>
                    <a:pt x="89182" y="13807"/>
                  </a:lnTo>
                  <a:lnTo>
                    <a:pt x="88261" y="14114"/>
                  </a:lnTo>
                  <a:lnTo>
                    <a:pt x="88057" y="15239"/>
                  </a:lnTo>
                  <a:lnTo>
                    <a:pt x="88773" y="14727"/>
                  </a:lnTo>
                  <a:lnTo>
                    <a:pt x="89080" y="14318"/>
                  </a:lnTo>
                  <a:lnTo>
                    <a:pt x="89489" y="15034"/>
                  </a:lnTo>
                  <a:lnTo>
                    <a:pt x="88466" y="15034"/>
                  </a:lnTo>
                  <a:lnTo>
                    <a:pt x="88364" y="15341"/>
                  </a:lnTo>
                  <a:lnTo>
                    <a:pt x="89080" y="15136"/>
                  </a:lnTo>
                  <a:lnTo>
                    <a:pt x="88977" y="15239"/>
                  </a:lnTo>
                  <a:lnTo>
                    <a:pt x="89182" y="15239"/>
                  </a:lnTo>
                  <a:lnTo>
                    <a:pt x="88261" y="15443"/>
                  </a:lnTo>
                  <a:lnTo>
                    <a:pt x="88568" y="16466"/>
                  </a:lnTo>
                  <a:lnTo>
                    <a:pt x="89080" y="16261"/>
                  </a:lnTo>
                  <a:lnTo>
                    <a:pt x="88568" y="16773"/>
                  </a:lnTo>
                  <a:lnTo>
                    <a:pt x="89386" y="17182"/>
                  </a:lnTo>
                  <a:lnTo>
                    <a:pt x="88977" y="17591"/>
                  </a:lnTo>
                  <a:lnTo>
                    <a:pt x="89386" y="18205"/>
                  </a:lnTo>
                  <a:lnTo>
                    <a:pt x="89795" y="18205"/>
                  </a:lnTo>
                  <a:lnTo>
                    <a:pt x="89386" y="18409"/>
                  </a:lnTo>
                  <a:lnTo>
                    <a:pt x="89795" y="18409"/>
                  </a:lnTo>
                  <a:lnTo>
                    <a:pt x="89795" y="18307"/>
                  </a:lnTo>
                  <a:lnTo>
                    <a:pt x="91227" y="18000"/>
                  </a:lnTo>
                  <a:lnTo>
                    <a:pt x="91023" y="18614"/>
                  </a:lnTo>
                  <a:lnTo>
                    <a:pt x="91943" y="18511"/>
                  </a:lnTo>
                  <a:lnTo>
                    <a:pt x="91943" y="18511"/>
                  </a:lnTo>
                  <a:lnTo>
                    <a:pt x="91330" y="18920"/>
                  </a:lnTo>
                  <a:lnTo>
                    <a:pt x="91330" y="18920"/>
                  </a:lnTo>
                  <a:lnTo>
                    <a:pt x="92148" y="18818"/>
                  </a:lnTo>
                  <a:lnTo>
                    <a:pt x="92148" y="19227"/>
                  </a:lnTo>
                  <a:lnTo>
                    <a:pt x="92455" y="19227"/>
                  </a:lnTo>
                  <a:lnTo>
                    <a:pt x="92250" y="19125"/>
                  </a:lnTo>
                  <a:lnTo>
                    <a:pt x="92966" y="18920"/>
                  </a:lnTo>
                  <a:lnTo>
                    <a:pt x="92455" y="18614"/>
                  </a:lnTo>
                  <a:lnTo>
                    <a:pt x="93375" y="18409"/>
                  </a:lnTo>
                  <a:lnTo>
                    <a:pt x="93989" y="17591"/>
                  </a:lnTo>
                  <a:lnTo>
                    <a:pt x="93784" y="17489"/>
                  </a:lnTo>
                  <a:lnTo>
                    <a:pt x="94091" y="17386"/>
                  </a:lnTo>
                  <a:lnTo>
                    <a:pt x="94295" y="16670"/>
                  </a:lnTo>
                  <a:lnTo>
                    <a:pt x="93784" y="16568"/>
                  </a:lnTo>
                  <a:lnTo>
                    <a:pt x="94807" y="16364"/>
                  </a:lnTo>
                  <a:lnTo>
                    <a:pt x="94500" y="16159"/>
                  </a:lnTo>
                  <a:lnTo>
                    <a:pt x="95830" y="15648"/>
                  </a:lnTo>
                  <a:lnTo>
                    <a:pt x="95830" y="15239"/>
                  </a:lnTo>
                  <a:lnTo>
                    <a:pt x="95216" y="15136"/>
                  </a:lnTo>
                  <a:lnTo>
                    <a:pt x="96136" y="15034"/>
                  </a:lnTo>
                  <a:lnTo>
                    <a:pt x="95830" y="14625"/>
                  </a:lnTo>
                  <a:lnTo>
                    <a:pt x="96955" y="14216"/>
                  </a:lnTo>
                  <a:lnTo>
                    <a:pt x="96545" y="14011"/>
                  </a:lnTo>
                  <a:lnTo>
                    <a:pt x="98489" y="13398"/>
                  </a:lnTo>
                  <a:lnTo>
                    <a:pt x="98182" y="13295"/>
                  </a:lnTo>
                  <a:lnTo>
                    <a:pt x="98795" y="13295"/>
                  </a:lnTo>
                  <a:lnTo>
                    <a:pt x="98386" y="13909"/>
                  </a:lnTo>
                  <a:lnTo>
                    <a:pt x="99205" y="13602"/>
                  </a:lnTo>
                  <a:lnTo>
                    <a:pt x="99307" y="13705"/>
                  </a:lnTo>
                  <a:lnTo>
                    <a:pt x="102580" y="11659"/>
                  </a:lnTo>
                  <a:lnTo>
                    <a:pt x="102682" y="11455"/>
                  </a:lnTo>
                  <a:lnTo>
                    <a:pt x="109125" y="10227"/>
                  </a:lnTo>
                  <a:lnTo>
                    <a:pt x="109023" y="10227"/>
                  </a:lnTo>
                  <a:lnTo>
                    <a:pt x="109636" y="10023"/>
                  </a:lnTo>
                  <a:lnTo>
                    <a:pt x="106159" y="10023"/>
                  </a:lnTo>
                  <a:lnTo>
                    <a:pt x="106977" y="9716"/>
                  </a:lnTo>
                  <a:lnTo>
                    <a:pt x="105239" y="9716"/>
                  </a:lnTo>
                  <a:lnTo>
                    <a:pt x="105852" y="9205"/>
                  </a:lnTo>
                  <a:lnTo>
                    <a:pt x="107386" y="9205"/>
                  </a:lnTo>
                  <a:lnTo>
                    <a:pt x="106773" y="8693"/>
                  </a:lnTo>
                  <a:lnTo>
                    <a:pt x="108409" y="9102"/>
                  </a:lnTo>
                  <a:lnTo>
                    <a:pt x="109023" y="9716"/>
                  </a:lnTo>
                  <a:lnTo>
                    <a:pt x="109636" y="9307"/>
                  </a:lnTo>
                  <a:lnTo>
                    <a:pt x="109636" y="9716"/>
                  </a:lnTo>
                  <a:lnTo>
                    <a:pt x="110148" y="9307"/>
                  </a:lnTo>
                  <a:lnTo>
                    <a:pt x="110148" y="8795"/>
                  </a:lnTo>
                  <a:lnTo>
                    <a:pt x="109739" y="9000"/>
                  </a:lnTo>
                  <a:lnTo>
                    <a:pt x="110148" y="8591"/>
                  </a:lnTo>
                  <a:lnTo>
                    <a:pt x="108205" y="8080"/>
                  </a:lnTo>
                  <a:lnTo>
                    <a:pt x="108511" y="7977"/>
                  </a:lnTo>
                  <a:lnTo>
                    <a:pt x="108307" y="7670"/>
                  </a:lnTo>
                  <a:lnTo>
                    <a:pt x="107284" y="7773"/>
                  </a:lnTo>
                  <a:lnTo>
                    <a:pt x="107284" y="7773"/>
                  </a:lnTo>
                  <a:lnTo>
                    <a:pt x="108211" y="7587"/>
                  </a:lnTo>
                  <a:lnTo>
                    <a:pt x="108211" y="7587"/>
                  </a:lnTo>
                  <a:lnTo>
                    <a:pt x="106875" y="7466"/>
                  </a:lnTo>
                  <a:lnTo>
                    <a:pt x="107489" y="7364"/>
                  </a:lnTo>
                  <a:lnTo>
                    <a:pt x="107080" y="7159"/>
                  </a:lnTo>
                  <a:lnTo>
                    <a:pt x="108716" y="7159"/>
                  </a:lnTo>
                  <a:lnTo>
                    <a:pt x="108307" y="6852"/>
                  </a:lnTo>
                  <a:lnTo>
                    <a:pt x="111375" y="7159"/>
                  </a:lnTo>
                  <a:lnTo>
                    <a:pt x="111068" y="6750"/>
                  </a:lnTo>
                  <a:lnTo>
                    <a:pt x="110352" y="6750"/>
                  </a:lnTo>
                  <a:lnTo>
                    <a:pt x="110352" y="6545"/>
                  </a:lnTo>
                  <a:lnTo>
                    <a:pt x="110659" y="6239"/>
                  </a:lnTo>
                  <a:lnTo>
                    <a:pt x="110557" y="6545"/>
                  </a:lnTo>
                  <a:lnTo>
                    <a:pt x="112295" y="6443"/>
                  </a:lnTo>
                  <a:lnTo>
                    <a:pt x="111989" y="6034"/>
                  </a:lnTo>
                  <a:lnTo>
                    <a:pt x="111273" y="6239"/>
                  </a:lnTo>
                  <a:lnTo>
                    <a:pt x="111273" y="5830"/>
                  </a:lnTo>
                  <a:lnTo>
                    <a:pt x="110557" y="5830"/>
                  </a:lnTo>
                  <a:lnTo>
                    <a:pt x="111784" y="5727"/>
                  </a:lnTo>
                  <a:lnTo>
                    <a:pt x="112091" y="5830"/>
                  </a:lnTo>
                  <a:lnTo>
                    <a:pt x="112193" y="5011"/>
                  </a:lnTo>
                  <a:lnTo>
                    <a:pt x="111375" y="4909"/>
                  </a:lnTo>
                  <a:lnTo>
                    <a:pt x="111068" y="4705"/>
                  </a:lnTo>
                  <a:lnTo>
                    <a:pt x="110659" y="4602"/>
                  </a:lnTo>
                  <a:lnTo>
                    <a:pt x="113011" y="4500"/>
                  </a:lnTo>
                  <a:lnTo>
                    <a:pt x="113216" y="4091"/>
                  </a:lnTo>
                  <a:lnTo>
                    <a:pt x="111989" y="3886"/>
                  </a:lnTo>
                  <a:lnTo>
                    <a:pt x="112807" y="3886"/>
                  </a:lnTo>
                  <a:lnTo>
                    <a:pt x="111580" y="3784"/>
                  </a:lnTo>
                  <a:lnTo>
                    <a:pt x="112091" y="3170"/>
                  </a:lnTo>
                  <a:lnTo>
                    <a:pt x="111989" y="3068"/>
                  </a:lnTo>
                  <a:lnTo>
                    <a:pt x="113114" y="2557"/>
                  </a:lnTo>
                  <a:lnTo>
                    <a:pt x="112909" y="2352"/>
                  </a:lnTo>
                  <a:lnTo>
                    <a:pt x="113216" y="1943"/>
                  </a:lnTo>
                  <a:lnTo>
                    <a:pt x="115261" y="1841"/>
                  </a:lnTo>
                  <a:lnTo>
                    <a:pt x="114750" y="1739"/>
                  </a:lnTo>
                  <a:lnTo>
                    <a:pt x="116284" y="1534"/>
                  </a:lnTo>
                  <a:lnTo>
                    <a:pt x="116080" y="1432"/>
                  </a:lnTo>
                  <a:lnTo>
                    <a:pt x="117818" y="1125"/>
                  </a:lnTo>
                  <a:lnTo>
                    <a:pt x="111273" y="1636"/>
                  </a:lnTo>
                  <a:lnTo>
                    <a:pt x="111273" y="1636"/>
                  </a:lnTo>
                  <a:lnTo>
                    <a:pt x="112398" y="1125"/>
                  </a:lnTo>
                  <a:lnTo>
                    <a:pt x="107898" y="818"/>
                  </a:lnTo>
                  <a:lnTo>
                    <a:pt x="112500" y="409"/>
                  </a:lnTo>
                  <a:lnTo>
                    <a:pt x="106977" y="205"/>
                  </a:lnTo>
                  <a:lnTo>
                    <a:pt x="110352" y="0"/>
                  </a:lnTo>
                  <a:close/>
                  <a:moveTo>
                    <a:pt x="5114" y="22807"/>
                  </a:moveTo>
                  <a:lnTo>
                    <a:pt x="5069" y="22823"/>
                  </a:lnTo>
                  <a:lnTo>
                    <a:pt x="5069" y="22823"/>
                  </a:lnTo>
                  <a:lnTo>
                    <a:pt x="5011" y="22909"/>
                  </a:lnTo>
                  <a:lnTo>
                    <a:pt x="5114" y="22807"/>
                  </a:lnTo>
                  <a:close/>
                  <a:moveTo>
                    <a:pt x="133057" y="23011"/>
                  </a:moveTo>
                  <a:lnTo>
                    <a:pt x="132955" y="23216"/>
                  </a:lnTo>
                  <a:lnTo>
                    <a:pt x="132443" y="23216"/>
                  </a:lnTo>
                  <a:lnTo>
                    <a:pt x="132955" y="23727"/>
                  </a:lnTo>
                  <a:lnTo>
                    <a:pt x="133261" y="23727"/>
                  </a:lnTo>
                  <a:lnTo>
                    <a:pt x="133568" y="23216"/>
                  </a:lnTo>
                  <a:lnTo>
                    <a:pt x="133057" y="23011"/>
                  </a:lnTo>
                  <a:close/>
                  <a:moveTo>
                    <a:pt x="1125" y="23625"/>
                  </a:moveTo>
                  <a:lnTo>
                    <a:pt x="102" y="24034"/>
                  </a:lnTo>
                  <a:lnTo>
                    <a:pt x="1120" y="23634"/>
                  </a:lnTo>
                  <a:lnTo>
                    <a:pt x="1120" y="23634"/>
                  </a:lnTo>
                  <a:lnTo>
                    <a:pt x="1125" y="23625"/>
                  </a:lnTo>
                  <a:close/>
                  <a:moveTo>
                    <a:pt x="102" y="24034"/>
                  </a:moveTo>
                  <a:lnTo>
                    <a:pt x="102" y="24034"/>
                  </a:lnTo>
                  <a:lnTo>
                    <a:pt x="102" y="24034"/>
                  </a:lnTo>
                  <a:close/>
                  <a:moveTo>
                    <a:pt x="138170" y="24136"/>
                  </a:moveTo>
                  <a:lnTo>
                    <a:pt x="138375" y="24239"/>
                  </a:lnTo>
                  <a:lnTo>
                    <a:pt x="138477" y="24239"/>
                  </a:lnTo>
                  <a:lnTo>
                    <a:pt x="138170" y="24136"/>
                  </a:lnTo>
                  <a:close/>
                  <a:moveTo>
                    <a:pt x="118534" y="23523"/>
                  </a:moveTo>
                  <a:lnTo>
                    <a:pt x="118636" y="23625"/>
                  </a:lnTo>
                  <a:lnTo>
                    <a:pt x="118330" y="23932"/>
                  </a:lnTo>
                  <a:lnTo>
                    <a:pt x="118330" y="23727"/>
                  </a:lnTo>
                  <a:lnTo>
                    <a:pt x="117818" y="23830"/>
                  </a:lnTo>
                  <a:lnTo>
                    <a:pt x="117511" y="24239"/>
                  </a:lnTo>
                  <a:lnTo>
                    <a:pt x="117920" y="24239"/>
                  </a:lnTo>
                  <a:lnTo>
                    <a:pt x="117614" y="24648"/>
                  </a:lnTo>
                  <a:lnTo>
                    <a:pt x="116489" y="24750"/>
                  </a:lnTo>
                  <a:lnTo>
                    <a:pt x="116591" y="24852"/>
                  </a:lnTo>
                  <a:lnTo>
                    <a:pt x="116591" y="25057"/>
                  </a:lnTo>
                  <a:lnTo>
                    <a:pt x="116795" y="24955"/>
                  </a:lnTo>
                  <a:lnTo>
                    <a:pt x="116693" y="25261"/>
                  </a:lnTo>
                  <a:lnTo>
                    <a:pt x="116386" y="25364"/>
                  </a:lnTo>
                  <a:lnTo>
                    <a:pt x="116386" y="25466"/>
                  </a:lnTo>
                  <a:lnTo>
                    <a:pt x="116591" y="25466"/>
                  </a:lnTo>
                  <a:lnTo>
                    <a:pt x="116591" y="25568"/>
                  </a:lnTo>
                  <a:lnTo>
                    <a:pt x="117307" y="25670"/>
                  </a:lnTo>
                  <a:lnTo>
                    <a:pt x="116489" y="26284"/>
                  </a:lnTo>
                  <a:lnTo>
                    <a:pt x="116489" y="26284"/>
                  </a:lnTo>
                  <a:lnTo>
                    <a:pt x="117409" y="26182"/>
                  </a:lnTo>
                  <a:lnTo>
                    <a:pt x="116489" y="26489"/>
                  </a:lnTo>
                  <a:lnTo>
                    <a:pt x="116591" y="26591"/>
                  </a:lnTo>
                  <a:lnTo>
                    <a:pt x="116080" y="26693"/>
                  </a:lnTo>
                  <a:lnTo>
                    <a:pt x="116489" y="26693"/>
                  </a:lnTo>
                  <a:lnTo>
                    <a:pt x="116080" y="27000"/>
                  </a:lnTo>
                  <a:lnTo>
                    <a:pt x="116693" y="27000"/>
                  </a:lnTo>
                  <a:lnTo>
                    <a:pt x="116284" y="27205"/>
                  </a:lnTo>
                  <a:lnTo>
                    <a:pt x="116284" y="27205"/>
                  </a:lnTo>
                  <a:lnTo>
                    <a:pt x="116693" y="27102"/>
                  </a:lnTo>
                  <a:lnTo>
                    <a:pt x="116489" y="27307"/>
                  </a:lnTo>
                  <a:lnTo>
                    <a:pt x="119250" y="26591"/>
                  </a:lnTo>
                  <a:lnTo>
                    <a:pt x="119148" y="26489"/>
                  </a:lnTo>
                  <a:lnTo>
                    <a:pt x="119455" y="24852"/>
                  </a:lnTo>
                  <a:lnTo>
                    <a:pt x="119352" y="24750"/>
                  </a:lnTo>
                  <a:lnTo>
                    <a:pt x="119966" y="24545"/>
                  </a:lnTo>
                  <a:lnTo>
                    <a:pt x="119864" y="24341"/>
                  </a:lnTo>
                  <a:lnTo>
                    <a:pt x="119659" y="24239"/>
                  </a:lnTo>
                  <a:lnTo>
                    <a:pt x="119455" y="23727"/>
                  </a:lnTo>
                  <a:lnTo>
                    <a:pt x="118636" y="23830"/>
                  </a:lnTo>
                  <a:lnTo>
                    <a:pt x="118841" y="23625"/>
                  </a:lnTo>
                  <a:lnTo>
                    <a:pt x="118534" y="23523"/>
                  </a:lnTo>
                  <a:close/>
                  <a:moveTo>
                    <a:pt x="121398" y="20455"/>
                  </a:moveTo>
                  <a:lnTo>
                    <a:pt x="120477" y="20761"/>
                  </a:lnTo>
                  <a:lnTo>
                    <a:pt x="119966" y="21682"/>
                  </a:lnTo>
                  <a:lnTo>
                    <a:pt x="119761" y="22091"/>
                  </a:lnTo>
                  <a:lnTo>
                    <a:pt x="119864" y="22091"/>
                  </a:lnTo>
                  <a:lnTo>
                    <a:pt x="119557" y="22295"/>
                  </a:lnTo>
                  <a:lnTo>
                    <a:pt x="120273" y="22193"/>
                  </a:lnTo>
                  <a:lnTo>
                    <a:pt x="119966" y="23523"/>
                  </a:lnTo>
                  <a:lnTo>
                    <a:pt x="120170" y="23011"/>
                  </a:lnTo>
                  <a:lnTo>
                    <a:pt x="120580" y="22807"/>
                  </a:lnTo>
                  <a:lnTo>
                    <a:pt x="120682" y="23011"/>
                  </a:lnTo>
                  <a:lnTo>
                    <a:pt x="120375" y="24239"/>
                  </a:lnTo>
                  <a:lnTo>
                    <a:pt x="121807" y="23932"/>
                  </a:lnTo>
                  <a:lnTo>
                    <a:pt x="122011" y="25568"/>
                  </a:lnTo>
                  <a:lnTo>
                    <a:pt x="120580" y="26080"/>
                  </a:lnTo>
                  <a:lnTo>
                    <a:pt x="120580" y="26080"/>
                  </a:lnTo>
                  <a:lnTo>
                    <a:pt x="120989" y="25977"/>
                  </a:lnTo>
                  <a:lnTo>
                    <a:pt x="121091" y="26284"/>
                  </a:lnTo>
                  <a:lnTo>
                    <a:pt x="120068" y="27000"/>
                  </a:lnTo>
                  <a:lnTo>
                    <a:pt x="120989" y="27205"/>
                  </a:lnTo>
                  <a:lnTo>
                    <a:pt x="120886" y="27307"/>
                  </a:lnTo>
                  <a:lnTo>
                    <a:pt x="121602" y="27409"/>
                  </a:lnTo>
                  <a:lnTo>
                    <a:pt x="122216" y="27102"/>
                  </a:lnTo>
                  <a:lnTo>
                    <a:pt x="121602" y="27614"/>
                  </a:lnTo>
                  <a:lnTo>
                    <a:pt x="120989" y="27614"/>
                  </a:lnTo>
                  <a:lnTo>
                    <a:pt x="119761" y="28739"/>
                  </a:lnTo>
                  <a:lnTo>
                    <a:pt x="120068" y="28841"/>
                  </a:lnTo>
                  <a:lnTo>
                    <a:pt x="120375" y="28534"/>
                  </a:lnTo>
                  <a:lnTo>
                    <a:pt x="121091" y="28534"/>
                  </a:lnTo>
                  <a:lnTo>
                    <a:pt x="121807" y="28125"/>
                  </a:lnTo>
                  <a:lnTo>
                    <a:pt x="122625" y="28227"/>
                  </a:lnTo>
                  <a:lnTo>
                    <a:pt x="122523" y="28125"/>
                  </a:lnTo>
                  <a:lnTo>
                    <a:pt x="123136" y="28023"/>
                  </a:lnTo>
                  <a:lnTo>
                    <a:pt x="123034" y="27920"/>
                  </a:lnTo>
                  <a:lnTo>
                    <a:pt x="124773" y="27920"/>
                  </a:lnTo>
                  <a:lnTo>
                    <a:pt x="125182" y="27409"/>
                  </a:lnTo>
                  <a:lnTo>
                    <a:pt x="124466" y="27409"/>
                  </a:lnTo>
                  <a:lnTo>
                    <a:pt x="125080" y="26898"/>
                  </a:lnTo>
                  <a:lnTo>
                    <a:pt x="125284" y="25977"/>
                  </a:lnTo>
                  <a:lnTo>
                    <a:pt x="124159" y="25977"/>
                  </a:lnTo>
                  <a:lnTo>
                    <a:pt x="123648" y="25159"/>
                  </a:lnTo>
                  <a:lnTo>
                    <a:pt x="124261" y="25261"/>
                  </a:lnTo>
                  <a:lnTo>
                    <a:pt x="124261" y="25261"/>
                  </a:lnTo>
                  <a:lnTo>
                    <a:pt x="124057" y="24750"/>
                  </a:lnTo>
                  <a:lnTo>
                    <a:pt x="123239" y="24239"/>
                  </a:lnTo>
                  <a:lnTo>
                    <a:pt x="122932" y="23420"/>
                  </a:lnTo>
                  <a:lnTo>
                    <a:pt x="121295" y="22807"/>
                  </a:lnTo>
                  <a:lnTo>
                    <a:pt x="122011" y="22705"/>
                  </a:lnTo>
                  <a:lnTo>
                    <a:pt x="121705" y="22602"/>
                  </a:lnTo>
                  <a:lnTo>
                    <a:pt x="122318" y="22295"/>
                  </a:lnTo>
                  <a:lnTo>
                    <a:pt x="122830" y="21580"/>
                  </a:lnTo>
                  <a:lnTo>
                    <a:pt x="121091" y="21375"/>
                  </a:lnTo>
                  <a:lnTo>
                    <a:pt x="121295" y="21170"/>
                  </a:lnTo>
                  <a:lnTo>
                    <a:pt x="121193" y="21170"/>
                  </a:lnTo>
                  <a:lnTo>
                    <a:pt x="121807" y="20659"/>
                  </a:lnTo>
                  <a:lnTo>
                    <a:pt x="121398" y="20455"/>
                  </a:lnTo>
                  <a:close/>
                  <a:moveTo>
                    <a:pt x="23830" y="27920"/>
                  </a:moveTo>
                  <a:lnTo>
                    <a:pt x="23523" y="28330"/>
                  </a:lnTo>
                  <a:lnTo>
                    <a:pt x="24034" y="28227"/>
                  </a:lnTo>
                  <a:lnTo>
                    <a:pt x="23932" y="28432"/>
                  </a:lnTo>
                  <a:lnTo>
                    <a:pt x="23523" y="28534"/>
                  </a:lnTo>
                  <a:lnTo>
                    <a:pt x="23625" y="28534"/>
                  </a:lnTo>
                  <a:lnTo>
                    <a:pt x="23420" y="28739"/>
                  </a:lnTo>
                  <a:lnTo>
                    <a:pt x="23830" y="28739"/>
                  </a:lnTo>
                  <a:lnTo>
                    <a:pt x="23932" y="28636"/>
                  </a:lnTo>
                  <a:lnTo>
                    <a:pt x="24034" y="28943"/>
                  </a:lnTo>
                  <a:lnTo>
                    <a:pt x="24443" y="29148"/>
                  </a:lnTo>
                  <a:lnTo>
                    <a:pt x="24034" y="29455"/>
                  </a:lnTo>
                  <a:lnTo>
                    <a:pt x="24443" y="29455"/>
                  </a:lnTo>
                  <a:lnTo>
                    <a:pt x="24341" y="29557"/>
                  </a:lnTo>
                  <a:lnTo>
                    <a:pt x="24545" y="29659"/>
                  </a:lnTo>
                  <a:lnTo>
                    <a:pt x="24341" y="29761"/>
                  </a:lnTo>
                  <a:lnTo>
                    <a:pt x="25261" y="29557"/>
                  </a:lnTo>
                  <a:lnTo>
                    <a:pt x="25057" y="30273"/>
                  </a:lnTo>
                  <a:lnTo>
                    <a:pt x="25057" y="30273"/>
                  </a:lnTo>
                  <a:lnTo>
                    <a:pt x="25875" y="30170"/>
                  </a:lnTo>
                  <a:lnTo>
                    <a:pt x="25466" y="28534"/>
                  </a:lnTo>
                  <a:lnTo>
                    <a:pt x="23830" y="27920"/>
                  </a:lnTo>
                  <a:close/>
                  <a:moveTo>
                    <a:pt x="25875" y="30170"/>
                  </a:moveTo>
                  <a:lnTo>
                    <a:pt x="25875" y="30273"/>
                  </a:lnTo>
                  <a:lnTo>
                    <a:pt x="25977" y="30170"/>
                  </a:lnTo>
                  <a:close/>
                  <a:moveTo>
                    <a:pt x="72102" y="30989"/>
                  </a:moveTo>
                  <a:lnTo>
                    <a:pt x="72146" y="31003"/>
                  </a:lnTo>
                  <a:lnTo>
                    <a:pt x="72146" y="31003"/>
                  </a:lnTo>
                  <a:lnTo>
                    <a:pt x="72205" y="30989"/>
                  </a:lnTo>
                  <a:close/>
                  <a:moveTo>
                    <a:pt x="25568" y="31398"/>
                  </a:moveTo>
                  <a:lnTo>
                    <a:pt x="25364" y="31500"/>
                  </a:lnTo>
                  <a:lnTo>
                    <a:pt x="25364" y="31500"/>
                  </a:lnTo>
                  <a:lnTo>
                    <a:pt x="25466" y="31398"/>
                  </a:lnTo>
                  <a:close/>
                  <a:moveTo>
                    <a:pt x="80386" y="31500"/>
                  </a:moveTo>
                  <a:lnTo>
                    <a:pt x="80386" y="31500"/>
                  </a:lnTo>
                  <a:lnTo>
                    <a:pt x="80386" y="31500"/>
                  </a:lnTo>
                  <a:close/>
                  <a:moveTo>
                    <a:pt x="80693" y="27307"/>
                  </a:moveTo>
                  <a:lnTo>
                    <a:pt x="80182" y="27409"/>
                  </a:lnTo>
                  <a:lnTo>
                    <a:pt x="78136" y="29864"/>
                  </a:lnTo>
                  <a:lnTo>
                    <a:pt x="77625" y="29966"/>
                  </a:lnTo>
                  <a:lnTo>
                    <a:pt x="77318" y="30170"/>
                  </a:lnTo>
                  <a:lnTo>
                    <a:pt x="77420" y="30068"/>
                  </a:lnTo>
                  <a:lnTo>
                    <a:pt x="77011" y="30273"/>
                  </a:lnTo>
                  <a:lnTo>
                    <a:pt x="77727" y="30273"/>
                  </a:lnTo>
                  <a:lnTo>
                    <a:pt x="76705" y="30989"/>
                  </a:lnTo>
                  <a:lnTo>
                    <a:pt x="79466" y="30989"/>
                  </a:lnTo>
                  <a:lnTo>
                    <a:pt x="79159" y="31295"/>
                  </a:lnTo>
                  <a:lnTo>
                    <a:pt x="80284" y="31193"/>
                  </a:lnTo>
                  <a:lnTo>
                    <a:pt x="79261" y="32011"/>
                  </a:lnTo>
                  <a:lnTo>
                    <a:pt x="80489" y="31295"/>
                  </a:lnTo>
                  <a:lnTo>
                    <a:pt x="80386" y="31500"/>
                  </a:lnTo>
                  <a:lnTo>
                    <a:pt x="80795" y="30989"/>
                  </a:lnTo>
                  <a:lnTo>
                    <a:pt x="81000" y="31398"/>
                  </a:lnTo>
                  <a:lnTo>
                    <a:pt x="80591" y="32011"/>
                  </a:lnTo>
                  <a:lnTo>
                    <a:pt x="81102" y="31705"/>
                  </a:lnTo>
                  <a:lnTo>
                    <a:pt x="81000" y="32216"/>
                  </a:lnTo>
                  <a:lnTo>
                    <a:pt x="81000" y="32216"/>
                  </a:lnTo>
                  <a:lnTo>
                    <a:pt x="81409" y="32114"/>
                  </a:lnTo>
                  <a:lnTo>
                    <a:pt x="81920" y="31091"/>
                  </a:lnTo>
                  <a:lnTo>
                    <a:pt x="81511" y="31398"/>
                  </a:lnTo>
                  <a:lnTo>
                    <a:pt x="81920" y="30682"/>
                  </a:lnTo>
                  <a:lnTo>
                    <a:pt x="81205" y="31193"/>
                  </a:lnTo>
                  <a:lnTo>
                    <a:pt x="81205" y="31193"/>
                  </a:lnTo>
                  <a:lnTo>
                    <a:pt x="81307" y="30784"/>
                  </a:lnTo>
                  <a:lnTo>
                    <a:pt x="81102" y="30784"/>
                  </a:lnTo>
                  <a:lnTo>
                    <a:pt x="81920" y="30170"/>
                  </a:lnTo>
                  <a:lnTo>
                    <a:pt x="81920" y="30170"/>
                  </a:lnTo>
                  <a:lnTo>
                    <a:pt x="81000" y="30477"/>
                  </a:lnTo>
                  <a:lnTo>
                    <a:pt x="81409" y="30170"/>
                  </a:lnTo>
                  <a:lnTo>
                    <a:pt x="81205" y="30068"/>
                  </a:lnTo>
                  <a:lnTo>
                    <a:pt x="81307" y="29966"/>
                  </a:lnTo>
                  <a:lnTo>
                    <a:pt x="81102" y="30068"/>
                  </a:lnTo>
                  <a:lnTo>
                    <a:pt x="81716" y="29557"/>
                  </a:lnTo>
                  <a:lnTo>
                    <a:pt x="81000" y="29455"/>
                  </a:lnTo>
                  <a:lnTo>
                    <a:pt x="81102" y="29250"/>
                  </a:lnTo>
                  <a:lnTo>
                    <a:pt x="80284" y="29761"/>
                  </a:lnTo>
                  <a:lnTo>
                    <a:pt x="80489" y="29250"/>
                  </a:lnTo>
                  <a:lnTo>
                    <a:pt x="80489" y="29250"/>
                  </a:lnTo>
                  <a:lnTo>
                    <a:pt x="80284" y="29455"/>
                  </a:lnTo>
                  <a:lnTo>
                    <a:pt x="80386" y="29352"/>
                  </a:lnTo>
                  <a:lnTo>
                    <a:pt x="79773" y="29352"/>
                  </a:lnTo>
                  <a:lnTo>
                    <a:pt x="79977" y="29148"/>
                  </a:lnTo>
                  <a:lnTo>
                    <a:pt x="79773" y="29250"/>
                  </a:lnTo>
                  <a:lnTo>
                    <a:pt x="80386" y="28841"/>
                  </a:lnTo>
                  <a:lnTo>
                    <a:pt x="79261" y="29250"/>
                  </a:lnTo>
                  <a:lnTo>
                    <a:pt x="80489" y="27716"/>
                  </a:lnTo>
                  <a:lnTo>
                    <a:pt x="80591" y="27511"/>
                  </a:lnTo>
                  <a:lnTo>
                    <a:pt x="80898" y="27307"/>
                  </a:lnTo>
                  <a:close/>
                  <a:moveTo>
                    <a:pt x="239523" y="32216"/>
                  </a:moveTo>
                  <a:lnTo>
                    <a:pt x="240239" y="32830"/>
                  </a:lnTo>
                  <a:lnTo>
                    <a:pt x="239727" y="32318"/>
                  </a:lnTo>
                  <a:lnTo>
                    <a:pt x="239523" y="32216"/>
                  </a:lnTo>
                  <a:close/>
                  <a:moveTo>
                    <a:pt x="232875" y="24443"/>
                  </a:moveTo>
                  <a:lnTo>
                    <a:pt x="232773" y="24648"/>
                  </a:lnTo>
                  <a:lnTo>
                    <a:pt x="233591" y="25159"/>
                  </a:lnTo>
                  <a:lnTo>
                    <a:pt x="233489" y="25261"/>
                  </a:lnTo>
                  <a:lnTo>
                    <a:pt x="233386" y="25364"/>
                  </a:lnTo>
                  <a:lnTo>
                    <a:pt x="234511" y="27102"/>
                  </a:lnTo>
                  <a:lnTo>
                    <a:pt x="239216" y="32932"/>
                  </a:lnTo>
                  <a:lnTo>
                    <a:pt x="239114" y="32114"/>
                  </a:lnTo>
                  <a:lnTo>
                    <a:pt x="239523" y="32216"/>
                  </a:lnTo>
                  <a:lnTo>
                    <a:pt x="239523" y="32216"/>
                  </a:lnTo>
                  <a:lnTo>
                    <a:pt x="238193" y="31091"/>
                  </a:lnTo>
                  <a:lnTo>
                    <a:pt x="237784" y="29557"/>
                  </a:lnTo>
                  <a:lnTo>
                    <a:pt x="239318" y="30170"/>
                  </a:lnTo>
                  <a:lnTo>
                    <a:pt x="232875" y="24443"/>
                  </a:lnTo>
                  <a:close/>
                  <a:moveTo>
                    <a:pt x="244841" y="33341"/>
                  </a:moveTo>
                  <a:lnTo>
                    <a:pt x="244330" y="33443"/>
                  </a:lnTo>
                  <a:lnTo>
                    <a:pt x="244432" y="33648"/>
                  </a:lnTo>
                  <a:lnTo>
                    <a:pt x="244125" y="34364"/>
                  </a:lnTo>
                  <a:lnTo>
                    <a:pt x="244125" y="34466"/>
                  </a:lnTo>
                  <a:lnTo>
                    <a:pt x="244330" y="33955"/>
                  </a:lnTo>
                  <a:lnTo>
                    <a:pt x="245045" y="33545"/>
                  </a:lnTo>
                  <a:lnTo>
                    <a:pt x="244841" y="33341"/>
                  </a:lnTo>
                  <a:close/>
                  <a:moveTo>
                    <a:pt x="243409" y="34466"/>
                  </a:moveTo>
                  <a:lnTo>
                    <a:pt x="243409" y="35080"/>
                  </a:lnTo>
                  <a:lnTo>
                    <a:pt x="243614" y="35284"/>
                  </a:lnTo>
                  <a:lnTo>
                    <a:pt x="243920" y="34466"/>
                  </a:lnTo>
                  <a:close/>
                  <a:moveTo>
                    <a:pt x="54102" y="29864"/>
                  </a:moveTo>
                  <a:lnTo>
                    <a:pt x="56352" y="30886"/>
                  </a:lnTo>
                  <a:lnTo>
                    <a:pt x="56045" y="31193"/>
                  </a:lnTo>
                  <a:lnTo>
                    <a:pt x="56250" y="31602"/>
                  </a:lnTo>
                  <a:lnTo>
                    <a:pt x="56045" y="31807"/>
                  </a:lnTo>
                  <a:lnTo>
                    <a:pt x="56250" y="32011"/>
                  </a:lnTo>
                  <a:lnTo>
                    <a:pt x="56045" y="32114"/>
                  </a:lnTo>
                  <a:lnTo>
                    <a:pt x="56148" y="32114"/>
                  </a:lnTo>
                  <a:lnTo>
                    <a:pt x="55943" y="32318"/>
                  </a:lnTo>
                  <a:lnTo>
                    <a:pt x="58193" y="32727"/>
                  </a:lnTo>
                  <a:lnTo>
                    <a:pt x="58091" y="32830"/>
                  </a:lnTo>
                  <a:lnTo>
                    <a:pt x="58500" y="32830"/>
                  </a:lnTo>
                  <a:lnTo>
                    <a:pt x="58500" y="32932"/>
                  </a:lnTo>
                  <a:lnTo>
                    <a:pt x="58909" y="33239"/>
                  </a:lnTo>
                  <a:lnTo>
                    <a:pt x="59114" y="34057"/>
                  </a:lnTo>
                  <a:lnTo>
                    <a:pt x="59216" y="34057"/>
                  </a:lnTo>
                  <a:lnTo>
                    <a:pt x="59216" y="34159"/>
                  </a:lnTo>
                  <a:lnTo>
                    <a:pt x="59011" y="34057"/>
                  </a:lnTo>
                  <a:lnTo>
                    <a:pt x="58807" y="34364"/>
                  </a:lnTo>
                  <a:lnTo>
                    <a:pt x="58091" y="34261"/>
                  </a:lnTo>
                  <a:lnTo>
                    <a:pt x="57989" y="34159"/>
                  </a:lnTo>
                  <a:lnTo>
                    <a:pt x="58193" y="33955"/>
                  </a:lnTo>
                  <a:lnTo>
                    <a:pt x="58091" y="33955"/>
                  </a:lnTo>
                  <a:lnTo>
                    <a:pt x="58091" y="33648"/>
                  </a:lnTo>
                  <a:lnTo>
                    <a:pt x="57682" y="33648"/>
                  </a:lnTo>
                  <a:lnTo>
                    <a:pt x="56250" y="35898"/>
                  </a:lnTo>
                  <a:lnTo>
                    <a:pt x="56045" y="34875"/>
                  </a:lnTo>
                  <a:lnTo>
                    <a:pt x="55330" y="35182"/>
                  </a:lnTo>
                  <a:lnTo>
                    <a:pt x="55330" y="35182"/>
                  </a:lnTo>
                  <a:lnTo>
                    <a:pt x="56352" y="33750"/>
                  </a:lnTo>
                  <a:lnTo>
                    <a:pt x="56250" y="33443"/>
                  </a:lnTo>
                  <a:lnTo>
                    <a:pt x="55330" y="33136"/>
                  </a:lnTo>
                  <a:lnTo>
                    <a:pt x="54409" y="34159"/>
                  </a:lnTo>
                  <a:lnTo>
                    <a:pt x="54614" y="33648"/>
                  </a:lnTo>
                  <a:lnTo>
                    <a:pt x="52568" y="36818"/>
                  </a:lnTo>
                  <a:lnTo>
                    <a:pt x="51545" y="37125"/>
                  </a:lnTo>
                  <a:lnTo>
                    <a:pt x="52773" y="34364"/>
                  </a:lnTo>
                  <a:lnTo>
                    <a:pt x="52364" y="34364"/>
                  </a:lnTo>
                  <a:lnTo>
                    <a:pt x="53693" y="32932"/>
                  </a:lnTo>
                  <a:lnTo>
                    <a:pt x="53693" y="33136"/>
                  </a:lnTo>
                  <a:lnTo>
                    <a:pt x="54102" y="32932"/>
                  </a:lnTo>
                  <a:lnTo>
                    <a:pt x="53898" y="33239"/>
                  </a:lnTo>
                  <a:lnTo>
                    <a:pt x="53898" y="33239"/>
                  </a:lnTo>
                  <a:lnTo>
                    <a:pt x="55125" y="32727"/>
                  </a:lnTo>
                  <a:lnTo>
                    <a:pt x="55534" y="32932"/>
                  </a:lnTo>
                  <a:lnTo>
                    <a:pt x="55636" y="32830"/>
                  </a:lnTo>
                  <a:lnTo>
                    <a:pt x="56250" y="32830"/>
                  </a:lnTo>
                  <a:lnTo>
                    <a:pt x="55534" y="32318"/>
                  </a:lnTo>
                  <a:lnTo>
                    <a:pt x="55739" y="32114"/>
                  </a:lnTo>
                  <a:lnTo>
                    <a:pt x="53693" y="32318"/>
                  </a:lnTo>
                  <a:lnTo>
                    <a:pt x="53591" y="32011"/>
                  </a:lnTo>
                  <a:lnTo>
                    <a:pt x="52977" y="32011"/>
                  </a:lnTo>
                  <a:lnTo>
                    <a:pt x="52977" y="31602"/>
                  </a:lnTo>
                  <a:lnTo>
                    <a:pt x="50830" y="32216"/>
                  </a:lnTo>
                  <a:lnTo>
                    <a:pt x="50830" y="31909"/>
                  </a:lnTo>
                  <a:lnTo>
                    <a:pt x="50011" y="32011"/>
                  </a:lnTo>
                  <a:lnTo>
                    <a:pt x="53489" y="30273"/>
                  </a:lnTo>
                  <a:lnTo>
                    <a:pt x="53489" y="30273"/>
                  </a:lnTo>
                  <a:lnTo>
                    <a:pt x="53693" y="30068"/>
                  </a:lnTo>
                  <a:lnTo>
                    <a:pt x="53898" y="30068"/>
                  </a:lnTo>
                  <a:lnTo>
                    <a:pt x="53591" y="30375"/>
                  </a:lnTo>
                  <a:lnTo>
                    <a:pt x="54102" y="30068"/>
                  </a:lnTo>
                  <a:lnTo>
                    <a:pt x="54102" y="29864"/>
                  </a:lnTo>
                  <a:close/>
                  <a:moveTo>
                    <a:pt x="131932" y="36000"/>
                  </a:moveTo>
                  <a:lnTo>
                    <a:pt x="131830" y="36205"/>
                  </a:lnTo>
                  <a:lnTo>
                    <a:pt x="131216" y="36511"/>
                  </a:lnTo>
                  <a:lnTo>
                    <a:pt x="131318" y="36614"/>
                  </a:lnTo>
                  <a:lnTo>
                    <a:pt x="131318" y="37023"/>
                  </a:lnTo>
                  <a:lnTo>
                    <a:pt x="131830" y="37432"/>
                  </a:lnTo>
                  <a:lnTo>
                    <a:pt x="131932" y="36000"/>
                  </a:lnTo>
                  <a:close/>
                  <a:moveTo>
                    <a:pt x="239216" y="33443"/>
                  </a:moveTo>
                  <a:lnTo>
                    <a:pt x="240341" y="35693"/>
                  </a:lnTo>
                  <a:lnTo>
                    <a:pt x="239625" y="35591"/>
                  </a:lnTo>
                  <a:lnTo>
                    <a:pt x="239625" y="36205"/>
                  </a:lnTo>
                  <a:lnTo>
                    <a:pt x="240750" y="37432"/>
                  </a:lnTo>
                  <a:lnTo>
                    <a:pt x="240750" y="37125"/>
                  </a:lnTo>
                  <a:lnTo>
                    <a:pt x="241159" y="37125"/>
                  </a:lnTo>
                  <a:lnTo>
                    <a:pt x="240239" y="36614"/>
                  </a:lnTo>
                  <a:lnTo>
                    <a:pt x="240341" y="36307"/>
                  </a:lnTo>
                  <a:lnTo>
                    <a:pt x="240750" y="36511"/>
                  </a:lnTo>
                  <a:lnTo>
                    <a:pt x="241364" y="36409"/>
                  </a:lnTo>
                  <a:lnTo>
                    <a:pt x="242795" y="36920"/>
                  </a:lnTo>
                  <a:lnTo>
                    <a:pt x="242693" y="36409"/>
                  </a:lnTo>
                  <a:lnTo>
                    <a:pt x="244023" y="35489"/>
                  </a:lnTo>
                  <a:lnTo>
                    <a:pt x="243716" y="35591"/>
                  </a:lnTo>
                  <a:lnTo>
                    <a:pt x="243205" y="35284"/>
                  </a:lnTo>
                  <a:lnTo>
                    <a:pt x="242898" y="34568"/>
                  </a:lnTo>
                  <a:lnTo>
                    <a:pt x="242284" y="34875"/>
                  </a:lnTo>
                  <a:lnTo>
                    <a:pt x="239216" y="33443"/>
                  </a:lnTo>
                  <a:close/>
                  <a:moveTo>
                    <a:pt x="143693" y="38659"/>
                  </a:moveTo>
                  <a:lnTo>
                    <a:pt x="144000" y="38864"/>
                  </a:lnTo>
                  <a:lnTo>
                    <a:pt x="143740" y="38678"/>
                  </a:lnTo>
                  <a:lnTo>
                    <a:pt x="143740" y="38678"/>
                  </a:lnTo>
                  <a:lnTo>
                    <a:pt x="143693" y="38659"/>
                  </a:lnTo>
                  <a:close/>
                  <a:moveTo>
                    <a:pt x="155250" y="31602"/>
                  </a:moveTo>
                  <a:lnTo>
                    <a:pt x="155148" y="31705"/>
                  </a:lnTo>
                  <a:lnTo>
                    <a:pt x="155659" y="31705"/>
                  </a:lnTo>
                  <a:lnTo>
                    <a:pt x="155148" y="32011"/>
                  </a:lnTo>
                  <a:lnTo>
                    <a:pt x="155148" y="32216"/>
                  </a:lnTo>
                  <a:lnTo>
                    <a:pt x="154636" y="32216"/>
                  </a:lnTo>
                  <a:lnTo>
                    <a:pt x="155250" y="32727"/>
                  </a:lnTo>
                  <a:lnTo>
                    <a:pt x="154943" y="32932"/>
                  </a:lnTo>
                  <a:lnTo>
                    <a:pt x="154739" y="33341"/>
                  </a:lnTo>
                  <a:lnTo>
                    <a:pt x="154023" y="33443"/>
                  </a:lnTo>
                  <a:lnTo>
                    <a:pt x="154125" y="33545"/>
                  </a:lnTo>
                  <a:lnTo>
                    <a:pt x="153920" y="33648"/>
                  </a:lnTo>
                  <a:lnTo>
                    <a:pt x="158318" y="36205"/>
                  </a:lnTo>
                  <a:lnTo>
                    <a:pt x="158318" y="37636"/>
                  </a:lnTo>
                  <a:lnTo>
                    <a:pt x="148398" y="37636"/>
                  </a:lnTo>
                  <a:lnTo>
                    <a:pt x="149011" y="38148"/>
                  </a:lnTo>
                  <a:lnTo>
                    <a:pt x="148193" y="38352"/>
                  </a:lnTo>
                  <a:lnTo>
                    <a:pt x="148398" y="38455"/>
                  </a:lnTo>
                  <a:lnTo>
                    <a:pt x="147477" y="38557"/>
                  </a:lnTo>
                  <a:lnTo>
                    <a:pt x="147273" y="38455"/>
                  </a:lnTo>
                  <a:lnTo>
                    <a:pt x="147273" y="38455"/>
                  </a:lnTo>
                  <a:lnTo>
                    <a:pt x="147375" y="38557"/>
                  </a:lnTo>
                  <a:lnTo>
                    <a:pt x="146761" y="38455"/>
                  </a:lnTo>
                  <a:lnTo>
                    <a:pt x="146045" y="38864"/>
                  </a:lnTo>
                  <a:lnTo>
                    <a:pt x="146045" y="38864"/>
                  </a:lnTo>
                  <a:lnTo>
                    <a:pt x="147580" y="37841"/>
                  </a:lnTo>
                  <a:lnTo>
                    <a:pt x="148091" y="37943"/>
                  </a:lnTo>
                  <a:lnTo>
                    <a:pt x="148091" y="37943"/>
                  </a:lnTo>
                  <a:lnTo>
                    <a:pt x="146864" y="36409"/>
                  </a:lnTo>
                  <a:lnTo>
                    <a:pt x="147682" y="34364"/>
                  </a:lnTo>
                  <a:lnTo>
                    <a:pt x="147886" y="33955"/>
                  </a:lnTo>
                  <a:lnTo>
                    <a:pt x="147886" y="34159"/>
                  </a:lnTo>
                  <a:lnTo>
                    <a:pt x="148295" y="33545"/>
                  </a:lnTo>
                  <a:lnTo>
                    <a:pt x="148193" y="33239"/>
                  </a:lnTo>
                  <a:lnTo>
                    <a:pt x="149523" y="32011"/>
                  </a:lnTo>
                  <a:lnTo>
                    <a:pt x="149830" y="32114"/>
                  </a:lnTo>
                  <a:lnTo>
                    <a:pt x="149625" y="31602"/>
                  </a:lnTo>
                  <a:lnTo>
                    <a:pt x="150443" y="32216"/>
                  </a:lnTo>
                  <a:lnTo>
                    <a:pt x="149625" y="32318"/>
                  </a:lnTo>
                  <a:lnTo>
                    <a:pt x="150341" y="32727"/>
                  </a:lnTo>
                  <a:lnTo>
                    <a:pt x="151159" y="32727"/>
                  </a:lnTo>
                  <a:lnTo>
                    <a:pt x="151261" y="33034"/>
                  </a:lnTo>
                  <a:lnTo>
                    <a:pt x="150545" y="33443"/>
                  </a:lnTo>
                  <a:lnTo>
                    <a:pt x="151466" y="33852"/>
                  </a:lnTo>
                  <a:lnTo>
                    <a:pt x="151466" y="34364"/>
                  </a:lnTo>
                  <a:lnTo>
                    <a:pt x="152080" y="34364"/>
                  </a:lnTo>
                  <a:lnTo>
                    <a:pt x="153102" y="33750"/>
                  </a:lnTo>
                  <a:lnTo>
                    <a:pt x="153614" y="33852"/>
                  </a:lnTo>
                  <a:lnTo>
                    <a:pt x="153818" y="33443"/>
                  </a:lnTo>
                  <a:lnTo>
                    <a:pt x="152795" y="33443"/>
                  </a:lnTo>
                  <a:lnTo>
                    <a:pt x="152386" y="32830"/>
                  </a:lnTo>
                  <a:lnTo>
                    <a:pt x="152591" y="32420"/>
                  </a:lnTo>
                  <a:lnTo>
                    <a:pt x="152489" y="32727"/>
                  </a:lnTo>
                  <a:lnTo>
                    <a:pt x="152489" y="32727"/>
                  </a:lnTo>
                  <a:lnTo>
                    <a:pt x="155250" y="31602"/>
                  </a:lnTo>
                  <a:close/>
                  <a:moveTo>
                    <a:pt x="144000" y="38864"/>
                  </a:moveTo>
                  <a:lnTo>
                    <a:pt x="144000" y="38864"/>
                  </a:lnTo>
                  <a:lnTo>
                    <a:pt x="144000" y="38864"/>
                  </a:lnTo>
                  <a:close/>
                  <a:moveTo>
                    <a:pt x="144000" y="38864"/>
                  </a:moveTo>
                  <a:lnTo>
                    <a:pt x="144000" y="38864"/>
                  </a:lnTo>
                  <a:lnTo>
                    <a:pt x="144000" y="38864"/>
                  </a:lnTo>
                  <a:close/>
                  <a:moveTo>
                    <a:pt x="131011" y="37943"/>
                  </a:moveTo>
                  <a:lnTo>
                    <a:pt x="131011" y="38250"/>
                  </a:lnTo>
                  <a:lnTo>
                    <a:pt x="131216" y="39580"/>
                  </a:lnTo>
                  <a:lnTo>
                    <a:pt x="132136" y="39682"/>
                  </a:lnTo>
                  <a:lnTo>
                    <a:pt x="132136" y="37943"/>
                  </a:lnTo>
                  <a:close/>
                  <a:moveTo>
                    <a:pt x="165580" y="31807"/>
                  </a:moveTo>
                  <a:lnTo>
                    <a:pt x="166091" y="32011"/>
                  </a:lnTo>
                  <a:lnTo>
                    <a:pt x="166295" y="31909"/>
                  </a:lnTo>
                  <a:lnTo>
                    <a:pt x="166705" y="31909"/>
                  </a:lnTo>
                  <a:lnTo>
                    <a:pt x="167420" y="33545"/>
                  </a:lnTo>
                  <a:lnTo>
                    <a:pt x="165886" y="33545"/>
                  </a:lnTo>
                  <a:lnTo>
                    <a:pt x="166193" y="34364"/>
                  </a:lnTo>
                  <a:lnTo>
                    <a:pt x="165273" y="34568"/>
                  </a:lnTo>
                  <a:lnTo>
                    <a:pt x="165682" y="34670"/>
                  </a:lnTo>
                  <a:lnTo>
                    <a:pt x="166398" y="35693"/>
                  </a:lnTo>
                  <a:lnTo>
                    <a:pt x="166705" y="35795"/>
                  </a:lnTo>
                  <a:lnTo>
                    <a:pt x="166909" y="36000"/>
                  </a:lnTo>
                  <a:lnTo>
                    <a:pt x="167420" y="36102"/>
                  </a:lnTo>
                  <a:lnTo>
                    <a:pt x="168136" y="37739"/>
                  </a:lnTo>
                  <a:lnTo>
                    <a:pt x="168136" y="36818"/>
                  </a:lnTo>
                  <a:lnTo>
                    <a:pt x="169670" y="37841"/>
                  </a:lnTo>
                  <a:lnTo>
                    <a:pt x="169466" y="38250"/>
                  </a:lnTo>
                  <a:lnTo>
                    <a:pt x="168239" y="37841"/>
                  </a:lnTo>
                  <a:lnTo>
                    <a:pt x="168648" y="39068"/>
                  </a:lnTo>
                  <a:lnTo>
                    <a:pt x="168955" y="38864"/>
                  </a:lnTo>
                  <a:lnTo>
                    <a:pt x="169159" y="39273"/>
                  </a:lnTo>
                  <a:lnTo>
                    <a:pt x="168852" y="39273"/>
                  </a:lnTo>
                  <a:lnTo>
                    <a:pt x="168852" y="39580"/>
                  </a:lnTo>
                  <a:lnTo>
                    <a:pt x="169261" y="39682"/>
                  </a:lnTo>
                  <a:lnTo>
                    <a:pt x="169773" y="42034"/>
                  </a:lnTo>
                  <a:lnTo>
                    <a:pt x="169977" y="42034"/>
                  </a:lnTo>
                  <a:lnTo>
                    <a:pt x="169773" y="42136"/>
                  </a:lnTo>
                  <a:lnTo>
                    <a:pt x="169773" y="42034"/>
                  </a:lnTo>
                  <a:lnTo>
                    <a:pt x="167420" y="42136"/>
                  </a:lnTo>
                  <a:lnTo>
                    <a:pt x="165580" y="41114"/>
                  </a:lnTo>
                  <a:lnTo>
                    <a:pt x="165375" y="39682"/>
                  </a:lnTo>
                  <a:lnTo>
                    <a:pt x="165375" y="39682"/>
                  </a:lnTo>
                  <a:lnTo>
                    <a:pt x="165477" y="39886"/>
                  </a:lnTo>
                  <a:lnTo>
                    <a:pt x="166295" y="38659"/>
                  </a:lnTo>
                  <a:lnTo>
                    <a:pt x="163227" y="35693"/>
                  </a:lnTo>
                  <a:lnTo>
                    <a:pt x="163227" y="35080"/>
                  </a:lnTo>
                  <a:lnTo>
                    <a:pt x="163125" y="35386"/>
                  </a:lnTo>
                  <a:lnTo>
                    <a:pt x="162307" y="34261"/>
                  </a:lnTo>
                  <a:lnTo>
                    <a:pt x="162409" y="34057"/>
                  </a:lnTo>
                  <a:lnTo>
                    <a:pt x="162511" y="34057"/>
                  </a:lnTo>
                  <a:lnTo>
                    <a:pt x="162614" y="33136"/>
                  </a:lnTo>
                  <a:lnTo>
                    <a:pt x="162818" y="33239"/>
                  </a:lnTo>
                  <a:lnTo>
                    <a:pt x="163636" y="32932"/>
                  </a:lnTo>
                  <a:lnTo>
                    <a:pt x="163534" y="32727"/>
                  </a:lnTo>
                  <a:lnTo>
                    <a:pt x="163943" y="32523"/>
                  </a:lnTo>
                  <a:lnTo>
                    <a:pt x="164045" y="32420"/>
                  </a:lnTo>
                  <a:lnTo>
                    <a:pt x="163943" y="32318"/>
                  </a:lnTo>
                  <a:lnTo>
                    <a:pt x="165580" y="31807"/>
                  </a:lnTo>
                  <a:close/>
                  <a:moveTo>
                    <a:pt x="137352" y="40602"/>
                  </a:moveTo>
                  <a:lnTo>
                    <a:pt x="135511" y="40807"/>
                  </a:lnTo>
                  <a:lnTo>
                    <a:pt x="134898" y="40705"/>
                  </a:lnTo>
                  <a:lnTo>
                    <a:pt x="137045" y="42239"/>
                  </a:lnTo>
                  <a:lnTo>
                    <a:pt x="137148" y="41932"/>
                  </a:lnTo>
                  <a:lnTo>
                    <a:pt x="137045" y="41625"/>
                  </a:lnTo>
                  <a:lnTo>
                    <a:pt x="137352" y="40602"/>
                  </a:lnTo>
                  <a:close/>
                  <a:moveTo>
                    <a:pt x="146659" y="43670"/>
                  </a:moveTo>
                  <a:lnTo>
                    <a:pt x="146148" y="43875"/>
                  </a:lnTo>
                  <a:lnTo>
                    <a:pt x="146250" y="43875"/>
                  </a:lnTo>
                  <a:lnTo>
                    <a:pt x="146659" y="43670"/>
                  </a:lnTo>
                  <a:close/>
                  <a:moveTo>
                    <a:pt x="144409" y="43364"/>
                  </a:moveTo>
                  <a:lnTo>
                    <a:pt x="144307" y="43466"/>
                  </a:lnTo>
                  <a:lnTo>
                    <a:pt x="144307" y="43773"/>
                  </a:lnTo>
                  <a:lnTo>
                    <a:pt x="145330" y="44080"/>
                  </a:lnTo>
                  <a:lnTo>
                    <a:pt x="146148" y="43875"/>
                  </a:lnTo>
                  <a:lnTo>
                    <a:pt x="146045" y="43670"/>
                  </a:lnTo>
                  <a:lnTo>
                    <a:pt x="144716" y="43568"/>
                  </a:lnTo>
                  <a:lnTo>
                    <a:pt x="144818" y="43466"/>
                  </a:lnTo>
                  <a:lnTo>
                    <a:pt x="144409" y="43364"/>
                  </a:lnTo>
                  <a:close/>
                  <a:moveTo>
                    <a:pt x="153614" y="43364"/>
                  </a:moveTo>
                  <a:lnTo>
                    <a:pt x="151773" y="43977"/>
                  </a:lnTo>
                  <a:lnTo>
                    <a:pt x="152489" y="44489"/>
                  </a:lnTo>
                  <a:lnTo>
                    <a:pt x="153307" y="44080"/>
                  </a:lnTo>
                  <a:lnTo>
                    <a:pt x="153614" y="43466"/>
                  </a:lnTo>
                  <a:lnTo>
                    <a:pt x="153614" y="43364"/>
                  </a:lnTo>
                  <a:close/>
                  <a:moveTo>
                    <a:pt x="241568" y="37534"/>
                  </a:moveTo>
                  <a:lnTo>
                    <a:pt x="241261" y="37636"/>
                  </a:lnTo>
                  <a:lnTo>
                    <a:pt x="241670" y="37739"/>
                  </a:lnTo>
                  <a:lnTo>
                    <a:pt x="241466" y="38045"/>
                  </a:lnTo>
                  <a:lnTo>
                    <a:pt x="240955" y="37636"/>
                  </a:lnTo>
                  <a:lnTo>
                    <a:pt x="241057" y="37943"/>
                  </a:lnTo>
                  <a:lnTo>
                    <a:pt x="240955" y="38148"/>
                  </a:lnTo>
                  <a:lnTo>
                    <a:pt x="241261" y="38864"/>
                  </a:lnTo>
                  <a:lnTo>
                    <a:pt x="241159" y="38864"/>
                  </a:lnTo>
                  <a:lnTo>
                    <a:pt x="241875" y="40807"/>
                  </a:lnTo>
                  <a:lnTo>
                    <a:pt x="241670" y="41114"/>
                  </a:lnTo>
                  <a:lnTo>
                    <a:pt x="241466" y="41727"/>
                  </a:lnTo>
                  <a:lnTo>
                    <a:pt x="240955" y="42136"/>
                  </a:lnTo>
                  <a:lnTo>
                    <a:pt x="240443" y="41932"/>
                  </a:lnTo>
                  <a:lnTo>
                    <a:pt x="240545" y="41420"/>
                  </a:lnTo>
                  <a:lnTo>
                    <a:pt x="240545" y="41420"/>
                  </a:lnTo>
                  <a:lnTo>
                    <a:pt x="240136" y="41727"/>
                  </a:lnTo>
                  <a:lnTo>
                    <a:pt x="240341" y="43261"/>
                  </a:lnTo>
                  <a:lnTo>
                    <a:pt x="239727" y="43466"/>
                  </a:lnTo>
                  <a:lnTo>
                    <a:pt x="239420" y="43364"/>
                  </a:lnTo>
                  <a:lnTo>
                    <a:pt x="237477" y="43977"/>
                  </a:lnTo>
                  <a:lnTo>
                    <a:pt x="236761" y="45102"/>
                  </a:lnTo>
                  <a:lnTo>
                    <a:pt x="237886" y="45205"/>
                  </a:lnTo>
                  <a:lnTo>
                    <a:pt x="237784" y="44795"/>
                  </a:lnTo>
                  <a:lnTo>
                    <a:pt x="240341" y="44489"/>
                  </a:lnTo>
                  <a:lnTo>
                    <a:pt x="240239" y="44795"/>
                  </a:lnTo>
                  <a:lnTo>
                    <a:pt x="240955" y="45614"/>
                  </a:lnTo>
                  <a:lnTo>
                    <a:pt x="241670" y="44795"/>
                  </a:lnTo>
                  <a:lnTo>
                    <a:pt x="241261" y="44080"/>
                  </a:lnTo>
                  <a:lnTo>
                    <a:pt x="241568" y="44386"/>
                  </a:lnTo>
                  <a:lnTo>
                    <a:pt x="241568" y="44182"/>
                  </a:lnTo>
                  <a:lnTo>
                    <a:pt x="241670" y="44489"/>
                  </a:lnTo>
                  <a:lnTo>
                    <a:pt x="242693" y="44489"/>
                  </a:lnTo>
                  <a:lnTo>
                    <a:pt x="243102" y="43977"/>
                  </a:lnTo>
                  <a:lnTo>
                    <a:pt x="243307" y="43977"/>
                  </a:lnTo>
                  <a:lnTo>
                    <a:pt x="243409" y="43773"/>
                  </a:lnTo>
                  <a:lnTo>
                    <a:pt x="243614" y="43773"/>
                  </a:lnTo>
                  <a:lnTo>
                    <a:pt x="243511" y="43364"/>
                  </a:lnTo>
                  <a:lnTo>
                    <a:pt x="243818" y="43466"/>
                  </a:lnTo>
                  <a:lnTo>
                    <a:pt x="243818" y="43773"/>
                  </a:lnTo>
                  <a:lnTo>
                    <a:pt x="244023" y="44182"/>
                  </a:lnTo>
                  <a:lnTo>
                    <a:pt x="244432" y="43261"/>
                  </a:lnTo>
                  <a:lnTo>
                    <a:pt x="244023" y="42852"/>
                  </a:lnTo>
                  <a:lnTo>
                    <a:pt x="243205" y="40602"/>
                  </a:lnTo>
                  <a:lnTo>
                    <a:pt x="243511" y="40500"/>
                  </a:lnTo>
                  <a:lnTo>
                    <a:pt x="243409" y="39886"/>
                  </a:lnTo>
                  <a:lnTo>
                    <a:pt x="243409" y="39784"/>
                  </a:lnTo>
                  <a:lnTo>
                    <a:pt x="241568" y="37534"/>
                  </a:lnTo>
                  <a:close/>
                  <a:moveTo>
                    <a:pt x="238909" y="44795"/>
                  </a:moveTo>
                  <a:lnTo>
                    <a:pt x="238807" y="45102"/>
                  </a:lnTo>
                  <a:lnTo>
                    <a:pt x="238398" y="45000"/>
                  </a:lnTo>
                  <a:lnTo>
                    <a:pt x="238295" y="45307"/>
                  </a:lnTo>
                  <a:lnTo>
                    <a:pt x="237989" y="45716"/>
                  </a:lnTo>
                  <a:lnTo>
                    <a:pt x="238398" y="45920"/>
                  </a:lnTo>
                  <a:lnTo>
                    <a:pt x="238705" y="46330"/>
                  </a:lnTo>
                  <a:lnTo>
                    <a:pt x="239523" y="45614"/>
                  </a:lnTo>
                  <a:lnTo>
                    <a:pt x="239830" y="45818"/>
                  </a:lnTo>
                  <a:lnTo>
                    <a:pt x="240034" y="45307"/>
                  </a:lnTo>
                  <a:lnTo>
                    <a:pt x="239625" y="44795"/>
                  </a:lnTo>
                  <a:close/>
                  <a:moveTo>
                    <a:pt x="151875" y="47659"/>
                  </a:moveTo>
                  <a:lnTo>
                    <a:pt x="151773" y="47761"/>
                  </a:lnTo>
                  <a:lnTo>
                    <a:pt x="152080" y="47864"/>
                  </a:lnTo>
                  <a:lnTo>
                    <a:pt x="151875" y="47659"/>
                  </a:lnTo>
                  <a:close/>
                  <a:moveTo>
                    <a:pt x="236455" y="45307"/>
                  </a:moveTo>
                  <a:lnTo>
                    <a:pt x="236045" y="45614"/>
                  </a:lnTo>
                  <a:lnTo>
                    <a:pt x="236045" y="45818"/>
                  </a:lnTo>
                  <a:lnTo>
                    <a:pt x="235943" y="45716"/>
                  </a:lnTo>
                  <a:lnTo>
                    <a:pt x="236352" y="46227"/>
                  </a:lnTo>
                  <a:lnTo>
                    <a:pt x="236045" y="46023"/>
                  </a:lnTo>
                  <a:lnTo>
                    <a:pt x="236352" y="46534"/>
                  </a:lnTo>
                  <a:lnTo>
                    <a:pt x="236659" y="46227"/>
                  </a:lnTo>
                  <a:lnTo>
                    <a:pt x="236455" y="46023"/>
                  </a:lnTo>
                  <a:lnTo>
                    <a:pt x="236659" y="46125"/>
                  </a:lnTo>
                  <a:lnTo>
                    <a:pt x="236966" y="46534"/>
                  </a:lnTo>
                  <a:lnTo>
                    <a:pt x="237068" y="47761"/>
                  </a:lnTo>
                  <a:lnTo>
                    <a:pt x="237580" y="47966"/>
                  </a:lnTo>
                  <a:lnTo>
                    <a:pt x="237580" y="47455"/>
                  </a:lnTo>
                  <a:lnTo>
                    <a:pt x="237784" y="48170"/>
                  </a:lnTo>
                  <a:lnTo>
                    <a:pt x="237886" y="47966"/>
                  </a:lnTo>
                  <a:lnTo>
                    <a:pt x="237886" y="47761"/>
                  </a:lnTo>
                  <a:lnTo>
                    <a:pt x="238193" y="47761"/>
                  </a:lnTo>
                  <a:lnTo>
                    <a:pt x="237886" y="45818"/>
                  </a:lnTo>
                  <a:lnTo>
                    <a:pt x="237580" y="45818"/>
                  </a:lnTo>
                  <a:lnTo>
                    <a:pt x="237477" y="45409"/>
                  </a:lnTo>
                  <a:lnTo>
                    <a:pt x="237273" y="45511"/>
                  </a:lnTo>
                  <a:lnTo>
                    <a:pt x="236864" y="45307"/>
                  </a:lnTo>
                  <a:close/>
                  <a:moveTo>
                    <a:pt x="49602" y="49398"/>
                  </a:moveTo>
                  <a:lnTo>
                    <a:pt x="49705" y="49500"/>
                  </a:lnTo>
                  <a:lnTo>
                    <a:pt x="49655" y="49401"/>
                  </a:lnTo>
                  <a:lnTo>
                    <a:pt x="49655" y="49401"/>
                  </a:lnTo>
                  <a:lnTo>
                    <a:pt x="49602" y="49398"/>
                  </a:lnTo>
                  <a:close/>
                  <a:moveTo>
                    <a:pt x="53489" y="53386"/>
                  </a:moveTo>
                  <a:lnTo>
                    <a:pt x="53485" y="53390"/>
                  </a:lnTo>
                  <a:lnTo>
                    <a:pt x="53485" y="53390"/>
                  </a:lnTo>
                  <a:lnTo>
                    <a:pt x="53489" y="53489"/>
                  </a:lnTo>
                  <a:lnTo>
                    <a:pt x="53489" y="53386"/>
                  </a:lnTo>
                  <a:close/>
                  <a:moveTo>
                    <a:pt x="231648" y="54102"/>
                  </a:moveTo>
                  <a:lnTo>
                    <a:pt x="231239" y="54205"/>
                  </a:lnTo>
                  <a:lnTo>
                    <a:pt x="230625" y="55739"/>
                  </a:lnTo>
                  <a:lnTo>
                    <a:pt x="231648" y="57477"/>
                  </a:lnTo>
                  <a:lnTo>
                    <a:pt x="231852" y="54511"/>
                  </a:lnTo>
                  <a:lnTo>
                    <a:pt x="231648" y="54102"/>
                  </a:lnTo>
                  <a:close/>
                  <a:moveTo>
                    <a:pt x="46432" y="57886"/>
                  </a:moveTo>
                  <a:lnTo>
                    <a:pt x="46432" y="57989"/>
                  </a:lnTo>
                  <a:lnTo>
                    <a:pt x="46636" y="57886"/>
                  </a:lnTo>
                  <a:close/>
                  <a:moveTo>
                    <a:pt x="176216" y="59114"/>
                  </a:moveTo>
                  <a:lnTo>
                    <a:pt x="176216" y="59114"/>
                  </a:lnTo>
                  <a:lnTo>
                    <a:pt x="176216" y="59114"/>
                  </a:lnTo>
                  <a:close/>
                  <a:moveTo>
                    <a:pt x="52057" y="56250"/>
                  </a:moveTo>
                  <a:lnTo>
                    <a:pt x="49193" y="57170"/>
                  </a:lnTo>
                  <a:lnTo>
                    <a:pt x="49091" y="57375"/>
                  </a:lnTo>
                  <a:lnTo>
                    <a:pt x="48682" y="57580"/>
                  </a:lnTo>
                  <a:lnTo>
                    <a:pt x="48989" y="57477"/>
                  </a:lnTo>
                  <a:lnTo>
                    <a:pt x="48989" y="57682"/>
                  </a:lnTo>
                  <a:lnTo>
                    <a:pt x="51443" y="56761"/>
                  </a:lnTo>
                  <a:lnTo>
                    <a:pt x="51443" y="56761"/>
                  </a:lnTo>
                  <a:lnTo>
                    <a:pt x="51239" y="56966"/>
                  </a:lnTo>
                  <a:lnTo>
                    <a:pt x="54205" y="57886"/>
                  </a:lnTo>
                  <a:lnTo>
                    <a:pt x="54307" y="58500"/>
                  </a:lnTo>
                  <a:lnTo>
                    <a:pt x="55330" y="58807"/>
                  </a:lnTo>
                  <a:lnTo>
                    <a:pt x="54818" y="59625"/>
                  </a:lnTo>
                  <a:lnTo>
                    <a:pt x="54818" y="59625"/>
                  </a:lnTo>
                  <a:lnTo>
                    <a:pt x="57068" y="59420"/>
                  </a:lnTo>
                  <a:lnTo>
                    <a:pt x="57170" y="59523"/>
                  </a:lnTo>
                  <a:lnTo>
                    <a:pt x="57886" y="59420"/>
                  </a:lnTo>
                  <a:lnTo>
                    <a:pt x="57886" y="59114"/>
                  </a:lnTo>
                  <a:lnTo>
                    <a:pt x="55739" y="58091"/>
                  </a:lnTo>
                  <a:lnTo>
                    <a:pt x="55534" y="57886"/>
                  </a:lnTo>
                  <a:lnTo>
                    <a:pt x="55330" y="57784"/>
                  </a:lnTo>
                  <a:lnTo>
                    <a:pt x="55534" y="57784"/>
                  </a:lnTo>
                  <a:lnTo>
                    <a:pt x="55125" y="57580"/>
                  </a:lnTo>
                  <a:lnTo>
                    <a:pt x="55227" y="57682"/>
                  </a:lnTo>
                  <a:lnTo>
                    <a:pt x="52057" y="56250"/>
                  </a:lnTo>
                  <a:close/>
                  <a:moveTo>
                    <a:pt x="207307" y="59625"/>
                  </a:moveTo>
                  <a:lnTo>
                    <a:pt x="207307" y="59625"/>
                  </a:lnTo>
                  <a:lnTo>
                    <a:pt x="207307" y="59625"/>
                  </a:lnTo>
                  <a:close/>
                  <a:moveTo>
                    <a:pt x="222648" y="59420"/>
                  </a:moveTo>
                  <a:lnTo>
                    <a:pt x="222648" y="59523"/>
                  </a:lnTo>
                  <a:lnTo>
                    <a:pt x="221625" y="59727"/>
                  </a:lnTo>
                  <a:lnTo>
                    <a:pt x="221727" y="59727"/>
                  </a:lnTo>
                  <a:lnTo>
                    <a:pt x="221216" y="60341"/>
                  </a:lnTo>
                  <a:lnTo>
                    <a:pt x="221727" y="61159"/>
                  </a:lnTo>
                  <a:lnTo>
                    <a:pt x="222750" y="60852"/>
                  </a:lnTo>
                  <a:lnTo>
                    <a:pt x="223159" y="59932"/>
                  </a:lnTo>
                  <a:lnTo>
                    <a:pt x="222648" y="59420"/>
                  </a:lnTo>
                  <a:close/>
                  <a:moveTo>
                    <a:pt x="54511" y="60955"/>
                  </a:moveTo>
                  <a:lnTo>
                    <a:pt x="54205" y="61057"/>
                  </a:lnTo>
                  <a:lnTo>
                    <a:pt x="54614" y="61670"/>
                  </a:lnTo>
                  <a:lnTo>
                    <a:pt x="55023" y="61773"/>
                  </a:lnTo>
                  <a:lnTo>
                    <a:pt x="55534" y="61568"/>
                  </a:lnTo>
                  <a:lnTo>
                    <a:pt x="55943" y="61568"/>
                  </a:lnTo>
                  <a:lnTo>
                    <a:pt x="54511" y="60955"/>
                  </a:lnTo>
                  <a:close/>
                  <a:moveTo>
                    <a:pt x="58602" y="59727"/>
                  </a:moveTo>
                  <a:lnTo>
                    <a:pt x="59114" y="60034"/>
                  </a:lnTo>
                  <a:lnTo>
                    <a:pt x="59114" y="60443"/>
                  </a:lnTo>
                  <a:lnTo>
                    <a:pt x="59420" y="60955"/>
                  </a:lnTo>
                  <a:lnTo>
                    <a:pt x="59114" y="61057"/>
                  </a:lnTo>
                  <a:lnTo>
                    <a:pt x="57784" y="60852"/>
                  </a:lnTo>
                  <a:lnTo>
                    <a:pt x="57580" y="61159"/>
                  </a:lnTo>
                  <a:lnTo>
                    <a:pt x="57989" y="61466"/>
                  </a:lnTo>
                  <a:lnTo>
                    <a:pt x="59420" y="61261"/>
                  </a:lnTo>
                  <a:lnTo>
                    <a:pt x="59932" y="61568"/>
                  </a:lnTo>
                  <a:lnTo>
                    <a:pt x="60239" y="61875"/>
                  </a:lnTo>
                  <a:lnTo>
                    <a:pt x="60545" y="61261"/>
                  </a:lnTo>
                  <a:lnTo>
                    <a:pt x="62693" y="61261"/>
                  </a:lnTo>
                  <a:lnTo>
                    <a:pt x="63000" y="60750"/>
                  </a:lnTo>
                  <a:lnTo>
                    <a:pt x="61977" y="60341"/>
                  </a:lnTo>
                  <a:lnTo>
                    <a:pt x="62284" y="60239"/>
                  </a:lnTo>
                  <a:lnTo>
                    <a:pt x="58602" y="59727"/>
                  </a:lnTo>
                  <a:close/>
                  <a:moveTo>
                    <a:pt x="208739" y="63614"/>
                  </a:moveTo>
                  <a:lnTo>
                    <a:pt x="208739" y="63614"/>
                  </a:lnTo>
                  <a:lnTo>
                    <a:pt x="208739" y="63614"/>
                  </a:lnTo>
                  <a:close/>
                  <a:moveTo>
                    <a:pt x="48989" y="64227"/>
                  </a:moveTo>
                  <a:lnTo>
                    <a:pt x="48989" y="64330"/>
                  </a:lnTo>
                  <a:lnTo>
                    <a:pt x="49091" y="64432"/>
                  </a:lnTo>
                  <a:lnTo>
                    <a:pt x="49091" y="64432"/>
                  </a:lnTo>
                  <a:lnTo>
                    <a:pt x="48989" y="64227"/>
                  </a:lnTo>
                  <a:close/>
                  <a:moveTo>
                    <a:pt x="44182" y="66375"/>
                  </a:moveTo>
                  <a:lnTo>
                    <a:pt x="44386" y="66477"/>
                  </a:lnTo>
                  <a:lnTo>
                    <a:pt x="44386" y="66477"/>
                  </a:lnTo>
                  <a:lnTo>
                    <a:pt x="44284" y="66375"/>
                  </a:lnTo>
                  <a:close/>
                  <a:moveTo>
                    <a:pt x="232261" y="60955"/>
                  </a:moveTo>
                  <a:lnTo>
                    <a:pt x="231955" y="61670"/>
                  </a:lnTo>
                  <a:lnTo>
                    <a:pt x="232159" y="63511"/>
                  </a:lnTo>
                  <a:lnTo>
                    <a:pt x="231648" y="63307"/>
                  </a:lnTo>
                  <a:lnTo>
                    <a:pt x="232364" y="64943"/>
                  </a:lnTo>
                  <a:lnTo>
                    <a:pt x="232568" y="64739"/>
                  </a:lnTo>
                  <a:lnTo>
                    <a:pt x="232977" y="65148"/>
                  </a:lnTo>
                  <a:lnTo>
                    <a:pt x="232773" y="65864"/>
                  </a:lnTo>
                  <a:lnTo>
                    <a:pt x="233591" y="65966"/>
                  </a:lnTo>
                  <a:lnTo>
                    <a:pt x="233795" y="65659"/>
                  </a:lnTo>
                  <a:lnTo>
                    <a:pt x="234716" y="66375"/>
                  </a:lnTo>
                  <a:lnTo>
                    <a:pt x="234409" y="65761"/>
                  </a:lnTo>
                  <a:lnTo>
                    <a:pt x="236045" y="67091"/>
                  </a:lnTo>
                  <a:lnTo>
                    <a:pt x="235432" y="65966"/>
                  </a:lnTo>
                  <a:lnTo>
                    <a:pt x="235739" y="65864"/>
                  </a:lnTo>
                  <a:lnTo>
                    <a:pt x="235125" y="65659"/>
                  </a:lnTo>
                  <a:lnTo>
                    <a:pt x="235125" y="65864"/>
                  </a:lnTo>
                  <a:lnTo>
                    <a:pt x="234511" y="65352"/>
                  </a:lnTo>
                  <a:lnTo>
                    <a:pt x="234205" y="65455"/>
                  </a:lnTo>
                  <a:lnTo>
                    <a:pt x="234307" y="65659"/>
                  </a:lnTo>
                  <a:lnTo>
                    <a:pt x="233284" y="64330"/>
                  </a:lnTo>
                  <a:lnTo>
                    <a:pt x="233489" y="63511"/>
                  </a:lnTo>
                  <a:lnTo>
                    <a:pt x="233795" y="63205"/>
                  </a:lnTo>
                  <a:lnTo>
                    <a:pt x="233591" y="61159"/>
                  </a:lnTo>
                  <a:lnTo>
                    <a:pt x="233284" y="61261"/>
                  </a:lnTo>
                  <a:lnTo>
                    <a:pt x="232261" y="60955"/>
                  </a:lnTo>
                  <a:close/>
                  <a:moveTo>
                    <a:pt x="236045" y="67091"/>
                  </a:moveTo>
                  <a:lnTo>
                    <a:pt x="236045" y="67091"/>
                  </a:lnTo>
                  <a:lnTo>
                    <a:pt x="236045" y="67091"/>
                  </a:lnTo>
                  <a:close/>
                  <a:moveTo>
                    <a:pt x="232670" y="66170"/>
                  </a:moveTo>
                  <a:lnTo>
                    <a:pt x="233693" y="67398"/>
                  </a:lnTo>
                  <a:lnTo>
                    <a:pt x="233693" y="66580"/>
                  </a:lnTo>
                  <a:lnTo>
                    <a:pt x="233080" y="66170"/>
                  </a:lnTo>
                  <a:close/>
                  <a:moveTo>
                    <a:pt x="222750" y="67705"/>
                  </a:moveTo>
                  <a:lnTo>
                    <a:pt x="222750" y="67705"/>
                  </a:lnTo>
                  <a:lnTo>
                    <a:pt x="222750" y="67705"/>
                  </a:lnTo>
                  <a:close/>
                  <a:moveTo>
                    <a:pt x="222750" y="67705"/>
                  </a:moveTo>
                  <a:lnTo>
                    <a:pt x="222737" y="67743"/>
                  </a:lnTo>
                  <a:lnTo>
                    <a:pt x="222750" y="67807"/>
                  </a:lnTo>
                  <a:lnTo>
                    <a:pt x="222750" y="67705"/>
                  </a:lnTo>
                  <a:close/>
                  <a:moveTo>
                    <a:pt x="235330" y="67091"/>
                  </a:moveTo>
                  <a:lnTo>
                    <a:pt x="235330" y="67807"/>
                  </a:lnTo>
                  <a:lnTo>
                    <a:pt x="235739" y="67602"/>
                  </a:lnTo>
                  <a:lnTo>
                    <a:pt x="236148" y="67909"/>
                  </a:lnTo>
                  <a:lnTo>
                    <a:pt x="235534" y="67193"/>
                  </a:lnTo>
                  <a:lnTo>
                    <a:pt x="235330" y="67091"/>
                  </a:lnTo>
                  <a:close/>
                  <a:moveTo>
                    <a:pt x="236250" y="67091"/>
                  </a:moveTo>
                  <a:lnTo>
                    <a:pt x="237068" y="68420"/>
                  </a:lnTo>
                  <a:lnTo>
                    <a:pt x="237682" y="68625"/>
                  </a:lnTo>
                  <a:lnTo>
                    <a:pt x="237784" y="68625"/>
                  </a:lnTo>
                  <a:lnTo>
                    <a:pt x="237170" y="67295"/>
                  </a:lnTo>
                  <a:lnTo>
                    <a:pt x="236250" y="67091"/>
                  </a:lnTo>
                  <a:close/>
                  <a:moveTo>
                    <a:pt x="234307" y="67807"/>
                  </a:moveTo>
                  <a:lnTo>
                    <a:pt x="234205" y="67909"/>
                  </a:lnTo>
                  <a:lnTo>
                    <a:pt x="234409" y="68011"/>
                  </a:lnTo>
                  <a:lnTo>
                    <a:pt x="234409" y="69341"/>
                  </a:lnTo>
                  <a:lnTo>
                    <a:pt x="235330" y="68420"/>
                  </a:lnTo>
                  <a:lnTo>
                    <a:pt x="234307" y="67807"/>
                  </a:lnTo>
                  <a:close/>
                  <a:moveTo>
                    <a:pt x="236455" y="68216"/>
                  </a:moveTo>
                  <a:lnTo>
                    <a:pt x="236557" y="68625"/>
                  </a:lnTo>
                  <a:lnTo>
                    <a:pt x="236864" y="68932"/>
                  </a:lnTo>
                  <a:lnTo>
                    <a:pt x="237170" y="69750"/>
                  </a:lnTo>
                  <a:lnTo>
                    <a:pt x="237170" y="69341"/>
                  </a:lnTo>
                  <a:lnTo>
                    <a:pt x="237273" y="69545"/>
                  </a:lnTo>
                  <a:lnTo>
                    <a:pt x="237273" y="69443"/>
                  </a:lnTo>
                  <a:lnTo>
                    <a:pt x="237273" y="69136"/>
                  </a:lnTo>
                  <a:lnTo>
                    <a:pt x="237170" y="68932"/>
                  </a:lnTo>
                  <a:lnTo>
                    <a:pt x="236966" y="68318"/>
                  </a:lnTo>
                  <a:lnTo>
                    <a:pt x="236761" y="68420"/>
                  </a:lnTo>
                  <a:lnTo>
                    <a:pt x="236455" y="68216"/>
                  </a:lnTo>
                  <a:close/>
                  <a:moveTo>
                    <a:pt x="193091" y="69852"/>
                  </a:moveTo>
                  <a:lnTo>
                    <a:pt x="193295" y="70261"/>
                  </a:lnTo>
                  <a:lnTo>
                    <a:pt x="193160" y="69965"/>
                  </a:lnTo>
                  <a:lnTo>
                    <a:pt x="193091" y="69852"/>
                  </a:lnTo>
                  <a:close/>
                  <a:moveTo>
                    <a:pt x="235636" y="68830"/>
                  </a:moveTo>
                  <a:lnTo>
                    <a:pt x="235227" y="69034"/>
                  </a:lnTo>
                  <a:lnTo>
                    <a:pt x="235125" y="69239"/>
                  </a:lnTo>
                  <a:lnTo>
                    <a:pt x="235227" y="69648"/>
                  </a:lnTo>
                  <a:lnTo>
                    <a:pt x="234818" y="69955"/>
                  </a:lnTo>
                  <a:lnTo>
                    <a:pt x="235636" y="70670"/>
                  </a:lnTo>
                  <a:lnTo>
                    <a:pt x="235636" y="68830"/>
                  </a:lnTo>
                  <a:close/>
                  <a:moveTo>
                    <a:pt x="232057" y="68420"/>
                  </a:moveTo>
                  <a:lnTo>
                    <a:pt x="230318" y="71284"/>
                  </a:lnTo>
                  <a:lnTo>
                    <a:pt x="230318" y="71386"/>
                  </a:lnTo>
                  <a:lnTo>
                    <a:pt x="232261" y="69341"/>
                  </a:lnTo>
                  <a:lnTo>
                    <a:pt x="232057" y="68420"/>
                  </a:lnTo>
                  <a:close/>
                  <a:moveTo>
                    <a:pt x="196568" y="70159"/>
                  </a:moveTo>
                  <a:lnTo>
                    <a:pt x="196364" y="71795"/>
                  </a:lnTo>
                  <a:lnTo>
                    <a:pt x="196364" y="72000"/>
                  </a:lnTo>
                  <a:lnTo>
                    <a:pt x="197591" y="73739"/>
                  </a:lnTo>
                  <a:lnTo>
                    <a:pt x="198102" y="72102"/>
                  </a:lnTo>
                  <a:lnTo>
                    <a:pt x="196875" y="70261"/>
                  </a:lnTo>
                  <a:lnTo>
                    <a:pt x="196568" y="70159"/>
                  </a:lnTo>
                  <a:close/>
                  <a:moveTo>
                    <a:pt x="237580" y="70261"/>
                  </a:moveTo>
                  <a:lnTo>
                    <a:pt x="237580" y="70773"/>
                  </a:lnTo>
                  <a:lnTo>
                    <a:pt x="237068" y="70977"/>
                  </a:lnTo>
                  <a:lnTo>
                    <a:pt x="237068" y="71182"/>
                  </a:lnTo>
                  <a:lnTo>
                    <a:pt x="236761" y="71182"/>
                  </a:lnTo>
                  <a:lnTo>
                    <a:pt x="236659" y="71591"/>
                  </a:lnTo>
                  <a:lnTo>
                    <a:pt x="236250" y="71795"/>
                  </a:lnTo>
                  <a:lnTo>
                    <a:pt x="236148" y="71182"/>
                  </a:lnTo>
                  <a:lnTo>
                    <a:pt x="235739" y="71284"/>
                  </a:lnTo>
                  <a:lnTo>
                    <a:pt x="235432" y="71693"/>
                  </a:lnTo>
                  <a:lnTo>
                    <a:pt x="234818" y="71898"/>
                  </a:lnTo>
                  <a:lnTo>
                    <a:pt x="234818" y="72818"/>
                  </a:lnTo>
                  <a:lnTo>
                    <a:pt x="235227" y="72000"/>
                  </a:lnTo>
                  <a:lnTo>
                    <a:pt x="235636" y="72102"/>
                  </a:lnTo>
                  <a:lnTo>
                    <a:pt x="235943" y="72409"/>
                  </a:lnTo>
                  <a:lnTo>
                    <a:pt x="236045" y="72000"/>
                  </a:lnTo>
                  <a:lnTo>
                    <a:pt x="236455" y="72205"/>
                  </a:lnTo>
                  <a:lnTo>
                    <a:pt x="236557" y="73125"/>
                  </a:lnTo>
                  <a:lnTo>
                    <a:pt x="237580" y="73943"/>
                  </a:lnTo>
                  <a:lnTo>
                    <a:pt x="237682" y="73841"/>
                  </a:lnTo>
                  <a:lnTo>
                    <a:pt x="237682" y="74045"/>
                  </a:lnTo>
                  <a:lnTo>
                    <a:pt x="238091" y="73841"/>
                  </a:lnTo>
                  <a:lnTo>
                    <a:pt x="237784" y="73227"/>
                  </a:lnTo>
                  <a:lnTo>
                    <a:pt x="237989" y="72614"/>
                  </a:lnTo>
                  <a:lnTo>
                    <a:pt x="238295" y="72818"/>
                  </a:lnTo>
                  <a:lnTo>
                    <a:pt x="238500" y="73534"/>
                  </a:lnTo>
                  <a:lnTo>
                    <a:pt x="238500" y="73023"/>
                  </a:lnTo>
                  <a:lnTo>
                    <a:pt x="238807" y="72614"/>
                  </a:lnTo>
                  <a:lnTo>
                    <a:pt x="238500" y="71284"/>
                  </a:lnTo>
                  <a:lnTo>
                    <a:pt x="238398" y="71182"/>
                  </a:lnTo>
                  <a:lnTo>
                    <a:pt x="238500" y="70977"/>
                  </a:lnTo>
                  <a:lnTo>
                    <a:pt x="238295" y="70466"/>
                  </a:lnTo>
                  <a:lnTo>
                    <a:pt x="237580" y="70261"/>
                  </a:lnTo>
                  <a:close/>
                  <a:moveTo>
                    <a:pt x="240443" y="77727"/>
                  </a:moveTo>
                  <a:lnTo>
                    <a:pt x="240034" y="78545"/>
                  </a:lnTo>
                  <a:lnTo>
                    <a:pt x="240136" y="80284"/>
                  </a:lnTo>
                  <a:lnTo>
                    <a:pt x="240852" y="81000"/>
                  </a:lnTo>
                  <a:lnTo>
                    <a:pt x="240341" y="79568"/>
                  </a:lnTo>
                  <a:lnTo>
                    <a:pt x="241261" y="79773"/>
                  </a:lnTo>
                  <a:lnTo>
                    <a:pt x="240750" y="79057"/>
                  </a:lnTo>
                  <a:lnTo>
                    <a:pt x="241057" y="78852"/>
                  </a:lnTo>
                  <a:lnTo>
                    <a:pt x="241057" y="78545"/>
                  </a:lnTo>
                  <a:lnTo>
                    <a:pt x="240136" y="78955"/>
                  </a:lnTo>
                  <a:lnTo>
                    <a:pt x="240443" y="78648"/>
                  </a:lnTo>
                  <a:lnTo>
                    <a:pt x="240443" y="78341"/>
                  </a:lnTo>
                  <a:lnTo>
                    <a:pt x="240341" y="78136"/>
                  </a:lnTo>
                  <a:lnTo>
                    <a:pt x="240443" y="77727"/>
                  </a:lnTo>
                  <a:close/>
                  <a:moveTo>
                    <a:pt x="79875" y="80284"/>
                  </a:moveTo>
                  <a:lnTo>
                    <a:pt x="78136" y="80591"/>
                  </a:lnTo>
                  <a:lnTo>
                    <a:pt x="78136" y="81511"/>
                  </a:lnTo>
                  <a:lnTo>
                    <a:pt x="78443" y="81818"/>
                  </a:lnTo>
                  <a:lnTo>
                    <a:pt x="79466" y="81511"/>
                  </a:lnTo>
                  <a:lnTo>
                    <a:pt x="80080" y="80693"/>
                  </a:lnTo>
                  <a:lnTo>
                    <a:pt x="79875" y="80284"/>
                  </a:lnTo>
                  <a:close/>
                  <a:moveTo>
                    <a:pt x="261102" y="82636"/>
                  </a:moveTo>
                  <a:lnTo>
                    <a:pt x="261000" y="82841"/>
                  </a:lnTo>
                  <a:lnTo>
                    <a:pt x="261205" y="82943"/>
                  </a:lnTo>
                  <a:lnTo>
                    <a:pt x="261307" y="82943"/>
                  </a:lnTo>
                  <a:lnTo>
                    <a:pt x="261102" y="82636"/>
                  </a:lnTo>
                  <a:close/>
                  <a:moveTo>
                    <a:pt x="220500" y="81818"/>
                  </a:moveTo>
                  <a:lnTo>
                    <a:pt x="219784" y="81920"/>
                  </a:lnTo>
                  <a:lnTo>
                    <a:pt x="219886" y="82227"/>
                  </a:lnTo>
                  <a:lnTo>
                    <a:pt x="220295" y="82534"/>
                  </a:lnTo>
                  <a:lnTo>
                    <a:pt x="220295" y="82841"/>
                  </a:lnTo>
                  <a:lnTo>
                    <a:pt x="221011" y="83148"/>
                  </a:lnTo>
                  <a:lnTo>
                    <a:pt x="221114" y="82636"/>
                  </a:lnTo>
                  <a:lnTo>
                    <a:pt x="220500" y="81818"/>
                  </a:lnTo>
                  <a:close/>
                  <a:moveTo>
                    <a:pt x="222034" y="82636"/>
                  </a:moveTo>
                  <a:lnTo>
                    <a:pt x="221830" y="83045"/>
                  </a:lnTo>
                  <a:lnTo>
                    <a:pt x="221830" y="83352"/>
                  </a:lnTo>
                  <a:lnTo>
                    <a:pt x="222341" y="83148"/>
                  </a:lnTo>
                  <a:lnTo>
                    <a:pt x="222034" y="82636"/>
                  </a:lnTo>
                  <a:close/>
                  <a:moveTo>
                    <a:pt x="240443" y="83352"/>
                  </a:moveTo>
                  <a:lnTo>
                    <a:pt x="240239" y="83659"/>
                  </a:lnTo>
                  <a:lnTo>
                    <a:pt x="240239" y="83659"/>
                  </a:lnTo>
                  <a:lnTo>
                    <a:pt x="240545" y="83352"/>
                  </a:lnTo>
                  <a:close/>
                  <a:moveTo>
                    <a:pt x="240852" y="82943"/>
                  </a:moveTo>
                  <a:lnTo>
                    <a:pt x="240545" y="83352"/>
                  </a:lnTo>
                  <a:lnTo>
                    <a:pt x="240750" y="83557"/>
                  </a:lnTo>
                  <a:lnTo>
                    <a:pt x="241261" y="83455"/>
                  </a:lnTo>
                  <a:lnTo>
                    <a:pt x="241670" y="83557"/>
                  </a:lnTo>
                  <a:lnTo>
                    <a:pt x="241977" y="83455"/>
                  </a:lnTo>
                  <a:lnTo>
                    <a:pt x="242898" y="83966"/>
                  </a:lnTo>
                  <a:lnTo>
                    <a:pt x="241568" y="82943"/>
                  </a:lnTo>
                  <a:close/>
                  <a:moveTo>
                    <a:pt x="230011" y="72818"/>
                  </a:moveTo>
                  <a:lnTo>
                    <a:pt x="228989" y="74250"/>
                  </a:lnTo>
                  <a:lnTo>
                    <a:pt x="228989" y="74761"/>
                  </a:lnTo>
                  <a:lnTo>
                    <a:pt x="228477" y="74966"/>
                  </a:lnTo>
                  <a:lnTo>
                    <a:pt x="228477" y="74864"/>
                  </a:lnTo>
                  <a:lnTo>
                    <a:pt x="227557" y="75375"/>
                  </a:lnTo>
                  <a:lnTo>
                    <a:pt x="227045" y="76398"/>
                  </a:lnTo>
                  <a:lnTo>
                    <a:pt x="225409" y="77216"/>
                  </a:lnTo>
                  <a:lnTo>
                    <a:pt x="225307" y="77420"/>
                  </a:lnTo>
                  <a:lnTo>
                    <a:pt x="225205" y="77523"/>
                  </a:lnTo>
                  <a:lnTo>
                    <a:pt x="225205" y="78648"/>
                  </a:lnTo>
                  <a:lnTo>
                    <a:pt x="223670" y="77932"/>
                  </a:lnTo>
                  <a:lnTo>
                    <a:pt x="223159" y="78750"/>
                  </a:lnTo>
                  <a:lnTo>
                    <a:pt x="223261" y="78750"/>
                  </a:lnTo>
                  <a:lnTo>
                    <a:pt x="224182" y="83045"/>
                  </a:lnTo>
                  <a:lnTo>
                    <a:pt x="225511" y="83045"/>
                  </a:lnTo>
                  <a:lnTo>
                    <a:pt x="225818" y="83659"/>
                  </a:lnTo>
                  <a:lnTo>
                    <a:pt x="226023" y="83455"/>
                  </a:lnTo>
                  <a:lnTo>
                    <a:pt x="226330" y="83557"/>
                  </a:lnTo>
                  <a:lnTo>
                    <a:pt x="226739" y="83045"/>
                  </a:lnTo>
                  <a:lnTo>
                    <a:pt x="227352" y="83557"/>
                  </a:lnTo>
                  <a:lnTo>
                    <a:pt x="227966" y="83352"/>
                  </a:lnTo>
                  <a:lnTo>
                    <a:pt x="228068" y="83557"/>
                  </a:lnTo>
                  <a:lnTo>
                    <a:pt x="228375" y="84273"/>
                  </a:lnTo>
                  <a:lnTo>
                    <a:pt x="229398" y="83659"/>
                  </a:lnTo>
                  <a:lnTo>
                    <a:pt x="229705" y="83250"/>
                  </a:lnTo>
                  <a:lnTo>
                    <a:pt x="229602" y="83045"/>
                  </a:lnTo>
                  <a:lnTo>
                    <a:pt x="229807" y="82739"/>
                  </a:lnTo>
                  <a:lnTo>
                    <a:pt x="229705" y="81920"/>
                  </a:lnTo>
                  <a:lnTo>
                    <a:pt x="230216" y="81102"/>
                  </a:lnTo>
                  <a:lnTo>
                    <a:pt x="230523" y="81102"/>
                  </a:lnTo>
                  <a:lnTo>
                    <a:pt x="231239" y="78955"/>
                  </a:lnTo>
                  <a:lnTo>
                    <a:pt x="231852" y="79159"/>
                  </a:lnTo>
                  <a:lnTo>
                    <a:pt x="232159" y="79159"/>
                  </a:lnTo>
                  <a:lnTo>
                    <a:pt x="232057" y="78955"/>
                  </a:lnTo>
                  <a:lnTo>
                    <a:pt x="231136" y="77932"/>
                  </a:lnTo>
                  <a:lnTo>
                    <a:pt x="231034" y="77114"/>
                  </a:lnTo>
                  <a:lnTo>
                    <a:pt x="230932" y="77011"/>
                  </a:lnTo>
                  <a:lnTo>
                    <a:pt x="230420" y="76295"/>
                  </a:lnTo>
                  <a:lnTo>
                    <a:pt x="230830" y="76193"/>
                  </a:lnTo>
                  <a:lnTo>
                    <a:pt x="230932" y="76091"/>
                  </a:lnTo>
                  <a:lnTo>
                    <a:pt x="230932" y="75580"/>
                  </a:lnTo>
                  <a:lnTo>
                    <a:pt x="231750" y="75580"/>
                  </a:lnTo>
                  <a:lnTo>
                    <a:pt x="231443" y="74864"/>
                  </a:lnTo>
                  <a:lnTo>
                    <a:pt x="232261" y="74761"/>
                  </a:lnTo>
                  <a:lnTo>
                    <a:pt x="231136" y="73841"/>
                  </a:lnTo>
                  <a:lnTo>
                    <a:pt x="230727" y="73943"/>
                  </a:lnTo>
                  <a:lnTo>
                    <a:pt x="230420" y="72920"/>
                  </a:lnTo>
                  <a:lnTo>
                    <a:pt x="230011" y="73227"/>
                  </a:lnTo>
                  <a:lnTo>
                    <a:pt x="230011" y="72818"/>
                  </a:lnTo>
                  <a:close/>
                  <a:moveTo>
                    <a:pt x="261307" y="82943"/>
                  </a:moveTo>
                  <a:lnTo>
                    <a:pt x="262841" y="84989"/>
                  </a:lnTo>
                  <a:lnTo>
                    <a:pt x="262330" y="83761"/>
                  </a:lnTo>
                  <a:lnTo>
                    <a:pt x="261307" y="82943"/>
                  </a:lnTo>
                  <a:close/>
                  <a:moveTo>
                    <a:pt x="237682" y="78239"/>
                  </a:moveTo>
                  <a:lnTo>
                    <a:pt x="237170" y="78852"/>
                  </a:lnTo>
                  <a:lnTo>
                    <a:pt x="234614" y="78955"/>
                  </a:lnTo>
                  <a:lnTo>
                    <a:pt x="234409" y="78750"/>
                  </a:lnTo>
                  <a:lnTo>
                    <a:pt x="233489" y="79057"/>
                  </a:lnTo>
                  <a:lnTo>
                    <a:pt x="232977" y="79875"/>
                  </a:lnTo>
                  <a:lnTo>
                    <a:pt x="232977" y="80080"/>
                  </a:lnTo>
                  <a:lnTo>
                    <a:pt x="232875" y="80182"/>
                  </a:lnTo>
                  <a:lnTo>
                    <a:pt x="232977" y="80898"/>
                  </a:lnTo>
                  <a:lnTo>
                    <a:pt x="232875" y="80693"/>
                  </a:lnTo>
                  <a:lnTo>
                    <a:pt x="232057" y="83455"/>
                  </a:lnTo>
                  <a:lnTo>
                    <a:pt x="232364" y="83659"/>
                  </a:lnTo>
                  <a:lnTo>
                    <a:pt x="232568" y="83864"/>
                  </a:lnTo>
                  <a:lnTo>
                    <a:pt x="232670" y="85909"/>
                  </a:lnTo>
                  <a:lnTo>
                    <a:pt x="233386" y="85807"/>
                  </a:lnTo>
                  <a:lnTo>
                    <a:pt x="233591" y="82841"/>
                  </a:lnTo>
                  <a:lnTo>
                    <a:pt x="234409" y="84784"/>
                  </a:lnTo>
                  <a:lnTo>
                    <a:pt x="235636" y="84375"/>
                  </a:lnTo>
                  <a:lnTo>
                    <a:pt x="235125" y="83761"/>
                  </a:lnTo>
                  <a:lnTo>
                    <a:pt x="235227" y="83148"/>
                  </a:lnTo>
                  <a:lnTo>
                    <a:pt x="234409" y="82023"/>
                  </a:lnTo>
                  <a:lnTo>
                    <a:pt x="234614" y="82023"/>
                  </a:lnTo>
                  <a:lnTo>
                    <a:pt x="235739" y="81000"/>
                  </a:lnTo>
                  <a:lnTo>
                    <a:pt x="236148" y="81102"/>
                  </a:lnTo>
                  <a:lnTo>
                    <a:pt x="235739" y="80693"/>
                  </a:lnTo>
                  <a:lnTo>
                    <a:pt x="235739" y="80795"/>
                  </a:lnTo>
                  <a:lnTo>
                    <a:pt x="233591" y="81205"/>
                  </a:lnTo>
                  <a:lnTo>
                    <a:pt x="233284" y="80693"/>
                  </a:lnTo>
                  <a:lnTo>
                    <a:pt x="233182" y="80182"/>
                  </a:lnTo>
                  <a:lnTo>
                    <a:pt x="235943" y="79568"/>
                  </a:lnTo>
                  <a:lnTo>
                    <a:pt x="236455" y="79773"/>
                  </a:lnTo>
                  <a:lnTo>
                    <a:pt x="236966" y="79670"/>
                  </a:lnTo>
                  <a:lnTo>
                    <a:pt x="237580" y="79057"/>
                  </a:lnTo>
                  <a:lnTo>
                    <a:pt x="237682" y="78239"/>
                  </a:lnTo>
                  <a:close/>
                  <a:moveTo>
                    <a:pt x="210580" y="74659"/>
                  </a:moveTo>
                  <a:lnTo>
                    <a:pt x="219068" y="86114"/>
                  </a:lnTo>
                  <a:lnTo>
                    <a:pt x="219068" y="85705"/>
                  </a:lnTo>
                  <a:lnTo>
                    <a:pt x="219989" y="86011"/>
                  </a:lnTo>
                  <a:lnTo>
                    <a:pt x="220398" y="83250"/>
                  </a:lnTo>
                  <a:lnTo>
                    <a:pt x="219273" y="82636"/>
                  </a:lnTo>
                  <a:lnTo>
                    <a:pt x="218966" y="81102"/>
                  </a:lnTo>
                  <a:lnTo>
                    <a:pt x="218352" y="80898"/>
                  </a:lnTo>
                  <a:lnTo>
                    <a:pt x="218148" y="80489"/>
                  </a:lnTo>
                  <a:lnTo>
                    <a:pt x="218455" y="79977"/>
                  </a:lnTo>
                  <a:lnTo>
                    <a:pt x="218045" y="79466"/>
                  </a:lnTo>
                  <a:lnTo>
                    <a:pt x="217330" y="79773"/>
                  </a:lnTo>
                  <a:lnTo>
                    <a:pt x="217739" y="79568"/>
                  </a:lnTo>
                  <a:lnTo>
                    <a:pt x="216102" y="77830"/>
                  </a:lnTo>
                  <a:lnTo>
                    <a:pt x="215795" y="78034"/>
                  </a:lnTo>
                  <a:lnTo>
                    <a:pt x="212625" y="74659"/>
                  </a:lnTo>
                  <a:close/>
                  <a:moveTo>
                    <a:pt x="246170" y="85602"/>
                  </a:moveTo>
                  <a:lnTo>
                    <a:pt x="245864" y="85909"/>
                  </a:lnTo>
                  <a:lnTo>
                    <a:pt x="245761" y="86216"/>
                  </a:lnTo>
                  <a:lnTo>
                    <a:pt x="246273" y="86523"/>
                  </a:lnTo>
                  <a:lnTo>
                    <a:pt x="246375" y="86011"/>
                  </a:lnTo>
                  <a:lnTo>
                    <a:pt x="246170" y="85602"/>
                  </a:lnTo>
                  <a:close/>
                  <a:moveTo>
                    <a:pt x="261818" y="84375"/>
                  </a:moveTo>
                  <a:lnTo>
                    <a:pt x="261716" y="84886"/>
                  </a:lnTo>
                  <a:lnTo>
                    <a:pt x="260693" y="85705"/>
                  </a:lnTo>
                  <a:lnTo>
                    <a:pt x="260386" y="85705"/>
                  </a:lnTo>
                  <a:lnTo>
                    <a:pt x="260284" y="85193"/>
                  </a:lnTo>
                  <a:lnTo>
                    <a:pt x="260080" y="85705"/>
                  </a:lnTo>
                  <a:lnTo>
                    <a:pt x="258648" y="85909"/>
                  </a:lnTo>
                  <a:lnTo>
                    <a:pt x="259773" y="86523"/>
                  </a:lnTo>
                  <a:lnTo>
                    <a:pt x="262125" y="85500"/>
                  </a:lnTo>
                  <a:lnTo>
                    <a:pt x="262023" y="85295"/>
                  </a:lnTo>
                  <a:lnTo>
                    <a:pt x="262227" y="85193"/>
                  </a:lnTo>
                  <a:lnTo>
                    <a:pt x="262432" y="84477"/>
                  </a:lnTo>
                  <a:lnTo>
                    <a:pt x="261818" y="84375"/>
                  </a:lnTo>
                  <a:close/>
                  <a:moveTo>
                    <a:pt x="249239" y="87852"/>
                  </a:moveTo>
                  <a:lnTo>
                    <a:pt x="248727" y="88670"/>
                  </a:lnTo>
                  <a:lnTo>
                    <a:pt x="249648" y="88466"/>
                  </a:lnTo>
                  <a:lnTo>
                    <a:pt x="249239" y="87852"/>
                  </a:lnTo>
                  <a:close/>
                  <a:moveTo>
                    <a:pt x="220500" y="86216"/>
                  </a:moveTo>
                  <a:lnTo>
                    <a:pt x="219682" y="86932"/>
                  </a:lnTo>
                  <a:lnTo>
                    <a:pt x="219784" y="87136"/>
                  </a:lnTo>
                  <a:lnTo>
                    <a:pt x="227250" y="88875"/>
                  </a:lnTo>
                  <a:lnTo>
                    <a:pt x="227761" y="88977"/>
                  </a:lnTo>
                  <a:lnTo>
                    <a:pt x="227761" y="88057"/>
                  </a:lnTo>
                  <a:lnTo>
                    <a:pt x="226330" y="87648"/>
                  </a:lnTo>
                  <a:lnTo>
                    <a:pt x="226125" y="87136"/>
                  </a:lnTo>
                  <a:lnTo>
                    <a:pt x="224591" y="86727"/>
                  </a:lnTo>
                  <a:lnTo>
                    <a:pt x="224284" y="87136"/>
                  </a:lnTo>
                  <a:lnTo>
                    <a:pt x="222648" y="87034"/>
                  </a:lnTo>
                  <a:lnTo>
                    <a:pt x="222239" y="86523"/>
                  </a:lnTo>
                  <a:lnTo>
                    <a:pt x="220500" y="86216"/>
                  </a:lnTo>
                  <a:close/>
                  <a:moveTo>
                    <a:pt x="227761" y="88364"/>
                  </a:moveTo>
                  <a:lnTo>
                    <a:pt x="228273" y="89080"/>
                  </a:lnTo>
                  <a:lnTo>
                    <a:pt x="228886" y="88670"/>
                  </a:lnTo>
                  <a:lnTo>
                    <a:pt x="228375" y="88364"/>
                  </a:lnTo>
                  <a:close/>
                  <a:moveTo>
                    <a:pt x="229398" y="88568"/>
                  </a:moveTo>
                  <a:lnTo>
                    <a:pt x="228989" y="88977"/>
                  </a:lnTo>
                  <a:lnTo>
                    <a:pt x="229705" y="89182"/>
                  </a:lnTo>
                  <a:lnTo>
                    <a:pt x="229807" y="88670"/>
                  </a:lnTo>
                  <a:lnTo>
                    <a:pt x="229398" y="88568"/>
                  </a:lnTo>
                  <a:close/>
                  <a:moveTo>
                    <a:pt x="235432" y="88466"/>
                  </a:moveTo>
                  <a:lnTo>
                    <a:pt x="234920" y="88875"/>
                  </a:lnTo>
                  <a:lnTo>
                    <a:pt x="233182" y="88568"/>
                  </a:lnTo>
                  <a:lnTo>
                    <a:pt x="232670" y="88670"/>
                  </a:lnTo>
                  <a:lnTo>
                    <a:pt x="232670" y="89182"/>
                  </a:lnTo>
                  <a:lnTo>
                    <a:pt x="234716" y="88977"/>
                  </a:lnTo>
                  <a:lnTo>
                    <a:pt x="235330" y="88773"/>
                  </a:lnTo>
                  <a:lnTo>
                    <a:pt x="235534" y="88466"/>
                  </a:lnTo>
                  <a:close/>
                  <a:moveTo>
                    <a:pt x="230932" y="88364"/>
                  </a:moveTo>
                  <a:lnTo>
                    <a:pt x="230727" y="88568"/>
                  </a:lnTo>
                  <a:lnTo>
                    <a:pt x="231034" y="88977"/>
                  </a:lnTo>
                  <a:lnTo>
                    <a:pt x="231034" y="88977"/>
                  </a:lnTo>
                  <a:lnTo>
                    <a:pt x="230420" y="88670"/>
                  </a:lnTo>
                  <a:lnTo>
                    <a:pt x="230011" y="89386"/>
                  </a:lnTo>
                  <a:lnTo>
                    <a:pt x="231341" y="88977"/>
                  </a:lnTo>
                  <a:lnTo>
                    <a:pt x="231750" y="89080"/>
                  </a:lnTo>
                  <a:lnTo>
                    <a:pt x="231648" y="88977"/>
                  </a:lnTo>
                  <a:lnTo>
                    <a:pt x="231750" y="88977"/>
                  </a:lnTo>
                  <a:lnTo>
                    <a:pt x="231648" y="88670"/>
                  </a:lnTo>
                  <a:lnTo>
                    <a:pt x="231239" y="88568"/>
                  </a:lnTo>
                  <a:lnTo>
                    <a:pt x="230932" y="88364"/>
                  </a:lnTo>
                  <a:close/>
                  <a:moveTo>
                    <a:pt x="232670" y="89591"/>
                  </a:moveTo>
                  <a:lnTo>
                    <a:pt x="231750" y="89898"/>
                  </a:lnTo>
                  <a:lnTo>
                    <a:pt x="232670" y="90409"/>
                  </a:lnTo>
                  <a:lnTo>
                    <a:pt x="233284" y="90205"/>
                  </a:lnTo>
                  <a:lnTo>
                    <a:pt x="232670" y="89591"/>
                  </a:lnTo>
                  <a:close/>
                  <a:moveTo>
                    <a:pt x="239420" y="88670"/>
                  </a:moveTo>
                  <a:lnTo>
                    <a:pt x="237989" y="88773"/>
                  </a:lnTo>
                  <a:lnTo>
                    <a:pt x="235943" y="90102"/>
                  </a:lnTo>
                  <a:lnTo>
                    <a:pt x="235943" y="90511"/>
                  </a:lnTo>
                  <a:lnTo>
                    <a:pt x="237068" y="90102"/>
                  </a:lnTo>
                  <a:lnTo>
                    <a:pt x="239420" y="88670"/>
                  </a:lnTo>
                  <a:close/>
                  <a:moveTo>
                    <a:pt x="244636" y="80386"/>
                  </a:moveTo>
                  <a:lnTo>
                    <a:pt x="243205" y="81409"/>
                  </a:lnTo>
                  <a:lnTo>
                    <a:pt x="243920" y="81614"/>
                  </a:lnTo>
                  <a:lnTo>
                    <a:pt x="244125" y="82125"/>
                  </a:lnTo>
                  <a:lnTo>
                    <a:pt x="244432" y="82330"/>
                  </a:lnTo>
                  <a:lnTo>
                    <a:pt x="245761" y="82227"/>
                  </a:lnTo>
                  <a:lnTo>
                    <a:pt x="245557" y="82739"/>
                  </a:lnTo>
                  <a:lnTo>
                    <a:pt x="244023" y="82943"/>
                  </a:lnTo>
                  <a:lnTo>
                    <a:pt x="244534" y="83250"/>
                  </a:lnTo>
                  <a:lnTo>
                    <a:pt x="244739" y="84068"/>
                  </a:lnTo>
                  <a:lnTo>
                    <a:pt x="245659" y="83148"/>
                  </a:lnTo>
                  <a:lnTo>
                    <a:pt x="245761" y="83966"/>
                  </a:lnTo>
                  <a:lnTo>
                    <a:pt x="246580" y="84068"/>
                  </a:lnTo>
                  <a:lnTo>
                    <a:pt x="246784" y="84580"/>
                  </a:lnTo>
                  <a:lnTo>
                    <a:pt x="249648" y="85909"/>
                  </a:lnTo>
                  <a:lnTo>
                    <a:pt x="249443" y="86011"/>
                  </a:lnTo>
                  <a:lnTo>
                    <a:pt x="249648" y="86011"/>
                  </a:lnTo>
                  <a:lnTo>
                    <a:pt x="250261" y="87443"/>
                  </a:lnTo>
                  <a:lnTo>
                    <a:pt x="249852" y="87545"/>
                  </a:lnTo>
                  <a:lnTo>
                    <a:pt x="250057" y="88057"/>
                  </a:lnTo>
                  <a:lnTo>
                    <a:pt x="249852" y="88466"/>
                  </a:lnTo>
                  <a:lnTo>
                    <a:pt x="251080" y="88159"/>
                  </a:lnTo>
                  <a:lnTo>
                    <a:pt x="251080" y="88670"/>
                  </a:lnTo>
                  <a:lnTo>
                    <a:pt x="251693" y="89386"/>
                  </a:lnTo>
                  <a:lnTo>
                    <a:pt x="253534" y="89386"/>
                  </a:lnTo>
                  <a:lnTo>
                    <a:pt x="253841" y="88977"/>
                  </a:lnTo>
                  <a:lnTo>
                    <a:pt x="252920" y="88466"/>
                  </a:lnTo>
                  <a:lnTo>
                    <a:pt x="254455" y="88261"/>
                  </a:lnTo>
                  <a:lnTo>
                    <a:pt x="254455" y="88159"/>
                  </a:lnTo>
                  <a:lnTo>
                    <a:pt x="254557" y="88159"/>
                  </a:lnTo>
                  <a:lnTo>
                    <a:pt x="254250" y="87750"/>
                  </a:lnTo>
                  <a:lnTo>
                    <a:pt x="254864" y="87955"/>
                  </a:lnTo>
                  <a:lnTo>
                    <a:pt x="255375" y="87852"/>
                  </a:lnTo>
                  <a:lnTo>
                    <a:pt x="257625" y="90307"/>
                  </a:lnTo>
                  <a:lnTo>
                    <a:pt x="260080" y="91023"/>
                  </a:lnTo>
                  <a:lnTo>
                    <a:pt x="260080" y="90716"/>
                  </a:lnTo>
                  <a:lnTo>
                    <a:pt x="260489" y="90614"/>
                  </a:lnTo>
                  <a:lnTo>
                    <a:pt x="259670" y="90307"/>
                  </a:lnTo>
                  <a:lnTo>
                    <a:pt x="259670" y="90102"/>
                  </a:lnTo>
                  <a:lnTo>
                    <a:pt x="259159" y="89386"/>
                  </a:lnTo>
                  <a:lnTo>
                    <a:pt x="258648" y="89386"/>
                  </a:lnTo>
                  <a:lnTo>
                    <a:pt x="257318" y="87034"/>
                  </a:lnTo>
                  <a:lnTo>
                    <a:pt x="258136" y="86932"/>
                  </a:lnTo>
                  <a:lnTo>
                    <a:pt x="256500" y="85705"/>
                  </a:lnTo>
                  <a:lnTo>
                    <a:pt x="256398" y="84989"/>
                  </a:lnTo>
                  <a:lnTo>
                    <a:pt x="251898" y="82636"/>
                  </a:lnTo>
                  <a:lnTo>
                    <a:pt x="249545" y="81716"/>
                  </a:lnTo>
                  <a:lnTo>
                    <a:pt x="248727" y="81920"/>
                  </a:lnTo>
                  <a:lnTo>
                    <a:pt x="248727" y="82125"/>
                  </a:lnTo>
                  <a:lnTo>
                    <a:pt x="246989" y="83455"/>
                  </a:lnTo>
                  <a:lnTo>
                    <a:pt x="246375" y="82636"/>
                  </a:lnTo>
                  <a:lnTo>
                    <a:pt x="246273" y="82943"/>
                  </a:lnTo>
                  <a:lnTo>
                    <a:pt x="245864" y="80795"/>
                  </a:lnTo>
                  <a:lnTo>
                    <a:pt x="244636" y="80386"/>
                  </a:lnTo>
                  <a:close/>
                  <a:moveTo>
                    <a:pt x="242693" y="91534"/>
                  </a:moveTo>
                  <a:lnTo>
                    <a:pt x="241977" y="91636"/>
                  </a:lnTo>
                  <a:lnTo>
                    <a:pt x="241977" y="91841"/>
                  </a:lnTo>
                  <a:lnTo>
                    <a:pt x="242386" y="92352"/>
                  </a:lnTo>
                  <a:lnTo>
                    <a:pt x="242693" y="91534"/>
                  </a:lnTo>
                  <a:close/>
                  <a:moveTo>
                    <a:pt x="285750" y="96648"/>
                  </a:moveTo>
                  <a:lnTo>
                    <a:pt x="285545" y="96750"/>
                  </a:lnTo>
                  <a:lnTo>
                    <a:pt x="284420" y="97159"/>
                  </a:lnTo>
                  <a:lnTo>
                    <a:pt x="284216" y="97261"/>
                  </a:lnTo>
                  <a:lnTo>
                    <a:pt x="285239" y="97261"/>
                  </a:lnTo>
                  <a:lnTo>
                    <a:pt x="285750" y="96648"/>
                  </a:lnTo>
                  <a:close/>
                  <a:moveTo>
                    <a:pt x="285648" y="97057"/>
                  </a:moveTo>
                  <a:lnTo>
                    <a:pt x="285239" y="97261"/>
                  </a:lnTo>
                  <a:lnTo>
                    <a:pt x="285545" y="97261"/>
                  </a:lnTo>
                  <a:lnTo>
                    <a:pt x="285648" y="97057"/>
                  </a:lnTo>
                  <a:close/>
                  <a:moveTo>
                    <a:pt x="284011" y="98080"/>
                  </a:moveTo>
                  <a:lnTo>
                    <a:pt x="282886" y="98591"/>
                  </a:lnTo>
                  <a:lnTo>
                    <a:pt x="283807" y="98693"/>
                  </a:lnTo>
                  <a:lnTo>
                    <a:pt x="284114" y="98386"/>
                  </a:lnTo>
                  <a:lnTo>
                    <a:pt x="284011" y="98080"/>
                  </a:lnTo>
                  <a:close/>
                  <a:moveTo>
                    <a:pt x="168852" y="92761"/>
                  </a:moveTo>
                  <a:lnTo>
                    <a:pt x="168136" y="92864"/>
                  </a:lnTo>
                  <a:lnTo>
                    <a:pt x="168136" y="93682"/>
                  </a:lnTo>
                  <a:lnTo>
                    <a:pt x="167318" y="94295"/>
                  </a:lnTo>
                  <a:lnTo>
                    <a:pt x="167318" y="95114"/>
                  </a:lnTo>
                  <a:lnTo>
                    <a:pt x="166807" y="95420"/>
                  </a:lnTo>
                  <a:lnTo>
                    <a:pt x="166705" y="95318"/>
                  </a:lnTo>
                  <a:lnTo>
                    <a:pt x="165886" y="96341"/>
                  </a:lnTo>
                  <a:lnTo>
                    <a:pt x="165375" y="96239"/>
                  </a:lnTo>
                  <a:lnTo>
                    <a:pt x="164966" y="96443"/>
                  </a:lnTo>
                  <a:lnTo>
                    <a:pt x="164761" y="96443"/>
                  </a:lnTo>
                  <a:lnTo>
                    <a:pt x="164045" y="96955"/>
                  </a:lnTo>
                  <a:lnTo>
                    <a:pt x="163330" y="105955"/>
                  </a:lnTo>
                  <a:lnTo>
                    <a:pt x="163943" y="106261"/>
                  </a:lnTo>
                  <a:lnTo>
                    <a:pt x="165477" y="105852"/>
                  </a:lnTo>
                  <a:lnTo>
                    <a:pt x="168750" y="96034"/>
                  </a:lnTo>
                  <a:lnTo>
                    <a:pt x="169159" y="96341"/>
                  </a:lnTo>
                  <a:lnTo>
                    <a:pt x="169364" y="96136"/>
                  </a:lnTo>
                  <a:lnTo>
                    <a:pt x="168852" y="92761"/>
                  </a:lnTo>
                  <a:close/>
                  <a:moveTo>
                    <a:pt x="79364" y="112500"/>
                  </a:moveTo>
                  <a:lnTo>
                    <a:pt x="79057" y="112807"/>
                  </a:lnTo>
                  <a:lnTo>
                    <a:pt x="79057" y="113011"/>
                  </a:lnTo>
                  <a:lnTo>
                    <a:pt x="79364" y="112500"/>
                  </a:lnTo>
                  <a:close/>
                  <a:moveTo>
                    <a:pt x="185114" y="3784"/>
                  </a:moveTo>
                  <a:lnTo>
                    <a:pt x="184091" y="4398"/>
                  </a:lnTo>
                  <a:lnTo>
                    <a:pt x="184909" y="4705"/>
                  </a:lnTo>
                  <a:lnTo>
                    <a:pt x="183273" y="4705"/>
                  </a:lnTo>
                  <a:lnTo>
                    <a:pt x="183989" y="5011"/>
                  </a:lnTo>
                  <a:lnTo>
                    <a:pt x="184193" y="5318"/>
                  </a:lnTo>
                  <a:lnTo>
                    <a:pt x="184193" y="5318"/>
                  </a:lnTo>
                  <a:lnTo>
                    <a:pt x="183784" y="5011"/>
                  </a:lnTo>
                  <a:lnTo>
                    <a:pt x="180102" y="5114"/>
                  </a:lnTo>
                  <a:lnTo>
                    <a:pt x="180920" y="5216"/>
                  </a:lnTo>
                  <a:lnTo>
                    <a:pt x="177341" y="5727"/>
                  </a:lnTo>
                  <a:lnTo>
                    <a:pt x="177545" y="5932"/>
                  </a:lnTo>
                  <a:lnTo>
                    <a:pt x="177341" y="6239"/>
                  </a:lnTo>
                  <a:lnTo>
                    <a:pt x="176830" y="6136"/>
                  </a:lnTo>
                  <a:lnTo>
                    <a:pt x="177955" y="6443"/>
                  </a:lnTo>
                  <a:lnTo>
                    <a:pt x="177239" y="6443"/>
                  </a:lnTo>
                  <a:lnTo>
                    <a:pt x="178568" y="6852"/>
                  </a:lnTo>
                  <a:lnTo>
                    <a:pt x="178057" y="7057"/>
                  </a:lnTo>
                  <a:lnTo>
                    <a:pt x="178261" y="6852"/>
                  </a:lnTo>
                  <a:lnTo>
                    <a:pt x="178261" y="6852"/>
                  </a:lnTo>
                  <a:lnTo>
                    <a:pt x="174477" y="7057"/>
                  </a:lnTo>
                  <a:lnTo>
                    <a:pt x="174682" y="7466"/>
                  </a:lnTo>
                  <a:lnTo>
                    <a:pt x="174989" y="7568"/>
                  </a:lnTo>
                  <a:lnTo>
                    <a:pt x="175091" y="7773"/>
                  </a:lnTo>
                  <a:lnTo>
                    <a:pt x="177648" y="8795"/>
                  </a:lnTo>
                  <a:lnTo>
                    <a:pt x="177852" y="9205"/>
                  </a:lnTo>
                  <a:lnTo>
                    <a:pt x="178261" y="9511"/>
                  </a:lnTo>
                  <a:lnTo>
                    <a:pt x="178169" y="9789"/>
                  </a:lnTo>
                  <a:lnTo>
                    <a:pt x="177852" y="9409"/>
                  </a:lnTo>
                  <a:lnTo>
                    <a:pt x="177545" y="9716"/>
                  </a:lnTo>
                  <a:lnTo>
                    <a:pt x="177034" y="8591"/>
                  </a:lnTo>
                  <a:lnTo>
                    <a:pt x="173352" y="8182"/>
                  </a:lnTo>
                  <a:lnTo>
                    <a:pt x="173352" y="8182"/>
                  </a:lnTo>
                  <a:lnTo>
                    <a:pt x="173966" y="8489"/>
                  </a:lnTo>
                  <a:lnTo>
                    <a:pt x="172636" y="8489"/>
                  </a:lnTo>
                  <a:lnTo>
                    <a:pt x="175193" y="9205"/>
                  </a:lnTo>
                  <a:lnTo>
                    <a:pt x="175193" y="9205"/>
                  </a:lnTo>
                  <a:lnTo>
                    <a:pt x="172432" y="8898"/>
                  </a:lnTo>
                  <a:lnTo>
                    <a:pt x="172432" y="8693"/>
                  </a:lnTo>
                  <a:lnTo>
                    <a:pt x="172227" y="8591"/>
                  </a:lnTo>
                  <a:lnTo>
                    <a:pt x="172227" y="8182"/>
                  </a:lnTo>
                  <a:lnTo>
                    <a:pt x="171307" y="7670"/>
                  </a:lnTo>
                  <a:lnTo>
                    <a:pt x="171307" y="7670"/>
                  </a:lnTo>
                  <a:lnTo>
                    <a:pt x="171716" y="8284"/>
                  </a:lnTo>
                  <a:lnTo>
                    <a:pt x="171102" y="8898"/>
                  </a:lnTo>
                  <a:lnTo>
                    <a:pt x="172227" y="9511"/>
                  </a:lnTo>
                  <a:lnTo>
                    <a:pt x="172330" y="10330"/>
                  </a:lnTo>
                  <a:lnTo>
                    <a:pt x="174886" y="11148"/>
                  </a:lnTo>
                  <a:lnTo>
                    <a:pt x="173966" y="11045"/>
                  </a:lnTo>
                  <a:lnTo>
                    <a:pt x="174170" y="12068"/>
                  </a:lnTo>
                  <a:lnTo>
                    <a:pt x="173966" y="12375"/>
                  </a:lnTo>
                  <a:lnTo>
                    <a:pt x="173966" y="12580"/>
                  </a:lnTo>
                  <a:lnTo>
                    <a:pt x="173250" y="13398"/>
                  </a:lnTo>
                  <a:lnTo>
                    <a:pt x="170898" y="12886"/>
                  </a:lnTo>
                  <a:lnTo>
                    <a:pt x="172023" y="12886"/>
                  </a:lnTo>
                  <a:lnTo>
                    <a:pt x="172125" y="13091"/>
                  </a:lnTo>
                  <a:lnTo>
                    <a:pt x="172636" y="12989"/>
                  </a:lnTo>
                  <a:lnTo>
                    <a:pt x="172330" y="12784"/>
                  </a:lnTo>
                  <a:lnTo>
                    <a:pt x="173045" y="11761"/>
                  </a:lnTo>
                  <a:lnTo>
                    <a:pt x="173045" y="11352"/>
                  </a:lnTo>
                  <a:lnTo>
                    <a:pt x="172330" y="11045"/>
                  </a:lnTo>
                  <a:lnTo>
                    <a:pt x="171307" y="9920"/>
                  </a:lnTo>
                  <a:lnTo>
                    <a:pt x="171307" y="9716"/>
                  </a:lnTo>
                  <a:lnTo>
                    <a:pt x="171102" y="9307"/>
                  </a:lnTo>
                  <a:lnTo>
                    <a:pt x="170284" y="8898"/>
                  </a:lnTo>
                  <a:lnTo>
                    <a:pt x="170182" y="7875"/>
                  </a:lnTo>
                  <a:lnTo>
                    <a:pt x="168545" y="7670"/>
                  </a:lnTo>
                  <a:lnTo>
                    <a:pt x="167727" y="8080"/>
                  </a:lnTo>
                  <a:lnTo>
                    <a:pt x="167625" y="8795"/>
                  </a:lnTo>
                  <a:lnTo>
                    <a:pt x="167114" y="9205"/>
                  </a:lnTo>
                  <a:lnTo>
                    <a:pt x="167727" y="9409"/>
                  </a:lnTo>
                  <a:lnTo>
                    <a:pt x="168034" y="10432"/>
                  </a:lnTo>
                  <a:lnTo>
                    <a:pt x="169875" y="10943"/>
                  </a:lnTo>
                  <a:lnTo>
                    <a:pt x="169568" y="11557"/>
                  </a:lnTo>
                  <a:lnTo>
                    <a:pt x="164148" y="10227"/>
                  </a:lnTo>
                  <a:lnTo>
                    <a:pt x="163636" y="10432"/>
                  </a:lnTo>
                  <a:lnTo>
                    <a:pt x="164352" y="10841"/>
                  </a:lnTo>
                  <a:lnTo>
                    <a:pt x="163841" y="11250"/>
                  </a:lnTo>
                  <a:lnTo>
                    <a:pt x="159648" y="11557"/>
                  </a:lnTo>
                  <a:lnTo>
                    <a:pt x="159648" y="11557"/>
                  </a:lnTo>
                  <a:lnTo>
                    <a:pt x="159955" y="11455"/>
                  </a:lnTo>
                  <a:lnTo>
                    <a:pt x="159852" y="11045"/>
                  </a:lnTo>
                  <a:lnTo>
                    <a:pt x="159750" y="11045"/>
                  </a:lnTo>
                  <a:lnTo>
                    <a:pt x="158830" y="11250"/>
                  </a:lnTo>
                  <a:lnTo>
                    <a:pt x="159136" y="11352"/>
                  </a:lnTo>
                  <a:lnTo>
                    <a:pt x="158830" y="11455"/>
                  </a:lnTo>
                  <a:lnTo>
                    <a:pt x="158625" y="11352"/>
                  </a:lnTo>
                  <a:lnTo>
                    <a:pt x="156682" y="11966"/>
                  </a:lnTo>
                  <a:lnTo>
                    <a:pt x="156886" y="12068"/>
                  </a:lnTo>
                  <a:lnTo>
                    <a:pt x="155250" y="12886"/>
                  </a:lnTo>
                  <a:lnTo>
                    <a:pt x="154330" y="12273"/>
                  </a:lnTo>
                  <a:lnTo>
                    <a:pt x="155352" y="11966"/>
                  </a:lnTo>
                  <a:lnTo>
                    <a:pt x="152898" y="11250"/>
                  </a:lnTo>
                  <a:lnTo>
                    <a:pt x="153614" y="11659"/>
                  </a:lnTo>
                  <a:lnTo>
                    <a:pt x="153614" y="12375"/>
                  </a:lnTo>
                  <a:lnTo>
                    <a:pt x="154227" y="12784"/>
                  </a:lnTo>
                  <a:lnTo>
                    <a:pt x="154227" y="13602"/>
                  </a:lnTo>
                  <a:lnTo>
                    <a:pt x="152795" y="13193"/>
                  </a:lnTo>
                  <a:lnTo>
                    <a:pt x="151466" y="14011"/>
                  </a:lnTo>
                  <a:lnTo>
                    <a:pt x="152080" y="14727"/>
                  </a:lnTo>
                  <a:lnTo>
                    <a:pt x="151568" y="14932"/>
                  </a:lnTo>
                  <a:lnTo>
                    <a:pt x="149625" y="14318"/>
                  </a:lnTo>
                  <a:lnTo>
                    <a:pt x="149420" y="14523"/>
                  </a:lnTo>
                  <a:lnTo>
                    <a:pt x="150545" y="15239"/>
                  </a:lnTo>
                  <a:lnTo>
                    <a:pt x="150341" y="15545"/>
                  </a:lnTo>
                  <a:lnTo>
                    <a:pt x="146864" y="13295"/>
                  </a:lnTo>
                  <a:lnTo>
                    <a:pt x="147068" y="13193"/>
                  </a:lnTo>
                  <a:lnTo>
                    <a:pt x="145636" y="12580"/>
                  </a:lnTo>
                  <a:lnTo>
                    <a:pt x="151057" y="13398"/>
                  </a:lnTo>
                  <a:lnTo>
                    <a:pt x="151977" y="12886"/>
                  </a:lnTo>
                  <a:lnTo>
                    <a:pt x="151875" y="12375"/>
                  </a:lnTo>
                  <a:lnTo>
                    <a:pt x="150648" y="11659"/>
                  </a:lnTo>
                  <a:lnTo>
                    <a:pt x="150750" y="11761"/>
                  </a:lnTo>
                  <a:lnTo>
                    <a:pt x="150750" y="11761"/>
                  </a:lnTo>
                  <a:lnTo>
                    <a:pt x="146455" y="10636"/>
                  </a:lnTo>
                  <a:lnTo>
                    <a:pt x="146045" y="10841"/>
                  </a:lnTo>
                  <a:lnTo>
                    <a:pt x="145841" y="10636"/>
                  </a:lnTo>
                  <a:lnTo>
                    <a:pt x="145841" y="10534"/>
                  </a:lnTo>
                  <a:lnTo>
                    <a:pt x="145227" y="10432"/>
                  </a:lnTo>
                  <a:lnTo>
                    <a:pt x="145739" y="10330"/>
                  </a:lnTo>
                  <a:lnTo>
                    <a:pt x="145023" y="10125"/>
                  </a:lnTo>
                  <a:lnTo>
                    <a:pt x="145023" y="10125"/>
                  </a:lnTo>
                  <a:lnTo>
                    <a:pt x="145125" y="10227"/>
                  </a:lnTo>
                  <a:lnTo>
                    <a:pt x="143591" y="10330"/>
                  </a:lnTo>
                  <a:lnTo>
                    <a:pt x="143489" y="10125"/>
                  </a:lnTo>
                  <a:lnTo>
                    <a:pt x="142875" y="9920"/>
                  </a:lnTo>
                  <a:lnTo>
                    <a:pt x="144102" y="9920"/>
                  </a:lnTo>
                  <a:lnTo>
                    <a:pt x="143080" y="9409"/>
                  </a:lnTo>
                  <a:lnTo>
                    <a:pt x="142466" y="9920"/>
                  </a:lnTo>
                  <a:lnTo>
                    <a:pt x="141955" y="9409"/>
                  </a:lnTo>
                  <a:lnTo>
                    <a:pt x="141443" y="9716"/>
                  </a:lnTo>
                  <a:lnTo>
                    <a:pt x="141341" y="9511"/>
                  </a:lnTo>
                  <a:lnTo>
                    <a:pt x="141136" y="9409"/>
                  </a:lnTo>
                  <a:lnTo>
                    <a:pt x="140727" y="9920"/>
                  </a:lnTo>
                  <a:lnTo>
                    <a:pt x="140830" y="9409"/>
                  </a:lnTo>
                  <a:lnTo>
                    <a:pt x="140318" y="9307"/>
                  </a:lnTo>
                  <a:lnTo>
                    <a:pt x="139398" y="10023"/>
                  </a:lnTo>
                  <a:lnTo>
                    <a:pt x="138886" y="9716"/>
                  </a:lnTo>
                  <a:lnTo>
                    <a:pt x="138068" y="9920"/>
                  </a:lnTo>
                  <a:lnTo>
                    <a:pt x="138477" y="10227"/>
                  </a:lnTo>
                  <a:lnTo>
                    <a:pt x="137864" y="10125"/>
                  </a:lnTo>
                  <a:lnTo>
                    <a:pt x="137557" y="10330"/>
                  </a:lnTo>
                  <a:lnTo>
                    <a:pt x="137761" y="10534"/>
                  </a:lnTo>
                  <a:lnTo>
                    <a:pt x="137352" y="10636"/>
                  </a:lnTo>
                  <a:lnTo>
                    <a:pt x="137352" y="10125"/>
                  </a:lnTo>
                  <a:lnTo>
                    <a:pt x="137045" y="10534"/>
                  </a:lnTo>
                  <a:lnTo>
                    <a:pt x="136330" y="10534"/>
                  </a:lnTo>
                  <a:lnTo>
                    <a:pt x="136636" y="10636"/>
                  </a:lnTo>
                  <a:lnTo>
                    <a:pt x="136125" y="10636"/>
                  </a:lnTo>
                  <a:lnTo>
                    <a:pt x="136125" y="10841"/>
                  </a:lnTo>
                  <a:lnTo>
                    <a:pt x="135818" y="10841"/>
                  </a:lnTo>
                  <a:lnTo>
                    <a:pt x="135716" y="11045"/>
                  </a:lnTo>
                  <a:lnTo>
                    <a:pt x="135102" y="11352"/>
                  </a:lnTo>
                  <a:lnTo>
                    <a:pt x="135818" y="11455"/>
                  </a:lnTo>
                  <a:lnTo>
                    <a:pt x="135307" y="11455"/>
                  </a:lnTo>
                  <a:lnTo>
                    <a:pt x="135102" y="11761"/>
                  </a:lnTo>
                  <a:lnTo>
                    <a:pt x="135102" y="11966"/>
                  </a:lnTo>
                  <a:lnTo>
                    <a:pt x="134795" y="11659"/>
                  </a:lnTo>
                  <a:lnTo>
                    <a:pt x="134386" y="11761"/>
                  </a:lnTo>
                  <a:lnTo>
                    <a:pt x="134591" y="11864"/>
                  </a:lnTo>
                  <a:lnTo>
                    <a:pt x="134080" y="12068"/>
                  </a:lnTo>
                  <a:lnTo>
                    <a:pt x="134386" y="12068"/>
                  </a:lnTo>
                  <a:lnTo>
                    <a:pt x="134693" y="12273"/>
                  </a:lnTo>
                  <a:lnTo>
                    <a:pt x="134693" y="12375"/>
                  </a:lnTo>
                  <a:lnTo>
                    <a:pt x="133875" y="12477"/>
                  </a:lnTo>
                  <a:lnTo>
                    <a:pt x="134591" y="12477"/>
                  </a:lnTo>
                  <a:lnTo>
                    <a:pt x="133364" y="12784"/>
                  </a:lnTo>
                  <a:lnTo>
                    <a:pt x="133568" y="12886"/>
                  </a:lnTo>
                  <a:lnTo>
                    <a:pt x="133057" y="13091"/>
                  </a:lnTo>
                  <a:lnTo>
                    <a:pt x="133670" y="13295"/>
                  </a:lnTo>
                  <a:lnTo>
                    <a:pt x="132852" y="13500"/>
                  </a:lnTo>
                  <a:lnTo>
                    <a:pt x="133057" y="13602"/>
                  </a:lnTo>
                  <a:lnTo>
                    <a:pt x="133057" y="14216"/>
                  </a:lnTo>
                  <a:lnTo>
                    <a:pt x="132750" y="14420"/>
                  </a:lnTo>
                  <a:lnTo>
                    <a:pt x="132545" y="14318"/>
                  </a:lnTo>
                  <a:lnTo>
                    <a:pt x="131932" y="14727"/>
                  </a:lnTo>
                  <a:lnTo>
                    <a:pt x="132239" y="14625"/>
                  </a:lnTo>
                  <a:lnTo>
                    <a:pt x="130909" y="15750"/>
                  </a:lnTo>
                  <a:lnTo>
                    <a:pt x="131114" y="15852"/>
                  </a:lnTo>
                  <a:lnTo>
                    <a:pt x="131830" y="15545"/>
                  </a:lnTo>
                  <a:lnTo>
                    <a:pt x="131727" y="15443"/>
                  </a:lnTo>
                  <a:lnTo>
                    <a:pt x="132136" y="15443"/>
                  </a:lnTo>
                  <a:lnTo>
                    <a:pt x="131932" y="15545"/>
                  </a:lnTo>
                  <a:lnTo>
                    <a:pt x="132136" y="15545"/>
                  </a:lnTo>
                  <a:lnTo>
                    <a:pt x="131727" y="15852"/>
                  </a:lnTo>
                  <a:lnTo>
                    <a:pt x="130091" y="15955"/>
                  </a:lnTo>
                  <a:lnTo>
                    <a:pt x="129886" y="16057"/>
                  </a:lnTo>
                  <a:lnTo>
                    <a:pt x="130193" y="16466"/>
                  </a:lnTo>
                  <a:lnTo>
                    <a:pt x="128864" y="16568"/>
                  </a:lnTo>
                  <a:lnTo>
                    <a:pt x="129886" y="16568"/>
                  </a:lnTo>
                  <a:lnTo>
                    <a:pt x="128785" y="16804"/>
                  </a:lnTo>
                  <a:lnTo>
                    <a:pt x="128785" y="16804"/>
                  </a:lnTo>
                  <a:lnTo>
                    <a:pt x="127841" y="17182"/>
                  </a:lnTo>
                  <a:lnTo>
                    <a:pt x="128966" y="17386"/>
                  </a:lnTo>
                  <a:lnTo>
                    <a:pt x="127739" y="17386"/>
                  </a:lnTo>
                  <a:lnTo>
                    <a:pt x="128045" y="18102"/>
                  </a:lnTo>
                  <a:lnTo>
                    <a:pt x="129477" y="17795"/>
                  </a:lnTo>
                  <a:lnTo>
                    <a:pt x="129580" y="18000"/>
                  </a:lnTo>
                  <a:lnTo>
                    <a:pt x="129273" y="18205"/>
                  </a:lnTo>
                  <a:lnTo>
                    <a:pt x="127739" y="18307"/>
                  </a:lnTo>
                  <a:lnTo>
                    <a:pt x="128250" y="18511"/>
                  </a:lnTo>
                  <a:lnTo>
                    <a:pt x="127943" y="18818"/>
                  </a:lnTo>
                  <a:lnTo>
                    <a:pt x="128250" y="19023"/>
                  </a:lnTo>
                  <a:lnTo>
                    <a:pt x="127943" y="19227"/>
                  </a:lnTo>
                  <a:lnTo>
                    <a:pt x="128045" y="19330"/>
                  </a:lnTo>
                  <a:lnTo>
                    <a:pt x="129170" y="18614"/>
                  </a:lnTo>
                  <a:lnTo>
                    <a:pt x="128864" y="19023"/>
                  </a:lnTo>
                  <a:lnTo>
                    <a:pt x="128557" y="19023"/>
                  </a:lnTo>
                  <a:lnTo>
                    <a:pt x="128659" y="19330"/>
                  </a:lnTo>
                  <a:lnTo>
                    <a:pt x="127943" y="19841"/>
                  </a:lnTo>
                  <a:lnTo>
                    <a:pt x="128864" y="19534"/>
                  </a:lnTo>
                  <a:lnTo>
                    <a:pt x="128557" y="19841"/>
                  </a:lnTo>
                  <a:lnTo>
                    <a:pt x="128864" y="20045"/>
                  </a:lnTo>
                  <a:lnTo>
                    <a:pt x="128250" y="20352"/>
                  </a:lnTo>
                  <a:lnTo>
                    <a:pt x="129068" y="20761"/>
                  </a:lnTo>
                  <a:lnTo>
                    <a:pt x="128966" y="20864"/>
                  </a:lnTo>
                  <a:lnTo>
                    <a:pt x="131011" y="20148"/>
                  </a:lnTo>
                  <a:lnTo>
                    <a:pt x="131114" y="19943"/>
                  </a:lnTo>
                  <a:lnTo>
                    <a:pt x="131727" y="19841"/>
                  </a:lnTo>
                  <a:lnTo>
                    <a:pt x="131727" y="19534"/>
                  </a:lnTo>
                  <a:lnTo>
                    <a:pt x="131830" y="19330"/>
                  </a:lnTo>
                  <a:lnTo>
                    <a:pt x="132034" y="19841"/>
                  </a:lnTo>
                  <a:lnTo>
                    <a:pt x="132443" y="20045"/>
                  </a:lnTo>
                  <a:lnTo>
                    <a:pt x="132443" y="20659"/>
                  </a:lnTo>
                  <a:lnTo>
                    <a:pt x="133670" y="22295"/>
                  </a:lnTo>
                  <a:lnTo>
                    <a:pt x="133670" y="22500"/>
                  </a:lnTo>
                  <a:lnTo>
                    <a:pt x="133773" y="22705"/>
                  </a:lnTo>
                  <a:lnTo>
                    <a:pt x="133466" y="22705"/>
                  </a:lnTo>
                  <a:lnTo>
                    <a:pt x="133875" y="23523"/>
                  </a:lnTo>
                  <a:lnTo>
                    <a:pt x="135000" y="23318"/>
                  </a:lnTo>
                  <a:lnTo>
                    <a:pt x="135205" y="22909"/>
                  </a:lnTo>
                  <a:lnTo>
                    <a:pt x="136023" y="22807"/>
                  </a:lnTo>
                  <a:lnTo>
                    <a:pt x="136432" y="20557"/>
                  </a:lnTo>
                  <a:lnTo>
                    <a:pt x="136636" y="20557"/>
                  </a:lnTo>
                  <a:lnTo>
                    <a:pt x="136023" y="20455"/>
                  </a:lnTo>
                  <a:lnTo>
                    <a:pt x="137761" y="19739"/>
                  </a:lnTo>
                  <a:lnTo>
                    <a:pt x="137250" y="19739"/>
                  </a:lnTo>
                  <a:lnTo>
                    <a:pt x="137966" y="19227"/>
                  </a:lnTo>
                  <a:lnTo>
                    <a:pt x="136636" y="18307"/>
                  </a:lnTo>
                  <a:lnTo>
                    <a:pt x="136432" y="17489"/>
                  </a:lnTo>
                  <a:lnTo>
                    <a:pt x="136636" y="17591"/>
                  </a:lnTo>
                  <a:lnTo>
                    <a:pt x="136636" y="17080"/>
                  </a:lnTo>
                  <a:lnTo>
                    <a:pt x="136432" y="16773"/>
                  </a:lnTo>
                  <a:lnTo>
                    <a:pt x="136943" y="16670"/>
                  </a:lnTo>
                  <a:lnTo>
                    <a:pt x="136841" y="16670"/>
                  </a:lnTo>
                  <a:lnTo>
                    <a:pt x="136739" y="16466"/>
                  </a:lnTo>
                  <a:lnTo>
                    <a:pt x="137148" y="16364"/>
                  </a:lnTo>
                  <a:lnTo>
                    <a:pt x="137045" y="16364"/>
                  </a:lnTo>
                  <a:lnTo>
                    <a:pt x="137455" y="16159"/>
                  </a:lnTo>
                  <a:lnTo>
                    <a:pt x="137352" y="16057"/>
                  </a:lnTo>
                  <a:lnTo>
                    <a:pt x="137864" y="15955"/>
                  </a:lnTo>
                  <a:lnTo>
                    <a:pt x="137864" y="15852"/>
                  </a:lnTo>
                  <a:lnTo>
                    <a:pt x="139091" y="15034"/>
                  </a:lnTo>
                  <a:lnTo>
                    <a:pt x="138784" y="14625"/>
                  </a:lnTo>
                  <a:lnTo>
                    <a:pt x="138886" y="14216"/>
                  </a:lnTo>
                  <a:lnTo>
                    <a:pt x="138989" y="14216"/>
                  </a:lnTo>
                  <a:lnTo>
                    <a:pt x="139193" y="14011"/>
                  </a:lnTo>
                  <a:lnTo>
                    <a:pt x="139398" y="14011"/>
                  </a:lnTo>
                  <a:lnTo>
                    <a:pt x="139295" y="13909"/>
                  </a:lnTo>
                  <a:lnTo>
                    <a:pt x="141034" y="13705"/>
                  </a:lnTo>
                  <a:lnTo>
                    <a:pt x="141545" y="14011"/>
                  </a:lnTo>
                  <a:lnTo>
                    <a:pt x="141648" y="14625"/>
                  </a:lnTo>
                  <a:lnTo>
                    <a:pt x="139807" y="15852"/>
                  </a:lnTo>
                  <a:lnTo>
                    <a:pt x="139807" y="15955"/>
                  </a:lnTo>
                  <a:lnTo>
                    <a:pt x="139295" y="16159"/>
                  </a:lnTo>
                  <a:lnTo>
                    <a:pt x="139602" y="18511"/>
                  </a:lnTo>
                  <a:lnTo>
                    <a:pt x="140523" y="18716"/>
                  </a:lnTo>
                  <a:lnTo>
                    <a:pt x="140523" y="18920"/>
                  </a:lnTo>
                  <a:lnTo>
                    <a:pt x="140727" y="18920"/>
                  </a:lnTo>
                  <a:lnTo>
                    <a:pt x="140830" y="19330"/>
                  </a:lnTo>
                  <a:lnTo>
                    <a:pt x="142977" y="18818"/>
                  </a:lnTo>
                  <a:lnTo>
                    <a:pt x="142875" y="18716"/>
                  </a:lnTo>
                  <a:lnTo>
                    <a:pt x="143386" y="18511"/>
                  </a:lnTo>
                  <a:lnTo>
                    <a:pt x="143284" y="18716"/>
                  </a:lnTo>
                  <a:lnTo>
                    <a:pt x="144731" y="18619"/>
                  </a:lnTo>
                  <a:lnTo>
                    <a:pt x="144731" y="18619"/>
                  </a:lnTo>
                  <a:lnTo>
                    <a:pt x="146045" y="19125"/>
                  </a:lnTo>
                  <a:lnTo>
                    <a:pt x="144920" y="19227"/>
                  </a:lnTo>
                  <a:lnTo>
                    <a:pt x="144818" y="19432"/>
                  </a:lnTo>
                  <a:lnTo>
                    <a:pt x="144614" y="19330"/>
                  </a:lnTo>
                  <a:lnTo>
                    <a:pt x="144511" y="19636"/>
                  </a:lnTo>
                  <a:lnTo>
                    <a:pt x="141750" y="19739"/>
                  </a:lnTo>
                  <a:lnTo>
                    <a:pt x="141341" y="20045"/>
                  </a:lnTo>
                  <a:lnTo>
                    <a:pt x="142261" y="20864"/>
                  </a:lnTo>
                  <a:lnTo>
                    <a:pt x="142261" y="21784"/>
                  </a:lnTo>
                  <a:lnTo>
                    <a:pt x="140318" y="21375"/>
                  </a:lnTo>
                  <a:lnTo>
                    <a:pt x="139909" y="22398"/>
                  </a:lnTo>
                  <a:lnTo>
                    <a:pt x="140011" y="23318"/>
                  </a:lnTo>
                  <a:lnTo>
                    <a:pt x="140114" y="23932"/>
                  </a:lnTo>
                  <a:lnTo>
                    <a:pt x="139807" y="23932"/>
                  </a:lnTo>
                  <a:lnTo>
                    <a:pt x="140011" y="23318"/>
                  </a:lnTo>
                  <a:lnTo>
                    <a:pt x="138886" y="24545"/>
                  </a:lnTo>
                  <a:lnTo>
                    <a:pt x="138375" y="24239"/>
                  </a:lnTo>
                  <a:lnTo>
                    <a:pt x="134693" y="24750"/>
                  </a:lnTo>
                  <a:lnTo>
                    <a:pt x="135307" y="25261"/>
                  </a:lnTo>
                  <a:lnTo>
                    <a:pt x="134795" y="25057"/>
                  </a:lnTo>
                  <a:lnTo>
                    <a:pt x="134693" y="24750"/>
                  </a:lnTo>
                  <a:lnTo>
                    <a:pt x="133773" y="24443"/>
                  </a:lnTo>
                  <a:lnTo>
                    <a:pt x="132852" y="24955"/>
                  </a:lnTo>
                  <a:lnTo>
                    <a:pt x="131625" y="24443"/>
                  </a:lnTo>
                  <a:lnTo>
                    <a:pt x="131625" y="24136"/>
                  </a:lnTo>
                  <a:lnTo>
                    <a:pt x="131318" y="23830"/>
                  </a:lnTo>
                  <a:lnTo>
                    <a:pt x="131420" y="23420"/>
                  </a:lnTo>
                  <a:lnTo>
                    <a:pt x="131727" y="23216"/>
                  </a:lnTo>
                  <a:lnTo>
                    <a:pt x="131625" y="23114"/>
                  </a:lnTo>
                  <a:lnTo>
                    <a:pt x="132341" y="22500"/>
                  </a:lnTo>
                  <a:lnTo>
                    <a:pt x="131932" y="22398"/>
                  </a:lnTo>
                  <a:lnTo>
                    <a:pt x="132034" y="21273"/>
                  </a:lnTo>
                  <a:lnTo>
                    <a:pt x="132034" y="21273"/>
                  </a:lnTo>
                  <a:lnTo>
                    <a:pt x="130602" y="21886"/>
                  </a:lnTo>
                  <a:lnTo>
                    <a:pt x="130602" y="22193"/>
                  </a:lnTo>
                  <a:lnTo>
                    <a:pt x="131011" y="22295"/>
                  </a:lnTo>
                  <a:lnTo>
                    <a:pt x="130705" y="22398"/>
                  </a:lnTo>
                  <a:lnTo>
                    <a:pt x="130295" y="22398"/>
                  </a:lnTo>
                  <a:lnTo>
                    <a:pt x="130295" y="23318"/>
                  </a:lnTo>
                  <a:lnTo>
                    <a:pt x="130909" y="24341"/>
                  </a:lnTo>
                  <a:lnTo>
                    <a:pt x="130807" y="24545"/>
                  </a:lnTo>
                  <a:lnTo>
                    <a:pt x="131625" y="25261"/>
                  </a:lnTo>
                  <a:lnTo>
                    <a:pt x="131011" y="25057"/>
                  </a:lnTo>
                  <a:lnTo>
                    <a:pt x="130705" y="25466"/>
                  </a:lnTo>
                  <a:lnTo>
                    <a:pt x="128864" y="25466"/>
                  </a:lnTo>
                  <a:lnTo>
                    <a:pt x="127739" y="26080"/>
                  </a:lnTo>
                  <a:lnTo>
                    <a:pt x="127432" y="27205"/>
                  </a:lnTo>
                  <a:lnTo>
                    <a:pt x="127227" y="27205"/>
                  </a:lnTo>
                  <a:lnTo>
                    <a:pt x="127534" y="27409"/>
                  </a:lnTo>
                  <a:lnTo>
                    <a:pt x="127534" y="27409"/>
                  </a:lnTo>
                  <a:lnTo>
                    <a:pt x="126818" y="27307"/>
                  </a:lnTo>
                  <a:lnTo>
                    <a:pt x="126818" y="27307"/>
                  </a:lnTo>
                  <a:lnTo>
                    <a:pt x="127432" y="27409"/>
                  </a:lnTo>
                  <a:lnTo>
                    <a:pt x="125386" y="28023"/>
                  </a:lnTo>
                  <a:lnTo>
                    <a:pt x="124977" y="28841"/>
                  </a:lnTo>
                  <a:lnTo>
                    <a:pt x="124261" y="29148"/>
                  </a:lnTo>
                  <a:lnTo>
                    <a:pt x="124466" y="29352"/>
                  </a:lnTo>
                  <a:lnTo>
                    <a:pt x="123239" y="29455"/>
                  </a:lnTo>
                  <a:lnTo>
                    <a:pt x="123136" y="29148"/>
                  </a:lnTo>
                  <a:lnTo>
                    <a:pt x="122727" y="29352"/>
                  </a:lnTo>
                  <a:lnTo>
                    <a:pt x="123034" y="30170"/>
                  </a:lnTo>
                  <a:lnTo>
                    <a:pt x="120375" y="30375"/>
                  </a:lnTo>
                  <a:lnTo>
                    <a:pt x="120784" y="30477"/>
                  </a:lnTo>
                  <a:lnTo>
                    <a:pt x="120477" y="30580"/>
                  </a:lnTo>
                  <a:lnTo>
                    <a:pt x="120682" y="30682"/>
                  </a:lnTo>
                  <a:lnTo>
                    <a:pt x="120375" y="30784"/>
                  </a:lnTo>
                  <a:lnTo>
                    <a:pt x="122011" y="31193"/>
                  </a:lnTo>
                  <a:lnTo>
                    <a:pt x="121909" y="31295"/>
                  </a:lnTo>
                  <a:lnTo>
                    <a:pt x="122114" y="31295"/>
                  </a:lnTo>
                  <a:lnTo>
                    <a:pt x="122114" y="31398"/>
                  </a:lnTo>
                  <a:lnTo>
                    <a:pt x="122727" y="31602"/>
                  </a:lnTo>
                  <a:lnTo>
                    <a:pt x="122420" y="31705"/>
                  </a:lnTo>
                  <a:lnTo>
                    <a:pt x="122523" y="32114"/>
                  </a:lnTo>
                  <a:lnTo>
                    <a:pt x="123239" y="32523"/>
                  </a:lnTo>
                  <a:lnTo>
                    <a:pt x="123341" y="33136"/>
                  </a:lnTo>
                  <a:lnTo>
                    <a:pt x="123136" y="33034"/>
                  </a:lnTo>
                  <a:lnTo>
                    <a:pt x="123750" y="33852"/>
                  </a:lnTo>
                  <a:lnTo>
                    <a:pt x="123750" y="33852"/>
                  </a:lnTo>
                  <a:lnTo>
                    <a:pt x="123239" y="33341"/>
                  </a:lnTo>
                  <a:lnTo>
                    <a:pt x="123136" y="34261"/>
                  </a:lnTo>
                  <a:lnTo>
                    <a:pt x="123239" y="34159"/>
                  </a:lnTo>
                  <a:lnTo>
                    <a:pt x="123239" y="34261"/>
                  </a:lnTo>
                  <a:lnTo>
                    <a:pt x="122830" y="35386"/>
                  </a:lnTo>
                  <a:lnTo>
                    <a:pt x="117409" y="35284"/>
                  </a:lnTo>
                  <a:lnTo>
                    <a:pt x="117307" y="35489"/>
                  </a:lnTo>
                  <a:lnTo>
                    <a:pt x="116898" y="35591"/>
                  </a:lnTo>
                  <a:lnTo>
                    <a:pt x="116693" y="36307"/>
                  </a:lnTo>
                  <a:lnTo>
                    <a:pt x="116898" y="36307"/>
                  </a:lnTo>
                  <a:lnTo>
                    <a:pt x="116898" y="36614"/>
                  </a:lnTo>
                  <a:lnTo>
                    <a:pt x="117000" y="36614"/>
                  </a:lnTo>
                  <a:lnTo>
                    <a:pt x="116182" y="40091"/>
                  </a:lnTo>
                  <a:lnTo>
                    <a:pt x="116795" y="39784"/>
                  </a:lnTo>
                  <a:lnTo>
                    <a:pt x="116386" y="40295"/>
                  </a:lnTo>
                  <a:lnTo>
                    <a:pt x="116687" y="40446"/>
                  </a:lnTo>
                  <a:lnTo>
                    <a:pt x="116687" y="40446"/>
                  </a:lnTo>
                  <a:lnTo>
                    <a:pt x="116489" y="41932"/>
                  </a:lnTo>
                  <a:lnTo>
                    <a:pt x="118330" y="41625"/>
                  </a:lnTo>
                  <a:lnTo>
                    <a:pt x="118739" y="42136"/>
                  </a:lnTo>
                  <a:lnTo>
                    <a:pt x="118841" y="42034"/>
                  </a:lnTo>
                  <a:lnTo>
                    <a:pt x="119455" y="42955"/>
                  </a:lnTo>
                  <a:lnTo>
                    <a:pt x="122420" y="42034"/>
                  </a:lnTo>
                  <a:lnTo>
                    <a:pt x="122727" y="41625"/>
                  </a:lnTo>
                  <a:lnTo>
                    <a:pt x="123545" y="41318"/>
                  </a:lnTo>
                  <a:lnTo>
                    <a:pt x="123852" y="40500"/>
                  </a:lnTo>
                  <a:lnTo>
                    <a:pt x="124261" y="40193"/>
                  </a:lnTo>
                  <a:lnTo>
                    <a:pt x="123955" y="39784"/>
                  </a:lnTo>
                  <a:lnTo>
                    <a:pt x="124773" y="38045"/>
                  </a:lnTo>
                  <a:lnTo>
                    <a:pt x="126818" y="36920"/>
                  </a:lnTo>
                  <a:lnTo>
                    <a:pt x="126818" y="35693"/>
                  </a:lnTo>
                  <a:lnTo>
                    <a:pt x="129682" y="35591"/>
                  </a:lnTo>
                  <a:lnTo>
                    <a:pt x="131318" y="34466"/>
                  </a:lnTo>
                  <a:lnTo>
                    <a:pt x="136943" y="38864"/>
                  </a:lnTo>
                  <a:lnTo>
                    <a:pt x="137250" y="38864"/>
                  </a:lnTo>
                  <a:lnTo>
                    <a:pt x="137761" y="40091"/>
                  </a:lnTo>
                  <a:lnTo>
                    <a:pt x="137557" y="40193"/>
                  </a:lnTo>
                  <a:lnTo>
                    <a:pt x="137352" y="40807"/>
                  </a:lnTo>
                  <a:lnTo>
                    <a:pt x="137761" y="41011"/>
                  </a:lnTo>
                  <a:lnTo>
                    <a:pt x="138170" y="39989"/>
                  </a:lnTo>
                  <a:lnTo>
                    <a:pt x="138580" y="39886"/>
                  </a:lnTo>
                  <a:lnTo>
                    <a:pt x="138477" y="39375"/>
                  </a:lnTo>
                  <a:lnTo>
                    <a:pt x="138068" y="39170"/>
                  </a:lnTo>
                  <a:lnTo>
                    <a:pt x="138375" y="38455"/>
                  </a:lnTo>
                  <a:lnTo>
                    <a:pt x="139602" y="38966"/>
                  </a:lnTo>
                  <a:lnTo>
                    <a:pt x="137455" y="37432"/>
                  </a:lnTo>
                  <a:lnTo>
                    <a:pt x="137557" y="37023"/>
                  </a:lnTo>
                  <a:lnTo>
                    <a:pt x="136432" y="36818"/>
                  </a:lnTo>
                  <a:lnTo>
                    <a:pt x="134182" y="34057"/>
                  </a:lnTo>
                  <a:lnTo>
                    <a:pt x="134284" y="33341"/>
                  </a:lnTo>
                  <a:lnTo>
                    <a:pt x="135307" y="33239"/>
                  </a:lnTo>
                  <a:lnTo>
                    <a:pt x="135205" y="33750"/>
                  </a:lnTo>
                  <a:lnTo>
                    <a:pt x="135716" y="33750"/>
                  </a:lnTo>
                  <a:lnTo>
                    <a:pt x="135818" y="33545"/>
                  </a:lnTo>
                  <a:lnTo>
                    <a:pt x="136841" y="34670"/>
                  </a:lnTo>
                  <a:lnTo>
                    <a:pt x="136534" y="34670"/>
                  </a:lnTo>
                  <a:lnTo>
                    <a:pt x="138784" y="36102"/>
                  </a:lnTo>
                  <a:lnTo>
                    <a:pt x="138170" y="35898"/>
                  </a:lnTo>
                  <a:lnTo>
                    <a:pt x="140420" y="37330"/>
                  </a:lnTo>
                  <a:lnTo>
                    <a:pt x="140420" y="38557"/>
                  </a:lnTo>
                  <a:lnTo>
                    <a:pt x="140318" y="38557"/>
                  </a:lnTo>
                  <a:lnTo>
                    <a:pt x="141955" y="39989"/>
                  </a:lnTo>
                  <a:lnTo>
                    <a:pt x="141648" y="39989"/>
                  </a:lnTo>
                  <a:lnTo>
                    <a:pt x="141955" y="40398"/>
                  </a:lnTo>
                  <a:lnTo>
                    <a:pt x="143080" y="40500"/>
                  </a:lnTo>
                  <a:lnTo>
                    <a:pt x="143489" y="40807"/>
                  </a:lnTo>
                  <a:lnTo>
                    <a:pt x="143489" y="40909"/>
                  </a:lnTo>
                  <a:lnTo>
                    <a:pt x="142159" y="40909"/>
                  </a:lnTo>
                  <a:lnTo>
                    <a:pt x="142773" y="42239"/>
                  </a:lnTo>
                  <a:lnTo>
                    <a:pt x="143284" y="42545"/>
                  </a:lnTo>
                  <a:lnTo>
                    <a:pt x="143898" y="42545"/>
                  </a:lnTo>
                  <a:lnTo>
                    <a:pt x="143489" y="41318"/>
                  </a:lnTo>
                  <a:lnTo>
                    <a:pt x="144102" y="41523"/>
                  </a:lnTo>
                  <a:lnTo>
                    <a:pt x="144102" y="41523"/>
                  </a:lnTo>
                  <a:lnTo>
                    <a:pt x="143591" y="41011"/>
                  </a:lnTo>
                  <a:lnTo>
                    <a:pt x="144205" y="41011"/>
                  </a:lnTo>
                  <a:lnTo>
                    <a:pt x="144409" y="40807"/>
                  </a:lnTo>
                  <a:lnTo>
                    <a:pt x="143182" y="39989"/>
                  </a:lnTo>
                  <a:lnTo>
                    <a:pt x="143591" y="39784"/>
                  </a:lnTo>
                  <a:lnTo>
                    <a:pt x="143386" y="39682"/>
                  </a:lnTo>
                  <a:lnTo>
                    <a:pt x="143591" y="39580"/>
                  </a:lnTo>
                  <a:lnTo>
                    <a:pt x="143693" y="39784"/>
                  </a:lnTo>
                  <a:lnTo>
                    <a:pt x="143591" y="39477"/>
                  </a:lnTo>
                  <a:lnTo>
                    <a:pt x="143080" y="38761"/>
                  </a:lnTo>
                  <a:lnTo>
                    <a:pt x="143284" y="38352"/>
                  </a:lnTo>
                  <a:lnTo>
                    <a:pt x="143740" y="38678"/>
                  </a:lnTo>
                  <a:lnTo>
                    <a:pt x="143740" y="38678"/>
                  </a:lnTo>
                  <a:lnTo>
                    <a:pt x="144205" y="38864"/>
                  </a:lnTo>
                  <a:lnTo>
                    <a:pt x="144102" y="38557"/>
                  </a:lnTo>
                  <a:lnTo>
                    <a:pt x="144511" y="38761"/>
                  </a:lnTo>
                  <a:lnTo>
                    <a:pt x="144000" y="38250"/>
                  </a:lnTo>
                  <a:lnTo>
                    <a:pt x="145636" y="38045"/>
                  </a:lnTo>
                  <a:lnTo>
                    <a:pt x="145943" y="38250"/>
                  </a:lnTo>
                  <a:lnTo>
                    <a:pt x="146557" y="38250"/>
                  </a:lnTo>
                  <a:lnTo>
                    <a:pt x="146045" y="38864"/>
                  </a:lnTo>
                  <a:lnTo>
                    <a:pt x="146864" y="39989"/>
                  </a:lnTo>
                  <a:lnTo>
                    <a:pt x="146761" y="40295"/>
                  </a:lnTo>
                  <a:lnTo>
                    <a:pt x="147068" y="40398"/>
                  </a:lnTo>
                  <a:lnTo>
                    <a:pt x="146659" y="40602"/>
                  </a:lnTo>
                  <a:lnTo>
                    <a:pt x="146455" y="40295"/>
                  </a:lnTo>
                  <a:lnTo>
                    <a:pt x="146352" y="40705"/>
                  </a:lnTo>
                  <a:lnTo>
                    <a:pt x="146864" y="40807"/>
                  </a:lnTo>
                  <a:lnTo>
                    <a:pt x="147477" y="41727"/>
                  </a:lnTo>
                  <a:lnTo>
                    <a:pt x="147375" y="41830"/>
                  </a:lnTo>
                  <a:lnTo>
                    <a:pt x="147273" y="41932"/>
                  </a:lnTo>
                  <a:lnTo>
                    <a:pt x="148091" y="41932"/>
                  </a:lnTo>
                  <a:lnTo>
                    <a:pt x="147477" y="42239"/>
                  </a:lnTo>
                  <a:lnTo>
                    <a:pt x="147989" y="42239"/>
                  </a:lnTo>
                  <a:lnTo>
                    <a:pt x="147989" y="42341"/>
                  </a:lnTo>
                  <a:lnTo>
                    <a:pt x="148602" y="42239"/>
                  </a:lnTo>
                  <a:lnTo>
                    <a:pt x="149523" y="42852"/>
                  </a:lnTo>
                  <a:lnTo>
                    <a:pt x="150136" y="42648"/>
                  </a:lnTo>
                  <a:lnTo>
                    <a:pt x="150341" y="42136"/>
                  </a:lnTo>
                  <a:lnTo>
                    <a:pt x="152080" y="42955"/>
                  </a:lnTo>
                  <a:lnTo>
                    <a:pt x="152898" y="42852"/>
                  </a:lnTo>
                  <a:lnTo>
                    <a:pt x="153511" y="42239"/>
                  </a:lnTo>
                  <a:lnTo>
                    <a:pt x="154227" y="42443"/>
                  </a:lnTo>
                  <a:lnTo>
                    <a:pt x="154636" y="42136"/>
                  </a:lnTo>
                  <a:lnTo>
                    <a:pt x="154023" y="47659"/>
                  </a:lnTo>
                  <a:lnTo>
                    <a:pt x="152489" y="48068"/>
                  </a:lnTo>
                  <a:lnTo>
                    <a:pt x="152080" y="47864"/>
                  </a:lnTo>
                  <a:lnTo>
                    <a:pt x="151773" y="47864"/>
                  </a:lnTo>
                  <a:lnTo>
                    <a:pt x="151773" y="47761"/>
                  </a:lnTo>
                  <a:lnTo>
                    <a:pt x="151261" y="47557"/>
                  </a:lnTo>
                  <a:lnTo>
                    <a:pt x="150648" y="47761"/>
                  </a:lnTo>
                  <a:lnTo>
                    <a:pt x="150955" y="47557"/>
                  </a:lnTo>
                  <a:lnTo>
                    <a:pt x="150955" y="47557"/>
                  </a:lnTo>
                  <a:lnTo>
                    <a:pt x="149114" y="48170"/>
                  </a:lnTo>
                  <a:lnTo>
                    <a:pt x="146148" y="47659"/>
                  </a:lnTo>
                  <a:lnTo>
                    <a:pt x="145739" y="47148"/>
                  </a:lnTo>
                  <a:lnTo>
                    <a:pt x="144102" y="46739"/>
                  </a:lnTo>
                  <a:lnTo>
                    <a:pt x="144000" y="46432"/>
                  </a:lnTo>
                  <a:lnTo>
                    <a:pt x="143489" y="46227"/>
                  </a:lnTo>
                  <a:lnTo>
                    <a:pt x="141955" y="46534"/>
                  </a:lnTo>
                  <a:lnTo>
                    <a:pt x="141443" y="47250"/>
                  </a:lnTo>
                  <a:lnTo>
                    <a:pt x="141648" y="48170"/>
                  </a:lnTo>
                  <a:lnTo>
                    <a:pt x="140114" y="48580"/>
                  </a:lnTo>
                  <a:lnTo>
                    <a:pt x="133773" y="45818"/>
                  </a:lnTo>
                  <a:lnTo>
                    <a:pt x="133875" y="45818"/>
                  </a:lnTo>
                  <a:lnTo>
                    <a:pt x="132750" y="44898"/>
                  </a:lnTo>
                  <a:lnTo>
                    <a:pt x="133568" y="43670"/>
                  </a:lnTo>
                  <a:lnTo>
                    <a:pt x="133159" y="43057"/>
                  </a:lnTo>
                  <a:lnTo>
                    <a:pt x="133466" y="41932"/>
                  </a:lnTo>
                  <a:lnTo>
                    <a:pt x="132852" y="42136"/>
                  </a:lnTo>
                  <a:lnTo>
                    <a:pt x="132852" y="41830"/>
                  </a:lnTo>
                  <a:lnTo>
                    <a:pt x="132545" y="41727"/>
                  </a:lnTo>
                  <a:lnTo>
                    <a:pt x="132545" y="41625"/>
                  </a:lnTo>
                  <a:lnTo>
                    <a:pt x="130807" y="42136"/>
                  </a:lnTo>
                  <a:lnTo>
                    <a:pt x="130295" y="41830"/>
                  </a:lnTo>
                  <a:lnTo>
                    <a:pt x="122318" y="43977"/>
                  </a:lnTo>
                  <a:lnTo>
                    <a:pt x="121602" y="43670"/>
                  </a:lnTo>
                  <a:lnTo>
                    <a:pt x="120477" y="43875"/>
                  </a:lnTo>
                  <a:lnTo>
                    <a:pt x="119659" y="43057"/>
                  </a:lnTo>
                  <a:lnTo>
                    <a:pt x="115568" y="48477"/>
                  </a:lnTo>
                  <a:lnTo>
                    <a:pt x="115773" y="48784"/>
                  </a:lnTo>
                  <a:lnTo>
                    <a:pt x="114034" y="50932"/>
                  </a:lnTo>
                  <a:lnTo>
                    <a:pt x="112909" y="51239"/>
                  </a:lnTo>
                  <a:lnTo>
                    <a:pt x="109943" y="55739"/>
                  </a:lnTo>
                  <a:lnTo>
                    <a:pt x="109943" y="55739"/>
                  </a:lnTo>
                  <a:lnTo>
                    <a:pt x="110148" y="55534"/>
                  </a:lnTo>
                  <a:lnTo>
                    <a:pt x="110148" y="55534"/>
                  </a:lnTo>
                  <a:lnTo>
                    <a:pt x="108920" y="58602"/>
                  </a:lnTo>
                  <a:lnTo>
                    <a:pt x="109432" y="58807"/>
                  </a:lnTo>
                  <a:lnTo>
                    <a:pt x="109432" y="60034"/>
                  </a:lnTo>
                  <a:lnTo>
                    <a:pt x="109636" y="59932"/>
                  </a:lnTo>
                  <a:lnTo>
                    <a:pt x="109330" y="63716"/>
                  </a:lnTo>
                  <a:lnTo>
                    <a:pt x="108409" y="64841"/>
                  </a:lnTo>
                  <a:lnTo>
                    <a:pt x="109023" y="65659"/>
                  </a:lnTo>
                  <a:lnTo>
                    <a:pt x="109227" y="65557"/>
                  </a:lnTo>
                  <a:lnTo>
                    <a:pt x="109227" y="66170"/>
                  </a:lnTo>
                  <a:lnTo>
                    <a:pt x="110250" y="66170"/>
                  </a:lnTo>
                  <a:lnTo>
                    <a:pt x="109330" y="66375"/>
                  </a:lnTo>
                  <a:lnTo>
                    <a:pt x="109227" y="66273"/>
                  </a:lnTo>
                  <a:lnTo>
                    <a:pt x="109023" y="67091"/>
                  </a:lnTo>
                  <a:lnTo>
                    <a:pt x="109023" y="67091"/>
                  </a:lnTo>
                  <a:lnTo>
                    <a:pt x="109227" y="66989"/>
                  </a:lnTo>
                  <a:lnTo>
                    <a:pt x="109739" y="67909"/>
                  </a:lnTo>
                  <a:lnTo>
                    <a:pt x="110557" y="67705"/>
                  </a:lnTo>
                  <a:lnTo>
                    <a:pt x="110557" y="67705"/>
                  </a:lnTo>
                  <a:lnTo>
                    <a:pt x="110148" y="67909"/>
                  </a:lnTo>
                  <a:lnTo>
                    <a:pt x="110557" y="68114"/>
                  </a:lnTo>
                  <a:lnTo>
                    <a:pt x="110148" y="68318"/>
                  </a:lnTo>
                  <a:lnTo>
                    <a:pt x="110250" y="68318"/>
                  </a:lnTo>
                  <a:lnTo>
                    <a:pt x="110455" y="68523"/>
                  </a:lnTo>
                  <a:lnTo>
                    <a:pt x="110352" y="68727"/>
                  </a:lnTo>
                  <a:lnTo>
                    <a:pt x="110557" y="68625"/>
                  </a:lnTo>
                  <a:lnTo>
                    <a:pt x="110659" y="68932"/>
                  </a:lnTo>
                  <a:lnTo>
                    <a:pt x="110864" y="69034"/>
                  </a:lnTo>
                  <a:lnTo>
                    <a:pt x="110966" y="68932"/>
                  </a:lnTo>
                  <a:lnTo>
                    <a:pt x="111375" y="69648"/>
                  </a:lnTo>
                  <a:lnTo>
                    <a:pt x="111784" y="69852"/>
                  </a:lnTo>
                  <a:lnTo>
                    <a:pt x="111784" y="70261"/>
                  </a:lnTo>
                  <a:lnTo>
                    <a:pt x="112295" y="70875"/>
                  </a:lnTo>
                  <a:lnTo>
                    <a:pt x="112193" y="71182"/>
                  </a:lnTo>
                  <a:lnTo>
                    <a:pt x="112500" y="71182"/>
                  </a:lnTo>
                  <a:lnTo>
                    <a:pt x="112193" y="71284"/>
                  </a:lnTo>
                  <a:lnTo>
                    <a:pt x="117511" y="75477"/>
                  </a:lnTo>
                  <a:lnTo>
                    <a:pt x="119557" y="74761"/>
                  </a:lnTo>
                  <a:lnTo>
                    <a:pt x="119250" y="74761"/>
                  </a:lnTo>
                  <a:lnTo>
                    <a:pt x="120477" y="74659"/>
                  </a:lnTo>
                  <a:lnTo>
                    <a:pt x="119966" y="74659"/>
                  </a:lnTo>
                  <a:lnTo>
                    <a:pt x="121295" y="74557"/>
                  </a:lnTo>
                  <a:lnTo>
                    <a:pt x="121398" y="74761"/>
                  </a:lnTo>
                  <a:lnTo>
                    <a:pt x="127534" y="73227"/>
                  </a:lnTo>
                  <a:lnTo>
                    <a:pt x="127330" y="73432"/>
                  </a:lnTo>
                  <a:lnTo>
                    <a:pt x="129170" y="74455"/>
                  </a:lnTo>
                  <a:lnTo>
                    <a:pt x="129170" y="74761"/>
                  </a:lnTo>
                  <a:lnTo>
                    <a:pt x="129068" y="74761"/>
                  </a:lnTo>
                  <a:lnTo>
                    <a:pt x="129886" y="75477"/>
                  </a:lnTo>
                  <a:lnTo>
                    <a:pt x="130091" y="75477"/>
                  </a:lnTo>
                  <a:lnTo>
                    <a:pt x="130398" y="75580"/>
                  </a:lnTo>
                  <a:lnTo>
                    <a:pt x="130295" y="75170"/>
                  </a:lnTo>
                  <a:lnTo>
                    <a:pt x="130398" y="75477"/>
                  </a:lnTo>
                  <a:lnTo>
                    <a:pt x="130602" y="75170"/>
                  </a:lnTo>
                  <a:lnTo>
                    <a:pt x="131420" y="75375"/>
                  </a:lnTo>
                  <a:lnTo>
                    <a:pt x="131625" y="74966"/>
                  </a:lnTo>
                  <a:lnTo>
                    <a:pt x="132341" y="75784"/>
                  </a:lnTo>
                  <a:lnTo>
                    <a:pt x="132955" y="75886"/>
                  </a:lnTo>
                  <a:lnTo>
                    <a:pt x="132852" y="79466"/>
                  </a:lnTo>
                  <a:lnTo>
                    <a:pt x="132648" y="79568"/>
                  </a:lnTo>
                  <a:lnTo>
                    <a:pt x="133261" y="79875"/>
                  </a:lnTo>
                  <a:lnTo>
                    <a:pt x="133057" y="79977"/>
                  </a:lnTo>
                  <a:lnTo>
                    <a:pt x="132648" y="79670"/>
                  </a:lnTo>
                  <a:lnTo>
                    <a:pt x="132443" y="80591"/>
                  </a:lnTo>
                  <a:lnTo>
                    <a:pt x="132034" y="80693"/>
                  </a:lnTo>
                  <a:lnTo>
                    <a:pt x="132852" y="81716"/>
                  </a:lnTo>
                  <a:lnTo>
                    <a:pt x="132852" y="81716"/>
                  </a:lnTo>
                  <a:lnTo>
                    <a:pt x="132341" y="81409"/>
                  </a:lnTo>
                  <a:lnTo>
                    <a:pt x="132750" y="82023"/>
                  </a:lnTo>
                  <a:lnTo>
                    <a:pt x="132648" y="82023"/>
                  </a:lnTo>
                  <a:lnTo>
                    <a:pt x="133261" y="82636"/>
                  </a:lnTo>
                  <a:lnTo>
                    <a:pt x="132955" y="82534"/>
                  </a:lnTo>
                  <a:lnTo>
                    <a:pt x="135205" y="85909"/>
                  </a:lnTo>
                  <a:lnTo>
                    <a:pt x="136023" y="86114"/>
                  </a:lnTo>
                  <a:lnTo>
                    <a:pt x="135307" y="86318"/>
                  </a:lnTo>
                  <a:lnTo>
                    <a:pt x="135920" y="89284"/>
                  </a:lnTo>
                  <a:lnTo>
                    <a:pt x="136023" y="89182"/>
                  </a:lnTo>
                  <a:lnTo>
                    <a:pt x="136432" y="92557"/>
                  </a:lnTo>
                  <a:lnTo>
                    <a:pt x="134795" y="96648"/>
                  </a:lnTo>
                  <a:lnTo>
                    <a:pt x="137045" y="103602"/>
                  </a:lnTo>
                  <a:lnTo>
                    <a:pt x="136943" y="103602"/>
                  </a:lnTo>
                  <a:lnTo>
                    <a:pt x="140011" y="115364"/>
                  </a:lnTo>
                  <a:lnTo>
                    <a:pt x="146148" y="114955"/>
                  </a:lnTo>
                  <a:lnTo>
                    <a:pt x="146557" y="114648"/>
                  </a:lnTo>
                  <a:lnTo>
                    <a:pt x="147068" y="114648"/>
                  </a:lnTo>
                  <a:lnTo>
                    <a:pt x="152693" y="109125"/>
                  </a:lnTo>
                  <a:lnTo>
                    <a:pt x="153205" y="106977"/>
                  </a:lnTo>
                  <a:lnTo>
                    <a:pt x="153102" y="107080"/>
                  </a:lnTo>
                  <a:lnTo>
                    <a:pt x="153205" y="106875"/>
                  </a:lnTo>
                  <a:lnTo>
                    <a:pt x="153205" y="106977"/>
                  </a:lnTo>
                  <a:lnTo>
                    <a:pt x="155659" y="104523"/>
                  </a:lnTo>
                  <a:lnTo>
                    <a:pt x="155659" y="102784"/>
                  </a:lnTo>
                  <a:lnTo>
                    <a:pt x="155557" y="103091"/>
                  </a:lnTo>
                  <a:lnTo>
                    <a:pt x="155045" y="100330"/>
                  </a:lnTo>
                  <a:lnTo>
                    <a:pt x="160670" y="95932"/>
                  </a:lnTo>
                  <a:lnTo>
                    <a:pt x="160875" y="91125"/>
                  </a:lnTo>
                  <a:lnTo>
                    <a:pt x="160057" y="90307"/>
                  </a:lnTo>
                  <a:lnTo>
                    <a:pt x="159955" y="87136"/>
                  </a:lnTo>
                  <a:lnTo>
                    <a:pt x="159341" y="86523"/>
                  </a:lnTo>
                  <a:lnTo>
                    <a:pt x="161284" y="82125"/>
                  </a:lnTo>
                  <a:lnTo>
                    <a:pt x="161693" y="82023"/>
                  </a:lnTo>
                  <a:lnTo>
                    <a:pt x="170591" y="69341"/>
                  </a:lnTo>
                  <a:lnTo>
                    <a:pt x="170386" y="69136"/>
                  </a:lnTo>
                  <a:lnTo>
                    <a:pt x="170284" y="69341"/>
                  </a:lnTo>
                  <a:lnTo>
                    <a:pt x="170182" y="67807"/>
                  </a:lnTo>
                  <a:lnTo>
                    <a:pt x="164557" y="69341"/>
                  </a:lnTo>
                  <a:lnTo>
                    <a:pt x="162511" y="68114"/>
                  </a:lnTo>
                  <a:lnTo>
                    <a:pt x="163330" y="67602"/>
                  </a:lnTo>
                  <a:lnTo>
                    <a:pt x="162920" y="66784"/>
                  </a:lnTo>
                  <a:lnTo>
                    <a:pt x="162920" y="66886"/>
                  </a:lnTo>
                  <a:lnTo>
                    <a:pt x="159955" y="64125"/>
                  </a:lnTo>
                  <a:lnTo>
                    <a:pt x="159955" y="64534"/>
                  </a:lnTo>
                  <a:lnTo>
                    <a:pt x="157193" y="58295"/>
                  </a:lnTo>
                  <a:lnTo>
                    <a:pt x="157193" y="58295"/>
                  </a:lnTo>
                  <a:lnTo>
                    <a:pt x="157295" y="58398"/>
                  </a:lnTo>
                  <a:lnTo>
                    <a:pt x="156375" y="56761"/>
                  </a:lnTo>
                  <a:lnTo>
                    <a:pt x="155966" y="56557"/>
                  </a:lnTo>
                  <a:lnTo>
                    <a:pt x="155659" y="56148"/>
                  </a:lnTo>
                  <a:lnTo>
                    <a:pt x="155864" y="55432"/>
                  </a:lnTo>
                  <a:lnTo>
                    <a:pt x="152591" y="49193"/>
                  </a:lnTo>
                  <a:lnTo>
                    <a:pt x="152591" y="49193"/>
                  </a:lnTo>
                  <a:lnTo>
                    <a:pt x="153716" y="51136"/>
                  </a:lnTo>
                  <a:lnTo>
                    <a:pt x="154330" y="50830"/>
                  </a:lnTo>
                  <a:lnTo>
                    <a:pt x="154739" y="49602"/>
                  </a:lnTo>
                  <a:lnTo>
                    <a:pt x="154534" y="51136"/>
                  </a:lnTo>
                  <a:lnTo>
                    <a:pt x="158727" y="56557"/>
                  </a:lnTo>
                  <a:lnTo>
                    <a:pt x="158625" y="56557"/>
                  </a:lnTo>
                  <a:lnTo>
                    <a:pt x="162614" y="64330"/>
                  </a:lnTo>
                  <a:lnTo>
                    <a:pt x="162511" y="64227"/>
                  </a:lnTo>
                  <a:lnTo>
                    <a:pt x="162511" y="64227"/>
                  </a:lnTo>
                  <a:lnTo>
                    <a:pt x="163330" y="66989"/>
                  </a:lnTo>
                  <a:lnTo>
                    <a:pt x="171102" y="63818"/>
                  </a:lnTo>
                  <a:lnTo>
                    <a:pt x="171102" y="63409"/>
                  </a:lnTo>
                  <a:lnTo>
                    <a:pt x="173557" y="62489"/>
                  </a:lnTo>
                  <a:lnTo>
                    <a:pt x="173659" y="61977"/>
                  </a:lnTo>
                  <a:lnTo>
                    <a:pt x="174580" y="61568"/>
                  </a:lnTo>
                  <a:lnTo>
                    <a:pt x="174989" y="60750"/>
                  </a:lnTo>
                  <a:lnTo>
                    <a:pt x="175807" y="60443"/>
                  </a:lnTo>
                  <a:lnTo>
                    <a:pt x="175705" y="59625"/>
                  </a:lnTo>
                  <a:lnTo>
                    <a:pt x="176114" y="58807"/>
                  </a:lnTo>
                  <a:lnTo>
                    <a:pt x="176216" y="59114"/>
                  </a:lnTo>
                  <a:lnTo>
                    <a:pt x="177341" y="57170"/>
                  </a:lnTo>
                  <a:lnTo>
                    <a:pt x="174273" y="54920"/>
                  </a:lnTo>
                  <a:lnTo>
                    <a:pt x="173864" y="52977"/>
                  </a:lnTo>
                  <a:lnTo>
                    <a:pt x="172330" y="55023"/>
                  </a:lnTo>
                  <a:lnTo>
                    <a:pt x="170080" y="55330"/>
                  </a:lnTo>
                  <a:lnTo>
                    <a:pt x="169875" y="55023"/>
                  </a:lnTo>
                  <a:lnTo>
                    <a:pt x="169568" y="55023"/>
                  </a:lnTo>
                  <a:lnTo>
                    <a:pt x="169670" y="54818"/>
                  </a:lnTo>
                  <a:lnTo>
                    <a:pt x="169466" y="54716"/>
                  </a:lnTo>
                  <a:lnTo>
                    <a:pt x="169670" y="54000"/>
                  </a:lnTo>
                  <a:lnTo>
                    <a:pt x="169466" y="53284"/>
                  </a:lnTo>
                  <a:lnTo>
                    <a:pt x="169057" y="53795"/>
                  </a:lnTo>
                  <a:lnTo>
                    <a:pt x="169057" y="54511"/>
                  </a:lnTo>
                  <a:lnTo>
                    <a:pt x="168239" y="53182"/>
                  </a:lnTo>
                  <a:lnTo>
                    <a:pt x="168341" y="53182"/>
                  </a:lnTo>
                  <a:lnTo>
                    <a:pt x="168239" y="52568"/>
                  </a:lnTo>
                  <a:lnTo>
                    <a:pt x="168341" y="52568"/>
                  </a:lnTo>
                  <a:lnTo>
                    <a:pt x="165886" y="49807"/>
                  </a:lnTo>
                  <a:lnTo>
                    <a:pt x="166193" y="49602"/>
                  </a:lnTo>
                  <a:lnTo>
                    <a:pt x="165989" y="49193"/>
                  </a:lnTo>
                  <a:lnTo>
                    <a:pt x="166398" y="49295"/>
                  </a:lnTo>
                  <a:lnTo>
                    <a:pt x="166807" y="48682"/>
                  </a:lnTo>
                  <a:lnTo>
                    <a:pt x="166807" y="48784"/>
                  </a:lnTo>
                  <a:lnTo>
                    <a:pt x="171409" y="52568"/>
                  </a:lnTo>
                  <a:lnTo>
                    <a:pt x="172943" y="52466"/>
                  </a:lnTo>
                  <a:lnTo>
                    <a:pt x="173557" y="52057"/>
                  </a:lnTo>
                  <a:lnTo>
                    <a:pt x="174273" y="52364"/>
                  </a:lnTo>
                  <a:lnTo>
                    <a:pt x="174580" y="53182"/>
                  </a:lnTo>
                  <a:lnTo>
                    <a:pt x="177545" y="54000"/>
                  </a:lnTo>
                  <a:lnTo>
                    <a:pt x="177648" y="53898"/>
                  </a:lnTo>
                  <a:lnTo>
                    <a:pt x="177750" y="54000"/>
                  </a:lnTo>
                  <a:lnTo>
                    <a:pt x="182761" y="53898"/>
                  </a:lnTo>
                  <a:lnTo>
                    <a:pt x="182557" y="53795"/>
                  </a:lnTo>
                  <a:lnTo>
                    <a:pt x="182557" y="53795"/>
                  </a:lnTo>
                  <a:lnTo>
                    <a:pt x="182864" y="53898"/>
                  </a:lnTo>
                  <a:lnTo>
                    <a:pt x="182966" y="53898"/>
                  </a:lnTo>
                  <a:lnTo>
                    <a:pt x="184091" y="55432"/>
                  </a:lnTo>
                  <a:lnTo>
                    <a:pt x="184500" y="55636"/>
                  </a:lnTo>
                  <a:lnTo>
                    <a:pt x="184500" y="55534"/>
                  </a:lnTo>
                  <a:lnTo>
                    <a:pt x="185114" y="55534"/>
                  </a:lnTo>
                  <a:lnTo>
                    <a:pt x="184909" y="56045"/>
                  </a:lnTo>
                  <a:lnTo>
                    <a:pt x="185727" y="56557"/>
                  </a:lnTo>
                  <a:lnTo>
                    <a:pt x="186750" y="56250"/>
                  </a:lnTo>
                  <a:lnTo>
                    <a:pt x="185727" y="57068"/>
                  </a:lnTo>
                  <a:lnTo>
                    <a:pt x="185420" y="57068"/>
                  </a:lnTo>
                  <a:lnTo>
                    <a:pt x="187568" y="58602"/>
                  </a:lnTo>
                  <a:lnTo>
                    <a:pt x="188386" y="58193"/>
                  </a:lnTo>
                  <a:lnTo>
                    <a:pt x="188284" y="57170"/>
                  </a:lnTo>
                  <a:lnTo>
                    <a:pt x="188898" y="57170"/>
                  </a:lnTo>
                  <a:lnTo>
                    <a:pt x="188693" y="57682"/>
                  </a:lnTo>
                  <a:lnTo>
                    <a:pt x="189205" y="57682"/>
                  </a:lnTo>
                  <a:lnTo>
                    <a:pt x="188795" y="57989"/>
                  </a:lnTo>
                  <a:lnTo>
                    <a:pt x="188898" y="57989"/>
                  </a:lnTo>
                  <a:lnTo>
                    <a:pt x="189307" y="60239"/>
                  </a:lnTo>
                  <a:lnTo>
                    <a:pt x="189205" y="60239"/>
                  </a:lnTo>
                  <a:lnTo>
                    <a:pt x="189205" y="60545"/>
                  </a:lnTo>
                  <a:lnTo>
                    <a:pt x="189307" y="60341"/>
                  </a:lnTo>
                  <a:lnTo>
                    <a:pt x="190636" y="64227"/>
                  </a:lnTo>
                  <a:lnTo>
                    <a:pt x="190534" y="64227"/>
                  </a:lnTo>
                  <a:lnTo>
                    <a:pt x="193160" y="69965"/>
                  </a:lnTo>
                  <a:lnTo>
                    <a:pt x="194216" y="71693"/>
                  </a:lnTo>
                  <a:lnTo>
                    <a:pt x="195955" y="70568"/>
                  </a:lnTo>
                  <a:lnTo>
                    <a:pt x="195545" y="70261"/>
                  </a:lnTo>
                  <a:lnTo>
                    <a:pt x="195852" y="69443"/>
                  </a:lnTo>
                  <a:lnTo>
                    <a:pt x="196364" y="69239"/>
                  </a:lnTo>
                  <a:lnTo>
                    <a:pt x="196568" y="66375"/>
                  </a:lnTo>
                  <a:lnTo>
                    <a:pt x="196466" y="66170"/>
                  </a:lnTo>
                  <a:lnTo>
                    <a:pt x="196261" y="63920"/>
                  </a:lnTo>
                  <a:lnTo>
                    <a:pt x="196875" y="63818"/>
                  </a:lnTo>
                  <a:lnTo>
                    <a:pt x="200455" y="59830"/>
                  </a:lnTo>
                  <a:lnTo>
                    <a:pt x="200250" y="59932"/>
                  </a:lnTo>
                  <a:lnTo>
                    <a:pt x="200250" y="59932"/>
                  </a:lnTo>
                  <a:lnTo>
                    <a:pt x="201580" y="58705"/>
                  </a:lnTo>
                  <a:lnTo>
                    <a:pt x="201477" y="58091"/>
                  </a:lnTo>
                  <a:lnTo>
                    <a:pt x="202398" y="57580"/>
                  </a:lnTo>
                  <a:lnTo>
                    <a:pt x="202295" y="57068"/>
                  </a:lnTo>
                  <a:lnTo>
                    <a:pt x="202500" y="57580"/>
                  </a:lnTo>
                  <a:lnTo>
                    <a:pt x="202705" y="57682"/>
                  </a:lnTo>
                  <a:lnTo>
                    <a:pt x="202909" y="57273"/>
                  </a:lnTo>
                  <a:lnTo>
                    <a:pt x="203114" y="57886"/>
                  </a:lnTo>
                  <a:lnTo>
                    <a:pt x="203216" y="57682"/>
                  </a:lnTo>
                  <a:lnTo>
                    <a:pt x="203420" y="57784"/>
                  </a:lnTo>
                  <a:lnTo>
                    <a:pt x="203420" y="57784"/>
                  </a:lnTo>
                  <a:lnTo>
                    <a:pt x="203216" y="57477"/>
                  </a:lnTo>
                  <a:lnTo>
                    <a:pt x="203318" y="57273"/>
                  </a:lnTo>
                  <a:lnTo>
                    <a:pt x="203625" y="57682"/>
                  </a:lnTo>
                  <a:lnTo>
                    <a:pt x="203625" y="57170"/>
                  </a:lnTo>
                  <a:lnTo>
                    <a:pt x="203830" y="57682"/>
                  </a:lnTo>
                  <a:lnTo>
                    <a:pt x="204136" y="56966"/>
                  </a:lnTo>
                  <a:lnTo>
                    <a:pt x="204136" y="57375"/>
                  </a:lnTo>
                  <a:lnTo>
                    <a:pt x="204341" y="57273"/>
                  </a:lnTo>
                  <a:lnTo>
                    <a:pt x="204341" y="57580"/>
                  </a:lnTo>
                  <a:lnTo>
                    <a:pt x="204648" y="57170"/>
                  </a:lnTo>
                  <a:lnTo>
                    <a:pt x="204545" y="56250"/>
                  </a:lnTo>
                  <a:lnTo>
                    <a:pt x="204239" y="55943"/>
                  </a:lnTo>
                  <a:lnTo>
                    <a:pt x="204443" y="55943"/>
                  </a:lnTo>
                  <a:lnTo>
                    <a:pt x="204443" y="55739"/>
                  </a:lnTo>
                  <a:lnTo>
                    <a:pt x="205773" y="57068"/>
                  </a:lnTo>
                  <a:lnTo>
                    <a:pt x="206795" y="59216"/>
                  </a:lnTo>
                  <a:lnTo>
                    <a:pt x="206795" y="58909"/>
                  </a:lnTo>
                  <a:lnTo>
                    <a:pt x="207102" y="59011"/>
                  </a:lnTo>
                  <a:lnTo>
                    <a:pt x="207307" y="59625"/>
                  </a:lnTo>
                  <a:lnTo>
                    <a:pt x="207307" y="59420"/>
                  </a:lnTo>
                  <a:lnTo>
                    <a:pt x="207818" y="59523"/>
                  </a:lnTo>
                  <a:lnTo>
                    <a:pt x="208125" y="60136"/>
                  </a:lnTo>
                  <a:lnTo>
                    <a:pt x="207716" y="60136"/>
                  </a:lnTo>
                  <a:lnTo>
                    <a:pt x="208125" y="60648"/>
                  </a:lnTo>
                  <a:lnTo>
                    <a:pt x="208125" y="60239"/>
                  </a:lnTo>
                  <a:lnTo>
                    <a:pt x="208432" y="60750"/>
                  </a:lnTo>
                  <a:lnTo>
                    <a:pt x="208330" y="60750"/>
                  </a:lnTo>
                  <a:lnTo>
                    <a:pt x="208739" y="63614"/>
                  </a:lnTo>
                  <a:lnTo>
                    <a:pt x="209148" y="63102"/>
                  </a:lnTo>
                  <a:lnTo>
                    <a:pt x="209148" y="63716"/>
                  </a:lnTo>
                  <a:lnTo>
                    <a:pt x="209352" y="63409"/>
                  </a:lnTo>
                  <a:lnTo>
                    <a:pt x="210170" y="63409"/>
                  </a:lnTo>
                  <a:lnTo>
                    <a:pt x="210477" y="63205"/>
                  </a:lnTo>
                  <a:lnTo>
                    <a:pt x="210477" y="62795"/>
                  </a:lnTo>
                  <a:lnTo>
                    <a:pt x="210886" y="62898"/>
                  </a:lnTo>
                  <a:lnTo>
                    <a:pt x="210989" y="62182"/>
                  </a:lnTo>
                  <a:lnTo>
                    <a:pt x="211807" y="63000"/>
                  </a:lnTo>
                  <a:lnTo>
                    <a:pt x="212318" y="64943"/>
                  </a:lnTo>
                  <a:lnTo>
                    <a:pt x="212216" y="64943"/>
                  </a:lnTo>
                  <a:lnTo>
                    <a:pt x="212523" y="65966"/>
                  </a:lnTo>
                  <a:lnTo>
                    <a:pt x="212625" y="65659"/>
                  </a:lnTo>
                  <a:lnTo>
                    <a:pt x="213239" y="69750"/>
                  </a:lnTo>
                  <a:lnTo>
                    <a:pt x="213341" y="69545"/>
                  </a:lnTo>
                  <a:lnTo>
                    <a:pt x="213136" y="71386"/>
                  </a:lnTo>
                  <a:lnTo>
                    <a:pt x="218045" y="78545"/>
                  </a:lnTo>
                  <a:lnTo>
                    <a:pt x="218455" y="78545"/>
                  </a:lnTo>
                  <a:lnTo>
                    <a:pt x="218557" y="78341"/>
                  </a:lnTo>
                  <a:lnTo>
                    <a:pt x="218864" y="78341"/>
                  </a:lnTo>
                  <a:lnTo>
                    <a:pt x="217739" y="74659"/>
                  </a:lnTo>
                  <a:lnTo>
                    <a:pt x="215182" y="72307"/>
                  </a:lnTo>
                  <a:lnTo>
                    <a:pt x="215284" y="72614"/>
                  </a:lnTo>
                  <a:lnTo>
                    <a:pt x="214875" y="72102"/>
                  </a:lnTo>
                  <a:lnTo>
                    <a:pt x="215182" y="72307"/>
                  </a:lnTo>
                  <a:lnTo>
                    <a:pt x="214875" y="71284"/>
                  </a:lnTo>
                  <a:lnTo>
                    <a:pt x="214773" y="71386"/>
                  </a:lnTo>
                  <a:lnTo>
                    <a:pt x="213852" y="69852"/>
                  </a:lnTo>
                  <a:lnTo>
                    <a:pt x="214364" y="66580"/>
                  </a:lnTo>
                  <a:lnTo>
                    <a:pt x="214261" y="66375"/>
                  </a:lnTo>
                  <a:lnTo>
                    <a:pt x="215080" y="66273"/>
                  </a:lnTo>
                  <a:lnTo>
                    <a:pt x="215080" y="66784"/>
                  </a:lnTo>
                  <a:lnTo>
                    <a:pt x="216409" y="67398"/>
                  </a:lnTo>
                  <a:lnTo>
                    <a:pt x="216409" y="67295"/>
                  </a:lnTo>
                  <a:lnTo>
                    <a:pt x="216716" y="67602"/>
                  </a:lnTo>
                  <a:lnTo>
                    <a:pt x="216716" y="67500"/>
                  </a:lnTo>
                  <a:lnTo>
                    <a:pt x="217023" y="68011"/>
                  </a:lnTo>
                  <a:lnTo>
                    <a:pt x="217125" y="67909"/>
                  </a:lnTo>
                  <a:lnTo>
                    <a:pt x="217330" y="68625"/>
                  </a:lnTo>
                  <a:lnTo>
                    <a:pt x="217636" y="68625"/>
                  </a:lnTo>
                  <a:lnTo>
                    <a:pt x="217739" y="69034"/>
                  </a:lnTo>
                  <a:lnTo>
                    <a:pt x="219068" y="69648"/>
                  </a:lnTo>
                  <a:lnTo>
                    <a:pt x="218966" y="71182"/>
                  </a:lnTo>
                  <a:lnTo>
                    <a:pt x="218966" y="71182"/>
                  </a:lnTo>
                  <a:lnTo>
                    <a:pt x="219886" y="70568"/>
                  </a:lnTo>
                  <a:lnTo>
                    <a:pt x="219886" y="69750"/>
                  </a:lnTo>
                  <a:lnTo>
                    <a:pt x="220500" y="70159"/>
                  </a:lnTo>
                  <a:lnTo>
                    <a:pt x="220091" y="69545"/>
                  </a:lnTo>
                  <a:lnTo>
                    <a:pt x="220602" y="69852"/>
                  </a:lnTo>
                  <a:lnTo>
                    <a:pt x="220398" y="69443"/>
                  </a:lnTo>
                  <a:lnTo>
                    <a:pt x="222545" y="68318"/>
                  </a:lnTo>
                  <a:lnTo>
                    <a:pt x="222737" y="67743"/>
                  </a:lnTo>
                  <a:lnTo>
                    <a:pt x="222648" y="67295"/>
                  </a:lnTo>
                  <a:lnTo>
                    <a:pt x="222750" y="67295"/>
                  </a:lnTo>
                  <a:lnTo>
                    <a:pt x="222750" y="66886"/>
                  </a:lnTo>
                  <a:lnTo>
                    <a:pt x="222852" y="67091"/>
                  </a:lnTo>
                  <a:lnTo>
                    <a:pt x="222545" y="65864"/>
                  </a:lnTo>
                  <a:lnTo>
                    <a:pt x="219375" y="61773"/>
                  </a:lnTo>
                  <a:lnTo>
                    <a:pt x="219477" y="61773"/>
                  </a:lnTo>
                  <a:lnTo>
                    <a:pt x="218659" y="60239"/>
                  </a:lnTo>
                  <a:lnTo>
                    <a:pt x="219170" y="58398"/>
                  </a:lnTo>
                  <a:lnTo>
                    <a:pt x="219682" y="58500"/>
                  </a:lnTo>
                  <a:lnTo>
                    <a:pt x="220602" y="57477"/>
                  </a:lnTo>
                  <a:lnTo>
                    <a:pt x="221216" y="57989"/>
                  </a:lnTo>
                  <a:lnTo>
                    <a:pt x="221625" y="57682"/>
                  </a:lnTo>
                  <a:lnTo>
                    <a:pt x="221830" y="57886"/>
                  </a:lnTo>
                  <a:lnTo>
                    <a:pt x="221830" y="58500"/>
                  </a:lnTo>
                  <a:lnTo>
                    <a:pt x="222239" y="59011"/>
                  </a:lnTo>
                  <a:lnTo>
                    <a:pt x="222136" y="59011"/>
                  </a:lnTo>
                  <a:lnTo>
                    <a:pt x="222545" y="59114"/>
                  </a:lnTo>
                  <a:lnTo>
                    <a:pt x="222239" y="58500"/>
                  </a:lnTo>
                  <a:lnTo>
                    <a:pt x="222443" y="58091"/>
                  </a:lnTo>
                  <a:lnTo>
                    <a:pt x="224080" y="57477"/>
                  </a:lnTo>
                  <a:lnTo>
                    <a:pt x="224591" y="57477"/>
                  </a:lnTo>
                  <a:lnTo>
                    <a:pt x="224693" y="57170"/>
                  </a:lnTo>
                  <a:lnTo>
                    <a:pt x="225102" y="57068"/>
                  </a:lnTo>
                  <a:lnTo>
                    <a:pt x="224795" y="56455"/>
                  </a:lnTo>
                  <a:lnTo>
                    <a:pt x="225000" y="56250"/>
                  </a:lnTo>
                  <a:lnTo>
                    <a:pt x="225716" y="57068"/>
                  </a:lnTo>
                  <a:lnTo>
                    <a:pt x="226023" y="56659"/>
                  </a:lnTo>
                  <a:lnTo>
                    <a:pt x="226125" y="56761"/>
                  </a:lnTo>
                  <a:lnTo>
                    <a:pt x="226534" y="56659"/>
                  </a:lnTo>
                  <a:lnTo>
                    <a:pt x="226739" y="56659"/>
                  </a:lnTo>
                  <a:lnTo>
                    <a:pt x="226739" y="56557"/>
                  </a:lnTo>
                  <a:lnTo>
                    <a:pt x="227352" y="56455"/>
                  </a:lnTo>
                  <a:lnTo>
                    <a:pt x="227761" y="55739"/>
                  </a:lnTo>
                  <a:lnTo>
                    <a:pt x="228170" y="55739"/>
                  </a:lnTo>
                  <a:lnTo>
                    <a:pt x="228375" y="55534"/>
                  </a:lnTo>
                  <a:lnTo>
                    <a:pt x="228477" y="54920"/>
                  </a:lnTo>
                  <a:lnTo>
                    <a:pt x="229807" y="54000"/>
                  </a:lnTo>
                  <a:lnTo>
                    <a:pt x="229705" y="53386"/>
                  </a:lnTo>
                  <a:lnTo>
                    <a:pt x="229193" y="53182"/>
                  </a:lnTo>
                  <a:lnTo>
                    <a:pt x="229807" y="52977"/>
                  </a:lnTo>
                  <a:lnTo>
                    <a:pt x="229398" y="52466"/>
                  </a:lnTo>
                  <a:lnTo>
                    <a:pt x="229602" y="52466"/>
                  </a:lnTo>
                  <a:lnTo>
                    <a:pt x="229807" y="52670"/>
                  </a:lnTo>
                  <a:lnTo>
                    <a:pt x="230318" y="50932"/>
                  </a:lnTo>
                  <a:lnTo>
                    <a:pt x="230727" y="50932"/>
                  </a:lnTo>
                  <a:lnTo>
                    <a:pt x="230523" y="50318"/>
                  </a:lnTo>
                  <a:lnTo>
                    <a:pt x="230625" y="50318"/>
                  </a:lnTo>
                  <a:lnTo>
                    <a:pt x="230318" y="50114"/>
                  </a:lnTo>
                  <a:lnTo>
                    <a:pt x="230727" y="50114"/>
                  </a:lnTo>
                  <a:lnTo>
                    <a:pt x="230625" y="49602"/>
                  </a:lnTo>
                  <a:lnTo>
                    <a:pt x="230318" y="49705"/>
                  </a:lnTo>
                  <a:lnTo>
                    <a:pt x="230625" y="49295"/>
                  </a:lnTo>
                  <a:lnTo>
                    <a:pt x="229807" y="48886"/>
                  </a:lnTo>
                  <a:lnTo>
                    <a:pt x="229295" y="49091"/>
                  </a:lnTo>
                  <a:lnTo>
                    <a:pt x="228886" y="48989"/>
                  </a:lnTo>
                  <a:lnTo>
                    <a:pt x="230011" y="48273"/>
                  </a:lnTo>
                  <a:lnTo>
                    <a:pt x="229909" y="47966"/>
                  </a:lnTo>
                  <a:lnTo>
                    <a:pt x="228682" y="47148"/>
                  </a:lnTo>
                  <a:lnTo>
                    <a:pt x="228170" y="47250"/>
                  </a:lnTo>
                  <a:lnTo>
                    <a:pt x="228477" y="47045"/>
                  </a:lnTo>
                  <a:lnTo>
                    <a:pt x="229807" y="47455"/>
                  </a:lnTo>
                  <a:lnTo>
                    <a:pt x="226227" y="44080"/>
                  </a:lnTo>
                  <a:lnTo>
                    <a:pt x="226739" y="43057"/>
                  </a:lnTo>
                  <a:lnTo>
                    <a:pt x="226534" y="42750"/>
                  </a:lnTo>
                  <a:lnTo>
                    <a:pt x="226534" y="42750"/>
                  </a:lnTo>
                  <a:lnTo>
                    <a:pt x="226739" y="42955"/>
                  </a:lnTo>
                  <a:lnTo>
                    <a:pt x="227045" y="42545"/>
                  </a:lnTo>
                  <a:lnTo>
                    <a:pt x="226943" y="42341"/>
                  </a:lnTo>
                  <a:lnTo>
                    <a:pt x="228170" y="41932"/>
                  </a:lnTo>
                  <a:lnTo>
                    <a:pt x="228170" y="41523"/>
                  </a:lnTo>
                  <a:lnTo>
                    <a:pt x="225920" y="41216"/>
                  </a:lnTo>
                  <a:lnTo>
                    <a:pt x="225511" y="41830"/>
                  </a:lnTo>
                  <a:lnTo>
                    <a:pt x="225000" y="41625"/>
                  </a:lnTo>
                  <a:lnTo>
                    <a:pt x="224898" y="41216"/>
                  </a:lnTo>
                  <a:lnTo>
                    <a:pt x="223159" y="39989"/>
                  </a:lnTo>
                  <a:lnTo>
                    <a:pt x="224182" y="39580"/>
                  </a:lnTo>
                  <a:lnTo>
                    <a:pt x="224284" y="38966"/>
                  </a:lnTo>
                  <a:lnTo>
                    <a:pt x="224898" y="38659"/>
                  </a:lnTo>
                  <a:lnTo>
                    <a:pt x="225000" y="38250"/>
                  </a:lnTo>
                  <a:lnTo>
                    <a:pt x="225614" y="37943"/>
                  </a:lnTo>
                  <a:lnTo>
                    <a:pt x="226227" y="38557"/>
                  </a:lnTo>
                  <a:lnTo>
                    <a:pt x="226023" y="39477"/>
                  </a:lnTo>
                  <a:lnTo>
                    <a:pt x="226432" y="39477"/>
                  </a:lnTo>
                  <a:lnTo>
                    <a:pt x="226432" y="39784"/>
                  </a:lnTo>
                  <a:lnTo>
                    <a:pt x="226125" y="39989"/>
                  </a:lnTo>
                  <a:lnTo>
                    <a:pt x="226534" y="39989"/>
                  </a:lnTo>
                  <a:lnTo>
                    <a:pt x="226636" y="39886"/>
                  </a:lnTo>
                  <a:lnTo>
                    <a:pt x="228273" y="38864"/>
                  </a:lnTo>
                  <a:lnTo>
                    <a:pt x="228682" y="39273"/>
                  </a:lnTo>
                  <a:lnTo>
                    <a:pt x="228784" y="39068"/>
                  </a:lnTo>
                  <a:lnTo>
                    <a:pt x="229500" y="39580"/>
                  </a:lnTo>
                  <a:lnTo>
                    <a:pt x="229602" y="40091"/>
                  </a:lnTo>
                  <a:lnTo>
                    <a:pt x="229909" y="40193"/>
                  </a:lnTo>
                  <a:lnTo>
                    <a:pt x="229500" y="40807"/>
                  </a:lnTo>
                  <a:lnTo>
                    <a:pt x="230011" y="40807"/>
                  </a:lnTo>
                  <a:lnTo>
                    <a:pt x="229807" y="41011"/>
                  </a:lnTo>
                  <a:lnTo>
                    <a:pt x="230114" y="41114"/>
                  </a:lnTo>
                  <a:lnTo>
                    <a:pt x="230216" y="41216"/>
                  </a:lnTo>
                  <a:lnTo>
                    <a:pt x="230420" y="41114"/>
                  </a:lnTo>
                  <a:lnTo>
                    <a:pt x="230523" y="40909"/>
                  </a:lnTo>
                  <a:lnTo>
                    <a:pt x="231955" y="42136"/>
                  </a:lnTo>
                  <a:lnTo>
                    <a:pt x="231341" y="42136"/>
                  </a:lnTo>
                  <a:lnTo>
                    <a:pt x="232670" y="44182"/>
                  </a:lnTo>
                  <a:lnTo>
                    <a:pt x="232568" y="44284"/>
                  </a:lnTo>
                  <a:lnTo>
                    <a:pt x="232670" y="44386"/>
                  </a:lnTo>
                  <a:lnTo>
                    <a:pt x="232466" y="44386"/>
                  </a:lnTo>
                  <a:lnTo>
                    <a:pt x="232875" y="44795"/>
                  </a:lnTo>
                  <a:lnTo>
                    <a:pt x="233080" y="44591"/>
                  </a:lnTo>
                  <a:lnTo>
                    <a:pt x="233182" y="44284"/>
                  </a:lnTo>
                  <a:lnTo>
                    <a:pt x="233489" y="44489"/>
                  </a:lnTo>
                  <a:lnTo>
                    <a:pt x="233386" y="44284"/>
                  </a:lnTo>
                  <a:lnTo>
                    <a:pt x="233591" y="44284"/>
                  </a:lnTo>
                  <a:lnTo>
                    <a:pt x="233693" y="44080"/>
                  </a:lnTo>
                  <a:lnTo>
                    <a:pt x="234205" y="44182"/>
                  </a:lnTo>
                  <a:lnTo>
                    <a:pt x="234614" y="43875"/>
                  </a:lnTo>
                  <a:lnTo>
                    <a:pt x="234614" y="42955"/>
                  </a:lnTo>
                  <a:lnTo>
                    <a:pt x="231034" y="39170"/>
                  </a:lnTo>
                  <a:lnTo>
                    <a:pt x="232261" y="38045"/>
                  </a:lnTo>
                  <a:lnTo>
                    <a:pt x="232057" y="36205"/>
                  </a:lnTo>
                  <a:lnTo>
                    <a:pt x="232057" y="36205"/>
                  </a:lnTo>
                  <a:lnTo>
                    <a:pt x="232364" y="36307"/>
                  </a:lnTo>
                  <a:lnTo>
                    <a:pt x="232670" y="35591"/>
                  </a:lnTo>
                  <a:lnTo>
                    <a:pt x="232977" y="35591"/>
                  </a:lnTo>
                  <a:lnTo>
                    <a:pt x="234102" y="36102"/>
                  </a:lnTo>
                  <a:lnTo>
                    <a:pt x="235739" y="30273"/>
                  </a:lnTo>
                  <a:lnTo>
                    <a:pt x="232670" y="25773"/>
                  </a:lnTo>
                  <a:lnTo>
                    <a:pt x="232670" y="25466"/>
                  </a:lnTo>
                  <a:lnTo>
                    <a:pt x="229909" y="24545"/>
                  </a:lnTo>
                  <a:lnTo>
                    <a:pt x="230420" y="25159"/>
                  </a:lnTo>
                  <a:lnTo>
                    <a:pt x="230318" y="25364"/>
                  </a:lnTo>
                  <a:lnTo>
                    <a:pt x="230114" y="24955"/>
                  </a:lnTo>
                  <a:lnTo>
                    <a:pt x="230114" y="25159"/>
                  </a:lnTo>
                  <a:lnTo>
                    <a:pt x="229500" y="25261"/>
                  </a:lnTo>
                  <a:lnTo>
                    <a:pt x="229602" y="24955"/>
                  </a:lnTo>
                  <a:lnTo>
                    <a:pt x="228886" y="24648"/>
                  </a:lnTo>
                  <a:lnTo>
                    <a:pt x="229193" y="25057"/>
                  </a:lnTo>
                  <a:lnTo>
                    <a:pt x="226841" y="23830"/>
                  </a:lnTo>
                  <a:lnTo>
                    <a:pt x="228068" y="21068"/>
                  </a:lnTo>
                  <a:lnTo>
                    <a:pt x="227864" y="20761"/>
                  </a:lnTo>
                  <a:lnTo>
                    <a:pt x="228170" y="20455"/>
                  </a:lnTo>
                  <a:lnTo>
                    <a:pt x="228170" y="20045"/>
                  </a:lnTo>
                  <a:lnTo>
                    <a:pt x="231034" y="19841"/>
                  </a:lnTo>
                  <a:lnTo>
                    <a:pt x="231034" y="19636"/>
                  </a:lnTo>
                  <a:lnTo>
                    <a:pt x="232875" y="19841"/>
                  </a:lnTo>
                  <a:lnTo>
                    <a:pt x="232568" y="19534"/>
                  </a:lnTo>
                  <a:lnTo>
                    <a:pt x="232875" y="19636"/>
                  </a:lnTo>
                  <a:lnTo>
                    <a:pt x="232670" y="19432"/>
                  </a:lnTo>
                  <a:lnTo>
                    <a:pt x="233898" y="19534"/>
                  </a:lnTo>
                  <a:lnTo>
                    <a:pt x="233795" y="19636"/>
                  </a:lnTo>
                  <a:lnTo>
                    <a:pt x="235432" y="19841"/>
                  </a:lnTo>
                  <a:lnTo>
                    <a:pt x="234716" y="19943"/>
                  </a:lnTo>
                  <a:lnTo>
                    <a:pt x="236250" y="19943"/>
                  </a:lnTo>
                  <a:lnTo>
                    <a:pt x="236250" y="19841"/>
                  </a:lnTo>
                  <a:lnTo>
                    <a:pt x="236966" y="19943"/>
                  </a:lnTo>
                  <a:lnTo>
                    <a:pt x="237068" y="19841"/>
                  </a:lnTo>
                  <a:lnTo>
                    <a:pt x="237580" y="19841"/>
                  </a:lnTo>
                  <a:lnTo>
                    <a:pt x="236557" y="19636"/>
                  </a:lnTo>
                  <a:lnTo>
                    <a:pt x="236148" y="18818"/>
                  </a:lnTo>
                  <a:lnTo>
                    <a:pt x="236352" y="17489"/>
                  </a:lnTo>
                  <a:lnTo>
                    <a:pt x="238602" y="17693"/>
                  </a:lnTo>
                  <a:lnTo>
                    <a:pt x="239011" y="18205"/>
                  </a:lnTo>
                  <a:lnTo>
                    <a:pt x="239216" y="18102"/>
                  </a:lnTo>
                  <a:lnTo>
                    <a:pt x="239625" y="18511"/>
                  </a:lnTo>
                  <a:lnTo>
                    <a:pt x="239932" y="18409"/>
                  </a:lnTo>
                  <a:lnTo>
                    <a:pt x="240341" y="17591"/>
                  </a:lnTo>
                  <a:lnTo>
                    <a:pt x="240239" y="17489"/>
                  </a:lnTo>
                  <a:lnTo>
                    <a:pt x="240648" y="17693"/>
                  </a:lnTo>
                  <a:lnTo>
                    <a:pt x="239727" y="16773"/>
                  </a:lnTo>
                  <a:lnTo>
                    <a:pt x="241364" y="16875"/>
                  </a:lnTo>
                  <a:lnTo>
                    <a:pt x="240648" y="16875"/>
                  </a:lnTo>
                  <a:lnTo>
                    <a:pt x="241875" y="18307"/>
                  </a:lnTo>
                  <a:lnTo>
                    <a:pt x="241261" y="18614"/>
                  </a:lnTo>
                  <a:lnTo>
                    <a:pt x="241261" y="19432"/>
                  </a:lnTo>
                  <a:lnTo>
                    <a:pt x="241159" y="19534"/>
                  </a:lnTo>
                  <a:lnTo>
                    <a:pt x="241057" y="20966"/>
                  </a:lnTo>
                  <a:lnTo>
                    <a:pt x="240648" y="20966"/>
                  </a:lnTo>
                  <a:lnTo>
                    <a:pt x="240750" y="21170"/>
                  </a:lnTo>
                  <a:lnTo>
                    <a:pt x="240443" y="21273"/>
                  </a:lnTo>
                  <a:lnTo>
                    <a:pt x="240852" y="21784"/>
                  </a:lnTo>
                  <a:lnTo>
                    <a:pt x="240852" y="22398"/>
                  </a:lnTo>
                  <a:lnTo>
                    <a:pt x="246784" y="27716"/>
                  </a:lnTo>
                  <a:lnTo>
                    <a:pt x="247091" y="26898"/>
                  </a:lnTo>
                  <a:lnTo>
                    <a:pt x="246273" y="25773"/>
                  </a:lnTo>
                  <a:lnTo>
                    <a:pt x="246273" y="25773"/>
                  </a:lnTo>
                  <a:lnTo>
                    <a:pt x="246580" y="25977"/>
                  </a:lnTo>
                  <a:lnTo>
                    <a:pt x="247398" y="25773"/>
                  </a:lnTo>
                  <a:lnTo>
                    <a:pt x="246477" y="24852"/>
                  </a:lnTo>
                  <a:lnTo>
                    <a:pt x="246580" y="24341"/>
                  </a:lnTo>
                  <a:lnTo>
                    <a:pt x="247193" y="24341"/>
                  </a:lnTo>
                  <a:lnTo>
                    <a:pt x="246068" y="22705"/>
                  </a:lnTo>
                  <a:lnTo>
                    <a:pt x="246170" y="22398"/>
                  </a:lnTo>
                  <a:lnTo>
                    <a:pt x="246375" y="22807"/>
                  </a:lnTo>
                  <a:lnTo>
                    <a:pt x="246784" y="22705"/>
                  </a:lnTo>
                  <a:lnTo>
                    <a:pt x="245045" y="21170"/>
                  </a:lnTo>
                  <a:lnTo>
                    <a:pt x="244330" y="21068"/>
                  </a:lnTo>
                  <a:lnTo>
                    <a:pt x="244432" y="21273"/>
                  </a:lnTo>
                  <a:lnTo>
                    <a:pt x="243614" y="20761"/>
                  </a:lnTo>
                  <a:lnTo>
                    <a:pt x="243307" y="19943"/>
                  </a:lnTo>
                  <a:lnTo>
                    <a:pt x="243409" y="19943"/>
                  </a:lnTo>
                  <a:lnTo>
                    <a:pt x="242898" y="19227"/>
                  </a:lnTo>
                  <a:lnTo>
                    <a:pt x="244023" y="19227"/>
                  </a:lnTo>
                  <a:lnTo>
                    <a:pt x="243818" y="19023"/>
                  </a:lnTo>
                  <a:lnTo>
                    <a:pt x="244330" y="18716"/>
                  </a:lnTo>
                  <a:lnTo>
                    <a:pt x="244943" y="19227"/>
                  </a:lnTo>
                  <a:lnTo>
                    <a:pt x="244943" y="18920"/>
                  </a:lnTo>
                  <a:lnTo>
                    <a:pt x="245250" y="18716"/>
                  </a:lnTo>
                  <a:lnTo>
                    <a:pt x="247807" y="19125"/>
                  </a:lnTo>
                  <a:lnTo>
                    <a:pt x="247398" y="18716"/>
                  </a:lnTo>
                  <a:lnTo>
                    <a:pt x="247909" y="18102"/>
                  </a:lnTo>
                  <a:lnTo>
                    <a:pt x="247807" y="18000"/>
                  </a:lnTo>
                  <a:lnTo>
                    <a:pt x="247909" y="17898"/>
                  </a:lnTo>
                  <a:lnTo>
                    <a:pt x="248011" y="17898"/>
                  </a:lnTo>
                  <a:lnTo>
                    <a:pt x="247807" y="17693"/>
                  </a:lnTo>
                  <a:lnTo>
                    <a:pt x="248011" y="17795"/>
                  </a:lnTo>
                  <a:lnTo>
                    <a:pt x="248011" y="17489"/>
                  </a:lnTo>
                  <a:lnTo>
                    <a:pt x="249545" y="16773"/>
                  </a:lnTo>
                  <a:lnTo>
                    <a:pt x="249136" y="16568"/>
                  </a:lnTo>
                  <a:lnTo>
                    <a:pt x="251182" y="16977"/>
                  </a:lnTo>
                  <a:lnTo>
                    <a:pt x="251080" y="16670"/>
                  </a:lnTo>
                  <a:lnTo>
                    <a:pt x="249443" y="15852"/>
                  </a:lnTo>
                  <a:lnTo>
                    <a:pt x="249443" y="15852"/>
                  </a:lnTo>
                  <a:lnTo>
                    <a:pt x="249545" y="15955"/>
                  </a:lnTo>
                  <a:lnTo>
                    <a:pt x="249545" y="15955"/>
                  </a:lnTo>
                  <a:lnTo>
                    <a:pt x="249136" y="15750"/>
                  </a:lnTo>
                  <a:lnTo>
                    <a:pt x="249239" y="15750"/>
                  </a:lnTo>
                  <a:lnTo>
                    <a:pt x="248011" y="15034"/>
                  </a:lnTo>
                  <a:lnTo>
                    <a:pt x="248114" y="15239"/>
                  </a:lnTo>
                  <a:lnTo>
                    <a:pt x="245045" y="14830"/>
                  </a:lnTo>
                  <a:lnTo>
                    <a:pt x="246682" y="14625"/>
                  </a:lnTo>
                  <a:lnTo>
                    <a:pt x="245761" y="14420"/>
                  </a:lnTo>
                  <a:lnTo>
                    <a:pt x="248318" y="14420"/>
                  </a:lnTo>
                  <a:lnTo>
                    <a:pt x="237375" y="10125"/>
                  </a:lnTo>
                  <a:lnTo>
                    <a:pt x="237477" y="10227"/>
                  </a:lnTo>
                  <a:lnTo>
                    <a:pt x="235330" y="10023"/>
                  </a:lnTo>
                  <a:lnTo>
                    <a:pt x="236864" y="11148"/>
                  </a:lnTo>
                  <a:lnTo>
                    <a:pt x="236864" y="11148"/>
                  </a:lnTo>
                  <a:lnTo>
                    <a:pt x="234000" y="10330"/>
                  </a:lnTo>
                  <a:lnTo>
                    <a:pt x="233795" y="10432"/>
                  </a:lnTo>
                  <a:lnTo>
                    <a:pt x="230523" y="10432"/>
                  </a:lnTo>
                  <a:lnTo>
                    <a:pt x="231136" y="11352"/>
                  </a:lnTo>
                  <a:lnTo>
                    <a:pt x="231136" y="11352"/>
                  </a:lnTo>
                  <a:lnTo>
                    <a:pt x="222034" y="9205"/>
                  </a:lnTo>
                  <a:lnTo>
                    <a:pt x="222239" y="9205"/>
                  </a:lnTo>
                  <a:lnTo>
                    <a:pt x="219375" y="8591"/>
                  </a:lnTo>
                  <a:lnTo>
                    <a:pt x="219886" y="8489"/>
                  </a:lnTo>
                  <a:lnTo>
                    <a:pt x="217636" y="8080"/>
                  </a:lnTo>
                  <a:lnTo>
                    <a:pt x="217330" y="8591"/>
                  </a:lnTo>
                  <a:lnTo>
                    <a:pt x="216614" y="8489"/>
                  </a:lnTo>
                  <a:lnTo>
                    <a:pt x="217023" y="8489"/>
                  </a:lnTo>
                  <a:lnTo>
                    <a:pt x="216716" y="8182"/>
                  </a:lnTo>
                  <a:lnTo>
                    <a:pt x="215693" y="8182"/>
                  </a:lnTo>
                  <a:lnTo>
                    <a:pt x="216920" y="8080"/>
                  </a:lnTo>
                  <a:lnTo>
                    <a:pt x="212727" y="7670"/>
                  </a:lnTo>
                  <a:lnTo>
                    <a:pt x="213341" y="7875"/>
                  </a:lnTo>
                  <a:lnTo>
                    <a:pt x="212420" y="8080"/>
                  </a:lnTo>
                  <a:lnTo>
                    <a:pt x="213239" y="8182"/>
                  </a:lnTo>
                  <a:lnTo>
                    <a:pt x="213034" y="8284"/>
                  </a:lnTo>
                  <a:lnTo>
                    <a:pt x="212932" y="8386"/>
                  </a:lnTo>
                  <a:lnTo>
                    <a:pt x="213852" y="8795"/>
                  </a:lnTo>
                  <a:lnTo>
                    <a:pt x="212830" y="8795"/>
                  </a:lnTo>
                  <a:lnTo>
                    <a:pt x="213034" y="9000"/>
                  </a:lnTo>
                  <a:lnTo>
                    <a:pt x="212830" y="9000"/>
                  </a:lnTo>
                  <a:lnTo>
                    <a:pt x="213034" y="9102"/>
                  </a:lnTo>
                  <a:lnTo>
                    <a:pt x="210886" y="8693"/>
                  </a:lnTo>
                  <a:lnTo>
                    <a:pt x="210580" y="8898"/>
                  </a:lnTo>
                  <a:lnTo>
                    <a:pt x="208739" y="8591"/>
                  </a:lnTo>
                  <a:lnTo>
                    <a:pt x="209045" y="9000"/>
                  </a:lnTo>
                  <a:lnTo>
                    <a:pt x="209045" y="9409"/>
                  </a:lnTo>
                  <a:lnTo>
                    <a:pt x="208534" y="9307"/>
                  </a:lnTo>
                  <a:lnTo>
                    <a:pt x="206591" y="8693"/>
                  </a:lnTo>
                  <a:lnTo>
                    <a:pt x="206898" y="8591"/>
                  </a:lnTo>
                  <a:lnTo>
                    <a:pt x="205057" y="8080"/>
                  </a:lnTo>
                  <a:lnTo>
                    <a:pt x="206386" y="8284"/>
                  </a:lnTo>
                  <a:lnTo>
                    <a:pt x="205364" y="7977"/>
                  </a:lnTo>
                  <a:lnTo>
                    <a:pt x="205773" y="7773"/>
                  </a:lnTo>
                  <a:lnTo>
                    <a:pt x="201068" y="7057"/>
                  </a:lnTo>
                  <a:lnTo>
                    <a:pt x="201682" y="7364"/>
                  </a:lnTo>
                  <a:lnTo>
                    <a:pt x="201170" y="7568"/>
                  </a:lnTo>
                  <a:lnTo>
                    <a:pt x="201477" y="7670"/>
                  </a:lnTo>
                  <a:lnTo>
                    <a:pt x="198205" y="7159"/>
                  </a:lnTo>
                  <a:lnTo>
                    <a:pt x="195034" y="7159"/>
                  </a:lnTo>
                  <a:lnTo>
                    <a:pt x="195443" y="7261"/>
                  </a:lnTo>
                  <a:lnTo>
                    <a:pt x="195545" y="7568"/>
                  </a:lnTo>
                  <a:lnTo>
                    <a:pt x="195955" y="7875"/>
                  </a:lnTo>
                  <a:lnTo>
                    <a:pt x="195545" y="7670"/>
                  </a:lnTo>
                  <a:lnTo>
                    <a:pt x="195545" y="7568"/>
                  </a:lnTo>
                  <a:lnTo>
                    <a:pt x="194830" y="7159"/>
                  </a:lnTo>
                  <a:lnTo>
                    <a:pt x="194830" y="6955"/>
                  </a:lnTo>
                  <a:lnTo>
                    <a:pt x="194216" y="6750"/>
                  </a:lnTo>
                  <a:lnTo>
                    <a:pt x="194011" y="6955"/>
                  </a:lnTo>
                  <a:lnTo>
                    <a:pt x="193193" y="6750"/>
                  </a:lnTo>
                  <a:lnTo>
                    <a:pt x="193295" y="6750"/>
                  </a:lnTo>
                  <a:lnTo>
                    <a:pt x="192989" y="6648"/>
                  </a:lnTo>
                  <a:lnTo>
                    <a:pt x="193091" y="6750"/>
                  </a:lnTo>
                  <a:lnTo>
                    <a:pt x="192375" y="6955"/>
                  </a:lnTo>
                  <a:lnTo>
                    <a:pt x="193193" y="6955"/>
                  </a:lnTo>
                  <a:lnTo>
                    <a:pt x="190432" y="7773"/>
                  </a:lnTo>
                  <a:lnTo>
                    <a:pt x="191966" y="6648"/>
                  </a:lnTo>
                  <a:lnTo>
                    <a:pt x="191966" y="6443"/>
                  </a:lnTo>
                  <a:lnTo>
                    <a:pt x="193193" y="5830"/>
                  </a:lnTo>
                  <a:lnTo>
                    <a:pt x="192068" y="5216"/>
                  </a:lnTo>
                  <a:lnTo>
                    <a:pt x="192068" y="5216"/>
                  </a:lnTo>
                  <a:lnTo>
                    <a:pt x="192989" y="5523"/>
                  </a:lnTo>
                  <a:lnTo>
                    <a:pt x="191966" y="4909"/>
                  </a:lnTo>
                  <a:lnTo>
                    <a:pt x="191966" y="5114"/>
                  </a:lnTo>
                  <a:lnTo>
                    <a:pt x="188489" y="4602"/>
                  </a:lnTo>
                  <a:lnTo>
                    <a:pt x="188489" y="4602"/>
                  </a:lnTo>
                  <a:lnTo>
                    <a:pt x="188591" y="4705"/>
                  </a:lnTo>
                  <a:lnTo>
                    <a:pt x="187670" y="4705"/>
                  </a:lnTo>
                  <a:lnTo>
                    <a:pt x="187977" y="4398"/>
                  </a:lnTo>
                  <a:lnTo>
                    <a:pt x="185830" y="4295"/>
                  </a:lnTo>
                  <a:lnTo>
                    <a:pt x="186648" y="4091"/>
                  </a:lnTo>
                  <a:lnTo>
                    <a:pt x="185114" y="3784"/>
                  </a:lnTo>
                  <a:close/>
                  <a:moveTo>
                    <a:pt x="252818" y="91125"/>
                  </a:moveTo>
                  <a:lnTo>
                    <a:pt x="252307" y="92455"/>
                  </a:lnTo>
                  <a:lnTo>
                    <a:pt x="252205" y="92352"/>
                  </a:lnTo>
                  <a:lnTo>
                    <a:pt x="252000" y="92966"/>
                  </a:lnTo>
                  <a:lnTo>
                    <a:pt x="252102" y="93170"/>
                  </a:lnTo>
                  <a:lnTo>
                    <a:pt x="250364" y="97875"/>
                  </a:lnTo>
                  <a:lnTo>
                    <a:pt x="249341" y="98080"/>
                  </a:lnTo>
                  <a:lnTo>
                    <a:pt x="246375" y="95727"/>
                  </a:lnTo>
                  <a:lnTo>
                    <a:pt x="246170" y="95011"/>
                  </a:lnTo>
                  <a:lnTo>
                    <a:pt x="246886" y="93580"/>
                  </a:lnTo>
                  <a:lnTo>
                    <a:pt x="247091" y="93682"/>
                  </a:lnTo>
                  <a:lnTo>
                    <a:pt x="247705" y="92761"/>
                  </a:lnTo>
                  <a:lnTo>
                    <a:pt x="247193" y="92455"/>
                  </a:lnTo>
                  <a:lnTo>
                    <a:pt x="247091" y="92864"/>
                  </a:lnTo>
                  <a:lnTo>
                    <a:pt x="246784" y="92352"/>
                  </a:lnTo>
                  <a:lnTo>
                    <a:pt x="246886" y="92148"/>
                  </a:lnTo>
                  <a:lnTo>
                    <a:pt x="246886" y="92148"/>
                  </a:lnTo>
                  <a:lnTo>
                    <a:pt x="246170" y="92557"/>
                  </a:lnTo>
                  <a:lnTo>
                    <a:pt x="244227" y="91841"/>
                  </a:lnTo>
                  <a:lnTo>
                    <a:pt x="244023" y="91841"/>
                  </a:lnTo>
                  <a:lnTo>
                    <a:pt x="243716" y="91534"/>
                  </a:lnTo>
                  <a:lnTo>
                    <a:pt x="243307" y="91534"/>
                  </a:lnTo>
                  <a:lnTo>
                    <a:pt x="243818" y="91841"/>
                  </a:lnTo>
                  <a:lnTo>
                    <a:pt x="243920" y="92455"/>
                  </a:lnTo>
                  <a:lnTo>
                    <a:pt x="243614" y="92659"/>
                  </a:lnTo>
                  <a:lnTo>
                    <a:pt x="242591" y="92455"/>
                  </a:lnTo>
                  <a:lnTo>
                    <a:pt x="242182" y="92966"/>
                  </a:lnTo>
                  <a:lnTo>
                    <a:pt x="241977" y="92864"/>
                  </a:lnTo>
                  <a:lnTo>
                    <a:pt x="241977" y="93068"/>
                  </a:lnTo>
                  <a:lnTo>
                    <a:pt x="241773" y="93068"/>
                  </a:lnTo>
                  <a:lnTo>
                    <a:pt x="241466" y="93375"/>
                  </a:lnTo>
                  <a:lnTo>
                    <a:pt x="241466" y="93784"/>
                  </a:lnTo>
                  <a:lnTo>
                    <a:pt x="241159" y="93989"/>
                  </a:lnTo>
                  <a:lnTo>
                    <a:pt x="240852" y="95011"/>
                  </a:lnTo>
                  <a:lnTo>
                    <a:pt x="240955" y="95318"/>
                  </a:lnTo>
                  <a:lnTo>
                    <a:pt x="240750" y="95625"/>
                  </a:lnTo>
                  <a:lnTo>
                    <a:pt x="239420" y="95727"/>
                  </a:lnTo>
                  <a:lnTo>
                    <a:pt x="239318" y="95727"/>
                  </a:lnTo>
                  <a:lnTo>
                    <a:pt x="239318" y="95011"/>
                  </a:lnTo>
                  <a:lnTo>
                    <a:pt x="238500" y="94193"/>
                  </a:lnTo>
                  <a:lnTo>
                    <a:pt x="238295" y="94500"/>
                  </a:lnTo>
                  <a:lnTo>
                    <a:pt x="237784" y="94602"/>
                  </a:lnTo>
                  <a:lnTo>
                    <a:pt x="237375" y="95114"/>
                  </a:lnTo>
                  <a:lnTo>
                    <a:pt x="237273" y="95011"/>
                  </a:lnTo>
                  <a:lnTo>
                    <a:pt x="237273" y="94705"/>
                  </a:lnTo>
                  <a:lnTo>
                    <a:pt x="236557" y="95932"/>
                  </a:lnTo>
                  <a:lnTo>
                    <a:pt x="236250" y="95727"/>
                  </a:lnTo>
                  <a:lnTo>
                    <a:pt x="235943" y="96443"/>
                  </a:lnTo>
                  <a:lnTo>
                    <a:pt x="236148" y="96341"/>
                  </a:lnTo>
                  <a:lnTo>
                    <a:pt x="236045" y="96545"/>
                  </a:lnTo>
                  <a:lnTo>
                    <a:pt x="235841" y="96648"/>
                  </a:lnTo>
                  <a:lnTo>
                    <a:pt x="236148" y="96955"/>
                  </a:lnTo>
                  <a:lnTo>
                    <a:pt x="235023" y="97057"/>
                  </a:lnTo>
                  <a:lnTo>
                    <a:pt x="235125" y="97670"/>
                  </a:lnTo>
                  <a:lnTo>
                    <a:pt x="234818" y="98080"/>
                  </a:lnTo>
                  <a:lnTo>
                    <a:pt x="234614" y="97364"/>
                  </a:lnTo>
                  <a:lnTo>
                    <a:pt x="234307" y="97159"/>
                  </a:lnTo>
                  <a:lnTo>
                    <a:pt x="233795" y="97568"/>
                  </a:lnTo>
                  <a:lnTo>
                    <a:pt x="233489" y="98795"/>
                  </a:lnTo>
                  <a:lnTo>
                    <a:pt x="225511" y="103193"/>
                  </a:lnTo>
                  <a:lnTo>
                    <a:pt x="225614" y="102477"/>
                  </a:lnTo>
                  <a:lnTo>
                    <a:pt x="224591" y="105034"/>
                  </a:lnTo>
                  <a:lnTo>
                    <a:pt x="224795" y="106466"/>
                  </a:lnTo>
                  <a:lnTo>
                    <a:pt x="224386" y="106977"/>
                  </a:lnTo>
                  <a:lnTo>
                    <a:pt x="224386" y="107386"/>
                  </a:lnTo>
                  <a:lnTo>
                    <a:pt x="224080" y="106875"/>
                  </a:lnTo>
                  <a:lnTo>
                    <a:pt x="223977" y="106977"/>
                  </a:lnTo>
                  <a:lnTo>
                    <a:pt x="223875" y="106977"/>
                  </a:lnTo>
                  <a:lnTo>
                    <a:pt x="224284" y="113318"/>
                  </a:lnTo>
                  <a:lnTo>
                    <a:pt x="222955" y="115261"/>
                  </a:lnTo>
                  <a:lnTo>
                    <a:pt x="223159" y="115364"/>
                  </a:lnTo>
                  <a:lnTo>
                    <a:pt x="223568" y="115773"/>
                  </a:lnTo>
                  <a:lnTo>
                    <a:pt x="228989" y="114852"/>
                  </a:lnTo>
                  <a:lnTo>
                    <a:pt x="229193" y="114955"/>
                  </a:lnTo>
                  <a:lnTo>
                    <a:pt x="237068" y="112500"/>
                  </a:lnTo>
                  <a:lnTo>
                    <a:pt x="239932" y="113216"/>
                  </a:lnTo>
                  <a:lnTo>
                    <a:pt x="240136" y="113523"/>
                  </a:lnTo>
                  <a:lnTo>
                    <a:pt x="240034" y="113727"/>
                  </a:lnTo>
                  <a:lnTo>
                    <a:pt x="240341" y="115364"/>
                  </a:lnTo>
                  <a:lnTo>
                    <a:pt x="240034" y="115568"/>
                  </a:lnTo>
                  <a:lnTo>
                    <a:pt x="240341" y="115977"/>
                  </a:lnTo>
                  <a:lnTo>
                    <a:pt x="240648" y="115977"/>
                  </a:lnTo>
                  <a:lnTo>
                    <a:pt x="240648" y="115670"/>
                  </a:lnTo>
                  <a:lnTo>
                    <a:pt x="243205" y="113523"/>
                  </a:lnTo>
                  <a:lnTo>
                    <a:pt x="241261" y="116284"/>
                  </a:lnTo>
                  <a:lnTo>
                    <a:pt x="242795" y="115159"/>
                  </a:lnTo>
                  <a:lnTo>
                    <a:pt x="242795" y="115977"/>
                  </a:lnTo>
                  <a:lnTo>
                    <a:pt x="242182" y="116693"/>
                  </a:lnTo>
                  <a:lnTo>
                    <a:pt x="242182" y="116693"/>
                  </a:lnTo>
                  <a:lnTo>
                    <a:pt x="242898" y="116489"/>
                  </a:lnTo>
                  <a:lnTo>
                    <a:pt x="243000" y="116591"/>
                  </a:lnTo>
                  <a:lnTo>
                    <a:pt x="243102" y="116591"/>
                  </a:lnTo>
                  <a:lnTo>
                    <a:pt x="243102" y="116693"/>
                  </a:lnTo>
                  <a:lnTo>
                    <a:pt x="243000" y="116591"/>
                  </a:lnTo>
                  <a:lnTo>
                    <a:pt x="242898" y="116591"/>
                  </a:lnTo>
                  <a:lnTo>
                    <a:pt x="243000" y="119148"/>
                  </a:lnTo>
                  <a:lnTo>
                    <a:pt x="244739" y="119864"/>
                  </a:lnTo>
                  <a:lnTo>
                    <a:pt x="246273" y="119352"/>
                  </a:lnTo>
                  <a:lnTo>
                    <a:pt x="246170" y="119352"/>
                  </a:lnTo>
                  <a:lnTo>
                    <a:pt x="246784" y="119148"/>
                  </a:lnTo>
                  <a:lnTo>
                    <a:pt x="246784" y="119148"/>
                  </a:lnTo>
                  <a:lnTo>
                    <a:pt x="246273" y="119557"/>
                  </a:lnTo>
                  <a:lnTo>
                    <a:pt x="246989" y="119557"/>
                  </a:lnTo>
                  <a:lnTo>
                    <a:pt x="246784" y="119761"/>
                  </a:lnTo>
                  <a:lnTo>
                    <a:pt x="247193" y="120375"/>
                  </a:lnTo>
                  <a:lnTo>
                    <a:pt x="247500" y="120068"/>
                  </a:lnTo>
                  <a:lnTo>
                    <a:pt x="247295" y="120068"/>
                  </a:lnTo>
                  <a:lnTo>
                    <a:pt x="254148" y="115057"/>
                  </a:lnTo>
                  <a:lnTo>
                    <a:pt x="254045" y="114955"/>
                  </a:lnTo>
                  <a:lnTo>
                    <a:pt x="258648" y="109432"/>
                  </a:lnTo>
                  <a:lnTo>
                    <a:pt x="259261" y="106773"/>
                  </a:lnTo>
                  <a:lnTo>
                    <a:pt x="258648" y="104932"/>
                  </a:lnTo>
                  <a:lnTo>
                    <a:pt x="258034" y="104420"/>
                  </a:lnTo>
                  <a:lnTo>
                    <a:pt x="257932" y="103193"/>
                  </a:lnTo>
                  <a:lnTo>
                    <a:pt x="257318" y="103193"/>
                  </a:lnTo>
                  <a:lnTo>
                    <a:pt x="257318" y="103091"/>
                  </a:lnTo>
                  <a:lnTo>
                    <a:pt x="257114" y="103091"/>
                  </a:lnTo>
                  <a:lnTo>
                    <a:pt x="256909" y="101148"/>
                  </a:lnTo>
                  <a:lnTo>
                    <a:pt x="254966" y="99614"/>
                  </a:lnTo>
                  <a:lnTo>
                    <a:pt x="254761" y="95318"/>
                  </a:lnTo>
                  <a:lnTo>
                    <a:pt x="254250" y="94807"/>
                  </a:lnTo>
                  <a:lnTo>
                    <a:pt x="253739" y="94909"/>
                  </a:lnTo>
                  <a:lnTo>
                    <a:pt x="252920" y="91227"/>
                  </a:lnTo>
                  <a:lnTo>
                    <a:pt x="252818" y="91125"/>
                  </a:lnTo>
                  <a:close/>
                  <a:moveTo>
                    <a:pt x="272352" y="115466"/>
                  </a:moveTo>
                  <a:lnTo>
                    <a:pt x="272352" y="116591"/>
                  </a:lnTo>
                  <a:lnTo>
                    <a:pt x="272659" y="116386"/>
                  </a:lnTo>
                  <a:lnTo>
                    <a:pt x="272352" y="116693"/>
                  </a:lnTo>
                  <a:lnTo>
                    <a:pt x="272352" y="117511"/>
                  </a:lnTo>
                  <a:lnTo>
                    <a:pt x="272557" y="117000"/>
                  </a:lnTo>
                  <a:lnTo>
                    <a:pt x="272557" y="117307"/>
                  </a:lnTo>
                  <a:lnTo>
                    <a:pt x="272659" y="117205"/>
                  </a:lnTo>
                  <a:lnTo>
                    <a:pt x="272455" y="117716"/>
                  </a:lnTo>
                  <a:lnTo>
                    <a:pt x="272352" y="117614"/>
                  </a:lnTo>
                  <a:lnTo>
                    <a:pt x="272352" y="118125"/>
                  </a:lnTo>
                  <a:lnTo>
                    <a:pt x="272659" y="118227"/>
                  </a:lnTo>
                  <a:lnTo>
                    <a:pt x="272352" y="118330"/>
                  </a:lnTo>
                  <a:lnTo>
                    <a:pt x="272352" y="118227"/>
                  </a:lnTo>
                  <a:lnTo>
                    <a:pt x="270920" y="120170"/>
                  </a:lnTo>
                  <a:lnTo>
                    <a:pt x="270205" y="120477"/>
                  </a:lnTo>
                  <a:lnTo>
                    <a:pt x="270716" y="121398"/>
                  </a:lnTo>
                  <a:lnTo>
                    <a:pt x="269386" y="122523"/>
                  </a:lnTo>
                  <a:lnTo>
                    <a:pt x="269591" y="122420"/>
                  </a:lnTo>
                  <a:lnTo>
                    <a:pt x="269489" y="122625"/>
                  </a:lnTo>
                  <a:lnTo>
                    <a:pt x="270102" y="122625"/>
                  </a:lnTo>
                  <a:lnTo>
                    <a:pt x="275216" y="118739"/>
                  </a:lnTo>
                  <a:lnTo>
                    <a:pt x="274091" y="119148"/>
                  </a:lnTo>
                  <a:lnTo>
                    <a:pt x="273273" y="118739"/>
                  </a:lnTo>
                  <a:lnTo>
                    <a:pt x="273580" y="117818"/>
                  </a:lnTo>
                  <a:lnTo>
                    <a:pt x="273477" y="117818"/>
                  </a:lnTo>
                  <a:lnTo>
                    <a:pt x="273477" y="117614"/>
                  </a:lnTo>
                  <a:lnTo>
                    <a:pt x="273170" y="118330"/>
                  </a:lnTo>
                  <a:lnTo>
                    <a:pt x="272659" y="117920"/>
                  </a:lnTo>
                  <a:lnTo>
                    <a:pt x="273273" y="116284"/>
                  </a:lnTo>
                  <a:lnTo>
                    <a:pt x="273068" y="116386"/>
                  </a:lnTo>
                  <a:lnTo>
                    <a:pt x="272761" y="115875"/>
                  </a:lnTo>
                  <a:lnTo>
                    <a:pt x="272557" y="115977"/>
                  </a:lnTo>
                  <a:lnTo>
                    <a:pt x="272557" y="115977"/>
                  </a:lnTo>
                  <a:lnTo>
                    <a:pt x="272659" y="115466"/>
                  </a:lnTo>
                  <a:close/>
                  <a:moveTo>
                    <a:pt x="246959" y="123166"/>
                  </a:moveTo>
                  <a:lnTo>
                    <a:pt x="246901" y="123224"/>
                  </a:lnTo>
                  <a:lnTo>
                    <a:pt x="246901" y="123224"/>
                  </a:lnTo>
                  <a:lnTo>
                    <a:pt x="246959" y="123166"/>
                  </a:lnTo>
                  <a:close/>
                  <a:moveTo>
                    <a:pt x="246901" y="123224"/>
                  </a:moveTo>
                  <a:lnTo>
                    <a:pt x="246886" y="123239"/>
                  </a:lnTo>
                  <a:lnTo>
                    <a:pt x="246784" y="123443"/>
                  </a:lnTo>
                  <a:lnTo>
                    <a:pt x="246784" y="123443"/>
                  </a:lnTo>
                  <a:lnTo>
                    <a:pt x="246901" y="123224"/>
                  </a:lnTo>
                  <a:close/>
                  <a:moveTo>
                    <a:pt x="244841" y="121807"/>
                  </a:moveTo>
                  <a:lnTo>
                    <a:pt x="244330" y="123341"/>
                  </a:lnTo>
                  <a:lnTo>
                    <a:pt x="244432" y="123341"/>
                  </a:lnTo>
                  <a:lnTo>
                    <a:pt x="244330" y="123648"/>
                  </a:lnTo>
                  <a:lnTo>
                    <a:pt x="244227" y="123443"/>
                  </a:lnTo>
                  <a:lnTo>
                    <a:pt x="244330" y="124466"/>
                  </a:lnTo>
                  <a:lnTo>
                    <a:pt x="244023" y="124670"/>
                  </a:lnTo>
                  <a:lnTo>
                    <a:pt x="244739" y="124670"/>
                  </a:lnTo>
                  <a:lnTo>
                    <a:pt x="245659" y="123955"/>
                  </a:lnTo>
                  <a:lnTo>
                    <a:pt x="245557" y="124159"/>
                  </a:lnTo>
                  <a:lnTo>
                    <a:pt x="245557" y="124159"/>
                  </a:lnTo>
                  <a:lnTo>
                    <a:pt x="245966" y="124057"/>
                  </a:lnTo>
                  <a:lnTo>
                    <a:pt x="245761" y="124364"/>
                  </a:lnTo>
                  <a:lnTo>
                    <a:pt x="246901" y="123224"/>
                  </a:lnTo>
                  <a:lnTo>
                    <a:pt x="247602" y="121909"/>
                  </a:lnTo>
                  <a:lnTo>
                    <a:pt x="246375" y="122318"/>
                  </a:lnTo>
                  <a:lnTo>
                    <a:pt x="244841" y="121807"/>
                  </a:lnTo>
                  <a:close/>
                  <a:moveTo>
                    <a:pt x="265623" y="124957"/>
                  </a:moveTo>
                  <a:lnTo>
                    <a:pt x="265500" y="124977"/>
                  </a:lnTo>
                  <a:lnTo>
                    <a:pt x="265705" y="124977"/>
                  </a:lnTo>
                  <a:lnTo>
                    <a:pt x="265623" y="124957"/>
                  </a:lnTo>
                  <a:close/>
                  <a:moveTo>
                    <a:pt x="268568" y="121705"/>
                  </a:moveTo>
                  <a:lnTo>
                    <a:pt x="265091" y="124057"/>
                  </a:lnTo>
                  <a:lnTo>
                    <a:pt x="265193" y="123852"/>
                  </a:lnTo>
                  <a:lnTo>
                    <a:pt x="265193" y="123852"/>
                  </a:lnTo>
                  <a:lnTo>
                    <a:pt x="264784" y="124159"/>
                  </a:lnTo>
                  <a:lnTo>
                    <a:pt x="264580" y="124261"/>
                  </a:lnTo>
                  <a:lnTo>
                    <a:pt x="264375" y="124261"/>
                  </a:lnTo>
                  <a:lnTo>
                    <a:pt x="264375" y="124364"/>
                  </a:lnTo>
                  <a:lnTo>
                    <a:pt x="260489" y="126102"/>
                  </a:lnTo>
                  <a:lnTo>
                    <a:pt x="260489" y="126102"/>
                  </a:lnTo>
                  <a:lnTo>
                    <a:pt x="260591" y="126000"/>
                  </a:lnTo>
                  <a:lnTo>
                    <a:pt x="259466" y="126818"/>
                  </a:lnTo>
                  <a:lnTo>
                    <a:pt x="259670" y="126818"/>
                  </a:lnTo>
                  <a:lnTo>
                    <a:pt x="259364" y="126920"/>
                  </a:lnTo>
                  <a:lnTo>
                    <a:pt x="259568" y="126920"/>
                  </a:lnTo>
                  <a:lnTo>
                    <a:pt x="259063" y="127173"/>
                  </a:lnTo>
                  <a:lnTo>
                    <a:pt x="259063" y="127173"/>
                  </a:lnTo>
                  <a:lnTo>
                    <a:pt x="259159" y="127125"/>
                  </a:lnTo>
                  <a:lnTo>
                    <a:pt x="258955" y="127330"/>
                  </a:lnTo>
                  <a:lnTo>
                    <a:pt x="259261" y="127227"/>
                  </a:lnTo>
                  <a:lnTo>
                    <a:pt x="258955" y="127432"/>
                  </a:lnTo>
                  <a:lnTo>
                    <a:pt x="259670" y="127636"/>
                  </a:lnTo>
                  <a:lnTo>
                    <a:pt x="259875" y="127841"/>
                  </a:lnTo>
                  <a:lnTo>
                    <a:pt x="265295" y="124875"/>
                  </a:lnTo>
                  <a:lnTo>
                    <a:pt x="265623" y="124957"/>
                  </a:lnTo>
                  <a:lnTo>
                    <a:pt x="265623" y="124957"/>
                  </a:lnTo>
                  <a:lnTo>
                    <a:pt x="266114" y="124875"/>
                  </a:lnTo>
                  <a:lnTo>
                    <a:pt x="266011" y="124670"/>
                  </a:lnTo>
                  <a:lnTo>
                    <a:pt x="265909" y="124670"/>
                  </a:lnTo>
                  <a:lnTo>
                    <a:pt x="269284" y="122318"/>
                  </a:lnTo>
                  <a:lnTo>
                    <a:pt x="268875" y="122420"/>
                  </a:lnTo>
                  <a:lnTo>
                    <a:pt x="268875" y="122420"/>
                  </a:lnTo>
                  <a:lnTo>
                    <a:pt x="269080" y="122318"/>
                  </a:lnTo>
                  <a:lnTo>
                    <a:pt x="269284" y="122216"/>
                  </a:lnTo>
                  <a:lnTo>
                    <a:pt x="269284" y="122216"/>
                  </a:lnTo>
                  <a:lnTo>
                    <a:pt x="268670" y="122420"/>
                  </a:lnTo>
                  <a:lnTo>
                    <a:pt x="269080" y="122114"/>
                  </a:lnTo>
                  <a:lnTo>
                    <a:pt x="268159" y="122420"/>
                  </a:lnTo>
                  <a:lnTo>
                    <a:pt x="268261" y="122011"/>
                  </a:lnTo>
                  <a:lnTo>
                    <a:pt x="268568" y="121705"/>
                  </a:lnTo>
                  <a:close/>
                  <a:moveTo>
                    <a:pt x="76909" y="132648"/>
                  </a:moveTo>
                  <a:lnTo>
                    <a:pt x="77216" y="132852"/>
                  </a:lnTo>
                  <a:lnTo>
                    <a:pt x="77011" y="132955"/>
                  </a:lnTo>
                  <a:lnTo>
                    <a:pt x="77216" y="133057"/>
                  </a:lnTo>
                  <a:lnTo>
                    <a:pt x="76807" y="133261"/>
                  </a:lnTo>
                  <a:lnTo>
                    <a:pt x="77625" y="133057"/>
                  </a:lnTo>
                  <a:lnTo>
                    <a:pt x="77830" y="132750"/>
                  </a:lnTo>
                  <a:lnTo>
                    <a:pt x="76909" y="132648"/>
                  </a:lnTo>
                  <a:close/>
                  <a:moveTo>
                    <a:pt x="78136" y="132545"/>
                  </a:moveTo>
                  <a:lnTo>
                    <a:pt x="78136" y="133261"/>
                  </a:lnTo>
                  <a:lnTo>
                    <a:pt x="78648" y="133364"/>
                  </a:lnTo>
                  <a:lnTo>
                    <a:pt x="78545" y="133159"/>
                  </a:lnTo>
                  <a:lnTo>
                    <a:pt x="78852" y="133057"/>
                  </a:lnTo>
                  <a:lnTo>
                    <a:pt x="78955" y="132852"/>
                  </a:lnTo>
                  <a:lnTo>
                    <a:pt x="79057" y="132750"/>
                  </a:lnTo>
                  <a:lnTo>
                    <a:pt x="78750" y="132852"/>
                  </a:lnTo>
                  <a:lnTo>
                    <a:pt x="78443" y="132648"/>
                  </a:lnTo>
                  <a:lnTo>
                    <a:pt x="78545" y="132648"/>
                  </a:lnTo>
                  <a:lnTo>
                    <a:pt x="78136" y="132545"/>
                  </a:lnTo>
                  <a:close/>
                  <a:moveTo>
                    <a:pt x="78136" y="133261"/>
                  </a:moveTo>
                  <a:lnTo>
                    <a:pt x="78136" y="133568"/>
                  </a:lnTo>
                  <a:lnTo>
                    <a:pt x="78341" y="133364"/>
                  </a:lnTo>
                  <a:lnTo>
                    <a:pt x="78136" y="133261"/>
                  </a:lnTo>
                  <a:close/>
                  <a:moveTo>
                    <a:pt x="68830" y="133875"/>
                  </a:moveTo>
                  <a:lnTo>
                    <a:pt x="67970" y="133970"/>
                  </a:lnTo>
                  <a:lnTo>
                    <a:pt x="67970" y="133970"/>
                  </a:lnTo>
                  <a:lnTo>
                    <a:pt x="68114" y="133875"/>
                  </a:lnTo>
                  <a:close/>
                  <a:moveTo>
                    <a:pt x="63920" y="8386"/>
                  </a:moveTo>
                  <a:lnTo>
                    <a:pt x="62795" y="8795"/>
                  </a:lnTo>
                  <a:lnTo>
                    <a:pt x="63000" y="8795"/>
                  </a:lnTo>
                  <a:lnTo>
                    <a:pt x="62182" y="9000"/>
                  </a:lnTo>
                  <a:lnTo>
                    <a:pt x="61568" y="10330"/>
                  </a:lnTo>
                  <a:lnTo>
                    <a:pt x="62693" y="10534"/>
                  </a:lnTo>
                  <a:lnTo>
                    <a:pt x="62693" y="10636"/>
                  </a:lnTo>
                  <a:lnTo>
                    <a:pt x="62386" y="10739"/>
                  </a:lnTo>
                  <a:lnTo>
                    <a:pt x="62591" y="10636"/>
                  </a:lnTo>
                  <a:lnTo>
                    <a:pt x="61977" y="10841"/>
                  </a:lnTo>
                  <a:lnTo>
                    <a:pt x="62080" y="10841"/>
                  </a:lnTo>
                  <a:lnTo>
                    <a:pt x="61568" y="11148"/>
                  </a:lnTo>
                  <a:lnTo>
                    <a:pt x="62182" y="11250"/>
                  </a:lnTo>
                  <a:lnTo>
                    <a:pt x="60136" y="12068"/>
                  </a:lnTo>
                  <a:lnTo>
                    <a:pt x="59727" y="12784"/>
                  </a:lnTo>
                  <a:lnTo>
                    <a:pt x="59216" y="12784"/>
                  </a:lnTo>
                  <a:lnTo>
                    <a:pt x="59216" y="13091"/>
                  </a:lnTo>
                  <a:lnTo>
                    <a:pt x="59114" y="12682"/>
                  </a:lnTo>
                  <a:lnTo>
                    <a:pt x="59420" y="12682"/>
                  </a:lnTo>
                  <a:lnTo>
                    <a:pt x="59727" y="12477"/>
                  </a:lnTo>
                  <a:lnTo>
                    <a:pt x="59420" y="12477"/>
                  </a:lnTo>
                  <a:lnTo>
                    <a:pt x="60239" y="11557"/>
                  </a:lnTo>
                  <a:lnTo>
                    <a:pt x="59523" y="11761"/>
                  </a:lnTo>
                  <a:lnTo>
                    <a:pt x="59523" y="11761"/>
                  </a:lnTo>
                  <a:lnTo>
                    <a:pt x="59932" y="11557"/>
                  </a:lnTo>
                  <a:lnTo>
                    <a:pt x="59523" y="11557"/>
                  </a:lnTo>
                  <a:lnTo>
                    <a:pt x="59420" y="11352"/>
                  </a:lnTo>
                  <a:lnTo>
                    <a:pt x="58602" y="11455"/>
                  </a:lnTo>
                  <a:lnTo>
                    <a:pt x="58500" y="11864"/>
                  </a:lnTo>
                  <a:lnTo>
                    <a:pt x="59114" y="11966"/>
                  </a:lnTo>
                  <a:lnTo>
                    <a:pt x="58500" y="12068"/>
                  </a:lnTo>
                  <a:lnTo>
                    <a:pt x="58295" y="11761"/>
                  </a:lnTo>
                  <a:lnTo>
                    <a:pt x="58295" y="11966"/>
                  </a:lnTo>
                  <a:lnTo>
                    <a:pt x="54307" y="11557"/>
                  </a:lnTo>
                  <a:lnTo>
                    <a:pt x="53795" y="11045"/>
                  </a:lnTo>
                  <a:lnTo>
                    <a:pt x="51750" y="11557"/>
                  </a:lnTo>
                  <a:lnTo>
                    <a:pt x="54000" y="11250"/>
                  </a:lnTo>
                  <a:lnTo>
                    <a:pt x="54000" y="11250"/>
                  </a:lnTo>
                  <a:lnTo>
                    <a:pt x="52057" y="11966"/>
                  </a:lnTo>
                  <a:lnTo>
                    <a:pt x="51239" y="13193"/>
                  </a:lnTo>
                  <a:lnTo>
                    <a:pt x="50932" y="12068"/>
                  </a:lnTo>
                  <a:lnTo>
                    <a:pt x="50727" y="11966"/>
                  </a:lnTo>
                  <a:lnTo>
                    <a:pt x="50625" y="11864"/>
                  </a:lnTo>
                  <a:lnTo>
                    <a:pt x="46943" y="11864"/>
                  </a:lnTo>
                  <a:lnTo>
                    <a:pt x="48375" y="11455"/>
                  </a:lnTo>
                  <a:lnTo>
                    <a:pt x="42341" y="10636"/>
                  </a:lnTo>
                  <a:lnTo>
                    <a:pt x="42852" y="10330"/>
                  </a:lnTo>
                  <a:lnTo>
                    <a:pt x="43057" y="9920"/>
                  </a:lnTo>
                  <a:lnTo>
                    <a:pt x="42545" y="10023"/>
                  </a:lnTo>
                  <a:lnTo>
                    <a:pt x="42750" y="10125"/>
                  </a:lnTo>
                  <a:lnTo>
                    <a:pt x="41420" y="10636"/>
                  </a:lnTo>
                  <a:lnTo>
                    <a:pt x="41420" y="9920"/>
                  </a:lnTo>
                  <a:lnTo>
                    <a:pt x="40909" y="9716"/>
                  </a:lnTo>
                  <a:lnTo>
                    <a:pt x="40909" y="9716"/>
                  </a:lnTo>
                  <a:lnTo>
                    <a:pt x="41011" y="9818"/>
                  </a:lnTo>
                  <a:lnTo>
                    <a:pt x="41114" y="9818"/>
                  </a:lnTo>
                  <a:lnTo>
                    <a:pt x="39580" y="10330"/>
                  </a:lnTo>
                  <a:lnTo>
                    <a:pt x="39989" y="10125"/>
                  </a:lnTo>
                  <a:lnTo>
                    <a:pt x="37841" y="10739"/>
                  </a:lnTo>
                  <a:lnTo>
                    <a:pt x="38045" y="10534"/>
                  </a:lnTo>
                  <a:lnTo>
                    <a:pt x="37739" y="10636"/>
                  </a:lnTo>
                  <a:lnTo>
                    <a:pt x="37841" y="10636"/>
                  </a:lnTo>
                  <a:lnTo>
                    <a:pt x="36409" y="11045"/>
                  </a:lnTo>
                  <a:lnTo>
                    <a:pt x="36102" y="11045"/>
                  </a:lnTo>
                  <a:lnTo>
                    <a:pt x="35898" y="11148"/>
                  </a:lnTo>
                  <a:lnTo>
                    <a:pt x="35898" y="11045"/>
                  </a:lnTo>
                  <a:lnTo>
                    <a:pt x="36102" y="11045"/>
                  </a:lnTo>
                  <a:lnTo>
                    <a:pt x="39682" y="9920"/>
                  </a:lnTo>
                  <a:lnTo>
                    <a:pt x="37330" y="10330"/>
                  </a:lnTo>
                  <a:lnTo>
                    <a:pt x="37432" y="10330"/>
                  </a:lnTo>
                  <a:lnTo>
                    <a:pt x="35795" y="10739"/>
                  </a:lnTo>
                  <a:lnTo>
                    <a:pt x="36307" y="10534"/>
                  </a:lnTo>
                  <a:lnTo>
                    <a:pt x="34466" y="10841"/>
                  </a:lnTo>
                  <a:lnTo>
                    <a:pt x="34670" y="10943"/>
                  </a:lnTo>
                  <a:lnTo>
                    <a:pt x="34364" y="11045"/>
                  </a:lnTo>
                  <a:lnTo>
                    <a:pt x="34568" y="11148"/>
                  </a:lnTo>
                  <a:lnTo>
                    <a:pt x="25466" y="9716"/>
                  </a:lnTo>
                  <a:lnTo>
                    <a:pt x="25773" y="9614"/>
                  </a:lnTo>
                  <a:lnTo>
                    <a:pt x="25466" y="9614"/>
                  </a:lnTo>
                  <a:lnTo>
                    <a:pt x="25466" y="9511"/>
                  </a:lnTo>
                  <a:lnTo>
                    <a:pt x="25364" y="9511"/>
                  </a:lnTo>
                  <a:lnTo>
                    <a:pt x="25773" y="9409"/>
                  </a:lnTo>
                  <a:lnTo>
                    <a:pt x="24239" y="9307"/>
                  </a:lnTo>
                  <a:lnTo>
                    <a:pt x="24341" y="9205"/>
                  </a:lnTo>
                  <a:lnTo>
                    <a:pt x="23318" y="9409"/>
                  </a:lnTo>
                  <a:lnTo>
                    <a:pt x="23318" y="9307"/>
                  </a:lnTo>
                  <a:lnTo>
                    <a:pt x="24034" y="9102"/>
                  </a:lnTo>
                  <a:lnTo>
                    <a:pt x="23625" y="9000"/>
                  </a:lnTo>
                  <a:lnTo>
                    <a:pt x="23727" y="8898"/>
                  </a:lnTo>
                  <a:lnTo>
                    <a:pt x="23727" y="8898"/>
                  </a:lnTo>
                  <a:lnTo>
                    <a:pt x="21068" y="9409"/>
                  </a:lnTo>
                  <a:lnTo>
                    <a:pt x="21068" y="9409"/>
                  </a:lnTo>
                  <a:lnTo>
                    <a:pt x="21273" y="9307"/>
                  </a:lnTo>
                  <a:lnTo>
                    <a:pt x="20455" y="9511"/>
                  </a:lnTo>
                  <a:lnTo>
                    <a:pt x="20761" y="9614"/>
                  </a:lnTo>
                  <a:lnTo>
                    <a:pt x="20148" y="9818"/>
                  </a:lnTo>
                  <a:lnTo>
                    <a:pt x="20045" y="9818"/>
                  </a:lnTo>
                  <a:lnTo>
                    <a:pt x="20455" y="9614"/>
                  </a:lnTo>
                  <a:lnTo>
                    <a:pt x="18637" y="9901"/>
                  </a:lnTo>
                  <a:lnTo>
                    <a:pt x="18637" y="9901"/>
                  </a:lnTo>
                  <a:lnTo>
                    <a:pt x="13295" y="11455"/>
                  </a:lnTo>
                  <a:lnTo>
                    <a:pt x="13398" y="11455"/>
                  </a:lnTo>
                  <a:lnTo>
                    <a:pt x="13193" y="11557"/>
                  </a:lnTo>
                  <a:lnTo>
                    <a:pt x="14011" y="12273"/>
                  </a:lnTo>
                  <a:lnTo>
                    <a:pt x="13909" y="12682"/>
                  </a:lnTo>
                  <a:lnTo>
                    <a:pt x="14625" y="12580"/>
                  </a:lnTo>
                  <a:lnTo>
                    <a:pt x="14625" y="12580"/>
                  </a:lnTo>
                  <a:lnTo>
                    <a:pt x="14523" y="12682"/>
                  </a:lnTo>
                  <a:lnTo>
                    <a:pt x="14932" y="12682"/>
                  </a:lnTo>
                  <a:lnTo>
                    <a:pt x="14523" y="12989"/>
                  </a:lnTo>
                  <a:lnTo>
                    <a:pt x="15341" y="13091"/>
                  </a:lnTo>
                  <a:lnTo>
                    <a:pt x="14727" y="13193"/>
                  </a:lnTo>
                  <a:lnTo>
                    <a:pt x="14523" y="12989"/>
                  </a:lnTo>
                  <a:lnTo>
                    <a:pt x="14420" y="12886"/>
                  </a:lnTo>
                  <a:lnTo>
                    <a:pt x="14420" y="12784"/>
                  </a:lnTo>
                  <a:lnTo>
                    <a:pt x="14114" y="12989"/>
                  </a:lnTo>
                  <a:lnTo>
                    <a:pt x="14114" y="13295"/>
                  </a:lnTo>
                  <a:lnTo>
                    <a:pt x="14523" y="13295"/>
                  </a:lnTo>
                  <a:lnTo>
                    <a:pt x="14420" y="13398"/>
                  </a:lnTo>
                  <a:lnTo>
                    <a:pt x="12375" y="13398"/>
                  </a:lnTo>
                  <a:lnTo>
                    <a:pt x="12886" y="13091"/>
                  </a:lnTo>
                  <a:lnTo>
                    <a:pt x="11250" y="13398"/>
                  </a:lnTo>
                  <a:lnTo>
                    <a:pt x="11352" y="13398"/>
                  </a:lnTo>
                  <a:lnTo>
                    <a:pt x="9205" y="13909"/>
                  </a:lnTo>
                  <a:lnTo>
                    <a:pt x="9818" y="14216"/>
                  </a:lnTo>
                  <a:lnTo>
                    <a:pt x="9102" y="14318"/>
                  </a:lnTo>
                  <a:lnTo>
                    <a:pt x="9205" y="14523"/>
                  </a:lnTo>
                  <a:lnTo>
                    <a:pt x="9102" y="14932"/>
                  </a:lnTo>
                  <a:lnTo>
                    <a:pt x="11045" y="14932"/>
                  </a:lnTo>
                  <a:lnTo>
                    <a:pt x="11045" y="15034"/>
                  </a:lnTo>
                  <a:lnTo>
                    <a:pt x="12580" y="14625"/>
                  </a:lnTo>
                  <a:lnTo>
                    <a:pt x="12784" y="14830"/>
                  </a:lnTo>
                  <a:lnTo>
                    <a:pt x="12068" y="15034"/>
                  </a:lnTo>
                  <a:lnTo>
                    <a:pt x="11659" y="15648"/>
                  </a:lnTo>
                  <a:lnTo>
                    <a:pt x="10534" y="15852"/>
                  </a:lnTo>
                  <a:lnTo>
                    <a:pt x="8795" y="16261"/>
                  </a:lnTo>
                  <a:lnTo>
                    <a:pt x="8489" y="16159"/>
                  </a:lnTo>
                  <a:lnTo>
                    <a:pt x="7745" y="16624"/>
                  </a:lnTo>
                  <a:lnTo>
                    <a:pt x="7745" y="16624"/>
                  </a:lnTo>
                  <a:lnTo>
                    <a:pt x="5727" y="17489"/>
                  </a:lnTo>
                  <a:lnTo>
                    <a:pt x="5830" y="17489"/>
                  </a:lnTo>
                  <a:lnTo>
                    <a:pt x="5420" y="17693"/>
                  </a:lnTo>
                  <a:lnTo>
                    <a:pt x="5625" y="17693"/>
                  </a:lnTo>
                  <a:lnTo>
                    <a:pt x="5318" y="17898"/>
                  </a:lnTo>
                  <a:lnTo>
                    <a:pt x="5420" y="17898"/>
                  </a:lnTo>
                  <a:lnTo>
                    <a:pt x="5318" y="18102"/>
                  </a:lnTo>
                  <a:lnTo>
                    <a:pt x="5318" y="18102"/>
                  </a:lnTo>
                  <a:lnTo>
                    <a:pt x="5727" y="17898"/>
                  </a:lnTo>
                  <a:lnTo>
                    <a:pt x="5625" y="18000"/>
                  </a:lnTo>
                  <a:lnTo>
                    <a:pt x="5727" y="18000"/>
                  </a:lnTo>
                  <a:lnTo>
                    <a:pt x="5625" y="18102"/>
                  </a:lnTo>
                  <a:lnTo>
                    <a:pt x="5830" y="18102"/>
                  </a:lnTo>
                  <a:lnTo>
                    <a:pt x="5420" y="18205"/>
                  </a:lnTo>
                  <a:lnTo>
                    <a:pt x="6545" y="18307"/>
                  </a:lnTo>
                  <a:lnTo>
                    <a:pt x="6239" y="18307"/>
                  </a:lnTo>
                  <a:lnTo>
                    <a:pt x="6443" y="18409"/>
                  </a:lnTo>
                  <a:lnTo>
                    <a:pt x="6034" y="18614"/>
                  </a:lnTo>
                  <a:lnTo>
                    <a:pt x="6034" y="18614"/>
                  </a:lnTo>
                  <a:lnTo>
                    <a:pt x="6136" y="18409"/>
                  </a:lnTo>
                  <a:lnTo>
                    <a:pt x="5625" y="18511"/>
                  </a:lnTo>
                  <a:lnTo>
                    <a:pt x="5625" y="18307"/>
                  </a:lnTo>
                  <a:lnTo>
                    <a:pt x="4807" y="18614"/>
                  </a:lnTo>
                  <a:lnTo>
                    <a:pt x="5011" y="18614"/>
                  </a:lnTo>
                  <a:lnTo>
                    <a:pt x="5011" y="19227"/>
                  </a:lnTo>
                  <a:lnTo>
                    <a:pt x="7466" y="18511"/>
                  </a:lnTo>
                  <a:lnTo>
                    <a:pt x="7466" y="18511"/>
                  </a:lnTo>
                  <a:lnTo>
                    <a:pt x="5727" y="19943"/>
                  </a:lnTo>
                  <a:lnTo>
                    <a:pt x="5932" y="19943"/>
                  </a:lnTo>
                  <a:lnTo>
                    <a:pt x="5011" y="20352"/>
                  </a:lnTo>
                  <a:lnTo>
                    <a:pt x="6750" y="20045"/>
                  </a:lnTo>
                  <a:lnTo>
                    <a:pt x="7159" y="20352"/>
                  </a:lnTo>
                  <a:lnTo>
                    <a:pt x="8386" y="20045"/>
                  </a:lnTo>
                  <a:lnTo>
                    <a:pt x="8386" y="20045"/>
                  </a:lnTo>
                  <a:lnTo>
                    <a:pt x="7875" y="20352"/>
                  </a:lnTo>
                  <a:lnTo>
                    <a:pt x="7875" y="20352"/>
                  </a:lnTo>
                  <a:lnTo>
                    <a:pt x="9511" y="19943"/>
                  </a:lnTo>
                  <a:lnTo>
                    <a:pt x="8080" y="20761"/>
                  </a:lnTo>
                  <a:lnTo>
                    <a:pt x="8182" y="20864"/>
                  </a:lnTo>
                  <a:lnTo>
                    <a:pt x="5523" y="22193"/>
                  </a:lnTo>
                  <a:lnTo>
                    <a:pt x="5523" y="22091"/>
                  </a:lnTo>
                  <a:lnTo>
                    <a:pt x="3375" y="22909"/>
                  </a:lnTo>
                  <a:lnTo>
                    <a:pt x="3375" y="23114"/>
                  </a:lnTo>
                  <a:lnTo>
                    <a:pt x="3170" y="23011"/>
                  </a:lnTo>
                  <a:lnTo>
                    <a:pt x="2966" y="23114"/>
                  </a:lnTo>
                  <a:lnTo>
                    <a:pt x="2966" y="23114"/>
                  </a:lnTo>
                  <a:lnTo>
                    <a:pt x="3170" y="22909"/>
                  </a:lnTo>
                  <a:lnTo>
                    <a:pt x="2864" y="23011"/>
                  </a:lnTo>
                  <a:lnTo>
                    <a:pt x="2864" y="23011"/>
                  </a:lnTo>
                  <a:lnTo>
                    <a:pt x="2966" y="22909"/>
                  </a:lnTo>
                  <a:lnTo>
                    <a:pt x="1120" y="23634"/>
                  </a:lnTo>
                  <a:lnTo>
                    <a:pt x="1120" y="23634"/>
                  </a:lnTo>
                  <a:lnTo>
                    <a:pt x="1023" y="23830"/>
                  </a:lnTo>
                  <a:lnTo>
                    <a:pt x="2276" y="23472"/>
                  </a:lnTo>
                  <a:lnTo>
                    <a:pt x="2276" y="23472"/>
                  </a:lnTo>
                  <a:lnTo>
                    <a:pt x="3886" y="23114"/>
                  </a:lnTo>
                  <a:lnTo>
                    <a:pt x="3682" y="23318"/>
                  </a:lnTo>
                  <a:lnTo>
                    <a:pt x="5069" y="22823"/>
                  </a:lnTo>
                  <a:lnTo>
                    <a:pt x="5069" y="22823"/>
                  </a:lnTo>
                  <a:lnTo>
                    <a:pt x="5216" y="22602"/>
                  </a:lnTo>
                  <a:lnTo>
                    <a:pt x="5932" y="22398"/>
                  </a:lnTo>
                  <a:lnTo>
                    <a:pt x="5830" y="22398"/>
                  </a:lnTo>
                  <a:lnTo>
                    <a:pt x="10534" y="20761"/>
                  </a:lnTo>
                  <a:lnTo>
                    <a:pt x="10432" y="20761"/>
                  </a:lnTo>
                  <a:lnTo>
                    <a:pt x="11352" y="20352"/>
                  </a:lnTo>
                  <a:lnTo>
                    <a:pt x="11455" y="19943"/>
                  </a:lnTo>
                  <a:lnTo>
                    <a:pt x="12580" y="19330"/>
                  </a:lnTo>
                  <a:lnTo>
                    <a:pt x="12580" y="19432"/>
                  </a:lnTo>
                  <a:lnTo>
                    <a:pt x="12886" y="19330"/>
                  </a:lnTo>
                  <a:lnTo>
                    <a:pt x="12886" y="19227"/>
                  </a:lnTo>
                  <a:lnTo>
                    <a:pt x="17386" y="17693"/>
                  </a:lnTo>
                  <a:lnTo>
                    <a:pt x="16568" y="18102"/>
                  </a:lnTo>
                  <a:lnTo>
                    <a:pt x="16875" y="18205"/>
                  </a:lnTo>
                  <a:lnTo>
                    <a:pt x="16875" y="18307"/>
                  </a:lnTo>
                  <a:lnTo>
                    <a:pt x="14011" y="19125"/>
                  </a:lnTo>
                  <a:lnTo>
                    <a:pt x="14318" y="19330"/>
                  </a:lnTo>
                  <a:lnTo>
                    <a:pt x="13193" y="19841"/>
                  </a:lnTo>
                  <a:lnTo>
                    <a:pt x="15443" y="19227"/>
                  </a:lnTo>
                  <a:lnTo>
                    <a:pt x="15443" y="19227"/>
                  </a:lnTo>
                  <a:lnTo>
                    <a:pt x="15341" y="19330"/>
                  </a:lnTo>
                  <a:lnTo>
                    <a:pt x="15852" y="19023"/>
                  </a:lnTo>
                  <a:lnTo>
                    <a:pt x="15852" y="19125"/>
                  </a:lnTo>
                  <a:lnTo>
                    <a:pt x="17284" y="18614"/>
                  </a:lnTo>
                  <a:lnTo>
                    <a:pt x="16875" y="18614"/>
                  </a:lnTo>
                  <a:lnTo>
                    <a:pt x="17284" y="18409"/>
                  </a:lnTo>
                  <a:lnTo>
                    <a:pt x="17182" y="18409"/>
                  </a:lnTo>
                  <a:lnTo>
                    <a:pt x="17554" y="18186"/>
                  </a:lnTo>
                  <a:lnTo>
                    <a:pt x="17554" y="18186"/>
                  </a:lnTo>
                  <a:lnTo>
                    <a:pt x="18205" y="18000"/>
                  </a:lnTo>
                  <a:lnTo>
                    <a:pt x="18205" y="18000"/>
                  </a:lnTo>
                  <a:lnTo>
                    <a:pt x="17795" y="18307"/>
                  </a:lnTo>
                  <a:lnTo>
                    <a:pt x="19125" y="18102"/>
                  </a:lnTo>
                  <a:lnTo>
                    <a:pt x="18614" y="18409"/>
                  </a:lnTo>
                  <a:lnTo>
                    <a:pt x="18818" y="18409"/>
                  </a:lnTo>
                  <a:lnTo>
                    <a:pt x="18818" y="18511"/>
                  </a:lnTo>
                  <a:lnTo>
                    <a:pt x="19125" y="18511"/>
                  </a:lnTo>
                  <a:lnTo>
                    <a:pt x="18818" y="18716"/>
                  </a:lnTo>
                  <a:lnTo>
                    <a:pt x="19227" y="18716"/>
                  </a:lnTo>
                  <a:lnTo>
                    <a:pt x="19841" y="18511"/>
                  </a:lnTo>
                  <a:lnTo>
                    <a:pt x="19432" y="18920"/>
                  </a:lnTo>
                  <a:lnTo>
                    <a:pt x="19636" y="19125"/>
                  </a:lnTo>
                  <a:lnTo>
                    <a:pt x="21682" y="19023"/>
                  </a:lnTo>
                  <a:lnTo>
                    <a:pt x="21682" y="19023"/>
                  </a:lnTo>
                  <a:lnTo>
                    <a:pt x="21477" y="19227"/>
                  </a:lnTo>
                  <a:lnTo>
                    <a:pt x="23216" y="19227"/>
                  </a:lnTo>
                  <a:lnTo>
                    <a:pt x="22295" y="19534"/>
                  </a:lnTo>
                  <a:lnTo>
                    <a:pt x="22909" y="19943"/>
                  </a:lnTo>
                  <a:lnTo>
                    <a:pt x="22807" y="19943"/>
                  </a:lnTo>
                  <a:lnTo>
                    <a:pt x="23216" y="20659"/>
                  </a:lnTo>
                  <a:lnTo>
                    <a:pt x="23830" y="20659"/>
                  </a:lnTo>
                  <a:lnTo>
                    <a:pt x="23830" y="20455"/>
                  </a:lnTo>
                  <a:lnTo>
                    <a:pt x="24034" y="20352"/>
                  </a:lnTo>
                  <a:lnTo>
                    <a:pt x="23625" y="20148"/>
                  </a:lnTo>
                  <a:lnTo>
                    <a:pt x="24545" y="20045"/>
                  </a:lnTo>
                  <a:lnTo>
                    <a:pt x="24443" y="20148"/>
                  </a:lnTo>
                  <a:lnTo>
                    <a:pt x="24648" y="20148"/>
                  </a:lnTo>
                  <a:lnTo>
                    <a:pt x="24136" y="20659"/>
                  </a:lnTo>
                  <a:lnTo>
                    <a:pt x="24545" y="20761"/>
                  </a:lnTo>
                  <a:lnTo>
                    <a:pt x="25466" y="19636"/>
                  </a:lnTo>
                  <a:lnTo>
                    <a:pt x="24955" y="20557"/>
                  </a:lnTo>
                  <a:lnTo>
                    <a:pt x="25159" y="20761"/>
                  </a:lnTo>
                  <a:lnTo>
                    <a:pt x="25670" y="20557"/>
                  </a:lnTo>
                  <a:lnTo>
                    <a:pt x="25159" y="20966"/>
                  </a:lnTo>
                  <a:lnTo>
                    <a:pt x="25568" y="21170"/>
                  </a:lnTo>
                  <a:lnTo>
                    <a:pt x="24750" y="21784"/>
                  </a:lnTo>
                  <a:lnTo>
                    <a:pt x="25159" y="21886"/>
                  </a:lnTo>
                  <a:lnTo>
                    <a:pt x="25159" y="22193"/>
                  </a:lnTo>
                  <a:lnTo>
                    <a:pt x="25057" y="22295"/>
                  </a:lnTo>
                  <a:lnTo>
                    <a:pt x="25364" y="22705"/>
                  </a:lnTo>
                  <a:lnTo>
                    <a:pt x="24648" y="23114"/>
                  </a:lnTo>
                  <a:lnTo>
                    <a:pt x="24545" y="23420"/>
                  </a:lnTo>
                  <a:lnTo>
                    <a:pt x="25670" y="22807"/>
                  </a:lnTo>
                  <a:lnTo>
                    <a:pt x="24750" y="24136"/>
                  </a:lnTo>
                  <a:lnTo>
                    <a:pt x="26284" y="23011"/>
                  </a:lnTo>
                  <a:lnTo>
                    <a:pt x="26284" y="23011"/>
                  </a:lnTo>
                  <a:lnTo>
                    <a:pt x="25568" y="23830"/>
                  </a:lnTo>
                  <a:lnTo>
                    <a:pt x="25568" y="23830"/>
                  </a:lnTo>
                  <a:lnTo>
                    <a:pt x="26182" y="23318"/>
                  </a:lnTo>
                  <a:lnTo>
                    <a:pt x="26182" y="23495"/>
                  </a:lnTo>
                  <a:lnTo>
                    <a:pt x="26182" y="23495"/>
                  </a:lnTo>
                  <a:lnTo>
                    <a:pt x="24750" y="24545"/>
                  </a:lnTo>
                  <a:lnTo>
                    <a:pt x="25159" y="24648"/>
                  </a:lnTo>
                  <a:lnTo>
                    <a:pt x="24443" y="25364"/>
                  </a:lnTo>
                  <a:lnTo>
                    <a:pt x="24443" y="25568"/>
                  </a:lnTo>
                  <a:lnTo>
                    <a:pt x="25261" y="25261"/>
                  </a:lnTo>
                  <a:lnTo>
                    <a:pt x="25364" y="25159"/>
                  </a:lnTo>
                  <a:lnTo>
                    <a:pt x="25773" y="25057"/>
                  </a:lnTo>
                  <a:lnTo>
                    <a:pt x="25364" y="25261"/>
                  </a:lnTo>
                  <a:lnTo>
                    <a:pt x="25773" y="25568"/>
                  </a:lnTo>
                  <a:lnTo>
                    <a:pt x="25261" y="25261"/>
                  </a:lnTo>
                  <a:lnTo>
                    <a:pt x="24955" y="25466"/>
                  </a:lnTo>
                  <a:lnTo>
                    <a:pt x="25364" y="25977"/>
                  </a:lnTo>
                  <a:lnTo>
                    <a:pt x="24750" y="26489"/>
                  </a:lnTo>
                  <a:lnTo>
                    <a:pt x="24750" y="26489"/>
                  </a:lnTo>
                  <a:lnTo>
                    <a:pt x="25159" y="26284"/>
                  </a:lnTo>
                  <a:lnTo>
                    <a:pt x="24545" y="26693"/>
                  </a:lnTo>
                  <a:lnTo>
                    <a:pt x="24443" y="27000"/>
                  </a:lnTo>
                  <a:lnTo>
                    <a:pt x="26080" y="25977"/>
                  </a:lnTo>
                  <a:lnTo>
                    <a:pt x="25670" y="26386"/>
                  </a:lnTo>
                  <a:lnTo>
                    <a:pt x="25773" y="26795"/>
                  </a:lnTo>
                  <a:lnTo>
                    <a:pt x="25568" y="26489"/>
                  </a:lnTo>
                  <a:lnTo>
                    <a:pt x="24852" y="26795"/>
                  </a:lnTo>
                  <a:lnTo>
                    <a:pt x="24955" y="26795"/>
                  </a:lnTo>
                  <a:lnTo>
                    <a:pt x="24545" y="27307"/>
                  </a:lnTo>
                  <a:lnTo>
                    <a:pt x="25466" y="27102"/>
                  </a:lnTo>
                  <a:lnTo>
                    <a:pt x="24341" y="27614"/>
                  </a:lnTo>
                  <a:lnTo>
                    <a:pt x="25159" y="27818"/>
                  </a:lnTo>
                  <a:lnTo>
                    <a:pt x="25057" y="27920"/>
                  </a:lnTo>
                  <a:lnTo>
                    <a:pt x="25159" y="28023"/>
                  </a:lnTo>
                  <a:lnTo>
                    <a:pt x="24852" y="28125"/>
                  </a:lnTo>
                  <a:lnTo>
                    <a:pt x="25364" y="28125"/>
                  </a:lnTo>
                  <a:lnTo>
                    <a:pt x="24852" y="28227"/>
                  </a:lnTo>
                  <a:lnTo>
                    <a:pt x="25977" y="28227"/>
                  </a:lnTo>
                  <a:lnTo>
                    <a:pt x="26284" y="27920"/>
                  </a:lnTo>
                  <a:lnTo>
                    <a:pt x="25773" y="28841"/>
                  </a:lnTo>
                  <a:lnTo>
                    <a:pt x="26591" y="28636"/>
                  </a:lnTo>
                  <a:lnTo>
                    <a:pt x="26489" y="29148"/>
                  </a:lnTo>
                  <a:lnTo>
                    <a:pt x="26182" y="29352"/>
                  </a:lnTo>
                  <a:lnTo>
                    <a:pt x="26182" y="29352"/>
                  </a:lnTo>
                  <a:lnTo>
                    <a:pt x="26795" y="29148"/>
                  </a:lnTo>
                  <a:lnTo>
                    <a:pt x="26489" y="29455"/>
                  </a:lnTo>
                  <a:lnTo>
                    <a:pt x="26898" y="29455"/>
                  </a:lnTo>
                  <a:lnTo>
                    <a:pt x="26489" y="29659"/>
                  </a:lnTo>
                  <a:lnTo>
                    <a:pt x="26489" y="29864"/>
                  </a:lnTo>
                  <a:lnTo>
                    <a:pt x="26591" y="30068"/>
                  </a:lnTo>
                  <a:lnTo>
                    <a:pt x="26693" y="30068"/>
                  </a:lnTo>
                  <a:lnTo>
                    <a:pt x="26386" y="30375"/>
                  </a:lnTo>
                  <a:lnTo>
                    <a:pt x="26386" y="30682"/>
                  </a:lnTo>
                  <a:lnTo>
                    <a:pt x="26489" y="30682"/>
                  </a:lnTo>
                  <a:lnTo>
                    <a:pt x="26386" y="30784"/>
                  </a:lnTo>
                  <a:lnTo>
                    <a:pt x="26386" y="30682"/>
                  </a:lnTo>
                  <a:lnTo>
                    <a:pt x="26080" y="31295"/>
                  </a:lnTo>
                  <a:lnTo>
                    <a:pt x="25670" y="31500"/>
                  </a:lnTo>
                  <a:lnTo>
                    <a:pt x="25568" y="31602"/>
                  </a:lnTo>
                  <a:lnTo>
                    <a:pt x="25568" y="31500"/>
                  </a:lnTo>
                  <a:lnTo>
                    <a:pt x="25670" y="31500"/>
                  </a:lnTo>
                  <a:lnTo>
                    <a:pt x="26182" y="30886"/>
                  </a:lnTo>
                  <a:lnTo>
                    <a:pt x="26182" y="30886"/>
                  </a:lnTo>
                  <a:lnTo>
                    <a:pt x="25466" y="31398"/>
                  </a:lnTo>
                  <a:lnTo>
                    <a:pt x="25875" y="30989"/>
                  </a:lnTo>
                  <a:lnTo>
                    <a:pt x="25875" y="31091"/>
                  </a:lnTo>
                  <a:lnTo>
                    <a:pt x="26182" y="30682"/>
                  </a:lnTo>
                  <a:lnTo>
                    <a:pt x="24852" y="30477"/>
                  </a:lnTo>
                  <a:lnTo>
                    <a:pt x="24341" y="31909"/>
                  </a:lnTo>
                  <a:lnTo>
                    <a:pt x="24545" y="31909"/>
                  </a:lnTo>
                  <a:lnTo>
                    <a:pt x="24136" y="32420"/>
                  </a:lnTo>
                  <a:lnTo>
                    <a:pt x="24136" y="32216"/>
                  </a:lnTo>
                  <a:lnTo>
                    <a:pt x="23932" y="32523"/>
                  </a:lnTo>
                  <a:lnTo>
                    <a:pt x="24545" y="32727"/>
                  </a:lnTo>
                  <a:lnTo>
                    <a:pt x="24034" y="32625"/>
                  </a:lnTo>
                  <a:lnTo>
                    <a:pt x="21989" y="35489"/>
                  </a:lnTo>
                  <a:lnTo>
                    <a:pt x="22091" y="35489"/>
                  </a:lnTo>
                  <a:lnTo>
                    <a:pt x="20557" y="38250"/>
                  </a:lnTo>
                  <a:lnTo>
                    <a:pt x="20557" y="38148"/>
                  </a:lnTo>
                  <a:lnTo>
                    <a:pt x="20250" y="38659"/>
                  </a:lnTo>
                  <a:lnTo>
                    <a:pt x="20348" y="40709"/>
                  </a:lnTo>
                  <a:lnTo>
                    <a:pt x="20348" y="40709"/>
                  </a:lnTo>
                  <a:lnTo>
                    <a:pt x="20148" y="40909"/>
                  </a:lnTo>
                  <a:lnTo>
                    <a:pt x="20455" y="41011"/>
                  </a:lnTo>
                  <a:lnTo>
                    <a:pt x="20761" y="40807"/>
                  </a:lnTo>
                  <a:lnTo>
                    <a:pt x="21477" y="40807"/>
                  </a:lnTo>
                  <a:lnTo>
                    <a:pt x="20761" y="40909"/>
                  </a:lnTo>
                  <a:lnTo>
                    <a:pt x="20761" y="41420"/>
                  </a:lnTo>
                  <a:lnTo>
                    <a:pt x="20557" y="41114"/>
                  </a:lnTo>
                  <a:lnTo>
                    <a:pt x="20352" y="41727"/>
                  </a:lnTo>
                  <a:lnTo>
                    <a:pt x="20557" y="42341"/>
                  </a:lnTo>
                  <a:lnTo>
                    <a:pt x="20352" y="42648"/>
                  </a:lnTo>
                  <a:lnTo>
                    <a:pt x="20864" y="43875"/>
                  </a:lnTo>
                  <a:lnTo>
                    <a:pt x="20761" y="44284"/>
                  </a:lnTo>
                  <a:lnTo>
                    <a:pt x="21068" y="44591"/>
                  </a:lnTo>
                  <a:lnTo>
                    <a:pt x="21477" y="44693"/>
                  </a:lnTo>
                  <a:lnTo>
                    <a:pt x="23011" y="47250"/>
                  </a:lnTo>
                  <a:lnTo>
                    <a:pt x="22909" y="47455"/>
                  </a:lnTo>
                  <a:lnTo>
                    <a:pt x="23216" y="49295"/>
                  </a:lnTo>
                  <a:lnTo>
                    <a:pt x="23932" y="50114"/>
                  </a:lnTo>
                  <a:lnTo>
                    <a:pt x="23932" y="51341"/>
                  </a:lnTo>
                  <a:lnTo>
                    <a:pt x="24034" y="51341"/>
                  </a:lnTo>
                  <a:lnTo>
                    <a:pt x="24034" y="51545"/>
                  </a:lnTo>
                  <a:lnTo>
                    <a:pt x="23830" y="51341"/>
                  </a:lnTo>
                  <a:lnTo>
                    <a:pt x="23216" y="51443"/>
                  </a:lnTo>
                  <a:lnTo>
                    <a:pt x="23830" y="52159"/>
                  </a:lnTo>
                  <a:lnTo>
                    <a:pt x="24648" y="52364"/>
                  </a:lnTo>
                  <a:lnTo>
                    <a:pt x="25261" y="54818"/>
                  </a:lnTo>
                  <a:lnTo>
                    <a:pt x="26795" y="56455"/>
                  </a:lnTo>
                  <a:lnTo>
                    <a:pt x="26898" y="55432"/>
                  </a:lnTo>
                  <a:lnTo>
                    <a:pt x="26386" y="55227"/>
                  </a:lnTo>
                  <a:lnTo>
                    <a:pt x="25773" y="52364"/>
                  </a:lnTo>
                  <a:lnTo>
                    <a:pt x="25773" y="52670"/>
                  </a:lnTo>
                  <a:lnTo>
                    <a:pt x="25261" y="50830"/>
                  </a:lnTo>
                  <a:lnTo>
                    <a:pt x="25057" y="50727"/>
                  </a:lnTo>
                  <a:lnTo>
                    <a:pt x="24341" y="48068"/>
                  </a:lnTo>
                  <a:lnTo>
                    <a:pt x="24545" y="47250"/>
                  </a:lnTo>
                  <a:lnTo>
                    <a:pt x="25159" y="47659"/>
                  </a:lnTo>
                  <a:lnTo>
                    <a:pt x="25364" y="47557"/>
                  </a:lnTo>
                  <a:lnTo>
                    <a:pt x="25466" y="47761"/>
                  </a:lnTo>
                  <a:lnTo>
                    <a:pt x="25875" y="47966"/>
                  </a:lnTo>
                  <a:lnTo>
                    <a:pt x="26591" y="51034"/>
                  </a:lnTo>
                  <a:lnTo>
                    <a:pt x="27205" y="51341"/>
                  </a:lnTo>
                  <a:lnTo>
                    <a:pt x="27000" y="51852"/>
                  </a:lnTo>
                  <a:lnTo>
                    <a:pt x="28023" y="53080"/>
                  </a:lnTo>
                  <a:lnTo>
                    <a:pt x="27920" y="52977"/>
                  </a:lnTo>
                  <a:lnTo>
                    <a:pt x="28125" y="53591"/>
                  </a:lnTo>
                  <a:lnTo>
                    <a:pt x="27920" y="53795"/>
                  </a:lnTo>
                  <a:lnTo>
                    <a:pt x="28636" y="54307"/>
                  </a:lnTo>
                  <a:lnTo>
                    <a:pt x="28432" y="54205"/>
                  </a:lnTo>
                  <a:lnTo>
                    <a:pt x="29045" y="54920"/>
                  </a:lnTo>
                  <a:lnTo>
                    <a:pt x="28841" y="54920"/>
                  </a:lnTo>
                  <a:lnTo>
                    <a:pt x="29761" y="56148"/>
                  </a:lnTo>
                  <a:lnTo>
                    <a:pt x="30477" y="58091"/>
                  </a:lnTo>
                  <a:lnTo>
                    <a:pt x="29966" y="59216"/>
                  </a:lnTo>
                  <a:lnTo>
                    <a:pt x="37534" y="63920"/>
                  </a:lnTo>
                  <a:lnTo>
                    <a:pt x="39068" y="63307"/>
                  </a:lnTo>
                  <a:lnTo>
                    <a:pt x="39170" y="63307"/>
                  </a:lnTo>
                  <a:lnTo>
                    <a:pt x="39784" y="63614"/>
                  </a:lnTo>
                  <a:lnTo>
                    <a:pt x="39784" y="63614"/>
                  </a:lnTo>
                  <a:lnTo>
                    <a:pt x="39375" y="63307"/>
                  </a:lnTo>
                  <a:lnTo>
                    <a:pt x="39375" y="63307"/>
                  </a:lnTo>
                  <a:lnTo>
                    <a:pt x="44284" y="66375"/>
                  </a:lnTo>
                  <a:lnTo>
                    <a:pt x="45000" y="66273"/>
                  </a:lnTo>
                  <a:lnTo>
                    <a:pt x="45409" y="66682"/>
                  </a:lnTo>
                  <a:lnTo>
                    <a:pt x="45307" y="66989"/>
                  </a:lnTo>
                  <a:lnTo>
                    <a:pt x="46534" y="68830"/>
                  </a:lnTo>
                  <a:lnTo>
                    <a:pt x="46534" y="69443"/>
                  </a:lnTo>
                  <a:lnTo>
                    <a:pt x="47148" y="70159"/>
                  </a:lnTo>
                  <a:lnTo>
                    <a:pt x="47352" y="69852"/>
                  </a:lnTo>
                  <a:lnTo>
                    <a:pt x="47045" y="69443"/>
                  </a:lnTo>
                  <a:lnTo>
                    <a:pt x="47045" y="69443"/>
                  </a:lnTo>
                  <a:lnTo>
                    <a:pt x="48784" y="71386"/>
                  </a:lnTo>
                  <a:lnTo>
                    <a:pt x="48784" y="71386"/>
                  </a:lnTo>
                  <a:lnTo>
                    <a:pt x="48580" y="71080"/>
                  </a:lnTo>
                  <a:lnTo>
                    <a:pt x="49091" y="71693"/>
                  </a:lnTo>
                  <a:lnTo>
                    <a:pt x="49705" y="71489"/>
                  </a:lnTo>
                  <a:lnTo>
                    <a:pt x="50625" y="72205"/>
                  </a:lnTo>
                  <a:lnTo>
                    <a:pt x="50727" y="71898"/>
                  </a:lnTo>
                  <a:lnTo>
                    <a:pt x="51136" y="72614"/>
                  </a:lnTo>
                  <a:lnTo>
                    <a:pt x="51648" y="72307"/>
                  </a:lnTo>
                  <a:lnTo>
                    <a:pt x="51341" y="71693"/>
                  </a:lnTo>
                  <a:lnTo>
                    <a:pt x="52670" y="70773"/>
                  </a:lnTo>
                  <a:lnTo>
                    <a:pt x="53182" y="71489"/>
                  </a:lnTo>
                  <a:lnTo>
                    <a:pt x="53182" y="71284"/>
                  </a:lnTo>
                  <a:lnTo>
                    <a:pt x="53386" y="71386"/>
                  </a:lnTo>
                  <a:lnTo>
                    <a:pt x="53489" y="71284"/>
                  </a:lnTo>
                  <a:lnTo>
                    <a:pt x="53693" y="71693"/>
                  </a:lnTo>
                  <a:lnTo>
                    <a:pt x="53386" y="71386"/>
                  </a:lnTo>
                  <a:lnTo>
                    <a:pt x="53182" y="71795"/>
                  </a:lnTo>
                  <a:lnTo>
                    <a:pt x="53795" y="75682"/>
                  </a:lnTo>
                  <a:lnTo>
                    <a:pt x="53898" y="75682"/>
                  </a:lnTo>
                  <a:lnTo>
                    <a:pt x="53898" y="75989"/>
                  </a:lnTo>
                  <a:lnTo>
                    <a:pt x="54000" y="75886"/>
                  </a:lnTo>
                  <a:lnTo>
                    <a:pt x="54205" y="75989"/>
                  </a:lnTo>
                  <a:lnTo>
                    <a:pt x="53489" y="77216"/>
                  </a:lnTo>
                  <a:lnTo>
                    <a:pt x="52977" y="77523"/>
                  </a:lnTo>
                  <a:lnTo>
                    <a:pt x="52773" y="78239"/>
                  </a:lnTo>
                  <a:lnTo>
                    <a:pt x="52364" y="78341"/>
                  </a:lnTo>
                  <a:lnTo>
                    <a:pt x="52568" y="78750"/>
                  </a:lnTo>
                  <a:lnTo>
                    <a:pt x="51648" y="79159"/>
                  </a:lnTo>
                  <a:lnTo>
                    <a:pt x="51239" y="80693"/>
                  </a:lnTo>
                  <a:lnTo>
                    <a:pt x="51034" y="80591"/>
                  </a:lnTo>
                  <a:lnTo>
                    <a:pt x="50727" y="81307"/>
                  </a:lnTo>
                  <a:lnTo>
                    <a:pt x="50727" y="82227"/>
                  </a:lnTo>
                  <a:lnTo>
                    <a:pt x="51034" y="82739"/>
                  </a:lnTo>
                  <a:lnTo>
                    <a:pt x="51545" y="82432"/>
                  </a:lnTo>
                  <a:lnTo>
                    <a:pt x="51648" y="82125"/>
                  </a:lnTo>
                  <a:lnTo>
                    <a:pt x="51750" y="82841"/>
                  </a:lnTo>
                  <a:lnTo>
                    <a:pt x="50318" y="84886"/>
                  </a:lnTo>
                  <a:lnTo>
                    <a:pt x="50830" y="85909"/>
                  </a:lnTo>
                  <a:lnTo>
                    <a:pt x="50625" y="86011"/>
                  </a:lnTo>
                  <a:lnTo>
                    <a:pt x="60852" y="98693"/>
                  </a:lnTo>
                  <a:lnTo>
                    <a:pt x="61977" y="118125"/>
                  </a:lnTo>
                  <a:lnTo>
                    <a:pt x="61670" y="118330"/>
                  </a:lnTo>
                  <a:lnTo>
                    <a:pt x="63102" y="122932"/>
                  </a:lnTo>
                  <a:lnTo>
                    <a:pt x="64125" y="122625"/>
                  </a:lnTo>
                  <a:lnTo>
                    <a:pt x="63818" y="123136"/>
                  </a:lnTo>
                  <a:lnTo>
                    <a:pt x="64125" y="123136"/>
                  </a:lnTo>
                  <a:lnTo>
                    <a:pt x="64330" y="123648"/>
                  </a:lnTo>
                  <a:lnTo>
                    <a:pt x="64023" y="123648"/>
                  </a:lnTo>
                  <a:lnTo>
                    <a:pt x="64227" y="125284"/>
                  </a:lnTo>
                  <a:lnTo>
                    <a:pt x="64636" y="125489"/>
                  </a:lnTo>
                  <a:lnTo>
                    <a:pt x="64534" y="126511"/>
                  </a:lnTo>
                  <a:lnTo>
                    <a:pt x="64943" y="126716"/>
                  </a:lnTo>
                  <a:lnTo>
                    <a:pt x="64330" y="126716"/>
                  </a:lnTo>
                  <a:lnTo>
                    <a:pt x="64636" y="127432"/>
                  </a:lnTo>
                  <a:lnTo>
                    <a:pt x="64534" y="127739"/>
                  </a:lnTo>
                  <a:lnTo>
                    <a:pt x="64330" y="127023"/>
                  </a:lnTo>
                  <a:lnTo>
                    <a:pt x="64023" y="127432"/>
                  </a:lnTo>
                  <a:lnTo>
                    <a:pt x="64023" y="127432"/>
                  </a:lnTo>
                  <a:lnTo>
                    <a:pt x="64227" y="127023"/>
                  </a:lnTo>
                  <a:lnTo>
                    <a:pt x="64023" y="126614"/>
                  </a:lnTo>
                  <a:lnTo>
                    <a:pt x="64023" y="127023"/>
                  </a:lnTo>
                  <a:lnTo>
                    <a:pt x="63409" y="127125"/>
                  </a:lnTo>
                  <a:lnTo>
                    <a:pt x="63614" y="127432"/>
                  </a:lnTo>
                  <a:lnTo>
                    <a:pt x="63205" y="127943"/>
                  </a:lnTo>
                  <a:lnTo>
                    <a:pt x="63205" y="127943"/>
                  </a:lnTo>
                  <a:lnTo>
                    <a:pt x="63716" y="127739"/>
                  </a:lnTo>
                  <a:lnTo>
                    <a:pt x="64227" y="128148"/>
                  </a:lnTo>
                  <a:lnTo>
                    <a:pt x="64227" y="128045"/>
                  </a:lnTo>
                  <a:lnTo>
                    <a:pt x="64534" y="128250"/>
                  </a:lnTo>
                  <a:lnTo>
                    <a:pt x="64534" y="128455"/>
                  </a:lnTo>
                  <a:lnTo>
                    <a:pt x="64432" y="128659"/>
                  </a:lnTo>
                  <a:lnTo>
                    <a:pt x="64636" y="129068"/>
                  </a:lnTo>
                  <a:lnTo>
                    <a:pt x="65148" y="128864"/>
                  </a:lnTo>
                  <a:lnTo>
                    <a:pt x="65557" y="129477"/>
                  </a:lnTo>
                  <a:lnTo>
                    <a:pt x="64534" y="129273"/>
                  </a:lnTo>
                  <a:lnTo>
                    <a:pt x="65148" y="129682"/>
                  </a:lnTo>
                  <a:lnTo>
                    <a:pt x="65455" y="130705"/>
                  </a:lnTo>
                  <a:lnTo>
                    <a:pt x="65352" y="130295"/>
                  </a:lnTo>
                  <a:lnTo>
                    <a:pt x="65455" y="130295"/>
                  </a:lnTo>
                  <a:lnTo>
                    <a:pt x="65864" y="131216"/>
                  </a:lnTo>
                  <a:lnTo>
                    <a:pt x="65352" y="131420"/>
                  </a:lnTo>
                  <a:lnTo>
                    <a:pt x="66068" y="131727"/>
                  </a:lnTo>
                  <a:lnTo>
                    <a:pt x="65864" y="131727"/>
                  </a:lnTo>
                  <a:lnTo>
                    <a:pt x="66170" y="132034"/>
                  </a:lnTo>
                  <a:lnTo>
                    <a:pt x="66273" y="131727"/>
                  </a:lnTo>
                  <a:lnTo>
                    <a:pt x="66375" y="131932"/>
                  </a:lnTo>
                  <a:lnTo>
                    <a:pt x="66375" y="132239"/>
                  </a:lnTo>
                  <a:lnTo>
                    <a:pt x="66170" y="132034"/>
                  </a:lnTo>
                  <a:lnTo>
                    <a:pt x="65557" y="131625"/>
                  </a:lnTo>
                  <a:lnTo>
                    <a:pt x="65250" y="131932"/>
                  </a:lnTo>
                  <a:lnTo>
                    <a:pt x="67193" y="133261"/>
                  </a:lnTo>
                  <a:lnTo>
                    <a:pt x="67398" y="133159"/>
                  </a:lnTo>
                  <a:lnTo>
                    <a:pt x="67091" y="132750"/>
                  </a:lnTo>
                  <a:lnTo>
                    <a:pt x="67705" y="133057"/>
                  </a:lnTo>
                  <a:lnTo>
                    <a:pt x="67398" y="133159"/>
                  </a:lnTo>
                  <a:lnTo>
                    <a:pt x="67500" y="133261"/>
                  </a:lnTo>
                  <a:lnTo>
                    <a:pt x="67602" y="133159"/>
                  </a:lnTo>
                  <a:lnTo>
                    <a:pt x="67807" y="133568"/>
                  </a:lnTo>
                  <a:lnTo>
                    <a:pt x="67807" y="133568"/>
                  </a:lnTo>
                  <a:lnTo>
                    <a:pt x="67500" y="133261"/>
                  </a:lnTo>
                  <a:lnTo>
                    <a:pt x="67295" y="133364"/>
                  </a:lnTo>
                  <a:lnTo>
                    <a:pt x="66477" y="133364"/>
                  </a:lnTo>
                  <a:lnTo>
                    <a:pt x="66886" y="133773"/>
                  </a:lnTo>
                  <a:lnTo>
                    <a:pt x="67500" y="133670"/>
                  </a:lnTo>
                  <a:lnTo>
                    <a:pt x="67295" y="134080"/>
                  </a:lnTo>
                  <a:lnTo>
                    <a:pt x="67705" y="134284"/>
                  </a:lnTo>
                  <a:lnTo>
                    <a:pt x="67807" y="134080"/>
                  </a:lnTo>
                  <a:lnTo>
                    <a:pt x="67926" y="134000"/>
                  </a:lnTo>
                  <a:lnTo>
                    <a:pt x="67926" y="134000"/>
                  </a:lnTo>
                  <a:lnTo>
                    <a:pt x="68420" y="134693"/>
                  </a:lnTo>
                  <a:lnTo>
                    <a:pt x="69136" y="133977"/>
                  </a:lnTo>
                  <a:lnTo>
                    <a:pt x="69136" y="134284"/>
                  </a:lnTo>
                  <a:lnTo>
                    <a:pt x="68932" y="134489"/>
                  </a:lnTo>
                  <a:lnTo>
                    <a:pt x="68932" y="134693"/>
                  </a:lnTo>
                  <a:lnTo>
                    <a:pt x="68727" y="134795"/>
                  </a:lnTo>
                  <a:lnTo>
                    <a:pt x="69750" y="134795"/>
                  </a:lnTo>
                  <a:lnTo>
                    <a:pt x="69545" y="134182"/>
                  </a:lnTo>
                  <a:lnTo>
                    <a:pt x="69767" y="133988"/>
                  </a:lnTo>
                  <a:lnTo>
                    <a:pt x="69767" y="133988"/>
                  </a:lnTo>
                  <a:lnTo>
                    <a:pt x="70057" y="134182"/>
                  </a:lnTo>
                  <a:lnTo>
                    <a:pt x="69852" y="134284"/>
                  </a:lnTo>
                  <a:lnTo>
                    <a:pt x="70568" y="134591"/>
                  </a:lnTo>
                  <a:lnTo>
                    <a:pt x="70364" y="135000"/>
                  </a:lnTo>
                  <a:lnTo>
                    <a:pt x="71489" y="135614"/>
                  </a:lnTo>
                  <a:lnTo>
                    <a:pt x="71386" y="135716"/>
                  </a:lnTo>
                  <a:lnTo>
                    <a:pt x="70159" y="135205"/>
                  </a:lnTo>
                  <a:lnTo>
                    <a:pt x="70364" y="135205"/>
                  </a:lnTo>
                  <a:lnTo>
                    <a:pt x="70057" y="135000"/>
                  </a:lnTo>
                  <a:lnTo>
                    <a:pt x="69955" y="135102"/>
                  </a:lnTo>
                  <a:lnTo>
                    <a:pt x="70568" y="135716"/>
                  </a:lnTo>
                  <a:lnTo>
                    <a:pt x="70057" y="135511"/>
                  </a:lnTo>
                  <a:lnTo>
                    <a:pt x="69443" y="135716"/>
                  </a:lnTo>
                  <a:lnTo>
                    <a:pt x="69545" y="135818"/>
                  </a:lnTo>
                  <a:lnTo>
                    <a:pt x="73943" y="136125"/>
                  </a:lnTo>
                  <a:lnTo>
                    <a:pt x="74557" y="135818"/>
                  </a:lnTo>
                  <a:lnTo>
                    <a:pt x="71489" y="134489"/>
                  </a:lnTo>
                  <a:lnTo>
                    <a:pt x="71591" y="134284"/>
                  </a:lnTo>
                  <a:lnTo>
                    <a:pt x="71080" y="133875"/>
                  </a:lnTo>
                  <a:lnTo>
                    <a:pt x="69782" y="133975"/>
                  </a:lnTo>
                  <a:lnTo>
                    <a:pt x="69782" y="133975"/>
                  </a:lnTo>
                  <a:lnTo>
                    <a:pt x="70364" y="133466"/>
                  </a:lnTo>
                  <a:lnTo>
                    <a:pt x="71080" y="133568"/>
                  </a:lnTo>
                  <a:lnTo>
                    <a:pt x="71080" y="133568"/>
                  </a:lnTo>
                  <a:lnTo>
                    <a:pt x="70057" y="132852"/>
                  </a:lnTo>
                  <a:lnTo>
                    <a:pt x="70364" y="132750"/>
                  </a:lnTo>
                  <a:lnTo>
                    <a:pt x="69852" y="132341"/>
                  </a:lnTo>
                  <a:lnTo>
                    <a:pt x="70159" y="131318"/>
                  </a:lnTo>
                  <a:lnTo>
                    <a:pt x="69750" y="131216"/>
                  </a:lnTo>
                  <a:lnTo>
                    <a:pt x="69955" y="131216"/>
                  </a:lnTo>
                  <a:lnTo>
                    <a:pt x="69955" y="131011"/>
                  </a:lnTo>
                  <a:lnTo>
                    <a:pt x="70670" y="131216"/>
                  </a:lnTo>
                  <a:lnTo>
                    <a:pt x="70670" y="131216"/>
                  </a:lnTo>
                  <a:lnTo>
                    <a:pt x="70466" y="130500"/>
                  </a:lnTo>
                  <a:lnTo>
                    <a:pt x="71591" y="129170"/>
                  </a:lnTo>
                  <a:lnTo>
                    <a:pt x="71182" y="129068"/>
                  </a:lnTo>
                  <a:lnTo>
                    <a:pt x="71284" y="128455"/>
                  </a:lnTo>
                  <a:lnTo>
                    <a:pt x="69443" y="127330"/>
                  </a:lnTo>
                  <a:lnTo>
                    <a:pt x="69852" y="126409"/>
                  </a:lnTo>
                  <a:lnTo>
                    <a:pt x="70159" y="126205"/>
                  </a:lnTo>
                  <a:lnTo>
                    <a:pt x="70670" y="126205"/>
                  </a:lnTo>
                  <a:lnTo>
                    <a:pt x="70568" y="124670"/>
                  </a:lnTo>
                  <a:lnTo>
                    <a:pt x="71182" y="124159"/>
                  </a:lnTo>
                  <a:lnTo>
                    <a:pt x="70568" y="123852"/>
                  </a:lnTo>
                  <a:lnTo>
                    <a:pt x="70977" y="123750"/>
                  </a:lnTo>
                  <a:lnTo>
                    <a:pt x="71284" y="124057"/>
                  </a:lnTo>
                  <a:lnTo>
                    <a:pt x="71284" y="124057"/>
                  </a:lnTo>
                  <a:lnTo>
                    <a:pt x="70977" y="123443"/>
                  </a:lnTo>
                  <a:lnTo>
                    <a:pt x="70773" y="123545"/>
                  </a:lnTo>
                  <a:lnTo>
                    <a:pt x="70364" y="123239"/>
                  </a:lnTo>
                  <a:lnTo>
                    <a:pt x="69955" y="122318"/>
                  </a:lnTo>
                  <a:lnTo>
                    <a:pt x="70057" y="122011"/>
                  </a:lnTo>
                  <a:lnTo>
                    <a:pt x="71182" y="122318"/>
                  </a:lnTo>
                  <a:lnTo>
                    <a:pt x="72205" y="122011"/>
                  </a:lnTo>
                  <a:lnTo>
                    <a:pt x="72000" y="121193"/>
                  </a:lnTo>
                  <a:lnTo>
                    <a:pt x="72102" y="120886"/>
                  </a:lnTo>
                  <a:lnTo>
                    <a:pt x="71898" y="120580"/>
                  </a:lnTo>
                  <a:lnTo>
                    <a:pt x="72000" y="120580"/>
                  </a:lnTo>
                  <a:lnTo>
                    <a:pt x="71693" y="120170"/>
                  </a:lnTo>
                  <a:lnTo>
                    <a:pt x="75477" y="119250"/>
                  </a:lnTo>
                  <a:lnTo>
                    <a:pt x="75886" y="117716"/>
                  </a:lnTo>
                  <a:lnTo>
                    <a:pt x="73739" y="114545"/>
                  </a:lnTo>
                  <a:lnTo>
                    <a:pt x="73739" y="114034"/>
                  </a:lnTo>
                  <a:lnTo>
                    <a:pt x="73943" y="114034"/>
                  </a:lnTo>
                  <a:lnTo>
                    <a:pt x="73841" y="113420"/>
                  </a:lnTo>
                  <a:lnTo>
                    <a:pt x="74045" y="113932"/>
                  </a:lnTo>
                  <a:lnTo>
                    <a:pt x="73841" y="114341"/>
                  </a:lnTo>
                  <a:lnTo>
                    <a:pt x="74557" y="115466"/>
                  </a:lnTo>
                  <a:lnTo>
                    <a:pt x="77216" y="115875"/>
                  </a:lnTo>
                  <a:lnTo>
                    <a:pt x="79466" y="111580"/>
                  </a:lnTo>
                  <a:lnTo>
                    <a:pt x="79568" y="111682"/>
                  </a:lnTo>
                  <a:lnTo>
                    <a:pt x="79568" y="111273"/>
                  </a:lnTo>
                  <a:lnTo>
                    <a:pt x="79466" y="110966"/>
                  </a:lnTo>
                  <a:lnTo>
                    <a:pt x="79773" y="111273"/>
                  </a:lnTo>
                  <a:lnTo>
                    <a:pt x="79875" y="111273"/>
                  </a:lnTo>
                  <a:lnTo>
                    <a:pt x="79364" y="112500"/>
                  </a:lnTo>
                  <a:lnTo>
                    <a:pt x="79773" y="112193"/>
                  </a:lnTo>
                  <a:lnTo>
                    <a:pt x="80080" y="111170"/>
                  </a:lnTo>
                  <a:lnTo>
                    <a:pt x="79875" y="111273"/>
                  </a:lnTo>
                  <a:lnTo>
                    <a:pt x="79875" y="111273"/>
                  </a:lnTo>
                  <a:lnTo>
                    <a:pt x="81409" y="107898"/>
                  </a:lnTo>
                  <a:lnTo>
                    <a:pt x="81102" y="106159"/>
                  </a:lnTo>
                  <a:lnTo>
                    <a:pt x="81614" y="106057"/>
                  </a:lnTo>
                  <a:lnTo>
                    <a:pt x="81511" y="106159"/>
                  </a:lnTo>
                  <a:lnTo>
                    <a:pt x="85398" y="103705"/>
                  </a:lnTo>
                  <a:lnTo>
                    <a:pt x="85807" y="103602"/>
                  </a:lnTo>
                  <a:lnTo>
                    <a:pt x="85909" y="103398"/>
                  </a:lnTo>
                  <a:lnTo>
                    <a:pt x="86114" y="103705"/>
                  </a:lnTo>
                  <a:lnTo>
                    <a:pt x="86830" y="103602"/>
                  </a:lnTo>
                  <a:lnTo>
                    <a:pt x="86932" y="103091"/>
                  </a:lnTo>
                  <a:lnTo>
                    <a:pt x="87750" y="102580"/>
                  </a:lnTo>
                  <a:lnTo>
                    <a:pt x="89080" y="94398"/>
                  </a:lnTo>
                  <a:lnTo>
                    <a:pt x="89080" y="93170"/>
                  </a:lnTo>
                  <a:lnTo>
                    <a:pt x="89284" y="93068"/>
                  </a:lnTo>
                  <a:lnTo>
                    <a:pt x="89489" y="93375"/>
                  </a:lnTo>
                  <a:lnTo>
                    <a:pt x="90409" y="91534"/>
                  </a:lnTo>
                  <a:lnTo>
                    <a:pt x="90409" y="91739"/>
                  </a:lnTo>
                  <a:lnTo>
                    <a:pt x="92557" y="87136"/>
                  </a:lnTo>
                  <a:lnTo>
                    <a:pt x="91943" y="85398"/>
                  </a:lnTo>
                  <a:lnTo>
                    <a:pt x="84273" y="82739"/>
                  </a:lnTo>
                  <a:lnTo>
                    <a:pt x="84068" y="82943"/>
                  </a:lnTo>
                  <a:lnTo>
                    <a:pt x="83966" y="82534"/>
                  </a:lnTo>
                  <a:lnTo>
                    <a:pt x="83557" y="83352"/>
                  </a:lnTo>
                  <a:lnTo>
                    <a:pt x="83557" y="83352"/>
                  </a:lnTo>
                  <a:lnTo>
                    <a:pt x="83659" y="82636"/>
                  </a:lnTo>
                  <a:lnTo>
                    <a:pt x="83557" y="82330"/>
                  </a:lnTo>
                  <a:lnTo>
                    <a:pt x="83557" y="81818"/>
                  </a:lnTo>
                  <a:lnTo>
                    <a:pt x="80591" y="80795"/>
                  </a:lnTo>
                  <a:lnTo>
                    <a:pt x="79057" y="82739"/>
                  </a:lnTo>
                  <a:lnTo>
                    <a:pt x="79364" y="81818"/>
                  </a:lnTo>
                  <a:lnTo>
                    <a:pt x="78341" y="82125"/>
                  </a:lnTo>
                  <a:lnTo>
                    <a:pt x="77932" y="81307"/>
                  </a:lnTo>
                  <a:lnTo>
                    <a:pt x="77625" y="81205"/>
                  </a:lnTo>
                  <a:lnTo>
                    <a:pt x="77011" y="81614"/>
                  </a:lnTo>
                  <a:lnTo>
                    <a:pt x="76295" y="81614"/>
                  </a:lnTo>
                  <a:lnTo>
                    <a:pt x="78852" y="78750"/>
                  </a:lnTo>
                  <a:lnTo>
                    <a:pt x="77216" y="75375"/>
                  </a:lnTo>
                  <a:lnTo>
                    <a:pt x="77011" y="75580"/>
                  </a:lnTo>
                  <a:lnTo>
                    <a:pt x="76807" y="75068"/>
                  </a:lnTo>
                  <a:lnTo>
                    <a:pt x="76705" y="75170"/>
                  </a:lnTo>
                  <a:lnTo>
                    <a:pt x="75273" y="74148"/>
                  </a:lnTo>
                  <a:lnTo>
                    <a:pt x="75068" y="74557"/>
                  </a:lnTo>
                  <a:lnTo>
                    <a:pt x="74455" y="73841"/>
                  </a:lnTo>
                  <a:lnTo>
                    <a:pt x="73432" y="74148"/>
                  </a:lnTo>
                  <a:lnTo>
                    <a:pt x="72614" y="73943"/>
                  </a:lnTo>
                  <a:lnTo>
                    <a:pt x="72307" y="74352"/>
                  </a:lnTo>
                  <a:lnTo>
                    <a:pt x="72307" y="73739"/>
                  </a:lnTo>
                  <a:lnTo>
                    <a:pt x="71284" y="72920"/>
                  </a:lnTo>
                  <a:lnTo>
                    <a:pt x="70977" y="73432"/>
                  </a:lnTo>
                  <a:lnTo>
                    <a:pt x="70977" y="73432"/>
                  </a:lnTo>
                  <a:lnTo>
                    <a:pt x="71080" y="72307"/>
                  </a:lnTo>
                  <a:lnTo>
                    <a:pt x="69852" y="71284"/>
                  </a:lnTo>
                  <a:lnTo>
                    <a:pt x="68420" y="71182"/>
                  </a:lnTo>
                  <a:lnTo>
                    <a:pt x="68830" y="70875"/>
                  </a:lnTo>
                  <a:lnTo>
                    <a:pt x="69034" y="70568"/>
                  </a:lnTo>
                  <a:lnTo>
                    <a:pt x="68932" y="70159"/>
                  </a:lnTo>
                  <a:lnTo>
                    <a:pt x="68420" y="69852"/>
                  </a:lnTo>
                  <a:lnTo>
                    <a:pt x="68318" y="69955"/>
                  </a:lnTo>
                  <a:lnTo>
                    <a:pt x="68318" y="70159"/>
                  </a:lnTo>
                  <a:lnTo>
                    <a:pt x="67909" y="69852"/>
                  </a:lnTo>
                  <a:lnTo>
                    <a:pt x="67807" y="69955"/>
                  </a:lnTo>
                  <a:lnTo>
                    <a:pt x="67602" y="69545"/>
                  </a:lnTo>
                  <a:lnTo>
                    <a:pt x="67398" y="69648"/>
                  </a:lnTo>
                  <a:lnTo>
                    <a:pt x="67295" y="69239"/>
                  </a:lnTo>
                  <a:lnTo>
                    <a:pt x="68216" y="69034"/>
                  </a:lnTo>
                  <a:lnTo>
                    <a:pt x="66068" y="69136"/>
                  </a:lnTo>
                  <a:lnTo>
                    <a:pt x="66068" y="69239"/>
                  </a:lnTo>
                  <a:lnTo>
                    <a:pt x="66580" y="69239"/>
                  </a:lnTo>
                  <a:lnTo>
                    <a:pt x="65045" y="69648"/>
                  </a:lnTo>
                  <a:lnTo>
                    <a:pt x="64636" y="69443"/>
                  </a:lnTo>
                  <a:lnTo>
                    <a:pt x="64432" y="69136"/>
                  </a:lnTo>
                  <a:lnTo>
                    <a:pt x="62489" y="69136"/>
                  </a:lnTo>
                  <a:lnTo>
                    <a:pt x="62284" y="68523"/>
                  </a:lnTo>
                  <a:lnTo>
                    <a:pt x="61466" y="68216"/>
                  </a:lnTo>
                  <a:lnTo>
                    <a:pt x="61159" y="67705"/>
                  </a:lnTo>
                  <a:lnTo>
                    <a:pt x="60750" y="67705"/>
                  </a:lnTo>
                  <a:lnTo>
                    <a:pt x="61159" y="68114"/>
                  </a:lnTo>
                  <a:lnTo>
                    <a:pt x="59727" y="68727"/>
                  </a:lnTo>
                  <a:lnTo>
                    <a:pt x="59523" y="69239"/>
                  </a:lnTo>
                  <a:lnTo>
                    <a:pt x="59932" y="70057"/>
                  </a:lnTo>
                  <a:lnTo>
                    <a:pt x="59625" y="70670"/>
                  </a:lnTo>
                  <a:lnTo>
                    <a:pt x="59216" y="70364"/>
                  </a:lnTo>
                  <a:lnTo>
                    <a:pt x="59114" y="69648"/>
                  </a:lnTo>
                  <a:lnTo>
                    <a:pt x="59420" y="69239"/>
                  </a:lnTo>
                  <a:lnTo>
                    <a:pt x="59318" y="68727"/>
                  </a:lnTo>
                  <a:lnTo>
                    <a:pt x="59420" y="68727"/>
                  </a:lnTo>
                  <a:lnTo>
                    <a:pt x="59216" y="68114"/>
                  </a:lnTo>
                  <a:lnTo>
                    <a:pt x="59830" y="67807"/>
                  </a:lnTo>
                  <a:lnTo>
                    <a:pt x="59625" y="67295"/>
                  </a:lnTo>
                  <a:lnTo>
                    <a:pt x="56966" y="68932"/>
                  </a:lnTo>
                  <a:lnTo>
                    <a:pt x="56966" y="68727"/>
                  </a:lnTo>
                  <a:lnTo>
                    <a:pt x="56557" y="68625"/>
                  </a:lnTo>
                  <a:lnTo>
                    <a:pt x="55739" y="69648"/>
                  </a:lnTo>
                  <a:lnTo>
                    <a:pt x="55841" y="69545"/>
                  </a:lnTo>
                  <a:lnTo>
                    <a:pt x="55534" y="70364"/>
                  </a:lnTo>
                  <a:lnTo>
                    <a:pt x="54614" y="71182"/>
                  </a:lnTo>
                  <a:lnTo>
                    <a:pt x="54511" y="71898"/>
                  </a:lnTo>
                  <a:lnTo>
                    <a:pt x="52977" y="70364"/>
                  </a:lnTo>
                  <a:lnTo>
                    <a:pt x="52057" y="70261"/>
                  </a:lnTo>
                  <a:lnTo>
                    <a:pt x="51034" y="70875"/>
                  </a:lnTo>
                  <a:lnTo>
                    <a:pt x="50011" y="70670"/>
                  </a:lnTo>
                  <a:lnTo>
                    <a:pt x="50011" y="70670"/>
                  </a:lnTo>
                  <a:lnTo>
                    <a:pt x="50114" y="70875"/>
                  </a:lnTo>
                  <a:lnTo>
                    <a:pt x="48375" y="68420"/>
                  </a:lnTo>
                  <a:lnTo>
                    <a:pt x="48580" y="67602"/>
                  </a:lnTo>
                  <a:lnTo>
                    <a:pt x="48682" y="67705"/>
                  </a:lnTo>
                  <a:lnTo>
                    <a:pt x="48784" y="66989"/>
                  </a:lnTo>
                  <a:lnTo>
                    <a:pt x="48784" y="67193"/>
                  </a:lnTo>
                  <a:lnTo>
                    <a:pt x="49193" y="64739"/>
                  </a:lnTo>
                  <a:lnTo>
                    <a:pt x="48989" y="64330"/>
                  </a:lnTo>
                  <a:lnTo>
                    <a:pt x="48580" y="64125"/>
                  </a:lnTo>
                  <a:lnTo>
                    <a:pt x="48886" y="64227"/>
                  </a:lnTo>
                  <a:lnTo>
                    <a:pt x="48273" y="63716"/>
                  </a:lnTo>
                  <a:lnTo>
                    <a:pt x="44284" y="63614"/>
                  </a:lnTo>
                  <a:lnTo>
                    <a:pt x="45000" y="62795"/>
                  </a:lnTo>
                  <a:lnTo>
                    <a:pt x="45102" y="61159"/>
                  </a:lnTo>
                  <a:lnTo>
                    <a:pt x="45409" y="60648"/>
                  </a:lnTo>
                  <a:lnTo>
                    <a:pt x="45511" y="61261"/>
                  </a:lnTo>
                  <a:lnTo>
                    <a:pt x="46023" y="60136"/>
                  </a:lnTo>
                  <a:lnTo>
                    <a:pt x="45818" y="60239"/>
                  </a:lnTo>
                  <a:lnTo>
                    <a:pt x="46125" y="59932"/>
                  </a:lnTo>
                  <a:lnTo>
                    <a:pt x="46125" y="59625"/>
                  </a:lnTo>
                  <a:lnTo>
                    <a:pt x="46534" y="58807"/>
                  </a:lnTo>
                  <a:lnTo>
                    <a:pt x="46432" y="57989"/>
                  </a:lnTo>
                  <a:lnTo>
                    <a:pt x="43875" y="58295"/>
                  </a:lnTo>
                  <a:lnTo>
                    <a:pt x="42955" y="60239"/>
                  </a:lnTo>
                  <a:lnTo>
                    <a:pt x="42341" y="60648"/>
                  </a:lnTo>
                  <a:lnTo>
                    <a:pt x="42545" y="60648"/>
                  </a:lnTo>
                  <a:lnTo>
                    <a:pt x="42443" y="60955"/>
                  </a:lnTo>
                  <a:lnTo>
                    <a:pt x="39477" y="61261"/>
                  </a:lnTo>
                  <a:lnTo>
                    <a:pt x="38557" y="60750"/>
                  </a:lnTo>
                  <a:lnTo>
                    <a:pt x="38557" y="60750"/>
                  </a:lnTo>
                  <a:lnTo>
                    <a:pt x="38659" y="60852"/>
                  </a:lnTo>
                  <a:lnTo>
                    <a:pt x="38659" y="60852"/>
                  </a:lnTo>
                  <a:lnTo>
                    <a:pt x="38352" y="60648"/>
                  </a:lnTo>
                  <a:lnTo>
                    <a:pt x="38352" y="60648"/>
                  </a:lnTo>
                  <a:lnTo>
                    <a:pt x="38557" y="60750"/>
                  </a:lnTo>
                  <a:lnTo>
                    <a:pt x="37432" y="57989"/>
                  </a:lnTo>
                  <a:lnTo>
                    <a:pt x="37432" y="58193"/>
                  </a:lnTo>
                  <a:lnTo>
                    <a:pt x="37227" y="57375"/>
                  </a:lnTo>
                  <a:lnTo>
                    <a:pt x="37432" y="57989"/>
                  </a:lnTo>
                  <a:lnTo>
                    <a:pt x="38455" y="52159"/>
                  </a:lnTo>
                  <a:lnTo>
                    <a:pt x="38250" y="51750"/>
                  </a:lnTo>
                  <a:lnTo>
                    <a:pt x="38761" y="51545"/>
                  </a:lnTo>
                  <a:lnTo>
                    <a:pt x="38761" y="51341"/>
                  </a:lnTo>
                  <a:lnTo>
                    <a:pt x="39068" y="51136"/>
                  </a:lnTo>
                  <a:lnTo>
                    <a:pt x="38966" y="51136"/>
                  </a:lnTo>
                  <a:lnTo>
                    <a:pt x="39170" y="51034"/>
                  </a:lnTo>
                  <a:lnTo>
                    <a:pt x="39375" y="50830"/>
                  </a:lnTo>
                  <a:lnTo>
                    <a:pt x="39682" y="50727"/>
                  </a:lnTo>
                  <a:lnTo>
                    <a:pt x="39580" y="50523"/>
                  </a:lnTo>
                  <a:lnTo>
                    <a:pt x="40091" y="50625"/>
                  </a:lnTo>
                  <a:lnTo>
                    <a:pt x="41216" y="49909"/>
                  </a:lnTo>
                  <a:lnTo>
                    <a:pt x="41216" y="49705"/>
                  </a:lnTo>
                  <a:lnTo>
                    <a:pt x="41420" y="49398"/>
                  </a:lnTo>
                  <a:lnTo>
                    <a:pt x="41420" y="49602"/>
                  </a:lnTo>
                  <a:lnTo>
                    <a:pt x="41625" y="49602"/>
                  </a:lnTo>
                  <a:lnTo>
                    <a:pt x="41318" y="49807"/>
                  </a:lnTo>
                  <a:lnTo>
                    <a:pt x="42341" y="49193"/>
                  </a:lnTo>
                  <a:lnTo>
                    <a:pt x="43773" y="49602"/>
                  </a:lnTo>
                  <a:lnTo>
                    <a:pt x="43977" y="49398"/>
                  </a:lnTo>
                  <a:lnTo>
                    <a:pt x="44489" y="49602"/>
                  </a:lnTo>
                  <a:lnTo>
                    <a:pt x="44489" y="49909"/>
                  </a:lnTo>
                  <a:lnTo>
                    <a:pt x="44386" y="49909"/>
                  </a:lnTo>
                  <a:lnTo>
                    <a:pt x="45205" y="50114"/>
                  </a:lnTo>
                  <a:lnTo>
                    <a:pt x="45409" y="49705"/>
                  </a:lnTo>
                  <a:lnTo>
                    <a:pt x="45920" y="50216"/>
                  </a:lnTo>
                  <a:lnTo>
                    <a:pt x="46125" y="50216"/>
                  </a:lnTo>
                  <a:lnTo>
                    <a:pt x="45818" y="49705"/>
                  </a:lnTo>
                  <a:lnTo>
                    <a:pt x="46227" y="49091"/>
                  </a:lnTo>
                  <a:lnTo>
                    <a:pt x="46227" y="49091"/>
                  </a:lnTo>
                  <a:lnTo>
                    <a:pt x="45920" y="49295"/>
                  </a:lnTo>
                  <a:lnTo>
                    <a:pt x="46023" y="48989"/>
                  </a:lnTo>
                  <a:lnTo>
                    <a:pt x="45307" y="49091"/>
                  </a:lnTo>
                  <a:lnTo>
                    <a:pt x="47557" y="48477"/>
                  </a:lnTo>
                  <a:lnTo>
                    <a:pt x="47557" y="48477"/>
                  </a:lnTo>
                  <a:lnTo>
                    <a:pt x="47455" y="48989"/>
                  </a:lnTo>
                  <a:lnTo>
                    <a:pt x="47966" y="48784"/>
                  </a:lnTo>
                  <a:lnTo>
                    <a:pt x="47966" y="48886"/>
                  </a:lnTo>
                  <a:lnTo>
                    <a:pt x="48477" y="48580"/>
                  </a:lnTo>
                  <a:lnTo>
                    <a:pt x="48477" y="48580"/>
                  </a:lnTo>
                  <a:lnTo>
                    <a:pt x="48170" y="48886"/>
                  </a:lnTo>
                  <a:lnTo>
                    <a:pt x="48886" y="48784"/>
                  </a:lnTo>
                  <a:lnTo>
                    <a:pt x="49602" y="48886"/>
                  </a:lnTo>
                  <a:lnTo>
                    <a:pt x="49500" y="49091"/>
                  </a:lnTo>
                  <a:lnTo>
                    <a:pt x="49655" y="49401"/>
                  </a:lnTo>
                  <a:lnTo>
                    <a:pt x="49655" y="49401"/>
                  </a:lnTo>
                  <a:lnTo>
                    <a:pt x="51239" y="49500"/>
                  </a:lnTo>
                  <a:lnTo>
                    <a:pt x="51750" y="50216"/>
                  </a:lnTo>
                  <a:lnTo>
                    <a:pt x="51443" y="51545"/>
                  </a:lnTo>
                  <a:lnTo>
                    <a:pt x="51648" y="51239"/>
                  </a:lnTo>
                  <a:lnTo>
                    <a:pt x="51852" y="51341"/>
                  </a:lnTo>
                  <a:lnTo>
                    <a:pt x="51443" y="51750"/>
                  </a:lnTo>
                  <a:lnTo>
                    <a:pt x="52670" y="54102"/>
                  </a:lnTo>
                  <a:lnTo>
                    <a:pt x="52875" y="54102"/>
                  </a:lnTo>
                  <a:lnTo>
                    <a:pt x="53485" y="53390"/>
                  </a:lnTo>
                  <a:lnTo>
                    <a:pt x="53485" y="53390"/>
                  </a:lnTo>
                  <a:lnTo>
                    <a:pt x="53403" y="50915"/>
                  </a:lnTo>
                  <a:lnTo>
                    <a:pt x="53591" y="50727"/>
                  </a:lnTo>
                  <a:lnTo>
                    <a:pt x="53489" y="47761"/>
                  </a:lnTo>
                  <a:lnTo>
                    <a:pt x="53693" y="47659"/>
                  </a:lnTo>
                  <a:lnTo>
                    <a:pt x="54307" y="46636"/>
                  </a:lnTo>
                  <a:lnTo>
                    <a:pt x="54307" y="46841"/>
                  </a:lnTo>
                  <a:lnTo>
                    <a:pt x="54409" y="46739"/>
                  </a:lnTo>
                  <a:lnTo>
                    <a:pt x="54409" y="46636"/>
                  </a:lnTo>
                  <a:lnTo>
                    <a:pt x="55841" y="45716"/>
                  </a:lnTo>
                  <a:lnTo>
                    <a:pt x="55841" y="45818"/>
                  </a:lnTo>
                  <a:lnTo>
                    <a:pt x="57170" y="44898"/>
                  </a:lnTo>
                  <a:lnTo>
                    <a:pt x="57170" y="45102"/>
                  </a:lnTo>
                  <a:lnTo>
                    <a:pt x="57784" y="44284"/>
                  </a:lnTo>
                  <a:lnTo>
                    <a:pt x="58705" y="44080"/>
                  </a:lnTo>
                  <a:lnTo>
                    <a:pt x="58193" y="43875"/>
                  </a:lnTo>
                  <a:lnTo>
                    <a:pt x="58602" y="43875"/>
                  </a:lnTo>
                  <a:lnTo>
                    <a:pt x="58295" y="43466"/>
                  </a:lnTo>
                  <a:lnTo>
                    <a:pt x="59420" y="43364"/>
                  </a:lnTo>
                  <a:lnTo>
                    <a:pt x="59523" y="43057"/>
                  </a:lnTo>
                  <a:lnTo>
                    <a:pt x="59523" y="43057"/>
                  </a:lnTo>
                  <a:lnTo>
                    <a:pt x="59216" y="43364"/>
                  </a:lnTo>
                  <a:lnTo>
                    <a:pt x="58705" y="43057"/>
                  </a:lnTo>
                  <a:lnTo>
                    <a:pt x="58807" y="42750"/>
                  </a:lnTo>
                  <a:lnTo>
                    <a:pt x="59216" y="42852"/>
                  </a:lnTo>
                  <a:lnTo>
                    <a:pt x="59318" y="42750"/>
                  </a:lnTo>
                  <a:lnTo>
                    <a:pt x="59523" y="42852"/>
                  </a:lnTo>
                  <a:lnTo>
                    <a:pt x="59523" y="42545"/>
                  </a:lnTo>
                  <a:lnTo>
                    <a:pt x="59420" y="42034"/>
                  </a:lnTo>
                  <a:lnTo>
                    <a:pt x="59216" y="41932"/>
                  </a:lnTo>
                  <a:lnTo>
                    <a:pt x="58705" y="41625"/>
                  </a:lnTo>
                  <a:lnTo>
                    <a:pt x="59114" y="41727"/>
                  </a:lnTo>
                  <a:lnTo>
                    <a:pt x="59216" y="41932"/>
                  </a:lnTo>
                  <a:lnTo>
                    <a:pt x="59216" y="41932"/>
                  </a:lnTo>
                  <a:lnTo>
                    <a:pt x="59114" y="41420"/>
                  </a:lnTo>
                  <a:lnTo>
                    <a:pt x="59420" y="41420"/>
                  </a:lnTo>
                  <a:lnTo>
                    <a:pt x="59523" y="41318"/>
                  </a:lnTo>
                  <a:lnTo>
                    <a:pt x="59011" y="40705"/>
                  </a:lnTo>
                  <a:lnTo>
                    <a:pt x="59523" y="41216"/>
                  </a:lnTo>
                  <a:lnTo>
                    <a:pt x="59523" y="40807"/>
                  </a:lnTo>
                  <a:lnTo>
                    <a:pt x="58909" y="40500"/>
                  </a:lnTo>
                  <a:lnTo>
                    <a:pt x="59318" y="39989"/>
                  </a:lnTo>
                  <a:lnTo>
                    <a:pt x="59011" y="40500"/>
                  </a:lnTo>
                  <a:lnTo>
                    <a:pt x="59216" y="40398"/>
                  </a:lnTo>
                  <a:lnTo>
                    <a:pt x="59216" y="40602"/>
                  </a:lnTo>
                  <a:lnTo>
                    <a:pt x="59318" y="40500"/>
                  </a:lnTo>
                  <a:lnTo>
                    <a:pt x="59625" y="40807"/>
                  </a:lnTo>
                  <a:lnTo>
                    <a:pt x="59523" y="40295"/>
                  </a:lnTo>
                  <a:lnTo>
                    <a:pt x="59727" y="40500"/>
                  </a:lnTo>
                  <a:lnTo>
                    <a:pt x="59830" y="39580"/>
                  </a:lnTo>
                  <a:lnTo>
                    <a:pt x="60034" y="39477"/>
                  </a:lnTo>
                  <a:lnTo>
                    <a:pt x="60034" y="39580"/>
                  </a:lnTo>
                  <a:lnTo>
                    <a:pt x="60136" y="39375"/>
                  </a:lnTo>
                  <a:lnTo>
                    <a:pt x="60136" y="39477"/>
                  </a:lnTo>
                  <a:lnTo>
                    <a:pt x="60443" y="39273"/>
                  </a:lnTo>
                  <a:lnTo>
                    <a:pt x="60443" y="39375"/>
                  </a:lnTo>
                  <a:lnTo>
                    <a:pt x="60341" y="39477"/>
                  </a:lnTo>
                  <a:lnTo>
                    <a:pt x="60443" y="39477"/>
                  </a:lnTo>
                  <a:lnTo>
                    <a:pt x="60034" y="39784"/>
                  </a:lnTo>
                  <a:lnTo>
                    <a:pt x="60136" y="39784"/>
                  </a:lnTo>
                  <a:lnTo>
                    <a:pt x="59830" y="40193"/>
                  </a:lnTo>
                  <a:lnTo>
                    <a:pt x="60136" y="40295"/>
                  </a:lnTo>
                  <a:lnTo>
                    <a:pt x="60136" y="40500"/>
                  </a:lnTo>
                  <a:lnTo>
                    <a:pt x="60034" y="40705"/>
                  </a:lnTo>
                  <a:lnTo>
                    <a:pt x="60034" y="40909"/>
                  </a:lnTo>
                  <a:lnTo>
                    <a:pt x="60136" y="40909"/>
                  </a:lnTo>
                  <a:lnTo>
                    <a:pt x="59727" y="41830"/>
                  </a:lnTo>
                  <a:lnTo>
                    <a:pt x="60750" y="40500"/>
                  </a:lnTo>
                  <a:lnTo>
                    <a:pt x="60750" y="39375"/>
                  </a:lnTo>
                  <a:lnTo>
                    <a:pt x="61057" y="39886"/>
                  </a:lnTo>
                  <a:lnTo>
                    <a:pt x="62182" y="38864"/>
                  </a:lnTo>
                  <a:lnTo>
                    <a:pt x="62386" y="38455"/>
                  </a:lnTo>
                  <a:lnTo>
                    <a:pt x="62284" y="38250"/>
                  </a:lnTo>
                  <a:lnTo>
                    <a:pt x="62591" y="37636"/>
                  </a:lnTo>
                  <a:lnTo>
                    <a:pt x="62489" y="38148"/>
                  </a:lnTo>
                  <a:lnTo>
                    <a:pt x="64943" y="37125"/>
                  </a:lnTo>
                  <a:lnTo>
                    <a:pt x="65045" y="37227"/>
                  </a:lnTo>
                  <a:lnTo>
                    <a:pt x="65148" y="37125"/>
                  </a:lnTo>
                  <a:lnTo>
                    <a:pt x="65148" y="37125"/>
                  </a:lnTo>
                  <a:lnTo>
                    <a:pt x="65045" y="37432"/>
                  </a:lnTo>
                  <a:lnTo>
                    <a:pt x="65557" y="37227"/>
                  </a:lnTo>
                  <a:lnTo>
                    <a:pt x="65557" y="37227"/>
                  </a:lnTo>
                  <a:lnTo>
                    <a:pt x="65455" y="37330"/>
                  </a:lnTo>
                  <a:lnTo>
                    <a:pt x="66068" y="37227"/>
                  </a:lnTo>
                  <a:lnTo>
                    <a:pt x="65966" y="36818"/>
                  </a:lnTo>
                  <a:lnTo>
                    <a:pt x="65761" y="37125"/>
                  </a:lnTo>
                  <a:lnTo>
                    <a:pt x="65455" y="36614"/>
                  </a:lnTo>
                  <a:lnTo>
                    <a:pt x="66784" y="35080"/>
                  </a:lnTo>
                  <a:lnTo>
                    <a:pt x="66886" y="35182"/>
                  </a:lnTo>
                  <a:lnTo>
                    <a:pt x="66989" y="34977"/>
                  </a:lnTo>
                  <a:lnTo>
                    <a:pt x="66989" y="35080"/>
                  </a:lnTo>
                  <a:lnTo>
                    <a:pt x="67091" y="34875"/>
                  </a:lnTo>
                  <a:lnTo>
                    <a:pt x="67091" y="35080"/>
                  </a:lnTo>
                  <a:lnTo>
                    <a:pt x="67193" y="34977"/>
                  </a:lnTo>
                  <a:lnTo>
                    <a:pt x="68011" y="34364"/>
                  </a:lnTo>
                  <a:lnTo>
                    <a:pt x="68011" y="34466"/>
                  </a:lnTo>
                  <a:lnTo>
                    <a:pt x="67909" y="34568"/>
                  </a:lnTo>
                  <a:lnTo>
                    <a:pt x="68114" y="34670"/>
                  </a:lnTo>
                  <a:lnTo>
                    <a:pt x="68216" y="34364"/>
                  </a:lnTo>
                  <a:lnTo>
                    <a:pt x="68523" y="34568"/>
                  </a:lnTo>
                  <a:lnTo>
                    <a:pt x="69136" y="34261"/>
                  </a:lnTo>
                  <a:lnTo>
                    <a:pt x="69545" y="33648"/>
                  </a:lnTo>
                  <a:lnTo>
                    <a:pt x="70568" y="33443"/>
                  </a:lnTo>
                  <a:lnTo>
                    <a:pt x="70466" y="33545"/>
                  </a:lnTo>
                  <a:lnTo>
                    <a:pt x="71795" y="32932"/>
                  </a:lnTo>
                  <a:lnTo>
                    <a:pt x="72102" y="33034"/>
                  </a:lnTo>
                  <a:lnTo>
                    <a:pt x="71386" y="33443"/>
                  </a:lnTo>
                  <a:lnTo>
                    <a:pt x="72716" y="33443"/>
                  </a:lnTo>
                  <a:lnTo>
                    <a:pt x="71898" y="33852"/>
                  </a:lnTo>
                  <a:lnTo>
                    <a:pt x="71898" y="33545"/>
                  </a:lnTo>
                  <a:lnTo>
                    <a:pt x="71795" y="33545"/>
                  </a:lnTo>
                  <a:lnTo>
                    <a:pt x="70568" y="34261"/>
                  </a:lnTo>
                  <a:lnTo>
                    <a:pt x="70568" y="34261"/>
                  </a:lnTo>
                  <a:lnTo>
                    <a:pt x="70364" y="34364"/>
                  </a:lnTo>
                  <a:lnTo>
                    <a:pt x="69955" y="35182"/>
                  </a:lnTo>
                  <a:lnTo>
                    <a:pt x="70261" y="35386"/>
                  </a:lnTo>
                  <a:lnTo>
                    <a:pt x="71795" y="34364"/>
                  </a:lnTo>
                  <a:lnTo>
                    <a:pt x="71795" y="34466"/>
                  </a:lnTo>
                  <a:lnTo>
                    <a:pt x="71898" y="34261"/>
                  </a:lnTo>
                  <a:lnTo>
                    <a:pt x="74250" y="33648"/>
                  </a:lnTo>
                  <a:lnTo>
                    <a:pt x="74250" y="33443"/>
                  </a:lnTo>
                  <a:lnTo>
                    <a:pt x="74250" y="33136"/>
                  </a:lnTo>
                  <a:lnTo>
                    <a:pt x="73943" y="32932"/>
                  </a:lnTo>
                  <a:lnTo>
                    <a:pt x="73227" y="33239"/>
                  </a:lnTo>
                  <a:lnTo>
                    <a:pt x="73330" y="33136"/>
                  </a:lnTo>
                  <a:lnTo>
                    <a:pt x="72307" y="32830"/>
                  </a:lnTo>
                  <a:lnTo>
                    <a:pt x="72511" y="32727"/>
                  </a:lnTo>
                  <a:lnTo>
                    <a:pt x="72000" y="32420"/>
                  </a:lnTo>
                  <a:lnTo>
                    <a:pt x="72000" y="31807"/>
                  </a:lnTo>
                  <a:lnTo>
                    <a:pt x="71693" y="31705"/>
                  </a:lnTo>
                  <a:lnTo>
                    <a:pt x="72409" y="31091"/>
                  </a:lnTo>
                  <a:lnTo>
                    <a:pt x="72146" y="31003"/>
                  </a:lnTo>
                  <a:lnTo>
                    <a:pt x="72146" y="31003"/>
                  </a:lnTo>
                  <a:lnTo>
                    <a:pt x="71795" y="31091"/>
                  </a:lnTo>
                  <a:lnTo>
                    <a:pt x="70875" y="30784"/>
                  </a:lnTo>
                  <a:lnTo>
                    <a:pt x="72102" y="30784"/>
                  </a:lnTo>
                  <a:lnTo>
                    <a:pt x="72818" y="29966"/>
                  </a:lnTo>
                  <a:lnTo>
                    <a:pt x="70568" y="29966"/>
                  </a:lnTo>
                  <a:lnTo>
                    <a:pt x="63307" y="33852"/>
                  </a:lnTo>
                  <a:lnTo>
                    <a:pt x="63307" y="33852"/>
                  </a:lnTo>
                  <a:lnTo>
                    <a:pt x="68114" y="31091"/>
                  </a:lnTo>
                  <a:lnTo>
                    <a:pt x="67602" y="30375"/>
                  </a:lnTo>
                  <a:lnTo>
                    <a:pt x="79977" y="27205"/>
                  </a:lnTo>
                  <a:lnTo>
                    <a:pt x="80795" y="26489"/>
                  </a:lnTo>
                  <a:lnTo>
                    <a:pt x="80591" y="26284"/>
                  </a:lnTo>
                  <a:lnTo>
                    <a:pt x="81000" y="26080"/>
                  </a:lnTo>
                  <a:lnTo>
                    <a:pt x="81205" y="25466"/>
                  </a:lnTo>
                  <a:lnTo>
                    <a:pt x="80898" y="25159"/>
                  </a:lnTo>
                  <a:lnTo>
                    <a:pt x="80080" y="25364"/>
                  </a:lnTo>
                  <a:lnTo>
                    <a:pt x="79977" y="25261"/>
                  </a:lnTo>
                  <a:lnTo>
                    <a:pt x="80386" y="24852"/>
                  </a:lnTo>
                  <a:lnTo>
                    <a:pt x="79875" y="24750"/>
                  </a:lnTo>
                  <a:lnTo>
                    <a:pt x="77727" y="25568"/>
                  </a:lnTo>
                  <a:lnTo>
                    <a:pt x="78034" y="25364"/>
                  </a:lnTo>
                  <a:lnTo>
                    <a:pt x="77830" y="25261"/>
                  </a:lnTo>
                  <a:lnTo>
                    <a:pt x="80182" y="24545"/>
                  </a:lnTo>
                  <a:lnTo>
                    <a:pt x="80182" y="24034"/>
                  </a:lnTo>
                  <a:lnTo>
                    <a:pt x="79773" y="24136"/>
                  </a:lnTo>
                  <a:lnTo>
                    <a:pt x="79261" y="23727"/>
                  </a:lnTo>
                  <a:lnTo>
                    <a:pt x="78648" y="24034"/>
                  </a:lnTo>
                  <a:lnTo>
                    <a:pt x="79159" y="23727"/>
                  </a:lnTo>
                  <a:lnTo>
                    <a:pt x="78852" y="23625"/>
                  </a:lnTo>
                  <a:lnTo>
                    <a:pt x="78239" y="23830"/>
                  </a:lnTo>
                  <a:lnTo>
                    <a:pt x="78648" y="23523"/>
                  </a:lnTo>
                  <a:lnTo>
                    <a:pt x="78648" y="23114"/>
                  </a:lnTo>
                  <a:lnTo>
                    <a:pt x="78545" y="23216"/>
                  </a:lnTo>
                  <a:lnTo>
                    <a:pt x="78443" y="23011"/>
                  </a:lnTo>
                  <a:lnTo>
                    <a:pt x="77932" y="22909"/>
                  </a:lnTo>
                  <a:lnTo>
                    <a:pt x="78136" y="22705"/>
                  </a:lnTo>
                  <a:lnTo>
                    <a:pt x="77830" y="22705"/>
                  </a:lnTo>
                  <a:lnTo>
                    <a:pt x="78136" y="22602"/>
                  </a:lnTo>
                  <a:lnTo>
                    <a:pt x="77727" y="22500"/>
                  </a:lnTo>
                  <a:lnTo>
                    <a:pt x="77932" y="22398"/>
                  </a:lnTo>
                  <a:lnTo>
                    <a:pt x="77523" y="22193"/>
                  </a:lnTo>
                  <a:lnTo>
                    <a:pt x="78341" y="22091"/>
                  </a:lnTo>
                  <a:lnTo>
                    <a:pt x="77727" y="21477"/>
                  </a:lnTo>
                  <a:lnTo>
                    <a:pt x="78341" y="21170"/>
                  </a:lnTo>
                  <a:lnTo>
                    <a:pt x="78034" y="20864"/>
                  </a:lnTo>
                  <a:lnTo>
                    <a:pt x="77420" y="20966"/>
                  </a:lnTo>
                  <a:lnTo>
                    <a:pt x="77420" y="20966"/>
                  </a:lnTo>
                  <a:lnTo>
                    <a:pt x="78136" y="20557"/>
                  </a:lnTo>
                  <a:lnTo>
                    <a:pt x="77318" y="20659"/>
                  </a:lnTo>
                  <a:lnTo>
                    <a:pt x="77318" y="20659"/>
                  </a:lnTo>
                  <a:lnTo>
                    <a:pt x="77932" y="20455"/>
                  </a:lnTo>
                  <a:lnTo>
                    <a:pt x="77727" y="20148"/>
                  </a:lnTo>
                  <a:lnTo>
                    <a:pt x="77932" y="20045"/>
                  </a:lnTo>
                  <a:lnTo>
                    <a:pt x="77318" y="20045"/>
                  </a:lnTo>
                  <a:lnTo>
                    <a:pt x="77727" y="19943"/>
                  </a:lnTo>
                  <a:lnTo>
                    <a:pt x="77523" y="19636"/>
                  </a:lnTo>
                  <a:lnTo>
                    <a:pt x="77727" y="19534"/>
                  </a:lnTo>
                  <a:lnTo>
                    <a:pt x="77625" y="19330"/>
                  </a:lnTo>
                  <a:lnTo>
                    <a:pt x="77420" y="19330"/>
                  </a:lnTo>
                  <a:lnTo>
                    <a:pt x="77216" y="19125"/>
                  </a:lnTo>
                  <a:lnTo>
                    <a:pt x="77216" y="18818"/>
                  </a:lnTo>
                  <a:lnTo>
                    <a:pt x="76705" y="19739"/>
                  </a:lnTo>
                  <a:lnTo>
                    <a:pt x="76398" y="19739"/>
                  </a:lnTo>
                  <a:lnTo>
                    <a:pt x="76295" y="20045"/>
                  </a:lnTo>
                  <a:lnTo>
                    <a:pt x="75580" y="20557"/>
                  </a:lnTo>
                  <a:lnTo>
                    <a:pt x="75477" y="20250"/>
                  </a:lnTo>
                  <a:lnTo>
                    <a:pt x="74148" y="21068"/>
                  </a:lnTo>
                  <a:lnTo>
                    <a:pt x="74250" y="20659"/>
                  </a:lnTo>
                  <a:lnTo>
                    <a:pt x="73943" y="20864"/>
                  </a:lnTo>
                  <a:lnTo>
                    <a:pt x="73841" y="20761"/>
                  </a:lnTo>
                  <a:lnTo>
                    <a:pt x="73739" y="20761"/>
                  </a:lnTo>
                  <a:lnTo>
                    <a:pt x="73943" y="20250"/>
                  </a:lnTo>
                  <a:lnTo>
                    <a:pt x="72716" y="20250"/>
                  </a:lnTo>
                  <a:lnTo>
                    <a:pt x="73534" y="19739"/>
                  </a:lnTo>
                  <a:lnTo>
                    <a:pt x="73330" y="19739"/>
                  </a:lnTo>
                  <a:lnTo>
                    <a:pt x="73534" y="19330"/>
                  </a:lnTo>
                  <a:lnTo>
                    <a:pt x="72920" y="19125"/>
                  </a:lnTo>
                  <a:lnTo>
                    <a:pt x="73636" y="19023"/>
                  </a:lnTo>
                  <a:lnTo>
                    <a:pt x="74148" y="18102"/>
                  </a:lnTo>
                  <a:lnTo>
                    <a:pt x="74148" y="18102"/>
                  </a:lnTo>
                  <a:lnTo>
                    <a:pt x="73841" y="18307"/>
                  </a:lnTo>
                  <a:lnTo>
                    <a:pt x="72716" y="17795"/>
                  </a:lnTo>
                  <a:lnTo>
                    <a:pt x="73023" y="17591"/>
                  </a:lnTo>
                  <a:lnTo>
                    <a:pt x="72511" y="17591"/>
                  </a:lnTo>
                  <a:lnTo>
                    <a:pt x="72000" y="16875"/>
                  </a:lnTo>
                  <a:lnTo>
                    <a:pt x="70364" y="17080"/>
                  </a:lnTo>
                  <a:lnTo>
                    <a:pt x="70466" y="16977"/>
                  </a:lnTo>
                  <a:lnTo>
                    <a:pt x="68932" y="16875"/>
                  </a:lnTo>
                  <a:lnTo>
                    <a:pt x="68727" y="17693"/>
                  </a:lnTo>
                  <a:lnTo>
                    <a:pt x="67909" y="18307"/>
                  </a:lnTo>
                  <a:lnTo>
                    <a:pt x="68318" y="18307"/>
                  </a:lnTo>
                  <a:lnTo>
                    <a:pt x="67909" y="19023"/>
                  </a:lnTo>
                  <a:lnTo>
                    <a:pt x="68114" y="19125"/>
                  </a:lnTo>
                  <a:lnTo>
                    <a:pt x="66580" y="20250"/>
                  </a:lnTo>
                  <a:lnTo>
                    <a:pt x="67193" y="21784"/>
                  </a:lnTo>
                  <a:lnTo>
                    <a:pt x="63511" y="24239"/>
                  </a:lnTo>
                  <a:lnTo>
                    <a:pt x="63716" y="24750"/>
                  </a:lnTo>
                  <a:lnTo>
                    <a:pt x="63614" y="24750"/>
                  </a:lnTo>
                  <a:lnTo>
                    <a:pt x="63716" y="25057"/>
                  </a:lnTo>
                  <a:lnTo>
                    <a:pt x="63307" y="26591"/>
                  </a:lnTo>
                  <a:lnTo>
                    <a:pt x="62693" y="27000"/>
                  </a:lnTo>
                  <a:lnTo>
                    <a:pt x="62795" y="27307"/>
                  </a:lnTo>
                  <a:lnTo>
                    <a:pt x="62489" y="27614"/>
                  </a:lnTo>
                  <a:lnTo>
                    <a:pt x="62386" y="27205"/>
                  </a:lnTo>
                  <a:lnTo>
                    <a:pt x="61977" y="27511"/>
                  </a:lnTo>
                  <a:lnTo>
                    <a:pt x="61977" y="28023"/>
                  </a:lnTo>
                  <a:lnTo>
                    <a:pt x="60955" y="27716"/>
                  </a:lnTo>
                  <a:lnTo>
                    <a:pt x="61364" y="27000"/>
                  </a:lnTo>
                  <a:lnTo>
                    <a:pt x="60648" y="26591"/>
                  </a:lnTo>
                  <a:lnTo>
                    <a:pt x="61466" y="24341"/>
                  </a:lnTo>
                  <a:lnTo>
                    <a:pt x="60852" y="23625"/>
                  </a:lnTo>
                  <a:lnTo>
                    <a:pt x="59420" y="23830"/>
                  </a:lnTo>
                  <a:lnTo>
                    <a:pt x="59216" y="23216"/>
                  </a:lnTo>
                  <a:lnTo>
                    <a:pt x="57682" y="22091"/>
                  </a:lnTo>
                  <a:lnTo>
                    <a:pt x="55227" y="21989"/>
                  </a:lnTo>
                  <a:lnTo>
                    <a:pt x="55330" y="21886"/>
                  </a:lnTo>
                  <a:lnTo>
                    <a:pt x="54920" y="22091"/>
                  </a:lnTo>
                  <a:lnTo>
                    <a:pt x="55636" y="20761"/>
                  </a:lnTo>
                  <a:lnTo>
                    <a:pt x="55534" y="20250"/>
                  </a:lnTo>
                  <a:lnTo>
                    <a:pt x="54614" y="20761"/>
                  </a:lnTo>
                  <a:lnTo>
                    <a:pt x="54920" y="20352"/>
                  </a:lnTo>
                  <a:lnTo>
                    <a:pt x="54716" y="20045"/>
                  </a:lnTo>
                  <a:lnTo>
                    <a:pt x="57580" y="17489"/>
                  </a:lnTo>
                  <a:lnTo>
                    <a:pt x="57580" y="17284"/>
                  </a:lnTo>
                  <a:lnTo>
                    <a:pt x="58091" y="16875"/>
                  </a:lnTo>
                  <a:lnTo>
                    <a:pt x="58398" y="17080"/>
                  </a:lnTo>
                  <a:lnTo>
                    <a:pt x="58398" y="16875"/>
                  </a:lnTo>
                  <a:lnTo>
                    <a:pt x="59114" y="16670"/>
                  </a:lnTo>
                  <a:lnTo>
                    <a:pt x="59216" y="16466"/>
                  </a:lnTo>
                  <a:lnTo>
                    <a:pt x="60136" y="16364"/>
                  </a:lnTo>
                  <a:lnTo>
                    <a:pt x="60239" y="15852"/>
                  </a:lnTo>
                  <a:lnTo>
                    <a:pt x="59830" y="15648"/>
                  </a:lnTo>
                  <a:lnTo>
                    <a:pt x="59420" y="15852"/>
                  </a:lnTo>
                  <a:lnTo>
                    <a:pt x="59727" y="15648"/>
                  </a:lnTo>
                  <a:lnTo>
                    <a:pt x="59011" y="15443"/>
                  </a:lnTo>
                  <a:lnTo>
                    <a:pt x="58909" y="15239"/>
                  </a:lnTo>
                  <a:lnTo>
                    <a:pt x="59932" y="15545"/>
                  </a:lnTo>
                  <a:lnTo>
                    <a:pt x="59932" y="15648"/>
                  </a:lnTo>
                  <a:lnTo>
                    <a:pt x="64227" y="14318"/>
                  </a:lnTo>
                  <a:lnTo>
                    <a:pt x="61670" y="13602"/>
                  </a:lnTo>
                  <a:lnTo>
                    <a:pt x="62693" y="13705"/>
                  </a:lnTo>
                  <a:lnTo>
                    <a:pt x="64330" y="14114"/>
                  </a:lnTo>
                  <a:lnTo>
                    <a:pt x="65455" y="13602"/>
                  </a:lnTo>
                  <a:lnTo>
                    <a:pt x="65250" y="13193"/>
                  </a:lnTo>
                  <a:lnTo>
                    <a:pt x="66170" y="13091"/>
                  </a:lnTo>
                  <a:lnTo>
                    <a:pt x="66375" y="13398"/>
                  </a:lnTo>
                  <a:lnTo>
                    <a:pt x="66784" y="13295"/>
                  </a:lnTo>
                  <a:lnTo>
                    <a:pt x="67091" y="13091"/>
                  </a:lnTo>
                  <a:lnTo>
                    <a:pt x="66580" y="12784"/>
                  </a:lnTo>
                  <a:lnTo>
                    <a:pt x="66580" y="12784"/>
                  </a:lnTo>
                  <a:lnTo>
                    <a:pt x="67091" y="12886"/>
                  </a:lnTo>
                  <a:lnTo>
                    <a:pt x="67398" y="13295"/>
                  </a:lnTo>
                  <a:lnTo>
                    <a:pt x="69545" y="12273"/>
                  </a:lnTo>
                  <a:lnTo>
                    <a:pt x="69443" y="11659"/>
                  </a:lnTo>
                  <a:lnTo>
                    <a:pt x="69955" y="11045"/>
                  </a:lnTo>
                  <a:lnTo>
                    <a:pt x="70568" y="10841"/>
                  </a:lnTo>
                  <a:lnTo>
                    <a:pt x="69955" y="10739"/>
                  </a:lnTo>
                  <a:lnTo>
                    <a:pt x="69852" y="10534"/>
                  </a:lnTo>
                  <a:lnTo>
                    <a:pt x="70159" y="10432"/>
                  </a:lnTo>
                  <a:lnTo>
                    <a:pt x="68216" y="10227"/>
                  </a:lnTo>
                  <a:lnTo>
                    <a:pt x="67909" y="10739"/>
                  </a:lnTo>
                  <a:lnTo>
                    <a:pt x="68114" y="10943"/>
                  </a:lnTo>
                  <a:lnTo>
                    <a:pt x="67807" y="11045"/>
                  </a:lnTo>
                  <a:lnTo>
                    <a:pt x="68011" y="11148"/>
                  </a:lnTo>
                  <a:lnTo>
                    <a:pt x="65352" y="12580"/>
                  </a:lnTo>
                  <a:lnTo>
                    <a:pt x="65148" y="11761"/>
                  </a:lnTo>
                  <a:lnTo>
                    <a:pt x="65352" y="11557"/>
                  </a:lnTo>
                  <a:lnTo>
                    <a:pt x="65455" y="11557"/>
                  </a:lnTo>
                  <a:lnTo>
                    <a:pt x="65864" y="11045"/>
                  </a:lnTo>
                  <a:lnTo>
                    <a:pt x="64841" y="11045"/>
                  </a:lnTo>
                  <a:lnTo>
                    <a:pt x="64023" y="11557"/>
                  </a:lnTo>
                  <a:lnTo>
                    <a:pt x="64023" y="11557"/>
                  </a:lnTo>
                  <a:lnTo>
                    <a:pt x="64125" y="10739"/>
                  </a:lnTo>
                  <a:lnTo>
                    <a:pt x="64739" y="10534"/>
                  </a:lnTo>
                  <a:lnTo>
                    <a:pt x="64125" y="10534"/>
                  </a:lnTo>
                  <a:lnTo>
                    <a:pt x="64432" y="10432"/>
                  </a:lnTo>
                  <a:lnTo>
                    <a:pt x="63307" y="10330"/>
                  </a:lnTo>
                  <a:lnTo>
                    <a:pt x="64125" y="10023"/>
                  </a:lnTo>
                  <a:lnTo>
                    <a:pt x="63818" y="10023"/>
                  </a:lnTo>
                  <a:lnTo>
                    <a:pt x="64330" y="9920"/>
                  </a:lnTo>
                  <a:lnTo>
                    <a:pt x="64125" y="9409"/>
                  </a:lnTo>
                  <a:lnTo>
                    <a:pt x="64432" y="9000"/>
                  </a:lnTo>
                  <a:lnTo>
                    <a:pt x="64227" y="8591"/>
                  </a:lnTo>
                  <a:lnTo>
                    <a:pt x="63920" y="8386"/>
                  </a:lnTo>
                  <a:close/>
                </a:path>
              </a:pathLst>
            </a:custGeom>
            <a:solidFill>
              <a:srgbClr val="0DB7C4"/>
            </a:solidFill>
            <a:ln>
              <a:noFill/>
            </a:ln>
          </p:spPr>
          <p:txBody>
            <a:bodyPr lIns="91425" tIns="91425" rIns="91425" bIns="91425" anchor="ctr" anchorCtr="0">
              <a:noAutofit/>
            </a:bodyPr>
            <a:lstStyle/>
            <a:p>
              <a:pPr lvl="0">
                <a:spcBef>
                  <a:spcPts val="0"/>
                </a:spcBef>
                <a:buNone/>
              </a:pPr>
              <a:endParaRPr dirty="0"/>
            </a:p>
          </p:txBody>
        </p:sp>
        <p:sp>
          <p:nvSpPr>
            <p:cNvPr id="4" name="Shape 251"/>
            <p:cNvSpPr/>
            <p:nvPr/>
          </p:nvSpPr>
          <p:spPr>
            <a:xfrm>
              <a:off x="2444486" y="2325255"/>
              <a:ext cx="887166" cy="268297"/>
            </a:xfrm>
            <a:prstGeom prst="wedgeRectCallout">
              <a:avLst>
                <a:gd name="adj1" fmla="val -21428"/>
                <a:gd name="adj2" fmla="val 84287"/>
              </a:avLst>
            </a:prstGeom>
            <a:solidFill>
              <a:schemeClr val="bg1"/>
            </a:solidFill>
            <a:ln>
              <a:noFill/>
            </a:ln>
            <a:effectLst>
              <a:outerShdw blurRad="50800" dist="38100" dir="16200000" rotWithShape="0">
                <a:prstClr val="black">
                  <a:alpha val="40000"/>
                </a:prstClr>
              </a:outerShdw>
            </a:effectLst>
          </p:spPr>
          <p:txBody>
            <a:bodyPr lIns="91425" tIns="91425" rIns="91425" bIns="91425" anchor="ctr" anchorCtr="0">
              <a:noAutofit/>
            </a:bodyPr>
            <a:lstStyle/>
            <a:p>
              <a:pPr lvl="0">
                <a:spcBef>
                  <a:spcPts val="0"/>
                </a:spcBef>
                <a:buNone/>
              </a:pPr>
              <a:r>
                <a:rPr lang="en" sz="1100" dirty="0">
                  <a:solidFill>
                    <a:sysClr val="windowText" lastClr="000000"/>
                  </a:solidFill>
                  <a:latin typeface="Dosis"/>
                  <a:ea typeface="Dosis"/>
                  <a:cs typeface="Dosis"/>
                  <a:sym typeface="Dosis"/>
                </a:rPr>
                <a:t>OUR OFFICE</a:t>
              </a:r>
            </a:p>
          </p:txBody>
        </p:sp>
        <p:sp>
          <p:nvSpPr>
            <p:cNvPr id="5" name="Shape 253"/>
            <p:cNvSpPr/>
            <p:nvPr/>
          </p:nvSpPr>
          <p:spPr>
            <a:xfrm rot="8100000">
              <a:off x="2259245" y="2772715"/>
              <a:ext cx="153458" cy="153458"/>
            </a:xfrm>
            <a:prstGeom prst="teardrop">
              <a:avLst>
                <a:gd name="adj" fmla="val 100000"/>
              </a:avLst>
            </a:prstGeom>
            <a:solidFill>
              <a:schemeClr val="bg1"/>
            </a:solidFill>
            <a:ln>
              <a:noFill/>
            </a:ln>
            <a:effectLst>
              <a:outerShdw blurRad="50800" dist="38100" dir="16200000" rotWithShape="0">
                <a:prstClr val="black">
                  <a:alpha val="40000"/>
                </a:prstClr>
              </a:outerShdw>
            </a:effectLst>
          </p:spPr>
          <p:txBody>
            <a:bodyPr lIns="91425" tIns="91425" rIns="91425" bIns="91425" anchor="ctr" anchorCtr="0">
              <a:noAutofit/>
            </a:bodyPr>
            <a:lstStyle/>
            <a:p>
              <a:pPr lvl="0">
                <a:spcBef>
                  <a:spcPts val="0"/>
                </a:spcBef>
                <a:buNone/>
              </a:pPr>
              <a:endParaRPr>
                <a:solidFill>
                  <a:sysClr val="windowText" lastClr="000000"/>
                </a:solidFill>
              </a:endParaRPr>
            </a:p>
          </p:txBody>
        </p:sp>
        <p:sp>
          <p:nvSpPr>
            <p:cNvPr id="6" name="Shape 254"/>
            <p:cNvSpPr/>
            <p:nvPr/>
          </p:nvSpPr>
          <p:spPr>
            <a:xfrm rot="8100000">
              <a:off x="3264850" y="4207701"/>
              <a:ext cx="153458" cy="153458"/>
            </a:xfrm>
            <a:prstGeom prst="teardrop">
              <a:avLst>
                <a:gd name="adj" fmla="val 100000"/>
              </a:avLst>
            </a:prstGeom>
            <a:solidFill>
              <a:schemeClr val="bg1"/>
            </a:solidFill>
            <a:ln>
              <a:noFill/>
            </a:ln>
            <a:effectLst>
              <a:outerShdw blurRad="50800" dist="38100" dir="16200000" rotWithShape="0">
                <a:prstClr val="black">
                  <a:alpha val="40000"/>
                </a:prstClr>
              </a:outerShdw>
            </a:effectLst>
          </p:spPr>
          <p:txBody>
            <a:bodyPr lIns="91425" tIns="91425" rIns="91425" bIns="91425" anchor="ctr" anchorCtr="0">
              <a:noAutofit/>
            </a:bodyPr>
            <a:lstStyle/>
            <a:p>
              <a:pPr lvl="0">
                <a:spcBef>
                  <a:spcPts val="0"/>
                </a:spcBef>
                <a:buNone/>
              </a:pPr>
              <a:endParaRPr>
                <a:solidFill>
                  <a:sysClr val="windowText" lastClr="000000"/>
                </a:solidFill>
              </a:endParaRPr>
            </a:p>
          </p:txBody>
        </p:sp>
        <p:sp>
          <p:nvSpPr>
            <p:cNvPr id="9" name="Shape 257"/>
            <p:cNvSpPr/>
            <p:nvPr/>
          </p:nvSpPr>
          <p:spPr>
            <a:xfrm rot="8100000">
              <a:off x="6287673" y="3657751"/>
              <a:ext cx="153458" cy="153458"/>
            </a:xfrm>
            <a:prstGeom prst="teardrop">
              <a:avLst>
                <a:gd name="adj" fmla="val 100000"/>
              </a:avLst>
            </a:prstGeom>
            <a:solidFill>
              <a:schemeClr val="bg1"/>
            </a:solidFill>
            <a:ln>
              <a:noFill/>
            </a:ln>
            <a:effectLst>
              <a:outerShdw blurRad="50800" dist="38100" dir="16200000" rotWithShape="0">
                <a:prstClr val="black">
                  <a:alpha val="40000"/>
                </a:prstClr>
              </a:outerShdw>
            </a:effectLst>
          </p:spPr>
          <p:txBody>
            <a:bodyPr lIns="91425" tIns="91425" rIns="91425" bIns="91425" anchor="ctr" anchorCtr="0">
              <a:noAutofit/>
            </a:bodyPr>
            <a:lstStyle/>
            <a:p>
              <a:pPr lvl="0">
                <a:spcBef>
                  <a:spcPts val="0"/>
                </a:spcBef>
                <a:buNone/>
              </a:pPr>
              <a:endParaRPr>
                <a:solidFill>
                  <a:sysClr val="windowText" lastClr="000000"/>
                </a:solidFill>
              </a:endParaRPr>
            </a:p>
          </p:txBody>
        </p:sp>
      </p:grpSp>
      <p:sp>
        <p:nvSpPr>
          <p:cNvPr id="10" name="Frame 9">
            <a:extLst>
              <a:ext uri="{FF2B5EF4-FFF2-40B4-BE49-F238E27FC236}">
                <a16:creationId xmlns:a16="http://schemas.microsoft.com/office/drawing/2014/main" id="{790D950F-F978-4E67-AFC2-4E43B7D974FE}"/>
              </a:ext>
            </a:extLst>
          </p:cNvPr>
          <p:cNvSpPr/>
          <p:nvPr/>
        </p:nvSpPr>
        <p:spPr>
          <a:xfrm>
            <a:off x="190500" y="152400"/>
            <a:ext cx="11791950" cy="6534150"/>
          </a:xfrm>
          <a:prstGeom prst="frame">
            <a:avLst>
              <a:gd name="adj1" fmla="val 1421"/>
            </a:avLst>
          </a:prstGeom>
          <a:solidFill>
            <a:srgbClr val="FFB03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Tree>
    <p:extLst>
      <p:ext uri="{BB962C8B-B14F-4D97-AF65-F5344CB8AC3E}">
        <p14:creationId xmlns:p14="http://schemas.microsoft.com/office/powerpoint/2010/main" val="222311801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FFE874">
                <a:lumMod val="30000"/>
                <a:lumOff val="70000"/>
              </a:srgbClr>
            </a:gs>
            <a:gs pos="31000">
              <a:schemeClr val="bg1"/>
            </a:gs>
            <a:gs pos="82000">
              <a:schemeClr val="bg1"/>
            </a:gs>
            <a:gs pos="100000">
              <a:srgbClr val="95ABB9">
                <a:lumMod val="40000"/>
                <a:lumOff val="60000"/>
              </a:srgbClr>
            </a:gs>
          </a:gsLst>
          <a:path path="circle">
            <a:fillToRect r="100000" b="100000"/>
          </a:path>
          <a:tileRect l="-100000" t="-100000"/>
        </a:gradFill>
        <a:effectLst/>
      </p:bgPr>
    </p:bg>
    <p:spTree>
      <p:nvGrpSpPr>
        <p:cNvPr id="1" name=""/>
        <p:cNvGrpSpPr/>
        <p:nvPr/>
      </p:nvGrpSpPr>
      <p:grpSpPr>
        <a:xfrm>
          <a:off x="0" y="0"/>
          <a:ext cx="0" cy="0"/>
          <a:chOff x="0" y="0"/>
          <a:chExt cx="0" cy="0"/>
        </a:xfrm>
      </p:grpSpPr>
      <p:cxnSp>
        <p:nvCxnSpPr>
          <p:cNvPr id="37" name="Straight Connector 36">
            <a:extLst>
              <a:ext uri="{FF2B5EF4-FFF2-40B4-BE49-F238E27FC236}">
                <a16:creationId xmlns:a16="http://schemas.microsoft.com/office/drawing/2014/main" id="{8567928E-8595-48AA-83D6-D85FDC66F6C3}"/>
              </a:ext>
            </a:extLst>
          </p:cNvPr>
          <p:cNvCxnSpPr/>
          <p:nvPr/>
        </p:nvCxnSpPr>
        <p:spPr>
          <a:xfrm>
            <a:off x="9486602" y="1239365"/>
            <a:ext cx="1531869" cy="0"/>
          </a:xfrm>
          <a:prstGeom prst="line">
            <a:avLst/>
          </a:prstGeom>
          <a:ln w="38100">
            <a:solidFill>
              <a:schemeClr val="accent6">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77E41E9F-A067-48F5-B930-E0FB7B9E970E}"/>
              </a:ext>
            </a:extLst>
          </p:cNvPr>
          <p:cNvCxnSpPr/>
          <p:nvPr/>
        </p:nvCxnSpPr>
        <p:spPr>
          <a:xfrm flipH="1">
            <a:off x="10939238" y="1056805"/>
            <a:ext cx="28433" cy="4553442"/>
          </a:xfrm>
          <a:prstGeom prst="line">
            <a:avLst/>
          </a:prstGeom>
          <a:ln w="38100">
            <a:solidFill>
              <a:schemeClr val="accent6">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863B9A88-ED73-40BA-A7AD-E1211A51BFB5}"/>
              </a:ext>
            </a:extLst>
          </p:cNvPr>
          <p:cNvCxnSpPr/>
          <p:nvPr/>
        </p:nvCxnSpPr>
        <p:spPr>
          <a:xfrm>
            <a:off x="8728634" y="5716481"/>
            <a:ext cx="2195856" cy="13711"/>
          </a:xfrm>
          <a:prstGeom prst="line">
            <a:avLst/>
          </a:prstGeom>
          <a:ln w="38100">
            <a:solidFill>
              <a:schemeClr val="accent6">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1F445786-F1EF-48D0-AD6E-17859C8BB133}"/>
              </a:ext>
            </a:extLst>
          </p:cNvPr>
          <p:cNvCxnSpPr/>
          <p:nvPr/>
        </p:nvCxnSpPr>
        <p:spPr>
          <a:xfrm rot="5400000">
            <a:off x="7550633" y="4479395"/>
            <a:ext cx="2400487" cy="14989"/>
          </a:xfrm>
          <a:prstGeom prst="line">
            <a:avLst/>
          </a:prstGeom>
          <a:ln w="38100">
            <a:solidFill>
              <a:srgbClr val="7030A0"/>
            </a:solidFill>
            <a:prstDash val="dash"/>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D5CFCA91-2F24-4B50-B963-B74ADB47DAC0}"/>
              </a:ext>
            </a:extLst>
          </p:cNvPr>
          <p:cNvCxnSpPr/>
          <p:nvPr/>
        </p:nvCxnSpPr>
        <p:spPr>
          <a:xfrm>
            <a:off x="6284071" y="3278921"/>
            <a:ext cx="2474300" cy="15450"/>
          </a:xfrm>
          <a:prstGeom prst="line">
            <a:avLst/>
          </a:prstGeom>
          <a:ln w="38100">
            <a:solidFill>
              <a:srgbClr val="7030A0"/>
            </a:solidFill>
            <a:prstDash val="dash"/>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A8DF882-1EEF-4D54-ACF3-271613AC1306}"/>
              </a:ext>
            </a:extLst>
          </p:cNvPr>
          <p:cNvCxnSpPr/>
          <p:nvPr/>
        </p:nvCxnSpPr>
        <p:spPr>
          <a:xfrm flipH="1">
            <a:off x="6428603" y="3380047"/>
            <a:ext cx="9541" cy="1528183"/>
          </a:xfrm>
          <a:prstGeom prst="line">
            <a:avLst/>
          </a:prstGeom>
          <a:ln w="38100">
            <a:solidFill>
              <a:srgbClr val="FFE874"/>
            </a:solidFill>
            <a:prstDash val="dash"/>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F9FD091D-5C39-4B76-A34C-D9208FB0A0AB}"/>
              </a:ext>
            </a:extLst>
          </p:cNvPr>
          <p:cNvCxnSpPr/>
          <p:nvPr/>
        </p:nvCxnSpPr>
        <p:spPr>
          <a:xfrm>
            <a:off x="3425127" y="4957205"/>
            <a:ext cx="3042996" cy="19001"/>
          </a:xfrm>
          <a:prstGeom prst="line">
            <a:avLst/>
          </a:prstGeom>
          <a:ln w="38100">
            <a:solidFill>
              <a:srgbClr val="FFE874"/>
            </a:solidFill>
            <a:prstDash val="dash"/>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2C6EE5EA-F167-4A83-ACDA-0D47D2AB8248}"/>
              </a:ext>
            </a:extLst>
          </p:cNvPr>
          <p:cNvCxnSpPr/>
          <p:nvPr/>
        </p:nvCxnSpPr>
        <p:spPr>
          <a:xfrm rot="5400000">
            <a:off x="2202399" y="3353299"/>
            <a:ext cx="2400487" cy="14989"/>
          </a:xfrm>
          <a:prstGeom prst="line">
            <a:avLst/>
          </a:prstGeom>
          <a:ln w="38100">
            <a:solidFill>
              <a:srgbClr val="00B0F0"/>
            </a:solidFill>
            <a:prstDash val="dash"/>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18CCF429-5B37-47F7-BC5D-20791BB1285D}"/>
              </a:ext>
            </a:extLst>
          </p:cNvPr>
          <p:cNvCxnSpPr/>
          <p:nvPr/>
        </p:nvCxnSpPr>
        <p:spPr>
          <a:xfrm>
            <a:off x="1009650" y="1778083"/>
            <a:ext cx="2400487" cy="14989"/>
          </a:xfrm>
          <a:prstGeom prst="line">
            <a:avLst/>
          </a:prstGeom>
          <a:ln w="38100">
            <a:solidFill>
              <a:srgbClr val="95ABB9"/>
            </a:solidFill>
            <a:prstDash val="dash"/>
          </a:ln>
        </p:spPr>
        <p:style>
          <a:lnRef idx="1">
            <a:schemeClr val="accent1"/>
          </a:lnRef>
          <a:fillRef idx="0">
            <a:schemeClr val="accent1"/>
          </a:fillRef>
          <a:effectRef idx="0">
            <a:schemeClr val="accent1"/>
          </a:effectRef>
          <a:fontRef idx="minor">
            <a:schemeClr val="tx1"/>
          </a:fontRef>
        </p:style>
      </p:cxnSp>
      <p:grpSp>
        <p:nvGrpSpPr>
          <p:cNvPr id="46" name="Group 45">
            <a:extLst>
              <a:ext uri="{FF2B5EF4-FFF2-40B4-BE49-F238E27FC236}">
                <a16:creationId xmlns:a16="http://schemas.microsoft.com/office/drawing/2014/main" id="{87EDB207-E63D-484D-A321-F61F075A8DC6}"/>
              </a:ext>
            </a:extLst>
          </p:cNvPr>
          <p:cNvGrpSpPr/>
          <p:nvPr/>
        </p:nvGrpSpPr>
        <p:grpSpPr>
          <a:xfrm>
            <a:off x="2732707" y="1115642"/>
            <a:ext cx="1354861" cy="1354861"/>
            <a:chOff x="1438244" y="995722"/>
            <a:chExt cx="1396958" cy="1396958"/>
          </a:xfrm>
        </p:grpSpPr>
        <p:sp>
          <p:nvSpPr>
            <p:cNvPr id="47" name="Oval 46">
              <a:extLst>
                <a:ext uri="{FF2B5EF4-FFF2-40B4-BE49-F238E27FC236}">
                  <a16:creationId xmlns:a16="http://schemas.microsoft.com/office/drawing/2014/main" id="{AB8ABBF4-10B6-496A-BF71-36B30BA9C835}"/>
                </a:ext>
              </a:extLst>
            </p:cNvPr>
            <p:cNvSpPr/>
            <p:nvPr/>
          </p:nvSpPr>
          <p:spPr>
            <a:xfrm>
              <a:off x="1438244" y="995722"/>
              <a:ext cx="1396958" cy="1396958"/>
            </a:xfrm>
            <a:prstGeom prst="ellipse">
              <a:avLst/>
            </a:prstGeom>
            <a:gradFill>
              <a:gsLst>
                <a:gs pos="100000">
                  <a:schemeClr val="bg1">
                    <a:lumMod val="85000"/>
                  </a:schemeClr>
                </a:gs>
                <a:gs pos="0">
                  <a:schemeClr val="bg1">
                    <a:lumMod val="85000"/>
                  </a:schemeClr>
                </a:gs>
                <a:gs pos="71000">
                  <a:schemeClr val="bg1"/>
                </a:gs>
              </a:gsLst>
              <a:path path="circle">
                <a:fillToRect l="100000" t="100000"/>
              </a:path>
            </a:gradFill>
            <a:ln>
              <a:noFill/>
            </a:ln>
            <a:effectLst>
              <a:outerShdw blurRad="88900" dist="114300" dir="2700000" sx="104000" sy="104000" algn="tl" rotWithShape="0">
                <a:prstClr val="black">
                  <a:alpha val="2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Oval 47">
              <a:extLst>
                <a:ext uri="{FF2B5EF4-FFF2-40B4-BE49-F238E27FC236}">
                  <a16:creationId xmlns:a16="http://schemas.microsoft.com/office/drawing/2014/main" id="{27F0D722-8A80-4BF4-B16B-438C3BCB7382}"/>
                </a:ext>
              </a:extLst>
            </p:cNvPr>
            <p:cNvSpPr/>
            <p:nvPr/>
          </p:nvSpPr>
          <p:spPr>
            <a:xfrm>
              <a:off x="1581267" y="1138745"/>
              <a:ext cx="1110912" cy="1110912"/>
            </a:xfrm>
            <a:prstGeom prst="ellipse">
              <a:avLst/>
            </a:prstGeom>
            <a:solidFill>
              <a:srgbClr val="95ABB9"/>
            </a:solidFill>
            <a:ln>
              <a:noFill/>
            </a:ln>
            <a:effectLst>
              <a:outerShdw blurRad="88900" dir="6660000" sx="104000" sy="104000" algn="tl" rotWithShape="0">
                <a:prstClr val="black">
                  <a:alpha val="1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9" name="Group 48">
            <a:extLst>
              <a:ext uri="{FF2B5EF4-FFF2-40B4-BE49-F238E27FC236}">
                <a16:creationId xmlns:a16="http://schemas.microsoft.com/office/drawing/2014/main" id="{B5E89897-3D6D-4168-BFD7-BEB6B1FA9751}"/>
              </a:ext>
            </a:extLst>
          </p:cNvPr>
          <p:cNvGrpSpPr/>
          <p:nvPr/>
        </p:nvGrpSpPr>
        <p:grpSpPr>
          <a:xfrm>
            <a:off x="2732707" y="4251084"/>
            <a:ext cx="1354861" cy="1354861"/>
            <a:chOff x="1438244" y="995722"/>
            <a:chExt cx="1396958" cy="1396958"/>
          </a:xfrm>
        </p:grpSpPr>
        <p:sp>
          <p:nvSpPr>
            <p:cNvPr id="50" name="Oval 49">
              <a:extLst>
                <a:ext uri="{FF2B5EF4-FFF2-40B4-BE49-F238E27FC236}">
                  <a16:creationId xmlns:a16="http://schemas.microsoft.com/office/drawing/2014/main" id="{014ED35F-B01D-4B87-A6E7-D02F7AA80B4B}"/>
                </a:ext>
              </a:extLst>
            </p:cNvPr>
            <p:cNvSpPr/>
            <p:nvPr/>
          </p:nvSpPr>
          <p:spPr>
            <a:xfrm>
              <a:off x="1438244" y="995722"/>
              <a:ext cx="1396958" cy="1396958"/>
            </a:xfrm>
            <a:prstGeom prst="ellipse">
              <a:avLst/>
            </a:prstGeom>
            <a:gradFill>
              <a:gsLst>
                <a:gs pos="100000">
                  <a:schemeClr val="bg1">
                    <a:lumMod val="85000"/>
                  </a:schemeClr>
                </a:gs>
                <a:gs pos="0">
                  <a:schemeClr val="bg1">
                    <a:lumMod val="85000"/>
                  </a:schemeClr>
                </a:gs>
                <a:gs pos="71000">
                  <a:schemeClr val="bg1"/>
                </a:gs>
              </a:gsLst>
              <a:path path="circle">
                <a:fillToRect l="100000" t="100000"/>
              </a:path>
            </a:gradFill>
            <a:ln>
              <a:noFill/>
            </a:ln>
            <a:effectLst>
              <a:outerShdw blurRad="88900" dist="114300" dir="2700000" sx="104000" sy="104000" algn="tl" rotWithShape="0">
                <a:prstClr val="black">
                  <a:alpha val="2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51" name="Oval 50">
              <a:extLst>
                <a:ext uri="{FF2B5EF4-FFF2-40B4-BE49-F238E27FC236}">
                  <a16:creationId xmlns:a16="http://schemas.microsoft.com/office/drawing/2014/main" id="{08AD41AF-8ED2-4046-ADCF-E27882FB6C89}"/>
                </a:ext>
              </a:extLst>
            </p:cNvPr>
            <p:cNvSpPr/>
            <p:nvPr/>
          </p:nvSpPr>
          <p:spPr>
            <a:xfrm>
              <a:off x="1581267" y="1138745"/>
              <a:ext cx="1110912" cy="1110912"/>
            </a:xfrm>
            <a:prstGeom prst="ellipse">
              <a:avLst/>
            </a:prstGeom>
            <a:solidFill>
              <a:srgbClr val="21D7CD"/>
            </a:solidFill>
            <a:ln>
              <a:noFill/>
            </a:ln>
            <a:effectLst>
              <a:outerShdw blurRad="88900" dir="6660000" sx="104000" sy="104000" algn="tl" rotWithShape="0">
                <a:prstClr val="black">
                  <a:alpha val="1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52" name="Group 51">
            <a:extLst>
              <a:ext uri="{FF2B5EF4-FFF2-40B4-BE49-F238E27FC236}">
                <a16:creationId xmlns:a16="http://schemas.microsoft.com/office/drawing/2014/main" id="{207924E8-C353-4EDF-B2DA-C78C09B6C9CE}"/>
              </a:ext>
            </a:extLst>
          </p:cNvPr>
          <p:cNvGrpSpPr/>
          <p:nvPr/>
        </p:nvGrpSpPr>
        <p:grpSpPr>
          <a:xfrm>
            <a:off x="5760714" y="2609216"/>
            <a:ext cx="1354861" cy="1354861"/>
            <a:chOff x="1438244" y="995722"/>
            <a:chExt cx="1396958" cy="1396958"/>
          </a:xfrm>
        </p:grpSpPr>
        <p:sp>
          <p:nvSpPr>
            <p:cNvPr id="53" name="Oval 52">
              <a:extLst>
                <a:ext uri="{FF2B5EF4-FFF2-40B4-BE49-F238E27FC236}">
                  <a16:creationId xmlns:a16="http://schemas.microsoft.com/office/drawing/2014/main" id="{AFA42891-DECD-4489-8792-8522A3115EA8}"/>
                </a:ext>
              </a:extLst>
            </p:cNvPr>
            <p:cNvSpPr/>
            <p:nvPr/>
          </p:nvSpPr>
          <p:spPr>
            <a:xfrm>
              <a:off x="1438244" y="995722"/>
              <a:ext cx="1396958" cy="1396958"/>
            </a:xfrm>
            <a:prstGeom prst="ellipse">
              <a:avLst/>
            </a:prstGeom>
            <a:gradFill>
              <a:gsLst>
                <a:gs pos="100000">
                  <a:schemeClr val="bg1">
                    <a:lumMod val="85000"/>
                  </a:schemeClr>
                </a:gs>
                <a:gs pos="0">
                  <a:schemeClr val="bg1">
                    <a:lumMod val="85000"/>
                  </a:schemeClr>
                </a:gs>
                <a:gs pos="71000">
                  <a:schemeClr val="bg1"/>
                </a:gs>
              </a:gsLst>
              <a:path path="circle">
                <a:fillToRect l="100000" t="100000"/>
              </a:path>
            </a:gradFill>
            <a:ln>
              <a:noFill/>
            </a:ln>
            <a:effectLst>
              <a:outerShdw blurRad="88900" dist="114300" dir="2700000" sx="104000" sy="104000" algn="tl" rotWithShape="0">
                <a:prstClr val="black">
                  <a:alpha val="2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54" name="Oval 53">
              <a:extLst>
                <a:ext uri="{FF2B5EF4-FFF2-40B4-BE49-F238E27FC236}">
                  <a16:creationId xmlns:a16="http://schemas.microsoft.com/office/drawing/2014/main" id="{23C77917-8602-47A8-BBF4-F74F21D2D5F1}"/>
                </a:ext>
              </a:extLst>
            </p:cNvPr>
            <p:cNvSpPr/>
            <p:nvPr/>
          </p:nvSpPr>
          <p:spPr>
            <a:xfrm>
              <a:off x="1581267" y="1138745"/>
              <a:ext cx="1110912" cy="1110912"/>
            </a:xfrm>
            <a:prstGeom prst="ellipse">
              <a:avLst/>
            </a:prstGeom>
            <a:solidFill>
              <a:srgbClr val="FFE874"/>
            </a:solidFill>
            <a:ln>
              <a:noFill/>
            </a:ln>
            <a:effectLst>
              <a:outerShdw blurRad="88900" dir="6660000" sx="104000" sy="104000" algn="tl" rotWithShape="0">
                <a:prstClr val="black">
                  <a:alpha val="1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55" name="Group 54">
            <a:extLst>
              <a:ext uri="{FF2B5EF4-FFF2-40B4-BE49-F238E27FC236}">
                <a16:creationId xmlns:a16="http://schemas.microsoft.com/office/drawing/2014/main" id="{FF9AAA8A-B12C-4732-B88C-7483C985CDCA}"/>
              </a:ext>
            </a:extLst>
          </p:cNvPr>
          <p:cNvGrpSpPr/>
          <p:nvPr/>
        </p:nvGrpSpPr>
        <p:grpSpPr>
          <a:xfrm>
            <a:off x="10275251" y="561935"/>
            <a:ext cx="1354861" cy="1354861"/>
            <a:chOff x="1438244" y="995722"/>
            <a:chExt cx="1396958" cy="1396958"/>
          </a:xfrm>
        </p:grpSpPr>
        <p:sp>
          <p:nvSpPr>
            <p:cNvPr id="56" name="Oval 55">
              <a:extLst>
                <a:ext uri="{FF2B5EF4-FFF2-40B4-BE49-F238E27FC236}">
                  <a16:creationId xmlns:a16="http://schemas.microsoft.com/office/drawing/2014/main" id="{F05F1E6C-624B-449A-9588-E450D7BBC6DD}"/>
                </a:ext>
              </a:extLst>
            </p:cNvPr>
            <p:cNvSpPr/>
            <p:nvPr/>
          </p:nvSpPr>
          <p:spPr>
            <a:xfrm>
              <a:off x="1438244" y="995722"/>
              <a:ext cx="1396958" cy="1396958"/>
            </a:xfrm>
            <a:prstGeom prst="ellipse">
              <a:avLst/>
            </a:prstGeom>
            <a:gradFill>
              <a:gsLst>
                <a:gs pos="100000">
                  <a:schemeClr val="bg1">
                    <a:lumMod val="85000"/>
                  </a:schemeClr>
                </a:gs>
                <a:gs pos="0">
                  <a:schemeClr val="bg1">
                    <a:lumMod val="85000"/>
                  </a:schemeClr>
                </a:gs>
                <a:gs pos="71000">
                  <a:schemeClr val="bg1"/>
                </a:gs>
              </a:gsLst>
              <a:path path="circle">
                <a:fillToRect l="100000" t="100000"/>
              </a:path>
            </a:gradFill>
            <a:ln>
              <a:noFill/>
            </a:ln>
            <a:effectLst>
              <a:outerShdw blurRad="88900" dist="114300" dir="2700000" sx="104000" sy="104000" algn="tl" rotWithShape="0">
                <a:prstClr val="black">
                  <a:alpha val="2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57" name="Oval 56">
              <a:extLst>
                <a:ext uri="{FF2B5EF4-FFF2-40B4-BE49-F238E27FC236}">
                  <a16:creationId xmlns:a16="http://schemas.microsoft.com/office/drawing/2014/main" id="{F6FC35CE-8948-407B-8A0A-684152E998AC}"/>
                </a:ext>
              </a:extLst>
            </p:cNvPr>
            <p:cNvSpPr/>
            <p:nvPr/>
          </p:nvSpPr>
          <p:spPr>
            <a:xfrm>
              <a:off x="1581267" y="1138745"/>
              <a:ext cx="1110912" cy="1110912"/>
            </a:xfrm>
            <a:prstGeom prst="ellipse">
              <a:avLst/>
            </a:prstGeom>
            <a:solidFill>
              <a:schemeClr val="accent6">
                <a:lumMod val="75000"/>
              </a:schemeClr>
            </a:solidFill>
            <a:ln>
              <a:noFill/>
            </a:ln>
            <a:effectLst>
              <a:outerShdw blurRad="88900" dir="6660000" sx="104000" sy="104000" algn="tl" rotWithShape="0">
                <a:prstClr val="black">
                  <a:alpha val="1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grpSp>
        <p:nvGrpSpPr>
          <p:cNvPr id="58" name="Group 57">
            <a:extLst>
              <a:ext uri="{FF2B5EF4-FFF2-40B4-BE49-F238E27FC236}">
                <a16:creationId xmlns:a16="http://schemas.microsoft.com/office/drawing/2014/main" id="{374181BA-8DEB-4139-A034-89246FE62FD3}"/>
              </a:ext>
            </a:extLst>
          </p:cNvPr>
          <p:cNvGrpSpPr/>
          <p:nvPr/>
        </p:nvGrpSpPr>
        <p:grpSpPr>
          <a:xfrm>
            <a:off x="8080941" y="5033446"/>
            <a:ext cx="1354861" cy="1354861"/>
            <a:chOff x="1438244" y="995722"/>
            <a:chExt cx="1396958" cy="1396958"/>
          </a:xfrm>
        </p:grpSpPr>
        <p:sp>
          <p:nvSpPr>
            <p:cNvPr id="59" name="Oval 58">
              <a:extLst>
                <a:ext uri="{FF2B5EF4-FFF2-40B4-BE49-F238E27FC236}">
                  <a16:creationId xmlns:a16="http://schemas.microsoft.com/office/drawing/2014/main" id="{B23973E7-5C3C-4A78-845D-0124724DB78A}"/>
                </a:ext>
              </a:extLst>
            </p:cNvPr>
            <p:cNvSpPr/>
            <p:nvPr/>
          </p:nvSpPr>
          <p:spPr>
            <a:xfrm>
              <a:off x="1438244" y="995722"/>
              <a:ext cx="1396958" cy="1396958"/>
            </a:xfrm>
            <a:prstGeom prst="ellipse">
              <a:avLst/>
            </a:prstGeom>
            <a:gradFill>
              <a:gsLst>
                <a:gs pos="100000">
                  <a:schemeClr val="bg1">
                    <a:lumMod val="85000"/>
                  </a:schemeClr>
                </a:gs>
                <a:gs pos="0">
                  <a:schemeClr val="bg1">
                    <a:lumMod val="85000"/>
                  </a:schemeClr>
                </a:gs>
                <a:gs pos="71000">
                  <a:schemeClr val="bg1"/>
                </a:gs>
              </a:gsLst>
              <a:path path="circle">
                <a:fillToRect l="100000" t="100000"/>
              </a:path>
            </a:gradFill>
            <a:ln>
              <a:noFill/>
            </a:ln>
            <a:effectLst>
              <a:outerShdw blurRad="88900" dist="114300" dir="2700000" sx="104000" sy="104000" algn="tl" rotWithShape="0">
                <a:prstClr val="black">
                  <a:alpha val="2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60" name="Oval 59">
              <a:extLst>
                <a:ext uri="{FF2B5EF4-FFF2-40B4-BE49-F238E27FC236}">
                  <a16:creationId xmlns:a16="http://schemas.microsoft.com/office/drawing/2014/main" id="{5A8BB79F-56FB-45EA-A82D-51A86B574703}"/>
                </a:ext>
              </a:extLst>
            </p:cNvPr>
            <p:cNvSpPr/>
            <p:nvPr/>
          </p:nvSpPr>
          <p:spPr>
            <a:xfrm>
              <a:off x="1581267" y="1138745"/>
              <a:ext cx="1110912" cy="1110912"/>
            </a:xfrm>
            <a:prstGeom prst="ellipse">
              <a:avLst/>
            </a:prstGeom>
            <a:solidFill>
              <a:srgbClr val="8A80BC"/>
            </a:solidFill>
            <a:ln>
              <a:noFill/>
            </a:ln>
            <a:effectLst>
              <a:outerShdw blurRad="88900" dir="6660000" sx="104000" sy="104000" algn="tl" rotWithShape="0">
                <a:prstClr val="black">
                  <a:alpha val="1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sp>
        <p:nvSpPr>
          <p:cNvPr id="61" name="TextBox 60">
            <a:extLst>
              <a:ext uri="{FF2B5EF4-FFF2-40B4-BE49-F238E27FC236}">
                <a16:creationId xmlns:a16="http://schemas.microsoft.com/office/drawing/2014/main" id="{A9E8B001-50D5-44F8-9619-55F73A781AAF}"/>
              </a:ext>
            </a:extLst>
          </p:cNvPr>
          <p:cNvSpPr txBox="1"/>
          <p:nvPr/>
        </p:nvSpPr>
        <p:spPr>
          <a:xfrm>
            <a:off x="330136" y="4417893"/>
            <a:ext cx="2363076" cy="1231106"/>
          </a:xfrm>
          <a:prstGeom prst="rect">
            <a:avLst/>
          </a:prstGeom>
          <a:noFill/>
        </p:spPr>
        <p:txBody>
          <a:bodyPr wrap="square" rtlCol="0">
            <a:spAutoFit/>
          </a:bodyPr>
          <a:lstStyle/>
          <a:p>
            <a:r>
              <a:rPr lang="en-US" b="1" dirty="0">
                <a:solidFill>
                  <a:srgbClr val="00B0F0"/>
                </a:solidFill>
                <a:latin typeface="Roboto" pitchFamily="2" charset="0"/>
                <a:ea typeface="Roboto" pitchFamily="2" charset="0"/>
                <a:cs typeface="Lato" panose="020F0502020204030203" pitchFamily="34" charset="0"/>
              </a:rPr>
              <a:t>2015</a:t>
            </a:r>
          </a:p>
          <a:p>
            <a:r>
              <a:rPr lang="en-US" sz="1050" dirty="0">
                <a:latin typeface="Roboto" pitchFamily="2" charset="0"/>
                <a:ea typeface="Roboto" pitchFamily="2" charset="0"/>
                <a:cs typeface="Lato" panose="020F0502020204030203" pitchFamily="34" charset="0"/>
              </a:rPr>
              <a:t>Here you put a little description, Keep it short and to the point. Make it more impactful . Make it more impactful . </a:t>
            </a:r>
          </a:p>
          <a:p>
            <a:endParaRPr lang="en-US" sz="1400" dirty="0">
              <a:latin typeface="Roboto" pitchFamily="2" charset="0"/>
              <a:ea typeface="Roboto" pitchFamily="2" charset="0"/>
              <a:cs typeface="Lato" panose="020F0502020204030203" pitchFamily="34" charset="0"/>
            </a:endParaRPr>
          </a:p>
        </p:txBody>
      </p:sp>
      <p:sp>
        <p:nvSpPr>
          <p:cNvPr id="62" name="Freeform 39">
            <a:extLst>
              <a:ext uri="{FF2B5EF4-FFF2-40B4-BE49-F238E27FC236}">
                <a16:creationId xmlns:a16="http://schemas.microsoft.com/office/drawing/2014/main" id="{00972FB8-533C-4658-9E8F-E24B85C2E81B}"/>
              </a:ext>
            </a:extLst>
          </p:cNvPr>
          <p:cNvSpPr/>
          <p:nvPr/>
        </p:nvSpPr>
        <p:spPr>
          <a:xfrm>
            <a:off x="606821" y="1583299"/>
            <a:ext cx="388791" cy="388791"/>
          </a:xfrm>
          <a:custGeom>
            <a:avLst/>
            <a:gdLst>
              <a:gd name="connsiteX0" fmla="*/ 340101 w 919868"/>
              <a:gd name="connsiteY0" fmla="*/ 301708 h 919868"/>
              <a:gd name="connsiteX1" fmla="*/ 459934 w 919868"/>
              <a:gd name="connsiteY1" fmla="*/ 459934 h 919868"/>
              <a:gd name="connsiteX2" fmla="*/ 340101 w 919868"/>
              <a:gd name="connsiteY2" fmla="*/ 618160 h 919868"/>
              <a:gd name="connsiteX3" fmla="*/ 459934 w 919868"/>
              <a:gd name="connsiteY3" fmla="*/ 618160 h 919868"/>
              <a:gd name="connsiteX4" fmla="*/ 579767 w 919868"/>
              <a:gd name="connsiteY4" fmla="*/ 459934 h 919868"/>
              <a:gd name="connsiteX5" fmla="*/ 459934 w 919868"/>
              <a:gd name="connsiteY5" fmla="*/ 301708 h 919868"/>
              <a:gd name="connsiteX6" fmla="*/ 459934 w 919868"/>
              <a:gd name="connsiteY6" fmla="*/ 0 h 919868"/>
              <a:gd name="connsiteX7" fmla="*/ 919868 w 919868"/>
              <a:gd name="connsiteY7" fmla="*/ 459934 h 919868"/>
              <a:gd name="connsiteX8" fmla="*/ 459934 w 919868"/>
              <a:gd name="connsiteY8" fmla="*/ 919868 h 919868"/>
              <a:gd name="connsiteX9" fmla="*/ 0 w 919868"/>
              <a:gd name="connsiteY9" fmla="*/ 459934 h 919868"/>
              <a:gd name="connsiteX10" fmla="*/ 459934 w 919868"/>
              <a:gd name="connsiteY10" fmla="*/ 0 h 91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9868" h="919868">
                <a:moveTo>
                  <a:pt x="340101" y="301708"/>
                </a:moveTo>
                <a:lnTo>
                  <a:pt x="459934" y="459934"/>
                </a:lnTo>
                <a:lnTo>
                  <a:pt x="340101" y="618160"/>
                </a:lnTo>
                <a:lnTo>
                  <a:pt x="459934" y="618160"/>
                </a:lnTo>
                <a:lnTo>
                  <a:pt x="579767" y="459934"/>
                </a:lnTo>
                <a:lnTo>
                  <a:pt x="459934" y="301708"/>
                </a:lnTo>
                <a:close/>
                <a:moveTo>
                  <a:pt x="459934" y="0"/>
                </a:moveTo>
                <a:cubicBezTo>
                  <a:pt x="713949" y="0"/>
                  <a:pt x="919868" y="205919"/>
                  <a:pt x="919868" y="459934"/>
                </a:cubicBezTo>
                <a:cubicBezTo>
                  <a:pt x="919868" y="713949"/>
                  <a:pt x="713949" y="919868"/>
                  <a:pt x="459934" y="919868"/>
                </a:cubicBezTo>
                <a:cubicBezTo>
                  <a:pt x="205919" y="919868"/>
                  <a:pt x="0" y="713949"/>
                  <a:pt x="0" y="459934"/>
                </a:cubicBezTo>
                <a:cubicBezTo>
                  <a:pt x="0" y="205919"/>
                  <a:pt x="205919" y="0"/>
                  <a:pt x="459934" y="0"/>
                </a:cubicBezTo>
                <a:close/>
              </a:path>
            </a:pathLst>
          </a:custGeom>
          <a:solidFill>
            <a:srgbClr val="95ABB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TextBox 62">
            <a:extLst>
              <a:ext uri="{FF2B5EF4-FFF2-40B4-BE49-F238E27FC236}">
                <a16:creationId xmlns:a16="http://schemas.microsoft.com/office/drawing/2014/main" id="{985B4AEB-47B3-4F93-880A-A877C0B85F7F}"/>
              </a:ext>
            </a:extLst>
          </p:cNvPr>
          <p:cNvSpPr txBox="1"/>
          <p:nvPr/>
        </p:nvSpPr>
        <p:spPr>
          <a:xfrm>
            <a:off x="301779" y="2102420"/>
            <a:ext cx="2363076" cy="1231106"/>
          </a:xfrm>
          <a:prstGeom prst="rect">
            <a:avLst/>
          </a:prstGeom>
          <a:noFill/>
        </p:spPr>
        <p:txBody>
          <a:bodyPr wrap="square" rtlCol="0">
            <a:spAutoFit/>
          </a:bodyPr>
          <a:lstStyle/>
          <a:p>
            <a:r>
              <a:rPr lang="en-US" b="1" dirty="0">
                <a:solidFill>
                  <a:srgbClr val="CFA49D"/>
                </a:solidFill>
                <a:latin typeface="Roboto" pitchFamily="2" charset="0"/>
                <a:ea typeface="Roboto" pitchFamily="2" charset="0"/>
                <a:cs typeface="Lato" panose="020F0502020204030203" pitchFamily="34" charset="0"/>
              </a:rPr>
              <a:t>2014</a:t>
            </a:r>
          </a:p>
          <a:p>
            <a:r>
              <a:rPr lang="en-US" sz="1050" dirty="0">
                <a:latin typeface="Roboto" pitchFamily="2" charset="0"/>
                <a:ea typeface="Roboto" pitchFamily="2" charset="0"/>
                <a:cs typeface="Lato" panose="020F0502020204030203" pitchFamily="34" charset="0"/>
              </a:rPr>
              <a:t>Here you put a little description, Keep it short and to the point. Make it more impactful . Make it more impactful . </a:t>
            </a:r>
          </a:p>
          <a:p>
            <a:endParaRPr lang="en-US" sz="1400" dirty="0">
              <a:latin typeface="Roboto" pitchFamily="2" charset="0"/>
              <a:ea typeface="Roboto" pitchFamily="2" charset="0"/>
              <a:cs typeface="Lato" panose="020F0502020204030203" pitchFamily="34" charset="0"/>
            </a:endParaRPr>
          </a:p>
        </p:txBody>
      </p:sp>
      <p:sp>
        <p:nvSpPr>
          <p:cNvPr id="64" name="TextBox 63">
            <a:extLst>
              <a:ext uri="{FF2B5EF4-FFF2-40B4-BE49-F238E27FC236}">
                <a16:creationId xmlns:a16="http://schemas.microsoft.com/office/drawing/2014/main" id="{B9F26283-C491-4AC8-97D8-F20E5FF559FD}"/>
              </a:ext>
            </a:extLst>
          </p:cNvPr>
          <p:cNvSpPr txBox="1"/>
          <p:nvPr/>
        </p:nvSpPr>
        <p:spPr>
          <a:xfrm>
            <a:off x="3526809" y="2826842"/>
            <a:ext cx="2363076" cy="1231106"/>
          </a:xfrm>
          <a:prstGeom prst="rect">
            <a:avLst/>
          </a:prstGeom>
          <a:noFill/>
        </p:spPr>
        <p:txBody>
          <a:bodyPr wrap="square" rtlCol="0">
            <a:spAutoFit/>
          </a:bodyPr>
          <a:lstStyle/>
          <a:p>
            <a:r>
              <a:rPr lang="en-US" b="1" dirty="0">
                <a:solidFill>
                  <a:srgbClr val="F9C422"/>
                </a:solidFill>
                <a:latin typeface="Roboto" pitchFamily="2" charset="0"/>
                <a:ea typeface="Roboto" pitchFamily="2" charset="0"/>
                <a:cs typeface="Lato" panose="020F0502020204030203" pitchFamily="34" charset="0"/>
              </a:rPr>
              <a:t>2016</a:t>
            </a:r>
          </a:p>
          <a:p>
            <a:r>
              <a:rPr lang="en-US" sz="1050" dirty="0">
                <a:latin typeface="Roboto" pitchFamily="2" charset="0"/>
                <a:ea typeface="Roboto" pitchFamily="2" charset="0"/>
                <a:cs typeface="Lato" panose="020F0502020204030203" pitchFamily="34" charset="0"/>
              </a:rPr>
              <a:t>Here you put a little description, Keep it short and to the point. Make it more impactful . Make it more impactful . </a:t>
            </a:r>
          </a:p>
          <a:p>
            <a:endParaRPr lang="en-US" sz="1400" dirty="0">
              <a:latin typeface="Roboto" pitchFamily="2" charset="0"/>
              <a:ea typeface="Roboto" pitchFamily="2" charset="0"/>
              <a:cs typeface="Lato" panose="020F0502020204030203" pitchFamily="34" charset="0"/>
            </a:endParaRPr>
          </a:p>
        </p:txBody>
      </p:sp>
      <p:sp>
        <p:nvSpPr>
          <p:cNvPr id="65" name="Oval 64">
            <a:extLst>
              <a:ext uri="{FF2B5EF4-FFF2-40B4-BE49-F238E27FC236}">
                <a16:creationId xmlns:a16="http://schemas.microsoft.com/office/drawing/2014/main" id="{FB4AEB66-9D09-46C1-BA4A-72CCE617FBC5}"/>
              </a:ext>
            </a:extLst>
          </p:cNvPr>
          <p:cNvSpPr/>
          <p:nvPr/>
        </p:nvSpPr>
        <p:spPr>
          <a:xfrm>
            <a:off x="9234149" y="1146476"/>
            <a:ext cx="211178" cy="211178"/>
          </a:xfrm>
          <a:prstGeom prst="ellipse">
            <a:avLst/>
          </a:prstGeom>
          <a:solidFill>
            <a:schemeClr val="accent6">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66" name="TextBox 65">
            <a:extLst>
              <a:ext uri="{FF2B5EF4-FFF2-40B4-BE49-F238E27FC236}">
                <a16:creationId xmlns:a16="http://schemas.microsoft.com/office/drawing/2014/main" id="{66F49AC2-40B1-485B-932D-7CD1829B310C}"/>
              </a:ext>
            </a:extLst>
          </p:cNvPr>
          <p:cNvSpPr txBox="1"/>
          <p:nvPr/>
        </p:nvSpPr>
        <p:spPr>
          <a:xfrm>
            <a:off x="5764461" y="5259910"/>
            <a:ext cx="2363076" cy="1231106"/>
          </a:xfrm>
          <a:prstGeom prst="rect">
            <a:avLst/>
          </a:prstGeom>
          <a:noFill/>
        </p:spPr>
        <p:txBody>
          <a:bodyPr wrap="square" rtlCol="0">
            <a:spAutoFit/>
          </a:bodyPr>
          <a:lstStyle/>
          <a:p>
            <a:r>
              <a:rPr lang="en-US" b="1" dirty="0">
                <a:solidFill>
                  <a:srgbClr val="7030A0"/>
                </a:solidFill>
                <a:latin typeface="Roboto" pitchFamily="2" charset="0"/>
                <a:ea typeface="Roboto" pitchFamily="2" charset="0"/>
                <a:cs typeface="Lato" panose="020F0502020204030203" pitchFamily="34" charset="0"/>
              </a:rPr>
              <a:t>2017</a:t>
            </a:r>
          </a:p>
          <a:p>
            <a:r>
              <a:rPr lang="en-US" sz="1050" dirty="0">
                <a:latin typeface="Roboto" pitchFamily="2" charset="0"/>
                <a:ea typeface="Roboto" pitchFamily="2" charset="0"/>
                <a:cs typeface="Lato" panose="020F0502020204030203" pitchFamily="34" charset="0"/>
              </a:rPr>
              <a:t>Here you put a little description, Keep it short and to the point. Make it more impactful . Make it more impactful . </a:t>
            </a:r>
          </a:p>
          <a:p>
            <a:endParaRPr lang="en-US" sz="1400" dirty="0">
              <a:latin typeface="Roboto" pitchFamily="2" charset="0"/>
              <a:ea typeface="Roboto" pitchFamily="2" charset="0"/>
              <a:cs typeface="Lato" panose="020F0502020204030203" pitchFamily="34" charset="0"/>
            </a:endParaRPr>
          </a:p>
        </p:txBody>
      </p:sp>
      <p:sp>
        <p:nvSpPr>
          <p:cNvPr id="67" name="TextBox 66">
            <a:extLst>
              <a:ext uri="{FF2B5EF4-FFF2-40B4-BE49-F238E27FC236}">
                <a16:creationId xmlns:a16="http://schemas.microsoft.com/office/drawing/2014/main" id="{5DBA17D4-1CAB-425C-86F6-62ADF95D2E9E}"/>
              </a:ext>
            </a:extLst>
          </p:cNvPr>
          <p:cNvSpPr txBox="1"/>
          <p:nvPr/>
        </p:nvSpPr>
        <p:spPr>
          <a:xfrm>
            <a:off x="6894176" y="649325"/>
            <a:ext cx="2363076" cy="1231106"/>
          </a:xfrm>
          <a:prstGeom prst="rect">
            <a:avLst/>
          </a:prstGeom>
          <a:noFill/>
        </p:spPr>
        <p:txBody>
          <a:bodyPr wrap="square" rtlCol="0">
            <a:spAutoFit/>
          </a:bodyPr>
          <a:lstStyle/>
          <a:p>
            <a:r>
              <a:rPr lang="en-US" b="1" dirty="0">
                <a:solidFill>
                  <a:srgbClr val="AB1E23"/>
                </a:solidFill>
                <a:latin typeface="Roboto" pitchFamily="2" charset="0"/>
                <a:ea typeface="Roboto" pitchFamily="2" charset="0"/>
                <a:cs typeface="Lato" panose="020F0502020204030203" pitchFamily="34" charset="0"/>
              </a:rPr>
              <a:t>2018</a:t>
            </a:r>
          </a:p>
          <a:p>
            <a:r>
              <a:rPr lang="en-US" sz="1050" dirty="0">
                <a:latin typeface="Roboto" pitchFamily="2" charset="0"/>
                <a:ea typeface="Roboto" pitchFamily="2" charset="0"/>
                <a:cs typeface="Lato" panose="020F0502020204030203" pitchFamily="34" charset="0"/>
              </a:rPr>
              <a:t>Here you put a little description, Keep it short and to the point. Make it more impactful . Make it more impactful . </a:t>
            </a:r>
          </a:p>
          <a:p>
            <a:endParaRPr lang="en-US" sz="1400" dirty="0">
              <a:latin typeface="Roboto" pitchFamily="2" charset="0"/>
              <a:ea typeface="Roboto" pitchFamily="2" charset="0"/>
              <a:cs typeface="Lato" panose="020F0502020204030203" pitchFamily="34" charset="0"/>
            </a:endParaRPr>
          </a:p>
        </p:txBody>
      </p:sp>
      <p:grpSp>
        <p:nvGrpSpPr>
          <p:cNvPr id="68" name="Shape 453">
            <a:extLst>
              <a:ext uri="{FF2B5EF4-FFF2-40B4-BE49-F238E27FC236}">
                <a16:creationId xmlns:a16="http://schemas.microsoft.com/office/drawing/2014/main" id="{7F864BA5-C173-4963-9FB3-989F1F778093}"/>
              </a:ext>
            </a:extLst>
          </p:cNvPr>
          <p:cNvGrpSpPr/>
          <p:nvPr/>
        </p:nvGrpSpPr>
        <p:grpSpPr>
          <a:xfrm>
            <a:off x="10753575" y="964247"/>
            <a:ext cx="457203" cy="487148"/>
            <a:chOff x="5970800" y="1619250"/>
            <a:chExt cx="428650" cy="456725"/>
          </a:xfrm>
          <a:solidFill>
            <a:schemeClr val="bg1"/>
          </a:solidFill>
        </p:grpSpPr>
        <p:sp>
          <p:nvSpPr>
            <p:cNvPr id="69" name="Shape 454">
              <a:extLst>
                <a:ext uri="{FF2B5EF4-FFF2-40B4-BE49-F238E27FC236}">
                  <a16:creationId xmlns:a16="http://schemas.microsoft.com/office/drawing/2014/main" id="{17069F84-6C80-4CC7-9E43-4A972F1CD3C6}"/>
                </a:ext>
              </a:extLst>
            </p:cNvPr>
            <p:cNvSpPr/>
            <p:nvPr/>
          </p:nvSpPr>
          <p:spPr>
            <a:xfrm>
              <a:off x="5970800" y="1674200"/>
              <a:ext cx="377975" cy="377950"/>
            </a:xfrm>
            <a:custGeom>
              <a:avLst/>
              <a:gdLst/>
              <a:ahLst/>
              <a:cxnLst/>
              <a:rect l="0" t="0" r="0" b="0"/>
              <a:pathLst>
                <a:path w="15119" h="15118" extrusionOk="0">
                  <a:moveTo>
                    <a:pt x="7181" y="0"/>
                  </a:moveTo>
                  <a:lnTo>
                    <a:pt x="6790" y="49"/>
                  </a:lnTo>
                  <a:lnTo>
                    <a:pt x="6424" y="98"/>
                  </a:lnTo>
                  <a:lnTo>
                    <a:pt x="6058" y="147"/>
                  </a:lnTo>
                  <a:lnTo>
                    <a:pt x="5691" y="244"/>
                  </a:lnTo>
                  <a:lnTo>
                    <a:pt x="5325" y="342"/>
                  </a:lnTo>
                  <a:lnTo>
                    <a:pt x="4983" y="464"/>
                  </a:lnTo>
                  <a:lnTo>
                    <a:pt x="4641" y="586"/>
                  </a:lnTo>
                  <a:lnTo>
                    <a:pt x="4299" y="733"/>
                  </a:lnTo>
                  <a:lnTo>
                    <a:pt x="3982" y="904"/>
                  </a:lnTo>
                  <a:lnTo>
                    <a:pt x="3664" y="1099"/>
                  </a:lnTo>
                  <a:lnTo>
                    <a:pt x="3347" y="1295"/>
                  </a:lnTo>
                  <a:lnTo>
                    <a:pt x="3053" y="1490"/>
                  </a:lnTo>
                  <a:lnTo>
                    <a:pt x="2760" y="1734"/>
                  </a:lnTo>
                  <a:lnTo>
                    <a:pt x="2492" y="1954"/>
                  </a:lnTo>
                  <a:lnTo>
                    <a:pt x="2223" y="2223"/>
                  </a:lnTo>
                  <a:lnTo>
                    <a:pt x="1979" y="2467"/>
                  </a:lnTo>
                  <a:lnTo>
                    <a:pt x="1735" y="2760"/>
                  </a:lnTo>
                  <a:lnTo>
                    <a:pt x="1515" y="3029"/>
                  </a:lnTo>
                  <a:lnTo>
                    <a:pt x="1295" y="3322"/>
                  </a:lnTo>
                  <a:lnTo>
                    <a:pt x="1100" y="3639"/>
                  </a:lnTo>
                  <a:lnTo>
                    <a:pt x="929" y="3957"/>
                  </a:lnTo>
                  <a:lnTo>
                    <a:pt x="758" y="4274"/>
                  </a:lnTo>
                  <a:lnTo>
                    <a:pt x="611" y="4616"/>
                  </a:lnTo>
                  <a:lnTo>
                    <a:pt x="465" y="4958"/>
                  </a:lnTo>
                  <a:lnTo>
                    <a:pt x="343" y="5300"/>
                  </a:lnTo>
                  <a:lnTo>
                    <a:pt x="245" y="5666"/>
                  </a:lnTo>
                  <a:lnTo>
                    <a:pt x="172" y="6033"/>
                  </a:lnTo>
                  <a:lnTo>
                    <a:pt x="98" y="6399"/>
                  </a:lnTo>
                  <a:lnTo>
                    <a:pt x="49" y="6790"/>
                  </a:lnTo>
                  <a:lnTo>
                    <a:pt x="25" y="7156"/>
                  </a:lnTo>
                  <a:lnTo>
                    <a:pt x="1" y="7547"/>
                  </a:lnTo>
                  <a:lnTo>
                    <a:pt x="25" y="7938"/>
                  </a:lnTo>
                  <a:lnTo>
                    <a:pt x="49" y="8328"/>
                  </a:lnTo>
                  <a:lnTo>
                    <a:pt x="98" y="8695"/>
                  </a:lnTo>
                  <a:lnTo>
                    <a:pt x="172" y="9085"/>
                  </a:lnTo>
                  <a:lnTo>
                    <a:pt x="245" y="9452"/>
                  </a:lnTo>
                  <a:lnTo>
                    <a:pt x="343" y="9794"/>
                  </a:lnTo>
                  <a:lnTo>
                    <a:pt x="465" y="10160"/>
                  </a:lnTo>
                  <a:lnTo>
                    <a:pt x="611" y="10502"/>
                  </a:lnTo>
                  <a:lnTo>
                    <a:pt x="758" y="10820"/>
                  </a:lnTo>
                  <a:lnTo>
                    <a:pt x="929" y="11161"/>
                  </a:lnTo>
                  <a:lnTo>
                    <a:pt x="1100" y="11479"/>
                  </a:lnTo>
                  <a:lnTo>
                    <a:pt x="1295" y="11772"/>
                  </a:lnTo>
                  <a:lnTo>
                    <a:pt x="1515" y="12065"/>
                  </a:lnTo>
                  <a:lnTo>
                    <a:pt x="1735" y="12358"/>
                  </a:lnTo>
                  <a:lnTo>
                    <a:pt x="1979" y="12627"/>
                  </a:lnTo>
                  <a:lnTo>
                    <a:pt x="2223" y="12895"/>
                  </a:lnTo>
                  <a:lnTo>
                    <a:pt x="2492" y="13140"/>
                  </a:lnTo>
                  <a:lnTo>
                    <a:pt x="2760" y="13384"/>
                  </a:lnTo>
                  <a:lnTo>
                    <a:pt x="3053" y="13604"/>
                  </a:lnTo>
                  <a:lnTo>
                    <a:pt x="3347" y="13824"/>
                  </a:lnTo>
                  <a:lnTo>
                    <a:pt x="3664" y="14019"/>
                  </a:lnTo>
                  <a:lnTo>
                    <a:pt x="3982" y="14190"/>
                  </a:lnTo>
                  <a:lnTo>
                    <a:pt x="4299" y="14361"/>
                  </a:lnTo>
                  <a:lnTo>
                    <a:pt x="4641" y="14507"/>
                  </a:lnTo>
                  <a:lnTo>
                    <a:pt x="4983" y="14654"/>
                  </a:lnTo>
                  <a:lnTo>
                    <a:pt x="5325" y="14776"/>
                  </a:lnTo>
                  <a:lnTo>
                    <a:pt x="5691" y="14874"/>
                  </a:lnTo>
                  <a:lnTo>
                    <a:pt x="6058" y="14947"/>
                  </a:lnTo>
                  <a:lnTo>
                    <a:pt x="6424" y="15020"/>
                  </a:lnTo>
                  <a:lnTo>
                    <a:pt x="6790" y="15069"/>
                  </a:lnTo>
                  <a:lnTo>
                    <a:pt x="7181" y="15094"/>
                  </a:lnTo>
                  <a:lnTo>
                    <a:pt x="7572" y="15118"/>
                  </a:lnTo>
                  <a:lnTo>
                    <a:pt x="7963" y="15094"/>
                  </a:lnTo>
                  <a:lnTo>
                    <a:pt x="8329" y="15069"/>
                  </a:lnTo>
                  <a:lnTo>
                    <a:pt x="8720" y="15020"/>
                  </a:lnTo>
                  <a:lnTo>
                    <a:pt x="9086" y="14947"/>
                  </a:lnTo>
                  <a:lnTo>
                    <a:pt x="9452" y="14874"/>
                  </a:lnTo>
                  <a:lnTo>
                    <a:pt x="9819" y="14776"/>
                  </a:lnTo>
                  <a:lnTo>
                    <a:pt x="10161" y="14654"/>
                  </a:lnTo>
                  <a:lnTo>
                    <a:pt x="10503" y="14507"/>
                  </a:lnTo>
                  <a:lnTo>
                    <a:pt x="10844" y="14361"/>
                  </a:lnTo>
                  <a:lnTo>
                    <a:pt x="11162" y="14190"/>
                  </a:lnTo>
                  <a:lnTo>
                    <a:pt x="11479" y="14019"/>
                  </a:lnTo>
                  <a:lnTo>
                    <a:pt x="11797" y="13824"/>
                  </a:lnTo>
                  <a:lnTo>
                    <a:pt x="12090" y="13604"/>
                  </a:lnTo>
                  <a:lnTo>
                    <a:pt x="12383" y="13384"/>
                  </a:lnTo>
                  <a:lnTo>
                    <a:pt x="12652" y="13140"/>
                  </a:lnTo>
                  <a:lnTo>
                    <a:pt x="12920" y="12895"/>
                  </a:lnTo>
                  <a:lnTo>
                    <a:pt x="13165" y="12627"/>
                  </a:lnTo>
                  <a:lnTo>
                    <a:pt x="13409" y="12358"/>
                  </a:lnTo>
                  <a:lnTo>
                    <a:pt x="13629" y="12065"/>
                  </a:lnTo>
                  <a:lnTo>
                    <a:pt x="13824" y="11772"/>
                  </a:lnTo>
                  <a:lnTo>
                    <a:pt x="14019" y="11479"/>
                  </a:lnTo>
                  <a:lnTo>
                    <a:pt x="14215" y="11161"/>
                  </a:lnTo>
                  <a:lnTo>
                    <a:pt x="14386" y="10820"/>
                  </a:lnTo>
                  <a:lnTo>
                    <a:pt x="14532" y="10502"/>
                  </a:lnTo>
                  <a:lnTo>
                    <a:pt x="14654" y="10160"/>
                  </a:lnTo>
                  <a:lnTo>
                    <a:pt x="14777" y="9794"/>
                  </a:lnTo>
                  <a:lnTo>
                    <a:pt x="14899" y="9452"/>
                  </a:lnTo>
                  <a:lnTo>
                    <a:pt x="14972" y="9085"/>
                  </a:lnTo>
                  <a:lnTo>
                    <a:pt x="15045" y="8695"/>
                  </a:lnTo>
                  <a:lnTo>
                    <a:pt x="15094" y="8328"/>
                  </a:lnTo>
                  <a:lnTo>
                    <a:pt x="15118" y="7938"/>
                  </a:lnTo>
                  <a:lnTo>
                    <a:pt x="15118" y="7547"/>
                  </a:lnTo>
                  <a:lnTo>
                    <a:pt x="15094" y="6936"/>
                  </a:lnTo>
                  <a:lnTo>
                    <a:pt x="15021" y="6326"/>
                  </a:lnTo>
                  <a:lnTo>
                    <a:pt x="14899" y="5740"/>
                  </a:lnTo>
                  <a:lnTo>
                    <a:pt x="14728" y="5178"/>
                  </a:lnTo>
                  <a:lnTo>
                    <a:pt x="14532" y="4616"/>
                  </a:lnTo>
                  <a:lnTo>
                    <a:pt x="14288" y="4079"/>
                  </a:lnTo>
                  <a:lnTo>
                    <a:pt x="13995" y="3590"/>
                  </a:lnTo>
                  <a:lnTo>
                    <a:pt x="13653" y="3102"/>
                  </a:lnTo>
                  <a:lnTo>
                    <a:pt x="13458" y="3053"/>
                  </a:lnTo>
                  <a:lnTo>
                    <a:pt x="12163" y="4347"/>
                  </a:lnTo>
                  <a:lnTo>
                    <a:pt x="12383" y="4689"/>
                  </a:lnTo>
                  <a:lnTo>
                    <a:pt x="12578" y="5056"/>
                  </a:lnTo>
                  <a:lnTo>
                    <a:pt x="12749" y="5446"/>
                  </a:lnTo>
                  <a:lnTo>
                    <a:pt x="12896" y="5837"/>
                  </a:lnTo>
                  <a:lnTo>
                    <a:pt x="13018" y="6252"/>
                  </a:lnTo>
                  <a:lnTo>
                    <a:pt x="13091" y="6668"/>
                  </a:lnTo>
                  <a:lnTo>
                    <a:pt x="13165" y="7107"/>
                  </a:lnTo>
                  <a:lnTo>
                    <a:pt x="13165" y="7547"/>
                  </a:lnTo>
                  <a:lnTo>
                    <a:pt x="13140" y="8133"/>
                  </a:lnTo>
                  <a:lnTo>
                    <a:pt x="13067" y="8695"/>
                  </a:lnTo>
                  <a:lnTo>
                    <a:pt x="12920" y="9208"/>
                  </a:lnTo>
                  <a:lnTo>
                    <a:pt x="12725" y="9745"/>
                  </a:lnTo>
                  <a:lnTo>
                    <a:pt x="12505" y="10233"/>
                  </a:lnTo>
                  <a:lnTo>
                    <a:pt x="12212" y="10673"/>
                  </a:lnTo>
                  <a:lnTo>
                    <a:pt x="11895" y="11113"/>
                  </a:lnTo>
                  <a:lnTo>
                    <a:pt x="11528" y="11503"/>
                  </a:lnTo>
                  <a:lnTo>
                    <a:pt x="11138" y="11870"/>
                  </a:lnTo>
                  <a:lnTo>
                    <a:pt x="10698" y="12187"/>
                  </a:lnTo>
                  <a:lnTo>
                    <a:pt x="10234" y="12480"/>
                  </a:lnTo>
                  <a:lnTo>
                    <a:pt x="9745" y="12725"/>
                  </a:lnTo>
                  <a:lnTo>
                    <a:pt x="9233" y="12895"/>
                  </a:lnTo>
                  <a:lnTo>
                    <a:pt x="8695" y="13042"/>
                  </a:lnTo>
                  <a:lnTo>
                    <a:pt x="8133" y="13140"/>
                  </a:lnTo>
                  <a:lnTo>
                    <a:pt x="7572" y="13164"/>
                  </a:lnTo>
                  <a:lnTo>
                    <a:pt x="6986" y="13140"/>
                  </a:lnTo>
                  <a:lnTo>
                    <a:pt x="6448" y="13042"/>
                  </a:lnTo>
                  <a:lnTo>
                    <a:pt x="5911" y="12895"/>
                  </a:lnTo>
                  <a:lnTo>
                    <a:pt x="5398" y="12725"/>
                  </a:lnTo>
                  <a:lnTo>
                    <a:pt x="4910" y="12480"/>
                  </a:lnTo>
                  <a:lnTo>
                    <a:pt x="4446" y="12187"/>
                  </a:lnTo>
                  <a:lnTo>
                    <a:pt x="4006" y="11870"/>
                  </a:lnTo>
                  <a:lnTo>
                    <a:pt x="3615" y="11503"/>
                  </a:lnTo>
                  <a:lnTo>
                    <a:pt x="3249" y="11113"/>
                  </a:lnTo>
                  <a:lnTo>
                    <a:pt x="2931" y="10673"/>
                  </a:lnTo>
                  <a:lnTo>
                    <a:pt x="2638" y="10233"/>
                  </a:lnTo>
                  <a:lnTo>
                    <a:pt x="2418" y="9745"/>
                  </a:lnTo>
                  <a:lnTo>
                    <a:pt x="2223" y="9208"/>
                  </a:lnTo>
                  <a:lnTo>
                    <a:pt x="2077" y="8695"/>
                  </a:lnTo>
                  <a:lnTo>
                    <a:pt x="2003" y="8133"/>
                  </a:lnTo>
                  <a:lnTo>
                    <a:pt x="1954" y="7547"/>
                  </a:lnTo>
                  <a:lnTo>
                    <a:pt x="2003" y="6985"/>
                  </a:lnTo>
                  <a:lnTo>
                    <a:pt x="2077" y="6423"/>
                  </a:lnTo>
                  <a:lnTo>
                    <a:pt x="2223" y="5886"/>
                  </a:lnTo>
                  <a:lnTo>
                    <a:pt x="2418" y="5373"/>
                  </a:lnTo>
                  <a:lnTo>
                    <a:pt x="2638" y="4885"/>
                  </a:lnTo>
                  <a:lnTo>
                    <a:pt x="2931" y="4421"/>
                  </a:lnTo>
                  <a:lnTo>
                    <a:pt x="3249" y="4005"/>
                  </a:lnTo>
                  <a:lnTo>
                    <a:pt x="3615" y="3590"/>
                  </a:lnTo>
                  <a:lnTo>
                    <a:pt x="4006" y="3224"/>
                  </a:lnTo>
                  <a:lnTo>
                    <a:pt x="4446" y="2906"/>
                  </a:lnTo>
                  <a:lnTo>
                    <a:pt x="4910" y="2638"/>
                  </a:lnTo>
                  <a:lnTo>
                    <a:pt x="5398" y="2394"/>
                  </a:lnTo>
                  <a:lnTo>
                    <a:pt x="5911" y="2198"/>
                  </a:lnTo>
                  <a:lnTo>
                    <a:pt x="6448" y="2076"/>
                  </a:lnTo>
                  <a:lnTo>
                    <a:pt x="6986" y="1978"/>
                  </a:lnTo>
                  <a:lnTo>
                    <a:pt x="7572" y="1954"/>
                  </a:lnTo>
                  <a:lnTo>
                    <a:pt x="8011" y="1978"/>
                  </a:lnTo>
                  <a:lnTo>
                    <a:pt x="8451" y="2027"/>
                  </a:lnTo>
                  <a:lnTo>
                    <a:pt x="8866" y="2100"/>
                  </a:lnTo>
                  <a:lnTo>
                    <a:pt x="9281" y="2223"/>
                  </a:lnTo>
                  <a:lnTo>
                    <a:pt x="9672" y="2369"/>
                  </a:lnTo>
                  <a:lnTo>
                    <a:pt x="10063" y="2540"/>
                  </a:lnTo>
                  <a:lnTo>
                    <a:pt x="10429" y="2735"/>
                  </a:lnTo>
                  <a:lnTo>
                    <a:pt x="10771" y="2955"/>
                  </a:lnTo>
                  <a:lnTo>
                    <a:pt x="11943" y="1807"/>
                  </a:lnTo>
                  <a:lnTo>
                    <a:pt x="11846" y="1343"/>
                  </a:lnTo>
                  <a:lnTo>
                    <a:pt x="11382" y="1026"/>
                  </a:lnTo>
                  <a:lnTo>
                    <a:pt x="10893" y="782"/>
                  </a:lnTo>
                  <a:lnTo>
                    <a:pt x="10380" y="537"/>
                  </a:lnTo>
                  <a:lnTo>
                    <a:pt x="9843" y="342"/>
                  </a:lnTo>
                  <a:lnTo>
                    <a:pt x="9306" y="195"/>
                  </a:lnTo>
                  <a:lnTo>
                    <a:pt x="8744" y="98"/>
                  </a:lnTo>
                  <a:lnTo>
                    <a:pt x="8158" y="25"/>
                  </a:lnTo>
                  <a:lnTo>
                    <a:pt x="7572"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70" name="Shape 455">
              <a:extLst>
                <a:ext uri="{FF2B5EF4-FFF2-40B4-BE49-F238E27FC236}">
                  <a16:creationId xmlns:a16="http://schemas.microsoft.com/office/drawing/2014/main" id="{32AEE32B-8C68-4487-BCDE-A147EF72B3B8}"/>
                </a:ext>
              </a:extLst>
            </p:cNvPr>
            <p:cNvSpPr/>
            <p:nvPr/>
          </p:nvSpPr>
          <p:spPr>
            <a:xfrm>
              <a:off x="6068500" y="1771875"/>
              <a:ext cx="182575" cy="182600"/>
            </a:xfrm>
            <a:custGeom>
              <a:avLst/>
              <a:gdLst/>
              <a:ahLst/>
              <a:cxnLst/>
              <a:rect l="0" t="0" r="0" b="0"/>
              <a:pathLst>
                <a:path w="7303" h="7304" extrusionOk="0">
                  <a:moveTo>
                    <a:pt x="3664" y="1"/>
                  </a:moveTo>
                  <a:lnTo>
                    <a:pt x="3297" y="25"/>
                  </a:lnTo>
                  <a:lnTo>
                    <a:pt x="2931" y="74"/>
                  </a:lnTo>
                  <a:lnTo>
                    <a:pt x="2565" y="147"/>
                  </a:lnTo>
                  <a:lnTo>
                    <a:pt x="2247" y="294"/>
                  </a:lnTo>
                  <a:lnTo>
                    <a:pt x="1930" y="440"/>
                  </a:lnTo>
                  <a:lnTo>
                    <a:pt x="1612" y="611"/>
                  </a:lnTo>
                  <a:lnTo>
                    <a:pt x="1344" y="831"/>
                  </a:lnTo>
                  <a:lnTo>
                    <a:pt x="1075" y="1075"/>
                  </a:lnTo>
                  <a:lnTo>
                    <a:pt x="831" y="1320"/>
                  </a:lnTo>
                  <a:lnTo>
                    <a:pt x="635" y="1613"/>
                  </a:lnTo>
                  <a:lnTo>
                    <a:pt x="440" y="1906"/>
                  </a:lnTo>
                  <a:lnTo>
                    <a:pt x="293" y="2223"/>
                  </a:lnTo>
                  <a:lnTo>
                    <a:pt x="171" y="2565"/>
                  </a:lnTo>
                  <a:lnTo>
                    <a:pt x="74" y="2907"/>
                  </a:lnTo>
                  <a:lnTo>
                    <a:pt x="25" y="3273"/>
                  </a:lnTo>
                  <a:lnTo>
                    <a:pt x="0" y="3640"/>
                  </a:lnTo>
                  <a:lnTo>
                    <a:pt x="25" y="4031"/>
                  </a:lnTo>
                  <a:lnTo>
                    <a:pt x="74" y="4373"/>
                  </a:lnTo>
                  <a:lnTo>
                    <a:pt x="171" y="4739"/>
                  </a:lnTo>
                  <a:lnTo>
                    <a:pt x="293" y="5081"/>
                  </a:lnTo>
                  <a:lnTo>
                    <a:pt x="440" y="5398"/>
                  </a:lnTo>
                  <a:lnTo>
                    <a:pt x="635" y="5691"/>
                  </a:lnTo>
                  <a:lnTo>
                    <a:pt x="831" y="5960"/>
                  </a:lnTo>
                  <a:lnTo>
                    <a:pt x="1075" y="6229"/>
                  </a:lnTo>
                  <a:lnTo>
                    <a:pt x="1344" y="6473"/>
                  </a:lnTo>
                  <a:lnTo>
                    <a:pt x="1612" y="6668"/>
                  </a:lnTo>
                  <a:lnTo>
                    <a:pt x="1930" y="6864"/>
                  </a:lnTo>
                  <a:lnTo>
                    <a:pt x="2247" y="7010"/>
                  </a:lnTo>
                  <a:lnTo>
                    <a:pt x="2565" y="7132"/>
                  </a:lnTo>
                  <a:lnTo>
                    <a:pt x="2931" y="7230"/>
                  </a:lnTo>
                  <a:lnTo>
                    <a:pt x="3297" y="7279"/>
                  </a:lnTo>
                  <a:lnTo>
                    <a:pt x="3664" y="7303"/>
                  </a:lnTo>
                  <a:lnTo>
                    <a:pt x="4030" y="7279"/>
                  </a:lnTo>
                  <a:lnTo>
                    <a:pt x="4396" y="7230"/>
                  </a:lnTo>
                  <a:lnTo>
                    <a:pt x="4738" y="7132"/>
                  </a:lnTo>
                  <a:lnTo>
                    <a:pt x="5080" y="7010"/>
                  </a:lnTo>
                  <a:lnTo>
                    <a:pt x="5398" y="6864"/>
                  </a:lnTo>
                  <a:lnTo>
                    <a:pt x="5691" y="6668"/>
                  </a:lnTo>
                  <a:lnTo>
                    <a:pt x="5984" y="6473"/>
                  </a:lnTo>
                  <a:lnTo>
                    <a:pt x="6253" y="6229"/>
                  </a:lnTo>
                  <a:lnTo>
                    <a:pt x="6472" y="5960"/>
                  </a:lnTo>
                  <a:lnTo>
                    <a:pt x="6692" y="5691"/>
                  </a:lnTo>
                  <a:lnTo>
                    <a:pt x="6863" y="5398"/>
                  </a:lnTo>
                  <a:lnTo>
                    <a:pt x="7034" y="5081"/>
                  </a:lnTo>
                  <a:lnTo>
                    <a:pt x="7156" y="4739"/>
                  </a:lnTo>
                  <a:lnTo>
                    <a:pt x="7230" y="4373"/>
                  </a:lnTo>
                  <a:lnTo>
                    <a:pt x="7303" y="4031"/>
                  </a:lnTo>
                  <a:lnTo>
                    <a:pt x="7303" y="3640"/>
                  </a:lnTo>
                  <a:lnTo>
                    <a:pt x="7303" y="3396"/>
                  </a:lnTo>
                  <a:lnTo>
                    <a:pt x="7278" y="3176"/>
                  </a:lnTo>
                  <a:lnTo>
                    <a:pt x="7254" y="2932"/>
                  </a:lnTo>
                  <a:lnTo>
                    <a:pt x="7181" y="2712"/>
                  </a:lnTo>
                  <a:lnTo>
                    <a:pt x="7132" y="2492"/>
                  </a:lnTo>
                  <a:lnTo>
                    <a:pt x="7034" y="2272"/>
                  </a:lnTo>
                  <a:lnTo>
                    <a:pt x="6839" y="1857"/>
                  </a:lnTo>
                  <a:lnTo>
                    <a:pt x="5325" y="3347"/>
                  </a:lnTo>
                  <a:lnTo>
                    <a:pt x="5349" y="3640"/>
                  </a:lnTo>
                  <a:lnTo>
                    <a:pt x="5349" y="3811"/>
                  </a:lnTo>
                  <a:lnTo>
                    <a:pt x="5325" y="3982"/>
                  </a:lnTo>
                  <a:lnTo>
                    <a:pt x="5276" y="4153"/>
                  </a:lnTo>
                  <a:lnTo>
                    <a:pt x="5227" y="4299"/>
                  </a:lnTo>
                  <a:lnTo>
                    <a:pt x="5154" y="4446"/>
                  </a:lnTo>
                  <a:lnTo>
                    <a:pt x="5080" y="4592"/>
                  </a:lnTo>
                  <a:lnTo>
                    <a:pt x="4983" y="4739"/>
                  </a:lnTo>
                  <a:lnTo>
                    <a:pt x="4860" y="4861"/>
                  </a:lnTo>
                  <a:lnTo>
                    <a:pt x="4738" y="4959"/>
                  </a:lnTo>
                  <a:lnTo>
                    <a:pt x="4616" y="5056"/>
                  </a:lnTo>
                  <a:lnTo>
                    <a:pt x="4470" y="5154"/>
                  </a:lnTo>
                  <a:lnTo>
                    <a:pt x="4323" y="5203"/>
                  </a:lnTo>
                  <a:lnTo>
                    <a:pt x="4177" y="5276"/>
                  </a:lnTo>
                  <a:lnTo>
                    <a:pt x="4006" y="5301"/>
                  </a:lnTo>
                  <a:lnTo>
                    <a:pt x="3835" y="5349"/>
                  </a:lnTo>
                  <a:lnTo>
                    <a:pt x="3493" y="5349"/>
                  </a:lnTo>
                  <a:lnTo>
                    <a:pt x="3322" y="5301"/>
                  </a:lnTo>
                  <a:lnTo>
                    <a:pt x="3151" y="5276"/>
                  </a:lnTo>
                  <a:lnTo>
                    <a:pt x="3004" y="5203"/>
                  </a:lnTo>
                  <a:lnTo>
                    <a:pt x="2858" y="5154"/>
                  </a:lnTo>
                  <a:lnTo>
                    <a:pt x="2711" y="5056"/>
                  </a:lnTo>
                  <a:lnTo>
                    <a:pt x="2589" y="4959"/>
                  </a:lnTo>
                  <a:lnTo>
                    <a:pt x="2467" y="4861"/>
                  </a:lnTo>
                  <a:lnTo>
                    <a:pt x="2345" y="4739"/>
                  </a:lnTo>
                  <a:lnTo>
                    <a:pt x="2247" y="4592"/>
                  </a:lnTo>
                  <a:lnTo>
                    <a:pt x="2174" y="4446"/>
                  </a:lnTo>
                  <a:lnTo>
                    <a:pt x="2101" y="4299"/>
                  </a:lnTo>
                  <a:lnTo>
                    <a:pt x="2027" y="4153"/>
                  </a:lnTo>
                  <a:lnTo>
                    <a:pt x="2003" y="3982"/>
                  </a:lnTo>
                  <a:lnTo>
                    <a:pt x="1979" y="3811"/>
                  </a:lnTo>
                  <a:lnTo>
                    <a:pt x="1954" y="3640"/>
                  </a:lnTo>
                  <a:lnTo>
                    <a:pt x="1979" y="3469"/>
                  </a:lnTo>
                  <a:lnTo>
                    <a:pt x="2003" y="3298"/>
                  </a:lnTo>
                  <a:lnTo>
                    <a:pt x="2027" y="3151"/>
                  </a:lnTo>
                  <a:lnTo>
                    <a:pt x="2101" y="2980"/>
                  </a:lnTo>
                  <a:lnTo>
                    <a:pt x="2174" y="2834"/>
                  </a:lnTo>
                  <a:lnTo>
                    <a:pt x="2247" y="2687"/>
                  </a:lnTo>
                  <a:lnTo>
                    <a:pt x="2345" y="2565"/>
                  </a:lnTo>
                  <a:lnTo>
                    <a:pt x="2467" y="2443"/>
                  </a:lnTo>
                  <a:lnTo>
                    <a:pt x="2589" y="2345"/>
                  </a:lnTo>
                  <a:lnTo>
                    <a:pt x="2711" y="2248"/>
                  </a:lnTo>
                  <a:lnTo>
                    <a:pt x="2858" y="2150"/>
                  </a:lnTo>
                  <a:lnTo>
                    <a:pt x="3004" y="2077"/>
                  </a:lnTo>
                  <a:lnTo>
                    <a:pt x="3151" y="2028"/>
                  </a:lnTo>
                  <a:lnTo>
                    <a:pt x="3322" y="1979"/>
                  </a:lnTo>
                  <a:lnTo>
                    <a:pt x="3493" y="1955"/>
                  </a:lnTo>
                  <a:lnTo>
                    <a:pt x="3664" y="1955"/>
                  </a:lnTo>
                  <a:lnTo>
                    <a:pt x="3957" y="1979"/>
                  </a:lnTo>
                  <a:lnTo>
                    <a:pt x="5447" y="465"/>
                  </a:lnTo>
                  <a:lnTo>
                    <a:pt x="5056" y="269"/>
                  </a:lnTo>
                  <a:lnTo>
                    <a:pt x="4836" y="196"/>
                  </a:lnTo>
                  <a:lnTo>
                    <a:pt x="4616" y="123"/>
                  </a:lnTo>
                  <a:lnTo>
                    <a:pt x="4372" y="74"/>
                  </a:lnTo>
                  <a:lnTo>
                    <a:pt x="4152" y="25"/>
                  </a:lnTo>
                  <a:lnTo>
                    <a:pt x="3908"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71" name="Shape 456">
              <a:extLst>
                <a:ext uri="{FF2B5EF4-FFF2-40B4-BE49-F238E27FC236}">
                  <a16:creationId xmlns:a16="http://schemas.microsoft.com/office/drawing/2014/main" id="{A5D9EB58-77CC-47F0-B02C-EAA05B6AF1C4}"/>
                </a:ext>
              </a:extLst>
            </p:cNvPr>
            <p:cNvSpPr/>
            <p:nvPr/>
          </p:nvSpPr>
          <p:spPr>
            <a:xfrm>
              <a:off x="5981175" y="2005125"/>
              <a:ext cx="75125" cy="70850"/>
            </a:xfrm>
            <a:custGeom>
              <a:avLst/>
              <a:gdLst/>
              <a:ahLst/>
              <a:cxnLst/>
              <a:rect l="0" t="0" r="0" b="0"/>
              <a:pathLst>
                <a:path w="3005" h="2834" extrusionOk="0">
                  <a:moveTo>
                    <a:pt x="1466" y="0"/>
                  </a:moveTo>
                  <a:lnTo>
                    <a:pt x="294" y="1173"/>
                  </a:lnTo>
                  <a:lnTo>
                    <a:pt x="172" y="1319"/>
                  </a:lnTo>
                  <a:lnTo>
                    <a:pt x="74" y="1490"/>
                  </a:lnTo>
                  <a:lnTo>
                    <a:pt x="25" y="1661"/>
                  </a:lnTo>
                  <a:lnTo>
                    <a:pt x="1" y="1857"/>
                  </a:lnTo>
                  <a:lnTo>
                    <a:pt x="25" y="2052"/>
                  </a:lnTo>
                  <a:lnTo>
                    <a:pt x="74" y="2223"/>
                  </a:lnTo>
                  <a:lnTo>
                    <a:pt x="172" y="2394"/>
                  </a:lnTo>
                  <a:lnTo>
                    <a:pt x="294" y="2540"/>
                  </a:lnTo>
                  <a:lnTo>
                    <a:pt x="440" y="2663"/>
                  </a:lnTo>
                  <a:lnTo>
                    <a:pt x="611" y="2760"/>
                  </a:lnTo>
                  <a:lnTo>
                    <a:pt x="807" y="2809"/>
                  </a:lnTo>
                  <a:lnTo>
                    <a:pt x="978" y="2833"/>
                  </a:lnTo>
                  <a:lnTo>
                    <a:pt x="1173" y="2809"/>
                  </a:lnTo>
                  <a:lnTo>
                    <a:pt x="1344" y="2760"/>
                  </a:lnTo>
                  <a:lnTo>
                    <a:pt x="1515" y="2663"/>
                  </a:lnTo>
                  <a:lnTo>
                    <a:pt x="1686" y="2540"/>
                  </a:lnTo>
                  <a:lnTo>
                    <a:pt x="2858" y="1368"/>
                  </a:lnTo>
                  <a:lnTo>
                    <a:pt x="3005" y="1197"/>
                  </a:lnTo>
                  <a:lnTo>
                    <a:pt x="2590" y="928"/>
                  </a:lnTo>
                  <a:lnTo>
                    <a:pt x="2199" y="635"/>
                  </a:lnTo>
                  <a:lnTo>
                    <a:pt x="1808" y="342"/>
                  </a:lnTo>
                  <a:lnTo>
                    <a:pt x="1466"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72" name="Shape 457">
              <a:extLst>
                <a:ext uri="{FF2B5EF4-FFF2-40B4-BE49-F238E27FC236}">
                  <a16:creationId xmlns:a16="http://schemas.microsoft.com/office/drawing/2014/main" id="{97F30356-C98A-4EFA-BA3A-F234988BA290}"/>
                </a:ext>
              </a:extLst>
            </p:cNvPr>
            <p:cNvSpPr/>
            <p:nvPr/>
          </p:nvSpPr>
          <p:spPr>
            <a:xfrm>
              <a:off x="6263875" y="2005125"/>
              <a:ext cx="74525" cy="70850"/>
            </a:xfrm>
            <a:custGeom>
              <a:avLst/>
              <a:gdLst/>
              <a:ahLst/>
              <a:cxnLst/>
              <a:rect l="0" t="0" r="0" b="0"/>
              <a:pathLst>
                <a:path w="2981" h="2834" extrusionOk="0">
                  <a:moveTo>
                    <a:pt x="1539" y="0"/>
                  </a:moveTo>
                  <a:lnTo>
                    <a:pt x="1173" y="342"/>
                  </a:lnTo>
                  <a:lnTo>
                    <a:pt x="807" y="635"/>
                  </a:lnTo>
                  <a:lnTo>
                    <a:pt x="416" y="928"/>
                  </a:lnTo>
                  <a:lnTo>
                    <a:pt x="1" y="1197"/>
                  </a:lnTo>
                  <a:lnTo>
                    <a:pt x="123" y="1368"/>
                  </a:lnTo>
                  <a:lnTo>
                    <a:pt x="1319" y="2540"/>
                  </a:lnTo>
                  <a:lnTo>
                    <a:pt x="1466" y="2663"/>
                  </a:lnTo>
                  <a:lnTo>
                    <a:pt x="1637" y="2760"/>
                  </a:lnTo>
                  <a:lnTo>
                    <a:pt x="1832" y="2809"/>
                  </a:lnTo>
                  <a:lnTo>
                    <a:pt x="2003" y="2833"/>
                  </a:lnTo>
                  <a:lnTo>
                    <a:pt x="2199" y="2809"/>
                  </a:lnTo>
                  <a:lnTo>
                    <a:pt x="2370" y="2760"/>
                  </a:lnTo>
                  <a:lnTo>
                    <a:pt x="2541" y="2663"/>
                  </a:lnTo>
                  <a:lnTo>
                    <a:pt x="2712" y="2540"/>
                  </a:lnTo>
                  <a:lnTo>
                    <a:pt x="2834" y="2394"/>
                  </a:lnTo>
                  <a:lnTo>
                    <a:pt x="2931" y="2223"/>
                  </a:lnTo>
                  <a:lnTo>
                    <a:pt x="2980" y="2052"/>
                  </a:lnTo>
                  <a:lnTo>
                    <a:pt x="2980" y="1857"/>
                  </a:lnTo>
                  <a:lnTo>
                    <a:pt x="2980" y="1661"/>
                  </a:lnTo>
                  <a:lnTo>
                    <a:pt x="2931" y="1490"/>
                  </a:lnTo>
                  <a:lnTo>
                    <a:pt x="2834" y="1319"/>
                  </a:lnTo>
                  <a:lnTo>
                    <a:pt x="2712" y="1173"/>
                  </a:lnTo>
                  <a:lnTo>
                    <a:pt x="1539"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73" name="Shape 458">
              <a:extLst>
                <a:ext uri="{FF2B5EF4-FFF2-40B4-BE49-F238E27FC236}">
                  <a16:creationId xmlns:a16="http://schemas.microsoft.com/office/drawing/2014/main" id="{1E31BD72-12B4-4734-A005-A022661AE691}"/>
                </a:ext>
              </a:extLst>
            </p:cNvPr>
            <p:cNvSpPr/>
            <p:nvPr/>
          </p:nvSpPr>
          <p:spPr>
            <a:xfrm>
              <a:off x="6147875" y="1619250"/>
              <a:ext cx="251575" cy="255850"/>
            </a:xfrm>
            <a:custGeom>
              <a:avLst/>
              <a:gdLst/>
              <a:ahLst/>
              <a:cxnLst/>
              <a:rect l="0" t="0" r="0" b="0"/>
              <a:pathLst>
                <a:path w="10063" h="10234" extrusionOk="0">
                  <a:moveTo>
                    <a:pt x="7352" y="0"/>
                  </a:moveTo>
                  <a:lnTo>
                    <a:pt x="7254" y="24"/>
                  </a:lnTo>
                  <a:lnTo>
                    <a:pt x="7181" y="73"/>
                  </a:lnTo>
                  <a:lnTo>
                    <a:pt x="7083" y="147"/>
                  </a:lnTo>
                  <a:lnTo>
                    <a:pt x="5447" y="1758"/>
                  </a:lnTo>
                  <a:lnTo>
                    <a:pt x="5373" y="1856"/>
                  </a:lnTo>
                  <a:lnTo>
                    <a:pt x="5300" y="1978"/>
                  </a:lnTo>
                  <a:lnTo>
                    <a:pt x="5227" y="2125"/>
                  </a:lnTo>
                  <a:lnTo>
                    <a:pt x="5178" y="2247"/>
                  </a:lnTo>
                  <a:lnTo>
                    <a:pt x="5154" y="2393"/>
                  </a:lnTo>
                  <a:lnTo>
                    <a:pt x="5129" y="2540"/>
                  </a:lnTo>
                  <a:lnTo>
                    <a:pt x="5129" y="2687"/>
                  </a:lnTo>
                  <a:lnTo>
                    <a:pt x="5129" y="2809"/>
                  </a:lnTo>
                  <a:lnTo>
                    <a:pt x="5349" y="3981"/>
                  </a:lnTo>
                  <a:lnTo>
                    <a:pt x="5398" y="4152"/>
                  </a:lnTo>
                  <a:lnTo>
                    <a:pt x="147" y="9403"/>
                  </a:lnTo>
                  <a:lnTo>
                    <a:pt x="74" y="9476"/>
                  </a:lnTo>
                  <a:lnTo>
                    <a:pt x="25" y="9574"/>
                  </a:lnTo>
                  <a:lnTo>
                    <a:pt x="0" y="9672"/>
                  </a:lnTo>
                  <a:lnTo>
                    <a:pt x="0" y="9745"/>
                  </a:lnTo>
                  <a:lnTo>
                    <a:pt x="0" y="9843"/>
                  </a:lnTo>
                  <a:lnTo>
                    <a:pt x="25" y="9940"/>
                  </a:lnTo>
                  <a:lnTo>
                    <a:pt x="74" y="10013"/>
                  </a:lnTo>
                  <a:lnTo>
                    <a:pt x="147" y="10087"/>
                  </a:lnTo>
                  <a:lnTo>
                    <a:pt x="220" y="10160"/>
                  </a:lnTo>
                  <a:lnTo>
                    <a:pt x="293" y="10209"/>
                  </a:lnTo>
                  <a:lnTo>
                    <a:pt x="391" y="10233"/>
                  </a:lnTo>
                  <a:lnTo>
                    <a:pt x="586" y="10233"/>
                  </a:lnTo>
                  <a:lnTo>
                    <a:pt x="660" y="10209"/>
                  </a:lnTo>
                  <a:lnTo>
                    <a:pt x="757" y="10160"/>
                  </a:lnTo>
                  <a:lnTo>
                    <a:pt x="831" y="10087"/>
                  </a:lnTo>
                  <a:lnTo>
                    <a:pt x="6204" y="4738"/>
                  </a:lnTo>
                  <a:lnTo>
                    <a:pt x="7254" y="4909"/>
                  </a:lnTo>
                  <a:lnTo>
                    <a:pt x="7376" y="4933"/>
                  </a:lnTo>
                  <a:lnTo>
                    <a:pt x="7523" y="4933"/>
                  </a:lnTo>
                  <a:lnTo>
                    <a:pt x="7645" y="4909"/>
                  </a:lnTo>
                  <a:lnTo>
                    <a:pt x="7791" y="4860"/>
                  </a:lnTo>
                  <a:lnTo>
                    <a:pt x="7938" y="4811"/>
                  </a:lnTo>
                  <a:lnTo>
                    <a:pt x="8060" y="4763"/>
                  </a:lnTo>
                  <a:lnTo>
                    <a:pt x="8182" y="4689"/>
                  </a:lnTo>
                  <a:lnTo>
                    <a:pt x="8280" y="4592"/>
                  </a:lnTo>
                  <a:lnTo>
                    <a:pt x="9916" y="2955"/>
                  </a:lnTo>
                  <a:lnTo>
                    <a:pt x="9989" y="2882"/>
                  </a:lnTo>
                  <a:lnTo>
                    <a:pt x="10038" y="2784"/>
                  </a:lnTo>
                  <a:lnTo>
                    <a:pt x="10063" y="2711"/>
                  </a:lnTo>
                  <a:lnTo>
                    <a:pt x="10038" y="2613"/>
                  </a:lnTo>
                  <a:lnTo>
                    <a:pt x="10014" y="2564"/>
                  </a:lnTo>
                  <a:lnTo>
                    <a:pt x="9940" y="2491"/>
                  </a:lnTo>
                  <a:lnTo>
                    <a:pt x="9843" y="2442"/>
                  </a:lnTo>
                  <a:lnTo>
                    <a:pt x="9745" y="2418"/>
                  </a:lnTo>
                  <a:lnTo>
                    <a:pt x="8695" y="2223"/>
                  </a:lnTo>
                  <a:lnTo>
                    <a:pt x="9721" y="1197"/>
                  </a:lnTo>
                  <a:lnTo>
                    <a:pt x="9794" y="1123"/>
                  </a:lnTo>
                  <a:lnTo>
                    <a:pt x="9843" y="1026"/>
                  </a:lnTo>
                  <a:lnTo>
                    <a:pt x="9867" y="953"/>
                  </a:lnTo>
                  <a:lnTo>
                    <a:pt x="9867" y="855"/>
                  </a:lnTo>
                  <a:lnTo>
                    <a:pt x="9867" y="757"/>
                  </a:lnTo>
                  <a:lnTo>
                    <a:pt x="9843" y="659"/>
                  </a:lnTo>
                  <a:lnTo>
                    <a:pt x="9794" y="586"/>
                  </a:lnTo>
                  <a:lnTo>
                    <a:pt x="9721" y="513"/>
                  </a:lnTo>
                  <a:lnTo>
                    <a:pt x="9647" y="440"/>
                  </a:lnTo>
                  <a:lnTo>
                    <a:pt x="9574" y="391"/>
                  </a:lnTo>
                  <a:lnTo>
                    <a:pt x="9476" y="366"/>
                  </a:lnTo>
                  <a:lnTo>
                    <a:pt x="9281" y="366"/>
                  </a:lnTo>
                  <a:lnTo>
                    <a:pt x="9208" y="391"/>
                  </a:lnTo>
                  <a:lnTo>
                    <a:pt x="9110" y="440"/>
                  </a:lnTo>
                  <a:lnTo>
                    <a:pt x="9037" y="513"/>
                  </a:lnTo>
                  <a:lnTo>
                    <a:pt x="7889" y="1661"/>
                  </a:lnTo>
                  <a:lnTo>
                    <a:pt x="7840" y="1490"/>
                  </a:lnTo>
                  <a:lnTo>
                    <a:pt x="7620" y="318"/>
                  </a:lnTo>
                  <a:lnTo>
                    <a:pt x="7596" y="195"/>
                  </a:lnTo>
                  <a:lnTo>
                    <a:pt x="7547" y="98"/>
                  </a:lnTo>
                  <a:lnTo>
                    <a:pt x="7498" y="49"/>
                  </a:lnTo>
                  <a:lnTo>
                    <a:pt x="7425"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sp>
        <p:nvSpPr>
          <p:cNvPr id="74" name="Shape 482">
            <a:extLst>
              <a:ext uri="{FF2B5EF4-FFF2-40B4-BE49-F238E27FC236}">
                <a16:creationId xmlns:a16="http://schemas.microsoft.com/office/drawing/2014/main" id="{726FB134-C5EB-4BFD-AA9A-836F480D3F70}"/>
              </a:ext>
            </a:extLst>
          </p:cNvPr>
          <p:cNvSpPr/>
          <p:nvPr/>
        </p:nvSpPr>
        <p:spPr>
          <a:xfrm>
            <a:off x="3206957" y="1581897"/>
            <a:ext cx="407712" cy="429845"/>
          </a:xfrm>
          <a:custGeom>
            <a:avLst/>
            <a:gdLst/>
            <a:ahLst/>
            <a:cxnLst/>
            <a:rect l="0" t="0" r="0" b="0"/>
            <a:pathLst>
              <a:path w="15290" h="16120" extrusionOk="0">
                <a:moveTo>
                  <a:pt x="7645" y="1"/>
                </a:moveTo>
                <a:lnTo>
                  <a:pt x="7303" y="25"/>
                </a:lnTo>
                <a:lnTo>
                  <a:pt x="7010" y="98"/>
                </a:lnTo>
                <a:lnTo>
                  <a:pt x="6766" y="172"/>
                </a:lnTo>
                <a:lnTo>
                  <a:pt x="6546" y="294"/>
                </a:lnTo>
                <a:lnTo>
                  <a:pt x="6351" y="391"/>
                </a:lnTo>
                <a:lnTo>
                  <a:pt x="6204" y="538"/>
                </a:lnTo>
                <a:lnTo>
                  <a:pt x="6058" y="660"/>
                </a:lnTo>
                <a:lnTo>
                  <a:pt x="5960" y="782"/>
                </a:lnTo>
                <a:lnTo>
                  <a:pt x="5569" y="856"/>
                </a:lnTo>
                <a:lnTo>
                  <a:pt x="5203" y="978"/>
                </a:lnTo>
                <a:lnTo>
                  <a:pt x="4885" y="1149"/>
                </a:lnTo>
                <a:lnTo>
                  <a:pt x="4617" y="1320"/>
                </a:lnTo>
                <a:lnTo>
                  <a:pt x="4372" y="1539"/>
                </a:lnTo>
                <a:lnTo>
                  <a:pt x="4177" y="1759"/>
                </a:lnTo>
                <a:lnTo>
                  <a:pt x="4030" y="2028"/>
                </a:lnTo>
                <a:lnTo>
                  <a:pt x="3908" y="2296"/>
                </a:lnTo>
                <a:lnTo>
                  <a:pt x="3811" y="2565"/>
                </a:lnTo>
                <a:lnTo>
                  <a:pt x="3737" y="2834"/>
                </a:lnTo>
                <a:lnTo>
                  <a:pt x="3689" y="3127"/>
                </a:lnTo>
                <a:lnTo>
                  <a:pt x="3640" y="3420"/>
                </a:lnTo>
                <a:lnTo>
                  <a:pt x="3640" y="3713"/>
                </a:lnTo>
                <a:lnTo>
                  <a:pt x="3640" y="3982"/>
                </a:lnTo>
                <a:lnTo>
                  <a:pt x="3689" y="4495"/>
                </a:lnTo>
                <a:lnTo>
                  <a:pt x="3689" y="4519"/>
                </a:lnTo>
                <a:lnTo>
                  <a:pt x="3566" y="4568"/>
                </a:lnTo>
                <a:lnTo>
                  <a:pt x="3469" y="4666"/>
                </a:lnTo>
                <a:lnTo>
                  <a:pt x="3395" y="4812"/>
                </a:lnTo>
                <a:lnTo>
                  <a:pt x="3322" y="4983"/>
                </a:lnTo>
                <a:lnTo>
                  <a:pt x="3273" y="5178"/>
                </a:lnTo>
                <a:lnTo>
                  <a:pt x="3249" y="5398"/>
                </a:lnTo>
                <a:lnTo>
                  <a:pt x="3224" y="5642"/>
                </a:lnTo>
                <a:lnTo>
                  <a:pt x="3249" y="5887"/>
                </a:lnTo>
                <a:lnTo>
                  <a:pt x="3298" y="6155"/>
                </a:lnTo>
                <a:lnTo>
                  <a:pt x="3347" y="6400"/>
                </a:lnTo>
                <a:lnTo>
                  <a:pt x="3444" y="6619"/>
                </a:lnTo>
                <a:lnTo>
                  <a:pt x="3542" y="6790"/>
                </a:lnTo>
                <a:lnTo>
                  <a:pt x="3640" y="6961"/>
                </a:lnTo>
                <a:lnTo>
                  <a:pt x="3762" y="7059"/>
                </a:lnTo>
                <a:lnTo>
                  <a:pt x="3884" y="7132"/>
                </a:lnTo>
                <a:lnTo>
                  <a:pt x="4030" y="7132"/>
                </a:lnTo>
                <a:lnTo>
                  <a:pt x="4104" y="7108"/>
                </a:lnTo>
                <a:lnTo>
                  <a:pt x="4275" y="7523"/>
                </a:lnTo>
                <a:lnTo>
                  <a:pt x="4494" y="7889"/>
                </a:lnTo>
                <a:lnTo>
                  <a:pt x="4714" y="8256"/>
                </a:lnTo>
                <a:lnTo>
                  <a:pt x="4983" y="8598"/>
                </a:lnTo>
                <a:lnTo>
                  <a:pt x="5252" y="8891"/>
                </a:lnTo>
                <a:lnTo>
                  <a:pt x="5545" y="9159"/>
                </a:lnTo>
                <a:lnTo>
                  <a:pt x="5862" y="9404"/>
                </a:lnTo>
                <a:lnTo>
                  <a:pt x="6180" y="9623"/>
                </a:lnTo>
                <a:lnTo>
                  <a:pt x="6180" y="10698"/>
                </a:lnTo>
                <a:lnTo>
                  <a:pt x="5667" y="10747"/>
                </a:lnTo>
                <a:lnTo>
                  <a:pt x="5081" y="10845"/>
                </a:lnTo>
                <a:lnTo>
                  <a:pt x="4519" y="10967"/>
                </a:lnTo>
                <a:lnTo>
                  <a:pt x="3957" y="11089"/>
                </a:lnTo>
                <a:lnTo>
                  <a:pt x="3420" y="11260"/>
                </a:lnTo>
                <a:lnTo>
                  <a:pt x="2931" y="11455"/>
                </a:lnTo>
                <a:lnTo>
                  <a:pt x="2467" y="11675"/>
                </a:lnTo>
                <a:lnTo>
                  <a:pt x="2028" y="11919"/>
                </a:lnTo>
                <a:lnTo>
                  <a:pt x="1637" y="12188"/>
                </a:lnTo>
                <a:lnTo>
                  <a:pt x="1271" y="12456"/>
                </a:lnTo>
                <a:lnTo>
                  <a:pt x="953" y="12774"/>
                </a:lnTo>
                <a:lnTo>
                  <a:pt x="684" y="13116"/>
                </a:lnTo>
                <a:lnTo>
                  <a:pt x="440" y="13458"/>
                </a:lnTo>
                <a:lnTo>
                  <a:pt x="269" y="13849"/>
                </a:lnTo>
                <a:lnTo>
                  <a:pt x="123" y="14239"/>
                </a:lnTo>
                <a:lnTo>
                  <a:pt x="49" y="14679"/>
                </a:lnTo>
                <a:lnTo>
                  <a:pt x="1" y="15119"/>
                </a:lnTo>
                <a:lnTo>
                  <a:pt x="49" y="15167"/>
                </a:lnTo>
                <a:lnTo>
                  <a:pt x="245" y="15265"/>
                </a:lnTo>
                <a:lnTo>
                  <a:pt x="416" y="15338"/>
                </a:lnTo>
                <a:lnTo>
                  <a:pt x="636" y="15436"/>
                </a:lnTo>
                <a:lnTo>
                  <a:pt x="904" y="15534"/>
                </a:lnTo>
                <a:lnTo>
                  <a:pt x="1271" y="15607"/>
                </a:lnTo>
                <a:lnTo>
                  <a:pt x="1710" y="15705"/>
                </a:lnTo>
                <a:lnTo>
                  <a:pt x="2223" y="15802"/>
                </a:lnTo>
                <a:lnTo>
                  <a:pt x="2834" y="15876"/>
                </a:lnTo>
                <a:lnTo>
                  <a:pt x="3566" y="15973"/>
                </a:lnTo>
                <a:lnTo>
                  <a:pt x="4397" y="16022"/>
                </a:lnTo>
                <a:lnTo>
                  <a:pt x="5325" y="16071"/>
                </a:lnTo>
                <a:lnTo>
                  <a:pt x="6399" y="16096"/>
                </a:lnTo>
                <a:lnTo>
                  <a:pt x="7621" y="16120"/>
                </a:lnTo>
                <a:lnTo>
                  <a:pt x="8817" y="16096"/>
                </a:lnTo>
                <a:lnTo>
                  <a:pt x="9892" y="16071"/>
                </a:lnTo>
                <a:lnTo>
                  <a:pt x="10844" y="16022"/>
                </a:lnTo>
                <a:lnTo>
                  <a:pt x="11675" y="15973"/>
                </a:lnTo>
                <a:lnTo>
                  <a:pt x="12408" y="15876"/>
                </a:lnTo>
                <a:lnTo>
                  <a:pt x="13018" y="15802"/>
                </a:lnTo>
                <a:lnTo>
                  <a:pt x="13555" y="15705"/>
                </a:lnTo>
                <a:lnTo>
                  <a:pt x="13995" y="15607"/>
                </a:lnTo>
                <a:lnTo>
                  <a:pt x="14361" y="15534"/>
                </a:lnTo>
                <a:lnTo>
                  <a:pt x="14654" y="15436"/>
                </a:lnTo>
                <a:lnTo>
                  <a:pt x="14874" y="15338"/>
                </a:lnTo>
                <a:lnTo>
                  <a:pt x="15045" y="15265"/>
                </a:lnTo>
                <a:lnTo>
                  <a:pt x="15216" y="15167"/>
                </a:lnTo>
                <a:lnTo>
                  <a:pt x="15289" y="15119"/>
                </a:lnTo>
                <a:lnTo>
                  <a:pt x="15241" y="14655"/>
                </a:lnTo>
                <a:lnTo>
                  <a:pt x="15167" y="14215"/>
                </a:lnTo>
                <a:lnTo>
                  <a:pt x="15045" y="13800"/>
                </a:lnTo>
                <a:lnTo>
                  <a:pt x="14874" y="13409"/>
                </a:lnTo>
                <a:lnTo>
                  <a:pt x="14630" y="13043"/>
                </a:lnTo>
                <a:lnTo>
                  <a:pt x="14361" y="12701"/>
                </a:lnTo>
                <a:lnTo>
                  <a:pt x="14044" y="12408"/>
                </a:lnTo>
                <a:lnTo>
                  <a:pt x="13678" y="12115"/>
                </a:lnTo>
                <a:lnTo>
                  <a:pt x="13287" y="11846"/>
                </a:lnTo>
                <a:lnTo>
                  <a:pt x="12847" y="11626"/>
                </a:lnTo>
                <a:lnTo>
                  <a:pt x="12359" y="11406"/>
                </a:lnTo>
                <a:lnTo>
                  <a:pt x="11846" y="11235"/>
                </a:lnTo>
                <a:lnTo>
                  <a:pt x="11284" y="11064"/>
                </a:lnTo>
                <a:lnTo>
                  <a:pt x="10698" y="10942"/>
                </a:lnTo>
                <a:lnTo>
                  <a:pt x="10063" y="10820"/>
                </a:lnTo>
                <a:lnTo>
                  <a:pt x="9428" y="10747"/>
                </a:lnTo>
                <a:lnTo>
                  <a:pt x="9110" y="10722"/>
                </a:lnTo>
                <a:lnTo>
                  <a:pt x="9110" y="9623"/>
                </a:lnTo>
                <a:lnTo>
                  <a:pt x="9428" y="9404"/>
                </a:lnTo>
                <a:lnTo>
                  <a:pt x="9745" y="9159"/>
                </a:lnTo>
                <a:lnTo>
                  <a:pt x="10039" y="8891"/>
                </a:lnTo>
                <a:lnTo>
                  <a:pt x="10332" y="8598"/>
                </a:lnTo>
                <a:lnTo>
                  <a:pt x="10576" y="8256"/>
                </a:lnTo>
                <a:lnTo>
                  <a:pt x="10796" y="7889"/>
                </a:lnTo>
                <a:lnTo>
                  <a:pt x="11015" y="7523"/>
                </a:lnTo>
                <a:lnTo>
                  <a:pt x="11186" y="7108"/>
                </a:lnTo>
                <a:lnTo>
                  <a:pt x="11260" y="7132"/>
                </a:lnTo>
                <a:lnTo>
                  <a:pt x="11406" y="7132"/>
                </a:lnTo>
                <a:lnTo>
                  <a:pt x="11528" y="7059"/>
                </a:lnTo>
                <a:lnTo>
                  <a:pt x="11650" y="6961"/>
                </a:lnTo>
                <a:lnTo>
                  <a:pt x="11748" y="6790"/>
                </a:lnTo>
                <a:lnTo>
                  <a:pt x="11846" y="6619"/>
                </a:lnTo>
                <a:lnTo>
                  <a:pt x="11944" y="6400"/>
                </a:lnTo>
                <a:lnTo>
                  <a:pt x="11992" y="6155"/>
                </a:lnTo>
                <a:lnTo>
                  <a:pt x="12041" y="5887"/>
                </a:lnTo>
                <a:lnTo>
                  <a:pt x="12066" y="5642"/>
                </a:lnTo>
                <a:lnTo>
                  <a:pt x="12041" y="5398"/>
                </a:lnTo>
                <a:lnTo>
                  <a:pt x="12017" y="5203"/>
                </a:lnTo>
                <a:lnTo>
                  <a:pt x="11968" y="5007"/>
                </a:lnTo>
                <a:lnTo>
                  <a:pt x="11919" y="4836"/>
                </a:lnTo>
                <a:lnTo>
                  <a:pt x="11846" y="4690"/>
                </a:lnTo>
                <a:lnTo>
                  <a:pt x="11748" y="4592"/>
                </a:lnTo>
                <a:lnTo>
                  <a:pt x="11626" y="4519"/>
                </a:lnTo>
                <a:lnTo>
                  <a:pt x="11699" y="4153"/>
                </a:lnTo>
                <a:lnTo>
                  <a:pt x="11724" y="3811"/>
                </a:lnTo>
                <a:lnTo>
                  <a:pt x="11724" y="3493"/>
                </a:lnTo>
                <a:lnTo>
                  <a:pt x="11724" y="3200"/>
                </a:lnTo>
                <a:lnTo>
                  <a:pt x="11699" y="2907"/>
                </a:lnTo>
                <a:lnTo>
                  <a:pt x="11650" y="2638"/>
                </a:lnTo>
                <a:lnTo>
                  <a:pt x="11577" y="2394"/>
                </a:lnTo>
                <a:lnTo>
                  <a:pt x="11504" y="2150"/>
                </a:lnTo>
                <a:lnTo>
                  <a:pt x="11406" y="1930"/>
                </a:lnTo>
                <a:lnTo>
                  <a:pt x="11309" y="1710"/>
                </a:lnTo>
                <a:lnTo>
                  <a:pt x="11186" y="1515"/>
                </a:lnTo>
                <a:lnTo>
                  <a:pt x="11040" y="1344"/>
                </a:lnTo>
                <a:lnTo>
                  <a:pt x="10893" y="1173"/>
                </a:lnTo>
                <a:lnTo>
                  <a:pt x="10747" y="1026"/>
                </a:lnTo>
                <a:lnTo>
                  <a:pt x="10429" y="758"/>
                </a:lnTo>
                <a:lnTo>
                  <a:pt x="10063" y="562"/>
                </a:lnTo>
                <a:lnTo>
                  <a:pt x="9697" y="367"/>
                </a:lnTo>
                <a:lnTo>
                  <a:pt x="9330" y="245"/>
                </a:lnTo>
                <a:lnTo>
                  <a:pt x="8964" y="147"/>
                </a:lnTo>
                <a:lnTo>
                  <a:pt x="8598" y="74"/>
                </a:lnTo>
                <a:lnTo>
                  <a:pt x="8256" y="25"/>
                </a:lnTo>
                <a:lnTo>
                  <a:pt x="7938" y="1"/>
                </a:lnTo>
                <a:close/>
              </a:path>
            </a:pathLst>
          </a:custGeom>
          <a:solidFill>
            <a:schemeClr val="bg1"/>
          </a:solidFill>
          <a:ln>
            <a:noFill/>
          </a:ln>
        </p:spPr>
        <p:txBody>
          <a:bodyPr lIns="91425" tIns="91425" rIns="91425" bIns="91425" anchor="ctr" anchorCtr="0">
            <a:noAutofit/>
          </a:bodyPr>
          <a:lstStyle/>
          <a:p>
            <a:pPr lvl="0">
              <a:spcBef>
                <a:spcPts val="0"/>
              </a:spcBef>
              <a:buNone/>
            </a:pPr>
            <a:endParaRPr>
              <a:solidFill>
                <a:srgbClr val="434343"/>
              </a:solidFill>
            </a:endParaRPr>
          </a:p>
        </p:txBody>
      </p:sp>
      <p:grpSp>
        <p:nvGrpSpPr>
          <p:cNvPr id="75" name="Shape 486">
            <a:extLst>
              <a:ext uri="{FF2B5EF4-FFF2-40B4-BE49-F238E27FC236}">
                <a16:creationId xmlns:a16="http://schemas.microsoft.com/office/drawing/2014/main" id="{DC9F89B3-7F0C-44FC-BB87-437B5240BEA4}"/>
              </a:ext>
            </a:extLst>
          </p:cNvPr>
          <p:cNvGrpSpPr/>
          <p:nvPr/>
        </p:nvGrpSpPr>
        <p:grpSpPr>
          <a:xfrm>
            <a:off x="3272938" y="4708441"/>
            <a:ext cx="274865" cy="448083"/>
            <a:chOff x="6730350" y="2315900"/>
            <a:chExt cx="257700" cy="420100"/>
          </a:xfrm>
          <a:solidFill>
            <a:schemeClr val="bg1"/>
          </a:solidFill>
        </p:grpSpPr>
        <p:sp>
          <p:nvSpPr>
            <p:cNvPr id="76" name="Shape 487">
              <a:extLst>
                <a:ext uri="{FF2B5EF4-FFF2-40B4-BE49-F238E27FC236}">
                  <a16:creationId xmlns:a16="http://schemas.microsoft.com/office/drawing/2014/main" id="{A31A36B2-DC96-4852-8CF7-6563F8023C69}"/>
                </a:ext>
              </a:extLst>
            </p:cNvPr>
            <p:cNvSpPr/>
            <p:nvPr/>
          </p:nvSpPr>
          <p:spPr>
            <a:xfrm>
              <a:off x="6807900" y="2671250"/>
              <a:ext cx="102600" cy="22625"/>
            </a:xfrm>
            <a:custGeom>
              <a:avLst/>
              <a:gdLst/>
              <a:ahLst/>
              <a:cxnLst/>
              <a:rect l="0" t="0" r="0" b="0"/>
              <a:pathLst>
                <a:path w="4104" h="905" extrusionOk="0">
                  <a:moveTo>
                    <a:pt x="1" y="1"/>
                  </a:moveTo>
                  <a:lnTo>
                    <a:pt x="1" y="905"/>
                  </a:lnTo>
                  <a:lnTo>
                    <a:pt x="4104" y="905"/>
                  </a:lnTo>
                  <a:lnTo>
                    <a:pt x="4104"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77" name="Shape 488">
              <a:extLst>
                <a:ext uri="{FF2B5EF4-FFF2-40B4-BE49-F238E27FC236}">
                  <a16:creationId xmlns:a16="http://schemas.microsoft.com/office/drawing/2014/main" id="{D256F547-DA72-4705-87ED-DBA7D94E85AD}"/>
                </a:ext>
              </a:extLst>
            </p:cNvPr>
            <p:cNvSpPr/>
            <p:nvPr/>
          </p:nvSpPr>
          <p:spPr>
            <a:xfrm>
              <a:off x="6807900" y="2636450"/>
              <a:ext cx="102600" cy="22625"/>
            </a:xfrm>
            <a:custGeom>
              <a:avLst/>
              <a:gdLst/>
              <a:ahLst/>
              <a:cxnLst/>
              <a:rect l="0" t="0" r="0" b="0"/>
              <a:pathLst>
                <a:path w="4104" h="905" extrusionOk="0">
                  <a:moveTo>
                    <a:pt x="1" y="1"/>
                  </a:moveTo>
                  <a:lnTo>
                    <a:pt x="1" y="905"/>
                  </a:lnTo>
                  <a:lnTo>
                    <a:pt x="4104" y="905"/>
                  </a:lnTo>
                  <a:lnTo>
                    <a:pt x="4104"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78" name="Shape 489">
              <a:extLst>
                <a:ext uri="{FF2B5EF4-FFF2-40B4-BE49-F238E27FC236}">
                  <a16:creationId xmlns:a16="http://schemas.microsoft.com/office/drawing/2014/main" id="{6A5D2922-3AA0-4F9B-8ECB-5227E014789E}"/>
                </a:ext>
              </a:extLst>
            </p:cNvPr>
            <p:cNvSpPr/>
            <p:nvPr/>
          </p:nvSpPr>
          <p:spPr>
            <a:xfrm>
              <a:off x="6807900" y="2706075"/>
              <a:ext cx="102600" cy="29925"/>
            </a:xfrm>
            <a:custGeom>
              <a:avLst/>
              <a:gdLst/>
              <a:ahLst/>
              <a:cxnLst/>
              <a:rect l="0" t="0" r="0" b="0"/>
              <a:pathLst>
                <a:path w="4104" h="1197" extrusionOk="0">
                  <a:moveTo>
                    <a:pt x="1" y="0"/>
                  </a:moveTo>
                  <a:lnTo>
                    <a:pt x="1" y="171"/>
                  </a:lnTo>
                  <a:lnTo>
                    <a:pt x="25" y="318"/>
                  </a:lnTo>
                  <a:lnTo>
                    <a:pt x="98" y="464"/>
                  </a:lnTo>
                  <a:lnTo>
                    <a:pt x="196" y="586"/>
                  </a:lnTo>
                  <a:lnTo>
                    <a:pt x="343" y="660"/>
                  </a:lnTo>
                  <a:lnTo>
                    <a:pt x="1881" y="1172"/>
                  </a:lnTo>
                  <a:lnTo>
                    <a:pt x="2052" y="1197"/>
                  </a:lnTo>
                  <a:lnTo>
                    <a:pt x="2223" y="1172"/>
                  </a:lnTo>
                  <a:lnTo>
                    <a:pt x="3762" y="660"/>
                  </a:lnTo>
                  <a:lnTo>
                    <a:pt x="3908" y="586"/>
                  </a:lnTo>
                  <a:lnTo>
                    <a:pt x="4006" y="464"/>
                  </a:lnTo>
                  <a:lnTo>
                    <a:pt x="4079" y="318"/>
                  </a:lnTo>
                  <a:lnTo>
                    <a:pt x="4104" y="171"/>
                  </a:lnTo>
                  <a:lnTo>
                    <a:pt x="4104"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79" name="Shape 490">
              <a:extLst>
                <a:ext uri="{FF2B5EF4-FFF2-40B4-BE49-F238E27FC236}">
                  <a16:creationId xmlns:a16="http://schemas.microsoft.com/office/drawing/2014/main" id="{09A80F76-3396-44A0-9FF3-BC6F31D5AE81}"/>
                </a:ext>
              </a:extLst>
            </p:cNvPr>
            <p:cNvSpPr/>
            <p:nvPr/>
          </p:nvSpPr>
          <p:spPr>
            <a:xfrm>
              <a:off x="6811575" y="2463675"/>
              <a:ext cx="95275" cy="160600"/>
            </a:xfrm>
            <a:custGeom>
              <a:avLst/>
              <a:gdLst/>
              <a:ahLst/>
              <a:cxnLst/>
              <a:rect l="0" t="0" r="0" b="0"/>
              <a:pathLst>
                <a:path w="3811" h="6424" extrusionOk="0">
                  <a:moveTo>
                    <a:pt x="1905" y="0"/>
                  </a:moveTo>
                  <a:lnTo>
                    <a:pt x="928" y="831"/>
                  </a:lnTo>
                  <a:lnTo>
                    <a:pt x="855" y="879"/>
                  </a:lnTo>
                  <a:lnTo>
                    <a:pt x="782" y="904"/>
                  </a:lnTo>
                  <a:lnTo>
                    <a:pt x="684" y="879"/>
                  </a:lnTo>
                  <a:lnTo>
                    <a:pt x="611" y="831"/>
                  </a:lnTo>
                  <a:lnTo>
                    <a:pt x="0" y="318"/>
                  </a:lnTo>
                  <a:lnTo>
                    <a:pt x="1319" y="6423"/>
                  </a:lnTo>
                  <a:lnTo>
                    <a:pt x="2491" y="6423"/>
                  </a:lnTo>
                  <a:lnTo>
                    <a:pt x="3810" y="318"/>
                  </a:lnTo>
                  <a:lnTo>
                    <a:pt x="3200" y="831"/>
                  </a:lnTo>
                  <a:lnTo>
                    <a:pt x="3126" y="879"/>
                  </a:lnTo>
                  <a:lnTo>
                    <a:pt x="3029" y="904"/>
                  </a:lnTo>
                  <a:lnTo>
                    <a:pt x="2955" y="879"/>
                  </a:lnTo>
                  <a:lnTo>
                    <a:pt x="2882" y="831"/>
                  </a:lnTo>
                  <a:lnTo>
                    <a:pt x="1905"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80" name="Shape 491">
              <a:extLst>
                <a:ext uri="{FF2B5EF4-FFF2-40B4-BE49-F238E27FC236}">
                  <a16:creationId xmlns:a16="http://schemas.microsoft.com/office/drawing/2014/main" id="{D2B22B0A-42D5-42E0-B81E-C820EC0A9B22}"/>
                </a:ext>
              </a:extLst>
            </p:cNvPr>
            <p:cNvSpPr/>
            <p:nvPr/>
          </p:nvSpPr>
          <p:spPr>
            <a:xfrm>
              <a:off x="6730350" y="2315900"/>
              <a:ext cx="257700" cy="308375"/>
            </a:xfrm>
            <a:custGeom>
              <a:avLst/>
              <a:gdLst/>
              <a:ahLst/>
              <a:cxnLst/>
              <a:rect l="0" t="0" r="0" b="0"/>
              <a:pathLst>
                <a:path w="10308" h="12335" extrusionOk="0">
                  <a:moveTo>
                    <a:pt x="5154" y="1"/>
                  </a:moveTo>
                  <a:lnTo>
                    <a:pt x="4617" y="25"/>
                  </a:lnTo>
                  <a:lnTo>
                    <a:pt x="4128" y="98"/>
                  </a:lnTo>
                  <a:lnTo>
                    <a:pt x="3615" y="245"/>
                  </a:lnTo>
                  <a:lnTo>
                    <a:pt x="3151" y="416"/>
                  </a:lnTo>
                  <a:lnTo>
                    <a:pt x="2712" y="636"/>
                  </a:lnTo>
                  <a:lnTo>
                    <a:pt x="2272" y="880"/>
                  </a:lnTo>
                  <a:lnTo>
                    <a:pt x="1881" y="1173"/>
                  </a:lnTo>
                  <a:lnTo>
                    <a:pt x="1515" y="1515"/>
                  </a:lnTo>
                  <a:lnTo>
                    <a:pt x="1198" y="1881"/>
                  </a:lnTo>
                  <a:lnTo>
                    <a:pt x="880" y="2272"/>
                  </a:lnTo>
                  <a:lnTo>
                    <a:pt x="636" y="2687"/>
                  </a:lnTo>
                  <a:lnTo>
                    <a:pt x="416" y="3151"/>
                  </a:lnTo>
                  <a:lnTo>
                    <a:pt x="245" y="3615"/>
                  </a:lnTo>
                  <a:lnTo>
                    <a:pt x="123" y="4104"/>
                  </a:lnTo>
                  <a:lnTo>
                    <a:pt x="50" y="4617"/>
                  </a:lnTo>
                  <a:lnTo>
                    <a:pt x="1" y="5154"/>
                  </a:lnTo>
                  <a:lnTo>
                    <a:pt x="25" y="5423"/>
                  </a:lnTo>
                  <a:lnTo>
                    <a:pt x="50" y="5691"/>
                  </a:lnTo>
                  <a:lnTo>
                    <a:pt x="123" y="6204"/>
                  </a:lnTo>
                  <a:lnTo>
                    <a:pt x="245" y="6693"/>
                  </a:lnTo>
                  <a:lnTo>
                    <a:pt x="416" y="7132"/>
                  </a:lnTo>
                  <a:lnTo>
                    <a:pt x="636" y="7572"/>
                  </a:lnTo>
                  <a:lnTo>
                    <a:pt x="856" y="7963"/>
                  </a:lnTo>
                  <a:lnTo>
                    <a:pt x="1100" y="8353"/>
                  </a:lnTo>
                  <a:lnTo>
                    <a:pt x="1369" y="8744"/>
                  </a:lnTo>
                  <a:lnTo>
                    <a:pt x="1906" y="9526"/>
                  </a:lnTo>
                  <a:lnTo>
                    <a:pt x="2150" y="9941"/>
                  </a:lnTo>
                  <a:lnTo>
                    <a:pt x="2394" y="10356"/>
                  </a:lnTo>
                  <a:lnTo>
                    <a:pt x="2614" y="10796"/>
                  </a:lnTo>
                  <a:lnTo>
                    <a:pt x="2810" y="11284"/>
                  </a:lnTo>
                  <a:lnTo>
                    <a:pt x="2980" y="11797"/>
                  </a:lnTo>
                  <a:lnTo>
                    <a:pt x="3103" y="12334"/>
                  </a:lnTo>
                  <a:lnTo>
                    <a:pt x="4079" y="12334"/>
                  </a:lnTo>
                  <a:lnTo>
                    <a:pt x="3249" y="8500"/>
                  </a:lnTo>
                  <a:lnTo>
                    <a:pt x="2663" y="5642"/>
                  </a:lnTo>
                  <a:lnTo>
                    <a:pt x="2663" y="5520"/>
                  </a:lnTo>
                  <a:lnTo>
                    <a:pt x="2712" y="5423"/>
                  </a:lnTo>
                  <a:lnTo>
                    <a:pt x="2785" y="5374"/>
                  </a:lnTo>
                  <a:lnTo>
                    <a:pt x="2883" y="5349"/>
                  </a:lnTo>
                  <a:lnTo>
                    <a:pt x="2956" y="5349"/>
                  </a:lnTo>
                  <a:lnTo>
                    <a:pt x="3054" y="5398"/>
                  </a:lnTo>
                  <a:lnTo>
                    <a:pt x="4031" y="6253"/>
                  </a:lnTo>
                  <a:lnTo>
                    <a:pt x="4983" y="5398"/>
                  </a:lnTo>
                  <a:lnTo>
                    <a:pt x="5081" y="5349"/>
                  </a:lnTo>
                  <a:lnTo>
                    <a:pt x="5227" y="5349"/>
                  </a:lnTo>
                  <a:lnTo>
                    <a:pt x="5325" y="5398"/>
                  </a:lnTo>
                  <a:lnTo>
                    <a:pt x="6278" y="6253"/>
                  </a:lnTo>
                  <a:lnTo>
                    <a:pt x="7254" y="5398"/>
                  </a:lnTo>
                  <a:lnTo>
                    <a:pt x="7352" y="5349"/>
                  </a:lnTo>
                  <a:lnTo>
                    <a:pt x="7425" y="5349"/>
                  </a:lnTo>
                  <a:lnTo>
                    <a:pt x="7523" y="5374"/>
                  </a:lnTo>
                  <a:lnTo>
                    <a:pt x="7596" y="5423"/>
                  </a:lnTo>
                  <a:lnTo>
                    <a:pt x="7645" y="5520"/>
                  </a:lnTo>
                  <a:lnTo>
                    <a:pt x="7645" y="5642"/>
                  </a:lnTo>
                  <a:lnTo>
                    <a:pt x="7059" y="8500"/>
                  </a:lnTo>
                  <a:lnTo>
                    <a:pt x="6229" y="12334"/>
                  </a:lnTo>
                  <a:lnTo>
                    <a:pt x="7206" y="12334"/>
                  </a:lnTo>
                  <a:lnTo>
                    <a:pt x="7328" y="11797"/>
                  </a:lnTo>
                  <a:lnTo>
                    <a:pt x="7499" y="11284"/>
                  </a:lnTo>
                  <a:lnTo>
                    <a:pt x="7694" y="10796"/>
                  </a:lnTo>
                  <a:lnTo>
                    <a:pt x="7914" y="10356"/>
                  </a:lnTo>
                  <a:lnTo>
                    <a:pt x="8158" y="9941"/>
                  </a:lnTo>
                  <a:lnTo>
                    <a:pt x="8402" y="9526"/>
                  </a:lnTo>
                  <a:lnTo>
                    <a:pt x="8940" y="8744"/>
                  </a:lnTo>
                  <a:lnTo>
                    <a:pt x="9208" y="8353"/>
                  </a:lnTo>
                  <a:lnTo>
                    <a:pt x="9453" y="7963"/>
                  </a:lnTo>
                  <a:lnTo>
                    <a:pt x="9672" y="7572"/>
                  </a:lnTo>
                  <a:lnTo>
                    <a:pt x="9892" y="7132"/>
                  </a:lnTo>
                  <a:lnTo>
                    <a:pt x="10063" y="6693"/>
                  </a:lnTo>
                  <a:lnTo>
                    <a:pt x="10185" y="6204"/>
                  </a:lnTo>
                  <a:lnTo>
                    <a:pt x="10259" y="5691"/>
                  </a:lnTo>
                  <a:lnTo>
                    <a:pt x="10283" y="5423"/>
                  </a:lnTo>
                  <a:lnTo>
                    <a:pt x="10307" y="5154"/>
                  </a:lnTo>
                  <a:lnTo>
                    <a:pt x="10259" y="4617"/>
                  </a:lnTo>
                  <a:lnTo>
                    <a:pt x="10185" y="4104"/>
                  </a:lnTo>
                  <a:lnTo>
                    <a:pt x="10063" y="3615"/>
                  </a:lnTo>
                  <a:lnTo>
                    <a:pt x="9892" y="3151"/>
                  </a:lnTo>
                  <a:lnTo>
                    <a:pt x="9672" y="2687"/>
                  </a:lnTo>
                  <a:lnTo>
                    <a:pt x="9428" y="2272"/>
                  </a:lnTo>
                  <a:lnTo>
                    <a:pt x="9111" y="1881"/>
                  </a:lnTo>
                  <a:lnTo>
                    <a:pt x="8793" y="1515"/>
                  </a:lnTo>
                  <a:lnTo>
                    <a:pt x="8427" y="1173"/>
                  </a:lnTo>
                  <a:lnTo>
                    <a:pt x="8036" y="880"/>
                  </a:lnTo>
                  <a:lnTo>
                    <a:pt x="7596" y="636"/>
                  </a:lnTo>
                  <a:lnTo>
                    <a:pt x="7157" y="416"/>
                  </a:lnTo>
                  <a:lnTo>
                    <a:pt x="6693" y="245"/>
                  </a:lnTo>
                  <a:lnTo>
                    <a:pt x="6180" y="98"/>
                  </a:lnTo>
                  <a:lnTo>
                    <a:pt x="5691" y="25"/>
                  </a:lnTo>
                  <a:lnTo>
                    <a:pt x="5154"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81" name="Shape 538">
            <a:extLst>
              <a:ext uri="{FF2B5EF4-FFF2-40B4-BE49-F238E27FC236}">
                <a16:creationId xmlns:a16="http://schemas.microsoft.com/office/drawing/2014/main" id="{DBC9C3D5-F147-42A0-BFC5-48D01DC6FABF}"/>
              </a:ext>
            </a:extLst>
          </p:cNvPr>
          <p:cNvGrpSpPr/>
          <p:nvPr/>
        </p:nvGrpSpPr>
        <p:grpSpPr>
          <a:xfrm>
            <a:off x="8563103" y="5517707"/>
            <a:ext cx="483228" cy="354301"/>
            <a:chOff x="4610450" y="3703750"/>
            <a:chExt cx="453050" cy="332175"/>
          </a:xfrm>
          <a:solidFill>
            <a:schemeClr val="bg1"/>
          </a:solidFill>
        </p:grpSpPr>
        <p:sp>
          <p:nvSpPr>
            <p:cNvPr id="82" name="Shape 539">
              <a:extLst>
                <a:ext uri="{FF2B5EF4-FFF2-40B4-BE49-F238E27FC236}">
                  <a16:creationId xmlns:a16="http://schemas.microsoft.com/office/drawing/2014/main" id="{729EF86C-8214-4E03-A198-832441F84CA0}"/>
                </a:ext>
              </a:extLst>
            </p:cNvPr>
            <p:cNvSpPr/>
            <p:nvPr/>
          </p:nvSpPr>
          <p:spPr>
            <a:xfrm>
              <a:off x="4610450" y="3703750"/>
              <a:ext cx="453050" cy="332175"/>
            </a:xfrm>
            <a:custGeom>
              <a:avLst/>
              <a:gdLst/>
              <a:ahLst/>
              <a:cxnLst/>
              <a:rect l="0" t="0" r="0" b="0"/>
              <a:pathLst>
                <a:path w="18122" h="13287" extrusionOk="0">
                  <a:moveTo>
                    <a:pt x="366" y="0"/>
                  </a:moveTo>
                  <a:lnTo>
                    <a:pt x="293" y="49"/>
                  </a:lnTo>
                  <a:lnTo>
                    <a:pt x="195" y="74"/>
                  </a:lnTo>
                  <a:lnTo>
                    <a:pt x="122" y="147"/>
                  </a:lnTo>
                  <a:lnTo>
                    <a:pt x="73" y="220"/>
                  </a:lnTo>
                  <a:lnTo>
                    <a:pt x="25" y="293"/>
                  </a:lnTo>
                  <a:lnTo>
                    <a:pt x="0" y="391"/>
                  </a:lnTo>
                  <a:lnTo>
                    <a:pt x="0" y="489"/>
                  </a:lnTo>
                  <a:lnTo>
                    <a:pt x="0" y="12798"/>
                  </a:lnTo>
                  <a:lnTo>
                    <a:pt x="0" y="12896"/>
                  </a:lnTo>
                  <a:lnTo>
                    <a:pt x="25" y="12993"/>
                  </a:lnTo>
                  <a:lnTo>
                    <a:pt x="73" y="13067"/>
                  </a:lnTo>
                  <a:lnTo>
                    <a:pt x="122" y="13140"/>
                  </a:lnTo>
                  <a:lnTo>
                    <a:pt x="195" y="13213"/>
                  </a:lnTo>
                  <a:lnTo>
                    <a:pt x="293" y="13238"/>
                  </a:lnTo>
                  <a:lnTo>
                    <a:pt x="366" y="13287"/>
                  </a:lnTo>
                  <a:lnTo>
                    <a:pt x="17756" y="13287"/>
                  </a:lnTo>
                  <a:lnTo>
                    <a:pt x="17829" y="13238"/>
                  </a:lnTo>
                  <a:lnTo>
                    <a:pt x="17927" y="13213"/>
                  </a:lnTo>
                  <a:lnTo>
                    <a:pt x="18000" y="13140"/>
                  </a:lnTo>
                  <a:lnTo>
                    <a:pt x="18049" y="13067"/>
                  </a:lnTo>
                  <a:lnTo>
                    <a:pt x="18098" y="12993"/>
                  </a:lnTo>
                  <a:lnTo>
                    <a:pt x="18122" y="12896"/>
                  </a:lnTo>
                  <a:lnTo>
                    <a:pt x="18122" y="12798"/>
                  </a:lnTo>
                  <a:lnTo>
                    <a:pt x="18122" y="12700"/>
                  </a:lnTo>
                  <a:lnTo>
                    <a:pt x="18098" y="12603"/>
                  </a:lnTo>
                  <a:lnTo>
                    <a:pt x="18049" y="12529"/>
                  </a:lnTo>
                  <a:lnTo>
                    <a:pt x="18000" y="12456"/>
                  </a:lnTo>
                  <a:lnTo>
                    <a:pt x="17927" y="12383"/>
                  </a:lnTo>
                  <a:lnTo>
                    <a:pt x="17829" y="12358"/>
                  </a:lnTo>
                  <a:lnTo>
                    <a:pt x="17756" y="12310"/>
                  </a:lnTo>
                  <a:lnTo>
                    <a:pt x="977" y="12310"/>
                  </a:lnTo>
                  <a:lnTo>
                    <a:pt x="977" y="489"/>
                  </a:lnTo>
                  <a:lnTo>
                    <a:pt x="953" y="391"/>
                  </a:lnTo>
                  <a:lnTo>
                    <a:pt x="928" y="293"/>
                  </a:lnTo>
                  <a:lnTo>
                    <a:pt x="879" y="220"/>
                  </a:lnTo>
                  <a:lnTo>
                    <a:pt x="830" y="147"/>
                  </a:lnTo>
                  <a:lnTo>
                    <a:pt x="757" y="74"/>
                  </a:lnTo>
                  <a:lnTo>
                    <a:pt x="660" y="49"/>
                  </a:lnTo>
                  <a:lnTo>
                    <a:pt x="586"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83" name="Shape 540">
              <a:extLst>
                <a:ext uri="{FF2B5EF4-FFF2-40B4-BE49-F238E27FC236}">
                  <a16:creationId xmlns:a16="http://schemas.microsoft.com/office/drawing/2014/main" id="{C5E29E48-AFEF-4903-9A53-7D5A304AD8DE}"/>
                </a:ext>
              </a:extLst>
            </p:cNvPr>
            <p:cNvSpPr/>
            <p:nvPr/>
          </p:nvSpPr>
          <p:spPr>
            <a:xfrm>
              <a:off x="4642200" y="3730000"/>
              <a:ext cx="389550" cy="249150"/>
            </a:xfrm>
            <a:custGeom>
              <a:avLst/>
              <a:gdLst/>
              <a:ahLst/>
              <a:cxnLst/>
              <a:rect l="0" t="0" r="0" b="0"/>
              <a:pathLst>
                <a:path w="15582" h="9966" extrusionOk="0">
                  <a:moveTo>
                    <a:pt x="14752" y="1"/>
                  </a:moveTo>
                  <a:lnTo>
                    <a:pt x="14629" y="49"/>
                  </a:lnTo>
                  <a:lnTo>
                    <a:pt x="14507" y="98"/>
                  </a:lnTo>
                  <a:lnTo>
                    <a:pt x="14410" y="196"/>
                  </a:lnTo>
                  <a:lnTo>
                    <a:pt x="14336" y="294"/>
                  </a:lnTo>
                  <a:lnTo>
                    <a:pt x="14263" y="416"/>
                  </a:lnTo>
                  <a:lnTo>
                    <a:pt x="14239" y="538"/>
                  </a:lnTo>
                  <a:lnTo>
                    <a:pt x="14214" y="684"/>
                  </a:lnTo>
                  <a:lnTo>
                    <a:pt x="14239" y="831"/>
                  </a:lnTo>
                  <a:lnTo>
                    <a:pt x="14288" y="1002"/>
                  </a:lnTo>
                  <a:lnTo>
                    <a:pt x="11308" y="4372"/>
                  </a:lnTo>
                  <a:lnTo>
                    <a:pt x="11161" y="4323"/>
                  </a:lnTo>
                  <a:lnTo>
                    <a:pt x="11015" y="4299"/>
                  </a:lnTo>
                  <a:lnTo>
                    <a:pt x="10844" y="4323"/>
                  </a:lnTo>
                  <a:lnTo>
                    <a:pt x="10087" y="3005"/>
                  </a:lnTo>
                  <a:lnTo>
                    <a:pt x="10160" y="2907"/>
                  </a:lnTo>
                  <a:lnTo>
                    <a:pt x="10209" y="2809"/>
                  </a:lnTo>
                  <a:lnTo>
                    <a:pt x="10233" y="2687"/>
                  </a:lnTo>
                  <a:lnTo>
                    <a:pt x="10233" y="2565"/>
                  </a:lnTo>
                  <a:lnTo>
                    <a:pt x="10233" y="2418"/>
                  </a:lnTo>
                  <a:lnTo>
                    <a:pt x="10184" y="2296"/>
                  </a:lnTo>
                  <a:lnTo>
                    <a:pt x="10136" y="2174"/>
                  </a:lnTo>
                  <a:lnTo>
                    <a:pt x="10038" y="2077"/>
                  </a:lnTo>
                  <a:lnTo>
                    <a:pt x="9940" y="2003"/>
                  </a:lnTo>
                  <a:lnTo>
                    <a:pt x="9818" y="1930"/>
                  </a:lnTo>
                  <a:lnTo>
                    <a:pt x="9696" y="1906"/>
                  </a:lnTo>
                  <a:lnTo>
                    <a:pt x="9549" y="1881"/>
                  </a:lnTo>
                  <a:lnTo>
                    <a:pt x="9427" y="1906"/>
                  </a:lnTo>
                  <a:lnTo>
                    <a:pt x="9281" y="1930"/>
                  </a:lnTo>
                  <a:lnTo>
                    <a:pt x="9183" y="2003"/>
                  </a:lnTo>
                  <a:lnTo>
                    <a:pt x="9085" y="2077"/>
                  </a:lnTo>
                  <a:lnTo>
                    <a:pt x="8988" y="2174"/>
                  </a:lnTo>
                  <a:lnTo>
                    <a:pt x="8939" y="2296"/>
                  </a:lnTo>
                  <a:lnTo>
                    <a:pt x="8890" y="2418"/>
                  </a:lnTo>
                  <a:lnTo>
                    <a:pt x="8866" y="2565"/>
                  </a:lnTo>
                  <a:lnTo>
                    <a:pt x="8890" y="2663"/>
                  </a:lnTo>
                  <a:lnTo>
                    <a:pt x="8914" y="2785"/>
                  </a:lnTo>
                  <a:lnTo>
                    <a:pt x="8939" y="2883"/>
                  </a:lnTo>
                  <a:lnTo>
                    <a:pt x="8988" y="2956"/>
                  </a:lnTo>
                  <a:lnTo>
                    <a:pt x="6521" y="6668"/>
                  </a:lnTo>
                  <a:lnTo>
                    <a:pt x="6399" y="6644"/>
                  </a:lnTo>
                  <a:lnTo>
                    <a:pt x="6130" y="6644"/>
                  </a:lnTo>
                  <a:lnTo>
                    <a:pt x="5959" y="6717"/>
                  </a:lnTo>
                  <a:lnTo>
                    <a:pt x="4714" y="5398"/>
                  </a:lnTo>
                  <a:lnTo>
                    <a:pt x="4763" y="5252"/>
                  </a:lnTo>
                  <a:lnTo>
                    <a:pt x="4763" y="5105"/>
                  </a:lnTo>
                  <a:lnTo>
                    <a:pt x="4763" y="4958"/>
                  </a:lnTo>
                  <a:lnTo>
                    <a:pt x="4714" y="4836"/>
                  </a:lnTo>
                  <a:lnTo>
                    <a:pt x="4665" y="4714"/>
                  </a:lnTo>
                  <a:lnTo>
                    <a:pt x="4567" y="4617"/>
                  </a:lnTo>
                  <a:lnTo>
                    <a:pt x="4470" y="4543"/>
                  </a:lnTo>
                  <a:lnTo>
                    <a:pt x="4347" y="4470"/>
                  </a:lnTo>
                  <a:lnTo>
                    <a:pt x="4225" y="4446"/>
                  </a:lnTo>
                  <a:lnTo>
                    <a:pt x="4079" y="4421"/>
                  </a:lnTo>
                  <a:lnTo>
                    <a:pt x="3957" y="4446"/>
                  </a:lnTo>
                  <a:lnTo>
                    <a:pt x="3810" y="4470"/>
                  </a:lnTo>
                  <a:lnTo>
                    <a:pt x="3712" y="4543"/>
                  </a:lnTo>
                  <a:lnTo>
                    <a:pt x="3615" y="4617"/>
                  </a:lnTo>
                  <a:lnTo>
                    <a:pt x="3517" y="4714"/>
                  </a:lnTo>
                  <a:lnTo>
                    <a:pt x="3468" y="4836"/>
                  </a:lnTo>
                  <a:lnTo>
                    <a:pt x="3419" y="4958"/>
                  </a:lnTo>
                  <a:lnTo>
                    <a:pt x="3395" y="5105"/>
                  </a:lnTo>
                  <a:lnTo>
                    <a:pt x="3419" y="5276"/>
                  </a:lnTo>
                  <a:lnTo>
                    <a:pt x="3493" y="5447"/>
                  </a:lnTo>
                  <a:lnTo>
                    <a:pt x="49" y="9574"/>
                  </a:lnTo>
                  <a:lnTo>
                    <a:pt x="0" y="9648"/>
                  </a:lnTo>
                  <a:lnTo>
                    <a:pt x="0" y="9745"/>
                  </a:lnTo>
                  <a:lnTo>
                    <a:pt x="25" y="9843"/>
                  </a:lnTo>
                  <a:lnTo>
                    <a:pt x="98" y="9916"/>
                  </a:lnTo>
                  <a:lnTo>
                    <a:pt x="171" y="9965"/>
                  </a:lnTo>
                  <a:lnTo>
                    <a:pt x="244" y="9965"/>
                  </a:lnTo>
                  <a:lnTo>
                    <a:pt x="342" y="9941"/>
                  </a:lnTo>
                  <a:lnTo>
                    <a:pt x="440" y="9892"/>
                  </a:lnTo>
                  <a:lnTo>
                    <a:pt x="3859" y="5740"/>
                  </a:lnTo>
                  <a:lnTo>
                    <a:pt x="3981" y="5789"/>
                  </a:lnTo>
                  <a:lnTo>
                    <a:pt x="4079" y="5789"/>
                  </a:lnTo>
                  <a:lnTo>
                    <a:pt x="4225" y="5764"/>
                  </a:lnTo>
                  <a:lnTo>
                    <a:pt x="4347" y="5740"/>
                  </a:lnTo>
                  <a:lnTo>
                    <a:pt x="5642" y="7083"/>
                  </a:lnTo>
                  <a:lnTo>
                    <a:pt x="5617" y="7205"/>
                  </a:lnTo>
                  <a:lnTo>
                    <a:pt x="5617" y="7328"/>
                  </a:lnTo>
                  <a:lnTo>
                    <a:pt x="5617" y="7450"/>
                  </a:lnTo>
                  <a:lnTo>
                    <a:pt x="5666" y="7572"/>
                  </a:lnTo>
                  <a:lnTo>
                    <a:pt x="5740" y="7694"/>
                  </a:lnTo>
                  <a:lnTo>
                    <a:pt x="5813" y="7792"/>
                  </a:lnTo>
                  <a:lnTo>
                    <a:pt x="5910" y="7889"/>
                  </a:lnTo>
                  <a:lnTo>
                    <a:pt x="6033" y="7938"/>
                  </a:lnTo>
                  <a:lnTo>
                    <a:pt x="6155" y="7987"/>
                  </a:lnTo>
                  <a:lnTo>
                    <a:pt x="6301" y="8011"/>
                  </a:lnTo>
                  <a:lnTo>
                    <a:pt x="6448" y="7987"/>
                  </a:lnTo>
                  <a:lnTo>
                    <a:pt x="6570" y="7938"/>
                  </a:lnTo>
                  <a:lnTo>
                    <a:pt x="6692" y="7889"/>
                  </a:lnTo>
                  <a:lnTo>
                    <a:pt x="6790" y="7792"/>
                  </a:lnTo>
                  <a:lnTo>
                    <a:pt x="6863" y="7694"/>
                  </a:lnTo>
                  <a:lnTo>
                    <a:pt x="6936" y="7572"/>
                  </a:lnTo>
                  <a:lnTo>
                    <a:pt x="6961" y="7450"/>
                  </a:lnTo>
                  <a:lnTo>
                    <a:pt x="6985" y="7328"/>
                  </a:lnTo>
                  <a:lnTo>
                    <a:pt x="6961" y="7132"/>
                  </a:lnTo>
                  <a:lnTo>
                    <a:pt x="6887" y="6986"/>
                  </a:lnTo>
                  <a:lnTo>
                    <a:pt x="9403" y="3224"/>
                  </a:lnTo>
                  <a:lnTo>
                    <a:pt x="9549" y="3249"/>
                  </a:lnTo>
                  <a:lnTo>
                    <a:pt x="9647" y="3249"/>
                  </a:lnTo>
                  <a:lnTo>
                    <a:pt x="10429" y="4617"/>
                  </a:lnTo>
                  <a:lnTo>
                    <a:pt x="10355" y="4788"/>
                  </a:lnTo>
                  <a:lnTo>
                    <a:pt x="10331" y="4885"/>
                  </a:lnTo>
                  <a:lnTo>
                    <a:pt x="10331" y="4983"/>
                  </a:lnTo>
                  <a:lnTo>
                    <a:pt x="10331" y="5129"/>
                  </a:lnTo>
                  <a:lnTo>
                    <a:pt x="10380" y="5252"/>
                  </a:lnTo>
                  <a:lnTo>
                    <a:pt x="10429" y="5374"/>
                  </a:lnTo>
                  <a:lnTo>
                    <a:pt x="10526" y="5471"/>
                  </a:lnTo>
                  <a:lnTo>
                    <a:pt x="10624" y="5569"/>
                  </a:lnTo>
                  <a:lnTo>
                    <a:pt x="10746" y="5618"/>
                  </a:lnTo>
                  <a:lnTo>
                    <a:pt x="10868" y="5667"/>
                  </a:lnTo>
                  <a:lnTo>
                    <a:pt x="11137" y="5667"/>
                  </a:lnTo>
                  <a:lnTo>
                    <a:pt x="11284" y="5618"/>
                  </a:lnTo>
                  <a:lnTo>
                    <a:pt x="11381" y="5569"/>
                  </a:lnTo>
                  <a:lnTo>
                    <a:pt x="11479" y="5471"/>
                  </a:lnTo>
                  <a:lnTo>
                    <a:pt x="11577" y="5374"/>
                  </a:lnTo>
                  <a:lnTo>
                    <a:pt x="11625" y="5252"/>
                  </a:lnTo>
                  <a:lnTo>
                    <a:pt x="11674" y="5129"/>
                  </a:lnTo>
                  <a:lnTo>
                    <a:pt x="11699" y="4983"/>
                  </a:lnTo>
                  <a:lnTo>
                    <a:pt x="11674" y="4861"/>
                  </a:lnTo>
                  <a:lnTo>
                    <a:pt x="11650" y="4739"/>
                  </a:lnTo>
                  <a:lnTo>
                    <a:pt x="14654" y="1319"/>
                  </a:lnTo>
                  <a:lnTo>
                    <a:pt x="14776" y="1344"/>
                  </a:lnTo>
                  <a:lnTo>
                    <a:pt x="14898" y="1368"/>
                  </a:lnTo>
                  <a:lnTo>
                    <a:pt x="15045" y="1344"/>
                  </a:lnTo>
                  <a:lnTo>
                    <a:pt x="15167" y="1295"/>
                  </a:lnTo>
                  <a:lnTo>
                    <a:pt x="15289" y="1246"/>
                  </a:lnTo>
                  <a:lnTo>
                    <a:pt x="15387" y="1148"/>
                  </a:lnTo>
                  <a:lnTo>
                    <a:pt x="15460" y="1051"/>
                  </a:lnTo>
                  <a:lnTo>
                    <a:pt x="15533" y="953"/>
                  </a:lnTo>
                  <a:lnTo>
                    <a:pt x="15558" y="807"/>
                  </a:lnTo>
                  <a:lnTo>
                    <a:pt x="15582" y="684"/>
                  </a:lnTo>
                  <a:lnTo>
                    <a:pt x="15558" y="538"/>
                  </a:lnTo>
                  <a:lnTo>
                    <a:pt x="15533" y="416"/>
                  </a:lnTo>
                  <a:lnTo>
                    <a:pt x="15460" y="294"/>
                  </a:lnTo>
                  <a:lnTo>
                    <a:pt x="15387" y="196"/>
                  </a:lnTo>
                  <a:lnTo>
                    <a:pt x="15289" y="98"/>
                  </a:lnTo>
                  <a:lnTo>
                    <a:pt x="15167" y="49"/>
                  </a:lnTo>
                  <a:lnTo>
                    <a:pt x="15045"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84" name="Shape 551">
            <a:extLst>
              <a:ext uri="{FF2B5EF4-FFF2-40B4-BE49-F238E27FC236}">
                <a16:creationId xmlns:a16="http://schemas.microsoft.com/office/drawing/2014/main" id="{7FBDBD29-0472-4D7F-99FB-7DE3710E9FE8}"/>
              </a:ext>
            </a:extLst>
          </p:cNvPr>
          <p:cNvGrpSpPr/>
          <p:nvPr/>
        </p:nvGrpSpPr>
        <p:grpSpPr>
          <a:xfrm>
            <a:off x="6192188" y="3057607"/>
            <a:ext cx="472829" cy="472856"/>
            <a:chOff x="570875" y="4322250"/>
            <a:chExt cx="443300" cy="443325"/>
          </a:xfrm>
          <a:solidFill>
            <a:schemeClr val="bg1"/>
          </a:solidFill>
        </p:grpSpPr>
        <p:sp>
          <p:nvSpPr>
            <p:cNvPr id="85" name="Shape 552">
              <a:extLst>
                <a:ext uri="{FF2B5EF4-FFF2-40B4-BE49-F238E27FC236}">
                  <a16:creationId xmlns:a16="http://schemas.microsoft.com/office/drawing/2014/main" id="{D53CE9B9-EA2E-4600-84D4-1E6BA46C108A}"/>
                </a:ext>
              </a:extLst>
            </p:cNvPr>
            <p:cNvSpPr/>
            <p:nvPr/>
          </p:nvSpPr>
          <p:spPr>
            <a:xfrm>
              <a:off x="570875" y="4322250"/>
              <a:ext cx="443300" cy="443325"/>
            </a:xfrm>
            <a:custGeom>
              <a:avLst/>
              <a:gdLst/>
              <a:ahLst/>
              <a:cxnLst/>
              <a:rect l="0" t="0" r="0" b="0"/>
              <a:pathLst>
                <a:path w="17732" h="17733" extrusionOk="0">
                  <a:moveTo>
                    <a:pt x="13091" y="2712"/>
                  </a:moveTo>
                  <a:lnTo>
                    <a:pt x="13286" y="2736"/>
                  </a:lnTo>
                  <a:lnTo>
                    <a:pt x="13506" y="2785"/>
                  </a:lnTo>
                  <a:lnTo>
                    <a:pt x="13702" y="2858"/>
                  </a:lnTo>
                  <a:lnTo>
                    <a:pt x="13873" y="2956"/>
                  </a:lnTo>
                  <a:lnTo>
                    <a:pt x="14068" y="3054"/>
                  </a:lnTo>
                  <a:lnTo>
                    <a:pt x="14239" y="3176"/>
                  </a:lnTo>
                  <a:lnTo>
                    <a:pt x="14410" y="3323"/>
                  </a:lnTo>
                  <a:lnTo>
                    <a:pt x="14556" y="3493"/>
                  </a:lnTo>
                  <a:lnTo>
                    <a:pt x="14679" y="3664"/>
                  </a:lnTo>
                  <a:lnTo>
                    <a:pt x="14776" y="3860"/>
                  </a:lnTo>
                  <a:lnTo>
                    <a:pt x="14874" y="4031"/>
                  </a:lnTo>
                  <a:lnTo>
                    <a:pt x="14947" y="4226"/>
                  </a:lnTo>
                  <a:lnTo>
                    <a:pt x="14996" y="4446"/>
                  </a:lnTo>
                  <a:lnTo>
                    <a:pt x="15021" y="4641"/>
                  </a:lnTo>
                  <a:lnTo>
                    <a:pt x="15021" y="4861"/>
                  </a:lnTo>
                  <a:lnTo>
                    <a:pt x="15021" y="5057"/>
                  </a:lnTo>
                  <a:lnTo>
                    <a:pt x="14996" y="5252"/>
                  </a:lnTo>
                  <a:lnTo>
                    <a:pt x="14947" y="5472"/>
                  </a:lnTo>
                  <a:lnTo>
                    <a:pt x="14874" y="5667"/>
                  </a:lnTo>
                  <a:lnTo>
                    <a:pt x="14776" y="5838"/>
                  </a:lnTo>
                  <a:lnTo>
                    <a:pt x="14679" y="6033"/>
                  </a:lnTo>
                  <a:lnTo>
                    <a:pt x="14556" y="6204"/>
                  </a:lnTo>
                  <a:lnTo>
                    <a:pt x="14410" y="6375"/>
                  </a:lnTo>
                  <a:lnTo>
                    <a:pt x="13433" y="7328"/>
                  </a:lnTo>
                  <a:lnTo>
                    <a:pt x="13311" y="7426"/>
                  </a:lnTo>
                  <a:lnTo>
                    <a:pt x="13189" y="7499"/>
                  </a:lnTo>
                  <a:lnTo>
                    <a:pt x="13042" y="7548"/>
                  </a:lnTo>
                  <a:lnTo>
                    <a:pt x="12871" y="7572"/>
                  </a:lnTo>
                  <a:lnTo>
                    <a:pt x="12725" y="7548"/>
                  </a:lnTo>
                  <a:lnTo>
                    <a:pt x="12578" y="7499"/>
                  </a:lnTo>
                  <a:lnTo>
                    <a:pt x="12456" y="7426"/>
                  </a:lnTo>
                  <a:lnTo>
                    <a:pt x="12334" y="7328"/>
                  </a:lnTo>
                  <a:lnTo>
                    <a:pt x="10405" y="5398"/>
                  </a:lnTo>
                  <a:lnTo>
                    <a:pt x="10307" y="5276"/>
                  </a:lnTo>
                  <a:lnTo>
                    <a:pt x="10234" y="5154"/>
                  </a:lnTo>
                  <a:lnTo>
                    <a:pt x="10185" y="5008"/>
                  </a:lnTo>
                  <a:lnTo>
                    <a:pt x="10160" y="4861"/>
                  </a:lnTo>
                  <a:lnTo>
                    <a:pt x="10185" y="4690"/>
                  </a:lnTo>
                  <a:lnTo>
                    <a:pt x="10234" y="4544"/>
                  </a:lnTo>
                  <a:lnTo>
                    <a:pt x="10307" y="4422"/>
                  </a:lnTo>
                  <a:lnTo>
                    <a:pt x="10405" y="4299"/>
                  </a:lnTo>
                  <a:lnTo>
                    <a:pt x="11357" y="3323"/>
                  </a:lnTo>
                  <a:lnTo>
                    <a:pt x="11528" y="3176"/>
                  </a:lnTo>
                  <a:lnTo>
                    <a:pt x="11699" y="3054"/>
                  </a:lnTo>
                  <a:lnTo>
                    <a:pt x="11894" y="2956"/>
                  </a:lnTo>
                  <a:lnTo>
                    <a:pt x="12065" y="2858"/>
                  </a:lnTo>
                  <a:lnTo>
                    <a:pt x="12261" y="2785"/>
                  </a:lnTo>
                  <a:lnTo>
                    <a:pt x="12481" y="2736"/>
                  </a:lnTo>
                  <a:lnTo>
                    <a:pt x="12676" y="2712"/>
                  </a:lnTo>
                  <a:close/>
                  <a:moveTo>
                    <a:pt x="8377" y="8867"/>
                  </a:moveTo>
                  <a:lnTo>
                    <a:pt x="8475" y="8891"/>
                  </a:lnTo>
                  <a:lnTo>
                    <a:pt x="8548" y="8915"/>
                  </a:lnTo>
                  <a:lnTo>
                    <a:pt x="8646" y="8964"/>
                  </a:lnTo>
                  <a:lnTo>
                    <a:pt x="8719" y="9013"/>
                  </a:lnTo>
                  <a:lnTo>
                    <a:pt x="8768" y="9086"/>
                  </a:lnTo>
                  <a:lnTo>
                    <a:pt x="8817" y="9184"/>
                  </a:lnTo>
                  <a:lnTo>
                    <a:pt x="8841" y="9257"/>
                  </a:lnTo>
                  <a:lnTo>
                    <a:pt x="8866" y="9355"/>
                  </a:lnTo>
                  <a:lnTo>
                    <a:pt x="8841" y="9453"/>
                  </a:lnTo>
                  <a:lnTo>
                    <a:pt x="8817" y="9550"/>
                  </a:lnTo>
                  <a:lnTo>
                    <a:pt x="8768" y="9624"/>
                  </a:lnTo>
                  <a:lnTo>
                    <a:pt x="8719" y="9697"/>
                  </a:lnTo>
                  <a:lnTo>
                    <a:pt x="6179" y="12237"/>
                  </a:lnTo>
                  <a:lnTo>
                    <a:pt x="6106" y="12310"/>
                  </a:lnTo>
                  <a:lnTo>
                    <a:pt x="6033" y="12359"/>
                  </a:lnTo>
                  <a:lnTo>
                    <a:pt x="5935" y="12383"/>
                  </a:lnTo>
                  <a:lnTo>
                    <a:pt x="5740" y="12383"/>
                  </a:lnTo>
                  <a:lnTo>
                    <a:pt x="5642" y="12359"/>
                  </a:lnTo>
                  <a:lnTo>
                    <a:pt x="5569" y="12310"/>
                  </a:lnTo>
                  <a:lnTo>
                    <a:pt x="5496" y="12237"/>
                  </a:lnTo>
                  <a:lnTo>
                    <a:pt x="5422" y="12164"/>
                  </a:lnTo>
                  <a:lnTo>
                    <a:pt x="5373" y="12090"/>
                  </a:lnTo>
                  <a:lnTo>
                    <a:pt x="5349" y="11993"/>
                  </a:lnTo>
                  <a:lnTo>
                    <a:pt x="5349" y="11895"/>
                  </a:lnTo>
                  <a:lnTo>
                    <a:pt x="5349" y="11797"/>
                  </a:lnTo>
                  <a:lnTo>
                    <a:pt x="5373" y="11700"/>
                  </a:lnTo>
                  <a:lnTo>
                    <a:pt x="5422" y="11626"/>
                  </a:lnTo>
                  <a:lnTo>
                    <a:pt x="5496" y="11553"/>
                  </a:lnTo>
                  <a:lnTo>
                    <a:pt x="8036" y="9013"/>
                  </a:lnTo>
                  <a:lnTo>
                    <a:pt x="8109" y="8964"/>
                  </a:lnTo>
                  <a:lnTo>
                    <a:pt x="8182" y="8915"/>
                  </a:lnTo>
                  <a:lnTo>
                    <a:pt x="8280" y="8891"/>
                  </a:lnTo>
                  <a:lnTo>
                    <a:pt x="8377" y="8867"/>
                  </a:lnTo>
                  <a:close/>
                  <a:moveTo>
                    <a:pt x="14825" y="1"/>
                  </a:moveTo>
                  <a:lnTo>
                    <a:pt x="14288" y="25"/>
                  </a:lnTo>
                  <a:lnTo>
                    <a:pt x="13751" y="50"/>
                  </a:lnTo>
                  <a:lnTo>
                    <a:pt x="13213" y="123"/>
                  </a:lnTo>
                  <a:lnTo>
                    <a:pt x="12676" y="245"/>
                  </a:lnTo>
                  <a:lnTo>
                    <a:pt x="12163" y="367"/>
                  </a:lnTo>
                  <a:lnTo>
                    <a:pt x="11675" y="538"/>
                  </a:lnTo>
                  <a:lnTo>
                    <a:pt x="11235" y="758"/>
                  </a:lnTo>
                  <a:lnTo>
                    <a:pt x="11015" y="856"/>
                  </a:lnTo>
                  <a:lnTo>
                    <a:pt x="10844" y="1002"/>
                  </a:lnTo>
                  <a:lnTo>
                    <a:pt x="10649" y="1124"/>
                  </a:lnTo>
                  <a:lnTo>
                    <a:pt x="10502" y="1271"/>
                  </a:lnTo>
                  <a:lnTo>
                    <a:pt x="5544" y="6229"/>
                  </a:lnTo>
                  <a:lnTo>
                    <a:pt x="391" y="6229"/>
                  </a:lnTo>
                  <a:lnTo>
                    <a:pt x="245" y="6253"/>
                  </a:lnTo>
                  <a:lnTo>
                    <a:pt x="147" y="6278"/>
                  </a:lnTo>
                  <a:lnTo>
                    <a:pt x="49" y="6327"/>
                  </a:lnTo>
                  <a:lnTo>
                    <a:pt x="0" y="6400"/>
                  </a:lnTo>
                  <a:lnTo>
                    <a:pt x="0" y="6473"/>
                  </a:lnTo>
                  <a:lnTo>
                    <a:pt x="25" y="6571"/>
                  </a:lnTo>
                  <a:lnTo>
                    <a:pt x="74" y="6668"/>
                  </a:lnTo>
                  <a:lnTo>
                    <a:pt x="171" y="6791"/>
                  </a:lnTo>
                  <a:lnTo>
                    <a:pt x="2589" y="9184"/>
                  </a:lnTo>
                  <a:lnTo>
                    <a:pt x="2272" y="9502"/>
                  </a:lnTo>
                  <a:lnTo>
                    <a:pt x="953" y="9746"/>
                  </a:lnTo>
                  <a:lnTo>
                    <a:pt x="806" y="9795"/>
                  </a:lnTo>
                  <a:lnTo>
                    <a:pt x="684" y="9843"/>
                  </a:lnTo>
                  <a:lnTo>
                    <a:pt x="611" y="9941"/>
                  </a:lnTo>
                  <a:lnTo>
                    <a:pt x="562" y="10014"/>
                  </a:lnTo>
                  <a:lnTo>
                    <a:pt x="562" y="10112"/>
                  </a:lnTo>
                  <a:lnTo>
                    <a:pt x="586" y="10234"/>
                  </a:lnTo>
                  <a:lnTo>
                    <a:pt x="635" y="10332"/>
                  </a:lnTo>
                  <a:lnTo>
                    <a:pt x="733" y="10454"/>
                  </a:lnTo>
                  <a:lnTo>
                    <a:pt x="7278" y="16999"/>
                  </a:lnTo>
                  <a:lnTo>
                    <a:pt x="7401" y="17097"/>
                  </a:lnTo>
                  <a:lnTo>
                    <a:pt x="7498" y="17146"/>
                  </a:lnTo>
                  <a:lnTo>
                    <a:pt x="7620" y="17170"/>
                  </a:lnTo>
                  <a:lnTo>
                    <a:pt x="7718" y="17170"/>
                  </a:lnTo>
                  <a:lnTo>
                    <a:pt x="7791" y="17122"/>
                  </a:lnTo>
                  <a:lnTo>
                    <a:pt x="7889" y="17048"/>
                  </a:lnTo>
                  <a:lnTo>
                    <a:pt x="7938" y="16926"/>
                  </a:lnTo>
                  <a:lnTo>
                    <a:pt x="7987" y="16780"/>
                  </a:lnTo>
                  <a:lnTo>
                    <a:pt x="8231" y="15461"/>
                  </a:lnTo>
                  <a:lnTo>
                    <a:pt x="8548" y="15143"/>
                  </a:lnTo>
                  <a:lnTo>
                    <a:pt x="10942" y="17561"/>
                  </a:lnTo>
                  <a:lnTo>
                    <a:pt x="11064" y="17659"/>
                  </a:lnTo>
                  <a:lnTo>
                    <a:pt x="11162" y="17708"/>
                  </a:lnTo>
                  <a:lnTo>
                    <a:pt x="11259" y="17732"/>
                  </a:lnTo>
                  <a:lnTo>
                    <a:pt x="11333" y="17732"/>
                  </a:lnTo>
                  <a:lnTo>
                    <a:pt x="11406" y="17683"/>
                  </a:lnTo>
                  <a:lnTo>
                    <a:pt x="11455" y="17586"/>
                  </a:lnTo>
                  <a:lnTo>
                    <a:pt x="11479" y="17488"/>
                  </a:lnTo>
                  <a:lnTo>
                    <a:pt x="11504" y="17341"/>
                  </a:lnTo>
                  <a:lnTo>
                    <a:pt x="11504" y="12188"/>
                  </a:lnTo>
                  <a:lnTo>
                    <a:pt x="16461" y="7230"/>
                  </a:lnTo>
                  <a:lnTo>
                    <a:pt x="16608" y="7084"/>
                  </a:lnTo>
                  <a:lnTo>
                    <a:pt x="16730" y="6888"/>
                  </a:lnTo>
                  <a:lnTo>
                    <a:pt x="16877" y="6693"/>
                  </a:lnTo>
                  <a:lnTo>
                    <a:pt x="16974" y="6498"/>
                  </a:lnTo>
                  <a:lnTo>
                    <a:pt x="17194" y="6058"/>
                  </a:lnTo>
                  <a:lnTo>
                    <a:pt x="17365" y="5569"/>
                  </a:lnTo>
                  <a:lnTo>
                    <a:pt x="17487" y="5057"/>
                  </a:lnTo>
                  <a:lnTo>
                    <a:pt x="17609" y="4519"/>
                  </a:lnTo>
                  <a:lnTo>
                    <a:pt x="17683" y="3982"/>
                  </a:lnTo>
                  <a:lnTo>
                    <a:pt x="17707" y="3445"/>
                  </a:lnTo>
                  <a:lnTo>
                    <a:pt x="17731" y="2907"/>
                  </a:lnTo>
                  <a:lnTo>
                    <a:pt x="17731" y="2419"/>
                  </a:lnTo>
                  <a:lnTo>
                    <a:pt x="17707" y="1955"/>
                  </a:lnTo>
                  <a:lnTo>
                    <a:pt x="17658" y="1515"/>
                  </a:lnTo>
                  <a:lnTo>
                    <a:pt x="17585" y="1149"/>
                  </a:lnTo>
                  <a:lnTo>
                    <a:pt x="17512" y="831"/>
                  </a:lnTo>
                  <a:lnTo>
                    <a:pt x="17414" y="587"/>
                  </a:lnTo>
                  <a:lnTo>
                    <a:pt x="17341" y="489"/>
                  </a:lnTo>
                  <a:lnTo>
                    <a:pt x="17292" y="441"/>
                  </a:lnTo>
                  <a:lnTo>
                    <a:pt x="17243" y="392"/>
                  </a:lnTo>
                  <a:lnTo>
                    <a:pt x="17145" y="318"/>
                  </a:lnTo>
                  <a:lnTo>
                    <a:pt x="16901" y="221"/>
                  </a:lnTo>
                  <a:lnTo>
                    <a:pt x="16584" y="148"/>
                  </a:lnTo>
                  <a:lnTo>
                    <a:pt x="16217" y="74"/>
                  </a:lnTo>
                  <a:lnTo>
                    <a:pt x="15778" y="25"/>
                  </a:lnTo>
                  <a:lnTo>
                    <a:pt x="15314"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86" name="Shape 553">
              <a:extLst>
                <a:ext uri="{FF2B5EF4-FFF2-40B4-BE49-F238E27FC236}">
                  <a16:creationId xmlns:a16="http://schemas.microsoft.com/office/drawing/2014/main" id="{2B3D3895-8670-40D5-A2E9-D0ABDAE4857C}"/>
                </a:ext>
              </a:extLst>
            </p:cNvPr>
            <p:cNvSpPr/>
            <p:nvPr/>
          </p:nvSpPr>
          <p:spPr>
            <a:xfrm>
              <a:off x="597725" y="4665400"/>
              <a:ext cx="73300" cy="73300"/>
            </a:xfrm>
            <a:custGeom>
              <a:avLst/>
              <a:gdLst/>
              <a:ahLst/>
              <a:cxnLst/>
              <a:rect l="0" t="0" r="0" b="0"/>
              <a:pathLst>
                <a:path w="2932" h="2932" extrusionOk="0">
                  <a:moveTo>
                    <a:pt x="2028" y="1"/>
                  </a:moveTo>
                  <a:lnTo>
                    <a:pt x="1857" y="25"/>
                  </a:lnTo>
                  <a:lnTo>
                    <a:pt x="1686" y="74"/>
                  </a:lnTo>
                  <a:lnTo>
                    <a:pt x="1515" y="147"/>
                  </a:lnTo>
                  <a:lnTo>
                    <a:pt x="1369" y="269"/>
                  </a:lnTo>
                  <a:lnTo>
                    <a:pt x="1222" y="489"/>
                  </a:lnTo>
                  <a:lnTo>
                    <a:pt x="1002" y="831"/>
                  </a:lnTo>
                  <a:lnTo>
                    <a:pt x="563" y="1735"/>
                  </a:lnTo>
                  <a:lnTo>
                    <a:pt x="172" y="2565"/>
                  </a:lnTo>
                  <a:lnTo>
                    <a:pt x="1" y="2932"/>
                  </a:lnTo>
                  <a:lnTo>
                    <a:pt x="1" y="2932"/>
                  </a:lnTo>
                  <a:lnTo>
                    <a:pt x="367" y="2761"/>
                  </a:lnTo>
                  <a:lnTo>
                    <a:pt x="1198" y="2370"/>
                  </a:lnTo>
                  <a:lnTo>
                    <a:pt x="2101" y="1930"/>
                  </a:lnTo>
                  <a:lnTo>
                    <a:pt x="2443" y="1710"/>
                  </a:lnTo>
                  <a:lnTo>
                    <a:pt x="2663" y="1564"/>
                  </a:lnTo>
                  <a:lnTo>
                    <a:pt x="2785" y="1417"/>
                  </a:lnTo>
                  <a:lnTo>
                    <a:pt x="2858" y="1246"/>
                  </a:lnTo>
                  <a:lnTo>
                    <a:pt x="2907" y="1075"/>
                  </a:lnTo>
                  <a:lnTo>
                    <a:pt x="2932" y="904"/>
                  </a:lnTo>
                  <a:lnTo>
                    <a:pt x="2907" y="733"/>
                  </a:lnTo>
                  <a:lnTo>
                    <a:pt x="2858" y="562"/>
                  </a:lnTo>
                  <a:lnTo>
                    <a:pt x="2785" y="416"/>
                  </a:lnTo>
                  <a:lnTo>
                    <a:pt x="2663" y="269"/>
                  </a:lnTo>
                  <a:lnTo>
                    <a:pt x="2517" y="147"/>
                  </a:lnTo>
                  <a:lnTo>
                    <a:pt x="2370" y="74"/>
                  </a:lnTo>
                  <a:lnTo>
                    <a:pt x="2199" y="25"/>
                  </a:lnTo>
                  <a:lnTo>
                    <a:pt x="2028"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87" name="Shape 554">
              <a:extLst>
                <a:ext uri="{FF2B5EF4-FFF2-40B4-BE49-F238E27FC236}">
                  <a16:creationId xmlns:a16="http://schemas.microsoft.com/office/drawing/2014/main" id="{DB9254F0-45A6-4033-B095-161818A32494}"/>
                </a:ext>
              </a:extLst>
            </p:cNvPr>
            <p:cNvSpPr/>
            <p:nvPr/>
          </p:nvSpPr>
          <p:spPr>
            <a:xfrm>
              <a:off x="654525" y="4708150"/>
              <a:ext cx="47025" cy="47025"/>
            </a:xfrm>
            <a:custGeom>
              <a:avLst/>
              <a:gdLst/>
              <a:ahLst/>
              <a:cxnLst/>
              <a:rect l="0" t="0" r="0" b="0"/>
              <a:pathLst>
                <a:path w="1881" h="1881" extrusionOk="0">
                  <a:moveTo>
                    <a:pt x="1124" y="0"/>
                  </a:moveTo>
                  <a:lnTo>
                    <a:pt x="977" y="25"/>
                  </a:lnTo>
                  <a:lnTo>
                    <a:pt x="831" y="74"/>
                  </a:lnTo>
                  <a:lnTo>
                    <a:pt x="709" y="147"/>
                  </a:lnTo>
                  <a:lnTo>
                    <a:pt x="586" y="245"/>
                  </a:lnTo>
                  <a:lnTo>
                    <a:pt x="464" y="391"/>
                  </a:lnTo>
                  <a:lnTo>
                    <a:pt x="367" y="611"/>
                  </a:lnTo>
                  <a:lnTo>
                    <a:pt x="269" y="880"/>
                  </a:lnTo>
                  <a:lnTo>
                    <a:pt x="171" y="1173"/>
                  </a:lnTo>
                  <a:lnTo>
                    <a:pt x="49" y="1686"/>
                  </a:lnTo>
                  <a:lnTo>
                    <a:pt x="0" y="1881"/>
                  </a:lnTo>
                  <a:lnTo>
                    <a:pt x="0" y="1881"/>
                  </a:lnTo>
                  <a:lnTo>
                    <a:pt x="220" y="1857"/>
                  </a:lnTo>
                  <a:lnTo>
                    <a:pt x="733" y="1710"/>
                  </a:lnTo>
                  <a:lnTo>
                    <a:pt x="1002" y="1637"/>
                  </a:lnTo>
                  <a:lnTo>
                    <a:pt x="1270" y="1539"/>
                  </a:lnTo>
                  <a:lnTo>
                    <a:pt x="1515" y="1417"/>
                  </a:lnTo>
                  <a:lnTo>
                    <a:pt x="1661" y="1319"/>
                  </a:lnTo>
                  <a:lnTo>
                    <a:pt x="1759" y="1197"/>
                  </a:lnTo>
                  <a:lnTo>
                    <a:pt x="1832" y="1051"/>
                  </a:lnTo>
                  <a:lnTo>
                    <a:pt x="1881" y="928"/>
                  </a:lnTo>
                  <a:lnTo>
                    <a:pt x="1881" y="782"/>
                  </a:lnTo>
                  <a:lnTo>
                    <a:pt x="1881" y="635"/>
                  </a:lnTo>
                  <a:lnTo>
                    <a:pt x="1832" y="489"/>
                  </a:lnTo>
                  <a:lnTo>
                    <a:pt x="1759" y="367"/>
                  </a:lnTo>
                  <a:lnTo>
                    <a:pt x="1661" y="245"/>
                  </a:lnTo>
                  <a:lnTo>
                    <a:pt x="1539" y="147"/>
                  </a:lnTo>
                  <a:lnTo>
                    <a:pt x="1417" y="74"/>
                  </a:lnTo>
                  <a:lnTo>
                    <a:pt x="1270" y="25"/>
                  </a:lnTo>
                  <a:lnTo>
                    <a:pt x="1124"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88" name="Shape 555">
              <a:extLst>
                <a:ext uri="{FF2B5EF4-FFF2-40B4-BE49-F238E27FC236}">
                  <a16:creationId xmlns:a16="http://schemas.microsoft.com/office/drawing/2014/main" id="{6F7A559C-B8B6-44CF-B3CA-38AF8FF071F4}"/>
                </a:ext>
              </a:extLst>
            </p:cNvPr>
            <p:cNvSpPr/>
            <p:nvPr/>
          </p:nvSpPr>
          <p:spPr>
            <a:xfrm>
              <a:off x="581250" y="4634875"/>
              <a:ext cx="47050" cy="47050"/>
            </a:xfrm>
            <a:custGeom>
              <a:avLst/>
              <a:gdLst/>
              <a:ahLst/>
              <a:cxnLst/>
              <a:rect l="0" t="0" r="0" b="0"/>
              <a:pathLst>
                <a:path w="1882" h="1882" extrusionOk="0">
                  <a:moveTo>
                    <a:pt x="953" y="1"/>
                  </a:moveTo>
                  <a:lnTo>
                    <a:pt x="831" y="49"/>
                  </a:lnTo>
                  <a:lnTo>
                    <a:pt x="684" y="123"/>
                  </a:lnTo>
                  <a:lnTo>
                    <a:pt x="562" y="220"/>
                  </a:lnTo>
                  <a:lnTo>
                    <a:pt x="465" y="367"/>
                  </a:lnTo>
                  <a:lnTo>
                    <a:pt x="342" y="611"/>
                  </a:lnTo>
                  <a:lnTo>
                    <a:pt x="245" y="880"/>
                  </a:lnTo>
                  <a:lnTo>
                    <a:pt x="171" y="1148"/>
                  </a:lnTo>
                  <a:lnTo>
                    <a:pt x="25" y="1661"/>
                  </a:lnTo>
                  <a:lnTo>
                    <a:pt x="1" y="1881"/>
                  </a:lnTo>
                  <a:lnTo>
                    <a:pt x="196" y="1832"/>
                  </a:lnTo>
                  <a:lnTo>
                    <a:pt x="709" y="1710"/>
                  </a:lnTo>
                  <a:lnTo>
                    <a:pt x="1002" y="1613"/>
                  </a:lnTo>
                  <a:lnTo>
                    <a:pt x="1271" y="1515"/>
                  </a:lnTo>
                  <a:lnTo>
                    <a:pt x="1490" y="1417"/>
                  </a:lnTo>
                  <a:lnTo>
                    <a:pt x="1637" y="1295"/>
                  </a:lnTo>
                  <a:lnTo>
                    <a:pt x="1735" y="1173"/>
                  </a:lnTo>
                  <a:lnTo>
                    <a:pt x="1808" y="1051"/>
                  </a:lnTo>
                  <a:lnTo>
                    <a:pt x="1857" y="904"/>
                  </a:lnTo>
                  <a:lnTo>
                    <a:pt x="1881" y="758"/>
                  </a:lnTo>
                  <a:lnTo>
                    <a:pt x="1857" y="611"/>
                  </a:lnTo>
                  <a:lnTo>
                    <a:pt x="1808" y="465"/>
                  </a:lnTo>
                  <a:lnTo>
                    <a:pt x="1735" y="343"/>
                  </a:lnTo>
                  <a:lnTo>
                    <a:pt x="1637" y="220"/>
                  </a:lnTo>
                  <a:lnTo>
                    <a:pt x="1515" y="123"/>
                  </a:lnTo>
                  <a:lnTo>
                    <a:pt x="1393" y="49"/>
                  </a:lnTo>
                  <a:lnTo>
                    <a:pt x="1246"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sp>
        <p:nvSpPr>
          <p:cNvPr id="89" name="Rectangle 88">
            <a:extLst>
              <a:ext uri="{FF2B5EF4-FFF2-40B4-BE49-F238E27FC236}">
                <a16:creationId xmlns:a16="http://schemas.microsoft.com/office/drawing/2014/main" id="{7D8DE0FD-B422-4DA8-A2AD-025113F10D86}"/>
              </a:ext>
            </a:extLst>
          </p:cNvPr>
          <p:cNvSpPr/>
          <p:nvPr/>
        </p:nvSpPr>
        <p:spPr>
          <a:xfrm>
            <a:off x="192890" y="341846"/>
            <a:ext cx="4969659" cy="444994"/>
          </a:xfrm>
          <a:prstGeom prst="rect">
            <a:avLst/>
          </a:prstGeom>
          <a:noFill/>
        </p:spPr>
        <p:txBody>
          <a:bodyPr wrap="square" lIns="91440" tIns="45720" rIns="91440" bIns="45720">
            <a:spAutoFit/>
          </a:bodyPr>
          <a:lstStyle/>
          <a:p>
            <a:pPr>
              <a:lnSpc>
                <a:spcPts val="2600"/>
              </a:lnSpc>
            </a:pPr>
            <a:r>
              <a:rPr lang="en-US" sz="3200" cap="none" spc="0" dirty="0">
                <a:ln w="0"/>
                <a:solidFill>
                  <a:srgbClr val="AC1F23"/>
                </a:solidFill>
                <a:latin typeface="Roboto" pitchFamily="2" charset="0"/>
                <a:ea typeface="Roboto" pitchFamily="2" charset="0"/>
                <a:cs typeface="Lato" panose="020F0502020204030203" pitchFamily="34" charset="0"/>
              </a:rPr>
              <a:t>TIMELINE INFOGRAPHIC</a:t>
            </a:r>
          </a:p>
        </p:txBody>
      </p:sp>
      <p:sp>
        <p:nvSpPr>
          <p:cNvPr id="90" name="Rectangle 89">
            <a:extLst>
              <a:ext uri="{FF2B5EF4-FFF2-40B4-BE49-F238E27FC236}">
                <a16:creationId xmlns:a16="http://schemas.microsoft.com/office/drawing/2014/main" id="{D87EDEF5-F7E9-4C7B-ADB0-16F1BF26BB11}"/>
              </a:ext>
            </a:extLst>
          </p:cNvPr>
          <p:cNvSpPr/>
          <p:nvPr/>
        </p:nvSpPr>
        <p:spPr>
          <a:xfrm>
            <a:off x="261009" y="622849"/>
            <a:ext cx="2945948" cy="425758"/>
          </a:xfrm>
          <a:prstGeom prst="rect">
            <a:avLst/>
          </a:prstGeom>
          <a:noFill/>
        </p:spPr>
        <p:txBody>
          <a:bodyPr wrap="square" lIns="91440" tIns="45720" rIns="91440" bIns="45720">
            <a:spAutoFit/>
          </a:bodyPr>
          <a:lstStyle/>
          <a:p>
            <a:pPr>
              <a:lnSpc>
                <a:spcPts val="2600"/>
              </a:lnSpc>
            </a:pPr>
            <a:r>
              <a:rPr lang="en-US" sz="1400" dirty="0">
                <a:ln w="0"/>
                <a:solidFill>
                  <a:srgbClr val="5A903F"/>
                </a:solidFill>
                <a:latin typeface="Roboto" pitchFamily="2" charset="0"/>
                <a:ea typeface="Roboto" pitchFamily="2" charset="0"/>
                <a:cs typeface="Lato" panose="020F0502020204030203" pitchFamily="34" charset="0"/>
              </a:rPr>
              <a:t>Your Journey Starts Here</a:t>
            </a:r>
          </a:p>
        </p:txBody>
      </p:sp>
      <p:sp>
        <p:nvSpPr>
          <p:cNvPr id="91" name="Rectangle 90">
            <a:extLst>
              <a:ext uri="{FF2B5EF4-FFF2-40B4-BE49-F238E27FC236}">
                <a16:creationId xmlns:a16="http://schemas.microsoft.com/office/drawing/2014/main" id="{458B7503-81D8-4AD0-B5DE-905251107FBC}"/>
              </a:ext>
            </a:extLst>
          </p:cNvPr>
          <p:cNvSpPr/>
          <p:nvPr/>
        </p:nvSpPr>
        <p:spPr>
          <a:xfrm rot="5400000">
            <a:off x="11692023" y="556334"/>
            <a:ext cx="1369286" cy="307777"/>
          </a:xfrm>
          <a:prstGeom prst="rect">
            <a:avLst/>
          </a:prstGeom>
        </p:spPr>
        <p:txBody>
          <a:bodyPr wrap="none">
            <a:spAutoFit/>
          </a:bodyPr>
          <a:lstStyle/>
          <a:p>
            <a:r>
              <a:rPr lang="en-US" sz="1400" dirty="0"/>
              <a:t>Slidehood.com</a:t>
            </a:r>
          </a:p>
        </p:txBody>
      </p:sp>
    </p:spTree>
    <p:extLst>
      <p:ext uri="{BB962C8B-B14F-4D97-AF65-F5344CB8AC3E}">
        <p14:creationId xmlns:p14="http://schemas.microsoft.com/office/powerpoint/2010/main" val="1564109339"/>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FFE874"/>
            </a:gs>
            <a:gs pos="28000">
              <a:schemeClr val="bg1"/>
            </a:gs>
            <a:gs pos="86000">
              <a:schemeClr val="bg1"/>
            </a:gs>
            <a:gs pos="100000">
              <a:srgbClr val="95ABB9"/>
            </a:gs>
          </a:gsLst>
          <a:path path="circle">
            <a:fillToRect l="100000" t="100000"/>
          </a:path>
          <a:tileRect r="-100000" b="-100000"/>
        </a:gradFill>
        <a:effectLst/>
      </p:bgPr>
    </p:bg>
    <p:spTree>
      <p:nvGrpSpPr>
        <p:cNvPr id="1" name=""/>
        <p:cNvGrpSpPr/>
        <p:nvPr/>
      </p:nvGrpSpPr>
      <p:grpSpPr>
        <a:xfrm>
          <a:off x="0" y="0"/>
          <a:ext cx="0" cy="0"/>
          <a:chOff x="0" y="0"/>
          <a:chExt cx="0" cy="0"/>
        </a:xfrm>
      </p:grpSpPr>
      <p:graphicFrame>
        <p:nvGraphicFramePr>
          <p:cNvPr id="81" name="Diagram 80">
            <a:extLst>
              <a:ext uri="{FF2B5EF4-FFF2-40B4-BE49-F238E27FC236}">
                <a16:creationId xmlns:a16="http://schemas.microsoft.com/office/drawing/2014/main" id="{26C58C9E-A8DD-481C-A127-298FBFA01DD9}"/>
              </a:ext>
            </a:extLst>
          </p:cNvPr>
          <p:cNvGraphicFramePr/>
          <p:nvPr>
            <p:extLst>
              <p:ext uri="{D42A27DB-BD31-4B8C-83A1-F6EECF244321}">
                <p14:modId xmlns:p14="http://schemas.microsoft.com/office/powerpoint/2010/main" val="3399301656"/>
              </p:ext>
            </p:extLst>
          </p:nvPr>
        </p:nvGraphicFramePr>
        <p:xfrm>
          <a:off x="1409699" y="402672"/>
          <a:ext cx="9078983" cy="605265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82" name="TextBox 81">
            <a:extLst>
              <a:ext uri="{FF2B5EF4-FFF2-40B4-BE49-F238E27FC236}">
                <a16:creationId xmlns:a16="http://schemas.microsoft.com/office/drawing/2014/main" id="{80DFD48F-2EC6-407F-9289-AEAFFEFE473E}"/>
              </a:ext>
            </a:extLst>
          </p:cNvPr>
          <p:cNvSpPr txBox="1"/>
          <p:nvPr/>
        </p:nvSpPr>
        <p:spPr>
          <a:xfrm>
            <a:off x="3606707" y="4984400"/>
            <a:ext cx="2785120" cy="954107"/>
          </a:xfrm>
          <a:prstGeom prst="rect">
            <a:avLst/>
          </a:prstGeom>
          <a:noFill/>
        </p:spPr>
        <p:txBody>
          <a:bodyPr wrap="square" rtlCol="0">
            <a:spAutoFit/>
          </a:bodyPr>
          <a:lstStyle/>
          <a:p>
            <a:pPr algn="ctr"/>
            <a:r>
              <a:rPr lang="en-US" b="1" dirty="0">
                <a:solidFill>
                  <a:srgbClr val="3E7B97"/>
                </a:solidFill>
                <a:latin typeface="Roboto" pitchFamily="2" charset="0"/>
                <a:ea typeface="Roboto" pitchFamily="2" charset="0"/>
                <a:cs typeface="Lato" panose="020F0502020204030203" pitchFamily="34" charset="0"/>
              </a:rPr>
              <a:t>SECOND STEP </a:t>
            </a:r>
          </a:p>
          <a:p>
            <a:pPr algn="just"/>
            <a:r>
              <a:rPr lang="en-US" sz="1200" dirty="0">
                <a:latin typeface="Roboto" pitchFamily="2" charset="0"/>
                <a:ea typeface="Roboto" pitchFamily="2" charset="0"/>
                <a:cs typeface="Lato" panose="020F0502020204030203" pitchFamily="34" charset="0"/>
              </a:rPr>
              <a:t>Here you put a little description, Keep it short and to the point. Make it more impactful </a:t>
            </a:r>
            <a:r>
              <a:rPr lang="en-US" sz="1400" dirty="0">
                <a:latin typeface="Roboto" pitchFamily="2" charset="0"/>
                <a:ea typeface="Roboto" pitchFamily="2" charset="0"/>
                <a:cs typeface="Lato" panose="020F0502020204030203" pitchFamily="34" charset="0"/>
              </a:rPr>
              <a:t>. </a:t>
            </a:r>
          </a:p>
        </p:txBody>
      </p:sp>
      <p:sp>
        <p:nvSpPr>
          <p:cNvPr id="83" name="TextBox 82">
            <a:extLst>
              <a:ext uri="{FF2B5EF4-FFF2-40B4-BE49-F238E27FC236}">
                <a16:creationId xmlns:a16="http://schemas.microsoft.com/office/drawing/2014/main" id="{1593B339-4077-4BCD-9E03-6DB49BAAB6D0}"/>
              </a:ext>
            </a:extLst>
          </p:cNvPr>
          <p:cNvSpPr txBox="1"/>
          <p:nvPr/>
        </p:nvSpPr>
        <p:spPr>
          <a:xfrm>
            <a:off x="6396072" y="4947639"/>
            <a:ext cx="2839886" cy="954107"/>
          </a:xfrm>
          <a:prstGeom prst="rect">
            <a:avLst/>
          </a:prstGeom>
          <a:noFill/>
        </p:spPr>
        <p:txBody>
          <a:bodyPr wrap="square" rtlCol="0">
            <a:spAutoFit/>
          </a:bodyPr>
          <a:lstStyle/>
          <a:p>
            <a:pPr algn="ctr"/>
            <a:r>
              <a:rPr lang="en-US" b="1" dirty="0">
                <a:solidFill>
                  <a:srgbClr val="D5463C"/>
                </a:solidFill>
                <a:latin typeface="Roboto" pitchFamily="2" charset="0"/>
                <a:ea typeface="Roboto" pitchFamily="2" charset="0"/>
                <a:cs typeface="Lato" panose="020F0502020204030203" pitchFamily="34" charset="0"/>
              </a:rPr>
              <a:t>THIRD STEP </a:t>
            </a:r>
          </a:p>
          <a:p>
            <a:pPr algn="just"/>
            <a:r>
              <a:rPr lang="en-US" sz="1200" dirty="0">
                <a:latin typeface="Roboto" pitchFamily="2" charset="0"/>
                <a:ea typeface="Roboto" pitchFamily="2" charset="0"/>
                <a:cs typeface="Lato" panose="020F0502020204030203" pitchFamily="34" charset="0"/>
              </a:rPr>
              <a:t>Here you put a little description, Keep it short and to the point. Make it more impactful </a:t>
            </a:r>
            <a:r>
              <a:rPr lang="en-US" sz="1400" dirty="0">
                <a:latin typeface="Roboto" pitchFamily="2" charset="0"/>
                <a:ea typeface="Roboto" pitchFamily="2" charset="0"/>
                <a:cs typeface="Lato" panose="020F0502020204030203" pitchFamily="34" charset="0"/>
              </a:rPr>
              <a:t>. </a:t>
            </a:r>
          </a:p>
        </p:txBody>
      </p:sp>
      <p:sp>
        <p:nvSpPr>
          <p:cNvPr id="84" name="TextBox 83">
            <a:extLst>
              <a:ext uri="{FF2B5EF4-FFF2-40B4-BE49-F238E27FC236}">
                <a16:creationId xmlns:a16="http://schemas.microsoft.com/office/drawing/2014/main" id="{8B8FED02-CC27-4B7B-9F18-53A9A5F2FDFC}"/>
              </a:ext>
            </a:extLst>
          </p:cNvPr>
          <p:cNvSpPr txBox="1"/>
          <p:nvPr/>
        </p:nvSpPr>
        <p:spPr>
          <a:xfrm>
            <a:off x="9069679" y="1287599"/>
            <a:ext cx="2764988" cy="954107"/>
          </a:xfrm>
          <a:prstGeom prst="rect">
            <a:avLst/>
          </a:prstGeom>
          <a:noFill/>
        </p:spPr>
        <p:txBody>
          <a:bodyPr wrap="square" rtlCol="0">
            <a:spAutoFit/>
          </a:bodyPr>
          <a:lstStyle/>
          <a:p>
            <a:pPr algn="ctr"/>
            <a:r>
              <a:rPr lang="en-US" b="1" dirty="0">
                <a:solidFill>
                  <a:srgbClr val="FFC000"/>
                </a:solidFill>
                <a:latin typeface="Roboto" pitchFamily="2" charset="0"/>
                <a:ea typeface="Roboto" pitchFamily="2" charset="0"/>
                <a:cs typeface="Lato" panose="020F0502020204030203" pitchFamily="34" charset="0"/>
              </a:rPr>
              <a:t>FOURTH STEP </a:t>
            </a:r>
          </a:p>
          <a:p>
            <a:pPr algn="just"/>
            <a:r>
              <a:rPr lang="en-US" sz="1200" dirty="0">
                <a:latin typeface="Roboto" pitchFamily="2" charset="0"/>
                <a:ea typeface="Roboto" pitchFamily="2" charset="0"/>
                <a:cs typeface="Lato" panose="020F0502020204030203" pitchFamily="34" charset="0"/>
              </a:rPr>
              <a:t>Here you put a little description, Keep it short and to the point. Make it more impactful </a:t>
            </a:r>
            <a:r>
              <a:rPr lang="en-US" sz="1400" dirty="0">
                <a:latin typeface="Roboto" pitchFamily="2" charset="0"/>
                <a:ea typeface="Roboto" pitchFamily="2" charset="0"/>
                <a:cs typeface="Lato" panose="020F0502020204030203" pitchFamily="34" charset="0"/>
              </a:rPr>
              <a:t>. </a:t>
            </a:r>
          </a:p>
        </p:txBody>
      </p:sp>
      <p:sp>
        <p:nvSpPr>
          <p:cNvPr id="85" name="TextBox 84">
            <a:extLst>
              <a:ext uri="{FF2B5EF4-FFF2-40B4-BE49-F238E27FC236}">
                <a16:creationId xmlns:a16="http://schemas.microsoft.com/office/drawing/2014/main" id="{3387BF9C-23E8-4F99-9559-B45FF37C5642}"/>
              </a:ext>
            </a:extLst>
          </p:cNvPr>
          <p:cNvSpPr txBox="1"/>
          <p:nvPr/>
        </p:nvSpPr>
        <p:spPr>
          <a:xfrm>
            <a:off x="662341" y="1353563"/>
            <a:ext cx="2628358" cy="954107"/>
          </a:xfrm>
          <a:prstGeom prst="rect">
            <a:avLst/>
          </a:prstGeom>
          <a:noFill/>
        </p:spPr>
        <p:txBody>
          <a:bodyPr wrap="square" rtlCol="0">
            <a:spAutoFit/>
          </a:bodyPr>
          <a:lstStyle/>
          <a:p>
            <a:pPr algn="ctr"/>
            <a:r>
              <a:rPr lang="en-US" b="1" dirty="0">
                <a:solidFill>
                  <a:srgbClr val="259390"/>
                </a:solidFill>
                <a:latin typeface="Roboto" pitchFamily="2" charset="0"/>
                <a:ea typeface="Roboto" pitchFamily="2" charset="0"/>
                <a:cs typeface="Lato" panose="020F0502020204030203" pitchFamily="34" charset="0"/>
              </a:rPr>
              <a:t>FIRST STEP </a:t>
            </a:r>
          </a:p>
          <a:p>
            <a:pPr algn="just"/>
            <a:r>
              <a:rPr lang="en-US" sz="1200" dirty="0">
                <a:latin typeface="Roboto" pitchFamily="2" charset="0"/>
                <a:ea typeface="Roboto" pitchFamily="2" charset="0"/>
                <a:cs typeface="Lato" panose="020F0502020204030203" pitchFamily="34" charset="0"/>
              </a:rPr>
              <a:t>Here you put a little description, Keep it short and to the point. Make it more impactful </a:t>
            </a:r>
            <a:r>
              <a:rPr lang="en-US" sz="1400" dirty="0">
                <a:latin typeface="Roboto" pitchFamily="2" charset="0"/>
                <a:ea typeface="Roboto" pitchFamily="2" charset="0"/>
                <a:cs typeface="Lato" panose="020F0502020204030203" pitchFamily="34" charset="0"/>
              </a:rPr>
              <a:t>. </a:t>
            </a:r>
          </a:p>
        </p:txBody>
      </p:sp>
      <p:sp>
        <p:nvSpPr>
          <p:cNvPr id="86" name="Rectangle 85">
            <a:extLst>
              <a:ext uri="{FF2B5EF4-FFF2-40B4-BE49-F238E27FC236}">
                <a16:creationId xmlns:a16="http://schemas.microsoft.com/office/drawing/2014/main" id="{095A730A-FBEE-4D0B-9C14-E3258345A140}"/>
              </a:ext>
            </a:extLst>
          </p:cNvPr>
          <p:cNvSpPr/>
          <p:nvPr/>
        </p:nvSpPr>
        <p:spPr>
          <a:xfrm>
            <a:off x="4118260" y="656650"/>
            <a:ext cx="4123858" cy="1006045"/>
          </a:xfrm>
          <a:prstGeom prst="rect">
            <a:avLst/>
          </a:prstGeom>
          <a:noFill/>
        </p:spPr>
        <p:txBody>
          <a:bodyPr wrap="square" lIns="91440" tIns="45720" rIns="91440" bIns="45720">
            <a:spAutoFit/>
          </a:bodyPr>
          <a:lstStyle/>
          <a:p>
            <a:pPr algn="ctr">
              <a:lnSpc>
                <a:spcPts val="3500"/>
              </a:lnSpc>
            </a:pPr>
            <a:r>
              <a:rPr lang="en-US" sz="4000" cap="none" spc="0" dirty="0">
                <a:ln w="0"/>
                <a:solidFill>
                  <a:schemeClr val="accent3"/>
                </a:solidFill>
                <a:latin typeface="Roboto" pitchFamily="2" charset="0"/>
                <a:ea typeface="Roboto" pitchFamily="2" charset="0"/>
                <a:cs typeface="Lato" panose="020F0502020204030203" pitchFamily="34" charset="0"/>
              </a:rPr>
              <a:t>OUR PROCESS IS </a:t>
            </a:r>
            <a:r>
              <a:rPr lang="en-US" sz="4000" b="1" cap="none" spc="0" dirty="0">
                <a:ln w="0"/>
                <a:solidFill>
                  <a:schemeClr val="accent3"/>
                </a:solidFill>
                <a:latin typeface="Roboto" pitchFamily="2" charset="0"/>
                <a:ea typeface="Roboto" pitchFamily="2" charset="0"/>
                <a:cs typeface="Lato" panose="020F0502020204030203" pitchFamily="34" charset="0"/>
              </a:rPr>
              <a:t>SIMPLE</a:t>
            </a:r>
          </a:p>
        </p:txBody>
      </p:sp>
      <p:sp>
        <p:nvSpPr>
          <p:cNvPr id="87" name="Shape 440">
            <a:extLst>
              <a:ext uri="{FF2B5EF4-FFF2-40B4-BE49-F238E27FC236}">
                <a16:creationId xmlns:a16="http://schemas.microsoft.com/office/drawing/2014/main" id="{6CDC12D6-0FC0-49DE-BF97-5FDCFD013349}"/>
              </a:ext>
            </a:extLst>
          </p:cNvPr>
          <p:cNvSpPr/>
          <p:nvPr/>
        </p:nvSpPr>
        <p:spPr>
          <a:xfrm>
            <a:off x="2696127" y="3244666"/>
            <a:ext cx="449743" cy="449716"/>
          </a:xfrm>
          <a:custGeom>
            <a:avLst/>
            <a:gdLst/>
            <a:ahLst/>
            <a:cxnLst/>
            <a:rect l="0" t="0" r="0" b="0"/>
            <a:pathLst>
              <a:path w="16072" h="16071" extrusionOk="0">
                <a:moveTo>
                  <a:pt x="8036" y="0"/>
                </a:moveTo>
                <a:lnTo>
                  <a:pt x="7938" y="24"/>
                </a:lnTo>
                <a:lnTo>
                  <a:pt x="7792" y="98"/>
                </a:lnTo>
                <a:lnTo>
                  <a:pt x="7328" y="366"/>
                </a:lnTo>
                <a:lnTo>
                  <a:pt x="7059" y="537"/>
                </a:lnTo>
                <a:lnTo>
                  <a:pt x="6766" y="757"/>
                </a:lnTo>
                <a:lnTo>
                  <a:pt x="6448" y="977"/>
                </a:lnTo>
                <a:lnTo>
                  <a:pt x="6155" y="1246"/>
                </a:lnTo>
                <a:lnTo>
                  <a:pt x="5887" y="1514"/>
                </a:lnTo>
                <a:lnTo>
                  <a:pt x="5643" y="1807"/>
                </a:lnTo>
                <a:lnTo>
                  <a:pt x="5447" y="2100"/>
                </a:lnTo>
                <a:lnTo>
                  <a:pt x="5374" y="2247"/>
                </a:lnTo>
                <a:lnTo>
                  <a:pt x="5325" y="2418"/>
                </a:lnTo>
                <a:lnTo>
                  <a:pt x="5276" y="2564"/>
                </a:lnTo>
                <a:lnTo>
                  <a:pt x="5252" y="2711"/>
                </a:lnTo>
                <a:lnTo>
                  <a:pt x="5252" y="2858"/>
                </a:lnTo>
                <a:lnTo>
                  <a:pt x="5276" y="3029"/>
                </a:lnTo>
                <a:lnTo>
                  <a:pt x="5325" y="3175"/>
                </a:lnTo>
                <a:lnTo>
                  <a:pt x="5398" y="3322"/>
                </a:lnTo>
                <a:lnTo>
                  <a:pt x="5496" y="3468"/>
                </a:lnTo>
                <a:lnTo>
                  <a:pt x="5618" y="3615"/>
                </a:lnTo>
                <a:lnTo>
                  <a:pt x="5814" y="3761"/>
                </a:lnTo>
                <a:lnTo>
                  <a:pt x="6009" y="3859"/>
                </a:lnTo>
                <a:lnTo>
                  <a:pt x="6204" y="3957"/>
                </a:lnTo>
                <a:lnTo>
                  <a:pt x="6424" y="4005"/>
                </a:lnTo>
                <a:lnTo>
                  <a:pt x="6644" y="4054"/>
                </a:lnTo>
                <a:lnTo>
                  <a:pt x="6864" y="4152"/>
                </a:lnTo>
                <a:lnTo>
                  <a:pt x="7059" y="4250"/>
                </a:lnTo>
                <a:lnTo>
                  <a:pt x="7254" y="4421"/>
                </a:lnTo>
                <a:lnTo>
                  <a:pt x="7425" y="4616"/>
                </a:lnTo>
                <a:lnTo>
                  <a:pt x="7523" y="4836"/>
                </a:lnTo>
                <a:lnTo>
                  <a:pt x="7596" y="5080"/>
                </a:lnTo>
                <a:lnTo>
                  <a:pt x="7621" y="5373"/>
                </a:lnTo>
                <a:lnTo>
                  <a:pt x="7596" y="5569"/>
                </a:lnTo>
                <a:lnTo>
                  <a:pt x="7572" y="5788"/>
                </a:lnTo>
                <a:lnTo>
                  <a:pt x="7499" y="5984"/>
                </a:lnTo>
                <a:lnTo>
                  <a:pt x="7425" y="6179"/>
                </a:lnTo>
                <a:lnTo>
                  <a:pt x="7328" y="6374"/>
                </a:lnTo>
                <a:lnTo>
                  <a:pt x="7206" y="6570"/>
                </a:lnTo>
                <a:lnTo>
                  <a:pt x="7059" y="6741"/>
                </a:lnTo>
                <a:lnTo>
                  <a:pt x="6913" y="6912"/>
                </a:lnTo>
                <a:lnTo>
                  <a:pt x="6742" y="7058"/>
                </a:lnTo>
                <a:lnTo>
                  <a:pt x="6571" y="7205"/>
                </a:lnTo>
                <a:lnTo>
                  <a:pt x="6400" y="7303"/>
                </a:lnTo>
                <a:lnTo>
                  <a:pt x="6204" y="7425"/>
                </a:lnTo>
                <a:lnTo>
                  <a:pt x="6009" y="7498"/>
                </a:lnTo>
                <a:lnTo>
                  <a:pt x="5789" y="7571"/>
                </a:lnTo>
                <a:lnTo>
                  <a:pt x="5569" y="7596"/>
                </a:lnTo>
                <a:lnTo>
                  <a:pt x="5374" y="7620"/>
                </a:lnTo>
                <a:lnTo>
                  <a:pt x="5105" y="7596"/>
                </a:lnTo>
                <a:lnTo>
                  <a:pt x="4861" y="7522"/>
                </a:lnTo>
                <a:lnTo>
                  <a:pt x="4617" y="7425"/>
                </a:lnTo>
                <a:lnTo>
                  <a:pt x="4421" y="7254"/>
                </a:lnTo>
                <a:lnTo>
                  <a:pt x="4250" y="7058"/>
                </a:lnTo>
                <a:lnTo>
                  <a:pt x="4128" y="6839"/>
                </a:lnTo>
                <a:lnTo>
                  <a:pt x="4055" y="6619"/>
                </a:lnTo>
                <a:lnTo>
                  <a:pt x="3982" y="6399"/>
                </a:lnTo>
                <a:lnTo>
                  <a:pt x="3933" y="6204"/>
                </a:lnTo>
                <a:lnTo>
                  <a:pt x="3860" y="6008"/>
                </a:lnTo>
                <a:lnTo>
                  <a:pt x="3762" y="5813"/>
                </a:lnTo>
                <a:lnTo>
                  <a:pt x="3615" y="5617"/>
                </a:lnTo>
                <a:lnTo>
                  <a:pt x="3469" y="5495"/>
                </a:lnTo>
                <a:lnTo>
                  <a:pt x="3322" y="5398"/>
                </a:lnTo>
                <a:lnTo>
                  <a:pt x="3176" y="5324"/>
                </a:lnTo>
                <a:lnTo>
                  <a:pt x="3029" y="5275"/>
                </a:lnTo>
                <a:lnTo>
                  <a:pt x="2858" y="5251"/>
                </a:lnTo>
                <a:lnTo>
                  <a:pt x="2712" y="5251"/>
                </a:lnTo>
                <a:lnTo>
                  <a:pt x="2565" y="5275"/>
                </a:lnTo>
                <a:lnTo>
                  <a:pt x="2419" y="5324"/>
                </a:lnTo>
                <a:lnTo>
                  <a:pt x="2248" y="5373"/>
                </a:lnTo>
                <a:lnTo>
                  <a:pt x="2101" y="5446"/>
                </a:lnTo>
                <a:lnTo>
                  <a:pt x="1808" y="5642"/>
                </a:lnTo>
                <a:lnTo>
                  <a:pt x="1515" y="5886"/>
                </a:lnTo>
                <a:lnTo>
                  <a:pt x="1246" y="6155"/>
                </a:lnTo>
                <a:lnTo>
                  <a:pt x="978" y="6448"/>
                </a:lnTo>
                <a:lnTo>
                  <a:pt x="758" y="6765"/>
                </a:lnTo>
                <a:lnTo>
                  <a:pt x="538" y="7058"/>
                </a:lnTo>
                <a:lnTo>
                  <a:pt x="367" y="7327"/>
                </a:lnTo>
                <a:lnTo>
                  <a:pt x="99" y="7791"/>
                </a:lnTo>
                <a:lnTo>
                  <a:pt x="25" y="7938"/>
                </a:lnTo>
                <a:lnTo>
                  <a:pt x="1" y="8035"/>
                </a:lnTo>
                <a:lnTo>
                  <a:pt x="25" y="8231"/>
                </a:lnTo>
                <a:lnTo>
                  <a:pt x="74" y="8402"/>
                </a:lnTo>
                <a:lnTo>
                  <a:pt x="172" y="8597"/>
                </a:lnTo>
                <a:lnTo>
                  <a:pt x="294" y="8744"/>
                </a:lnTo>
                <a:lnTo>
                  <a:pt x="587" y="9012"/>
                </a:lnTo>
                <a:lnTo>
                  <a:pt x="880" y="9256"/>
                </a:lnTo>
                <a:lnTo>
                  <a:pt x="1417" y="9696"/>
                </a:lnTo>
                <a:lnTo>
                  <a:pt x="1906" y="10062"/>
                </a:lnTo>
                <a:lnTo>
                  <a:pt x="2101" y="10233"/>
                </a:lnTo>
                <a:lnTo>
                  <a:pt x="2297" y="10404"/>
                </a:lnTo>
                <a:lnTo>
                  <a:pt x="2419" y="10575"/>
                </a:lnTo>
                <a:lnTo>
                  <a:pt x="2541" y="10746"/>
                </a:lnTo>
                <a:lnTo>
                  <a:pt x="2590" y="10917"/>
                </a:lnTo>
                <a:lnTo>
                  <a:pt x="2590" y="11113"/>
                </a:lnTo>
                <a:lnTo>
                  <a:pt x="2541" y="11308"/>
                </a:lnTo>
                <a:lnTo>
                  <a:pt x="2443" y="11528"/>
                </a:lnTo>
                <a:lnTo>
                  <a:pt x="2272" y="11772"/>
                </a:lnTo>
                <a:lnTo>
                  <a:pt x="2004" y="12041"/>
                </a:lnTo>
                <a:lnTo>
                  <a:pt x="1833" y="12212"/>
                </a:lnTo>
                <a:lnTo>
                  <a:pt x="1637" y="12309"/>
                </a:lnTo>
                <a:lnTo>
                  <a:pt x="1417" y="12383"/>
                </a:lnTo>
                <a:lnTo>
                  <a:pt x="1222" y="12431"/>
                </a:lnTo>
                <a:lnTo>
                  <a:pt x="1002" y="12480"/>
                </a:lnTo>
                <a:lnTo>
                  <a:pt x="782" y="12578"/>
                </a:lnTo>
                <a:lnTo>
                  <a:pt x="587" y="12700"/>
                </a:lnTo>
                <a:lnTo>
                  <a:pt x="367" y="12871"/>
                </a:lnTo>
                <a:lnTo>
                  <a:pt x="196" y="13066"/>
                </a:lnTo>
                <a:lnTo>
                  <a:pt x="99" y="13286"/>
                </a:lnTo>
                <a:lnTo>
                  <a:pt x="25" y="13530"/>
                </a:lnTo>
                <a:lnTo>
                  <a:pt x="1" y="13799"/>
                </a:lnTo>
                <a:lnTo>
                  <a:pt x="25" y="14019"/>
                </a:lnTo>
                <a:lnTo>
                  <a:pt x="50" y="14239"/>
                </a:lnTo>
                <a:lnTo>
                  <a:pt x="123" y="14434"/>
                </a:lnTo>
                <a:lnTo>
                  <a:pt x="221" y="14654"/>
                </a:lnTo>
                <a:lnTo>
                  <a:pt x="318" y="14825"/>
                </a:lnTo>
                <a:lnTo>
                  <a:pt x="440" y="15020"/>
                </a:lnTo>
                <a:lnTo>
                  <a:pt x="563" y="15191"/>
                </a:lnTo>
                <a:lnTo>
                  <a:pt x="709" y="15362"/>
                </a:lnTo>
                <a:lnTo>
                  <a:pt x="880" y="15509"/>
                </a:lnTo>
                <a:lnTo>
                  <a:pt x="1051" y="15631"/>
                </a:lnTo>
                <a:lnTo>
                  <a:pt x="1246" y="15753"/>
                </a:lnTo>
                <a:lnTo>
                  <a:pt x="1442" y="15875"/>
                </a:lnTo>
                <a:lnTo>
                  <a:pt x="1637" y="15948"/>
                </a:lnTo>
                <a:lnTo>
                  <a:pt x="1857" y="16022"/>
                </a:lnTo>
                <a:lnTo>
                  <a:pt x="2052" y="16046"/>
                </a:lnTo>
                <a:lnTo>
                  <a:pt x="2272" y="16070"/>
                </a:lnTo>
                <a:lnTo>
                  <a:pt x="2541" y="16046"/>
                </a:lnTo>
                <a:lnTo>
                  <a:pt x="2785" y="15973"/>
                </a:lnTo>
                <a:lnTo>
                  <a:pt x="3005" y="15875"/>
                </a:lnTo>
                <a:lnTo>
                  <a:pt x="3200" y="15704"/>
                </a:lnTo>
                <a:lnTo>
                  <a:pt x="3371" y="15509"/>
                </a:lnTo>
                <a:lnTo>
                  <a:pt x="3493" y="15289"/>
                </a:lnTo>
                <a:lnTo>
                  <a:pt x="3567" y="15094"/>
                </a:lnTo>
                <a:lnTo>
                  <a:pt x="3615" y="14874"/>
                </a:lnTo>
                <a:lnTo>
                  <a:pt x="3689" y="14654"/>
                </a:lnTo>
                <a:lnTo>
                  <a:pt x="3762" y="14459"/>
                </a:lnTo>
                <a:lnTo>
                  <a:pt x="3860" y="14239"/>
                </a:lnTo>
                <a:lnTo>
                  <a:pt x="4031" y="14068"/>
                </a:lnTo>
                <a:lnTo>
                  <a:pt x="4299" y="13824"/>
                </a:lnTo>
                <a:lnTo>
                  <a:pt x="4544" y="13628"/>
                </a:lnTo>
                <a:lnTo>
                  <a:pt x="4763" y="13530"/>
                </a:lnTo>
                <a:lnTo>
                  <a:pt x="4959" y="13482"/>
                </a:lnTo>
                <a:lnTo>
                  <a:pt x="5154" y="13482"/>
                </a:lnTo>
                <a:lnTo>
                  <a:pt x="5325" y="13530"/>
                </a:lnTo>
                <a:lnTo>
                  <a:pt x="5496" y="13653"/>
                </a:lnTo>
                <a:lnTo>
                  <a:pt x="5667" y="13775"/>
                </a:lnTo>
                <a:lnTo>
                  <a:pt x="5838" y="13970"/>
                </a:lnTo>
                <a:lnTo>
                  <a:pt x="6009" y="14165"/>
                </a:lnTo>
                <a:lnTo>
                  <a:pt x="6375" y="14654"/>
                </a:lnTo>
                <a:lnTo>
                  <a:pt x="6815" y="15191"/>
                </a:lnTo>
                <a:lnTo>
                  <a:pt x="7059" y="15484"/>
                </a:lnTo>
                <a:lnTo>
                  <a:pt x="7328" y="15777"/>
                </a:lnTo>
                <a:lnTo>
                  <a:pt x="7474" y="15899"/>
                </a:lnTo>
                <a:lnTo>
                  <a:pt x="7670" y="15997"/>
                </a:lnTo>
                <a:lnTo>
                  <a:pt x="7841" y="16046"/>
                </a:lnTo>
                <a:lnTo>
                  <a:pt x="8036" y="16070"/>
                </a:lnTo>
                <a:lnTo>
                  <a:pt x="8134" y="16046"/>
                </a:lnTo>
                <a:lnTo>
                  <a:pt x="8280" y="15973"/>
                </a:lnTo>
                <a:lnTo>
                  <a:pt x="8744" y="15704"/>
                </a:lnTo>
                <a:lnTo>
                  <a:pt x="9013" y="15533"/>
                </a:lnTo>
                <a:lnTo>
                  <a:pt x="9306" y="15313"/>
                </a:lnTo>
                <a:lnTo>
                  <a:pt x="9623" y="15094"/>
                </a:lnTo>
                <a:lnTo>
                  <a:pt x="9917" y="14825"/>
                </a:lnTo>
                <a:lnTo>
                  <a:pt x="10185" y="14556"/>
                </a:lnTo>
                <a:lnTo>
                  <a:pt x="10429" y="14263"/>
                </a:lnTo>
                <a:lnTo>
                  <a:pt x="10625" y="13970"/>
                </a:lnTo>
                <a:lnTo>
                  <a:pt x="10698" y="13824"/>
                </a:lnTo>
                <a:lnTo>
                  <a:pt x="10747" y="13653"/>
                </a:lnTo>
                <a:lnTo>
                  <a:pt x="10796" y="13506"/>
                </a:lnTo>
                <a:lnTo>
                  <a:pt x="10820" y="13359"/>
                </a:lnTo>
                <a:lnTo>
                  <a:pt x="10820" y="13213"/>
                </a:lnTo>
                <a:lnTo>
                  <a:pt x="10796" y="13042"/>
                </a:lnTo>
                <a:lnTo>
                  <a:pt x="10747" y="12895"/>
                </a:lnTo>
                <a:lnTo>
                  <a:pt x="10674" y="12749"/>
                </a:lnTo>
                <a:lnTo>
                  <a:pt x="10576" y="12602"/>
                </a:lnTo>
                <a:lnTo>
                  <a:pt x="10454" y="12456"/>
                </a:lnTo>
                <a:lnTo>
                  <a:pt x="10258" y="12309"/>
                </a:lnTo>
                <a:lnTo>
                  <a:pt x="10063" y="12212"/>
                </a:lnTo>
                <a:lnTo>
                  <a:pt x="9868" y="12138"/>
                </a:lnTo>
                <a:lnTo>
                  <a:pt x="9648" y="12065"/>
                </a:lnTo>
                <a:lnTo>
                  <a:pt x="9428" y="12016"/>
                </a:lnTo>
                <a:lnTo>
                  <a:pt x="9208" y="11919"/>
                </a:lnTo>
                <a:lnTo>
                  <a:pt x="9013" y="11821"/>
                </a:lnTo>
                <a:lnTo>
                  <a:pt x="8818" y="11650"/>
                </a:lnTo>
                <a:lnTo>
                  <a:pt x="8647" y="11454"/>
                </a:lnTo>
                <a:lnTo>
                  <a:pt x="8549" y="11235"/>
                </a:lnTo>
                <a:lnTo>
                  <a:pt x="8476" y="10990"/>
                </a:lnTo>
                <a:lnTo>
                  <a:pt x="8451" y="10697"/>
                </a:lnTo>
                <a:lnTo>
                  <a:pt x="8476" y="10502"/>
                </a:lnTo>
                <a:lnTo>
                  <a:pt x="8500" y="10282"/>
                </a:lnTo>
                <a:lnTo>
                  <a:pt x="8573" y="10087"/>
                </a:lnTo>
                <a:lnTo>
                  <a:pt x="8647" y="9891"/>
                </a:lnTo>
                <a:lnTo>
                  <a:pt x="8744" y="9696"/>
                </a:lnTo>
                <a:lnTo>
                  <a:pt x="8866" y="9501"/>
                </a:lnTo>
                <a:lnTo>
                  <a:pt x="9013" y="9330"/>
                </a:lnTo>
                <a:lnTo>
                  <a:pt x="9159" y="9159"/>
                </a:lnTo>
                <a:lnTo>
                  <a:pt x="9330" y="9012"/>
                </a:lnTo>
                <a:lnTo>
                  <a:pt x="9501" y="8890"/>
                </a:lnTo>
                <a:lnTo>
                  <a:pt x="9672" y="8768"/>
                </a:lnTo>
                <a:lnTo>
                  <a:pt x="9868" y="8646"/>
                </a:lnTo>
                <a:lnTo>
                  <a:pt x="10063" y="8573"/>
                </a:lnTo>
                <a:lnTo>
                  <a:pt x="10283" y="8499"/>
                </a:lnTo>
                <a:lnTo>
                  <a:pt x="10503" y="8475"/>
                </a:lnTo>
                <a:lnTo>
                  <a:pt x="10698" y="8450"/>
                </a:lnTo>
                <a:lnTo>
                  <a:pt x="10967" y="8475"/>
                </a:lnTo>
                <a:lnTo>
                  <a:pt x="11211" y="8548"/>
                </a:lnTo>
                <a:lnTo>
                  <a:pt x="11455" y="8646"/>
                </a:lnTo>
                <a:lnTo>
                  <a:pt x="11651" y="8817"/>
                </a:lnTo>
                <a:lnTo>
                  <a:pt x="11822" y="9012"/>
                </a:lnTo>
                <a:lnTo>
                  <a:pt x="11944" y="9232"/>
                </a:lnTo>
                <a:lnTo>
                  <a:pt x="12017" y="9452"/>
                </a:lnTo>
                <a:lnTo>
                  <a:pt x="12090" y="9672"/>
                </a:lnTo>
                <a:lnTo>
                  <a:pt x="12139" y="9867"/>
                </a:lnTo>
                <a:lnTo>
                  <a:pt x="12212" y="10062"/>
                </a:lnTo>
                <a:lnTo>
                  <a:pt x="12310" y="10258"/>
                </a:lnTo>
                <a:lnTo>
                  <a:pt x="12457" y="10453"/>
                </a:lnTo>
                <a:lnTo>
                  <a:pt x="12603" y="10575"/>
                </a:lnTo>
                <a:lnTo>
                  <a:pt x="12750" y="10673"/>
                </a:lnTo>
                <a:lnTo>
                  <a:pt x="12896" y="10746"/>
                </a:lnTo>
                <a:lnTo>
                  <a:pt x="13043" y="10795"/>
                </a:lnTo>
                <a:lnTo>
                  <a:pt x="13214" y="10819"/>
                </a:lnTo>
                <a:lnTo>
                  <a:pt x="13360" y="10819"/>
                </a:lnTo>
                <a:lnTo>
                  <a:pt x="13507" y="10795"/>
                </a:lnTo>
                <a:lnTo>
                  <a:pt x="13653" y="10746"/>
                </a:lnTo>
                <a:lnTo>
                  <a:pt x="13824" y="10697"/>
                </a:lnTo>
                <a:lnTo>
                  <a:pt x="13971" y="10624"/>
                </a:lnTo>
                <a:lnTo>
                  <a:pt x="14264" y="10429"/>
                </a:lnTo>
                <a:lnTo>
                  <a:pt x="14557" y="10184"/>
                </a:lnTo>
                <a:lnTo>
                  <a:pt x="14826" y="9916"/>
                </a:lnTo>
                <a:lnTo>
                  <a:pt x="15094" y="9623"/>
                </a:lnTo>
                <a:lnTo>
                  <a:pt x="15314" y="9305"/>
                </a:lnTo>
                <a:lnTo>
                  <a:pt x="15534" y="9012"/>
                </a:lnTo>
                <a:lnTo>
                  <a:pt x="15705" y="8744"/>
                </a:lnTo>
                <a:lnTo>
                  <a:pt x="15973" y="8279"/>
                </a:lnTo>
                <a:lnTo>
                  <a:pt x="16047" y="8133"/>
                </a:lnTo>
                <a:lnTo>
                  <a:pt x="16071" y="8035"/>
                </a:lnTo>
                <a:lnTo>
                  <a:pt x="16047" y="7840"/>
                </a:lnTo>
                <a:lnTo>
                  <a:pt x="15998" y="7669"/>
                </a:lnTo>
                <a:lnTo>
                  <a:pt x="15900" y="7474"/>
                </a:lnTo>
                <a:lnTo>
                  <a:pt x="15778" y="7327"/>
                </a:lnTo>
                <a:lnTo>
                  <a:pt x="15485" y="7058"/>
                </a:lnTo>
                <a:lnTo>
                  <a:pt x="15192" y="6814"/>
                </a:lnTo>
                <a:lnTo>
                  <a:pt x="14655" y="6374"/>
                </a:lnTo>
                <a:lnTo>
                  <a:pt x="14166" y="6008"/>
                </a:lnTo>
                <a:lnTo>
                  <a:pt x="13971" y="5837"/>
                </a:lnTo>
                <a:lnTo>
                  <a:pt x="13775" y="5666"/>
                </a:lnTo>
                <a:lnTo>
                  <a:pt x="13653" y="5495"/>
                </a:lnTo>
                <a:lnTo>
                  <a:pt x="13531" y="5324"/>
                </a:lnTo>
                <a:lnTo>
                  <a:pt x="13482" y="5153"/>
                </a:lnTo>
                <a:lnTo>
                  <a:pt x="13482" y="4958"/>
                </a:lnTo>
                <a:lnTo>
                  <a:pt x="13531" y="4763"/>
                </a:lnTo>
                <a:lnTo>
                  <a:pt x="13629" y="4543"/>
                </a:lnTo>
                <a:lnTo>
                  <a:pt x="13800" y="4299"/>
                </a:lnTo>
                <a:lnTo>
                  <a:pt x="14068" y="4030"/>
                </a:lnTo>
                <a:lnTo>
                  <a:pt x="14239" y="3859"/>
                </a:lnTo>
                <a:lnTo>
                  <a:pt x="14435" y="3761"/>
                </a:lnTo>
                <a:lnTo>
                  <a:pt x="14655" y="3688"/>
                </a:lnTo>
                <a:lnTo>
                  <a:pt x="14850" y="3639"/>
                </a:lnTo>
                <a:lnTo>
                  <a:pt x="15070" y="3590"/>
                </a:lnTo>
                <a:lnTo>
                  <a:pt x="15290" y="3493"/>
                </a:lnTo>
                <a:lnTo>
                  <a:pt x="15485" y="3370"/>
                </a:lnTo>
                <a:lnTo>
                  <a:pt x="15705" y="3199"/>
                </a:lnTo>
                <a:lnTo>
                  <a:pt x="15876" y="3004"/>
                </a:lnTo>
                <a:lnTo>
                  <a:pt x="15973" y="2784"/>
                </a:lnTo>
                <a:lnTo>
                  <a:pt x="16047" y="2540"/>
                </a:lnTo>
                <a:lnTo>
                  <a:pt x="16071" y="2271"/>
                </a:lnTo>
                <a:lnTo>
                  <a:pt x="16047" y="2052"/>
                </a:lnTo>
                <a:lnTo>
                  <a:pt x="16022" y="1832"/>
                </a:lnTo>
                <a:lnTo>
                  <a:pt x="15949" y="1636"/>
                </a:lnTo>
                <a:lnTo>
                  <a:pt x="15851" y="1417"/>
                </a:lnTo>
                <a:lnTo>
                  <a:pt x="15754" y="1246"/>
                </a:lnTo>
                <a:lnTo>
                  <a:pt x="15632" y="1050"/>
                </a:lnTo>
                <a:lnTo>
                  <a:pt x="15509" y="879"/>
                </a:lnTo>
                <a:lnTo>
                  <a:pt x="15363" y="708"/>
                </a:lnTo>
                <a:lnTo>
                  <a:pt x="15192" y="562"/>
                </a:lnTo>
                <a:lnTo>
                  <a:pt x="15021" y="440"/>
                </a:lnTo>
                <a:lnTo>
                  <a:pt x="14826" y="318"/>
                </a:lnTo>
                <a:lnTo>
                  <a:pt x="14630" y="195"/>
                </a:lnTo>
                <a:lnTo>
                  <a:pt x="14435" y="122"/>
                </a:lnTo>
                <a:lnTo>
                  <a:pt x="14215" y="49"/>
                </a:lnTo>
                <a:lnTo>
                  <a:pt x="14020" y="24"/>
                </a:lnTo>
                <a:lnTo>
                  <a:pt x="13800" y="0"/>
                </a:lnTo>
                <a:lnTo>
                  <a:pt x="13531" y="24"/>
                </a:lnTo>
                <a:lnTo>
                  <a:pt x="13287" y="98"/>
                </a:lnTo>
                <a:lnTo>
                  <a:pt x="13067" y="195"/>
                </a:lnTo>
                <a:lnTo>
                  <a:pt x="12872" y="366"/>
                </a:lnTo>
                <a:lnTo>
                  <a:pt x="12701" y="562"/>
                </a:lnTo>
                <a:lnTo>
                  <a:pt x="12579" y="782"/>
                </a:lnTo>
                <a:lnTo>
                  <a:pt x="12505" y="977"/>
                </a:lnTo>
                <a:lnTo>
                  <a:pt x="12457" y="1197"/>
                </a:lnTo>
                <a:lnTo>
                  <a:pt x="12383" y="1417"/>
                </a:lnTo>
                <a:lnTo>
                  <a:pt x="12310" y="1612"/>
                </a:lnTo>
                <a:lnTo>
                  <a:pt x="12212" y="1832"/>
                </a:lnTo>
                <a:lnTo>
                  <a:pt x="12041" y="2003"/>
                </a:lnTo>
                <a:lnTo>
                  <a:pt x="11773" y="2271"/>
                </a:lnTo>
                <a:lnTo>
                  <a:pt x="11528" y="2442"/>
                </a:lnTo>
                <a:lnTo>
                  <a:pt x="11309" y="2540"/>
                </a:lnTo>
                <a:lnTo>
                  <a:pt x="11113" y="2589"/>
                </a:lnTo>
                <a:lnTo>
                  <a:pt x="10918" y="2589"/>
                </a:lnTo>
                <a:lnTo>
                  <a:pt x="10747" y="2540"/>
                </a:lnTo>
                <a:lnTo>
                  <a:pt x="10576" y="2418"/>
                </a:lnTo>
                <a:lnTo>
                  <a:pt x="10405" y="2296"/>
                </a:lnTo>
                <a:lnTo>
                  <a:pt x="10234" y="2100"/>
                </a:lnTo>
                <a:lnTo>
                  <a:pt x="10063" y="1905"/>
                </a:lnTo>
                <a:lnTo>
                  <a:pt x="9697" y="1417"/>
                </a:lnTo>
                <a:lnTo>
                  <a:pt x="9257" y="879"/>
                </a:lnTo>
                <a:lnTo>
                  <a:pt x="9013" y="586"/>
                </a:lnTo>
                <a:lnTo>
                  <a:pt x="8744" y="293"/>
                </a:lnTo>
                <a:lnTo>
                  <a:pt x="8598" y="171"/>
                </a:lnTo>
                <a:lnTo>
                  <a:pt x="8402" y="73"/>
                </a:lnTo>
                <a:lnTo>
                  <a:pt x="8231" y="24"/>
                </a:lnTo>
                <a:lnTo>
                  <a:pt x="8036" y="0"/>
                </a:lnTo>
                <a:close/>
              </a:path>
            </a:pathLst>
          </a:custGeom>
          <a:solidFill>
            <a:srgbClr val="A85E51"/>
          </a:solidFill>
          <a:ln>
            <a:noFill/>
          </a:ln>
          <a:effectLst>
            <a:outerShdw blurRad="50800" dist="38100" algn="l" rotWithShape="0">
              <a:prstClr val="black">
                <a:alpha val="23000"/>
              </a:prstClr>
            </a:outerShdw>
          </a:effectLst>
        </p:spPr>
        <p:txBody>
          <a:bodyPr lIns="91425" tIns="91425" rIns="91425" bIns="91425" anchor="ctr" anchorCtr="0">
            <a:noAutofit/>
          </a:bodyPr>
          <a:lstStyle/>
          <a:p>
            <a:pPr lvl="0">
              <a:spcBef>
                <a:spcPts val="0"/>
              </a:spcBef>
              <a:buNone/>
            </a:pPr>
            <a:endParaRPr dirty="0">
              <a:solidFill>
                <a:srgbClr val="434343"/>
              </a:solidFill>
            </a:endParaRPr>
          </a:p>
        </p:txBody>
      </p:sp>
      <p:sp>
        <p:nvSpPr>
          <p:cNvPr id="88" name="Shape 503">
            <a:extLst>
              <a:ext uri="{FF2B5EF4-FFF2-40B4-BE49-F238E27FC236}">
                <a16:creationId xmlns:a16="http://schemas.microsoft.com/office/drawing/2014/main" id="{C4B20EEB-1C38-4513-86A1-2E0A6C6BC0BC}"/>
              </a:ext>
            </a:extLst>
          </p:cNvPr>
          <p:cNvSpPr/>
          <p:nvPr/>
        </p:nvSpPr>
        <p:spPr>
          <a:xfrm>
            <a:off x="4876436" y="3218697"/>
            <a:ext cx="475713" cy="475685"/>
          </a:xfrm>
          <a:custGeom>
            <a:avLst/>
            <a:gdLst/>
            <a:ahLst/>
            <a:cxnLst/>
            <a:rect l="0" t="0" r="0" b="0"/>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rgbClr val="A85E51"/>
          </a:solidFill>
          <a:ln>
            <a:noFill/>
          </a:ln>
          <a:effectLst>
            <a:outerShdw blurRad="50800" dist="38100" algn="l" rotWithShape="0">
              <a:prstClr val="black">
                <a:alpha val="23000"/>
              </a:prstClr>
            </a:outerShdw>
          </a:effectLst>
        </p:spPr>
        <p:txBody>
          <a:bodyPr lIns="91425" tIns="91425" rIns="91425" bIns="91425" anchor="ctr" anchorCtr="0">
            <a:noAutofit/>
          </a:bodyPr>
          <a:lstStyle/>
          <a:p>
            <a:pPr lvl="0">
              <a:spcBef>
                <a:spcPts val="0"/>
              </a:spcBef>
              <a:buNone/>
            </a:pPr>
            <a:endParaRPr>
              <a:solidFill>
                <a:srgbClr val="434343"/>
              </a:solidFill>
            </a:endParaRPr>
          </a:p>
        </p:txBody>
      </p:sp>
      <p:grpSp>
        <p:nvGrpSpPr>
          <p:cNvPr id="89" name="Shape 541">
            <a:extLst>
              <a:ext uri="{FF2B5EF4-FFF2-40B4-BE49-F238E27FC236}">
                <a16:creationId xmlns:a16="http://schemas.microsoft.com/office/drawing/2014/main" id="{DABDDD00-A9F1-4A1C-822E-574670497BF6}"/>
              </a:ext>
            </a:extLst>
          </p:cNvPr>
          <p:cNvGrpSpPr/>
          <p:nvPr/>
        </p:nvGrpSpPr>
        <p:grpSpPr>
          <a:xfrm>
            <a:off x="6995561" y="3183510"/>
            <a:ext cx="471571" cy="446974"/>
            <a:chOff x="5300400" y="3670175"/>
            <a:chExt cx="421300" cy="399325"/>
          </a:xfrm>
          <a:solidFill>
            <a:srgbClr val="A85E51"/>
          </a:solidFill>
          <a:effectLst>
            <a:outerShdw blurRad="50800" dist="38100" algn="l" rotWithShape="0">
              <a:prstClr val="black">
                <a:alpha val="23000"/>
              </a:prstClr>
            </a:outerShdw>
          </a:effectLst>
        </p:grpSpPr>
        <p:sp>
          <p:nvSpPr>
            <p:cNvPr id="90" name="Shape 542">
              <a:extLst>
                <a:ext uri="{FF2B5EF4-FFF2-40B4-BE49-F238E27FC236}">
                  <a16:creationId xmlns:a16="http://schemas.microsoft.com/office/drawing/2014/main" id="{E6BAECEC-12E8-4F16-AD1D-D79DBF309993}"/>
                </a:ext>
              </a:extLst>
            </p:cNvPr>
            <p:cNvSpPr/>
            <p:nvPr/>
          </p:nvSpPr>
          <p:spPr>
            <a:xfrm>
              <a:off x="5300400" y="3708025"/>
              <a:ext cx="421300" cy="267450"/>
            </a:xfrm>
            <a:custGeom>
              <a:avLst/>
              <a:gdLst/>
              <a:ahLst/>
              <a:cxnLst/>
              <a:rect l="0" t="0" r="0" b="0"/>
              <a:pathLst>
                <a:path w="16852" h="10698" extrusionOk="0">
                  <a:moveTo>
                    <a:pt x="16364" y="489"/>
                  </a:moveTo>
                  <a:lnTo>
                    <a:pt x="16364" y="10209"/>
                  </a:lnTo>
                  <a:lnTo>
                    <a:pt x="489" y="10209"/>
                  </a:lnTo>
                  <a:lnTo>
                    <a:pt x="489" y="489"/>
                  </a:lnTo>
                  <a:close/>
                  <a:moveTo>
                    <a:pt x="391" y="0"/>
                  </a:moveTo>
                  <a:lnTo>
                    <a:pt x="293" y="25"/>
                  </a:lnTo>
                  <a:lnTo>
                    <a:pt x="196" y="74"/>
                  </a:lnTo>
                  <a:lnTo>
                    <a:pt x="122" y="147"/>
                  </a:lnTo>
                  <a:lnTo>
                    <a:pt x="73" y="220"/>
                  </a:lnTo>
                  <a:lnTo>
                    <a:pt x="25" y="293"/>
                  </a:lnTo>
                  <a:lnTo>
                    <a:pt x="0" y="391"/>
                  </a:lnTo>
                  <a:lnTo>
                    <a:pt x="0" y="489"/>
                  </a:lnTo>
                  <a:lnTo>
                    <a:pt x="0" y="10209"/>
                  </a:lnTo>
                  <a:lnTo>
                    <a:pt x="0" y="10307"/>
                  </a:lnTo>
                  <a:lnTo>
                    <a:pt x="25" y="10405"/>
                  </a:lnTo>
                  <a:lnTo>
                    <a:pt x="73" y="10478"/>
                  </a:lnTo>
                  <a:lnTo>
                    <a:pt x="122" y="10551"/>
                  </a:lnTo>
                  <a:lnTo>
                    <a:pt x="196" y="10600"/>
                  </a:lnTo>
                  <a:lnTo>
                    <a:pt x="293" y="10649"/>
                  </a:lnTo>
                  <a:lnTo>
                    <a:pt x="391" y="10673"/>
                  </a:lnTo>
                  <a:lnTo>
                    <a:pt x="489" y="10698"/>
                  </a:lnTo>
                  <a:lnTo>
                    <a:pt x="16364" y="10698"/>
                  </a:lnTo>
                  <a:lnTo>
                    <a:pt x="16461" y="10673"/>
                  </a:lnTo>
                  <a:lnTo>
                    <a:pt x="16559" y="10649"/>
                  </a:lnTo>
                  <a:lnTo>
                    <a:pt x="16657" y="10600"/>
                  </a:lnTo>
                  <a:lnTo>
                    <a:pt x="16730" y="10551"/>
                  </a:lnTo>
                  <a:lnTo>
                    <a:pt x="16779" y="10478"/>
                  </a:lnTo>
                  <a:lnTo>
                    <a:pt x="16828" y="10405"/>
                  </a:lnTo>
                  <a:lnTo>
                    <a:pt x="16852" y="10307"/>
                  </a:lnTo>
                  <a:lnTo>
                    <a:pt x="16852" y="10209"/>
                  </a:lnTo>
                  <a:lnTo>
                    <a:pt x="16852" y="489"/>
                  </a:lnTo>
                  <a:lnTo>
                    <a:pt x="16852" y="391"/>
                  </a:lnTo>
                  <a:lnTo>
                    <a:pt x="16828" y="293"/>
                  </a:lnTo>
                  <a:lnTo>
                    <a:pt x="16779" y="220"/>
                  </a:lnTo>
                  <a:lnTo>
                    <a:pt x="16730" y="147"/>
                  </a:lnTo>
                  <a:lnTo>
                    <a:pt x="16657" y="74"/>
                  </a:lnTo>
                  <a:lnTo>
                    <a:pt x="16559" y="25"/>
                  </a:lnTo>
                  <a:lnTo>
                    <a:pt x="16461"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91" name="Shape 543">
              <a:extLst>
                <a:ext uri="{FF2B5EF4-FFF2-40B4-BE49-F238E27FC236}">
                  <a16:creationId xmlns:a16="http://schemas.microsoft.com/office/drawing/2014/main" id="{0605C6D2-CF3E-4289-B951-59924A7C403D}"/>
                </a:ext>
              </a:extLst>
            </p:cNvPr>
            <p:cNvSpPr/>
            <p:nvPr/>
          </p:nvSpPr>
          <p:spPr>
            <a:xfrm>
              <a:off x="5498825" y="3670175"/>
              <a:ext cx="24450" cy="25650"/>
            </a:xfrm>
            <a:custGeom>
              <a:avLst/>
              <a:gdLst/>
              <a:ahLst/>
              <a:cxnLst/>
              <a:rect l="0" t="0" r="0" b="0"/>
              <a:pathLst>
                <a:path w="978" h="1026" extrusionOk="0">
                  <a:moveTo>
                    <a:pt x="489" y="0"/>
                  </a:moveTo>
                  <a:lnTo>
                    <a:pt x="391" y="25"/>
                  </a:lnTo>
                  <a:lnTo>
                    <a:pt x="294" y="49"/>
                  </a:lnTo>
                  <a:lnTo>
                    <a:pt x="220" y="98"/>
                  </a:lnTo>
                  <a:lnTo>
                    <a:pt x="147" y="147"/>
                  </a:lnTo>
                  <a:lnTo>
                    <a:pt x="74" y="220"/>
                  </a:lnTo>
                  <a:lnTo>
                    <a:pt x="49" y="318"/>
                  </a:lnTo>
                  <a:lnTo>
                    <a:pt x="1" y="391"/>
                  </a:lnTo>
                  <a:lnTo>
                    <a:pt x="1" y="489"/>
                  </a:lnTo>
                  <a:lnTo>
                    <a:pt x="1" y="1026"/>
                  </a:lnTo>
                  <a:lnTo>
                    <a:pt x="978" y="1026"/>
                  </a:lnTo>
                  <a:lnTo>
                    <a:pt x="978" y="489"/>
                  </a:lnTo>
                  <a:lnTo>
                    <a:pt x="978" y="391"/>
                  </a:lnTo>
                  <a:lnTo>
                    <a:pt x="929" y="318"/>
                  </a:lnTo>
                  <a:lnTo>
                    <a:pt x="904" y="220"/>
                  </a:lnTo>
                  <a:lnTo>
                    <a:pt x="831" y="147"/>
                  </a:lnTo>
                  <a:lnTo>
                    <a:pt x="758" y="98"/>
                  </a:lnTo>
                  <a:lnTo>
                    <a:pt x="684" y="49"/>
                  </a:lnTo>
                  <a:lnTo>
                    <a:pt x="587" y="25"/>
                  </a:lnTo>
                  <a:lnTo>
                    <a:pt x="489"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92" name="Shape 544">
              <a:extLst>
                <a:ext uri="{FF2B5EF4-FFF2-40B4-BE49-F238E27FC236}">
                  <a16:creationId xmlns:a16="http://schemas.microsoft.com/office/drawing/2014/main" id="{46768495-CE0A-45EC-B779-64446B05407A}"/>
                </a:ext>
              </a:extLst>
            </p:cNvPr>
            <p:cNvSpPr/>
            <p:nvPr/>
          </p:nvSpPr>
          <p:spPr>
            <a:xfrm>
              <a:off x="5366325" y="3987675"/>
              <a:ext cx="61100" cy="81825"/>
            </a:xfrm>
            <a:custGeom>
              <a:avLst/>
              <a:gdLst/>
              <a:ahLst/>
              <a:cxnLst/>
              <a:rect l="0" t="0" r="0" b="0"/>
              <a:pathLst>
                <a:path w="2444" h="3273" extrusionOk="0">
                  <a:moveTo>
                    <a:pt x="1344" y="0"/>
                  </a:moveTo>
                  <a:lnTo>
                    <a:pt x="50" y="2565"/>
                  </a:lnTo>
                  <a:lnTo>
                    <a:pt x="25" y="2638"/>
                  </a:lnTo>
                  <a:lnTo>
                    <a:pt x="1" y="2736"/>
                  </a:lnTo>
                  <a:lnTo>
                    <a:pt x="1" y="2833"/>
                  </a:lnTo>
                  <a:lnTo>
                    <a:pt x="25" y="2931"/>
                  </a:lnTo>
                  <a:lnTo>
                    <a:pt x="74" y="3004"/>
                  </a:lnTo>
                  <a:lnTo>
                    <a:pt x="123" y="3102"/>
                  </a:lnTo>
                  <a:lnTo>
                    <a:pt x="196" y="3151"/>
                  </a:lnTo>
                  <a:lnTo>
                    <a:pt x="269" y="3224"/>
                  </a:lnTo>
                  <a:lnTo>
                    <a:pt x="392" y="3248"/>
                  </a:lnTo>
                  <a:lnTo>
                    <a:pt x="489" y="3273"/>
                  </a:lnTo>
                  <a:lnTo>
                    <a:pt x="636" y="3248"/>
                  </a:lnTo>
                  <a:lnTo>
                    <a:pt x="758" y="3200"/>
                  </a:lnTo>
                  <a:lnTo>
                    <a:pt x="856" y="3102"/>
                  </a:lnTo>
                  <a:lnTo>
                    <a:pt x="929" y="3004"/>
                  </a:lnTo>
                  <a:lnTo>
                    <a:pt x="2443"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93" name="Shape 545">
              <a:extLst>
                <a:ext uri="{FF2B5EF4-FFF2-40B4-BE49-F238E27FC236}">
                  <a16:creationId xmlns:a16="http://schemas.microsoft.com/office/drawing/2014/main" id="{0480812B-0C13-46B2-879B-702A0B5ED21E}"/>
                </a:ext>
              </a:extLst>
            </p:cNvPr>
            <p:cNvSpPr/>
            <p:nvPr/>
          </p:nvSpPr>
          <p:spPr>
            <a:xfrm>
              <a:off x="5594700" y="3987675"/>
              <a:ext cx="61075" cy="81825"/>
            </a:xfrm>
            <a:custGeom>
              <a:avLst/>
              <a:gdLst/>
              <a:ahLst/>
              <a:cxnLst/>
              <a:rect l="0" t="0" r="0" b="0"/>
              <a:pathLst>
                <a:path w="2443" h="3273" extrusionOk="0">
                  <a:moveTo>
                    <a:pt x="0" y="0"/>
                  </a:moveTo>
                  <a:lnTo>
                    <a:pt x="1514" y="3004"/>
                  </a:lnTo>
                  <a:lnTo>
                    <a:pt x="1588" y="3102"/>
                  </a:lnTo>
                  <a:lnTo>
                    <a:pt x="1685" y="3200"/>
                  </a:lnTo>
                  <a:lnTo>
                    <a:pt x="1807" y="3248"/>
                  </a:lnTo>
                  <a:lnTo>
                    <a:pt x="1954" y="3273"/>
                  </a:lnTo>
                  <a:lnTo>
                    <a:pt x="2052" y="3248"/>
                  </a:lnTo>
                  <a:lnTo>
                    <a:pt x="2174" y="3224"/>
                  </a:lnTo>
                  <a:lnTo>
                    <a:pt x="2247" y="3151"/>
                  </a:lnTo>
                  <a:lnTo>
                    <a:pt x="2320" y="3102"/>
                  </a:lnTo>
                  <a:lnTo>
                    <a:pt x="2369" y="3004"/>
                  </a:lnTo>
                  <a:lnTo>
                    <a:pt x="2418" y="2931"/>
                  </a:lnTo>
                  <a:lnTo>
                    <a:pt x="2442" y="2833"/>
                  </a:lnTo>
                  <a:lnTo>
                    <a:pt x="2442" y="2736"/>
                  </a:lnTo>
                  <a:lnTo>
                    <a:pt x="2418" y="2638"/>
                  </a:lnTo>
                  <a:lnTo>
                    <a:pt x="2393" y="2565"/>
                  </a:lnTo>
                  <a:lnTo>
                    <a:pt x="1099"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94" name="Shape 546">
              <a:extLst>
                <a:ext uri="{FF2B5EF4-FFF2-40B4-BE49-F238E27FC236}">
                  <a16:creationId xmlns:a16="http://schemas.microsoft.com/office/drawing/2014/main" id="{5ECF781C-5B0D-4617-9B9E-AF0765C4BE4C}"/>
                </a:ext>
              </a:extLst>
            </p:cNvPr>
            <p:cNvSpPr/>
            <p:nvPr/>
          </p:nvSpPr>
          <p:spPr>
            <a:xfrm>
              <a:off x="5324825" y="3732450"/>
              <a:ext cx="372475" cy="218600"/>
            </a:xfrm>
            <a:custGeom>
              <a:avLst/>
              <a:gdLst/>
              <a:ahLst/>
              <a:cxnLst/>
              <a:rect l="0" t="0" r="0" b="0"/>
              <a:pathLst>
                <a:path w="14899" h="8744" extrusionOk="0">
                  <a:moveTo>
                    <a:pt x="12578" y="1319"/>
                  </a:moveTo>
                  <a:lnTo>
                    <a:pt x="12676" y="1344"/>
                  </a:lnTo>
                  <a:lnTo>
                    <a:pt x="12749" y="1392"/>
                  </a:lnTo>
                  <a:lnTo>
                    <a:pt x="12822" y="1441"/>
                  </a:lnTo>
                  <a:lnTo>
                    <a:pt x="12895" y="1515"/>
                  </a:lnTo>
                  <a:lnTo>
                    <a:pt x="12920" y="1612"/>
                  </a:lnTo>
                  <a:lnTo>
                    <a:pt x="12969" y="1710"/>
                  </a:lnTo>
                  <a:lnTo>
                    <a:pt x="12969" y="1808"/>
                  </a:lnTo>
                  <a:lnTo>
                    <a:pt x="12969" y="4079"/>
                  </a:lnTo>
                  <a:lnTo>
                    <a:pt x="12969" y="4177"/>
                  </a:lnTo>
                  <a:lnTo>
                    <a:pt x="12920" y="4274"/>
                  </a:lnTo>
                  <a:lnTo>
                    <a:pt x="12895" y="4348"/>
                  </a:lnTo>
                  <a:lnTo>
                    <a:pt x="12822" y="4421"/>
                  </a:lnTo>
                  <a:lnTo>
                    <a:pt x="12749" y="4470"/>
                  </a:lnTo>
                  <a:lnTo>
                    <a:pt x="12676" y="4519"/>
                  </a:lnTo>
                  <a:lnTo>
                    <a:pt x="12578" y="4543"/>
                  </a:lnTo>
                  <a:lnTo>
                    <a:pt x="12480" y="4567"/>
                  </a:lnTo>
                  <a:lnTo>
                    <a:pt x="12383" y="4543"/>
                  </a:lnTo>
                  <a:lnTo>
                    <a:pt x="12285" y="4519"/>
                  </a:lnTo>
                  <a:lnTo>
                    <a:pt x="12212" y="4470"/>
                  </a:lnTo>
                  <a:lnTo>
                    <a:pt x="12138" y="4421"/>
                  </a:lnTo>
                  <a:lnTo>
                    <a:pt x="12065" y="4348"/>
                  </a:lnTo>
                  <a:lnTo>
                    <a:pt x="12041" y="4274"/>
                  </a:lnTo>
                  <a:lnTo>
                    <a:pt x="11992" y="4177"/>
                  </a:lnTo>
                  <a:lnTo>
                    <a:pt x="11992" y="4079"/>
                  </a:lnTo>
                  <a:lnTo>
                    <a:pt x="11992" y="3004"/>
                  </a:lnTo>
                  <a:lnTo>
                    <a:pt x="7986" y="7010"/>
                  </a:lnTo>
                  <a:lnTo>
                    <a:pt x="7913" y="7059"/>
                  </a:lnTo>
                  <a:lnTo>
                    <a:pt x="7815" y="7107"/>
                  </a:lnTo>
                  <a:lnTo>
                    <a:pt x="7742" y="7132"/>
                  </a:lnTo>
                  <a:lnTo>
                    <a:pt x="7644" y="7156"/>
                  </a:lnTo>
                  <a:lnTo>
                    <a:pt x="7547" y="7132"/>
                  </a:lnTo>
                  <a:lnTo>
                    <a:pt x="7449" y="7107"/>
                  </a:lnTo>
                  <a:lnTo>
                    <a:pt x="7376" y="7059"/>
                  </a:lnTo>
                  <a:lnTo>
                    <a:pt x="7303" y="7010"/>
                  </a:lnTo>
                  <a:lnTo>
                    <a:pt x="5349" y="5056"/>
                  </a:lnTo>
                  <a:lnTo>
                    <a:pt x="2760" y="7620"/>
                  </a:lnTo>
                  <a:lnTo>
                    <a:pt x="2687" y="7694"/>
                  </a:lnTo>
                  <a:lnTo>
                    <a:pt x="2613" y="7742"/>
                  </a:lnTo>
                  <a:lnTo>
                    <a:pt x="2516" y="7767"/>
                  </a:lnTo>
                  <a:lnTo>
                    <a:pt x="2320" y="7767"/>
                  </a:lnTo>
                  <a:lnTo>
                    <a:pt x="2247" y="7742"/>
                  </a:lnTo>
                  <a:lnTo>
                    <a:pt x="2149" y="7694"/>
                  </a:lnTo>
                  <a:lnTo>
                    <a:pt x="2076" y="7620"/>
                  </a:lnTo>
                  <a:lnTo>
                    <a:pt x="2003" y="7547"/>
                  </a:lnTo>
                  <a:lnTo>
                    <a:pt x="1978" y="7474"/>
                  </a:lnTo>
                  <a:lnTo>
                    <a:pt x="1929" y="7376"/>
                  </a:lnTo>
                  <a:lnTo>
                    <a:pt x="1929" y="7278"/>
                  </a:lnTo>
                  <a:lnTo>
                    <a:pt x="1929" y="7205"/>
                  </a:lnTo>
                  <a:lnTo>
                    <a:pt x="1978" y="7107"/>
                  </a:lnTo>
                  <a:lnTo>
                    <a:pt x="2003" y="7010"/>
                  </a:lnTo>
                  <a:lnTo>
                    <a:pt x="2076" y="6936"/>
                  </a:lnTo>
                  <a:lnTo>
                    <a:pt x="5007" y="4006"/>
                  </a:lnTo>
                  <a:lnTo>
                    <a:pt x="5080" y="3957"/>
                  </a:lnTo>
                  <a:lnTo>
                    <a:pt x="5153" y="3908"/>
                  </a:lnTo>
                  <a:lnTo>
                    <a:pt x="5251" y="3884"/>
                  </a:lnTo>
                  <a:lnTo>
                    <a:pt x="5446" y="3884"/>
                  </a:lnTo>
                  <a:lnTo>
                    <a:pt x="5520" y="3908"/>
                  </a:lnTo>
                  <a:lnTo>
                    <a:pt x="5617" y="3957"/>
                  </a:lnTo>
                  <a:lnTo>
                    <a:pt x="5691" y="4006"/>
                  </a:lnTo>
                  <a:lnTo>
                    <a:pt x="7644" y="5960"/>
                  </a:lnTo>
                  <a:lnTo>
                    <a:pt x="11332" y="2296"/>
                  </a:lnTo>
                  <a:lnTo>
                    <a:pt x="10209" y="2296"/>
                  </a:lnTo>
                  <a:lnTo>
                    <a:pt x="10111" y="2272"/>
                  </a:lnTo>
                  <a:lnTo>
                    <a:pt x="10013" y="2247"/>
                  </a:lnTo>
                  <a:lnTo>
                    <a:pt x="9916" y="2198"/>
                  </a:lnTo>
                  <a:lnTo>
                    <a:pt x="9843" y="2150"/>
                  </a:lnTo>
                  <a:lnTo>
                    <a:pt x="9794" y="2076"/>
                  </a:lnTo>
                  <a:lnTo>
                    <a:pt x="9745" y="1979"/>
                  </a:lnTo>
                  <a:lnTo>
                    <a:pt x="9720" y="1905"/>
                  </a:lnTo>
                  <a:lnTo>
                    <a:pt x="9720" y="1808"/>
                  </a:lnTo>
                  <a:lnTo>
                    <a:pt x="9720" y="1710"/>
                  </a:lnTo>
                  <a:lnTo>
                    <a:pt x="9745" y="1612"/>
                  </a:lnTo>
                  <a:lnTo>
                    <a:pt x="9794" y="1515"/>
                  </a:lnTo>
                  <a:lnTo>
                    <a:pt x="9843" y="1441"/>
                  </a:lnTo>
                  <a:lnTo>
                    <a:pt x="9916" y="1392"/>
                  </a:lnTo>
                  <a:lnTo>
                    <a:pt x="10013" y="1344"/>
                  </a:lnTo>
                  <a:lnTo>
                    <a:pt x="10111" y="1319"/>
                  </a:lnTo>
                  <a:close/>
                  <a:moveTo>
                    <a:pt x="0" y="0"/>
                  </a:moveTo>
                  <a:lnTo>
                    <a:pt x="0" y="8744"/>
                  </a:lnTo>
                  <a:lnTo>
                    <a:pt x="14898" y="8744"/>
                  </a:lnTo>
                  <a:lnTo>
                    <a:pt x="14898"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95" name="Shape 551">
            <a:extLst>
              <a:ext uri="{FF2B5EF4-FFF2-40B4-BE49-F238E27FC236}">
                <a16:creationId xmlns:a16="http://schemas.microsoft.com/office/drawing/2014/main" id="{4BDF8253-5F27-4258-BCD2-AEAACEB84130}"/>
              </a:ext>
            </a:extLst>
          </p:cNvPr>
          <p:cNvGrpSpPr/>
          <p:nvPr/>
        </p:nvGrpSpPr>
        <p:grpSpPr>
          <a:xfrm>
            <a:off x="9110545" y="3172219"/>
            <a:ext cx="496196" cy="496224"/>
            <a:chOff x="570875" y="4322250"/>
            <a:chExt cx="443300" cy="443325"/>
          </a:xfrm>
          <a:solidFill>
            <a:srgbClr val="A85E51"/>
          </a:solidFill>
          <a:effectLst>
            <a:outerShdw blurRad="50800" dist="38100" algn="l" rotWithShape="0">
              <a:prstClr val="black">
                <a:alpha val="23000"/>
              </a:prstClr>
            </a:outerShdw>
          </a:effectLst>
        </p:grpSpPr>
        <p:sp>
          <p:nvSpPr>
            <p:cNvPr id="96" name="Shape 552">
              <a:extLst>
                <a:ext uri="{FF2B5EF4-FFF2-40B4-BE49-F238E27FC236}">
                  <a16:creationId xmlns:a16="http://schemas.microsoft.com/office/drawing/2014/main" id="{861653A9-F969-4C70-8629-7000868CCC29}"/>
                </a:ext>
              </a:extLst>
            </p:cNvPr>
            <p:cNvSpPr/>
            <p:nvPr/>
          </p:nvSpPr>
          <p:spPr>
            <a:xfrm>
              <a:off x="570875" y="4322250"/>
              <a:ext cx="443300" cy="443325"/>
            </a:xfrm>
            <a:custGeom>
              <a:avLst/>
              <a:gdLst/>
              <a:ahLst/>
              <a:cxnLst/>
              <a:rect l="0" t="0" r="0" b="0"/>
              <a:pathLst>
                <a:path w="17732" h="17733" extrusionOk="0">
                  <a:moveTo>
                    <a:pt x="13091" y="2712"/>
                  </a:moveTo>
                  <a:lnTo>
                    <a:pt x="13286" y="2736"/>
                  </a:lnTo>
                  <a:lnTo>
                    <a:pt x="13506" y="2785"/>
                  </a:lnTo>
                  <a:lnTo>
                    <a:pt x="13702" y="2858"/>
                  </a:lnTo>
                  <a:lnTo>
                    <a:pt x="13873" y="2956"/>
                  </a:lnTo>
                  <a:lnTo>
                    <a:pt x="14068" y="3054"/>
                  </a:lnTo>
                  <a:lnTo>
                    <a:pt x="14239" y="3176"/>
                  </a:lnTo>
                  <a:lnTo>
                    <a:pt x="14410" y="3323"/>
                  </a:lnTo>
                  <a:lnTo>
                    <a:pt x="14556" y="3493"/>
                  </a:lnTo>
                  <a:lnTo>
                    <a:pt x="14679" y="3664"/>
                  </a:lnTo>
                  <a:lnTo>
                    <a:pt x="14776" y="3860"/>
                  </a:lnTo>
                  <a:lnTo>
                    <a:pt x="14874" y="4031"/>
                  </a:lnTo>
                  <a:lnTo>
                    <a:pt x="14947" y="4226"/>
                  </a:lnTo>
                  <a:lnTo>
                    <a:pt x="14996" y="4446"/>
                  </a:lnTo>
                  <a:lnTo>
                    <a:pt x="15021" y="4641"/>
                  </a:lnTo>
                  <a:lnTo>
                    <a:pt x="15021" y="4861"/>
                  </a:lnTo>
                  <a:lnTo>
                    <a:pt x="15021" y="5057"/>
                  </a:lnTo>
                  <a:lnTo>
                    <a:pt x="14996" y="5252"/>
                  </a:lnTo>
                  <a:lnTo>
                    <a:pt x="14947" y="5472"/>
                  </a:lnTo>
                  <a:lnTo>
                    <a:pt x="14874" y="5667"/>
                  </a:lnTo>
                  <a:lnTo>
                    <a:pt x="14776" y="5838"/>
                  </a:lnTo>
                  <a:lnTo>
                    <a:pt x="14679" y="6033"/>
                  </a:lnTo>
                  <a:lnTo>
                    <a:pt x="14556" y="6204"/>
                  </a:lnTo>
                  <a:lnTo>
                    <a:pt x="14410" y="6375"/>
                  </a:lnTo>
                  <a:lnTo>
                    <a:pt x="13433" y="7328"/>
                  </a:lnTo>
                  <a:lnTo>
                    <a:pt x="13311" y="7426"/>
                  </a:lnTo>
                  <a:lnTo>
                    <a:pt x="13189" y="7499"/>
                  </a:lnTo>
                  <a:lnTo>
                    <a:pt x="13042" y="7548"/>
                  </a:lnTo>
                  <a:lnTo>
                    <a:pt x="12871" y="7572"/>
                  </a:lnTo>
                  <a:lnTo>
                    <a:pt x="12725" y="7548"/>
                  </a:lnTo>
                  <a:lnTo>
                    <a:pt x="12578" y="7499"/>
                  </a:lnTo>
                  <a:lnTo>
                    <a:pt x="12456" y="7426"/>
                  </a:lnTo>
                  <a:lnTo>
                    <a:pt x="12334" y="7328"/>
                  </a:lnTo>
                  <a:lnTo>
                    <a:pt x="10405" y="5398"/>
                  </a:lnTo>
                  <a:lnTo>
                    <a:pt x="10307" y="5276"/>
                  </a:lnTo>
                  <a:lnTo>
                    <a:pt x="10234" y="5154"/>
                  </a:lnTo>
                  <a:lnTo>
                    <a:pt x="10185" y="5008"/>
                  </a:lnTo>
                  <a:lnTo>
                    <a:pt x="10160" y="4861"/>
                  </a:lnTo>
                  <a:lnTo>
                    <a:pt x="10185" y="4690"/>
                  </a:lnTo>
                  <a:lnTo>
                    <a:pt x="10234" y="4544"/>
                  </a:lnTo>
                  <a:lnTo>
                    <a:pt x="10307" y="4422"/>
                  </a:lnTo>
                  <a:lnTo>
                    <a:pt x="10405" y="4299"/>
                  </a:lnTo>
                  <a:lnTo>
                    <a:pt x="11357" y="3323"/>
                  </a:lnTo>
                  <a:lnTo>
                    <a:pt x="11528" y="3176"/>
                  </a:lnTo>
                  <a:lnTo>
                    <a:pt x="11699" y="3054"/>
                  </a:lnTo>
                  <a:lnTo>
                    <a:pt x="11894" y="2956"/>
                  </a:lnTo>
                  <a:lnTo>
                    <a:pt x="12065" y="2858"/>
                  </a:lnTo>
                  <a:lnTo>
                    <a:pt x="12261" y="2785"/>
                  </a:lnTo>
                  <a:lnTo>
                    <a:pt x="12481" y="2736"/>
                  </a:lnTo>
                  <a:lnTo>
                    <a:pt x="12676" y="2712"/>
                  </a:lnTo>
                  <a:close/>
                  <a:moveTo>
                    <a:pt x="8377" y="8867"/>
                  </a:moveTo>
                  <a:lnTo>
                    <a:pt x="8475" y="8891"/>
                  </a:lnTo>
                  <a:lnTo>
                    <a:pt x="8548" y="8915"/>
                  </a:lnTo>
                  <a:lnTo>
                    <a:pt x="8646" y="8964"/>
                  </a:lnTo>
                  <a:lnTo>
                    <a:pt x="8719" y="9013"/>
                  </a:lnTo>
                  <a:lnTo>
                    <a:pt x="8768" y="9086"/>
                  </a:lnTo>
                  <a:lnTo>
                    <a:pt x="8817" y="9184"/>
                  </a:lnTo>
                  <a:lnTo>
                    <a:pt x="8841" y="9257"/>
                  </a:lnTo>
                  <a:lnTo>
                    <a:pt x="8866" y="9355"/>
                  </a:lnTo>
                  <a:lnTo>
                    <a:pt x="8841" y="9453"/>
                  </a:lnTo>
                  <a:lnTo>
                    <a:pt x="8817" y="9550"/>
                  </a:lnTo>
                  <a:lnTo>
                    <a:pt x="8768" y="9624"/>
                  </a:lnTo>
                  <a:lnTo>
                    <a:pt x="8719" y="9697"/>
                  </a:lnTo>
                  <a:lnTo>
                    <a:pt x="6179" y="12237"/>
                  </a:lnTo>
                  <a:lnTo>
                    <a:pt x="6106" y="12310"/>
                  </a:lnTo>
                  <a:lnTo>
                    <a:pt x="6033" y="12359"/>
                  </a:lnTo>
                  <a:lnTo>
                    <a:pt x="5935" y="12383"/>
                  </a:lnTo>
                  <a:lnTo>
                    <a:pt x="5740" y="12383"/>
                  </a:lnTo>
                  <a:lnTo>
                    <a:pt x="5642" y="12359"/>
                  </a:lnTo>
                  <a:lnTo>
                    <a:pt x="5569" y="12310"/>
                  </a:lnTo>
                  <a:lnTo>
                    <a:pt x="5496" y="12237"/>
                  </a:lnTo>
                  <a:lnTo>
                    <a:pt x="5422" y="12164"/>
                  </a:lnTo>
                  <a:lnTo>
                    <a:pt x="5373" y="12090"/>
                  </a:lnTo>
                  <a:lnTo>
                    <a:pt x="5349" y="11993"/>
                  </a:lnTo>
                  <a:lnTo>
                    <a:pt x="5349" y="11895"/>
                  </a:lnTo>
                  <a:lnTo>
                    <a:pt x="5349" y="11797"/>
                  </a:lnTo>
                  <a:lnTo>
                    <a:pt x="5373" y="11700"/>
                  </a:lnTo>
                  <a:lnTo>
                    <a:pt x="5422" y="11626"/>
                  </a:lnTo>
                  <a:lnTo>
                    <a:pt x="5496" y="11553"/>
                  </a:lnTo>
                  <a:lnTo>
                    <a:pt x="8036" y="9013"/>
                  </a:lnTo>
                  <a:lnTo>
                    <a:pt x="8109" y="8964"/>
                  </a:lnTo>
                  <a:lnTo>
                    <a:pt x="8182" y="8915"/>
                  </a:lnTo>
                  <a:lnTo>
                    <a:pt x="8280" y="8891"/>
                  </a:lnTo>
                  <a:lnTo>
                    <a:pt x="8377" y="8867"/>
                  </a:lnTo>
                  <a:close/>
                  <a:moveTo>
                    <a:pt x="14825" y="1"/>
                  </a:moveTo>
                  <a:lnTo>
                    <a:pt x="14288" y="25"/>
                  </a:lnTo>
                  <a:lnTo>
                    <a:pt x="13751" y="50"/>
                  </a:lnTo>
                  <a:lnTo>
                    <a:pt x="13213" y="123"/>
                  </a:lnTo>
                  <a:lnTo>
                    <a:pt x="12676" y="245"/>
                  </a:lnTo>
                  <a:lnTo>
                    <a:pt x="12163" y="367"/>
                  </a:lnTo>
                  <a:lnTo>
                    <a:pt x="11675" y="538"/>
                  </a:lnTo>
                  <a:lnTo>
                    <a:pt x="11235" y="758"/>
                  </a:lnTo>
                  <a:lnTo>
                    <a:pt x="11015" y="856"/>
                  </a:lnTo>
                  <a:lnTo>
                    <a:pt x="10844" y="1002"/>
                  </a:lnTo>
                  <a:lnTo>
                    <a:pt x="10649" y="1124"/>
                  </a:lnTo>
                  <a:lnTo>
                    <a:pt x="10502" y="1271"/>
                  </a:lnTo>
                  <a:lnTo>
                    <a:pt x="5544" y="6229"/>
                  </a:lnTo>
                  <a:lnTo>
                    <a:pt x="391" y="6229"/>
                  </a:lnTo>
                  <a:lnTo>
                    <a:pt x="245" y="6253"/>
                  </a:lnTo>
                  <a:lnTo>
                    <a:pt x="147" y="6278"/>
                  </a:lnTo>
                  <a:lnTo>
                    <a:pt x="49" y="6327"/>
                  </a:lnTo>
                  <a:lnTo>
                    <a:pt x="0" y="6400"/>
                  </a:lnTo>
                  <a:lnTo>
                    <a:pt x="0" y="6473"/>
                  </a:lnTo>
                  <a:lnTo>
                    <a:pt x="25" y="6571"/>
                  </a:lnTo>
                  <a:lnTo>
                    <a:pt x="74" y="6668"/>
                  </a:lnTo>
                  <a:lnTo>
                    <a:pt x="171" y="6791"/>
                  </a:lnTo>
                  <a:lnTo>
                    <a:pt x="2589" y="9184"/>
                  </a:lnTo>
                  <a:lnTo>
                    <a:pt x="2272" y="9502"/>
                  </a:lnTo>
                  <a:lnTo>
                    <a:pt x="953" y="9746"/>
                  </a:lnTo>
                  <a:lnTo>
                    <a:pt x="806" y="9795"/>
                  </a:lnTo>
                  <a:lnTo>
                    <a:pt x="684" y="9843"/>
                  </a:lnTo>
                  <a:lnTo>
                    <a:pt x="611" y="9941"/>
                  </a:lnTo>
                  <a:lnTo>
                    <a:pt x="562" y="10014"/>
                  </a:lnTo>
                  <a:lnTo>
                    <a:pt x="562" y="10112"/>
                  </a:lnTo>
                  <a:lnTo>
                    <a:pt x="586" y="10234"/>
                  </a:lnTo>
                  <a:lnTo>
                    <a:pt x="635" y="10332"/>
                  </a:lnTo>
                  <a:lnTo>
                    <a:pt x="733" y="10454"/>
                  </a:lnTo>
                  <a:lnTo>
                    <a:pt x="7278" y="16999"/>
                  </a:lnTo>
                  <a:lnTo>
                    <a:pt x="7401" y="17097"/>
                  </a:lnTo>
                  <a:lnTo>
                    <a:pt x="7498" y="17146"/>
                  </a:lnTo>
                  <a:lnTo>
                    <a:pt x="7620" y="17170"/>
                  </a:lnTo>
                  <a:lnTo>
                    <a:pt x="7718" y="17170"/>
                  </a:lnTo>
                  <a:lnTo>
                    <a:pt x="7791" y="17122"/>
                  </a:lnTo>
                  <a:lnTo>
                    <a:pt x="7889" y="17048"/>
                  </a:lnTo>
                  <a:lnTo>
                    <a:pt x="7938" y="16926"/>
                  </a:lnTo>
                  <a:lnTo>
                    <a:pt x="7987" y="16780"/>
                  </a:lnTo>
                  <a:lnTo>
                    <a:pt x="8231" y="15461"/>
                  </a:lnTo>
                  <a:lnTo>
                    <a:pt x="8548" y="15143"/>
                  </a:lnTo>
                  <a:lnTo>
                    <a:pt x="10942" y="17561"/>
                  </a:lnTo>
                  <a:lnTo>
                    <a:pt x="11064" y="17659"/>
                  </a:lnTo>
                  <a:lnTo>
                    <a:pt x="11162" y="17708"/>
                  </a:lnTo>
                  <a:lnTo>
                    <a:pt x="11259" y="17732"/>
                  </a:lnTo>
                  <a:lnTo>
                    <a:pt x="11333" y="17732"/>
                  </a:lnTo>
                  <a:lnTo>
                    <a:pt x="11406" y="17683"/>
                  </a:lnTo>
                  <a:lnTo>
                    <a:pt x="11455" y="17586"/>
                  </a:lnTo>
                  <a:lnTo>
                    <a:pt x="11479" y="17488"/>
                  </a:lnTo>
                  <a:lnTo>
                    <a:pt x="11504" y="17341"/>
                  </a:lnTo>
                  <a:lnTo>
                    <a:pt x="11504" y="12188"/>
                  </a:lnTo>
                  <a:lnTo>
                    <a:pt x="16461" y="7230"/>
                  </a:lnTo>
                  <a:lnTo>
                    <a:pt x="16608" y="7084"/>
                  </a:lnTo>
                  <a:lnTo>
                    <a:pt x="16730" y="6888"/>
                  </a:lnTo>
                  <a:lnTo>
                    <a:pt x="16877" y="6693"/>
                  </a:lnTo>
                  <a:lnTo>
                    <a:pt x="16974" y="6498"/>
                  </a:lnTo>
                  <a:lnTo>
                    <a:pt x="17194" y="6058"/>
                  </a:lnTo>
                  <a:lnTo>
                    <a:pt x="17365" y="5569"/>
                  </a:lnTo>
                  <a:lnTo>
                    <a:pt x="17487" y="5057"/>
                  </a:lnTo>
                  <a:lnTo>
                    <a:pt x="17609" y="4519"/>
                  </a:lnTo>
                  <a:lnTo>
                    <a:pt x="17683" y="3982"/>
                  </a:lnTo>
                  <a:lnTo>
                    <a:pt x="17707" y="3445"/>
                  </a:lnTo>
                  <a:lnTo>
                    <a:pt x="17731" y="2907"/>
                  </a:lnTo>
                  <a:lnTo>
                    <a:pt x="17731" y="2419"/>
                  </a:lnTo>
                  <a:lnTo>
                    <a:pt x="17707" y="1955"/>
                  </a:lnTo>
                  <a:lnTo>
                    <a:pt x="17658" y="1515"/>
                  </a:lnTo>
                  <a:lnTo>
                    <a:pt x="17585" y="1149"/>
                  </a:lnTo>
                  <a:lnTo>
                    <a:pt x="17512" y="831"/>
                  </a:lnTo>
                  <a:lnTo>
                    <a:pt x="17414" y="587"/>
                  </a:lnTo>
                  <a:lnTo>
                    <a:pt x="17341" y="489"/>
                  </a:lnTo>
                  <a:lnTo>
                    <a:pt x="17292" y="441"/>
                  </a:lnTo>
                  <a:lnTo>
                    <a:pt x="17243" y="392"/>
                  </a:lnTo>
                  <a:lnTo>
                    <a:pt x="17145" y="318"/>
                  </a:lnTo>
                  <a:lnTo>
                    <a:pt x="16901" y="221"/>
                  </a:lnTo>
                  <a:lnTo>
                    <a:pt x="16584" y="148"/>
                  </a:lnTo>
                  <a:lnTo>
                    <a:pt x="16217" y="74"/>
                  </a:lnTo>
                  <a:lnTo>
                    <a:pt x="15778" y="25"/>
                  </a:lnTo>
                  <a:lnTo>
                    <a:pt x="15314"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97" name="Shape 553">
              <a:extLst>
                <a:ext uri="{FF2B5EF4-FFF2-40B4-BE49-F238E27FC236}">
                  <a16:creationId xmlns:a16="http://schemas.microsoft.com/office/drawing/2014/main" id="{211EDB89-90AD-4E94-ABA5-5C203844CAB8}"/>
                </a:ext>
              </a:extLst>
            </p:cNvPr>
            <p:cNvSpPr/>
            <p:nvPr/>
          </p:nvSpPr>
          <p:spPr>
            <a:xfrm>
              <a:off x="597725" y="4665400"/>
              <a:ext cx="73300" cy="73300"/>
            </a:xfrm>
            <a:custGeom>
              <a:avLst/>
              <a:gdLst/>
              <a:ahLst/>
              <a:cxnLst/>
              <a:rect l="0" t="0" r="0" b="0"/>
              <a:pathLst>
                <a:path w="2932" h="2932" extrusionOk="0">
                  <a:moveTo>
                    <a:pt x="2028" y="1"/>
                  </a:moveTo>
                  <a:lnTo>
                    <a:pt x="1857" y="25"/>
                  </a:lnTo>
                  <a:lnTo>
                    <a:pt x="1686" y="74"/>
                  </a:lnTo>
                  <a:lnTo>
                    <a:pt x="1515" y="147"/>
                  </a:lnTo>
                  <a:lnTo>
                    <a:pt x="1369" y="269"/>
                  </a:lnTo>
                  <a:lnTo>
                    <a:pt x="1222" y="489"/>
                  </a:lnTo>
                  <a:lnTo>
                    <a:pt x="1002" y="831"/>
                  </a:lnTo>
                  <a:lnTo>
                    <a:pt x="563" y="1735"/>
                  </a:lnTo>
                  <a:lnTo>
                    <a:pt x="172" y="2565"/>
                  </a:lnTo>
                  <a:lnTo>
                    <a:pt x="1" y="2932"/>
                  </a:lnTo>
                  <a:lnTo>
                    <a:pt x="1" y="2932"/>
                  </a:lnTo>
                  <a:lnTo>
                    <a:pt x="367" y="2761"/>
                  </a:lnTo>
                  <a:lnTo>
                    <a:pt x="1198" y="2370"/>
                  </a:lnTo>
                  <a:lnTo>
                    <a:pt x="2101" y="1930"/>
                  </a:lnTo>
                  <a:lnTo>
                    <a:pt x="2443" y="1710"/>
                  </a:lnTo>
                  <a:lnTo>
                    <a:pt x="2663" y="1564"/>
                  </a:lnTo>
                  <a:lnTo>
                    <a:pt x="2785" y="1417"/>
                  </a:lnTo>
                  <a:lnTo>
                    <a:pt x="2858" y="1246"/>
                  </a:lnTo>
                  <a:lnTo>
                    <a:pt x="2907" y="1075"/>
                  </a:lnTo>
                  <a:lnTo>
                    <a:pt x="2932" y="904"/>
                  </a:lnTo>
                  <a:lnTo>
                    <a:pt x="2907" y="733"/>
                  </a:lnTo>
                  <a:lnTo>
                    <a:pt x="2858" y="562"/>
                  </a:lnTo>
                  <a:lnTo>
                    <a:pt x="2785" y="416"/>
                  </a:lnTo>
                  <a:lnTo>
                    <a:pt x="2663" y="269"/>
                  </a:lnTo>
                  <a:lnTo>
                    <a:pt x="2517" y="147"/>
                  </a:lnTo>
                  <a:lnTo>
                    <a:pt x="2370" y="74"/>
                  </a:lnTo>
                  <a:lnTo>
                    <a:pt x="2199" y="25"/>
                  </a:lnTo>
                  <a:lnTo>
                    <a:pt x="2028"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98" name="Shape 554">
              <a:extLst>
                <a:ext uri="{FF2B5EF4-FFF2-40B4-BE49-F238E27FC236}">
                  <a16:creationId xmlns:a16="http://schemas.microsoft.com/office/drawing/2014/main" id="{CCC4D70F-F232-475A-AFB4-2ECB71F6AEFF}"/>
                </a:ext>
              </a:extLst>
            </p:cNvPr>
            <p:cNvSpPr/>
            <p:nvPr/>
          </p:nvSpPr>
          <p:spPr>
            <a:xfrm>
              <a:off x="654525" y="4708150"/>
              <a:ext cx="47025" cy="47025"/>
            </a:xfrm>
            <a:custGeom>
              <a:avLst/>
              <a:gdLst/>
              <a:ahLst/>
              <a:cxnLst/>
              <a:rect l="0" t="0" r="0" b="0"/>
              <a:pathLst>
                <a:path w="1881" h="1881" extrusionOk="0">
                  <a:moveTo>
                    <a:pt x="1124" y="0"/>
                  </a:moveTo>
                  <a:lnTo>
                    <a:pt x="977" y="25"/>
                  </a:lnTo>
                  <a:lnTo>
                    <a:pt x="831" y="74"/>
                  </a:lnTo>
                  <a:lnTo>
                    <a:pt x="709" y="147"/>
                  </a:lnTo>
                  <a:lnTo>
                    <a:pt x="586" y="245"/>
                  </a:lnTo>
                  <a:lnTo>
                    <a:pt x="464" y="391"/>
                  </a:lnTo>
                  <a:lnTo>
                    <a:pt x="367" y="611"/>
                  </a:lnTo>
                  <a:lnTo>
                    <a:pt x="269" y="880"/>
                  </a:lnTo>
                  <a:lnTo>
                    <a:pt x="171" y="1173"/>
                  </a:lnTo>
                  <a:lnTo>
                    <a:pt x="49" y="1686"/>
                  </a:lnTo>
                  <a:lnTo>
                    <a:pt x="0" y="1881"/>
                  </a:lnTo>
                  <a:lnTo>
                    <a:pt x="0" y="1881"/>
                  </a:lnTo>
                  <a:lnTo>
                    <a:pt x="220" y="1857"/>
                  </a:lnTo>
                  <a:lnTo>
                    <a:pt x="733" y="1710"/>
                  </a:lnTo>
                  <a:lnTo>
                    <a:pt x="1002" y="1637"/>
                  </a:lnTo>
                  <a:lnTo>
                    <a:pt x="1270" y="1539"/>
                  </a:lnTo>
                  <a:lnTo>
                    <a:pt x="1515" y="1417"/>
                  </a:lnTo>
                  <a:lnTo>
                    <a:pt x="1661" y="1319"/>
                  </a:lnTo>
                  <a:lnTo>
                    <a:pt x="1759" y="1197"/>
                  </a:lnTo>
                  <a:lnTo>
                    <a:pt x="1832" y="1051"/>
                  </a:lnTo>
                  <a:lnTo>
                    <a:pt x="1881" y="928"/>
                  </a:lnTo>
                  <a:lnTo>
                    <a:pt x="1881" y="782"/>
                  </a:lnTo>
                  <a:lnTo>
                    <a:pt x="1881" y="635"/>
                  </a:lnTo>
                  <a:lnTo>
                    <a:pt x="1832" y="489"/>
                  </a:lnTo>
                  <a:lnTo>
                    <a:pt x="1759" y="367"/>
                  </a:lnTo>
                  <a:lnTo>
                    <a:pt x="1661" y="245"/>
                  </a:lnTo>
                  <a:lnTo>
                    <a:pt x="1539" y="147"/>
                  </a:lnTo>
                  <a:lnTo>
                    <a:pt x="1417" y="74"/>
                  </a:lnTo>
                  <a:lnTo>
                    <a:pt x="1270" y="25"/>
                  </a:lnTo>
                  <a:lnTo>
                    <a:pt x="1124"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99" name="Shape 555">
              <a:extLst>
                <a:ext uri="{FF2B5EF4-FFF2-40B4-BE49-F238E27FC236}">
                  <a16:creationId xmlns:a16="http://schemas.microsoft.com/office/drawing/2014/main" id="{E38E1FE6-3FD0-425F-925C-C150E800629D}"/>
                </a:ext>
              </a:extLst>
            </p:cNvPr>
            <p:cNvSpPr/>
            <p:nvPr/>
          </p:nvSpPr>
          <p:spPr>
            <a:xfrm>
              <a:off x="581250" y="4634875"/>
              <a:ext cx="47050" cy="47050"/>
            </a:xfrm>
            <a:custGeom>
              <a:avLst/>
              <a:gdLst/>
              <a:ahLst/>
              <a:cxnLst/>
              <a:rect l="0" t="0" r="0" b="0"/>
              <a:pathLst>
                <a:path w="1882" h="1882" extrusionOk="0">
                  <a:moveTo>
                    <a:pt x="953" y="1"/>
                  </a:moveTo>
                  <a:lnTo>
                    <a:pt x="831" y="49"/>
                  </a:lnTo>
                  <a:lnTo>
                    <a:pt x="684" y="123"/>
                  </a:lnTo>
                  <a:lnTo>
                    <a:pt x="562" y="220"/>
                  </a:lnTo>
                  <a:lnTo>
                    <a:pt x="465" y="367"/>
                  </a:lnTo>
                  <a:lnTo>
                    <a:pt x="342" y="611"/>
                  </a:lnTo>
                  <a:lnTo>
                    <a:pt x="245" y="880"/>
                  </a:lnTo>
                  <a:lnTo>
                    <a:pt x="171" y="1148"/>
                  </a:lnTo>
                  <a:lnTo>
                    <a:pt x="25" y="1661"/>
                  </a:lnTo>
                  <a:lnTo>
                    <a:pt x="1" y="1881"/>
                  </a:lnTo>
                  <a:lnTo>
                    <a:pt x="196" y="1832"/>
                  </a:lnTo>
                  <a:lnTo>
                    <a:pt x="709" y="1710"/>
                  </a:lnTo>
                  <a:lnTo>
                    <a:pt x="1002" y="1613"/>
                  </a:lnTo>
                  <a:lnTo>
                    <a:pt x="1271" y="1515"/>
                  </a:lnTo>
                  <a:lnTo>
                    <a:pt x="1490" y="1417"/>
                  </a:lnTo>
                  <a:lnTo>
                    <a:pt x="1637" y="1295"/>
                  </a:lnTo>
                  <a:lnTo>
                    <a:pt x="1735" y="1173"/>
                  </a:lnTo>
                  <a:lnTo>
                    <a:pt x="1808" y="1051"/>
                  </a:lnTo>
                  <a:lnTo>
                    <a:pt x="1857" y="904"/>
                  </a:lnTo>
                  <a:lnTo>
                    <a:pt x="1881" y="758"/>
                  </a:lnTo>
                  <a:lnTo>
                    <a:pt x="1857" y="611"/>
                  </a:lnTo>
                  <a:lnTo>
                    <a:pt x="1808" y="465"/>
                  </a:lnTo>
                  <a:lnTo>
                    <a:pt x="1735" y="343"/>
                  </a:lnTo>
                  <a:lnTo>
                    <a:pt x="1637" y="220"/>
                  </a:lnTo>
                  <a:lnTo>
                    <a:pt x="1515" y="123"/>
                  </a:lnTo>
                  <a:lnTo>
                    <a:pt x="1393" y="49"/>
                  </a:lnTo>
                  <a:lnTo>
                    <a:pt x="1246"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sp>
        <p:nvSpPr>
          <p:cNvPr id="100" name="Rectangle 99">
            <a:extLst>
              <a:ext uri="{FF2B5EF4-FFF2-40B4-BE49-F238E27FC236}">
                <a16:creationId xmlns:a16="http://schemas.microsoft.com/office/drawing/2014/main" id="{FE3D2A12-A38D-47EC-9D6D-3E28D92B3A57}"/>
              </a:ext>
            </a:extLst>
          </p:cNvPr>
          <p:cNvSpPr/>
          <p:nvPr/>
        </p:nvSpPr>
        <p:spPr>
          <a:xfrm rot="5400000">
            <a:off x="11692023" y="556334"/>
            <a:ext cx="1369286" cy="307777"/>
          </a:xfrm>
          <a:prstGeom prst="rect">
            <a:avLst/>
          </a:prstGeom>
        </p:spPr>
        <p:txBody>
          <a:bodyPr wrap="none">
            <a:spAutoFit/>
          </a:bodyPr>
          <a:lstStyle/>
          <a:p>
            <a:r>
              <a:rPr lang="en-US" sz="1400" dirty="0"/>
              <a:t>Slidehood.com</a:t>
            </a:r>
          </a:p>
        </p:txBody>
      </p:sp>
    </p:spTree>
    <p:extLst>
      <p:ext uri="{BB962C8B-B14F-4D97-AF65-F5344CB8AC3E}">
        <p14:creationId xmlns:p14="http://schemas.microsoft.com/office/powerpoint/2010/main" val="1005632614"/>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hape 395">
            <a:extLst>
              <a:ext uri="{FF2B5EF4-FFF2-40B4-BE49-F238E27FC236}">
                <a16:creationId xmlns:a16="http://schemas.microsoft.com/office/drawing/2014/main" id="{AD93E2B4-9634-4264-976A-578FB24F09F3}"/>
              </a:ext>
            </a:extLst>
          </p:cNvPr>
          <p:cNvSpPr txBox="1">
            <a:spLocks/>
          </p:cNvSpPr>
          <p:nvPr/>
        </p:nvSpPr>
        <p:spPr>
          <a:xfrm>
            <a:off x="1485257" y="1684990"/>
            <a:ext cx="4993557" cy="652015"/>
          </a:xfrm>
          <a:prstGeom prst="rect">
            <a:avLst/>
          </a:prstGeom>
          <a:noFill/>
          <a:ln>
            <a:noFill/>
          </a:ln>
        </p:spPr>
        <p:txBody>
          <a:bodyPr vert="horz" lIns="91425" tIns="91425" rIns="91425" bIns="91425" rtlCol="0" anchor="t"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spcBef>
                <a:spcPts val="0"/>
              </a:spcBef>
              <a:buFont typeface="Arial" panose="020B0604020202020204" pitchFamily="34" charset="0"/>
              <a:buNone/>
            </a:pPr>
            <a:r>
              <a:rPr lang="en-US" sz="3200" dirty="0">
                <a:solidFill>
                  <a:srgbClr val="FFB03F"/>
                </a:solidFill>
                <a:latin typeface="+mj-lt"/>
                <a:ea typeface="Muli"/>
                <a:cs typeface="Muli"/>
                <a:sym typeface="Muli"/>
              </a:rPr>
              <a:t>	ANDROID MOCKUP</a:t>
            </a:r>
            <a:endParaRPr lang="en-US" sz="3200" dirty="0">
              <a:solidFill>
                <a:srgbClr val="FFB03F"/>
              </a:solidFill>
              <a:ea typeface="Muli"/>
              <a:cs typeface="Muli"/>
              <a:sym typeface="Muli"/>
            </a:endParaRPr>
          </a:p>
          <a:p>
            <a:pPr>
              <a:spcBef>
                <a:spcPts val="0"/>
              </a:spcBef>
              <a:buNone/>
            </a:pPr>
            <a:endParaRPr lang="en-US" sz="3200" dirty="0">
              <a:solidFill>
                <a:srgbClr val="E6442F"/>
              </a:solidFill>
              <a:ea typeface="Muli"/>
              <a:cs typeface="Muli"/>
              <a:sym typeface="Muli"/>
            </a:endParaRPr>
          </a:p>
          <a:p>
            <a:pPr>
              <a:spcBef>
                <a:spcPts val="0"/>
              </a:spcBef>
              <a:buFont typeface="Arial" panose="020B0604020202020204" pitchFamily="34" charset="0"/>
              <a:buNone/>
            </a:pPr>
            <a:endParaRPr lang="en-US" sz="3200" dirty="0">
              <a:solidFill>
                <a:srgbClr val="E6442F"/>
              </a:solidFill>
              <a:ea typeface="Muli"/>
              <a:cs typeface="Muli"/>
              <a:sym typeface="Muli"/>
            </a:endParaRPr>
          </a:p>
        </p:txBody>
      </p:sp>
      <p:sp>
        <p:nvSpPr>
          <p:cNvPr id="3" name="Rectangle 2">
            <a:extLst>
              <a:ext uri="{FF2B5EF4-FFF2-40B4-BE49-F238E27FC236}">
                <a16:creationId xmlns:a16="http://schemas.microsoft.com/office/drawing/2014/main" id="{FE2DC9D7-FE78-43A6-8B66-691BFC9FCE49}"/>
              </a:ext>
            </a:extLst>
          </p:cNvPr>
          <p:cNvSpPr/>
          <p:nvPr/>
        </p:nvSpPr>
        <p:spPr>
          <a:xfrm>
            <a:off x="2192594" y="2259449"/>
            <a:ext cx="3903406" cy="1169551"/>
          </a:xfrm>
          <a:prstGeom prst="rect">
            <a:avLst/>
          </a:prstGeom>
        </p:spPr>
        <p:txBody>
          <a:bodyPr wrap="square">
            <a:spAutoFit/>
          </a:bodyPr>
          <a:lstStyle/>
          <a:p>
            <a:pPr algn="just">
              <a:spcBef>
                <a:spcPts val="0"/>
              </a:spcBef>
              <a:buNone/>
            </a:pPr>
            <a:r>
              <a:rPr lang="en-US" sz="1400" dirty="0">
                <a:solidFill>
                  <a:schemeClr val="bg1"/>
                </a:solidFill>
                <a:ea typeface="Muli"/>
                <a:cs typeface="Muli"/>
                <a:sym typeface="Muli"/>
              </a:rPr>
              <a:t>Here you can showcase and explain your app, website or software. Here you can showcase and explain your app, website or software. Here you can showcase and explain your app, website or software. </a:t>
            </a:r>
          </a:p>
        </p:txBody>
      </p:sp>
      <p:sp>
        <p:nvSpPr>
          <p:cNvPr id="4" name="Rectangle 3">
            <a:extLst>
              <a:ext uri="{FF2B5EF4-FFF2-40B4-BE49-F238E27FC236}">
                <a16:creationId xmlns:a16="http://schemas.microsoft.com/office/drawing/2014/main" id="{F9D2CD5D-5752-47E5-9EF5-77F1754E8AD5}"/>
              </a:ext>
            </a:extLst>
          </p:cNvPr>
          <p:cNvSpPr/>
          <p:nvPr/>
        </p:nvSpPr>
        <p:spPr>
          <a:xfrm>
            <a:off x="2192594" y="3677451"/>
            <a:ext cx="3940432" cy="1169551"/>
          </a:xfrm>
          <a:prstGeom prst="rect">
            <a:avLst/>
          </a:prstGeom>
        </p:spPr>
        <p:txBody>
          <a:bodyPr wrap="square">
            <a:spAutoFit/>
          </a:bodyPr>
          <a:lstStyle/>
          <a:p>
            <a:pPr algn="just"/>
            <a:r>
              <a:rPr lang="en-US" sz="1400" dirty="0">
                <a:solidFill>
                  <a:schemeClr val="bg1"/>
                </a:solidFill>
                <a:ea typeface="Muli"/>
                <a:cs typeface="Muli"/>
                <a:sym typeface="Muli"/>
              </a:rPr>
              <a:t>Here you can showcase and explain your app, website or software. Here you can showcase and explain your app, website or software. Here you can showcase and explain your app, website or software.</a:t>
            </a:r>
          </a:p>
        </p:txBody>
      </p:sp>
      <p:sp>
        <p:nvSpPr>
          <p:cNvPr id="5" name="Shape 496">
            <a:extLst>
              <a:ext uri="{FF2B5EF4-FFF2-40B4-BE49-F238E27FC236}">
                <a16:creationId xmlns:a16="http://schemas.microsoft.com/office/drawing/2014/main" id="{872670C7-133D-46B0-B5FD-D28BE74AEC3B}"/>
              </a:ext>
            </a:extLst>
          </p:cNvPr>
          <p:cNvSpPr/>
          <p:nvPr/>
        </p:nvSpPr>
        <p:spPr>
          <a:xfrm>
            <a:off x="1616729" y="2498081"/>
            <a:ext cx="316517" cy="548372"/>
          </a:xfrm>
          <a:custGeom>
            <a:avLst/>
            <a:gdLst/>
            <a:ahLst/>
            <a:cxnLst/>
            <a:rect l="0" t="0" r="0" b="0"/>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chemeClr val="bg1"/>
          </a:solidFill>
          <a:ln>
            <a:noFill/>
          </a:ln>
          <a:effectLst>
            <a:outerShdw blurRad="50800" dist="38100" dir="8100000" algn="tr" rotWithShape="0">
              <a:prstClr val="black">
                <a:alpha val="40000"/>
              </a:prstClr>
            </a:outerShdw>
          </a:effectLst>
        </p:spPr>
        <p:txBody>
          <a:bodyPr lIns="91425" tIns="91425" rIns="91425" bIns="91425" anchor="ctr" anchorCtr="0">
            <a:noAutofit/>
          </a:bodyPr>
          <a:lstStyle/>
          <a:p>
            <a:pPr lvl="0">
              <a:spcBef>
                <a:spcPts val="0"/>
              </a:spcBef>
              <a:buNone/>
            </a:pPr>
            <a:endParaRPr>
              <a:solidFill>
                <a:srgbClr val="434343"/>
              </a:solidFill>
            </a:endParaRPr>
          </a:p>
        </p:txBody>
      </p:sp>
      <p:sp>
        <p:nvSpPr>
          <p:cNvPr id="6" name="Shape 496">
            <a:extLst>
              <a:ext uri="{FF2B5EF4-FFF2-40B4-BE49-F238E27FC236}">
                <a16:creationId xmlns:a16="http://schemas.microsoft.com/office/drawing/2014/main" id="{EEB8894B-EAD7-46A3-B8C3-32DE1684DBA0}"/>
              </a:ext>
            </a:extLst>
          </p:cNvPr>
          <p:cNvSpPr/>
          <p:nvPr/>
        </p:nvSpPr>
        <p:spPr>
          <a:xfrm>
            <a:off x="1616729" y="3883386"/>
            <a:ext cx="316517" cy="548372"/>
          </a:xfrm>
          <a:custGeom>
            <a:avLst/>
            <a:gdLst/>
            <a:ahLst/>
            <a:cxnLst/>
            <a:rect l="0" t="0" r="0" b="0"/>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chemeClr val="bg1"/>
          </a:solidFill>
          <a:ln>
            <a:noFill/>
          </a:ln>
          <a:effectLst>
            <a:outerShdw blurRad="50800" dist="38100" dir="8100000" algn="tr" rotWithShape="0">
              <a:prstClr val="black">
                <a:alpha val="40000"/>
              </a:prstClr>
            </a:outerShdw>
          </a:effectLst>
        </p:spPr>
        <p:txBody>
          <a:bodyPr lIns="91425" tIns="91425" rIns="91425" bIns="91425" anchor="ctr" anchorCtr="0">
            <a:noAutofit/>
          </a:bodyPr>
          <a:lstStyle/>
          <a:p>
            <a:pPr lvl="0">
              <a:spcBef>
                <a:spcPts val="0"/>
              </a:spcBef>
              <a:buNone/>
            </a:pPr>
            <a:endParaRPr>
              <a:solidFill>
                <a:srgbClr val="434343"/>
              </a:solidFill>
            </a:endParaRPr>
          </a:p>
        </p:txBody>
      </p:sp>
      <p:grpSp>
        <p:nvGrpSpPr>
          <p:cNvPr id="10" name="Group 9">
            <a:extLst>
              <a:ext uri="{FF2B5EF4-FFF2-40B4-BE49-F238E27FC236}">
                <a16:creationId xmlns:a16="http://schemas.microsoft.com/office/drawing/2014/main" id="{5259176E-0C5A-4DAB-8C09-86533A60AC8D}"/>
              </a:ext>
            </a:extLst>
          </p:cNvPr>
          <p:cNvGrpSpPr/>
          <p:nvPr/>
        </p:nvGrpSpPr>
        <p:grpSpPr>
          <a:xfrm>
            <a:off x="8044009" y="975413"/>
            <a:ext cx="2429059" cy="4874119"/>
            <a:chOff x="7491559" y="1006689"/>
            <a:chExt cx="2429059" cy="4874119"/>
          </a:xfrm>
        </p:grpSpPr>
        <p:pic>
          <p:nvPicPr>
            <p:cNvPr id="11" name="Picture 10">
              <a:extLst>
                <a:ext uri="{FF2B5EF4-FFF2-40B4-BE49-F238E27FC236}">
                  <a16:creationId xmlns:a16="http://schemas.microsoft.com/office/drawing/2014/main" id="{FC840F1A-9B61-4404-B0A4-71A7BEC4A77D}"/>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7551653" y="1330048"/>
              <a:ext cx="2308870" cy="3977868"/>
            </a:xfrm>
            <a:prstGeom prst="rect">
              <a:avLst/>
            </a:prstGeom>
            <a:gradFill flip="none" rotWithShape="1">
              <a:gsLst>
                <a:gs pos="0">
                  <a:schemeClr val="bg1"/>
                </a:gs>
                <a:gs pos="100000">
                  <a:schemeClr val="bg1">
                    <a:lumMod val="85000"/>
                  </a:schemeClr>
                </a:gs>
                <a:gs pos="85000">
                  <a:schemeClr val="bg1"/>
                </a:gs>
              </a:gsLst>
              <a:path path="circle">
                <a:fillToRect l="100000" t="100000"/>
              </a:path>
              <a:tileRect r="-100000" b="-100000"/>
            </a:gradFill>
            <a:ln w="9525" cap="flat" cmpd="sng">
              <a:solidFill>
                <a:schemeClr val="bg1">
                  <a:lumMod val="65000"/>
                </a:schemeClr>
              </a:solidFill>
              <a:prstDash val="solid"/>
              <a:round/>
              <a:headEnd type="none" w="med" len="med"/>
              <a:tailEnd type="none" w="med" len="med"/>
            </a:ln>
            <a:effectLst>
              <a:outerShdw blurRad="165100" sx="102000" sy="102000" algn="ctr" rotWithShape="0">
                <a:prstClr val="black">
                  <a:alpha val="6000"/>
                </a:prstClr>
              </a:outerShdw>
            </a:effectLst>
          </p:spPr>
        </p:pic>
        <p:sp>
          <p:nvSpPr>
            <p:cNvPr id="12" name="Shape 394">
              <a:extLst>
                <a:ext uri="{FF2B5EF4-FFF2-40B4-BE49-F238E27FC236}">
                  <a16:creationId xmlns:a16="http://schemas.microsoft.com/office/drawing/2014/main" id="{59178789-60AB-42A9-B687-1F3DF2294835}"/>
                </a:ext>
              </a:extLst>
            </p:cNvPr>
            <p:cNvSpPr/>
            <p:nvPr/>
          </p:nvSpPr>
          <p:spPr>
            <a:xfrm>
              <a:off x="7491559" y="1006689"/>
              <a:ext cx="2429059" cy="4874119"/>
            </a:xfrm>
            <a:custGeom>
              <a:avLst/>
              <a:gdLst/>
              <a:ahLst/>
              <a:cxnLst/>
              <a:rect l="0" t="0" r="0" b="0"/>
              <a:pathLst>
                <a:path w="30819" h="61841" extrusionOk="0">
                  <a:moveTo>
                    <a:pt x="5160" y="2580"/>
                  </a:moveTo>
                  <a:lnTo>
                    <a:pt x="5295" y="2648"/>
                  </a:lnTo>
                  <a:lnTo>
                    <a:pt x="5363" y="2784"/>
                  </a:lnTo>
                  <a:lnTo>
                    <a:pt x="5363" y="2920"/>
                  </a:lnTo>
                  <a:lnTo>
                    <a:pt x="5363" y="3055"/>
                  </a:lnTo>
                  <a:lnTo>
                    <a:pt x="5295" y="3191"/>
                  </a:lnTo>
                  <a:lnTo>
                    <a:pt x="5160" y="3259"/>
                  </a:lnTo>
                  <a:lnTo>
                    <a:pt x="4888" y="3259"/>
                  </a:lnTo>
                  <a:lnTo>
                    <a:pt x="4752" y="3191"/>
                  </a:lnTo>
                  <a:lnTo>
                    <a:pt x="4684" y="3055"/>
                  </a:lnTo>
                  <a:lnTo>
                    <a:pt x="4684" y="2920"/>
                  </a:lnTo>
                  <a:lnTo>
                    <a:pt x="4684" y="2784"/>
                  </a:lnTo>
                  <a:lnTo>
                    <a:pt x="4752" y="2648"/>
                  </a:lnTo>
                  <a:lnTo>
                    <a:pt x="4888" y="2580"/>
                  </a:lnTo>
                  <a:close/>
                  <a:moveTo>
                    <a:pt x="15410" y="2241"/>
                  </a:moveTo>
                  <a:lnTo>
                    <a:pt x="15681" y="2309"/>
                  </a:lnTo>
                  <a:lnTo>
                    <a:pt x="15885" y="2444"/>
                  </a:lnTo>
                  <a:lnTo>
                    <a:pt x="16021" y="2648"/>
                  </a:lnTo>
                  <a:lnTo>
                    <a:pt x="16088" y="2920"/>
                  </a:lnTo>
                  <a:lnTo>
                    <a:pt x="16021" y="3191"/>
                  </a:lnTo>
                  <a:lnTo>
                    <a:pt x="15885" y="3395"/>
                  </a:lnTo>
                  <a:lnTo>
                    <a:pt x="15681" y="3531"/>
                  </a:lnTo>
                  <a:lnTo>
                    <a:pt x="15410" y="3598"/>
                  </a:lnTo>
                  <a:lnTo>
                    <a:pt x="15138" y="3531"/>
                  </a:lnTo>
                  <a:lnTo>
                    <a:pt x="14934" y="3395"/>
                  </a:lnTo>
                  <a:lnTo>
                    <a:pt x="14799" y="3191"/>
                  </a:lnTo>
                  <a:lnTo>
                    <a:pt x="14731" y="2920"/>
                  </a:lnTo>
                  <a:lnTo>
                    <a:pt x="14799" y="2648"/>
                  </a:lnTo>
                  <a:lnTo>
                    <a:pt x="14934" y="2444"/>
                  </a:lnTo>
                  <a:lnTo>
                    <a:pt x="15138" y="2309"/>
                  </a:lnTo>
                  <a:lnTo>
                    <a:pt x="15410" y="2241"/>
                  </a:lnTo>
                  <a:close/>
                  <a:moveTo>
                    <a:pt x="29393" y="5228"/>
                  </a:moveTo>
                  <a:lnTo>
                    <a:pt x="29461" y="5296"/>
                  </a:lnTo>
                  <a:lnTo>
                    <a:pt x="29461" y="54849"/>
                  </a:lnTo>
                  <a:lnTo>
                    <a:pt x="1426" y="54849"/>
                  </a:lnTo>
                  <a:lnTo>
                    <a:pt x="1426" y="5296"/>
                  </a:lnTo>
                  <a:lnTo>
                    <a:pt x="1494" y="5228"/>
                  </a:lnTo>
                  <a:close/>
                  <a:moveTo>
                    <a:pt x="15410" y="544"/>
                  </a:moveTo>
                  <a:lnTo>
                    <a:pt x="19143" y="612"/>
                  </a:lnTo>
                  <a:lnTo>
                    <a:pt x="23012" y="747"/>
                  </a:lnTo>
                  <a:lnTo>
                    <a:pt x="26339" y="951"/>
                  </a:lnTo>
                  <a:lnTo>
                    <a:pt x="27560" y="1087"/>
                  </a:lnTo>
                  <a:lnTo>
                    <a:pt x="27560" y="1087"/>
                  </a:lnTo>
                  <a:lnTo>
                    <a:pt x="26339" y="1019"/>
                  </a:lnTo>
                  <a:lnTo>
                    <a:pt x="23012" y="815"/>
                  </a:lnTo>
                  <a:lnTo>
                    <a:pt x="19143" y="680"/>
                  </a:lnTo>
                  <a:lnTo>
                    <a:pt x="15410" y="612"/>
                  </a:lnTo>
                  <a:lnTo>
                    <a:pt x="11676" y="680"/>
                  </a:lnTo>
                  <a:lnTo>
                    <a:pt x="7807" y="815"/>
                  </a:lnTo>
                  <a:lnTo>
                    <a:pt x="4481" y="1019"/>
                  </a:lnTo>
                  <a:lnTo>
                    <a:pt x="3259" y="1087"/>
                  </a:lnTo>
                  <a:lnTo>
                    <a:pt x="2444" y="1223"/>
                  </a:lnTo>
                  <a:lnTo>
                    <a:pt x="1969" y="1358"/>
                  </a:lnTo>
                  <a:lnTo>
                    <a:pt x="1630" y="1494"/>
                  </a:lnTo>
                  <a:lnTo>
                    <a:pt x="1290" y="1698"/>
                  </a:lnTo>
                  <a:lnTo>
                    <a:pt x="1019" y="1901"/>
                  </a:lnTo>
                  <a:lnTo>
                    <a:pt x="815" y="2173"/>
                  </a:lnTo>
                  <a:lnTo>
                    <a:pt x="679" y="2444"/>
                  </a:lnTo>
                  <a:lnTo>
                    <a:pt x="544" y="2852"/>
                  </a:lnTo>
                  <a:lnTo>
                    <a:pt x="544" y="3259"/>
                  </a:lnTo>
                  <a:lnTo>
                    <a:pt x="544" y="58311"/>
                  </a:lnTo>
                  <a:lnTo>
                    <a:pt x="544" y="58718"/>
                  </a:lnTo>
                  <a:lnTo>
                    <a:pt x="476" y="58311"/>
                  </a:lnTo>
                  <a:lnTo>
                    <a:pt x="476" y="3259"/>
                  </a:lnTo>
                  <a:lnTo>
                    <a:pt x="544" y="2784"/>
                  </a:lnTo>
                  <a:lnTo>
                    <a:pt x="612" y="2444"/>
                  </a:lnTo>
                  <a:lnTo>
                    <a:pt x="747" y="2105"/>
                  </a:lnTo>
                  <a:lnTo>
                    <a:pt x="951" y="1834"/>
                  </a:lnTo>
                  <a:lnTo>
                    <a:pt x="1222" y="1630"/>
                  </a:lnTo>
                  <a:lnTo>
                    <a:pt x="1562" y="1426"/>
                  </a:lnTo>
                  <a:lnTo>
                    <a:pt x="1969" y="1290"/>
                  </a:lnTo>
                  <a:lnTo>
                    <a:pt x="2444" y="1155"/>
                  </a:lnTo>
                  <a:lnTo>
                    <a:pt x="3259" y="1087"/>
                  </a:lnTo>
                  <a:lnTo>
                    <a:pt x="4481" y="951"/>
                  </a:lnTo>
                  <a:lnTo>
                    <a:pt x="7807" y="747"/>
                  </a:lnTo>
                  <a:lnTo>
                    <a:pt x="11676" y="612"/>
                  </a:lnTo>
                  <a:lnTo>
                    <a:pt x="15410" y="544"/>
                  </a:lnTo>
                  <a:close/>
                  <a:moveTo>
                    <a:pt x="27560" y="1087"/>
                  </a:moveTo>
                  <a:lnTo>
                    <a:pt x="28375" y="1155"/>
                  </a:lnTo>
                  <a:lnTo>
                    <a:pt x="28850" y="1290"/>
                  </a:lnTo>
                  <a:lnTo>
                    <a:pt x="29257" y="1426"/>
                  </a:lnTo>
                  <a:lnTo>
                    <a:pt x="29597" y="1630"/>
                  </a:lnTo>
                  <a:lnTo>
                    <a:pt x="29868" y="1834"/>
                  </a:lnTo>
                  <a:lnTo>
                    <a:pt x="30072" y="2105"/>
                  </a:lnTo>
                  <a:lnTo>
                    <a:pt x="30208" y="2444"/>
                  </a:lnTo>
                  <a:lnTo>
                    <a:pt x="30276" y="2784"/>
                  </a:lnTo>
                  <a:lnTo>
                    <a:pt x="30344" y="3259"/>
                  </a:lnTo>
                  <a:lnTo>
                    <a:pt x="30344" y="58311"/>
                  </a:lnTo>
                  <a:lnTo>
                    <a:pt x="30276" y="58718"/>
                  </a:lnTo>
                  <a:lnTo>
                    <a:pt x="30208" y="59125"/>
                  </a:lnTo>
                  <a:lnTo>
                    <a:pt x="30072" y="59465"/>
                  </a:lnTo>
                  <a:lnTo>
                    <a:pt x="29868" y="59736"/>
                  </a:lnTo>
                  <a:lnTo>
                    <a:pt x="29597" y="60008"/>
                  </a:lnTo>
                  <a:lnTo>
                    <a:pt x="29257" y="60144"/>
                  </a:lnTo>
                  <a:lnTo>
                    <a:pt x="28850" y="60347"/>
                  </a:lnTo>
                  <a:lnTo>
                    <a:pt x="28375" y="60415"/>
                  </a:lnTo>
                  <a:lnTo>
                    <a:pt x="26746" y="60687"/>
                  </a:lnTo>
                  <a:lnTo>
                    <a:pt x="23895" y="60958"/>
                  </a:lnTo>
                  <a:lnTo>
                    <a:pt x="22130" y="61094"/>
                  </a:lnTo>
                  <a:lnTo>
                    <a:pt x="20093" y="61230"/>
                  </a:lnTo>
                  <a:lnTo>
                    <a:pt x="17853" y="61298"/>
                  </a:lnTo>
                  <a:lnTo>
                    <a:pt x="12966" y="61298"/>
                  </a:lnTo>
                  <a:lnTo>
                    <a:pt x="10726" y="61230"/>
                  </a:lnTo>
                  <a:lnTo>
                    <a:pt x="8689" y="61094"/>
                  </a:lnTo>
                  <a:lnTo>
                    <a:pt x="6924" y="60958"/>
                  </a:lnTo>
                  <a:lnTo>
                    <a:pt x="4073" y="60687"/>
                  </a:lnTo>
                  <a:lnTo>
                    <a:pt x="2444" y="60415"/>
                  </a:lnTo>
                  <a:lnTo>
                    <a:pt x="1969" y="60347"/>
                  </a:lnTo>
                  <a:lnTo>
                    <a:pt x="1562" y="60144"/>
                  </a:lnTo>
                  <a:lnTo>
                    <a:pt x="1290" y="60008"/>
                  </a:lnTo>
                  <a:lnTo>
                    <a:pt x="951" y="59736"/>
                  </a:lnTo>
                  <a:lnTo>
                    <a:pt x="747" y="59465"/>
                  </a:lnTo>
                  <a:lnTo>
                    <a:pt x="612" y="59125"/>
                  </a:lnTo>
                  <a:lnTo>
                    <a:pt x="544" y="58718"/>
                  </a:lnTo>
                  <a:lnTo>
                    <a:pt x="544" y="58718"/>
                  </a:lnTo>
                  <a:lnTo>
                    <a:pt x="679" y="59125"/>
                  </a:lnTo>
                  <a:lnTo>
                    <a:pt x="815" y="59397"/>
                  </a:lnTo>
                  <a:lnTo>
                    <a:pt x="1019" y="59669"/>
                  </a:lnTo>
                  <a:lnTo>
                    <a:pt x="1290" y="59940"/>
                  </a:lnTo>
                  <a:lnTo>
                    <a:pt x="1630" y="60144"/>
                  </a:lnTo>
                  <a:lnTo>
                    <a:pt x="2037" y="60279"/>
                  </a:lnTo>
                  <a:lnTo>
                    <a:pt x="2444" y="60415"/>
                  </a:lnTo>
                  <a:lnTo>
                    <a:pt x="4073" y="60619"/>
                  </a:lnTo>
                  <a:lnTo>
                    <a:pt x="6924" y="60890"/>
                  </a:lnTo>
                  <a:lnTo>
                    <a:pt x="8689" y="61026"/>
                  </a:lnTo>
                  <a:lnTo>
                    <a:pt x="10726" y="61162"/>
                  </a:lnTo>
                  <a:lnTo>
                    <a:pt x="12966" y="61230"/>
                  </a:lnTo>
                  <a:lnTo>
                    <a:pt x="17853" y="61230"/>
                  </a:lnTo>
                  <a:lnTo>
                    <a:pt x="20093" y="61162"/>
                  </a:lnTo>
                  <a:lnTo>
                    <a:pt x="22130" y="61026"/>
                  </a:lnTo>
                  <a:lnTo>
                    <a:pt x="23895" y="60890"/>
                  </a:lnTo>
                  <a:lnTo>
                    <a:pt x="26746" y="60619"/>
                  </a:lnTo>
                  <a:lnTo>
                    <a:pt x="28375" y="60415"/>
                  </a:lnTo>
                  <a:lnTo>
                    <a:pt x="28850" y="60279"/>
                  </a:lnTo>
                  <a:lnTo>
                    <a:pt x="29190" y="60144"/>
                  </a:lnTo>
                  <a:lnTo>
                    <a:pt x="29529" y="59940"/>
                  </a:lnTo>
                  <a:lnTo>
                    <a:pt x="29800" y="59669"/>
                  </a:lnTo>
                  <a:lnTo>
                    <a:pt x="30004" y="59397"/>
                  </a:lnTo>
                  <a:lnTo>
                    <a:pt x="30140" y="59125"/>
                  </a:lnTo>
                  <a:lnTo>
                    <a:pt x="30276" y="58718"/>
                  </a:lnTo>
                  <a:lnTo>
                    <a:pt x="30276" y="58311"/>
                  </a:lnTo>
                  <a:lnTo>
                    <a:pt x="30276" y="3259"/>
                  </a:lnTo>
                  <a:lnTo>
                    <a:pt x="30276" y="2852"/>
                  </a:lnTo>
                  <a:lnTo>
                    <a:pt x="30140" y="2444"/>
                  </a:lnTo>
                  <a:lnTo>
                    <a:pt x="30004" y="2173"/>
                  </a:lnTo>
                  <a:lnTo>
                    <a:pt x="29800" y="1901"/>
                  </a:lnTo>
                  <a:lnTo>
                    <a:pt x="29529" y="1698"/>
                  </a:lnTo>
                  <a:lnTo>
                    <a:pt x="29190" y="1494"/>
                  </a:lnTo>
                  <a:lnTo>
                    <a:pt x="28850" y="1358"/>
                  </a:lnTo>
                  <a:lnTo>
                    <a:pt x="28375" y="1223"/>
                  </a:lnTo>
                  <a:lnTo>
                    <a:pt x="27560" y="1087"/>
                  </a:lnTo>
                  <a:close/>
                  <a:moveTo>
                    <a:pt x="15410" y="1"/>
                  </a:moveTo>
                  <a:lnTo>
                    <a:pt x="11608" y="69"/>
                  </a:lnTo>
                  <a:lnTo>
                    <a:pt x="7739" y="204"/>
                  </a:lnTo>
                  <a:lnTo>
                    <a:pt x="4413" y="408"/>
                  </a:lnTo>
                  <a:lnTo>
                    <a:pt x="3191" y="544"/>
                  </a:lnTo>
                  <a:lnTo>
                    <a:pt x="2309" y="680"/>
                  </a:lnTo>
                  <a:lnTo>
                    <a:pt x="1765" y="815"/>
                  </a:lnTo>
                  <a:lnTo>
                    <a:pt x="1290" y="1019"/>
                  </a:lnTo>
                  <a:lnTo>
                    <a:pt x="883" y="1223"/>
                  </a:lnTo>
                  <a:lnTo>
                    <a:pt x="544" y="1494"/>
                  </a:lnTo>
                  <a:lnTo>
                    <a:pt x="340" y="1901"/>
                  </a:lnTo>
                  <a:lnTo>
                    <a:pt x="136" y="2241"/>
                  </a:lnTo>
                  <a:lnTo>
                    <a:pt x="1" y="2716"/>
                  </a:lnTo>
                  <a:lnTo>
                    <a:pt x="1" y="3259"/>
                  </a:lnTo>
                  <a:lnTo>
                    <a:pt x="1" y="58311"/>
                  </a:lnTo>
                  <a:lnTo>
                    <a:pt x="1" y="58854"/>
                  </a:lnTo>
                  <a:lnTo>
                    <a:pt x="136" y="59261"/>
                  </a:lnTo>
                  <a:lnTo>
                    <a:pt x="340" y="59736"/>
                  </a:lnTo>
                  <a:lnTo>
                    <a:pt x="612" y="60076"/>
                  </a:lnTo>
                  <a:lnTo>
                    <a:pt x="951" y="60347"/>
                  </a:lnTo>
                  <a:lnTo>
                    <a:pt x="1358" y="60619"/>
                  </a:lnTo>
                  <a:lnTo>
                    <a:pt x="1833" y="60823"/>
                  </a:lnTo>
                  <a:lnTo>
                    <a:pt x="2309" y="60958"/>
                  </a:lnTo>
                  <a:lnTo>
                    <a:pt x="4006" y="61162"/>
                  </a:lnTo>
                  <a:lnTo>
                    <a:pt x="6857" y="61501"/>
                  </a:lnTo>
                  <a:lnTo>
                    <a:pt x="8689" y="61637"/>
                  </a:lnTo>
                  <a:lnTo>
                    <a:pt x="10726" y="61705"/>
                  </a:lnTo>
                  <a:lnTo>
                    <a:pt x="12966" y="61773"/>
                  </a:lnTo>
                  <a:lnTo>
                    <a:pt x="15410" y="61841"/>
                  </a:lnTo>
                  <a:lnTo>
                    <a:pt x="17853" y="61773"/>
                  </a:lnTo>
                  <a:lnTo>
                    <a:pt x="20093" y="61705"/>
                  </a:lnTo>
                  <a:lnTo>
                    <a:pt x="22130" y="61637"/>
                  </a:lnTo>
                  <a:lnTo>
                    <a:pt x="23963" y="61501"/>
                  </a:lnTo>
                  <a:lnTo>
                    <a:pt x="26814" y="61162"/>
                  </a:lnTo>
                  <a:lnTo>
                    <a:pt x="28511" y="60958"/>
                  </a:lnTo>
                  <a:lnTo>
                    <a:pt x="28986" y="60823"/>
                  </a:lnTo>
                  <a:lnTo>
                    <a:pt x="29461" y="60619"/>
                  </a:lnTo>
                  <a:lnTo>
                    <a:pt x="29868" y="60347"/>
                  </a:lnTo>
                  <a:lnTo>
                    <a:pt x="30208" y="60076"/>
                  </a:lnTo>
                  <a:lnTo>
                    <a:pt x="30479" y="59736"/>
                  </a:lnTo>
                  <a:lnTo>
                    <a:pt x="30683" y="59261"/>
                  </a:lnTo>
                  <a:lnTo>
                    <a:pt x="30819" y="58854"/>
                  </a:lnTo>
                  <a:lnTo>
                    <a:pt x="30819" y="58311"/>
                  </a:lnTo>
                  <a:lnTo>
                    <a:pt x="30819" y="3259"/>
                  </a:lnTo>
                  <a:lnTo>
                    <a:pt x="30819" y="2716"/>
                  </a:lnTo>
                  <a:lnTo>
                    <a:pt x="30683" y="2241"/>
                  </a:lnTo>
                  <a:lnTo>
                    <a:pt x="30547" y="1901"/>
                  </a:lnTo>
                  <a:lnTo>
                    <a:pt x="30276" y="1494"/>
                  </a:lnTo>
                  <a:lnTo>
                    <a:pt x="29936" y="1223"/>
                  </a:lnTo>
                  <a:lnTo>
                    <a:pt x="29529" y="1019"/>
                  </a:lnTo>
                  <a:lnTo>
                    <a:pt x="29054" y="815"/>
                  </a:lnTo>
                  <a:lnTo>
                    <a:pt x="28511" y="680"/>
                  </a:lnTo>
                  <a:lnTo>
                    <a:pt x="27628" y="544"/>
                  </a:lnTo>
                  <a:lnTo>
                    <a:pt x="26406" y="408"/>
                  </a:lnTo>
                  <a:lnTo>
                    <a:pt x="23080" y="204"/>
                  </a:lnTo>
                  <a:lnTo>
                    <a:pt x="19211" y="69"/>
                  </a:lnTo>
                  <a:lnTo>
                    <a:pt x="15410" y="1"/>
                  </a:lnTo>
                  <a:close/>
                </a:path>
              </a:pathLst>
            </a:custGeom>
            <a:gradFill flip="none" rotWithShape="1">
              <a:gsLst>
                <a:gs pos="0">
                  <a:schemeClr val="bg1"/>
                </a:gs>
                <a:gs pos="100000">
                  <a:schemeClr val="bg1">
                    <a:lumMod val="85000"/>
                  </a:schemeClr>
                </a:gs>
                <a:gs pos="85000">
                  <a:schemeClr val="bg1"/>
                </a:gs>
              </a:gsLst>
              <a:path path="circle">
                <a:fillToRect l="100000" t="100000"/>
              </a:path>
              <a:tileRect r="-100000" b="-100000"/>
            </a:gradFill>
            <a:ln w="9525" cap="flat" cmpd="sng">
              <a:solidFill>
                <a:schemeClr val="bg1">
                  <a:lumMod val="65000"/>
                </a:schemeClr>
              </a:solidFill>
              <a:prstDash val="solid"/>
              <a:round/>
              <a:headEnd type="none" w="med" len="med"/>
              <a:tailEnd type="none" w="med" len="med"/>
            </a:ln>
            <a:effectLst>
              <a:outerShdw blurRad="165100" sx="102000" sy="102000" algn="ctr" rotWithShape="0">
                <a:prstClr val="black">
                  <a:alpha val="14000"/>
                </a:prstClr>
              </a:outerShdw>
            </a:effectLst>
          </p:spPr>
          <p:txBody>
            <a:bodyPr lIns="91425" tIns="91425" rIns="91425" bIns="91425" anchor="ctr" anchorCtr="0">
              <a:noAutofit/>
            </a:bodyPr>
            <a:lstStyle/>
            <a:p>
              <a:endParaRPr/>
            </a:p>
          </p:txBody>
        </p:sp>
      </p:grpSp>
    </p:spTree>
    <p:extLst>
      <p:ext uri="{BB962C8B-B14F-4D97-AF65-F5344CB8AC3E}">
        <p14:creationId xmlns:p14="http://schemas.microsoft.com/office/powerpoint/2010/main" val="3009269133"/>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65CEF85-5652-41A5-9622-A8C9D4093B16}"/>
              </a:ext>
            </a:extLst>
          </p:cNvPr>
          <p:cNvSpPr/>
          <p:nvPr/>
        </p:nvSpPr>
        <p:spPr>
          <a:xfrm>
            <a:off x="6198162" y="2326675"/>
            <a:ext cx="4187456" cy="1169551"/>
          </a:xfrm>
          <a:prstGeom prst="rect">
            <a:avLst/>
          </a:prstGeom>
        </p:spPr>
        <p:txBody>
          <a:bodyPr wrap="square">
            <a:spAutoFit/>
          </a:bodyPr>
          <a:lstStyle/>
          <a:p>
            <a:pPr algn="just">
              <a:spcBef>
                <a:spcPts val="0"/>
              </a:spcBef>
              <a:buNone/>
            </a:pPr>
            <a:r>
              <a:rPr lang="en-US" sz="1400" dirty="0">
                <a:solidFill>
                  <a:schemeClr val="bg1"/>
                </a:solidFill>
                <a:ea typeface="Muli"/>
                <a:cs typeface="Muli"/>
                <a:sym typeface="Muli"/>
              </a:rPr>
              <a:t>Here you can showcase and explain your app, website or software. Here you can showcase and explain your app, website or software. Here you can showcase and explain your app, website or software. </a:t>
            </a:r>
          </a:p>
        </p:txBody>
      </p:sp>
      <p:sp>
        <p:nvSpPr>
          <p:cNvPr id="5" name="Rectangle 4">
            <a:extLst>
              <a:ext uri="{FF2B5EF4-FFF2-40B4-BE49-F238E27FC236}">
                <a16:creationId xmlns:a16="http://schemas.microsoft.com/office/drawing/2014/main" id="{4C049FDB-DB08-45C5-AB4E-846AA780BE44}"/>
              </a:ext>
            </a:extLst>
          </p:cNvPr>
          <p:cNvSpPr/>
          <p:nvPr/>
        </p:nvSpPr>
        <p:spPr>
          <a:xfrm>
            <a:off x="6198162" y="3744677"/>
            <a:ext cx="4227176" cy="1169551"/>
          </a:xfrm>
          <a:prstGeom prst="rect">
            <a:avLst/>
          </a:prstGeom>
        </p:spPr>
        <p:txBody>
          <a:bodyPr wrap="square">
            <a:spAutoFit/>
          </a:bodyPr>
          <a:lstStyle/>
          <a:p>
            <a:pPr algn="just"/>
            <a:r>
              <a:rPr lang="en-US" sz="1400" dirty="0">
                <a:solidFill>
                  <a:schemeClr val="bg1"/>
                </a:solidFill>
                <a:ea typeface="Muli"/>
                <a:cs typeface="Muli"/>
                <a:sym typeface="Muli"/>
              </a:rPr>
              <a:t>Here you can showcase and explain your app, website or software. Here you can showcase and explain your app, website or software. Here you can showcase and explain your app, website or software.</a:t>
            </a:r>
          </a:p>
        </p:txBody>
      </p:sp>
      <p:sp>
        <p:nvSpPr>
          <p:cNvPr id="6" name="Shape 496">
            <a:extLst>
              <a:ext uri="{FF2B5EF4-FFF2-40B4-BE49-F238E27FC236}">
                <a16:creationId xmlns:a16="http://schemas.microsoft.com/office/drawing/2014/main" id="{55C2AF4C-8842-4FB0-81EB-315FC82EB27A}"/>
              </a:ext>
            </a:extLst>
          </p:cNvPr>
          <p:cNvSpPr/>
          <p:nvPr/>
        </p:nvSpPr>
        <p:spPr>
          <a:xfrm>
            <a:off x="5659323" y="2567225"/>
            <a:ext cx="316517" cy="548372"/>
          </a:xfrm>
          <a:custGeom>
            <a:avLst/>
            <a:gdLst/>
            <a:ahLst/>
            <a:cxnLst/>
            <a:rect l="0" t="0" r="0" b="0"/>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chemeClr val="bg1"/>
          </a:solidFill>
          <a:ln>
            <a:noFill/>
          </a:ln>
          <a:effectLst>
            <a:outerShdw blurRad="50800" dist="38100" dir="8100000" algn="tr" rotWithShape="0">
              <a:prstClr val="black">
                <a:alpha val="40000"/>
              </a:prstClr>
            </a:outerShdw>
          </a:effectLst>
        </p:spPr>
        <p:txBody>
          <a:bodyPr lIns="91425" tIns="91425" rIns="91425" bIns="91425" anchor="ctr" anchorCtr="0">
            <a:noAutofit/>
          </a:bodyPr>
          <a:lstStyle/>
          <a:p>
            <a:pPr lvl="0">
              <a:spcBef>
                <a:spcPts val="0"/>
              </a:spcBef>
              <a:buNone/>
            </a:pPr>
            <a:endParaRPr>
              <a:solidFill>
                <a:srgbClr val="434343"/>
              </a:solidFill>
            </a:endParaRPr>
          </a:p>
        </p:txBody>
      </p:sp>
      <p:sp>
        <p:nvSpPr>
          <p:cNvPr id="7" name="Shape 496">
            <a:extLst>
              <a:ext uri="{FF2B5EF4-FFF2-40B4-BE49-F238E27FC236}">
                <a16:creationId xmlns:a16="http://schemas.microsoft.com/office/drawing/2014/main" id="{89115F6E-B2CF-4F03-B653-36C37A1C9CD9}"/>
              </a:ext>
            </a:extLst>
          </p:cNvPr>
          <p:cNvSpPr/>
          <p:nvPr/>
        </p:nvSpPr>
        <p:spPr>
          <a:xfrm>
            <a:off x="5659323" y="3952530"/>
            <a:ext cx="316517" cy="548372"/>
          </a:xfrm>
          <a:custGeom>
            <a:avLst/>
            <a:gdLst/>
            <a:ahLst/>
            <a:cxnLst/>
            <a:rect l="0" t="0" r="0" b="0"/>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chemeClr val="bg1"/>
          </a:solidFill>
          <a:ln>
            <a:noFill/>
          </a:ln>
          <a:effectLst>
            <a:outerShdw blurRad="50800" dist="38100" dir="8100000" algn="tr" rotWithShape="0">
              <a:prstClr val="black">
                <a:alpha val="40000"/>
              </a:prstClr>
            </a:outerShdw>
          </a:effectLst>
        </p:spPr>
        <p:txBody>
          <a:bodyPr lIns="91425" tIns="91425" rIns="91425" bIns="91425" anchor="ctr" anchorCtr="0">
            <a:noAutofit/>
          </a:bodyPr>
          <a:lstStyle/>
          <a:p>
            <a:pPr lvl="0">
              <a:spcBef>
                <a:spcPts val="0"/>
              </a:spcBef>
              <a:buNone/>
            </a:pPr>
            <a:endParaRPr>
              <a:solidFill>
                <a:srgbClr val="434343"/>
              </a:solidFill>
            </a:endParaRPr>
          </a:p>
        </p:txBody>
      </p:sp>
      <p:sp>
        <p:nvSpPr>
          <p:cNvPr id="8" name="Rectangle 7">
            <a:extLst>
              <a:ext uri="{FF2B5EF4-FFF2-40B4-BE49-F238E27FC236}">
                <a16:creationId xmlns:a16="http://schemas.microsoft.com/office/drawing/2014/main" id="{FC05C843-31C5-4254-A78F-A845FA9BFD5B}"/>
              </a:ext>
            </a:extLst>
          </p:cNvPr>
          <p:cNvSpPr/>
          <p:nvPr/>
        </p:nvSpPr>
        <p:spPr>
          <a:xfrm>
            <a:off x="5504201" y="1741900"/>
            <a:ext cx="4080944" cy="584775"/>
          </a:xfrm>
          <a:prstGeom prst="rect">
            <a:avLst/>
          </a:prstGeom>
        </p:spPr>
        <p:txBody>
          <a:bodyPr wrap="square">
            <a:spAutoFit/>
          </a:bodyPr>
          <a:lstStyle/>
          <a:p>
            <a:pPr algn="ctr">
              <a:spcBef>
                <a:spcPts val="0"/>
              </a:spcBef>
              <a:buFont typeface="Arial" panose="020B0604020202020204" pitchFamily="34" charset="0"/>
              <a:buNone/>
            </a:pPr>
            <a:r>
              <a:rPr lang="en-US" sz="3200" dirty="0">
                <a:solidFill>
                  <a:srgbClr val="E6442F"/>
                </a:solidFill>
                <a:latin typeface="+mj-lt"/>
                <a:ea typeface="Muli"/>
                <a:cs typeface="Muli"/>
                <a:sym typeface="Muli"/>
              </a:rPr>
              <a:t>iPhone MOCK</a:t>
            </a:r>
          </a:p>
        </p:txBody>
      </p:sp>
      <p:grpSp>
        <p:nvGrpSpPr>
          <p:cNvPr id="9" name="Group 8">
            <a:extLst>
              <a:ext uri="{FF2B5EF4-FFF2-40B4-BE49-F238E27FC236}">
                <a16:creationId xmlns:a16="http://schemas.microsoft.com/office/drawing/2014/main" id="{00C015C1-4CEA-47D5-AD72-C4782C467812}"/>
              </a:ext>
            </a:extLst>
          </p:cNvPr>
          <p:cNvGrpSpPr/>
          <p:nvPr/>
        </p:nvGrpSpPr>
        <p:grpSpPr>
          <a:xfrm>
            <a:off x="2004343" y="1010323"/>
            <a:ext cx="2362546" cy="4971806"/>
            <a:chOff x="2393646" y="1055913"/>
            <a:chExt cx="2362546" cy="4971806"/>
          </a:xfrm>
          <a:effectLst/>
        </p:grpSpPr>
        <p:pic>
          <p:nvPicPr>
            <p:cNvPr id="10" name="Picture 9">
              <a:extLst>
                <a:ext uri="{FF2B5EF4-FFF2-40B4-BE49-F238E27FC236}">
                  <a16:creationId xmlns:a16="http://schemas.microsoft.com/office/drawing/2014/main" id="{B85C794B-9AC1-4615-9805-58D4609BF903}"/>
                </a:ext>
              </a:extLst>
            </p:cNvPr>
            <p:cNvPicPr>
              <a:picLocks noChangeAspect="1"/>
            </p:cNvPicPr>
            <p:nvPr/>
          </p:nvPicPr>
          <p:blipFill rotWithShape="1">
            <a:blip r:embed="rId2">
              <a:extLst>
                <a:ext uri="{28A0092B-C50C-407E-A947-70E740481C1C}">
                  <a14:useLocalDpi xmlns:a14="http://schemas.microsoft.com/office/drawing/2010/main" val="0"/>
                </a:ext>
              </a:extLst>
            </a:blip>
            <a:srcRect l="55916" t="2400" r="13079" b="890"/>
            <a:stretch/>
          </p:blipFill>
          <p:spPr>
            <a:xfrm>
              <a:off x="2573147" y="1596895"/>
              <a:ext cx="2032170" cy="3875007"/>
            </a:xfrm>
            <a:prstGeom prst="roundRect">
              <a:avLst>
                <a:gd name="adj" fmla="val 0"/>
              </a:avLst>
            </a:prstGeom>
          </p:spPr>
        </p:pic>
        <p:sp>
          <p:nvSpPr>
            <p:cNvPr id="11" name="Shape 401">
              <a:extLst>
                <a:ext uri="{FF2B5EF4-FFF2-40B4-BE49-F238E27FC236}">
                  <a16:creationId xmlns:a16="http://schemas.microsoft.com/office/drawing/2014/main" id="{FB219A3C-8233-4EB8-8601-14C5B530C19D}"/>
                </a:ext>
              </a:extLst>
            </p:cNvPr>
            <p:cNvSpPr/>
            <p:nvPr/>
          </p:nvSpPr>
          <p:spPr>
            <a:xfrm>
              <a:off x="2393646" y="1055913"/>
              <a:ext cx="2362546" cy="4971806"/>
            </a:xfrm>
            <a:custGeom>
              <a:avLst/>
              <a:gdLst/>
              <a:ahLst/>
              <a:cxnLst/>
              <a:rect l="0" t="0" r="0" b="0"/>
              <a:pathLst>
                <a:path w="25999" h="54713" extrusionOk="0">
                  <a:moveTo>
                    <a:pt x="12966" y="2173"/>
                  </a:moveTo>
                  <a:lnTo>
                    <a:pt x="13169" y="2240"/>
                  </a:lnTo>
                  <a:lnTo>
                    <a:pt x="13373" y="2308"/>
                  </a:lnTo>
                  <a:lnTo>
                    <a:pt x="13441" y="2512"/>
                  </a:lnTo>
                  <a:lnTo>
                    <a:pt x="13509" y="2716"/>
                  </a:lnTo>
                  <a:lnTo>
                    <a:pt x="13441" y="2919"/>
                  </a:lnTo>
                  <a:lnTo>
                    <a:pt x="13373" y="3123"/>
                  </a:lnTo>
                  <a:lnTo>
                    <a:pt x="13169" y="3191"/>
                  </a:lnTo>
                  <a:lnTo>
                    <a:pt x="12966" y="3259"/>
                  </a:lnTo>
                  <a:lnTo>
                    <a:pt x="12762" y="3191"/>
                  </a:lnTo>
                  <a:lnTo>
                    <a:pt x="12626" y="3123"/>
                  </a:lnTo>
                  <a:lnTo>
                    <a:pt x="12491" y="2919"/>
                  </a:lnTo>
                  <a:lnTo>
                    <a:pt x="12423" y="2716"/>
                  </a:lnTo>
                  <a:lnTo>
                    <a:pt x="12491" y="2512"/>
                  </a:lnTo>
                  <a:lnTo>
                    <a:pt x="12626" y="2308"/>
                  </a:lnTo>
                  <a:lnTo>
                    <a:pt x="12762" y="2240"/>
                  </a:lnTo>
                  <a:lnTo>
                    <a:pt x="12966" y="2173"/>
                  </a:lnTo>
                  <a:close/>
                  <a:moveTo>
                    <a:pt x="14934" y="4480"/>
                  </a:moveTo>
                  <a:lnTo>
                    <a:pt x="15002" y="4548"/>
                  </a:lnTo>
                  <a:lnTo>
                    <a:pt x="15070" y="4684"/>
                  </a:lnTo>
                  <a:lnTo>
                    <a:pt x="15138" y="4752"/>
                  </a:lnTo>
                  <a:lnTo>
                    <a:pt x="15070" y="4888"/>
                  </a:lnTo>
                  <a:lnTo>
                    <a:pt x="15002" y="5024"/>
                  </a:lnTo>
                  <a:lnTo>
                    <a:pt x="14934" y="5024"/>
                  </a:lnTo>
                  <a:lnTo>
                    <a:pt x="14799" y="5091"/>
                  </a:lnTo>
                  <a:lnTo>
                    <a:pt x="11065" y="5091"/>
                  </a:lnTo>
                  <a:lnTo>
                    <a:pt x="10929" y="5024"/>
                  </a:lnTo>
                  <a:lnTo>
                    <a:pt x="10861" y="5024"/>
                  </a:lnTo>
                  <a:lnTo>
                    <a:pt x="10794" y="4888"/>
                  </a:lnTo>
                  <a:lnTo>
                    <a:pt x="10726" y="4752"/>
                  </a:lnTo>
                  <a:lnTo>
                    <a:pt x="10794" y="4684"/>
                  </a:lnTo>
                  <a:lnTo>
                    <a:pt x="10861" y="4548"/>
                  </a:lnTo>
                  <a:lnTo>
                    <a:pt x="10929" y="4480"/>
                  </a:lnTo>
                  <a:close/>
                  <a:moveTo>
                    <a:pt x="23963" y="7807"/>
                  </a:moveTo>
                  <a:lnTo>
                    <a:pt x="23963" y="7875"/>
                  </a:lnTo>
                  <a:lnTo>
                    <a:pt x="23963" y="46771"/>
                  </a:lnTo>
                  <a:lnTo>
                    <a:pt x="23963" y="46838"/>
                  </a:lnTo>
                  <a:lnTo>
                    <a:pt x="1969" y="46838"/>
                  </a:lnTo>
                  <a:lnTo>
                    <a:pt x="1969" y="46771"/>
                  </a:lnTo>
                  <a:lnTo>
                    <a:pt x="1969" y="7875"/>
                  </a:lnTo>
                  <a:lnTo>
                    <a:pt x="1969" y="7807"/>
                  </a:lnTo>
                  <a:close/>
                  <a:moveTo>
                    <a:pt x="12558" y="48536"/>
                  </a:moveTo>
                  <a:lnTo>
                    <a:pt x="12151" y="48671"/>
                  </a:lnTo>
                  <a:lnTo>
                    <a:pt x="11812" y="48875"/>
                  </a:lnTo>
                  <a:lnTo>
                    <a:pt x="11472" y="49146"/>
                  </a:lnTo>
                  <a:lnTo>
                    <a:pt x="11269" y="49418"/>
                  </a:lnTo>
                  <a:lnTo>
                    <a:pt x="11065" y="49825"/>
                  </a:lnTo>
                  <a:lnTo>
                    <a:pt x="10929" y="50165"/>
                  </a:lnTo>
                  <a:lnTo>
                    <a:pt x="10861" y="50640"/>
                  </a:lnTo>
                  <a:lnTo>
                    <a:pt x="10929" y="51047"/>
                  </a:lnTo>
                  <a:lnTo>
                    <a:pt x="11065" y="51454"/>
                  </a:lnTo>
                  <a:lnTo>
                    <a:pt x="11269" y="51794"/>
                  </a:lnTo>
                  <a:lnTo>
                    <a:pt x="11472" y="52065"/>
                  </a:lnTo>
                  <a:lnTo>
                    <a:pt x="11812" y="52337"/>
                  </a:lnTo>
                  <a:lnTo>
                    <a:pt x="12151" y="52541"/>
                  </a:lnTo>
                  <a:lnTo>
                    <a:pt x="12558" y="52676"/>
                  </a:lnTo>
                  <a:lnTo>
                    <a:pt x="12966" y="52744"/>
                  </a:lnTo>
                  <a:lnTo>
                    <a:pt x="13373" y="52676"/>
                  </a:lnTo>
                  <a:lnTo>
                    <a:pt x="13780" y="52541"/>
                  </a:lnTo>
                  <a:lnTo>
                    <a:pt x="14120" y="52337"/>
                  </a:lnTo>
                  <a:lnTo>
                    <a:pt x="14459" y="52065"/>
                  </a:lnTo>
                  <a:lnTo>
                    <a:pt x="14731" y="51794"/>
                  </a:lnTo>
                  <a:lnTo>
                    <a:pt x="14934" y="51454"/>
                  </a:lnTo>
                  <a:lnTo>
                    <a:pt x="15002" y="51047"/>
                  </a:lnTo>
                  <a:lnTo>
                    <a:pt x="15070" y="50640"/>
                  </a:lnTo>
                  <a:lnTo>
                    <a:pt x="15002" y="50165"/>
                  </a:lnTo>
                  <a:lnTo>
                    <a:pt x="14934" y="49825"/>
                  </a:lnTo>
                  <a:lnTo>
                    <a:pt x="14731" y="49418"/>
                  </a:lnTo>
                  <a:lnTo>
                    <a:pt x="14459" y="49146"/>
                  </a:lnTo>
                  <a:lnTo>
                    <a:pt x="14120" y="48875"/>
                  </a:lnTo>
                  <a:lnTo>
                    <a:pt x="13780" y="48671"/>
                  </a:lnTo>
                  <a:lnTo>
                    <a:pt x="13373" y="48536"/>
                  </a:lnTo>
                  <a:close/>
                  <a:moveTo>
                    <a:pt x="12966" y="48332"/>
                  </a:moveTo>
                  <a:lnTo>
                    <a:pt x="13441" y="48400"/>
                  </a:lnTo>
                  <a:lnTo>
                    <a:pt x="13848" y="48536"/>
                  </a:lnTo>
                  <a:lnTo>
                    <a:pt x="14256" y="48739"/>
                  </a:lnTo>
                  <a:lnTo>
                    <a:pt x="14595" y="49011"/>
                  </a:lnTo>
                  <a:lnTo>
                    <a:pt x="14866" y="49350"/>
                  </a:lnTo>
                  <a:lnTo>
                    <a:pt x="15070" y="49757"/>
                  </a:lnTo>
                  <a:lnTo>
                    <a:pt x="15206" y="50165"/>
                  </a:lnTo>
                  <a:lnTo>
                    <a:pt x="15274" y="50640"/>
                  </a:lnTo>
                  <a:lnTo>
                    <a:pt x="15206" y="51047"/>
                  </a:lnTo>
                  <a:lnTo>
                    <a:pt x="15070" y="51522"/>
                  </a:lnTo>
                  <a:lnTo>
                    <a:pt x="14866" y="51862"/>
                  </a:lnTo>
                  <a:lnTo>
                    <a:pt x="14595" y="52201"/>
                  </a:lnTo>
                  <a:lnTo>
                    <a:pt x="14256" y="52473"/>
                  </a:lnTo>
                  <a:lnTo>
                    <a:pt x="13848" y="52676"/>
                  </a:lnTo>
                  <a:lnTo>
                    <a:pt x="13441" y="52812"/>
                  </a:lnTo>
                  <a:lnTo>
                    <a:pt x="12966" y="52880"/>
                  </a:lnTo>
                  <a:lnTo>
                    <a:pt x="12558" y="52812"/>
                  </a:lnTo>
                  <a:lnTo>
                    <a:pt x="12083" y="52676"/>
                  </a:lnTo>
                  <a:lnTo>
                    <a:pt x="11744" y="52473"/>
                  </a:lnTo>
                  <a:lnTo>
                    <a:pt x="11404" y="52201"/>
                  </a:lnTo>
                  <a:lnTo>
                    <a:pt x="11133" y="51862"/>
                  </a:lnTo>
                  <a:lnTo>
                    <a:pt x="10929" y="51522"/>
                  </a:lnTo>
                  <a:lnTo>
                    <a:pt x="10794" y="51047"/>
                  </a:lnTo>
                  <a:lnTo>
                    <a:pt x="10726" y="50640"/>
                  </a:lnTo>
                  <a:lnTo>
                    <a:pt x="10794" y="50165"/>
                  </a:lnTo>
                  <a:lnTo>
                    <a:pt x="10929" y="49757"/>
                  </a:lnTo>
                  <a:lnTo>
                    <a:pt x="11133" y="49350"/>
                  </a:lnTo>
                  <a:lnTo>
                    <a:pt x="11404" y="49011"/>
                  </a:lnTo>
                  <a:lnTo>
                    <a:pt x="11744" y="48739"/>
                  </a:lnTo>
                  <a:lnTo>
                    <a:pt x="12083" y="48536"/>
                  </a:lnTo>
                  <a:lnTo>
                    <a:pt x="12558" y="48400"/>
                  </a:lnTo>
                  <a:lnTo>
                    <a:pt x="12966" y="48332"/>
                  </a:lnTo>
                  <a:close/>
                  <a:moveTo>
                    <a:pt x="3938" y="679"/>
                  </a:moveTo>
                  <a:lnTo>
                    <a:pt x="3259" y="747"/>
                  </a:lnTo>
                  <a:lnTo>
                    <a:pt x="2648" y="951"/>
                  </a:lnTo>
                  <a:lnTo>
                    <a:pt x="2105" y="1222"/>
                  </a:lnTo>
                  <a:lnTo>
                    <a:pt x="1630" y="1629"/>
                  </a:lnTo>
                  <a:lnTo>
                    <a:pt x="1290" y="2105"/>
                  </a:lnTo>
                  <a:lnTo>
                    <a:pt x="951" y="2648"/>
                  </a:lnTo>
                  <a:lnTo>
                    <a:pt x="747" y="3259"/>
                  </a:lnTo>
                  <a:lnTo>
                    <a:pt x="747" y="3870"/>
                  </a:lnTo>
                  <a:lnTo>
                    <a:pt x="747" y="50776"/>
                  </a:lnTo>
                  <a:lnTo>
                    <a:pt x="747" y="51387"/>
                  </a:lnTo>
                  <a:lnTo>
                    <a:pt x="951" y="51997"/>
                  </a:lnTo>
                  <a:lnTo>
                    <a:pt x="1290" y="52541"/>
                  </a:lnTo>
                  <a:lnTo>
                    <a:pt x="1630" y="53016"/>
                  </a:lnTo>
                  <a:lnTo>
                    <a:pt x="2105" y="53423"/>
                  </a:lnTo>
                  <a:lnTo>
                    <a:pt x="2648" y="53695"/>
                  </a:lnTo>
                  <a:lnTo>
                    <a:pt x="3259" y="53898"/>
                  </a:lnTo>
                  <a:lnTo>
                    <a:pt x="3938" y="53966"/>
                  </a:lnTo>
                  <a:lnTo>
                    <a:pt x="22062" y="53966"/>
                  </a:lnTo>
                  <a:lnTo>
                    <a:pt x="22741" y="53898"/>
                  </a:lnTo>
                  <a:lnTo>
                    <a:pt x="23352" y="53695"/>
                  </a:lnTo>
                  <a:lnTo>
                    <a:pt x="23895" y="53423"/>
                  </a:lnTo>
                  <a:lnTo>
                    <a:pt x="24370" y="53016"/>
                  </a:lnTo>
                  <a:lnTo>
                    <a:pt x="24709" y="52541"/>
                  </a:lnTo>
                  <a:lnTo>
                    <a:pt x="25049" y="51997"/>
                  </a:lnTo>
                  <a:lnTo>
                    <a:pt x="25252" y="51387"/>
                  </a:lnTo>
                  <a:lnTo>
                    <a:pt x="25320" y="50776"/>
                  </a:lnTo>
                  <a:lnTo>
                    <a:pt x="25320" y="3870"/>
                  </a:lnTo>
                  <a:lnTo>
                    <a:pt x="25252" y="3259"/>
                  </a:lnTo>
                  <a:lnTo>
                    <a:pt x="25049" y="2648"/>
                  </a:lnTo>
                  <a:lnTo>
                    <a:pt x="24709" y="2105"/>
                  </a:lnTo>
                  <a:lnTo>
                    <a:pt x="24370" y="1629"/>
                  </a:lnTo>
                  <a:lnTo>
                    <a:pt x="23895" y="1222"/>
                  </a:lnTo>
                  <a:lnTo>
                    <a:pt x="23352" y="951"/>
                  </a:lnTo>
                  <a:lnTo>
                    <a:pt x="22741" y="747"/>
                  </a:lnTo>
                  <a:lnTo>
                    <a:pt x="22062" y="679"/>
                  </a:lnTo>
                  <a:close/>
                  <a:moveTo>
                    <a:pt x="22062" y="543"/>
                  </a:moveTo>
                  <a:lnTo>
                    <a:pt x="22741" y="611"/>
                  </a:lnTo>
                  <a:lnTo>
                    <a:pt x="23419" y="815"/>
                  </a:lnTo>
                  <a:lnTo>
                    <a:pt x="23963" y="1086"/>
                  </a:lnTo>
                  <a:lnTo>
                    <a:pt x="24438" y="1494"/>
                  </a:lnTo>
                  <a:lnTo>
                    <a:pt x="24845" y="2037"/>
                  </a:lnTo>
                  <a:lnTo>
                    <a:pt x="25184" y="2580"/>
                  </a:lnTo>
                  <a:lnTo>
                    <a:pt x="25388" y="3191"/>
                  </a:lnTo>
                  <a:lnTo>
                    <a:pt x="25456" y="3870"/>
                  </a:lnTo>
                  <a:lnTo>
                    <a:pt x="25456" y="50776"/>
                  </a:lnTo>
                  <a:lnTo>
                    <a:pt x="25388" y="51454"/>
                  </a:lnTo>
                  <a:lnTo>
                    <a:pt x="25184" y="52065"/>
                  </a:lnTo>
                  <a:lnTo>
                    <a:pt x="24845" y="52676"/>
                  </a:lnTo>
                  <a:lnTo>
                    <a:pt x="24438" y="53151"/>
                  </a:lnTo>
                  <a:lnTo>
                    <a:pt x="23963" y="53559"/>
                  </a:lnTo>
                  <a:lnTo>
                    <a:pt x="23419" y="53898"/>
                  </a:lnTo>
                  <a:lnTo>
                    <a:pt x="22741" y="54102"/>
                  </a:lnTo>
                  <a:lnTo>
                    <a:pt x="22062" y="54170"/>
                  </a:lnTo>
                  <a:lnTo>
                    <a:pt x="3938" y="54170"/>
                  </a:lnTo>
                  <a:lnTo>
                    <a:pt x="3259" y="54102"/>
                  </a:lnTo>
                  <a:lnTo>
                    <a:pt x="2580" y="53898"/>
                  </a:lnTo>
                  <a:lnTo>
                    <a:pt x="2037" y="53559"/>
                  </a:lnTo>
                  <a:lnTo>
                    <a:pt x="1562" y="53151"/>
                  </a:lnTo>
                  <a:lnTo>
                    <a:pt x="1154" y="52676"/>
                  </a:lnTo>
                  <a:lnTo>
                    <a:pt x="815" y="52065"/>
                  </a:lnTo>
                  <a:lnTo>
                    <a:pt x="611" y="51454"/>
                  </a:lnTo>
                  <a:lnTo>
                    <a:pt x="543" y="50776"/>
                  </a:lnTo>
                  <a:lnTo>
                    <a:pt x="543" y="3870"/>
                  </a:lnTo>
                  <a:lnTo>
                    <a:pt x="611" y="3191"/>
                  </a:lnTo>
                  <a:lnTo>
                    <a:pt x="815" y="2580"/>
                  </a:lnTo>
                  <a:lnTo>
                    <a:pt x="1154" y="2037"/>
                  </a:lnTo>
                  <a:lnTo>
                    <a:pt x="1562" y="1494"/>
                  </a:lnTo>
                  <a:lnTo>
                    <a:pt x="2037" y="1086"/>
                  </a:lnTo>
                  <a:lnTo>
                    <a:pt x="2580" y="815"/>
                  </a:lnTo>
                  <a:lnTo>
                    <a:pt x="3259" y="611"/>
                  </a:lnTo>
                  <a:lnTo>
                    <a:pt x="3938" y="543"/>
                  </a:lnTo>
                  <a:close/>
                  <a:moveTo>
                    <a:pt x="3938" y="0"/>
                  </a:moveTo>
                  <a:lnTo>
                    <a:pt x="3123" y="68"/>
                  </a:lnTo>
                  <a:lnTo>
                    <a:pt x="2444" y="272"/>
                  </a:lnTo>
                  <a:lnTo>
                    <a:pt x="1765" y="611"/>
                  </a:lnTo>
                  <a:lnTo>
                    <a:pt x="1154" y="1154"/>
                  </a:lnTo>
                  <a:lnTo>
                    <a:pt x="679" y="1697"/>
                  </a:lnTo>
                  <a:lnTo>
                    <a:pt x="272" y="2376"/>
                  </a:lnTo>
                  <a:lnTo>
                    <a:pt x="68" y="3123"/>
                  </a:lnTo>
                  <a:lnTo>
                    <a:pt x="0" y="3870"/>
                  </a:lnTo>
                  <a:lnTo>
                    <a:pt x="0" y="50776"/>
                  </a:lnTo>
                  <a:lnTo>
                    <a:pt x="68" y="51522"/>
                  </a:lnTo>
                  <a:lnTo>
                    <a:pt x="272" y="52269"/>
                  </a:lnTo>
                  <a:lnTo>
                    <a:pt x="679" y="52948"/>
                  </a:lnTo>
                  <a:lnTo>
                    <a:pt x="1154" y="53559"/>
                  </a:lnTo>
                  <a:lnTo>
                    <a:pt x="1765" y="54034"/>
                  </a:lnTo>
                  <a:lnTo>
                    <a:pt x="2444" y="54373"/>
                  </a:lnTo>
                  <a:lnTo>
                    <a:pt x="3123" y="54645"/>
                  </a:lnTo>
                  <a:lnTo>
                    <a:pt x="3938" y="54713"/>
                  </a:lnTo>
                  <a:lnTo>
                    <a:pt x="22062" y="54713"/>
                  </a:lnTo>
                  <a:lnTo>
                    <a:pt x="22876" y="54645"/>
                  </a:lnTo>
                  <a:lnTo>
                    <a:pt x="23555" y="54373"/>
                  </a:lnTo>
                  <a:lnTo>
                    <a:pt x="24234" y="54034"/>
                  </a:lnTo>
                  <a:lnTo>
                    <a:pt x="24845" y="53559"/>
                  </a:lnTo>
                  <a:lnTo>
                    <a:pt x="25320" y="52948"/>
                  </a:lnTo>
                  <a:lnTo>
                    <a:pt x="25727" y="52269"/>
                  </a:lnTo>
                  <a:lnTo>
                    <a:pt x="25931" y="51522"/>
                  </a:lnTo>
                  <a:lnTo>
                    <a:pt x="25999" y="50776"/>
                  </a:lnTo>
                  <a:lnTo>
                    <a:pt x="25999" y="3870"/>
                  </a:lnTo>
                  <a:lnTo>
                    <a:pt x="25931" y="3123"/>
                  </a:lnTo>
                  <a:lnTo>
                    <a:pt x="25727" y="2376"/>
                  </a:lnTo>
                  <a:lnTo>
                    <a:pt x="25320" y="1697"/>
                  </a:lnTo>
                  <a:lnTo>
                    <a:pt x="24845" y="1154"/>
                  </a:lnTo>
                  <a:lnTo>
                    <a:pt x="24234" y="611"/>
                  </a:lnTo>
                  <a:lnTo>
                    <a:pt x="23555" y="272"/>
                  </a:lnTo>
                  <a:lnTo>
                    <a:pt x="22876" y="68"/>
                  </a:lnTo>
                  <a:lnTo>
                    <a:pt x="22062" y="0"/>
                  </a:lnTo>
                  <a:close/>
                </a:path>
              </a:pathLst>
            </a:custGeom>
            <a:gradFill flip="none" rotWithShape="1">
              <a:gsLst>
                <a:gs pos="0">
                  <a:schemeClr val="bg1"/>
                </a:gs>
                <a:gs pos="100000">
                  <a:schemeClr val="bg1">
                    <a:lumMod val="85000"/>
                  </a:schemeClr>
                </a:gs>
                <a:gs pos="85000">
                  <a:schemeClr val="bg1"/>
                </a:gs>
              </a:gsLst>
              <a:path path="circle">
                <a:fillToRect l="100000" t="100000"/>
              </a:path>
              <a:tileRect r="-100000" b="-100000"/>
            </a:gradFill>
            <a:ln w="9525" cap="flat" cmpd="sng">
              <a:solidFill>
                <a:schemeClr val="bg1">
                  <a:lumMod val="65000"/>
                </a:schemeClr>
              </a:solidFill>
              <a:prstDash val="solid"/>
              <a:round/>
              <a:headEnd type="none" w="med" len="med"/>
              <a:tailEnd type="none" w="med" len="med"/>
            </a:ln>
            <a:effectLst>
              <a:outerShdw blurRad="165100" sx="102000" sy="102000" algn="ctr" rotWithShape="0">
                <a:prstClr val="black">
                  <a:alpha val="14000"/>
                </a:prstClr>
              </a:outerShdw>
            </a:effectLst>
          </p:spPr>
          <p:txBody>
            <a:bodyPr lIns="91425" tIns="91425" rIns="91425" bIns="91425" anchor="ctr" anchorCtr="0">
              <a:noAutofit/>
            </a:bodyPr>
            <a:lstStyle/>
            <a:p>
              <a:endParaRPr/>
            </a:p>
          </p:txBody>
        </p:sp>
      </p:grpSp>
    </p:spTree>
    <p:extLst>
      <p:ext uri="{BB962C8B-B14F-4D97-AF65-F5344CB8AC3E}">
        <p14:creationId xmlns:p14="http://schemas.microsoft.com/office/powerpoint/2010/main" val="20850972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hape 395">
            <a:extLst>
              <a:ext uri="{FF2B5EF4-FFF2-40B4-BE49-F238E27FC236}">
                <a16:creationId xmlns:a16="http://schemas.microsoft.com/office/drawing/2014/main" id="{EC48D13F-C31D-4E68-A7FC-08EAB3ADB687}"/>
              </a:ext>
            </a:extLst>
          </p:cNvPr>
          <p:cNvSpPr txBox="1">
            <a:spLocks/>
          </p:cNvSpPr>
          <p:nvPr/>
        </p:nvSpPr>
        <p:spPr>
          <a:xfrm>
            <a:off x="943878" y="1689470"/>
            <a:ext cx="5152122" cy="697184"/>
          </a:xfrm>
          <a:prstGeom prst="rect">
            <a:avLst/>
          </a:prstGeom>
          <a:noFill/>
          <a:ln>
            <a:noFill/>
          </a:ln>
        </p:spPr>
        <p:txBody>
          <a:bodyPr vert="horz" lIns="91425" tIns="91425" rIns="91425" bIns="91425" rtlCol="0" anchor="t"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spcBef>
                <a:spcPts val="0"/>
              </a:spcBef>
              <a:buNone/>
            </a:pPr>
            <a:r>
              <a:rPr lang="en-US" sz="3200" dirty="0">
                <a:solidFill>
                  <a:srgbClr val="FFB03F"/>
                </a:solidFill>
                <a:latin typeface="+mj-lt"/>
                <a:ea typeface="Muli"/>
                <a:cs typeface="Muli"/>
                <a:sym typeface="Muli"/>
              </a:rPr>
              <a:t>WEBSITE MOCKUP</a:t>
            </a:r>
          </a:p>
          <a:p>
            <a:pPr>
              <a:spcBef>
                <a:spcPts val="0"/>
              </a:spcBef>
              <a:buFont typeface="Arial" panose="020B0604020202020204" pitchFamily="34" charset="0"/>
              <a:buNone/>
            </a:pPr>
            <a:endParaRPr lang="en-US" sz="1200" dirty="0">
              <a:solidFill>
                <a:srgbClr val="E6442F"/>
              </a:solidFill>
              <a:ea typeface="Muli"/>
              <a:cs typeface="Muli"/>
              <a:sym typeface="Muli"/>
            </a:endParaRPr>
          </a:p>
          <a:p>
            <a:pPr algn="just">
              <a:spcBef>
                <a:spcPts val="0"/>
              </a:spcBef>
              <a:buFont typeface="Arial" panose="020B0604020202020204" pitchFamily="34" charset="0"/>
              <a:buNone/>
            </a:pPr>
            <a:r>
              <a:rPr lang="en-US" sz="1200" dirty="0">
                <a:solidFill>
                  <a:srgbClr val="E6442F"/>
                </a:solidFill>
                <a:ea typeface="Muli"/>
                <a:cs typeface="Muli"/>
                <a:sym typeface="Muli"/>
              </a:rPr>
              <a:t>    </a:t>
            </a:r>
            <a:endParaRPr lang="en-US" sz="1800" dirty="0">
              <a:solidFill>
                <a:srgbClr val="E6442F"/>
              </a:solidFill>
              <a:ea typeface="Muli"/>
              <a:cs typeface="Muli"/>
              <a:sym typeface="Muli"/>
            </a:endParaRPr>
          </a:p>
          <a:p>
            <a:pPr>
              <a:spcBef>
                <a:spcPts val="0"/>
              </a:spcBef>
              <a:buFont typeface="Arial" panose="020B0604020202020204" pitchFamily="34" charset="0"/>
              <a:buNone/>
            </a:pPr>
            <a:endParaRPr lang="en-US" sz="1800" dirty="0">
              <a:solidFill>
                <a:srgbClr val="E6442F"/>
              </a:solidFill>
              <a:ea typeface="Muli"/>
              <a:cs typeface="Muli"/>
              <a:sym typeface="Muli"/>
            </a:endParaRPr>
          </a:p>
        </p:txBody>
      </p:sp>
      <p:sp>
        <p:nvSpPr>
          <p:cNvPr id="3" name="Rectangle 2">
            <a:extLst>
              <a:ext uri="{FF2B5EF4-FFF2-40B4-BE49-F238E27FC236}">
                <a16:creationId xmlns:a16="http://schemas.microsoft.com/office/drawing/2014/main" id="{13FFB36E-9667-48DD-857B-C6E3276E4C44}"/>
              </a:ext>
            </a:extLst>
          </p:cNvPr>
          <p:cNvSpPr/>
          <p:nvPr/>
        </p:nvSpPr>
        <p:spPr>
          <a:xfrm>
            <a:off x="1715918" y="2297549"/>
            <a:ext cx="3505881" cy="1169551"/>
          </a:xfrm>
          <a:prstGeom prst="rect">
            <a:avLst/>
          </a:prstGeom>
        </p:spPr>
        <p:txBody>
          <a:bodyPr wrap="square">
            <a:spAutoFit/>
          </a:bodyPr>
          <a:lstStyle/>
          <a:p>
            <a:pPr algn="just">
              <a:spcBef>
                <a:spcPts val="0"/>
              </a:spcBef>
              <a:buNone/>
            </a:pPr>
            <a:r>
              <a:rPr lang="en-US" sz="1400" dirty="0">
                <a:solidFill>
                  <a:schemeClr val="bg1"/>
                </a:solidFill>
                <a:ea typeface="Muli"/>
                <a:cs typeface="Muli"/>
                <a:sym typeface="Muli"/>
              </a:rPr>
              <a:t>Here you can showcase and explain your app, website or software. Here you can showcase and explain your app, website or software. Here you can showcase and explain your app, website or software. </a:t>
            </a:r>
          </a:p>
        </p:txBody>
      </p:sp>
      <p:sp>
        <p:nvSpPr>
          <p:cNvPr id="4" name="Rectangle 3">
            <a:extLst>
              <a:ext uri="{FF2B5EF4-FFF2-40B4-BE49-F238E27FC236}">
                <a16:creationId xmlns:a16="http://schemas.microsoft.com/office/drawing/2014/main" id="{31E9D260-AAA9-404B-8AD5-19A313D73CBA}"/>
              </a:ext>
            </a:extLst>
          </p:cNvPr>
          <p:cNvSpPr/>
          <p:nvPr/>
        </p:nvSpPr>
        <p:spPr>
          <a:xfrm>
            <a:off x="1715918" y="3596767"/>
            <a:ext cx="3505881" cy="1169551"/>
          </a:xfrm>
          <a:prstGeom prst="rect">
            <a:avLst/>
          </a:prstGeom>
        </p:spPr>
        <p:txBody>
          <a:bodyPr wrap="square">
            <a:spAutoFit/>
          </a:bodyPr>
          <a:lstStyle/>
          <a:p>
            <a:pPr algn="just"/>
            <a:r>
              <a:rPr lang="en-US" sz="1400" dirty="0">
                <a:solidFill>
                  <a:schemeClr val="bg1"/>
                </a:solidFill>
                <a:ea typeface="Muli"/>
                <a:cs typeface="Muli"/>
                <a:sym typeface="Muli"/>
              </a:rPr>
              <a:t>Here you can showcase and explain your app, website or software. Here you can showcase and explain your app, website or software. Here you can showcase and explain your app, website or software.</a:t>
            </a:r>
          </a:p>
        </p:txBody>
      </p:sp>
      <p:grpSp>
        <p:nvGrpSpPr>
          <p:cNvPr id="5" name="Shape 497">
            <a:extLst>
              <a:ext uri="{FF2B5EF4-FFF2-40B4-BE49-F238E27FC236}">
                <a16:creationId xmlns:a16="http://schemas.microsoft.com/office/drawing/2014/main" id="{CB6163B5-2B61-4F2B-8612-08E8FCE48CA0}"/>
              </a:ext>
            </a:extLst>
          </p:cNvPr>
          <p:cNvGrpSpPr/>
          <p:nvPr/>
        </p:nvGrpSpPr>
        <p:grpSpPr>
          <a:xfrm>
            <a:off x="1057924" y="2530303"/>
            <a:ext cx="493682" cy="475442"/>
            <a:chOff x="2583325" y="2972875"/>
            <a:chExt cx="462850" cy="445750"/>
          </a:xfrm>
          <a:solidFill>
            <a:schemeClr val="bg1"/>
          </a:solidFill>
          <a:effectLst>
            <a:outerShdw blurRad="50800" dist="38100" dir="8100000" algn="tr" rotWithShape="0">
              <a:prstClr val="black">
                <a:alpha val="40000"/>
              </a:prstClr>
            </a:outerShdw>
          </a:effectLst>
        </p:grpSpPr>
        <p:sp>
          <p:nvSpPr>
            <p:cNvPr id="6" name="Shape 498">
              <a:extLst>
                <a:ext uri="{FF2B5EF4-FFF2-40B4-BE49-F238E27FC236}">
                  <a16:creationId xmlns:a16="http://schemas.microsoft.com/office/drawing/2014/main" id="{6AC0607C-CBF7-4C83-B2DC-B552A5D58B85}"/>
                </a:ext>
              </a:extLst>
            </p:cNvPr>
            <p:cNvSpPr/>
            <p:nvPr/>
          </p:nvSpPr>
          <p:spPr>
            <a:xfrm>
              <a:off x="2701775" y="3323350"/>
              <a:ext cx="225950" cy="95275"/>
            </a:xfrm>
            <a:custGeom>
              <a:avLst/>
              <a:gdLst/>
              <a:ahLst/>
              <a:cxnLst/>
              <a:rect l="0" t="0" r="0" b="0"/>
              <a:pathLst>
                <a:path w="9038" h="3811" extrusionOk="0">
                  <a:moveTo>
                    <a:pt x="2956" y="1"/>
                  </a:moveTo>
                  <a:lnTo>
                    <a:pt x="2956" y="2956"/>
                  </a:lnTo>
                  <a:lnTo>
                    <a:pt x="685" y="2956"/>
                  </a:lnTo>
                  <a:lnTo>
                    <a:pt x="514" y="3005"/>
                  </a:lnTo>
                  <a:lnTo>
                    <a:pt x="367" y="3103"/>
                  </a:lnTo>
                  <a:lnTo>
                    <a:pt x="245" y="3200"/>
                  </a:lnTo>
                  <a:lnTo>
                    <a:pt x="147" y="3322"/>
                  </a:lnTo>
                  <a:lnTo>
                    <a:pt x="50" y="3469"/>
                  </a:lnTo>
                  <a:lnTo>
                    <a:pt x="1" y="3640"/>
                  </a:lnTo>
                  <a:lnTo>
                    <a:pt x="1" y="3811"/>
                  </a:lnTo>
                  <a:lnTo>
                    <a:pt x="9037" y="3811"/>
                  </a:lnTo>
                  <a:lnTo>
                    <a:pt x="9037" y="3640"/>
                  </a:lnTo>
                  <a:lnTo>
                    <a:pt x="8988" y="3469"/>
                  </a:lnTo>
                  <a:lnTo>
                    <a:pt x="8891" y="3322"/>
                  </a:lnTo>
                  <a:lnTo>
                    <a:pt x="8793" y="3200"/>
                  </a:lnTo>
                  <a:lnTo>
                    <a:pt x="8671" y="3103"/>
                  </a:lnTo>
                  <a:lnTo>
                    <a:pt x="8524" y="3005"/>
                  </a:lnTo>
                  <a:lnTo>
                    <a:pt x="8353" y="2956"/>
                  </a:lnTo>
                  <a:lnTo>
                    <a:pt x="6082" y="2956"/>
                  </a:lnTo>
                  <a:lnTo>
                    <a:pt x="6082" y="1"/>
                  </a:lnTo>
                  <a:close/>
                </a:path>
              </a:pathLst>
            </a:custGeom>
            <a:grpFill/>
            <a:ln>
              <a:noFill/>
            </a:ln>
          </p:spPr>
          <p:txBody>
            <a:bodyPr lIns="91425" tIns="91425" rIns="91425" bIns="91425" anchor="ctr" anchorCtr="0">
              <a:noAutofit/>
            </a:bodyPr>
            <a:lstStyle/>
            <a:p>
              <a:endParaRPr>
                <a:solidFill>
                  <a:srgbClr val="434343"/>
                </a:solidFill>
              </a:endParaRPr>
            </a:p>
          </p:txBody>
        </p:sp>
        <p:sp>
          <p:nvSpPr>
            <p:cNvPr id="7" name="Shape 499">
              <a:extLst>
                <a:ext uri="{FF2B5EF4-FFF2-40B4-BE49-F238E27FC236}">
                  <a16:creationId xmlns:a16="http://schemas.microsoft.com/office/drawing/2014/main" id="{2AECDEFA-5860-436C-B669-326DA6D160B5}"/>
                </a:ext>
              </a:extLst>
            </p:cNvPr>
            <p:cNvSpPr/>
            <p:nvPr/>
          </p:nvSpPr>
          <p:spPr>
            <a:xfrm>
              <a:off x="2583325" y="2972875"/>
              <a:ext cx="462850" cy="337075"/>
            </a:xfrm>
            <a:custGeom>
              <a:avLst/>
              <a:gdLst/>
              <a:ahLst/>
              <a:cxnLst/>
              <a:rect l="0" t="0" r="0" b="0"/>
              <a:pathLst>
                <a:path w="18514" h="13483" extrusionOk="0">
                  <a:moveTo>
                    <a:pt x="17048" y="1466"/>
                  </a:moveTo>
                  <a:lnTo>
                    <a:pt x="17048" y="12017"/>
                  </a:lnTo>
                  <a:lnTo>
                    <a:pt x="1466" y="12017"/>
                  </a:lnTo>
                  <a:lnTo>
                    <a:pt x="1466" y="1466"/>
                  </a:lnTo>
                  <a:close/>
                  <a:moveTo>
                    <a:pt x="391" y="1"/>
                  </a:moveTo>
                  <a:lnTo>
                    <a:pt x="318" y="50"/>
                  </a:lnTo>
                  <a:lnTo>
                    <a:pt x="220" y="74"/>
                  </a:lnTo>
                  <a:lnTo>
                    <a:pt x="147" y="148"/>
                  </a:lnTo>
                  <a:lnTo>
                    <a:pt x="98" y="221"/>
                  </a:lnTo>
                  <a:lnTo>
                    <a:pt x="49" y="294"/>
                  </a:lnTo>
                  <a:lnTo>
                    <a:pt x="25" y="392"/>
                  </a:lnTo>
                  <a:lnTo>
                    <a:pt x="1" y="489"/>
                  </a:lnTo>
                  <a:lnTo>
                    <a:pt x="1" y="12994"/>
                  </a:lnTo>
                  <a:lnTo>
                    <a:pt x="25" y="13092"/>
                  </a:lnTo>
                  <a:lnTo>
                    <a:pt x="49" y="13189"/>
                  </a:lnTo>
                  <a:lnTo>
                    <a:pt x="98" y="13263"/>
                  </a:lnTo>
                  <a:lnTo>
                    <a:pt x="147" y="13336"/>
                  </a:lnTo>
                  <a:lnTo>
                    <a:pt x="220" y="13409"/>
                  </a:lnTo>
                  <a:lnTo>
                    <a:pt x="318" y="13434"/>
                  </a:lnTo>
                  <a:lnTo>
                    <a:pt x="391" y="13483"/>
                  </a:lnTo>
                  <a:lnTo>
                    <a:pt x="18123" y="13483"/>
                  </a:lnTo>
                  <a:lnTo>
                    <a:pt x="18196" y="13434"/>
                  </a:lnTo>
                  <a:lnTo>
                    <a:pt x="18293" y="13409"/>
                  </a:lnTo>
                  <a:lnTo>
                    <a:pt x="18367" y="13336"/>
                  </a:lnTo>
                  <a:lnTo>
                    <a:pt x="18416" y="13263"/>
                  </a:lnTo>
                  <a:lnTo>
                    <a:pt x="18464" y="13189"/>
                  </a:lnTo>
                  <a:lnTo>
                    <a:pt x="18489" y="13092"/>
                  </a:lnTo>
                  <a:lnTo>
                    <a:pt x="18513" y="12994"/>
                  </a:lnTo>
                  <a:lnTo>
                    <a:pt x="18513" y="489"/>
                  </a:lnTo>
                  <a:lnTo>
                    <a:pt x="18489" y="392"/>
                  </a:lnTo>
                  <a:lnTo>
                    <a:pt x="18464" y="294"/>
                  </a:lnTo>
                  <a:lnTo>
                    <a:pt x="18416" y="221"/>
                  </a:lnTo>
                  <a:lnTo>
                    <a:pt x="18367" y="148"/>
                  </a:lnTo>
                  <a:lnTo>
                    <a:pt x="18293" y="74"/>
                  </a:lnTo>
                  <a:lnTo>
                    <a:pt x="18196" y="50"/>
                  </a:lnTo>
                  <a:lnTo>
                    <a:pt x="18123" y="1"/>
                  </a:lnTo>
                  <a:close/>
                </a:path>
              </a:pathLst>
            </a:custGeom>
            <a:grpFill/>
            <a:ln>
              <a:noFill/>
            </a:ln>
          </p:spPr>
          <p:txBody>
            <a:bodyPr lIns="91425" tIns="91425" rIns="91425" bIns="91425" anchor="ctr" anchorCtr="0">
              <a:noAutofit/>
            </a:bodyPr>
            <a:lstStyle/>
            <a:p>
              <a:endParaRPr>
                <a:solidFill>
                  <a:srgbClr val="434343"/>
                </a:solidFill>
              </a:endParaRPr>
            </a:p>
          </p:txBody>
        </p:sp>
      </p:grpSp>
      <p:grpSp>
        <p:nvGrpSpPr>
          <p:cNvPr id="8" name="Shape 497">
            <a:extLst>
              <a:ext uri="{FF2B5EF4-FFF2-40B4-BE49-F238E27FC236}">
                <a16:creationId xmlns:a16="http://schemas.microsoft.com/office/drawing/2014/main" id="{CA1F6604-8D5A-4F10-955A-A33BCE10B073}"/>
              </a:ext>
            </a:extLst>
          </p:cNvPr>
          <p:cNvGrpSpPr/>
          <p:nvPr/>
        </p:nvGrpSpPr>
        <p:grpSpPr>
          <a:xfrm>
            <a:off x="1033287" y="3924771"/>
            <a:ext cx="493682" cy="475442"/>
            <a:chOff x="2583325" y="2972875"/>
            <a:chExt cx="462850" cy="445750"/>
          </a:xfrm>
          <a:solidFill>
            <a:schemeClr val="bg1"/>
          </a:solidFill>
          <a:effectLst>
            <a:outerShdw blurRad="50800" dist="38100" dir="8100000" algn="tr" rotWithShape="0">
              <a:prstClr val="black">
                <a:alpha val="40000"/>
              </a:prstClr>
            </a:outerShdw>
          </a:effectLst>
        </p:grpSpPr>
        <p:sp>
          <p:nvSpPr>
            <p:cNvPr id="9" name="Shape 498">
              <a:extLst>
                <a:ext uri="{FF2B5EF4-FFF2-40B4-BE49-F238E27FC236}">
                  <a16:creationId xmlns:a16="http://schemas.microsoft.com/office/drawing/2014/main" id="{47DDE889-85A3-49EA-A398-FFA19C3FE827}"/>
                </a:ext>
              </a:extLst>
            </p:cNvPr>
            <p:cNvSpPr/>
            <p:nvPr/>
          </p:nvSpPr>
          <p:spPr>
            <a:xfrm>
              <a:off x="2701775" y="3323350"/>
              <a:ext cx="225950" cy="95275"/>
            </a:xfrm>
            <a:custGeom>
              <a:avLst/>
              <a:gdLst/>
              <a:ahLst/>
              <a:cxnLst/>
              <a:rect l="0" t="0" r="0" b="0"/>
              <a:pathLst>
                <a:path w="9038" h="3811" extrusionOk="0">
                  <a:moveTo>
                    <a:pt x="2956" y="1"/>
                  </a:moveTo>
                  <a:lnTo>
                    <a:pt x="2956" y="2956"/>
                  </a:lnTo>
                  <a:lnTo>
                    <a:pt x="685" y="2956"/>
                  </a:lnTo>
                  <a:lnTo>
                    <a:pt x="514" y="3005"/>
                  </a:lnTo>
                  <a:lnTo>
                    <a:pt x="367" y="3103"/>
                  </a:lnTo>
                  <a:lnTo>
                    <a:pt x="245" y="3200"/>
                  </a:lnTo>
                  <a:lnTo>
                    <a:pt x="147" y="3322"/>
                  </a:lnTo>
                  <a:lnTo>
                    <a:pt x="50" y="3469"/>
                  </a:lnTo>
                  <a:lnTo>
                    <a:pt x="1" y="3640"/>
                  </a:lnTo>
                  <a:lnTo>
                    <a:pt x="1" y="3811"/>
                  </a:lnTo>
                  <a:lnTo>
                    <a:pt x="9037" y="3811"/>
                  </a:lnTo>
                  <a:lnTo>
                    <a:pt x="9037" y="3640"/>
                  </a:lnTo>
                  <a:lnTo>
                    <a:pt x="8988" y="3469"/>
                  </a:lnTo>
                  <a:lnTo>
                    <a:pt x="8891" y="3322"/>
                  </a:lnTo>
                  <a:lnTo>
                    <a:pt x="8793" y="3200"/>
                  </a:lnTo>
                  <a:lnTo>
                    <a:pt x="8671" y="3103"/>
                  </a:lnTo>
                  <a:lnTo>
                    <a:pt x="8524" y="3005"/>
                  </a:lnTo>
                  <a:lnTo>
                    <a:pt x="8353" y="2956"/>
                  </a:lnTo>
                  <a:lnTo>
                    <a:pt x="6082" y="2956"/>
                  </a:lnTo>
                  <a:lnTo>
                    <a:pt x="6082" y="1"/>
                  </a:lnTo>
                  <a:close/>
                </a:path>
              </a:pathLst>
            </a:custGeom>
            <a:grpFill/>
            <a:ln>
              <a:noFill/>
            </a:ln>
          </p:spPr>
          <p:txBody>
            <a:bodyPr lIns="91425" tIns="91425" rIns="91425" bIns="91425" anchor="ctr" anchorCtr="0">
              <a:noAutofit/>
            </a:bodyPr>
            <a:lstStyle/>
            <a:p>
              <a:endParaRPr>
                <a:solidFill>
                  <a:srgbClr val="434343"/>
                </a:solidFill>
              </a:endParaRPr>
            </a:p>
          </p:txBody>
        </p:sp>
        <p:sp>
          <p:nvSpPr>
            <p:cNvPr id="10" name="Shape 499">
              <a:extLst>
                <a:ext uri="{FF2B5EF4-FFF2-40B4-BE49-F238E27FC236}">
                  <a16:creationId xmlns:a16="http://schemas.microsoft.com/office/drawing/2014/main" id="{BD3F0F8D-E1D6-47C7-9449-743DE1D27FA1}"/>
                </a:ext>
              </a:extLst>
            </p:cNvPr>
            <p:cNvSpPr/>
            <p:nvPr/>
          </p:nvSpPr>
          <p:spPr>
            <a:xfrm>
              <a:off x="2583325" y="2972875"/>
              <a:ext cx="462850" cy="337075"/>
            </a:xfrm>
            <a:custGeom>
              <a:avLst/>
              <a:gdLst/>
              <a:ahLst/>
              <a:cxnLst/>
              <a:rect l="0" t="0" r="0" b="0"/>
              <a:pathLst>
                <a:path w="18514" h="13483" extrusionOk="0">
                  <a:moveTo>
                    <a:pt x="17048" y="1466"/>
                  </a:moveTo>
                  <a:lnTo>
                    <a:pt x="17048" y="12017"/>
                  </a:lnTo>
                  <a:lnTo>
                    <a:pt x="1466" y="12017"/>
                  </a:lnTo>
                  <a:lnTo>
                    <a:pt x="1466" y="1466"/>
                  </a:lnTo>
                  <a:close/>
                  <a:moveTo>
                    <a:pt x="391" y="1"/>
                  </a:moveTo>
                  <a:lnTo>
                    <a:pt x="318" y="50"/>
                  </a:lnTo>
                  <a:lnTo>
                    <a:pt x="220" y="74"/>
                  </a:lnTo>
                  <a:lnTo>
                    <a:pt x="147" y="148"/>
                  </a:lnTo>
                  <a:lnTo>
                    <a:pt x="98" y="221"/>
                  </a:lnTo>
                  <a:lnTo>
                    <a:pt x="49" y="294"/>
                  </a:lnTo>
                  <a:lnTo>
                    <a:pt x="25" y="392"/>
                  </a:lnTo>
                  <a:lnTo>
                    <a:pt x="1" y="489"/>
                  </a:lnTo>
                  <a:lnTo>
                    <a:pt x="1" y="12994"/>
                  </a:lnTo>
                  <a:lnTo>
                    <a:pt x="25" y="13092"/>
                  </a:lnTo>
                  <a:lnTo>
                    <a:pt x="49" y="13189"/>
                  </a:lnTo>
                  <a:lnTo>
                    <a:pt x="98" y="13263"/>
                  </a:lnTo>
                  <a:lnTo>
                    <a:pt x="147" y="13336"/>
                  </a:lnTo>
                  <a:lnTo>
                    <a:pt x="220" y="13409"/>
                  </a:lnTo>
                  <a:lnTo>
                    <a:pt x="318" y="13434"/>
                  </a:lnTo>
                  <a:lnTo>
                    <a:pt x="391" y="13483"/>
                  </a:lnTo>
                  <a:lnTo>
                    <a:pt x="18123" y="13483"/>
                  </a:lnTo>
                  <a:lnTo>
                    <a:pt x="18196" y="13434"/>
                  </a:lnTo>
                  <a:lnTo>
                    <a:pt x="18293" y="13409"/>
                  </a:lnTo>
                  <a:lnTo>
                    <a:pt x="18367" y="13336"/>
                  </a:lnTo>
                  <a:lnTo>
                    <a:pt x="18416" y="13263"/>
                  </a:lnTo>
                  <a:lnTo>
                    <a:pt x="18464" y="13189"/>
                  </a:lnTo>
                  <a:lnTo>
                    <a:pt x="18489" y="13092"/>
                  </a:lnTo>
                  <a:lnTo>
                    <a:pt x="18513" y="12994"/>
                  </a:lnTo>
                  <a:lnTo>
                    <a:pt x="18513" y="489"/>
                  </a:lnTo>
                  <a:lnTo>
                    <a:pt x="18489" y="392"/>
                  </a:lnTo>
                  <a:lnTo>
                    <a:pt x="18464" y="294"/>
                  </a:lnTo>
                  <a:lnTo>
                    <a:pt x="18416" y="221"/>
                  </a:lnTo>
                  <a:lnTo>
                    <a:pt x="18367" y="148"/>
                  </a:lnTo>
                  <a:lnTo>
                    <a:pt x="18293" y="74"/>
                  </a:lnTo>
                  <a:lnTo>
                    <a:pt x="18196" y="50"/>
                  </a:lnTo>
                  <a:lnTo>
                    <a:pt x="18123" y="1"/>
                  </a:lnTo>
                  <a:close/>
                </a:path>
              </a:pathLst>
            </a:custGeom>
            <a:grpFill/>
            <a:ln>
              <a:noFill/>
            </a:ln>
          </p:spPr>
          <p:txBody>
            <a:bodyPr lIns="91425" tIns="91425" rIns="91425" bIns="91425" anchor="ctr" anchorCtr="0">
              <a:noAutofit/>
            </a:bodyPr>
            <a:lstStyle/>
            <a:p>
              <a:endParaRPr>
                <a:solidFill>
                  <a:srgbClr val="434343"/>
                </a:solidFill>
              </a:endParaRPr>
            </a:p>
          </p:txBody>
        </p:sp>
      </p:grpSp>
      <p:grpSp>
        <p:nvGrpSpPr>
          <p:cNvPr id="13" name="Group 12">
            <a:extLst>
              <a:ext uri="{FF2B5EF4-FFF2-40B4-BE49-F238E27FC236}">
                <a16:creationId xmlns:a16="http://schemas.microsoft.com/office/drawing/2014/main" id="{223D385F-2D52-4F34-AF56-DB289CD3AE41}"/>
              </a:ext>
            </a:extLst>
          </p:cNvPr>
          <p:cNvGrpSpPr/>
          <p:nvPr/>
        </p:nvGrpSpPr>
        <p:grpSpPr>
          <a:xfrm>
            <a:off x="6545215" y="1335314"/>
            <a:ext cx="4773155" cy="3925489"/>
            <a:chOff x="6089746" y="1660633"/>
            <a:chExt cx="4477754" cy="3485982"/>
          </a:xfrm>
          <a:effectLst/>
        </p:grpSpPr>
        <p:pic>
          <p:nvPicPr>
            <p:cNvPr id="14" name="Picture 13">
              <a:extLst>
                <a:ext uri="{FF2B5EF4-FFF2-40B4-BE49-F238E27FC236}">
                  <a16:creationId xmlns:a16="http://schemas.microsoft.com/office/drawing/2014/main" id="{AE26FB51-64B9-44DD-BF7A-BFF926863C4C}"/>
                </a:ext>
              </a:extLst>
            </p:cNvPr>
            <p:cNvPicPr>
              <a:picLocks noChangeAspect="1"/>
            </p:cNvPicPr>
            <p:nvPr/>
          </p:nvPicPr>
          <p:blipFill rotWithShape="1">
            <a:blip r:embed="rId2">
              <a:extLst>
                <a:ext uri="{28A0092B-C50C-407E-A947-70E740481C1C}">
                  <a14:useLocalDpi xmlns:a14="http://schemas.microsoft.com/office/drawing/2010/main" val="0"/>
                </a:ext>
              </a:extLst>
            </a:blip>
            <a:srcRect l="781" r="12500"/>
            <a:stretch/>
          </p:blipFill>
          <p:spPr>
            <a:xfrm>
              <a:off x="6229779" y="1799857"/>
              <a:ext cx="4204867" cy="2682024"/>
            </a:xfrm>
            <a:prstGeom prst="rect">
              <a:avLst/>
            </a:prstGeom>
          </p:spPr>
        </p:pic>
        <p:sp>
          <p:nvSpPr>
            <p:cNvPr id="15" name="Shape 415">
              <a:extLst>
                <a:ext uri="{FF2B5EF4-FFF2-40B4-BE49-F238E27FC236}">
                  <a16:creationId xmlns:a16="http://schemas.microsoft.com/office/drawing/2014/main" id="{E8F16647-46EF-4518-B420-CC471E59902F}"/>
                </a:ext>
              </a:extLst>
            </p:cNvPr>
            <p:cNvSpPr/>
            <p:nvPr/>
          </p:nvSpPr>
          <p:spPr>
            <a:xfrm>
              <a:off x="6089746" y="1660633"/>
              <a:ext cx="4477754" cy="3485982"/>
            </a:xfrm>
            <a:custGeom>
              <a:avLst/>
              <a:gdLst/>
              <a:ahLst/>
              <a:cxnLst/>
              <a:rect l="0" t="0" r="0" b="0"/>
              <a:pathLst>
                <a:path w="143434" h="111665" extrusionOk="0">
                  <a:moveTo>
                    <a:pt x="71751" y="2308"/>
                  </a:moveTo>
                  <a:lnTo>
                    <a:pt x="71887" y="2376"/>
                  </a:lnTo>
                  <a:lnTo>
                    <a:pt x="72091" y="2444"/>
                  </a:lnTo>
                  <a:lnTo>
                    <a:pt x="72159" y="2647"/>
                  </a:lnTo>
                  <a:lnTo>
                    <a:pt x="72226" y="2783"/>
                  </a:lnTo>
                  <a:lnTo>
                    <a:pt x="72159" y="2987"/>
                  </a:lnTo>
                  <a:lnTo>
                    <a:pt x="72091" y="3190"/>
                  </a:lnTo>
                  <a:lnTo>
                    <a:pt x="71887" y="3258"/>
                  </a:lnTo>
                  <a:lnTo>
                    <a:pt x="71751" y="3326"/>
                  </a:lnTo>
                  <a:lnTo>
                    <a:pt x="71548" y="3258"/>
                  </a:lnTo>
                  <a:lnTo>
                    <a:pt x="71344" y="3190"/>
                  </a:lnTo>
                  <a:lnTo>
                    <a:pt x="71276" y="2987"/>
                  </a:lnTo>
                  <a:lnTo>
                    <a:pt x="71208" y="2783"/>
                  </a:lnTo>
                  <a:lnTo>
                    <a:pt x="71276" y="2647"/>
                  </a:lnTo>
                  <a:lnTo>
                    <a:pt x="71344" y="2444"/>
                  </a:lnTo>
                  <a:lnTo>
                    <a:pt x="71548" y="2376"/>
                  </a:lnTo>
                  <a:lnTo>
                    <a:pt x="71751" y="2308"/>
                  </a:lnTo>
                  <a:close/>
                  <a:moveTo>
                    <a:pt x="137528" y="5906"/>
                  </a:moveTo>
                  <a:lnTo>
                    <a:pt x="137596" y="5974"/>
                  </a:lnTo>
                  <a:lnTo>
                    <a:pt x="137596" y="89604"/>
                  </a:lnTo>
                  <a:lnTo>
                    <a:pt x="5906" y="89604"/>
                  </a:lnTo>
                  <a:lnTo>
                    <a:pt x="5906" y="5974"/>
                  </a:lnTo>
                  <a:lnTo>
                    <a:pt x="5906" y="5906"/>
                  </a:lnTo>
                  <a:close/>
                  <a:moveTo>
                    <a:pt x="3530" y="0"/>
                  </a:moveTo>
                  <a:lnTo>
                    <a:pt x="3191" y="68"/>
                  </a:lnTo>
                  <a:lnTo>
                    <a:pt x="2444" y="339"/>
                  </a:lnTo>
                  <a:lnTo>
                    <a:pt x="1766" y="679"/>
                  </a:lnTo>
                  <a:lnTo>
                    <a:pt x="1155" y="1154"/>
                  </a:lnTo>
                  <a:lnTo>
                    <a:pt x="679" y="1765"/>
                  </a:lnTo>
                  <a:lnTo>
                    <a:pt x="272" y="2444"/>
                  </a:lnTo>
                  <a:lnTo>
                    <a:pt x="69" y="3190"/>
                  </a:lnTo>
                  <a:lnTo>
                    <a:pt x="1" y="3598"/>
                  </a:lnTo>
                  <a:lnTo>
                    <a:pt x="1" y="4005"/>
                  </a:lnTo>
                  <a:lnTo>
                    <a:pt x="1" y="91572"/>
                  </a:lnTo>
                  <a:lnTo>
                    <a:pt x="1" y="91979"/>
                  </a:lnTo>
                  <a:lnTo>
                    <a:pt x="69" y="92319"/>
                  </a:lnTo>
                  <a:lnTo>
                    <a:pt x="272" y="93065"/>
                  </a:lnTo>
                  <a:lnTo>
                    <a:pt x="679" y="93744"/>
                  </a:lnTo>
                  <a:lnTo>
                    <a:pt x="1155" y="94355"/>
                  </a:lnTo>
                  <a:lnTo>
                    <a:pt x="1766" y="94830"/>
                  </a:lnTo>
                  <a:lnTo>
                    <a:pt x="2444" y="95238"/>
                  </a:lnTo>
                  <a:lnTo>
                    <a:pt x="3191" y="95441"/>
                  </a:lnTo>
                  <a:lnTo>
                    <a:pt x="3530" y="95509"/>
                  </a:lnTo>
                  <a:lnTo>
                    <a:pt x="139904" y="95509"/>
                  </a:lnTo>
                  <a:lnTo>
                    <a:pt x="140311" y="95441"/>
                  </a:lnTo>
                  <a:lnTo>
                    <a:pt x="141058" y="95238"/>
                  </a:lnTo>
                  <a:lnTo>
                    <a:pt x="141737" y="94830"/>
                  </a:lnTo>
                  <a:lnTo>
                    <a:pt x="142280" y="94355"/>
                  </a:lnTo>
                  <a:lnTo>
                    <a:pt x="142755" y="93744"/>
                  </a:lnTo>
                  <a:lnTo>
                    <a:pt x="143162" y="93065"/>
                  </a:lnTo>
                  <a:lnTo>
                    <a:pt x="143366" y="92319"/>
                  </a:lnTo>
                  <a:lnTo>
                    <a:pt x="143434" y="91979"/>
                  </a:lnTo>
                  <a:lnTo>
                    <a:pt x="143434" y="91572"/>
                  </a:lnTo>
                  <a:lnTo>
                    <a:pt x="143434" y="4005"/>
                  </a:lnTo>
                  <a:lnTo>
                    <a:pt x="143434" y="3598"/>
                  </a:lnTo>
                  <a:lnTo>
                    <a:pt x="143366" y="3190"/>
                  </a:lnTo>
                  <a:lnTo>
                    <a:pt x="143162" y="2444"/>
                  </a:lnTo>
                  <a:lnTo>
                    <a:pt x="142755" y="1765"/>
                  </a:lnTo>
                  <a:lnTo>
                    <a:pt x="142280" y="1154"/>
                  </a:lnTo>
                  <a:lnTo>
                    <a:pt x="141737" y="679"/>
                  </a:lnTo>
                  <a:lnTo>
                    <a:pt x="141058" y="339"/>
                  </a:lnTo>
                  <a:lnTo>
                    <a:pt x="140311" y="68"/>
                  </a:lnTo>
                  <a:lnTo>
                    <a:pt x="139904" y="0"/>
                  </a:lnTo>
                  <a:close/>
                  <a:moveTo>
                    <a:pt x="55324" y="95713"/>
                  </a:moveTo>
                  <a:lnTo>
                    <a:pt x="55052" y="98971"/>
                  </a:lnTo>
                  <a:lnTo>
                    <a:pt x="54713" y="102297"/>
                  </a:lnTo>
                  <a:lnTo>
                    <a:pt x="54374" y="105284"/>
                  </a:lnTo>
                  <a:lnTo>
                    <a:pt x="53966" y="107388"/>
                  </a:lnTo>
                  <a:lnTo>
                    <a:pt x="53763" y="108203"/>
                  </a:lnTo>
                  <a:lnTo>
                    <a:pt x="53627" y="108746"/>
                  </a:lnTo>
                  <a:lnTo>
                    <a:pt x="53423" y="109153"/>
                  </a:lnTo>
                  <a:lnTo>
                    <a:pt x="53220" y="109357"/>
                  </a:lnTo>
                  <a:lnTo>
                    <a:pt x="52677" y="109493"/>
                  </a:lnTo>
                  <a:lnTo>
                    <a:pt x="51794" y="109696"/>
                  </a:lnTo>
                  <a:lnTo>
                    <a:pt x="49690" y="110036"/>
                  </a:lnTo>
                  <a:lnTo>
                    <a:pt x="48061" y="110307"/>
                  </a:lnTo>
                  <a:lnTo>
                    <a:pt x="47450" y="110443"/>
                  </a:lnTo>
                  <a:lnTo>
                    <a:pt x="47110" y="110511"/>
                  </a:lnTo>
                  <a:lnTo>
                    <a:pt x="47042" y="110579"/>
                  </a:lnTo>
                  <a:lnTo>
                    <a:pt x="47042" y="110783"/>
                  </a:lnTo>
                  <a:lnTo>
                    <a:pt x="47110" y="110850"/>
                  </a:lnTo>
                  <a:lnTo>
                    <a:pt x="47585" y="110918"/>
                  </a:lnTo>
                  <a:lnTo>
                    <a:pt x="48400" y="110986"/>
                  </a:lnTo>
                  <a:lnTo>
                    <a:pt x="51387" y="111054"/>
                  </a:lnTo>
                  <a:lnTo>
                    <a:pt x="56071" y="111122"/>
                  </a:lnTo>
                  <a:lnTo>
                    <a:pt x="87092" y="111122"/>
                  </a:lnTo>
                  <a:lnTo>
                    <a:pt x="91708" y="111054"/>
                  </a:lnTo>
                  <a:lnTo>
                    <a:pt x="94695" y="110986"/>
                  </a:lnTo>
                  <a:lnTo>
                    <a:pt x="95578" y="110918"/>
                  </a:lnTo>
                  <a:lnTo>
                    <a:pt x="96053" y="110850"/>
                  </a:lnTo>
                  <a:lnTo>
                    <a:pt x="96121" y="110783"/>
                  </a:lnTo>
                  <a:lnTo>
                    <a:pt x="96121" y="110579"/>
                  </a:lnTo>
                  <a:lnTo>
                    <a:pt x="96053" y="110511"/>
                  </a:lnTo>
                  <a:lnTo>
                    <a:pt x="95713" y="110443"/>
                  </a:lnTo>
                  <a:lnTo>
                    <a:pt x="95102" y="110307"/>
                  </a:lnTo>
                  <a:lnTo>
                    <a:pt x="93473" y="110036"/>
                  </a:lnTo>
                  <a:lnTo>
                    <a:pt x="91369" y="109696"/>
                  </a:lnTo>
                  <a:lnTo>
                    <a:pt x="90487" y="109493"/>
                  </a:lnTo>
                  <a:lnTo>
                    <a:pt x="89943" y="109357"/>
                  </a:lnTo>
                  <a:lnTo>
                    <a:pt x="89740" y="109153"/>
                  </a:lnTo>
                  <a:lnTo>
                    <a:pt x="89536" y="108746"/>
                  </a:lnTo>
                  <a:lnTo>
                    <a:pt x="89333" y="108203"/>
                  </a:lnTo>
                  <a:lnTo>
                    <a:pt x="89197" y="107388"/>
                  </a:lnTo>
                  <a:lnTo>
                    <a:pt x="88789" y="105284"/>
                  </a:lnTo>
                  <a:lnTo>
                    <a:pt x="88382" y="102297"/>
                  </a:lnTo>
                  <a:lnTo>
                    <a:pt x="88043" y="98971"/>
                  </a:lnTo>
                  <a:lnTo>
                    <a:pt x="87839" y="95713"/>
                  </a:lnTo>
                  <a:close/>
                  <a:moveTo>
                    <a:pt x="47450" y="111054"/>
                  </a:moveTo>
                  <a:lnTo>
                    <a:pt x="47450" y="111122"/>
                  </a:lnTo>
                  <a:lnTo>
                    <a:pt x="47450" y="111393"/>
                  </a:lnTo>
                  <a:lnTo>
                    <a:pt x="47518" y="111461"/>
                  </a:lnTo>
                  <a:lnTo>
                    <a:pt x="48807" y="111529"/>
                  </a:lnTo>
                  <a:lnTo>
                    <a:pt x="52473" y="111597"/>
                  </a:lnTo>
                  <a:lnTo>
                    <a:pt x="62384" y="111665"/>
                  </a:lnTo>
                  <a:lnTo>
                    <a:pt x="80779" y="111665"/>
                  </a:lnTo>
                  <a:lnTo>
                    <a:pt x="90622" y="111597"/>
                  </a:lnTo>
                  <a:lnTo>
                    <a:pt x="94356" y="111529"/>
                  </a:lnTo>
                  <a:lnTo>
                    <a:pt x="95646" y="111461"/>
                  </a:lnTo>
                  <a:lnTo>
                    <a:pt x="95713" y="111393"/>
                  </a:lnTo>
                  <a:lnTo>
                    <a:pt x="95713" y="111122"/>
                  </a:lnTo>
                  <a:lnTo>
                    <a:pt x="95646" y="111054"/>
                  </a:lnTo>
                  <a:lnTo>
                    <a:pt x="94084" y="111122"/>
                  </a:lnTo>
                  <a:lnTo>
                    <a:pt x="91233" y="111190"/>
                  </a:lnTo>
                  <a:lnTo>
                    <a:pt x="80847" y="111258"/>
                  </a:lnTo>
                  <a:lnTo>
                    <a:pt x="62316" y="111258"/>
                  </a:lnTo>
                  <a:lnTo>
                    <a:pt x="51930" y="111190"/>
                  </a:lnTo>
                  <a:lnTo>
                    <a:pt x="49079" y="111122"/>
                  </a:lnTo>
                  <a:lnTo>
                    <a:pt x="47518" y="111054"/>
                  </a:lnTo>
                  <a:close/>
                </a:path>
              </a:pathLst>
            </a:custGeom>
            <a:gradFill flip="none" rotWithShape="1">
              <a:gsLst>
                <a:gs pos="0">
                  <a:schemeClr val="bg1"/>
                </a:gs>
                <a:gs pos="100000">
                  <a:schemeClr val="bg1">
                    <a:lumMod val="85000"/>
                  </a:schemeClr>
                </a:gs>
                <a:gs pos="85000">
                  <a:schemeClr val="bg1"/>
                </a:gs>
              </a:gsLst>
              <a:path path="circle">
                <a:fillToRect l="100000" t="100000"/>
              </a:path>
              <a:tileRect r="-100000" b="-100000"/>
            </a:gradFill>
            <a:ln w="9525" cap="flat" cmpd="sng">
              <a:solidFill>
                <a:schemeClr val="bg1">
                  <a:lumMod val="65000"/>
                </a:schemeClr>
              </a:solidFill>
              <a:prstDash val="solid"/>
              <a:round/>
              <a:headEnd type="none" w="med" len="med"/>
              <a:tailEnd type="none" w="med" len="med"/>
            </a:ln>
            <a:effectLst>
              <a:outerShdw blurRad="165100" sx="102000" sy="102000" algn="ctr" rotWithShape="0">
                <a:prstClr val="black">
                  <a:alpha val="14000"/>
                </a:prstClr>
              </a:outerShdw>
            </a:effectLst>
          </p:spPr>
          <p:txBody>
            <a:bodyPr lIns="91425" tIns="91425" rIns="91425" bIns="91425" anchor="ctr" anchorCtr="0">
              <a:noAutofit/>
            </a:bodyPr>
            <a:lstStyle/>
            <a:p>
              <a:endParaRPr/>
            </a:p>
          </p:txBody>
        </p:sp>
      </p:grpSp>
    </p:spTree>
    <p:extLst>
      <p:ext uri="{BB962C8B-B14F-4D97-AF65-F5344CB8AC3E}">
        <p14:creationId xmlns:p14="http://schemas.microsoft.com/office/powerpoint/2010/main" val="1044184568"/>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1917DCE-0BE9-4D34-AEF7-6FAAF6898E78}"/>
              </a:ext>
            </a:extLst>
          </p:cNvPr>
          <p:cNvSpPr/>
          <p:nvPr/>
        </p:nvSpPr>
        <p:spPr>
          <a:xfrm>
            <a:off x="6262312" y="1742759"/>
            <a:ext cx="4121369" cy="584775"/>
          </a:xfrm>
          <a:prstGeom prst="rect">
            <a:avLst/>
          </a:prstGeom>
        </p:spPr>
        <p:txBody>
          <a:bodyPr wrap="square">
            <a:spAutoFit/>
          </a:bodyPr>
          <a:lstStyle/>
          <a:p>
            <a:pPr algn="ctr"/>
            <a:r>
              <a:rPr lang="en-US" sz="3200" dirty="0">
                <a:solidFill>
                  <a:srgbClr val="E6442F"/>
                </a:solidFill>
                <a:latin typeface="+mj-lt"/>
                <a:ea typeface="Muli"/>
                <a:cs typeface="Muli"/>
                <a:sym typeface="Muli"/>
              </a:rPr>
              <a:t>TABLET MOCK</a:t>
            </a:r>
          </a:p>
        </p:txBody>
      </p:sp>
      <p:sp>
        <p:nvSpPr>
          <p:cNvPr id="3" name="Rectangle 2">
            <a:extLst>
              <a:ext uri="{FF2B5EF4-FFF2-40B4-BE49-F238E27FC236}">
                <a16:creationId xmlns:a16="http://schemas.microsoft.com/office/drawing/2014/main" id="{B6B831F4-7414-4E66-B9B0-0E7580A3DCEB}"/>
              </a:ext>
            </a:extLst>
          </p:cNvPr>
          <p:cNvSpPr/>
          <p:nvPr/>
        </p:nvSpPr>
        <p:spPr>
          <a:xfrm>
            <a:off x="6885766" y="2451760"/>
            <a:ext cx="3959910" cy="1169551"/>
          </a:xfrm>
          <a:prstGeom prst="rect">
            <a:avLst/>
          </a:prstGeom>
        </p:spPr>
        <p:txBody>
          <a:bodyPr wrap="square">
            <a:spAutoFit/>
          </a:bodyPr>
          <a:lstStyle/>
          <a:p>
            <a:pPr algn="just">
              <a:spcBef>
                <a:spcPts val="0"/>
              </a:spcBef>
              <a:buNone/>
            </a:pPr>
            <a:r>
              <a:rPr lang="en-US" sz="1400" dirty="0">
                <a:solidFill>
                  <a:schemeClr val="bg1"/>
                </a:solidFill>
                <a:ea typeface="Muli"/>
                <a:cs typeface="Muli"/>
                <a:sym typeface="Muli"/>
              </a:rPr>
              <a:t>Here you can showcase and explain your app, website or software. Here you can showcase and explain your app, website or software. Here you can showcase and explain your app, website or software. </a:t>
            </a:r>
          </a:p>
        </p:txBody>
      </p:sp>
      <p:sp>
        <p:nvSpPr>
          <p:cNvPr id="4" name="Rectangle 3">
            <a:extLst>
              <a:ext uri="{FF2B5EF4-FFF2-40B4-BE49-F238E27FC236}">
                <a16:creationId xmlns:a16="http://schemas.microsoft.com/office/drawing/2014/main" id="{3C6E8DF3-8400-42C6-B857-7EEB2EF7F625}"/>
              </a:ext>
            </a:extLst>
          </p:cNvPr>
          <p:cNvSpPr/>
          <p:nvPr/>
        </p:nvSpPr>
        <p:spPr>
          <a:xfrm>
            <a:off x="6885766" y="3768164"/>
            <a:ext cx="3997472" cy="1169551"/>
          </a:xfrm>
          <a:prstGeom prst="rect">
            <a:avLst/>
          </a:prstGeom>
        </p:spPr>
        <p:txBody>
          <a:bodyPr wrap="square">
            <a:spAutoFit/>
          </a:bodyPr>
          <a:lstStyle/>
          <a:p>
            <a:pPr algn="just"/>
            <a:r>
              <a:rPr lang="en-US" sz="1400" dirty="0">
                <a:solidFill>
                  <a:schemeClr val="bg1"/>
                </a:solidFill>
                <a:ea typeface="Muli"/>
                <a:cs typeface="Muli"/>
                <a:sym typeface="Muli"/>
              </a:rPr>
              <a:t>Here you can showcase and explain your app, website or software. Here you can showcase and explain your app, website or software. Here you can showcase and explain your app, website or software.</a:t>
            </a:r>
          </a:p>
        </p:txBody>
      </p:sp>
      <p:sp>
        <p:nvSpPr>
          <p:cNvPr id="5" name="Shape 495">
            <a:extLst>
              <a:ext uri="{FF2B5EF4-FFF2-40B4-BE49-F238E27FC236}">
                <a16:creationId xmlns:a16="http://schemas.microsoft.com/office/drawing/2014/main" id="{5F6D626D-D896-4088-940E-2C3DF6B37B43}"/>
              </a:ext>
            </a:extLst>
          </p:cNvPr>
          <p:cNvSpPr/>
          <p:nvPr/>
        </p:nvSpPr>
        <p:spPr>
          <a:xfrm>
            <a:off x="6314053" y="2679355"/>
            <a:ext cx="427230" cy="543432"/>
          </a:xfrm>
          <a:custGeom>
            <a:avLst/>
            <a:gdLst/>
            <a:ahLst/>
            <a:cxnLst/>
            <a:rect l="0" t="0" r="0" b="0"/>
            <a:pathLst>
              <a:path w="16022" h="20565" extrusionOk="0">
                <a:moveTo>
                  <a:pt x="14434" y="1588"/>
                </a:moveTo>
                <a:lnTo>
                  <a:pt x="14434" y="17683"/>
                </a:lnTo>
                <a:lnTo>
                  <a:pt x="1588" y="17683"/>
                </a:lnTo>
                <a:lnTo>
                  <a:pt x="1588" y="1588"/>
                </a:lnTo>
                <a:close/>
                <a:moveTo>
                  <a:pt x="8011" y="18293"/>
                </a:moveTo>
                <a:lnTo>
                  <a:pt x="8182" y="18318"/>
                </a:lnTo>
                <a:lnTo>
                  <a:pt x="8328" y="18366"/>
                </a:lnTo>
                <a:lnTo>
                  <a:pt x="8475" y="18440"/>
                </a:lnTo>
                <a:lnTo>
                  <a:pt x="8597" y="18537"/>
                </a:lnTo>
                <a:lnTo>
                  <a:pt x="8695" y="18660"/>
                </a:lnTo>
                <a:lnTo>
                  <a:pt x="8768" y="18806"/>
                </a:lnTo>
                <a:lnTo>
                  <a:pt x="8817" y="18953"/>
                </a:lnTo>
                <a:lnTo>
                  <a:pt x="8841" y="19124"/>
                </a:lnTo>
                <a:lnTo>
                  <a:pt x="8817" y="19295"/>
                </a:lnTo>
                <a:lnTo>
                  <a:pt x="8768" y="19441"/>
                </a:lnTo>
                <a:lnTo>
                  <a:pt x="8695" y="19588"/>
                </a:lnTo>
                <a:lnTo>
                  <a:pt x="8597" y="19710"/>
                </a:lnTo>
                <a:lnTo>
                  <a:pt x="8475" y="19807"/>
                </a:lnTo>
                <a:lnTo>
                  <a:pt x="8328" y="19881"/>
                </a:lnTo>
                <a:lnTo>
                  <a:pt x="8182" y="19930"/>
                </a:lnTo>
                <a:lnTo>
                  <a:pt x="8011" y="19954"/>
                </a:lnTo>
                <a:lnTo>
                  <a:pt x="7840" y="19930"/>
                </a:lnTo>
                <a:lnTo>
                  <a:pt x="7693" y="19881"/>
                </a:lnTo>
                <a:lnTo>
                  <a:pt x="7547" y="19807"/>
                </a:lnTo>
                <a:lnTo>
                  <a:pt x="7425" y="19710"/>
                </a:lnTo>
                <a:lnTo>
                  <a:pt x="7327" y="19588"/>
                </a:lnTo>
                <a:lnTo>
                  <a:pt x="7254" y="19441"/>
                </a:lnTo>
                <a:lnTo>
                  <a:pt x="7205" y="19295"/>
                </a:lnTo>
                <a:lnTo>
                  <a:pt x="7181" y="19124"/>
                </a:lnTo>
                <a:lnTo>
                  <a:pt x="7205" y="18953"/>
                </a:lnTo>
                <a:lnTo>
                  <a:pt x="7254" y="18806"/>
                </a:lnTo>
                <a:lnTo>
                  <a:pt x="7327" y="18660"/>
                </a:lnTo>
                <a:lnTo>
                  <a:pt x="7425" y="18537"/>
                </a:lnTo>
                <a:lnTo>
                  <a:pt x="7547" y="18440"/>
                </a:lnTo>
                <a:lnTo>
                  <a:pt x="7693" y="18366"/>
                </a:lnTo>
                <a:lnTo>
                  <a:pt x="7840" y="18318"/>
                </a:lnTo>
                <a:lnTo>
                  <a:pt x="8011" y="18293"/>
                </a:lnTo>
                <a:close/>
                <a:moveTo>
                  <a:pt x="1270" y="0"/>
                </a:moveTo>
                <a:lnTo>
                  <a:pt x="1026" y="25"/>
                </a:lnTo>
                <a:lnTo>
                  <a:pt x="782" y="98"/>
                </a:lnTo>
                <a:lnTo>
                  <a:pt x="562" y="220"/>
                </a:lnTo>
                <a:lnTo>
                  <a:pt x="367" y="367"/>
                </a:lnTo>
                <a:lnTo>
                  <a:pt x="220" y="562"/>
                </a:lnTo>
                <a:lnTo>
                  <a:pt x="98" y="782"/>
                </a:lnTo>
                <a:lnTo>
                  <a:pt x="25" y="1026"/>
                </a:lnTo>
                <a:lnTo>
                  <a:pt x="0" y="1295"/>
                </a:lnTo>
                <a:lnTo>
                  <a:pt x="0" y="19270"/>
                </a:lnTo>
                <a:lnTo>
                  <a:pt x="25" y="19539"/>
                </a:lnTo>
                <a:lnTo>
                  <a:pt x="98" y="19783"/>
                </a:lnTo>
                <a:lnTo>
                  <a:pt x="220" y="20003"/>
                </a:lnTo>
                <a:lnTo>
                  <a:pt x="367" y="20198"/>
                </a:lnTo>
                <a:lnTo>
                  <a:pt x="562" y="20345"/>
                </a:lnTo>
                <a:lnTo>
                  <a:pt x="782" y="20467"/>
                </a:lnTo>
                <a:lnTo>
                  <a:pt x="1026" y="20540"/>
                </a:lnTo>
                <a:lnTo>
                  <a:pt x="1270" y="20565"/>
                </a:lnTo>
                <a:lnTo>
                  <a:pt x="14752" y="20565"/>
                </a:lnTo>
                <a:lnTo>
                  <a:pt x="14996" y="20540"/>
                </a:lnTo>
                <a:lnTo>
                  <a:pt x="15240" y="20467"/>
                </a:lnTo>
                <a:lnTo>
                  <a:pt x="15460" y="20345"/>
                </a:lnTo>
                <a:lnTo>
                  <a:pt x="15655" y="20198"/>
                </a:lnTo>
                <a:lnTo>
                  <a:pt x="15802" y="20003"/>
                </a:lnTo>
                <a:lnTo>
                  <a:pt x="15924" y="19783"/>
                </a:lnTo>
                <a:lnTo>
                  <a:pt x="15997" y="19539"/>
                </a:lnTo>
                <a:lnTo>
                  <a:pt x="16022" y="19270"/>
                </a:lnTo>
                <a:lnTo>
                  <a:pt x="16022" y="1295"/>
                </a:lnTo>
                <a:lnTo>
                  <a:pt x="15997" y="1026"/>
                </a:lnTo>
                <a:lnTo>
                  <a:pt x="15924" y="782"/>
                </a:lnTo>
                <a:lnTo>
                  <a:pt x="15802" y="562"/>
                </a:lnTo>
                <a:lnTo>
                  <a:pt x="15655" y="367"/>
                </a:lnTo>
                <a:lnTo>
                  <a:pt x="15460" y="220"/>
                </a:lnTo>
                <a:lnTo>
                  <a:pt x="15240" y="98"/>
                </a:lnTo>
                <a:lnTo>
                  <a:pt x="14996" y="25"/>
                </a:lnTo>
                <a:lnTo>
                  <a:pt x="14752" y="0"/>
                </a:lnTo>
                <a:close/>
              </a:path>
            </a:pathLst>
          </a:custGeom>
          <a:solidFill>
            <a:schemeClr val="bg1"/>
          </a:solidFill>
          <a:ln>
            <a:noFill/>
          </a:ln>
          <a:effectLst>
            <a:outerShdw blurRad="50800" dist="38100" dir="8100000" algn="tr" rotWithShape="0">
              <a:prstClr val="black">
                <a:alpha val="40000"/>
              </a:prstClr>
            </a:outerShdw>
          </a:effectLst>
        </p:spPr>
        <p:txBody>
          <a:bodyPr lIns="91425" tIns="91425" rIns="91425" bIns="91425" anchor="ctr" anchorCtr="0">
            <a:noAutofit/>
          </a:bodyPr>
          <a:lstStyle/>
          <a:p>
            <a:endParaRPr>
              <a:solidFill>
                <a:srgbClr val="434343"/>
              </a:solidFill>
            </a:endParaRPr>
          </a:p>
        </p:txBody>
      </p:sp>
      <p:sp>
        <p:nvSpPr>
          <p:cNvPr id="6" name="Shape 495">
            <a:extLst>
              <a:ext uri="{FF2B5EF4-FFF2-40B4-BE49-F238E27FC236}">
                <a16:creationId xmlns:a16="http://schemas.microsoft.com/office/drawing/2014/main" id="{7466E648-A9AC-4247-A5C5-0521A184C938}"/>
              </a:ext>
            </a:extLst>
          </p:cNvPr>
          <p:cNvSpPr/>
          <p:nvPr/>
        </p:nvSpPr>
        <p:spPr>
          <a:xfrm>
            <a:off x="6314053" y="4081223"/>
            <a:ext cx="427230" cy="543432"/>
          </a:xfrm>
          <a:custGeom>
            <a:avLst/>
            <a:gdLst/>
            <a:ahLst/>
            <a:cxnLst/>
            <a:rect l="0" t="0" r="0" b="0"/>
            <a:pathLst>
              <a:path w="16022" h="20565" extrusionOk="0">
                <a:moveTo>
                  <a:pt x="14434" y="1588"/>
                </a:moveTo>
                <a:lnTo>
                  <a:pt x="14434" y="17683"/>
                </a:lnTo>
                <a:lnTo>
                  <a:pt x="1588" y="17683"/>
                </a:lnTo>
                <a:lnTo>
                  <a:pt x="1588" y="1588"/>
                </a:lnTo>
                <a:close/>
                <a:moveTo>
                  <a:pt x="8011" y="18293"/>
                </a:moveTo>
                <a:lnTo>
                  <a:pt x="8182" y="18318"/>
                </a:lnTo>
                <a:lnTo>
                  <a:pt x="8328" y="18366"/>
                </a:lnTo>
                <a:lnTo>
                  <a:pt x="8475" y="18440"/>
                </a:lnTo>
                <a:lnTo>
                  <a:pt x="8597" y="18537"/>
                </a:lnTo>
                <a:lnTo>
                  <a:pt x="8695" y="18660"/>
                </a:lnTo>
                <a:lnTo>
                  <a:pt x="8768" y="18806"/>
                </a:lnTo>
                <a:lnTo>
                  <a:pt x="8817" y="18953"/>
                </a:lnTo>
                <a:lnTo>
                  <a:pt x="8841" y="19124"/>
                </a:lnTo>
                <a:lnTo>
                  <a:pt x="8817" y="19295"/>
                </a:lnTo>
                <a:lnTo>
                  <a:pt x="8768" y="19441"/>
                </a:lnTo>
                <a:lnTo>
                  <a:pt x="8695" y="19588"/>
                </a:lnTo>
                <a:lnTo>
                  <a:pt x="8597" y="19710"/>
                </a:lnTo>
                <a:lnTo>
                  <a:pt x="8475" y="19807"/>
                </a:lnTo>
                <a:lnTo>
                  <a:pt x="8328" y="19881"/>
                </a:lnTo>
                <a:lnTo>
                  <a:pt x="8182" y="19930"/>
                </a:lnTo>
                <a:lnTo>
                  <a:pt x="8011" y="19954"/>
                </a:lnTo>
                <a:lnTo>
                  <a:pt x="7840" y="19930"/>
                </a:lnTo>
                <a:lnTo>
                  <a:pt x="7693" y="19881"/>
                </a:lnTo>
                <a:lnTo>
                  <a:pt x="7547" y="19807"/>
                </a:lnTo>
                <a:lnTo>
                  <a:pt x="7425" y="19710"/>
                </a:lnTo>
                <a:lnTo>
                  <a:pt x="7327" y="19588"/>
                </a:lnTo>
                <a:lnTo>
                  <a:pt x="7254" y="19441"/>
                </a:lnTo>
                <a:lnTo>
                  <a:pt x="7205" y="19295"/>
                </a:lnTo>
                <a:lnTo>
                  <a:pt x="7181" y="19124"/>
                </a:lnTo>
                <a:lnTo>
                  <a:pt x="7205" y="18953"/>
                </a:lnTo>
                <a:lnTo>
                  <a:pt x="7254" y="18806"/>
                </a:lnTo>
                <a:lnTo>
                  <a:pt x="7327" y="18660"/>
                </a:lnTo>
                <a:lnTo>
                  <a:pt x="7425" y="18537"/>
                </a:lnTo>
                <a:lnTo>
                  <a:pt x="7547" y="18440"/>
                </a:lnTo>
                <a:lnTo>
                  <a:pt x="7693" y="18366"/>
                </a:lnTo>
                <a:lnTo>
                  <a:pt x="7840" y="18318"/>
                </a:lnTo>
                <a:lnTo>
                  <a:pt x="8011" y="18293"/>
                </a:lnTo>
                <a:close/>
                <a:moveTo>
                  <a:pt x="1270" y="0"/>
                </a:moveTo>
                <a:lnTo>
                  <a:pt x="1026" y="25"/>
                </a:lnTo>
                <a:lnTo>
                  <a:pt x="782" y="98"/>
                </a:lnTo>
                <a:lnTo>
                  <a:pt x="562" y="220"/>
                </a:lnTo>
                <a:lnTo>
                  <a:pt x="367" y="367"/>
                </a:lnTo>
                <a:lnTo>
                  <a:pt x="220" y="562"/>
                </a:lnTo>
                <a:lnTo>
                  <a:pt x="98" y="782"/>
                </a:lnTo>
                <a:lnTo>
                  <a:pt x="25" y="1026"/>
                </a:lnTo>
                <a:lnTo>
                  <a:pt x="0" y="1295"/>
                </a:lnTo>
                <a:lnTo>
                  <a:pt x="0" y="19270"/>
                </a:lnTo>
                <a:lnTo>
                  <a:pt x="25" y="19539"/>
                </a:lnTo>
                <a:lnTo>
                  <a:pt x="98" y="19783"/>
                </a:lnTo>
                <a:lnTo>
                  <a:pt x="220" y="20003"/>
                </a:lnTo>
                <a:lnTo>
                  <a:pt x="367" y="20198"/>
                </a:lnTo>
                <a:lnTo>
                  <a:pt x="562" y="20345"/>
                </a:lnTo>
                <a:lnTo>
                  <a:pt x="782" y="20467"/>
                </a:lnTo>
                <a:lnTo>
                  <a:pt x="1026" y="20540"/>
                </a:lnTo>
                <a:lnTo>
                  <a:pt x="1270" y="20565"/>
                </a:lnTo>
                <a:lnTo>
                  <a:pt x="14752" y="20565"/>
                </a:lnTo>
                <a:lnTo>
                  <a:pt x="14996" y="20540"/>
                </a:lnTo>
                <a:lnTo>
                  <a:pt x="15240" y="20467"/>
                </a:lnTo>
                <a:lnTo>
                  <a:pt x="15460" y="20345"/>
                </a:lnTo>
                <a:lnTo>
                  <a:pt x="15655" y="20198"/>
                </a:lnTo>
                <a:lnTo>
                  <a:pt x="15802" y="20003"/>
                </a:lnTo>
                <a:lnTo>
                  <a:pt x="15924" y="19783"/>
                </a:lnTo>
                <a:lnTo>
                  <a:pt x="15997" y="19539"/>
                </a:lnTo>
                <a:lnTo>
                  <a:pt x="16022" y="19270"/>
                </a:lnTo>
                <a:lnTo>
                  <a:pt x="16022" y="1295"/>
                </a:lnTo>
                <a:lnTo>
                  <a:pt x="15997" y="1026"/>
                </a:lnTo>
                <a:lnTo>
                  <a:pt x="15924" y="782"/>
                </a:lnTo>
                <a:lnTo>
                  <a:pt x="15802" y="562"/>
                </a:lnTo>
                <a:lnTo>
                  <a:pt x="15655" y="367"/>
                </a:lnTo>
                <a:lnTo>
                  <a:pt x="15460" y="220"/>
                </a:lnTo>
                <a:lnTo>
                  <a:pt x="15240" y="98"/>
                </a:lnTo>
                <a:lnTo>
                  <a:pt x="14996" y="25"/>
                </a:lnTo>
                <a:lnTo>
                  <a:pt x="14752" y="0"/>
                </a:lnTo>
                <a:close/>
              </a:path>
            </a:pathLst>
          </a:custGeom>
          <a:solidFill>
            <a:schemeClr val="bg1"/>
          </a:solidFill>
          <a:ln>
            <a:noFill/>
          </a:ln>
          <a:effectLst>
            <a:outerShdw blurRad="50800" dist="38100" dir="8100000" algn="tr" rotWithShape="0">
              <a:prstClr val="black">
                <a:alpha val="40000"/>
              </a:prstClr>
            </a:outerShdw>
          </a:effectLst>
        </p:spPr>
        <p:txBody>
          <a:bodyPr lIns="91425" tIns="91425" rIns="91425" bIns="91425" anchor="ctr" anchorCtr="0">
            <a:noAutofit/>
          </a:bodyPr>
          <a:lstStyle/>
          <a:p>
            <a:endParaRPr>
              <a:solidFill>
                <a:srgbClr val="434343"/>
              </a:solidFill>
            </a:endParaRPr>
          </a:p>
        </p:txBody>
      </p:sp>
      <p:grpSp>
        <p:nvGrpSpPr>
          <p:cNvPr id="9" name="Group 8">
            <a:extLst>
              <a:ext uri="{FF2B5EF4-FFF2-40B4-BE49-F238E27FC236}">
                <a16:creationId xmlns:a16="http://schemas.microsoft.com/office/drawing/2014/main" id="{643EF1A7-F29A-4090-8105-4CB8DC2A204D}"/>
              </a:ext>
            </a:extLst>
          </p:cNvPr>
          <p:cNvGrpSpPr/>
          <p:nvPr/>
        </p:nvGrpSpPr>
        <p:grpSpPr>
          <a:xfrm>
            <a:off x="1808319" y="1023793"/>
            <a:ext cx="3401382" cy="4810413"/>
            <a:chOff x="2099532" y="1261619"/>
            <a:chExt cx="3145876" cy="4449063"/>
          </a:xfrm>
        </p:grpSpPr>
        <p:pic>
          <p:nvPicPr>
            <p:cNvPr id="10" name="Picture 9">
              <a:extLst>
                <a:ext uri="{FF2B5EF4-FFF2-40B4-BE49-F238E27FC236}">
                  <a16:creationId xmlns:a16="http://schemas.microsoft.com/office/drawing/2014/main" id="{5241AE26-6851-45C1-BDD8-E5E64C04E465}"/>
                </a:ext>
              </a:extLst>
            </p:cNvPr>
            <p:cNvPicPr>
              <a:picLocks noChangeAspect="1"/>
            </p:cNvPicPr>
            <p:nvPr/>
          </p:nvPicPr>
          <p:blipFill rotWithShape="1">
            <a:blip r:embed="rId2">
              <a:extLst>
                <a:ext uri="{28A0092B-C50C-407E-A947-70E740481C1C}">
                  <a14:useLocalDpi xmlns:a14="http://schemas.microsoft.com/office/drawing/2010/main" val="0"/>
                </a:ext>
              </a:extLst>
            </a:blip>
            <a:srcRect l="35400" t="3188" r="23861" b="8475"/>
            <a:stretch/>
          </p:blipFill>
          <p:spPr>
            <a:xfrm>
              <a:off x="2247605" y="1654303"/>
              <a:ext cx="2796369" cy="3874968"/>
            </a:xfrm>
            <a:prstGeom prst="rect">
              <a:avLst/>
            </a:prstGeom>
          </p:spPr>
        </p:pic>
        <p:sp>
          <p:nvSpPr>
            <p:cNvPr id="11" name="Shape 408">
              <a:extLst>
                <a:ext uri="{FF2B5EF4-FFF2-40B4-BE49-F238E27FC236}">
                  <a16:creationId xmlns:a16="http://schemas.microsoft.com/office/drawing/2014/main" id="{079B4129-3D90-4DE6-BB44-4BE6A940106C}"/>
                </a:ext>
              </a:extLst>
            </p:cNvPr>
            <p:cNvSpPr/>
            <p:nvPr/>
          </p:nvSpPr>
          <p:spPr>
            <a:xfrm>
              <a:off x="2099532" y="1261619"/>
              <a:ext cx="3145876" cy="4449063"/>
            </a:xfrm>
            <a:custGeom>
              <a:avLst/>
              <a:gdLst/>
              <a:ahLst/>
              <a:cxnLst/>
              <a:rect l="0" t="0" r="0" b="0"/>
              <a:pathLst>
                <a:path w="60958" h="86210" extrusionOk="0">
                  <a:moveTo>
                    <a:pt x="28985" y="3938"/>
                  </a:moveTo>
                  <a:lnTo>
                    <a:pt x="29189" y="4006"/>
                  </a:lnTo>
                  <a:lnTo>
                    <a:pt x="29189" y="4141"/>
                  </a:lnTo>
                  <a:lnTo>
                    <a:pt x="29189" y="4277"/>
                  </a:lnTo>
                  <a:lnTo>
                    <a:pt x="28985" y="4345"/>
                  </a:lnTo>
                  <a:lnTo>
                    <a:pt x="28850" y="4277"/>
                  </a:lnTo>
                  <a:lnTo>
                    <a:pt x="28782" y="4141"/>
                  </a:lnTo>
                  <a:lnTo>
                    <a:pt x="28850" y="4006"/>
                  </a:lnTo>
                  <a:lnTo>
                    <a:pt x="28985" y="3938"/>
                  </a:lnTo>
                  <a:close/>
                  <a:moveTo>
                    <a:pt x="30479" y="3734"/>
                  </a:moveTo>
                  <a:lnTo>
                    <a:pt x="30615" y="3802"/>
                  </a:lnTo>
                  <a:lnTo>
                    <a:pt x="30750" y="3870"/>
                  </a:lnTo>
                  <a:lnTo>
                    <a:pt x="30818" y="4006"/>
                  </a:lnTo>
                  <a:lnTo>
                    <a:pt x="30818" y="4141"/>
                  </a:lnTo>
                  <a:lnTo>
                    <a:pt x="30818" y="4277"/>
                  </a:lnTo>
                  <a:lnTo>
                    <a:pt x="30750" y="4345"/>
                  </a:lnTo>
                  <a:lnTo>
                    <a:pt x="30615" y="4481"/>
                  </a:lnTo>
                  <a:lnTo>
                    <a:pt x="30343" y="4481"/>
                  </a:lnTo>
                  <a:lnTo>
                    <a:pt x="30207" y="4345"/>
                  </a:lnTo>
                  <a:lnTo>
                    <a:pt x="30139" y="4277"/>
                  </a:lnTo>
                  <a:lnTo>
                    <a:pt x="30139" y="4141"/>
                  </a:lnTo>
                  <a:lnTo>
                    <a:pt x="30139" y="4006"/>
                  </a:lnTo>
                  <a:lnTo>
                    <a:pt x="30207" y="3870"/>
                  </a:lnTo>
                  <a:lnTo>
                    <a:pt x="30343" y="3802"/>
                  </a:lnTo>
                  <a:lnTo>
                    <a:pt x="30479" y="3734"/>
                  </a:lnTo>
                  <a:close/>
                  <a:moveTo>
                    <a:pt x="56885" y="7943"/>
                  </a:moveTo>
                  <a:lnTo>
                    <a:pt x="56885" y="78132"/>
                  </a:lnTo>
                  <a:lnTo>
                    <a:pt x="56817" y="78200"/>
                  </a:lnTo>
                  <a:lnTo>
                    <a:pt x="4209" y="78200"/>
                  </a:lnTo>
                  <a:lnTo>
                    <a:pt x="4141" y="78132"/>
                  </a:lnTo>
                  <a:lnTo>
                    <a:pt x="4141" y="7943"/>
                  </a:lnTo>
                  <a:close/>
                  <a:moveTo>
                    <a:pt x="30479" y="80440"/>
                  </a:moveTo>
                  <a:lnTo>
                    <a:pt x="30071" y="80508"/>
                  </a:lnTo>
                  <a:lnTo>
                    <a:pt x="29732" y="80576"/>
                  </a:lnTo>
                  <a:lnTo>
                    <a:pt x="29461" y="80779"/>
                  </a:lnTo>
                  <a:lnTo>
                    <a:pt x="29189" y="80983"/>
                  </a:lnTo>
                  <a:lnTo>
                    <a:pt x="28917" y="81255"/>
                  </a:lnTo>
                  <a:lnTo>
                    <a:pt x="28782" y="81594"/>
                  </a:lnTo>
                  <a:lnTo>
                    <a:pt x="28646" y="81933"/>
                  </a:lnTo>
                  <a:lnTo>
                    <a:pt x="28646" y="82273"/>
                  </a:lnTo>
                  <a:lnTo>
                    <a:pt x="28646" y="82341"/>
                  </a:lnTo>
                  <a:lnTo>
                    <a:pt x="28646" y="82680"/>
                  </a:lnTo>
                  <a:lnTo>
                    <a:pt x="28782" y="83020"/>
                  </a:lnTo>
                  <a:lnTo>
                    <a:pt x="28985" y="83291"/>
                  </a:lnTo>
                  <a:lnTo>
                    <a:pt x="29189" y="83563"/>
                  </a:lnTo>
                  <a:lnTo>
                    <a:pt x="29461" y="83834"/>
                  </a:lnTo>
                  <a:lnTo>
                    <a:pt x="29800" y="83970"/>
                  </a:lnTo>
                  <a:lnTo>
                    <a:pt x="30139" y="84106"/>
                  </a:lnTo>
                  <a:lnTo>
                    <a:pt x="30818" y="84106"/>
                  </a:lnTo>
                  <a:lnTo>
                    <a:pt x="31158" y="83970"/>
                  </a:lnTo>
                  <a:lnTo>
                    <a:pt x="31497" y="83766"/>
                  </a:lnTo>
                  <a:lnTo>
                    <a:pt x="31768" y="83563"/>
                  </a:lnTo>
                  <a:lnTo>
                    <a:pt x="31972" y="83291"/>
                  </a:lnTo>
                  <a:lnTo>
                    <a:pt x="32176" y="83020"/>
                  </a:lnTo>
                  <a:lnTo>
                    <a:pt x="32244" y="82612"/>
                  </a:lnTo>
                  <a:lnTo>
                    <a:pt x="32312" y="82273"/>
                  </a:lnTo>
                  <a:lnTo>
                    <a:pt x="32244" y="81933"/>
                  </a:lnTo>
                  <a:lnTo>
                    <a:pt x="32176" y="81594"/>
                  </a:lnTo>
                  <a:lnTo>
                    <a:pt x="31972" y="81255"/>
                  </a:lnTo>
                  <a:lnTo>
                    <a:pt x="31768" y="80983"/>
                  </a:lnTo>
                  <a:lnTo>
                    <a:pt x="31497" y="80779"/>
                  </a:lnTo>
                  <a:lnTo>
                    <a:pt x="31158" y="80576"/>
                  </a:lnTo>
                  <a:lnTo>
                    <a:pt x="30818" y="80508"/>
                  </a:lnTo>
                  <a:lnTo>
                    <a:pt x="30479" y="80440"/>
                  </a:lnTo>
                  <a:close/>
                  <a:moveTo>
                    <a:pt x="30886" y="80304"/>
                  </a:moveTo>
                  <a:lnTo>
                    <a:pt x="31225" y="80440"/>
                  </a:lnTo>
                  <a:lnTo>
                    <a:pt x="31565" y="80644"/>
                  </a:lnTo>
                  <a:lnTo>
                    <a:pt x="31904" y="80847"/>
                  </a:lnTo>
                  <a:lnTo>
                    <a:pt x="32108" y="81187"/>
                  </a:lnTo>
                  <a:lnTo>
                    <a:pt x="32312" y="81526"/>
                  </a:lnTo>
                  <a:lnTo>
                    <a:pt x="32447" y="81866"/>
                  </a:lnTo>
                  <a:lnTo>
                    <a:pt x="32447" y="82273"/>
                  </a:lnTo>
                  <a:lnTo>
                    <a:pt x="32447" y="82680"/>
                  </a:lnTo>
                  <a:lnTo>
                    <a:pt x="32312" y="83020"/>
                  </a:lnTo>
                  <a:lnTo>
                    <a:pt x="32108" y="83359"/>
                  </a:lnTo>
                  <a:lnTo>
                    <a:pt x="31904" y="83698"/>
                  </a:lnTo>
                  <a:lnTo>
                    <a:pt x="31565" y="83902"/>
                  </a:lnTo>
                  <a:lnTo>
                    <a:pt x="31225" y="84106"/>
                  </a:lnTo>
                  <a:lnTo>
                    <a:pt x="30886" y="84241"/>
                  </a:lnTo>
                  <a:lnTo>
                    <a:pt x="30479" y="84309"/>
                  </a:lnTo>
                  <a:lnTo>
                    <a:pt x="30071" y="84241"/>
                  </a:lnTo>
                  <a:lnTo>
                    <a:pt x="29732" y="84106"/>
                  </a:lnTo>
                  <a:lnTo>
                    <a:pt x="29393" y="83970"/>
                  </a:lnTo>
                  <a:lnTo>
                    <a:pt x="29053" y="83698"/>
                  </a:lnTo>
                  <a:lnTo>
                    <a:pt x="28850" y="83427"/>
                  </a:lnTo>
                  <a:lnTo>
                    <a:pt x="28646" y="83087"/>
                  </a:lnTo>
                  <a:lnTo>
                    <a:pt x="28510" y="82748"/>
                  </a:lnTo>
                  <a:lnTo>
                    <a:pt x="28442" y="82341"/>
                  </a:lnTo>
                  <a:lnTo>
                    <a:pt x="28442" y="82273"/>
                  </a:lnTo>
                  <a:lnTo>
                    <a:pt x="28510" y="81866"/>
                  </a:lnTo>
                  <a:lnTo>
                    <a:pt x="28646" y="81526"/>
                  </a:lnTo>
                  <a:lnTo>
                    <a:pt x="28782" y="81187"/>
                  </a:lnTo>
                  <a:lnTo>
                    <a:pt x="29053" y="80847"/>
                  </a:lnTo>
                  <a:lnTo>
                    <a:pt x="29325" y="80644"/>
                  </a:lnTo>
                  <a:lnTo>
                    <a:pt x="29664" y="80440"/>
                  </a:lnTo>
                  <a:lnTo>
                    <a:pt x="30071" y="80304"/>
                  </a:lnTo>
                  <a:close/>
                  <a:moveTo>
                    <a:pt x="3530" y="815"/>
                  </a:moveTo>
                  <a:lnTo>
                    <a:pt x="2987" y="883"/>
                  </a:lnTo>
                  <a:lnTo>
                    <a:pt x="2512" y="1019"/>
                  </a:lnTo>
                  <a:lnTo>
                    <a:pt x="2036" y="1290"/>
                  </a:lnTo>
                  <a:lnTo>
                    <a:pt x="1629" y="1630"/>
                  </a:lnTo>
                  <a:lnTo>
                    <a:pt x="1290" y="2037"/>
                  </a:lnTo>
                  <a:lnTo>
                    <a:pt x="1086" y="2512"/>
                  </a:lnTo>
                  <a:lnTo>
                    <a:pt x="950" y="2987"/>
                  </a:lnTo>
                  <a:lnTo>
                    <a:pt x="882" y="3530"/>
                  </a:lnTo>
                  <a:lnTo>
                    <a:pt x="882" y="82612"/>
                  </a:lnTo>
                  <a:lnTo>
                    <a:pt x="950" y="83155"/>
                  </a:lnTo>
                  <a:lnTo>
                    <a:pt x="1086" y="83698"/>
                  </a:lnTo>
                  <a:lnTo>
                    <a:pt x="1358" y="84174"/>
                  </a:lnTo>
                  <a:lnTo>
                    <a:pt x="1765" y="84581"/>
                  </a:lnTo>
                  <a:lnTo>
                    <a:pt x="2172" y="84852"/>
                  </a:lnTo>
                  <a:lnTo>
                    <a:pt x="2715" y="85124"/>
                  </a:lnTo>
                  <a:lnTo>
                    <a:pt x="3258" y="85260"/>
                  </a:lnTo>
                  <a:lnTo>
                    <a:pt x="3869" y="85328"/>
                  </a:lnTo>
                  <a:lnTo>
                    <a:pt x="57156" y="85328"/>
                  </a:lnTo>
                  <a:lnTo>
                    <a:pt x="57767" y="85260"/>
                  </a:lnTo>
                  <a:lnTo>
                    <a:pt x="58310" y="85124"/>
                  </a:lnTo>
                  <a:lnTo>
                    <a:pt x="58785" y="84852"/>
                  </a:lnTo>
                  <a:lnTo>
                    <a:pt x="59260" y="84513"/>
                  </a:lnTo>
                  <a:lnTo>
                    <a:pt x="59600" y="84106"/>
                  </a:lnTo>
                  <a:lnTo>
                    <a:pt x="59871" y="83631"/>
                  </a:lnTo>
                  <a:lnTo>
                    <a:pt x="60075" y="83087"/>
                  </a:lnTo>
                  <a:lnTo>
                    <a:pt x="60143" y="82477"/>
                  </a:lnTo>
                  <a:lnTo>
                    <a:pt x="60143" y="3530"/>
                  </a:lnTo>
                  <a:lnTo>
                    <a:pt x="60075" y="2987"/>
                  </a:lnTo>
                  <a:lnTo>
                    <a:pt x="59939" y="2512"/>
                  </a:lnTo>
                  <a:lnTo>
                    <a:pt x="59668" y="2037"/>
                  </a:lnTo>
                  <a:lnTo>
                    <a:pt x="59328" y="1630"/>
                  </a:lnTo>
                  <a:lnTo>
                    <a:pt x="58921" y="1290"/>
                  </a:lnTo>
                  <a:lnTo>
                    <a:pt x="58446" y="1019"/>
                  </a:lnTo>
                  <a:lnTo>
                    <a:pt x="57903" y="883"/>
                  </a:lnTo>
                  <a:lnTo>
                    <a:pt x="57360" y="815"/>
                  </a:lnTo>
                  <a:close/>
                  <a:moveTo>
                    <a:pt x="57971" y="679"/>
                  </a:moveTo>
                  <a:lnTo>
                    <a:pt x="58514" y="883"/>
                  </a:lnTo>
                  <a:lnTo>
                    <a:pt x="58989" y="1155"/>
                  </a:lnTo>
                  <a:lnTo>
                    <a:pt x="59464" y="1494"/>
                  </a:lnTo>
                  <a:lnTo>
                    <a:pt x="59804" y="1901"/>
                  </a:lnTo>
                  <a:lnTo>
                    <a:pt x="60075" y="2444"/>
                  </a:lnTo>
                  <a:lnTo>
                    <a:pt x="60211" y="2987"/>
                  </a:lnTo>
                  <a:lnTo>
                    <a:pt x="60279" y="3530"/>
                  </a:lnTo>
                  <a:lnTo>
                    <a:pt x="60279" y="82477"/>
                  </a:lnTo>
                  <a:lnTo>
                    <a:pt x="60211" y="83087"/>
                  </a:lnTo>
                  <a:lnTo>
                    <a:pt x="60075" y="83698"/>
                  </a:lnTo>
                  <a:lnTo>
                    <a:pt x="59736" y="84174"/>
                  </a:lnTo>
                  <a:lnTo>
                    <a:pt x="59396" y="84649"/>
                  </a:lnTo>
                  <a:lnTo>
                    <a:pt x="58921" y="84988"/>
                  </a:lnTo>
                  <a:lnTo>
                    <a:pt x="58378" y="85260"/>
                  </a:lnTo>
                  <a:lnTo>
                    <a:pt x="57767" y="85463"/>
                  </a:lnTo>
                  <a:lnTo>
                    <a:pt x="57156" y="85531"/>
                  </a:lnTo>
                  <a:lnTo>
                    <a:pt x="3869" y="85531"/>
                  </a:lnTo>
                  <a:lnTo>
                    <a:pt x="3190" y="85463"/>
                  </a:lnTo>
                  <a:lnTo>
                    <a:pt x="2647" y="85260"/>
                  </a:lnTo>
                  <a:lnTo>
                    <a:pt x="2104" y="84988"/>
                  </a:lnTo>
                  <a:lnTo>
                    <a:pt x="1629" y="84649"/>
                  </a:lnTo>
                  <a:lnTo>
                    <a:pt x="1222" y="84241"/>
                  </a:lnTo>
                  <a:lnTo>
                    <a:pt x="950" y="83766"/>
                  </a:lnTo>
                  <a:lnTo>
                    <a:pt x="747" y="83223"/>
                  </a:lnTo>
                  <a:lnTo>
                    <a:pt x="679" y="82612"/>
                  </a:lnTo>
                  <a:lnTo>
                    <a:pt x="679" y="3530"/>
                  </a:lnTo>
                  <a:lnTo>
                    <a:pt x="747" y="2987"/>
                  </a:lnTo>
                  <a:lnTo>
                    <a:pt x="950" y="2444"/>
                  </a:lnTo>
                  <a:lnTo>
                    <a:pt x="1154" y="1901"/>
                  </a:lnTo>
                  <a:lnTo>
                    <a:pt x="1561" y="1494"/>
                  </a:lnTo>
                  <a:lnTo>
                    <a:pt x="1969" y="1155"/>
                  </a:lnTo>
                  <a:lnTo>
                    <a:pt x="2444" y="883"/>
                  </a:lnTo>
                  <a:lnTo>
                    <a:pt x="2987" y="679"/>
                  </a:lnTo>
                  <a:close/>
                  <a:moveTo>
                    <a:pt x="3530" y="1"/>
                  </a:moveTo>
                  <a:lnTo>
                    <a:pt x="2851" y="68"/>
                  </a:lnTo>
                  <a:lnTo>
                    <a:pt x="2172" y="204"/>
                  </a:lnTo>
                  <a:lnTo>
                    <a:pt x="1561" y="544"/>
                  </a:lnTo>
                  <a:lnTo>
                    <a:pt x="1018" y="1019"/>
                  </a:lnTo>
                  <a:lnTo>
                    <a:pt x="611" y="1562"/>
                  </a:lnTo>
                  <a:lnTo>
                    <a:pt x="272" y="2173"/>
                  </a:lnTo>
                  <a:lnTo>
                    <a:pt x="68" y="2852"/>
                  </a:lnTo>
                  <a:lnTo>
                    <a:pt x="0" y="3530"/>
                  </a:lnTo>
                  <a:lnTo>
                    <a:pt x="0" y="82612"/>
                  </a:lnTo>
                  <a:lnTo>
                    <a:pt x="68" y="83359"/>
                  </a:lnTo>
                  <a:lnTo>
                    <a:pt x="339" y="84038"/>
                  </a:lnTo>
                  <a:lnTo>
                    <a:pt x="679" y="84649"/>
                  </a:lnTo>
                  <a:lnTo>
                    <a:pt x="1154" y="85124"/>
                  </a:lnTo>
                  <a:lnTo>
                    <a:pt x="1697" y="85599"/>
                  </a:lnTo>
                  <a:lnTo>
                    <a:pt x="2376" y="85938"/>
                  </a:lnTo>
                  <a:lnTo>
                    <a:pt x="3055" y="86142"/>
                  </a:lnTo>
                  <a:lnTo>
                    <a:pt x="3869" y="86210"/>
                  </a:lnTo>
                  <a:lnTo>
                    <a:pt x="57156" y="86210"/>
                  </a:lnTo>
                  <a:lnTo>
                    <a:pt x="57903" y="86142"/>
                  </a:lnTo>
                  <a:lnTo>
                    <a:pt x="58582" y="85938"/>
                  </a:lnTo>
                  <a:lnTo>
                    <a:pt x="59260" y="85599"/>
                  </a:lnTo>
                  <a:lnTo>
                    <a:pt x="59804" y="85124"/>
                  </a:lnTo>
                  <a:lnTo>
                    <a:pt x="60347" y="84581"/>
                  </a:lnTo>
                  <a:lnTo>
                    <a:pt x="60686" y="83970"/>
                  </a:lnTo>
                  <a:lnTo>
                    <a:pt x="60890" y="83223"/>
                  </a:lnTo>
                  <a:lnTo>
                    <a:pt x="60957" y="82477"/>
                  </a:lnTo>
                  <a:lnTo>
                    <a:pt x="60957" y="3530"/>
                  </a:lnTo>
                  <a:lnTo>
                    <a:pt x="60890" y="2852"/>
                  </a:lnTo>
                  <a:lnTo>
                    <a:pt x="60686" y="2173"/>
                  </a:lnTo>
                  <a:lnTo>
                    <a:pt x="60347" y="1562"/>
                  </a:lnTo>
                  <a:lnTo>
                    <a:pt x="59939" y="1019"/>
                  </a:lnTo>
                  <a:lnTo>
                    <a:pt x="59396" y="544"/>
                  </a:lnTo>
                  <a:lnTo>
                    <a:pt x="58785" y="204"/>
                  </a:lnTo>
                  <a:lnTo>
                    <a:pt x="58106" y="68"/>
                  </a:lnTo>
                  <a:lnTo>
                    <a:pt x="57360" y="1"/>
                  </a:lnTo>
                  <a:close/>
                </a:path>
              </a:pathLst>
            </a:custGeom>
            <a:gradFill flip="none" rotWithShape="1">
              <a:gsLst>
                <a:gs pos="0">
                  <a:schemeClr val="bg1"/>
                </a:gs>
                <a:gs pos="100000">
                  <a:schemeClr val="bg1">
                    <a:lumMod val="85000"/>
                  </a:schemeClr>
                </a:gs>
                <a:gs pos="85000">
                  <a:schemeClr val="bg1"/>
                </a:gs>
              </a:gsLst>
              <a:path path="circle">
                <a:fillToRect l="100000" t="100000"/>
              </a:path>
              <a:tileRect r="-100000" b="-100000"/>
            </a:gradFill>
            <a:ln w="9525" cap="flat" cmpd="sng">
              <a:solidFill>
                <a:schemeClr val="bg1">
                  <a:lumMod val="65000"/>
                </a:schemeClr>
              </a:solidFill>
              <a:prstDash val="solid"/>
              <a:round/>
              <a:headEnd type="none" w="med" len="med"/>
              <a:tailEnd type="none" w="med" len="med"/>
            </a:ln>
            <a:effectLst>
              <a:outerShdw blurRad="165100" sx="102000" sy="102000" algn="ctr" rotWithShape="0">
                <a:prstClr val="black">
                  <a:alpha val="14000"/>
                </a:prstClr>
              </a:outerShdw>
            </a:effectLst>
          </p:spPr>
          <p:txBody>
            <a:bodyPr lIns="91425" tIns="91425" rIns="91425" bIns="91425" anchor="ctr" anchorCtr="0">
              <a:noAutofit/>
            </a:bodyPr>
            <a:lstStyle/>
            <a:p>
              <a:endParaRPr/>
            </a:p>
          </p:txBody>
        </p:sp>
      </p:grpSp>
    </p:spTree>
    <p:extLst>
      <p:ext uri="{BB962C8B-B14F-4D97-AF65-F5344CB8AC3E}">
        <p14:creationId xmlns:p14="http://schemas.microsoft.com/office/powerpoint/2010/main" val="3147827487"/>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bg1">
            <a:lumMod val="65000"/>
          </a:schemeClr>
        </a:solidFill>
        <a:effectLst/>
      </p:bgPr>
    </p:bg>
    <p:spTree>
      <p:nvGrpSpPr>
        <p:cNvPr id="1" name=""/>
        <p:cNvGrpSpPr/>
        <p:nvPr/>
      </p:nvGrpSpPr>
      <p:grpSpPr>
        <a:xfrm>
          <a:off x="0" y="0"/>
          <a:ext cx="0" cy="0"/>
          <a:chOff x="0" y="0"/>
          <a:chExt cx="0" cy="0"/>
        </a:xfrm>
      </p:grpSpPr>
      <p:grpSp>
        <p:nvGrpSpPr>
          <p:cNvPr id="4" name="Shape 350"/>
          <p:cNvGrpSpPr/>
          <p:nvPr/>
        </p:nvGrpSpPr>
        <p:grpSpPr>
          <a:xfrm>
            <a:off x="4572584" y="409303"/>
            <a:ext cx="442856" cy="560078"/>
            <a:chOff x="584925" y="238125"/>
            <a:chExt cx="415200" cy="525100"/>
          </a:xfrm>
          <a:solidFill>
            <a:schemeClr val="bg1"/>
          </a:solidFill>
        </p:grpSpPr>
        <p:sp>
          <p:nvSpPr>
            <p:cNvPr id="5" name="Shape 351"/>
            <p:cNvSpPr/>
            <p:nvPr/>
          </p:nvSpPr>
          <p:spPr>
            <a:xfrm>
              <a:off x="621550" y="299175"/>
              <a:ext cx="378575" cy="464050"/>
            </a:xfrm>
            <a:custGeom>
              <a:avLst/>
              <a:gdLst/>
              <a:ahLst/>
              <a:cxnLst/>
              <a:rect l="0" t="0" r="0" b="0"/>
              <a:pathLst>
                <a:path w="15143" h="18562" extrusionOk="0">
                  <a:moveTo>
                    <a:pt x="14166" y="0"/>
                  </a:moveTo>
                  <a:lnTo>
                    <a:pt x="14166" y="16755"/>
                  </a:lnTo>
                  <a:lnTo>
                    <a:pt x="14141" y="16926"/>
                  </a:lnTo>
                  <a:lnTo>
                    <a:pt x="14093" y="17072"/>
                  </a:lnTo>
                  <a:lnTo>
                    <a:pt x="14044" y="17194"/>
                  </a:lnTo>
                  <a:lnTo>
                    <a:pt x="13946" y="17341"/>
                  </a:lnTo>
                  <a:lnTo>
                    <a:pt x="13824" y="17438"/>
                  </a:lnTo>
                  <a:lnTo>
                    <a:pt x="13677" y="17512"/>
                  </a:lnTo>
                  <a:lnTo>
                    <a:pt x="13531" y="17561"/>
                  </a:lnTo>
                  <a:lnTo>
                    <a:pt x="13384" y="17585"/>
                  </a:lnTo>
                  <a:lnTo>
                    <a:pt x="0" y="17585"/>
                  </a:lnTo>
                  <a:lnTo>
                    <a:pt x="0" y="17731"/>
                  </a:lnTo>
                  <a:lnTo>
                    <a:pt x="25" y="17902"/>
                  </a:lnTo>
                  <a:lnTo>
                    <a:pt x="74" y="18049"/>
                  </a:lnTo>
                  <a:lnTo>
                    <a:pt x="123" y="18171"/>
                  </a:lnTo>
                  <a:lnTo>
                    <a:pt x="220" y="18318"/>
                  </a:lnTo>
                  <a:lnTo>
                    <a:pt x="342" y="18415"/>
                  </a:lnTo>
                  <a:lnTo>
                    <a:pt x="489" y="18489"/>
                  </a:lnTo>
                  <a:lnTo>
                    <a:pt x="635" y="18537"/>
                  </a:lnTo>
                  <a:lnTo>
                    <a:pt x="782" y="18562"/>
                  </a:lnTo>
                  <a:lnTo>
                    <a:pt x="14361" y="18562"/>
                  </a:lnTo>
                  <a:lnTo>
                    <a:pt x="14508" y="18537"/>
                  </a:lnTo>
                  <a:lnTo>
                    <a:pt x="14654" y="18489"/>
                  </a:lnTo>
                  <a:lnTo>
                    <a:pt x="14801" y="18415"/>
                  </a:lnTo>
                  <a:lnTo>
                    <a:pt x="14923" y="18318"/>
                  </a:lnTo>
                  <a:lnTo>
                    <a:pt x="15021" y="18171"/>
                  </a:lnTo>
                  <a:lnTo>
                    <a:pt x="15069" y="18049"/>
                  </a:lnTo>
                  <a:lnTo>
                    <a:pt x="15118" y="17902"/>
                  </a:lnTo>
                  <a:lnTo>
                    <a:pt x="15143" y="17731"/>
                  </a:lnTo>
                  <a:lnTo>
                    <a:pt x="15143" y="733"/>
                  </a:lnTo>
                  <a:lnTo>
                    <a:pt x="15118" y="586"/>
                  </a:lnTo>
                  <a:lnTo>
                    <a:pt x="15069" y="440"/>
                  </a:lnTo>
                  <a:lnTo>
                    <a:pt x="15021" y="318"/>
                  </a:lnTo>
                  <a:lnTo>
                    <a:pt x="14923" y="196"/>
                  </a:lnTo>
                  <a:lnTo>
                    <a:pt x="14801" y="122"/>
                  </a:lnTo>
                  <a:lnTo>
                    <a:pt x="14654" y="49"/>
                  </a:lnTo>
                  <a:lnTo>
                    <a:pt x="14508" y="25"/>
                  </a:lnTo>
                  <a:lnTo>
                    <a:pt x="14361"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6" name="Shape 352"/>
            <p:cNvSpPr/>
            <p:nvPr/>
          </p:nvSpPr>
          <p:spPr>
            <a:xfrm>
              <a:off x="633750" y="238125"/>
              <a:ext cx="29350" cy="63500"/>
            </a:xfrm>
            <a:custGeom>
              <a:avLst/>
              <a:gdLst/>
              <a:ahLst/>
              <a:cxnLst/>
              <a:rect l="0" t="0" r="0" b="0"/>
              <a:pathLst>
                <a:path w="1174" h="2540" extrusionOk="0">
                  <a:moveTo>
                    <a:pt x="392" y="0"/>
                  </a:moveTo>
                  <a:lnTo>
                    <a:pt x="294" y="49"/>
                  </a:lnTo>
                  <a:lnTo>
                    <a:pt x="221" y="73"/>
                  </a:lnTo>
                  <a:lnTo>
                    <a:pt x="147" y="147"/>
                  </a:lnTo>
                  <a:lnTo>
                    <a:pt x="74" y="220"/>
                  </a:lnTo>
                  <a:lnTo>
                    <a:pt x="50" y="293"/>
                  </a:lnTo>
                  <a:lnTo>
                    <a:pt x="1" y="391"/>
                  </a:lnTo>
                  <a:lnTo>
                    <a:pt x="1" y="488"/>
                  </a:lnTo>
                  <a:lnTo>
                    <a:pt x="1" y="2052"/>
                  </a:lnTo>
                  <a:lnTo>
                    <a:pt x="1" y="2149"/>
                  </a:lnTo>
                  <a:lnTo>
                    <a:pt x="50" y="2247"/>
                  </a:lnTo>
                  <a:lnTo>
                    <a:pt x="74" y="2320"/>
                  </a:lnTo>
                  <a:lnTo>
                    <a:pt x="147" y="2393"/>
                  </a:lnTo>
                  <a:lnTo>
                    <a:pt x="221" y="2467"/>
                  </a:lnTo>
                  <a:lnTo>
                    <a:pt x="294" y="2491"/>
                  </a:lnTo>
                  <a:lnTo>
                    <a:pt x="392" y="2540"/>
                  </a:lnTo>
                  <a:lnTo>
                    <a:pt x="782" y="2540"/>
                  </a:lnTo>
                  <a:lnTo>
                    <a:pt x="880" y="2491"/>
                  </a:lnTo>
                  <a:lnTo>
                    <a:pt x="953" y="2467"/>
                  </a:lnTo>
                  <a:lnTo>
                    <a:pt x="1027" y="2393"/>
                  </a:lnTo>
                  <a:lnTo>
                    <a:pt x="1100" y="2320"/>
                  </a:lnTo>
                  <a:lnTo>
                    <a:pt x="1124" y="2247"/>
                  </a:lnTo>
                  <a:lnTo>
                    <a:pt x="1173" y="2149"/>
                  </a:lnTo>
                  <a:lnTo>
                    <a:pt x="1173" y="2052"/>
                  </a:lnTo>
                  <a:lnTo>
                    <a:pt x="1173" y="488"/>
                  </a:lnTo>
                  <a:lnTo>
                    <a:pt x="1173" y="391"/>
                  </a:lnTo>
                  <a:lnTo>
                    <a:pt x="1124" y="293"/>
                  </a:lnTo>
                  <a:lnTo>
                    <a:pt x="1100" y="220"/>
                  </a:lnTo>
                  <a:lnTo>
                    <a:pt x="1027" y="147"/>
                  </a:lnTo>
                  <a:lnTo>
                    <a:pt x="953" y="73"/>
                  </a:lnTo>
                  <a:lnTo>
                    <a:pt x="880" y="49"/>
                  </a:lnTo>
                  <a:lnTo>
                    <a:pt x="782"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7" name="Shape 353"/>
            <p:cNvSpPr/>
            <p:nvPr/>
          </p:nvSpPr>
          <p:spPr>
            <a:xfrm>
              <a:off x="716800" y="238125"/>
              <a:ext cx="29325" cy="63500"/>
            </a:xfrm>
            <a:custGeom>
              <a:avLst/>
              <a:gdLst/>
              <a:ahLst/>
              <a:cxnLst/>
              <a:rect l="0" t="0" r="0" b="0"/>
              <a:pathLst>
                <a:path w="1173" h="2540" extrusionOk="0">
                  <a:moveTo>
                    <a:pt x="391" y="0"/>
                  </a:moveTo>
                  <a:lnTo>
                    <a:pt x="294" y="49"/>
                  </a:lnTo>
                  <a:lnTo>
                    <a:pt x="220" y="73"/>
                  </a:lnTo>
                  <a:lnTo>
                    <a:pt x="147" y="147"/>
                  </a:lnTo>
                  <a:lnTo>
                    <a:pt x="74" y="220"/>
                  </a:lnTo>
                  <a:lnTo>
                    <a:pt x="49" y="293"/>
                  </a:lnTo>
                  <a:lnTo>
                    <a:pt x="0" y="391"/>
                  </a:lnTo>
                  <a:lnTo>
                    <a:pt x="0" y="488"/>
                  </a:lnTo>
                  <a:lnTo>
                    <a:pt x="0" y="2052"/>
                  </a:lnTo>
                  <a:lnTo>
                    <a:pt x="0" y="2149"/>
                  </a:lnTo>
                  <a:lnTo>
                    <a:pt x="49" y="2247"/>
                  </a:lnTo>
                  <a:lnTo>
                    <a:pt x="74" y="2320"/>
                  </a:lnTo>
                  <a:lnTo>
                    <a:pt x="147" y="2393"/>
                  </a:lnTo>
                  <a:lnTo>
                    <a:pt x="220" y="2467"/>
                  </a:lnTo>
                  <a:lnTo>
                    <a:pt x="294" y="2491"/>
                  </a:lnTo>
                  <a:lnTo>
                    <a:pt x="391" y="2540"/>
                  </a:lnTo>
                  <a:lnTo>
                    <a:pt x="782" y="2540"/>
                  </a:lnTo>
                  <a:lnTo>
                    <a:pt x="880" y="2491"/>
                  </a:lnTo>
                  <a:lnTo>
                    <a:pt x="953" y="2467"/>
                  </a:lnTo>
                  <a:lnTo>
                    <a:pt x="1026" y="2393"/>
                  </a:lnTo>
                  <a:lnTo>
                    <a:pt x="1099" y="2320"/>
                  </a:lnTo>
                  <a:lnTo>
                    <a:pt x="1124" y="2247"/>
                  </a:lnTo>
                  <a:lnTo>
                    <a:pt x="1173" y="2149"/>
                  </a:lnTo>
                  <a:lnTo>
                    <a:pt x="1173" y="2052"/>
                  </a:lnTo>
                  <a:lnTo>
                    <a:pt x="1173" y="488"/>
                  </a:lnTo>
                  <a:lnTo>
                    <a:pt x="1173" y="391"/>
                  </a:lnTo>
                  <a:lnTo>
                    <a:pt x="1124" y="293"/>
                  </a:lnTo>
                  <a:lnTo>
                    <a:pt x="1099" y="220"/>
                  </a:lnTo>
                  <a:lnTo>
                    <a:pt x="1026" y="147"/>
                  </a:lnTo>
                  <a:lnTo>
                    <a:pt x="953" y="73"/>
                  </a:lnTo>
                  <a:lnTo>
                    <a:pt x="880" y="49"/>
                  </a:lnTo>
                  <a:lnTo>
                    <a:pt x="782"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8" name="Shape 354"/>
            <p:cNvSpPr/>
            <p:nvPr/>
          </p:nvSpPr>
          <p:spPr>
            <a:xfrm>
              <a:off x="799825" y="238125"/>
              <a:ext cx="29350" cy="63500"/>
            </a:xfrm>
            <a:custGeom>
              <a:avLst/>
              <a:gdLst/>
              <a:ahLst/>
              <a:cxnLst/>
              <a:rect l="0" t="0" r="0" b="0"/>
              <a:pathLst>
                <a:path w="1174" h="2540" extrusionOk="0">
                  <a:moveTo>
                    <a:pt x="392" y="0"/>
                  </a:moveTo>
                  <a:lnTo>
                    <a:pt x="294" y="49"/>
                  </a:lnTo>
                  <a:lnTo>
                    <a:pt x="221" y="73"/>
                  </a:lnTo>
                  <a:lnTo>
                    <a:pt x="148" y="147"/>
                  </a:lnTo>
                  <a:lnTo>
                    <a:pt x="74" y="220"/>
                  </a:lnTo>
                  <a:lnTo>
                    <a:pt x="50" y="293"/>
                  </a:lnTo>
                  <a:lnTo>
                    <a:pt x="1" y="391"/>
                  </a:lnTo>
                  <a:lnTo>
                    <a:pt x="1" y="488"/>
                  </a:lnTo>
                  <a:lnTo>
                    <a:pt x="1" y="2052"/>
                  </a:lnTo>
                  <a:lnTo>
                    <a:pt x="1" y="2149"/>
                  </a:lnTo>
                  <a:lnTo>
                    <a:pt x="50" y="2247"/>
                  </a:lnTo>
                  <a:lnTo>
                    <a:pt x="74" y="2320"/>
                  </a:lnTo>
                  <a:lnTo>
                    <a:pt x="148" y="2393"/>
                  </a:lnTo>
                  <a:lnTo>
                    <a:pt x="221" y="2467"/>
                  </a:lnTo>
                  <a:lnTo>
                    <a:pt x="294" y="2491"/>
                  </a:lnTo>
                  <a:lnTo>
                    <a:pt x="392" y="2540"/>
                  </a:lnTo>
                  <a:lnTo>
                    <a:pt x="783" y="2540"/>
                  </a:lnTo>
                  <a:lnTo>
                    <a:pt x="880" y="2491"/>
                  </a:lnTo>
                  <a:lnTo>
                    <a:pt x="953" y="2467"/>
                  </a:lnTo>
                  <a:lnTo>
                    <a:pt x="1027" y="2393"/>
                  </a:lnTo>
                  <a:lnTo>
                    <a:pt x="1100" y="2320"/>
                  </a:lnTo>
                  <a:lnTo>
                    <a:pt x="1124" y="2247"/>
                  </a:lnTo>
                  <a:lnTo>
                    <a:pt x="1173" y="2149"/>
                  </a:lnTo>
                  <a:lnTo>
                    <a:pt x="1173" y="2052"/>
                  </a:lnTo>
                  <a:lnTo>
                    <a:pt x="1173" y="488"/>
                  </a:lnTo>
                  <a:lnTo>
                    <a:pt x="1173" y="391"/>
                  </a:lnTo>
                  <a:lnTo>
                    <a:pt x="1124" y="293"/>
                  </a:lnTo>
                  <a:lnTo>
                    <a:pt x="1100" y="220"/>
                  </a:lnTo>
                  <a:lnTo>
                    <a:pt x="1027" y="147"/>
                  </a:lnTo>
                  <a:lnTo>
                    <a:pt x="953" y="73"/>
                  </a:lnTo>
                  <a:lnTo>
                    <a:pt x="880" y="49"/>
                  </a:lnTo>
                  <a:lnTo>
                    <a:pt x="783"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9" name="Shape 355"/>
            <p:cNvSpPr/>
            <p:nvPr/>
          </p:nvSpPr>
          <p:spPr>
            <a:xfrm>
              <a:off x="882875" y="238125"/>
              <a:ext cx="29325" cy="63500"/>
            </a:xfrm>
            <a:custGeom>
              <a:avLst/>
              <a:gdLst/>
              <a:ahLst/>
              <a:cxnLst/>
              <a:rect l="0" t="0" r="0" b="0"/>
              <a:pathLst>
                <a:path w="1173" h="2540" extrusionOk="0">
                  <a:moveTo>
                    <a:pt x="391" y="0"/>
                  </a:moveTo>
                  <a:lnTo>
                    <a:pt x="294" y="49"/>
                  </a:lnTo>
                  <a:lnTo>
                    <a:pt x="220" y="73"/>
                  </a:lnTo>
                  <a:lnTo>
                    <a:pt x="147" y="147"/>
                  </a:lnTo>
                  <a:lnTo>
                    <a:pt x="74" y="220"/>
                  </a:lnTo>
                  <a:lnTo>
                    <a:pt x="49" y="293"/>
                  </a:lnTo>
                  <a:lnTo>
                    <a:pt x="1" y="391"/>
                  </a:lnTo>
                  <a:lnTo>
                    <a:pt x="1" y="488"/>
                  </a:lnTo>
                  <a:lnTo>
                    <a:pt x="1" y="2052"/>
                  </a:lnTo>
                  <a:lnTo>
                    <a:pt x="1" y="2149"/>
                  </a:lnTo>
                  <a:lnTo>
                    <a:pt x="49" y="2247"/>
                  </a:lnTo>
                  <a:lnTo>
                    <a:pt x="74" y="2320"/>
                  </a:lnTo>
                  <a:lnTo>
                    <a:pt x="147" y="2393"/>
                  </a:lnTo>
                  <a:lnTo>
                    <a:pt x="220" y="2467"/>
                  </a:lnTo>
                  <a:lnTo>
                    <a:pt x="294" y="2491"/>
                  </a:lnTo>
                  <a:lnTo>
                    <a:pt x="391" y="2540"/>
                  </a:lnTo>
                  <a:lnTo>
                    <a:pt x="782" y="2540"/>
                  </a:lnTo>
                  <a:lnTo>
                    <a:pt x="880" y="2491"/>
                  </a:lnTo>
                  <a:lnTo>
                    <a:pt x="953" y="2467"/>
                  </a:lnTo>
                  <a:lnTo>
                    <a:pt x="1026" y="2393"/>
                  </a:lnTo>
                  <a:lnTo>
                    <a:pt x="1100" y="2320"/>
                  </a:lnTo>
                  <a:lnTo>
                    <a:pt x="1124" y="2247"/>
                  </a:lnTo>
                  <a:lnTo>
                    <a:pt x="1173" y="2149"/>
                  </a:lnTo>
                  <a:lnTo>
                    <a:pt x="1173" y="2052"/>
                  </a:lnTo>
                  <a:lnTo>
                    <a:pt x="1173" y="488"/>
                  </a:lnTo>
                  <a:lnTo>
                    <a:pt x="1173" y="391"/>
                  </a:lnTo>
                  <a:lnTo>
                    <a:pt x="1124" y="293"/>
                  </a:lnTo>
                  <a:lnTo>
                    <a:pt x="1100" y="220"/>
                  </a:lnTo>
                  <a:lnTo>
                    <a:pt x="1026" y="147"/>
                  </a:lnTo>
                  <a:lnTo>
                    <a:pt x="953" y="73"/>
                  </a:lnTo>
                  <a:lnTo>
                    <a:pt x="880" y="49"/>
                  </a:lnTo>
                  <a:lnTo>
                    <a:pt x="782"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0" name="Shape 356"/>
            <p:cNvSpPr/>
            <p:nvPr/>
          </p:nvSpPr>
          <p:spPr>
            <a:xfrm>
              <a:off x="584925" y="261325"/>
              <a:ext cx="378575" cy="464050"/>
            </a:xfrm>
            <a:custGeom>
              <a:avLst/>
              <a:gdLst/>
              <a:ahLst/>
              <a:cxnLst/>
              <a:rect l="0" t="0" r="0" b="0"/>
              <a:pathLst>
                <a:path w="15143" h="18562" extrusionOk="0">
                  <a:moveTo>
                    <a:pt x="2540" y="171"/>
                  </a:moveTo>
                  <a:lnTo>
                    <a:pt x="2711" y="195"/>
                  </a:lnTo>
                  <a:lnTo>
                    <a:pt x="2882" y="244"/>
                  </a:lnTo>
                  <a:lnTo>
                    <a:pt x="3053" y="318"/>
                  </a:lnTo>
                  <a:lnTo>
                    <a:pt x="3175" y="440"/>
                  </a:lnTo>
                  <a:lnTo>
                    <a:pt x="3297" y="562"/>
                  </a:lnTo>
                  <a:lnTo>
                    <a:pt x="3370" y="733"/>
                  </a:lnTo>
                  <a:lnTo>
                    <a:pt x="3419" y="904"/>
                  </a:lnTo>
                  <a:lnTo>
                    <a:pt x="3444" y="1075"/>
                  </a:lnTo>
                  <a:lnTo>
                    <a:pt x="3419" y="1246"/>
                  </a:lnTo>
                  <a:lnTo>
                    <a:pt x="3370" y="1417"/>
                  </a:lnTo>
                  <a:lnTo>
                    <a:pt x="3297" y="1588"/>
                  </a:lnTo>
                  <a:lnTo>
                    <a:pt x="3175" y="1710"/>
                  </a:lnTo>
                  <a:lnTo>
                    <a:pt x="3053" y="1832"/>
                  </a:lnTo>
                  <a:lnTo>
                    <a:pt x="2882" y="1905"/>
                  </a:lnTo>
                  <a:lnTo>
                    <a:pt x="2711" y="1954"/>
                  </a:lnTo>
                  <a:lnTo>
                    <a:pt x="2540" y="1978"/>
                  </a:lnTo>
                  <a:lnTo>
                    <a:pt x="2369" y="1954"/>
                  </a:lnTo>
                  <a:lnTo>
                    <a:pt x="2198" y="1905"/>
                  </a:lnTo>
                  <a:lnTo>
                    <a:pt x="2027" y="1832"/>
                  </a:lnTo>
                  <a:lnTo>
                    <a:pt x="1905" y="1710"/>
                  </a:lnTo>
                  <a:lnTo>
                    <a:pt x="1783" y="1588"/>
                  </a:lnTo>
                  <a:lnTo>
                    <a:pt x="1710" y="1417"/>
                  </a:lnTo>
                  <a:lnTo>
                    <a:pt x="1661" y="1246"/>
                  </a:lnTo>
                  <a:lnTo>
                    <a:pt x="1636" y="1075"/>
                  </a:lnTo>
                  <a:lnTo>
                    <a:pt x="1661" y="904"/>
                  </a:lnTo>
                  <a:lnTo>
                    <a:pt x="1710" y="733"/>
                  </a:lnTo>
                  <a:lnTo>
                    <a:pt x="1783" y="562"/>
                  </a:lnTo>
                  <a:lnTo>
                    <a:pt x="1905" y="440"/>
                  </a:lnTo>
                  <a:lnTo>
                    <a:pt x="2027" y="318"/>
                  </a:lnTo>
                  <a:lnTo>
                    <a:pt x="2198" y="244"/>
                  </a:lnTo>
                  <a:lnTo>
                    <a:pt x="2369" y="195"/>
                  </a:lnTo>
                  <a:lnTo>
                    <a:pt x="2540" y="171"/>
                  </a:lnTo>
                  <a:close/>
                  <a:moveTo>
                    <a:pt x="5862" y="171"/>
                  </a:moveTo>
                  <a:lnTo>
                    <a:pt x="6033" y="195"/>
                  </a:lnTo>
                  <a:lnTo>
                    <a:pt x="6204" y="244"/>
                  </a:lnTo>
                  <a:lnTo>
                    <a:pt x="6374" y="318"/>
                  </a:lnTo>
                  <a:lnTo>
                    <a:pt x="6497" y="440"/>
                  </a:lnTo>
                  <a:lnTo>
                    <a:pt x="6619" y="562"/>
                  </a:lnTo>
                  <a:lnTo>
                    <a:pt x="6692" y="733"/>
                  </a:lnTo>
                  <a:lnTo>
                    <a:pt x="6741" y="904"/>
                  </a:lnTo>
                  <a:lnTo>
                    <a:pt x="6765" y="1075"/>
                  </a:lnTo>
                  <a:lnTo>
                    <a:pt x="6741" y="1246"/>
                  </a:lnTo>
                  <a:lnTo>
                    <a:pt x="6692" y="1417"/>
                  </a:lnTo>
                  <a:lnTo>
                    <a:pt x="6619" y="1588"/>
                  </a:lnTo>
                  <a:lnTo>
                    <a:pt x="6497" y="1710"/>
                  </a:lnTo>
                  <a:lnTo>
                    <a:pt x="6374" y="1832"/>
                  </a:lnTo>
                  <a:lnTo>
                    <a:pt x="6204" y="1905"/>
                  </a:lnTo>
                  <a:lnTo>
                    <a:pt x="6033" y="1954"/>
                  </a:lnTo>
                  <a:lnTo>
                    <a:pt x="5862" y="1978"/>
                  </a:lnTo>
                  <a:lnTo>
                    <a:pt x="5691" y="1954"/>
                  </a:lnTo>
                  <a:lnTo>
                    <a:pt x="5520" y="1905"/>
                  </a:lnTo>
                  <a:lnTo>
                    <a:pt x="5349" y="1832"/>
                  </a:lnTo>
                  <a:lnTo>
                    <a:pt x="5227" y="1710"/>
                  </a:lnTo>
                  <a:lnTo>
                    <a:pt x="5104" y="1588"/>
                  </a:lnTo>
                  <a:lnTo>
                    <a:pt x="5031" y="1417"/>
                  </a:lnTo>
                  <a:lnTo>
                    <a:pt x="4982" y="1246"/>
                  </a:lnTo>
                  <a:lnTo>
                    <a:pt x="4958" y="1075"/>
                  </a:lnTo>
                  <a:lnTo>
                    <a:pt x="4982" y="904"/>
                  </a:lnTo>
                  <a:lnTo>
                    <a:pt x="5031" y="733"/>
                  </a:lnTo>
                  <a:lnTo>
                    <a:pt x="5104" y="562"/>
                  </a:lnTo>
                  <a:lnTo>
                    <a:pt x="5227" y="440"/>
                  </a:lnTo>
                  <a:lnTo>
                    <a:pt x="5349" y="318"/>
                  </a:lnTo>
                  <a:lnTo>
                    <a:pt x="5520" y="244"/>
                  </a:lnTo>
                  <a:lnTo>
                    <a:pt x="5691" y="195"/>
                  </a:lnTo>
                  <a:lnTo>
                    <a:pt x="5862" y="171"/>
                  </a:lnTo>
                  <a:close/>
                  <a:moveTo>
                    <a:pt x="9183" y="171"/>
                  </a:moveTo>
                  <a:lnTo>
                    <a:pt x="9354" y="195"/>
                  </a:lnTo>
                  <a:lnTo>
                    <a:pt x="9525" y="244"/>
                  </a:lnTo>
                  <a:lnTo>
                    <a:pt x="9696" y="318"/>
                  </a:lnTo>
                  <a:lnTo>
                    <a:pt x="9818" y="440"/>
                  </a:lnTo>
                  <a:lnTo>
                    <a:pt x="9940" y="562"/>
                  </a:lnTo>
                  <a:lnTo>
                    <a:pt x="10014" y="733"/>
                  </a:lnTo>
                  <a:lnTo>
                    <a:pt x="10062" y="904"/>
                  </a:lnTo>
                  <a:lnTo>
                    <a:pt x="10087" y="1075"/>
                  </a:lnTo>
                  <a:lnTo>
                    <a:pt x="10062" y="1246"/>
                  </a:lnTo>
                  <a:lnTo>
                    <a:pt x="10014" y="1417"/>
                  </a:lnTo>
                  <a:lnTo>
                    <a:pt x="9940" y="1588"/>
                  </a:lnTo>
                  <a:lnTo>
                    <a:pt x="9818" y="1710"/>
                  </a:lnTo>
                  <a:lnTo>
                    <a:pt x="9696" y="1832"/>
                  </a:lnTo>
                  <a:lnTo>
                    <a:pt x="9525" y="1905"/>
                  </a:lnTo>
                  <a:lnTo>
                    <a:pt x="9354" y="1954"/>
                  </a:lnTo>
                  <a:lnTo>
                    <a:pt x="9183" y="1978"/>
                  </a:lnTo>
                  <a:lnTo>
                    <a:pt x="9012" y="1954"/>
                  </a:lnTo>
                  <a:lnTo>
                    <a:pt x="8841" y="1905"/>
                  </a:lnTo>
                  <a:lnTo>
                    <a:pt x="8670" y="1832"/>
                  </a:lnTo>
                  <a:lnTo>
                    <a:pt x="8548" y="1710"/>
                  </a:lnTo>
                  <a:lnTo>
                    <a:pt x="8426" y="1588"/>
                  </a:lnTo>
                  <a:lnTo>
                    <a:pt x="8353" y="1417"/>
                  </a:lnTo>
                  <a:lnTo>
                    <a:pt x="8304" y="1246"/>
                  </a:lnTo>
                  <a:lnTo>
                    <a:pt x="8279" y="1075"/>
                  </a:lnTo>
                  <a:lnTo>
                    <a:pt x="8304" y="904"/>
                  </a:lnTo>
                  <a:lnTo>
                    <a:pt x="8353" y="733"/>
                  </a:lnTo>
                  <a:lnTo>
                    <a:pt x="8426" y="562"/>
                  </a:lnTo>
                  <a:lnTo>
                    <a:pt x="8548" y="440"/>
                  </a:lnTo>
                  <a:lnTo>
                    <a:pt x="8670" y="318"/>
                  </a:lnTo>
                  <a:lnTo>
                    <a:pt x="8841" y="244"/>
                  </a:lnTo>
                  <a:lnTo>
                    <a:pt x="9012" y="195"/>
                  </a:lnTo>
                  <a:lnTo>
                    <a:pt x="9183" y="171"/>
                  </a:lnTo>
                  <a:close/>
                  <a:moveTo>
                    <a:pt x="12505" y="171"/>
                  </a:moveTo>
                  <a:lnTo>
                    <a:pt x="12676" y="195"/>
                  </a:lnTo>
                  <a:lnTo>
                    <a:pt x="12847" y="244"/>
                  </a:lnTo>
                  <a:lnTo>
                    <a:pt x="13018" y="318"/>
                  </a:lnTo>
                  <a:lnTo>
                    <a:pt x="13140" y="440"/>
                  </a:lnTo>
                  <a:lnTo>
                    <a:pt x="13262" y="562"/>
                  </a:lnTo>
                  <a:lnTo>
                    <a:pt x="13335" y="733"/>
                  </a:lnTo>
                  <a:lnTo>
                    <a:pt x="13384" y="904"/>
                  </a:lnTo>
                  <a:lnTo>
                    <a:pt x="13408" y="1075"/>
                  </a:lnTo>
                  <a:lnTo>
                    <a:pt x="13384" y="1246"/>
                  </a:lnTo>
                  <a:lnTo>
                    <a:pt x="13335" y="1417"/>
                  </a:lnTo>
                  <a:lnTo>
                    <a:pt x="13262" y="1588"/>
                  </a:lnTo>
                  <a:lnTo>
                    <a:pt x="13140" y="1710"/>
                  </a:lnTo>
                  <a:lnTo>
                    <a:pt x="13018" y="1832"/>
                  </a:lnTo>
                  <a:lnTo>
                    <a:pt x="12847" y="1905"/>
                  </a:lnTo>
                  <a:lnTo>
                    <a:pt x="12676" y="1954"/>
                  </a:lnTo>
                  <a:lnTo>
                    <a:pt x="12505" y="1978"/>
                  </a:lnTo>
                  <a:lnTo>
                    <a:pt x="12334" y="1954"/>
                  </a:lnTo>
                  <a:lnTo>
                    <a:pt x="12163" y="1905"/>
                  </a:lnTo>
                  <a:lnTo>
                    <a:pt x="11992" y="1832"/>
                  </a:lnTo>
                  <a:lnTo>
                    <a:pt x="11870" y="1710"/>
                  </a:lnTo>
                  <a:lnTo>
                    <a:pt x="11748" y="1588"/>
                  </a:lnTo>
                  <a:lnTo>
                    <a:pt x="11674" y="1417"/>
                  </a:lnTo>
                  <a:lnTo>
                    <a:pt x="11625" y="1246"/>
                  </a:lnTo>
                  <a:lnTo>
                    <a:pt x="11601" y="1075"/>
                  </a:lnTo>
                  <a:lnTo>
                    <a:pt x="11625" y="904"/>
                  </a:lnTo>
                  <a:lnTo>
                    <a:pt x="11674" y="733"/>
                  </a:lnTo>
                  <a:lnTo>
                    <a:pt x="11748" y="562"/>
                  </a:lnTo>
                  <a:lnTo>
                    <a:pt x="11870" y="440"/>
                  </a:lnTo>
                  <a:lnTo>
                    <a:pt x="11992" y="318"/>
                  </a:lnTo>
                  <a:lnTo>
                    <a:pt x="12163" y="244"/>
                  </a:lnTo>
                  <a:lnTo>
                    <a:pt x="12334" y="195"/>
                  </a:lnTo>
                  <a:lnTo>
                    <a:pt x="12505" y="171"/>
                  </a:lnTo>
                  <a:close/>
                  <a:moveTo>
                    <a:pt x="13091" y="5520"/>
                  </a:moveTo>
                  <a:lnTo>
                    <a:pt x="13189" y="5544"/>
                  </a:lnTo>
                  <a:lnTo>
                    <a:pt x="13262" y="5593"/>
                  </a:lnTo>
                  <a:lnTo>
                    <a:pt x="13311" y="5666"/>
                  </a:lnTo>
                  <a:lnTo>
                    <a:pt x="13335" y="5764"/>
                  </a:lnTo>
                  <a:lnTo>
                    <a:pt x="13311" y="5862"/>
                  </a:lnTo>
                  <a:lnTo>
                    <a:pt x="13262" y="5935"/>
                  </a:lnTo>
                  <a:lnTo>
                    <a:pt x="13189" y="5984"/>
                  </a:lnTo>
                  <a:lnTo>
                    <a:pt x="13091" y="6008"/>
                  </a:lnTo>
                  <a:lnTo>
                    <a:pt x="1954" y="6008"/>
                  </a:lnTo>
                  <a:lnTo>
                    <a:pt x="1856" y="5984"/>
                  </a:lnTo>
                  <a:lnTo>
                    <a:pt x="1783" y="5935"/>
                  </a:lnTo>
                  <a:lnTo>
                    <a:pt x="1734" y="5862"/>
                  </a:lnTo>
                  <a:lnTo>
                    <a:pt x="1710" y="5764"/>
                  </a:lnTo>
                  <a:lnTo>
                    <a:pt x="1734" y="5666"/>
                  </a:lnTo>
                  <a:lnTo>
                    <a:pt x="1783" y="5593"/>
                  </a:lnTo>
                  <a:lnTo>
                    <a:pt x="1856" y="5544"/>
                  </a:lnTo>
                  <a:lnTo>
                    <a:pt x="1954" y="5520"/>
                  </a:lnTo>
                  <a:close/>
                  <a:moveTo>
                    <a:pt x="13189" y="7840"/>
                  </a:moveTo>
                  <a:lnTo>
                    <a:pt x="13262" y="7913"/>
                  </a:lnTo>
                  <a:lnTo>
                    <a:pt x="13311" y="7986"/>
                  </a:lnTo>
                  <a:lnTo>
                    <a:pt x="13335" y="8084"/>
                  </a:lnTo>
                  <a:lnTo>
                    <a:pt x="13311" y="8182"/>
                  </a:lnTo>
                  <a:lnTo>
                    <a:pt x="13262" y="8255"/>
                  </a:lnTo>
                  <a:lnTo>
                    <a:pt x="13189" y="8304"/>
                  </a:lnTo>
                  <a:lnTo>
                    <a:pt x="13091" y="8328"/>
                  </a:lnTo>
                  <a:lnTo>
                    <a:pt x="1954" y="8328"/>
                  </a:lnTo>
                  <a:lnTo>
                    <a:pt x="1856" y="8304"/>
                  </a:lnTo>
                  <a:lnTo>
                    <a:pt x="1783" y="8255"/>
                  </a:lnTo>
                  <a:lnTo>
                    <a:pt x="1734" y="8182"/>
                  </a:lnTo>
                  <a:lnTo>
                    <a:pt x="1710" y="8084"/>
                  </a:lnTo>
                  <a:lnTo>
                    <a:pt x="1734" y="7986"/>
                  </a:lnTo>
                  <a:lnTo>
                    <a:pt x="1783" y="7913"/>
                  </a:lnTo>
                  <a:lnTo>
                    <a:pt x="1856" y="7840"/>
                  </a:lnTo>
                  <a:close/>
                  <a:moveTo>
                    <a:pt x="13091" y="10136"/>
                  </a:moveTo>
                  <a:lnTo>
                    <a:pt x="13189" y="10160"/>
                  </a:lnTo>
                  <a:lnTo>
                    <a:pt x="13262" y="10209"/>
                  </a:lnTo>
                  <a:lnTo>
                    <a:pt x="13311" y="10282"/>
                  </a:lnTo>
                  <a:lnTo>
                    <a:pt x="13335" y="10380"/>
                  </a:lnTo>
                  <a:lnTo>
                    <a:pt x="13311" y="10478"/>
                  </a:lnTo>
                  <a:lnTo>
                    <a:pt x="13262" y="10551"/>
                  </a:lnTo>
                  <a:lnTo>
                    <a:pt x="13189" y="10600"/>
                  </a:lnTo>
                  <a:lnTo>
                    <a:pt x="13091" y="10624"/>
                  </a:lnTo>
                  <a:lnTo>
                    <a:pt x="1954" y="10624"/>
                  </a:lnTo>
                  <a:lnTo>
                    <a:pt x="1856" y="10600"/>
                  </a:lnTo>
                  <a:lnTo>
                    <a:pt x="1783" y="10551"/>
                  </a:lnTo>
                  <a:lnTo>
                    <a:pt x="1734" y="10478"/>
                  </a:lnTo>
                  <a:lnTo>
                    <a:pt x="1710" y="10380"/>
                  </a:lnTo>
                  <a:lnTo>
                    <a:pt x="1734" y="10282"/>
                  </a:lnTo>
                  <a:lnTo>
                    <a:pt x="1783" y="10209"/>
                  </a:lnTo>
                  <a:lnTo>
                    <a:pt x="1856" y="10160"/>
                  </a:lnTo>
                  <a:lnTo>
                    <a:pt x="1954" y="10136"/>
                  </a:lnTo>
                  <a:close/>
                  <a:moveTo>
                    <a:pt x="8206" y="12456"/>
                  </a:moveTo>
                  <a:lnTo>
                    <a:pt x="8304" y="12480"/>
                  </a:lnTo>
                  <a:lnTo>
                    <a:pt x="8377" y="12529"/>
                  </a:lnTo>
                  <a:lnTo>
                    <a:pt x="8426" y="12602"/>
                  </a:lnTo>
                  <a:lnTo>
                    <a:pt x="8450" y="12700"/>
                  </a:lnTo>
                  <a:lnTo>
                    <a:pt x="8426" y="12798"/>
                  </a:lnTo>
                  <a:lnTo>
                    <a:pt x="8377" y="12871"/>
                  </a:lnTo>
                  <a:lnTo>
                    <a:pt x="8304" y="12920"/>
                  </a:lnTo>
                  <a:lnTo>
                    <a:pt x="8206" y="12944"/>
                  </a:lnTo>
                  <a:lnTo>
                    <a:pt x="1954" y="12944"/>
                  </a:lnTo>
                  <a:lnTo>
                    <a:pt x="1856" y="12920"/>
                  </a:lnTo>
                  <a:lnTo>
                    <a:pt x="1783" y="12871"/>
                  </a:lnTo>
                  <a:lnTo>
                    <a:pt x="1734" y="12798"/>
                  </a:lnTo>
                  <a:lnTo>
                    <a:pt x="1710" y="12700"/>
                  </a:lnTo>
                  <a:lnTo>
                    <a:pt x="1734" y="12602"/>
                  </a:lnTo>
                  <a:lnTo>
                    <a:pt x="1783" y="12529"/>
                  </a:lnTo>
                  <a:lnTo>
                    <a:pt x="1856" y="12480"/>
                  </a:lnTo>
                  <a:lnTo>
                    <a:pt x="1954" y="12456"/>
                  </a:lnTo>
                  <a:close/>
                  <a:moveTo>
                    <a:pt x="782" y="0"/>
                  </a:moveTo>
                  <a:lnTo>
                    <a:pt x="635" y="25"/>
                  </a:lnTo>
                  <a:lnTo>
                    <a:pt x="489" y="73"/>
                  </a:lnTo>
                  <a:lnTo>
                    <a:pt x="342" y="122"/>
                  </a:lnTo>
                  <a:lnTo>
                    <a:pt x="220" y="220"/>
                  </a:lnTo>
                  <a:lnTo>
                    <a:pt x="122" y="342"/>
                  </a:lnTo>
                  <a:lnTo>
                    <a:pt x="73" y="489"/>
                  </a:lnTo>
                  <a:lnTo>
                    <a:pt x="24" y="635"/>
                  </a:lnTo>
                  <a:lnTo>
                    <a:pt x="0" y="782"/>
                  </a:lnTo>
                  <a:lnTo>
                    <a:pt x="0" y="17780"/>
                  </a:lnTo>
                  <a:lnTo>
                    <a:pt x="24" y="17927"/>
                  </a:lnTo>
                  <a:lnTo>
                    <a:pt x="73" y="18073"/>
                  </a:lnTo>
                  <a:lnTo>
                    <a:pt x="122" y="18220"/>
                  </a:lnTo>
                  <a:lnTo>
                    <a:pt x="220" y="18342"/>
                  </a:lnTo>
                  <a:lnTo>
                    <a:pt x="342" y="18440"/>
                  </a:lnTo>
                  <a:lnTo>
                    <a:pt x="489" y="18488"/>
                  </a:lnTo>
                  <a:lnTo>
                    <a:pt x="635" y="18537"/>
                  </a:lnTo>
                  <a:lnTo>
                    <a:pt x="782" y="18562"/>
                  </a:lnTo>
                  <a:lnTo>
                    <a:pt x="14361" y="18562"/>
                  </a:lnTo>
                  <a:lnTo>
                    <a:pt x="14507" y="18537"/>
                  </a:lnTo>
                  <a:lnTo>
                    <a:pt x="14654" y="18488"/>
                  </a:lnTo>
                  <a:lnTo>
                    <a:pt x="14800" y="18440"/>
                  </a:lnTo>
                  <a:lnTo>
                    <a:pt x="14923" y="18342"/>
                  </a:lnTo>
                  <a:lnTo>
                    <a:pt x="15020" y="18220"/>
                  </a:lnTo>
                  <a:lnTo>
                    <a:pt x="15069" y="18073"/>
                  </a:lnTo>
                  <a:lnTo>
                    <a:pt x="15118" y="17927"/>
                  </a:lnTo>
                  <a:lnTo>
                    <a:pt x="15142" y="17780"/>
                  </a:lnTo>
                  <a:lnTo>
                    <a:pt x="15142" y="782"/>
                  </a:lnTo>
                  <a:lnTo>
                    <a:pt x="15118" y="635"/>
                  </a:lnTo>
                  <a:lnTo>
                    <a:pt x="15069" y="489"/>
                  </a:lnTo>
                  <a:lnTo>
                    <a:pt x="15020" y="342"/>
                  </a:lnTo>
                  <a:lnTo>
                    <a:pt x="14923" y="220"/>
                  </a:lnTo>
                  <a:lnTo>
                    <a:pt x="14800" y="122"/>
                  </a:lnTo>
                  <a:lnTo>
                    <a:pt x="14654" y="73"/>
                  </a:lnTo>
                  <a:lnTo>
                    <a:pt x="14507" y="25"/>
                  </a:lnTo>
                  <a:lnTo>
                    <a:pt x="14361"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11" name="Shape 357"/>
          <p:cNvGrpSpPr/>
          <p:nvPr/>
        </p:nvGrpSpPr>
        <p:grpSpPr>
          <a:xfrm>
            <a:off x="5275909" y="490686"/>
            <a:ext cx="474134" cy="394699"/>
            <a:chOff x="1244325" y="314425"/>
            <a:chExt cx="444525" cy="370050"/>
          </a:xfrm>
          <a:solidFill>
            <a:schemeClr val="bg1"/>
          </a:solidFill>
        </p:grpSpPr>
        <p:sp>
          <p:nvSpPr>
            <p:cNvPr id="12" name="Shape 358"/>
            <p:cNvSpPr/>
            <p:nvPr/>
          </p:nvSpPr>
          <p:spPr>
            <a:xfrm>
              <a:off x="1388425" y="463425"/>
              <a:ext cx="143525" cy="143500"/>
            </a:xfrm>
            <a:custGeom>
              <a:avLst/>
              <a:gdLst/>
              <a:ahLst/>
              <a:cxnLst/>
              <a:rect l="0" t="0" r="0" b="0"/>
              <a:pathLst>
                <a:path w="5741" h="5740" extrusionOk="0">
                  <a:moveTo>
                    <a:pt x="2809" y="0"/>
                  </a:moveTo>
                  <a:lnTo>
                    <a:pt x="2492" y="49"/>
                  </a:lnTo>
                  <a:lnTo>
                    <a:pt x="2199" y="122"/>
                  </a:lnTo>
                  <a:lnTo>
                    <a:pt x="1906" y="244"/>
                  </a:lnTo>
                  <a:lnTo>
                    <a:pt x="1637" y="366"/>
                  </a:lnTo>
                  <a:lnTo>
                    <a:pt x="1368" y="537"/>
                  </a:lnTo>
                  <a:lnTo>
                    <a:pt x="1149" y="708"/>
                  </a:lnTo>
                  <a:lnTo>
                    <a:pt x="904" y="904"/>
                  </a:lnTo>
                  <a:lnTo>
                    <a:pt x="709" y="1124"/>
                  </a:lnTo>
                  <a:lnTo>
                    <a:pt x="538" y="1368"/>
                  </a:lnTo>
                  <a:lnTo>
                    <a:pt x="367" y="1636"/>
                  </a:lnTo>
                  <a:lnTo>
                    <a:pt x="245" y="1905"/>
                  </a:lnTo>
                  <a:lnTo>
                    <a:pt x="147" y="2198"/>
                  </a:lnTo>
                  <a:lnTo>
                    <a:pt x="74" y="2491"/>
                  </a:lnTo>
                  <a:lnTo>
                    <a:pt x="25" y="2809"/>
                  </a:lnTo>
                  <a:lnTo>
                    <a:pt x="1" y="3126"/>
                  </a:lnTo>
                  <a:lnTo>
                    <a:pt x="25" y="3517"/>
                  </a:lnTo>
                  <a:lnTo>
                    <a:pt x="98" y="3908"/>
                  </a:lnTo>
                  <a:lnTo>
                    <a:pt x="221" y="4274"/>
                  </a:lnTo>
                  <a:lnTo>
                    <a:pt x="392" y="4641"/>
                  </a:lnTo>
                  <a:lnTo>
                    <a:pt x="611" y="4958"/>
                  </a:lnTo>
                  <a:lnTo>
                    <a:pt x="856" y="5251"/>
                  </a:lnTo>
                  <a:lnTo>
                    <a:pt x="1124" y="5520"/>
                  </a:lnTo>
                  <a:lnTo>
                    <a:pt x="1442" y="5740"/>
                  </a:lnTo>
                  <a:lnTo>
                    <a:pt x="1393" y="5422"/>
                  </a:lnTo>
                  <a:lnTo>
                    <a:pt x="1368" y="5080"/>
                  </a:lnTo>
                  <a:lnTo>
                    <a:pt x="1393" y="4689"/>
                  </a:lnTo>
                  <a:lnTo>
                    <a:pt x="1442" y="4323"/>
                  </a:lnTo>
                  <a:lnTo>
                    <a:pt x="1539" y="3957"/>
                  </a:lnTo>
                  <a:lnTo>
                    <a:pt x="1662" y="3639"/>
                  </a:lnTo>
                  <a:lnTo>
                    <a:pt x="1808" y="3297"/>
                  </a:lnTo>
                  <a:lnTo>
                    <a:pt x="2003" y="3004"/>
                  </a:lnTo>
                  <a:lnTo>
                    <a:pt x="2223" y="2711"/>
                  </a:lnTo>
                  <a:lnTo>
                    <a:pt x="2468" y="2442"/>
                  </a:lnTo>
                  <a:lnTo>
                    <a:pt x="2712" y="2198"/>
                  </a:lnTo>
                  <a:lnTo>
                    <a:pt x="3005" y="2003"/>
                  </a:lnTo>
                  <a:lnTo>
                    <a:pt x="3322" y="1807"/>
                  </a:lnTo>
                  <a:lnTo>
                    <a:pt x="3640" y="1661"/>
                  </a:lnTo>
                  <a:lnTo>
                    <a:pt x="3982" y="1514"/>
                  </a:lnTo>
                  <a:lnTo>
                    <a:pt x="4324" y="1441"/>
                  </a:lnTo>
                  <a:lnTo>
                    <a:pt x="4690" y="1368"/>
                  </a:lnTo>
                  <a:lnTo>
                    <a:pt x="5423" y="1368"/>
                  </a:lnTo>
                  <a:lnTo>
                    <a:pt x="5740" y="1417"/>
                  </a:lnTo>
                  <a:lnTo>
                    <a:pt x="5520" y="1124"/>
                  </a:lnTo>
                  <a:lnTo>
                    <a:pt x="5252" y="831"/>
                  </a:lnTo>
                  <a:lnTo>
                    <a:pt x="4959" y="586"/>
                  </a:lnTo>
                  <a:lnTo>
                    <a:pt x="4641" y="391"/>
                  </a:lnTo>
                  <a:lnTo>
                    <a:pt x="4299" y="220"/>
                  </a:lnTo>
                  <a:lnTo>
                    <a:pt x="3933" y="98"/>
                  </a:lnTo>
                  <a:lnTo>
                    <a:pt x="3542" y="25"/>
                  </a:lnTo>
                  <a:lnTo>
                    <a:pt x="3127"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3" name="Shape 359"/>
            <p:cNvSpPr/>
            <p:nvPr/>
          </p:nvSpPr>
          <p:spPr>
            <a:xfrm>
              <a:off x="1244325" y="314425"/>
              <a:ext cx="444525" cy="370050"/>
            </a:xfrm>
            <a:custGeom>
              <a:avLst/>
              <a:gdLst/>
              <a:ahLst/>
              <a:cxnLst/>
              <a:rect l="0" t="0" r="0" b="0"/>
              <a:pathLst>
                <a:path w="17781" h="14802" extrusionOk="0">
                  <a:moveTo>
                    <a:pt x="11748" y="2101"/>
                  </a:moveTo>
                  <a:lnTo>
                    <a:pt x="11846" y="2126"/>
                  </a:lnTo>
                  <a:lnTo>
                    <a:pt x="11919" y="2175"/>
                  </a:lnTo>
                  <a:lnTo>
                    <a:pt x="11968" y="2248"/>
                  </a:lnTo>
                  <a:lnTo>
                    <a:pt x="11993" y="2346"/>
                  </a:lnTo>
                  <a:lnTo>
                    <a:pt x="11968" y="2419"/>
                  </a:lnTo>
                  <a:lnTo>
                    <a:pt x="11919" y="2492"/>
                  </a:lnTo>
                  <a:lnTo>
                    <a:pt x="11846" y="2541"/>
                  </a:lnTo>
                  <a:lnTo>
                    <a:pt x="11748" y="2565"/>
                  </a:lnTo>
                  <a:lnTo>
                    <a:pt x="6033" y="2565"/>
                  </a:lnTo>
                  <a:lnTo>
                    <a:pt x="5936" y="2541"/>
                  </a:lnTo>
                  <a:lnTo>
                    <a:pt x="5862" y="2492"/>
                  </a:lnTo>
                  <a:lnTo>
                    <a:pt x="5814" y="2419"/>
                  </a:lnTo>
                  <a:lnTo>
                    <a:pt x="5789" y="2346"/>
                  </a:lnTo>
                  <a:lnTo>
                    <a:pt x="5814" y="2248"/>
                  </a:lnTo>
                  <a:lnTo>
                    <a:pt x="5862" y="2175"/>
                  </a:lnTo>
                  <a:lnTo>
                    <a:pt x="5936" y="2126"/>
                  </a:lnTo>
                  <a:lnTo>
                    <a:pt x="6033" y="2101"/>
                  </a:lnTo>
                  <a:close/>
                  <a:moveTo>
                    <a:pt x="15949" y="4519"/>
                  </a:moveTo>
                  <a:lnTo>
                    <a:pt x="16047" y="4568"/>
                  </a:lnTo>
                  <a:lnTo>
                    <a:pt x="16145" y="4592"/>
                  </a:lnTo>
                  <a:lnTo>
                    <a:pt x="16193" y="4666"/>
                  </a:lnTo>
                  <a:lnTo>
                    <a:pt x="16267" y="4739"/>
                  </a:lnTo>
                  <a:lnTo>
                    <a:pt x="16316" y="4812"/>
                  </a:lnTo>
                  <a:lnTo>
                    <a:pt x="16340" y="4910"/>
                  </a:lnTo>
                  <a:lnTo>
                    <a:pt x="16340" y="5008"/>
                  </a:lnTo>
                  <a:lnTo>
                    <a:pt x="16340" y="5789"/>
                  </a:lnTo>
                  <a:lnTo>
                    <a:pt x="16340" y="5887"/>
                  </a:lnTo>
                  <a:lnTo>
                    <a:pt x="16316" y="5985"/>
                  </a:lnTo>
                  <a:lnTo>
                    <a:pt x="16267" y="6058"/>
                  </a:lnTo>
                  <a:lnTo>
                    <a:pt x="16193" y="6131"/>
                  </a:lnTo>
                  <a:lnTo>
                    <a:pt x="16145" y="6204"/>
                  </a:lnTo>
                  <a:lnTo>
                    <a:pt x="16047" y="6229"/>
                  </a:lnTo>
                  <a:lnTo>
                    <a:pt x="15949" y="6278"/>
                  </a:lnTo>
                  <a:lnTo>
                    <a:pt x="14069" y="6278"/>
                  </a:lnTo>
                  <a:lnTo>
                    <a:pt x="13971" y="6229"/>
                  </a:lnTo>
                  <a:lnTo>
                    <a:pt x="13898" y="6204"/>
                  </a:lnTo>
                  <a:lnTo>
                    <a:pt x="13824" y="6131"/>
                  </a:lnTo>
                  <a:lnTo>
                    <a:pt x="13751" y="6058"/>
                  </a:lnTo>
                  <a:lnTo>
                    <a:pt x="13727" y="5985"/>
                  </a:lnTo>
                  <a:lnTo>
                    <a:pt x="13678" y="5887"/>
                  </a:lnTo>
                  <a:lnTo>
                    <a:pt x="13678" y="5789"/>
                  </a:lnTo>
                  <a:lnTo>
                    <a:pt x="13678" y="5008"/>
                  </a:lnTo>
                  <a:lnTo>
                    <a:pt x="13678" y="4910"/>
                  </a:lnTo>
                  <a:lnTo>
                    <a:pt x="13727" y="4812"/>
                  </a:lnTo>
                  <a:lnTo>
                    <a:pt x="13751" y="4739"/>
                  </a:lnTo>
                  <a:lnTo>
                    <a:pt x="13824" y="4666"/>
                  </a:lnTo>
                  <a:lnTo>
                    <a:pt x="13898" y="4592"/>
                  </a:lnTo>
                  <a:lnTo>
                    <a:pt x="13971" y="4568"/>
                  </a:lnTo>
                  <a:lnTo>
                    <a:pt x="14069" y="4519"/>
                  </a:lnTo>
                  <a:close/>
                  <a:moveTo>
                    <a:pt x="8891" y="5105"/>
                  </a:moveTo>
                  <a:lnTo>
                    <a:pt x="9306" y="5130"/>
                  </a:lnTo>
                  <a:lnTo>
                    <a:pt x="9697" y="5179"/>
                  </a:lnTo>
                  <a:lnTo>
                    <a:pt x="10063" y="5276"/>
                  </a:lnTo>
                  <a:lnTo>
                    <a:pt x="10430" y="5423"/>
                  </a:lnTo>
                  <a:lnTo>
                    <a:pt x="10796" y="5594"/>
                  </a:lnTo>
                  <a:lnTo>
                    <a:pt x="11113" y="5789"/>
                  </a:lnTo>
                  <a:lnTo>
                    <a:pt x="11406" y="6009"/>
                  </a:lnTo>
                  <a:lnTo>
                    <a:pt x="11700" y="6278"/>
                  </a:lnTo>
                  <a:lnTo>
                    <a:pt x="11968" y="6546"/>
                  </a:lnTo>
                  <a:lnTo>
                    <a:pt x="12188" y="6864"/>
                  </a:lnTo>
                  <a:lnTo>
                    <a:pt x="12383" y="7181"/>
                  </a:lnTo>
                  <a:lnTo>
                    <a:pt x="12554" y="7523"/>
                  </a:lnTo>
                  <a:lnTo>
                    <a:pt x="12676" y="7890"/>
                  </a:lnTo>
                  <a:lnTo>
                    <a:pt x="12774" y="8280"/>
                  </a:lnTo>
                  <a:lnTo>
                    <a:pt x="12847" y="8671"/>
                  </a:lnTo>
                  <a:lnTo>
                    <a:pt x="12872" y="9086"/>
                  </a:lnTo>
                  <a:lnTo>
                    <a:pt x="12847" y="9477"/>
                  </a:lnTo>
                  <a:lnTo>
                    <a:pt x="12774" y="9868"/>
                  </a:lnTo>
                  <a:lnTo>
                    <a:pt x="12676" y="10259"/>
                  </a:lnTo>
                  <a:lnTo>
                    <a:pt x="12554" y="10625"/>
                  </a:lnTo>
                  <a:lnTo>
                    <a:pt x="12383" y="10967"/>
                  </a:lnTo>
                  <a:lnTo>
                    <a:pt x="12188" y="11309"/>
                  </a:lnTo>
                  <a:lnTo>
                    <a:pt x="11968" y="11602"/>
                  </a:lnTo>
                  <a:lnTo>
                    <a:pt x="11700" y="11895"/>
                  </a:lnTo>
                  <a:lnTo>
                    <a:pt x="11406" y="12139"/>
                  </a:lnTo>
                  <a:lnTo>
                    <a:pt x="11113" y="12383"/>
                  </a:lnTo>
                  <a:lnTo>
                    <a:pt x="10796" y="12579"/>
                  </a:lnTo>
                  <a:lnTo>
                    <a:pt x="10430" y="12750"/>
                  </a:lnTo>
                  <a:lnTo>
                    <a:pt x="10063" y="12872"/>
                  </a:lnTo>
                  <a:lnTo>
                    <a:pt x="9697" y="12970"/>
                  </a:lnTo>
                  <a:lnTo>
                    <a:pt x="9306" y="13018"/>
                  </a:lnTo>
                  <a:lnTo>
                    <a:pt x="8891" y="13043"/>
                  </a:lnTo>
                  <a:lnTo>
                    <a:pt x="8476" y="13018"/>
                  </a:lnTo>
                  <a:lnTo>
                    <a:pt x="8085" y="12970"/>
                  </a:lnTo>
                  <a:lnTo>
                    <a:pt x="7719" y="12872"/>
                  </a:lnTo>
                  <a:lnTo>
                    <a:pt x="7352" y="12750"/>
                  </a:lnTo>
                  <a:lnTo>
                    <a:pt x="6986" y="12579"/>
                  </a:lnTo>
                  <a:lnTo>
                    <a:pt x="6668" y="12383"/>
                  </a:lnTo>
                  <a:lnTo>
                    <a:pt x="6375" y="12139"/>
                  </a:lnTo>
                  <a:lnTo>
                    <a:pt x="6082" y="11895"/>
                  </a:lnTo>
                  <a:lnTo>
                    <a:pt x="5814" y="11602"/>
                  </a:lnTo>
                  <a:lnTo>
                    <a:pt x="5594" y="11309"/>
                  </a:lnTo>
                  <a:lnTo>
                    <a:pt x="5398" y="10967"/>
                  </a:lnTo>
                  <a:lnTo>
                    <a:pt x="5227" y="10625"/>
                  </a:lnTo>
                  <a:lnTo>
                    <a:pt x="5105" y="10259"/>
                  </a:lnTo>
                  <a:lnTo>
                    <a:pt x="5008" y="9868"/>
                  </a:lnTo>
                  <a:lnTo>
                    <a:pt x="4934" y="9477"/>
                  </a:lnTo>
                  <a:lnTo>
                    <a:pt x="4910" y="9086"/>
                  </a:lnTo>
                  <a:lnTo>
                    <a:pt x="4934" y="8671"/>
                  </a:lnTo>
                  <a:lnTo>
                    <a:pt x="5008" y="8280"/>
                  </a:lnTo>
                  <a:lnTo>
                    <a:pt x="5105" y="7890"/>
                  </a:lnTo>
                  <a:lnTo>
                    <a:pt x="5227" y="7523"/>
                  </a:lnTo>
                  <a:lnTo>
                    <a:pt x="5398" y="7181"/>
                  </a:lnTo>
                  <a:lnTo>
                    <a:pt x="5594" y="6864"/>
                  </a:lnTo>
                  <a:lnTo>
                    <a:pt x="5814" y="6546"/>
                  </a:lnTo>
                  <a:lnTo>
                    <a:pt x="6082" y="6278"/>
                  </a:lnTo>
                  <a:lnTo>
                    <a:pt x="6375" y="6009"/>
                  </a:lnTo>
                  <a:lnTo>
                    <a:pt x="6668" y="5789"/>
                  </a:lnTo>
                  <a:lnTo>
                    <a:pt x="6986" y="5594"/>
                  </a:lnTo>
                  <a:lnTo>
                    <a:pt x="7352" y="5423"/>
                  </a:lnTo>
                  <a:lnTo>
                    <a:pt x="7719" y="5276"/>
                  </a:lnTo>
                  <a:lnTo>
                    <a:pt x="8085" y="5179"/>
                  </a:lnTo>
                  <a:lnTo>
                    <a:pt x="8476" y="5130"/>
                  </a:lnTo>
                  <a:lnTo>
                    <a:pt x="8891" y="5105"/>
                  </a:lnTo>
                  <a:close/>
                  <a:moveTo>
                    <a:pt x="5301" y="1"/>
                  </a:moveTo>
                  <a:lnTo>
                    <a:pt x="5154" y="50"/>
                  </a:lnTo>
                  <a:lnTo>
                    <a:pt x="5008" y="123"/>
                  </a:lnTo>
                  <a:lnTo>
                    <a:pt x="4861" y="221"/>
                  </a:lnTo>
                  <a:lnTo>
                    <a:pt x="4739" y="318"/>
                  </a:lnTo>
                  <a:lnTo>
                    <a:pt x="4641" y="465"/>
                  </a:lnTo>
                  <a:lnTo>
                    <a:pt x="4568" y="611"/>
                  </a:lnTo>
                  <a:lnTo>
                    <a:pt x="4519" y="758"/>
                  </a:lnTo>
                  <a:lnTo>
                    <a:pt x="4080" y="2565"/>
                  </a:lnTo>
                  <a:lnTo>
                    <a:pt x="3249" y="2565"/>
                  </a:lnTo>
                  <a:lnTo>
                    <a:pt x="3249" y="2468"/>
                  </a:lnTo>
                  <a:lnTo>
                    <a:pt x="3225" y="2370"/>
                  </a:lnTo>
                  <a:lnTo>
                    <a:pt x="3176" y="2297"/>
                  </a:lnTo>
                  <a:lnTo>
                    <a:pt x="3103" y="2223"/>
                  </a:lnTo>
                  <a:lnTo>
                    <a:pt x="3054" y="2150"/>
                  </a:lnTo>
                  <a:lnTo>
                    <a:pt x="2956" y="2126"/>
                  </a:lnTo>
                  <a:lnTo>
                    <a:pt x="2858" y="2077"/>
                  </a:lnTo>
                  <a:lnTo>
                    <a:pt x="1955" y="2077"/>
                  </a:lnTo>
                  <a:lnTo>
                    <a:pt x="1857" y="2126"/>
                  </a:lnTo>
                  <a:lnTo>
                    <a:pt x="1784" y="2150"/>
                  </a:lnTo>
                  <a:lnTo>
                    <a:pt x="1711" y="2223"/>
                  </a:lnTo>
                  <a:lnTo>
                    <a:pt x="1637" y="2297"/>
                  </a:lnTo>
                  <a:lnTo>
                    <a:pt x="1613" y="2370"/>
                  </a:lnTo>
                  <a:lnTo>
                    <a:pt x="1564" y="2468"/>
                  </a:lnTo>
                  <a:lnTo>
                    <a:pt x="1564" y="2565"/>
                  </a:lnTo>
                  <a:lnTo>
                    <a:pt x="782" y="2565"/>
                  </a:lnTo>
                  <a:lnTo>
                    <a:pt x="636" y="2590"/>
                  </a:lnTo>
                  <a:lnTo>
                    <a:pt x="489" y="2639"/>
                  </a:lnTo>
                  <a:lnTo>
                    <a:pt x="343" y="2687"/>
                  </a:lnTo>
                  <a:lnTo>
                    <a:pt x="221" y="2785"/>
                  </a:lnTo>
                  <a:lnTo>
                    <a:pt x="123" y="2907"/>
                  </a:lnTo>
                  <a:lnTo>
                    <a:pt x="74" y="3054"/>
                  </a:lnTo>
                  <a:lnTo>
                    <a:pt x="25" y="3200"/>
                  </a:lnTo>
                  <a:lnTo>
                    <a:pt x="1" y="3347"/>
                  </a:lnTo>
                  <a:lnTo>
                    <a:pt x="1" y="14020"/>
                  </a:lnTo>
                  <a:lnTo>
                    <a:pt x="25" y="14191"/>
                  </a:lnTo>
                  <a:lnTo>
                    <a:pt x="74" y="14337"/>
                  </a:lnTo>
                  <a:lnTo>
                    <a:pt x="123" y="14459"/>
                  </a:lnTo>
                  <a:lnTo>
                    <a:pt x="221" y="14581"/>
                  </a:lnTo>
                  <a:lnTo>
                    <a:pt x="343" y="14679"/>
                  </a:lnTo>
                  <a:lnTo>
                    <a:pt x="489" y="14752"/>
                  </a:lnTo>
                  <a:lnTo>
                    <a:pt x="636" y="14801"/>
                  </a:lnTo>
                  <a:lnTo>
                    <a:pt x="17146" y="14801"/>
                  </a:lnTo>
                  <a:lnTo>
                    <a:pt x="17292" y="14752"/>
                  </a:lnTo>
                  <a:lnTo>
                    <a:pt x="17439" y="14679"/>
                  </a:lnTo>
                  <a:lnTo>
                    <a:pt x="17561" y="14581"/>
                  </a:lnTo>
                  <a:lnTo>
                    <a:pt x="17659" y="14459"/>
                  </a:lnTo>
                  <a:lnTo>
                    <a:pt x="17708" y="14337"/>
                  </a:lnTo>
                  <a:lnTo>
                    <a:pt x="17756" y="14191"/>
                  </a:lnTo>
                  <a:lnTo>
                    <a:pt x="17781" y="14020"/>
                  </a:lnTo>
                  <a:lnTo>
                    <a:pt x="17781" y="3347"/>
                  </a:lnTo>
                  <a:lnTo>
                    <a:pt x="17756" y="3200"/>
                  </a:lnTo>
                  <a:lnTo>
                    <a:pt x="17708" y="3054"/>
                  </a:lnTo>
                  <a:lnTo>
                    <a:pt x="17659" y="2907"/>
                  </a:lnTo>
                  <a:lnTo>
                    <a:pt x="17561" y="2785"/>
                  </a:lnTo>
                  <a:lnTo>
                    <a:pt x="17439" y="2687"/>
                  </a:lnTo>
                  <a:lnTo>
                    <a:pt x="17292" y="2639"/>
                  </a:lnTo>
                  <a:lnTo>
                    <a:pt x="17146" y="2590"/>
                  </a:lnTo>
                  <a:lnTo>
                    <a:pt x="16999" y="2565"/>
                  </a:lnTo>
                  <a:lnTo>
                    <a:pt x="13702" y="2565"/>
                  </a:lnTo>
                  <a:lnTo>
                    <a:pt x="13263" y="758"/>
                  </a:lnTo>
                  <a:lnTo>
                    <a:pt x="13214" y="611"/>
                  </a:lnTo>
                  <a:lnTo>
                    <a:pt x="13141" y="465"/>
                  </a:lnTo>
                  <a:lnTo>
                    <a:pt x="13043" y="318"/>
                  </a:lnTo>
                  <a:lnTo>
                    <a:pt x="12921" y="221"/>
                  </a:lnTo>
                  <a:lnTo>
                    <a:pt x="12774" y="123"/>
                  </a:lnTo>
                  <a:lnTo>
                    <a:pt x="12628" y="50"/>
                  </a:lnTo>
                  <a:lnTo>
                    <a:pt x="12481"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14" name="Shape 360"/>
          <p:cNvGrpSpPr/>
          <p:nvPr/>
        </p:nvGrpSpPr>
        <p:grpSpPr>
          <a:xfrm>
            <a:off x="6005312" y="488738"/>
            <a:ext cx="453311" cy="398593"/>
            <a:chOff x="1928175" y="312600"/>
            <a:chExt cx="425000" cy="373700"/>
          </a:xfrm>
          <a:solidFill>
            <a:schemeClr val="bg1"/>
          </a:solidFill>
        </p:grpSpPr>
        <p:sp>
          <p:nvSpPr>
            <p:cNvPr id="15" name="Shape 361"/>
            <p:cNvSpPr/>
            <p:nvPr/>
          </p:nvSpPr>
          <p:spPr>
            <a:xfrm>
              <a:off x="1928175" y="312600"/>
              <a:ext cx="425000" cy="373700"/>
            </a:xfrm>
            <a:custGeom>
              <a:avLst/>
              <a:gdLst/>
              <a:ahLst/>
              <a:cxnLst/>
              <a:rect l="0" t="0" r="0" b="0"/>
              <a:pathLst>
                <a:path w="17000" h="14948" extrusionOk="0">
                  <a:moveTo>
                    <a:pt x="16022" y="978"/>
                  </a:moveTo>
                  <a:lnTo>
                    <a:pt x="16022" y="13971"/>
                  </a:lnTo>
                  <a:lnTo>
                    <a:pt x="978" y="13971"/>
                  </a:lnTo>
                  <a:lnTo>
                    <a:pt x="978" y="978"/>
                  </a:lnTo>
                  <a:close/>
                  <a:moveTo>
                    <a:pt x="782" y="1"/>
                  </a:moveTo>
                  <a:lnTo>
                    <a:pt x="636" y="25"/>
                  </a:lnTo>
                  <a:lnTo>
                    <a:pt x="489" y="74"/>
                  </a:lnTo>
                  <a:lnTo>
                    <a:pt x="343" y="147"/>
                  </a:lnTo>
                  <a:lnTo>
                    <a:pt x="221" y="245"/>
                  </a:lnTo>
                  <a:lnTo>
                    <a:pt x="123" y="343"/>
                  </a:lnTo>
                  <a:lnTo>
                    <a:pt x="74" y="489"/>
                  </a:lnTo>
                  <a:lnTo>
                    <a:pt x="25" y="636"/>
                  </a:lnTo>
                  <a:lnTo>
                    <a:pt x="1" y="782"/>
                  </a:lnTo>
                  <a:lnTo>
                    <a:pt x="1" y="14166"/>
                  </a:lnTo>
                  <a:lnTo>
                    <a:pt x="25" y="14313"/>
                  </a:lnTo>
                  <a:lnTo>
                    <a:pt x="74" y="14459"/>
                  </a:lnTo>
                  <a:lnTo>
                    <a:pt x="123" y="14606"/>
                  </a:lnTo>
                  <a:lnTo>
                    <a:pt x="221" y="14703"/>
                  </a:lnTo>
                  <a:lnTo>
                    <a:pt x="343" y="14801"/>
                  </a:lnTo>
                  <a:lnTo>
                    <a:pt x="489" y="14874"/>
                  </a:lnTo>
                  <a:lnTo>
                    <a:pt x="636" y="14923"/>
                  </a:lnTo>
                  <a:lnTo>
                    <a:pt x="782" y="14948"/>
                  </a:lnTo>
                  <a:lnTo>
                    <a:pt x="16218" y="14948"/>
                  </a:lnTo>
                  <a:lnTo>
                    <a:pt x="16364" y="14923"/>
                  </a:lnTo>
                  <a:lnTo>
                    <a:pt x="16511" y="14874"/>
                  </a:lnTo>
                  <a:lnTo>
                    <a:pt x="16657" y="14801"/>
                  </a:lnTo>
                  <a:lnTo>
                    <a:pt x="16779" y="14703"/>
                  </a:lnTo>
                  <a:lnTo>
                    <a:pt x="16877" y="14606"/>
                  </a:lnTo>
                  <a:lnTo>
                    <a:pt x="16926" y="14459"/>
                  </a:lnTo>
                  <a:lnTo>
                    <a:pt x="16975" y="14313"/>
                  </a:lnTo>
                  <a:lnTo>
                    <a:pt x="16999" y="14166"/>
                  </a:lnTo>
                  <a:lnTo>
                    <a:pt x="16999" y="782"/>
                  </a:lnTo>
                  <a:lnTo>
                    <a:pt x="16975" y="636"/>
                  </a:lnTo>
                  <a:lnTo>
                    <a:pt x="16926" y="489"/>
                  </a:lnTo>
                  <a:lnTo>
                    <a:pt x="16877" y="343"/>
                  </a:lnTo>
                  <a:lnTo>
                    <a:pt x="16779" y="245"/>
                  </a:lnTo>
                  <a:lnTo>
                    <a:pt x="16657" y="147"/>
                  </a:lnTo>
                  <a:lnTo>
                    <a:pt x="16511" y="74"/>
                  </a:lnTo>
                  <a:lnTo>
                    <a:pt x="16364" y="25"/>
                  </a:lnTo>
                  <a:lnTo>
                    <a:pt x="16218"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6" name="Shape 362"/>
            <p:cNvSpPr/>
            <p:nvPr/>
          </p:nvSpPr>
          <p:spPr>
            <a:xfrm>
              <a:off x="1964825" y="349250"/>
              <a:ext cx="351700" cy="300425"/>
            </a:xfrm>
            <a:custGeom>
              <a:avLst/>
              <a:gdLst/>
              <a:ahLst/>
              <a:cxnLst/>
              <a:rect l="0" t="0" r="0" b="0"/>
              <a:pathLst>
                <a:path w="14068" h="12017" extrusionOk="0">
                  <a:moveTo>
                    <a:pt x="10111" y="1563"/>
                  </a:moveTo>
                  <a:lnTo>
                    <a:pt x="10307" y="1588"/>
                  </a:lnTo>
                  <a:lnTo>
                    <a:pt x="10502" y="1612"/>
                  </a:lnTo>
                  <a:lnTo>
                    <a:pt x="10697" y="1661"/>
                  </a:lnTo>
                  <a:lnTo>
                    <a:pt x="10868" y="1734"/>
                  </a:lnTo>
                  <a:lnTo>
                    <a:pt x="11039" y="1807"/>
                  </a:lnTo>
                  <a:lnTo>
                    <a:pt x="11186" y="1905"/>
                  </a:lnTo>
                  <a:lnTo>
                    <a:pt x="11357" y="2027"/>
                  </a:lnTo>
                  <a:lnTo>
                    <a:pt x="11479" y="2149"/>
                  </a:lnTo>
                  <a:lnTo>
                    <a:pt x="11625" y="2271"/>
                  </a:lnTo>
                  <a:lnTo>
                    <a:pt x="11723" y="2442"/>
                  </a:lnTo>
                  <a:lnTo>
                    <a:pt x="11821" y="2589"/>
                  </a:lnTo>
                  <a:lnTo>
                    <a:pt x="11894" y="2760"/>
                  </a:lnTo>
                  <a:lnTo>
                    <a:pt x="11967" y="2955"/>
                  </a:lnTo>
                  <a:lnTo>
                    <a:pt x="12016" y="3126"/>
                  </a:lnTo>
                  <a:lnTo>
                    <a:pt x="12041" y="3322"/>
                  </a:lnTo>
                  <a:lnTo>
                    <a:pt x="12065" y="3517"/>
                  </a:lnTo>
                  <a:lnTo>
                    <a:pt x="12041" y="3737"/>
                  </a:lnTo>
                  <a:lnTo>
                    <a:pt x="12016" y="3908"/>
                  </a:lnTo>
                  <a:lnTo>
                    <a:pt x="11967" y="4103"/>
                  </a:lnTo>
                  <a:lnTo>
                    <a:pt x="11894" y="4274"/>
                  </a:lnTo>
                  <a:lnTo>
                    <a:pt x="11821" y="4445"/>
                  </a:lnTo>
                  <a:lnTo>
                    <a:pt x="11723" y="4616"/>
                  </a:lnTo>
                  <a:lnTo>
                    <a:pt x="11625" y="4763"/>
                  </a:lnTo>
                  <a:lnTo>
                    <a:pt x="11479" y="4909"/>
                  </a:lnTo>
                  <a:lnTo>
                    <a:pt x="11357" y="5031"/>
                  </a:lnTo>
                  <a:lnTo>
                    <a:pt x="11186" y="5153"/>
                  </a:lnTo>
                  <a:lnTo>
                    <a:pt x="11039" y="5251"/>
                  </a:lnTo>
                  <a:lnTo>
                    <a:pt x="10868" y="5324"/>
                  </a:lnTo>
                  <a:lnTo>
                    <a:pt x="10697" y="5398"/>
                  </a:lnTo>
                  <a:lnTo>
                    <a:pt x="10502" y="5446"/>
                  </a:lnTo>
                  <a:lnTo>
                    <a:pt x="10307" y="5471"/>
                  </a:lnTo>
                  <a:lnTo>
                    <a:pt x="9916" y="5471"/>
                  </a:lnTo>
                  <a:lnTo>
                    <a:pt x="9720" y="5446"/>
                  </a:lnTo>
                  <a:lnTo>
                    <a:pt x="9525" y="5398"/>
                  </a:lnTo>
                  <a:lnTo>
                    <a:pt x="9354" y="5324"/>
                  </a:lnTo>
                  <a:lnTo>
                    <a:pt x="9183" y="5251"/>
                  </a:lnTo>
                  <a:lnTo>
                    <a:pt x="9012" y="5153"/>
                  </a:lnTo>
                  <a:lnTo>
                    <a:pt x="8866" y="5031"/>
                  </a:lnTo>
                  <a:lnTo>
                    <a:pt x="8719" y="4909"/>
                  </a:lnTo>
                  <a:lnTo>
                    <a:pt x="8597" y="4763"/>
                  </a:lnTo>
                  <a:lnTo>
                    <a:pt x="8475" y="4616"/>
                  </a:lnTo>
                  <a:lnTo>
                    <a:pt x="8377" y="4445"/>
                  </a:lnTo>
                  <a:lnTo>
                    <a:pt x="8304" y="4274"/>
                  </a:lnTo>
                  <a:lnTo>
                    <a:pt x="8231" y="4103"/>
                  </a:lnTo>
                  <a:lnTo>
                    <a:pt x="8182" y="3908"/>
                  </a:lnTo>
                  <a:lnTo>
                    <a:pt x="8157" y="3737"/>
                  </a:lnTo>
                  <a:lnTo>
                    <a:pt x="8157" y="3517"/>
                  </a:lnTo>
                  <a:lnTo>
                    <a:pt x="8157" y="3322"/>
                  </a:lnTo>
                  <a:lnTo>
                    <a:pt x="8182" y="3126"/>
                  </a:lnTo>
                  <a:lnTo>
                    <a:pt x="8231" y="2955"/>
                  </a:lnTo>
                  <a:lnTo>
                    <a:pt x="8304" y="2760"/>
                  </a:lnTo>
                  <a:lnTo>
                    <a:pt x="8377" y="2589"/>
                  </a:lnTo>
                  <a:lnTo>
                    <a:pt x="8475" y="2442"/>
                  </a:lnTo>
                  <a:lnTo>
                    <a:pt x="8597" y="2271"/>
                  </a:lnTo>
                  <a:lnTo>
                    <a:pt x="8719" y="2149"/>
                  </a:lnTo>
                  <a:lnTo>
                    <a:pt x="8866" y="2027"/>
                  </a:lnTo>
                  <a:lnTo>
                    <a:pt x="9012" y="1905"/>
                  </a:lnTo>
                  <a:lnTo>
                    <a:pt x="9183" y="1807"/>
                  </a:lnTo>
                  <a:lnTo>
                    <a:pt x="9354" y="1734"/>
                  </a:lnTo>
                  <a:lnTo>
                    <a:pt x="9525" y="1661"/>
                  </a:lnTo>
                  <a:lnTo>
                    <a:pt x="9720" y="1612"/>
                  </a:lnTo>
                  <a:lnTo>
                    <a:pt x="9916" y="1588"/>
                  </a:lnTo>
                  <a:lnTo>
                    <a:pt x="10111" y="1563"/>
                  </a:lnTo>
                  <a:close/>
                  <a:moveTo>
                    <a:pt x="0" y="0"/>
                  </a:moveTo>
                  <a:lnTo>
                    <a:pt x="0" y="9232"/>
                  </a:lnTo>
                  <a:lnTo>
                    <a:pt x="3248" y="5080"/>
                  </a:lnTo>
                  <a:lnTo>
                    <a:pt x="3346" y="4958"/>
                  </a:lnTo>
                  <a:lnTo>
                    <a:pt x="3468" y="4885"/>
                  </a:lnTo>
                  <a:lnTo>
                    <a:pt x="3590" y="4836"/>
                  </a:lnTo>
                  <a:lnTo>
                    <a:pt x="3737" y="4811"/>
                  </a:lnTo>
                  <a:lnTo>
                    <a:pt x="3859" y="4836"/>
                  </a:lnTo>
                  <a:lnTo>
                    <a:pt x="4005" y="4885"/>
                  </a:lnTo>
                  <a:lnTo>
                    <a:pt x="4128" y="4958"/>
                  </a:lnTo>
                  <a:lnTo>
                    <a:pt x="4225" y="5080"/>
                  </a:lnTo>
                  <a:lnTo>
                    <a:pt x="9647" y="12016"/>
                  </a:lnTo>
                  <a:lnTo>
                    <a:pt x="10233" y="12016"/>
                  </a:lnTo>
                  <a:lnTo>
                    <a:pt x="10087" y="11772"/>
                  </a:lnTo>
                  <a:lnTo>
                    <a:pt x="8157" y="9305"/>
                  </a:lnTo>
                  <a:lnTo>
                    <a:pt x="9403" y="7718"/>
                  </a:lnTo>
                  <a:lnTo>
                    <a:pt x="9501" y="7596"/>
                  </a:lnTo>
                  <a:lnTo>
                    <a:pt x="9623" y="7522"/>
                  </a:lnTo>
                  <a:lnTo>
                    <a:pt x="9745" y="7473"/>
                  </a:lnTo>
                  <a:lnTo>
                    <a:pt x="9891" y="7449"/>
                  </a:lnTo>
                  <a:lnTo>
                    <a:pt x="10014" y="7473"/>
                  </a:lnTo>
                  <a:lnTo>
                    <a:pt x="10160" y="7522"/>
                  </a:lnTo>
                  <a:lnTo>
                    <a:pt x="10282" y="7596"/>
                  </a:lnTo>
                  <a:lnTo>
                    <a:pt x="10380" y="7718"/>
                  </a:lnTo>
                  <a:lnTo>
                    <a:pt x="13750" y="12016"/>
                  </a:lnTo>
                  <a:lnTo>
                    <a:pt x="14068" y="12016"/>
                  </a:lnTo>
                  <a:lnTo>
                    <a:pt x="14068"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sp>
        <p:nvSpPr>
          <p:cNvPr id="17" name="Shape 363"/>
          <p:cNvSpPr/>
          <p:nvPr/>
        </p:nvSpPr>
        <p:spPr>
          <a:xfrm>
            <a:off x="6765361" y="474422"/>
            <a:ext cx="371234" cy="427231"/>
          </a:xfrm>
          <a:custGeom>
            <a:avLst/>
            <a:gdLst/>
            <a:ahLst/>
            <a:cxnLst/>
            <a:rect l="0" t="0" r="0" b="0"/>
            <a:pathLst>
              <a:path w="13922" h="16022" extrusionOk="0">
                <a:moveTo>
                  <a:pt x="13922" y="0"/>
                </a:moveTo>
                <a:lnTo>
                  <a:pt x="3249" y="3249"/>
                </a:lnTo>
                <a:lnTo>
                  <a:pt x="3249" y="12651"/>
                </a:lnTo>
                <a:lnTo>
                  <a:pt x="2907" y="12627"/>
                </a:lnTo>
                <a:lnTo>
                  <a:pt x="2565" y="12627"/>
                </a:lnTo>
                <a:lnTo>
                  <a:pt x="2198" y="12676"/>
                </a:lnTo>
                <a:lnTo>
                  <a:pt x="1832" y="12774"/>
                </a:lnTo>
                <a:lnTo>
                  <a:pt x="1612" y="12847"/>
                </a:lnTo>
                <a:lnTo>
                  <a:pt x="1393" y="12945"/>
                </a:lnTo>
                <a:lnTo>
                  <a:pt x="1197" y="13067"/>
                </a:lnTo>
                <a:lnTo>
                  <a:pt x="1002" y="13164"/>
                </a:lnTo>
                <a:lnTo>
                  <a:pt x="806" y="13311"/>
                </a:lnTo>
                <a:lnTo>
                  <a:pt x="660" y="13433"/>
                </a:lnTo>
                <a:lnTo>
                  <a:pt x="513" y="13580"/>
                </a:lnTo>
                <a:lnTo>
                  <a:pt x="391" y="13726"/>
                </a:lnTo>
                <a:lnTo>
                  <a:pt x="269" y="13897"/>
                </a:lnTo>
                <a:lnTo>
                  <a:pt x="171" y="14044"/>
                </a:lnTo>
                <a:lnTo>
                  <a:pt x="98" y="14215"/>
                </a:lnTo>
                <a:lnTo>
                  <a:pt x="49" y="14386"/>
                </a:lnTo>
                <a:lnTo>
                  <a:pt x="25" y="14532"/>
                </a:lnTo>
                <a:lnTo>
                  <a:pt x="0" y="14703"/>
                </a:lnTo>
                <a:lnTo>
                  <a:pt x="25" y="14874"/>
                </a:lnTo>
                <a:lnTo>
                  <a:pt x="49" y="15021"/>
                </a:lnTo>
                <a:lnTo>
                  <a:pt x="123" y="15191"/>
                </a:lnTo>
                <a:lnTo>
                  <a:pt x="196" y="15338"/>
                </a:lnTo>
                <a:lnTo>
                  <a:pt x="293" y="15460"/>
                </a:lnTo>
                <a:lnTo>
                  <a:pt x="416" y="15582"/>
                </a:lnTo>
                <a:lnTo>
                  <a:pt x="562" y="15680"/>
                </a:lnTo>
                <a:lnTo>
                  <a:pt x="709" y="15778"/>
                </a:lnTo>
                <a:lnTo>
                  <a:pt x="880" y="15851"/>
                </a:lnTo>
                <a:lnTo>
                  <a:pt x="1075" y="15924"/>
                </a:lnTo>
                <a:lnTo>
                  <a:pt x="1246" y="15973"/>
                </a:lnTo>
                <a:lnTo>
                  <a:pt x="1466" y="15997"/>
                </a:lnTo>
                <a:lnTo>
                  <a:pt x="1661" y="16022"/>
                </a:lnTo>
                <a:lnTo>
                  <a:pt x="1881" y="16022"/>
                </a:lnTo>
                <a:lnTo>
                  <a:pt x="2101" y="15997"/>
                </a:lnTo>
                <a:lnTo>
                  <a:pt x="2345" y="15973"/>
                </a:lnTo>
                <a:lnTo>
                  <a:pt x="2565" y="15924"/>
                </a:lnTo>
                <a:lnTo>
                  <a:pt x="2809" y="15875"/>
                </a:lnTo>
                <a:lnTo>
                  <a:pt x="3224" y="15704"/>
                </a:lnTo>
                <a:lnTo>
                  <a:pt x="3591" y="15509"/>
                </a:lnTo>
                <a:lnTo>
                  <a:pt x="3908" y="15289"/>
                </a:lnTo>
                <a:lnTo>
                  <a:pt x="4177" y="15021"/>
                </a:lnTo>
                <a:lnTo>
                  <a:pt x="4372" y="14752"/>
                </a:lnTo>
                <a:lnTo>
                  <a:pt x="4470" y="14605"/>
                </a:lnTo>
                <a:lnTo>
                  <a:pt x="4543" y="14459"/>
                </a:lnTo>
                <a:lnTo>
                  <a:pt x="4592" y="14312"/>
                </a:lnTo>
                <a:lnTo>
                  <a:pt x="4616" y="14166"/>
                </a:lnTo>
                <a:lnTo>
                  <a:pt x="4641" y="14019"/>
                </a:lnTo>
                <a:lnTo>
                  <a:pt x="4641" y="13873"/>
                </a:lnTo>
                <a:lnTo>
                  <a:pt x="4641" y="6204"/>
                </a:lnTo>
                <a:lnTo>
                  <a:pt x="12505" y="3737"/>
                </a:lnTo>
                <a:lnTo>
                  <a:pt x="12505" y="10136"/>
                </a:lnTo>
                <a:lnTo>
                  <a:pt x="12187" y="10111"/>
                </a:lnTo>
                <a:lnTo>
                  <a:pt x="11846" y="10111"/>
                </a:lnTo>
                <a:lnTo>
                  <a:pt x="11479" y="10160"/>
                </a:lnTo>
                <a:lnTo>
                  <a:pt x="11113" y="10258"/>
                </a:lnTo>
                <a:lnTo>
                  <a:pt x="10893" y="10331"/>
                </a:lnTo>
                <a:lnTo>
                  <a:pt x="10673" y="10429"/>
                </a:lnTo>
                <a:lnTo>
                  <a:pt x="10453" y="10551"/>
                </a:lnTo>
                <a:lnTo>
                  <a:pt x="10283" y="10649"/>
                </a:lnTo>
                <a:lnTo>
                  <a:pt x="10087" y="10795"/>
                </a:lnTo>
                <a:lnTo>
                  <a:pt x="9941" y="10917"/>
                </a:lnTo>
                <a:lnTo>
                  <a:pt x="9794" y="11064"/>
                </a:lnTo>
                <a:lnTo>
                  <a:pt x="9648" y="11211"/>
                </a:lnTo>
                <a:lnTo>
                  <a:pt x="9550" y="11381"/>
                </a:lnTo>
                <a:lnTo>
                  <a:pt x="9452" y="11528"/>
                </a:lnTo>
                <a:lnTo>
                  <a:pt x="9379" y="11699"/>
                </a:lnTo>
                <a:lnTo>
                  <a:pt x="9330" y="11870"/>
                </a:lnTo>
                <a:lnTo>
                  <a:pt x="9306" y="12016"/>
                </a:lnTo>
                <a:lnTo>
                  <a:pt x="9281" y="12187"/>
                </a:lnTo>
                <a:lnTo>
                  <a:pt x="9306" y="12358"/>
                </a:lnTo>
                <a:lnTo>
                  <a:pt x="9330" y="12505"/>
                </a:lnTo>
                <a:lnTo>
                  <a:pt x="9403" y="12676"/>
                </a:lnTo>
                <a:lnTo>
                  <a:pt x="9477" y="12822"/>
                </a:lnTo>
                <a:lnTo>
                  <a:pt x="9574" y="12945"/>
                </a:lnTo>
                <a:lnTo>
                  <a:pt x="9696" y="13067"/>
                </a:lnTo>
                <a:lnTo>
                  <a:pt x="9843" y="13164"/>
                </a:lnTo>
                <a:lnTo>
                  <a:pt x="9989" y="13262"/>
                </a:lnTo>
                <a:lnTo>
                  <a:pt x="10160" y="13335"/>
                </a:lnTo>
                <a:lnTo>
                  <a:pt x="10331" y="13409"/>
                </a:lnTo>
                <a:lnTo>
                  <a:pt x="10527" y="13457"/>
                </a:lnTo>
                <a:lnTo>
                  <a:pt x="10747" y="13482"/>
                </a:lnTo>
                <a:lnTo>
                  <a:pt x="10942" y="13506"/>
                </a:lnTo>
                <a:lnTo>
                  <a:pt x="11162" y="13506"/>
                </a:lnTo>
                <a:lnTo>
                  <a:pt x="11382" y="13482"/>
                </a:lnTo>
                <a:lnTo>
                  <a:pt x="11626" y="13457"/>
                </a:lnTo>
                <a:lnTo>
                  <a:pt x="11846" y="13409"/>
                </a:lnTo>
                <a:lnTo>
                  <a:pt x="12090" y="13360"/>
                </a:lnTo>
                <a:lnTo>
                  <a:pt x="12456" y="13213"/>
                </a:lnTo>
                <a:lnTo>
                  <a:pt x="12798" y="13042"/>
                </a:lnTo>
                <a:lnTo>
                  <a:pt x="13091" y="12822"/>
                </a:lnTo>
                <a:lnTo>
                  <a:pt x="13360" y="12603"/>
                </a:lnTo>
                <a:lnTo>
                  <a:pt x="13580" y="12358"/>
                </a:lnTo>
                <a:lnTo>
                  <a:pt x="13751" y="12090"/>
                </a:lnTo>
                <a:lnTo>
                  <a:pt x="13848" y="11821"/>
                </a:lnTo>
                <a:lnTo>
                  <a:pt x="13897" y="11675"/>
                </a:lnTo>
                <a:lnTo>
                  <a:pt x="13922" y="11552"/>
                </a:lnTo>
                <a:lnTo>
                  <a:pt x="13922" y="0"/>
                </a:lnTo>
                <a:close/>
              </a:path>
            </a:pathLst>
          </a:custGeom>
          <a:solidFill>
            <a:schemeClr val="bg1"/>
          </a:solid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8" name="Shape 364"/>
          <p:cNvSpPr/>
          <p:nvPr/>
        </p:nvSpPr>
        <p:spPr>
          <a:xfrm>
            <a:off x="7509733" y="475730"/>
            <a:ext cx="320464" cy="424617"/>
          </a:xfrm>
          <a:custGeom>
            <a:avLst/>
            <a:gdLst/>
            <a:ahLst/>
            <a:cxnLst/>
            <a:rect l="0" t="0" r="0" b="0"/>
            <a:pathLst>
              <a:path w="12018" h="15924" extrusionOk="0">
                <a:moveTo>
                  <a:pt x="6278" y="3444"/>
                </a:moveTo>
                <a:lnTo>
                  <a:pt x="6522" y="3493"/>
                </a:lnTo>
                <a:lnTo>
                  <a:pt x="6766" y="3542"/>
                </a:lnTo>
                <a:lnTo>
                  <a:pt x="7010" y="3639"/>
                </a:lnTo>
                <a:lnTo>
                  <a:pt x="7230" y="3737"/>
                </a:lnTo>
                <a:lnTo>
                  <a:pt x="7450" y="3883"/>
                </a:lnTo>
                <a:lnTo>
                  <a:pt x="7645" y="4030"/>
                </a:lnTo>
                <a:lnTo>
                  <a:pt x="7816" y="4201"/>
                </a:lnTo>
                <a:lnTo>
                  <a:pt x="7987" y="4372"/>
                </a:lnTo>
                <a:lnTo>
                  <a:pt x="8134" y="4567"/>
                </a:lnTo>
                <a:lnTo>
                  <a:pt x="8280" y="4787"/>
                </a:lnTo>
                <a:lnTo>
                  <a:pt x="8378" y="5007"/>
                </a:lnTo>
                <a:lnTo>
                  <a:pt x="8476" y="5251"/>
                </a:lnTo>
                <a:lnTo>
                  <a:pt x="8525" y="5495"/>
                </a:lnTo>
                <a:lnTo>
                  <a:pt x="8573" y="5740"/>
                </a:lnTo>
                <a:lnTo>
                  <a:pt x="8573" y="6008"/>
                </a:lnTo>
                <a:lnTo>
                  <a:pt x="8573" y="6277"/>
                </a:lnTo>
                <a:lnTo>
                  <a:pt x="8525" y="6521"/>
                </a:lnTo>
                <a:lnTo>
                  <a:pt x="8476" y="6765"/>
                </a:lnTo>
                <a:lnTo>
                  <a:pt x="8378" y="7010"/>
                </a:lnTo>
                <a:lnTo>
                  <a:pt x="8280" y="7229"/>
                </a:lnTo>
                <a:lnTo>
                  <a:pt x="8134" y="7449"/>
                </a:lnTo>
                <a:lnTo>
                  <a:pt x="7987" y="7645"/>
                </a:lnTo>
                <a:lnTo>
                  <a:pt x="7816" y="7816"/>
                </a:lnTo>
                <a:lnTo>
                  <a:pt x="7645" y="7987"/>
                </a:lnTo>
                <a:lnTo>
                  <a:pt x="7450" y="8133"/>
                </a:lnTo>
                <a:lnTo>
                  <a:pt x="7230" y="8280"/>
                </a:lnTo>
                <a:lnTo>
                  <a:pt x="7010" y="8377"/>
                </a:lnTo>
                <a:lnTo>
                  <a:pt x="6766" y="8475"/>
                </a:lnTo>
                <a:lnTo>
                  <a:pt x="6522" y="8524"/>
                </a:lnTo>
                <a:lnTo>
                  <a:pt x="6278" y="8573"/>
                </a:lnTo>
                <a:lnTo>
                  <a:pt x="5740" y="8573"/>
                </a:lnTo>
                <a:lnTo>
                  <a:pt x="5496" y="8524"/>
                </a:lnTo>
                <a:lnTo>
                  <a:pt x="5252" y="8475"/>
                </a:lnTo>
                <a:lnTo>
                  <a:pt x="5008" y="8377"/>
                </a:lnTo>
                <a:lnTo>
                  <a:pt x="4788" y="8280"/>
                </a:lnTo>
                <a:lnTo>
                  <a:pt x="4568" y="8133"/>
                </a:lnTo>
                <a:lnTo>
                  <a:pt x="4373" y="7987"/>
                </a:lnTo>
                <a:lnTo>
                  <a:pt x="4202" y="7816"/>
                </a:lnTo>
                <a:lnTo>
                  <a:pt x="4031" y="7645"/>
                </a:lnTo>
                <a:lnTo>
                  <a:pt x="3884" y="7449"/>
                </a:lnTo>
                <a:lnTo>
                  <a:pt x="3738" y="7229"/>
                </a:lnTo>
                <a:lnTo>
                  <a:pt x="3640" y="7010"/>
                </a:lnTo>
                <a:lnTo>
                  <a:pt x="3542" y="6765"/>
                </a:lnTo>
                <a:lnTo>
                  <a:pt x="3493" y="6521"/>
                </a:lnTo>
                <a:lnTo>
                  <a:pt x="3445" y="6277"/>
                </a:lnTo>
                <a:lnTo>
                  <a:pt x="3445" y="6008"/>
                </a:lnTo>
                <a:lnTo>
                  <a:pt x="3445" y="5740"/>
                </a:lnTo>
                <a:lnTo>
                  <a:pt x="3493" y="5495"/>
                </a:lnTo>
                <a:lnTo>
                  <a:pt x="3542" y="5251"/>
                </a:lnTo>
                <a:lnTo>
                  <a:pt x="3640" y="5007"/>
                </a:lnTo>
                <a:lnTo>
                  <a:pt x="3738" y="4787"/>
                </a:lnTo>
                <a:lnTo>
                  <a:pt x="3884" y="4567"/>
                </a:lnTo>
                <a:lnTo>
                  <a:pt x="4031" y="4372"/>
                </a:lnTo>
                <a:lnTo>
                  <a:pt x="4202" y="4201"/>
                </a:lnTo>
                <a:lnTo>
                  <a:pt x="4373" y="4030"/>
                </a:lnTo>
                <a:lnTo>
                  <a:pt x="4568" y="3883"/>
                </a:lnTo>
                <a:lnTo>
                  <a:pt x="4788" y="3737"/>
                </a:lnTo>
                <a:lnTo>
                  <a:pt x="5008" y="3639"/>
                </a:lnTo>
                <a:lnTo>
                  <a:pt x="5252" y="3542"/>
                </a:lnTo>
                <a:lnTo>
                  <a:pt x="5496" y="3493"/>
                </a:lnTo>
                <a:lnTo>
                  <a:pt x="5740" y="3444"/>
                </a:lnTo>
                <a:close/>
                <a:moveTo>
                  <a:pt x="5691" y="0"/>
                </a:moveTo>
                <a:lnTo>
                  <a:pt x="5398" y="25"/>
                </a:lnTo>
                <a:lnTo>
                  <a:pt x="5105" y="73"/>
                </a:lnTo>
                <a:lnTo>
                  <a:pt x="4788" y="122"/>
                </a:lnTo>
                <a:lnTo>
                  <a:pt x="4519" y="196"/>
                </a:lnTo>
                <a:lnTo>
                  <a:pt x="4226" y="269"/>
                </a:lnTo>
                <a:lnTo>
                  <a:pt x="3664" y="464"/>
                </a:lnTo>
                <a:lnTo>
                  <a:pt x="3152" y="733"/>
                </a:lnTo>
                <a:lnTo>
                  <a:pt x="2639" y="1026"/>
                </a:lnTo>
                <a:lnTo>
                  <a:pt x="2199" y="1368"/>
                </a:lnTo>
                <a:lnTo>
                  <a:pt x="1759" y="1759"/>
                </a:lnTo>
                <a:lnTo>
                  <a:pt x="1369" y="2198"/>
                </a:lnTo>
                <a:lnTo>
                  <a:pt x="1027" y="2638"/>
                </a:lnTo>
                <a:lnTo>
                  <a:pt x="734" y="3151"/>
                </a:lnTo>
                <a:lnTo>
                  <a:pt x="465" y="3664"/>
                </a:lnTo>
                <a:lnTo>
                  <a:pt x="270" y="4225"/>
                </a:lnTo>
                <a:lnTo>
                  <a:pt x="196" y="4518"/>
                </a:lnTo>
                <a:lnTo>
                  <a:pt x="123" y="4787"/>
                </a:lnTo>
                <a:lnTo>
                  <a:pt x="74" y="5105"/>
                </a:lnTo>
                <a:lnTo>
                  <a:pt x="25" y="5398"/>
                </a:lnTo>
                <a:lnTo>
                  <a:pt x="1" y="5691"/>
                </a:lnTo>
                <a:lnTo>
                  <a:pt x="1" y="6008"/>
                </a:lnTo>
                <a:lnTo>
                  <a:pt x="25" y="6448"/>
                </a:lnTo>
                <a:lnTo>
                  <a:pt x="74" y="6887"/>
                </a:lnTo>
                <a:lnTo>
                  <a:pt x="147" y="7352"/>
                </a:lnTo>
                <a:lnTo>
                  <a:pt x="270" y="7791"/>
                </a:lnTo>
                <a:lnTo>
                  <a:pt x="392" y="8231"/>
                </a:lnTo>
                <a:lnTo>
                  <a:pt x="563" y="8670"/>
                </a:lnTo>
                <a:lnTo>
                  <a:pt x="734" y="9110"/>
                </a:lnTo>
                <a:lnTo>
                  <a:pt x="929" y="9550"/>
                </a:lnTo>
                <a:lnTo>
                  <a:pt x="1149" y="9965"/>
                </a:lnTo>
                <a:lnTo>
                  <a:pt x="1393" y="10404"/>
                </a:lnTo>
                <a:lnTo>
                  <a:pt x="1906" y="11210"/>
                </a:lnTo>
                <a:lnTo>
                  <a:pt x="2443" y="11992"/>
                </a:lnTo>
                <a:lnTo>
                  <a:pt x="3005" y="12725"/>
                </a:lnTo>
                <a:lnTo>
                  <a:pt x="3567" y="13408"/>
                </a:lnTo>
                <a:lnTo>
                  <a:pt x="4104" y="14019"/>
                </a:lnTo>
                <a:lnTo>
                  <a:pt x="4617" y="14581"/>
                </a:lnTo>
                <a:lnTo>
                  <a:pt x="5081" y="15045"/>
                </a:lnTo>
                <a:lnTo>
                  <a:pt x="5740" y="15680"/>
                </a:lnTo>
                <a:lnTo>
                  <a:pt x="6009" y="15924"/>
                </a:lnTo>
                <a:lnTo>
                  <a:pt x="6278" y="15680"/>
                </a:lnTo>
                <a:lnTo>
                  <a:pt x="6937" y="15045"/>
                </a:lnTo>
                <a:lnTo>
                  <a:pt x="7401" y="14581"/>
                </a:lnTo>
                <a:lnTo>
                  <a:pt x="7914" y="14019"/>
                </a:lnTo>
                <a:lnTo>
                  <a:pt x="8451" y="13408"/>
                </a:lnTo>
                <a:lnTo>
                  <a:pt x="9013" y="12725"/>
                </a:lnTo>
                <a:lnTo>
                  <a:pt x="9575" y="11992"/>
                </a:lnTo>
                <a:lnTo>
                  <a:pt x="10112" y="11210"/>
                </a:lnTo>
                <a:lnTo>
                  <a:pt x="10625" y="10404"/>
                </a:lnTo>
                <a:lnTo>
                  <a:pt x="10869" y="9965"/>
                </a:lnTo>
                <a:lnTo>
                  <a:pt x="11089" y="9550"/>
                </a:lnTo>
                <a:lnTo>
                  <a:pt x="11284" y="9110"/>
                </a:lnTo>
                <a:lnTo>
                  <a:pt x="11455" y="8670"/>
                </a:lnTo>
                <a:lnTo>
                  <a:pt x="11626" y="8231"/>
                </a:lnTo>
                <a:lnTo>
                  <a:pt x="11748" y="7791"/>
                </a:lnTo>
                <a:lnTo>
                  <a:pt x="11871" y="7352"/>
                </a:lnTo>
                <a:lnTo>
                  <a:pt x="11944" y="6887"/>
                </a:lnTo>
                <a:lnTo>
                  <a:pt x="11993" y="6448"/>
                </a:lnTo>
                <a:lnTo>
                  <a:pt x="12017" y="6008"/>
                </a:lnTo>
                <a:lnTo>
                  <a:pt x="12017" y="5691"/>
                </a:lnTo>
                <a:lnTo>
                  <a:pt x="11993" y="5398"/>
                </a:lnTo>
                <a:lnTo>
                  <a:pt x="11944" y="5105"/>
                </a:lnTo>
                <a:lnTo>
                  <a:pt x="11895" y="4787"/>
                </a:lnTo>
                <a:lnTo>
                  <a:pt x="11822" y="4518"/>
                </a:lnTo>
                <a:lnTo>
                  <a:pt x="11748" y="4225"/>
                </a:lnTo>
                <a:lnTo>
                  <a:pt x="11553" y="3664"/>
                </a:lnTo>
                <a:lnTo>
                  <a:pt x="11284" y="3151"/>
                </a:lnTo>
                <a:lnTo>
                  <a:pt x="10991" y="2638"/>
                </a:lnTo>
                <a:lnTo>
                  <a:pt x="10649" y="2198"/>
                </a:lnTo>
                <a:lnTo>
                  <a:pt x="10259" y="1759"/>
                </a:lnTo>
                <a:lnTo>
                  <a:pt x="9819" y="1368"/>
                </a:lnTo>
                <a:lnTo>
                  <a:pt x="9379" y="1026"/>
                </a:lnTo>
                <a:lnTo>
                  <a:pt x="8866" y="733"/>
                </a:lnTo>
                <a:lnTo>
                  <a:pt x="8354" y="464"/>
                </a:lnTo>
                <a:lnTo>
                  <a:pt x="7792" y="269"/>
                </a:lnTo>
                <a:lnTo>
                  <a:pt x="7499" y="196"/>
                </a:lnTo>
                <a:lnTo>
                  <a:pt x="7230" y="122"/>
                </a:lnTo>
                <a:lnTo>
                  <a:pt x="6913" y="73"/>
                </a:lnTo>
                <a:lnTo>
                  <a:pt x="6620" y="25"/>
                </a:lnTo>
                <a:lnTo>
                  <a:pt x="6326" y="0"/>
                </a:lnTo>
                <a:close/>
              </a:path>
            </a:pathLst>
          </a:custGeom>
          <a:solidFill>
            <a:schemeClr val="bg1"/>
          </a:solidFill>
          <a:ln>
            <a:noFill/>
          </a:ln>
        </p:spPr>
        <p:txBody>
          <a:bodyPr lIns="91425" tIns="91425" rIns="91425" bIns="91425" anchor="ctr" anchorCtr="0">
            <a:noAutofit/>
          </a:bodyPr>
          <a:lstStyle/>
          <a:p>
            <a:pPr lvl="0">
              <a:spcBef>
                <a:spcPts val="0"/>
              </a:spcBef>
              <a:buNone/>
            </a:pPr>
            <a:endParaRPr>
              <a:solidFill>
                <a:srgbClr val="434343"/>
              </a:solidFill>
            </a:endParaRPr>
          </a:p>
        </p:txBody>
      </p:sp>
      <p:grpSp>
        <p:nvGrpSpPr>
          <p:cNvPr id="19" name="Shape 365"/>
          <p:cNvGrpSpPr/>
          <p:nvPr/>
        </p:nvGrpSpPr>
        <p:grpSpPr>
          <a:xfrm>
            <a:off x="8128377" y="467913"/>
            <a:ext cx="521040" cy="440270"/>
            <a:chOff x="3918650" y="293075"/>
            <a:chExt cx="488500" cy="412775"/>
          </a:xfrm>
          <a:solidFill>
            <a:schemeClr val="bg1"/>
          </a:solidFill>
        </p:grpSpPr>
        <p:sp>
          <p:nvSpPr>
            <p:cNvPr id="20" name="Shape 366"/>
            <p:cNvSpPr/>
            <p:nvPr/>
          </p:nvSpPr>
          <p:spPr>
            <a:xfrm>
              <a:off x="4085350" y="293675"/>
              <a:ext cx="154500" cy="412175"/>
            </a:xfrm>
            <a:custGeom>
              <a:avLst/>
              <a:gdLst/>
              <a:ahLst/>
              <a:cxnLst/>
              <a:rect l="0" t="0" r="0" b="0"/>
              <a:pathLst>
                <a:path w="6180" h="16487" extrusionOk="0">
                  <a:moveTo>
                    <a:pt x="709" y="5496"/>
                  </a:moveTo>
                  <a:lnTo>
                    <a:pt x="806" y="5520"/>
                  </a:lnTo>
                  <a:lnTo>
                    <a:pt x="1050" y="5667"/>
                  </a:lnTo>
                  <a:lnTo>
                    <a:pt x="1270" y="5813"/>
                  </a:lnTo>
                  <a:lnTo>
                    <a:pt x="1344" y="5886"/>
                  </a:lnTo>
                  <a:lnTo>
                    <a:pt x="1368" y="5984"/>
                  </a:lnTo>
                  <a:lnTo>
                    <a:pt x="1344" y="6082"/>
                  </a:lnTo>
                  <a:lnTo>
                    <a:pt x="1319" y="6155"/>
                  </a:lnTo>
                  <a:lnTo>
                    <a:pt x="1221" y="6228"/>
                  </a:lnTo>
                  <a:lnTo>
                    <a:pt x="1124" y="6253"/>
                  </a:lnTo>
                  <a:lnTo>
                    <a:pt x="1050" y="6228"/>
                  </a:lnTo>
                  <a:lnTo>
                    <a:pt x="977" y="6204"/>
                  </a:lnTo>
                  <a:lnTo>
                    <a:pt x="782" y="6082"/>
                  </a:lnTo>
                  <a:lnTo>
                    <a:pt x="586" y="5960"/>
                  </a:lnTo>
                  <a:lnTo>
                    <a:pt x="513" y="5911"/>
                  </a:lnTo>
                  <a:lnTo>
                    <a:pt x="464" y="5838"/>
                  </a:lnTo>
                  <a:lnTo>
                    <a:pt x="464" y="5740"/>
                  </a:lnTo>
                  <a:lnTo>
                    <a:pt x="489" y="5642"/>
                  </a:lnTo>
                  <a:lnTo>
                    <a:pt x="538" y="5569"/>
                  </a:lnTo>
                  <a:lnTo>
                    <a:pt x="611" y="5520"/>
                  </a:lnTo>
                  <a:lnTo>
                    <a:pt x="709" y="5496"/>
                  </a:lnTo>
                  <a:close/>
                  <a:moveTo>
                    <a:pt x="1685" y="6351"/>
                  </a:moveTo>
                  <a:lnTo>
                    <a:pt x="1783" y="6375"/>
                  </a:lnTo>
                  <a:lnTo>
                    <a:pt x="1856" y="6448"/>
                  </a:lnTo>
                  <a:lnTo>
                    <a:pt x="2003" y="6668"/>
                  </a:lnTo>
                  <a:lnTo>
                    <a:pt x="2125" y="6888"/>
                  </a:lnTo>
                  <a:lnTo>
                    <a:pt x="2150" y="6986"/>
                  </a:lnTo>
                  <a:lnTo>
                    <a:pt x="2150" y="7083"/>
                  </a:lnTo>
                  <a:lnTo>
                    <a:pt x="2101" y="7156"/>
                  </a:lnTo>
                  <a:lnTo>
                    <a:pt x="2027" y="7230"/>
                  </a:lnTo>
                  <a:lnTo>
                    <a:pt x="1979" y="7254"/>
                  </a:lnTo>
                  <a:lnTo>
                    <a:pt x="1856" y="7254"/>
                  </a:lnTo>
                  <a:lnTo>
                    <a:pt x="1783" y="7230"/>
                  </a:lnTo>
                  <a:lnTo>
                    <a:pt x="1734" y="7181"/>
                  </a:lnTo>
                  <a:lnTo>
                    <a:pt x="1685" y="7132"/>
                  </a:lnTo>
                  <a:lnTo>
                    <a:pt x="1441" y="6741"/>
                  </a:lnTo>
                  <a:lnTo>
                    <a:pt x="1417" y="6644"/>
                  </a:lnTo>
                  <a:lnTo>
                    <a:pt x="1417" y="6546"/>
                  </a:lnTo>
                  <a:lnTo>
                    <a:pt x="1441" y="6448"/>
                  </a:lnTo>
                  <a:lnTo>
                    <a:pt x="1515" y="6399"/>
                  </a:lnTo>
                  <a:lnTo>
                    <a:pt x="1612" y="6351"/>
                  </a:lnTo>
                  <a:close/>
                  <a:moveTo>
                    <a:pt x="2247" y="7498"/>
                  </a:moveTo>
                  <a:lnTo>
                    <a:pt x="2345" y="7523"/>
                  </a:lnTo>
                  <a:lnTo>
                    <a:pt x="2418" y="7572"/>
                  </a:lnTo>
                  <a:lnTo>
                    <a:pt x="2467" y="7645"/>
                  </a:lnTo>
                  <a:lnTo>
                    <a:pt x="2662" y="8109"/>
                  </a:lnTo>
                  <a:lnTo>
                    <a:pt x="2662" y="8207"/>
                  </a:lnTo>
                  <a:lnTo>
                    <a:pt x="2638" y="8304"/>
                  </a:lnTo>
                  <a:lnTo>
                    <a:pt x="2589" y="8378"/>
                  </a:lnTo>
                  <a:lnTo>
                    <a:pt x="2516" y="8426"/>
                  </a:lnTo>
                  <a:lnTo>
                    <a:pt x="2418" y="8451"/>
                  </a:lnTo>
                  <a:lnTo>
                    <a:pt x="2345" y="8426"/>
                  </a:lnTo>
                  <a:lnTo>
                    <a:pt x="2272" y="8402"/>
                  </a:lnTo>
                  <a:lnTo>
                    <a:pt x="2223" y="8353"/>
                  </a:lnTo>
                  <a:lnTo>
                    <a:pt x="2198" y="8280"/>
                  </a:lnTo>
                  <a:lnTo>
                    <a:pt x="2027" y="7840"/>
                  </a:lnTo>
                  <a:lnTo>
                    <a:pt x="2003" y="7743"/>
                  </a:lnTo>
                  <a:lnTo>
                    <a:pt x="2027" y="7645"/>
                  </a:lnTo>
                  <a:lnTo>
                    <a:pt x="2076" y="7572"/>
                  </a:lnTo>
                  <a:lnTo>
                    <a:pt x="2150" y="7523"/>
                  </a:lnTo>
                  <a:lnTo>
                    <a:pt x="2247" y="7498"/>
                  </a:lnTo>
                  <a:close/>
                  <a:moveTo>
                    <a:pt x="2711" y="8720"/>
                  </a:moveTo>
                  <a:lnTo>
                    <a:pt x="2785" y="8744"/>
                  </a:lnTo>
                  <a:lnTo>
                    <a:pt x="2858" y="8793"/>
                  </a:lnTo>
                  <a:lnTo>
                    <a:pt x="2907" y="8866"/>
                  </a:lnTo>
                  <a:lnTo>
                    <a:pt x="3078" y="9355"/>
                  </a:lnTo>
                  <a:lnTo>
                    <a:pt x="3102" y="9452"/>
                  </a:lnTo>
                  <a:lnTo>
                    <a:pt x="3078" y="9526"/>
                  </a:lnTo>
                  <a:lnTo>
                    <a:pt x="3004" y="9599"/>
                  </a:lnTo>
                  <a:lnTo>
                    <a:pt x="2931" y="9648"/>
                  </a:lnTo>
                  <a:lnTo>
                    <a:pt x="2858" y="9672"/>
                  </a:lnTo>
                  <a:lnTo>
                    <a:pt x="2785" y="9672"/>
                  </a:lnTo>
                  <a:lnTo>
                    <a:pt x="2711" y="9623"/>
                  </a:lnTo>
                  <a:lnTo>
                    <a:pt x="2662" y="9574"/>
                  </a:lnTo>
                  <a:lnTo>
                    <a:pt x="2614" y="9501"/>
                  </a:lnTo>
                  <a:lnTo>
                    <a:pt x="2467" y="9037"/>
                  </a:lnTo>
                  <a:lnTo>
                    <a:pt x="2443" y="8939"/>
                  </a:lnTo>
                  <a:lnTo>
                    <a:pt x="2467" y="8842"/>
                  </a:lnTo>
                  <a:lnTo>
                    <a:pt x="2516" y="8768"/>
                  </a:lnTo>
                  <a:lnTo>
                    <a:pt x="2614" y="8720"/>
                  </a:lnTo>
                  <a:close/>
                  <a:moveTo>
                    <a:pt x="3224" y="9941"/>
                  </a:moveTo>
                  <a:lnTo>
                    <a:pt x="3297" y="10014"/>
                  </a:lnTo>
                  <a:lnTo>
                    <a:pt x="3346" y="10087"/>
                  </a:lnTo>
                  <a:lnTo>
                    <a:pt x="3542" y="10527"/>
                  </a:lnTo>
                  <a:lnTo>
                    <a:pt x="3566" y="10625"/>
                  </a:lnTo>
                  <a:lnTo>
                    <a:pt x="3566" y="10722"/>
                  </a:lnTo>
                  <a:lnTo>
                    <a:pt x="3517" y="10796"/>
                  </a:lnTo>
                  <a:lnTo>
                    <a:pt x="3444" y="10844"/>
                  </a:lnTo>
                  <a:lnTo>
                    <a:pt x="3322" y="10869"/>
                  </a:lnTo>
                  <a:lnTo>
                    <a:pt x="3273" y="10869"/>
                  </a:lnTo>
                  <a:lnTo>
                    <a:pt x="3200" y="10844"/>
                  </a:lnTo>
                  <a:lnTo>
                    <a:pt x="3151" y="10796"/>
                  </a:lnTo>
                  <a:lnTo>
                    <a:pt x="3102" y="10747"/>
                  </a:lnTo>
                  <a:lnTo>
                    <a:pt x="2907" y="10258"/>
                  </a:lnTo>
                  <a:lnTo>
                    <a:pt x="2882" y="10161"/>
                  </a:lnTo>
                  <a:lnTo>
                    <a:pt x="2907" y="10087"/>
                  </a:lnTo>
                  <a:lnTo>
                    <a:pt x="2955" y="10014"/>
                  </a:lnTo>
                  <a:lnTo>
                    <a:pt x="3029" y="9941"/>
                  </a:lnTo>
                  <a:close/>
                  <a:moveTo>
                    <a:pt x="3761" y="11089"/>
                  </a:moveTo>
                  <a:lnTo>
                    <a:pt x="3835" y="11137"/>
                  </a:lnTo>
                  <a:lnTo>
                    <a:pt x="3908" y="11211"/>
                  </a:lnTo>
                  <a:lnTo>
                    <a:pt x="4177" y="11577"/>
                  </a:lnTo>
                  <a:lnTo>
                    <a:pt x="4225" y="11675"/>
                  </a:lnTo>
                  <a:lnTo>
                    <a:pt x="4250" y="11748"/>
                  </a:lnTo>
                  <a:lnTo>
                    <a:pt x="4201" y="11846"/>
                  </a:lnTo>
                  <a:lnTo>
                    <a:pt x="4152" y="11919"/>
                  </a:lnTo>
                  <a:lnTo>
                    <a:pt x="4079" y="11968"/>
                  </a:lnTo>
                  <a:lnTo>
                    <a:pt x="3884" y="11968"/>
                  </a:lnTo>
                  <a:lnTo>
                    <a:pt x="3810" y="11895"/>
                  </a:lnTo>
                  <a:lnTo>
                    <a:pt x="3664" y="11675"/>
                  </a:lnTo>
                  <a:lnTo>
                    <a:pt x="3493" y="11455"/>
                  </a:lnTo>
                  <a:lnTo>
                    <a:pt x="3468" y="11382"/>
                  </a:lnTo>
                  <a:lnTo>
                    <a:pt x="3468" y="11284"/>
                  </a:lnTo>
                  <a:lnTo>
                    <a:pt x="3517" y="11186"/>
                  </a:lnTo>
                  <a:lnTo>
                    <a:pt x="3566" y="11137"/>
                  </a:lnTo>
                  <a:lnTo>
                    <a:pt x="3664" y="11089"/>
                  </a:lnTo>
                  <a:close/>
                  <a:moveTo>
                    <a:pt x="4616" y="12041"/>
                  </a:moveTo>
                  <a:lnTo>
                    <a:pt x="4714" y="12090"/>
                  </a:lnTo>
                  <a:lnTo>
                    <a:pt x="4909" y="12212"/>
                  </a:lnTo>
                  <a:lnTo>
                    <a:pt x="5105" y="12334"/>
                  </a:lnTo>
                  <a:lnTo>
                    <a:pt x="5178" y="12383"/>
                  </a:lnTo>
                  <a:lnTo>
                    <a:pt x="5227" y="12481"/>
                  </a:lnTo>
                  <a:lnTo>
                    <a:pt x="5227" y="12554"/>
                  </a:lnTo>
                  <a:lnTo>
                    <a:pt x="5202" y="12652"/>
                  </a:lnTo>
                  <a:lnTo>
                    <a:pt x="5154" y="12725"/>
                  </a:lnTo>
                  <a:lnTo>
                    <a:pt x="5105" y="12749"/>
                  </a:lnTo>
                  <a:lnTo>
                    <a:pt x="5056" y="12774"/>
                  </a:lnTo>
                  <a:lnTo>
                    <a:pt x="4983" y="12798"/>
                  </a:lnTo>
                  <a:lnTo>
                    <a:pt x="4885" y="12774"/>
                  </a:lnTo>
                  <a:lnTo>
                    <a:pt x="4641" y="12627"/>
                  </a:lnTo>
                  <a:lnTo>
                    <a:pt x="4421" y="12481"/>
                  </a:lnTo>
                  <a:lnTo>
                    <a:pt x="4348" y="12407"/>
                  </a:lnTo>
                  <a:lnTo>
                    <a:pt x="4323" y="12310"/>
                  </a:lnTo>
                  <a:lnTo>
                    <a:pt x="4323" y="12236"/>
                  </a:lnTo>
                  <a:lnTo>
                    <a:pt x="4372" y="12139"/>
                  </a:lnTo>
                  <a:lnTo>
                    <a:pt x="4445" y="12066"/>
                  </a:lnTo>
                  <a:lnTo>
                    <a:pt x="4543" y="12041"/>
                  </a:lnTo>
                  <a:close/>
                  <a:moveTo>
                    <a:pt x="0" y="1"/>
                  </a:moveTo>
                  <a:lnTo>
                    <a:pt x="0" y="5325"/>
                  </a:lnTo>
                  <a:lnTo>
                    <a:pt x="74" y="5349"/>
                  </a:lnTo>
                  <a:lnTo>
                    <a:pt x="147" y="5422"/>
                  </a:lnTo>
                  <a:lnTo>
                    <a:pt x="171" y="5496"/>
                  </a:lnTo>
                  <a:lnTo>
                    <a:pt x="171" y="5569"/>
                  </a:lnTo>
                  <a:lnTo>
                    <a:pt x="171" y="5642"/>
                  </a:lnTo>
                  <a:lnTo>
                    <a:pt x="122" y="5716"/>
                  </a:lnTo>
                  <a:lnTo>
                    <a:pt x="74" y="5764"/>
                  </a:lnTo>
                  <a:lnTo>
                    <a:pt x="0" y="5789"/>
                  </a:lnTo>
                  <a:lnTo>
                    <a:pt x="0" y="13360"/>
                  </a:lnTo>
                  <a:lnTo>
                    <a:pt x="6179" y="16486"/>
                  </a:lnTo>
                  <a:lnTo>
                    <a:pt x="6179" y="13116"/>
                  </a:lnTo>
                  <a:lnTo>
                    <a:pt x="5935" y="13091"/>
                  </a:lnTo>
                  <a:lnTo>
                    <a:pt x="5691" y="13042"/>
                  </a:lnTo>
                  <a:lnTo>
                    <a:pt x="5593" y="12994"/>
                  </a:lnTo>
                  <a:lnTo>
                    <a:pt x="5520" y="12945"/>
                  </a:lnTo>
                  <a:lnTo>
                    <a:pt x="5495" y="12847"/>
                  </a:lnTo>
                  <a:lnTo>
                    <a:pt x="5495" y="12749"/>
                  </a:lnTo>
                  <a:lnTo>
                    <a:pt x="5520" y="12676"/>
                  </a:lnTo>
                  <a:lnTo>
                    <a:pt x="5593" y="12603"/>
                  </a:lnTo>
                  <a:lnTo>
                    <a:pt x="5691" y="12554"/>
                  </a:lnTo>
                  <a:lnTo>
                    <a:pt x="5789" y="12554"/>
                  </a:lnTo>
                  <a:lnTo>
                    <a:pt x="6179" y="12627"/>
                  </a:lnTo>
                  <a:lnTo>
                    <a:pt x="6179" y="3127"/>
                  </a:lnTo>
                  <a:lnTo>
                    <a:pt x="0"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1" name="Shape 367"/>
            <p:cNvSpPr/>
            <p:nvPr/>
          </p:nvSpPr>
          <p:spPr>
            <a:xfrm>
              <a:off x="3918650" y="293075"/>
              <a:ext cx="153900" cy="407275"/>
            </a:xfrm>
            <a:custGeom>
              <a:avLst/>
              <a:gdLst/>
              <a:ahLst/>
              <a:cxnLst/>
              <a:rect l="0" t="0" r="0" b="0"/>
              <a:pathLst>
                <a:path w="6156" h="16291" extrusionOk="0">
                  <a:moveTo>
                    <a:pt x="5349" y="5495"/>
                  </a:moveTo>
                  <a:lnTo>
                    <a:pt x="5447" y="5520"/>
                  </a:lnTo>
                  <a:lnTo>
                    <a:pt x="5520" y="5569"/>
                  </a:lnTo>
                  <a:lnTo>
                    <a:pt x="5569" y="5666"/>
                  </a:lnTo>
                  <a:lnTo>
                    <a:pt x="5569" y="5764"/>
                  </a:lnTo>
                  <a:lnTo>
                    <a:pt x="5545" y="5837"/>
                  </a:lnTo>
                  <a:lnTo>
                    <a:pt x="5496" y="5935"/>
                  </a:lnTo>
                  <a:lnTo>
                    <a:pt x="5423" y="5984"/>
                  </a:lnTo>
                  <a:lnTo>
                    <a:pt x="5203" y="6057"/>
                  </a:lnTo>
                  <a:lnTo>
                    <a:pt x="5008" y="6155"/>
                  </a:lnTo>
                  <a:lnTo>
                    <a:pt x="4934" y="6179"/>
                  </a:lnTo>
                  <a:lnTo>
                    <a:pt x="4812" y="6179"/>
                  </a:lnTo>
                  <a:lnTo>
                    <a:pt x="4763" y="6155"/>
                  </a:lnTo>
                  <a:lnTo>
                    <a:pt x="4714" y="6106"/>
                  </a:lnTo>
                  <a:lnTo>
                    <a:pt x="4666" y="6057"/>
                  </a:lnTo>
                  <a:lnTo>
                    <a:pt x="4641" y="5959"/>
                  </a:lnTo>
                  <a:lnTo>
                    <a:pt x="4641" y="5862"/>
                  </a:lnTo>
                  <a:lnTo>
                    <a:pt x="4690" y="5788"/>
                  </a:lnTo>
                  <a:lnTo>
                    <a:pt x="4763" y="5740"/>
                  </a:lnTo>
                  <a:lnTo>
                    <a:pt x="5008" y="5617"/>
                  </a:lnTo>
                  <a:lnTo>
                    <a:pt x="5252" y="5520"/>
                  </a:lnTo>
                  <a:lnTo>
                    <a:pt x="5349" y="5495"/>
                  </a:lnTo>
                  <a:close/>
                  <a:moveTo>
                    <a:pt x="4250" y="6155"/>
                  </a:moveTo>
                  <a:lnTo>
                    <a:pt x="4348" y="6179"/>
                  </a:lnTo>
                  <a:lnTo>
                    <a:pt x="4421" y="6252"/>
                  </a:lnTo>
                  <a:lnTo>
                    <a:pt x="4470" y="6326"/>
                  </a:lnTo>
                  <a:lnTo>
                    <a:pt x="4470" y="6423"/>
                  </a:lnTo>
                  <a:lnTo>
                    <a:pt x="4446" y="6497"/>
                  </a:lnTo>
                  <a:lnTo>
                    <a:pt x="4397" y="6594"/>
                  </a:lnTo>
                  <a:lnTo>
                    <a:pt x="4226" y="6741"/>
                  </a:lnTo>
                  <a:lnTo>
                    <a:pt x="4079" y="6912"/>
                  </a:lnTo>
                  <a:lnTo>
                    <a:pt x="3982" y="6985"/>
                  </a:lnTo>
                  <a:lnTo>
                    <a:pt x="3884" y="7010"/>
                  </a:lnTo>
                  <a:lnTo>
                    <a:pt x="3811" y="6985"/>
                  </a:lnTo>
                  <a:lnTo>
                    <a:pt x="3738" y="6936"/>
                  </a:lnTo>
                  <a:lnTo>
                    <a:pt x="3664" y="6863"/>
                  </a:lnTo>
                  <a:lnTo>
                    <a:pt x="3640" y="6790"/>
                  </a:lnTo>
                  <a:lnTo>
                    <a:pt x="3664" y="6692"/>
                  </a:lnTo>
                  <a:lnTo>
                    <a:pt x="3713" y="6594"/>
                  </a:lnTo>
                  <a:lnTo>
                    <a:pt x="3884" y="6399"/>
                  </a:lnTo>
                  <a:lnTo>
                    <a:pt x="4079" y="6228"/>
                  </a:lnTo>
                  <a:lnTo>
                    <a:pt x="4153" y="6179"/>
                  </a:lnTo>
                  <a:lnTo>
                    <a:pt x="4250" y="6155"/>
                  </a:lnTo>
                  <a:close/>
                  <a:moveTo>
                    <a:pt x="3469" y="7156"/>
                  </a:moveTo>
                  <a:lnTo>
                    <a:pt x="3542" y="7205"/>
                  </a:lnTo>
                  <a:lnTo>
                    <a:pt x="3615" y="7254"/>
                  </a:lnTo>
                  <a:lnTo>
                    <a:pt x="3664" y="7351"/>
                  </a:lnTo>
                  <a:lnTo>
                    <a:pt x="3664" y="7449"/>
                  </a:lnTo>
                  <a:lnTo>
                    <a:pt x="3640" y="7547"/>
                  </a:lnTo>
                  <a:lnTo>
                    <a:pt x="3396" y="7962"/>
                  </a:lnTo>
                  <a:lnTo>
                    <a:pt x="3371" y="8011"/>
                  </a:lnTo>
                  <a:lnTo>
                    <a:pt x="3298" y="8060"/>
                  </a:lnTo>
                  <a:lnTo>
                    <a:pt x="3249" y="8084"/>
                  </a:lnTo>
                  <a:lnTo>
                    <a:pt x="3176" y="8084"/>
                  </a:lnTo>
                  <a:lnTo>
                    <a:pt x="3078" y="8060"/>
                  </a:lnTo>
                  <a:lnTo>
                    <a:pt x="3005" y="8011"/>
                  </a:lnTo>
                  <a:lnTo>
                    <a:pt x="2956" y="7913"/>
                  </a:lnTo>
                  <a:lnTo>
                    <a:pt x="2932" y="7840"/>
                  </a:lnTo>
                  <a:lnTo>
                    <a:pt x="2956" y="7742"/>
                  </a:lnTo>
                  <a:lnTo>
                    <a:pt x="3225" y="7278"/>
                  </a:lnTo>
                  <a:lnTo>
                    <a:pt x="3273" y="7205"/>
                  </a:lnTo>
                  <a:lnTo>
                    <a:pt x="3371" y="7180"/>
                  </a:lnTo>
                  <a:lnTo>
                    <a:pt x="3469" y="7156"/>
                  </a:lnTo>
                  <a:close/>
                  <a:moveTo>
                    <a:pt x="2858" y="8328"/>
                  </a:moveTo>
                  <a:lnTo>
                    <a:pt x="2956" y="8353"/>
                  </a:lnTo>
                  <a:lnTo>
                    <a:pt x="3029" y="8402"/>
                  </a:lnTo>
                  <a:lnTo>
                    <a:pt x="3078" y="8475"/>
                  </a:lnTo>
                  <a:lnTo>
                    <a:pt x="3103" y="8573"/>
                  </a:lnTo>
                  <a:lnTo>
                    <a:pt x="3103" y="8670"/>
                  </a:lnTo>
                  <a:lnTo>
                    <a:pt x="2932" y="9110"/>
                  </a:lnTo>
                  <a:lnTo>
                    <a:pt x="2907" y="9183"/>
                  </a:lnTo>
                  <a:lnTo>
                    <a:pt x="2858" y="9232"/>
                  </a:lnTo>
                  <a:lnTo>
                    <a:pt x="2785" y="9281"/>
                  </a:lnTo>
                  <a:lnTo>
                    <a:pt x="2638" y="9281"/>
                  </a:lnTo>
                  <a:lnTo>
                    <a:pt x="2541" y="9232"/>
                  </a:lnTo>
                  <a:lnTo>
                    <a:pt x="2492" y="9159"/>
                  </a:lnTo>
                  <a:lnTo>
                    <a:pt x="2468" y="9061"/>
                  </a:lnTo>
                  <a:lnTo>
                    <a:pt x="2468" y="8963"/>
                  </a:lnTo>
                  <a:lnTo>
                    <a:pt x="2638" y="8499"/>
                  </a:lnTo>
                  <a:lnTo>
                    <a:pt x="2687" y="8402"/>
                  </a:lnTo>
                  <a:lnTo>
                    <a:pt x="2761" y="8353"/>
                  </a:lnTo>
                  <a:lnTo>
                    <a:pt x="2858" y="8328"/>
                  </a:lnTo>
                  <a:close/>
                  <a:moveTo>
                    <a:pt x="2541" y="9574"/>
                  </a:moveTo>
                  <a:lnTo>
                    <a:pt x="2638" y="9623"/>
                  </a:lnTo>
                  <a:lnTo>
                    <a:pt x="2712" y="9696"/>
                  </a:lnTo>
                  <a:lnTo>
                    <a:pt x="2736" y="9769"/>
                  </a:lnTo>
                  <a:lnTo>
                    <a:pt x="2736" y="9867"/>
                  </a:lnTo>
                  <a:lnTo>
                    <a:pt x="2638" y="10355"/>
                  </a:lnTo>
                  <a:lnTo>
                    <a:pt x="2590" y="10429"/>
                  </a:lnTo>
                  <a:lnTo>
                    <a:pt x="2541" y="10502"/>
                  </a:lnTo>
                  <a:lnTo>
                    <a:pt x="2468" y="10526"/>
                  </a:lnTo>
                  <a:lnTo>
                    <a:pt x="2394" y="10551"/>
                  </a:lnTo>
                  <a:lnTo>
                    <a:pt x="2345" y="10551"/>
                  </a:lnTo>
                  <a:lnTo>
                    <a:pt x="2248" y="10502"/>
                  </a:lnTo>
                  <a:lnTo>
                    <a:pt x="2199" y="10429"/>
                  </a:lnTo>
                  <a:lnTo>
                    <a:pt x="2150" y="10355"/>
                  </a:lnTo>
                  <a:lnTo>
                    <a:pt x="2150" y="10258"/>
                  </a:lnTo>
                  <a:lnTo>
                    <a:pt x="2248" y="9769"/>
                  </a:lnTo>
                  <a:lnTo>
                    <a:pt x="2297" y="9672"/>
                  </a:lnTo>
                  <a:lnTo>
                    <a:pt x="2370" y="9598"/>
                  </a:lnTo>
                  <a:lnTo>
                    <a:pt x="2443" y="9574"/>
                  </a:lnTo>
                  <a:close/>
                  <a:moveTo>
                    <a:pt x="2297" y="10844"/>
                  </a:moveTo>
                  <a:lnTo>
                    <a:pt x="2394" y="10868"/>
                  </a:lnTo>
                  <a:lnTo>
                    <a:pt x="2468" y="10942"/>
                  </a:lnTo>
                  <a:lnTo>
                    <a:pt x="2516" y="11015"/>
                  </a:lnTo>
                  <a:lnTo>
                    <a:pt x="2516" y="11113"/>
                  </a:lnTo>
                  <a:lnTo>
                    <a:pt x="2492" y="11357"/>
                  </a:lnTo>
                  <a:lnTo>
                    <a:pt x="2468" y="11430"/>
                  </a:lnTo>
                  <a:lnTo>
                    <a:pt x="2419" y="11503"/>
                  </a:lnTo>
                  <a:lnTo>
                    <a:pt x="2345" y="11552"/>
                  </a:lnTo>
                  <a:lnTo>
                    <a:pt x="2248" y="11577"/>
                  </a:lnTo>
                  <a:lnTo>
                    <a:pt x="2223" y="11577"/>
                  </a:lnTo>
                  <a:lnTo>
                    <a:pt x="2126" y="11552"/>
                  </a:lnTo>
                  <a:lnTo>
                    <a:pt x="2052" y="11503"/>
                  </a:lnTo>
                  <a:lnTo>
                    <a:pt x="2028" y="11406"/>
                  </a:lnTo>
                  <a:lnTo>
                    <a:pt x="2003" y="11308"/>
                  </a:lnTo>
                  <a:lnTo>
                    <a:pt x="2028" y="11064"/>
                  </a:lnTo>
                  <a:lnTo>
                    <a:pt x="2052" y="10966"/>
                  </a:lnTo>
                  <a:lnTo>
                    <a:pt x="2126" y="10893"/>
                  </a:lnTo>
                  <a:lnTo>
                    <a:pt x="2199" y="10844"/>
                  </a:lnTo>
                  <a:close/>
                  <a:moveTo>
                    <a:pt x="6155" y="0"/>
                  </a:moveTo>
                  <a:lnTo>
                    <a:pt x="538" y="2858"/>
                  </a:lnTo>
                  <a:lnTo>
                    <a:pt x="416" y="2906"/>
                  </a:lnTo>
                  <a:lnTo>
                    <a:pt x="318" y="3004"/>
                  </a:lnTo>
                  <a:lnTo>
                    <a:pt x="221" y="3102"/>
                  </a:lnTo>
                  <a:lnTo>
                    <a:pt x="147" y="3224"/>
                  </a:lnTo>
                  <a:lnTo>
                    <a:pt x="74" y="3322"/>
                  </a:lnTo>
                  <a:lnTo>
                    <a:pt x="25" y="3444"/>
                  </a:lnTo>
                  <a:lnTo>
                    <a:pt x="1" y="3566"/>
                  </a:lnTo>
                  <a:lnTo>
                    <a:pt x="1" y="3688"/>
                  </a:lnTo>
                  <a:lnTo>
                    <a:pt x="1" y="15924"/>
                  </a:lnTo>
                  <a:lnTo>
                    <a:pt x="1" y="16046"/>
                  </a:lnTo>
                  <a:lnTo>
                    <a:pt x="50" y="16119"/>
                  </a:lnTo>
                  <a:lnTo>
                    <a:pt x="98" y="16193"/>
                  </a:lnTo>
                  <a:lnTo>
                    <a:pt x="172" y="16241"/>
                  </a:lnTo>
                  <a:lnTo>
                    <a:pt x="245" y="16266"/>
                  </a:lnTo>
                  <a:lnTo>
                    <a:pt x="343" y="16290"/>
                  </a:lnTo>
                  <a:lnTo>
                    <a:pt x="465" y="16266"/>
                  </a:lnTo>
                  <a:lnTo>
                    <a:pt x="563" y="16217"/>
                  </a:lnTo>
                  <a:lnTo>
                    <a:pt x="6155" y="13360"/>
                  </a:lnTo>
                  <a:lnTo>
                    <a:pt x="6155" y="5813"/>
                  </a:lnTo>
                  <a:lnTo>
                    <a:pt x="6009" y="5813"/>
                  </a:lnTo>
                  <a:lnTo>
                    <a:pt x="5936" y="5764"/>
                  </a:lnTo>
                  <a:lnTo>
                    <a:pt x="5887" y="5691"/>
                  </a:lnTo>
                  <a:lnTo>
                    <a:pt x="5862" y="5593"/>
                  </a:lnTo>
                  <a:lnTo>
                    <a:pt x="5887" y="5495"/>
                  </a:lnTo>
                  <a:lnTo>
                    <a:pt x="5936" y="5422"/>
                  </a:lnTo>
                  <a:lnTo>
                    <a:pt x="6009" y="5373"/>
                  </a:lnTo>
                  <a:lnTo>
                    <a:pt x="6082" y="5349"/>
                  </a:lnTo>
                  <a:lnTo>
                    <a:pt x="6155" y="5324"/>
                  </a:lnTo>
                  <a:lnTo>
                    <a:pt x="6155"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2" name="Shape 368"/>
            <p:cNvSpPr/>
            <p:nvPr/>
          </p:nvSpPr>
          <p:spPr>
            <a:xfrm>
              <a:off x="4253250" y="298550"/>
              <a:ext cx="153900" cy="406675"/>
            </a:xfrm>
            <a:custGeom>
              <a:avLst/>
              <a:gdLst/>
              <a:ahLst/>
              <a:cxnLst/>
              <a:rect l="0" t="0" r="0" b="0"/>
              <a:pathLst>
                <a:path w="6156" h="16267" extrusionOk="0">
                  <a:moveTo>
                    <a:pt x="3713" y="4348"/>
                  </a:moveTo>
                  <a:lnTo>
                    <a:pt x="3737" y="4373"/>
                  </a:lnTo>
                  <a:lnTo>
                    <a:pt x="3786" y="4397"/>
                  </a:lnTo>
                  <a:lnTo>
                    <a:pt x="3811" y="4421"/>
                  </a:lnTo>
                  <a:lnTo>
                    <a:pt x="3835" y="4544"/>
                  </a:lnTo>
                  <a:lnTo>
                    <a:pt x="3811" y="4666"/>
                  </a:lnTo>
                  <a:lnTo>
                    <a:pt x="3737" y="4812"/>
                  </a:lnTo>
                  <a:lnTo>
                    <a:pt x="3224" y="5716"/>
                  </a:lnTo>
                  <a:lnTo>
                    <a:pt x="3762" y="6009"/>
                  </a:lnTo>
                  <a:lnTo>
                    <a:pt x="3786" y="6033"/>
                  </a:lnTo>
                  <a:lnTo>
                    <a:pt x="3811" y="6082"/>
                  </a:lnTo>
                  <a:lnTo>
                    <a:pt x="3835" y="6180"/>
                  </a:lnTo>
                  <a:lnTo>
                    <a:pt x="3811" y="6326"/>
                  </a:lnTo>
                  <a:lnTo>
                    <a:pt x="3762" y="6473"/>
                  </a:lnTo>
                  <a:lnTo>
                    <a:pt x="3664" y="6595"/>
                  </a:lnTo>
                  <a:lnTo>
                    <a:pt x="3566" y="6668"/>
                  </a:lnTo>
                  <a:lnTo>
                    <a:pt x="3444" y="6717"/>
                  </a:lnTo>
                  <a:lnTo>
                    <a:pt x="3395" y="6717"/>
                  </a:lnTo>
                  <a:lnTo>
                    <a:pt x="3371" y="6693"/>
                  </a:lnTo>
                  <a:lnTo>
                    <a:pt x="2834" y="6400"/>
                  </a:lnTo>
                  <a:lnTo>
                    <a:pt x="2321" y="7303"/>
                  </a:lnTo>
                  <a:lnTo>
                    <a:pt x="2223" y="7426"/>
                  </a:lnTo>
                  <a:lnTo>
                    <a:pt x="2125" y="7499"/>
                  </a:lnTo>
                  <a:lnTo>
                    <a:pt x="2003" y="7548"/>
                  </a:lnTo>
                  <a:lnTo>
                    <a:pt x="1954" y="7548"/>
                  </a:lnTo>
                  <a:lnTo>
                    <a:pt x="1930" y="7523"/>
                  </a:lnTo>
                  <a:lnTo>
                    <a:pt x="1881" y="7499"/>
                  </a:lnTo>
                  <a:lnTo>
                    <a:pt x="1857" y="7450"/>
                  </a:lnTo>
                  <a:lnTo>
                    <a:pt x="1832" y="7352"/>
                  </a:lnTo>
                  <a:lnTo>
                    <a:pt x="1857" y="7206"/>
                  </a:lnTo>
                  <a:lnTo>
                    <a:pt x="1930" y="7059"/>
                  </a:lnTo>
                  <a:lnTo>
                    <a:pt x="2443" y="6156"/>
                  </a:lnTo>
                  <a:lnTo>
                    <a:pt x="1906" y="5862"/>
                  </a:lnTo>
                  <a:lnTo>
                    <a:pt x="1881" y="5838"/>
                  </a:lnTo>
                  <a:lnTo>
                    <a:pt x="1857" y="5789"/>
                  </a:lnTo>
                  <a:lnTo>
                    <a:pt x="1832" y="5691"/>
                  </a:lnTo>
                  <a:lnTo>
                    <a:pt x="1857" y="5569"/>
                  </a:lnTo>
                  <a:lnTo>
                    <a:pt x="1906" y="5423"/>
                  </a:lnTo>
                  <a:lnTo>
                    <a:pt x="2003" y="5301"/>
                  </a:lnTo>
                  <a:lnTo>
                    <a:pt x="2101" y="5203"/>
                  </a:lnTo>
                  <a:lnTo>
                    <a:pt x="2223" y="5179"/>
                  </a:lnTo>
                  <a:lnTo>
                    <a:pt x="2272" y="5179"/>
                  </a:lnTo>
                  <a:lnTo>
                    <a:pt x="2296" y="5203"/>
                  </a:lnTo>
                  <a:lnTo>
                    <a:pt x="2834" y="5496"/>
                  </a:lnTo>
                  <a:lnTo>
                    <a:pt x="3347" y="4592"/>
                  </a:lnTo>
                  <a:lnTo>
                    <a:pt x="3444" y="4470"/>
                  </a:lnTo>
                  <a:lnTo>
                    <a:pt x="3542" y="4373"/>
                  </a:lnTo>
                  <a:lnTo>
                    <a:pt x="3664" y="4348"/>
                  </a:lnTo>
                  <a:close/>
                  <a:moveTo>
                    <a:pt x="3176" y="7303"/>
                  </a:moveTo>
                  <a:lnTo>
                    <a:pt x="3249" y="7328"/>
                  </a:lnTo>
                  <a:lnTo>
                    <a:pt x="3322" y="7401"/>
                  </a:lnTo>
                  <a:lnTo>
                    <a:pt x="3371" y="7474"/>
                  </a:lnTo>
                  <a:lnTo>
                    <a:pt x="3420" y="7743"/>
                  </a:lnTo>
                  <a:lnTo>
                    <a:pt x="3420" y="7841"/>
                  </a:lnTo>
                  <a:lnTo>
                    <a:pt x="3371" y="7914"/>
                  </a:lnTo>
                  <a:lnTo>
                    <a:pt x="3298" y="7987"/>
                  </a:lnTo>
                  <a:lnTo>
                    <a:pt x="3224" y="8012"/>
                  </a:lnTo>
                  <a:lnTo>
                    <a:pt x="3102" y="8012"/>
                  </a:lnTo>
                  <a:lnTo>
                    <a:pt x="3029" y="7963"/>
                  </a:lnTo>
                  <a:lnTo>
                    <a:pt x="2956" y="7914"/>
                  </a:lnTo>
                  <a:lnTo>
                    <a:pt x="2931" y="7816"/>
                  </a:lnTo>
                  <a:lnTo>
                    <a:pt x="2883" y="7596"/>
                  </a:lnTo>
                  <a:lnTo>
                    <a:pt x="2883" y="7499"/>
                  </a:lnTo>
                  <a:lnTo>
                    <a:pt x="2907" y="7426"/>
                  </a:lnTo>
                  <a:lnTo>
                    <a:pt x="2980" y="7352"/>
                  </a:lnTo>
                  <a:lnTo>
                    <a:pt x="3078" y="7303"/>
                  </a:lnTo>
                  <a:close/>
                  <a:moveTo>
                    <a:pt x="3249" y="8354"/>
                  </a:moveTo>
                  <a:lnTo>
                    <a:pt x="3347" y="8378"/>
                  </a:lnTo>
                  <a:lnTo>
                    <a:pt x="3444" y="8427"/>
                  </a:lnTo>
                  <a:lnTo>
                    <a:pt x="3493" y="8500"/>
                  </a:lnTo>
                  <a:lnTo>
                    <a:pt x="3518" y="8598"/>
                  </a:lnTo>
                  <a:lnTo>
                    <a:pt x="3542" y="9013"/>
                  </a:lnTo>
                  <a:lnTo>
                    <a:pt x="3518" y="9111"/>
                  </a:lnTo>
                  <a:lnTo>
                    <a:pt x="3518" y="9208"/>
                  </a:lnTo>
                  <a:lnTo>
                    <a:pt x="3469" y="9282"/>
                  </a:lnTo>
                  <a:lnTo>
                    <a:pt x="3371" y="9331"/>
                  </a:lnTo>
                  <a:lnTo>
                    <a:pt x="3273" y="9355"/>
                  </a:lnTo>
                  <a:lnTo>
                    <a:pt x="3176" y="9331"/>
                  </a:lnTo>
                  <a:lnTo>
                    <a:pt x="3102" y="9282"/>
                  </a:lnTo>
                  <a:lnTo>
                    <a:pt x="3054" y="9184"/>
                  </a:lnTo>
                  <a:lnTo>
                    <a:pt x="3029" y="9086"/>
                  </a:lnTo>
                  <a:lnTo>
                    <a:pt x="3054" y="9013"/>
                  </a:lnTo>
                  <a:lnTo>
                    <a:pt x="3029" y="8622"/>
                  </a:lnTo>
                  <a:lnTo>
                    <a:pt x="3054" y="8525"/>
                  </a:lnTo>
                  <a:lnTo>
                    <a:pt x="3102" y="8451"/>
                  </a:lnTo>
                  <a:lnTo>
                    <a:pt x="3176" y="8378"/>
                  </a:lnTo>
                  <a:lnTo>
                    <a:pt x="3249" y="8354"/>
                  </a:lnTo>
                  <a:close/>
                  <a:moveTo>
                    <a:pt x="3249" y="9648"/>
                  </a:moveTo>
                  <a:lnTo>
                    <a:pt x="3347" y="9697"/>
                  </a:lnTo>
                  <a:lnTo>
                    <a:pt x="3420" y="9746"/>
                  </a:lnTo>
                  <a:lnTo>
                    <a:pt x="3469" y="9843"/>
                  </a:lnTo>
                  <a:lnTo>
                    <a:pt x="3469" y="9941"/>
                  </a:lnTo>
                  <a:lnTo>
                    <a:pt x="3347" y="10454"/>
                  </a:lnTo>
                  <a:lnTo>
                    <a:pt x="3322" y="10527"/>
                  </a:lnTo>
                  <a:lnTo>
                    <a:pt x="3273" y="10576"/>
                  </a:lnTo>
                  <a:lnTo>
                    <a:pt x="3200" y="10601"/>
                  </a:lnTo>
                  <a:lnTo>
                    <a:pt x="3127" y="10625"/>
                  </a:lnTo>
                  <a:lnTo>
                    <a:pt x="3054" y="10625"/>
                  </a:lnTo>
                  <a:lnTo>
                    <a:pt x="2956" y="10576"/>
                  </a:lnTo>
                  <a:lnTo>
                    <a:pt x="2907" y="10503"/>
                  </a:lnTo>
                  <a:lnTo>
                    <a:pt x="2883" y="10405"/>
                  </a:lnTo>
                  <a:lnTo>
                    <a:pt x="2883" y="10307"/>
                  </a:lnTo>
                  <a:lnTo>
                    <a:pt x="2980" y="9868"/>
                  </a:lnTo>
                  <a:lnTo>
                    <a:pt x="3005" y="9770"/>
                  </a:lnTo>
                  <a:lnTo>
                    <a:pt x="3078" y="9697"/>
                  </a:lnTo>
                  <a:lnTo>
                    <a:pt x="3151" y="9648"/>
                  </a:lnTo>
                  <a:close/>
                  <a:moveTo>
                    <a:pt x="2858" y="10869"/>
                  </a:moveTo>
                  <a:lnTo>
                    <a:pt x="2931" y="10894"/>
                  </a:lnTo>
                  <a:lnTo>
                    <a:pt x="3005" y="10967"/>
                  </a:lnTo>
                  <a:lnTo>
                    <a:pt x="3054" y="11040"/>
                  </a:lnTo>
                  <a:lnTo>
                    <a:pt x="3078" y="11138"/>
                  </a:lnTo>
                  <a:lnTo>
                    <a:pt x="3029" y="11236"/>
                  </a:lnTo>
                  <a:lnTo>
                    <a:pt x="2907" y="11480"/>
                  </a:lnTo>
                  <a:lnTo>
                    <a:pt x="2736" y="11700"/>
                  </a:lnTo>
                  <a:lnTo>
                    <a:pt x="2663" y="11748"/>
                  </a:lnTo>
                  <a:lnTo>
                    <a:pt x="2565" y="11773"/>
                  </a:lnTo>
                  <a:lnTo>
                    <a:pt x="2467" y="11773"/>
                  </a:lnTo>
                  <a:lnTo>
                    <a:pt x="2394" y="11724"/>
                  </a:lnTo>
                  <a:lnTo>
                    <a:pt x="2345" y="11651"/>
                  </a:lnTo>
                  <a:lnTo>
                    <a:pt x="2321" y="11577"/>
                  </a:lnTo>
                  <a:lnTo>
                    <a:pt x="2321" y="11480"/>
                  </a:lnTo>
                  <a:lnTo>
                    <a:pt x="2370" y="11382"/>
                  </a:lnTo>
                  <a:lnTo>
                    <a:pt x="2492" y="11211"/>
                  </a:lnTo>
                  <a:lnTo>
                    <a:pt x="2614" y="11016"/>
                  </a:lnTo>
                  <a:lnTo>
                    <a:pt x="2663" y="10918"/>
                  </a:lnTo>
                  <a:lnTo>
                    <a:pt x="2760" y="10894"/>
                  </a:lnTo>
                  <a:lnTo>
                    <a:pt x="2858" y="10869"/>
                  </a:lnTo>
                  <a:close/>
                  <a:moveTo>
                    <a:pt x="2028" y="11846"/>
                  </a:moveTo>
                  <a:lnTo>
                    <a:pt x="2101" y="11871"/>
                  </a:lnTo>
                  <a:lnTo>
                    <a:pt x="2174" y="11944"/>
                  </a:lnTo>
                  <a:lnTo>
                    <a:pt x="2223" y="12041"/>
                  </a:lnTo>
                  <a:lnTo>
                    <a:pt x="2223" y="12115"/>
                  </a:lnTo>
                  <a:lnTo>
                    <a:pt x="2174" y="12212"/>
                  </a:lnTo>
                  <a:lnTo>
                    <a:pt x="2125" y="12286"/>
                  </a:lnTo>
                  <a:lnTo>
                    <a:pt x="1881" y="12432"/>
                  </a:lnTo>
                  <a:lnTo>
                    <a:pt x="1661" y="12554"/>
                  </a:lnTo>
                  <a:lnTo>
                    <a:pt x="1539" y="12579"/>
                  </a:lnTo>
                  <a:lnTo>
                    <a:pt x="1490" y="12554"/>
                  </a:lnTo>
                  <a:lnTo>
                    <a:pt x="1417" y="12530"/>
                  </a:lnTo>
                  <a:lnTo>
                    <a:pt x="1368" y="12481"/>
                  </a:lnTo>
                  <a:lnTo>
                    <a:pt x="1319" y="12432"/>
                  </a:lnTo>
                  <a:lnTo>
                    <a:pt x="1295" y="12335"/>
                  </a:lnTo>
                  <a:lnTo>
                    <a:pt x="1319" y="12237"/>
                  </a:lnTo>
                  <a:lnTo>
                    <a:pt x="1368" y="12164"/>
                  </a:lnTo>
                  <a:lnTo>
                    <a:pt x="1442" y="12115"/>
                  </a:lnTo>
                  <a:lnTo>
                    <a:pt x="1637" y="11993"/>
                  </a:lnTo>
                  <a:lnTo>
                    <a:pt x="1832" y="11871"/>
                  </a:lnTo>
                  <a:lnTo>
                    <a:pt x="1930" y="11846"/>
                  </a:lnTo>
                  <a:close/>
                  <a:moveTo>
                    <a:pt x="831" y="12335"/>
                  </a:moveTo>
                  <a:lnTo>
                    <a:pt x="929" y="12383"/>
                  </a:lnTo>
                  <a:lnTo>
                    <a:pt x="1002" y="12432"/>
                  </a:lnTo>
                  <a:lnTo>
                    <a:pt x="1026" y="12530"/>
                  </a:lnTo>
                  <a:lnTo>
                    <a:pt x="1026" y="12628"/>
                  </a:lnTo>
                  <a:lnTo>
                    <a:pt x="1002" y="12701"/>
                  </a:lnTo>
                  <a:lnTo>
                    <a:pt x="929" y="12774"/>
                  </a:lnTo>
                  <a:lnTo>
                    <a:pt x="855" y="12823"/>
                  </a:lnTo>
                  <a:lnTo>
                    <a:pt x="318" y="12896"/>
                  </a:lnTo>
                  <a:lnTo>
                    <a:pt x="294" y="12896"/>
                  </a:lnTo>
                  <a:lnTo>
                    <a:pt x="220" y="12872"/>
                  </a:lnTo>
                  <a:lnTo>
                    <a:pt x="147" y="12823"/>
                  </a:lnTo>
                  <a:lnTo>
                    <a:pt x="74" y="12774"/>
                  </a:lnTo>
                  <a:lnTo>
                    <a:pt x="49" y="12676"/>
                  </a:lnTo>
                  <a:lnTo>
                    <a:pt x="74" y="12579"/>
                  </a:lnTo>
                  <a:lnTo>
                    <a:pt x="123" y="12506"/>
                  </a:lnTo>
                  <a:lnTo>
                    <a:pt x="196" y="12432"/>
                  </a:lnTo>
                  <a:lnTo>
                    <a:pt x="269" y="12408"/>
                  </a:lnTo>
                  <a:lnTo>
                    <a:pt x="733" y="12335"/>
                  </a:lnTo>
                  <a:close/>
                  <a:moveTo>
                    <a:pt x="5691" y="1"/>
                  </a:moveTo>
                  <a:lnTo>
                    <a:pt x="5593" y="50"/>
                  </a:lnTo>
                  <a:lnTo>
                    <a:pt x="1" y="2907"/>
                  </a:lnTo>
                  <a:lnTo>
                    <a:pt x="1" y="16267"/>
                  </a:lnTo>
                  <a:lnTo>
                    <a:pt x="5618" y="13409"/>
                  </a:lnTo>
                  <a:lnTo>
                    <a:pt x="5740" y="13360"/>
                  </a:lnTo>
                  <a:lnTo>
                    <a:pt x="5838" y="13263"/>
                  </a:lnTo>
                  <a:lnTo>
                    <a:pt x="5935" y="13165"/>
                  </a:lnTo>
                  <a:lnTo>
                    <a:pt x="6009" y="13067"/>
                  </a:lnTo>
                  <a:lnTo>
                    <a:pt x="6082" y="12945"/>
                  </a:lnTo>
                  <a:lnTo>
                    <a:pt x="6131" y="12823"/>
                  </a:lnTo>
                  <a:lnTo>
                    <a:pt x="6155" y="12701"/>
                  </a:lnTo>
                  <a:lnTo>
                    <a:pt x="6155" y="12579"/>
                  </a:lnTo>
                  <a:lnTo>
                    <a:pt x="6155" y="343"/>
                  </a:lnTo>
                  <a:lnTo>
                    <a:pt x="6155" y="221"/>
                  </a:lnTo>
                  <a:lnTo>
                    <a:pt x="6106" y="147"/>
                  </a:lnTo>
                  <a:lnTo>
                    <a:pt x="6058" y="74"/>
                  </a:lnTo>
                  <a:lnTo>
                    <a:pt x="5984" y="25"/>
                  </a:lnTo>
                  <a:lnTo>
                    <a:pt x="5911"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23" name="Shape 369"/>
          <p:cNvGrpSpPr/>
          <p:nvPr/>
        </p:nvGrpSpPr>
        <p:grpSpPr>
          <a:xfrm>
            <a:off x="8893592" y="434688"/>
            <a:ext cx="428564" cy="506693"/>
            <a:chOff x="4636075" y="261925"/>
            <a:chExt cx="401800" cy="475050"/>
          </a:xfrm>
          <a:solidFill>
            <a:schemeClr val="bg1"/>
          </a:solidFill>
        </p:grpSpPr>
        <p:sp>
          <p:nvSpPr>
            <p:cNvPr id="24" name="Shape 370"/>
            <p:cNvSpPr/>
            <p:nvPr/>
          </p:nvSpPr>
          <p:spPr>
            <a:xfrm>
              <a:off x="4665400" y="326650"/>
              <a:ext cx="372475" cy="97100"/>
            </a:xfrm>
            <a:custGeom>
              <a:avLst/>
              <a:gdLst/>
              <a:ahLst/>
              <a:cxnLst/>
              <a:rect l="0" t="0" r="0" b="0"/>
              <a:pathLst>
                <a:path w="14899" h="3884" extrusionOk="0">
                  <a:moveTo>
                    <a:pt x="928" y="0"/>
                  </a:moveTo>
                  <a:lnTo>
                    <a:pt x="733" y="25"/>
                  </a:lnTo>
                  <a:lnTo>
                    <a:pt x="562" y="74"/>
                  </a:lnTo>
                  <a:lnTo>
                    <a:pt x="391" y="171"/>
                  </a:lnTo>
                  <a:lnTo>
                    <a:pt x="269" y="269"/>
                  </a:lnTo>
                  <a:lnTo>
                    <a:pt x="147" y="416"/>
                  </a:lnTo>
                  <a:lnTo>
                    <a:pt x="73" y="562"/>
                  </a:lnTo>
                  <a:lnTo>
                    <a:pt x="0" y="733"/>
                  </a:lnTo>
                  <a:lnTo>
                    <a:pt x="0" y="928"/>
                  </a:lnTo>
                  <a:lnTo>
                    <a:pt x="0" y="2956"/>
                  </a:lnTo>
                  <a:lnTo>
                    <a:pt x="0" y="3151"/>
                  </a:lnTo>
                  <a:lnTo>
                    <a:pt x="73" y="3322"/>
                  </a:lnTo>
                  <a:lnTo>
                    <a:pt x="147" y="3468"/>
                  </a:lnTo>
                  <a:lnTo>
                    <a:pt x="269" y="3615"/>
                  </a:lnTo>
                  <a:lnTo>
                    <a:pt x="391" y="3737"/>
                  </a:lnTo>
                  <a:lnTo>
                    <a:pt x="562" y="3810"/>
                  </a:lnTo>
                  <a:lnTo>
                    <a:pt x="733" y="3859"/>
                  </a:lnTo>
                  <a:lnTo>
                    <a:pt x="928" y="3884"/>
                  </a:lnTo>
                  <a:lnTo>
                    <a:pt x="12798" y="3884"/>
                  </a:lnTo>
                  <a:lnTo>
                    <a:pt x="14898" y="1954"/>
                  </a:lnTo>
                  <a:lnTo>
                    <a:pt x="12798"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5" name="Shape 371"/>
            <p:cNvSpPr/>
            <p:nvPr/>
          </p:nvSpPr>
          <p:spPr>
            <a:xfrm>
              <a:off x="4636075" y="438375"/>
              <a:ext cx="372475" cy="97125"/>
            </a:xfrm>
            <a:custGeom>
              <a:avLst/>
              <a:gdLst/>
              <a:ahLst/>
              <a:cxnLst/>
              <a:rect l="0" t="0" r="0" b="0"/>
              <a:pathLst>
                <a:path w="14899" h="3885" extrusionOk="0">
                  <a:moveTo>
                    <a:pt x="2101" y="1"/>
                  </a:moveTo>
                  <a:lnTo>
                    <a:pt x="1" y="1930"/>
                  </a:lnTo>
                  <a:lnTo>
                    <a:pt x="2101" y="3884"/>
                  </a:lnTo>
                  <a:lnTo>
                    <a:pt x="13971" y="3884"/>
                  </a:lnTo>
                  <a:lnTo>
                    <a:pt x="14166" y="3860"/>
                  </a:lnTo>
                  <a:lnTo>
                    <a:pt x="14337" y="3811"/>
                  </a:lnTo>
                  <a:lnTo>
                    <a:pt x="14508" y="3713"/>
                  </a:lnTo>
                  <a:lnTo>
                    <a:pt x="14630" y="3615"/>
                  </a:lnTo>
                  <a:lnTo>
                    <a:pt x="14752" y="3469"/>
                  </a:lnTo>
                  <a:lnTo>
                    <a:pt x="14826" y="3322"/>
                  </a:lnTo>
                  <a:lnTo>
                    <a:pt x="14899" y="3151"/>
                  </a:lnTo>
                  <a:lnTo>
                    <a:pt x="14899" y="2956"/>
                  </a:lnTo>
                  <a:lnTo>
                    <a:pt x="14899" y="929"/>
                  </a:lnTo>
                  <a:lnTo>
                    <a:pt x="14899" y="733"/>
                  </a:lnTo>
                  <a:lnTo>
                    <a:pt x="14826" y="563"/>
                  </a:lnTo>
                  <a:lnTo>
                    <a:pt x="14752" y="416"/>
                  </a:lnTo>
                  <a:lnTo>
                    <a:pt x="14630" y="269"/>
                  </a:lnTo>
                  <a:lnTo>
                    <a:pt x="14508" y="147"/>
                  </a:lnTo>
                  <a:lnTo>
                    <a:pt x="14337" y="74"/>
                  </a:lnTo>
                  <a:lnTo>
                    <a:pt x="14166" y="25"/>
                  </a:lnTo>
                  <a:lnTo>
                    <a:pt x="13971"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6" name="Shape 372"/>
            <p:cNvSpPr/>
            <p:nvPr/>
          </p:nvSpPr>
          <p:spPr>
            <a:xfrm>
              <a:off x="4814975" y="261925"/>
              <a:ext cx="44000" cy="50100"/>
            </a:xfrm>
            <a:custGeom>
              <a:avLst/>
              <a:gdLst/>
              <a:ahLst/>
              <a:cxnLst/>
              <a:rect l="0" t="0" r="0" b="0"/>
              <a:pathLst>
                <a:path w="1760" h="2004" extrusionOk="0">
                  <a:moveTo>
                    <a:pt x="563" y="1"/>
                  </a:moveTo>
                  <a:lnTo>
                    <a:pt x="465" y="25"/>
                  </a:lnTo>
                  <a:lnTo>
                    <a:pt x="343" y="49"/>
                  </a:lnTo>
                  <a:lnTo>
                    <a:pt x="245" y="98"/>
                  </a:lnTo>
                  <a:lnTo>
                    <a:pt x="172" y="171"/>
                  </a:lnTo>
                  <a:lnTo>
                    <a:pt x="99" y="269"/>
                  </a:lnTo>
                  <a:lnTo>
                    <a:pt x="25" y="367"/>
                  </a:lnTo>
                  <a:lnTo>
                    <a:pt x="1" y="465"/>
                  </a:lnTo>
                  <a:lnTo>
                    <a:pt x="1" y="587"/>
                  </a:lnTo>
                  <a:lnTo>
                    <a:pt x="1" y="2003"/>
                  </a:lnTo>
                  <a:lnTo>
                    <a:pt x="1759" y="2003"/>
                  </a:lnTo>
                  <a:lnTo>
                    <a:pt x="1759" y="587"/>
                  </a:lnTo>
                  <a:lnTo>
                    <a:pt x="1759" y="465"/>
                  </a:lnTo>
                  <a:lnTo>
                    <a:pt x="1735" y="367"/>
                  </a:lnTo>
                  <a:lnTo>
                    <a:pt x="1662" y="269"/>
                  </a:lnTo>
                  <a:lnTo>
                    <a:pt x="1588" y="171"/>
                  </a:lnTo>
                  <a:lnTo>
                    <a:pt x="1515" y="98"/>
                  </a:lnTo>
                  <a:lnTo>
                    <a:pt x="1417" y="49"/>
                  </a:lnTo>
                  <a:lnTo>
                    <a:pt x="1295" y="25"/>
                  </a:lnTo>
                  <a:lnTo>
                    <a:pt x="1198"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7" name="Shape 373"/>
            <p:cNvSpPr/>
            <p:nvPr/>
          </p:nvSpPr>
          <p:spPr>
            <a:xfrm>
              <a:off x="4814975" y="550125"/>
              <a:ext cx="44000" cy="186850"/>
            </a:xfrm>
            <a:custGeom>
              <a:avLst/>
              <a:gdLst/>
              <a:ahLst/>
              <a:cxnLst/>
              <a:rect l="0" t="0" r="0" b="0"/>
              <a:pathLst>
                <a:path w="1760" h="7474" extrusionOk="0">
                  <a:moveTo>
                    <a:pt x="1" y="0"/>
                  </a:moveTo>
                  <a:lnTo>
                    <a:pt x="1" y="7474"/>
                  </a:lnTo>
                  <a:lnTo>
                    <a:pt x="1759" y="7474"/>
                  </a:lnTo>
                  <a:lnTo>
                    <a:pt x="1759"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sp>
        <p:nvSpPr>
          <p:cNvPr id="28" name="Shape 374"/>
          <p:cNvSpPr/>
          <p:nvPr/>
        </p:nvSpPr>
        <p:spPr>
          <a:xfrm>
            <a:off x="9581387" y="473755"/>
            <a:ext cx="491067" cy="428564"/>
          </a:xfrm>
          <a:custGeom>
            <a:avLst/>
            <a:gdLst/>
            <a:ahLst/>
            <a:cxnLst/>
            <a:rect l="0" t="0" r="0" b="0"/>
            <a:pathLst>
              <a:path w="18416" h="16072" extrusionOk="0">
                <a:moveTo>
                  <a:pt x="9208" y="1"/>
                </a:moveTo>
                <a:lnTo>
                  <a:pt x="1" y="8866"/>
                </a:lnTo>
                <a:lnTo>
                  <a:pt x="2882" y="8866"/>
                </a:lnTo>
                <a:lnTo>
                  <a:pt x="2882" y="15290"/>
                </a:lnTo>
                <a:lnTo>
                  <a:pt x="2907" y="15461"/>
                </a:lnTo>
                <a:lnTo>
                  <a:pt x="2956" y="15607"/>
                </a:lnTo>
                <a:lnTo>
                  <a:pt x="3029" y="15729"/>
                </a:lnTo>
                <a:lnTo>
                  <a:pt x="3102" y="15851"/>
                </a:lnTo>
                <a:lnTo>
                  <a:pt x="3224" y="15949"/>
                </a:lnTo>
                <a:lnTo>
                  <a:pt x="3371" y="16022"/>
                </a:lnTo>
                <a:lnTo>
                  <a:pt x="3517" y="16071"/>
                </a:lnTo>
                <a:lnTo>
                  <a:pt x="7425" y="16071"/>
                </a:lnTo>
                <a:lnTo>
                  <a:pt x="7425" y="13458"/>
                </a:lnTo>
                <a:lnTo>
                  <a:pt x="7450" y="13165"/>
                </a:lnTo>
                <a:lnTo>
                  <a:pt x="7547" y="12896"/>
                </a:lnTo>
                <a:lnTo>
                  <a:pt x="7669" y="12652"/>
                </a:lnTo>
                <a:lnTo>
                  <a:pt x="7840" y="12457"/>
                </a:lnTo>
                <a:lnTo>
                  <a:pt x="8060" y="12286"/>
                </a:lnTo>
                <a:lnTo>
                  <a:pt x="8280" y="12164"/>
                </a:lnTo>
                <a:lnTo>
                  <a:pt x="8549" y="12066"/>
                </a:lnTo>
                <a:lnTo>
                  <a:pt x="8842" y="12041"/>
                </a:lnTo>
                <a:lnTo>
                  <a:pt x="9574" y="12041"/>
                </a:lnTo>
                <a:lnTo>
                  <a:pt x="9867" y="12066"/>
                </a:lnTo>
                <a:lnTo>
                  <a:pt x="10136" y="12164"/>
                </a:lnTo>
                <a:lnTo>
                  <a:pt x="10356" y="12286"/>
                </a:lnTo>
                <a:lnTo>
                  <a:pt x="10576" y="12457"/>
                </a:lnTo>
                <a:lnTo>
                  <a:pt x="10747" y="12652"/>
                </a:lnTo>
                <a:lnTo>
                  <a:pt x="10869" y="12896"/>
                </a:lnTo>
                <a:lnTo>
                  <a:pt x="10967" y="13165"/>
                </a:lnTo>
                <a:lnTo>
                  <a:pt x="10991" y="13458"/>
                </a:lnTo>
                <a:lnTo>
                  <a:pt x="10991" y="16071"/>
                </a:lnTo>
                <a:lnTo>
                  <a:pt x="14899" y="16071"/>
                </a:lnTo>
                <a:lnTo>
                  <a:pt x="15045" y="16022"/>
                </a:lnTo>
                <a:lnTo>
                  <a:pt x="15192" y="15949"/>
                </a:lnTo>
                <a:lnTo>
                  <a:pt x="15314" y="15851"/>
                </a:lnTo>
                <a:lnTo>
                  <a:pt x="15387" y="15729"/>
                </a:lnTo>
                <a:lnTo>
                  <a:pt x="15460" y="15607"/>
                </a:lnTo>
                <a:lnTo>
                  <a:pt x="15509" y="15461"/>
                </a:lnTo>
                <a:lnTo>
                  <a:pt x="15534" y="15290"/>
                </a:lnTo>
                <a:lnTo>
                  <a:pt x="15534" y="8866"/>
                </a:lnTo>
                <a:lnTo>
                  <a:pt x="18416" y="8866"/>
                </a:lnTo>
                <a:lnTo>
                  <a:pt x="9208" y="1"/>
                </a:lnTo>
                <a:close/>
              </a:path>
            </a:pathLst>
          </a:custGeom>
          <a:solidFill>
            <a:schemeClr val="bg1"/>
          </a:solidFill>
          <a:ln>
            <a:noFill/>
          </a:ln>
        </p:spPr>
        <p:txBody>
          <a:bodyPr lIns="91425" tIns="91425" rIns="91425" bIns="91425" anchor="ctr" anchorCtr="0">
            <a:noAutofit/>
          </a:bodyPr>
          <a:lstStyle/>
          <a:p>
            <a:pPr lvl="0">
              <a:spcBef>
                <a:spcPts val="0"/>
              </a:spcBef>
              <a:buNone/>
            </a:pPr>
            <a:endParaRPr>
              <a:solidFill>
                <a:srgbClr val="434343"/>
              </a:solidFill>
            </a:endParaRPr>
          </a:p>
        </p:txBody>
      </p:sp>
      <p:grpSp>
        <p:nvGrpSpPr>
          <p:cNvPr id="29" name="Shape 375"/>
          <p:cNvGrpSpPr/>
          <p:nvPr/>
        </p:nvGrpSpPr>
        <p:grpSpPr>
          <a:xfrm>
            <a:off x="10330906" y="477032"/>
            <a:ext cx="429845" cy="421365"/>
            <a:chOff x="5983625" y="301625"/>
            <a:chExt cx="403000" cy="395050"/>
          </a:xfrm>
          <a:solidFill>
            <a:schemeClr val="bg1"/>
          </a:solidFill>
        </p:grpSpPr>
        <p:sp>
          <p:nvSpPr>
            <p:cNvPr id="30" name="Shape 376"/>
            <p:cNvSpPr/>
            <p:nvPr/>
          </p:nvSpPr>
          <p:spPr>
            <a:xfrm>
              <a:off x="5983625" y="319925"/>
              <a:ext cx="403000" cy="67200"/>
            </a:xfrm>
            <a:custGeom>
              <a:avLst/>
              <a:gdLst/>
              <a:ahLst/>
              <a:cxnLst/>
              <a:rect l="0" t="0" r="0" b="0"/>
              <a:pathLst>
                <a:path w="16120" h="2688" extrusionOk="0">
                  <a:moveTo>
                    <a:pt x="3102" y="416"/>
                  </a:moveTo>
                  <a:lnTo>
                    <a:pt x="3273" y="465"/>
                  </a:lnTo>
                  <a:lnTo>
                    <a:pt x="3444" y="562"/>
                  </a:lnTo>
                  <a:lnTo>
                    <a:pt x="3566" y="660"/>
                  </a:lnTo>
                  <a:lnTo>
                    <a:pt x="3688" y="807"/>
                  </a:lnTo>
                  <a:lnTo>
                    <a:pt x="3762" y="953"/>
                  </a:lnTo>
                  <a:lnTo>
                    <a:pt x="3810" y="1124"/>
                  </a:lnTo>
                  <a:lnTo>
                    <a:pt x="3835" y="1320"/>
                  </a:lnTo>
                  <a:lnTo>
                    <a:pt x="3810" y="1491"/>
                  </a:lnTo>
                  <a:lnTo>
                    <a:pt x="3762" y="1661"/>
                  </a:lnTo>
                  <a:lnTo>
                    <a:pt x="3688" y="1808"/>
                  </a:lnTo>
                  <a:lnTo>
                    <a:pt x="3566" y="1955"/>
                  </a:lnTo>
                  <a:lnTo>
                    <a:pt x="3444" y="2052"/>
                  </a:lnTo>
                  <a:lnTo>
                    <a:pt x="3273" y="2150"/>
                  </a:lnTo>
                  <a:lnTo>
                    <a:pt x="3102" y="2199"/>
                  </a:lnTo>
                  <a:lnTo>
                    <a:pt x="2931" y="2223"/>
                  </a:lnTo>
                  <a:lnTo>
                    <a:pt x="2760" y="2199"/>
                  </a:lnTo>
                  <a:lnTo>
                    <a:pt x="2589" y="2150"/>
                  </a:lnTo>
                  <a:lnTo>
                    <a:pt x="2418" y="2052"/>
                  </a:lnTo>
                  <a:lnTo>
                    <a:pt x="2296" y="1955"/>
                  </a:lnTo>
                  <a:lnTo>
                    <a:pt x="2174" y="1808"/>
                  </a:lnTo>
                  <a:lnTo>
                    <a:pt x="2101" y="1661"/>
                  </a:lnTo>
                  <a:lnTo>
                    <a:pt x="2052" y="1491"/>
                  </a:lnTo>
                  <a:lnTo>
                    <a:pt x="2028" y="1320"/>
                  </a:lnTo>
                  <a:lnTo>
                    <a:pt x="2052" y="1124"/>
                  </a:lnTo>
                  <a:lnTo>
                    <a:pt x="2101" y="953"/>
                  </a:lnTo>
                  <a:lnTo>
                    <a:pt x="2174" y="807"/>
                  </a:lnTo>
                  <a:lnTo>
                    <a:pt x="2296" y="660"/>
                  </a:lnTo>
                  <a:lnTo>
                    <a:pt x="2418" y="562"/>
                  </a:lnTo>
                  <a:lnTo>
                    <a:pt x="2589" y="465"/>
                  </a:lnTo>
                  <a:lnTo>
                    <a:pt x="2760" y="416"/>
                  </a:lnTo>
                  <a:close/>
                  <a:moveTo>
                    <a:pt x="13360" y="416"/>
                  </a:moveTo>
                  <a:lnTo>
                    <a:pt x="13531" y="465"/>
                  </a:lnTo>
                  <a:lnTo>
                    <a:pt x="13702" y="562"/>
                  </a:lnTo>
                  <a:lnTo>
                    <a:pt x="13824" y="660"/>
                  </a:lnTo>
                  <a:lnTo>
                    <a:pt x="13946" y="807"/>
                  </a:lnTo>
                  <a:lnTo>
                    <a:pt x="14019" y="953"/>
                  </a:lnTo>
                  <a:lnTo>
                    <a:pt x="14068" y="1124"/>
                  </a:lnTo>
                  <a:lnTo>
                    <a:pt x="14093" y="1320"/>
                  </a:lnTo>
                  <a:lnTo>
                    <a:pt x="14068" y="1491"/>
                  </a:lnTo>
                  <a:lnTo>
                    <a:pt x="14019" y="1661"/>
                  </a:lnTo>
                  <a:lnTo>
                    <a:pt x="13946" y="1808"/>
                  </a:lnTo>
                  <a:lnTo>
                    <a:pt x="13824" y="1955"/>
                  </a:lnTo>
                  <a:lnTo>
                    <a:pt x="13702" y="2052"/>
                  </a:lnTo>
                  <a:lnTo>
                    <a:pt x="13531" y="2150"/>
                  </a:lnTo>
                  <a:lnTo>
                    <a:pt x="13360" y="2199"/>
                  </a:lnTo>
                  <a:lnTo>
                    <a:pt x="13189" y="2223"/>
                  </a:lnTo>
                  <a:lnTo>
                    <a:pt x="13018" y="2199"/>
                  </a:lnTo>
                  <a:lnTo>
                    <a:pt x="12847" y="2150"/>
                  </a:lnTo>
                  <a:lnTo>
                    <a:pt x="12676" y="2052"/>
                  </a:lnTo>
                  <a:lnTo>
                    <a:pt x="12554" y="1955"/>
                  </a:lnTo>
                  <a:lnTo>
                    <a:pt x="12432" y="1808"/>
                  </a:lnTo>
                  <a:lnTo>
                    <a:pt x="12359" y="1661"/>
                  </a:lnTo>
                  <a:lnTo>
                    <a:pt x="12310" y="1491"/>
                  </a:lnTo>
                  <a:lnTo>
                    <a:pt x="12285" y="1320"/>
                  </a:lnTo>
                  <a:lnTo>
                    <a:pt x="12310" y="1124"/>
                  </a:lnTo>
                  <a:lnTo>
                    <a:pt x="12359" y="953"/>
                  </a:lnTo>
                  <a:lnTo>
                    <a:pt x="12432" y="807"/>
                  </a:lnTo>
                  <a:lnTo>
                    <a:pt x="12554" y="660"/>
                  </a:lnTo>
                  <a:lnTo>
                    <a:pt x="12676" y="562"/>
                  </a:lnTo>
                  <a:lnTo>
                    <a:pt x="12847" y="465"/>
                  </a:lnTo>
                  <a:lnTo>
                    <a:pt x="13018" y="416"/>
                  </a:lnTo>
                  <a:close/>
                  <a:moveTo>
                    <a:pt x="0" y="1"/>
                  </a:moveTo>
                  <a:lnTo>
                    <a:pt x="0" y="2687"/>
                  </a:lnTo>
                  <a:lnTo>
                    <a:pt x="16120" y="2687"/>
                  </a:lnTo>
                  <a:lnTo>
                    <a:pt x="16120"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31" name="Shape 377"/>
            <p:cNvSpPr/>
            <p:nvPr/>
          </p:nvSpPr>
          <p:spPr>
            <a:xfrm>
              <a:off x="5983625" y="664900"/>
              <a:ext cx="403000" cy="31775"/>
            </a:xfrm>
            <a:custGeom>
              <a:avLst/>
              <a:gdLst/>
              <a:ahLst/>
              <a:cxnLst/>
              <a:rect l="0" t="0" r="0" b="0"/>
              <a:pathLst>
                <a:path w="16120" h="1271" extrusionOk="0">
                  <a:moveTo>
                    <a:pt x="0" y="1"/>
                  </a:moveTo>
                  <a:lnTo>
                    <a:pt x="0" y="489"/>
                  </a:lnTo>
                  <a:lnTo>
                    <a:pt x="25" y="660"/>
                  </a:lnTo>
                  <a:lnTo>
                    <a:pt x="74" y="807"/>
                  </a:lnTo>
                  <a:lnTo>
                    <a:pt x="147" y="929"/>
                  </a:lnTo>
                  <a:lnTo>
                    <a:pt x="220" y="1051"/>
                  </a:lnTo>
                  <a:lnTo>
                    <a:pt x="342" y="1149"/>
                  </a:lnTo>
                  <a:lnTo>
                    <a:pt x="489" y="1222"/>
                  </a:lnTo>
                  <a:lnTo>
                    <a:pt x="635" y="1271"/>
                  </a:lnTo>
                  <a:lnTo>
                    <a:pt x="15485" y="1271"/>
                  </a:lnTo>
                  <a:lnTo>
                    <a:pt x="15631" y="1222"/>
                  </a:lnTo>
                  <a:lnTo>
                    <a:pt x="15778" y="1149"/>
                  </a:lnTo>
                  <a:lnTo>
                    <a:pt x="15900" y="1051"/>
                  </a:lnTo>
                  <a:lnTo>
                    <a:pt x="15973" y="929"/>
                  </a:lnTo>
                  <a:lnTo>
                    <a:pt x="16046" y="807"/>
                  </a:lnTo>
                  <a:lnTo>
                    <a:pt x="16095" y="660"/>
                  </a:lnTo>
                  <a:lnTo>
                    <a:pt x="16120" y="489"/>
                  </a:lnTo>
                  <a:lnTo>
                    <a:pt x="16120" y="1"/>
                  </a:lnTo>
                  <a:lnTo>
                    <a:pt x="16095" y="172"/>
                  </a:lnTo>
                  <a:lnTo>
                    <a:pt x="16046" y="318"/>
                  </a:lnTo>
                  <a:lnTo>
                    <a:pt x="15973" y="440"/>
                  </a:lnTo>
                  <a:lnTo>
                    <a:pt x="15900" y="562"/>
                  </a:lnTo>
                  <a:lnTo>
                    <a:pt x="15778" y="660"/>
                  </a:lnTo>
                  <a:lnTo>
                    <a:pt x="15631" y="733"/>
                  </a:lnTo>
                  <a:lnTo>
                    <a:pt x="15485" y="782"/>
                  </a:lnTo>
                  <a:lnTo>
                    <a:pt x="635" y="782"/>
                  </a:lnTo>
                  <a:lnTo>
                    <a:pt x="489" y="733"/>
                  </a:lnTo>
                  <a:lnTo>
                    <a:pt x="342" y="660"/>
                  </a:lnTo>
                  <a:lnTo>
                    <a:pt x="220" y="562"/>
                  </a:lnTo>
                  <a:lnTo>
                    <a:pt x="147" y="440"/>
                  </a:lnTo>
                  <a:lnTo>
                    <a:pt x="74" y="318"/>
                  </a:lnTo>
                  <a:lnTo>
                    <a:pt x="25" y="172"/>
                  </a:lnTo>
                  <a:lnTo>
                    <a:pt x="0"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32" name="Shape 378"/>
            <p:cNvSpPr/>
            <p:nvPr/>
          </p:nvSpPr>
          <p:spPr>
            <a:xfrm>
              <a:off x="6041025" y="301625"/>
              <a:ext cx="29325" cy="63500"/>
            </a:xfrm>
            <a:custGeom>
              <a:avLst/>
              <a:gdLst/>
              <a:ahLst/>
              <a:cxnLst/>
              <a:rect l="0" t="0" r="0" b="0"/>
              <a:pathLst>
                <a:path w="1173" h="2540" extrusionOk="0">
                  <a:moveTo>
                    <a:pt x="391" y="0"/>
                  </a:moveTo>
                  <a:lnTo>
                    <a:pt x="293" y="49"/>
                  </a:lnTo>
                  <a:lnTo>
                    <a:pt x="220" y="73"/>
                  </a:lnTo>
                  <a:lnTo>
                    <a:pt x="147" y="147"/>
                  </a:lnTo>
                  <a:lnTo>
                    <a:pt x="74" y="220"/>
                  </a:lnTo>
                  <a:lnTo>
                    <a:pt x="49" y="293"/>
                  </a:lnTo>
                  <a:lnTo>
                    <a:pt x="0" y="391"/>
                  </a:lnTo>
                  <a:lnTo>
                    <a:pt x="0" y="488"/>
                  </a:lnTo>
                  <a:lnTo>
                    <a:pt x="0" y="2052"/>
                  </a:lnTo>
                  <a:lnTo>
                    <a:pt x="0" y="2149"/>
                  </a:lnTo>
                  <a:lnTo>
                    <a:pt x="49" y="2247"/>
                  </a:lnTo>
                  <a:lnTo>
                    <a:pt x="74" y="2320"/>
                  </a:lnTo>
                  <a:lnTo>
                    <a:pt x="147" y="2393"/>
                  </a:lnTo>
                  <a:lnTo>
                    <a:pt x="220" y="2467"/>
                  </a:lnTo>
                  <a:lnTo>
                    <a:pt x="293" y="2491"/>
                  </a:lnTo>
                  <a:lnTo>
                    <a:pt x="391" y="2540"/>
                  </a:lnTo>
                  <a:lnTo>
                    <a:pt x="782" y="2540"/>
                  </a:lnTo>
                  <a:lnTo>
                    <a:pt x="879" y="2491"/>
                  </a:lnTo>
                  <a:lnTo>
                    <a:pt x="953" y="2467"/>
                  </a:lnTo>
                  <a:lnTo>
                    <a:pt x="1026" y="2393"/>
                  </a:lnTo>
                  <a:lnTo>
                    <a:pt x="1099" y="2320"/>
                  </a:lnTo>
                  <a:lnTo>
                    <a:pt x="1124" y="2247"/>
                  </a:lnTo>
                  <a:lnTo>
                    <a:pt x="1173" y="2149"/>
                  </a:lnTo>
                  <a:lnTo>
                    <a:pt x="1173" y="2052"/>
                  </a:lnTo>
                  <a:lnTo>
                    <a:pt x="1173" y="488"/>
                  </a:lnTo>
                  <a:lnTo>
                    <a:pt x="1173" y="391"/>
                  </a:lnTo>
                  <a:lnTo>
                    <a:pt x="1124" y="293"/>
                  </a:lnTo>
                  <a:lnTo>
                    <a:pt x="1099" y="220"/>
                  </a:lnTo>
                  <a:lnTo>
                    <a:pt x="1026" y="147"/>
                  </a:lnTo>
                  <a:lnTo>
                    <a:pt x="953" y="73"/>
                  </a:lnTo>
                  <a:lnTo>
                    <a:pt x="879" y="49"/>
                  </a:lnTo>
                  <a:lnTo>
                    <a:pt x="782"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33" name="Shape 379"/>
            <p:cNvSpPr/>
            <p:nvPr/>
          </p:nvSpPr>
          <p:spPr>
            <a:xfrm>
              <a:off x="6297450" y="301625"/>
              <a:ext cx="29350" cy="63500"/>
            </a:xfrm>
            <a:custGeom>
              <a:avLst/>
              <a:gdLst/>
              <a:ahLst/>
              <a:cxnLst/>
              <a:rect l="0" t="0" r="0" b="0"/>
              <a:pathLst>
                <a:path w="1174" h="2540" extrusionOk="0">
                  <a:moveTo>
                    <a:pt x="392" y="0"/>
                  </a:moveTo>
                  <a:lnTo>
                    <a:pt x="294" y="49"/>
                  </a:lnTo>
                  <a:lnTo>
                    <a:pt x="221" y="73"/>
                  </a:lnTo>
                  <a:lnTo>
                    <a:pt x="147" y="147"/>
                  </a:lnTo>
                  <a:lnTo>
                    <a:pt x="74" y="220"/>
                  </a:lnTo>
                  <a:lnTo>
                    <a:pt x="50" y="293"/>
                  </a:lnTo>
                  <a:lnTo>
                    <a:pt x="1" y="391"/>
                  </a:lnTo>
                  <a:lnTo>
                    <a:pt x="1" y="488"/>
                  </a:lnTo>
                  <a:lnTo>
                    <a:pt x="1" y="2052"/>
                  </a:lnTo>
                  <a:lnTo>
                    <a:pt x="1" y="2149"/>
                  </a:lnTo>
                  <a:lnTo>
                    <a:pt x="50" y="2247"/>
                  </a:lnTo>
                  <a:lnTo>
                    <a:pt x="74" y="2320"/>
                  </a:lnTo>
                  <a:lnTo>
                    <a:pt x="147" y="2393"/>
                  </a:lnTo>
                  <a:lnTo>
                    <a:pt x="221" y="2467"/>
                  </a:lnTo>
                  <a:lnTo>
                    <a:pt x="294" y="2491"/>
                  </a:lnTo>
                  <a:lnTo>
                    <a:pt x="392" y="2540"/>
                  </a:lnTo>
                  <a:lnTo>
                    <a:pt x="782" y="2540"/>
                  </a:lnTo>
                  <a:lnTo>
                    <a:pt x="880" y="2491"/>
                  </a:lnTo>
                  <a:lnTo>
                    <a:pt x="953" y="2467"/>
                  </a:lnTo>
                  <a:lnTo>
                    <a:pt x="1027" y="2393"/>
                  </a:lnTo>
                  <a:lnTo>
                    <a:pt x="1100" y="2320"/>
                  </a:lnTo>
                  <a:lnTo>
                    <a:pt x="1124" y="2247"/>
                  </a:lnTo>
                  <a:lnTo>
                    <a:pt x="1173" y="2149"/>
                  </a:lnTo>
                  <a:lnTo>
                    <a:pt x="1173" y="2052"/>
                  </a:lnTo>
                  <a:lnTo>
                    <a:pt x="1173" y="488"/>
                  </a:lnTo>
                  <a:lnTo>
                    <a:pt x="1173" y="391"/>
                  </a:lnTo>
                  <a:lnTo>
                    <a:pt x="1124" y="293"/>
                  </a:lnTo>
                  <a:lnTo>
                    <a:pt x="1100" y="220"/>
                  </a:lnTo>
                  <a:lnTo>
                    <a:pt x="1027" y="147"/>
                  </a:lnTo>
                  <a:lnTo>
                    <a:pt x="953" y="73"/>
                  </a:lnTo>
                  <a:lnTo>
                    <a:pt x="880" y="49"/>
                  </a:lnTo>
                  <a:lnTo>
                    <a:pt x="782"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34" name="Shape 380"/>
            <p:cNvSpPr/>
            <p:nvPr/>
          </p:nvSpPr>
          <p:spPr>
            <a:xfrm>
              <a:off x="6097200" y="509200"/>
              <a:ext cx="50700" cy="53775"/>
            </a:xfrm>
            <a:custGeom>
              <a:avLst/>
              <a:gdLst/>
              <a:ahLst/>
              <a:cxnLst/>
              <a:rect l="0" t="0" r="0" b="0"/>
              <a:pathLst>
                <a:path w="2028" h="2151" extrusionOk="0">
                  <a:moveTo>
                    <a:pt x="0" y="1"/>
                  </a:moveTo>
                  <a:lnTo>
                    <a:pt x="0" y="2150"/>
                  </a:lnTo>
                  <a:lnTo>
                    <a:pt x="2027" y="2150"/>
                  </a:lnTo>
                  <a:lnTo>
                    <a:pt x="2027"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35" name="Shape 381"/>
            <p:cNvSpPr/>
            <p:nvPr/>
          </p:nvSpPr>
          <p:spPr>
            <a:xfrm>
              <a:off x="6097200" y="448150"/>
              <a:ext cx="50700" cy="48875"/>
            </a:xfrm>
            <a:custGeom>
              <a:avLst/>
              <a:gdLst/>
              <a:ahLst/>
              <a:cxnLst/>
              <a:rect l="0" t="0" r="0" b="0"/>
              <a:pathLst>
                <a:path w="2028" h="1955" extrusionOk="0">
                  <a:moveTo>
                    <a:pt x="0" y="1"/>
                  </a:moveTo>
                  <a:lnTo>
                    <a:pt x="0" y="1954"/>
                  </a:lnTo>
                  <a:lnTo>
                    <a:pt x="2027" y="1954"/>
                  </a:lnTo>
                  <a:lnTo>
                    <a:pt x="2027"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36" name="Shape 382"/>
            <p:cNvSpPr/>
            <p:nvPr/>
          </p:nvSpPr>
          <p:spPr>
            <a:xfrm>
              <a:off x="6097200" y="575150"/>
              <a:ext cx="50700" cy="48875"/>
            </a:xfrm>
            <a:custGeom>
              <a:avLst/>
              <a:gdLst/>
              <a:ahLst/>
              <a:cxnLst/>
              <a:rect l="0" t="0" r="0" b="0"/>
              <a:pathLst>
                <a:path w="2028" h="1955" extrusionOk="0">
                  <a:moveTo>
                    <a:pt x="0" y="1"/>
                  </a:moveTo>
                  <a:lnTo>
                    <a:pt x="0" y="1954"/>
                  </a:lnTo>
                  <a:lnTo>
                    <a:pt x="2027" y="1954"/>
                  </a:lnTo>
                  <a:lnTo>
                    <a:pt x="2027"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37" name="Shape 383"/>
            <p:cNvSpPr/>
            <p:nvPr/>
          </p:nvSpPr>
          <p:spPr>
            <a:xfrm>
              <a:off x="6160075" y="575150"/>
              <a:ext cx="50100" cy="48875"/>
            </a:xfrm>
            <a:custGeom>
              <a:avLst/>
              <a:gdLst/>
              <a:ahLst/>
              <a:cxnLst/>
              <a:rect l="0" t="0" r="0" b="0"/>
              <a:pathLst>
                <a:path w="2004" h="1955" extrusionOk="0">
                  <a:moveTo>
                    <a:pt x="1" y="1"/>
                  </a:moveTo>
                  <a:lnTo>
                    <a:pt x="1" y="1954"/>
                  </a:lnTo>
                  <a:lnTo>
                    <a:pt x="2003" y="1954"/>
                  </a:lnTo>
                  <a:lnTo>
                    <a:pt x="2003"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38" name="Shape 384"/>
            <p:cNvSpPr/>
            <p:nvPr/>
          </p:nvSpPr>
          <p:spPr>
            <a:xfrm>
              <a:off x="6034300" y="509200"/>
              <a:ext cx="50700" cy="53775"/>
            </a:xfrm>
            <a:custGeom>
              <a:avLst/>
              <a:gdLst/>
              <a:ahLst/>
              <a:cxnLst/>
              <a:rect l="0" t="0" r="0" b="0"/>
              <a:pathLst>
                <a:path w="2028" h="2151" extrusionOk="0">
                  <a:moveTo>
                    <a:pt x="1" y="1"/>
                  </a:moveTo>
                  <a:lnTo>
                    <a:pt x="1" y="2150"/>
                  </a:lnTo>
                  <a:lnTo>
                    <a:pt x="2028" y="2150"/>
                  </a:lnTo>
                  <a:lnTo>
                    <a:pt x="2028"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39" name="Shape 385"/>
            <p:cNvSpPr/>
            <p:nvPr/>
          </p:nvSpPr>
          <p:spPr>
            <a:xfrm>
              <a:off x="6034300" y="575150"/>
              <a:ext cx="50700" cy="48875"/>
            </a:xfrm>
            <a:custGeom>
              <a:avLst/>
              <a:gdLst/>
              <a:ahLst/>
              <a:cxnLst/>
              <a:rect l="0" t="0" r="0" b="0"/>
              <a:pathLst>
                <a:path w="2028" h="1955" extrusionOk="0">
                  <a:moveTo>
                    <a:pt x="1" y="1"/>
                  </a:moveTo>
                  <a:lnTo>
                    <a:pt x="1" y="1954"/>
                  </a:lnTo>
                  <a:lnTo>
                    <a:pt x="2028" y="1954"/>
                  </a:lnTo>
                  <a:lnTo>
                    <a:pt x="2028"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40" name="Shape 386"/>
            <p:cNvSpPr/>
            <p:nvPr/>
          </p:nvSpPr>
          <p:spPr>
            <a:xfrm>
              <a:off x="6034300" y="448150"/>
              <a:ext cx="50700" cy="48875"/>
            </a:xfrm>
            <a:custGeom>
              <a:avLst/>
              <a:gdLst/>
              <a:ahLst/>
              <a:cxnLst/>
              <a:rect l="0" t="0" r="0" b="0"/>
              <a:pathLst>
                <a:path w="2028" h="1955" extrusionOk="0">
                  <a:moveTo>
                    <a:pt x="1" y="1"/>
                  </a:moveTo>
                  <a:lnTo>
                    <a:pt x="1" y="1954"/>
                  </a:lnTo>
                  <a:lnTo>
                    <a:pt x="2028" y="1954"/>
                  </a:lnTo>
                  <a:lnTo>
                    <a:pt x="2028"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41" name="Shape 387"/>
            <p:cNvSpPr/>
            <p:nvPr/>
          </p:nvSpPr>
          <p:spPr>
            <a:xfrm>
              <a:off x="6160075" y="509200"/>
              <a:ext cx="50100" cy="53775"/>
            </a:xfrm>
            <a:custGeom>
              <a:avLst/>
              <a:gdLst/>
              <a:ahLst/>
              <a:cxnLst/>
              <a:rect l="0" t="0" r="0" b="0"/>
              <a:pathLst>
                <a:path w="2004" h="2151" extrusionOk="0">
                  <a:moveTo>
                    <a:pt x="1" y="1"/>
                  </a:moveTo>
                  <a:lnTo>
                    <a:pt x="1" y="2150"/>
                  </a:lnTo>
                  <a:lnTo>
                    <a:pt x="2003" y="2150"/>
                  </a:lnTo>
                  <a:lnTo>
                    <a:pt x="2003"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42" name="Shape 388"/>
            <p:cNvSpPr/>
            <p:nvPr/>
          </p:nvSpPr>
          <p:spPr>
            <a:xfrm>
              <a:off x="5983625" y="399300"/>
              <a:ext cx="403000" cy="272950"/>
            </a:xfrm>
            <a:custGeom>
              <a:avLst/>
              <a:gdLst/>
              <a:ahLst/>
              <a:cxnLst/>
              <a:rect l="0" t="0" r="0" b="0"/>
              <a:pathLst>
                <a:path w="16120" h="10918" extrusionOk="0">
                  <a:moveTo>
                    <a:pt x="14434" y="1466"/>
                  </a:moveTo>
                  <a:lnTo>
                    <a:pt x="14508" y="1515"/>
                  </a:lnTo>
                  <a:lnTo>
                    <a:pt x="14557" y="1613"/>
                  </a:lnTo>
                  <a:lnTo>
                    <a:pt x="14581" y="1710"/>
                  </a:lnTo>
                  <a:lnTo>
                    <a:pt x="14581" y="9233"/>
                  </a:lnTo>
                  <a:lnTo>
                    <a:pt x="14557" y="9330"/>
                  </a:lnTo>
                  <a:lnTo>
                    <a:pt x="14508" y="9404"/>
                  </a:lnTo>
                  <a:lnTo>
                    <a:pt x="14434" y="9452"/>
                  </a:lnTo>
                  <a:lnTo>
                    <a:pt x="14337" y="9477"/>
                  </a:lnTo>
                  <a:lnTo>
                    <a:pt x="1783" y="9477"/>
                  </a:lnTo>
                  <a:lnTo>
                    <a:pt x="1686" y="9452"/>
                  </a:lnTo>
                  <a:lnTo>
                    <a:pt x="1612" y="9404"/>
                  </a:lnTo>
                  <a:lnTo>
                    <a:pt x="1564" y="9330"/>
                  </a:lnTo>
                  <a:lnTo>
                    <a:pt x="1539" y="9233"/>
                  </a:lnTo>
                  <a:lnTo>
                    <a:pt x="1539" y="1710"/>
                  </a:lnTo>
                  <a:lnTo>
                    <a:pt x="1564" y="1613"/>
                  </a:lnTo>
                  <a:lnTo>
                    <a:pt x="1612" y="1515"/>
                  </a:lnTo>
                  <a:lnTo>
                    <a:pt x="1686" y="1466"/>
                  </a:lnTo>
                  <a:close/>
                  <a:moveTo>
                    <a:pt x="0" y="1"/>
                  </a:moveTo>
                  <a:lnTo>
                    <a:pt x="0" y="10332"/>
                  </a:lnTo>
                  <a:lnTo>
                    <a:pt x="25" y="10429"/>
                  </a:lnTo>
                  <a:lnTo>
                    <a:pt x="74" y="10527"/>
                  </a:lnTo>
                  <a:lnTo>
                    <a:pt x="147" y="10625"/>
                  </a:lnTo>
                  <a:lnTo>
                    <a:pt x="220" y="10722"/>
                  </a:lnTo>
                  <a:lnTo>
                    <a:pt x="342" y="10796"/>
                  </a:lnTo>
                  <a:lnTo>
                    <a:pt x="489" y="10869"/>
                  </a:lnTo>
                  <a:lnTo>
                    <a:pt x="635" y="10918"/>
                  </a:lnTo>
                  <a:lnTo>
                    <a:pt x="15485" y="10918"/>
                  </a:lnTo>
                  <a:lnTo>
                    <a:pt x="15631" y="10869"/>
                  </a:lnTo>
                  <a:lnTo>
                    <a:pt x="15778" y="10796"/>
                  </a:lnTo>
                  <a:lnTo>
                    <a:pt x="15900" y="10698"/>
                  </a:lnTo>
                  <a:lnTo>
                    <a:pt x="15973" y="10576"/>
                  </a:lnTo>
                  <a:lnTo>
                    <a:pt x="16046" y="10454"/>
                  </a:lnTo>
                  <a:lnTo>
                    <a:pt x="16095" y="10307"/>
                  </a:lnTo>
                  <a:lnTo>
                    <a:pt x="16120" y="10136"/>
                  </a:lnTo>
                  <a:lnTo>
                    <a:pt x="16120"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43" name="Shape 389"/>
            <p:cNvSpPr/>
            <p:nvPr/>
          </p:nvSpPr>
          <p:spPr>
            <a:xfrm>
              <a:off x="6285250" y="575150"/>
              <a:ext cx="50700" cy="48875"/>
            </a:xfrm>
            <a:custGeom>
              <a:avLst/>
              <a:gdLst/>
              <a:ahLst/>
              <a:cxnLst/>
              <a:rect l="0" t="0" r="0" b="0"/>
              <a:pathLst>
                <a:path w="2028" h="1955" extrusionOk="0">
                  <a:moveTo>
                    <a:pt x="0" y="1"/>
                  </a:moveTo>
                  <a:lnTo>
                    <a:pt x="0" y="1954"/>
                  </a:lnTo>
                  <a:lnTo>
                    <a:pt x="2028" y="1954"/>
                  </a:lnTo>
                  <a:lnTo>
                    <a:pt x="2028"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44" name="Shape 390"/>
            <p:cNvSpPr/>
            <p:nvPr/>
          </p:nvSpPr>
          <p:spPr>
            <a:xfrm>
              <a:off x="6285250" y="509200"/>
              <a:ext cx="50700" cy="53775"/>
            </a:xfrm>
            <a:custGeom>
              <a:avLst/>
              <a:gdLst/>
              <a:ahLst/>
              <a:cxnLst/>
              <a:rect l="0" t="0" r="0" b="0"/>
              <a:pathLst>
                <a:path w="2028" h="2151" extrusionOk="0">
                  <a:moveTo>
                    <a:pt x="0" y="1"/>
                  </a:moveTo>
                  <a:lnTo>
                    <a:pt x="0" y="2150"/>
                  </a:lnTo>
                  <a:lnTo>
                    <a:pt x="2028" y="2150"/>
                  </a:lnTo>
                  <a:lnTo>
                    <a:pt x="2028"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45" name="Shape 391"/>
            <p:cNvSpPr/>
            <p:nvPr/>
          </p:nvSpPr>
          <p:spPr>
            <a:xfrm>
              <a:off x="6285250" y="448150"/>
              <a:ext cx="50700" cy="48875"/>
            </a:xfrm>
            <a:custGeom>
              <a:avLst/>
              <a:gdLst/>
              <a:ahLst/>
              <a:cxnLst/>
              <a:rect l="0" t="0" r="0" b="0"/>
              <a:pathLst>
                <a:path w="2028" h="1955" extrusionOk="0">
                  <a:moveTo>
                    <a:pt x="0" y="1"/>
                  </a:moveTo>
                  <a:lnTo>
                    <a:pt x="0" y="1954"/>
                  </a:lnTo>
                  <a:lnTo>
                    <a:pt x="2028" y="1954"/>
                  </a:lnTo>
                  <a:lnTo>
                    <a:pt x="2028"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46" name="Shape 392"/>
            <p:cNvSpPr/>
            <p:nvPr/>
          </p:nvSpPr>
          <p:spPr>
            <a:xfrm>
              <a:off x="6222350" y="575150"/>
              <a:ext cx="50700" cy="48875"/>
            </a:xfrm>
            <a:custGeom>
              <a:avLst/>
              <a:gdLst/>
              <a:ahLst/>
              <a:cxnLst/>
              <a:rect l="0" t="0" r="0" b="0"/>
              <a:pathLst>
                <a:path w="2028" h="1955" extrusionOk="0">
                  <a:moveTo>
                    <a:pt x="1" y="1"/>
                  </a:moveTo>
                  <a:lnTo>
                    <a:pt x="1" y="1954"/>
                  </a:lnTo>
                  <a:lnTo>
                    <a:pt x="2028" y="1954"/>
                  </a:lnTo>
                  <a:lnTo>
                    <a:pt x="2028"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47" name="Shape 393"/>
            <p:cNvSpPr/>
            <p:nvPr/>
          </p:nvSpPr>
          <p:spPr>
            <a:xfrm>
              <a:off x="6160075" y="448150"/>
              <a:ext cx="50100" cy="48875"/>
            </a:xfrm>
            <a:custGeom>
              <a:avLst/>
              <a:gdLst/>
              <a:ahLst/>
              <a:cxnLst/>
              <a:rect l="0" t="0" r="0" b="0"/>
              <a:pathLst>
                <a:path w="2004" h="1955" extrusionOk="0">
                  <a:moveTo>
                    <a:pt x="1" y="1"/>
                  </a:moveTo>
                  <a:lnTo>
                    <a:pt x="1" y="1954"/>
                  </a:lnTo>
                  <a:lnTo>
                    <a:pt x="2003" y="1954"/>
                  </a:lnTo>
                  <a:lnTo>
                    <a:pt x="2003"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48" name="Shape 394"/>
            <p:cNvSpPr/>
            <p:nvPr/>
          </p:nvSpPr>
          <p:spPr>
            <a:xfrm>
              <a:off x="6222350" y="509200"/>
              <a:ext cx="50700" cy="53775"/>
            </a:xfrm>
            <a:custGeom>
              <a:avLst/>
              <a:gdLst/>
              <a:ahLst/>
              <a:cxnLst/>
              <a:rect l="0" t="0" r="0" b="0"/>
              <a:pathLst>
                <a:path w="2028" h="2151" extrusionOk="0">
                  <a:moveTo>
                    <a:pt x="1" y="1"/>
                  </a:moveTo>
                  <a:lnTo>
                    <a:pt x="1" y="2150"/>
                  </a:lnTo>
                  <a:lnTo>
                    <a:pt x="2028" y="2150"/>
                  </a:lnTo>
                  <a:lnTo>
                    <a:pt x="2028"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49" name="Shape 395"/>
            <p:cNvSpPr/>
            <p:nvPr/>
          </p:nvSpPr>
          <p:spPr>
            <a:xfrm>
              <a:off x="6222350" y="448150"/>
              <a:ext cx="50700" cy="48875"/>
            </a:xfrm>
            <a:custGeom>
              <a:avLst/>
              <a:gdLst/>
              <a:ahLst/>
              <a:cxnLst/>
              <a:rect l="0" t="0" r="0" b="0"/>
              <a:pathLst>
                <a:path w="2028" h="1955" extrusionOk="0">
                  <a:moveTo>
                    <a:pt x="1" y="1"/>
                  </a:moveTo>
                  <a:lnTo>
                    <a:pt x="1" y="1954"/>
                  </a:lnTo>
                  <a:lnTo>
                    <a:pt x="2028" y="1954"/>
                  </a:lnTo>
                  <a:lnTo>
                    <a:pt x="2028"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50" name="Shape 396"/>
          <p:cNvGrpSpPr/>
          <p:nvPr/>
        </p:nvGrpSpPr>
        <p:grpSpPr>
          <a:xfrm>
            <a:off x="11053136" y="473753"/>
            <a:ext cx="423338" cy="422697"/>
            <a:chOff x="6660750" y="298550"/>
            <a:chExt cx="396900" cy="396300"/>
          </a:xfrm>
          <a:solidFill>
            <a:schemeClr val="bg1"/>
          </a:solidFill>
        </p:grpSpPr>
        <p:sp>
          <p:nvSpPr>
            <p:cNvPr id="51" name="Shape 397"/>
            <p:cNvSpPr/>
            <p:nvPr/>
          </p:nvSpPr>
          <p:spPr>
            <a:xfrm>
              <a:off x="6660750" y="298550"/>
              <a:ext cx="396900" cy="396300"/>
            </a:xfrm>
            <a:custGeom>
              <a:avLst/>
              <a:gdLst/>
              <a:ahLst/>
              <a:cxnLst/>
              <a:rect l="0" t="0" r="0" b="0"/>
              <a:pathLst>
                <a:path w="15876" h="15852" extrusionOk="0">
                  <a:moveTo>
                    <a:pt x="8304" y="978"/>
                  </a:moveTo>
                  <a:lnTo>
                    <a:pt x="8646" y="1002"/>
                  </a:lnTo>
                  <a:lnTo>
                    <a:pt x="8988" y="1051"/>
                  </a:lnTo>
                  <a:lnTo>
                    <a:pt x="9330" y="1100"/>
                  </a:lnTo>
                  <a:lnTo>
                    <a:pt x="9672" y="1198"/>
                  </a:lnTo>
                  <a:lnTo>
                    <a:pt x="10014" y="1271"/>
                  </a:lnTo>
                  <a:lnTo>
                    <a:pt x="10332" y="1393"/>
                  </a:lnTo>
                  <a:lnTo>
                    <a:pt x="10649" y="1515"/>
                  </a:lnTo>
                  <a:lnTo>
                    <a:pt x="10942" y="1662"/>
                  </a:lnTo>
                  <a:lnTo>
                    <a:pt x="11260" y="1808"/>
                  </a:lnTo>
                  <a:lnTo>
                    <a:pt x="11553" y="1979"/>
                  </a:lnTo>
                  <a:lnTo>
                    <a:pt x="11821" y="2150"/>
                  </a:lnTo>
                  <a:lnTo>
                    <a:pt x="12090" y="2346"/>
                  </a:lnTo>
                  <a:lnTo>
                    <a:pt x="12359" y="2565"/>
                  </a:lnTo>
                  <a:lnTo>
                    <a:pt x="12603" y="2785"/>
                  </a:lnTo>
                  <a:lnTo>
                    <a:pt x="12847" y="3005"/>
                  </a:lnTo>
                  <a:lnTo>
                    <a:pt x="13091" y="3249"/>
                  </a:lnTo>
                  <a:lnTo>
                    <a:pt x="13311" y="3493"/>
                  </a:lnTo>
                  <a:lnTo>
                    <a:pt x="13507" y="3762"/>
                  </a:lnTo>
                  <a:lnTo>
                    <a:pt x="13702" y="4031"/>
                  </a:lnTo>
                  <a:lnTo>
                    <a:pt x="13897" y="4324"/>
                  </a:lnTo>
                  <a:lnTo>
                    <a:pt x="14044" y="4617"/>
                  </a:lnTo>
                  <a:lnTo>
                    <a:pt x="14215" y="4910"/>
                  </a:lnTo>
                  <a:lnTo>
                    <a:pt x="14337" y="5227"/>
                  </a:lnTo>
                  <a:lnTo>
                    <a:pt x="14483" y="5545"/>
                  </a:lnTo>
                  <a:lnTo>
                    <a:pt x="14581" y="5862"/>
                  </a:lnTo>
                  <a:lnTo>
                    <a:pt x="14679" y="6180"/>
                  </a:lnTo>
                  <a:lnTo>
                    <a:pt x="14752" y="6522"/>
                  </a:lnTo>
                  <a:lnTo>
                    <a:pt x="14825" y="6864"/>
                  </a:lnTo>
                  <a:lnTo>
                    <a:pt x="14850" y="7206"/>
                  </a:lnTo>
                  <a:lnTo>
                    <a:pt x="14899" y="7572"/>
                  </a:lnTo>
                  <a:lnTo>
                    <a:pt x="14899" y="7938"/>
                  </a:lnTo>
                  <a:lnTo>
                    <a:pt x="14899" y="8280"/>
                  </a:lnTo>
                  <a:lnTo>
                    <a:pt x="14850" y="8647"/>
                  </a:lnTo>
                  <a:lnTo>
                    <a:pt x="14825" y="8989"/>
                  </a:lnTo>
                  <a:lnTo>
                    <a:pt x="14752" y="9331"/>
                  </a:lnTo>
                  <a:lnTo>
                    <a:pt x="14679" y="9672"/>
                  </a:lnTo>
                  <a:lnTo>
                    <a:pt x="14581" y="9990"/>
                  </a:lnTo>
                  <a:lnTo>
                    <a:pt x="14483" y="10307"/>
                  </a:lnTo>
                  <a:lnTo>
                    <a:pt x="14337" y="10625"/>
                  </a:lnTo>
                  <a:lnTo>
                    <a:pt x="14215" y="10942"/>
                  </a:lnTo>
                  <a:lnTo>
                    <a:pt x="14044" y="11236"/>
                  </a:lnTo>
                  <a:lnTo>
                    <a:pt x="13897" y="11529"/>
                  </a:lnTo>
                  <a:lnTo>
                    <a:pt x="13702" y="11822"/>
                  </a:lnTo>
                  <a:lnTo>
                    <a:pt x="13507" y="12090"/>
                  </a:lnTo>
                  <a:lnTo>
                    <a:pt x="13311" y="12359"/>
                  </a:lnTo>
                  <a:lnTo>
                    <a:pt x="13091" y="12603"/>
                  </a:lnTo>
                  <a:lnTo>
                    <a:pt x="12847" y="12847"/>
                  </a:lnTo>
                  <a:lnTo>
                    <a:pt x="12603" y="13067"/>
                  </a:lnTo>
                  <a:lnTo>
                    <a:pt x="12359" y="13287"/>
                  </a:lnTo>
                  <a:lnTo>
                    <a:pt x="12090" y="13507"/>
                  </a:lnTo>
                  <a:lnTo>
                    <a:pt x="11821" y="13702"/>
                  </a:lnTo>
                  <a:lnTo>
                    <a:pt x="11553" y="13873"/>
                  </a:lnTo>
                  <a:lnTo>
                    <a:pt x="11260" y="14044"/>
                  </a:lnTo>
                  <a:lnTo>
                    <a:pt x="10942" y="14191"/>
                  </a:lnTo>
                  <a:lnTo>
                    <a:pt x="10649" y="14337"/>
                  </a:lnTo>
                  <a:lnTo>
                    <a:pt x="10332" y="14459"/>
                  </a:lnTo>
                  <a:lnTo>
                    <a:pt x="10014" y="14581"/>
                  </a:lnTo>
                  <a:lnTo>
                    <a:pt x="9672" y="14655"/>
                  </a:lnTo>
                  <a:lnTo>
                    <a:pt x="9330" y="14752"/>
                  </a:lnTo>
                  <a:lnTo>
                    <a:pt x="8988" y="14801"/>
                  </a:lnTo>
                  <a:lnTo>
                    <a:pt x="8646" y="14850"/>
                  </a:lnTo>
                  <a:lnTo>
                    <a:pt x="8304" y="14875"/>
                  </a:lnTo>
                  <a:lnTo>
                    <a:pt x="7572" y="14875"/>
                  </a:lnTo>
                  <a:lnTo>
                    <a:pt x="7230" y="14850"/>
                  </a:lnTo>
                  <a:lnTo>
                    <a:pt x="6888" y="14801"/>
                  </a:lnTo>
                  <a:lnTo>
                    <a:pt x="6546" y="14752"/>
                  </a:lnTo>
                  <a:lnTo>
                    <a:pt x="6204" y="14655"/>
                  </a:lnTo>
                  <a:lnTo>
                    <a:pt x="5862" y="14581"/>
                  </a:lnTo>
                  <a:lnTo>
                    <a:pt x="5545" y="14459"/>
                  </a:lnTo>
                  <a:lnTo>
                    <a:pt x="5227" y="14337"/>
                  </a:lnTo>
                  <a:lnTo>
                    <a:pt x="4934" y="14191"/>
                  </a:lnTo>
                  <a:lnTo>
                    <a:pt x="4617" y="14044"/>
                  </a:lnTo>
                  <a:lnTo>
                    <a:pt x="4324" y="13873"/>
                  </a:lnTo>
                  <a:lnTo>
                    <a:pt x="4055" y="13702"/>
                  </a:lnTo>
                  <a:lnTo>
                    <a:pt x="3786" y="13507"/>
                  </a:lnTo>
                  <a:lnTo>
                    <a:pt x="3518" y="13287"/>
                  </a:lnTo>
                  <a:lnTo>
                    <a:pt x="3273" y="13067"/>
                  </a:lnTo>
                  <a:lnTo>
                    <a:pt x="3029" y="12847"/>
                  </a:lnTo>
                  <a:lnTo>
                    <a:pt x="2785" y="12603"/>
                  </a:lnTo>
                  <a:lnTo>
                    <a:pt x="2565" y="12359"/>
                  </a:lnTo>
                  <a:lnTo>
                    <a:pt x="2370" y="12090"/>
                  </a:lnTo>
                  <a:lnTo>
                    <a:pt x="2174" y="11822"/>
                  </a:lnTo>
                  <a:lnTo>
                    <a:pt x="1979" y="11529"/>
                  </a:lnTo>
                  <a:lnTo>
                    <a:pt x="1832" y="11236"/>
                  </a:lnTo>
                  <a:lnTo>
                    <a:pt x="1661" y="10942"/>
                  </a:lnTo>
                  <a:lnTo>
                    <a:pt x="1539" y="10625"/>
                  </a:lnTo>
                  <a:lnTo>
                    <a:pt x="1393" y="10307"/>
                  </a:lnTo>
                  <a:lnTo>
                    <a:pt x="1295" y="9990"/>
                  </a:lnTo>
                  <a:lnTo>
                    <a:pt x="1197" y="9672"/>
                  </a:lnTo>
                  <a:lnTo>
                    <a:pt x="1124" y="9331"/>
                  </a:lnTo>
                  <a:lnTo>
                    <a:pt x="1051" y="8989"/>
                  </a:lnTo>
                  <a:lnTo>
                    <a:pt x="1026" y="8647"/>
                  </a:lnTo>
                  <a:lnTo>
                    <a:pt x="978" y="8280"/>
                  </a:lnTo>
                  <a:lnTo>
                    <a:pt x="978" y="7938"/>
                  </a:lnTo>
                  <a:lnTo>
                    <a:pt x="978" y="7572"/>
                  </a:lnTo>
                  <a:lnTo>
                    <a:pt x="1026" y="7206"/>
                  </a:lnTo>
                  <a:lnTo>
                    <a:pt x="1051" y="6864"/>
                  </a:lnTo>
                  <a:lnTo>
                    <a:pt x="1124" y="6522"/>
                  </a:lnTo>
                  <a:lnTo>
                    <a:pt x="1197" y="6180"/>
                  </a:lnTo>
                  <a:lnTo>
                    <a:pt x="1295" y="5862"/>
                  </a:lnTo>
                  <a:lnTo>
                    <a:pt x="1393" y="5545"/>
                  </a:lnTo>
                  <a:lnTo>
                    <a:pt x="1539" y="5227"/>
                  </a:lnTo>
                  <a:lnTo>
                    <a:pt x="1661" y="4910"/>
                  </a:lnTo>
                  <a:lnTo>
                    <a:pt x="1832" y="4617"/>
                  </a:lnTo>
                  <a:lnTo>
                    <a:pt x="1979" y="4324"/>
                  </a:lnTo>
                  <a:lnTo>
                    <a:pt x="2174" y="4031"/>
                  </a:lnTo>
                  <a:lnTo>
                    <a:pt x="2370" y="3762"/>
                  </a:lnTo>
                  <a:lnTo>
                    <a:pt x="2565" y="3493"/>
                  </a:lnTo>
                  <a:lnTo>
                    <a:pt x="2785" y="3249"/>
                  </a:lnTo>
                  <a:lnTo>
                    <a:pt x="3029" y="3005"/>
                  </a:lnTo>
                  <a:lnTo>
                    <a:pt x="3273" y="2785"/>
                  </a:lnTo>
                  <a:lnTo>
                    <a:pt x="3518" y="2565"/>
                  </a:lnTo>
                  <a:lnTo>
                    <a:pt x="3786" y="2346"/>
                  </a:lnTo>
                  <a:lnTo>
                    <a:pt x="4055" y="2150"/>
                  </a:lnTo>
                  <a:lnTo>
                    <a:pt x="4324" y="1979"/>
                  </a:lnTo>
                  <a:lnTo>
                    <a:pt x="4617" y="1808"/>
                  </a:lnTo>
                  <a:lnTo>
                    <a:pt x="4934" y="1662"/>
                  </a:lnTo>
                  <a:lnTo>
                    <a:pt x="5227" y="1515"/>
                  </a:lnTo>
                  <a:lnTo>
                    <a:pt x="5545" y="1393"/>
                  </a:lnTo>
                  <a:lnTo>
                    <a:pt x="5862" y="1271"/>
                  </a:lnTo>
                  <a:lnTo>
                    <a:pt x="6204" y="1198"/>
                  </a:lnTo>
                  <a:lnTo>
                    <a:pt x="6546" y="1100"/>
                  </a:lnTo>
                  <a:lnTo>
                    <a:pt x="6888" y="1051"/>
                  </a:lnTo>
                  <a:lnTo>
                    <a:pt x="7230" y="1002"/>
                  </a:lnTo>
                  <a:lnTo>
                    <a:pt x="7572" y="978"/>
                  </a:lnTo>
                  <a:close/>
                  <a:moveTo>
                    <a:pt x="7523" y="1"/>
                  </a:moveTo>
                  <a:lnTo>
                    <a:pt x="7132" y="25"/>
                  </a:lnTo>
                  <a:lnTo>
                    <a:pt x="6741" y="74"/>
                  </a:lnTo>
                  <a:lnTo>
                    <a:pt x="6351" y="147"/>
                  </a:lnTo>
                  <a:lnTo>
                    <a:pt x="5960" y="245"/>
                  </a:lnTo>
                  <a:lnTo>
                    <a:pt x="5569" y="343"/>
                  </a:lnTo>
                  <a:lnTo>
                    <a:pt x="5203" y="465"/>
                  </a:lnTo>
                  <a:lnTo>
                    <a:pt x="4861" y="611"/>
                  </a:lnTo>
                  <a:lnTo>
                    <a:pt x="4494" y="782"/>
                  </a:lnTo>
                  <a:lnTo>
                    <a:pt x="4153" y="953"/>
                  </a:lnTo>
                  <a:lnTo>
                    <a:pt x="3835" y="1149"/>
                  </a:lnTo>
                  <a:lnTo>
                    <a:pt x="3493" y="1344"/>
                  </a:lnTo>
                  <a:lnTo>
                    <a:pt x="3200" y="1564"/>
                  </a:lnTo>
                  <a:lnTo>
                    <a:pt x="2883" y="1808"/>
                  </a:lnTo>
                  <a:lnTo>
                    <a:pt x="2614" y="2052"/>
                  </a:lnTo>
                  <a:lnTo>
                    <a:pt x="2321" y="2321"/>
                  </a:lnTo>
                  <a:lnTo>
                    <a:pt x="2077" y="2590"/>
                  </a:lnTo>
                  <a:lnTo>
                    <a:pt x="1808" y="2883"/>
                  </a:lnTo>
                  <a:lnTo>
                    <a:pt x="1588" y="3176"/>
                  </a:lnTo>
                  <a:lnTo>
                    <a:pt x="1368" y="3493"/>
                  </a:lnTo>
                  <a:lnTo>
                    <a:pt x="1149" y="3811"/>
                  </a:lnTo>
                  <a:lnTo>
                    <a:pt x="953" y="4153"/>
                  </a:lnTo>
                  <a:lnTo>
                    <a:pt x="782" y="4495"/>
                  </a:lnTo>
                  <a:lnTo>
                    <a:pt x="636" y="4837"/>
                  </a:lnTo>
                  <a:lnTo>
                    <a:pt x="489" y="5203"/>
                  </a:lnTo>
                  <a:lnTo>
                    <a:pt x="367" y="5569"/>
                  </a:lnTo>
                  <a:lnTo>
                    <a:pt x="245" y="5936"/>
                  </a:lnTo>
                  <a:lnTo>
                    <a:pt x="172" y="6326"/>
                  </a:lnTo>
                  <a:lnTo>
                    <a:pt x="98" y="6717"/>
                  </a:lnTo>
                  <a:lnTo>
                    <a:pt x="49" y="7108"/>
                  </a:lnTo>
                  <a:lnTo>
                    <a:pt x="25" y="7523"/>
                  </a:lnTo>
                  <a:lnTo>
                    <a:pt x="1" y="7938"/>
                  </a:lnTo>
                  <a:lnTo>
                    <a:pt x="25" y="8329"/>
                  </a:lnTo>
                  <a:lnTo>
                    <a:pt x="49" y="8744"/>
                  </a:lnTo>
                  <a:lnTo>
                    <a:pt x="98" y="9135"/>
                  </a:lnTo>
                  <a:lnTo>
                    <a:pt x="172" y="9526"/>
                  </a:lnTo>
                  <a:lnTo>
                    <a:pt x="245" y="9917"/>
                  </a:lnTo>
                  <a:lnTo>
                    <a:pt x="367" y="10283"/>
                  </a:lnTo>
                  <a:lnTo>
                    <a:pt x="489" y="10649"/>
                  </a:lnTo>
                  <a:lnTo>
                    <a:pt x="636" y="11016"/>
                  </a:lnTo>
                  <a:lnTo>
                    <a:pt x="782" y="11358"/>
                  </a:lnTo>
                  <a:lnTo>
                    <a:pt x="953" y="11700"/>
                  </a:lnTo>
                  <a:lnTo>
                    <a:pt x="1149" y="12041"/>
                  </a:lnTo>
                  <a:lnTo>
                    <a:pt x="1368" y="12359"/>
                  </a:lnTo>
                  <a:lnTo>
                    <a:pt x="1588" y="12676"/>
                  </a:lnTo>
                  <a:lnTo>
                    <a:pt x="1808" y="12970"/>
                  </a:lnTo>
                  <a:lnTo>
                    <a:pt x="2077" y="13263"/>
                  </a:lnTo>
                  <a:lnTo>
                    <a:pt x="2321" y="13531"/>
                  </a:lnTo>
                  <a:lnTo>
                    <a:pt x="2614" y="13800"/>
                  </a:lnTo>
                  <a:lnTo>
                    <a:pt x="2883" y="14044"/>
                  </a:lnTo>
                  <a:lnTo>
                    <a:pt x="3200" y="14288"/>
                  </a:lnTo>
                  <a:lnTo>
                    <a:pt x="3493" y="14508"/>
                  </a:lnTo>
                  <a:lnTo>
                    <a:pt x="3835" y="14704"/>
                  </a:lnTo>
                  <a:lnTo>
                    <a:pt x="4153" y="14899"/>
                  </a:lnTo>
                  <a:lnTo>
                    <a:pt x="4494" y="15070"/>
                  </a:lnTo>
                  <a:lnTo>
                    <a:pt x="4861" y="15241"/>
                  </a:lnTo>
                  <a:lnTo>
                    <a:pt x="5203" y="15387"/>
                  </a:lnTo>
                  <a:lnTo>
                    <a:pt x="5569" y="15510"/>
                  </a:lnTo>
                  <a:lnTo>
                    <a:pt x="5960" y="15607"/>
                  </a:lnTo>
                  <a:lnTo>
                    <a:pt x="6351" y="15705"/>
                  </a:lnTo>
                  <a:lnTo>
                    <a:pt x="6741" y="15778"/>
                  </a:lnTo>
                  <a:lnTo>
                    <a:pt x="7132" y="15827"/>
                  </a:lnTo>
                  <a:lnTo>
                    <a:pt x="7523" y="15851"/>
                  </a:lnTo>
                  <a:lnTo>
                    <a:pt x="8353" y="15851"/>
                  </a:lnTo>
                  <a:lnTo>
                    <a:pt x="8744" y="15827"/>
                  </a:lnTo>
                  <a:lnTo>
                    <a:pt x="9135" y="15778"/>
                  </a:lnTo>
                  <a:lnTo>
                    <a:pt x="9526" y="15705"/>
                  </a:lnTo>
                  <a:lnTo>
                    <a:pt x="9916" y="15607"/>
                  </a:lnTo>
                  <a:lnTo>
                    <a:pt x="10307" y="15510"/>
                  </a:lnTo>
                  <a:lnTo>
                    <a:pt x="10673" y="15387"/>
                  </a:lnTo>
                  <a:lnTo>
                    <a:pt x="11015" y="15241"/>
                  </a:lnTo>
                  <a:lnTo>
                    <a:pt x="11382" y="15070"/>
                  </a:lnTo>
                  <a:lnTo>
                    <a:pt x="11724" y="14899"/>
                  </a:lnTo>
                  <a:lnTo>
                    <a:pt x="12041" y="14704"/>
                  </a:lnTo>
                  <a:lnTo>
                    <a:pt x="12383" y="14508"/>
                  </a:lnTo>
                  <a:lnTo>
                    <a:pt x="12676" y="14288"/>
                  </a:lnTo>
                  <a:lnTo>
                    <a:pt x="12994" y="14044"/>
                  </a:lnTo>
                  <a:lnTo>
                    <a:pt x="13262" y="13800"/>
                  </a:lnTo>
                  <a:lnTo>
                    <a:pt x="13555" y="13531"/>
                  </a:lnTo>
                  <a:lnTo>
                    <a:pt x="13800" y="13263"/>
                  </a:lnTo>
                  <a:lnTo>
                    <a:pt x="14068" y="12970"/>
                  </a:lnTo>
                  <a:lnTo>
                    <a:pt x="14288" y="12676"/>
                  </a:lnTo>
                  <a:lnTo>
                    <a:pt x="14508" y="12359"/>
                  </a:lnTo>
                  <a:lnTo>
                    <a:pt x="14728" y="12041"/>
                  </a:lnTo>
                  <a:lnTo>
                    <a:pt x="14923" y="11700"/>
                  </a:lnTo>
                  <a:lnTo>
                    <a:pt x="15094" y="11358"/>
                  </a:lnTo>
                  <a:lnTo>
                    <a:pt x="15241" y="11016"/>
                  </a:lnTo>
                  <a:lnTo>
                    <a:pt x="15387" y="10649"/>
                  </a:lnTo>
                  <a:lnTo>
                    <a:pt x="15509" y="10283"/>
                  </a:lnTo>
                  <a:lnTo>
                    <a:pt x="15631" y="9917"/>
                  </a:lnTo>
                  <a:lnTo>
                    <a:pt x="15705" y="9526"/>
                  </a:lnTo>
                  <a:lnTo>
                    <a:pt x="15778" y="9135"/>
                  </a:lnTo>
                  <a:lnTo>
                    <a:pt x="15827" y="8744"/>
                  </a:lnTo>
                  <a:lnTo>
                    <a:pt x="15851" y="8329"/>
                  </a:lnTo>
                  <a:lnTo>
                    <a:pt x="15876" y="7938"/>
                  </a:lnTo>
                  <a:lnTo>
                    <a:pt x="15851" y="7523"/>
                  </a:lnTo>
                  <a:lnTo>
                    <a:pt x="15827" y="7108"/>
                  </a:lnTo>
                  <a:lnTo>
                    <a:pt x="15778" y="6717"/>
                  </a:lnTo>
                  <a:lnTo>
                    <a:pt x="15705" y="6326"/>
                  </a:lnTo>
                  <a:lnTo>
                    <a:pt x="15631" y="5936"/>
                  </a:lnTo>
                  <a:lnTo>
                    <a:pt x="15509" y="5569"/>
                  </a:lnTo>
                  <a:lnTo>
                    <a:pt x="15387" y="5203"/>
                  </a:lnTo>
                  <a:lnTo>
                    <a:pt x="15241" y="4837"/>
                  </a:lnTo>
                  <a:lnTo>
                    <a:pt x="15094" y="4495"/>
                  </a:lnTo>
                  <a:lnTo>
                    <a:pt x="14923" y="4153"/>
                  </a:lnTo>
                  <a:lnTo>
                    <a:pt x="14728" y="3811"/>
                  </a:lnTo>
                  <a:lnTo>
                    <a:pt x="14508" y="3493"/>
                  </a:lnTo>
                  <a:lnTo>
                    <a:pt x="14288" y="3176"/>
                  </a:lnTo>
                  <a:lnTo>
                    <a:pt x="14068" y="2883"/>
                  </a:lnTo>
                  <a:lnTo>
                    <a:pt x="13800" y="2590"/>
                  </a:lnTo>
                  <a:lnTo>
                    <a:pt x="13555" y="2321"/>
                  </a:lnTo>
                  <a:lnTo>
                    <a:pt x="13262" y="2052"/>
                  </a:lnTo>
                  <a:lnTo>
                    <a:pt x="12994" y="1808"/>
                  </a:lnTo>
                  <a:lnTo>
                    <a:pt x="12676" y="1564"/>
                  </a:lnTo>
                  <a:lnTo>
                    <a:pt x="12383" y="1344"/>
                  </a:lnTo>
                  <a:lnTo>
                    <a:pt x="12041" y="1149"/>
                  </a:lnTo>
                  <a:lnTo>
                    <a:pt x="11724" y="953"/>
                  </a:lnTo>
                  <a:lnTo>
                    <a:pt x="11382" y="782"/>
                  </a:lnTo>
                  <a:lnTo>
                    <a:pt x="11015" y="611"/>
                  </a:lnTo>
                  <a:lnTo>
                    <a:pt x="10673" y="465"/>
                  </a:lnTo>
                  <a:lnTo>
                    <a:pt x="10307" y="343"/>
                  </a:lnTo>
                  <a:lnTo>
                    <a:pt x="9916" y="245"/>
                  </a:lnTo>
                  <a:lnTo>
                    <a:pt x="9526" y="147"/>
                  </a:lnTo>
                  <a:lnTo>
                    <a:pt x="9135" y="74"/>
                  </a:lnTo>
                  <a:lnTo>
                    <a:pt x="8744" y="25"/>
                  </a:lnTo>
                  <a:lnTo>
                    <a:pt x="8353"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52" name="Shape 398"/>
            <p:cNvSpPr/>
            <p:nvPr/>
          </p:nvSpPr>
          <p:spPr>
            <a:xfrm>
              <a:off x="6697400" y="335200"/>
              <a:ext cx="323625" cy="323025"/>
            </a:xfrm>
            <a:custGeom>
              <a:avLst/>
              <a:gdLst/>
              <a:ahLst/>
              <a:cxnLst/>
              <a:rect l="0" t="0" r="0" b="0"/>
              <a:pathLst>
                <a:path w="12945" h="12921" extrusionOk="0">
                  <a:moveTo>
                    <a:pt x="6472" y="1319"/>
                  </a:moveTo>
                  <a:lnTo>
                    <a:pt x="6545" y="1344"/>
                  </a:lnTo>
                  <a:lnTo>
                    <a:pt x="6619" y="1368"/>
                  </a:lnTo>
                  <a:lnTo>
                    <a:pt x="6741" y="1441"/>
                  </a:lnTo>
                  <a:lnTo>
                    <a:pt x="6838" y="1563"/>
                  </a:lnTo>
                  <a:lnTo>
                    <a:pt x="6863" y="1637"/>
                  </a:lnTo>
                  <a:lnTo>
                    <a:pt x="6863" y="1710"/>
                  </a:lnTo>
                  <a:lnTo>
                    <a:pt x="6863" y="6301"/>
                  </a:lnTo>
                  <a:lnTo>
                    <a:pt x="9061" y="8475"/>
                  </a:lnTo>
                  <a:lnTo>
                    <a:pt x="9110" y="8548"/>
                  </a:lnTo>
                  <a:lnTo>
                    <a:pt x="9134" y="8622"/>
                  </a:lnTo>
                  <a:lnTo>
                    <a:pt x="9159" y="8768"/>
                  </a:lnTo>
                  <a:lnTo>
                    <a:pt x="9134" y="8915"/>
                  </a:lnTo>
                  <a:lnTo>
                    <a:pt x="9110" y="8988"/>
                  </a:lnTo>
                  <a:lnTo>
                    <a:pt x="9061" y="9037"/>
                  </a:lnTo>
                  <a:lnTo>
                    <a:pt x="8988" y="9086"/>
                  </a:lnTo>
                  <a:lnTo>
                    <a:pt x="8914" y="9135"/>
                  </a:lnTo>
                  <a:lnTo>
                    <a:pt x="8768" y="9159"/>
                  </a:lnTo>
                  <a:lnTo>
                    <a:pt x="8621" y="9135"/>
                  </a:lnTo>
                  <a:lnTo>
                    <a:pt x="8548" y="9086"/>
                  </a:lnTo>
                  <a:lnTo>
                    <a:pt x="8499" y="9037"/>
                  </a:lnTo>
                  <a:lnTo>
                    <a:pt x="6203" y="6741"/>
                  </a:lnTo>
                  <a:lnTo>
                    <a:pt x="6130" y="6595"/>
                  </a:lnTo>
                  <a:lnTo>
                    <a:pt x="6081" y="6472"/>
                  </a:lnTo>
                  <a:lnTo>
                    <a:pt x="6081" y="1710"/>
                  </a:lnTo>
                  <a:lnTo>
                    <a:pt x="6081" y="1637"/>
                  </a:lnTo>
                  <a:lnTo>
                    <a:pt x="6106" y="1563"/>
                  </a:lnTo>
                  <a:lnTo>
                    <a:pt x="6203" y="1441"/>
                  </a:lnTo>
                  <a:lnTo>
                    <a:pt x="6326" y="1368"/>
                  </a:lnTo>
                  <a:lnTo>
                    <a:pt x="6399" y="1344"/>
                  </a:lnTo>
                  <a:lnTo>
                    <a:pt x="6472" y="1319"/>
                  </a:lnTo>
                  <a:close/>
                  <a:moveTo>
                    <a:pt x="6228" y="0"/>
                  </a:moveTo>
                  <a:lnTo>
                    <a:pt x="5862" y="25"/>
                  </a:lnTo>
                  <a:lnTo>
                    <a:pt x="5495" y="74"/>
                  </a:lnTo>
                  <a:lnTo>
                    <a:pt x="5129" y="122"/>
                  </a:lnTo>
                  <a:lnTo>
                    <a:pt x="4787" y="220"/>
                  </a:lnTo>
                  <a:lnTo>
                    <a:pt x="4445" y="318"/>
                  </a:lnTo>
                  <a:lnTo>
                    <a:pt x="4103" y="440"/>
                  </a:lnTo>
                  <a:lnTo>
                    <a:pt x="3761" y="586"/>
                  </a:lnTo>
                  <a:lnTo>
                    <a:pt x="3444" y="733"/>
                  </a:lnTo>
                  <a:lnTo>
                    <a:pt x="3639" y="1050"/>
                  </a:lnTo>
                  <a:lnTo>
                    <a:pt x="3663" y="1148"/>
                  </a:lnTo>
                  <a:lnTo>
                    <a:pt x="3663" y="1246"/>
                  </a:lnTo>
                  <a:lnTo>
                    <a:pt x="3615" y="1344"/>
                  </a:lnTo>
                  <a:lnTo>
                    <a:pt x="3541" y="1392"/>
                  </a:lnTo>
                  <a:lnTo>
                    <a:pt x="3493" y="1417"/>
                  </a:lnTo>
                  <a:lnTo>
                    <a:pt x="3370" y="1417"/>
                  </a:lnTo>
                  <a:lnTo>
                    <a:pt x="3297" y="1392"/>
                  </a:lnTo>
                  <a:lnTo>
                    <a:pt x="3248" y="1368"/>
                  </a:lnTo>
                  <a:lnTo>
                    <a:pt x="3224" y="1295"/>
                  </a:lnTo>
                  <a:lnTo>
                    <a:pt x="3028" y="977"/>
                  </a:lnTo>
                  <a:lnTo>
                    <a:pt x="2735" y="1197"/>
                  </a:lnTo>
                  <a:lnTo>
                    <a:pt x="2442" y="1417"/>
                  </a:lnTo>
                  <a:lnTo>
                    <a:pt x="2174" y="1637"/>
                  </a:lnTo>
                  <a:lnTo>
                    <a:pt x="1905" y="1881"/>
                  </a:lnTo>
                  <a:lnTo>
                    <a:pt x="1661" y="2150"/>
                  </a:lnTo>
                  <a:lnTo>
                    <a:pt x="1417" y="2418"/>
                  </a:lnTo>
                  <a:lnTo>
                    <a:pt x="1197" y="2711"/>
                  </a:lnTo>
                  <a:lnTo>
                    <a:pt x="1001" y="3029"/>
                  </a:lnTo>
                  <a:lnTo>
                    <a:pt x="1319" y="3200"/>
                  </a:lnTo>
                  <a:lnTo>
                    <a:pt x="1392" y="3273"/>
                  </a:lnTo>
                  <a:lnTo>
                    <a:pt x="1441" y="3346"/>
                  </a:lnTo>
                  <a:lnTo>
                    <a:pt x="1441" y="3444"/>
                  </a:lnTo>
                  <a:lnTo>
                    <a:pt x="1417" y="3542"/>
                  </a:lnTo>
                  <a:lnTo>
                    <a:pt x="1368" y="3590"/>
                  </a:lnTo>
                  <a:lnTo>
                    <a:pt x="1319" y="3639"/>
                  </a:lnTo>
                  <a:lnTo>
                    <a:pt x="1246" y="3664"/>
                  </a:lnTo>
                  <a:lnTo>
                    <a:pt x="1123" y="3664"/>
                  </a:lnTo>
                  <a:lnTo>
                    <a:pt x="1075" y="3639"/>
                  </a:lnTo>
                  <a:lnTo>
                    <a:pt x="757" y="3444"/>
                  </a:lnTo>
                  <a:lnTo>
                    <a:pt x="586" y="3761"/>
                  </a:lnTo>
                  <a:lnTo>
                    <a:pt x="464" y="4079"/>
                  </a:lnTo>
                  <a:lnTo>
                    <a:pt x="342" y="4421"/>
                  </a:lnTo>
                  <a:lnTo>
                    <a:pt x="220" y="4763"/>
                  </a:lnTo>
                  <a:lnTo>
                    <a:pt x="147" y="5129"/>
                  </a:lnTo>
                  <a:lnTo>
                    <a:pt x="73" y="5471"/>
                  </a:lnTo>
                  <a:lnTo>
                    <a:pt x="24" y="5837"/>
                  </a:lnTo>
                  <a:lnTo>
                    <a:pt x="0" y="6228"/>
                  </a:lnTo>
                  <a:lnTo>
                    <a:pt x="659" y="6228"/>
                  </a:lnTo>
                  <a:lnTo>
                    <a:pt x="757" y="6277"/>
                  </a:lnTo>
                  <a:lnTo>
                    <a:pt x="806" y="6375"/>
                  </a:lnTo>
                  <a:lnTo>
                    <a:pt x="806" y="6472"/>
                  </a:lnTo>
                  <a:lnTo>
                    <a:pt x="806" y="6546"/>
                  </a:lnTo>
                  <a:lnTo>
                    <a:pt x="757" y="6643"/>
                  </a:lnTo>
                  <a:lnTo>
                    <a:pt x="659" y="6692"/>
                  </a:lnTo>
                  <a:lnTo>
                    <a:pt x="562" y="6717"/>
                  </a:lnTo>
                  <a:lnTo>
                    <a:pt x="0" y="6717"/>
                  </a:lnTo>
                  <a:lnTo>
                    <a:pt x="24" y="7083"/>
                  </a:lnTo>
                  <a:lnTo>
                    <a:pt x="73" y="7449"/>
                  </a:lnTo>
                  <a:lnTo>
                    <a:pt x="147" y="7791"/>
                  </a:lnTo>
                  <a:lnTo>
                    <a:pt x="220" y="8158"/>
                  </a:lnTo>
                  <a:lnTo>
                    <a:pt x="342" y="8500"/>
                  </a:lnTo>
                  <a:lnTo>
                    <a:pt x="464" y="8841"/>
                  </a:lnTo>
                  <a:lnTo>
                    <a:pt x="586" y="9159"/>
                  </a:lnTo>
                  <a:lnTo>
                    <a:pt x="757" y="9476"/>
                  </a:lnTo>
                  <a:lnTo>
                    <a:pt x="1075" y="9305"/>
                  </a:lnTo>
                  <a:lnTo>
                    <a:pt x="1172" y="9257"/>
                  </a:lnTo>
                  <a:lnTo>
                    <a:pt x="1270" y="9281"/>
                  </a:lnTo>
                  <a:lnTo>
                    <a:pt x="1343" y="9305"/>
                  </a:lnTo>
                  <a:lnTo>
                    <a:pt x="1417" y="9379"/>
                  </a:lnTo>
                  <a:lnTo>
                    <a:pt x="1441" y="9476"/>
                  </a:lnTo>
                  <a:lnTo>
                    <a:pt x="1441" y="9574"/>
                  </a:lnTo>
                  <a:lnTo>
                    <a:pt x="1392" y="9647"/>
                  </a:lnTo>
                  <a:lnTo>
                    <a:pt x="1319" y="9721"/>
                  </a:lnTo>
                  <a:lnTo>
                    <a:pt x="1001" y="9892"/>
                  </a:lnTo>
                  <a:lnTo>
                    <a:pt x="1197" y="10209"/>
                  </a:lnTo>
                  <a:lnTo>
                    <a:pt x="1417" y="10502"/>
                  </a:lnTo>
                  <a:lnTo>
                    <a:pt x="1661" y="10771"/>
                  </a:lnTo>
                  <a:lnTo>
                    <a:pt x="1905" y="11040"/>
                  </a:lnTo>
                  <a:lnTo>
                    <a:pt x="2174" y="11284"/>
                  </a:lnTo>
                  <a:lnTo>
                    <a:pt x="2442" y="11504"/>
                  </a:lnTo>
                  <a:lnTo>
                    <a:pt x="2735" y="11723"/>
                  </a:lnTo>
                  <a:lnTo>
                    <a:pt x="3028" y="11943"/>
                  </a:lnTo>
                  <a:lnTo>
                    <a:pt x="3224" y="11626"/>
                  </a:lnTo>
                  <a:lnTo>
                    <a:pt x="3273" y="11552"/>
                  </a:lnTo>
                  <a:lnTo>
                    <a:pt x="3370" y="11504"/>
                  </a:lnTo>
                  <a:lnTo>
                    <a:pt x="3468" y="11504"/>
                  </a:lnTo>
                  <a:lnTo>
                    <a:pt x="3541" y="11528"/>
                  </a:lnTo>
                  <a:lnTo>
                    <a:pt x="3615" y="11601"/>
                  </a:lnTo>
                  <a:lnTo>
                    <a:pt x="3663" y="11675"/>
                  </a:lnTo>
                  <a:lnTo>
                    <a:pt x="3663" y="11772"/>
                  </a:lnTo>
                  <a:lnTo>
                    <a:pt x="3639" y="11870"/>
                  </a:lnTo>
                  <a:lnTo>
                    <a:pt x="3444" y="12187"/>
                  </a:lnTo>
                  <a:lnTo>
                    <a:pt x="3761" y="12334"/>
                  </a:lnTo>
                  <a:lnTo>
                    <a:pt x="4103" y="12480"/>
                  </a:lnTo>
                  <a:lnTo>
                    <a:pt x="4445" y="12603"/>
                  </a:lnTo>
                  <a:lnTo>
                    <a:pt x="4787" y="12700"/>
                  </a:lnTo>
                  <a:lnTo>
                    <a:pt x="5129" y="12798"/>
                  </a:lnTo>
                  <a:lnTo>
                    <a:pt x="5495" y="12847"/>
                  </a:lnTo>
                  <a:lnTo>
                    <a:pt x="5862" y="12896"/>
                  </a:lnTo>
                  <a:lnTo>
                    <a:pt x="6228" y="12920"/>
                  </a:lnTo>
                  <a:lnTo>
                    <a:pt x="6228" y="12358"/>
                  </a:lnTo>
                  <a:lnTo>
                    <a:pt x="6252" y="12261"/>
                  </a:lnTo>
                  <a:lnTo>
                    <a:pt x="6301" y="12187"/>
                  </a:lnTo>
                  <a:lnTo>
                    <a:pt x="6374" y="12139"/>
                  </a:lnTo>
                  <a:lnTo>
                    <a:pt x="6472" y="12114"/>
                  </a:lnTo>
                  <a:lnTo>
                    <a:pt x="6570" y="12139"/>
                  </a:lnTo>
                  <a:lnTo>
                    <a:pt x="6643" y="12187"/>
                  </a:lnTo>
                  <a:lnTo>
                    <a:pt x="6692" y="12261"/>
                  </a:lnTo>
                  <a:lnTo>
                    <a:pt x="6716" y="12358"/>
                  </a:lnTo>
                  <a:lnTo>
                    <a:pt x="6716" y="12920"/>
                  </a:lnTo>
                  <a:lnTo>
                    <a:pt x="7083" y="12896"/>
                  </a:lnTo>
                  <a:lnTo>
                    <a:pt x="7449" y="12847"/>
                  </a:lnTo>
                  <a:lnTo>
                    <a:pt x="7815" y="12798"/>
                  </a:lnTo>
                  <a:lnTo>
                    <a:pt x="8157" y="12700"/>
                  </a:lnTo>
                  <a:lnTo>
                    <a:pt x="8499" y="12603"/>
                  </a:lnTo>
                  <a:lnTo>
                    <a:pt x="8841" y="12480"/>
                  </a:lnTo>
                  <a:lnTo>
                    <a:pt x="9183" y="12334"/>
                  </a:lnTo>
                  <a:lnTo>
                    <a:pt x="9501" y="12187"/>
                  </a:lnTo>
                  <a:lnTo>
                    <a:pt x="9305" y="11870"/>
                  </a:lnTo>
                  <a:lnTo>
                    <a:pt x="9281" y="11772"/>
                  </a:lnTo>
                  <a:lnTo>
                    <a:pt x="9281" y="11675"/>
                  </a:lnTo>
                  <a:lnTo>
                    <a:pt x="9330" y="11601"/>
                  </a:lnTo>
                  <a:lnTo>
                    <a:pt x="9403" y="11528"/>
                  </a:lnTo>
                  <a:lnTo>
                    <a:pt x="9476" y="11504"/>
                  </a:lnTo>
                  <a:lnTo>
                    <a:pt x="9574" y="11504"/>
                  </a:lnTo>
                  <a:lnTo>
                    <a:pt x="9672" y="11552"/>
                  </a:lnTo>
                  <a:lnTo>
                    <a:pt x="9720" y="11626"/>
                  </a:lnTo>
                  <a:lnTo>
                    <a:pt x="9916" y="11943"/>
                  </a:lnTo>
                  <a:lnTo>
                    <a:pt x="10209" y="11723"/>
                  </a:lnTo>
                  <a:lnTo>
                    <a:pt x="10502" y="11504"/>
                  </a:lnTo>
                  <a:lnTo>
                    <a:pt x="10771" y="11284"/>
                  </a:lnTo>
                  <a:lnTo>
                    <a:pt x="11039" y="11040"/>
                  </a:lnTo>
                  <a:lnTo>
                    <a:pt x="11283" y="10771"/>
                  </a:lnTo>
                  <a:lnTo>
                    <a:pt x="11528" y="10502"/>
                  </a:lnTo>
                  <a:lnTo>
                    <a:pt x="11747" y="10209"/>
                  </a:lnTo>
                  <a:lnTo>
                    <a:pt x="11943" y="9892"/>
                  </a:lnTo>
                  <a:lnTo>
                    <a:pt x="11625" y="9721"/>
                  </a:lnTo>
                  <a:lnTo>
                    <a:pt x="11552" y="9647"/>
                  </a:lnTo>
                  <a:lnTo>
                    <a:pt x="11503" y="9574"/>
                  </a:lnTo>
                  <a:lnTo>
                    <a:pt x="11503" y="9476"/>
                  </a:lnTo>
                  <a:lnTo>
                    <a:pt x="11528" y="9379"/>
                  </a:lnTo>
                  <a:lnTo>
                    <a:pt x="11601" y="9305"/>
                  </a:lnTo>
                  <a:lnTo>
                    <a:pt x="11674" y="9281"/>
                  </a:lnTo>
                  <a:lnTo>
                    <a:pt x="11772" y="9257"/>
                  </a:lnTo>
                  <a:lnTo>
                    <a:pt x="11870" y="9305"/>
                  </a:lnTo>
                  <a:lnTo>
                    <a:pt x="12187" y="9476"/>
                  </a:lnTo>
                  <a:lnTo>
                    <a:pt x="12358" y="9159"/>
                  </a:lnTo>
                  <a:lnTo>
                    <a:pt x="12480" y="8841"/>
                  </a:lnTo>
                  <a:lnTo>
                    <a:pt x="12602" y="8500"/>
                  </a:lnTo>
                  <a:lnTo>
                    <a:pt x="12724" y="8158"/>
                  </a:lnTo>
                  <a:lnTo>
                    <a:pt x="12798" y="7791"/>
                  </a:lnTo>
                  <a:lnTo>
                    <a:pt x="12871" y="7449"/>
                  </a:lnTo>
                  <a:lnTo>
                    <a:pt x="12920" y="7083"/>
                  </a:lnTo>
                  <a:lnTo>
                    <a:pt x="12944" y="6717"/>
                  </a:lnTo>
                  <a:lnTo>
                    <a:pt x="12382" y="6717"/>
                  </a:lnTo>
                  <a:lnTo>
                    <a:pt x="12285" y="6692"/>
                  </a:lnTo>
                  <a:lnTo>
                    <a:pt x="12187" y="6643"/>
                  </a:lnTo>
                  <a:lnTo>
                    <a:pt x="12138" y="6546"/>
                  </a:lnTo>
                  <a:lnTo>
                    <a:pt x="12138" y="6472"/>
                  </a:lnTo>
                  <a:lnTo>
                    <a:pt x="12138" y="6375"/>
                  </a:lnTo>
                  <a:lnTo>
                    <a:pt x="12187" y="6277"/>
                  </a:lnTo>
                  <a:lnTo>
                    <a:pt x="12285" y="6228"/>
                  </a:lnTo>
                  <a:lnTo>
                    <a:pt x="12944" y="6228"/>
                  </a:lnTo>
                  <a:lnTo>
                    <a:pt x="12920" y="5837"/>
                  </a:lnTo>
                  <a:lnTo>
                    <a:pt x="12871" y="5471"/>
                  </a:lnTo>
                  <a:lnTo>
                    <a:pt x="12798" y="5129"/>
                  </a:lnTo>
                  <a:lnTo>
                    <a:pt x="12724" y="4763"/>
                  </a:lnTo>
                  <a:lnTo>
                    <a:pt x="12602" y="4421"/>
                  </a:lnTo>
                  <a:lnTo>
                    <a:pt x="12480" y="4079"/>
                  </a:lnTo>
                  <a:lnTo>
                    <a:pt x="12358" y="3761"/>
                  </a:lnTo>
                  <a:lnTo>
                    <a:pt x="12187" y="3444"/>
                  </a:lnTo>
                  <a:lnTo>
                    <a:pt x="11870" y="3639"/>
                  </a:lnTo>
                  <a:lnTo>
                    <a:pt x="11821" y="3664"/>
                  </a:lnTo>
                  <a:lnTo>
                    <a:pt x="11699" y="3664"/>
                  </a:lnTo>
                  <a:lnTo>
                    <a:pt x="11625" y="3639"/>
                  </a:lnTo>
                  <a:lnTo>
                    <a:pt x="11577" y="3590"/>
                  </a:lnTo>
                  <a:lnTo>
                    <a:pt x="11528" y="3542"/>
                  </a:lnTo>
                  <a:lnTo>
                    <a:pt x="11503" y="3444"/>
                  </a:lnTo>
                  <a:lnTo>
                    <a:pt x="11503" y="3346"/>
                  </a:lnTo>
                  <a:lnTo>
                    <a:pt x="11552" y="3273"/>
                  </a:lnTo>
                  <a:lnTo>
                    <a:pt x="11625" y="3200"/>
                  </a:lnTo>
                  <a:lnTo>
                    <a:pt x="11943" y="3029"/>
                  </a:lnTo>
                  <a:lnTo>
                    <a:pt x="11747" y="2711"/>
                  </a:lnTo>
                  <a:lnTo>
                    <a:pt x="11528" y="2418"/>
                  </a:lnTo>
                  <a:lnTo>
                    <a:pt x="11283" y="2150"/>
                  </a:lnTo>
                  <a:lnTo>
                    <a:pt x="11039" y="1881"/>
                  </a:lnTo>
                  <a:lnTo>
                    <a:pt x="10771" y="1637"/>
                  </a:lnTo>
                  <a:lnTo>
                    <a:pt x="10502" y="1417"/>
                  </a:lnTo>
                  <a:lnTo>
                    <a:pt x="10209" y="1197"/>
                  </a:lnTo>
                  <a:lnTo>
                    <a:pt x="9916" y="977"/>
                  </a:lnTo>
                  <a:lnTo>
                    <a:pt x="9720" y="1295"/>
                  </a:lnTo>
                  <a:lnTo>
                    <a:pt x="9696" y="1368"/>
                  </a:lnTo>
                  <a:lnTo>
                    <a:pt x="9647" y="1392"/>
                  </a:lnTo>
                  <a:lnTo>
                    <a:pt x="9574" y="1417"/>
                  </a:lnTo>
                  <a:lnTo>
                    <a:pt x="9452" y="1417"/>
                  </a:lnTo>
                  <a:lnTo>
                    <a:pt x="9403" y="1392"/>
                  </a:lnTo>
                  <a:lnTo>
                    <a:pt x="9330" y="1344"/>
                  </a:lnTo>
                  <a:lnTo>
                    <a:pt x="9281" y="1246"/>
                  </a:lnTo>
                  <a:lnTo>
                    <a:pt x="9281" y="1148"/>
                  </a:lnTo>
                  <a:lnTo>
                    <a:pt x="9305" y="1050"/>
                  </a:lnTo>
                  <a:lnTo>
                    <a:pt x="9501" y="733"/>
                  </a:lnTo>
                  <a:lnTo>
                    <a:pt x="9183" y="586"/>
                  </a:lnTo>
                  <a:lnTo>
                    <a:pt x="8841" y="440"/>
                  </a:lnTo>
                  <a:lnTo>
                    <a:pt x="8499" y="318"/>
                  </a:lnTo>
                  <a:lnTo>
                    <a:pt x="8157" y="220"/>
                  </a:lnTo>
                  <a:lnTo>
                    <a:pt x="7815" y="122"/>
                  </a:lnTo>
                  <a:lnTo>
                    <a:pt x="7449" y="74"/>
                  </a:lnTo>
                  <a:lnTo>
                    <a:pt x="7083" y="25"/>
                  </a:lnTo>
                  <a:lnTo>
                    <a:pt x="6716" y="0"/>
                  </a:lnTo>
                  <a:lnTo>
                    <a:pt x="6716" y="562"/>
                  </a:lnTo>
                  <a:lnTo>
                    <a:pt x="6692" y="660"/>
                  </a:lnTo>
                  <a:lnTo>
                    <a:pt x="6643" y="733"/>
                  </a:lnTo>
                  <a:lnTo>
                    <a:pt x="6570" y="782"/>
                  </a:lnTo>
                  <a:lnTo>
                    <a:pt x="6472" y="806"/>
                  </a:lnTo>
                  <a:lnTo>
                    <a:pt x="6374" y="782"/>
                  </a:lnTo>
                  <a:lnTo>
                    <a:pt x="6301" y="733"/>
                  </a:lnTo>
                  <a:lnTo>
                    <a:pt x="6252" y="660"/>
                  </a:lnTo>
                  <a:lnTo>
                    <a:pt x="6228" y="562"/>
                  </a:lnTo>
                  <a:lnTo>
                    <a:pt x="6228"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53" name="Shape 399"/>
          <p:cNvGrpSpPr/>
          <p:nvPr/>
        </p:nvGrpSpPr>
        <p:grpSpPr>
          <a:xfrm>
            <a:off x="4572584" y="1139346"/>
            <a:ext cx="442856" cy="535999"/>
            <a:chOff x="584925" y="922575"/>
            <a:chExt cx="415200" cy="502525"/>
          </a:xfrm>
          <a:solidFill>
            <a:schemeClr val="bg1"/>
          </a:solidFill>
        </p:grpSpPr>
        <p:sp>
          <p:nvSpPr>
            <p:cNvPr id="54" name="Shape 400"/>
            <p:cNvSpPr/>
            <p:nvPr/>
          </p:nvSpPr>
          <p:spPr>
            <a:xfrm>
              <a:off x="584925" y="961025"/>
              <a:ext cx="378575" cy="464075"/>
            </a:xfrm>
            <a:custGeom>
              <a:avLst/>
              <a:gdLst/>
              <a:ahLst/>
              <a:cxnLst/>
              <a:rect l="0" t="0" r="0" b="0"/>
              <a:pathLst>
                <a:path w="15143" h="18563" extrusionOk="0">
                  <a:moveTo>
                    <a:pt x="782" y="1"/>
                  </a:moveTo>
                  <a:lnTo>
                    <a:pt x="635" y="25"/>
                  </a:lnTo>
                  <a:lnTo>
                    <a:pt x="489" y="50"/>
                  </a:lnTo>
                  <a:lnTo>
                    <a:pt x="342" y="123"/>
                  </a:lnTo>
                  <a:lnTo>
                    <a:pt x="220" y="196"/>
                  </a:lnTo>
                  <a:lnTo>
                    <a:pt x="122" y="294"/>
                  </a:lnTo>
                  <a:lnTo>
                    <a:pt x="73" y="416"/>
                  </a:lnTo>
                  <a:lnTo>
                    <a:pt x="24" y="563"/>
                  </a:lnTo>
                  <a:lnTo>
                    <a:pt x="0" y="709"/>
                  </a:lnTo>
                  <a:lnTo>
                    <a:pt x="0" y="17708"/>
                  </a:lnTo>
                  <a:lnTo>
                    <a:pt x="24" y="17879"/>
                  </a:lnTo>
                  <a:lnTo>
                    <a:pt x="73" y="18025"/>
                  </a:lnTo>
                  <a:lnTo>
                    <a:pt x="122" y="18172"/>
                  </a:lnTo>
                  <a:lnTo>
                    <a:pt x="220" y="18294"/>
                  </a:lnTo>
                  <a:lnTo>
                    <a:pt x="342" y="18416"/>
                  </a:lnTo>
                  <a:lnTo>
                    <a:pt x="489" y="18489"/>
                  </a:lnTo>
                  <a:lnTo>
                    <a:pt x="635" y="18538"/>
                  </a:lnTo>
                  <a:lnTo>
                    <a:pt x="782" y="18562"/>
                  </a:lnTo>
                  <a:lnTo>
                    <a:pt x="14361" y="18562"/>
                  </a:lnTo>
                  <a:lnTo>
                    <a:pt x="14507" y="18538"/>
                  </a:lnTo>
                  <a:lnTo>
                    <a:pt x="14654" y="18489"/>
                  </a:lnTo>
                  <a:lnTo>
                    <a:pt x="14800" y="18416"/>
                  </a:lnTo>
                  <a:lnTo>
                    <a:pt x="14923" y="18294"/>
                  </a:lnTo>
                  <a:lnTo>
                    <a:pt x="15020" y="18172"/>
                  </a:lnTo>
                  <a:lnTo>
                    <a:pt x="15069" y="18025"/>
                  </a:lnTo>
                  <a:lnTo>
                    <a:pt x="15118" y="17879"/>
                  </a:lnTo>
                  <a:lnTo>
                    <a:pt x="15142" y="17708"/>
                  </a:lnTo>
                  <a:lnTo>
                    <a:pt x="15142" y="17586"/>
                  </a:lnTo>
                  <a:lnTo>
                    <a:pt x="1759" y="17586"/>
                  </a:lnTo>
                  <a:lnTo>
                    <a:pt x="1612" y="17561"/>
                  </a:lnTo>
                  <a:lnTo>
                    <a:pt x="1465" y="17512"/>
                  </a:lnTo>
                  <a:lnTo>
                    <a:pt x="1319" y="17439"/>
                  </a:lnTo>
                  <a:lnTo>
                    <a:pt x="1197" y="17317"/>
                  </a:lnTo>
                  <a:lnTo>
                    <a:pt x="1099" y="17195"/>
                  </a:lnTo>
                  <a:lnTo>
                    <a:pt x="1050" y="17048"/>
                  </a:lnTo>
                  <a:lnTo>
                    <a:pt x="1001" y="16902"/>
                  </a:lnTo>
                  <a:lnTo>
                    <a:pt x="977" y="16731"/>
                  </a:lnTo>
                  <a:lnTo>
                    <a:pt x="977"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55" name="Shape 401"/>
            <p:cNvSpPr/>
            <p:nvPr/>
          </p:nvSpPr>
          <p:spPr>
            <a:xfrm>
              <a:off x="621550" y="922575"/>
              <a:ext cx="378575" cy="464050"/>
            </a:xfrm>
            <a:custGeom>
              <a:avLst/>
              <a:gdLst/>
              <a:ahLst/>
              <a:cxnLst/>
              <a:rect l="0" t="0" r="0" b="0"/>
              <a:pathLst>
                <a:path w="15143" h="18562" extrusionOk="0">
                  <a:moveTo>
                    <a:pt x="13140" y="6472"/>
                  </a:moveTo>
                  <a:lnTo>
                    <a:pt x="13238" y="6497"/>
                  </a:lnTo>
                  <a:lnTo>
                    <a:pt x="13311" y="6546"/>
                  </a:lnTo>
                  <a:lnTo>
                    <a:pt x="13360" y="6619"/>
                  </a:lnTo>
                  <a:lnTo>
                    <a:pt x="13384" y="6717"/>
                  </a:lnTo>
                  <a:lnTo>
                    <a:pt x="13360" y="6814"/>
                  </a:lnTo>
                  <a:lnTo>
                    <a:pt x="13311" y="6888"/>
                  </a:lnTo>
                  <a:lnTo>
                    <a:pt x="13238" y="6936"/>
                  </a:lnTo>
                  <a:lnTo>
                    <a:pt x="13140" y="6961"/>
                  </a:lnTo>
                  <a:lnTo>
                    <a:pt x="2003" y="6961"/>
                  </a:lnTo>
                  <a:lnTo>
                    <a:pt x="1905" y="6936"/>
                  </a:lnTo>
                  <a:lnTo>
                    <a:pt x="1832" y="6888"/>
                  </a:lnTo>
                  <a:lnTo>
                    <a:pt x="1783" y="6814"/>
                  </a:lnTo>
                  <a:lnTo>
                    <a:pt x="1759" y="6717"/>
                  </a:lnTo>
                  <a:lnTo>
                    <a:pt x="1783" y="6619"/>
                  </a:lnTo>
                  <a:lnTo>
                    <a:pt x="1832" y="6546"/>
                  </a:lnTo>
                  <a:lnTo>
                    <a:pt x="1905" y="6497"/>
                  </a:lnTo>
                  <a:lnTo>
                    <a:pt x="2003" y="6472"/>
                  </a:lnTo>
                  <a:close/>
                  <a:moveTo>
                    <a:pt x="13238" y="8793"/>
                  </a:moveTo>
                  <a:lnTo>
                    <a:pt x="13311" y="8866"/>
                  </a:lnTo>
                  <a:lnTo>
                    <a:pt x="13360" y="8939"/>
                  </a:lnTo>
                  <a:lnTo>
                    <a:pt x="13384" y="9037"/>
                  </a:lnTo>
                  <a:lnTo>
                    <a:pt x="13360" y="9135"/>
                  </a:lnTo>
                  <a:lnTo>
                    <a:pt x="13311" y="9208"/>
                  </a:lnTo>
                  <a:lnTo>
                    <a:pt x="13238" y="9257"/>
                  </a:lnTo>
                  <a:lnTo>
                    <a:pt x="13140" y="9281"/>
                  </a:lnTo>
                  <a:lnTo>
                    <a:pt x="2003" y="9281"/>
                  </a:lnTo>
                  <a:lnTo>
                    <a:pt x="1905" y="9257"/>
                  </a:lnTo>
                  <a:lnTo>
                    <a:pt x="1832" y="9208"/>
                  </a:lnTo>
                  <a:lnTo>
                    <a:pt x="1783" y="9135"/>
                  </a:lnTo>
                  <a:lnTo>
                    <a:pt x="1759" y="9037"/>
                  </a:lnTo>
                  <a:lnTo>
                    <a:pt x="1783" y="8939"/>
                  </a:lnTo>
                  <a:lnTo>
                    <a:pt x="1832" y="8866"/>
                  </a:lnTo>
                  <a:lnTo>
                    <a:pt x="1905" y="8793"/>
                  </a:lnTo>
                  <a:close/>
                  <a:moveTo>
                    <a:pt x="13140" y="11088"/>
                  </a:moveTo>
                  <a:lnTo>
                    <a:pt x="13238" y="11113"/>
                  </a:lnTo>
                  <a:lnTo>
                    <a:pt x="13311" y="11162"/>
                  </a:lnTo>
                  <a:lnTo>
                    <a:pt x="13360" y="11235"/>
                  </a:lnTo>
                  <a:lnTo>
                    <a:pt x="13384" y="11333"/>
                  </a:lnTo>
                  <a:lnTo>
                    <a:pt x="13360" y="11430"/>
                  </a:lnTo>
                  <a:lnTo>
                    <a:pt x="13311" y="11504"/>
                  </a:lnTo>
                  <a:lnTo>
                    <a:pt x="13238" y="11552"/>
                  </a:lnTo>
                  <a:lnTo>
                    <a:pt x="13140" y="11577"/>
                  </a:lnTo>
                  <a:lnTo>
                    <a:pt x="2003" y="11577"/>
                  </a:lnTo>
                  <a:lnTo>
                    <a:pt x="1905" y="11552"/>
                  </a:lnTo>
                  <a:lnTo>
                    <a:pt x="1832" y="11504"/>
                  </a:lnTo>
                  <a:lnTo>
                    <a:pt x="1783" y="11430"/>
                  </a:lnTo>
                  <a:lnTo>
                    <a:pt x="1759" y="11333"/>
                  </a:lnTo>
                  <a:lnTo>
                    <a:pt x="1783" y="11235"/>
                  </a:lnTo>
                  <a:lnTo>
                    <a:pt x="1832" y="11162"/>
                  </a:lnTo>
                  <a:lnTo>
                    <a:pt x="1905" y="11113"/>
                  </a:lnTo>
                  <a:lnTo>
                    <a:pt x="2003" y="11088"/>
                  </a:lnTo>
                  <a:close/>
                  <a:moveTo>
                    <a:pt x="8255" y="13409"/>
                  </a:moveTo>
                  <a:lnTo>
                    <a:pt x="8353" y="13433"/>
                  </a:lnTo>
                  <a:lnTo>
                    <a:pt x="8426" y="13482"/>
                  </a:lnTo>
                  <a:lnTo>
                    <a:pt x="8475" y="13555"/>
                  </a:lnTo>
                  <a:lnTo>
                    <a:pt x="8500" y="13653"/>
                  </a:lnTo>
                  <a:lnTo>
                    <a:pt x="8475" y="13750"/>
                  </a:lnTo>
                  <a:lnTo>
                    <a:pt x="8426" y="13824"/>
                  </a:lnTo>
                  <a:lnTo>
                    <a:pt x="8353" y="13873"/>
                  </a:lnTo>
                  <a:lnTo>
                    <a:pt x="8255" y="13897"/>
                  </a:lnTo>
                  <a:lnTo>
                    <a:pt x="2003" y="13897"/>
                  </a:lnTo>
                  <a:lnTo>
                    <a:pt x="1905" y="13873"/>
                  </a:lnTo>
                  <a:lnTo>
                    <a:pt x="1832" y="13824"/>
                  </a:lnTo>
                  <a:lnTo>
                    <a:pt x="1783" y="13750"/>
                  </a:lnTo>
                  <a:lnTo>
                    <a:pt x="1759" y="13653"/>
                  </a:lnTo>
                  <a:lnTo>
                    <a:pt x="1783" y="13555"/>
                  </a:lnTo>
                  <a:lnTo>
                    <a:pt x="1832" y="13482"/>
                  </a:lnTo>
                  <a:lnTo>
                    <a:pt x="1905" y="13433"/>
                  </a:lnTo>
                  <a:lnTo>
                    <a:pt x="2003" y="13409"/>
                  </a:lnTo>
                  <a:close/>
                  <a:moveTo>
                    <a:pt x="635" y="0"/>
                  </a:moveTo>
                  <a:lnTo>
                    <a:pt x="489" y="49"/>
                  </a:lnTo>
                  <a:lnTo>
                    <a:pt x="342" y="122"/>
                  </a:lnTo>
                  <a:lnTo>
                    <a:pt x="220" y="220"/>
                  </a:lnTo>
                  <a:lnTo>
                    <a:pt x="123" y="342"/>
                  </a:lnTo>
                  <a:lnTo>
                    <a:pt x="74" y="464"/>
                  </a:lnTo>
                  <a:lnTo>
                    <a:pt x="25" y="611"/>
                  </a:lnTo>
                  <a:lnTo>
                    <a:pt x="0" y="782"/>
                  </a:lnTo>
                  <a:lnTo>
                    <a:pt x="0" y="17780"/>
                  </a:lnTo>
                  <a:lnTo>
                    <a:pt x="25" y="17927"/>
                  </a:lnTo>
                  <a:lnTo>
                    <a:pt x="74" y="18073"/>
                  </a:lnTo>
                  <a:lnTo>
                    <a:pt x="123" y="18195"/>
                  </a:lnTo>
                  <a:lnTo>
                    <a:pt x="220" y="18318"/>
                  </a:lnTo>
                  <a:lnTo>
                    <a:pt x="342" y="18415"/>
                  </a:lnTo>
                  <a:lnTo>
                    <a:pt x="489" y="18489"/>
                  </a:lnTo>
                  <a:lnTo>
                    <a:pt x="635" y="18537"/>
                  </a:lnTo>
                  <a:lnTo>
                    <a:pt x="782" y="18562"/>
                  </a:lnTo>
                  <a:lnTo>
                    <a:pt x="14361" y="18562"/>
                  </a:lnTo>
                  <a:lnTo>
                    <a:pt x="14508" y="18537"/>
                  </a:lnTo>
                  <a:lnTo>
                    <a:pt x="14654" y="18489"/>
                  </a:lnTo>
                  <a:lnTo>
                    <a:pt x="14801" y="18415"/>
                  </a:lnTo>
                  <a:lnTo>
                    <a:pt x="14923" y="18318"/>
                  </a:lnTo>
                  <a:lnTo>
                    <a:pt x="15021" y="18195"/>
                  </a:lnTo>
                  <a:lnTo>
                    <a:pt x="15069" y="18073"/>
                  </a:lnTo>
                  <a:lnTo>
                    <a:pt x="15118" y="17927"/>
                  </a:lnTo>
                  <a:lnTo>
                    <a:pt x="15143" y="17780"/>
                  </a:lnTo>
                  <a:lnTo>
                    <a:pt x="15143" y="3859"/>
                  </a:lnTo>
                  <a:lnTo>
                    <a:pt x="12554" y="3859"/>
                  </a:lnTo>
                  <a:lnTo>
                    <a:pt x="12285" y="3835"/>
                  </a:lnTo>
                  <a:lnTo>
                    <a:pt x="12065" y="3761"/>
                  </a:lnTo>
                  <a:lnTo>
                    <a:pt x="11846" y="3639"/>
                  </a:lnTo>
                  <a:lnTo>
                    <a:pt x="11650" y="3468"/>
                  </a:lnTo>
                  <a:lnTo>
                    <a:pt x="11504" y="3297"/>
                  </a:lnTo>
                  <a:lnTo>
                    <a:pt x="11382" y="3078"/>
                  </a:lnTo>
                  <a:lnTo>
                    <a:pt x="11308" y="2833"/>
                  </a:lnTo>
                  <a:lnTo>
                    <a:pt x="11284" y="2589"/>
                  </a:lnTo>
                  <a:lnTo>
                    <a:pt x="11284"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56" name="Shape 402"/>
            <p:cNvSpPr/>
            <p:nvPr/>
          </p:nvSpPr>
          <p:spPr>
            <a:xfrm>
              <a:off x="915850" y="922575"/>
              <a:ext cx="84275" cy="84275"/>
            </a:xfrm>
            <a:custGeom>
              <a:avLst/>
              <a:gdLst/>
              <a:ahLst/>
              <a:cxnLst/>
              <a:rect l="0" t="0" r="0" b="0"/>
              <a:pathLst>
                <a:path w="3371" h="3371" extrusionOk="0">
                  <a:moveTo>
                    <a:pt x="0" y="0"/>
                  </a:moveTo>
                  <a:lnTo>
                    <a:pt x="0" y="2589"/>
                  </a:lnTo>
                  <a:lnTo>
                    <a:pt x="0" y="2736"/>
                  </a:lnTo>
                  <a:lnTo>
                    <a:pt x="49" y="2882"/>
                  </a:lnTo>
                  <a:lnTo>
                    <a:pt x="122" y="3029"/>
                  </a:lnTo>
                  <a:lnTo>
                    <a:pt x="220" y="3126"/>
                  </a:lnTo>
                  <a:lnTo>
                    <a:pt x="342" y="3224"/>
                  </a:lnTo>
                  <a:lnTo>
                    <a:pt x="464" y="3297"/>
                  </a:lnTo>
                  <a:lnTo>
                    <a:pt x="611" y="3346"/>
                  </a:lnTo>
                  <a:lnTo>
                    <a:pt x="782" y="3371"/>
                  </a:lnTo>
                  <a:lnTo>
                    <a:pt x="3371" y="3371"/>
                  </a:lnTo>
                  <a:lnTo>
                    <a:pt x="0"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57" name="Shape 403"/>
          <p:cNvGrpSpPr/>
          <p:nvPr/>
        </p:nvGrpSpPr>
        <p:grpSpPr>
          <a:xfrm>
            <a:off x="5278521" y="1126973"/>
            <a:ext cx="468936" cy="558797"/>
            <a:chOff x="1246775" y="910975"/>
            <a:chExt cx="439650" cy="523900"/>
          </a:xfrm>
          <a:solidFill>
            <a:schemeClr val="bg1"/>
          </a:solidFill>
        </p:grpSpPr>
        <p:sp>
          <p:nvSpPr>
            <p:cNvPr id="58" name="Shape 404"/>
            <p:cNvSpPr/>
            <p:nvPr/>
          </p:nvSpPr>
          <p:spPr>
            <a:xfrm>
              <a:off x="1246775" y="970800"/>
              <a:ext cx="378575" cy="464075"/>
            </a:xfrm>
            <a:custGeom>
              <a:avLst/>
              <a:gdLst/>
              <a:ahLst/>
              <a:cxnLst/>
              <a:rect l="0" t="0" r="0" b="0"/>
              <a:pathLst>
                <a:path w="15143" h="18563" extrusionOk="0">
                  <a:moveTo>
                    <a:pt x="782" y="1"/>
                  </a:moveTo>
                  <a:lnTo>
                    <a:pt x="636" y="25"/>
                  </a:lnTo>
                  <a:lnTo>
                    <a:pt x="489" y="50"/>
                  </a:lnTo>
                  <a:lnTo>
                    <a:pt x="343" y="123"/>
                  </a:lnTo>
                  <a:lnTo>
                    <a:pt x="220" y="221"/>
                  </a:lnTo>
                  <a:lnTo>
                    <a:pt x="123" y="318"/>
                  </a:lnTo>
                  <a:lnTo>
                    <a:pt x="74" y="465"/>
                  </a:lnTo>
                  <a:lnTo>
                    <a:pt x="25" y="587"/>
                  </a:lnTo>
                  <a:lnTo>
                    <a:pt x="1" y="758"/>
                  </a:lnTo>
                  <a:lnTo>
                    <a:pt x="1" y="17756"/>
                  </a:lnTo>
                  <a:lnTo>
                    <a:pt x="25" y="17903"/>
                  </a:lnTo>
                  <a:lnTo>
                    <a:pt x="74" y="18049"/>
                  </a:lnTo>
                  <a:lnTo>
                    <a:pt x="123" y="18196"/>
                  </a:lnTo>
                  <a:lnTo>
                    <a:pt x="220" y="18318"/>
                  </a:lnTo>
                  <a:lnTo>
                    <a:pt x="343" y="18416"/>
                  </a:lnTo>
                  <a:lnTo>
                    <a:pt x="489" y="18489"/>
                  </a:lnTo>
                  <a:lnTo>
                    <a:pt x="636" y="18538"/>
                  </a:lnTo>
                  <a:lnTo>
                    <a:pt x="782" y="18562"/>
                  </a:lnTo>
                  <a:lnTo>
                    <a:pt x="14361" y="18562"/>
                  </a:lnTo>
                  <a:lnTo>
                    <a:pt x="14508" y="18538"/>
                  </a:lnTo>
                  <a:lnTo>
                    <a:pt x="14654" y="18489"/>
                  </a:lnTo>
                  <a:lnTo>
                    <a:pt x="14801" y="18416"/>
                  </a:lnTo>
                  <a:lnTo>
                    <a:pt x="14923" y="18318"/>
                  </a:lnTo>
                  <a:lnTo>
                    <a:pt x="15021" y="18196"/>
                  </a:lnTo>
                  <a:lnTo>
                    <a:pt x="15070" y="18049"/>
                  </a:lnTo>
                  <a:lnTo>
                    <a:pt x="15118" y="17903"/>
                  </a:lnTo>
                  <a:lnTo>
                    <a:pt x="15143" y="17756"/>
                  </a:lnTo>
                  <a:lnTo>
                    <a:pt x="15143" y="16608"/>
                  </a:lnTo>
                  <a:lnTo>
                    <a:pt x="2736" y="16608"/>
                  </a:lnTo>
                  <a:lnTo>
                    <a:pt x="2589" y="16584"/>
                  </a:lnTo>
                  <a:lnTo>
                    <a:pt x="2443" y="16535"/>
                  </a:lnTo>
                  <a:lnTo>
                    <a:pt x="2296" y="16462"/>
                  </a:lnTo>
                  <a:lnTo>
                    <a:pt x="2174" y="16364"/>
                  </a:lnTo>
                  <a:lnTo>
                    <a:pt x="2077" y="16242"/>
                  </a:lnTo>
                  <a:lnTo>
                    <a:pt x="2028" y="16096"/>
                  </a:lnTo>
                  <a:lnTo>
                    <a:pt x="1979" y="15949"/>
                  </a:lnTo>
                  <a:lnTo>
                    <a:pt x="1954" y="15802"/>
                  </a:lnTo>
                  <a:lnTo>
                    <a:pt x="1954"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59" name="Shape 405"/>
            <p:cNvSpPr/>
            <p:nvPr/>
          </p:nvSpPr>
          <p:spPr>
            <a:xfrm>
              <a:off x="1307825" y="910975"/>
              <a:ext cx="378600" cy="464050"/>
            </a:xfrm>
            <a:custGeom>
              <a:avLst/>
              <a:gdLst/>
              <a:ahLst/>
              <a:cxnLst/>
              <a:rect l="0" t="0" r="0" b="0"/>
              <a:pathLst>
                <a:path w="15144" h="18562" extrusionOk="0">
                  <a:moveTo>
                    <a:pt x="782" y="0"/>
                  </a:moveTo>
                  <a:lnTo>
                    <a:pt x="636" y="25"/>
                  </a:lnTo>
                  <a:lnTo>
                    <a:pt x="489" y="74"/>
                  </a:lnTo>
                  <a:lnTo>
                    <a:pt x="343" y="147"/>
                  </a:lnTo>
                  <a:lnTo>
                    <a:pt x="221" y="244"/>
                  </a:lnTo>
                  <a:lnTo>
                    <a:pt x="123" y="342"/>
                  </a:lnTo>
                  <a:lnTo>
                    <a:pt x="74" y="489"/>
                  </a:lnTo>
                  <a:lnTo>
                    <a:pt x="25" y="635"/>
                  </a:lnTo>
                  <a:lnTo>
                    <a:pt x="1" y="782"/>
                  </a:lnTo>
                  <a:lnTo>
                    <a:pt x="1" y="17780"/>
                  </a:lnTo>
                  <a:lnTo>
                    <a:pt x="25" y="17951"/>
                  </a:lnTo>
                  <a:lnTo>
                    <a:pt x="74" y="18098"/>
                  </a:lnTo>
                  <a:lnTo>
                    <a:pt x="123" y="18220"/>
                  </a:lnTo>
                  <a:lnTo>
                    <a:pt x="221" y="18342"/>
                  </a:lnTo>
                  <a:lnTo>
                    <a:pt x="343" y="18440"/>
                  </a:lnTo>
                  <a:lnTo>
                    <a:pt x="489" y="18513"/>
                  </a:lnTo>
                  <a:lnTo>
                    <a:pt x="636" y="18562"/>
                  </a:lnTo>
                  <a:lnTo>
                    <a:pt x="14508" y="18562"/>
                  </a:lnTo>
                  <a:lnTo>
                    <a:pt x="14655" y="18513"/>
                  </a:lnTo>
                  <a:lnTo>
                    <a:pt x="14801" y="18440"/>
                  </a:lnTo>
                  <a:lnTo>
                    <a:pt x="14923" y="18342"/>
                  </a:lnTo>
                  <a:lnTo>
                    <a:pt x="15021" y="18220"/>
                  </a:lnTo>
                  <a:lnTo>
                    <a:pt x="15070" y="18098"/>
                  </a:lnTo>
                  <a:lnTo>
                    <a:pt x="15119" y="17951"/>
                  </a:lnTo>
                  <a:lnTo>
                    <a:pt x="15143" y="17780"/>
                  </a:lnTo>
                  <a:lnTo>
                    <a:pt x="15143" y="3859"/>
                  </a:lnTo>
                  <a:lnTo>
                    <a:pt x="12554" y="3859"/>
                  </a:lnTo>
                  <a:lnTo>
                    <a:pt x="12286" y="3835"/>
                  </a:lnTo>
                  <a:lnTo>
                    <a:pt x="12066" y="3761"/>
                  </a:lnTo>
                  <a:lnTo>
                    <a:pt x="11846" y="3664"/>
                  </a:lnTo>
                  <a:lnTo>
                    <a:pt x="11651" y="3493"/>
                  </a:lnTo>
                  <a:lnTo>
                    <a:pt x="11504" y="3297"/>
                  </a:lnTo>
                  <a:lnTo>
                    <a:pt x="11382" y="3102"/>
                  </a:lnTo>
                  <a:lnTo>
                    <a:pt x="11309" y="2858"/>
                  </a:lnTo>
                  <a:lnTo>
                    <a:pt x="11284" y="2589"/>
                  </a:lnTo>
                  <a:lnTo>
                    <a:pt x="11284"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60" name="Shape 406"/>
            <p:cNvSpPr/>
            <p:nvPr/>
          </p:nvSpPr>
          <p:spPr>
            <a:xfrm>
              <a:off x="1602125" y="910975"/>
              <a:ext cx="84300" cy="84275"/>
            </a:xfrm>
            <a:custGeom>
              <a:avLst/>
              <a:gdLst/>
              <a:ahLst/>
              <a:cxnLst/>
              <a:rect l="0" t="0" r="0" b="0"/>
              <a:pathLst>
                <a:path w="3372" h="3371" extrusionOk="0">
                  <a:moveTo>
                    <a:pt x="1" y="0"/>
                  </a:moveTo>
                  <a:lnTo>
                    <a:pt x="1" y="2589"/>
                  </a:lnTo>
                  <a:lnTo>
                    <a:pt x="1" y="2760"/>
                  </a:lnTo>
                  <a:lnTo>
                    <a:pt x="50" y="2907"/>
                  </a:lnTo>
                  <a:lnTo>
                    <a:pt x="123" y="3029"/>
                  </a:lnTo>
                  <a:lnTo>
                    <a:pt x="221" y="3151"/>
                  </a:lnTo>
                  <a:lnTo>
                    <a:pt x="343" y="3249"/>
                  </a:lnTo>
                  <a:lnTo>
                    <a:pt x="465" y="3322"/>
                  </a:lnTo>
                  <a:lnTo>
                    <a:pt x="611" y="3371"/>
                  </a:lnTo>
                  <a:lnTo>
                    <a:pt x="3371" y="3371"/>
                  </a:lnTo>
                  <a:lnTo>
                    <a:pt x="1"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61" name="Shape 407"/>
          <p:cNvGrpSpPr/>
          <p:nvPr/>
        </p:nvGrpSpPr>
        <p:grpSpPr>
          <a:xfrm>
            <a:off x="6003365" y="1216836"/>
            <a:ext cx="457203" cy="380354"/>
            <a:chOff x="1926350" y="995225"/>
            <a:chExt cx="428650" cy="356600"/>
          </a:xfrm>
          <a:solidFill>
            <a:schemeClr val="bg1"/>
          </a:solidFill>
        </p:grpSpPr>
        <p:sp>
          <p:nvSpPr>
            <p:cNvPr id="62" name="Shape 408"/>
            <p:cNvSpPr/>
            <p:nvPr/>
          </p:nvSpPr>
          <p:spPr>
            <a:xfrm>
              <a:off x="1926350" y="1298075"/>
              <a:ext cx="208225" cy="53750"/>
            </a:xfrm>
            <a:custGeom>
              <a:avLst/>
              <a:gdLst/>
              <a:ahLst/>
              <a:cxnLst/>
              <a:rect l="0" t="0" r="0" b="0"/>
              <a:pathLst>
                <a:path w="8329" h="2150" extrusionOk="0">
                  <a:moveTo>
                    <a:pt x="0" y="0"/>
                  </a:moveTo>
                  <a:lnTo>
                    <a:pt x="0" y="489"/>
                  </a:lnTo>
                  <a:lnTo>
                    <a:pt x="25" y="635"/>
                  </a:lnTo>
                  <a:lnTo>
                    <a:pt x="74" y="758"/>
                  </a:lnTo>
                  <a:lnTo>
                    <a:pt x="147" y="855"/>
                  </a:lnTo>
                  <a:lnTo>
                    <a:pt x="245" y="953"/>
                  </a:lnTo>
                  <a:lnTo>
                    <a:pt x="391" y="1026"/>
                  </a:lnTo>
                  <a:lnTo>
                    <a:pt x="562" y="1051"/>
                  </a:lnTo>
                  <a:lnTo>
                    <a:pt x="733" y="1026"/>
                  </a:lnTo>
                  <a:lnTo>
                    <a:pt x="1295" y="855"/>
                  </a:lnTo>
                  <a:lnTo>
                    <a:pt x="1661" y="782"/>
                  </a:lnTo>
                  <a:lnTo>
                    <a:pt x="2076" y="684"/>
                  </a:lnTo>
                  <a:lnTo>
                    <a:pt x="2540" y="611"/>
                  </a:lnTo>
                  <a:lnTo>
                    <a:pt x="3029" y="562"/>
                  </a:lnTo>
                  <a:lnTo>
                    <a:pt x="3591" y="513"/>
                  </a:lnTo>
                  <a:lnTo>
                    <a:pt x="4177" y="489"/>
                  </a:lnTo>
                  <a:lnTo>
                    <a:pt x="4616" y="513"/>
                  </a:lnTo>
                  <a:lnTo>
                    <a:pt x="5032" y="538"/>
                  </a:lnTo>
                  <a:lnTo>
                    <a:pt x="5422" y="611"/>
                  </a:lnTo>
                  <a:lnTo>
                    <a:pt x="5789" y="684"/>
                  </a:lnTo>
                  <a:lnTo>
                    <a:pt x="6131" y="782"/>
                  </a:lnTo>
                  <a:lnTo>
                    <a:pt x="6448" y="880"/>
                  </a:lnTo>
                  <a:lnTo>
                    <a:pt x="6717" y="1002"/>
                  </a:lnTo>
                  <a:lnTo>
                    <a:pt x="6985" y="1124"/>
                  </a:lnTo>
                  <a:lnTo>
                    <a:pt x="7205" y="1246"/>
                  </a:lnTo>
                  <a:lnTo>
                    <a:pt x="7425" y="1393"/>
                  </a:lnTo>
                  <a:lnTo>
                    <a:pt x="7791" y="1661"/>
                  </a:lnTo>
                  <a:lnTo>
                    <a:pt x="8084" y="1930"/>
                  </a:lnTo>
                  <a:lnTo>
                    <a:pt x="8329" y="2150"/>
                  </a:lnTo>
                  <a:lnTo>
                    <a:pt x="8329" y="1661"/>
                  </a:lnTo>
                  <a:lnTo>
                    <a:pt x="8084" y="1441"/>
                  </a:lnTo>
                  <a:lnTo>
                    <a:pt x="7791" y="1173"/>
                  </a:lnTo>
                  <a:lnTo>
                    <a:pt x="7425" y="904"/>
                  </a:lnTo>
                  <a:lnTo>
                    <a:pt x="7205" y="758"/>
                  </a:lnTo>
                  <a:lnTo>
                    <a:pt x="6985" y="635"/>
                  </a:lnTo>
                  <a:lnTo>
                    <a:pt x="6717" y="513"/>
                  </a:lnTo>
                  <a:lnTo>
                    <a:pt x="6448" y="391"/>
                  </a:lnTo>
                  <a:lnTo>
                    <a:pt x="6131" y="294"/>
                  </a:lnTo>
                  <a:lnTo>
                    <a:pt x="5789" y="196"/>
                  </a:lnTo>
                  <a:lnTo>
                    <a:pt x="5422" y="123"/>
                  </a:lnTo>
                  <a:lnTo>
                    <a:pt x="5032" y="49"/>
                  </a:lnTo>
                  <a:lnTo>
                    <a:pt x="4616" y="25"/>
                  </a:lnTo>
                  <a:lnTo>
                    <a:pt x="4177" y="0"/>
                  </a:lnTo>
                  <a:lnTo>
                    <a:pt x="3591" y="25"/>
                  </a:lnTo>
                  <a:lnTo>
                    <a:pt x="3029" y="74"/>
                  </a:lnTo>
                  <a:lnTo>
                    <a:pt x="2540" y="123"/>
                  </a:lnTo>
                  <a:lnTo>
                    <a:pt x="2076" y="196"/>
                  </a:lnTo>
                  <a:lnTo>
                    <a:pt x="1661" y="294"/>
                  </a:lnTo>
                  <a:lnTo>
                    <a:pt x="1295" y="367"/>
                  </a:lnTo>
                  <a:lnTo>
                    <a:pt x="733" y="538"/>
                  </a:lnTo>
                  <a:lnTo>
                    <a:pt x="562" y="562"/>
                  </a:lnTo>
                  <a:lnTo>
                    <a:pt x="391" y="538"/>
                  </a:lnTo>
                  <a:lnTo>
                    <a:pt x="245" y="465"/>
                  </a:lnTo>
                  <a:lnTo>
                    <a:pt x="147" y="367"/>
                  </a:lnTo>
                  <a:lnTo>
                    <a:pt x="74" y="269"/>
                  </a:lnTo>
                  <a:lnTo>
                    <a:pt x="25" y="147"/>
                  </a:lnTo>
                  <a:lnTo>
                    <a:pt x="0"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63" name="Shape 409"/>
            <p:cNvSpPr/>
            <p:nvPr/>
          </p:nvSpPr>
          <p:spPr>
            <a:xfrm>
              <a:off x="2146775" y="1298075"/>
              <a:ext cx="208225" cy="53750"/>
            </a:xfrm>
            <a:custGeom>
              <a:avLst/>
              <a:gdLst/>
              <a:ahLst/>
              <a:cxnLst/>
              <a:rect l="0" t="0" r="0" b="0"/>
              <a:pathLst>
                <a:path w="8329" h="2150" extrusionOk="0">
                  <a:moveTo>
                    <a:pt x="4152" y="0"/>
                  </a:moveTo>
                  <a:lnTo>
                    <a:pt x="3712" y="25"/>
                  </a:lnTo>
                  <a:lnTo>
                    <a:pt x="3297" y="49"/>
                  </a:lnTo>
                  <a:lnTo>
                    <a:pt x="2907" y="123"/>
                  </a:lnTo>
                  <a:lnTo>
                    <a:pt x="2540" y="196"/>
                  </a:lnTo>
                  <a:lnTo>
                    <a:pt x="2198" y="294"/>
                  </a:lnTo>
                  <a:lnTo>
                    <a:pt x="1881" y="391"/>
                  </a:lnTo>
                  <a:lnTo>
                    <a:pt x="1612" y="513"/>
                  </a:lnTo>
                  <a:lnTo>
                    <a:pt x="1343" y="635"/>
                  </a:lnTo>
                  <a:lnTo>
                    <a:pt x="1124" y="758"/>
                  </a:lnTo>
                  <a:lnTo>
                    <a:pt x="904" y="904"/>
                  </a:lnTo>
                  <a:lnTo>
                    <a:pt x="537" y="1173"/>
                  </a:lnTo>
                  <a:lnTo>
                    <a:pt x="244" y="1441"/>
                  </a:lnTo>
                  <a:lnTo>
                    <a:pt x="0" y="1661"/>
                  </a:lnTo>
                  <a:lnTo>
                    <a:pt x="0" y="2150"/>
                  </a:lnTo>
                  <a:lnTo>
                    <a:pt x="244" y="1930"/>
                  </a:lnTo>
                  <a:lnTo>
                    <a:pt x="537" y="1661"/>
                  </a:lnTo>
                  <a:lnTo>
                    <a:pt x="904" y="1393"/>
                  </a:lnTo>
                  <a:lnTo>
                    <a:pt x="1124" y="1246"/>
                  </a:lnTo>
                  <a:lnTo>
                    <a:pt x="1343" y="1124"/>
                  </a:lnTo>
                  <a:lnTo>
                    <a:pt x="1612" y="1002"/>
                  </a:lnTo>
                  <a:lnTo>
                    <a:pt x="1881" y="880"/>
                  </a:lnTo>
                  <a:lnTo>
                    <a:pt x="2198" y="782"/>
                  </a:lnTo>
                  <a:lnTo>
                    <a:pt x="2540" y="684"/>
                  </a:lnTo>
                  <a:lnTo>
                    <a:pt x="2907" y="611"/>
                  </a:lnTo>
                  <a:lnTo>
                    <a:pt x="3297" y="538"/>
                  </a:lnTo>
                  <a:lnTo>
                    <a:pt x="3712" y="513"/>
                  </a:lnTo>
                  <a:lnTo>
                    <a:pt x="4152" y="489"/>
                  </a:lnTo>
                  <a:lnTo>
                    <a:pt x="4738" y="513"/>
                  </a:lnTo>
                  <a:lnTo>
                    <a:pt x="5300" y="562"/>
                  </a:lnTo>
                  <a:lnTo>
                    <a:pt x="5788" y="611"/>
                  </a:lnTo>
                  <a:lnTo>
                    <a:pt x="6252" y="684"/>
                  </a:lnTo>
                  <a:lnTo>
                    <a:pt x="6668" y="782"/>
                  </a:lnTo>
                  <a:lnTo>
                    <a:pt x="7034" y="855"/>
                  </a:lnTo>
                  <a:lnTo>
                    <a:pt x="7596" y="1026"/>
                  </a:lnTo>
                  <a:lnTo>
                    <a:pt x="7767" y="1051"/>
                  </a:lnTo>
                  <a:lnTo>
                    <a:pt x="7938" y="1026"/>
                  </a:lnTo>
                  <a:lnTo>
                    <a:pt x="8084" y="953"/>
                  </a:lnTo>
                  <a:lnTo>
                    <a:pt x="8182" y="855"/>
                  </a:lnTo>
                  <a:lnTo>
                    <a:pt x="8255" y="758"/>
                  </a:lnTo>
                  <a:lnTo>
                    <a:pt x="8304" y="635"/>
                  </a:lnTo>
                  <a:lnTo>
                    <a:pt x="8328" y="489"/>
                  </a:lnTo>
                  <a:lnTo>
                    <a:pt x="8328" y="0"/>
                  </a:lnTo>
                  <a:lnTo>
                    <a:pt x="8304" y="147"/>
                  </a:lnTo>
                  <a:lnTo>
                    <a:pt x="8255" y="269"/>
                  </a:lnTo>
                  <a:lnTo>
                    <a:pt x="8182" y="367"/>
                  </a:lnTo>
                  <a:lnTo>
                    <a:pt x="8084" y="465"/>
                  </a:lnTo>
                  <a:lnTo>
                    <a:pt x="7938" y="538"/>
                  </a:lnTo>
                  <a:lnTo>
                    <a:pt x="7767" y="562"/>
                  </a:lnTo>
                  <a:lnTo>
                    <a:pt x="7596" y="538"/>
                  </a:lnTo>
                  <a:lnTo>
                    <a:pt x="7034" y="367"/>
                  </a:lnTo>
                  <a:lnTo>
                    <a:pt x="6668" y="294"/>
                  </a:lnTo>
                  <a:lnTo>
                    <a:pt x="6252" y="196"/>
                  </a:lnTo>
                  <a:lnTo>
                    <a:pt x="5788" y="123"/>
                  </a:lnTo>
                  <a:lnTo>
                    <a:pt x="5300" y="74"/>
                  </a:lnTo>
                  <a:lnTo>
                    <a:pt x="4738" y="25"/>
                  </a:lnTo>
                  <a:lnTo>
                    <a:pt x="4152"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64" name="Shape 410"/>
            <p:cNvSpPr/>
            <p:nvPr/>
          </p:nvSpPr>
          <p:spPr>
            <a:xfrm>
              <a:off x="1926350" y="995225"/>
              <a:ext cx="208225" cy="332175"/>
            </a:xfrm>
            <a:custGeom>
              <a:avLst/>
              <a:gdLst/>
              <a:ahLst/>
              <a:cxnLst/>
              <a:rect l="0" t="0" r="0" b="0"/>
              <a:pathLst>
                <a:path w="8329" h="13287" extrusionOk="0">
                  <a:moveTo>
                    <a:pt x="4177" y="1"/>
                  </a:moveTo>
                  <a:lnTo>
                    <a:pt x="3591" y="25"/>
                  </a:lnTo>
                  <a:lnTo>
                    <a:pt x="3029" y="74"/>
                  </a:lnTo>
                  <a:lnTo>
                    <a:pt x="2467" y="196"/>
                  </a:lnTo>
                  <a:lnTo>
                    <a:pt x="1905" y="343"/>
                  </a:lnTo>
                  <a:lnTo>
                    <a:pt x="1393" y="538"/>
                  </a:lnTo>
                  <a:lnTo>
                    <a:pt x="929" y="758"/>
                  </a:lnTo>
                  <a:lnTo>
                    <a:pt x="513" y="978"/>
                  </a:lnTo>
                  <a:lnTo>
                    <a:pt x="342" y="1124"/>
                  </a:lnTo>
                  <a:lnTo>
                    <a:pt x="196" y="1246"/>
                  </a:lnTo>
                  <a:lnTo>
                    <a:pt x="123" y="1319"/>
                  </a:lnTo>
                  <a:lnTo>
                    <a:pt x="49" y="1442"/>
                  </a:lnTo>
                  <a:lnTo>
                    <a:pt x="25" y="1539"/>
                  </a:lnTo>
                  <a:lnTo>
                    <a:pt x="0" y="1661"/>
                  </a:lnTo>
                  <a:lnTo>
                    <a:pt x="0" y="11626"/>
                  </a:lnTo>
                  <a:lnTo>
                    <a:pt x="25" y="11773"/>
                  </a:lnTo>
                  <a:lnTo>
                    <a:pt x="74" y="11895"/>
                  </a:lnTo>
                  <a:lnTo>
                    <a:pt x="147" y="11992"/>
                  </a:lnTo>
                  <a:lnTo>
                    <a:pt x="245" y="12090"/>
                  </a:lnTo>
                  <a:lnTo>
                    <a:pt x="391" y="12163"/>
                  </a:lnTo>
                  <a:lnTo>
                    <a:pt x="562" y="12188"/>
                  </a:lnTo>
                  <a:lnTo>
                    <a:pt x="733" y="12163"/>
                  </a:lnTo>
                  <a:lnTo>
                    <a:pt x="1295" y="11992"/>
                  </a:lnTo>
                  <a:lnTo>
                    <a:pt x="1661" y="11919"/>
                  </a:lnTo>
                  <a:lnTo>
                    <a:pt x="2076" y="11821"/>
                  </a:lnTo>
                  <a:lnTo>
                    <a:pt x="2540" y="11748"/>
                  </a:lnTo>
                  <a:lnTo>
                    <a:pt x="3029" y="11699"/>
                  </a:lnTo>
                  <a:lnTo>
                    <a:pt x="3591" y="11650"/>
                  </a:lnTo>
                  <a:lnTo>
                    <a:pt x="4177" y="11626"/>
                  </a:lnTo>
                  <a:lnTo>
                    <a:pt x="4616" y="11650"/>
                  </a:lnTo>
                  <a:lnTo>
                    <a:pt x="5032" y="11675"/>
                  </a:lnTo>
                  <a:lnTo>
                    <a:pt x="5422" y="11748"/>
                  </a:lnTo>
                  <a:lnTo>
                    <a:pt x="5789" y="11821"/>
                  </a:lnTo>
                  <a:lnTo>
                    <a:pt x="6131" y="11919"/>
                  </a:lnTo>
                  <a:lnTo>
                    <a:pt x="6448" y="12017"/>
                  </a:lnTo>
                  <a:lnTo>
                    <a:pt x="6717" y="12139"/>
                  </a:lnTo>
                  <a:lnTo>
                    <a:pt x="6985" y="12261"/>
                  </a:lnTo>
                  <a:lnTo>
                    <a:pt x="7205" y="12383"/>
                  </a:lnTo>
                  <a:lnTo>
                    <a:pt x="7425" y="12530"/>
                  </a:lnTo>
                  <a:lnTo>
                    <a:pt x="7791" y="12798"/>
                  </a:lnTo>
                  <a:lnTo>
                    <a:pt x="8084" y="13067"/>
                  </a:lnTo>
                  <a:lnTo>
                    <a:pt x="8329" y="13287"/>
                  </a:lnTo>
                  <a:lnTo>
                    <a:pt x="8329" y="2199"/>
                  </a:lnTo>
                  <a:lnTo>
                    <a:pt x="8329" y="2101"/>
                  </a:lnTo>
                  <a:lnTo>
                    <a:pt x="8280" y="1979"/>
                  </a:lnTo>
                  <a:lnTo>
                    <a:pt x="8231" y="1881"/>
                  </a:lnTo>
                  <a:lnTo>
                    <a:pt x="8158" y="1808"/>
                  </a:lnTo>
                  <a:lnTo>
                    <a:pt x="8036" y="1686"/>
                  </a:lnTo>
                  <a:lnTo>
                    <a:pt x="7767" y="1442"/>
                  </a:lnTo>
                  <a:lnTo>
                    <a:pt x="7449" y="1173"/>
                  </a:lnTo>
                  <a:lnTo>
                    <a:pt x="7083" y="904"/>
                  </a:lnTo>
                  <a:lnTo>
                    <a:pt x="6644" y="611"/>
                  </a:lnTo>
                  <a:lnTo>
                    <a:pt x="6375" y="489"/>
                  </a:lnTo>
                  <a:lnTo>
                    <a:pt x="6131" y="367"/>
                  </a:lnTo>
                  <a:lnTo>
                    <a:pt x="5838" y="269"/>
                  </a:lnTo>
                  <a:lnTo>
                    <a:pt x="5544" y="172"/>
                  </a:lnTo>
                  <a:lnTo>
                    <a:pt x="5227" y="98"/>
                  </a:lnTo>
                  <a:lnTo>
                    <a:pt x="4885" y="49"/>
                  </a:lnTo>
                  <a:lnTo>
                    <a:pt x="4543"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65" name="Shape 411"/>
            <p:cNvSpPr/>
            <p:nvPr/>
          </p:nvSpPr>
          <p:spPr>
            <a:xfrm>
              <a:off x="2146775" y="995225"/>
              <a:ext cx="208225" cy="332175"/>
            </a:xfrm>
            <a:custGeom>
              <a:avLst/>
              <a:gdLst/>
              <a:ahLst/>
              <a:cxnLst/>
              <a:rect l="0" t="0" r="0" b="0"/>
              <a:pathLst>
                <a:path w="8329" h="13287" extrusionOk="0">
                  <a:moveTo>
                    <a:pt x="3786" y="1"/>
                  </a:moveTo>
                  <a:lnTo>
                    <a:pt x="3444" y="49"/>
                  </a:lnTo>
                  <a:lnTo>
                    <a:pt x="3102" y="98"/>
                  </a:lnTo>
                  <a:lnTo>
                    <a:pt x="2784" y="172"/>
                  </a:lnTo>
                  <a:lnTo>
                    <a:pt x="2491" y="269"/>
                  </a:lnTo>
                  <a:lnTo>
                    <a:pt x="2198" y="367"/>
                  </a:lnTo>
                  <a:lnTo>
                    <a:pt x="1954" y="489"/>
                  </a:lnTo>
                  <a:lnTo>
                    <a:pt x="1685" y="611"/>
                  </a:lnTo>
                  <a:lnTo>
                    <a:pt x="1246" y="904"/>
                  </a:lnTo>
                  <a:lnTo>
                    <a:pt x="879" y="1173"/>
                  </a:lnTo>
                  <a:lnTo>
                    <a:pt x="562" y="1442"/>
                  </a:lnTo>
                  <a:lnTo>
                    <a:pt x="293" y="1686"/>
                  </a:lnTo>
                  <a:lnTo>
                    <a:pt x="171" y="1808"/>
                  </a:lnTo>
                  <a:lnTo>
                    <a:pt x="98" y="1881"/>
                  </a:lnTo>
                  <a:lnTo>
                    <a:pt x="49" y="1979"/>
                  </a:lnTo>
                  <a:lnTo>
                    <a:pt x="0" y="2101"/>
                  </a:lnTo>
                  <a:lnTo>
                    <a:pt x="0" y="2199"/>
                  </a:lnTo>
                  <a:lnTo>
                    <a:pt x="0" y="13287"/>
                  </a:lnTo>
                  <a:lnTo>
                    <a:pt x="244" y="13067"/>
                  </a:lnTo>
                  <a:lnTo>
                    <a:pt x="537" y="12798"/>
                  </a:lnTo>
                  <a:lnTo>
                    <a:pt x="904" y="12530"/>
                  </a:lnTo>
                  <a:lnTo>
                    <a:pt x="1124" y="12383"/>
                  </a:lnTo>
                  <a:lnTo>
                    <a:pt x="1343" y="12261"/>
                  </a:lnTo>
                  <a:lnTo>
                    <a:pt x="1612" y="12139"/>
                  </a:lnTo>
                  <a:lnTo>
                    <a:pt x="1881" y="12017"/>
                  </a:lnTo>
                  <a:lnTo>
                    <a:pt x="2198" y="11919"/>
                  </a:lnTo>
                  <a:lnTo>
                    <a:pt x="2540" y="11821"/>
                  </a:lnTo>
                  <a:lnTo>
                    <a:pt x="2907" y="11748"/>
                  </a:lnTo>
                  <a:lnTo>
                    <a:pt x="3297" y="11675"/>
                  </a:lnTo>
                  <a:lnTo>
                    <a:pt x="3712" y="11650"/>
                  </a:lnTo>
                  <a:lnTo>
                    <a:pt x="4152" y="11626"/>
                  </a:lnTo>
                  <a:lnTo>
                    <a:pt x="4738" y="11650"/>
                  </a:lnTo>
                  <a:lnTo>
                    <a:pt x="5300" y="11699"/>
                  </a:lnTo>
                  <a:lnTo>
                    <a:pt x="5788" y="11748"/>
                  </a:lnTo>
                  <a:lnTo>
                    <a:pt x="6252" y="11821"/>
                  </a:lnTo>
                  <a:lnTo>
                    <a:pt x="6668" y="11919"/>
                  </a:lnTo>
                  <a:lnTo>
                    <a:pt x="7034" y="11992"/>
                  </a:lnTo>
                  <a:lnTo>
                    <a:pt x="7596" y="12163"/>
                  </a:lnTo>
                  <a:lnTo>
                    <a:pt x="7767" y="12188"/>
                  </a:lnTo>
                  <a:lnTo>
                    <a:pt x="7938" y="12163"/>
                  </a:lnTo>
                  <a:lnTo>
                    <a:pt x="8084" y="12090"/>
                  </a:lnTo>
                  <a:lnTo>
                    <a:pt x="8182" y="11992"/>
                  </a:lnTo>
                  <a:lnTo>
                    <a:pt x="8255" y="11895"/>
                  </a:lnTo>
                  <a:lnTo>
                    <a:pt x="8304" y="11773"/>
                  </a:lnTo>
                  <a:lnTo>
                    <a:pt x="8328" y="11626"/>
                  </a:lnTo>
                  <a:lnTo>
                    <a:pt x="8328" y="1661"/>
                  </a:lnTo>
                  <a:lnTo>
                    <a:pt x="8304" y="1539"/>
                  </a:lnTo>
                  <a:lnTo>
                    <a:pt x="8280" y="1442"/>
                  </a:lnTo>
                  <a:lnTo>
                    <a:pt x="8206" y="1319"/>
                  </a:lnTo>
                  <a:lnTo>
                    <a:pt x="8133" y="1246"/>
                  </a:lnTo>
                  <a:lnTo>
                    <a:pt x="7987" y="1124"/>
                  </a:lnTo>
                  <a:lnTo>
                    <a:pt x="7816" y="978"/>
                  </a:lnTo>
                  <a:lnTo>
                    <a:pt x="7400" y="758"/>
                  </a:lnTo>
                  <a:lnTo>
                    <a:pt x="6936" y="538"/>
                  </a:lnTo>
                  <a:lnTo>
                    <a:pt x="6423" y="343"/>
                  </a:lnTo>
                  <a:lnTo>
                    <a:pt x="5862" y="196"/>
                  </a:lnTo>
                  <a:lnTo>
                    <a:pt x="5300" y="74"/>
                  </a:lnTo>
                  <a:lnTo>
                    <a:pt x="4738" y="25"/>
                  </a:lnTo>
                  <a:lnTo>
                    <a:pt x="4152"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sp>
        <p:nvSpPr>
          <p:cNvPr id="66" name="Shape 412"/>
          <p:cNvSpPr/>
          <p:nvPr/>
        </p:nvSpPr>
        <p:spPr>
          <a:xfrm>
            <a:off x="6727577" y="1184927"/>
            <a:ext cx="446803" cy="444191"/>
          </a:xfrm>
          <a:custGeom>
            <a:avLst/>
            <a:gdLst/>
            <a:ahLst/>
            <a:cxnLst/>
            <a:rect l="0" t="0" r="0" b="0"/>
            <a:pathLst>
              <a:path w="16756" h="16658" extrusionOk="0">
                <a:moveTo>
                  <a:pt x="13287" y="2565"/>
                </a:moveTo>
                <a:lnTo>
                  <a:pt x="13482" y="2590"/>
                </a:lnTo>
                <a:lnTo>
                  <a:pt x="13653" y="2663"/>
                </a:lnTo>
                <a:lnTo>
                  <a:pt x="13800" y="2736"/>
                </a:lnTo>
                <a:lnTo>
                  <a:pt x="13922" y="2858"/>
                </a:lnTo>
                <a:lnTo>
                  <a:pt x="14069" y="3005"/>
                </a:lnTo>
                <a:lnTo>
                  <a:pt x="14142" y="3176"/>
                </a:lnTo>
                <a:lnTo>
                  <a:pt x="14191" y="3371"/>
                </a:lnTo>
                <a:lnTo>
                  <a:pt x="14215" y="3567"/>
                </a:lnTo>
                <a:lnTo>
                  <a:pt x="14191" y="3738"/>
                </a:lnTo>
                <a:lnTo>
                  <a:pt x="14142" y="3884"/>
                </a:lnTo>
                <a:lnTo>
                  <a:pt x="14069" y="4055"/>
                </a:lnTo>
                <a:lnTo>
                  <a:pt x="13922" y="4202"/>
                </a:lnTo>
                <a:lnTo>
                  <a:pt x="13800" y="4348"/>
                </a:lnTo>
                <a:lnTo>
                  <a:pt x="13653" y="4446"/>
                </a:lnTo>
                <a:lnTo>
                  <a:pt x="13482" y="4495"/>
                </a:lnTo>
                <a:lnTo>
                  <a:pt x="13067" y="4495"/>
                </a:lnTo>
                <a:lnTo>
                  <a:pt x="12896" y="4446"/>
                </a:lnTo>
                <a:lnTo>
                  <a:pt x="12725" y="4348"/>
                </a:lnTo>
                <a:lnTo>
                  <a:pt x="12554" y="4202"/>
                </a:lnTo>
                <a:lnTo>
                  <a:pt x="12481" y="4055"/>
                </a:lnTo>
                <a:lnTo>
                  <a:pt x="12408" y="3884"/>
                </a:lnTo>
                <a:lnTo>
                  <a:pt x="12359" y="3738"/>
                </a:lnTo>
                <a:lnTo>
                  <a:pt x="12359" y="3567"/>
                </a:lnTo>
                <a:lnTo>
                  <a:pt x="12359" y="3371"/>
                </a:lnTo>
                <a:lnTo>
                  <a:pt x="12408" y="3176"/>
                </a:lnTo>
                <a:lnTo>
                  <a:pt x="12481" y="3005"/>
                </a:lnTo>
                <a:lnTo>
                  <a:pt x="12554" y="2858"/>
                </a:lnTo>
                <a:lnTo>
                  <a:pt x="12725" y="2736"/>
                </a:lnTo>
                <a:lnTo>
                  <a:pt x="12896" y="2663"/>
                </a:lnTo>
                <a:lnTo>
                  <a:pt x="13067" y="2590"/>
                </a:lnTo>
                <a:lnTo>
                  <a:pt x="13287" y="2565"/>
                </a:lnTo>
                <a:close/>
                <a:moveTo>
                  <a:pt x="10845" y="1"/>
                </a:moveTo>
                <a:lnTo>
                  <a:pt x="10527" y="25"/>
                </a:lnTo>
                <a:lnTo>
                  <a:pt x="10210" y="74"/>
                </a:lnTo>
                <a:lnTo>
                  <a:pt x="9868" y="172"/>
                </a:lnTo>
                <a:lnTo>
                  <a:pt x="9477" y="318"/>
                </a:lnTo>
                <a:lnTo>
                  <a:pt x="9184" y="489"/>
                </a:lnTo>
                <a:lnTo>
                  <a:pt x="8891" y="660"/>
                </a:lnTo>
                <a:lnTo>
                  <a:pt x="8622" y="831"/>
                </a:lnTo>
                <a:lnTo>
                  <a:pt x="8525" y="953"/>
                </a:lnTo>
                <a:lnTo>
                  <a:pt x="8427" y="1051"/>
                </a:lnTo>
                <a:lnTo>
                  <a:pt x="416" y="8866"/>
                </a:lnTo>
                <a:lnTo>
                  <a:pt x="270" y="9086"/>
                </a:lnTo>
                <a:lnTo>
                  <a:pt x="123" y="9355"/>
                </a:lnTo>
                <a:lnTo>
                  <a:pt x="25" y="9624"/>
                </a:lnTo>
                <a:lnTo>
                  <a:pt x="1" y="9746"/>
                </a:lnTo>
                <a:lnTo>
                  <a:pt x="1" y="9917"/>
                </a:lnTo>
                <a:lnTo>
                  <a:pt x="1" y="10039"/>
                </a:lnTo>
                <a:lnTo>
                  <a:pt x="25" y="10136"/>
                </a:lnTo>
                <a:lnTo>
                  <a:pt x="123" y="10381"/>
                </a:lnTo>
                <a:lnTo>
                  <a:pt x="270" y="10625"/>
                </a:lnTo>
                <a:lnTo>
                  <a:pt x="416" y="10869"/>
                </a:lnTo>
                <a:lnTo>
                  <a:pt x="5911" y="16242"/>
                </a:lnTo>
                <a:lnTo>
                  <a:pt x="6009" y="16340"/>
                </a:lnTo>
                <a:lnTo>
                  <a:pt x="6131" y="16438"/>
                </a:lnTo>
                <a:lnTo>
                  <a:pt x="6253" y="16511"/>
                </a:lnTo>
                <a:lnTo>
                  <a:pt x="6400" y="16560"/>
                </a:lnTo>
                <a:lnTo>
                  <a:pt x="6522" y="16609"/>
                </a:lnTo>
                <a:lnTo>
                  <a:pt x="6668" y="16633"/>
                </a:lnTo>
                <a:lnTo>
                  <a:pt x="6961" y="16657"/>
                </a:lnTo>
                <a:lnTo>
                  <a:pt x="7206" y="16633"/>
                </a:lnTo>
                <a:lnTo>
                  <a:pt x="7474" y="16560"/>
                </a:lnTo>
                <a:lnTo>
                  <a:pt x="7596" y="16511"/>
                </a:lnTo>
                <a:lnTo>
                  <a:pt x="7719" y="16438"/>
                </a:lnTo>
                <a:lnTo>
                  <a:pt x="7816" y="16340"/>
                </a:lnTo>
                <a:lnTo>
                  <a:pt x="7914" y="16242"/>
                </a:lnTo>
                <a:lnTo>
                  <a:pt x="15803" y="8427"/>
                </a:lnTo>
                <a:lnTo>
                  <a:pt x="15974" y="8183"/>
                </a:lnTo>
                <a:lnTo>
                  <a:pt x="16169" y="7938"/>
                </a:lnTo>
                <a:lnTo>
                  <a:pt x="16242" y="7792"/>
                </a:lnTo>
                <a:lnTo>
                  <a:pt x="16340" y="7645"/>
                </a:lnTo>
                <a:lnTo>
                  <a:pt x="16389" y="7474"/>
                </a:lnTo>
                <a:lnTo>
                  <a:pt x="16438" y="7279"/>
                </a:lnTo>
                <a:lnTo>
                  <a:pt x="16584" y="6961"/>
                </a:lnTo>
                <a:lnTo>
                  <a:pt x="16682" y="6644"/>
                </a:lnTo>
                <a:lnTo>
                  <a:pt x="16731" y="6326"/>
                </a:lnTo>
                <a:lnTo>
                  <a:pt x="16755" y="6009"/>
                </a:lnTo>
                <a:lnTo>
                  <a:pt x="16755" y="1491"/>
                </a:lnTo>
                <a:lnTo>
                  <a:pt x="16731" y="1173"/>
                </a:lnTo>
                <a:lnTo>
                  <a:pt x="16706" y="1051"/>
                </a:lnTo>
                <a:lnTo>
                  <a:pt x="16657" y="905"/>
                </a:lnTo>
                <a:lnTo>
                  <a:pt x="16609" y="782"/>
                </a:lnTo>
                <a:lnTo>
                  <a:pt x="16535" y="660"/>
                </a:lnTo>
                <a:lnTo>
                  <a:pt x="16438" y="538"/>
                </a:lnTo>
                <a:lnTo>
                  <a:pt x="16340" y="416"/>
                </a:lnTo>
                <a:lnTo>
                  <a:pt x="16144" y="270"/>
                </a:lnTo>
                <a:lnTo>
                  <a:pt x="15900" y="123"/>
                </a:lnTo>
                <a:lnTo>
                  <a:pt x="15632" y="50"/>
                </a:lnTo>
                <a:lnTo>
                  <a:pt x="15509" y="1"/>
                </a:lnTo>
                <a:close/>
              </a:path>
            </a:pathLst>
          </a:custGeom>
          <a:solidFill>
            <a:schemeClr val="bg1"/>
          </a:solid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67" name="Shape 413"/>
          <p:cNvSpPr/>
          <p:nvPr/>
        </p:nvSpPr>
        <p:spPr>
          <a:xfrm>
            <a:off x="7447228" y="1207087"/>
            <a:ext cx="445470" cy="399899"/>
          </a:xfrm>
          <a:custGeom>
            <a:avLst/>
            <a:gdLst/>
            <a:ahLst/>
            <a:cxnLst/>
            <a:rect l="0" t="0" r="0" b="0"/>
            <a:pathLst>
              <a:path w="16706" h="14997" extrusionOk="0">
                <a:moveTo>
                  <a:pt x="4299" y="0"/>
                </a:moveTo>
                <a:lnTo>
                  <a:pt x="3859" y="25"/>
                </a:lnTo>
                <a:lnTo>
                  <a:pt x="3444" y="74"/>
                </a:lnTo>
                <a:lnTo>
                  <a:pt x="3029" y="196"/>
                </a:lnTo>
                <a:lnTo>
                  <a:pt x="2614" y="342"/>
                </a:lnTo>
                <a:lnTo>
                  <a:pt x="2247" y="513"/>
                </a:lnTo>
                <a:lnTo>
                  <a:pt x="1905" y="733"/>
                </a:lnTo>
                <a:lnTo>
                  <a:pt x="1563" y="977"/>
                </a:lnTo>
                <a:lnTo>
                  <a:pt x="1270" y="1246"/>
                </a:lnTo>
                <a:lnTo>
                  <a:pt x="977" y="1563"/>
                </a:lnTo>
                <a:lnTo>
                  <a:pt x="733" y="1881"/>
                </a:lnTo>
                <a:lnTo>
                  <a:pt x="513" y="2247"/>
                </a:lnTo>
                <a:lnTo>
                  <a:pt x="342" y="2614"/>
                </a:lnTo>
                <a:lnTo>
                  <a:pt x="196" y="3004"/>
                </a:lnTo>
                <a:lnTo>
                  <a:pt x="98" y="3420"/>
                </a:lnTo>
                <a:lnTo>
                  <a:pt x="25" y="3859"/>
                </a:lnTo>
                <a:lnTo>
                  <a:pt x="0" y="4299"/>
                </a:lnTo>
                <a:lnTo>
                  <a:pt x="0" y="4592"/>
                </a:lnTo>
                <a:lnTo>
                  <a:pt x="25" y="4885"/>
                </a:lnTo>
                <a:lnTo>
                  <a:pt x="122" y="5447"/>
                </a:lnTo>
                <a:lnTo>
                  <a:pt x="245" y="6008"/>
                </a:lnTo>
                <a:lnTo>
                  <a:pt x="440" y="6546"/>
                </a:lnTo>
                <a:lnTo>
                  <a:pt x="660" y="7059"/>
                </a:lnTo>
                <a:lnTo>
                  <a:pt x="928" y="7547"/>
                </a:lnTo>
                <a:lnTo>
                  <a:pt x="1197" y="8011"/>
                </a:lnTo>
                <a:lnTo>
                  <a:pt x="1515" y="8475"/>
                </a:lnTo>
                <a:lnTo>
                  <a:pt x="1856" y="8915"/>
                </a:lnTo>
                <a:lnTo>
                  <a:pt x="2198" y="9330"/>
                </a:lnTo>
                <a:lnTo>
                  <a:pt x="2565" y="9745"/>
                </a:lnTo>
                <a:lnTo>
                  <a:pt x="2931" y="10136"/>
                </a:lnTo>
                <a:lnTo>
                  <a:pt x="3639" y="10869"/>
                </a:lnTo>
                <a:lnTo>
                  <a:pt x="4299" y="11528"/>
                </a:lnTo>
                <a:lnTo>
                  <a:pt x="4861" y="12065"/>
                </a:lnTo>
                <a:lnTo>
                  <a:pt x="5496" y="12627"/>
                </a:lnTo>
                <a:lnTo>
                  <a:pt x="6839" y="13775"/>
                </a:lnTo>
                <a:lnTo>
                  <a:pt x="7913" y="14654"/>
                </a:lnTo>
                <a:lnTo>
                  <a:pt x="8353" y="14996"/>
                </a:lnTo>
                <a:lnTo>
                  <a:pt x="8793" y="14654"/>
                </a:lnTo>
                <a:lnTo>
                  <a:pt x="9843" y="13799"/>
                </a:lnTo>
                <a:lnTo>
                  <a:pt x="11186" y="12651"/>
                </a:lnTo>
                <a:lnTo>
                  <a:pt x="11821" y="12090"/>
                </a:lnTo>
                <a:lnTo>
                  <a:pt x="12407" y="11528"/>
                </a:lnTo>
                <a:lnTo>
                  <a:pt x="13067" y="10869"/>
                </a:lnTo>
                <a:lnTo>
                  <a:pt x="13775" y="10136"/>
                </a:lnTo>
                <a:lnTo>
                  <a:pt x="14141" y="9745"/>
                </a:lnTo>
                <a:lnTo>
                  <a:pt x="14508" y="9330"/>
                </a:lnTo>
                <a:lnTo>
                  <a:pt x="14850" y="8915"/>
                </a:lnTo>
                <a:lnTo>
                  <a:pt x="15191" y="8475"/>
                </a:lnTo>
                <a:lnTo>
                  <a:pt x="15509" y="8011"/>
                </a:lnTo>
                <a:lnTo>
                  <a:pt x="15778" y="7547"/>
                </a:lnTo>
                <a:lnTo>
                  <a:pt x="16046" y="7059"/>
                </a:lnTo>
                <a:lnTo>
                  <a:pt x="16266" y="6546"/>
                </a:lnTo>
                <a:lnTo>
                  <a:pt x="16461" y="6008"/>
                </a:lnTo>
                <a:lnTo>
                  <a:pt x="16584" y="5447"/>
                </a:lnTo>
                <a:lnTo>
                  <a:pt x="16681" y="4885"/>
                </a:lnTo>
                <a:lnTo>
                  <a:pt x="16706" y="4592"/>
                </a:lnTo>
                <a:lnTo>
                  <a:pt x="16706" y="4299"/>
                </a:lnTo>
                <a:lnTo>
                  <a:pt x="16681" y="3859"/>
                </a:lnTo>
                <a:lnTo>
                  <a:pt x="16608" y="3420"/>
                </a:lnTo>
                <a:lnTo>
                  <a:pt x="16510" y="3004"/>
                </a:lnTo>
                <a:lnTo>
                  <a:pt x="16364" y="2614"/>
                </a:lnTo>
                <a:lnTo>
                  <a:pt x="16193" y="2247"/>
                </a:lnTo>
                <a:lnTo>
                  <a:pt x="15973" y="1881"/>
                </a:lnTo>
                <a:lnTo>
                  <a:pt x="15729" y="1563"/>
                </a:lnTo>
                <a:lnTo>
                  <a:pt x="15436" y="1246"/>
                </a:lnTo>
                <a:lnTo>
                  <a:pt x="15143" y="977"/>
                </a:lnTo>
                <a:lnTo>
                  <a:pt x="14801" y="733"/>
                </a:lnTo>
                <a:lnTo>
                  <a:pt x="14459" y="513"/>
                </a:lnTo>
                <a:lnTo>
                  <a:pt x="14092" y="342"/>
                </a:lnTo>
                <a:lnTo>
                  <a:pt x="13677" y="196"/>
                </a:lnTo>
                <a:lnTo>
                  <a:pt x="13262" y="74"/>
                </a:lnTo>
                <a:lnTo>
                  <a:pt x="12847" y="25"/>
                </a:lnTo>
                <a:lnTo>
                  <a:pt x="12407" y="0"/>
                </a:lnTo>
                <a:lnTo>
                  <a:pt x="12065" y="0"/>
                </a:lnTo>
                <a:lnTo>
                  <a:pt x="11723" y="49"/>
                </a:lnTo>
                <a:lnTo>
                  <a:pt x="11381" y="122"/>
                </a:lnTo>
                <a:lnTo>
                  <a:pt x="11064" y="196"/>
                </a:lnTo>
                <a:lnTo>
                  <a:pt x="10746" y="318"/>
                </a:lnTo>
                <a:lnTo>
                  <a:pt x="10453" y="464"/>
                </a:lnTo>
                <a:lnTo>
                  <a:pt x="10160" y="611"/>
                </a:lnTo>
                <a:lnTo>
                  <a:pt x="9892" y="806"/>
                </a:lnTo>
                <a:lnTo>
                  <a:pt x="9647" y="1002"/>
                </a:lnTo>
                <a:lnTo>
                  <a:pt x="9403" y="1221"/>
                </a:lnTo>
                <a:lnTo>
                  <a:pt x="9183" y="1466"/>
                </a:lnTo>
                <a:lnTo>
                  <a:pt x="8964" y="1710"/>
                </a:lnTo>
                <a:lnTo>
                  <a:pt x="8793" y="1979"/>
                </a:lnTo>
                <a:lnTo>
                  <a:pt x="8622" y="2272"/>
                </a:lnTo>
                <a:lnTo>
                  <a:pt x="8475" y="2565"/>
                </a:lnTo>
                <a:lnTo>
                  <a:pt x="8353" y="2858"/>
                </a:lnTo>
                <a:lnTo>
                  <a:pt x="8231" y="2565"/>
                </a:lnTo>
                <a:lnTo>
                  <a:pt x="8084" y="2272"/>
                </a:lnTo>
                <a:lnTo>
                  <a:pt x="7913" y="1979"/>
                </a:lnTo>
                <a:lnTo>
                  <a:pt x="7742" y="1710"/>
                </a:lnTo>
                <a:lnTo>
                  <a:pt x="7523" y="1466"/>
                </a:lnTo>
                <a:lnTo>
                  <a:pt x="7303" y="1221"/>
                </a:lnTo>
                <a:lnTo>
                  <a:pt x="7059" y="1002"/>
                </a:lnTo>
                <a:lnTo>
                  <a:pt x="6814" y="806"/>
                </a:lnTo>
                <a:lnTo>
                  <a:pt x="6546" y="611"/>
                </a:lnTo>
                <a:lnTo>
                  <a:pt x="6253" y="464"/>
                </a:lnTo>
                <a:lnTo>
                  <a:pt x="5960" y="318"/>
                </a:lnTo>
                <a:lnTo>
                  <a:pt x="5642" y="196"/>
                </a:lnTo>
                <a:lnTo>
                  <a:pt x="5325" y="122"/>
                </a:lnTo>
                <a:lnTo>
                  <a:pt x="4983" y="49"/>
                </a:lnTo>
                <a:lnTo>
                  <a:pt x="4641" y="0"/>
                </a:lnTo>
                <a:close/>
              </a:path>
            </a:pathLst>
          </a:custGeom>
          <a:solidFill>
            <a:schemeClr val="bg1"/>
          </a:solid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68" name="Shape 414"/>
          <p:cNvSpPr/>
          <p:nvPr/>
        </p:nvSpPr>
        <p:spPr>
          <a:xfrm>
            <a:off x="8172721" y="1210340"/>
            <a:ext cx="432458" cy="393366"/>
          </a:xfrm>
          <a:custGeom>
            <a:avLst/>
            <a:gdLst/>
            <a:ahLst/>
            <a:cxnLst/>
            <a:rect l="0" t="0" r="0" b="0"/>
            <a:pathLst>
              <a:path w="16218" h="14752" extrusionOk="0">
                <a:moveTo>
                  <a:pt x="7694" y="0"/>
                </a:moveTo>
                <a:lnTo>
                  <a:pt x="7279" y="25"/>
                </a:lnTo>
                <a:lnTo>
                  <a:pt x="6863" y="74"/>
                </a:lnTo>
                <a:lnTo>
                  <a:pt x="6473" y="123"/>
                </a:lnTo>
                <a:lnTo>
                  <a:pt x="6082" y="196"/>
                </a:lnTo>
                <a:lnTo>
                  <a:pt x="5691" y="293"/>
                </a:lnTo>
                <a:lnTo>
                  <a:pt x="5325" y="416"/>
                </a:lnTo>
                <a:lnTo>
                  <a:pt x="4958" y="538"/>
                </a:lnTo>
                <a:lnTo>
                  <a:pt x="4592" y="660"/>
                </a:lnTo>
                <a:lnTo>
                  <a:pt x="4250" y="831"/>
                </a:lnTo>
                <a:lnTo>
                  <a:pt x="3908" y="977"/>
                </a:lnTo>
                <a:lnTo>
                  <a:pt x="3566" y="1173"/>
                </a:lnTo>
                <a:lnTo>
                  <a:pt x="3249" y="1368"/>
                </a:lnTo>
                <a:lnTo>
                  <a:pt x="2956" y="1563"/>
                </a:lnTo>
                <a:lnTo>
                  <a:pt x="2663" y="1783"/>
                </a:lnTo>
                <a:lnTo>
                  <a:pt x="2370" y="2003"/>
                </a:lnTo>
                <a:lnTo>
                  <a:pt x="2101" y="2247"/>
                </a:lnTo>
                <a:lnTo>
                  <a:pt x="1857" y="2492"/>
                </a:lnTo>
                <a:lnTo>
                  <a:pt x="1612" y="2760"/>
                </a:lnTo>
                <a:lnTo>
                  <a:pt x="1393" y="3029"/>
                </a:lnTo>
                <a:lnTo>
                  <a:pt x="1173" y="3298"/>
                </a:lnTo>
                <a:lnTo>
                  <a:pt x="977" y="3591"/>
                </a:lnTo>
                <a:lnTo>
                  <a:pt x="807" y="3884"/>
                </a:lnTo>
                <a:lnTo>
                  <a:pt x="636" y="4201"/>
                </a:lnTo>
                <a:lnTo>
                  <a:pt x="489" y="4519"/>
                </a:lnTo>
                <a:lnTo>
                  <a:pt x="367" y="4836"/>
                </a:lnTo>
                <a:lnTo>
                  <a:pt x="245" y="5154"/>
                </a:lnTo>
                <a:lnTo>
                  <a:pt x="172" y="5496"/>
                </a:lnTo>
                <a:lnTo>
                  <a:pt x="98" y="5838"/>
                </a:lnTo>
                <a:lnTo>
                  <a:pt x="49" y="6179"/>
                </a:lnTo>
                <a:lnTo>
                  <a:pt x="1" y="6521"/>
                </a:lnTo>
                <a:lnTo>
                  <a:pt x="1" y="6888"/>
                </a:lnTo>
                <a:lnTo>
                  <a:pt x="1" y="7254"/>
                </a:lnTo>
                <a:lnTo>
                  <a:pt x="49" y="7645"/>
                </a:lnTo>
                <a:lnTo>
                  <a:pt x="98" y="8011"/>
                </a:lnTo>
                <a:lnTo>
                  <a:pt x="196" y="8353"/>
                </a:lnTo>
                <a:lnTo>
                  <a:pt x="294" y="8719"/>
                </a:lnTo>
                <a:lnTo>
                  <a:pt x="416" y="9061"/>
                </a:lnTo>
                <a:lnTo>
                  <a:pt x="562" y="9403"/>
                </a:lnTo>
                <a:lnTo>
                  <a:pt x="733" y="9745"/>
                </a:lnTo>
                <a:lnTo>
                  <a:pt x="904" y="10063"/>
                </a:lnTo>
                <a:lnTo>
                  <a:pt x="1100" y="10356"/>
                </a:lnTo>
                <a:lnTo>
                  <a:pt x="1344" y="10673"/>
                </a:lnTo>
                <a:lnTo>
                  <a:pt x="1564" y="10966"/>
                </a:lnTo>
                <a:lnTo>
                  <a:pt x="1832" y="11235"/>
                </a:lnTo>
                <a:lnTo>
                  <a:pt x="2101" y="11504"/>
                </a:lnTo>
                <a:lnTo>
                  <a:pt x="2394" y="11772"/>
                </a:lnTo>
                <a:lnTo>
                  <a:pt x="2687" y="12017"/>
                </a:lnTo>
                <a:lnTo>
                  <a:pt x="2492" y="12383"/>
                </a:lnTo>
                <a:lnTo>
                  <a:pt x="2272" y="12749"/>
                </a:lnTo>
                <a:lnTo>
                  <a:pt x="2028" y="13140"/>
                </a:lnTo>
                <a:lnTo>
                  <a:pt x="1710" y="13506"/>
                </a:lnTo>
                <a:lnTo>
                  <a:pt x="1368" y="13873"/>
                </a:lnTo>
                <a:lnTo>
                  <a:pt x="1173" y="14044"/>
                </a:lnTo>
                <a:lnTo>
                  <a:pt x="953" y="14190"/>
                </a:lnTo>
                <a:lnTo>
                  <a:pt x="733" y="14337"/>
                </a:lnTo>
                <a:lnTo>
                  <a:pt x="513" y="14483"/>
                </a:lnTo>
                <a:lnTo>
                  <a:pt x="269" y="14581"/>
                </a:lnTo>
                <a:lnTo>
                  <a:pt x="1" y="14703"/>
                </a:lnTo>
                <a:lnTo>
                  <a:pt x="123" y="14703"/>
                </a:lnTo>
                <a:lnTo>
                  <a:pt x="489" y="14752"/>
                </a:lnTo>
                <a:lnTo>
                  <a:pt x="1368" y="14752"/>
                </a:lnTo>
                <a:lnTo>
                  <a:pt x="1710" y="14728"/>
                </a:lnTo>
                <a:lnTo>
                  <a:pt x="2101" y="14654"/>
                </a:lnTo>
                <a:lnTo>
                  <a:pt x="2492" y="14581"/>
                </a:lnTo>
                <a:lnTo>
                  <a:pt x="2907" y="14459"/>
                </a:lnTo>
                <a:lnTo>
                  <a:pt x="3322" y="14312"/>
                </a:lnTo>
                <a:lnTo>
                  <a:pt x="3762" y="14117"/>
                </a:lnTo>
                <a:lnTo>
                  <a:pt x="4177" y="13873"/>
                </a:lnTo>
                <a:lnTo>
                  <a:pt x="4592" y="13604"/>
                </a:lnTo>
                <a:lnTo>
                  <a:pt x="4983" y="13238"/>
                </a:lnTo>
                <a:lnTo>
                  <a:pt x="5349" y="13360"/>
                </a:lnTo>
                <a:lnTo>
                  <a:pt x="5716" y="13482"/>
                </a:lnTo>
                <a:lnTo>
                  <a:pt x="6106" y="13555"/>
                </a:lnTo>
                <a:lnTo>
                  <a:pt x="6497" y="13628"/>
                </a:lnTo>
                <a:lnTo>
                  <a:pt x="6888" y="13702"/>
                </a:lnTo>
                <a:lnTo>
                  <a:pt x="7279" y="13751"/>
                </a:lnTo>
                <a:lnTo>
                  <a:pt x="7694" y="13775"/>
                </a:lnTo>
                <a:lnTo>
                  <a:pt x="8524" y="13775"/>
                </a:lnTo>
                <a:lnTo>
                  <a:pt x="8939" y="13751"/>
                </a:lnTo>
                <a:lnTo>
                  <a:pt x="9355" y="13702"/>
                </a:lnTo>
                <a:lnTo>
                  <a:pt x="9745" y="13628"/>
                </a:lnTo>
                <a:lnTo>
                  <a:pt x="10136" y="13555"/>
                </a:lnTo>
                <a:lnTo>
                  <a:pt x="10527" y="13458"/>
                </a:lnTo>
                <a:lnTo>
                  <a:pt x="10893" y="13360"/>
                </a:lnTo>
                <a:lnTo>
                  <a:pt x="11260" y="13238"/>
                </a:lnTo>
                <a:lnTo>
                  <a:pt x="11626" y="13091"/>
                </a:lnTo>
                <a:lnTo>
                  <a:pt x="11968" y="12945"/>
                </a:lnTo>
                <a:lnTo>
                  <a:pt x="12310" y="12774"/>
                </a:lnTo>
                <a:lnTo>
                  <a:pt x="12652" y="12603"/>
                </a:lnTo>
                <a:lnTo>
                  <a:pt x="12969" y="12407"/>
                </a:lnTo>
                <a:lnTo>
                  <a:pt x="13262" y="12212"/>
                </a:lnTo>
                <a:lnTo>
                  <a:pt x="13555" y="11992"/>
                </a:lnTo>
                <a:lnTo>
                  <a:pt x="13848" y="11748"/>
                </a:lnTo>
                <a:lnTo>
                  <a:pt x="14117" y="11528"/>
                </a:lnTo>
                <a:lnTo>
                  <a:pt x="14361" y="11259"/>
                </a:lnTo>
                <a:lnTo>
                  <a:pt x="14606" y="11015"/>
                </a:lnTo>
                <a:lnTo>
                  <a:pt x="14825" y="10747"/>
                </a:lnTo>
                <a:lnTo>
                  <a:pt x="15045" y="10453"/>
                </a:lnTo>
                <a:lnTo>
                  <a:pt x="15241" y="10160"/>
                </a:lnTo>
                <a:lnTo>
                  <a:pt x="15412" y="9867"/>
                </a:lnTo>
                <a:lnTo>
                  <a:pt x="15582" y="9574"/>
                </a:lnTo>
                <a:lnTo>
                  <a:pt x="15729" y="9257"/>
                </a:lnTo>
                <a:lnTo>
                  <a:pt x="15851" y="8939"/>
                </a:lnTo>
                <a:lnTo>
                  <a:pt x="15973" y="8597"/>
                </a:lnTo>
                <a:lnTo>
                  <a:pt x="16047" y="8280"/>
                </a:lnTo>
                <a:lnTo>
                  <a:pt x="16120" y="7938"/>
                </a:lnTo>
                <a:lnTo>
                  <a:pt x="16169" y="7596"/>
                </a:lnTo>
                <a:lnTo>
                  <a:pt x="16217" y="7230"/>
                </a:lnTo>
                <a:lnTo>
                  <a:pt x="16217" y="6888"/>
                </a:lnTo>
                <a:lnTo>
                  <a:pt x="16217" y="6521"/>
                </a:lnTo>
                <a:lnTo>
                  <a:pt x="16169" y="6179"/>
                </a:lnTo>
                <a:lnTo>
                  <a:pt x="16120" y="5838"/>
                </a:lnTo>
                <a:lnTo>
                  <a:pt x="16047" y="5496"/>
                </a:lnTo>
                <a:lnTo>
                  <a:pt x="15973" y="5154"/>
                </a:lnTo>
                <a:lnTo>
                  <a:pt x="15851" y="4836"/>
                </a:lnTo>
                <a:lnTo>
                  <a:pt x="15729" y="4519"/>
                </a:lnTo>
                <a:lnTo>
                  <a:pt x="15582" y="4201"/>
                </a:lnTo>
                <a:lnTo>
                  <a:pt x="15412" y="3884"/>
                </a:lnTo>
                <a:lnTo>
                  <a:pt x="15241" y="3591"/>
                </a:lnTo>
                <a:lnTo>
                  <a:pt x="15045" y="3298"/>
                </a:lnTo>
                <a:lnTo>
                  <a:pt x="14825" y="3029"/>
                </a:lnTo>
                <a:lnTo>
                  <a:pt x="14606" y="2760"/>
                </a:lnTo>
                <a:lnTo>
                  <a:pt x="14361" y="2492"/>
                </a:lnTo>
                <a:lnTo>
                  <a:pt x="14117" y="2247"/>
                </a:lnTo>
                <a:lnTo>
                  <a:pt x="13848" y="2003"/>
                </a:lnTo>
                <a:lnTo>
                  <a:pt x="13555" y="1783"/>
                </a:lnTo>
                <a:lnTo>
                  <a:pt x="13262" y="1563"/>
                </a:lnTo>
                <a:lnTo>
                  <a:pt x="12969" y="1368"/>
                </a:lnTo>
                <a:lnTo>
                  <a:pt x="12652" y="1173"/>
                </a:lnTo>
                <a:lnTo>
                  <a:pt x="12310" y="977"/>
                </a:lnTo>
                <a:lnTo>
                  <a:pt x="11968" y="831"/>
                </a:lnTo>
                <a:lnTo>
                  <a:pt x="11626" y="660"/>
                </a:lnTo>
                <a:lnTo>
                  <a:pt x="11260" y="538"/>
                </a:lnTo>
                <a:lnTo>
                  <a:pt x="10893" y="416"/>
                </a:lnTo>
                <a:lnTo>
                  <a:pt x="10527" y="293"/>
                </a:lnTo>
                <a:lnTo>
                  <a:pt x="10136" y="196"/>
                </a:lnTo>
                <a:lnTo>
                  <a:pt x="9745" y="123"/>
                </a:lnTo>
                <a:lnTo>
                  <a:pt x="9355" y="74"/>
                </a:lnTo>
                <a:lnTo>
                  <a:pt x="8939" y="25"/>
                </a:lnTo>
                <a:lnTo>
                  <a:pt x="8524" y="0"/>
                </a:lnTo>
                <a:close/>
              </a:path>
            </a:pathLst>
          </a:custGeom>
          <a:solidFill>
            <a:schemeClr val="bg1"/>
          </a:solid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69" name="Shape 415"/>
          <p:cNvSpPr/>
          <p:nvPr/>
        </p:nvSpPr>
        <p:spPr>
          <a:xfrm>
            <a:off x="8906026" y="1214233"/>
            <a:ext cx="403819" cy="385579"/>
          </a:xfrm>
          <a:custGeom>
            <a:avLst/>
            <a:gdLst/>
            <a:ahLst/>
            <a:cxnLst/>
            <a:rect l="0" t="0" r="0" b="0"/>
            <a:pathLst>
              <a:path w="15144" h="14460" extrusionOk="0">
                <a:moveTo>
                  <a:pt x="7572" y="1"/>
                </a:moveTo>
                <a:lnTo>
                  <a:pt x="7499" y="25"/>
                </a:lnTo>
                <a:lnTo>
                  <a:pt x="7401" y="74"/>
                </a:lnTo>
                <a:lnTo>
                  <a:pt x="7328" y="172"/>
                </a:lnTo>
                <a:lnTo>
                  <a:pt x="7255" y="294"/>
                </a:lnTo>
                <a:lnTo>
                  <a:pt x="5594" y="4104"/>
                </a:lnTo>
                <a:lnTo>
                  <a:pt x="5521" y="4226"/>
                </a:lnTo>
                <a:lnTo>
                  <a:pt x="5398" y="4373"/>
                </a:lnTo>
                <a:lnTo>
                  <a:pt x="5276" y="4495"/>
                </a:lnTo>
                <a:lnTo>
                  <a:pt x="5130" y="4617"/>
                </a:lnTo>
                <a:lnTo>
                  <a:pt x="4983" y="4715"/>
                </a:lnTo>
                <a:lnTo>
                  <a:pt x="4812" y="4788"/>
                </a:lnTo>
                <a:lnTo>
                  <a:pt x="4666" y="4861"/>
                </a:lnTo>
                <a:lnTo>
                  <a:pt x="4495" y="4886"/>
                </a:lnTo>
                <a:lnTo>
                  <a:pt x="392" y="5301"/>
                </a:lnTo>
                <a:lnTo>
                  <a:pt x="245" y="5325"/>
                </a:lnTo>
                <a:lnTo>
                  <a:pt x="123" y="5374"/>
                </a:lnTo>
                <a:lnTo>
                  <a:pt x="50" y="5423"/>
                </a:lnTo>
                <a:lnTo>
                  <a:pt x="1" y="5521"/>
                </a:lnTo>
                <a:lnTo>
                  <a:pt x="1" y="5594"/>
                </a:lnTo>
                <a:lnTo>
                  <a:pt x="25" y="5692"/>
                </a:lnTo>
                <a:lnTo>
                  <a:pt x="74" y="5789"/>
                </a:lnTo>
                <a:lnTo>
                  <a:pt x="196" y="5911"/>
                </a:lnTo>
                <a:lnTo>
                  <a:pt x="3274" y="8647"/>
                </a:lnTo>
                <a:lnTo>
                  <a:pt x="3396" y="8769"/>
                </a:lnTo>
                <a:lnTo>
                  <a:pt x="3493" y="8915"/>
                </a:lnTo>
                <a:lnTo>
                  <a:pt x="3567" y="9086"/>
                </a:lnTo>
                <a:lnTo>
                  <a:pt x="3640" y="9257"/>
                </a:lnTo>
                <a:lnTo>
                  <a:pt x="3689" y="9428"/>
                </a:lnTo>
                <a:lnTo>
                  <a:pt x="3713" y="9599"/>
                </a:lnTo>
                <a:lnTo>
                  <a:pt x="3713" y="9770"/>
                </a:lnTo>
                <a:lnTo>
                  <a:pt x="3689" y="9941"/>
                </a:lnTo>
                <a:lnTo>
                  <a:pt x="2810" y="13995"/>
                </a:lnTo>
                <a:lnTo>
                  <a:pt x="2785" y="14142"/>
                </a:lnTo>
                <a:lnTo>
                  <a:pt x="2810" y="14240"/>
                </a:lnTo>
                <a:lnTo>
                  <a:pt x="2834" y="14337"/>
                </a:lnTo>
                <a:lnTo>
                  <a:pt x="2883" y="14411"/>
                </a:lnTo>
                <a:lnTo>
                  <a:pt x="2981" y="14435"/>
                </a:lnTo>
                <a:lnTo>
                  <a:pt x="3078" y="14459"/>
                </a:lnTo>
                <a:lnTo>
                  <a:pt x="3200" y="14411"/>
                </a:lnTo>
                <a:lnTo>
                  <a:pt x="3322" y="14362"/>
                </a:lnTo>
                <a:lnTo>
                  <a:pt x="6888" y="12261"/>
                </a:lnTo>
                <a:lnTo>
                  <a:pt x="7035" y="12188"/>
                </a:lnTo>
                <a:lnTo>
                  <a:pt x="7206" y="12139"/>
                </a:lnTo>
                <a:lnTo>
                  <a:pt x="7401" y="12115"/>
                </a:lnTo>
                <a:lnTo>
                  <a:pt x="7743" y="12115"/>
                </a:lnTo>
                <a:lnTo>
                  <a:pt x="7938" y="12139"/>
                </a:lnTo>
                <a:lnTo>
                  <a:pt x="8109" y="12188"/>
                </a:lnTo>
                <a:lnTo>
                  <a:pt x="8256" y="12261"/>
                </a:lnTo>
                <a:lnTo>
                  <a:pt x="11822" y="14362"/>
                </a:lnTo>
                <a:lnTo>
                  <a:pt x="11944" y="14411"/>
                </a:lnTo>
                <a:lnTo>
                  <a:pt x="12066" y="14459"/>
                </a:lnTo>
                <a:lnTo>
                  <a:pt x="12164" y="14435"/>
                </a:lnTo>
                <a:lnTo>
                  <a:pt x="12261" y="14411"/>
                </a:lnTo>
                <a:lnTo>
                  <a:pt x="12310" y="14337"/>
                </a:lnTo>
                <a:lnTo>
                  <a:pt x="12335" y="14240"/>
                </a:lnTo>
                <a:lnTo>
                  <a:pt x="12359" y="14142"/>
                </a:lnTo>
                <a:lnTo>
                  <a:pt x="12335" y="13995"/>
                </a:lnTo>
                <a:lnTo>
                  <a:pt x="11455" y="9941"/>
                </a:lnTo>
                <a:lnTo>
                  <a:pt x="11431" y="9770"/>
                </a:lnTo>
                <a:lnTo>
                  <a:pt x="11431" y="9599"/>
                </a:lnTo>
                <a:lnTo>
                  <a:pt x="11455" y="9428"/>
                </a:lnTo>
                <a:lnTo>
                  <a:pt x="11504" y="9257"/>
                </a:lnTo>
                <a:lnTo>
                  <a:pt x="11577" y="9086"/>
                </a:lnTo>
                <a:lnTo>
                  <a:pt x="11651" y="8915"/>
                </a:lnTo>
                <a:lnTo>
                  <a:pt x="11748" y="8769"/>
                </a:lnTo>
                <a:lnTo>
                  <a:pt x="11870" y="8647"/>
                </a:lnTo>
                <a:lnTo>
                  <a:pt x="14948" y="5911"/>
                </a:lnTo>
                <a:lnTo>
                  <a:pt x="15070" y="5789"/>
                </a:lnTo>
                <a:lnTo>
                  <a:pt x="15119" y="5692"/>
                </a:lnTo>
                <a:lnTo>
                  <a:pt x="15143" y="5594"/>
                </a:lnTo>
                <a:lnTo>
                  <a:pt x="15143" y="5521"/>
                </a:lnTo>
                <a:lnTo>
                  <a:pt x="15094" y="5423"/>
                </a:lnTo>
                <a:lnTo>
                  <a:pt x="15021" y="5374"/>
                </a:lnTo>
                <a:lnTo>
                  <a:pt x="14899" y="5325"/>
                </a:lnTo>
                <a:lnTo>
                  <a:pt x="14752" y="5301"/>
                </a:lnTo>
                <a:lnTo>
                  <a:pt x="10649" y="4886"/>
                </a:lnTo>
                <a:lnTo>
                  <a:pt x="10478" y="4861"/>
                </a:lnTo>
                <a:lnTo>
                  <a:pt x="10332" y="4788"/>
                </a:lnTo>
                <a:lnTo>
                  <a:pt x="10161" y="4715"/>
                </a:lnTo>
                <a:lnTo>
                  <a:pt x="10014" y="4617"/>
                </a:lnTo>
                <a:lnTo>
                  <a:pt x="9868" y="4495"/>
                </a:lnTo>
                <a:lnTo>
                  <a:pt x="9746" y="4373"/>
                </a:lnTo>
                <a:lnTo>
                  <a:pt x="9624" y="4226"/>
                </a:lnTo>
                <a:lnTo>
                  <a:pt x="9550" y="4104"/>
                </a:lnTo>
                <a:lnTo>
                  <a:pt x="7890" y="294"/>
                </a:lnTo>
                <a:lnTo>
                  <a:pt x="7816" y="172"/>
                </a:lnTo>
                <a:lnTo>
                  <a:pt x="7743" y="74"/>
                </a:lnTo>
                <a:lnTo>
                  <a:pt x="7645" y="25"/>
                </a:lnTo>
                <a:lnTo>
                  <a:pt x="7572" y="1"/>
                </a:lnTo>
                <a:close/>
              </a:path>
            </a:pathLst>
          </a:custGeom>
          <a:solidFill>
            <a:schemeClr val="bg1"/>
          </a:solidFill>
          <a:ln>
            <a:noFill/>
          </a:ln>
        </p:spPr>
        <p:txBody>
          <a:bodyPr lIns="91425" tIns="91425" rIns="91425" bIns="91425" anchor="ctr" anchorCtr="0">
            <a:noAutofit/>
          </a:bodyPr>
          <a:lstStyle/>
          <a:p>
            <a:pPr lvl="0">
              <a:spcBef>
                <a:spcPts val="0"/>
              </a:spcBef>
              <a:buNone/>
            </a:pPr>
            <a:endParaRPr>
              <a:solidFill>
                <a:srgbClr val="434343"/>
              </a:solidFill>
            </a:endParaRPr>
          </a:p>
        </p:txBody>
      </p:sp>
      <p:grpSp>
        <p:nvGrpSpPr>
          <p:cNvPr id="70" name="Shape 416"/>
          <p:cNvGrpSpPr/>
          <p:nvPr/>
        </p:nvGrpSpPr>
        <p:grpSpPr>
          <a:xfrm>
            <a:off x="9604116" y="1188197"/>
            <a:ext cx="445470" cy="446110"/>
            <a:chOff x="5302225" y="968375"/>
            <a:chExt cx="417650" cy="418250"/>
          </a:xfrm>
          <a:solidFill>
            <a:schemeClr val="bg1"/>
          </a:solidFill>
        </p:grpSpPr>
        <p:sp>
          <p:nvSpPr>
            <p:cNvPr id="71" name="Shape 417"/>
            <p:cNvSpPr/>
            <p:nvPr/>
          </p:nvSpPr>
          <p:spPr>
            <a:xfrm>
              <a:off x="5333350" y="991575"/>
              <a:ext cx="152075" cy="155100"/>
            </a:xfrm>
            <a:custGeom>
              <a:avLst/>
              <a:gdLst/>
              <a:ahLst/>
              <a:cxnLst/>
              <a:rect l="0" t="0" r="0" b="0"/>
              <a:pathLst>
                <a:path w="6083" h="6204" extrusionOk="0">
                  <a:moveTo>
                    <a:pt x="2541" y="0"/>
                  </a:moveTo>
                  <a:lnTo>
                    <a:pt x="2468" y="25"/>
                  </a:lnTo>
                  <a:lnTo>
                    <a:pt x="2443" y="147"/>
                  </a:lnTo>
                  <a:lnTo>
                    <a:pt x="2101" y="1807"/>
                  </a:lnTo>
                  <a:lnTo>
                    <a:pt x="2052" y="1930"/>
                  </a:lnTo>
                  <a:lnTo>
                    <a:pt x="1979" y="2052"/>
                  </a:lnTo>
                  <a:lnTo>
                    <a:pt x="1857" y="2174"/>
                  </a:lnTo>
                  <a:lnTo>
                    <a:pt x="1735" y="2223"/>
                  </a:lnTo>
                  <a:lnTo>
                    <a:pt x="123" y="2760"/>
                  </a:lnTo>
                  <a:lnTo>
                    <a:pt x="25" y="2833"/>
                  </a:lnTo>
                  <a:lnTo>
                    <a:pt x="1" y="2882"/>
                  </a:lnTo>
                  <a:lnTo>
                    <a:pt x="25" y="2955"/>
                  </a:lnTo>
                  <a:lnTo>
                    <a:pt x="99" y="3029"/>
                  </a:lnTo>
                  <a:lnTo>
                    <a:pt x="1588" y="3859"/>
                  </a:lnTo>
                  <a:lnTo>
                    <a:pt x="1711" y="3932"/>
                  </a:lnTo>
                  <a:lnTo>
                    <a:pt x="1808" y="4054"/>
                  </a:lnTo>
                  <a:lnTo>
                    <a:pt x="1857" y="4201"/>
                  </a:lnTo>
                  <a:lnTo>
                    <a:pt x="1882" y="4323"/>
                  </a:lnTo>
                  <a:lnTo>
                    <a:pt x="1906" y="6033"/>
                  </a:lnTo>
                  <a:lnTo>
                    <a:pt x="1930" y="6130"/>
                  </a:lnTo>
                  <a:lnTo>
                    <a:pt x="1979" y="6204"/>
                  </a:lnTo>
                  <a:lnTo>
                    <a:pt x="2052" y="6204"/>
                  </a:lnTo>
                  <a:lnTo>
                    <a:pt x="2126" y="6130"/>
                  </a:lnTo>
                  <a:lnTo>
                    <a:pt x="3371" y="4982"/>
                  </a:lnTo>
                  <a:lnTo>
                    <a:pt x="3493" y="4885"/>
                  </a:lnTo>
                  <a:lnTo>
                    <a:pt x="3640" y="4836"/>
                  </a:lnTo>
                  <a:lnTo>
                    <a:pt x="3787" y="4836"/>
                  </a:lnTo>
                  <a:lnTo>
                    <a:pt x="3933" y="4860"/>
                  </a:lnTo>
                  <a:lnTo>
                    <a:pt x="5545" y="5349"/>
                  </a:lnTo>
                  <a:lnTo>
                    <a:pt x="5667" y="5373"/>
                  </a:lnTo>
                  <a:lnTo>
                    <a:pt x="5716" y="5349"/>
                  </a:lnTo>
                  <a:lnTo>
                    <a:pt x="5740" y="5275"/>
                  </a:lnTo>
                  <a:lnTo>
                    <a:pt x="5716" y="5178"/>
                  </a:lnTo>
                  <a:lnTo>
                    <a:pt x="5008" y="3615"/>
                  </a:lnTo>
                  <a:lnTo>
                    <a:pt x="4959" y="3493"/>
                  </a:lnTo>
                  <a:lnTo>
                    <a:pt x="4959" y="3346"/>
                  </a:lnTo>
                  <a:lnTo>
                    <a:pt x="4983" y="3200"/>
                  </a:lnTo>
                  <a:lnTo>
                    <a:pt x="5057" y="3077"/>
                  </a:lnTo>
                  <a:lnTo>
                    <a:pt x="6033" y="1685"/>
                  </a:lnTo>
                  <a:lnTo>
                    <a:pt x="6082" y="1588"/>
                  </a:lnTo>
                  <a:lnTo>
                    <a:pt x="6082" y="1514"/>
                  </a:lnTo>
                  <a:lnTo>
                    <a:pt x="6009" y="1465"/>
                  </a:lnTo>
                  <a:lnTo>
                    <a:pt x="5911" y="1465"/>
                  </a:lnTo>
                  <a:lnTo>
                    <a:pt x="4202" y="1661"/>
                  </a:lnTo>
                  <a:lnTo>
                    <a:pt x="4080" y="1661"/>
                  </a:lnTo>
                  <a:lnTo>
                    <a:pt x="3933" y="1612"/>
                  </a:lnTo>
                  <a:lnTo>
                    <a:pt x="3811" y="1539"/>
                  </a:lnTo>
                  <a:lnTo>
                    <a:pt x="3713" y="1441"/>
                  </a:lnTo>
                  <a:lnTo>
                    <a:pt x="2687" y="73"/>
                  </a:lnTo>
                  <a:lnTo>
                    <a:pt x="2614"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72" name="Shape 418"/>
            <p:cNvSpPr/>
            <p:nvPr/>
          </p:nvSpPr>
          <p:spPr>
            <a:xfrm>
              <a:off x="5302225" y="968375"/>
              <a:ext cx="417650" cy="418250"/>
            </a:xfrm>
            <a:custGeom>
              <a:avLst/>
              <a:gdLst/>
              <a:ahLst/>
              <a:cxnLst/>
              <a:rect l="0" t="0" r="0" b="0"/>
              <a:pathLst>
                <a:path w="16706" h="16730" extrusionOk="0">
                  <a:moveTo>
                    <a:pt x="10331" y="0"/>
                  </a:moveTo>
                  <a:lnTo>
                    <a:pt x="10747" y="513"/>
                  </a:lnTo>
                  <a:lnTo>
                    <a:pt x="10942" y="782"/>
                  </a:lnTo>
                  <a:lnTo>
                    <a:pt x="11137" y="1050"/>
                  </a:lnTo>
                  <a:lnTo>
                    <a:pt x="11284" y="1343"/>
                  </a:lnTo>
                  <a:lnTo>
                    <a:pt x="11455" y="1636"/>
                  </a:lnTo>
                  <a:lnTo>
                    <a:pt x="11577" y="1929"/>
                  </a:lnTo>
                  <a:lnTo>
                    <a:pt x="11723" y="2223"/>
                  </a:lnTo>
                  <a:lnTo>
                    <a:pt x="11821" y="2540"/>
                  </a:lnTo>
                  <a:lnTo>
                    <a:pt x="11919" y="2858"/>
                  </a:lnTo>
                  <a:lnTo>
                    <a:pt x="12017" y="3199"/>
                  </a:lnTo>
                  <a:lnTo>
                    <a:pt x="12090" y="3517"/>
                  </a:lnTo>
                  <a:lnTo>
                    <a:pt x="12139" y="3859"/>
                  </a:lnTo>
                  <a:lnTo>
                    <a:pt x="12187" y="4201"/>
                  </a:lnTo>
                  <a:lnTo>
                    <a:pt x="12212" y="4543"/>
                  </a:lnTo>
                  <a:lnTo>
                    <a:pt x="12212" y="4909"/>
                  </a:lnTo>
                  <a:lnTo>
                    <a:pt x="12212" y="5275"/>
                  </a:lnTo>
                  <a:lnTo>
                    <a:pt x="12187" y="5642"/>
                  </a:lnTo>
                  <a:lnTo>
                    <a:pt x="12139" y="6008"/>
                  </a:lnTo>
                  <a:lnTo>
                    <a:pt x="12065" y="6374"/>
                  </a:lnTo>
                  <a:lnTo>
                    <a:pt x="11992" y="6741"/>
                  </a:lnTo>
                  <a:lnTo>
                    <a:pt x="11894" y="7083"/>
                  </a:lnTo>
                  <a:lnTo>
                    <a:pt x="11772" y="7425"/>
                  </a:lnTo>
                  <a:lnTo>
                    <a:pt x="11650" y="7742"/>
                  </a:lnTo>
                  <a:lnTo>
                    <a:pt x="11504" y="8084"/>
                  </a:lnTo>
                  <a:lnTo>
                    <a:pt x="11333" y="8402"/>
                  </a:lnTo>
                  <a:lnTo>
                    <a:pt x="11162" y="8695"/>
                  </a:lnTo>
                  <a:lnTo>
                    <a:pt x="10966" y="8988"/>
                  </a:lnTo>
                  <a:lnTo>
                    <a:pt x="10771" y="9281"/>
                  </a:lnTo>
                  <a:lnTo>
                    <a:pt x="10551" y="9549"/>
                  </a:lnTo>
                  <a:lnTo>
                    <a:pt x="10307" y="9818"/>
                  </a:lnTo>
                  <a:lnTo>
                    <a:pt x="10063" y="10087"/>
                  </a:lnTo>
                  <a:lnTo>
                    <a:pt x="9818" y="10331"/>
                  </a:lnTo>
                  <a:lnTo>
                    <a:pt x="9550" y="10551"/>
                  </a:lnTo>
                  <a:lnTo>
                    <a:pt x="9281" y="10771"/>
                  </a:lnTo>
                  <a:lnTo>
                    <a:pt x="8988" y="10966"/>
                  </a:lnTo>
                  <a:lnTo>
                    <a:pt x="8695" y="11161"/>
                  </a:lnTo>
                  <a:lnTo>
                    <a:pt x="8377" y="11332"/>
                  </a:lnTo>
                  <a:lnTo>
                    <a:pt x="8060" y="11503"/>
                  </a:lnTo>
                  <a:lnTo>
                    <a:pt x="7742" y="11650"/>
                  </a:lnTo>
                  <a:lnTo>
                    <a:pt x="7401" y="11772"/>
                  </a:lnTo>
                  <a:lnTo>
                    <a:pt x="7059" y="11894"/>
                  </a:lnTo>
                  <a:lnTo>
                    <a:pt x="6717" y="11992"/>
                  </a:lnTo>
                  <a:lnTo>
                    <a:pt x="6375" y="12065"/>
                  </a:lnTo>
                  <a:lnTo>
                    <a:pt x="6008" y="12138"/>
                  </a:lnTo>
                  <a:lnTo>
                    <a:pt x="5642" y="12187"/>
                  </a:lnTo>
                  <a:lnTo>
                    <a:pt x="5276" y="12212"/>
                  </a:lnTo>
                  <a:lnTo>
                    <a:pt x="4885" y="12236"/>
                  </a:lnTo>
                  <a:lnTo>
                    <a:pt x="4543" y="12212"/>
                  </a:lnTo>
                  <a:lnTo>
                    <a:pt x="4201" y="12187"/>
                  </a:lnTo>
                  <a:lnTo>
                    <a:pt x="3859" y="12163"/>
                  </a:lnTo>
                  <a:lnTo>
                    <a:pt x="3517" y="12089"/>
                  </a:lnTo>
                  <a:lnTo>
                    <a:pt x="3175" y="12016"/>
                  </a:lnTo>
                  <a:lnTo>
                    <a:pt x="2858" y="11943"/>
                  </a:lnTo>
                  <a:lnTo>
                    <a:pt x="2540" y="11845"/>
                  </a:lnTo>
                  <a:lnTo>
                    <a:pt x="2223" y="11723"/>
                  </a:lnTo>
                  <a:lnTo>
                    <a:pt x="1905" y="11601"/>
                  </a:lnTo>
                  <a:lnTo>
                    <a:pt x="1612" y="11454"/>
                  </a:lnTo>
                  <a:lnTo>
                    <a:pt x="1319" y="11308"/>
                  </a:lnTo>
                  <a:lnTo>
                    <a:pt x="1051" y="11137"/>
                  </a:lnTo>
                  <a:lnTo>
                    <a:pt x="757" y="10966"/>
                  </a:lnTo>
                  <a:lnTo>
                    <a:pt x="489" y="10771"/>
                  </a:lnTo>
                  <a:lnTo>
                    <a:pt x="0" y="10355"/>
                  </a:lnTo>
                  <a:lnTo>
                    <a:pt x="98" y="10697"/>
                  </a:lnTo>
                  <a:lnTo>
                    <a:pt x="196" y="11015"/>
                  </a:lnTo>
                  <a:lnTo>
                    <a:pt x="464" y="11674"/>
                  </a:lnTo>
                  <a:lnTo>
                    <a:pt x="757" y="12309"/>
                  </a:lnTo>
                  <a:lnTo>
                    <a:pt x="1124" y="12895"/>
                  </a:lnTo>
                  <a:lnTo>
                    <a:pt x="1515" y="13457"/>
                  </a:lnTo>
                  <a:lnTo>
                    <a:pt x="1979" y="13970"/>
                  </a:lnTo>
                  <a:lnTo>
                    <a:pt x="2443" y="14458"/>
                  </a:lnTo>
                  <a:lnTo>
                    <a:pt x="2980" y="14898"/>
                  </a:lnTo>
                  <a:lnTo>
                    <a:pt x="3542" y="15313"/>
                  </a:lnTo>
                  <a:lnTo>
                    <a:pt x="4128" y="15680"/>
                  </a:lnTo>
                  <a:lnTo>
                    <a:pt x="4738" y="15973"/>
                  </a:lnTo>
                  <a:lnTo>
                    <a:pt x="5398" y="16241"/>
                  </a:lnTo>
                  <a:lnTo>
                    <a:pt x="5740" y="16339"/>
                  </a:lnTo>
                  <a:lnTo>
                    <a:pt x="6082" y="16437"/>
                  </a:lnTo>
                  <a:lnTo>
                    <a:pt x="6424" y="16534"/>
                  </a:lnTo>
                  <a:lnTo>
                    <a:pt x="6766" y="16608"/>
                  </a:lnTo>
                  <a:lnTo>
                    <a:pt x="7132" y="16657"/>
                  </a:lnTo>
                  <a:lnTo>
                    <a:pt x="7474" y="16681"/>
                  </a:lnTo>
                  <a:lnTo>
                    <a:pt x="7840" y="16705"/>
                  </a:lnTo>
                  <a:lnTo>
                    <a:pt x="8231" y="16730"/>
                  </a:lnTo>
                  <a:lnTo>
                    <a:pt x="8646" y="16705"/>
                  </a:lnTo>
                  <a:lnTo>
                    <a:pt x="9086" y="16681"/>
                  </a:lnTo>
                  <a:lnTo>
                    <a:pt x="9501" y="16632"/>
                  </a:lnTo>
                  <a:lnTo>
                    <a:pt x="9941" y="16559"/>
                  </a:lnTo>
                  <a:lnTo>
                    <a:pt x="10331" y="16461"/>
                  </a:lnTo>
                  <a:lnTo>
                    <a:pt x="10747" y="16339"/>
                  </a:lnTo>
                  <a:lnTo>
                    <a:pt x="11137" y="16217"/>
                  </a:lnTo>
                  <a:lnTo>
                    <a:pt x="11528" y="16046"/>
                  </a:lnTo>
                  <a:lnTo>
                    <a:pt x="11894" y="15875"/>
                  </a:lnTo>
                  <a:lnTo>
                    <a:pt x="12261" y="15704"/>
                  </a:lnTo>
                  <a:lnTo>
                    <a:pt x="12627" y="15484"/>
                  </a:lnTo>
                  <a:lnTo>
                    <a:pt x="12969" y="15264"/>
                  </a:lnTo>
                  <a:lnTo>
                    <a:pt x="13311" y="15045"/>
                  </a:lnTo>
                  <a:lnTo>
                    <a:pt x="13628" y="14776"/>
                  </a:lnTo>
                  <a:lnTo>
                    <a:pt x="13922" y="14507"/>
                  </a:lnTo>
                  <a:lnTo>
                    <a:pt x="14215" y="14239"/>
                  </a:lnTo>
                  <a:lnTo>
                    <a:pt x="14508" y="13946"/>
                  </a:lnTo>
                  <a:lnTo>
                    <a:pt x="14776" y="13628"/>
                  </a:lnTo>
                  <a:lnTo>
                    <a:pt x="15021" y="13311"/>
                  </a:lnTo>
                  <a:lnTo>
                    <a:pt x="15265" y="12969"/>
                  </a:lnTo>
                  <a:lnTo>
                    <a:pt x="15485" y="12627"/>
                  </a:lnTo>
                  <a:lnTo>
                    <a:pt x="15680" y="12285"/>
                  </a:lnTo>
                  <a:lnTo>
                    <a:pt x="15875" y="11918"/>
                  </a:lnTo>
                  <a:lnTo>
                    <a:pt x="16046" y="11528"/>
                  </a:lnTo>
                  <a:lnTo>
                    <a:pt x="16193" y="11161"/>
                  </a:lnTo>
                  <a:lnTo>
                    <a:pt x="16339" y="10746"/>
                  </a:lnTo>
                  <a:lnTo>
                    <a:pt x="16437" y="10355"/>
                  </a:lnTo>
                  <a:lnTo>
                    <a:pt x="16535" y="9940"/>
                  </a:lnTo>
                  <a:lnTo>
                    <a:pt x="16608" y="9525"/>
                  </a:lnTo>
                  <a:lnTo>
                    <a:pt x="16657" y="9085"/>
                  </a:lnTo>
                  <a:lnTo>
                    <a:pt x="16706" y="8670"/>
                  </a:lnTo>
                  <a:lnTo>
                    <a:pt x="16706" y="8231"/>
                  </a:lnTo>
                  <a:lnTo>
                    <a:pt x="16706" y="7864"/>
                  </a:lnTo>
                  <a:lnTo>
                    <a:pt x="16681" y="7498"/>
                  </a:lnTo>
                  <a:lnTo>
                    <a:pt x="16632" y="7132"/>
                  </a:lnTo>
                  <a:lnTo>
                    <a:pt x="16584" y="6790"/>
                  </a:lnTo>
                  <a:lnTo>
                    <a:pt x="16510" y="6423"/>
                  </a:lnTo>
                  <a:lnTo>
                    <a:pt x="16437" y="6081"/>
                  </a:lnTo>
                  <a:lnTo>
                    <a:pt x="16339" y="5739"/>
                  </a:lnTo>
                  <a:lnTo>
                    <a:pt x="16242" y="5398"/>
                  </a:lnTo>
                  <a:lnTo>
                    <a:pt x="15973" y="4763"/>
                  </a:lnTo>
                  <a:lnTo>
                    <a:pt x="15656" y="4128"/>
                  </a:lnTo>
                  <a:lnTo>
                    <a:pt x="15314" y="3541"/>
                  </a:lnTo>
                  <a:lnTo>
                    <a:pt x="14898" y="2980"/>
                  </a:lnTo>
                  <a:lnTo>
                    <a:pt x="14459" y="2467"/>
                  </a:lnTo>
                  <a:lnTo>
                    <a:pt x="13970" y="1978"/>
                  </a:lnTo>
                  <a:lnTo>
                    <a:pt x="13433" y="1539"/>
                  </a:lnTo>
                  <a:lnTo>
                    <a:pt x="12871" y="1123"/>
                  </a:lnTo>
                  <a:lnTo>
                    <a:pt x="12285" y="782"/>
                  </a:lnTo>
                  <a:lnTo>
                    <a:pt x="11675" y="464"/>
                  </a:lnTo>
                  <a:lnTo>
                    <a:pt x="11015" y="220"/>
                  </a:lnTo>
                  <a:lnTo>
                    <a:pt x="10673" y="98"/>
                  </a:lnTo>
                  <a:lnTo>
                    <a:pt x="10331"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73" name="Shape 419"/>
          <p:cNvGrpSpPr/>
          <p:nvPr/>
        </p:nvGrpSpPr>
        <p:grpSpPr>
          <a:xfrm>
            <a:off x="10269682" y="1138039"/>
            <a:ext cx="552291" cy="537946"/>
            <a:chOff x="5926225" y="921350"/>
            <a:chExt cx="517800" cy="504350"/>
          </a:xfrm>
          <a:solidFill>
            <a:schemeClr val="bg1"/>
          </a:solidFill>
        </p:grpSpPr>
        <p:sp>
          <p:nvSpPr>
            <p:cNvPr id="74" name="Shape 420"/>
            <p:cNvSpPr/>
            <p:nvPr/>
          </p:nvSpPr>
          <p:spPr>
            <a:xfrm>
              <a:off x="5926225" y="921350"/>
              <a:ext cx="517800" cy="504350"/>
            </a:xfrm>
            <a:custGeom>
              <a:avLst/>
              <a:gdLst/>
              <a:ahLst/>
              <a:cxnLst/>
              <a:rect l="0" t="0" r="0" b="0"/>
              <a:pathLst>
                <a:path w="20712" h="20174" extrusionOk="0">
                  <a:moveTo>
                    <a:pt x="10356" y="2858"/>
                  </a:moveTo>
                  <a:lnTo>
                    <a:pt x="10722" y="2882"/>
                  </a:lnTo>
                  <a:lnTo>
                    <a:pt x="11089" y="2907"/>
                  </a:lnTo>
                  <a:lnTo>
                    <a:pt x="11455" y="2956"/>
                  </a:lnTo>
                  <a:lnTo>
                    <a:pt x="11821" y="3004"/>
                  </a:lnTo>
                  <a:lnTo>
                    <a:pt x="12163" y="3102"/>
                  </a:lnTo>
                  <a:lnTo>
                    <a:pt x="12505" y="3200"/>
                  </a:lnTo>
                  <a:lnTo>
                    <a:pt x="12847" y="3298"/>
                  </a:lnTo>
                  <a:lnTo>
                    <a:pt x="13165" y="3444"/>
                  </a:lnTo>
                  <a:lnTo>
                    <a:pt x="13482" y="3591"/>
                  </a:lnTo>
                  <a:lnTo>
                    <a:pt x="13800" y="3737"/>
                  </a:lnTo>
                  <a:lnTo>
                    <a:pt x="14093" y="3908"/>
                  </a:lnTo>
                  <a:lnTo>
                    <a:pt x="14386" y="4104"/>
                  </a:lnTo>
                  <a:lnTo>
                    <a:pt x="14679" y="4299"/>
                  </a:lnTo>
                  <a:lnTo>
                    <a:pt x="14948" y="4519"/>
                  </a:lnTo>
                  <a:lnTo>
                    <a:pt x="15216" y="4739"/>
                  </a:lnTo>
                  <a:lnTo>
                    <a:pt x="15460" y="4983"/>
                  </a:lnTo>
                  <a:lnTo>
                    <a:pt x="15705" y="5227"/>
                  </a:lnTo>
                  <a:lnTo>
                    <a:pt x="15925" y="5496"/>
                  </a:lnTo>
                  <a:lnTo>
                    <a:pt x="16144" y="5764"/>
                  </a:lnTo>
                  <a:lnTo>
                    <a:pt x="16340" y="6057"/>
                  </a:lnTo>
                  <a:lnTo>
                    <a:pt x="16535" y="6350"/>
                  </a:lnTo>
                  <a:lnTo>
                    <a:pt x="16706" y="6644"/>
                  </a:lnTo>
                  <a:lnTo>
                    <a:pt x="16853" y="6961"/>
                  </a:lnTo>
                  <a:lnTo>
                    <a:pt x="16999" y="7279"/>
                  </a:lnTo>
                  <a:lnTo>
                    <a:pt x="17146" y="7596"/>
                  </a:lnTo>
                  <a:lnTo>
                    <a:pt x="17243" y="7938"/>
                  </a:lnTo>
                  <a:lnTo>
                    <a:pt x="17341" y="8280"/>
                  </a:lnTo>
                  <a:lnTo>
                    <a:pt x="17439" y="8622"/>
                  </a:lnTo>
                  <a:lnTo>
                    <a:pt x="17488" y="8988"/>
                  </a:lnTo>
                  <a:lnTo>
                    <a:pt x="17536" y="9354"/>
                  </a:lnTo>
                  <a:lnTo>
                    <a:pt x="17561" y="9721"/>
                  </a:lnTo>
                  <a:lnTo>
                    <a:pt x="17585" y="10087"/>
                  </a:lnTo>
                  <a:lnTo>
                    <a:pt x="17561" y="10454"/>
                  </a:lnTo>
                  <a:lnTo>
                    <a:pt x="17536" y="10820"/>
                  </a:lnTo>
                  <a:lnTo>
                    <a:pt x="17488" y="11186"/>
                  </a:lnTo>
                  <a:lnTo>
                    <a:pt x="17439" y="11553"/>
                  </a:lnTo>
                  <a:lnTo>
                    <a:pt x="17341" y="11894"/>
                  </a:lnTo>
                  <a:lnTo>
                    <a:pt x="17243" y="12236"/>
                  </a:lnTo>
                  <a:lnTo>
                    <a:pt x="17146" y="12578"/>
                  </a:lnTo>
                  <a:lnTo>
                    <a:pt x="16999" y="12896"/>
                  </a:lnTo>
                  <a:lnTo>
                    <a:pt x="16853" y="13213"/>
                  </a:lnTo>
                  <a:lnTo>
                    <a:pt x="16706" y="13531"/>
                  </a:lnTo>
                  <a:lnTo>
                    <a:pt x="16535" y="13824"/>
                  </a:lnTo>
                  <a:lnTo>
                    <a:pt x="16340" y="14117"/>
                  </a:lnTo>
                  <a:lnTo>
                    <a:pt x="16144" y="14410"/>
                  </a:lnTo>
                  <a:lnTo>
                    <a:pt x="15925" y="14679"/>
                  </a:lnTo>
                  <a:lnTo>
                    <a:pt x="15705" y="14947"/>
                  </a:lnTo>
                  <a:lnTo>
                    <a:pt x="15460" y="15192"/>
                  </a:lnTo>
                  <a:lnTo>
                    <a:pt x="15216" y="15436"/>
                  </a:lnTo>
                  <a:lnTo>
                    <a:pt x="14948" y="15656"/>
                  </a:lnTo>
                  <a:lnTo>
                    <a:pt x="14679" y="15875"/>
                  </a:lnTo>
                  <a:lnTo>
                    <a:pt x="14386" y="16071"/>
                  </a:lnTo>
                  <a:lnTo>
                    <a:pt x="14093" y="16266"/>
                  </a:lnTo>
                  <a:lnTo>
                    <a:pt x="13800" y="16437"/>
                  </a:lnTo>
                  <a:lnTo>
                    <a:pt x="13482" y="16584"/>
                  </a:lnTo>
                  <a:lnTo>
                    <a:pt x="13165" y="16730"/>
                  </a:lnTo>
                  <a:lnTo>
                    <a:pt x="12847" y="16877"/>
                  </a:lnTo>
                  <a:lnTo>
                    <a:pt x="12505" y="16974"/>
                  </a:lnTo>
                  <a:lnTo>
                    <a:pt x="12163" y="17072"/>
                  </a:lnTo>
                  <a:lnTo>
                    <a:pt x="11821" y="17170"/>
                  </a:lnTo>
                  <a:lnTo>
                    <a:pt x="11455" y="17219"/>
                  </a:lnTo>
                  <a:lnTo>
                    <a:pt x="11089" y="17268"/>
                  </a:lnTo>
                  <a:lnTo>
                    <a:pt x="10722" y="17292"/>
                  </a:lnTo>
                  <a:lnTo>
                    <a:pt x="10356" y="17316"/>
                  </a:lnTo>
                  <a:lnTo>
                    <a:pt x="9990" y="17292"/>
                  </a:lnTo>
                  <a:lnTo>
                    <a:pt x="9623" y="17268"/>
                  </a:lnTo>
                  <a:lnTo>
                    <a:pt x="9257" y="17219"/>
                  </a:lnTo>
                  <a:lnTo>
                    <a:pt x="8891" y="17170"/>
                  </a:lnTo>
                  <a:lnTo>
                    <a:pt x="8549" y="17072"/>
                  </a:lnTo>
                  <a:lnTo>
                    <a:pt x="8207" y="16974"/>
                  </a:lnTo>
                  <a:lnTo>
                    <a:pt x="7865" y="16877"/>
                  </a:lnTo>
                  <a:lnTo>
                    <a:pt x="7547" y="16730"/>
                  </a:lnTo>
                  <a:lnTo>
                    <a:pt x="7230" y="16584"/>
                  </a:lnTo>
                  <a:lnTo>
                    <a:pt x="6912" y="16437"/>
                  </a:lnTo>
                  <a:lnTo>
                    <a:pt x="6619" y="16266"/>
                  </a:lnTo>
                  <a:lnTo>
                    <a:pt x="6326" y="16071"/>
                  </a:lnTo>
                  <a:lnTo>
                    <a:pt x="6033" y="15875"/>
                  </a:lnTo>
                  <a:lnTo>
                    <a:pt x="5765" y="15656"/>
                  </a:lnTo>
                  <a:lnTo>
                    <a:pt x="5496" y="15436"/>
                  </a:lnTo>
                  <a:lnTo>
                    <a:pt x="5252" y="15192"/>
                  </a:lnTo>
                  <a:lnTo>
                    <a:pt x="5007" y="14947"/>
                  </a:lnTo>
                  <a:lnTo>
                    <a:pt x="4788" y="14679"/>
                  </a:lnTo>
                  <a:lnTo>
                    <a:pt x="4568" y="14410"/>
                  </a:lnTo>
                  <a:lnTo>
                    <a:pt x="4372" y="14117"/>
                  </a:lnTo>
                  <a:lnTo>
                    <a:pt x="4177" y="13824"/>
                  </a:lnTo>
                  <a:lnTo>
                    <a:pt x="4006" y="13531"/>
                  </a:lnTo>
                  <a:lnTo>
                    <a:pt x="3860" y="13213"/>
                  </a:lnTo>
                  <a:lnTo>
                    <a:pt x="3713" y="12896"/>
                  </a:lnTo>
                  <a:lnTo>
                    <a:pt x="3566" y="12578"/>
                  </a:lnTo>
                  <a:lnTo>
                    <a:pt x="3469" y="12236"/>
                  </a:lnTo>
                  <a:lnTo>
                    <a:pt x="3371" y="11894"/>
                  </a:lnTo>
                  <a:lnTo>
                    <a:pt x="3273" y="11553"/>
                  </a:lnTo>
                  <a:lnTo>
                    <a:pt x="3225" y="11186"/>
                  </a:lnTo>
                  <a:lnTo>
                    <a:pt x="3176" y="10820"/>
                  </a:lnTo>
                  <a:lnTo>
                    <a:pt x="3151" y="10454"/>
                  </a:lnTo>
                  <a:lnTo>
                    <a:pt x="3127" y="10087"/>
                  </a:lnTo>
                  <a:lnTo>
                    <a:pt x="3151" y="9721"/>
                  </a:lnTo>
                  <a:lnTo>
                    <a:pt x="3176" y="9354"/>
                  </a:lnTo>
                  <a:lnTo>
                    <a:pt x="3225" y="8988"/>
                  </a:lnTo>
                  <a:lnTo>
                    <a:pt x="3273" y="8622"/>
                  </a:lnTo>
                  <a:lnTo>
                    <a:pt x="3371" y="8280"/>
                  </a:lnTo>
                  <a:lnTo>
                    <a:pt x="3469" y="7938"/>
                  </a:lnTo>
                  <a:lnTo>
                    <a:pt x="3566" y="7596"/>
                  </a:lnTo>
                  <a:lnTo>
                    <a:pt x="3713" y="7279"/>
                  </a:lnTo>
                  <a:lnTo>
                    <a:pt x="3860" y="6961"/>
                  </a:lnTo>
                  <a:lnTo>
                    <a:pt x="4006" y="6644"/>
                  </a:lnTo>
                  <a:lnTo>
                    <a:pt x="4177" y="6350"/>
                  </a:lnTo>
                  <a:lnTo>
                    <a:pt x="4372" y="6057"/>
                  </a:lnTo>
                  <a:lnTo>
                    <a:pt x="4568" y="5764"/>
                  </a:lnTo>
                  <a:lnTo>
                    <a:pt x="4788" y="5496"/>
                  </a:lnTo>
                  <a:lnTo>
                    <a:pt x="5007" y="5227"/>
                  </a:lnTo>
                  <a:lnTo>
                    <a:pt x="5252" y="4983"/>
                  </a:lnTo>
                  <a:lnTo>
                    <a:pt x="5496" y="4739"/>
                  </a:lnTo>
                  <a:lnTo>
                    <a:pt x="5765" y="4519"/>
                  </a:lnTo>
                  <a:lnTo>
                    <a:pt x="6033" y="4299"/>
                  </a:lnTo>
                  <a:lnTo>
                    <a:pt x="6326" y="4104"/>
                  </a:lnTo>
                  <a:lnTo>
                    <a:pt x="6619" y="3908"/>
                  </a:lnTo>
                  <a:lnTo>
                    <a:pt x="6912" y="3737"/>
                  </a:lnTo>
                  <a:lnTo>
                    <a:pt x="7230" y="3591"/>
                  </a:lnTo>
                  <a:lnTo>
                    <a:pt x="7547" y="3444"/>
                  </a:lnTo>
                  <a:lnTo>
                    <a:pt x="7865" y="3298"/>
                  </a:lnTo>
                  <a:lnTo>
                    <a:pt x="8207" y="3200"/>
                  </a:lnTo>
                  <a:lnTo>
                    <a:pt x="8549" y="3102"/>
                  </a:lnTo>
                  <a:lnTo>
                    <a:pt x="8891" y="3004"/>
                  </a:lnTo>
                  <a:lnTo>
                    <a:pt x="9257" y="2956"/>
                  </a:lnTo>
                  <a:lnTo>
                    <a:pt x="9623" y="2907"/>
                  </a:lnTo>
                  <a:lnTo>
                    <a:pt x="9990" y="2882"/>
                  </a:lnTo>
                  <a:lnTo>
                    <a:pt x="10356" y="2858"/>
                  </a:lnTo>
                  <a:close/>
                  <a:moveTo>
                    <a:pt x="8060" y="0"/>
                  </a:moveTo>
                  <a:lnTo>
                    <a:pt x="6717" y="2516"/>
                  </a:lnTo>
                  <a:lnTo>
                    <a:pt x="3908" y="2003"/>
                  </a:lnTo>
                  <a:lnTo>
                    <a:pt x="3786" y="4861"/>
                  </a:lnTo>
                  <a:lnTo>
                    <a:pt x="1026" y="5593"/>
                  </a:lnTo>
                  <a:lnTo>
                    <a:pt x="2174" y="8207"/>
                  </a:lnTo>
                  <a:lnTo>
                    <a:pt x="1" y="10087"/>
                  </a:lnTo>
                  <a:lnTo>
                    <a:pt x="2174" y="11968"/>
                  </a:lnTo>
                  <a:lnTo>
                    <a:pt x="1026" y="14581"/>
                  </a:lnTo>
                  <a:lnTo>
                    <a:pt x="3786" y="15314"/>
                  </a:lnTo>
                  <a:lnTo>
                    <a:pt x="3908" y="18171"/>
                  </a:lnTo>
                  <a:lnTo>
                    <a:pt x="6717" y="17658"/>
                  </a:lnTo>
                  <a:lnTo>
                    <a:pt x="8060" y="20174"/>
                  </a:lnTo>
                  <a:lnTo>
                    <a:pt x="10356" y="18489"/>
                  </a:lnTo>
                  <a:lnTo>
                    <a:pt x="12652" y="20174"/>
                  </a:lnTo>
                  <a:lnTo>
                    <a:pt x="13995" y="17658"/>
                  </a:lnTo>
                  <a:lnTo>
                    <a:pt x="16804" y="18171"/>
                  </a:lnTo>
                  <a:lnTo>
                    <a:pt x="16926" y="15314"/>
                  </a:lnTo>
                  <a:lnTo>
                    <a:pt x="19686" y="14581"/>
                  </a:lnTo>
                  <a:lnTo>
                    <a:pt x="18538" y="11968"/>
                  </a:lnTo>
                  <a:lnTo>
                    <a:pt x="20711" y="10087"/>
                  </a:lnTo>
                  <a:lnTo>
                    <a:pt x="18538" y="8207"/>
                  </a:lnTo>
                  <a:lnTo>
                    <a:pt x="19686" y="5593"/>
                  </a:lnTo>
                  <a:lnTo>
                    <a:pt x="16926" y="4861"/>
                  </a:lnTo>
                  <a:lnTo>
                    <a:pt x="16804" y="2003"/>
                  </a:lnTo>
                  <a:lnTo>
                    <a:pt x="13995" y="2516"/>
                  </a:lnTo>
                  <a:lnTo>
                    <a:pt x="12652" y="0"/>
                  </a:lnTo>
                  <a:lnTo>
                    <a:pt x="10356" y="1686"/>
                  </a:lnTo>
                  <a:lnTo>
                    <a:pt x="8060"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75" name="Shape 421"/>
            <p:cNvSpPr/>
            <p:nvPr/>
          </p:nvSpPr>
          <p:spPr>
            <a:xfrm>
              <a:off x="6016600" y="1005000"/>
              <a:ext cx="337050" cy="337050"/>
            </a:xfrm>
            <a:custGeom>
              <a:avLst/>
              <a:gdLst/>
              <a:ahLst/>
              <a:cxnLst/>
              <a:rect l="0" t="0" r="0" b="0"/>
              <a:pathLst>
                <a:path w="13482" h="13482" extrusionOk="0">
                  <a:moveTo>
                    <a:pt x="6741" y="0"/>
                  </a:moveTo>
                  <a:lnTo>
                    <a:pt x="6399" y="25"/>
                  </a:lnTo>
                  <a:lnTo>
                    <a:pt x="6057" y="49"/>
                  </a:lnTo>
                  <a:lnTo>
                    <a:pt x="5715" y="98"/>
                  </a:lnTo>
                  <a:lnTo>
                    <a:pt x="5398" y="147"/>
                  </a:lnTo>
                  <a:lnTo>
                    <a:pt x="5056" y="220"/>
                  </a:lnTo>
                  <a:lnTo>
                    <a:pt x="4738" y="318"/>
                  </a:lnTo>
                  <a:lnTo>
                    <a:pt x="4421" y="416"/>
                  </a:lnTo>
                  <a:lnTo>
                    <a:pt x="4128" y="538"/>
                  </a:lnTo>
                  <a:lnTo>
                    <a:pt x="3835" y="684"/>
                  </a:lnTo>
                  <a:lnTo>
                    <a:pt x="3542" y="831"/>
                  </a:lnTo>
                  <a:lnTo>
                    <a:pt x="3249" y="977"/>
                  </a:lnTo>
                  <a:lnTo>
                    <a:pt x="2980" y="1173"/>
                  </a:lnTo>
                  <a:lnTo>
                    <a:pt x="2711" y="1344"/>
                  </a:lnTo>
                  <a:lnTo>
                    <a:pt x="2467" y="1539"/>
                  </a:lnTo>
                  <a:lnTo>
                    <a:pt x="2223" y="1759"/>
                  </a:lnTo>
                  <a:lnTo>
                    <a:pt x="1979" y="1979"/>
                  </a:lnTo>
                  <a:lnTo>
                    <a:pt x="1759" y="2223"/>
                  </a:lnTo>
                  <a:lnTo>
                    <a:pt x="1539" y="2467"/>
                  </a:lnTo>
                  <a:lnTo>
                    <a:pt x="1344" y="2711"/>
                  </a:lnTo>
                  <a:lnTo>
                    <a:pt x="1173" y="2980"/>
                  </a:lnTo>
                  <a:lnTo>
                    <a:pt x="977" y="3249"/>
                  </a:lnTo>
                  <a:lnTo>
                    <a:pt x="831" y="3542"/>
                  </a:lnTo>
                  <a:lnTo>
                    <a:pt x="684" y="3835"/>
                  </a:lnTo>
                  <a:lnTo>
                    <a:pt x="538" y="4128"/>
                  </a:lnTo>
                  <a:lnTo>
                    <a:pt x="416" y="4421"/>
                  </a:lnTo>
                  <a:lnTo>
                    <a:pt x="318" y="4738"/>
                  </a:lnTo>
                  <a:lnTo>
                    <a:pt x="220" y="5056"/>
                  </a:lnTo>
                  <a:lnTo>
                    <a:pt x="147" y="5398"/>
                  </a:lnTo>
                  <a:lnTo>
                    <a:pt x="98" y="5715"/>
                  </a:lnTo>
                  <a:lnTo>
                    <a:pt x="49" y="6057"/>
                  </a:lnTo>
                  <a:lnTo>
                    <a:pt x="25" y="6399"/>
                  </a:lnTo>
                  <a:lnTo>
                    <a:pt x="0" y="6741"/>
                  </a:lnTo>
                  <a:lnTo>
                    <a:pt x="25" y="7083"/>
                  </a:lnTo>
                  <a:lnTo>
                    <a:pt x="49" y="7425"/>
                  </a:lnTo>
                  <a:lnTo>
                    <a:pt x="98" y="7767"/>
                  </a:lnTo>
                  <a:lnTo>
                    <a:pt x="147" y="8084"/>
                  </a:lnTo>
                  <a:lnTo>
                    <a:pt x="220" y="8426"/>
                  </a:lnTo>
                  <a:lnTo>
                    <a:pt x="318" y="8744"/>
                  </a:lnTo>
                  <a:lnTo>
                    <a:pt x="416" y="9061"/>
                  </a:lnTo>
                  <a:lnTo>
                    <a:pt x="538" y="9354"/>
                  </a:lnTo>
                  <a:lnTo>
                    <a:pt x="684" y="9648"/>
                  </a:lnTo>
                  <a:lnTo>
                    <a:pt x="831" y="9941"/>
                  </a:lnTo>
                  <a:lnTo>
                    <a:pt x="977" y="10234"/>
                  </a:lnTo>
                  <a:lnTo>
                    <a:pt x="1173" y="10502"/>
                  </a:lnTo>
                  <a:lnTo>
                    <a:pt x="1344" y="10771"/>
                  </a:lnTo>
                  <a:lnTo>
                    <a:pt x="1539" y="11015"/>
                  </a:lnTo>
                  <a:lnTo>
                    <a:pt x="1759" y="11259"/>
                  </a:lnTo>
                  <a:lnTo>
                    <a:pt x="1979" y="11504"/>
                  </a:lnTo>
                  <a:lnTo>
                    <a:pt x="2223" y="11723"/>
                  </a:lnTo>
                  <a:lnTo>
                    <a:pt x="2467" y="11943"/>
                  </a:lnTo>
                  <a:lnTo>
                    <a:pt x="2711" y="12139"/>
                  </a:lnTo>
                  <a:lnTo>
                    <a:pt x="2980" y="12310"/>
                  </a:lnTo>
                  <a:lnTo>
                    <a:pt x="3249" y="12505"/>
                  </a:lnTo>
                  <a:lnTo>
                    <a:pt x="3542" y="12652"/>
                  </a:lnTo>
                  <a:lnTo>
                    <a:pt x="3835" y="12798"/>
                  </a:lnTo>
                  <a:lnTo>
                    <a:pt x="4128" y="12945"/>
                  </a:lnTo>
                  <a:lnTo>
                    <a:pt x="4421" y="13067"/>
                  </a:lnTo>
                  <a:lnTo>
                    <a:pt x="4738" y="13164"/>
                  </a:lnTo>
                  <a:lnTo>
                    <a:pt x="5056" y="13262"/>
                  </a:lnTo>
                  <a:lnTo>
                    <a:pt x="5398" y="13335"/>
                  </a:lnTo>
                  <a:lnTo>
                    <a:pt x="5715" y="13384"/>
                  </a:lnTo>
                  <a:lnTo>
                    <a:pt x="6057" y="13433"/>
                  </a:lnTo>
                  <a:lnTo>
                    <a:pt x="6399" y="13458"/>
                  </a:lnTo>
                  <a:lnTo>
                    <a:pt x="6741" y="13482"/>
                  </a:lnTo>
                  <a:lnTo>
                    <a:pt x="7083" y="13458"/>
                  </a:lnTo>
                  <a:lnTo>
                    <a:pt x="7425" y="13433"/>
                  </a:lnTo>
                  <a:lnTo>
                    <a:pt x="7767" y="13384"/>
                  </a:lnTo>
                  <a:lnTo>
                    <a:pt x="8084" y="13335"/>
                  </a:lnTo>
                  <a:lnTo>
                    <a:pt x="8426" y="13262"/>
                  </a:lnTo>
                  <a:lnTo>
                    <a:pt x="8744" y="13164"/>
                  </a:lnTo>
                  <a:lnTo>
                    <a:pt x="9061" y="13067"/>
                  </a:lnTo>
                  <a:lnTo>
                    <a:pt x="9354" y="12945"/>
                  </a:lnTo>
                  <a:lnTo>
                    <a:pt x="9647" y="12798"/>
                  </a:lnTo>
                  <a:lnTo>
                    <a:pt x="9940" y="12652"/>
                  </a:lnTo>
                  <a:lnTo>
                    <a:pt x="10234" y="12505"/>
                  </a:lnTo>
                  <a:lnTo>
                    <a:pt x="10502" y="12310"/>
                  </a:lnTo>
                  <a:lnTo>
                    <a:pt x="10771" y="12139"/>
                  </a:lnTo>
                  <a:lnTo>
                    <a:pt x="11015" y="11943"/>
                  </a:lnTo>
                  <a:lnTo>
                    <a:pt x="11259" y="11723"/>
                  </a:lnTo>
                  <a:lnTo>
                    <a:pt x="11504" y="11504"/>
                  </a:lnTo>
                  <a:lnTo>
                    <a:pt x="11723" y="11259"/>
                  </a:lnTo>
                  <a:lnTo>
                    <a:pt x="11943" y="11015"/>
                  </a:lnTo>
                  <a:lnTo>
                    <a:pt x="12139" y="10771"/>
                  </a:lnTo>
                  <a:lnTo>
                    <a:pt x="12310" y="10502"/>
                  </a:lnTo>
                  <a:lnTo>
                    <a:pt x="12505" y="10234"/>
                  </a:lnTo>
                  <a:lnTo>
                    <a:pt x="12651" y="9941"/>
                  </a:lnTo>
                  <a:lnTo>
                    <a:pt x="12798" y="9648"/>
                  </a:lnTo>
                  <a:lnTo>
                    <a:pt x="12945" y="9354"/>
                  </a:lnTo>
                  <a:lnTo>
                    <a:pt x="13067" y="9061"/>
                  </a:lnTo>
                  <a:lnTo>
                    <a:pt x="13164" y="8744"/>
                  </a:lnTo>
                  <a:lnTo>
                    <a:pt x="13262" y="8426"/>
                  </a:lnTo>
                  <a:lnTo>
                    <a:pt x="13335" y="8084"/>
                  </a:lnTo>
                  <a:lnTo>
                    <a:pt x="13384" y="7767"/>
                  </a:lnTo>
                  <a:lnTo>
                    <a:pt x="13433" y="7425"/>
                  </a:lnTo>
                  <a:lnTo>
                    <a:pt x="13457" y="7083"/>
                  </a:lnTo>
                  <a:lnTo>
                    <a:pt x="13482" y="6741"/>
                  </a:lnTo>
                  <a:lnTo>
                    <a:pt x="13457" y="6399"/>
                  </a:lnTo>
                  <a:lnTo>
                    <a:pt x="13433" y="6057"/>
                  </a:lnTo>
                  <a:lnTo>
                    <a:pt x="13384" y="5715"/>
                  </a:lnTo>
                  <a:lnTo>
                    <a:pt x="13335" y="5398"/>
                  </a:lnTo>
                  <a:lnTo>
                    <a:pt x="13262" y="5056"/>
                  </a:lnTo>
                  <a:lnTo>
                    <a:pt x="13164" y="4738"/>
                  </a:lnTo>
                  <a:lnTo>
                    <a:pt x="13067" y="4421"/>
                  </a:lnTo>
                  <a:lnTo>
                    <a:pt x="12945" y="4128"/>
                  </a:lnTo>
                  <a:lnTo>
                    <a:pt x="12798" y="3835"/>
                  </a:lnTo>
                  <a:lnTo>
                    <a:pt x="12651" y="3542"/>
                  </a:lnTo>
                  <a:lnTo>
                    <a:pt x="12505" y="3249"/>
                  </a:lnTo>
                  <a:lnTo>
                    <a:pt x="12310" y="2980"/>
                  </a:lnTo>
                  <a:lnTo>
                    <a:pt x="12139" y="2711"/>
                  </a:lnTo>
                  <a:lnTo>
                    <a:pt x="11943" y="2467"/>
                  </a:lnTo>
                  <a:lnTo>
                    <a:pt x="11723" y="2223"/>
                  </a:lnTo>
                  <a:lnTo>
                    <a:pt x="11504" y="1979"/>
                  </a:lnTo>
                  <a:lnTo>
                    <a:pt x="11259" y="1759"/>
                  </a:lnTo>
                  <a:lnTo>
                    <a:pt x="11015" y="1539"/>
                  </a:lnTo>
                  <a:lnTo>
                    <a:pt x="10771" y="1344"/>
                  </a:lnTo>
                  <a:lnTo>
                    <a:pt x="10502" y="1173"/>
                  </a:lnTo>
                  <a:lnTo>
                    <a:pt x="10234" y="977"/>
                  </a:lnTo>
                  <a:lnTo>
                    <a:pt x="9940" y="831"/>
                  </a:lnTo>
                  <a:lnTo>
                    <a:pt x="9647" y="684"/>
                  </a:lnTo>
                  <a:lnTo>
                    <a:pt x="9354" y="538"/>
                  </a:lnTo>
                  <a:lnTo>
                    <a:pt x="9061" y="416"/>
                  </a:lnTo>
                  <a:lnTo>
                    <a:pt x="8744" y="318"/>
                  </a:lnTo>
                  <a:lnTo>
                    <a:pt x="8426" y="220"/>
                  </a:lnTo>
                  <a:lnTo>
                    <a:pt x="8084" y="147"/>
                  </a:lnTo>
                  <a:lnTo>
                    <a:pt x="7767" y="98"/>
                  </a:lnTo>
                  <a:lnTo>
                    <a:pt x="7425" y="49"/>
                  </a:lnTo>
                  <a:lnTo>
                    <a:pt x="7083" y="25"/>
                  </a:lnTo>
                  <a:lnTo>
                    <a:pt x="6741"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76" name="Shape 422"/>
          <p:cNvGrpSpPr/>
          <p:nvPr/>
        </p:nvGrpSpPr>
        <p:grpSpPr>
          <a:xfrm>
            <a:off x="11006898" y="1148466"/>
            <a:ext cx="515813" cy="517121"/>
            <a:chOff x="6617400" y="931125"/>
            <a:chExt cx="483600" cy="484825"/>
          </a:xfrm>
          <a:solidFill>
            <a:schemeClr val="bg1"/>
          </a:solidFill>
        </p:grpSpPr>
        <p:sp>
          <p:nvSpPr>
            <p:cNvPr id="77" name="Shape 423"/>
            <p:cNvSpPr/>
            <p:nvPr/>
          </p:nvSpPr>
          <p:spPr>
            <a:xfrm>
              <a:off x="6843925" y="1183900"/>
              <a:ext cx="121525" cy="232050"/>
            </a:xfrm>
            <a:custGeom>
              <a:avLst/>
              <a:gdLst/>
              <a:ahLst/>
              <a:cxnLst/>
              <a:rect l="0" t="0" r="0" b="0"/>
              <a:pathLst>
                <a:path w="4861" h="9282" extrusionOk="0">
                  <a:moveTo>
                    <a:pt x="1" y="0"/>
                  </a:moveTo>
                  <a:lnTo>
                    <a:pt x="1" y="6863"/>
                  </a:lnTo>
                  <a:lnTo>
                    <a:pt x="25" y="7107"/>
                  </a:lnTo>
                  <a:lnTo>
                    <a:pt x="49" y="7327"/>
                  </a:lnTo>
                  <a:lnTo>
                    <a:pt x="123" y="7572"/>
                  </a:lnTo>
                  <a:lnTo>
                    <a:pt x="196" y="7791"/>
                  </a:lnTo>
                  <a:lnTo>
                    <a:pt x="294" y="8011"/>
                  </a:lnTo>
                  <a:lnTo>
                    <a:pt x="416" y="8207"/>
                  </a:lnTo>
                  <a:lnTo>
                    <a:pt x="562" y="8402"/>
                  </a:lnTo>
                  <a:lnTo>
                    <a:pt x="709" y="8573"/>
                  </a:lnTo>
                  <a:lnTo>
                    <a:pt x="880" y="8719"/>
                  </a:lnTo>
                  <a:lnTo>
                    <a:pt x="1075" y="8866"/>
                  </a:lnTo>
                  <a:lnTo>
                    <a:pt x="1271" y="8988"/>
                  </a:lnTo>
                  <a:lnTo>
                    <a:pt x="1490" y="9086"/>
                  </a:lnTo>
                  <a:lnTo>
                    <a:pt x="1710" y="9159"/>
                  </a:lnTo>
                  <a:lnTo>
                    <a:pt x="1930" y="9232"/>
                  </a:lnTo>
                  <a:lnTo>
                    <a:pt x="2174" y="9257"/>
                  </a:lnTo>
                  <a:lnTo>
                    <a:pt x="2418" y="9281"/>
                  </a:lnTo>
                  <a:lnTo>
                    <a:pt x="2663" y="9257"/>
                  </a:lnTo>
                  <a:lnTo>
                    <a:pt x="2907" y="9232"/>
                  </a:lnTo>
                  <a:lnTo>
                    <a:pt x="3151" y="9159"/>
                  </a:lnTo>
                  <a:lnTo>
                    <a:pt x="3371" y="9086"/>
                  </a:lnTo>
                  <a:lnTo>
                    <a:pt x="3591" y="8988"/>
                  </a:lnTo>
                  <a:lnTo>
                    <a:pt x="3786" y="8866"/>
                  </a:lnTo>
                  <a:lnTo>
                    <a:pt x="3957" y="8719"/>
                  </a:lnTo>
                  <a:lnTo>
                    <a:pt x="4128" y="8573"/>
                  </a:lnTo>
                  <a:lnTo>
                    <a:pt x="4299" y="8402"/>
                  </a:lnTo>
                  <a:lnTo>
                    <a:pt x="4446" y="8207"/>
                  </a:lnTo>
                  <a:lnTo>
                    <a:pt x="4568" y="8011"/>
                  </a:lnTo>
                  <a:lnTo>
                    <a:pt x="4665" y="7791"/>
                  </a:lnTo>
                  <a:lnTo>
                    <a:pt x="4739" y="7572"/>
                  </a:lnTo>
                  <a:lnTo>
                    <a:pt x="4812" y="7327"/>
                  </a:lnTo>
                  <a:lnTo>
                    <a:pt x="4836" y="7107"/>
                  </a:lnTo>
                  <a:lnTo>
                    <a:pt x="4861" y="6863"/>
                  </a:lnTo>
                  <a:lnTo>
                    <a:pt x="4836" y="6717"/>
                  </a:lnTo>
                  <a:lnTo>
                    <a:pt x="4812" y="6619"/>
                  </a:lnTo>
                  <a:lnTo>
                    <a:pt x="4739" y="6521"/>
                  </a:lnTo>
                  <a:lnTo>
                    <a:pt x="4665" y="6424"/>
                  </a:lnTo>
                  <a:lnTo>
                    <a:pt x="4592" y="6350"/>
                  </a:lnTo>
                  <a:lnTo>
                    <a:pt x="4470" y="6302"/>
                  </a:lnTo>
                  <a:lnTo>
                    <a:pt x="4372" y="6253"/>
                  </a:lnTo>
                  <a:lnTo>
                    <a:pt x="4128" y="6253"/>
                  </a:lnTo>
                  <a:lnTo>
                    <a:pt x="4006" y="6302"/>
                  </a:lnTo>
                  <a:lnTo>
                    <a:pt x="3908" y="6350"/>
                  </a:lnTo>
                  <a:lnTo>
                    <a:pt x="3811" y="6424"/>
                  </a:lnTo>
                  <a:lnTo>
                    <a:pt x="3737" y="6521"/>
                  </a:lnTo>
                  <a:lnTo>
                    <a:pt x="3688" y="6619"/>
                  </a:lnTo>
                  <a:lnTo>
                    <a:pt x="3640" y="6717"/>
                  </a:lnTo>
                  <a:lnTo>
                    <a:pt x="3640" y="6863"/>
                  </a:lnTo>
                  <a:lnTo>
                    <a:pt x="3615" y="7083"/>
                  </a:lnTo>
                  <a:lnTo>
                    <a:pt x="3542" y="7327"/>
                  </a:lnTo>
                  <a:lnTo>
                    <a:pt x="3420" y="7523"/>
                  </a:lnTo>
                  <a:lnTo>
                    <a:pt x="3273" y="7718"/>
                  </a:lnTo>
                  <a:lnTo>
                    <a:pt x="3102" y="7865"/>
                  </a:lnTo>
                  <a:lnTo>
                    <a:pt x="2907" y="7962"/>
                  </a:lnTo>
                  <a:lnTo>
                    <a:pt x="2663" y="8036"/>
                  </a:lnTo>
                  <a:lnTo>
                    <a:pt x="2418" y="8060"/>
                  </a:lnTo>
                  <a:lnTo>
                    <a:pt x="2174" y="8036"/>
                  </a:lnTo>
                  <a:lnTo>
                    <a:pt x="1954" y="7962"/>
                  </a:lnTo>
                  <a:lnTo>
                    <a:pt x="1759" y="7865"/>
                  </a:lnTo>
                  <a:lnTo>
                    <a:pt x="1564" y="7718"/>
                  </a:lnTo>
                  <a:lnTo>
                    <a:pt x="1417" y="7523"/>
                  </a:lnTo>
                  <a:lnTo>
                    <a:pt x="1319" y="7327"/>
                  </a:lnTo>
                  <a:lnTo>
                    <a:pt x="1246" y="7083"/>
                  </a:lnTo>
                  <a:lnTo>
                    <a:pt x="1222" y="6863"/>
                  </a:lnTo>
                  <a:lnTo>
                    <a:pt x="1222" y="0"/>
                  </a:lnTo>
                  <a:lnTo>
                    <a:pt x="953" y="220"/>
                  </a:lnTo>
                  <a:lnTo>
                    <a:pt x="880" y="293"/>
                  </a:lnTo>
                  <a:lnTo>
                    <a:pt x="806" y="342"/>
                  </a:lnTo>
                  <a:lnTo>
                    <a:pt x="709" y="367"/>
                  </a:lnTo>
                  <a:lnTo>
                    <a:pt x="513" y="367"/>
                  </a:lnTo>
                  <a:lnTo>
                    <a:pt x="416" y="342"/>
                  </a:lnTo>
                  <a:lnTo>
                    <a:pt x="342" y="293"/>
                  </a:lnTo>
                  <a:lnTo>
                    <a:pt x="269" y="220"/>
                  </a:lnTo>
                  <a:lnTo>
                    <a:pt x="1"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78" name="Shape 424"/>
            <p:cNvSpPr/>
            <p:nvPr/>
          </p:nvSpPr>
          <p:spPr>
            <a:xfrm>
              <a:off x="6617400" y="931125"/>
              <a:ext cx="483600" cy="259500"/>
            </a:xfrm>
            <a:custGeom>
              <a:avLst/>
              <a:gdLst/>
              <a:ahLst/>
              <a:cxnLst/>
              <a:rect l="0" t="0" r="0" b="0"/>
              <a:pathLst>
                <a:path w="19344" h="10380" extrusionOk="0">
                  <a:moveTo>
                    <a:pt x="5252" y="9769"/>
                  </a:moveTo>
                  <a:lnTo>
                    <a:pt x="5252" y="9769"/>
                  </a:lnTo>
                  <a:lnTo>
                    <a:pt x="5252" y="9769"/>
                  </a:lnTo>
                  <a:close/>
                  <a:moveTo>
                    <a:pt x="9672" y="0"/>
                  </a:moveTo>
                  <a:lnTo>
                    <a:pt x="9550" y="25"/>
                  </a:lnTo>
                  <a:lnTo>
                    <a:pt x="9428" y="49"/>
                  </a:lnTo>
                  <a:lnTo>
                    <a:pt x="9330" y="122"/>
                  </a:lnTo>
                  <a:lnTo>
                    <a:pt x="9232" y="196"/>
                  </a:lnTo>
                  <a:lnTo>
                    <a:pt x="9159" y="269"/>
                  </a:lnTo>
                  <a:lnTo>
                    <a:pt x="9110" y="367"/>
                  </a:lnTo>
                  <a:lnTo>
                    <a:pt x="9086" y="489"/>
                  </a:lnTo>
                  <a:lnTo>
                    <a:pt x="9062" y="611"/>
                  </a:lnTo>
                  <a:lnTo>
                    <a:pt x="9062" y="1246"/>
                  </a:lnTo>
                  <a:lnTo>
                    <a:pt x="8622" y="1270"/>
                  </a:lnTo>
                  <a:lnTo>
                    <a:pt x="8182" y="1343"/>
                  </a:lnTo>
                  <a:lnTo>
                    <a:pt x="7767" y="1417"/>
                  </a:lnTo>
                  <a:lnTo>
                    <a:pt x="7328" y="1514"/>
                  </a:lnTo>
                  <a:lnTo>
                    <a:pt x="6912" y="1612"/>
                  </a:lnTo>
                  <a:lnTo>
                    <a:pt x="6497" y="1759"/>
                  </a:lnTo>
                  <a:lnTo>
                    <a:pt x="6082" y="1905"/>
                  </a:lnTo>
                  <a:lnTo>
                    <a:pt x="5691" y="2076"/>
                  </a:lnTo>
                  <a:lnTo>
                    <a:pt x="5300" y="2247"/>
                  </a:lnTo>
                  <a:lnTo>
                    <a:pt x="4910" y="2467"/>
                  </a:lnTo>
                  <a:lnTo>
                    <a:pt x="4543" y="2687"/>
                  </a:lnTo>
                  <a:lnTo>
                    <a:pt x="4177" y="2931"/>
                  </a:lnTo>
                  <a:lnTo>
                    <a:pt x="3811" y="3175"/>
                  </a:lnTo>
                  <a:lnTo>
                    <a:pt x="3469" y="3468"/>
                  </a:lnTo>
                  <a:lnTo>
                    <a:pt x="3151" y="3761"/>
                  </a:lnTo>
                  <a:lnTo>
                    <a:pt x="2834" y="4054"/>
                  </a:lnTo>
                  <a:lnTo>
                    <a:pt x="2516" y="4372"/>
                  </a:lnTo>
                  <a:lnTo>
                    <a:pt x="2223" y="4714"/>
                  </a:lnTo>
                  <a:lnTo>
                    <a:pt x="1930" y="5080"/>
                  </a:lnTo>
                  <a:lnTo>
                    <a:pt x="1686" y="5422"/>
                  </a:lnTo>
                  <a:lnTo>
                    <a:pt x="1442" y="5788"/>
                  </a:lnTo>
                  <a:lnTo>
                    <a:pt x="1222" y="6179"/>
                  </a:lnTo>
                  <a:lnTo>
                    <a:pt x="1002" y="6570"/>
                  </a:lnTo>
                  <a:lnTo>
                    <a:pt x="807" y="6961"/>
                  </a:lnTo>
                  <a:lnTo>
                    <a:pt x="660" y="7376"/>
                  </a:lnTo>
                  <a:lnTo>
                    <a:pt x="489" y="7791"/>
                  </a:lnTo>
                  <a:lnTo>
                    <a:pt x="367" y="8206"/>
                  </a:lnTo>
                  <a:lnTo>
                    <a:pt x="245" y="8622"/>
                  </a:lnTo>
                  <a:lnTo>
                    <a:pt x="172" y="9061"/>
                  </a:lnTo>
                  <a:lnTo>
                    <a:pt x="98" y="9501"/>
                  </a:lnTo>
                  <a:lnTo>
                    <a:pt x="25" y="9940"/>
                  </a:lnTo>
                  <a:lnTo>
                    <a:pt x="1" y="10380"/>
                  </a:lnTo>
                  <a:lnTo>
                    <a:pt x="196" y="10111"/>
                  </a:lnTo>
                  <a:lnTo>
                    <a:pt x="465" y="9867"/>
                  </a:lnTo>
                  <a:lnTo>
                    <a:pt x="758" y="9647"/>
                  </a:lnTo>
                  <a:lnTo>
                    <a:pt x="1075" y="9452"/>
                  </a:lnTo>
                  <a:lnTo>
                    <a:pt x="1442" y="9305"/>
                  </a:lnTo>
                  <a:lnTo>
                    <a:pt x="1808" y="9183"/>
                  </a:lnTo>
                  <a:lnTo>
                    <a:pt x="2223" y="9110"/>
                  </a:lnTo>
                  <a:lnTo>
                    <a:pt x="2638" y="9086"/>
                  </a:lnTo>
                  <a:lnTo>
                    <a:pt x="2956" y="9110"/>
                  </a:lnTo>
                  <a:lnTo>
                    <a:pt x="3249" y="9134"/>
                  </a:lnTo>
                  <a:lnTo>
                    <a:pt x="3542" y="9208"/>
                  </a:lnTo>
                  <a:lnTo>
                    <a:pt x="3811" y="9281"/>
                  </a:lnTo>
                  <a:lnTo>
                    <a:pt x="4079" y="9379"/>
                  </a:lnTo>
                  <a:lnTo>
                    <a:pt x="4323" y="9501"/>
                  </a:lnTo>
                  <a:lnTo>
                    <a:pt x="4543" y="9647"/>
                  </a:lnTo>
                  <a:lnTo>
                    <a:pt x="4763" y="9794"/>
                  </a:lnTo>
                  <a:lnTo>
                    <a:pt x="4812" y="9305"/>
                  </a:lnTo>
                  <a:lnTo>
                    <a:pt x="4934" y="8573"/>
                  </a:lnTo>
                  <a:lnTo>
                    <a:pt x="5007" y="8109"/>
                  </a:lnTo>
                  <a:lnTo>
                    <a:pt x="5129" y="7620"/>
                  </a:lnTo>
                  <a:lnTo>
                    <a:pt x="5276" y="7107"/>
                  </a:lnTo>
                  <a:lnTo>
                    <a:pt x="5447" y="6546"/>
                  </a:lnTo>
                  <a:lnTo>
                    <a:pt x="5642" y="5984"/>
                  </a:lnTo>
                  <a:lnTo>
                    <a:pt x="5887" y="5373"/>
                  </a:lnTo>
                  <a:lnTo>
                    <a:pt x="6180" y="4763"/>
                  </a:lnTo>
                  <a:lnTo>
                    <a:pt x="6522" y="4152"/>
                  </a:lnTo>
                  <a:lnTo>
                    <a:pt x="6888" y="3542"/>
                  </a:lnTo>
                  <a:lnTo>
                    <a:pt x="7303" y="2931"/>
                  </a:lnTo>
                  <a:lnTo>
                    <a:pt x="7792" y="2345"/>
                  </a:lnTo>
                  <a:lnTo>
                    <a:pt x="8329" y="1783"/>
                  </a:lnTo>
                  <a:lnTo>
                    <a:pt x="8402" y="1710"/>
                  </a:lnTo>
                  <a:lnTo>
                    <a:pt x="8597" y="1710"/>
                  </a:lnTo>
                  <a:lnTo>
                    <a:pt x="8671" y="1783"/>
                  </a:lnTo>
                  <a:lnTo>
                    <a:pt x="8720" y="1856"/>
                  </a:lnTo>
                  <a:lnTo>
                    <a:pt x="8744" y="1954"/>
                  </a:lnTo>
                  <a:lnTo>
                    <a:pt x="8720" y="2027"/>
                  </a:lnTo>
                  <a:lnTo>
                    <a:pt x="8671" y="2125"/>
                  </a:lnTo>
                  <a:lnTo>
                    <a:pt x="8182" y="2662"/>
                  </a:lnTo>
                  <a:lnTo>
                    <a:pt x="7718" y="3200"/>
                  </a:lnTo>
                  <a:lnTo>
                    <a:pt x="7328" y="3786"/>
                  </a:lnTo>
                  <a:lnTo>
                    <a:pt x="6961" y="4348"/>
                  </a:lnTo>
                  <a:lnTo>
                    <a:pt x="6668" y="4934"/>
                  </a:lnTo>
                  <a:lnTo>
                    <a:pt x="6375" y="5495"/>
                  </a:lnTo>
                  <a:lnTo>
                    <a:pt x="6155" y="6082"/>
                  </a:lnTo>
                  <a:lnTo>
                    <a:pt x="5960" y="6619"/>
                  </a:lnTo>
                  <a:lnTo>
                    <a:pt x="5789" y="7156"/>
                  </a:lnTo>
                  <a:lnTo>
                    <a:pt x="5642" y="7645"/>
                  </a:lnTo>
                  <a:lnTo>
                    <a:pt x="5520" y="8109"/>
                  </a:lnTo>
                  <a:lnTo>
                    <a:pt x="5423" y="8548"/>
                  </a:lnTo>
                  <a:lnTo>
                    <a:pt x="5300" y="9257"/>
                  </a:lnTo>
                  <a:lnTo>
                    <a:pt x="5252" y="9769"/>
                  </a:lnTo>
                  <a:lnTo>
                    <a:pt x="5471" y="9623"/>
                  </a:lnTo>
                  <a:lnTo>
                    <a:pt x="5691" y="9476"/>
                  </a:lnTo>
                  <a:lnTo>
                    <a:pt x="5935" y="9379"/>
                  </a:lnTo>
                  <a:lnTo>
                    <a:pt x="6180" y="9281"/>
                  </a:lnTo>
                  <a:lnTo>
                    <a:pt x="6448" y="9208"/>
                  </a:lnTo>
                  <a:lnTo>
                    <a:pt x="6741" y="9134"/>
                  </a:lnTo>
                  <a:lnTo>
                    <a:pt x="7034" y="9110"/>
                  </a:lnTo>
                  <a:lnTo>
                    <a:pt x="7328" y="9086"/>
                  </a:lnTo>
                  <a:lnTo>
                    <a:pt x="7645" y="9110"/>
                  </a:lnTo>
                  <a:lnTo>
                    <a:pt x="7938" y="9134"/>
                  </a:lnTo>
                  <a:lnTo>
                    <a:pt x="8207" y="9208"/>
                  </a:lnTo>
                  <a:lnTo>
                    <a:pt x="8475" y="9281"/>
                  </a:lnTo>
                  <a:lnTo>
                    <a:pt x="8744" y="9379"/>
                  </a:lnTo>
                  <a:lnTo>
                    <a:pt x="8988" y="9501"/>
                  </a:lnTo>
                  <a:lnTo>
                    <a:pt x="9208" y="9623"/>
                  </a:lnTo>
                  <a:lnTo>
                    <a:pt x="9428" y="9794"/>
                  </a:lnTo>
                  <a:lnTo>
                    <a:pt x="9428" y="1954"/>
                  </a:lnTo>
                  <a:lnTo>
                    <a:pt x="9452" y="1856"/>
                  </a:lnTo>
                  <a:lnTo>
                    <a:pt x="9501" y="1783"/>
                  </a:lnTo>
                  <a:lnTo>
                    <a:pt x="9574" y="1710"/>
                  </a:lnTo>
                  <a:lnTo>
                    <a:pt x="9770" y="1710"/>
                  </a:lnTo>
                  <a:lnTo>
                    <a:pt x="9843" y="1783"/>
                  </a:lnTo>
                  <a:lnTo>
                    <a:pt x="9892" y="1856"/>
                  </a:lnTo>
                  <a:lnTo>
                    <a:pt x="9916" y="1954"/>
                  </a:lnTo>
                  <a:lnTo>
                    <a:pt x="9916" y="9794"/>
                  </a:lnTo>
                  <a:lnTo>
                    <a:pt x="10136" y="9623"/>
                  </a:lnTo>
                  <a:lnTo>
                    <a:pt x="10356" y="9501"/>
                  </a:lnTo>
                  <a:lnTo>
                    <a:pt x="10600" y="9379"/>
                  </a:lnTo>
                  <a:lnTo>
                    <a:pt x="10869" y="9281"/>
                  </a:lnTo>
                  <a:lnTo>
                    <a:pt x="11137" y="9208"/>
                  </a:lnTo>
                  <a:lnTo>
                    <a:pt x="11406" y="9134"/>
                  </a:lnTo>
                  <a:lnTo>
                    <a:pt x="11699" y="9110"/>
                  </a:lnTo>
                  <a:lnTo>
                    <a:pt x="12017" y="9086"/>
                  </a:lnTo>
                  <a:lnTo>
                    <a:pt x="12310" y="9110"/>
                  </a:lnTo>
                  <a:lnTo>
                    <a:pt x="12603" y="9134"/>
                  </a:lnTo>
                  <a:lnTo>
                    <a:pt x="12896" y="9208"/>
                  </a:lnTo>
                  <a:lnTo>
                    <a:pt x="13165" y="9281"/>
                  </a:lnTo>
                  <a:lnTo>
                    <a:pt x="13409" y="9379"/>
                  </a:lnTo>
                  <a:lnTo>
                    <a:pt x="13653" y="9476"/>
                  </a:lnTo>
                  <a:lnTo>
                    <a:pt x="13873" y="9623"/>
                  </a:lnTo>
                  <a:lnTo>
                    <a:pt x="14093" y="9769"/>
                  </a:lnTo>
                  <a:lnTo>
                    <a:pt x="14019" y="9257"/>
                  </a:lnTo>
                  <a:lnTo>
                    <a:pt x="13897" y="8548"/>
                  </a:lnTo>
                  <a:lnTo>
                    <a:pt x="13824" y="8109"/>
                  </a:lnTo>
                  <a:lnTo>
                    <a:pt x="13702" y="7645"/>
                  </a:lnTo>
                  <a:lnTo>
                    <a:pt x="13555" y="7132"/>
                  </a:lnTo>
                  <a:lnTo>
                    <a:pt x="13384" y="6619"/>
                  </a:lnTo>
                  <a:lnTo>
                    <a:pt x="13189" y="6057"/>
                  </a:lnTo>
                  <a:lnTo>
                    <a:pt x="12945" y="5495"/>
                  </a:lnTo>
                  <a:lnTo>
                    <a:pt x="12676" y="4934"/>
                  </a:lnTo>
                  <a:lnTo>
                    <a:pt x="12359" y="4348"/>
                  </a:lnTo>
                  <a:lnTo>
                    <a:pt x="12017" y="3786"/>
                  </a:lnTo>
                  <a:lnTo>
                    <a:pt x="11626" y="3200"/>
                  </a:lnTo>
                  <a:lnTo>
                    <a:pt x="11162" y="2662"/>
                  </a:lnTo>
                  <a:lnTo>
                    <a:pt x="10673" y="2125"/>
                  </a:lnTo>
                  <a:lnTo>
                    <a:pt x="10625" y="2027"/>
                  </a:lnTo>
                  <a:lnTo>
                    <a:pt x="10600" y="1954"/>
                  </a:lnTo>
                  <a:lnTo>
                    <a:pt x="10625" y="1856"/>
                  </a:lnTo>
                  <a:lnTo>
                    <a:pt x="10673" y="1783"/>
                  </a:lnTo>
                  <a:lnTo>
                    <a:pt x="10747" y="1710"/>
                  </a:lnTo>
                  <a:lnTo>
                    <a:pt x="10942" y="1710"/>
                  </a:lnTo>
                  <a:lnTo>
                    <a:pt x="11015" y="1783"/>
                  </a:lnTo>
                  <a:lnTo>
                    <a:pt x="11553" y="2345"/>
                  </a:lnTo>
                  <a:lnTo>
                    <a:pt x="12017" y="2931"/>
                  </a:lnTo>
                  <a:lnTo>
                    <a:pt x="12456" y="3542"/>
                  </a:lnTo>
                  <a:lnTo>
                    <a:pt x="12823" y="4152"/>
                  </a:lnTo>
                  <a:lnTo>
                    <a:pt x="13165" y="4787"/>
                  </a:lnTo>
                  <a:lnTo>
                    <a:pt x="13458" y="5373"/>
                  </a:lnTo>
                  <a:lnTo>
                    <a:pt x="13702" y="5984"/>
                  </a:lnTo>
                  <a:lnTo>
                    <a:pt x="13897" y="6546"/>
                  </a:lnTo>
                  <a:lnTo>
                    <a:pt x="14068" y="7107"/>
                  </a:lnTo>
                  <a:lnTo>
                    <a:pt x="14215" y="7620"/>
                  </a:lnTo>
                  <a:lnTo>
                    <a:pt x="14337" y="8109"/>
                  </a:lnTo>
                  <a:lnTo>
                    <a:pt x="14410" y="8573"/>
                  </a:lnTo>
                  <a:lnTo>
                    <a:pt x="14532" y="9305"/>
                  </a:lnTo>
                  <a:lnTo>
                    <a:pt x="14581" y="9794"/>
                  </a:lnTo>
                  <a:lnTo>
                    <a:pt x="14801" y="9647"/>
                  </a:lnTo>
                  <a:lnTo>
                    <a:pt x="15021" y="9501"/>
                  </a:lnTo>
                  <a:lnTo>
                    <a:pt x="15265" y="9379"/>
                  </a:lnTo>
                  <a:lnTo>
                    <a:pt x="15534" y="9281"/>
                  </a:lnTo>
                  <a:lnTo>
                    <a:pt x="15802" y="9208"/>
                  </a:lnTo>
                  <a:lnTo>
                    <a:pt x="16095" y="9134"/>
                  </a:lnTo>
                  <a:lnTo>
                    <a:pt x="16388" y="9110"/>
                  </a:lnTo>
                  <a:lnTo>
                    <a:pt x="16706" y="9086"/>
                  </a:lnTo>
                  <a:lnTo>
                    <a:pt x="17121" y="9110"/>
                  </a:lnTo>
                  <a:lnTo>
                    <a:pt x="17536" y="9183"/>
                  </a:lnTo>
                  <a:lnTo>
                    <a:pt x="17903" y="9305"/>
                  </a:lnTo>
                  <a:lnTo>
                    <a:pt x="18269" y="9452"/>
                  </a:lnTo>
                  <a:lnTo>
                    <a:pt x="18587" y="9647"/>
                  </a:lnTo>
                  <a:lnTo>
                    <a:pt x="18880" y="9867"/>
                  </a:lnTo>
                  <a:lnTo>
                    <a:pt x="19148" y="10111"/>
                  </a:lnTo>
                  <a:lnTo>
                    <a:pt x="19344" y="10380"/>
                  </a:lnTo>
                  <a:lnTo>
                    <a:pt x="19319" y="9940"/>
                  </a:lnTo>
                  <a:lnTo>
                    <a:pt x="19246" y="9501"/>
                  </a:lnTo>
                  <a:lnTo>
                    <a:pt x="19173" y="9061"/>
                  </a:lnTo>
                  <a:lnTo>
                    <a:pt x="19099" y="8622"/>
                  </a:lnTo>
                  <a:lnTo>
                    <a:pt x="18977" y="8206"/>
                  </a:lnTo>
                  <a:lnTo>
                    <a:pt x="18855" y="7791"/>
                  </a:lnTo>
                  <a:lnTo>
                    <a:pt x="18684" y="7376"/>
                  </a:lnTo>
                  <a:lnTo>
                    <a:pt x="18538" y="6961"/>
                  </a:lnTo>
                  <a:lnTo>
                    <a:pt x="18342" y="6570"/>
                  </a:lnTo>
                  <a:lnTo>
                    <a:pt x="18122" y="6179"/>
                  </a:lnTo>
                  <a:lnTo>
                    <a:pt x="17903" y="5788"/>
                  </a:lnTo>
                  <a:lnTo>
                    <a:pt x="17658" y="5422"/>
                  </a:lnTo>
                  <a:lnTo>
                    <a:pt x="17414" y="5080"/>
                  </a:lnTo>
                  <a:lnTo>
                    <a:pt x="17121" y="4714"/>
                  </a:lnTo>
                  <a:lnTo>
                    <a:pt x="16828" y="4372"/>
                  </a:lnTo>
                  <a:lnTo>
                    <a:pt x="16511" y="4054"/>
                  </a:lnTo>
                  <a:lnTo>
                    <a:pt x="16193" y="3761"/>
                  </a:lnTo>
                  <a:lnTo>
                    <a:pt x="15876" y="3468"/>
                  </a:lnTo>
                  <a:lnTo>
                    <a:pt x="15534" y="3175"/>
                  </a:lnTo>
                  <a:lnTo>
                    <a:pt x="15167" y="2931"/>
                  </a:lnTo>
                  <a:lnTo>
                    <a:pt x="14801" y="2687"/>
                  </a:lnTo>
                  <a:lnTo>
                    <a:pt x="14435" y="2467"/>
                  </a:lnTo>
                  <a:lnTo>
                    <a:pt x="14044" y="2247"/>
                  </a:lnTo>
                  <a:lnTo>
                    <a:pt x="13653" y="2076"/>
                  </a:lnTo>
                  <a:lnTo>
                    <a:pt x="13262" y="1905"/>
                  </a:lnTo>
                  <a:lnTo>
                    <a:pt x="12847" y="1759"/>
                  </a:lnTo>
                  <a:lnTo>
                    <a:pt x="12432" y="1612"/>
                  </a:lnTo>
                  <a:lnTo>
                    <a:pt x="12017" y="1514"/>
                  </a:lnTo>
                  <a:lnTo>
                    <a:pt x="11577" y="1417"/>
                  </a:lnTo>
                  <a:lnTo>
                    <a:pt x="11162" y="1343"/>
                  </a:lnTo>
                  <a:lnTo>
                    <a:pt x="10722" y="1270"/>
                  </a:lnTo>
                  <a:lnTo>
                    <a:pt x="10283" y="1246"/>
                  </a:lnTo>
                  <a:lnTo>
                    <a:pt x="10283" y="611"/>
                  </a:lnTo>
                  <a:lnTo>
                    <a:pt x="10258" y="489"/>
                  </a:lnTo>
                  <a:lnTo>
                    <a:pt x="10234" y="367"/>
                  </a:lnTo>
                  <a:lnTo>
                    <a:pt x="10185" y="269"/>
                  </a:lnTo>
                  <a:lnTo>
                    <a:pt x="10112" y="196"/>
                  </a:lnTo>
                  <a:lnTo>
                    <a:pt x="10014" y="122"/>
                  </a:lnTo>
                  <a:lnTo>
                    <a:pt x="9916" y="49"/>
                  </a:lnTo>
                  <a:lnTo>
                    <a:pt x="9794" y="25"/>
                  </a:lnTo>
                  <a:lnTo>
                    <a:pt x="9672"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79" name="Shape 425"/>
          <p:cNvGrpSpPr/>
          <p:nvPr/>
        </p:nvGrpSpPr>
        <p:grpSpPr>
          <a:xfrm>
            <a:off x="4545226" y="1951438"/>
            <a:ext cx="497574" cy="349102"/>
            <a:chOff x="559275" y="1683950"/>
            <a:chExt cx="466500" cy="327300"/>
          </a:xfrm>
          <a:solidFill>
            <a:schemeClr val="bg1"/>
          </a:solidFill>
        </p:grpSpPr>
        <p:sp>
          <p:nvSpPr>
            <p:cNvPr id="80" name="Shape 426"/>
            <p:cNvSpPr/>
            <p:nvPr/>
          </p:nvSpPr>
          <p:spPr>
            <a:xfrm>
              <a:off x="559275" y="1683950"/>
              <a:ext cx="466500" cy="197850"/>
            </a:xfrm>
            <a:custGeom>
              <a:avLst/>
              <a:gdLst/>
              <a:ahLst/>
              <a:cxnLst/>
              <a:rect l="0" t="0" r="0" b="0"/>
              <a:pathLst>
                <a:path w="18660" h="7914" extrusionOk="0">
                  <a:moveTo>
                    <a:pt x="391" y="1"/>
                  </a:moveTo>
                  <a:lnTo>
                    <a:pt x="293" y="50"/>
                  </a:lnTo>
                  <a:lnTo>
                    <a:pt x="220" y="74"/>
                  </a:lnTo>
                  <a:lnTo>
                    <a:pt x="147" y="147"/>
                  </a:lnTo>
                  <a:lnTo>
                    <a:pt x="74" y="221"/>
                  </a:lnTo>
                  <a:lnTo>
                    <a:pt x="49" y="294"/>
                  </a:lnTo>
                  <a:lnTo>
                    <a:pt x="0" y="392"/>
                  </a:lnTo>
                  <a:lnTo>
                    <a:pt x="0" y="489"/>
                  </a:lnTo>
                  <a:lnTo>
                    <a:pt x="0" y="1173"/>
                  </a:lnTo>
                  <a:lnTo>
                    <a:pt x="9330" y="7914"/>
                  </a:lnTo>
                  <a:lnTo>
                    <a:pt x="18659" y="1173"/>
                  </a:lnTo>
                  <a:lnTo>
                    <a:pt x="18659" y="489"/>
                  </a:lnTo>
                  <a:lnTo>
                    <a:pt x="18659" y="392"/>
                  </a:lnTo>
                  <a:lnTo>
                    <a:pt x="18611" y="294"/>
                  </a:lnTo>
                  <a:lnTo>
                    <a:pt x="18586" y="221"/>
                  </a:lnTo>
                  <a:lnTo>
                    <a:pt x="18513" y="147"/>
                  </a:lnTo>
                  <a:lnTo>
                    <a:pt x="18440" y="74"/>
                  </a:lnTo>
                  <a:lnTo>
                    <a:pt x="18366" y="50"/>
                  </a:lnTo>
                  <a:lnTo>
                    <a:pt x="18269"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81" name="Shape 427"/>
            <p:cNvSpPr/>
            <p:nvPr/>
          </p:nvSpPr>
          <p:spPr>
            <a:xfrm>
              <a:off x="559275" y="1727925"/>
              <a:ext cx="466500" cy="283325"/>
            </a:xfrm>
            <a:custGeom>
              <a:avLst/>
              <a:gdLst/>
              <a:ahLst/>
              <a:cxnLst/>
              <a:rect l="0" t="0" r="0" b="0"/>
              <a:pathLst>
                <a:path w="18660" h="11333" extrusionOk="0">
                  <a:moveTo>
                    <a:pt x="0" y="0"/>
                  </a:moveTo>
                  <a:lnTo>
                    <a:pt x="0" y="10844"/>
                  </a:lnTo>
                  <a:lnTo>
                    <a:pt x="0" y="10917"/>
                  </a:lnTo>
                  <a:lnTo>
                    <a:pt x="5129" y="7230"/>
                  </a:lnTo>
                  <a:lnTo>
                    <a:pt x="5227" y="7181"/>
                  </a:lnTo>
                  <a:lnTo>
                    <a:pt x="5325" y="7181"/>
                  </a:lnTo>
                  <a:lnTo>
                    <a:pt x="5398" y="7205"/>
                  </a:lnTo>
                  <a:lnTo>
                    <a:pt x="5471" y="7278"/>
                  </a:lnTo>
                  <a:lnTo>
                    <a:pt x="5520" y="7376"/>
                  </a:lnTo>
                  <a:lnTo>
                    <a:pt x="5520" y="7474"/>
                  </a:lnTo>
                  <a:lnTo>
                    <a:pt x="5471" y="7547"/>
                  </a:lnTo>
                  <a:lnTo>
                    <a:pt x="5422" y="7620"/>
                  </a:lnTo>
                  <a:lnTo>
                    <a:pt x="318" y="11308"/>
                  </a:lnTo>
                  <a:lnTo>
                    <a:pt x="415" y="11333"/>
                  </a:lnTo>
                  <a:lnTo>
                    <a:pt x="18244" y="11333"/>
                  </a:lnTo>
                  <a:lnTo>
                    <a:pt x="18342" y="11308"/>
                  </a:lnTo>
                  <a:lnTo>
                    <a:pt x="13238" y="7620"/>
                  </a:lnTo>
                  <a:lnTo>
                    <a:pt x="13189" y="7547"/>
                  </a:lnTo>
                  <a:lnTo>
                    <a:pt x="13140" y="7474"/>
                  </a:lnTo>
                  <a:lnTo>
                    <a:pt x="13140" y="7376"/>
                  </a:lnTo>
                  <a:lnTo>
                    <a:pt x="13189" y="7278"/>
                  </a:lnTo>
                  <a:lnTo>
                    <a:pt x="13262" y="7205"/>
                  </a:lnTo>
                  <a:lnTo>
                    <a:pt x="13335" y="7181"/>
                  </a:lnTo>
                  <a:lnTo>
                    <a:pt x="13433" y="7181"/>
                  </a:lnTo>
                  <a:lnTo>
                    <a:pt x="13531" y="7230"/>
                  </a:lnTo>
                  <a:lnTo>
                    <a:pt x="18659" y="10917"/>
                  </a:lnTo>
                  <a:lnTo>
                    <a:pt x="18659" y="10844"/>
                  </a:lnTo>
                  <a:lnTo>
                    <a:pt x="18659" y="0"/>
                  </a:lnTo>
                  <a:lnTo>
                    <a:pt x="9476" y="6643"/>
                  </a:lnTo>
                  <a:lnTo>
                    <a:pt x="9403" y="6692"/>
                  </a:lnTo>
                  <a:lnTo>
                    <a:pt x="9257" y="6692"/>
                  </a:lnTo>
                  <a:lnTo>
                    <a:pt x="9183" y="6643"/>
                  </a:lnTo>
                  <a:lnTo>
                    <a:pt x="0"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82" name="Shape 428"/>
          <p:cNvGrpSpPr/>
          <p:nvPr/>
        </p:nvGrpSpPr>
        <p:grpSpPr>
          <a:xfrm>
            <a:off x="5264204" y="1882429"/>
            <a:ext cx="497574" cy="487148"/>
            <a:chOff x="1233350" y="1619250"/>
            <a:chExt cx="466500" cy="456725"/>
          </a:xfrm>
          <a:solidFill>
            <a:schemeClr val="bg1"/>
          </a:solidFill>
        </p:grpSpPr>
        <p:sp>
          <p:nvSpPr>
            <p:cNvPr id="83" name="Shape 429"/>
            <p:cNvSpPr/>
            <p:nvPr/>
          </p:nvSpPr>
          <p:spPr>
            <a:xfrm>
              <a:off x="1233350" y="1619250"/>
              <a:ext cx="466500" cy="456725"/>
            </a:xfrm>
            <a:custGeom>
              <a:avLst/>
              <a:gdLst/>
              <a:ahLst/>
              <a:cxnLst/>
              <a:rect l="0" t="0" r="0" b="0"/>
              <a:pathLst>
                <a:path w="18660" h="18269" extrusionOk="0">
                  <a:moveTo>
                    <a:pt x="14923" y="5080"/>
                  </a:moveTo>
                  <a:lnTo>
                    <a:pt x="14923" y="9037"/>
                  </a:lnTo>
                  <a:lnTo>
                    <a:pt x="17316" y="7913"/>
                  </a:lnTo>
                  <a:lnTo>
                    <a:pt x="9476" y="13579"/>
                  </a:lnTo>
                  <a:lnTo>
                    <a:pt x="9403" y="13604"/>
                  </a:lnTo>
                  <a:lnTo>
                    <a:pt x="9330" y="13628"/>
                  </a:lnTo>
                  <a:lnTo>
                    <a:pt x="9257" y="13604"/>
                  </a:lnTo>
                  <a:lnTo>
                    <a:pt x="9183" y="13579"/>
                  </a:lnTo>
                  <a:lnTo>
                    <a:pt x="1344" y="7913"/>
                  </a:lnTo>
                  <a:lnTo>
                    <a:pt x="3737" y="9037"/>
                  </a:lnTo>
                  <a:lnTo>
                    <a:pt x="3737" y="5080"/>
                  </a:lnTo>
                  <a:close/>
                  <a:moveTo>
                    <a:pt x="9330" y="0"/>
                  </a:moveTo>
                  <a:lnTo>
                    <a:pt x="0" y="6741"/>
                  </a:lnTo>
                  <a:lnTo>
                    <a:pt x="0" y="17780"/>
                  </a:lnTo>
                  <a:lnTo>
                    <a:pt x="0" y="17853"/>
                  </a:lnTo>
                  <a:lnTo>
                    <a:pt x="5129" y="14165"/>
                  </a:lnTo>
                  <a:lnTo>
                    <a:pt x="5227" y="14117"/>
                  </a:lnTo>
                  <a:lnTo>
                    <a:pt x="5325" y="14117"/>
                  </a:lnTo>
                  <a:lnTo>
                    <a:pt x="5398" y="14141"/>
                  </a:lnTo>
                  <a:lnTo>
                    <a:pt x="5471" y="14214"/>
                  </a:lnTo>
                  <a:lnTo>
                    <a:pt x="5520" y="14312"/>
                  </a:lnTo>
                  <a:lnTo>
                    <a:pt x="5520" y="14385"/>
                  </a:lnTo>
                  <a:lnTo>
                    <a:pt x="5471" y="14483"/>
                  </a:lnTo>
                  <a:lnTo>
                    <a:pt x="5422" y="14556"/>
                  </a:lnTo>
                  <a:lnTo>
                    <a:pt x="318" y="18244"/>
                  </a:lnTo>
                  <a:lnTo>
                    <a:pt x="416" y="18244"/>
                  </a:lnTo>
                  <a:lnTo>
                    <a:pt x="489" y="18268"/>
                  </a:lnTo>
                  <a:lnTo>
                    <a:pt x="18171" y="18268"/>
                  </a:lnTo>
                  <a:lnTo>
                    <a:pt x="18244" y="18244"/>
                  </a:lnTo>
                  <a:lnTo>
                    <a:pt x="18342" y="18244"/>
                  </a:lnTo>
                  <a:lnTo>
                    <a:pt x="13238" y="14556"/>
                  </a:lnTo>
                  <a:lnTo>
                    <a:pt x="13189" y="14483"/>
                  </a:lnTo>
                  <a:lnTo>
                    <a:pt x="13140" y="14385"/>
                  </a:lnTo>
                  <a:lnTo>
                    <a:pt x="13140" y="14312"/>
                  </a:lnTo>
                  <a:lnTo>
                    <a:pt x="13189" y="14214"/>
                  </a:lnTo>
                  <a:lnTo>
                    <a:pt x="13262" y="14141"/>
                  </a:lnTo>
                  <a:lnTo>
                    <a:pt x="13335" y="14117"/>
                  </a:lnTo>
                  <a:lnTo>
                    <a:pt x="13433" y="14117"/>
                  </a:lnTo>
                  <a:lnTo>
                    <a:pt x="13531" y="14165"/>
                  </a:lnTo>
                  <a:lnTo>
                    <a:pt x="18660" y="17853"/>
                  </a:lnTo>
                  <a:lnTo>
                    <a:pt x="18660" y="17780"/>
                  </a:lnTo>
                  <a:lnTo>
                    <a:pt x="18660" y="6741"/>
                  </a:lnTo>
                  <a:lnTo>
                    <a:pt x="9330"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84" name="Shape 430"/>
            <p:cNvSpPr/>
            <p:nvPr/>
          </p:nvSpPr>
          <p:spPr>
            <a:xfrm>
              <a:off x="1382325" y="1792025"/>
              <a:ext cx="168550" cy="12250"/>
            </a:xfrm>
            <a:custGeom>
              <a:avLst/>
              <a:gdLst/>
              <a:ahLst/>
              <a:cxnLst/>
              <a:rect l="0" t="0" r="0" b="0"/>
              <a:pathLst>
                <a:path w="6742" h="490" extrusionOk="0">
                  <a:moveTo>
                    <a:pt x="147" y="1"/>
                  </a:moveTo>
                  <a:lnTo>
                    <a:pt x="74" y="74"/>
                  </a:lnTo>
                  <a:lnTo>
                    <a:pt x="25" y="147"/>
                  </a:lnTo>
                  <a:lnTo>
                    <a:pt x="1" y="245"/>
                  </a:lnTo>
                  <a:lnTo>
                    <a:pt x="25" y="343"/>
                  </a:lnTo>
                  <a:lnTo>
                    <a:pt x="74" y="416"/>
                  </a:lnTo>
                  <a:lnTo>
                    <a:pt x="147" y="465"/>
                  </a:lnTo>
                  <a:lnTo>
                    <a:pt x="245" y="489"/>
                  </a:lnTo>
                  <a:lnTo>
                    <a:pt x="6497" y="489"/>
                  </a:lnTo>
                  <a:lnTo>
                    <a:pt x="6595" y="465"/>
                  </a:lnTo>
                  <a:lnTo>
                    <a:pt x="6668" y="416"/>
                  </a:lnTo>
                  <a:lnTo>
                    <a:pt x="6717" y="343"/>
                  </a:lnTo>
                  <a:lnTo>
                    <a:pt x="6741" y="245"/>
                  </a:lnTo>
                  <a:lnTo>
                    <a:pt x="6717" y="147"/>
                  </a:lnTo>
                  <a:lnTo>
                    <a:pt x="6668" y="74"/>
                  </a:lnTo>
                  <a:lnTo>
                    <a:pt x="6595"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85" name="Shape 431"/>
            <p:cNvSpPr/>
            <p:nvPr/>
          </p:nvSpPr>
          <p:spPr>
            <a:xfrm>
              <a:off x="1382325" y="1825000"/>
              <a:ext cx="168550" cy="12250"/>
            </a:xfrm>
            <a:custGeom>
              <a:avLst/>
              <a:gdLst/>
              <a:ahLst/>
              <a:cxnLst/>
              <a:rect l="0" t="0" r="0" b="0"/>
              <a:pathLst>
                <a:path w="6742" h="490" extrusionOk="0">
                  <a:moveTo>
                    <a:pt x="245" y="1"/>
                  </a:moveTo>
                  <a:lnTo>
                    <a:pt x="147" y="25"/>
                  </a:lnTo>
                  <a:lnTo>
                    <a:pt x="74" y="74"/>
                  </a:lnTo>
                  <a:lnTo>
                    <a:pt x="25" y="147"/>
                  </a:lnTo>
                  <a:lnTo>
                    <a:pt x="1" y="245"/>
                  </a:lnTo>
                  <a:lnTo>
                    <a:pt x="25" y="343"/>
                  </a:lnTo>
                  <a:lnTo>
                    <a:pt x="74" y="416"/>
                  </a:lnTo>
                  <a:lnTo>
                    <a:pt x="147" y="465"/>
                  </a:lnTo>
                  <a:lnTo>
                    <a:pt x="245" y="489"/>
                  </a:lnTo>
                  <a:lnTo>
                    <a:pt x="6497" y="489"/>
                  </a:lnTo>
                  <a:lnTo>
                    <a:pt x="6595" y="465"/>
                  </a:lnTo>
                  <a:lnTo>
                    <a:pt x="6668" y="416"/>
                  </a:lnTo>
                  <a:lnTo>
                    <a:pt x="6717" y="343"/>
                  </a:lnTo>
                  <a:lnTo>
                    <a:pt x="6741" y="245"/>
                  </a:lnTo>
                  <a:lnTo>
                    <a:pt x="6717" y="147"/>
                  </a:lnTo>
                  <a:lnTo>
                    <a:pt x="6668" y="74"/>
                  </a:lnTo>
                  <a:lnTo>
                    <a:pt x="6595" y="25"/>
                  </a:lnTo>
                  <a:lnTo>
                    <a:pt x="6497"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86" name="Shape 432"/>
            <p:cNvSpPr/>
            <p:nvPr/>
          </p:nvSpPr>
          <p:spPr>
            <a:xfrm>
              <a:off x="1382325" y="1858575"/>
              <a:ext cx="70850" cy="12250"/>
            </a:xfrm>
            <a:custGeom>
              <a:avLst/>
              <a:gdLst/>
              <a:ahLst/>
              <a:cxnLst/>
              <a:rect l="0" t="0" r="0" b="0"/>
              <a:pathLst>
                <a:path w="2834" h="490" extrusionOk="0">
                  <a:moveTo>
                    <a:pt x="245" y="1"/>
                  </a:moveTo>
                  <a:lnTo>
                    <a:pt x="147" y="25"/>
                  </a:lnTo>
                  <a:lnTo>
                    <a:pt x="74" y="74"/>
                  </a:lnTo>
                  <a:lnTo>
                    <a:pt x="25" y="147"/>
                  </a:lnTo>
                  <a:lnTo>
                    <a:pt x="1" y="245"/>
                  </a:lnTo>
                  <a:lnTo>
                    <a:pt x="25" y="343"/>
                  </a:lnTo>
                  <a:lnTo>
                    <a:pt x="74" y="416"/>
                  </a:lnTo>
                  <a:lnTo>
                    <a:pt x="147" y="465"/>
                  </a:lnTo>
                  <a:lnTo>
                    <a:pt x="245" y="489"/>
                  </a:lnTo>
                  <a:lnTo>
                    <a:pt x="2589" y="489"/>
                  </a:lnTo>
                  <a:lnTo>
                    <a:pt x="2687" y="465"/>
                  </a:lnTo>
                  <a:lnTo>
                    <a:pt x="2760" y="416"/>
                  </a:lnTo>
                  <a:lnTo>
                    <a:pt x="2809" y="343"/>
                  </a:lnTo>
                  <a:lnTo>
                    <a:pt x="2834" y="245"/>
                  </a:lnTo>
                  <a:lnTo>
                    <a:pt x="2809" y="147"/>
                  </a:lnTo>
                  <a:lnTo>
                    <a:pt x="2760" y="74"/>
                  </a:lnTo>
                  <a:lnTo>
                    <a:pt x="2687" y="25"/>
                  </a:lnTo>
                  <a:lnTo>
                    <a:pt x="2589"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87" name="Shape 433"/>
          <p:cNvGrpSpPr/>
          <p:nvPr/>
        </p:nvGrpSpPr>
        <p:grpSpPr>
          <a:xfrm>
            <a:off x="5998805" y="1892827"/>
            <a:ext cx="466322" cy="466322"/>
            <a:chOff x="1922075" y="1629000"/>
            <a:chExt cx="437200" cy="437200"/>
          </a:xfrm>
          <a:solidFill>
            <a:schemeClr val="bg1"/>
          </a:solidFill>
        </p:grpSpPr>
        <p:sp>
          <p:nvSpPr>
            <p:cNvPr id="88" name="Shape 434"/>
            <p:cNvSpPr/>
            <p:nvPr/>
          </p:nvSpPr>
          <p:spPr>
            <a:xfrm>
              <a:off x="2208425" y="1629000"/>
              <a:ext cx="150850" cy="150850"/>
            </a:xfrm>
            <a:custGeom>
              <a:avLst/>
              <a:gdLst/>
              <a:ahLst/>
              <a:cxnLst/>
              <a:rect l="0" t="0" r="0" b="0"/>
              <a:pathLst>
                <a:path w="6034" h="6034" extrusionOk="0">
                  <a:moveTo>
                    <a:pt x="2004" y="1"/>
                  </a:moveTo>
                  <a:lnTo>
                    <a:pt x="1881" y="25"/>
                  </a:lnTo>
                  <a:lnTo>
                    <a:pt x="1784" y="50"/>
                  </a:lnTo>
                  <a:lnTo>
                    <a:pt x="1686" y="98"/>
                  </a:lnTo>
                  <a:lnTo>
                    <a:pt x="1588" y="172"/>
                  </a:lnTo>
                  <a:lnTo>
                    <a:pt x="1" y="1784"/>
                  </a:lnTo>
                  <a:lnTo>
                    <a:pt x="4251" y="6033"/>
                  </a:lnTo>
                  <a:lnTo>
                    <a:pt x="5862" y="4446"/>
                  </a:lnTo>
                  <a:lnTo>
                    <a:pt x="5936" y="4348"/>
                  </a:lnTo>
                  <a:lnTo>
                    <a:pt x="5985" y="4250"/>
                  </a:lnTo>
                  <a:lnTo>
                    <a:pt x="6009" y="4153"/>
                  </a:lnTo>
                  <a:lnTo>
                    <a:pt x="6033" y="4031"/>
                  </a:lnTo>
                  <a:lnTo>
                    <a:pt x="6009" y="3933"/>
                  </a:lnTo>
                  <a:lnTo>
                    <a:pt x="5985" y="3811"/>
                  </a:lnTo>
                  <a:lnTo>
                    <a:pt x="5936" y="3713"/>
                  </a:lnTo>
                  <a:lnTo>
                    <a:pt x="5862" y="3615"/>
                  </a:lnTo>
                  <a:lnTo>
                    <a:pt x="2419" y="172"/>
                  </a:lnTo>
                  <a:lnTo>
                    <a:pt x="2321" y="98"/>
                  </a:lnTo>
                  <a:lnTo>
                    <a:pt x="2223" y="50"/>
                  </a:lnTo>
                  <a:lnTo>
                    <a:pt x="2101" y="25"/>
                  </a:lnTo>
                  <a:lnTo>
                    <a:pt x="2004"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89" name="Shape 435"/>
            <p:cNvSpPr/>
            <p:nvPr/>
          </p:nvSpPr>
          <p:spPr>
            <a:xfrm>
              <a:off x="1922075" y="1686400"/>
              <a:ext cx="379800" cy="379800"/>
            </a:xfrm>
            <a:custGeom>
              <a:avLst/>
              <a:gdLst/>
              <a:ahLst/>
              <a:cxnLst/>
              <a:rect l="0" t="0" r="0" b="0"/>
              <a:pathLst>
                <a:path w="15192" h="15192" extrusionOk="0">
                  <a:moveTo>
                    <a:pt x="1100" y="10527"/>
                  </a:moveTo>
                  <a:lnTo>
                    <a:pt x="4665" y="14093"/>
                  </a:lnTo>
                  <a:lnTo>
                    <a:pt x="4616" y="14117"/>
                  </a:lnTo>
                  <a:lnTo>
                    <a:pt x="1979" y="14508"/>
                  </a:lnTo>
                  <a:lnTo>
                    <a:pt x="684" y="13213"/>
                  </a:lnTo>
                  <a:lnTo>
                    <a:pt x="1075" y="10576"/>
                  </a:lnTo>
                  <a:lnTo>
                    <a:pt x="1100" y="10527"/>
                  </a:lnTo>
                  <a:close/>
                  <a:moveTo>
                    <a:pt x="10918" y="1"/>
                  </a:moveTo>
                  <a:lnTo>
                    <a:pt x="758" y="10185"/>
                  </a:lnTo>
                  <a:lnTo>
                    <a:pt x="684" y="10258"/>
                  </a:lnTo>
                  <a:lnTo>
                    <a:pt x="636" y="10332"/>
                  </a:lnTo>
                  <a:lnTo>
                    <a:pt x="611" y="10405"/>
                  </a:lnTo>
                  <a:lnTo>
                    <a:pt x="587" y="10502"/>
                  </a:lnTo>
                  <a:lnTo>
                    <a:pt x="1" y="14532"/>
                  </a:lnTo>
                  <a:lnTo>
                    <a:pt x="1" y="14654"/>
                  </a:lnTo>
                  <a:lnTo>
                    <a:pt x="25" y="14801"/>
                  </a:lnTo>
                  <a:lnTo>
                    <a:pt x="98" y="14923"/>
                  </a:lnTo>
                  <a:lnTo>
                    <a:pt x="171" y="15021"/>
                  </a:lnTo>
                  <a:lnTo>
                    <a:pt x="269" y="15094"/>
                  </a:lnTo>
                  <a:lnTo>
                    <a:pt x="367" y="15143"/>
                  </a:lnTo>
                  <a:lnTo>
                    <a:pt x="465" y="15167"/>
                  </a:lnTo>
                  <a:lnTo>
                    <a:pt x="587" y="15192"/>
                  </a:lnTo>
                  <a:lnTo>
                    <a:pt x="660" y="15192"/>
                  </a:lnTo>
                  <a:lnTo>
                    <a:pt x="4690" y="14606"/>
                  </a:lnTo>
                  <a:lnTo>
                    <a:pt x="4861" y="14557"/>
                  </a:lnTo>
                  <a:lnTo>
                    <a:pt x="4934" y="14508"/>
                  </a:lnTo>
                  <a:lnTo>
                    <a:pt x="5007" y="14435"/>
                  </a:lnTo>
                  <a:lnTo>
                    <a:pt x="15192" y="4275"/>
                  </a:lnTo>
                  <a:lnTo>
                    <a:pt x="13970" y="3053"/>
                  </a:lnTo>
                  <a:lnTo>
                    <a:pt x="4152" y="12872"/>
                  </a:lnTo>
                  <a:lnTo>
                    <a:pt x="3810" y="12530"/>
                  </a:lnTo>
                  <a:lnTo>
                    <a:pt x="13629" y="2712"/>
                  </a:lnTo>
                  <a:lnTo>
                    <a:pt x="12481" y="1564"/>
                  </a:lnTo>
                  <a:lnTo>
                    <a:pt x="2663" y="11382"/>
                  </a:lnTo>
                  <a:lnTo>
                    <a:pt x="2321" y="11040"/>
                  </a:lnTo>
                  <a:lnTo>
                    <a:pt x="12139" y="1222"/>
                  </a:lnTo>
                  <a:lnTo>
                    <a:pt x="10918"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90" name="Shape 436"/>
          <p:cNvGrpSpPr/>
          <p:nvPr/>
        </p:nvGrpSpPr>
        <p:grpSpPr>
          <a:xfrm>
            <a:off x="6715837" y="1890882"/>
            <a:ext cx="470214" cy="470215"/>
            <a:chOff x="2594325" y="1627175"/>
            <a:chExt cx="440850" cy="440850"/>
          </a:xfrm>
          <a:solidFill>
            <a:schemeClr val="bg1"/>
          </a:solidFill>
        </p:grpSpPr>
        <p:sp>
          <p:nvSpPr>
            <p:cNvPr id="91" name="Shape 437"/>
            <p:cNvSpPr/>
            <p:nvPr/>
          </p:nvSpPr>
          <p:spPr>
            <a:xfrm>
              <a:off x="2594325" y="1890950"/>
              <a:ext cx="177075" cy="177075"/>
            </a:xfrm>
            <a:custGeom>
              <a:avLst/>
              <a:gdLst/>
              <a:ahLst/>
              <a:cxnLst/>
              <a:rect l="0" t="0" r="0" b="0"/>
              <a:pathLst>
                <a:path w="7083" h="7083" extrusionOk="0">
                  <a:moveTo>
                    <a:pt x="5544" y="0"/>
                  </a:moveTo>
                  <a:lnTo>
                    <a:pt x="538" y="5984"/>
                  </a:lnTo>
                  <a:lnTo>
                    <a:pt x="0" y="7083"/>
                  </a:lnTo>
                  <a:lnTo>
                    <a:pt x="1099" y="6546"/>
                  </a:lnTo>
                  <a:lnTo>
                    <a:pt x="7083" y="1539"/>
                  </a:lnTo>
                  <a:lnTo>
                    <a:pt x="5544"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92" name="Shape 438"/>
            <p:cNvSpPr/>
            <p:nvPr/>
          </p:nvSpPr>
          <p:spPr>
            <a:xfrm>
              <a:off x="2858700" y="1627175"/>
              <a:ext cx="176475" cy="176475"/>
            </a:xfrm>
            <a:custGeom>
              <a:avLst/>
              <a:gdLst/>
              <a:ahLst/>
              <a:cxnLst/>
              <a:rect l="0" t="0" r="0" b="0"/>
              <a:pathLst>
                <a:path w="7059" h="7059" extrusionOk="0">
                  <a:moveTo>
                    <a:pt x="904" y="1"/>
                  </a:moveTo>
                  <a:lnTo>
                    <a:pt x="782" y="25"/>
                  </a:lnTo>
                  <a:lnTo>
                    <a:pt x="684" y="98"/>
                  </a:lnTo>
                  <a:lnTo>
                    <a:pt x="611" y="147"/>
                  </a:lnTo>
                  <a:lnTo>
                    <a:pt x="489" y="294"/>
                  </a:lnTo>
                  <a:lnTo>
                    <a:pt x="367" y="440"/>
                  </a:lnTo>
                  <a:lnTo>
                    <a:pt x="294" y="587"/>
                  </a:lnTo>
                  <a:lnTo>
                    <a:pt x="196" y="733"/>
                  </a:lnTo>
                  <a:lnTo>
                    <a:pt x="74" y="1051"/>
                  </a:lnTo>
                  <a:lnTo>
                    <a:pt x="0" y="1393"/>
                  </a:lnTo>
                  <a:lnTo>
                    <a:pt x="0" y="1735"/>
                  </a:lnTo>
                  <a:lnTo>
                    <a:pt x="25" y="2052"/>
                  </a:lnTo>
                  <a:lnTo>
                    <a:pt x="123" y="2394"/>
                  </a:lnTo>
                  <a:lnTo>
                    <a:pt x="269" y="2711"/>
                  </a:lnTo>
                  <a:lnTo>
                    <a:pt x="4348" y="6790"/>
                  </a:lnTo>
                  <a:lnTo>
                    <a:pt x="4665" y="6937"/>
                  </a:lnTo>
                  <a:lnTo>
                    <a:pt x="5007" y="7034"/>
                  </a:lnTo>
                  <a:lnTo>
                    <a:pt x="5325" y="7059"/>
                  </a:lnTo>
                  <a:lnTo>
                    <a:pt x="5667" y="7059"/>
                  </a:lnTo>
                  <a:lnTo>
                    <a:pt x="6008" y="6986"/>
                  </a:lnTo>
                  <a:lnTo>
                    <a:pt x="6326" y="6863"/>
                  </a:lnTo>
                  <a:lnTo>
                    <a:pt x="6473" y="6766"/>
                  </a:lnTo>
                  <a:lnTo>
                    <a:pt x="6619" y="6692"/>
                  </a:lnTo>
                  <a:lnTo>
                    <a:pt x="6766" y="6570"/>
                  </a:lnTo>
                  <a:lnTo>
                    <a:pt x="6912" y="6448"/>
                  </a:lnTo>
                  <a:lnTo>
                    <a:pt x="6961" y="6375"/>
                  </a:lnTo>
                  <a:lnTo>
                    <a:pt x="7034" y="6277"/>
                  </a:lnTo>
                  <a:lnTo>
                    <a:pt x="7059" y="6155"/>
                  </a:lnTo>
                  <a:lnTo>
                    <a:pt x="7059" y="6057"/>
                  </a:lnTo>
                  <a:lnTo>
                    <a:pt x="7059" y="5960"/>
                  </a:lnTo>
                  <a:lnTo>
                    <a:pt x="7034" y="5862"/>
                  </a:lnTo>
                  <a:lnTo>
                    <a:pt x="6961" y="5764"/>
                  </a:lnTo>
                  <a:lnTo>
                    <a:pt x="6912" y="5667"/>
                  </a:lnTo>
                  <a:lnTo>
                    <a:pt x="1393" y="147"/>
                  </a:lnTo>
                  <a:lnTo>
                    <a:pt x="1295" y="98"/>
                  </a:lnTo>
                  <a:lnTo>
                    <a:pt x="1197" y="25"/>
                  </a:lnTo>
                  <a:lnTo>
                    <a:pt x="1099"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93" name="Shape 439"/>
            <p:cNvSpPr/>
            <p:nvPr/>
          </p:nvSpPr>
          <p:spPr>
            <a:xfrm>
              <a:off x="2663325" y="1702275"/>
              <a:ext cx="296750" cy="296775"/>
            </a:xfrm>
            <a:custGeom>
              <a:avLst/>
              <a:gdLst/>
              <a:ahLst/>
              <a:cxnLst/>
              <a:rect l="0" t="0" r="0" b="0"/>
              <a:pathLst>
                <a:path w="11870" h="11871" extrusionOk="0">
                  <a:moveTo>
                    <a:pt x="7718" y="1295"/>
                  </a:moveTo>
                  <a:lnTo>
                    <a:pt x="7815" y="1319"/>
                  </a:lnTo>
                  <a:lnTo>
                    <a:pt x="7889" y="1368"/>
                  </a:lnTo>
                  <a:lnTo>
                    <a:pt x="7938" y="1442"/>
                  </a:lnTo>
                  <a:lnTo>
                    <a:pt x="7938" y="1515"/>
                  </a:lnTo>
                  <a:lnTo>
                    <a:pt x="7938" y="1588"/>
                  </a:lnTo>
                  <a:lnTo>
                    <a:pt x="7889" y="1661"/>
                  </a:lnTo>
                  <a:lnTo>
                    <a:pt x="5862" y="3664"/>
                  </a:lnTo>
                  <a:lnTo>
                    <a:pt x="5788" y="3713"/>
                  </a:lnTo>
                  <a:lnTo>
                    <a:pt x="5715" y="3737"/>
                  </a:lnTo>
                  <a:lnTo>
                    <a:pt x="5642" y="3713"/>
                  </a:lnTo>
                  <a:lnTo>
                    <a:pt x="5569" y="3664"/>
                  </a:lnTo>
                  <a:lnTo>
                    <a:pt x="5520" y="3591"/>
                  </a:lnTo>
                  <a:lnTo>
                    <a:pt x="5495" y="3517"/>
                  </a:lnTo>
                  <a:lnTo>
                    <a:pt x="5520" y="3444"/>
                  </a:lnTo>
                  <a:lnTo>
                    <a:pt x="5569" y="3371"/>
                  </a:lnTo>
                  <a:lnTo>
                    <a:pt x="7571" y="1368"/>
                  </a:lnTo>
                  <a:lnTo>
                    <a:pt x="7644" y="1319"/>
                  </a:lnTo>
                  <a:lnTo>
                    <a:pt x="7718" y="1295"/>
                  </a:lnTo>
                  <a:close/>
                  <a:moveTo>
                    <a:pt x="7767" y="1"/>
                  </a:moveTo>
                  <a:lnTo>
                    <a:pt x="4885" y="2907"/>
                  </a:lnTo>
                  <a:lnTo>
                    <a:pt x="4640" y="2809"/>
                  </a:lnTo>
                  <a:lnTo>
                    <a:pt x="4396" y="2712"/>
                  </a:lnTo>
                  <a:lnTo>
                    <a:pt x="4103" y="2614"/>
                  </a:lnTo>
                  <a:lnTo>
                    <a:pt x="3810" y="2565"/>
                  </a:lnTo>
                  <a:lnTo>
                    <a:pt x="3493" y="2492"/>
                  </a:lnTo>
                  <a:lnTo>
                    <a:pt x="3175" y="2443"/>
                  </a:lnTo>
                  <a:lnTo>
                    <a:pt x="2858" y="2418"/>
                  </a:lnTo>
                  <a:lnTo>
                    <a:pt x="2247" y="2418"/>
                  </a:lnTo>
                  <a:lnTo>
                    <a:pt x="1954" y="2443"/>
                  </a:lnTo>
                  <a:lnTo>
                    <a:pt x="1636" y="2492"/>
                  </a:lnTo>
                  <a:lnTo>
                    <a:pt x="1319" y="2565"/>
                  </a:lnTo>
                  <a:lnTo>
                    <a:pt x="1001" y="2687"/>
                  </a:lnTo>
                  <a:lnTo>
                    <a:pt x="708" y="2809"/>
                  </a:lnTo>
                  <a:lnTo>
                    <a:pt x="415" y="3005"/>
                  </a:lnTo>
                  <a:lnTo>
                    <a:pt x="147" y="3224"/>
                  </a:lnTo>
                  <a:lnTo>
                    <a:pt x="73" y="3298"/>
                  </a:lnTo>
                  <a:lnTo>
                    <a:pt x="24" y="3395"/>
                  </a:lnTo>
                  <a:lnTo>
                    <a:pt x="0" y="3493"/>
                  </a:lnTo>
                  <a:lnTo>
                    <a:pt x="0" y="3615"/>
                  </a:lnTo>
                  <a:lnTo>
                    <a:pt x="0" y="3713"/>
                  </a:lnTo>
                  <a:lnTo>
                    <a:pt x="24" y="3811"/>
                  </a:lnTo>
                  <a:lnTo>
                    <a:pt x="73" y="3908"/>
                  </a:lnTo>
                  <a:lnTo>
                    <a:pt x="147" y="4006"/>
                  </a:lnTo>
                  <a:lnTo>
                    <a:pt x="7864" y="11724"/>
                  </a:lnTo>
                  <a:lnTo>
                    <a:pt x="7962" y="11797"/>
                  </a:lnTo>
                  <a:lnTo>
                    <a:pt x="8060" y="11846"/>
                  </a:lnTo>
                  <a:lnTo>
                    <a:pt x="8157" y="11870"/>
                  </a:lnTo>
                  <a:lnTo>
                    <a:pt x="8377" y="11870"/>
                  </a:lnTo>
                  <a:lnTo>
                    <a:pt x="8475" y="11846"/>
                  </a:lnTo>
                  <a:lnTo>
                    <a:pt x="8573" y="11797"/>
                  </a:lnTo>
                  <a:lnTo>
                    <a:pt x="8646" y="11724"/>
                  </a:lnTo>
                  <a:lnTo>
                    <a:pt x="8866" y="11455"/>
                  </a:lnTo>
                  <a:lnTo>
                    <a:pt x="9061" y="11162"/>
                  </a:lnTo>
                  <a:lnTo>
                    <a:pt x="9183" y="10869"/>
                  </a:lnTo>
                  <a:lnTo>
                    <a:pt x="9305" y="10551"/>
                  </a:lnTo>
                  <a:lnTo>
                    <a:pt x="9379" y="10234"/>
                  </a:lnTo>
                  <a:lnTo>
                    <a:pt x="9427" y="9916"/>
                  </a:lnTo>
                  <a:lnTo>
                    <a:pt x="9452" y="9623"/>
                  </a:lnTo>
                  <a:lnTo>
                    <a:pt x="9452" y="9330"/>
                  </a:lnTo>
                  <a:lnTo>
                    <a:pt x="9452" y="9013"/>
                  </a:lnTo>
                  <a:lnTo>
                    <a:pt x="9427" y="8695"/>
                  </a:lnTo>
                  <a:lnTo>
                    <a:pt x="9379" y="8378"/>
                  </a:lnTo>
                  <a:lnTo>
                    <a:pt x="9305" y="8060"/>
                  </a:lnTo>
                  <a:lnTo>
                    <a:pt x="9256" y="7767"/>
                  </a:lnTo>
                  <a:lnTo>
                    <a:pt x="9159" y="7474"/>
                  </a:lnTo>
                  <a:lnTo>
                    <a:pt x="9061" y="7230"/>
                  </a:lnTo>
                  <a:lnTo>
                    <a:pt x="8963" y="6986"/>
                  </a:lnTo>
                  <a:lnTo>
                    <a:pt x="11870" y="4104"/>
                  </a:lnTo>
                  <a:lnTo>
                    <a:pt x="7767"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sp>
        <p:nvSpPr>
          <p:cNvPr id="94" name="Shape 440"/>
          <p:cNvSpPr/>
          <p:nvPr/>
        </p:nvSpPr>
        <p:spPr>
          <a:xfrm>
            <a:off x="7455681" y="1911752"/>
            <a:ext cx="428564" cy="428538"/>
          </a:xfrm>
          <a:custGeom>
            <a:avLst/>
            <a:gdLst/>
            <a:ahLst/>
            <a:cxnLst/>
            <a:rect l="0" t="0" r="0" b="0"/>
            <a:pathLst>
              <a:path w="16072" h="16071" extrusionOk="0">
                <a:moveTo>
                  <a:pt x="8036" y="0"/>
                </a:moveTo>
                <a:lnTo>
                  <a:pt x="7938" y="24"/>
                </a:lnTo>
                <a:lnTo>
                  <a:pt x="7792" y="98"/>
                </a:lnTo>
                <a:lnTo>
                  <a:pt x="7328" y="366"/>
                </a:lnTo>
                <a:lnTo>
                  <a:pt x="7059" y="537"/>
                </a:lnTo>
                <a:lnTo>
                  <a:pt x="6766" y="757"/>
                </a:lnTo>
                <a:lnTo>
                  <a:pt x="6448" y="977"/>
                </a:lnTo>
                <a:lnTo>
                  <a:pt x="6155" y="1246"/>
                </a:lnTo>
                <a:lnTo>
                  <a:pt x="5887" y="1514"/>
                </a:lnTo>
                <a:lnTo>
                  <a:pt x="5643" y="1807"/>
                </a:lnTo>
                <a:lnTo>
                  <a:pt x="5447" y="2100"/>
                </a:lnTo>
                <a:lnTo>
                  <a:pt x="5374" y="2247"/>
                </a:lnTo>
                <a:lnTo>
                  <a:pt x="5325" y="2418"/>
                </a:lnTo>
                <a:lnTo>
                  <a:pt x="5276" y="2564"/>
                </a:lnTo>
                <a:lnTo>
                  <a:pt x="5252" y="2711"/>
                </a:lnTo>
                <a:lnTo>
                  <a:pt x="5252" y="2858"/>
                </a:lnTo>
                <a:lnTo>
                  <a:pt x="5276" y="3029"/>
                </a:lnTo>
                <a:lnTo>
                  <a:pt x="5325" y="3175"/>
                </a:lnTo>
                <a:lnTo>
                  <a:pt x="5398" y="3322"/>
                </a:lnTo>
                <a:lnTo>
                  <a:pt x="5496" y="3468"/>
                </a:lnTo>
                <a:lnTo>
                  <a:pt x="5618" y="3615"/>
                </a:lnTo>
                <a:lnTo>
                  <a:pt x="5814" y="3761"/>
                </a:lnTo>
                <a:lnTo>
                  <a:pt x="6009" y="3859"/>
                </a:lnTo>
                <a:lnTo>
                  <a:pt x="6204" y="3957"/>
                </a:lnTo>
                <a:lnTo>
                  <a:pt x="6424" y="4005"/>
                </a:lnTo>
                <a:lnTo>
                  <a:pt x="6644" y="4054"/>
                </a:lnTo>
                <a:lnTo>
                  <a:pt x="6864" y="4152"/>
                </a:lnTo>
                <a:lnTo>
                  <a:pt x="7059" y="4250"/>
                </a:lnTo>
                <a:lnTo>
                  <a:pt x="7254" y="4421"/>
                </a:lnTo>
                <a:lnTo>
                  <a:pt x="7425" y="4616"/>
                </a:lnTo>
                <a:lnTo>
                  <a:pt x="7523" y="4836"/>
                </a:lnTo>
                <a:lnTo>
                  <a:pt x="7596" y="5080"/>
                </a:lnTo>
                <a:lnTo>
                  <a:pt x="7621" y="5373"/>
                </a:lnTo>
                <a:lnTo>
                  <a:pt x="7596" y="5569"/>
                </a:lnTo>
                <a:lnTo>
                  <a:pt x="7572" y="5788"/>
                </a:lnTo>
                <a:lnTo>
                  <a:pt x="7499" y="5984"/>
                </a:lnTo>
                <a:lnTo>
                  <a:pt x="7425" y="6179"/>
                </a:lnTo>
                <a:lnTo>
                  <a:pt x="7328" y="6374"/>
                </a:lnTo>
                <a:lnTo>
                  <a:pt x="7206" y="6570"/>
                </a:lnTo>
                <a:lnTo>
                  <a:pt x="7059" y="6741"/>
                </a:lnTo>
                <a:lnTo>
                  <a:pt x="6913" y="6912"/>
                </a:lnTo>
                <a:lnTo>
                  <a:pt x="6742" y="7058"/>
                </a:lnTo>
                <a:lnTo>
                  <a:pt x="6571" y="7205"/>
                </a:lnTo>
                <a:lnTo>
                  <a:pt x="6400" y="7303"/>
                </a:lnTo>
                <a:lnTo>
                  <a:pt x="6204" y="7425"/>
                </a:lnTo>
                <a:lnTo>
                  <a:pt x="6009" y="7498"/>
                </a:lnTo>
                <a:lnTo>
                  <a:pt x="5789" y="7571"/>
                </a:lnTo>
                <a:lnTo>
                  <a:pt x="5569" y="7596"/>
                </a:lnTo>
                <a:lnTo>
                  <a:pt x="5374" y="7620"/>
                </a:lnTo>
                <a:lnTo>
                  <a:pt x="5105" y="7596"/>
                </a:lnTo>
                <a:lnTo>
                  <a:pt x="4861" y="7522"/>
                </a:lnTo>
                <a:lnTo>
                  <a:pt x="4617" y="7425"/>
                </a:lnTo>
                <a:lnTo>
                  <a:pt x="4421" y="7254"/>
                </a:lnTo>
                <a:lnTo>
                  <a:pt x="4250" y="7058"/>
                </a:lnTo>
                <a:lnTo>
                  <a:pt x="4128" y="6839"/>
                </a:lnTo>
                <a:lnTo>
                  <a:pt x="4055" y="6619"/>
                </a:lnTo>
                <a:lnTo>
                  <a:pt x="3982" y="6399"/>
                </a:lnTo>
                <a:lnTo>
                  <a:pt x="3933" y="6204"/>
                </a:lnTo>
                <a:lnTo>
                  <a:pt x="3860" y="6008"/>
                </a:lnTo>
                <a:lnTo>
                  <a:pt x="3762" y="5813"/>
                </a:lnTo>
                <a:lnTo>
                  <a:pt x="3615" y="5617"/>
                </a:lnTo>
                <a:lnTo>
                  <a:pt x="3469" y="5495"/>
                </a:lnTo>
                <a:lnTo>
                  <a:pt x="3322" y="5398"/>
                </a:lnTo>
                <a:lnTo>
                  <a:pt x="3176" y="5324"/>
                </a:lnTo>
                <a:lnTo>
                  <a:pt x="3029" y="5275"/>
                </a:lnTo>
                <a:lnTo>
                  <a:pt x="2858" y="5251"/>
                </a:lnTo>
                <a:lnTo>
                  <a:pt x="2712" y="5251"/>
                </a:lnTo>
                <a:lnTo>
                  <a:pt x="2565" y="5275"/>
                </a:lnTo>
                <a:lnTo>
                  <a:pt x="2419" y="5324"/>
                </a:lnTo>
                <a:lnTo>
                  <a:pt x="2248" y="5373"/>
                </a:lnTo>
                <a:lnTo>
                  <a:pt x="2101" y="5446"/>
                </a:lnTo>
                <a:lnTo>
                  <a:pt x="1808" y="5642"/>
                </a:lnTo>
                <a:lnTo>
                  <a:pt x="1515" y="5886"/>
                </a:lnTo>
                <a:lnTo>
                  <a:pt x="1246" y="6155"/>
                </a:lnTo>
                <a:lnTo>
                  <a:pt x="978" y="6448"/>
                </a:lnTo>
                <a:lnTo>
                  <a:pt x="758" y="6765"/>
                </a:lnTo>
                <a:lnTo>
                  <a:pt x="538" y="7058"/>
                </a:lnTo>
                <a:lnTo>
                  <a:pt x="367" y="7327"/>
                </a:lnTo>
                <a:lnTo>
                  <a:pt x="99" y="7791"/>
                </a:lnTo>
                <a:lnTo>
                  <a:pt x="25" y="7938"/>
                </a:lnTo>
                <a:lnTo>
                  <a:pt x="1" y="8035"/>
                </a:lnTo>
                <a:lnTo>
                  <a:pt x="25" y="8231"/>
                </a:lnTo>
                <a:lnTo>
                  <a:pt x="74" y="8402"/>
                </a:lnTo>
                <a:lnTo>
                  <a:pt x="172" y="8597"/>
                </a:lnTo>
                <a:lnTo>
                  <a:pt x="294" y="8744"/>
                </a:lnTo>
                <a:lnTo>
                  <a:pt x="587" y="9012"/>
                </a:lnTo>
                <a:lnTo>
                  <a:pt x="880" y="9256"/>
                </a:lnTo>
                <a:lnTo>
                  <a:pt x="1417" y="9696"/>
                </a:lnTo>
                <a:lnTo>
                  <a:pt x="1906" y="10062"/>
                </a:lnTo>
                <a:lnTo>
                  <a:pt x="2101" y="10233"/>
                </a:lnTo>
                <a:lnTo>
                  <a:pt x="2297" y="10404"/>
                </a:lnTo>
                <a:lnTo>
                  <a:pt x="2419" y="10575"/>
                </a:lnTo>
                <a:lnTo>
                  <a:pt x="2541" y="10746"/>
                </a:lnTo>
                <a:lnTo>
                  <a:pt x="2590" y="10917"/>
                </a:lnTo>
                <a:lnTo>
                  <a:pt x="2590" y="11113"/>
                </a:lnTo>
                <a:lnTo>
                  <a:pt x="2541" y="11308"/>
                </a:lnTo>
                <a:lnTo>
                  <a:pt x="2443" y="11528"/>
                </a:lnTo>
                <a:lnTo>
                  <a:pt x="2272" y="11772"/>
                </a:lnTo>
                <a:lnTo>
                  <a:pt x="2004" y="12041"/>
                </a:lnTo>
                <a:lnTo>
                  <a:pt x="1833" y="12212"/>
                </a:lnTo>
                <a:lnTo>
                  <a:pt x="1637" y="12309"/>
                </a:lnTo>
                <a:lnTo>
                  <a:pt x="1417" y="12383"/>
                </a:lnTo>
                <a:lnTo>
                  <a:pt x="1222" y="12431"/>
                </a:lnTo>
                <a:lnTo>
                  <a:pt x="1002" y="12480"/>
                </a:lnTo>
                <a:lnTo>
                  <a:pt x="782" y="12578"/>
                </a:lnTo>
                <a:lnTo>
                  <a:pt x="587" y="12700"/>
                </a:lnTo>
                <a:lnTo>
                  <a:pt x="367" y="12871"/>
                </a:lnTo>
                <a:lnTo>
                  <a:pt x="196" y="13066"/>
                </a:lnTo>
                <a:lnTo>
                  <a:pt x="99" y="13286"/>
                </a:lnTo>
                <a:lnTo>
                  <a:pt x="25" y="13530"/>
                </a:lnTo>
                <a:lnTo>
                  <a:pt x="1" y="13799"/>
                </a:lnTo>
                <a:lnTo>
                  <a:pt x="25" y="14019"/>
                </a:lnTo>
                <a:lnTo>
                  <a:pt x="50" y="14239"/>
                </a:lnTo>
                <a:lnTo>
                  <a:pt x="123" y="14434"/>
                </a:lnTo>
                <a:lnTo>
                  <a:pt x="221" y="14654"/>
                </a:lnTo>
                <a:lnTo>
                  <a:pt x="318" y="14825"/>
                </a:lnTo>
                <a:lnTo>
                  <a:pt x="440" y="15020"/>
                </a:lnTo>
                <a:lnTo>
                  <a:pt x="563" y="15191"/>
                </a:lnTo>
                <a:lnTo>
                  <a:pt x="709" y="15362"/>
                </a:lnTo>
                <a:lnTo>
                  <a:pt x="880" y="15509"/>
                </a:lnTo>
                <a:lnTo>
                  <a:pt x="1051" y="15631"/>
                </a:lnTo>
                <a:lnTo>
                  <a:pt x="1246" y="15753"/>
                </a:lnTo>
                <a:lnTo>
                  <a:pt x="1442" y="15875"/>
                </a:lnTo>
                <a:lnTo>
                  <a:pt x="1637" y="15948"/>
                </a:lnTo>
                <a:lnTo>
                  <a:pt x="1857" y="16022"/>
                </a:lnTo>
                <a:lnTo>
                  <a:pt x="2052" y="16046"/>
                </a:lnTo>
                <a:lnTo>
                  <a:pt x="2272" y="16070"/>
                </a:lnTo>
                <a:lnTo>
                  <a:pt x="2541" y="16046"/>
                </a:lnTo>
                <a:lnTo>
                  <a:pt x="2785" y="15973"/>
                </a:lnTo>
                <a:lnTo>
                  <a:pt x="3005" y="15875"/>
                </a:lnTo>
                <a:lnTo>
                  <a:pt x="3200" y="15704"/>
                </a:lnTo>
                <a:lnTo>
                  <a:pt x="3371" y="15509"/>
                </a:lnTo>
                <a:lnTo>
                  <a:pt x="3493" y="15289"/>
                </a:lnTo>
                <a:lnTo>
                  <a:pt x="3567" y="15094"/>
                </a:lnTo>
                <a:lnTo>
                  <a:pt x="3615" y="14874"/>
                </a:lnTo>
                <a:lnTo>
                  <a:pt x="3689" y="14654"/>
                </a:lnTo>
                <a:lnTo>
                  <a:pt x="3762" y="14459"/>
                </a:lnTo>
                <a:lnTo>
                  <a:pt x="3860" y="14239"/>
                </a:lnTo>
                <a:lnTo>
                  <a:pt x="4031" y="14068"/>
                </a:lnTo>
                <a:lnTo>
                  <a:pt x="4299" y="13824"/>
                </a:lnTo>
                <a:lnTo>
                  <a:pt x="4544" y="13628"/>
                </a:lnTo>
                <a:lnTo>
                  <a:pt x="4763" y="13530"/>
                </a:lnTo>
                <a:lnTo>
                  <a:pt x="4959" y="13482"/>
                </a:lnTo>
                <a:lnTo>
                  <a:pt x="5154" y="13482"/>
                </a:lnTo>
                <a:lnTo>
                  <a:pt x="5325" y="13530"/>
                </a:lnTo>
                <a:lnTo>
                  <a:pt x="5496" y="13653"/>
                </a:lnTo>
                <a:lnTo>
                  <a:pt x="5667" y="13775"/>
                </a:lnTo>
                <a:lnTo>
                  <a:pt x="5838" y="13970"/>
                </a:lnTo>
                <a:lnTo>
                  <a:pt x="6009" y="14165"/>
                </a:lnTo>
                <a:lnTo>
                  <a:pt x="6375" y="14654"/>
                </a:lnTo>
                <a:lnTo>
                  <a:pt x="6815" y="15191"/>
                </a:lnTo>
                <a:lnTo>
                  <a:pt x="7059" y="15484"/>
                </a:lnTo>
                <a:lnTo>
                  <a:pt x="7328" y="15777"/>
                </a:lnTo>
                <a:lnTo>
                  <a:pt x="7474" y="15899"/>
                </a:lnTo>
                <a:lnTo>
                  <a:pt x="7670" y="15997"/>
                </a:lnTo>
                <a:lnTo>
                  <a:pt x="7841" y="16046"/>
                </a:lnTo>
                <a:lnTo>
                  <a:pt x="8036" y="16070"/>
                </a:lnTo>
                <a:lnTo>
                  <a:pt x="8134" y="16046"/>
                </a:lnTo>
                <a:lnTo>
                  <a:pt x="8280" y="15973"/>
                </a:lnTo>
                <a:lnTo>
                  <a:pt x="8744" y="15704"/>
                </a:lnTo>
                <a:lnTo>
                  <a:pt x="9013" y="15533"/>
                </a:lnTo>
                <a:lnTo>
                  <a:pt x="9306" y="15313"/>
                </a:lnTo>
                <a:lnTo>
                  <a:pt x="9623" y="15094"/>
                </a:lnTo>
                <a:lnTo>
                  <a:pt x="9917" y="14825"/>
                </a:lnTo>
                <a:lnTo>
                  <a:pt x="10185" y="14556"/>
                </a:lnTo>
                <a:lnTo>
                  <a:pt x="10429" y="14263"/>
                </a:lnTo>
                <a:lnTo>
                  <a:pt x="10625" y="13970"/>
                </a:lnTo>
                <a:lnTo>
                  <a:pt x="10698" y="13824"/>
                </a:lnTo>
                <a:lnTo>
                  <a:pt x="10747" y="13653"/>
                </a:lnTo>
                <a:lnTo>
                  <a:pt x="10796" y="13506"/>
                </a:lnTo>
                <a:lnTo>
                  <a:pt x="10820" y="13359"/>
                </a:lnTo>
                <a:lnTo>
                  <a:pt x="10820" y="13213"/>
                </a:lnTo>
                <a:lnTo>
                  <a:pt x="10796" y="13042"/>
                </a:lnTo>
                <a:lnTo>
                  <a:pt x="10747" y="12895"/>
                </a:lnTo>
                <a:lnTo>
                  <a:pt x="10674" y="12749"/>
                </a:lnTo>
                <a:lnTo>
                  <a:pt x="10576" y="12602"/>
                </a:lnTo>
                <a:lnTo>
                  <a:pt x="10454" y="12456"/>
                </a:lnTo>
                <a:lnTo>
                  <a:pt x="10258" y="12309"/>
                </a:lnTo>
                <a:lnTo>
                  <a:pt x="10063" y="12212"/>
                </a:lnTo>
                <a:lnTo>
                  <a:pt x="9868" y="12138"/>
                </a:lnTo>
                <a:lnTo>
                  <a:pt x="9648" y="12065"/>
                </a:lnTo>
                <a:lnTo>
                  <a:pt x="9428" y="12016"/>
                </a:lnTo>
                <a:lnTo>
                  <a:pt x="9208" y="11919"/>
                </a:lnTo>
                <a:lnTo>
                  <a:pt x="9013" y="11821"/>
                </a:lnTo>
                <a:lnTo>
                  <a:pt x="8818" y="11650"/>
                </a:lnTo>
                <a:lnTo>
                  <a:pt x="8647" y="11454"/>
                </a:lnTo>
                <a:lnTo>
                  <a:pt x="8549" y="11235"/>
                </a:lnTo>
                <a:lnTo>
                  <a:pt x="8476" y="10990"/>
                </a:lnTo>
                <a:lnTo>
                  <a:pt x="8451" y="10697"/>
                </a:lnTo>
                <a:lnTo>
                  <a:pt x="8476" y="10502"/>
                </a:lnTo>
                <a:lnTo>
                  <a:pt x="8500" y="10282"/>
                </a:lnTo>
                <a:lnTo>
                  <a:pt x="8573" y="10087"/>
                </a:lnTo>
                <a:lnTo>
                  <a:pt x="8647" y="9891"/>
                </a:lnTo>
                <a:lnTo>
                  <a:pt x="8744" y="9696"/>
                </a:lnTo>
                <a:lnTo>
                  <a:pt x="8866" y="9501"/>
                </a:lnTo>
                <a:lnTo>
                  <a:pt x="9013" y="9330"/>
                </a:lnTo>
                <a:lnTo>
                  <a:pt x="9159" y="9159"/>
                </a:lnTo>
                <a:lnTo>
                  <a:pt x="9330" y="9012"/>
                </a:lnTo>
                <a:lnTo>
                  <a:pt x="9501" y="8890"/>
                </a:lnTo>
                <a:lnTo>
                  <a:pt x="9672" y="8768"/>
                </a:lnTo>
                <a:lnTo>
                  <a:pt x="9868" y="8646"/>
                </a:lnTo>
                <a:lnTo>
                  <a:pt x="10063" y="8573"/>
                </a:lnTo>
                <a:lnTo>
                  <a:pt x="10283" y="8499"/>
                </a:lnTo>
                <a:lnTo>
                  <a:pt x="10503" y="8475"/>
                </a:lnTo>
                <a:lnTo>
                  <a:pt x="10698" y="8450"/>
                </a:lnTo>
                <a:lnTo>
                  <a:pt x="10967" y="8475"/>
                </a:lnTo>
                <a:lnTo>
                  <a:pt x="11211" y="8548"/>
                </a:lnTo>
                <a:lnTo>
                  <a:pt x="11455" y="8646"/>
                </a:lnTo>
                <a:lnTo>
                  <a:pt x="11651" y="8817"/>
                </a:lnTo>
                <a:lnTo>
                  <a:pt x="11822" y="9012"/>
                </a:lnTo>
                <a:lnTo>
                  <a:pt x="11944" y="9232"/>
                </a:lnTo>
                <a:lnTo>
                  <a:pt x="12017" y="9452"/>
                </a:lnTo>
                <a:lnTo>
                  <a:pt x="12090" y="9672"/>
                </a:lnTo>
                <a:lnTo>
                  <a:pt x="12139" y="9867"/>
                </a:lnTo>
                <a:lnTo>
                  <a:pt x="12212" y="10062"/>
                </a:lnTo>
                <a:lnTo>
                  <a:pt x="12310" y="10258"/>
                </a:lnTo>
                <a:lnTo>
                  <a:pt x="12457" y="10453"/>
                </a:lnTo>
                <a:lnTo>
                  <a:pt x="12603" y="10575"/>
                </a:lnTo>
                <a:lnTo>
                  <a:pt x="12750" y="10673"/>
                </a:lnTo>
                <a:lnTo>
                  <a:pt x="12896" y="10746"/>
                </a:lnTo>
                <a:lnTo>
                  <a:pt x="13043" y="10795"/>
                </a:lnTo>
                <a:lnTo>
                  <a:pt x="13214" y="10819"/>
                </a:lnTo>
                <a:lnTo>
                  <a:pt x="13360" y="10819"/>
                </a:lnTo>
                <a:lnTo>
                  <a:pt x="13507" y="10795"/>
                </a:lnTo>
                <a:lnTo>
                  <a:pt x="13653" y="10746"/>
                </a:lnTo>
                <a:lnTo>
                  <a:pt x="13824" y="10697"/>
                </a:lnTo>
                <a:lnTo>
                  <a:pt x="13971" y="10624"/>
                </a:lnTo>
                <a:lnTo>
                  <a:pt x="14264" y="10429"/>
                </a:lnTo>
                <a:lnTo>
                  <a:pt x="14557" y="10184"/>
                </a:lnTo>
                <a:lnTo>
                  <a:pt x="14826" y="9916"/>
                </a:lnTo>
                <a:lnTo>
                  <a:pt x="15094" y="9623"/>
                </a:lnTo>
                <a:lnTo>
                  <a:pt x="15314" y="9305"/>
                </a:lnTo>
                <a:lnTo>
                  <a:pt x="15534" y="9012"/>
                </a:lnTo>
                <a:lnTo>
                  <a:pt x="15705" y="8744"/>
                </a:lnTo>
                <a:lnTo>
                  <a:pt x="15973" y="8279"/>
                </a:lnTo>
                <a:lnTo>
                  <a:pt x="16047" y="8133"/>
                </a:lnTo>
                <a:lnTo>
                  <a:pt x="16071" y="8035"/>
                </a:lnTo>
                <a:lnTo>
                  <a:pt x="16047" y="7840"/>
                </a:lnTo>
                <a:lnTo>
                  <a:pt x="15998" y="7669"/>
                </a:lnTo>
                <a:lnTo>
                  <a:pt x="15900" y="7474"/>
                </a:lnTo>
                <a:lnTo>
                  <a:pt x="15778" y="7327"/>
                </a:lnTo>
                <a:lnTo>
                  <a:pt x="15485" y="7058"/>
                </a:lnTo>
                <a:lnTo>
                  <a:pt x="15192" y="6814"/>
                </a:lnTo>
                <a:lnTo>
                  <a:pt x="14655" y="6374"/>
                </a:lnTo>
                <a:lnTo>
                  <a:pt x="14166" y="6008"/>
                </a:lnTo>
                <a:lnTo>
                  <a:pt x="13971" y="5837"/>
                </a:lnTo>
                <a:lnTo>
                  <a:pt x="13775" y="5666"/>
                </a:lnTo>
                <a:lnTo>
                  <a:pt x="13653" y="5495"/>
                </a:lnTo>
                <a:lnTo>
                  <a:pt x="13531" y="5324"/>
                </a:lnTo>
                <a:lnTo>
                  <a:pt x="13482" y="5153"/>
                </a:lnTo>
                <a:lnTo>
                  <a:pt x="13482" y="4958"/>
                </a:lnTo>
                <a:lnTo>
                  <a:pt x="13531" y="4763"/>
                </a:lnTo>
                <a:lnTo>
                  <a:pt x="13629" y="4543"/>
                </a:lnTo>
                <a:lnTo>
                  <a:pt x="13800" y="4299"/>
                </a:lnTo>
                <a:lnTo>
                  <a:pt x="14068" y="4030"/>
                </a:lnTo>
                <a:lnTo>
                  <a:pt x="14239" y="3859"/>
                </a:lnTo>
                <a:lnTo>
                  <a:pt x="14435" y="3761"/>
                </a:lnTo>
                <a:lnTo>
                  <a:pt x="14655" y="3688"/>
                </a:lnTo>
                <a:lnTo>
                  <a:pt x="14850" y="3639"/>
                </a:lnTo>
                <a:lnTo>
                  <a:pt x="15070" y="3590"/>
                </a:lnTo>
                <a:lnTo>
                  <a:pt x="15290" y="3493"/>
                </a:lnTo>
                <a:lnTo>
                  <a:pt x="15485" y="3370"/>
                </a:lnTo>
                <a:lnTo>
                  <a:pt x="15705" y="3199"/>
                </a:lnTo>
                <a:lnTo>
                  <a:pt x="15876" y="3004"/>
                </a:lnTo>
                <a:lnTo>
                  <a:pt x="15973" y="2784"/>
                </a:lnTo>
                <a:lnTo>
                  <a:pt x="16047" y="2540"/>
                </a:lnTo>
                <a:lnTo>
                  <a:pt x="16071" y="2271"/>
                </a:lnTo>
                <a:lnTo>
                  <a:pt x="16047" y="2052"/>
                </a:lnTo>
                <a:lnTo>
                  <a:pt x="16022" y="1832"/>
                </a:lnTo>
                <a:lnTo>
                  <a:pt x="15949" y="1636"/>
                </a:lnTo>
                <a:lnTo>
                  <a:pt x="15851" y="1417"/>
                </a:lnTo>
                <a:lnTo>
                  <a:pt x="15754" y="1246"/>
                </a:lnTo>
                <a:lnTo>
                  <a:pt x="15632" y="1050"/>
                </a:lnTo>
                <a:lnTo>
                  <a:pt x="15509" y="879"/>
                </a:lnTo>
                <a:lnTo>
                  <a:pt x="15363" y="708"/>
                </a:lnTo>
                <a:lnTo>
                  <a:pt x="15192" y="562"/>
                </a:lnTo>
                <a:lnTo>
                  <a:pt x="15021" y="440"/>
                </a:lnTo>
                <a:lnTo>
                  <a:pt x="14826" y="318"/>
                </a:lnTo>
                <a:lnTo>
                  <a:pt x="14630" y="195"/>
                </a:lnTo>
                <a:lnTo>
                  <a:pt x="14435" y="122"/>
                </a:lnTo>
                <a:lnTo>
                  <a:pt x="14215" y="49"/>
                </a:lnTo>
                <a:lnTo>
                  <a:pt x="14020" y="24"/>
                </a:lnTo>
                <a:lnTo>
                  <a:pt x="13800" y="0"/>
                </a:lnTo>
                <a:lnTo>
                  <a:pt x="13531" y="24"/>
                </a:lnTo>
                <a:lnTo>
                  <a:pt x="13287" y="98"/>
                </a:lnTo>
                <a:lnTo>
                  <a:pt x="13067" y="195"/>
                </a:lnTo>
                <a:lnTo>
                  <a:pt x="12872" y="366"/>
                </a:lnTo>
                <a:lnTo>
                  <a:pt x="12701" y="562"/>
                </a:lnTo>
                <a:lnTo>
                  <a:pt x="12579" y="782"/>
                </a:lnTo>
                <a:lnTo>
                  <a:pt x="12505" y="977"/>
                </a:lnTo>
                <a:lnTo>
                  <a:pt x="12457" y="1197"/>
                </a:lnTo>
                <a:lnTo>
                  <a:pt x="12383" y="1417"/>
                </a:lnTo>
                <a:lnTo>
                  <a:pt x="12310" y="1612"/>
                </a:lnTo>
                <a:lnTo>
                  <a:pt x="12212" y="1832"/>
                </a:lnTo>
                <a:lnTo>
                  <a:pt x="12041" y="2003"/>
                </a:lnTo>
                <a:lnTo>
                  <a:pt x="11773" y="2271"/>
                </a:lnTo>
                <a:lnTo>
                  <a:pt x="11528" y="2442"/>
                </a:lnTo>
                <a:lnTo>
                  <a:pt x="11309" y="2540"/>
                </a:lnTo>
                <a:lnTo>
                  <a:pt x="11113" y="2589"/>
                </a:lnTo>
                <a:lnTo>
                  <a:pt x="10918" y="2589"/>
                </a:lnTo>
                <a:lnTo>
                  <a:pt x="10747" y="2540"/>
                </a:lnTo>
                <a:lnTo>
                  <a:pt x="10576" y="2418"/>
                </a:lnTo>
                <a:lnTo>
                  <a:pt x="10405" y="2296"/>
                </a:lnTo>
                <a:lnTo>
                  <a:pt x="10234" y="2100"/>
                </a:lnTo>
                <a:lnTo>
                  <a:pt x="10063" y="1905"/>
                </a:lnTo>
                <a:lnTo>
                  <a:pt x="9697" y="1417"/>
                </a:lnTo>
                <a:lnTo>
                  <a:pt x="9257" y="879"/>
                </a:lnTo>
                <a:lnTo>
                  <a:pt x="9013" y="586"/>
                </a:lnTo>
                <a:lnTo>
                  <a:pt x="8744" y="293"/>
                </a:lnTo>
                <a:lnTo>
                  <a:pt x="8598" y="171"/>
                </a:lnTo>
                <a:lnTo>
                  <a:pt x="8402" y="73"/>
                </a:lnTo>
                <a:lnTo>
                  <a:pt x="8231" y="24"/>
                </a:lnTo>
                <a:lnTo>
                  <a:pt x="8036" y="0"/>
                </a:lnTo>
                <a:close/>
              </a:path>
            </a:pathLst>
          </a:custGeom>
          <a:solidFill>
            <a:schemeClr val="bg1"/>
          </a:solidFill>
          <a:ln>
            <a:noFill/>
          </a:ln>
        </p:spPr>
        <p:txBody>
          <a:bodyPr lIns="91425" tIns="91425" rIns="91425" bIns="91425" anchor="ctr" anchorCtr="0">
            <a:noAutofit/>
          </a:bodyPr>
          <a:lstStyle/>
          <a:p>
            <a:pPr lvl="0">
              <a:spcBef>
                <a:spcPts val="0"/>
              </a:spcBef>
              <a:buNone/>
            </a:pPr>
            <a:endParaRPr>
              <a:solidFill>
                <a:srgbClr val="434343"/>
              </a:solidFill>
            </a:endParaRPr>
          </a:p>
        </p:txBody>
      </p:sp>
      <p:grpSp>
        <p:nvGrpSpPr>
          <p:cNvPr id="95" name="Shape 441"/>
          <p:cNvGrpSpPr/>
          <p:nvPr/>
        </p:nvGrpSpPr>
        <p:grpSpPr>
          <a:xfrm>
            <a:off x="8198081" y="1855709"/>
            <a:ext cx="381633" cy="540558"/>
            <a:chOff x="3984000" y="1594200"/>
            <a:chExt cx="357800" cy="506800"/>
          </a:xfrm>
          <a:solidFill>
            <a:schemeClr val="bg1"/>
          </a:solidFill>
        </p:grpSpPr>
        <p:sp>
          <p:nvSpPr>
            <p:cNvPr id="96" name="Shape 442"/>
            <p:cNvSpPr/>
            <p:nvPr/>
          </p:nvSpPr>
          <p:spPr>
            <a:xfrm>
              <a:off x="3984000" y="1597875"/>
              <a:ext cx="44575" cy="503125"/>
            </a:xfrm>
            <a:custGeom>
              <a:avLst/>
              <a:gdLst/>
              <a:ahLst/>
              <a:cxnLst/>
              <a:rect l="0" t="0" r="0" b="0"/>
              <a:pathLst>
                <a:path w="1783" h="20125" extrusionOk="0">
                  <a:moveTo>
                    <a:pt x="391" y="0"/>
                  </a:moveTo>
                  <a:lnTo>
                    <a:pt x="293" y="25"/>
                  </a:lnTo>
                  <a:lnTo>
                    <a:pt x="220" y="73"/>
                  </a:lnTo>
                  <a:lnTo>
                    <a:pt x="147" y="147"/>
                  </a:lnTo>
                  <a:lnTo>
                    <a:pt x="98" y="220"/>
                  </a:lnTo>
                  <a:lnTo>
                    <a:pt x="49" y="293"/>
                  </a:lnTo>
                  <a:lnTo>
                    <a:pt x="24" y="391"/>
                  </a:lnTo>
                  <a:lnTo>
                    <a:pt x="0" y="489"/>
                  </a:lnTo>
                  <a:lnTo>
                    <a:pt x="0" y="20125"/>
                  </a:lnTo>
                  <a:lnTo>
                    <a:pt x="1783" y="20125"/>
                  </a:lnTo>
                  <a:lnTo>
                    <a:pt x="1783" y="489"/>
                  </a:lnTo>
                  <a:lnTo>
                    <a:pt x="1783" y="391"/>
                  </a:lnTo>
                  <a:lnTo>
                    <a:pt x="1734" y="293"/>
                  </a:lnTo>
                  <a:lnTo>
                    <a:pt x="1710" y="220"/>
                  </a:lnTo>
                  <a:lnTo>
                    <a:pt x="1636" y="147"/>
                  </a:lnTo>
                  <a:lnTo>
                    <a:pt x="1563" y="73"/>
                  </a:lnTo>
                  <a:lnTo>
                    <a:pt x="1490" y="25"/>
                  </a:lnTo>
                  <a:lnTo>
                    <a:pt x="1392"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97" name="Shape 443"/>
            <p:cNvSpPr/>
            <p:nvPr/>
          </p:nvSpPr>
          <p:spPr>
            <a:xfrm>
              <a:off x="4041375" y="1594200"/>
              <a:ext cx="300425" cy="229600"/>
            </a:xfrm>
            <a:custGeom>
              <a:avLst/>
              <a:gdLst/>
              <a:ahLst/>
              <a:cxnLst/>
              <a:rect l="0" t="0" r="0" b="0"/>
              <a:pathLst>
                <a:path w="12017" h="9184" extrusionOk="0">
                  <a:moveTo>
                    <a:pt x="2541" y="1"/>
                  </a:moveTo>
                  <a:lnTo>
                    <a:pt x="2174" y="25"/>
                  </a:lnTo>
                  <a:lnTo>
                    <a:pt x="1808" y="74"/>
                  </a:lnTo>
                  <a:lnTo>
                    <a:pt x="1442" y="123"/>
                  </a:lnTo>
                  <a:lnTo>
                    <a:pt x="1100" y="245"/>
                  </a:lnTo>
                  <a:lnTo>
                    <a:pt x="734" y="367"/>
                  </a:lnTo>
                  <a:lnTo>
                    <a:pt x="367" y="538"/>
                  </a:lnTo>
                  <a:lnTo>
                    <a:pt x="1" y="758"/>
                  </a:lnTo>
                  <a:lnTo>
                    <a:pt x="1" y="8427"/>
                  </a:lnTo>
                  <a:lnTo>
                    <a:pt x="367" y="8207"/>
                  </a:lnTo>
                  <a:lnTo>
                    <a:pt x="734" y="8036"/>
                  </a:lnTo>
                  <a:lnTo>
                    <a:pt x="1100" y="7889"/>
                  </a:lnTo>
                  <a:lnTo>
                    <a:pt x="1442" y="7792"/>
                  </a:lnTo>
                  <a:lnTo>
                    <a:pt x="1808" y="7718"/>
                  </a:lnTo>
                  <a:lnTo>
                    <a:pt x="2174" y="7694"/>
                  </a:lnTo>
                  <a:lnTo>
                    <a:pt x="2541" y="7670"/>
                  </a:lnTo>
                  <a:lnTo>
                    <a:pt x="2883" y="7694"/>
                  </a:lnTo>
                  <a:lnTo>
                    <a:pt x="3249" y="7718"/>
                  </a:lnTo>
                  <a:lnTo>
                    <a:pt x="3615" y="7767"/>
                  </a:lnTo>
                  <a:lnTo>
                    <a:pt x="3982" y="7840"/>
                  </a:lnTo>
                  <a:lnTo>
                    <a:pt x="4324" y="7914"/>
                  </a:lnTo>
                  <a:lnTo>
                    <a:pt x="5056" y="8134"/>
                  </a:lnTo>
                  <a:lnTo>
                    <a:pt x="5765" y="8353"/>
                  </a:lnTo>
                  <a:lnTo>
                    <a:pt x="6497" y="8573"/>
                  </a:lnTo>
                  <a:lnTo>
                    <a:pt x="7206" y="8793"/>
                  </a:lnTo>
                  <a:lnTo>
                    <a:pt x="7938" y="8988"/>
                  </a:lnTo>
                  <a:lnTo>
                    <a:pt x="8305" y="9062"/>
                  </a:lnTo>
                  <a:lnTo>
                    <a:pt x="8647" y="9110"/>
                  </a:lnTo>
                  <a:lnTo>
                    <a:pt x="9013" y="9159"/>
                  </a:lnTo>
                  <a:lnTo>
                    <a:pt x="9379" y="9184"/>
                  </a:lnTo>
                  <a:lnTo>
                    <a:pt x="9746" y="9159"/>
                  </a:lnTo>
                  <a:lnTo>
                    <a:pt x="10088" y="9135"/>
                  </a:lnTo>
                  <a:lnTo>
                    <a:pt x="10454" y="9086"/>
                  </a:lnTo>
                  <a:lnTo>
                    <a:pt x="10820" y="8988"/>
                  </a:lnTo>
                  <a:lnTo>
                    <a:pt x="11187" y="8866"/>
                  </a:lnTo>
                  <a:lnTo>
                    <a:pt x="11529" y="8695"/>
                  </a:lnTo>
                  <a:lnTo>
                    <a:pt x="11699" y="8598"/>
                  </a:lnTo>
                  <a:lnTo>
                    <a:pt x="11822" y="8500"/>
                  </a:lnTo>
                  <a:lnTo>
                    <a:pt x="11895" y="8378"/>
                  </a:lnTo>
                  <a:lnTo>
                    <a:pt x="11968" y="8256"/>
                  </a:lnTo>
                  <a:lnTo>
                    <a:pt x="12017" y="8134"/>
                  </a:lnTo>
                  <a:lnTo>
                    <a:pt x="12017" y="8011"/>
                  </a:lnTo>
                  <a:lnTo>
                    <a:pt x="11968" y="7914"/>
                  </a:lnTo>
                  <a:lnTo>
                    <a:pt x="11919" y="7816"/>
                  </a:lnTo>
                  <a:lnTo>
                    <a:pt x="11529" y="7425"/>
                  </a:lnTo>
                  <a:lnTo>
                    <a:pt x="11138" y="6961"/>
                  </a:lnTo>
                  <a:lnTo>
                    <a:pt x="10771" y="6473"/>
                  </a:lnTo>
                  <a:lnTo>
                    <a:pt x="10381" y="5960"/>
                  </a:lnTo>
                  <a:lnTo>
                    <a:pt x="10307" y="5813"/>
                  </a:lnTo>
                  <a:lnTo>
                    <a:pt x="10259" y="5667"/>
                  </a:lnTo>
                  <a:lnTo>
                    <a:pt x="10234" y="5496"/>
                  </a:lnTo>
                  <a:lnTo>
                    <a:pt x="10210" y="5300"/>
                  </a:lnTo>
                  <a:lnTo>
                    <a:pt x="10234" y="5130"/>
                  </a:lnTo>
                  <a:lnTo>
                    <a:pt x="10259" y="4959"/>
                  </a:lnTo>
                  <a:lnTo>
                    <a:pt x="10307" y="4788"/>
                  </a:lnTo>
                  <a:lnTo>
                    <a:pt x="10381" y="4617"/>
                  </a:lnTo>
                  <a:lnTo>
                    <a:pt x="10771" y="3884"/>
                  </a:lnTo>
                  <a:lnTo>
                    <a:pt x="11138" y="3127"/>
                  </a:lnTo>
                  <a:lnTo>
                    <a:pt x="11529" y="2345"/>
                  </a:lnTo>
                  <a:lnTo>
                    <a:pt x="11919" y="1490"/>
                  </a:lnTo>
                  <a:lnTo>
                    <a:pt x="11993" y="1320"/>
                  </a:lnTo>
                  <a:lnTo>
                    <a:pt x="12017" y="1173"/>
                  </a:lnTo>
                  <a:lnTo>
                    <a:pt x="12017" y="1051"/>
                  </a:lnTo>
                  <a:lnTo>
                    <a:pt x="11968" y="978"/>
                  </a:lnTo>
                  <a:lnTo>
                    <a:pt x="11895" y="953"/>
                  </a:lnTo>
                  <a:lnTo>
                    <a:pt x="11822" y="929"/>
                  </a:lnTo>
                  <a:lnTo>
                    <a:pt x="11699" y="978"/>
                  </a:lnTo>
                  <a:lnTo>
                    <a:pt x="11529" y="1026"/>
                  </a:lnTo>
                  <a:lnTo>
                    <a:pt x="11187" y="1197"/>
                  </a:lnTo>
                  <a:lnTo>
                    <a:pt x="10820" y="1320"/>
                  </a:lnTo>
                  <a:lnTo>
                    <a:pt x="10454" y="1417"/>
                  </a:lnTo>
                  <a:lnTo>
                    <a:pt x="10088" y="1466"/>
                  </a:lnTo>
                  <a:lnTo>
                    <a:pt x="9746" y="1515"/>
                  </a:lnTo>
                  <a:lnTo>
                    <a:pt x="9379" y="1515"/>
                  </a:lnTo>
                  <a:lnTo>
                    <a:pt x="9013" y="1490"/>
                  </a:lnTo>
                  <a:lnTo>
                    <a:pt x="8647" y="1466"/>
                  </a:lnTo>
                  <a:lnTo>
                    <a:pt x="8305" y="1393"/>
                  </a:lnTo>
                  <a:lnTo>
                    <a:pt x="7938" y="1320"/>
                  </a:lnTo>
                  <a:lnTo>
                    <a:pt x="7206" y="1149"/>
                  </a:lnTo>
                  <a:lnTo>
                    <a:pt x="6497" y="929"/>
                  </a:lnTo>
                  <a:lnTo>
                    <a:pt x="5765" y="685"/>
                  </a:lnTo>
                  <a:lnTo>
                    <a:pt x="5056" y="465"/>
                  </a:lnTo>
                  <a:lnTo>
                    <a:pt x="4324" y="269"/>
                  </a:lnTo>
                  <a:lnTo>
                    <a:pt x="3982" y="172"/>
                  </a:lnTo>
                  <a:lnTo>
                    <a:pt x="3615" y="98"/>
                  </a:lnTo>
                  <a:lnTo>
                    <a:pt x="3249" y="50"/>
                  </a:lnTo>
                  <a:lnTo>
                    <a:pt x="2883" y="25"/>
                  </a:lnTo>
                  <a:lnTo>
                    <a:pt x="2541"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98" name="Shape 444"/>
          <p:cNvGrpSpPr/>
          <p:nvPr/>
        </p:nvGrpSpPr>
        <p:grpSpPr>
          <a:xfrm>
            <a:off x="8856475" y="1971623"/>
            <a:ext cx="502800" cy="308731"/>
            <a:chOff x="4601275" y="1702875"/>
            <a:chExt cx="471400" cy="289450"/>
          </a:xfrm>
          <a:solidFill>
            <a:schemeClr val="bg1"/>
          </a:solidFill>
        </p:grpSpPr>
        <p:sp>
          <p:nvSpPr>
            <p:cNvPr id="99" name="Shape 445"/>
            <p:cNvSpPr/>
            <p:nvPr/>
          </p:nvSpPr>
          <p:spPr>
            <a:xfrm>
              <a:off x="4816200" y="1702875"/>
              <a:ext cx="41550" cy="41550"/>
            </a:xfrm>
            <a:custGeom>
              <a:avLst/>
              <a:gdLst/>
              <a:ahLst/>
              <a:cxnLst/>
              <a:rect l="0" t="0" r="0" b="0"/>
              <a:pathLst>
                <a:path w="1662" h="1662" extrusionOk="0">
                  <a:moveTo>
                    <a:pt x="831" y="1"/>
                  </a:moveTo>
                  <a:lnTo>
                    <a:pt x="660" y="25"/>
                  </a:lnTo>
                  <a:lnTo>
                    <a:pt x="514" y="74"/>
                  </a:lnTo>
                  <a:lnTo>
                    <a:pt x="367" y="148"/>
                  </a:lnTo>
                  <a:lnTo>
                    <a:pt x="245" y="245"/>
                  </a:lnTo>
                  <a:lnTo>
                    <a:pt x="147" y="367"/>
                  </a:lnTo>
                  <a:lnTo>
                    <a:pt x="74" y="514"/>
                  </a:lnTo>
                  <a:lnTo>
                    <a:pt x="25" y="660"/>
                  </a:lnTo>
                  <a:lnTo>
                    <a:pt x="1" y="831"/>
                  </a:lnTo>
                  <a:lnTo>
                    <a:pt x="25" y="1002"/>
                  </a:lnTo>
                  <a:lnTo>
                    <a:pt x="74" y="1173"/>
                  </a:lnTo>
                  <a:lnTo>
                    <a:pt x="147" y="1295"/>
                  </a:lnTo>
                  <a:lnTo>
                    <a:pt x="245" y="1418"/>
                  </a:lnTo>
                  <a:lnTo>
                    <a:pt x="367" y="1540"/>
                  </a:lnTo>
                  <a:lnTo>
                    <a:pt x="514" y="1613"/>
                  </a:lnTo>
                  <a:lnTo>
                    <a:pt x="660" y="1662"/>
                  </a:lnTo>
                  <a:lnTo>
                    <a:pt x="1002" y="1662"/>
                  </a:lnTo>
                  <a:lnTo>
                    <a:pt x="1149" y="1613"/>
                  </a:lnTo>
                  <a:lnTo>
                    <a:pt x="1295" y="1540"/>
                  </a:lnTo>
                  <a:lnTo>
                    <a:pt x="1417" y="1418"/>
                  </a:lnTo>
                  <a:lnTo>
                    <a:pt x="1515" y="1295"/>
                  </a:lnTo>
                  <a:lnTo>
                    <a:pt x="1588" y="1173"/>
                  </a:lnTo>
                  <a:lnTo>
                    <a:pt x="1637" y="1002"/>
                  </a:lnTo>
                  <a:lnTo>
                    <a:pt x="1661" y="831"/>
                  </a:lnTo>
                  <a:lnTo>
                    <a:pt x="1637" y="660"/>
                  </a:lnTo>
                  <a:lnTo>
                    <a:pt x="1588" y="514"/>
                  </a:lnTo>
                  <a:lnTo>
                    <a:pt x="1515" y="367"/>
                  </a:lnTo>
                  <a:lnTo>
                    <a:pt x="1417" y="245"/>
                  </a:lnTo>
                  <a:lnTo>
                    <a:pt x="1295" y="148"/>
                  </a:lnTo>
                  <a:lnTo>
                    <a:pt x="1149" y="74"/>
                  </a:lnTo>
                  <a:lnTo>
                    <a:pt x="1002" y="25"/>
                  </a:lnTo>
                  <a:lnTo>
                    <a:pt x="831"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00" name="Shape 446"/>
            <p:cNvSpPr/>
            <p:nvPr/>
          </p:nvSpPr>
          <p:spPr>
            <a:xfrm>
              <a:off x="5031125" y="1757225"/>
              <a:ext cx="41550" cy="41550"/>
            </a:xfrm>
            <a:custGeom>
              <a:avLst/>
              <a:gdLst/>
              <a:ahLst/>
              <a:cxnLst/>
              <a:rect l="0" t="0" r="0" b="0"/>
              <a:pathLst>
                <a:path w="1662" h="1662" extrusionOk="0">
                  <a:moveTo>
                    <a:pt x="831" y="1"/>
                  </a:moveTo>
                  <a:lnTo>
                    <a:pt x="660" y="25"/>
                  </a:lnTo>
                  <a:lnTo>
                    <a:pt x="513" y="74"/>
                  </a:lnTo>
                  <a:lnTo>
                    <a:pt x="367" y="147"/>
                  </a:lnTo>
                  <a:lnTo>
                    <a:pt x="245" y="245"/>
                  </a:lnTo>
                  <a:lnTo>
                    <a:pt x="147" y="367"/>
                  </a:lnTo>
                  <a:lnTo>
                    <a:pt x="74" y="514"/>
                  </a:lnTo>
                  <a:lnTo>
                    <a:pt x="25" y="684"/>
                  </a:lnTo>
                  <a:lnTo>
                    <a:pt x="1" y="831"/>
                  </a:lnTo>
                  <a:lnTo>
                    <a:pt x="25" y="1002"/>
                  </a:lnTo>
                  <a:lnTo>
                    <a:pt x="74" y="1173"/>
                  </a:lnTo>
                  <a:lnTo>
                    <a:pt x="147" y="1295"/>
                  </a:lnTo>
                  <a:lnTo>
                    <a:pt x="245" y="1417"/>
                  </a:lnTo>
                  <a:lnTo>
                    <a:pt x="367" y="1539"/>
                  </a:lnTo>
                  <a:lnTo>
                    <a:pt x="513" y="1613"/>
                  </a:lnTo>
                  <a:lnTo>
                    <a:pt x="660" y="1661"/>
                  </a:lnTo>
                  <a:lnTo>
                    <a:pt x="1002" y="1661"/>
                  </a:lnTo>
                  <a:lnTo>
                    <a:pt x="1148" y="1613"/>
                  </a:lnTo>
                  <a:lnTo>
                    <a:pt x="1295" y="1539"/>
                  </a:lnTo>
                  <a:lnTo>
                    <a:pt x="1417" y="1417"/>
                  </a:lnTo>
                  <a:lnTo>
                    <a:pt x="1515" y="1295"/>
                  </a:lnTo>
                  <a:lnTo>
                    <a:pt x="1588" y="1173"/>
                  </a:lnTo>
                  <a:lnTo>
                    <a:pt x="1637" y="1002"/>
                  </a:lnTo>
                  <a:lnTo>
                    <a:pt x="1661" y="831"/>
                  </a:lnTo>
                  <a:lnTo>
                    <a:pt x="1637" y="684"/>
                  </a:lnTo>
                  <a:lnTo>
                    <a:pt x="1588" y="514"/>
                  </a:lnTo>
                  <a:lnTo>
                    <a:pt x="1515" y="367"/>
                  </a:lnTo>
                  <a:lnTo>
                    <a:pt x="1417" y="245"/>
                  </a:lnTo>
                  <a:lnTo>
                    <a:pt x="1295" y="147"/>
                  </a:lnTo>
                  <a:lnTo>
                    <a:pt x="1148" y="74"/>
                  </a:lnTo>
                  <a:lnTo>
                    <a:pt x="1002" y="25"/>
                  </a:lnTo>
                  <a:lnTo>
                    <a:pt x="831"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01" name="Shape 447"/>
            <p:cNvSpPr/>
            <p:nvPr/>
          </p:nvSpPr>
          <p:spPr>
            <a:xfrm>
              <a:off x="4634875" y="1756000"/>
              <a:ext cx="404225" cy="178325"/>
            </a:xfrm>
            <a:custGeom>
              <a:avLst/>
              <a:gdLst/>
              <a:ahLst/>
              <a:cxnLst/>
              <a:rect l="0" t="0" r="0" b="0"/>
              <a:pathLst>
                <a:path w="16169" h="7133" extrusionOk="0">
                  <a:moveTo>
                    <a:pt x="7742" y="1"/>
                  </a:moveTo>
                  <a:lnTo>
                    <a:pt x="5007" y="3444"/>
                  </a:lnTo>
                  <a:lnTo>
                    <a:pt x="464" y="1784"/>
                  </a:lnTo>
                  <a:lnTo>
                    <a:pt x="366" y="1881"/>
                  </a:lnTo>
                  <a:lnTo>
                    <a:pt x="244" y="1979"/>
                  </a:lnTo>
                  <a:lnTo>
                    <a:pt x="122" y="2052"/>
                  </a:lnTo>
                  <a:lnTo>
                    <a:pt x="0" y="2101"/>
                  </a:lnTo>
                  <a:lnTo>
                    <a:pt x="1465" y="7132"/>
                  </a:lnTo>
                  <a:lnTo>
                    <a:pt x="14703" y="7132"/>
                  </a:lnTo>
                  <a:lnTo>
                    <a:pt x="16168" y="2101"/>
                  </a:lnTo>
                  <a:lnTo>
                    <a:pt x="16046" y="2052"/>
                  </a:lnTo>
                  <a:lnTo>
                    <a:pt x="15924" y="1979"/>
                  </a:lnTo>
                  <a:lnTo>
                    <a:pt x="15802" y="1881"/>
                  </a:lnTo>
                  <a:lnTo>
                    <a:pt x="15704" y="1784"/>
                  </a:lnTo>
                  <a:lnTo>
                    <a:pt x="11161" y="3444"/>
                  </a:lnTo>
                  <a:lnTo>
                    <a:pt x="8426" y="1"/>
                  </a:lnTo>
                  <a:lnTo>
                    <a:pt x="8255" y="25"/>
                  </a:lnTo>
                  <a:lnTo>
                    <a:pt x="7913" y="25"/>
                  </a:lnTo>
                  <a:lnTo>
                    <a:pt x="7742"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02" name="Shape 448"/>
            <p:cNvSpPr/>
            <p:nvPr/>
          </p:nvSpPr>
          <p:spPr>
            <a:xfrm>
              <a:off x="4601275" y="1757225"/>
              <a:ext cx="41550" cy="41550"/>
            </a:xfrm>
            <a:custGeom>
              <a:avLst/>
              <a:gdLst/>
              <a:ahLst/>
              <a:cxnLst/>
              <a:rect l="0" t="0" r="0" b="0"/>
              <a:pathLst>
                <a:path w="1662" h="1662" extrusionOk="0">
                  <a:moveTo>
                    <a:pt x="831" y="1"/>
                  </a:moveTo>
                  <a:lnTo>
                    <a:pt x="660" y="25"/>
                  </a:lnTo>
                  <a:lnTo>
                    <a:pt x="514" y="74"/>
                  </a:lnTo>
                  <a:lnTo>
                    <a:pt x="367" y="147"/>
                  </a:lnTo>
                  <a:lnTo>
                    <a:pt x="245" y="245"/>
                  </a:lnTo>
                  <a:lnTo>
                    <a:pt x="147" y="367"/>
                  </a:lnTo>
                  <a:lnTo>
                    <a:pt x="74" y="514"/>
                  </a:lnTo>
                  <a:lnTo>
                    <a:pt x="25" y="684"/>
                  </a:lnTo>
                  <a:lnTo>
                    <a:pt x="1" y="831"/>
                  </a:lnTo>
                  <a:lnTo>
                    <a:pt x="25" y="1002"/>
                  </a:lnTo>
                  <a:lnTo>
                    <a:pt x="74" y="1173"/>
                  </a:lnTo>
                  <a:lnTo>
                    <a:pt x="147" y="1295"/>
                  </a:lnTo>
                  <a:lnTo>
                    <a:pt x="245" y="1417"/>
                  </a:lnTo>
                  <a:lnTo>
                    <a:pt x="367" y="1539"/>
                  </a:lnTo>
                  <a:lnTo>
                    <a:pt x="514" y="1613"/>
                  </a:lnTo>
                  <a:lnTo>
                    <a:pt x="660" y="1661"/>
                  </a:lnTo>
                  <a:lnTo>
                    <a:pt x="1002" y="1661"/>
                  </a:lnTo>
                  <a:lnTo>
                    <a:pt x="1149" y="1613"/>
                  </a:lnTo>
                  <a:lnTo>
                    <a:pt x="1295" y="1539"/>
                  </a:lnTo>
                  <a:lnTo>
                    <a:pt x="1417" y="1417"/>
                  </a:lnTo>
                  <a:lnTo>
                    <a:pt x="1515" y="1295"/>
                  </a:lnTo>
                  <a:lnTo>
                    <a:pt x="1588" y="1173"/>
                  </a:lnTo>
                  <a:lnTo>
                    <a:pt x="1637" y="1002"/>
                  </a:lnTo>
                  <a:lnTo>
                    <a:pt x="1662" y="831"/>
                  </a:lnTo>
                  <a:lnTo>
                    <a:pt x="1637" y="684"/>
                  </a:lnTo>
                  <a:lnTo>
                    <a:pt x="1588" y="514"/>
                  </a:lnTo>
                  <a:lnTo>
                    <a:pt x="1515" y="367"/>
                  </a:lnTo>
                  <a:lnTo>
                    <a:pt x="1417" y="245"/>
                  </a:lnTo>
                  <a:lnTo>
                    <a:pt x="1295" y="147"/>
                  </a:lnTo>
                  <a:lnTo>
                    <a:pt x="1149" y="74"/>
                  </a:lnTo>
                  <a:lnTo>
                    <a:pt x="1002" y="25"/>
                  </a:lnTo>
                  <a:lnTo>
                    <a:pt x="831"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03" name="Shape 449"/>
            <p:cNvSpPr/>
            <p:nvPr/>
          </p:nvSpPr>
          <p:spPr>
            <a:xfrm>
              <a:off x="4673325" y="1947725"/>
              <a:ext cx="327300" cy="44600"/>
            </a:xfrm>
            <a:custGeom>
              <a:avLst/>
              <a:gdLst/>
              <a:ahLst/>
              <a:cxnLst/>
              <a:rect l="0" t="0" r="0" b="0"/>
              <a:pathLst>
                <a:path w="13092" h="1784" extrusionOk="0">
                  <a:moveTo>
                    <a:pt x="1" y="1"/>
                  </a:moveTo>
                  <a:lnTo>
                    <a:pt x="514" y="1784"/>
                  </a:lnTo>
                  <a:lnTo>
                    <a:pt x="1808" y="1686"/>
                  </a:lnTo>
                  <a:lnTo>
                    <a:pt x="3249" y="1588"/>
                  </a:lnTo>
                  <a:lnTo>
                    <a:pt x="4836" y="1539"/>
                  </a:lnTo>
                  <a:lnTo>
                    <a:pt x="8256" y="1539"/>
                  </a:lnTo>
                  <a:lnTo>
                    <a:pt x="9843" y="1588"/>
                  </a:lnTo>
                  <a:lnTo>
                    <a:pt x="11284" y="1661"/>
                  </a:lnTo>
                  <a:lnTo>
                    <a:pt x="12579" y="1784"/>
                  </a:lnTo>
                  <a:lnTo>
                    <a:pt x="13091"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104" name="Shape 450"/>
          <p:cNvGrpSpPr/>
          <p:nvPr/>
        </p:nvGrpSpPr>
        <p:grpSpPr>
          <a:xfrm>
            <a:off x="9599556" y="1896080"/>
            <a:ext cx="454589" cy="459816"/>
            <a:chOff x="5297950" y="1632050"/>
            <a:chExt cx="426200" cy="431100"/>
          </a:xfrm>
          <a:solidFill>
            <a:schemeClr val="bg1"/>
          </a:solidFill>
        </p:grpSpPr>
        <p:sp>
          <p:nvSpPr>
            <p:cNvPr id="105" name="Shape 451"/>
            <p:cNvSpPr/>
            <p:nvPr/>
          </p:nvSpPr>
          <p:spPr>
            <a:xfrm>
              <a:off x="5404800" y="1936125"/>
              <a:ext cx="212500" cy="127025"/>
            </a:xfrm>
            <a:custGeom>
              <a:avLst/>
              <a:gdLst/>
              <a:ahLst/>
              <a:cxnLst/>
              <a:rect l="0" t="0" r="0" b="0"/>
              <a:pathLst>
                <a:path w="8500" h="5081" extrusionOk="0">
                  <a:moveTo>
                    <a:pt x="3175" y="1"/>
                  </a:moveTo>
                  <a:lnTo>
                    <a:pt x="3175" y="2834"/>
                  </a:lnTo>
                  <a:lnTo>
                    <a:pt x="2614" y="2956"/>
                  </a:lnTo>
                  <a:lnTo>
                    <a:pt x="2076" y="3102"/>
                  </a:lnTo>
                  <a:lnTo>
                    <a:pt x="1588" y="3298"/>
                  </a:lnTo>
                  <a:lnTo>
                    <a:pt x="1148" y="3493"/>
                  </a:lnTo>
                  <a:lnTo>
                    <a:pt x="782" y="3713"/>
                  </a:lnTo>
                  <a:lnTo>
                    <a:pt x="611" y="3859"/>
                  </a:lnTo>
                  <a:lnTo>
                    <a:pt x="464" y="3982"/>
                  </a:lnTo>
                  <a:lnTo>
                    <a:pt x="318" y="4128"/>
                  </a:lnTo>
                  <a:lnTo>
                    <a:pt x="196" y="4275"/>
                  </a:lnTo>
                  <a:lnTo>
                    <a:pt x="74" y="4421"/>
                  </a:lnTo>
                  <a:lnTo>
                    <a:pt x="0" y="4592"/>
                  </a:lnTo>
                  <a:lnTo>
                    <a:pt x="171" y="4665"/>
                  </a:lnTo>
                  <a:lnTo>
                    <a:pt x="416" y="4739"/>
                  </a:lnTo>
                  <a:lnTo>
                    <a:pt x="782" y="4836"/>
                  </a:lnTo>
                  <a:lnTo>
                    <a:pt x="1344" y="4910"/>
                  </a:lnTo>
                  <a:lnTo>
                    <a:pt x="2101" y="5007"/>
                  </a:lnTo>
                  <a:lnTo>
                    <a:pt x="3053" y="5056"/>
                  </a:lnTo>
                  <a:lnTo>
                    <a:pt x="4250" y="5081"/>
                  </a:lnTo>
                  <a:lnTo>
                    <a:pt x="5447" y="5056"/>
                  </a:lnTo>
                  <a:lnTo>
                    <a:pt x="6399" y="5007"/>
                  </a:lnTo>
                  <a:lnTo>
                    <a:pt x="7156" y="4910"/>
                  </a:lnTo>
                  <a:lnTo>
                    <a:pt x="7718" y="4836"/>
                  </a:lnTo>
                  <a:lnTo>
                    <a:pt x="8084" y="4739"/>
                  </a:lnTo>
                  <a:lnTo>
                    <a:pt x="8329" y="4665"/>
                  </a:lnTo>
                  <a:lnTo>
                    <a:pt x="8500" y="4592"/>
                  </a:lnTo>
                  <a:lnTo>
                    <a:pt x="8426" y="4421"/>
                  </a:lnTo>
                  <a:lnTo>
                    <a:pt x="8304" y="4275"/>
                  </a:lnTo>
                  <a:lnTo>
                    <a:pt x="8182" y="4128"/>
                  </a:lnTo>
                  <a:lnTo>
                    <a:pt x="8036" y="3982"/>
                  </a:lnTo>
                  <a:lnTo>
                    <a:pt x="7889" y="3859"/>
                  </a:lnTo>
                  <a:lnTo>
                    <a:pt x="7718" y="3713"/>
                  </a:lnTo>
                  <a:lnTo>
                    <a:pt x="7352" y="3493"/>
                  </a:lnTo>
                  <a:lnTo>
                    <a:pt x="6912" y="3298"/>
                  </a:lnTo>
                  <a:lnTo>
                    <a:pt x="6424" y="3102"/>
                  </a:lnTo>
                  <a:lnTo>
                    <a:pt x="5886" y="2956"/>
                  </a:lnTo>
                  <a:lnTo>
                    <a:pt x="5325" y="2834"/>
                  </a:lnTo>
                  <a:lnTo>
                    <a:pt x="5325" y="1"/>
                  </a:lnTo>
                  <a:lnTo>
                    <a:pt x="5032" y="49"/>
                  </a:lnTo>
                  <a:lnTo>
                    <a:pt x="4763" y="98"/>
                  </a:lnTo>
                  <a:lnTo>
                    <a:pt x="4250" y="123"/>
                  </a:lnTo>
                  <a:lnTo>
                    <a:pt x="3737" y="98"/>
                  </a:lnTo>
                  <a:lnTo>
                    <a:pt x="3469" y="49"/>
                  </a:lnTo>
                  <a:lnTo>
                    <a:pt x="3175"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06" name="Shape 452"/>
            <p:cNvSpPr/>
            <p:nvPr/>
          </p:nvSpPr>
          <p:spPr>
            <a:xfrm>
              <a:off x="5297950" y="1632050"/>
              <a:ext cx="426200" cy="294950"/>
            </a:xfrm>
            <a:custGeom>
              <a:avLst/>
              <a:gdLst/>
              <a:ahLst/>
              <a:cxnLst/>
              <a:rect l="0" t="0" r="0" b="0"/>
              <a:pathLst>
                <a:path w="17048" h="11798" extrusionOk="0">
                  <a:moveTo>
                    <a:pt x="8524" y="2956"/>
                  </a:moveTo>
                  <a:lnTo>
                    <a:pt x="8573" y="2981"/>
                  </a:lnTo>
                  <a:lnTo>
                    <a:pt x="8622" y="3054"/>
                  </a:lnTo>
                  <a:lnTo>
                    <a:pt x="9086" y="4128"/>
                  </a:lnTo>
                  <a:lnTo>
                    <a:pt x="9135" y="4202"/>
                  </a:lnTo>
                  <a:lnTo>
                    <a:pt x="9208" y="4275"/>
                  </a:lnTo>
                  <a:lnTo>
                    <a:pt x="9306" y="4324"/>
                  </a:lnTo>
                  <a:lnTo>
                    <a:pt x="9403" y="4348"/>
                  </a:lnTo>
                  <a:lnTo>
                    <a:pt x="10576" y="4470"/>
                  </a:lnTo>
                  <a:lnTo>
                    <a:pt x="10649" y="4495"/>
                  </a:lnTo>
                  <a:lnTo>
                    <a:pt x="10698" y="4519"/>
                  </a:lnTo>
                  <a:lnTo>
                    <a:pt x="10673" y="4592"/>
                  </a:lnTo>
                  <a:lnTo>
                    <a:pt x="10624" y="4641"/>
                  </a:lnTo>
                  <a:lnTo>
                    <a:pt x="9745" y="5423"/>
                  </a:lnTo>
                  <a:lnTo>
                    <a:pt x="9696" y="5496"/>
                  </a:lnTo>
                  <a:lnTo>
                    <a:pt x="9648" y="5594"/>
                  </a:lnTo>
                  <a:lnTo>
                    <a:pt x="9623" y="5691"/>
                  </a:lnTo>
                  <a:lnTo>
                    <a:pt x="9623" y="5789"/>
                  </a:lnTo>
                  <a:lnTo>
                    <a:pt x="9892" y="6961"/>
                  </a:lnTo>
                  <a:lnTo>
                    <a:pt x="9892" y="7035"/>
                  </a:lnTo>
                  <a:lnTo>
                    <a:pt x="9867" y="7084"/>
                  </a:lnTo>
                  <a:lnTo>
                    <a:pt x="9818" y="7084"/>
                  </a:lnTo>
                  <a:lnTo>
                    <a:pt x="9745" y="7059"/>
                  </a:lnTo>
                  <a:lnTo>
                    <a:pt x="8719" y="6473"/>
                  </a:lnTo>
                  <a:lnTo>
                    <a:pt x="8622" y="6424"/>
                  </a:lnTo>
                  <a:lnTo>
                    <a:pt x="8426" y="6424"/>
                  </a:lnTo>
                  <a:lnTo>
                    <a:pt x="8329" y="6473"/>
                  </a:lnTo>
                  <a:lnTo>
                    <a:pt x="7303" y="7059"/>
                  </a:lnTo>
                  <a:lnTo>
                    <a:pt x="7230" y="7084"/>
                  </a:lnTo>
                  <a:lnTo>
                    <a:pt x="7181" y="7084"/>
                  </a:lnTo>
                  <a:lnTo>
                    <a:pt x="7156" y="7035"/>
                  </a:lnTo>
                  <a:lnTo>
                    <a:pt x="7156" y="6961"/>
                  </a:lnTo>
                  <a:lnTo>
                    <a:pt x="7425" y="5789"/>
                  </a:lnTo>
                  <a:lnTo>
                    <a:pt x="7425" y="5691"/>
                  </a:lnTo>
                  <a:lnTo>
                    <a:pt x="7401" y="5594"/>
                  </a:lnTo>
                  <a:lnTo>
                    <a:pt x="7352" y="5496"/>
                  </a:lnTo>
                  <a:lnTo>
                    <a:pt x="7303" y="5423"/>
                  </a:lnTo>
                  <a:lnTo>
                    <a:pt x="6424" y="4641"/>
                  </a:lnTo>
                  <a:lnTo>
                    <a:pt x="6375" y="4592"/>
                  </a:lnTo>
                  <a:lnTo>
                    <a:pt x="6350" y="4519"/>
                  </a:lnTo>
                  <a:lnTo>
                    <a:pt x="6399" y="4495"/>
                  </a:lnTo>
                  <a:lnTo>
                    <a:pt x="6473" y="4470"/>
                  </a:lnTo>
                  <a:lnTo>
                    <a:pt x="7645" y="4348"/>
                  </a:lnTo>
                  <a:lnTo>
                    <a:pt x="7743" y="4324"/>
                  </a:lnTo>
                  <a:lnTo>
                    <a:pt x="7840" y="4275"/>
                  </a:lnTo>
                  <a:lnTo>
                    <a:pt x="7913" y="4202"/>
                  </a:lnTo>
                  <a:lnTo>
                    <a:pt x="7962" y="4128"/>
                  </a:lnTo>
                  <a:lnTo>
                    <a:pt x="8426" y="3054"/>
                  </a:lnTo>
                  <a:lnTo>
                    <a:pt x="8475" y="2981"/>
                  </a:lnTo>
                  <a:lnTo>
                    <a:pt x="8524" y="2956"/>
                  </a:lnTo>
                  <a:close/>
                  <a:moveTo>
                    <a:pt x="15973" y="2150"/>
                  </a:moveTo>
                  <a:lnTo>
                    <a:pt x="15973" y="2516"/>
                  </a:lnTo>
                  <a:lnTo>
                    <a:pt x="15924" y="2932"/>
                  </a:lnTo>
                  <a:lnTo>
                    <a:pt x="15875" y="3371"/>
                  </a:lnTo>
                  <a:lnTo>
                    <a:pt x="15802" y="3835"/>
                  </a:lnTo>
                  <a:lnTo>
                    <a:pt x="15704" y="4299"/>
                  </a:lnTo>
                  <a:lnTo>
                    <a:pt x="15558" y="4788"/>
                  </a:lnTo>
                  <a:lnTo>
                    <a:pt x="15411" y="5252"/>
                  </a:lnTo>
                  <a:lnTo>
                    <a:pt x="15216" y="5740"/>
                  </a:lnTo>
                  <a:lnTo>
                    <a:pt x="14996" y="6204"/>
                  </a:lnTo>
                  <a:lnTo>
                    <a:pt x="14752" y="6620"/>
                  </a:lnTo>
                  <a:lnTo>
                    <a:pt x="14459" y="7035"/>
                  </a:lnTo>
                  <a:lnTo>
                    <a:pt x="14141" y="7426"/>
                  </a:lnTo>
                  <a:lnTo>
                    <a:pt x="13799" y="7767"/>
                  </a:lnTo>
                  <a:lnTo>
                    <a:pt x="13604" y="7914"/>
                  </a:lnTo>
                  <a:lnTo>
                    <a:pt x="13409" y="8061"/>
                  </a:lnTo>
                  <a:lnTo>
                    <a:pt x="13213" y="8183"/>
                  </a:lnTo>
                  <a:lnTo>
                    <a:pt x="12993" y="8305"/>
                  </a:lnTo>
                  <a:lnTo>
                    <a:pt x="12774" y="8402"/>
                  </a:lnTo>
                  <a:lnTo>
                    <a:pt x="12529" y="8476"/>
                  </a:lnTo>
                  <a:lnTo>
                    <a:pt x="12529" y="8476"/>
                  </a:lnTo>
                  <a:lnTo>
                    <a:pt x="12823" y="7767"/>
                  </a:lnTo>
                  <a:lnTo>
                    <a:pt x="13042" y="7059"/>
                  </a:lnTo>
                  <a:lnTo>
                    <a:pt x="13262" y="6351"/>
                  </a:lnTo>
                  <a:lnTo>
                    <a:pt x="13433" y="5618"/>
                  </a:lnTo>
                  <a:lnTo>
                    <a:pt x="13555" y="4837"/>
                  </a:lnTo>
                  <a:lnTo>
                    <a:pt x="13677" y="4031"/>
                  </a:lnTo>
                  <a:lnTo>
                    <a:pt x="13751" y="3127"/>
                  </a:lnTo>
                  <a:lnTo>
                    <a:pt x="13799" y="2150"/>
                  </a:lnTo>
                  <a:close/>
                  <a:moveTo>
                    <a:pt x="3249" y="2150"/>
                  </a:moveTo>
                  <a:lnTo>
                    <a:pt x="3298" y="3127"/>
                  </a:lnTo>
                  <a:lnTo>
                    <a:pt x="3371" y="4031"/>
                  </a:lnTo>
                  <a:lnTo>
                    <a:pt x="3493" y="4837"/>
                  </a:lnTo>
                  <a:lnTo>
                    <a:pt x="3615" y="5618"/>
                  </a:lnTo>
                  <a:lnTo>
                    <a:pt x="3786" y="6351"/>
                  </a:lnTo>
                  <a:lnTo>
                    <a:pt x="4006" y="7059"/>
                  </a:lnTo>
                  <a:lnTo>
                    <a:pt x="4226" y="7767"/>
                  </a:lnTo>
                  <a:lnTo>
                    <a:pt x="4519" y="8476"/>
                  </a:lnTo>
                  <a:lnTo>
                    <a:pt x="4274" y="8402"/>
                  </a:lnTo>
                  <a:lnTo>
                    <a:pt x="4055" y="8305"/>
                  </a:lnTo>
                  <a:lnTo>
                    <a:pt x="3835" y="8183"/>
                  </a:lnTo>
                  <a:lnTo>
                    <a:pt x="3639" y="8061"/>
                  </a:lnTo>
                  <a:lnTo>
                    <a:pt x="3444" y="7914"/>
                  </a:lnTo>
                  <a:lnTo>
                    <a:pt x="3249" y="7767"/>
                  </a:lnTo>
                  <a:lnTo>
                    <a:pt x="2907" y="7426"/>
                  </a:lnTo>
                  <a:lnTo>
                    <a:pt x="2589" y="7035"/>
                  </a:lnTo>
                  <a:lnTo>
                    <a:pt x="2296" y="6620"/>
                  </a:lnTo>
                  <a:lnTo>
                    <a:pt x="2052" y="6204"/>
                  </a:lnTo>
                  <a:lnTo>
                    <a:pt x="1832" y="5740"/>
                  </a:lnTo>
                  <a:lnTo>
                    <a:pt x="1637" y="5252"/>
                  </a:lnTo>
                  <a:lnTo>
                    <a:pt x="1490" y="4788"/>
                  </a:lnTo>
                  <a:lnTo>
                    <a:pt x="1344" y="4299"/>
                  </a:lnTo>
                  <a:lnTo>
                    <a:pt x="1246" y="3835"/>
                  </a:lnTo>
                  <a:lnTo>
                    <a:pt x="1173" y="3371"/>
                  </a:lnTo>
                  <a:lnTo>
                    <a:pt x="1124" y="2932"/>
                  </a:lnTo>
                  <a:lnTo>
                    <a:pt x="1075" y="2516"/>
                  </a:lnTo>
                  <a:lnTo>
                    <a:pt x="1075" y="2150"/>
                  </a:lnTo>
                  <a:close/>
                  <a:moveTo>
                    <a:pt x="3737" y="1"/>
                  </a:moveTo>
                  <a:lnTo>
                    <a:pt x="3639" y="25"/>
                  </a:lnTo>
                  <a:lnTo>
                    <a:pt x="3542" y="50"/>
                  </a:lnTo>
                  <a:lnTo>
                    <a:pt x="3444" y="99"/>
                  </a:lnTo>
                  <a:lnTo>
                    <a:pt x="3371" y="147"/>
                  </a:lnTo>
                  <a:lnTo>
                    <a:pt x="3322" y="221"/>
                  </a:lnTo>
                  <a:lnTo>
                    <a:pt x="3249" y="294"/>
                  </a:lnTo>
                  <a:lnTo>
                    <a:pt x="3224" y="392"/>
                  </a:lnTo>
                  <a:lnTo>
                    <a:pt x="3200" y="489"/>
                  </a:lnTo>
                  <a:lnTo>
                    <a:pt x="3224" y="1076"/>
                  </a:lnTo>
                  <a:lnTo>
                    <a:pt x="1075" y="1076"/>
                  </a:lnTo>
                  <a:lnTo>
                    <a:pt x="855" y="1100"/>
                  </a:lnTo>
                  <a:lnTo>
                    <a:pt x="660" y="1149"/>
                  </a:lnTo>
                  <a:lnTo>
                    <a:pt x="489" y="1246"/>
                  </a:lnTo>
                  <a:lnTo>
                    <a:pt x="318" y="1393"/>
                  </a:lnTo>
                  <a:lnTo>
                    <a:pt x="196" y="1540"/>
                  </a:lnTo>
                  <a:lnTo>
                    <a:pt x="98" y="1735"/>
                  </a:lnTo>
                  <a:lnTo>
                    <a:pt x="25" y="1930"/>
                  </a:lnTo>
                  <a:lnTo>
                    <a:pt x="0" y="2150"/>
                  </a:lnTo>
                  <a:lnTo>
                    <a:pt x="25" y="2614"/>
                  </a:lnTo>
                  <a:lnTo>
                    <a:pt x="49" y="3078"/>
                  </a:lnTo>
                  <a:lnTo>
                    <a:pt x="98" y="3518"/>
                  </a:lnTo>
                  <a:lnTo>
                    <a:pt x="171" y="3957"/>
                  </a:lnTo>
                  <a:lnTo>
                    <a:pt x="269" y="4348"/>
                  </a:lnTo>
                  <a:lnTo>
                    <a:pt x="367" y="4739"/>
                  </a:lnTo>
                  <a:lnTo>
                    <a:pt x="489" y="5130"/>
                  </a:lnTo>
                  <a:lnTo>
                    <a:pt x="635" y="5496"/>
                  </a:lnTo>
                  <a:lnTo>
                    <a:pt x="782" y="5838"/>
                  </a:lnTo>
                  <a:lnTo>
                    <a:pt x="928" y="6156"/>
                  </a:lnTo>
                  <a:lnTo>
                    <a:pt x="1099" y="6473"/>
                  </a:lnTo>
                  <a:lnTo>
                    <a:pt x="1295" y="6766"/>
                  </a:lnTo>
                  <a:lnTo>
                    <a:pt x="1466" y="7059"/>
                  </a:lnTo>
                  <a:lnTo>
                    <a:pt x="1661" y="7328"/>
                  </a:lnTo>
                  <a:lnTo>
                    <a:pt x="2076" y="7816"/>
                  </a:lnTo>
                  <a:lnTo>
                    <a:pt x="2516" y="8256"/>
                  </a:lnTo>
                  <a:lnTo>
                    <a:pt x="2931" y="8622"/>
                  </a:lnTo>
                  <a:lnTo>
                    <a:pt x="3346" y="8940"/>
                  </a:lnTo>
                  <a:lnTo>
                    <a:pt x="3762" y="9184"/>
                  </a:lnTo>
                  <a:lnTo>
                    <a:pt x="4152" y="9379"/>
                  </a:lnTo>
                  <a:lnTo>
                    <a:pt x="4519" y="9526"/>
                  </a:lnTo>
                  <a:lnTo>
                    <a:pt x="4836" y="9624"/>
                  </a:lnTo>
                  <a:lnTo>
                    <a:pt x="5105" y="9672"/>
                  </a:lnTo>
                  <a:lnTo>
                    <a:pt x="5422" y="10136"/>
                  </a:lnTo>
                  <a:lnTo>
                    <a:pt x="5764" y="10576"/>
                  </a:lnTo>
                  <a:lnTo>
                    <a:pt x="5935" y="10747"/>
                  </a:lnTo>
                  <a:lnTo>
                    <a:pt x="6131" y="10918"/>
                  </a:lnTo>
                  <a:lnTo>
                    <a:pt x="6326" y="11089"/>
                  </a:lnTo>
                  <a:lnTo>
                    <a:pt x="6546" y="11236"/>
                  </a:lnTo>
                  <a:lnTo>
                    <a:pt x="6766" y="11358"/>
                  </a:lnTo>
                  <a:lnTo>
                    <a:pt x="6985" y="11480"/>
                  </a:lnTo>
                  <a:lnTo>
                    <a:pt x="7230" y="11577"/>
                  </a:lnTo>
                  <a:lnTo>
                    <a:pt x="7474" y="11651"/>
                  </a:lnTo>
                  <a:lnTo>
                    <a:pt x="7718" y="11724"/>
                  </a:lnTo>
                  <a:lnTo>
                    <a:pt x="7987" y="11773"/>
                  </a:lnTo>
                  <a:lnTo>
                    <a:pt x="8255" y="11797"/>
                  </a:lnTo>
                  <a:lnTo>
                    <a:pt x="8793" y="11797"/>
                  </a:lnTo>
                  <a:lnTo>
                    <a:pt x="9061" y="11773"/>
                  </a:lnTo>
                  <a:lnTo>
                    <a:pt x="9330" y="11724"/>
                  </a:lnTo>
                  <a:lnTo>
                    <a:pt x="9574" y="11651"/>
                  </a:lnTo>
                  <a:lnTo>
                    <a:pt x="9818" y="11577"/>
                  </a:lnTo>
                  <a:lnTo>
                    <a:pt x="10063" y="11480"/>
                  </a:lnTo>
                  <a:lnTo>
                    <a:pt x="10283" y="11358"/>
                  </a:lnTo>
                  <a:lnTo>
                    <a:pt x="10502" y="11236"/>
                  </a:lnTo>
                  <a:lnTo>
                    <a:pt x="10722" y="11089"/>
                  </a:lnTo>
                  <a:lnTo>
                    <a:pt x="10918" y="10918"/>
                  </a:lnTo>
                  <a:lnTo>
                    <a:pt x="11113" y="10747"/>
                  </a:lnTo>
                  <a:lnTo>
                    <a:pt x="11284" y="10576"/>
                  </a:lnTo>
                  <a:lnTo>
                    <a:pt x="11626" y="10136"/>
                  </a:lnTo>
                  <a:lnTo>
                    <a:pt x="11943" y="9672"/>
                  </a:lnTo>
                  <a:lnTo>
                    <a:pt x="12212" y="9624"/>
                  </a:lnTo>
                  <a:lnTo>
                    <a:pt x="12529" y="9550"/>
                  </a:lnTo>
                  <a:lnTo>
                    <a:pt x="12896" y="9404"/>
                  </a:lnTo>
                  <a:lnTo>
                    <a:pt x="13287" y="9208"/>
                  </a:lnTo>
                  <a:lnTo>
                    <a:pt x="13702" y="8964"/>
                  </a:lnTo>
                  <a:lnTo>
                    <a:pt x="14117" y="8647"/>
                  </a:lnTo>
                  <a:lnTo>
                    <a:pt x="14557" y="8280"/>
                  </a:lnTo>
                  <a:lnTo>
                    <a:pt x="14972" y="7865"/>
                  </a:lnTo>
                  <a:lnTo>
                    <a:pt x="15387" y="7377"/>
                  </a:lnTo>
                  <a:lnTo>
                    <a:pt x="15582" y="7108"/>
                  </a:lnTo>
                  <a:lnTo>
                    <a:pt x="15753" y="6815"/>
                  </a:lnTo>
                  <a:lnTo>
                    <a:pt x="15949" y="6522"/>
                  </a:lnTo>
                  <a:lnTo>
                    <a:pt x="16120" y="6204"/>
                  </a:lnTo>
                  <a:lnTo>
                    <a:pt x="16266" y="5887"/>
                  </a:lnTo>
                  <a:lnTo>
                    <a:pt x="16413" y="5521"/>
                  </a:lnTo>
                  <a:lnTo>
                    <a:pt x="16559" y="5179"/>
                  </a:lnTo>
                  <a:lnTo>
                    <a:pt x="16681" y="4788"/>
                  </a:lnTo>
                  <a:lnTo>
                    <a:pt x="16779" y="4397"/>
                  </a:lnTo>
                  <a:lnTo>
                    <a:pt x="16877" y="3982"/>
                  </a:lnTo>
                  <a:lnTo>
                    <a:pt x="16950" y="3542"/>
                  </a:lnTo>
                  <a:lnTo>
                    <a:pt x="16999" y="3103"/>
                  </a:lnTo>
                  <a:lnTo>
                    <a:pt x="17023" y="2614"/>
                  </a:lnTo>
                  <a:lnTo>
                    <a:pt x="17048" y="2150"/>
                  </a:lnTo>
                  <a:lnTo>
                    <a:pt x="17023" y="1930"/>
                  </a:lnTo>
                  <a:lnTo>
                    <a:pt x="16950" y="1735"/>
                  </a:lnTo>
                  <a:lnTo>
                    <a:pt x="16852" y="1540"/>
                  </a:lnTo>
                  <a:lnTo>
                    <a:pt x="16730" y="1393"/>
                  </a:lnTo>
                  <a:lnTo>
                    <a:pt x="16559" y="1246"/>
                  </a:lnTo>
                  <a:lnTo>
                    <a:pt x="16388" y="1149"/>
                  </a:lnTo>
                  <a:lnTo>
                    <a:pt x="16193" y="1100"/>
                  </a:lnTo>
                  <a:lnTo>
                    <a:pt x="15973" y="1076"/>
                  </a:lnTo>
                  <a:lnTo>
                    <a:pt x="13824" y="1076"/>
                  </a:lnTo>
                  <a:lnTo>
                    <a:pt x="13848" y="489"/>
                  </a:lnTo>
                  <a:lnTo>
                    <a:pt x="13824" y="392"/>
                  </a:lnTo>
                  <a:lnTo>
                    <a:pt x="13799" y="294"/>
                  </a:lnTo>
                  <a:lnTo>
                    <a:pt x="13726" y="221"/>
                  </a:lnTo>
                  <a:lnTo>
                    <a:pt x="13677" y="147"/>
                  </a:lnTo>
                  <a:lnTo>
                    <a:pt x="13604" y="99"/>
                  </a:lnTo>
                  <a:lnTo>
                    <a:pt x="13506" y="50"/>
                  </a:lnTo>
                  <a:lnTo>
                    <a:pt x="13409" y="25"/>
                  </a:lnTo>
                  <a:lnTo>
                    <a:pt x="13311"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107" name="Shape 453"/>
          <p:cNvGrpSpPr/>
          <p:nvPr/>
        </p:nvGrpSpPr>
        <p:grpSpPr>
          <a:xfrm>
            <a:off x="10317227" y="1882429"/>
            <a:ext cx="457203" cy="487148"/>
            <a:chOff x="5970800" y="1619250"/>
            <a:chExt cx="428650" cy="456725"/>
          </a:xfrm>
          <a:solidFill>
            <a:schemeClr val="bg1"/>
          </a:solidFill>
        </p:grpSpPr>
        <p:sp>
          <p:nvSpPr>
            <p:cNvPr id="108" name="Shape 454"/>
            <p:cNvSpPr/>
            <p:nvPr/>
          </p:nvSpPr>
          <p:spPr>
            <a:xfrm>
              <a:off x="5970800" y="1674200"/>
              <a:ext cx="377975" cy="377950"/>
            </a:xfrm>
            <a:custGeom>
              <a:avLst/>
              <a:gdLst/>
              <a:ahLst/>
              <a:cxnLst/>
              <a:rect l="0" t="0" r="0" b="0"/>
              <a:pathLst>
                <a:path w="15119" h="15118" extrusionOk="0">
                  <a:moveTo>
                    <a:pt x="7181" y="0"/>
                  </a:moveTo>
                  <a:lnTo>
                    <a:pt x="6790" y="49"/>
                  </a:lnTo>
                  <a:lnTo>
                    <a:pt x="6424" y="98"/>
                  </a:lnTo>
                  <a:lnTo>
                    <a:pt x="6058" y="147"/>
                  </a:lnTo>
                  <a:lnTo>
                    <a:pt x="5691" y="244"/>
                  </a:lnTo>
                  <a:lnTo>
                    <a:pt x="5325" y="342"/>
                  </a:lnTo>
                  <a:lnTo>
                    <a:pt x="4983" y="464"/>
                  </a:lnTo>
                  <a:lnTo>
                    <a:pt x="4641" y="586"/>
                  </a:lnTo>
                  <a:lnTo>
                    <a:pt x="4299" y="733"/>
                  </a:lnTo>
                  <a:lnTo>
                    <a:pt x="3982" y="904"/>
                  </a:lnTo>
                  <a:lnTo>
                    <a:pt x="3664" y="1099"/>
                  </a:lnTo>
                  <a:lnTo>
                    <a:pt x="3347" y="1295"/>
                  </a:lnTo>
                  <a:lnTo>
                    <a:pt x="3053" y="1490"/>
                  </a:lnTo>
                  <a:lnTo>
                    <a:pt x="2760" y="1734"/>
                  </a:lnTo>
                  <a:lnTo>
                    <a:pt x="2492" y="1954"/>
                  </a:lnTo>
                  <a:lnTo>
                    <a:pt x="2223" y="2223"/>
                  </a:lnTo>
                  <a:lnTo>
                    <a:pt x="1979" y="2467"/>
                  </a:lnTo>
                  <a:lnTo>
                    <a:pt x="1735" y="2760"/>
                  </a:lnTo>
                  <a:lnTo>
                    <a:pt x="1515" y="3029"/>
                  </a:lnTo>
                  <a:lnTo>
                    <a:pt x="1295" y="3322"/>
                  </a:lnTo>
                  <a:lnTo>
                    <a:pt x="1100" y="3639"/>
                  </a:lnTo>
                  <a:lnTo>
                    <a:pt x="929" y="3957"/>
                  </a:lnTo>
                  <a:lnTo>
                    <a:pt x="758" y="4274"/>
                  </a:lnTo>
                  <a:lnTo>
                    <a:pt x="611" y="4616"/>
                  </a:lnTo>
                  <a:lnTo>
                    <a:pt x="465" y="4958"/>
                  </a:lnTo>
                  <a:lnTo>
                    <a:pt x="343" y="5300"/>
                  </a:lnTo>
                  <a:lnTo>
                    <a:pt x="245" y="5666"/>
                  </a:lnTo>
                  <a:lnTo>
                    <a:pt x="172" y="6033"/>
                  </a:lnTo>
                  <a:lnTo>
                    <a:pt x="98" y="6399"/>
                  </a:lnTo>
                  <a:lnTo>
                    <a:pt x="49" y="6790"/>
                  </a:lnTo>
                  <a:lnTo>
                    <a:pt x="25" y="7156"/>
                  </a:lnTo>
                  <a:lnTo>
                    <a:pt x="1" y="7547"/>
                  </a:lnTo>
                  <a:lnTo>
                    <a:pt x="25" y="7938"/>
                  </a:lnTo>
                  <a:lnTo>
                    <a:pt x="49" y="8328"/>
                  </a:lnTo>
                  <a:lnTo>
                    <a:pt x="98" y="8695"/>
                  </a:lnTo>
                  <a:lnTo>
                    <a:pt x="172" y="9085"/>
                  </a:lnTo>
                  <a:lnTo>
                    <a:pt x="245" y="9452"/>
                  </a:lnTo>
                  <a:lnTo>
                    <a:pt x="343" y="9794"/>
                  </a:lnTo>
                  <a:lnTo>
                    <a:pt x="465" y="10160"/>
                  </a:lnTo>
                  <a:lnTo>
                    <a:pt x="611" y="10502"/>
                  </a:lnTo>
                  <a:lnTo>
                    <a:pt x="758" y="10820"/>
                  </a:lnTo>
                  <a:lnTo>
                    <a:pt x="929" y="11161"/>
                  </a:lnTo>
                  <a:lnTo>
                    <a:pt x="1100" y="11479"/>
                  </a:lnTo>
                  <a:lnTo>
                    <a:pt x="1295" y="11772"/>
                  </a:lnTo>
                  <a:lnTo>
                    <a:pt x="1515" y="12065"/>
                  </a:lnTo>
                  <a:lnTo>
                    <a:pt x="1735" y="12358"/>
                  </a:lnTo>
                  <a:lnTo>
                    <a:pt x="1979" y="12627"/>
                  </a:lnTo>
                  <a:lnTo>
                    <a:pt x="2223" y="12895"/>
                  </a:lnTo>
                  <a:lnTo>
                    <a:pt x="2492" y="13140"/>
                  </a:lnTo>
                  <a:lnTo>
                    <a:pt x="2760" y="13384"/>
                  </a:lnTo>
                  <a:lnTo>
                    <a:pt x="3053" y="13604"/>
                  </a:lnTo>
                  <a:lnTo>
                    <a:pt x="3347" y="13824"/>
                  </a:lnTo>
                  <a:lnTo>
                    <a:pt x="3664" y="14019"/>
                  </a:lnTo>
                  <a:lnTo>
                    <a:pt x="3982" y="14190"/>
                  </a:lnTo>
                  <a:lnTo>
                    <a:pt x="4299" y="14361"/>
                  </a:lnTo>
                  <a:lnTo>
                    <a:pt x="4641" y="14507"/>
                  </a:lnTo>
                  <a:lnTo>
                    <a:pt x="4983" y="14654"/>
                  </a:lnTo>
                  <a:lnTo>
                    <a:pt x="5325" y="14776"/>
                  </a:lnTo>
                  <a:lnTo>
                    <a:pt x="5691" y="14874"/>
                  </a:lnTo>
                  <a:lnTo>
                    <a:pt x="6058" y="14947"/>
                  </a:lnTo>
                  <a:lnTo>
                    <a:pt x="6424" y="15020"/>
                  </a:lnTo>
                  <a:lnTo>
                    <a:pt x="6790" y="15069"/>
                  </a:lnTo>
                  <a:lnTo>
                    <a:pt x="7181" y="15094"/>
                  </a:lnTo>
                  <a:lnTo>
                    <a:pt x="7572" y="15118"/>
                  </a:lnTo>
                  <a:lnTo>
                    <a:pt x="7963" y="15094"/>
                  </a:lnTo>
                  <a:lnTo>
                    <a:pt x="8329" y="15069"/>
                  </a:lnTo>
                  <a:lnTo>
                    <a:pt x="8720" y="15020"/>
                  </a:lnTo>
                  <a:lnTo>
                    <a:pt x="9086" y="14947"/>
                  </a:lnTo>
                  <a:lnTo>
                    <a:pt x="9452" y="14874"/>
                  </a:lnTo>
                  <a:lnTo>
                    <a:pt x="9819" y="14776"/>
                  </a:lnTo>
                  <a:lnTo>
                    <a:pt x="10161" y="14654"/>
                  </a:lnTo>
                  <a:lnTo>
                    <a:pt x="10503" y="14507"/>
                  </a:lnTo>
                  <a:lnTo>
                    <a:pt x="10844" y="14361"/>
                  </a:lnTo>
                  <a:lnTo>
                    <a:pt x="11162" y="14190"/>
                  </a:lnTo>
                  <a:lnTo>
                    <a:pt x="11479" y="14019"/>
                  </a:lnTo>
                  <a:lnTo>
                    <a:pt x="11797" y="13824"/>
                  </a:lnTo>
                  <a:lnTo>
                    <a:pt x="12090" y="13604"/>
                  </a:lnTo>
                  <a:lnTo>
                    <a:pt x="12383" y="13384"/>
                  </a:lnTo>
                  <a:lnTo>
                    <a:pt x="12652" y="13140"/>
                  </a:lnTo>
                  <a:lnTo>
                    <a:pt x="12920" y="12895"/>
                  </a:lnTo>
                  <a:lnTo>
                    <a:pt x="13165" y="12627"/>
                  </a:lnTo>
                  <a:lnTo>
                    <a:pt x="13409" y="12358"/>
                  </a:lnTo>
                  <a:lnTo>
                    <a:pt x="13629" y="12065"/>
                  </a:lnTo>
                  <a:lnTo>
                    <a:pt x="13824" y="11772"/>
                  </a:lnTo>
                  <a:lnTo>
                    <a:pt x="14019" y="11479"/>
                  </a:lnTo>
                  <a:lnTo>
                    <a:pt x="14215" y="11161"/>
                  </a:lnTo>
                  <a:lnTo>
                    <a:pt x="14386" y="10820"/>
                  </a:lnTo>
                  <a:lnTo>
                    <a:pt x="14532" y="10502"/>
                  </a:lnTo>
                  <a:lnTo>
                    <a:pt x="14654" y="10160"/>
                  </a:lnTo>
                  <a:lnTo>
                    <a:pt x="14777" y="9794"/>
                  </a:lnTo>
                  <a:lnTo>
                    <a:pt x="14899" y="9452"/>
                  </a:lnTo>
                  <a:lnTo>
                    <a:pt x="14972" y="9085"/>
                  </a:lnTo>
                  <a:lnTo>
                    <a:pt x="15045" y="8695"/>
                  </a:lnTo>
                  <a:lnTo>
                    <a:pt x="15094" y="8328"/>
                  </a:lnTo>
                  <a:lnTo>
                    <a:pt x="15118" y="7938"/>
                  </a:lnTo>
                  <a:lnTo>
                    <a:pt x="15118" y="7547"/>
                  </a:lnTo>
                  <a:lnTo>
                    <a:pt x="15094" y="6936"/>
                  </a:lnTo>
                  <a:lnTo>
                    <a:pt x="15021" y="6326"/>
                  </a:lnTo>
                  <a:lnTo>
                    <a:pt x="14899" y="5740"/>
                  </a:lnTo>
                  <a:lnTo>
                    <a:pt x="14728" y="5178"/>
                  </a:lnTo>
                  <a:lnTo>
                    <a:pt x="14532" y="4616"/>
                  </a:lnTo>
                  <a:lnTo>
                    <a:pt x="14288" y="4079"/>
                  </a:lnTo>
                  <a:lnTo>
                    <a:pt x="13995" y="3590"/>
                  </a:lnTo>
                  <a:lnTo>
                    <a:pt x="13653" y="3102"/>
                  </a:lnTo>
                  <a:lnTo>
                    <a:pt x="13458" y="3053"/>
                  </a:lnTo>
                  <a:lnTo>
                    <a:pt x="12163" y="4347"/>
                  </a:lnTo>
                  <a:lnTo>
                    <a:pt x="12383" y="4689"/>
                  </a:lnTo>
                  <a:lnTo>
                    <a:pt x="12578" y="5056"/>
                  </a:lnTo>
                  <a:lnTo>
                    <a:pt x="12749" y="5446"/>
                  </a:lnTo>
                  <a:lnTo>
                    <a:pt x="12896" y="5837"/>
                  </a:lnTo>
                  <a:lnTo>
                    <a:pt x="13018" y="6252"/>
                  </a:lnTo>
                  <a:lnTo>
                    <a:pt x="13091" y="6668"/>
                  </a:lnTo>
                  <a:lnTo>
                    <a:pt x="13165" y="7107"/>
                  </a:lnTo>
                  <a:lnTo>
                    <a:pt x="13165" y="7547"/>
                  </a:lnTo>
                  <a:lnTo>
                    <a:pt x="13140" y="8133"/>
                  </a:lnTo>
                  <a:lnTo>
                    <a:pt x="13067" y="8695"/>
                  </a:lnTo>
                  <a:lnTo>
                    <a:pt x="12920" y="9208"/>
                  </a:lnTo>
                  <a:lnTo>
                    <a:pt x="12725" y="9745"/>
                  </a:lnTo>
                  <a:lnTo>
                    <a:pt x="12505" y="10233"/>
                  </a:lnTo>
                  <a:lnTo>
                    <a:pt x="12212" y="10673"/>
                  </a:lnTo>
                  <a:lnTo>
                    <a:pt x="11895" y="11113"/>
                  </a:lnTo>
                  <a:lnTo>
                    <a:pt x="11528" y="11503"/>
                  </a:lnTo>
                  <a:lnTo>
                    <a:pt x="11138" y="11870"/>
                  </a:lnTo>
                  <a:lnTo>
                    <a:pt x="10698" y="12187"/>
                  </a:lnTo>
                  <a:lnTo>
                    <a:pt x="10234" y="12480"/>
                  </a:lnTo>
                  <a:lnTo>
                    <a:pt x="9745" y="12725"/>
                  </a:lnTo>
                  <a:lnTo>
                    <a:pt x="9233" y="12895"/>
                  </a:lnTo>
                  <a:lnTo>
                    <a:pt x="8695" y="13042"/>
                  </a:lnTo>
                  <a:lnTo>
                    <a:pt x="8133" y="13140"/>
                  </a:lnTo>
                  <a:lnTo>
                    <a:pt x="7572" y="13164"/>
                  </a:lnTo>
                  <a:lnTo>
                    <a:pt x="6986" y="13140"/>
                  </a:lnTo>
                  <a:lnTo>
                    <a:pt x="6448" y="13042"/>
                  </a:lnTo>
                  <a:lnTo>
                    <a:pt x="5911" y="12895"/>
                  </a:lnTo>
                  <a:lnTo>
                    <a:pt x="5398" y="12725"/>
                  </a:lnTo>
                  <a:lnTo>
                    <a:pt x="4910" y="12480"/>
                  </a:lnTo>
                  <a:lnTo>
                    <a:pt x="4446" y="12187"/>
                  </a:lnTo>
                  <a:lnTo>
                    <a:pt x="4006" y="11870"/>
                  </a:lnTo>
                  <a:lnTo>
                    <a:pt x="3615" y="11503"/>
                  </a:lnTo>
                  <a:lnTo>
                    <a:pt x="3249" y="11113"/>
                  </a:lnTo>
                  <a:lnTo>
                    <a:pt x="2931" y="10673"/>
                  </a:lnTo>
                  <a:lnTo>
                    <a:pt x="2638" y="10233"/>
                  </a:lnTo>
                  <a:lnTo>
                    <a:pt x="2418" y="9745"/>
                  </a:lnTo>
                  <a:lnTo>
                    <a:pt x="2223" y="9208"/>
                  </a:lnTo>
                  <a:lnTo>
                    <a:pt x="2077" y="8695"/>
                  </a:lnTo>
                  <a:lnTo>
                    <a:pt x="2003" y="8133"/>
                  </a:lnTo>
                  <a:lnTo>
                    <a:pt x="1954" y="7547"/>
                  </a:lnTo>
                  <a:lnTo>
                    <a:pt x="2003" y="6985"/>
                  </a:lnTo>
                  <a:lnTo>
                    <a:pt x="2077" y="6423"/>
                  </a:lnTo>
                  <a:lnTo>
                    <a:pt x="2223" y="5886"/>
                  </a:lnTo>
                  <a:lnTo>
                    <a:pt x="2418" y="5373"/>
                  </a:lnTo>
                  <a:lnTo>
                    <a:pt x="2638" y="4885"/>
                  </a:lnTo>
                  <a:lnTo>
                    <a:pt x="2931" y="4421"/>
                  </a:lnTo>
                  <a:lnTo>
                    <a:pt x="3249" y="4005"/>
                  </a:lnTo>
                  <a:lnTo>
                    <a:pt x="3615" y="3590"/>
                  </a:lnTo>
                  <a:lnTo>
                    <a:pt x="4006" y="3224"/>
                  </a:lnTo>
                  <a:lnTo>
                    <a:pt x="4446" y="2906"/>
                  </a:lnTo>
                  <a:lnTo>
                    <a:pt x="4910" y="2638"/>
                  </a:lnTo>
                  <a:lnTo>
                    <a:pt x="5398" y="2394"/>
                  </a:lnTo>
                  <a:lnTo>
                    <a:pt x="5911" y="2198"/>
                  </a:lnTo>
                  <a:lnTo>
                    <a:pt x="6448" y="2076"/>
                  </a:lnTo>
                  <a:lnTo>
                    <a:pt x="6986" y="1978"/>
                  </a:lnTo>
                  <a:lnTo>
                    <a:pt x="7572" y="1954"/>
                  </a:lnTo>
                  <a:lnTo>
                    <a:pt x="8011" y="1978"/>
                  </a:lnTo>
                  <a:lnTo>
                    <a:pt x="8451" y="2027"/>
                  </a:lnTo>
                  <a:lnTo>
                    <a:pt x="8866" y="2100"/>
                  </a:lnTo>
                  <a:lnTo>
                    <a:pt x="9281" y="2223"/>
                  </a:lnTo>
                  <a:lnTo>
                    <a:pt x="9672" y="2369"/>
                  </a:lnTo>
                  <a:lnTo>
                    <a:pt x="10063" y="2540"/>
                  </a:lnTo>
                  <a:lnTo>
                    <a:pt x="10429" y="2735"/>
                  </a:lnTo>
                  <a:lnTo>
                    <a:pt x="10771" y="2955"/>
                  </a:lnTo>
                  <a:lnTo>
                    <a:pt x="11943" y="1807"/>
                  </a:lnTo>
                  <a:lnTo>
                    <a:pt x="11846" y="1343"/>
                  </a:lnTo>
                  <a:lnTo>
                    <a:pt x="11382" y="1026"/>
                  </a:lnTo>
                  <a:lnTo>
                    <a:pt x="10893" y="782"/>
                  </a:lnTo>
                  <a:lnTo>
                    <a:pt x="10380" y="537"/>
                  </a:lnTo>
                  <a:lnTo>
                    <a:pt x="9843" y="342"/>
                  </a:lnTo>
                  <a:lnTo>
                    <a:pt x="9306" y="195"/>
                  </a:lnTo>
                  <a:lnTo>
                    <a:pt x="8744" y="98"/>
                  </a:lnTo>
                  <a:lnTo>
                    <a:pt x="8158" y="25"/>
                  </a:lnTo>
                  <a:lnTo>
                    <a:pt x="7572"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09" name="Shape 455"/>
            <p:cNvSpPr/>
            <p:nvPr/>
          </p:nvSpPr>
          <p:spPr>
            <a:xfrm>
              <a:off x="6068500" y="1771875"/>
              <a:ext cx="182575" cy="182600"/>
            </a:xfrm>
            <a:custGeom>
              <a:avLst/>
              <a:gdLst/>
              <a:ahLst/>
              <a:cxnLst/>
              <a:rect l="0" t="0" r="0" b="0"/>
              <a:pathLst>
                <a:path w="7303" h="7304" extrusionOk="0">
                  <a:moveTo>
                    <a:pt x="3664" y="1"/>
                  </a:moveTo>
                  <a:lnTo>
                    <a:pt x="3297" y="25"/>
                  </a:lnTo>
                  <a:lnTo>
                    <a:pt x="2931" y="74"/>
                  </a:lnTo>
                  <a:lnTo>
                    <a:pt x="2565" y="147"/>
                  </a:lnTo>
                  <a:lnTo>
                    <a:pt x="2247" y="294"/>
                  </a:lnTo>
                  <a:lnTo>
                    <a:pt x="1930" y="440"/>
                  </a:lnTo>
                  <a:lnTo>
                    <a:pt x="1612" y="611"/>
                  </a:lnTo>
                  <a:lnTo>
                    <a:pt x="1344" y="831"/>
                  </a:lnTo>
                  <a:lnTo>
                    <a:pt x="1075" y="1075"/>
                  </a:lnTo>
                  <a:lnTo>
                    <a:pt x="831" y="1320"/>
                  </a:lnTo>
                  <a:lnTo>
                    <a:pt x="635" y="1613"/>
                  </a:lnTo>
                  <a:lnTo>
                    <a:pt x="440" y="1906"/>
                  </a:lnTo>
                  <a:lnTo>
                    <a:pt x="293" y="2223"/>
                  </a:lnTo>
                  <a:lnTo>
                    <a:pt x="171" y="2565"/>
                  </a:lnTo>
                  <a:lnTo>
                    <a:pt x="74" y="2907"/>
                  </a:lnTo>
                  <a:lnTo>
                    <a:pt x="25" y="3273"/>
                  </a:lnTo>
                  <a:lnTo>
                    <a:pt x="0" y="3640"/>
                  </a:lnTo>
                  <a:lnTo>
                    <a:pt x="25" y="4031"/>
                  </a:lnTo>
                  <a:lnTo>
                    <a:pt x="74" y="4373"/>
                  </a:lnTo>
                  <a:lnTo>
                    <a:pt x="171" y="4739"/>
                  </a:lnTo>
                  <a:lnTo>
                    <a:pt x="293" y="5081"/>
                  </a:lnTo>
                  <a:lnTo>
                    <a:pt x="440" y="5398"/>
                  </a:lnTo>
                  <a:lnTo>
                    <a:pt x="635" y="5691"/>
                  </a:lnTo>
                  <a:lnTo>
                    <a:pt x="831" y="5960"/>
                  </a:lnTo>
                  <a:lnTo>
                    <a:pt x="1075" y="6229"/>
                  </a:lnTo>
                  <a:lnTo>
                    <a:pt x="1344" y="6473"/>
                  </a:lnTo>
                  <a:lnTo>
                    <a:pt x="1612" y="6668"/>
                  </a:lnTo>
                  <a:lnTo>
                    <a:pt x="1930" y="6864"/>
                  </a:lnTo>
                  <a:lnTo>
                    <a:pt x="2247" y="7010"/>
                  </a:lnTo>
                  <a:lnTo>
                    <a:pt x="2565" y="7132"/>
                  </a:lnTo>
                  <a:lnTo>
                    <a:pt x="2931" y="7230"/>
                  </a:lnTo>
                  <a:lnTo>
                    <a:pt x="3297" y="7279"/>
                  </a:lnTo>
                  <a:lnTo>
                    <a:pt x="3664" y="7303"/>
                  </a:lnTo>
                  <a:lnTo>
                    <a:pt x="4030" y="7279"/>
                  </a:lnTo>
                  <a:lnTo>
                    <a:pt x="4396" y="7230"/>
                  </a:lnTo>
                  <a:lnTo>
                    <a:pt x="4738" y="7132"/>
                  </a:lnTo>
                  <a:lnTo>
                    <a:pt x="5080" y="7010"/>
                  </a:lnTo>
                  <a:lnTo>
                    <a:pt x="5398" y="6864"/>
                  </a:lnTo>
                  <a:lnTo>
                    <a:pt x="5691" y="6668"/>
                  </a:lnTo>
                  <a:lnTo>
                    <a:pt x="5984" y="6473"/>
                  </a:lnTo>
                  <a:lnTo>
                    <a:pt x="6253" y="6229"/>
                  </a:lnTo>
                  <a:lnTo>
                    <a:pt x="6472" y="5960"/>
                  </a:lnTo>
                  <a:lnTo>
                    <a:pt x="6692" y="5691"/>
                  </a:lnTo>
                  <a:lnTo>
                    <a:pt x="6863" y="5398"/>
                  </a:lnTo>
                  <a:lnTo>
                    <a:pt x="7034" y="5081"/>
                  </a:lnTo>
                  <a:lnTo>
                    <a:pt x="7156" y="4739"/>
                  </a:lnTo>
                  <a:lnTo>
                    <a:pt x="7230" y="4373"/>
                  </a:lnTo>
                  <a:lnTo>
                    <a:pt x="7303" y="4031"/>
                  </a:lnTo>
                  <a:lnTo>
                    <a:pt x="7303" y="3640"/>
                  </a:lnTo>
                  <a:lnTo>
                    <a:pt x="7303" y="3396"/>
                  </a:lnTo>
                  <a:lnTo>
                    <a:pt x="7278" y="3176"/>
                  </a:lnTo>
                  <a:lnTo>
                    <a:pt x="7254" y="2932"/>
                  </a:lnTo>
                  <a:lnTo>
                    <a:pt x="7181" y="2712"/>
                  </a:lnTo>
                  <a:lnTo>
                    <a:pt x="7132" y="2492"/>
                  </a:lnTo>
                  <a:lnTo>
                    <a:pt x="7034" y="2272"/>
                  </a:lnTo>
                  <a:lnTo>
                    <a:pt x="6839" y="1857"/>
                  </a:lnTo>
                  <a:lnTo>
                    <a:pt x="5325" y="3347"/>
                  </a:lnTo>
                  <a:lnTo>
                    <a:pt x="5349" y="3640"/>
                  </a:lnTo>
                  <a:lnTo>
                    <a:pt x="5349" y="3811"/>
                  </a:lnTo>
                  <a:lnTo>
                    <a:pt x="5325" y="3982"/>
                  </a:lnTo>
                  <a:lnTo>
                    <a:pt x="5276" y="4153"/>
                  </a:lnTo>
                  <a:lnTo>
                    <a:pt x="5227" y="4299"/>
                  </a:lnTo>
                  <a:lnTo>
                    <a:pt x="5154" y="4446"/>
                  </a:lnTo>
                  <a:lnTo>
                    <a:pt x="5080" y="4592"/>
                  </a:lnTo>
                  <a:lnTo>
                    <a:pt x="4983" y="4739"/>
                  </a:lnTo>
                  <a:lnTo>
                    <a:pt x="4860" y="4861"/>
                  </a:lnTo>
                  <a:lnTo>
                    <a:pt x="4738" y="4959"/>
                  </a:lnTo>
                  <a:lnTo>
                    <a:pt x="4616" y="5056"/>
                  </a:lnTo>
                  <a:lnTo>
                    <a:pt x="4470" y="5154"/>
                  </a:lnTo>
                  <a:lnTo>
                    <a:pt x="4323" y="5203"/>
                  </a:lnTo>
                  <a:lnTo>
                    <a:pt x="4177" y="5276"/>
                  </a:lnTo>
                  <a:lnTo>
                    <a:pt x="4006" y="5301"/>
                  </a:lnTo>
                  <a:lnTo>
                    <a:pt x="3835" y="5349"/>
                  </a:lnTo>
                  <a:lnTo>
                    <a:pt x="3493" y="5349"/>
                  </a:lnTo>
                  <a:lnTo>
                    <a:pt x="3322" y="5301"/>
                  </a:lnTo>
                  <a:lnTo>
                    <a:pt x="3151" y="5276"/>
                  </a:lnTo>
                  <a:lnTo>
                    <a:pt x="3004" y="5203"/>
                  </a:lnTo>
                  <a:lnTo>
                    <a:pt x="2858" y="5154"/>
                  </a:lnTo>
                  <a:lnTo>
                    <a:pt x="2711" y="5056"/>
                  </a:lnTo>
                  <a:lnTo>
                    <a:pt x="2589" y="4959"/>
                  </a:lnTo>
                  <a:lnTo>
                    <a:pt x="2467" y="4861"/>
                  </a:lnTo>
                  <a:lnTo>
                    <a:pt x="2345" y="4739"/>
                  </a:lnTo>
                  <a:lnTo>
                    <a:pt x="2247" y="4592"/>
                  </a:lnTo>
                  <a:lnTo>
                    <a:pt x="2174" y="4446"/>
                  </a:lnTo>
                  <a:lnTo>
                    <a:pt x="2101" y="4299"/>
                  </a:lnTo>
                  <a:lnTo>
                    <a:pt x="2027" y="4153"/>
                  </a:lnTo>
                  <a:lnTo>
                    <a:pt x="2003" y="3982"/>
                  </a:lnTo>
                  <a:lnTo>
                    <a:pt x="1979" y="3811"/>
                  </a:lnTo>
                  <a:lnTo>
                    <a:pt x="1954" y="3640"/>
                  </a:lnTo>
                  <a:lnTo>
                    <a:pt x="1979" y="3469"/>
                  </a:lnTo>
                  <a:lnTo>
                    <a:pt x="2003" y="3298"/>
                  </a:lnTo>
                  <a:lnTo>
                    <a:pt x="2027" y="3151"/>
                  </a:lnTo>
                  <a:lnTo>
                    <a:pt x="2101" y="2980"/>
                  </a:lnTo>
                  <a:lnTo>
                    <a:pt x="2174" y="2834"/>
                  </a:lnTo>
                  <a:lnTo>
                    <a:pt x="2247" y="2687"/>
                  </a:lnTo>
                  <a:lnTo>
                    <a:pt x="2345" y="2565"/>
                  </a:lnTo>
                  <a:lnTo>
                    <a:pt x="2467" y="2443"/>
                  </a:lnTo>
                  <a:lnTo>
                    <a:pt x="2589" y="2345"/>
                  </a:lnTo>
                  <a:lnTo>
                    <a:pt x="2711" y="2248"/>
                  </a:lnTo>
                  <a:lnTo>
                    <a:pt x="2858" y="2150"/>
                  </a:lnTo>
                  <a:lnTo>
                    <a:pt x="3004" y="2077"/>
                  </a:lnTo>
                  <a:lnTo>
                    <a:pt x="3151" y="2028"/>
                  </a:lnTo>
                  <a:lnTo>
                    <a:pt x="3322" y="1979"/>
                  </a:lnTo>
                  <a:lnTo>
                    <a:pt x="3493" y="1955"/>
                  </a:lnTo>
                  <a:lnTo>
                    <a:pt x="3664" y="1955"/>
                  </a:lnTo>
                  <a:lnTo>
                    <a:pt x="3957" y="1979"/>
                  </a:lnTo>
                  <a:lnTo>
                    <a:pt x="5447" y="465"/>
                  </a:lnTo>
                  <a:lnTo>
                    <a:pt x="5056" y="269"/>
                  </a:lnTo>
                  <a:lnTo>
                    <a:pt x="4836" y="196"/>
                  </a:lnTo>
                  <a:lnTo>
                    <a:pt x="4616" y="123"/>
                  </a:lnTo>
                  <a:lnTo>
                    <a:pt x="4372" y="74"/>
                  </a:lnTo>
                  <a:lnTo>
                    <a:pt x="4152" y="25"/>
                  </a:lnTo>
                  <a:lnTo>
                    <a:pt x="3908"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10" name="Shape 456"/>
            <p:cNvSpPr/>
            <p:nvPr/>
          </p:nvSpPr>
          <p:spPr>
            <a:xfrm>
              <a:off x="5981175" y="2005125"/>
              <a:ext cx="75125" cy="70850"/>
            </a:xfrm>
            <a:custGeom>
              <a:avLst/>
              <a:gdLst/>
              <a:ahLst/>
              <a:cxnLst/>
              <a:rect l="0" t="0" r="0" b="0"/>
              <a:pathLst>
                <a:path w="3005" h="2834" extrusionOk="0">
                  <a:moveTo>
                    <a:pt x="1466" y="0"/>
                  </a:moveTo>
                  <a:lnTo>
                    <a:pt x="294" y="1173"/>
                  </a:lnTo>
                  <a:lnTo>
                    <a:pt x="172" y="1319"/>
                  </a:lnTo>
                  <a:lnTo>
                    <a:pt x="74" y="1490"/>
                  </a:lnTo>
                  <a:lnTo>
                    <a:pt x="25" y="1661"/>
                  </a:lnTo>
                  <a:lnTo>
                    <a:pt x="1" y="1857"/>
                  </a:lnTo>
                  <a:lnTo>
                    <a:pt x="25" y="2052"/>
                  </a:lnTo>
                  <a:lnTo>
                    <a:pt x="74" y="2223"/>
                  </a:lnTo>
                  <a:lnTo>
                    <a:pt x="172" y="2394"/>
                  </a:lnTo>
                  <a:lnTo>
                    <a:pt x="294" y="2540"/>
                  </a:lnTo>
                  <a:lnTo>
                    <a:pt x="440" y="2663"/>
                  </a:lnTo>
                  <a:lnTo>
                    <a:pt x="611" y="2760"/>
                  </a:lnTo>
                  <a:lnTo>
                    <a:pt x="807" y="2809"/>
                  </a:lnTo>
                  <a:lnTo>
                    <a:pt x="978" y="2833"/>
                  </a:lnTo>
                  <a:lnTo>
                    <a:pt x="1173" y="2809"/>
                  </a:lnTo>
                  <a:lnTo>
                    <a:pt x="1344" y="2760"/>
                  </a:lnTo>
                  <a:lnTo>
                    <a:pt x="1515" y="2663"/>
                  </a:lnTo>
                  <a:lnTo>
                    <a:pt x="1686" y="2540"/>
                  </a:lnTo>
                  <a:lnTo>
                    <a:pt x="2858" y="1368"/>
                  </a:lnTo>
                  <a:lnTo>
                    <a:pt x="3005" y="1197"/>
                  </a:lnTo>
                  <a:lnTo>
                    <a:pt x="2590" y="928"/>
                  </a:lnTo>
                  <a:lnTo>
                    <a:pt x="2199" y="635"/>
                  </a:lnTo>
                  <a:lnTo>
                    <a:pt x="1808" y="342"/>
                  </a:lnTo>
                  <a:lnTo>
                    <a:pt x="1466"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11" name="Shape 457"/>
            <p:cNvSpPr/>
            <p:nvPr/>
          </p:nvSpPr>
          <p:spPr>
            <a:xfrm>
              <a:off x="6263875" y="2005125"/>
              <a:ext cx="74525" cy="70850"/>
            </a:xfrm>
            <a:custGeom>
              <a:avLst/>
              <a:gdLst/>
              <a:ahLst/>
              <a:cxnLst/>
              <a:rect l="0" t="0" r="0" b="0"/>
              <a:pathLst>
                <a:path w="2981" h="2834" extrusionOk="0">
                  <a:moveTo>
                    <a:pt x="1539" y="0"/>
                  </a:moveTo>
                  <a:lnTo>
                    <a:pt x="1173" y="342"/>
                  </a:lnTo>
                  <a:lnTo>
                    <a:pt x="807" y="635"/>
                  </a:lnTo>
                  <a:lnTo>
                    <a:pt x="416" y="928"/>
                  </a:lnTo>
                  <a:lnTo>
                    <a:pt x="1" y="1197"/>
                  </a:lnTo>
                  <a:lnTo>
                    <a:pt x="123" y="1368"/>
                  </a:lnTo>
                  <a:lnTo>
                    <a:pt x="1319" y="2540"/>
                  </a:lnTo>
                  <a:lnTo>
                    <a:pt x="1466" y="2663"/>
                  </a:lnTo>
                  <a:lnTo>
                    <a:pt x="1637" y="2760"/>
                  </a:lnTo>
                  <a:lnTo>
                    <a:pt x="1832" y="2809"/>
                  </a:lnTo>
                  <a:lnTo>
                    <a:pt x="2003" y="2833"/>
                  </a:lnTo>
                  <a:lnTo>
                    <a:pt x="2199" y="2809"/>
                  </a:lnTo>
                  <a:lnTo>
                    <a:pt x="2370" y="2760"/>
                  </a:lnTo>
                  <a:lnTo>
                    <a:pt x="2541" y="2663"/>
                  </a:lnTo>
                  <a:lnTo>
                    <a:pt x="2712" y="2540"/>
                  </a:lnTo>
                  <a:lnTo>
                    <a:pt x="2834" y="2394"/>
                  </a:lnTo>
                  <a:lnTo>
                    <a:pt x="2931" y="2223"/>
                  </a:lnTo>
                  <a:lnTo>
                    <a:pt x="2980" y="2052"/>
                  </a:lnTo>
                  <a:lnTo>
                    <a:pt x="2980" y="1857"/>
                  </a:lnTo>
                  <a:lnTo>
                    <a:pt x="2980" y="1661"/>
                  </a:lnTo>
                  <a:lnTo>
                    <a:pt x="2931" y="1490"/>
                  </a:lnTo>
                  <a:lnTo>
                    <a:pt x="2834" y="1319"/>
                  </a:lnTo>
                  <a:lnTo>
                    <a:pt x="2712" y="1173"/>
                  </a:lnTo>
                  <a:lnTo>
                    <a:pt x="1539"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12" name="Shape 458"/>
            <p:cNvSpPr/>
            <p:nvPr/>
          </p:nvSpPr>
          <p:spPr>
            <a:xfrm>
              <a:off x="6147875" y="1619250"/>
              <a:ext cx="251575" cy="255850"/>
            </a:xfrm>
            <a:custGeom>
              <a:avLst/>
              <a:gdLst/>
              <a:ahLst/>
              <a:cxnLst/>
              <a:rect l="0" t="0" r="0" b="0"/>
              <a:pathLst>
                <a:path w="10063" h="10234" extrusionOk="0">
                  <a:moveTo>
                    <a:pt x="7352" y="0"/>
                  </a:moveTo>
                  <a:lnTo>
                    <a:pt x="7254" y="24"/>
                  </a:lnTo>
                  <a:lnTo>
                    <a:pt x="7181" y="73"/>
                  </a:lnTo>
                  <a:lnTo>
                    <a:pt x="7083" y="147"/>
                  </a:lnTo>
                  <a:lnTo>
                    <a:pt x="5447" y="1758"/>
                  </a:lnTo>
                  <a:lnTo>
                    <a:pt x="5373" y="1856"/>
                  </a:lnTo>
                  <a:lnTo>
                    <a:pt x="5300" y="1978"/>
                  </a:lnTo>
                  <a:lnTo>
                    <a:pt x="5227" y="2125"/>
                  </a:lnTo>
                  <a:lnTo>
                    <a:pt x="5178" y="2247"/>
                  </a:lnTo>
                  <a:lnTo>
                    <a:pt x="5154" y="2393"/>
                  </a:lnTo>
                  <a:lnTo>
                    <a:pt x="5129" y="2540"/>
                  </a:lnTo>
                  <a:lnTo>
                    <a:pt x="5129" y="2687"/>
                  </a:lnTo>
                  <a:lnTo>
                    <a:pt x="5129" y="2809"/>
                  </a:lnTo>
                  <a:lnTo>
                    <a:pt x="5349" y="3981"/>
                  </a:lnTo>
                  <a:lnTo>
                    <a:pt x="5398" y="4152"/>
                  </a:lnTo>
                  <a:lnTo>
                    <a:pt x="147" y="9403"/>
                  </a:lnTo>
                  <a:lnTo>
                    <a:pt x="74" y="9476"/>
                  </a:lnTo>
                  <a:lnTo>
                    <a:pt x="25" y="9574"/>
                  </a:lnTo>
                  <a:lnTo>
                    <a:pt x="0" y="9672"/>
                  </a:lnTo>
                  <a:lnTo>
                    <a:pt x="0" y="9745"/>
                  </a:lnTo>
                  <a:lnTo>
                    <a:pt x="0" y="9843"/>
                  </a:lnTo>
                  <a:lnTo>
                    <a:pt x="25" y="9940"/>
                  </a:lnTo>
                  <a:lnTo>
                    <a:pt x="74" y="10013"/>
                  </a:lnTo>
                  <a:lnTo>
                    <a:pt x="147" y="10087"/>
                  </a:lnTo>
                  <a:lnTo>
                    <a:pt x="220" y="10160"/>
                  </a:lnTo>
                  <a:lnTo>
                    <a:pt x="293" y="10209"/>
                  </a:lnTo>
                  <a:lnTo>
                    <a:pt x="391" y="10233"/>
                  </a:lnTo>
                  <a:lnTo>
                    <a:pt x="586" y="10233"/>
                  </a:lnTo>
                  <a:lnTo>
                    <a:pt x="660" y="10209"/>
                  </a:lnTo>
                  <a:lnTo>
                    <a:pt x="757" y="10160"/>
                  </a:lnTo>
                  <a:lnTo>
                    <a:pt x="831" y="10087"/>
                  </a:lnTo>
                  <a:lnTo>
                    <a:pt x="6204" y="4738"/>
                  </a:lnTo>
                  <a:lnTo>
                    <a:pt x="7254" y="4909"/>
                  </a:lnTo>
                  <a:lnTo>
                    <a:pt x="7376" y="4933"/>
                  </a:lnTo>
                  <a:lnTo>
                    <a:pt x="7523" y="4933"/>
                  </a:lnTo>
                  <a:lnTo>
                    <a:pt x="7645" y="4909"/>
                  </a:lnTo>
                  <a:lnTo>
                    <a:pt x="7791" y="4860"/>
                  </a:lnTo>
                  <a:lnTo>
                    <a:pt x="7938" y="4811"/>
                  </a:lnTo>
                  <a:lnTo>
                    <a:pt x="8060" y="4763"/>
                  </a:lnTo>
                  <a:lnTo>
                    <a:pt x="8182" y="4689"/>
                  </a:lnTo>
                  <a:lnTo>
                    <a:pt x="8280" y="4592"/>
                  </a:lnTo>
                  <a:lnTo>
                    <a:pt x="9916" y="2955"/>
                  </a:lnTo>
                  <a:lnTo>
                    <a:pt x="9989" y="2882"/>
                  </a:lnTo>
                  <a:lnTo>
                    <a:pt x="10038" y="2784"/>
                  </a:lnTo>
                  <a:lnTo>
                    <a:pt x="10063" y="2711"/>
                  </a:lnTo>
                  <a:lnTo>
                    <a:pt x="10038" y="2613"/>
                  </a:lnTo>
                  <a:lnTo>
                    <a:pt x="10014" y="2564"/>
                  </a:lnTo>
                  <a:lnTo>
                    <a:pt x="9940" y="2491"/>
                  </a:lnTo>
                  <a:lnTo>
                    <a:pt x="9843" y="2442"/>
                  </a:lnTo>
                  <a:lnTo>
                    <a:pt x="9745" y="2418"/>
                  </a:lnTo>
                  <a:lnTo>
                    <a:pt x="8695" y="2223"/>
                  </a:lnTo>
                  <a:lnTo>
                    <a:pt x="9721" y="1197"/>
                  </a:lnTo>
                  <a:lnTo>
                    <a:pt x="9794" y="1123"/>
                  </a:lnTo>
                  <a:lnTo>
                    <a:pt x="9843" y="1026"/>
                  </a:lnTo>
                  <a:lnTo>
                    <a:pt x="9867" y="953"/>
                  </a:lnTo>
                  <a:lnTo>
                    <a:pt x="9867" y="855"/>
                  </a:lnTo>
                  <a:lnTo>
                    <a:pt x="9867" y="757"/>
                  </a:lnTo>
                  <a:lnTo>
                    <a:pt x="9843" y="659"/>
                  </a:lnTo>
                  <a:lnTo>
                    <a:pt x="9794" y="586"/>
                  </a:lnTo>
                  <a:lnTo>
                    <a:pt x="9721" y="513"/>
                  </a:lnTo>
                  <a:lnTo>
                    <a:pt x="9647" y="440"/>
                  </a:lnTo>
                  <a:lnTo>
                    <a:pt x="9574" y="391"/>
                  </a:lnTo>
                  <a:lnTo>
                    <a:pt x="9476" y="366"/>
                  </a:lnTo>
                  <a:lnTo>
                    <a:pt x="9281" y="366"/>
                  </a:lnTo>
                  <a:lnTo>
                    <a:pt x="9208" y="391"/>
                  </a:lnTo>
                  <a:lnTo>
                    <a:pt x="9110" y="440"/>
                  </a:lnTo>
                  <a:lnTo>
                    <a:pt x="9037" y="513"/>
                  </a:lnTo>
                  <a:lnTo>
                    <a:pt x="7889" y="1661"/>
                  </a:lnTo>
                  <a:lnTo>
                    <a:pt x="7840" y="1490"/>
                  </a:lnTo>
                  <a:lnTo>
                    <a:pt x="7620" y="318"/>
                  </a:lnTo>
                  <a:lnTo>
                    <a:pt x="7596" y="195"/>
                  </a:lnTo>
                  <a:lnTo>
                    <a:pt x="7547" y="98"/>
                  </a:lnTo>
                  <a:lnTo>
                    <a:pt x="7498" y="49"/>
                  </a:lnTo>
                  <a:lnTo>
                    <a:pt x="7425"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113" name="Shape 459"/>
          <p:cNvGrpSpPr/>
          <p:nvPr/>
        </p:nvGrpSpPr>
        <p:grpSpPr>
          <a:xfrm>
            <a:off x="11015377" y="1876562"/>
            <a:ext cx="512533" cy="467601"/>
            <a:chOff x="6625350" y="1613750"/>
            <a:chExt cx="480525" cy="438400"/>
          </a:xfrm>
          <a:solidFill>
            <a:schemeClr val="bg1"/>
          </a:solidFill>
        </p:grpSpPr>
        <p:sp>
          <p:nvSpPr>
            <p:cNvPr id="114" name="Shape 460"/>
            <p:cNvSpPr/>
            <p:nvPr/>
          </p:nvSpPr>
          <p:spPr>
            <a:xfrm>
              <a:off x="6670525" y="1887275"/>
              <a:ext cx="117875" cy="164875"/>
            </a:xfrm>
            <a:custGeom>
              <a:avLst/>
              <a:gdLst/>
              <a:ahLst/>
              <a:cxnLst/>
              <a:rect l="0" t="0" r="0" b="0"/>
              <a:pathLst>
                <a:path w="4715" h="6595" extrusionOk="0">
                  <a:moveTo>
                    <a:pt x="0" y="1"/>
                  </a:moveTo>
                  <a:lnTo>
                    <a:pt x="538" y="6058"/>
                  </a:lnTo>
                  <a:lnTo>
                    <a:pt x="562" y="6180"/>
                  </a:lnTo>
                  <a:lnTo>
                    <a:pt x="587" y="6277"/>
                  </a:lnTo>
                  <a:lnTo>
                    <a:pt x="660" y="6351"/>
                  </a:lnTo>
                  <a:lnTo>
                    <a:pt x="733" y="6448"/>
                  </a:lnTo>
                  <a:lnTo>
                    <a:pt x="806" y="6497"/>
                  </a:lnTo>
                  <a:lnTo>
                    <a:pt x="904" y="6546"/>
                  </a:lnTo>
                  <a:lnTo>
                    <a:pt x="1002" y="6571"/>
                  </a:lnTo>
                  <a:lnTo>
                    <a:pt x="1124" y="6595"/>
                  </a:lnTo>
                  <a:lnTo>
                    <a:pt x="4128" y="6595"/>
                  </a:lnTo>
                  <a:lnTo>
                    <a:pt x="4274" y="6571"/>
                  </a:lnTo>
                  <a:lnTo>
                    <a:pt x="4397" y="6522"/>
                  </a:lnTo>
                  <a:lnTo>
                    <a:pt x="4494" y="6473"/>
                  </a:lnTo>
                  <a:lnTo>
                    <a:pt x="4592" y="6375"/>
                  </a:lnTo>
                  <a:lnTo>
                    <a:pt x="4665" y="6253"/>
                  </a:lnTo>
                  <a:lnTo>
                    <a:pt x="4714" y="6155"/>
                  </a:lnTo>
                  <a:lnTo>
                    <a:pt x="4714" y="6009"/>
                  </a:lnTo>
                  <a:lnTo>
                    <a:pt x="4714" y="5887"/>
                  </a:lnTo>
                  <a:lnTo>
                    <a:pt x="3713" y="123"/>
                  </a:lnTo>
                  <a:lnTo>
                    <a:pt x="2589" y="50"/>
                  </a:lnTo>
                  <a:lnTo>
                    <a:pt x="1637" y="25"/>
                  </a:lnTo>
                  <a:lnTo>
                    <a:pt x="0"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15" name="Shape 461"/>
            <p:cNvSpPr/>
            <p:nvPr/>
          </p:nvSpPr>
          <p:spPr>
            <a:xfrm>
              <a:off x="7075950" y="1754175"/>
              <a:ext cx="29925" cy="99550"/>
            </a:xfrm>
            <a:custGeom>
              <a:avLst/>
              <a:gdLst/>
              <a:ahLst/>
              <a:cxnLst/>
              <a:rect l="0" t="0" r="0" b="0"/>
              <a:pathLst>
                <a:path w="1197" h="3982" extrusionOk="0">
                  <a:moveTo>
                    <a:pt x="0" y="1"/>
                  </a:moveTo>
                  <a:lnTo>
                    <a:pt x="0" y="3981"/>
                  </a:lnTo>
                  <a:lnTo>
                    <a:pt x="269" y="3811"/>
                  </a:lnTo>
                  <a:lnTo>
                    <a:pt x="489" y="3615"/>
                  </a:lnTo>
                  <a:lnTo>
                    <a:pt x="684" y="3420"/>
                  </a:lnTo>
                  <a:lnTo>
                    <a:pt x="855" y="3176"/>
                  </a:lnTo>
                  <a:lnTo>
                    <a:pt x="1002" y="2907"/>
                  </a:lnTo>
                  <a:lnTo>
                    <a:pt x="1099" y="2614"/>
                  </a:lnTo>
                  <a:lnTo>
                    <a:pt x="1173" y="2296"/>
                  </a:lnTo>
                  <a:lnTo>
                    <a:pt x="1197" y="1979"/>
                  </a:lnTo>
                  <a:lnTo>
                    <a:pt x="1173" y="1661"/>
                  </a:lnTo>
                  <a:lnTo>
                    <a:pt x="1099" y="1368"/>
                  </a:lnTo>
                  <a:lnTo>
                    <a:pt x="1002" y="1075"/>
                  </a:lnTo>
                  <a:lnTo>
                    <a:pt x="855" y="806"/>
                  </a:lnTo>
                  <a:lnTo>
                    <a:pt x="684" y="562"/>
                  </a:lnTo>
                  <a:lnTo>
                    <a:pt x="489" y="342"/>
                  </a:lnTo>
                  <a:lnTo>
                    <a:pt x="269" y="171"/>
                  </a:lnTo>
                  <a:lnTo>
                    <a:pt x="0"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16" name="Shape 462"/>
            <p:cNvSpPr/>
            <p:nvPr/>
          </p:nvSpPr>
          <p:spPr>
            <a:xfrm>
              <a:off x="6625350" y="1729750"/>
              <a:ext cx="97700" cy="147175"/>
            </a:xfrm>
            <a:custGeom>
              <a:avLst/>
              <a:gdLst/>
              <a:ahLst/>
              <a:cxnLst/>
              <a:rect l="0" t="0" r="0" b="0"/>
              <a:pathLst>
                <a:path w="3908" h="5887" extrusionOk="0">
                  <a:moveTo>
                    <a:pt x="3908" y="1"/>
                  </a:moveTo>
                  <a:lnTo>
                    <a:pt x="2711" y="25"/>
                  </a:lnTo>
                  <a:lnTo>
                    <a:pt x="1759" y="25"/>
                  </a:lnTo>
                  <a:lnTo>
                    <a:pt x="1588" y="49"/>
                  </a:lnTo>
                  <a:lnTo>
                    <a:pt x="1417" y="74"/>
                  </a:lnTo>
                  <a:lnTo>
                    <a:pt x="1246" y="123"/>
                  </a:lnTo>
                  <a:lnTo>
                    <a:pt x="1099" y="172"/>
                  </a:lnTo>
                  <a:lnTo>
                    <a:pt x="953" y="245"/>
                  </a:lnTo>
                  <a:lnTo>
                    <a:pt x="806" y="343"/>
                  </a:lnTo>
                  <a:lnTo>
                    <a:pt x="660" y="440"/>
                  </a:lnTo>
                  <a:lnTo>
                    <a:pt x="537" y="562"/>
                  </a:lnTo>
                  <a:lnTo>
                    <a:pt x="415" y="684"/>
                  </a:lnTo>
                  <a:lnTo>
                    <a:pt x="318" y="831"/>
                  </a:lnTo>
                  <a:lnTo>
                    <a:pt x="220" y="978"/>
                  </a:lnTo>
                  <a:lnTo>
                    <a:pt x="147" y="1124"/>
                  </a:lnTo>
                  <a:lnTo>
                    <a:pt x="73" y="1295"/>
                  </a:lnTo>
                  <a:lnTo>
                    <a:pt x="49" y="1442"/>
                  </a:lnTo>
                  <a:lnTo>
                    <a:pt x="0" y="1613"/>
                  </a:lnTo>
                  <a:lnTo>
                    <a:pt x="0" y="1783"/>
                  </a:lnTo>
                  <a:lnTo>
                    <a:pt x="0" y="4128"/>
                  </a:lnTo>
                  <a:lnTo>
                    <a:pt x="0" y="4299"/>
                  </a:lnTo>
                  <a:lnTo>
                    <a:pt x="49" y="4446"/>
                  </a:lnTo>
                  <a:lnTo>
                    <a:pt x="73" y="4617"/>
                  </a:lnTo>
                  <a:lnTo>
                    <a:pt x="147" y="4763"/>
                  </a:lnTo>
                  <a:lnTo>
                    <a:pt x="220" y="4934"/>
                  </a:lnTo>
                  <a:lnTo>
                    <a:pt x="318" y="5081"/>
                  </a:lnTo>
                  <a:lnTo>
                    <a:pt x="415" y="5203"/>
                  </a:lnTo>
                  <a:lnTo>
                    <a:pt x="537" y="5325"/>
                  </a:lnTo>
                  <a:lnTo>
                    <a:pt x="660" y="5447"/>
                  </a:lnTo>
                  <a:lnTo>
                    <a:pt x="806" y="5545"/>
                  </a:lnTo>
                  <a:lnTo>
                    <a:pt x="953" y="5642"/>
                  </a:lnTo>
                  <a:lnTo>
                    <a:pt x="1099" y="5716"/>
                  </a:lnTo>
                  <a:lnTo>
                    <a:pt x="1246" y="5789"/>
                  </a:lnTo>
                  <a:lnTo>
                    <a:pt x="1417" y="5838"/>
                  </a:lnTo>
                  <a:lnTo>
                    <a:pt x="1588" y="5862"/>
                  </a:lnTo>
                  <a:lnTo>
                    <a:pt x="1759" y="5862"/>
                  </a:lnTo>
                  <a:lnTo>
                    <a:pt x="2711" y="5887"/>
                  </a:lnTo>
                  <a:lnTo>
                    <a:pt x="3908" y="5887"/>
                  </a:lnTo>
                  <a:lnTo>
                    <a:pt x="3908"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17" name="Shape 463"/>
            <p:cNvSpPr/>
            <p:nvPr/>
          </p:nvSpPr>
          <p:spPr>
            <a:xfrm>
              <a:off x="6736475" y="1638175"/>
              <a:ext cx="279650" cy="330325"/>
            </a:xfrm>
            <a:custGeom>
              <a:avLst/>
              <a:gdLst/>
              <a:ahLst/>
              <a:cxnLst/>
              <a:rect l="0" t="0" r="0" b="0"/>
              <a:pathLst>
                <a:path w="11186" h="13213" extrusionOk="0">
                  <a:moveTo>
                    <a:pt x="11186" y="0"/>
                  </a:moveTo>
                  <a:lnTo>
                    <a:pt x="10771" y="342"/>
                  </a:lnTo>
                  <a:lnTo>
                    <a:pt x="10380" y="635"/>
                  </a:lnTo>
                  <a:lnTo>
                    <a:pt x="9940" y="904"/>
                  </a:lnTo>
                  <a:lnTo>
                    <a:pt x="9525" y="1172"/>
                  </a:lnTo>
                  <a:lnTo>
                    <a:pt x="9110" y="1417"/>
                  </a:lnTo>
                  <a:lnTo>
                    <a:pt x="8695" y="1661"/>
                  </a:lnTo>
                  <a:lnTo>
                    <a:pt x="7840" y="2052"/>
                  </a:lnTo>
                  <a:lnTo>
                    <a:pt x="7034" y="2418"/>
                  </a:lnTo>
                  <a:lnTo>
                    <a:pt x="6228" y="2687"/>
                  </a:lnTo>
                  <a:lnTo>
                    <a:pt x="5471" y="2931"/>
                  </a:lnTo>
                  <a:lnTo>
                    <a:pt x="4763" y="3126"/>
                  </a:lnTo>
                  <a:lnTo>
                    <a:pt x="4225" y="3248"/>
                  </a:lnTo>
                  <a:lnTo>
                    <a:pt x="3664" y="3346"/>
                  </a:lnTo>
                  <a:lnTo>
                    <a:pt x="3077" y="3419"/>
                  </a:lnTo>
                  <a:lnTo>
                    <a:pt x="2467" y="3493"/>
                  </a:lnTo>
                  <a:lnTo>
                    <a:pt x="1221" y="3590"/>
                  </a:lnTo>
                  <a:lnTo>
                    <a:pt x="0" y="3664"/>
                  </a:lnTo>
                  <a:lnTo>
                    <a:pt x="0" y="9574"/>
                  </a:lnTo>
                  <a:lnTo>
                    <a:pt x="1221" y="9623"/>
                  </a:lnTo>
                  <a:lnTo>
                    <a:pt x="2467" y="9721"/>
                  </a:lnTo>
                  <a:lnTo>
                    <a:pt x="3077" y="9794"/>
                  </a:lnTo>
                  <a:lnTo>
                    <a:pt x="3664" y="9891"/>
                  </a:lnTo>
                  <a:lnTo>
                    <a:pt x="4225" y="9989"/>
                  </a:lnTo>
                  <a:lnTo>
                    <a:pt x="4763" y="10111"/>
                  </a:lnTo>
                  <a:lnTo>
                    <a:pt x="5471" y="10307"/>
                  </a:lnTo>
                  <a:lnTo>
                    <a:pt x="6228" y="10526"/>
                  </a:lnTo>
                  <a:lnTo>
                    <a:pt x="7034" y="10820"/>
                  </a:lnTo>
                  <a:lnTo>
                    <a:pt x="7840" y="11161"/>
                  </a:lnTo>
                  <a:lnTo>
                    <a:pt x="8695" y="11577"/>
                  </a:lnTo>
                  <a:lnTo>
                    <a:pt x="9110" y="11796"/>
                  </a:lnTo>
                  <a:lnTo>
                    <a:pt x="9525" y="12041"/>
                  </a:lnTo>
                  <a:lnTo>
                    <a:pt x="9940" y="12309"/>
                  </a:lnTo>
                  <a:lnTo>
                    <a:pt x="10380" y="12602"/>
                  </a:lnTo>
                  <a:lnTo>
                    <a:pt x="10771" y="12896"/>
                  </a:lnTo>
                  <a:lnTo>
                    <a:pt x="11186" y="13213"/>
                  </a:lnTo>
                  <a:lnTo>
                    <a:pt x="11186"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18" name="Shape 464"/>
            <p:cNvSpPr/>
            <p:nvPr/>
          </p:nvSpPr>
          <p:spPr>
            <a:xfrm>
              <a:off x="7029550" y="1613750"/>
              <a:ext cx="34200" cy="379800"/>
            </a:xfrm>
            <a:custGeom>
              <a:avLst/>
              <a:gdLst/>
              <a:ahLst/>
              <a:cxnLst/>
              <a:rect l="0" t="0" r="0" b="0"/>
              <a:pathLst>
                <a:path w="1368" h="15192" extrusionOk="0">
                  <a:moveTo>
                    <a:pt x="684" y="0"/>
                  </a:moveTo>
                  <a:lnTo>
                    <a:pt x="562" y="25"/>
                  </a:lnTo>
                  <a:lnTo>
                    <a:pt x="464" y="98"/>
                  </a:lnTo>
                  <a:lnTo>
                    <a:pt x="366" y="171"/>
                  </a:lnTo>
                  <a:lnTo>
                    <a:pt x="0" y="513"/>
                  </a:lnTo>
                  <a:lnTo>
                    <a:pt x="0" y="14654"/>
                  </a:lnTo>
                  <a:lnTo>
                    <a:pt x="366" y="15020"/>
                  </a:lnTo>
                  <a:lnTo>
                    <a:pt x="464" y="15094"/>
                  </a:lnTo>
                  <a:lnTo>
                    <a:pt x="562" y="15143"/>
                  </a:lnTo>
                  <a:lnTo>
                    <a:pt x="684" y="15191"/>
                  </a:lnTo>
                  <a:lnTo>
                    <a:pt x="904" y="15191"/>
                  </a:lnTo>
                  <a:lnTo>
                    <a:pt x="1001" y="15143"/>
                  </a:lnTo>
                  <a:lnTo>
                    <a:pt x="1148" y="15045"/>
                  </a:lnTo>
                  <a:lnTo>
                    <a:pt x="1270" y="14923"/>
                  </a:lnTo>
                  <a:lnTo>
                    <a:pt x="1343" y="14776"/>
                  </a:lnTo>
                  <a:lnTo>
                    <a:pt x="1368" y="14605"/>
                  </a:lnTo>
                  <a:lnTo>
                    <a:pt x="1368" y="586"/>
                  </a:lnTo>
                  <a:lnTo>
                    <a:pt x="1343" y="415"/>
                  </a:lnTo>
                  <a:lnTo>
                    <a:pt x="1270" y="244"/>
                  </a:lnTo>
                  <a:lnTo>
                    <a:pt x="1148" y="122"/>
                  </a:lnTo>
                  <a:lnTo>
                    <a:pt x="1001" y="25"/>
                  </a:lnTo>
                  <a:lnTo>
                    <a:pt x="904"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119" name="Shape 465"/>
          <p:cNvGrpSpPr/>
          <p:nvPr/>
        </p:nvGrpSpPr>
        <p:grpSpPr>
          <a:xfrm>
            <a:off x="4600583" y="2637216"/>
            <a:ext cx="386860" cy="415525"/>
            <a:chOff x="611175" y="2326900"/>
            <a:chExt cx="362700" cy="389575"/>
          </a:xfrm>
          <a:solidFill>
            <a:schemeClr val="bg1"/>
          </a:solidFill>
        </p:grpSpPr>
        <p:sp>
          <p:nvSpPr>
            <p:cNvPr id="120" name="Shape 466"/>
            <p:cNvSpPr/>
            <p:nvPr/>
          </p:nvSpPr>
          <p:spPr>
            <a:xfrm>
              <a:off x="611175" y="2326900"/>
              <a:ext cx="362700" cy="389575"/>
            </a:xfrm>
            <a:custGeom>
              <a:avLst/>
              <a:gdLst/>
              <a:ahLst/>
              <a:cxnLst/>
              <a:rect l="0" t="0" r="0" b="0"/>
              <a:pathLst>
                <a:path w="14508" h="15583" extrusionOk="0">
                  <a:moveTo>
                    <a:pt x="9647" y="489"/>
                  </a:moveTo>
                  <a:lnTo>
                    <a:pt x="9769" y="513"/>
                  </a:lnTo>
                  <a:lnTo>
                    <a:pt x="9916" y="562"/>
                  </a:lnTo>
                  <a:lnTo>
                    <a:pt x="10014" y="660"/>
                  </a:lnTo>
                  <a:lnTo>
                    <a:pt x="10087" y="782"/>
                  </a:lnTo>
                  <a:lnTo>
                    <a:pt x="10111" y="928"/>
                  </a:lnTo>
                  <a:lnTo>
                    <a:pt x="10111" y="1075"/>
                  </a:lnTo>
                  <a:lnTo>
                    <a:pt x="10063" y="1197"/>
                  </a:lnTo>
                  <a:lnTo>
                    <a:pt x="9989" y="1319"/>
                  </a:lnTo>
                  <a:lnTo>
                    <a:pt x="9281" y="2003"/>
                  </a:lnTo>
                  <a:lnTo>
                    <a:pt x="9232" y="2076"/>
                  </a:lnTo>
                  <a:lnTo>
                    <a:pt x="9183" y="2174"/>
                  </a:lnTo>
                  <a:lnTo>
                    <a:pt x="9159" y="2247"/>
                  </a:lnTo>
                  <a:lnTo>
                    <a:pt x="9159" y="2345"/>
                  </a:lnTo>
                  <a:lnTo>
                    <a:pt x="9159" y="6497"/>
                  </a:lnTo>
                  <a:lnTo>
                    <a:pt x="9183" y="6643"/>
                  </a:lnTo>
                  <a:lnTo>
                    <a:pt x="9232" y="6790"/>
                  </a:lnTo>
                  <a:lnTo>
                    <a:pt x="10575" y="8671"/>
                  </a:lnTo>
                  <a:lnTo>
                    <a:pt x="3932" y="8671"/>
                  </a:lnTo>
                  <a:lnTo>
                    <a:pt x="5276" y="6790"/>
                  </a:lnTo>
                  <a:lnTo>
                    <a:pt x="5324" y="6643"/>
                  </a:lnTo>
                  <a:lnTo>
                    <a:pt x="5349" y="6497"/>
                  </a:lnTo>
                  <a:lnTo>
                    <a:pt x="5349" y="2345"/>
                  </a:lnTo>
                  <a:lnTo>
                    <a:pt x="5349" y="2247"/>
                  </a:lnTo>
                  <a:lnTo>
                    <a:pt x="5324" y="2174"/>
                  </a:lnTo>
                  <a:lnTo>
                    <a:pt x="5276" y="2076"/>
                  </a:lnTo>
                  <a:lnTo>
                    <a:pt x="5227" y="2003"/>
                  </a:lnTo>
                  <a:lnTo>
                    <a:pt x="4519" y="1319"/>
                  </a:lnTo>
                  <a:lnTo>
                    <a:pt x="4445" y="1197"/>
                  </a:lnTo>
                  <a:lnTo>
                    <a:pt x="4396" y="1075"/>
                  </a:lnTo>
                  <a:lnTo>
                    <a:pt x="4396" y="928"/>
                  </a:lnTo>
                  <a:lnTo>
                    <a:pt x="4421" y="782"/>
                  </a:lnTo>
                  <a:lnTo>
                    <a:pt x="4494" y="660"/>
                  </a:lnTo>
                  <a:lnTo>
                    <a:pt x="4592" y="562"/>
                  </a:lnTo>
                  <a:lnTo>
                    <a:pt x="4738" y="513"/>
                  </a:lnTo>
                  <a:lnTo>
                    <a:pt x="4860" y="489"/>
                  </a:lnTo>
                  <a:close/>
                  <a:moveTo>
                    <a:pt x="6717" y="9574"/>
                  </a:moveTo>
                  <a:lnTo>
                    <a:pt x="6912" y="9647"/>
                  </a:lnTo>
                  <a:lnTo>
                    <a:pt x="7083" y="9745"/>
                  </a:lnTo>
                  <a:lnTo>
                    <a:pt x="7254" y="9892"/>
                  </a:lnTo>
                  <a:lnTo>
                    <a:pt x="7376" y="10038"/>
                  </a:lnTo>
                  <a:lnTo>
                    <a:pt x="7474" y="10234"/>
                  </a:lnTo>
                  <a:lnTo>
                    <a:pt x="7547" y="10429"/>
                  </a:lnTo>
                  <a:lnTo>
                    <a:pt x="7571" y="10649"/>
                  </a:lnTo>
                  <a:lnTo>
                    <a:pt x="7547" y="10869"/>
                  </a:lnTo>
                  <a:lnTo>
                    <a:pt x="7474" y="11064"/>
                  </a:lnTo>
                  <a:lnTo>
                    <a:pt x="7376" y="11259"/>
                  </a:lnTo>
                  <a:lnTo>
                    <a:pt x="7254" y="11406"/>
                  </a:lnTo>
                  <a:lnTo>
                    <a:pt x="7083" y="11552"/>
                  </a:lnTo>
                  <a:lnTo>
                    <a:pt x="6912" y="11650"/>
                  </a:lnTo>
                  <a:lnTo>
                    <a:pt x="6717" y="11699"/>
                  </a:lnTo>
                  <a:lnTo>
                    <a:pt x="6497" y="11723"/>
                  </a:lnTo>
                  <a:lnTo>
                    <a:pt x="6277" y="11699"/>
                  </a:lnTo>
                  <a:lnTo>
                    <a:pt x="6057" y="11650"/>
                  </a:lnTo>
                  <a:lnTo>
                    <a:pt x="5886" y="11552"/>
                  </a:lnTo>
                  <a:lnTo>
                    <a:pt x="5715" y="11406"/>
                  </a:lnTo>
                  <a:lnTo>
                    <a:pt x="5593" y="11259"/>
                  </a:lnTo>
                  <a:lnTo>
                    <a:pt x="5495" y="11064"/>
                  </a:lnTo>
                  <a:lnTo>
                    <a:pt x="5422" y="10869"/>
                  </a:lnTo>
                  <a:lnTo>
                    <a:pt x="5398" y="10649"/>
                  </a:lnTo>
                  <a:lnTo>
                    <a:pt x="5422" y="10429"/>
                  </a:lnTo>
                  <a:lnTo>
                    <a:pt x="5495" y="10234"/>
                  </a:lnTo>
                  <a:lnTo>
                    <a:pt x="5593" y="10038"/>
                  </a:lnTo>
                  <a:lnTo>
                    <a:pt x="5715" y="9892"/>
                  </a:lnTo>
                  <a:lnTo>
                    <a:pt x="5886" y="9745"/>
                  </a:lnTo>
                  <a:lnTo>
                    <a:pt x="6057" y="9647"/>
                  </a:lnTo>
                  <a:lnTo>
                    <a:pt x="6277" y="9574"/>
                  </a:lnTo>
                  <a:close/>
                  <a:moveTo>
                    <a:pt x="8475" y="11894"/>
                  </a:moveTo>
                  <a:lnTo>
                    <a:pt x="8597" y="11919"/>
                  </a:lnTo>
                  <a:lnTo>
                    <a:pt x="8695" y="11943"/>
                  </a:lnTo>
                  <a:lnTo>
                    <a:pt x="8817" y="11992"/>
                  </a:lnTo>
                  <a:lnTo>
                    <a:pt x="8915" y="12065"/>
                  </a:lnTo>
                  <a:lnTo>
                    <a:pt x="8988" y="12163"/>
                  </a:lnTo>
                  <a:lnTo>
                    <a:pt x="9037" y="12285"/>
                  </a:lnTo>
                  <a:lnTo>
                    <a:pt x="9086" y="12383"/>
                  </a:lnTo>
                  <a:lnTo>
                    <a:pt x="9086" y="12529"/>
                  </a:lnTo>
                  <a:lnTo>
                    <a:pt x="9086" y="12652"/>
                  </a:lnTo>
                  <a:lnTo>
                    <a:pt x="9037" y="12749"/>
                  </a:lnTo>
                  <a:lnTo>
                    <a:pt x="8988" y="12871"/>
                  </a:lnTo>
                  <a:lnTo>
                    <a:pt x="8915" y="12969"/>
                  </a:lnTo>
                  <a:lnTo>
                    <a:pt x="8817" y="13042"/>
                  </a:lnTo>
                  <a:lnTo>
                    <a:pt x="8695" y="13091"/>
                  </a:lnTo>
                  <a:lnTo>
                    <a:pt x="8597" y="13140"/>
                  </a:lnTo>
                  <a:lnTo>
                    <a:pt x="8329" y="13140"/>
                  </a:lnTo>
                  <a:lnTo>
                    <a:pt x="8231" y="13091"/>
                  </a:lnTo>
                  <a:lnTo>
                    <a:pt x="8109" y="13042"/>
                  </a:lnTo>
                  <a:lnTo>
                    <a:pt x="8011" y="12969"/>
                  </a:lnTo>
                  <a:lnTo>
                    <a:pt x="7938" y="12871"/>
                  </a:lnTo>
                  <a:lnTo>
                    <a:pt x="7889" y="12749"/>
                  </a:lnTo>
                  <a:lnTo>
                    <a:pt x="7864" y="12652"/>
                  </a:lnTo>
                  <a:lnTo>
                    <a:pt x="7840" y="12529"/>
                  </a:lnTo>
                  <a:lnTo>
                    <a:pt x="7864" y="12383"/>
                  </a:lnTo>
                  <a:lnTo>
                    <a:pt x="7889" y="12285"/>
                  </a:lnTo>
                  <a:lnTo>
                    <a:pt x="7938" y="12163"/>
                  </a:lnTo>
                  <a:lnTo>
                    <a:pt x="8011" y="12065"/>
                  </a:lnTo>
                  <a:lnTo>
                    <a:pt x="8109" y="11992"/>
                  </a:lnTo>
                  <a:lnTo>
                    <a:pt x="8231" y="11943"/>
                  </a:lnTo>
                  <a:lnTo>
                    <a:pt x="8329" y="11919"/>
                  </a:lnTo>
                  <a:lnTo>
                    <a:pt x="8475" y="11894"/>
                  </a:lnTo>
                  <a:close/>
                  <a:moveTo>
                    <a:pt x="6741" y="13360"/>
                  </a:moveTo>
                  <a:lnTo>
                    <a:pt x="6814" y="13384"/>
                  </a:lnTo>
                  <a:lnTo>
                    <a:pt x="6912" y="13433"/>
                  </a:lnTo>
                  <a:lnTo>
                    <a:pt x="6985" y="13482"/>
                  </a:lnTo>
                  <a:lnTo>
                    <a:pt x="7034" y="13555"/>
                  </a:lnTo>
                  <a:lnTo>
                    <a:pt x="7083" y="13653"/>
                  </a:lnTo>
                  <a:lnTo>
                    <a:pt x="7107" y="13726"/>
                  </a:lnTo>
                  <a:lnTo>
                    <a:pt x="7107" y="13824"/>
                  </a:lnTo>
                  <a:lnTo>
                    <a:pt x="7107" y="13922"/>
                  </a:lnTo>
                  <a:lnTo>
                    <a:pt x="7083" y="14019"/>
                  </a:lnTo>
                  <a:lnTo>
                    <a:pt x="7034" y="14117"/>
                  </a:lnTo>
                  <a:lnTo>
                    <a:pt x="6985" y="14166"/>
                  </a:lnTo>
                  <a:lnTo>
                    <a:pt x="6912" y="14239"/>
                  </a:lnTo>
                  <a:lnTo>
                    <a:pt x="6814" y="14288"/>
                  </a:lnTo>
                  <a:lnTo>
                    <a:pt x="6741" y="14312"/>
                  </a:lnTo>
                  <a:lnTo>
                    <a:pt x="6546" y="14312"/>
                  </a:lnTo>
                  <a:lnTo>
                    <a:pt x="6448" y="14288"/>
                  </a:lnTo>
                  <a:lnTo>
                    <a:pt x="6375" y="14239"/>
                  </a:lnTo>
                  <a:lnTo>
                    <a:pt x="6301" y="14166"/>
                  </a:lnTo>
                  <a:lnTo>
                    <a:pt x="6228" y="14117"/>
                  </a:lnTo>
                  <a:lnTo>
                    <a:pt x="6179" y="14019"/>
                  </a:lnTo>
                  <a:lnTo>
                    <a:pt x="6155" y="13922"/>
                  </a:lnTo>
                  <a:lnTo>
                    <a:pt x="6155" y="13824"/>
                  </a:lnTo>
                  <a:lnTo>
                    <a:pt x="6155" y="13726"/>
                  </a:lnTo>
                  <a:lnTo>
                    <a:pt x="6179" y="13653"/>
                  </a:lnTo>
                  <a:lnTo>
                    <a:pt x="6228" y="13555"/>
                  </a:lnTo>
                  <a:lnTo>
                    <a:pt x="6301" y="13482"/>
                  </a:lnTo>
                  <a:lnTo>
                    <a:pt x="6375" y="13433"/>
                  </a:lnTo>
                  <a:lnTo>
                    <a:pt x="6448" y="13384"/>
                  </a:lnTo>
                  <a:lnTo>
                    <a:pt x="6546" y="13360"/>
                  </a:lnTo>
                  <a:close/>
                  <a:moveTo>
                    <a:pt x="4860" y="0"/>
                  </a:moveTo>
                  <a:lnTo>
                    <a:pt x="4714" y="25"/>
                  </a:lnTo>
                  <a:lnTo>
                    <a:pt x="4592" y="49"/>
                  </a:lnTo>
                  <a:lnTo>
                    <a:pt x="4445" y="98"/>
                  </a:lnTo>
                  <a:lnTo>
                    <a:pt x="4323" y="171"/>
                  </a:lnTo>
                  <a:lnTo>
                    <a:pt x="4225" y="245"/>
                  </a:lnTo>
                  <a:lnTo>
                    <a:pt x="4128" y="367"/>
                  </a:lnTo>
                  <a:lnTo>
                    <a:pt x="4030" y="464"/>
                  </a:lnTo>
                  <a:lnTo>
                    <a:pt x="3981" y="611"/>
                  </a:lnTo>
                  <a:lnTo>
                    <a:pt x="3932" y="733"/>
                  </a:lnTo>
                  <a:lnTo>
                    <a:pt x="3908" y="880"/>
                  </a:lnTo>
                  <a:lnTo>
                    <a:pt x="3908" y="1026"/>
                  </a:lnTo>
                  <a:lnTo>
                    <a:pt x="3908" y="1173"/>
                  </a:lnTo>
                  <a:lnTo>
                    <a:pt x="3957" y="1295"/>
                  </a:lnTo>
                  <a:lnTo>
                    <a:pt x="4006" y="1441"/>
                  </a:lnTo>
                  <a:lnTo>
                    <a:pt x="4079" y="1563"/>
                  </a:lnTo>
                  <a:lnTo>
                    <a:pt x="4177" y="1661"/>
                  </a:lnTo>
                  <a:lnTo>
                    <a:pt x="4860" y="2345"/>
                  </a:lnTo>
                  <a:lnTo>
                    <a:pt x="4860" y="6497"/>
                  </a:lnTo>
                  <a:lnTo>
                    <a:pt x="196" y="13067"/>
                  </a:lnTo>
                  <a:lnTo>
                    <a:pt x="122" y="13189"/>
                  </a:lnTo>
                  <a:lnTo>
                    <a:pt x="49" y="13311"/>
                  </a:lnTo>
                  <a:lnTo>
                    <a:pt x="25" y="13433"/>
                  </a:lnTo>
                  <a:lnTo>
                    <a:pt x="0" y="13555"/>
                  </a:lnTo>
                  <a:lnTo>
                    <a:pt x="0" y="13677"/>
                  </a:lnTo>
                  <a:lnTo>
                    <a:pt x="25" y="13824"/>
                  </a:lnTo>
                  <a:lnTo>
                    <a:pt x="49" y="13946"/>
                  </a:lnTo>
                  <a:lnTo>
                    <a:pt x="98" y="14068"/>
                  </a:lnTo>
                  <a:lnTo>
                    <a:pt x="586" y="15045"/>
                  </a:lnTo>
                  <a:lnTo>
                    <a:pt x="660" y="15167"/>
                  </a:lnTo>
                  <a:lnTo>
                    <a:pt x="757" y="15265"/>
                  </a:lnTo>
                  <a:lnTo>
                    <a:pt x="831" y="15362"/>
                  </a:lnTo>
                  <a:lnTo>
                    <a:pt x="953" y="15436"/>
                  </a:lnTo>
                  <a:lnTo>
                    <a:pt x="1075" y="15485"/>
                  </a:lnTo>
                  <a:lnTo>
                    <a:pt x="1197" y="15533"/>
                  </a:lnTo>
                  <a:lnTo>
                    <a:pt x="1319" y="15582"/>
                  </a:lnTo>
                  <a:lnTo>
                    <a:pt x="13189" y="15582"/>
                  </a:lnTo>
                  <a:lnTo>
                    <a:pt x="13311" y="15533"/>
                  </a:lnTo>
                  <a:lnTo>
                    <a:pt x="13433" y="15485"/>
                  </a:lnTo>
                  <a:lnTo>
                    <a:pt x="13555" y="15436"/>
                  </a:lnTo>
                  <a:lnTo>
                    <a:pt x="13677" y="15362"/>
                  </a:lnTo>
                  <a:lnTo>
                    <a:pt x="13750" y="15265"/>
                  </a:lnTo>
                  <a:lnTo>
                    <a:pt x="13848" y="15167"/>
                  </a:lnTo>
                  <a:lnTo>
                    <a:pt x="13921" y="15045"/>
                  </a:lnTo>
                  <a:lnTo>
                    <a:pt x="14410" y="14068"/>
                  </a:lnTo>
                  <a:lnTo>
                    <a:pt x="14459" y="13946"/>
                  </a:lnTo>
                  <a:lnTo>
                    <a:pt x="14483" y="13824"/>
                  </a:lnTo>
                  <a:lnTo>
                    <a:pt x="14508" y="13677"/>
                  </a:lnTo>
                  <a:lnTo>
                    <a:pt x="14508" y="13555"/>
                  </a:lnTo>
                  <a:lnTo>
                    <a:pt x="14483" y="13433"/>
                  </a:lnTo>
                  <a:lnTo>
                    <a:pt x="14459" y="13311"/>
                  </a:lnTo>
                  <a:lnTo>
                    <a:pt x="14385" y="13189"/>
                  </a:lnTo>
                  <a:lnTo>
                    <a:pt x="14312" y="13067"/>
                  </a:lnTo>
                  <a:lnTo>
                    <a:pt x="9647" y="6497"/>
                  </a:lnTo>
                  <a:lnTo>
                    <a:pt x="9647" y="2345"/>
                  </a:lnTo>
                  <a:lnTo>
                    <a:pt x="10331" y="1661"/>
                  </a:lnTo>
                  <a:lnTo>
                    <a:pt x="10429" y="1563"/>
                  </a:lnTo>
                  <a:lnTo>
                    <a:pt x="10502" y="1441"/>
                  </a:lnTo>
                  <a:lnTo>
                    <a:pt x="10551" y="1295"/>
                  </a:lnTo>
                  <a:lnTo>
                    <a:pt x="10600" y="1173"/>
                  </a:lnTo>
                  <a:lnTo>
                    <a:pt x="10600" y="1026"/>
                  </a:lnTo>
                  <a:lnTo>
                    <a:pt x="10600" y="880"/>
                  </a:lnTo>
                  <a:lnTo>
                    <a:pt x="10575" y="733"/>
                  </a:lnTo>
                  <a:lnTo>
                    <a:pt x="10527" y="611"/>
                  </a:lnTo>
                  <a:lnTo>
                    <a:pt x="10478" y="464"/>
                  </a:lnTo>
                  <a:lnTo>
                    <a:pt x="10380" y="367"/>
                  </a:lnTo>
                  <a:lnTo>
                    <a:pt x="10282" y="245"/>
                  </a:lnTo>
                  <a:lnTo>
                    <a:pt x="10185" y="171"/>
                  </a:lnTo>
                  <a:lnTo>
                    <a:pt x="10063" y="98"/>
                  </a:lnTo>
                  <a:lnTo>
                    <a:pt x="9916" y="49"/>
                  </a:lnTo>
                  <a:lnTo>
                    <a:pt x="9794" y="25"/>
                  </a:lnTo>
                  <a:lnTo>
                    <a:pt x="9647"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21" name="Shape 467"/>
            <p:cNvSpPr/>
            <p:nvPr/>
          </p:nvSpPr>
          <p:spPr>
            <a:xfrm>
              <a:off x="794950" y="2500900"/>
              <a:ext cx="24450" cy="23850"/>
            </a:xfrm>
            <a:custGeom>
              <a:avLst/>
              <a:gdLst/>
              <a:ahLst/>
              <a:cxnLst/>
              <a:rect l="0" t="0" r="0" b="0"/>
              <a:pathLst>
                <a:path w="978" h="954" extrusionOk="0">
                  <a:moveTo>
                    <a:pt x="391" y="1"/>
                  </a:moveTo>
                  <a:lnTo>
                    <a:pt x="294" y="25"/>
                  </a:lnTo>
                  <a:lnTo>
                    <a:pt x="220" y="74"/>
                  </a:lnTo>
                  <a:lnTo>
                    <a:pt x="147" y="123"/>
                  </a:lnTo>
                  <a:lnTo>
                    <a:pt x="98" y="196"/>
                  </a:lnTo>
                  <a:lnTo>
                    <a:pt x="49" y="294"/>
                  </a:lnTo>
                  <a:lnTo>
                    <a:pt x="25" y="367"/>
                  </a:lnTo>
                  <a:lnTo>
                    <a:pt x="1" y="465"/>
                  </a:lnTo>
                  <a:lnTo>
                    <a:pt x="25" y="563"/>
                  </a:lnTo>
                  <a:lnTo>
                    <a:pt x="49" y="660"/>
                  </a:lnTo>
                  <a:lnTo>
                    <a:pt x="98" y="734"/>
                  </a:lnTo>
                  <a:lnTo>
                    <a:pt x="147" y="807"/>
                  </a:lnTo>
                  <a:lnTo>
                    <a:pt x="220" y="880"/>
                  </a:lnTo>
                  <a:lnTo>
                    <a:pt x="294" y="905"/>
                  </a:lnTo>
                  <a:lnTo>
                    <a:pt x="391" y="953"/>
                  </a:lnTo>
                  <a:lnTo>
                    <a:pt x="587" y="953"/>
                  </a:lnTo>
                  <a:lnTo>
                    <a:pt x="684" y="905"/>
                  </a:lnTo>
                  <a:lnTo>
                    <a:pt x="758" y="880"/>
                  </a:lnTo>
                  <a:lnTo>
                    <a:pt x="831" y="807"/>
                  </a:lnTo>
                  <a:lnTo>
                    <a:pt x="880" y="734"/>
                  </a:lnTo>
                  <a:lnTo>
                    <a:pt x="929" y="660"/>
                  </a:lnTo>
                  <a:lnTo>
                    <a:pt x="953" y="563"/>
                  </a:lnTo>
                  <a:lnTo>
                    <a:pt x="978" y="465"/>
                  </a:lnTo>
                  <a:lnTo>
                    <a:pt x="953" y="367"/>
                  </a:lnTo>
                  <a:lnTo>
                    <a:pt x="929" y="294"/>
                  </a:lnTo>
                  <a:lnTo>
                    <a:pt x="880" y="196"/>
                  </a:lnTo>
                  <a:lnTo>
                    <a:pt x="831" y="123"/>
                  </a:lnTo>
                  <a:lnTo>
                    <a:pt x="758" y="74"/>
                  </a:lnTo>
                  <a:lnTo>
                    <a:pt x="684" y="25"/>
                  </a:lnTo>
                  <a:lnTo>
                    <a:pt x="587"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22" name="Shape 468"/>
            <p:cNvSpPr/>
            <p:nvPr/>
          </p:nvSpPr>
          <p:spPr>
            <a:xfrm>
              <a:off x="754650" y="2381250"/>
              <a:ext cx="75750" cy="14050"/>
            </a:xfrm>
            <a:custGeom>
              <a:avLst/>
              <a:gdLst/>
              <a:ahLst/>
              <a:cxnLst/>
              <a:rect l="0" t="0" r="0" b="0"/>
              <a:pathLst>
                <a:path w="3030" h="562" extrusionOk="0">
                  <a:moveTo>
                    <a:pt x="294" y="0"/>
                  </a:moveTo>
                  <a:lnTo>
                    <a:pt x="172" y="24"/>
                  </a:lnTo>
                  <a:lnTo>
                    <a:pt x="74" y="73"/>
                  </a:lnTo>
                  <a:lnTo>
                    <a:pt x="25" y="171"/>
                  </a:lnTo>
                  <a:lnTo>
                    <a:pt x="1" y="269"/>
                  </a:lnTo>
                  <a:lnTo>
                    <a:pt x="25" y="391"/>
                  </a:lnTo>
                  <a:lnTo>
                    <a:pt x="74" y="488"/>
                  </a:lnTo>
                  <a:lnTo>
                    <a:pt x="172" y="537"/>
                  </a:lnTo>
                  <a:lnTo>
                    <a:pt x="294" y="562"/>
                  </a:lnTo>
                  <a:lnTo>
                    <a:pt x="2736" y="562"/>
                  </a:lnTo>
                  <a:lnTo>
                    <a:pt x="2858" y="537"/>
                  </a:lnTo>
                  <a:lnTo>
                    <a:pt x="2956" y="488"/>
                  </a:lnTo>
                  <a:lnTo>
                    <a:pt x="3005" y="391"/>
                  </a:lnTo>
                  <a:lnTo>
                    <a:pt x="3029" y="269"/>
                  </a:lnTo>
                  <a:lnTo>
                    <a:pt x="3005" y="171"/>
                  </a:lnTo>
                  <a:lnTo>
                    <a:pt x="2956" y="73"/>
                  </a:lnTo>
                  <a:lnTo>
                    <a:pt x="2858" y="24"/>
                  </a:lnTo>
                  <a:lnTo>
                    <a:pt x="2736"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23" name="Shape 469"/>
            <p:cNvSpPr/>
            <p:nvPr/>
          </p:nvSpPr>
          <p:spPr>
            <a:xfrm>
              <a:off x="765025" y="2453900"/>
              <a:ext cx="31175" cy="31150"/>
            </a:xfrm>
            <a:custGeom>
              <a:avLst/>
              <a:gdLst/>
              <a:ahLst/>
              <a:cxnLst/>
              <a:rect l="0" t="0" r="0" b="0"/>
              <a:pathLst>
                <a:path w="1247" h="1246" extrusionOk="0">
                  <a:moveTo>
                    <a:pt x="611" y="0"/>
                  </a:moveTo>
                  <a:lnTo>
                    <a:pt x="489" y="25"/>
                  </a:lnTo>
                  <a:lnTo>
                    <a:pt x="367" y="49"/>
                  </a:lnTo>
                  <a:lnTo>
                    <a:pt x="270" y="122"/>
                  </a:lnTo>
                  <a:lnTo>
                    <a:pt x="172" y="196"/>
                  </a:lnTo>
                  <a:lnTo>
                    <a:pt x="99" y="269"/>
                  </a:lnTo>
                  <a:lnTo>
                    <a:pt x="50" y="391"/>
                  </a:lnTo>
                  <a:lnTo>
                    <a:pt x="1" y="513"/>
                  </a:lnTo>
                  <a:lnTo>
                    <a:pt x="1" y="635"/>
                  </a:lnTo>
                  <a:lnTo>
                    <a:pt x="1" y="757"/>
                  </a:lnTo>
                  <a:lnTo>
                    <a:pt x="50" y="880"/>
                  </a:lnTo>
                  <a:lnTo>
                    <a:pt x="99" y="977"/>
                  </a:lnTo>
                  <a:lnTo>
                    <a:pt x="172" y="1075"/>
                  </a:lnTo>
                  <a:lnTo>
                    <a:pt x="270" y="1148"/>
                  </a:lnTo>
                  <a:lnTo>
                    <a:pt x="367" y="1197"/>
                  </a:lnTo>
                  <a:lnTo>
                    <a:pt x="489" y="1246"/>
                  </a:lnTo>
                  <a:lnTo>
                    <a:pt x="734" y="1246"/>
                  </a:lnTo>
                  <a:lnTo>
                    <a:pt x="856" y="1197"/>
                  </a:lnTo>
                  <a:lnTo>
                    <a:pt x="978" y="1148"/>
                  </a:lnTo>
                  <a:lnTo>
                    <a:pt x="1051" y="1075"/>
                  </a:lnTo>
                  <a:lnTo>
                    <a:pt x="1149" y="977"/>
                  </a:lnTo>
                  <a:lnTo>
                    <a:pt x="1198" y="880"/>
                  </a:lnTo>
                  <a:lnTo>
                    <a:pt x="1222" y="757"/>
                  </a:lnTo>
                  <a:lnTo>
                    <a:pt x="1246" y="635"/>
                  </a:lnTo>
                  <a:lnTo>
                    <a:pt x="1222" y="513"/>
                  </a:lnTo>
                  <a:lnTo>
                    <a:pt x="1198" y="391"/>
                  </a:lnTo>
                  <a:lnTo>
                    <a:pt x="1149" y="269"/>
                  </a:lnTo>
                  <a:lnTo>
                    <a:pt x="1051" y="196"/>
                  </a:lnTo>
                  <a:lnTo>
                    <a:pt x="978" y="122"/>
                  </a:lnTo>
                  <a:lnTo>
                    <a:pt x="856" y="49"/>
                  </a:lnTo>
                  <a:lnTo>
                    <a:pt x="734" y="25"/>
                  </a:lnTo>
                  <a:lnTo>
                    <a:pt x="611"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sp>
        <p:nvSpPr>
          <p:cNvPr id="124" name="Shape 470"/>
          <p:cNvSpPr/>
          <p:nvPr/>
        </p:nvSpPr>
        <p:spPr>
          <a:xfrm>
            <a:off x="5309151" y="2641135"/>
            <a:ext cx="407712" cy="407712"/>
          </a:xfrm>
          <a:custGeom>
            <a:avLst/>
            <a:gdLst/>
            <a:ahLst/>
            <a:cxnLst/>
            <a:rect l="0" t="0" r="0" b="0"/>
            <a:pathLst>
              <a:path w="15290" h="15290" extrusionOk="0">
                <a:moveTo>
                  <a:pt x="4519" y="6815"/>
                </a:moveTo>
                <a:lnTo>
                  <a:pt x="4690" y="6839"/>
                </a:lnTo>
                <a:lnTo>
                  <a:pt x="4861" y="6888"/>
                </a:lnTo>
                <a:lnTo>
                  <a:pt x="5007" y="6986"/>
                </a:lnTo>
                <a:lnTo>
                  <a:pt x="5154" y="7084"/>
                </a:lnTo>
                <a:lnTo>
                  <a:pt x="5251" y="7230"/>
                </a:lnTo>
                <a:lnTo>
                  <a:pt x="5325" y="7401"/>
                </a:lnTo>
                <a:lnTo>
                  <a:pt x="5374" y="7572"/>
                </a:lnTo>
                <a:lnTo>
                  <a:pt x="5398" y="7767"/>
                </a:lnTo>
                <a:lnTo>
                  <a:pt x="5374" y="7963"/>
                </a:lnTo>
                <a:lnTo>
                  <a:pt x="5325" y="8134"/>
                </a:lnTo>
                <a:lnTo>
                  <a:pt x="5251" y="8305"/>
                </a:lnTo>
                <a:lnTo>
                  <a:pt x="5154" y="8451"/>
                </a:lnTo>
                <a:lnTo>
                  <a:pt x="5007" y="8549"/>
                </a:lnTo>
                <a:lnTo>
                  <a:pt x="4861" y="8647"/>
                </a:lnTo>
                <a:lnTo>
                  <a:pt x="4690" y="8696"/>
                </a:lnTo>
                <a:lnTo>
                  <a:pt x="4519" y="8720"/>
                </a:lnTo>
                <a:lnTo>
                  <a:pt x="4348" y="8696"/>
                </a:lnTo>
                <a:lnTo>
                  <a:pt x="4177" y="8647"/>
                </a:lnTo>
                <a:lnTo>
                  <a:pt x="4030" y="8549"/>
                </a:lnTo>
                <a:lnTo>
                  <a:pt x="3884" y="8451"/>
                </a:lnTo>
                <a:lnTo>
                  <a:pt x="3786" y="8305"/>
                </a:lnTo>
                <a:lnTo>
                  <a:pt x="3713" y="8134"/>
                </a:lnTo>
                <a:lnTo>
                  <a:pt x="3664" y="7963"/>
                </a:lnTo>
                <a:lnTo>
                  <a:pt x="3640" y="7767"/>
                </a:lnTo>
                <a:lnTo>
                  <a:pt x="3664" y="7572"/>
                </a:lnTo>
                <a:lnTo>
                  <a:pt x="3713" y="7401"/>
                </a:lnTo>
                <a:lnTo>
                  <a:pt x="3786" y="7230"/>
                </a:lnTo>
                <a:lnTo>
                  <a:pt x="3884" y="7084"/>
                </a:lnTo>
                <a:lnTo>
                  <a:pt x="4030" y="6986"/>
                </a:lnTo>
                <a:lnTo>
                  <a:pt x="4177" y="6888"/>
                </a:lnTo>
                <a:lnTo>
                  <a:pt x="4348" y="6839"/>
                </a:lnTo>
                <a:lnTo>
                  <a:pt x="4519" y="6815"/>
                </a:lnTo>
                <a:close/>
                <a:moveTo>
                  <a:pt x="10771" y="6815"/>
                </a:moveTo>
                <a:lnTo>
                  <a:pt x="10942" y="6839"/>
                </a:lnTo>
                <a:lnTo>
                  <a:pt x="11113" y="6888"/>
                </a:lnTo>
                <a:lnTo>
                  <a:pt x="11260" y="6986"/>
                </a:lnTo>
                <a:lnTo>
                  <a:pt x="11406" y="7084"/>
                </a:lnTo>
                <a:lnTo>
                  <a:pt x="11504" y="7230"/>
                </a:lnTo>
                <a:lnTo>
                  <a:pt x="11577" y="7401"/>
                </a:lnTo>
                <a:lnTo>
                  <a:pt x="11626" y="7572"/>
                </a:lnTo>
                <a:lnTo>
                  <a:pt x="11650" y="7767"/>
                </a:lnTo>
                <a:lnTo>
                  <a:pt x="11626" y="7963"/>
                </a:lnTo>
                <a:lnTo>
                  <a:pt x="11577" y="8134"/>
                </a:lnTo>
                <a:lnTo>
                  <a:pt x="11504" y="8305"/>
                </a:lnTo>
                <a:lnTo>
                  <a:pt x="11406" y="8451"/>
                </a:lnTo>
                <a:lnTo>
                  <a:pt x="11260" y="8549"/>
                </a:lnTo>
                <a:lnTo>
                  <a:pt x="11113" y="8647"/>
                </a:lnTo>
                <a:lnTo>
                  <a:pt x="10942" y="8696"/>
                </a:lnTo>
                <a:lnTo>
                  <a:pt x="10771" y="8720"/>
                </a:lnTo>
                <a:lnTo>
                  <a:pt x="10600" y="8696"/>
                </a:lnTo>
                <a:lnTo>
                  <a:pt x="10429" y="8647"/>
                </a:lnTo>
                <a:lnTo>
                  <a:pt x="10283" y="8549"/>
                </a:lnTo>
                <a:lnTo>
                  <a:pt x="10136" y="8451"/>
                </a:lnTo>
                <a:lnTo>
                  <a:pt x="10038" y="8305"/>
                </a:lnTo>
                <a:lnTo>
                  <a:pt x="9965" y="8134"/>
                </a:lnTo>
                <a:lnTo>
                  <a:pt x="9916" y="7963"/>
                </a:lnTo>
                <a:lnTo>
                  <a:pt x="9892" y="7767"/>
                </a:lnTo>
                <a:lnTo>
                  <a:pt x="9916" y="7572"/>
                </a:lnTo>
                <a:lnTo>
                  <a:pt x="9965" y="7401"/>
                </a:lnTo>
                <a:lnTo>
                  <a:pt x="10038" y="7230"/>
                </a:lnTo>
                <a:lnTo>
                  <a:pt x="10136" y="7084"/>
                </a:lnTo>
                <a:lnTo>
                  <a:pt x="10283" y="6986"/>
                </a:lnTo>
                <a:lnTo>
                  <a:pt x="10429" y="6888"/>
                </a:lnTo>
                <a:lnTo>
                  <a:pt x="10600" y="6839"/>
                </a:lnTo>
                <a:lnTo>
                  <a:pt x="10771" y="6815"/>
                </a:lnTo>
                <a:close/>
                <a:moveTo>
                  <a:pt x="11308" y="10210"/>
                </a:moveTo>
                <a:lnTo>
                  <a:pt x="11406" y="10234"/>
                </a:lnTo>
                <a:lnTo>
                  <a:pt x="11479" y="10259"/>
                </a:lnTo>
                <a:lnTo>
                  <a:pt x="11577" y="10307"/>
                </a:lnTo>
                <a:lnTo>
                  <a:pt x="11650" y="10356"/>
                </a:lnTo>
                <a:lnTo>
                  <a:pt x="11699" y="10430"/>
                </a:lnTo>
                <a:lnTo>
                  <a:pt x="11748" y="10527"/>
                </a:lnTo>
                <a:lnTo>
                  <a:pt x="11772" y="10625"/>
                </a:lnTo>
                <a:lnTo>
                  <a:pt x="11797" y="10698"/>
                </a:lnTo>
                <a:lnTo>
                  <a:pt x="11772" y="10796"/>
                </a:lnTo>
                <a:lnTo>
                  <a:pt x="11748" y="10894"/>
                </a:lnTo>
                <a:lnTo>
                  <a:pt x="11699" y="10967"/>
                </a:lnTo>
                <a:lnTo>
                  <a:pt x="11650" y="11065"/>
                </a:lnTo>
                <a:lnTo>
                  <a:pt x="11235" y="11431"/>
                </a:lnTo>
                <a:lnTo>
                  <a:pt x="10795" y="11773"/>
                </a:lnTo>
                <a:lnTo>
                  <a:pt x="10307" y="12041"/>
                </a:lnTo>
                <a:lnTo>
                  <a:pt x="9819" y="12286"/>
                </a:lnTo>
                <a:lnTo>
                  <a:pt x="9281" y="12457"/>
                </a:lnTo>
                <a:lnTo>
                  <a:pt x="8768" y="12603"/>
                </a:lnTo>
                <a:lnTo>
                  <a:pt x="8207" y="12676"/>
                </a:lnTo>
                <a:lnTo>
                  <a:pt x="7645" y="12701"/>
                </a:lnTo>
                <a:lnTo>
                  <a:pt x="7083" y="12676"/>
                </a:lnTo>
                <a:lnTo>
                  <a:pt x="6521" y="12603"/>
                </a:lnTo>
                <a:lnTo>
                  <a:pt x="6009" y="12457"/>
                </a:lnTo>
                <a:lnTo>
                  <a:pt x="5471" y="12286"/>
                </a:lnTo>
                <a:lnTo>
                  <a:pt x="4983" y="12041"/>
                </a:lnTo>
                <a:lnTo>
                  <a:pt x="4494" y="11773"/>
                </a:lnTo>
                <a:lnTo>
                  <a:pt x="4055" y="11431"/>
                </a:lnTo>
                <a:lnTo>
                  <a:pt x="3640" y="11065"/>
                </a:lnTo>
                <a:lnTo>
                  <a:pt x="3591" y="10967"/>
                </a:lnTo>
                <a:lnTo>
                  <a:pt x="3542" y="10894"/>
                </a:lnTo>
                <a:lnTo>
                  <a:pt x="3517" y="10796"/>
                </a:lnTo>
                <a:lnTo>
                  <a:pt x="3493" y="10698"/>
                </a:lnTo>
                <a:lnTo>
                  <a:pt x="3517" y="10625"/>
                </a:lnTo>
                <a:lnTo>
                  <a:pt x="3542" y="10527"/>
                </a:lnTo>
                <a:lnTo>
                  <a:pt x="3591" y="10430"/>
                </a:lnTo>
                <a:lnTo>
                  <a:pt x="3640" y="10356"/>
                </a:lnTo>
                <a:lnTo>
                  <a:pt x="3713" y="10307"/>
                </a:lnTo>
                <a:lnTo>
                  <a:pt x="3811" y="10259"/>
                </a:lnTo>
                <a:lnTo>
                  <a:pt x="3884" y="10234"/>
                </a:lnTo>
                <a:lnTo>
                  <a:pt x="3981" y="10210"/>
                </a:lnTo>
                <a:lnTo>
                  <a:pt x="4079" y="10234"/>
                </a:lnTo>
                <a:lnTo>
                  <a:pt x="4177" y="10259"/>
                </a:lnTo>
                <a:lnTo>
                  <a:pt x="4250" y="10307"/>
                </a:lnTo>
                <a:lnTo>
                  <a:pt x="4323" y="10356"/>
                </a:lnTo>
                <a:lnTo>
                  <a:pt x="4690" y="10674"/>
                </a:lnTo>
                <a:lnTo>
                  <a:pt x="5056" y="10942"/>
                </a:lnTo>
                <a:lnTo>
                  <a:pt x="5447" y="11187"/>
                </a:lnTo>
                <a:lnTo>
                  <a:pt x="5862" y="11382"/>
                </a:lnTo>
                <a:lnTo>
                  <a:pt x="6277" y="11529"/>
                </a:lnTo>
                <a:lnTo>
                  <a:pt x="6717" y="11651"/>
                </a:lnTo>
                <a:lnTo>
                  <a:pt x="7181" y="11700"/>
                </a:lnTo>
                <a:lnTo>
                  <a:pt x="7645" y="11724"/>
                </a:lnTo>
                <a:lnTo>
                  <a:pt x="8109" y="11700"/>
                </a:lnTo>
                <a:lnTo>
                  <a:pt x="8573" y="11651"/>
                </a:lnTo>
                <a:lnTo>
                  <a:pt x="9013" y="11529"/>
                </a:lnTo>
                <a:lnTo>
                  <a:pt x="9428" y="11382"/>
                </a:lnTo>
                <a:lnTo>
                  <a:pt x="9843" y="11187"/>
                </a:lnTo>
                <a:lnTo>
                  <a:pt x="10234" y="10942"/>
                </a:lnTo>
                <a:lnTo>
                  <a:pt x="10600" y="10674"/>
                </a:lnTo>
                <a:lnTo>
                  <a:pt x="10966" y="10356"/>
                </a:lnTo>
                <a:lnTo>
                  <a:pt x="11040" y="10307"/>
                </a:lnTo>
                <a:lnTo>
                  <a:pt x="11113" y="10259"/>
                </a:lnTo>
                <a:lnTo>
                  <a:pt x="11211" y="10234"/>
                </a:lnTo>
                <a:lnTo>
                  <a:pt x="11308" y="10210"/>
                </a:lnTo>
                <a:close/>
                <a:moveTo>
                  <a:pt x="7254" y="1"/>
                </a:moveTo>
                <a:lnTo>
                  <a:pt x="6863" y="50"/>
                </a:lnTo>
                <a:lnTo>
                  <a:pt x="6473" y="99"/>
                </a:lnTo>
                <a:lnTo>
                  <a:pt x="6106" y="147"/>
                </a:lnTo>
                <a:lnTo>
                  <a:pt x="5740" y="245"/>
                </a:lnTo>
                <a:lnTo>
                  <a:pt x="5374" y="343"/>
                </a:lnTo>
                <a:lnTo>
                  <a:pt x="5007" y="465"/>
                </a:lnTo>
                <a:lnTo>
                  <a:pt x="4665" y="611"/>
                </a:lnTo>
                <a:lnTo>
                  <a:pt x="4323" y="758"/>
                </a:lnTo>
                <a:lnTo>
                  <a:pt x="4006" y="929"/>
                </a:lnTo>
                <a:lnTo>
                  <a:pt x="3688" y="1100"/>
                </a:lnTo>
                <a:lnTo>
                  <a:pt x="3371" y="1295"/>
                </a:lnTo>
                <a:lnTo>
                  <a:pt x="3078" y="1515"/>
                </a:lnTo>
                <a:lnTo>
                  <a:pt x="2785" y="1735"/>
                </a:lnTo>
                <a:lnTo>
                  <a:pt x="2516" y="1979"/>
                </a:lnTo>
                <a:lnTo>
                  <a:pt x="2247" y="2248"/>
                </a:lnTo>
                <a:lnTo>
                  <a:pt x="1979" y="2516"/>
                </a:lnTo>
                <a:lnTo>
                  <a:pt x="1735" y="2785"/>
                </a:lnTo>
                <a:lnTo>
                  <a:pt x="1515" y="3078"/>
                </a:lnTo>
                <a:lnTo>
                  <a:pt x="1295" y="3371"/>
                </a:lnTo>
                <a:lnTo>
                  <a:pt x="1100" y="3689"/>
                </a:lnTo>
                <a:lnTo>
                  <a:pt x="929" y="4006"/>
                </a:lnTo>
                <a:lnTo>
                  <a:pt x="758" y="4324"/>
                </a:lnTo>
                <a:lnTo>
                  <a:pt x="611" y="4666"/>
                </a:lnTo>
                <a:lnTo>
                  <a:pt x="465" y="5008"/>
                </a:lnTo>
                <a:lnTo>
                  <a:pt x="342" y="5374"/>
                </a:lnTo>
                <a:lnTo>
                  <a:pt x="245" y="5740"/>
                </a:lnTo>
                <a:lnTo>
                  <a:pt x="147" y="6107"/>
                </a:lnTo>
                <a:lnTo>
                  <a:pt x="98" y="6473"/>
                </a:lnTo>
                <a:lnTo>
                  <a:pt x="49" y="6864"/>
                </a:lnTo>
                <a:lnTo>
                  <a:pt x="1" y="7255"/>
                </a:lnTo>
                <a:lnTo>
                  <a:pt x="1" y="7645"/>
                </a:lnTo>
                <a:lnTo>
                  <a:pt x="1" y="8036"/>
                </a:lnTo>
                <a:lnTo>
                  <a:pt x="49" y="8427"/>
                </a:lnTo>
                <a:lnTo>
                  <a:pt x="98" y="8818"/>
                </a:lnTo>
                <a:lnTo>
                  <a:pt x="147" y="9184"/>
                </a:lnTo>
                <a:lnTo>
                  <a:pt x="245" y="9550"/>
                </a:lnTo>
                <a:lnTo>
                  <a:pt x="342" y="9917"/>
                </a:lnTo>
                <a:lnTo>
                  <a:pt x="465" y="10283"/>
                </a:lnTo>
                <a:lnTo>
                  <a:pt x="611" y="10625"/>
                </a:lnTo>
                <a:lnTo>
                  <a:pt x="758" y="10967"/>
                </a:lnTo>
                <a:lnTo>
                  <a:pt x="929" y="11284"/>
                </a:lnTo>
                <a:lnTo>
                  <a:pt x="1100" y="11602"/>
                </a:lnTo>
                <a:lnTo>
                  <a:pt x="1295" y="11919"/>
                </a:lnTo>
                <a:lnTo>
                  <a:pt x="1515" y="12212"/>
                </a:lnTo>
                <a:lnTo>
                  <a:pt x="1735" y="12506"/>
                </a:lnTo>
                <a:lnTo>
                  <a:pt x="1979" y="12774"/>
                </a:lnTo>
                <a:lnTo>
                  <a:pt x="2247" y="13043"/>
                </a:lnTo>
                <a:lnTo>
                  <a:pt x="2516" y="13311"/>
                </a:lnTo>
                <a:lnTo>
                  <a:pt x="2785" y="13556"/>
                </a:lnTo>
                <a:lnTo>
                  <a:pt x="3078" y="13776"/>
                </a:lnTo>
                <a:lnTo>
                  <a:pt x="3371" y="13995"/>
                </a:lnTo>
                <a:lnTo>
                  <a:pt x="3688" y="14191"/>
                </a:lnTo>
                <a:lnTo>
                  <a:pt x="4006" y="14362"/>
                </a:lnTo>
                <a:lnTo>
                  <a:pt x="4323" y="14533"/>
                </a:lnTo>
                <a:lnTo>
                  <a:pt x="4665" y="14679"/>
                </a:lnTo>
                <a:lnTo>
                  <a:pt x="5007" y="14826"/>
                </a:lnTo>
                <a:lnTo>
                  <a:pt x="5374" y="14948"/>
                </a:lnTo>
                <a:lnTo>
                  <a:pt x="5740" y="15046"/>
                </a:lnTo>
                <a:lnTo>
                  <a:pt x="6106" y="15143"/>
                </a:lnTo>
                <a:lnTo>
                  <a:pt x="6473" y="15192"/>
                </a:lnTo>
                <a:lnTo>
                  <a:pt x="6863" y="15241"/>
                </a:lnTo>
                <a:lnTo>
                  <a:pt x="7254" y="15290"/>
                </a:lnTo>
                <a:lnTo>
                  <a:pt x="8036" y="15290"/>
                </a:lnTo>
                <a:lnTo>
                  <a:pt x="8426" y="15241"/>
                </a:lnTo>
                <a:lnTo>
                  <a:pt x="8817" y="15192"/>
                </a:lnTo>
                <a:lnTo>
                  <a:pt x="9184" y="15143"/>
                </a:lnTo>
                <a:lnTo>
                  <a:pt x="9550" y="15046"/>
                </a:lnTo>
                <a:lnTo>
                  <a:pt x="9916" y="14948"/>
                </a:lnTo>
                <a:lnTo>
                  <a:pt x="10283" y="14826"/>
                </a:lnTo>
                <a:lnTo>
                  <a:pt x="10625" y="14679"/>
                </a:lnTo>
                <a:lnTo>
                  <a:pt x="10966" y="14533"/>
                </a:lnTo>
                <a:lnTo>
                  <a:pt x="11284" y="14362"/>
                </a:lnTo>
                <a:lnTo>
                  <a:pt x="11601" y="14191"/>
                </a:lnTo>
                <a:lnTo>
                  <a:pt x="11919" y="13995"/>
                </a:lnTo>
                <a:lnTo>
                  <a:pt x="12212" y="13776"/>
                </a:lnTo>
                <a:lnTo>
                  <a:pt x="12505" y="13556"/>
                </a:lnTo>
                <a:lnTo>
                  <a:pt x="12774" y="13311"/>
                </a:lnTo>
                <a:lnTo>
                  <a:pt x="13042" y="13043"/>
                </a:lnTo>
                <a:lnTo>
                  <a:pt x="13311" y="12774"/>
                </a:lnTo>
                <a:lnTo>
                  <a:pt x="13555" y="12506"/>
                </a:lnTo>
                <a:lnTo>
                  <a:pt x="13775" y="12212"/>
                </a:lnTo>
                <a:lnTo>
                  <a:pt x="13995" y="11919"/>
                </a:lnTo>
                <a:lnTo>
                  <a:pt x="14190" y="11602"/>
                </a:lnTo>
                <a:lnTo>
                  <a:pt x="14361" y="11284"/>
                </a:lnTo>
                <a:lnTo>
                  <a:pt x="14532" y="10967"/>
                </a:lnTo>
                <a:lnTo>
                  <a:pt x="14679" y="10625"/>
                </a:lnTo>
                <a:lnTo>
                  <a:pt x="14825" y="10283"/>
                </a:lnTo>
                <a:lnTo>
                  <a:pt x="14947" y="9917"/>
                </a:lnTo>
                <a:lnTo>
                  <a:pt x="15045" y="9550"/>
                </a:lnTo>
                <a:lnTo>
                  <a:pt x="15143" y="9184"/>
                </a:lnTo>
                <a:lnTo>
                  <a:pt x="15192" y="8818"/>
                </a:lnTo>
                <a:lnTo>
                  <a:pt x="15240" y="8427"/>
                </a:lnTo>
                <a:lnTo>
                  <a:pt x="15289" y="8036"/>
                </a:lnTo>
                <a:lnTo>
                  <a:pt x="15289" y="7645"/>
                </a:lnTo>
                <a:lnTo>
                  <a:pt x="15289" y="7255"/>
                </a:lnTo>
                <a:lnTo>
                  <a:pt x="15240" y="6864"/>
                </a:lnTo>
                <a:lnTo>
                  <a:pt x="15192" y="6473"/>
                </a:lnTo>
                <a:lnTo>
                  <a:pt x="15143" y="6107"/>
                </a:lnTo>
                <a:lnTo>
                  <a:pt x="15045" y="5740"/>
                </a:lnTo>
                <a:lnTo>
                  <a:pt x="14947" y="5374"/>
                </a:lnTo>
                <a:lnTo>
                  <a:pt x="14825" y="5008"/>
                </a:lnTo>
                <a:lnTo>
                  <a:pt x="14679" y="4666"/>
                </a:lnTo>
                <a:lnTo>
                  <a:pt x="14532" y="4324"/>
                </a:lnTo>
                <a:lnTo>
                  <a:pt x="14361" y="4006"/>
                </a:lnTo>
                <a:lnTo>
                  <a:pt x="14190" y="3689"/>
                </a:lnTo>
                <a:lnTo>
                  <a:pt x="13995" y="3371"/>
                </a:lnTo>
                <a:lnTo>
                  <a:pt x="13775" y="3078"/>
                </a:lnTo>
                <a:lnTo>
                  <a:pt x="13555" y="2785"/>
                </a:lnTo>
                <a:lnTo>
                  <a:pt x="13311" y="2516"/>
                </a:lnTo>
                <a:lnTo>
                  <a:pt x="13042" y="2248"/>
                </a:lnTo>
                <a:lnTo>
                  <a:pt x="12774" y="1979"/>
                </a:lnTo>
                <a:lnTo>
                  <a:pt x="12505" y="1735"/>
                </a:lnTo>
                <a:lnTo>
                  <a:pt x="12212" y="1515"/>
                </a:lnTo>
                <a:lnTo>
                  <a:pt x="11919" y="1295"/>
                </a:lnTo>
                <a:lnTo>
                  <a:pt x="11601" y="1100"/>
                </a:lnTo>
                <a:lnTo>
                  <a:pt x="11284" y="929"/>
                </a:lnTo>
                <a:lnTo>
                  <a:pt x="10966" y="758"/>
                </a:lnTo>
                <a:lnTo>
                  <a:pt x="10625" y="611"/>
                </a:lnTo>
                <a:lnTo>
                  <a:pt x="10283" y="465"/>
                </a:lnTo>
                <a:lnTo>
                  <a:pt x="9916" y="343"/>
                </a:lnTo>
                <a:lnTo>
                  <a:pt x="9550" y="245"/>
                </a:lnTo>
                <a:lnTo>
                  <a:pt x="9184" y="147"/>
                </a:lnTo>
                <a:lnTo>
                  <a:pt x="8817" y="99"/>
                </a:lnTo>
                <a:lnTo>
                  <a:pt x="8426" y="50"/>
                </a:lnTo>
                <a:lnTo>
                  <a:pt x="8036" y="1"/>
                </a:lnTo>
                <a:close/>
              </a:path>
            </a:pathLst>
          </a:custGeom>
          <a:solidFill>
            <a:schemeClr val="bg1"/>
          </a:solid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25" name="Shape 471"/>
          <p:cNvSpPr/>
          <p:nvPr/>
        </p:nvSpPr>
        <p:spPr>
          <a:xfrm>
            <a:off x="6028136" y="2641135"/>
            <a:ext cx="407712" cy="407712"/>
          </a:xfrm>
          <a:custGeom>
            <a:avLst/>
            <a:gdLst/>
            <a:ahLst/>
            <a:cxnLst/>
            <a:rect l="0" t="0" r="0" b="0"/>
            <a:pathLst>
              <a:path w="15290" h="15290" extrusionOk="0">
                <a:moveTo>
                  <a:pt x="4519" y="6815"/>
                </a:moveTo>
                <a:lnTo>
                  <a:pt x="4690" y="6839"/>
                </a:lnTo>
                <a:lnTo>
                  <a:pt x="4861" y="6888"/>
                </a:lnTo>
                <a:lnTo>
                  <a:pt x="5007" y="6986"/>
                </a:lnTo>
                <a:lnTo>
                  <a:pt x="5154" y="7084"/>
                </a:lnTo>
                <a:lnTo>
                  <a:pt x="5251" y="7230"/>
                </a:lnTo>
                <a:lnTo>
                  <a:pt x="5325" y="7401"/>
                </a:lnTo>
                <a:lnTo>
                  <a:pt x="5374" y="7572"/>
                </a:lnTo>
                <a:lnTo>
                  <a:pt x="5398" y="7767"/>
                </a:lnTo>
                <a:lnTo>
                  <a:pt x="5374" y="7963"/>
                </a:lnTo>
                <a:lnTo>
                  <a:pt x="5325" y="8134"/>
                </a:lnTo>
                <a:lnTo>
                  <a:pt x="5251" y="8305"/>
                </a:lnTo>
                <a:lnTo>
                  <a:pt x="5154" y="8451"/>
                </a:lnTo>
                <a:lnTo>
                  <a:pt x="5007" y="8549"/>
                </a:lnTo>
                <a:lnTo>
                  <a:pt x="4861" y="8647"/>
                </a:lnTo>
                <a:lnTo>
                  <a:pt x="4690" y="8696"/>
                </a:lnTo>
                <a:lnTo>
                  <a:pt x="4519" y="8720"/>
                </a:lnTo>
                <a:lnTo>
                  <a:pt x="4348" y="8696"/>
                </a:lnTo>
                <a:lnTo>
                  <a:pt x="4177" y="8647"/>
                </a:lnTo>
                <a:lnTo>
                  <a:pt x="4030" y="8549"/>
                </a:lnTo>
                <a:lnTo>
                  <a:pt x="3884" y="8451"/>
                </a:lnTo>
                <a:lnTo>
                  <a:pt x="3786" y="8305"/>
                </a:lnTo>
                <a:lnTo>
                  <a:pt x="3713" y="8134"/>
                </a:lnTo>
                <a:lnTo>
                  <a:pt x="3664" y="7963"/>
                </a:lnTo>
                <a:lnTo>
                  <a:pt x="3640" y="7767"/>
                </a:lnTo>
                <a:lnTo>
                  <a:pt x="3664" y="7572"/>
                </a:lnTo>
                <a:lnTo>
                  <a:pt x="3713" y="7401"/>
                </a:lnTo>
                <a:lnTo>
                  <a:pt x="3786" y="7230"/>
                </a:lnTo>
                <a:lnTo>
                  <a:pt x="3884" y="7084"/>
                </a:lnTo>
                <a:lnTo>
                  <a:pt x="4030" y="6986"/>
                </a:lnTo>
                <a:lnTo>
                  <a:pt x="4177" y="6888"/>
                </a:lnTo>
                <a:lnTo>
                  <a:pt x="4348" y="6839"/>
                </a:lnTo>
                <a:lnTo>
                  <a:pt x="4519" y="6815"/>
                </a:lnTo>
                <a:close/>
                <a:moveTo>
                  <a:pt x="10771" y="6815"/>
                </a:moveTo>
                <a:lnTo>
                  <a:pt x="10942" y="6839"/>
                </a:lnTo>
                <a:lnTo>
                  <a:pt x="11113" y="6888"/>
                </a:lnTo>
                <a:lnTo>
                  <a:pt x="11260" y="6986"/>
                </a:lnTo>
                <a:lnTo>
                  <a:pt x="11406" y="7084"/>
                </a:lnTo>
                <a:lnTo>
                  <a:pt x="11504" y="7230"/>
                </a:lnTo>
                <a:lnTo>
                  <a:pt x="11577" y="7401"/>
                </a:lnTo>
                <a:lnTo>
                  <a:pt x="11626" y="7572"/>
                </a:lnTo>
                <a:lnTo>
                  <a:pt x="11650" y="7767"/>
                </a:lnTo>
                <a:lnTo>
                  <a:pt x="11626" y="7963"/>
                </a:lnTo>
                <a:lnTo>
                  <a:pt x="11577" y="8134"/>
                </a:lnTo>
                <a:lnTo>
                  <a:pt x="11504" y="8305"/>
                </a:lnTo>
                <a:lnTo>
                  <a:pt x="11406" y="8451"/>
                </a:lnTo>
                <a:lnTo>
                  <a:pt x="11260" y="8549"/>
                </a:lnTo>
                <a:lnTo>
                  <a:pt x="11113" y="8647"/>
                </a:lnTo>
                <a:lnTo>
                  <a:pt x="10942" y="8696"/>
                </a:lnTo>
                <a:lnTo>
                  <a:pt x="10771" y="8720"/>
                </a:lnTo>
                <a:lnTo>
                  <a:pt x="10600" y="8696"/>
                </a:lnTo>
                <a:lnTo>
                  <a:pt x="10429" y="8647"/>
                </a:lnTo>
                <a:lnTo>
                  <a:pt x="10283" y="8549"/>
                </a:lnTo>
                <a:lnTo>
                  <a:pt x="10136" y="8451"/>
                </a:lnTo>
                <a:lnTo>
                  <a:pt x="10038" y="8305"/>
                </a:lnTo>
                <a:lnTo>
                  <a:pt x="9965" y="8134"/>
                </a:lnTo>
                <a:lnTo>
                  <a:pt x="9916" y="7963"/>
                </a:lnTo>
                <a:lnTo>
                  <a:pt x="9892" y="7767"/>
                </a:lnTo>
                <a:lnTo>
                  <a:pt x="9916" y="7572"/>
                </a:lnTo>
                <a:lnTo>
                  <a:pt x="9965" y="7401"/>
                </a:lnTo>
                <a:lnTo>
                  <a:pt x="10038" y="7230"/>
                </a:lnTo>
                <a:lnTo>
                  <a:pt x="10136" y="7084"/>
                </a:lnTo>
                <a:lnTo>
                  <a:pt x="10283" y="6986"/>
                </a:lnTo>
                <a:lnTo>
                  <a:pt x="10429" y="6888"/>
                </a:lnTo>
                <a:lnTo>
                  <a:pt x="10600" y="6839"/>
                </a:lnTo>
                <a:lnTo>
                  <a:pt x="10771" y="6815"/>
                </a:lnTo>
                <a:close/>
                <a:moveTo>
                  <a:pt x="7645" y="10063"/>
                </a:moveTo>
                <a:lnTo>
                  <a:pt x="8207" y="10112"/>
                </a:lnTo>
                <a:lnTo>
                  <a:pt x="8768" y="10185"/>
                </a:lnTo>
                <a:lnTo>
                  <a:pt x="9281" y="10307"/>
                </a:lnTo>
                <a:lnTo>
                  <a:pt x="9819" y="10503"/>
                </a:lnTo>
                <a:lnTo>
                  <a:pt x="10307" y="10747"/>
                </a:lnTo>
                <a:lnTo>
                  <a:pt x="10796" y="11016"/>
                </a:lnTo>
                <a:lnTo>
                  <a:pt x="11235" y="11358"/>
                </a:lnTo>
                <a:lnTo>
                  <a:pt x="11650" y="11724"/>
                </a:lnTo>
                <a:lnTo>
                  <a:pt x="11699" y="11797"/>
                </a:lnTo>
                <a:lnTo>
                  <a:pt x="11748" y="11895"/>
                </a:lnTo>
                <a:lnTo>
                  <a:pt x="11772" y="11993"/>
                </a:lnTo>
                <a:lnTo>
                  <a:pt x="11797" y="12066"/>
                </a:lnTo>
                <a:lnTo>
                  <a:pt x="11772" y="12164"/>
                </a:lnTo>
                <a:lnTo>
                  <a:pt x="11748" y="12261"/>
                </a:lnTo>
                <a:lnTo>
                  <a:pt x="11699" y="12335"/>
                </a:lnTo>
                <a:lnTo>
                  <a:pt x="11650" y="12432"/>
                </a:lnTo>
                <a:lnTo>
                  <a:pt x="11577" y="12481"/>
                </a:lnTo>
                <a:lnTo>
                  <a:pt x="11479" y="12530"/>
                </a:lnTo>
                <a:lnTo>
                  <a:pt x="11406" y="12554"/>
                </a:lnTo>
                <a:lnTo>
                  <a:pt x="11211" y="12554"/>
                </a:lnTo>
                <a:lnTo>
                  <a:pt x="11113" y="12530"/>
                </a:lnTo>
                <a:lnTo>
                  <a:pt x="11040" y="12481"/>
                </a:lnTo>
                <a:lnTo>
                  <a:pt x="10966" y="12432"/>
                </a:lnTo>
                <a:lnTo>
                  <a:pt x="10600" y="12115"/>
                </a:lnTo>
                <a:lnTo>
                  <a:pt x="10234" y="11846"/>
                </a:lnTo>
                <a:lnTo>
                  <a:pt x="9843" y="11602"/>
                </a:lnTo>
                <a:lnTo>
                  <a:pt x="9428" y="11406"/>
                </a:lnTo>
                <a:lnTo>
                  <a:pt x="9013" y="11260"/>
                </a:lnTo>
                <a:lnTo>
                  <a:pt x="8573" y="11138"/>
                </a:lnTo>
                <a:lnTo>
                  <a:pt x="8109" y="11065"/>
                </a:lnTo>
                <a:lnTo>
                  <a:pt x="7645" y="11040"/>
                </a:lnTo>
                <a:lnTo>
                  <a:pt x="7181" y="11065"/>
                </a:lnTo>
                <a:lnTo>
                  <a:pt x="6717" y="11138"/>
                </a:lnTo>
                <a:lnTo>
                  <a:pt x="6277" y="11260"/>
                </a:lnTo>
                <a:lnTo>
                  <a:pt x="5862" y="11406"/>
                </a:lnTo>
                <a:lnTo>
                  <a:pt x="5447" y="11602"/>
                </a:lnTo>
                <a:lnTo>
                  <a:pt x="5056" y="11846"/>
                </a:lnTo>
                <a:lnTo>
                  <a:pt x="4690" y="12115"/>
                </a:lnTo>
                <a:lnTo>
                  <a:pt x="4323" y="12432"/>
                </a:lnTo>
                <a:lnTo>
                  <a:pt x="4250" y="12481"/>
                </a:lnTo>
                <a:lnTo>
                  <a:pt x="4177" y="12530"/>
                </a:lnTo>
                <a:lnTo>
                  <a:pt x="4079" y="12554"/>
                </a:lnTo>
                <a:lnTo>
                  <a:pt x="3884" y="12554"/>
                </a:lnTo>
                <a:lnTo>
                  <a:pt x="3811" y="12530"/>
                </a:lnTo>
                <a:lnTo>
                  <a:pt x="3713" y="12481"/>
                </a:lnTo>
                <a:lnTo>
                  <a:pt x="3640" y="12432"/>
                </a:lnTo>
                <a:lnTo>
                  <a:pt x="3591" y="12335"/>
                </a:lnTo>
                <a:lnTo>
                  <a:pt x="3542" y="12261"/>
                </a:lnTo>
                <a:lnTo>
                  <a:pt x="3517" y="12164"/>
                </a:lnTo>
                <a:lnTo>
                  <a:pt x="3493" y="12066"/>
                </a:lnTo>
                <a:lnTo>
                  <a:pt x="3517" y="11993"/>
                </a:lnTo>
                <a:lnTo>
                  <a:pt x="3542" y="11895"/>
                </a:lnTo>
                <a:lnTo>
                  <a:pt x="3591" y="11797"/>
                </a:lnTo>
                <a:lnTo>
                  <a:pt x="3640" y="11724"/>
                </a:lnTo>
                <a:lnTo>
                  <a:pt x="4055" y="11358"/>
                </a:lnTo>
                <a:lnTo>
                  <a:pt x="4494" y="11016"/>
                </a:lnTo>
                <a:lnTo>
                  <a:pt x="4983" y="10747"/>
                </a:lnTo>
                <a:lnTo>
                  <a:pt x="5471" y="10503"/>
                </a:lnTo>
                <a:lnTo>
                  <a:pt x="6009" y="10307"/>
                </a:lnTo>
                <a:lnTo>
                  <a:pt x="6521" y="10185"/>
                </a:lnTo>
                <a:lnTo>
                  <a:pt x="7083" y="10112"/>
                </a:lnTo>
                <a:lnTo>
                  <a:pt x="7645" y="10063"/>
                </a:lnTo>
                <a:close/>
                <a:moveTo>
                  <a:pt x="7254" y="1"/>
                </a:moveTo>
                <a:lnTo>
                  <a:pt x="6863" y="50"/>
                </a:lnTo>
                <a:lnTo>
                  <a:pt x="6473" y="99"/>
                </a:lnTo>
                <a:lnTo>
                  <a:pt x="6106" y="147"/>
                </a:lnTo>
                <a:lnTo>
                  <a:pt x="5740" y="245"/>
                </a:lnTo>
                <a:lnTo>
                  <a:pt x="5374" y="343"/>
                </a:lnTo>
                <a:lnTo>
                  <a:pt x="5007" y="465"/>
                </a:lnTo>
                <a:lnTo>
                  <a:pt x="4665" y="611"/>
                </a:lnTo>
                <a:lnTo>
                  <a:pt x="4323" y="758"/>
                </a:lnTo>
                <a:lnTo>
                  <a:pt x="4006" y="929"/>
                </a:lnTo>
                <a:lnTo>
                  <a:pt x="3688" y="1100"/>
                </a:lnTo>
                <a:lnTo>
                  <a:pt x="3371" y="1295"/>
                </a:lnTo>
                <a:lnTo>
                  <a:pt x="3078" y="1515"/>
                </a:lnTo>
                <a:lnTo>
                  <a:pt x="2785" y="1735"/>
                </a:lnTo>
                <a:lnTo>
                  <a:pt x="2516" y="1979"/>
                </a:lnTo>
                <a:lnTo>
                  <a:pt x="2247" y="2248"/>
                </a:lnTo>
                <a:lnTo>
                  <a:pt x="1979" y="2516"/>
                </a:lnTo>
                <a:lnTo>
                  <a:pt x="1735" y="2785"/>
                </a:lnTo>
                <a:lnTo>
                  <a:pt x="1515" y="3078"/>
                </a:lnTo>
                <a:lnTo>
                  <a:pt x="1295" y="3371"/>
                </a:lnTo>
                <a:lnTo>
                  <a:pt x="1100" y="3689"/>
                </a:lnTo>
                <a:lnTo>
                  <a:pt x="929" y="4006"/>
                </a:lnTo>
                <a:lnTo>
                  <a:pt x="758" y="4324"/>
                </a:lnTo>
                <a:lnTo>
                  <a:pt x="611" y="4666"/>
                </a:lnTo>
                <a:lnTo>
                  <a:pt x="465" y="5008"/>
                </a:lnTo>
                <a:lnTo>
                  <a:pt x="342" y="5374"/>
                </a:lnTo>
                <a:lnTo>
                  <a:pt x="245" y="5740"/>
                </a:lnTo>
                <a:lnTo>
                  <a:pt x="147" y="6107"/>
                </a:lnTo>
                <a:lnTo>
                  <a:pt x="98" y="6473"/>
                </a:lnTo>
                <a:lnTo>
                  <a:pt x="49" y="6864"/>
                </a:lnTo>
                <a:lnTo>
                  <a:pt x="1" y="7255"/>
                </a:lnTo>
                <a:lnTo>
                  <a:pt x="1" y="7645"/>
                </a:lnTo>
                <a:lnTo>
                  <a:pt x="1" y="8036"/>
                </a:lnTo>
                <a:lnTo>
                  <a:pt x="49" y="8427"/>
                </a:lnTo>
                <a:lnTo>
                  <a:pt x="98" y="8818"/>
                </a:lnTo>
                <a:lnTo>
                  <a:pt x="147" y="9184"/>
                </a:lnTo>
                <a:lnTo>
                  <a:pt x="245" y="9550"/>
                </a:lnTo>
                <a:lnTo>
                  <a:pt x="342" y="9917"/>
                </a:lnTo>
                <a:lnTo>
                  <a:pt x="465" y="10283"/>
                </a:lnTo>
                <a:lnTo>
                  <a:pt x="611" y="10625"/>
                </a:lnTo>
                <a:lnTo>
                  <a:pt x="758" y="10967"/>
                </a:lnTo>
                <a:lnTo>
                  <a:pt x="929" y="11284"/>
                </a:lnTo>
                <a:lnTo>
                  <a:pt x="1100" y="11602"/>
                </a:lnTo>
                <a:lnTo>
                  <a:pt x="1295" y="11919"/>
                </a:lnTo>
                <a:lnTo>
                  <a:pt x="1515" y="12212"/>
                </a:lnTo>
                <a:lnTo>
                  <a:pt x="1735" y="12506"/>
                </a:lnTo>
                <a:lnTo>
                  <a:pt x="1979" y="12774"/>
                </a:lnTo>
                <a:lnTo>
                  <a:pt x="2247" y="13043"/>
                </a:lnTo>
                <a:lnTo>
                  <a:pt x="2516" y="13311"/>
                </a:lnTo>
                <a:lnTo>
                  <a:pt x="2785" y="13556"/>
                </a:lnTo>
                <a:lnTo>
                  <a:pt x="3078" y="13776"/>
                </a:lnTo>
                <a:lnTo>
                  <a:pt x="3371" y="13995"/>
                </a:lnTo>
                <a:lnTo>
                  <a:pt x="3688" y="14191"/>
                </a:lnTo>
                <a:lnTo>
                  <a:pt x="4006" y="14362"/>
                </a:lnTo>
                <a:lnTo>
                  <a:pt x="4323" y="14533"/>
                </a:lnTo>
                <a:lnTo>
                  <a:pt x="4665" y="14679"/>
                </a:lnTo>
                <a:lnTo>
                  <a:pt x="5007" y="14826"/>
                </a:lnTo>
                <a:lnTo>
                  <a:pt x="5374" y="14948"/>
                </a:lnTo>
                <a:lnTo>
                  <a:pt x="5740" y="15046"/>
                </a:lnTo>
                <a:lnTo>
                  <a:pt x="6106" y="15143"/>
                </a:lnTo>
                <a:lnTo>
                  <a:pt x="6473" y="15192"/>
                </a:lnTo>
                <a:lnTo>
                  <a:pt x="6863" y="15241"/>
                </a:lnTo>
                <a:lnTo>
                  <a:pt x="7254" y="15290"/>
                </a:lnTo>
                <a:lnTo>
                  <a:pt x="8036" y="15290"/>
                </a:lnTo>
                <a:lnTo>
                  <a:pt x="8426" y="15241"/>
                </a:lnTo>
                <a:lnTo>
                  <a:pt x="8817" y="15192"/>
                </a:lnTo>
                <a:lnTo>
                  <a:pt x="9184" y="15143"/>
                </a:lnTo>
                <a:lnTo>
                  <a:pt x="9550" y="15046"/>
                </a:lnTo>
                <a:lnTo>
                  <a:pt x="9916" y="14948"/>
                </a:lnTo>
                <a:lnTo>
                  <a:pt x="10283" y="14826"/>
                </a:lnTo>
                <a:lnTo>
                  <a:pt x="10625" y="14679"/>
                </a:lnTo>
                <a:lnTo>
                  <a:pt x="10966" y="14533"/>
                </a:lnTo>
                <a:lnTo>
                  <a:pt x="11284" y="14362"/>
                </a:lnTo>
                <a:lnTo>
                  <a:pt x="11601" y="14191"/>
                </a:lnTo>
                <a:lnTo>
                  <a:pt x="11919" y="13995"/>
                </a:lnTo>
                <a:lnTo>
                  <a:pt x="12212" y="13776"/>
                </a:lnTo>
                <a:lnTo>
                  <a:pt x="12505" y="13556"/>
                </a:lnTo>
                <a:lnTo>
                  <a:pt x="12774" y="13311"/>
                </a:lnTo>
                <a:lnTo>
                  <a:pt x="13042" y="13043"/>
                </a:lnTo>
                <a:lnTo>
                  <a:pt x="13311" y="12774"/>
                </a:lnTo>
                <a:lnTo>
                  <a:pt x="13555" y="12506"/>
                </a:lnTo>
                <a:lnTo>
                  <a:pt x="13775" y="12212"/>
                </a:lnTo>
                <a:lnTo>
                  <a:pt x="13995" y="11919"/>
                </a:lnTo>
                <a:lnTo>
                  <a:pt x="14190" y="11602"/>
                </a:lnTo>
                <a:lnTo>
                  <a:pt x="14361" y="11284"/>
                </a:lnTo>
                <a:lnTo>
                  <a:pt x="14532" y="10967"/>
                </a:lnTo>
                <a:lnTo>
                  <a:pt x="14679" y="10625"/>
                </a:lnTo>
                <a:lnTo>
                  <a:pt x="14825" y="10283"/>
                </a:lnTo>
                <a:lnTo>
                  <a:pt x="14947" y="9917"/>
                </a:lnTo>
                <a:lnTo>
                  <a:pt x="15045" y="9550"/>
                </a:lnTo>
                <a:lnTo>
                  <a:pt x="15143" y="9184"/>
                </a:lnTo>
                <a:lnTo>
                  <a:pt x="15192" y="8818"/>
                </a:lnTo>
                <a:lnTo>
                  <a:pt x="15241" y="8427"/>
                </a:lnTo>
                <a:lnTo>
                  <a:pt x="15289" y="8036"/>
                </a:lnTo>
                <a:lnTo>
                  <a:pt x="15289" y="7645"/>
                </a:lnTo>
                <a:lnTo>
                  <a:pt x="15289" y="7255"/>
                </a:lnTo>
                <a:lnTo>
                  <a:pt x="15241" y="6864"/>
                </a:lnTo>
                <a:lnTo>
                  <a:pt x="15192" y="6473"/>
                </a:lnTo>
                <a:lnTo>
                  <a:pt x="15143" y="6107"/>
                </a:lnTo>
                <a:lnTo>
                  <a:pt x="15045" y="5740"/>
                </a:lnTo>
                <a:lnTo>
                  <a:pt x="14947" y="5374"/>
                </a:lnTo>
                <a:lnTo>
                  <a:pt x="14825" y="5008"/>
                </a:lnTo>
                <a:lnTo>
                  <a:pt x="14679" y="4666"/>
                </a:lnTo>
                <a:lnTo>
                  <a:pt x="14532" y="4324"/>
                </a:lnTo>
                <a:lnTo>
                  <a:pt x="14361" y="4006"/>
                </a:lnTo>
                <a:lnTo>
                  <a:pt x="14190" y="3689"/>
                </a:lnTo>
                <a:lnTo>
                  <a:pt x="13995" y="3371"/>
                </a:lnTo>
                <a:lnTo>
                  <a:pt x="13775" y="3078"/>
                </a:lnTo>
                <a:lnTo>
                  <a:pt x="13555" y="2785"/>
                </a:lnTo>
                <a:lnTo>
                  <a:pt x="13311" y="2516"/>
                </a:lnTo>
                <a:lnTo>
                  <a:pt x="13042" y="2248"/>
                </a:lnTo>
                <a:lnTo>
                  <a:pt x="12774" y="1979"/>
                </a:lnTo>
                <a:lnTo>
                  <a:pt x="12505" y="1735"/>
                </a:lnTo>
                <a:lnTo>
                  <a:pt x="12212" y="1515"/>
                </a:lnTo>
                <a:lnTo>
                  <a:pt x="11919" y="1295"/>
                </a:lnTo>
                <a:lnTo>
                  <a:pt x="11601" y="1100"/>
                </a:lnTo>
                <a:lnTo>
                  <a:pt x="11284" y="929"/>
                </a:lnTo>
                <a:lnTo>
                  <a:pt x="10966" y="758"/>
                </a:lnTo>
                <a:lnTo>
                  <a:pt x="10625" y="611"/>
                </a:lnTo>
                <a:lnTo>
                  <a:pt x="10283" y="465"/>
                </a:lnTo>
                <a:lnTo>
                  <a:pt x="9916" y="343"/>
                </a:lnTo>
                <a:lnTo>
                  <a:pt x="9550" y="245"/>
                </a:lnTo>
                <a:lnTo>
                  <a:pt x="9184" y="147"/>
                </a:lnTo>
                <a:lnTo>
                  <a:pt x="8817" y="99"/>
                </a:lnTo>
                <a:lnTo>
                  <a:pt x="8426" y="50"/>
                </a:lnTo>
                <a:lnTo>
                  <a:pt x="8036" y="1"/>
                </a:lnTo>
                <a:close/>
              </a:path>
            </a:pathLst>
          </a:custGeom>
          <a:solidFill>
            <a:schemeClr val="bg1"/>
          </a:solid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26" name="Shape 472"/>
          <p:cNvSpPr/>
          <p:nvPr/>
        </p:nvSpPr>
        <p:spPr>
          <a:xfrm>
            <a:off x="6747122" y="2641135"/>
            <a:ext cx="407712" cy="407712"/>
          </a:xfrm>
          <a:custGeom>
            <a:avLst/>
            <a:gdLst/>
            <a:ahLst/>
            <a:cxnLst/>
            <a:rect l="0" t="0" r="0" b="0"/>
            <a:pathLst>
              <a:path w="15290" h="15290" extrusionOk="0">
                <a:moveTo>
                  <a:pt x="4519" y="6815"/>
                </a:moveTo>
                <a:lnTo>
                  <a:pt x="4690" y="6839"/>
                </a:lnTo>
                <a:lnTo>
                  <a:pt x="4861" y="6888"/>
                </a:lnTo>
                <a:lnTo>
                  <a:pt x="5007" y="6986"/>
                </a:lnTo>
                <a:lnTo>
                  <a:pt x="5154" y="7084"/>
                </a:lnTo>
                <a:lnTo>
                  <a:pt x="5252" y="7230"/>
                </a:lnTo>
                <a:lnTo>
                  <a:pt x="5325" y="7401"/>
                </a:lnTo>
                <a:lnTo>
                  <a:pt x="5374" y="7572"/>
                </a:lnTo>
                <a:lnTo>
                  <a:pt x="5398" y="7767"/>
                </a:lnTo>
                <a:lnTo>
                  <a:pt x="5374" y="7963"/>
                </a:lnTo>
                <a:lnTo>
                  <a:pt x="5325" y="8134"/>
                </a:lnTo>
                <a:lnTo>
                  <a:pt x="5252" y="8305"/>
                </a:lnTo>
                <a:lnTo>
                  <a:pt x="5154" y="8451"/>
                </a:lnTo>
                <a:lnTo>
                  <a:pt x="5007" y="8549"/>
                </a:lnTo>
                <a:lnTo>
                  <a:pt x="4861" y="8647"/>
                </a:lnTo>
                <a:lnTo>
                  <a:pt x="4690" y="8696"/>
                </a:lnTo>
                <a:lnTo>
                  <a:pt x="4519" y="8720"/>
                </a:lnTo>
                <a:lnTo>
                  <a:pt x="4348" y="8696"/>
                </a:lnTo>
                <a:lnTo>
                  <a:pt x="4177" y="8647"/>
                </a:lnTo>
                <a:lnTo>
                  <a:pt x="4030" y="8549"/>
                </a:lnTo>
                <a:lnTo>
                  <a:pt x="3884" y="8451"/>
                </a:lnTo>
                <a:lnTo>
                  <a:pt x="3786" y="8305"/>
                </a:lnTo>
                <a:lnTo>
                  <a:pt x="3713" y="8134"/>
                </a:lnTo>
                <a:lnTo>
                  <a:pt x="3664" y="7963"/>
                </a:lnTo>
                <a:lnTo>
                  <a:pt x="3640" y="7767"/>
                </a:lnTo>
                <a:lnTo>
                  <a:pt x="3664" y="7572"/>
                </a:lnTo>
                <a:lnTo>
                  <a:pt x="3713" y="7401"/>
                </a:lnTo>
                <a:lnTo>
                  <a:pt x="3786" y="7230"/>
                </a:lnTo>
                <a:lnTo>
                  <a:pt x="3884" y="7084"/>
                </a:lnTo>
                <a:lnTo>
                  <a:pt x="4030" y="6986"/>
                </a:lnTo>
                <a:lnTo>
                  <a:pt x="4177" y="6888"/>
                </a:lnTo>
                <a:lnTo>
                  <a:pt x="4348" y="6839"/>
                </a:lnTo>
                <a:lnTo>
                  <a:pt x="4519" y="6815"/>
                </a:lnTo>
                <a:close/>
                <a:moveTo>
                  <a:pt x="10771" y="6815"/>
                </a:moveTo>
                <a:lnTo>
                  <a:pt x="10942" y="6839"/>
                </a:lnTo>
                <a:lnTo>
                  <a:pt x="11113" y="6888"/>
                </a:lnTo>
                <a:lnTo>
                  <a:pt x="11260" y="6986"/>
                </a:lnTo>
                <a:lnTo>
                  <a:pt x="11406" y="7084"/>
                </a:lnTo>
                <a:lnTo>
                  <a:pt x="11504" y="7230"/>
                </a:lnTo>
                <a:lnTo>
                  <a:pt x="11577" y="7401"/>
                </a:lnTo>
                <a:lnTo>
                  <a:pt x="11626" y="7572"/>
                </a:lnTo>
                <a:lnTo>
                  <a:pt x="11650" y="7767"/>
                </a:lnTo>
                <a:lnTo>
                  <a:pt x="11626" y="7963"/>
                </a:lnTo>
                <a:lnTo>
                  <a:pt x="11577" y="8134"/>
                </a:lnTo>
                <a:lnTo>
                  <a:pt x="11504" y="8305"/>
                </a:lnTo>
                <a:lnTo>
                  <a:pt x="11406" y="8451"/>
                </a:lnTo>
                <a:lnTo>
                  <a:pt x="11260" y="8549"/>
                </a:lnTo>
                <a:lnTo>
                  <a:pt x="11113" y="8647"/>
                </a:lnTo>
                <a:lnTo>
                  <a:pt x="10942" y="8696"/>
                </a:lnTo>
                <a:lnTo>
                  <a:pt x="10771" y="8720"/>
                </a:lnTo>
                <a:lnTo>
                  <a:pt x="10600" y="8696"/>
                </a:lnTo>
                <a:lnTo>
                  <a:pt x="10429" y="8647"/>
                </a:lnTo>
                <a:lnTo>
                  <a:pt x="10283" y="8549"/>
                </a:lnTo>
                <a:lnTo>
                  <a:pt x="10136" y="8451"/>
                </a:lnTo>
                <a:lnTo>
                  <a:pt x="10038" y="8305"/>
                </a:lnTo>
                <a:lnTo>
                  <a:pt x="9965" y="8134"/>
                </a:lnTo>
                <a:lnTo>
                  <a:pt x="9916" y="7963"/>
                </a:lnTo>
                <a:lnTo>
                  <a:pt x="9892" y="7767"/>
                </a:lnTo>
                <a:lnTo>
                  <a:pt x="9916" y="7572"/>
                </a:lnTo>
                <a:lnTo>
                  <a:pt x="9965" y="7401"/>
                </a:lnTo>
                <a:lnTo>
                  <a:pt x="10038" y="7230"/>
                </a:lnTo>
                <a:lnTo>
                  <a:pt x="10136" y="7084"/>
                </a:lnTo>
                <a:lnTo>
                  <a:pt x="10283" y="6986"/>
                </a:lnTo>
                <a:lnTo>
                  <a:pt x="10429" y="6888"/>
                </a:lnTo>
                <a:lnTo>
                  <a:pt x="10600" y="6839"/>
                </a:lnTo>
                <a:lnTo>
                  <a:pt x="10771" y="6815"/>
                </a:lnTo>
                <a:close/>
                <a:moveTo>
                  <a:pt x="11699" y="10503"/>
                </a:moveTo>
                <a:lnTo>
                  <a:pt x="11797" y="10527"/>
                </a:lnTo>
                <a:lnTo>
                  <a:pt x="11895" y="10576"/>
                </a:lnTo>
                <a:lnTo>
                  <a:pt x="11968" y="10625"/>
                </a:lnTo>
                <a:lnTo>
                  <a:pt x="12041" y="10674"/>
                </a:lnTo>
                <a:lnTo>
                  <a:pt x="12090" y="10771"/>
                </a:lnTo>
                <a:lnTo>
                  <a:pt x="12114" y="10845"/>
                </a:lnTo>
                <a:lnTo>
                  <a:pt x="12139" y="10942"/>
                </a:lnTo>
                <a:lnTo>
                  <a:pt x="12139" y="11040"/>
                </a:lnTo>
                <a:lnTo>
                  <a:pt x="12114" y="11138"/>
                </a:lnTo>
                <a:lnTo>
                  <a:pt x="12090" y="11236"/>
                </a:lnTo>
                <a:lnTo>
                  <a:pt x="12041" y="11309"/>
                </a:lnTo>
                <a:lnTo>
                  <a:pt x="11968" y="11382"/>
                </a:lnTo>
                <a:lnTo>
                  <a:pt x="11895" y="11431"/>
                </a:lnTo>
                <a:lnTo>
                  <a:pt x="11797" y="11455"/>
                </a:lnTo>
                <a:lnTo>
                  <a:pt x="7792" y="12701"/>
                </a:lnTo>
                <a:lnTo>
                  <a:pt x="7645" y="12725"/>
                </a:lnTo>
                <a:lnTo>
                  <a:pt x="7498" y="12701"/>
                </a:lnTo>
                <a:lnTo>
                  <a:pt x="7352" y="12628"/>
                </a:lnTo>
                <a:lnTo>
                  <a:pt x="7254" y="12530"/>
                </a:lnTo>
                <a:lnTo>
                  <a:pt x="7181" y="12383"/>
                </a:lnTo>
                <a:lnTo>
                  <a:pt x="7157" y="12286"/>
                </a:lnTo>
                <a:lnTo>
                  <a:pt x="7157" y="12188"/>
                </a:lnTo>
                <a:lnTo>
                  <a:pt x="7181" y="12090"/>
                </a:lnTo>
                <a:lnTo>
                  <a:pt x="7205" y="12017"/>
                </a:lnTo>
                <a:lnTo>
                  <a:pt x="7254" y="11919"/>
                </a:lnTo>
                <a:lnTo>
                  <a:pt x="7327" y="11871"/>
                </a:lnTo>
                <a:lnTo>
                  <a:pt x="7401" y="11797"/>
                </a:lnTo>
                <a:lnTo>
                  <a:pt x="7498" y="11773"/>
                </a:lnTo>
                <a:lnTo>
                  <a:pt x="11504" y="10527"/>
                </a:lnTo>
                <a:lnTo>
                  <a:pt x="11602" y="10503"/>
                </a:lnTo>
                <a:close/>
                <a:moveTo>
                  <a:pt x="7254" y="1"/>
                </a:moveTo>
                <a:lnTo>
                  <a:pt x="6863" y="50"/>
                </a:lnTo>
                <a:lnTo>
                  <a:pt x="6473" y="99"/>
                </a:lnTo>
                <a:lnTo>
                  <a:pt x="6106" y="147"/>
                </a:lnTo>
                <a:lnTo>
                  <a:pt x="5740" y="245"/>
                </a:lnTo>
                <a:lnTo>
                  <a:pt x="5374" y="343"/>
                </a:lnTo>
                <a:lnTo>
                  <a:pt x="5007" y="465"/>
                </a:lnTo>
                <a:lnTo>
                  <a:pt x="4665" y="611"/>
                </a:lnTo>
                <a:lnTo>
                  <a:pt x="4323" y="758"/>
                </a:lnTo>
                <a:lnTo>
                  <a:pt x="4006" y="929"/>
                </a:lnTo>
                <a:lnTo>
                  <a:pt x="3688" y="1100"/>
                </a:lnTo>
                <a:lnTo>
                  <a:pt x="3371" y="1295"/>
                </a:lnTo>
                <a:lnTo>
                  <a:pt x="3078" y="1515"/>
                </a:lnTo>
                <a:lnTo>
                  <a:pt x="2785" y="1735"/>
                </a:lnTo>
                <a:lnTo>
                  <a:pt x="2516" y="1979"/>
                </a:lnTo>
                <a:lnTo>
                  <a:pt x="2247" y="2248"/>
                </a:lnTo>
                <a:lnTo>
                  <a:pt x="1979" y="2516"/>
                </a:lnTo>
                <a:lnTo>
                  <a:pt x="1735" y="2785"/>
                </a:lnTo>
                <a:lnTo>
                  <a:pt x="1515" y="3078"/>
                </a:lnTo>
                <a:lnTo>
                  <a:pt x="1295" y="3371"/>
                </a:lnTo>
                <a:lnTo>
                  <a:pt x="1100" y="3689"/>
                </a:lnTo>
                <a:lnTo>
                  <a:pt x="929" y="4006"/>
                </a:lnTo>
                <a:lnTo>
                  <a:pt x="758" y="4324"/>
                </a:lnTo>
                <a:lnTo>
                  <a:pt x="611" y="4666"/>
                </a:lnTo>
                <a:lnTo>
                  <a:pt x="465" y="5008"/>
                </a:lnTo>
                <a:lnTo>
                  <a:pt x="342" y="5374"/>
                </a:lnTo>
                <a:lnTo>
                  <a:pt x="245" y="5740"/>
                </a:lnTo>
                <a:lnTo>
                  <a:pt x="147" y="6107"/>
                </a:lnTo>
                <a:lnTo>
                  <a:pt x="98" y="6473"/>
                </a:lnTo>
                <a:lnTo>
                  <a:pt x="49" y="6864"/>
                </a:lnTo>
                <a:lnTo>
                  <a:pt x="1" y="7255"/>
                </a:lnTo>
                <a:lnTo>
                  <a:pt x="1" y="7645"/>
                </a:lnTo>
                <a:lnTo>
                  <a:pt x="1" y="8036"/>
                </a:lnTo>
                <a:lnTo>
                  <a:pt x="49" y="8427"/>
                </a:lnTo>
                <a:lnTo>
                  <a:pt x="98" y="8818"/>
                </a:lnTo>
                <a:lnTo>
                  <a:pt x="147" y="9184"/>
                </a:lnTo>
                <a:lnTo>
                  <a:pt x="245" y="9550"/>
                </a:lnTo>
                <a:lnTo>
                  <a:pt x="342" y="9917"/>
                </a:lnTo>
                <a:lnTo>
                  <a:pt x="465" y="10283"/>
                </a:lnTo>
                <a:lnTo>
                  <a:pt x="611" y="10625"/>
                </a:lnTo>
                <a:lnTo>
                  <a:pt x="758" y="10967"/>
                </a:lnTo>
                <a:lnTo>
                  <a:pt x="929" y="11284"/>
                </a:lnTo>
                <a:lnTo>
                  <a:pt x="1100" y="11602"/>
                </a:lnTo>
                <a:lnTo>
                  <a:pt x="1295" y="11919"/>
                </a:lnTo>
                <a:lnTo>
                  <a:pt x="1515" y="12212"/>
                </a:lnTo>
                <a:lnTo>
                  <a:pt x="1735" y="12506"/>
                </a:lnTo>
                <a:lnTo>
                  <a:pt x="1979" y="12774"/>
                </a:lnTo>
                <a:lnTo>
                  <a:pt x="2247" y="13043"/>
                </a:lnTo>
                <a:lnTo>
                  <a:pt x="2516" y="13311"/>
                </a:lnTo>
                <a:lnTo>
                  <a:pt x="2785" y="13556"/>
                </a:lnTo>
                <a:lnTo>
                  <a:pt x="3078" y="13776"/>
                </a:lnTo>
                <a:lnTo>
                  <a:pt x="3371" y="13995"/>
                </a:lnTo>
                <a:lnTo>
                  <a:pt x="3688" y="14191"/>
                </a:lnTo>
                <a:lnTo>
                  <a:pt x="4006" y="14362"/>
                </a:lnTo>
                <a:lnTo>
                  <a:pt x="4323" y="14533"/>
                </a:lnTo>
                <a:lnTo>
                  <a:pt x="4665" y="14679"/>
                </a:lnTo>
                <a:lnTo>
                  <a:pt x="5007" y="14826"/>
                </a:lnTo>
                <a:lnTo>
                  <a:pt x="5374" y="14948"/>
                </a:lnTo>
                <a:lnTo>
                  <a:pt x="5740" y="15046"/>
                </a:lnTo>
                <a:lnTo>
                  <a:pt x="6106" y="15143"/>
                </a:lnTo>
                <a:lnTo>
                  <a:pt x="6473" y="15192"/>
                </a:lnTo>
                <a:lnTo>
                  <a:pt x="6863" y="15241"/>
                </a:lnTo>
                <a:lnTo>
                  <a:pt x="7254" y="15290"/>
                </a:lnTo>
                <a:lnTo>
                  <a:pt x="8036" y="15290"/>
                </a:lnTo>
                <a:lnTo>
                  <a:pt x="8427" y="15241"/>
                </a:lnTo>
                <a:lnTo>
                  <a:pt x="8817" y="15192"/>
                </a:lnTo>
                <a:lnTo>
                  <a:pt x="9184" y="15143"/>
                </a:lnTo>
                <a:lnTo>
                  <a:pt x="9550" y="15046"/>
                </a:lnTo>
                <a:lnTo>
                  <a:pt x="9916" y="14948"/>
                </a:lnTo>
                <a:lnTo>
                  <a:pt x="10283" y="14826"/>
                </a:lnTo>
                <a:lnTo>
                  <a:pt x="10625" y="14679"/>
                </a:lnTo>
                <a:lnTo>
                  <a:pt x="10967" y="14533"/>
                </a:lnTo>
                <a:lnTo>
                  <a:pt x="11284" y="14362"/>
                </a:lnTo>
                <a:lnTo>
                  <a:pt x="11602" y="14191"/>
                </a:lnTo>
                <a:lnTo>
                  <a:pt x="11919" y="13995"/>
                </a:lnTo>
                <a:lnTo>
                  <a:pt x="12212" y="13776"/>
                </a:lnTo>
                <a:lnTo>
                  <a:pt x="12505" y="13556"/>
                </a:lnTo>
                <a:lnTo>
                  <a:pt x="12774" y="13311"/>
                </a:lnTo>
                <a:lnTo>
                  <a:pt x="13042" y="13043"/>
                </a:lnTo>
                <a:lnTo>
                  <a:pt x="13311" y="12774"/>
                </a:lnTo>
                <a:lnTo>
                  <a:pt x="13555" y="12506"/>
                </a:lnTo>
                <a:lnTo>
                  <a:pt x="13775" y="12212"/>
                </a:lnTo>
                <a:lnTo>
                  <a:pt x="13995" y="11919"/>
                </a:lnTo>
                <a:lnTo>
                  <a:pt x="14190" y="11602"/>
                </a:lnTo>
                <a:lnTo>
                  <a:pt x="14361" y="11284"/>
                </a:lnTo>
                <a:lnTo>
                  <a:pt x="14532" y="10967"/>
                </a:lnTo>
                <a:lnTo>
                  <a:pt x="14679" y="10625"/>
                </a:lnTo>
                <a:lnTo>
                  <a:pt x="14825" y="10283"/>
                </a:lnTo>
                <a:lnTo>
                  <a:pt x="14947" y="9917"/>
                </a:lnTo>
                <a:lnTo>
                  <a:pt x="15045" y="9550"/>
                </a:lnTo>
                <a:lnTo>
                  <a:pt x="15143" y="9184"/>
                </a:lnTo>
                <a:lnTo>
                  <a:pt x="15192" y="8818"/>
                </a:lnTo>
                <a:lnTo>
                  <a:pt x="15241" y="8427"/>
                </a:lnTo>
                <a:lnTo>
                  <a:pt x="15289" y="8036"/>
                </a:lnTo>
                <a:lnTo>
                  <a:pt x="15289" y="7645"/>
                </a:lnTo>
                <a:lnTo>
                  <a:pt x="15289" y="7255"/>
                </a:lnTo>
                <a:lnTo>
                  <a:pt x="15241" y="6864"/>
                </a:lnTo>
                <a:lnTo>
                  <a:pt x="15192" y="6473"/>
                </a:lnTo>
                <a:lnTo>
                  <a:pt x="15143" y="6107"/>
                </a:lnTo>
                <a:lnTo>
                  <a:pt x="15045" y="5740"/>
                </a:lnTo>
                <a:lnTo>
                  <a:pt x="14947" y="5374"/>
                </a:lnTo>
                <a:lnTo>
                  <a:pt x="14825" y="5008"/>
                </a:lnTo>
                <a:lnTo>
                  <a:pt x="14679" y="4666"/>
                </a:lnTo>
                <a:lnTo>
                  <a:pt x="14532" y="4324"/>
                </a:lnTo>
                <a:lnTo>
                  <a:pt x="14361" y="4006"/>
                </a:lnTo>
                <a:lnTo>
                  <a:pt x="14190" y="3689"/>
                </a:lnTo>
                <a:lnTo>
                  <a:pt x="13995" y="3371"/>
                </a:lnTo>
                <a:lnTo>
                  <a:pt x="13775" y="3078"/>
                </a:lnTo>
                <a:lnTo>
                  <a:pt x="13555" y="2785"/>
                </a:lnTo>
                <a:lnTo>
                  <a:pt x="13311" y="2516"/>
                </a:lnTo>
                <a:lnTo>
                  <a:pt x="13042" y="2248"/>
                </a:lnTo>
                <a:lnTo>
                  <a:pt x="12774" y="1979"/>
                </a:lnTo>
                <a:lnTo>
                  <a:pt x="12505" y="1735"/>
                </a:lnTo>
                <a:lnTo>
                  <a:pt x="12212" y="1515"/>
                </a:lnTo>
                <a:lnTo>
                  <a:pt x="11919" y="1295"/>
                </a:lnTo>
                <a:lnTo>
                  <a:pt x="11602" y="1100"/>
                </a:lnTo>
                <a:lnTo>
                  <a:pt x="11284" y="929"/>
                </a:lnTo>
                <a:lnTo>
                  <a:pt x="10967" y="758"/>
                </a:lnTo>
                <a:lnTo>
                  <a:pt x="10625" y="611"/>
                </a:lnTo>
                <a:lnTo>
                  <a:pt x="10283" y="465"/>
                </a:lnTo>
                <a:lnTo>
                  <a:pt x="9916" y="343"/>
                </a:lnTo>
                <a:lnTo>
                  <a:pt x="9550" y="245"/>
                </a:lnTo>
                <a:lnTo>
                  <a:pt x="9184" y="147"/>
                </a:lnTo>
                <a:lnTo>
                  <a:pt x="8817" y="99"/>
                </a:lnTo>
                <a:lnTo>
                  <a:pt x="8427" y="50"/>
                </a:lnTo>
                <a:lnTo>
                  <a:pt x="8036" y="1"/>
                </a:lnTo>
                <a:close/>
              </a:path>
            </a:pathLst>
          </a:custGeom>
          <a:solidFill>
            <a:schemeClr val="bg1"/>
          </a:solidFill>
          <a:ln>
            <a:noFill/>
          </a:ln>
        </p:spPr>
        <p:txBody>
          <a:bodyPr lIns="91425" tIns="91425" rIns="91425" bIns="91425" anchor="ctr" anchorCtr="0">
            <a:noAutofit/>
          </a:bodyPr>
          <a:lstStyle/>
          <a:p>
            <a:pPr lvl="0">
              <a:spcBef>
                <a:spcPts val="0"/>
              </a:spcBef>
              <a:buNone/>
            </a:pPr>
            <a:endParaRPr>
              <a:solidFill>
                <a:srgbClr val="434343"/>
              </a:solidFill>
            </a:endParaRPr>
          </a:p>
        </p:txBody>
      </p:sp>
      <p:grpSp>
        <p:nvGrpSpPr>
          <p:cNvPr id="127" name="Shape 473"/>
          <p:cNvGrpSpPr/>
          <p:nvPr/>
        </p:nvGrpSpPr>
        <p:grpSpPr>
          <a:xfrm>
            <a:off x="7561153" y="2570793"/>
            <a:ext cx="217535" cy="543171"/>
            <a:chOff x="3386850" y="2264625"/>
            <a:chExt cx="203950" cy="509250"/>
          </a:xfrm>
          <a:solidFill>
            <a:schemeClr val="bg1"/>
          </a:solidFill>
        </p:grpSpPr>
        <p:sp>
          <p:nvSpPr>
            <p:cNvPr id="128" name="Shape 474"/>
            <p:cNvSpPr/>
            <p:nvPr/>
          </p:nvSpPr>
          <p:spPr>
            <a:xfrm>
              <a:off x="3386850" y="2370850"/>
              <a:ext cx="203950" cy="403025"/>
            </a:xfrm>
            <a:custGeom>
              <a:avLst/>
              <a:gdLst/>
              <a:ahLst/>
              <a:cxnLst/>
              <a:rect l="0" t="0" r="0" b="0"/>
              <a:pathLst>
                <a:path w="8158" h="16121" extrusionOk="0">
                  <a:moveTo>
                    <a:pt x="3249" y="1"/>
                  </a:moveTo>
                  <a:lnTo>
                    <a:pt x="3004" y="50"/>
                  </a:lnTo>
                  <a:lnTo>
                    <a:pt x="2785" y="99"/>
                  </a:lnTo>
                  <a:lnTo>
                    <a:pt x="2565" y="172"/>
                  </a:lnTo>
                  <a:lnTo>
                    <a:pt x="2369" y="269"/>
                  </a:lnTo>
                  <a:lnTo>
                    <a:pt x="2174" y="367"/>
                  </a:lnTo>
                  <a:lnTo>
                    <a:pt x="1979" y="465"/>
                  </a:lnTo>
                  <a:lnTo>
                    <a:pt x="1808" y="587"/>
                  </a:lnTo>
                  <a:lnTo>
                    <a:pt x="1637" y="734"/>
                  </a:lnTo>
                  <a:lnTo>
                    <a:pt x="1490" y="880"/>
                  </a:lnTo>
                  <a:lnTo>
                    <a:pt x="1344" y="1027"/>
                  </a:lnTo>
                  <a:lnTo>
                    <a:pt x="1075" y="1369"/>
                  </a:lnTo>
                  <a:lnTo>
                    <a:pt x="855" y="1784"/>
                  </a:lnTo>
                  <a:lnTo>
                    <a:pt x="660" y="2199"/>
                  </a:lnTo>
                  <a:lnTo>
                    <a:pt x="489" y="2687"/>
                  </a:lnTo>
                  <a:lnTo>
                    <a:pt x="342" y="3176"/>
                  </a:lnTo>
                  <a:lnTo>
                    <a:pt x="245" y="3738"/>
                  </a:lnTo>
                  <a:lnTo>
                    <a:pt x="147" y="4299"/>
                  </a:lnTo>
                  <a:lnTo>
                    <a:pt x="74" y="4910"/>
                  </a:lnTo>
                  <a:lnTo>
                    <a:pt x="49" y="5545"/>
                  </a:lnTo>
                  <a:lnTo>
                    <a:pt x="25" y="6204"/>
                  </a:lnTo>
                  <a:lnTo>
                    <a:pt x="0" y="6888"/>
                  </a:lnTo>
                  <a:lnTo>
                    <a:pt x="25" y="7035"/>
                  </a:lnTo>
                  <a:lnTo>
                    <a:pt x="49" y="7181"/>
                  </a:lnTo>
                  <a:lnTo>
                    <a:pt x="98" y="7328"/>
                  </a:lnTo>
                  <a:lnTo>
                    <a:pt x="171" y="7425"/>
                  </a:lnTo>
                  <a:lnTo>
                    <a:pt x="269" y="7523"/>
                  </a:lnTo>
                  <a:lnTo>
                    <a:pt x="391" y="7596"/>
                  </a:lnTo>
                  <a:lnTo>
                    <a:pt x="513" y="7645"/>
                  </a:lnTo>
                  <a:lnTo>
                    <a:pt x="660" y="7670"/>
                  </a:lnTo>
                  <a:lnTo>
                    <a:pt x="806" y="7645"/>
                  </a:lnTo>
                  <a:lnTo>
                    <a:pt x="928" y="7596"/>
                  </a:lnTo>
                  <a:lnTo>
                    <a:pt x="1051" y="7523"/>
                  </a:lnTo>
                  <a:lnTo>
                    <a:pt x="1148" y="7425"/>
                  </a:lnTo>
                  <a:lnTo>
                    <a:pt x="1222" y="7328"/>
                  </a:lnTo>
                  <a:lnTo>
                    <a:pt x="1270" y="7181"/>
                  </a:lnTo>
                  <a:lnTo>
                    <a:pt x="1295" y="7035"/>
                  </a:lnTo>
                  <a:lnTo>
                    <a:pt x="1319" y="6888"/>
                  </a:lnTo>
                  <a:lnTo>
                    <a:pt x="1344" y="6278"/>
                  </a:lnTo>
                  <a:lnTo>
                    <a:pt x="1417" y="5569"/>
                  </a:lnTo>
                  <a:lnTo>
                    <a:pt x="1515" y="4861"/>
                  </a:lnTo>
                  <a:lnTo>
                    <a:pt x="1637" y="4153"/>
                  </a:lnTo>
                  <a:lnTo>
                    <a:pt x="1759" y="3542"/>
                  </a:lnTo>
                  <a:lnTo>
                    <a:pt x="1881" y="3029"/>
                  </a:lnTo>
                  <a:lnTo>
                    <a:pt x="2003" y="2687"/>
                  </a:lnTo>
                  <a:lnTo>
                    <a:pt x="2052" y="2614"/>
                  </a:lnTo>
                  <a:lnTo>
                    <a:pt x="2101" y="2590"/>
                  </a:lnTo>
                  <a:lnTo>
                    <a:pt x="2101" y="2639"/>
                  </a:lnTo>
                  <a:lnTo>
                    <a:pt x="2125" y="2736"/>
                  </a:lnTo>
                  <a:lnTo>
                    <a:pt x="2125" y="3151"/>
                  </a:lnTo>
                  <a:lnTo>
                    <a:pt x="2076" y="4568"/>
                  </a:lnTo>
                  <a:lnTo>
                    <a:pt x="1954" y="6595"/>
                  </a:lnTo>
                  <a:lnTo>
                    <a:pt x="1832" y="8866"/>
                  </a:lnTo>
                  <a:lnTo>
                    <a:pt x="1539" y="13165"/>
                  </a:lnTo>
                  <a:lnTo>
                    <a:pt x="1392" y="15119"/>
                  </a:lnTo>
                  <a:lnTo>
                    <a:pt x="1392" y="15290"/>
                  </a:lnTo>
                  <a:lnTo>
                    <a:pt x="1417" y="15461"/>
                  </a:lnTo>
                  <a:lnTo>
                    <a:pt x="1466" y="15607"/>
                  </a:lnTo>
                  <a:lnTo>
                    <a:pt x="1563" y="15754"/>
                  </a:lnTo>
                  <a:lnTo>
                    <a:pt x="1661" y="15900"/>
                  </a:lnTo>
                  <a:lnTo>
                    <a:pt x="1783" y="15998"/>
                  </a:lnTo>
                  <a:lnTo>
                    <a:pt x="1930" y="16071"/>
                  </a:lnTo>
                  <a:lnTo>
                    <a:pt x="2101" y="16120"/>
                  </a:lnTo>
                  <a:lnTo>
                    <a:pt x="2394" y="16120"/>
                  </a:lnTo>
                  <a:lnTo>
                    <a:pt x="2516" y="16071"/>
                  </a:lnTo>
                  <a:lnTo>
                    <a:pt x="2662" y="15998"/>
                  </a:lnTo>
                  <a:lnTo>
                    <a:pt x="2785" y="15925"/>
                  </a:lnTo>
                  <a:lnTo>
                    <a:pt x="2882" y="15803"/>
                  </a:lnTo>
                  <a:lnTo>
                    <a:pt x="2956" y="15680"/>
                  </a:lnTo>
                  <a:lnTo>
                    <a:pt x="3029" y="15534"/>
                  </a:lnTo>
                  <a:lnTo>
                    <a:pt x="3053" y="15387"/>
                  </a:lnTo>
                  <a:lnTo>
                    <a:pt x="3713" y="8549"/>
                  </a:lnTo>
                  <a:lnTo>
                    <a:pt x="3737" y="8476"/>
                  </a:lnTo>
                  <a:lnTo>
                    <a:pt x="3786" y="8354"/>
                  </a:lnTo>
                  <a:lnTo>
                    <a:pt x="3835" y="8305"/>
                  </a:lnTo>
                  <a:lnTo>
                    <a:pt x="3884" y="8231"/>
                  </a:lnTo>
                  <a:lnTo>
                    <a:pt x="3981" y="8207"/>
                  </a:lnTo>
                  <a:lnTo>
                    <a:pt x="4079" y="8183"/>
                  </a:lnTo>
                  <a:lnTo>
                    <a:pt x="4177" y="8207"/>
                  </a:lnTo>
                  <a:lnTo>
                    <a:pt x="4274" y="8231"/>
                  </a:lnTo>
                  <a:lnTo>
                    <a:pt x="4323" y="8305"/>
                  </a:lnTo>
                  <a:lnTo>
                    <a:pt x="4372" y="8354"/>
                  </a:lnTo>
                  <a:lnTo>
                    <a:pt x="4421" y="8476"/>
                  </a:lnTo>
                  <a:lnTo>
                    <a:pt x="4445" y="8549"/>
                  </a:lnTo>
                  <a:lnTo>
                    <a:pt x="5105" y="15387"/>
                  </a:lnTo>
                  <a:lnTo>
                    <a:pt x="5129" y="15534"/>
                  </a:lnTo>
                  <a:lnTo>
                    <a:pt x="5202" y="15680"/>
                  </a:lnTo>
                  <a:lnTo>
                    <a:pt x="5276" y="15803"/>
                  </a:lnTo>
                  <a:lnTo>
                    <a:pt x="5373" y="15925"/>
                  </a:lnTo>
                  <a:lnTo>
                    <a:pt x="5496" y="15998"/>
                  </a:lnTo>
                  <a:lnTo>
                    <a:pt x="5642" y="16071"/>
                  </a:lnTo>
                  <a:lnTo>
                    <a:pt x="5764" y="16120"/>
                  </a:lnTo>
                  <a:lnTo>
                    <a:pt x="6057" y="16120"/>
                  </a:lnTo>
                  <a:lnTo>
                    <a:pt x="6228" y="16071"/>
                  </a:lnTo>
                  <a:lnTo>
                    <a:pt x="6375" y="15998"/>
                  </a:lnTo>
                  <a:lnTo>
                    <a:pt x="6497" y="15900"/>
                  </a:lnTo>
                  <a:lnTo>
                    <a:pt x="6595" y="15754"/>
                  </a:lnTo>
                  <a:lnTo>
                    <a:pt x="6692" y="15607"/>
                  </a:lnTo>
                  <a:lnTo>
                    <a:pt x="6741" y="15461"/>
                  </a:lnTo>
                  <a:lnTo>
                    <a:pt x="6766" y="15290"/>
                  </a:lnTo>
                  <a:lnTo>
                    <a:pt x="6766" y="15119"/>
                  </a:lnTo>
                  <a:lnTo>
                    <a:pt x="6619" y="13165"/>
                  </a:lnTo>
                  <a:lnTo>
                    <a:pt x="6350" y="8915"/>
                  </a:lnTo>
                  <a:lnTo>
                    <a:pt x="6204" y="6619"/>
                  </a:lnTo>
                  <a:lnTo>
                    <a:pt x="6106" y="4617"/>
                  </a:lnTo>
                  <a:lnTo>
                    <a:pt x="6057" y="3176"/>
                  </a:lnTo>
                  <a:lnTo>
                    <a:pt x="6057" y="2761"/>
                  </a:lnTo>
                  <a:lnTo>
                    <a:pt x="6057" y="2590"/>
                  </a:lnTo>
                  <a:lnTo>
                    <a:pt x="6106" y="2590"/>
                  </a:lnTo>
                  <a:lnTo>
                    <a:pt x="6155" y="2687"/>
                  </a:lnTo>
                  <a:lnTo>
                    <a:pt x="6253" y="3005"/>
                  </a:lnTo>
                  <a:lnTo>
                    <a:pt x="6399" y="3493"/>
                  </a:lnTo>
                  <a:lnTo>
                    <a:pt x="6521" y="4128"/>
                  </a:lnTo>
                  <a:lnTo>
                    <a:pt x="6643" y="4837"/>
                  </a:lnTo>
                  <a:lnTo>
                    <a:pt x="6741" y="5569"/>
                  </a:lnTo>
                  <a:lnTo>
                    <a:pt x="6814" y="6278"/>
                  </a:lnTo>
                  <a:lnTo>
                    <a:pt x="6839" y="6888"/>
                  </a:lnTo>
                  <a:lnTo>
                    <a:pt x="6863" y="7035"/>
                  </a:lnTo>
                  <a:lnTo>
                    <a:pt x="6888" y="7181"/>
                  </a:lnTo>
                  <a:lnTo>
                    <a:pt x="6936" y="7328"/>
                  </a:lnTo>
                  <a:lnTo>
                    <a:pt x="7010" y="7425"/>
                  </a:lnTo>
                  <a:lnTo>
                    <a:pt x="7107" y="7523"/>
                  </a:lnTo>
                  <a:lnTo>
                    <a:pt x="7230" y="7596"/>
                  </a:lnTo>
                  <a:lnTo>
                    <a:pt x="7352" y="7645"/>
                  </a:lnTo>
                  <a:lnTo>
                    <a:pt x="7498" y="7670"/>
                  </a:lnTo>
                  <a:lnTo>
                    <a:pt x="7645" y="7645"/>
                  </a:lnTo>
                  <a:lnTo>
                    <a:pt x="7767" y="7596"/>
                  </a:lnTo>
                  <a:lnTo>
                    <a:pt x="7889" y="7523"/>
                  </a:lnTo>
                  <a:lnTo>
                    <a:pt x="7987" y="7425"/>
                  </a:lnTo>
                  <a:lnTo>
                    <a:pt x="8060" y="7328"/>
                  </a:lnTo>
                  <a:lnTo>
                    <a:pt x="8109" y="7181"/>
                  </a:lnTo>
                  <a:lnTo>
                    <a:pt x="8133" y="7035"/>
                  </a:lnTo>
                  <a:lnTo>
                    <a:pt x="8158" y="6888"/>
                  </a:lnTo>
                  <a:lnTo>
                    <a:pt x="8133" y="5520"/>
                  </a:lnTo>
                  <a:lnTo>
                    <a:pt x="8109" y="4885"/>
                  </a:lnTo>
                  <a:lnTo>
                    <a:pt x="8060" y="4299"/>
                  </a:lnTo>
                  <a:lnTo>
                    <a:pt x="7987" y="3713"/>
                  </a:lnTo>
                  <a:lnTo>
                    <a:pt x="7889" y="3176"/>
                  </a:lnTo>
                  <a:lnTo>
                    <a:pt x="7767" y="2663"/>
                  </a:lnTo>
                  <a:lnTo>
                    <a:pt x="7620" y="2174"/>
                  </a:lnTo>
                  <a:lnTo>
                    <a:pt x="7425" y="1759"/>
                  </a:lnTo>
                  <a:lnTo>
                    <a:pt x="7205" y="1369"/>
                  </a:lnTo>
                  <a:lnTo>
                    <a:pt x="7083" y="1173"/>
                  </a:lnTo>
                  <a:lnTo>
                    <a:pt x="6936" y="1002"/>
                  </a:lnTo>
                  <a:lnTo>
                    <a:pt x="6790" y="856"/>
                  </a:lnTo>
                  <a:lnTo>
                    <a:pt x="6643" y="709"/>
                  </a:lnTo>
                  <a:lnTo>
                    <a:pt x="6472" y="563"/>
                  </a:lnTo>
                  <a:lnTo>
                    <a:pt x="6277" y="440"/>
                  </a:lnTo>
                  <a:lnTo>
                    <a:pt x="6082" y="343"/>
                  </a:lnTo>
                  <a:lnTo>
                    <a:pt x="5886" y="245"/>
                  </a:lnTo>
                  <a:lnTo>
                    <a:pt x="5666" y="172"/>
                  </a:lnTo>
                  <a:lnTo>
                    <a:pt x="5422" y="99"/>
                  </a:lnTo>
                  <a:lnTo>
                    <a:pt x="5178" y="50"/>
                  </a:lnTo>
                  <a:lnTo>
                    <a:pt x="4909" y="1"/>
                  </a:lnTo>
                  <a:lnTo>
                    <a:pt x="4714" y="74"/>
                  </a:lnTo>
                  <a:lnTo>
                    <a:pt x="4519" y="147"/>
                  </a:lnTo>
                  <a:lnTo>
                    <a:pt x="4299" y="196"/>
                  </a:lnTo>
                  <a:lnTo>
                    <a:pt x="3859" y="196"/>
                  </a:lnTo>
                  <a:lnTo>
                    <a:pt x="3664" y="147"/>
                  </a:lnTo>
                  <a:lnTo>
                    <a:pt x="3444" y="99"/>
                  </a:lnTo>
                  <a:lnTo>
                    <a:pt x="3249"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29" name="Shape 475"/>
            <p:cNvSpPr/>
            <p:nvPr/>
          </p:nvSpPr>
          <p:spPr>
            <a:xfrm>
              <a:off x="3446075" y="2264625"/>
              <a:ext cx="85500" cy="94050"/>
            </a:xfrm>
            <a:custGeom>
              <a:avLst/>
              <a:gdLst/>
              <a:ahLst/>
              <a:cxnLst/>
              <a:rect l="0" t="0" r="0" b="0"/>
              <a:pathLst>
                <a:path w="3420" h="3762" extrusionOk="0">
                  <a:moveTo>
                    <a:pt x="1539" y="0"/>
                  </a:moveTo>
                  <a:lnTo>
                    <a:pt x="1368" y="25"/>
                  </a:lnTo>
                  <a:lnTo>
                    <a:pt x="1197" y="49"/>
                  </a:lnTo>
                  <a:lnTo>
                    <a:pt x="1051" y="122"/>
                  </a:lnTo>
                  <a:lnTo>
                    <a:pt x="904" y="171"/>
                  </a:lnTo>
                  <a:lnTo>
                    <a:pt x="757" y="269"/>
                  </a:lnTo>
                  <a:lnTo>
                    <a:pt x="611" y="342"/>
                  </a:lnTo>
                  <a:lnTo>
                    <a:pt x="489" y="464"/>
                  </a:lnTo>
                  <a:lnTo>
                    <a:pt x="391" y="586"/>
                  </a:lnTo>
                  <a:lnTo>
                    <a:pt x="293" y="708"/>
                  </a:lnTo>
                  <a:lnTo>
                    <a:pt x="196" y="855"/>
                  </a:lnTo>
                  <a:lnTo>
                    <a:pt x="122" y="1002"/>
                  </a:lnTo>
                  <a:lnTo>
                    <a:pt x="74" y="1148"/>
                  </a:lnTo>
                  <a:lnTo>
                    <a:pt x="25" y="1319"/>
                  </a:lnTo>
                  <a:lnTo>
                    <a:pt x="0" y="1514"/>
                  </a:lnTo>
                  <a:lnTo>
                    <a:pt x="0" y="1710"/>
                  </a:lnTo>
                  <a:lnTo>
                    <a:pt x="0" y="1905"/>
                  </a:lnTo>
                  <a:lnTo>
                    <a:pt x="25" y="2101"/>
                  </a:lnTo>
                  <a:lnTo>
                    <a:pt x="74" y="2272"/>
                  </a:lnTo>
                  <a:lnTo>
                    <a:pt x="122" y="2467"/>
                  </a:lnTo>
                  <a:lnTo>
                    <a:pt x="196" y="2638"/>
                  </a:lnTo>
                  <a:lnTo>
                    <a:pt x="293" y="2809"/>
                  </a:lnTo>
                  <a:lnTo>
                    <a:pt x="391" y="2980"/>
                  </a:lnTo>
                  <a:lnTo>
                    <a:pt x="489" y="3126"/>
                  </a:lnTo>
                  <a:lnTo>
                    <a:pt x="611" y="3273"/>
                  </a:lnTo>
                  <a:lnTo>
                    <a:pt x="757" y="3395"/>
                  </a:lnTo>
                  <a:lnTo>
                    <a:pt x="904" y="3493"/>
                  </a:lnTo>
                  <a:lnTo>
                    <a:pt x="1051" y="3590"/>
                  </a:lnTo>
                  <a:lnTo>
                    <a:pt x="1197" y="3664"/>
                  </a:lnTo>
                  <a:lnTo>
                    <a:pt x="1368" y="3713"/>
                  </a:lnTo>
                  <a:lnTo>
                    <a:pt x="1539" y="3761"/>
                  </a:lnTo>
                  <a:lnTo>
                    <a:pt x="1881" y="3761"/>
                  </a:lnTo>
                  <a:lnTo>
                    <a:pt x="2052" y="3713"/>
                  </a:lnTo>
                  <a:lnTo>
                    <a:pt x="2223" y="3664"/>
                  </a:lnTo>
                  <a:lnTo>
                    <a:pt x="2369" y="3590"/>
                  </a:lnTo>
                  <a:lnTo>
                    <a:pt x="2516" y="3493"/>
                  </a:lnTo>
                  <a:lnTo>
                    <a:pt x="2662" y="3395"/>
                  </a:lnTo>
                  <a:lnTo>
                    <a:pt x="2809" y="3273"/>
                  </a:lnTo>
                  <a:lnTo>
                    <a:pt x="2931" y="3126"/>
                  </a:lnTo>
                  <a:lnTo>
                    <a:pt x="3029" y="2980"/>
                  </a:lnTo>
                  <a:lnTo>
                    <a:pt x="3127" y="2809"/>
                  </a:lnTo>
                  <a:lnTo>
                    <a:pt x="3224" y="2638"/>
                  </a:lnTo>
                  <a:lnTo>
                    <a:pt x="3297" y="2467"/>
                  </a:lnTo>
                  <a:lnTo>
                    <a:pt x="3346" y="2272"/>
                  </a:lnTo>
                  <a:lnTo>
                    <a:pt x="3395" y="2101"/>
                  </a:lnTo>
                  <a:lnTo>
                    <a:pt x="3420" y="1905"/>
                  </a:lnTo>
                  <a:lnTo>
                    <a:pt x="3420" y="1710"/>
                  </a:lnTo>
                  <a:lnTo>
                    <a:pt x="3420" y="1514"/>
                  </a:lnTo>
                  <a:lnTo>
                    <a:pt x="3395" y="1319"/>
                  </a:lnTo>
                  <a:lnTo>
                    <a:pt x="3346" y="1148"/>
                  </a:lnTo>
                  <a:lnTo>
                    <a:pt x="3297" y="1002"/>
                  </a:lnTo>
                  <a:lnTo>
                    <a:pt x="3224" y="855"/>
                  </a:lnTo>
                  <a:lnTo>
                    <a:pt x="3127" y="708"/>
                  </a:lnTo>
                  <a:lnTo>
                    <a:pt x="3029" y="586"/>
                  </a:lnTo>
                  <a:lnTo>
                    <a:pt x="2931" y="464"/>
                  </a:lnTo>
                  <a:lnTo>
                    <a:pt x="2809" y="342"/>
                  </a:lnTo>
                  <a:lnTo>
                    <a:pt x="2662" y="269"/>
                  </a:lnTo>
                  <a:lnTo>
                    <a:pt x="2516" y="171"/>
                  </a:lnTo>
                  <a:lnTo>
                    <a:pt x="2369" y="122"/>
                  </a:lnTo>
                  <a:lnTo>
                    <a:pt x="2223" y="49"/>
                  </a:lnTo>
                  <a:lnTo>
                    <a:pt x="2052" y="25"/>
                  </a:lnTo>
                  <a:lnTo>
                    <a:pt x="1881"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130" name="Shape 476"/>
          <p:cNvGrpSpPr/>
          <p:nvPr/>
        </p:nvGrpSpPr>
        <p:grpSpPr>
          <a:xfrm>
            <a:off x="9018652" y="2639830"/>
            <a:ext cx="178443" cy="405099"/>
            <a:chOff x="4753325" y="2329350"/>
            <a:chExt cx="167300" cy="379800"/>
          </a:xfrm>
          <a:solidFill>
            <a:schemeClr val="bg1"/>
          </a:solidFill>
        </p:grpSpPr>
        <p:sp>
          <p:nvSpPr>
            <p:cNvPr id="131" name="Shape 477"/>
            <p:cNvSpPr/>
            <p:nvPr/>
          </p:nvSpPr>
          <p:spPr>
            <a:xfrm>
              <a:off x="4753325" y="2424600"/>
              <a:ext cx="167300" cy="284550"/>
            </a:xfrm>
            <a:custGeom>
              <a:avLst/>
              <a:gdLst/>
              <a:ahLst/>
              <a:cxnLst/>
              <a:rect l="0" t="0" r="0" b="0"/>
              <a:pathLst>
                <a:path w="6692" h="11382" extrusionOk="0">
                  <a:moveTo>
                    <a:pt x="4030" y="0"/>
                  </a:moveTo>
                  <a:lnTo>
                    <a:pt x="3883" y="73"/>
                  </a:lnTo>
                  <a:lnTo>
                    <a:pt x="3712" y="122"/>
                  </a:lnTo>
                  <a:lnTo>
                    <a:pt x="3517" y="171"/>
                  </a:lnTo>
                  <a:lnTo>
                    <a:pt x="3175" y="171"/>
                  </a:lnTo>
                  <a:lnTo>
                    <a:pt x="3004" y="147"/>
                  </a:lnTo>
                  <a:lnTo>
                    <a:pt x="2833" y="73"/>
                  </a:lnTo>
                  <a:lnTo>
                    <a:pt x="2662" y="24"/>
                  </a:lnTo>
                  <a:lnTo>
                    <a:pt x="2418" y="24"/>
                  </a:lnTo>
                  <a:lnTo>
                    <a:pt x="2174" y="98"/>
                  </a:lnTo>
                  <a:lnTo>
                    <a:pt x="1954" y="171"/>
                  </a:lnTo>
                  <a:lnTo>
                    <a:pt x="1710" y="318"/>
                  </a:lnTo>
                  <a:lnTo>
                    <a:pt x="1490" y="489"/>
                  </a:lnTo>
                  <a:lnTo>
                    <a:pt x="1246" y="684"/>
                  </a:lnTo>
                  <a:lnTo>
                    <a:pt x="1050" y="928"/>
                  </a:lnTo>
                  <a:lnTo>
                    <a:pt x="855" y="1197"/>
                  </a:lnTo>
                  <a:lnTo>
                    <a:pt x="660" y="1514"/>
                  </a:lnTo>
                  <a:lnTo>
                    <a:pt x="513" y="1856"/>
                  </a:lnTo>
                  <a:lnTo>
                    <a:pt x="366" y="2223"/>
                  </a:lnTo>
                  <a:lnTo>
                    <a:pt x="244" y="2638"/>
                  </a:lnTo>
                  <a:lnTo>
                    <a:pt x="122" y="3102"/>
                  </a:lnTo>
                  <a:lnTo>
                    <a:pt x="49" y="3590"/>
                  </a:lnTo>
                  <a:lnTo>
                    <a:pt x="0" y="4103"/>
                  </a:lnTo>
                  <a:lnTo>
                    <a:pt x="0" y="4665"/>
                  </a:lnTo>
                  <a:lnTo>
                    <a:pt x="0" y="4787"/>
                  </a:lnTo>
                  <a:lnTo>
                    <a:pt x="25" y="4909"/>
                  </a:lnTo>
                  <a:lnTo>
                    <a:pt x="73" y="5007"/>
                  </a:lnTo>
                  <a:lnTo>
                    <a:pt x="147" y="5104"/>
                  </a:lnTo>
                  <a:lnTo>
                    <a:pt x="220" y="5178"/>
                  </a:lnTo>
                  <a:lnTo>
                    <a:pt x="318" y="5251"/>
                  </a:lnTo>
                  <a:lnTo>
                    <a:pt x="415" y="5275"/>
                  </a:lnTo>
                  <a:lnTo>
                    <a:pt x="537" y="5300"/>
                  </a:lnTo>
                  <a:lnTo>
                    <a:pt x="660" y="5275"/>
                  </a:lnTo>
                  <a:lnTo>
                    <a:pt x="757" y="5251"/>
                  </a:lnTo>
                  <a:lnTo>
                    <a:pt x="855" y="5178"/>
                  </a:lnTo>
                  <a:lnTo>
                    <a:pt x="928" y="5104"/>
                  </a:lnTo>
                  <a:lnTo>
                    <a:pt x="1001" y="5007"/>
                  </a:lnTo>
                  <a:lnTo>
                    <a:pt x="1026" y="4909"/>
                  </a:lnTo>
                  <a:lnTo>
                    <a:pt x="1050" y="4787"/>
                  </a:lnTo>
                  <a:lnTo>
                    <a:pt x="1075" y="4665"/>
                  </a:lnTo>
                  <a:lnTo>
                    <a:pt x="1099" y="4201"/>
                  </a:lnTo>
                  <a:lnTo>
                    <a:pt x="1148" y="3737"/>
                  </a:lnTo>
                  <a:lnTo>
                    <a:pt x="1221" y="3322"/>
                  </a:lnTo>
                  <a:lnTo>
                    <a:pt x="1319" y="2931"/>
                  </a:lnTo>
                  <a:lnTo>
                    <a:pt x="1441" y="2589"/>
                  </a:lnTo>
                  <a:lnTo>
                    <a:pt x="1539" y="2345"/>
                  </a:lnTo>
                  <a:lnTo>
                    <a:pt x="1636" y="2174"/>
                  </a:lnTo>
                  <a:lnTo>
                    <a:pt x="1685" y="2149"/>
                  </a:lnTo>
                  <a:lnTo>
                    <a:pt x="1710" y="2149"/>
                  </a:lnTo>
                  <a:lnTo>
                    <a:pt x="1734" y="2247"/>
                  </a:lnTo>
                  <a:lnTo>
                    <a:pt x="1734" y="2516"/>
                  </a:lnTo>
                  <a:lnTo>
                    <a:pt x="1685" y="3493"/>
                  </a:lnTo>
                  <a:lnTo>
                    <a:pt x="1612" y="4836"/>
                  </a:lnTo>
                  <a:lnTo>
                    <a:pt x="1490" y="6374"/>
                  </a:lnTo>
                  <a:lnTo>
                    <a:pt x="1246" y="9256"/>
                  </a:lnTo>
                  <a:lnTo>
                    <a:pt x="1148" y="10551"/>
                  </a:lnTo>
                  <a:lnTo>
                    <a:pt x="1148" y="10697"/>
                  </a:lnTo>
                  <a:lnTo>
                    <a:pt x="1148" y="10844"/>
                  </a:lnTo>
                  <a:lnTo>
                    <a:pt x="1197" y="10966"/>
                  </a:lnTo>
                  <a:lnTo>
                    <a:pt x="1270" y="11088"/>
                  </a:lnTo>
                  <a:lnTo>
                    <a:pt x="1343" y="11186"/>
                  </a:lnTo>
                  <a:lnTo>
                    <a:pt x="1465" y="11284"/>
                  </a:lnTo>
                  <a:lnTo>
                    <a:pt x="1588" y="11357"/>
                  </a:lnTo>
                  <a:lnTo>
                    <a:pt x="1710" y="11381"/>
                  </a:lnTo>
                  <a:lnTo>
                    <a:pt x="1954" y="11381"/>
                  </a:lnTo>
                  <a:lnTo>
                    <a:pt x="2076" y="11357"/>
                  </a:lnTo>
                  <a:lnTo>
                    <a:pt x="2174" y="11284"/>
                  </a:lnTo>
                  <a:lnTo>
                    <a:pt x="2271" y="11210"/>
                  </a:lnTo>
                  <a:lnTo>
                    <a:pt x="2345" y="11137"/>
                  </a:lnTo>
                  <a:lnTo>
                    <a:pt x="2418" y="11039"/>
                  </a:lnTo>
                  <a:lnTo>
                    <a:pt x="2467" y="10917"/>
                  </a:lnTo>
                  <a:lnTo>
                    <a:pt x="2516" y="10795"/>
                  </a:lnTo>
                  <a:lnTo>
                    <a:pt x="3053" y="7034"/>
                  </a:lnTo>
                  <a:lnTo>
                    <a:pt x="3053" y="6985"/>
                  </a:lnTo>
                  <a:lnTo>
                    <a:pt x="3102" y="6887"/>
                  </a:lnTo>
                  <a:lnTo>
                    <a:pt x="3151" y="6839"/>
                  </a:lnTo>
                  <a:lnTo>
                    <a:pt x="3200" y="6790"/>
                  </a:lnTo>
                  <a:lnTo>
                    <a:pt x="3273" y="6765"/>
                  </a:lnTo>
                  <a:lnTo>
                    <a:pt x="3346" y="6741"/>
                  </a:lnTo>
                  <a:lnTo>
                    <a:pt x="3419" y="6765"/>
                  </a:lnTo>
                  <a:lnTo>
                    <a:pt x="3493" y="6790"/>
                  </a:lnTo>
                  <a:lnTo>
                    <a:pt x="3541" y="6839"/>
                  </a:lnTo>
                  <a:lnTo>
                    <a:pt x="3590" y="6887"/>
                  </a:lnTo>
                  <a:lnTo>
                    <a:pt x="3639" y="6985"/>
                  </a:lnTo>
                  <a:lnTo>
                    <a:pt x="3639" y="7034"/>
                  </a:lnTo>
                  <a:lnTo>
                    <a:pt x="4176" y="10795"/>
                  </a:lnTo>
                  <a:lnTo>
                    <a:pt x="4225" y="10917"/>
                  </a:lnTo>
                  <a:lnTo>
                    <a:pt x="4274" y="11039"/>
                  </a:lnTo>
                  <a:lnTo>
                    <a:pt x="4347" y="11137"/>
                  </a:lnTo>
                  <a:lnTo>
                    <a:pt x="4421" y="11210"/>
                  </a:lnTo>
                  <a:lnTo>
                    <a:pt x="4518" y="11284"/>
                  </a:lnTo>
                  <a:lnTo>
                    <a:pt x="4616" y="11357"/>
                  </a:lnTo>
                  <a:lnTo>
                    <a:pt x="4738" y="11381"/>
                  </a:lnTo>
                  <a:lnTo>
                    <a:pt x="4982" y="11381"/>
                  </a:lnTo>
                  <a:lnTo>
                    <a:pt x="5104" y="11357"/>
                  </a:lnTo>
                  <a:lnTo>
                    <a:pt x="5227" y="11284"/>
                  </a:lnTo>
                  <a:lnTo>
                    <a:pt x="5349" y="11186"/>
                  </a:lnTo>
                  <a:lnTo>
                    <a:pt x="5422" y="11088"/>
                  </a:lnTo>
                  <a:lnTo>
                    <a:pt x="5495" y="10966"/>
                  </a:lnTo>
                  <a:lnTo>
                    <a:pt x="5544" y="10844"/>
                  </a:lnTo>
                  <a:lnTo>
                    <a:pt x="5544" y="10697"/>
                  </a:lnTo>
                  <a:lnTo>
                    <a:pt x="5544" y="10551"/>
                  </a:lnTo>
                  <a:lnTo>
                    <a:pt x="5202" y="6399"/>
                  </a:lnTo>
                  <a:lnTo>
                    <a:pt x="5007" y="3517"/>
                  </a:lnTo>
                  <a:lnTo>
                    <a:pt x="4958" y="2540"/>
                  </a:lnTo>
                  <a:lnTo>
                    <a:pt x="4958" y="2247"/>
                  </a:lnTo>
                  <a:lnTo>
                    <a:pt x="4982" y="2149"/>
                  </a:lnTo>
                  <a:lnTo>
                    <a:pt x="5007" y="2149"/>
                  </a:lnTo>
                  <a:lnTo>
                    <a:pt x="5056" y="2174"/>
                  </a:lnTo>
                  <a:lnTo>
                    <a:pt x="5153" y="2320"/>
                  </a:lnTo>
                  <a:lnTo>
                    <a:pt x="5251" y="2564"/>
                  </a:lnTo>
                  <a:lnTo>
                    <a:pt x="5349" y="2906"/>
                  </a:lnTo>
                  <a:lnTo>
                    <a:pt x="5446" y="3297"/>
                  </a:lnTo>
                  <a:lnTo>
                    <a:pt x="5544" y="3737"/>
                  </a:lnTo>
                  <a:lnTo>
                    <a:pt x="5593" y="4201"/>
                  </a:lnTo>
                  <a:lnTo>
                    <a:pt x="5617" y="4665"/>
                  </a:lnTo>
                  <a:lnTo>
                    <a:pt x="5642" y="4787"/>
                  </a:lnTo>
                  <a:lnTo>
                    <a:pt x="5666" y="4909"/>
                  </a:lnTo>
                  <a:lnTo>
                    <a:pt x="5691" y="5007"/>
                  </a:lnTo>
                  <a:lnTo>
                    <a:pt x="5764" y="5104"/>
                  </a:lnTo>
                  <a:lnTo>
                    <a:pt x="5837" y="5178"/>
                  </a:lnTo>
                  <a:lnTo>
                    <a:pt x="5935" y="5251"/>
                  </a:lnTo>
                  <a:lnTo>
                    <a:pt x="6033" y="5275"/>
                  </a:lnTo>
                  <a:lnTo>
                    <a:pt x="6155" y="5300"/>
                  </a:lnTo>
                  <a:lnTo>
                    <a:pt x="6277" y="5275"/>
                  </a:lnTo>
                  <a:lnTo>
                    <a:pt x="6374" y="5251"/>
                  </a:lnTo>
                  <a:lnTo>
                    <a:pt x="6472" y="5178"/>
                  </a:lnTo>
                  <a:lnTo>
                    <a:pt x="6545" y="5104"/>
                  </a:lnTo>
                  <a:lnTo>
                    <a:pt x="6619" y="5007"/>
                  </a:lnTo>
                  <a:lnTo>
                    <a:pt x="6668" y="4909"/>
                  </a:lnTo>
                  <a:lnTo>
                    <a:pt x="6692" y="4787"/>
                  </a:lnTo>
                  <a:lnTo>
                    <a:pt x="6692" y="4665"/>
                  </a:lnTo>
                  <a:lnTo>
                    <a:pt x="6692" y="4103"/>
                  </a:lnTo>
                  <a:lnTo>
                    <a:pt x="6643" y="3566"/>
                  </a:lnTo>
                  <a:lnTo>
                    <a:pt x="6570" y="3077"/>
                  </a:lnTo>
                  <a:lnTo>
                    <a:pt x="6472" y="2638"/>
                  </a:lnTo>
                  <a:lnTo>
                    <a:pt x="6374" y="2223"/>
                  </a:lnTo>
                  <a:lnTo>
                    <a:pt x="6228" y="1832"/>
                  </a:lnTo>
                  <a:lnTo>
                    <a:pt x="6081" y="1490"/>
                  </a:lnTo>
                  <a:lnTo>
                    <a:pt x="5910" y="1172"/>
                  </a:lnTo>
                  <a:lnTo>
                    <a:pt x="5715" y="904"/>
                  </a:lnTo>
                  <a:lnTo>
                    <a:pt x="5520" y="659"/>
                  </a:lnTo>
                  <a:lnTo>
                    <a:pt x="5300" y="464"/>
                  </a:lnTo>
                  <a:lnTo>
                    <a:pt x="5056" y="293"/>
                  </a:lnTo>
                  <a:lnTo>
                    <a:pt x="4811" y="171"/>
                  </a:lnTo>
                  <a:lnTo>
                    <a:pt x="4567" y="73"/>
                  </a:lnTo>
                  <a:lnTo>
                    <a:pt x="4299" y="24"/>
                  </a:lnTo>
                  <a:lnTo>
                    <a:pt x="4030"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32" name="Shape 478"/>
            <p:cNvSpPr/>
            <p:nvPr/>
          </p:nvSpPr>
          <p:spPr>
            <a:xfrm>
              <a:off x="4798500" y="2329350"/>
              <a:ext cx="76950" cy="84275"/>
            </a:xfrm>
            <a:custGeom>
              <a:avLst/>
              <a:gdLst/>
              <a:ahLst/>
              <a:cxnLst/>
              <a:rect l="0" t="0" r="0" b="0"/>
              <a:pathLst>
                <a:path w="3078" h="3371" extrusionOk="0">
                  <a:moveTo>
                    <a:pt x="1539" y="0"/>
                  </a:moveTo>
                  <a:lnTo>
                    <a:pt x="1222" y="24"/>
                  </a:lnTo>
                  <a:lnTo>
                    <a:pt x="953" y="98"/>
                  </a:lnTo>
                  <a:lnTo>
                    <a:pt x="684" y="220"/>
                  </a:lnTo>
                  <a:lnTo>
                    <a:pt x="464" y="415"/>
                  </a:lnTo>
                  <a:lnTo>
                    <a:pt x="367" y="513"/>
                  </a:lnTo>
                  <a:lnTo>
                    <a:pt x="269" y="635"/>
                  </a:lnTo>
                  <a:lnTo>
                    <a:pt x="196" y="757"/>
                  </a:lnTo>
                  <a:lnTo>
                    <a:pt x="123" y="879"/>
                  </a:lnTo>
                  <a:lnTo>
                    <a:pt x="74" y="1026"/>
                  </a:lnTo>
                  <a:lnTo>
                    <a:pt x="49" y="1172"/>
                  </a:lnTo>
                  <a:lnTo>
                    <a:pt x="25" y="1343"/>
                  </a:lnTo>
                  <a:lnTo>
                    <a:pt x="0" y="1514"/>
                  </a:lnTo>
                  <a:lnTo>
                    <a:pt x="25" y="1685"/>
                  </a:lnTo>
                  <a:lnTo>
                    <a:pt x="49" y="1856"/>
                  </a:lnTo>
                  <a:lnTo>
                    <a:pt x="123" y="2198"/>
                  </a:lnTo>
                  <a:lnTo>
                    <a:pt x="269" y="2516"/>
                  </a:lnTo>
                  <a:lnTo>
                    <a:pt x="464" y="2784"/>
                  </a:lnTo>
                  <a:lnTo>
                    <a:pt x="562" y="2906"/>
                  </a:lnTo>
                  <a:lnTo>
                    <a:pt x="684" y="3029"/>
                  </a:lnTo>
                  <a:lnTo>
                    <a:pt x="806" y="3126"/>
                  </a:lnTo>
                  <a:lnTo>
                    <a:pt x="953" y="3199"/>
                  </a:lnTo>
                  <a:lnTo>
                    <a:pt x="1075" y="3273"/>
                  </a:lnTo>
                  <a:lnTo>
                    <a:pt x="1222" y="3322"/>
                  </a:lnTo>
                  <a:lnTo>
                    <a:pt x="1393" y="3346"/>
                  </a:lnTo>
                  <a:lnTo>
                    <a:pt x="1539" y="3370"/>
                  </a:lnTo>
                  <a:lnTo>
                    <a:pt x="1686" y="3346"/>
                  </a:lnTo>
                  <a:lnTo>
                    <a:pt x="1857" y="3322"/>
                  </a:lnTo>
                  <a:lnTo>
                    <a:pt x="2003" y="3273"/>
                  </a:lnTo>
                  <a:lnTo>
                    <a:pt x="2125" y="3199"/>
                  </a:lnTo>
                  <a:lnTo>
                    <a:pt x="2272" y="3126"/>
                  </a:lnTo>
                  <a:lnTo>
                    <a:pt x="2394" y="3029"/>
                  </a:lnTo>
                  <a:lnTo>
                    <a:pt x="2516" y="2906"/>
                  </a:lnTo>
                  <a:lnTo>
                    <a:pt x="2614" y="2784"/>
                  </a:lnTo>
                  <a:lnTo>
                    <a:pt x="2809" y="2516"/>
                  </a:lnTo>
                  <a:lnTo>
                    <a:pt x="2956" y="2198"/>
                  </a:lnTo>
                  <a:lnTo>
                    <a:pt x="3029" y="1856"/>
                  </a:lnTo>
                  <a:lnTo>
                    <a:pt x="3053" y="1685"/>
                  </a:lnTo>
                  <a:lnTo>
                    <a:pt x="3078" y="1514"/>
                  </a:lnTo>
                  <a:lnTo>
                    <a:pt x="3053" y="1343"/>
                  </a:lnTo>
                  <a:lnTo>
                    <a:pt x="3029" y="1172"/>
                  </a:lnTo>
                  <a:lnTo>
                    <a:pt x="3004" y="1026"/>
                  </a:lnTo>
                  <a:lnTo>
                    <a:pt x="2956" y="879"/>
                  </a:lnTo>
                  <a:lnTo>
                    <a:pt x="2882" y="757"/>
                  </a:lnTo>
                  <a:lnTo>
                    <a:pt x="2809" y="635"/>
                  </a:lnTo>
                  <a:lnTo>
                    <a:pt x="2711" y="513"/>
                  </a:lnTo>
                  <a:lnTo>
                    <a:pt x="2614" y="415"/>
                  </a:lnTo>
                  <a:lnTo>
                    <a:pt x="2394" y="220"/>
                  </a:lnTo>
                  <a:lnTo>
                    <a:pt x="2125" y="98"/>
                  </a:lnTo>
                  <a:lnTo>
                    <a:pt x="1857" y="24"/>
                  </a:lnTo>
                  <a:lnTo>
                    <a:pt x="1539"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133" name="Shape 479"/>
          <p:cNvGrpSpPr/>
          <p:nvPr/>
        </p:nvGrpSpPr>
        <p:grpSpPr>
          <a:xfrm>
            <a:off x="8296395" y="2573379"/>
            <a:ext cx="185002" cy="537971"/>
            <a:chOff x="4076175" y="2267050"/>
            <a:chExt cx="173450" cy="504375"/>
          </a:xfrm>
          <a:solidFill>
            <a:schemeClr val="bg1"/>
          </a:solidFill>
        </p:grpSpPr>
        <p:sp>
          <p:nvSpPr>
            <p:cNvPr id="134" name="Shape 480"/>
            <p:cNvSpPr/>
            <p:nvPr/>
          </p:nvSpPr>
          <p:spPr>
            <a:xfrm>
              <a:off x="4122600" y="2267050"/>
              <a:ext cx="80600" cy="91625"/>
            </a:xfrm>
            <a:custGeom>
              <a:avLst/>
              <a:gdLst/>
              <a:ahLst/>
              <a:cxnLst/>
              <a:rect l="0" t="0" r="0" b="0"/>
              <a:pathLst>
                <a:path w="3224" h="3665" extrusionOk="0">
                  <a:moveTo>
                    <a:pt x="1441" y="1"/>
                  </a:moveTo>
                  <a:lnTo>
                    <a:pt x="1295" y="25"/>
                  </a:lnTo>
                  <a:lnTo>
                    <a:pt x="1124" y="74"/>
                  </a:lnTo>
                  <a:lnTo>
                    <a:pt x="977" y="123"/>
                  </a:lnTo>
                  <a:lnTo>
                    <a:pt x="855" y="172"/>
                  </a:lnTo>
                  <a:lnTo>
                    <a:pt x="708" y="245"/>
                  </a:lnTo>
                  <a:lnTo>
                    <a:pt x="586" y="343"/>
                  </a:lnTo>
                  <a:lnTo>
                    <a:pt x="464" y="441"/>
                  </a:lnTo>
                  <a:lnTo>
                    <a:pt x="366" y="563"/>
                  </a:lnTo>
                  <a:lnTo>
                    <a:pt x="269" y="685"/>
                  </a:lnTo>
                  <a:lnTo>
                    <a:pt x="195" y="831"/>
                  </a:lnTo>
                  <a:lnTo>
                    <a:pt x="122" y="978"/>
                  </a:lnTo>
                  <a:lnTo>
                    <a:pt x="73" y="1124"/>
                  </a:lnTo>
                  <a:lnTo>
                    <a:pt x="25" y="1295"/>
                  </a:lnTo>
                  <a:lnTo>
                    <a:pt x="0" y="1466"/>
                  </a:lnTo>
                  <a:lnTo>
                    <a:pt x="0" y="1662"/>
                  </a:lnTo>
                  <a:lnTo>
                    <a:pt x="0" y="1833"/>
                  </a:lnTo>
                  <a:lnTo>
                    <a:pt x="25" y="2028"/>
                  </a:lnTo>
                  <a:lnTo>
                    <a:pt x="73" y="2223"/>
                  </a:lnTo>
                  <a:lnTo>
                    <a:pt x="122" y="2394"/>
                  </a:lnTo>
                  <a:lnTo>
                    <a:pt x="195" y="2565"/>
                  </a:lnTo>
                  <a:lnTo>
                    <a:pt x="269" y="2736"/>
                  </a:lnTo>
                  <a:lnTo>
                    <a:pt x="366" y="2883"/>
                  </a:lnTo>
                  <a:lnTo>
                    <a:pt x="464" y="3029"/>
                  </a:lnTo>
                  <a:lnTo>
                    <a:pt x="586" y="3176"/>
                  </a:lnTo>
                  <a:lnTo>
                    <a:pt x="708" y="3298"/>
                  </a:lnTo>
                  <a:lnTo>
                    <a:pt x="855" y="3396"/>
                  </a:lnTo>
                  <a:lnTo>
                    <a:pt x="977" y="3493"/>
                  </a:lnTo>
                  <a:lnTo>
                    <a:pt x="1124" y="3567"/>
                  </a:lnTo>
                  <a:lnTo>
                    <a:pt x="1295" y="3616"/>
                  </a:lnTo>
                  <a:lnTo>
                    <a:pt x="1441" y="3640"/>
                  </a:lnTo>
                  <a:lnTo>
                    <a:pt x="1612" y="3664"/>
                  </a:lnTo>
                  <a:lnTo>
                    <a:pt x="1783" y="3640"/>
                  </a:lnTo>
                  <a:lnTo>
                    <a:pt x="1930" y="3616"/>
                  </a:lnTo>
                  <a:lnTo>
                    <a:pt x="2100" y="3567"/>
                  </a:lnTo>
                  <a:lnTo>
                    <a:pt x="2247" y="3493"/>
                  </a:lnTo>
                  <a:lnTo>
                    <a:pt x="2369" y="3396"/>
                  </a:lnTo>
                  <a:lnTo>
                    <a:pt x="2516" y="3298"/>
                  </a:lnTo>
                  <a:lnTo>
                    <a:pt x="2638" y="3176"/>
                  </a:lnTo>
                  <a:lnTo>
                    <a:pt x="2760" y="3029"/>
                  </a:lnTo>
                  <a:lnTo>
                    <a:pt x="2858" y="2883"/>
                  </a:lnTo>
                  <a:lnTo>
                    <a:pt x="2955" y="2736"/>
                  </a:lnTo>
                  <a:lnTo>
                    <a:pt x="3029" y="2565"/>
                  </a:lnTo>
                  <a:lnTo>
                    <a:pt x="3102" y="2394"/>
                  </a:lnTo>
                  <a:lnTo>
                    <a:pt x="3151" y="2223"/>
                  </a:lnTo>
                  <a:lnTo>
                    <a:pt x="3200" y="2028"/>
                  </a:lnTo>
                  <a:lnTo>
                    <a:pt x="3224" y="1833"/>
                  </a:lnTo>
                  <a:lnTo>
                    <a:pt x="3224" y="1662"/>
                  </a:lnTo>
                  <a:lnTo>
                    <a:pt x="3224" y="1466"/>
                  </a:lnTo>
                  <a:lnTo>
                    <a:pt x="3200" y="1295"/>
                  </a:lnTo>
                  <a:lnTo>
                    <a:pt x="3151" y="1124"/>
                  </a:lnTo>
                  <a:lnTo>
                    <a:pt x="3102" y="978"/>
                  </a:lnTo>
                  <a:lnTo>
                    <a:pt x="3029" y="831"/>
                  </a:lnTo>
                  <a:lnTo>
                    <a:pt x="2955" y="685"/>
                  </a:lnTo>
                  <a:lnTo>
                    <a:pt x="2858" y="563"/>
                  </a:lnTo>
                  <a:lnTo>
                    <a:pt x="2760" y="441"/>
                  </a:lnTo>
                  <a:lnTo>
                    <a:pt x="2638" y="343"/>
                  </a:lnTo>
                  <a:lnTo>
                    <a:pt x="2516" y="245"/>
                  </a:lnTo>
                  <a:lnTo>
                    <a:pt x="2369" y="172"/>
                  </a:lnTo>
                  <a:lnTo>
                    <a:pt x="2247" y="123"/>
                  </a:lnTo>
                  <a:lnTo>
                    <a:pt x="2100" y="74"/>
                  </a:lnTo>
                  <a:lnTo>
                    <a:pt x="1930" y="25"/>
                  </a:lnTo>
                  <a:lnTo>
                    <a:pt x="1783"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35" name="Shape 481"/>
            <p:cNvSpPr/>
            <p:nvPr/>
          </p:nvSpPr>
          <p:spPr>
            <a:xfrm>
              <a:off x="4076175" y="2370250"/>
              <a:ext cx="173450" cy="401175"/>
            </a:xfrm>
            <a:custGeom>
              <a:avLst/>
              <a:gdLst/>
              <a:ahLst/>
              <a:cxnLst/>
              <a:rect l="0" t="0" r="0" b="0"/>
              <a:pathLst>
                <a:path w="6938" h="16047" extrusionOk="0">
                  <a:moveTo>
                    <a:pt x="2736" y="0"/>
                  </a:moveTo>
                  <a:lnTo>
                    <a:pt x="2541" y="49"/>
                  </a:lnTo>
                  <a:lnTo>
                    <a:pt x="2346" y="123"/>
                  </a:lnTo>
                  <a:lnTo>
                    <a:pt x="2175" y="196"/>
                  </a:lnTo>
                  <a:lnTo>
                    <a:pt x="2028" y="293"/>
                  </a:lnTo>
                  <a:lnTo>
                    <a:pt x="1711" y="489"/>
                  </a:lnTo>
                  <a:lnTo>
                    <a:pt x="1442" y="758"/>
                  </a:lnTo>
                  <a:lnTo>
                    <a:pt x="1173" y="1075"/>
                  </a:lnTo>
                  <a:lnTo>
                    <a:pt x="953" y="1417"/>
                  </a:lnTo>
                  <a:lnTo>
                    <a:pt x="758" y="1808"/>
                  </a:lnTo>
                  <a:lnTo>
                    <a:pt x="587" y="2223"/>
                  </a:lnTo>
                  <a:lnTo>
                    <a:pt x="441" y="2711"/>
                  </a:lnTo>
                  <a:lnTo>
                    <a:pt x="318" y="3200"/>
                  </a:lnTo>
                  <a:lnTo>
                    <a:pt x="221" y="3737"/>
                  </a:lnTo>
                  <a:lnTo>
                    <a:pt x="147" y="4323"/>
                  </a:lnTo>
                  <a:lnTo>
                    <a:pt x="74" y="4909"/>
                  </a:lnTo>
                  <a:lnTo>
                    <a:pt x="25" y="5544"/>
                  </a:lnTo>
                  <a:lnTo>
                    <a:pt x="1" y="6204"/>
                  </a:lnTo>
                  <a:lnTo>
                    <a:pt x="1" y="6888"/>
                  </a:lnTo>
                  <a:lnTo>
                    <a:pt x="25" y="7034"/>
                  </a:lnTo>
                  <a:lnTo>
                    <a:pt x="50" y="7181"/>
                  </a:lnTo>
                  <a:lnTo>
                    <a:pt x="99" y="7327"/>
                  </a:lnTo>
                  <a:lnTo>
                    <a:pt x="172" y="7425"/>
                  </a:lnTo>
                  <a:lnTo>
                    <a:pt x="245" y="7523"/>
                  </a:lnTo>
                  <a:lnTo>
                    <a:pt x="318" y="7596"/>
                  </a:lnTo>
                  <a:lnTo>
                    <a:pt x="416" y="7645"/>
                  </a:lnTo>
                  <a:lnTo>
                    <a:pt x="636" y="7645"/>
                  </a:lnTo>
                  <a:lnTo>
                    <a:pt x="734" y="7596"/>
                  </a:lnTo>
                  <a:lnTo>
                    <a:pt x="807" y="7523"/>
                  </a:lnTo>
                  <a:lnTo>
                    <a:pt x="880" y="7425"/>
                  </a:lnTo>
                  <a:lnTo>
                    <a:pt x="929" y="7327"/>
                  </a:lnTo>
                  <a:lnTo>
                    <a:pt x="953" y="7181"/>
                  </a:lnTo>
                  <a:lnTo>
                    <a:pt x="978" y="6888"/>
                  </a:lnTo>
                  <a:lnTo>
                    <a:pt x="1002" y="6521"/>
                  </a:lnTo>
                  <a:lnTo>
                    <a:pt x="1027" y="6106"/>
                  </a:lnTo>
                  <a:lnTo>
                    <a:pt x="1149" y="5105"/>
                  </a:lnTo>
                  <a:lnTo>
                    <a:pt x="1295" y="4103"/>
                  </a:lnTo>
                  <a:lnTo>
                    <a:pt x="1369" y="3664"/>
                  </a:lnTo>
                  <a:lnTo>
                    <a:pt x="1466" y="3298"/>
                  </a:lnTo>
                  <a:lnTo>
                    <a:pt x="1417" y="3102"/>
                  </a:lnTo>
                  <a:lnTo>
                    <a:pt x="1393" y="2907"/>
                  </a:lnTo>
                  <a:lnTo>
                    <a:pt x="1393" y="2711"/>
                  </a:lnTo>
                  <a:lnTo>
                    <a:pt x="1417" y="2540"/>
                  </a:lnTo>
                  <a:lnTo>
                    <a:pt x="1442" y="2394"/>
                  </a:lnTo>
                  <a:lnTo>
                    <a:pt x="1515" y="2247"/>
                  </a:lnTo>
                  <a:lnTo>
                    <a:pt x="1588" y="2125"/>
                  </a:lnTo>
                  <a:lnTo>
                    <a:pt x="1662" y="2052"/>
                  </a:lnTo>
                  <a:lnTo>
                    <a:pt x="1588" y="2150"/>
                  </a:lnTo>
                  <a:lnTo>
                    <a:pt x="1540" y="2296"/>
                  </a:lnTo>
                  <a:lnTo>
                    <a:pt x="1491" y="2492"/>
                  </a:lnTo>
                  <a:lnTo>
                    <a:pt x="1491" y="2687"/>
                  </a:lnTo>
                  <a:lnTo>
                    <a:pt x="1515" y="2882"/>
                  </a:lnTo>
                  <a:lnTo>
                    <a:pt x="1564" y="3078"/>
                  </a:lnTo>
                  <a:lnTo>
                    <a:pt x="1613" y="3175"/>
                  </a:lnTo>
                  <a:lnTo>
                    <a:pt x="1686" y="3273"/>
                  </a:lnTo>
                  <a:lnTo>
                    <a:pt x="1759" y="3346"/>
                  </a:lnTo>
                  <a:lnTo>
                    <a:pt x="1857" y="3420"/>
                  </a:lnTo>
                  <a:lnTo>
                    <a:pt x="1906" y="3786"/>
                  </a:lnTo>
                  <a:lnTo>
                    <a:pt x="1930" y="3981"/>
                  </a:lnTo>
                  <a:lnTo>
                    <a:pt x="1955" y="4201"/>
                  </a:lnTo>
                  <a:lnTo>
                    <a:pt x="1930" y="4445"/>
                  </a:lnTo>
                  <a:lnTo>
                    <a:pt x="1906" y="4738"/>
                  </a:lnTo>
                  <a:lnTo>
                    <a:pt x="1833" y="5032"/>
                  </a:lnTo>
                  <a:lnTo>
                    <a:pt x="1711" y="5398"/>
                  </a:lnTo>
                  <a:lnTo>
                    <a:pt x="1515" y="5911"/>
                  </a:lnTo>
                  <a:lnTo>
                    <a:pt x="1369" y="6399"/>
                  </a:lnTo>
                  <a:lnTo>
                    <a:pt x="1271" y="6839"/>
                  </a:lnTo>
                  <a:lnTo>
                    <a:pt x="1222" y="7230"/>
                  </a:lnTo>
                  <a:lnTo>
                    <a:pt x="1173" y="7620"/>
                  </a:lnTo>
                  <a:lnTo>
                    <a:pt x="1173" y="8011"/>
                  </a:lnTo>
                  <a:lnTo>
                    <a:pt x="1198" y="8817"/>
                  </a:lnTo>
                  <a:lnTo>
                    <a:pt x="1247" y="9989"/>
                  </a:lnTo>
                  <a:lnTo>
                    <a:pt x="1295" y="11162"/>
                  </a:lnTo>
                  <a:lnTo>
                    <a:pt x="1320" y="13238"/>
                  </a:lnTo>
                  <a:lnTo>
                    <a:pt x="1344" y="14728"/>
                  </a:lnTo>
                  <a:lnTo>
                    <a:pt x="1344" y="15314"/>
                  </a:lnTo>
                  <a:lnTo>
                    <a:pt x="1369" y="15533"/>
                  </a:lnTo>
                  <a:lnTo>
                    <a:pt x="1417" y="15704"/>
                  </a:lnTo>
                  <a:lnTo>
                    <a:pt x="1491" y="15827"/>
                  </a:lnTo>
                  <a:lnTo>
                    <a:pt x="1588" y="15924"/>
                  </a:lnTo>
                  <a:lnTo>
                    <a:pt x="1662" y="15998"/>
                  </a:lnTo>
                  <a:lnTo>
                    <a:pt x="1735" y="16022"/>
                  </a:lnTo>
                  <a:lnTo>
                    <a:pt x="1833" y="16046"/>
                  </a:lnTo>
                  <a:lnTo>
                    <a:pt x="1955" y="16046"/>
                  </a:lnTo>
                  <a:lnTo>
                    <a:pt x="2077" y="15998"/>
                  </a:lnTo>
                  <a:lnTo>
                    <a:pt x="2175" y="15949"/>
                  </a:lnTo>
                  <a:lnTo>
                    <a:pt x="2248" y="15875"/>
                  </a:lnTo>
                  <a:lnTo>
                    <a:pt x="2321" y="15802"/>
                  </a:lnTo>
                  <a:lnTo>
                    <a:pt x="2394" y="15680"/>
                  </a:lnTo>
                  <a:lnTo>
                    <a:pt x="2419" y="15533"/>
                  </a:lnTo>
                  <a:lnTo>
                    <a:pt x="2468" y="15387"/>
                  </a:lnTo>
                  <a:lnTo>
                    <a:pt x="3152" y="8548"/>
                  </a:lnTo>
                  <a:lnTo>
                    <a:pt x="3152" y="8451"/>
                  </a:lnTo>
                  <a:lnTo>
                    <a:pt x="3200" y="8280"/>
                  </a:lnTo>
                  <a:lnTo>
                    <a:pt x="3249" y="8182"/>
                  </a:lnTo>
                  <a:lnTo>
                    <a:pt x="3298" y="8084"/>
                  </a:lnTo>
                  <a:lnTo>
                    <a:pt x="3371" y="8011"/>
                  </a:lnTo>
                  <a:lnTo>
                    <a:pt x="3469" y="7987"/>
                  </a:lnTo>
                  <a:lnTo>
                    <a:pt x="3567" y="8011"/>
                  </a:lnTo>
                  <a:lnTo>
                    <a:pt x="3640" y="8084"/>
                  </a:lnTo>
                  <a:lnTo>
                    <a:pt x="3689" y="8182"/>
                  </a:lnTo>
                  <a:lnTo>
                    <a:pt x="3738" y="8280"/>
                  </a:lnTo>
                  <a:lnTo>
                    <a:pt x="3787" y="8451"/>
                  </a:lnTo>
                  <a:lnTo>
                    <a:pt x="3787" y="8548"/>
                  </a:lnTo>
                  <a:lnTo>
                    <a:pt x="4470" y="15387"/>
                  </a:lnTo>
                  <a:lnTo>
                    <a:pt x="4519" y="15533"/>
                  </a:lnTo>
                  <a:lnTo>
                    <a:pt x="4544" y="15680"/>
                  </a:lnTo>
                  <a:lnTo>
                    <a:pt x="4617" y="15802"/>
                  </a:lnTo>
                  <a:lnTo>
                    <a:pt x="4690" y="15875"/>
                  </a:lnTo>
                  <a:lnTo>
                    <a:pt x="4763" y="15949"/>
                  </a:lnTo>
                  <a:lnTo>
                    <a:pt x="4861" y="15998"/>
                  </a:lnTo>
                  <a:lnTo>
                    <a:pt x="4983" y="16046"/>
                  </a:lnTo>
                  <a:lnTo>
                    <a:pt x="5105" y="16046"/>
                  </a:lnTo>
                  <a:lnTo>
                    <a:pt x="5203" y="16022"/>
                  </a:lnTo>
                  <a:lnTo>
                    <a:pt x="5276" y="15998"/>
                  </a:lnTo>
                  <a:lnTo>
                    <a:pt x="5350" y="15924"/>
                  </a:lnTo>
                  <a:lnTo>
                    <a:pt x="5447" y="15827"/>
                  </a:lnTo>
                  <a:lnTo>
                    <a:pt x="5521" y="15704"/>
                  </a:lnTo>
                  <a:lnTo>
                    <a:pt x="5569" y="15533"/>
                  </a:lnTo>
                  <a:lnTo>
                    <a:pt x="5594" y="15314"/>
                  </a:lnTo>
                  <a:lnTo>
                    <a:pt x="5594" y="14728"/>
                  </a:lnTo>
                  <a:lnTo>
                    <a:pt x="5618" y="13238"/>
                  </a:lnTo>
                  <a:lnTo>
                    <a:pt x="5643" y="11162"/>
                  </a:lnTo>
                  <a:lnTo>
                    <a:pt x="5692" y="9989"/>
                  </a:lnTo>
                  <a:lnTo>
                    <a:pt x="5740" y="8817"/>
                  </a:lnTo>
                  <a:lnTo>
                    <a:pt x="5765" y="8011"/>
                  </a:lnTo>
                  <a:lnTo>
                    <a:pt x="5765" y="7620"/>
                  </a:lnTo>
                  <a:lnTo>
                    <a:pt x="5716" y="7230"/>
                  </a:lnTo>
                  <a:lnTo>
                    <a:pt x="5667" y="6839"/>
                  </a:lnTo>
                  <a:lnTo>
                    <a:pt x="5569" y="6399"/>
                  </a:lnTo>
                  <a:lnTo>
                    <a:pt x="5423" y="5911"/>
                  </a:lnTo>
                  <a:lnTo>
                    <a:pt x="5227" y="5398"/>
                  </a:lnTo>
                  <a:lnTo>
                    <a:pt x="5105" y="5032"/>
                  </a:lnTo>
                  <a:lnTo>
                    <a:pt x="5032" y="4738"/>
                  </a:lnTo>
                  <a:lnTo>
                    <a:pt x="5008" y="4445"/>
                  </a:lnTo>
                  <a:lnTo>
                    <a:pt x="4983" y="4201"/>
                  </a:lnTo>
                  <a:lnTo>
                    <a:pt x="5008" y="3981"/>
                  </a:lnTo>
                  <a:lnTo>
                    <a:pt x="5032" y="3786"/>
                  </a:lnTo>
                  <a:lnTo>
                    <a:pt x="5081" y="3420"/>
                  </a:lnTo>
                  <a:lnTo>
                    <a:pt x="5179" y="3346"/>
                  </a:lnTo>
                  <a:lnTo>
                    <a:pt x="5252" y="3273"/>
                  </a:lnTo>
                  <a:lnTo>
                    <a:pt x="5325" y="3175"/>
                  </a:lnTo>
                  <a:lnTo>
                    <a:pt x="5374" y="3078"/>
                  </a:lnTo>
                  <a:lnTo>
                    <a:pt x="5423" y="2882"/>
                  </a:lnTo>
                  <a:lnTo>
                    <a:pt x="5447" y="2687"/>
                  </a:lnTo>
                  <a:lnTo>
                    <a:pt x="5447" y="2492"/>
                  </a:lnTo>
                  <a:lnTo>
                    <a:pt x="5398" y="2296"/>
                  </a:lnTo>
                  <a:lnTo>
                    <a:pt x="5350" y="2150"/>
                  </a:lnTo>
                  <a:lnTo>
                    <a:pt x="5276" y="2052"/>
                  </a:lnTo>
                  <a:lnTo>
                    <a:pt x="5350" y="2125"/>
                  </a:lnTo>
                  <a:lnTo>
                    <a:pt x="5423" y="2247"/>
                  </a:lnTo>
                  <a:lnTo>
                    <a:pt x="5496" y="2394"/>
                  </a:lnTo>
                  <a:lnTo>
                    <a:pt x="5521" y="2540"/>
                  </a:lnTo>
                  <a:lnTo>
                    <a:pt x="5545" y="2711"/>
                  </a:lnTo>
                  <a:lnTo>
                    <a:pt x="5545" y="2907"/>
                  </a:lnTo>
                  <a:lnTo>
                    <a:pt x="5521" y="3102"/>
                  </a:lnTo>
                  <a:lnTo>
                    <a:pt x="5472" y="3298"/>
                  </a:lnTo>
                  <a:lnTo>
                    <a:pt x="5569" y="3664"/>
                  </a:lnTo>
                  <a:lnTo>
                    <a:pt x="5643" y="4103"/>
                  </a:lnTo>
                  <a:lnTo>
                    <a:pt x="5789" y="5105"/>
                  </a:lnTo>
                  <a:lnTo>
                    <a:pt x="5911" y="6106"/>
                  </a:lnTo>
                  <a:lnTo>
                    <a:pt x="5936" y="6521"/>
                  </a:lnTo>
                  <a:lnTo>
                    <a:pt x="5960" y="6888"/>
                  </a:lnTo>
                  <a:lnTo>
                    <a:pt x="5985" y="7181"/>
                  </a:lnTo>
                  <a:lnTo>
                    <a:pt x="6009" y="7327"/>
                  </a:lnTo>
                  <a:lnTo>
                    <a:pt x="6058" y="7425"/>
                  </a:lnTo>
                  <a:lnTo>
                    <a:pt x="6131" y="7523"/>
                  </a:lnTo>
                  <a:lnTo>
                    <a:pt x="6204" y="7596"/>
                  </a:lnTo>
                  <a:lnTo>
                    <a:pt x="6302" y="7645"/>
                  </a:lnTo>
                  <a:lnTo>
                    <a:pt x="6522" y="7645"/>
                  </a:lnTo>
                  <a:lnTo>
                    <a:pt x="6620" y="7596"/>
                  </a:lnTo>
                  <a:lnTo>
                    <a:pt x="6693" y="7523"/>
                  </a:lnTo>
                  <a:lnTo>
                    <a:pt x="6766" y="7425"/>
                  </a:lnTo>
                  <a:lnTo>
                    <a:pt x="6839" y="7327"/>
                  </a:lnTo>
                  <a:lnTo>
                    <a:pt x="6888" y="7181"/>
                  </a:lnTo>
                  <a:lnTo>
                    <a:pt x="6913" y="7034"/>
                  </a:lnTo>
                  <a:lnTo>
                    <a:pt x="6937" y="6888"/>
                  </a:lnTo>
                  <a:lnTo>
                    <a:pt x="6937" y="6204"/>
                  </a:lnTo>
                  <a:lnTo>
                    <a:pt x="6913" y="5544"/>
                  </a:lnTo>
                  <a:lnTo>
                    <a:pt x="6864" y="4909"/>
                  </a:lnTo>
                  <a:lnTo>
                    <a:pt x="6791" y="4323"/>
                  </a:lnTo>
                  <a:lnTo>
                    <a:pt x="6717" y="3737"/>
                  </a:lnTo>
                  <a:lnTo>
                    <a:pt x="6620" y="3200"/>
                  </a:lnTo>
                  <a:lnTo>
                    <a:pt x="6497" y="2711"/>
                  </a:lnTo>
                  <a:lnTo>
                    <a:pt x="6351" y="2223"/>
                  </a:lnTo>
                  <a:lnTo>
                    <a:pt x="6180" y="1808"/>
                  </a:lnTo>
                  <a:lnTo>
                    <a:pt x="5985" y="1417"/>
                  </a:lnTo>
                  <a:lnTo>
                    <a:pt x="5765" y="1075"/>
                  </a:lnTo>
                  <a:lnTo>
                    <a:pt x="5496" y="758"/>
                  </a:lnTo>
                  <a:lnTo>
                    <a:pt x="5227" y="489"/>
                  </a:lnTo>
                  <a:lnTo>
                    <a:pt x="4910" y="293"/>
                  </a:lnTo>
                  <a:lnTo>
                    <a:pt x="4763" y="196"/>
                  </a:lnTo>
                  <a:lnTo>
                    <a:pt x="4592" y="123"/>
                  </a:lnTo>
                  <a:lnTo>
                    <a:pt x="4397" y="49"/>
                  </a:lnTo>
                  <a:lnTo>
                    <a:pt x="4202" y="0"/>
                  </a:lnTo>
                  <a:lnTo>
                    <a:pt x="4031" y="98"/>
                  </a:lnTo>
                  <a:lnTo>
                    <a:pt x="3860" y="147"/>
                  </a:lnTo>
                  <a:lnTo>
                    <a:pt x="3664" y="196"/>
                  </a:lnTo>
                  <a:lnTo>
                    <a:pt x="3469" y="220"/>
                  </a:lnTo>
                  <a:lnTo>
                    <a:pt x="3274" y="196"/>
                  </a:lnTo>
                  <a:lnTo>
                    <a:pt x="3078" y="147"/>
                  </a:lnTo>
                  <a:lnTo>
                    <a:pt x="2907" y="98"/>
                  </a:lnTo>
                  <a:lnTo>
                    <a:pt x="2736"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sp>
        <p:nvSpPr>
          <p:cNvPr id="136" name="Shape 482"/>
          <p:cNvSpPr/>
          <p:nvPr/>
        </p:nvSpPr>
        <p:spPr>
          <a:xfrm>
            <a:off x="9623066" y="2630069"/>
            <a:ext cx="407712" cy="429845"/>
          </a:xfrm>
          <a:custGeom>
            <a:avLst/>
            <a:gdLst/>
            <a:ahLst/>
            <a:cxnLst/>
            <a:rect l="0" t="0" r="0" b="0"/>
            <a:pathLst>
              <a:path w="15290" h="16120" extrusionOk="0">
                <a:moveTo>
                  <a:pt x="7645" y="1"/>
                </a:moveTo>
                <a:lnTo>
                  <a:pt x="7303" y="25"/>
                </a:lnTo>
                <a:lnTo>
                  <a:pt x="7010" y="98"/>
                </a:lnTo>
                <a:lnTo>
                  <a:pt x="6766" y="172"/>
                </a:lnTo>
                <a:lnTo>
                  <a:pt x="6546" y="294"/>
                </a:lnTo>
                <a:lnTo>
                  <a:pt x="6351" y="391"/>
                </a:lnTo>
                <a:lnTo>
                  <a:pt x="6204" y="538"/>
                </a:lnTo>
                <a:lnTo>
                  <a:pt x="6058" y="660"/>
                </a:lnTo>
                <a:lnTo>
                  <a:pt x="5960" y="782"/>
                </a:lnTo>
                <a:lnTo>
                  <a:pt x="5569" y="856"/>
                </a:lnTo>
                <a:lnTo>
                  <a:pt x="5203" y="978"/>
                </a:lnTo>
                <a:lnTo>
                  <a:pt x="4885" y="1149"/>
                </a:lnTo>
                <a:lnTo>
                  <a:pt x="4617" y="1320"/>
                </a:lnTo>
                <a:lnTo>
                  <a:pt x="4372" y="1539"/>
                </a:lnTo>
                <a:lnTo>
                  <a:pt x="4177" y="1759"/>
                </a:lnTo>
                <a:lnTo>
                  <a:pt x="4030" y="2028"/>
                </a:lnTo>
                <a:lnTo>
                  <a:pt x="3908" y="2296"/>
                </a:lnTo>
                <a:lnTo>
                  <a:pt x="3811" y="2565"/>
                </a:lnTo>
                <a:lnTo>
                  <a:pt x="3737" y="2834"/>
                </a:lnTo>
                <a:lnTo>
                  <a:pt x="3689" y="3127"/>
                </a:lnTo>
                <a:lnTo>
                  <a:pt x="3640" y="3420"/>
                </a:lnTo>
                <a:lnTo>
                  <a:pt x="3640" y="3713"/>
                </a:lnTo>
                <a:lnTo>
                  <a:pt x="3640" y="3982"/>
                </a:lnTo>
                <a:lnTo>
                  <a:pt x="3689" y="4495"/>
                </a:lnTo>
                <a:lnTo>
                  <a:pt x="3689" y="4519"/>
                </a:lnTo>
                <a:lnTo>
                  <a:pt x="3566" y="4568"/>
                </a:lnTo>
                <a:lnTo>
                  <a:pt x="3469" y="4666"/>
                </a:lnTo>
                <a:lnTo>
                  <a:pt x="3395" y="4812"/>
                </a:lnTo>
                <a:lnTo>
                  <a:pt x="3322" y="4983"/>
                </a:lnTo>
                <a:lnTo>
                  <a:pt x="3273" y="5178"/>
                </a:lnTo>
                <a:lnTo>
                  <a:pt x="3249" y="5398"/>
                </a:lnTo>
                <a:lnTo>
                  <a:pt x="3224" y="5642"/>
                </a:lnTo>
                <a:lnTo>
                  <a:pt x="3249" y="5887"/>
                </a:lnTo>
                <a:lnTo>
                  <a:pt x="3298" y="6155"/>
                </a:lnTo>
                <a:lnTo>
                  <a:pt x="3347" y="6400"/>
                </a:lnTo>
                <a:lnTo>
                  <a:pt x="3444" y="6619"/>
                </a:lnTo>
                <a:lnTo>
                  <a:pt x="3542" y="6790"/>
                </a:lnTo>
                <a:lnTo>
                  <a:pt x="3640" y="6961"/>
                </a:lnTo>
                <a:lnTo>
                  <a:pt x="3762" y="7059"/>
                </a:lnTo>
                <a:lnTo>
                  <a:pt x="3884" y="7132"/>
                </a:lnTo>
                <a:lnTo>
                  <a:pt x="4030" y="7132"/>
                </a:lnTo>
                <a:lnTo>
                  <a:pt x="4104" y="7108"/>
                </a:lnTo>
                <a:lnTo>
                  <a:pt x="4275" y="7523"/>
                </a:lnTo>
                <a:lnTo>
                  <a:pt x="4494" y="7889"/>
                </a:lnTo>
                <a:lnTo>
                  <a:pt x="4714" y="8256"/>
                </a:lnTo>
                <a:lnTo>
                  <a:pt x="4983" y="8598"/>
                </a:lnTo>
                <a:lnTo>
                  <a:pt x="5252" y="8891"/>
                </a:lnTo>
                <a:lnTo>
                  <a:pt x="5545" y="9159"/>
                </a:lnTo>
                <a:lnTo>
                  <a:pt x="5862" y="9404"/>
                </a:lnTo>
                <a:lnTo>
                  <a:pt x="6180" y="9623"/>
                </a:lnTo>
                <a:lnTo>
                  <a:pt x="6180" y="10698"/>
                </a:lnTo>
                <a:lnTo>
                  <a:pt x="5667" y="10747"/>
                </a:lnTo>
                <a:lnTo>
                  <a:pt x="5081" y="10845"/>
                </a:lnTo>
                <a:lnTo>
                  <a:pt x="4519" y="10967"/>
                </a:lnTo>
                <a:lnTo>
                  <a:pt x="3957" y="11089"/>
                </a:lnTo>
                <a:lnTo>
                  <a:pt x="3420" y="11260"/>
                </a:lnTo>
                <a:lnTo>
                  <a:pt x="2931" y="11455"/>
                </a:lnTo>
                <a:lnTo>
                  <a:pt x="2467" y="11675"/>
                </a:lnTo>
                <a:lnTo>
                  <a:pt x="2028" y="11919"/>
                </a:lnTo>
                <a:lnTo>
                  <a:pt x="1637" y="12188"/>
                </a:lnTo>
                <a:lnTo>
                  <a:pt x="1271" y="12456"/>
                </a:lnTo>
                <a:lnTo>
                  <a:pt x="953" y="12774"/>
                </a:lnTo>
                <a:lnTo>
                  <a:pt x="684" y="13116"/>
                </a:lnTo>
                <a:lnTo>
                  <a:pt x="440" y="13458"/>
                </a:lnTo>
                <a:lnTo>
                  <a:pt x="269" y="13849"/>
                </a:lnTo>
                <a:lnTo>
                  <a:pt x="123" y="14239"/>
                </a:lnTo>
                <a:lnTo>
                  <a:pt x="49" y="14679"/>
                </a:lnTo>
                <a:lnTo>
                  <a:pt x="1" y="15119"/>
                </a:lnTo>
                <a:lnTo>
                  <a:pt x="49" y="15167"/>
                </a:lnTo>
                <a:lnTo>
                  <a:pt x="245" y="15265"/>
                </a:lnTo>
                <a:lnTo>
                  <a:pt x="416" y="15338"/>
                </a:lnTo>
                <a:lnTo>
                  <a:pt x="636" y="15436"/>
                </a:lnTo>
                <a:lnTo>
                  <a:pt x="904" y="15534"/>
                </a:lnTo>
                <a:lnTo>
                  <a:pt x="1271" y="15607"/>
                </a:lnTo>
                <a:lnTo>
                  <a:pt x="1710" y="15705"/>
                </a:lnTo>
                <a:lnTo>
                  <a:pt x="2223" y="15802"/>
                </a:lnTo>
                <a:lnTo>
                  <a:pt x="2834" y="15876"/>
                </a:lnTo>
                <a:lnTo>
                  <a:pt x="3566" y="15973"/>
                </a:lnTo>
                <a:lnTo>
                  <a:pt x="4397" y="16022"/>
                </a:lnTo>
                <a:lnTo>
                  <a:pt x="5325" y="16071"/>
                </a:lnTo>
                <a:lnTo>
                  <a:pt x="6399" y="16096"/>
                </a:lnTo>
                <a:lnTo>
                  <a:pt x="7621" y="16120"/>
                </a:lnTo>
                <a:lnTo>
                  <a:pt x="8817" y="16096"/>
                </a:lnTo>
                <a:lnTo>
                  <a:pt x="9892" y="16071"/>
                </a:lnTo>
                <a:lnTo>
                  <a:pt x="10844" y="16022"/>
                </a:lnTo>
                <a:lnTo>
                  <a:pt x="11675" y="15973"/>
                </a:lnTo>
                <a:lnTo>
                  <a:pt x="12408" y="15876"/>
                </a:lnTo>
                <a:lnTo>
                  <a:pt x="13018" y="15802"/>
                </a:lnTo>
                <a:lnTo>
                  <a:pt x="13555" y="15705"/>
                </a:lnTo>
                <a:lnTo>
                  <a:pt x="13995" y="15607"/>
                </a:lnTo>
                <a:lnTo>
                  <a:pt x="14361" y="15534"/>
                </a:lnTo>
                <a:lnTo>
                  <a:pt x="14654" y="15436"/>
                </a:lnTo>
                <a:lnTo>
                  <a:pt x="14874" y="15338"/>
                </a:lnTo>
                <a:lnTo>
                  <a:pt x="15045" y="15265"/>
                </a:lnTo>
                <a:lnTo>
                  <a:pt x="15216" y="15167"/>
                </a:lnTo>
                <a:lnTo>
                  <a:pt x="15289" y="15119"/>
                </a:lnTo>
                <a:lnTo>
                  <a:pt x="15241" y="14655"/>
                </a:lnTo>
                <a:lnTo>
                  <a:pt x="15167" y="14215"/>
                </a:lnTo>
                <a:lnTo>
                  <a:pt x="15045" y="13800"/>
                </a:lnTo>
                <a:lnTo>
                  <a:pt x="14874" y="13409"/>
                </a:lnTo>
                <a:lnTo>
                  <a:pt x="14630" y="13043"/>
                </a:lnTo>
                <a:lnTo>
                  <a:pt x="14361" y="12701"/>
                </a:lnTo>
                <a:lnTo>
                  <a:pt x="14044" y="12408"/>
                </a:lnTo>
                <a:lnTo>
                  <a:pt x="13678" y="12115"/>
                </a:lnTo>
                <a:lnTo>
                  <a:pt x="13287" y="11846"/>
                </a:lnTo>
                <a:lnTo>
                  <a:pt x="12847" y="11626"/>
                </a:lnTo>
                <a:lnTo>
                  <a:pt x="12359" y="11406"/>
                </a:lnTo>
                <a:lnTo>
                  <a:pt x="11846" y="11235"/>
                </a:lnTo>
                <a:lnTo>
                  <a:pt x="11284" y="11064"/>
                </a:lnTo>
                <a:lnTo>
                  <a:pt x="10698" y="10942"/>
                </a:lnTo>
                <a:lnTo>
                  <a:pt x="10063" y="10820"/>
                </a:lnTo>
                <a:lnTo>
                  <a:pt x="9428" y="10747"/>
                </a:lnTo>
                <a:lnTo>
                  <a:pt x="9110" y="10722"/>
                </a:lnTo>
                <a:lnTo>
                  <a:pt x="9110" y="9623"/>
                </a:lnTo>
                <a:lnTo>
                  <a:pt x="9428" y="9404"/>
                </a:lnTo>
                <a:lnTo>
                  <a:pt x="9745" y="9159"/>
                </a:lnTo>
                <a:lnTo>
                  <a:pt x="10039" y="8891"/>
                </a:lnTo>
                <a:lnTo>
                  <a:pt x="10332" y="8598"/>
                </a:lnTo>
                <a:lnTo>
                  <a:pt x="10576" y="8256"/>
                </a:lnTo>
                <a:lnTo>
                  <a:pt x="10796" y="7889"/>
                </a:lnTo>
                <a:lnTo>
                  <a:pt x="11015" y="7523"/>
                </a:lnTo>
                <a:lnTo>
                  <a:pt x="11186" y="7108"/>
                </a:lnTo>
                <a:lnTo>
                  <a:pt x="11260" y="7132"/>
                </a:lnTo>
                <a:lnTo>
                  <a:pt x="11406" y="7132"/>
                </a:lnTo>
                <a:lnTo>
                  <a:pt x="11528" y="7059"/>
                </a:lnTo>
                <a:lnTo>
                  <a:pt x="11650" y="6961"/>
                </a:lnTo>
                <a:lnTo>
                  <a:pt x="11748" y="6790"/>
                </a:lnTo>
                <a:lnTo>
                  <a:pt x="11846" y="6619"/>
                </a:lnTo>
                <a:lnTo>
                  <a:pt x="11944" y="6400"/>
                </a:lnTo>
                <a:lnTo>
                  <a:pt x="11992" y="6155"/>
                </a:lnTo>
                <a:lnTo>
                  <a:pt x="12041" y="5887"/>
                </a:lnTo>
                <a:lnTo>
                  <a:pt x="12066" y="5642"/>
                </a:lnTo>
                <a:lnTo>
                  <a:pt x="12041" y="5398"/>
                </a:lnTo>
                <a:lnTo>
                  <a:pt x="12017" y="5203"/>
                </a:lnTo>
                <a:lnTo>
                  <a:pt x="11968" y="5007"/>
                </a:lnTo>
                <a:lnTo>
                  <a:pt x="11919" y="4836"/>
                </a:lnTo>
                <a:lnTo>
                  <a:pt x="11846" y="4690"/>
                </a:lnTo>
                <a:lnTo>
                  <a:pt x="11748" y="4592"/>
                </a:lnTo>
                <a:lnTo>
                  <a:pt x="11626" y="4519"/>
                </a:lnTo>
                <a:lnTo>
                  <a:pt x="11699" y="4153"/>
                </a:lnTo>
                <a:lnTo>
                  <a:pt x="11724" y="3811"/>
                </a:lnTo>
                <a:lnTo>
                  <a:pt x="11724" y="3493"/>
                </a:lnTo>
                <a:lnTo>
                  <a:pt x="11724" y="3200"/>
                </a:lnTo>
                <a:lnTo>
                  <a:pt x="11699" y="2907"/>
                </a:lnTo>
                <a:lnTo>
                  <a:pt x="11650" y="2638"/>
                </a:lnTo>
                <a:lnTo>
                  <a:pt x="11577" y="2394"/>
                </a:lnTo>
                <a:lnTo>
                  <a:pt x="11504" y="2150"/>
                </a:lnTo>
                <a:lnTo>
                  <a:pt x="11406" y="1930"/>
                </a:lnTo>
                <a:lnTo>
                  <a:pt x="11309" y="1710"/>
                </a:lnTo>
                <a:lnTo>
                  <a:pt x="11186" y="1515"/>
                </a:lnTo>
                <a:lnTo>
                  <a:pt x="11040" y="1344"/>
                </a:lnTo>
                <a:lnTo>
                  <a:pt x="10893" y="1173"/>
                </a:lnTo>
                <a:lnTo>
                  <a:pt x="10747" y="1026"/>
                </a:lnTo>
                <a:lnTo>
                  <a:pt x="10429" y="758"/>
                </a:lnTo>
                <a:lnTo>
                  <a:pt x="10063" y="562"/>
                </a:lnTo>
                <a:lnTo>
                  <a:pt x="9697" y="367"/>
                </a:lnTo>
                <a:lnTo>
                  <a:pt x="9330" y="245"/>
                </a:lnTo>
                <a:lnTo>
                  <a:pt x="8964" y="147"/>
                </a:lnTo>
                <a:lnTo>
                  <a:pt x="8598" y="74"/>
                </a:lnTo>
                <a:lnTo>
                  <a:pt x="8256" y="25"/>
                </a:lnTo>
                <a:lnTo>
                  <a:pt x="7938" y="1"/>
                </a:lnTo>
                <a:close/>
              </a:path>
            </a:pathLst>
          </a:custGeom>
          <a:solidFill>
            <a:schemeClr val="bg1"/>
          </a:solidFill>
          <a:ln>
            <a:noFill/>
          </a:ln>
        </p:spPr>
        <p:txBody>
          <a:bodyPr lIns="91425" tIns="91425" rIns="91425" bIns="91425" anchor="ctr" anchorCtr="0">
            <a:noAutofit/>
          </a:bodyPr>
          <a:lstStyle/>
          <a:p>
            <a:pPr lvl="0">
              <a:spcBef>
                <a:spcPts val="0"/>
              </a:spcBef>
              <a:buNone/>
            </a:pPr>
            <a:endParaRPr>
              <a:solidFill>
                <a:srgbClr val="434343"/>
              </a:solidFill>
            </a:endParaRPr>
          </a:p>
        </p:txBody>
      </p:sp>
      <p:grpSp>
        <p:nvGrpSpPr>
          <p:cNvPr id="137" name="Shape 483"/>
          <p:cNvGrpSpPr/>
          <p:nvPr/>
        </p:nvGrpSpPr>
        <p:grpSpPr>
          <a:xfrm>
            <a:off x="10321786" y="2637857"/>
            <a:ext cx="448083" cy="414219"/>
            <a:chOff x="5975075" y="2327500"/>
            <a:chExt cx="420100" cy="388350"/>
          </a:xfrm>
          <a:solidFill>
            <a:schemeClr val="bg1"/>
          </a:solidFill>
        </p:grpSpPr>
        <p:sp>
          <p:nvSpPr>
            <p:cNvPr id="138" name="Shape 484"/>
            <p:cNvSpPr/>
            <p:nvPr/>
          </p:nvSpPr>
          <p:spPr>
            <a:xfrm>
              <a:off x="5975075" y="2474650"/>
              <a:ext cx="98325" cy="220450"/>
            </a:xfrm>
            <a:custGeom>
              <a:avLst/>
              <a:gdLst/>
              <a:ahLst/>
              <a:cxnLst/>
              <a:rect l="0" t="0" r="0" b="0"/>
              <a:pathLst>
                <a:path w="3933" h="8818" extrusionOk="0">
                  <a:moveTo>
                    <a:pt x="2418" y="1002"/>
                  </a:moveTo>
                  <a:lnTo>
                    <a:pt x="2565" y="1027"/>
                  </a:lnTo>
                  <a:lnTo>
                    <a:pt x="2687" y="1075"/>
                  </a:lnTo>
                  <a:lnTo>
                    <a:pt x="2809" y="1124"/>
                  </a:lnTo>
                  <a:lnTo>
                    <a:pt x="2907" y="1222"/>
                  </a:lnTo>
                  <a:lnTo>
                    <a:pt x="3005" y="1320"/>
                  </a:lnTo>
                  <a:lnTo>
                    <a:pt x="3078" y="1442"/>
                  </a:lnTo>
                  <a:lnTo>
                    <a:pt x="3102" y="1564"/>
                  </a:lnTo>
                  <a:lnTo>
                    <a:pt x="3127" y="1710"/>
                  </a:lnTo>
                  <a:lnTo>
                    <a:pt x="3102" y="1857"/>
                  </a:lnTo>
                  <a:lnTo>
                    <a:pt x="3078" y="1979"/>
                  </a:lnTo>
                  <a:lnTo>
                    <a:pt x="3005" y="2101"/>
                  </a:lnTo>
                  <a:lnTo>
                    <a:pt x="2907" y="2223"/>
                  </a:lnTo>
                  <a:lnTo>
                    <a:pt x="2809" y="2297"/>
                  </a:lnTo>
                  <a:lnTo>
                    <a:pt x="2687" y="2370"/>
                  </a:lnTo>
                  <a:lnTo>
                    <a:pt x="2565" y="2394"/>
                  </a:lnTo>
                  <a:lnTo>
                    <a:pt x="2418" y="2419"/>
                  </a:lnTo>
                  <a:lnTo>
                    <a:pt x="2272" y="2394"/>
                  </a:lnTo>
                  <a:lnTo>
                    <a:pt x="2150" y="2370"/>
                  </a:lnTo>
                  <a:lnTo>
                    <a:pt x="2028" y="2297"/>
                  </a:lnTo>
                  <a:lnTo>
                    <a:pt x="1930" y="2223"/>
                  </a:lnTo>
                  <a:lnTo>
                    <a:pt x="1832" y="2101"/>
                  </a:lnTo>
                  <a:lnTo>
                    <a:pt x="1759" y="1979"/>
                  </a:lnTo>
                  <a:lnTo>
                    <a:pt x="1735" y="1857"/>
                  </a:lnTo>
                  <a:lnTo>
                    <a:pt x="1710" y="1710"/>
                  </a:lnTo>
                  <a:lnTo>
                    <a:pt x="1735" y="1564"/>
                  </a:lnTo>
                  <a:lnTo>
                    <a:pt x="1759" y="1442"/>
                  </a:lnTo>
                  <a:lnTo>
                    <a:pt x="1832" y="1320"/>
                  </a:lnTo>
                  <a:lnTo>
                    <a:pt x="1930" y="1222"/>
                  </a:lnTo>
                  <a:lnTo>
                    <a:pt x="2028" y="1124"/>
                  </a:lnTo>
                  <a:lnTo>
                    <a:pt x="2150" y="1075"/>
                  </a:lnTo>
                  <a:lnTo>
                    <a:pt x="2272" y="1027"/>
                  </a:lnTo>
                  <a:lnTo>
                    <a:pt x="2418" y="1002"/>
                  </a:lnTo>
                  <a:close/>
                  <a:moveTo>
                    <a:pt x="1" y="1"/>
                  </a:moveTo>
                  <a:lnTo>
                    <a:pt x="1" y="8817"/>
                  </a:lnTo>
                  <a:lnTo>
                    <a:pt x="3933" y="8817"/>
                  </a:lnTo>
                  <a:lnTo>
                    <a:pt x="3933"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39" name="Shape 485"/>
            <p:cNvSpPr/>
            <p:nvPr/>
          </p:nvSpPr>
          <p:spPr>
            <a:xfrm>
              <a:off x="6088025" y="2327500"/>
              <a:ext cx="307150" cy="388350"/>
            </a:xfrm>
            <a:custGeom>
              <a:avLst/>
              <a:gdLst/>
              <a:ahLst/>
              <a:cxnLst/>
              <a:rect l="0" t="0" r="0" b="0"/>
              <a:pathLst>
                <a:path w="12286" h="15534" extrusionOk="0">
                  <a:moveTo>
                    <a:pt x="6326" y="1"/>
                  </a:moveTo>
                  <a:lnTo>
                    <a:pt x="5960" y="25"/>
                  </a:lnTo>
                  <a:lnTo>
                    <a:pt x="5716" y="74"/>
                  </a:lnTo>
                  <a:lnTo>
                    <a:pt x="5520" y="147"/>
                  </a:lnTo>
                  <a:lnTo>
                    <a:pt x="5374" y="221"/>
                  </a:lnTo>
                  <a:lnTo>
                    <a:pt x="4983" y="1466"/>
                  </a:lnTo>
                  <a:lnTo>
                    <a:pt x="4788" y="2028"/>
                  </a:lnTo>
                  <a:lnTo>
                    <a:pt x="4592" y="2541"/>
                  </a:lnTo>
                  <a:lnTo>
                    <a:pt x="4397" y="3005"/>
                  </a:lnTo>
                  <a:lnTo>
                    <a:pt x="4202" y="3396"/>
                  </a:lnTo>
                  <a:lnTo>
                    <a:pt x="4031" y="3689"/>
                  </a:lnTo>
                  <a:lnTo>
                    <a:pt x="3884" y="3933"/>
                  </a:lnTo>
                  <a:lnTo>
                    <a:pt x="3664" y="4153"/>
                  </a:lnTo>
                  <a:lnTo>
                    <a:pt x="3322" y="4495"/>
                  </a:lnTo>
                  <a:lnTo>
                    <a:pt x="2516" y="5252"/>
                  </a:lnTo>
                  <a:lnTo>
                    <a:pt x="1442" y="6229"/>
                  </a:lnTo>
                  <a:lnTo>
                    <a:pt x="1" y="6229"/>
                  </a:lnTo>
                  <a:lnTo>
                    <a:pt x="1" y="13433"/>
                  </a:lnTo>
                  <a:lnTo>
                    <a:pt x="1515" y="13433"/>
                  </a:lnTo>
                  <a:lnTo>
                    <a:pt x="2004" y="13678"/>
                  </a:lnTo>
                  <a:lnTo>
                    <a:pt x="2687" y="13971"/>
                  </a:lnTo>
                  <a:lnTo>
                    <a:pt x="3567" y="14313"/>
                  </a:lnTo>
                  <a:lnTo>
                    <a:pt x="4544" y="14679"/>
                  </a:lnTo>
                  <a:lnTo>
                    <a:pt x="5594" y="14997"/>
                  </a:lnTo>
                  <a:lnTo>
                    <a:pt x="6131" y="15143"/>
                  </a:lnTo>
                  <a:lnTo>
                    <a:pt x="6668" y="15265"/>
                  </a:lnTo>
                  <a:lnTo>
                    <a:pt x="7181" y="15387"/>
                  </a:lnTo>
                  <a:lnTo>
                    <a:pt x="7694" y="15461"/>
                  </a:lnTo>
                  <a:lnTo>
                    <a:pt x="8158" y="15509"/>
                  </a:lnTo>
                  <a:lnTo>
                    <a:pt x="8622" y="15534"/>
                  </a:lnTo>
                  <a:lnTo>
                    <a:pt x="9404" y="15534"/>
                  </a:lnTo>
                  <a:lnTo>
                    <a:pt x="9819" y="15509"/>
                  </a:lnTo>
                  <a:lnTo>
                    <a:pt x="10210" y="15461"/>
                  </a:lnTo>
                  <a:lnTo>
                    <a:pt x="10552" y="15363"/>
                  </a:lnTo>
                  <a:lnTo>
                    <a:pt x="10723" y="15314"/>
                  </a:lnTo>
                  <a:lnTo>
                    <a:pt x="10845" y="15265"/>
                  </a:lnTo>
                  <a:lnTo>
                    <a:pt x="10967" y="15192"/>
                  </a:lnTo>
                  <a:lnTo>
                    <a:pt x="11064" y="15094"/>
                  </a:lnTo>
                  <a:lnTo>
                    <a:pt x="11113" y="14997"/>
                  </a:lnTo>
                  <a:lnTo>
                    <a:pt x="11162" y="14874"/>
                  </a:lnTo>
                  <a:lnTo>
                    <a:pt x="11235" y="14166"/>
                  </a:lnTo>
                  <a:lnTo>
                    <a:pt x="11211" y="13995"/>
                  </a:lnTo>
                  <a:lnTo>
                    <a:pt x="11162" y="13849"/>
                  </a:lnTo>
                  <a:lnTo>
                    <a:pt x="11064" y="13702"/>
                  </a:lnTo>
                  <a:lnTo>
                    <a:pt x="10918" y="13580"/>
                  </a:lnTo>
                  <a:lnTo>
                    <a:pt x="11040" y="13556"/>
                  </a:lnTo>
                  <a:lnTo>
                    <a:pt x="11162" y="13507"/>
                  </a:lnTo>
                  <a:lnTo>
                    <a:pt x="11284" y="13458"/>
                  </a:lnTo>
                  <a:lnTo>
                    <a:pt x="11382" y="13360"/>
                  </a:lnTo>
                  <a:lnTo>
                    <a:pt x="11455" y="13263"/>
                  </a:lnTo>
                  <a:lnTo>
                    <a:pt x="11528" y="13140"/>
                  </a:lnTo>
                  <a:lnTo>
                    <a:pt x="11577" y="12994"/>
                  </a:lnTo>
                  <a:lnTo>
                    <a:pt x="11602" y="12872"/>
                  </a:lnTo>
                  <a:lnTo>
                    <a:pt x="11675" y="11993"/>
                  </a:lnTo>
                  <a:lnTo>
                    <a:pt x="11675" y="11870"/>
                  </a:lnTo>
                  <a:lnTo>
                    <a:pt x="11675" y="11773"/>
                  </a:lnTo>
                  <a:lnTo>
                    <a:pt x="11651" y="11651"/>
                  </a:lnTo>
                  <a:lnTo>
                    <a:pt x="11602" y="11553"/>
                  </a:lnTo>
                  <a:lnTo>
                    <a:pt x="11480" y="11382"/>
                  </a:lnTo>
                  <a:lnTo>
                    <a:pt x="11406" y="11309"/>
                  </a:lnTo>
                  <a:lnTo>
                    <a:pt x="11333" y="11235"/>
                  </a:lnTo>
                  <a:lnTo>
                    <a:pt x="11455" y="11211"/>
                  </a:lnTo>
                  <a:lnTo>
                    <a:pt x="11553" y="11162"/>
                  </a:lnTo>
                  <a:lnTo>
                    <a:pt x="11651" y="11089"/>
                  </a:lnTo>
                  <a:lnTo>
                    <a:pt x="11748" y="10991"/>
                  </a:lnTo>
                  <a:lnTo>
                    <a:pt x="11822" y="10893"/>
                  </a:lnTo>
                  <a:lnTo>
                    <a:pt x="11870" y="10796"/>
                  </a:lnTo>
                  <a:lnTo>
                    <a:pt x="11919" y="10674"/>
                  </a:lnTo>
                  <a:lnTo>
                    <a:pt x="11944" y="10527"/>
                  </a:lnTo>
                  <a:lnTo>
                    <a:pt x="12017" y="9672"/>
                  </a:lnTo>
                  <a:lnTo>
                    <a:pt x="12017" y="9550"/>
                  </a:lnTo>
                  <a:lnTo>
                    <a:pt x="12017" y="9428"/>
                  </a:lnTo>
                  <a:lnTo>
                    <a:pt x="11993" y="9306"/>
                  </a:lnTo>
                  <a:lnTo>
                    <a:pt x="11944" y="9208"/>
                  </a:lnTo>
                  <a:lnTo>
                    <a:pt x="11895" y="9111"/>
                  </a:lnTo>
                  <a:lnTo>
                    <a:pt x="11822" y="9037"/>
                  </a:lnTo>
                  <a:lnTo>
                    <a:pt x="11748" y="8964"/>
                  </a:lnTo>
                  <a:lnTo>
                    <a:pt x="11651" y="8891"/>
                  </a:lnTo>
                  <a:lnTo>
                    <a:pt x="11748" y="8866"/>
                  </a:lnTo>
                  <a:lnTo>
                    <a:pt x="11846" y="8793"/>
                  </a:lnTo>
                  <a:lnTo>
                    <a:pt x="11944" y="8720"/>
                  </a:lnTo>
                  <a:lnTo>
                    <a:pt x="12017" y="8647"/>
                  </a:lnTo>
                  <a:lnTo>
                    <a:pt x="12090" y="8549"/>
                  </a:lnTo>
                  <a:lnTo>
                    <a:pt x="12139" y="8451"/>
                  </a:lnTo>
                  <a:lnTo>
                    <a:pt x="12163" y="8329"/>
                  </a:lnTo>
                  <a:lnTo>
                    <a:pt x="12188" y="8207"/>
                  </a:lnTo>
                  <a:lnTo>
                    <a:pt x="12286" y="7328"/>
                  </a:lnTo>
                  <a:lnTo>
                    <a:pt x="12261" y="7206"/>
                  </a:lnTo>
                  <a:lnTo>
                    <a:pt x="12237" y="7083"/>
                  </a:lnTo>
                  <a:lnTo>
                    <a:pt x="12188" y="6986"/>
                  </a:lnTo>
                  <a:lnTo>
                    <a:pt x="12139" y="6888"/>
                  </a:lnTo>
                  <a:lnTo>
                    <a:pt x="12066" y="6790"/>
                  </a:lnTo>
                  <a:lnTo>
                    <a:pt x="11968" y="6717"/>
                  </a:lnTo>
                  <a:lnTo>
                    <a:pt x="11748" y="6571"/>
                  </a:lnTo>
                  <a:lnTo>
                    <a:pt x="11504" y="6448"/>
                  </a:lnTo>
                  <a:lnTo>
                    <a:pt x="11211" y="6351"/>
                  </a:lnTo>
                  <a:lnTo>
                    <a:pt x="10893" y="6278"/>
                  </a:lnTo>
                  <a:lnTo>
                    <a:pt x="10576" y="6229"/>
                  </a:lnTo>
                  <a:lnTo>
                    <a:pt x="9892" y="6131"/>
                  </a:lnTo>
                  <a:lnTo>
                    <a:pt x="8842" y="6033"/>
                  </a:lnTo>
                  <a:lnTo>
                    <a:pt x="7596" y="5960"/>
                  </a:lnTo>
                  <a:lnTo>
                    <a:pt x="6326" y="5887"/>
                  </a:lnTo>
                  <a:lnTo>
                    <a:pt x="6497" y="5594"/>
                  </a:lnTo>
                  <a:lnTo>
                    <a:pt x="6644" y="5252"/>
                  </a:lnTo>
                  <a:lnTo>
                    <a:pt x="6790" y="4885"/>
                  </a:lnTo>
                  <a:lnTo>
                    <a:pt x="6888" y="4495"/>
                  </a:lnTo>
                  <a:lnTo>
                    <a:pt x="6986" y="4104"/>
                  </a:lnTo>
                  <a:lnTo>
                    <a:pt x="7083" y="3689"/>
                  </a:lnTo>
                  <a:lnTo>
                    <a:pt x="7181" y="2883"/>
                  </a:lnTo>
                  <a:lnTo>
                    <a:pt x="7254" y="2150"/>
                  </a:lnTo>
                  <a:lnTo>
                    <a:pt x="7303" y="1539"/>
                  </a:lnTo>
                  <a:lnTo>
                    <a:pt x="7303" y="978"/>
                  </a:lnTo>
                  <a:lnTo>
                    <a:pt x="7303" y="807"/>
                  </a:lnTo>
                  <a:lnTo>
                    <a:pt x="7230" y="611"/>
                  </a:lnTo>
                  <a:lnTo>
                    <a:pt x="7157" y="465"/>
                  </a:lnTo>
                  <a:lnTo>
                    <a:pt x="7035" y="318"/>
                  </a:lnTo>
                  <a:lnTo>
                    <a:pt x="6888" y="172"/>
                  </a:lnTo>
                  <a:lnTo>
                    <a:pt x="6717" y="98"/>
                  </a:lnTo>
                  <a:lnTo>
                    <a:pt x="6522" y="25"/>
                  </a:lnTo>
                  <a:lnTo>
                    <a:pt x="6326"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140" name="Shape 486"/>
          <p:cNvGrpSpPr/>
          <p:nvPr/>
        </p:nvGrpSpPr>
        <p:grpSpPr>
          <a:xfrm>
            <a:off x="11127371" y="2625483"/>
            <a:ext cx="274865" cy="448083"/>
            <a:chOff x="6730350" y="2315900"/>
            <a:chExt cx="257700" cy="420100"/>
          </a:xfrm>
          <a:solidFill>
            <a:schemeClr val="bg1"/>
          </a:solidFill>
        </p:grpSpPr>
        <p:sp>
          <p:nvSpPr>
            <p:cNvPr id="141" name="Shape 487"/>
            <p:cNvSpPr/>
            <p:nvPr/>
          </p:nvSpPr>
          <p:spPr>
            <a:xfrm>
              <a:off x="6807900" y="2671250"/>
              <a:ext cx="102600" cy="22625"/>
            </a:xfrm>
            <a:custGeom>
              <a:avLst/>
              <a:gdLst/>
              <a:ahLst/>
              <a:cxnLst/>
              <a:rect l="0" t="0" r="0" b="0"/>
              <a:pathLst>
                <a:path w="4104" h="905" extrusionOk="0">
                  <a:moveTo>
                    <a:pt x="1" y="1"/>
                  </a:moveTo>
                  <a:lnTo>
                    <a:pt x="1" y="905"/>
                  </a:lnTo>
                  <a:lnTo>
                    <a:pt x="4104" y="905"/>
                  </a:lnTo>
                  <a:lnTo>
                    <a:pt x="4104"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42" name="Shape 488"/>
            <p:cNvSpPr/>
            <p:nvPr/>
          </p:nvSpPr>
          <p:spPr>
            <a:xfrm>
              <a:off x="6807900" y="2636450"/>
              <a:ext cx="102600" cy="22625"/>
            </a:xfrm>
            <a:custGeom>
              <a:avLst/>
              <a:gdLst/>
              <a:ahLst/>
              <a:cxnLst/>
              <a:rect l="0" t="0" r="0" b="0"/>
              <a:pathLst>
                <a:path w="4104" h="905" extrusionOk="0">
                  <a:moveTo>
                    <a:pt x="1" y="1"/>
                  </a:moveTo>
                  <a:lnTo>
                    <a:pt x="1" y="905"/>
                  </a:lnTo>
                  <a:lnTo>
                    <a:pt x="4104" y="905"/>
                  </a:lnTo>
                  <a:lnTo>
                    <a:pt x="4104"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43" name="Shape 489"/>
            <p:cNvSpPr/>
            <p:nvPr/>
          </p:nvSpPr>
          <p:spPr>
            <a:xfrm>
              <a:off x="6807900" y="2706075"/>
              <a:ext cx="102600" cy="29925"/>
            </a:xfrm>
            <a:custGeom>
              <a:avLst/>
              <a:gdLst/>
              <a:ahLst/>
              <a:cxnLst/>
              <a:rect l="0" t="0" r="0" b="0"/>
              <a:pathLst>
                <a:path w="4104" h="1197" extrusionOk="0">
                  <a:moveTo>
                    <a:pt x="1" y="0"/>
                  </a:moveTo>
                  <a:lnTo>
                    <a:pt x="1" y="171"/>
                  </a:lnTo>
                  <a:lnTo>
                    <a:pt x="25" y="318"/>
                  </a:lnTo>
                  <a:lnTo>
                    <a:pt x="98" y="464"/>
                  </a:lnTo>
                  <a:lnTo>
                    <a:pt x="196" y="586"/>
                  </a:lnTo>
                  <a:lnTo>
                    <a:pt x="343" y="660"/>
                  </a:lnTo>
                  <a:lnTo>
                    <a:pt x="1881" y="1172"/>
                  </a:lnTo>
                  <a:lnTo>
                    <a:pt x="2052" y="1197"/>
                  </a:lnTo>
                  <a:lnTo>
                    <a:pt x="2223" y="1172"/>
                  </a:lnTo>
                  <a:lnTo>
                    <a:pt x="3762" y="660"/>
                  </a:lnTo>
                  <a:lnTo>
                    <a:pt x="3908" y="586"/>
                  </a:lnTo>
                  <a:lnTo>
                    <a:pt x="4006" y="464"/>
                  </a:lnTo>
                  <a:lnTo>
                    <a:pt x="4079" y="318"/>
                  </a:lnTo>
                  <a:lnTo>
                    <a:pt x="4104" y="171"/>
                  </a:lnTo>
                  <a:lnTo>
                    <a:pt x="4104"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44" name="Shape 490"/>
            <p:cNvSpPr/>
            <p:nvPr/>
          </p:nvSpPr>
          <p:spPr>
            <a:xfrm>
              <a:off x="6811575" y="2463675"/>
              <a:ext cx="95275" cy="160600"/>
            </a:xfrm>
            <a:custGeom>
              <a:avLst/>
              <a:gdLst/>
              <a:ahLst/>
              <a:cxnLst/>
              <a:rect l="0" t="0" r="0" b="0"/>
              <a:pathLst>
                <a:path w="3811" h="6424" extrusionOk="0">
                  <a:moveTo>
                    <a:pt x="1905" y="0"/>
                  </a:moveTo>
                  <a:lnTo>
                    <a:pt x="928" y="831"/>
                  </a:lnTo>
                  <a:lnTo>
                    <a:pt x="855" y="879"/>
                  </a:lnTo>
                  <a:lnTo>
                    <a:pt x="782" y="904"/>
                  </a:lnTo>
                  <a:lnTo>
                    <a:pt x="684" y="879"/>
                  </a:lnTo>
                  <a:lnTo>
                    <a:pt x="611" y="831"/>
                  </a:lnTo>
                  <a:lnTo>
                    <a:pt x="0" y="318"/>
                  </a:lnTo>
                  <a:lnTo>
                    <a:pt x="1319" y="6423"/>
                  </a:lnTo>
                  <a:lnTo>
                    <a:pt x="2491" y="6423"/>
                  </a:lnTo>
                  <a:lnTo>
                    <a:pt x="3810" y="318"/>
                  </a:lnTo>
                  <a:lnTo>
                    <a:pt x="3200" y="831"/>
                  </a:lnTo>
                  <a:lnTo>
                    <a:pt x="3126" y="879"/>
                  </a:lnTo>
                  <a:lnTo>
                    <a:pt x="3029" y="904"/>
                  </a:lnTo>
                  <a:lnTo>
                    <a:pt x="2955" y="879"/>
                  </a:lnTo>
                  <a:lnTo>
                    <a:pt x="2882" y="831"/>
                  </a:lnTo>
                  <a:lnTo>
                    <a:pt x="1905"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45" name="Shape 491"/>
            <p:cNvSpPr/>
            <p:nvPr/>
          </p:nvSpPr>
          <p:spPr>
            <a:xfrm>
              <a:off x="6730350" y="2315900"/>
              <a:ext cx="257700" cy="308375"/>
            </a:xfrm>
            <a:custGeom>
              <a:avLst/>
              <a:gdLst/>
              <a:ahLst/>
              <a:cxnLst/>
              <a:rect l="0" t="0" r="0" b="0"/>
              <a:pathLst>
                <a:path w="10308" h="12335" extrusionOk="0">
                  <a:moveTo>
                    <a:pt x="5154" y="1"/>
                  </a:moveTo>
                  <a:lnTo>
                    <a:pt x="4617" y="25"/>
                  </a:lnTo>
                  <a:lnTo>
                    <a:pt x="4128" y="98"/>
                  </a:lnTo>
                  <a:lnTo>
                    <a:pt x="3615" y="245"/>
                  </a:lnTo>
                  <a:lnTo>
                    <a:pt x="3151" y="416"/>
                  </a:lnTo>
                  <a:lnTo>
                    <a:pt x="2712" y="636"/>
                  </a:lnTo>
                  <a:lnTo>
                    <a:pt x="2272" y="880"/>
                  </a:lnTo>
                  <a:lnTo>
                    <a:pt x="1881" y="1173"/>
                  </a:lnTo>
                  <a:lnTo>
                    <a:pt x="1515" y="1515"/>
                  </a:lnTo>
                  <a:lnTo>
                    <a:pt x="1198" y="1881"/>
                  </a:lnTo>
                  <a:lnTo>
                    <a:pt x="880" y="2272"/>
                  </a:lnTo>
                  <a:lnTo>
                    <a:pt x="636" y="2687"/>
                  </a:lnTo>
                  <a:lnTo>
                    <a:pt x="416" y="3151"/>
                  </a:lnTo>
                  <a:lnTo>
                    <a:pt x="245" y="3615"/>
                  </a:lnTo>
                  <a:lnTo>
                    <a:pt x="123" y="4104"/>
                  </a:lnTo>
                  <a:lnTo>
                    <a:pt x="50" y="4617"/>
                  </a:lnTo>
                  <a:lnTo>
                    <a:pt x="1" y="5154"/>
                  </a:lnTo>
                  <a:lnTo>
                    <a:pt x="25" y="5423"/>
                  </a:lnTo>
                  <a:lnTo>
                    <a:pt x="50" y="5691"/>
                  </a:lnTo>
                  <a:lnTo>
                    <a:pt x="123" y="6204"/>
                  </a:lnTo>
                  <a:lnTo>
                    <a:pt x="245" y="6693"/>
                  </a:lnTo>
                  <a:lnTo>
                    <a:pt x="416" y="7132"/>
                  </a:lnTo>
                  <a:lnTo>
                    <a:pt x="636" y="7572"/>
                  </a:lnTo>
                  <a:lnTo>
                    <a:pt x="856" y="7963"/>
                  </a:lnTo>
                  <a:lnTo>
                    <a:pt x="1100" y="8353"/>
                  </a:lnTo>
                  <a:lnTo>
                    <a:pt x="1369" y="8744"/>
                  </a:lnTo>
                  <a:lnTo>
                    <a:pt x="1906" y="9526"/>
                  </a:lnTo>
                  <a:lnTo>
                    <a:pt x="2150" y="9941"/>
                  </a:lnTo>
                  <a:lnTo>
                    <a:pt x="2394" y="10356"/>
                  </a:lnTo>
                  <a:lnTo>
                    <a:pt x="2614" y="10796"/>
                  </a:lnTo>
                  <a:lnTo>
                    <a:pt x="2810" y="11284"/>
                  </a:lnTo>
                  <a:lnTo>
                    <a:pt x="2980" y="11797"/>
                  </a:lnTo>
                  <a:lnTo>
                    <a:pt x="3103" y="12334"/>
                  </a:lnTo>
                  <a:lnTo>
                    <a:pt x="4079" y="12334"/>
                  </a:lnTo>
                  <a:lnTo>
                    <a:pt x="3249" y="8500"/>
                  </a:lnTo>
                  <a:lnTo>
                    <a:pt x="2663" y="5642"/>
                  </a:lnTo>
                  <a:lnTo>
                    <a:pt x="2663" y="5520"/>
                  </a:lnTo>
                  <a:lnTo>
                    <a:pt x="2712" y="5423"/>
                  </a:lnTo>
                  <a:lnTo>
                    <a:pt x="2785" y="5374"/>
                  </a:lnTo>
                  <a:lnTo>
                    <a:pt x="2883" y="5349"/>
                  </a:lnTo>
                  <a:lnTo>
                    <a:pt x="2956" y="5349"/>
                  </a:lnTo>
                  <a:lnTo>
                    <a:pt x="3054" y="5398"/>
                  </a:lnTo>
                  <a:lnTo>
                    <a:pt x="4031" y="6253"/>
                  </a:lnTo>
                  <a:lnTo>
                    <a:pt x="4983" y="5398"/>
                  </a:lnTo>
                  <a:lnTo>
                    <a:pt x="5081" y="5349"/>
                  </a:lnTo>
                  <a:lnTo>
                    <a:pt x="5227" y="5349"/>
                  </a:lnTo>
                  <a:lnTo>
                    <a:pt x="5325" y="5398"/>
                  </a:lnTo>
                  <a:lnTo>
                    <a:pt x="6278" y="6253"/>
                  </a:lnTo>
                  <a:lnTo>
                    <a:pt x="7254" y="5398"/>
                  </a:lnTo>
                  <a:lnTo>
                    <a:pt x="7352" y="5349"/>
                  </a:lnTo>
                  <a:lnTo>
                    <a:pt x="7425" y="5349"/>
                  </a:lnTo>
                  <a:lnTo>
                    <a:pt x="7523" y="5374"/>
                  </a:lnTo>
                  <a:lnTo>
                    <a:pt x="7596" y="5423"/>
                  </a:lnTo>
                  <a:lnTo>
                    <a:pt x="7645" y="5520"/>
                  </a:lnTo>
                  <a:lnTo>
                    <a:pt x="7645" y="5642"/>
                  </a:lnTo>
                  <a:lnTo>
                    <a:pt x="7059" y="8500"/>
                  </a:lnTo>
                  <a:lnTo>
                    <a:pt x="6229" y="12334"/>
                  </a:lnTo>
                  <a:lnTo>
                    <a:pt x="7206" y="12334"/>
                  </a:lnTo>
                  <a:lnTo>
                    <a:pt x="7328" y="11797"/>
                  </a:lnTo>
                  <a:lnTo>
                    <a:pt x="7499" y="11284"/>
                  </a:lnTo>
                  <a:lnTo>
                    <a:pt x="7694" y="10796"/>
                  </a:lnTo>
                  <a:lnTo>
                    <a:pt x="7914" y="10356"/>
                  </a:lnTo>
                  <a:lnTo>
                    <a:pt x="8158" y="9941"/>
                  </a:lnTo>
                  <a:lnTo>
                    <a:pt x="8402" y="9526"/>
                  </a:lnTo>
                  <a:lnTo>
                    <a:pt x="8940" y="8744"/>
                  </a:lnTo>
                  <a:lnTo>
                    <a:pt x="9208" y="8353"/>
                  </a:lnTo>
                  <a:lnTo>
                    <a:pt x="9453" y="7963"/>
                  </a:lnTo>
                  <a:lnTo>
                    <a:pt x="9672" y="7572"/>
                  </a:lnTo>
                  <a:lnTo>
                    <a:pt x="9892" y="7132"/>
                  </a:lnTo>
                  <a:lnTo>
                    <a:pt x="10063" y="6693"/>
                  </a:lnTo>
                  <a:lnTo>
                    <a:pt x="10185" y="6204"/>
                  </a:lnTo>
                  <a:lnTo>
                    <a:pt x="10259" y="5691"/>
                  </a:lnTo>
                  <a:lnTo>
                    <a:pt x="10283" y="5423"/>
                  </a:lnTo>
                  <a:lnTo>
                    <a:pt x="10307" y="5154"/>
                  </a:lnTo>
                  <a:lnTo>
                    <a:pt x="10259" y="4617"/>
                  </a:lnTo>
                  <a:lnTo>
                    <a:pt x="10185" y="4104"/>
                  </a:lnTo>
                  <a:lnTo>
                    <a:pt x="10063" y="3615"/>
                  </a:lnTo>
                  <a:lnTo>
                    <a:pt x="9892" y="3151"/>
                  </a:lnTo>
                  <a:lnTo>
                    <a:pt x="9672" y="2687"/>
                  </a:lnTo>
                  <a:lnTo>
                    <a:pt x="9428" y="2272"/>
                  </a:lnTo>
                  <a:lnTo>
                    <a:pt x="9111" y="1881"/>
                  </a:lnTo>
                  <a:lnTo>
                    <a:pt x="8793" y="1515"/>
                  </a:lnTo>
                  <a:lnTo>
                    <a:pt x="8427" y="1173"/>
                  </a:lnTo>
                  <a:lnTo>
                    <a:pt x="8036" y="880"/>
                  </a:lnTo>
                  <a:lnTo>
                    <a:pt x="7596" y="636"/>
                  </a:lnTo>
                  <a:lnTo>
                    <a:pt x="7157" y="416"/>
                  </a:lnTo>
                  <a:lnTo>
                    <a:pt x="6693" y="245"/>
                  </a:lnTo>
                  <a:lnTo>
                    <a:pt x="6180" y="98"/>
                  </a:lnTo>
                  <a:lnTo>
                    <a:pt x="5691" y="25"/>
                  </a:lnTo>
                  <a:lnTo>
                    <a:pt x="5154"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146" name="Shape 492"/>
          <p:cNvGrpSpPr/>
          <p:nvPr/>
        </p:nvGrpSpPr>
        <p:grpSpPr>
          <a:xfrm>
            <a:off x="4724310" y="3309955"/>
            <a:ext cx="139405" cy="508001"/>
            <a:chOff x="727175" y="2957625"/>
            <a:chExt cx="130700" cy="476275"/>
          </a:xfrm>
          <a:solidFill>
            <a:schemeClr val="bg1"/>
          </a:solidFill>
        </p:grpSpPr>
        <p:sp>
          <p:nvSpPr>
            <p:cNvPr id="147" name="Shape 493"/>
            <p:cNvSpPr/>
            <p:nvPr/>
          </p:nvSpPr>
          <p:spPr>
            <a:xfrm>
              <a:off x="727175" y="2957625"/>
              <a:ext cx="130700" cy="476275"/>
            </a:xfrm>
            <a:custGeom>
              <a:avLst/>
              <a:gdLst/>
              <a:ahLst/>
              <a:cxnLst/>
              <a:rect l="0" t="0" r="0" b="0"/>
              <a:pathLst>
                <a:path w="5228" h="19051" extrusionOk="0">
                  <a:moveTo>
                    <a:pt x="2614" y="489"/>
                  </a:moveTo>
                  <a:lnTo>
                    <a:pt x="2858" y="538"/>
                  </a:lnTo>
                  <a:lnTo>
                    <a:pt x="3102" y="611"/>
                  </a:lnTo>
                  <a:lnTo>
                    <a:pt x="3322" y="709"/>
                  </a:lnTo>
                  <a:lnTo>
                    <a:pt x="3493" y="880"/>
                  </a:lnTo>
                  <a:lnTo>
                    <a:pt x="3664" y="1051"/>
                  </a:lnTo>
                  <a:lnTo>
                    <a:pt x="3762" y="1270"/>
                  </a:lnTo>
                  <a:lnTo>
                    <a:pt x="3835" y="1490"/>
                  </a:lnTo>
                  <a:lnTo>
                    <a:pt x="3859" y="1759"/>
                  </a:lnTo>
                  <a:lnTo>
                    <a:pt x="3859" y="14483"/>
                  </a:lnTo>
                  <a:lnTo>
                    <a:pt x="3884" y="14581"/>
                  </a:lnTo>
                  <a:lnTo>
                    <a:pt x="3908" y="14679"/>
                  </a:lnTo>
                  <a:lnTo>
                    <a:pt x="3957" y="14776"/>
                  </a:lnTo>
                  <a:lnTo>
                    <a:pt x="4030" y="14850"/>
                  </a:lnTo>
                  <a:lnTo>
                    <a:pt x="4177" y="14996"/>
                  </a:lnTo>
                  <a:lnTo>
                    <a:pt x="4324" y="15167"/>
                  </a:lnTo>
                  <a:lnTo>
                    <a:pt x="4446" y="15363"/>
                  </a:lnTo>
                  <a:lnTo>
                    <a:pt x="4543" y="15558"/>
                  </a:lnTo>
                  <a:lnTo>
                    <a:pt x="4641" y="15778"/>
                  </a:lnTo>
                  <a:lnTo>
                    <a:pt x="4690" y="15973"/>
                  </a:lnTo>
                  <a:lnTo>
                    <a:pt x="4714" y="16193"/>
                  </a:lnTo>
                  <a:lnTo>
                    <a:pt x="4739" y="16437"/>
                  </a:lnTo>
                  <a:lnTo>
                    <a:pt x="4714" y="16633"/>
                  </a:lnTo>
                  <a:lnTo>
                    <a:pt x="4690" y="16852"/>
                  </a:lnTo>
                  <a:lnTo>
                    <a:pt x="4641" y="17048"/>
                  </a:lnTo>
                  <a:lnTo>
                    <a:pt x="4568" y="17243"/>
                  </a:lnTo>
                  <a:lnTo>
                    <a:pt x="4470" y="17438"/>
                  </a:lnTo>
                  <a:lnTo>
                    <a:pt x="4372" y="17609"/>
                  </a:lnTo>
                  <a:lnTo>
                    <a:pt x="4250" y="17780"/>
                  </a:lnTo>
                  <a:lnTo>
                    <a:pt x="4104" y="17927"/>
                  </a:lnTo>
                  <a:lnTo>
                    <a:pt x="3957" y="18073"/>
                  </a:lnTo>
                  <a:lnTo>
                    <a:pt x="3811" y="18196"/>
                  </a:lnTo>
                  <a:lnTo>
                    <a:pt x="3615" y="18293"/>
                  </a:lnTo>
                  <a:lnTo>
                    <a:pt x="3444" y="18391"/>
                  </a:lnTo>
                  <a:lnTo>
                    <a:pt x="3249" y="18464"/>
                  </a:lnTo>
                  <a:lnTo>
                    <a:pt x="3029" y="18513"/>
                  </a:lnTo>
                  <a:lnTo>
                    <a:pt x="2834" y="18538"/>
                  </a:lnTo>
                  <a:lnTo>
                    <a:pt x="2614" y="18562"/>
                  </a:lnTo>
                  <a:lnTo>
                    <a:pt x="2394" y="18538"/>
                  </a:lnTo>
                  <a:lnTo>
                    <a:pt x="2174" y="18513"/>
                  </a:lnTo>
                  <a:lnTo>
                    <a:pt x="1979" y="18464"/>
                  </a:lnTo>
                  <a:lnTo>
                    <a:pt x="1784" y="18391"/>
                  </a:lnTo>
                  <a:lnTo>
                    <a:pt x="1613" y="18293"/>
                  </a:lnTo>
                  <a:lnTo>
                    <a:pt x="1417" y="18196"/>
                  </a:lnTo>
                  <a:lnTo>
                    <a:pt x="1271" y="18073"/>
                  </a:lnTo>
                  <a:lnTo>
                    <a:pt x="1124" y="17927"/>
                  </a:lnTo>
                  <a:lnTo>
                    <a:pt x="978" y="17780"/>
                  </a:lnTo>
                  <a:lnTo>
                    <a:pt x="855" y="17609"/>
                  </a:lnTo>
                  <a:lnTo>
                    <a:pt x="758" y="17438"/>
                  </a:lnTo>
                  <a:lnTo>
                    <a:pt x="660" y="17243"/>
                  </a:lnTo>
                  <a:lnTo>
                    <a:pt x="587" y="17048"/>
                  </a:lnTo>
                  <a:lnTo>
                    <a:pt x="538" y="16852"/>
                  </a:lnTo>
                  <a:lnTo>
                    <a:pt x="514" y="16633"/>
                  </a:lnTo>
                  <a:lnTo>
                    <a:pt x="489" y="16437"/>
                  </a:lnTo>
                  <a:lnTo>
                    <a:pt x="514" y="16193"/>
                  </a:lnTo>
                  <a:lnTo>
                    <a:pt x="538" y="15973"/>
                  </a:lnTo>
                  <a:lnTo>
                    <a:pt x="587" y="15778"/>
                  </a:lnTo>
                  <a:lnTo>
                    <a:pt x="684" y="15558"/>
                  </a:lnTo>
                  <a:lnTo>
                    <a:pt x="782" y="15363"/>
                  </a:lnTo>
                  <a:lnTo>
                    <a:pt x="904" y="15167"/>
                  </a:lnTo>
                  <a:lnTo>
                    <a:pt x="1051" y="14996"/>
                  </a:lnTo>
                  <a:lnTo>
                    <a:pt x="1197" y="14850"/>
                  </a:lnTo>
                  <a:lnTo>
                    <a:pt x="1271" y="14776"/>
                  </a:lnTo>
                  <a:lnTo>
                    <a:pt x="1319" y="14679"/>
                  </a:lnTo>
                  <a:lnTo>
                    <a:pt x="1344" y="14581"/>
                  </a:lnTo>
                  <a:lnTo>
                    <a:pt x="1368" y="14483"/>
                  </a:lnTo>
                  <a:lnTo>
                    <a:pt x="1368" y="1759"/>
                  </a:lnTo>
                  <a:lnTo>
                    <a:pt x="1393" y="1490"/>
                  </a:lnTo>
                  <a:lnTo>
                    <a:pt x="1466" y="1270"/>
                  </a:lnTo>
                  <a:lnTo>
                    <a:pt x="1564" y="1051"/>
                  </a:lnTo>
                  <a:lnTo>
                    <a:pt x="1735" y="880"/>
                  </a:lnTo>
                  <a:lnTo>
                    <a:pt x="1906" y="709"/>
                  </a:lnTo>
                  <a:lnTo>
                    <a:pt x="2125" y="611"/>
                  </a:lnTo>
                  <a:lnTo>
                    <a:pt x="2370" y="538"/>
                  </a:lnTo>
                  <a:lnTo>
                    <a:pt x="2614" y="489"/>
                  </a:lnTo>
                  <a:close/>
                  <a:moveTo>
                    <a:pt x="2614" y="0"/>
                  </a:moveTo>
                  <a:lnTo>
                    <a:pt x="2443" y="25"/>
                  </a:lnTo>
                  <a:lnTo>
                    <a:pt x="2272" y="49"/>
                  </a:lnTo>
                  <a:lnTo>
                    <a:pt x="2101" y="98"/>
                  </a:lnTo>
                  <a:lnTo>
                    <a:pt x="1930" y="147"/>
                  </a:lnTo>
                  <a:lnTo>
                    <a:pt x="1784" y="220"/>
                  </a:lnTo>
                  <a:lnTo>
                    <a:pt x="1637" y="318"/>
                  </a:lnTo>
                  <a:lnTo>
                    <a:pt x="1515" y="416"/>
                  </a:lnTo>
                  <a:lnTo>
                    <a:pt x="1393" y="513"/>
                  </a:lnTo>
                  <a:lnTo>
                    <a:pt x="1271" y="635"/>
                  </a:lnTo>
                  <a:lnTo>
                    <a:pt x="1173" y="782"/>
                  </a:lnTo>
                  <a:lnTo>
                    <a:pt x="1075" y="928"/>
                  </a:lnTo>
                  <a:lnTo>
                    <a:pt x="1002" y="1075"/>
                  </a:lnTo>
                  <a:lnTo>
                    <a:pt x="953" y="1246"/>
                  </a:lnTo>
                  <a:lnTo>
                    <a:pt x="904" y="1393"/>
                  </a:lnTo>
                  <a:lnTo>
                    <a:pt x="880" y="1588"/>
                  </a:lnTo>
                  <a:lnTo>
                    <a:pt x="880" y="1759"/>
                  </a:lnTo>
                  <a:lnTo>
                    <a:pt x="880" y="14483"/>
                  </a:lnTo>
                  <a:lnTo>
                    <a:pt x="684" y="14679"/>
                  </a:lnTo>
                  <a:lnTo>
                    <a:pt x="514" y="14874"/>
                  </a:lnTo>
                  <a:lnTo>
                    <a:pt x="367" y="15094"/>
                  </a:lnTo>
                  <a:lnTo>
                    <a:pt x="245" y="15338"/>
                  </a:lnTo>
                  <a:lnTo>
                    <a:pt x="147" y="15607"/>
                  </a:lnTo>
                  <a:lnTo>
                    <a:pt x="74" y="15875"/>
                  </a:lnTo>
                  <a:lnTo>
                    <a:pt x="25" y="16144"/>
                  </a:lnTo>
                  <a:lnTo>
                    <a:pt x="1" y="16437"/>
                  </a:lnTo>
                  <a:lnTo>
                    <a:pt x="25" y="16681"/>
                  </a:lnTo>
                  <a:lnTo>
                    <a:pt x="49" y="16950"/>
                  </a:lnTo>
                  <a:lnTo>
                    <a:pt x="123" y="17194"/>
                  </a:lnTo>
                  <a:lnTo>
                    <a:pt x="196" y="17438"/>
                  </a:lnTo>
                  <a:lnTo>
                    <a:pt x="318" y="17683"/>
                  </a:lnTo>
                  <a:lnTo>
                    <a:pt x="440" y="17878"/>
                  </a:lnTo>
                  <a:lnTo>
                    <a:pt x="611" y="18098"/>
                  </a:lnTo>
                  <a:lnTo>
                    <a:pt x="758" y="18269"/>
                  </a:lnTo>
                  <a:lnTo>
                    <a:pt x="953" y="18440"/>
                  </a:lnTo>
                  <a:lnTo>
                    <a:pt x="1149" y="18586"/>
                  </a:lnTo>
                  <a:lnTo>
                    <a:pt x="1368" y="18733"/>
                  </a:lnTo>
                  <a:lnTo>
                    <a:pt x="1588" y="18831"/>
                  </a:lnTo>
                  <a:lnTo>
                    <a:pt x="1832" y="18928"/>
                  </a:lnTo>
                  <a:lnTo>
                    <a:pt x="2077" y="18977"/>
                  </a:lnTo>
                  <a:lnTo>
                    <a:pt x="2345" y="19026"/>
                  </a:lnTo>
                  <a:lnTo>
                    <a:pt x="2614" y="19050"/>
                  </a:lnTo>
                  <a:lnTo>
                    <a:pt x="2883" y="19026"/>
                  </a:lnTo>
                  <a:lnTo>
                    <a:pt x="3151" y="18977"/>
                  </a:lnTo>
                  <a:lnTo>
                    <a:pt x="3395" y="18928"/>
                  </a:lnTo>
                  <a:lnTo>
                    <a:pt x="3640" y="18831"/>
                  </a:lnTo>
                  <a:lnTo>
                    <a:pt x="3859" y="18733"/>
                  </a:lnTo>
                  <a:lnTo>
                    <a:pt x="4079" y="18586"/>
                  </a:lnTo>
                  <a:lnTo>
                    <a:pt x="4275" y="18440"/>
                  </a:lnTo>
                  <a:lnTo>
                    <a:pt x="4470" y="18269"/>
                  </a:lnTo>
                  <a:lnTo>
                    <a:pt x="4617" y="18098"/>
                  </a:lnTo>
                  <a:lnTo>
                    <a:pt x="4788" y="17878"/>
                  </a:lnTo>
                  <a:lnTo>
                    <a:pt x="4910" y="17683"/>
                  </a:lnTo>
                  <a:lnTo>
                    <a:pt x="5032" y="17438"/>
                  </a:lnTo>
                  <a:lnTo>
                    <a:pt x="5105" y="17194"/>
                  </a:lnTo>
                  <a:lnTo>
                    <a:pt x="5178" y="16950"/>
                  </a:lnTo>
                  <a:lnTo>
                    <a:pt x="5203" y="16681"/>
                  </a:lnTo>
                  <a:lnTo>
                    <a:pt x="5227" y="16437"/>
                  </a:lnTo>
                  <a:lnTo>
                    <a:pt x="5203" y="16144"/>
                  </a:lnTo>
                  <a:lnTo>
                    <a:pt x="5154" y="15875"/>
                  </a:lnTo>
                  <a:lnTo>
                    <a:pt x="5081" y="15607"/>
                  </a:lnTo>
                  <a:lnTo>
                    <a:pt x="4983" y="15338"/>
                  </a:lnTo>
                  <a:lnTo>
                    <a:pt x="4861" y="15094"/>
                  </a:lnTo>
                  <a:lnTo>
                    <a:pt x="4714" y="14874"/>
                  </a:lnTo>
                  <a:lnTo>
                    <a:pt x="4543" y="14679"/>
                  </a:lnTo>
                  <a:lnTo>
                    <a:pt x="4348" y="14483"/>
                  </a:lnTo>
                  <a:lnTo>
                    <a:pt x="4348" y="1759"/>
                  </a:lnTo>
                  <a:lnTo>
                    <a:pt x="4348" y="1588"/>
                  </a:lnTo>
                  <a:lnTo>
                    <a:pt x="4324" y="1393"/>
                  </a:lnTo>
                  <a:lnTo>
                    <a:pt x="4275" y="1246"/>
                  </a:lnTo>
                  <a:lnTo>
                    <a:pt x="4226" y="1075"/>
                  </a:lnTo>
                  <a:lnTo>
                    <a:pt x="4153" y="928"/>
                  </a:lnTo>
                  <a:lnTo>
                    <a:pt x="4055" y="782"/>
                  </a:lnTo>
                  <a:lnTo>
                    <a:pt x="3957" y="635"/>
                  </a:lnTo>
                  <a:lnTo>
                    <a:pt x="3835" y="513"/>
                  </a:lnTo>
                  <a:lnTo>
                    <a:pt x="3713" y="416"/>
                  </a:lnTo>
                  <a:lnTo>
                    <a:pt x="3591" y="318"/>
                  </a:lnTo>
                  <a:lnTo>
                    <a:pt x="3444" y="220"/>
                  </a:lnTo>
                  <a:lnTo>
                    <a:pt x="3298" y="147"/>
                  </a:lnTo>
                  <a:lnTo>
                    <a:pt x="3127" y="98"/>
                  </a:lnTo>
                  <a:lnTo>
                    <a:pt x="2956" y="49"/>
                  </a:lnTo>
                  <a:lnTo>
                    <a:pt x="2785" y="25"/>
                  </a:lnTo>
                  <a:lnTo>
                    <a:pt x="2614"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48" name="Shape 494"/>
            <p:cNvSpPr/>
            <p:nvPr/>
          </p:nvSpPr>
          <p:spPr>
            <a:xfrm>
              <a:off x="751600" y="3090125"/>
              <a:ext cx="81850" cy="319350"/>
            </a:xfrm>
            <a:custGeom>
              <a:avLst/>
              <a:gdLst/>
              <a:ahLst/>
              <a:cxnLst/>
              <a:rect l="0" t="0" r="0" b="0"/>
              <a:pathLst>
                <a:path w="3274" h="12774" extrusionOk="0">
                  <a:moveTo>
                    <a:pt x="880" y="0"/>
                  </a:moveTo>
                  <a:lnTo>
                    <a:pt x="880" y="9183"/>
                  </a:lnTo>
                  <a:lnTo>
                    <a:pt x="855" y="9379"/>
                  </a:lnTo>
                  <a:lnTo>
                    <a:pt x="782" y="9574"/>
                  </a:lnTo>
                  <a:lnTo>
                    <a:pt x="684" y="9745"/>
                  </a:lnTo>
                  <a:lnTo>
                    <a:pt x="538" y="9916"/>
                  </a:lnTo>
                  <a:lnTo>
                    <a:pt x="416" y="10038"/>
                  </a:lnTo>
                  <a:lnTo>
                    <a:pt x="318" y="10160"/>
                  </a:lnTo>
                  <a:lnTo>
                    <a:pt x="220" y="10307"/>
                  </a:lnTo>
                  <a:lnTo>
                    <a:pt x="147" y="10453"/>
                  </a:lnTo>
                  <a:lnTo>
                    <a:pt x="74" y="10624"/>
                  </a:lnTo>
                  <a:lnTo>
                    <a:pt x="49" y="10795"/>
                  </a:lnTo>
                  <a:lnTo>
                    <a:pt x="1" y="10966"/>
                  </a:lnTo>
                  <a:lnTo>
                    <a:pt x="1" y="11137"/>
                  </a:lnTo>
                  <a:lnTo>
                    <a:pt x="1" y="11284"/>
                  </a:lnTo>
                  <a:lnTo>
                    <a:pt x="25" y="11455"/>
                  </a:lnTo>
                  <a:lnTo>
                    <a:pt x="74" y="11601"/>
                  </a:lnTo>
                  <a:lnTo>
                    <a:pt x="123" y="11772"/>
                  </a:lnTo>
                  <a:lnTo>
                    <a:pt x="196" y="11894"/>
                  </a:lnTo>
                  <a:lnTo>
                    <a:pt x="294" y="12041"/>
                  </a:lnTo>
                  <a:lnTo>
                    <a:pt x="367" y="12163"/>
                  </a:lnTo>
                  <a:lnTo>
                    <a:pt x="489" y="12285"/>
                  </a:lnTo>
                  <a:lnTo>
                    <a:pt x="587" y="12383"/>
                  </a:lnTo>
                  <a:lnTo>
                    <a:pt x="733" y="12480"/>
                  </a:lnTo>
                  <a:lnTo>
                    <a:pt x="855" y="12554"/>
                  </a:lnTo>
                  <a:lnTo>
                    <a:pt x="1002" y="12627"/>
                  </a:lnTo>
                  <a:lnTo>
                    <a:pt x="1148" y="12700"/>
                  </a:lnTo>
                  <a:lnTo>
                    <a:pt x="1319" y="12725"/>
                  </a:lnTo>
                  <a:lnTo>
                    <a:pt x="1466" y="12749"/>
                  </a:lnTo>
                  <a:lnTo>
                    <a:pt x="1637" y="12773"/>
                  </a:lnTo>
                  <a:lnTo>
                    <a:pt x="1808" y="12749"/>
                  </a:lnTo>
                  <a:lnTo>
                    <a:pt x="1954" y="12725"/>
                  </a:lnTo>
                  <a:lnTo>
                    <a:pt x="2125" y="12700"/>
                  </a:lnTo>
                  <a:lnTo>
                    <a:pt x="2272" y="12627"/>
                  </a:lnTo>
                  <a:lnTo>
                    <a:pt x="2418" y="12554"/>
                  </a:lnTo>
                  <a:lnTo>
                    <a:pt x="2541" y="12480"/>
                  </a:lnTo>
                  <a:lnTo>
                    <a:pt x="2687" y="12383"/>
                  </a:lnTo>
                  <a:lnTo>
                    <a:pt x="2785" y="12285"/>
                  </a:lnTo>
                  <a:lnTo>
                    <a:pt x="2907" y="12163"/>
                  </a:lnTo>
                  <a:lnTo>
                    <a:pt x="2980" y="12041"/>
                  </a:lnTo>
                  <a:lnTo>
                    <a:pt x="3078" y="11894"/>
                  </a:lnTo>
                  <a:lnTo>
                    <a:pt x="3151" y="11772"/>
                  </a:lnTo>
                  <a:lnTo>
                    <a:pt x="3200" y="11601"/>
                  </a:lnTo>
                  <a:lnTo>
                    <a:pt x="3249" y="11455"/>
                  </a:lnTo>
                  <a:lnTo>
                    <a:pt x="3273" y="11284"/>
                  </a:lnTo>
                  <a:lnTo>
                    <a:pt x="3273" y="11137"/>
                  </a:lnTo>
                  <a:lnTo>
                    <a:pt x="3273" y="10966"/>
                  </a:lnTo>
                  <a:lnTo>
                    <a:pt x="3224" y="10795"/>
                  </a:lnTo>
                  <a:lnTo>
                    <a:pt x="3200" y="10624"/>
                  </a:lnTo>
                  <a:lnTo>
                    <a:pt x="3127" y="10453"/>
                  </a:lnTo>
                  <a:lnTo>
                    <a:pt x="3053" y="10307"/>
                  </a:lnTo>
                  <a:lnTo>
                    <a:pt x="2956" y="10160"/>
                  </a:lnTo>
                  <a:lnTo>
                    <a:pt x="2858" y="10038"/>
                  </a:lnTo>
                  <a:lnTo>
                    <a:pt x="2736" y="9916"/>
                  </a:lnTo>
                  <a:lnTo>
                    <a:pt x="2589" y="9745"/>
                  </a:lnTo>
                  <a:lnTo>
                    <a:pt x="2492" y="9574"/>
                  </a:lnTo>
                  <a:lnTo>
                    <a:pt x="2418" y="9379"/>
                  </a:lnTo>
                  <a:lnTo>
                    <a:pt x="2394" y="9183"/>
                  </a:lnTo>
                  <a:lnTo>
                    <a:pt x="2394" y="8255"/>
                  </a:lnTo>
                  <a:lnTo>
                    <a:pt x="2052" y="8255"/>
                  </a:lnTo>
                  <a:lnTo>
                    <a:pt x="1954" y="8231"/>
                  </a:lnTo>
                  <a:lnTo>
                    <a:pt x="1881" y="8182"/>
                  </a:lnTo>
                  <a:lnTo>
                    <a:pt x="1832" y="8109"/>
                  </a:lnTo>
                  <a:lnTo>
                    <a:pt x="1808" y="8011"/>
                  </a:lnTo>
                  <a:lnTo>
                    <a:pt x="1832" y="7913"/>
                  </a:lnTo>
                  <a:lnTo>
                    <a:pt x="1881" y="7840"/>
                  </a:lnTo>
                  <a:lnTo>
                    <a:pt x="1954" y="7791"/>
                  </a:lnTo>
                  <a:lnTo>
                    <a:pt x="2052" y="7767"/>
                  </a:lnTo>
                  <a:lnTo>
                    <a:pt x="2394" y="7767"/>
                  </a:lnTo>
                  <a:lnTo>
                    <a:pt x="2394" y="6912"/>
                  </a:lnTo>
                  <a:lnTo>
                    <a:pt x="2052" y="6912"/>
                  </a:lnTo>
                  <a:lnTo>
                    <a:pt x="1954" y="6888"/>
                  </a:lnTo>
                  <a:lnTo>
                    <a:pt x="1881" y="6839"/>
                  </a:lnTo>
                  <a:lnTo>
                    <a:pt x="1832" y="6765"/>
                  </a:lnTo>
                  <a:lnTo>
                    <a:pt x="1808" y="6668"/>
                  </a:lnTo>
                  <a:lnTo>
                    <a:pt x="1832" y="6570"/>
                  </a:lnTo>
                  <a:lnTo>
                    <a:pt x="1881" y="6497"/>
                  </a:lnTo>
                  <a:lnTo>
                    <a:pt x="1954" y="6448"/>
                  </a:lnTo>
                  <a:lnTo>
                    <a:pt x="2052" y="6423"/>
                  </a:lnTo>
                  <a:lnTo>
                    <a:pt x="2394" y="6423"/>
                  </a:lnTo>
                  <a:lnTo>
                    <a:pt x="2394" y="5569"/>
                  </a:lnTo>
                  <a:lnTo>
                    <a:pt x="2052" y="5569"/>
                  </a:lnTo>
                  <a:lnTo>
                    <a:pt x="1954" y="5544"/>
                  </a:lnTo>
                  <a:lnTo>
                    <a:pt x="1881" y="5495"/>
                  </a:lnTo>
                  <a:lnTo>
                    <a:pt x="1832" y="5422"/>
                  </a:lnTo>
                  <a:lnTo>
                    <a:pt x="1808" y="5324"/>
                  </a:lnTo>
                  <a:lnTo>
                    <a:pt x="1832" y="5227"/>
                  </a:lnTo>
                  <a:lnTo>
                    <a:pt x="1881" y="5153"/>
                  </a:lnTo>
                  <a:lnTo>
                    <a:pt x="1954" y="5105"/>
                  </a:lnTo>
                  <a:lnTo>
                    <a:pt x="2052" y="5080"/>
                  </a:lnTo>
                  <a:lnTo>
                    <a:pt x="2394" y="5080"/>
                  </a:lnTo>
                  <a:lnTo>
                    <a:pt x="2394" y="4225"/>
                  </a:lnTo>
                  <a:lnTo>
                    <a:pt x="2052" y="4225"/>
                  </a:lnTo>
                  <a:lnTo>
                    <a:pt x="1954" y="4201"/>
                  </a:lnTo>
                  <a:lnTo>
                    <a:pt x="1881" y="4152"/>
                  </a:lnTo>
                  <a:lnTo>
                    <a:pt x="1832" y="4079"/>
                  </a:lnTo>
                  <a:lnTo>
                    <a:pt x="1808" y="3981"/>
                  </a:lnTo>
                  <a:lnTo>
                    <a:pt x="1832" y="3883"/>
                  </a:lnTo>
                  <a:lnTo>
                    <a:pt x="1881" y="3810"/>
                  </a:lnTo>
                  <a:lnTo>
                    <a:pt x="1954" y="3761"/>
                  </a:lnTo>
                  <a:lnTo>
                    <a:pt x="2052" y="3737"/>
                  </a:lnTo>
                  <a:lnTo>
                    <a:pt x="2394" y="3737"/>
                  </a:lnTo>
                  <a:lnTo>
                    <a:pt x="2394" y="2882"/>
                  </a:lnTo>
                  <a:lnTo>
                    <a:pt x="2052" y="2882"/>
                  </a:lnTo>
                  <a:lnTo>
                    <a:pt x="1954" y="2858"/>
                  </a:lnTo>
                  <a:lnTo>
                    <a:pt x="1881" y="2809"/>
                  </a:lnTo>
                  <a:lnTo>
                    <a:pt x="1832" y="2736"/>
                  </a:lnTo>
                  <a:lnTo>
                    <a:pt x="1808" y="2638"/>
                  </a:lnTo>
                  <a:lnTo>
                    <a:pt x="1832" y="2540"/>
                  </a:lnTo>
                  <a:lnTo>
                    <a:pt x="1881" y="2467"/>
                  </a:lnTo>
                  <a:lnTo>
                    <a:pt x="1954" y="2418"/>
                  </a:lnTo>
                  <a:lnTo>
                    <a:pt x="2052" y="2394"/>
                  </a:lnTo>
                  <a:lnTo>
                    <a:pt x="2394" y="2394"/>
                  </a:lnTo>
                  <a:lnTo>
                    <a:pt x="2394" y="1539"/>
                  </a:lnTo>
                  <a:lnTo>
                    <a:pt x="2052" y="1539"/>
                  </a:lnTo>
                  <a:lnTo>
                    <a:pt x="1954" y="1514"/>
                  </a:lnTo>
                  <a:lnTo>
                    <a:pt x="1881" y="1466"/>
                  </a:lnTo>
                  <a:lnTo>
                    <a:pt x="1832" y="1392"/>
                  </a:lnTo>
                  <a:lnTo>
                    <a:pt x="1808" y="1295"/>
                  </a:lnTo>
                  <a:lnTo>
                    <a:pt x="1832" y="1197"/>
                  </a:lnTo>
                  <a:lnTo>
                    <a:pt x="1881" y="1124"/>
                  </a:lnTo>
                  <a:lnTo>
                    <a:pt x="1954" y="1075"/>
                  </a:lnTo>
                  <a:lnTo>
                    <a:pt x="2052" y="1050"/>
                  </a:lnTo>
                  <a:lnTo>
                    <a:pt x="2394" y="1050"/>
                  </a:lnTo>
                  <a:lnTo>
                    <a:pt x="2394"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sp>
        <p:nvSpPr>
          <p:cNvPr id="149" name="Shape 495"/>
          <p:cNvSpPr/>
          <p:nvPr/>
        </p:nvSpPr>
        <p:spPr>
          <a:xfrm>
            <a:off x="6018376" y="3289803"/>
            <a:ext cx="427230" cy="548372"/>
          </a:xfrm>
          <a:custGeom>
            <a:avLst/>
            <a:gdLst/>
            <a:ahLst/>
            <a:cxnLst/>
            <a:rect l="0" t="0" r="0" b="0"/>
            <a:pathLst>
              <a:path w="16022" h="20565" extrusionOk="0">
                <a:moveTo>
                  <a:pt x="14434" y="1588"/>
                </a:moveTo>
                <a:lnTo>
                  <a:pt x="14434" y="17683"/>
                </a:lnTo>
                <a:lnTo>
                  <a:pt x="1588" y="17683"/>
                </a:lnTo>
                <a:lnTo>
                  <a:pt x="1588" y="1588"/>
                </a:lnTo>
                <a:close/>
                <a:moveTo>
                  <a:pt x="8011" y="18293"/>
                </a:moveTo>
                <a:lnTo>
                  <a:pt x="8182" y="18318"/>
                </a:lnTo>
                <a:lnTo>
                  <a:pt x="8328" y="18366"/>
                </a:lnTo>
                <a:lnTo>
                  <a:pt x="8475" y="18440"/>
                </a:lnTo>
                <a:lnTo>
                  <a:pt x="8597" y="18537"/>
                </a:lnTo>
                <a:lnTo>
                  <a:pt x="8695" y="18660"/>
                </a:lnTo>
                <a:lnTo>
                  <a:pt x="8768" y="18806"/>
                </a:lnTo>
                <a:lnTo>
                  <a:pt x="8817" y="18953"/>
                </a:lnTo>
                <a:lnTo>
                  <a:pt x="8841" y="19124"/>
                </a:lnTo>
                <a:lnTo>
                  <a:pt x="8817" y="19295"/>
                </a:lnTo>
                <a:lnTo>
                  <a:pt x="8768" y="19441"/>
                </a:lnTo>
                <a:lnTo>
                  <a:pt x="8695" y="19588"/>
                </a:lnTo>
                <a:lnTo>
                  <a:pt x="8597" y="19710"/>
                </a:lnTo>
                <a:lnTo>
                  <a:pt x="8475" y="19807"/>
                </a:lnTo>
                <a:lnTo>
                  <a:pt x="8328" y="19881"/>
                </a:lnTo>
                <a:lnTo>
                  <a:pt x="8182" y="19930"/>
                </a:lnTo>
                <a:lnTo>
                  <a:pt x="8011" y="19954"/>
                </a:lnTo>
                <a:lnTo>
                  <a:pt x="7840" y="19930"/>
                </a:lnTo>
                <a:lnTo>
                  <a:pt x="7693" y="19881"/>
                </a:lnTo>
                <a:lnTo>
                  <a:pt x="7547" y="19807"/>
                </a:lnTo>
                <a:lnTo>
                  <a:pt x="7425" y="19710"/>
                </a:lnTo>
                <a:lnTo>
                  <a:pt x="7327" y="19588"/>
                </a:lnTo>
                <a:lnTo>
                  <a:pt x="7254" y="19441"/>
                </a:lnTo>
                <a:lnTo>
                  <a:pt x="7205" y="19295"/>
                </a:lnTo>
                <a:lnTo>
                  <a:pt x="7181" y="19124"/>
                </a:lnTo>
                <a:lnTo>
                  <a:pt x="7205" y="18953"/>
                </a:lnTo>
                <a:lnTo>
                  <a:pt x="7254" y="18806"/>
                </a:lnTo>
                <a:lnTo>
                  <a:pt x="7327" y="18660"/>
                </a:lnTo>
                <a:lnTo>
                  <a:pt x="7425" y="18537"/>
                </a:lnTo>
                <a:lnTo>
                  <a:pt x="7547" y="18440"/>
                </a:lnTo>
                <a:lnTo>
                  <a:pt x="7693" y="18366"/>
                </a:lnTo>
                <a:lnTo>
                  <a:pt x="7840" y="18318"/>
                </a:lnTo>
                <a:lnTo>
                  <a:pt x="8011" y="18293"/>
                </a:lnTo>
                <a:close/>
                <a:moveTo>
                  <a:pt x="1270" y="0"/>
                </a:moveTo>
                <a:lnTo>
                  <a:pt x="1026" y="25"/>
                </a:lnTo>
                <a:lnTo>
                  <a:pt x="782" y="98"/>
                </a:lnTo>
                <a:lnTo>
                  <a:pt x="562" y="220"/>
                </a:lnTo>
                <a:lnTo>
                  <a:pt x="367" y="367"/>
                </a:lnTo>
                <a:lnTo>
                  <a:pt x="220" y="562"/>
                </a:lnTo>
                <a:lnTo>
                  <a:pt x="98" y="782"/>
                </a:lnTo>
                <a:lnTo>
                  <a:pt x="25" y="1026"/>
                </a:lnTo>
                <a:lnTo>
                  <a:pt x="0" y="1295"/>
                </a:lnTo>
                <a:lnTo>
                  <a:pt x="0" y="19270"/>
                </a:lnTo>
                <a:lnTo>
                  <a:pt x="25" y="19539"/>
                </a:lnTo>
                <a:lnTo>
                  <a:pt x="98" y="19783"/>
                </a:lnTo>
                <a:lnTo>
                  <a:pt x="220" y="20003"/>
                </a:lnTo>
                <a:lnTo>
                  <a:pt x="367" y="20198"/>
                </a:lnTo>
                <a:lnTo>
                  <a:pt x="562" y="20345"/>
                </a:lnTo>
                <a:lnTo>
                  <a:pt x="782" y="20467"/>
                </a:lnTo>
                <a:lnTo>
                  <a:pt x="1026" y="20540"/>
                </a:lnTo>
                <a:lnTo>
                  <a:pt x="1270" y="20565"/>
                </a:lnTo>
                <a:lnTo>
                  <a:pt x="14752" y="20565"/>
                </a:lnTo>
                <a:lnTo>
                  <a:pt x="14996" y="20540"/>
                </a:lnTo>
                <a:lnTo>
                  <a:pt x="15240" y="20467"/>
                </a:lnTo>
                <a:lnTo>
                  <a:pt x="15460" y="20345"/>
                </a:lnTo>
                <a:lnTo>
                  <a:pt x="15655" y="20198"/>
                </a:lnTo>
                <a:lnTo>
                  <a:pt x="15802" y="20003"/>
                </a:lnTo>
                <a:lnTo>
                  <a:pt x="15924" y="19783"/>
                </a:lnTo>
                <a:lnTo>
                  <a:pt x="15997" y="19539"/>
                </a:lnTo>
                <a:lnTo>
                  <a:pt x="16022" y="19270"/>
                </a:lnTo>
                <a:lnTo>
                  <a:pt x="16022" y="1295"/>
                </a:lnTo>
                <a:lnTo>
                  <a:pt x="15997" y="1026"/>
                </a:lnTo>
                <a:lnTo>
                  <a:pt x="15924" y="782"/>
                </a:lnTo>
                <a:lnTo>
                  <a:pt x="15802" y="562"/>
                </a:lnTo>
                <a:lnTo>
                  <a:pt x="15655" y="367"/>
                </a:lnTo>
                <a:lnTo>
                  <a:pt x="15460" y="220"/>
                </a:lnTo>
                <a:lnTo>
                  <a:pt x="15240" y="98"/>
                </a:lnTo>
                <a:lnTo>
                  <a:pt x="14996" y="25"/>
                </a:lnTo>
                <a:lnTo>
                  <a:pt x="14752" y="0"/>
                </a:lnTo>
                <a:close/>
              </a:path>
            </a:pathLst>
          </a:custGeom>
          <a:solidFill>
            <a:schemeClr val="bg1"/>
          </a:solid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50" name="Shape 496"/>
          <p:cNvSpPr/>
          <p:nvPr/>
        </p:nvSpPr>
        <p:spPr>
          <a:xfrm>
            <a:off x="5354749" y="3289803"/>
            <a:ext cx="316517" cy="548372"/>
          </a:xfrm>
          <a:custGeom>
            <a:avLst/>
            <a:gdLst/>
            <a:ahLst/>
            <a:cxnLst/>
            <a:rect l="0" t="0" r="0" b="0"/>
            <a:pathLst>
              <a:path w="11870" h="20565" extrusionOk="0">
                <a:moveTo>
                  <a:pt x="6301" y="977"/>
                </a:moveTo>
                <a:lnTo>
                  <a:pt x="6423" y="1002"/>
                </a:lnTo>
                <a:lnTo>
                  <a:pt x="6497" y="1075"/>
                </a:lnTo>
                <a:lnTo>
                  <a:pt x="6570" y="1148"/>
                </a:lnTo>
                <a:lnTo>
                  <a:pt x="6594" y="1270"/>
                </a:lnTo>
                <a:lnTo>
                  <a:pt x="6570" y="1368"/>
                </a:lnTo>
                <a:lnTo>
                  <a:pt x="6497" y="1466"/>
                </a:lnTo>
                <a:lnTo>
                  <a:pt x="6423" y="1515"/>
                </a:lnTo>
                <a:lnTo>
                  <a:pt x="6301" y="1539"/>
                </a:lnTo>
                <a:lnTo>
                  <a:pt x="5569" y="1539"/>
                </a:lnTo>
                <a:lnTo>
                  <a:pt x="5446" y="1515"/>
                </a:lnTo>
                <a:lnTo>
                  <a:pt x="5373" y="1466"/>
                </a:lnTo>
                <a:lnTo>
                  <a:pt x="5300" y="1368"/>
                </a:lnTo>
                <a:lnTo>
                  <a:pt x="5276" y="1270"/>
                </a:lnTo>
                <a:lnTo>
                  <a:pt x="5300" y="1148"/>
                </a:lnTo>
                <a:lnTo>
                  <a:pt x="5373" y="1075"/>
                </a:lnTo>
                <a:lnTo>
                  <a:pt x="5446" y="1002"/>
                </a:lnTo>
                <a:lnTo>
                  <a:pt x="5569" y="977"/>
                </a:lnTo>
                <a:close/>
                <a:moveTo>
                  <a:pt x="10575" y="2565"/>
                </a:moveTo>
                <a:lnTo>
                  <a:pt x="10575" y="16706"/>
                </a:lnTo>
                <a:lnTo>
                  <a:pt x="1295" y="16706"/>
                </a:lnTo>
                <a:lnTo>
                  <a:pt x="1295" y="2565"/>
                </a:lnTo>
                <a:close/>
                <a:moveTo>
                  <a:pt x="5935" y="17780"/>
                </a:moveTo>
                <a:lnTo>
                  <a:pt x="6106" y="17805"/>
                </a:lnTo>
                <a:lnTo>
                  <a:pt x="6277" y="17854"/>
                </a:lnTo>
                <a:lnTo>
                  <a:pt x="6423" y="17927"/>
                </a:lnTo>
                <a:lnTo>
                  <a:pt x="6545" y="18025"/>
                </a:lnTo>
                <a:lnTo>
                  <a:pt x="6643" y="18147"/>
                </a:lnTo>
                <a:lnTo>
                  <a:pt x="6716" y="18293"/>
                </a:lnTo>
                <a:lnTo>
                  <a:pt x="6765" y="18464"/>
                </a:lnTo>
                <a:lnTo>
                  <a:pt x="6790" y="18635"/>
                </a:lnTo>
                <a:lnTo>
                  <a:pt x="6765" y="18806"/>
                </a:lnTo>
                <a:lnTo>
                  <a:pt x="6716" y="18977"/>
                </a:lnTo>
                <a:lnTo>
                  <a:pt x="6643" y="19124"/>
                </a:lnTo>
                <a:lnTo>
                  <a:pt x="6545" y="19246"/>
                </a:lnTo>
                <a:lnTo>
                  <a:pt x="6423" y="19343"/>
                </a:lnTo>
                <a:lnTo>
                  <a:pt x="6277" y="19417"/>
                </a:lnTo>
                <a:lnTo>
                  <a:pt x="6106" y="19465"/>
                </a:lnTo>
                <a:lnTo>
                  <a:pt x="5935" y="19490"/>
                </a:lnTo>
                <a:lnTo>
                  <a:pt x="5764" y="19465"/>
                </a:lnTo>
                <a:lnTo>
                  <a:pt x="5593" y="19417"/>
                </a:lnTo>
                <a:lnTo>
                  <a:pt x="5446" y="19343"/>
                </a:lnTo>
                <a:lnTo>
                  <a:pt x="5324" y="19246"/>
                </a:lnTo>
                <a:lnTo>
                  <a:pt x="5227" y="19124"/>
                </a:lnTo>
                <a:lnTo>
                  <a:pt x="5153" y="18977"/>
                </a:lnTo>
                <a:lnTo>
                  <a:pt x="5105" y="18806"/>
                </a:lnTo>
                <a:lnTo>
                  <a:pt x="5080" y="18635"/>
                </a:lnTo>
                <a:lnTo>
                  <a:pt x="5105" y="18464"/>
                </a:lnTo>
                <a:lnTo>
                  <a:pt x="5153" y="18293"/>
                </a:lnTo>
                <a:lnTo>
                  <a:pt x="5227" y="18147"/>
                </a:lnTo>
                <a:lnTo>
                  <a:pt x="5324" y="18025"/>
                </a:lnTo>
                <a:lnTo>
                  <a:pt x="5446" y="17927"/>
                </a:lnTo>
                <a:lnTo>
                  <a:pt x="5593" y="17854"/>
                </a:lnTo>
                <a:lnTo>
                  <a:pt x="5764" y="17805"/>
                </a:lnTo>
                <a:lnTo>
                  <a:pt x="5935" y="17780"/>
                </a:lnTo>
                <a:close/>
                <a:moveTo>
                  <a:pt x="1295" y="0"/>
                </a:moveTo>
                <a:lnTo>
                  <a:pt x="1026" y="25"/>
                </a:lnTo>
                <a:lnTo>
                  <a:pt x="782" y="98"/>
                </a:lnTo>
                <a:lnTo>
                  <a:pt x="562" y="220"/>
                </a:lnTo>
                <a:lnTo>
                  <a:pt x="366" y="367"/>
                </a:lnTo>
                <a:lnTo>
                  <a:pt x="220" y="562"/>
                </a:lnTo>
                <a:lnTo>
                  <a:pt x="98" y="782"/>
                </a:lnTo>
                <a:lnTo>
                  <a:pt x="25" y="1026"/>
                </a:lnTo>
                <a:lnTo>
                  <a:pt x="0" y="1295"/>
                </a:lnTo>
                <a:lnTo>
                  <a:pt x="0" y="19270"/>
                </a:lnTo>
                <a:lnTo>
                  <a:pt x="25" y="19539"/>
                </a:lnTo>
                <a:lnTo>
                  <a:pt x="98" y="19783"/>
                </a:lnTo>
                <a:lnTo>
                  <a:pt x="220" y="20003"/>
                </a:lnTo>
                <a:lnTo>
                  <a:pt x="366" y="20198"/>
                </a:lnTo>
                <a:lnTo>
                  <a:pt x="562" y="20345"/>
                </a:lnTo>
                <a:lnTo>
                  <a:pt x="782" y="20467"/>
                </a:lnTo>
                <a:lnTo>
                  <a:pt x="1026" y="20540"/>
                </a:lnTo>
                <a:lnTo>
                  <a:pt x="1295" y="20565"/>
                </a:lnTo>
                <a:lnTo>
                  <a:pt x="10575" y="20565"/>
                </a:lnTo>
                <a:lnTo>
                  <a:pt x="10844" y="20540"/>
                </a:lnTo>
                <a:lnTo>
                  <a:pt x="11088" y="20467"/>
                </a:lnTo>
                <a:lnTo>
                  <a:pt x="11308" y="20345"/>
                </a:lnTo>
                <a:lnTo>
                  <a:pt x="11503" y="20198"/>
                </a:lnTo>
                <a:lnTo>
                  <a:pt x="11650" y="20003"/>
                </a:lnTo>
                <a:lnTo>
                  <a:pt x="11772" y="19783"/>
                </a:lnTo>
                <a:lnTo>
                  <a:pt x="11845" y="19539"/>
                </a:lnTo>
                <a:lnTo>
                  <a:pt x="11870" y="19270"/>
                </a:lnTo>
                <a:lnTo>
                  <a:pt x="11870" y="1295"/>
                </a:lnTo>
                <a:lnTo>
                  <a:pt x="11845" y="1026"/>
                </a:lnTo>
                <a:lnTo>
                  <a:pt x="11772" y="782"/>
                </a:lnTo>
                <a:lnTo>
                  <a:pt x="11650" y="562"/>
                </a:lnTo>
                <a:lnTo>
                  <a:pt x="11503" y="367"/>
                </a:lnTo>
                <a:lnTo>
                  <a:pt x="11308" y="220"/>
                </a:lnTo>
                <a:lnTo>
                  <a:pt x="11088" y="98"/>
                </a:lnTo>
                <a:lnTo>
                  <a:pt x="10844" y="25"/>
                </a:lnTo>
                <a:lnTo>
                  <a:pt x="10575" y="0"/>
                </a:lnTo>
                <a:close/>
              </a:path>
            </a:pathLst>
          </a:custGeom>
          <a:solidFill>
            <a:schemeClr val="bg1"/>
          </a:solidFill>
          <a:ln>
            <a:noFill/>
          </a:ln>
        </p:spPr>
        <p:txBody>
          <a:bodyPr lIns="91425" tIns="91425" rIns="91425" bIns="91425" anchor="ctr" anchorCtr="0">
            <a:noAutofit/>
          </a:bodyPr>
          <a:lstStyle/>
          <a:p>
            <a:pPr lvl="0">
              <a:spcBef>
                <a:spcPts val="0"/>
              </a:spcBef>
              <a:buNone/>
            </a:pPr>
            <a:endParaRPr>
              <a:solidFill>
                <a:srgbClr val="434343"/>
              </a:solidFill>
            </a:endParaRPr>
          </a:p>
        </p:txBody>
      </p:sp>
      <p:grpSp>
        <p:nvGrpSpPr>
          <p:cNvPr id="151" name="Shape 497"/>
          <p:cNvGrpSpPr/>
          <p:nvPr/>
        </p:nvGrpSpPr>
        <p:grpSpPr>
          <a:xfrm>
            <a:off x="6704104" y="3326221"/>
            <a:ext cx="493682" cy="475442"/>
            <a:chOff x="2583325" y="2972875"/>
            <a:chExt cx="462850" cy="445750"/>
          </a:xfrm>
          <a:solidFill>
            <a:schemeClr val="bg1"/>
          </a:solidFill>
        </p:grpSpPr>
        <p:sp>
          <p:nvSpPr>
            <p:cNvPr id="152" name="Shape 498"/>
            <p:cNvSpPr/>
            <p:nvPr/>
          </p:nvSpPr>
          <p:spPr>
            <a:xfrm>
              <a:off x="2701775" y="3323350"/>
              <a:ext cx="225950" cy="95275"/>
            </a:xfrm>
            <a:custGeom>
              <a:avLst/>
              <a:gdLst/>
              <a:ahLst/>
              <a:cxnLst/>
              <a:rect l="0" t="0" r="0" b="0"/>
              <a:pathLst>
                <a:path w="9038" h="3811" extrusionOk="0">
                  <a:moveTo>
                    <a:pt x="2956" y="1"/>
                  </a:moveTo>
                  <a:lnTo>
                    <a:pt x="2956" y="2956"/>
                  </a:lnTo>
                  <a:lnTo>
                    <a:pt x="685" y="2956"/>
                  </a:lnTo>
                  <a:lnTo>
                    <a:pt x="514" y="3005"/>
                  </a:lnTo>
                  <a:lnTo>
                    <a:pt x="367" y="3103"/>
                  </a:lnTo>
                  <a:lnTo>
                    <a:pt x="245" y="3200"/>
                  </a:lnTo>
                  <a:lnTo>
                    <a:pt x="147" y="3322"/>
                  </a:lnTo>
                  <a:lnTo>
                    <a:pt x="50" y="3469"/>
                  </a:lnTo>
                  <a:lnTo>
                    <a:pt x="1" y="3640"/>
                  </a:lnTo>
                  <a:lnTo>
                    <a:pt x="1" y="3811"/>
                  </a:lnTo>
                  <a:lnTo>
                    <a:pt x="9037" y="3811"/>
                  </a:lnTo>
                  <a:lnTo>
                    <a:pt x="9037" y="3640"/>
                  </a:lnTo>
                  <a:lnTo>
                    <a:pt x="8988" y="3469"/>
                  </a:lnTo>
                  <a:lnTo>
                    <a:pt x="8891" y="3322"/>
                  </a:lnTo>
                  <a:lnTo>
                    <a:pt x="8793" y="3200"/>
                  </a:lnTo>
                  <a:lnTo>
                    <a:pt x="8671" y="3103"/>
                  </a:lnTo>
                  <a:lnTo>
                    <a:pt x="8524" y="3005"/>
                  </a:lnTo>
                  <a:lnTo>
                    <a:pt x="8353" y="2956"/>
                  </a:lnTo>
                  <a:lnTo>
                    <a:pt x="6082" y="2956"/>
                  </a:lnTo>
                  <a:lnTo>
                    <a:pt x="6082"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53" name="Shape 499"/>
            <p:cNvSpPr/>
            <p:nvPr/>
          </p:nvSpPr>
          <p:spPr>
            <a:xfrm>
              <a:off x="2583325" y="2972875"/>
              <a:ext cx="462850" cy="337075"/>
            </a:xfrm>
            <a:custGeom>
              <a:avLst/>
              <a:gdLst/>
              <a:ahLst/>
              <a:cxnLst/>
              <a:rect l="0" t="0" r="0" b="0"/>
              <a:pathLst>
                <a:path w="18514" h="13483" extrusionOk="0">
                  <a:moveTo>
                    <a:pt x="17048" y="1466"/>
                  </a:moveTo>
                  <a:lnTo>
                    <a:pt x="17048" y="12017"/>
                  </a:lnTo>
                  <a:lnTo>
                    <a:pt x="1466" y="12017"/>
                  </a:lnTo>
                  <a:lnTo>
                    <a:pt x="1466" y="1466"/>
                  </a:lnTo>
                  <a:close/>
                  <a:moveTo>
                    <a:pt x="391" y="1"/>
                  </a:moveTo>
                  <a:lnTo>
                    <a:pt x="318" y="50"/>
                  </a:lnTo>
                  <a:lnTo>
                    <a:pt x="220" y="74"/>
                  </a:lnTo>
                  <a:lnTo>
                    <a:pt x="147" y="148"/>
                  </a:lnTo>
                  <a:lnTo>
                    <a:pt x="98" y="221"/>
                  </a:lnTo>
                  <a:lnTo>
                    <a:pt x="49" y="294"/>
                  </a:lnTo>
                  <a:lnTo>
                    <a:pt x="25" y="392"/>
                  </a:lnTo>
                  <a:lnTo>
                    <a:pt x="1" y="489"/>
                  </a:lnTo>
                  <a:lnTo>
                    <a:pt x="1" y="12994"/>
                  </a:lnTo>
                  <a:lnTo>
                    <a:pt x="25" y="13092"/>
                  </a:lnTo>
                  <a:lnTo>
                    <a:pt x="49" y="13189"/>
                  </a:lnTo>
                  <a:lnTo>
                    <a:pt x="98" y="13263"/>
                  </a:lnTo>
                  <a:lnTo>
                    <a:pt x="147" y="13336"/>
                  </a:lnTo>
                  <a:lnTo>
                    <a:pt x="220" y="13409"/>
                  </a:lnTo>
                  <a:lnTo>
                    <a:pt x="318" y="13434"/>
                  </a:lnTo>
                  <a:lnTo>
                    <a:pt x="391" y="13483"/>
                  </a:lnTo>
                  <a:lnTo>
                    <a:pt x="18123" y="13483"/>
                  </a:lnTo>
                  <a:lnTo>
                    <a:pt x="18196" y="13434"/>
                  </a:lnTo>
                  <a:lnTo>
                    <a:pt x="18293" y="13409"/>
                  </a:lnTo>
                  <a:lnTo>
                    <a:pt x="18367" y="13336"/>
                  </a:lnTo>
                  <a:lnTo>
                    <a:pt x="18416" y="13263"/>
                  </a:lnTo>
                  <a:lnTo>
                    <a:pt x="18464" y="13189"/>
                  </a:lnTo>
                  <a:lnTo>
                    <a:pt x="18489" y="13092"/>
                  </a:lnTo>
                  <a:lnTo>
                    <a:pt x="18513" y="12994"/>
                  </a:lnTo>
                  <a:lnTo>
                    <a:pt x="18513" y="489"/>
                  </a:lnTo>
                  <a:lnTo>
                    <a:pt x="18489" y="392"/>
                  </a:lnTo>
                  <a:lnTo>
                    <a:pt x="18464" y="294"/>
                  </a:lnTo>
                  <a:lnTo>
                    <a:pt x="18416" y="221"/>
                  </a:lnTo>
                  <a:lnTo>
                    <a:pt x="18367" y="148"/>
                  </a:lnTo>
                  <a:lnTo>
                    <a:pt x="18293" y="74"/>
                  </a:lnTo>
                  <a:lnTo>
                    <a:pt x="18196" y="50"/>
                  </a:lnTo>
                  <a:lnTo>
                    <a:pt x="18123"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154" name="Shape 500"/>
          <p:cNvGrpSpPr/>
          <p:nvPr/>
        </p:nvGrpSpPr>
        <p:grpSpPr>
          <a:xfrm>
            <a:off x="7406147" y="3397231"/>
            <a:ext cx="527546" cy="333449"/>
            <a:chOff x="3241525" y="3039450"/>
            <a:chExt cx="494600" cy="312625"/>
          </a:xfrm>
          <a:solidFill>
            <a:schemeClr val="bg1"/>
          </a:solidFill>
        </p:grpSpPr>
        <p:sp>
          <p:nvSpPr>
            <p:cNvPr id="155" name="Shape 501"/>
            <p:cNvSpPr/>
            <p:nvPr/>
          </p:nvSpPr>
          <p:spPr>
            <a:xfrm>
              <a:off x="3241525" y="3039450"/>
              <a:ext cx="494600" cy="312625"/>
            </a:xfrm>
            <a:custGeom>
              <a:avLst/>
              <a:gdLst/>
              <a:ahLst/>
              <a:cxnLst/>
              <a:rect l="0" t="0" r="0" b="0"/>
              <a:pathLst>
                <a:path w="19784" h="12505" extrusionOk="0">
                  <a:moveTo>
                    <a:pt x="9892" y="977"/>
                  </a:moveTo>
                  <a:lnTo>
                    <a:pt x="10356" y="1001"/>
                  </a:lnTo>
                  <a:lnTo>
                    <a:pt x="10796" y="1050"/>
                  </a:lnTo>
                  <a:lnTo>
                    <a:pt x="11235" y="1124"/>
                  </a:lnTo>
                  <a:lnTo>
                    <a:pt x="11675" y="1221"/>
                  </a:lnTo>
                  <a:lnTo>
                    <a:pt x="12090" y="1343"/>
                  </a:lnTo>
                  <a:lnTo>
                    <a:pt x="12505" y="1490"/>
                  </a:lnTo>
                  <a:lnTo>
                    <a:pt x="12920" y="1661"/>
                  </a:lnTo>
                  <a:lnTo>
                    <a:pt x="13311" y="1832"/>
                  </a:lnTo>
                  <a:lnTo>
                    <a:pt x="13702" y="2027"/>
                  </a:lnTo>
                  <a:lnTo>
                    <a:pt x="14068" y="2223"/>
                  </a:lnTo>
                  <a:lnTo>
                    <a:pt x="14752" y="2662"/>
                  </a:lnTo>
                  <a:lnTo>
                    <a:pt x="15412" y="3126"/>
                  </a:lnTo>
                  <a:lnTo>
                    <a:pt x="15973" y="3590"/>
                  </a:lnTo>
                  <a:lnTo>
                    <a:pt x="16462" y="4005"/>
                  </a:lnTo>
                  <a:lnTo>
                    <a:pt x="16901" y="4421"/>
                  </a:lnTo>
                  <a:lnTo>
                    <a:pt x="17292" y="4811"/>
                  </a:lnTo>
                  <a:lnTo>
                    <a:pt x="17634" y="5178"/>
                  </a:lnTo>
                  <a:lnTo>
                    <a:pt x="18196" y="5813"/>
                  </a:lnTo>
                  <a:lnTo>
                    <a:pt x="18562" y="6252"/>
                  </a:lnTo>
                  <a:lnTo>
                    <a:pt x="18196" y="6692"/>
                  </a:lnTo>
                  <a:lnTo>
                    <a:pt x="17634" y="7327"/>
                  </a:lnTo>
                  <a:lnTo>
                    <a:pt x="17292" y="7693"/>
                  </a:lnTo>
                  <a:lnTo>
                    <a:pt x="16901" y="8084"/>
                  </a:lnTo>
                  <a:lnTo>
                    <a:pt x="16462" y="8499"/>
                  </a:lnTo>
                  <a:lnTo>
                    <a:pt x="15973" y="8915"/>
                  </a:lnTo>
                  <a:lnTo>
                    <a:pt x="15412" y="9379"/>
                  </a:lnTo>
                  <a:lnTo>
                    <a:pt x="14752" y="9843"/>
                  </a:lnTo>
                  <a:lnTo>
                    <a:pt x="14068" y="10282"/>
                  </a:lnTo>
                  <a:lnTo>
                    <a:pt x="13702" y="10478"/>
                  </a:lnTo>
                  <a:lnTo>
                    <a:pt x="13311" y="10673"/>
                  </a:lnTo>
                  <a:lnTo>
                    <a:pt x="12920" y="10844"/>
                  </a:lnTo>
                  <a:lnTo>
                    <a:pt x="12505" y="11015"/>
                  </a:lnTo>
                  <a:lnTo>
                    <a:pt x="12090" y="11161"/>
                  </a:lnTo>
                  <a:lnTo>
                    <a:pt x="11675" y="11284"/>
                  </a:lnTo>
                  <a:lnTo>
                    <a:pt x="11235" y="11381"/>
                  </a:lnTo>
                  <a:lnTo>
                    <a:pt x="10796" y="11455"/>
                  </a:lnTo>
                  <a:lnTo>
                    <a:pt x="10356" y="11503"/>
                  </a:lnTo>
                  <a:lnTo>
                    <a:pt x="9892" y="11528"/>
                  </a:lnTo>
                  <a:lnTo>
                    <a:pt x="9477" y="11528"/>
                  </a:lnTo>
                  <a:lnTo>
                    <a:pt x="9086" y="11479"/>
                  </a:lnTo>
                  <a:lnTo>
                    <a:pt x="8695" y="11430"/>
                  </a:lnTo>
                  <a:lnTo>
                    <a:pt x="8304" y="11332"/>
                  </a:lnTo>
                  <a:lnTo>
                    <a:pt x="7914" y="11235"/>
                  </a:lnTo>
                  <a:lnTo>
                    <a:pt x="7523" y="11113"/>
                  </a:lnTo>
                  <a:lnTo>
                    <a:pt x="7157" y="10990"/>
                  </a:lnTo>
                  <a:lnTo>
                    <a:pt x="6790" y="10844"/>
                  </a:lnTo>
                  <a:lnTo>
                    <a:pt x="6448" y="10673"/>
                  </a:lnTo>
                  <a:lnTo>
                    <a:pt x="6082" y="10502"/>
                  </a:lnTo>
                  <a:lnTo>
                    <a:pt x="5423" y="10111"/>
                  </a:lnTo>
                  <a:lnTo>
                    <a:pt x="4788" y="9696"/>
                  </a:lnTo>
                  <a:lnTo>
                    <a:pt x="4201" y="9232"/>
                  </a:lnTo>
                  <a:lnTo>
                    <a:pt x="3640" y="8792"/>
                  </a:lnTo>
                  <a:lnTo>
                    <a:pt x="3127" y="8328"/>
                  </a:lnTo>
                  <a:lnTo>
                    <a:pt x="2663" y="7889"/>
                  </a:lnTo>
                  <a:lnTo>
                    <a:pt x="2272" y="7474"/>
                  </a:lnTo>
                  <a:lnTo>
                    <a:pt x="1613" y="6741"/>
                  </a:lnTo>
                  <a:lnTo>
                    <a:pt x="1222" y="6252"/>
                  </a:lnTo>
                  <a:lnTo>
                    <a:pt x="1613" y="5764"/>
                  </a:lnTo>
                  <a:lnTo>
                    <a:pt x="2272" y="5031"/>
                  </a:lnTo>
                  <a:lnTo>
                    <a:pt x="2663" y="4616"/>
                  </a:lnTo>
                  <a:lnTo>
                    <a:pt x="3127" y="4176"/>
                  </a:lnTo>
                  <a:lnTo>
                    <a:pt x="3640" y="3712"/>
                  </a:lnTo>
                  <a:lnTo>
                    <a:pt x="4201" y="3273"/>
                  </a:lnTo>
                  <a:lnTo>
                    <a:pt x="4788" y="2833"/>
                  </a:lnTo>
                  <a:lnTo>
                    <a:pt x="5423" y="2394"/>
                  </a:lnTo>
                  <a:lnTo>
                    <a:pt x="6082" y="2003"/>
                  </a:lnTo>
                  <a:lnTo>
                    <a:pt x="6448" y="1832"/>
                  </a:lnTo>
                  <a:lnTo>
                    <a:pt x="6790" y="1661"/>
                  </a:lnTo>
                  <a:lnTo>
                    <a:pt x="7157" y="1514"/>
                  </a:lnTo>
                  <a:lnTo>
                    <a:pt x="7523" y="1392"/>
                  </a:lnTo>
                  <a:lnTo>
                    <a:pt x="7914" y="1270"/>
                  </a:lnTo>
                  <a:lnTo>
                    <a:pt x="8304" y="1172"/>
                  </a:lnTo>
                  <a:lnTo>
                    <a:pt x="8695" y="1075"/>
                  </a:lnTo>
                  <a:lnTo>
                    <a:pt x="9086" y="1026"/>
                  </a:lnTo>
                  <a:lnTo>
                    <a:pt x="9477" y="977"/>
                  </a:lnTo>
                  <a:close/>
                  <a:moveTo>
                    <a:pt x="9892" y="0"/>
                  </a:moveTo>
                  <a:lnTo>
                    <a:pt x="9404" y="25"/>
                  </a:lnTo>
                  <a:lnTo>
                    <a:pt x="8915" y="73"/>
                  </a:lnTo>
                  <a:lnTo>
                    <a:pt x="8451" y="147"/>
                  </a:lnTo>
                  <a:lnTo>
                    <a:pt x="7963" y="244"/>
                  </a:lnTo>
                  <a:lnTo>
                    <a:pt x="7523" y="366"/>
                  </a:lnTo>
                  <a:lnTo>
                    <a:pt x="7059" y="513"/>
                  </a:lnTo>
                  <a:lnTo>
                    <a:pt x="6619" y="684"/>
                  </a:lnTo>
                  <a:lnTo>
                    <a:pt x="6204" y="879"/>
                  </a:lnTo>
                  <a:lnTo>
                    <a:pt x="5765" y="1075"/>
                  </a:lnTo>
                  <a:lnTo>
                    <a:pt x="5374" y="1295"/>
                  </a:lnTo>
                  <a:lnTo>
                    <a:pt x="4959" y="1539"/>
                  </a:lnTo>
                  <a:lnTo>
                    <a:pt x="4592" y="1783"/>
                  </a:lnTo>
                  <a:lnTo>
                    <a:pt x="3860" y="2296"/>
                  </a:lnTo>
                  <a:lnTo>
                    <a:pt x="3176" y="2833"/>
                  </a:lnTo>
                  <a:lnTo>
                    <a:pt x="2565" y="3370"/>
                  </a:lnTo>
                  <a:lnTo>
                    <a:pt x="2028" y="3883"/>
                  </a:lnTo>
                  <a:lnTo>
                    <a:pt x="1539" y="4372"/>
                  </a:lnTo>
                  <a:lnTo>
                    <a:pt x="1149" y="4836"/>
                  </a:lnTo>
                  <a:lnTo>
                    <a:pt x="562" y="5520"/>
                  </a:lnTo>
                  <a:lnTo>
                    <a:pt x="318" y="5837"/>
                  </a:lnTo>
                  <a:lnTo>
                    <a:pt x="1" y="6252"/>
                  </a:lnTo>
                  <a:lnTo>
                    <a:pt x="318" y="6668"/>
                  </a:lnTo>
                  <a:lnTo>
                    <a:pt x="562" y="6985"/>
                  </a:lnTo>
                  <a:lnTo>
                    <a:pt x="1149" y="7669"/>
                  </a:lnTo>
                  <a:lnTo>
                    <a:pt x="1539" y="8133"/>
                  </a:lnTo>
                  <a:lnTo>
                    <a:pt x="2028" y="8621"/>
                  </a:lnTo>
                  <a:lnTo>
                    <a:pt x="2565" y="9134"/>
                  </a:lnTo>
                  <a:lnTo>
                    <a:pt x="3176" y="9672"/>
                  </a:lnTo>
                  <a:lnTo>
                    <a:pt x="3860" y="10209"/>
                  </a:lnTo>
                  <a:lnTo>
                    <a:pt x="4592" y="10722"/>
                  </a:lnTo>
                  <a:lnTo>
                    <a:pt x="4959" y="10966"/>
                  </a:lnTo>
                  <a:lnTo>
                    <a:pt x="5374" y="11210"/>
                  </a:lnTo>
                  <a:lnTo>
                    <a:pt x="5765" y="11430"/>
                  </a:lnTo>
                  <a:lnTo>
                    <a:pt x="6204" y="11625"/>
                  </a:lnTo>
                  <a:lnTo>
                    <a:pt x="6619" y="11821"/>
                  </a:lnTo>
                  <a:lnTo>
                    <a:pt x="7059" y="11992"/>
                  </a:lnTo>
                  <a:lnTo>
                    <a:pt x="7523" y="12138"/>
                  </a:lnTo>
                  <a:lnTo>
                    <a:pt x="7963" y="12260"/>
                  </a:lnTo>
                  <a:lnTo>
                    <a:pt x="8451" y="12358"/>
                  </a:lnTo>
                  <a:lnTo>
                    <a:pt x="8915" y="12431"/>
                  </a:lnTo>
                  <a:lnTo>
                    <a:pt x="9404" y="12480"/>
                  </a:lnTo>
                  <a:lnTo>
                    <a:pt x="9892" y="12505"/>
                  </a:lnTo>
                  <a:lnTo>
                    <a:pt x="10380" y="12480"/>
                  </a:lnTo>
                  <a:lnTo>
                    <a:pt x="10869" y="12431"/>
                  </a:lnTo>
                  <a:lnTo>
                    <a:pt x="11333" y="12358"/>
                  </a:lnTo>
                  <a:lnTo>
                    <a:pt x="11821" y="12260"/>
                  </a:lnTo>
                  <a:lnTo>
                    <a:pt x="12261" y="12138"/>
                  </a:lnTo>
                  <a:lnTo>
                    <a:pt x="12725" y="11992"/>
                  </a:lnTo>
                  <a:lnTo>
                    <a:pt x="13165" y="11821"/>
                  </a:lnTo>
                  <a:lnTo>
                    <a:pt x="13580" y="11625"/>
                  </a:lnTo>
                  <a:lnTo>
                    <a:pt x="14019" y="11430"/>
                  </a:lnTo>
                  <a:lnTo>
                    <a:pt x="14410" y="11210"/>
                  </a:lnTo>
                  <a:lnTo>
                    <a:pt x="14825" y="10966"/>
                  </a:lnTo>
                  <a:lnTo>
                    <a:pt x="15192" y="10722"/>
                  </a:lnTo>
                  <a:lnTo>
                    <a:pt x="15924" y="10209"/>
                  </a:lnTo>
                  <a:lnTo>
                    <a:pt x="16608" y="9672"/>
                  </a:lnTo>
                  <a:lnTo>
                    <a:pt x="17219" y="9134"/>
                  </a:lnTo>
                  <a:lnTo>
                    <a:pt x="17756" y="8621"/>
                  </a:lnTo>
                  <a:lnTo>
                    <a:pt x="18245" y="8133"/>
                  </a:lnTo>
                  <a:lnTo>
                    <a:pt x="18635" y="7669"/>
                  </a:lnTo>
                  <a:lnTo>
                    <a:pt x="19222" y="6985"/>
                  </a:lnTo>
                  <a:lnTo>
                    <a:pt x="19466" y="6668"/>
                  </a:lnTo>
                  <a:lnTo>
                    <a:pt x="19783" y="6252"/>
                  </a:lnTo>
                  <a:lnTo>
                    <a:pt x="19466" y="5837"/>
                  </a:lnTo>
                  <a:lnTo>
                    <a:pt x="19222" y="5520"/>
                  </a:lnTo>
                  <a:lnTo>
                    <a:pt x="18635" y="4836"/>
                  </a:lnTo>
                  <a:lnTo>
                    <a:pt x="18245" y="4372"/>
                  </a:lnTo>
                  <a:lnTo>
                    <a:pt x="17756" y="3883"/>
                  </a:lnTo>
                  <a:lnTo>
                    <a:pt x="17219" y="3370"/>
                  </a:lnTo>
                  <a:lnTo>
                    <a:pt x="16608" y="2833"/>
                  </a:lnTo>
                  <a:lnTo>
                    <a:pt x="15924" y="2296"/>
                  </a:lnTo>
                  <a:lnTo>
                    <a:pt x="15192" y="1783"/>
                  </a:lnTo>
                  <a:lnTo>
                    <a:pt x="14825" y="1539"/>
                  </a:lnTo>
                  <a:lnTo>
                    <a:pt x="14410" y="1295"/>
                  </a:lnTo>
                  <a:lnTo>
                    <a:pt x="14019" y="1075"/>
                  </a:lnTo>
                  <a:lnTo>
                    <a:pt x="13580" y="879"/>
                  </a:lnTo>
                  <a:lnTo>
                    <a:pt x="13165" y="684"/>
                  </a:lnTo>
                  <a:lnTo>
                    <a:pt x="12725" y="513"/>
                  </a:lnTo>
                  <a:lnTo>
                    <a:pt x="12261" y="366"/>
                  </a:lnTo>
                  <a:lnTo>
                    <a:pt x="11821" y="244"/>
                  </a:lnTo>
                  <a:lnTo>
                    <a:pt x="11333" y="147"/>
                  </a:lnTo>
                  <a:lnTo>
                    <a:pt x="10869" y="73"/>
                  </a:lnTo>
                  <a:lnTo>
                    <a:pt x="10380" y="25"/>
                  </a:lnTo>
                  <a:lnTo>
                    <a:pt x="9892"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56" name="Shape 502"/>
            <p:cNvSpPr/>
            <p:nvPr/>
          </p:nvSpPr>
          <p:spPr>
            <a:xfrm>
              <a:off x="3384400" y="3091350"/>
              <a:ext cx="208850" cy="208825"/>
            </a:xfrm>
            <a:custGeom>
              <a:avLst/>
              <a:gdLst/>
              <a:ahLst/>
              <a:cxnLst/>
              <a:rect l="0" t="0" r="0" b="0"/>
              <a:pathLst>
                <a:path w="8354" h="8353" extrusionOk="0">
                  <a:moveTo>
                    <a:pt x="4177" y="0"/>
                  </a:moveTo>
                  <a:lnTo>
                    <a:pt x="3762" y="24"/>
                  </a:lnTo>
                  <a:lnTo>
                    <a:pt x="3347" y="73"/>
                  </a:lnTo>
                  <a:lnTo>
                    <a:pt x="2931" y="195"/>
                  </a:lnTo>
                  <a:lnTo>
                    <a:pt x="2541" y="318"/>
                  </a:lnTo>
                  <a:lnTo>
                    <a:pt x="2174" y="513"/>
                  </a:lnTo>
                  <a:lnTo>
                    <a:pt x="1832" y="708"/>
                  </a:lnTo>
                  <a:lnTo>
                    <a:pt x="1515" y="953"/>
                  </a:lnTo>
                  <a:lnTo>
                    <a:pt x="1222" y="1221"/>
                  </a:lnTo>
                  <a:lnTo>
                    <a:pt x="953" y="1514"/>
                  </a:lnTo>
                  <a:lnTo>
                    <a:pt x="709" y="1832"/>
                  </a:lnTo>
                  <a:lnTo>
                    <a:pt x="514" y="2174"/>
                  </a:lnTo>
                  <a:lnTo>
                    <a:pt x="318" y="2540"/>
                  </a:lnTo>
                  <a:lnTo>
                    <a:pt x="196" y="2931"/>
                  </a:lnTo>
                  <a:lnTo>
                    <a:pt x="74" y="3346"/>
                  </a:lnTo>
                  <a:lnTo>
                    <a:pt x="25" y="3761"/>
                  </a:lnTo>
                  <a:lnTo>
                    <a:pt x="1" y="4176"/>
                  </a:lnTo>
                  <a:lnTo>
                    <a:pt x="25" y="4592"/>
                  </a:lnTo>
                  <a:lnTo>
                    <a:pt x="74" y="5007"/>
                  </a:lnTo>
                  <a:lnTo>
                    <a:pt x="196" y="5422"/>
                  </a:lnTo>
                  <a:lnTo>
                    <a:pt x="318" y="5813"/>
                  </a:lnTo>
                  <a:lnTo>
                    <a:pt x="514" y="6179"/>
                  </a:lnTo>
                  <a:lnTo>
                    <a:pt x="709" y="6521"/>
                  </a:lnTo>
                  <a:lnTo>
                    <a:pt x="953" y="6839"/>
                  </a:lnTo>
                  <a:lnTo>
                    <a:pt x="1222" y="7132"/>
                  </a:lnTo>
                  <a:lnTo>
                    <a:pt x="1515" y="7400"/>
                  </a:lnTo>
                  <a:lnTo>
                    <a:pt x="1832" y="7644"/>
                  </a:lnTo>
                  <a:lnTo>
                    <a:pt x="2174" y="7840"/>
                  </a:lnTo>
                  <a:lnTo>
                    <a:pt x="2541" y="8035"/>
                  </a:lnTo>
                  <a:lnTo>
                    <a:pt x="2931" y="8157"/>
                  </a:lnTo>
                  <a:lnTo>
                    <a:pt x="3347" y="8279"/>
                  </a:lnTo>
                  <a:lnTo>
                    <a:pt x="3762" y="8328"/>
                  </a:lnTo>
                  <a:lnTo>
                    <a:pt x="4177" y="8353"/>
                  </a:lnTo>
                  <a:lnTo>
                    <a:pt x="4592" y="8328"/>
                  </a:lnTo>
                  <a:lnTo>
                    <a:pt x="5007" y="8279"/>
                  </a:lnTo>
                  <a:lnTo>
                    <a:pt x="5423" y="8157"/>
                  </a:lnTo>
                  <a:lnTo>
                    <a:pt x="5813" y="8035"/>
                  </a:lnTo>
                  <a:lnTo>
                    <a:pt x="6180" y="7840"/>
                  </a:lnTo>
                  <a:lnTo>
                    <a:pt x="6522" y="7644"/>
                  </a:lnTo>
                  <a:lnTo>
                    <a:pt x="6839" y="7400"/>
                  </a:lnTo>
                  <a:lnTo>
                    <a:pt x="7132" y="7132"/>
                  </a:lnTo>
                  <a:lnTo>
                    <a:pt x="7401" y="6839"/>
                  </a:lnTo>
                  <a:lnTo>
                    <a:pt x="7645" y="6521"/>
                  </a:lnTo>
                  <a:lnTo>
                    <a:pt x="7840" y="6179"/>
                  </a:lnTo>
                  <a:lnTo>
                    <a:pt x="8036" y="5813"/>
                  </a:lnTo>
                  <a:lnTo>
                    <a:pt x="8158" y="5422"/>
                  </a:lnTo>
                  <a:lnTo>
                    <a:pt x="8280" y="5007"/>
                  </a:lnTo>
                  <a:lnTo>
                    <a:pt x="8329" y="4592"/>
                  </a:lnTo>
                  <a:lnTo>
                    <a:pt x="8353" y="4176"/>
                  </a:lnTo>
                  <a:lnTo>
                    <a:pt x="8329" y="3737"/>
                  </a:lnTo>
                  <a:lnTo>
                    <a:pt x="8256" y="3297"/>
                  </a:lnTo>
                  <a:lnTo>
                    <a:pt x="8134" y="3517"/>
                  </a:lnTo>
                  <a:lnTo>
                    <a:pt x="8011" y="3688"/>
                  </a:lnTo>
                  <a:lnTo>
                    <a:pt x="7840" y="3859"/>
                  </a:lnTo>
                  <a:lnTo>
                    <a:pt x="7645" y="4005"/>
                  </a:lnTo>
                  <a:lnTo>
                    <a:pt x="7425" y="4128"/>
                  </a:lnTo>
                  <a:lnTo>
                    <a:pt x="7205" y="4201"/>
                  </a:lnTo>
                  <a:lnTo>
                    <a:pt x="6961" y="4250"/>
                  </a:lnTo>
                  <a:lnTo>
                    <a:pt x="6717" y="4274"/>
                  </a:lnTo>
                  <a:lnTo>
                    <a:pt x="6546" y="4274"/>
                  </a:lnTo>
                  <a:lnTo>
                    <a:pt x="6375" y="4250"/>
                  </a:lnTo>
                  <a:lnTo>
                    <a:pt x="6204" y="4201"/>
                  </a:lnTo>
                  <a:lnTo>
                    <a:pt x="6058" y="4152"/>
                  </a:lnTo>
                  <a:lnTo>
                    <a:pt x="5887" y="4079"/>
                  </a:lnTo>
                  <a:lnTo>
                    <a:pt x="5764" y="3981"/>
                  </a:lnTo>
                  <a:lnTo>
                    <a:pt x="5618" y="3883"/>
                  </a:lnTo>
                  <a:lnTo>
                    <a:pt x="5496" y="3786"/>
                  </a:lnTo>
                  <a:lnTo>
                    <a:pt x="5398" y="3664"/>
                  </a:lnTo>
                  <a:lnTo>
                    <a:pt x="5300" y="3517"/>
                  </a:lnTo>
                  <a:lnTo>
                    <a:pt x="5203" y="3395"/>
                  </a:lnTo>
                  <a:lnTo>
                    <a:pt x="5129" y="3224"/>
                  </a:lnTo>
                  <a:lnTo>
                    <a:pt x="5081" y="3077"/>
                  </a:lnTo>
                  <a:lnTo>
                    <a:pt x="5032" y="2906"/>
                  </a:lnTo>
                  <a:lnTo>
                    <a:pt x="5007" y="2735"/>
                  </a:lnTo>
                  <a:lnTo>
                    <a:pt x="5007" y="2564"/>
                  </a:lnTo>
                  <a:lnTo>
                    <a:pt x="5007" y="2394"/>
                  </a:lnTo>
                  <a:lnTo>
                    <a:pt x="5032" y="2223"/>
                  </a:lnTo>
                  <a:lnTo>
                    <a:pt x="5081" y="2052"/>
                  </a:lnTo>
                  <a:lnTo>
                    <a:pt x="5129" y="1905"/>
                  </a:lnTo>
                  <a:lnTo>
                    <a:pt x="5203" y="1759"/>
                  </a:lnTo>
                  <a:lnTo>
                    <a:pt x="5300" y="1612"/>
                  </a:lnTo>
                  <a:lnTo>
                    <a:pt x="5398" y="1490"/>
                  </a:lnTo>
                  <a:lnTo>
                    <a:pt x="5496" y="1368"/>
                  </a:lnTo>
                  <a:lnTo>
                    <a:pt x="5618" y="1246"/>
                  </a:lnTo>
                  <a:lnTo>
                    <a:pt x="5764" y="1148"/>
                  </a:lnTo>
                  <a:lnTo>
                    <a:pt x="5887" y="1075"/>
                  </a:lnTo>
                  <a:lnTo>
                    <a:pt x="6033" y="1001"/>
                  </a:lnTo>
                  <a:lnTo>
                    <a:pt x="6204" y="928"/>
                  </a:lnTo>
                  <a:lnTo>
                    <a:pt x="6375" y="879"/>
                  </a:lnTo>
                  <a:lnTo>
                    <a:pt x="6522" y="855"/>
                  </a:lnTo>
                  <a:lnTo>
                    <a:pt x="6717" y="855"/>
                  </a:lnTo>
                  <a:lnTo>
                    <a:pt x="6448" y="659"/>
                  </a:lnTo>
                  <a:lnTo>
                    <a:pt x="6155" y="489"/>
                  </a:lnTo>
                  <a:lnTo>
                    <a:pt x="5838" y="342"/>
                  </a:lnTo>
                  <a:lnTo>
                    <a:pt x="5545" y="220"/>
                  </a:lnTo>
                  <a:lnTo>
                    <a:pt x="5203" y="122"/>
                  </a:lnTo>
                  <a:lnTo>
                    <a:pt x="4885" y="49"/>
                  </a:lnTo>
                  <a:lnTo>
                    <a:pt x="4519" y="24"/>
                  </a:lnTo>
                  <a:lnTo>
                    <a:pt x="4177"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sp>
        <p:nvSpPr>
          <p:cNvPr id="157" name="Shape 503"/>
          <p:cNvSpPr/>
          <p:nvPr/>
        </p:nvSpPr>
        <p:spPr>
          <a:xfrm>
            <a:off x="8881279" y="3337347"/>
            <a:ext cx="453311" cy="453284"/>
          </a:xfrm>
          <a:custGeom>
            <a:avLst/>
            <a:gdLst/>
            <a:ahLst/>
            <a:cxnLst/>
            <a:rect l="0" t="0" r="0" b="0"/>
            <a:pathLst>
              <a:path w="17000" h="16999" extrusionOk="0">
                <a:moveTo>
                  <a:pt x="8769" y="5740"/>
                </a:moveTo>
                <a:lnTo>
                  <a:pt x="9037" y="5788"/>
                </a:lnTo>
                <a:lnTo>
                  <a:pt x="9282" y="5862"/>
                </a:lnTo>
                <a:lnTo>
                  <a:pt x="9550" y="5935"/>
                </a:lnTo>
                <a:lnTo>
                  <a:pt x="9794" y="6057"/>
                </a:lnTo>
                <a:lnTo>
                  <a:pt x="10014" y="6204"/>
                </a:lnTo>
                <a:lnTo>
                  <a:pt x="10234" y="6350"/>
                </a:lnTo>
                <a:lnTo>
                  <a:pt x="10454" y="6546"/>
                </a:lnTo>
                <a:lnTo>
                  <a:pt x="10649" y="6765"/>
                </a:lnTo>
                <a:lnTo>
                  <a:pt x="10796" y="6985"/>
                </a:lnTo>
                <a:lnTo>
                  <a:pt x="10942" y="7205"/>
                </a:lnTo>
                <a:lnTo>
                  <a:pt x="11064" y="7449"/>
                </a:lnTo>
                <a:lnTo>
                  <a:pt x="11138" y="7718"/>
                </a:lnTo>
                <a:lnTo>
                  <a:pt x="11211" y="7962"/>
                </a:lnTo>
                <a:lnTo>
                  <a:pt x="11260" y="8231"/>
                </a:lnTo>
                <a:lnTo>
                  <a:pt x="11260" y="8499"/>
                </a:lnTo>
                <a:lnTo>
                  <a:pt x="11260" y="8768"/>
                </a:lnTo>
                <a:lnTo>
                  <a:pt x="11211" y="9037"/>
                </a:lnTo>
                <a:lnTo>
                  <a:pt x="11138" y="9281"/>
                </a:lnTo>
                <a:lnTo>
                  <a:pt x="11064" y="9550"/>
                </a:lnTo>
                <a:lnTo>
                  <a:pt x="10942" y="9794"/>
                </a:lnTo>
                <a:lnTo>
                  <a:pt x="10796" y="10014"/>
                </a:lnTo>
                <a:lnTo>
                  <a:pt x="10649" y="10233"/>
                </a:lnTo>
                <a:lnTo>
                  <a:pt x="10454" y="10453"/>
                </a:lnTo>
                <a:lnTo>
                  <a:pt x="10234" y="10649"/>
                </a:lnTo>
                <a:lnTo>
                  <a:pt x="10014" y="10795"/>
                </a:lnTo>
                <a:lnTo>
                  <a:pt x="9794" y="10942"/>
                </a:lnTo>
                <a:lnTo>
                  <a:pt x="9550" y="11064"/>
                </a:lnTo>
                <a:lnTo>
                  <a:pt x="9282" y="11137"/>
                </a:lnTo>
                <a:lnTo>
                  <a:pt x="9037" y="11210"/>
                </a:lnTo>
                <a:lnTo>
                  <a:pt x="8769" y="11259"/>
                </a:lnTo>
                <a:lnTo>
                  <a:pt x="8231" y="11259"/>
                </a:lnTo>
                <a:lnTo>
                  <a:pt x="7963" y="11210"/>
                </a:lnTo>
                <a:lnTo>
                  <a:pt x="7719" y="11137"/>
                </a:lnTo>
                <a:lnTo>
                  <a:pt x="7450" y="11064"/>
                </a:lnTo>
                <a:lnTo>
                  <a:pt x="7206" y="10942"/>
                </a:lnTo>
                <a:lnTo>
                  <a:pt x="6986" y="10795"/>
                </a:lnTo>
                <a:lnTo>
                  <a:pt x="6766" y="10649"/>
                </a:lnTo>
                <a:lnTo>
                  <a:pt x="6546" y="10453"/>
                </a:lnTo>
                <a:lnTo>
                  <a:pt x="6351" y="10233"/>
                </a:lnTo>
                <a:lnTo>
                  <a:pt x="6204" y="10014"/>
                </a:lnTo>
                <a:lnTo>
                  <a:pt x="6058" y="9794"/>
                </a:lnTo>
                <a:lnTo>
                  <a:pt x="5936" y="9550"/>
                </a:lnTo>
                <a:lnTo>
                  <a:pt x="5862" y="9281"/>
                </a:lnTo>
                <a:lnTo>
                  <a:pt x="5789" y="9037"/>
                </a:lnTo>
                <a:lnTo>
                  <a:pt x="5740" y="8768"/>
                </a:lnTo>
                <a:lnTo>
                  <a:pt x="5740" y="8499"/>
                </a:lnTo>
                <a:lnTo>
                  <a:pt x="5740" y="8231"/>
                </a:lnTo>
                <a:lnTo>
                  <a:pt x="5789" y="7962"/>
                </a:lnTo>
                <a:lnTo>
                  <a:pt x="5862" y="7718"/>
                </a:lnTo>
                <a:lnTo>
                  <a:pt x="5936" y="7449"/>
                </a:lnTo>
                <a:lnTo>
                  <a:pt x="6058" y="7205"/>
                </a:lnTo>
                <a:lnTo>
                  <a:pt x="6204" y="6985"/>
                </a:lnTo>
                <a:lnTo>
                  <a:pt x="6351" y="6765"/>
                </a:lnTo>
                <a:lnTo>
                  <a:pt x="6546" y="6546"/>
                </a:lnTo>
                <a:lnTo>
                  <a:pt x="6766" y="6350"/>
                </a:lnTo>
                <a:lnTo>
                  <a:pt x="6986" y="6204"/>
                </a:lnTo>
                <a:lnTo>
                  <a:pt x="7206" y="6057"/>
                </a:lnTo>
                <a:lnTo>
                  <a:pt x="7450" y="5935"/>
                </a:lnTo>
                <a:lnTo>
                  <a:pt x="7719" y="5862"/>
                </a:lnTo>
                <a:lnTo>
                  <a:pt x="7963" y="5788"/>
                </a:lnTo>
                <a:lnTo>
                  <a:pt x="8231" y="5740"/>
                </a:lnTo>
                <a:close/>
                <a:moveTo>
                  <a:pt x="7914" y="0"/>
                </a:moveTo>
                <a:lnTo>
                  <a:pt x="7743" y="25"/>
                </a:lnTo>
                <a:lnTo>
                  <a:pt x="7596" y="73"/>
                </a:lnTo>
                <a:lnTo>
                  <a:pt x="7474" y="147"/>
                </a:lnTo>
                <a:lnTo>
                  <a:pt x="7328" y="244"/>
                </a:lnTo>
                <a:lnTo>
                  <a:pt x="7230" y="342"/>
                </a:lnTo>
                <a:lnTo>
                  <a:pt x="7132" y="489"/>
                </a:lnTo>
                <a:lnTo>
                  <a:pt x="7084" y="635"/>
                </a:lnTo>
                <a:lnTo>
                  <a:pt x="7035" y="782"/>
                </a:lnTo>
                <a:lnTo>
                  <a:pt x="6839" y="2540"/>
                </a:lnTo>
                <a:lnTo>
                  <a:pt x="6497" y="2638"/>
                </a:lnTo>
                <a:lnTo>
                  <a:pt x="6131" y="2784"/>
                </a:lnTo>
                <a:lnTo>
                  <a:pt x="5789" y="2931"/>
                </a:lnTo>
                <a:lnTo>
                  <a:pt x="5447" y="3102"/>
                </a:lnTo>
                <a:lnTo>
                  <a:pt x="4079" y="2027"/>
                </a:lnTo>
                <a:lnTo>
                  <a:pt x="3933" y="1930"/>
                </a:lnTo>
                <a:lnTo>
                  <a:pt x="3786" y="1881"/>
                </a:lnTo>
                <a:lnTo>
                  <a:pt x="3640" y="1832"/>
                </a:lnTo>
                <a:lnTo>
                  <a:pt x="3493" y="1832"/>
                </a:lnTo>
                <a:lnTo>
                  <a:pt x="3322" y="1856"/>
                </a:lnTo>
                <a:lnTo>
                  <a:pt x="3176" y="1905"/>
                </a:lnTo>
                <a:lnTo>
                  <a:pt x="3029" y="1978"/>
                </a:lnTo>
                <a:lnTo>
                  <a:pt x="2907" y="2076"/>
                </a:lnTo>
                <a:lnTo>
                  <a:pt x="2077" y="2907"/>
                </a:lnTo>
                <a:lnTo>
                  <a:pt x="1979" y="3029"/>
                </a:lnTo>
                <a:lnTo>
                  <a:pt x="1906" y="3175"/>
                </a:lnTo>
                <a:lnTo>
                  <a:pt x="1857" y="3322"/>
                </a:lnTo>
                <a:lnTo>
                  <a:pt x="1833" y="3493"/>
                </a:lnTo>
                <a:lnTo>
                  <a:pt x="1833" y="3639"/>
                </a:lnTo>
                <a:lnTo>
                  <a:pt x="1881" y="3786"/>
                </a:lnTo>
                <a:lnTo>
                  <a:pt x="1930" y="3932"/>
                </a:lnTo>
                <a:lnTo>
                  <a:pt x="2028" y="4079"/>
                </a:lnTo>
                <a:lnTo>
                  <a:pt x="3103" y="5447"/>
                </a:lnTo>
                <a:lnTo>
                  <a:pt x="2932" y="5788"/>
                </a:lnTo>
                <a:lnTo>
                  <a:pt x="2785" y="6130"/>
                </a:lnTo>
                <a:lnTo>
                  <a:pt x="2639" y="6497"/>
                </a:lnTo>
                <a:lnTo>
                  <a:pt x="2541" y="6839"/>
                </a:lnTo>
                <a:lnTo>
                  <a:pt x="782" y="7034"/>
                </a:lnTo>
                <a:lnTo>
                  <a:pt x="636" y="7083"/>
                </a:lnTo>
                <a:lnTo>
                  <a:pt x="489" y="7132"/>
                </a:lnTo>
                <a:lnTo>
                  <a:pt x="343" y="7229"/>
                </a:lnTo>
                <a:lnTo>
                  <a:pt x="245" y="7327"/>
                </a:lnTo>
                <a:lnTo>
                  <a:pt x="147" y="7474"/>
                </a:lnTo>
                <a:lnTo>
                  <a:pt x="74" y="7596"/>
                </a:lnTo>
                <a:lnTo>
                  <a:pt x="25" y="7742"/>
                </a:lnTo>
                <a:lnTo>
                  <a:pt x="1" y="7913"/>
                </a:lnTo>
                <a:lnTo>
                  <a:pt x="1" y="9086"/>
                </a:lnTo>
                <a:lnTo>
                  <a:pt x="25" y="9257"/>
                </a:lnTo>
                <a:lnTo>
                  <a:pt x="74" y="9403"/>
                </a:lnTo>
                <a:lnTo>
                  <a:pt x="147" y="9525"/>
                </a:lnTo>
                <a:lnTo>
                  <a:pt x="245" y="9672"/>
                </a:lnTo>
                <a:lnTo>
                  <a:pt x="343" y="9769"/>
                </a:lnTo>
                <a:lnTo>
                  <a:pt x="489" y="9867"/>
                </a:lnTo>
                <a:lnTo>
                  <a:pt x="636" y="9916"/>
                </a:lnTo>
                <a:lnTo>
                  <a:pt x="782" y="9965"/>
                </a:lnTo>
                <a:lnTo>
                  <a:pt x="2541" y="10160"/>
                </a:lnTo>
                <a:lnTo>
                  <a:pt x="2639" y="10502"/>
                </a:lnTo>
                <a:lnTo>
                  <a:pt x="2785" y="10868"/>
                </a:lnTo>
                <a:lnTo>
                  <a:pt x="2932" y="11210"/>
                </a:lnTo>
                <a:lnTo>
                  <a:pt x="3103" y="11552"/>
                </a:lnTo>
                <a:lnTo>
                  <a:pt x="2028" y="12920"/>
                </a:lnTo>
                <a:lnTo>
                  <a:pt x="1930" y="13067"/>
                </a:lnTo>
                <a:lnTo>
                  <a:pt x="1881" y="13213"/>
                </a:lnTo>
                <a:lnTo>
                  <a:pt x="1833" y="13360"/>
                </a:lnTo>
                <a:lnTo>
                  <a:pt x="1833" y="13506"/>
                </a:lnTo>
                <a:lnTo>
                  <a:pt x="1857" y="13677"/>
                </a:lnTo>
                <a:lnTo>
                  <a:pt x="1906" y="13824"/>
                </a:lnTo>
                <a:lnTo>
                  <a:pt x="1979" y="13970"/>
                </a:lnTo>
                <a:lnTo>
                  <a:pt x="2077" y="14092"/>
                </a:lnTo>
                <a:lnTo>
                  <a:pt x="2907" y="14923"/>
                </a:lnTo>
                <a:lnTo>
                  <a:pt x="3029" y="15020"/>
                </a:lnTo>
                <a:lnTo>
                  <a:pt x="3176" y="15094"/>
                </a:lnTo>
                <a:lnTo>
                  <a:pt x="3322" y="15142"/>
                </a:lnTo>
                <a:lnTo>
                  <a:pt x="3493" y="15167"/>
                </a:lnTo>
                <a:lnTo>
                  <a:pt x="3640" y="15167"/>
                </a:lnTo>
                <a:lnTo>
                  <a:pt x="3786" y="15118"/>
                </a:lnTo>
                <a:lnTo>
                  <a:pt x="3933" y="15069"/>
                </a:lnTo>
                <a:lnTo>
                  <a:pt x="4079" y="14996"/>
                </a:lnTo>
                <a:lnTo>
                  <a:pt x="5447" y="13897"/>
                </a:lnTo>
                <a:lnTo>
                  <a:pt x="5789" y="14068"/>
                </a:lnTo>
                <a:lnTo>
                  <a:pt x="6131" y="14214"/>
                </a:lnTo>
                <a:lnTo>
                  <a:pt x="6497" y="14361"/>
                </a:lnTo>
                <a:lnTo>
                  <a:pt x="6839" y="14459"/>
                </a:lnTo>
                <a:lnTo>
                  <a:pt x="7035" y="16217"/>
                </a:lnTo>
                <a:lnTo>
                  <a:pt x="7084" y="16364"/>
                </a:lnTo>
                <a:lnTo>
                  <a:pt x="7132" y="16510"/>
                </a:lnTo>
                <a:lnTo>
                  <a:pt x="7230" y="16657"/>
                </a:lnTo>
                <a:lnTo>
                  <a:pt x="7328" y="16754"/>
                </a:lnTo>
                <a:lnTo>
                  <a:pt x="7474" y="16852"/>
                </a:lnTo>
                <a:lnTo>
                  <a:pt x="7596" y="16925"/>
                </a:lnTo>
                <a:lnTo>
                  <a:pt x="7743" y="16974"/>
                </a:lnTo>
                <a:lnTo>
                  <a:pt x="7914" y="16999"/>
                </a:lnTo>
                <a:lnTo>
                  <a:pt x="9086" y="16999"/>
                </a:lnTo>
                <a:lnTo>
                  <a:pt x="9257" y="16974"/>
                </a:lnTo>
                <a:lnTo>
                  <a:pt x="9404" y="16925"/>
                </a:lnTo>
                <a:lnTo>
                  <a:pt x="9526" y="16852"/>
                </a:lnTo>
                <a:lnTo>
                  <a:pt x="9672" y="16754"/>
                </a:lnTo>
                <a:lnTo>
                  <a:pt x="9770" y="16657"/>
                </a:lnTo>
                <a:lnTo>
                  <a:pt x="9868" y="16510"/>
                </a:lnTo>
                <a:lnTo>
                  <a:pt x="9917" y="16364"/>
                </a:lnTo>
                <a:lnTo>
                  <a:pt x="9965" y="16217"/>
                </a:lnTo>
                <a:lnTo>
                  <a:pt x="10161" y="14459"/>
                </a:lnTo>
                <a:lnTo>
                  <a:pt x="10503" y="14361"/>
                </a:lnTo>
                <a:lnTo>
                  <a:pt x="10869" y="14214"/>
                </a:lnTo>
                <a:lnTo>
                  <a:pt x="11211" y="14068"/>
                </a:lnTo>
                <a:lnTo>
                  <a:pt x="11553" y="13897"/>
                </a:lnTo>
                <a:lnTo>
                  <a:pt x="12921" y="14996"/>
                </a:lnTo>
                <a:lnTo>
                  <a:pt x="13067" y="15069"/>
                </a:lnTo>
                <a:lnTo>
                  <a:pt x="13214" y="15118"/>
                </a:lnTo>
                <a:lnTo>
                  <a:pt x="13360" y="15167"/>
                </a:lnTo>
                <a:lnTo>
                  <a:pt x="13507" y="15167"/>
                </a:lnTo>
                <a:lnTo>
                  <a:pt x="13678" y="15142"/>
                </a:lnTo>
                <a:lnTo>
                  <a:pt x="13824" y="15094"/>
                </a:lnTo>
                <a:lnTo>
                  <a:pt x="13971" y="15020"/>
                </a:lnTo>
                <a:lnTo>
                  <a:pt x="14093" y="14923"/>
                </a:lnTo>
                <a:lnTo>
                  <a:pt x="14923" y="14092"/>
                </a:lnTo>
                <a:lnTo>
                  <a:pt x="15021" y="13970"/>
                </a:lnTo>
                <a:lnTo>
                  <a:pt x="15094" y="13824"/>
                </a:lnTo>
                <a:lnTo>
                  <a:pt x="15143" y="13677"/>
                </a:lnTo>
                <a:lnTo>
                  <a:pt x="15168" y="13506"/>
                </a:lnTo>
                <a:lnTo>
                  <a:pt x="15168" y="13360"/>
                </a:lnTo>
                <a:lnTo>
                  <a:pt x="15119" y="13213"/>
                </a:lnTo>
                <a:lnTo>
                  <a:pt x="15070" y="13067"/>
                </a:lnTo>
                <a:lnTo>
                  <a:pt x="14997" y="12920"/>
                </a:lnTo>
                <a:lnTo>
                  <a:pt x="13898" y="11552"/>
                </a:lnTo>
                <a:lnTo>
                  <a:pt x="14068" y="11210"/>
                </a:lnTo>
                <a:lnTo>
                  <a:pt x="14215" y="10868"/>
                </a:lnTo>
                <a:lnTo>
                  <a:pt x="14362" y="10502"/>
                </a:lnTo>
                <a:lnTo>
                  <a:pt x="14459" y="10160"/>
                </a:lnTo>
                <a:lnTo>
                  <a:pt x="16218" y="9965"/>
                </a:lnTo>
                <a:lnTo>
                  <a:pt x="16364" y="9916"/>
                </a:lnTo>
                <a:lnTo>
                  <a:pt x="16511" y="9867"/>
                </a:lnTo>
                <a:lnTo>
                  <a:pt x="16657" y="9769"/>
                </a:lnTo>
                <a:lnTo>
                  <a:pt x="16755" y="9672"/>
                </a:lnTo>
                <a:lnTo>
                  <a:pt x="16853" y="9525"/>
                </a:lnTo>
                <a:lnTo>
                  <a:pt x="16926" y="9403"/>
                </a:lnTo>
                <a:lnTo>
                  <a:pt x="16975" y="9257"/>
                </a:lnTo>
                <a:lnTo>
                  <a:pt x="16999" y="9086"/>
                </a:lnTo>
                <a:lnTo>
                  <a:pt x="16999" y="7913"/>
                </a:lnTo>
                <a:lnTo>
                  <a:pt x="16975" y="7742"/>
                </a:lnTo>
                <a:lnTo>
                  <a:pt x="16926" y="7596"/>
                </a:lnTo>
                <a:lnTo>
                  <a:pt x="16853" y="7474"/>
                </a:lnTo>
                <a:lnTo>
                  <a:pt x="16755" y="7327"/>
                </a:lnTo>
                <a:lnTo>
                  <a:pt x="16657" y="7229"/>
                </a:lnTo>
                <a:lnTo>
                  <a:pt x="16511" y="7132"/>
                </a:lnTo>
                <a:lnTo>
                  <a:pt x="16364" y="7083"/>
                </a:lnTo>
                <a:lnTo>
                  <a:pt x="16218" y="7034"/>
                </a:lnTo>
                <a:lnTo>
                  <a:pt x="14459" y="6839"/>
                </a:lnTo>
                <a:lnTo>
                  <a:pt x="14362" y="6497"/>
                </a:lnTo>
                <a:lnTo>
                  <a:pt x="14215" y="6130"/>
                </a:lnTo>
                <a:lnTo>
                  <a:pt x="14068" y="5788"/>
                </a:lnTo>
                <a:lnTo>
                  <a:pt x="13898" y="5447"/>
                </a:lnTo>
                <a:lnTo>
                  <a:pt x="14997" y="4079"/>
                </a:lnTo>
                <a:lnTo>
                  <a:pt x="15070" y="3932"/>
                </a:lnTo>
                <a:lnTo>
                  <a:pt x="15119" y="3786"/>
                </a:lnTo>
                <a:lnTo>
                  <a:pt x="15168" y="3639"/>
                </a:lnTo>
                <a:lnTo>
                  <a:pt x="15168" y="3493"/>
                </a:lnTo>
                <a:lnTo>
                  <a:pt x="15143" y="3322"/>
                </a:lnTo>
                <a:lnTo>
                  <a:pt x="15094" y="3175"/>
                </a:lnTo>
                <a:lnTo>
                  <a:pt x="15021" y="3029"/>
                </a:lnTo>
                <a:lnTo>
                  <a:pt x="14923" y="2907"/>
                </a:lnTo>
                <a:lnTo>
                  <a:pt x="14093" y="2076"/>
                </a:lnTo>
                <a:lnTo>
                  <a:pt x="13971" y="1978"/>
                </a:lnTo>
                <a:lnTo>
                  <a:pt x="13824" y="1905"/>
                </a:lnTo>
                <a:lnTo>
                  <a:pt x="13678" y="1856"/>
                </a:lnTo>
                <a:lnTo>
                  <a:pt x="13507" y="1832"/>
                </a:lnTo>
                <a:lnTo>
                  <a:pt x="13360" y="1832"/>
                </a:lnTo>
                <a:lnTo>
                  <a:pt x="13214" y="1881"/>
                </a:lnTo>
                <a:lnTo>
                  <a:pt x="13067" y="1930"/>
                </a:lnTo>
                <a:lnTo>
                  <a:pt x="12921" y="2027"/>
                </a:lnTo>
                <a:lnTo>
                  <a:pt x="11553" y="3102"/>
                </a:lnTo>
                <a:lnTo>
                  <a:pt x="11211" y="2931"/>
                </a:lnTo>
                <a:lnTo>
                  <a:pt x="10869" y="2784"/>
                </a:lnTo>
                <a:lnTo>
                  <a:pt x="10503" y="2638"/>
                </a:lnTo>
                <a:lnTo>
                  <a:pt x="10161" y="2540"/>
                </a:lnTo>
                <a:lnTo>
                  <a:pt x="9965" y="782"/>
                </a:lnTo>
                <a:lnTo>
                  <a:pt x="9917" y="635"/>
                </a:lnTo>
                <a:lnTo>
                  <a:pt x="9868" y="489"/>
                </a:lnTo>
                <a:lnTo>
                  <a:pt x="9770" y="342"/>
                </a:lnTo>
                <a:lnTo>
                  <a:pt x="9672" y="244"/>
                </a:lnTo>
                <a:lnTo>
                  <a:pt x="9526" y="147"/>
                </a:lnTo>
                <a:lnTo>
                  <a:pt x="9404" y="73"/>
                </a:lnTo>
                <a:lnTo>
                  <a:pt x="9257" y="25"/>
                </a:lnTo>
                <a:lnTo>
                  <a:pt x="9086" y="0"/>
                </a:lnTo>
                <a:close/>
              </a:path>
            </a:pathLst>
          </a:custGeom>
          <a:solidFill>
            <a:schemeClr val="bg1"/>
          </a:solidFill>
          <a:ln>
            <a:noFill/>
          </a:ln>
        </p:spPr>
        <p:txBody>
          <a:bodyPr lIns="91425" tIns="91425" rIns="91425" bIns="91425" anchor="ctr" anchorCtr="0">
            <a:noAutofit/>
          </a:bodyPr>
          <a:lstStyle/>
          <a:p>
            <a:pPr lvl="0">
              <a:spcBef>
                <a:spcPts val="0"/>
              </a:spcBef>
              <a:buNone/>
            </a:pPr>
            <a:endParaRPr>
              <a:solidFill>
                <a:srgbClr val="434343"/>
              </a:solidFill>
            </a:endParaRPr>
          </a:p>
        </p:txBody>
      </p:sp>
      <p:grpSp>
        <p:nvGrpSpPr>
          <p:cNvPr id="158" name="Shape 504"/>
          <p:cNvGrpSpPr/>
          <p:nvPr/>
        </p:nvGrpSpPr>
        <p:grpSpPr>
          <a:xfrm>
            <a:off x="9553958" y="3362059"/>
            <a:ext cx="545785" cy="403792"/>
            <a:chOff x="5255200" y="3006475"/>
            <a:chExt cx="511700" cy="378575"/>
          </a:xfrm>
          <a:solidFill>
            <a:schemeClr val="bg1"/>
          </a:solidFill>
        </p:grpSpPr>
        <p:sp>
          <p:nvSpPr>
            <p:cNvPr id="159" name="Shape 505"/>
            <p:cNvSpPr/>
            <p:nvPr/>
          </p:nvSpPr>
          <p:spPr>
            <a:xfrm>
              <a:off x="5255200" y="3006475"/>
              <a:ext cx="349900" cy="349875"/>
            </a:xfrm>
            <a:custGeom>
              <a:avLst/>
              <a:gdLst/>
              <a:ahLst/>
              <a:cxnLst/>
              <a:rect l="0" t="0" r="0" b="0"/>
              <a:pathLst>
                <a:path w="13996" h="13995" extrusionOk="0">
                  <a:moveTo>
                    <a:pt x="6986" y="4714"/>
                  </a:moveTo>
                  <a:lnTo>
                    <a:pt x="7206" y="4738"/>
                  </a:lnTo>
                  <a:lnTo>
                    <a:pt x="7425" y="4763"/>
                  </a:lnTo>
                  <a:lnTo>
                    <a:pt x="7645" y="4812"/>
                  </a:lnTo>
                  <a:lnTo>
                    <a:pt x="7841" y="4885"/>
                  </a:lnTo>
                  <a:lnTo>
                    <a:pt x="8060" y="4983"/>
                  </a:lnTo>
                  <a:lnTo>
                    <a:pt x="8256" y="5105"/>
                  </a:lnTo>
                  <a:lnTo>
                    <a:pt x="8427" y="5227"/>
                  </a:lnTo>
                  <a:lnTo>
                    <a:pt x="8598" y="5398"/>
                  </a:lnTo>
                  <a:lnTo>
                    <a:pt x="8769" y="5569"/>
                  </a:lnTo>
                  <a:lnTo>
                    <a:pt x="8891" y="5740"/>
                  </a:lnTo>
                  <a:lnTo>
                    <a:pt x="9013" y="5935"/>
                  </a:lnTo>
                  <a:lnTo>
                    <a:pt x="9111" y="6155"/>
                  </a:lnTo>
                  <a:lnTo>
                    <a:pt x="9184" y="6350"/>
                  </a:lnTo>
                  <a:lnTo>
                    <a:pt x="9233" y="6570"/>
                  </a:lnTo>
                  <a:lnTo>
                    <a:pt x="9257" y="6790"/>
                  </a:lnTo>
                  <a:lnTo>
                    <a:pt x="9257" y="7010"/>
                  </a:lnTo>
                  <a:lnTo>
                    <a:pt x="9257" y="7229"/>
                  </a:lnTo>
                  <a:lnTo>
                    <a:pt x="9233" y="7425"/>
                  </a:lnTo>
                  <a:lnTo>
                    <a:pt x="9184" y="7645"/>
                  </a:lnTo>
                  <a:lnTo>
                    <a:pt x="9111" y="7864"/>
                  </a:lnTo>
                  <a:lnTo>
                    <a:pt x="9013" y="8060"/>
                  </a:lnTo>
                  <a:lnTo>
                    <a:pt x="8891" y="8255"/>
                  </a:lnTo>
                  <a:lnTo>
                    <a:pt x="8769" y="8451"/>
                  </a:lnTo>
                  <a:lnTo>
                    <a:pt x="8598" y="8622"/>
                  </a:lnTo>
                  <a:lnTo>
                    <a:pt x="8427" y="8768"/>
                  </a:lnTo>
                  <a:lnTo>
                    <a:pt x="8256" y="8915"/>
                  </a:lnTo>
                  <a:lnTo>
                    <a:pt x="8060" y="9012"/>
                  </a:lnTo>
                  <a:lnTo>
                    <a:pt x="7841" y="9110"/>
                  </a:lnTo>
                  <a:lnTo>
                    <a:pt x="7645" y="9183"/>
                  </a:lnTo>
                  <a:lnTo>
                    <a:pt x="7425" y="9232"/>
                  </a:lnTo>
                  <a:lnTo>
                    <a:pt x="7206" y="9257"/>
                  </a:lnTo>
                  <a:lnTo>
                    <a:pt x="6986" y="9281"/>
                  </a:lnTo>
                  <a:lnTo>
                    <a:pt x="6766" y="9257"/>
                  </a:lnTo>
                  <a:lnTo>
                    <a:pt x="6546" y="9232"/>
                  </a:lnTo>
                  <a:lnTo>
                    <a:pt x="6351" y="9183"/>
                  </a:lnTo>
                  <a:lnTo>
                    <a:pt x="6131" y="9110"/>
                  </a:lnTo>
                  <a:lnTo>
                    <a:pt x="5936" y="9012"/>
                  </a:lnTo>
                  <a:lnTo>
                    <a:pt x="5740" y="8915"/>
                  </a:lnTo>
                  <a:lnTo>
                    <a:pt x="5545" y="8768"/>
                  </a:lnTo>
                  <a:lnTo>
                    <a:pt x="5374" y="8622"/>
                  </a:lnTo>
                  <a:lnTo>
                    <a:pt x="5227" y="8451"/>
                  </a:lnTo>
                  <a:lnTo>
                    <a:pt x="5081" y="8255"/>
                  </a:lnTo>
                  <a:lnTo>
                    <a:pt x="4983" y="8060"/>
                  </a:lnTo>
                  <a:lnTo>
                    <a:pt x="4885" y="7864"/>
                  </a:lnTo>
                  <a:lnTo>
                    <a:pt x="4812" y="7645"/>
                  </a:lnTo>
                  <a:lnTo>
                    <a:pt x="4763" y="7425"/>
                  </a:lnTo>
                  <a:lnTo>
                    <a:pt x="4714" y="7229"/>
                  </a:lnTo>
                  <a:lnTo>
                    <a:pt x="4714" y="7010"/>
                  </a:lnTo>
                  <a:lnTo>
                    <a:pt x="4714" y="6790"/>
                  </a:lnTo>
                  <a:lnTo>
                    <a:pt x="4763" y="6570"/>
                  </a:lnTo>
                  <a:lnTo>
                    <a:pt x="4812" y="6350"/>
                  </a:lnTo>
                  <a:lnTo>
                    <a:pt x="4885" y="6155"/>
                  </a:lnTo>
                  <a:lnTo>
                    <a:pt x="4983" y="5935"/>
                  </a:lnTo>
                  <a:lnTo>
                    <a:pt x="5081" y="5740"/>
                  </a:lnTo>
                  <a:lnTo>
                    <a:pt x="5227" y="5569"/>
                  </a:lnTo>
                  <a:lnTo>
                    <a:pt x="5374" y="5398"/>
                  </a:lnTo>
                  <a:lnTo>
                    <a:pt x="5545" y="5227"/>
                  </a:lnTo>
                  <a:lnTo>
                    <a:pt x="5740" y="5105"/>
                  </a:lnTo>
                  <a:lnTo>
                    <a:pt x="5936" y="4983"/>
                  </a:lnTo>
                  <a:lnTo>
                    <a:pt x="6131" y="4885"/>
                  </a:lnTo>
                  <a:lnTo>
                    <a:pt x="6351" y="4812"/>
                  </a:lnTo>
                  <a:lnTo>
                    <a:pt x="6546" y="4763"/>
                  </a:lnTo>
                  <a:lnTo>
                    <a:pt x="6766" y="4738"/>
                  </a:lnTo>
                  <a:lnTo>
                    <a:pt x="6986" y="4714"/>
                  </a:lnTo>
                  <a:close/>
                  <a:moveTo>
                    <a:pt x="6497" y="0"/>
                  </a:moveTo>
                  <a:lnTo>
                    <a:pt x="6375" y="25"/>
                  </a:lnTo>
                  <a:lnTo>
                    <a:pt x="6253" y="49"/>
                  </a:lnTo>
                  <a:lnTo>
                    <a:pt x="6131" y="122"/>
                  </a:lnTo>
                  <a:lnTo>
                    <a:pt x="6033" y="196"/>
                  </a:lnTo>
                  <a:lnTo>
                    <a:pt x="5936" y="293"/>
                  </a:lnTo>
                  <a:lnTo>
                    <a:pt x="5862" y="391"/>
                  </a:lnTo>
                  <a:lnTo>
                    <a:pt x="5813" y="513"/>
                  </a:lnTo>
                  <a:lnTo>
                    <a:pt x="5789" y="635"/>
                  </a:lnTo>
                  <a:lnTo>
                    <a:pt x="5618" y="2076"/>
                  </a:lnTo>
                  <a:lnTo>
                    <a:pt x="5325" y="2174"/>
                  </a:lnTo>
                  <a:lnTo>
                    <a:pt x="5032" y="2296"/>
                  </a:lnTo>
                  <a:lnTo>
                    <a:pt x="4763" y="2418"/>
                  </a:lnTo>
                  <a:lnTo>
                    <a:pt x="4495" y="2565"/>
                  </a:lnTo>
                  <a:lnTo>
                    <a:pt x="3347" y="1661"/>
                  </a:lnTo>
                  <a:lnTo>
                    <a:pt x="3225" y="1588"/>
                  </a:lnTo>
                  <a:lnTo>
                    <a:pt x="3103" y="1539"/>
                  </a:lnTo>
                  <a:lnTo>
                    <a:pt x="2980" y="1514"/>
                  </a:lnTo>
                  <a:lnTo>
                    <a:pt x="2736" y="1514"/>
                  </a:lnTo>
                  <a:lnTo>
                    <a:pt x="2590" y="1563"/>
                  </a:lnTo>
                  <a:lnTo>
                    <a:pt x="2492" y="1637"/>
                  </a:lnTo>
                  <a:lnTo>
                    <a:pt x="2394" y="1710"/>
                  </a:lnTo>
                  <a:lnTo>
                    <a:pt x="1710" y="2394"/>
                  </a:lnTo>
                  <a:lnTo>
                    <a:pt x="1613" y="2491"/>
                  </a:lnTo>
                  <a:lnTo>
                    <a:pt x="1564" y="2614"/>
                  </a:lnTo>
                  <a:lnTo>
                    <a:pt x="1515" y="2736"/>
                  </a:lnTo>
                  <a:lnTo>
                    <a:pt x="1491" y="2858"/>
                  </a:lnTo>
                  <a:lnTo>
                    <a:pt x="1491" y="3004"/>
                  </a:lnTo>
                  <a:lnTo>
                    <a:pt x="1515" y="3126"/>
                  </a:lnTo>
                  <a:lnTo>
                    <a:pt x="1564" y="3249"/>
                  </a:lnTo>
                  <a:lnTo>
                    <a:pt x="1637" y="3346"/>
                  </a:lnTo>
                  <a:lnTo>
                    <a:pt x="2541" y="4494"/>
                  </a:lnTo>
                  <a:lnTo>
                    <a:pt x="2394" y="4763"/>
                  </a:lnTo>
                  <a:lnTo>
                    <a:pt x="2272" y="5056"/>
                  </a:lnTo>
                  <a:lnTo>
                    <a:pt x="2174" y="5349"/>
                  </a:lnTo>
                  <a:lnTo>
                    <a:pt x="2077" y="5642"/>
                  </a:lnTo>
                  <a:lnTo>
                    <a:pt x="636" y="5789"/>
                  </a:lnTo>
                  <a:lnTo>
                    <a:pt x="514" y="5837"/>
                  </a:lnTo>
                  <a:lnTo>
                    <a:pt x="392" y="5886"/>
                  </a:lnTo>
                  <a:lnTo>
                    <a:pt x="269" y="5959"/>
                  </a:lnTo>
                  <a:lnTo>
                    <a:pt x="172" y="6033"/>
                  </a:lnTo>
                  <a:lnTo>
                    <a:pt x="99" y="6155"/>
                  </a:lnTo>
                  <a:lnTo>
                    <a:pt x="50" y="6253"/>
                  </a:lnTo>
                  <a:lnTo>
                    <a:pt x="1" y="6399"/>
                  </a:lnTo>
                  <a:lnTo>
                    <a:pt x="1" y="6521"/>
                  </a:lnTo>
                  <a:lnTo>
                    <a:pt x="1" y="7474"/>
                  </a:lnTo>
                  <a:lnTo>
                    <a:pt x="1" y="7620"/>
                  </a:lnTo>
                  <a:lnTo>
                    <a:pt x="50" y="7742"/>
                  </a:lnTo>
                  <a:lnTo>
                    <a:pt x="99" y="7864"/>
                  </a:lnTo>
                  <a:lnTo>
                    <a:pt x="172" y="7962"/>
                  </a:lnTo>
                  <a:lnTo>
                    <a:pt x="269" y="8060"/>
                  </a:lnTo>
                  <a:lnTo>
                    <a:pt x="392" y="8133"/>
                  </a:lnTo>
                  <a:lnTo>
                    <a:pt x="514" y="8182"/>
                  </a:lnTo>
                  <a:lnTo>
                    <a:pt x="636" y="8206"/>
                  </a:lnTo>
                  <a:lnTo>
                    <a:pt x="2077" y="8377"/>
                  </a:lnTo>
                  <a:lnTo>
                    <a:pt x="2174" y="8670"/>
                  </a:lnTo>
                  <a:lnTo>
                    <a:pt x="2272" y="8939"/>
                  </a:lnTo>
                  <a:lnTo>
                    <a:pt x="2394" y="9232"/>
                  </a:lnTo>
                  <a:lnTo>
                    <a:pt x="2541" y="9501"/>
                  </a:lnTo>
                  <a:lnTo>
                    <a:pt x="1637" y="10649"/>
                  </a:lnTo>
                  <a:lnTo>
                    <a:pt x="1564" y="10771"/>
                  </a:lnTo>
                  <a:lnTo>
                    <a:pt x="1515" y="10893"/>
                  </a:lnTo>
                  <a:lnTo>
                    <a:pt x="1491" y="11015"/>
                  </a:lnTo>
                  <a:lnTo>
                    <a:pt x="1491" y="11137"/>
                  </a:lnTo>
                  <a:lnTo>
                    <a:pt x="1515" y="11259"/>
                  </a:lnTo>
                  <a:lnTo>
                    <a:pt x="1564" y="11381"/>
                  </a:lnTo>
                  <a:lnTo>
                    <a:pt x="1613" y="11504"/>
                  </a:lnTo>
                  <a:lnTo>
                    <a:pt x="1710" y="11601"/>
                  </a:lnTo>
                  <a:lnTo>
                    <a:pt x="2394" y="12285"/>
                  </a:lnTo>
                  <a:lnTo>
                    <a:pt x="2492" y="12383"/>
                  </a:lnTo>
                  <a:lnTo>
                    <a:pt x="2590" y="12432"/>
                  </a:lnTo>
                  <a:lnTo>
                    <a:pt x="2736" y="12480"/>
                  </a:lnTo>
                  <a:lnTo>
                    <a:pt x="2858" y="12505"/>
                  </a:lnTo>
                  <a:lnTo>
                    <a:pt x="2980" y="12505"/>
                  </a:lnTo>
                  <a:lnTo>
                    <a:pt x="3103" y="12456"/>
                  </a:lnTo>
                  <a:lnTo>
                    <a:pt x="3225" y="12407"/>
                  </a:lnTo>
                  <a:lnTo>
                    <a:pt x="3347" y="12358"/>
                  </a:lnTo>
                  <a:lnTo>
                    <a:pt x="4495" y="11455"/>
                  </a:lnTo>
                  <a:lnTo>
                    <a:pt x="4763" y="11577"/>
                  </a:lnTo>
                  <a:lnTo>
                    <a:pt x="5032" y="11723"/>
                  </a:lnTo>
                  <a:lnTo>
                    <a:pt x="5325" y="11821"/>
                  </a:lnTo>
                  <a:lnTo>
                    <a:pt x="5618" y="11919"/>
                  </a:lnTo>
                  <a:lnTo>
                    <a:pt x="5789" y="13360"/>
                  </a:lnTo>
                  <a:lnTo>
                    <a:pt x="5813" y="13482"/>
                  </a:lnTo>
                  <a:lnTo>
                    <a:pt x="5862" y="13604"/>
                  </a:lnTo>
                  <a:lnTo>
                    <a:pt x="5936" y="13726"/>
                  </a:lnTo>
                  <a:lnTo>
                    <a:pt x="6033" y="13824"/>
                  </a:lnTo>
                  <a:lnTo>
                    <a:pt x="6131" y="13897"/>
                  </a:lnTo>
                  <a:lnTo>
                    <a:pt x="6253" y="13946"/>
                  </a:lnTo>
                  <a:lnTo>
                    <a:pt x="6375" y="13995"/>
                  </a:lnTo>
                  <a:lnTo>
                    <a:pt x="7596" y="13995"/>
                  </a:lnTo>
                  <a:lnTo>
                    <a:pt x="7743" y="13946"/>
                  </a:lnTo>
                  <a:lnTo>
                    <a:pt x="7841" y="13897"/>
                  </a:lnTo>
                  <a:lnTo>
                    <a:pt x="7963" y="13824"/>
                  </a:lnTo>
                  <a:lnTo>
                    <a:pt x="8036" y="13726"/>
                  </a:lnTo>
                  <a:lnTo>
                    <a:pt x="8109" y="13604"/>
                  </a:lnTo>
                  <a:lnTo>
                    <a:pt x="8158" y="13482"/>
                  </a:lnTo>
                  <a:lnTo>
                    <a:pt x="8183" y="13360"/>
                  </a:lnTo>
                  <a:lnTo>
                    <a:pt x="8353" y="11919"/>
                  </a:lnTo>
                  <a:lnTo>
                    <a:pt x="8647" y="11821"/>
                  </a:lnTo>
                  <a:lnTo>
                    <a:pt x="8940" y="11723"/>
                  </a:lnTo>
                  <a:lnTo>
                    <a:pt x="9233" y="11577"/>
                  </a:lnTo>
                  <a:lnTo>
                    <a:pt x="9501" y="11455"/>
                  </a:lnTo>
                  <a:lnTo>
                    <a:pt x="10649" y="12358"/>
                  </a:lnTo>
                  <a:lnTo>
                    <a:pt x="10747" y="12407"/>
                  </a:lnTo>
                  <a:lnTo>
                    <a:pt x="10869" y="12456"/>
                  </a:lnTo>
                  <a:lnTo>
                    <a:pt x="10991" y="12505"/>
                  </a:lnTo>
                  <a:lnTo>
                    <a:pt x="11138" y="12505"/>
                  </a:lnTo>
                  <a:lnTo>
                    <a:pt x="11260" y="12480"/>
                  </a:lnTo>
                  <a:lnTo>
                    <a:pt x="11382" y="12432"/>
                  </a:lnTo>
                  <a:lnTo>
                    <a:pt x="11504" y="12383"/>
                  </a:lnTo>
                  <a:lnTo>
                    <a:pt x="11602" y="12285"/>
                  </a:lnTo>
                  <a:lnTo>
                    <a:pt x="12286" y="11601"/>
                  </a:lnTo>
                  <a:lnTo>
                    <a:pt x="12359" y="11504"/>
                  </a:lnTo>
                  <a:lnTo>
                    <a:pt x="12432" y="11381"/>
                  </a:lnTo>
                  <a:lnTo>
                    <a:pt x="12457" y="11259"/>
                  </a:lnTo>
                  <a:lnTo>
                    <a:pt x="12481" y="11137"/>
                  </a:lnTo>
                  <a:lnTo>
                    <a:pt x="12481" y="11015"/>
                  </a:lnTo>
                  <a:lnTo>
                    <a:pt x="12457" y="10893"/>
                  </a:lnTo>
                  <a:lnTo>
                    <a:pt x="12408" y="10771"/>
                  </a:lnTo>
                  <a:lnTo>
                    <a:pt x="12334" y="10649"/>
                  </a:lnTo>
                  <a:lnTo>
                    <a:pt x="11431" y="9501"/>
                  </a:lnTo>
                  <a:lnTo>
                    <a:pt x="11577" y="9232"/>
                  </a:lnTo>
                  <a:lnTo>
                    <a:pt x="11699" y="8939"/>
                  </a:lnTo>
                  <a:lnTo>
                    <a:pt x="11822" y="8670"/>
                  </a:lnTo>
                  <a:lnTo>
                    <a:pt x="11895" y="8377"/>
                  </a:lnTo>
                  <a:lnTo>
                    <a:pt x="13360" y="8206"/>
                  </a:lnTo>
                  <a:lnTo>
                    <a:pt x="13482" y="8182"/>
                  </a:lnTo>
                  <a:lnTo>
                    <a:pt x="13604" y="8133"/>
                  </a:lnTo>
                  <a:lnTo>
                    <a:pt x="13702" y="8060"/>
                  </a:lnTo>
                  <a:lnTo>
                    <a:pt x="13800" y="7962"/>
                  </a:lnTo>
                  <a:lnTo>
                    <a:pt x="13873" y="7864"/>
                  </a:lnTo>
                  <a:lnTo>
                    <a:pt x="13946" y="7742"/>
                  </a:lnTo>
                  <a:lnTo>
                    <a:pt x="13971" y="7620"/>
                  </a:lnTo>
                  <a:lnTo>
                    <a:pt x="13995" y="7474"/>
                  </a:lnTo>
                  <a:lnTo>
                    <a:pt x="13995" y="6521"/>
                  </a:lnTo>
                  <a:lnTo>
                    <a:pt x="13971" y="6399"/>
                  </a:lnTo>
                  <a:lnTo>
                    <a:pt x="13946" y="6253"/>
                  </a:lnTo>
                  <a:lnTo>
                    <a:pt x="13873" y="6155"/>
                  </a:lnTo>
                  <a:lnTo>
                    <a:pt x="13800" y="6033"/>
                  </a:lnTo>
                  <a:lnTo>
                    <a:pt x="13702" y="5959"/>
                  </a:lnTo>
                  <a:lnTo>
                    <a:pt x="13604" y="5886"/>
                  </a:lnTo>
                  <a:lnTo>
                    <a:pt x="13482" y="5837"/>
                  </a:lnTo>
                  <a:lnTo>
                    <a:pt x="13360" y="5789"/>
                  </a:lnTo>
                  <a:lnTo>
                    <a:pt x="11895" y="5642"/>
                  </a:lnTo>
                  <a:lnTo>
                    <a:pt x="11822" y="5349"/>
                  </a:lnTo>
                  <a:lnTo>
                    <a:pt x="11699" y="5056"/>
                  </a:lnTo>
                  <a:lnTo>
                    <a:pt x="11577" y="4763"/>
                  </a:lnTo>
                  <a:lnTo>
                    <a:pt x="11431" y="4494"/>
                  </a:lnTo>
                  <a:lnTo>
                    <a:pt x="12334" y="3346"/>
                  </a:lnTo>
                  <a:lnTo>
                    <a:pt x="12408" y="3249"/>
                  </a:lnTo>
                  <a:lnTo>
                    <a:pt x="12457" y="3126"/>
                  </a:lnTo>
                  <a:lnTo>
                    <a:pt x="12481" y="3004"/>
                  </a:lnTo>
                  <a:lnTo>
                    <a:pt x="12481" y="2858"/>
                  </a:lnTo>
                  <a:lnTo>
                    <a:pt x="12457" y="2736"/>
                  </a:lnTo>
                  <a:lnTo>
                    <a:pt x="12432" y="2614"/>
                  </a:lnTo>
                  <a:lnTo>
                    <a:pt x="12359" y="2491"/>
                  </a:lnTo>
                  <a:lnTo>
                    <a:pt x="12286" y="2394"/>
                  </a:lnTo>
                  <a:lnTo>
                    <a:pt x="11602" y="1710"/>
                  </a:lnTo>
                  <a:lnTo>
                    <a:pt x="11504" y="1637"/>
                  </a:lnTo>
                  <a:lnTo>
                    <a:pt x="11382" y="1563"/>
                  </a:lnTo>
                  <a:lnTo>
                    <a:pt x="11260" y="1514"/>
                  </a:lnTo>
                  <a:lnTo>
                    <a:pt x="10991" y="1514"/>
                  </a:lnTo>
                  <a:lnTo>
                    <a:pt x="10869" y="1539"/>
                  </a:lnTo>
                  <a:lnTo>
                    <a:pt x="10747" y="1588"/>
                  </a:lnTo>
                  <a:lnTo>
                    <a:pt x="10649" y="1661"/>
                  </a:lnTo>
                  <a:lnTo>
                    <a:pt x="9501" y="2565"/>
                  </a:lnTo>
                  <a:lnTo>
                    <a:pt x="9233" y="2418"/>
                  </a:lnTo>
                  <a:lnTo>
                    <a:pt x="8940" y="2296"/>
                  </a:lnTo>
                  <a:lnTo>
                    <a:pt x="8647" y="2174"/>
                  </a:lnTo>
                  <a:lnTo>
                    <a:pt x="8353" y="2076"/>
                  </a:lnTo>
                  <a:lnTo>
                    <a:pt x="8183" y="635"/>
                  </a:lnTo>
                  <a:lnTo>
                    <a:pt x="8158" y="513"/>
                  </a:lnTo>
                  <a:lnTo>
                    <a:pt x="8109" y="391"/>
                  </a:lnTo>
                  <a:lnTo>
                    <a:pt x="8036" y="293"/>
                  </a:lnTo>
                  <a:lnTo>
                    <a:pt x="7963" y="196"/>
                  </a:lnTo>
                  <a:lnTo>
                    <a:pt x="7841" y="122"/>
                  </a:lnTo>
                  <a:lnTo>
                    <a:pt x="7743" y="49"/>
                  </a:lnTo>
                  <a:lnTo>
                    <a:pt x="7596" y="25"/>
                  </a:lnTo>
                  <a:lnTo>
                    <a:pt x="7474"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60" name="Shape 506"/>
            <p:cNvSpPr/>
            <p:nvPr/>
          </p:nvSpPr>
          <p:spPr>
            <a:xfrm>
              <a:off x="5567825" y="3185975"/>
              <a:ext cx="199075" cy="199075"/>
            </a:xfrm>
            <a:custGeom>
              <a:avLst/>
              <a:gdLst/>
              <a:ahLst/>
              <a:cxnLst/>
              <a:rect l="0" t="0" r="0" b="0"/>
              <a:pathLst>
                <a:path w="7963" h="7963" extrusionOk="0">
                  <a:moveTo>
                    <a:pt x="3933" y="2296"/>
                  </a:moveTo>
                  <a:lnTo>
                    <a:pt x="4103" y="2321"/>
                  </a:lnTo>
                  <a:lnTo>
                    <a:pt x="4274" y="2321"/>
                  </a:lnTo>
                  <a:lnTo>
                    <a:pt x="4421" y="2370"/>
                  </a:lnTo>
                  <a:lnTo>
                    <a:pt x="4592" y="2419"/>
                  </a:lnTo>
                  <a:lnTo>
                    <a:pt x="4738" y="2492"/>
                  </a:lnTo>
                  <a:lnTo>
                    <a:pt x="4885" y="2565"/>
                  </a:lnTo>
                  <a:lnTo>
                    <a:pt x="5032" y="2663"/>
                  </a:lnTo>
                  <a:lnTo>
                    <a:pt x="5154" y="2785"/>
                  </a:lnTo>
                  <a:lnTo>
                    <a:pt x="5276" y="2883"/>
                  </a:lnTo>
                  <a:lnTo>
                    <a:pt x="5373" y="3029"/>
                  </a:lnTo>
                  <a:lnTo>
                    <a:pt x="5447" y="3151"/>
                  </a:lnTo>
                  <a:lnTo>
                    <a:pt x="5520" y="3298"/>
                  </a:lnTo>
                  <a:lnTo>
                    <a:pt x="5593" y="3444"/>
                  </a:lnTo>
                  <a:lnTo>
                    <a:pt x="5618" y="3615"/>
                  </a:lnTo>
                  <a:lnTo>
                    <a:pt x="5642" y="3762"/>
                  </a:lnTo>
                  <a:lnTo>
                    <a:pt x="5667" y="3933"/>
                  </a:lnTo>
                  <a:lnTo>
                    <a:pt x="5667" y="4079"/>
                  </a:lnTo>
                  <a:lnTo>
                    <a:pt x="5642" y="4250"/>
                  </a:lnTo>
                  <a:lnTo>
                    <a:pt x="5618" y="4421"/>
                  </a:lnTo>
                  <a:lnTo>
                    <a:pt x="5569" y="4568"/>
                  </a:lnTo>
                  <a:lnTo>
                    <a:pt x="5496" y="4739"/>
                  </a:lnTo>
                  <a:lnTo>
                    <a:pt x="5398" y="4885"/>
                  </a:lnTo>
                  <a:lnTo>
                    <a:pt x="5300" y="5007"/>
                  </a:lnTo>
                  <a:lnTo>
                    <a:pt x="5203" y="5154"/>
                  </a:lnTo>
                  <a:lnTo>
                    <a:pt x="5080" y="5252"/>
                  </a:lnTo>
                  <a:lnTo>
                    <a:pt x="4958" y="5349"/>
                  </a:lnTo>
                  <a:lnTo>
                    <a:pt x="4812" y="5447"/>
                  </a:lnTo>
                  <a:lnTo>
                    <a:pt x="4665" y="5520"/>
                  </a:lnTo>
                  <a:lnTo>
                    <a:pt x="4519" y="5569"/>
                  </a:lnTo>
                  <a:lnTo>
                    <a:pt x="4372" y="5618"/>
                  </a:lnTo>
                  <a:lnTo>
                    <a:pt x="4201" y="5642"/>
                  </a:lnTo>
                  <a:lnTo>
                    <a:pt x="4055" y="5667"/>
                  </a:lnTo>
                  <a:lnTo>
                    <a:pt x="3884" y="5642"/>
                  </a:lnTo>
                  <a:lnTo>
                    <a:pt x="3713" y="5642"/>
                  </a:lnTo>
                  <a:lnTo>
                    <a:pt x="3566" y="5594"/>
                  </a:lnTo>
                  <a:lnTo>
                    <a:pt x="3395" y="5545"/>
                  </a:lnTo>
                  <a:lnTo>
                    <a:pt x="3249" y="5471"/>
                  </a:lnTo>
                  <a:lnTo>
                    <a:pt x="3102" y="5398"/>
                  </a:lnTo>
                  <a:lnTo>
                    <a:pt x="2956" y="5300"/>
                  </a:lnTo>
                  <a:lnTo>
                    <a:pt x="2833" y="5178"/>
                  </a:lnTo>
                  <a:lnTo>
                    <a:pt x="2711" y="5081"/>
                  </a:lnTo>
                  <a:lnTo>
                    <a:pt x="2614" y="4934"/>
                  </a:lnTo>
                  <a:lnTo>
                    <a:pt x="2540" y="4812"/>
                  </a:lnTo>
                  <a:lnTo>
                    <a:pt x="2467" y="4665"/>
                  </a:lnTo>
                  <a:lnTo>
                    <a:pt x="2394" y="4519"/>
                  </a:lnTo>
                  <a:lnTo>
                    <a:pt x="2369" y="4348"/>
                  </a:lnTo>
                  <a:lnTo>
                    <a:pt x="2321" y="4201"/>
                  </a:lnTo>
                  <a:lnTo>
                    <a:pt x="2321" y="4030"/>
                  </a:lnTo>
                  <a:lnTo>
                    <a:pt x="2321" y="3884"/>
                  </a:lnTo>
                  <a:lnTo>
                    <a:pt x="2345" y="3713"/>
                  </a:lnTo>
                  <a:lnTo>
                    <a:pt x="2369" y="3542"/>
                  </a:lnTo>
                  <a:lnTo>
                    <a:pt x="2418" y="3395"/>
                  </a:lnTo>
                  <a:lnTo>
                    <a:pt x="2492" y="3224"/>
                  </a:lnTo>
                  <a:lnTo>
                    <a:pt x="2589" y="3078"/>
                  </a:lnTo>
                  <a:lnTo>
                    <a:pt x="2687" y="2956"/>
                  </a:lnTo>
                  <a:lnTo>
                    <a:pt x="2785" y="2809"/>
                  </a:lnTo>
                  <a:lnTo>
                    <a:pt x="2907" y="2712"/>
                  </a:lnTo>
                  <a:lnTo>
                    <a:pt x="3029" y="2614"/>
                  </a:lnTo>
                  <a:lnTo>
                    <a:pt x="3175" y="2516"/>
                  </a:lnTo>
                  <a:lnTo>
                    <a:pt x="3322" y="2443"/>
                  </a:lnTo>
                  <a:lnTo>
                    <a:pt x="3468" y="2394"/>
                  </a:lnTo>
                  <a:lnTo>
                    <a:pt x="3615" y="2345"/>
                  </a:lnTo>
                  <a:lnTo>
                    <a:pt x="3786" y="2321"/>
                  </a:lnTo>
                  <a:lnTo>
                    <a:pt x="3933" y="2296"/>
                  </a:lnTo>
                  <a:close/>
                  <a:moveTo>
                    <a:pt x="3053" y="1"/>
                  </a:moveTo>
                  <a:lnTo>
                    <a:pt x="2980" y="25"/>
                  </a:lnTo>
                  <a:lnTo>
                    <a:pt x="2443" y="196"/>
                  </a:lnTo>
                  <a:lnTo>
                    <a:pt x="2369" y="220"/>
                  </a:lnTo>
                  <a:lnTo>
                    <a:pt x="2296" y="269"/>
                  </a:lnTo>
                  <a:lnTo>
                    <a:pt x="2198" y="391"/>
                  </a:lnTo>
                  <a:lnTo>
                    <a:pt x="2150" y="538"/>
                  </a:lnTo>
                  <a:lnTo>
                    <a:pt x="2150" y="611"/>
                  </a:lnTo>
                  <a:lnTo>
                    <a:pt x="2150" y="684"/>
                  </a:lnTo>
                  <a:lnTo>
                    <a:pt x="2394" y="1832"/>
                  </a:lnTo>
                  <a:lnTo>
                    <a:pt x="2223" y="1954"/>
                  </a:lnTo>
                  <a:lnTo>
                    <a:pt x="2076" y="2101"/>
                  </a:lnTo>
                  <a:lnTo>
                    <a:pt x="1002" y="1686"/>
                  </a:lnTo>
                  <a:lnTo>
                    <a:pt x="928" y="1686"/>
                  </a:lnTo>
                  <a:lnTo>
                    <a:pt x="831" y="1661"/>
                  </a:lnTo>
                  <a:lnTo>
                    <a:pt x="684" y="1710"/>
                  </a:lnTo>
                  <a:lnTo>
                    <a:pt x="562" y="1784"/>
                  </a:lnTo>
                  <a:lnTo>
                    <a:pt x="513" y="1832"/>
                  </a:lnTo>
                  <a:lnTo>
                    <a:pt x="464" y="1906"/>
                  </a:lnTo>
                  <a:lnTo>
                    <a:pt x="220" y="2394"/>
                  </a:lnTo>
                  <a:lnTo>
                    <a:pt x="196" y="2467"/>
                  </a:lnTo>
                  <a:lnTo>
                    <a:pt x="171" y="2541"/>
                  </a:lnTo>
                  <a:lnTo>
                    <a:pt x="196" y="2712"/>
                  </a:lnTo>
                  <a:lnTo>
                    <a:pt x="245" y="2834"/>
                  </a:lnTo>
                  <a:lnTo>
                    <a:pt x="293" y="2907"/>
                  </a:lnTo>
                  <a:lnTo>
                    <a:pt x="367" y="2956"/>
                  </a:lnTo>
                  <a:lnTo>
                    <a:pt x="1344" y="3591"/>
                  </a:lnTo>
                  <a:lnTo>
                    <a:pt x="1319" y="3786"/>
                  </a:lnTo>
                  <a:lnTo>
                    <a:pt x="1295" y="4006"/>
                  </a:lnTo>
                  <a:lnTo>
                    <a:pt x="245" y="4494"/>
                  </a:lnTo>
                  <a:lnTo>
                    <a:pt x="196" y="4519"/>
                  </a:lnTo>
                  <a:lnTo>
                    <a:pt x="123" y="4568"/>
                  </a:lnTo>
                  <a:lnTo>
                    <a:pt x="49" y="4714"/>
                  </a:lnTo>
                  <a:lnTo>
                    <a:pt x="0" y="4861"/>
                  </a:lnTo>
                  <a:lnTo>
                    <a:pt x="25" y="4934"/>
                  </a:lnTo>
                  <a:lnTo>
                    <a:pt x="25" y="5007"/>
                  </a:lnTo>
                  <a:lnTo>
                    <a:pt x="220" y="5545"/>
                  </a:lnTo>
                  <a:lnTo>
                    <a:pt x="245" y="5594"/>
                  </a:lnTo>
                  <a:lnTo>
                    <a:pt x="293" y="5667"/>
                  </a:lnTo>
                  <a:lnTo>
                    <a:pt x="391" y="5764"/>
                  </a:lnTo>
                  <a:lnTo>
                    <a:pt x="538" y="5813"/>
                  </a:lnTo>
                  <a:lnTo>
                    <a:pt x="684" y="5813"/>
                  </a:lnTo>
                  <a:lnTo>
                    <a:pt x="1832" y="5569"/>
                  </a:lnTo>
                  <a:lnTo>
                    <a:pt x="1954" y="5740"/>
                  </a:lnTo>
                  <a:lnTo>
                    <a:pt x="2101" y="5887"/>
                  </a:lnTo>
                  <a:lnTo>
                    <a:pt x="1710" y="6986"/>
                  </a:lnTo>
                  <a:lnTo>
                    <a:pt x="1686" y="7059"/>
                  </a:lnTo>
                  <a:lnTo>
                    <a:pt x="1686" y="7132"/>
                  </a:lnTo>
                  <a:lnTo>
                    <a:pt x="1710" y="7279"/>
                  </a:lnTo>
                  <a:lnTo>
                    <a:pt x="1783" y="7401"/>
                  </a:lnTo>
                  <a:lnTo>
                    <a:pt x="1857" y="7450"/>
                  </a:lnTo>
                  <a:lnTo>
                    <a:pt x="1905" y="7499"/>
                  </a:lnTo>
                  <a:lnTo>
                    <a:pt x="2418" y="7743"/>
                  </a:lnTo>
                  <a:lnTo>
                    <a:pt x="2492" y="7792"/>
                  </a:lnTo>
                  <a:lnTo>
                    <a:pt x="2711" y="7792"/>
                  </a:lnTo>
                  <a:lnTo>
                    <a:pt x="2858" y="7718"/>
                  </a:lnTo>
                  <a:lnTo>
                    <a:pt x="2907" y="7669"/>
                  </a:lnTo>
                  <a:lnTo>
                    <a:pt x="2956" y="7621"/>
                  </a:lnTo>
                  <a:lnTo>
                    <a:pt x="3591" y="6644"/>
                  </a:lnTo>
                  <a:lnTo>
                    <a:pt x="3810" y="6668"/>
                  </a:lnTo>
                  <a:lnTo>
                    <a:pt x="4006" y="6668"/>
                  </a:lnTo>
                  <a:lnTo>
                    <a:pt x="4494" y="7718"/>
                  </a:lnTo>
                  <a:lnTo>
                    <a:pt x="4543" y="7792"/>
                  </a:lnTo>
                  <a:lnTo>
                    <a:pt x="4592" y="7840"/>
                  </a:lnTo>
                  <a:lnTo>
                    <a:pt x="4714" y="7914"/>
                  </a:lnTo>
                  <a:lnTo>
                    <a:pt x="4861" y="7963"/>
                  </a:lnTo>
                  <a:lnTo>
                    <a:pt x="4934" y="7963"/>
                  </a:lnTo>
                  <a:lnTo>
                    <a:pt x="5007" y="7938"/>
                  </a:lnTo>
                  <a:lnTo>
                    <a:pt x="5544" y="7767"/>
                  </a:lnTo>
                  <a:lnTo>
                    <a:pt x="5618" y="7743"/>
                  </a:lnTo>
                  <a:lnTo>
                    <a:pt x="5667" y="7694"/>
                  </a:lnTo>
                  <a:lnTo>
                    <a:pt x="5764" y="7572"/>
                  </a:lnTo>
                  <a:lnTo>
                    <a:pt x="5838" y="7425"/>
                  </a:lnTo>
                  <a:lnTo>
                    <a:pt x="5838" y="7352"/>
                  </a:lnTo>
                  <a:lnTo>
                    <a:pt x="5838" y="7279"/>
                  </a:lnTo>
                  <a:lnTo>
                    <a:pt x="5593" y="6131"/>
                  </a:lnTo>
                  <a:lnTo>
                    <a:pt x="5740" y="6009"/>
                  </a:lnTo>
                  <a:lnTo>
                    <a:pt x="5911" y="5862"/>
                  </a:lnTo>
                  <a:lnTo>
                    <a:pt x="6985" y="6277"/>
                  </a:lnTo>
                  <a:lnTo>
                    <a:pt x="7059" y="6277"/>
                  </a:lnTo>
                  <a:lnTo>
                    <a:pt x="7132" y="6302"/>
                  </a:lnTo>
                  <a:lnTo>
                    <a:pt x="7278" y="6253"/>
                  </a:lnTo>
                  <a:lnTo>
                    <a:pt x="7425" y="6180"/>
                  </a:lnTo>
                  <a:lnTo>
                    <a:pt x="7474" y="6131"/>
                  </a:lnTo>
                  <a:lnTo>
                    <a:pt x="7523" y="6058"/>
                  </a:lnTo>
                  <a:lnTo>
                    <a:pt x="7767" y="5545"/>
                  </a:lnTo>
                  <a:lnTo>
                    <a:pt x="7791" y="5496"/>
                  </a:lnTo>
                  <a:lnTo>
                    <a:pt x="7816" y="5398"/>
                  </a:lnTo>
                  <a:lnTo>
                    <a:pt x="7791" y="5252"/>
                  </a:lnTo>
                  <a:lnTo>
                    <a:pt x="7718" y="5129"/>
                  </a:lnTo>
                  <a:lnTo>
                    <a:pt x="7669" y="5056"/>
                  </a:lnTo>
                  <a:lnTo>
                    <a:pt x="7620" y="5007"/>
                  </a:lnTo>
                  <a:lnTo>
                    <a:pt x="6643" y="4372"/>
                  </a:lnTo>
                  <a:lnTo>
                    <a:pt x="6668" y="4177"/>
                  </a:lnTo>
                  <a:lnTo>
                    <a:pt x="6668" y="3957"/>
                  </a:lnTo>
                  <a:lnTo>
                    <a:pt x="7718" y="3469"/>
                  </a:lnTo>
                  <a:lnTo>
                    <a:pt x="7791" y="3444"/>
                  </a:lnTo>
                  <a:lnTo>
                    <a:pt x="7865" y="3395"/>
                  </a:lnTo>
                  <a:lnTo>
                    <a:pt x="7938" y="3249"/>
                  </a:lnTo>
                  <a:lnTo>
                    <a:pt x="7962" y="3102"/>
                  </a:lnTo>
                  <a:lnTo>
                    <a:pt x="7962" y="3029"/>
                  </a:lnTo>
                  <a:lnTo>
                    <a:pt x="7962" y="2956"/>
                  </a:lnTo>
                  <a:lnTo>
                    <a:pt x="7767" y="2419"/>
                  </a:lnTo>
                  <a:lnTo>
                    <a:pt x="7743" y="2345"/>
                  </a:lnTo>
                  <a:lnTo>
                    <a:pt x="7694" y="2296"/>
                  </a:lnTo>
                  <a:lnTo>
                    <a:pt x="7572" y="2199"/>
                  </a:lnTo>
                  <a:lnTo>
                    <a:pt x="7449" y="2150"/>
                  </a:lnTo>
                  <a:lnTo>
                    <a:pt x="7278" y="2150"/>
                  </a:lnTo>
                  <a:lnTo>
                    <a:pt x="6155" y="2394"/>
                  </a:lnTo>
                  <a:lnTo>
                    <a:pt x="6033" y="2223"/>
                  </a:lnTo>
                  <a:lnTo>
                    <a:pt x="5886" y="2077"/>
                  </a:lnTo>
                  <a:lnTo>
                    <a:pt x="6277" y="978"/>
                  </a:lnTo>
                  <a:lnTo>
                    <a:pt x="6302" y="904"/>
                  </a:lnTo>
                  <a:lnTo>
                    <a:pt x="6302" y="831"/>
                  </a:lnTo>
                  <a:lnTo>
                    <a:pt x="6277" y="684"/>
                  </a:lnTo>
                  <a:lnTo>
                    <a:pt x="6179" y="562"/>
                  </a:lnTo>
                  <a:lnTo>
                    <a:pt x="6131" y="489"/>
                  </a:lnTo>
                  <a:lnTo>
                    <a:pt x="6082" y="465"/>
                  </a:lnTo>
                  <a:lnTo>
                    <a:pt x="5569" y="196"/>
                  </a:lnTo>
                  <a:lnTo>
                    <a:pt x="5496" y="172"/>
                  </a:lnTo>
                  <a:lnTo>
                    <a:pt x="5276" y="172"/>
                  </a:lnTo>
                  <a:lnTo>
                    <a:pt x="5129" y="245"/>
                  </a:lnTo>
                  <a:lnTo>
                    <a:pt x="5080" y="294"/>
                  </a:lnTo>
                  <a:lnTo>
                    <a:pt x="5032" y="343"/>
                  </a:lnTo>
                  <a:lnTo>
                    <a:pt x="4397" y="1319"/>
                  </a:lnTo>
                  <a:lnTo>
                    <a:pt x="4177" y="1295"/>
                  </a:lnTo>
                  <a:lnTo>
                    <a:pt x="3981" y="1295"/>
                  </a:lnTo>
                  <a:lnTo>
                    <a:pt x="3493" y="245"/>
                  </a:lnTo>
                  <a:lnTo>
                    <a:pt x="3444" y="172"/>
                  </a:lnTo>
                  <a:lnTo>
                    <a:pt x="3395" y="123"/>
                  </a:lnTo>
                  <a:lnTo>
                    <a:pt x="3273" y="49"/>
                  </a:lnTo>
                  <a:lnTo>
                    <a:pt x="3127"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161" name="Shape 507"/>
          <p:cNvGrpSpPr/>
          <p:nvPr/>
        </p:nvGrpSpPr>
        <p:grpSpPr>
          <a:xfrm>
            <a:off x="8168108" y="3338620"/>
            <a:ext cx="441578" cy="450669"/>
            <a:chOff x="3955900" y="2984500"/>
            <a:chExt cx="414000" cy="422525"/>
          </a:xfrm>
          <a:solidFill>
            <a:schemeClr val="bg1"/>
          </a:solidFill>
        </p:grpSpPr>
        <p:sp>
          <p:nvSpPr>
            <p:cNvPr id="162" name="Shape 508"/>
            <p:cNvSpPr/>
            <p:nvPr/>
          </p:nvSpPr>
          <p:spPr>
            <a:xfrm>
              <a:off x="3955900" y="2984500"/>
              <a:ext cx="315700" cy="315675"/>
            </a:xfrm>
            <a:custGeom>
              <a:avLst/>
              <a:gdLst/>
              <a:ahLst/>
              <a:cxnLst/>
              <a:rect l="0" t="0" r="0" b="0"/>
              <a:pathLst>
                <a:path w="12628" h="12627" extrusionOk="0">
                  <a:moveTo>
                    <a:pt x="6302" y="977"/>
                  </a:moveTo>
                  <a:lnTo>
                    <a:pt x="6863" y="1026"/>
                  </a:lnTo>
                  <a:lnTo>
                    <a:pt x="7376" y="1099"/>
                  </a:lnTo>
                  <a:lnTo>
                    <a:pt x="7889" y="1221"/>
                  </a:lnTo>
                  <a:lnTo>
                    <a:pt x="8378" y="1417"/>
                  </a:lnTo>
                  <a:lnTo>
                    <a:pt x="8842" y="1636"/>
                  </a:lnTo>
                  <a:lnTo>
                    <a:pt x="9281" y="1905"/>
                  </a:lnTo>
                  <a:lnTo>
                    <a:pt x="9697" y="2198"/>
                  </a:lnTo>
                  <a:lnTo>
                    <a:pt x="10087" y="2540"/>
                  </a:lnTo>
                  <a:lnTo>
                    <a:pt x="10429" y="2931"/>
                  </a:lnTo>
                  <a:lnTo>
                    <a:pt x="10722" y="3346"/>
                  </a:lnTo>
                  <a:lnTo>
                    <a:pt x="10991" y="3786"/>
                  </a:lnTo>
                  <a:lnTo>
                    <a:pt x="11211" y="4250"/>
                  </a:lnTo>
                  <a:lnTo>
                    <a:pt x="11406" y="4738"/>
                  </a:lnTo>
                  <a:lnTo>
                    <a:pt x="11528" y="5251"/>
                  </a:lnTo>
                  <a:lnTo>
                    <a:pt x="11626" y="5764"/>
                  </a:lnTo>
                  <a:lnTo>
                    <a:pt x="11650" y="6326"/>
                  </a:lnTo>
                  <a:lnTo>
                    <a:pt x="11626" y="6863"/>
                  </a:lnTo>
                  <a:lnTo>
                    <a:pt x="11528" y="7400"/>
                  </a:lnTo>
                  <a:lnTo>
                    <a:pt x="11406" y="7913"/>
                  </a:lnTo>
                  <a:lnTo>
                    <a:pt x="11211" y="8402"/>
                  </a:lnTo>
                  <a:lnTo>
                    <a:pt x="10991" y="8866"/>
                  </a:lnTo>
                  <a:lnTo>
                    <a:pt x="10722" y="9305"/>
                  </a:lnTo>
                  <a:lnTo>
                    <a:pt x="10429" y="9696"/>
                  </a:lnTo>
                  <a:lnTo>
                    <a:pt x="10087" y="10087"/>
                  </a:lnTo>
                  <a:lnTo>
                    <a:pt x="9697" y="10429"/>
                  </a:lnTo>
                  <a:lnTo>
                    <a:pt x="9281" y="10746"/>
                  </a:lnTo>
                  <a:lnTo>
                    <a:pt x="8842" y="11015"/>
                  </a:lnTo>
                  <a:lnTo>
                    <a:pt x="8378" y="11235"/>
                  </a:lnTo>
                  <a:lnTo>
                    <a:pt x="7889" y="11406"/>
                  </a:lnTo>
                  <a:lnTo>
                    <a:pt x="7376" y="11552"/>
                  </a:lnTo>
                  <a:lnTo>
                    <a:pt x="6863" y="11625"/>
                  </a:lnTo>
                  <a:lnTo>
                    <a:pt x="6302" y="11650"/>
                  </a:lnTo>
                  <a:lnTo>
                    <a:pt x="5764" y="11625"/>
                  </a:lnTo>
                  <a:lnTo>
                    <a:pt x="5227" y="11552"/>
                  </a:lnTo>
                  <a:lnTo>
                    <a:pt x="4714" y="11406"/>
                  </a:lnTo>
                  <a:lnTo>
                    <a:pt x="4226" y="11235"/>
                  </a:lnTo>
                  <a:lnTo>
                    <a:pt x="3762" y="11015"/>
                  </a:lnTo>
                  <a:lnTo>
                    <a:pt x="3322" y="10746"/>
                  </a:lnTo>
                  <a:lnTo>
                    <a:pt x="2931" y="10429"/>
                  </a:lnTo>
                  <a:lnTo>
                    <a:pt x="2541" y="10087"/>
                  </a:lnTo>
                  <a:lnTo>
                    <a:pt x="2199" y="9696"/>
                  </a:lnTo>
                  <a:lnTo>
                    <a:pt x="1881" y="9305"/>
                  </a:lnTo>
                  <a:lnTo>
                    <a:pt x="1613" y="8866"/>
                  </a:lnTo>
                  <a:lnTo>
                    <a:pt x="1393" y="8402"/>
                  </a:lnTo>
                  <a:lnTo>
                    <a:pt x="1222" y="7913"/>
                  </a:lnTo>
                  <a:lnTo>
                    <a:pt x="1075" y="7400"/>
                  </a:lnTo>
                  <a:lnTo>
                    <a:pt x="1002" y="6863"/>
                  </a:lnTo>
                  <a:lnTo>
                    <a:pt x="978" y="6326"/>
                  </a:lnTo>
                  <a:lnTo>
                    <a:pt x="1002" y="5764"/>
                  </a:lnTo>
                  <a:lnTo>
                    <a:pt x="1075" y="5251"/>
                  </a:lnTo>
                  <a:lnTo>
                    <a:pt x="1222" y="4738"/>
                  </a:lnTo>
                  <a:lnTo>
                    <a:pt x="1393" y="4250"/>
                  </a:lnTo>
                  <a:lnTo>
                    <a:pt x="1613" y="3786"/>
                  </a:lnTo>
                  <a:lnTo>
                    <a:pt x="1881" y="3346"/>
                  </a:lnTo>
                  <a:lnTo>
                    <a:pt x="2199" y="2931"/>
                  </a:lnTo>
                  <a:lnTo>
                    <a:pt x="2541" y="2540"/>
                  </a:lnTo>
                  <a:lnTo>
                    <a:pt x="2931" y="2198"/>
                  </a:lnTo>
                  <a:lnTo>
                    <a:pt x="3322" y="1905"/>
                  </a:lnTo>
                  <a:lnTo>
                    <a:pt x="3762" y="1636"/>
                  </a:lnTo>
                  <a:lnTo>
                    <a:pt x="4226" y="1417"/>
                  </a:lnTo>
                  <a:lnTo>
                    <a:pt x="4714" y="1221"/>
                  </a:lnTo>
                  <a:lnTo>
                    <a:pt x="5227" y="1099"/>
                  </a:lnTo>
                  <a:lnTo>
                    <a:pt x="5764" y="1026"/>
                  </a:lnTo>
                  <a:lnTo>
                    <a:pt x="6302" y="977"/>
                  </a:lnTo>
                  <a:close/>
                  <a:moveTo>
                    <a:pt x="6302" y="0"/>
                  </a:moveTo>
                  <a:lnTo>
                    <a:pt x="5984" y="24"/>
                  </a:lnTo>
                  <a:lnTo>
                    <a:pt x="5667" y="49"/>
                  </a:lnTo>
                  <a:lnTo>
                    <a:pt x="5349" y="73"/>
                  </a:lnTo>
                  <a:lnTo>
                    <a:pt x="5032" y="147"/>
                  </a:lnTo>
                  <a:lnTo>
                    <a:pt x="4739" y="220"/>
                  </a:lnTo>
                  <a:lnTo>
                    <a:pt x="4446" y="293"/>
                  </a:lnTo>
                  <a:lnTo>
                    <a:pt x="4153" y="391"/>
                  </a:lnTo>
                  <a:lnTo>
                    <a:pt x="3859" y="513"/>
                  </a:lnTo>
                  <a:lnTo>
                    <a:pt x="3566" y="635"/>
                  </a:lnTo>
                  <a:lnTo>
                    <a:pt x="3298" y="782"/>
                  </a:lnTo>
                  <a:lnTo>
                    <a:pt x="3029" y="928"/>
                  </a:lnTo>
                  <a:lnTo>
                    <a:pt x="2785" y="1075"/>
                  </a:lnTo>
                  <a:lnTo>
                    <a:pt x="2296" y="1441"/>
                  </a:lnTo>
                  <a:lnTo>
                    <a:pt x="1857" y="1856"/>
                  </a:lnTo>
                  <a:lnTo>
                    <a:pt x="1442" y="2296"/>
                  </a:lnTo>
                  <a:lnTo>
                    <a:pt x="1075" y="2784"/>
                  </a:lnTo>
                  <a:lnTo>
                    <a:pt x="904" y="3053"/>
                  </a:lnTo>
                  <a:lnTo>
                    <a:pt x="758" y="3322"/>
                  </a:lnTo>
                  <a:lnTo>
                    <a:pt x="611" y="3590"/>
                  </a:lnTo>
                  <a:lnTo>
                    <a:pt x="489" y="3859"/>
                  </a:lnTo>
                  <a:lnTo>
                    <a:pt x="391" y="4152"/>
                  </a:lnTo>
                  <a:lnTo>
                    <a:pt x="294" y="4445"/>
                  </a:lnTo>
                  <a:lnTo>
                    <a:pt x="196" y="4738"/>
                  </a:lnTo>
                  <a:lnTo>
                    <a:pt x="123" y="5056"/>
                  </a:lnTo>
                  <a:lnTo>
                    <a:pt x="74" y="5349"/>
                  </a:lnTo>
                  <a:lnTo>
                    <a:pt x="25" y="5666"/>
                  </a:lnTo>
                  <a:lnTo>
                    <a:pt x="1" y="5984"/>
                  </a:lnTo>
                  <a:lnTo>
                    <a:pt x="1" y="6326"/>
                  </a:lnTo>
                  <a:lnTo>
                    <a:pt x="1" y="6643"/>
                  </a:lnTo>
                  <a:lnTo>
                    <a:pt x="25" y="6961"/>
                  </a:lnTo>
                  <a:lnTo>
                    <a:pt x="74" y="7278"/>
                  </a:lnTo>
                  <a:lnTo>
                    <a:pt x="123" y="7596"/>
                  </a:lnTo>
                  <a:lnTo>
                    <a:pt x="196" y="7889"/>
                  </a:lnTo>
                  <a:lnTo>
                    <a:pt x="294" y="8206"/>
                  </a:lnTo>
                  <a:lnTo>
                    <a:pt x="391" y="8499"/>
                  </a:lnTo>
                  <a:lnTo>
                    <a:pt x="489" y="8768"/>
                  </a:lnTo>
                  <a:lnTo>
                    <a:pt x="611" y="9061"/>
                  </a:lnTo>
                  <a:lnTo>
                    <a:pt x="758" y="9330"/>
                  </a:lnTo>
                  <a:lnTo>
                    <a:pt x="904" y="9598"/>
                  </a:lnTo>
                  <a:lnTo>
                    <a:pt x="1075" y="9843"/>
                  </a:lnTo>
                  <a:lnTo>
                    <a:pt x="1442" y="10331"/>
                  </a:lnTo>
                  <a:lnTo>
                    <a:pt x="1857" y="10771"/>
                  </a:lnTo>
                  <a:lnTo>
                    <a:pt x="2296" y="11186"/>
                  </a:lnTo>
                  <a:lnTo>
                    <a:pt x="2785" y="11552"/>
                  </a:lnTo>
                  <a:lnTo>
                    <a:pt x="3029" y="11723"/>
                  </a:lnTo>
                  <a:lnTo>
                    <a:pt x="3298" y="11870"/>
                  </a:lnTo>
                  <a:lnTo>
                    <a:pt x="3566" y="12016"/>
                  </a:lnTo>
                  <a:lnTo>
                    <a:pt x="3859" y="12138"/>
                  </a:lnTo>
                  <a:lnTo>
                    <a:pt x="4153" y="12236"/>
                  </a:lnTo>
                  <a:lnTo>
                    <a:pt x="4446" y="12334"/>
                  </a:lnTo>
                  <a:lnTo>
                    <a:pt x="4739" y="12431"/>
                  </a:lnTo>
                  <a:lnTo>
                    <a:pt x="5032" y="12505"/>
                  </a:lnTo>
                  <a:lnTo>
                    <a:pt x="5349" y="12553"/>
                  </a:lnTo>
                  <a:lnTo>
                    <a:pt x="5667" y="12602"/>
                  </a:lnTo>
                  <a:lnTo>
                    <a:pt x="5984" y="12627"/>
                  </a:lnTo>
                  <a:lnTo>
                    <a:pt x="6644" y="12627"/>
                  </a:lnTo>
                  <a:lnTo>
                    <a:pt x="6961" y="12602"/>
                  </a:lnTo>
                  <a:lnTo>
                    <a:pt x="7279" y="12553"/>
                  </a:lnTo>
                  <a:lnTo>
                    <a:pt x="7572" y="12505"/>
                  </a:lnTo>
                  <a:lnTo>
                    <a:pt x="7889" y="12431"/>
                  </a:lnTo>
                  <a:lnTo>
                    <a:pt x="8182" y="12334"/>
                  </a:lnTo>
                  <a:lnTo>
                    <a:pt x="8475" y="12236"/>
                  </a:lnTo>
                  <a:lnTo>
                    <a:pt x="8768" y="12138"/>
                  </a:lnTo>
                  <a:lnTo>
                    <a:pt x="9037" y="12016"/>
                  </a:lnTo>
                  <a:lnTo>
                    <a:pt x="9306" y="11870"/>
                  </a:lnTo>
                  <a:lnTo>
                    <a:pt x="9574" y="11723"/>
                  </a:lnTo>
                  <a:lnTo>
                    <a:pt x="9843" y="11552"/>
                  </a:lnTo>
                  <a:lnTo>
                    <a:pt x="10332" y="11186"/>
                  </a:lnTo>
                  <a:lnTo>
                    <a:pt x="10771" y="10771"/>
                  </a:lnTo>
                  <a:lnTo>
                    <a:pt x="11186" y="10331"/>
                  </a:lnTo>
                  <a:lnTo>
                    <a:pt x="11553" y="9843"/>
                  </a:lnTo>
                  <a:lnTo>
                    <a:pt x="11699" y="9598"/>
                  </a:lnTo>
                  <a:lnTo>
                    <a:pt x="11846" y="9330"/>
                  </a:lnTo>
                  <a:lnTo>
                    <a:pt x="11992" y="9061"/>
                  </a:lnTo>
                  <a:lnTo>
                    <a:pt x="12114" y="8768"/>
                  </a:lnTo>
                  <a:lnTo>
                    <a:pt x="12237" y="8499"/>
                  </a:lnTo>
                  <a:lnTo>
                    <a:pt x="12334" y="8206"/>
                  </a:lnTo>
                  <a:lnTo>
                    <a:pt x="12432" y="7889"/>
                  </a:lnTo>
                  <a:lnTo>
                    <a:pt x="12481" y="7596"/>
                  </a:lnTo>
                  <a:lnTo>
                    <a:pt x="12554" y="7278"/>
                  </a:lnTo>
                  <a:lnTo>
                    <a:pt x="12578" y="6961"/>
                  </a:lnTo>
                  <a:lnTo>
                    <a:pt x="12603" y="6643"/>
                  </a:lnTo>
                  <a:lnTo>
                    <a:pt x="12627" y="6326"/>
                  </a:lnTo>
                  <a:lnTo>
                    <a:pt x="12603" y="5984"/>
                  </a:lnTo>
                  <a:lnTo>
                    <a:pt x="12578" y="5666"/>
                  </a:lnTo>
                  <a:lnTo>
                    <a:pt x="12554" y="5349"/>
                  </a:lnTo>
                  <a:lnTo>
                    <a:pt x="12481" y="5056"/>
                  </a:lnTo>
                  <a:lnTo>
                    <a:pt x="12432" y="4738"/>
                  </a:lnTo>
                  <a:lnTo>
                    <a:pt x="12334" y="4445"/>
                  </a:lnTo>
                  <a:lnTo>
                    <a:pt x="12237" y="4152"/>
                  </a:lnTo>
                  <a:lnTo>
                    <a:pt x="12114" y="3859"/>
                  </a:lnTo>
                  <a:lnTo>
                    <a:pt x="11992" y="3590"/>
                  </a:lnTo>
                  <a:lnTo>
                    <a:pt x="11846" y="3322"/>
                  </a:lnTo>
                  <a:lnTo>
                    <a:pt x="11699" y="3053"/>
                  </a:lnTo>
                  <a:lnTo>
                    <a:pt x="11553" y="2784"/>
                  </a:lnTo>
                  <a:lnTo>
                    <a:pt x="11186" y="2296"/>
                  </a:lnTo>
                  <a:lnTo>
                    <a:pt x="10771" y="1856"/>
                  </a:lnTo>
                  <a:lnTo>
                    <a:pt x="10332" y="1441"/>
                  </a:lnTo>
                  <a:lnTo>
                    <a:pt x="9843" y="1075"/>
                  </a:lnTo>
                  <a:lnTo>
                    <a:pt x="9574" y="928"/>
                  </a:lnTo>
                  <a:lnTo>
                    <a:pt x="9306" y="782"/>
                  </a:lnTo>
                  <a:lnTo>
                    <a:pt x="9037" y="635"/>
                  </a:lnTo>
                  <a:lnTo>
                    <a:pt x="8768" y="513"/>
                  </a:lnTo>
                  <a:lnTo>
                    <a:pt x="8475" y="391"/>
                  </a:lnTo>
                  <a:lnTo>
                    <a:pt x="8182" y="293"/>
                  </a:lnTo>
                  <a:lnTo>
                    <a:pt x="7889" y="220"/>
                  </a:lnTo>
                  <a:lnTo>
                    <a:pt x="7572" y="147"/>
                  </a:lnTo>
                  <a:lnTo>
                    <a:pt x="7279" y="73"/>
                  </a:lnTo>
                  <a:lnTo>
                    <a:pt x="6961" y="49"/>
                  </a:lnTo>
                  <a:lnTo>
                    <a:pt x="6644" y="24"/>
                  </a:lnTo>
                  <a:lnTo>
                    <a:pt x="6302"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63" name="Shape 509"/>
            <p:cNvSpPr/>
            <p:nvPr/>
          </p:nvSpPr>
          <p:spPr>
            <a:xfrm>
              <a:off x="3992525" y="3021125"/>
              <a:ext cx="242425" cy="242425"/>
            </a:xfrm>
            <a:custGeom>
              <a:avLst/>
              <a:gdLst/>
              <a:ahLst/>
              <a:cxnLst/>
              <a:rect l="0" t="0" r="0" b="0"/>
              <a:pathLst>
                <a:path w="9697" h="9697" extrusionOk="0">
                  <a:moveTo>
                    <a:pt x="4934" y="1466"/>
                  </a:moveTo>
                  <a:lnTo>
                    <a:pt x="5008" y="1490"/>
                  </a:lnTo>
                  <a:lnTo>
                    <a:pt x="5081" y="1539"/>
                  </a:lnTo>
                  <a:lnTo>
                    <a:pt x="5154" y="1588"/>
                  </a:lnTo>
                  <a:lnTo>
                    <a:pt x="5203" y="1637"/>
                  </a:lnTo>
                  <a:lnTo>
                    <a:pt x="5252" y="1734"/>
                  </a:lnTo>
                  <a:lnTo>
                    <a:pt x="5276" y="1808"/>
                  </a:lnTo>
                  <a:lnTo>
                    <a:pt x="5276" y="1905"/>
                  </a:lnTo>
                  <a:lnTo>
                    <a:pt x="5276" y="1979"/>
                  </a:lnTo>
                  <a:lnTo>
                    <a:pt x="5252" y="2076"/>
                  </a:lnTo>
                  <a:lnTo>
                    <a:pt x="5203" y="2150"/>
                  </a:lnTo>
                  <a:lnTo>
                    <a:pt x="5154" y="2198"/>
                  </a:lnTo>
                  <a:lnTo>
                    <a:pt x="5081" y="2247"/>
                  </a:lnTo>
                  <a:lnTo>
                    <a:pt x="5008" y="2296"/>
                  </a:lnTo>
                  <a:lnTo>
                    <a:pt x="4934" y="2321"/>
                  </a:lnTo>
                  <a:lnTo>
                    <a:pt x="4837" y="2345"/>
                  </a:lnTo>
                  <a:lnTo>
                    <a:pt x="4593" y="2345"/>
                  </a:lnTo>
                  <a:lnTo>
                    <a:pt x="4348" y="2394"/>
                  </a:lnTo>
                  <a:lnTo>
                    <a:pt x="4104" y="2443"/>
                  </a:lnTo>
                  <a:lnTo>
                    <a:pt x="3860" y="2540"/>
                  </a:lnTo>
                  <a:lnTo>
                    <a:pt x="3640" y="2638"/>
                  </a:lnTo>
                  <a:lnTo>
                    <a:pt x="3445" y="2760"/>
                  </a:lnTo>
                  <a:lnTo>
                    <a:pt x="3249" y="2907"/>
                  </a:lnTo>
                  <a:lnTo>
                    <a:pt x="3054" y="3078"/>
                  </a:lnTo>
                  <a:lnTo>
                    <a:pt x="2907" y="3249"/>
                  </a:lnTo>
                  <a:lnTo>
                    <a:pt x="2761" y="3444"/>
                  </a:lnTo>
                  <a:lnTo>
                    <a:pt x="2639" y="3664"/>
                  </a:lnTo>
                  <a:lnTo>
                    <a:pt x="2517" y="3884"/>
                  </a:lnTo>
                  <a:lnTo>
                    <a:pt x="2443" y="4103"/>
                  </a:lnTo>
                  <a:lnTo>
                    <a:pt x="2370" y="4348"/>
                  </a:lnTo>
                  <a:lnTo>
                    <a:pt x="2346" y="4592"/>
                  </a:lnTo>
                  <a:lnTo>
                    <a:pt x="2321" y="4861"/>
                  </a:lnTo>
                  <a:lnTo>
                    <a:pt x="2321" y="4934"/>
                  </a:lnTo>
                  <a:lnTo>
                    <a:pt x="2297" y="5032"/>
                  </a:lnTo>
                  <a:lnTo>
                    <a:pt x="2248" y="5105"/>
                  </a:lnTo>
                  <a:lnTo>
                    <a:pt x="2199" y="5154"/>
                  </a:lnTo>
                  <a:lnTo>
                    <a:pt x="2126" y="5227"/>
                  </a:lnTo>
                  <a:lnTo>
                    <a:pt x="2053" y="5251"/>
                  </a:lnTo>
                  <a:lnTo>
                    <a:pt x="1979" y="5276"/>
                  </a:lnTo>
                  <a:lnTo>
                    <a:pt x="1882" y="5300"/>
                  </a:lnTo>
                  <a:lnTo>
                    <a:pt x="1808" y="5276"/>
                  </a:lnTo>
                  <a:lnTo>
                    <a:pt x="1711" y="5251"/>
                  </a:lnTo>
                  <a:lnTo>
                    <a:pt x="1637" y="5227"/>
                  </a:lnTo>
                  <a:lnTo>
                    <a:pt x="1564" y="5154"/>
                  </a:lnTo>
                  <a:lnTo>
                    <a:pt x="1515" y="5105"/>
                  </a:lnTo>
                  <a:lnTo>
                    <a:pt x="1491" y="5032"/>
                  </a:lnTo>
                  <a:lnTo>
                    <a:pt x="1466" y="4934"/>
                  </a:lnTo>
                  <a:lnTo>
                    <a:pt x="1442" y="4861"/>
                  </a:lnTo>
                  <a:lnTo>
                    <a:pt x="1466" y="4494"/>
                  </a:lnTo>
                  <a:lnTo>
                    <a:pt x="1515" y="4177"/>
                  </a:lnTo>
                  <a:lnTo>
                    <a:pt x="1588" y="3835"/>
                  </a:lnTo>
                  <a:lnTo>
                    <a:pt x="1711" y="3542"/>
                  </a:lnTo>
                  <a:lnTo>
                    <a:pt x="1857" y="3224"/>
                  </a:lnTo>
                  <a:lnTo>
                    <a:pt x="2028" y="2956"/>
                  </a:lnTo>
                  <a:lnTo>
                    <a:pt x="2223" y="2687"/>
                  </a:lnTo>
                  <a:lnTo>
                    <a:pt x="2443" y="2443"/>
                  </a:lnTo>
                  <a:lnTo>
                    <a:pt x="2688" y="2223"/>
                  </a:lnTo>
                  <a:lnTo>
                    <a:pt x="2956" y="2028"/>
                  </a:lnTo>
                  <a:lnTo>
                    <a:pt x="3225" y="1857"/>
                  </a:lnTo>
                  <a:lnTo>
                    <a:pt x="3518" y="1710"/>
                  </a:lnTo>
                  <a:lnTo>
                    <a:pt x="3835" y="1612"/>
                  </a:lnTo>
                  <a:lnTo>
                    <a:pt x="4153" y="1515"/>
                  </a:lnTo>
                  <a:lnTo>
                    <a:pt x="4495" y="1466"/>
                  </a:lnTo>
                  <a:close/>
                  <a:moveTo>
                    <a:pt x="4837" y="0"/>
                  </a:moveTo>
                  <a:lnTo>
                    <a:pt x="4348" y="25"/>
                  </a:lnTo>
                  <a:lnTo>
                    <a:pt x="3860" y="98"/>
                  </a:lnTo>
                  <a:lnTo>
                    <a:pt x="3396" y="220"/>
                  </a:lnTo>
                  <a:lnTo>
                    <a:pt x="2956" y="391"/>
                  </a:lnTo>
                  <a:lnTo>
                    <a:pt x="2541" y="587"/>
                  </a:lnTo>
                  <a:lnTo>
                    <a:pt x="2150" y="831"/>
                  </a:lnTo>
                  <a:lnTo>
                    <a:pt x="1759" y="1124"/>
                  </a:lnTo>
                  <a:lnTo>
                    <a:pt x="1418" y="1441"/>
                  </a:lnTo>
                  <a:lnTo>
                    <a:pt x="1100" y="1783"/>
                  </a:lnTo>
                  <a:lnTo>
                    <a:pt x="831" y="2150"/>
                  </a:lnTo>
                  <a:lnTo>
                    <a:pt x="587" y="2540"/>
                  </a:lnTo>
                  <a:lnTo>
                    <a:pt x="392" y="2980"/>
                  </a:lnTo>
                  <a:lnTo>
                    <a:pt x="221" y="3420"/>
                  </a:lnTo>
                  <a:lnTo>
                    <a:pt x="99" y="3884"/>
                  </a:lnTo>
                  <a:lnTo>
                    <a:pt x="25" y="4348"/>
                  </a:lnTo>
                  <a:lnTo>
                    <a:pt x="1" y="4861"/>
                  </a:lnTo>
                  <a:lnTo>
                    <a:pt x="25" y="5349"/>
                  </a:lnTo>
                  <a:lnTo>
                    <a:pt x="99" y="5838"/>
                  </a:lnTo>
                  <a:lnTo>
                    <a:pt x="221" y="6302"/>
                  </a:lnTo>
                  <a:lnTo>
                    <a:pt x="392" y="6741"/>
                  </a:lnTo>
                  <a:lnTo>
                    <a:pt x="587" y="7156"/>
                  </a:lnTo>
                  <a:lnTo>
                    <a:pt x="831" y="7547"/>
                  </a:lnTo>
                  <a:lnTo>
                    <a:pt x="1100" y="7938"/>
                  </a:lnTo>
                  <a:lnTo>
                    <a:pt x="1418" y="8280"/>
                  </a:lnTo>
                  <a:lnTo>
                    <a:pt x="1759" y="8597"/>
                  </a:lnTo>
                  <a:lnTo>
                    <a:pt x="2150" y="8866"/>
                  </a:lnTo>
                  <a:lnTo>
                    <a:pt x="2541" y="9110"/>
                  </a:lnTo>
                  <a:lnTo>
                    <a:pt x="2956" y="9306"/>
                  </a:lnTo>
                  <a:lnTo>
                    <a:pt x="3396" y="9477"/>
                  </a:lnTo>
                  <a:lnTo>
                    <a:pt x="3860" y="9599"/>
                  </a:lnTo>
                  <a:lnTo>
                    <a:pt x="4348" y="9672"/>
                  </a:lnTo>
                  <a:lnTo>
                    <a:pt x="4837" y="9696"/>
                  </a:lnTo>
                  <a:lnTo>
                    <a:pt x="5350" y="9672"/>
                  </a:lnTo>
                  <a:lnTo>
                    <a:pt x="5814" y="9599"/>
                  </a:lnTo>
                  <a:lnTo>
                    <a:pt x="6278" y="9477"/>
                  </a:lnTo>
                  <a:lnTo>
                    <a:pt x="6717" y="9306"/>
                  </a:lnTo>
                  <a:lnTo>
                    <a:pt x="7157" y="9110"/>
                  </a:lnTo>
                  <a:lnTo>
                    <a:pt x="7548" y="8866"/>
                  </a:lnTo>
                  <a:lnTo>
                    <a:pt x="7914" y="8597"/>
                  </a:lnTo>
                  <a:lnTo>
                    <a:pt x="8256" y="8280"/>
                  </a:lnTo>
                  <a:lnTo>
                    <a:pt x="8573" y="7938"/>
                  </a:lnTo>
                  <a:lnTo>
                    <a:pt x="8867" y="7547"/>
                  </a:lnTo>
                  <a:lnTo>
                    <a:pt x="9111" y="7156"/>
                  </a:lnTo>
                  <a:lnTo>
                    <a:pt x="9306" y="6741"/>
                  </a:lnTo>
                  <a:lnTo>
                    <a:pt x="9477" y="6302"/>
                  </a:lnTo>
                  <a:lnTo>
                    <a:pt x="9599" y="5838"/>
                  </a:lnTo>
                  <a:lnTo>
                    <a:pt x="9673" y="5349"/>
                  </a:lnTo>
                  <a:lnTo>
                    <a:pt x="9697" y="4861"/>
                  </a:lnTo>
                  <a:lnTo>
                    <a:pt x="9673" y="4348"/>
                  </a:lnTo>
                  <a:lnTo>
                    <a:pt x="9599" y="3884"/>
                  </a:lnTo>
                  <a:lnTo>
                    <a:pt x="9477" y="3420"/>
                  </a:lnTo>
                  <a:lnTo>
                    <a:pt x="9306" y="2980"/>
                  </a:lnTo>
                  <a:lnTo>
                    <a:pt x="9111" y="2540"/>
                  </a:lnTo>
                  <a:lnTo>
                    <a:pt x="8867" y="2150"/>
                  </a:lnTo>
                  <a:lnTo>
                    <a:pt x="8573" y="1783"/>
                  </a:lnTo>
                  <a:lnTo>
                    <a:pt x="8256" y="1441"/>
                  </a:lnTo>
                  <a:lnTo>
                    <a:pt x="7914" y="1124"/>
                  </a:lnTo>
                  <a:lnTo>
                    <a:pt x="7548" y="831"/>
                  </a:lnTo>
                  <a:lnTo>
                    <a:pt x="7157" y="587"/>
                  </a:lnTo>
                  <a:lnTo>
                    <a:pt x="6717" y="391"/>
                  </a:lnTo>
                  <a:lnTo>
                    <a:pt x="6278" y="220"/>
                  </a:lnTo>
                  <a:lnTo>
                    <a:pt x="5814" y="98"/>
                  </a:lnTo>
                  <a:lnTo>
                    <a:pt x="5350" y="25"/>
                  </a:lnTo>
                  <a:lnTo>
                    <a:pt x="4837"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64" name="Shape 510"/>
            <p:cNvSpPr/>
            <p:nvPr/>
          </p:nvSpPr>
          <p:spPr>
            <a:xfrm>
              <a:off x="4215400" y="3253150"/>
              <a:ext cx="154500" cy="153875"/>
            </a:xfrm>
            <a:custGeom>
              <a:avLst/>
              <a:gdLst/>
              <a:ahLst/>
              <a:cxnLst/>
              <a:rect l="0" t="0" r="0" b="0"/>
              <a:pathLst>
                <a:path w="6180" h="6155" extrusionOk="0">
                  <a:moveTo>
                    <a:pt x="1075" y="0"/>
                  </a:moveTo>
                  <a:lnTo>
                    <a:pt x="831" y="269"/>
                  </a:lnTo>
                  <a:lnTo>
                    <a:pt x="562" y="537"/>
                  </a:lnTo>
                  <a:lnTo>
                    <a:pt x="293" y="782"/>
                  </a:lnTo>
                  <a:lnTo>
                    <a:pt x="0" y="1026"/>
                  </a:lnTo>
                  <a:lnTo>
                    <a:pt x="4983" y="6008"/>
                  </a:lnTo>
                  <a:lnTo>
                    <a:pt x="5056" y="6057"/>
                  </a:lnTo>
                  <a:lnTo>
                    <a:pt x="5129" y="6106"/>
                  </a:lnTo>
                  <a:lnTo>
                    <a:pt x="5227" y="6130"/>
                  </a:lnTo>
                  <a:lnTo>
                    <a:pt x="5325" y="6155"/>
                  </a:lnTo>
                  <a:lnTo>
                    <a:pt x="5422" y="6130"/>
                  </a:lnTo>
                  <a:lnTo>
                    <a:pt x="5496" y="6106"/>
                  </a:lnTo>
                  <a:lnTo>
                    <a:pt x="5593" y="6057"/>
                  </a:lnTo>
                  <a:lnTo>
                    <a:pt x="5667" y="6008"/>
                  </a:lnTo>
                  <a:lnTo>
                    <a:pt x="6033" y="5642"/>
                  </a:lnTo>
                  <a:lnTo>
                    <a:pt x="6106" y="5569"/>
                  </a:lnTo>
                  <a:lnTo>
                    <a:pt x="6155" y="5471"/>
                  </a:lnTo>
                  <a:lnTo>
                    <a:pt x="6179" y="5373"/>
                  </a:lnTo>
                  <a:lnTo>
                    <a:pt x="6179" y="5300"/>
                  </a:lnTo>
                  <a:lnTo>
                    <a:pt x="6179" y="5202"/>
                  </a:lnTo>
                  <a:lnTo>
                    <a:pt x="6155" y="5105"/>
                  </a:lnTo>
                  <a:lnTo>
                    <a:pt x="6106" y="5031"/>
                  </a:lnTo>
                  <a:lnTo>
                    <a:pt x="6033" y="4934"/>
                  </a:lnTo>
                  <a:lnTo>
                    <a:pt x="1075"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sp>
        <p:nvSpPr>
          <p:cNvPr id="165" name="Shape 511"/>
          <p:cNvSpPr/>
          <p:nvPr/>
        </p:nvSpPr>
        <p:spPr>
          <a:xfrm>
            <a:off x="4549793" y="4088891"/>
            <a:ext cx="493655" cy="388166"/>
          </a:xfrm>
          <a:custGeom>
            <a:avLst/>
            <a:gdLst/>
            <a:ahLst/>
            <a:cxnLst/>
            <a:rect l="0" t="0" r="0" b="0"/>
            <a:pathLst>
              <a:path w="18513" h="14557" extrusionOk="0">
                <a:moveTo>
                  <a:pt x="9159" y="2125"/>
                </a:moveTo>
                <a:lnTo>
                  <a:pt x="9403" y="2150"/>
                </a:lnTo>
                <a:lnTo>
                  <a:pt x="9672" y="2198"/>
                </a:lnTo>
                <a:lnTo>
                  <a:pt x="9916" y="2272"/>
                </a:lnTo>
                <a:lnTo>
                  <a:pt x="10160" y="2345"/>
                </a:lnTo>
                <a:lnTo>
                  <a:pt x="10404" y="2443"/>
                </a:lnTo>
                <a:lnTo>
                  <a:pt x="10624" y="2565"/>
                </a:lnTo>
                <a:lnTo>
                  <a:pt x="10820" y="2687"/>
                </a:lnTo>
                <a:lnTo>
                  <a:pt x="10893" y="2760"/>
                </a:lnTo>
                <a:lnTo>
                  <a:pt x="10942" y="2858"/>
                </a:lnTo>
                <a:lnTo>
                  <a:pt x="10942" y="2956"/>
                </a:lnTo>
                <a:lnTo>
                  <a:pt x="10917" y="3078"/>
                </a:lnTo>
                <a:lnTo>
                  <a:pt x="10844" y="3151"/>
                </a:lnTo>
                <a:lnTo>
                  <a:pt x="10771" y="3200"/>
                </a:lnTo>
                <a:lnTo>
                  <a:pt x="10698" y="3224"/>
                </a:lnTo>
                <a:lnTo>
                  <a:pt x="10600" y="3175"/>
                </a:lnTo>
                <a:lnTo>
                  <a:pt x="10404" y="3053"/>
                </a:lnTo>
                <a:lnTo>
                  <a:pt x="10209" y="2956"/>
                </a:lnTo>
                <a:lnTo>
                  <a:pt x="10014" y="2882"/>
                </a:lnTo>
                <a:lnTo>
                  <a:pt x="9794" y="2809"/>
                </a:lnTo>
                <a:lnTo>
                  <a:pt x="9574" y="2760"/>
                </a:lnTo>
                <a:lnTo>
                  <a:pt x="9354" y="2711"/>
                </a:lnTo>
                <a:lnTo>
                  <a:pt x="9110" y="2687"/>
                </a:lnTo>
                <a:lnTo>
                  <a:pt x="8646" y="2687"/>
                </a:lnTo>
                <a:lnTo>
                  <a:pt x="8426" y="2711"/>
                </a:lnTo>
                <a:lnTo>
                  <a:pt x="8206" y="2760"/>
                </a:lnTo>
                <a:lnTo>
                  <a:pt x="7987" y="2809"/>
                </a:lnTo>
                <a:lnTo>
                  <a:pt x="7767" y="2882"/>
                </a:lnTo>
                <a:lnTo>
                  <a:pt x="7547" y="2956"/>
                </a:lnTo>
                <a:lnTo>
                  <a:pt x="7352" y="3053"/>
                </a:lnTo>
                <a:lnTo>
                  <a:pt x="7181" y="3175"/>
                </a:lnTo>
                <a:lnTo>
                  <a:pt x="7107" y="3200"/>
                </a:lnTo>
                <a:lnTo>
                  <a:pt x="7059" y="3224"/>
                </a:lnTo>
                <a:lnTo>
                  <a:pt x="7010" y="3200"/>
                </a:lnTo>
                <a:lnTo>
                  <a:pt x="6936" y="3175"/>
                </a:lnTo>
                <a:lnTo>
                  <a:pt x="6888" y="3127"/>
                </a:lnTo>
                <a:lnTo>
                  <a:pt x="6863" y="3078"/>
                </a:lnTo>
                <a:lnTo>
                  <a:pt x="6839" y="2956"/>
                </a:lnTo>
                <a:lnTo>
                  <a:pt x="6839" y="2858"/>
                </a:lnTo>
                <a:lnTo>
                  <a:pt x="6888" y="2760"/>
                </a:lnTo>
                <a:lnTo>
                  <a:pt x="6936" y="2687"/>
                </a:lnTo>
                <a:lnTo>
                  <a:pt x="7156" y="2565"/>
                </a:lnTo>
                <a:lnTo>
                  <a:pt x="7376" y="2443"/>
                </a:lnTo>
                <a:lnTo>
                  <a:pt x="7620" y="2345"/>
                </a:lnTo>
                <a:lnTo>
                  <a:pt x="7864" y="2272"/>
                </a:lnTo>
                <a:lnTo>
                  <a:pt x="8109" y="2198"/>
                </a:lnTo>
                <a:lnTo>
                  <a:pt x="8377" y="2150"/>
                </a:lnTo>
                <a:lnTo>
                  <a:pt x="8622" y="2125"/>
                </a:lnTo>
                <a:close/>
                <a:moveTo>
                  <a:pt x="3761" y="5373"/>
                </a:moveTo>
                <a:lnTo>
                  <a:pt x="3884" y="5398"/>
                </a:lnTo>
                <a:lnTo>
                  <a:pt x="4030" y="5447"/>
                </a:lnTo>
                <a:lnTo>
                  <a:pt x="4128" y="5496"/>
                </a:lnTo>
                <a:lnTo>
                  <a:pt x="4250" y="5569"/>
                </a:lnTo>
                <a:lnTo>
                  <a:pt x="4323" y="5691"/>
                </a:lnTo>
                <a:lnTo>
                  <a:pt x="4372" y="5789"/>
                </a:lnTo>
                <a:lnTo>
                  <a:pt x="4421" y="5911"/>
                </a:lnTo>
                <a:lnTo>
                  <a:pt x="4445" y="6057"/>
                </a:lnTo>
                <a:lnTo>
                  <a:pt x="4421" y="6204"/>
                </a:lnTo>
                <a:lnTo>
                  <a:pt x="4372" y="6326"/>
                </a:lnTo>
                <a:lnTo>
                  <a:pt x="4323" y="6448"/>
                </a:lnTo>
                <a:lnTo>
                  <a:pt x="4250" y="6546"/>
                </a:lnTo>
                <a:lnTo>
                  <a:pt x="4128" y="6619"/>
                </a:lnTo>
                <a:lnTo>
                  <a:pt x="4030" y="6692"/>
                </a:lnTo>
                <a:lnTo>
                  <a:pt x="3884" y="6717"/>
                </a:lnTo>
                <a:lnTo>
                  <a:pt x="3761" y="6741"/>
                </a:lnTo>
                <a:lnTo>
                  <a:pt x="3615" y="6717"/>
                </a:lnTo>
                <a:lnTo>
                  <a:pt x="3493" y="6692"/>
                </a:lnTo>
                <a:lnTo>
                  <a:pt x="3371" y="6619"/>
                </a:lnTo>
                <a:lnTo>
                  <a:pt x="3273" y="6546"/>
                </a:lnTo>
                <a:lnTo>
                  <a:pt x="3200" y="6448"/>
                </a:lnTo>
                <a:lnTo>
                  <a:pt x="3126" y="6326"/>
                </a:lnTo>
                <a:lnTo>
                  <a:pt x="3102" y="6204"/>
                </a:lnTo>
                <a:lnTo>
                  <a:pt x="3078" y="6057"/>
                </a:lnTo>
                <a:lnTo>
                  <a:pt x="3102" y="5911"/>
                </a:lnTo>
                <a:lnTo>
                  <a:pt x="3126" y="5789"/>
                </a:lnTo>
                <a:lnTo>
                  <a:pt x="3200" y="5691"/>
                </a:lnTo>
                <a:lnTo>
                  <a:pt x="3273" y="5569"/>
                </a:lnTo>
                <a:lnTo>
                  <a:pt x="3371" y="5496"/>
                </a:lnTo>
                <a:lnTo>
                  <a:pt x="3493" y="5447"/>
                </a:lnTo>
                <a:lnTo>
                  <a:pt x="3615" y="5398"/>
                </a:lnTo>
                <a:lnTo>
                  <a:pt x="3761" y="5373"/>
                </a:lnTo>
                <a:close/>
                <a:moveTo>
                  <a:pt x="17609" y="6741"/>
                </a:moveTo>
                <a:lnTo>
                  <a:pt x="17609" y="6790"/>
                </a:lnTo>
                <a:lnTo>
                  <a:pt x="17585" y="6888"/>
                </a:lnTo>
                <a:lnTo>
                  <a:pt x="17560" y="6937"/>
                </a:lnTo>
                <a:lnTo>
                  <a:pt x="17512" y="7010"/>
                </a:lnTo>
                <a:lnTo>
                  <a:pt x="17365" y="7132"/>
                </a:lnTo>
                <a:lnTo>
                  <a:pt x="17365" y="7132"/>
                </a:lnTo>
                <a:lnTo>
                  <a:pt x="17389" y="7010"/>
                </a:lnTo>
                <a:lnTo>
                  <a:pt x="17414" y="6863"/>
                </a:lnTo>
                <a:lnTo>
                  <a:pt x="17463" y="6790"/>
                </a:lnTo>
                <a:lnTo>
                  <a:pt x="17512" y="6766"/>
                </a:lnTo>
                <a:lnTo>
                  <a:pt x="17560" y="6741"/>
                </a:lnTo>
                <a:close/>
                <a:moveTo>
                  <a:pt x="4836" y="0"/>
                </a:moveTo>
                <a:lnTo>
                  <a:pt x="4738" y="196"/>
                </a:lnTo>
                <a:lnTo>
                  <a:pt x="4641" y="391"/>
                </a:lnTo>
                <a:lnTo>
                  <a:pt x="4543" y="684"/>
                </a:lnTo>
                <a:lnTo>
                  <a:pt x="4445" y="1002"/>
                </a:lnTo>
                <a:lnTo>
                  <a:pt x="4396" y="1393"/>
                </a:lnTo>
                <a:lnTo>
                  <a:pt x="4372" y="1783"/>
                </a:lnTo>
                <a:lnTo>
                  <a:pt x="4372" y="2003"/>
                </a:lnTo>
                <a:lnTo>
                  <a:pt x="4421" y="2223"/>
                </a:lnTo>
                <a:lnTo>
                  <a:pt x="4079" y="2443"/>
                </a:lnTo>
                <a:lnTo>
                  <a:pt x="3688" y="2736"/>
                </a:lnTo>
                <a:lnTo>
                  <a:pt x="3273" y="3151"/>
                </a:lnTo>
                <a:lnTo>
                  <a:pt x="2833" y="3615"/>
                </a:lnTo>
                <a:lnTo>
                  <a:pt x="2418" y="4128"/>
                </a:lnTo>
                <a:lnTo>
                  <a:pt x="2027" y="4665"/>
                </a:lnTo>
                <a:lnTo>
                  <a:pt x="1856" y="4958"/>
                </a:lnTo>
                <a:lnTo>
                  <a:pt x="1710" y="5251"/>
                </a:lnTo>
                <a:lnTo>
                  <a:pt x="1563" y="5544"/>
                </a:lnTo>
                <a:lnTo>
                  <a:pt x="1466" y="5813"/>
                </a:lnTo>
                <a:lnTo>
                  <a:pt x="562" y="5813"/>
                </a:lnTo>
                <a:lnTo>
                  <a:pt x="464" y="5838"/>
                </a:lnTo>
                <a:lnTo>
                  <a:pt x="342" y="5862"/>
                </a:lnTo>
                <a:lnTo>
                  <a:pt x="244" y="5911"/>
                </a:lnTo>
                <a:lnTo>
                  <a:pt x="171" y="5984"/>
                </a:lnTo>
                <a:lnTo>
                  <a:pt x="98" y="6057"/>
                </a:lnTo>
                <a:lnTo>
                  <a:pt x="49" y="6155"/>
                </a:lnTo>
                <a:lnTo>
                  <a:pt x="25" y="6277"/>
                </a:lnTo>
                <a:lnTo>
                  <a:pt x="0" y="6375"/>
                </a:lnTo>
                <a:lnTo>
                  <a:pt x="0" y="8622"/>
                </a:lnTo>
                <a:lnTo>
                  <a:pt x="25" y="8744"/>
                </a:lnTo>
                <a:lnTo>
                  <a:pt x="49" y="8842"/>
                </a:lnTo>
                <a:lnTo>
                  <a:pt x="98" y="8939"/>
                </a:lnTo>
                <a:lnTo>
                  <a:pt x="171" y="9013"/>
                </a:lnTo>
                <a:lnTo>
                  <a:pt x="244" y="9086"/>
                </a:lnTo>
                <a:lnTo>
                  <a:pt x="342" y="9135"/>
                </a:lnTo>
                <a:lnTo>
                  <a:pt x="464" y="9183"/>
                </a:lnTo>
                <a:lnTo>
                  <a:pt x="1514" y="9183"/>
                </a:lnTo>
                <a:lnTo>
                  <a:pt x="1588" y="9379"/>
                </a:lnTo>
                <a:lnTo>
                  <a:pt x="1685" y="9599"/>
                </a:lnTo>
                <a:lnTo>
                  <a:pt x="1930" y="10014"/>
                </a:lnTo>
                <a:lnTo>
                  <a:pt x="2223" y="10405"/>
                </a:lnTo>
                <a:lnTo>
                  <a:pt x="2589" y="10795"/>
                </a:lnTo>
                <a:lnTo>
                  <a:pt x="2980" y="11162"/>
                </a:lnTo>
                <a:lnTo>
                  <a:pt x="3419" y="11504"/>
                </a:lnTo>
                <a:lnTo>
                  <a:pt x="3908" y="11821"/>
                </a:lnTo>
                <a:lnTo>
                  <a:pt x="4421" y="12065"/>
                </a:lnTo>
                <a:lnTo>
                  <a:pt x="4421" y="14557"/>
                </a:lnTo>
                <a:lnTo>
                  <a:pt x="5105" y="14557"/>
                </a:lnTo>
                <a:lnTo>
                  <a:pt x="6326" y="12896"/>
                </a:lnTo>
                <a:lnTo>
                  <a:pt x="6936" y="13067"/>
                </a:lnTo>
                <a:lnTo>
                  <a:pt x="7571" y="13164"/>
                </a:lnTo>
                <a:lnTo>
                  <a:pt x="8231" y="13238"/>
                </a:lnTo>
                <a:lnTo>
                  <a:pt x="8890" y="13262"/>
                </a:lnTo>
                <a:lnTo>
                  <a:pt x="9550" y="13238"/>
                </a:lnTo>
                <a:lnTo>
                  <a:pt x="10209" y="13164"/>
                </a:lnTo>
                <a:lnTo>
                  <a:pt x="10844" y="13067"/>
                </a:lnTo>
                <a:lnTo>
                  <a:pt x="11455" y="12896"/>
                </a:lnTo>
                <a:lnTo>
                  <a:pt x="12627" y="14557"/>
                </a:lnTo>
                <a:lnTo>
                  <a:pt x="13384" y="14557"/>
                </a:lnTo>
                <a:lnTo>
                  <a:pt x="13384" y="12065"/>
                </a:lnTo>
                <a:lnTo>
                  <a:pt x="13726" y="11919"/>
                </a:lnTo>
                <a:lnTo>
                  <a:pt x="14044" y="11748"/>
                </a:lnTo>
                <a:lnTo>
                  <a:pt x="14337" y="11577"/>
                </a:lnTo>
                <a:lnTo>
                  <a:pt x="14630" y="11382"/>
                </a:lnTo>
                <a:lnTo>
                  <a:pt x="14898" y="11162"/>
                </a:lnTo>
                <a:lnTo>
                  <a:pt x="15143" y="10942"/>
                </a:lnTo>
                <a:lnTo>
                  <a:pt x="15387" y="10698"/>
                </a:lnTo>
                <a:lnTo>
                  <a:pt x="15607" y="10429"/>
                </a:lnTo>
                <a:lnTo>
                  <a:pt x="15778" y="10160"/>
                </a:lnTo>
                <a:lnTo>
                  <a:pt x="15949" y="9892"/>
                </a:lnTo>
                <a:lnTo>
                  <a:pt x="16119" y="9599"/>
                </a:lnTo>
                <a:lnTo>
                  <a:pt x="16242" y="9281"/>
                </a:lnTo>
                <a:lnTo>
                  <a:pt x="16364" y="8964"/>
                </a:lnTo>
                <a:lnTo>
                  <a:pt x="16437" y="8622"/>
                </a:lnTo>
                <a:lnTo>
                  <a:pt x="16510" y="8280"/>
                </a:lnTo>
                <a:lnTo>
                  <a:pt x="16559" y="7938"/>
                </a:lnTo>
                <a:lnTo>
                  <a:pt x="16974" y="7938"/>
                </a:lnTo>
                <a:lnTo>
                  <a:pt x="17096" y="7913"/>
                </a:lnTo>
                <a:lnTo>
                  <a:pt x="17316" y="8109"/>
                </a:lnTo>
                <a:lnTo>
                  <a:pt x="17536" y="8231"/>
                </a:lnTo>
                <a:lnTo>
                  <a:pt x="17780" y="8329"/>
                </a:lnTo>
                <a:lnTo>
                  <a:pt x="18024" y="8353"/>
                </a:lnTo>
                <a:lnTo>
                  <a:pt x="18171" y="8353"/>
                </a:lnTo>
                <a:lnTo>
                  <a:pt x="18318" y="8304"/>
                </a:lnTo>
                <a:lnTo>
                  <a:pt x="18415" y="8255"/>
                </a:lnTo>
                <a:lnTo>
                  <a:pt x="18464" y="8158"/>
                </a:lnTo>
                <a:lnTo>
                  <a:pt x="18513" y="8060"/>
                </a:lnTo>
                <a:lnTo>
                  <a:pt x="18488" y="7962"/>
                </a:lnTo>
                <a:lnTo>
                  <a:pt x="18440" y="7865"/>
                </a:lnTo>
                <a:lnTo>
                  <a:pt x="18342" y="7791"/>
                </a:lnTo>
                <a:lnTo>
                  <a:pt x="18244" y="7767"/>
                </a:lnTo>
                <a:lnTo>
                  <a:pt x="18147" y="7767"/>
                </a:lnTo>
                <a:lnTo>
                  <a:pt x="18024" y="7791"/>
                </a:lnTo>
                <a:lnTo>
                  <a:pt x="17902" y="7767"/>
                </a:lnTo>
                <a:lnTo>
                  <a:pt x="17756" y="7718"/>
                </a:lnTo>
                <a:lnTo>
                  <a:pt x="17634" y="7645"/>
                </a:lnTo>
                <a:lnTo>
                  <a:pt x="17780" y="7523"/>
                </a:lnTo>
                <a:lnTo>
                  <a:pt x="17927" y="7376"/>
                </a:lnTo>
                <a:lnTo>
                  <a:pt x="18049" y="7230"/>
                </a:lnTo>
                <a:lnTo>
                  <a:pt x="18122" y="7059"/>
                </a:lnTo>
                <a:lnTo>
                  <a:pt x="18171" y="6888"/>
                </a:lnTo>
                <a:lnTo>
                  <a:pt x="18171" y="6717"/>
                </a:lnTo>
                <a:lnTo>
                  <a:pt x="18147" y="6546"/>
                </a:lnTo>
                <a:lnTo>
                  <a:pt x="18073" y="6424"/>
                </a:lnTo>
                <a:lnTo>
                  <a:pt x="18000" y="6326"/>
                </a:lnTo>
                <a:lnTo>
                  <a:pt x="17902" y="6253"/>
                </a:lnTo>
                <a:lnTo>
                  <a:pt x="17805" y="6204"/>
                </a:lnTo>
                <a:lnTo>
                  <a:pt x="17683" y="6179"/>
                </a:lnTo>
                <a:lnTo>
                  <a:pt x="17560" y="6179"/>
                </a:lnTo>
                <a:lnTo>
                  <a:pt x="17438" y="6204"/>
                </a:lnTo>
                <a:lnTo>
                  <a:pt x="17341" y="6228"/>
                </a:lnTo>
                <a:lnTo>
                  <a:pt x="17243" y="6277"/>
                </a:lnTo>
                <a:lnTo>
                  <a:pt x="17145" y="6326"/>
                </a:lnTo>
                <a:lnTo>
                  <a:pt x="17048" y="6424"/>
                </a:lnTo>
                <a:lnTo>
                  <a:pt x="16974" y="6497"/>
                </a:lnTo>
                <a:lnTo>
                  <a:pt x="16925" y="6619"/>
                </a:lnTo>
                <a:lnTo>
                  <a:pt x="16852" y="6790"/>
                </a:lnTo>
                <a:lnTo>
                  <a:pt x="16803" y="6985"/>
                </a:lnTo>
                <a:lnTo>
                  <a:pt x="16803" y="7181"/>
                </a:lnTo>
                <a:lnTo>
                  <a:pt x="16828" y="7376"/>
                </a:lnTo>
                <a:lnTo>
                  <a:pt x="16706" y="7376"/>
                </a:lnTo>
                <a:lnTo>
                  <a:pt x="16584" y="7352"/>
                </a:lnTo>
                <a:lnTo>
                  <a:pt x="16559" y="7034"/>
                </a:lnTo>
                <a:lnTo>
                  <a:pt x="16535" y="6717"/>
                </a:lnTo>
                <a:lnTo>
                  <a:pt x="16486" y="6399"/>
                </a:lnTo>
                <a:lnTo>
                  <a:pt x="16413" y="6082"/>
                </a:lnTo>
                <a:lnTo>
                  <a:pt x="16315" y="5764"/>
                </a:lnTo>
                <a:lnTo>
                  <a:pt x="16217" y="5471"/>
                </a:lnTo>
                <a:lnTo>
                  <a:pt x="16095" y="5178"/>
                </a:lnTo>
                <a:lnTo>
                  <a:pt x="15949" y="4885"/>
                </a:lnTo>
                <a:lnTo>
                  <a:pt x="15802" y="4616"/>
                </a:lnTo>
                <a:lnTo>
                  <a:pt x="15631" y="4323"/>
                </a:lnTo>
                <a:lnTo>
                  <a:pt x="15436" y="4079"/>
                </a:lnTo>
                <a:lnTo>
                  <a:pt x="15240" y="3810"/>
                </a:lnTo>
                <a:lnTo>
                  <a:pt x="15020" y="3566"/>
                </a:lnTo>
                <a:lnTo>
                  <a:pt x="14801" y="3322"/>
                </a:lnTo>
                <a:lnTo>
                  <a:pt x="14556" y="3102"/>
                </a:lnTo>
                <a:lnTo>
                  <a:pt x="14312" y="2882"/>
                </a:lnTo>
                <a:lnTo>
                  <a:pt x="14044" y="2663"/>
                </a:lnTo>
                <a:lnTo>
                  <a:pt x="13750" y="2467"/>
                </a:lnTo>
                <a:lnTo>
                  <a:pt x="13457" y="2272"/>
                </a:lnTo>
                <a:lnTo>
                  <a:pt x="13164" y="2101"/>
                </a:lnTo>
                <a:lnTo>
                  <a:pt x="12847" y="1930"/>
                </a:lnTo>
                <a:lnTo>
                  <a:pt x="12529" y="1783"/>
                </a:lnTo>
                <a:lnTo>
                  <a:pt x="12212" y="1637"/>
                </a:lnTo>
                <a:lnTo>
                  <a:pt x="11870" y="1515"/>
                </a:lnTo>
                <a:lnTo>
                  <a:pt x="11528" y="1393"/>
                </a:lnTo>
                <a:lnTo>
                  <a:pt x="11162" y="1295"/>
                </a:lnTo>
                <a:lnTo>
                  <a:pt x="10795" y="1222"/>
                </a:lnTo>
                <a:lnTo>
                  <a:pt x="10429" y="1148"/>
                </a:lnTo>
                <a:lnTo>
                  <a:pt x="10063" y="1099"/>
                </a:lnTo>
                <a:lnTo>
                  <a:pt x="9672" y="1051"/>
                </a:lnTo>
                <a:lnTo>
                  <a:pt x="9281" y="1026"/>
                </a:lnTo>
                <a:lnTo>
                  <a:pt x="8353" y="1026"/>
                </a:lnTo>
                <a:lnTo>
                  <a:pt x="7816" y="1075"/>
                </a:lnTo>
                <a:lnTo>
                  <a:pt x="7278" y="1148"/>
                </a:lnTo>
                <a:lnTo>
                  <a:pt x="6765" y="1270"/>
                </a:lnTo>
                <a:lnTo>
                  <a:pt x="6619" y="1051"/>
                </a:lnTo>
                <a:lnTo>
                  <a:pt x="6472" y="880"/>
                </a:lnTo>
                <a:lnTo>
                  <a:pt x="6301" y="709"/>
                </a:lnTo>
                <a:lnTo>
                  <a:pt x="6155" y="562"/>
                </a:lnTo>
                <a:lnTo>
                  <a:pt x="5984" y="440"/>
                </a:lnTo>
                <a:lnTo>
                  <a:pt x="5837" y="342"/>
                </a:lnTo>
                <a:lnTo>
                  <a:pt x="5520" y="196"/>
                </a:lnTo>
                <a:lnTo>
                  <a:pt x="5251" y="98"/>
                </a:lnTo>
                <a:lnTo>
                  <a:pt x="5031" y="49"/>
                </a:lnTo>
                <a:lnTo>
                  <a:pt x="4836" y="0"/>
                </a:lnTo>
                <a:close/>
              </a:path>
            </a:pathLst>
          </a:custGeom>
          <a:solidFill>
            <a:schemeClr val="bg1"/>
          </a:solid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66" name="Shape 512"/>
          <p:cNvSpPr/>
          <p:nvPr/>
        </p:nvSpPr>
        <p:spPr>
          <a:xfrm>
            <a:off x="10373970" y="3316495"/>
            <a:ext cx="343876" cy="494987"/>
          </a:xfrm>
          <a:custGeom>
            <a:avLst/>
            <a:gdLst/>
            <a:ahLst/>
            <a:cxnLst/>
            <a:rect l="0" t="0" r="0" b="0"/>
            <a:pathLst>
              <a:path w="12896" h="18563" extrusionOk="0">
                <a:moveTo>
                  <a:pt x="6448" y="1564"/>
                </a:moveTo>
                <a:lnTo>
                  <a:pt x="6814" y="1588"/>
                </a:lnTo>
                <a:lnTo>
                  <a:pt x="7181" y="1637"/>
                </a:lnTo>
                <a:lnTo>
                  <a:pt x="7523" y="1735"/>
                </a:lnTo>
                <a:lnTo>
                  <a:pt x="7865" y="1857"/>
                </a:lnTo>
                <a:lnTo>
                  <a:pt x="8182" y="2003"/>
                </a:lnTo>
                <a:lnTo>
                  <a:pt x="8475" y="2199"/>
                </a:lnTo>
                <a:lnTo>
                  <a:pt x="8768" y="2394"/>
                </a:lnTo>
                <a:lnTo>
                  <a:pt x="9013" y="2638"/>
                </a:lnTo>
                <a:lnTo>
                  <a:pt x="9257" y="2883"/>
                </a:lnTo>
                <a:lnTo>
                  <a:pt x="9477" y="3176"/>
                </a:lnTo>
                <a:lnTo>
                  <a:pt x="9647" y="3469"/>
                </a:lnTo>
                <a:lnTo>
                  <a:pt x="9794" y="3786"/>
                </a:lnTo>
                <a:lnTo>
                  <a:pt x="9916" y="4128"/>
                </a:lnTo>
                <a:lnTo>
                  <a:pt x="10014" y="4470"/>
                </a:lnTo>
                <a:lnTo>
                  <a:pt x="10063" y="4836"/>
                </a:lnTo>
                <a:lnTo>
                  <a:pt x="10087" y="5203"/>
                </a:lnTo>
                <a:lnTo>
                  <a:pt x="10087" y="7547"/>
                </a:lnTo>
                <a:lnTo>
                  <a:pt x="2809" y="7547"/>
                </a:lnTo>
                <a:lnTo>
                  <a:pt x="2809" y="5203"/>
                </a:lnTo>
                <a:lnTo>
                  <a:pt x="2833" y="4836"/>
                </a:lnTo>
                <a:lnTo>
                  <a:pt x="2882" y="4470"/>
                </a:lnTo>
                <a:lnTo>
                  <a:pt x="2980" y="4128"/>
                </a:lnTo>
                <a:lnTo>
                  <a:pt x="3102" y="3786"/>
                </a:lnTo>
                <a:lnTo>
                  <a:pt x="3249" y="3469"/>
                </a:lnTo>
                <a:lnTo>
                  <a:pt x="3420" y="3176"/>
                </a:lnTo>
                <a:lnTo>
                  <a:pt x="3639" y="2883"/>
                </a:lnTo>
                <a:lnTo>
                  <a:pt x="3884" y="2638"/>
                </a:lnTo>
                <a:lnTo>
                  <a:pt x="4128" y="2394"/>
                </a:lnTo>
                <a:lnTo>
                  <a:pt x="4421" y="2199"/>
                </a:lnTo>
                <a:lnTo>
                  <a:pt x="4714" y="2003"/>
                </a:lnTo>
                <a:lnTo>
                  <a:pt x="5032" y="1857"/>
                </a:lnTo>
                <a:lnTo>
                  <a:pt x="5373" y="1735"/>
                </a:lnTo>
                <a:lnTo>
                  <a:pt x="5715" y="1637"/>
                </a:lnTo>
                <a:lnTo>
                  <a:pt x="6082" y="1588"/>
                </a:lnTo>
                <a:lnTo>
                  <a:pt x="6448" y="1564"/>
                </a:lnTo>
                <a:close/>
                <a:moveTo>
                  <a:pt x="6448" y="10991"/>
                </a:moveTo>
                <a:lnTo>
                  <a:pt x="6692" y="11015"/>
                </a:lnTo>
                <a:lnTo>
                  <a:pt x="6937" y="11089"/>
                </a:lnTo>
                <a:lnTo>
                  <a:pt x="7132" y="11211"/>
                </a:lnTo>
                <a:lnTo>
                  <a:pt x="7327" y="11357"/>
                </a:lnTo>
                <a:lnTo>
                  <a:pt x="7474" y="11528"/>
                </a:lnTo>
                <a:lnTo>
                  <a:pt x="7572" y="11748"/>
                </a:lnTo>
                <a:lnTo>
                  <a:pt x="7645" y="11968"/>
                </a:lnTo>
                <a:lnTo>
                  <a:pt x="7669" y="12212"/>
                </a:lnTo>
                <a:lnTo>
                  <a:pt x="7669" y="12383"/>
                </a:lnTo>
                <a:lnTo>
                  <a:pt x="7645" y="12530"/>
                </a:lnTo>
                <a:lnTo>
                  <a:pt x="7596" y="12701"/>
                </a:lnTo>
                <a:lnTo>
                  <a:pt x="7523" y="12823"/>
                </a:lnTo>
                <a:lnTo>
                  <a:pt x="7425" y="12969"/>
                </a:lnTo>
                <a:lnTo>
                  <a:pt x="7327" y="13067"/>
                </a:lnTo>
                <a:lnTo>
                  <a:pt x="7205" y="13189"/>
                </a:lnTo>
                <a:lnTo>
                  <a:pt x="7083" y="13262"/>
                </a:lnTo>
                <a:lnTo>
                  <a:pt x="7230" y="15094"/>
                </a:lnTo>
                <a:lnTo>
                  <a:pt x="5667" y="15094"/>
                </a:lnTo>
                <a:lnTo>
                  <a:pt x="5813" y="13262"/>
                </a:lnTo>
                <a:lnTo>
                  <a:pt x="5691" y="13189"/>
                </a:lnTo>
                <a:lnTo>
                  <a:pt x="5569" y="13067"/>
                </a:lnTo>
                <a:lnTo>
                  <a:pt x="5471" y="12969"/>
                </a:lnTo>
                <a:lnTo>
                  <a:pt x="5373" y="12823"/>
                </a:lnTo>
                <a:lnTo>
                  <a:pt x="5300" y="12701"/>
                </a:lnTo>
                <a:lnTo>
                  <a:pt x="5251" y="12530"/>
                </a:lnTo>
                <a:lnTo>
                  <a:pt x="5227" y="12383"/>
                </a:lnTo>
                <a:lnTo>
                  <a:pt x="5227" y="12212"/>
                </a:lnTo>
                <a:lnTo>
                  <a:pt x="5251" y="11968"/>
                </a:lnTo>
                <a:lnTo>
                  <a:pt x="5325" y="11748"/>
                </a:lnTo>
                <a:lnTo>
                  <a:pt x="5422" y="11528"/>
                </a:lnTo>
                <a:lnTo>
                  <a:pt x="5569" y="11357"/>
                </a:lnTo>
                <a:lnTo>
                  <a:pt x="5764" y="11211"/>
                </a:lnTo>
                <a:lnTo>
                  <a:pt x="5960" y="11089"/>
                </a:lnTo>
                <a:lnTo>
                  <a:pt x="6204" y="11015"/>
                </a:lnTo>
                <a:lnTo>
                  <a:pt x="6448" y="10991"/>
                </a:lnTo>
                <a:close/>
                <a:moveTo>
                  <a:pt x="6448" y="1"/>
                </a:moveTo>
                <a:lnTo>
                  <a:pt x="5911" y="25"/>
                </a:lnTo>
                <a:lnTo>
                  <a:pt x="5398" y="123"/>
                </a:lnTo>
                <a:lnTo>
                  <a:pt x="4909" y="245"/>
                </a:lnTo>
                <a:lnTo>
                  <a:pt x="4421" y="416"/>
                </a:lnTo>
                <a:lnTo>
                  <a:pt x="3981" y="636"/>
                </a:lnTo>
                <a:lnTo>
                  <a:pt x="3542" y="904"/>
                </a:lnTo>
                <a:lnTo>
                  <a:pt x="3151" y="1197"/>
                </a:lnTo>
                <a:lnTo>
                  <a:pt x="2760" y="1539"/>
                </a:lnTo>
                <a:lnTo>
                  <a:pt x="2443" y="1906"/>
                </a:lnTo>
                <a:lnTo>
                  <a:pt x="2125" y="2296"/>
                </a:lnTo>
                <a:lnTo>
                  <a:pt x="1881" y="2736"/>
                </a:lnTo>
                <a:lnTo>
                  <a:pt x="1661" y="3176"/>
                </a:lnTo>
                <a:lnTo>
                  <a:pt x="1466" y="3664"/>
                </a:lnTo>
                <a:lnTo>
                  <a:pt x="1344" y="4153"/>
                </a:lnTo>
                <a:lnTo>
                  <a:pt x="1270" y="4690"/>
                </a:lnTo>
                <a:lnTo>
                  <a:pt x="1246" y="5203"/>
                </a:lnTo>
                <a:lnTo>
                  <a:pt x="1246" y="7547"/>
                </a:lnTo>
                <a:lnTo>
                  <a:pt x="391" y="7547"/>
                </a:lnTo>
                <a:lnTo>
                  <a:pt x="293" y="7572"/>
                </a:lnTo>
                <a:lnTo>
                  <a:pt x="220" y="7621"/>
                </a:lnTo>
                <a:lnTo>
                  <a:pt x="147" y="7669"/>
                </a:lnTo>
                <a:lnTo>
                  <a:pt x="74" y="7743"/>
                </a:lnTo>
                <a:lnTo>
                  <a:pt x="49" y="7840"/>
                </a:lnTo>
                <a:lnTo>
                  <a:pt x="0" y="7914"/>
                </a:lnTo>
                <a:lnTo>
                  <a:pt x="0" y="8036"/>
                </a:lnTo>
                <a:lnTo>
                  <a:pt x="0" y="18074"/>
                </a:lnTo>
                <a:lnTo>
                  <a:pt x="0" y="18171"/>
                </a:lnTo>
                <a:lnTo>
                  <a:pt x="49" y="18269"/>
                </a:lnTo>
                <a:lnTo>
                  <a:pt x="74" y="18342"/>
                </a:lnTo>
                <a:lnTo>
                  <a:pt x="147" y="18416"/>
                </a:lnTo>
                <a:lnTo>
                  <a:pt x="220" y="18464"/>
                </a:lnTo>
                <a:lnTo>
                  <a:pt x="293" y="18513"/>
                </a:lnTo>
                <a:lnTo>
                  <a:pt x="391" y="18538"/>
                </a:lnTo>
                <a:lnTo>
                  <a:pt x="489" y="18562"/>
                </a:lnTo>
                <a:lnTo>
                  <a:pt x="12407" y="18562"/>
                </a:lnTo>
                <a:lnTo>
                  <a:pt x="12505" y="18538"/>
                </a:lnTo>
                <a:lnTo>
                  <a:pt x="12603" y="18513"/>
                </a:lnTo>
                <a:lnTo>
                  <a:pt x="12676" y="18464"/>
                </a:lnTo>
                <a:lnTo>
                  <a:pt x="12749" y="18416"/>
                </a:lnTo>
                <a:lnTo>
                  <a:pt x="12822" y="18342"/>
                </a:lnTo>
                <a:lnTo>
                  <a:pt x="12847" y="18269"/>
                </a:lnTo>
                <a:lnTo>
                  <a:pt x="12896" y="18171"/>
                </a:lnTo>
                <a:lnTo>
                  <a:pt x="12896" y="18074"/>
                </a:lnTo>
                <a:lnTo>
                  <a:pt x="12896" y="8036"/>
                </a:lnTo>
                <a:lnTo>
                  <a:pt x="12896" y="7914"/>
                </a:lnTo>
                <a:lnTo>
                  <a:pt x="12847" y="7840"/>
                </a:lnTo>
                <a:lnTo>
                  <a:pt x="12822" y="7743"/>
                </a:lnTo>
                <a:lnTo>
                  <a:pt x="12749" y="7669"/>
                </a:lnTo>
                <a:lnTo>
                  <a:pt x="12676" y="7621"/>
                </a:lnTo>
                <a:lnTo>
                  <a:pt x="12603" y="7572"/>
                </a:lnTo>
                <a:lnTo>
                  <a:pt x="12505" y="7547"/>
                </a:lnTo>
                <a:lnTo>
                  <a:pt x="11650" y="7547"/>
                </a:lnTo>
                <a:lnTo>
                  <a:pt x="11650" y="5203"/>
                </a:lnTo>
                <a:lnTo>
                  <a:pt x="11626" y="4690"/>
                </a:lnTo>
                <a:lnTo>
                  <a:pt x="11552" y="4153"/>
                </a:lnTo>
                <a:lnTo>
                  <a:pt x="11430" y="3664"/>
                </a:lnTo>
                <a:lnTo>
                  <a:pt x="11235" y="3176"/>
                </a:lnTo>
                <a:lnTo>
                  <a:pt x="11015" y="2736"/>
                </a:lnTo>
                <a:lnTo>
                  <a:pt x="10771" y="2296"/>
                </a:lnTo>
                <a:lnTo>
                  <a:pt x="10453" y="1906"/>
                </a:lnTo>
                <a:lnTo>
                  <a:pt x="10136" y="1539"/>
                </a:lnTo>
                <a:lnTo>
                  <a:pt x="9745" y="1197"/>
                </a:lnTo>
                <a:lnTo>
                  <a:pt x="9354" y="904"/>
                </a:lnTo>
                <a:lnTo>
                  <a:pt x="8939" y="636"/>
                </a:lnTo>
                <a:lnTo>
                  <a:pt x="8475" y="416"/>
                </a:lnTo>
                <a:lnTo>
                  <a:pt x="7987" y="245"/>
                </a:lnTo>
                <a:lnTo>
                  <a:pt x="7498" y="123"/>
                </a:lnTo>
                <a:lnTo>
                  <a:pt x="6985" y="25"/>
                </a:lnTo>
                <a:lnTo>
                  <a:pt x="6448" y="1"/>
                </a:lnTo>
                <a:close/>
              </a:path>
            </a:pathLst>
          </a:custGeom>
          <a:solidFill>
            <a:schemeClr val="bg1"/>
          </a:solidFill>
          <a:ln>
            <a:noFill/>
          </a:ln>
        </p:spPr>
        <p:txBody>
          <a:bodyPr lIns="91425" tIns="91425" rIns="91425" bIns="91425" anchor="ctr" anchorCtr="0">
            <a:noAutofit/>
          </a:bodyPr>
          <a:lstStyle/>
          <a:p>
            <a:pPr lvl="0">
              <a:spcBef>
                <a:spcPts val="0"/>
              </a:spcBef>
              <a:buNone/>
            </a:pPr>
            <a:endParaRPr>
              <a:solidFill>
                <a:srgbClr val="434343"/>
              </a:solidFill>
            </a:endParaRPr>
          </a:p>
        </p:txBody>
      </p:sp>
      <p:grpSp>
        <p:nvGrpSpPr>
          <p:cNvPr id="167" name="Shape 513"/>
          <p:cNvGrpSpPr/>
          <p:nvPr/>
        </p:nvGrpSpPr>
        <p:grpSpPr>
          <a:xfrm>
            <a:off x="11096120" y="3332088"/>
            <a:ext cx="337369" cy="479361"/>
            <a:chOff x="6701050" y="2978375"/>
            <a:chExt cx="316300" cy="449425"/>
          </a:xfrm>
          <a:solidFill>
            <a:schemeClr val="bg1"/>
          </a:solidFill>
        </p:grpSpPr>
        <p:sp>
          <p:nvSpPr>
            <p:cNvPr id="168" name="Shape 514"/>
            <p:cNvSpPr/>
            <p:nvPr/>
          </p:nvSpPr>
          <p:spPr>
            <a:xfrm>
              <a:off x="6701050" y="2978375"/>
              <a:ext cx="316300" cy="78175"/>
            </a:xfrm>
            <a:custGeom>
              <a:avLst/>
              <a:gdLst/>
              <a:ahLst/>
              <a:cxnLst/>
              <a:rect l="0" t="0" r="0" b="0"/>
              <a:pathLst>
                <a:path w="12652" h="3127" extrusionOk="0">
                  <a:moveTo>
                    <a:pt x="7840" y="782"/>
                  </a:moveTo>
                  <a:lnTo>
                    <a:pt x="7865" y="807"/>
                  </a:lnTo>
                  <a:lnTo>
                    <a:pt x="7889" y="831"/>
                  </a:lnTo>
                  <a:lnTo>
                    <a:pt x="7889" y="880"/>
                  </a:lnTo>
                  <a:lnTo>
                    <a:pt x="7889" y="1417"/>
                  </a:lnTo>
                  <a:lnTo>
                    <a:pt x="4763" y="1417"/>
                  </a:lnTo>
                  <a:lnTo>
                    <a:pt x="4763" y="880"/>
                  </a:lnTo>
                  <a:lnTo>
                    <a:pt x="4763" y="831"/>
                  </a:lnTo>
                  <a:lnTo>
                    <a:pt x="4787" y="807"/>
                  </a:lnTo>
                  <a:lnTo>
                    <a:pt x="4812" y="782"/>
                  </a:lnTo>
                  <a:close/>
                  <a:moveTo>
                    <a:pt x="4861" y="1"/>
                  </a:moveTo>
                  <a:lnTo>
                    <a:pt x="4690" y="25"/>
                  </a:lnTo>
                  <a:lnTo>
                    <a:pt x="4519" y="74"/>
                  </a:lnTo>
                  <a:lnTo>
                    <a:pt x="4372" y="147"/>
                  </a:lnTo>
                  <a:lnTo>
                    <a:pt x="4250" y="269"/>
                  </a:lnTo>
                  <a:lnTo>
                    <a:pt x="4128" y="392"/>
                  </a:lnTo>
                  <a:lnTo>
                    <a:pt x="4055" y="538"/>
                  </a:lnTo>
                  <a:lnTo>
                    <a:pt x="4006" y="709"/>
                  </a:lnTo>
                  <a:lnTo>
                    <a:pt x="3982" y="880"/>
                  </a:lnTo>
                  <a:lnTo>
                    <a:pt x="3982" y="1417"/>
                  </a:lnTo>
                  <a:lnTo>
                    <a:pt x="391" y="1417"/>
                  </a:lnTo>
                  <a:lnTo>
                    <a:pt x="294" y="1466"/>
                  </a:lnTo>
                  <a:lnTo>
                    <a:pt x="220" y="1491"/>
                  </a:lnTo>
                  <a:lnTo>
                    <a:pt x="147" y="1564"/>
                  </a:lnTo>
                  <a:lnTo>
                    <a:pt x="74" y="1637"/>
                  </a:lnTo>
                  <a:lnTo>
                    <a:pt x="49" y="1710"/>
                  </a:lnTo>
                  <a:lnTo>
                    <a:pt x="1" y="1808"/>
                  </a:lnTo>
                  <a:lnTo>
                    <a:pt x="1" y="1906"/>
                  </a:lnTo>
                  <a:lnTo>
                    <a:pt x="1" y="3127"/>
                  </a:lnTo>
                  <a:lnTo>
                    <a:pt x="12652" y="3127"/>
                  </a:lnTo>
                  <a:lnTo>
                    <a:pt x="12652" y="1906"/>
                  </a:lnTo>
                  <a:lnTo>
                    <a:pt x="12652" y="1808"/>
                  </a:lnTo>
                  <a:lnTo>
                    <a:pt x="12603" y="1710"/>
                  </a:lnTo>
                  <a:lnTo>
                    <a:pt x="12578" y="1637"/>
                  </a:lnTo>
                  <a:lnTo>
                    <a:pt x="12505" y="1564"/>
                  </a:lnTo>
                  <a:lnTo>
                    <a:pt x="12432" y="1491"/>
                  </a:lnTo>
                  <a:lnTo>
                    <a:pt x="12359" y="1466"/>
                  </a:lnTo>
                  <a:lnTo>
                    <a:pt x="12261" y="1417"/>
                  </a:lnTo>
                  <a:lnTo>
                    <a:pt x="8671" y="1417"/>
                  </a:lnTo>
                  <a:lnTo>
                    <a:pt x="8671" y="880"/>
                  </a:lnTo>
                  <a:lnTo>
                    <a:pt x="8646" y="709"/>
                  </a:lnTo>
                  <a:lnTo>
                    <a:pt x="8597" y="538"/>
                  </a:lnTo>
                  <a:lnTo>
                    <a:pt x="8524" y="392"/>
                  </a:lnTo>
                  <a:lnTo>
                    <a:pt x="8402" y="269"/>
                  </a:lnTo>
                  <a:lnTo>
                    <a:pt x="8280" y="147"/>
                  </a:lnTo>
                  <a:lnTo>
                    <a:pt x="8133" y="74"/>
                  </a:lnTo>
                  <a:lnTo>
                    <a:pt x="7962" y="25"/>
                  </a:lnTo>
                  <a:lnTo>
                    <a:pt x="7791"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69" name="Shape 515"/>
            <p:cNvSpPr/>
            <p:nvPr/>
          </p:nvSpPr>
          <p:spPr>
            <a:xfrm>
              <a:off x="6713875" y="3068750"/>
              <a:ext cx="290650" cy="359050"/>
            </a:xfrm>
            <a:custGeom>
              <a:avLst/>
              <a:gdLst/>
              <a:ahLst/>
              <a:cxnLst/>
              <a:rect l="0" t="0" r="0" b="0"/>
              <a:pathLst>
                <a:path w="11626" h="14362" extrusionOk="0">
                  <a:moveTo>
                    <a:pt x="2614" y="1686"/>
                  </a:moveTo>
                  <a:lnTo>
                    <a:pt x="2711" y="1710"/>
                  </a:lnTo>
                  <a:lnTo>
                    <a:pt x="2785" y="1759"/>
                  </a:lnTo>
                  <a:lnTo>
                    <a:pt x="2834" y="1857"/>
                  </a:lnTo>
                  <a:lnTo>
                    <a:pt x="2858" y="1930"/>
                  </a:lnTo>
                  <a:lnTo>
                    <a:pt x="2858" y="12432"/>
                  </a:lnTo>
                  <a:lnTo>
                    <a:pt x="2834" y="12529"/>
                  </a:lnTo>
                  <a:lnTo>
                    <a:pt x="2785" y="12603"/>
                  </a:lnTo>
                  <a:lnTo>
                    <a:pt x="2711" y="12652"/>
                  </a:lnTo>
                  <a:lnTo>
                    <a:pt x="2614" y="12676"/>
                  </a:lnTo>
                  <a:lnTo>
                    <a:pt x="2516" y="12652"/>
                  </a:lnTo>
                  <a:lnTo>
                    <a:pt x="2443" y="12603"/>
                  </a:lnTo>
                  <a:lnTo>
                    <a:pt x="2394" y="12529"/>
                  </a:lnTo>
                  <a:lnTo>
                    <a:pt x="2369" y="12432"/>
                  </a:lnTo>
                  <a:lnTo>
                    <a:pt x="2369" y="1930"/>
                  </a:lnTo>
                  <a:lnTo>
                    <a:pt x="2394" y="1857"/>
                  </a:lnTo>
                  <a:lnTo>
                    <a:pt x="2443" y="1759"/>
                  </a:lnTo>
                  <a:lnTo>
                    <a:pt x="2516" y="1710"/>
                  </a:lnTo>
                  <a:lnTo>
                    <a:pt x="2614" y="1686"/>
                  </a:lnTo>
                  <a:close/>
                  <a:moveTo>
                    <a:pt x="5813" y="1686"/>
                  </a:moveTo>
                  <a:lnTo>
                    <a:pt x="5911" y="1710"/>
                  </a:lnTo>
                  <a:lnTo>
                    <a:pt x="5984" y="1759"/>
                  </a:lnTo>
                  <a:lnTo>
                    <a:pt x="6033" y="1857"/>
                  </a:lnTo>
                  <a:lnTo>
                    <a:pt x="6057" y="1930"/>
                  </a:lnTo>
                  <a:lnTo>
                    <a:pt x="6057" y="12432"/>
                  </a:lnTo>
                  <a:lnTo>
                    <a:pt x="6033" y="12529"/>
                  </a:lnTo>
                  <a:lnTo>
                    <a:pt x="5984" y="12603"/>
                  </a:lnTo>
                  <a:lnTo>
                    <a:pt x="5911" y="12652"/>
                  </a:lnTo>
                  <a:lnTo>
                    <a:pt x="5813" y="12676"/>
                  </a:lnTo>
                  <a:lnTo>
                    <a:pt x="5715" y="12652"/>
                  </a:lnTo>
                  <a:lnTo>
                    <a:pt x="5642" y="12603"/>
                  </a:lnTo>
                  <a:lnTo>
                    <a:pt x="5593" y="12529"/>
                  </a:lnTo>
                  <a:lnTo>
                    <a:pt x="5569" y="12432"/>
                  </a:lnTo>
                  <a:lnTo>
                    <a:pt x="5569" y="1930"/>
                  </a:lnTo>
                  <a:lnTo>
                    <a:pt x="5593" y="1857"/>
                  </a:lnTo>
                  <a:lnTo>
                    <a:pt x="5642" y="1759"/>
                  </a:lnTo>
                  <a:lnTo>
                    <a:pt x="5715" y="1710"/>
                  </a:lnTo>
                  <a:lnTo>
                    <a:pt x="5813" y="1686"/>
                  </a:lnTo>
                  <a:close/>
                  <a:moveTo>
                    <a:pt x="9013" y="1686"/>
                  </a:moveTo>
                  <a:lnTo>
                    <a:pt x="9110" y="1710"/>
                  </a:lnTo>
                  <a:lnTo>
                    <a:pt x="9183" y="1759"/>
                  </a:lnTo>
                  <a:lnTo>
                    <a:pt x="9232" y="1857"/>
                  </a:lnTo>
                  <a:lnTo>
                    <a:pt x="9257" y="1930"/>
                  </a:lnTo>
                  <a:lnTo>
                    <a:pt x="9257" y="12432"/>
                  </a:lnTo>
                  <a:lnTo>
                    <a:pt x="9232" y="12529"/>
                  </a:lnTo>
                  <a:lnTo>
                    <a:pt x="9183" y="12603"/>
                  </a:lnTo>
                  <a:lnTo>
                    <a:pt x="9110" y="12652"/>
                  </a:lnTo>
                  <a:lnTo>
                    <a:pt x="9013" y="12676"/>
                  </a:lnTo>
                  <a:lnTo>
                    <a:pt x="8915" y="12652"/>
                  </a:lnTo>
                  <a:lnTo>
                    <a:pt x="8842" y="12603"/>
                  </a:lnTo>
                  <a:lnTo>
                    <a:pt x="8793" y="12529"/>
                  </a:lnTo>
                  <a:lnTo>
                    <a:pt x="8768" y="12432"/>
                  </a:lnTo>
                  <a:lnTo>
                    <a:pt x="8768" y="1930"/>
                  </a:lnTo>
                  <a:lnTo>
                    <a:pt x="8793" y="1857"/>
                  </a:lnTo>
                  <a:lnTo>
                    <a:pt x="8842" y="1759"/>
                  </a:lnTo>
                  <a:lnTo>
                    <a:pt x="8915" y="1710"/>
                  </a:lnTo>
                  <a:lnTo>
                    <a:pt x="9013" y="1686"/>
                  </a:lnTo>
                  <a:close/>
                  <a:moveTo>
                    <a:pt x="0" y="0"/>
                  </a:moveTo>
                  <a:lnTo>
                    <a:pt x="0" y="13873"/>
                  </a:lnTo>
                  <a:lnTo>
                    <a:pt x="0" y="13970"/>
                  </a:lnTo>
                  <a:lnTo>
                    <a:pt x="49" y="14068"/>
                  </a:lnTo>
                  <a:lnTo>
                    <a:pt x="74" y="14141"/>
                  </a:lnTo>
                  <a:lnTo>
                    <a:pt x="147" y="14215"/>
                  </a:lnTo>
                  <a:lnTo>
                    <a:pt x="220" y="14263"/>
                  </a:lnTo>
                  <a:lnTo>
                    <a:pt x="294" y="14312"/>
                  </a:lnTo>
                  <a:lnTo>
                    <a:pt x="391" y="14337"/>
                  </a:lnTo>
                  <a:lnTo>
                    <a:pt x="489" y="14361"/>
                  </a:lnTo>
                  <a:lnTo>
                    <a:pt x="11137" y="14361"/>
                  </a:lnTo>
                  <a:lnTo>
                    <a:pt x="11235" y="14337"/>
                  </a:lnTo>
                  <a:lnTo>
                    <a:pt x="11333" y="14312"/>
                  </a:lnTo>
                  <a:lnTo>
                    <a:pt x="11406" y="14263"/>
                  </a:lnTo>
                  <a:lnTo>
                    <a:pt x="11479" y="14215"/>
                  </a:lnTo>
                  <a:lnTo>
                    <a:pt x="11553" y="14141"/>
                  </a:lnTo>
                  <a:lnTo>
                    <a:pt x="11577" y="14068"/>
                  </a:lnTo>
                  <a:lnTo>
                    <a:pt x="11626" y="13970"/>
                  </a:lnTo>
                  <a:lnTo>
                    <a:pt x="11626" y="13873"/>
                  </a:lnTo>
                  <a:lnTo>
                    <a:pt x="11626"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170" name="Shape 516"/>
          <p:cNvGrpSpPr/>
          <p:nvPr/>
        </p:nvGrpSpPr>
        <p:grpSpPr>
          <a:xfrm>
            <a:off x="5272657" y="4121408"/>
            <a:ext cx="480668" cy="323050"/>
            <a:chOff x="1241275" y="3718400"/>
            <a:chExt cx="450650" cy="302875"/>
          </a:xfrm>
          <a:solidFill>
            <a:schemeClr val="bg1"/>
          </a:solidFill>
        </p:grpSpPr>
        <p:sp>
          <p:nvSpPr>
            <p:cNvPr id="171" name="Shape 517"/>
            <p:cNvSpPr/>
            <p:nvPr/>
          </p:nvSpPr>
          <p:spPr>
            <a:xfrm>
              <a:off x="1241275" y="3718400"/>
              <a:ext cx="450650" cy="302875"/>
            </a:xfrm>
            <a:custGeom>
              <a:avLst/>
              <a:gdLst/>
              <a:ahLst/>
              <a:cxnLst/>
              <a:rect l="0" t="0" r="0" b="0"/>
              <a:pathLst>
                <a:path w="18026" h="12115" extrusionOk="0">
                  <a:moveTo>
                    <a:pt x="17048" y="977"/>
                  </a:moveTo>
                  <a:lnTo>
                    <a:pt x="17048" y="3127"/>
                  </a:lnTo>
                  <a:lnTo>
                    <a:pt x="978" y="3127"/>
                  </a:lnTo>
                  <a:lnTo>
                    <a:pt x="978" y="977"/>
                  </a:lnTo>
                  <a:close/>
                  <a:moveTo>
                    <a:pt x="17048" y="5447"/>
                  </a:moveTo>
                  <a:lnTo>
                    <a:pt x="17048" y="11137"/>
                  </a:lnTo>
                  <a:lnTo>
                    <a:pt x="978" y="11137"/>
                  </a:lnTo>
                  <a:lnTo>
                    <a:pt x="978" y="5447"/>
                  </a:lnTo>
                  <a:close/>
                  <a:moveTo>
                    <a:pt x="978" y="1"/>
                  </a:moveTo>
                  <a:lnTo>
                    <a:pt x="782" y="25"/>
                  </a:lnTo>
                  <a:lnTo>
                    <a:pt x="587" y="74"/>
                  </a:lnTo>
                  <a:lnTo>
                    <a:pt x="416" y="172"/>
                  </a:lnTo>
                  <a:lnTo>
                    <a:pt x="294" y="294"/>
                  </a:lnTo>
                  <a:lnTo>
                    <a:pt x="172" y="440"/>
                  </a:lnTo>
                  <a:lnTo>
                    <a:pt x="74" y="611"/>
                  </a:lnTo>
                  <a:lnTo>
                    <a:pt x="25" y="782"/>
                  </a:lnTo>
                  <a:lnTo>
                    <a:pt x="1" y="977"/>
                  </a:lnTo>
                  <a:lnTo>
                    <a:pt x="1" y="11137"/>
                  </a:lnTo>
                  <a:lnTo>
                    <a:pt x="25" y="11333"/>
                  </a:lnTo>
                  <a:lnTo>
                    <a:pt x="74" y="11504"/>
                  </a:lnTo>
                  <a:lnTo>
                    <a:pt x="172" y="11675"/>
                  </a:lnTo>
                  <a:lnTo>
                    <a:pt x="294" y="11821"/>
                  </a:lnTo>
                  <a:lnTo>
                    <a:pt x="416" y="11943"/>
                  </a:lnTo>
                  <a:lnTo>
                    <a:pt x="587" y="12041"/>
                  </a:lnTo>
                  <a:lnTo>
                    <a:pt x="782" y="12090"/>
                  </a:lnTo>
                  <a:lnTo>
                    <a:pt x="978" y="12114"/>
                  </a:lnTo>
                  <a:lnTo>
                    <a:pt x="17048" y="12114"/>
                  </a:lnTo>
                  <a:lnTo>
                    <a:pt x="17243" y="12090"/>
                  </a:lnTo>
                  <a:lnTo>
                    <a:pt x="17439" y="12041"/>
                  </a:lnTo>
                  <a:lnTo>
                    <a:pt x="17610" y="11943"/>
                  </a:lnTo>
                  <a:lnTo>
                    <a:pt x="17732" y="11821"/>
                  </a:lnTo>
                  <a:lnTo>
                    <a:pt x="17854" y="11675"/>
                  </a:lnTo>
                  <a:lnTo>
                    <a:pt x="17952" y="11504"/>
                  </a:lnTo>
                  <a:lnTo>
                    <a:pt x="18001" y="11333"/>
                  </a:lnTo>
                  <a:lnTo>
                    <a:pt x="18025" y="11137"/>
                  </a:lnTo>
                  <a:lnTo>
                    <a:pt x="18025" y="977"/>
                  </a:lnTo>
                  <a:lnTo>
                    <a:pt x="18001" y="782"/>
                  </a:lnTo>
                  <a:lnTo>
                    <a:pt x="17952" y="611"/>
                  </a:lnTo>
                  <a:lnTo>
                    <a:pt x="17854" y="440"/>
                  </a:lnTo>
                  <a:lnTo>
                    <a:pt x="17732" y="294"/>
                  </a:lnTo>
                  <a:lnTo>
                    <a:pt x="17610" y="172"/>
                  </a:lnTo>
                  <a:lnTo>
                    <a:pt x="17439" y="74"/>
                  </a:lnTo>
                  <a:lnTo>
                    <a:pt x="17243" y="25"/>
                  </a:lnTo>
                  <a:lnTo>
                    <a:pt x="17048"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72" name="Shape 518"/>
            <p:cNvSpPr/>
            <p:nvPr/>
          </p:nvSpPr>
          <p:spPr>
            <a:xfrm>
              <a:off x="1293175" y="3895475"/>
              <a:ext cx="174050" cy="12225"/>
            </a:xfrm>
            <a:custGeom>
              <a:avLst/>
              <a:gdLst/>
              <a:ahLst/>
              <a:cxnLst/>
              <a:rect l="0" t="0" r="0" b="0"/>
              <a:pathLst>
                <a:path w="6962" h="489" extrusionOk="0">
                  <a:moveTo>
                    <a:pt x="245" y="0"/>
                  </a:moveTo>
                  <a:lnTo>
                    <a:pt x="147" y="25"/>
                  </a:lnTo>
                  <a:lnTo>
                    <a:pt x="74" y="74"/>
                  </a:lnTo>
                  <a:lnTo>
                    <a:pt x="25" y="147"/>
                  </a:lnTo>
                  <a:lnTo>
                    <a:pt x="1" y="244"/>
                  </a:lnTo>
                  <a:lnTo>
                    <a:pt x="25" y="342"/>
                  </a:lnTo>
                  <a:lnTo>
                    <a:pt x="74" y="415"/>
                  </a:lnTo>
                  <a:lnTo>
                    <a:pt x="147" y="464"/>
                  </a:lnTo>
                  <a:lnTo>
                    <a:pt x="245" y="489"/>
                  </a:lnTo>
                  <a:lnTo>
                    <a:pt x="6717" y="489"/>
                  </a:lnTo>
                  <a:lnTo>
                    <a:pt x="6815" y="464"/>
                  </a:lnTo>
                  <a:lnTo>
                    <a:pt x="6888" y="415"/>
                  </a:lnTo>
                  <a:lnTo>
                    <a:pt x="6961" y="342"/>
                  </a:lnTo>
                  <a:lnTo>
                    <a:pt x="6961" y="244"/>
                  </a:lnTo>
                  <a:lnTo>
                    <a:pt x="6961" y="147"/>
                  </a:lnTo>
                  <a:lnTo>
                    <a:pt x="6888" y="74"/>
                  </a:lnTo>
                  <a:lnTo>
                    <a:pt x="6815" y="25"/>
                  </a:lnTo>
                  <a:lnTo>
                    <a:pt x="6717"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73" name="Shape 519"/>
            <p:cNvSpPr/>
            <p:nvPr/>
          </p:nvSpPr>
          <p:spPr>
            <a:xfrm>
              <a:off x="1293175" y="3935775"/>
              <a:ext cx="122750" cy="12225"/>
            </a:xfrm>
            <a:custGeom>
              <a:avLst/>
              <a:gdLst/>
              <a:ahLst/>
              <a:cxnLst/>
              <a:rect l="0" t="0" r="0" b="0"/>
              <a:pathLst>
                <a:path w="4910" h="489" extrusionOk="0">
                  <a:moveTo>
                    <a:pt x="245" y="0"/>
                  </a:moveTo>
                  <a:lnTo>
                    <a:pt x="147" y="25"/>
                  </a:lnTo>
                  <a:lnTo>
                    <a:pt x="74" y="73"/>
                  </a:lnTo>
                  <a:lnTo>
                    <a:pt x="25" y="147"/>
                  </a:lnTo>
                  <a:lnTo>
                    <a:pt x="1" y="244"/>
                  </a:lnTo>
                  <a:lnTo>
                    <a:pt x="25" y="342"/>
                  </a:lnTo>
                  <a:lnTo>
                    <a:pt x="74" y="415"/>
                  </a:lnTo>
                  <a:lnTo>
                    <a:pt x="147" y="464"/>
                  </a:lnTo>
                  <a:lnTo>
                    <a:pt x="245" y="489"/>
                  </a:lnTo>
                  <a:lnTo>
                    <a:pt x="4666" y="489"/>
                  </a:lnTo>
                  <a:lnTo>
                    <a:pt x="4763" y="464"/>
                  </a:lnTo>
                  <a:lnTo>
                    <a:pt x="4837" y="415"/>
                  </a:lnTo>
                  <a:lnTo>
                    <a:pt x="4885" y="342"/>
                  </a:lnTo>
                  <a:lnTo>
                    <a:pt x="4910" y="244"/>
                  </a:lnTo>
                  <a:lnTo>
                    <a:pt x="4885" y="147"/>
                  </a:lnTo>
                  <a:lnTo>
                    <a:pt x="4837" y="73"/>
                  </a:lnTo>
                  <a:lnTo>
                    <a:pt x="4763" y="25"/>
                  </a:lnTo>
                  <a:lnTo>
                    <a:pt x="4666"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74" name="Shape 520"/>
            <p:cNvSpPr/>
            <p:nvPr/>
          </p:nvSpPr>
          <p:spPr>
            <a:xfrm>
              <a:off x="1570375" y="3901575"/>
              <a:ext cx="62300" cy="40325"/>
            </a:xfrm>
            <a:custGeom>
              <a:avLst/>
              <a:gdLst/>
              <a:ahLst/>
              <a:cxnLst/>
              <a:rect l="0" t="0" r="0" b="0"/>
              <a:pathLst>
                <a:path w="2492" h="1613" extrusionOk="0">
                  <a:moveTo>
                    <a:pt x="392" y="0"/>
                  </a:moveTo>
                  <a:lnTo>
                    <a:pt x="294" y="25"/>
                  </a:lnTo>
                  <a:lnTo>
                    <a:pt x="221" y="74"/>
                  </a:lnTo>
                  <a:lnTo>
                    <a:pt x="147" y="147"/>
                  </a:lnTo>
                  <a:lnTo>
                    <a:pt x="99" y="220"/>
                  </a:lnTo>
                  <a:lnTo>
                    <a:pt x="50" y="294"/>
                  </a:lnTo>
                  <a:lnTo>
                    <a:pt x="25" y="391"/>
                  </a:lnTo>
                  <a:lnTo>
                    <a:pt x="1" y="489"/>
                  </a:lnTo>
                  <a:lnTo>
                    <a:pt x="1" y="1124"/>
                  </a:lnTo>
                  <a:lnTo>
                    <a:pt x="25" y="1222"/>
                  </a:lnTo>
                  <a:lnTo>
                    <a:pt x="50" y="1319"/>
                  </a:lnTo>
                  <a:lnTo>
                    <a:pt x="99" y="1393"/>
                  </a:lnTo>
                  <a:lnTo>
                    <a:pt x="147" y="1466"/>
                  </a:lnTo>
                  <a:lnTo>
                    <a:pt x="221" y="1515"/>
                  </a:lnTo>
                  <a:lnTo>
                    <a:pt x="294" y="1564"/>
                  </a:lnTo>
                  <a:lnTo>
                    <a:pt x="392" y="1588"/>
                  </a:lnTo>
                  <a:lnTo>
                    <a:pt x="489" y="1612"/>
                  </a:lnTo>
                  <a:lnTo>
                    <a:pt x="2004" y="1612"/>
                  </a:lnTo>
                  <a:lnTo>
                    <a:pt x="2101" y="1588"/>
                  </a:lnTo>
                  <a:lnTo>
                    <a:pt x="2199" y="1564"/>
                  </a:lnTo>
                  <a:lnTo>
                    <a:pt x="2272" y="1515"/>
                  </a:lnTo>
                  <a:lnTo>
                    <a:pt x="2345" y="1466"/>
                  </a:lnTo>
                  <a:lnTo>
                    <a:pt x="2394" y="1393"/>
                  </a:lnTo>
                  <a:lnTo>
                    <a:pt x="2443" y="1319"/>
                  </a:lnTo>
                  <a:lnTo>
                    <a:pt x="2492" y="1222"/>
                  </a:lnTo>
                  <a:lnTo>
                    <a:pt x="2492" y="1124"/>
                  </a:lnTo>
                  <a:lnTo>
                    <a:pt x="2492" y="489"/>
                  </a:lnTo>
                  <a:lnTo>
                    <a:pt x="2492" y="391"/>
                  </a:lnTo>
                  <a:lnTo>
                    <a:pt x="2443" y="294"/>
                  </a:lnTo>
                  <a:lnTo>
                    <a:pt x="2394" y="220"/>
                  </a:lnTo>
                  <a:lnTo>
                    <a:pt x="2345" y="147"/>
                  </a:lnTo>
                  <a:lnTo>
                    <a:pt x="2272" y="74"/>
                  </a:lnTo>
                  <a:lnTo>
                    <a:pt x="2199" y="25"/>
                  </a:lnTo>
                  <a:lnTo>
                    <a:pt x="2101"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175" name="Shape 521"/>
          <p:cNvGrpSpPr/>
          <p:nvPr/>
        </p:nvGrpSpPr>
        <p:grpSpPr>
          <a:xfrm>
            <a:off x="5998164" y="4096663"/>
            <a:ext cx="467601" cy="373180"/>
            <a:chOff x="1921475" y="3695200"/>
            <a:chExt cx="438400" cy="349875"/>
          </a:xfrm>
          <a:solidFill>
            <a:schemeClr val="bg1"/>
          </a:solidFill>
        </p:grpSpPr>
        <p:sp>
          <p:nvSpPr>
            <p:cNvPr id="176" name="Shape 522"/>
            <p:cNvSpPr/>
            <p:nvPr/>
          </p:nvSpPr>
          <p:spPr>
            <a:xfrm>
              <a:off x="2246900" y="3992550"/>
              <a:ext cx="52525" cy="52525"/>
            </a:xfrm>
            <a:custGeom>
              <a:avLst/>
              <a:gdLst/>
              <a:ahLst/>
              <a:cxnLst/>
              <a:rect l="0" t="0" r="0" b="0"/>
              <a:pathLst>
                <a:path w="2101" h="2101" extrusionOk="0">
                  <a:moveTo>
                    <a:pt x="831" y="1"/>
                  </a:moveTo>
                  <a:lnTo>
                    <a:pt x="636" y="74"/>
                  </a:lnTo>
                  <a:lnTo>
                    <a:pt x="465" y="171"/>
                  </a:lnTo>
                  <a:lnTo>
                    <a:pt x="318" y="294"/>
                  </a:lnTo>
                  <a:lnTo>
                    <a:pt x="172" y="440"/>
                  </a:lnTo>
                  <a:lnTo>
                    <a:pt x="74" y="636"/>
                  </a:lnTo>
                  <a:lnTo>
                    <a:pt x="25" y="831"/>
                  </a:lnTo>
                  <a:lnTo>
                    <a:pt x="1" y="1051"/>
                  </a:lnTo>
                  <a:lnTo>
                    <a:pt x="25" y="1246"/>
                  </a:lnTo>
                  <a:lnTo>
                    <a:pt x="74" y="1441"/>
                  </a:lnTo>
                  <a:lnTo>
                    <a:pt x="172" y="1637"/>
                  </a:lnTo>
                  <a:lnTo>
                    <a:pt x="318" y="1783"/>
                  </a:lnTo>
                  <a:lnTo>
                    <a:pt x="465" y="1906"/>
                  </a:lnTo>
                  <a:lnTo>
                    <a:pt x="636" y="2003"/>
                  </a:lnTo>
                  <a:lnTo>
                    <a:pt x="831" y="2076"/>
                  </a:lnTo>
                  <a:lnTo>
                    <a:pt x="1051" y="2101"/>
                  </a:lnTo>
                  <a:lnTo>
                    <a:pt x="1271" y="2076"/>
                  </a:lnTo>
                  <a:lnTo>
                    <a:pt x="1466" y="2003"/>
                  </a:lnTo>
                  <a:lnTo>
                    <a:pt x="1637" y="1906"/>
                  </a:lnTo>
                  <a:lnTo>
                    <a:pt x="1783" y="1783"/>
                  </a:lnTo>
                  <a:lnTo>
                    <a:pt x="1930" y="1637"/>
                  </a:lnTo>
                  <a:lnTo>
                    <a:pt x="2028" y="1441"/>
                  </a:lnTo>
                  <a:lnTo>
                    <a:pt x="2077" y="1246"/>
                  </a:lnTo>
                  <a:lnTo>
                    <a:pt x="2101" y="1051"/>
                  </a:lnTo>
                  <a:lnTo>
                    <a:pt x="2077" y="831"/>
                  </a:lnTo>
                  <a:lnTo>
                    <a:pt x="2028" y="636"/>
                  </a:lnTo>
                  <a:lnTo>
                    <a:pt x="1930" y="440"/>
                  </a:lnTo>
                  <a:lnTo>
                    <a:pt x="1783" y="294"/>
                  </a:lnTo>
                  <a:lnTo>
                    <a:pt x="1637" y="171"/>
                  </a:lnTo>
                  <a:lnTo>
                    <a:pt x="1466" y="74"/>
                  </a:lnTo>
                  <a:lnTo>
                    <a:pt x="1271"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77" name="Shape 523"/>
            <p:cNvSpPr/>
            <p:nvPr/>
          </p:nvSpPr>
          <p:spPr>
            <a:xfrm>
              <a:off x="2033800" y="3992550"/>
              <a:ext cx="52550" cy="52525"/>
            </a:xfrm>
            <a:custGeom>
              <a:avLst/>
              <a:gdLst/>
              <a:ahLst/>
              <a:cxnLst/>
              <a:rect l="0" t="0" r="0" b="0"/>
              <a:pathLst>
                <a:path w="2102" h="2101" extrusionOk="0">
                  <a:moveTo>
                    <a:pt x="831" y="1"/>
                  </a:moveTo>
                  <a:lnTo>
                    <a:pt x="636" y="74"/>
                  </a:lnTo>
                  <a:lnTo>
                    <a:pt x="465" y="171"/>
                  </a:lnTo>
                  <a:lnTo>
                    <a:pt x="318" y="294"/>
                  </a:lnTo>
                  <a:lnTo>
                    <a:pt x="172" y="440"/>
                  </a:lnTo>
                  <a:lnTo>
                    <a:pt x="74" y="636"/>
                  </a:lnTo>
                  <a:lnTo>
                    <a:pt x="25" y="831"/>
                  </a:lnTo>
                  <a:lnTo>
                    <a:pt x="1" y="1051"/>
                  </a:lnTo>
                  <a:lnTo>
                    <a:pt x="25" y="1246"/>
                  </a:lnTo>
                  <a:lnTo>
                    <a:pt x="74" y="1441"/>
                  </a:lnTo>
                  <a:lnTo>
                    <a:pt x="172" y="1637"/>
                  </a:lnTo>
                  <a:lnTo>
                    <a:pt x="318" y="1783"/>
                  </a:lnTo>
                  <a:lnTo>
                    <a:pt x="465" y="1906"/>
                  </a:lnTo>
                  <a:lnTo>
                    <a:pt x="636" y="2003"/>
                  </a:lnTo>
                  <a:lnTo>
                    <a:pt x="831" y="2076"/>
                  </a:lnTo>
                  <a:lnTo>
                    <a:pt x="1051" y="2101"/>
                  </a:lnTo>
                  <a:lnTo>
                    <a:pt x="1271" y="2076"/>
                  </a:lnTo>
                  <a:lnTo>
                    <a:pt x="1466" y="2003"/>
                  </a:lnTo>
                  <a:lnTo>
                    <a:pt x="1637" y="1906"/>
                  </a:lnTo>
                  <a:lnTo>
                    <a:pt x="1784" y="1783"/>
                  </a:lnTo>
                  <a:lnTo>
                    <a:pt x="1930" y="1637"/>
                  </a:lnTo>
                  <a:lnTo>
                    <a:pt x="2028" y="1441"/>
                  </a:lnTo>
                  <a:lnTo>
                    <a:pt x="2077" y="1246"/>
                  </a:lnTo>
                  <a:lnTo>
                    <a:pt x="2101" y="1051"/>
                  </a:lnTo>
                  <a:lnTo>
                    <a:pt x="2077" y="831"/>
                  </a:lnTo>
                  <a:lnTo>
                    <a:pt x="2028" y="636"/>
                  </a:lnTo>
                  <a:lnTo>
                    <a:pt x="1930" y="440"/>
                  </a:lnTo>
                  <a:lnTo>
                    <a:pt x="1784" y="294"/>
                  </a:lnTo>
                  <a:lnTo>
                    <a:pt x="1637" y="171"/>
                  </a:lnTo>
                  <a:lnTo>
                    <a:pt x="1466" y="74"/>
                  </a:lnTo>
                  <a:lnTo>
                    <a:pt x="1271"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78" name="Shape 524"/>
            <p:cNvSpPr/>
            <p:nvPr/>
          </p:nvSpPr>
          <p:spPr>
            <a:xfrm>
              <a:off x="1921475" y="3695200"/>
              <a:ext cx="438400" cy="297975"/>
            </a:xfrm>
            <a:custGeom>
              <a:avLst/>
              <a:gdLst/>
              <a:ahLst/>
              <a:cxnLst/>
              <a:rect l="0" t="0" r="0" b="0"/>
              <a:pathLst>
                <a:path w="17536" h="11919" extrusionOk="0">
                  <a:moveTo>
                    <a:pt x="15729" y="3371"/>
                  </a:moveTo>
                  <a:lnTo>
                    <a:pt x="15826" y="3395"/>
                  </a:lnTo>
                  <a:lnTo>
                    <a:pt x="15899" y="3444"/>
                  </a:lnTo>
                  <a:lnTo>
                    <a:pt x="15948" y="3517"/>
                  </a:lnTo>
                  <a:lnTo>
                    <a:pt x="15973" y="3615"/>
                  </a:lnTo>
                  <a:lnTo>
                    <a:pt x="15948" y="3713"/>
                  </a:lnTo>
                  <a:lnTo>
                    <a:pt x="13994" y="8060"/>
                  </a:lnTo>
                  <a:lnTo>
                    <a:pt x="13946" y="8133"/>
                  </a:lnTo>
                  <a:lnTo>
                    <a:pt x="13897" y="8158"/>
                  </a:lnTo>
                  <a:lnTo>
                    <a:pt x="13848" y="8207"/>
                  </a:lnTo>
                  <a:lnTo>
                    <a:pt x="13775" y="8207"/>
                  </a:lnTo>
                  <a:lnTo>
                    <a:pt x="13677" y="8182"/>
                  </a:lnTo>
                  <a:lnTo>
                    <a:pt x="13604" y="8133"/>
                  </a:lnTo>
                  <a:lnTo>
                    <a:pt x="13555" y="8036"/>
                  </a:lnTo>
                  <a:lnTo>
                    <a:pt x="13530" y="7962"/>
                  </a:lnTo>
                  <a:lnTo>
                    <a:pt x="13555" y="7865"/>
                  </a:lnTo>
                  <a:lnTo>
                    <a:pt x="15509" y="3517"/>
                  </a:lnTo>
                  <a:lnTo>
                    <a:pt x="15558" y="3420"/>
                  </a:lnTo>
                  <a:lnTo>
                    <a:pt x="15631" y="3371"/>
                  </a:lnTo>
                  <a:close/>
                  <a:moveTo>
                    <a:pt x="13628" y="3273"/>
                  </a:moveTo>
                  <a:lnTo>
                    <a:pt x="13726" y="3298"/>
                  </a:lnTo>
                  <a:lnTo>
                    <a:pt x="13824" y="3322"/>
                  </a:lnTo>
                  <a:lnTo>
                    <a:pt x="13872" y="3395"/>
                  </a:lnTo>
                  <a:lnTo>
                    <a:pt x="13897" y="3493"/>
                  </a:lnTo>
                  <a:lnTo>
                    <a:pt x="13897" y="3591"/>
                  </a:lnTo>
                  <a:lnTo>
                    <a:pt x="12602" y="8158"/>
                  </a:lnTo>
                  <a:lnTo>
                    <a:pt x="12578" y="8231"/>
                  </a:lnTo>
                  <a:lnTo>
                    <a:pt x="12505" y="8304"/>
                  </a:lnTo>
                  <a:lnTo>
                    <a:pt x="12456" y="8329"/>
                  </a:lnTo>
                  <a:lnTo>
                    <a:pt x="12358" y="8353"/>
                  </a:lnTo>
                  <a:lnTo>
                    <a:pt x="12309" y="8329"/>
                  </a:lnTo>
                  <a:lnTo>
                    <a:pt x="12212" y="8304"/>
                  </a:lnTo>
                  <a:lnTo>
                    <a:pt x="12163" y="8231"/>
                  </a:lnTo>
                  <a:lnTo>
                    <a:pt x="12138" y="8133"/>
                  </a:lnTo>
                  <a:lnTo>
                    <a:pt x="12138" y="8036"/>
                  </a:lnTo>
                  <a:lnTo>
                    <a:pt x="13433" y="3469"/>
                  </a:lnTo>
                  <a:lnTo>
                    <a:pt x="13482" y="3371"/>
                  </a:lnTo>
                  <a:lnTo>
                    <a:pt x="13530" y="3298"/>
                  </a:lnTo>
                  <a:lnTo>
                    <a:pt x="13628" y="3273"/>
                  </a:lnTo>
                  <a:close/>
                  <a:moveTo>
                    <a:pt x="11625" y="3200"/>
                  </a:moveTo>
                  <a:lnTo>
                    <a:pt x="11723" y="3224"/>
                  </a:lnTo>
                  <a:lnTo>
                    <a:pt x="11796" y="3298"/>
                  </a:lnTo>
                  <a:lnTo>
                    <a:pt x="11821" y="3371"/>
                  </a:lnTo>
                  <a:lnTo>
                    <a:pt x="11845" y="3469"/>
                  </a:lnTo>
                  <a:lnTo>
                    <a:pt x="11210" y="8280"/>
                  </a:lnTo>
                  <a:lnTo>
                    <a:pt x="11186" y="8353"/>
                  </a:lnTo>
                  <a:lnTo>
                    <a:pt x="11137" y="8426"/>
                  </a:lnTo>
                  <a:lnTo>
                    <a:pt x="11064" y="8475"/>
                  </a:lnTo>
                  <a:lnTo>
                    <a:pt x="10966" y="8500"/>
                  </a:lnTo>
                  <a:lnTo>
                    <a:pt x="10942" y="8500"/>
                  </a:lnTo>
                  <a:lnTo>
                    <a:pt x="10844" y="8451"/>
                  </a:lnTo>
                  <a:lnTo>
                    <a:pt x="10771" y="8402"/>
                  </a:lnTo>
                  <a:lnTo>
                    <a:pt x="10722" y="8304"/>
                  </a:lnTo>
                  <a:lnTo>
                    <a:pt x="10722" y="8207"/>
                  </a:lnTo>
                  <a:lnTo>
                    <a:pt x="11357" y="3420"/>
                  </a:lnTo>
                  <a:lnTo>
                    <a:pt x="11381" y="3322"/>
                  </a:lnTo>
                  <a:lnTo>
                    <a:pt x="11454" y="3249"/>
                  </a:lnTo>
                  <a:lnTo>
                    <a:pt x="11528" y="3200"/>
                  </a:lnTo>
                  <a:close/>
                  <a:moveTo>
                    <a:pt x="9525" y="3102"/>
                  </a:moveTo>
                  <a:lnTo>
                    <a:pt x="9623" y="3127"/>
                  </a:lnTo>
                  <a:lnTo>
                    <a:pt x="9696" y="3175"/>
                  </a:lnTo>
                  <a:lnTo>
                    <a:pt x="9745" y="3249"/>
                  </a:lnTo>
                  <a:lnTo>
                    <a:pt x="9769" y="3346"/>
                  </a:lnTo>
                  <a:lnTo>
                    <a:pt x="9818" y="8378"/>
                  </a:lnTo>
                  <a:lnTo>
                    <a:pt x="9794" y="8475"/>
                  </a:lnTo>
                  <a:lnTo>
                    <a:pt x="9745" y="8573"/>
                  </a:lnTo>
                  <a:lnTo>
                    <a:pt x="9672" y="8622"/>
                  </a:lnTo>
                  <a:lnTo>
                    <a:pt x="9574" y="8646"/>
                  </a:lnTo>
                  <a:lnTo>
                    <a:pt x="9476" y="8622"/>
                  </a:lnTo>
                  <a:lnTo>
                    <a:pt x="9403" y="8573"/>
                  </a:lnTo>
                  <a:lnTo>
                    <a:pt x="9354" y="8475"/>
                  </a:lnTo>
                  <a:lnTo>
                    <a:pt x="9330" y="8402"/>
                  </a:lnTo>
                  <a:lnTo>
                    <a:pt x="9281" y="3346"/>
                  </a:lnTo>
                  <a:lnTo>
                    <a:pt x="9305" y="3273"/>
                  </a:lnTo>
                  <a:lnTo>
                    <a:pt x="9354" y="3175"/>
                  </a:lnTo>
                  <a:lnTo>
                    <a:pt x="9427" y="3127"/>
                  </a:lnTo>
                  <a:lnTo>
                    <a:pt x="9525" y="3102"/>
                  </a:lnTo>
                  <a:close/>
                  <a:moveTo>
                    <a:pt x="7522" y="3029"/>
                  </a:moveTo>
                  <a:lnTo>
                    <a:pt x="7620" y="3078"/>
                  </a:lnTo>
                  <a:lnTo>
                    <a:pt x="7669" y="3151"/>
                  </a:lnTo>
                  <a:lnTo>
                    <a:pt x="7693" y="3249"/>
                  </a:lnTo>
                  <a:lnTo>
                    <a:pt x="8402" y="8500"/>
                  </a:lnTo>
                  <a:lnTo>
                    <a:pt x="8402" y="8597"/>
                  </a:lnTo>
                  <a:lnTo>
                    <a:pt x="8353" y="8671"/>
                  </a:lnTo>
                  <a:lnTo>
                    <a:pt x="8279" y="8744"/>
                  </a:lnTo>
                  <a:lnTo>
                    <a:pt x="8206" y="8768"/>
                  </a:lnTo>
                  <a:lnTo>
                    <a:pt x="8084" y="8768"/>
                  </a:lnTo>
                  <a:lnTo>
                    <a:pt x="8011" y="8720"/>
                  </a:lnTo>
                  <a:lnTo>
                    <a:pt x="7962" y="8646"/>
                  </a:lnTo>
                  <a:lnTo>
                    <a:pt x="7913" y="8573"/>
                  </a:lnTo>
                  <a:lnTo>
                    <a:pt x="7229" y="3298"/>
                  </a:lnTo>
                  <a:lnTo>
                    <a:pt x="7229" y="3200"/>
                  </a:lnTo>
                  <a:lnTo>
                    <a:pt x="7278" y="3127"/>
                  </a:lnTo>
                  <a:lnTo>
                    <a:pt x="7327" y="3053"/>
                  </a:lnTo>
                  <a:lnTo>
                    <a:pt x="7425" y="3029"/>
                  </a:lnTo>
                  <a:close/>
                  <a:moveTo>
                    <a:pt x="5446" y="2956"/>
                  </a:moveTo>
                  <a:lnTo>
                    <a:pt x="5520" y="2980"/>
                  </a:lnTo>
                  <a:lnTo>
                    <a:pt x="5593" y="3053"/>
                  </a:lnTo>
                  <a:lnTo>
                    <a:pt x="5642" y="3127"/>
                  </a:lnTo>
                  <a:lnTo>
                    <a:pt x="7009" y="8622"/>
                  </a:lnTo>
                  <a:lnTo>
                    <a:pt x="7009" y="8720"/>
                  </a:lnTo>
                  <a:lnTo>
                    <a:pt x="6985" y="8793"/>
                  </a:lnTo>
                  <a:lnTo>
                    <a:pt x="6912" y="8866"/>
                  </a:lnTo>
                  <a:lnTo>
                    <a:pt x="6814" y="8915"/>
                  </a:lnTo>
                  <a:lnTo>
                    <a:pt x="6692" y="8915"/>
                  </a:lnTo>
                  <a:lnTo>
                    <a:pt x="6619" y="8866"/>
                  </a:lnTo>
                  <a:lnTo>
                    <a:pt x="6570" y="8817"/>
                  </a:lnTo>
                  <a:lnTo>
                    <a:pt x="6521" y="8744"/>
                  </a:lnTo>
                  <a:lnTo>
                    <a:pt x="5153" y="3249"/>
                  </a:lnTo>
                  <a:lnTo>
                    <a:pt x="5153" y="3151"/>
                  </a:lnTo>
                  <a:lnTo>
                    <a:pt x="5178" y="3053"/>
                  </a:lnTo>
                  <a:lnTo>
                    <a:pt x="5251" y="3005"/>
                  </a:lnTo>
                  <a:lnTo>
                    <a:pt x="5349" y="2956"/>
                  </a:lnTo>
                  <a:close/>
                  <a:moveTo>
                    <a:pt x="391" y="0"/>
                  </a:moveTo>
                  <a:lnTo>
                    <a:pt x="293" y="25"/>
                  </a:lnTo>
                  <a:lnTo>
                    <a:pt x="220" y="74"/>
                  </a:lnTo>
                  <a:lnTo>
                    <a:pt x="147" y="123"/>
                  </a:lnTo>
                  <a:lnTo>
                    <a:pt x="73" y="196"/>
                  </a:lnTo>
                  <a:lnTo>
                    <a:pt x="25" y="294"/>
                  </a:lnTo>
                  <a:lnTo>
                    <a:pt x="0" y="367"/>
                  </a:lnTo>
                  <a:lnTo>
                    <a:pt x="0" y="489"/>
                  </a:lnTo>
                  <a:lnTo>
                    <a:pt x="0" y="587"/>
                  </a:lnTo>
                  <a:lnTo>
                    <a:pt x="25" y="660"/>
                  </a:lnTo>
                  <a:lnTo>
                    <a:pt x="73" y="758"/>
                  </a:lnTo>
                  <a:lnTo>
                    <a:pt x="147" y="831"/>
                  </a:lnTo>
                  <a:lnTo>
                    <a:pt x="220" y="880"/>
                  </a:lnTo>
                  <a:lnTo>
                    <a:pt x="293" y="929"/>
                  </a:lnTo>
                  <a:lnTo>
                    <a:pt x="391" y="953"/>
                  </a:lnTo>
                  <a:lnTo>
                    <a:pt x="489" y="977"/>
                  </a:lnTo>
                  <a:lnTo>
                    <a:pt x="3346" y="977"/>
                  </a:lnTo>
                  <a:lnTo>
                    <a:pt x="5300" y="9281"/>
                  </a:lnTo>
                  <a:lnTo>
                    <a:pt x="4518" y="11235"/>
                  </a:lnTo>
                  <a:lnTo>
                    <a:pt x="4494" y="11357"/>
                  </a:lnTo>
                  <a:lnTo>
                    <a:pt x="4494" y="11479"/>
                  </a:lnTo>
                  <a:lnTo>
                    <a:pt x="4518" y="11577"/>
                  </a:lnTo>
                  <a:lnTo>
                    <a:pt x="4567" y="11699"/>
                  </a:lnTo>
                  <a:lnTo>
                    <a:pt x="4592" y="11724"/>
                  </a:lnTo>
                  <a:lnTo>
                    <a:pt x="4811" y="11577"/>
                  </a:lnTo>
                  <a:lnTo>
                    <a:pt x="5031" y="11479"/>
                  </a:lnTo>
                  <a:lnTo>
                    <a:pt x="5275" y="11406"/>
                  </a:lnTo>
                  <a:lnTo>
                    <a:pt x="5715" y="11406"/>
                  </a:lnTo>
                  <a:lnTo>
                    <a:pt x="5886" y="11430"/>
                  </a:lnTo>
                  <a:lnTo>
                    <a:pt x="6033" y="11479"/>
                  </a:lnTo>
                  <a:lnTo>
                    <a:pt x="6179" y="11528"/>
                  </a:lnTo>
                  <a:lnTo>
                    <a:pt x="6326" y="11601"/>
                  </a:lnTo>
                  <a:lnTo>
                    <a:pt x="6448" y="11699"/>
                  </a:lnTo>
                  <a:lnTo>
                    <a:pt x="6570" y="11797"/>
                  </a:lnTo>
                  <a:lnTo>
                    <a:pt x="6692" y="11919"/>
                  </a:lnTo>
                  <a:lnTo>
                    <a:pt x="12920" y="11919"/>
                  </a:lnTo>
                  <a:lnTo>
                    <a:pt x="13042" y="11797"/>
                  </a:lnTo>
                  <a:lnTo>
                    <a:pt x="13164" y="11699"/>
                  </a:lnTo>
                  <a:lnTo>
                    <a:pt x="13286" y="11601"/>
                  </a:lnTo>
                  <a:lnTo>
                    <a:pt x="13433" y="11528"/>
                  </a:lnTo>
                  <a:lnTo>
                    <a:pt x="13579" y="11479"/>
                  </a:lnTo>
                  <a:lnTo>
                    <a:pt x="13726" y="11430"/>
                  </a:lnTo>
                  <a:lnTo>
                    <a:pt x="13897" y="11406"/>
                  </a:lnTo>
                  <a:lnTo>
                    <a:pt x="14312" y="11406"/>
                  </a:lnTo>
                  <a:lnTo>
                    <a:pt x="14556" y="11479"/>
                  </a:lnTo>
                  <a:lnTo>
                    <a:pt x="14776" y="11553"/>
                  </a:lnTo>
                  <a:lnTo>
                    <a:pt x="14971" y="11699"/>
                  </a:lnTo>
                  <a:lnTo>
                    <a:pt x="15020" y="11553"/>
                  </a:lnTo>
                  <a:lnTo>
                    <a:pt x="15045" y="11430"/>
                  </a:lnTo>
                  <a:lnTo>
                    <a:pt x="15045" y="11308"/>
                  </a:lnTo>
                  <a:lnTo>
                    <a:pt x="15020" y="11235"/>
                  </a:lnTo>
                  <a:lnTo>
                    <a:pt x="14971" y="11137"/>
                  </a:lnTo>
                  <a:lnTo>
                    <a:pt x="14898" y="11064"/>
                  </a:lnTo>
                  <a:lnTo>
                    <a:pt x="14825" y="11015"/>
                  </a:lnTo>
                  <a:lnTo>
                    <a:pt x="14752" y="10966"/>
                  </a:lnTo>
                  <a:lnTo>
                    <a:pt x="14654" y="10942"/>
                  </a:lnTo>
                  <a:lnTo>
                    <a:pt x="5691" y="10942"/>
                  </a:lnTo>
                  <a:lnTo>
                    <a:pt x="6106" y="9916"/>
                  </a:lnTo>
                  <a:lnTo>
                    <a:pt x="6252" y="9941"/>
                  </a:lnTo>
                  <a:lnTo>
                    <a:pt x="6423" y="9941"/>
                  </a:lnTo>
                  <a:lnTo>
                    <a:pt x="13848" y="9257"/>
                  </a:lnTo>
                  <a:lnTo>
                    <a:pt x="14019" y="9232"/>
                  </a:lnTo>
                  <a:lnTo>
                    <a:pt x="14190" y="9159"/>
                  </a:lnTo>
                  <a:lnTo>
                    <a:pt x="14336" y="9086"/>
                  </a:lnTo>
                  <a:lnTo>
                    <a:pt x="14507" y="8988"/>
                  </a:lnTo>
                  <a:lnTo>
                    <a:pt x="14654" y="8890"/>
                  </a:lnTo>
                  <a:lnTo>
                    <a:pt x="14776" y="8768"/>
                  </a:lnTo>
                  <a:lnTo>
                    <a:pt x="14874" y="8622"/>
                  </a:lnTo>
                  <a:lnTo>
                    <a:pt x="14971" y="8475"/>
                  </a:lnTo>
                  <a:lnTo>
                    <a:pt x="17463" y="3151"/>
                  </a:lnTo>
                  <a:lnTo>
                    <a:pt x="17511" y="3005"/>
                  </a:lnTo>
                  <a:lnTo>
                    <a:pt x="17536" y="2882"/>
                  </a:lnTo>
                  <a:lnTo>
                    <a:pt x="17511" y="2760"/>
                  </a:lnTo>
                  <a:lnTo>
                    <a:pt x="17487" y="2638"/>
                  </a:lnTo>
                  <a:lnTo>
                    <a:pt x="17414" y="2565"/>
                  </a:lnTo>
                  <a:lnTo>
                    <a:pt x="17292" y="2492"/>
                  </a:lnTo>
                  <a:lnTo>
                    <a:pt x="17169" y="2443"/>
                  </a:lnTo>
                  <a:lnTo>
                    <a:pt x="17023" y="2418"/>
                  </a:lnTo>
                  <a:lnTo>
                    <a:pt x="4592" y="2003"/>
                  </a:lnTo>
                  <a:lnTo>
                    <a:pt x="4225" y="367"/>
                  </a:lnTo>
                  <a:lnTo>
                    <a:pt x="4152" y="220"/>
                  </a:lnTo>
                  <a:lnTo>
                    <a:pt x="4054" y="98"/>
                  </a:lnTo>
                  <a:lnTo>
                    <a:pt x="3908" y="25"/>
                  </a:lnTo>
                  <a:lnTo>
                    <a:pt x="3737"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179" name="Shape 525"/>
          <p:cNvGrpSpPr/>
          <p:nvPr/>
        </p:nvGrpSpPr>
        <p:grpSpPr>
          <a:xfrm>
            <a:off x="6721703" y="4090797"/>
            <a:ext cx="458482" cy="384274"/>
            <a:chOff x="2599825" y="3689700"/>
            <a:chExt cx="429850" cy="360275"/>
          </a:xfrm>
          <a:solidFill>
            <a:schemeClr val="bg1"/>
          </a:solidFill>
        </p:grpSpPr>
        <p:sp>
          <p:nvSpPr>
            <p:cNvPr id="180" name="Shape 526"/>
            <p:cNvSpPr/>
            <p:nvPr/>
          </p:nvSpPr>
          <p:spPr>
            <a:xfrm>
              <a:off x="2599825" y="3689700"/>
              <a:ext cx="429850" cy="169150"/>
            </a:xfrm>
            <a:custGeom>
              <a:avLst/>
              <a:gdLst/>
              <a:ahLst/>
              <a:cxnLst/>
              <a:rect l="0" t="0" r="0" b="0"/>
              <a:pathLst>
                <a:path w="17194" h="6766" extrusionOk="0">
                  <a:moveTo>
                    <a:pt x="10160" y="978"/>
                  </a:moveTo>
                  <a:lnTo>
                    <a:pt x="10258" y="1002"/>
                  </a:lnTo>
                  <a:lnTo>
                    <a:pt x="10355" y="1026"/>
                  </a:lnTo>
                  <a:lnTo>
                    <a:pt x="10429" y="1075"/>
                  </a:lnTo>
                  <a:lnTo>
                    <a:pt x="10502" y="1124"/>
                  </a:lnTo>
                  <a:lnTo>
                    <a:pt x="10575" y="1197"/>
                  </a:lnTo>
                  <a:lnTo>
                    <a:pt x="10600" y="1295"/>
                  </a:lnTo>
                  <a:lnTo>
                    <a:pt x="10649" y="1368"/>
                  </a:lnTo>
                  <a:lnTo>
                    <a:pt x="10649" y="1466"/>
                  </a:lnTo>
                  <a:lnTo>
                    <a:pt x="10649" y="1881"/>
                  </a:lnTo>
                  <a:lnTo>
                    <a:pt x="6545" y="1881"/>
                  </a:lnTo>
                  <a:lnTo>
                    <a:pt x="6545" y="1466"/>
                  </a:lnTo>
                  <a:lnTo>
                    <a:pt x="6545" y="1368"/>
                  </a:lnTo>
                  <a:lnTo>
                    <a:pt x="6594" y="1295"/>
                  </a:lnTo>
                  <a:lnTo>
                    <a:pt x="6619" y="1197"/>
                  </a:lnTo>
                  <a:lnTo>
                    <a:pt x="6692" y="1124"/>
                  </a:lnTo>
                  <a:lnTo>
                    <a:pt x="6765" y="1075"/>
                  </a:lnTo>
                  <a:lnTo>
                    <a:pt x="6839" y="1026"/>
                  </a:lnTo>
                  <a:lnTo>
                    <a:pt x="6936" y="1002"/>
                  </a:lnTo>
                  <a:lnTo>
                    <a:pt x="7034" y="978"/>
                  </a:lnTo>
                  <a:close/>
                  <a:moveTo>
                    <a:pt x="7034" y="1"/>
                  </a:moveTo>
                  <a:lnTo>
                    <a:pt x="6887" y="25"/>
                  </a:lnTo>
                  <a:lnTo>
                    <a:pt x="6741" y="50"/>
                  </a:lnTo>
                  <a:lnTo>
                    <a:pt x="6472" y="123"/>
                  </a:lnTo>
                  <a:lnTo>
                    <a:pt x="6204" y="269"/>
                  </a:lnTo>
                  <a:lnTo>
                    <a:pt x="6008" y="440"/>
                  </a:lnTo>
                  <a:lnTo>
                    <a:pt x="5813" y="660"/>
                  </a:lnTo>
                  <a:lnTo>
                    <a:pt x="5691" y="904"/>
                  </a:lnTo>
                  <a:lnTo>
                    <a:pt x="5593" y="1173"/>
                  </a:lnTo>
                  <a:lnTo>
                    <a:pt x="5569" y="1320"/>
                  </a:lnTo>
                  <a:lnTo>
                    <a:pt x="5569" y="1466"/>
                  </a:lnTo>
                  <a:lnTo>
                    <a:pt x="5569" y="1881"/>
                  </a:lnTo>
                  <a:lnTo>
                    <a:pt x="391" y="1881"/>
                  </a:lnTo>
                  <a:lnTo>
                    <a:pt x="293" y="1906"/>
                  </a:lnTo>
                  <a:lnTo>
                    <a:pt x="220" y="1955"/>
                  </a:lnTo>
                  <a:lnTo>
                    <a:pt x="147" y="2028"/>
                  </a:lnTo>
                  <a:lnTo>
                    <a:pt x="73" y="2077"/>
                  </a:lnTo>
                  <a:lnTo>
                    <a:pt x="49" y="2174"/>
                  </a:lnTo>
                  <a:lnTo>
                    <a:pt x="0" y="2272"/>
                  </a:lnTo>
                  <a:lnTo>
                    <a:pt x="0" y="2370"/>
                  </a:lnTo>
                  <a:lnTo>
                    <a:pt x="0" y="5789"/>
                  </a:lnTo>
                  <a:lnTo>
                    <a:pt x="24" y="5984"/>
                  </a:lnTo>
                  <a:lnTo>
                    <a:pt x="73" y="6155"/>
                  </a:lnTo>
                  <a:lnTo>
                    <a:pt x="171" y="6326"/>
                  </a:lnTo>
                  <a:lnTo>
                    <a:pt x="293" y="6473"/>
                  </a:lnTo>
                  <a:lnTo>
                    <a:pt x="440" y="6595"/>
                  </a:lnTo>
                  <a:lnTo>
                    <a:pt x="586" y="6693"/>
                  </a:lnTo>
                  <a:lnTo>
                    <a:pt x="782" y="6741"/>
                  </a:lnTo>
                  <a:lnTo>
                    <a:pt x="977" y="6766"/>
                  </a:lnTo>
                  <a:lnTo>
                    <a:pt x="7742" y="6766"/>
                  </a:lnTo>
                  <a:lnTo>
                    <a:pt x="7742" y="6155"/>
                  </a:lnTo>
                  <a:lnTo>
                    <a:pt x="7767" y="6058"/>
                  </a:lnTo>
                  <a:lnTo>
                    <a:pt x="7791" y="5984"/>
                  </a:lnTo>
                  <a:lnTo>
                    <a:pt x="7840" y="5887"/>
                  </a:lnTo>
                  <a:lnTo>
                    <a:pt x="7889" y="5813"/>
                  </a:lnTo>
                  <a:lnTo>
                    <a:pt x="7962" y="5765"/>
                  </a:lnTo>
                  <a:lnTo>
                    <a:pt x="8060" y="5716"/>
                  </a:lnTo>
                  <a:lnTo>
                    <a:pt x="8133" y="5691"/>
                  </a:lnTo>
                  <a:lnTo>
                    <a:pt x="8231" y="5667"/>
                  </a:lnTo>
                  <a:lnTo>
                    <a:pt x="8963" y="5667"/>
                  </a:lnTo>
                  <a:lnTo>
                    <a:pt x="9061" y="5691"/>
                  </a:lnTo>
                  <a:lnTo>
                    <a:pt x="9134" y="5716"/>
                  </a:lnTo>
                  <a:lnTo>
                    <a:pt x="9232" y="5765"/>
                  </a:lnTo>
                  <a:lnTo>
                    <a:pt x="9305" y="5813"/>
                  </a:lnTo>
                  <a:lnTo>
                    <a:pt x="9354" y="5887"/>
                  </a:lnTo>
                  <a:lnTo>
                    <a:pt x="9403" y="5984"/>
                  </a:lnTo>
                  <a:lnTo>
                    <a:pt x="9427" y="6058"/>
                  </a:lnTo>
                  <a:lnTo>
                    <a:pt x="9452" y="6155"/>
                  </a:lnTo>
                  <a:lnTo>
                    <a:pt x="9452" y="6766"/>
                  </a:lnTo>
                  <a:lnTo>
                    <a:pt x="16217" y="6766"/>
                  </a:lnTo>
                  <a:lnTo>
                    <a:pt x="16412" y="6741"/>
                  </a:lnTo>
                  <a:lnTo>
                    <a:pt x="16608" y="6693"/>
                  </a:lnTo>
                  <a:lnTo>
                    <a:pt x="16754" y="6595"/>
                  </a:lnTo>
                  <a:lnTo>
                    <a:pt x="16901" y="6473"/>
                  </a:lnTo>
                  <a:lnTo>
                    <a:pt x="17023" y="6326"/>
                  </a:lnTo>
                  <a:lnTo>
                    <a:pt x="17121" y="6155"/>
                  </a:lnTo>
                  <a:lnTo>
                    <a:pt x="17169" y="5984"/>
                  </a:lnTo>
                  <a:lnTo>
                    <a:pt x="17194" y="5789"/>
                  </a:lnTo>
                  <a:lnTo>
                    <a:pt x="17194" y="2370"/>
                  </a:lnTo>
                  <a:lnTo>
                    <a:pt x="17194" y="2272"/>
                  </a:lnTo>
                  <a:lnTo>
                    <a:pt x="17145" y="2174"/>
                  </a:lnTo>
                  <a:lnTo>
                    <a:pt x="17121" y="2077"/>
                  </a:lnTo>
                  <a:lnTo>
                    <a:pt x="17047" y="2028"/>
                  </a:lnTo>
                  <a:lnTo>
                    <a:pt x="16974" y="1955"/>
                  </a:lnTo>
                  <a:lnTo>
                    <a:pt x="16901" y="1906"/>
                  </a:lnTo>
                  <a:lnTo>
                    <a:pt x="16803" y="1881"/>
                  </a:lnTo>
                  <a:lnTo>
                    <a:pt x="11625" y="1881"/>
                  </a:lnTo>
                  <a:lnTo>
                    <a:pt x="11625" y="1466"/>
                  </a:lnTo>
                  <a:lnTo>
                    <a:pt x="11625" y="1320"/>
                  </a:lnTo>
                  <a:lnTo>
                    <a:pt x="11601" y="1173"/>
                  </a:lnTo>
                  <a:lnTo>
                    <a:pt x="11503" y="904"/>
                  </a:lnTo>
                  <a:lnTo>
                    <a:pt x="11381" y="660"/>
                  </a:lnTo>
                  <a:lnTo>
                    <a:pt x="11186" y="440"/>
                  </a:lnTo>
                  <a:lnTo>
                    <a:pt x="10990" y="269"/>
                  </a:lnTo>
                  <a:lnTo>
                    <a:pt x="10722" y="123"/>
                  </a:lnTo>
                  <a:lnTo>
                    <a:pt x="10453" y="50"/>
                  </a:lnTo>
                  <a:lnTo>
                    <a:pt x="10307" y="25"/>
                  </a:lnTo>
                  <a:lnTo>
                    <a:pt x="10160"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81" name="Shape 527"/>
            <p:cNvSpPr/>
            <p:nvPr/>
          </p:nvSpPr>
          <p:spPr>
            <a:xfrm>
              <a:off x="2599825" y="3861275"/>
              <a:ext cx="429850" cy="188700"/>
            </a:xfrm>
            <a:custGeom>
              <a:avLst/>
              <a:gdLst/>
              <a:ahLst/>
              <a:cxnLst/>
              <a:rect l="0" t="0" r="0" b="0"/>
              <a:pathLst>
                <a:path w="17194" h="7548" extrusionOk="0">
                  <a:moveTo>
                    <a:pt x="0" y="1"/>
                  </a:moveTo>
                  <a:lnTo>
                    <a:pt x="0" y="7059"/>
                  </a:lnTo>
                  <a:lnTo>
                    <a:pt x="0" y="7157"/>
                  </a:lnTo>
                  <a:lnTo>
                    <a:pt x="49" y="7230"/>
                  </a:lnTo>
                  <a:lnTo>
                    <a:pt x="73" y="7327"/>
                  </a:lnTo>
                  <a:lnTo>
                    <a:pt x="147" y="7401"/>
                  </a:lnTo>
                  <a:lnTo>
                    <a:pt x="220" y="7450"/>
                  </a:lnTo>
                  <a:lnTo>
                    <a:pt x="293" y="7498"/>
                  </a:lnTo>
                  <a:lnTo>
                    <a:pt x="391" y="7523"/>
                  </a:lnTo>
                  <a:lnTo>
                    <a:pt x="489" y="7547"/>
                  </a:lnTo>
                  <a:lnTo>
                    <a:pt x="16705" y="7547"/>
                  </a:lnTo>
                  <a:lnTo>
                    <a:pt x="16803" y="7523"/>
                  </a:lnTo>
                  <a:lnTo>
                    <a:pt x="16901" y="7498"/>
                  </a:lnTo>
                  <a:lnTo>
                    <a:pt x="16974" y="7450"/>
                  </a:lnTo>
                  <a:lnTo>
                    <a:pt x="17047" y="7401"/>
                  </a:lnTo>
                  <a:lnTo>
                    <a:pt x="17121" y="7327"/>
                  </a:lnTo>
                  <a:lnTo>
                    <a:pt x="17145" y="7230"/>
                  </a:lnTo>
                  <a:lnTo>
                    <a:pt x="17194" y="7157"/>
                  </a:lnTo>
                  <a:lnTo>
                    <a:pt x="17194" y="7059"/>
                  </a:lnTo>
                  <a:lnTo>
                    <a:pt x="17194" y="1"/>
                  </a:lnTo>
                  <a:lnTo>
                    <a:pt x="16974" y="172"/>
                  </a:lnTo>
                  <a:lnTo>
                    <a:pt x="16754" y="294"/>
                  </a:lnTo>
                  <a:lnTo>
                    <a:pt x="16486" y="367"/>
                  </a:lnTo>
                  <a:lnTo>
                    <a:pt x="16217" y="391"/>
                  </a:lnTo>
                  <a:lnTo>
                    <a:pt x="9452" y="391"/>
                  </a:lnTo>
                  <a:lnTo>
                    <a:pt x="9452" y="855"/>
                  </a:lnTo>
                  <a:lnTo>
                    <a:pt x="9427" y="953"/>
                  </a:lnTo>
                  <a:lnTo>
                    <a:pt x="9403" y="1051"/>
                  </a:lnTo>
                  <a:lnTo>
                    <a:pt x="9354" y="1148"/>
                  </a:lnTo>
                  <a:lnTo>
                    <a:pt x="9305" y="1197"/>
                  </a:lnTo>
                  <a:lnTo>
                    <a:pt x="9232" y="1271"/>
                  </a:lnTo>
                  <a:lnTo>
                    <a:pt x="9134" y="1319"/>
                  </a:lnTo>
                  <a:lnTo>
                    <a:pt x="9061" y="1344"/>
                  </a:lnTo>
                  <a:lnTo>
                    <a:pt x="8133" y="1344"/>
                  </a:lnTo>
                  <a:lnTo>
                    <a:pt x="8060" y="1319"/>
                  </a:lnTo>
                  <a:lnTo>
                    <a:pt x="7962" y="1271"/>
                  </a:lnTo>
                  <a:lnTo>
                    <a:pt x="7889" y="1197"/>
                  </a:lnTo>
                  <a:lnTo>
                    <a:pt x="7840" y="1148"/>
                  </a:lnTo>
                  <a:lnTo>
                    <a:pt x="7791" y="1051"/>
                  </a:lnTo>
                  <a:lnTo>
                    <a:pt x="7767" y="953"/>
                  </a:lnTo>
                  <a:lnTo>
                    <a:pt x="7742" y="855"/>
                  </a:lnTo>
                  <a:lnTo>
                    <a:pt x="7742" y="391"/>
                  </a:lnTo>
                  <a:lnTo>
                    <a:pt x="977" y="391"/>
                  </a:lnTo>
                  <a:lnTo>
                    <a:pt x="708" y="367"/>
                  </a:lnTo>
                  <a:lnTo>
                    <a:pt x="440" y="294"/>
                  </a:lnTo>
                  <a:lnTo>
                    <a:pt x="220" y="172"/>
                  </a:lnTo>
                  <a:lnTo>
                    <a:pt x="0"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182" name="Shape 528"/>
          <p:cNvGrpSpPr/>
          <p:nvPr/>
        </p:nvGrpSpPr>
        <p:grpSpPr>
          <a:xfrm>
            <a:off x="7462811" y="4051065"/>
            <a:ext cx="414219" cy="432458"/>
            <a:chOff x="3294650" y="3652450"/>
            <a:chExt cx="388350" cy="405450"/>
          </a:xfrm>
          <a:solidFill>
            <a:schemeClr val="bg1"/>
          </a:solidFill>
        </p:grpSpPr>
        <p:sp>
          <p:nvSpPr>
            <p:cNvPr id="183" name="Shape 529"/>
            <p:cNvSpPr/>
            <p:nvPr/>
          </p:nvSpPr>
          <p:spPr>
            <a:xfrm>
              <a:off x="3294650" y="3681775"/>
              <a:ext cx="376150" cy="376125"/>
            </a:xfrm>
            <a:custGeom>
              <a:avLst/>
              <a:gdLst/>
              <a:ahLst/>
              <a:cxnLst/>
              <a:rect l="0" t="0" r="0" b="0"/>
              <a:pathLst>
                <a:path w="15046" h="15045" extrusionOk="0">
                  <a:moveTo>
                    <a:pt x="7132" y="0"/>
                  </a:moveTo>
                  <a:lnTo>
                    <a:pt x="6766" y="49"/>
                  </a:lnTo>
                  <a:lnTo>
                    <a:pt x="6375" y="98"/>
                  </a:lnTo>
                  <a:lnTo>
                    <a:pt x="6009" y="147"/>
                  </a:lnTo>
                  <a:lnTo>
                    <a:pt x="5642" y="244"/>
                  </a:lnTo>
                  <a:lnTo>
                    <a:pt x="5276" y="342"/>
                  </a:lnTo>
                  <a:lnTo>
                    <a:pt x="4934" y="464"/>
                  </a:lnTo>
                  <a:lnTo>
                    <a:pt x="4592" y="586"/>
                  </a:lnTo>
                  <a:lnTo>
                    <a:pt x="4250" y="733"/>
                  </a:lnTo>
                  <a:lnTo>
                    <a:pt x="3933" y="904"/>
                  </a:lnTo>
                  <a:lnTo>
                    <a:pt x="3615" y="1099"/>
                  </a:lnTo>
                  <a:lnTo>
                    <a:pt x="3322" y="1295"/>
                  </a:lnTo>
                  <a:lnTo>
                    <a:pt x="3029" y="1490"/>
                  </a:lnTo>
                  <a:lnTo>
                    <a:pt x="2736" y="1710"/>
                  </a:lnTo>
                  <a:lnTo>
                    <a:pt x="2467" y="1954"/>
                  </a:lnTo>
                  <a:lnTo>
                    <a:pt x="2199" y="2198"/>
                  </a:lnTo>
                  <a:lnTo>
                    <a:pt x="1954" y="2467"/>
                  </a:lnTo>
                  <a:lnTo>
                    <a:pt x="1710" y="2736"/>
                  </a:lnTo>
                  <a:lnTo>
                    <a:pt x="1490" y="3029"/>
                  </a:lnTo>
                  <a:lnTo>
                    <a:pt x="1295" y="3322"/>
                  </a:lnTo>
                  <a:lnTo>
                    <a:pt x="1100" y="3615"/>
                  </a:lnTo>
                  <a:lnTo>
                    <a:pt x="904" y="3932"/>
                  </a:lnTo>
                  <a:lnTo>
                    <a:pt x="733" y="4250"/>
                  </a:lnTo>
                  <a:lnTo>
                    <a:pt x="587" y="4592"/>
                  </a:lnTo>
                  <a:lnTo>
                    <a:pt x="465" y="4934"/>
                  </a:lnTo>
                  <a:lnTo>
                    <a:pt x="342" y="5276"/>
                  </a:lnTo>
                  <a:lnTo>
                    <a:pt x="245" y="5642"/>
                  </a:lnTo>
                  <a:lnTo>
                    <a:pt x="147" y="6008"/>
                  </a:lnTo>
                  <a:lnTo>
                    <a:pt x="98" y="6375"/>
                  </a:lnTo>
                  <a:lnTo>
                    <a:pt x="49" y="6765"/>
                  </a:lnTo>
                  <a:lnTo>
                    <a:pt x="0" y="7132"/>
                  </a:lnTo>
                  <a:lnTo>
                    <a:pt x="0" y="7522"/>
                  </a:lnTo>
                  <a:lnTo>
                    <a:pt x="0" y="7913"/>
                  </a:lnTo>
                  <a:lnTo>
                    <a:pt x="49" y="8280"/>
                  </a:lnTo>
                  <a:lnTo>
                    <a:pt x="98" y="8670"/>
                  </a:lnTo>
                  <a:lnTo>
                    <a:pt x="147" y="9037"/>
                  </a:lnTo>
                  <a:lnTo>
                    <a:pt x="245" y="9403"/>
                  </a:lnTo>
                  <a:lnTo>
                    <a:pt x="342" y="9769"/>
                  </a:lnTo>
                  <a:lnTo>
                    <a:pt x="465" y="10111"/>
                  </a:lnTo>
                  <a:lnTo>
                    <a:pt x="587" y="10453"/>
                  </a:lnTo>
                  <a:lnTo>
                    <a:pt x="733" y="10795"/>
                  </a:lnTo>
                  <a:lnTo>
                    <a:pt x="904" y="11113"/>
                  </a:lnTo>
                  <a:lnTo>
                    <a:pt x="1100" y="11430"/>
                  </a:lnTo>
                  <a:lnTo>
                    <a:pt x="1295" y="11723"/>
                  </a:lnTo>
                  <a:lnTo>
                    <a:pt x="1490" y="12016"/>
                  </a:lnTo>
                  <a:lnTo>
                    <a:pt x="1710" y="12309"/>
                  </a:lnTo>
                  <a:lnTo>
                    <a:pt x="1954" y="12578"/>
                  </a:lnTo>
                  <a:lnTo>
                    <a:pt x="2199" y="12847"/>
                  </a:lnTo>
                  <a:lnTo>
                    <a:pt x="2467" y="13091"/>
                  </a:lnTo>
                  <a:lnTo>
                    <a:pt x="2736" y="13335"/>
                  </a:lnTo>
                  <a:lnTo>
                    <a:pt x="3029" y="13555"/>
                  </a:lnTo>
                  <a:lnTo>
                    <a:pt x="3322" y="13750"/>
                  </a:lnTo>
                  <a:lnTo>
                    <a:pt x="3615" y="13946"/>
                  </a:lnTo>
                  <a:lnTo>
                    <a:pt x="3933" y="14141"/>
                  </a:lnTo>
                  <a:lnTo>
                    <a:pt x="4250" y="14312"/>
                  </a:lnTo>
                  <a:lnTo>
                    <a:pt x="4592" y="14459"/>
                  </a:lnTo>
                  <a:lnTo>
                    <a:pt x="4934" y="14581"/>
                  </a:lnTo>
                  <a:lnTo>
                    <a:pt x="5276" y="14703"/>
                  </a:lnTo>
                  <a:lnTo>
                    <a:pt x="5642" y="14801"/>
                  </a:lnTo>
                  <a:lnTo>
                    <a:pt x="6009" y="14898"/>
                  </a:lnTo>
                  <a:lnTo>
                    <a:pt x="6375" y="14947"/>
                  </a:lnTo>
                  <a:lnTo>
                    <a:pt x="6766" y="14996"/>
                  </a:lnTo>
                  <a:lnTo>
                    <a:pt x="7132" y="15045"/>
                  </a:lnTo>
                  <a:lnTo>
                    <a:pt x="7914" y="15045"/>
                  </a:lnTo>
                  <a:lnTo>
                    <a:pt x="8280" y="14996"/>
                  </a:lnTo>
                  <a:lnTo>
                    <a:pt x="8671" y="14947"/>
                  </a:lnTo>
                  <a:lnTo>
                    <a:pt x="9037" y="14898"/>
                  </a:lnTo>
                  <a:lnTo>
                    <a:pt x="9403" y="14801"/>
                  </a:lnTo>
                  <a:lnTo>
                    <a:pt x="9770" y="14703"/>
                  </a:lnTo>
                  <a:lnTo>
                    <a:pt x="10112" y="14581"/>
                  </a:lnTo>
                  <a:lnTo>
                    <a:pt x="10454" y="14459"/>
                  </a:lnTo>
                  <a:lnTo>
                    <a:pt x="10795" y="14312"/>
                  </a:lnTo>
                  <a:lnTo>
                    <a:pt x="11113" y="14141"/>
                  </a:lnTo>
                  <a:lnTo>
                    <a:pt x="11430" y="13946"/>
                  </a:lnTo>
                  <a:lnTo>
                    <a:pt x="11724" y="13750"/>
                  </a:lnTo>
                  <a:lnTo>
                    <a:pt x="12017" y="13555"/>
                  </a:lnTo>
                  <a:lnTo>
                    <a:pt x="12310" y="13335"/>
                  </a:lnTo>
                  <a:lnTo>
                    <a:pt x="12578" y="13091"/>
                  </a:lnTo>
                  <a:lnTo>
                    <a:pt x="12847" y="12847"/>
                  </a:lnTo>
                  <a:lnTo>
                    <a:pt x="13091" y="12578"/>
                  </a:lnTo>
                  <a:lnTo>
                    <a:pt x="13335" y="12309"/>
                  </a:lnTo>
                  <a:lnTo>
                    <a:pt x="13555" y="12016"/>
                  </a:lnTo>
                  <a:lnTo>
                    <a:pt x="13751" y="11723"/>
                  </a:lnTo>
                  <a:lnTo>
                    <a:pt x="13946" y="11430"/>
                  </a:lnTo>
                  <a:lnTo>
                    <a:pt x="14141" y="11113"/>
                  </a:lnTo>
                  <a:lnTo>
                    <a:pt x="14312" y="10795"/>
                  </a:lnTo>
                  <a:lnTo>
                    <a:pt x="14459" y="10453"/>
                  </a:lnTo>
                  <a:lnTo>
                    <a:pt x="14581" y="10111"/>
                  </a:lnTo>
                  <a:lnTo>
                    <a:pt x="14703" y="9769"/>
                  </a:lnTo>
                  <a:lnTo>
                    <a:pt x="14801" y="9403"/>
                  </a:lnTo>
                  <a:lnTo>
                    <a:pt x="14899" y="9037"/>
                  </a:lnTo>
                  <a:lnTo>
                    <a:pt x="14947" y="8670"/>
                  </a:lnTo>
                  <a:lnTo>
                    <a:pt x="14996" y="8280"/>
                  </a:lnTo>
                  <a:lnTo>
                    <a:pt x="15045" y="7913"/>
                  </a:lnTo>
                  <a:lnTo>
                    <a:pt x="15045" y="7522"/>
                  </a:lnTo>
                  <a:lnTo>
                    <a:pt x="7523" y="7522"/>
                  </a:lnTo>
                  <a:lnTo>
                    <a:pt x="7523"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84" name="Shape 530"/>
            <p:cNvSpPr/>
            <p:nvPr/>
          </p:nvSpPr>
          <p:spPr>
            <a:xfrm>
              <a:off x="3494925" y="3760525"/>
              <a:ext cx="188075" cy="97100"/>
            </a:xfrm>
            <a:custGeom>
              <a:avLst/>
              <a:gdLst/>
              <a:ahLst/>
              <a:cxnLst/>
              <a:rect l="0" t="0" r="0" b="0"/>
              <a:pathLst>
                <a:path w="7523" h="3884" extrusionOk="0">
                  <a:moveTo>
                    <a:pt x="2491" y="2956"/>
                  </a:moveTo>
                  <a:lnTo>
                    <a:pt x="2491" y="3396"/>
                  </a:lnTo>
                  <a:lnTo>
                    <a:pt x="1759" y="3396"/>
                  </a:lnTo>
                  <a:lnTo>
                    <a:pt x="2491" y="2956"/>
                  </a:lnTo>
                  <a:close/>
                  <a:moveTo>
                    <a:pt x="3346" y="2443"/>
                  </a:moveTo>
                  <a:lnTo>
                    <a:pt x="3346" y="3396"/>
                  </a:lnTo>
                  <a:lnTo>
                    <a:pt x="2980" y="3396"/>
                  </a:lnTo>
                  <a:lnTo>
                    <a:pt x="2980" y="2663"/>
                  </a:lnTo>
                  <a:lnTo>
                    <a:pt x="3346" y="2443"/>
                  </a:lnTo>
                  <a:close/>
                  <a:moveTo>
                    <a:pt x="4201" y="1930"/>
                  </a:moveTo>
                  <a:lnTo>
                    <a:pt x="4201" y="3396"/>
                  </a:lnTo>
                  <a:lnTo>
                    <a:pt x="3835" y="3396"/>
                  </a:lnTo>
                  <a:lnTo>
                    <a:pt x="3835" y="2150"/>
                  </a:lnTo>
                  <a:lnTo>
                    <a:pt x="3835" y="2150"/>
                  </a:lnTo>
                  <a:lnTo>
                    <a:pt x="4201" y="1930"/>
                  </a:lnTo>
                  <a:close/>
                  <a:moveTo>
                    <a:pt x="5056" y="1393"/>
                  </a:moveTo>
                  <a:lnTo>
                    <a:pt x="5056" y="3396"/>
                  </a:lnTo>
                  <a:lnTo>
                    <a:pt x="4689" y="3396"/>
                  </a:lnTo>
                  <a:lnTo>
                    <a:pt x="4689" y="1637"/>
                  </a:lnTo>
                  <a:lnTo>
                    <a:pt x="5056" y="1393"/>
                  </a:lnTo>
                  <a:close/>
                  <a:moveTo>
                    <a:pt x="5911" y="885"/>
                  </a:moveTo>
                  <a:lnTo>
                    <a:pt x="5911" y="3396"/>
                  </a:lnTo>
                  <a:lnTo>
                    <a:pt x="5544" y="3396"/>
                  </a:lnTo>
                  <a:lnTo>
                    <a:pt x="5544" y="1100"/>
                  </a:lnTo>
                  <a:lnTo>
                    <a:pt x="5911" y="885"/>
                  </a:lnTo>
                  <a:close/>
                  <a:moveTo>
                    <a:pt x="6399" y="978"/>
                  </a:moveTo>
                  <a:lnTo>
                    <a:pt x="6619" y="1539"/>
                  </a:lnTo>
                  <a:lnTo>
                    <a:pt x="6790" y="2031"/>
                  </a:lnTo>
                  <a:lnTo>
                    <a:pt x="6790" y="3396"/>
                  </a:lnTo>
                  <a:lnTo>
                    <a:pt x="6399" y="3396"/>
                  </a:lnTo>
                  <a:lnTo>
                    <a:pt x="6399" y="978"/>
                  </a:lnTo>
                  <a:close/>
                  <a:moveTo>
                    <a:pt x="6448" y="1"/>
                  </a:moveTo>
                  <a:lnTo>
                    <a:pt x="0" y="3884"/>
                  </a:lnTo>
                  <a:lnTo>
                    <a:pt x="7523" y="3884"/>
                  </a:lnTo>
                  <a:lnTo>
                    <a:pt x="7498" y="3347"/>
                  </a:lnTo>
                  <a:lnTo>
                    <a:pt x="7449" y="2834"/>
                  </a:lnTo>
                  <a:lnTo>
                    <a:pt x="7352" y="2321"/>
                  </a:lnTo>
                  <a:lnTo>
                    <a:pt x="7229" y="1832"/>
                  </a:lnTo>
                  <a:lnTo>
                    <a:pt x="7083" y="1344"/>
                  </a:lnTo>
                  <a:lnTo>
                    <a:pt x="6912" y="880"/>
                  </a:lnTo>
                  <a:lnTo>
                    <a:pt x="6692" y="440"/>
                  </a:lnTo>
                  <a:lnTo>
                    <a:pt x="6448"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85" name="Shape 531"/>
            <p:cNvSpPr/>
            <p:nvPr/>
          </p:nvSpPr>
          <p:spPr>
            <a:xfrm>
              <a:off x="3494925" y="3652450"/>
              <a:ext cx="161200" cy="188100"/>
            </a:xfrm>
            <a:custGeom>
              <a:avLst/>
              <a:gdLst/>
              <a:ahLst/>
              <a:cxnLst/>
              <a:rect l="0" t="0" r="0" b="0"/>
              <a:pathLst>
                <a:path w="6448" h="7524" extrusionOk="0">
                  <a:moveTo>
                    <a:pt x="489" y="514"/>
                  </a:moveTo>
                  <a:lnTo>
                    <a:pt x="879" y="538"/>
                  </a:lnTo>
                  <a:lnTo>
                    <a:pt x="1270" y="611"/>
                  </a:lnTo>
                  <a:lnTo>
                    <a:pt x="1661" y="685"/>
                  </a:lnTo>
                  <a:lnTo>
                    <a:pt x="2052" y="782"/>
                  </a:lnTo>
                  <a:lnTo>
                    <a:pt x="2418" y="929"/>
                  </a:lnTo>
                  <a:lnTo>
                    <a:pt x="2809" y="1075"/>
                  </a:lnTo>
                  <a:lnTo>
                    <a:pt x="3151" y="1246"/>
                  </a:lnTo>
                  <a:lnTo>
                    <a:pt x="3517" y="1417"/>
                  </a:lnTo>
                  <a:lnTo>
                    <a:pt x="3835" y="1637"/>
                  </a:lnTo>
                  <a:lnTo>
                    <a:pt x="4152" y="1857"/>
                  </a:lnTo>
                  <a:lnTo>
                    <a:pt x="4445" y="2077"/>
                  </a:lnTo>
                  <a:lnTo>
                    <a:pt x="4738" y="2321"/>
                  </a:lnTo>
                  <a:lnTo>
                    <a:pt x="5031" y="2590"/>
                  </a:lnTo>
                  <a:lnTo>
                    <a:pt x="5276" y="2883"/>
                  </a:lnTo>
                  <a:lnTo>
                    <a:pt x="5520" y="3176"/>
                  </a:lnTo>
                  <a:lnTo>
                    <a:pt x="5764" y="3493"/>
                  </a:lnTo>
                  <a:lnTo>
                    <a:pt x="489" y="6668"/>
                  </a:lnTo>
                  <a:lnTo>
                    <a:pt x="489" y="514"/>
                  </a:lnTo>
                  <a:close/>
                  <a:moveTo>
                    <a:pt x="0" y="1"/>
                  </a:moveTo>
                  <a:lnTo>
                    <a:pt x="0" y="7523"/>
                  </a:lnTo>
                  <a:lnTo>
                    <a:pt x="6448" y="3640"/>
                  </a:lnTo>
                  <a:lnTo>
                    <a:pt x="6179" y="3249"/>
                  </a:lnTo>
                  <a:lnTo>
                    <a:pt x="5911" y="2858"/>
                  </a:lnTo>
                  <a:lnTo>
                    <a:pt x="5593" y="2492"/>
                  </a:lnTo>
                  <a:lnTo>
                    <a:pt x="5276" y="2150"/>
                  </a:lnTo>
                  <a:lnTo>
                    <a:pt x="4909" y="1833"/>
                  </a:lnTo>
                  <a:lnTo>
                    <a:pt x="4543" y="1540"/>
                  </a:lnTo>
                  <a:lnTo>
                    <a:pt x="4152" y="1246"/>
                  </a:lnTo>
                  <a:lnTo>
                    <a:pt x="3761" y="1002"/>
                  </a:lnTo>
                  <a:lnTo>
                    <a:pt x="3322" y="782"/>
                  </a:lnTo>
                  <a:lnTo>
                    <a:pt x="2882" y="587"/>
                  </a:lnTo>
                  <a:lnTo>
                    <a:pt x="2443" y="416"/>
                  </a:lnTo>
                  <a:lnTo>
                    <a:pt x="1978" y="270"/>
                  </a:lnTo>
                  <a:lnTo>
                    <a:pt x="1490" y="147"/>
                  </a:lnTo>
                  <a:lnTo>
                    <a:pt x="1002" y="74"/>
                  </a:lnTo>
                  <a:lnTo>
                    <a:pt x="513" y="25"/>
                  </a:lnTo>
                  <a:lnTo>
                    <a:pt x="0"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186" name="Shape 532"/>
          <p:cNvGrpSpPr/>
          <p:nvPr/>
        </p:nvGrpSpPr>
        <p:grpSpPr>
          <a:xfrm>
            <a:off x="8147283" y="4105782"/>
            <a:ext cx="483228" cy="354301"/>
            <a:chOff x="3936375" y="3703750"/>
            <a:chExt cx="453050" cy="332175"/>
          </a:xfrm>
          <a:solidFill>
            <a:schemeClr val="bg1"/>
          </a:solidFill>
        </p:grpSpPr>
        <p:sp>
          <p:nvSpPr>
            <p:cNvPr id="187" name="Shape 533"/>
            <p:cNvSpPr/>
            <p:nvPr/>
          </p:nvSpPr>
          <p:spPr>
            <a:xfrm>
              <a:off x="3936375" y="3703750"/>
              <a:ext cx="453050" cy="332175"/>
            </a:xfrm>
            <a:custGeom>
              <a:avLst/>
              <a:gdLst/>
              <a:ahLst/>
              <a:cxnLst/>
              <a:rect l="0" t="0" r="0" b="0"/>
              <a:pathLst>
                <a:path w="18122" h="13287" extrusionOk="0">
                  <a:moveTo>
                    <a:pt x="366" y="0"/>
                  </a:moveTo>
                  <a:lnTo>
                    <a:pt x="293" y="49"/>
                  </a:lnTo>
                  <a:lnTo>
                    <a:pt x="195" y="74"/>
                  </a:lnTo>
                  <a:lnTo>
                    <a:pt x="122" y="147"/>
                  </a:lnTo>
                  <a:lnTo>
                    <a:pt x="73" y="220"/>
                  </a:lnTo>
                  <a:lnTo>
                    <a:pt x="24" y="293"/>
                  </a:lnTo>
                  <a:lnTo>
                    <a:pt x="0" y="391"/>
                  </a:lnTo>
                  <a:lnTo>
                    <a:pt x="0" y="489"/>
                  </a:lnTo>
                  <a:lnTo>
                    <a:pt x="0" y="12798"/>
                  </a:lnTo>
                  <a:lnTo>
                    <a:pt x="0" y="12896"/>
                  </a:lnTo>
                  <a:lnTo>
                    <a:pt x="24" y="12993"/>
                  </a:lnTo>
                  <a:lnTo>
                    <a:pt x="73" y="13067"/>
                  </a:lnTo>
                  <a:lnTo>
                    <a:pt x="122" y="13140"/>
                  </a:lnTo>
                  <a:lnTo>
                    <a:pt x="195" y="13213"/>
                  </a:lnTo>
                  <a:lnTo>
                    <a:pt x="293" y="13238"/>
                  </a:lnTo>
                  <a:lnTo>
                    <a:pt x="366" y="13287"/>
                  </a:lnTo>
                  <a:lnTo>
                    <a:pt x="17756" y="13287"/>
                  </a:lnTo>
                  <a:lnTo>
                    <a:pt x="17829" y="13238"/>
                  </a:lnTo>
                  <a:lnTo>
                    <a:pt x="17927" y="13213"/>
                  </a:lnTo>
                  <a:lnTo>
                    <a:pt x="18000" y="13140"/>
                  </a:lnTo>
                  <a:lnTo>
                    <a:pt x="18049" y="13067"/>
                  </a:lnTo>
                  <a:lnTo>
                    <a:pt x="18098" y="12993"/>
                  </a:lnTo>
                  <a:lnTo>
                    <a:pt x="18122" y="12896"/>
                  </a:lnTo>
                  <a:lnTo>
                    <a:pt x="18122" y="12798"/>
                  </a:lnTo>
                  <a:lnTo>
                    <a:pt x="18122" y="12700"/>
                  </a:lnTo>
                  <a:lnTo>
                    <a:pt x="18098" y="12603"/>
                  </a:lnTo>
                  <a:lnTo>
                    <a:pt x="18049" y="12529"/>
                  </a:lnTo>
                  <a:lnTo>
                    <a:pt x="18000" y="12456"/>
                  </a:lnTo>
                  <a:lnTo>
                    <a:pt x="17927" y="12383"/>
                  </a:lnTo>
                  <a:lnTo>
                    <a:pt x="17829" y="12358"/>
                  </a:lnTo>
                  <a:lnTo>
                    <a:pt x="17756" y="12310"/>
                  </a:lnTo>
                  <a:lnTo>
                    <a:pt x="977" y="12310"/>
                  </a:lnTo>
                  <a:lnTo>
                    <a:pt x="977" y="489"/>
                  </a:lnTo>
                  <a:lnTo>
                    <a:pt x="953" y="391"/>
                  </a:lnTo>
                  <a:lnTo>
                    <a:pt x="928" y="293"/>
                  </a:lnTo>
                  <a:lnTo>
                    <a:pt x="879" y="220"/>
                  </a:lnTo>
                  <a:lnTo>
                    <a:pt x="830" y="147"/>
                  </a:lnTo>
                  <a:lnTo>
                    <a:pt x="757" y="74"/>
                  </a:lnTo>
                  <a:lnTo>
                    <a:pt x="659" y="49"/>
                  </a:lnTo>
                  <a:lnTo>
                    <a:pt x="586"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88" name="Shape 534"/>
            <p:cNvSpPr/>
            <p:nvPr/>
          </p:nvSpPr>
          <p:spPr>
            <a:xfrm>
              <a:off x="3988875" y="3864325"/>
              <a:ext cx="77575" cy="133125"/>
            </a:xfrm>
            <a:custGeom>
              <a:avLst/>
              <a:gdLst/>
              <a:ahLst/>
              <a:cxnLst/>
              <a:rect l="0" t="0" r="0" b="0"/>
              <a:pathLst>
                <a:path w="3103" h="5325" extrusionOk="0">
                  <a:moveTo>
                    <a:pt x="489" y="1"/>
                  </a:moveTo>
                  <a:lnTo>
                    <a:pt x="391" y="25"/>
                  </a:lnTo>
                  <a:lnTo>
                    <a:pt x="294" y="50"/>
                  </a:lnTo>
                  <a:lnTo>
                    <a:pt x="196" y="98"/>
                  </a:lnTo>
                  <a:lnTo>
                    <a:pt x="147" y="147"/>
                  </a:lnTo>
                  <a:lnTo>
                    <a:pt x="74" y="220"/>
                  </a:lnTo>
                  <a:lnTo>
                    <a:pt x="25" y="294"/>
                  </a:lnTo>
                  <a:lnTo>
                    <a:pt x="0" y="391"/>
                  </a:lnTo>
                  <a:lnTo>
                    <a:pt x="0" y="489"/>
                  </a:lnTo>
                  <a:lnTo>
                    <a:pt x="0" y="5325"/>
                  </a:lnTo>
                  <a:lnTo>
                    <a:pt x="3102" y="5325"/>
                  </a:lnTo>
                  <a:lnTo>
                    <a:pt x="3102" y="489"/>
                  </a:lnTo>
                  <a:lnTo>
                    <a:pt x="3102" y="391"/>
                  </a:lnTo>
                  <a:lnTo>
                    <a:pt x="3053" y="294"/>
                  </a:lnTo>
                  <a:lnTo>
                    <a:pt x="3029" y="220"/>
                  </a:lnTo>
                  <a:lnTo>
                    <a:pt x="2956" y="147"/>
                  </a:lnTo>
                  <a:lnTo>
                    <a:pt x="2882" y="98"/>
                  </a:lnTo>
                  <a:lnTo>
                    <a:pt x="2809" y="50"/>
                  </a:lnTo>
                  <a:lnTo>
                    <a:pt x="2711" y="25"/>
                  </a:lnTo>
                  <a:lnTo>
                    <a:pt x="2614"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89" name="Shape 535"/>
            <p:cNvSpPr/>
            <p:nvPr/>
          </p:nvSpPr>
          <p:spPr>
            <a:xfrm>
              <a:off x="4259350" y="3864325"/>
              <a:ext cx="77575" cy="133125"/>
            </a:xfrm>
            <a:custGeom>
              <a:avLst/>
              <a:gdLst/>
              <a:ahLst/>
              <a:cxnLst/>
              <a:rect l="0" t="0" r="0" b="0"/>
              <a:pathLst>
                <a:path w="3103" h="5325" extrusionOk="0">
                  <a:moveTo>
                    <a:pt x="489" y="1"/>
                  </a:moveTo>
                  <a:lnTo>
                    <a:pt x="392" y="25"/>
                  </a:lnTo>
                  <a:lnTo>
                    <a:pt x="294" y="50"/>
                  </a:lnTo>
                  <a:lnTo>
                    <a:pt x="221" y="98"/>
                  </a:lnTo>
                  <a:lnTo>
                    <a:pt x="147" y="147"/>
                  </a:lnTo>
                  <a:lnTo>
                    <a:pt x="74" y="220"/>
                  </a:lnTo>
                  <a:lnTo>
                    <a:pt x="50" y="294"/>
                  </a:lnTo>
                  <a:lnTo>
                    <a:pt x="1" y="391"/>
                  </a:lnTo>
                  <a:lnTo>
                    <a:pt x="1" y="489"/>
                  </a:lnTo>
                  <a:lnTo>
                    <a:pt x="1" y="5325"/>
                  </a:lnTo>
                  <a:lnTo>
                    <a:pt x="3103" y="5325"/>
                  </a:lnTo>
                  <a:lnTo>
                    <a:pt x="3103" y="489"/>
                  </a:lnTo>
                  <a:lnTo>
                    <a:pt x="3103" y="391"/>
                  </a:lnTo>
                  <a:lnTo>
                    <a:pt x="3078" y="294"/>
                  </a:lnTo>
                  <a:lnTo>
                    <a:pt x="3029" y="220"/>
                  </a:lnTo>
                  <a:lnTo>
                    <a:pt x="2956" y="147"/>
                  </a:lnTo>
                  <a:lnTo>
                    <a:pt x="2907" y="98"/>
                  </a:lnTo>
                  <a:lnTo>
                    <a:pt x="2810" y="50"/>
                  </a:lnTo>
                  <a:lnTo>
                    <a:pt x="2712" y="25"/>
                  </a:lnTo>
                  <a:lnTo>
                    <a:pt x="2614"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90" name="Shape 536"/>
            <p:cNvSpPr/>
            <p:nvPr/>
          </p:nvSpPr>
          <p:spPr>
            <a:xfrm>
              <a:off x="4078625" y="3717800"/>
              <a:ext cx="77575" cy="279650"/>
            </a:xfrm>
            <a:custGeom>
              <a:avLst/>
              <a:gdLst/>
              <a:ahLst/>
              <a:cxnLst/>
              <a:rect l="0" t="0" r="0" b="0"/>
              <a:pathLst>
                <a:path w="3103" h="11186" extrusionOk="0">
                  <a:moveTo>
                    <a:pt x="489" y="0"/>
                  </a:moveTo>
                  <a:lnTo>
                    <a:pt x="391" y="25"/>
                  </a:lnTo>
                  <a:lnTo>
                    <a:pt x="294" y="49"/>
                  </a:lnTo>
                  <a:lnTo>
                    <a:pt x="220" y="98"/>
                  </a:lnTo>
                  <a:lnTo>
                    <a:pt x="147" y="147"/>
                  </a:lnTo>
                  <a:lnTo>
                    <a:pt x="74" y="220"/>
                  </a:lnTo>
                  <a:lnTo>
                    <a:pt x="49" y="293"/>
                  </a:lnTo>
                  <a:lnTo>
                    <a:pt x="1" y="391"/>
                  </a:lnTo>
                  <a:lnTo>
                    <a:pt x="1" y="489"/>
                  </a:lnTo>
                  <a:lnTo>
                    <a:pt x="1" y="11186"/>
                  </a:lnTo>
                  <a:lnTo>
                    <a:pt x="3102" y="11186"/>
                  </a:lnTo>
                  <a:lnTo>
                    <a:pt x="3102" y="489"/>
                  </a:lnTo>
                  <a:lnTo>
                    <a:pt x="3102" y="391"/>
                  </a:lnTo>
                  <a:lnTo>
                    <a:pt x="3078" y="293"/>
                  </a:lnTo>
                  <a:lnTo>
                    <a:pt x="3029" y="220"/>
                  </a:lnTo>
                  <a:lnTo>
                    <a:pt x="2956" y="147"/>
                  </a:lnTo>
                  <a:lnTo>
                    <a:pt x="2907" y="98"/>
                  </a:lnTo>
                  <a:lnTo>
                    <a:pt x="2809" y="49"/>
                  </a:lnTo>
                  <a:lnTo>
                    <a:pt x="2712" y="25"/>
                  </a:lnTo>
                  <a:lnTo>
                    <a:pt x="2614"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91" name="Shape 537"/>
            <p:cNvSpPr/>
            <p:nvPr/>
          </p:nvSpPr>
          <p:spPr>
            <a:xfrm>
              <a:off x="4168375" y="3788625"/>
              <a:ext cx="78175" cy="208825"/>
            </a:xfrm>
            <a:custGeom>
              <a:avLst/>
              <a:gdLst/>
              <a:ahLst/>
              <a:cxnLst/>
              <a:rect l="0" t="0" r="0" b="0"/>
              <a:pathLst>
                <a:path w="3127" h="8353" extrusionOk="0">
                  <a:moveTo>
                    <a:pt x="489" y="0"/>
                  </a:moveTo>
                  <a:lnTo>
                    <a:pt x="392" y="25"/>
                  </a:lnTo>
                  <a:lnTo>
                    <a:pt x="318" y="49"/>
                  </a:lnTo>
                  <a:lnTo>
                    <a:pt x="221" y="98"/>
                  </a:lnTo>
                  <a:lnTo>
                    <a:pt x="147" y="147"/>
                  </a:lnTo>
                  <a:lnTo>
                    <a:pt x="99" y="220"/>
                  </a:lnTo>
                  <a:lnTo>
                    <a:pt x="50" y="293"/>
                  </a:lnTo>
                  <a:lnTo>
                    <a:pt x="25" y="391"/>
                  </a:lnTo>
                  <a:lnTo>
                    <a:pt x="1" y="489"/>
                  </a:lnTo>
                  <a:lnTo>
                    <a:pt x="1" y="8353"/>
                  </a:lnTo>
                  <a:lnTo>
                    <a:pt x="3127" y="8353"/>
                  </a:lnTo>
                  <a:lnTo>
                    <a:pt x="3127" y="489"/>
                  </a:lnTo>
                  <a:lnTo>
                    <a:pt x="3103" y="391"/>
                  </a:lnTo>
                  <a:lnTo>
                    <a:pt x="3078" y="293"/>
                  </a:lnTo>
                  <a:lnTo>
                    <a:pt x="3029" y="220"/>
                  </a:lnTo>
                  <a:lnTo>
                    <a:pt x="2980" y="147"/>
                  </a:lnTo>
                  <a:lnTo>
                    <a:pt x="2907" y="98"/>
                  </a:lnTo>
                  <a:lnTo>
                    <a:pt x="2809" y="49"/>
                  </a:lnTo>
                  <a:lnTo>
                    <a:pt x="2736" y="25"/>
                  </a:lnTo>
                  <a:lnTo>
                    <a:pt x="2639"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192" name="Shape 538"/>
          <p:cNvGrpSpPr/>
          <p:nvPr/>
        </p:nvGrpSpPr>
        <p:grpSpPr>
          <a:xfrm>
            <a:off x="8866260" y="4105782"/>
            <a:ext cx="483228" cy="354301"/>
            <a:chOff x="4610450" y="3703750"/>
            <a:chExt cx="453050" cy="332175"/>
          </a:xfrm>
          <a:solidFill>
            <a:schemeClr val="bg1"/>
          </a:solidFill>
        </p:grpSpPr>
        <p:sp>
          <p:nvSpPr>
            <p:cNvPr id="193" name="Shape 539"/>
            <p:cNvSpPr/>
            <p:nvPr/>
          </p:nvSpPr>
          <p:spPr>
            <a:xfrm>
              <a:off x="4610450" y="3703750"/>
              <a:ext cx="453050" cy="332175"/>
            </a:xfrm>
            <a:custGeom>
              <a:avLst/>
              <a:gdLst/>
              <a:ahLst/>
              <a:cxnLst/>
              <a:rect l="0" t="0" r="0" b="0"/>
              <a:pathLst>
                <a:path w="18122" h="13287" extrusionOk="0">
                  <a:moveTo>
                    <a:pt x="366" y="0"/>
                  </a:moveTo>
                  <a:lnTo>
                    <a:pt x="293" y="49"/>
                  </a:lnTo>
                  <a:lnTo>
                    <a:pt x="195" y="74"/>
                  </a:lnTo>
                  <a:lnTo>
                    <a:pt x="122" y="147"/>
                  </a:lnTo>
                  <a:lnTo>
                    <a:pt x="73" y="220"/>
                  </a:lnTo>
                  <a:lnTo>
                    <a:pt x="25" y="293"/>
                  </a:lnTo>
                  <a:lnTo>
                    <a:pt x="0" y="391"/>
                  </a:lnTo>
                  <a:lnTo>
                    <a:pt x="0" y="489"/>
                  </a:lnTo>
                  <a:lnTo>
                    <a:pt x="0" y="12798"/>
                  </a:lnTo>
                  <a:lnTo>
                    <a:pt x="0" y="12896"/>
                  </a:lnTo>
                  <a:lnTo>
                    <a:pt x="25" y="12993"/>
                  </a:lnTo>
                  <a:lnTo>
                    <a:pt x="73" y="13067"/>
                  </a:lnTo>
                  <a:lnTo>
                    <a:pt x="122" y="13140"/>
                  </a:lnTo>
                  <a:lnTo>
                    <a:pt x="195" y="13213"/>
                  </a:lnTo>
                  <a:lnTo>
                    <a:pt x="293" y="13238"/>
                  </a:lnTo>
                  <a:lnTo>
                    <a:pt x="366" y="13287"/>
                  </a:lnTo>
                  <a:lnTo>
                    <a:pt x="17756" y="13287"/>
                  </a:lnTo>
                  <a:lnTo>
                    <a:pt x="17829" y="13238"/>
                  </a:lnTo>
                  <a:lnTo>
                    <a:pt x="17927" y="13213"/>
                  </a:lnTo>
                  <a:lnTo>
                    <a:pt x="18000" y="13140"/>
                  </a:lnTo>
                  <a:lnTo>
                    <a:pt x="18049" y="13067"/>
                  </a:lnTo>
                  <a:lnTo>
                    <a:pt x="18098" y="12993"/>
                  </a:lnTo>
                  <a:lnTo>
                    <a:pt x="18122" y="12896"/>
                  </a:lnTo>
                  <a:lnTo>
                    <a:pt x="18122" y="12798"/>
                  </a:lnTo>
                  <a:lnTo>
                    <a:pt x="18122" y="12700"/>
                  </a:lnTo>
                  <a:lnTo>
                    <a:pt x="18098" y="12603"/>
                  </a:lnTo>
                  <a:lnTo>
                    <a:pt x="18049" y="12529"/>
                  </a:lnTo>
                  <a:lnTo>
                    <a:pt x="18000" y="12456"/>
                  </a:lnTo>
                  <a:lnTo>
                    <a:pt x="17927" y="12383"/>
                  </a:lnTo>
                  <a:lnTo>
                    <a:pt x="17829" y="12358"/>
                  </a:lnTo>
                  <a:lnTo>
                    <a:pt x="17756" y="12310"/>
                  </a:lnTo>
                  <a:lnTo>
                    <a:pt x="977" y="12310"/>
                  </a:lnTo>
                  <a:lnTo>
                    <a:pt x="977" y="489"/>
                  </a:lnTo>
                  <a:lnTo>
                    <a:pt x="953" y="391"/>
                  </a:lnTo>
                  <a:lnTo>
                    <a:pt x="928" y="293"/>
                  </a:lnTo>
                  <a:lnTo>
                    <a:pt x="879" y="220"/>
                  </a:lnTo>
                  <a:lnTo>
                    <a:pt x="830" y="147"/>
                  </a:lnTo>
                  <a:lnTo>
                    <a:pt x="757" y="74"/>
                  </a:lnTo>
                  <a:lnTo>
                    <a:pt x="660" y="49"/>
                  </a:lnTo>
                  <a:lnTo>
                    <a:pt x="586"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94" name="Shape 540"/>
            <p:cNvSpPr/>
            <p:nvPr/>
          </p:nvSpPr>
          <p:spPr>
            <a:xfrm>
              <a:off x="4642200" y="3730000"/>
              <a:ext cx="389550" cy="249150"/>
            </a:xfrm>
            <a:custGeom>
              <a:avLst/>
              <a:gdLst/>
              <a:ahLst/>
              <a:cxnLst/>
              <a:rect l="0" t="0" r="0" b="0"/>
              <a:pathLst>
                <a:path w="15582" h="9966" extrusionOk="0">
                  <a:moveTo>
                    <a:pt x="14752" y="1"/>
                  </a:moveTo>
                  <a:lnTo>
                    <a:pt x="14629" y="49"/>
                  </a:lnTo>
                  <a:lnTo>
                    <a:pt x="14507" y="98"/>
                  </a:lnTo>
                  <a:lnTo>
                    <a:pt x="14410" y="196"/>
                  </a:lnTo>
                  <a:lnTo>
                    <a:pt x="14336" y="294"/>
                  </a:lnTo>
                  <a:lnTo>
                    <a:pt x="14263" y="416"/>
                  </a:lnTo>
                  <a:lnTo>
                    <a:pt x="14239" y="538"/>
                  </a:lnTo>
                  <a:lnTo>
                    <a:pt x="14214" y="684"/>
                  </a:lnTo>
                  <a:lnTo>
                    <a:pt x="14239" y="831"/>
                  </a:lnTo>
                  <a:lnTo>
                    <a:pt x="14288" y="1002"/>
                  </a:lnTo>
                  <a:lnTo>
                    <a:pt x="11308" y="4372"/>
                  </a:lnTo>
                  <a:lnTo>
                    <a:pt x="11161" y="4323"/>
                  </a:lnTo>
                  <a:lnTo>
                    <a:pt x="11015" y="4299"/>
                  </a:lnTo>
                  <a:lnTo>
                    <a:pt x="10844" y="4323"/>
                  </a:lnTo>
                  <a:lnTo>
                    <a:pt x="10087" y="3005"/>
                  </a:lnTo>
                  <a:lnTo>
                    <a:pt x="10160" y="2907"/>
                  </a:lnTo>
                  <a:lnTo>
                    <a:pt x="10209" y="2809"/>
                  </a:lnTo>
                  <a:lnTo>
                    <a:pt x="10233" y="2687"/>
                  </a:lnTo>
                  <a:lnTo>
                    <a:pt x="10233" y="2565"/>
                  </a:lnTo>
                  <a:lnTo>
                    <a:pt x="10233" y="2418"/>
                  </a:lnTo>
                  <a:lnTo>
                    <a:pt x="10184" y="2296"/>
                  </a:lnTo>
                  <a:lnTo>
                    <a:pt x="10136" y="2174"/>
                  </a:lnTo>
                  <a:lnTo>
                    <a:pt x="10038" y="2077"/>
                  </a:lnTo>
                  <a:lnTo>
                    <a:pt x="9940" y="2003"/>
                  </a:lnTo>
                  <a:lnTo>
                    <a:pt x="9818" y="1930"/>
                  </a:lnTo>
                  <a:lnTo>
                    <a:pt x="9696" y="1906"/>
                  </a:lnTo>
                  <a:lnTo>
                    <a:pt x="9549" y="1881"/>
                  </a:lnTo>
                  <a:lnTo>
                    <a:pt x="9427" y="1906"/>
                  </a:lnTo>
                  <a:lnTo>
                    <a:pt x="9281" y="1930"/>
                  </a:lnTo>
                  <a:lnTo>
                    <a:pt x="9183" y="2003"/>
                  </a:lnTo>
                  <a:lnTo>
                    <a:pt x="9085" y="2077"/>
                  </a:lnTo>
                  <a:lnTo>
                    <a:pt x="8988" y="2174"/>
                  </a:lnTo>
                  <a:lnTo>
                    <a:pt x="8939" y="2296"/>
                  </a:lnTo>
                  <a:lnTo>
                    <a:pt x="8890" y="2418"/>
                  </a:lnTo>
                  <a:lnTo>
                    <a:pt x="8866" y="2565"/>
                  </a:lnTo>
                  <a:lnTo>
                    <a:pt x="8890" y="2663"/>
                  </a:lnTo>
                  <a:lnTo>
                    <a:pt x="8914" y="2785"/>
                  </a:lnTo>
                  <a:lnTo>
                    <a:pt x="8939" y="2883"/>
                  </a:lnTo>
                  <a:lnTo>
                    <a:pt x="8988" y="2956"/>
                  </a:lnTo>
                  <a:lnTo>
                    <a:pt x="6521" y="6668"/>
                  </a:lnTo>
                  <a:lnTo>
                    <a:pt x="6399" y="6644"/>
                  </a:lnTo>
                  <a:lnTo>
                    <a:pt x="6130" y="6644"/>
                  </a:lnTo>
                  <a:lnTo>
                    <a:pt x="5959" y="6717"/>
                  </a:lnTo>
                  <a:lnTo>
                    <a:pt x="4714" y="5398"/>
                  </a:lnTo>
                  <a:lnTo>
                    <a:pt x="4763" y="5252"/>
                  </a:lnTo>
                  <a:lnTo>
                    <a:pt x="4763" y="5105"/>
                  </a:lnTo>
                  <a:lnTo>
                    <a:pt x="4763" y="4958"/>
                  </a:lnTo>
                  <a:lnTo>
                    <a:pt x="4714" y="4836"/>
                  </a:lnTo>
                  <a:lnTo>
                    <a:pt x="4665" y="4714"/>
                  </a:lnTo>
                  <a:lnTo>
                    <a:pt x="4567" y="4617"/>
                  </a:lnTo>
                  <a:lnTo>
                    <a:pt x="4470" y="4543"/>
                  </a:lnTo>
                  <a:lnTo>
                    <a:pt x="4347" y="4470"/>
                  </a:lnTo>
                  <a:lnTo>
                    <a:pt x="4225" y="4446"/>
                  </a:lnTo>
                  <a:lnTo>
                    <a:pt x="4079" y="4421"/>
                  </a:lnTo>
                  <a:lnTo>
                    <a:pt x="3957" y="4446"/>
                  </a:lnTo>
                  <a:lnTo>
                    <a:pt x="3810" y="4470"/>
                  </a:lnTo>
                  <a:lnTo>
                    <a:pt x="3712" y="4543"/>
                  </a:lnTo>
                  <a:lnTo>
                    <a:pt x="3615" y="4617"/>
                  </a:lnTo>
                  <a:lnTo>
                    <a:pt x="3517" y="4714"/>
                  </a:lnTo>
                  <a:lnTo>
                    <a:pt x="3468" y="4836"/>
                  </a:lnTo>
                  <a:lnTo>
                    <a:pt x="3419" y="4958"/>
                  </a:lnTo>
                  <a:lnTo>
                    <a:pt x="3395" y="5105"/>
                  </a:lnTo>
                  <a:lnTo>
                    <a:pt x="3419" y="5276"/>
                  </a:lnTo>
                  <a:lnTo>
                    <a:pt x="3493" y="5447"/>
                  </a:lnTo>
                  <a:lnTo>
                    <a:pt x="49" y="9574"/>
                  </a:lnTo>
                  <a:lnTo>
                    <a:pt x="0" y="9648"/>
                  </a:lnTo>
                  <a:lnTo>
                    <a:pt x="0" y="9745"/>
                  </a:lnTo>
                  <a:lnTo>
                    <a:pt x="25" y="9843"/>
                  </a:lnTo>
                  <a:lnTo>
                    <a:pt x="98" y="9916"/>
                  </a:lnTo>
                  <a:lnTo>
                    <a:pt x="171" y="9965"/>
                  </a:lnTo>
                  <a:lnTo>
                    <a:pt x="244" y="9965"/>
                  </a:lnTo>
                  <a:lnTo>
                    <a:pt x="342" y="9941"/>
                  </a:lnTo>
                  <a:lnTo>
                    <a:pt x="440" y="9892"/>
                  </a:lnTo>
                  <a:lnTo>
                    <a:pt x="3859" y="5740"/>
                  </a:lnTo>
                  <a:lnTo>
                    <a:pt x="3981" y="5789"/>
                  </a:lnTo>
                  <a:lnTo>
                    <a:pt x="4079" y="5789"/>
                  </a:lnTo>
                  <a:lnTo>
                    <a:pt x="4225" y="5764"/>
                  </a:lnTo>
                  <a:lnTo>
                    <a:pt x="4347" y="5740"/>
                  </a:lnTo>
                  <a:lnTo>
                    <a:pt x="5642" y="7083"/>
                  </a:lnTo>
                  <a:lnTo>
                    <a:pt x="5617" y="7205"/>
                  </a:lnTo>
                  <a:lnTo>
                    <a:pt x="5617" y="7328"/>
                  </a:lnTo>
                  <a:lnTo>
                    <a:pt x="5617" y="7450"/>
                  </a:lnTo>
                  <a:lnTo>
                    <a:pt x="5666" y="7572"/>
                  </a:lnTo>
                  <a:lnTo>
                    <a:pt x="5740" y="7694"/>
                  </a:lnTo>
                  <a:lnTo>
                    <a:pt x="5813" y="7792"/>
                  </a:lnTo>
                  <a:lnTo>
                    <a:pt x="5910" y="7889"/>
                  </a:lnTo>
                  <a:lnTo>
                    <a:pt x="6033" y="7938"/>
                  </a:lnTo>
                  <a:lnTo>
                    <a:pt x="6155" y="7987"/>
                  </a:lnTo>
                  <a:lnTo>
                    <a:pt x="6301" y="8011"/>
                  </a:lnTo>
                  <a:lnTo>
                    <a:pt x="6448" y="7987"/>
                  </a:lnTo>
                  <a:lnTo>
                    <a:pt x="6570" y="7938"/>
                  </a:lnTo>
                  <a:lnTo>
                    <a:pt x="6692" y="7889"/>
                  </a:lnTo>
                  <a:lnTo>
                    <a:pt x="6790" y="7792"/>
                  </a:lnTo>
                  <a:lnTo>
                    <a:pt x="6863" y="7694"/>
                  </a:lnTo>
                  <a:lnTo>
                    <a:pt x="6936" y="7572"/>
                  </a:lnTo>
                  <a:lnTo>
                    <a:pt x="6961" y="7450"/>
                  </a:lnTo>
                  <a:lnTo>
                    <a:pt x="6985" y="7328"/>
                  </a:lnTo>
                  <a:lnTo>
                    <a:pt x="6961" y="7132"/>
                  </a:lnTo>
                  <a:lnTo>
                    <a:pt x="6887" y="6986"/>
                  </a:lnTo>
                  <a:lnTo>
                    <a:pt x="9403" y="3224"/>
                  </a:lnTo>
                  <a:lnTo>
                    <a:pt x="9549" y="3249"/>
                  </a:lnTo>
                  <a:lnTo>
                    <a:pt x="9647" y="3249"/>
                  </a:lnTo>
                  <a:lnTo>
                    <a:pt x="10429" y="4617"/>
                  </a:lnTo>
                  <a:lnTo>
                    <a:pt x="10355" y="4788"/>
                  </a:lnTo>
                  <a:lnTo>
                    <a:pt x="10331" y="4885"/>
                  </a:lnTo>
                  <a:lnTo>
                    <a:pt x="10331" y="4983"/>
                  </a:lnTo>
                  <a:lnTo>
                    <a:pt x="10331" y="5129"/>
                  </a:lnTo>
                  <a:lnTo>
                    <a:pt x="10380" y="5252"/>
                  </a:lnTo>
                  <a:lnTo>
                    <a:pt x="10429" y="5374"/>
                  </a:lnTo>
                  <a:lnTo>
                    <a:pt x="10526" y="5471"/>
                  </a:lnTo>
                  <a:lnTo>
                    <a:pt x="10624" y="5569"/>
                  </a:lnTo>
                  <a:lnTo>
                    <a:pt x="10746" y="5618"/>
                  </a:lnTo>
                  <a:lnTo>
                    <a:pt x="10868" y="5667"/>
                  </a:lnTo>
                  <a:lnTo>
                    <a:pt x="11137" y="5667"/>
                  </a:lnTo>
                  <a:lnTo>
                    <a:pt x="11284" y="5618"/>
                  </a:lnTo>
                  <a:lnTo>
                    <a:pt x="11381" y="5569"/>
                  </a:lnTo>
                  <a:lnTo>
                    <a:pt x="11479" y="5471"/>
                  </a:lnTo>
                  <a:lnTo>
                    <a:pt x="11577" y="5374"/>
                  </a:lnTo>
                  <a:lnTo>
                    <a:pt x="11625" y="5252"/>
                  </a:lnTo>
                  <a:lnTo>
                    <a:pt x="11674" y="5129"/>
                  </a:lnTo>
                  <a:lnTo>
                    <a:pt x="11699" y="4983"/>
                  </a:lnTo>
                  <a:lnTo>
                    <a:pt x="11674" y="4861"/>
                  </a:lnTo>
                  <a:lnTo>
                    <a:pt x="11650" y="4739"/>
                  </a:lnTo>
                  <a:lnTo>
                    <a:pt x="14654" y="1319"/>
                  </a:lnTo>
                  <a:lnTo>
                    <a:pt x="14776" y="1344"/>
                  </a:lnTo>
                  <a:lnTo>
                    <a:pt x="14898" y="1368"/>
                  </a:lnTo>
                  <a:lnTo>
                    <a:pt x="15045" y="1344"/>
                  </a:lnTo>
                  <a:lnTo>
                    <a:pt x="15167" y="1295"/>
                  </a:lnTo>
                  <a:lnTo>
                    <a:pt x="15289" y="1246"/>
                  </a:lnTo>
                  <a:lnTo>
                    <a:pt x="15387" y="1148"/>
                  </a:lnTo>
                  <a:lnTo>
                    <a:pt x="15460" y="1051"/>
                  </a:lnTo>
                  <a:lnTo>
                    <a:pt x="15533" y="953"/>
                  </a:lnTo>
                  <a:lnTo>
                    <a:pt x="15558" y="807"/>
                  </a:lnTo>
                  <a:lnTo>
                    <a:pt x="15582" y="684"/>
                  </a:lnTo>
                  <a:lnTo>
                    <a:pt x="15558" y="538"/>
                  </a:lnTo>
                  <a:lnTo>
                    <a:pt x="15533" y="416"/>
                  </a:lnTo>
                  <a:lnTo>
                    <a:pt x="15460" y="294"/>
                  </a:lnTo>
                  <a:lnTo>
                    <a:pt x="15387" y="196"/>
                  </a:lnTo>
                  <a:lnTo>
                    <a:pt x="15289" y="98"/>
                  </a:lnTo>
                  <a:lnTo>
                    <a:pt x="15167" y="49"/>
                  </a:lnTo>
                  <a:lnTo>
                    <a:pt x="15045"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195" name="Shape 541"/>
          <p:cNvGrpSpPr/>
          <p:nvPr/>
        </p:nvGrpSpPr>
        <p:grpSpPr>
          <a:xfrm>
            <a:off x="9602170" y="4069971"/>
            <a:ext cx="449363" cy="425925"/>
            <a:chOff x="5300400" y="3670175"/>
            <a:chExt cx="421300" cy="399325"/>
          </a:xfrm>
          <a:solidFill>
            <a:schemeClr val="bg1"/>
          </a:solidFill>
        </p:grpSpPr>
        <p:sp>
          <p:nvSpPr>
            <p:cNvPr id="196" name="Shape 542"/>
            <p:cNvSpPr/>
            <p:nvPr/>
          </p:nvSpPr>
          <p:spPr>
            <a:xfrm>
              <a:off x="5300400" y="3708025"/>
              <a:ext cx="421300" cy="267450"/>
            </a:xfrm>
            <a:custGeom>
              <a:avLst/>
              <a:gdLst/>
              <a:ahLst/>
              <a:cxnLst/>
              <a:rect l="0" t="0" r="0" b="0"/>
              <a:pathLst>
                <a:path w="16852" h="10698" extrusionOk="0">
                  <a:moveTo>
                    <a:pt x="16364" y="489"/>
                  </a:moveTo>
                  <a:lnTo>
                    <a:pt x="16364" y="10209"/>
                  </a:lnTo>
                  <a:lnTo>
                    <a:pt x="489" y="10209"/>
                  </a:lnTo>
                  <a:lnTo>
                    <a:pt x="489" y="489"/>
                  </a:lnTo>
                  <a:close/>
                  <a:moveTo>
                    <a:pt x="391" y="0"/>
                  </a:moveTo>
                  <a:lnTo>
                    <a:pt x="293" y="25"/>
                  </a:lnTo>
                  <a:lnTo>
                    <a:pt x="196" y="74"/>
                  </a:lnTo>
                  <a:lnTo>
                    <a:pt x="122" y="147"/>
                  </a:lnTo>
                  <a:lnTo>
                    <a:pt x="73" y="220"/>
                  </a:lnTo>
                  <a:lnTo>
                    <a:pt x="25" y="293"/>
                  </a:lnTo>
                  <a:lnTo>
                    <a:pt x="0" y="391"/>
                  </a:lnTo>
                  <a:lnTo>
                    <a:pt x="0" y="489"/>
                  </a:lnTo>
                  <a:lnTo>
                    <a:pt x="0" y="10209"/>
                  </a:lnTo>
                  <a:lnTo>
                    <a:pt x="0" y="10307"/>
                  </a:lnTo>
                  <a:lnTo>
                    <a:pt x="25" y="10405"/>
                  </a:lnTo>
                  <a:lnTo>
                    <a:pt x="73" y="10478"/>
                  </a:lnTo>
                  <a:lnTo>
                    <a:pt x="122" y="10551"/>
                  </a:lnTo>
                  <a:lnTo>
                    <a:pt x="196" y="10600"/>
                  </a:lnTo>
                  <a:lnTo>
                    <a:pt x="293" y="10649"/>
                  </a:lnTo>
                  <a:lnTo>
                    <a:pt x="391" y="10673"/>
                  </a:lnTo>
                  <a:lnTo>
                    <a:pt x="489" y="10698"/>
                  </a:lnTo>
                  <a:lnTo>
                    <a:pt x="16364" y="10698"/>
                  </a:lnTo>
                  <a:lnTo>
                    <a:pt x="16461" y="10673"/>
                  </a:lnTo>
                  <a:lnTo>
                    <a:pt x="16559" y="10649"/>
                  </a:lnTo>
                  <a:lnTo>
                    <a:pt x="16657" y="10600"/>
                  </a:lnTo>
                  <a:lnTo>
                    <a:pt x="16730" y="10551"/>
                  </a:lnTo>
                  <a:lnTo>
                    <a:pt x="16779" y="10478"/>
                  </a:lnTo>
                  <a:lnTo>
                    <a:pt x="16828" y="10405"/>
                  </a:lnTo>
                  <a:lnTo>
                    <a:pt x="16852" y="10307"/>
                  </a:lnTo>
                  <a:lnTo>
                    <a:pt x="16852" y="10209"/>
                  </a:lnTo>
                  <a:lnTo>
                    <a:pt x="16852" y="489"/>
                  </a:lnTo>
                  <a:lnTo>
                    <a:pt x="16852" y="391"/>
                  </a:lnTo>
                  <a:lnTo>
                    <a:pt x="16828" y="293"/>
                  </a:lnTo>
                  <a:lnTo>
                    <a:pt x="16779" y="220"/>
                  </a:lnTo>
                  <a:lnTo>
                    <a:pt x="16730" y="147"/>
                  </a:lnTo>
                  <a:lnTo>
                    <a:pt x="16657" y="74"/>
                  </a:lnTo>
                  <a:lnTo>
                    <a:pt x="16559" y="25"/>
                  </a:lnTo>
                  <a:lnTo>
                    <a:pt x="16461"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97" name="Shape 543"/>
            <p:cNvSpPr/>
            <p:nvPr/>
          </p:nvSpPr>
          <p:spPr>
            <a:xfrm>
              <a:off x="5498825" y="3670175"/>
              <a:ext cx="24450" cy="25650"/>
            </a:xfrm>
            <a:custGeom>
              <a:avLst/>
              <a:gdLst/>
              <a:ahLst/>
              <a:cxnLst/>
              <a:rect l="0" t="0" r="0" b="0"/>
              <a:pathLst>
                <a:path w="978" h="1026" extrusionOk="0">
                  <a:moveTo>
                    <a:pt x="489" y="0"/>
                  </a:moveTo>
                  <a:lnTo>
                    <a:pt x="391" y="25"/>
                  </a:lnTo>
                  <a:lnTo>
                    <a:pt x="294" y="49"/>
                  </a:lnTo>
                  <a:lnTo>
                    <a:pt x="220" y="98"/>
                  </a:lnTo>
                  <a:lnTo>
                    <a:pt x="147" y="147"/>
                  </a:lnTo>
                  <a:lnTo>
                    <a:pt x="74" y="220"/>
                  </a:lnTo>
                  <a:lnTo>
                    <a:pt x="49" y="318"/>
                  </a:lnTo>
                  <a:lnTo>
                    <a:pt x="1" y="391"/>
                  </a:lnTo>
                  <a:lnTo>
                    <a:pt x="1" y="489"/>
                  </a:lnTo>
                  <a:lnTo>
                    <a:pt x="1" y="1026"/>
                  </a:lnTo>
                  <a:lnTo>
                    <a:pt x="978" y="1026"/>
                  </a:lnTo>
                  <a:lnTo>
                    <a:pt x="978" y="489"/>
                  </a:lnTo>
                  <a:lnTo>
                    <a:pt x="978" y="391"/>
                  </a:lnTo>
                  <a:lnTo>
                    <a:pt x="929" y="318"/>
                  </a:lnTo>
                  <a:lnTo>
                    <a:pt x="904" y="220"/>
                  </a:lnTo>
                  <a:lnTo>
                    <a:pt x="831" y="147"/>
                  </a:lnTo>
                  <a:lnTo>
                    <a:pt x="758" y="98"/>
                  </a:lnTo>
                  <a:lnTo>
                    <a:pt x="684" y="49"/>
                  </a:lnTo>
                  <a:lnTo>
                    <a:pt x="587" y="25"/>
                  </a:lnTo>
                  <a:lnTo>
                    <a:pt x="489"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98" name="Shape 544"/>
            <p:cNvSpPr/>
            <p:nvPr/>
          </p:nvSpPr>
          <p:spPr>
            <a:xfrm>
              <a:off x="5366325" y="3987675"/>
              <a:ext cx="61100" cy="81825"/>
            </a:xfrm>
            <a:custGeom>
              <a:avLst/>
              <a:gdLst/>
              <a:ahLst/>
              <a:cxnLst/>
              <a:rect l="0" t="0" r="0" b="0"/>
              <a:pathLst>
                <a:path w="2444" h="3273" extrusionOk="0">
                  <a:moveTo>
                    <a:pt x="1344" y="0"/>
                  </a:moveTo>
                  <a:lnTo>
                    <a:pt x="50" y="2565"/>
                  </a:lnTo>
                  <a:lnTo>
                    <a:pt x="25" y="2638"/>
                  </a:lnTo>
                  <a:lnTo>
                    <a:pt x="1" y="2736"/>
                  </a:lnTo>
                  <a:lnTo>
                    <a:pt x="1" y="2833"/>
                  </a:lnTo>
                  <a:lnTo>
                    <a:pt x="25" y="2931"/>
                  </a:lnTo>
                  <a:lnTo>
                    <a:pt x="74" y="3004"/>
                  </a:lnTo>
                  <a:lnTo>
                    <a:pt x="123" y="3102"/>
                  </a:lnTo>
                  <a:lnTo>
                    <a:pt x="196" y="3151"/>
                  </a:lnTo>
                  <a:lnTo>
                    <a:pt x="269" y="3224"/>
                  </a:lnTo>
                  <a:lnTo>
                    <a:pt x="392" y="3248"/>
                  </a:lnTo>
                  <a:lnTo>
                    <a:pt x="489" y="3273"/>
                  </a:lnTo>
                  <a:lnTo>
                    <a:pt x="636" y="3248"/>
                  </a:lnTo>
                  <a:lnTo>
                    <a:pt x="758" y="3200"/>
                  </a:lnTo>
                  <a:lnTo>
                    <a:pt x="856" y="3102"/>
                  </a:lnTo>
                  <a:lnTo>
                    <a:pt x="929" y="3004"/>
                  </a:lnTo>
                  <a:lnTo>
                    <a:pt x="2443"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199" name="Shape 545"/>
            <p:cNvSpPr/>
            <p:nvPr/>
          </p:nvSpPr>
          <p:spPr>
            <a:xfrm>
              <a:off x="5594700" y="3987675"/>
              <a:ext cx="61075" cy="81825"/>
            </a:xfrm>
            <a:custGeom>
              <a:avLst/>
              <a:gdLst/>
              <a:ahLst/>
              <a:cxnLst/>
              <a:rect l="0" t="0" r="0" b="0"/>
              <a:pathLst>
                <a:path w="2443" h="3273" extrusionOk="0">
                  <a:moveTo>
                    <a:pt x="0" y="0"/>
                  </a:moveTo>
                  <a:lnTo>
                    <a:pt x="1514" y="3004"/>
                  </a:lnTo>
                  <a:lnTo>
                    <a:pt x="1588" y="3102"/>
                  </a:lnTo>
                  <a:lnTo>
                    <a:pt x="1685" y="3200"/>
                  </a:lnTo>
                  <a:lnTo>
                    <a:pt x="1807" y="3248"/>
                  </a:lnTo>
                  <a:lnTo>
                    <a:pt x="1954" y="3273"/>
                  </a:lnTo>
                  <a:lnTo>
                    <a:pt x="2052" y="3248"/>
                  </a:lnTo>
                  <a:lnTo>
                    <a:pt x="2174" y="3224"/>
                  </a:lnTo>
                  <a:lnTo>
                    <a:pt x="2247" y="3151"/>
                  </a:lnTo>
                  <a:lnTo>
                    <a:pt x="2320" y="3102"/>
                  </a:lnTo>
                  <a:lnTo>
                    <a:pt x="2369" y="3004"/>
                  </a:lnTo>
                  <a:lnTo>
                    <a:pt x="2418" y="2931"/>
                  </a:lnTo>
                  <a:lnTo>
                    <a:pt x="2442" y="2833"/>
                  </a:lnTo>
                  <a:lnTo>
                    <a:pt x="2442" y="2736"/>
                  </a:lnTo>
                  <a:lnTo>
                    <a:pt x="2418" y="2638"/>
                  </a:lnTo>
                  <a:lnTo>
                    <a:pt x="2393" y="2565"/>
                  </a:lnTo>
                  <a:lnTo>
                    <a:pt x="1099"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00" name="Shape 546"/>
            <p:cNvSpPr/>
            <p:nvPr/>
          </p:nvSpPr>
          <p:spPr>
            <a:xfrm>
              <a:off x="5324825" y="3732450"/>
              <a:ext cx="372475" cy="218600"/>
            </a:xfrm>
            <a:custGeom>
              <a:avLst/>
              <a:gdLst/>
              <a:ahLst/>
              <a:cxnLst/>
              <a:rect l="0" t="0" r="0" b="0"/>
              <a:pathLst>
                <a:path w="14899" h="8744" extrusionOk="0">
                  <a:moveTo>
                    <a:pt x="12578" y="1319"/>
                  </a:moveTo>
                  <a:lnTo>
                    <a:pt x="12676" y="1344"/>
                  </a:lnTo>
                  <a:lnTo>
                    <a:pt x="12749" y="1392"/>
                  </a:lnTo>
                  <a:lnTo>
                    <a:pt x="12822" y="1441"/>
                  </a:lnTo>
                  <a:lnTo>
                    <a:pt x="12895" y="1515"/>
                  </a:lnTo>
                  <a:lnTo>
                    <a:pt x="12920" y="1612"/>
                  </a:lnTo>
                  <a:lnTo>
                    <a:pt x="12969" y="1710"/>
                  </a:lnTo>
                  <a:lnTo>
                    <a:pt x="12969" y="1808"/>
                  </a:lnTo>
                  <a:lnTo>
                    <a:pt x="12969" y="4079"/>
                  </a:lnTo>
                  <a:lnTo>
                    <a:pt x="12969" y="4177"/>
                  </a:lnTo>
                  <a:lnTo>
                    <a:pt x="12920" y="4274"/>
                  </a:lnTo>
                  <a:lnTo>
                    <a:pt x="12895" y="4348"/>
                  </a:lnTo>
                  <a:lnTo>
                    <a:pt x="12822" y="4421"/>
                  </a:lnTo>
                  <a:lnTo>
                    <a:pt x="12749" y="4470"/>
                  </a:lnTo>
                  <a:lnTo>
                    <a:pt x="12676" y="4519"/>
                  </a:lnTo>
                  <a:lnTo>
                    <a:pt x="12578" y="4543"/>
                  </a:lnTo>
                  <a:lnTo>
                    <a:pt x="12480" y="4567"/>
                  </a:lnTo>
                  <a:lnTo>
                    <a:pt x="12383" y="4543"/>
                  </a:lnTo>
                  <a:lnTo>
                    <a:pt x="12285" y="4519"/>
                  </a:lnTo>
                  <a:lnTo>
                    <a:pt x="12212" y="4470"/>
                  </a:lnTo>
                  <a:lnTo>
                    <a:pt x="12138" y="4421"/>
                  </a:lnTo>
                  <a:lnTo>
                    <a:pt x="12065" y="4348"/>
                  </a:lnTo>
                  <a:lnTo>
                    <a:pt x="12041" y="4274"/>
                  </a:lnTo>
                  <a:lnTo>
                    <a:pt x="11992" y="4177"/>
                  </a:lnTo>
                  <a:lnTo>
                    <a:pt x="11992" y="4079"/>
                  </a:lnTo>
                  <a:lnTo>
                    <a:pt x="11992" y="3004"/>
                  </a:lnTo>
                  <a:lnTo>
                    <a:pt x="7986" y="7010"/>
                  </a:lnTo>
                  <a:lnTo>
                    <a:pt x="7913" y="7059"/>
                  </a:lnTo>
                  <a:lnTo>
                    <a:pt x="7815" y="7107"/>
                  </a:lnTo>
                  <a:lnTo>
                    <a:pt x="7742" y="7132"/>
                  </a:lnTo>
                  <a:lnTo>
                    <a:pt x="7644" y="7156"/>
                  </a:lnTo>
                  <a:lnTo>
                    <a:pt x="7547" y="7132"/>
                  </a:lnTo>
                  <a:lnTo>
                    <a:pt x="7449" y="7107"/>
                  </a:lnTo>
                  <a:lnTo>
                    <a:pt x="7376" y="7059"/>
                  </a:lnTo>
                  <a:lnTo>
                    <a:pt x="7303" y="7010"/>
                  </a:lnTo>
                  <a:lnTo>
                    <a:pt x="5349" y="5056"/>
                  </a:lnTo>
                  <a:lnTo>
                    <a:pt x="2760" y="7620"/>
                  </a:lnTo>
                  <a:lnTo>
                    <a:pt x="2687" y="7694"/>
                  </a:lnTo>
                  <a:lnTo>
                    <a:pt x="2613" y="7742"/>
                  </a:lnTo>
                  <a:lnTo>
                    <a:pt x="2516" y="7767"/>
                  </a:lnTo>
                  <a:lnTo>
                    <a:pt x="2320" y="7767"/>
                  </a:lnTo>
                  <a:lnTo>
                    <a:pt x="2247" y="7742"/>
                  </a:lnTo>
                  <a:lnTo>
                    <a:pt x="2149" y="7694"/>
                  </a:lnTo>
                  <a:lnTo>
                    <a:pt x="2076" y="7620"/>
                  </a:lnTo>
                  <a:lnTo>
                    <a:pt x="2003" y="7547"/>
                  </a:lnTo>
                  <a:lnTo>
                    <a:pt x="1978" y="7474"/>
                  </a:lnTo>
                  <a:lnTo>
                    <a:pt x="1929" y="7376"/>
                  </a:lnTo>
                  <a:lnTo>
                    <a:pt x="1929" y="7278"/>
                  </a:lnTo>
                  <a:lnTo>
                    <a:pt x="1929" y="7205"/>
                  </a:lnTo>
                  <a:lnTo>
                    <a:pt x="1978" y="7107"/>
                  </a:lnTo>
                  <a:lnTo>
                    <a:pt x="2003" y="7010"/>
                  </a:lnTo>
                  <a:lnTo>
                    <a:pt x="2076" y="6936"/>
                  </a:lnTo>
                  <a:lnTo>
                    <a:pt x="5007" y="4006"/>
                  </a:lnTo>
                  <a:lnTo>
                    <a:pt x="5080" y="3957"/>
                  </a:lnTo>
                  <a:lnTo>
                    <a:pt x="5153" y="3908"/>
                  </a:lnTo>
                  <a:lnTo>
                    <a:pt x="5251" y="3884"/>
                  </a:lnTo>
                  <a:lnTo>
                    <a:pt x="5446" y="3884"/>
                  </a:lnTo>
                  <a:lnTo>
                    <a:pt x="5520" y="3908"/>
                  </a:lnTo>
                  <a:lnTo>
                    <a:pt x="5617" y="3957"/>
                  </a:lnTo>
                  <a:lnTo>
                    <a:pt x="5691" y="4006"/>
                  </a:lnTo>
                  <a:lnTo>
                    <a:pt x="7644" y="5960"/>
                  </a:lnTo>
                  <a:lnTo>
                    <a:pt x="11332" y="2296"/>
                  </a:lnTo>
                  <a:lnTo>
                    <a:pt x="10209" y="2296"/>
                  </a:lnTo>
                  <a:lnTo>
                    <a:pt x="10111" y="2272"/>
                  </a:lnTo>
                  <a:lnTo>
                    <a:pt x="10013" y="2247"/>
                  </a:lnTo>
                  <a:lnTo>
                    <a:pt x="9916" y="2198"/>
                  </a:lnTo>
                  <a:lnTo>
                    <a:pt x="9843" y="2150"/>
                  </a:lnTo>
                  <a:lnTo>
                    <a:pt x="9794" y="2076"/>
                  </a:lnTo>
                  <a:lnTo>
                    <a:pt x="9745" y="1979"/>
                  </a:lnTo>
                  <a:lnTo>
                    <a:pt x="9720" y="1905"/>
                  </a:lnTo>
                  <a:lnTo>
                    <a:pt x="9720" y="1808"/>
                  </a:lnTo>
                  <a:lnTo>
                    <a:pt x="9720" y="1710"/>
                  </a:lnTo>
                  <a:lnTo>
                    <a:pt x="9745" y="1612"/>
                  </a:lnTo>
                  <a:lnTo>
                    <a:pt x="9794" y="1515"/>
                  </a:lnTo>
                  <a:lnTo>
                    <a:pt x="9843" y="1441"/>
                  </a:lnTo>
                  <a:lnTo>
                    <a:pt x="9916" y="1392"/>
                  </a:lnTo>
                  <a:lnTo>
                    <a:pt x="10013" y="1344"/>
                  </a:lnTo>
                  <a:lnTo>
                    <a:pt x="10111" y="1319"/>
                  </a:lnTo>
                  <a:close/>
                  <a:moveTo>
                    <a:pt x="0" y="0"/>
                  </a:moveTo>
                  <a:lnTo>
                    <a:pt x="0" y="8744"/>
                  </a:lnTo>
                  <a:lnTo>
                    <a:pt x="14898" y="8744"/>
                  </a:lnTo>
                  <a:lnTo>
                    <a:pt x="14898"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sp>
        <p:nvSpPr>
          <p:cNvPr id="201" name="Shape 547"/>
          <p:cNvSpPr/>
          <p:nvPr/>
        </p:nvSpPr>
        <p:spPr>
          <a:xfrm>
            <a:off x="10295813" y="4032893"/>
            <a:ext cx="500187" cy="500160"/>
          </a:xfrm>
          <a:custGeom>
            <a:avLst/>
            <a:gdLst/>
            <a:ahLst/>
            <a:cxnLst/>
            <a:rect l="0" t="0" r="0" b="0"/>
            <a:pathLst>
              <a:path w="18758" h="18757" extrusionOk="0">
                <a:moveTo>
                  <a:pt x="10039" y="2467"/>
                </a:moveTo>
                <a:lnTo>
                  <a:pt x="10380" y="2491"/>
                </a:lnTo>
                <a:lnTo>
                  <a:pt x="10674" y="2516"/>
                </a:lnTo>
                <a:lnTo>
                  <a:pt x="10869" y="2540"/>
                </a:lnTo>
                <a:lnTo>
                  <a:pt x="10967" y="2564"/>
                </a:lnTo>
                <a:lnTo>
                  <a:pt x="10991" y="2589"/>
                </a:lnTo>
                <a:lnTo>
                  <a:pt x="10967" y="2638"/>
                </a:lnTo>
                <a:lnTo>
                  <a:pt x="10893" y="2784"/>
                </a:lnTo>
                <a:lnTo>
                  <a:pt x="10771" y="2955"/>
                </a:lnTo>
                <a:lnTo>
                  <a:pt x="10600" y="3151"/>
                </a:lnTo>
                <a:lnTo>
                  <a:pt x="10405" y="3322"/>
                </a:lnTo>
                <a:lnTo>
                  <a:pt x="10209" y="3468"/>
                </a:lnTo>
                <a:lnTo>
                  <a:pt x="10039" y="3590"/>
                </a:lnTo>
                <a:lnTo>
                  <a:pt x="9941" y="3615"/>
                </a:lnTo>
                <a:lnTo>
                  <a:pt x="9843" y="3639"/>
                </a:lnTo>
                <a:lnTo>
                  <a:pt x="9745" y="3663"/>
                </a:lnTo>
                <a:lnTo>
                  <a:pt x="9648" y="3737"/>
                </a:lnTo>
                <a:lnTo>
                  <a:pt x="9550" y="3810"/>
                </a:lnTo>
                <a:lnTo>
                  <a:pt x="9452" y="3883"/>
                </a:lnTo>
                <a:lnTo>
                  <a:pt x="9355" y="3957"/>
                </a:lnTo>
                <a:lnTo>
                  <a:pt x="9257" y="3981"/>
                </a:lnTo>
                <a:lnTo>
                  <a:pt x="9159" y="4005"/>
                </a:lnTo>
                <a:lnTo>
                  <a:pt x="9086" y="4005"/>
                </a:lnTo>
                <a:lnTo>
                  <a:pt x="8988" y="4054"/>
                </a:lnTo>
                <a:lnTo>
                  <a:pt x="8866" y="4128"/>
                </a:lnTo>
                <a:lnTo>
                  <a:pt x="8793" y="4201"/>
                </a:lnTo>
                <a:lnTo>
                  <a:pt x="8695" y="4274"/>
                </a:lnTo>
                <a:lnTo>
                  <a:pt x="8598" y="4323"/>
                </a:lnTo>
                <a:lnTo>
                  <a:pt x="8500" y="4372"/>
                </a:lnTo>
                <a:lnTo>
                  <a:pt x="8304" y="4372"/>
                </a:lnTo>
                <a:lnTo>
                  <a:pt x="8207" y="4323"/>
                </a:lnTo>
                <a:lnTo>
                  <a:pt x="8109" y="4274"/>
                </a:lnTo>
                <a:lnTo>
                  <a:pt x="8036" y="4201"/>
                </a:lnTo>
                <a:lnTo>
                  <a:pt x="7963" y="4103"/>
                </a:lnTo>
                <a:lnTo>
                  <a:pt x="7938" y="4005"/>
                </a:lnTo>
                <a:lnTo>
                  <a:pt x="7963" y="3908"/>
                </a:lnTo>
                <a:lnTo>
                  <a:pt x="8036" y="3810"/>
                </a:lnTo>
                <a:lnTo>
                  <a:pt x="8109" y="3712"/>
                </a:lnTo>
                <a:lnTo>
                  <a:pt x="8158" y="3615"/>
                </a:lnTo>
                <a:lnTo>
                  <a:pt x="8207" y="3517"/>
                </a:lnTo>
                <a:lnTo>
                  <a:pt x="8207" y="3419"/>
                </a:lnTo>
                <a:lnTo>
                  <a:pt x="8182" y="3273"/>
                </a:lnTo>
                <a:lnTo>
                  <a:pt x="8158" y="3199"/>
                </a:lnTo>
                <a:lnTo>
                  <a:pt x="8109" y="3151"/>
                </a:lnTo>
                <a:lnTo>
                  <a:pt x="8060" y="3102"/>
                </a:lnTo>
                <a:lnTo>
                  <a:pt x="7987" y="3077"/>
                </a:lnTo>
                <a:lnTo>
                  <a:pt x="7840" y="3053"/>
                </a:lnTo>
                <a:lnTo>
                  <a:pt x="7669" y="3028"/>
                </a:lnTo>
                <a:lnTo>
                  <a:pt x="7596" y="2980"/>
                </a:lnTo>
                <a:lnTo>
                  <a:pt x="7547" y="2955"/>
                </a:lnTo>
                <a:lnTo>
                  <a:pt x="7523" y="2906"/>
                </a:lnTo>
                <a:lnTo>
                  <a:pt x="7547" y="2833"/>
                </a:lnTo>
                <a:lnTo>
                  <a:pt x="7572" y="2760"/>
                </a:lnTo>
                <a:lnTo>
                  <a:pt x="7645" y="2662"/>
                </a:lnTo>
                <a:lnTo>
                  <a:pt x="7694" y="2638"/>
                </a:lnTo>
                <a:lnTo>
                  <a:pt x="7792" y="2589"/>
                </a:lnTo>
                <a:lnTo>
                  <a:pt x="8036" y="2540"/>
                </a:lnTo>
                <a:lnTo>
                  <a:pt x="8329" y="2491"/>
                </a:lnTo>
                <a:lnTo>
                  <a:pt x="8671" y="2467"/>
                </a:lnTo>
                <a:close/>
                <a:moveTo>
                  <a:pt x="11455" y="4763"/>
                </a:moveTo>
                <a:lnTo>
                  <a:pt x="11528" y="4787"/>
                </a:lnTo>
                <a:lnTo>
                  <a:pt x="11577" y="4811"/>
                </a:lnTo>
                <a:lnTo>
                  <a:pt x="11626" y="4885"/>
                </a:lnTo>
                <a:lnTo>
                  <a:pt x="11650" y="4958"/>
                </a:lnTo>
                <a:lnTo>
                  <a:pt x="11626" y="5031"/>
                </a:lnTo>
                <a:lnTo>
                  <a:pt x="11577" y="5153"/>
                </a:lnTo>
                <a:lnTo>
                  <a:pt x="11528" y="5251"/>
                </a:lnTo>
                <a:lnTo>
                  <a:pt x="11455" y="5324"/>
                </a:lnTo>
                <a:lnTo>
                  <a:pt x="11357" y="5398"/>
                </a:lnTo>
                <a:lnTo>
                  <a:pt x="11260" y="5471"/>
                </a:lnTo>
                <a:lnTo>
                  <a:pt x="11162" y="5520"/>
                </a:lnTo>
                <a:lnTo>
                  <a:pt x="10991" y="5520"/>
                </a:lnTo>
                <a:lnTo>
                  <a:pt x="10942" y="5471"/>
                </a:lnTo>
                <a:lnTo>
                  <a:pt x="10893" y="5398"/>
                </a:lnTo>
                <a:lnTo>
                  <a:pt x="10869" y="5324"/>
                </a:lnTo>
                <a:lnTo>
                  <a:pt x="10893" y="5251"/>
                </a:lnTo>
                <a:lnTo>
                  <a:pt x="10942" y="5153"/>
                </a:lnTo>
                <a:lnTo>
                  <a:pt x="10991" y="5031"/>
                </a:lnTo>
                <a:lnTo>
                  <a:pt x="11064" y="4958"/>
                </a:lnTo>
                <a:lnTo>
                  <a:pt x="11162" y="4885"/>
                </a:lnTo>
                <a:lnTo>
                  <a:pt x="11260" y="4811"/>
                </a:lnTo>
                <a:lnTo>
                  <a:pt x="11357" y="4787"/>
                </a:lnTo>
                <a:lnTo>
                  <a:pt x="11455" y="4763"/>
                </a:lnTo>
                <a:close/>
                <a:moveTo>
                  <a:pt x="16437" y="12260"/>
                </a:moveTo>
                <a:lnTo>
                  <a:pt x="16511" y="12285"/>
                </a:lnTo>
                <a:lnTo>
                  <a:pt x="16535" y="12334"/>
                </a:lnTo>
                <a:lnTo>
                  <a:pt x="16559" y="12407"/>
                </a:lnTo>
                <a:lnTo>
                  <a:pt x="16584" y="12578"/>
                </a:lnTo>
                <a:lnTo>
                  <a:pt x="16584" y="12651"/>
                </a:lnTo>
                <a:lnTo>
                  <a:pt x="16535" y="12749"/>
                </a:lnTo>
                <a:lnTo>
                  <a:pt x="16486" y="12871"/>
                </a:lnTo>
                <a:lnTo>
                  <a:pt x="16413" y="12944"/>
                </a:lnTo>
                <a:lnTo>
                  <a:pt x="16340" y="13042"/>
                </a:lnTo>
                <a:lnTo>
                  <a:pt x="16266" y="13140"/>
                </a:lnTo>
                <a:lnTo>
                  <a:pt x="16218" y="13237"/>
                </a:lnTo>
                <a:lnTo>
                  <a:pt x="16218" y="13335"/>
                </a:lnTo>
                <a:lnTo>
                  <a:pt x="16193" y="13482"/>
                </a:lnTo>
                <a:lnTo>
                  <a:pt x="16144" y="13555"/>
                </a:lnTo>
                <a:lnTo>
                  <a:pt x="16120" y="13628"/>
                </a:lnTo>
                <a:lnTo>
                  <a:pt x="16071" y="13653"/>
                </a:lnTo>
                <a:lnTo>
                  <a:pt x="15973" y="13653"/>
                </a:lnTo>
                <a:lnTo>
                  <a:pt x="15924" y="13628"/>
                </a:lnTo>
                <a:lnTo>
                  <a:pt x="15900" y="13555"/>
                </a:lnTo>
                <a:lnTo>
                  <a:pt x="15851" y="13433"/>
                </a:lnTo>
                <a:lnTo>
                  <a:pt x="15851" y="13286"/>
                </a:lnTo>
                <a:lnTo>
                  <a:pt x="15827" y="13140"/>
                </a:lnTo>
                <a:lnTo>
                  <a:pt x="15851" y="12969"/>
                </a:lnTo>
                <a:lnTo>
                  <a:pt x="15924" y="12798"/>
                </a:lnTo>
                <a:lnTo>
                  <a:pt x="15998" y="12627"/>
                </a:lnTo>
                <a:lnTo>
                  <a:pt x="16120" y="12480"/>
                </a:lnTo>
                <a:lnTo>
                  <a:pt x="16242" y="12383"/>
                </a:lnTo>
                <a:lnTo>
                  <a:pt x="16340" y="12309"/>
                </a:lnTo>
                <a:lnTo>
                  <a:pt x="16437" y="12260"/>
                </a:lnTo>
                <a:close/>
                <a:moveTo>
                  <a:pt x="13922" y="3615"/>
                </a:moveTo>
                <a:lnTo>
                  <a:pt x="14239" y="3639"/>
                </a:lnTo>
                <a:lnTo>
                  <a:pt x="14483" y="3639"/>
                </a:lnTo>
                <a:lnTo>
                  <a:pt x="14679" y="3688"/>
                </a:lnTo>
                <a:lnTo>
                  <a:pt x="14777" y="3712"/>
                </a:lnTo>
                <a:lnTo>
                  <a:pt x="14825" y="3737"/>
                </a:lnTo>
                <a:lnTo>
                  <a:pt x="14874" y="3761"/>
                </a:lnTo>
                <a:lnTo>
                  <a:pt x="14923" y="3737"/>
                </a:lnTo>
                <a:lnTo>
                  <a:pt x="14972" y="3712"/>
                </a:lnTo>
                <a:lnTo>
                  <a:pt x="15045" y="3688"/>
                </a:lnTo>
                <a:lnTo>
                  <a:pt x="15143" y="3663"/>
                </a:lnTo>
                <a:lnTo>
                  <a:pt x="15485" y="3639"/>
                </a:lnTo>
                <a:lnTo>
                  <a:pt x="15900" y="4103"/>
                </a:lnTo>
                <a:lnTo>
                  <a:pt x="16291" y="4616"/>
                </a:lnTo>
                <a:lnTo>
                  <a:pt x="16633" y="5153"/>
                </a:lnTo>
                <a:lnTo>
                  <a:pt x="16926" y="5715"/>
                </a:lnTo>
                <a:lnTo>
                  <a:pt x="17194" y="6301"/>
                </a:lnTo>
                <a:lnTo>
                  <a:pt x="17390" y="6912"/>
                </a:lnTo>
                <a:lnTo>
                  <a:pt x="17561" y="7547"/>
                </a:lnTo>
                <a:lnTo>
                  <a:pt x="17683" y="8182"/>
                </a:lnTo>
                <a:lnTo>
                  <a:pt x="17414" y="8157"/>
                </a:lnTo>
                <a:lnTo>
                  <a:pt x="17317" y="8133"/>
                </a:lnTo>
                <a:lnTo>
                  <a:pt x="17268" y="8084"/>
                </a:lnTo>
                <a:lnTo>
                  <a:pt x="17219" y="8060"/>
                </a:lnTo>
                <a:lnTo>
                  <a:pt x="17146" y="8035"/>
                </a:lnTo>
                <a:lnTo>
                  <a:pt x="16975" y="8011"/>
                </a:lnTo>
                <a:lnTo>
                  <a:pt x="16877" y="7986"/>
                </a:lnTo>
                <a:lnTo>
                  <a:pt x="16779" y="7938"/>
                </a:lnTo>
                <a:lnTo>
                  <a:pt x="16682" y="7889"/>
                </a:lnTo>
                <a:lnTo>
                  <a:pt x="16584" y="7815"/>
                </a:lnTo>
                <a:lnTo>
                  <a:pt x="16511" y="7742"/>
                </a:lnTo>
                <a:lnTo>
                  <a:pt x="16437" y="7693"/>
                </a:lnTo>
                <a:lnTo>
                  <a:pt x="16364" y="7693"/>
                </a:lnTo>
                <a:lnTo>
                  <a:pt x="16315" y="7718"/>
                </a:lnTo>
                <a:lnTo>
                  <a:pt x="16291" y="7767"/>
                </a:lnTo>
                <a:lnTo>
                  <a:pt x="16291" y="7840"/>
                </a:lnTo>
                <a:lnTo>
                  <a:pt x="16340" y="7913"/>
                </a:lnTo>
                <a:lnTo>
                  <a:pt x="16413" y="8011"/>
                </a:lnTo>
                <a:lnTo>
                  <a:pt x="16486" y="8084"/>
                </a:lnTo>
                <a:lnTo>
                  <a:pt x="16584" y="8133"/>
                </a:lnTo>
                <a:lnTo>
                  <a:pt x="16706" y="8182"/>
                </a:lnTo>
                <a:lnTo>
                  <a:pt x="16779" y="8182"/>
                </a:lnTo>
                <a:lnTo>
                  <a:pt x="16877" y="8206"/>
                </a:lnTo>
                <a:lnTo>
                  <a:pt x="16975" y="8255"/>
                </a:lnTo>
                <a:lnTo>
                  <a:pt x="17072" y="8304"/>
                </a:lnTo>
                <a:lnTo>
                  <a:pt x="17170" y="8377"/>
                </a:lnTo>
                <a:lnTo>
                  <a:pt x="17194" y="8426"/>
                </a:lnTo>
                <a:lnTo>
                  <a:pt x="17219" y="8475"/>
                </a:lnTo>
                <a:lnTo>
                  <a:pt x="17194" y="8621"/>
                </a:lnTo>
                <a:lnTo>
                  <a:pt x="17097" y="8792"/>
                </a:lnTo>
                <a:lnTo>
                  <a:pt x="16975" y="8963"/>
                </a:lnTo>
                <a:lnTo>
                  <a:pt x="16804" y="9110"/>
                </a:lnTo>
                <a:lnTo>
                  <a:pt x="16657" y="9232"/>
                </a:lnTo>
                <a:lnTo>
                  <a:pt x="16511" y="9305"/>
                </a:lnTo>
                <a:lnTo>
                  <a:pt x="16413" y="9330"/>
                </a:lnTo>
                <a:lnTo>
                  <a:pt x="16242" y="9354"/>
                </a:lnTo>
                <a:lnTo>
                  <a:pt x="16169" y="9378"/>
                </a:lnTo>
                <a:lnTo>
                  <a:pt x="16120" y="9427"/>
                </a:lnTo>
                <a:lnTo>
                  <a:pt x="16071" y="9452"/>
                </a:lnTo>
                <a:lnTo>
                  <a:pt x="16022" y="9476"/>
                </a:lnTo>
                <a:lnTo>
                  <a:pt x="15973" y="9452"/>
                </a:lnTo>
                <a:lnTo>
                  <a:pt x="15924" y="9427"/>
                </a:lnTo>
                <a:lnTo>
                  <a:pt x="15900" y="9378"/>
                </a:lnTo>
                <a:lnTo>
                  <a:pt x="15851" y="9305"/>
                </a:lnTo>
                <a:lnTo>
                  <a:pt x="15827" y="9134"/>
                </a:lnTo>
                <a:lnTo>
                  <a:pt x="15802" y="9037"/>
                </a:lnTo>
                <a:lnTo>
                  <a:pt x="15729" y="8890"/>
                </a:lnTo>
                <a:lnTo>
                  <a:pt x="15607" y="8743"/>
                </a:lnTo>
                <a:lnTo>
                  <a:pt x="15460" y="8573"/>
                </a:lnTo>
                <a:lnTo>
                  <a:pt x="15314" y="8402"/>
                </a:lnTo>
                <a:lnTo>
                  <a:pt x="15192" y="8255"/>
                </a:lnTo>
                <a:lnTo>
                  <a:pt x="15094" y="8108"/>
                </a:lnTo>
                <a:lnTo>
                  <a:pt x="15070" y="8011"/>
                </a:lnTo>
                <a:lnTo>
                  <a:pt x="15070" y="7938"/>
                </a:lnTo>
                <a:lnTo>
                  <a:pt x="15045" y="7889"/>
                </a:lnTo>
                <a:lnTo>
                  <a:pt x="15021" y="7889"/>
                </a:lnTo>
                <a:lnTo>
                  <a:pt x="14972" y="7913"/>
                </a:lnTo>
                <a:lnTo>
                  <a:pt x="14948" y="7962"/>
                </a:lnTo>
                <a:lnTo>
                  <a:pt x="14899" y="8035"/>
                </a:lnTo>
                <a:lnTo>
                  <a:pt x="14874" y="8182"/>
                </a:lnTo>
                <a:lnTo>
                  <a:pt x="14899" y="8279"/>
                </a:lnTo>
                <a:lnTo>
                  <a:pt x="14972" y="8402"/>
                </a:lnTo>
                <a:lnTo>
                  <a:pt x="15045" y="8548"/>
                </a:lnTo>
                <a:lnTo>
                  <a:pt x="15167" y="8670"/>
                </a:lnTo>
                <a:lnTo>
                  <a:pt x="15265" y="8792"/>
                </a:lnTo>
                <a:lnTo>
                  <a:pt x="15363" y="8914"/>
                </a:lnTo>
                <a:lnTo>
                  <a:pt x="15436" y="9037"/>
                </a:lnTo>
                <a:lnTo>
                  <a:pt x="15460" y="9134"/>
                </a:lnTo>
                <a:lnTo>
                  <a:pt x="15460" y="9232"/>
                </a:lnTo>
                <a:lnTo>
                  <a:pt x="15509" y="9330"/>
                </a:lnTo>
                <a:lnTo>
                  <a:pt x="15558" y="9427"/>
                </a:lnTo>
                <a:lnTo>
                  <a:pt x="15631" y="9525"/>
                </a:lnTo>
                <a:lnTo>
                  <a:pt x="15753" y="9598"/>
                </a:lnTo>
                <a:lnTo>
                  <a:pt x="15900" y="9647"/>
                </a:lnTo>
                <a:lnTo>
                  <a:pt x="16047" y="9696"/>
                </a:lnTo>
                <a:lnTo>
                  <a:pt x="16218" y="9720"/>
                </a:lnTo>
                <a:lnTo>
                  <a:pt x="16364" y="9720"/>
                </a:lnTo>
                <a:lnTo>
                  <a:pt x="16486" y="9769"/>
                </a:lnTo>
                <a:lnTo>
                  <a:pt x="16559" y="9818"/>
                </a:lnTo>
                <a:lnTo>
                  <a:pt x="16584" y="9867"/>
                </a:lnTo>
                <a:lnTo>
                  <a:pt x="16584" y="9916"/>
                </a:lnTo>
                <a:lnTo>
                  <a:pt x="16559" y="10013"/>
                </a:lnTo>
                <a:lnTo>
                  <a:pt x="16437" y="10209"/>
                </a:lnTo>
                <a:lnTo>
                  <a:pt x="16242" y="10429"/>
                </a:lnTo>
                <a:lnTo>
                  <a:pt x="16022" y="10673"/>
                </a:lnTo>
                <a:lnTo>
                  <a:pt x="15802" y="10917"/>
                </a:lnTo>
                <a:lnTo>
                  <a:pt x="15631" y="11186"/>
                </a:lnTo>
                <a:lnTo>
                  <a:pt x="15485" y="11430"/>
                </a:lnTo>
                <a:lnTo>
                  <a:pt x="15460" y="11528"/>
                </a:lnTo>
                <a:lnTo>
                  <a:pt x="15460" y="11625"/>
                </a:lnTo>
                <a:lnTo>
                  <a:pt x="15460" y="11772"/>
                </a:lnTo>
                <a:lnTo>
                  <a:pt x="15485" y="11918"/>
                </a:lnTo>
                <a:lnTo>
                  <a:pt x="15509" y="12016"/>
                </a:lnTo>
                <a:lnTo>
                  <a:pt x="15558" y="12089"/>
                </a:lnTo>
                <a:lnTo>
                  <a:pt x="15583" y="12138"/>
                </a:lnTo>
                <a:lnTo>
                  <a:pt x="15607" y="12212"/>
                </a:lnTo>
                <a:lnTo>
                  <a:pt x="15631" y="12383"/>
                </a:lnTo>
                <a:lnTo>
                  <a:pt x="15607" y="12480"/>
                </a:lnTo>
                <a:lnTo>
                  <a:pt x="15509" y="12651"/>
                </a:lnTo>
                <a:lnTo>
                  <a:pt x="15363" y="12847"/>
                </a:lnTo>
                <a:lnTo>
                  <a:pt x="15167" y="13042"/>
                </a:lnTo>
                <a:lnTo>
                  <a:pt x="14972" y="13237"/>
                </a:lnTo>
                <a:lnTo>
                  <a:pt x="14825" y="13433"/>
                </a:lnTo>
                <a:lnTo>
                  <a:pt x="14728" y="13604"/>
                </a:lnTo>
                <a:lnTo>
                  <a:pt x="14679" y="13701"/>
                </a:lnTo>
                <a:lnTo>
                  <a:pt x="14654" y="13823"/>
                </a:lnTo>
                <a:lnTo>
                  <a:pt x="14581" y="13970"/>
                </a:lnTo>
                <a:lnTo>
                  <a:pt x="14459" y="14117"/>
                </a:lnTo>
                <a:lnTo>
                  <a:pt x="14313" y="14288"/>
                </a:lnTo>
                <a:lnTo>
                  <a:pt x="14142" y="14434"/>
                </a:lnTo>
                <a:lnTo>
                  <a:pt x="13995" y="14556"/>
                </a:lnTo>
                <a:lnTo>
                  <a:pt x="13848" y="14629"/>
                </a:lnTo>
                <a:lnTo>
                  <a:pt x="13726" y="14654"/>
                </a:lnTo>
                <a:lnTo>
                  <a:pt x="13653" y="14654"/>
                </a:lnTo>
                <a:lnTo>
                  <a:pt x="13555" y="14605"/>
                </a:lnTo>
                <a:lnTo>
                  <a:pt x="13458" y="14556"/>
                </a:lnTo>
                <a:lnTo>
                  <a:pt x="13360" y="14483"/>
                </a:lnTo>
                <a:lnTo>
                  <a:pt x="13287" y="14385"/>
                </a:lnTo>
                <a:lnTo>
                  <a:pt x="13213" y="14288"/>
                </a:lnTo>
                <a:lnTo>
                  <a:pt x="13189" y="14190"/>
                </a:lnTo>
                <a:lnTo>
                  <a:pt x="13165" y="14092"/>
                </a:lnTo>
                <a:lnTo>
                  <a:pt x="13140" y="13921"/>
                </a:lnTo>
                <a:lnTo>
                  <a:pt x="13116" y="13848"/>
                </a:lnTo>
                <a:lnTo>
                  <a:pt x="13067" y="13799"/>
                </a:lnTo>
                <a:lnTo>
                  <a:pt x="13043" y="13750"/>
                </a:lnTo>
                <a:lnTo>
                  <a:pt x="12994" y="13677"/>
                </a:lnTo>
                <a:lnTo>
                  <a:pt x="12969" y="13530"/>
                </a:lnTo>
                <a:lnTo>
                  <a:pt x="12945" y="13359"/>
                </a:lnTo>
                <a:lnTo>
                  <a:pt x="12920" y="13286"/>
                </a:lnTo>
                <a:lnTo>
                  <a:pt x="12872" y="13237"/>
                </a:lnTo>
                <a:lnTo>
                  <a:pt x="12847" y="13164"/>
                </a:lnTo>
                <a:lnTo>
                  <a:pt x="12823" y="13066"/>
                </a:lnTo>
                <a:lnTo>
                  <a:pt x="12798" y="12920"/>
                </a:lnTo>
                <a:lnTo>
                  <a:pt x="12774" y="12749"/>
                </a:lnTo>
                <a:lnTo>
                  <a:pt x="12798" y="12602"/>
                </a:lnTo>
                <a:lnTo>
                  <a:pt x="12823" y="12456"/>
                </a:lnTo>
                <a:lnTo>
                  <a:pt x="12847" y="12358"/>
                </a:lnTo>
                <a:lnTo>
                  <a:pt x="12872" y="12285"/>
                </a:lnTo>
                <a:lnTo>
                  <a:pt x="12920" y="12236"/>
                </a:lnTo>
                <a:lnTo>
                  <a:pt x="12945" y="12163"/>
                </a:lnTo>
                <a:lnTo>
                  <a:pt x="12969" y="11992"/>
                </a:lnTo>
                <a:lnTo>
                  <a:pt x="12945" y="11894"/>
                </a:lnTo>
                <a:lnTo>
                  <a:pt x="12896" y="11772"/>
                </a:lnTo>
                <a:lnTo>
                  <a:pt x="12798" y="11650"/>
                </a:lnTo>
                <a:lnTo>
                  <a:pt x="12701" y="11528"/>
                </a:lnTo>
                <a:lnTo>
                  <a:pt x="12578" y="11381"/>
                </a:lnTo>
                <a:lnTo>
                  <a:pt x="12481" y="11210"/>
                </a:lnTo>
                <a:lnTo>
                  <a:pt x="12432" y="11015"/>
                </a:lnTo>
                <a:lnTo>
                  <a:pt x="12408" y="10844"/>
                </a:lnTo>
                <a:lnTo>
                  <a:pt x="12408" y="10697"/>
                </a:lnTo>
                <a:lnTo>
                  <a:pt x="12383" y="10551"/>
                </a:lnTo>
                <a:lnTo>
                  <a:pt x="12334" y="10453"/>
                </a:lnTo>
                <a:lnTo>
                  <a:pt x="12310" y="10380"/>
                </a:lnTo>
                <a:lnTo>
                  <a:pt x="12261" y="10331"/>
                </a:lnTo>
                <a:lnTo>
                  <a:pt x="12188" y="10307"/>
                </a:lnTo>
                <a:lnTo>
                  <a:pt x="12017" y="10282"/>
                </a:lnTo>
                <a:lnTo>
                  <a:pt x="11870" y="10307"/>
                </a:lnTo>
                <a:lnTo>
                  <a:pt x="11797" y="10331"/>
                </a:lnTo>
                <a:lnTo>
                  <a:pt x="11748" y="10380"/>
                </a:lnTo>
                <a:lnTo>
                  <a:pt x="11675" y="10429"/>
                </a:lnTo>
                <a:lnTo>
                  <a:pt x="11553" y="10453"/>
                </a:lnTo>
                <a:lnTo>
                  <a:pt x="11406" y="10478"/>
                </a:lnTo>
                <a:lnTo>
                  <a:pt x="11260" y="10478"/>
                </a:lnTo>
                <a:lnTo>
                  <a:pt x="11089" y="10453"/>
                </a:lnTo>
                <a:lnTo>
                  <a:pt x="10893" y="10355"/>
                </a:lnTo>
                <a:lnTo>
                  <a:pt x="10674" y="10233"/>
                </a:lnTo>
                <a:lnTo>
                  <a:pt x="10503" y="10087"/>
                </a:lnTo>
                <a:lnTo>
                  <a:pt x="10429" y="10013"/>
                </a:lnTo>
                <a:lnTo>
                  <a:pt x="10356" y="9891"/>
                </a:lnTo>
                <a:lnTo>
                  <a:pt x="10234" y="9598"/>
                </a:lnTo>
                <a:lnTo>
                  <a:pt x="10161" y="9281"/>
                </a:lnTo>
                <a:lnTo>
                  <a:pt x="10112" y="8963"/>
                </a:lnTo>
                <a:lnTo>
                  <a:pt x="10136" y="8792"/>
                </a:lnTo>
                <a:lnTo>
                  <a:pt x="10161" y="8621"/>
                </a:lnTo>
                <a:lnTo>
                  <a:pt x="10258" y="8279"/>
                </a:lnTo>
                <a:lnTo>
                  <a:pt x="10332" y="8108"/>
                </a:lnTo>
                <a:lnTo>
                  <a:pt x="10405" y="7962"/>
                </a:lnTo>
                <a:lnTo>
                  <a:pt x="10503" y="7815"/>
                </a:lnTo>
                <a:lnTo>
                  <a:pt x="10600" y="7718"/>
                </a:lnTo>
                <a:lnTo>
                  <a:pt x="10796" y="7522"/>
                </a:lnTo>
                <a:lnTo>
                  <a:pt x="10991" y="7376"/>
                </a:lnTo>
                <a:lnTo>
                  <a:pt x="11162" y="7278"/>
                </a:lnTo>
                <a:lnTo>
                  <a:pt x="11260" y="7229"/>
                </a:lnTo>
                <a:lnTo>
                  <a:pt x="11431" y="7205"/>
                </a:lnTo>
                <a:lnTo>
                  <a:pt x="11504" y="7180"/>
                </a:lnTo>
                <a:lnTo>
                  <a:pt x="11553" y="7132"/>
                </a:lnTo>
                <a:lnTo>
                  <a:pt x="11626" y="7107"/>
                </a:lnTo>
                <a:lnTo>
                  <a:pt x="11724" y="7083"/>
                </a:lnTo>
                <a:lnTo>
                  <a:pt x="11870" y="7058"/>
                </a:lnTo>
                <a:lnTo>
                  <a:pt x="12188" y="7058"/>
                </a:lnTo>
                <a:lnTo>
                  <a:pt x="12359" y="7107"/>
                </a:lnTo>
                <a:lnTo>
                  <a:pt x="12481" y="7156"/>
                </a:lnTo>
                <a:lnTo>
                  <a:pt x="12603" y="7229"/>
                </a:lnTo>
                <a:lnTo>
                  <a:pt x="12676" y="7303"/>
                </a:lnTo>
                <a:lnTo>
                  <a:pt x="12774" y="7376"/>
                </a:lnTo>
                <a:lnTo>
                  <a:pt x="12896" y="7425"/>
                </a:lnTo>
                <a:lnTo>
                  <a:pt x="12969" y="7425"/>
                </a:lnTo>
                <a:lnTo>
                  <a:pt x="13140" y="7449"/>
                </a:lnTo>
                <a:lnTo>
                  <a:pt x="13213" y="7498"/>
                </a:lnTo>
                <a:lnTo>
                  <a:pt x="13262" y="7522"/>
                </a:lnTo>
                <a:lnTo>
                  <a:pt x="13311" y="7547"/>
                </a:lnTo>
                <a:lnTo>
                  <a:pt x="13360" y="7571"/>
                </a:lnTo>
                <a:lnTo>
                  <a:pt x="13409" y="7547"/>
                </a:lnTo>
                <a:lnTo>
                  <a:pt x="13458" y="7522"/>
                </a:lnTo>
                <a:lnTo>
                  <a:pt x="13507" y="7498"/>
                </a:lnTo>
                <a:lnTo>
                  <a:pt x="13580" y="7449"/>
                </a:lnTo>
                <a:lnTo>
                  <a:pt x="13726" y="7425"/>
                </a:lnTo>
                <a:lnTo>
                  <a:pt x="13897" y="7449"/>
                </a:lnTo>
                <a:lnTo>
                  <a:pt x="13971" y="7498"/>
                </a:lnTo>
                <a:lnTo>
                  <a:pt x="14019" y="7522"/>
                </a:lnTo>
                <a:lnTo>
                  <a:pt x="14093" y="7571"/>
                </a:lnTo>
                <a:lnTo>
                  <a:pt x="14190" y="7596"/>
                </a:lnTo>
                <a:lnTo>
                  <a:pt x="14337" y="7620"/>
                </a:lnTo>
                <a:lnTo>
                  <a:pt x="14654" y="7620"/>
                </a:lnTo>
                <a:lnTo>
                  <a:pt x="14801" y="7596"/>
                </a:lnTo>
                <a:lnTo>
                  <a:pt x="14899" y="7571"/>
                </a:lnTo>
                <a:lnTo>
                  <a:pt x="14972" y="7522"/>
                </a:lnTo>
                <a:lnTo>
                  <a:pt x="15021" y="7473"/>
                </a:lnTo>
                <a:lnTo>
                  <a:pt x="15045" y="7400"/>
                </a:lnTo>
                <a:lnTo>
                  <a:pt x="15070" y="7229"/>
                </a:lnTo>
                <a:lnTo>
                  <a:pt x="15070" y="7205"/>
                </a:lnTo>
                <a:lnTo>
                  <a:pt x="15045" y="7156"/>
                </a:lnTo>
                <a:lnTo>
                  <a:pt x="14948" y="7107"/>
                </a:lnTo>
                <a:lnTo>
                  <a:pt x="14825" y="7058"/>
                </a:lnTo>
                <a:lnTo>
                  <a:pt x="14679" y="7058"/>
                </a:lnTo>
                <a:lnTo>
                  <a:pt x="14532" y="7034"/>
                </a:lnTo>
                <a:lnTo>
                  <a:pt x="14361" y="6985"/>
                </a:lnTo>
                <a:lnTo>
                  <a:pt x="14215" y="6936"/>
                </a:lnTo>
                <a:lnTo>
                  <a:pt x="14117" y="6863"/>
                </a:lnTo>
                <a:lnTo>
                  <a:pt x="14019" y="6790"/>
                </a:lnTo>
                <a:lnTo>
                  <a:pt x="13922" y="6716"/>
                </a:lnTo>
                <a:lnTo>
                  <a:pt x="13824" y="6692"/>
                </a:lnTo>
                <a:lnTo>
                  <a:pt x="13726" y="6668"/>
                </a:lnTo>
                <a:lnTo>
                  <a:pt x="13653" y="6643"/>
                </a:lnTo>
                <a:lnTo>
                  <a:pt x="13555" y="6619"/>
                </a:lnTo>
                <a:lnTo>
                  <a:pt x="13458" y="6545"/>
                </a:lnTo>
                <a:lnTo>
                  <a:pt x="13360" y="6472"/>
                </a:lnTo>
                <a:lnTo>
                  <a:pt x="13287" y="6399"/>
                </a:lnTo>
                <a:lnTo>
                  <a:pt x="13189" y="6374"/>
                </a:lnTo>
                <a:lnTo>
                  <a:pt x="13116" y="6350"/>
                </a:lnTo>
                <a:lnTo>
                  <a:pt x="13067" y="6374"/>
                </a:lnTo>
                <a:lnTo>
                  <a:pt x="13018" y="6399"/>
                </a:lnTo>
                <a:lnTo>
                  <a:pt x="12945" y="6399"/>
                </a:lnTo>
                <a:lnTo>
                  <a:pt x="12872" y="6350"/>
                </a:lnTo>
                <a:lnTo>
                  <a:pt x="12774" y="6277"/>
                </a:lnTo>
                <a:lnTo>
                  <a:pt x="12701" y="6228"/>
                </a:lnTo>
                <a:lnTo>
                  <a:pt x="12627" y="6179"/>
                </a:lnTo>
                <a:lnTo>
                  <a:pt x="12505" y="6179"/>
                </a:lnTo>
                <a:lnTo>
                  <a:pt x="12456" y="6228"/>
                </a:lnTo>
                <a:lnTo>
                  <a:pt x="12383" y="6252"/>
                </a:lnTo>
                <a:lnTo>
                  <a:pt x="12212" y="6277"/>
                </a:lnTo>
                <a:lnTo>
                  <a:pt x="12114" y="6326"/>
                </a:lnTo>
                <a:lnTo>
                  <a:pt x="11968" y="6399"/>
                </a:lnTo>
                <a:lnTo>
                  <a:pt x="11797" y="6521"/>
                </a:lnTo>
                <a:lnTo>
                  <a:pt x="11650" y="6668"/>
                </a:lnTo>
                <a:lnTo>
                  <a:pt x="11479" y="6814"/>
                </a:lnTo>
                <a:lnTo>
                  <a:pt x="11309" y="6936"/>
                </a:lnTo>
                <a:lnTo>
                  <a:pt x="11186" y="7009"/>
                </a:lnTo>
                <a:lnTo>
                  <a:pt x="11064" y="7058"/>
                </a:lnTo>
                <a:lnTo>
                  <a:pt x="10918" y="7009"/>
                </a:lnTo>
                <a:lnTo>
                  <a:pt x="10844" y="6985"/>
                </a:lnTo>
                <a:lnTo>
                  <a:pt x="10796" y="6961"/>
                </a:lnTo>
                <a:lnTo>
                  <a:pt x="10747" y="6912"/>
                </a:lnTo>
                <a:lnTo>
                  <a:pt x="10722" y="6838"/>
                </a:lnTo>
                <a:lnTo>
                  <a:pt x="10698" y="6668"/>
                </a:lnTo>
                <a:lnTo>
                  <a:pt x="10722" y="6497"/>
                </a:lnTo>
                <a:lnTo>
                  <a:pt x="10747" y="6423"/>
                </a:lnTo>
                <a:lnTo>
                  <a:pt x="10796" y="6374"/>
                </a:lnTo>
                <a:lnTo>
                  <a:pt x="10844" y="6350"/>
                </a:lnTo>
                <a:lnTo>
                  <a:pt x="10967" y="6326"/>
                </a:lnTo>
                <a:lnTo>
                  <a:pt x="11113" y="6301"/>
                </a:lnTo>
                <a:lnTo>
                  <a:pt x="11260" y="6277"/>
                </a:lnTo>
                <a:lnTo>
                  <a:pt x="11406" y="6277"/>
                </a:lnTo>
                <a:lnTo>
                  <a:pt x="11528" y="6228"/>
                </a:lnTo>
                <a:lnTo>
                  <a:pt x="11602" y="6179"/>
                </a:lnTo>
                <a:lnTo>
                  <a:pt x="11626" y="6130"/>
                </a:lnTo>
                <a:lnTo>
                  <a:pt x="11650" y="6106"/>
                </a:lnTo>
                <a:lnTo>
                  <a:pt x="11602" y="5935"/>
                </a:lnTo>
                <a:lnTo>
                  <a:pt x="11577" y="5862"/>
                </a:lnTo>
                <a:lnTo>
                  <a:pt x="11553" y="5813"/>
                </a:lnTo>
                <a:lnTo>
                  <a:pt x="11504" y="5764"/>
                </a:lnTo>
                <a:lnTo>
                  <a:pt x="11504" y="5715"/>
                </a:lnTo>
                <a:lnTo>
                  <a:pt x="11504" y="5666"/>
                </a:lnTo>
                <a:lnTo>
                  <a:pt x="11553" y="5617"/>
                </a:lnTo>
                <a:lnTo>
                  <a:pt x="11602" y="5593"/>
                </a:lnTo>
                <a:lnTo>
                  <a:pt x="11675" y="5544"/>
                </a:lnTo>
                <a:lnTo>
                  <a:pt x="11821" y="5520"/>
                </a:lnTo>
                <a:lnTo>
                  <a:pt x="11919" y="5520"/>
                </a:lnTo>
                <a:lnTo>
                  <a:pt x="12017" y="5471"/>
                </a:lnTo>
                <a:lnTo>
                  <a:pt x="12114" y="5398"/>
                </a:lnTo>
                <a:lnTo>
                  <a:pt x="12212" y="5324"/>
                </a:lnTo>
                <a:lnTo>
                  <a:pt x="12285" y="5251"/>
                </a:lnTo>
                <a:lnTo>
                  <a:pt x="12359" y="5153"/>
                </a:lnTo>
                <a:lnTo>
                  <a:pt x="12383" y="5031"/>
                </a:lnTo>
                <a:lnTo>
                  <a:pt x="12408" y="4958"/>
                </a:lnTo>
                <a:lnTo>
                  <a:pt x="12383" y="4787"/>
                </a:lnTo>
                <a:lnTo>
                  <a:pt x="12334" y="4714"/>
                </a:lnTo>
                <a:lnTo>
                  <a:pt x="12310" y="4665"/>
                </a:lnTo>
                <a:lnTo>
                  <a:pt x="12310" y="4640"/>
                </a:lnTo>
                <a:lnTo>
                  <a:pt x="12310" y="4592"/>
                </a:lnTo>
                <a:lnTo>
                  <a:pt x="12383" y="4469"/>
                </a:lnTo>
                <a:lnTo>
                  <a:pt x="12505" y="4298"/>
                </a:lnTo>
                <a:lnTo>
                  <a:pt x="12701" y="4103"/>
                </a:lnTo>
                <a:lnTo>
                  <a:pt x="12798" y="4005"/>
                </a:lnTo>
                <a:lnTo>
                  <a:pt x="12945" y="3908"/>
                </a:lnTo>
                <a:lnTo>
                  <a:pt x="13091" y="3834"/>
                </a:lnTo>
                <a:lnTo>
                  <a:pt x="13262" y="3761"/>
                </a:lnTo>
                <a:lnTo>
                  <a:pt x="13604" y="3663"/>
                </a:lnTo>
                <a:lnTo>
                  <a:pt x="13775" y="3639"/>
                </a:lnTo>
                <a:lnTo>
                  <a:pt x="13922" y="3615"/>
                </a:lnTo>
                <a:close/>
                <a:moveTo>
                  <a:pt x="6888" y="2467"/>
                </a:moveTo>
                <a:lnTo>
                  <a:pt x="6986" y="2491"/>
                </a:lnTo>
                <a:lnTo>
                  <a:pt x="7083" y="2516"/>
                </a:lnTo>
                <a:lnTo>
                  <a:pt x="7132" y="2540"/>
                </a:lnTo>
                <a:lnTo>
                  <a:pt x="7181" y="2589"/>
                </a:lnTo>
                <a:lnTo>
                  <a:pt x="7181" y="2638"/>
                </a:lnTo>
                <a:lnTo>
                  <a:pt x="7181" y="2711"/>
                </a:lnTo>
                <a:lnTo>
                  <a:pt x="7132" y="2784"/>
                </a:lnTo>
                <a:lnTo>
                  <a:pt x="7083" y="2858"/>
                </a:lnTo>
                <a:lnTo>
                  <a:pt x="6937" y="3028"/>
                </a:lnTo>
                <a:lnTo>
                  <a:pt x="6864" y="3175"/>
                </a:lnTo>
                <a:lnTo>
                  <a:pt x="6839" y="3322"/>
                </a:lnTo>
                <a:lnTo>
                  <a:pt x="6864" y="3395"/>
                </a:lnTo>
                <a:lnTo>
                  <a:pt x="6888" y="3419"/>
                </a:lnTo>
                <a:lnTo>
                  <a:pt x="6961" y="3517"/>
                </a:lnTo>
                <a:lnTo>
                  <a:pt x="7010" y="3615"/>
                </a:lnTo>
                <a:lnTo>
                  <a:pt x="7059" y="3712"/>
                </a:lnTo>
                <a:lnTo>
                  <a:pt x="7083" y="3810"/>
                </a:lnTo>
                <a:lnTo>
                  <a:pt x="7059" y="3908"/>
                </a:lnTo>
                <a:lnTo>
                  <a:pt x="7010" y="4005"/>
                </a:lnTo>
                <a:lnTo>
                  <a:pt x="6961" y="4103"/>
                </a:lnTo>
                <a:lnTo>
                  <a:pt x="6888" y="4201"/>
                </a:lnTo>
                <a:lnTo>
                  <a:pt x="6839" y="4225"/>
                </a:lnTo>
                <a:lnTo>
                  <a:pt x="6644" y="4225"/>
                </a:lnTo>
                <a:lnTo>
                  <a:pt x="6473" y="4128"/>
                </a:lnTo>
                <a:lnTo>
                  <a:pt x="6302" y="4005"/>
                </a:lnTo>
                <a:lnTo>
                  <a:pt x="6155" y="3859"/>
                </a:lnTo>
                <a:lnTo>
                  <a:pt x="5984" y="3786"/>
                </a:lnTo>
                <a:lnTo>
                  <a:pt x="5838" y="3761"/>
                </a:lnTo>
                <a:lnTo>
                  <a:pt x="5789" y="3786"/>
                </a:lnTo>
                <a:lnTo>
                  <a:pt x="5740" y="3810"/>
                </a:lnTo>
                <a:lnTo>
                  <a:pt x="5642" y="3883"/>
                </a:lnTo>
                <a:lnTo>
                  <a:pt x="5545" y="3957"/>
                </a:lnTo>
                <a:lnTo>
                  <a:pt x="5447" y="3981"/>
                </a:lnTo>
                <a:lnTo>
                  <a:pt x="5349" y="4005"/>
                </a:lnTo>
                <a:lnTo>
                  <a:pt x="5203" y="4030"/>
                </a:lnTo>
                <a:lnTo>
                  <a:pt x="5129" y="4054"/>
                </a:lnTo>
                <a:lnTo>
                  <a:pt x="5081" y="4103"/>
                </a:lnTo>
                <a:lnTo>
                  <a:pt x="5032" y="4128"/>
                </a:lnTo>
                <a:lnTo>
                  <a:pt x="4959" y="4152"/>
                </a:lnTo>
                <a:lnTo>
                  <a:pt x="4788" y="4201"/>
                </a:lnTo>
                <a:lnTo>
                  <a:pt x="4690" y="4201"/>
                </a:lnTo>
                <a:lnTo>
                  <a:pt x="4592" y="4250"/>
                </a:lnTo>
                <a:lnTo>
                  <a:pt x="4494" y="4298"/>
                </a:lnTo>
                <a:lnTo>
                  <a:pt x="4397" y="4372"/>
                </a:lnTo>
                <a:lnTo>
                  <a:pt x="4372" y="4421"/>
                </a:lnTo>
                <a:lnTo>
                  <a:pt x="4372" y="4494"/>
                </a:lnTo>
                <a:lnTo>
                  <a:pt x="4372" y="4616"/>
                </a:lnTo>
                <a:lnTo>
                  <a:pt x="4470" y="4787"/>
                </a:lnTo>
                <a:lnTo>
                  <a:pt x="4592" y="4958"/>
                </a:lnTo>
                <a:lnTo>
                  <a:pt x="4690" y="5031"/>
                </a:lnTo>
                <a:lnTo>
                  <a:pt x="4788" y="5056"/>
                </a:lnTo>
                <a:lnTo>
                  <a:pt x="4885" y="5080"/>
                </a:lnTo>
                <a:lnTo>
                  <a:pt x="5007" y="5080"/>
                </a:lnTo>
                <a:lnTo>
                  <a:pt x="5129" y="5056"/>
                </a:lnTo>
                <a:lnTo>
                  <a:pt x="5227" y="5007"/>
                </a:lnTo>
                <a:lnTo>
                  <a:pt x="5349" y="4933"/>
                </a:lnTo>
                <a:lnTo>
                  <a:pt x="5447" y="4860"/>
                </a:lnTo>
                <a:lnTo>
                  <a:pt x="5642" y="4665"/>
                </a:lnTo>
                <a:lnTo>
                  <a:pt x="5838" y="4518"/>
                </a:lnTo>
                <a:lnTo>
                  <a:pt x="6009" y="4421"/>
                </a:lnTo>
                <a:lnTo>
                  <a:pt x="6131" y="4372"/>
                </a:lnTo>
                <a:lnTo>
                  <a:pt x="6204" y="4396"/>
                </a:lnTo>
                <a:lnTo>
                  <a:pt x="6253" y="4445"/>
                </a:lnTo>
                <a:lnTo>
                  <a:pt x="6302" y="4494"/>
                </a:lnTo>
                <a:lnTo>
                  <a:pt x="6302" y="4567"/>
                </a:lnTo>
                <a:lnTo>
                  <a:pt x="6326" y="4640"/>
                </a:lnTo>
                <a:lnTo>
                  <a:pt x="6375" y="4714"/>
                </a:lnTo>
                <a:lnTo>
                  <a:pt x="6424" y="4738"/>
                </a:lnTo>
                <a:lnTo>
                  <a:pt x="6497" y="4763"/>
                </a:lnTo>
                <a:lnTo>
                  <a:pt x="6595" y="4787"/>
                </a:lnTo>
                <a:lnTo>
                  <a:pt x="6693" y="4811"/>
                </a:lnTo>
                <a:lnTo>
                  <a:pt x="6790" y="4885"/>
                </a:lnTo>
                <a:lnTo>
                  <a:pt x="6888" y="4958"/>
                </a:lnTo>
                <a:lnTo>
                  <a:pt x="6937" y="5031"/>
                </a:lnTo>
                <a:lnTo>
                  <a:pt x="6961" y="5153"/>
                </a:lnTo>
                <a:lnTo>
                  <a:pt x="6937" y="5251"/>
                </a:lnTo>
                <a:lnTo>
                  <a:pt x="6888" y="5324"/>
                </a:lnTo>
                <a:lnTo>
                  <a:pt x="6790" y="5398"/>
                </a:lnTo>
                <a:lnTo>
                  <a:pt x="6693" y="5471"/>
                </a:lnTo>
                <a:lnTo>
                  <a:pt x="6595" y="5520"/>
                </a:lnTo>
                <a:lnTo>
                  <a:pt x="6497" y="5520"/>
                </a:lnTo>
                <a:lnTo>
                  <a:pt x="6399" y="5544"/>
                </a:lnTo>
                <a:lnTo>
                  <a:pt x="6253" y="5642"/>
                </a:lnTo>
                <a:lnTo>
                  <a:pt x="6082" y="5764"/>
                </a:lnTo>
                <a:lnTo>
                  <a:pt x="5935" y="5910"/>
                </a:lnTo>
                <a:lnTo>
                  <a:pt x="5764" y="6057"/>
                </a:lnTo>
                <a:lnTo>
                  <a:pt x="5594" y="6179"/>
                </a:lnTo>
                <a:lnTo>
                  <a:pt x="5471" y="6252"/>
                </a:lnTo>
                <a:lnTo>
                  <a:pt x="5349" y="6277"/>
                </a:lnTo>
                <a:lnTo>
                  <a:pt x="5227" y="6326"/>
                </a:lnTo>
                <a:lnTo>
                  <a:pt x="5056" y="6448"/>
                </a:lnTo>
                <a:lnTo>
                  <a:pt x="4812" y="6643"/>
                </a:lnTo>
                <a:lnTo>
                  <a:pt x="4568" y="6887"/>
                </a:lnTo>
                <a:lnTo>
                  <a:pt x="4226" y="7229"/>
                </a:lnTo>
                <a:lnTo>
                  <a:pt x="4104" y="7327"/>
                </a:lnTo>
                <a:lnTo>
                  <a:pt x="3957" y="7449"/>
                </a:lnTo>
                <a:lnTo>
                  <a:pt x="3640" y="7644"/>
                </a:lnTo>
                <a:lnTo>
                  <a:pt x="3347" y="7767"/>
                </a:lnTo>
                <a:lnTo>
                  <a:pt x="3200" y="7791"/>
                </a:lnTo>
                <a:lnTo>
                  <a:pt x="3078" y="7815"/>
                </a:lnTo>
                <a:lnTo>
                  <a:pt x="2834" y="7815"/>
                </a:lnTo>
                <a:lnTo>
                  <a:pt x="2614" y="7864"/>
                </a:lnTo>
                <a:lnTo>
                  <a:pt x="2443" y="7938"/>
                </a:lnTo>
                <a:lnTo>
                  <a:pt x="2321" y="8011"/>
                </a:lnTo>
                <a:lnTo>
                  <a:pt x="2248" y="8084"/>
                </a:lnTo>
                <a:lnTo>
                  <a:pt x="2174" y="8182"/>
                </a:lnTo>
                <a:lnTo>
                  <a:pt x="2125" y="8279"/>
                </a:lnTo>
                <a:lnTo>
                  <a:pt x="2125" y="8377"/>
                </a:lnTo>
                <a:lnTo>
                  <a:pt x="2125" y="8475"/>
                </a:lnTo>
                <a:lnTo>
                  <a:pt x="2174" y="8573"/>
                </a:lnTo>
                <a:lnTo>
                  <a:pt x="2248" y="8670"/>
                </a:lnTo>
                <a:lnTo>
                  <a:pt x="2321" y="8768"/>
                </a:lnTo>
                <a:lnTo>
                  <a:pt x="2394" y="8841"/>
                </a:lnTo>
                <a:lnTo>
                  <a:pt x="2492" y="8890"/>
                </a:lnTo>
                <a:lnTo>
                  <a:pt x="2614" y="8939"/>
                </a:lnTo>
                <a:lnTo>
                  <a:pt x="2687" y="8939"/>
                </a:lnTo>
                <a:lnTo>
                  <a:pt x="2809" y="8988"/>
                </a:lnTo>
                <a:lnTo>
                  <a:pt x="2956" y="9085"/>
                </a:lnTo>
                <a:lnTo>
                  <a:pt x="3151" y="9232"/>
                </a:lnTo>
                <a:lnTo>
                  <a:pt x="3371" y="9427"/>
                </a:lnTo>
                <a:lnTo>
                  <a:pt x="3566" y="9623"/>
                </a:lnTo>
                <a:lnTo>
                  <a:pt x="3762" y="9769"/>
                </a:lnTo>
                <a:lnTo>
                  <a:pt x="3908" y="9867"/>
                </a:lnTo>
                <a:lnTo>
                  <a:pt x="4030" y="9891"/>
                </a:lnTo>
                <a:lnTo>
                  <a:pt x="4177" y="9867"/>
                </a:lnTo>
                <a:lnTo>
                  <a:pt x="4250" y="9843"/>
                </a:lnTo>
                <a:lnTo>
                  <a:pt x="4324" y="9818"/>
                </a:lnTo>
                <a:lnTo>
                  <a:pt x="4372" y="9769"/>
                </a:lnTo>
                <a:lnTo>
                  <a:pt x="4494" y="9745"/>
                </a:lnTo>
                <a:lnTo>
                  <a:pt x="4641" y="9720"/>
                </a:lnTo>
                <a:lnTo>
                  <a:pt x="4959" y="9720"/>
                </a:lnTo>
                <a:lnTo>
                  <a:pt x="5105" y="9769"/>
                </a:lnTo>
                <a:lnTo>
                  <a:pt x="5252" y="9818"/>
                </a:lnTo>
                <a:lnTo>
                  <a:pt x="5349" y="9916"/>
                </a:lnTo>
                <a:lnTo>
                  <a:pt x="5447" y="9989"/>
                </a:lnTo>
                <a:lnTo>
                  <a:pt x="5545" y="10038"/>
                </a:lnTo>
                <a:lnTo>
                  <a:pt x="5642" y="10087"/>
                </a:lnTo>
                <a:lnTo>
                  <a:pt x="5740" y="10087"/>
                </a:lnTo>
                <a:lnTo>
                  <a:pt x="5838" y="10136"/>
                </a:lnTo>
                <a:lnTo>
                  <a:pt x="5984" y="10209"/>
                </a:lnTo>
                <a:lnTo>
                  <a:pt x="6155" y="10331"/>
                </a:lnTo>
                <a:lnTo>
                  <a:pt x="6302" y="10478"/>
                </a:lnTo>
                <a:lnTo>
                  <a:pt x="6473" y="10624"/>
                </a:lnTo>
                <a:lnTo>
                  <a:pt x="6644" y="10746"/>
                </a:lnTo>
                <a:lnTo>
                  <a:pt x="6790" y="10819"/>
                </a:lnTo>
                <a:lnTo>
                  <a:pt x="6888" y="10844"/>
                </a:lnTo>
                <a:lnTo>
                  <a:pt x="6961" y="10868"/>
                </a:lnTo>
                <a:lnTo>
                  <a:pt x="7083" y="10917"/>
                </a:lnTo>
                <a:lnTo>
                  <a:pt x="7181" y="10966"/>
                </a:lnTo>
                <a:lnTo>
                  <a:pt x="7254" y="11039"/>
                </a:lnTo>
                <a:lnTo>
                  <a:pt x="7352" y="11113"/>
                </a:lnTo>
                <a:lnTo>
                  <a:pt x="7450" y="11186"/>
                </a:lnTo>
                <a:lnTo>
                  <a:pt x="7547" y="11210"/>
                </a:lnTo>
                <a:lnTo>
                  <a:pt x="7645" y="11235"/>
                </a:lnTo>
                <a:lnTo>
                  <a:pt x="7743" y="11259"/>
                </a:lnTo>
                <a:lnTo>
                  <a:pt x="7840" y="11283"/>
                </a:lnTo>
                <a:lnTo>
                  <a:pt x="7938" y="11357"/>
                </a:lnTo>
                <a:lnTo>
                  <a:pt x="8036" y="11430"/>
                </a:lnTo>
                <a:lnTo>
                  <a:pt x="8109" y="11528"/>
                </a:lnTo>
                <a:lnTo>
                  <a:pt x="8158" y="11625"/>
                </a:lnTo>
                <a:lnTo>
                  <a:pt x="8207" y="11723"/>
                </a:lnTo>
                <a:lnTo>
                  <a:pt x="8207" y="11796"/>
                </a:lnTo>
                <a:lnTo>
                  <a:pt x="8207" y="11894"/>
                </a:lnTo>
                <a:lnTo>
                  <a:pt x="8158" y="11992"/>
                </a:lnTo>
                <a:lnTo>
                  <a:pt x="8109" y="12089"/>
                </a:lnTo>
                <a:lnTo>
                  <a:pt x="8036" y="12187"/>
                </a:lnTo>
                <a:lnTo>
                  <a:pt x="7963" y="12285"/>
                </a:lnTo>
                <a:lnTo>
                  <a:pt x="7889" y="12383"/>
                </a:lnTo>
                <a:lnTo>
                  <a:pt x="7840" y="12480"/>
                </a:lnTo>
                <a:lnTo>
                  <a:pt x="7840" y="12578"/>
                </a:lnTo>
                <a:lnTo>
                  <a:pt x="7816" y="12676"/>
                </a:lnTo>
                <a:lnTo>
                  <a:pt x="7718" y="12822"/>
                </a:lnTo>
                <a:lnTo>
                  <a:pt x="7596" y="12969"/>
                </a:lnTo>
                <a:lnTo>
                  <a:pt x="7450" y="13140"/>
                </a:lnTo>
                <a:lnTo>
                  <a:pt x="7303" y="13311"/>
                </a:lnTo>
                <a:lnTo>
                  <a:pt x="7181" y="13457"/>
                </a:lnTo>
                <a:lnTo>
                  <a:pt x="7108" y="13604"/>
                </a:lnTo>
                <a:lnTo>
                  <a:pt x="7083" y="13701"/>
                </a:lnTo>
                <a:lnTo>
                  <a:pt x="7034" y="13823"/>
                </a:lnTo>
                <a:lnTo>
                  <a:pt x="6961" y="13970"/>
                </a:lnTo>
                <a:lnTo>
                  <a:pt x="6839" y="14117"/>
                </a:lnTo>
                <a:lnTo>
                  <a:pt x="6693" y="14288"/>
                </a:lnTo>
                <a:lnTo>
                  <a:pt x="6546" y="14434"/>
                </a:lnTo>
                <a:lnTo>
                  <a:pt x="6424" y="14605"/>
                </a:lnTo>
                <a:lnTo>
                  <a:pt x="6351" y="14752"/>
                </a:lnTo>
                <a:lnTo>
                  <a:pt x="6302" y="14849"/>
                </a:lnTo>
                <a:lnTo>
                  <a:pt x="6277" y="14947"/>
                </a:lnTo>
                <a:lnTo>
                  <a:pt x="6229" y="15069"/>
                </a:lnTo>
                <a:lnTo>
                  <a:pt x="6131" y="15216"/>
                </a:lnTo>
                <a:lnTo>
                  <a:pt x="6033" y="15338"/>
                </a:lnTo>
                <a:lnTo>
                  <a:pt x="5911" y="15460"/>
                </a:lnTo>
                <a:lnTo>
                  <a:pt x="5813" y="15582"/>
                </a:lnTo>
                <a:lnTo>
                  <a:pt x="5764" y="15704"/>
                </a:lnTo>
                <a:lnTo>
                  <a:pt x="5740" y="15802"/>
                </a:lnTo>
                <a:lnTo>
                  <a:pt x="5764" y="15973"/>
                </a:lnTo>
                <a:lnTo>
                  <a:pt x="5789" y="16046"/>
                </a:lnTo>
                <a:lnTo>
                  <a:pt x="5838" y="16095"/>
                </a:lnTo>
                <a:lnTo>
                  <a:pt x="5862" y="16144"/>
                </a:lnTo>
                <a:lnTo>
                  <a:pt x="5911" y="16217"/>
                </a:lnTo>
                <a:lnTo>
                  <a:pt x="5935" y="16388"/>
                </a:lnTo>
                <a:lnTo>
                  <a:pt x="5911" y="16461"/>
                </a:lnTo>
                <a:lnTo>
                  <a:pt x="5862" y="16510"/>
                </a:lnTo>
                <a:lnTo>
                  <a:pt x="5813" y="16559"/>
                </a:lnTo>
                <a:lnTo>
                  <a:pt x="5642" y="16559"/>
                </a:lnTo>
                <a:lnTo>
                  <a:pt x="5545" y="16510"/>
                </a:lnTo>
                <a:lnTo>
                  <a:pt x="5447" y="16461"/>
                </a:lnTo>
                <a:lnTo>
                  <a:pt x="5349" y="16388"/>
                </a:lnTo>
                <a:lnTo>
                  <a:pt x="5276" y="16266"/>
                </a:lnTo>
                <a:lnTo>
                  <a:pt x="5227" y="16119"/>
                </a:lnTo>
                <a:lnTo>
                  <a:pt x="5178" y="15973"/>
                </a:lnTo>
                <a:lnTo>
                  <a:pt x="5178" y="15802"/>
                </a:lnTo>
                <a:lnTo>
                  <a:pt x="5154" y="15655"/>
                </a:lnTo>
                <a:lnTo>
                  <a:pt x="5105" y="15484"/>
                </a:lnTo>
                <a:lnTo>
                  <a:pt x="5056" y="15338"/>
                </a:lnTo>
                <a:lnTo>
                  <a:pt x="4983" y="15240"/>
                </a:lnTo>
                <a:lnTo>
                  <a:pt x="4934" y="15191"/>
                </a:lnTo>
                <a:lnTo>
                  <a:pt x="4910" y="15093"/>
                </a:lnTo>
                <a:lnTo>
                  <a:pt x="4836" y="14849"/>
                </a:lnTo>
                <a:lnTo>
                  <a:pt x="4812" y="14556"/>
                </a:lnTo>
                <a:lnTo>
                  <a:pt x="4788" y="14214"/>
                </a:lnTo>
                <a:lnTo>
                  <a:pt x="4788" y="13970"/>
                </a:lnTo>
                <a:lnTo>
                  <a:pt x="4788" y="13799"/>
                </a:lnTo>
                <a:lnTo>
                  <a:pt x="4739" y="13604"/>
                </a:lnTo>
                <a:lnTo>
                  <a:pt x="4714" y="13433"/>
                </a:lnTo>
                <a:lnTo>
                  <a:pt x="4641" y="13237"/>
                </a:lnTo>
                <a:lnTo>
                  <a:pt x="4568" y="13066"/>
                </a:lnTo>
                <a:lnTo>
                  <a:pt x="4494" y="12920"/>
                </a:lnTo>
                <a:lnTo>
                  <a:pt x="4397" y="12773"/>
                </a:lnTo>
                <a:lnTo>
                  <a:pt x="4324" y="12676"/>
                </a:lnTo>
                <a:lnTo>
                  <a:pt x="4128" y="12456"/>
                </a:lnTo>
                <a:lnTo>
                  <a:pt x="3982" y="12260"/>
                </a:lnTo>
                <a:lnTo>
                  <a:pt x="3884" y="12114"/>
                </a:lnTo>
                <a:lnTo>
                  <a:pt x="3835" y="11992"/>
                </a:lnTo>
                <a:lnTo>
                  <a:pt x="3811" y="11845"/>
                </a:lnTo>
                <a:lnTo>
                  <a:pt x="3786" y="11772"/>
                </a:lnTo>
                <a:lnTo>
                  <a:pt x="3737" y="11723"/>
                </a:lnTo>
                <a:lnTo>
                  <a:pt x="3713" y="11650"/>
                </a:lnTo>
                <a:lnTo>
                  <a:pt x="3664" y="11528"/>
                </a:lnTo>
                <a:lnTo>
                  <a:pt x="3664" y="11381"/>
                </a:lnTo>
                <a:lnTo>
                  <a:pt x="3640" y="11235"/>
                </a:lnTo>
                <a:lnTo>
                  <a:pt x="3664" y="11088"/>
                </a:lnTo>
                <a:lnTo>
                  <a:pt x="3664" y="10942"/>
                </a:lnTo>
                <a:lnTo>
                  <a:pt x="3713" y="10819"/>
                </a:lnTo>
                <a:lnTo>
                  <a:pt x="3737" y="10771"/>
                </a:lnTo>
                <a:lnTo>
                  <a:pt x="3786" y="10697"/>
                </a:lnTo>
                <a:lnTo>
                  <a:pt x="3811" y="10648"/>
                </a:lnTo>
                <a:lnTo>
                  <a:pt x="3835" y="10478"/>
                </a:lnTo>
                <a:lnTo>
                  <a:pt x="3811" y="10307"/>
                </a:lnTo>
                <a:lnTo>
                  <a:pt x="3786" y="10233"/>
                </a:lnTo>
                <a:lnTo>
                  <a:pt x="3737" y="10184"/>
                </a:lnTo>
                <a:lnTo>
                  <a:pt x="3689" y="10160"/>
                </a:lnTo>
                <a:lnTo>
                  <a:pt x="3615" y="10111"/>
                </a:lnTo>
                <a:lnTo>
                  <a:pt x="3444" y="10087"/>
                </a:lnTo>
                <a:lnTo>
                  <a:pt x="3347" y="10062"/>
                </a:lnTo>
                <a:lnTo>
                  <a:pt x="3200" y="9989"/>
                </a:lnTo>
                <a:lnTo>
                  <a:pt x="3054" y="9867"/>
                </a:lnTo>
                <a:lnTo>
                  <a:pt x="2883" y="9720"/>
                </a:lnTo>
                <a:lnTo>
                  <a:pt x="2712" y="9574"/>
                </a:lnTo>
                <a:lnTo>
                  <a:pt x="2565" y="9452"/>
                </a:lnTo>
                <a:lnTo>
                  <a:pt x="2419" y="9354"/>
                </a:lnTo>
                <a:lnTo>
                  <a:pt x="2321" y="9330"/>
                </a:lnTo>
                <a:lnTo>
                  <a:pt x="2199" y="9281"/>
                </a:lnTo>
                <a:lnTo>
                  <a:pt x="2003" y="9159"/>
                </a:lnTo>
                <a:lnTo>
                  <a:pt x="1784" y="8988"/>
                </a:lnTo>
                <a:lnTo>
                  <a:pt x="1539" y="8768"/>
                </a:lnTo>
                <a:lnTo>
                  <a:pt x="1246" y="8402"/>
                </a:lnTo>
                <a:lnTo>
                  <a:pt x="1078" y="8185"/>
                </a:lnTo>
                <a:lnTo>
                  <a:pt x="1124" y="7840"/>
                </a:lnTo>
                <a:lnTo>
                  <a:pt x="1197" y="7473"/>
                </a:lnTo>
                <a:lnTo>
                  <a:pt x="1295" y="7132"/>
                </a:lnTo>
                <a:lnTo>
                  <a:pt x="1393" y="6790"/>
                </a:lnTo>
                <a:lnTo>
                  <a:pt x="1515" y="6448"/>
                </a:lnTo>
                <a:lnTo>
                  <a:pt x="1637" y="6106"/>
                </a:lnTo>
                <a:lnTo>
                  <a:pt x="1784" y="5788"/>
                </a:lnTo>
                <a:lnTo>
                  <a:pt x="1954" y="5471"/>
                </a:lnTo>
                <a:lnTo>
                  <a:pt x="2125" y="5153"/>
                </a:lnTo>
                <a:lnTo>
                  <a:pt x="2296" y="4860"/>
                </a:lnTo>
                <a:lnTo>
                  <a:pt x="2516" y="4567"/>
                </a:lnTo>
                <a:lnTo>
                  <a:pt x="2712" y="4298"/>
                </a:lnTo>
                <a:lnTo>
                  <a:pt x="3151" y="3737"/>
                </a:lnTo>
                <a:lnTo>
                  <a:pt x="3664" y="3248"/>
                </a:lnTo>
                <a:lnTo>
                  <a:pt x="4079" y="3248"/>
                </a:lnTo>
                <a:lnTo>
                  <a:pt x="4299" y="3297"/>
                </a:lnTo>
                <a:lnTo>
                  <a:pt x="4470" y="3346"/>
                </a:lnTo>
                <a:lnTo>
                  <a:pt x="4592" y="3419"/>
                </a:lnTo>
                <a:lnTo>
                  <a:pt x="4690" y="3493"/>
                </a:lnTo>
                <a:lnTo>
                  <a:pt x="4788" y="3517"/>
                </a:lnTo>
                <a:lnTo>
                  <a:pt x="4885" y="3493"/>
                </a:lnTo>
                <a:lnTo>
                  <a:pt x="4983" y="3419"/>
                </a:lnTo>
                <a:lnTo>
                  <a:pt x="5056" y="3346"/>
                </a:lnTo>
                <a:lnTo>
                  <a:pt x="5178" y="3297"/>
                </a:lnTo>
                <a:lnTo>
                  <a:pt x="5276" y="3248"/>
                </a:lnTo>
                <a:lnTo>
                  <a:pt x="5349" y="3248"/>
                </a:lnTo>
                <a:lnTo>
                  <a:pt x="5471" y="3199"/>
                </a:lnTo>
                <a:lnTo>
                  <a:pt x="5594" y="3126"/>
                </a:lnTo>
                <a:lnTo>
                  <a:pt x="5764" y="3004"/>
                </a:lnTo>
                <a:lnTo>
                  <a:pt x="5935" y="2858"/>
                </a:lnTo>
                <a:lnTo>
                  <a:pt x="6131" y="2711"/>
                </a:lnTo>
                <a:lnTo>
                  <a:pt x="6375" y="2589"/>
                </a:lnTo>
                <a:lnTo>
                  <a:pt x="6619" y="2516"/>
                </a:lnTo>
                <a:lnTo>
                  <a:pt x="6888" y="2467"/>
                </a:lnTo>
                <a:close/>
                <a:moveTo>
                  <a:pt x="9379" y="0"/>
                </a:moveTo>
                <a:lnTo>
                  <a:pt x="8891" y="24"/>
                </a:lnTo>
                <a:lnTo>
                  <a:pt x="8427" y="49"/>
                </a:lnTo>
                <a:lnTo>
                  <a:pt x="7963" y="122"/>
                </a:lnTo>
                <a:lnTo>
                  <a:pt x="7499" y="195"/>
                </a:lnTo>
                <a:lnTo>
                  <a:pt x="7034" y="293"/>
                </a:lnTo>
                <a:lnTo>
                  <a:pt x="6595" y="440"/>
                </a:lnTo>
                <a:lnTo>
                  <a:pt x="6155" y="586"/>
                </a:lnTo>
                <a:lnTo>
                  <a:pt x="5740" y="733"/>
                </a:lnTo>
                <a:lnTo>
                  <a:pt x="5325" y="928"/>
                </a:lnTo>
                <a:lnTo>
                  <a:pt x="4910" y="1148"/>
                </a:lnTo>
                <a:lnTo>
                  <a:pt x="4519" y="1368"/>
                </a:lnTo>
                <a:lnTo>
                  <a:pt x="4128" y="1612"/>
                </a:lnTo>
                <a:lnTo>
                  <a:pt x="3762" y="1881"/>
                </a:lnTo>
                <a:lnTo>
                  <a:pt x="3420" y="2149"/>
                </a:lnTo>
                <a:lnTo>
                  <a:pt x="3078" y="2442"/>
                </a:lnTo>
                <a:lnTo>
                  <a:pt x="2760" y="2760"/>
                </a:lnTo>
                <a:lnTo>
                  <a:pt x="2443" y="3077"/>
                </a:lnTo>
                <a:lnTo>
                  <a:pt x="2150" y="3419"/>
                </a:lnTo>
                <a:lnTo>
                  <a:pt x="1881" y="3761"/>
                </a:lnTo>
                <a:lnTo>
                  <a:pt x="1613" y="4128"/>
                </a:lnTo>
                <a:lnTo>
                  <a:pt x="1368" y="4518"/>
                </a:lnTo>
                <a:lnTo>
                  <a:pt x="1149" y="4909"/>
                </a:lnTo>
                <a:lnTo>
                  <a:pt x="929" y="5324"/>
                </a:lnTo>
                <a:lnTo>
                  <a:pt x="733" y="5739"/>
                </a:lnTo>
                <a:lnTo>
                  <a:pt x="587" y="6155"/>
                </a:lnTo>
                <a:lnTo>
                  <a:pt x="440" y="6594"/>
                </a:lnTo>
                <a:lnTo>
                  <a:pt x="294" y="7034"/>
                </a:lnTo>
                <a:lnTo>
                  <a:pt x="196" y="7498"/>
                </a:lnTo>
                <a:lnTo>
                  <a:pt x="123" y="7962"/>
                </a:lnTo>
                <a:lnTo>
                  <a:pt x="49" y="8426"/>
                </a:lnTo>
                <a:lnTo>
                  <a:pt x="25" y="8890"/>
                </a:lnTo>
                <a:lnTo>
                  <a:pt x="1" y="9378"/>
                </a:lnTo>
                <a:lnTo>
                  <a:pt x="25" y="9867"/>
                </a:lnTo>
                <a:lnTo>
                  <a:pt x="49" y="10331"/>
                </a:lnTo>
                <a:lnTo>
                  <a:pt x="123" y="10795"/>
                </a:lnTo>
                <a:lnTo>
                  <a:pt x="196" y="11259"/>
                </a:lnTo>
                <a:lnTo>
                  <a:pt x="294" y="11723"/>
                </a:lnTo>
                <a:lnTo>
                  <a:pt x="440" y="12163"/>
                </a:lnTo>
                <a:lnTo>
                  <a:pt x="587" y="12602"/>
                </a:lnTo>
                <a:lnTo>
                  <a:pt x="733" y="13018"/>
                </a:lnTo>
                <a:lnTo>
                  <a:pt x="929" y="13433"/>
                </a:lnTo>
                <a:lnTo>
                  <a:pt x="1149" y="13848"/>
                </a:lnTo>
                <a:lnTo>
                  <a:pt x="1368" y="14239"/>
                </a:lnTo>
                <a:lnTo>
                  <a:pt x="1613" y="14629"/>
                </a:lnTo>
                <a:lnTo>
                  <a:pt x="1881" y="14996"/>
                </a:lnTo>
                <a:lnTo>
                  <a:pt x="2150" y="15338"/>
                </a:lnTo>
                <a:lnTo>
                  <a:pt x="2443" y="15680"/>
                </a:lnTo>
                <a:lnTo>
                  <a:pt x="2760" y="15997"/>
                </a:lnTo>
                <a:lnTo>
                  <a:pt x="3078" y="16315"/>
                </a:lnTo>
                <a:lnTo>
                  <a:pt x="3420" y="16608"/>
                </a:lnTo>
                <a:lnTo>
                  <a:pt x="3762" y="16876"/>
                </a:lnTo>
                <a:lnTo>
                  <a:pt x="4128" y="17145"/>
                </a:lnTo>
                <a:lnTo>
                  <a:pt x="4519" y="17389"/>
                </a:lnTo>
                <a:lnTo>
                  <a:pt x="4910" y="17609"/>
                </a:lnTo>
                <a:lnTo>
                  <a:pt x="5325" y="17829"/>
                </a:lnTo>
                <a:lnTo>
                  <a:pt x="5740" y="18024"/>
                </a:lnTo>
                <a:lnTo>
                  <a:pt x="6155" y="18171"/>
                </a:lnTo>
                <a:lnTo>
                  <a:pt x="6595" y="18317"/>
                </a:lnTo>
                <a:lnTo>
                  <a:pt x="7034" y="18464"/>
                </a:lnTo>
                <a:lnTo>
                  <a:pt x="7499" y="18562"/>
                </a:lnTo>
                <a:lnTo>
                  <a:pt x="7963" y="18635"/>
                </a:lnTo>
                <a:lnTo>
                  <a:pt x="8427" y="18708"/>
                </a:lnTo>
                <a:lnTo>
                  <a:pt x="8891" y="18733"/>
                </a:lnTo>
                <a:lnTo>
                  <a:pt x="9379" y="18757"/>
                </a:lnTo>
                <a:lnTo>
                  <a:pt x="9868" y="18733"/>
                </a:lnTo>
                <a:lnTo>
                  <a:pt x="10332" y="18708"/>
                </a:lnTo>
                <a:lnTo>
                  <a:pt x="10796" y="18635"/>
                </a:lnTo>
                <a:lnTo>
                  <a:pt x="11260" y="18562"/>
                </a:lnTo>
                <a:lnTo>
                  <a:pt x="11724" y="18464"/>
                </a:lnTo>
                <a:lnTo>
                  <a:pt x="12163" y="18317"/>
                </a:lnTo>
                <a:lnTo>
                  <a:pt x="12603" y="18171"/>
                </a:lnTo>
                <a:lnTo>
                  <a:pt x="13018" y="18024"/>
                </a:lnTo>
                <a:lnTo>
                  <a:pt x="13433" y="17829"/>
                </a:lnTo>
                <a:lnTo>
                  <a:pt x="13848" y="17609"/>
                </a:lnTo>
                <a:lnTo>
                  <a:pt x="14239" y="17389"/>
                </a:lnTo>
                <a:lnTo>
                  <a:pt x="14630" y="17145"/>
                </a:lnTo>
                <a:lnTo>
                  <a:pt x="14996" y="16876"/>
                </a:lnTo>
                <a:lnTo>
                  <a:pt x="15338" y="16608"/>
                </a:lnTo>
                <a:lnTo>
                  <a:pt x="15680" y="16315"/>
                </a:lnTo>
                <a:lnTo>
                  <a:pt x="15998" y="15997"/>
                </a:lnTo>
                <a:lnTo>
                  <a:pt x="16315" y="15680"/>
                </a:lnTo>
                <a:lnTo>
                  <a:pt x="16608" y="15338"/>
                </a:lnTo>
                <a:lnTo>
                  <a:pt x="16877" y="14996"/>
                </a:lnTo>
                <a:lnTo>
                  <a:pt x="17146" y="14629"/>
                </a:lnTo>
                <a:lnTo>
                  <a:pt x="17390" y="14239"/>
                </a:lnTo>
                <a:lnTo>
                  <a:pt x="17610" y="13848"/>
                </a:lnTo>
                <a:lnTo>
                  <a:pt x="17829" y="13433"/>
                </a:lnTo>
                <a:lnTo>
                  <a:pt x="18025" y="13018"/>
                </a:lnTo>
                <a:lnTo>
                  <a:pt x="18171" y="12602"/>
                </a:lnTo>
                <a:lnTo>
                  <a:pt x="18318" y="12163"/>
                </a:lnTo>
                <a:lnTo>
                  <a:pt x="18464" y="11723"/>
                </a:lnTo>
                <a:lnTo>
                  <a:pt x="18562" y="11259"/>
                </a:lnTo>
                <a:lnTo>
                  <a:pt x="18635" y="10795"/>
                </a:lnTo>
                <a:lnTo>
                  <a:pt x="18709" y="10331"/>
                </a:lnTo>
                <a:lnTo>
                  <a:pt x="18733" y="9867"/>
                </a:lnTo>
                <a:lnTo>
                  <a:pt x="18758" y="9378"/>
                </a:lnTo>
                <a:lnTo>
                  <a:pt x="18733" y="8890"/>
                </a:lnTo>
                <a:lnTo>
                  <a:pt x="18709" y="8426"/>
                </a:lnTo>
                <a:lnTo>
                  <a:pt x="18635" y="7962"/>
                </a:lnTo>
                <a:lnTo>
                  <a:pt x="18562" y="7498"/>
                </a:lnTo>
                <a:lnTo>
                  <a:pt x="18464" y="7034"/>
                </a:lnTo>
                <a:lnTo>
                  <a:pt x="18318" y="6594"/>
                </a:lnTo>
                <a:lnTo>
                  <a:pt x="18171" y="6155"/>
                </a:lnTo>
                <a:lnTo>
                  <a:pt x="18025" y="5739"/>
                </a:lnTo>
                <a:lnTo>
                  <a:pt x="17829" y="5324"/>
                </a:lnTo>
                <a:lnTo>
                  <a:pt x="17610" y="4909"/>
                </a:lnTo>
                <a:lnTo>
                  <a:pt x="17390" y="4518"/>
                </a:lnTo>
                <a:lnTo>
                  <a:pt x="17146" y="4128"/>
                </a:lnTo>
                <a:lnTo>
                  <a:pt x="16877" y="3761"/>
                </a:lnTo>
                <a:lnTo>
                  <a:pt x="16608" y="3419"/>
                </a:lnTo>
                <a:lnTo>
                  <a:pt x="16315" y="3077"/>
                </a:lnTo>
                <a:lnTo>
                  <a:pt x="15998" y="2760"/>
                </a:lnTo>
                <a:lnTo>
                  <a:pt x="15680" y="2442"/>
                </a:lnTo>
                <a:lnTo>
                  <a:pt x="15338" y="2149"/>
                </a:lnTo>
                <a:lnTo>
                  <a:pt x="14996" y="1881"/>
                </a:lnTo>
                <a:lnTo>
                  <a:pt x="14630" y="1612"/>
                </a:lnTo>
                <a:lnTo>
                  <a:pt x="14239" y="1368"/>
                </a:lnTo>
                <a:lnTo>
                  <a:pt x="13848" y="1148"/>
                </a:lnTo>
                <a:lnTo>
                  <a:pt x="13433" y="928"/>
                </a:lnTo>
                <a:lnTo>
                  <a:pt x="13018" y="733"/>
                </a:lnTo>
                <a:lnTo>
                  <a:pt x="12603" y="586"/>
                </a:lnTo>
                <a:lnTo>
                  <a:pt x="12163" y="440"/>
                </a:lnTo>
                <a:lnTo>
                  <a:pt x="11724" y="293"/>
                </a:lnTo>
                <a:lnTo>
                  <a:pt x="11260" y="195"/>
                </a:lnTo>
                <a:lnTo>
                  <a:pt x="10796" y="122"/>
                </a:lnTo>
                <a:lnTo>
                  <a:pt x="10332" y="49"/>
                </a:lnTo>
                <a:lnTo>
                  <a:pt x="9868" y="24"/>
                </a:lnTo>
                <a:lnTo>
                  <a:pt x="9379" y="0"/>
                </a:lnTo>
                <a:close/>
              </a:path>
            </a:pathLst>
          </a:custGeom>
          <a:solidFill>
            <a:schemeClr val="bg1"/>
          </a:solidFill>
          <a:ln>
            <a:noFill/>
          </a:ln>
        </p:spPr>
        <p:txBody>
          <a:bodyPr lIns="91425" tIns="91425" rIns="91425" bIns="91425" anchor="ctr" anchorCtr="0">
            <a:noAutofit/>
          </a:bodyPr>
          <a:lstStyle/>
          <a:p>
            <a:pPr lvl="0">
              <a:spcBef>
                <a:spcPts val="0"/>
              </a:spcBef>
              <a:buNone/>
            </a:pPr>
            <a:endParaRPr>
              <a:solidFill>
                <a:srgbClr val="434343"/>
              </a:solidFill>
            </a:endParaRPr>
          </a:p>
        </p:txBody>
      </p:sp>
      <p:grpSp>
        <p:nvGrpSpPr>
          <p:cNvPr id="202" name="Shape 548"/>
          <p:cNvGrpSpPr/>
          <p:nvPr/>
        </p:nvGrpSpPr>
        <p:grpSpPr>
          <a:xfrm>
            <a:off x="11046629" y="4064743"/>
            <a:ext cx="436350" cy="436377"/>
            <a:chOff x="6654650" y="3665275"/>
            <a:chExt cx="409100" cy="409125"/>
          </a:xfrm>
          <a:solidFill>
            <a:schemeClr val="bg1"/>
          </a:solidFill>
        </p:grpSpPr>
        <p:sp>
          <p:nvSpPr>
            <p:cNvPr id="203" name="Shape 549"/>
            <p:cNvSpPr/>
            <p:nvPr/>
          </p:nvSpPr>
          <p:spPr>
            <a:xfrm>
              <a:off x="6808525" y="3819150"/>
              <a:ext cx="211875" cy="211900"/>
            </a:xfrm>
            <a:custGeom>
              <a:avLst/>
              <a:gdLst/>
              <a:ahLst/>
              <a:cxnLst/>
              <a:rect l="0" t="0" r="0" b="0"/>
              <a:pathLst>
                <a:path w="8475" h="8476" extrusionOk="0">
                  <a:moveTo>
                    <a:pt x="8157" y="0"/>
                  </a:moveTo>
                  <a:lnTo>
                    <a:pt x="7327" y="1075"/>
                  </a:lnTo>
                  <a:lnTo>
                    <a:pt x="6399" y="2150"/>
                  </a:lnTo>
                  <a:lnTo>
                    <a:pt x="5422" y="3249"/>
                  </a:lnTo>
                  <a:lnTo>
                    <a:pt x="4347" y="4348"/>
                  </a:lnTo>
                  <a:lnTo>
                    <a:pt x="3248" y="5422"/>
                  </a:lnTo>
                  <a:lnTo>
                    <a:pt x="2149" y="6399"/>
                  </a:lnTo>
                  <a:lnTo>
                    <a:pt x="1075" y="7327"/>
                  </a:lnTo>
                  <a:lnTo>
                    <a:pt x="0" y="8158"/>
                  </a:lnTo>
                  <a:lnTo>
                    <a:pt x="440" y="8280"/>
                  </a:lnTo>
                  <a:lnTo>
                    <a:pt x="855" y="8377"/>
                  </a:lnTo>
                  <a:lnTo>
                    <a:pt x="1294" y="8426"/>
                  </a:lnTo>
                  <a:lnTo>
                    <a:pt x="1734" y="8475"/>
                  </a:lnTo>
                  <a:lnTo>
                    <a:pt x="2174" y="8475"/>
                  </a:lnTo>
                  <a:lnTo>
                    <a:pt x="2613" y="8451"/>
                  </a:lnTo>
                  <a:lnTo>
                    <a:pt x="3028" y="8402"/>
                  </a:lnTo>
                  <a:lnTo>
                    <a:pt x="3468" y="8304"/>
                  </a:lnTo>
                  <a:lnTo>
                    <a:pt x="3883" y="8207"/>
                  </a:lnTo>
                  <a:lnTo>
                    <a:pt x="4323" y="8060"/>
                  </a:lnTo>
                  <a:lnTo>
                    <a:pt x="4714" y="7889"/>
                  </a:lnTo>
                  <a:lnTo>
                    <a:pt x="5129" y="7694"/>
                  </a:lnTo>
                  <a:lnTo>
                    <a:pt x="5520" y="7449"/>
                  </a:lnTo>
                  <a:lnTo>
                    <a:pt x="5886" y="7205"/>
                  </a:lnTo>
                  <a:lnTo>
                    <a:pt x="6252" y="6912"/>
                  </a:lnTo>
                  <a:lnTo>
                    <a:pt x="6594" y="6595"/>
                  </a:lnTo>
                  <a:lnTo>
                    <a:pt x="6912" y="6253"/>
                  </a:lnTo>
                  <a:lnTo>
                    <a:pt x="7205" y="5886"/>
                  </a:lnTo>
                  <a:lnTo>
                    <a:pt x="7449" y="5520"/>
                  </a:lnTo>
                  <a:lnTo>
                    <a:pt x="7693" y="5129"/>
                  </a:lnTo>
                  <a:lnTo>
                    <a:pt x="7889" y="4714"/>
                  </a:lnTo>
                  <a:lnTo>
                    <a:pt x="8060" y="4323"/>
                  </a:lnTo>
                  <a:lnTo>
                    <a:pt x="8206" y="3884"/>
                  </a:lnTo>
                  <a:lnTo>
                    <a:pt x="8304" y="3468"/>
                  </a:lnTo>
                  <a:lnTo>
                    <a:pt x="8402" y="3029"/>
                  </a:lnTo>
                  <a:lnTo>
                    <a:pt x="8450" y="2614"/>
                  </a:lnTo>
                  <a:lnTo>
                    <a:pt x="8475" y="2174"/>
                  </a:lnTo>
                  <a:lnTo>
                    <a:pt x="8475" y="1734"/>
                  </a:lnTo>
                  <a:lnTo>
                    <a:pt x="8426" y="1295"/>
                  </a:lnTo>
                  <a:lnTo>
                    <a:pt x="8377" y="855"/>
                  </a:lnTo>
                  <a:lnTo>
                    <a:pt x="8279" y="440"/>
                  </a:lnTo>
                  <a:lnTo>
                    <a:pt x="8157"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04" name="Shape 550"/>
            <p:cNvSpPr/>
            <p:nvPr/>
          </p:nvSpPr>
          <p:spPr>
            <a:xfrm>
              <a:off x="6654650" y="3665275"/>
              <a:ext cx="409100" cy="409125"/>
            </a:xfrm>
            <a:custGeom>
              <a:avLst/>
              <a:gdLst/>
              <a:ahLst/>
              <a:cxnLst/>
              <a:rect l="0" t="0" r="0" b="0"/>
              <a:pathLst>
                <a:path w="16364" h="16365" extrusionOk="0">
                  <a:moveTo>
                    <a:pt x="13580" y="1686"/>
                  </a:moveTo>
                  <a:lnTo>
                    <a:pt x="13677" y="1735"/>
                  </a:lnTo>
                  <a:lnTo>
                    <a:pt x="13775" y="1759"/>
                  </a:lnTo>
                  <a:lnTo>
                    <a:pt x="13848" y="1832"/>
                  </a:lnTo>
                  <a:lnTo>
                    <a:pt x="13897" y="1906"/>
                  </a:lnTo>
                  <a:lnTo>
                    <a:pt x="13946" y="1979"/>
                  </a:lnTo>
                  <a:lnTo>
                    <a:pt x="13970" y="2077"/>
                  </a:lnTo>
                  <a:lnTo>
                    <a:pt x="13995" y="2174"/>
                  </a:lnTo>
                  <a:lnTo>
                    <a:pt x="13995" y="2419"/>
                  </a:lnTo>
                  <a:lnTo>
                    <a:pt x="13922" y="2687"/>
                  </a:lnTo>
                  <a:lnTo>
                    <a:pt x="13824" y="3029"/>
                  </a:lnTo>
                  <a:lnTo>
                    <a:pt x="13677" y="3371"/>
                  </a:lnTo>
                  <a:lnTo>
                    <a:pt x="13482" y="3762"/>
                  </a:lnTo>
                  <a:lnTo>
                    <a:pt x="13238" y="4177"/>
                  </a:lnTo>
                  <a:lnTo>
                    <a:pt x="12993" y="3908"/>
                  </a:lnTo>
                  <a:lnTo>
                    <a:pt x="12749" y="3615"/>
                  </a:lnTo>
                  <a:lnTo>
                    <a:pt x="12407" y="3298"/>
                  </a:lnTo>
                  <a:lnTo>
                    <a:pt x="12041" y="3029"/>
                  </a:lnTo>
                  <a:lnTo>
                    <a:pt x="11675" y="2761"/>
                  </a:lnTo>
                  <a:lnTo>
                    <a:pt x="11308" y="2541"/>
                  </a:lnTo>
                  <a:lnTo>
                    <a:pt x="11748" y="2272"/>
                  </a:lnTo>
                  <a:lnTo>
                    <a:pt x="12187" y="2052"/>
                  </a:lnTo>
                  <a:lnTo>
                    <a:pt x="12554" y="1881"/>
                  </a:lnTo>
                  <a:lnTo>
                    <a:pt x="12920" y="1759"/>
                  </a:lnTo>
                  <a:lnTo>
                    <a:pt x="13213" y="1686"/>
                  </a:lnTo>
                  <a:close/>
                  <a:moveTo>
                    <a:pt x="9721" y="3591"/>
                  </a:moveTo>
                  <a:lnTo>
                    <a:pt x="9794" y="3615"/>
                  </a:lnTo>
                  <a:lnTo>
                    <a:pt x="9916" y="3713"/>
                  </a:lnTo>
                  <a:lnTo>
                    <a:pt x="10014" y="3835"/>
                  </a:lnTo>
                  <a:lnTo>
                    <a:pt x="10038" y="3908"/>
                  </a:lnTo>
                  <a:lnTo>
                    <a:pt x="10038" y="3982"/>
                  </a:lnTo>
                  <a:lnTo>
                    <a:pt x="10038" y="4055"/>
                  </a:lnTo>
                  <a:lnTo>
                    <a:pt x="10014" y="4128"/>
                  </a:lnTo>
                  <a:lnTo>
                    <a:pt x="9916" y="4250"/>
                  </a:lnTo>
                  <a:lnTo>
                    <a:pt x="9794" y="4348"/>
                  </a:lnTo>
                  <a:lnTo>
                    <a:pt x="9721" y="4372"/>
                  </a:lnTo>
                  <a:lnTo>
                    <a:pt x="9574" y="4372"/>
                  </a:lnTo>
                  <a:lnTo>
                    <a:pt x="9501" y="4348"/>
                  </a:lnTo>
                  <a:lnTo>
                    <a:pt x="9379" y="4250"/>
                  </a:lnTo>
                  <a:lnTo>
                    <a:pt x="9281" y="4128"/>
                  </a:lnTo>
                  <a:lnTo>
                    <a:pt x="9257" y="4055"/>
                  </a:lnTo>
                  <a:lnTo>
                    <a:pt x="9257" y="3982"/>
                  </a:lnTo>
                  <a:lnTo>
                    <a:pt x="9257" y="3908"/>
                  </a:lnTo>
                  <a:lnTo>
                    <a:pt x="9281" y="3835"/>
                  </a:lnTo>
                  <a:lnTo>
                    <a:pt x="9379" y="3713"/>
                  </a:lnTo>
                  <a:lnTo>
                    <a:pt x="9501" y="3615"/>
                  </a:lnTo>
                  <a:lnTo>
                    <a:pt x="9574" y="3591"/>
                  </a:lnTo>
                  <a:close/>
                  <a:moveTo>
                    <a:pt x="8182" y="3322"/>
                  </a:moveTo>
                  <a:lnTo>
                    <a:pt x="8304" y="3347"/>
                  </a:lnTo>
                  <a:lnTo>
                    <a:pt x="8402" y="3371"/>
                  </a:lnTo>
                  <a:lnTo>
                    <a:pt x="8500" y="3420"/>
                  </a:lnTo>
                  <a:lnTo>
                    <a:pt x="8597" y="3493"/>
                  </a:lnTo>
                  <a:lnTo>
                    <a:pt x="8671" y="3591"/>
                  </a:lnTo>
                  <a:lnTo>
                    <a:pt x="8719" y="3689"/>
                  </a:lnTo>
                  <a:lnTo>
                    <a:pt x="8768" y="3786"/>
                  </a:lnTo>
                  <a:lnTo>
                    <a:pt x="8768" y="3908"/>
                  </a:lnTo>
                  <a:lnTo>
                    <a:pt x="8768" y="4031"/>
                  </a:lnTo>
                  <a:lnTo>
                    <a:pt x="8719" y="4153"/>
                  </a:lnTo>
                  <a:lnTo>
                    <a:pt x="8671" y="4250"/>
                  </a:lnTo>
                  <a:lnTo>
                    <a:pt x="8597" y="4324"/>
                  </a:lnTo>
                  <a:lnTo>
                    <a:pt x="8500" y="4397"/>
                  </a:lnTo>
                  <a:lnTo>
                    <a:pt x="8402" y="4446"/>
                  </a:lnTo>
                  <a:lnTo>
                    <a:pt x="8304" y="4495"/>
                  </a:lnTo>
                  <a:lnTo>
                    <a:pt x="8060" y="4495"/>
                  </a:lnTo>
                  <a:lnTo>
                    <a:pt x="7962" y="4446"/>
                  </a:lnTo>
                  <a:lnTo>
                    <a:pt x="7865" y="4397"/>
                  </a:lnTo>
                  <a:lnTo>
                    <a:pt x="7767" y="4324"/>
                  </a:lnTo>
                  <a:lnTo>
                    <a:pt x="7694" y="4250"/>
                  </a:lnTo>
                  <a:lnTo>
                    <a:pt x="7645" y="4153"/>
                  </a:lnTo>
                  <a:lnTo>
                    <a:pt x="7596" y="4031"/>
                  </a:lnTo>
                  <a:lnTo>
                    <a:pt x="7596" y="3908"/>
                  </a:lnTo>
                  <a:lnTo>
                    <a:pt x="7596" y="3786"/>
                  </a:lnTo>
                  <a:lnTo>
                    <a:pt x="7645" y="3689"/>
                  </a:lnTo>
                  <a:lnTo>
                    <a:pt x="7694" y="3591"/>
                  </a:lnTo>
                  <a:lnTo>
                    <a:pt x="7767" y="3493"/>
                  </a:lnTo>
                  <a:lnTo>
                    <a:pt x="7865" y="3420"/>
                  </a:lnTo>
                  <a:lnTo>
                    <a:pt x="7962" y="3371"/>
                  </a:lnTo>
                  <a:lnTo>
                    <a:pt x="8060" y="3347"/>
                  </a:lnTo>
                  <a:lnTo>
                    <a:pt x="8182" y="3322"/>
                  </a:lnTo>
                  <a:close/>
                  <a:moveTo>
                    <a:pt x="9086" y="4763"/>
                  </a:moveTo>
                  <a:lnTo>
                    <a:pt x="9159" y="4788"/>
                  </a:lnTo>
                  <a:lnTo>
                    <a:pt x="9281" y="4885"/>
                  </a:lnTo>
                  <a:lnTo>
                    <a:pt x="9354" y="5007"/>
                  </a:lnTo>
                  <a:lnTo>
                    <a:pt x="9379" y="5081"/>
                  </a:lnTo>
                  <a:lnTo>
                    <a:pt x="9379" y="5154"/>
                  </a:lnTo>
                  <a:lnTo>
                    <a:pt x="9379" y="5227"/>
                  </a:lnTo>
                  <a:lnTo>
                    <a:pt x="9354" y="5301"/>
                  </a:lnTo>
                  <a:lnTo>
                    <a:pt x="9281" y="5423"/>
                  </a:lnTo>
                  <a:lnTo>
                    <a:pt x="9159" y="5520"/>
                  </a:lnTo>
                  <a:lnTo>
                    <a:pt x="9086" y="5545"/>
                  </a:lnTo>
                  <a:lnTo>
                    <a:pt x="8915" y="5545"/>
                  </a:lnTo>
                  <a:lnTo>
                    <a:pt x="8842" y="5520"/>
                  </a:lnTo>
                  <a:lnTo>
                    <a:pt x="8719" y="5423"/>
                  </a:lnTo>
                  <a:lnTo>
                    <a:pt x="8646" y="5301"/>
                  </a:lnTo>
                  <a:lnTo>
                    <a:pt x="8622" y="5227"/>
                  </a:lnTo>
                  <a:lnTo>
                    <a:pt x="8597" y="5154"/>
                  </a:lnTo>
                  <a:lnTo>
                    <a:pt x="8622" y="5081"/>
                  </a:lnTo>
                  <a:lnTo>
                    <a:pt x="8646" y="5007"/>
                  </a:lnTo>
                  <a:lnTo>
                    <a:pt x="8719" y="4885"/>
                  </a:lnTo>
                  <a:lnTo>
                    <a:pt x="8842" y="4788"/>
                  </a:lnTo>
                  <a:lnTo>
                    <a:pt x="8915" y="4763"/>
                  </a:lnTo>
                  <a:close/>
                  <a:moveTo>
                    <a:pt x="2540" y="11309"/>
                  </a:moveTo>
                  <a:lnTo>
                    <a:pt x="2760" y="11675"/>
                  </a:lnTo>
                  <a:lnTo>
                    <a:pt x="3029" y="12041"/>
                  </a:lnTo>
                  <a:lnTo>
                    <a:pt x="3298" y="12408"/>
                  </a:lnTo>
                  <a:lnTo>
                    <a:pt x="3615" y="12750"/>
                  </a:lnTo>
                  <a:lnTo>
                    <a:pt x="3908" y="12994"/>
                  </a:lnTo>
                  <a:lnTo>
                    <a:pt x="4177" y="13238"/>
                  </a:lnTo>
                  <a:lnTo>
                    <a:pt x="3762" y="13482"/>
                  </a:lnTo>
                  <a:lnTo>
                    <a:pt x="3371" y="13678"/>
                  </a:lnTo>
                  <a:lnTo>
                    <a:pt x="3029" y="13824"/>
                  </a:lnTo>
                  <a:lnTo>
                    <a:pt x="2687" y="13922"/>
                  </a:lnTo>
                  <a:lnTo>
                    <a:pt x="2418" y="13995"/>
                  </a:lnTo>
                  <a:lnTo>
                    <a:pt x="2174" y="13995"/>
                  </a:lnTo>
                  <a:lnTo>
                    <a:pt x="2076" y="13971"/>
                  </a:lnTo>
                  <a:lnTo>
                    <a:pt x="1979" y="13946"/>
                  </a:lnTo>
                  <a:lnTo>
                    <a:pt x="1905" y="13897"/>
                  </a:lnTo>
                  <a:lnTo>
                    <a:pt x="1832" y="13849"/>
                  </a:lnTo>
                  <a:lnTo>
                    <a:pt x="1759" y="13775"/>
                  </a:lnTo>
                  <a:lnTo>
                    <a:pt x="1734" y="13678"/>
                  </a:lnTo>
                  <a:lnTo>
                    <a:pt x="1686" y="13580"/>
                  </a:lnTo>
                  <a:lnTo>
                    <a:pt x="1686" y="13482"/>
                  </a:lnTo>
                  <a:lnTo>
                    <a:pt x="1686" y="13214"/>
                  </a:lnTo>
                  <a:lnTo>
                    <a:pt x="1759" y="12921"/>
                  </a:lnTo>
                  <a:lnTo>
                    <a:pt x="1881" y="12554"/>
                  </a:lnTo>
                  <a:lnTo>
                    <a:pt x="2052" y="12188"/>
                  </a:lnTo>
                  <a:lnTo>
                    <a:pt x="2272" y="11748"/>
                  </a:lnTo>
                  <a:lnTo>
                    <a:pt x="2540" y="11309"/>
                  </a:lnTo>
                  <a:close/>
                  <a:moveTo>
                    <a:pt x="15362" y="1"/>
                  </a:moveTo>
                  <a:lnTo>
                    <a:pt x="15094" y="25"/>
                  </a:lnTo>
                  <a:lnTo>
                    <a:pt x="14801" y="74"/>
                  </a:lnTo>
                  <a:lnTo>
                    <a:pt x="14483" y="172"/>
                  </a:lnTo>
                  <a:lnTo>
                    <a:pt x="14141" y="294"/>
                  </a:lnTo>
                  <a:lnTo>
                    <a:pt x="13775" y="440"/>
                  </a:lnTo>
                  <a:lnTo>
                    <a:pt x="13384" y="611"/>
                  </a:lnTo>
                  <a:lnTo>
                    <a:pt x="12993" y="831"/>
                  </a:lnTo>
                  <a:lnTo>
                    <a:pt x="12578" y="1051"/>
                  </a:lnTo>
                  <a:lnTo>
                    <a:pt x="11699" y="1613"/>
                  </a:lnTo>
                  <a:lnTo>
                    <a:pt x="10747" y="2272"/>
                  </a:lnTo>
                  <a:lnTo>
                    <a:pt x="10307" y="2101"/>
                  </a:lnTo>
                  <a:lnTo>
                    <a:pt x="9843" y="1955"/>
                  </a:lnTo>
                  <a:lnTo>
                    <a:pt x="9379" y="1857"/>
                  </a:lnTo>
                  <a:lnTo>
                    <a:pt x="8915" y="1784"/>
                  </a:lnTo>
                  <a:lnTo>
                    <a:pt x="8451" y="1735"/>
                  </a:lnTo>
                  <a:lnTo>
                    <a:pt x="7962" y="1735"/>
                  </a:lnTo>
                  <a:lnTo>
                    <a:pt x="7498" y="1784"/>
                  </a:lnTo>
                  <a:lnTo>
                    <a:pt x="7034" y="1832"/>
                  </a:lnTo>
                  <a:lnTo>
                    <a:pt x="6570" y="1930"/>
                  </a:lnTo>
                  <a:lnTo>
                    <a:pt x="6106" y="2077"/>
                  </a:lnTo>
                  <a:lnTo>
                    <a:pt x="5667" y="2248"/>
                  </a:lnTo>
                  <a:lnTo>
                    <a:pt x="5227" y="2443"/>
                  </a:lnTo>
                  <a:lnTo>
                    <a:pt x="4787" y="2687"/>
                  </a:lnTo>
                  <a:lnTo>
                    <a:pt x="4397" y="2980"/>
                  </a:lnTo>
                  <a:lnTo>
                    <a:pt x="4006" y="3273"/>
                  </a:lnTo>
                  <a:lnTo>
                    <a:pt x="3615" y="3615"/>
                  </a:lnTo>
                  <a:lnTo>
                    <a:pt x="3273" y="4006"/>
                  </a:lnTo>
                  <a:lnTo>
                    <a:pt x="2980" y="4397"/>
                  </a:lnTo>
                  <a:lnTo>
                    <a:pt x="2687" y="4788"/>
                  </a:lnTo>
                  <a:lnTo>
                    <a:pt x="2443" y="5227"/>
                  </a:lnTo>
                  <a:lnTo>
                    <a:pt x="2247" y="5667"/>
                  </a:lnTo>
                  <a:lnTo>
                    <a:pt x="2076" y="6107"/>
                  </a:lnTo>
                  <a:lnTo>
                    <a:pt x="1930" y="6571"/>
                  </a:lnTo>
                  <a:lnTo>
                    <a:pt x="1832" y="7035"/>
                  </a:lnTo>
                  <a:lnTo>
                    <a:pt x="1783" y="7499"/>
                  </a:lnTo>
                  <a:lnTo>
                    <a:pt x="1734" y="7963"/>
                  </a:lnTo>
                  <a:lnTo>
                    <a:pt x="1734" y="8451"/>
                  </a:lnTo>
                  <a:lnTo>
                    <a:pt x="1783" y="8915"/>
                  </a:lnTo>
                  <a:lnTo>
                    <a:pt x="1857" y="9379"/>
                  </a:lnTo>
                  <a:lnTo>
                    <a:pt x="1954" y="9843"/>
                  </a:lnTo>
                  <a:lnTo>
                    <a:pt x="2101" y="10307"/>
                  </a:lnTo>
                  <a:lnTo>
                    <a:pt x="2272" y="10747"/>
                  </a:lnTo>
                  <a:lnTo>
                    <a:pt x="1612" y="11699"/>
                  </a:lnTo>
                  <a:lnTo>
                    <a:pt x="1051" y="12579"/>
                  </a:lnTo>
                  <a:lnTo>
                    <a:pt x="831" y="12994"/>
                  </a:lnTo>
                  <a:lnTo>
                    <a:pt x="611" y="13385"/>
                  </a:lnTo>
                  <a:lnTo>
                    <a:pt x="440" y="13775"/>
                  </a:lnTo>
                  <a:lnTo>
                    <a:pt x="293" y="14142"/>
                  </a:lnTo>
                  <a:lnTo>
                    <a:pt x="171" y="14484"/>
                  </a:lnTo>
                  <a:lnTo>
                    <a:pt x="74" y="14801"/>
                  </a:lnTo>
                  <a:lnTo>
                    <a:pt x="25" y="15094"/>
                  </a:lnTo>
                  <a:lnTo>
                    <a:pt x="0" y="15363"/>
                  </a:lnTo>
                  <a:lnTo>
                    <a:pt x="0" y="15583"/>
                  </a:lnTo>
                  <a:lnTo>
                    <a:pt x="49" y="15802"/>
                  </a:lnTo>
                  <a:lnTo>
                    <a:pt x="123" y="15973"/>
                  </a:lnTo>
                  <a:lnTo>
                    <a:pt x="245" y="16120"/>
                  </a:lnTo>
                  <a:lnTo>
                    <a:pt x="342" y="16218"/>
                  </a:lnTo>
                  <a:lnTo>
                    <a:pt x="489" y="16291"/>
                  </a:lnTo>
                  <a:lnTo>
                    <a:pt x="635" y="16340"/>
                  </a:lnTo>
                  <a:lnTo>
                    <a:pt x="806" y="16364"/>
                  </a:lnTo>
                  <a:lnTo>
                    <a:pt x="1173" y="16364"/>
                  </a:lnTo>
                  <a:lnTo>
                    <a:pt x="1393" y="16315"/>
                  </a:lnTo>
                  <a:lnTo>
                    <a:pt x="1637" y="16267"/>
                  </a:lnTo>
                  <a:lnTo>
                    <a:pt x="2150" y="16120"/>
                  </a:lnTo>
                  <a:lnTo>
                    <a:pt x="2711" y="15876"/>
                  </a:lnTo>
                  <a:lnTo>
                    <a:pt x="3322" y="15583"/>
                  </a:lnTo>
                  <a:lnTo>
                    <a:pt x="3957" y="15192"/>
                  </a:lnTo>
                  <a:lnTo>
                    <a:pt x="4665" y="14752"/>
                  </a:lnTo>
                  <a:lnTo>
                    <a:pt x="5373" y="14264"/>
                  </a:lnTo>
                  <a:lnTo>
                    <a:pt x="6131" y="13702"/>
                  </a:lnTo>
                  <a:lnTo>
                    <a:pt x="6912" y="13092"/>
                  </a:lnTo>
                  <a:lnTo>
                    <a:pt x="7718" y="12432"/>
                  </a:lnTo>
                  <a:lnTo>
                    <a:pt x="8524" y="11724"/>
                  </a:lnTo>
                  <a:lnTo>
                    <a:pt x="9330" y="10967"/>
                  </a:lnTo>
                  <a:lnTo>
                    <a:pt x="10160" y="10161"/>
                  </a:lnTo>
                  <a:lnTo>
                    <a:pt x="10966" y="9330"/>
                  </a:lnTo>
                  <a:lnTo>
                    <a:pt x="11723" y="8524"/>
                  </a:lnTo>
                  <a:lnTo>
                    <a:pt x="12432" y="7718"/>
                  </a:lnTo>
                  <a:lnTo>
                    <a:pt x="13091" y="6912"/>
                  </a:lnTo>
                  <a:lnTo>
                    <a:pt x="13702" y="6131"/>
                  </a:lnTo>
                  <a:lnTo>
                    <a:pt x="14263" y="5374"/>
                  </a:lnTo>
                  <a:lnTo>
                    <a:pt x="14752" y="4666"/>
                  </a:lnTo>
                  <a:lnTo>
                    <a:pt x="15192" y="3957"/>
                  </a:lnTo>
                  <a:lnTo>
                    <a:pt x="15582" y="3322"/>
                  </a:lnTo>
                  <a:lnTo>
                    <a:pt x="15875" y="2712"/>
                  </a:lnTo>
                  <a:lnTo>
                    <a:pt x="16120" y="2150"/>
                  </a:lnTo>
                  <a:lnTo>
                    <a:pt x="16266" y="1637"/>
                  </a:lnTo>
                  <a:lnTo>
                    <a:pt x="16315" y="1393"/>
                  </a:lnTo>
                  <a:lnTo>
                    <a:pt x="16364" y="1173"/>
                  </a:lnTo>
                  <a:lnTo>
                    <a:pt x="16364" y="978"/>
                  </a:lnTo>
                  <a:lnTo>
                    <a:pt x="16364" y="807"/>
                  </a:lnTo>
                  <a:lnTo>
                    <a:pt x="16339" y="636"/>
                  </a:lnTo>
                  <a:lnTo>
                    <a:pt x="16291" y="489"/>
                  </a:lnTo>
                  <a:lnTo>
                    <a:pt x="16217" y="343"/>
                  </a:lnTo>
                  <a:lnTo>
                    <a:pt x="16120" y="245"/>
                  </a:lnTo>
                  <a:lnTo>
                    <a:pt x="15973" y="123"/>
                  </a:lnTo>
                  <a:lnTo>
                    <a:pt x="15802" y="50"/>
                  </a:lnTo>
                  <a:lnTo>
                    <a:pt x="15582"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205" name="Shape 551"/>
          <p:cNvGrpSpPr/>
          <p:nvPr/>
        </p:nvGrpSpPr>
        <p:grpSpPr>
          <a:xfrm>
            <a:off x="4557599" y="4765481"/>
            <a:ext cx="472829" cy="472856"/>
            <a:chOff x="570875" y="4322250"/>
            <a:chExt cx="443300" cy="443325"/>
          </a:xfrm>
          <a:solidFill>
            <a:schemeClr val="bg1"/>
          </a:solidFill>
        </p:grpSpPr>
        <p:sp>
          <p:nvSpPr>
            <p:cNvPr id="206" name="Shape 552"/>
            <p:cNvSpPr/>
            <p:nvPr/>
          </p:nvSpPr>
          <p:spPr>
            <a:xfrm>
              <a:off x="570875" y="4322250"/>
              <a:ext cx="443300" cy="443325"/>
            </a:xfrm>
            <a:custGeom>
              <a:avLst/>
              <a:gdLst/>
              <a:ahLst/>
              <a:cxnLst/>
              <a:rect l="0" t="0" r="0" b="0"/>
              <a:pathLst>
                <a:path w="17732" h="17733" extrusionOk="0">
                  <a:moveTo>
                    <a:pt x="13091" y="2712"/>
                  </a:moveTo>
                  <a:lnTo>
                    <a:pt x="13286" y="2736"/>
                  </a:lnTo>
                  <a:lnTo>
                    <a:pt x="13506" y="2785"/>
                  </a:lnTo>
                  <a:lnTo>
                    <a:pt x="13702" y="2858"/>
                  </a:lnTo>
                  <a:lnTo>
                    <a:pt x="13873" y="2956"/>
                  </a:lnTo>
                  <a:lnTo>
                    <a:pt x="14068" y="3054"/>
                  </a:lnTo>
                  <a:lnTo>
                    <a:pt x="14239" y="3176"/>
                  </a:lnTo>
                  <a:lnTo>
                    <a:pt x="14410" y="3323"/>
                  </a:lnTo>
                  <a:lnTo>
                    <a:pt x="14556" y="3493"/>
                  </a:lnTo>
                  <a:lnTo>
                    <a:pt x="14679" y="3664"/>
                  </a:lnTo>
                  <a:lnTo>
                    <a:pt x="14776" y="3860"/>
                  </a:lnTo>
                  <a:lnTo>
                    <a:pt x="14874" y="4031"/>
                  </a:lnTo>
                  <a:lnTo>
                    <a:pt x="14947" y="4226"/>
                  </a:lnTo>
                  <a:lnTo>
                    <a:pt x="14996" y="4446"/>
                  </a:lnTo>
                  <a:lnTo>
                    <a:pt x="15021" y="4641"/>
                  </a:lnTo>
                  <a:lnTo>
                    <a:pt x="15021" y="4861"/>
                  </a:lnTo>
                  <a:lnTo>
                    <a:pt x="15021" y="5057"/>
                  </a:lnTo>
                  <a:lnTo>
                    <a:pt x="14996" y="5252"/>
                  </a:lnTo>
                  <a:lnTo>
                    <a:pt x="14947" y="5472"/>
                  </a:lnTo>
                  <a:lnTo>
                    <a:pt x="14874" y="5667"/>
                  </a:lnTo>
                  <a:lnTo>
                    <a:pt x="14776" y="5838"/>
                  </a:lnTo>
                  <a:lnTo>
                    <a:pt x="14679" y="6033"/>
                  </a:lnTo>
                  <a:lnTo>
                    <a:pt x="14556" y="6204"/>
                  </a:lnTo>
                  <a:lnTo>
                    <a:pt x="14410" y="6375"/>
                  </a:lnTo>
                  <a:lnTo>
                    <a:pt x="13433" y="7328"/>
                  </a:lnTo>
                  <a:lnTo>
                    <a:pt x="13311" y="7426"/>
                  </a:lnTo>
                  <a:lnTo>
                    <a:pt x="13189" y="7499"/>
                  </a:lnTo>
                  <a:lnTo>
                    <a:pt x="13042" y="7548"/>
                  </a:lnTo>
                  <a:lnTo>
                    <a:pt x="12871" y="7572"/>
                  </a:lnTo>
                  <a:lnTo>
                    <a:pt x="12725" y="7548"/>
                  </a:lnTo>
                  <a:lnTo>
                    <a:pt x="12578" y="7499"/>
                  </a:lnTo>
                  <a:lnTo>
                    <a:pt x="12456" y="7426"/>
                  </a:lnTo>
                  <a:lnTo>
                    <a:pt x="12334" y="7328"/>
                  </a:lnTo>
                  <a:lnTo>
                    <a:pt x="10405" y="5398"/>
                  </a:lnTo>
                  <a:lnTo>
                    <a:pt x="10307" y="5276"/>
                  </a:lnTo>
                  <a:lnTo>
                    <a:pt x="10234" y="5154"/>
                  </a:lnTo>
                  <a:lnTo>
                    <a:pt x="10185" y="5008"/>
                  </a:lnTo>
                  <a:lnTo>
                    <a:pt x="10160" y="4861"/>
                  </a:lnTo>
                  <a:lnTo>
                    <a:pt x="10185" y="4690"/>
                  </a:lnTo>
                  <a:lnTo>
                    <a:pt x="10234" y="4544"/>
                  </a:lnTo>
                  <a:lnTo>
                    <a:pt x="10307" y="4422"/>
                  </a:lnTo>
                  <a:lnTo>
                    <a:pt x="10405" y="4299"/>
                  </a:lnTo>
                  <a:lnTo>
                    <a:pt x="11357" y="3323"/>
                  </a:lnTo>
                  <a:lnTo>
                    <a:pt x="11528" y="3176"/>
                  </a:lnTo>
                  <a:lnTo>
                    <a:pt x="11699" y="3054"/>
                  </a:lnTo>
                  <a:lnTo>
                    <a:pt x="11894" y="2956"/>
                  </a:lnTo>
                  <a:lnTo>
                    <a:pt x="12065" y="2858"/>
                  </a:lnTo>
                  <a:lnTo>
                    <a:pt x="12261" y="2785"/>
                  </a:lnTo>
                  <a:lnTo>
                    <a:pt x="12481" y="2736"/>
                  </a:lnTo>
                  <a:lnTo>
                    <a:pt x="12676" y="2712"/>
                  </a:lnTo>
                  <a:close/>
                  <a:moveTo>
                    <a:pt x="8377" y="8867"/>
                  </a:moveTo>
                  <a:lnTo>
                    <a:pt x="8475" y="8891"/>
                  </a:lnTo>
                  <a:lnTo>
                    <a:pt x="8548" y="8915"/>
                  </a:lnTo>
                  <a:lnTo>
                    <a:pt x="8646" y="8964"/>
                  </a:lnTo>
                  <a:lnTo>
                    <a:pt x="8719" y="9013"/>
                  </a:lnTo>
                  <a:lnTo>
                    <a:pt x="8768" y="9086"/>
                  </a:lnTo>
                  <a:lnTo>
                    <a:pt x="8817" y="9184"/>
                  </a:lnTo>
                  <a:lnTo>
                    <a:pt x="8841" y="9257"/>
                  </a:lnTo>
                  <a:lnTo>
                    <a:pt x="8866" y="9355"/>
                  </a:lnTo>
                  <a:lnTo>
                    <a:pt x="8841" y="9453"/>
                  </a:lnTo>
                  <a:lnTo>
                    <a:pt x="8817" y="9550"/>
                  </a:lnTo>
                  <a:lnTo>
                    <a:pt x="8768" y="9624"/>
                  </a:lnTo>
                  <a:lnTo>
                    <a:pt x="8719" y="9697"/>
                  </a:lnTo>
                  <a:lnTo>
                    <a:pt x="6179" y="12237"/>
                  </a:lnTo>
                  <a:lnTo>
                    <a:pt x="6106" y="12310"/>
                  </a:lnTo>
                  <a:lnTo>
                    <a:pt x="6033" y="12359"/>
                  </a:lnTo>
                  <a:lnTo>
                    <a:pt x="5935" y="12383"/>
                  </a:lnTo>
                  <a:lnTo>
                    <a:pt x="5740" y="12383"/>
                  </a:lnTo>
                  <a:lnTo>
                    <a:pt x="5642" y="12359"/>
                  </a:lnTo>
                  <a:lnTo>
                    <a:pt x="5569" y="12310"/>
                  </a:lnTo>
                  <a:lnTo>
                    <a:pt x="5496" y="12237"/>
                  </a:lnTo>
                  <a:lnTo>
                    <a:pt x="5422" y="12164"/>
                  </a:lnTo>
                  <a:lnTo>
                    <a:pt x="5373" y="12090"/>
                  </a:lnTo>
                  <a:lnTo>
                    <a:pt x="5349" y="11993"/>
                  </a:lnTo>
                  <a:lnTo>
                    <a:pt x="5349" y="11895"/>
                  </a:lnTo>
                  <a:lnTo>
                    <a:pt x="5349" y="11797"/>
                  </a:lnTo>
                  <a:lnTo>
                    <a:pt x="5373" y="11700"/>
                  </a:lnTo>
                  <a:lnTo>
                    <a:pt x="5422" y="11626"/>
                  </a:lnTo>
                  <a:lnTo>
                    <a:pt x="5496" y="11553"/>
                  </a:lnTo>
                  <a:lnTo>
                    <a:pt x="8036" y="9013"/>
                  </a:lnTo>
                  <a:lnTo>
                    <a:pt x="8109" y="8964"/>
                  </a:lnTo>
                  <a:lnTo>
                    <a:pt x="8182" y="8915"/>
                  </a:lnTo>
                  <a:lnTo>
                    <a:pt x="8280" y="8891"/>
                  </a:lnTo>
                  <a:lnTo>
                    <a:pt x="8377" y="8867"/>
                  </a:lnTo>
                  <a:close/>
                  <a:moveTo>
                    <a:pt x="14825" y="1"/>
                  </a:moveTo>
                  <a:lnTo>
                    <a:pt x="14288" y="25"/>
                  </a:lnTo>
                  <a:lnTo>
                    <a:pt x="13751" y="50"/>
                  </a:lnTo>
                  <a:lnTo>
                    <a:pt x="13213" y="123"/>
                  </a:lnTo>
                  <a:lnTo>
                    <a:pt x="12676" y="245"/>
                  </a:lnTo>
                  <a:lnTo>
                    <a:pt x="12163" y="367"/>
                  </a:lnTo>
                  <a:lnTo>
                    <a:pt x="11675" y="538"/>
                  </a:lnTo>
                  <a:lnTo>
                    <a:pt x="11235" y="758"/>
                  </a:lnTo>
                  <a:lnTo>
                    <a:pt x="11015" y="856"/>
                  </a:lnTo>
                  <a:lnTo>
                    <a:pt x="10844" y="1002"/>
                  </a:lnTo>
                  <a:lnTo>
                    <a:pt x="10649" y="1124"/>
                  </a:lnTo>
                  <a:lnTo>
                    <a:pt x="10502" y="1271"/>
                  </a:lnTo>
                  <a:lnTo>
                    <a:pt x="5544" y="6229"/>
                  </a:lnTo>
                  <a:lnTo>
                    <a:pt x="391" y="6229"/>
                  </a:lnTo>
                  <a:lnTo>
                    <a:pt x="245" y="6253"/>
                  </a:lnTo>
                  <a:lnTo>
                    <a:pt x="147" y="6278"/>
                  </a:lnTo>
                  <a:lnTo>
                    <a:pt x="49" y="6327"/>
                  </a:lnTo>
                  <a:lnTo>
                    <a:pt x="0" y="6400"/>
                  </a:lnTo>
                  <a:lnTo>
                    <a:pt x="0" y="6473"/>
                  </a:lnTo>
                  <a:lnTo>
                    <a:pt x="25" y="6571"/>
                  </a:lnTo>
                  <a:lnTo>
                    <a:pt x="74" y="6668"/>
                  </a:lnTo>
                  <a:lnTo>
                    <a:pt x="171" y="6791"/>
                  </a:lnTo>
                  <a:lnTo>
                    <a:pt x="2589" y="9184"/>
                  </a:lnTo>
                  <a:lnTo>
                    <a:pt x="2272" y="9502"/>
                  </a:lnTo>
                  <a:lnTo>
                    <a:pt x="953" y="9746"/>
                  </a:lnTo>
                  <a:lnTo>
                    <a:pt x="806" y="9795"/>
                  </a:lnTo>
                  <a:lnTo>
                    <a:pt x="684" y="9843"/>
                  </a:lnTo>
                  <a:lnTo>
                    <a:pt x="611" y="9941"/>
                  </a:lnTo>
                  <a:lnTo>
                    <a:pt x="562" y="10014"/>
                  </a:lnTo>
                  <a:lnTo>
                    <a:pt x="562" y="10112"/>
                  </a:lnTo>
                  <a:lnTo>
                    <a:pt x="586" y="10234"/>
                  </a:lnTo>
                  <a:lnTo>
                    <a:pt x="635" y="10332"/>
                  </a:lnTo>
                  <a:lnTo>
                    <a:pt x="733" y="10454"/>
                  </a:lnTo>
                  <a:lnTo>
                    <a:pt x="7278" y="16999"/>
                  </a:lnTo>
                  <a:lnTo>
                    <a:pt x="7401" y="17097"/>
                  </a:lnTo>
                  <a:lnTo>
                    <a:pt x="7498" y="17146"/>
                  </a:lnTo>
                  <a:lnTo>
                    <a:pt x="7620" y="17170"/>
                  </a:lnTo>
                  <a:lnTo>
                    <a:pt x="7718" y="17170"/>
                  </a:lnTo>
                  <a:lnTo>
                    <a:pt x="7791" y="17122"/>
                  </a:lnTo>
                  <a:lnTo>
                    <a:pt x="7889" y="17048"/>
                  </a:lnTo>
                  <a:lnTo>
                    <a:pt x="7938" y="16926"/>
                  </a:lnTo>
                  <a:lnTo>
                    <a:pt x="7987" y="16780"/>
                  </a:lnTo>
                  <a:lnTo>
                    <a:pt x="8231" y="15461"/>
                  </a:lnTo>
                  <a:lnTo>
                    <a:pt x="8548" y="15143"/>
                  </a:lnTo>
                  <a:lnTo>
                    <a:pt x="10942" y="17561"/>
                  </a:lnTo>
                  <a:lnTo>
                    <a:pt x="11064" y="17659"/>
                  </a:lnTo>
                  <a:lnTo>
                    <a:pt x="11162" y="17708"/>
                  </a:lnTo>
                  <a:lnTo>
                    <a:pt x="11259" y="17732"/>
                  </a:lnTo>
                  <a:lnTo>
                    <a:pt x="11333" y="17732"/>
                  </a:lnTo>
                  <a:lnTo>
                    <a:pt x="11406" y="17683"/>
                  </a:lnTo>
                  <a:lnTo>
                    <a:pt x="11455" y="17586"/>
                  </a:lnTo>
                  <a:lnTo>
                    <a:pt x="11479" y="17488"/>
                  </a:lnTo>
                  <a:lnTo>
                    <a:pt x="11504" y="17341"/>
                  </a:lnTo>
                  <a:lnTo>
                    <a:pt x="11504" y="12188"/>
                  </a:lnTo>
                  <a:lnTo>
                    <a:pt x="16461" y="7230"/>
                  </a:lnTo>
                  <a:lnTo>
                    <a:pt x="16608" y="7084"/>
                  </a:lnTo>
                  <a:lnTo>
                    <a:pt x="16730" y="6888"/>
                  </a:lnTo>
                  <a:lnTo>
                    <a:pt x="16877" y="6693"/>
                  </a:lnTo>
                  <a:lnTo>
                    <a:pt x="16974" y="6498"/>
                  </a:lnTo>
                  <a:lnTo>
                    <a:pt x="17194" y="6058"/>
                  </a:lnTo>
                  <a:lnTo>
                    <a:pt x="17365" y="5569"/>
                  </a:lnTo>
                  <a:lnTo>
                    <a:pt x="17487" y="5057"/>
                  </a:lnTo>
                  <a:lnTo>
                    <a:pt x="17609" y="4519"/>
                  </a:lnTo>
                  <a:lnTo>
                    <a:pt x="17683" y="3982"/>
                  </a:lnTo>
                  <a:lnTo>
                    <a:pt x="17707" y="3445"/>
                  </a:lnTo>
                  <a:lnTo>
                    <a:pt x="17731" y="2907"/>
                  </a:lnTo>
                  <a:lnTo>
                    <a:pt x="17731" y="2419"/>
                  </a:lnTo>
                  <a:lnTo>
                    <a:pt x="17707" y="1955"/>
                  </a:lnTo>
                  <a:lnTo>
                    <a:pt x="17658" y="1515"/>
                  </a:lnTo>
                  <a:lnTo>
                    <a:pt x="17585" y="1149"/>
                  </a:lnTo>
                  <a:lnTo>
                    <a:pt x="17512" y="831"/>
                  </a:lnTo>
                  <a:lnTo>
                    <a:pt x="17414" y="587"/>
                  </a:lnTo>
                  <a:lnTo>
                    <a:pt x="17341" y="489"/>
                  </a:lnTo>
                  <a:lnTo>
                    <a:pt x="17292" y="441"/>
                  </a:lnTo>
                  <a:lnTo>
                    <a:pt x="17243" y="392"/>
                  </a:lnTo>
                  <a:lnTo>
                    <a:pt x="17145" y="318"/>
                  </a:lnTo>
                  <a:lnTo>
                    <a:pt x="16901" y="221"/>
                  </a:lnTo>
                  <a:lnTo>
                    <a:pt x="16584" y="148"/>
                  </a:lnTo>
                  <a:lnTo>
                    <a:pt x="16217" y="74"/>
                  </a:lnTo>
                  <a:lnTo>
                    <a:pt x="15778" y="25"/>
                  </a:lnTo>
                  <a:lnTo>
                    <a:pt x="15314"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07" name="Shape 553"/>
            <p:cNvSpPr/>
            <p:nvPr/>
          </p:nvSpPr>
          <p:spPr>
            <a:xfrm>
              <a:off x="597725" y="4665400"/>
              <a:ext cx="73300" cy="73300"/>
            </a:xfrm>
            <a:custGeom>
              <a:avLst/>
              <a:gdLst/>
              <a:ahLst/>
              <a:cxnLst/>
              <a:rect l="0" t="0" r="0" b="0"/>
              <a:pathLst>
                <a:path w="2932" h="2932" extrusionOk="0">
                  <a:moveTo>
                    <a:pt x="2028" y="1"/>
                  </a:moveTo>
                  <a:lnTo>
                    <a:pt x="1857" y="25"/>
                  </a:lnTo>
                  <a:lnTo>
                    <a:pt x="1686" y="74"/>
                  </a:lnTo>
                  <a:lnTo>
                    <a:pt x="1515" y="147"/>
                  </a:lnTo>
                  <a:lnTo>
                    <a:pt x="1369" y="269"/>
                  </a:lnTo>
                  <a:lnTo>
                    <a:pt x="1222" y="489"/>
                  </a:lnTo>
                  <a:lnTo>
                    <a:pt x="1002" y="831"/>
                  </a:lnTo>
                  <a:lnTo>
                    <a:pt x="563" y="1735"/>
                  </a:lnTo>
                  <a:lnTo>
                    <a:pt x="172" y="2565"/>
                  </a:lnTo>
                  <a:lnTo>
                    <a:pt x="1" y="2932"/>
                  </a:lnTo>
                  <a:lnTo>
                    <a:pt x="1" y="2932"/>
                  </a:lnTo>
                  <a:lnTo>
                    <a:pt x="367" y="2761"/>
                  </a:lnTo>
                  <a:lnTo>
                    <a:pt x="1198" y="2370"/>
                  </a:lnTo>
                  <a:lnTo>
                    <a:pt x="2101" y="1930"/>
                  </a:lnTo>
                  <a:lnTo>
                    <a:pt x="2443" y="1710"/>
                  </a:lnTo>
                  <a:lnTo>
                    <a:pt x="2663" y="1564"/>
                  </a:lnTo>
                  <a:lnTo>
                    <a:pt x="2785" y="1417"/>
                  </a:lnTo>
                  <a:lnTo>
                    <a:pt x="2858" y="1246"/>
                  </a:lnTo>
                  <a:lnTo>
                    <a:pt x="2907" y="1075"/>
                  </a:lnTo>
                  <a:lnTo>
                    <a:pt x="2932" y="904"/>
                  </a:lnTo>
                  <a:lnTo>
                    <a:pt x="2907" y="733"/>
                  </a:lnTo>
                  <a:lnTo>
                    <a:pt x="2858" y="562"/>
                  </a:lnTo>
                  <a:lnTo>
                    <a:pt x="2785" y="416"/>
                  </a:lnTo>
                  <a:lnTo>
                    <a:pt x="2663" y="269"/>
                  </a:lnTo>
                  <a:lnTo>
                    <a:pt x="2517" y="147"/>
                  </a:lnTo>
                  <a:lnTo>
                    <a:pt x="2370" y="74"/>
                  </a:lnTo>
                  <a:lnTo>
                    <a:pt x="2199" y="25"/>
                  </a:lnTo>
                  <a:lnTo>
                    <a:pt x="2028"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08" name="Shape 554"/>
            <p:cNvSpPr/>
            <p:nvPr/>
          </p:nvSpPr>
          <p:spPr>
            <a:xfrm>
              <a:off x="654525" y="4708150"/>
              <a:ext cx="47025" cy="47025"/>
            </a:xfrm>
            <a:custGeom>
              <a:avLst/>
              <a:gdLst/>
              <a:ahLst/>
              <a:cxnLst/>
              <a:rect l="0" t="0" r="0" b="0"/>
              <a:pathLst>
                <a:path w="1881" h="1881" extrusionOk="0">
                  <a:moveTo>
                    <a:pt x="1124" y="0"/>
                  </a:moveTo>
                  <a:lnTo>
                    <a:pt x="977" y="25"/>
                  </a:lnTo>
                  <a:lnTo>
                    <a:pt x="831" y="74"/>
                  </a:lnTo>
                  <a:lnTo>
                    <a:pt x="709" y="147"/>
                  </a:lnTo>
                  <a:lnTo>
                    <a:pt x="586" y="245"/>
                  </a:lnTo>
                  <a:lnTo>
                    <a:pt x="464" y="391"/>
                  </a:lnTo>
                  <a:lnTo>
                    <a:pt x="367" y="611"/>
                  </a:lnTo>
                  <a:lnTo>
                    <a:pt x="269" y="880"/>
                  </a:lnTo>
                  <a:lnTo>
                    <a:pt x="171" y="1173"/>
                  </a:lnTo>
                  <a:lnTo>
                    <a:pt x="49" y="1686"/>
                  </a:lnTo>
                  <a:lnTo>
                    <a:pt x="0" y="1881"/>
                  </a:lnTo>
                  <a:lnTo>
                    <a:pt x="0" y="1881"/>
                  </a:lnTo>
                  <a:lnTo>
                    <a:pt x="220" y="1857"/>
                  </a:lnTo>
                  <a:lnTo>
                    <a:pt x="733" y="1710"/>
                  </a:lnTo>
                  <a:lnTo>
                    <a:pt x="1002" y="1637"/>
                  </a:lnTo>
                  <a:lnTo>
                    <a:pt x="1270" y="1539"/>
                  </a:lnTo>
                  <a:lnTo>
                    <a:pt x="1515" y="1417"/>
                  </a:lnTo>
                  <a:lnTo>
                    <a:pt x="1661" y="1319"/>
                  </a:lnTo>
                  <a:lnTo>
                    <a:pt x="1759" y="1197"/>
                  </a:lnTo>
                  <a:lnTo>
                    <a:pt x="1832" y="1051"/>
                  </a:lnTo>
                  <a:lnTo>
                    <a:pt x="1881" y="928"/>
                  </a:lnTo>
                  <a:lnTo>
                    <a:pt x="1881" y="782"/>
                  </a:lnTo>
                  <a:lnTo>
                    <a:pt x="1881" y="635"/>
                  </a:lnTo>
                  <a:lnTo>
                    <a:pt x="1832" y="489"/>
                  </a:lnTo>
                  <a:lnTo>
                    <a:pt x="1759" y="367"/>
                  </a:lnTo>
                  <a:lnTo>
                    <a:pt x="1661" y="245"/>
                  </a:lnTo>
                  <a:lnTo>
                    <a:pt x="1539" y="147"/>
                  </a:lnTo>
                  <a:lnTo>
                    <a:pt x="1417" y="74"/>
                  </a:lnTo>
                  <a:lnTo>
                    <a:pt x="1270" y="25"/>
                  </a:lnTo>
                  <a:lnTo>
                    <a:pt x="1124"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09" name="Shape 555"/>
            <p:cNvSpPr/>
            <p:nvPr/>
          </p:nvSpPr>
          <p:spPr>
            <a:xfrm>
              <a:off x="581250" y="4634875"/>
              <a:ext cx="47050" cy="47050"/>
            </a:xfrm>
            <a:custGeom>
              <a:avLst/>
              <a:gdLst/>
              <a:ahLst/>
              <a:cxnLst/>
              <a:rect l="0" t="0" r="0" b="0"/>
              <a:pathLst>
                <a:path w="1882" h="1882" extrusionOk="0">
                  <a:moveTo>
                    <a:pt x="953" y="1"/>
                  </a:moveTo>
                  <a:lnTo>
                    <a:pt x="831" y="49"/>
                  </a:lnTo>
                  <a:lnTo>
                    <a:pt x="684" y="123"/>
                  </a:lnTo>
                  <a:lnTo>
                    <a:pt x="562" y="220"/>
                  </a:lnTo>
                  <a:lnTo>
                    <a:pt x="465" y="367"/>
                  </a:lnTo>
                  <a:lnTo>
                    <a:pt x="342" y="611"/>
                  </a:lnTo>
                  <a:lnTo>
                    <a:pt x="245" y="880"/>
                  </a:lnTo>
                  <a:lnTo>
                    <a:pt x="171" y="1148"/>
                  </a:lnTo>
                  <a:lnTo>
                    <a:pt x="25" y="1661"/>
                  </a:lnTo>
                  <a:lnTo>
                    <a:pt x="1" y="1881"/>
                  </a:lnTo>
                  <a:lnTo>
                    <a:pt x="196" y="1832"/>
                  </a:lnTo>
                  <a:lnTo>
                    <a:pt x="709" y="1710"/>
                  </a:lnTo>
                  <a:lnTo>
                    <a:pt x="1002" y="1613"/>
                  </a:lnTo>
                  <a:lnTo>
                    <a:pt x="1271" y="1515"/>
                  </a:lnTo>
                  <a:lnTo>
                    <a:pt x="1490" y="1417"/>
                  </a:lnTo>
                  <a:lnTo>
                    <a:pt x="1637" y="1295"/>
                  </a:lnTo>
                  <a:lnTo>
                    <a:pt x="1735" y="1173"/>
                  </a:lnTo>
                  <a:lnTo>
                    <a:pt x="1808" y="1051"/>
                  </a:lnTo>
                  <a:lnTo>
                    <a:pt x="1857" y="904"/>
                  </a:lnTo>
                  <a:lnTo>
                    <a:pt x="1881" y="758"/>
                  </a:lnTo>
                  <a:lnTo>
                    <a:pt x="1857" y="611"/>
                  </a:lnTo>
                  <a:lnTo>
                    <a:pt x="1808" y="465"/>
                  </a:lnTo>
                  <a:lnTo>
                    <a:pt x="1735" y="343"/>
                  </a:lnTo>
                  <a:lnTo>
                    <a:pt x="1637" y="220"/>
                  </a:lnTo>
                  <a:lnTo>
                    <a:pt x="1515" y="123"/>
                  </a:lnTo>
                  <a:lnTo>
                    <a:pt x="1393" y="49"/>
                  </a:lnTo>
                  <a:lnTo>
                    <a:pt x="1246"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sp>
        <p:nvSpPr>
          <p:cNvPr id="210" name="Shape 556"/>
          <p:cNvSpPr/>
          <p:nvPr/>
        </p:nvSpPr>
        <p:spPr>
          <a:xfrm>
            <a:off x="5257046" y="4857367"/>
            <a:ext cx="511920" cy="289186"/>
          </a:xfrm>
          <a:custGeom>
            <a:avLst/>
            <a:gdLst/>
            <a:ahLst/>
            <a:cxnLst/>
            <a:rect l="0" t="0" r="0" b="0"/>
            <a:pathLst>
              <a:path w="19198" h="10845" extrusionOk="0">
                <a:moveTo>
                  <a:pt x="7572" y="1"/>
                </a:moveTo>
                <a:lnTo>
                  <a:pt x="7108" y="25"/>
                </a:lnTo>
                <a:lnTo>
                  <a:pt x="6668" y="98"/>
                </a:lnTo>
                <a:lnTo>
                  <a:pt x="6229" y="196"/>
                </a:lnTo>
                <a:lnTo>
                  <a:pt x="5813" y="343"/>
                </a:lnTo>
                <a:lnTo>
                  <a:pt x="5423" y="538"/>
                </a:lnTo>
                <a:lnTo>
                  <a:pt x="5056" y="758"/>
                </a:lnTo>
                <a:lnTo>
                  <a:pt x="4714" y="1026"/>
                </a:lnTo>
                <a:lnTo>
                  <a:pt x="4397" y="1319"/>
                </a:lnTo>
                <a:lnTo>
                  <a:pt x="4104" y="1637"/>
                </a:lnTo>
                <a:lnTo>
                  <a:pt x="3835" y="1979"/>
                </a:lnTo>
                <a:lnTo>
                  <a:pt x="3615" y="2345"/>
                </a:lnTo>
                <a:lnTo>
                  <a:pt x="3420" y="2736"/>
                </a:lnTo>
                <a:lnTo>
                  <a:pt x="3273" y="3151"/>
                </a:lnTo>
                <a:lnTo>
                  <a:pt x="3151" y="3591"/>
                </a:lnTo>
                <a:lnTo>
                  <a:pt x="3102" y="4030"/>
                </a:lnTo>
                <a:lnTo>
                  <a:pt x="3078" y="4494"/>
                </a:lnTo>
                <a:lnTo>
                  <a:pt x="3078" y="4788"/>
                </a:lnTo>
                <a:lnTo>
                  <a:pt x="2712" y="4788"/>
                </a:lnTo>
                <a:lnTo>
                  <a:pt x="2419" y="4836"/>
                </a:lnTo>
                <a:lnTo>
                  <a:pt x="2125" y="4910"/>
                </a:lnTo>
                <a:lnTo>
                  <a:pt x="1832" y="5032"/>
                </a:lnTo>
                <a:lnTo>
                  <a:pt x="1588" y="5154"/>
                </a:lnTo>
                <a:lnTo>
                  <a:pt x="1320" y="5300"/>
                </a:lnTo>
                <a:lnTo>
                  <a:pt x="1100" y="5471"/>
                </a:lnTo>
                <a:lnTo>
                  <a:pt x="880" y="5667"/>
                </a:lnTo>
                <a:lnTo>
                  <a:pt x="685" y="5887"/>
                </a:lnTo>
                <a:lnTo>
                  <a:pt x="514" y="6131"/>
                </a:lnTo>
                <a:lnTo>
                  <a:pt x="367" y="6375"/>
                </a:lnTo>
                <a:lnTo>
                  <a:pt x="220" y="6644"/>
                </a:lnTo>
                <a:lnTo>
                  <a:pt x="123" y="6912"/>
                </a:lnTo>
                <a:lnTo>
                  <a:pt x="50" y="7205"/>
                </a:lnTo>
                <a:lnTo>
                  <a:pt x="1" y="7499"/>
                </a:lnTo>
                <a:lnTo>
                  <a:pt x="1" y="7816"/>
                </a:lnTo>
                <a:lnTo>
                  <a:pt x="1" y="8134"/>
                </a:lnTo>
                <a:lnTo>
                  <a:pt x="50" y="8427"/>
                </a:lnTo>
                <a:lnTo>
                  <a:pt x="123" y="8720"/>
                </a:lnTo>
                <a:lnTo>
                  <a:pt x="220" y="8988"/>
                </a:lnTo>
                <a:lnTo>
                  <a:pt x="367" y="9257"/>
                </a:lnTo>
                <a:lnTo>
                  <a:pt x="514" y="9501"/>
                </a:lnTo>
                <a:lnTo>
                  <a:pt x="685" y="9745"/>
                </a:lnTo>
                <a:lnTo>
                  <a:pt x="880" y="9965"/>
                </a:lnTo>
                <a:lnTo>
                  <a:pt x="1100" y="10161"/>
                </a:lnTo>
                <a:lnTo>
                  <a:pt x="1320" y="10332"/>
                </a:lnTo>
                <a:lnTo>
                  <a:pt x="1588" y="10478"/>
                </a:lnTo>
                <a:lnTo>
                  <a:pt x="1832" y="10600"/>
                </a:lnTo>
                <a:lnTo>
                  <a:pt x="2125" y="10722"/>
                </a:lnTo>
                <a:lnTo>
                  <a:pt x="2419" y="10796"/>
                </a:lnTo>
                <a:lnTo>
                  <a:pt x="2712" y="10844"/>
                </a:lnTo>
                <a:lnTo>
                  <a:pt x="16486" y="10844"/>
                </a:lnTo>
                <a:lnTo>
                  <a:pt x="16779" y="10796"/>
                </a:lnTo>
                <a:lnTo>
                  <a:pt x="17072" y="10722"/>
                </a:lnTo>
                <a:lnTo>
                  <a:pt x="17365" y="10600"/>
                </a:lnTo>
                <a:lnTo>
                  <a:pt x="17610" y="10478"/>
                </a:lnTo>
                <a:lnTo>
                  <a:pt x="17878" y="10332"/>
                </a:lnTo>
                <a:lnTo>
                  <a:pt x="18098" y="10161"/>
                </a:lnTo>
                <a:lnTo>
                  <a:pt x="18318" y="9965"/>
                </a:lnTo>
                <a:lnTo>
                  <a:pt x="18513" y="9745"/>
                </a:lnTo>
                <a:lnTo>
                  <a:pt x="18684" y="9501"/>
                </a:lnTo>
                <a:lnTo>
                  <a:pt x="18831" y="9257"/>
                </a:lnTo>
                <a:lnTo>
                  <a:pt x="18977" y="8988"/>
                </a:lnTo>
                <a:lnTo>
                  <a:pt x="19075" y="8720"/>
                </a:lnTo>
                <a:lnTo>
                  <a:pt x="19148" y="8427"/>
                </a:lnTo>
                <a:lnTo>
                  <a:pt x="19197" y="8134"/>
                </a:lnTo>
                <a:lnTo>
                  <a:pt x="19197" y="7816"/>
                </a:lnTo>
                <a:lnTo>
                  <a:pt x="19197" y="7499"/>
                </a:lnTo>
                <a:lnTo>
                  <a:pt x="19148" y="7205"/>
                </a:lnTo>
                <a:lnTo>
                  <a:pt x="19075" y="6912"/>
                </a:lnTo>
                <a:lnTo>
                  <a:pt x="18977" y="6644"/>
                </a:lnTo>
                <a:lnTo>
                  <a:pt x="18831" y="6375"/>
                </a:lnTo>
                <a:lnTo>
                  <a:pt x="18684" y="6131"/>
                </a:lnTo>
                <a:lnTo>
                  <a:pt x="18513" y="5887"/>
                </a:lnTo>
                <a:lnTo>
                  <a:pt x="18318" y="5667"/>
                </a:lnTo>
                <a:lnTo>
                  <a:pt x="18098" y="5471"/>
                </a:lnTo>
                <a:lnTo>
                  <a:pt x="17878" y="5300"/>
                </a:lnTo>
                <a:lnTo>
                  <a:pt x="17610" y="5154"/>
                </a:lnTo>
                <a:lnTo>
                  <a:pt x="17365" y="5032"/>
                </a:lnTo>
                <a:lnTo>
                  <a:pt x="17072" y="4910"/>
                </a:lnTo>
                <a:lnTo>
                  <a:pt x="16779" y="4836"/>
                </a:lnTo>
                <a:lnTo>
                  <a:pt x="16486" y="4788"/>
                </a:lnTo>
                <a:lnTo>
                  <a:pt x="15412" y="4788"/>
                </a:lnTo>
                <a:lnTo>
                  <a:pt x="15436" y="4494"/>
                </a:lnTo>
                <a:lnTo>
                  <a:pt x="15412" y="4201"/>
                </a:lnTo>
                <a:lnTo>
                  <a:pt x="15387" y="3933"/>
                </a:lnTo>
                <a:lnTo>
                  <a:pt x="15314" y="3664"/>
                </a:lnTo>
                <a:lnTo>
                  <a:pt x="15216" y="3420"/>
                </a:lnTo>
                <a:lnTo>
                  <a:pt x="15094" y="3176"/>
                </a:lnTo>
                <a:lnTo>
                  <a:pt x="14972" y="2956"/>
                </a:lnTo>
                <a:lnTo>
                  <a:pt x="14801" y="2736"/>
                </a:lnTo>
                <a:lnTo>
                  <a:pt x="14630" y="2541"/>
                </a:lnTo>
                <a:lnTo>
                  <a:pt x="14435" y="2370"/>
                </a:lnTo>
                <a:lnTo>
                  <a:pt x="14215" y="2199"/>
                </a:lnTo>
                <a:lnTo>
                  <a:pt x="13995" y="2077"/>
                </a:lnTo>
                <a:lnTo>
                  <a:pt x="13751" y="1954"/>
                </a:lnTo>
                <a:lnTo>
                  <a:pt x="13507" y="1857"/>
                </a:lnTo>
                <a:lnTo>
                  <a:pt x="13238" y="1784"/>
                </a:lnTo>
                <a:lnTo>
                  <a:pt x="12969" y="1759"/>
                </a:lnTo>
                <a:lnTo>
                  <a:pt x="12676" y="1735"/>
                </a:lnTo>
                <a:lnTo>
                  <a:pt x="12334" y="1759"/>
                </a:lnTo>
                <a:lnTo>
                  <a:pt x="11992" y="1832"/>
                </a:lnTo>
                <a:lnTo>
                  <a:pt x="11650" y="1930"/>
                </a:lnTo>
                <a:lnTo>
                  <a:pt x="11357" y="2077"/>
                </a:lnTo>
                <a:lnTo>
                  <a:pt x="11186" y="1857"/>
                </a:lnTo>
                <a:lnTo>
                  <a:pt x="11015" y="1637"/>
                </a:lnTo>
                <a:lnTo>
                  <a:pt x="10844" y="1417"/>
                </a:lnTo>
                <a:lnTo>
                  <a:pt x="10649" y="1222"/>
                </a:lnTo>
                <a:lnTo>
                  <a:pt x="10454" y="1051"/>
                </a:lnTo>
                <a:lnTo>
                  <a:pt x="10234" y="880"/>
                </a:lnTo>
                <a:lnTo>
                  <a:pt x="9990" y="709"/>
                </a:lnTo>
                <a:lnTo>
                  <a:pt x="9745" y="562"/>
                </a:lnTo>
                <a:lnTo>
                  <a:pt x="9501" y="440"/>
                </a:lnTo>
                <a:lnTo>
                  <a:pt x="9257" y="318"/>
                </a:lnTo>
                <a:lnTo>
                  <a:pt x="8988" y="220"/>
                </a:lnTo>
                <a:lnTo>
                  <a:pt x="8720" y="147"/>
                </a:lnTo>
                <a:lnTo>
                  <a:pt x="8427" y="74"/>
                </a:lnTo>
                <a:lnTo>
                  <a:pt x="8158" y="25"/>
                </a:lnTo>
                <a:lnTo>
                  <a:pt x="7865" y="1"/>
                </a:lnTo>
                <a:close/>
              </a:path>
            </a:pathLst>
          </a:custGeom>
          <a:solidFill>
            <a:schemeClr val="bg1"/>
          </a:solidFill>
          <a:ln>
            <a:noFill/>
          </a:ln>
        </p:spPr>
        <p:txBody>
          <a:bodyPr lIns="91425" tIns="91425" rIns="91425" bIns="91425" anchor="ctr" anchorCtr="0">
            <a:noAutofit/>
          </a:bodyPr>
          <a:lstStyle/>
          <a:p>
            <a:pPr lvl="0">
              <a:spcBef>
                <a:spcPts val="0"/>
              </a:spcBef>
              <a:buNone/>
            </a:pPr>
            <a:endParaRPr>
              <a:solidFill>
                <a:srgbClr val="434343"/>
              </a:solidFill>
            </a:endParaRPr>
          </a:p>
        </p:txBody>
      </p:sp>
      <p:grpSp>
        <p:nvGrpSpPr>
          <p:cNvPr id="211" name="Shape 557"/>
          <p:cNvGrpSpPr/>
          <p:nvPr/>
        </p:nvGrpSpPr>
        <p:grpSpPr>
          <a:xfrm>
            <a:off x="6060029" y="4730337"/>
            <a:ext cx="343876" cy="543144"/>
            <a:chOff x="1979475" y="4289300"/>
            <a:chExt cx="322400" cy="509225"/>
          </a:xfrm>
          <a:solidFill>
            <a:schemeClr val="bg1"/>
          </a:solidFill>
        </p:grpSpPr>
        <p:sp>
          <p:nvSpPr>
            <p:cNvPr id="212" name="Shape 558"/>
            <p:cNvSpPr/>
            <p:nvPr/>
          </p:nvSpPr>
          <p:spPr>
            <a:xfrm>
              <a:off x="2187075" y="4509100"/>
              <a:ext cx="114800" cy="114800"/>
            </a:xfrm>
            <a:custGeom>
              <a:avLst/>
              <a:gdLst/>
              <a:ahLst/>
              <a:cxnLst/>
              <a:rect l="0" t="0" r="0" b="0"/>
              <a:pathLst>
                <a:path w="4592" h="4592" extrusionOk="0">
                  <a:moveTo>
                    <a:pt x="4396" y="0"/>
                  </a:moveTo>
                  <a:lnTo>
                    <a:pt x="3981" y="49"/>
                  </a:lnTo>
                  <a:lnTo>
                    <a:pt x="3419" y="171"/>
                  </a:lnTo>
                  <a:lnTo>
                    <a:pt x="2784" y="367"/>
                  </a:lnTo>
                  <a:lnTo>
                    <a:pt x="2100" y="587"/>
                  </a:lnTo>
                  <a:lnTo>
                    <a:pt x="1465" y="831"/>
                  </a:lnTo>
                  <a:lnTo>
                    <a:pt x="1172" y="953"/>
                  </a:lnTo>
                  <a:lnTo>
                    <a:pt x="928" y="1099"/>
                  </a:lnTo>
                  <a:lnTo>
                    <a:pt x="708" y="1246"/>
                  </a:lnTo>
                  <a:lnTo>
                    <a:pt x="562" y="1368"/>
                  </a:lnTo>
                  <a:lnTo>
                    <a:pt x="440" y="1515"/>
                  </a:lnTo>
                  <a:lnTo>
                    <a:pt x="318" y="1637"/>
                  </a:lnTo>
                  <a:lnTo>
                    <a:pt x="244" y="1808"/>
                  </a:lnTo>
                  <a:lnTo>
                    <a:pt x="171" y="1954"/>
                  </a:lnTo>
                  <a:lnTo>
                    <a:pt x="98" y="2101"/>
                  </a:lnTo>
                  <a:lnTo>
                    <a:pt x="49" y="2272"/>
                  </a:lnTo>
                  <a:lnTo>
                    <a:pt x="25" y="2443"/>
                  </a:lnTo>
                  <a:lnTo>
                    <a:pt x="0" y="2589"/>
                  </a:lnTo>
                  <a:lnTo>
                    <a:pt x="0" y="2760"/>
                  </a:lnTo>
                  <a:lnTo>
                    <a:pt x="25" y="2931"/>
                  </a:lnTo>
                  <a:lnTo>
                    <a:pt x="49" y="3102"/>
                  </a:lnTo>
                  <a:lnTo>
                    <a:pt x="98" y="3273"/>
                  </a:lnTo>
                  <a:lnTo>
                    <a:pt x="147" y="3420"/>
                  </a:lnTo>
                  <a:lnTo>
                    <a:pt x="220" y="3566"/>
                  </a:lnTo>
                  <a:lnTo>
                    <a:pt x="318" y="3737"/>
                  </a:lnTo>
                  <a:lnTo>
                    <a:pt x="415" y="3859"/>
                  </a:lnTo>
                  <a:lnTo>
                    <a:pt x="2418" y="1857"/>
                  </a:lnTo>
                  <a:lnTo>
                    <a:pt x="2491" y="1808"/>
                  </a:lnTo>
                  <a:lnTo>
                    <a:pt x="2638" y="1808"/>
                  </a:lnTo>
                  <a:lnTo>
                    <a:pt x="2711" y="1857"/>
                  </a:lnTo>
                  <a:lnTo>
                    <a:pt x="2760" y="1930"/>
                  </a:lnTo>
                  <a:lnTo>
                    <a:pt x="2784" y="2028"/>
                  </a:lnTo>
                  <a:lnTo>
                    <a:pt x="2760" y="2101"/>
                  </a:lnTo>
                  <a:lnTo>
                    <a:pt x="2711" y="2174"/>
                  </a:lnTo>
                  <a:lnTo>
                    <a:pt x="708" y="4177"/>
                  </a:lnTo>
                  <a:lnTo>
                    <a:pt x="855" y="4274"/>
                  </a:lnTo>
                  <a:lnTo>
                    <a:pt x="1001" y="4372"/>
                  </a:lnTo>
                  <a:lnTo>
                    <a:pt x="1172" y="4445"/>
                  </a:lnTo>
                  <a:lnTo>
                    <a:pt x="1319" y="4494"/>
                  </a:lnTo>
                  <a:lnTo>
                    <a:pt x="1490" y="4543"/>
                  </a:lnTo>
                  <a:lnTo>
                    <a:pt x="1661" y="4568"/>
                  </a:lnTo>
                  <a:lnTo>
                    <a:pt x="1807" y="4592"/>
                  </a:lnTo>
                  <a:lnTo>
                    <a:pt x="1978" y="4568"/>
                  </a:lnTo>
                  <a:lnTo>
                    <a:pt x="2149" y="4568"/>
                  </a:lnTo>
                  <a:lnTo>
                    <a:pt x="2320" y="4543"/>
                  </a:lnTo>
                  <a:lnTo>
                    <a:pt x="2491" y="4494"/>
                  </a:lnTo>
                  <a:lnTo>
                    <a:pt x="2638" y="4421"/>
                  </a:lnTo>
                  <a:lnTo>
                    <a:pt x="2784" y="4348"/>
                  </a:lnTo>
                  <a:lnTo>
                    <a:pt x="2931" y="4250"/>
                  </a:lnTo>
                  <a:lnTo>
                    <a:pt x="3077" y="4152"/>
                  </a:lnTo>
                  <a:lnTo>
                    <a:pt x="3200" y="4030"/>
                  </a:lnTo>
                  <a:lnTo>
                    <a:pt x="3346" y="3859"/>
                  </a:lnTo>
                  <a:lnTo>
                    <a:pt x="3493" y="3664"/>
                  </a:lnTo>
                  <a:lnTo>
                    <a:pt x="3615" y="3395"/>
                  </a:lnTo>
                  <a:lnTo>
                    <a:pt x="3761" y="3127"/>
                  </a:lnTo>
                  <a:lnTo>
                    <a:pt x="4005" y="2467"/>
                  </a:lnTo>
                  <a:lnTo>
                    <a:pt x="4225" y="1808"/>
                  </a:lnTo>
                  <a:lnTo>
                    <a:pt x="4421" y="1148"/>
                  </a:lnTo>
                  <a:lnTo>
                    <a:pt x="4543" y="611"/>
                  </a:lnTo>
                  <a:lnTo>
                    <a:pt x="4592" y="196"/>
                  </a:lnTo>
                  <a:lnTo>
                    <a:pt x="4592" y="74"/>
                  </a:lnTo>
                  <a:lnTo>
                    <a:pt x="4567"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13" name="Shape 559"/>
            <p:cNvSpPr/>
            <p:nvPr/>
          </p:nvSpPr>
          <p:spPr>
            <a:xfrm>
              <a:off x="1979475" y="4542675"/>
              <a:ext cx="156925" cy="156950"/>
            </a:xfrm>
            <a:custGeom>
              <a:avLst/>
              <a:gdLst/>
              <a:ahLst/>
              <a:cxnLst/>
              <a:rect l="0" t="0" r="0" b="0"/>
              <a:pathLst>
                <a:path w="6277" h="6278" extrusionOk="0">
                  <a:moveTo>
                    <a:pt x="122" y="1"/>
                  </a:moveTo>
                  <a:lnTo>
                    <a:pt x="25" y="25"/>
                  </a:lnTo>
                  <a:lnTo>
                    <a:pt x="0" y="123"/>
                  </a:lnTo>
                  <a:lnTo>
                    <a:pt x="0" y="294"/>
                  </a:lnTo>
                  <a:lnTo>
                    <a:pt x="25" y="538"/>
                  </a:lnTo>
                  <a:lnTo>
                    <a:pt x="74" y="856"/>
                  </a:lnTo>
                  <a:lnTo>
                    <a:pt x="244" y="1613"/>
                  </a:lnTo>
                  <a:lnTo>
                    <a:pt x="489" y="2492"/>
                  </a:lnTo>
                  <a:lnTo>
                    <a:pt x="806" y="3420"/>
                  </a:lnTo>
                  <a:lnTo>
                    <a:pt x="977" y="3860"/>
                  </a:lnTo>
                  <a:lnTo>
                    <a:pt x="1148" y="4275"/>
                  </a:lnTo>
                  <a:lnTo>
                    <a:pt x="1319" y="4666"/>
                  </a:lnTo>
                  <a:lnTo>
                    <a:pt x="1514" y="5007"/>
                  </a:lnTo>
                  <a:lnTo>
                    <a:pt x="1710" y="5301"/>
                  </a:lnTo>
                  <a:lnTo>
                    <a:pt x="1905" y="5520"/>
                  </a:lnTo>
                  <a:lnTo>
                    <a:pt x="2076" y="5691"/>
                  </a:lnTo>
                  <a:lnTo>
                    <a:pt x="2272" y="5838"/>
                  </a:lnTo>
                  <a:lnTo>
                    <a:pt x="2467" y="5960"/>
                  </a:lnTo>
                  <a:lnTo>
                    <a:pt x="2687" y="6058"/>
                  </a:lnTo>
                  <a:lnTo>
                    <a:pt x="2907" y="6155"/>
                  </a:lnTo>
                  <a:lnTo>
                    <a:pt x="3126" y="6204"/>
                  </a:lnTo>
                  <a:lnTo>
                    <a:pt x="3371" y="6253"/>
                  </a:lnTo>
                  <a:lnTo>
                    <a:pt x="3590" y="6277"/>
                  </a:lnTo>
                  <a:lnTo>
                    <a:pt x="3835" y="6277"/>
                  </a:lnTo>
                  <a:lnTo>
                    <a:pt x="4054" y="6253"/>
                  </a:lnTo>
                  <a:lnTo>
                    <a:pt x="4299" y="6204"/>
                  </a:lnTo>
                  <a:lnTo>
                    <a:pt x="4519" y="6155"/>
                  </a:lnTo>
                  <a:lnTo>
                    <a:pt x="4738" y="6058"/>
                  </a:lnTo>
                  <a:lnTo>
                    <a:pt x="4958" y="5960"/>
                  </a:lnTo>
                  <a:lnTo>
                    <a:pt x="5154" y="5838"/>
                  </a:lnTo>
                  <a:lnTo>
                    <a:pt x="5349" y="5691"/>
                  </a:lnTo>
                  <a:lnTo>
                    <a:pt x="2003" y="2345"/>
                  </a:lnTo>
                  <a:lnTo>
                    <a:pt x="1954" y="2272"/>
                  </a:lnTo>
                  <a:lnTo>
                    <a:pt x="1954" y="2174"/>
                  </a:lnTo>
                  <a:lnTo>
                    <a:pt x="1954" y="2101"/>
                  </a:lnTo>
                  <a:lnTo>
                    <a:pt x="2003" y="2003"/>
                  </a:lnTo>
                  <a:lnTo>
                    <a:pt x="2101" y="1955"/>
                  </a:lnTo>
                  <a:lnTo>
                    <a:pt x="2272" y="1955"/>
                  </a:lnTo>
                  <a:lnTo>
                    <a:pt x="2345" y="2003"/>
                  </a:lnTo>
                  <a:lnTo>
                    <a:pt x="5691" y="5349"/>
                  </a:lnTo>
                  <a:lnTo>
                    <a:pt x="5837" y="5154"/>
                  </a:lnTo>
                  <a:lnTo>
                    <a:pt x="5959" y="4959"/>
                  </a:lnTo>
                  <a:lnTo>
                    <a:pt x="6057" y="4739"/>
                  </a:lnTo>
                  <a:lnTo>
                    <a:pt x="6155" y="4519"/>
                  </a:lnTo>
                  <a:lnTo>
                    <a:pt x="6204" y="4299"/>
                  </a:lnTo>
                  <a:lnTo>
                    <a:pt x="6253" y="4055"/>
                  </a:lnTo>
                  <a:lnTo>
                    <a:pt x="6277" y="3835"/>
                  </a:lnTo>
                  <a:lnTo>
                    <a:pt x="6277" y="3591"/>
                  </a:lnTo>
                  <a:lnTo>
                    <a:pt x="6253" y="3371"/>
                  </a:lnTo>
                  <a:lnTo>
                    <a:pt x="6204" y="3127"/>
                  </a:lnTo>
                  <a:lnTo>
                    <a:pt x="6155" y="2907"/>
                  </a:lnTo>
                  <a:lnTo>
                    <a:pt x="6057" y="2687"/>
                  </a:lnTo>
                  <a:lnTo>
                    <a:pt x="5959" y="2467"/>
                  </a:lnTo>
                  <a:lnTo>
                    <a:pt x="5837" y="2272"/>
                  </a:lnTo>
                  <a:lnTo>
                    <a:pt x="5691" y="2077"/>
                  </a:lnTo>
                  <a:lnTo>
                    <a:pt x="5520" y="1906"/>
                  </a:lnTo>
                  <a:lnTo>
                    <a:pt x="5300" y="1710"/>
                  </a:lnTo>
                  <a:lnTo>
                    <a:pt x="5007" y="1515"/>
                  </a:lnTo>
                  <a:lnTo>
                    <a:pt x="4665" y="1320"/>
                  </a:lnTo>
                  <a:lnTo>
                    <a:pt x="4274" y="1149"/>
                  </a:lnTo>
                  <a:lnTo>
                    <a:pt x="3859" y="978"/>
                  </a:lnTo>
                  <a:lnTo>
                    <a:pt x="3419" y="807"/>
                  </a:lnTo>
                  <a:lnTo>
                    <a:pt x="2491" y="489"/>
                  </a:lnTo>
                  <a:lnTo>
                    <a:pt x="1612" y="245"/>
                  </a:lnTo>
                  <a:lnTo>
                    <a:pt x="855" y="74"/>
                  </a:lnTo>
                  <a:lnTo>
                    <a:pt x="538" y="25"/>
                  </a:lnTo>
                  <a:lnTo>
                    <a:pt x="293"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14" name="Shape 560"/>
            <p:cNvSpPr/>
            <p:nvPr/>
          </p:nvSpPr>
          <p:spPr>
            <a:xfrm>
              <a:off x="2041125" y="4289300"/>
              <a:ext cx="240000" cy="509225"/>
            </a:xfrm>
            <a:custGeom>
              <a:avLst/>
              <a:gdLst/>
              <a:ahLst/>
              <a:cxnLst/>
              <a:rect l="0" t="0" r="0" b="0"/>
              <a:pathLst>
                <a:path w="9600" h="20369" extrusionOk="0">
                  <a:moveTo>
                    <a:pt x="4788" y="3664"/>
                  </a:moveTo>
                  <a:lnTo>
                    <a:pt x="5032" y="3688"/>
                  </a:lnTo>
                  <a:lnTo>
                    <a:pt x="5228" y="3761"/>
                  </a:lnTo>
                  <a:lnTo>
                    <a:pt x="5423" y="3859"/>
                  </a:lnTo>
                  <a:lnTo>
                    <a:pt x="5594" y="3981"/>
                  </a:lnTo>
                  <a:lnTo>
                    <a:pt x="5716" y="4152"/>
                  </a:lnTo>
                  <a:lnTo>
                    <a:pt x="5838" y="4347"/>
                  </a:lnTo>
                  <a:lnTo>
                    <a:pt x="5887" y="4567"/>
                  </a:lnTo>
                  <a:lnTo>
                    <a:pt x="5911" y="4787"/>
                  </a:lnTo>
                  <a:lnTo>
                    <a:pt x="5887" y="5007"/>
                  </a:lnTo>
                  <a:lnTo>
                    <a:pt x="5838" y="5227"/>
                  </a:lnTo>
                  <a:lnTo>
                    <a:pt x="5716" y="5422"/>
                  </a:lnTo>
                  <a:lnTo>
                    <a:pt x="5594" y="5569"/>
                  </a:lnTo>
                  <a:lnTo>
                    <a:pt x="5423" y="5715"/>
                  </a:lnTo>
                  <a:lnTo>
                    <a:pt x="5228" y="5813"/>
                  </a:lnTo>
                  <a:lnTo>
                    <a:pt x="5032" y="5886"/>
                  </a:lnTo>
                  <a:lnTo>
                    <a:pt x="4788" y="5911"/>
                  </a:lnTo>
                  <a:lnTo>
                    <a:pt x="4568" y="5886"/>
                  </a:lnTo>
                  <a:lnTo>
                    <a:pt x="4348" y="5813"/>
                  </a:lnTo>
                  <a:lnTo>
                    <a:pt x="4177" y="5715"/>
                  </a:lnTo>
                  <a:lnTo>
                    <a:pt x="4006" y="5569"/>
                  </a:lnTo>
                  <a:lnTo>
                    <a:pt x="3860" y="5422"/>
                  </a:lnTo>
                  <a:lnTo>
                    <a:pt x="3762" y="5227"/>
                  </a:lnTo>
                  <a:lnTo>
                    <a:pt x="3689" y="5007"/>
                  </a:lnTo>
                  <a:lnTo>
                    <a:pt x="3664" y="4787"/>
                  </a:lnTo>
                  <a:lnTo>
                    <a:pt x="3689" y="4567"/>
                  </a:lnTo>
                  <a:lnTo>
                    <a:pt x="3762" y="4347"/>
                  </a:lnTo>
                  <a:lnTo>
                    <a:pt x="3860" y="4152"/>
                  </a:lnTo>
                  <a:lnTo>
                    <a:pt x="4006" y="3981"/>
                  </a:lnTo>
                  <a:lnTo>
                    <a:pt x="4177" y="3859"/>
                  </a:lnTo>
                  <a:lnTo>
                    <a:pt x="4348" y="3761"/>
                  </a:lnTo>
                  <a:lnTo>
                    <a:pt x="4568" y="3688"/>
                  </a:lnTo>
                  <a:lnTo>
                    <a:pt x="4788" y="3664"/>
                  </a:lnTo>
                  <a:close/>
                  <a:moveTo>
                    <a:pt x="4568" y="0"/>
                  </a:moveTo>
                  <a:lnTo>
                    <a:pt x="4348" y="49"/>
                  </a:lnTo>
                  <a:lnTo>
                    <a:pt x="4153" y="122"/>
                  </a:lnTo>
                  <a:lnTo>
                    <a:pt x="3933" y="220"/>
                  </a:lnTo>
                  <a:lnTo>
                    <a:pt x="3738" y="342"/>
                  </a:lnTo>
                  <a:lnTo>
                    <a:pt x="3542" y="489"/>
                  </a:lnTo>
                  <a:lnTo>
                    <a:pt x="3347" y="684"/>
                  </a:lnTo>
                  <a:lnTo>
                    <a:pt x="3176" y="904"/>
                  </a:lnTo>
                  <a:lnTo>
                    <a:pt x="2907" y="855"/>
                  </a:lnTo>
                  <a:lnTo>
                    <a:pt x="2663" y="855"/>
                  </a:lnTo>
                  <a:lnTo>
                    <a:pt x="2394" y="904"/>
                  </a:lnTo>
                  <a:lnTo>
                    <a:pt x="2175" y="953"/>
                  </a:lnTo>
                  <a:lnTo>
                    <a:pt x="1955" y="1026"/>
                  </a:lnTo>
                  <a:lnTo>
                    <a:pt x="1759" y="1124"/>
                  </a:lnTo>
                  <a:lnTo>
                    <a:pt x="1564" y="1246"/>
                  </a:lnTo>
                  <a:lnTo>
                    <a:pt x="1393" y="1392"/>
                  </a:lnTo>
                  <a:lnTo>
                    <a:pt x="1271" y="1563"/>
                  </a:lnTo>
                  <a:lnTo>
                    <a:pt x="1124" y="1734"/>
                  </a:lnTo>
                  <a:lnTo>
                    <a:pt x="1027" y="1930"/>
                  </a:lnTo>
                  <a:lnTo>
                    <a:pt x="953" y="2149"/>
                  </a:lnTo>
                  <a:lnTo>
                    <a:pt x="905" y="2394"/>
                  </a:lnTo>
                  <a:lnTo>
                    <a:pt x="880" y="2638"/>
                  </a:lnTo>
                  <a:lnTo>
                    <a:pt x="880" y="2906"/>
                  </a:lnTo>
                  <a:lnTo>
                    <a:pt x="905" y="3175"/>
                  </a:lnTo>
                  <a:lnTo>
                    <a:pt x="685" y="3346"/>
                  </a:lnTo>
                  <a:lnTo>
                    <a:pt x="514" y="3517"/>
                  </a:lnTo>
                  <a:lnTo>
                    <a:pt x="343" y="3712"/>
                  </a:lnTo>
                  <a:lnTo>
                    <a:pt x="221" y="3932"/>
                  </a:lnTo>
                  <a:lnTo>
                    <a:pt x="123" y="4128"/>
                  </a:lnTo>
                  <a:lnTo>
                    <a:pt x="50" y="4347"/>
                  </a:lnTo>
                  <a:lnTo>
                    <a:pt x="25" y="4567"/>
                  </a:lnTo>
                  <a:lnTo>
                    <a:pt x="1" y="4787"/>
                  </a:lnTo>
                  <a:lnTo>
                    <a:pt x="25" y="5007"/>
                  </a:lnTo>
                  <a:lnTo>
                    <a:pt x="50" y="5227"/>
                  </a:lnTo>
                  <a:lnTo>
                    <a:pt x="123" y="5422"/>
                  </a:lnTo>
                  <a:lnTo>
                    <a:pt x="221" y="5642"/>
                  </a:lnTo>
                  <a:lnTo>
                    <a:pt x="343" y="5837"/>
                  </a:lnTo>
                  <a:lnTo>
                    <a:pt x="514" y="6033"/>
                  </a:lnTo>
                  <a:lnTo>
                    <a:pt x="685" y="6228"/>
                  </a:lnTo>
                  <a:lnTo>
                    <a:pt x="905" y="6399"/>
                  </a:lnTo>
                  <a:lnTo>
                    <a:pt x="880" y="6668"/>
                  </a:lnTo>
                  <a:lnTo>
                    <a:pt x="880" y="6936"/>
                  </a:lnTo>
                  <a:lnTo>
                    <a:pt x="905" y="7181"/>
                  </a:lnTo>
                  <a:lnTo>
                    <a:pt x="953" y="7400"/>
                  </a:lnTo>
                  <a:lnTo>
                    <a:pt x="1027" y="7620"/>
                  </a:lnTo>
                  <a:lnTo>
                    <a:pt x="1124" y="7816"/>
                  </a:lnTo>
                  <a:lnTo>
                    <a:pt x="1271" y="8011"/>
                  </a:lnTo>
                  <a:lnTo>
                    <a:pt x="1393" y="8182"/>
                  </a:lnTo>
                  <a:lnTo>
                    <a:pt x="1564" y="8328"/>
                  </a:lnTo>
                  <a:lnTo>
                    <a:pt x="1759" y="8451"/>
                  </a:lnTo>
                  <a:lnTo>
                    <a:pt x="1955" y="8548"/>
                  </a:lnTo>
                  <a:lnTo>
                    <a:pt x="2175" y="8621"/>
                  </a:lnTo>
                  <a:lnTo>
                    <a:pt x="2394" y="8670"/>
                  </a:lnTo>
                  <a:lnTo>
                    <a:pt x="2663" y="8695"/>
                  </a:lnTo>
                  <a:lnTo>
                    <a:pt x="2907" y="8695"/>
                  </a:lnTo>
                  <a:lnTo>
                    <a:pt x="3176" y="8670"/>
                  </a:lnTo>
                  <a:lnTo>
                    <a:pt x="3420" y="8939"/>
                  </a:lnTo>
                  <a:lnTo>
                    <a:pt x="3664" y="9159"/>
                  </a:lnTo>
                  <a:lnTo>
                    <a:pt x="3933" y="9354"/>
                  </a:lnTo>
                  <a:lnTo>
                    <a:pt x="4202" y="9476"/>
                  </a:lnTo>
                  <a:lnTo>
                    <a:pt x="4202" y="19783"/>
                  </a:lnTo>
                  <a:lnTo>
                    <a:pt x="4226" y="19905"/>
                  </a:lnTo>
                  <a:lnTo>
                    <a:pt x="4251" y="20027"/>
                  </a:lnTo>
                  <a:lnTo>
                    <a:pt x="4299" y="20125"/>
                  </a:lnTo>
                  <a:lnTo>
                    <a:pt x="4373" y="20198"/>
                  </a:lnTo>
                  <a:lnTo>
                    <a:pt x="4470" y="20271"/>
                  </a:lnTo>
                  <a:lnTo>
                    <a:pt x="4568" y="20345"/>
                  </a:lnTo>
                  <a:lnTo>
                    <a:pt x="4666" y="20369"/>
                  </a:lnTo>
                  <a:lnTo>
                    <a:pt x="4910" y="20369"/>
                  </a:lnTo>
                  <a:lnTo>
                    <a:pt x="5032" y="20345"/>
                  </a:lnTo>
                  <a:lnTo>
                    <a:pt x="5130" y="20271"/>
                  </a:lnTo>
                  <a:lnTo>
                    <a:pt x="5203" y="20198"/>
                  </a:lnTo>
                  <a:lnTo>
                    <a:pt x="5276" y="20125"/>
                  </a:lnTo>
                  <a:lnTo>
                    <a:pt x="5350" y="20027"/>
                  </a:lnTo>
                  <a:lnTo>
                    <a:pt x="5374" y="19905"/>
                  </a:lnTo>
                  <a:lnTo>
                    <a:pt x="5374" y="19783"/>
                  </a:lnTo>
                  <a:lnTo>
                    <a:pt x="5374" y="9476"/>
                  </a:lnTo>
                  <a:lnTo>
                    <a:pt x="5667" y="9354"/>
                  </a:lnTo>
                  <a:lnTo>
                    <a:pt x="5936" y="9159"/>
                  </a:lnTo>
                  <a:lnTo>
                    <a:pt x="6180" y="8939"/>
                  </a:lnTo>
                  <a:lnTo>
                    <a:pt x="6400" y="8670"/>
                  </a:lnTo>
                  <a:lnTo>
                    <a:pt x="6668" y="8695"/>
                  </a:lnTo>
                  <a:lnTo>
                    <a:pt x="6937" y="8695"/>
                  </a:lnTo>
                  <a:lnTo>
                    <a:pt x="7181" y="8670"/>
                  </a:lnTo>
                  <a:lnTo>
                    <a:pt x="7426" y="8621"/>
                  </a:lnTo>
                  <a:lnTo>
                    <a:pt x="7645" y="8548"/>
                  </a:lnTo>
                  <a:lnTo>
                    <a:pt x="7841" y="8451"/>
                  </a:lnTo>
                  <a:lnTo>
                    <a:pt x="8012" y="8328"/>
                  </a:lnTo>
                  <a:lnTo>
                    <a:pt x="8183" y="8182"/>
                  </a:lnTo>
                  <a:lnTo>
                    <a:pt x="8329" y="8011"/>
                  </a:lnTo>
                  <a:lnTo>
                    <a:pt x="8451" y="7816"/>
                  </a:lnTo>
                  <a:lnTo>
                    <a:pt x="8549" y="7620"/>
                  </a:lnTo>
                  <a:lnTo>
                    <a:pt x="8622" y="7400"/>
                  </a:lnTo>
                  <a:lnTo>
                    <a:pt x="8696" y="7181"/>
                  </a:lnTo>
                  <a:lnTo>
                    <a:pt x="8720" y="6936"/>
                  </a:lnTo>
                  <a:lnTo>
                    <a:pt x="8720" y="6668"/>
                  </a:lnTo>
                  <a:lnTo>
                    <a:pt x="8696" y="6399"/>
                  </a:lnTo>
                  <a:lnTo>
                    <a:pt x="8891" y="6228"/>
                  </a:lnTo>
                  <a:lnTo>
                    <a:pt x="9086" y="6033"/>
                  </a:lnTo>
                  <a:lnTo>
                    <a:pt x="9233" y="5837"/>
                  </a:lnTo>
                  <a:lnTo>
                    <a:pt x="9355" y="5642"/>
                  </a:lnTo>
                  <a:lnTo>
                    <a:pt x="9453" y="5422"/>
                  </a:lnTo>
                  <a:lnTo>
                    <a:pt x="9526" y="5227"/>
                  </a:lnTo>
                  <a:lnTo>
                    <a:pt x="9575" y="5007"/>
                  </a:lnTo>
                  <a:lnTo>
                    <a:pt x="9599" y="4787"/>
                  </a:lnTo>
                  <a:lnTo>
                    <a:pt x="9575" y="4567"/>
                  </a:lnTo>
                  <a:lnTo>
                    <a:pt x="9526" y="4347"/>
                  </a:lnTo>
                  <a:lnTo>
                    <a:pt x="9453" y="4128"/>
                  </a:lnTo>
                  <a:lnTo>
                    <a:pt x="9355" y="3932"/>
                  </a:lnTo>
                  <a:lnTo>
                    <a:pt x="9233" y="3712"/>
                  </a:lnTo>
                  <a:lnTo>
                    <a:pt x="9086" y="3517"/>
                  </a:lnTo>
                  <a:lnTo>
                    <a:pt x="8891" y="3346"/>
                  </a:lnTo>
                  <a:lnTo>
                    <a:pt x="8696" y="3175"/>
                  </a:lnTo>
                  <a:lnTo>
                    <a:pt x="8720" y="2906"/>
                  </a:lnTo>
                  <a:lnTo>
                    <a:pt x="8720" y="2638"/>
                  </a:lnTo>
                  <a:lnTo>
                    <a:pt x="8696" y="2394"/>
                  </a:lnTo>
                  <a:lnTo>
                    <a:pt x="8622" y="2149"/>
                  </a:lnTo>
                  <a:lnTo>
                    <a:pt x="8549" y="1930"/>
                  </a:lnTo>
                  <a:lnTo>
                    <a:pt x="8451" y="1734"/>
                  </a:lnTo>
                  <a:lnTo>
                    <a:pt x="8329" y="1563"/>
                  </a:lnTo>
                  <a:lnTo>
                    <a:pt x="8183" y="1392"/>
                  </a:lnTo>
                  <a:lnTo>
                    <a:pt x="8012" y="1246"/>
                  </a:lnTo>
                  <a:lnTo>
                    <a:pt x="7841" y="1124"/>
                  </a:lnTo>
                  <a:lnTo>
                    <a:pt x="7645" y="1026"/>
                  </a:lnTo>
                  <a:lnTo>
                    <a:pt x="7426" y="953"/>
                  </a:lnTo>
                  <a:lnTo>
                    <a:pt x="7181" y="904"/>
                  </a:lnTo>
                  <a:lnTo>
                    <a:pt x="6937" y="855"/>
                  </a:lnTo>
                  <a:lnTo>
                    <a:pt x="6668" y="855"/>
                  </a:lnTo>
                  <a:lnTo>
                    <a:pt x="6400" y="904"/>
                  </a:lnTo>
                  <a:lnTo>
                    <a:pt x="6229" y="684"/>
                  </a:lnTo>
                  <a:lnTo>
                    <a:pt x="6058" y="489"/>
                  </a:lnTo>
                  <a:lnTo>
                    <a:pt x="5863" y="342"/>
                  </a:lnTo>
                  <a:lnTo>
                    <a:pt x="5643" y="220"/>
                  </a:lnTo>
                  <a:lnTo>
                    <a:pt x="5447" y="122"/>
                  </a:lnTo>
                  <a:lnTo>
                    <a:pt x="5228" y="49"/>
                  </a:lnTo>
                  <a:lnTo>
                    <a:pt x="5008"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215" name="Shape 561"/>
          <p:cNvGrpSpPr/>
          <p:nvPr/>
        </p:nvGrpSpPr>
        <p:grpSpPr>
          <a:xfrm>
            <a:off x="6748393" y="4737483"/>
            <a:ext cx="405739" cy="528852"/>
            <a:chOff x="2624850" y="4296000"/>
            <a:chExt cx="380400" cy="495825"/>
          </a:xfrm>
          <a:solidFill>
            <a:schemeClr val="bg1"/>
          </a:solidFill>
        </p:grpSpPr>
        <p:sp>
          <p:nvSpPr>
            <p:cNvPr id="216" name="Shape 562"/>
            <p:cNvSpPr/>
            <p:nvPr/>
          </p:nvSpPr>
          <p:spPr>
            <a:xfrm>
              <a:off x="2845875" y="4296000"/>
              <a:ext cx="126425" cy="125800"/>
            </a:xfrm>
            <a:custGeom>
              <a:avLst/>
              <a:gdLst/>
              <a:ahLst/>
              <a:cxnLst/>
              <a:rect l="0" t="0" r="0" b="0"/>
              <a:pathLst>
                <a:path w="5057" h="5032" extrusionOk="0">
                  <a:moveTo>
                    <a:pt x="4812" y="1"/>
                  </a:moveTo>
                  <a:lnTo>
                    <a:pt x="4372" y="74"/>
                  </a:lnTo>
                  <a:lnTo>
                    <a:pt x="3762" y="196"/>
                  </a:lnTo>
                  <a:lnTo>
                    <a:pt x="3053" y="392"/>
                  </a:lnTo>
                  <a:lnTo>
                    <a:pt x="2321" y="636"/>
                  </a:lnTo>
                  <a:lnTo>
                    <a:pt x="1612" y="929"/>
                  </a:lnTo>
                  <a:lnTo>
                    <a:pt x="1295" y="1075"/>
                  </a:lnTo>
                  <a:lnTo>
                    <a:pt x="1026" y="1222"/>
                  </a:lnTo>
                  <a:lnTo>
                    <a:pt x="782" y="1368"/>
                  </a:lnTo>
                  <a:lnTo>
                    <a:pt x="611" y="1515"/>
                  </a:lnTo>
                  <a:lnTo>
                    <a:pt x="489" y="1662"/>
                  </a:lnTo>
                  <a:lnTo>
                    <a:pt x="367" y="1808"/>
                  </a:lnTo>
                  <a:lnTo>
                    <a:pt x="269" y="1979"/>
                  </a:lnTo>
                  <a:lnTo>
                    <a:pt x="172" y="2150"/>
                  </a:lnTo>
                  <a:lnTo>
                    <a:pt x="123" y="2321"/>
                  </a:lnTo>
                  <a:lnTo>
                    <a:pt x="74" y="2492"/>
                  </a:lnTo>
                  <a:lnTo>
                    <a:pt x="25" y="2687"/>
                  </a:lnTo>
                  <a:lnTo>
                    <a:pt x="1" y="2858"/>
                  </a:lnTo>
                  <a:lnTo>
                    <a:pt x="1" y="3054"/>
                  </a:lnTo>
                  <a:lnTo>
                    <a:pt x="25" y="3225"/>
                  </a:lnTo>
                  <a:lnTo>
                    <a:pt x="49" y="3420"/>
                  </a:lnTo>
                  <a:lnTo>
                    <a:pt x="98" y="3591"/>
                  </a:lnTo>
                  <a:lnTo>
                    <a:pt x="172" y="3762"/>
                  </a:lnTo>
                  <a:lnTo>
                    <a:pt x="245" y="3933"/>
                  </a:lnTo>
                  <a:lnTo>
                    <a:pt x="342" y="4104"/>
                  </a:lnTo>
                  <a:lnTo>
                    <a:pt x="440" y="4250"/>
                  </a:lnTo>
                  <a:lnTo>
                    <a:pt x="2638" y="2052"/>
                  </a:lnTo>
                  <a:lnTo>
                    <a:pt x="2736" y="2003"/>
                  </a:lnTo>
                  <a:lnTo>
                    <a:pt x="2809" y="1979"/>
                  </a:lnTo>
                  <a:lnTo>
                    <a:pt x="2907" y="2003"/>
                  </a:lnTo>
                  <a:lnTo>
                    <a:pt x="2980" y="2052"/>
                  </a:lnTo>
                  <a:lnTo>
                    <a:pt x="3029" y="2126"/>
                  </a:lnTo>
                  <a:lnTo>
                    <a:pt x="3053" y="2223"/>
                  </a:lnTo>
                  <a:lnTo>
                    <a:pt x="3029" y="2321"/>
                  </a:lnTo>
                  <a:lnTo>
                    <a:pt x="2980" y="2394"/>
                  </a:lnTo>
                  <a:lnTo>
                    <a:pt x="782" y="4592"/>
                  </a:lnTo>
                  <a:lnTo>
                    <a:pt x="953" y="4690"/>
                  </a:lnTo>
                  <a:lnTo>
                    <a:pt x="1100" y="4788"/>
                  </a:lnTo>
                  <a:lnTo>
                    <a:pt x="1271" y="4885"/>
                  </a:lnTo>
                  <a:lnTo>
                    <a:pt x="1466" y="4934"/>
                  </a:lnTo>
                  <a:lnTo>
                    <a:pt x="1637" y="4983"/>
                  </a:lnTo>
                  <a:lnTo>
                    <a:pt x="1808" y="5008"/>
                  </a:lnTo>
                  <a:lnTo>
                    <a:pt x="2003" y="5032"/>
                  </a:lnTo>
                  <a:lnTo>
                    <a:pt x="2174" y="5032"/>
                  </a:lnTo>
                  <a:lnTo>
                    <a:pt x="2370" y="5008"/>
                  </a:lnTo>
                  <a:lnTo>
                    <a:pt x="2541" y="4983"/>
                  </a:lnTo>
                  <a:lnTo>
                    <a:pt x="2712" y="4934"/>
                  </a:lnTo>
                  <a:lnTo>
                    <a:pt x="2907" y="4861"/>
                  </a:lnTo>
                  <a:lnTo>
                    <a:pt x="3053" y="4788"/>
                  </a:lnTo>
                  <a:lnTo>
                    <a:pt x="3224" y="4690"/>
                  </a:lnTo>
                  <a:lnTo>
                    <a:pt x="3371" y="4568"/>
                  </a:lnTo>
                  <a:lnTo>
                    <a:pt x="3517" y="4421"/>
                  </a:lnTo>
                  <a:lnTo>
                    <a:pt x="3664" y="4250"/>
                  </a:lnTo>
                  <a:lnTo>
                    <a:pt x="3835" y="4006"/>
                  </a:lnTo>
                  <a:lnTo>
                    <a:pt x="3981" y="3738"/>
                  </a:lnTo>
                  <a:lnTo>
                    <a:pt x="4128" y="3420"/>
                  </a:lnTo>
                  <a:lnTo>
                    <a:pt x="4397" y="2736"/>
                  </a:lnTo>
                  <a:lnTo>
                    <a:pt x="4641" y="1979"/>
                  </a:lnTo>
                  <a:lnTo>
                    <a:pt x="4836" y="1271"/>
                  </a:lnTo>
                  <a:lnTo>
                    <a:pt x="4983" y="660"/>
                  </a:lnTo>
                  <a:lnTo>
                    <a:pt x="5032" y="221"/>
                  </a:lnTo>
                  <a:lnTo>
                    <a:pt x="5056" y="98"/>
                  </a:lnTo>
                  <a:lnTo>
                    <a:pt x="5032" y="25"/>
                  </a:lnTo>
                  <a:lnTo>
                    <a:pt x="4958"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17" name="Shape 563"/>
            <p:cNvSpPr/>
            <p:nvPr/>
          </p:nvSpPr>
          <p:spPr>
            <a:xfrm>
              <a:off x="2635850" y="4316150"/>
              <a:ext cx="369400" cy="475675"/>
            </a:xfrm>
            <a:custGeom>
              <a:avLst/>
              <a:gdLst/>
              <a:ahLst/>
              <a:cxnLst/>
              <a:rect l="0" t="0" r="0" b="0"/>
              <a:pathLst>
                <a:path w="14776" h="19027" extrusionOk="0">
                  <a:moveTo>
                    <a:pt x="7400" y="1"/>
                  </a:moveTo>
                  <a:lnTo>
                    <a:pt x="7254" y="25"/>
                  </a:lnTo>
                  <a:lnTo>
                    <a:pt x="7132" y="50"/>
                  </a:lnTo>
                  <a:lnTo>
                    <a:pt x="7034" y="123"/>
                  </a:lnTo>
                  <a:lnTo>
                    <a:pt x="6936" y="196"/>
                  </a:lnTo>
                  <a:lnTo>
                    <a:pt x="6863" y="294"/>
                  </a:lnTo>
                  <a:lnTo>
                    <a:pt x="6790" y="392"/>
                  </a:lnTo>
                  <a:lnTo>
                    <a:pt x="6765" y="514"/>
                  </a:lnTo>
                  <a:lnTo>
                    <a:pt x="6741" y="636"/>
                  </a:lnTo>
                  <a:lnTo>
                    <a:pt x="6741" y="4226"/>
                  </a:lnTo>
                  <a:lnTo>
                    <a:pt x="6887" y="4592"/>
                  </a:lnTo>
                  <a:lnTo>
                    <a:pt x="7009" y="4959"/>
                  </a:lnTo>
                  <a:lnTo>
                    <a:pt x="7058" y="5325"/>
                  </a:lnTo>
                  <a:lnTo>
                    <a:pt x="7083" y="5716"/>
                  </a:lnTo>
                  <a:lnTo>
                    <a:pt x="7058" y="6107"/>
                  </a:lnTo>
                  <a:lnTo>
                    <a:pt x="7009" y="6473"/>
                  </a:lnTo>
                  <a:lnTo>
                    <a:pt x="6887" y="6864"/>
                  </a:lnTo>
                  <a:lnTo>
                    <a:pt x="6741" y="7230"/>
                  </a:lnTo>
                  <a:lnTo>
                    <a:pt x="6741" y="13629"/>
                  </a:lnTo>
                  <a:lnTo>
                    <a:pt x="6203" y="13678"/>
                  </a:lnTo>
                  <a:lnTo>
                    <a:pt x="5666" y="13775"/>
                  </a:lnTo>
                  <a:lnTo>
                    <a:pt x="5153" y="13897"/>
                  </a:lnTo>
                  <a:lnTo>
                    <a:pt x="4640" y="14044"/>
                  </a:lnTo>
                  <a:lnTo>
                    <a:pt x="4152" y="14239"/>
                  </a:lnTo>
                  <a:lnTo>
                    <a:pt x="3688" y="14459"/>
                  </a:lnTo>
                  <a:lnTo>
                    <a:pt x="3224" y="14703"/>
                  </a:lnTo>
                  <a:lnTo>
                    <a:pt x="2784" y="14972"/>
                  </a:lnTo>
                  <a:lnTo>
                    <a:pt x="2369" y="15265"/>
                  </a:lnTo>
                  <a:lnTo>
                    <a:pt x="1954" y="15583"/>
                  </a:lnTo>
                  <a:lnTo>
                    <a:pt x="1588" y="15925"/>
                  </a:lnTo>
                  <a:lnTo>
                    <a:pt x="1221" y="16291"/>
                  </a:lnTo>
                  <a:lnTo>
                    <a:pt x="879" y="16682"/>
                  </a:lnTo>
                  <a:lnTo>
                    <a:pt x="562" y="17097"/>
                  </a:lnTo>
                  <a:lnTo>
                    <a:pt x="269" y="17512"/>
                  </a:lnTo>
                  <a:lnTo>
                    <a:pt x="0" y="17952"/>
                  </a:lnTo>
                  <a:lnTo>
                    <a:pt x="293" y="18074"/>
                  </a:lnTo>
                  <a:lnTo>
                    <a:pt x="611" y="18196"/>
                  </a:lnTo>
                  <a:lnTo>
                    <a:pt x="1319" y="18391"/>
                  </a:lnTo>
                  <a:lnTo>
                    <a:pt x="2125" y="18587"/>
                  </a:lnTo>
                  <a:lnTo>
                    <a:pt x="3053" y="18733"/>
                  </a:lnTo>
                  <a:lnTo>
                    <a:pt x="4030" y="18855"/>
                  </a:lnTo>
                  <a:lnTo>
                    <a:pt x="5104" y="18953"/>
                  </a:lnTo>
                  <a:lnTo>
                    <a:pt x="6228" y="19002"/>
                  </a:lnTo>
                  <a:lnTo>
                    <a:pt x="7376" y="19026"/>
                  </a:lnTo>
                  <a:lnTo>
                    <a:pt x="8548" y="19002"/>
                  </a:lnTo>
                  <a:lnTo>
                    <a:pt x="9672" y="18953"/>
                  </a:lnTo>
                  <a:lnTo>
                    <a:pt x="10746" y="18855"/>
                  </a:lnTo>
                  <a:lnTo>
                    <a:pt x="11723" y="18733"/>
                  </a:lnTo>
                  <a:lnTo>
                    <a:pt x="12651" y="18587"/>
                  </a:lnTo>
                  <a:lnTo>
                    <a:pt x="13457" y="18391"/>
                  </a:lnTo>
                  <a:lnTo>
                    <a:pt x="14165" y="18196"/>
                  </a:lnTo>
                  <a:lnTo>
                    <a:pt x="14483" y="18074"/>
                  </a:lnTo>
                  <a:lnTo>
                    <a:pt x="14776" y="17952"/>
                  </a:lnTo>
                  <a:lnTo>
                    <a:pt x="14507" y="17512"/>
                  </a:lnTo>
                  <a:lnTo>
                    <a:pt x="14214" y="17097"/>
                  </a:lnTo>
                  <a:lnTo>
                    <a:pt x="13897" y="16682"/>
                  </a:lnTo>
                  <a:lnTo>
                    <a:pt x="13555" y="16291"/>
                  </a:lnTo>
                  <a:lnTo>
                    <a:pt x="13188" y="15925"/>
                  </a:lnTo>
                  <a:lnTo>
                    <a:pt x="12822" y="15583"/>
                  </a:lnTo>
                  <a:lnTo>
                    <a:pt x="12407" y="15265"/>
                  </a:lnTo>
                  <a:lnTo>
                    <a:pt x="11992" y="14972"/>
                  </a:lnTo>
                  <a:lnTo>
                    <a:pt x="11552" y="14703"/>
                  </a:lnTo>
                  <a:lnTo>
                    <a:pt x="11088" y="14459"/>
                  </a:lnTo>
                  <a:lnTo>
                    <a:pt x="10624" y="14239"/>
                  </a:lnTo>
                  <a:lnTo>
                    <a:pt x="10136" y="14044"/>
                  </a:lnTo>
                  <a:lnTo>
                    <a:pt x="9623" y="13897"/>
                  </a:lnTo>
                  <a:lnTo>
                    <a:pt x="9110" y="13775"/>
                  </a:lnTo>
                  <a:lnTo>
                    <a:pt x="8573" y="13678"/>
                  </a:lnTo>
                  <a:lnTo>
                    <a:pt x="8035" y="13629"/>
                  </a:lnTo>
                  <a:lnTo>
                    <a:pt x="8035" y="3347"/>
                  </a:lnTo>
                  <a:lnTo>
                    <a:pt x="7913" y="3054"/>
                  </a:lnTo>
                  <a:lnTo>
                    <a:pt x="7840" y="2761"/>
                  </a:lnTo>
                  <a:lnTo>
                    <a:pt x="7791" y="2467"/>
                  </a:lnTo>
                  <a:lnTo>
                    <a:pt x="7767" y="2174"/>
                  </a:lnTo>
                  <a:lnTo>
                    <a:pt x="7791" y="1857"/>
                  </a:lnTo>
                  <a:lnTo>
                    <a:pt x="7840" y="1564"/>
                  </a:lnTo>
                  <a:lnTo>
                    <a:pt x="7913" y="1271"/>
                  </a:lnTo>
                  <a:lnTo>
                    <a:pt x="8035" y="978"/>
                  </a:lnTo>
                  <a:lnTo>
                    <a:pt x="8035" y="636"/>
                  </a:lnTo>
                  <a:lnTo>
                    <a:pt x="8011" y="514"/>
                  </a:lnTo>
                  <a:lnTo>
                    <a:pt x="7986" y="392"/>
                  </a:lnTo>
                  <a:lnTo>
                    <a:pt x="7913" y="294"/>
                  </a:lnTo>
                  <a:lnTo>
                    <a:pt x="7840" y="196"/>
                  </a:lnTo>
                  <a:lnTo>
                    <a:pt x="7742" y="123"/>
                  </a:lnTo>
                  <a:lnTo>
                    <a:pt x="7644" y="50"/>
                  </a:lnTo>
                  <a:lnTo>
                    <a:pt x="7522" y="25"/>
                  </a:lnTo>
                  <a:lnTo>
                    <a:pt x="7400"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18" name="Shape 564"/>
            <p:cNvSpPr/>
            <p:nvPr/>
          </p:nvSpPr>
          <p:spPr>
            <a:xfrm>
              <a:off x="2624850" y="4357675"/>
              <a:ext cx="171600" cy="171600"/>
            </a:xfrm>
            <a:custGeom>
              <a:avLst/>
              <a:gdLst/>
              <a:ahLst/>
              <a:cxnLst/>
              <a:rect l="0" t="0" r="0" b="0"/>
              <a:pathLst>
                <a:path w="6864" h="6864" extrusionOk="0">
                  <a:moveTo>
                    <a:pt x="74" y="1"/>
                  </a:moveTo>
                  <a:lnTo>
                    <a:pt x="25" y="25"/>
                  </a:lnTo>
                  <a:lnTo>
                    <a:pt x="0" y="74"/>
                  </a:lnTo>
                  <a:lnTo>
                    <a:pt x="0" y="123"/>
                  </a:lnTo>
                  <a:lnTo>
                    <a:pt x="0" y="318"/>
                  </a:lnTo>
                  <a:lnTo>
                    <a:pt x="25" y="587"/>
                  </a:lnTo>
                  <a:lnTo>
                    <a:pt x="74" y="929"/>
                  </a:lnTo>
                  <a:lnTo>
                    <a:pt x="269" y="1759"/>
                  </a:lnTo>
                  <a:lnTo>
                    <a:pt x="538" y="2736"/>
                  </a:lnTo>
                  <a:lnTo>
                    <a:pt x="880" y="3737"/>
                  </a:lnTo>
                  <a:lnTo>
                    <a:pt x="1051" y="4226"/>
                  </a:lnTo>
                  <a:lnTo>
                    <a:pt x="1246" y="4690"/>
                  </a:lnTo>
                  <a:lnTo>
                    <a:pt x="1441" y="5105"/>
                  </a:lnTo>
                  <a:lnTo>
                    <a:pt x="1661" y="5496"/>
                  </a:lnTo>
                  <a:lnTo>
                    <a:pt x="1857" y="5813"/>
                  </a:lnTo>
                  <a:lnTo>
                    <a:pt x="2076" y="6057"/>
                  </a:lnTo>
                  <a:lnTo>
                    <a:pt x="2272" y="6228"/>
                  </a:lnTo>
                  <a:lnTo>
                    <a:pt x="2492" y="6399"/>
                  </a:lnTo>
                  <a:lnTo>
                    <a:pt x="2711" y="6521"/>
                  </a:lnTo>
                  <a:lnTo>
                    <a:pt x="2956" y="6644"/>
                  </a:lnTo>
                  <a:lnTo>
                    <a:pt x="3200" y="6741"/>
                  </a:lnTo>
                  <a:lnTo>
                    <a:pt x="3444" y="6815"/>
                  </a:lnTo>
                  <a:lnTo>
                    <a:pt x="3688" y="6863"/>
                  </a:lnTo>
                  <a:lnTo>
                    <a:pt x="4201" y="6863"/>
                  </a:lnTo>
                  <a:lnTo>
                    <a:pt x="4445" y="6839"/>
                  </a:lnTo>
                  <a:lnTo>
                    <a:pt x="4690" y="6815"/>
                  </a:lnTo>
                  <a:lnTo>
                    <a:pt x="4958" y="6741"/>
                  </a:lnTo>
                  <a:lnTo>
                    <a:pt x="5178" y="6644"/>
                  </a:lnTo>
                  <a:lnTo>
                    <a:pt x="5422" y="6521"/>
                  </a:lnTo>
                  <a:lnTo>
                    <a:pt x="5642" y="6399"/>
                  </a:lnTo>
                  <a:lnTo>
                    <a:pt x="5862" y="6228"/>
                  </a:lnTo>
                  <a:lnTo>
                    <a:pt x="2198" y="2565"/>
                  </a:lnTo>
                  <a:lnTo>
                    <a:pt x="2150" y="2492"/>
                  </a:lnTo>
                  <a:lnTo>
                    <a:pt x="2125" y="2394"/>
                  </a:lnTo>
                  <a:lnTo>
                    <a:pt x="2150" y="2296"/>
                  </a:lnTo>
                  <a:lnTo>
                    <a:pt x="2198" y="2199"/>
                  </a:lnTo>
                  <a:lnTo>
                    <a:pt x="2296" y="2150"/>
                  </a:lnTo>
                  <a:lnTo>
                    <a:pt x="2394" y="2125"/>
                  </a:lnTo>
                  <a:lnTo>
                    <a:pt x="2492" y="2150"/>
                  </a:lnTo>
                  <a:lnTo>
                    <a:pt x="2565" y="2199"/>
                  </a:lnTo>
                  <a:lnTo>
                    <a:pt x="6228" y="5862"/>
                  </a:lnTo>
                  <a:lnTo>
                    <a:pt x="6375" y="5642"/>
                  </a:lnTo>
                  <a:lnTo>
                    <a:pt x="6521" y="5422"/>
                  </a:lnTo>
                  <a:lnTo>
                    <a:pt x="6643" y="5203"/>
                  </a:lnTo>
                  <a:lnTo>
                    <a:pt x="6741" y="4958"/>
                  </a:lnTo>
                  <a:lnTo>
                    <a:pt x="6814" y="4714"/>
                  </a:lnTo>
                  <a:lnTo>
                    <a:pt x="6839" y="4446"/>
                  </a:lnTo>
                  <a:lnTo>
                    <a:pt x="6863" y="4201"/>
                  </a:lnTo>
                  <a:lnTo>
                    <a:pt x="6863" y="3933"/>
                  </a:lnTo>
                  <a:lnTo>
                    <a:pt x="6839" y="3688"/>
                  </a:lnTo>
                  <a:lnTo>
                    <a:pt x="6814" y="3444"/>
                  </a:lnTo>
                  <a:lnTo>
                    <a:pt x="6741" y="3200"/>
                  </a:lnTo>
                  <a:lnTo>
                    <a:pt x="6643" y="2956"/>
                  </a:lnTo>
                  <a:lnTo>
                    <a:pt x="6521" y="2711"/>
                  </a:lnTo>
                  <a:lnTo>
                    <a:pt x="6399" y="2492"/>
                  </a:lnTo>
                  <a:lnTo>
                    <a:pt x="6228" y="2272"/>
                  </a:lnTo>
                  <a:lnTo>
                    <a:pt x="6057" y="2076"/>
                  </a:lnTo>
                  <a:lnTo>
                    <a:pt x="5813" y="1857"/>
                  </a:lnTo>
                  <a:lnTo>
                    <a:pt x="5496" y="1661"/>
                  </a:lnTo>
                  <a:lnTo>
                    <a:pt x="5105" y="1466"/>
                  </a:lnTo>
                  <a:lnTo>
                    <a:pt x="4690" y="1246"/>
                  </a:lnTo>
                  <a:lnTo>
                    <a:pt x="4226" y="1051"/>
                  </a:lnTo>
                  <a:lnTo>
                    <a:pt x="3737" y="880"/>
                  </a:lnTo>
                  <a:lnTo>
                    <a:pt x="2736" y="538"/>
                  </a:lnTo>
                  <a:lnTo>
                    <a:pt x="1759" y="269"/>
                  </a:lnTo>
                  <a:lnTo>
                    <a:pt x="928" y="74"/>
                  </a:lnTo>
                  <a:lnTo>
                    <a:pt x="587" y="25"/>
                  </a:lnTo>
                  <a:lnTo>
                    <a:pt x="318"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sp>
        <p:nvSpPr>
          <p:cNvPr id="219" name="Shape 565"/>
          <p:cNvSpPr/>
          <p:nvPr/>
        </p:nvSpPr>
        <p:spPr>
          <a:xfrm>
            <a:off x="8172081" y="4785077"/>
            <a:ext cx="433737" cy="433764"/>
          </a:xfrm>
          <a:custGeom>
            <a:avLst/>
            <a:gdLst/>
            <a:ahLst/>
            <a:cxnLst/>
            <a:rect l="0" t="0" r="0" b="0"/>
            <a:pathLst>
              <a:path w="16266" h="16267" extrusionOk="0">
                <a:moveTo>
                  <a:pt x="11503" y="5349"/>
                </a:moveTo>
                <a:lnTo>
                  <a:pt x="11650" y="5398"/>
                </a:lnTo>
                <a:lnTo>
                  <a:pt x="11796" y="5447"/>
                </a:lnTo>
                <a:lnTo>
                  <a:pt x="11919" y="5545"/>
                </a:lnTo>
                <a:lnTo>
                  <a:pt x="12065" y="5691"/>
                </a:lnTo>
                <a:lnTo>
                  <a:pt x="12163" y="5838"/>
                </a:lnTo>
                <a:lnTo>
                  <a:pt x="12212" y="6033"/>
                </a:lnTo>
                <a:lnTo>
                  <a:pt x="12236" y="6229"/>
                </a:lnTo>
                <a:lnTo>
                  <a:pt x="12236" y="6375"/>
                </a:lnTo>
                <a:lnTo>
                  <a:pt x="12187" y="6522"/>
                </a:lnTo>
                <a:lnTo>
                  <a:pt x="12138" y="6644"/>
                </a:lnTo>
                <a:lnTo>
                  <a:pt x="12041" y="6766"/>
                </a:lnTo>
                <a:lnTo>
                  <a:pt x="7938" y="10893"/>
                </a:lnTo>
                <a:lnTo>
                  <a:pt x="7816" y="11015"/>
                </a:lnTo>
                <a:lnTo>
                  <a:pt x="7645" y="11113"/>
                </a:lnTo>
                <a:lnTo>
                  <a:pt x="7474" y="11186"/>
                </a:lnTo>
                <a:lnTo>
                  <a:pt x="7303" y="11211"/>
                </a:lnTo>
                <a:lnTo>
                  <a:pt x="7083" y="11211"/>
                </a:lnTo>
                <a:lnTo>
                  <a:pt x="6912" y="11162"/>
                </a:lnTo>
                <a:lnTo>
                  <a:pt x="6765" y="11064"/>
                </a:lnTo>
                <a:lnTo>
                  <a:pt x="6619" y="10967"/>
                </a:lnTo>
                <a:lnTo>
                  <a:pt x="4567" y="8915"/>
                </a:lnTo>
                <a:lnTo>
                  <a:pt x="4470" y="8769"/>
                </a:lnTo>
                <a:lnTo>
                  <a:pt x="4372" y="8622"/>
                </a:lnTo>
                <a:lnTo>
                  <a:pt x="4323" y="8451"/>
                </a:lnTo>
                <a:lnTo>
                  <a:pt x="4323" y="8280"/>
                </a:lnTo>
                <a:lnTo>
                  <a:pt x="4323" y="8109"/>
                </a:lnTo>
                <a:lnTo>
                  <a:pt x="4372" y="7938"/>
                </a:lnTo>
                <a:lnTo>
                  <a:pt x="4470" y="7792"/>
                </a:lnTo>
                <a:lnTo>
                  <a:pt x="4567" y="7670"/>
                </a:lnTo>
                <a:lnTo>
                  <a:pt x="4714" y="7547"/>
                </a:lnTo>
                <a:lnTo>
                  <a:pt x="4860" y="7474"/>
                </a:lnTo>
                <a:lnTo>
                  <a:pt x="5031" y="7425"/>
                </a:lnTo>
                <a:lnTo>
                  <a:pt x="5202" y="7401"/>
                </a:lnTo>
                <a:lnTo>
                  <a:pt x="5373" y="7425"/>
                </a:lnTo>
                <a:lnTo>
                  <a:pt x="5520" y="7474"/>
                </a:lnTo>
                <a:lnTo>
                  <a:pt x="5691" y="7547"/>
                </a:lnTo>
                <a:lnTo>
                  <a:pt x="5813" y="7670"/>
                </a:lnTo>
                <a:lnTo>
                  <a:pt x="7181" y="9013"/>
                </a:lnTo>
                <a:lnTo>
                  <a:pt x="10673" y="5667"/>
                </a:lnTo>
                <a:lnTo>
                  <a:pt x="10820" y="5520"/>
                </a:lnTo>
                <a:lnTo>
                  <a:pt x="10991" y="5423"/>
                </a:lnTo>
                <a:lnTo>
                  <a:pt x="11161" y="5374"/>
                </a:lnTo>
                <a:lnTo>
                  <a:pt x="11357" y="5349"/>
                </a:lnTo>
                <a:close/>
                <a:moveTo>
                  <a:pt x="7718" y="1"/>
                </a:moveTo>
                <a:lnTo>
                  <a:pt x="7303" y="50"/>
                </a:lnTo>
                <a:lnTo>
                  <a:pt x="6887" y="98"/>
                </a:lnTo>
                <a:lnTo>
                  <a:pt x="6497" y="172"/>
                </a:lnTo>
                <a:lnTo>
                  <a:pt x="6106" y="245"/>
                </a:lnTo>
                <a:lnTo>
                  <a:pt x="5715" y="367"/>
                </a:lnTo>
                <a:lnTo>
                  <a:pt x="5349" y="489"/>
                </a:lnTo>
                <a:lnTo>
                  <a:pt x="4958" y="636"/>
                </a:lnTo>
                <a:lnTo>
                  <a:pt x="4616" y="807"/>
                </a:lnTo>
                <a:lnTo>
                  <a:pt x="4250" y="978"/>
                </a:lnTo>
                <a:lnTo>
                  <a:pt x="3908" y="1173"/>
                </a:lnTo>
                <a:lnTo>
                  <a:pt x="3590" y="1393"/>
                </a:lnTo>
                <a:lnTo>
                  <a:pt x="3273" y="1613"/>
                </a:lnTo>
                <a:lnTo>
                  <a:pt x="2955" y="1857"/>
                </a:lnTo>
                <a:lnTo>
                  <a:pt x="2662" y="2125"/>
                </a:lnTo>
                <a:lnTo>
                  <a:pt x="2394" y="2394"/>
                </a:lnTo>
                <a:lnTo>
                  <a:pt x="2125" y="2663"/>
                </a:lnTo>
                <a:lnTo>
                  <a:pt x="1856" y="2956"/>
                </a:lnTo>
                <a:lnTo>
                  <a:pt x="1612" y="3273"/>
                </a:lnTo>
                <a:lnTo>
                  <a:pt x="1392" y="3591"/>
                </a:lnTo>
                <a:lnTo>
                  <a:pt x="1172" y="3908"/>
                </a:lnTo>
                <a:lnTo>
                  <a:pt x="977" y="4250"/>
                </a:lnTo>
                <a:lnTo>
                  <a:pt x="806" y="4617"/>
                </a:lnTo>
                <a:lnTo>
                  <a:pt x="635" y="4959"/>
                </a:lnTo>
                <a:lnTo>
                  <a:pt x="489" y="5349"/>
                </a:lnTo>
                <a:lnTo>
                  <a:pt x="366" y="5716"/>
                </a:lnTo>
                <a:lnTo>
                  <a:pt x="244" y="6106"/>
                </a:lnTo>
                <a:lnTo>
                  <a:pt x="171" y="6497"/>
                </a:lnTo>
                <a:lnTo>
                  <a:pt x="98" y="6888"/>
                </a:lnTo>
                <a:lnTo>
                  <a:pt x="49" y="7303"/>
                </a:lnTo>
                <a:lnTo>
                  <a:pt x="0" y="7718"/>
                </a:lnTo>
                <a:lnTo>
                  <a:pt x="0" y="8134"/>
                </a:lnTo>
                <a:lnTo>
                  <a:pt x="0" y="8549"/>
                </a:lnTo>
                <a:lnTo>
                  <a:pt x="49" y="8964"/>
                </a:lnTo>
                <a:lnTo>
                  <a:pt x="98" y="9379"/>
                </a:lnTo>
                <a:lnTo>
                  <a:pt x="171" y="9770"/>
                </a:lnTo>
                <a:lnTo>
                  <a:pt x="244" y="10161"/>
                </a:lnTo>
                <a:lnTo>
                  <a:pt x="366" y="10551"/>
                </a:lnTo>
                <a:lnTo>
                  <a:pt x="489" y="10918"/>
                </a:lnTo>
                <a:lnTo>
                  <a:pt x="635" y="11309"/>
                </a:lnTo>
                <a:lnTo>
                  <a:pt x="806" y="11650"/>
                </a:lnTo>
                <a:lnTo>
                  <a:pt x="977" y="12017"/>
                </a:lnTo>
                <a:lnTo>
                  <a:pt x="1172" y="12359"/>
                </a:lnTo>
                <a:lnTo>
                  <a:pt x="1392" y="12676"/>
                </a:lnTo>
                <a:lnTo>
                  <a:pt x="1612" y="12994"/>
                </a:lnTo>
                <a:lnTo>
                  <a:pt x="1856" y="13311"/>
                </a:lnTo>
                <a:lnTo>
                  <a:pt x="2125" y="13604"/>
                </a:lnTo>
                <a:lnTo>
                  <a:pt x="2394" y="13873"/>
                </a:lnTo>
                <a:lnTo>
                  <a:pt x="2662" y="14142"/>
                </a:lnTo>
                <a:lnTo>
                  <a:pt x="2955" y="14410"/>
                </a:lnTo>
                <a:lnTo>
                  <a:pt x="3273" y="14655"/>
                </a:lnTo>
                <a:lnTo>
                  <a:pt x="3590" y="14874"/>
                </a:lnTo>
                <a:lnTo>
                  <a:pt x="3908" y="15094"/>
                </a:lnTo>
                <a:lnTo>
                  <a:pt x="4250" y="15290"/>
                </a:lnTo>
                <a:lnTo>
                  <a:pt x="4616" y="15460"/>
                </a:lnTo>
                <a:lnTo>
                  <a:pt x="4958" y="15631"/>
                </a:lnTo>
                <a:lnTo>
                  <a:pt x="5349" y="15778"/>
                </a:lnTo>
                <a:lnTo>
                  <a:pt x="5715" y="15900"/>
                </a:lnTo>
                <a:lnTo>
                  <a:pt x="6106" y="16022"/>
                </a:lnTo>
                <a:lnTo>
                  <a:pt x="6497" y="16095"/>
                </a:lnTo>
                <a:lnTo>
                  <a:pt x="6887" y="16169"/>
                </a:lnTo>
                <a:lnTo>
                  <a:pt x="7303" y="16218"/>
                </a:lnTo>
                <a:lnTo>
                  <a:pt x="7718" y="16266"/>
                </a:lnTo>
                <a:lnTo>
                  <a:pt x="8548" y="16266"/>
                </a:lnTo>
                <a:lnTo>
                  <a:pt x="8963" y="16218"/>
                </a:lnTo>
                <a:lnTo>
                  <a:pt x="9379" y="16169"/>
                </a:lnTo>
                <a:lnTo>
                  <a:pt x="9769" y="16095"/>
                </a:lnTo>
                <a:lnTo>
                  <a:pt x="10160" y="16022"/>
                </a:lnTo>
                <a:lnTo>
                  <a:pt x="10551" y="15900"/>
                </a:lnTo>
                <a:lnTo>
                  <a:pt x="10942" y="15778"/>
                </a:lnTo>
                <a:lnTo>
                  <a:pt x="11308" y="15631"/>
                </a:lnTo>
                <a:lnTo>
                  <a:pt x="11650" y="15460"/>
                </a:lnTo>
                <a:lnTo>
                  <a:pt x="12016" y="15290"/>
                </a:lnTo>
                <a:lnTo>
                  <a:pt x="12358" y="15094"/>
                </a:lnTo>
                <a:lnTo>
                  <a:pt x="12676" y="14874"/>
                </a:lnTo>
                <a:lnTo>
                  <a:pt x="12993" y="14655"/>
                </a:lnTo>
                <a:lnTo>
                  <a:pt x="13311" y="14410"/>
                </a:lnTo>
                <a:lnTo>
                  <a:pt x="13604" y="14142"/>
                </a:lnTo>
                <a:lnTo>
                  <a:pt x="13872" y="13873"/>
                </a:lnTo>
                <a:lnTo>
                  <a:pt x="14166" y="13604"/>
                </a:lnTo>
                <a:lnTo>
                  <a:pt x="14410" y="13311"/>
                </a:lnTo>
                <a:lnTo>
                  <a:pt x="14654" y="12994"/>
                </a:lnTo>
                <a:lnTo>
                  <a:pt x="14874" y="12676"/>
                </a:lnTo>
                <a:lnTo>
                  <a:pt x="15094" y="12359"/>
                </a:lnTo>
                <a:lnTo>
                  <a:pt x="15289" y="12017"/>
                </a:lnTo>
                <a:lnTo>
                  <a:pt x="15460" y="11650"/>
                </a:lnTo>
                <a:lnTo>
                  <a:pt x="15631" y="11309"/>
                </a:lnTo>
                <a:lnTo>
                  <a:pt x="15777" y="10918"/>
                </a:lnTo>
                <a:lnTo>
                  <a:pt x="15900" y="10551"/>
                </a:lnTo>
                <a:lnTo>
                  <a:pt x="16022" y="10161"/>
                </a:lnTo>
                <a:lnTo>
                  <a:pt x="16095" y="9770"/>
                </a:lnTo>
                <a:lnTo>
                  <a:pt x="16168" y="9379"/>
                </a:lnTo>
                <a:lnTo>
                  <a:pt x="16217" y="8964"/>
                </a:lnTo>
                <a:lnTo>
                  <a:pt x="16266" y="8549"/>
                </a:lnTo>
                <a:lnTo>
                  <a:pt x="16266" y="8134"/>
                </a:lnTo>
                <a:lnTo>
                  <a:pt x="16266" y="7718"/>
                </a:lnTo>
                <a:lnTo>
                  <a:pt x="16217" y="7303"/>
                </a:lnTo>
                <a:lnTo>
                  <a:pt x="16168" y="6888"/>
                </a:lnTo>
                <a:lnTo>
                  <a:pt x="16095" y="6497"/>
                </a:lnTo>
                <a:lnTo>
                  <a:pt x="16022" y="6106"/>
                </a:lnTo>
                <a:lnTo>
                  <a:pt x="15900" y="5716"/>
                </a:lnTo>
                <a:lnTo>
                  <a:pt x="15777" y="5349"/>
                </a:lnTo>
                <a:lnTo>
                  <a:pt x="15631" y="4959"/>
                </a:lnTo>
                <a:lnTo>
                  <a:pt x="15460" y="4617"/>
                </a:lnTo>
                <a:lnTo>
                  <a:pt x="15289" y="4250"/>
                </a:lnTo>
                <a:lnTo>
                  <a:pt x="15094" y="3908"/>
                </a:lnTo>
                <a:lnTo>
                  <a:pt x="14874" y="3591"/>
                </a:lnTo>
                <a:lnTo>
                  <a:pt x="14654" y="3273"/>
                </a:lnTo>
                <a:lnTo>
                  <a:pt x="14410" y="2956"/>
                </a:lnTo>
                <a:lnTo>
                  <a:pt x="14166" y="2663"/>
                </a:lnTo>
                <a:lnTo>
                  <a:pt x="13872" y="2394"/>
                </a:lnTo>
                <a:lnTo>
                  <a:pt x="13604" y="2125"/>
                </a:lnTo>
                <a:lnTo>
                  <a:pt x="13311" y="1857"/>
                </a:lnTo>
                <a:lnTo>
                  <a:pt x="12993" y="1613"/>
                </a:lnTo>
                <a:lnTo>
                  <a:pt x="12676" y="1393"/>
                </a:lnTo>
                <a:lnTo>
                  <a:pt x="12358" y="1173"/>
                </a:lnTo>
                <a:lnTo>
                  <a:pt x="12016" y="978"/>
                </a:lnTo>
                <a:lnTo>
                  <a:pt x="11650" y="807"/>
                </a:lnTo>
                <a:lnTo>
                  <a:pt x="11308" y="636"/>
                </a:lnTo>
                <a:lnTo>
                  <a:pt x="10942" y="489"/>
                </a:lnTo>
                <a:lnTo>
                  <a:pt x="10551" y="367"/>
                </a:lnTo>
                <a:lnTo>
                  <a:pt x="10160" y="245"/>
                </a:lnTo>
                <a:lnTo>
                  <a:pt x="9769" y="172"/>
                </a:lnTo>
                <a:lnTo>
                  <a:pt x="9379" y="98"/>
                </a:lnTo>
                <a:lnTo>
                  <a:pt x="8963" y="50"/>
                </a:lnTo>
                <a:lnTo>
                  <a:pt x="8548" y="1"/>
                </a:lnTo>
                <a:close/>
              </a:path>
            </a:pathLst>
          </a:custGeom>
          <a:solidFill>
            <a:schemeClr val="bg1"/>
          </a:solid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20" name="Shape 566"/>
          <p:cNvSpPr/>
          <p:nvPr/>
        </p:nvSpPr>
        <p:spPr>
          <a:xfrm>
            <a:off x="7453095" y="4812435"/>
            <a:ext cx="433737" cy="379046"/>
          </a:xfrm>
          <a:custGeom>
            <a:avLst/>
            <a:gdLst/>
            <a:ahLst/>
            <a:cxnLst/>
            <a:rect l="0" t="0" r="0" b="0"/>
            <a:pathLst>
              <a:path w="16266" h="14215" extrusionOk="0">
                <a:moveTo>
                  <a:pt x="8597" y="4397"/>
                </a:moveTo>
                <a:lnTo>
                  <a:pt x="8719" y="4421"/>
                </a:lnTo>
                <a:lnTo>
                  <a:pt x="8866" y="4445"/>
                </a:lnTo>
                <a:lnTo>
                  <a:pt x="8988" y="4519"/>
                </a:lnTo>
                <a:lnTo>
                  <a:pt x="9085" y="4616"/>
                </a:lnTo>
                <a:lnTo>
                  <a:pt x="9159" y="4714"/>
                </a:lnTo>
                <a:lnTo>
                  <a:pt x="9208" y="4836"/>
                </a:lnTo>
                <a:lnTo>
                  <a:pt x="9232" y="4958"/>
                </a:lnTo>
                <a:lnTo>
                  <a:pt x="9256" y="5105"/>
                </a:lnTo>
                <a:lnTo>
                  <a:pt x="8963" y="8939"/>
                </a:lnTo>
                <a:lnTo>
                  <a:pt x="8939" y="9086"/>
                </a:lnTo>
                <a:lnTo>
                  <a:pt x="8890" y="9232"/>
                </a:lnTo>
                <a:lnTo>
                  <a:pt x="8817" y="9330"/>
                </a:lnTo>
                <a:lnTo>
                  <a:pt x="8719" y="9452"/>
                </a:lnTo>
                <a:lnTo>
                  <a:pt x="8597" y="9525"/>
                </a:lnTo>
                <a:lnTo>
                  <a:pt x="8475" y="9599"/>
                </a:lnTo>
                <a:lnTo>
                  <a:pt x="8353" y="9648"/>
                </a:lnTo>
                <a:lnTo>
                  <a:pt x="7913" y="9648"/>
                </a:lnTo>
                <a:lnTo>
                  <a:pt x="7791" y="9599"/>
                </a:lnTo>
                <a:lnTo>
                  <a:pt x="7669" y="9525"/>
                </a:lnTo>
                <a:lnTo>
                  <a:pt x="7547" y="9452"/>
                </a:lnTo>
                <a:lnTo>
                  <a:pt x="7449" y="9330"/>
                </a:lnTo>
                <a:lnTo>
                  <a:pt x="7376" y="9232"/>
                </a:lnTo>
                <a:lnTo>
                  <a:pt x="7327" y="9086"/>
                </a:lnTo>
                <a:lnTo>
                  <a:pt x="7303" y="8939"/>
                </a:lnTo>
                <a:lnTo>
                  <a:pt x="7010" y="5105"/>
                </a:lnTo>
                <a:lnTo>
                  <a:pt x="7034" y="4958"/>
                </a:lnTo>
                <a:lnTo>
                  <a:pt x="7058" y="4836"/>
                </a:lnTo>
                <a:lnTo>
                  <a:pt x="7107" y="4714"/>
                </a:lnTo>
                <a:lnTo>
                  <a:pt x="7180" y="4616"/>
                </a:lnTo>
                <a:lnTo>
                  <a:pt x="7278" y="4519"/>
                </a:lnTo>
                <a:lnTo>
                  <a:pt x="7400" y="4445"/>
                </a:lnTo>
                <a:lnTo>
                  <a:pt x="7547" y="4421"/>
                </a:lnTo>
                <a:lnTo>
                  <a:pt x="7669" y="4397"/>
                </a:lnTo>
                <a:close/>
                <a:moveTo>
                  <a:pt x="8133" y="10429"/>
                </a:moveTo>
                <a:lnTo>
                  <a:pt x="8328" y="10454"/>
                </a:lnTo>
                <a:lnTo>
                  <a:pt x="8499" y="10502"/>
                </a:lnTo>
                <a:lnTo>
                  <a:pt x="8670" y="10600"/>
                </a:lnTo>
                <a:lnTo>
                  <a:pt x="8817" y="10722"/>
                </a:lnTo>
                <a:lnTo>
                  <a:pt x="8939" y="10869"/>
                </a:lnTo>
                <a:lnTo>
                  <a:pt x="9037" y="11040"/>
                </a:lnTo>
                <a:lnTo>
                  <a:pt x="9085" y="11211"/>
                </a:lnTo>
                <a:lnTo>
                  <a:pt x="9110" y="11406"/>
                </a:lnTo>
                <a:lnTo>
                  <a:pt x="9085" y="11601"/>
                </a:lnTo>
                <a:lnTo>
                  <a:pt x="9037" y="11797"/>
                </a:lnTo>
                <a:lnTo>
                  <a:pt x="8939" y="11943"/>
                </a:lnTo>
                <a:lnTo>
                  <a:pt x="8817" y="12090"/>
                </a:lnTo>
                <a:lnTo>
                  <a:pt x="8670" y="12212"/>
                </a:lnTo>
                <a:lnTo>
                  <a:pt x="8499" y="12310"/>
                </a:lnTo>
                <a:lnTo>
                  <a:pt x="8328" y="12359"/>
                </a:lnTo>
                <a:lnTo>
                  <a:pt x="8133" y="12383"/>
                </a:lnTo>
                <a:lnTo>
                  <a:pt x="7938" y="12359"/>
                </a:lnTo>
                <a:lnTo>
                  <a:pt x="7742" y="12310"/>
                </a:lnTo>
                <a:lnTo>
                  <a:pt x="7596" y="12212"/>
                </a:lnTo>
                <a:lnTo>
                  <a:pt x="7449" y="12090"/>
                </a:lnTo>
                <a:lnTo>
                  <a:pt x="7327" y="11943"/>
                </a:lnTo>
                <a:lnTo>
                  <a:pt x="7229" y="11797"/>
                </a:lnTo>
                <a:lnTo>
                  <a:pt x="7180" y="11601"/>
                </a:lnTo>
                <a:lnTo>
                  <a:pt x="7156" y="11406"/>
                </a:lnTo>
                <a:lnTo>
                  <a:pt x="7180" y="11211"/>
                </a:lnTo>
                <a:lnTo>
                  <a:pt x="7229" y="11040"/>
                </a:lnTo>
                <a:lnTo>
                  <a:pt x="7327" y="10869"/>
                </a:lnTo>
                <a:lnTo>
                  <a:pt x="7449" y="10722"/>
                </a:lnTo>
                <a:lnTo>
                  <a:pt x="7596" y="10600"/>
                </a:lnTo>
                <a:lnTo>
                  <a:pt x="7742" y="10502"/>
                </a:lnTo>
                <a:lnTo>
                  <a:pt x="7938" y="10454"/>
                </a:lnTo>
                <a:lnTo>
                  <a:pt x="8133" y="10429"/>
                </a:lnTo>
                <a:close/>
                <a:moveTo>
                  <a:pt x="7986" y="0"/>
                </a:moveTo>
                <a:lnTo>
                  <a:pt x="7864" y="25"/>
                </a:lnTo>
                <a:lnTo>
                  <a:pt x="7742" y="74"/>
                </a:lnTo>
                <a:lnTo>
                  <a:pt x="7620" y="123"/>
                </a:lnTo>
                <a:lnTo>
                  <a:pt x="7522" y="196"/>
                </a:lnTo>
                <a:lnTo>
                  <a:pt x="7425" y="294"/>
                </a:lnTo>
                <a:lnTo>
                  <a:pt x="7327" y="391"/>
                </a:lnTo>
                <a:lnTo>
                  <a:pt x="7254" y="489"/>
                </a:lnTo>
                <a:lnTo>
                  <a:pt x="147" y="12700"/>
                </a:lnTo>
                <a:lnTo>
                  <a:pt x="73" y="12823"/>
                </a:lnTo>
                <a:lnTo>
                  <a:pt x="25" y="12945"/>
                </a:lnTo>
                <a:lnTo>
                  <a:pt x="0" y="13067"/>
                </a:lnTo>
                <a:lnTo>
                  <a:pt x="0" y="13213"/>
                </a:lnTo>
                <a:lnTo>
                  <a:pt x="0" y="13335"/>
                </a:lnTo>
                <a:lnTo>
                  <a:pt x="25" y="13458"/>
                </a:lnTo>
                <a:lnTo>
                  <a:pt x="73" y="13604"/>
                </a:lnTo>
                <a:lnTo>
                  <a:pt x="147" y="13726"/>
                </a:lnTo>
                <a:lnTo>
                  <a:pt x="220" y="13824"/>
                </a:lnTo>
                <a:lnTo>
                  <a:pt x="293" y="13922"/>
                </a:lnTo>
                <a:lnTo>
                  <a:pt x="391" y="14019"/>
                </a:lnTo>
                <a:lnTo>
                  <a:pt x="513" y="14093"/>
                </a:lnTo>
                <a:lnTo>
                  <a:pt x="635" y="14141"/>
                </a:lnTo>
                <a:lnTo>
                  <a:pt x="757" y="14190"/>
                </a:lnTo>
                <a:lnTo>
                  <a:pt x="879" y="14215"/>
                </a:lnTo>
                <a:lnTo>
                  <a:pt x="15387" y="14215"/>
                </a:lnTo>
                <a:lnTo>
                  <a:pt x="15509" y="14190"/>
                </a:lnTo>
                <a:lnTo>
                  <a:pt x="15631" y="14141"/>
                </a:lnTo>
                <a:lnTo>
                  <a:pt x="15753" y="14093"/>
                </a:lnTo>
                <a:lnTo>
                  <a:pt x="15875" y="14019"/>
                </a:lnTo>
                <a:lnTo>
                  <a:pt x="15973" y="13922"/>
                </a:lnTo>
                <a:lnTo>
                  <a:pt x="16046" y="13824"/>
                </a:lnTo>
                <a:lnTo>
                  <a:pt x="16119" y="13726"/>
                </a:lnTo>
                <a:lnTo>
                  <a:pt x="16193" y="13604"/>
                </a:lnTo>
                <a:lnTo>
                  <a:pt x="16241" y="13458"/>
                </a:lnTo>
                <a:lnTo>
                  <a:pt x="16266" y="13335"/>
                </a:lnTo>
                <a:lnTo>
                  <a:pt x="16266" y="13213"/>
                </a:lnTo>
                <a:lnTo>
                  <a:pt x="16266" y="13067"/>
                </a:lnTo>
                <a:lnTo>
                  <a:pt x="16241" y="12945"/>
                </a:lnTo>
                <a:lnTo>
                  <a:pt x="16193" y="12823"/>
                </a:lnTo>
                <a:lnTo>
                  <a:pt x="16119" y="12700"/>
                </a:lnTo>
                <a:lnTo>
                  <a:pt x="9012" y="489"/>
                </a:lnTo>
                <a:lnTo>
                  <a:pt x="8939" y="391"/>
                </a:lnTo>
                <a:lnTo>
                  <a:pt x="8841" y="294"/>
                </a:lnTo>
                <a:lnTo>
                  <a:pt x="8744" y="196"/>
                </a:lnTo>
                <a:lnTo>
                  <a:pt x="8646" y="123"/>
                </a:lnTo>
                <a:lnTo>
                  <a:pt x="8524" y="74"/>
                </a:lnTo>
                <a:lnTo>
                  <a:pt x="8402" y="25"/>
                </a:lnTo>
                <a:lnTo>
                  <a:pt x="8255" y="0"/>
                </a:lnTo>
                <a:close/>
              </a:path>
            </a:pathLst>
          </a:custGeom>
          <a:solidFill>
            <a:schemeClr val="bg1"/>
          </a:solid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21" name="Shape 567"/>
          <p:cNvSpPr/>
          <p:nvPr/>
        </p:nvSpPr>
        <p:spPr>
          <a:xfrm>
            <a:off x="8889092" y="4783129"/>
            <a:ext cx="437683" cy="437657"/>
          </a:xfrm>
          <a:custGeom>
            <a:avLst/>
            <a:gdLst/>
            <a:ahLst/>
            <a:cxnLst/>
            <a:rect l="0" t="0" r="0" b="0"/>
            <a:pathLst>
              <a:path w="16414" h="16413" extrusionOk="0">
                <a:moveTo>
                  <a:pt x="10088" y="5080"/>
                </a:moveTo>
                <a:lnTo>
                  <a:pt x="10234" y="5105"/>
                </a:lnTo>
                <a:lnTo>
                  <a:pt x="10307" y="5129"/>
                </a:lnTo>
                <a:lnTo>
                  <a:pt x="10356" y="5178"/>
                </a:lnTo>
                <a:lnTo>
                  <a:pt x="11235" y="6057"/>
                </a:lnTo>
                <a:lnTo>
                  <a:pt x="11284" y="6106"/>
                </a:lnTo>
                <a:lnTo>
                  <a:pt x="11309" y="6179"/>
                </a:lnTo>
                <a:lnTo>
                  <a:pt x="11333" y="6326"/>
                </a:lnTo>
                <a:lnTo>
                  <a:pt x="11309" y="6473"/>
                </a:lnTo>
                <a:lnTo>
                  <a:pt x="11284" y="6546"/>
                </a:lnTo>
                <a:lnTo>
                  <a:pt x="11235" y="6595"/>
                </a:lnTo>
                <a:lnTo>
                  <a:pt x="9892" y="7938"/>
                </a:lnTo>
                <a:lnTo>
                  <a:pt x="9843" y="7987"/>
                </a:lnTo>
                <a:lnTo>
                  <a:pt x="9819" y="8060"/>
                </a:lnTo>
                <a:lnTo>
                  <a:pt x="9795" y="8207"/>
                </a:lnTo>
                <a:lnTo>
                  <a:pt x="9819" y="8353"/>
                </a:lnTo>
                <a:lnTo>
                  <a:pt x="9843" y="8426"/>
                </a:lnTo>
                <a:lnTo>
                  <a:pt x="9892" y="8475"/>
                </a:lnTo>
                <a:lnTo>
                  <a:pt x="11235" y="9818"/>
                </a:lnTo>
                <a:lnTo>
                  <a:pt x="11284" y="9867"/>
                </a:lnTo>
                <a:lnTo>
                  <a:pt x="11309" y="9941"/>
                </a:lnTo>
                <a:lnTo>
                  <a:pt x="11333" y="10087"/>
                </a:lnTo>
                <a:lnTo>
                  <a:pt x="11309" y="10234"/>
                </a:lnTo>
                <a:lnTo>
                  <a:pt x="11284" y="10307"/>
                </a:lnTo>
                <a:lnTo>
                  <a:pt x="11235" y="10356"/>
                </a:lnTo>
                <a:lnTo>
                  <a:pt x="10356" y="11235"/>
                </a:lnTo>
                <a:lnTo>
                  <a:pt x="10307" y="11284"/>
                </a:lnTo>
                <a:lnTo>
                  <a:pt x="10234" y="11308"/>
                </a:lnTo>
                <a:lnTo>
                  <a:pt x="10088" y="11333"/>
                </a:lnTo>
                <a:lnTo>
                  <a:pt x="9941" y="11308"/>
                </a:lnTo>
                <a:lnTo>
                  <a:pt x="9868" y="11284"/>
                </a:lnTo>
                <a:lnTo>
                  <a:pt x="9819" y="11235"/>
                </a:lnTo>
                <a:lnTo>
                  <a:pt x="8476" y="9892"/>
                </a:lnTo>
                <a:lnTo>
                  <a:pt x="8427" y="9843"/>
                </a:lnTo>
                <a:lnTo>
                  <a:pt x="8354" y="9818"/>
                </a:lnTo>
                <a:lnTo>
                  <a:pt x="8207" y="9794"/>
                </a:lnTo>
                <a:lnTo>
                  <a:pt x="8061" y="9818"/>
                </a:lnTo>
                <a:lnTo>
                  <a:pt x="7987" y="9843"/>
                </a:lnTo>
                <a:lnTo>
                  <a:pt x="7938" y="9892"/>
                </a:lnTo>
                <a:lnTo>
                  <a:pt x="6595" y="11235"/>
                </a:lnTo>
                <a:lnTo>
                  <a:pt x="6546" y="11284"/>
                </a:lnTo>
                <a:lnTo>
                  <a:pt x="6473" y="11308"/>
                </a:lnTo>
                <a:lnTo>
                  <a:pt x="6326" y="11333"/>
                </a:lnTo>
                <a:lnTo>
                  <a:pt x="6180" y="11308"/>
                </a:lnTo>
                <a:lnTo>
                  <a:pt x="6107" y="11284"/>
                </a:lnTo>
                <a:lnTo>
                  <a:pt x="6058" y="11235"/>
                </a:lnTo>
                <a:lnTo>
                  <a:pt x="5179" y="10356"/>
                </a:lnTo>
                <a:lnTo>
                  <a:pt x="5130" y="10307"/>
                </a:lnTo>
                <a:lnTo>
                  <a:pt x="5105" y="10234"/>
                </a:lnTo>
                <a:lnTo>
                  <a:pt x="5081" y="10087"/>
                </a:lnTo>
                <a:lnTo>
                  <a:pt x="5105" y="9941"/>
                </a:lnTo>
                <a:lnTo>
                  <a:pt x="5130" y="9867"/>
                </a:lnTo>
                <a:lnTo>
                  <a:pt x="5179" y="9818"/>
                </a:lnTo>
                <a:lnTo>
                  <a:pt x="6522" y="8475"/>
                </a:lnTo>
                <a:lnTo>
                  <a:pt x="6571" y="8426"/>
                </a:lnTo>
                <a:lnTo>
                  <a:pt x="6595" y="8353"/>
                </a:lnTo>
                <a:lnTo>
                  <a:pt x="6620" y="8207"/>
                </a:lnTo>
                <a:lnTo>
                  <a:pt x="6595" y="8060"/>
                </a:lnTo>
                <a:lnTo>
                  <a:pt x="6571" y="7987"/>
                </a:lnTo>
                <a:lnTo>
                  <a:pt x="6522" y="7938"/>
                </a:lnTo>
                <a:lnTo>
                  <a:pt x="5179" y="6595"/>
                </a:lnTo>
                <a:lnTo>
                  <a:pt x="5130" y="6546"/>
                </a:lnTo>
                <a:lnTo>
                  <a:pt x="5105" y="6473"/>
                </a:lnTo>
                <a:lnTo>
                  <a:pt x="5081" y="6326"/>
                </a:lnTo>
                <a:lnTo>
                  <a:pt x="5105" y="6179"/>
                </a:lnTo>
                <a:lnTo>
                  <a:pt x="5130" y="6106"/>
                </a:lnTo>
                <a:lnTo>
                  <a:pt x="5179" y="6057"/>
                </a:lnTo>
                <a:lnTo>
                  <a:pt x="6058" y="5178"/>
                </a:lnTo>
                <a:lnTo>
                  <a:pt x="6107" y="5129"/>
                </a:lnTo>
                <a:lnTo>
                  <a:pt x="6180" y="5105"/>
                </a:lnTo>
                <a:lnTo>
                  <a:pt x="6326" y="5080"/>
                </a:lnTo>
                <a:lnTo>
                  <a:pt x="6473" y="5105"/>
                </a:lnTo>
                <a:lnTo>
                  <a:pt x="6546" y="5129"/>
                </a:lnTo>
                <a:lnTo>
                  <a:pt x="6595" y="5178"/>
                </a:lnTo>
                <a:lnTo>
                  <a:pt x="7938" y="6521"/>
                </a:lnTo>
                <a:lnTo>
                  <a:pt x="7987" y="6570"/>
                </a:lnTo>
                <a:lnTo>
                  <a:pt x="8061" y="6595"/>
                </a:lnTo>
                <a:lnTo>
                  <a:pt x="8207" y="6619"/>
                </a:lnTo>
                <a:lnTo>
                  <a:pt x="8354" y="6595"/>
                </a:lnTo>
                <a:lnTo>
                  <a:pt x="8427" y="6570"/>
                </a:lnTo>
                <a:lnTo>
                  <a:pt x="8476" y="6521"/>
                </a:lnTo>
                <a:lnTo>
                  <a:pt x="9819" y="5178"/>
                </a:lnTo>
                <a:lnTo>
                  <a:pt x="9868" y="5129"/>
                </a:lnTo>
                <a:lnTo>
                  <a:pt x="9941" y="5105"/>
                </a:lnTo>
                <a:lnTo>
                  <a:pt x="10088" y="5080"/>
                </a:lnTo>
                <a:close/>
                <a:moveTo>
                  <a:pt x="5130" y="0"/>
                </a:moveTo>
                <a:lnTo>
                  <a:pt x="4934" y="25"/>
                </a:lnTo>
                <a:lnTo>
                  <a:pt x="4739" y="74"/>
                </a:lnTo>
                <a:lnTo>
                  <a:pt x="4568" y="171"/>
                </a:lnTo>
                <a:lnTo>
                  <a:pt x="4397" y="293"/>
                </a:lnTo>
                <a:lnTo>
                  <a:pt x="294" y="4397"/>
                </a:lnTo>
                <a:lnTo>
                  <a:pt x="172" y="4568"/>
                </a:lnTo>
                <a:lnTo>
                  <a:pt x="74" y="4738"/>
                </a:lnTo>
                <a:lnTo>
                  <a:pt x="25" y="4934"/>
                </a:lnTo>
                <a:lnTo>
                  <a:pt x="1" y="5129"/>
                </a:lnTo>
                <a:lnTo>
                  <a:pt x="1" y="11284"/>
                </a:lnTo>
                <a:lnTo>
                  <a:pt x="25" y="11479"/>
                </a:lnTo>
                <a:lnTo>
                  <a:pt x="74" y="11675"/>
                </a:lnTo>
                <a:lnTo>
                  <a:pt x="172" y="11846"/>
                </a:lnTo>
                <a:lnTo>
                  <a:pt x="294" y="12017"/>
                </a:lnTo>
                <a:lnTo>
                  <a:pt x="4397" y="16120"/>
                </a:lnTo>
                <a:lnTo>
                  <a:pt x="4568" y="16242"/>
                </a:lnTo>
                <a:lnTo>
                  <a:pt x="4739" y="16339"/>
                </a:lnTo>
                <a:lnTo>
                  <a:pt x="4934" y="16388"/>
                </a:lnTo>
                <a:lnTo>
                  <a:pt x="5130" y="16413"/>
                </a:lnTo>
                <a:lnTo>
                  <a:pt x="11284" y="16413"/>
                </a:lnTo>
                <a:lnTo>
                  <a:pt x="11480" y="16388"/>
                </a:lnTo>
                <a:lnTo>
                  <a:pt x="11675" y="16339"/>
                </a:lnTo>
                <a:lnTo>
                  <a:pt x="11846" y="16242"/>
                </a:lnTo>
                <a:lnTo>
                  <a:pt x="12017" y="16120"/>
                </a:lnTo>
                <a:lnTo>
                  <a:pt x="16120" y="12017"/>
                </a:lnTo>
                <a:lnTo>
                  <a:pt x="16242" y="11846"/>
                </a:lnTo>
                <a:lnTo>
                  <a:pt x="16340" y="11675"/>
                </a:lnTo>
                <a:lnTo>
                  <a:pt x="16389" y="11479"/>
                </a:lnTo>
                <a:lnTo>
                  <a:pt x="16413" y="11284"/>
                </a:lnTo>
                <a:lnTo>
                  <a:pt x="16413" y="5129"/>
                </a:lnTo>
                <a:lnTo>
                  <a:pt x="16389" y="4934"/>
                </a:lnTo>
                <a:lnTo>
                  <a:pt x="16340" y="4738"/>
                </a:lnTo>
                <a:lnTo>
                  <a:pt x="16242" y="4568"/>
                </a:lnTo>
                <a:lnTo>
                  <a:pt x="16120" y="4397"/>
                </a:lnTo>
                <a:lnTo>
                  <a:pt x="12017" y="293"/>
                </a:lnTo>
                <a:lnTo>
                  <a:pt x="11846" y="171"/>
                </a:lnTo>
                <a:lnTo>
                  <a:pt x="11675" y="74"/>
                </a:lnTo>
                <a:lnTo>
                  <a:pt x="11480" y="25"/>
                </a:lnTo>
                <a:lnTo>
                  <a:pt x="11284" y="0"/>
                </a:lnTo>
                <a:close/>
              </a:path>
            </a:pathLst>
          </a:custGeom>
          <a:solidFill>
            <a:schemeClr val="bg1"/>
          </a:solidFill>
          <a:ln>
            <a:noFill/>
          </a:ln>
        </p:spPr>
        <p:txBody>
          <a:bodyPr lIns="91425" tIns="91425" rIns="91425" bIns="91425" anchor="ctr" anchorCtr="0">
            <a:noAutofit/>
          </a:bodyPr>
          <a:lstStyle/>
          <a:p>
            <a:pPr lvl="0">
              <a:spcBef>
                <a:spcPts val="0"/>
              </a:spcBef>
              <a:buNone/>
            </a:pPr>
            <a:endParaRPr>
              <a:solidFill>
                <a:srgbClr val="434343"/>
              </a:solidFill>
            </a:endParaRPr>
          </a:p>
        </p:txBody>
      </p:sp>
      <p:grpSp>
        <p:nvGrpSpPr>
          <p:cNvPr id="222" name="Shape 568"/>
          <p:cNvGrpSpPr/>
          <p:nvPr/>
        </p:nvGrpSpPr>
        <p:grpSpPr>
          <a:xfrm>
            <a:off x="9576117" y="4789587"/>
            <a:ext cx="501468" cy="424644"/>
            <a:chOff x="5275975" y="4344850"/>
            <a:chExt cx="470150" cy="398125"/>
          </a:xfrm>
          <a:solidFill>
            <a:schemeClr val="bg1"/>
          </a:solidFill>
        </p:grpSpPr>
        <p:sp>
          <p:nvSpPr>
            <p:cNvPr id="223" name="Shape 569"/>
            <p:cNvSpPr/>
            <p:nvPr/>
          </p:nvSpPr>
          <p:spPr>
            <a:xfrm>
              <a:off x="5661250" y="4690450"/>
              <a:ext cx="65950" cy="52525"/>
            </a:xfrm>
            <a:custGeom>
              <a:avLst/>
              <a:gdLst/>
              <a:ahLst/>
              <a:cxnLst/>
              <a:rect l="0" t="0" r="0" b="0"/>
              <a:pathLst>
                <a:path w="2638" h="2101" extrusionOk="0">
                  <a:moveTo>
                    <a:pt x="0" y="0"/>
                  </a:moveTo>
                  <a:lnTo>
                    <a:pt x="0" y="782"/>
                  </a:lnTo>
                  <a:lnTo>
                    <a:pt x="25" y="1050"/>
                  </a:lnTo>
                  <a:lnTo>
                    <a:pt x="122" y="1295"/>
                  </a:lnTo>
                  <a:lnTo>
                    <a:pt x="244" y="1514"/>
                  </a:lnTo>
                  <a:lnTo>
                    <a:pt x="391" y="1710"/>
                  </a:lnTo>
                  <a:lnTo>
                    <a:pt x="586" y="1856"/>
                  </a:lnTo>
                  <a:lnTo>
                    <a:pt x="806" y="1978"/>
                  </a:lnTo>
                  <a:lnTo>
                    <a:pt x="1050" y="2076"/>
                  </a:lnTo>
                  <a:lnTo>
                    <a:pt x="1319" y="2100"/>
                  </a:lnTo>
                  <a:lnTo>
                    <a:pt x="1588" y="2076"/>
                  </a:lnTo>
                  <a:lnTo>
                    <a:pt x="1832" y="1978"/>
                  </a:lnTo>
                  <a:lnTo>
                    <a:pt x="2052" y="1856"/>
                  </a:lnTo>
                  <a:lnTo>
                    <a:pt x="2247" y="1710"/>
                  </a:lnTo>
                  <a:lnTo>
                    <a:pt x="2418" y="1514"/>
                  </a:lnTo>
                  <a:lnTo>
                    <a:pt x="2540" y="1295"/>
                  </a:lnTo>
                  <a:lnTo>
                    <a:pt x="2613" y="1050"/>
                  </a:lnTo>
                  <a:lnTo>
                    <a:pt x="2638" y="782"/>
                  </a:lnTo>
                  <a:lnTo>
                    <a:pt x="2638"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24" name="Shape 570"/>
            <p:cNvSpPr/>
            <p:nvPr/>
          </p:nvSpPr>
          <p:spPr>
            <a:xfrm>
              <a:off x="5294900" y="4690450"/>
              <a:ext cx="65950" cy="52525"/>
            </a:xfrm>
            <a:custGeom>
              <a:avLst/>
              <a:gdLst/>
              <a:ahLst/>
              <a:cxnLst/>
              <a:rect l="0" t="0" r="0" b="0"/>
              <a:pathLst>
                <a:path w="2638" h="2101" extrusionOk="0">
                  <a:moveTo>
                    <a:pt x="0" y="0"/>
                  </a:moveTo>
                  <a:lnTo>
                    <a:pt x="0" y="782"/>
                  </a:lnTo>
                  <a:lnTo>
                    <a:pt x="25" y="1050"/>
                  </a:lnTo>
                  <a:lnTo>
                    <a:pt x="98" y="1295"/>
                  </a:lnTo>
                  <a:lnTo>
                    <a:pt x="220" y="1514"/>
                  </a:lnTo>
                  <a:lnTo>
                    <a:pt x="391" y="1710"/>
                  </a:lnTo>
                  <a:lnTo>
                    <a:pt x="586" y="1856"/>
                  </a:lnTo>
                  <a:lnTo>
                    <a:pt x="806" y="1978"/>
                  </a:lnTo>
                  <a:lnTo>
                    <a:pt x="1050" y="2076"/>
                  </a:lnTo>
                  <a:lnTo>
                    <a:pt x="1319" y="2100"/>
                  </a:lnTo>
                  <a:lnTo>
                    <a:pt x="1588" y="2076"/>
                  </a:lnTo>
                  <a:lnTo>
                    <a:pt x="1832" y="1978"/>
                  </a:lnTo>
                  <a:lnTo>
                    <a:pt x="2052" y="1856"/>
                  </a:lnTo>
                  <a:lnTo>
                    <a:pt x="2247" y="1710"/>
                  </a:lnTo>
                  <a:lnTo>
                    <a:pt x="2394" y="1514"/>
                  </a:lnTo>
                  <a:lnTo>
                    <a:pt x="2516" y="1295"/>
                  </a:lnTo>
                  <a:lnTo>
                    <a:pt x="2614" y="1050"/>
                  </a:lnTo>
                  <a:lnTo>
                    <a:pt x="2638" y="782"/>
                  </a:lnTo>
                  <a:lnTo>
                    <a:pt x="2638"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25" name="Shape 571"/>
            <p:cNvSpPr/>
            <p:nvPr/>
          </p:nvSpPr>
          <p:spPr>
            <a:xfrm>
              <a:off x="5275975" y="4344850"/>
              <a:ext cx="470150" cy="334025"/>
            </a:xfrm>
            <a:custGeom>
              <a:avLst/>
              <a:gdLst/>
              <a:ahLst/>
              <a:cxnLst/>
              <a:rect l="0" t="0" r="0" b="0"/>
              <a:pathLst>
                <a:path w="18806" h="13361" extrusionOk="0">
                  <a:moveTo>
                    <a:pt x="10062" y="1344"/>
                  </a:moveTo>
                  <a:lnTo>
                    <a:pt x="10673" y="1368"/>
                  </a:lnTo>
                  <a:lnTo>
                    <a:pt x="11699" y="1442"/>
                  </a:lnTo>
                  <a:lnTo>
                    <a:pt x="12529" y="1564"/>
                  </a:lnTo>
                  <a:lnTo>
                    <a:pt x="13164" y="1686"/>
                  </a:lnTo>
                  <a:lnTo>
                    <a:pt x="13628" y="1808"/>
                  </a:lnTo>
                  <a:lnTo>
                    <a:pt x="13946" y="1906"/>
                  </a:lnTo>
                  <a:lnTo>
                    <a:pt x="14166" y="2003"/>
                  </a:lnTo>
                  <a:lnTo>
                    <a:pt x="14214" y="2052"/>
                  </a:lnTo>
                  <a:lnTo>
                    <a:pt x="14288" y="2174"/>
                  </a:lnTo>
                  <a:lnTo>
                    <a:pt x="14459" y="2638"/>
                  </a:lnTo>
                  <a:lnTo>
                    <a:pt x="14678" y="3273"/>
                  </a:lnTo>
                  <a:lnTo>
                    <a:pt x="14898" y="4006"/>
                  </a:lnTo>
                  <a:lnTo>
                    <a:pt x="15313" y="5374"/>
                  </a:lnTo>
                  <a:lnTo>
                    <a:pt x="15484" y="5984"/>
                  </a:lnTo>
                  <a:lnTo>
                    <a:pt x="15460" y="6033"/>
                  </a:lnTo>
                  <a:lnTo>
                    <a:pt x="15411" y="6106"/>
                  </a:lnTo>
                  <a:lnTo>
                    <a:pt x="15313" y="6180"/>
                  </a:lnTo>
                  <a:lnTo>
                    <a:pt x="15167" y="6277"/>
                  </a:lnTo>
                  <a:lnTo>
                    <a:pt x="14972" y="6399"/>
                  </a:lnTo>
                  <a:lnTo>
                    <a:pt x="14727" y="6522"/>
                  </a:lnTo>
                  <a:lnTo>
                    <a:pt x="14410" y="6619"/>
                  </a:lnTo>
                  <a:lnTo>
                    <a:pt x="14068" y="6741"/>
                  </a:lnTo>
                  <a:lnTo>
                    <a:pt x="13677" y="6864"/>
                  </a:lnTo>
                  <a:lnTo>
                    <a:pt x="13213" y="6986"/>
                  </a:lnTo>
                  <a:lnTo>
                    <a:pt x="12725" y="7083"/>
                  </a:lnTo>
                  <a:lnTo>
                    <a:pt x="12163" y="7181"/>
                  </a:lnTo>
                  <a:lnTo>
                    <a:pt x="11552" y="7254"/>
                  </a:lnTo>
                  <a:lnTo>
                    <a:pt x="10893" y="7303"/>
                  </a:lnTo>
                  <a:lnTo>
                    <a:pt x="10185" y="7352"/>
                  </a:lnTo>
                  <a:lnTo>
                    <a:pt x="8622" y="7352"/>
                  </a:lnTo>
                  <a:lnTo>
                    <a:pt x="7913" y="7303"/>
                  </a:lnTo>
                  <a:lnTo>
                    <a:pt x="7254" y="7254"/>
                  </a:lnTo>
                  <a:lnTo>
                    <a:pt x="6643" y="7181"/>
                  </a:lnTo>
                  <a:lnTo>
                    <a:pt x="6082" y="7083"/>
                  </a:lnTo>
                  <a:lnTo>
                    <a:pt x="5593" y="6986"/>
                  </a:lnTo>
                  <a:lnTo>
                    <a:pt x="5129" y="6864"/>
                  </a:lnTo>
                  <a:lnTo>
                    <a:pt x="4738" y="6741"/>
                  </a:lnTo>
                  <a:lnTo>
                    <a:pt x="4396" y="6619"/>
                  </a:lnTo>
                  <a:lnTo>
                    <a:pt x="4079" y="6522"/>
                  </a:lnTo>
                  <a:lnTo>
                    <a:pt x="3835" y="6399"/>
                  </a:lnTo>
                  <a:lnTo>
                    <a:pt x="3639" y="6277"/>
                  </a:lnTo>
                  <a:lnTo>
                    <a:pt x="3493" y="6180"/>
                  </a:lnTo>
                  <a:lnTo>
                    <a:pt x="3395" y="6106"/>
                  </a:lnTo>
                  <a:lnTo>
                    <a:pt x="3346" y="6033"/>
                  </a:lnTo>
                  <a:lnTo>
                    <a:pt x="3322" y="5984"/>
                  </a:lnTo>
                  <a:lnTo>
                    <a:pt x="3493" y="5374"/>
                  </a:lnTo>
                  <a:lnTo>
                    <a:pt x="3908" y="4006"/>
                  </a:lnTo>
                  <a:lnTo>
                    <a:pt x="4128" y="3273"/>
                  </a:lnTo>
                  <a:lnTo>
                    <a:pt x="4347" y="2638"/>
                  </a:lnTo>
                  <a:lnTo>
                    <a:pt x="4518" y="2174"/>
                  </a:lnTo>
                  <a:lnTo>
                    <a:pt x="4592" y="2052"/>
                  </a:lnTo>
                  <a:lnTo>
                    <a:pt x="4641" y="2003"/>
                  </a:lnTo>
                  <a:lnTo>
                    <a:pt x="4860" y="1906"/>
                  </a:lnTo>
                  <a:lnTo>
                    <a:pt x="5178" y="1808"/>
                  </a:lnTo>
                  <a:lnTo>
                    <a:pt x="5642" y="1686"/>
                  </a:lnTo>
                  <a:lnTo>
                    <a:pt x="6277" y="1564"/>
                  </a:lnTo>
                  <a:lnTo>
                    <a:pt x="7107" y="1442"/>
                  </a:lnTo>
                  <a:lnTo>
                    <a:pt x="8133" y="1368"/>
                  </a:lnTo>
                  <a:lnTo>
                    <a:pt x="8744" y="1344"/>
                  </a:lnTo>
                  <a:close/>
                  <a:moveTo>
                    <a:pt x="11919" y="9916"/>
                  </a:moveTo>
                  <a:lnTo>
                    <a:pt x="12016" y="9941"/>
                  </a:lnTo>
                  <a:lnTo>
                    <a:pt x="12090" y="9990"/>
                  </a:lnTo>
                  <a:lnTo>
                    <a:pt x="12138" y="10063"/>
                  </a:lnTo>
                  <a:lnTo>
                    <a:pt x="12163" y="10161"/>
                  </a:lnTo>
                  <a:lnTo>
                    <a:pt x="12138" y="10258"/>
                  </a:lnTo>
                  <a:lnTo>
                    <a:pt x="12090" y="10332"/>
                  </a:lnTo>
                  <a:lnTo>
                    <a:pt x="12016" y="10380"/>
                  </a:lnTo>
                  <a:lnTo>
                    <a:pt x="11919" y="10405"/>
                  </a:lnTo>
                  <a:lnTo>
                    <a:pt x="6887" y="10405"/>
                  </a:lnTo>
                  <a:lnTo>
                    <a:pt x="6790" y="10380"/>
                  </a:lnTo>
                  <a:lnTo>
                    <a:pt x="6717" y="10332"/>
                  </a:lnTo>
                  <a:lnTo>
                    <a:pt x="6668" y="10258"/>
                  </a:lnTo>
                  <a:lnTo>
                    <a:pt x="6643" y="10161"/>
                  </a:lnTo>
                  <a:lnTo>
                    <a:pt x="6668" y="10063"/>
                  </a:lnTo>
                  <a:lnTo>
                    <a:pt x="6717" y="9990"/>
                  </a:lnTo>
                  <a:lnTo>
                    <a:pt x="6790" y="9941"/>
                  </a:lnTo>
                  <a:lnTo>
                    <a:pt x="6887" y="9916"/>
                  </a:lnTo>
                  <a:close/>
                  <a:moveTo>
                    <a:pt x="11626" y="10991"/>
                  </a:moveTo>
                  <a:lnTo>
                    <a:pt x="11723" y="11015"/>
                  </a:lnTo>
                  <a:lnTo>
                    <a:pt x="11797" y="11064"/>
                  </a:lnTo>
                  <a:lnTo>
                    <a:pt x="11845" y="11138"/>
                  </a:lnTo>
                  <a:lnTo>
                    <a:pt x="11870" y="11235"/>
                  </a:lnTo>
                  <a:lnTo>
                    <a:pt x="11845" y="11333"/>
                  </a:lnTo>
                  <a:lnTo>
                    <a:pt x="11797" y="11406"/>
                  </a:lnTo>
                  <a:lnTo>
                    <a:pt x="11723" y="11455"/>
                  </a:lnTo>
                  <a:lnTo>
                    <a:pt x="11626" y="11479"/>
                  </a:lnTo>
                  <a:lnTo>
                    <a:pt x="7181" y="11479"/>
                  </a:lnTo>
                  <a:lnTo>
                    <a:pt x="7083" y="11455"/>
                  </a:lnTo>
                  <a:lnTo>
                    <a:pt x="7010" y="11406"/>
                  </a:lnTo>
                  <a:lnTo>
                    <a:pt x="6961" y="11333"/>
                  </a:lnTo>
                  <a:lnTo>
                    <a:pt x="6936" y="11235"/>
                  </a:lnTo>
                  <a:lnTo>
                    <a:pt x="6961" y="11138"/>
                  </a:lnTo>
                  <a:lnTo>
                    <a:pt x="7010" y="11064"/>
                  </a:lnTo>
                  <a:lnTo>
                    <a:pt x="7083" y="11015"/>
                  </a:lnTo>
                  <a:lnTo>
                    <a:pt x="7181" y="10991"/>
                  </a:lnTo>
                  <a:close/>
                  <a:moveTo>
                    <a:pt x="4152" y="9110"/>
                  </a:moveTo>
                  <a:lnTo>
                    <a:pt x="4299" y="9159"/>
                  </a:lnTo>
                  <a:lnTo>
                    <a:pt x="4470" y="9208"/>
                  </a:lnTo>
                  <a:lnTo>
                    <a:pt x="4616" y="9281"/>
                  </a:lnTo>
                  <a:lnTo>
                    <a:pt x="4763" y="9379"/>
                  </a:lnTo>
                  <a:lnTo>
                    <a:pt x="4885" y="9501"/>
                  </a:lnTo>
                  <a:lnTo>
                    <a:pt x="5129" y="9745"/>
                  </a:lnTo>
                  <a:lnTo>
                    <a:pt x="5324" y="10039"/>
                  </a:lnTo>
                  <a:lnTo>
                    <a:pt x="5471" y="10332"/>
                  </a:lnTo>
                  <a:lnTo>
                    <a:pt x="5569" y="10649"/>
                  </a:lnTo>
                  <a:lnTo>
                    <a:pt x="5593" y="10796"/>
                  </a:lnTo>
                  <a:lnTo>
                    <a:pt x="5593" y="10918"/>
                  </a:lnTo>
                  <a:lnTo>
                    <a:pt x="5593" y="11064"/>
                  </a:lnTo>
                  <a:lnTo>
                    <a:pt x="5569" y="11162"/>
                  </a:lnTo>
                  <a:lnTo>
                    <a:pt x="5520" y="11260"/>
                  </a:lnTo>
                  <a:lnTo>
                    <a:pt x="5471" y="11357"/>
                  </a:lnTo>
                  <a:lnTo>
                    <a:pt x="5398" y="11431"/>
                  </a:lnTo>
                  <a:lnTo>
                    <a:pt x="5324" y="11504"/>
                  </a:lnTo>
                  <a:lnTo>
                    <a:pt x="5129" y="11602"/>
                  </a:lnTo>
                  <a:lnTo>
                    <a:pt x="4885" y="11675"/>
                  </a:lnTo>
                  <a:lnTo>
                    <a:pt x="4616" y="11699"/>
                  </a:lnTo>
                  <a:lnTo>
                    <a:pt x="4299" y="11724"/>
                  </a:lnTo>
                  <a:lnTo>
                    <a:pt x="3981" y="11724"/>
                  </a:lnTo>
                  <a:lnTo>
                    <a:pt x="3639" y="11699"/>
                  </a:lnTo>
                  <a:lnTo>
                    <a:pt x="3346" y="11626"/>
                  </a:lnTo>
                  <a:lnTo>
                    <a:pt x="3077" y="11504"/>
                  </a:lnTo>
                  <a:lnTo>
                    <a:pt x="2833" y="11333"/>
                  </a:lnTo>
                  <a:lnTo>
                    <a:pt x="2638" y="11162"/>
                  </a:lnTo>
                  <a:lnTo>
                    <a:pt x="2467" y="10918"/>
                  </a:lnTo>
                  <a:lnTo>
                    <a:pt x="2418" y="10820"/>
                  </a:lnTo>
                  <a:lnTo>
                    <a:pt x="2394" y="10674"/>
                  </a:lnTo>
                  <a:lnTo>
                    <a:pt x="2369" y="10551"/>
                  </a:lnTo>
                  <a:lnTo>
                    <a:pt x="2345" y="10429"/>
                  </a:lnTo>
                  <a:lnTo>
                    <a:pt x="2369" y="10283"/>
                  </a:lnTo>
                  <a:lnTo>
                    <a:pt x="2394" y="10161"/>
                  </a:lnTo>
                  <a:lnTo>
                    <a:pt x="2418" y="10039"/>
                  </a:lnTo>
                  <a:lnTo>
                    <a:pt x="2467" y="9916"/>
                  </a:lnTo>
                  <a:lnTo>
                    <a:pt x="2638" y="9697"/>
                  </a:lnTo>
                  <a:lnTo>
                    <a:pt x="2833" y="9501"/>
                  </a:lnTo>
                  <a:lnTo>
                    <a:pt x="3077" y="9330"/>
                  </a:lnTo>
                  <a:lnTo>
                    <a:pt x="3346" y="9208"/>
                  </a:lnTo>
                  <a:lnTo>
                    <a:pt x="3639" y="9135"/>
                  </a:lnTo>
                  <a:lnTo>
                    <a:pt x="3981" y="9110"/>
                  </a:lnTo>
                  <a:close/>
                  <a:moveTo>
                    <a:pt x="14825" y="9110"/>
                  </a:moveTo>
                  <a:lnTo>
                    <a:pt x="15167" y="9135"/>
                  </a:lnTo>
                  <a:lnTo>
                    <a:pt x="15460" y="9208"/>
                  </a:lnTo>
                  <a:lnTo>
                    <a:pt x="15729" y="9330"/>
                  </a:lnTo>
                  <a:lnTo>
                    <a:pt x="15973" y="9501"/>
                  </a:lnTo>
                  <a:lnTo>
                    <a:pt x="16168" y="9697"/>
                  </a:lnTo>
                  <a:lnTo>
                    <a:pt x="16339" y="9916"/>
                  </a:lnTo>
                  <a:lnTo>
                    <a:pt x="16388" y="10039"/>
                  </a:lnTo>
                  <a:lnTo>
                    <a:pt x="16412" y="10161"/>
                  </a:lnTo>
                  <a:lnTo>
                    <a:pt x="16437" y="10283"/>
                  </a:lnTo>
                  <a:lnTo>
                    <a:pt x="16461" y="10429"/>
                  </a:lnTo>
                  <a:lnTo>
                    <a:pt x="16437" y="10551"/>
                  </a:lnTo>
                  <a:lnTo>
                    <a:pt x="16412" y="10674"/>
                  </a:lnTo>
                  <a:lnTo>
                    <a:pt x="16388" y="10820"/>
                  </a:lnTo>
                  <a:lnTo>
                    <a:pt x="16339" y="10918"/>
                  </a:lnTo>
                  <a:lnTo>
                    <a:pt x="16168" y="11162"/>
                  </a:lnTo>
                  <a:lnTo>
                    <a:pt x="15973" y="11333"/>
                  </a:lnTo>
                  <a:lnTo>
                    <a:pt x="15729" y="11504"/>
                  </a:lnTo>
                  <a:lnTo>
                    <a:pt x="15460" y="11626"/>
                  </a:lnTo>
                  <a:lnTo>
                    <a:pt x="15167" y="11699"/>
                  </a:lnTo>
                  <a:lnTo>
                    <a:pt x="14825" y="11724"/>
                  </a:lnTo>
                  <a:lnTo>
                    <a:pt x="14507" y="11724"/>
                  </a:lnTo>
                  <a:lnTo>
                    <a:pt x="14190" y="11699"/>
                  </a:lnTo>
                  <a:lnTo>
                    <a:pt x="13921" y="11675"/>
                  </a:lnTo>
                  <a:lnTo>
                    <a:pt x="13677" y="11602"/>
                  </a:lnTo>
                  <a:lnTo>
                    <a:pt x="13482" y="11504"/>
                  </a:lnTo>
                  <a:lnTo>
                    <a:pt x="13408" y="11431"/>
                  </a:lnTo>
                  <a:lnTo>
                    <a:pt x="13335" y="11357"/>
                  </a:lnTo>
                  <a:lnTo>
                    <a:pt x="13286" y="11260"/>
                  </a:lnTo>
                  <a:lnTo>
                    <a:pt x="13237" y="11162"/>
                  </a:lnTo>
                  <a:lnTo>
                    <a:pt x="13213" y="11064"/>
                  </a:lnTo>
                  <a:lnTo>
                    <a:pt x="13213" y="10918"/>
                  </a:lnTo>
                  <a:lnTo>
                    <a:pt x="13213" y="10796"/>
                  </a:lnTo>
                  <a:lnTo>
                    <a:pt x="13237" y="10649"/>
                  </a:lnTo>
                  <a:lnTo>
                    <a:pt x="13335" y="10332"/>
                  </a:lnTo>
                  <a:lnTo>
                    <a:pt x="13482" y="10039"/>
                  </a:lnTo>
                  <a:lnTo>
                    <a:pt x="13677" y="9745"/>
                  </a:lnTo>
                  <a:lnTo>
                    <a:pt x="13921" y="9501"/>
                  </a:lnTo>
                  <a:lnTo>
                    <a:pt x="14043" y="9379"/>
                  </a:lnTo>
                  <a:lnTo>
                    <a:pt x="14190" y="9281"/>
                  </a:lnTo>
                  <a:lnTo>
                    <a:pt x="14337" y="9208"/>
                  </a:lnTo>
                  <a:lnTo>
                    <a:pt x="14507" y="9159"/>
                  </a:lnTo>
                  <a:lnTo>
                    <a:pt x="14654" y="9110"/>
                  </a:lnTo>
                  <a:close/>
                  <a:moveTo>
                    <a:pt x="9403" y="1"/>
                  </a:moveTo>
                  <a:lnTo>
                    <a:pt x="8280" y="25"/>
                  </a:lnTo>
                  <a:lnTo>
                    <a:pt x="7303" y="74"/>
                  </a:lnTo>
                  <a:lnTo>
                    <a:pt x="6497" y="147"/>
                  </a:lnTo>
                  <a:lnTo>
                    <a:pt x="5837" y="220"/>
                  </a:lnTo>
                  <a:lnTo>
                    <a:pt x="5324" y="318"/>
                  </a:lnTo>
                  <a:lnTo>
                    <a:pt x="4958" y="391"/>
                  </a:lnTo>
                  <a:lnTo>
                    <a:pt x="4665" y="440"/>
                  </a:lnTo>
                  <a:lnTo>
                    <a:pt x="4421" y="538"/>
                  </a:lnTo>
                  <a:lnTo>
                    <a:pt x="4201" y="660"/>
                  </a:lnTo>
                  <a:lnTo>
                    <a:pt x="3981" y="807"/>
                  </a:lnTo>
                  <a:lnTo>
                    <a:pt x="3761" y="978"/>
                  </a:lnTo>
                  <a:lnTo>
                    <a:pt x="3590" y="1173"/>
                  </a:lnTo>
                  <a:lnTo>
                    <a:pt x="3419" y="1368"/>
                  </a:lnTo>
                  <a:lnTo>
                    <a:pt x="3273" y="1588"/>
                  </a:lnTo>
                  <a:lnTo>
                    <a:pt x="3175" y="1808"/>
                  </a:lnTo>
                  <a:lnTo>
                    <a:pt x="2272" y="4153"/>
                  </a:lnTo>
                  <a:lnTo>
                    <a:pt x="928" y="4153"/>
                  </a:lnTo>
                  <a:lnTo>
                    <a:pt x="831" y="4177"/>
                  </a:lnTo>
                  <a:lnTo>
                    <a:pt x="733" y="4226"/>
                  </a:lnTo>
                  <a:lnTo>
                    <a:pt x="635" y="4299"/>
                  </a:lnTo>
                  <a:lnTo>
                    <a:pt x="464" y="4446"/>
                  </a:lnTo>
                  <a:lnTo>
                    <a:pt x="293" y="4641"/>
                  </a:lnTo>
                  <a:lnTo>
                    <a:pt x="171" y="4861"/>
                  </a:lnTo>
                  <a:lnTo>
                    <a:pt x="73" y="5105"/>
                  </a:lnTo>
                  <a:lnTo>
                    <a:pt x="25" y="5349"/>
                  </a:lnTo>
                  <a:lnTo>
                    <a:pt x="0" y="5569"/>
                  </a:lnTo>
                  <a:lnTo>
                    <a:pt x="25" y="5764"/>
                  </a:lnTo>
                  <a:lnTo>
                    <a:pt x="73" y="5911"/>
                  </a:lnTo>
                  <a:lnTo>
                    <a:pt x="171" y="6033"/>
                  </a:lnTo>
                  <a:lnTo>
                    <a:pt x="293" y="6106"/>
                  </a:lnTo>
                  <a:lnTo>
                    <a:pt x="464" y="6155"/>
                  </a:lnTo>
                  <a:lnTo>
                    <a:pt x="635" y="6204"/>
                  </a:lnTo>
                  <a:lnTo>
                    <a:pt x="1466" y="6204"/>
                  </a:lnTo>
                  <a:lnTo>
                    <a:pt x="1148" y="7034"/>
                  </a:lnTo>
                  <a:lnTo>
                    <a:pt x="1002" y="7547"/>
                  </a:lnTo>
                  <a:lnTo>
                    <a:pt x="879" y="8109"/>
                  </a:lnTo>
                  <a:lnTo>
                    <a:pt x="782" y="8695"/>
                  </a:lnTo>
                  <a:lnTo>
                    <a:pt x="757" y="9233"/>
                  </a:lnTo>
                  <a:lnTo>
                    <a:pt x="757" y="13360"/>
                  </a:lnTo>
                  <a:lnTo>
                    <a:pt x="18049" y="13360"/>
                  </a:lnTo>
                  <a:lnTo>
                    <a:pt x="18049" y="9233"/>
                  </a:lnTo>
                  <a:lnTo>
                    <a:pt x="18024" y="8695"/>
                  </a:lnTo>
                  <a:lnTo>
                    <a:pt x="17927" y="8109"/>
                  </a:lnTo>
                  <a:lnTo>
                    <a:pt x="17805" y="7547"/>
                  </a:lnTo>
                  <a:lnTo>
                    <a:pt x="17658" y="7034"/>
                  </a:lnTo>
                  <a:lnTo>
                    <a:pt x="17341" y="6204"/>
                  </a:lnTo>
                  <a:lnTo>
                    <a:pt x="18171" y="6204"/>
                  </a:lnTo>
                  <a:lnTo>
                    <a:pt x="18342" y="6155"/>
                  </a:lnTo>
                  <a:lnTo>
                    <a:pt x="18513" y="6106"/>
                  </a:lnTo>
                  <a:lnTo>
                    <a:pt x="18635" y="6033"/>
                  </a:lnTo>
                  <a:lnTo>
                    <a:pt x="18733" y="5911"/>
                  </a:lnTo>
                  <a:lnTo>
                    <a:pt x="18782" y="5764"/>
                  </a:lnTo>
                  <a:lnTo>
                    <a:pt x="18806" y="5569"/>
                  </a:lnTo>
                  <a:lnTo>
                    <a:pt x="18782" y="5349"/>
                  </a:lnTo>
                  <a:lnTo>
                    <a:pt x="18733" y="5105"/>
                  </a:lnTo>
                  <a:lnTo>
                    <a:pt x="18635" y="4861"/>
                  </a:lnTo>
                  <a:lnTo>
                    <a:pt x="18513" y="4641"/>
                  </a:lnTo>
                  <a:lnTo>
                    <a:pt x="18342" y="4446"/>
                  </a:lnTo>
                  <a:lnTo>
                    <a:pt x="18171" y="4299"/>
                  </a:lnTo>
                  <a:lnTo>
                    <a:pt x="18073" y="4226"/>
                  </a:lnTo>
                  <a:lnTo>
                    <a:pt x="17976" y="4177"/>
                  </a:lnTo>
                  <a:lnTo>
                    <a:pt x="17878" y="4153"/>
                  </a:lnTo>
                  <a:lnTo>
                    <a:pt x="16535" y="4153"/>
                  </a:lnTo>
                  <a:lnTo>
                    <a:pt x="15631" y="1808"/>
                  </a:lnTo>
                  <a:lnTo>
                    <a:pt x="15533" y="1588"/>
                  </a:lnTo>
                  <a:lnTo>
                    <a:pt x="15387" y="1368"/>
                  </a:lnTo>
                  <a:lnTo>
                    <a:pt x="15216" y="1173"/>
                  </a:lnTo>
                  <a:lnTo>
                    <a:pt x="15045" y="978"/>
                  </a:lnTo>
                  <a:lnTo>
                    <a:pt x="14825" y="807"/>
                  </a:lnTo>
                  <a:lnTo>
                    <a:pt x="14605" y="660"/>
                  </a:lnTo>
                  <a:lnTo>
                    <a:pt x="14385" y="538"/>
                  </a:lnTo>
                  <a:lnTo>
                    <a:pt x="14141" y="440"/>
                  </a:lnTo>
                  <a:lnTo>
                    <a:pt x="13848" y="391"/>
                  </a:lnTo>
                  <a:lnTo>
                    <a:pt x="13482" y="318"/>
                  </a:lnTo>
                  <a:lnTo>
                    <a:pt x="12969" y="220"/>
                  </a:lnTo>
                  <a:lnTo>
                    <a:pt x="12309" y="147"/>
                  </a:lnTo>
                  <a:lnTo>
                    <a:pt x="11503" y="74"/>
                  </a:lnTo>
                  <a:lnTo>
                    <a:pt x="10527" y="25"/>
                  </a:lnTo>
                  <a:lnTo>
                    <a:pt x="9403"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sp>
        <p:nvSpPr>
          <p:cNvPr id="226" name="Shape 572"/>
          <p:cNvSpPr/>
          <p:nvPr/>
        </p:nvSpPr>
        <p:spPr>
          <a:xfrm>
            <a:off x="10320558" y="4776624"/>
            <a:ext cx="450696" cy="450669"/>
          </a:xfrm>
          <a:custGeom>
            <a:avLst/>
            <a:gdLst/>
            <a:ahLst/>
            <a:cxnLst/>
            <a:rect l="0" t="0" r="0" b="0"/>
            <a:pathLst>
              <a:path w="16902" h="16901" extrusionOk="0">
                <a:moveTo>
                  <a:pt x="14386" y="757"/>
                </a:moveTo>
                <a:lnTo>
                  <a:pt x="14557" y="782"/>
                </a:lnTo>
                <a:lnTo>
                  <a:pt x="14728" y="806"/>
                </a:lnTo>
                <a:lnTo>
                  <a:pt x="14899" y="831"/>
                </a:lnTo>
                <a:lnTo>
                  <a:pt x="15070" y="904"/>
                </a:lnTo>
                <a:lnTo>
                  <a:pt x="15216" y="977"/>
                </a:lnTo>
                <a:lnTo>
                  <a:pt x="15363" y="1050"/>
                </a:lnTo>
                <a:lnTo>
                  <a:pt x="15509" y="1148"/>
                </a:lnTo>
                <a:lnTo>
                  <a:pt x="15631" y="1270"/>
                </a:lnTo>
                <a:lnTo>
                  <a:pt x="15729" y="1392"/>
                </a:lnTo>
                <a:lnTo>
                  <a:pt x="15827" y="1539"/>
                </a:lnTo>
                <a:lnTo>
                  <a:pt x="15925" y="1661"/>
                </a:lnTo>
                <a:lnTo>
                  <a:pt x="15998" y="1807"/>
                </a:lnTo>
                <a:lnTo>
                  <a:pt x="16047" y="1978"/>
                </a:lnTo>
                <a:lnTo>
                  <a:pt x="16095" y="2125"/>
                </a:lnTo>
                <a:lnTo>
                  <a:pt x="16120" y="2296"/>
                </a:lnTo>
                <a:lnTo>
                  <a:pt x="16144" y="2467"/>
                </a:lnTo>
                <a:lnTo>
                  <a:pt x="16120" y="2565"/>
                </a:lnTo>
                <a:lnTo>
                  <a:pt x="16071" y="2638"/>
                </a:lnTo>
                <a:lnTo>
                  <a:pt x="15998" y="2687"/>
                </a:lnTo>
                <a:lnTo>
                  <a:pt x="15900" y="2711"/>
                </a:lnTo>
                <a:lnTo>
                  <a:pt x="15802" y="2687"/>
                </a:lnTo>
                <a:lnTo>
                  <a:pt x="15729" y="2638"/>
                </a:lnTo>
                <a:lnTo>
                  <a:pt x="15680" y="2565"/>
                </a:lnTo>
                <a:lnTo>
                  <a:pt x="15656" y="2467"/>
                </a:lnTo>
                <a:lnTo>
                  <a:pt x="15631" y="2247"/>
                </a:lnTo>
                <a:lnTo>
                  <a:pt x="15558" y="2003"/>
                </a:lnTo>
                <a:lnTo>
                  <a:pt x="15436" y="1807"/>
                </a:lnTo>
                <a:lnTo>
                  <a:pt x="15290" y="1612"/>
                </a:lnTo>
                <a:lnTo>
                  <a:pt x="15094" y="1466"/>
                </a:lnTo>
                <a:lnTo>
                  <a:pt x="14874" y="1343"/>
                </a:lnTo>
                <a:lnTo>
                  <a:pt x="14630" y="1270"/>
                </a:lnTo>
                <a:lnTo>
                  <a:pt x="14386" y="1246"/>
                </a:lnTo>
                <a:lnTo>
                  <a:pt x="14288" y="1246"/>
                </a:lnTo>
                <a:lnTo>
                  <a:pt x="14215" y="1172"/>
                </a:lnTo>
                <a:lnTo>
                  <a:pt x="14166" y="1099"/>
                </a:lnTo>
                <a:lnTo>
                  <a:pt x="14142" y="1002"/>
                </a:lnTo>
                <a:lnTo>
                  <a:pt x="14166" y="904"/>
                </a:lnTo>
                <a:lnTo>
                  <a:pt x="14215" y="831"/>
                </a:lnTo>
                <a:lnTo>
                  <a:pt x="14288" y="782"/>
                </a:lnTo>
                <a:lnTo>
                  <a:pt x="14386" y="757"/>
                </a:lnTo>
                <a:close/>
                <a:moveTo>
                  <a:pt x="15460" y="0"/>
                </a:moveTo>
                <a:lnTo>
                  <a:pt x="15167" y="25"/>
                </a:lnTo>
                <a:lnTo>
                  <a:pt x="14850" y="49"/>
                </a:lnTo>
                <a:lnTo>
                  <a:pt x="14557" y="122"/>
                </a:lnTo>
                <a:lnTo>
                  <a:pt x="14117" y="244"/>
                </a:lnTo>
                <a:lnTo>
                  <a:pt x="13873" y="318"/>
                </a:lnTo>
                <a:lnTo>
                  <a:pt x="13653" y="415"/>
                </a:lnTo>
                <a:lnTo>
                  <a:pt x="13458" y="537"/>
                </a:lnTo>
                <a:lnTo>
                  <a:pt x="13287" y="660"/>
                </a:lnTo>
                <a:lnTo>
                  <a:pt x="10625" y="3346"/>
                </a:lnTo>
                <a:lnTo>
                  <a:pt x="2858" y="1221"/>
                </a:lnTo>
                <a:lnTo>
                  <a:pt x="2712" y="1197"/>
                </a:lnTo>
                <a:lnTo>
                  <a:pt x="2590" y="1221"/>
                </a:lnTo>
                <a:lnTo>
                  <a:pt x="2467" y="1270"/>
                </a:lnTo>
                <a:lnTo>
                  <a:pt x="2345" y="1343"/>
                </a:lnTo>
                <a:lnTo>
                  <a:pt x="1613" y="2101"/>
                </a:lnTo>
                <a:lnTo>
                  <a:pt x="1539" y="2198"/>
                </a:lnTo>
                <a:lnTo>
                  <a:pt x="1491" y="2296"/>
                </a:lnTo>
                <a:lnTo>
                  <a:pt x="1466" y="2418"/>
                </a:lnTo>
                <a:lnTo>
                  <a:pt x="1466" y="2516"/>
                </a:lnTo>
                <a:lnTo>
                  <a:pt x="1491" y="2613"/>
                </a:lnTo>
                <a:lnTo>
                  <a:pt x="1515" y="2687"/>
                </a:lnTo>
                <a:lnTo>
                  <a:pt x="1613" y="2833"/>
                </a:lnTo>
                <a:lnTo>
                  <a:pt x="1710" y="2907"/>
                </a:lnTo>
                <a:lnTo>
                  <a:pt x="7425" y="6619"/>
                </a:lnTo>
                <a:lnTo>
                  <a:pt x="4177" y="10893"/>
                </a:lnTo>
                <a:lnTo>
                  <a:pt x="929" y="10331"/>
                </a:lnTo>
                <a:lnTo>
                  <a:pt x="831" y="10331"/>
                </a:lnTo>
                <a:lnTo>
                  <a:pt x="709" y="10356"/>
                </a:lnTo>
                <a:lnTo>
                  <a:pt x="611" y="10404"/>
                </a:lnTo>
                <a:lnTo>
                  <a:pt x="514" y="10478"/>
                </a:lnTo>
                <a:lnTo>
                  <a:pt x="147" y="10844"/>
                </a:lnTo>
                <a:lnTo>
                  <a:pt x="74" y="10942"/>
                </a:lnTo>
                <a:lnTo>
                  <a:pt x="25" y="11064"/>
                </a:lnTo>
                <a:lnTo>
                  <a:pt x="1" y="11186"/>
                </a:lnTo>
                <a:lnTo>
                  <a:pt x="1" y="11308"/>
                </a:lnTo>
                <a:lnTo>
                  <a:pt x="50" y="11455"/>
                </a:lnTo>
                <a:lnTo>
                  <a:pt x="147" y="11601"/>
                </a:lnTo>
                <a:lnTo>
                  <a:pt x="245" y="11674"/>
                </a:lnTo>
                <a:lnTo>
                  <a:pt x="3444" y="13457"/>
                </a:lnTo>
                <a:lnTo>
                  <a:pt x="5227" y="16657"/>
                </a:lnTo>
                <a:lnTo>
                  <a:pt x="5301" y="16754"/>
                </a:lnTo>
                <a:lnTo>
                  <a:pt x="5447" y="16852"/>
                </a:lnTo>
                <a:lnTo>
                  <a:pt x="5594" y="16901"/>
                </a:lnTo>
                <a:lnTo>
                  <a:pt x="5716" y="16901"/>
                </a:lnTo>
                <a:lnTo>
                  <a:pt x="5838" y="16877"/>
                </a:lnTo>
                <a:lnTo>
                  <a:pt x="5960" y="16828"/>
                </a:lnTo>
                <a:lnTo>
                  <a:pt x="6058" y="16754"/>
                </a:lnTo>
                <a:lnTo>
                  <a:pt x="6424" y="16388"/>
                </a:lnTo>
                <a:lnTo>
                  <a:pt x="6497" y="16290"/>
                </a:lnTo>
                <a:lnTo>
                  <a:pt x="6546" y="16193"/>
                </a:lnTo>
                <a:lnTo>
                  <a:pt x="6571" y="16071"/>
                </a:lnTo>
                <a:lnTo>
                  <a:pt x="6571" y="15973"/>
                </a:lnTo>
                <a:lnTo>
                  <a:pt x="6009" y="12725"/>
                </a:lnTo>
                <a:lnTo>
                  <a:pt x="10283" y="9476"/>
                </a:lnTo>
                <a:lnTo>
                  <a:pt x="13995" y="15191"/>
                </a:lnTo>
                <a:lnTo>
                  <a:pt x="14068" y="15289"/>
                </a:lnTo>
                <a:lnTo>
                  <a:pt x="14215" y="15387"/>
                </a:lnTo>
                <a:lnTo>
                  <a:pt x="14288" y="15411"/>
                </a:lnTo>
                <a:lnTo>
                  <a:pt x="14386" y="15436"/>
                </a:lnTo>
                <a:lnTo>
                  <a:pt x="14484" y="15436"/>
                </a:lnTo>
                <a:lnTo>
                  <a:pt x="14606" y="15411"/>
                </a:lnTo>
                <a:lnTo>
                  <a:pt x="14703" y="15362"/>
                </a:lnTo>
                <a:lnTo>
                  <a:pt x="14801" y="15289"/>
                </a:lnTo>
                <a:lnTo>
                  <a:pt x="15558" y="14556"/>
                </a:lnTo>
                <a:lnTo>
                  <a:pt x="15631" y="14434"/>
                </a:lnTo>
                <a:lnTo>
                  <a:pt x="15680" y="14312"/>
                </a:lnTo>
                <a:lnTo>
                  <a:pt x="15705" y="14190"/>
                </a:lnTo>
                <a:lnTo>
                  <a:pt x="15680" y="14043"/>
                </a:lnTo>
                <a:lnTo>
                  <a:pt x="13555" y="6277"/>
                </a:lnTo>
                <a:lnTo>
                  <a:pt x="16242" y="3615"/>
                </a:lnTo>
                <a:lnTo>
                  <a:pt x="16364" y="3444"/>
                </a:lnTo>
                <a:lnTo>
                  <a:pt x="16486" y="3248"/>
                </a:lnTo>
                <a:lnTo>
                  <a:pt x="16584" y="3029"/>
                </a:lnTo>
                <a:lnTo>
                  <a:pt x="16657" y="2784"/>
                </a:lnTo>
                <a:lnTo>
                  <a:pt x="16779" y="2345"/>
                </a:lnTo>
                <a:lnTo>
                  <a:pt x="16853" y="2052"/>
                </a:lnTo>
                <a:lnTo>
                  <a:pt x="16877" y="1734"/>
                </a:lnTo>
                <a:lnTo>
                  <a:pt x="16901" y="1441"/>
                </a:lnTo>
                <a:lnTo>
                  <a:pt x="16901" y="1197"/>
                </a:lnTo>
                <a:lnTo>
                  <a:pt x="16901" y="953"/>
                </a:lnTo>
                <a:lnTo>
                  <a:pt x="16853" y="757"/>
                </a:lnTo>
                <a:lnTo>
                  <a:pt x="16779" y="586"/>
                </a:lnTo>
                <a:lnTo>
                  <a:pt x="16706" y="415"/>
                </a:lnTo>
                <a:lnTo>
                  <a:pt x="16608" y="293"/>
                </a:lnTo>
                <a:lnTo>
                  <a:pt x="16486" y="196"/>
                </a:lnTo>
                <a:lnTo>
                  <a:pt x="16315" y="122"/>
                </a:lnTo>
                <a:lnTo>
                  <a:pt x="16144" y="49"/>
                </a:lnTo>
                <a:lnTo>
                  <a:pt x="15949" y="0"/>
                </a:lnTo>
                <a:close/>
              </a:path>
            </a:pathLst>
          </a:custGeom>
          <a:solidFill>
            <a:schemeClr val="bg1"/>
          </a:solidFill>
          <a:ln>
            <a:noFill/>
          </a:ln>
        </p:spPr>
        <p:txBody>
          <a:bodyPr lIns="91425" tIns="91425" rIns="91425" bIns="91425" anchor="ctr" anchorCtr="0">
            <a:noAutofit/>
          </a:bodyPr>
          <a:lstStyle/>
          <a:p>
            <a:pPr lvl="0">
              <a:spcBef>
                <a:spcPts val="0"/>
              </a:spcBef>
              <a:buNone/>
            </a:pPr>
            <a:endParaRPr>
              <a:solidFill>
                <a:srgbClr val="434343"/>
              </a:solidFill>
            </a:endParaRPr>
          </a:p>
        </p:txBody>
      </p:sp>
      <p:grpSp>
        <p:nvGrpSpPr>
          <p:cNvPr id="227" name="Shape 573"/>
          <p:cNvGrpSpPr/>
          <p:nvPr/>
        </p:nvGrpSpPr>
        <p:grpSpPr>
          <a:xfrm>
            <a:off x="11033590" y="4755083"/>
            <a:ext cx="462428" cy="493655"/>
            <a:chOff x="6642425" y="4312500"/>
            <a:chExt cx="433550" cy="462825"/>
          </a:xfrm>
          <a:solidFill>
            <a:schemeClr val="bg1"/>
          </a:solidFill>
        </p:grpSpPr>
        <p:sp>
          <p:nvSpPr>
            <p:cNvPr id="228" name="Shape 574"/>
            <p:cNvSpPr/>
            <p:nvPr/>
          </p:nvSpPr>
          <p:spPr>
            <a:xfrm>
              <a:off x="6642425" y="4687375"/>
              <a:ext cx="433550" cy="39125"/>
            </a:xfrm>
            <a:custGeom>
              <a:avLst/>
              <a:gdLst/>
              <a:ahLst/>
              <a:cxnLst/>
              <a:rect l="0" t="0" r="0" b="0"/>
              <a:pathLst>
                <a:path w="17342" h="1565" extrusionOk="0">
                  <a:moveTo>
                    <a:pt x="489" y="1"/>
                  </a:moveTo>
                  <a:lnTo>
                    <a:pt x="392" y="25"/>
                  </a:lnTo>
                  <a:lnTo>
                    <a:pt x="294" y="50"/>
                  </a:lnTo>
                  <a:lnTo>
                    <a:pt x="221" y="99"/>
                  </a:lnTo>
                  <a:lnTo>
                    <a:pt x="147" y="148"/>
                  </a:lnTo>
                  <a:lnTo>
                    <a:pt x="74" y="221"/>
                  </a:lnTo>
                  <a:lnTo>
                    <a:pt x="25" y="318"/>
                  </a:lnTo>
                  <a:lnTo>
                    <a:pt x="1" y="392"/>
                  </a:lnTo>
                  <a:lnTo>
                    <a:pt x="1" y="489"/>
                  </a:lnTo>
                  <a:lnTo>
                    <a:pt x="1" y="612"/>
                  </a:lnTo>
                  <a:lnTo>
                    <a:pt x="25" y="685"/>
                  </a:lnTo>
                  <a:lnTo>
                    <a:pt x="74" y="783"/>
                  </a:lnTo>
                  <a:lnTo>
                    <a:pt x="147" y="856"/>
                  </a:lnTo>
                  <a:lnTo>
                    <a:pt x="221" y="905"/>
                  </a:lnTo>
                  <a:lnTo>
                    <a:pt x="294" y="953"/>
                  </a:lnTo>
                  <a:lnTo>
                    <a:pt x="392" y="978"/>
                  </a:lnTo>
                  <a:lnTo>
                    <a:pt x="489" y="978"/>
                  </a:lnTo>
                  <a:lnTo>
                    <a:pt x="734" y="1002"/>
                  </a:lnTo>
                  <a:lnTo>
                    <a:pt x="929" y="1051"/>
                  </a:lnTo>
                  <a:lnTo>
                    <a:pt x="1100" y="1124"/>
                  </a:lnTo>
                  <a:lnTo>
                    <a:pt x="1271" y="1222"/>
                  </a:lnTo>
                  <a:lnTo>
                    <a:pt x="1491" y="1344"/>
                  </a:lnTo>
                  <a:lnTo>
                    <a:pt x="1759" y="1466"/>
                  </a:lnTo>
                  <a:lnTo>
                    <a:pt x="1930" y="1515"/>
                  </a:lnTo>
                  <a:lnTo>
                    <a:pt x="2101" y="1540"/>
                  </a:lnTo>
                  <a:lnTo>
                    <a:pt x="2297" y="1564"/>
                  </a:lnTo>
                  <a:lnTo>
                    <a:pt x="2761" y="1564"/>
                  </a:lnTo>
                  <a:lnTo>
                    <a:pt x="2956" y="1540"/>
                  </a:lnTo>
                  <a:lnTo>
                    <a:pt x="3127" y="1515"/>
                  </a:lnTo>
                  <a:lnTo>
                    <a:pt x="3298" y="1466"/>
                  </a:lnTo>
                  <a:lnTo>
                    <a:pt x="3567" y="1344"/>
                  </a:lnTo>
                  <a:lnTo>
                    <a:pt x="3787" y="1222"/>
                  </a:lnTo>
                  <a:lnTo>
                    <a:pt x="3957" y="1124"/>
                  </a:lnTo>
                  <a:lnTo>
                    <a:pt x="4128" y="1051"/>
                  </a:lnTo>
                  <a:lnTo>
                    <a:pt x="4324" y="1002"/>
                  </a:lnTo>
                  <a:lnTo>
                    <a:pt x="4568" y="978"/>
                  </a:lnTo>
                  <a:lnTo>
                    <a:pt x="4837" y="1002"/>
                  </a:lnTo>
                  <a:lnTo>
                    <a:pt x="5032" y="1051"/>
                  </a:lnTo>
                  <a:lnTo>
                    <a:pt x="5179" y="1124"/>
                  </a:lnTo>
                  <a:lnTo>
                    <a:pt x="5350" y="1222"/>
                  </a:lnTo>
                  <a:lnTo>
                    <a:pt x="5594" y="1344"/>
                  </a:lnTo>
                  <a:lnTo>
                    <a:pt x="5862" y="1466"/>
                  </a:lnTo>
                  <a:lnTo>
                    <a:pt x="6009" y="1515"/>
                  </a:lnTo>
                  <a:lnTo>
                    <a:pt x="6204" y="1540"/>
                  </a:lnTo>
                  <a:lnTo>
                    <a:pt x="6400" y="1564"/>
                  </a:lnTo>
                  <a:lnTo>
                    <a:pt x="6839" y="1564"/>
                  </a:lnTo>
                  <a:lnTo>
                    <a:pt x="7059" y="1540"/>
                  </a:lnTo>
                  <a:lnTo>
                    <a:pt x="7230" y="1515"/>
                  </a:lnTo>
                  <a:lnTo>
                    <a:pt x="7401" y="1466"/>
                  </a:lnTo>
                  <a:lnTo>
                    <a:pt x="7670" y="1344"/>
                  </a:lnTo>
                  <a:lnTo>
                    <a:pt x="7890" y="1222"/>
                  </a:lnTo>
                  <a:lnTo>
                    <a:pt x="8061" y="1124"/>
                  </a:lnTo>
                  <a:lnTo>
                    <a:pt x="8231" y="1051"/>
                  </a:lnTo>
                  <a:lnTo>
                    <a:pt x="8427" y="1002"/>
                  </a:lnTo>
                  <a:lnTo>
                    <a:pt x="8671" y="978"/>
                  </a:lnTo>
                  <a:lnTo>
                    <a:pt x="8915" y="1002"/>
                  </a:lnTo>
                  <a:lnTo>
                    <a:pt x="9111" y="1051"/>
                  </a:lnTo>
                  <a:lnTo>
                    <a:pt x="9282" y="1124"/>
                  </a:lnTo>
                  <a:lnTo>
                    <a:pt x="9453" y="1222"/>
                  </a:lnTo>
                  <a:lnTo>
                    <a:pt x="9672" y="1344"/>
                  </a:lnTo>
                  <a:lnTo>
                    <a:pt x="9941" y="1466"/>
                  </a:lnTo>
                  <a:lnTo>
                    <a:pt x="10112" y="1515"/>
                  </a:lnTo>
                  <a:lnTo>
                    <a:pt x="10283" y="1540"/>
                  </a:lnTo>
                  <a:lnTo>
                    <a:pt x="10478" y="1564"/>
                  </a:lnTo>
                  <a:lnTo>
                    <a:pt x="10942" y="1564"/>
                  </a:lnTo>
                  <a:lnTo>
                    <a:pt x="11138" y="1540"/>
                  </a:lnTo>
                  <a:lnTo>
                    <a:pt x="11333" y="1515"/>
                  </a:lnTo>
                  <a:lnTo>
                    <a:pt x="11480" y="1466"/>
                  </a:lnTo>
                  <a:lnTo>
                    <a:pt x="11748" y="1344"/>
                  </a:lnTo>
                  <a:lnTo>
                    <a:pt x="11993" y="1222"/>
                  </a:lnTo>
                  <a:lnTo>
                    <a:pt x="12139" y="1124"/>
                  </a:lnTo>
                  <a:lnTo>
                    <a:pt x="12310" y="1051"/>
                  </a:lnTo>
                  <a:lnTo>
                    <a:pt x="12506" y="1002"/>
                  </a:lnTo>
                  <a:lnTo>
                    <a:pt x="12774" y="978"/>
                  </a:lnTo>
                  <a:lnTo>
                    <a:pt x="13018" y="1002"/>
                  </a:lnTo>
                  <a:lnTo>
                    <a:pt x="13214" y="1051"/>
                  </a:lnTo>
                  <a:lnTo>
                    <a:pt x="13385" y="1124"/>
                  </a:lnTo>
                  <a:lnTo>
                    <a:pt x="13556" y="1222"/>
                  </a:lnTo>
                  <a:lnTo>
                    <a:pt x="13776" y="1344"/>
                  </a:lnTo>
                  <a:lnTo>
                    <a:pt x="14044" y="1466"/>
                  </a:lnTo>
                  <a:lnTo>
                    <a:pt x="14215" y="1515"/>
                  </a:lnTo>
                  <a:lnTo>
                    <a:pt x="14386" y="1540"/>
                  </a:lnTo>
                  <a:lnTo>
                    <a:pt x="14581" y="1564"/>
                  </a:lnTo>
                  <a:lnTo>
                    <a:pt x="15046" y="1564"/>
                  </a:lnTo>
                  <a:lnTo>
                    <a:pt x="15241" y="1540"/>
                  </a:lnTo>
                  <a:lnTo>
                    <a:pt x="15412" y="1515"/>
                  </a:lnTo>
                  <a:lnTo>
                    <a:pt x="15583" y="1466"/>
                  </a:lnTo>
                  <a:lnTo>
                    <a:pt x="15851" y="1344"/>
                  </a:lnTo>
                  <a:lnTo>
                    <a:pt x="16071" y="1222"/>
                  </a:lnTo>
                  <a:lnTo>
                    <a:pt x="16242" y="1124"/>
                  </a:lnTo>
                  <a:lnTo>
                    <a:pt x="16413" y="1051"/>
                  </a:lnTo>
                  <a:lnTo>
                    <a:pt x="16609" y="1002"/>
                  </a:lnTo>
                  <a:lnTo>
                    <a:pt x="16853" y="978"/>
                  </a:lnTo>
                  <a:lnTo>
                    <a:pt x="16951" y="978"/>
                  </a:lnTo>
                  <a:lnTo>
                    <a:pt x="17048" y="953"/>
                  </a:lnTo>
                  <a:lnTo>
                    <a:pt x="17121" y="905"/>
                  </a:lnTo>
                  <a:lnTo>
                    <a:pt x="17195" y="856"/>
                  </a:lnTo>
                  <a:lnTo>
                    <a:pt x="17268" y="783"/>
                  </a:lnTo>
                  <a:lnTo>
                    <a:pt x="17317" y="685"/>
                  </a:lnTo>
                  <a:lnTo>
                    <a:pt x="17341" y="612"/>
                  </a:lnTo>
                  <a:lnTo>
                    <a:pt x="17341" y="489"/>
                  </a:lnTo>
                  <a:lnTo>
                    <a:pt x="17341" y="392"/>
                  </a:lnTo>
                  <a:lnTo>
                    <a:pt x="17317" y="318"/>
                  </a:lnTo>
                  <a:lnTo>
                    <a:pt x="17268" y="221"/>
                  </a:lnTo>
                  <a:lnTo>
                    <a:pt x="17195" y="148"/>
                  </a:lnTo>
                  <a:lnTo>
                    <a:pt x="17121" y="99"/>
                  </a:lnTo>
                  <a:lnTo>
                    <a:pt x="17048" y="50"/>
                  </a:lnTo>
                  <a:lnTo>
                    <a:pt x="16951" y="25"/>
                  </a:lnTo>
                  <a:lnTo>
                    <a:pt x="16853" y="1"/>
                  </a:lnTo>
                  <a:lnTo>
                    <a:pt x="16633" y="25"/>
                  </a:lnTo>
                  <a:lnTo>
                    <a:pt x="16438" y="50"/>
                  </a:lnTo>
                  <a:lnTo>
                    <a:pt x="16242" y="74"/>
                  </a:lnTo>
                  <a:lnTo>
                    <a:pt x="16096" y="123"/>
                  </a:lnTo>
                  <a:lnTo>
                    <a:pt x="15827" y="245"/>
                  </a:lnTo>
                  <a:lnTo>
                    <a:pt x="15583" y="367"/>
                  </a:lnTo>
                  <a:lnTo>
                    <a:pt x="15436" y="465"/>
                  </a:lnTo>
                  <a:lnTo>
                    <a:pt x="15265" y="538"/>
                  </a:lnTo>
                  <a:lnTo>
                    <a:pt x="15070" y="587"/>
                  </a:lnTo>
                  <a:lnTo>
                    <a:pt x="14557" y="587"/>
                  </a:lnTo>
                  <a:lnTo>
                    <a:pt x="14362" y="538"/>
                  </a:lnTo>
                  <a:lnTo>
                    <a:pt x="14191" y="465"/>
                  </a:lnTo>
                  <a:lnTo>
                    <a:pt x="14020" y="367"/>
                  </a:lnTo>
                  <a:lnTo>
                    <a:pt x="13800" y="245"/>
                  </a:lnTo>
                  <a:lnTo>
                    <a:pt x="13531" y="123"/>
                  </a:lnTo>
                  <a:lnTo>
                    <a:pt x="13385" y="74"/>
                  </a:lnTo>
                  <a:lnTo>
                    <a:pt x="13189" y="50"/>
                  </a:lnTo>
                  <a:lnTo>
                    <a:pt x="12994" y="25"/>
                  </a:lnTo>
                  <a:lnTo>
                    <a:pt x="12774" y="1"/>
                  </a:lnTo>
                  <a:lnTo>
                    <a:pt x="12530" y="25"/>
                  </a:lnTo>
                  <a:lnTo>
                    <a:pt x="12335" y="50"/>
                  </a:lnTo>
                  <a:lnTo>
                    <a:pt x="12164" y="74"/>
                  </a:lnTo>
                  <a:lnTo>
                    <a:pt x="11993" y="123"/>
                  </a:lnTo>
                  <a:lnTo>
                    <a:pt x="11724" y="245"/>
                  </a:lnTo>
                  <a:lnTo>
                    <a:pt x="11504" y="367"/>
                  </a:lnTo>
                  <a:lnTo>
                    <a:pt x="11333" y="465"/>
                  </a:lnTo>
                  <a:lnTo>
                    <a:pt x="11162" y="538"/>
                  </a:lnTo>
                  <a:lnTo>
                    <a:pt x="10967" y="587"/>
                  </a:lnTo>
                  <a:lnTo>
                    <a:pt x="10478" y="587"/>
                  </a:lnTo>
                  <a:lnTo>
                    <a:pt x="10283" y="538"/>
                  </a:lnTo>
                  <a:lnTo>
                    <a:pt x="10112" y="465"/>
                  </a:lnTo>
                  <a:lnTo>
                    <a:pt x="9941" y="367"/>
                  </a:lnTo>
                  <a:lnTo>
                    <a:pt x="9721" y="245"/>
                  </a:lnTo>
                  <a:lnTo>
                    <a:pt x="9428" y="123"/>
                  </a:lnTo>
                  <a:lnTo>
                    <a:pt x="9282" y="74"/>
                  </a:lnTo>
                  <a:lnTo>
                    <a:pt x="9111" y="50"/>
                  </a:lnTo>
                  <a:lnTo>
                    <a:pt x="8891" y="25"/>
                  </a:lnTo>
                  <a:lnTo>
                    <a:pt x="8671" y="1"/>
                  </a:lnTo>
                  <a:lnTo>
                    <a:pt x="8451" y="25"/>
                  </a:lnTo>
                  <a:lnTo>
                    <a:pt x="8231" y="50"/>
                  </a:lnTo>
                  <a:lnTo>
                    <a:pt x="8061" y="74"/>
                  </a:lnTo>
                  <a:lnTo>
                    <a:pt x="7890" y="123"/>
                  </a:lnTo>
                  <a:lnTo>
                    <a:pt x="7621" y="245"/>
                  </a:lnTo>
                  <a:lnTo>
                    <a:pt x="7401" y="367"/>
                  </a:lnTo>
                  <a:lnTo>
                    <a:pt x="7230" y="465"/>
                  </a:lnTo>
                  <a:lnTo>
                    <a:pt x="7059" y="538"/>
                  </a:lnTo>
                  <a:lnTo>
                    <a:pt x="6864" y="587"/>
                  </a:lnTo>
                  <a:lnTo>
                    <a:pt x="6375" y="587"/>
                  </a:lnTo>
                  <a:lnTo>
                    <a:pt x="6180" y="538"/>
                  </a:lnTo>
                  <a:lnTo>
                    <a:pt x="6009" y="465"/>
                  </a:lnTo>
                  <a:lnTo>
                    <a:pt x="5838" y="367"/>
                  </a:lnTo>
                  <a:lnTo>
                    <a:pt x="5618" y="245"/>
                  </a:lnTo>
                  <a:lnTo>
                    <a:pt x="5350" y="123"/>
                  </a:lnTo>
                  <a:lnTo>
                    <a:pt x="5179" y="74"/>
                  </a:lnTo>
                  <a:lnTo>
                    <a:pt x="5008" y="50"/>
                  </a:lnTo>
                  <a:lnTo>
                    <a:pt x="4812" y="25"/>
                  </a:lnTo>
                  <a:lnTo>
                    <a:pt x="4568" y="1"/>
                  </a:lnTo>
                  <a:lnTo>
                    <a:pt x="4348" y="25"/>
                  </a:lnTo>
                  <a:lnTo>
                    <a:pt x="4153" y="50"/>
                  </a:lnTo>
                  <a:lnTo>
                    <a:pt x="3957" y="74"/>
                  </a:lnTo>
                  <a:lnTo>
                    <a:pt x="3811" y="123"/>
                  </a:lnTo>
                  <a:lnTo>
                    <a:pt x="3542" y="245"/>
                  </a:lnTo>
                  <a:lnTo>
                    <a:pt x="3298" y="367"/>
                  </a:lnTo>
                  <a:lnTo>
                    <a:pt x="3152" y="465"/>
                  </a:lnTo>
                  <a:lnTo>
                    <a:pt x="2981" y="538"/>
                  </a:lnTo>
                  <a:lnTo>
                    <a:pt x="2785" y="587"/>
                  </a:lnTo>
                  <a:lnTo>
                    <a:pt x="2272" y="587"/>
                  </a:lnTo>
                  <a:lnTo>
                    <a:pt x="2077" y="538"/>
                  </a:lnTo>
                  <a:lnTo>
                    <a:pt x="1906" y="465"/>
                  </a:lnTo>
                  <a:lnTo>
                    <a:pt x="1759" y="367"/>
                  </a:lnTo>
                  <a:lnTo>
                    <a:pt x="1515" y="245"/>
                  </a:lnTo>
                  <a:lnTo>
                    <a:pt x="1247" y="123"/>
                  </a:lnTo>
                  <a:lnTo>
                    <a:pt x="1100" y="74"/>
                  </a:lnTo>
                  <a:lnTo>
                    <a:pt x="905" y="50"/>
                  </a:lnTo>
                  <a:lnTo>
                    <a:pt x="709" y="25"/>
                  </a:lnTo>
                  <a:lnTo>
                    <a:pt x="489"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29" name="Shape 575"/>
            <p:cNvSpPr/>
            <p:nvPr/>
          </p:nvSpPr>
          <p:spPr>
            <a:xfrm>
              <a:off x="6642425" y="4736225"/>
              <a:ext cx="433550" cy="39100"/>
            </a:xfrm>
            <a:custGeom>
              <a:avLst/>
              <a:gdLst/>
              <a:ahLst/>
              <a:cxnLst/>
              <a:rect l="0" t="0" r="0" b="0"/>
              <a:pathLst>
                <a:path w="17342" h="1564" extrusionOk="0">
                  <a:moveTo>
                    <a:pt x="489" y="1"/>
                  </a:moveTo>
                  <a:lnTo>
                    <a:pt x="392" y="25"/>
                  </a:lnTo>
                  <a:lnTo>
                    <a:pt x="294" y="50"/>
                  </a:lnTo>
                  <a:lnTo>
                    <a:pt x="221" y="99"/>
                  </a:lnTo>
                  <a:lnTo>
                    <a:pt x="147" y="147"/>
                  </a:lnTo>
                  <a:lnTo>
                    <a:pt x="74" y="221"/>
                  </a:lnTo>
                  <a:lnTo>
                    <a:pt x="25" y="318"/>
                  </a:lnTo>
                  <a:lnTo>
                    <a:pt x="1" y="392"/>
                  </a:lnTo>
                  <a:lnTo>
                    <a:pt x="1" y="489"/>
                  </a:lnTo>
                  <a:lnTo>
                    <a:pt x="1" y="611"/>
                  </a:lnTo>
                  <a:lnTo>
                    <a:pt x="25" y="685"/>
                  </a:lnTo>
                  <a:lnTo>
                    <a:pt x="74" y="782"/>
                  </a:lnTo>
                  <a:lnTo>
                    <a:pt x="147" y="856"/>
                  </a:lnTo>
                  <a:lnTo>
                    <a:pt x="221" y="904"/>
                  </a:lnTo>
                  <a:lnTo>
                    <a:pt x="294" y="953"/>
                  </a:lnTo>
                  <a:lnTo>
                    <a:pt x="392" y="978"/>
                  </a:lnTo>
                  <a:lnTo>
                    <a:pt x="489" y="978"/>
                  </a:lnTo>
                  <a:lnTo>
                    <a:pt x="734" y="1002"/>
                  </a:lnTo>
                  <a:lnTo>
                    <a:pt x="929" y="1051"/>
                  </a:lnTo>
                  <a:lnTo>
                    <a:pt x="1100" y="1124"/>
                  </a:lnTo>
                  <a:lnTo>
                    <a:pt x="1271" y="1222"/>
                  </a:lnTo>
                  <a:lnTo>
                    <a:pt x="1491" y="1344"/>
                  </a:lnTo>
                  <a:lnTo>
                    <a:pt x="1759" y="1466"/>
                  </a:lnTo>
                  <a:lnTo>
                    <a:pt x="1930" y="1515"/>
                  </a:lnTo>
                  <a:lnTo>
                    <a:pt x="2101" y="1539"/>
                  </a:lnTo>
                  <a:lnTo>
                    <a:pt x="2297" y="1564"/>
                  </a:lnTo>
                  <a:lnTo>
                    <a:pt x="2761" y="1564"/>
                  </a:lnTo>
                  <a:lnTo>
                    <a:pt x="2956" y="1539"/>
                  </a:lnTo>
                  <a:lnTo>
                    <a:pt x="3127" y="1515"/>
                  </a:lnTo>
                  <a:lnTo>
                    <a:pt x="3298" y="1466"/>
                  </a:lnTo>
                  <a:lnTo>
                    <a:pt x="3567" y="1344"/>
                  </a:lnTo>
                  <a:lnTo>
                    <a:pt x="3787" y="1222"/>
                  </a:lnTo>
                  <a:lnTo>
                    <a:pt x="3957" y="1124"/>
                  </a:lnTo>
                  <a:lnTo>
                    <a:pt x="4128" y="1051"/>
                  </a:lnTo>
                  <a:lnTo>
                    <a:pt x="4324" y="1002"/>
                  </a:lnTo>
                  <a:lnTo>
                    <a:pt x="4568" y="978"/>
                  </a:lnTo>
                  <a:lnTo>
                    <a:pt x="4837" y="1002"/>
                  </a:lnTo>
                  <a:lnTo>
                    <a:pt x="5032" y="1051"/>
                  </a:lnTo>
                  <a:lnTo>
                    <a:pt x="5179" y="1124"/>
                  </a:lnTo>
                  <a:lnTo>
                    <a:pt x="5350" y="1222"/>
                  </a:lnTo>
                  <a:lnTo>
                    <a:pt x="5594" y="1344"/>
                  </a:lnTo>
                  <a:lnTo>
                    <a:pt x="5862" y="1466"/>
                  </a:lnTo>
                  <a:lnTo>
                    <a:pt x="6009" y="1515"/>
                  </a:lnTo>
                  <a:lnTo>
                    <a:pt x="6204" y="1539"/>
                  </a:lnTo>
                  <a:lnTo>
                    <a:pt x="6400" y="1564"/>
                  </a:lnTo>
                  <a:lnTo>
                    <a:pt x="6839" y="1564"/>
                  </a:lnTo>
                  <a:lnTo>
                    <a:pt x="7059" y="1539"/>
                  </a:lnTo>
                  <a:lnTo>
                    <a:pt x="7230" y="1515"/>
                  </a:lnTo>
                  <a:lnTo>
                    <a:pt x="7401" y="1466"/>
                  </a:lnTo>
                  <a:lnTo>
                    <a:pt x="7670" y="1344"/>
                  </a:lnTo>
                  <a:lnTo>
                    <a:pt x="7890" y="1222"/>
                  </a:lnTo>
                  <a:lnTo>
                    <a:pt x="8061" y="1124"/>
                  </a:lnTo>
                  <a:lnTo>
                    <a:pt x="8231" y="1051"/>
                  </a:lnTo>
                  <a:lnTo>
                    <a:pt x="8427" y="1002"/>
                  </a:lnTo>
                  <a:lnTo>
                    <a:pt x="8671" y="978"/>
                  </a:lnTo>
                  <a:lnTo>
                    <a:pt x="8915" y="1002"/>
                  </a:lnTo>
                  <a:lnTo>
                    <a:pt x="9111" y="1051"/>
                  </a:lnTo>
                  <a:lnTo>
                    <a:pt x="9282" y="1124"/>
                  </a:lnTo>
                  <a:lnTo>
                    <a:pt x="9453" y="1222"/>
                  </a:lnTo>
                  <a:lnTo>
                    <a:pt x="9672" y="1344"/>
                  </a:lnTo>
                  <a:lnTo>
                    <a:pt x="9941" y="1466"/>
                  </a:lnTo>
                  <a:lnTo>
                    <a:pt x="10112" y="1515"/>
                  </a:lnTo>
                  <a:lnTo>
                    <a:pt x="10283" y="1539"/>
                  </a:lnTo>
                  <a:lnTo>
                    <a:pt x="10478" y="1564"/>
                  </a:lnTo>
                  <a:lnTo>
                    <a:pt x="10942" y="1564"/>
                  </a:lnTo>
                  <a:lnTo>
                    <a:pt x="11138" y="1539"/>
                  </a:lnTo>
                  <a:lnTo>
                    <a:pt x="11333" y="1515"/>
                  </a:lnTo>
                  <a:lnTo>
                    <a:pt x="11480" y="1466"/>
                  </a:lnTo>
                  <a:lnTo>
                    <a:pt x="11748" y="1344"/>
                  </a:lnTo>
                  <a:lnTo>
                    <a:pt x="11993" y="1222"/>
                  </a:lnTo>
                  <a:lnTo>
                    <a:pt x="12139" y="1124"/>
                  </a:lnTo>
                  <a:lnTo>
                    <a:pt x="12310" y="1051"/>
                  </a:lnTo>
                  <a:lnTo>
                    <a:pt x="12506" y="1002"/>
                  </a:lnTo>
                  <a:lnTo>
                    <a:pt x="12774" y="978"/>
                  </a:lnTo>
                  <a:lnTo>
                    <a:pt x="13018" y="1002"/>
                  </a:lnTo>
                  <a:lnTo>
                    <a:pt x="13214" y="1051"/>
                  </a:lnTo>
                  <a:lnTo>
                    <a:pt x="13385" y="1124"/>
                  </a:lnTo>
                  <a:lnTo>
                    <a:pt x="13556" y="1222"/>
                  </a:lnTo>
                  <a:lnTo>
                    <a:pt x="13776" y="1344"/>
                  </a:lnTo>
                  <a:lnTo>
                    <a:pt x="14044" y="1466"/>
                  </a:lnTo>
                  <a:lnTo>
                    <a:pt x="14215" y="1515"/>
                  </a:lnTo>
                  <a:lnTo>
                    <a:pt x="14386" y="1539"/>
                  </a:lnTo>
                  <a:lnTo>
                    <a:pt x="14581" y="1564"/>
                  </a:lnTo>
                  <a:lnTo>
                    <a:pt x="15046" y="1564"/>
                  </a:lnTo>
                  <a:lnTo>
                    <a:pt x="15241" y="1539"/>
                  </a:lnTo>
                  <a:lnTo>
                    <a:pt x="15412" y="1515"/>
                  </a:lnTo>
                  <a:lnTo>
                    <a:pt x="15583" y="1466"/>
                  </a:lnTo>
                  <a:lnTo>
                    <a:pt x="15851" y="1344"/>
                  </a:lnTo>
                  <a:lnTo>
                    <a:pt x="16071" y="1222"/>
                  </a:lnTo>
                  <a:lnTo>
                    <a:pt x="16242" y="1124"/>
                  </a:lnTo>
                  <a:lnTo>
                    <a:pt x="16413" y="1051"/>
                  </a:lnTo>
                  <a:lnTo>
                    <a:pt x="16609" y="1002"/>
                  </a:lnTo>
                  <a:lnTo>
                    <a:pt x="16853" y="978"/>
                  </a:lnTo>
                  <a:lnTo>
                    <a:pt x="16951" y="978"/>
                  </a:lnTo>
                  <a:lnTo>
                    <a:pt x="17048" y="953"/>
                  </a:lnTo>
                  <a:lnTo>
                    <a:pt x="17121" y="904"/>
                  </a:lnTo>
                  <a:lnTo>
                    <a:pt x="17195" y="856"/>
                  </a:lnTo>
                  <a:lnTo>
                    <a:pt x="17268" y="782"/>
                  </a:lnTo>
                  <a:lnTo>
                    <a:pt x="17317" y="685"/>
                  </a:lnTo>
                  <a:lnTo>
                    <a:pt x="17341" y="611"/>
                  </a:lnTo>
                  <a:lnTo>
                    <a:pt x="17341" y="489"/>
                  </a:lnTo>
                  <a:lnTo>
                    <a:pt x="17341" y="392"/>
                  </a:lnTo>
                  <a:lnTo>
                    <a:pt x="17317" y="318"/>
                  </a:lnTo>
                  <a:lnTo>
                    <a:pt x="17268" y="221"/>
                  </a:lnTo>
                  <a:lnTo>
                    <a:pt x="17195" y="147"/>
                  </a:lnTo>
                  <a:lnTo>
                    <a:pt x="17121" y="99"/>
                  </a:lnTo>
                  <a:lnTo>
                    <a:pt x="17048" y="50"/>
                  </a:lnTo>
                  <a:lnTo>
                    <a:pt x="16951" y="25"/>
                  </a:lnTo>
                  <a:lnTo>
                    <a:pt x="16853" y="1"/>
                  </a:lnTo>
                  <a:lnTo>
                    <a:pt x="16633" y="25"/>
                  </a:lnTo>
                  <a:lnTo>
                    <a:pt x="16438" y="50"/>
                  </a:lnTo>
                  <a:lnTo>
                    <a:pt x="16242" y="74"/>
                  </a:lnTo>
                  <a:lnTo>
                    <a:pt x="16096" y="123"/>
                  </a:lnTo>
                  <a:lnTo>
                    <a:pt x="15827" y="245"/>
                  </a:lnTo>
                  <a:lnTo>
                    <a:pt x="15583" y="367"/>
                  </a:lnTo>
                  <a:lnTo>
                    <a:pt x="15436" y="465"/>
                  </a:lnTo>
                  <a:lnTo>
                    <a:pt x="15265" y="538"/>
                  </a:lnTo>
                  <a:lnTo>
                    <a:pt x="15070" y="587"/>
                  </a:lnTo>
                  <a:lnTo>
                    <a:pt x="14557" y="587"/>
                  </a:lnTo>
                  <a:lnTo>
                    <a:pt x="14362" y="538"/>
                  </a:lnTo>
                  <a:lnTo>
                    <a:pt x="14191" y="465"/>
                  </a:lnTo>
                  <a:lnTo>
                    <a:pt x="14020" y="367"/>
                  </a:lnTo>
                  <a:lnTo>
                    <a:pt x="13800" y="245"/>
                  </a:lnTo>
                  <a:lnTo>
                    <a:pt x="13531" y="123"/>
                  </a:lnTo>
                  <a:lnTo>
                    <a:pt x="13385" y="74"/>
                  </a:lnTo>
                  <a:lnTo>
                    <a:pt x="13189" y="50"/>
                  </a:lnTo>
                  <a:lnTo>
                    <a:pt x="12994" y="25"/>
                  </a:lnTo>
                  <a:lnTo>
                    <a:pt x="12774" y="1"/>
                  </a:lnTo>
                  <a:lnTo>
                    <a:pt x="12530" y="25"/>
                  </a:lnTo>
                  <a:lnTo>
                    <a:pt x="12335" y="50"/>
                  </a:lnTo>
                  <a:lnTo>
                    <a:pt x="12164" y="74"/>
                  </a:lnTo>
                  <a:lnTo>
                    <a:pt x="11993" y="123"/>
                  </a:lnTo>
                  <a:lnTo>
                    <a:pt x="11724" y="245"/>
                  </a:lnTo>
                  <a:lnTo>
                    <a:pt x="11504" y="367"/>
                  </a:lnTo>
                  <a:lnTo>
                    <a:pt x="11333" y="465"/>
                  </a:lnTo>
                  <a:lnTo>
                    <a:pt x="11162" y="538"/>
                  </a:lnTo>
                  <a:lnTo>
                    <a:pt x="10967" y="587"/>
                  </a:lnTo>
                  <a:lnTo>
                    <a:pt x="10478" y="587"/>
                  </a:lnTo>
                  <a:lnTo>
                    <a:pt x="10283" y="538"/>
                  </a:lnTo>
                  <a:lnTo>
                    <a:pt x="10112" y="465"/>
                  </a:lnTo>
                  <a:lnTo>
                    <a:pt x="9941" y="367"/>
                  </a:lnTo>
                  <a:lnTo>
                    <a:pt x="9721" y="245"/>
                  </a:lnTo>
                  <a:lnTo>
                    <a:pt x="9428" y="123"/>
                  </a:lnTo>
                  <a:lnTo>
                    <a:pt x="9282" y="74"/>
                  </a:lnTo>
                  <a:lnTo>
                    <a:pt x="9111" y="50"/>
                  </a:lnTo>
                  <a:lnTo>
                    <a:pt x="8891" y="25"/>
                  </a:lnTo>
                  <a:lnTo>
                    <a:pt x="8671" y="1"/>
                  </a:lnTo>
                  <a:lnTo>
                    <a:pt x="8451" y="25"/>
                  </a:lnTo>
                  <a:lnTo>
                    <a:pt x="8231" y="50"/>
                  </a:lnTo>
                  <a:lnTo>
                    <a:pt x="8061" y="74"/>
                  </a:lnTo>
                  <a:lnTo>
                    <a:pt x="7890" y="123"/>
                  </a:lnTo>
                  <a:lnTo>
                    <a:pt x="7621" y="245"/>
                  </a:lnTo>
                  <a:lnTo>
                    <a:pt x="7401" y="367"/>
                  </a:lnTo>
                  <a:lnTo>
                    <a:pt x="7230" y="465"/>
                  </a:lnTo>
                  <a:lnTo>
                    <a:pt x="7059" y="538"/>
                  </a:lnTo>
                  <a:lnTo>
                    <a:pt x="6864" y="587"/>
                  </a:lnTo>
                  <a:lnTo>
                    <a:pt x="6375" y="587"/>
                  </a:lnTo>
                  <a:lnTo>
                    <a:pt x="6180" y="538"/>
                  </a:lnTo>
                  <a:lnTo>
                    <a:pt x="6009" y="465"/>
                  </a:lnTo>
                  <a:lnTo>
                    <a:pt x="5838" y="367"/>
                  </a:lnTo>
                  <a:lnTo>
                    <a:pt x="5618" y="245"/>
                  </a:lnTo>
                  <a:lnTo>
                    <a:pt x="5350" y="123"/>
                  </a:lnTo>
                  <a:lnTo>
                    <a:pt x="5179" y="74"/>
                  </a:lnTo>
                  <a:lnTo>
                    <a:pt x="5008" y="50"/>
                  </a:lnTo>
                  <a:lnTo>
                    <a:pt x="4812" y="25"/>
                  </a:lnTo>
                  <a:lnTo>
                    <a:pt x="4568" y="1"/>
                  </a:lnTo>
                  <a:lnTo>
                    <a:pt x="4348" y="25"/>
                  </a:lnTo>
                  <a:lnTo>
                    <a:pt x="4153" y="50"/>
                  </a:lnTo>
                  <a:lnTo>
                    <a:pt x="3957" y="74"/>
                  </a:lnTo>
                  <a:lnTo>
                    <a:pt x="3811" y="123"/>
                  </a:lnTo>
                  <a:lnTo>
                    <a:pt x="3542" y="245"/>
                  </a:lnTo>
                  <a:lnTo>
                    <a:pt x="3298" y="367"/>
                  </a:lnTo>
                  <a:lnTo>
                    <a:pt x="3152" y="465"/>
                  </a:lnTo>
                  <a:lnTo>
                    <a:pt x="2981" y="538"/>
                  </a:lnTo>
                  <a:lnTo>
                    <a:pt x="2785" y="587"/>
                  </a:lnTo>
                  <a:lnTo>
                    <a:pt x="2272" y="587"/>
                  </a:lnTo>
                  <a:lnTo>
                    <a:pt x="2077" y="538"/>
                  </a:lnTo>
                  <a:lnTo>
                    <a:pt x="1906" y="465"/>
                  </a:lnTo>
                  <a:lnTo>
                    <a:pt x="1759" y="367"/>
                  </a:lnTo>
                  <a:lnTo>
                    <a:pt x="1515" y="245"/>
                  </a:lnTo>
                  <a:lnTo>
                    <a:pt x="1247" y="123"/>
                  </a:lnTo>
                  <a:lnTo>
                    <a:pt x="1100" y="74"/>
                  </a:lnTo>
                  <a:lnTo>
                    <a:pt x="905" y="50"/>
                  </a:lnTo>
                  <a:lnTo>
                    <a:pt x="709" y="25"/>
                  </a:lnTo>
                  <a:lnTo>
                    <a:pt x="489"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30" name="Shape 576"/>
            <p:cNvSpPr/>
            <p:nvPr/>
          </p:nvSpPr>
          <p:spPr>
            <a:xfrm>
              <a:off x="6684575" y="4312500"/>
              <a:ext cx="349875" cy="377350"/>
            </a:xfrm>
            <a:custGeom>
              <a:avLst/>
              <a:gdLst/>
              <a:ahLst/>
              <a:cxnLst/>
              <a:rect l="0" t="0" r="0" b="0"/>
              <a:pathLst>
                <a:path w="13995" h="15094" extrusionOk="0">
                  <a:moveTo>
                    <a:pt x="5691" y="5740"/>
                  </a:moveTo>
                  <a:lnTo>
                    <a:pt x="5764" y="5764"/>
                  </a:lnTo>
                  <a:lnTo>
                    <a:pt x="5813" y="5837"/>
                  </a:lnTo>
                  <a:lnTo>
                    <a:pt x="5862" y="5886"/>
                  </a:lnTo>
                  <a:lnTo>
                    <a:pt x="5935" y="6082"/>
                  </a:lnTo>
                  <a:lnTo>
                    <a:pt x="5959" y="6301"/>
                  </a:lnTo>
                  <a:lnTo>
                    <a:pt x="5935" y="6521"/>
                  </a:lnTo>
                  <a:lnTo>
                    <a:pt x="5862" y="6692"/>
                  </a:lnTo>
                  <a:lnTo>
                    <a:pt x="5813" y="6765"/>
                  </a:lnTo>
                  <a:lnTo>
                    <a:pt x="5764" y="6814"/>
                  </a:lnTo>
                  <a:lnTo>
                    <a:pt x="5691" y="6839"/>
                  </a:lnTo>
                  <a:lnTo>
                    <a:pt x="5642" y="6863"/>
                  </a:lnTo>
                  <a:lnTo>
                    <a:pt x="5569" y="6839"/>
                  </a:lnTo>
                  <a:lnTo>
                    <a:pt x="5520" y="6814"/>
                  </a:lnTo>
                  <a:lnTo>
                    <a:pt x="5446" y="6765"/>
                  </a:lnTo>
                  <a:lnTo>
                    <a:pt x="5398" y="6692"/>
                  </a:lnTo>
                  <a:lnTo>
                    <a:pt x="5349" y="6521"/>
                  </a:lnTo>
                  <a:lnTo>
                    <a:pt x="5324" y="6301"/>
                  </a:lnTo>
                  <a:lnTo>
                    <a:pt x="5349" y="6082"/>
                  </a:lnTo>
                  <a:lnTo>
                    <a:pt x="5398" y="5886"/>
                  </a:lnTo>
                  <a:lnTo>
                    <a:pt x="5446" y="5837"/>
                  </a:lnTo>
                  <a:lnTo>
                    <a:pt x="5520" y="5764"/>
                  </a:lnTo>
                  <a:lnTo>
                    <a:pt x="5569" y="5740"/>
                  </a:lnTo>
                  <a:close/>
                  <a:moveTo>
                    <a:pt x="8402" y="5740"/>
                  </a:moveTo>
                  <a:lnTo>
                    <a:pt x="8475" y="5764"/>
                  </a:lnTo>
                  <a:lnTo>
                    <a:pt x="8524" y="5837"/>
                  </a:lnTo>
                  <a:lnTo>
                    <a:pt x="8573" y="5886"/>
                  </a:lnTo>
                  <a:lnTo>
                    <a:pt x="8621" y="6082"/>
                  </a:lnTo>
                  <a:lnTo>
                    <a:pt x="8646" y="6301"/>
                  </a:lnTo>
                  <a:lnTo>
                    <a:pt x="8621" y="6521"/>
                  </a:lnTo>
                  <a:lnTo>
                    <a:pt x="8573" y="6692"/>
                  </a:lnTo>
                  <a:lnTo>
                    <a:pt x="8524" y="6765"/>
                  </a:lnTo>
                  <a:lnTo>
                    <a:pt x="8475" y="6814"/>
                  </a:lnTo>
                  <a:lnTo>
                    <a:pt x="8402" y="6839"/>
                  </a:lnTo>
                  <a:lnTo>
                    <a:pt x="8328" y="6863"/>
                  </a:lnTo>
                  <a:lnTo>
                    <a:pt x="8280" y="6839"/>
                  </a:lnTo>
                  <a:lnTo>
                    <a:pt x="8206" y="6814"/>
                  </a:lnTo>
                  <a:lnTo>
                    <a:pt x="8157" y="6765"/>
                  </a:lnTo>
                  <a:lnTo>
                    <a:pt x="8109" y="6692"/>
                  </a:lnTo>
                  <a:lnTo>
                    <a:pt x="8035" y="6521"/>
                  </a:lnTo>
                  <a:lnTo>
                    <a:pt x="8011" y="6301"/>
                  </a:lnTo>
                  <a:lnTo>
                    <a:pt x="8035" y="6082"/>
                  </a:lnTo>
                  <a:lnTo>
                    <a:pt x="8109" y="5886"/>
                  </a:lnTo>
                  <a:lnTo>
                    <a:pt x="8157" y="5837"/>
                  </a:lnTo>
                  <a:lnTo>
                    <a:pt x="8206" y="5764"/>
                  </a:lnTo>
                  <a:lnTo>
                    <a:pt x="8280" y="5740"/>
                  </a:lnTo>
                  <a:close/>
                  <a:moveTo>
                    <a:pt x="9867" y="2931"/>
                  </a:moveTo>
                  <a:lnTo>
                    <a:pt x="9867" y="4421"/>
                  </a:lnTo>
                  <a:lnTo>
                    <a:pt x="11552" y="4421"/>
                  </a:lnTo>
                  <a:lnTo>
                    <a:pt x="11552" y="6033"/>
                  </a:lnTo>
                  <a:lnTo>
                    <a:pt x="7229" y="4225"/>
                  </a:lnTo>
                  <a:lnTo>
                    <a:pt x="7229" y="9867"/>
                  </a:lnTo>
                  <a:lnTo>
                    <a:pt x="7205" y="9965"/>
                  </a:lnTo>
                  <a:lnTo>
                    <a:pt x="7156" y="10063"/>
                  </a:lnTo>
                  <a:lnTo>
                    <a:pt x="7083" y="10111"/>
                  </a:lnTo>
                  <a:lnTo>
                    <a:pt x="6887" y="10111"/>
                  </a:lnTo>
                  <a:lnTo>
                    <a:pt x="6814" y="10063"/>
                  </a:lnTo>
                  <a:lnTo>
                    <a:pt x="6765" y="9965"/>
                  </a:lnTo>
                  <a:lnTo>
                    <a:pt x="6741" y="9867"/>
                  </a:lnTo>
                  <a:lnTo>
                    <a:pt x="6741" y="4225"/>
                  </a:lnTo>
                  <a:lnTo>
                    <a:pt x="2418" y="6033"/>
                  </a:lnTo>
                  <a:lnTo>
                    <a:pt x="2418" y="4421"/>
                  </a:lnTo>
                  <a:lnTo>
                    <a:pt x="4103" y="4421"/>
                  </a:lnTo>
                  <a:lnTo>
                    <a:pt x="4103" y="2931"/>
                  </a:lnTo>
                  <a:close/>
                  <a:moveTo>
                    <a:pt x="5520" y="0"/>
                  </a:moveTo>
                  <a:lnTo>
                    <a:pt x="5520" y="2027"/>
                  </a:lnTo>
                  <a:lnTo>
                    <a:pt x="3151" y="2027"/>
                  </a:lnTo>
                  <a:lnTo>
                    <a:pt x="3151" y="3542"/>
                  </a:lnTo>
                  <a:lnTo>
                    <a:pt x="1466" y="3542"/>
                  </a:lnTo>
                  <a:lnTo>
                    <a:pt x="1466" y="6423"/>
                  </a:lnTo>
                  <a:lnTo>
                    <a:pt x="586" y="6765"/>
                  </a:lnTo>
                  <a:lnTo>
                    <a:pt x="415" y="6863"/>
                  </a:lnTo>
                  <a:lnTo>
                    <a:pt x="269" y="6985"/>
                  </a:lnTo>
                  <a:lnTo>
                    <a:pt x="147" y="7132"/>
                  </a:lnTo>
                  <a:lnTo>
                    <a:pt x="49" y="7278"/>
                  </a:lnTo>
                  <a:lnTo>
                    <a:pt x="0" y="7425"/>
                  </a:lnTo>
                  <a:lnTo>
                    <a:pt x="0" y="7596"/>
                  </a:lnTo>
                  <a:lnTo>
                    <a:pt x="0" y="7791"/>
                  </a:lnTo>
                  <a:lnTo>
                    <a:pt x="73" y="7987"/>
                  </a:lnTo>
                  <a:lnTo>
                    <a:pt x="1514" y="11308"/>
                  </a:lnTo>
                  <a:lnTo>
                    <a:pt x="1514" y="14874"/>
                  </a:lnTo>
                  <a:lnTo>
                    <a:pt x="1759" y="14752"/>
                  </a:lnTo>
                  <a:lnTo>
                    <a:pt x="2052" y="14630"/>
                  </a:lnTo>
                  <a:lnTo>
                    <a:pt x="2247" y="14581"/>
                  </a:lnTo>
                  <a:lnTo>
                    <a:pt x="2442" y="14556"/>
                  </a:lnTo>
                  <a:lnTo>
                    <a:pt x="2662" y="14532"/>
                  </a:lnTo>
                  <a:lnTo>
                    <a:pt x="2882" y="14508"/>
                  </a:lnTo>
                  <a:lnTo>
                    <a:pt x="3175" y="14532"/>
                  </a:lnTo>
                  <a:lnTo>
                    <a:pt x="3419" y="14556"/>
                  </a:lnTo>
                  <a:lnTo>
                    <a:pt x="3639" y="14605"/>
                  </a:lnTo>
                  <a:lnTo>
                    <a:pt x="3835" y="14678"/>
                  </a:lnTo>
                  <a:lnTo>
                    <a:pt x="4152" y="14801"/>
                  </a:lnTo>
                  <a:lnTo>
                    <a:pt x="4396" y="14947"/>
                  </a:lnTo>
                  <a:lnTo>
                    <a:pt x="4543" y="15020"/>
                  </a:lnTo>
                  <a:lnTo>
                    <a:pt x="4641" y="15069"/>
                  </a:lnTo>
                  <a:lnTo>
                    <a:pt x="4787" y="15094"/>
                  </a:lnTo>
                  <a:lnTo>
                    <a:pt x="5105" y="15094"/>
                  </a:lnTo>
                  <a:lnTo>
                    <a:pt x="5227" y="15069"/>
                  </a:lnTo>
                  <a:lnTo>
                    <a:pt x="5349" y="15020"/>
                  </a:lnTo>
                  <a:lnTo>
                    <a:pt x="5471" y="14947"/>
                  </a:lnTo>
                  <a:lnTo>
                    <a:pt x="5740" y="14801"/>
                  </a:lnTo>
                  <a:lnTo>
                    <a:pt x="6057" y="14678"/>
                  </a:lnTo>
                  <a:lnTo>
                    <a:pt x="6252" y="14605"/>
                  </a:lnTo>
                  <a:lnTo>
                    <a:pt x="6472" y="14556"/>
                  </a:lnTo>
                  <a:lnTo>
                    <a:pt x="6716" y="14532"/>
                  </a:lnTo>
                  <a:lnTo>
                    <a:pt x="6985" y="14508"/>
                  </a:lnTo>
                  <a:lnTo>
                    <a:pt x="7254" y="14532"/>
                  </a:lnTo>
                  <a:lnTo>
                    <a:pt x="7498" y="14556"/>
                  </a:lnTo>
                  <a:lnTo>
                    <a:pt x="7718" y="14605"/>
                  </a:lnTo>
                  <a:lnTo>
                    <a:pt x="7913" y="14678"/>
                  </a:lnTo>
                  <a:lnTo>
                    <a:pt x="8255" y="14801"/>
                  </a:lnTo>
                  <a:lnTo>
                    <a:pt x="8499" y="14947"/>
                  </a:lnTo>
                  <a:lnTo>
                    <a:pt x="8621" y="15020"/>
                  </a:lnTo>
                  <a:lnTo>
                    <a:pt x="8744" y="15069"/>
                  </a:lnTo>
                  <a:lnTo>
                    <a:pt x="8866" y="15094"/>
                  </a:lnTo>
                  <a:lnTo>
                    <a:pt x="9183" y="15094"/>
                  </a:lnTo>
                  <a:lnTo>
                    <a:pt x="9330" y="15069"/>
                  </a:lnTo>
                  <a:lnTo>
                    <a:pt x="9427" y="15020"/>
                  </a:lnTo>
                  <a:lnTo>
                    <a:pt x="9574" y="14947"/>
                  </a:lnTo>
                  <a:lnTo>
                    <a:pt x="9818" y="14801"/>
                  </a:lnTo>
                  <a:lnTo>
                    <a:pt x="10136" y="14678"/>
                  </a:lnTo>
                  <a:lnTo>
                    <a:pt x="10331" y="14605"/>
                  </a:lnTo>
                  <a:lnTo>
                    <a:pt x="10551" y="14556"/>
                  </a:lnTo>
                  <a:lnTo>
                    <a:pt x="10795" y="14532"/>
                  </a:lnTo>
                  <a:lnTo>
                    <a:pt x="11088" y="14508"/>
                  </a:lnTo>
                  <a:lnTo>
                    <a:pt x="11308" y="14532"/>
                  </a:lnTo>
                  <a:lnTo>
                    <a:pt x="11528" y="14556"/>
                  </a:lnTo>
                  <a:lnTo>
                    <a:pt x="11723" y="14581"/>
                  </a:lnTo>
                  <a:lnTo>
                    <a:pt x="11919" y="14630"/>
                  </a:lnTo>
                  <a:lnTo>
                    <a:pt x="12212" y="14752"/>
                  </a:lnTo>
                  <a:lnTo>
                    <a:pt x="12456" y="14874"/>
                  </a:lnTo>
                  <a:lnTo>
                    <a:pt x="12456" y="11308"/>
                  </a:lnTo>
                  <a:lnTo>
                    <a:pt x="13897" y="7987"/>
                  </a:lnTo>
                  <a:lnTo>
                    <a:pt x="13970" y="7791"/>
                  </a:lnTo>
                  <a:lnTo>
                    <a:pt x="13995" y="7596"/>
                  </a:lnTo>
                  <a:lnTo>
                    <a:pt x="13970" y="7425"/>
                  </a:lnTo>
                  <a:lnTo>
                    <a:pt x="13921" y="7278"/>
                  </a:lnTo>
                  <a:lnTo>
                    <a:pt x="13824" y="7132"/>
                  </a:lnTo>
                  <a:lnTo>
                    <a:pt x="13701" y="6985"/>
                  </a:lnTo>
                  <a:lnTo>
                    <a:pt x="13555" y="6863"/>
                  </a:lnTo>
                  <a:lnTo>
                    <a:pt x="13384" y="6765"/>
                  </a:lnTo>
                  <a:lnTo>
                    <a:pt x="12505" y="6423"/>
                  </a:lnTo>
                  <a:lnTo>
                    <a:pt x="12505" y="3542"/>
                  </a:lnTo>
                  <a:lnTo>
                    <a:pt x="10820" y="3542"/>
                  </a:lnTo>
                  <a:lnTo>
                    <a:pt x="10820" y="2027"/>
                  </a:lnTo>
                  <a:lnTo>
                    <a:pt x="8450" y="2027"/>
                  </a:lnTo>
                  <a:lnTo>
                    <a:pt x="8450"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sp>
        <p:nvSpPr>
          <p:cNvPr id="231" name="Shape 577"/>
          <p:cNvSpPr/>
          <p:nvPr/>
        </p:nvSpPr>
        <p:spPr>
          <a:xfrm>
            <a:off x="4497049" y="5545739"/>
            <a:ext cx="593943" cy="350408"/>
          </a:xfrm>
          <a:custGeom>
            <a:avLst/>
            <a:gdLst/>
            <a:ahLst/>
            <a:cxnLst/>
            <a:rect l="0" t="0" r="0" b="0"/>
            <a:pathLst>
              <a:path w="22274" h="13141" extrusionOk="0">
                <a:moveTo>
                  <a:pt x="14532" y="3786"/>
                </a:moveTo>
                <a:lnTo>
                  <a:pt x="11747" y="7084"/>
                </a:lnTo>
                <a:lnTo>
                  <a:pt x="11577" y="7035"/>
                </a:lnTo>
                <a:lnTo>
                  <a:pt x="11406" y="6986"/>
                </a:lnTo>
                <a:lnTo>
                  <a:pt x="11235" y="6937"/>
                </a:lnTo>
                <a:lnTo>
                  <a:pt x="10893" y="6937"/>
                </a:lnTo>
                <a:lnTo>
                  <a:pt x="10746" y="6961"/>
                </a:lnTo>
                <a:lnTo>
                  <a:pt x="9207" y="3786"/>
                </a:lnTo>
                <a:close/>
                <a:moveTo>
                  <a:pt x="7034" y="6082"/>
                </a:moveTo>
                <a:lnTo>
                  <a:pt x="7229" y="6302"/>
                </a:lnTo>
                <a:lnTo>
                  <a:pt x="7400" y="6522"/>
                </a:lnTo>
                <a:lnTo>
                  <a:pt x="7571" y="6766"/>
                </a:lnTo>
                <a:lnTo>
                  <a:pt x="7718" y="7010"/>
                </a:lnTo>
                <a:lnTo>
                  <a:pt x="7840" y="7279"/>
                </a:lnTo>
                <a:lnTo>
                  <a:pt x="7937" y="7572"/>
                </a:lnTo>
                <a:lnTo>
                  <a:pt x="8011" y="7841"/>
                </a:lnTo>
                <a:lnTo>
                  <a:pt x="8060" y="8134"/>
                </a:lnTo>
                <a:lnTo>
                  <a:pt x="5422" y="8134"/>
                </a:lnTo>
                <a:lnTo>
                  <a:pt x="7034" y="6082"/>
                </a:lnTo>
                <a:close/>
                <a:moveTo>
                  <a:pt x="8475" y="4275"/>
                </a:moveTo>
                <a:lnTo>
                  <a:pt x="9965" y="7352"/>
                </a:lnTo>
                <a:lnTo>
                  <a:pt x="9769" y="7523"/>
                </a:lnTo>
                <a:lnTo>
                  <a:pt x="9623" y="7743"/>
                </a:lnTo>
                <a:lnTo>
                  <a:pt x="9525" y="7963"/>
                </a:lnTo>
                <a:lnTo>
                  <a:pt x="9427" y="8183"/>
                </a:lnTo>
                <a:lnTo>
                  <a:pt x="9061" y="8183"/>
                </a:lnTo>
                <a:lnTo>
                  <a:pt x="8988" y="7767"/>
                </a:lnTo>
                <a:lnTo>
                  <a:pt x="8890" y="7377"/>
                </a:lnTo>
                <a:lnTo>
                  <a:pt x="8768" y="6986"/>
                </a:lnTo>
                <a:lnTo>
                  <a:pt x="8597" y="6619"/>
                </a:lnTo>
                <a:lnTo>
                  <a:pt x="8402" y="6253"/>
                </a:lnTo>
                <a:lnTo>
                  <a:pt x="8182" y="5936"/>
                </a:lnTo>
                <a:lnTo>
                  <a:pt x="7937" y="5618"/>
                </a:lnTo>
                <a:lnTo>
                  <a:pt x="7644" y="5325"/>
                </a:lnTo>
                <a:lnTo>
                  <a:pt x="8475" y="4275"/>
                </a:lnTo>
                <a:close/>
                <a:moveTo>
                  <a:pt x="11161" y="8012"/>
                </a:moveTo>
                <a:lnTo>
                  <a:pt x="11259" y="8060"/>
                </a:lnTo>
                <a:lnTo>
                  <a:pt x="11381" y="8109"/>
                </a:lnTo>
                <a:lnTo>
                  <a:pt x="11454" y="8183"/>
                </a:lnTo>
                <a:lnTo>
                  <a:pt x="11528" y="8280"/>
                </a:lnTo>
                <a:lnTo>
                  <a:pt x="11577" y="8378"/>
                </a:lnTo>
                <a:lnTo>
                  <a:pt x="11625" y="8476"/>
                </a:lnTo>
                <a:lnTo>
                  <a:pt x="11625" y="8598"/>
                </a:lnTo>
                <a:lnTo>
                  <a:pt x="11625" y="8695"/>
                </a:lnTo>
                <a:lnTo>
                  <a:pt x="11577" y="8818"/>
                </a:lnTo>
                <a:lnTo>
                  <a:pt x="11528" y="8915"/>
                </a:lnTo>
                <a:lnTo>
                  <a:pt x="11454" y="9013"/>
                </a:lnTo>
                <a:lnTo>
                  <a:pt x="11381" y="9062"/>
                </a:lnTo>
                <a:lnTo>
                  <a:pt x="11259" y="9135"/>
                </a:lnTo>
                <a:lnTo>
                  <a:pt x="11161" y="9159"/>
                </a:lnTo>
                <a:lnTo>
                  <a:pt x="11039" y="9184"/>
                </a:lnTo>
                <a:lnTo>
                  <a:pt x="10942" y="9159"/>
                </a:lnTo>
                <a:lnTo>
                  <a:pt x="10819" y="9135"/>
                </a:lnTo>
                <a:lnTo>
                  <a:pt x="10722" y="9062"/>
                </a:lnTo>
                <a:lnTo>
                  <a:pt x="10624" y="9013"/>
                </a:lnTo>
                <a:lnTo>
                  <a:pt x="10575" y="8915"/>
                </a:lnTo>
                <a:lnTo>
                  <a:pt x="10502" y="8818"/>
                </a:lnTo>
                <a:lnTo>
                  <a:pt x="10477" y="8695"/>
                </a:lnTo>
                <a:lnTo>
                  <a:pt x="10453" y="8598"/>
                </a:lnTo>
                <a:lnTo>
                  <a:pt x="10477" y="8476"/>
                </a:lnTo>
                <a:lnTo>
                  <a:pt x="10502" y="8378"/>
                </a:lnTo>
                <a:lnTo>
                  <a:pt x="10575" y="8280"/>
                </a:lnTo>
                <a:lnTo>
                  <a:pt x="10624" y="8183"/>
                </a:lnTo>
                <a:lnTo>
                  <a:pt x="10722" y="8109"/>
                </a:lnTo>
                <a:lnTo>
                  <a:pt x="10819" y="8060"/>
                </a:lnTo>
                <a:lnTo>
                  <a:pt x="10942" y="8012"/>
                </a:lnTo>
                <a:close/>
                <a:moveTo>
                  <a:pt x="4811" y="5081"/>
                </a:moveTo>
                <a:lnTo>
                  <a:pt x="5056" y="5105"/>
                </a:lnTo>
                <a:lnTo>
                  <a:pt x="5275" y="5154"/>
                </a:lnTo>
                <a:lnTo>
                  <a:pt x="5520" y="5203"/>
                </a:lnTo>
                <a:lnTo>
                  <a:pt x="5739" y="5276"/>
                </a:lnTo>
                <a:lnTo>
                  <a:pt x="5959" y="5374"/>
                </a:lnTo>
                <a:lnTo>
                  <a:pt x="6179" y="5472"/>
                </a:lnTo>
                <a:lnTo>
                  <a:pt x="6374" y="5569"/>
                </a:lnTo>
                <a:lnTo>
                  <a:pt x="4640" y="7816"/>
                </a:lnTo>
                <a:lnTo>
                  <a:pt x="4396" y="7816"/>
                </a:lnTo>
                <a:lnTo>
                  <a:pt x="4250" y="7865"/>
                </a:lnTo>
                <a:lnTo>
                  <a:pt x="4127" y="7938"/>
                </a:lnTo>
                <a:lnTo>
                  <a:pt x="4005" y="8036"/>
                </a:lnTo>
                <a:lnTo>
                  <a:pt x="3908" y="8158"/>
                </a:lnTo>
                <a:lnTo>
                  <a:pt x="3834" y="8280"/>
                </a:lnTo>
                <a:lnTo>
                  <a:pt x="3786" y="8427"/>
                </a:lnTo>
                <a:lnTo>
                  <a:pt x="3761" y="8598"/>
                </a:lnTo>
                <a:lnTo>
                  <a:pt x="3786" y="8744"/>
                </a:lnTo>
                <a:lnTo>
                  <a:pt x="3834" y="8891"/>
                </a:lnTo>
                <a:lnTo>
                  <a:pt x="3908" y="9037"/>
                </a:lnTo>
                <a:lnTo>
                  <a:pt x="4005" y="9135"/>
                </a:lnTo>
                <a:lnTo>
                  <a:pt x="4127" y="9233"/>
                </a:lnTo>
                <a:lnTo>
                  <a:pt x="4250" y="9306"/>
                </a:lnTo>
                <a:lnTo>
                  <a:pt x="4396" y="9355"/>
                </a:lnTo>
                <a:lnTo>
                  <a:pt x="4543" y="9379"/>
                </a:lnTo>
                <a:lnTo>
                  <a:pt x="4738" y="9355"/>
                </a:lnTo>
                <a:lnTo>
                  <a:pt x="4933" y="9282"/>
                </a:lnTo>
                <a:lnTo>
                  <a:pt x="5080" y="9159"/>
                </a:lnTo>
                <a:lnTo>
                  <a:pt x="5227" y="9013"/>
                </a:lnTo>
                <a:lnTo>
                  <a:pt x="8060" y="9013"/>
                </a:lnTo>
                <a:lnTo>
                  <a:pt x="8011" y="9330"/>
                </a:lnTo>
                <a:lnTo>
                  <a:pt x="7937" y="9648"/>
                </a:lnTo>
                <a:lnTo>
                  <a:pt x="7815" y="9965"/>
                </a:lnTo>
                <a:lnTo>
                  <a:pt x="7693" y="10259"/>
                </a:lnTo>
                <a:lnTo>
                  <a:pt x="7522" y="10527"/>
                </a:lnTo>
                <a:lnTo>
                  <a:pt x="7351" y="10771"/>
                </a:lnTo>
                <a:lnTo>
                  <a:pt x="7156" y="11016"/>
                </a:lnTo>
                <a:lnTo>
                  <a:pt x="6912" y="11235"/>
                </a:lnTo>
                <a:lnTo>
                  <a:pt x="6667" y="11431"/>
                </a:lnTo>
                <a:lnTo>
                  <a:pt x="6423" y="11626"/>
                </a:lnTo>
                <a:lnTo>
                  <a:pt x="6130" y="11773"/>
                </a:lnTo>
                <a:lnTo>
                  <a:pt x="5837" y="11895"/>
                </a:lnTo>
                <a:lnTo>
                  <a:pt x="5544" y="12017"/>
                </a:lnTo>
                <a:lnTo>
                  <a:pt x="5227" y="12090"/>
                </a:lnTo>
                <a:lnTo>
                  <a:pt x="4885" y="12139"/>
                </a:lnTo>
                <a:lnTo>
                  <a:pt x="4201" y="12139"/>
                </a:lnTo>
                <a:lnTo>
                  <a:pt x="3834" y="12066"/>
                </a:lnTo>
                <a:lnTo>
                  <a:pt x="3517" y="11993"/>
                </a:lnTo>
                <a:lnTo>
                  <a:pt x="3175" y="11870"/>
                </a:lnTo>
                <a:lnTo>
                  <a:pt x="2882" y="11724"/>
                </a:lnTo>
                <a:lnTo>
                  <a:pt x="2589" y="11553"/>
                </a:lnTo>
                <a:lnTo>
                  <a:pt x="2320" y="11333"/>
                </a:lnTo>
                <a:lnTo>
                  <a:pt x="2052" y="11113"/>
                </a:lnTo>
                <a:lnTo>
                  <a:pt x="1832" y="10869"/>
                </a:lnTo>
                <a:lnTo>
                  <a:pt x="1636" y="10576"/>
                </a:lnTo>
                <a:lnTo>
                  <a:pt x="1441" y="10283"/>
                </a:lnTo>
                <a:lnTo>
                  <a:pt x="1294" y="9990"/>
                </a:lnTo>
                <a:lnTo>
                  <a:pt x="1172" y="9672"/>
                </a:lnTo>
                <a:lnTo>
                  <a:pt x="1099" y="9330"/>
                </a:lnTo>
                <a:lnTo>
                  <a:pt x="1050" y="8964"/>
                </a:lnTo>
                <a:lnTo>
                  <a:pt x="1026" y="8598"/>
                </a:lnTo>
                <a:lnTo>
                  <a:pt x="1050" y="8256"/>
                </a:lnTo>
                <a:lnTo>
                  <a:pt x="1099" y="7889"/>
                </a:lnTo>
                <a:lnTo>
                  <a:pt x="1172" y="7548"/>
                </a:lnTo>
                <a:lnTo>
                  <a:pt x="1294" y="7230"/>
                </a:lnTo>
                <a:lnTo>
                  <a:pt x="1441" y="6913"/>
                </a:lnTo>
                <a:lnTo>
                  <a:pt x="1636" y="6644"/>
                </a:lnTo>
                <a:lnTo>
                  <a:pt x="1832" y="6351"/>
                </a:lnTo>
                <a:lnTo>
                  <a:pt x="2052" y="6107"/>
                </a:lnTo>
                <a:lnTo>
                  <a:pt x="2320" y="5887"/>
                </a:lnTo>
                <a:lnTo>
                  <a:pt x="2589" y="5667"/>
                </a:lnTo>
                <a:lnTo>
                  <a:pt x="2882" y="5496"/>
                </a:lnTo>
                <a:lnTo>
                  <a:pt x="3175" y="5349"/>
                </a:lnTo>
                <a:lnTo>
                  <a:pt x="3517" y="5227"/>
                </a:lnTo>
                <a:lnTo>
                  <a:pt x="3834" y="5154"/>
                </a:lnTo>
                <a:lnTo>
                  <a:pt x="4201" y="5081"/>
                </a:lnTo>
                <a:close/>
                <a:moveTo>
                  <a:pt x="18097" y="5081"/>
                </a:moveTo>
                <a:lnTo>
                  <a:pt x="18464" y="5154"/>
                </a:lnTo>
                <a:lnTo>
                  <a:pt x="18806" y="5227"/>
                </a:lnTo>
                <a:lnTo>
                  <a:pt x="19123" y="5349"/>
                </a:lnTo>
                <a:lnTo>
                  <a:pt x="19441" y="5496"/>
                </a:lnTo>
                <a:lnTo>
                  <a:pt x="19734" y="5667"/>
                </a:lnTo>
                <a:lnTo>
                  <a:pt x="20002" y="5887"/>
                </a:lnTo>
                <a:lnTo>
                  <a:pt x="20247" y="6107"/>
                </a:lnTo>
                <a:lnTo>
                  <a:pt x="20466" y="6351"/>
                </a:lnTo>
                <a:lnTo>
                  <a:pt x="20686" y="6644"/>
                </a:lnTo>
                <a:lnTo>
                  <a:pt x="20857" y="6913"/>
                </a:lnTo>
                <a:lnTo>
                  <a:pt x="21004" y="7230"/>
                </a:lnTo>
                <a:lnTo>
                  <a:pt x="21126" y="7548"/>
                </a:lnTo>
                <a:lnTo>
                  <a:pt x="21199" y="7889"/>
                </a:lnTo>
                <a:lnTo>
                  <a:pt x="21272" y="8256"/>
                </a:lnTo>
                <a:lnTo>
                  <a:pt x="21272" y="8598"/>
                </a:lnTo>
                <a:lnTo>
                  <a:pt x="21272" y="8964"/>
                </a:lnTo>
                <a:lnTo>
                  <a:pt x="21199" y="9330"/>
                </a:lnTo>
                <a:lnTo>
                  <a:pt x="21126" y="9672"/>
                </a:lnTo>
                <a:lnTo>
                  <a:pt x="21004" y="9990"/>
                </a:lnTo>
                <a:lnTo>
                  <a:pt x="20857" y="10283"/>
                </a:lnTo>
                <a:lnTo>
                  <a:pt x="20686" y="10576"/>
                </a:lnTo>
                <a:lnTo>
                  <a:pt x="20466" y="10869"/>
                </a:lnTo>
                <a:lnTo>
                  <a:pt x="20247" y="11113"/>
                </a:lnTo>
                <a:lnTo>
                  <a:pt x="20002" y="11333"/>
                </a:lnTo>
                <a:lnTo>
                  <a:pt x="19734" y="11553"/>
                </a:lnTo>
                <a:lnTo>
                  <a:pt x="19441" y="11724"/>
                </a:lnTo>
                <a:lnTo>
                  <a:pt x="19123" y="11870"/>
                </a:lnTo>
                <a:lnTo>
                  <a:pt x="18806" y="11993"/>
                </a:lnTo>
                <a:lnTo>
                  <a:pt x="18464" y="12066"/>
                </a:lnTo>
                <a:lnTo>
                  <a:pt x="18097" y="12139"/>
                </a:lnTo>
                <a:lnTo>
                  <a:pt x="17389" y="12139"/>
                </a:lnTo>
                <a:lnTo>
                  <a:pt x="17023" y="12066"/>
                </a:lnTo>
                <a:lnTo>
                  <a:pt x="16705" y="11993"/>
                </a:lnTo>
                <a:lnTo>
                  <a:pt x="16363" y="11870"/>
                </a:lnTo>
                <a:lnTo>
                  <a:pt x="16070" y="11724"/>
                </a:lnTo>
                <a:lnTo>
                  <a:pt x="15777" y="11553"/>
                </a:lnTo>
                <a:lnTo>
                  <a:pt x="15509" y="11333"/>
                </a:lnTo>
                <a:lnTo>
                  <a:pt x="15240" y="11113"/>
                </a:lnTo>
                <a:lnTo>
                  <a:pt x="15020" y="10869"/>
                </a:lnTo>
                <a:lnTo>
                  <a:pt x="14825" y="10576"/>
                </a:lnTo>
                <a:lnTo>
                  <a:pt x="14629" y="10283"/>
                </a:lnTo>
                <a:lnTo>
                  <a:pt x="14483" y="9990"/>
                </a:lnTo>
                <a:lnTo>
                  <a:pt x="14361" y="9672"/>
                </a:lnTo>
                <a:lnTo>
                  <a:pt x="14287" y="9330"/>
                </a:lnTo>
                <a:lnTo>
                  <a:pt x="14239" y="8964"/>
                </a:lnTo>
                <a:lnTo>
                  <a:pt x="14214" y="8598"/>
                </a:lnTo>
                <a:lnTo>
                  <a:pt x="14214" y="8354"/>
                </a:lnTo>
                <a:lnTo>
                  <a:pt x="14239" y="8109"/>
                </a:lnTo>
                <a:lnTo>
                  <a:pt x="14287" y="7889"/>
                </a:lnTo>
                <a:lnTo>
                  <a:pt x="14336" y="7645"/>
                </a:lnTo>
                <a:lnTo>
                  <a:pt x="14410" y="7425"/>
                </a:lnTo>
                <a:lnTo>
                  <a:pt x="14507" y="7206"/>
                </a:lnTo>
                <a:lnTo>
                  <a:pt x="14605" y="6986"/>
                </a:lnTo>
                <a:lnTo>
                  <a:pt x="14703" y="6790"/>
                </a:lnTo>
                <a:lnTo>
                  <a:pt x="14849" y="6595"/>
                </a:lnTo>
                <a:lnTo>
                  <a:pt x="14971" y="6424"/>
                </a:lnTo>
                <a:lnTo>
                  <a:pt x="15118" y="6229"/>
                </a:lnTo>
                <a:lnTo>
                  <a:pt x="15289" y="6082"/>
                </a:lnTo>
                <a:lnTo>
                  <a:pt x="15460" y="5911"/>
                </a:lnTo>
                <a:lnTo>
                  <a:pt x="15631" y="5765"/>
                </a:lnTo>
                <a:lnTo>
                  <a:pt x="15826" y="5643"/>
                </a:lnTo>
                <a:lnTo>
                  <a:pt x="16022" y="5520"/>
                </a:lnTo>
                <a:lnTo>
                  <a:pt x="17096" y="8134"/>
                </a:lnTo>
                <a:lnTo>
                  <a:pt x="17023" y="8231"/>
                </a:lnTo>
                <a:lnTo>
                  <a:pt x="16974" y="8354"/>
                </a:lnTo>
                <a:lnTo>
                  <a:pt x="16950" y="8476"/>
                </a:lnTo>
                <a:lnTo>
                  <a:pt x="16925" y="8598"/>
                </a:lnTo>
                <a:lnTo>
                  <a:pt x="16950" y="8744"/>
                </a:lnTo>
                <a:lnTo>
                  <a:pt x="16998" y="8891"/>
                </a:lnTo>
                <a:lnTo>
                  <a:pt x="17072" y="9037"/>
                </a:lnTo>
                <a:lnTo>
                  <a:pt x="17169" y="9135"/>
                </a:lnTo>
                <a:lnTo>
                  <a:pt x="17292" y="9233"/>
                </a:lnTo>
                <a:lnTo>
                  <a:pt x="17414" y="9306"/>
                </a:lnTo>
                <a:lnTo>
                  <a:pt x="17560" y="9355"/>
                </a:lnTo>
                <a:lnTo>
                  <a:pt x="17731" y="9379"/>
                </a:lnTo>
                <a:lnTo>
                  <a:pt x="17878" y="9355"/>
                </a:lnTo>
                <a:lnTo>
                  <a:pt x="18024" y="9306"/>
                </a:lnTo>
                <a:lnTo>
                  <a:pt x="18146" y="9233"/>
                </a:lnTo>
                <a:lnTo>
                  <a:pt x="18268" y="9135"/>
                </a:lnTo>
                <a:lnTo>
                  <a:pt x="18366" y="9037"/>
                </a:lnTo>
                <a:lnTo>
                  <a:pt x="18439" y="8891"/>
                </a:lnTo>
                <a:lnTo>
                  <a:pt x="18488" y="8744"/>
                </a:lnTo>
                <a:lnTo>
                  <a:pt x="18513" y="8598"/>
                </a:lnTo>
                <a:lnTo>
                  <a:pt x="18488" y="8451"/>
                </a:lnTo>
                <a:lnTo>
                  <a:pt x="18464" y="8329"/>
                </a:lnTo>
                <a:lnTo>
                  <a:pt x="18391" y="8207"/>
                </a:lnTo>
                <a:lnTo>
                  <a:pt x="18317" y="8085"/>
                </a:lnTo>
                <a:lnTo>
                  <a:pt x="18220" y="7987"/>
                </a:lnTo>
                <a:lnTo>
                  <a:pt x="18122" y="7914"/>
                </a:lnTo>
                <a:lnTo>
                  <a:pt x="18000" y="7865"/>
                </a:lnTo>
                <a:lnTo>
                  <a:pt x="17853" y="7816"/>
                </a:lnTo>
                <a:lnTo>
                  <a:pt x="16803" y="5203"/>
                </a:lnTo>
                <a:lnTo>
                  <a:pt x="17023" y="5154"/>
                </a:lnTo>
                <a:lnTo>
                  <a:pt x="17267" y="5105"/>
                </a:lnTo>
                <a:lnTo>
                  <a:pt x="17511" y="5081"/>
                </a:lnTo>
                <a:close/>
                <a:moveTo>
                  <a:pt x="6252" y="1"/>
                </a:moveTo>
                <a:lnTo>
                  <a:pt x="6179" y="25"/>
                </a:lnTo>
                <a:lnTo>
                  <a:pt x="6106" y="74"/>
                </a:lnTo>
                <a:lnTo>
                  <a:pt x="6057" y="123"/>
                </a:lnTo>
                <a:lnTo>
                  <a:pt x="6008" y="196"/>
                </a:lnTo>
                <a:lnTo>
                  <a:pt x="5959" y="245"/>
                </a:lnTo>
                <a:lnTo>
                  <a:pt x="5935" y="343"/>
                </a:lnTo>
                <a:lnTo>
                  <a:pt x="5935" y="416"/>
                </a:lnTo>
                <a:lnTo>
                  <a:pt x="5959" y="660"/>
                </a:lnTo>
                <a:lnTo>
                  <a:pt x="6057" y="978"/>
                </a:lnTo>
                <a:lnTo>
                  <a:pt x="6106" y="1124"/>
                </a:lnTo>
                <a:lnTo>
                  <a:pt x="6179" y="1222"/>
                </a:lnTo>
                <a:lnTo>
                  <a:pt x="6252" y="1320"/>
                </a:lnTo>
                <a:lnTo>
                  <a:pt x="6350" y="1344"/>
                </a:lnTo>
                <a:lnTo>
                  <a:pt x="7107" y="1344"/>
                </a:lnTo>
                <a:lnTo>
                  <a:pt x="8084" y="3396"/>
                </a:lnTo>
                <a:lnTo>
                  <a:pt x="6985" y="4788"/>
                </a:lnTo>
                <a:lnTo>
                  <a:pt x="6716" y="4617"/>
                </a:lnTo>
                <a:lnTo>
                  <a:pt x="6423" y="4470"/>
                </a:lnTo>
                <a:lnTo>
                  <a:pt x="6130" y="4348"/>
                </a:lnTo>
                <a:lnTo>
                  <a:pt x="5813" y="4250"/>
                </a:lnTo>
                <a:lnTo>
                  <a:pt x="5495" y="4177"/>
                </a:lnTo>
                <a:lnTo>
                  <a:pt x="5178" y="4104"/>
                </a:lnTo>
                <a:lnTo>
                  <a:pt x="4860" y="4079"/>
                </a:lnTo>
                <a:lnTo>
                  <a:pt x="4030" y="4079"/>
                </a:lnTo>
                <a:lnTo>
                  <a:pt x="3590" y="4153"/>
                </a:lnTo>
                <a:lnTo>
                  <a:pt x="3151" y="4275"/>
                </a:lnTo>
                <a:lnTo>
                  <a:pt x="2735" y="4421"/>
                </a:lnTo>
                <a:lnTo>
                  <a:pt x="2345" y="4617"/>
                </a:lnTo>
                <a:lnTo>
                  <a:pt x="1978" y="4837"/>
                </a:lnTo>
                <a:lnTo>
                  <a:pt x="1636" y="5105"/>
                </a:lnTo>
                <a:lnTo>
                  <a:pt x="1319" y="5398"/>
                </a:lnTo>
                <a:lnTo>
                  <a:pt x="1026" y="5716"/>
                </a:lnTo>
                <a:lnTo>
                  <a:pt x="782" y="6058"/>
                </a:lnTo>
                <a:lnTo>
                  <a:pt x="537" y="6449"/>
                </a:lnTo>
                <a:lnTo>
                  <a:pt x="366" y="6839"/>
                </a:lnTo>
                <a:lnTo>
                  <a:pt x="220" y="7254"/>
                </a:lnTo>
                <a:lnTo>
                  <a:pt x="98" y="7670"/>
                </a:lnTo>
                <a:lnTo>
                  <a:pt x="24" y="8134"/>
                </a:lnTo>
                <a:lnTo>
                  <a:pt x="0" y="8598"/>
                </a:lnTo>
                <a:lnTo>
                  <a:pt x="24" y="9062"/>
                </a:lnTo>
                <a:lnTo>
                  <a:pt x="98" y="9501"/>
                </a:lnTo>
                <a:lnTo>
                  <a:pt x="220" y="9941"/>
                </a:lnTo>
                <a:lnTo>
                  <a:pt x="366" y="10356"/>
                </a:lnTo>
                <a:lnTo>
                  <a:pt x="562" y="10747"/>
                </a:lnTo>
                <a:lnTo>
                  <a:pt x="782" y="11138"/>
                </a:lnTo>
                <a:lnTo>
                  <a:pt x="1050" y="11480"/>
                </a:lnTo>
                <a:lnTo>
                  <a:pt x="1343" y="11797"/>
                </a:lnTo>
                <a:lnTo>
                  <a:pt x="1661" y="12090"/>
                </a:lnTo>
                <a:lnTo>
                  <a:pt x="2003" y="12359"/>
                </a:lnTo>
                <a:lnTo>
                  <a:pt x="2369" y="12579"/>
                </a:lnTo>
                <a:lnTo>
                  <a:pt x="2760" y="12774"/>
                </a:lnTo>
                <a:lnTo>
                  <a:pt x="3175" y="12945"/>
                </a:lnTo>
                <a:lnTo>
                  <a:pt x="3615" y="13043"/>
                </a:lnTo>
                <a:lnTo>
                  <a:pt x="4079" y="13116"/>
                </a:lnTo>
                <a:lnTo>
                  <a:pt x="4518" y="13140"/>
                </a:lnTo>
                <a:lnTo>
                  <a:pt x="4982" y="13116"/>
                </a:lnTo>
                <a:lnTo>
                  <a:pt x="5397" y="13043"/>
                </a:lnTo>
                <a:lnTo>
                  <a:pt x="5813" y="12945"/>
                </a:lnTo>
                <a:lnTo>
                  <a:pt x="6228" y="12823"/>
                </a:lnTo>
                <a:lnTo>
                  <a:pt x="6594" y="12628"/>
                </a:lnTo>
                <a:lnTo>
                  <a:pt x="6961" y="12432"/>
                </a:lnTo>
                <a:lnTo>
                  <a:pt x="7302" y="12188"/>
                </a:lnTo>
                <a:lnTo>
                  <a:pt x="7620" y="11919"/>
                </a:lnTo>
                <a:lnTo>
                  <a:pt x="7913" y="11626"/>
                </a:lnTo>
                <a:lnTo>
                  <a:pt x="8182" y="11309"/>
                </a:lnTo>
                <a:lnTo>
                  <a:pt x="8402" y="10967"/>
                </a:lnTo>
                <a:lnTo>
                  <a:pt x="8597" y="10625"/>
                </a:lnTo>
                <a:lnTo>
                  <a:pt x="8768" y="10234"/>
                </a:lnTo>
                <a:lnTo>
                  <a:pt x="8890" y="9843"/>
                </a:lnTo>
                <a:lnTo>
                  <a:pt x="8988" y="9428"/>
                </a:lnTo>
                <a:lnTo>
                  <a:pt x="9061" y="9013"/>
                </a:lnTo>
                <a:lnTo>
                  <a:pt x="9427" y="9013"/>
                </a:lnTo>
                <a:lnTo>
                  <a:pt x="9525" y="9282"/>
                </a:lnTo>
                <a:lnTo>
                  <a:pt x="9647" y="9501"/>
                </a:lnTo>
                <a:lnTo>
                  <a:pt x="9818" y="9721"/>
                </a:lnTo>
                <a:lnTo>
                  <a:pt x="10013" y="9892"/>
                </a:lnTo>
                <a:lnTo>
                  <a:pt x="10233" y="10039"/>
                </a:lnTo>
                <a:lnTo>
                  <a:pt x="10477" y="10161"/>
                </a:lnTo>
                <a:lnTo>
                  <a:pt x="10746" y="10234"/>
                </a:lnTo>
                <a:lnTo>
                  <a:pt x="11186" y="10234"/>
                </a:lnTo>
                <a:lnTo>
                  <a:pt x="11357" y="10210"/>
                </a:lnTo>
                <a:lnTo>
                  <a:pt x="11503" y="10161"/>
                </a:lnTo>
                <a:lnTo>
                  <a:pt x="11674" y="10112"/>
                </a:lnTo>
                <a:lnTo>
                  <a:pt x="11821" y="10039"/>
                </a:lnTo>
                <a:lnTo>
                  <a:pt x="11943" y="9965"/>
                </a:lnTo>
                <a:lnTo>
                  <a:pt x="12065" y="9868"/>
                </a:lnTo>
                <a:lnTo>
                  <a:pt x="12187" y="9770"/>
                </a:lnTo>
                <a:lnTo>
                  <a:pt x="12309" y="9648"/>
                </a:lnTo>
                <a:lnTo>
                  <a:pt x="12382" y="9526"/>
                </a:lnTo>
                <a:lnTo>
                  <a:pt x="12480" y="9379"/>
                </a:lnTo>
                <a:lnTo>
                  <a:pt x="12553" y="9233"/>
                </a:lnTo>
                <a:lnTo>
                  <a:pt x="12602" y="9086"/>
                </a:lnTo>
                <a:lnTo>
                  <a:pt x="12651" y="8915"/>
                </a:lnTo>
                <a:lnTo>
                  <a:pt x="12676" y="8769"/>
                </a:lnTo>
                <a:lnTo>
                  <a:pt x="12676" y="8598"/>
                </a:lnTo>
                <a:lnTo>
                  <a:pt x="12651" y="8329"/>
                </a:lnTo>
                <a:lnTo>
                  <a:pt x="12602" y="8085"/>
                </a:lnTo>
                <a:lnTo>
                  <a:pt x="12505" y="7865"/>
                </a:lnTo>
                <a:lnTo>
                  <a:pt x="12358" y="7645"/>
                </a:lnTo>
                <a:lnTo>
                  <a:pt x="15411" y="4055"/>
                </a:lnTo>
                <a:lnTo>
                  <a:pt x="15631" y="4592"/>
                </a:lnTo>
                <a:lnTo>
                  <a:pt x="15362" y="4739"/>
                </a:lnTo>
                <a:lnTo>
                  <a:pt x="15093" y="4910"/>
                </a:lnTo>
                <a:lnTo>
                  <a:pt x="14849" y="5105"/>
                </a:lnTo>
                <a:lnTo>
                  <a:pt x="14605" y="5301"/>
                </a:lnTo>
                <a:lnTo>
                  <a:pt x="14385" y="5520"/>
                </a:lnTo>
                <a:lnTo>
                  <a:pt x="14190" y="5765"/>
                </a:lnTo>
                <a:lnTo>
                  <a:pt x="14019" y="6009"/>
                </a:lnTo>
                <a:lnTo>
                  <a:pt x="13848" y="6253"/>
                </a:lnTo>
                <a:lnTo>
                  <a:pt x="13701" y="6522"/>
                </a:lnTo>
                <a:lnTo>
                  <a:pt x="13579" y="6790"/>
                </a:lnTo>
                <a:lnTo>
                  <a:pt x="13457" y="7084"/>
                </a:lnTo>
                <a:lnTo>
                  <a:pt x="13359" y="7377"/>
                </a:lnTo>
                <a:lnTo>
                  <a:pt x="13286" y="7670"/>
                </a:lnTo>
                <a:lnTo>
                  <a:pt x="13237" y="7963"/>
                </a:lnTo>
                <a:lnTo>
                  <a:pt x="13213" y="8280"/>
                </a:lnTo>
                <a:lnTo>
                  <a:pt x="13188" y="8598"/>
                </a:lnTo>
                <a:lnTo>
                  <a:pt x="13213" y="9062"/>
                </a:lnTo>
                <a:lnTo>
                  <a:pt x="13286" y="9501"/>
                </a:lnTo>
                <a:lnTo>
                  <a:pt x="13408" y="9941"/>
                </a:lnTo>
                <a:lnTo>
                  <a:pt x="13555" y="10356"/>
                </a:lnTo>
                <a:lnTo>
                  <a:pt x="13750" y="10747"/>
                </a:lnTo>
                <a:lnTo>
                  <a:pt x="13970" y="11138"/>
                </a:lnTo>
                <a:lnTo>
                  <a:pt x="14239" y="11480"/>
                </a:lnTo>
                <a:lnTo>
                  <a:pt x="14532" y="11797"/>
                </a:lnTo>
                <a:lnTo>
                  <a:pt x="14849" y="12090"/>
                </a:lnTo>
                <a:lnTo>
                  <a:pt x="15191" y="12359"/>
                </a:lnTo>
                <a:lnTo>
                  <a:pt x="15582" y="12579"/>
                </a:lnTo>
                <a:lnTo>
                  <a:pt x="15973" y="12774"/>
                </a:lnTo>
                <a:lnTo>
                  <a:pt x="16388" y="12945"/>
                </a:lnTo>
                <a:lnTo>
                  <a:pt x="16827" y="13043"/>
                </a:lnTo>
                <a:lnTo>
                  <a:pt x="17267" y="13116"/>
                </a:lnTo>
                <a:lnTo>
                  <a:pt x="17756" y="13140"/>
                </a:lnTo>
                <a:lnTo>
                  <a:pt x="18195" y="13116"/>
                </a:lnTo>
                <a:lnTo>
                  <a:pt x="18659" y="13043"/>
                </a:lnTo>
                <a:lnTo>
                  <a:pt x="19099" y="12945"/>
                </a:lnTo>
                <a:lnTo>
                  <a:pt x="19514" y="12774"/>
                </a:lnTo>
                <a:lnTo>
                  <a:pt x="19905" y="12579"/>
                </a:lnTo>
                <a:lnTo>
                  <a:pt x="20271" y="12359"/>
                </a:lnTo>
                <a:lnTo>
                  <a:pt x="20613" y="12090"/>
                </a:lnTo>
                <a:lnTo>
                  <a:pt x="20931" y="11797"/>
                </a:lnTo>
                <a:lnTo>
                  <a:pt x="21224" y="11480"/>
                </a:lnTo>
                <a:lnTo>
                  <a:pt x="21492" y="11138"/>
                </a:lnTo>
                <a:lnTo>
                  <a:pt x="21712" y="10747"/>
                </a:lnTo>
                <a:lnTo>
                  <a:pt x="21907" y="10356"/>
                </a:lnTo>
                <a:lnTo>
                  <a:pt x="22054" y="9941"/>
                </a:lnTo>
                <a:lnTo>
                  <a:pt x="22176" y="9501"/>
                </a:lnTo>
                <a:lnTo>
                  <a:pt x="22249" y="9062"/>
                </a:lnTo>
                <a:lnTo>
                  <a:pt x="22274" y="8598"/>
                </a:lnTo>
                <a:lnTo>
                  <a:pt x="22249" y="8134"/>
                </a:lnTo>
                <a:lnTo>
                  <a:pt x="22176" y="7670"/>
                </a:lnTo>
                <a:lnTo>
                  <a:pt x="22054" y="7230"/>
                </a:lnTo>
                <a:lnTo>
                  <a:pt x="21907" y="6815"/>
                </a:lnTo>
                <a:lnTo>
                  <a:pt x="21712" y="6424"/>
                </a:lnTo>
                <a:lnTo>
                  <a:pt x="21492" y="6058"/>
                </a:lnTo>
                <a:lnTo>
                  <a:pt x="21224" y="5691"/>
                </a:lnTo>
                <a:lnTo>
                  <a:pt x="20931" y="5374"/>
                </a:lnTo>
                <a:lnTo>
                  <a:pt x="20613" y="5081"/>
                </a:lnTo>
                <a:lnTo>
                  <a:pt x="20271" y="4812"/>
                </a:lnTo>
                <a:lnTo>
                  <a:pt x="19905" y="4592"/>
                </a:lnTo>
                <a:lnTo>
                  <a:pt x="19514" y="4397"/>
                </a:lnTo>
                <a:lnTo>
                  <a:pt x="19099" y="4250"/>
                </a:lnTo>
                <a:lnTo>
                  <a:pt x="18659" y="4128"/>
                </a:lnTo>
                <a:lnTo>
                  <a:pt x="18195" y="4079"/>
                </a:lnTo>
                <a:lnTo>
                  <a:pt x="17756" y="4055"/>
                </a:lnTo>
                <a:lnTo>
                  <a:pt x="17414" y="4055"/>
                </a:lnTo>
                <a:lnTo>
                  <a:pt x="17072" y="4104"/>
                </a:lnTo>
                <a:lnTo>
                  <a:pt x="16754" y="4153"/>
                </a:lnTo>
                <a:lnTo>
                  <a:pt x="16412" y="4250"/>
                </a:lnTo>
                <a:lnTo>
                  <a:pt x="15240" y="1344"/>
                </a:lnTo>
                <a:lnTo>
                  <a:pt x="16144" y="1344"/>
                </a:lnTo>
                <a:lnTo>
                  <a:pt x="15997" y="1515"/>
                </a:lnTo>
                <a:lnTo>
                  <a:pt x="15924" y="1564"/>
                </a:lnTo>
                <a:lnTo>
                  <a:pt x="15899" y="1637"/>
                </a:lnTo>
                <a:lnTo>
                  <a:pt x="15875" y="1735"/>
                </a:lnTo>
                <a:lnTo>
                  <a:pt x="15875" y="1808"/>
                </a:lnTo>
                <a:lnTo>
                  <a:pt x="15875" y="1881"/>
                </a:lnTo>
                <a:lnTo>
                  <a:pt x="15899" y="1955"/>
                </a:lnTo>
                <a:lnTo>
                  <a:pt x="15924" y="2028"/>
                </a:lnTo>
                <a:lnTo>
                  <a:pt x="15997" y="2101"/>
                </a:lnTo>
                <a:lnTo>
                  <a:pt x="16046" y="2150"/>
                </a:lnTo>
                <a:lnTo>
                  <a:pt x="16119" y="2199"/>
                </a:lnTo>
                <a:lnTo>
                  <a:pt x="16192" y="2223"/>
                </a:lnTo>
                <a:lnTo>
                  <a:pt x="16363" y="2223"/>
                </a:lnTo>
                <a:lnTo>
                  <a:pt x="16437" y="2199"/>
                </a:lnTo>
                <a:lnTo>
                  <a:pt x="16510" y="2150"/>
                </a:lnTo>
                <a:lnTo>
                  <a:pt x="16583" y="2101"/>
                </a:lnTo>
                <a:lnTo>
                  <a:pt x="16754" y="1930"/>
                </a:lnTo>
                <a:lnTo>
                  <a:pt x="16852" y="1808"/>
                </a:lnTo>
                <a:lnTo>
                  <a:pt x="16925" y="1662"/>
                </a:lnTo>
                <a:lnTo>
                  <a:pt x="16998" y="1491"/>
                </a:lnTo>
                <a:lnTo>
                  <a:pt x="17047" y="1320"/>
                </a:lnTo>
                <a:lnTo>
                  <a:pt x="17047" y="1124"/>
                </a:lnTo>
                <a:lnTo>
                  <a:pt x="16998" y="953"/>
                </a:lnTo>
                <a:lnTo>
                  <a:pt x="16901" y="807"/>
                </a:lnTo>
                <a:lnTo>
                  <a:pt x="16779" y="685"/>
                </a:lnTo>
                <a:lnTo>
                  <a:pt x="16657" y="587"/>
                </a:lnTo>
                <a:lnTo>
                  <a:pt x="16486" y="538"/>
                </a:lnTo>
                <a:lnTo>
                  <a:pt x="16339" y="489"/>
                </a:lnTo>
                <a:lnTo>
                  <a:pt x="16192" y="465"/>
                </a:lnTo>
                <a:lnTo>
                  <a:pt x="14629" y="465"/>
                </a:lnTo>
                <a:lnTo>
                  <a:pt x="14507" y="489"/>
                </a:lnTo>
                <a:lnTo>
                  <a:pt x="14434" y="514"/>
                </a:lnTo>
                <a:lnTo>
                  <a:pt x="14312" y="611"/>
                </a:lnTo>
                <a:lnTo>
                  <a:pt x="14239" y="709"/>
                </a:lnTo>
                <a:lnTo>
                  <a:pt x="14214" y="807"/>
                </a:lnTo>
                <a:lnTo>
                  <a:pt x="14214" y="929"/>
                </a:lnTo>
                <a:lnTo>
                  <a:pt x="14239" y="1027"/>
                </a:lnTo>
                <a:lnTo>
                  <a:pt x="14996" y="2883"/>
                </a:lnTo>
                <a:lnTo>
                  <a:pt x="8792" y="2883"/>
                </a:lnTo>
                <a:lnTo>
                  <a:pt x="8035" y="1344"/>
                </a:lnTo>
                <a:lnTo>
                  <a:pt x="9427" y="1344"/>
                </a:lnTo>
                <a:lnTo>
                  <a:pt x="9525" y="1320"/>
                </a:lnTo>
                <a:lnTo>
                  <a:pt x="9598" y="1295"/>
                </a:lnTo>
                <a:lnTo>
                  <a:pt x="9672" y="1271"/>
                </a:lnTo>
                <a:lnTo>
                  <a:pt x="9720" y="1222"/>
                </a:lnTo>
                <a:lnTo>
                  <a:pt x="9794" y="1149"/>
                </a:lnTo>
                <a:lnTo>
                  <a:pt x="9818" y="1075"/>
                </a:lnTo>
                <a:lnTo>
                  <a:pt x="9842" y="1002"/>
                </a:lnTo>
                <a:lnTo>
                  <a:pt x="9842" y="904"/>
                </a:lnTo>
                <a:lnTo>
                  <a:pt x="9842" y="831"/>
                </a:lnTo>
                <a:lnTo>
                  <a:pt x="9818" y="734"/>
                </a:lnTo>
                <a:lnTo>
                  <a:pt x="9794" y="685"/>
                </a:lnTo>
                <a:lnTo>
                  <a:pt x="9720" y="611"/>
                </a:lnTo>
                <a:lnTo>
                  <a:pt x="9672" y="563"/>
                </a:lnTo>
                <a:lnTo>
                  <a:pt x="9598" y="514"/>
                </a:lnTo>
                <a:lnTo>
                  <a:pt x="9525" y="489"/>
                </a:lnTo>
                <a:lnTo>
                  <a:pt x="9427" y="489"/>
                </a:lnTo>
                <a:lnTo>
                  <a:pt x="6350" y="1"/>
                </a:lnTo>
                <a:close/>
              </a:path>
            </a:pathLst>
          </a:custGeom>
          <a:solidFill>
            <a:schemeClr val="bg1"/>
          </a:solidFill>
          <a:ln>
            <a:noFill/>
          </a:ln>
        </p:spPr>
        <p:txBody>
          <a:bodyPr lIns="91425" tIns="91425" rIns="91425" bIns="91425" anchor="ctr" anchorCtr="0">
            <a:noAutofit/>
          </a:bodyPr>
          <a:lstStyle/>
          <a:p>
            <a:pPr lvl="0">
              <a:spcBef>
                <a:spcPts val="0"/>
              </a:spcBef>
              <a:buNone/>
            </a:pPr>
            <a:endParaRPr>
              <a:solidFill>
                <a:srgbClr val="434343"/>
              </a:solidFill>
            </a:endParaRPr>
          </a:p>
        </p:txBody>
      </p:sp>
      <p:grpSp>
        <p:nvGrpSpPr>
          <p:cNvPr id="232" name="Shape 578"/>
          <p:cNvGrpSpPr/>
          <p:nvPr/>
        </p:nvGrpSpPr>
        <p:grpSpPr>
          <a:xfrm>
            <a:off x="5275909" y="5487739"/>
            <a:ext cx="474134" cy="466322"/>
            <a:chOff x="1244325" y="4999400"/>
            <a:chExt cx="444525" cy="437200"/>
          </a:xfrm>
          <a:solidFill>
            <a:schemeClr val="bg1"/>
          </a:solidFill>
        </p:grpSpPr>
        <p:sp>
          <p:nvSpPr>
            <p:cNvPr id="233" name="Shape 579"/>
            <p:cNvSpPr/>
            <p:nvPr/>
          </p:nvSpPr>
          <p:spPr>
            <a:xfrm>
              <a:off x="1244325" y="5161200"/>
              <a:ext cx="374925" cy="222275"/>
            </a:xfrm>
            <a:custGeom>
              <a:avLst/>
              <a:gdLst/>
              <a:ahLst/>
              <a:cxnLst/>
              <a:rect l="0" t="0" r="0" b="0"/>
              <a:pathLst>
                <a:path w="14997" h="8891" extrusionOk="0">
                  <a:moveTo>
                    <a:pt x="2077" y="1661"/>
                  </a:moveTo>
                  <a:lnTo>
                    <a:pt x="2199" y="1685"/>
                  </a:lnTo>
                  <a:lnTo>
                    <a:pt x="2468" y="1783"/>
                  </a:lnTo>
                  <a:lnTo>
                    <a:pt x="2687" y="1930"/>
                  </a:lnTo>
                  <a:lnTo>
                    <a:pt x="2883" y="2076"/>
                  </a:lnTo>
                  <a:lnTo>
                    <a:pt x="2932" y="2443"/>
                  </a:lnTo>
                  <a:lnTo>
                    <a:pt x="3005" y="2833"/>
                  </a:lnTo>
                  <a:lnTo>
                    <a:pt x="3176" y="3664"/>
                  </a:lnTo>
                  <a:lnTo>
                    <a:pt x="3396" y="4470"/>
                  </a:lnTo>
                  <a:lnTo>
                    <a:pt x="3567" y="5154"/>
                  </a:lnTo>
                  <a:lnTo>
                    <a:pt x="3371" y="5105"/>
                  </a:lnTo>
                  <a:lnTo>
                    <a:pt x="3152" y="5031"/>
                  </a:lnTo>
                  <a:lnTo>
                    <a:pt x="2956" y="4934"/>
                  </a:lnTo>
                  <a:lnTo>
                    <a:pt x="2736" y="4812"/>
                  </a:lnTo>
                  <a:lnTo>
                    <a:pt x="2541" y="4690"/>
                  </a:lnTo>
                  <a:lnTo>
                    <a:pt x="2321" y="4543"/>
                  </a:lnTo>
                  <a:lnTo>
                    <a:pt x="2126" y="4372"/>
                  </a:lnTo>
                  <a:lnTo>
                    <a:pt x="1930" y="4201"/>
                  </a:lnTo>
                  <a:lnTo>
                    <a:pt x="1759" y="4006"/>
                  </a:lnTo>
                  <a:lnTo>
                    <a:pt x="1613" y="3810"/>
                  </a:lnTo>
                  <a:lnTo>
                    <a:pt x="1466" y="3590"/>
                  </a:lnTo>
                  <a:lnTo>
                    <a:pt x="1344" y="3395"/>
                  </a:lnTo>
                  <a:lnTo>
                    <a:pt x="1247" y="3175"/>
                  </a:lnTo>
                  <a:lnTo>
                    <a:pt x="1173" y="2931"/>
                  </a:lnTo>
                  <a:lnTo>
                    <a:pt x="1124" y="2711"/>
                  </a:lnTo>
                  <a:lnTo>
                    <a:pt x="1124" y="2491"/>
                  </a:lnTo>
                  <a:lnTo>
                    <a:pt x="1124" y="2320"/>
                  </a:lnTo>
                  <a:lnTo>
                    <a:pt x="1173" y="2174"/>
                  </a:lnTo>
                  <a:lnTo>
                    <a:pt x="1247" y="2027"/>
                  </a:lnTo>
                  <a:lnTo>
                    <a:pt x="1369" y="1905"/>
                  </a:lnTo>
                  <a:lnTo>
                    <a:pt x="1491" y="1808"/>
                  </a:lnTo>
                  <a:lnTo>
                    <a:pt x="1613" y="1734"/>
                  </a:lnTo>
                  <a:lnTo>
                    <a:pt x="1784" y="1685"/>
                  </a:lnTo>
                  <a:lnTo>
                    <a:pt x="1955" y="1661"/>
                  </a:lnTo>
                  <a:close/>
                  <a:moveTo>
                    <a:pt x="3225" y="0"/>
                  </a:moveTo>
                  <a:lnTo>
                    <a:pt x="3127" y="25"/>
                  </a:lnTo>
                  <a:lnTo>
                    <a:pt x="3029" y="98"/>
                  </a:lnTo>
                  <a:lnTo>
                    <a:pt x="2932" y="147"/>
                  </a:lnTo>
                  <a:lnTo>
                    <a:pt x="2883" y="245"/>
                  </a:lnTo>
                  <a:lnTo>
                    <a:pt x="2834" y="342"/>
                  </a:lnTo>
                  <a:lnTo>
                    <a:pt x="2785" y="440"/>
                  </a:lnTo>
                  <a:lnTo>
                    <a:pt x="2785" y="538"/>
                  </a:lnTo>
                  <a:lnTo>
                    <a:pt x="2785" y="709"/>
                  </a:lnTo>
                  <a:lnTo>
                    <a:pt x="2565" y="635"/>
                  </a:lnTo>
                  <a:lnTo>
                    <a:pt x="2370" y="586"/>
                  </a:lnTo>
                  <a:lnTo>
                    <a:pt x="2150" y="562"/>
                  </a:lnTo>
                  <a:lnTo>
                    <a:pt x="1955" y="538"/>
                  </a:lnTo>
                  <a:lnTo>
                    <a:pt x="1759" y="562"/>
                  </a:lnTo>
                  <a:lnTo>
                    <a:pt x="1564" y="586"/>
                  </a:lnTo>
                  <a:lnTo>
                    <a:pt x="1369" y="635"/>
                  </a:lnTo>
                  <a:lnTo>
                    <a:pt x="1198" y="709"/>
                  </a:lnTo>
                  <a:lnTo>
                    <a:pt x="1027" y="782"/>
                  </a:lnTo>
                  <a:lnTo>
                    <a:pt x="856" y="880"/>
                  </a:lnTo>
                  <a:lnTo>
                    <a:pt x="709" y="1002"/>
                  </a:lnTo>
                  <a:lnTo>
                    <a:pt x="563" y="1124"/>
                  </a:lnTo>
                  <a:lnTo>
                    <a:pt x="441" y="1246"/>
                  </a:lnTo>
                  <a:lnTo>
                    <a:pt x="343" y="1417"/>
                  </a:lnTo>
                  <a:lnTo>
                    <a:pt x="245" y="1563"/>
                  </a:lnTo>
                  <a:lnTo>
                    <a:pt x="147" y="1734"/>
                  </a:lnTo>
                  <a:lnTo>
                    <a:pt x="99" y="1905"/>
                  </a:lnTo>
                  <a:lnTo>
                    <a:pt x="50" y="2101"/>
                  </a:lnTo>
                  <a:lnTo>
                    <a:pt x="1" y="2296"/>
                  </a:lnTo>
                  <a:lnTo>
                    <a:pt x="1" y="2491"/>
                  </a:lnTo>
                  <a:lnTo>
                    <a:pt x="25" y="2858"/>
                  </a:lnTo>
                  <a:lnTo>
                    <a:pt x="99" y="3200"/>
                  </a:lnTo>
                  <a:lnTo>
                    <a:pt x="221" y="3566"/>
                  </a:lnTo>
                  <a:lnTo>
                    <a:pt x="367" y="3884"/>
                  </a:lnTo>
                  <a:lnTo>
                    <a:pt x="563" y="4225"/>
                  </a:lnTo>
                  <a:lnTo>
                    <a:pt x="782" y="4543"/>
                  </a:lnTo>
                  <a:lnTo>
                    <a:pt x="1027" y="4836"/>
                  </a:lnTo>
                  <a:lnTo>
                    <a:pt x="1295" y="5105"/>
                  </a:lnTo>
                  <a:lnTo>
                    <a:pt x="1588" y="5349"/>
                  </a:lnTo>
                  <a:lnTo>
                    <a:pt x="1906" y="5593"/>
                  </a:lnTo>
                  <a:lnTo>
                    <a:pt x="2248" y="5789"/>
                  </a:lnTo>
                  <a:lnTo>
                    <a:pt x="2590" y="5960"/>
                  </a:lnTo>
                  <a:lnTo>
                    <a:pt x="2932" y="6106"/>
                  </a:lnTo>
                  <a:lnTo>
                    <a:pt x="3274" y="6204"/>
                  </a:lnTo>
                  <a:lnTo>
                    <a:pt x="3616" y="6277"/>
                  </a:lnTo>
                  <a:lnTo>
                    <a:pt x="3957" y="6301"/>
                  </a:lnTo>
                  <a:lnTo>
                    <a:pt x="4080" y="6643"/>
                  </a:lnTo>
                  <a:lnTo>
                    <a:pt x="4226" y="6961"/>
                  </a:lnTo>
                  <a:lnTo>
                    <a:pt x="4519" y="7596"/>
                  </a:lnTo>
                  <a:lnTo>
                    <a:pt x="4812" y="8133"/>
                  </a:lnTo>
                  <a:lnTo>
                    <a:pt x="5081" y="8597"/>
                  </a:lnTo>
                  <a:lnTo>
                    <a:pt x="5154" y="8719"/>
                  </a:lnTo>
                  <a:lnTo>
                    <a:pt x="5276" y="8817"/>
                  </a:lnTo>
                  <a:lnTo>
                    <a:pt x="5423" y="8866"/>
                  </a:lnTo>
                  <a:lnTo>
                    <a:pt x="5569" y="8890"/>
                  </a:lnTo>
                  <a:lnTo>
                    <a:pt x="12212" y="8890"/>
                  </a:lnTo>
                  <a:lnTo>
                    <a:pt x="12359" y="8866"/>
                  </a:lnTo>
                  <a:lnTo>
                    <a:pt x="12506" y="8817"/>
                  </a:lnTo>
                  <a:lnTo>
                    <a:pt x="12628" y="8719"/>
                  </a:lnTo>
                  <a:lnTo>
                    <a:pt x="12701" y="8597"/>
                  </a:lnTo>
                  <a:lnTo>
                    <a:pt x="12994" y="8060"/>
                  </a:lnTo>
                  <a:lnTo>
                    <a:pt x="13360" y="7352"/>
                  </a:lnTo>
                  <a:lnTo>
                    <a:pt x="13727" y="6472"/>
                  </a:lnTo>
                  <a:lnTo>
                    <a:pt x="13922" y="6008"/>
                  </a:lnTo>
                  <a:lnTo>
                    <a:pt x="14117" y="5495"/>
                  </a:lnTo>
                  <a:lnTo>
                    <a:pt x="14288" y="4958"/>
                  </a:lnTo>
                  <a:lnTo>
                    <a:pt x="14459" y="4372"/>
                  </a:lnTo>
                  <a:lnTo>
                    <a:pt x="14606" y="3786"/>
                  </a:lnTo>
                  <a:lnTo>
                    <a:pt x="14752" y="3175"/>
                  </a:lnTo>
                  <a:lnTo>
                    <a:pt x="14850" y="2540"/>
                  </a:lnTo>
                  <a:lnTo>
                    <a:pt x="14923" y="1881"/>
                  </a:lnTo>
                  <a:lnTo>
                    <a:pt x="14972" y="1221"/>
                  </a:lnTo>
                  <a:lnTo>
                    <a:pt x="14997" y="538"/>
                  </a:lnTo>
                  <a:lnTo>
                    <a:pt x="14997" y="440"/>
                  </a:lnTo>
                  <a:lnTo>
                    <a:pt x="14948" y="342"/>
                  </a:lnTo>
                  <a:lnTo>
                    <a:pt x="14899" y="245"/>
                  </a:lnTo>
                  <a:lnTo>
                    <a:pt x="14850" y="147"/>
                  </a:lnTo>
                  <a:lnTo>
                    <a:pt x="14752" y="98"/>
                  </a:lnTo>
                  <a:lnTo>
                    <a:pt x="14655" y="25"/>
                  </a:lnTo>
                  <a:lnTo>
                    <a:pt x="14557"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34" name="Shape 580"/>
            <p:cNvSpPr/>
            <p:nvPr/>
          </p:nvSpPr>
          <p:spPr>
            <a:xfrm>
              <a:off x="1244325" y="5397500"/>
              <a:ext cx="444525" cy="39100"/>
            </a:xfrm>
            <a:custGeom>
              <a:avLst/>
              <a:gdLst/>
              <a:ahLst/>
              <a:cxnLst/>
              <a:rect l="0" t="0" r="0" b="0"/>
              <a:pathLst>
                <a:path w="17781" h="1564" extrusionOk="0">
                  <a:moveTo>
                    <a:pt x="1" y="0"/>
                  </a:moveTo>
                  <a:lnTo>
                    <a:pt x="25" y="244"/>
                  </a:lnTo>
                  <a:lnTo>
                    <a:pt x="99" y="488"/>
                  </a:lnTo>
                  <a:lnTo>
                    <a:pt x="196" y="757"/>
                  </a:lnTo>
                  <a:lnTo>
                    <a:pt x="318" y="1001"/>
                  </a:lnTo>
                  <a:lnTo>
                    <a:pt x="489" y="1221"/>
                  </a:lnTo>
                  <a:lnTo>
                    <a:pt x="685" y="1392"/>
                  </a:lnTo>
                  <a:lnTo>
                    <a:pt x="782" y="1465"/>
                  </a:lnTo>
                  <a:lnTo>
                    <a:pt x="880" y="1514"/>
                  </a:lnTo>
                  <a:lnTo>
                    <a:pt x="1002" y="1539"/>
                  </a:lnTo>
                  <a:lnTo>
                    <a:pt x="1124" y="1563"/>
                  </a:lnTo>
                  <a:lnTo>
                    <a:pt x="16657" y="1563"/>
                  </a:lnTo>
                  <a:lnTo>
                    <a:pt x="16780" y="1539"/>
                  </a:lnTo>
                  <a:lnTo>
                    <a:pt x="16902" y="1514"/>
                  </a:lnTo>
                  <a:lnTo>
                    <a:pt x="16999" y="1465"/>
                  </a:lnTo>
                  <a:lnTo>
                    <a:pt x="17097" y="1392"/>
                  </a:lnTo>
                  <a:lnTo>
                    <a:pt x="17292" y="1221"/>
                  </a:lnTo>
                  <a:lnTo>
                    <a:pt x="17463" y="1001"/>
                  </a:lnTo>
                  <a:lnTo>
                    <a:pt x="17586" y="757"/>
                  </a:lnTo>
                  <a:lnTo>
                    <a:pt x="17683" y="488"/>
                  </a:lnTo>
                  <a:lnTo>
                    <a:pt x="17756" y="244"/>
                  </a:lnTo>
                  <a:lnTo>
                    <a:pt x="17781"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35" name="Shape 581"/>
            <p:cNvSpPr/>
            <p:nvPr/>
          </p:nvSpPr>
          <p:spPr>
            <a:xfrm>
              <a:off x="1451925" y="4999400"/>
              <a:ext cx="31175" cy="129450"/>
            </a:xfrm>
            <a:custGeom>
              <a:avLst/>
              <a:gdLst/>
              <a:ahLst/>
              <a:cxnLst/>
              <a:rect l="0" t="0" r="0" b="0"/>
              <a:pathLst>
                <a:path w="1247" h="5178" extrusionOk="0">
                  <a:moveTo>
                    <a:pt x="953" y="0"/>
                  </a:moveTo>
                  <a:lnTo>
                    <a:pt x="856" y="25"/>
                  </a:lnTo>
                  <a:lnTo>
                    <a:pt x="758" y="98"/>
                  </a:lnTo>
                  <a:lnTo>
                    <a:pt x="709" y="171"/>
                  </a:lnTo>
                  <a:lnTo>
                    <a:pt x="685" y="293"/>
                  </a:lnTo>
                  <a:lnTo>
                    <a:pt x="660" y="464"/>
                  </a:lnTo>
                  <a:lnTo>
                    <a:pt x="611" y="611"/>
                  </a:lnTo>
                  <a:lnTo>
                    <a:pt x="514" y="733"/>
                  </a:lnTo>
                  <a:lnTo>
                    <a:pt x="416" y="879"/>
                  </a:lnTo>
                  <a:lnTo>
                    <a:pt x="269" y="1026"/>
                  </a:lnTo>
                  <a:lnTo>
                    <a:pt x="147" y="1246"/>
                  </a:lnTo>
                  <a:lnTo>
                    <a:pt x="74" y="1368"/>
                  </a:lnTo>
                  <a:lnTo>
                    <a:pt x="50" y="1490"/>
                  </a:lnTo>
                  <a:lnTo>
                    <a:pt x="1" y="1661"/>
                  </a:lnTo>
                  <a:lnTo>
                    <a:pt x="1" y="1832"/>
                  </a:lnTo>
                  <a:lnTo>
                    <a:pt x="1" y="2003"/>
                  </a:lnTo>
                  <a:lnTo>
                    <a:pt x="50" y="2149"/>
                  </a:lnTo>
                  <a:lnTo>
                    <a:pt x="74" y="2296"/>
                  </a:lnTo>
                  <a:lnTo>
                    <a:pt x="147" y="2394"/>
                  </a:lnTo>
                  <a:lnTo>
                    <a:pt x="269" y="2613"/>
                  </a:lnTo>
                  <a:lnTo>
                    <a:pt x="416" y="2784"/>
                  </a:lnTo>
                  <a:lnTo>
                    <a:pt x="514" y="2907"/>
                  </a:lnTo>
                  <a:lnTo>
                    <a:pt x="611" y="3029"/>
                  </a:lnTo>
                  <a:lnTo>
                    <a:pt x="660" y="3175"/>
                  </a:lnTo>
                  <a:lnTo>
                    <a:pt x="685" y="3346"/>
                  </a:lnTo>
                  <a:lnTo>
                    <a:pt x="660" y="3542"/>
                  </a:lnTo>
                  <a:lnTo>
                    <a:pt x="611" y="3688"/>
                  </a:lnTo>
                  <a:lnTo>
                    <a:pt x="514" y="3810"/>
                  </a:lnTo>
                  <a:lnTo>
                    <a:pt x="416" y="3932"/>
                  </a:lnTo>
                  <a:lnTo>
                    <a:pt x="269" y="4103"/>
                  </a:lnTo>
                  <a:lnTo>
                    <a:pt x="147" y="4299"/>
                  </a:lnTo>
                  <a:lnTo>
                    <a:pt x="74" y="4421"/>
                  </a:lnTo>
                  <a:lnTo>
                    <a:pt x="50" y="4567"/>
                  </a:lnTo>
                  <a:lnTo>
                    <a:pt x="1" y="4714"/>
                  </a:lnTo>
                  <a:lnTo>
                    <a:pt x="1" y="4885"/>
                  </a:lnTo>
                  <a:lnTo>
                    <a:pt x="25" y="5007"/>
                  </a:lnTo>
                  <a:lnTo>
                    <a:pt x="74" y="5080"/>
                  </a:lnTo>
                  <a:lnTo>
                    <a:pt x="172" y="5153"/>
                  </a:lnTo>
                  <a:lnTo>
                    <a:pt x="294" y="5178"/>
                  </a:lnTo>
                  <a:lnTo>
                    <a:pt x="392" y="5153"/>
                  </a:lnTo>
                  <a:lnTo>
                    <a:pt x="489" y="5080"/>
                  </a:lnTo>
                  <a:lnTo>
                    <a:pt x="538" y="5007"/>
                  </a:lnTo>
                  <a:lnTo>
                    <a:pt x="563" y="4885"/>
                  </a:lnTo>
                  <a:lnTo>
                    <a:pt x="587" y="4714"/>
                  </a:lnTo>
                  <a:lnTo>
                    <a:pt x="636" y="4567"/>
                  </a:lnTo>
                  <a:lnTo>
                    <a:pt x="733" y="4445"/>
                  </a:lnTo>
                  <a:lnTo>
                    <a:pt x="831" y="4299"/>
                  </a:lnTo>
                  <a:lnTo>
                    <a:pt x="978" y="4152"/>
                  </a:lnTo>
                  <a:lnTo>
                    <a:pt x="1100" y="3932"/>
                  </a:lnTo>
                  <a:lnTo>
                    <a:pt x="1149" y="3810"/>
                  </a:lnTo>
                  <a:lnTo>
                    <a:pt x="1197" y="3688"/>
                  </a:lnTo>
                  <a:lnTo>
                    <a:pt x="1222" y="3542"/>
                  </a:lnTo>
                  <a:lnTo>
                    <a:pt x="1246" y="3346"/>
                  </a:lnTo>
                  <a:lnTo>
                    <a:pt x="1222" y="3175"/>
                  </a:lnTo>
                  <a:lnTo>
                    <a:pt x="1197" y="3029"/>
                  </a:lnTo>
                  <a:lnTo>
                    <a:pt x="1149" y="2882"/>
                  </a:lnTo>
                  <a:lnTo>
                    <a:pt x="1100" y="2784"/>
                  </a:lnTo>
                  <a:lnTo>
                    <a:pt x="978" y="2565"/>
                  </a:lnTo>
                  <a:lnTo>
                    <a:pt x="831" y="2394"/>
                  </a:lnTo>
                  <a:lnTo>
                    <a:pt x="733" y="2272"/>
                  </a:lnTo>
                  <a:lnTo>
                    <a:pt x="636" y="2149"/>
                  </a:lnTo>
                  <a:lnTo>
                    <a:pt x="587" y="2003"/>
                  </a:lnTo>
                  <a:lnTo>
                    <a:pt x="563" y="1832"/>
                  </a:lnTo>
                  <a:lnTo>
                    <a:pt x="587" y="1637"/>
                  </a:lnTo>
                  <a:lnTo>
                    <a:pt x="636" y="1490"/>
                  </a:lnTo>
                  <a:lnTo>
                    <a:pt x="733" y="1368"/>
                  </a:lnTo>
                  <a:lnTo>
                    <a:pt x="831" y="1246"/>
                  </a:lnTo>
                  <a:lnTo>
                    <a:pt x="978" y="1075"/>
                  </a:lnTo>
                  <a:lnTo>
                    <a:pt x="1100" y="879"/>
                  </a:lnTo>
                  <a:lnTo>
                    <a:pt x="1149" y="757"/>
                  </a:lnTo>
                  <a:lnTo>
                    <a:pt x="1197" y="611"/>
                  </a:lnTo>
                  <a:lnTo>
                    <a:pt x="1222" y="464"/>
                  </a:lnTo>
                  <a:lnTo>
                    <a:pt x="1246" y="293"/>
                  </a:lnTo>
                  <a:lnTo>
                    <a:pt x="1222" y="171"/>
                  </a:lnTo>
                  <a:lnTo>
                    <a:pt x="1149" y="98"/>
                  </a:lnTo>
                  <a:lnTo>
                    <a:pt x="1075" y="25"/>
                  </a:lnTo>
                  <a:lnTo>
                    <a:pt x="953"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36" name="Shape 582"/>
            <p:cNvSpPr/>
            <p:nvPr/>
          </p:nvSpPr>
          <p:spPr>
            <a:xfrm>
              <a:off x="1407975" y="4999400"/>
              <a:ext cx="31150" cy="129450"/>
            </a:xfrm>
            <a:custGeom>
              <a:avLst/>
              <a:gdLst/>
              <a:ahLst/>
              <a:cxnLst/>
              <a:rect l="0" t="0" r="0" b="0"/>
              <a:pathLst>
                <a:path w="1246" h="5178" extrusionOk="0">
                  <a:moveTo>
                    <a:pt x="977" y="0"/>
                  </a:moveTo>
                  <a:lnTo>
                    <a:pt x="855" y="25"/>
                  </a:lnTo>
                  <a:lnTo>
                    <a:pt x="782" y="98"/>
                  </a:lnTo>
                  <a:lnTo>
                    <a:pt x="709" y="171"/>
                  </a:lnTo>
                  <a:lnTo>
                    <a:pt x="684" y="293"/>
                  </a:lnTo>
                  <a:lnTo>
                    <a:pt x="660" y="464"/>
                  </a:lnTo>
                  <a:lnTo>
                    <a:pt x="611" y="611"/>
                  </a:lnTo>
                  <a:lnTo>
                    <a:pt x="538" y="733"/>
                  </a:lnTo>
                  <a:lnTo>
                    <a:pt x="416" y="879"/>
                  </a:lnTo>
                  <a:lnTo>
                    <a:pt x="269" y="1026"/>
                  </a:lnTo>
                  <a:lnTo>
                    <a:pt x="147" y="1246"/>
                  </a:lnTo>
                  <a:lnTo>
                    <a:pt x="98" y="1368"/>
                  </a:lnTo>
                  <a:lnTo>
                    <a:pt x="49" y="1490"/>
                  </a:lnTo>
                  <a:lnTo>
                    <a:pt x="25" y="1661"/>
                  </a:lnTo>
                  <a:lnTo>
                    <a:pt x="0" y="1832"/>
                  </a:lnTo>
                  <a:lnTo>
                    <a:pt x="25" y="2003"/>
                  </a:lnTo>
                  <a:lnTo>
                    <a:pt x="49" y="2149"/>
                  </a:lnTo>
                  <a:lnTo>
                    <a:pt x="98" y="2296"/>
                  </a:lnTo>
                  <a:lnTo>
                    <a:pt x="147" y="2394"/>
                  </a:lnTo>
                  <a:lnTo>
                    <a:pt x="269" y="2613"/>
                  </a:lnTo>
                  <a:lnTo>
                    <a:pt x="416" y="2784"/>
                  </a:lnTo>
                  <a:lnTo>
                    <a:pt x="538" y="2907"/>
                  </a:lnTo>
                  <a:lnTo>
                    <a:pt x="611" y="3029"/>
                  </a:lnTo>
                  <a:lnTo>
                    <a:pt x="660" y="3175"/>
                  </a:lnTo>
                  <a:lnTo>
                    <a:pt x="684" y="3346"/>
                  </a:lnTo>
                  <a:lnTo>
                    <a:pt x="660" y="3542"/>
                  </a:lnTo>
                  <a:lnTo>
                    <a:pt x="611" y="3688"/>
                  </a:lnTo>
                  <a:lnTo>
                    <a:pt x="538" y="3810"/>
                  </a:lnTo>
                  <a:lnTo>
                    <a:pt x="416" y="3932"/>
                  </a:lnTo>
                  <a:lnTo>
                    <a:pt x="269" y="4103"/>
                  </a:lnTo>
                  <a:lnTo>
                    <a:pt x="147" y="4299"/>
                  </a:lnTo>
                  <a:lnTo>
                    <a:pt x="98" y="4421"/>
                  </a:lnTo>
                  <a:lnTo>
                    <a:pt x="49" y="4567"/>
                  </a:lnTo>
                  <a:lnTo>
                    <a:pt x="25" y="4714"/>
                  </a:lnTo>
                  <a:lnTo>
                    <a:pt x="0" y="4885"/>
                  </a:lnTo>
                  <a:lnTo>
                    <a:pt x="25" y="5007"/>
                  </a:lnTo>
                  <a:lnTo>
                    <a:pt x="98" y="5080"/>
                  </a:lnTo>
                  <a:lnTo>
                    <a:pt x="171" y="5153"/>
                  </a:lnTo>
                  <a:lnTo>
                    <a:pt x="293" y="5178"/>
                  </a:lnTo>
                  <a:lnTo>
                    <a:pt x="391" y="5153"/>
                  </a:lnTo>
                  <a:lnTo>
                    <a:pt x="489" y="5080"/>
                  </a:lnTo>
                  <a:lnTo>
                    <a:pt x="562" y="5007"/>
                  </a:lnTo>
                  <a:lnTo>
                    <a:pt x="586" y="4885"/>
                  </a:lnTo>
                  <a:lnTo>
                    <a:pt x="586" y="4714"/>
                  </a:lnTo>
                  <a:lnTo>
                    <a:pt x="660" y="4567"/>
                  </a:lnTo>
                  <a:lnTo>
                    <a:pt x="733" y="4445"/>
                  </a:lnTo>
                  <a:lnTo>
                    <a:pt x="831" y="4299"/>
                  </a:lnTo>
                  <a:lnTo>
                    <a:pt x="977" y="4152"/>
                  </a:lnTo>
                  <a:lnTo>
                    <a:pt x="1124" y="3932"/>
                  </a:lnTo>
                  <a:lnTo>
                    <a:pt x="1173" y="3810"/>
                  </a:lnTo>
                  <a:lnTo>
                    <a:pt x="1221" y="3688"/>
                  </a:lnTo>
                  <a:lnTo>
                    <a:pt x="1246" y="3542"/>
                  </a:lnTo>
                  <a:lnTo>
                    <a:pt x="1246" y="3346"/>
                  </a:lnTo>
                  <a:lnTo>
                    <a:pt x="1246" y="3175"/>
                  </a:lnTo>
                  <a:lnTo>
                    <a:pt x="1221" y="3029"/>
                  </a:lnTo>
                  <a:lnTo>
                    <a:pt x="1173" y="2882"/>
                  </a:lnTo>
                  <a:lnTo>
                    <a:pt x="1124" y="2784"/>
                  </a:lnTo>
                  <a:lnTo>
                    <a:pt x="977" y="2565"/>
                  </a:lnTo>
                  <a:lnTo>
                    <a:pt x="831" y="2394"/>
                  </a:lnTo>
                  <a:lnTo>
                    <a:pt x="733" y="2272"/>
                  </a:lnTo>
                  <a:lnTo>
                    <a:pt x="660" y="2149"/>
                  </a:lnTo>
                  <a:lnTo>
                    <a:pt x="586" y="2003"/>
                  </a:lnTo>
                  <a:lnTo>
                    <a:pt x="586" y="1832"/>
                  </a:lnTo>
                  <a:lnTo>
                    <a:pt x="586" y="1637"/>
                  </a:lnTo>
                  <a:lnTo>
                    <a:pt x="660" y="1490"/>
                  </a:lnTo>
                  <a:lnTo>
                    <a:pt x="733" y="1368"/>
                  </a:lnTo>
                  <a:lnTo>
                    <a:pt x="831" y="1246"/>
                  </a:lnTo>
                  <a:lnTo>
                    <a:pt x="977" y="1075"/>
                  </a:lnTo>
                  <a:lnTo>
                    <a:pt x="1124" y="879"/>
                  </a:lnTo>
                  <a:lnTo>
                    <a:pt x="1173" y="757"/>
                  </a:lnTo>
                  <a:lnTo>
                    <a:pt x="1221" y="611"/>
                  </a:lnTo>
                  <a:lnTo>
                    <a:pt x="1246" y="464"/>
                  </a:lnTo>
                  <a:lnTo>
                    <a:pt x="1246" y="293"/>
                  </a:lnTo>
                  <a:lnTo>
                    <a:pt x="1221" y="171"/>
                  </a:lnTo>
                  <a:lnTo>
                    <a:pt x="1173" y="98"/>
                  </a:lnTo>
                  <a:lnTo>
                    <a:pt x="1075" y="25"/>
                  </a:lnTo>
                  <a:lnTo>
                    <a:pt x="977"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37" name="Shape 583"/>
            <p:cNvSpPr/>
            <p:nvPr/>
          </p:nvSpPr>
          <p:spPr>
            <a:xfrm>
              <a:off x="1495900" y="4999400"/>
              <a:ext cx="30550" cy="129450"/>
            </a:xfrm>
            <a:custGeom>
              <a:avLst/>
              <a:gdLst/>
              <a:ahLst/>
              <a:cxnLst/>
              <a:rect l="0" t="0" r="0" b="0"/>
              <a:pathLst>
                <a:path w="1222" h="5178" extrusionOk="0">
                  <a:moveTo>
                    <a:pt x="953" y="0"/>
                  </a:moveTo>
                  <a:lnTo>
                    <a:pt x="831" y="25"/>
                  </a:lnTo>
                  <a:lnTo>
                    <a:pt x="757" y="98"/>
                  </a:lnTo>
                  <a:lnTo>
                    <a:pt x="684" y="171"/>
                  </a:lnTo>
                  <a:lnTo>
                    <a:pt x="660" y="293"/>
                  </a:lnTo>
                  <a:lnTo>
                    <a:pt x="660" y="464"/>
                  </a:lnTo>
                  <a:lnTo>
                    <a:pt x="586" y="611"/>
                  </a:lnTo>
                  <a:lnTo>
                    <a:pt x="513" y="733"/>
                  </a:lnTo>
                  <a:lnTo>
                    <a:pt x="391" y="879"/>
                  </a:lnTo>
                  <a:lnTo>
                    <a:pt x="269" y="1026"/>
                  </a:lnTo>
                  <a:lnTo>
                    <a:pt x="122" y="1246"/>
                  </a:lnTo>
                  <a:lnTo>
                    <a:pt x="73" y="1368"/>
                  </a:lnTo>
                  <a:lnTo>
                    <a:pt x="25" y="1490"/>
                  </a:lnTo>
                  <a:lnTo>
                    <a:pt x="0" y="1661"/>
                  </a:lnTo>
                  <a:lnTo>
                    <a:pt x="0" y="1832"/>
                  </a:lnTo>
                  <a:lnTo>
                    <a:pt x="0" y="2003"/>
                  </a:lnTo>
                  <a:lnTo>
                    <a:pt x="25" y="2149"/>
                  </a:lnTo>
                  <a:lnTo>
                    <a:pt x="73" y="2296"/>
                  </a:lnTo>
                  <a:lnTo>
                    <a:pt x="122" y="2394"/>
                  </a:lnTo>
                  <a:lnTo>
                    <a:pt x="269" y="2613"/>
                  </a:lnTo>
                  <a:lnTo>
                    <a:pt x="391" y="2784"/>
                  </a:lnTo>
                  <a:lnTo>
                    <a:pt x="513" y="2907"/>
                  </a:lnTo>
                  <a:lnTo>
                    <a:pt x="586" y="3029"/>
                  </a:lnTo>
                  <a:lnTo>
                    <a:pt x="660" y="3175"/>
                  </a:lnTo>
                  <a:lnTo>
                    <a:pt x="660" y="3346"/>
                  </a:lnTo>
                  <a:lnTo>
                    <a:pt x="660" y="3542"/>
                  </a:lnTo>
                  <a:lnTo>
                    <a:pt x="586" y="3688"/>
                  </a:lnTo>
                  <a:lnTo>
                    <a:pt x="513" y="3810"/>
                  </a:lnTo>
                  <a:lnTo>
                    <a:pt x="391" y="3932"/>
                  </a:lnTo>
                  <a:lnTo>
                    <a:pt x="269" y="4103"/>
                  </a:lnTo>
                  <a:lnTo>
                    <a:pt x="122" y="4299"/>
                  </a:lnTo>
                  <a:lnTo>
                    <a:pt x="73" y="4421"/>
                  </a:lnTo>
                  <a:lnTo>
                    <a:pt x="25" y="4567"/>
                  </a:lnTo>
                  <a:lnTo>
                    <a:pt x="0" y="4714"/>
                  </a:lnTo>
                  <a:lnTo>
                    <a:pt x="0" y="4885"/>
                  </a:lnTo>
                  <a:lnTo>
                    <a:pt x="25" y="5007"/>
                  </a:lnTo>
                  <a:lnTo>
                    <a:pt x="73" y="5080"/>
                  </a:lnTo>
                  <a:lnTo>
                    <a:pt x="171" y="5153"/>
                  </a:lnTo>
                  <a:lnTo>
                    <a:pt x="269" y="5178"/>
                  </a:lnTo>
                  <a:lnTo>
                    <a:pt x="391" y="5153"/>
                  </a:lnTo>
                  <a:lnTo>
                    <a:pt x="464" y="5080"/>
                  </a:lnTo>
                  <a:lnTo>
                    <a:pt x="538" y="5007"/>
                  </a:lnTo>
                  <a:lnTo>
                    <a:pt x="562" y="4885"/>
                  </a:lnTo>
                  <a:lnTo>
                    <a:pt x="586" y="4714"/>
                  </a:lnTo>
                  <a:lnTo>
                    <a:pt x="635" y="4567"/>
                  </a:lnTo>
                  <a:lnTo>
                    <a:pt x="708" y="4445"/>
                  </a:lnTo>
                  <a:lnTo>
                    <a:pt x="831" y="4299"/>
                  </a:lnTo>
                  <a:lnTo>
                    <a:pt x="953" y="4152"/>
                  </a:lnTo>
                  <a:lnTo>
                    <a:pt x="1099" y="3932"/>
                  </a:lnTo>
                  <a:lnTo>
                    <a:pt x="1148" y="3810"/>
                  </a:lnTo>
                  <a:lnTo>
                    <a:pt x="1197" y="3688"/>
                  </a:lnTo>
                  <a:lnTo>
                    <a:pt x="1221" y="3542"/>
                  </a:lnTo>
                  <a:lnTo>
                    <a:pt x="1221" y="3346"/>
                  </a:lnTo>
                  <a:lnTo>
                    <a:pt x="1221" y="3175"/>
                  </a:lnTo>
                  <a:lnTo>
                    <a:pt x="1197" y="3029"/>
                  </a:lnTo>
                  <a:lnTo>
                    <a:pt x="1148" y="2882"/>
                  </a:lnTo>
                  <a:lnTo>
                    <a:pt x="1099" y="2784"/>
                  </a:lnTo>
                  <a:lnTo>
                    <a:pt x="953" y="2565"/>
                  </a:lnTo>
                  <a:lnTo>
                    <a:pt x="831" y="2394"/>
                  </a:lnTo>
                  <a:lnTo>
                    <a:pt x="708" y="2272"/>
                  </a:lnTo>
                  <a:lnTo>
                    <a:pt x="635" y="2149"/>
                  </a:lnTo>
                  <a:lnTo>
                    <a:pt x="586" y="2003"/>
                  </a:lnTo>
                  <a:lnTo>
                    <a:pt x="562" y="1832"/>
                  </a:lnTo>
                  <a:lnTo>
                    <a:pt x="586" y="1637"/>
                  </a:lnTo>
                  <a:lnTo>
                    <a:pt x="635" y="1490"/>
                  </a:lnTo>
                  <a:lnTo>
                    <a:pt x="708" y="1368"/>
                  </a:lnTo>
                  <a:lnTo>
                    <a:pt x="831" y="1246"/>
                  </a:lnTo>
                  <a:lnTo>
                    <a:pt x="953" y="1075"/>
                  </a:lnTo>
                  <a:lnTo>
                    <a:pt x="1099" y="879"/>
                  </a:lnTo>
                  <a:lnTo>
                    <a:pt x="1148" y="757"/>
                  </a:lnTo>
                  <a:lnTo>
                    <a:pt x="1197" y="611"/>
                  </a:lnTo>
                  <a:lnTo>
                    <a:pt x="1221" y="464"/>
                  </a:lnTo>
                  <a:lnTo>
                    <a:pt x="1221" y="293"/>
                  </a:lnTo>
                  <a:lnTo>
                    <a:pt x="1221" y="171"/>
                  </a:lnTo>
                  <a:lnTo>
                    <a:pt x="1148" y="98"/>
                  </a:lnTo>
                  <a:lnTo>
                    <a:pt x="1050" y="25"/>
                  </a:lnTo>
                  <a:lnTo>
                    <a:pt x="953"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238" name="Shape 584"/>
          <p:cNvGrpSpPr/>
          <p:nvPr/>
        </p:nvGrpSpPr>
        <p:grpSpPr>
          <a:xfrm>
            <a:off x="6037230" y="5472753"/>
            <a:ext cx="389474" cy="496268"/>
            <a:chOff x="1958100" y="4985350"/>
            <a:chExt cx="365150" cy="465275"/>
          </a:xfrm>
          <a:solidFill>
            <a:schemeClr val="bg1"/>
          </a:solidFill>
        </p:grpSpPr>
        <p:sp>
          <p:nvSpPr>
            <p:cNvPr id="239" name="Shape 585"/>
            <p:cNvSpPr/>
            <p:nvPr/>
          </p:nvSpPr>
          <p:spPr>
            <a:xfrm>
              <a:off x="1958100" y="4985350"/>
              <a:ext cx="365150" cy="465275"/>
            </a:xfrm>
            <a:custGeom>
              <a:avLst/>
              <a:gdLst/>
              <a:ahLst/>
              <a:cxnLst/>
              <a:rect l="0" t="0" r="0" b="0"/>
              <a:pathLst>
                <a:path w="14606" h="18611" extrusionOk="0">
                  <a:moveTo>
                    <a:pt x="4152" y="1734"/>
                  </a:moveTo>
                  <a:lnTo>
                    <a:pt x="4274" y="1759"/>
                  </a:lnTo>
                  <a:lnTo>
                    <a:pt x="4397" y="1783"/>
                  </a:lnTo>
                  <a:lnTo>
                    <a:pt x="4543" y="1808"/>
                  </a:lnTo>
                  <a:lnTo>
                    <a:pt x="4812" y="1930"/>
                  </a:lnTo>
                  <a:lnTo>
                    <a:pt x="5105" y="2125"/>
                  </a:lnTo>
                  <a:lnTo>
                    <a:pt x="5398" y="2394"/>
                  </a:lnTo>
                  <a:lnTo>
                    <a:pt x="5496" y="2516"/>
                  </a:lnTo>
                  <a:lnTo>
                    <a:pt x="5593" y="2638"/>
                  </a:lnTo>
                  <a:lnTo>
                    <a:pt x="5789" y="2956"/>
                  </a:lnTo>
                  <a:lnTo>
                    <a:pt x="5935" y="3322"/>
                  </a:lnTo>
                  <a:lnTo>
                    <a:pt x="6057" y="3688"/>
                  </a:lnTo>
                  <a:lnTo>
                    <a:pt x="6155" y="4079"/>
                  </a:lnTo>
                  <a:lnTo>
                    <a:pt x="6204" y="4470"/>
                  </a:lnTo>
                  <a:lnTo>
                    <a:pt x="6277" y="4836"/>
                  </a:lnTo>
                  <a:lnTo>
                    <a:pt x="6302" y="5154"/>
                  </a:lnTo>
                  <a:lnTo>
                    <a:pt x="5984" y="5129"/>
                  </a:lnTo>
                  <a:lnTo>
                    <a:pt x="5618" y="5080"/>
                  </a:lnTo>
                  <a:lnTo>
                    <a:pt x="5227" y="5007"/>
                  </a:lnTo>
                  <a:lnTo>
                    <a:pt x="4836" y="4909"/>
                  </a:lnTo>
                  <a:lnTo>
                    <a:pt x="4470" y="4787"/>
                  </a:lnTo>
                  <a:lnTo>
                    <a:pt x="4104" y="4641"/>
                  </a:lnTo>
                  <a:lnTo>
                    <a:pt x="3786" y="4445"/>
                  </a:lnTo>
                  <a:lnTo>
                    <a:pt x="3664" y="4348"/>
                  </a:lnTo>
                  <a:lnTo>
                    <a:pt x="3542" y="4250"/>
                  </a:lnTo>
                  <a:lnTo>
                    <a:pt x="3273" y="3957"/>
                  </a:lnTo>
                  <a:lnTo>
                    <a:pt x="3078" y="3664"/>
                  </a:lnTo>
                  <a:lnTo>
                    <a:pt x="2956" y="3395"/>
                  </a:lnTo>
                  <a:lnTo>
                    <a:pt x="2931" y="3273"/>
                  </a:lnTo>
                  <a:lnTo>
                    <a:pt x="2907" y="3127"/>
                  </a:lnTo>
                  <a:lnTo>
                    <a:pt x="2882" y="3004"/>
                  </a:lnTo>
                  <a:lnTo>
                    <a:pt x="2907" y="2858"/>
                  </a:lnTo>
                  <a:lnTo>
                    <a:pt x="2931" y="2736"/>
                  </a:lnTo>
                  <a:lnTo>
                    <a:pt x="2956" y="2614"/>
                  </a:lnTo>
                  <a:lnTo>
                    <a:pt x="3004" y="2492"/>
                  </a:lnTo>
                  <a:lnTo>
                    <a:pt x="3078" y="2369"/>
                  </a:lnTo>
                  <a:lnTo>
                    <a:pt x="3273" y="2125"/>
                  </a:lnTo>
                  <a:lnTo>
                    <a:pt x="3517" y="1930"/>
                  </a:lnTo>
                  <a:lnTo>
                    <a:pt x="3639" y="1857"/>
                  </a:lnTo>
                  <a:lnTo>
                    <a:pt x="3762" y="1808"/>
                  </a:lnTo>
                  <a:lnTo>
                    <a:pt x="3884" y="1783"/>
                  </a:lnTo>
                  <a:lnTo>
                    <a:pt x="4006" y="1759"/>
                  </a:lnTo>
                  <a:lnTo>
                    <a:pt x="4152" y="1734"/>
                  </a:lnTo>
                  <a:close/>
                  <a:moveTo>
                    <a:pt x="10454" y="1734"/>
                  </a:moveTo>
                  <a:lnTo>
                    <a:pt x="10600" y="1759"/>
                  </a:lnTo>
                  <a:lnTo>
                    <a:pt x="10722" y="1783"/>
                  </a:lnTo>
                  <a:lnTo>
                    <a:pt x="10844" y="1808"/>
                  </a:lnTo>
                  <a:lnTo>
                    <a:pt x="10966" y="1857"/>
                  </a:lnTo>
                  <a:lnTo>
                    <a:pt x="11089" y="1930"/>
                  </a:lnTo>
                  <a:lnTo>
                    <a:pt x="11333" y="2125"/>
                  </a:lnTo>
                  <a:lnTo>
                    <a:pt x="11528" y="2369"/>
                  </a:lnTo>
                  <a:lnTo>
                    <a:pt x="11601" y="2492"/>
                  </a:lnTo>
                  <a:lnTo>
                    <a:pt x="11650" y="2614"/>
                  </a:lnTo>
                  <a:lnTo>
                    <a:pt x="11675" y="2736"/>
                  </a:lnTo>
                  <a:lnTo>
                    <a:pt x="11699" y="2858"/>
                  </a:lnTo>
                  <a:lnTo>
                    <a:pt x="11724" y="3004"/>
                  </a:lnTo>
                  <a:lnTo>
                    <a:pt x="11699" y="3127"/>
                  </a:lnTo>
                  <a:lnTo>
                    <a:pt x="11675" y="3273"/>
                  </a:lnTo>
                  <a:lnTo>
                    <a:pt x="11650" y="3395"/>
                  </a:lnTo>
                  <a:lnTo>
                    <a:pt x="11528" y="3664"/>
                  </a:lnTo>
                  <a:lnTo>
                    <a:pt x="11333" y="3957"/>
                  </a:lnTo>
                  <a:lnTo>
                    <a:pt x="11064" y="4250"/>
                  </a:lnTo>
                  <a:lnTo>
                    <a:pt x="10942" y="4348"/>
                  </a:lnTo>
                  <a:lnTo>
                    <a:pt x="10820" y="4445"/>
                  </a:lnTo>
                  <a:lnTo>
                    <a:pt x="10502" y="4641"/>
                  </a:lnTo>
                  <a:lnTo>
                    <a:pt x="10136" y="4787"/>
                  </a:lnTo>
                  <a:lnTo>
                    <a:pt x="9770" y="4909"/>
                  </a:lnTo>
                  <a:lnTo>
                    <a:pt x="9379" y="5007"/>
                  </a:lnTo>
                  <a:lnTo>
                    <a:pt x="8988" y="5080"/>
                  </a:lnTo>
                  <a:lnTo>
                    <a:pt x="8622" y="5129"/>
                  </a:lnTo>
                  <a:lnTo>
                    <a:pt x="8304" y="5154"/>
                  </a:lnTo>
                  <a:lnTo>
                    <a:pt x="8329" y="4836"/>
                  </a:lnTo>
                  <a:lnTo>
                    <a:pt x="8402" y="4470"/>
                  </a:lnTo>
                  <a:lnTo>
                    <a:pt x="8451" y="4079"/>
                  </a:lnTo>
                  <a:lnTo>
                    <a:pt x="8549" y="3688"/>
                  </a:lnTo>
                  <a:lnTo>
                    <a:pt x="8671" y="3322"/>
                  </a:lnTo>
                  <a:lnTo>
                    <a:pt x="8817" y="2956"/>
                  </a:lnTo>
                  <a:lnTo>
                    <a:pt x="9013" y="2638"/>
                  </a:lnTo>
                  <a:lnTo>
                    <a:pt x="9110" y="2516"/>
                  </a:lnTo>
                  <a:lnTo>
                    <a:pt x="9208" y="2394"/>
                  </a:lnTo>
                  <a:lnTo>
                    <a:pt x="9501" y="2125"/>
                  </a:lnTo>
                  <a:lnTo>
                    <a:pt x="9794" y="1930"/>
                  </a:lnTo>
                  <a:lnTo>
                    <a:pt x="10063" y="1808"/>
                  </a:lnTo>
                  <a:lnTo>
                    <a:pt x="10209" y="1783"/>
                  </a:lnTo>
                  <a:lnTo>
                    <a:pt x="10331" y="1759"/>
                  </a:lnTo>
                  <a:lnTo>
                    <a:pt x="10454" y="1734"/>
                  </a:lnTo>
                  <a:close/>
                  <a:moveTo>
                    <a:pt x="3639" y="0"/>
                  </a:moveTo>
                  <a:lnTo>
                    <a:pt x="3395" y="25"/>
                  </a:lnTo>
                  <a:lnTo>
                    <a:pt x="3151" y="74"/>
                  </a:lnTo>
                  <a:lnTo>
                    <a:pt x="2907" y="147"/>
                  </a:lnTo>
                  <a:lnTo>
                    <a:pt x="2687" y="220"/>
                  </a:lnTo>
                  <a:lnTo>
                    <a:pt x="2467" y="342"/>
                  </a:lnTo>
                  <a:lnTo>
                    <a:pt x="2272" y="464"/>
                  </a:lnTo>
                  <a:lnTo>
                    <a:pt x="2101" y="611"/>
                  </a:lnTo>
                  <a:lnTo>
                    <a:pt x="1930" y="782"/>
                  </a:lnTo>
                  <a:lnTo>
                    <a:pt x="1759" y="953"/>
                  </a:lnTo>
                  <a:lnTo>
                    <a:pt x="1612" y="1124"/>
                  </a:lnTo>
                  <a:lnTo>
                    <a:pt x="1490" y="1344"/>
                  </a:lnTo>
                  <a:lnTo>
                    <a:pt x="1368" y="1539"/>
                  </a:lnTo>
                  <a:lnTo>
                    <a:pt x="1295" y="1759"/>
                  </a:lnTo>
                  <a:lnTo>
                    <a:pt x="1222" y="2003"/>
                  </a:lnTo>
                  <a:lnTo>
                    <a:pt x="1173" y="2247"/>
                  </a:lnTo>
                  <a:lnTo>
                    <a:pt x="1148" y="2492"/>
                  </a:lnTo>
                  <a:lnTo>
                    <a:pt x="1173" y="2760"/>
                  </a:lnTo>
                  <a:lnTo>
                    <a:pt x="1197" y="3029"/>
                  </a:lnTo>
                  <a:lnTo>
                    <a:pt x="1295" y="3298"/>
                  </a:lnTo>
                  <a:lnTo>
                    <a:pt x="1393" y="3566"/>
                  </a:lnTo>
                  <a:lnTo>
                    <a:pt x="1539" y="3859"/>
                  </a:lnTo>
                  <a:lnTo>
                    <a:pt x="1734" y="4152"/>
                  </a:lnTo>
                  <a:lnTo>
                    <a:pt x="1954" y="4445"/>
                  </a:lnTo>
                  <a:lnTo>
                    <a:pt x="2223" y="4739"/>
                  </a:lnTo>
                  <a:lnTo>
                    <a:pt x="2394" y="4885"/>
                  </a:lnTo>
                  <a:lnTo>
                    <a:pt x="2565" y="5007"/>
                  </a:lnTo>
                  <a:lnTo>
                    <a:pt x="2931" y="5251"/>
                  </a:lnTo>
                  <a:lnTo>
                    <a:pt x="3346" y="5471"/>
                  </a:lnTo>
                  <a:lnTo>
                    <a:pt x="3762" y="5642"/>
                  </a:lnTo>
                  <a:lnTo>
                    <a:pt x="391" y="5642"/>
                  </a:lnTo>
                  <a:lnTo>
                    <a:pt x="318" y="5667"/>
                  </a:lnTo>
                  <a:lnTo>
                    <a:pt x="220" y="5715"/>
                  </a:lnTo>
                  <a:lnTo>
                    <a:pt x="147" y="5789"/>
                  </a:lnTo>
                  <a:lnTo>
                    <a:pt x="98" y="5838"/>
                  </a:lnTo>
                  <a:lnTo>
                    <a:pt x="49" y="5935"/>
                  </a:lnTo>
                  <a:lnTo>
                    <a:pt x="25" y="6033"/>
                  </a:lnTo>
                  <a:lnTo>
                    <a:pt x="0" y="6131"/>
                  </a:lnTo>
                  <a:lnTo>
                    <a:pt x="0" y="9599"/>
                  </a:lnTo>
                  <a:lnTo>
                    <a:pt x="5325" y="9599"/>
                  </a:lnTo>
                  <a:lnTo>
                    <a:pt x="5325" y="6009"/>
                  </a:lnTo>
                  <a:lnTo>
                    <a:pt x="5813" y="6082"/>
                  </a:lnTo>
                  <a:lnTo>
                    <a:pt x="5813" y="18611"/>
                  </a:lnTo>
                  <a:lnTo>
                    <a:pt x="8793" y="18611"/>
                  </a:lnTo>
                  <a:lnTo>
                    <a:pt x="8793" y="6082"/>
                  </a:lnTo>
                  <a:lnTo>
                    <a:pt x="9281" y="6009"/>
                  </a:lnTo>
                  <a:lnTo>
                    <a:pt x="9281" y="9599"/>
                  </a:lnTo>
                  <a:lnTo>
                    <a:pt x="14605" y="9599"/>
                  </a:lnTo>
                  <a:lnTo>
                    <a:pt x="14605" y="6131"/>
                  </a:lnTo>
                  <a:lnTo>
                    <a:pt x="14581" y="6033"/>
                  </a:lnTo>
                  <a:lnTo>
                    <a:pt x="14557" y="5935"/>
                  </a:lnTo>
                  <a:lnTo>
                    <a:pt x="14508" y="5838"/>
                  </a:lnTo>
                  <a:lnTo>
                    <a:pt x="14459" y="5789"/>
                  </a:lnTo>
                  <a:lnTo>
                    <a:pt x="14386" y="5715"/>
                  </a:lnTo>
                  <a:lnTo>
                    <a:pt x="14288" y="5667"/>
                  </a:lnTo>
                  <a:lnTo>
                    <a:pt x="14215" y="5642"/>
                  </a:lnTo>
                  <a:lnTo>
                    <a:pt x="10844" y="5642"/>
                  </a:lnTo>
                  <a:lnTo>
                    <a:pt x="11259" y="5471"/>
                  </a:lnTo>
                  <a:lnTo>
                    <a:pt x="11675" y="5251"/>
                  </a:lnTo>
                  <a:lnTo>
                    <a:pt x="12041" y="5007"/>
                  </a:lnTo>
                  <a:lnTo>
                    <a:pt x="12212" y="4885"/>
                  </a:lnTo>
                  <a:lnTo>
                    <a:pt x="12383" y="4739"/>
                  </a:lnTo>
                  <a:lnTo>
                    <a:pt x="12652" y="4445"/>
                  </a:lnTo>
                  <a:lnTo>
                    <a:pt x="12871" y="4152"/>
                  </a:lnTo>
                  <a:lnTo>
                    <a:pt x="13067" y="3859"/>
                  </a:lnTo>
                  <a:lnTo>
                    <a:pt x="13213" y="3566"/>
                  </a:lnTo>
                  <a:lnTo>
                    <a:pt x="13311" y="3298"/>
                  </a:lnTo>
                  <a:lnTo>
                    <a:pt x="13409" y="3029"/>
                  </a:lnTo>
                  <a:lnTo>
                    <a:pt x="13433" y="2760"/>
                  </a:lnTo>
                  <a:lnTo>
                    <a:pt x="13458" y="2492"/>
                  </a:lnTo>
                  <a:lnTo>
                    <a:pt x="13433" y="2247"/>
                  </a:lnTo>
                  <a:lnTo>
                    <a:pt x="13384" y="2003"/>
                  </a:lnTo>
                  <a:lnTo>
                    <a:pt x="13311" y="1759"/>
                  </a:lnTo>
                  <a:lnTo>
                    <a:pt x="13238" y="1539"/>
                  </a:lnTo>
                  <a:lnTo>
                    <a:pt x="13116" y="1344"/>
                  </a:lnTo>
                  <a:lnTo>
                    <a:pt x="12994" y="1124"/>
                  </a:lnTo>
                  <a:lnTo>
                    <a:pt x="12847" y="953"/>
                  </a:lnTo>
                  <a:lnTo>
                    <a:pt x="12676" y="782"/>
                  </a:lnTo>
                  <a:lnTo>
                    <a:pt x="12505" y="611"/>
                  </a:lnTo>
                  <a:lnTo>
                    <a:pt x="12334" y="464"/>
                  </a:lnTo>
                  <a:lnTo>
                    <a:pt x="12139" y="342"/>
                  </a:lnTo>
                  <a:lnTo>
                    <a:pt x="11919" y="220"/>
                  </a:lnTo>
                  <a:lnTo>
                    <a:pt x="11699" y="147"/>
                  </a:lnTo>
                  <a:lnTo>
                    <a:pt x="11455" y="74"/>
                  </a:lnTo>
                  <a:lnTo>
                    <a:pt x="11211" y="25"/>
                  </a:lnTo>
                  <a:lnTo>
                    <a:pt x="10966" y="0"/>
                  </a:lnTo>
                  <a:lnTo>
                    <a:pt x="10698" y="25"/>
                  </a:lnTo>
                  <a:lnTo>
                    <a:pt x="10429" y="49"/>
                  </a:lnTo>
                  <a:lnTo>
                    <a:pt x="10160" y="147"/>
                  </a:lnTo>
                  <a:lnTo>
                    <a:pt x="9892" y="245"/>
                  </a:lnTo>
                  <a:lnTo>
                    <a:pt x="9599" y="391"/>
                  </a:lnTo>
                  <a:lnTo>
                    <a:pt x="9306" y="587"/>
                  </a:lnTo>
                  <a:lnTo>
                    <a:pt x="9013" y="806"/>
                  </a:lnTo>
                  <a:lnTo>
                    <a:pt x="8719" y="1075"/>
                  </a:lnTo>
                  <a:lnTo>
                    <a:pt x="8475" y="1368"/>
                  </a:lnTo>
                  <a:lnTo>
                    <a:pt x="8280" y="1661"/>
                  </a:lnTo>
                  <a:lnTo>
                    <a:pt x="8084" y="2003"/>
                  </a:lnTo>
                  <a:lnTo>
                    <a:pt x="7914" y="2369"/>
                  </a:lnTo>
                  <a:lnTo>
                    <a:pt x="7791" y="2736"/>
                  </a:lnTo>
                  <a:lnTo>
                    <a:pt x="7669" y="3102"/>
                  </a:lnTo>
                  <a:lnTo>
                    <a:pt x="7572" y="3469"/>
                  </a:lnTo>
                  <a:lnTo>
                    <a:pt x="7498" y="3835"/>
                  </a:lnTo>
                  <a:lnTo>
                    <a:pt x="7401" y="4519"/>
                  </a:lnTo>
                  <a:lnTo>
                    <a:pt x="7327" y="5080"/>
                  </a:lnTo>
                  <a:lnTo>
                    <a:pt x="7303" y="5667"/>
                  </a:lnTo>
                  <a:lnTo>
                    <a:pt x="7279" y="5080"/>
                  </a:lnTo>
                  <a:lnTo>
                    <a:pt x="7205" y="4519"/>
                  </a:lnTo>
                  <a:lnTo>
                    <a:pt x="7108" y="3835"/>
                  </a:lnTo>
                  <a:lnTo>
                    <a:pt x="7034" y="3469"/>
                  </a:lnTo>
                  <a:lnTo>
                    <a:pt x="6937" y="3102"/>
                  </a:lnTo>
                  <a:lnTo>
                    <a:pt x="6814" y="2736"/>
                  </a:lnTo>
                  <a:lnTo>
                    <a:pt x="6692" y="2369"/>
                  </a:lnTo>
                  <a:lnTo>
                    <a:pt x="6521" y="2003"/>
                  </a:lnTo>
                  <a:lnTo>
                    <a:pt x="6326" y="1661"/>
                  </a:lnTo>
                  <a:lnTo>
                    <a:pt x="6131" y="1368"/>
                  </a:lnTo>
                  <a:lnTo>
                    <a:pt x="5886" y="1075"/>
                  </a:lnTo>
                  <a:lnTo>
                    <a:pt x="5593" y="806"/>
                  </a:lnTo>
                  <a:lnTo>
                    <a:pt x="5300" y="587"/>
                  </a:lnTo>
                  <a:lnTo>
                    <a:pt x="5007" y="391"/>
                  </a:lnTo>
                  <a:lnTo>
                    <a:pt x="4714" y="245"/>
                  </a:lnTo>
                  <a:lnTo>
                    <a:pt x="4445" y="147"/>
                  </a:lnTo>
                  <a:lnTo>
                    <a:pt x="4177" y="49"/>
                  </a:lnTo>
                  <a:lnTo>
                    <a:pt x="3908" y="25"/>
                  </a:lnTo>
                  <a:lnTo>
                    <a:pt x="3639"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40" name="Shape 586"/>
            <p:cNvSpPr/>
            <p:nvPr/>
          </p:nvSpPr>
          <p:spPr>
            <a:xfrm>
              <a:off x="1977625" y="5237525"/>
              <a:ext cx="113600" cy="213100"/>
            </a:xfrm>
            <a:custGeom>
              <a:avLst/>
              <a:gdLst/>
              <a:ahLst/>
              <a:cxnLst/>
              <a:rect l="0" t="0" r="0" b="0"/>
              <a:pathLst>
                <a:path w="4544" h="8524" extrusionOk="0">
                  <a:moveTo>
                    <a:pt x="1" y="0"/>
                  </a:moveTo>
                  <a:lnTo>
                    <a:pt x="1" y="8035"/>
                  </a:lnTo>
                  <a:lnTo>
                    <a:pt x="25" y="8133"/>
                  </a:lnTo>
                  <a:lnTo>
                    <a:pt x="50" y="8231"/>
                  </a:lnTo>
                  <a:lnTo>
                    <a:pt x="99" y="8304"/>
                  </a:lnTo>
                  <a:lnTo>
                    <a:pt x="148" y="8377"/>
                  </a:lnTo>
                  <a:lnTo>
                    <a:pt x="221" y="8426"/>
                  </a:lnTo>
                  <a:lnTo>
                    <a:pt x="318" y="8475"/>
                  </a:lnTo>
                  <a:lnTo>
                    <a:pt x="392" y="8499"/>
                  </a:lnTo>
                  <a:lnTo>
                    <a:pt x="489" y="8524"/>
                  </a:lnTo>
                  <a:lnTo>
                    <a:pt x="4544" y="8524"/>
                  </a:lnTo>
                  <a:lnTo>
                    <a:pt x="4544"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41" name="Shape 587"/>
            <p:cNvSpPr/>
            <p:nvPr/>
          </p:nvSpPr>
          <p:spPr>
            <a:xfrm>
              <a:off x="2190125" y="5237525"/>
              <a:ext cx="113575" cy="213100"/>
            </a:xfrm>
            <a:custGeom>
              <a:avLst/>
              <a:gdLst/>
              <a:ahLst/>
              <a:cxnLst/>
              <a:rect l="0" t="0" r="0" b="0"/>
              <a:pathLst>
                <a:path w="4543" h="8524" extrusionOk="0">
                  <a:moveTo>
                    <a:pt x="0" y="0"/>
                  </a:moveTo>
                  <a:lnTo>
                    <a:pt x="0" y="8524"/>
                  </a:lnTo>
                  <a:lnTo>
                    <a:pt x="4054" y="8524"/>
                  </a:lnTo>
                  <a:lnTo>
                    <a:pt x="4152" y="8499"/>
                  </a:lnTo>
                  <a:lnTo>
                    <a:pt x="4225" y="8475"/>
                  </a:lnTo>
                  <a:lnTo>
                    <a:pt x="4323" y="8426"/>
                  </a:lnTo>
                  <a:lnTo>
                    <a:pt x="4396" y="8377"/>
                  </a:lnTo>
                  <a:lnTo>
                    <a:pt x="4445" y="8304"/>
                  </a:lnTo>
                  <a:lnTo>
                    <a:pt x="4494" y="8231"/>
                  </a:lnTo>
                  <a:lnTo>
                    <a:pt x="4518" y="8133"/>
                  </a:lnTo>
                  <a:lnTo>
                    <a:pt x="4543" y="8035"/>
                  </a:lnTo>
                  <a:lnTo>
                    <a:pt x="4543"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242" name="Shape 588"/>
          <p:cNvGrpSpPr/>
          <p:nvPr/>
        </p:nvGrpSpPr>
        <p:grpSpPr>
          <a:xfrm>
            <a:off x="6727543" y="5491631"/>
            <a:ext cx="446803" cy="459150"/>
            <a:chOff x="2605300" y="5003050"/>
            <a:chExt cx="418900" cy="430475"/>
          </a:xfrm>
          <a:solidFill>
            <a:schemeClr val="bg1"/>
          </a:solidFill>
        </p:grpSpPr>
        <p:sp>
          <p:nvSpPr>
            <p:cNvPr id="243" name="Shape 589"/>
            <p:cNvSpPr/>
            <p:nvPr/>
          </p:nvSpPr>
          <p:spPr>
            <a:xfrm>
              <a:off x="2820225" y="5222250"/>
              <a:ext cx="202750" cy="211275"/>
            </a:xfrm>
            <a:custGeom>
              <a:avLst/>
              <a:gdLst/>
              <a:ahLst/>
              <a:cxnLst/>
              <a:rect l="0" t="0" r="0" b="0"/>
              <a:pathLst>
                <a:path w="8110" h="8451" extrusionOk="0">
                  <a:moveTo>
                    <a:pt x="1710" y="1"/>
                  </a:moveTo>
                  <a:lnTo>
                    <a:pt x="1" y="1857"/>
                  </a:lnTo>
                  <a:lnTo>
                    <a:pt x="5813" y="8158"/>
                  </a:lnTo>
                  <a:lnTo>
                    <a:pt x="5960" y="8280"/>
                  </a:lnTo>
                  <a:lnTo>
                    <a:pt x="6131" y="8378"/>
                  </a:lnTo>
                  <a:lnTo>
                    <a:pt x="6302" y="8427"/>
                  </a:lnTo>
                  <a:lnTo>
                    <a:pt x="6497" y="8451"/>
                  </a:lnTo>
                  <a:lnTo>
                    <a:pt x="6668" y="8427"/>
                  </a:lnTo>
                  <a:lnTo>
                    <a:pt x="6839" y="8378"/>
                  </a:lnTo>
                  <a:lnTo>
                    <a:pt x="7010" y="8280"/>
                  </a:lnTo>
                  <a:lnTo>
                    <a:pt x="7157" y="8158"/>
                  </a:lnTo>
                  <a:lnTo>
                    <a:pt x="7841" y="7474"/>
                  </a:lnTo>
                  <a:lnTo>
                    <a:pt x="7963" y="7328"/>
                  </a:lnTo>
                  <a:lnTo>
                    <a:pt x="8060" y="7157"/>
                  </a:lnTo>
                  <a:lnTo>
                    <a:pt x="8109" y="6986"/>
                  </a:lnTo>
                  <a:lnTo>
                    <a:pt x="8109" y="6815"/>
                  </a:lnTo>
                  <a:lnTo>
                    <a:pt x="8109" y="6619"/>
                  </a:lnTo>
                  <a:lnTo>
                    <a:pt x="8060" y="6448"/>
                  </a:lnTo>
                  <a:lnTo>
                    <a:pt x="7963" y="6277"/>
                  </a:lnTo>
                  <a:lnTo>
                    <a:pt x="7841" y="6131"/>
                  </a:lnTo>
                  <a:lnTo>
                    <a:pt x="1710"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44" name="Shape 590"/>
            <p:cNvSpPr/>
            <p:nvPr/>
          </p:nvSpPr>
          <p:spPr>
            <a:xfrm>
              <a:off x="2606525" y="5003050"/>
              <a:ext cx="203975" cy="208225"/>
            </a:xfrm>
            <a:custGeom>
              <a:avLst/>
              <a:gdLst/>
              <a:ahLst/>
              <a:cxnLst/>
              <a:rect l="0" t="0" r="0" b="0"/>
              <a:pathLst>
                <a:path w="8159" h="8329" extrusionOk="0">
                  <a:moveTo>
                    <a:pt x="880" y="1"/>
                  </a:moveTo>
                  <a:lnTo>
                    <a:pt x="685" y="50"/>
                  </a:lnTo>
                  <a:lnTo>
                    <a:pt x="514" y="123"/>
                  </a:lnTo>
                  <a:lnTo>
                    <a:pt x="391" y="245"/>
                  </a:lnTo>
                  <a:lnTo>
                    <a:pt x="269" y="367"/>
                  </a:lnTo>
                  <a:lnTo>
                    <a:pt x="172" y="514"/>
                  </a:lnTo>
                  <a:lnTo>
                    <a:pt x="98" y="685"/>
                  </a:lnTo>
                  <a:lnTo>
                    <a:pt x="50" y="856"/>
                  </a:lnTo>
                  <a:lnTo>
                    <a:pt x="1" y="1026"/>
                  </a:lnTo>
                  <a:lnTo>
                    <a:pt x="1" y="1222"/>
                  </a:lnTo>
                  <a:lnTo>
                    <a:pt x="1" y="1417"/>
                  </a:lnTo>
                  <a:lnTo>
                    <a:pt x="1" y="1613"/>
                  </a:lnTo>
                  <a:lnTo>
                    <a:pt x="74" y="2028"/>
                  </a:lnTo>
                  <a:lnTo>
                    <a:pt x="221" y="2492"/>
                  </a:lnTo>
                  <a:lnTo>
                    <a:pt x="391" y="2931"/>
                  </a:lnTo>
                  <a:lnTo>
                    <a:pt x="611" y="3396"/>
                  </a:lnTo>
                  <a:lnTo>
                    <a:pt x="856" y="3884"/>
                  </a:lnTo>
                  <a:lnTo>
                    <a:pt x="1124" y="4324"/>
                  </a:lnTo>
                  <a:lnTo>
                    <a:pt x="1417" y="4788"/>
                  </a:lnTo>
                  <a:lnTo>
                    <a:pt x="1710" y="5203"/>
                  </a:lnTo>
                  <a:lnTo>
                    <a:pt x="2003" y="5594"/>
                  </a:lnTo>
                  <a:lnTo>
                    <a:pt x="2296" y="5960"/>
                  </a:lnTo>
                  <a:lnTo>
                    <a:pt x="2590" y="6302"/>
                  </a:lnTo>
                  <a:lnTo>
                    <a:pt x="2858" y="6571"/>
                  </a:lnTo>
                  <a:lnTo>
                    <a:pt x="3078" y="6790"/>
                  </a:lnTo>
                  <a:lnTo>
                    <a:pt x="3322" y="6986"/>
                  </a:lnTo>
                  <a:lnTo>
                    <a:pt x="3566" y="7157"/>
                  </a:lnTo>
                  <a:lnTo>
                    <a:pt x="3811" y="7328"/>
                  </a:lnTo>
                  <a:lnTo>
                    <a:pt x="4324" y="7621"/>
                  </a:lnTo>
                  <a:lnTo>
                    <a:pt x="4836" y="7841"/>
                  </a:lnTo>
                  <a:lnTo>
                    <a:pt x="5325" y="8036"/>
                  </a:lnTo>
                  <a:lnTo>
                    <a:pt x="5740" y="8182"/>
                  </a:lnTo>
                  <a:lnTo>
                    <a:pt x="6351" y="8329"/>
                  </a:lnTo>
                  <a:lnTo>
                    <a:pt x="8158" y="6668"/>
                  </a:lnTo>
                  <a:lnTo>
                    <a:pt x="4446" y="2956"/>
                  </a:lnTo>
                  <a:lnTo>
                    <a:pt x="1735" y="245"/>
                  </a:lnTo>
                  <a:lnTo>
                    <a:pt x="1588" y="123"/>
                  </a:lnTo>
                  <a:lnTo>
                    <a:pt x="1417" y="50"/>
                  </a:lnTo>
                  <a:lnTo>
                    <a:pt x="1246"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45" name="Shape 591"/>
            <p:cNvSpPr/>
            <p:nvPr/>
          </p:nvSpPr>
          <p:spPr>
            <a:xfrm>
              <a:off x="2605300" y="5008550"/>
              <a:ext cx="418900" cy="418875"/>
            </a:xfrm>
            <a:custGeom>
              <a:avLst/>
              <a:gdLst/>
              <a:ahLst/>
              <a:cxnLst/>
              <a:rect l="0" t="0" r="0" b="0"/>
              <a:pathLst>
                <a:path w="16756" h="16755" extrusionOk="0">
                  <a:moveTo>
                    <a:pt x="13922" y="1"/>
                  </a:moveTo>
                  <a:lnTo>
                    <a:pt x="13824" y="49"/>
                  </a:lnTo>
                  <a:lnTo>
                    <a:pt x="13360" y="342"/>
                  </a:lnTo>
                  <a:lnTo>
                    <a:pt x="12261" y="1026"/>
                  </a:lnTo>
                  <a:lnTo>
                    <a:pt x="11602" y="1466"/>
                  </a:lnTo>
                  <a:lnTo>
                    <a:pt x="10942" y="1930"/>
                  </a:lnTo>
                  <a:lnTo>
                    <a:pt x="10381" y="2370"/>
                  </a:lnTo>
                  <a:lnTo>
                    <a:pt x="10112" y="2589"/>
                  </a:lnTo>
                  <a:lnTo>
                    <a:pt x="9917" y="2785"/>
                  </a:lnTo>
                  <a:lnTo>
                    <a:pt x="9795" y="2907"/>
                  </a:lnTo>
                  <a:lnTo>
                    <a:pt x="9697" y="3053"/>
                  </a:lnTo>
                  <a:lnTo>
                    <a:pt x="9599" y="3224"/>
                  </a:lnTo>
                  <a:lnTo>
                    <a:pt x="9526" y="3420"/>
                  </a:lnTo>
                  <a:lnTo>
                    <a:pt x="9404" y="3835"/>
                  </a:lnTo>
                  <a:lnTo>
                    <a:pt x="9330" y="4275"/>
                  </a:lnTo>
                  <a:lnTo>
                    <a:pt x="9282" y="4714"/>
                  </a:lnTo>
                  <a:lnTo>
                    <a:pt x="9306" y="5178"/>
                  </a:lnTo>
                  <a:lnTo>
                    <a:pt x="9355" y="5593"/>
                  </a:lnTo>
                  <a:lnTo>
                    <a:pt x="9379" y="5789"/>
                  </a:lnTo>
                  <a:lnTo>
                    <a:pt x="9453" y="5960"/>
                  </a:lnTo>
                  <a:lnTo>
                    <a:pt x="270" y="14459"/>
                  </a:lnTo>
                  <a:lnTo>
                    <a:pt x="147" y="14606"/>
                  </a:lnTo>
                  <a:lnTo>
                    <a:pt x="74" y="14776"/>
                  </a:lnTo>
                  <a:lnTo>
                    <a:pt x="1" y="14947"/>
                  </a:lnTo>
                  <a:lnTo>
                    <a:pt x="1" y="15118"/>
                  </a:lnTo>
                  <a:lnTo>
                    <a:pt x="1" y="15314"/>
                  </a:lnTo>
                  <a:lnTo>
                    <a:pt x="74" y="15485"/>
                  </a:lnTo>
                  <a:lnTo>
                    <a:pt x="147" y="15656"/>
                  </a:lnTo>
                  <a:lnTo>
                    <a:pt x="270" y="15802"/>
                  </a:lnTo>
                  <a:lnTo>
                    <a:pt x="953" y="16486"/>
                  </a:lnTo>
                  <a:lnTo>
                    <a:pt x="1100" y="16608"/>
                  </a:lnTo>
                  <a:lnTo>
                    <a:pt x="1271" y="16681"/>
                  </a:lnTo>
                  <a:lnTo>
                    <a:pt x="1442" y="16755"/>
                  </a:lnTo>
                  <a:lnTo>
                    <a:pt x="1808" y="16755"/>
                  </a:lnTo>
                  <a:lnTo>
                    <a:pt x="1979" y="16681"/>
                  </a:lnTo>
                  <a:lnTo>
                    <a:pt x="2150" y="16608"/>
                  </a:lnTo>
                  <a:lnTo>
                    <a:pt x="2297" y="16486"/>
                  </a:lnTo>
                  <a:lnTo>
                    <a:pt x="10796" y="7303"/>
                  </a:lnTo>
                  <a:lnTo>
                    <a:pt x="11162" y="7401"/>
                  </a:lnTo>
                  <a:lnTo>
                    <a:pt x="11577" y="7450"/>
                  </a:lnTo>
                  <a:lnTo>
                    <a:pt x="12041" y="7474"/>
                  </a:lnTo>
                  <a:lnTo>
                    <a:pt x="12481" y="7425"/>
                  </a:lnTo>
                  <a:lnTo>
                    <a:pt x="12921" y="7352"/>
                  </a:lnTo>
                  <a:lnTo>
                    <a:pt x="13336" y="7230"/>
                  </a:lnTo>
                  <a:lnTo>
                    <a:pt x="13531" y="7156"/>
                  </a:lnTo>
                  <a:lnTo>
                    <a:pt x="13702" y="7059"/>
                  </a:lnTo>
                  <a:lnTo>
                    <a:pt x="13849" y="6961"/>
                  </a:lnTo>
                  <a:lnTo>
                    <a:pt x="13971" y="6839"/>
                  </a:lnTo>
                  <a:lnTo>
                    <a:pt x="14166" y="6644"/>
                  </a:lnTo>
                  <a:lnTo>
                    <a:pt x="14386" y="6375"/>
                  </a:lnTo>
                  <a:lnTo>
                    <a:pt x="14826" y="5813"/>
                  </a:lnTo>
                  <a:lnTo>
                    <a:pt x="15290" y="5154"/>
                  </a:lnTo>
                  <a:lnTo>
                    <a:pt x="15729" y="4494"/>
                  </a:lnTo>
                  <a:lnTo>
                    <a:pt x="16413" y="3395"/>
                  </a:lnTo>
                  <a:lnTo>
                    <a:pt x="16706" y="2931"/>
                  </a:lnTo>
                  <a:lnTo>
                    <a:pt x="16755" y="2834"/>
                  </a:lnTo>
                  <a:lnTo>
                    <a:pt x="16755" y="2736"/>
                  </a:lnTo>
                  <a:lnTo>
                    <a:pt x="16755" y="2663"/>
                  </a:lnTo>
                  <a:lnTo>
                    <a:pt x="16706" y="2589"/>
                  </a:lnTo>
                  <a:lnTo>
                    <a:pt x="16633" y="2541"/>
                  </a:lnTo>
                  <a:lnTo>
                    <a:pt x="16462" y="2541"/>
                  </a:lnTo>
                  <a:lnTo>
                    <a:pt x="16364" y="2589"/>
                  </a:lnTo>
                  <a:lnTo>
                    <a:pt x="13653" y="4958"/>
                  </a:lnTo>
                  <a:lnTo>
                    <a:pt x="13580" y="5007"/>
                  </a:lnTo>
                  <a:lnTo>
                    <a:pt x="13458" y="5007"/>
                  </a:lnTo>
                  <a:lnTo>
                    <a:pt x="13360" y="4983"/>
                  </a:lnTo>
                  <a:lnTo>
                    <a:pt x="13238" y="4885"/>
                  </a:lnTo>
                  <a:lnTo>
                    <a:pt x="13140" y="4763"/>
                  </a:lnTo>
                  <a:lnTo>
                    <a:pt x="13092" y="4641"/>
                  </a:lnTo>
                  <a:lnTo>
                    <a:pt x="13092" y="4543"/>
                  </a:lnTo>
                  <a:lnTo>
                    <a:pt x="13140" y="4446"/>
                  </a:lnTo>
                  <a:lnTo>
                    <a:pt x="15607" y="1490"/>
                  </a:lnTo>
                  <a:lnTo>
                    <a:pt x="15656" y="1393"/>
                  </a:lnTo>
                  <a:lnTo>
                    <a:pt x="15656" y="1319"/>
                  </a:lnTo>
                  <a:lnTo>
                    <a:pt x="15656" y="1222"/>
                  </a:lnTo>
                  <a:lnTo>
                    <a:pt x="15607" y="1148"/>
                  </a:lnTo>
                  <a:lnTo>
                    <a:pt x="15534" y="1100"/>
                  </a:lnTo>
                  <a:lnTo>
                    <a:pt x="15363" y="1100"/>
                  </a:lnTo>
                  <a:lnTo>
                    <a:pt x="15265" y="1148"/>
                  </a:lnTo>
                  <a:lnTo>
                    <a:pt x="12310" y="3615"/>
                  </a:lnTo>
                  <a:lnTo>
                    <a:pt x="12212" y="3664"/>
                  </a:lnTo>
                  <a:lnTo>
                    <a:pt x="12115" y="3664"/>
                  </a:lnTo>
                  <a:lnTo>
                    <a:pt x="11993" y="3615"/>
                  </a:lnTo>
                  <a:lnTo>
                    <a:pt x="11895" y="3517"/>
                  </a:lnTo>
                  <a:lnTo>
                    <a:pt x="11797" y="3395"/>
                  </a:lnTo>
                  <a:lnTo>
                    <a:pt x="11748" y="3298"/>
                  </a:lnTo>
                  <a:lnTo>
                    <a:pt x="11748" y="3176"/>
                  </a:lnTo>
                  <a:lnTo>
                    <a:pt x="11797" y="3102"/>
                  </a:lnTo>
                  <a:lnTo>
                    <a:pt x="14166" y="391"/>
                  </a:lnTo>
                  <a:lnTo>
                    <a:pt x="14215" y="294"/>
                  </a:lnTo>
                  <a:lnTo>
                    <a:pt x="14215" y="220"/>
                  </a:lnTo>
                  <a:lnTo>
                    <a:pt x="14215" y="123"/>
                  </a:lnTo>
                  <a:lnTo>
                    <a:pt x="14166" y="49"/>
                  </a:lnTo>
                  <a:lnTo>
                    <a:pt x="14093"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246" name="Shape 592"/>
          <p:cNvGrpSpPr/>
          <p:nvPr/>
        </p:nvGrpSpPr>
        <p:grpSpPr>
          <a:xfrm>
            <a:off x="7402894" y="5501418"/>
            <a:ext cx="534053" cy="438963"/>
            <a:chOff x="3238475" y="5012225"/>
            <a:chExt cx="500700" cy="411550"/>
          </a:xfrm>
          <a:solidFill>
            <a:schemeClr val="bg1"/>
          </a:solidFill>
        </p:grpSpPr>
        <p:sp>
          <p:nvSpPr>
            <p:cNvPr id="247" name="Shape 593"/>
            <p:cNvSpPr/>
            <p:nvPr/>
          </p:nvSpPr>
          <p:spPr>
            <a:xfrm>
              <a:off x="3238475" y="5315050"/>
              <a:ext cx="500700" cy="108725"/>
            </a:xfrm>
            <a:custGeom>
              <a:avLst/>
              <a:gdLst/>
              <a:ahLst/>
              <a:cxnLst/>
              <a:rect l="0" t="0" r="0" b="0"/>
              <a:pathLst>
                <a:path w="20028" h="4349" extrusionOk="0">
                  <a:moveTo>
                    <a:pt x="17683" y="856"/>
                  </a:moveTo>
                  <a:lnTo>
                    <a:pt x="17781" y="880"/>
                  </a:lnTo>
                  <a:lnTo>
                    <a:pt x="17854" y="929"/>
                  </a:lnTo>
                  <a:lnTo>
                    <a:pt x="17903" y="1002"/>
                  </a:lnTo>
                  <a:lnTo>
                    <a:pt x="17927" y="1100"/>
                  </a:lnTo>
                  <a:lnTo>
                    <a:pt x="17903" y="1198"/>
                  </a:lnTo>
                  <a:lnTo>
                    <a:pt x="17854" y="1271"/>
                  </a:lnTo>
                  <a:lnTo>
                    <a:pt x="17781" y="1320"/>
                  </a:lnTo>
                  <a:lnTo>
                    <a:pt x="17683" y="1344"/>
                  </a:lnTo>
                  <a:lnTo>
                    <a:pt x="2345" y="1344"/>
                  </a:lnTo>
                  <a:lnTo>
                    <a:pt x="2247" y="1320"/>
                  </a:lnTo>
                  <a:lnTo>
                    <a:pt x="2174" y="1271"/>
                  </a:lnTo>
                  <a:lnTo>
                    <a:pt x="2125" y="1198"/>
                  </a:lnTo>
                  <a:lnTo>
                    <a:pt x="2101" y="1100"/>
                  </a:lnTo>
                  <a:lnTo>
                    <a:pt x="2125" y="1002"/>
                  </a:lnTo>
                  <a:lnTo>
                    <a:pt x="2174" y="929"/>
                  </a:lnTo>
                  <a:lnTo>
                    <a:pt x="2247" y="880"/>
                  </a:lnTo>
                  <a:lnTo>
                    <a:pt x="2345" y="856"/>
                  </a:lnTo>
                  <a:close/>
                  <a:moveTo>
                    <a:pt x="367" y="1"/>
                  </a:moveTo>
                  <a:lnTo>
                    <a:pt x="269" y="25"/>
                  </a:lnTo>
                  <a:lnTo>
                    <a:pt x="196" y="74"/>
                  </a:lnTo>
                  <a:lnTo>
                    <a:pt x="123" y="123"/>
                  </a:lnTo>
                  <a:lnTo>
                    <a:pt x="74" y="196"/>
                  </a:lnTo>
                  <a:lnTo>
                    <a:pt x="49" y="270"/>
                  </a:lnTo>
                  <a:lnTo>
                    <a:pt x="25" y="343"/>
                  </a:lnTo>
                  <a:lnTo>
                    <a:pt x="1" y="441"/>
                  </a:lnTo>
                  <a:lnTo>
                    <a:pt x="25" y="514"/>
                  </a:lnTo>
                  <a:lnTo>
                    <a:pt x="49" y="587"/>
                  </a:lnTo>
                  <a:lnTo>
                    <a:pt x="74" y="660"/>
                  </a:lnTo>
                  <a:lnTo>
                    <a:pt x="123" y="734"/>
                  </a:lnTo>
                  <a:lnTo>
                    <a:pt x="196" y="782"/>
                  </a:lnTo>
                  <a:lnTo>
                    <a:pt x="269" y="831"/>
                  </a:lnTo>
                  <a:lnTo>
                    <a:pt x="367" y="856"/>
                  </a:lnTo>
                  <a:lnTo>
                    <a:pt x="440" y="856"/>
                  </a:lnTo>
                  <a:lnTo>
                    <a:pt x="489" y="880"/>
                  </a:lnTo>
                  <a:lnTo>
                    <a:pt x="562" y="905"/>
                  </a:lnTo>
                  <a:lnTo>
                    <a:pt x="709" y="1051"/>
                  </a:lnTo>
                  <a:lnTo>
                    <a:pt x="855" y="1246"/>
                  </a:lnTo>
                  <a:lnTo>
                    <a:pt x="1026" y="1491"/>
                  </a:lnTo>
                  <a:lnTo>
                    <a:pt x="1344" y="2028"/>
                  </a:lnTo>
                  <a:lnTo>
                    <a:pt x="1637" y="2516"/>
                  </a:lnTo>
                  <a:lnTo>
                    <a:pt x="1906" y="3005"/>
                  </a:lnTo>
                  <a:lnTo>
                    <a:pt x="2174" y="3469"/>
                  </a:lnTo>
                  <a:lnTo>
                    <a:pt x="2467" y="3884"/>
                  </a:lnTo>
                  <a:lnTo>
                    <a:pt x="2589" y="4055"/>
                  </a:lnTo>
                  <a:lnTo>
                    <a:pt x="2736" y="4226"/>
                  </a:lnTo>
                  <a:lnTo>
                    <a:pt x="2809" y="4275"/>
                  </a:lnTo>
                  <a:lnTo>
                    <a:pt x="2882" y="4299"/>
                  </a:lnTo>
                  <a:lnTo>
                    <a:pt x="2980" y="4324"/>
                  </a:lnTo>
                  <a:lnTo>
                    <a:pt x="3053" y="4348"/>
                  </a:lnTo>
                  <a:lnTo>
                    <a:pt x="16975" y="4348"/>
                  </a:lnTo>
                  <a:lnTo>
                    <a:pt x="17048" y="4324"/>
                  </a:lnTo>
                  <a:lnTo>
                    <a:pt x="17146" y="4299"/>
                  </a:lnTo>
                  <a:lnTo>
                    <a:pt x="17219" y="4275"/>
                  </a:lnTo>
                  <a:lnTo>
                    <a:pt x="17292" y="4226"/>
                  </a:lnTo>
                  <a:lnTo>
                    <a:pt x="17439" y="4055"/>
                  </a:lnTo>
                  <a:lnTo>
                    <a:pt x="17561" y="3884"/>
                  </a:lnTo>
                  <a:lnTo>
                    <a:pt x="17854" y="3469"/>
                  </a:lnTo>
                  <a:lnTo>
                    <a:pt x="18122" y="3005"/>
                  </a:lnTo>
                  <a:lnTo>
                    <a:pt x="18391" y="2516"/>
                  </a:lnTo>
                  <a:lnTo>
                    <a:pt x="18684" y="2028"/>
                  </a:lnTo>
                  <a:lnTo>
                    <a:pt x="19002" y="1491"/>
                  </a:lnTo>
                  <a:lnTo>
                    <a:pt x="19173" y="1246"/>
                  </a:lnTo>
                  <a:lnTo>
                    <a:pt x="19319" y="1051"/>
                  </a:lnTo>
                  <a:lnTo>
                    <a:pt x="19466" y="905"/>
                  </a:lnTo>
                  <a:lnTo>
                    <a:pt x="19539" y="880"/>
                  </a:lnTo>
                  <a:lnTo>
                    <a:pt x="19588" y="856"/>
                  </a:lnTo>
                  <a:lnTo>
                    <a:pt x="19661" y="856"/>
                  </a:lnTo>
                  <a:lnTo>
                    <a:pt x="19759" y="831"/>
                  </a:lnTo>
                  <a:lnTo>
                    <a:pt x="19832" y="782"/>
                  </a:lnTo>
                  <a:lnTo>
                    <a:pt x="19905" y="734"/>
                  </a:lnTo>
                  <a:lnTo>
                    <a:pt x="19954" y="660"/>
                  </a:lnTo>
                  <a:lnTo>
                    <a:pt x="19979" y="587"/>
                  </a:lnTo>
                  <a:lnTo>
                    <a:pt x="20003" y="514"/>
                  </a:lnTo>
                  <a:lnTo>
                    <a:pt x="20027" y="441"/>
                  </a:lnTo>
                  <a:lnTo>
                    <a:pt x="20003" y="343"/>
                  </a:lnTo>
                  <a:lnTo>
                    <a:pt x="19979" y="270"/>
                  </a:lnTo>
                  <a:lnTo>
                    <a:pt x="19954" y="196"/>
                  </a:lnTo>
                  <a:lnTo>
                    <a:pt x="19881" y="123"/>
                  </a:lnTo>
                  <a:lnTo>
                    <a:pt x="19832" y="74"/>
                  </a:lnTo>
                  <a:lnTo>
                    <a:pt x="19759" y="25"/>
                  </a:lnTo>
                  <a:lnTo>
                    <a:pt x="19661"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48" name="Shape 594"/>
            <p:cNvSpPr/>
            <p:nvPr/>
          </p:nvSpPr>
          <p:spPr>
            <a:xfrm>
              <a:off x="3282450" y="5160575"/>
              <a:ext cx="412750" cy="140475"/>
            </a:xfrm>
            <a:custGeom>
              <a:avLst/>
              <a:gdLst/>
              <a:ahLst/>
              <a:cxnLst/>
              <a:rect l="0" t="0" r="0" b="0"/>
              <a:pathLst>
                <a:path w="16510" h="5619" extrusionOk="0">
                  <a:moveTo>
                    <a:pt x="8475" y="1"/>
                  </a:moveTo>
                  <a:lnTo>
                    <a:pt x="8157" y="50"/>
                  </a:lnTo>
                  <a:lnTo>
                    <a:pt x="7840" y="99"/>
                  </a:lnTo>
                  <a:lnTo>
                    <a:pt x="7522" y="172"/>
                  </a:lnTo>
                  <a:lnTo>
                    <a:pt x="7229" y="270"/>
                  </a:lnTo>
                  <a:lnTo>
                    <a:pt x="6936" y="367"/>
                  </a:lnTo>
                  <a:lnTo>
                    <a:pt x="6643" y="514"/>
                  </a:lnTo>
                  <a:lnTo>
                    <a:pt x="6374" y="660"/>
                  </a:lnTo>
                  <a:lnTo>
                    <a:pt x="6106" y="807"/>
                  </a:lnTo>
                  <a:lnTo>
                    <a:pt x="5862" y="1002"/>
                  </a:lnTo>
                  <a:lnTo>
                    <a:pt x="5617" y="1173"/>
                  </a:lnTo>
                  <a:lnTo>
                    <a:pt x="5398" y="1393"/>
                  </a:lnTo>
                  <a:lnTo>
                    <a:pt x="5202" y="1613"/>
                  </a:lnTo>
                  <a:lnTo>
                    <a:pt x="5007" y="1857"/>
                  </a:lnTo>
                  <a:lnTo>
                    <a:pt x="4811" y="2101"/>
                  </a:lnTo>
                  <a:lnTo>
                    <a:pt x="4640" y="2370"/>
                  </a:lnTo>
                  <a:lnTo>
                    <a:pt x="4372" y="2272"/>
                  </a:lnTo>
                  <a:lnTo>
                    <a:pt x="4103" y="2223"/>
                  </a:lnTo>
                  <a:lnTo>
                    <a:pt x="3834" y="2199"/>
                  </a:lnTo>
                  <a:lnTo>
                    <a:pt x="3541" y="2175"/>
                  </a:lnTo>
                  <a:lnTo>
                    <a:pt x="3199" y="2199"/>
                  </a:lnTo>
                  <a:lnTo>
                    <a:pt x="2858" y="2248"/>
                  </a:lnTo>
                  <a:lnTo>
                    <a:pt x="2516" y="2345"/>
                  </a:lnTo>
                  <a:lnTo>
                    <a:pt x="2198" y="2443"/>
                  </a:lnTo>
                  <a:lnTo>
                    <a:pt x="1881" y="2590"/>
                  </a:lnTo>
                  <a:lnTo>
                    <a:pt x="1588" y="2761"/>
                  </a:lnTo>
                  <a:lnTo>
                    <a:pt x="1319" y="2956"/>
                  </a:lnTo>
                  <a:lnTo>
                    <a:pt x="1075" y="3176"/>
                  </a:lnTo>
                  <a:lnTo>
                    <a:pt x="855" y="3420"/>
                  </a:lnTo>
                  <a:lnTo>
                    <a:pt x="635" y="3689"/>
                  </a:lnTo>
                  <a:lnTo>
                    <a:pt x="464" y="3982"/>
                  </a:lnTo>
                  <a:lnTo>
                    <a:pt x="318" y="4275"/>
                  </a:lnTo>
                  <a:lnTo>
                    <a:pt x="195" y="4592"/>
                  </a:lnTo>
                  <a:lnTo>
                    <a:pt x="98" y="4910"/>
                  </a:lnTo>
                  <a:lnTo>
                    <a:pt x="24" y="5252"/>
                  </a:lnTo>
                  <a:lnTo>
                    <a:pt x="0" y="5618"/>
                  </a:lnTo>
                  <a:lnTo>
                    <a:pt x="16510" y="5618"/>
                  </a:lnTo>
                  <a:lnTo>
                    <a:pt x="16437" y="5423"/>
                  </a:lnTo>
                  <a:lnTo>
                    <a:pt x="16339" y="5252"/>
                  </a:lnTo>
                  <a:lnTo>
                    <a:pt x="16119" y="4934"/>
                  </a:lnTo>
                  <a:lnTo>
                    <a:pt x="15851" y="4641"/>
                  </a:lnTo>
                  <a:lnTo>
                    <a:pt x="15533" y="4397"/>
                  </a:lnTo>
                  <a:lnTo>
                    <a:pt x="15362" y="4299"/>
                  </a:lnTo>
                  <a:lnTo>
                    <a:pt x="15191" y="4202"/>
                  </a:lnTo>
                  <a:lnTo>
                    <a:pt x="15020" y="4104"/>
                  </a:lnTo>
                  <a:lnTo>
                    <a:pt x="14825" y="4055"/>
                  </a:lnTo>
                  <a:lnTo>
                    <a:pt x="14629" y="3982"/>
                  </a:lnTo>
                  <a:lnTo>
                    <a:pt x="14434" y="3957"/>
                  </a:lnTo>
                  <a:lnTo>
                    <a:pt x="14214" y="3933"/>
                  </a:lnTo>
                  <a:lnTo>
                    <a:pt x="14019" y="3909"/>
                  </a:lnTo>
                  <a:lnTo>
                    <a:pt x="13775" y="3933"/>
                  </a:lnTo>
                  <a:lnTo>
                    <a:pt x="13555" y="3957"/>
                  </a:lnTo>
                  <a:lnTo>
                    <a:pt x="13457" y="3542"/>
                  </a:lnTo>
                  <a:lnTo>
                    <a:pt x="13335" y="3151"/>
                  </a:lnTo>
                  <a:lnTo>
                    <a:pt x="13164" y="2761"/>
                  </a:lnTo>
                  <a:lnTo>
                    <a:pt x="12969" y="2394"/>
                  </a:lnTo>
                  <a:lnTo>
                    <a:pt x="12749" y="2052"/>
                  </a:lnTo>
                  <a:lnTo>
                    <a:pt x="12505" y="1710"/>
                  </a:lnTo>
                  <a:lnTo>
                    <a:pt x="12212" y="1417"/>
                  </a:lnTo>
                  <a:lnTo>
                    <a:pt x="11918" y="1124"/>
                  </a:lnTo>
                  <a:lnTo>
                    <a:pt x="11577" y="880"/>
                  </a:lnTo>
                  <a:lnTo>
                    <a:pt x="11235" y="660"/>
                  </a:lnTo>
                  <a:lnTo>
                    <a:pt x="10868" y="465"/>
                  </a:lnTo>
                  <a:lnTo>
                    <a:pt x="10477" y="294"/>
                  </a:lnTo>
                  <a:lnTo>
                    <a:pt x="10087" y="172"/>
                  </a:lnTo>
                  <a:lnTo>
                    <a:pt x="9672" y="74"/>
                  </a:lnTo>
                  <a:lnTo>
                    <a:pt x="9232" y="25"/>
                  </a:lnTo>
                  <a:lnTo>
                    <a:pt x="8792"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49" name="Shape 595"/>
            <p:cNvSpPr/>
            <p:nvPr/>
          </p:nvSpPr>
          <p:spPr>
            <a:xfrm>
              <a:off x="3473550" y="5012225"/>
              <a:ext cx="30550" cy="129450"/>
            </a:xfrm>
            <a:custGeom>
              <a:avLst/>
              <a:gdLst/>
              <a:ahLst/>
              <a:cxnLst/>
              <a:rect l="0" t="0" r="0" b="0"/>
              <a:pathLst>
                <a:path w="1222" h="5178" extrusionOk="0">
                  <a:moveTo>
                    <a:pt x="953" y="0"/>
                  </a:moveTo>
                  <a:lnTo>
                    <a:pt x="831" y="24"/>
                  </a:lnTo>
                  <a:lnTo>
                    <a:pt x="758" y="98"/>
                  </a:lnTo>
                  <a:lnTo>
                    <a:pt x="684" y="171"/>
                  </a:lnTo>
                  <a:lnTo>
                    <a:pt x="660" y="293"/>
                  </a:lnTo>
                  <a:lnTo>
                    <a:pt x="635" y="464"/>
                  </a:lnTo>
                  <a:lnTo>
                    <a:pt x="587" y="611"/>
                  </a:lnTo>
                  <a:lnTo>
                    <a:pt x="513" y="733"/>
                  </a:lnTo>
                  <a:lnTo>
                    <a:pt x="391" y="879"/>
                  </a:lnTo>
                  <a:lnTo>
                    <a:pt x="269" y="1026"/>
                  </a:lnTo>
                  <a:lnTo>
                    <a:pt x="123" y="1246"/>
                  </a:lnTo>
                  <a:lnTo>
                    <a:pt x="74" y="1368"/>
                  </a:lnTo>
                  <a:lnTo>
                    <a:pt x="25" y="1490"/>
                  </a:lnTo>
                  <a:lnTo>
                    <a:pt x="0" y="1636"/>
                  </a:lnTo>
                  <a:lnTo>
                    <a:pt x="0" y="1832"/>
                  </a:lnTo>
                  <a:lnTo>
                    <a:pt x="0" y="2003"/>
                  </a:lnTo>
                  <a:lnTo>
                    <a:pt x="25" y="2149"/>
                  </a:lnTo>
                  <a:lnTo>
                    <a:pt x="74" y="2271"/>
                  </a:lnTo>
                  <a:lnTo>
                    <a:pt x="123" y="2394"/>
                  </a:lnTo>
                  <a:lnTo>
                    <a:pt x="269" y="2613"/>
                  </a:lnTo>
                  <a:lnTo>
                    <a:pt x="391" y="2784"/>
                  </a:lnTo>
                  <a:lnTo>
                    <a:pt x="513" y="2906"/>
                  </a:lnTo>
                  <a:lnTo>
                    <a:pt x="587" y="3029"/>
                  </a:lnTo>
                  <a:lnTo>
                    <a:pt x="635" y="3175"/>
                  </a:lnTo>
                  <a:lnTo>
                    <a:pt x="660" y="3346"/>
                  </a:lnTo>
                  <a:lnTo>
                    <a:pt x="635" y="3541"/>
                  </a:lnTo>
                  <a:lnTo>
                    <a:pt x="587" y="3688"/>
                  </a:lnTo>
                  <a:lnTo>
                    <a:pt x="513" y="3810"/>
                  </a:lnTo>
                  <a:lnTo>
                    <a:pt x="391" y="3932"/>
                  </a:lnTo>
                  <a:lnTo>
                    <a:pt x="269" y="4103"/>
                  </a:lnTo>
                  <a:lnTo>
                    <a:pt x="123" y="4299"/>
                  </a:lnTo>
                  <a:lnTo>
                    <a:pt x="74" y="4421"/>
                  </a:lnTo>
                  <a:lnTo>
                    <a:pt x="25" y="4567"/>
                  </a:lnTo>
                  <a:lnTo>
                    <a:pt x="0" y="4714"/>
                  </a:lnTo>
                  <a:lnTo>
                    <a:pt x="0" y="4885"/>
                  </a:lnTo>
                  <a:lnTo>
                    <a:pt x="0" y="5007"/>
                  </a:lnTo>
                  <a:lnTo>
                    <a:pt x="74" y="5080"/>
                  </a:lnTo>
                  <a:lnTo>
                    <a:pt x="171" y="5153"/>
                  </a:lnTo>
                  <a:lnTo>
                    <a:pt x="269" y="5178"/>
                  </a:lnTo>
                  <a:lnTo>
                    <a:pt x="391" y="5153"/>
                  </a:lnTo>
                  <a:lnTo>
                    <a:pt x="464" y="5080"/>
                  </a:lnTo>
                  <a:lnTo>
                    <a:pt x="538" y="5007"/>
                  </a:lnTo>
                  <a:lnTo>
                    <a:pt x="562" y="4885"/>
                  </a:lnTo>
                  <a:lnTo>
                    <a:pt x="587" y="4714"/>
                  </a:lnTo>
                  <a:lnTo>
                    <a:pt x="635" y="4567"/>
                  </a:lnTo>
                  <a:lnTo>
                    <a:pt x="709" y="4445"/>
                  </a:lnTo>
                  <a:lnTo>
                    <a:pt x="831" y="4299"/>
                  </a:lnTo>
                  <a:lnTo>
                    <a:pt x="953" y="4152"/>
                  </a:lnTo>
                  <a:lnTo>
                    <a:pt x="1099" y="3932"/>
                  </a:lnTo>
                  <a:lnTo>
                    <a:pt x="1148" y="3810"/>
                  </a:lnTo>
                  <a:lnTo>
                    <a:pt x="1197" y="3688"/>
                  </a:lnTo>
                  <a:lnTo>
                    <a:pt x="1222" y="3517"/>
                  </a:lnTo>
                  <a:lnTo>
                    <a:pt x="1222" y="3346"/>
                  </a:lnTo>
                  <a:lnTo>
                    <a:pt x="1222" y="3175"/>
                  </a:lnTo>
                  <a:lnTo>
                    <a:pt x="1197" y="3029"/>
                  </a:lnTo>
                  <a:lnTo>
                    <a:pt x="1148" y="2882"/>
                  </a:lnTo>
                  <a:lnTo>
                    <a:pt x="1099" y="2760"/>
                  </a:lnTo>
                  <a:lnTo>
                    <a:pt x="953" y="2564"/>
                  </a:lnTo>
                  <a:lnTo>
                    <a:pt x="831" y="2394"/>
                  </a:lnTo>
                  <a:lnTo>
                    <a:pt x="709" y="2271"/>
                  </a:lnTo>
                  <a:lnTo>
                    <a:pt x="635" y="2149"/>
                  </a:lnTo>
                  <a:lnTo>
                    <a:pt x="587" y="2003"/>
                  </a:lnTo>
                  <a:lnTo>
                    <a:pt x="562" y="1832"/>
                  </a:lnTo>
                  <a:lnTo>
                    <a:pt x="587" y="1636"/>
                  </a:lnTo>
                  <a:lnTo>
                    <a:pt x="635" y="1490"/>
                  </a:lnTo>
                  <a:lnTo>
                    <a:pt x="709" y="1368"/>
                  </a:lnTo>
                  <a:lnTo>
                    <a:pt x="831" y="1246"/>
                  </a:lnTo>
                  <a:lnTo>
                    <a:pt x="953" y="1075"/>
                  </a:lnTo>
                  <a:lnTo>
                    <a:pt x="1099" y="879"/>
                  </a:lnTo>
                  <a:lnTo>
                    <a:pt x="1148" y="757"/>
                  </a:lnTo>
                  <a:lnTo>
                    <a:pt x="1197" y="611"/>
                  </a:lnTo>
                  <a:lnTo>
                    <a:pt x="1222" y="464"/>
                  </a:lnTo>
                  <a:lnTo>
                    <a:pt x="1222" y="293"/>
                  </a:lnTo>
                  <a:lnTo>
                    <a:pt x="1222" y="171"/>
                  </a:lnTo>
                  <a:lnTo>
                    <a:pt x="1148" y="98"/>
                  </a:lnTo>
                  <a:lnTo>
                    <a:pt x="1051" y="24"/>
                  </a:lnTo>
                  <a:lnTo>
                    <a:pt x="953"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50" name="Shape 596"/>
            <p:cNvSpPr/>
            <p:nvPr/>
          </p:nvSpPr>
          <p:spPr>
            <a:xfrm>
              <a:off x="3429575" y="5012225"/>
              <a:ext cx="31175" cy="129450"/>
            </a:xfrm>
            <a:custGeom>
              <a:avLst/>
              <a:gdLst/>
              <a:ahLst/>
              <a:cxnLst/>
              <a:rect l="0" t="0" r="0" b="0"/>
              <a:pathLst>
                <a:path w="1247" h="5178" extrusionOk="0">
                  <a:moveTo>
                    <a:pt x="953" y="0"/>
                  </a:moveTo>
                  <a:lnTo>
                    <a:pt x="856" y="24"/>
                  </a:lnTo>
                  <a:lnTo>
                    <a:pt x="758" y="98"/>
                  </a:lnTo>
                  <a:lnTo>
                    <a:pt x="709" y="171"/>
                  </a:lnTo>
                  <a:lnTo>
                    <a:pt x="685" y="293"/>
                  </a:lnTo>
                  <a:lnTo>
                    <a:pt x="660" y="464"/>
                  </a:lnTo>
                  <a:lnTo>
                    <a:pt x="612" y="611"/>
                  </a:lnTo>
                  <a:lnTo>
                    <a:pt x="514" y="733"/>
                  </a:lnTo>
                  <a:lnTo>
                    <a:pt x="416" y="879"/>
                  </a:lnTo>
                  <a:lnTo>
                    <a:pt x="270" y="1026"/>
                  </a:lnTo>
                  <a:lnTo>
                    <a:pt x="148" y="1246"/>
                  </a:lnTo>
                  <a:lnTo>
                    <a:pt x="74" y="1368"/>
                  </a:lnTo>
                  <a:lnTo>
                    <a:pt x="50" y="1490"/>
                  </a:lnTo>
                  <a:lnTo>
                    <a:pt x="1" y="1636"/>
                  </a:lnTo>
                  <a:lnTo>
                    <a:pt x="1" y="1832"/>
                  </a:lnTo>
                  <a:lnTo>
                    <a:pt x="1" y="2003"/>
                  </a:lnTo>
                  <a:lnTo>
                    <a:pt x="50" y="2149"/>
                  </a:lnTo>
                  <a:lnTo>
                    <a:pt x="74" y="2271"/>
                  </a:lnTo>
                  <a:lnTo>
                    <a:pt x="148" y="2394"/>
                  </a:lnTo>
                  <a:lnTo>
                    <a:pt x="270" y="2613"/>
                  </a:lnTo>
                  <a:lnTo>
                    <a:pt x="416" y="2784"/>
                  </a:lnTo>
                  <a:lnTo>
                    <a:pt x="514" y="2906"/>
                  </a:lnTo>
                  <a:lnTo>
                    <a:pt x="612" y="3029"/>
                  </a:lnTo>
                  <a:lnTo>
                    <a:pt x="660" y="3175"/>
                  </a:lnTo>
                  <a:lnTo>
                    <a:pt x="685" y="3346"/>
                  </a:lnTo>
                  <a:lnTo>
                    <a:pt x="660" y="3541"/>
                  </a:lnTo>
                  <a:lnTo>
                    <a:pt x="612" y="3688"/>
                  </a:lnTo>
                  <a:lnTo>
                    <a:pt x="514" y="3810"/>
                  </a:lnTo>
                  <a:lnTo>
                    <a:pt x="416" y="3932"/>
                  </a:lnTo>
                  <a:lnTo>
                    <a:pt x="270" y="4103"/>
                  </a:lnTo>
                  <a:lnTo>
                    <a:pt x="148" y="4299"/>
                  </a:lnTo>
                  <a:lnTo>
                    <a:pt x="74" y="4421"/>
                  </a:lnTo>
                  <a:lnTo>
                    <a:pt x="50" y="4567"/>
                  </a:lnTo>
                  <a:lnTo>
                    <a:pt x="1" y="4714"/>
                  </a:lnTo>
                  <a:lnTo>
                    <a:pt x="1" y="4885"/>
                  </a:lnTo>
                  <a:lnTo>
                    <a:pt x="25" y="5007"/>
                  </a:lnTo>
                  <a:lnTo>
                    <a:pt x="74" y="5080"/>
                  </a:lnTo>
                  <a:lnTo>
                    <a:pt x="172" y="5153"/>
                  </a:lnTo>
                  <a:lnTo>
                    <a:pt x="294" y="5178"/>
                  </a:lnTo>
                  <a:lnTo>
                    <a:pt x="392" y="5153"/>
                  </a:lnTo>
                  <a:lnTo>
                    <a:pt x="489" y="5080"/>
                  </a:lnTo>
                  <a:lnTo>
                    <a:pt x="538" y="5007"/>
                  </a:lnTo>
                  <a:lnTo>
                    <a:pt x="563" y="4885"/>
                  </a:lnTo>
                  <a:lnTo>
                    <a:pt x="587" y="4714"/>
                  </a:lnTo>
                  <a:lnTo>
                    <a:pt x="636" y="4567"/>
                  </a:lnTo>
                  <a:lnTo>
                    <a:pt x="734" y="4445"/>
                  </a:lnTo>
                  <a:lnTo>
                    <a:pt x="831" y="4299"/>
                  </a:lnTo>
                  <a:lnTo>
                    <a:pt x="978" y="4152"/>
                  </a:lnTo>
                  <a:lnTo>
                    <a:pt x="1100" y="3932"/>
                  </a:lnTo>
                  <a:lnTo>
                    <a:pt x="1149" y="3810"/>
                  </a:lnTo>
                  <a:lnTo>
                    <a:pt x="1198" y="3688"/>
                  </a:lnTo>
                  <a:lnTo>
                    <a:pt x="1222" y="3517"/>
                  </a:lnTo>
                  <a:lnTo>
                    <a:pt x="1247" y="3346"/>
                  </a:lnTo>
                  <a:lnTo>
                    <a:pt x="1222" y="3175"/>
                  </a:lnTo>
                  <a:lnTo>
                    <a:pt x="1198" y="3029"/>
                  </a:lnTo>
                  <a:lnTo>
                    <a:pt x="1149" y="2882"/>
                  </a:lnTo>
                  <a:lnTo>
                    <a:pt x="1100" y="2760"/>
                  </a:lnTo>
                  <a:lnTo>
                    <a:pt x="978" y="2564"/>
                  </a:lnTo>
                  <a:lnTo>
                    <a:pt x="831" y="2394"/>
                  </a:lnTo>
                  <a:lnTo>
                    <a:pt x="734" y="2271"/>
                  </a:lnTo>
                  <a:lnTo>
                    <a:pt x="636" y="2149"/>
                  </a:lnTo>
                  <a:lnTo>
                    <a:pt x="587" y="2003"/>
                  </a:lnTo>
                  <a:lnTo>
                    <a:pt x="563" y="1832"/>
                  </a:lnTo>
                  <a:lnTo>
                    <a:pt x="587" y="1636"/>
                  </a:lnTo>
                  <a:lnTo>
                    <a:pt x="636" y="1490"/>
                  </a:lnTo>
                  <a:lnTo>
                    <a:pt x="734" y="1368"/>
                  </a:lnTo>
                  <a:lnTo>
                    <a:pt x="831" y="1246"/>
                  </a:lnTo>
                  <a:lnTo>
                    <a:pt x="978" y="1075"/>
                  </a:lnTo>
                  <a:lnTo>
                    <a:pt x="1100" y="879"/>
                  </a:lnTo>
                  <a:lnTo>
                    <a:pt x="1149" y="757"/>
                  </a:lnTo>
                  <a:lnTo>
                    <a:pt x="1198" y="611"/>
                  </a:lnTo>
                  <a:lnTo>
                    <a:pt x="1222" y="464"/>
                  </a:lnTo>
                  <a:lnTo>
                    <a:pt x="1247" y="293"/>
                  </a:lnTo>
                  <a:lnTo>
                    <a:pt x="1222" y="171"/>
                  </a:lnTo>
                  <a:lnTo>
                    <a:pt x="1149" y="98"/>
                  </a:lnTo>
                  <a:lnTo>
                    <a:pt x="1076" y="24"/>
                  </a:lnTo>
                  <a:lnTo>
                    <a:pt x="953"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51" name="Shape 597"/>
            <p:cNvSpPr/>
            <p:nvPr/>
          </p:nvSpPr>
          <p:spPr>
            <a:xfrm>
              <a:off x="3516900" y="5012225"/>
              <a:ext cx="31175" cy="129450"/>
            </a:xfrm>
            <a:custGeom>
              <a:avLst/>
              <a:gdLst/>
              <a:ahLst/>
              <a:cxnLst/>
              <a:rect l="0" t="0" r="0" b="0"/>
              <a:pathLst>
                <a:path w="1247" h="5178" extrusionOk="0">
                  <a:moveTo>
                    <a:pt x="953" y="0"/>
                  </a:moveTo>
                  <a:lnTo>
                    <a:pt x="855" y="24"/>
                  </a:lnTo>
                  <a:lnTo>
                    <a:pt x="758" y="98"/>
                  </a:lnTo>
                  <a:lnTo>
                    <a:pt x="709" y="171"/>
                  </a:lnTo>
                  <a:lnTo>
                    <a:pt x="684" y="293"/>
                  </a:lnTo>
                  <a:lnTo>
                    <a:pt x="660" y="464"/>
                  </a:lnTo>
                  <a:lnTo>
                    <a:pt x="611" y="611"/>
                  </a:lnTo>
                  <a:lnTo>
                    <a:pt x="513" y="733"/>
                  </a:lnTo>
                  <a:lnTo>
                    <a:pt x="416" y="879"/>
                  </a:lnTo>
                  <a:lnTo>
                    <a:pt x="269" y="1026"/>
                  </a:lnTo>
                  <a:lnTo>
                    <a:pt x="147" y="1246"/>
                  </a:lnTo>
                  <a:lnTo>
                    <a:pt x="98" y="1368"/>
                  </a:lnTo>
                  <a:lnTo>
                    <a:pt x="49" y="1490"/>
                  </a:lnTo>
                  <a:lnTo>
                    <a:pt x="25" y="1636"/>
                  </a:lnTo>
                  <a:lnTo>
                    <a:pt x="0" y="1832"/>
                  </a:lnTo>
                  <a:lnTo>
                    <a:pt x="25" y="2003"/>
                  </a:lnTo>
                  <a:lnTo>
                    <a:pt x="49" y="2149"/>
                  </a:lnTo>
                  <a:lnTo>
                    <a:pt x="98" y="2271"/>
                  </a:lnTo>
                  <a:lnTo>
                    <a:pt x="147" y="2394"/>
                  </a:lnTo>
                  <a:lnTo>
                    <a:pt x="269" y="2613"/>
                  </a:lnTo>
                  <a:lnTo>
                    <a:pt x="416" y="2784"/>
                  </a:lnTo>
                  <a:lnTo>
                    <a:pt x="513" y="2906"/>
                  </a:lnTo>
                  <a:lnTo>
                    <a:pt x="611" y="3029"/>
                  </a:lnTo>
                  <a:lnTo>
                    <a:pt x="660" y="3175"/>
                  </a:lnTo>
                  <a:lnTo>
                    <a:pt x="684" y="3346"/>
                  </a:lnTo>
                  <a:lnTo>
                    <a:pt x="660" y="3541"/>
                  </a:lnTo>
                  <a:lnTo>
                    <a:pt x="611" y="3688"/>
                  </a:lnTo>
                  <a:lnTo>
                    <a:pt x="513" y="3810"/>
                  </a:lnTo>
                  <a:lnTo>
                    <a:pt x="416" y="3932"/>
                  </a:lnTo>
                  <a:lnTo>
                    <a:pt x="269" y="4103"/>
                  </a:lnTo>
                  <a:lnTo>
                    <a:pt x="147" y="4299"/>
                  </a:lnTo>
                  <a:lnTo>
                    <a:pt x="98" y="4421"/>
                  </a:lnTo>
                  <a:lnTo>
                    <a:pt x="49" y="4567"/>
                  </a:lnTo>
                  <a:lnTo>
                    <a:pt x="25" y="4714"/>
                  </a:lnTo>
                  <a:lnTo>
                    <a:pt x="0" y="4885"/>
                  </a:lnTo>
                  <a:lnTo>
                    <a:pt x="25" y="5007"/>
                  </a:lnTo>
                  <a:lnTo>
                    <a:pt x="98" y="5080"/>
                  </a:lnTo>
                  <a:lnTo>
                    <a:pt x="171" y="5153"/>
                  </a:lnTo>
                  <a:lnTo>
                    <a:pt x="294" y="5178"/>
                  </a:lnTo>
                  <a:lnTo>
                    <a:pt x="391" y="5153"/>
                  </a:lnTo>
                  <a:lnTo>
                    <a:pt x="489" y="5080"/>
                  </a:lnTo>
                  <a:lnTo>
                    <a:pt x="538" y="5007"/>
                  </a:lnTo>
                  <a:lnTo>
                    <a:pt x="562" y="4885"/>
                  </a:lnTo>
                  <a:lnTo>
                    <a:pt x="587" y="4714"/>
                  </a:lnTo>
                  <a:lnTo>
                    <a:pt x="635" y="4567"/>
                  </a:lnTo>
                  <a:lnTo>
                    <a:pt x="733" y="4445"/>
                  </a:lnTo>
                  <a:lnTo>
                    <a:pt x="831" y="4299"/>
                  </a:lnTo>
                  <a:lnTo>
                    <a:pt x="977" y="4152"/>
                  </a:lnTo>
                  <a:lnTo>
                    <a:pt x="1099" y="3932"/>
                  </a:lnTo>
                  <a:lnTo>
                    <a:pt x="1173" y="3810"/>
                  </a:lnTo>
                  <a:lnTo>
                    <a:pt x="1197" y="3688"/>
                  </a:lnTo>
                  <a:lnTo>
                    <a:pt x="1246" y="3517"/>
                  </a:lnTo>
                  <a:lnTo>
                    <a:pt x="1246" y="3346"/>
                  </a:lnTo>
                  <a:lnTo>
                    <a:pt x="1246" y="3175"/>
                  </a:lnTo>
                  <a:lnTo>
                    <a:pt x="1197" y="3029"/>
                  </a:lnTo>
                  <a:lnTo>
                    <a:pt x="1173" y="2882"/>
                  </a:lnTo>
                  <a:lnTo>
                    <a:pt x="1099" y="2760"/>
                  </a:lnTo>
                  <a:lnTo>
                    <a:pt x="977" y="2564"/>
                  </a:lnTo>
                  <a:lnTo>
                    <a:pt x="831" y="2394"/>
                  </a:lnTo>
                  <a:lnTo>
                    <a:pt x="733" y="2271"/>
                  </a:lnTo>
                  <a:lnTo>
                    <a:pt x="635" y="2149"/>
                  </a:lnTo>
                  <a:lnTo>
                    <a:pt x="587" y="2003"/>
                  </a:lnTo>
                  <a:lnTo>
                    <a:pt x="562" y="1832"/>
                  </a:lnTo>
                  <a:lnTo>
                    <a:pt x="587" y="1636"/>
                  </a:lnTo>
                  <a:lnTo>
                    <a:pt x="635" y="1490"/>
                  </a:lnTo>
                  <a:lnTo>
                    <a:pt x="733" y="1368"/>
                  </a:lnTo>
                  <a:lnTo>
                    <a:pt x="831" y="1246"/>
                  </a:lnTo>
                  <a:lnTo>
                    <a:pt x="977" y="1075"/>
                  </a:lnTo>
                  <a:lnTo>
                    <a:pt x="1099" y="879"/>
                  </a:lnTo>
                  <a:lnTo>
                    <a:pt x="1173" y="757"/>
                  </a:lnTo>
                  <a:lnTo>
                    <a:pt x="1197" y="611"/>
                  </a:lnTo>
                  <a:lnTo>
                    <a:pt x="1246" y="464"/>
                  </a:lnTo>
                  <a:lnTo>
                    <a:pt x="1246" y="293"/>
                  </a:lnTo>
                  <a:lnTo>
                    <a:pt x="1222" y="171"/>
                  </a:lnTo>
                  <a:lnTo>
                    <a:pt x="1173" y="98"/>
                  </a:lnTo>
                  <a:lnTo>
                    <a:pt x="1075" y="24"/>
                  </a:lnTo>
                  <a:lnTo>
                    <a:pt x="953"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252" name="Shape 598"/>
          <p:cNvGrpSpPr/>
          <p:nvPr/>
        </p:nvGrpSpPr>
        <p:grpSpPr>
          <a:xfrm>
            <a:off x="8814796" y="5454515"/>
            <a:ext cx="586155" cy="532746"/>
            <a:chOff x="4562200" y="4968250"/>
            <a:chExt cx="549550" cy="499475"/>
          </a:xfrm>
          <a:solidFill>
            <a:schemeClr val="bg1"/>
          </a:solidFill>
        </p:grpSpPr>
        <p:sp>
          <p:nvSpPr>
            <p:cNvPr id="253" name="Shape 599"/>
            <p:cNvSpPr/>
            <p:nvPr/>
          </p:nvSpPr>
          <p:spPr>
            <a:xfrm>
              <a:off x="4842450" y="5242400"/>
              <a:ext cx="213125" cy="225325"/>
            </a:xfrm>
            <a:custGeom>
              <a:avLst/>
              <a:gdLst/>
              <a:ahLst/>
              <a:cxnLst/>
              <a:rect l="0" t="0" r="0" b="0"/>
              <a:pathLst>
                <a:path w="8525" h="9013" extrusionOk="0">
                  <a:moveTo>
                    <a:pt x="8524" y="1"/>
                  </a:moveTo>
                  <a:lnTo>
                    <a:pt x="2272" y="3542"/>
                  </a:lnTo>
                  <a:lnTo>
                    <a:pt x="2150" y="3591"/>
                  </a:lnTo>
                  <a:lnTo>
                    <a:pt x="2028" y="3615"/>
                  </a:lnTo>
                  <a:lnTo>
                    <a:pt x="1906" y="3591"/>
                  </a:lnTo>
                  <a:lnTo>
                    <a:pt x="1808" y="3566"/>
                  </a:lnTo>
                  <a:lnTo>
                    <a:pt x="1735" y="3517"/>
                  </a:lnTo>
                  <a:lnTo>
                    <a:pt x="1662" y="3444"/>
                  </a:lnTo>
                  <a:lnTo>
                    <a:pt x="1588" y="3371"/>
                  </a:lnTo>
                  <a:lnTo>
                    <a:pt x="1" y="440"/>
                  </a:lnTo>
                  <a:lnTo>
                    <a:pt x="1" y="9013"/>
                  </a:lnTo>
                  <a:lnTo>
                    <a:pt x="8524" y="4104"/>
                  </a:lnTo>
                  <a:lnTo>
                    <a:pt x="8524"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54" name="Shape 600"/>
            <p:cNvSpPr/>
            <p:nvPr/>
          </p:nvSpPr>
          <p:spPr>
            <a:xfrm>
              <a:off x="4617775" y="5241800"/>
              <a:ext cx="212500" cy="225925"/>
            </a:xfrm>
            <a:custGeom>
              <a:avLst/>
              <a:gdLst/>
              <a:ahLst/>
              <a:cxnLst/>
              <a:rect l="0" t="0" r="0" b="0"/>
              <a:pathLst>
                <a:path w="8500" h="9037" extrusionOk="0">
                  <a:moveTo>
                    <a:pt x="0" y="0"/>
                  </a:moveTo>
                  <a:lnTo>
                    <a:pt x="0" y="4128"/>
                  </a:lnTo>
                  <a:lnTo>
                    <a:pt x="8499" y="9037"/>
                  </a:lnTo>
                  <a:lnTo>
                    <a:pt x="8499" y="586"/>
                  </a:lnTo>
                  <a:lnTo>
                    <a:pt x="6961" y="3395"/>
                  </a:lnTo>
                  <a:lnTo>
                    <a:pt x="6887" y="3468"/>
                  </a:lnTo>
                  <a:lnTo>
                    <a:pt x="6814" y="3541"/>
                  </a:lnTo>
                  <a:lnTo>
                    <a:pt x="6741" y="3590"/>
                  </a:lnTo>
                  <a:lnTo>
                    <a:pt x="6643" y="3615"/>
                  </a:lnTo>
                  <a:lnTo>
                    <a:pt x="6521" y="3639"/>
                  </a:lnTo>
                  <a:lnTo>
                    <a:pt x="6399" y="3615"/>
                  </a:lnTo>
                  <a:lnTo>
                    <a:pt x="6277" y="3566"/>
                  </a:lnTo>
                  <a:lnTo>
                    <a:pt x="0"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55" name="Shape 601"/>
            <p:cNvSpPr/>
            <p:nvPr/>
          </p:nvSpPr>
          <p:spPr>
            <a:xfrm>
              <a:off x="4631200" y="4968250"/>
              <a:ext cx="411550" cy="236325"/>
            </a:xfrm>
            <a:custGeom>
              <a:avLst/>
              <a:gdLst/>
              <a:ahLst/>
              <a:cxnLst/>
              <a:rect l="0" t="0" r="0" b="0"/>
              <a:pathLst>
                <a:path w="16462" h="9453" extrusionOk="0">
                  <a:moveTo>
                    <a:pt x="8182" y="1"/>
                  </a:moveTo>
                  <a:lnTo>
                    <a:pt x="0" y="4763"/>
                  </a:lnTo>
                  <a:lnTo>
                    <a:pt x="8231" y="9452"/>
                  </a:lnTo>
                  <a:lnTo>
                    <a:pt x="16462" y="4763"/>
                  </a:lnTo>
                  <a:lnTo>
                    <a:pt x="8182"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56" name="Shape 602"/>
            <p:cNvSpPr/>
            <p:nvPr/>
          </p:nvSpPr>
          <p:spPr>
            <a:xfrm>
              <a:off x="4562200" y="5094025"/>
              <a:ext cx="274800" cy="226550"/>
            </a:xfrm>
            <a:custGeom>
              <a:avLst/>
              <a:gdLst/>
              <a:ahLst/>
              <a:cxnLst/>
              <a:rect l="0" t="0" r="0" b="0"/>
              <a:pathLst>
                <a:path w="10992" h="9062" extrusionOk="0">
                  <a:moveTo>
                    <a:pt x="2248" y="1"/>
                  </a:moveTo>
                  <a:lnTo>
                    <a:pt x="1" y="4079"/>
                  </a:lnTo>
                  <a:lnTo>
                    <a:pt x="8744" y="9062"/>
                  </a:lnTo>
                  <a:lnTo>
                    <a:pt x="10991" y="4983"/>
                  </a:lnTo>
                  <a:lnTo>
                    <a:pt x="2248"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57" name="Shape 603"/>
            <p:cNvSpPr/>
            <p:nvPr/>
          </p:nvSpPr>
          <p:spPr>
            <a:xfrm>
              <a:off x="4836975" y="5094025"/>
              <a:ext cx="274775" cy="226550"/>
            </a:xfrm>
            <a:custGeom>
              <a:avLst/>
              <a:gdLst/>
              <a:ahLst/>
              <a:cxnLst/>
              <a:rect l="0" t="0" r="0" b="0"/>
              <a:pathLst>
                <a:path w="10991" h="9062" extrusionOk="0">
                  <a:moveTo>
                    <a:pt x="8743" y="1"/>
                  </a:moveTo>
                  <a:lnTo>
                    <a:pt x="0" y="4983"/>
                  </a:lnTo>
                  <a:lnTo>
                    <a:pt x="2247" y="9062"/>
                  </a:lnTo>
                  <a:lnTo>
                    <a:pt x="10990" y="4079"/>
                  </a:lnTo>
                  <a:lnTo>
                    <a:pt x="8743"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258" name="Shape 604"/>
          <p:cNvGrpSpPr/>
          <p:nvPr/>
        </p:nvGrpSpPr>
        <p:grpSpPr>
          <a:xfrm>
            <a:off x="8185708" y="5484486"/>
            <a:ext cx="406378" cy="472162"/>
            <a:chOff x="3972400" y="4996350"/>
            <a:chExt cx="381000" cy="442675"/>
          </a:xfrm>
          <a:solidFill>
            <a:schemeClr val="bg1"/>
          </a:solidFill>
        </p:grpSpPr>
        <p:sp>
          <p:nvSpPr>
            <p:cNvPr id="259" name="Shape 605"/>
            <p:cNvSpPr/>
            <p:nvPr/>
          </p:nvSpPr>
          <p:spPr>
            <a:xfrm>
              <a:off x="4157400" y="4996350"/>
              <a:ext cx="86725" cy="103200"/>
            </a:xfrm>
            <a:custGeom>
              <a:avLst/>
              <a:gdLst/>
              <a:ahLst/>
              <a:cxnLst/>
              <a:rect l="0" t="0" r="0" b="0"/>
              <a:pathLst>
                <a:path w="3469" h="4128" extrusionOk="0">
                  <a:moveTo>
                    <a:pt x="3395" y="0"/>
                  </a:moveTo>
                  <a:lnTo>
                    <a:pt x="3029" y="98"/>
                  </a:lnTo>
                  <a:lnTo>
                    <a:pt x="2638" y="195"/>
                  </a:lnTo>
                  <a:lnTo>
                    <a:pt x="2149" y="342"/>
                  </a:lnTo>
                  <a:lnTo>
                    <a:pt x="1661" y="537"/>
                  </a:lnTo>
                  <a:lnTo>
                    <a:pt x="1392" y="659"/>
                  </a:lnTo>
                  <a:lnTo>
                    <a:pt x="1148" y="806"/>
                  </a:lnTo>
                  <a:lnTo>
                    <a:pt x="904" y="953"/>
                  </a:lnTo>
                  <a:lnTo>
                    <a:pt x="684" y="1124"/>
                  </a:lnTo>
                  <a:lnTo>
                    <a:pt x="489" y="1319"/>
                  </a:lnTo>
                  <a:lnTo>
                    <a:pt x="318" y="1514"/>
                  </a:lnTo>
                  <a:lnTo>
                    <a:pt x="196" y="1710"/>
                  </a:lnTo>
                  <a:lnTo>
                    <a:pt x="98" y="1929"/>
                  </a:lnTo>
                  <a:lnTo>
                    <a:pt x="49" y="2149"/>
                  </a:lnTo>
                  <a:lnTo>
                    <a:pt x="0" y="2369"/>
                  </a:lnTo>
                  <a:lnTo>
                    <a:pt x="0" y="2589"/>
                  </a:lnTo>
                  <a:lnTo>
                    <a:pt x="25" y="2784"/>
                  </a:lnTo>
                  <a:lnTo>
                    <a:pt x="49" y="2980"/>
                  </a:lnTo>
                  <a:lnTo>
                    <a:pt x="98" y="3175"/>
                  </a:lnTo>
                  <a:lnTo>
                    <a:pt x="220" y="3517"/>
                  </a:lnTo>
                  <a:lnTo>
                    <a:pt x="342" y="3786"/>
                  </a:lnTo>
                  <a:lnTo>
                    <a:pt x="489" y="4030"/>
                  </a:lnTo>
                  <a:lnTo>
                    <a:pt x="757" y="4079"/>
                  </a:lnTo>
                  <a:lnTo>
                    <a:pt x="1050" y="4103"/>
                  </a:lnTo>
                  <a:lnTo>
                    <a:pt x="1392" y="4128"/>
                  </a:lnTo>
                  <a:lnTo>
                    <a:pt x="1588" y="4103"/>
                  </a:lnTo>
                  <a:lnTo>
                    <a:pt x="1808" y="4079"/>
                  </a:lnTo>
                  <a:lnTo>
                    <a:pt x="2003" y="4030"/>
                  </a:lnTo>
                  <a:lnTo>
                    <a:pt x="2198" y="3957"/>
                  </a:lnTo>
                  <a:lnTo>
                    <a:pt x="2394" y="3859"/>
                  </a:lnTo>
                  <a:lnTo>
                    <a:pt x="2589" y="3737"/>
                  </a:lnTo>
                  <a:lnTo>
                    <a:pt x="2760" y="3590"/>
                  </a:lnTo>
                  <a:lnTo>
                    <a:pt x="2931" y="3395"/>
                  </a:lnTo>
                  <a:lnTo>
                    <a:pt x="3053" y="3175"/>
                  </a:lnTo>
                  <a:lnTo>
                    <a:pt x="3175" y="2931"/>
                  </a:lnTo>
                  <a:lnTo>
                    <a:pt x="3273" y="2662"/>
                  </a:lnTo>
                  <a:lnTo>
                    <a:pt x="3346" y="2394"/>
                  </a:lnTo>
                  <a:lnTo>
                    <a:pt x="3395" y="2125"/>
                  </a:lnTo>
                  <a:lnTo>
                    <a:pt x="3419" y="1832"/>
                  </a:lnTo>
                  <a:lnTo>
                    <a:pt x="3468" y="1294"/>
                  </a:lnTo>
                  <a:lnTo>
                    <a:pt x="3468" y="782"/>
                  </a:lnTo>
                  <a:lnTo>
                    <a:pt x="3444" y="391"/>
                  </a:lnTo>
                  <a:lnTo>
                    <a:pt x="3395"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60" name="Shape 606"/>
            <p:cNvSpPr/>
            <p:nvPr/>
          </p:nvSpPr>
          <p:spPr>
            <a:xfrm>
              <a:off x="3972400" y="5048250"/>
              <a:ext cx="381000" cy="390775"/>
            </a:xfrm>
            <a:custGeom>
              <a:avLst/>
              <a:gdLst/>
              <a:ahLst/>
              <a:cxnLst/>
              <a:rect l="0" t="0" r="0" b="0"/>
              <a:pathLst>
                <a:path w="15240" h="15631" extrusionOk="0">
                  <a:moveTo>
                    <a:pt x="4689" y="3810"/>
                  </a:moveTo>
                  <a:lnTo>
                    <a:pt x="4787" y="3834"/>
                  </a:lnTo>
                  <a:lnTo>
                    <a:pt x="4860" y="3908"/>
                  </a:lnTo>
                  <a:lnTo>
                    <a:pt x="4885" y="4005"/>
                  </a:lnTo>
                  <a:lnTo>
                    <a:pt x="4885" y="4103"/>
                  </a:lnTo>
                  <a:lnTo>
                    <a:pt x="4836" y="4176"/>
                  </a:lnTo>
                  <a:lnTo>
                    <a:pt x="4787" y="4250"/>
                  </a:lnTo>
                  <a:lnTo>
                    <a:pt x="4689" y="4298"/>
                  </a:lnTo>
                  <a:lnTo>
                    <a:pt x="4421" y="4347"/>
                  </a:lnTo>
                  <a:lnTo>
                    <a:pt x="4176" y="4421"/>
                  </a:lnTo>
                  <a:lnTo>
                    <a:pt x="3957" y="4518"/>
                  </a:lnTo>
                  <a:lnTo>
                    <a:pt x="3737" y="4640"/>
                  </a:lnTo>
                  <a:lnTo>
                    <a:pt x="3566" y="4787"/>
                  </a:lnTo>
                  <a:lnTo>
                    <a:pt x="3395" y="4933"/>
                  </a:lnTo>
                  <a:lnTo>
                    <a:pt x="3248" y="5080"/>
                  </a:lnTo>
                  <a:lnTo>
                    <a:pt x="3102" y="5251"/>
                  </a:lnTo>
                  <a:lnTo>
                    <a:pt x="3004" y="5422"/>
                  </a:lnTo>
                  <a:lnTo>
                    <a:pt x="2882" y="5617"/>
                  </a:lnTo>
                  <a:lnTo>
                    <a:pt x="2735" y="5984"/>
                  </a:lnTo>
                  <a:lnTo>
                    <a:pt x="2613" y="6374"/>
                  </a:lnTo>
                  <a:lnTo>
                    <a:pt x="2516" y="6765"/>
                  </a:lnTo>
                  <a:lnTo>
                    <a:pt x="2491" y="6838"/>
                  </a:lnTo>
                  <a:lnTo>
                    <a:pt x="2442" y="6912"/>
                  </a:lnTo>
                  <a:lnTo>
                    <a:pt x="2369" y="6936"/>
                  </a:lnTo>
                  <a:lnTo>
                    <a:pt x="2296" y="6961"/>
                  </a:lnTo>
                  <a:lnTo>
                    <a:pt x="2247" y="6961"/>
                  </a:lnTo>
                  <a:lnTo>
                    <a:pt x="2149" y="6912"/>
                  </a:lnTo>
                  <a:lnTo>
                    <a:pt x="2076" y="6863"/>
                  </a:lnTo>
                  <a:lnTo>
                    <a:pt x="2052" y="6765"/>
                  </a:lnTo>
                  <a:lnTo>
                    <a:pt x="2052" y="6668"/>
                  </a:lnTo>
                  <a:lnTo>
                    <a:pt x="2100" y="6374"/>
                  </a:lnTo>
                  <a:lnTo>
                    <a:pt x="2174" y="6106"/>
                  </a:lnTo>
                  <a:lnTo>
                    <a:pt x="2271" y="5837"/>
                  </a:lnTo>
                  <a:lnTo>
                    <a:pt x="2369" y="5593"/>
                  </a:lnTo>
                  <a:lnTo>
                    <a:pt x="2491" y="5349"/>
                  </a:lnTo>
                  <a:lnTo>
                    <a:pt x="2613" y="5129"/>
                  </a:lnTo>
                  <a:lnTo>
                    <a:pt x="2760" y="4933"/>
                  </a:lnTo>
                  <a:lnTo>
                    <a:pt x="2906" y="4738"/>
                  </a:lnTo>
                  <a:lnTo>
                    <a:pt x="3077" y="4567"/>
                  </a:lnTo>
                  <a:lnTo>
                    <a:pt x="3248" y="4396"/>
                  </a:lnTo>
                  <a:lnTo>
                    <a:pt x="3444" y="4250"/>
                  </a:lnTo>
                  <a:lnTo>
                    <a:pt x="3663" y="4128"/>
                  </a:lnTo>
                  <a:lnTo>
                    <a:pt x="3883" y="4030"/>
                  </a:lnTo>
                  <a:lnTo>
                    <a:pt x="4103" y="3932"/>
                  </a:lnTo>
                  <a:lnTo>
                    <a:pt x="4347" y="3859"/>
                  </a:lnTo>
                  <a:lnTo>
                    <a:pt x="4616" y="3810"/>
                  </a:lnTo>
                  <a:close/>
                  <a:moveTo>
                    <a:pt x="6374" y="0"/>
                  </a:moveTo>
                  <a:lnTo>
                    <a:pt x="6008" y="293"/>
                  </a:lnTo>
                  <a:lnTo>
                    <a:pt x="6301" y="953"/>
                  </a:lnTo>
                  <a:lnTo>
                    <a:pt x="7083" y="2687"/>
                  </a:lnTo>
                  <a:lnTo>
                    <a:pt x="6619" y="2662"/>
                  </a:lnTo>
                  <a:lnTo>
                    <a:pt x="6179" y="2638"/>
                  </a:lnTo>
                  <a:lnTo>
                    <a:pt x="5373" y="2516"/>
                  </a:lnTo>
                  <a:lnTo>
                    <a:pt x="4592" y="2516"/>
                  </a:lnTo>
                  <a:lnTo>
                    <a:pt x="4421" y="2540"/>
                  </a:lnTo>
                  <a:lnTo>
                    <a:pt x="4225" y="2589"/>
                  </a:lnTo>
                  <a:lnTo>
                    <a:pt x="4030" y="2662"/>
                  </a:lnTo>
                  <a:lnTo>
                    <a:pt x="3834" y="2735"/>
                  </a:lnTo>
                  <a:lnTo>
                    <a:pt x="3419" y="2955"/>
                  </a:lnTo>
                  <a:lnTo>
                    <a:pt x="3004" y="3175"/>
                  </a:lnTo>
                  <a:lnTo>
                    <a:pt x="2638" y="3444"/>
                  </a:lnTo>
                  <a:lnTo>
                    <a:pt x="2271" y="3712"/>
                  </a:lnTo>
                  <a:lnTo>
                    <a:pt x="1929" y="4030"/>
                  </a:lnTo>
                  <a:lnTo>
                    <a:pt x="1612" y="4347"/>
                  </a:lnTo>
                  <a:lnTo>
                    <a:pt x="1319" y="4689"/>
                  </a:lnTo>
                  <a:lnTo>
                    <a:pt x="1075" y="5056"/>
                  </a:lnTo>
                  <a:lnTo>
                    <a:pt x="830" y="5446"/>
                  </a:lnTo>
                  <a:lnTo>
                    <a:pt x="611" y="5862"/>
                  </a:lnTo>
                  <a:lnTo>
                    <a:pt x="440" y="6301"/>
                  </a:lnTo>
                  <a:lnTo>
                    <a:pt x="293" y="6741"/>
                  </a:lnTo>
                  <a:lnTo>
                    <a:pt x="171" y="7205"/>
                  </a:lnTo>
                  <a:lnTo>
                    <a:pt x="73" y="7693"/>
                  </a:lnTo>
                  <a:lnTo>
                    <a:pt x="24" y="8206"/>
                  </a:lnTo>
                  <a:lnTo>
                    <a:pt x="0" y="8719"/>
                  </a:lnTo>
                  <a:lnTo>
                    <a:pt x="24" y="9256"/>
                  </a:lnTo>
                  <a:lnTo>
                    <a:pt x="73" y="9794"/>
                  </a:lnTo>
                  <a:lnTo>
                    <a:pt x="171" y="10307"/>
                  </a:lnTo>
                  <a:lnTo>
                    <a:pt x="293" y="10795"/>
                  </a:lnTo>
                  <a:lnTo>
                    <a:pt x="464" y="11308"/>
                  </a:lnTo>
                  <a:lnTo>
                    <a:pt x="659" y="11772"/>
                  </a:lnTo>
                  <a:lnTo>
                    <a:pt x="879" y="12236"/>
                  </a:lnTo>
                  <a:lnTo>
                    <a:pt x="1123" y="12676"/>
                  </a:lnTo>
                  <a:lnTo>
                    <a:pt x="1392" y="13091"/>
                  </a:lnTo>
                  <a:lnTo>
                    <a:pt x="1710" y="13506"/>
                  </a:lnTo>
                  <a:lnTo>
                    <a:pt x="2027" y="13872"/>
                  </a:lnTo>
                  <a:lnTo>
                    <a:pt x="2393" y="14239"/>
                  </a:lnTo>
                  <a:lnTo>
                    <a:pt x="2760" y="14581"/>
                  </a:lnTo>
                  <a:lnTo>
                    <a:pt x="3151" y="14874"/>
                  </a:lnTo>
                  <a:lnTo>
                    <a:pt x="3590" y="15167"/>
                  </a:lnTo>
                  <a:lnTo>
                    <a:pt x="4030" y="15411"/>
                  </a:lnTo>
                  <a:lnTo>
                    <a:pt x="4225" y="15509"/>
                  </a:lnTo>
                  <a:lnTo>
                    <a:pt x="4421" y="15582"/>
                  </a:lnTo>
                  <a:lnTo>
                    <a:pt x="4640" y="15631"/>
                  </a:lnTo>
                  <a:lnTo>
                    <a:pt x="5275" y="15631"/>
                  </a:lnTo>
                  <a:lnTo>
                    <a:pt x="5739" y="15558"/>
                  </a:lnTo>
                  <a:lnTo>
                    <a:pt x="6668" y="15362"/>
                  </a:lnTo>
                  <a:lnTo>
                    <a:pt x="7132" y="15289"/>
                  </a:lnTo>
                  <a:lnTo>
                    <a:pt x="7376" y="15264"/>
                  </a:lnTo>
                  <a:lnTo>
                    <a:pt x="7864" y="15264"/>
                  </a:lnTo>
                  <a:lnTo>
                    <a:pt x="8108" y="15289"/>
                  </a:lnTo>
                  <a:lnTo>
                    <a:pt x="8597" y="15362"/>
                  </a:lnTo>
                  <a:lnTo>
                    <a:pt x="9549" y="15558"/>
                  </a:lnTo>
                  <a:lnTo>
                    <a:pt x="9989" y="15606"/>
                  </a:lnTo>
                  <a:lnTo>
                    <a:pt x="10209" y="15631"/>
                  </a:lnTo>
                  <a:lnTo>
                    <a:pt x="10429" y="15631"/>
                  </a:lnTo>
                  <a:lnTo>
                    <a:pt x="10648" y="15606"/>
                  </a:lnTo>
                  <a:lnTo>
                    <a:pt x="10868" y="15558"/>
                  </a:lnTo>
                  <a:lnTo>
                    <a:pt x="11064" y="15484"/>
                  </a:lnTo>
                  <a:lnTo>
                    <a:pt x="11283" y="15387"/>
                  </a:lnTo>
                  <a:lnTo>
                    <a:pt x="11723" y="15142"/>
                  </a:lnTo>
                  <a:lnTo>
                    <a:pt x="12114" y="14849"/>
                  </a:lnTo>
                  <a:lnTo>
                    <a:pt x="12529" y="14532"/>
                  </a:lnTo>
                  <a:lnTo>
                    <a:pt x="12895" y="14214"/>
                  </a:lnTo>
                  <a:lnTo>
                    <a:pt x="13237" y="13848"/>
                  </a:lnTo>
                  <a:lnTo>
                    <a:pt x="13555" y="13457"/>
                  </a:lnTo>
                  <a:lnTo>
                    <a:pt x="13872" y="13066"/>
                  </a:lnTo>
                  <a:lnTo>
                    <a:pt x="14141" y="12651"/>
                  </a:lnTo>
                  <a:lnTo>
                    <a:pt x="14385" y="12212"/>
                  </a:lnTo>
                  <a:lnTo>
                    <a:pt x="14605" y="11748"/>
                  </a:lnTo>
                  <a:lnTo>
                    <a:pt x="14800" y="11283"/>
                  </a:lnTo>
                  <a:lnTo>
                    <a:pt x="14947" y="10795"/>
                  </a:lnTo>
                  <a:lnTo>
                    <a:pt x="15069" y="10282"/>
                  </a:lnTo>
                  <a:lnTo>
                    <a:pt x="15167" y="9769"/>
                  </a:lnTo>
                  <a:lnTo>
                    <a:pt x="15216" y="9256"/>
                  </a:lnTo>
                  <a:lnTo>
                    <a:pt x="15240" y="8719"/>
                  </a:lnTo>
                  <a:lnTo>
                    <a:pt x="15216" y="8182"/>
                  </a:lnTo>
                  <a:lnTo>
                    <a:pt x="15167" y="7669"/>
                  </a:lnTo>
                  <a:lnTo>
                    <a:pt x="15069" y="7180"/>
                  </a:lnTo>
                  <a:lnTo>
                    <a:pt x="14947" y="6692"/>
                  </a:lnTo>
                  <a:lnTo>
                    <a:pt x="14776" y="6252"/>
                  </a:lnTo>
                  <a:lnTo>
                    <a:pt x="14605" y="5813"/>
                  </a:lnTo>
                  <a:lnTo>
                    <a:pt x="14385" y="5398"/>
                  </a:lnTo>
                  <a:lnTo>
                    <a:pt x="14141" y="5007"/>
                  </a:lnTo>
                  <a:lnTo>
                    <a:pt x="13848" y="4616"/>
                  </a:lnTo>
                  <a:lnTo>
                    <a:pt x="13555" y="4274"/>
                  </a:lnTo>
                  <a:lnTo>
                    <a:pt x="13213" y="3957"/>
                  </a:lnTo>
                  <a:lnTo>
                    <a:pt x="12871" y="3639"/>
                  </a:lnTo>
                  <a:lnTo>
                    <a:pt x="12505" y="3370"/>
                  </a:lnTo>
                  <a:lnTo>
                    <a:pt x="12089" y="3102"/>
                  </a:lnTo>
                  <a:lnTo>
                    <a:pt x="11674" y="2858"/>
                  </a:lnTo>
                  <a:lnTo>
                    <a:pt x="11259" y="2662"/>
                  </a:lnTo>
                  <a:lnTo>
                    <a:pt x="11064" y="2589"/>
                  </a:lnTo>
                  <a:lnTo>
                    <a:pt x="10893" y="2540"/>
                  </a:lnTo>
                  <a:lnTo>
                    <a:pt x="10697" y="2516"/>
                  </a:lnTo>
                  <a:lnTo>
                    <a:pt x="10526" y="2491"/>
                  </a:lnTo>
                  <a:lnTo>
                    <a:pt x="10111" y="2491"/>
                  </a:lnTo>
                  <a:lnTo>
                    <a:pt x="9696" y="2516"/>
                  </a:lnTo>
                  <a:lnTo>
                    <a:pt x="8841" y="2613"/>
                  </a:lnTo>
                  <a:lnTo>
                    <a:pt x="8426" y="2662"/>
                  </a:lnTo>
                  <a:lnTo>
                    <a:pt x="7986" y="2687"/>
                  </a:lnTo>
                  <a:lnTo>
                    <a:pt x="6374"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grpSp>
        <p:nvGrpSpPr>
          <p:cNvPr id="261" name="Shape 607"/>
          <p:cNvGrpSpPr/>
          <p:nvPr/>
        </p:nvGrpSpPr>
        <p:grpSpPr>
          <a:xfrm>
            <a:off x="9538999" y="5444755"/>
            <a:ext cx="575730" cy="552264"/>
            <a:chOff x="5241175" y="4959100"/>
            <a:chExt cx="539775" cy="517775"/>
          </a:xfrm>
          <a:solidFill>
            <a:schemeClr val="bg1"/>
          </a:solidFill>
        </p:grpSpPr>
        <p:sp>
          <p:nvSpPr>
            <p:cNvPr id="262" name="Shape 608"/>
            <p:cNvSpPr/>
            <p:nvPr/>
          </p:nvSpPr>
          <p:spPr>
            <a:xfrm>
              <a:off x="5575150" y="4959100"/>
              <a:ext cx="161225" cy="178300"/>
            </a:xfrm>
            <a:custGeom>
              <a:avLst/>
              <a:gdLst/>
              <a:ahLst/>
              <a:cxnLst/>
              <a:rect l="0" t="0" r="0" b="0"/>
              <a:pathLst>
                <a:path w="6449" h="7132" extrusionOk="0">
                  <a:moveTo>
                    <a:pt x="4641" y="0"/>
                  </a:moveTo>
                  <a:lnTo>
                    <a:pt x="4470" y="25"/>
                  </a:lnTo>
                  <a:lnTo>
                    <a:pt x="4299" y="49"/>
                  </a:lnTo>
                  <a:lnTo>
                    <a:pt x="4128" y="98"/>
                  </a:lnTo>
                  <a:lnTo>
                    <a:pt x="3957" y="147"/>
                  </a:lnTo>
                  <a:lnTo>
                    <a:pt x="3786" y="220"/>
                  </a:lnTo>
                  <a:lnTo>
                    <a:pt x="3640" y="318"/>
                  </a:lnTo>
                  <a:lnTo>
                    <a:pt x="3517" y="415"/>
                  </a:lnTo>
                  <a:lnTo>
                    <a:pt x="3395" y="538"/>
                  </a:lnTo>
                  <a:lnTo>
                    <a:pt x="3273" y="660"/>
                  </a:lnTo>
                  <a:lnTo>
                    <a:pt x="3175" y="806"/>
                  </a:lnTo>
                  <a:lnTo>
                    <a:pt x="3078" y="953"/>
                  </a:lnTo>
                  <a:lnTo>
                    <a:pt x="3005" y="1099"/>
                  </a:lnTo>
                  <a:lnTo>
                    <a:pt x="2931" y="1270"/>
                  </a:lnTo>
                  <a:lnTo>
                    <a:pt x="2907" y="1441"/>
                  </a:lnTo>
                  <a:lnTo>
                    <a:pt x="2882" y="1612"/>
                  </a:lnTo>
                  <a:lnTo>
                    <a:pt x="2858" y="1808"/>
                  </a:lnTo>
                  <a:lnTo>
                    <a:pt x="2882" y="2076"/>
                  </a:lnTo>
                  <a:lnTo>
                    <a:pt x="2956" y="2345"/>
                  </a:lnTo>
                  <a:lnTo>
                    <a:pt x="3053" y="2589"/>
                  </a:lnTo>
                  <a:lnTo>
                    <a:pt x="3175" y="2809"/>
                  </a:lnTo>
                  <a:lnTo>
                    <a:pt x="0" y="6546"/>
                  </a:lnTo>
                  <a:lnTo>
                    <a:pt x="367" y="6814"/>
                  </a:lnTo>
                  <a:lnTo>
                    <a:pt x="709" y="7132"/>
                  </a:lnTo>
                  <a:lnTo>
                    <a:pt x="3884" y="3419"/>
                  </a:lnTo>
                  <a:lnTo>
                    <a:pt x="4055" y="3493"/>
                  </a:lnTo>
                  <a:lnTo>
                    <a:pt x="4250" y="3542"/>
                  </a:lnTo>
                  <a:lnTo>
                    <a:pt x="4445" y="3566"/>
                  </a:lnTo>
                  <a:lnTo>
                    <a:pt x="4641" y="3590"/>
                  </a:lnTo>
                  <a:lnTo>
                    <a:pt x="4836" y="3566"/>
                  </a:lnTo>
                  <a:lnTo>
                    <a:pt x="5007" y="3542"/>
                  </a:lnTo>
                  <a:lnTo>
                    <a:pt x="5178" y="3517"/>
                  </a:lnTo>
                  <a:lnTo>
                    <a:pt x="5349" y="3444"/>
                  </a:lnTo>
                  <a:lnTo>
                    <a:pt x="5496" y="3371"/>
                  </a:lnTo>
                  <a:lnTo>
                    <a:pt x="5642" y="3273"/>
                  </a:lnTo>
                  <a:lnTo>
                    <a:pt x="5789" y="3175"/>
                  </a:lnTo>
                  <a:lnTo>
                    <a:pt x="5911" y="3053"/>
                  </a:lnTo>
                  <a:lnTo>
                    <a:pt x="6033" y="2931"/>
                  </a:lnTo>
                  <a:lnTo>
                    <a:pt x="6131" y="2809"/>
                  </a:lnTo>
                  <a:lnTo>
                    <a:pt x="6228" y="2638"/>
                  </a:lnTo>
                  <a:lnTo>
                    <a:pt x="6302" y="2491"/>
                  </a:lnTo>
                  <a:lnTo>
                    <a:pt x="6350" y="2320"/>
                  </a:lnTo>
                  <a:lnTo>
                    <a:pt x="6399" y="2149"/>
                  </a:lnTo>
                  <a:lnTo>
                    <a:pt x="6424" y="1979"/>
                  </a:lnTo>
                  <a:lnTo>
                    <a:pt x="6448" y="1808"/>
                  </a:lnTo>
                  <a:lnTo>
                    <a:pt x="6424" y="1612"/>
                  </a:lnTo>
                  <a:lnTo>
                    <a:pt x="6399" y="1441"/>
                  </a:lnTo>
                  <a:lnTo>
                    <a:pt x="6350" y="1270"/>
                  </a:lnTo>
                  <a:lnTo>
                    <a:pt x="6302" y="1099"/>
                  </a:lnTo>
                  <a:lnTo>
                    <a:pt x="6228" y="953"/>
                  </a:lnTo>
                  <a:lnTo>
                    <a:pt x="6131" y="806"/>
                  </a:lnTo>
                  <a:lnTo>
                    <a:pt x="6033" y="660"/>
                  </a:lnTo>
                  <a:lnTo>
                    <a:pt x="5911" y="538"/>
                  </a:lnTo>
                  <a:lnTo>
                    <a:pt x="5789" y="415"/>
                  </a:lnTo>
                  <a:lnTo>
                    <a:pt x="5642" y="318"/>
                  </a:lnTo>
                  <a:lnTo>
                    <a:pt x="5496" y="220"/>
                  </a:lnTo>
                  <a:lnTo>
                    <a:pt x="5349" y="147"/>
                  </a:lnTo>
                  <a:lnTo>
                    <a:pt x="5178" y="98"/>
                  </a:lnTo>
                  <a:lnTo>
                    <a:pt x="5007" y="49"/>
                  </a:lnTo>
                  <a:lnTo>
                    <a:pt x="4836" y="25"/>
                  </a:lnTo>
                  <a:lnTo>
                    <a:pt x="4641"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63" name="Shape 609"/>
            <p:cNvSpPr/>
            <p:nvPr/>
          </p:nvSpPr>
          <p:spPr>
            <a:xfrm>
              <a:off x="5330925" y="4985350"/>
              <a:ext cx="128250" cy="148400"/>
            </a:xfrm>
            <a:custGeom>
              <a:avLst/>
              <a:gdLst/>
              <a:ahLst/>
              <a:cxnLst/>
              <a:rect l="0" t="0" r="0" b="0"/>
              <a:pathLst>
                <a:path w="5130" h="5936" extrusionOk="0">
                  <a:moveTo>
                    <a:pt x="1563" y="0"/>
                  </a:moveTo>
                  <a:lnTo>
                    <a:pt x="1392" y="25"/>
                  </a:lnTo>
                  <a:lnTo>
                    <a:pt x="1221" y="74"/>
                  </a:lnTo>
                  <a:lnTo>
                    <a:pt x="1075" y="147"/>
                  </a:lnTo>
                  <a:lnTo>
                    <a:pt x="904" y="220"/>
                  </a:lnTo>
                  <a:lnTo>
                    <a:pt x="757" y="318"/>
                  </a:lnTo>
                  <a:lnTo>
                    <a:pt x="635" y="416"/>
                  </a:lnTo>
                  <a:lnTo>
                    <a:pt x="513" y="538"/>
                  </a:lnTo>
                  <a:lnTo>
                    <a:pt x="391" y="660"/>
                  </a:lnTo>
                  <a:lnTo>
                    <a:pt x="293" y="806"/>
                  </a:lnTo>
                  <a:lnTo>
                    <a:pt x="196" y="953"/>
                  </a:lnTo>
                  <a:lnTo>
                    <a:pt x="122" y="1099"/>
                  </a:lnTo>
                  <a:lnTo>
                    <a:pt x="74" y="1270"/>
                  </a:lnTo>
                  <a:lnTo>
                    <a:pt x="25" y="1466"/>
                  </a:lnTo>
                  <a:lnTo>
                    <a:pt x="0" y="1637"/>
                  </a:lnTo>
                  <a:lnTo>
                    <a:pt x="0" y="1808"/>
                  </a:lnTo>
                  <a:lnTo>
                    <a:pt x="0" y="2003"/>
                  </a:lnTo>
                  <a:lnTo>
                    <a:pt x="25" y="2174"/>
                  </a:lnTo>
                  <a:lnTo>
                    <a:pt x="74" y="2345"/>
                  </a:lnTo>
                  <a:lnTo>
                    <a:pt x="147" y="2492"/>
                  </a:lnTo>
                  <a:lnTo>
                    <a:pt x="220" y="2663"/>
                  </a:lnTo>
                  <a:lnTo>
                    <a:pt x="318" y="2785"/>
                  </a:lnTo>
                  <a:lnTo>
                    <a:pt x="415" y="2931"/>
                  </a:lnTo>
                  <a:lnTo>
                    <a:pt x="538" y="3053"/>
                  </a:lnTo>
                  <a:lnTo>
                    <a:pt x="660" y="3175"/>
                  </a:lnTo>
                  <a:lnTo>
                    <a:pt x="806" y="3273"/>
                  </a:lnTo>
                  <a:lnTo>
                    <a:pt x="953" y="3371"/>
                  </a:lnTo>
                  <a:lnTo>
                    <a:pt x="1099" y="3444"/>
                  </a:lnTo>
                  <a:lnTo>
                    <a:pt x="1270" y="3493"/>
                  </a:lnTo>
                  <a:lnTo>
                    <a:pt x="1466" y="3542"/>
                  </a:lnTo>
                  <a:lnTo>
                    <a:pt x="1710" y="3566"/>
                  </a:lnTo>
                  <a:lnTo>
                    <a:pt x="1979" y="3566"/>
                  </a:lnTo>
                  <a:lnTo>
                    <a:pt x="2223" y="3517"/>
                  </a:lnTo>
                  <a:lnTo>
                    <a:pt x="2467" y="3444"/>
                  </a:lnTo>
                  <a:lnTo>
                    <a:pt x="4396" y="5935"/>
                  </a:lnTo>
                  <a:lnTo>
                    <a:pt x="4738" y="5642"/>
                  </a:lnTo>
                  <a:lnTo>
                    <a:pt x="5129" y="5374"/>
                  </a:lnTo>
                  <a:lnTo>
                    <a:pt x="3200" y="2858"/>
                  </a:lnTo>
                  <a:lnTo>
                    <a:pt x="3322" y="2687"/>
                  </a:lnTo>
                  <a:lnTo>
                    <a:pt x="3419" y="2516"/>
                  </a:lnTo>
                  <a:lnTo>
                    <a:pt x="3493" y="2321"/>
                  </a:lnTo>
                  <a:lnTo>
                    <a:pt x="3542" y="2101"/>
                  </a:lnTo>
                  <a:lnTo>
                    <a:pt x="3566" y="1930"/>
                  </a:lnTo>
                  <a:lnTo>
                    <a:pt x="3566" y="1734"/>
                  </a:lnTo>
                  <a:lnTo>
                    <a:pt x="3566" y="1564"/>
                  </a:lnTo>
                  <a:lnTo>
                    <a:pt x="3517" y="1393"/>
                  </a:lnTo>
                  <a:lnTo>
                    <a:pt x="3468" y="1222"/>
                  </a:lnTo>
                  <a:lnTo>
                    <a:pt x="3419" y="1075"/>
                  </a:lnTo>
                  <a:lnTo>
                    <a:pt x="3346" y="904"/>
                  </a:lnTo>
                  <a:lnTo>
                    <a:pt x="3249" y="758"/>
                  </a:lnTo>
                  <a:lnTo>
                    <a:pt x="3151" y="635"/>
                  </a:lnTo>
                  <a:lnTo>
                    <a:pt x="3029" y="513"/>
                  </a:lnTo>
                  <a:lnTo>
                    <a:pt x="2907" y="391"/>
                  </a:lnTo>
                  <a:lnTo>
                    <a:pt x="2760" y="294"/>
                  </a:lnTo>
                  <a:lnTo>
                    <a:pt x="2614" y="196"/>
                  </a:lnTo>
                  <a:lnTo>
                    <a:pt x="2443" y="123"/>
                  </a:lnTo>
                  <a:lnTo>
                    <a:pt x="2272" y="74"/>
                  </a:lnTo>
                  <a:lnTo>
                    <a:pt x="2101" y="25"/>
                  </a:lnTo>
                  <a:lnTo>
                    <a:pt x="1930"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64" name="Shape 610"/>
            <p:cNvSpPr/>
            <p:nvPr/>
          </p:nvSpPr>
          <p:spPr>
            <a:xfrm>
              <a:off x="5241175" y="5241175"/>
              <a:ext cx="180125" cy="109325"/>
            </a:xfrm>
            <a:custGeom>
              <a:avLst/>
              <a:gdLst/>
              <a:ahLst/>
              <a:cxnLst/>
              <a:rect l="0" t="0" r="0" b="0"/>
              <a:pathLst>
                <a:path w="7205" h="4373" extrusionOk="0">
                  <a:moveTo>
                    <a:pt x="6839" y="1"/>
                  </a:moveTo>
                  <a:lnTo>
                    <a:pt x="3224" y="1491"/>
                  </a:lnTo>
                  <a:lnTo>
                    <a:pt x="3102" y="1368"/>
                  </a:lnTo>
                  <a:lnTo>
                    <a:pt x="2980" y="1246"/>
                  </a:lnTo>
                  <a:lnTo>
                    <a:pt x="2858" y="1124"/>
                  </a:lnTo>
                  <a:lnTo>
                    <a:pt x="2687" y="1026"/>
                  </a:lnTo>
                  <a:lnTo>
                    <a:pt x="2540" y="953"/>
                  </a:lnTo>
                  <a:lnTo>
                    <a:pt x="2369" y="880"/>
                  </a:lnTo>
                  <a:lnTo>
                    <a:pt x="2198" y="831"/>
                  </a:lnTo>
                  <a:lnTo>
                    <a:pt x="2027" y="807"/>
                  </a:lnTo>
                  <a:lnTo>
                    <a:pt x="1856" y="782"/>
                  </a:lnTo>
                  <a:lnTo>
                    <a:pt x="1685" y="807"/>
                  </a:lnTo>
                  <a:lnTo>
                    <a:pt x="1514" y="807"/>
                  </a:lnTo>
                  <a:lnTo>
                    <a:pt x="1343" y="856"/>
                  </a:lnTo>
                  <a:lnTo>
                    <a:pt x="1172" y="904"/>
                  </a:lnTo>
                  <a:lnTo>
                    <a:pt x="1026" y="978"/>
                  </a:lnTo>
                  <a:lnTo>
                    <a:pt x="879" y="1051"/>
                  </a:lnTo>
                  <a:lnTo>
                    <a:pt x="733" y="1149"/>
                  </a:lnTo>
                  <a:lnTo>
                    <a:pt x="586" y="1271"/>
                  </a:lnTo>
                  <a:lnTo>
                    <a:pt x="464" y="1393"/>
                  </a:lnTo>
                  <a:lnTo>
                    <a:pt x="342" y="1515"/>
                  </a:lnTo>
                  <a:lnTo>
                    <a:pt x="244" y="1686"/>
                  </a:lnTo>
                  <a:lnTo>
                    <a:pt x="171" y="1832"/>
                  </a:lnTo>
                  <a:lnTo>
                    <a:pt x="98" y="2003"/>
                  </a:lnTo>
                  <a:lnTo>
                    <a:pt x="49" y="2174"/>
                  </a:lnTo>
                  <a:lnTo>
                    <a:pt x="25" y="2345"/>
                  </a:lnTo>
                  <a:lnTo>
                    <a:pt x="0" y="2516"/>
                  </a:lnTo>
                  <a:lnTo>
                    <a:pt x="0" y="2687"/>
                  </a:lnTo>
                  <a:lnTo>
                    <a:pt x="25" y="2858"/>
                  </a:lnTo>
                  <a:lnTo>
                    <a:pt x="73" y="3029"/>
                  </a:lnTo>
                  <a:lnTo>
                    <a:pt x="122" y="3200"/>
                  </a:lnTo>
                  <a:lnTo>
                    <a:pt x="195" y="3347"/>
                  </a:lnTo>
                  <a:lnTo>
                    <a:pt x="269" y="3518"/>
                  </a:lnTo>
                  <a:lnTo>
                    <a:pt x="366" y="3640"/>
                  </a:lnTo>
                  <a:lnTo>
                    <a:pt x="464" y="3786"/>
                  </a:lnTo>
                  <a:lnTo>
                    <a:pt x="611" y="3908"/>
                  </a:lnTo>
                  <a:lnTo>
                    <a:pt x="733" y="4031"/>
                  </a:lnTo>
                  <a:lnTo>
                    <a:pt x="904" y="4128"/>
                  </a:lnTo>
                  <a:lnTo>
                    <a:pt x="1050" y="4201"/>
                  </a:lnTo>
                  <a:lnTo>
                    <a:pt x="1221" y="4275"/>
                  </a:lnTo>
                  <a:lnTo>
                    <a:pt x="1392" y="4324"/>
                  </a:lnTo>
                  <a:lnTo>
                    <a:pt x="1563" y="4348"/>
                  </a:lnTo>
                  <a:lnTo>
                    <a:pt x="1734" y="4372"/>
                  </a:lnTo>
                  <a:lnTo>
                    <a:pt x="1905" y="4372"/>
                  </a:lnTo>
                  <a:lnTo>
                    <a:pt x="2076" y="4348"/>
                  </a:lnTo>
                  <a:lnTo>
                    <a:pt x="2247" y="4299"/>
                  </a:lnTo>
                  <a:lnTo>
                    <a:pt x="2418" y="4250"/>
                  </a:lnTo>
                  <a:lnTo>
                    <a:pt x="2565" y="4201"/>
                  </a:lnTo>
                  <a:lnTo>
                    <a:pt x="2711" y="4104"/>
                  </a:lnTo>
                  <a:lnTo>
                    <a:pt x="2858" y="4006"/>
                  </a:lnTo>
                  <a:lnTo>
                    <a:pt x="3004" y="3908"/>
                  </a:lnTo>
                  <a:lnTo>
                    <a:pt x="3126" y="3786"/>
                  </a:lnTo>
                  <a:lnTo>
                    <a:pt x="3248" y="3640"/>
                  </a:lnTo>
                  <a:lnTo>
                    <a:pt x="3346" y="3493"/>
                  </a:lnTo>
                  <a:lnTo>
                    <a:pt x="3468" y="3200"/>
                  </a:lnTo>
                  <a:lnTo>
                    <a:pt x="3541" y="2931"/>
                  </a:lnTo>
                  <a:lnTo>
                    <a:pt x="3590" y="2638"/>
                  </a:lnTo>
                  <a:lnTo>
                    <a:pt x="3566" y="2345"/>
                  </a:lnTo>
                  <a:lnTo>
                    <a:pt x="7205" y="856"/>
                  </a:lnTo>
                  <a:lnTo>
                    <a:pt x="6985" y="440"/>
                  </a:lnTo>
                  <a:lnTo>
                    <a:pt x="6839"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65" name="Shape 611"/>
            <p:cNvSpPr/>
            <p:nvPr/>
          </p:nvSpPr>
          <p:spPr>
            <a:xfrm>
              <a:off x="5461575" y="5316900"/>
              <a:ext cx="89175" cy="159975"/>
            </a:xfrm>
            <a:custGeom>
              <a:avLst/>
              <a:gdLst/>
              <a:ahLst/>
              <a:cxnLst/>
              <a:rect l="0" t="0" r="0" b="0"/>
              <a:pathLst>
                <a:path w="3567" h="6399" extrusionOk="0">
                  <a:moveTo>
                    <a:pt x="1491" y="0"/>
                  </a:moveTo>
                  <a:lnTo>
                    <a:pt x="1393" y="2858"/>
                  </a:lnTo>
                  <a:lnTo>
                    <a:pt x="1198" y="2907"/>
                  </a:lnTo>
                  <a:lnTo>
                    <a:pt x="1002" y="3004"/>
                  </a:lnTo>
                  <a:lnTo>
                    <a:pt x="807" y="3102"/>
                  </a:lnTo>
                  <a:lnTo>
                    <a:pt x="636" y="3224"/>
                  </a:lnTo>
                  <a:lnTo>
                    <a:pt x="489" y="3346"/>
                  </a:lnTo>
                  <a:lnTo>
                    <a:pt x="392" y="3493"/>
                  </a:lnTo>
                  <a:lnTo>
                    <a:pt x="269" y="3639"/>
                  </a:lnTo>
                  <a:lnTo>
                    <a:pt x="196" y="3786"/>
                  </a:lnTo>
                  <a:lnTo>
                    <a:pt x="123" y="3932"/>
                  </a:lnTo>
                  <a:lnTo>
                    <a:pt x="74" y="4103"/>
                  </a:lnTo>
                  <a:lnTo>
                    <a:pt x="25" y="4274"/>
                  </a:lnTo>
                  <a:lnTo>
                    <a:pt x="1" y="4445"/>
                  </a:lnTo>
                  <a:lnTo>
                    <a:pt x="1" y="4616"/>
                  </a:lnTo>
                  <a:lnTo>
                    <a:pt x="1" y="4787"/>
                  </a:lnTo>
                  <a:lnTo>
                    <a:pt x="25" y="4958"/>
                  </a:lnTo>
                  <a:lnTo>
                    <a:pt x="74" y="5129"/>
                  </a:lnTo>
                  <a:lnTo>
                    <a:pt x="123" y="5276"/>
                  </a:lnTo>
                  <a:lnTo>
                    <a:pt x="196" y="5447"/>
                  </a:lnTo>
                  <a:lnTo>
                    <a:pt x="294" y="5593"/>
                  </a:lnTo>
                  <a:lnTo>
                    <a:pt x="416" y="5740"/>
                  </a:lnTo>
                  <a:lnTo>
                    <a:pt x="538" y="5886"/>
                  </a:lnTo>
                  <a:lnTo>
                    <a:pt x="660" y="6008"/>
                  </a:lnTo>
                  <a:lnTo>
                    <a:pt x="807" y="6106"/>
                  </a:lnTo>
                  <a:lnTo>
                    <a:pt x="953" y="6179"/>
                  </a:lnTo>
                  <a:lnTo>
                    <a:pt x="1124" y="6252"/>
                  </a:lnTo>
                  <a:lnTo>
                    <a:pt x="1271" y="6326"/>
                  </a:lnTo>
                  <a:lnTo>
                    <a:pt x="1442" y="6350"/>
                  </a:lnTo>
                  <a:lnTo>
                    <a:pt x="1613" y="6375"/>
                  </a:lnTo>
                  <a:lnTo>
                    <a:pt x="1784" y="6399"/>
                  </a:lnTo>
                  <a:lnTo>
                    <a:pt x="1955" y="6375"/>
                  </a:lnTo>
                  <a:lnTo>
                    <a:pt x="2126" y="6350"/>
                  </a:lnTo>
                  <a:lnTo>
                    <a:pt x="2297" y="6301"/>
                  </a:lnTo>
                  <a:lnTo>
                    <a:pt x="2468" y="6252"/>
                  </a:lnTo>
                  <a:lnTo>
                    <a:pt x="2614" y="6179"/>
                  </a:lnTo>
                  <a:lnTo>
                    <a:pt x="2785" y="6082"/>
                  </a:lnTo>
                  <a:lnTo>
                    <a:pt x="2932" y="5984"/>
                  </a:lnTo>
                  <a:lnTo>
                    <a:pt x="3054" y="5862"/>
                  </a:lnTo>
                  <a:lnTo>
                    <a:pt x="3176" y="5715"/>
                  </a:lnTo>
                  <a:lnTo>
                    <a:pt x="3273" y="5569"/>
                  </a:lnTo>
                  <a:lnTo>
                    <a:pt x="3371" y="5422"/>
                  </a:lnTo>
                  <a:lnTo>
                    <a:pt x="3444" y="5276"/>
                  </a:lnTo>
                  <a:lnTo>
                    <a:pt x="3493" y="5105"/>
                  </a:lnTo>
                  <a:lnTo>
                    <a:pt x="3542" y="4934"/>
                  </a:lnTo>
                  <a:lnTo>
                    <a:pt x="3567" y="4763"/>
                  </a:lnTo>
                  <a:lnTo>
                    <a:pt x="3567" y="4592"/>
                  </a:lnTo>
                  <a:lnTo>
                    <a:pt x="3567" y="4421"/>
                  </a:lnTo>
                  <a:lnTo>
                    <a:pt x="3542" y="4250"/>
                  </a:lnTo>
                  <a:lnTo>
                    <a:pt x="3493" y="4079"/>
                  </a:lnTo>
                  <a:lnTo>
                    <a:pt x="3420" y="3908"/>
                  </a:lnTo>
                  <a:lnTo>
                    <a:pt x="3347" y="3761"/>
                  </a:lnTo>
                  <a:lnTo>
                    <a:pt x="3273" y="3615"/>
                  </a:lnTo>
                  <a:lnTo>
                    <a:pt x="3151" y="3468"/>
                  </a:lnTo>
                  <a:lnTo>
                    <a:pt x="2980" y="3273"/>
                  </a:lnTo>
                  <a:lnTo>
                    <a:pt x="2761" y="3102"/>
                  </a:lnTo>
                  <a:lnTo>
                    <a:pt x="2541" y="2980"/>
                  </a:lnTo>
                  <a:lnTo>
                    <a:pt x="2321" y="2907"/>
                  </a:lnTo>
                  <a:lnTo>
                    <a:pt x="2419" y="25"/>
                  </a:lnTo>
                  <a:lnTo>
                    <a:pt x="2419" y="25"/>
                  </a:lnTo>
                  <a:lnTo>
                    <a:pt x="2126" y="49"/>
                  </a:lnTo>
                  <a:lnTo>
                    <a:pt x="1808" y="25"/>
                  </a:lnTo>
                  <a:lnTo>
                    <a:pt x="1491"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66" name="Shape 612"/>
            <p:cNvSpPr/>
            <p:nvPr/>
          </p:nvSpPr>
          <p:spPr>
            <a:xfrm>
              <a:off x="5619100" y="5194175"/>
              <a:ext cx="161850" cy="89775"/>
            </a:xfrm>
            <a:custGeom>
              <a:avLst/>
              <a:gdLst/>
              <a:ahLst/>
              <a:cxnLst/>
              <a:rect l="0" t="0" r="0" b="0"/>
              <a:pathLst>
                <a:path w="6474" h="3591" extrusionOk="0">
                  <a:moveTo>
                    <a:pt x="4592" y="0"/>
                  </a:moveTo>
                  <a:lnTo>
                    <a:pt x="4422" y="25"/>
                  </a:lnTo>
                  <a:lnTo>
                    <a:pt x="4251" y="73"/>
                  </a:lnTo>
                  <a:lnTo>
                    <a:pt x="4080" y="122"/>
                  </a:lnTo>
                  <a:lnTo>
                    <a:pt x="3884" y="196"/>
                  </a:lnTo>
                  <a:lnTo>
                    <a:pt x="3713" y="293"/>
                  </a:lnTo>
                  <a:lnTo>
                    <a:pt x="3567" y="391"/>
                  </a:lnTo>
                  <a:lnTo>
                    <a:pt x="3420" y="513"/>
                  </a:lnTo>
                  <a:lnTo>
                    <a:pt x="3298" y="660"/>
                  </a:lnTo>
                  <a:lnTo>
                    <a:pt x="3200" y="806"/>
                  </a:lnTo>
                  <a:lnTo>
                    <a:pt x="3103" y="953"/>
                  </a:lnTo>
                  <a:lnTo>
                    <a:pt x="3029" y="1124"/>
                  </a:lnTo>
                  <a:lnTo>
                    <a:pt x="99" y="757"/>
                  </a:lnTo>
                  <a:lnTo>
                    <a:pt x="74" y="1221"/>
                  </a:lnTo>
                  <a:lnTo>
                    <a:pt x="1" y="1661"/>
                  </a:lnTo>
                  <a:lnTo>
                    <a:pt x="2907" y="2027"/>
                  </a:lnTo>
                  <a:lnTo>
                    <a:pt x="2932" y="2223"/>
                  </a:lnTo>
                  <a:lnTo>
                    <a:pt x="3005" y="2418"/>
                  </a:lnTo>
                  <a:lnTo>
                    <a:pt x="3078" y="2565"/>
                  </a:lnTo>
                  <a:lnTo>
                    <a:pt x="3152" y="2736"/>
                  </a:lnTo>
                  <a:lnTo>
                    <a:pt x="3249" y="2882"/>
                  </a:lnTo>
                  <a:lnTo>
                    <a:pt x="3371" y="3004"/>
                  </a:lnTo>
                  <a:lnTo>
                    <a:pt x="3493" y="3126"/>
                  </a:lnTo>
                  <a:lnTo>
                    <a:pt x="3616" y="3248"/>
                  </a:lnTo>
                  <a:lnTo>
                    <a:pt x="3762" y="3346"/>
                  </a:lnTo>
                  <a:lnTo>
                    <a:pt x="3909" y="3419"/>
                  </a:lnTo>
                  <a:lnTo>
                    <a:pt x="4080" y="3493"/>
                  </a:lnTo>
                  <a:lnTo>
                    <a:pt x="4251" y="3541"/>
                  </a:lnTo>
                  <a:lnTo>
                    <a:pt x="4422" y="3566"/>
                  </a:lnTo>
                  <a:lnTo>
                    <a:pt x="4592" y="3590"/>
                  </a:lnTo>
                  <a:lnTo>
                    <a:pt x="4763" y="3590"/>
                  </a:lnTo>
                  <a:lnTo>
                    <a:pt x="4934" y="3566"/>
                  </a:lnTo>
                  <a:lnTo>
                    <a:pt x="5105" y="3541"/>
                  </a:lnTo>
                  <a:lnTo>
                    <a:pt x="5276" y="3468"/>
                  </a:lnTo>
                  <a:lnTo>
                    <a:pt x="5447" y="3419"/>
                  </a:lnTo>
                  <a:lnTo>
                    <a:pt x="5618" y="3322"/>
                  </a:lnTo>
                  <a:lnTo>
                    <a:pt x="5765" y="3224"/>
                  </a:lnTo>
                  <a:lnTo>
                    <a:pt x="5887" y="3102"/>
                  </a:lnTo>
                  <a:lnTo>
                    <a:pt x="6009" y="2980"/>
                  </a:lnTo>
                  <a:lnTo>
                    <a:pt x="6131" y="2858"/>
                  </a:lnTo>
                  <a:lnTo>
                    <a:pt x="6204" y="2711"/>
                  </a:lnTo>
                  <a:lnTo>
                    <a:pt x="6302" y="2565"/>
                  </a:lnTo>
                  <a:lnTo>
                    <a:pt x="6351" y="2394"/>
                  </a:lnTo>
                  <a:lnTo>
                    <a:pt x="6400" y="2223"/>
                  </a:lnTo>
                  <a:lnTo>
                    <a:pt x="6449" y="2076"/>
                  </a:lnTo>
                  <a:lnTo>
                    <a:pt x="6473" y="1881"/>
                  </a:lnTo>
                  <a:lnTo>
                    <a:pt x="6473" y="1710"/>
                  </a:lnTo>
                  <a:lnTo>
                    <a:pt x="6449" y="1539"/>
                  </a:lnTo>
                  <a:lnTo>
                    <a:pt x="6424" y="1368"/>
                  </a:lnTo>
                  <a:lnTo>
                    <a:pt x="6351" y="1197"/>
                  </a:lnTo>
                  <a:lnTo>
                    <a:pt x="6278" y="1026"/>
                  </a:lnTo>
                  <a:lnTo>
                    <a:pt x="6204" y="855"/>
                  </a:lnTo>
                  <a:lnTo>
                    <a:pt x="6107" y="708"/>
                  </a:lnTo>
                  <a:lnTo>
                    <a:pt x="5985" y="586"/>
                  </a:lnTo>
                  <a:lnTo>
                    <a:pt x="5862" y="464"/>
                  </a:lnTo>
                  <a:lnTo>
                    <a:pt x="5740" y="342"/>
                  </a:lnTo>
                  <a:lnTo>
                    <a:pt x="5594" y="269"/>
                  </a:lnTo>
                  <a:lnTo>
                    <a:pt x="5447" y="171"/>
                  </a:lnTo>
                  <a:lnTo>
                    <a:pt x="5276" y="122"/>
                  </a:lnTo>
                  <a:lnTo>
                    <a:pt x="5105" y="73"/>
                  </a:lnTo>
                  <a:lnTo>
                    <a:pt x="4934" y="25"/>
                  </a:lnTo>
                  <a:lnTo>
                    <a:pt x="4763" y="25"/>
                  </a:lnTo>
                  <a:lnTo>
                    <a:pt x="4592"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67" name="Shape 613"/>
            <p:cNvSpPr/>
            <p:nvPr/>
          </p:nvSpPr>
          <p:spPr>
            <a:xfrm>
              <a:off x="5420075" y="5116000"/>
              <a:ext cx="189300" cy="189925"/>
            </a:xfrm>
            <a:custGeom>
              <a:avLst/>
              <a:gdLst/>
              <a:ahLst/>
              <a:cxnLst/>
              <a:rect l="0" t="0" r="0" b="0"/>
              <a:pathLst>
                <a:path w="7572" h="7597" extrusionOk="0">
                  <a:moveTo>
                    <a:pt x="3786" y="1"/>
                  </a:moveTo>
                  <a:lnTo>
                    <a:pt x="3395" y="25"/>
                  </a:lnTo>
                  <a:lnTo>
                    <a:pt x="3028" y="74"/>
                  </a:lnTo>
                  <a:lnTo>
                    <a:pt x="2662" y="172"/>
                  </a:lnTo>
                  <a:lnTo>
                    <a:pt x="2320" y="294"/>
                  </a:lnTo>
                  <a:lnTo>
                    <a:pt x="1978" y="465"/>
                  </a:lnTo>
                  <a:lnTo>
                    <a:pt x="1661" y="660"/>
                  </a:lnTo>
                  <a:lnTo>
                    <a:pt x="1392" y="880"/>
                  </a:lnTo>
                  <a:lnTo>
                    <a:pt x="1123" y="1124"/>
                  </a:lnTo>
                  <a:lnTo>
                    <a:pt x="879" y="1393"/>
                  </a:lnTo>
                  <a:lnTo>
                    <a:pt x="659" y="1686"/>
                  </a:lnTo>
                  <a:lnTo>
                    <a:pt x="464" y="1979"/>
                  </a:lnTo>
                  <a:lnTo>
                    <a:pt x="293" y="2321"/>
                  </a:lnTo>
                  <a:lnTo>
                    <a:pt x="171" y="2663"/>
                  </a:lnTo>
                  <a:lnTo>
                    <a:pt x="73" y="3029"/>
                  </a:lnTo>
                  <a:lnTo>
                    <a:pt x="24" y="3420"/>
                  </a:lnTo>
                  <a:lnTo>
                    <a:pt x="0" y="3787"/>
                  </a:lnTo>
                  <a:lnTo>
                    <a:pt x="24" y="4177"/>
                  </a:lnTo>
                  <a:lnTo>
                    <a:pt x="73" y="4568"/>
                  </a:lnTo>
                  <a:lnTo>
                    <a:pt x="171" y="4934"/>
                  </a:lnTo>
                  <a:lnTo>
                    <a:pt x="293" y="5276"/>
                  </a:lnTo>
                  <a:lnTo>
                    <a:pt x="464" y="5594"/>
                  </a:lnTo>
                  <a:lnTo>
                    <a:pt x="659" y="5911"/>
                  </a:lnTo>
                  <a:lnTo>
                    <a:pt x="879" y="6204"/>
                  </a:lnTo>
                  <a:lnTo>
                    <a:pt x="1123" y="6473"/>
                  </a:lnTo>
                  <a:lnTo>
                    <a:pt x="1392" y="6717"/>
                  </a:lnTo>
                  <a:lnTo>
                    <a:pt x="1661" y="6937"/>
                  </a:lnTo>
                  <a:lnTo>
                    <a:pt x="1978" y="7133"/>
                  </a:lnTo>
                  <a:lnTo>
                    <a:pt x="2320" y="7279"/>
                  </a:lnTo>
                  <a:lnTo>
                    <a:pt x="2662" y="7426"/>
                  </a:lnTo>
                  <a:lnTo>
                    <a:pt x="3028" y="7499"/>
                  </a:lnTo>
                  <a:lnTo>
                    <a:pt x="3395" y="7572"/>
                  </a:lnTo>
                  <a:lnTo>
                    <a:pt x="3786" y="7597"/>
                  </a:lnTo>
                  <a:lnTo>
                    <a:pt x="4176" y="7572"/>
                  </a:lnTo>
                  <a:lnTo>
                    <a:pt x="4567" y="7499"/>
                  </a:lnTo>
                  <a:lnTo>
                    <a:pt x="4909" y="7426"/>
                  </a:lnTo>
                  <a:lnTo>
                    <a:pt x="5275" y="7279"/>
                  </a:lnTo>
                  <a:lnTo>
                    <a:pt x="5593" y="7133"/>
                  </a:lnTo>
                  <a:lnTo>
                    <a:pt x="5910" y="6937"/>
                  </a:lnTo>
                  <a:lnTo>
                    <a:pt x="6203" y="6717"/>
                  </a:lnTo>
                  <a:lnTo>
                    <a:pt x="6472" y="6473"/>
                  </a:lnTo>
                  <a:lnTo>
                    <a:pt x="6716" y="6204"/>
                  </a:lnTo>
                  <a:lnTo>
                    <a:pt x="6936" y="5911"/>
                  </a:lnTo>
                  <a:lnTo>
                    <a:pt x="7132" y="5594"/>
                  </a:lnTo>
                  <a:lnTo>
                    <a:pt x="7278" y="5276"/>
                  </a:lnTo>
                  <a:lnTo>
                    <a:pt x="7425" y="4934"/>
                  </a:lnTo>
                  <a:lnTo>
                    <a:pt x="7498" y="4568"/>
                  </a:lnTo>
                  <a:lnTo>
                    <a:pt x="7571" y="4177"/>
                  </a:lnTo>
                  <a:lnTo>
                    <a:pt x="7571" y="3787"/>
                  </a:lnTo>
                  <a:lnTo>
                    <a:pt x="7571" y="3420"/>
                  </a:lnTo>
                  <a:lnTo>
                    <a:pt x="7498" y="3029"/>
                  </a:lnTo>
                  <a:lnTo>
                    <a:pt x="7425" y="2663"/>
                  </a:lnTo>
                  <a:lnTo>
                    <a:pt x="7278" y="2321"/>
                  </a:lnTo>
                  <a:lnTo>
                    <a:pt x="7132" y="1979"/>
                  </a:lnTo>
                  <a:lnTo>
                    <a:pt x="6936" y="1686"/>
                  </a:lnTo>
                  <a:lnTo>
                    <a:pt x="6716" y="1393"/>
                  </a:lnTo>
                  <a:lnTo>
                    <a:pt x="6472" y="1124"/>
                  </a:lnTo>
                  <a:lnTo>
                    <a:pt x="6203" y="880"/>
                  </a:lnTo>
                  <a:lnTo>
                    <a:pt x="5910" y="660"/>
                  </a:lnTo>
                  <a:lnTo>
                    <a:pt x="5593" y="465"/>
                  </a:lnTo>
                  <a:lnTo>
                    <a:pt x="5275" y="294"/>
                  </a:lnTo>
                  <a:lnTo>
                    <a:pt x="4909" y="172"/>
                  </a:lnTo>
                  <a:lnTo>
                    <a:pt x="4567" y="74"/>
                  </a:lnTo>
                  <a:lnTo>
                    <a:pt x="4176" y="25"/>
                  </a:lnTo>
                  <a:lnTo>
                    <a:pt x="3786"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sp>
        <p:nvSpPr>
          <p:cNvPr id="268" name="Shape 614"/>
          <p:cNvSpPr/>
          <p:nvPr/>
        </p:nvSpPr>
        <p:spPr>
          <a:xfrm>
            <a:off x="10292560" y="5580911"/>
            <a:ext cx="506693" cy="280066"/>
          </a:xfrm>
          <a:custGeom>
            <a:avLst/>
            <a:gdLst/>
            <a:ahLst/>
            <a:cxnLst/>
            <a:rect l="0" t="0" r="0" b="0"/>
            <a:pathLst>
              <a:path w="19002" h="10503" extrusionOk="0">
                <a:moveTo>
                  <a:pt x="17072" y="1100"/>
                </a:moveTo>
                <a:lnTo>
                  <a:pt x="17145" y="1124"/>
                </a:lnTo>
                <a:lnTo>
                  <a:pt x="17268" y="1197"/>
                </a:lnTo>
                <a:lnTo>
                  <a:pt x="17365" y="1320"/>
                </a:lnTo>
                <a:lnTo>
                  <a:pt x="17390" y="1393"/>
                </a:lnTo>
                <a:lnTo>
                  <a:pt x="17390" y="1490"/>
                </a:lnTo>
                <a:lnTo>
                  <a:pt x="17390" y="1564"/>
                </a:lnTo>
                <a:lnTo>
                  <a:pt x="17365" y="1637"/>
                </a:lnTo>
                <a:lnTo>
                  <a:pt x="17268" y="1759"/>
                </a:lnTo>
                <a:lnTo>
                  <a:pt x="17145" y="1832"/>
                </a:lnTo>
                <a:lnTo>
                  <a:pt x="17072" y="1857"/>
                </a:lnTo>
                <a:lnTo>
                  <a:pt x="16926" y="1857"/>
                </a:lnTo>
                <a:lnTo>
                  <a:pt x="16852" y="1832"/>
                </a:lnTo>
                <a:lnTo>
                  <a:pt x="16730" y="1759"/>
                </a:lnTo>
                <a:lnTo>
                  <a:pt x="16657" y="1637"/>
                </a:lnTo>
                <a:lnTo>
                  <a:pt x="16633" y="1564"/>
                </a:lnTo>
                <a:lnTo>
                  <a:pt x="16608" y="1490"/>
                </a:lnTo>
                <a:lnTo>
                  <a:pt x="16633" y="1393"/>
                </a:lnTo>
                <a:lnTo>
                  <a:pt x="16657" y="1320"/>
                </a:lnTo>
                <a:lnTo>
                  <a:pt x="16730" y="1197"/>
                </a:lnTo>
                <a:lnTo>
                  <a:pt x="16852" y="1124"/>
                </a:lnTo>
                <a:lnTo>
                  <a:pt x="16926" y="1100"/>
                </a:lnTo>
                <a:close/>
                <a:moveTo>
                  <a:pt x="15924" y="1"/>
                </a:moveTo>
                <a:lnTo>
                  <a:pt x="15656" y="25"/>
                </a:lnTo>
                <a:lnTo>
                  <a:pt x="15387" y="74"/>
                </a:lnTo>
                <a:lnTo>
                  <a:pt x="15192" y="123"/>
                </a:lnTo>
                <a:lnTo>
                  <a:pt x="14996" y="172"/>
                </a:lnTo>
                <a:lnTo>
                  <a:pt x="14801" y="269"/>
                </a:lnTo>
                <a:lnTo>
                  <a:pt x="14605" y="367"/>
                </a:lnTo>
                <a:lnTo>
                  <a:pt x="14435" y="489"/>
                </a:lnTo>
                <a:lnTo>
                  <a:pt x="14264" y="611"/>
                </a:lnTo>
                <a:lnTo>
                  <a:pt x="14093" y="758"/>
                </a:lnTo>
                <a:lnTo>
                  <a:pt x="13970" y="929"/>
                </a:lnTo>
                <a:lnTo>
                  <a:pt x="13824" y="1100"/>
                </a:lnTo>
                <a:lnTo>
                  <a:pt x="13726" y="1271"/>
                </a:lnTo>
                <a:lnTo>
                  <a:pt x="13629" y="1466"/>
                </a:lnTo>
                <a:lnTo>
                  <a:pt x="13531" y="1661"/>
                </a:lnTo>
                <a:lnTo>
                  <a:pt x="13482" y="1881"/>
                </a:lnTo>
                <a:lnTo>
                  <a:pt x="13433" y="2101"/>
                </a:lnTo>
                <a:lnTo>
                  <a:pt x="13409" y="2345"/>
                </a:lnTo>
                <a:lnTo>
                  <a:pt x="13409" y="2565"/>
                </a:lnTo>
                <a:lnTo>
                  <a:pt x="6668" y="4372"/>
                </a:lnTo>
                <a:lnTo>
                  <a:pt x="6986" y="4592"/>
                </a:lnTo>
                <a:lnTo>
                  <a:pt x="7303" y="4812"/>
                </a:lnTo>
                <a:lnTo>
                  <a:pt x="7621" y="5032"/>
                </a:lnTo>
                <a:lnTo>
                  <a:pt x="7938" y="5203"/>
                </a:lnTo>
                <a:lnTo>
                  <a:pt x="8280" y="5374"/>
                </a:lnTo>
                <a:lnTo>
                  <a:pt x="8597" y="5496"/>
                </a:lnTo>
                <a:lnTo>
                  <a:pt x="8939" y="5618"/>
                </a:lnTo>
                <a:lnTo>
                  <a:pt x="9257" y="5740"/>
                </a:lnTo>
                <a:lnTo>
                  <a:pt x="9599" y="5813"/>
                </a:lnTo>
                <a:lnTo>
                  <a:pt x="9941" y="5862"/>
                </a:lnTo>
                <a:lnTo>
                  <a:pt x="10258" y="5911"/>
                </a:lnTo>
                <a:lnTo>
                  <a:pt x="10600" y="5935"/>
                </a:lnTo>
                <a:lnTo>
                  <a:pt x="10942" y="5935"/>
                </a:lnTo>
                <a:lnTo>
                  <a:pt x="11284" y="5911"/>
                </a:lnTo>
                <a:lnTo>
                  <a:pt x="11626" y="5862"/>
                </a:lnTo>
                <a:lnTo>
                  <a:pt x="11968" y="5813"/>
                </a:lnTo>
                <a:lnTo>
                  <a:pt x="12285" y="5716"/>
                </a:lnTo>
                <a:lnTo>
                  <a:pt x="12603" y="5642"/>
                </a:lnTo>
                <a:lnTo>
                  <a:pt x="13140" y="5423"/>
                </a:lnTo>
                <a:lnTo>
                  <a:pt x="13629" y="5203"/>
                </a:lnTo>
                <a:lnTo>
                  <a:pt x="14044" y="4983"/>
                </a:lnTo>
                <a:lnTo>
                  <a:pt x="14386" y="4763"/>
                </a:lnTo>
                <a:lnTo>
                  <a:pt x="14630" y="4592"/>
                </a:lnTo>
                <a:lnTo>
                  <a:pt x="14850" y="4421"/>
                </a:lnTo>
                <a:lnTo>
                  <a:pt x="14923" y="4372"/>
                </a:lnTo>
                <a:lnTo>
                  <a:pt x="15021" y="4348"/>
                </a:lnTo>
                <a:lnTo>
                  <a:pt x="15118" y="4372"/>
                </a:lnTo>
                <a:lnTo>
                  <a:pt x="15192" y="4421"/>
                </a:lnTo>
                <a:lnTo>
                  <a:pt x="15240" y="4519"/>
                </a:lnTo>
                <a:lnTo>
                  <a:pt x="15240" y="4592"/>
                </a:lnTo>
                <a:lnTo>
                  <a:pt x="15240" y="4690"/>
                </a:lnTo>
                <a:lnTo>
                  <a:pt x="15167" y="4763"/>
                </a:lnTo>
                <a:lnTo>
                  <a:pt x="15045" y="4861"/>
                </a:lnTo>
                <a:lnTo>
                  <a:pt x="14752" y="5105"/>
                </a:lnTo>
                <a:lnTo>
                  <a:pt x="14312" y="5398"/>
                </a:lnTo>
                <a:lnTo>
                  <a:pt x="14019" y="5569"/>
                </a:lnTo>
                <a:lnTo>
                  <a:pt x="13702" y="5716"/>
                </a:lnTo>
                <a:lnTo>
                  <a:pt x="13213" y="5935"/>
                </a:lnTo>
                <a:lnTo>
                  <a:pt x="12969" y="6033"/>
                </a:lnTo>
                <a:lnTo>
                  <a:pt x="12676" y="6131"/>
                </a:lnTo>
                <a:lnTo>
                  <a:pt x="12090" y="6277"/>
                </a:lnTo>
                <a:lnTo>
                  <a:pt x="11797" y="6326"/>
                </a:lnTo>
                <a:lnTo>
                  <a:pt x="11479" y="6375"/>
                </a:lnTo>
                <a:lnTo>
                  <a:pt x="11137" y="6400"/>
                </a:lnTo>
                <a:lnTo>
                  <a:pt x="10796" y="6424"/>
                </a:lnTo>
                <a:lnTo>
                  <a:pt x="10429" y="6400"/>
                </a:lnTo>
                <a:lnTo>
                  <a:pt x="10063" y="6375"/>
                </a:lnTo>
                <a:lnTo>
                  <a:pt x="9696" y="6326"/>
                </a:lnTo>
                <a:lnTo>
                  <a:pt x="9306" y="6229"/>
                </a:lnTo>
                <a:lnTo>
                  <a:pt x="8915" y="6131"/>
                </a:lnTo>
                <a:lnTo>
                  <a:pt x="8500" y="5984"/>
                </a:lnTo>
                <a:lnTo>
                  <a:pt x="8085" y="5813"/>
                </a:lnTo>
                <a:lnTo>
                  <a:pt x="7669" y="5594"/>
                </a:lnTo>
                <a:lnTo>
                  <a:pt x="7572" y="5569"/>
                </a:lnTo>
                <a:lnTo>
                  <a:pt x="7376" y="5471"/>
                </a:lnTo>
                <a:lnTo>
                  <a:pt x="7254" y="5471"/>
                </a:lnTo>
                <a:lnTo>
                  <a:pt x="7132" y="5496"/>
                </a:lnTo>
                <a:lnTo>
                  <a:pt x="318" y="7694"/>
                </a:lnTo>
                <a:lnTo>
                  <a:pt x="245" y="7743"/>
                </a:lnTo>
                <a:lnTo>
                  <a:pt x="147" y="7792"/>
                </a:lnTo>
                <a:lnTo>
                  <a:pt x="98" y="7865"/>
                </a:lnTo>
                <a:lnTo>
                  <a:pt x="49" y="7938"/>
                </a:lnTo>
                <a:lnTo>
                  <a:pt x="1" y="8036"/>
                </a:lnTo>
                <a:lnTo>
                  <a:pt x="1" y="8134"/>
                </a:lnTo>
                <a:lnTo>
                  <a:pt x="1" y="8207"/>
                </a:lnTo>
                <a:lnTo>
                  <a:pt x="25" y="8305"/>
                </a:lnTo>
                <a:lnTo>
                  <a:pt x="98" y="8451"/>
                </a:lnTo>
                <a:lnTo>
                  <a:pt x="196" y="8549"/>
                </a:lnTo>
                <a:lnTo>
                  <a:pt x="318" y="8622"/>
                </a:lnTo>
                <a:lnTo>
                  <a:pt x="489" y="8646"/>
                </a:lnTo>
                <a:lnTo>
                  <a:pt x="611" y="8622"/>
                </a:lnTo>
                <a:lnTo>
                  <a:pt x="269" y="8793"/>
                </a:lnTo>
                <a:lnTo>
                  <a:pt x="171" y="8842"/>
                </a:lnTo>
                <a:lnTo>
                  <a:pt x="123" y="8915"/>
                </a:lnTo>
                <a:lnTo>
                  <a:pt x="49" y="8988"/>
                </a:lnTo>
                <a:lnTo>
                  <a:pt x="25" y="9086"/>
                </a:lnTo>
                <a:lnTo>
                  <a:pt x="1" y="9159"/>
                </a:lnTo>
                <a:lnTo>
                  <a:pt x="1" y="9257"/>
                </a:lnTo>
                <a:lnTo>
                  <a:pt x="1" y="9355"/>
                </a:lnTo>
                <a:lnTo>
                  <a:pt x="49" y="9452"/>
                </a:lnTo>
                <a:lnTo>
                  <a:pt x="123" y="9575"/>
                </a:lnTo>
                <a:lnTo>
                  <a:pt x="220" y="9648"/>
                </a:lnTo>
                <a:lnTo>
                  <a:pt x="342" y="9697"/>
                </a:lnTo>
                <a:lnTo>
                  <a:pt x="489" y="9721"/>
                </a:lnTo>
                <a:lnTo>
                  <a:pt x="587" y="9721"/>
                </a:lnTo>
                <a:lnTo>
                  <a:pt x="684" y="9672"/>
                </a:lnTo>
                <a:lnTo>
                  <a:pt x="855" y="9599"/>
                </a:lnTo>
                <a:lnTo>
                  <a:pt x="782" y="9721"/>
                </a:lnTo>
                <a:lnTo>
                  <a:pt x="758" y="9868"/>
                </a:lnTo>
                <a:lnTo>
                  <a:pt x="782" y="10014"/>
                </a:lnTo>
                <a:lnTo>
                  <a:pt x="831" y="10161"/>
                </a:lnTo>
                <a:lnTo>
                  <a:pt x="929" y="10258"/>
                </a:lnTo>
                <a:lnTo>
                  <a:pt x="1026" y="10307"/>
                </a:lnTo>
                <a:lnTo>
                  <a:pt x="1124" y="10356"/>
                </a:lnTo>
                <a:lnTo>
                  <a:pt x="1246" y="10380"/>
                </a:lnTo>
                <a:lnTo>
                  <a:pt x="1393" y="10356"/>
                </a:lnTo>
                <a:lnTo>
                  <a:pt x="1515" y="10283"/>
                </a:lnTo>
                <a:lnTo>
                  <a:pt x="6082" y="7303"/>
                </a:lnTo>
                <a:lnTo>
                  <a:pt x="6546" y="7523"/>
                </a:lnTo>
                <a:lnTo>
                  <a:pt x="7108" y="7743"/>
                </a:lnTo>
                <a:lnTo>
                  <a:pt x="7791" y="7987"/>
                </a:lnTo>
                <a:lnTo>
                  <a:pt x="8524" y="8207"/>
                </a:lnTo>
                <a:lnTo>
                  <a:pt x="9306" y="8402"/>
                </a:lnTo>
                <a:lnTo>
                  <a:pt x="10087" y="8549"/>
                </a:lnTo>
                <a:lnTo>
                  <a:pt x="10454" y="8598"/>
                </a:lnTo>
                <a:lnTo>
                  <a:pt x="10820" y="8646"/>
                </a:lnTo>
                <a:lnTo>
                  <a:pt x="11528" y="8646"/>
                </a:lnTo>
                <a:lnTo>
                  <a:pt x="12212" y="10356"/>
                </a:lnTo>
                <a:lnTo>
                  <a:pt x="12261" y="10405"/>
                </a:lnTo>
                <a:lnTo>
                  <a:pt x="12310" y="10454"/>
                </a:lnTo>
                <a:lnTo>
                  <a:pt x="12383" y="10478"/>
                </a:lnTo>
                <a:lnTo>
                  <a:pt x="12456" y="10503"/>
                </a:lnTo>
                <a:lnTo>
                  <a:pt x="13384" y="10503"/>
                </a:lnTo>
                <a:lnTo>
                  <a:pt x="13482" y="10478"/>
                </a:lnTo>
                <a:lnTo>
                  <a:pt x="13555" y="10454"/>
                </a:lnTo>
                <a:lnTo>
                  <a:pt x="13604" y="10405"/>
                </a:lnTo>
                <a:lnTo>
                  <a:pt x="13629" y="10332"/>
                </a:lnTo>
                <a:lnTo>
                  <a:pt x="13629" y="10234"/>
                </a:lnTo>
                <a:lnTo>
                  <a:pt x="13580" y="10161"/>
                </a:lnTo>
                <a:lnTo>
                  <a:pt x="13506" y="10087"/>
                </a:lnTo>
                <a:lnTo>
                  <a:pt x="13409" y="10087"/>
                </a:lnTo>
                <a:lnTo>
                  <a:pt x="12603" y="10014"/>
                </a:lnTo>
                <a:lnTo>
                  <a:pt x="12163" y="8646"/>
                </a:lnTo>
                <a:lnTo>
                  <a:pt x="12700" y="8598"/>
                </a:lnTo>
                <a:lnTo>
                  <a:pt x="13067" y="8549"/>
                </a:lnTo>
                <a:lnTo>
                  <a:pt x="13482" y="8475"/>
                </a:lnTo>
                <a:lnTo>
                  <a:pt x="13922" y="8378"/>
                </a:lnTo>
                <a:lnTo>
                  <a:pt x="14386" y="8280"/>
                </a:lnTo>
                <a:lnTo>
                  <a:pt x="14874" y="8109"/>
                </a:lnTo>
                <a:lnTo>
                  <a:pt x="15363" y="7914"/>
                </a:lnTo>
                <a:lnTo>
                  <a:pt x="15827" y="7670"/>
                </a:lnTo>
                <a:lnTo>
                  <a:pt x="16046" y="7547"/>
                </a:lnTo>
                <a:lnTo>
                  <a:pt x="16291" y="7376"/>
                </a:lnTo>
                <a:lnTo>
                  <a:pt x="16486" y="7205"/>
                </a:lnTo>
                <a:lnTo>
                  <a:pt x="16681" y="7035"/>
                </a:lnTo>
                <a:lnTo>
                  <a:pt x="16877" y="6839"/>
                </a:lnTo>
                <a:lnTo>
                  <a:pt x="17072" y="6619"/>
                </a:lnTo>
                <a:lnTo>
                  <a:pt x="17219" y="6375"/>
                </a:lnTo>
                <a:lnTo>
                  <a:pt x="17365" y="6131"/>
                </a:lnTo>
                <a:lnTo>
                  <a:pt x="17512" y="5862"/>
                </a:lnTo>
                <a:lnTo>
                  <a:pt x="17610" y="5569"/>
                </a:lnTo>
                <a:lnTo>
                  <a:pt x="17707" y="5276"/>
                </a:lnTo>
                <a:lnTo>
                  <a:pt x="17780" y="4959"/>
                </a:lnTo>
                <a:lnTo>
                  <a:pt x="17829" y="4592"/>
                </a:lnTo>
                <a:lnTo>
                  <a:pt x="17854" y="4226"/>
                </a:lnTo>
                <a:lnTo>
                  <a:pt x="17854" y="3884"/>
                </a:lnTo>
                <a:lnTo>
                  <a:pt x="17829" y="3444"/>
                </a:lnTo>
                <a:lnTo>
                  <a:pt x="17829" y="2980"/>
                </a:lnTo>
                <a:lnTo>
                  <a:pt x="17829" y="2760"/>
                </a:lnTo>
                <a:lnTo>
                  <a:pt x="17878" y="2590"/>
                </a:lnTo>
                <a:lnTo>
                  <a:pt x="18440" y="2370"/>
                </a:lnTo>
                <a:lnTo>
                  <a:pt x="18733" y="2272"/>
                </a:lnTo>
                <a:lnTo>
                  <a:pt x="18293" y="2125"/>
                </a:lnTo>
                <a:lnTo>
                  <a:pt x="18586" y="1979"/>
                </a:lnTo>
                <a:lnTo>
                  <a:pt x="18855" y="1857"/>
                </a:lnTo>
                <a:lnTo>
                  <a:pt x="18953" y="1808"/>
                </a:lnTo>
                <a:lnTo>
                  <a:pt x="19002" y="1759"/>
                </a:lnTo>
                <a:lnTo>
                  <a:pt x="19002" y="1710"/>
                </a:lnTo>
                <a:lnTo>
                  <a:pt x="18953" y="1686"/>
                </a:lnTo>
                <a:lnTo>
                  <a:pt x="18000" y="1271"/>
                </a:lnTo>
                <a:lnTo>
                  <a:pt x="17780" y="1026"/>
                </a:lnTo>
                <a:lnTo>
                  <a:pt x="17561" y="782"/>
                </a:lnTo>
                <a:lnTo>
                  <a:pt x="17243" y="514"/>
                </a:lnTo>
                <a:lnTo>
                  <a:pt x="17048" y="391"/>
                </a:lnTo>
                <a:lnTo>
                  <a:pt x="16852" y="269"/>
                </a:lnTo>
                <a:lnTo>
                  <a:pt x="16633" y="172"/>
                </a:lnTo>
                <a:lnTo>
                  <a:pt x="16413" y="98"/>
                </a:lnTo>
                <a:lnTo>
                  <a:pt x="16169" y="25"/>
                </a:lnTo>
                <a:lnTo>
                  <a:pt x="15924" y="1"/>
                </a:lnTo>
                <a:close/>
              </a:path>
            </a:pathLst>
          </a:custGeom>
          <a:solidFill>
            <a:schemeClr val="bg1"/>
          </a:solidFill>
          <a:ln>
            <a:noFill/>
          </a:ln>
        </p:spPr>
        <p:txBody>
          <a:bodyPr lIns="91425" tIns="91425" rIns="91425" bIns="91425" anchor="ctr" anchorCtr="0">
            <a:noAutofit/>
          </a:bodyPr>
          <a:lstStyle/>
          <a:p>
            <a:pPr lvl="0">
              <a:spcBef>
                <a:spcPts val="0"/>
              </a:spcBef>
              <a:buNone/>
            </a:pPr>
            <a:endParaRPr>
              <a:solidFill>
                <a:srgbClr val="434343"/>
              </a:solidFill>
            </a:endParaRPr>
          </a:p>
        </p:txBody>
      </p:sp>
      <p:grpSp>
        <p:nvGrpSpPr>
          <p:cNvPr id="269" name="Shape 615"/>
          <p:cNvGrpSpPr/>
          <p:nvPr/>
        </p:nvGrpSpPr>
        <p:grpSpPr>
          <a:xfrm>
            <a:off x="11079187" y="5526804"/>
            <a:ext cx="369288" cy="424644"/>
            <a:chOff x="6685175" y="5036025"/>
            <a:chExt cx="346225" cy="398125"/>
          </a:xfrm>
          <a:solidFill>
            <a:schemeClr val="bg1"/>
          </a:solidFill>
        </p:grpSpPr>
        <p:sp>
          <p:nvSpPr>
            <p:cNvPr id="270" name="Shape 616"/>
            <p:cNvSpPr/>
            <p:nvPr/>
          </p:nvSpPr>
          <p:spPr>
            <a:xfrm>
              <a:off x="6743800" y="5036025"/>
              <a:ext cx="105650" cy="147775"/>
            </a:xfrm>
            <a:custGeom>
              <a:avLst/>
              <a:gdLst/>
              <a:ahLst/>
              <a:cxnLst/>
              <a:rect l="0" t="0" r="0" b="0"/>
              <a:pathLst>
                <a:path w="4226" h="5911" extrusionOk="0">
                  <a:moveTo>
                    <a:pt x="2931" y="1"/>
                  </a:moveTo>
                  <a:lnTo>
                    <a:pt x="2736" y="25"/>
                  </a:lnTo>
                  <a:lnTo>
                    <a:pt x="2516" y="74"/>
                  </a:lnTo>
                  <a:lnTo>
                    <a:pt x="2272" y="147"/>
                  </a:lnTo>
                  <a:lnTo>
                    <a:pt x="2027" y="269"/>
                  </a:lnTo>
                  <a:lnTo>
                    <a:pt x="1783" y="416"/>
                  </a:lnTo>
                  <a:lnTo>
                    <a:pt x="1539" y="611"/>
                  </a:lnTo>
                  <a:lnTo>
                    <a:pt x="1319" y="807"/>
                  </a:lnTo>
                  <a:lnTo>
                    <a:pt x="1075" y="1026"/>
                  </a:lnTo>
                  <a:lnTo>
                    <a:pt x="855" y="1271"/>
                  </a:lnTo>
                  <a:lnTo>
                    <a:pt x="660" y="1539"/>
                  </a:lnTo>
                  <a:lnTo>
                    <a:pt x="489" y="1808"/>
                  </a:lnTo>
                  <a:lnTo>
                    <a:pt x="318" y="2101"/>
                  </a:lnTo>
                  <a:lnTo>
                    <a:pt x="196" y="2370"/>
                  </a:lnTo>
                  <a:lnTo>
                    <a:pt x="98" y="2663"/>
                  </a:lnTo>
                  <a:lnTo>
                    <a:pt x="25" y="2956"/>
                  </a:lnTo>
                  <a:lnTo>
                    <a:pt x="0" y="3249"/>
                  </a:lnTo>
                  <a:lnTo>
                    <a:pt x="0" y="3517"/>
                  </a:lnTo>
                  <a:lnTo>
                    <a:pt x="49" y="3786"/>
                  </a:lnTo>
                  <a:lnTo>
                    <a:pt x="122" y="4055"/>
                  </a:lnTo>
                  <a:lnTo>
                    <a:pt x="196" y="4299"/>
                  </a:lnTo>
                  <a:lnTo>
                    <a:pt x="293" y="4543"/>
                  </a:lnTo>
                  <a:lnTo>
                    <a:pt x="415" y="4763"/>
                  </a:lnTo>
                  <a:lnTo>
                    <a:pt x="562" y="4958"/>
                  </a:lnTo>
                  <a:lnTo>
                    <a:pt x="708" y="5154"/>
                  </a:lnTo>
                  <a:lnTo>
                    <a:pt x="855" y="5325"/>
                  </a:lnTo>
                  <a:lnTo>
                    <a:pt x="1026" y="5471"/>
                  </a:lnTo>
                  <a:lnTo>
                    <a:pt x="1221" y="5618"/>
                  </a:lnTo>
                  <a:lnTo>
                    <a:pt x="1392" y="5716"/>
                  </a:lnTo>
                  <a:lnTo>
                    <a:pt x="1588" y="5813"/>
                  </a:lnTo>
                  <a:lnTo>
                    <a:pt x="1807" y="5862"/>
                  </a:lnTo>
                  <a:lnTo>
                    <a:pt x="2003" y="5911"/>
                  </a:lnTo>
                  <a:lnTo>
                    <a:pt x="2442" y="5911"/>
                  </a:lnTo>
                  <a:lnTo>
                    <a:pt x="2662" y="5862"/>
                  </a:lnTo>
                  <a:lnTo>
                    <a:pt x="2858" y="5789"/>
                  </a:lnTo>
                  <a:lnTo>
                    <a:pt x="3053" y="5716"/>
                  </a:lnTo>
                  <a:lnTo>
                    <a:pt x="3224" y="5593"/>
                  </a:lnTo>
                  <a:lnTo>
                    <a:pt x="3395" y="5471"/>
                  </a:lnTo>
                  <a:lnTo>
                    <a:pt x="3541" y="5300"/>
                  </a:lnTo>
                  <a:lnTo>
                    <a:pt x="3688" y="5129"/>
                  </a:lnTo>
                  <a:lnTo>
                    <a:pt x="3810" y="4934"/>
                  </a:lnTo>
                  <a:lnTo>
                    <a:pt x="3932" y="4739"/>
                  </a:lnTo>
                  <a:lnTo>
                    <a:pt x="4030" y="4519"/>
                  </a:lnTo>
                  <a:lnTo>
                    <a:pt x="4103" y="4275"/>
                  </a:lnTo>
                  <a:lnTo>
                    <a:pt x="4152" y="4030"/>
                  </a:lnTo>
                  <a:lnTo>
                    <a:pt x="4201" y="3786"/>
                  </a:lnTo>
                  <a:lnTo>
                    <a:pt x="4225" y="3517"/>
                  </a:lnTo>
                  <a:lnTo>
                    <a:pt x="4201" y="3249"/>
                  </a:lnTo>
                  <a:lnTo>
                    <a:pt x="4176" y="2980"/>
                  </a:lnTo>
                  <a:lnTo>
                    <a:pt x="4054" y="1881"/>
                  </a:lnTo>
                  <a:lnTo>
                    <a:pt x="3957" y="1368"/>
                  </a:lnTo>
                  <a:lnTo>
                    <a:pt x="3835" y="904"/>
                  </a:lnTo>
                  <a:lnTo>
                    <a:pt x="3737" y="684"/>
                  </a:lnTo>
                  <a:lnTo>
                    <a:pt x="3664" y="513"/>
                  </a:lnTo>
                  <a:lnTo>
                    <a:pt x="3541" y="342"/>
                  </a:lnTo>
                  <a:lnTo>
                    <a:pt x="3419" y="220"/>
                  </a:lnTo>
                  <a:lnTo>
                    <a:pt x="3273" y="123"/>
                  </a:lnTo>
                  <a:lnTo>
                    <a:pt x="3126" y="49"/>
                  </a:lnTo>
                  <a:lnTo>
                    <a:pt x="2931"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71" name="Shape 617"/>
            <p:cNvSpPr/>
            <p:nvPr/>
          </p:nvSpPr>
          <p:spPr>
            <a:xfrm>
              <a:off x="6685175" y="5152025"/>
              <a:ext cx="84275" cy="117275"/>
            </a:xfrm>
            <a:custGeom>
              <a:avLst/>
              <a:gdLst/>
              <a:ahLst/>
              <a:cxnLst/>
              <a:rect l="0" t="0" r="0" b="0"/>
              <a:pathLst>
                <a:path w="3371" h="4691" extrusionOk="0">
                  <a:moveTo>
                    <a:pt x="1368" y="1"/>
                  </a:moveTo>
                  <a:lnTo>
                    <a:pt x="1197" y="25"/>
                  </a:lnTo>
                  <a:lnTo>
                    <a:pt x="1026" y="99"/>
                  </a:lnTo>
                  <a:lnTo>
                    <a:pt x="855" y="172"/>
                  </a:lnTo>
                  <a:lnTo>
                    <a:pt x="709" y="270"/>
                  </a:lnTo>
                  <a:lnTo>
                    <a:pt x="562" y="392"/>
                  </a:lnTo>
                  <a:lnTo>
                    <a:pt x="440" y="538"/>
                  </a:lnTo>
                  <a:lnTo>
                    <a:pt x="318" y="685"/>
                  </a:lnTo>
                  <a:lnTo>
                    <a:pt x="220" y="856"/>
                  </a:lnTo>
                  <a:lnTo>
                    <a:pt x="147" y="1051"/>
                  </a:lnTo>
                  <a:lnTo>
                    <a:pt x="74" y="1247"/>
                  </a:lnTo>
                  <a:lnTo>
                    <a:pt x="49" y="1442"/>
                  </a:lnTo>
                  <a:lnTo>
                    <a:pt x="1" y="1662"/>
                  </a:lnTo>
                  <a:lnTo>
                    <a:pt x="1" y="1882"/>
                  </a:lnTo>
                  <a:lnTo>
                    <a:pt x="1" y="2101"/>
                  </a:lnTo>
                  <a:lnTo>
                    <a:pt x="25" y="2346"/>
                  </a:lnTo>
                  <a:lnTo>
                    <a:pt x="74" y="2565"/>
                  </a:lnTo>
                  <a:lnTo>
                    <a:pt x="147" y="2810"/>
                  </a:lnTo>
                  <a:lnTo>
                    <a:pt x="220" y="3054"/>
                  </a:lnTo>
                  <a:lnTo>
                    <a:pt x="342" y="3274"/>
                  </a:lnTo>
                  <a:lnTo>
                    <a:pt x="440" y="3493"/>
                  </a:lnTo>
                  <a:lnTo>
                    <a:pt x="587" y="3689"/>
                  </a:lnTo>
                  <a:lnTo>
                    <a:pt x="733" y="3860"/>
                  </a:lnTo>
                  <a:lnTo>
                    <a:pt x="880" y="4031"/>
                  </a:lnTo>
                  <a:lnTo>
                    <a:pt x="1051" y="4177"/>
                  </a:lnTo>
                  <a:lnTo>
                    <a:pt x="1222" y="4324"/>
                  </a:lnTo>
                  <a:lnTo>
                    <a:pt x="1393" y="4422"/>
                  </a:lnTo>
                  <a:lnTo>
                    <a:pt x="1564" y="4519"/>
                  </a:lnTo>
                  <a:lnTo>
                    <a:pt x="1759" y="4592"/>
                  </a:lnTo>
                  <a:lnTo>
                    <a:pt x="1954" y="4641"/>
                  </a:lnTo>
                  <a:lnTo>
                    <a:pt x="2125" y="4690"/>
                  </a:lnTo>
                  <a:lnTo>
                    <a:pt x="2516" y="4690"/>
                  </a:lnTo>
                  <a:lnTo>
                    <a:pt x="2687" y="4641"/>
                  </a:lnTo>
                  <a:lnTo>
                    <a:pt x="2882" y="4592"/>
                  </a:lnTo>
                  <a:lnTo>
                    <a:pt x="3029" y="4495"/>
                  </a:lnTo>
                  <a:lnTo>
                    <a:pt x="3151" y="4397"/>
                  </a:lnTo>
                  <a:lnTo>
                    <a:pt x="3249" y="4299"/>
                  </a:lnTo>
                  <a:lnTo>
                    <a:pt x="3322" y="4153"/>
                  </a:lnTo>
                  <a:lnTo>
                    <a:pt x="3371" y="4006"/>
                  </a:lnTo>
                  <a:lnTo>
                    <a:pt x="3371" y="3860"/>
                  </a:lnTo>
                  <a:lnTo>
                    <a:pt x="3371" y="3689"/>
                  </a:lnTo>
                  <a:lnTo>
                    <a:pt x="3347" y="3518"/>
                  </a:lnTo>
                  <a:lnTo>
                    <a:pt x="3249" y="3127"/>
                  </a:lnTo>
                  <a:lnTo>
                    <a:pt x="3078" y="2712"/>
                  </a:lnTo>
                  <a:lnTo>
                    <a:pt x="2712" y="1808"/>
                  </a:lnTo>
                  <a:lnTo>
                    <a:pt x="2370" y="953"/>
                  </a:lnTo>
                  <a:lnTo>
                    <a:pt x="2199" y="612"/>
                  </a:lnTo>
                  <a:lnTo>
                    <a:pt x="2028" y="343"/>
                  </a:lnTo>
                  <a:lnTo>
                    <a:pt x="1954" y="221"/>
                  </a:lnTo>
                  <a:lnTo>
                    <a:pt x="1857" y="123"/>
                  </a:lnTo>
                  <a:lnTo>
                    <a:pt x="1735" y="74"/>
                  </a:lnTo>
                  <a:lnTo>
                    <a:pt x="1637" y="25"/>
                  </a:lnTo>
                  <a:lnTo>
                    <a:pt x="1490" y="1"/>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72" name="Shape 618"/>
            <p:cNvSpPr/>
            <p:nvPr/>
          </p:nvSpPr>
          <p:spPr>
            <a:xfrm>
              <a:off x="6871400" y="5038475"/>
              <a:ext cx="105650" cy="145325"/>
            </a:xfrm>
            <a:custGeom>
              <a:avLst/>
              <a:gdLst/>
              <a:ahLst/>
              <a:cxnLst/>
              <a:rect l="0" t="0" r="0" b="0"/>
              <a:pathLst>
                <a:path w="4226" h="5813" extrusionOk="0">
                  <a:moveTo>
                    <a:pt x="1295" y="0"/>
                  </a:moveTo>
                  <a:lnTo>
                    <a:pt x="1100" y="49"/>
                  </a:lnTo>
                  <a:lnTo>
                    <a:pt x="953" y="98"/>
                  </a:lnTo>
                  <a:lnTo>
                    <a:pt x="807" y="196"/>
                  </a:lnTo>
                  <a:lnTo>
                    <a:pt x="684" y="318"/>
                  </a:lnTo>
                  <a:lnTo>
                    <a:pt x="587" y="464"/>
                  </a:lnTo>
                  <a:lnTo>
                    <a:pt x="489" y="660"/>
                  </a:lnTo>
                  <a:lnTo>
                    <a:pt x="391" y="855"/>
                  </a:lnTo>
                  <a:lnTo>
                    <a:pt x="269" y="1295"/>
                  </a:lnTo>
                  <a:lnTo>
                    <a:pt x="172" y="1808"/>
                  </a:lnTo>
                  <a:lnTo>
                    <a:pt x="49" y="2882"/>
                  </a:lnTo>
                  <a:lnTo>
                    <a:pt x="1" y="3151"/>
                  </a:lnTo>
                  <a:lnTo>
                    <a:pt x="1" y="3419"/>
                  </a:lnTo>
                  <a:lnTo>
                    <a:pt x="25" y="3688"/>
                  </a:lnTo>
                  <a:lnTo>
                    <a:pt x="74" y="3932"/>
                  </a:lnTo>
                  <a:lnTo>
                    <a:pt x="123" y="4177"/>
                  </a:lnTo>
                  <a:lnTo>
                    <a:pt x="196" y="4421"/>
                  </a:lnTo>
                  <a:lnTo>
                    <a:pt x="294" y="4641"/>
                  </a:lnTo>
                  <a:lnTo>
                    <a:pt x="416" y="4836"/>
                  </a:lnTo>
                  <a:lnTo>
                    <a:pt x="538" y="5031"/>
                  </a:lnTo>
                  <a:lnTo>
                    <a:pt x="684" y="5202"/>
                  </a:lnTo>
                  <a:lnTo>
                    <a:pt x="831" y="5373"/>
                  </a:lnTo>
                  <a:lnTo>
                    <a:pt x="1002" y="5495"/>
                  </a:lnTo>
                  <a:lnTo>
                    <a:pt x="1173" y="5618"/>
                  </a:lnTo>
                  <a:lnTo>
                    <a:pt x="1368" y="5691"/>
                  </a:lnTo>
                  <a:lnTo>
                    <a:pt x="1588" y="5764"/>
                  </a:lnTo>
                  <a:lnTo>
                    <a:pt x="1783" y="5813"/>
                  </a:lnTo>
                  <a:lnTo>
                    <a:pt x="2223" y="5813"/>
                  </a:lnTo>
                  <a:lnTo>
                    <a:pt x="2418" y="5764"/>
                  </a:lnTo>
                  <a:lnTo>
                    <a:pt x="2638" y="5715"/>
                  </a:lnTo>
                  <a:lnTo>
                    <a:pt x="2834" y="5618"/>
                  </a:lnTo>
                  <a:lnTo>
                    <a:pt x="3005" y="5520"/>
                  </a:lnTo>
                  <a:lnTo>
                    <a:pt x="3200" y="5373"/>
                  </a:lnTo>
                  <a:lnTo>
                    <a:pt x="3371" y="5227"/>
                  </a:lnTo>
                  <a:lnTo>
                    <a:pt x="3517" y="5056"/>
                  </a:lnTo>
                  <a:lnTo>
                    <a:pt x="3664" y="4860"/>
                  </a:lnTo>
                  <a:lnTo>
                    <a:pt x="3811" y="4665"/>
                  </a:lnTo>
                  <a:lnTo>
                    <a:pt x="3933" y="4445"/>
                  </a:lnTo>
                  <a:lnTo>
                    <a:pt x="4030" y="4201"/>
                  </a:lnTo>
                  <a:lnTo>
                    <a:pt x="4104" y="3957"/>
                  </a:lnTo>
                  <a:lnTo>
                    <a:pt x="4177" y="3688"/>
                  </a:lnTo>
                  <a:lnTo>
                    <a:pt x="4226" y="3419"/>
                  </a:lnTo>
                  <a:lnTo>
                    <a:pt x="4226" y="3151"/>
                  </a:lnTo>
                  <a:lnTo>
                    <a:pt x="4201" y="2858"/>
                  </a:lnTo>
                  <a:lnTo>
                    <a:pt x="4128" y="2589"/>
                  </a:lnTo>
                  <a:lnTo>
                    <a:pt x="4030" y="2296"/>
                  </a:lnTo>
                  <a:lnTo>
                    <a:pt x="3908" y="2027"/>
                  </a:lnTo>
                  <a:lnTo>
                    <a:pt x="3737" y="1734"/>
                  </a:lnTo>
                  <a:lnTo>
                    <a:pt x="3566" y="1490"/>
                  </a:lnTo>
                  <a:lnTo>
                    <a:pt x="3371" y="1221"/>
                  </a:lnTo>
                  <a:lnTo>
                    <a:pt x="3151" y="1002"/>
                  </a:lnTo>
                  <a:lnTo>
                    <a:pt x="2907" y="782"/>
                  </a:lnTo>
                  <a:lnTo>
                    <a:pt x="2687" y="586"/>
                  </a:lnTo>
                  <a:lnTo>
                    <a:pt x="2443" y="415"/>
                  </a:lnTo>
                  <a:lnTo>
                    <a:pt x="2199" y="269"/>
                  </a:lnTo>
                  <a:lnTo>
                    <a:pt x="1954" y="147"/>
                  </a:lnTo>
                  <a:lnTo>
                    <a:pt x="1710" y="74"/>
                  </a:lnTo>
                  <a:lnTo>
                    <a:pt x="1490" y="25"/>
                  </a:lnTo>
                  <a:lnTo>
                    <a:pt x="1295"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73" name="Shape 619"/>
            <p:cNvSpPr/>
            <p:nvPr/>
          </p:nvSpPr>
          <p:spPr>
            <a:xfrm>
              <a:off x="6944050" y="5155700"/>
              <a:ext cx="87350" cy="116025"/>
            </a:xfrm>
            <a:custGeom>
              <a:avLst/>
              <a:gdLst/>
              <a:ahLst/>
              <a:cxnLst/>
              <a:rect l="0" t="0" r="0" b="0"/>
              <a:pathLst>
                <a:path w="3494" h="4641" extrusionOk="0">
                  <a:moveTo>
                    <a:pt x="1979" y="0"/>
                  </a:moveTo>
                  <a:lnTo>
                    <a:pt x="1857" y="49"/>
                  </a:lnTo>
                  <a:lnTo>
                    <a:pt x="1735" y="98"/>
                  </a:lnTo>
                  <a:lnTo>
                    <a:pt x="1637" y="196"/>
                  </a:lnTo>
                  <a:lnTo>
                    <a:pt x="1540" y="294"/>
                  </a:lnTo>
                  <a:lnTo>
                    <a:pt x="1369" y="562"/>
                  </a:lnTo>
                  <a:lnTo>
                    <a:pt x="1173" y="904"/>
                  </a:lnTo>
                  <a:lnTo>
                    <a:pt x="782" y="1735"/>
                  </a:lnTo>
                  <a:lnTo>
                    <a:pt x="367" y="2614"/>
                  </a:lnTo>
                  <a:lnTo>
                    <a:pt x="196" y="3005"/>
                  </a:lnTo>
                  <a:lnTo>
                    <a:pt x="74" y="3395"/>
                  </a:lnTo>
                  <a:lnTo>
                    <a:pt x="25" y="3566"/>
                  </a:lnTo>
                  <a:lnTo>
                    <a:pt x="1" y="3737"/>
                  </a:lnTo>
                  <a:lnTo>
                    <a:pt x="25" y="3908"/>
                  </a:lnTo>
                  <a:lnTo>
                    <a:pt x="50" y="4055"/>
                  </a:lnTo>
                  <a:lnTo>
                    <a:pt x="99" y="4177"/>
                  </a:lnTo>
                  <a:lnTo>
                    <a:pt x="196" y="4299"/>
                  </a:lnTo>
                  <a:lnTo>
                    <a:pt x="318" y="4397"/>
                  </a:lnTo>
                  <a:lnTo>
                    <a:pt x="465" y="4494"/>
                  </a:lnTo>
                  <a:lnTo>
                    <a:pt x="636" y="4568"/>
                  </a:lnTo>
                  <a:lnTo>
                    <a:pt x="831" y="4616"/>
                  </a:lnTo>
                  <a:lnTo>
                    <a:pt x="1027" y="4641"/>
                  </a:lnTo>
                  <a:lnTo>
                    <a:pt x="1198" y="4641"/>
                  </a:lnTo>
                  <a:lnTo>
                    <a:pt x="1393" y="4616"/>
                  </a:lnTo>
                  <a:lnTo>
                    <a:pt x="1588" y="4568"/>
                  </a:lnTo>
                  <a:lnTo>
                    <a:pt x="1784" y="4494"/>
                  </a:lnTo>
                  <a:lnTo>
                    <a:pt x="1955" y="4421"/>
                  </a:lnTo>
                  <a:lnTo>
                    <a:pt x="2150" y="4323"/>
                  </a:lnTo>
                  <a:lnTo>
                    <a:pt x="2321" y="4201"/>
                  </a:lnTo>
                  <a:lnTo>
                    <a:pt x="2492" y="4055"/>
                  </a:lnTo>
                  <a:lnTo>
                    <a:pt x="2663" y="3884"/>
                  </a:lnTo>
                  <a:lnTo>
                    <a:pt x="2810" y="3713"/>
                  </a:lnTo>
                  <a:lnTo>
                    <a:pt x="2956" y="3517"/>
                  </a:lnTo>
                  <a:lnTo>
                    <a:pt x="3078" y="3322"/>
                  </a:lnTo>
                  <a:lnTo>
                    <a:pt x="3200" y="3102"/>
                  </a:lnTo>
                  <a:lnTo>
                    <a:pt x="3298" y="2882"/>
                  </a:lnTo>
                  <a:lnTo>
                    <a:pt x="3371" y="2638"/>
                  </a:lnTo>
                  <a:lnTo>
                    <a:pt x="3420" y="2418"/>
                  </a:lnTo>
                  <a:lnTo>
                    <a:pt x="3469" y="2174"/>
                  </a:lnTo>
                  <a:lnTo>
                    <a:pt x="3493" y="1954"/>
                  </a:lnTo>
                  <a:lnTo>
                    <a:pt x="3493" y="1735"/>
                  </a:lnTo>
                  <a:lnTo>
                    <a:pt x="3469" y="1515"/>
                  </a:lnTo>
                  <a:lnTo>
                    <a:pt x="3445" y="1319"/>
                  </a:lnTo>
                  <a:lnTo>
                    <a:pt x="3396" y="1124"/>
                  </a:lnTo>
                  <a:lnTo>
                    <a:pt x="3322" y="929"/>
                  </a:lnTo>
                  <a:lnTo>
                    <a:pt x="3249" y="758"/>
                  </a:lnTo>
                  <a:lnTo>
                    <a:pt x="3127" y="587"/>
                  </a:lnTo>
                  <a:lnTo>
                    <a:pt x="3005" y="440"/>
                  </a:lnTo>
                  <a:lnTo>
                    <a:pt x="2883" y="318"/>
                  </a:lnTo>
                  <a:lnTo>
                    <a:pt x="2736" y="196"/>
                  </a:lnTo>
                  <a:lnTo>
                    <a:pt x="2565" y="98"/>
                  </a:lnTo>
                  <a:lnTo>
                    <a:pt x="2394" y="49"/>
                  </a:lnTo>
                  <a:lnTo>
                    <a:pt x="2248"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sp>
          <p:nvSpPr>
            <p:cNvPr id="274" name="Shape 620"/>
            <p:cNvSpPr/>
            <p:nvPr/>
          </p:nvSpPr>
          <p:spPr>
            <a:xfrm>
              <a:off x="6727300" y="5185625"/>
              <a:ext cx="263800" cy="248525"/>
            </a:xfrm>
            <a:custGeom>
              <a:avLst/>
              <a:gdLst/>
              <a:ahLst/>
              <a:cxnLst/>
              <a:rect l="0" t="0" r="0" b="0"/>
              <a:pathLst>
                <a:path w="10552" h="9941" extrusionOk="0">
                  <a:moveTo>
                    <a:pt x="5252" y="0"/>
                  </a:moveTo>
                  <a:lnTo>
                    <a:pt x="4959" y="25"/>
                  </a:lnTo>
                  <a:lnTo>
                    <a:pt x="4666" y="73"/>
                  </a:lnTo>
                  <a:lnTo>
                    <a:pt x="4372" y="171"/>
                  </a:lnTo>
                  <a:lnTo>
                    <a:pt x="4104" y="293"/>
                  </a:lnTo>
                  <a:lnTo>
                    <a:pt x="3835" y="464"/>
                  </a:lnTo>
                  <a:lnTo>
                    <a:pt x="3591" y="635"/>
                  </a:lnTo>
                  <a:lnTo>
                    <a:pt x="3371" y="855"/>
                  </a:lnTo>
                  <a:lnTo>
                    <a:pt x="3176" y="1124"/>
                  </a:lnTo>
                  <a:lnTo>
                    <a:pt x="3029" y="1343"/>
                  </a:lnTo>
                  <a:lnTo>
                    <a:pt x="2907" y="1612"/>
                  </a:lnTo>
                  <a:lnTo>
                    <a:pt x="2809" y="1856"/>
                  </a:lnTo>
                  <a:lnTo>
                    <a:pt x="2736" y="2125"/>
                  </a:lnTo>
                  <a:lnTo>
                    <a:pt x="2565" y="2662"/>
                  </a:lnTo>
                  <a:lnTo>
                    <a:pt x="2492" y="2931"/>
                  </a:lnTo>
                  <a:lnTo>
                    <a:pt x="2394" y="3200"/>
                  </a:lnTo>
                  <a:lnTo>
                    <a:pt x="2248" y="3444"/>
                  </a:lnTo>
                  <a:lnTo>
                    <a:pt x="2101" y="3688"/>
                  </a:lnTo>
                  <a:lnTo>
                    <a:pt x="1906" y="3908"/>
                  </a:lnTo>
                  <a:lnTo>
                    <a:pt x="1735" y="4103"/>
                  </a:lnTo>
                  <a:lnTo>
                    <a:pt x="1320" y="4470"/>
                  </a:lnTo>
                  <a:lnTo>
                    <a:pt x="904" y="4860"/>
                  </a:lnTo>
                  <a:lnTo>
                    <a:pt x="709" y="5080"/>
                  </a:lnTo>
                  <a:lnTo>
                    <a:pt x="514" y="5324"/>
                  </a:lnTo>
                  <a:lnTo>
                    <a:pt x="367" y="5569"/>
                  </a:lnTo>
                  <a:lnTo>
                    <a:pt x="245" y="5837"/>
                  </a:lnTo>
                  <a:lnTo>
                    <a:pt x="147" y="6130"/>
                  </a:lnTo>
                  <a:lnTo>
                    <a:pt x="74" y="6423"/>
                  </a:lnTo>
                  <a:lnTo>
                    <a:pt x="25" y="6741"/>
                  </a:lnTo>
                  <a:lnTo>
                    <a:pt x="1" y="7034"/>
                  </a:lnTo>
                  <a:lnTo>
                    <a:pt x="25" y="7327"/>
                  </a:lnTo>
                  <a:lnTo>
                    <a:pt x="50" y="7620"/>
                  </a:lnTo>
                  <a:lnTo>
                    <a:pt x="123" y="7889"/>
                  </a:lnTo>
                  <a:lnTo>
                    <a:pt x="221" y="8158"/>
                  </a:lnTo>
                  <a:lnTo>
                    <a:pt x="318" y="8426"/>
                  </a:lnTo>
                  <a:lnTo>
                    <a:pt x="440" y="8646"/>
                  </a:lnTo>
                  <a:lnTo>
                    <a:pt x="611" y="8890"/>
                  </a:lnTo>
                  <a:lnTo>
                    <a:pt x="782" y="9086"/>
                  </a:lnTo>
                  <a:lnTo>
                    <a:pt x="953" y="9281"/>
                  </a:lnTo>
                  <a:lnTo>
                    <a:pt x="1149" y="9428"/>
                  </a:lnTo>
                  <a:lnTo>
                    <a:pt x="1368" y="9574"/>
                  </a:lnTo>
                  <a:lnTo>
                    <a:pt x="1613" y="9696"/>
                  </a:lnTo>
                  <a:lnTo>
                    <a:pt x="1857" y="9794"/>
                  </a:lnTo>
                  <a:lnTo>
                    <a:pt x="2101" y="9867"/>
                  </a:lnTo>
                  <a:lnTo>
                    <a:pt x="2370" y="9916"/>
                  </a:lnTo>
                  <a:lnTo>
                    <a:pt x="2614" y="9940"/>
                  </a:lnTo>
                  <a:lnTo>
                    <a:pt x="2980" y="9916"/>
                  </a:lnTo>
                  <a:lnTo>
                    <a:pt x="3347" y="9818"/>
                  </a:lnTo>
                  <a:lnTo>
                    <a:pt x="3689" y="9696"/>
                  </a:lnTo>
                  <a:lnTo>
                    <a:pt x="4006" y="9501"/>
                  </a:lnTo>
                  <a:lnTo>
                    <a:pt x="4153" y="9403"/>
                  </a:lnTo>
                  <a:lnTo>
                    <a:pt x="4299" y="9330"/>
                  </a:lnTo>
                  <a:lnTo>
                    <a:pt x="4446" y="9305"/>
                  </a:lnTo>
                  <a:lnTo>
                    <a:pt x="4592" y="9257"/>
                  </a:lnTo>
                  <a:lnTo>
                    <a:pt x="4910" y="9232"/>
                  </a:lnTo>
                  <a:lnTo>
                    <a:pt x="5642" y="9232"/>
                  </a:lnTo>
                  <a:lnTo>
                    <a:pt x="5960" y="9257"/>
                  </a:lnTo>
                  <a:lnTo>
                    <a:pt x="6106" y="9305"/>
                  </a:lnTo>
                  <a:lnTo>
                    <a:pt x="6253" y="9330"/>
                  </a:lnTo>
                  <a:lnTo>
                    <a:pt x="6400" y="9403"/>
                  </a:lnTo>
                  <a:lnTo>
                    <a:pt x="6546" y="9501"/>
                  </a:lnTo>
                  <a:lnTo>
                    <a:pt x="6864" y="9696"/>
                  </a:lnTo>
                  <a:lnTo>
                    <a:pt x="7206" y="9818"/>
                  </a:lnTo>
                  <a:lnTo>
                    <a:pt x="7572" y="9916"/>
                  </a:lnTo>
                  <a:lnTo>
                    <a:pt x="7938" y="9940"/>
                  </a:lnTo>
                  <a:lnTo>
                    <a:pt x="8207" y="9916"/>
                  </a:lnTo>
                  <a:lnTo>
                    <a:pt x="8451" y="9867"/>
                  </a:lnTo>
                  <a:lnTo>
                    <a:pt x="8695" y="9794"/>
                  </a:lnTo>
                  <a:lnTo>
                    <a:pt x="8940" y="9696"/>
                  </a:lnTo>
                  <a:lnTo>
                    <a:pt x="9184" y="9574"/>
                  </a:lnTo>
                  <a:lnTo>
                    <a:pt x="9404" y="9428"/>
                  </a:lnTo>
                  <a:lnTo>
                    <a:pt x="9599" y="9281"/>
                  </a:lnTo>
                  <a:lnTo>
                    <a:pt x="9770" y="9086"/>
                  </a:lnTo>
                  <a:lnTo>
                    <a:pt x="9941" y="8890"/>
                  </a:lnTo>
                  <a:lnTo>
                    <a:pt x="10112" y="8646"/>
                  </a:lnTo>
                  <a:lnTo>
                    <a:pt x="10234" y="8426"/>
                  </a:lnTo>
                  <a:lnTo>
                    <a:pt x="10332" y="8158"/>
                  </a:lnTo>
                  <a:lnTo>
                    <a:pt x="10429" y="7889"/>
                  </a:lnTo>
                  <a:lnTo>
                    <a:pt x="10503" y="7620"/>
                  </a:lnTo>
                  <a:lnTo>
                    <a:pt x="10527" y="7327"/>
                  </a:lnTo>
                  <a:lnTo>
                    <a:pt x="10551" y="7034"/>
                  </a:lnTo>
                  <a:lnTo>
                    <a:pt x="10527" y="6741"/>
                  </a:lnTo>
                  <a:lnTo>
                    <a:pt x="10478" y="6423"/>
                  </a:lnTo>
                  <a:lnTo>
                    <a:pt x="10405" y="6130"/>
                  </a:lnTo>
                  <a:lnTo>
                    <a:pt x="10307" y="5837"/>
                  </a:lnTo>
                  <a:lnTo>
                    <a:pt x="10185" y="5569"/>
                  </a:lnTo>
                  <a:lnTo>
                    <a:pt x="10039" y="5324"/>
                  </a:lnTo>
                  <a:lnTo>
                    <a:pt x="9843" y="5080"/>
                  </a:lnTo>
                  <a:lnTo>
                    <a:pt x="9648" y="4860"/>
                  </a:lnTo>
                  <a:lnTo>
                    <a:pt x="9233" y="4470"/>
                  </a:lnTo>
                  <a:lnTo>
                    <a:pt x="8817" y="4103"/>
                  </a:lnTo>
                  <a:lnTo>
                    <a:pt x="8646" y="3908"/>
                  </a:lnTo>
                  <a:lnTo>
                    <a:pt x="8451" y="3688"/>
                  </a:lnTo>
                  <a:lnTo>
                    <a:pt x="8305" y="3444"/>
                  </a:lnTo>
                  <a:lnTo>
                    <a:pt x="8158" y="3200"/>
                  </a:lnTo>
                  <a:lnTo>
                    <a:pt x="8060" y="2931"/>
                  </a:lnTo>
                  <a:lnTo>
                    <a:pt x="7963" y="2662"/>
                  </a:lnTo>
                  <a:lnTo>
                    <a:pt x="7816" y="2125"/>
                  </a:lnTo>
                  <a:lnTo>
                    <a:pt x="7743" y="1856"/>
                  </a:lnTo>
                  <a:lnTo>
                    <a:pt x="7645" y="1612"/>
                  </a:lnTo>
                  <a:lnTo>
                    <a:pt x="7523" y="1343"/>
                  </a:lnTo>
                  <a:lnTo>
                    <a:pt x="7376" y="1124"/>
                  </a:lnTo>
                  <a:lnTo>
                    <a:pt x="7181" y="855"/>
                  </a:lnTo>
                  <a:lnTo>
                    <a:pt x="6961" y="635"/>
                  </a:lnTo>
                  <a:lnTo>
                    <a:pt x="6717" y="464"/>
                  </a:lnTo>
                  <a:lnTo>
                    <a:pt x="6448" y="293"/>
                  </a:lnTo>
                  <a:lnTo>
                    <a:pt x="6180" y="171"/>
                  </a:lnTo>
                  <a:lnTo>
                    <a:pt x="5887" y="73"/>
                  </a:lnTo>
                  <a:lnTo>
                    <a:pt x="5594" y="25"/>
                  </a:lnTo>
                  <a:lnTo>
                    <a:pt x="5301" y="0"/>
                  </a:lnTo>
                  <a:close/>
                </a:path>
              </a:pathLst>
            </a:custGeom>
            <a:grpFill/>
            <a:ln>
              <a:noFill/>
            </a:ln>
          </p:spPr>
          <p:txBody>
            <a:bodyPr lIns="91425" tIns="91425" rIns="91425" bIns="91425" anchor="ctr" anchorCtr="0">
              <a:noAutofit/>
            </a:bodyPr>
            <a:lstStyle/>
            <a:p>
              <a:pPr lvl="0">
                <a:spcBef>
                  <a:spcPts val="0"/>
                </a:spcBef>
                <a:buNone/>
              </a:pPr>
              <a:endParaRPr>
                <a:solidFill>
                  <a:srgbClr val="434343"/>
                </a:solidFill>
              </a:endParaRPr>
            </a:p>
          </p:txBody>
        </p:sp>
      </p:grpSp>
      <p:sp>
        <p:nvSpPr>
          <p:cNvPr id="275" name="Shape 633"/>
          <p:cNvSpPr txBox="1"/>
          <p:nvPr/>
        </p:nvSpPr>
        <p:spPr>
          <a:xfrm>
            <a:off x="432657" y="1019718"/>
            <a:ext cx="3264480" cy="1839704"/>
          </a:xfrm>
          <a:prstGeom prst="rect">
            <a:avLst/>
          </a:prstGeom>
          <a:noFill/>
          <a:ln>
            <a:noFill/>
          </a:ln>
        </p:spPr>
        <p:txBody>
          <a:bodyPr lIns="91425" tIns="91425" rIns="91425" bIns="91425" anchor="t" anchorCtr="0">
            <a:noAutofit/>
          </a:bodyPr>
          <a:lstStyle/>
          <a:p>
            <a:pPr lvl="0" rtl="0">
              <a:spcBef>
                <a:spcPts val="0"/>
              </a:spcBef>
              <a:buClr>
                <a:schemeClr val="dk1"/>
              </a:buClr>
              <a:buSzPct val="122222"/>
              <a:buFont typeface="Arial"/>
              <a:buNone/>
            </a:pPr>
            <a:r>
              <a:rPr lang="en" sz="1200" b="1" dirty="0">
                <a:solidFill>
                  <a:schemeClr val="bg1"/>
                </a:solidFill>
                <a:latin typeface="+mj-lt"/>
                <a:ea typeface="Bitter"/>
                <a:cs typeface="Bitter"/>
                <a:sym typeface="Bitter"/>
              </a:rPr>
              <a:t>Editable Icons</a:t>
            </a:r>
            <a:r>
              <a:rPr lang="en" sz="1200" dirty="0">
                <a:solidFill>
                  <a:schemeClr val="bg1"/>
                </a:solidFill>
                <a:latin typeface="+mj-lt"/>
                <a:ea typeface="Bitter"/>
                <a:cs typeface="Bitter"/>
                <a:sym typeface="Bitter"/>
              </a:rPr>
              <a:t>. </a:t>
            </a:r>
          </a:p>
          <a:p>
            <a:pPr lvl="0" rtl="0">
              <a:spcBef>
                <a:spcPts val="0"/>
              </a:spcBef>
              <a:buClr>
                <a:schemeClr val="dk1"/>
              </a:buClr>
              <a:buFont typeface="Arial"/>
              <a:buNone/>
            </a:pPr>
            <a:endParaRPr sz="1200" dirty="0">
              <a:solidFill>
                <a:schemeClr val="bg1"/>
              </a:solidFill>
              <a:latin typeface="+mj-lt"/>
              <a:ea typeface="Bitter"/>
              <a:cs typeface="Bitter"/>
              <a:sym typeface="Bitter"/>
            </a:endParaRPr>
          </a:p>
          <a:p>
            <a:pPr lvl="0" rtl="0">
              <a:spcBef>
                <a:spcPts val="0"/>
              </a:spcBef>
              <a:buClr>
                <a:schemeClr val="dk1"/>
              </a:buClr>
              <a:buSzPct val="122222"/>
              <a:buFont typeface="Arial"/>
              <a:buNone/>
            </a:pPr>
            <a:r>
              <a:rPr lang="en" sz="1200" dirty="0">
                <a:solidFill>
                  <a:schemeClr val="bg1"/>
                </a:solidFill>
                <a:latin typeface="+mj-lt"/>
                <a:ea typeface="Bitter"/>
                <a:cs typeface="Bitter"/>
                <a:sym typeface="Bitter"/>
              </a:rPr>
              <a:t>This means that you can:</a:t>
            </a:r>
          </a:p>
          <a:p>
            <a:pPr marL="457200" lvl="0" indent="-285750" rtl="0">
              <a:spcBef>
                <a:spcPts val="0"/>
              </a:spcBef>
              <a:buClr>
                <a:srgbClr val="434343"/>
              </a:buClr>
              <a:buSzPct val="100000"/>
              <a:buFont typeface="Bitter"/>
              <a:buChar char="●"/>
            </a:pPr>
            <a:r>
              <a:rPr lang="en" sz="1200" dirty="0">
                <a:solidFill>
                  <a:schemeClr val="bg1"/>
                </a:solidFill>
                <a:latin typeface="+mj-lt"/>
                <a:ea typeface="Bitter"/>
                <a:cs typeface="Bitter"/>
                <a:sym typeface="Bitter"/>
              </a:rPr>
              <a:t>Resize them without losing quality.</a:t>
            </a:r>
          </a:p>
          <a:p>
            <a:pPr marL="457200" lvl="0" indent="-285750" rtl="0">
              <a:spcBef>
                <a:spcPts val="0"/>
              </a:spcBef>
              <a:buClr>
                <a:srgbClr val="434343"/>
              </a:buClr>
              <a:buSzPct val="100000"/>
              <a:buFont typeface="Bitter"/>
              <a:buChar char="●"/>
            </a:pPr>
            <a:r>
              <a:rPr lang="en" sz="1200" dirty="0">
                <a:solidFill>
                  <a:schemeClr val="bg1"/>
                </a:solidFill>
                <a:latin typeface="+mj-lt"/>
                <a:ea typeface="Bitter"/>
                <a:cs typeface="Bitter"/>
                <a:sym typeface="Bitter"/>
              </a:rPr>
              <a:t>Change fill color and opacity.</a:t>
            </a:r>
          </a:p>
          <a:p>
            <a:pPr marL="457200" lvl="0" indent="-285750" rtl="0">
              <a:spcBef>
                <a:spcPts val="0"/>
              </a:spcBef>
              <a:buClr>
                <a:srgbClr val="434343"/>
              </a:buClr>
              <a:buSzPct val="100000"/>
              <a:buFont typeface="Bitter"/>
              <a:buChar char="●"/>
            </a:pPr>
            <a:r>
              <a:rPr lang="en" sz="1200" dirty="0">
                <a:solidFill>
                  <a:schemeClr val="bg1"/>
                </a:solidFill>
                <a:latin typeface="+mj-lt"/>
                <a:ea typeface="Bitter"/>
                <a:cs typeface="Bitter"/>
                <a:sym typeface="Bitter"/>
              </a:rPr>
              <a:t>Change line color, width and style.</a:t>
            </a:r>
          </a:p>
          <a:p>
            <a:pPr lvl="0" rtl="0">
              <a:spcBef>
                <a:spcPts val="0"/>
              </a:spcBef>
              <a:buNone/>
            </a:pPr>
            <a:endParaRPr sz="1200" dirty="0">
              <a:solidFill>
                <a:schemeClr val="bg1"/>
              </a:solidFill>
              <a:latin typeface="+mj-lt"/>
              <a:ea typeface="Bitter"/>
              <a:cs typeface="Bitter"/>
              <a:sym typeface="Bitter"/>
            </a:endParaRPr>
          </a:p>
          <a:p>
            <a:pPr lvl="0" rtl="0">
              <a:spcBef>
                <a:spcPts val="0"/>
              </a:spcBef>
              <a:buNone/>
            </a:pPr>
            <a:r>
              <a:rPr lang="en" sz="1200" dirty="0">
                <a:solidFill>
                  <a:schemeClr val="bg1"/>
                </a:solidFill>
                <a:latin typeface="+mj-lt"/>
                <a:ea typeface="Bitter"/>
                <a:cs typeface="Bitter"/>
                <a:sym typeface="Bitter"/>
              </a:rPr>
              <a:t>Isn’t that AW</a:t>
            </a:r>
            <a:r>
              <a:rPr lang="en-US" sz="1200" dirty="0">
                <a:solidFill>
                  <a:schemeClr val="bg1"/>
                </a:solidFill>
                <a:latin typeface="+mj-lt"/>
                <a:ea typeface="Bitter"/>
                <a:cs typeface="Bitter"/>
                <a:sym typeface="Bitter"/>
              </a:rPr>
              <a:t>E</a:t>
            </a:r>
            <a:r>
              <a:rPr lang="en" sz="1200" dirty="0">
                <a:solidFill>
                  <a:schemeClr val="bg1"/>
                </a:solidFill>
                <a:latin typeface="+mj-lt"/>
                <a:ea typeface="Bitter"/>
                <a:cs typeface="Bitter"/>
                <a:sym typeface="Bitter"/>
              </a:rPr>
              <a:t>SOME !!!</a:t>
            </a:r>
          </a:p>
          <a:p>
            <a:pPr lvl="0" rtl="0">
              <a:spcBef>
                <a:spcPts val="0"/>
              </a:spcBef>
              <a:buNone/>
            </a:pPr>
            <a:endParaRPr lang="en" sz="1200" dirty="0">
              <a:solidFill>
                <a:schemeClr val="bg1"/>
              </a:solidFill>
              <a:latin typeface="+mj-lt"/>
              <a:ea typeface="Bitter"/>
              <a:cs typeface="Bitter"/>
              <a:sym typeface="Bitter"/>
            </a:endParaRPr>
          </a:p>
          <a:p>
            <a:pPr lvl="0" rtl="0">
              <a:spcBef>
                <a:spcPts val="0"/>
              </a:spcBef>
              <a:buNone/>
            </a:pPr>
            <a:endParaRPr sz="1200" dirty="0">
              <a:solidFill>
                <a:schemeClr val="bg1"/>
              </a:solidFill>
              <a:latin typeface="+mj-lt"/>
              <a:ea typeface="Bitter"/>
              <a:cs typeface="Bitter"/>
              <a:sym typeface="Bitter"/>
            </a:endParaRPr>
          </a:p>
          <a:p>
            <a:pPr lvl="0" rtl="0">
              <a:spcBef>
                <a:spcPts val="0"/>
              </a:spcBef>
              <a:buClr>
                <a:schemeClr val="dk1"/>
              </a:buClr>
              <a:buFont typeface="Arial"/>
              <a:buNone/>
            </a:pPr>
            <a:endParaRPr sz="1200" dirty="0">
              <a:solidFill>
                <a:schemeClr val="bg1"/>
              </a:solidFill>
              <a:latin typeface="+mj-lt"/>
              <a:ea typeface="Bitter"/>
              <a:cs typeface="Bitter"/>
              <a:sym typeface="Bitter"/>
            </a:endParaRPr>
          </a:p>
          <a:p>
            <a:pPr lvl="0" rtl="0">
              <a:spcBef>
                <a:spcPts val="0"/>
              </a:spcBef>
              <a:buNone/>
            </a:pPr>
            <a:endParaRPr sz="1200" dirty="0">
              <a:solidFill>
                <a:schemeClr val="bg1"/>
              </a:solidFill>
              <a:latin typeface="+mj-lt"/>
              <a:ea typeface="Bitter"/>
              <a:cs typeface="Bitter"/>
              <a:sym typeface="Bitter"/>
            </a:endParaRPr>
          </a:p>
        </p:txBody>
      </p:sp>
      <p:sp>
        <p:nvSpPr>
          <p:cNvPr id="276" name="Shape 633"/>
          <p:cNvSpPr txBox="1"/>
          <p:nvPr/>
        </p:nvSpPr>
        <p:spPr>
          <a:xfrm>
            <a:off x="276362" y="532945"/>
            <a:ext cx="3698029" cy="447194"/>
          </a:xfrm>
          <a:prstGeom prst="rect">
            <a:avLst/>
          </a:prstGeom>
          <a:noFill/>
          <a:ln>
            <a:noFill/>
          </a:ln>
        </p:spPr>
        <p:txBody>
          <a:bodyPr lIns="91425" tIns="91425" rIns="91425" bIns="91425" anchor="t" anchorCtr="0">
            <a:noAutofit/>
          </a:bodyPr>
          <a:lstStyle/>
          <a:p>
            <a:pPr lvl="0" rtl="0">
              <a:spcBef>
                <a:spcPts val="0"/>
              </a:spcBef>
              <a:buClr>
                <a:schemeClr val="dk1"/>
              </a:buClr>
              <a:buSzPct val="122222"/>
              <a:buFont typeface="Arial"/>
              <a:buNone/>
            </a:pPr>
            <a:r>
              <a:rPr lang="en-US" b="1" dirty="0">
                <a:solidFill>
                  <a:schemeClr val="bg1"/>
                </a:solidFill>
                <a:latin typeface="+mj-lt"/>
                <a:ea typeface="Bitter"/>
                <a:cs typeface="Bitter"/>
                <a:sym typeface="Bitter"/>
              </a:rPr>
              <a:t>ENJOY THESE EDITABLE ICONS</a:t>
            </a:r>
            <a:endParaRPr lang="en" dirty="0">
              <a:solidFill>
                <a:schemeClr val="bg1"/>
              </a:solidFill>
              <a:latin typeface="+mj-lt"/>
              <a:ea typeface="Bitter"/>
              <a:cs typeface="Bitter"/>
              <a:sym typeface="Bitter"/>
            </a:endParaRPr>
          </a:p>
          <a:p>
            <a:pPr lvl="0" rtl="0">
              <a:spcBef>
                <a:spcPts val="0"/>
              </a:spcBef>
              <a:buNone/>
            </a:pPr>
            <a:endParaRPr dirty="0">
              <a:solidFill>
                <a:schemeClr val="bg1"/>
              </a:solidFill>
              <a:latin typeface="+mj-lt"/>
              <a:ea typeface="Bitter"/>
              <a:cs typeface="Bitter"/>
              <a:sym typeface="Bitter"/>
            </a:endParaRPr>
          </a:p>
          <a:p>
            <a:pPr lvl="0" rtl="0">
              <a:spcBef>
                <a:spcPts val="0"/>
              </a:spcBef>
              <a:buClr>
                <a:schemeClr val="dk1"/>
              </a:buClr>
              <a:buFont typeface="Arial"/>
              <a:buNone/>
            </a:pPr>
            <a:endParaRPr dirty="0">
              <a:solidFill>
                <a:schemeClr val="bg1"/>
              </a:solidFill>
              <a:latin typeface="+mj-lt"/>
              <a:ea typeface="Bitter"/>
              <a:cs typeface="Bitter"/>
              <a:sym typeface="Bitter"/>
            </a:endParaRPr>
          </a:p>
          <a:p>
            <a:pPr lvl="0" rtl="0">
              <a:spcBef>
                <a:spcPts val="0"/>
              </a:spcBef>
              <a:buNone/>
            </a:pPr>
            <a:endParaRPr dirty="0">
              <a:solidFill>
                <a:schemeClr val="bg1"/>
              </a:solidFill>
              <a:latin typeface="+mj-lt"/>
              <a:ea typeface="Bitter"/>
              <a:cs typeface="Bitter"/>
              <a:sym typeface="Bitter"/>
            </a:endParaRPr>
          </a:p>
        </p:txBody>
      </p:sp>
      <p:sp>
        <p:nvSpPr>
          <p:cNvPr id="277" name="Rectangle 276">
            <a:extLst>
              <a:ext uri="{FF2B5EF4-FFF2-40B4-BE49-F238E27FC236}">
                <a16:creationId xmlns:a16="http://schemas.microsoft.com/office/drawing/2014/main" id="{BD27658D-0194-4B82-845B-7DFB90DBF040}"/>
              </a:ext>
            </a:extLst>
          </p:cNvPr>
          <p:cNvSpPr/>
          <p:nvPr/>
        </p:nvSpPr>
        <p:spPr>
          <a:xfrm>
            <a:off x="207708" y="2671107"/>
            <a:ext cx="4211805" cy="3908762"/>
          </a:xfrm>
          <a:prstGeom prst="rect">
            <a:avLst/>
          </a:prstGeom>
        </p:spPr>
        <p:txBody>
          <a:bodyPr wrap="square">
            <a:spAutoFit/>
          </a:bodyPr>
          <a:lstStyle/>
          <a:p>
            <a:r>
              <a:rPr lang="en-US" sz="1600" dirty="0">
                <a:solidFill>
                  <a:schemeClr val="bg1"/>
                </a:solidFill>
              </a:rPr>
              <a:t>Presentation Template by: Slidehood.com</a:t>
            </a:r>
          </a:p>
          <a:p>
            <a:endParaRPr lang="en-US" sz="1600" b="1" dirty="0">
              <a:solidFill>
                <a:schemeClr val="bg1"/>
              </a:solidFill>
            </a:endParaRPr>
          </a:p>
          <a:p>
            <a:r>
              <a:rPr lang="en-US" sz="1600" b="1" dirty="0">
                <a:solidFill>
                  <a:schemeClr val="bg1"/>
                </a:solidFill>
              </a:rPr>
              <a:t>Special thanks and credits  to:</a:t>
            </a:r>
          </a:p>
          <a:p>
            <a:endParaRPr lang="en-US" sz="1600" dirty="0">
              <a:solidFill>
                <a:schemeClr val="bg1"/>
              </a:solidFill>
            </a:endParaRPr>
          </a:p>
          <a:p>
            <a:pPr marL="285750" indent="-285750">
              <a:buFont typeface="Arial" panose="020B0604020202020204" pitchFamily="34" charset="0"/>
              <a:buChar char="•"/>
            </a:pPr>
            <a:r>
              <a:rPr lang="en-US" sz="1500" dirty="0">
                <a:solidFill>
                  <a:schemeClr val="bg1"/>
                </a:solidFill>
              </a:rPr>
              <a:t>Photographs by Unsplash.com, Pixabay.com </a:t>
            </a:r>
          </a:p>
          <a:p>
            <a:pPr marL="285750" indent="-285750">
              <a:buFont typeface="Arial" panose="020B0604020202020204" pitchFamily="34" charset="0"/>
              <a:buChar char="•"/>
            </a:pPr>
            <a:r>
              <a:rPr lang="en-US" sz="1500" dirty="0">
                <a:solidFill>
                  <a:schemeClr val="bg1"/>
                </a:solidFill>
              </a:rPr>
              <a:t>&amp; Pexels.com  </a:t>
            </a:r>
          </a:p>
          <a:p>
            <a:pPr marL="285750" indent="-285750">
              <a:buFont typeface="Arial" panose="020B0604020202020204" pitchFamily="34" charset="0"/>
              <a:buChar char="•"/>
            </a:pPr>
            <a:endParaRPr lang="en-US" sz="1500" dirty="0">
              <a:solidFill>
                <a:schemeClr val="bg1"/>
              </a:solidFill>
            </a:endParaRPr>
          </a:p>
          <a:p>
            <a:pPr marL="285750" indent="-285750">
              <a:buFont typeface="Arial" panose="020B0604020202020204" pitchFamily="34" charset="0"/>
              <a:buChar char="•"/>
            </a:pPr>
            <a:r>
              <a:rPr lang="en-US" sz="1500" dirty="0">
                <a:solidFill>
                  <a:schemeClr val="bg1"/>
                </a:solidFill>
              </a:rPr>
              <a:t>Inspiration and Icons by: Slidescarnival.com</a:t>
            </a:r>
          </a:p>
          <a:p>
            <a:pPr marL="285750" indent="-285750">
              <a:buFont typeface="Arial" panose="020B0604020202020204" pitchFamily="34" charset="0"/>
              <a:buChar char="•"/>
            </a:pPr>
            <a:endParaRPr lang="en-US" sz="1500" dirty="0">
              <a:solidFill>
                <a:schemeClr val="bg1"/>
              </a:solidFill>
            </a:endParaRPr>
          </a:p>
          <a:p>
            <a:pPr marL="285750" indent="-285750">
              <a:buFont typeface="Arial" panose="020B0604020202020204" pitchFamily="34" charset="0"/>
              <a:buChar char="•"/>
            </a:pPr>
            <a:r>
              <a:rPr lang="en-US" sz="1500" dirty="0">
                <a:solidFill>
                  <a:schemeClr val="bg1"/>
                </a:solidFill>
              </a:rPr>
              <a:t>Vector Graphics by: publicdomainvectors.org  </a:t>
            </a:r>
          </a:p>
          <a:p>
            <a:endParaRPr lang="en-US" sz="1600" dirty="0">
              <a:solidFill>
                <a:schemeClr val="bg1"/>
              </a:solidFill>
            </a:endParaRPr>
          </a:p>
          <a:p>
            <a:r>
              <a:rPr lang="en-US" sz="1600" dirty="0">
                <a:solidFill>
                  <a:schemeClr val="bg1"/>
                </a:solidFill>
              </a:rPr>
              <a:t>Without these wonderful websites it would have been impossible to make these presentation templates for you guys.</a:t>
            </a:r>
          </a:p>
        </p:txBody>
      </p:sp>
    </p:spTree>
    <p:extLst>
      <p:ext uri="{BB962C8B-B14F-4D97-AF65-F5344CB8AC3E}">
        <p14:creationId xmlns:p14="http://schemas.microsoft.com/office/powerpoint/2010/main" val="1003437567"/>
      </p:ext>
    </p:extLst>
  </p:cSld>
  <p:clrMapOvr>
    <a:masterClrMapping/>
  </p:clrMapOvr>
</p:sld>
</file>

<file path=ppt/theme/theme1.xml><?xml version="1.0" encoding="utf-8"?>
<a:theme xmlns:a="http://schemas.openxmlformats.org/drawingml/2006/main" name="Office Theme">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Custom 13">
      <a:majorFont>
        <a:latin typeface="Raleway"/>
        <a:ea typeface=""/>
        <a:cs typeface=""/>
      </a:majorFont>
      <a:minorFont>
        <a:latin typeface="Roboto"/>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546</TotalTime>
  <Words>1076</Words>
  <Application>Microsoft Office PowerPoint</Application>
  <PresentationFormat>Widescreen</PresentationFormat>
  <Paragraphs>113</Paragraphs>
  <Slides>19</Slides>
  <Notes>0</Notes>
  <HiddenSlides>0</HiddenSlides>
  <MMClips>0</MMClips>
  <ScaleCrop>false</ScaleCrop>
  <HeadingPairs>
    <vt:vector size="6" baseType="variant">
      <vt:variant>
        <vt:lpstr>Fonts Used</vt:lpstr>
      </vt:variant>
      <vt:variant>
        <vt:i4>7</vt:i4>
      </vt:variant>
      <vt:variant>
        <vt:lpstr>Theme</vt:lpstr>
      </vt:variant>
      <vt:variant>
        <vt:i4>1</vt:i4>
      </vt:variant>
      <vt:variant>
        <vt:lpstr>Slide Titles</vt:lpstr>
      </vt:variant>
      <vt:variant>
        <vt:i4>19</vt:i4>
      </vt:variant>
    </vt:vector>
  </HeadingPairs>
  <TitlesOfParts>
    <vt:vector size="27" baseType="lpstr">
      <vt:lpstr>Arial</vt:lpstr>
      <vt:lpstr>Bitter</vt:lpstr>
      <vt:lpstr>Dosis</vt:lpstr>
      <vt:lpstr>Lato</vt:lpstr>
      <vt:lpstr>Muli</vt:lpstr>
      <vt:lpstr>Raleway</vt:lpstr>
      <vt:lpstr>Roboto</vt:lpstr>
      <vt:lpstr>Office Theme</vt:lpstr>
      <vt:lpstr>PET HOUSE</vt:lpstr>
      <vt:lpstr>PowerPoint Presentation</vt:lpstr>
      <vt:lpstr>YOUR FIRST HEADLINE</vt:lpstr>
      <vt:lpstr>PowerPoint Presentation</vt:lpstr>
      <vt:lpstr>PowerPoint Presentation</vt:lpstr>
      <vt:lpstr>THIS IS YOUR HEADING</vt:lpstr>
      <vt:lpstr>YOU CAN ALSO SPLIT YOUR CONTENT</vt:lpstr>
      <vt:lpstr>IN TWO OR THREE COLUMNS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Suhair Shakeel</dc:creator>
  <cp:lastModifiedBy>suhair.aziz@gmail.com</cp:lastModifiedBy>
  <cp:revision>86</cp:revision>
  <dcterms:created xsi:type="dcterms:W3CDTF">2017-08-02T20:41:11Z</dcterms:created>
  <dcterms:modified xsi:type="dcterms:W3CDTF">2018-05-24T20:38:28Z</dcterms:modified>
</cp:coreProperties>
</file>